
<file path=[Content_Types].xml><?xml version="1.0" encoding="utf-8"?>
<Types xmlns="http://schemas.openxmlformats.org/package/2006/content-types">
  <Default Extension="bin" ContentType="application/vnd.openxmlformats-officedocument.oleObject"/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vml" ContentType="application/vnd.openxmlformats-officedocument.vmlDrawing"/>
  <Default Extension="xlsx" ContentType="application/vnd.openxmlformats-officedocument.spreadsheetml.sheet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charts/chart1.xml" ContentType="application/vnd.openxmlformats-officedocument.drawingml.chart+xml"/>
  <Override PartName="/ppt/theme/themeOverride1.xml" ContentType="application/vnd.openxmlformats-officedocument.themeOverride+xml"/>
  <Override PartName="/ppt/drawings/drawing1.xml" ContentType="application/vnd.openxmlformats-officedocument.drawingml.chartshapes+xml"/>
  <Override PartName="/ppt/charts/chart2.xml" ContentType="application/vnd.openxmlformats-officedocument.drawingml.chart+xml"/>
  <Override PartName="/ppt/drawings/drawing2.xml" ContentType="application/vnd.openxmlformats-officedocument.drawingml.chartshapes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6" r:id="rId2"/>
    <p:sldId id="257" r:id="rId3"/>
    <p:sldId id="275" r:id="rId4"/>
    <p:sldId id="270" r:id="rId5"/>
    <p:sldId id="259" r:id="rId6"/>
    <p:sldId id="272" r:id="rId7"/>
    <p:sldId id="273" r:id="rId8"/>
    <p:sldId id="276" r:id="rId9"/>
    <p:sldId id="268" r:id="rId10"/>
  </p:sldIdLst>
  <p:sldSz cx="9144000" cy="6858000" type="screen4x3"/>
  <p:notesSz cx="7315200" cy="96012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>
      <p:cViewPr>
        <p:scale>
          <a:sx n="118" d="100"/>
          <a:sy n="118" d="100"/>
        </p:scale>
        <p:origin x="-1434" y="-282"/>
      </p:cViewPr>
      <p:guideLst>
        <p:guide orient="horz" pos="2160"/>
        <p:guide pos="288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theme" Target="theme/theme1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viewProps" Target="viewProps.xml"/><Relationship Id="rId2" Type="http://schemas.openxmlformats.org/officeDocument/2006/relationships/slide" Target="slides/slide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presProps" Target="presProps.xml"/><Relationship Id="rId5" Type="http://schemas.openxmlformats.org/officeDocument/2006/relationships/slide" Target="slides/slide4.xml"/><Relationship Id="rId10" Type="http://schemas.openxmlformats.org/officeDocument/2006/relationships/slide" Target="slides/slide9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tableStyles" Target="tableStyles.xml"/></Relationships>
</file>

<file path=ppt/charts/_rels/chart1.xml.rels><?xml version="1.0" encoding="UTF-8" standalone="yes"?>
<Relationships xmlns="http://schemas.openxmlformats.org/package/2006/relationships"><Relationship Id="rId3" Type="http://schemas.openxmlformats.org/officeDocument/2006/relationships/chartUserShapes" Target="../drawings/drawing1.xml"/><Relationship Id="rId2" Type="http://schemas.openxmlformats.org/officeDocument/2006/relationships/oleObject" Target="file:///\\jlabwbs\wbs\6\mjf\hall_c\sun\SHMS\HB\HB%20acceptance%20test\data%20June-24%20shield%20at%2078%20K\timing\FastDump-Timing.xlsx" TargetMode="External"/><Relationship Id="rId1" Type="http://schemas.openxmlformats.org/officeDocument/2006/relationships/themeOverride" Target="../theme/themeOverride1.xml"/></Relationships>
</file>

<file path=ppt/charts/_rels/chart2.xml.rels><?xml version="1.0" encoding="UTF-8" standalone="yes"?>
<Relationships xmlns="http://schemas.openxmlformats.org/package/2006/relationships"><Relationship Id="rId2" Type="http://schemas.openxmlformats.org/officeDocument/2006/relationships/chartUserShapes" Target="../drawings/drawing2.xml"/><Relationship Id="rId1" Type="http://schemas.openxmlformats.org/officeDocument/2006/relationships/package" Target="../embeddings/Microsoft_Excel_Worksheet1.xlsx"/>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lrMapOvr bg1="lt1" tx1="dk1" bg2="lt2" tx2="dk2" accent1="accent1" accent2="accent2" accent3="accent3" accent4="accent4" accent5="accent5" accent6="accent6" hlink="hlink" folHlink="folHlink"/>
  <c:chart>
    <c:autoTitleDeleted val="1"/>
    <c:plotArea>
      <c:layout>
        <c:manualLayout>
          <c:layoutTarget val="inner"/>
          <c:xMode val="edge"/>
          <c:yMode val="edge"/>
          <c:x val="5.6058982210557023E-2"/>
          <c:y val="8.1662620750545242E-2"/>
          <c:w val="0.88418137387998907"/>
          <c:h val="0.80839679864815506"/>
        </c:manualLayout>
      </c:layout>
      <c:scatterChart>
        <c:scatterStyle val="lineMarker"/>
        <c:varyColors val="0"/>
        <c:ser>
          <c:idx val="0"/>
          <c:order val="0"/>
          <c:tx>
            <c:strRef>
              <c:f>'393a-FD-Relay'!$D$15</c:f>
              <c:strCache>
                <c:ptCount val="1"/>
                <c:pt idx="0">
                  <c:v>Relay Interlock</c:v>
                </c:pt>
              </c:strCache>
            </c:strRef>
          </c:tx>
          <c:marker>
            <c:symbol val="none"/>
          </c:marker>
          <c:xVal>
            <c:numRef>
              <c:f>'393a-FD-Relay'!$C$16:$C$288</c:f>
              <c:numCache>
                <c:formatCode>mm:ss.000</c:formatCode>
                <c:ptCount val="273"/>
                <c:pt idx="0">
                  <c:v>0.84653354166666661</c:v>
                </c:pt>
                <c:pt idx="1">
                  <c:v>0.84653365740740749</c:v>
                </c:pt>
                <c:pt idx="2">
                  <c:v>0.84653377314814815</c:v>
                </c:pt>
                <c:pt idx="3">
                  <c:v>0.84653388888888881</c:v>
                </c:pt>
                <c:pt idx="4">
                  <c:v>0.84653400462962969</c:v>
                </c:pt>
                <c:pt idx="5">
                  <c:v>0.84653412037037035</c:v>
                </c:pt>
                <c:pt idx="6">
                  <c:v>0.84653423611111112</c:v>
                </c:pt>
                <c:pt idx="7">
                  <c:v>0.84653435185185189</c:v>
                </c:pt>
                <c:pt idx="8">
                  <c:v>0.84653446759259265</c:v>
                </c:pt>
                <c:pt idx="9">
                  <c:v>0.84653458333333331</c:v>
                </c:pt>
                <c:pt idx="10">
                  <c:v>0.84653469907407397</c:v>
                </c:pt>
                <c:pt idx="11">
                  <c:v>0.84653481481481485</c:v>
                </c:pt>
                <c:pt idx="12">
                  <c:v>0.84653493055555551</c:v>
                </c:pt>
                <c:pt idx="13">
                  <c:v>0.84653504629629628</c:v>
                </c:pt>
                <c:pt idx="14">
                  <c:v>0.84653516203703705</c:v>
                </c:pt>
                <c:pt idx="15">
                  <c:v>0.84653527777777782</c:v>
                </c:pt>
                <c:pt idx="16">
                  <c:v>0.84653539351851848</c:v>
                </c:pt>
                <c:pt idx="17">
                  <c:v>0.84653550925925936</c:v>
                </c:pt>
                <c:pt idx="18">
                  <c:v>0.84653562500000001</c:v>
                </c:pt>
                <c:pt idx="19">
                  <c:v>0.84653574074074067</c:v>
                </c:pt>
                <c:pt idx="20">
                  <c:v>0.84653585648148155</c:v>
                </c:pt>
                <c:pt idx="21">
                  <c:v>0.84653597222222221</c:v>
                </c:pt>
                <c:pt idx="22">
                  <c:v>0.84653608796296298</c:v>
                </c:pt>
                <c:pt idx="23">
                  <c:v>0.84653620370370364</c:v>
                </c:pt>
                <c:pt idx="24">
                  <c:v>0.84653631944444452</c:v>
                </c:pt>
                <c:pt idx="25">
                  <c:v>0.84653643518518518</c:v>
                </c:pt>
                <c:pt idx="26">
                  <c:v>0.84653655092592583</c:v>
                </c:pt>
                <c:pt idx="27">
                  <c:v>0.84653666666666672</c:v>
                </c:pt>
                <c:pt idx="28">
                  <c:v>0.84653678240740737</c:v>
                </c:pt>
                <c:pt idx="29">
                  <c:v>0.84653689814814814</c:v>
                </c:pt>
                <c:pt idx="30">
                  <c:v>0.84653701388888891</c:v>
                </c:pt>
                <c:pt idx="31">
                  <c:v>0.84653712962962968</c:v>
                </c:pt>
                <c:pt idx="32">
                  <c:v>0.84653724537037034</c:v>
                </c:pt>
                <c:pt idx="33">
                  <c:v>0.84653736111111122</c:v>
                </c:pt>
                <c:pt idx="34">
                  <c:v>0.84653747685185188</c:v>
                </c:pt>
                <c:pt idx="35">
                  <c:v>0.84653759259259254</c:v>
                </c:pt>
                <c:pt idx="36">
                  <c:v>0.84653770833333331</c:v>
                </c:pt>
                <c:pt idx="37">
                  <c:v>0.84653782407407407</c:v>
                </c:pt>
                <c:pt idx="38">
                  <c:v>0.84653793981481484</c:v>
                </c:pt>
                <c:pt idx="39">
                  <c:v>0.8465380555555555</c:v>
                </c:pt>
                <c:pt idx="40">
                  <c:v>0.84653817129629638</c:v>
                </c:pt>
                <c:pt idx="41">
                  <c:v>0.84653828703703704</c:v>
                </c:pt>
                <c:pt idx="42">
                  <c:v>0.8465384027777777</c:v>
                </c:pt>
                <c:pt idx="43">
                  <c:v>0.84653851851851858</c:v>
                </c:pt>
                <c:pt idx="44">
                  <c:v>0.84653863425925924</c:v>
                </c:pt>
                <c:pt idx="45">
                  <c:v>0.84653875000000001</c:v>
                </c:pt>
                <c:pt idx="46">
                  <c:v>0.84653886574074078</c:v>
                </c:pt>
                <c:pt idx="47">
                  <c:v>0.84653898148148155</c:v>
                </c:pt>
                <c:pt idx="48">
                  <c:v>0.8465390972222222</c:v>
                </c:pt>
                <c:pt idx="49">
                  <c:v>0.84653921296296286</c:v>
                </c:pt>
                <c:pt idx="50">
                  <c:v>0.84653932870370374</c:v>
                </c:pt>
                <c:pt idx="51">
                  <c:v>0.8465394444444444</c:v>
                </c:pt>
                <c:pt idx="52">
                  <c:v>0.84653956018518517</c:v>
                </c:pt>
                <c:pt idx="53">
                  <c:v>0.84653967592592594</c:v>
                </c:pt>
                <c:pt idx="54">
                  <c:v>0.84653979166666671</c:v>
                </c:pt>
                <c:pt idx="55">
                  <c:v>0.84653990740740737</c:v>
                </c:pt>
                <c:pt idx="56">
                  <c:v>0.84654002314814825</c:v>
                </c:pt>
                <c:pt idx="57">
                  <c:v>0.8465401388888889</c:v>
                </c:pt>
                <c:pt idx="58">
                  <c:v>0.84654025462962956</c:v>
                </c:pt>
                <c:pt idx="59">
                  <c:v>0.84654037037037044</c:v>
                </c:pt>
                <c:pt idx="60">
                  <c:v>0.8465404861111111</c:v>
                </c:pt>
                <c:pt idx="61">
                  <c:v>0.84654060185185187</c:v>
                </c:pt>
                <c:pt idx="62">
                  <c:v>0.84654071759259253</c:v>
                </c:pt>
                <c:pt idx="63">
                  <c:v>0.84654083333333341</c:v>
                </c:pt>
                <c:pt idx="64">
                  <c:v>0.84654094907407407</c:v>
                </c:pt>
                <c:pt idx="65">
                  <c:v>0.84654106481481473</c:v>
                </c:pt>
                <c:pt idx="66">
                  <c:v>0.84654118055555561</c:v>
                </c:pt>
                <c:pt idx="67">
                  <c:v>0.84654129629629626</c:v>
                </c:pt>
                <c:pt idx="68">
                  <c:v>0.84654141203703703</c:v>
                </c:pt>
                <c:pt idx="69">
                  <c:v>0.8465415277777778</c:v>
                </c:pt>
                <c:pt idx="70">
                  <c:v>0.84654164351851857</c:v>
                </c:pt>
                <c:pt idx="71">
                  <c:v>0.84654175925925923</c:v>
                </c:pt>
                <c:pt idx="72">
                  <c:v>0.84654187500000011</c:v>
                </c:pt>
                <c:pt idx="73">
                  <c:v>0.84654199074074077</c:v>
                </c:pt>
                <c:pt idx="74">
                  <c:v>0.84654210648148143</c:v>
                </c:pt>
                <c:pt idx="75">
                  <c:v>0.8465422222222222</c:v>
                </c:pt>
                <c:pt idx="76">
                  <c:v>0.84654233796296297</c:v>
                </c:pt>
                <c:pt idx="77">
                  <c:v>0.84654245370370373</c:v>
                </c:pt>
                <c:pt idx="78">
                  <c:v>0.84654256944444439</c:v>
                </c:pt>
                <c:pt idx="79">
                  <c:v>0.84654268518518527</c:v>
                </c:pt>
                <c:pt idx="80">
                  <c:v>0.84654280092592593</c:v>
                </c:pt>
                <c:pt idx="81">
                  <c:v>0.84654291666666659</c:v>
                </c:pt>
                <c:pt idx="82">
                  <c:v>0.84654303240740747</c:v>
                </c:pt>
                <c:pt idx="83">
                  <c:v>0.84654314814814813</c:v>
                </c:pt>
                <c:pt idx="84">
                  <c:v>0.8465432638888889</c:v>
                </c:pt>
                <c:pt idx="85">
                  <c:v>0.84654337962962956</c:v>
                </c:pt>
                <c:pt idx="86">
                  <c:v>0.84654349537037044</c:v>
                </c:pt>
                <c:pt idx="87">
                  <c:v>0.84654361111111109</c:v>
                </c:pt>
                <c:pt idx="88">
                  <c:v>0.84654372685185175</c:v>
                </c:pt>
                <c:pt idx="89">
                  <c:v>0.84654384259259263</c:v>
                </c:pt>
                <c:pt idx="90">
                  <c:v>0.84654395833333329</c:v>
                </c:pt>
                <c:pt idx="91">
                  <c:v>0.84654407407407406</c:v>
                </c:pt>
                <c:pt idx="92">
                  <c:v>0.84654418981481483</c:v>
                </c:pt>
                <c:pt idx="93">
                  <c:v>0.8465443055555556</c:v>
                </c:pt>
                <c:pt idx="94">
                  <c:v>0.84654442129629626</c:v>
                </c:pt>
                <c:pt idx="95">
                  <c:v>0.84654453703703714</c:v>
                </c:pt>
                <c:pt idx="96">
                  <c:v>0.8465446527777778</c:v>
                </c:pt>
                <c:pt idx="97">
                  <c:v>0.84654476851851845</c:v>
                </c:pt>
                <c:pt idx="98">
                  <c:v>0.84654488425925933</c:v>
                </c:pt>
                <c:pt idx="99">
                  <c:v>0.84654499999999999</c:v>
                </c:pt>
                <c:pt idx="100">
                  <c:v>0.84654511574074076</c:v>
                </c:pt>
                <c:pt idx="101">
                  <c:v>0.84654523148148142</c:v>
                </c:pt>
                <c:pt idx="102">
                  <c:v>0.8465453472222223</c:v>
                </c:pt>
                <c:pt idx="103">
                  <c:v>0.84654546296296296</c:v>
                </c:pt>
                <c:pt idx="104">
                  <c:v>0.84654557870370362</c:v>
                </c:pt>
                <c:pt idx="105">
                  <c:v>0.8465456944444445</c:v>
                </c:pt>
                <c:pt idx="106">
                  <c:v>0.84654581018518515</c:v>
                </c:pt>
                <c:pt idx="107">
                  <c:v>0.84654592592592592</c:v>
                </c:pt>
                <c:pt idx="108">
                  <c:v>0.84654604166666669</c:v>
                </c:pt>
                <c:pt idx="109">
                  <c:v>0.84654615740740746</c:v>
                </c:pt>
                <c:pt idx="110">
                  <c:v>0.84654627314814812</c:v>
                </c:pt>
                <c:pt idx="111">
                  <c:v>0.84654638888888878</c:v>
                </c:pt>
                <c:pt idx="112">
                  <c:v>0.84654650462962966</c:v>
                </c:pt>
                <c:pt idx="113">
                  <c:v>0.84654662037037032</c:v>
                </c:pt>
                <c:pt idx="114">
                  <c:v>0.84654673611111109</c:v>
                </c:pt>
                <c:pt idx="115">
                  <c:v>0.84654685185185186</c:v>
                </c:pt>
                <c:pt idx="116">
                  <c:v>0.84654696759259263</c:v>
                </c:pt>
                <c:pt idx="117">
                  <c:v>0.84654708333333328</c:v>
                </c:pt>
                <c:pt idx="118">
                  <c:v>0.84654719907407416</c:v>
                </c:pt>
                <c:pt idx="119">
                  <c:v>0.84654731481481482</c:v>
                </c:pt>
                <c:pt idx="120">
                  <c:v>0.84654743055555548</c:v>
                </c:pt>
                <c:pt idx="121">
                  <c:v>0.84654754629629636</c:v>
                </c:pt>
                <c:pt idx="122">
                  <c:v>0.84654766203703702</c:v>
                </c:pt>
                <c:pt idx="123">
                  <c:v>0.84654777777777779</c:v>
                </c:pt>
                <c:pt idx="124">
                  <c:v>0.84654789351851845</c:v>
                </c:pt>
                <c:pt idx="125">
                  <c:v>0.84654800925925933</c:v>
                </c:pt>
                <c:pt idx="126">
                  <c:v>0.84654812499999998</c:v>
                </c:pt>
                <c:pt idx="127">
                  <c:v>0.84654824074074064</c:v>
                </c:pt>
                <c:pt idx="128">
                  <c:v>0.84654835648148152</c:v>
                </c:pt>
                <c:pt idx="129">
                  <c:v>0.84654847222222218</c:v>
                </c:pt>
                <c:pt idx="130">
                  <c:v>0.84654858796296295</c:v>
                </c:pt>
                <c:pt idx="131">
                  <c:v>0.84654870370370372</c:v>
                </c:pt>
                <c:pt idx="132">
                  <c:v>0.84654881944444449</c:v>
                </c:pt>
                <c:pt idx="133">
                  <c:v>0.84654893518518515</c:v>
                </c:pt>
                <c:pt idx="134">
                  <c:v>0.84654905092592603</c:v>
                </c:pt>
                <c:pt idx="135">
                  <c:v>0.84654916666666669</c:v>
                </c:pt>
                <c:pt idx="136">
                  <c:v>0.84654928240740734</c:v>
                </c:pt>
                <c:pt idx="137">
                  <c:v>0.84654939814814811</c:v>
                </c:pt>
                <c:pt idx="138">
                  <c:v>0.84654951388888888</c:v>
                </c:pt>
                <c:pt idx="139">
                  <c:v>0.84654962962962965</c:v>
                </c:pt>
                <c:pt idx="140">
                  <c:v>0.84654974537037031</c:v>
                </c:pt>
                <c:pt idx="141">
                  <c:v>0.84654986111111119</c:v>
                </c:pt>
                <c:pt idx="142">
                  <c:v>0.84654997685185185</c:v>
                </c:pt>
                <c:pt idx="143">
                  <c:v>0.84655009259259251</c:v>
                </c:pt>
                <c:pt idx="144">
                  <c:v>0.84655020833333339</c:v>
                </c:pt>
                <c:pt idx="145">
                  <c:v>0.84655032407407405</c:v>
                </c:pt>
                <c:pt idx="146">
                  <c:v>0.84655043981481481</c:v>
                </c:pt>
                <c:pt idx="147">
                  <c:v>0.84655055555555558</c:v>
                </c:pt>
                <c:pt idx="148">
                  <c:v>0.84655067129629635</c:v>
                </c:pt>
                <c:pt idx="149">
                  <c:v>0.84655078703703701</c:v>
                </c:pt>
                <c:pt idx="150">
                  <c:v>0.84655090277777767</c:v>
                </c:pt>
                <c:pt idx="151">
                  <c:v>0.84655101851851855</c:v>
                </c:pt>
                <c:pt idx="152">
                  <c:v>0.84655113425925921</c:v>
                </c:pt>
                <c:pt idx="153">
                  <c:v>0.84655124999999998</c:v>
                </c:pt>
                <c:pt idx="154">
                  <c:v>0.84655136574074075</c:v>
                </c:pt>
                <c:pt idx="155">
                  <c:v>0.84655148148148152</c:v>
                </c:pt>
                <c:pt idx="156">
                  <c:v>0.84655159722222217</c:v>
                </c:pt>
                <c:pt idx="157">
                  <c:v>0.84655171296296305</c:v>
                </c:pt>
                <c:pt idx="158">
                  <c:v>0.84655182870370371</c:v>
                </c:pt>
                <c:pt idx="159">
                  <c:v>0.84655194444444437</c:v>
                </c:pt>
                <c:pt idx="160">
                  <c:v>0.84655206018518525</c:v>
                </c:pt>
                <c:pt idx="161">
                  <c:v>0.84655217592592591</c:v>
                </c:pt>
                <c:pt idx="162">
                  <c:v>0.84655229166666668</c:v>
                </c:pt>
                <c:pt idx="163">
                  <c:v>0.84655240740740734</c:v>
                </c:pt>
                <c:pt idx="164">
                  <c:v>0.84655252314814822</c:v>
                </c:pt>
                <c:pt idx="165">
                  <c:v>0.84655263888888888</c:v>
                </c:pt>
                <c:pt idx="166">
                  <c:v>0.84655275462962953</c:v>
                </c:pt>
                <c:pt idx="167">
                  <c:v>0.84655287037037041</c:v>
                </c:pt>
                <c:pt idx="168">
                  <c:v>0.84655298611111107</c:v>
                </c:pt>
                <c:pt idx="169">
                  <c:v>0.84655310185185184</c:v>
                </c:pt>
                <c:pt idx="170">
                  <c:v>0.84655321759259261</c:v>
                </c:pt>
                <c:pt idx="171">
                  <c:v>0.84655333333333338</c:v>
                </c:pt>
                <c:pt idx="172">
                  <c:v>0.84655344907407404</c:v>
                </c:pt>
                <c:pt idx="173">
                  <c:v>0.84655356481481492</c:v>
                </c:pt>
                <c:pt idx="174">
                  <c:v>0.84655368055555558</c:v>
                </c:pt>
                <c:pt idx="175">
                  <c:v>0.84655379629629623</c:v>
                </c:pt>
                <c:pt idx="176">
                  <c:v>0.846553912037037</c:v>
                </c:pt>
                <c:pt idx="177">
                  <c:v>0.84655402777777777</c:v>
                </c:pt>
                <c:pt idx="178">
                  <c:v>0.84655414351851854</c:v>
                </c:pt>
                <c:pt idx="179">
                  <c:v>0.8465542592592592</c:v>
                </c:pt>
                <c:pt idx="180">
                  <c:v>0.84655437500000008</c:v>
                </c:pt>
                <c:pt idx="181">
                  <c:v>0.84655449074074074</c:v>
                </c:pt>
                <c:pt idx="182">
                  <c:v>0.8465546064814814</c:v>
                </c:pt>
                <c:pt idx="183">
                  <c:v>0.84655472222222228</c:v>
                </c:pt>
                <c:pt idx="184">
                  <c:v>0.84655483796296294</c:v>
                </c:pt>
                <c:pt idx="185">
                  <c:v>0.84655495370370371</c:v>
                </c:pt>
                <c:pt idx="186">
                  <c:v>0.84655506944444447</c:v>
                </c:pt>
                <c:pt idx="187">
                  <c:v>0.84655518518518524</c:v>
                </c:pt>
                <c:pt idx="188">
                  <c:v>0.8465553009259259</c:v>
                </c:pt>
                <c:pt idx="189">
                  <c:v>0.84655541666666656</c:v>
                </c:pt>
                <c:pt idx="190">
                  <c:v>0.84655553240740744</c:v>
                </c:pt>
                <c:pt idx="191">
                  <c:v>0.8465556481481481</c:v>
                </c:pt>
                <c:pt idx="192">
                  <c:v>0.84655576388888887</c:v>
                </c:pt>
                <c:pt idx="193">
                  <c:v>0.84655587962962964</c:v>
                </c:pt>
                <c:pt idx="194">
                  <c:v>0.84655599537037041</c:v>
                </c:pt>
                <c:pt idx="195">
                  <c:v>0.84655611111111106</c:v>
                </c:pt>
                <c:pt idx="196">
                  <c:v>0.84655622685185195</c:v>
                </c:pt>
                <c:pt idx="197">
                  <c:v>0.8465563425925926</c:v>
                </c:pt>
                <c:pt idx="198">
                  <c:v>0.84655645833333326</c:v>
                </c:pt>
                <c:pt idx="199">
                  <c:v>0.84655657407407414</c:v>
                </c:pt>
                <c:pt idx="200">
                  <c:v>0.8465566898148148</c:v>
                </c:pt>
                <c:pt idx="201">
                  <c:v>0.84655680555555557</c:v>
                </c:pt>
                <c:pt idx="202">
                  <c:v>0.84655692129629623</c:v>
                </c:pt>
                <c:pt idx="203">
                  <c:v>0.84655703703703711</c:v>
                </c:pt>
                <c:pt idx="204">
                  <c:v>0.84655715277777777</c:v>
                </c:pt>
                <c:pt idx="205">
                  <c:v>0.84655726851851842</c:v>
                </c:pt>
                <c:pt idx="206">
                  <c:v>0.8465573842592593</c:v>
                </c:pt>
                <c:pt idx="207">
                  <c:v>0.84655749999999996</c:v>
                </c:pt>
                <c:pt idx="208">
                  <c:v>0.84655761574074073</c:v>
                </c:pt>
                <c:pt idx="209">
                  <c:v>0.8465577314814815</c:v>
                </c:pt>
                <c:pt idx="210">
                  <c:v>0.84655784722222227</c:v>
                </c:pt>
                <c:pt idx="211">
                  <c:v>0.84655796296296293</c:v>
                </c:pt>
                <c:pt idx="212">
                  <c:v>0.84655807870370381</c:v>
                </c:pt>
                <c:pt idx="213">
                  <c:v>0.84655819444444447</c:v>
                </c:pt>
                <c:pt idx="214">
                  <c:v>0.84655831018518513</c:v>
                </c:pt>
                <c:pt idx="215">
                  <c:v>0.84655842592592589</c:v>
                </c:pt>
                <c:pt idx="216">
                  <c:v>0.84655854166666666</c:v>
                </c:pt>
                <c:pt idx="217">
                  <c:v>0.84655865740740743</c:v>
                </c:pt>
                <c:pt idx="218">
                  <c:v>0.84655877314814809</c:v>
                </c:pt>
                <c:pt idx="219">
                  <c:v>0.84655888888888897</c:v>
                </c:pt>
                <c:pt idx="220">
                  <c:v>0.84655900462962963</c:v>
                </c:pt>
                <c:pt idx="221">
                  <c:v>0.84655912037037029</c:v>
                </c:pt>
                <c:pt idx="222">
                  <c:v>0.84655923611111117</c:v>
                </c:pt>
                <c:pt idx="223">
                  <c:v>0.84655935185185183</c:v>
                </c:pt>
                <c:pt idx="224">
                  <c:v>0.8465594675925926</c:v>
                </c:pt>
                <c:pt idx="225">
                  <c:v>0.84655958333333337</c:v>
                </c:pt>
                <c:pt idx="226">
                  <c:v>0.84655969907407413</c:v>
                </c:pt>
                <c:pt idx="227">
                  <c:v>0.84655981481481479</c:v>
                </c:pt>
                <c:pt idx="228">
                  <c:v>0.84655993055555545</c:v>
                </c:pt>
                <c:pt idx="229">
                  <c:v>0.84656004629629633</c:v>
                </c:pt>
                <c:pt idx="230">
                  <c:v>0.84656016203703699</c:v>
                </c:pt>
                <c:pt idx="231">
                  <c:v>0.84656027777777776</c:v>
                </c:pt>
                <c:pt idx="232">
                  <c:v>0.84656039351851853</c:v>
                </c:pt>
                <c:pt idx="233">
                  <c:v>0.8465605092592593</c:v>
                </c:pt>
                <c:pt idx="234">
                  <c:v>0.84656062499999996</c:v>
                </c:pt>
                <c:pt idx="235">
                  <c:v>0.84656074074074084</c:v>
                </c:pt>
                <c:pt idx="236">
                  <c:v>0.84656085648148149</c:v>
                </c:pt>
                <c:pt idx="237">
                  <c:v>0.84656097222222215</c:v>
                </c:pt>
                <c:pt idx="238">
                  <c:v>0.84656108796296303</c:v>
                </c:pt>
                <c:pt idx="239">
                  <c:v>0.84656120370370369</c:v>
                </c:pt>
                <c:pt idx="240">
                  <c:v>0.84656131944444446</c:v>
                </c:pt>
                <c:pt idx="241">
                  <c:v>0.84656143518518512</c:v>
                </c:pt>
                <c:pt idx="242">
                  <c:v>0.846561550925926</c:v>
                </c:pt>
                <c:pt idx="243">
                  <c:v>0.84656166666666666</c:v>
                </c:pt>
                <c:pt idx="244">
                  <c:v>0.84656178240740731</c:v>
                </c:pt>
                <c:pt idx="245">
                  <c:v>0.8465618981481482</c:v>
                </c:pt>
                <c:pt idx="246">
                  <c:v>0.84656201388888885</c:v>
                </c:pt>
                <c:pt idx="247">
                  <c:v>0.84656212962962962</c:v>
                </c:pt>
                <c:pt idx="248">
                  <c:v>0.84656224537037039</c:v>
                </c:pt>
                <c:pt idx="249">
                  <c:v>0.84656236111111116</c:v>
                </c:pt>
                <c:pt idx="250">
                  <c:v>0.84656247685185182</c:v>
                </c:pt>
                <c:pt idx="251">
                  <c:v>0.8465625925925927</c:v>
                </c:pt>
                <c:pt idx="252">
                  <c:v>0.84656270833333336</c:v>
                </c:pt>
                <c:pt idx="253">
                  <c:v>0.84656282407407402</c:v>
                </c:pt>
                <c:pt idx="254">
                  <c:v>0.84656293981481479</c:v>
                </c:pt>
                <c:pt idx="255">
                  <c:v>0.84656305555555555</c:v>
                </c:pt>
                <c:pt idx="256">
                  <c:v>0.84656317129629632</c:v>
                </c:pt>
                <c:pt idx="257">
                  <c:v>0.84656328703703698</c:v>
                </c:pt>
                <c:pt idx="258">
                  <c:v>0.84656340277777786</c:v>
                </c:pt>
                <c:pt idx="259">
                  <c:v>0.84656351851851852</c:v>
                </c:pt>
                <c:pt idx="260">
                  <c:v>0.84656363425925918</c:v>
                </c:pt>
                <c:pt idx="261">
                  <c:v>0.84656375000000006</c:v>
                </c:pt>
                <c:pt idx="262">
                  <c:v>0.84656386574074072</c:v>
                </c:pt>
                <c:pt idx="263">
                  <c:v>0.84656398148148149</c:v>
                </c:pt>
                <c:pt idx="264">
                  <c:v>0.84656409722222226</c:v>
                </c:pt>
                <c:pt idx="265">
                  <c:v>0.84656421296296303</c:v>
                </c:pt>
                <c:pt idx="266">
                  <c:v>0.84656432870370368</c:v>
                </c:pt>
                <c:pt idx="267">
                  <c:v>0.84656444444444434</c:v>
                </c:pt>
                <c:pt idx="268">
                  <c:v>0.84656456018518522</c:v>
                </c:pt>
                <c:pt idx="269">
                  <c:v>0.84656467592592588</c:v>
                </c:pt>
                <c:pt idx="270">
                  <c:v>0.84656479166666665</c:v>
                </c:pt>
                <c:pt idx="271">
                  <c:v>0.84656490740740742</c:v>
                </c:pt>
                <c:pt idx="272">
                  <c:v>0.84656502314814819</c:v>
                </c:pt>
              </c:numCache>
            </c:numRef>
          </c:xVal>
          <c:yVal>
            <c:numRef>
              <c:f>'393a-FD-Relay'!$D$16:$D$288</c:f>
              <c:numCache>
                <c:formatCode>General</c:formatCode>
                <c:ptCount val="273"/>
                <c:pt idx="0">
                  <c:v>1</c:v>
                </c:pt>
                <c:pt idx="1">
                  <c:v>1</c:v>
                </c:pt>
                <c:pt idx="2">
                  <c:v>1</c:v>
                </c:pt>
                <c:pt idx="3">
                  <c:v>1</c:v>
                </c:pt>
                <c:pt idx="4">
                  <c:v>1</c:v>
                </c:pt>
                <c:pt idx="5">
                  <c:v>1</c:v>
                </c:pt>
                <c:pt idx="6">
                  <c:v>1</c:v>
                </c:pt>
                <c:pt idx="7">
                  <c:v>1</c:v>
                </c:pt>
                <c:pt idx="8">
                  <c:v>1</c:v>
                </c:pt>
                <c:pt idx="9">
                  <c:v>1</c:v>
                </c:pt>
                <c:pt idx="10">
                  <c:v>1</c:v>
                </c:pt>
                <c:pt idx="11">
                  <c:v>1</c:v>
                </c:pt>
                <c:pt idx="12">
                  <c:v>1</c:v>
                </c:pt>
                <c:pt idx="13">
                  <c:v>1</c:v>
                </c:pt>
                <c:pt idx="14">
                  <c:v>1</c:v>
                </c:pt>
                <c:pt idx="15">
                  <c:v>1</c:v>
                </c:pt>
                <c:pt idx="16">
                  <c:v>1</c:v>
                </c:pt>
                <c:pt idx="17">
                  <c:v>1</c:v>
                </c:pt>
                <c:pt idx="18">
                  <c:v>1</c:v>
                </c:pt>
                <c:pt idx="19">
                  <c:v>1</c:v>
                </c:pt>
                <c:pt idx="20">
                  <c:v>1</c:v>
                </c:pt>
                <c:pt idx="21">
                  <c:v>1</c:v>
                </c:pt>
                <c:pt idx="22">
                  <c:v>1</c:v>
                </c:pt>
                <c:pt idx="23">
                  <c:v>1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</c:v>
                </c:pt>
                <c:pt idx="96">
                  <c:v>0</c:v>
                </c:pt>
                <c:pt idx="97">
                  <c:v>0</c:v>
                </c:pt>
                <c:pt idx="98">
                  <c:v>0</c:v>
                </c:pt>
                <c:pt idx="99">
                  <c:v>0</c:v>
                </c:pt>
                <c:pt idx="100">
                  <c:v>0</c:v>
                </c:pt>
                <c:pt idx="101">
                  <c:v>0</c:v>
                </c:pt>
                <c:pt idx="102">
                  <c:v>0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  <c:pt idx="122">
                  <c:v>0</c:v>
                </c:pt>
                <c:pt idx="123">
                  <c:v>0</c:v>
                </c:pt>
                <c:pt idx="124">
                  <c:v>0</c:v>
                </c:pt>
                <c:pt idx="125">
                  <c:v>0</c:v>
                </c:pt>
                <c:pt idx="126">
                  <c:v>0</c:v>
                </c:pt>
                <c:pt idx="127">
                  <c:v>0</c:v>
                </c:pt>
                <c:pt idx="128">
                  <c:v>0</c:v>
                </c:pt>
                <c:pt idx="129">
                  <c:v>0</c:v>
                </c:pt>
                <c:pt idx="130">
                  <c:v>0</c:v>
                </c:pt>
                <c:pt idx="131">
                  <c:v>0</c:v>
                </c:pt>
                <c:pt idx="132">
                  <c:v>0</c:v>
                </c:pt>
                <c:pt idx="133">
                  <c:v>0</c:v>
                </c:pt>
                <c:pt idx="134">
                  <c:v>0</c:v>
                </c:pt>
                <c:pt idx="135">
                  <c:v>0</c:v>
                </c:pt>
                <c:pt idx="136">
                  <c:v>0</c:v>
                </c:pt>
                <c:pt idx="137">
                  <c:v>0</c:v>
                </c:pt>
                <c:pt idx="138">
                  <c:v>0</c:v>
                </c:pt>
                <c:pt idx="139">
                  <c:v>0</c:v>
                </c:pt>
                <c:pt idx="140">
                  <c:v>0</c:v>
                </c:pt>
                <c:pt idx="141">
                  <c:v>0</c:v>
                </c:pt>
                <c:pt idx="142">
                  <c:v>0</c:v>
                </c:pt>
                <c:pt idx="143">
                  <c:v>0</c:v>
                </c:pt>
                <c:pt idx="144">
                  <c:v>0</c:v>
                </c:pt>
                <c:pt idx="145">
                  <c:v>0</c:v>
                </c:pt>
                <c:pt idx="146">
                  <c:v>0</c:v>
                </c:pt>
                <c:pt idx="147">
                  <c:v>0</c:v>
                </c:pt>
                <c:pt idx="148">
                  <c:v>0</c:v>
                </c:pt>
                <c:pt idx="149">
                  <c:v>0</c:v>
                </c:pt>
                <c:pt idx="150">
                  <c:v>0</c:v>
                </c:pt>
                <c:pt idx="151">
                  <c:v>0</c:v>
                </c:pt>
                <c:pt idx="152">
                  <c:v>0</c:v>
                </c:pt>
                <c:pt idx="153">
                  <c:v>0</c:v>
                </c:pt>
                <c:pt idx="154">
                  <c:v>0</c:v>
                </c:pt>
                <c:pt idx="155">
                  <c:v>0</c:v>
                </c:pt>
                <c:pt idx="156">
                  <c:v>0</c:v>
                </c:pt>
                <c:pt idx="157">
                  <c:v>0</c:v>
                </c:pt>
                <c:pt idx="158">
                  <c:v>0</c:v>
                </c:pt>
                <c:pt idx="159">
                  <c:v>0</c:v>
                </c:pt>
                <c:pt idx="160">
                  <c:v>0</c:v>
                </c:pt>
                <c:pt idx="161">
                  <c:v>0</c:v>
                </c:pt>
                <c:pt idx="162">
                  <c:v>0</c:v>
                </c:pt>
                <c:pt idx="163">
                  <c:v>0</c:v>
                </c:pt>
                <c:pt idx="164">
                  <c:v>0</c:v>
                </c:pt>
                <c:pt idx="165">
                  <c:v>0</c:v>
                </c:pt>
                <c:pt idx="166">
                  <c:v>0</c:v>
                </c:pt>
                <c:pt idx="167">
                  <c:v>0</c:v>
                </c:pt>
                <c:pt idx="168">
                  <c:v>0</c:v>
                </c:pt>
                <c:pt idx="169">
                  <c:v>0</c:v>
                </c:pt>
                <c:pt idx="170">
                  <c:v>0</c:v>
                </c:pt>
                <c:pt idx="171">
                  <c:v>0</c:v>
                </c:pt>
                <c:pt idx="172">
                  <c:v>0</c:v>
                </c:pt>
                <c:pt idx="173">
                  <c:v>0</c:v>
                </c:pt>
                <c:pt idx="174">
                  <c:v>0</c:v>
                </c:pt>
                <c:pt idx="175">
                  <c:v>0</c:v>
                </c:pt>
                <c:pt idx="176">
                  <c:v>0</c:v>
                </c:pt>
                <c:pt idx="177">
                  <c:v>0</c:v>
                </c:pt>
                <c:pt idx="178">
                  <c:v>0</c:v>
                </c:pt>
                <c:pt idx="179">
                  <c:v>0</c:v>
                </c:pt>
                <c:pt idx="180">
                  <c:v>0</c:v>
                </c:pt>
                <c:pt idx="181">
                  <c:v>0</c:v>
                </c:pt>
                <c:pt idx="182">
                  <c:v>0</c:v>
                </c:pt>
                <c:pt idx="183">
                  <c:v>0</c:v>
                </c:pt>
                <c:pt idx="184">
                  <c:v>0</c:v>
                </c:pt>
                <c:pt idx="185">
                  <c:v>0</c:v>
                </c:pt>
                <c:pt idx="186">
                  <c:v>0</c:v>
                </c:pt>
                <c:pt idx="187">
                  <c:v>0</c:v>
                </c:pt>
                <c:pt idx="188">
                  <c:v>0</c:v>
                </c:pt>
                <c:pt idx="189">
                  <c:v>0</c:v>
                </c:pt>
                <c:pt idx="190">
                  <c:v>0</c:v>
                </c:pt>
                <c:pt idx="191">
                  <c:v>0</c:v>
                </c:pt>
                <c:pt idx="192">
                  <c:v>0</c:v>
                </c:pt>
                <c:pt idx="193">
                  <c:v>0</c:v>
                </c:pt>
                <c:pt idx="194">
                  <c:v>0</c:v>
                </c:pt>
                <c:pt idx="195">
                  <c:v>0</c:v>
                </c:pt>
                <c:pt idx="196">
                  <c:v>0</c:v>
                </c:pt>
                <c:pt idx="197">
                  <c:v>0</c:v>
                </c:pt>
                <c:pt idx="198">
                  <c:v>0</c:v>
                </c:pt>
                <c:pt idx="199">
                  <c:v>0</c:v>
                </c:pt>
                <c:pt idx="200">
                  <c:v>0</c:v>
                </c:pt>
                <c:pt idx="201">
                  <c:v>0</c:v>
                </c:pt>
                <c:pt idx="202">
                  <c:v>0</c:v>
                </c:pt>
                <c:pt idx="203">
                  <c:v>0</c:v>
                </c:pt>
                <c:pt idx="204">
                  <c:v>0</c:v>
                </c:pt>
                <c:pt idx="205">
                  <c:v>0</c:v>
                </c:pt>
                <c:pt idx="206">
                  <c:v>0</c:v>
                </c:pt>
                <c:pt idx="207">
                  <c:v>0</c:v>
                </c:pt>
                <c:pt idx="208">
                  <c:v>0</c:v>
                </c:pt>
                <c:pt idx="209">
                  <c:v>0</c:v>
                </c:pt>
                <c:pt idx="210">
                  <c:v>0</c:v>
                </c:pt>
                <c:pt idx="211">
                  <c:v>0</c:v>
                </c:pt>
                <c:pt idx="212">
                  <c:v>0</c:v>
                </c:pt>
                <c:pt idx="213">
                  <c:v>0</c:v>
                </c:pt>
                <c:pt idx="214">
                  <c:v>0</c:v>
                </c:pt>
                <c:pt idx="215">
                  <c:v>0</c:v>
                </c:pt>
                <c:pt idx="216">
                  <c:v>0</c:v>
                </c:pt>
                <c:pt idx="217">
                  <c:v>0</c:v>
                </c:pt>
                <c:pt idx="218">
                  <c:v>0</c:v>
                </c:pt>
                <c:pt idx="219">
                  <c:v>0</c:v>
                </c:pt>
                <c:pt idx="220">
                  <c:v>0</c:v>
                </c:pt>
                <c:pt idx="221">
                  <c:v>0</c:v>
                </c:pt>
                <c:pt idx="222">
                  <c:v>0</c:v>
                </c:pt>
                <c:pt idx="223">
                  <c:v>0</c:v>
                </c:pt>
                <c:pt idx="224">
                  <c:v>0</c:v>
                </c:pt>
                <c:pt idx="225">
                  <c:v>0</c:v>
                </c:pt>
                <c:pt idx="226">
                  <c:v>0</c:v>
                </c:pt>
                <c:pt idx="227">
                  <c:v>0</c:v>
                </c:pt>
                <c:pt idx="228">
                  <c:v>0</c:v>
                </c:pt>
                <c:pt idx="229">
                  <c:v>0</c:v>
                </c:pt>
                <c:pt idx="230">
                  <c:v>0</c:v>
                </c:pt>
                <c:pt idx="231">
                  <c:v>0</c:v>
                </c:pt>
                <c:pt idx="232">
                  <c:v>0</c:v>
                </c:pt>
                <c:pt idx="233">
                  <c:v>0</c:v>
                </c:pt>
                <c:pt idx="234">
                  <c:v>0</c:v>
                </c:pt>
                <c:pt idx="235">
                  <c:v>0</c:v>
                </c:pt>
                <c:pt idx="236">
                  <c:v>0</c:v>
                </c:pt>
                <c:pt idx="237">
                  <c:v>0</c:v>
                </c:pt>
                <c:pt idx="238">
                  <c:v>0</c:v>
                </c:pt>
                <c:pt idx="239">
                  <c:v>0</c:v>
                </c:pt>
                <c:pt idx="240">
                  <c:v>0</c:v>
                </c:pt>
                <c:pt idx="241">
                  <c:v>0</c:v>
                </c:pt>
                <c:pt idx="242">
                  <c:v>0</c:v>
                </c:pt>
                <c:pt idx="243">
                  <c:v>0</c:v>
                </c:pt>
                <c:pt idx="244">
                  <c:v>0</c:v>
                </c:pt>
                <c:pt idx="245">
                  <c:v>0</c:v>
                </c:pt>
                <c:pt idx="246">
                  <c:v>0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0</c:v>
                </c:pt>
                <c:pt idx="253">
                  <c:v>0</c:v>
                </c:pt>
                <c:pt idx="254">
                  <c:v>0</c:v>
                </c:pt>
                <c:pt idx="255">
                  <c:v>0</c:v>
                </c:pt>
                <c:pt idx="256">
                  <c:v>0</c:v>
                </c:pt>
                <c:pt idx="257">
                  <c:v>0</c:v>
                </c:pt>
                <c:pt idx="258">
                  <c:v>0</c:v>
                </c:pt>
                <c:pt idx="259">
                  <c:v>0</c:v>
                </c:pt>
                <c:pt idx="260">
                  <c:v>0</c:v>
                </c:pt>
                <c:pt idx="261">
                  <c:v>0</c:v>
                </c:pt>
                <c:pt idx="262">
                  <c:v>0</c:v>
                </c:pt>
                <c:pt idx="263">
                  <c:v>0</c:v>
                </c:pt>
                <c:pt idx="264">
                  <c:v>0</c:v>
                </c:pt>
                <c:pt idx="265">
                  <c:v>0</c:v>
                </c:pt>
                <c:pt idx="266">
                  <c:v>0</c:v>
                </c:pt>
                <c:pt idx="267">
                  <c:v>0</c:v>
                </c:pt>
                <c:pt idx="268">
                  <c:v>0</c:v>
                </c:pt>
                <c:pt idx="269">
                  <c:v>0</c:v>
                </c:pt>
                <c:pt idx="270">
                  <c:v>0</c:v>
                </c:pt>
                <c:pt idx="271">
                  <c:v>0</c:v>
                </c:pt>
                <c:pt idx="272">
                  <c:v>0</c:v>
                </c:pt>
              </c:numCache>
            </c:numRef>
          </c:yVal>
          <c:smooth val="0"/>
        </c:ser>
        <c:ser>
          <c:idx val="3"/>
          <c:order val="2"/>
          <c:tx>
            <c:strRef>
              <c:f>'393a-FD-Relay'!$G$15</c:f>
              <c:strCache>
                <c:ptCount val="1"/>
                <c:pt idx="0">
                  <c:v>Relay V</c:v>
                </c:pt>
              </c:strCache>
            </c:strRef>
          </c:tx>
          <c:marker>
            <c:symbol val="none"/>
          </c:marker>
          <c:xVal>
            <c:numRef>
              <c:f>'393a-FD-Relay'!$C$16:$C$288</c:f>
              <c:numCache>
                <c:formatCode>mm:ss.000</c:formatCode>
                <c:ptCount val="273"/>
                <c:pt idx="0">
                  <c:v>0.84653354166666661</c:v>
                </c:pt>
                <c:pt idx="1">
                  <c:v>0.84653365740740749</c:v>
                </c:pt>
                <c:pt idx="2">
                  <c:v>0.84653377314814815</c:v>
                </c:pt>
                <c:pt idx="3">
                  <c:v>0.84653388888888881</c:v>
                </c:pt>
                <c:pt idx="4">
                  <c:v>0.84653400462962969</c:v>
                </c:pt>
                <c:pt idx="5">
                  <c:v>0.84653412037037035</c:v>
                </c:pt>
                <c:pt idx="6">
                  <c:v>0.84653423611111112</c:v>
                </c:pt>
                <c:pt idx="7">
                  <c:v>0.84653435185185189</c:v>
                </c:pt>
                <c:pt idx="8">
                  <c:v>0.84653446759259265</c:v>
                </c:pt>
                <c:pt idx="9">
                  <c:v>0.84653458333333331</c:v>
                </c:pt>
                <c:pt idx="10">
                  <c:v>0.84653469907407397</c:v>
                </c:pt>
                <c:pt idx="11">
                  <c:v>0.84653481481481485</c:v>
                </c:pt>
                <c:pt idx="12">
                  <c:v>0.84653493055555551</c:v>
                </c:pt>
                <c:pt idx="13">
                  <c:v>0.84653504629629628</c:v>
                </c:pt>
                <c:pt idx="14">
                  <c:v>0.84653516203703705</c:v>
                </c:pt>
                <c:pt idx="15">
                  <c:v>0.84653527777777782</c:v>
                </c:pt>
                <c:pt idx="16">
                  <c:v>0.84653539351851848</c:v>
                </c:pt>
                <c:pt idx="17">
                  <c:v>0.84653550925925936</c:v>
                </c:pt>
                <c:pt idx="18">
                  <c:v>0.84653562500000001</c:v>
                </c:pt>
                <c:pt idx="19">
                  <c:v>0.84653574074074067</c:v>
                </c:pt>
                <c:pt idx="20">
                  <c:v>0.84653585648148155</c:v>
                </c:pt>
                <c:pt idx="21">
                  <c:v>0.84653597222222221</c:v>
                </c:pt>
                <c:pt idx="22">
                  <c:v>0.84653608796296298</c:v>
                </c:pt>
                <c:pt idx="23">
                  <c:v>0.84653620370370364</c:v>
                </c:pt>
                <c:pt idx="24">
                  <c:v>0.84653631944444452</c:v>
                </c:pt>
                <c:pt idx="25">
                  <c:v>0.84653643518518518</c:v>
                </c:pt>
                <c:pt idx="26">
                  <c:v>0.84653655092592583</c:v>
                </c:pt>
                <c:pt idx="27">
                  <c:v>0.84653666666666672</c:v>
                </c:pt>
                <c:pt idx="28">
                  <c:v>0.84653678240740737</c:v>
                </c:pt>
                <c:pt idx="29">
                  <c:v>0.84653689814814814</c:v>
                </c:pt>
                <c:pt idx="30">
                  <c:v>0.84653701388888891</c:v>
                </c:pt>
                <c:pt idx="31">
                  <c:v>0.84653712962962968</c:v>
                </c:pt>
                <c:pt idx="32">
                  <c:v>0.84653724537037034</c:v>
                </c:pt>
                <c:pt idx="33">
                  <c:v>0.84653736111111122</c:v>
                </c:pt>
                <c:pt idx="34">
                  <c:v>0.84653747685185188</c:v>
                </c:pt>
                <c:pt idx="35">
                  <c:v>0.84653759259259254</c:v>
                </c:pt>
                <c:pt idx="36">
                  <c:v>0.84653770833333331</c:v>
                </c:pt>
                <c:pt idx="37">
                  <c:v>0.84653782407407407</c:v>
                </c:pt>
                <c:pt idx="38">
                  <c:v>0.84653793981481484</c:v>
                </c:pt>
                <c:pt idx="39">
                  <c:v>0.8465380555555555</c:v>
                </c:pt>
                <c:pt idx="40">
                  <c:v>0.84653817129629638</c:v>
                </c:pt>
                <c:pt idx="41">
                  <c:v>0.84653828703703704</c:v>
                </c:pt>
                <c:pt idx="42">
                  <c:v>0.8465384027777777</c:v>
                </c:pt>
                <c:pt idx="43">
                  <c:v>0.84653851851851858</c:v>
                </c:pt>
                <c:pt idx="44">
                  <c:v>0.84653863425925924</c:v>
                </c:pt>
                <c:pt idx="45">
                  <c:v>0.84653875000000001</c:v>
                </c:pt>
                <c:pt idx="46">
                  <c:v>0.84653886574074078</c:v>
                </c:pt>
                <c:pt idx="47">
                  <c:v>0.84653898148148155</c:v>
                </c:pt>
                <c:pt idx="48">
                  <c:v>0.8465390972222222</c:v>
                </c:pt>
                <c:pt idx="49">
                  <c:v>0.84653921296296286</c:v>
                </c:pt>
                <c:pt idx="50">
                  <c:v>0.84653932870370374</c:v>
                </c:pt>
                <c:pt idx="51">
                  <c:v>0.8465394444444444</c:v>
                </c:pt>
                <c:pt idx="52">
                  <c:v>0.84653956018518517</c:v>
                </c:pt>
                <c:pt idx="53">
                  <c:v>0.84653967592592594</c:v>
                </c:pt>
                <c:pt idx="54">
                  <c:v>0.84653979166666671</c:v>
                </c:pt>
                <c:pt idx="55">
                  <c:v>0.84653990740740737</c:v>
                </c:pt>
                <c:pt idx="56">
                  <c:v>0.84654002314814825</c:v>
                </c:pt>
                <c:pt idx="57">
                  <c:v>0.8465401388888889</c:v>
                </c:pt>
                <c:pt idx="58">
                  <c:v>0.84654025462962956</c:v>
                </c:pt>
                <c:pt idx="59">
                  <c:v>0.84654037037037044</c:v>
                </c:pt>
                <c:pt idx="60">
                  <c:v>0.8465404861111111</c:v>
                </c:pt>
                <c:pt idx="61">
                  <c:v>0.84654060185185187</c:v>
                </c:pt>
                <c:pt idx="62">
                  <c:v>0.84654071759259253</c:v>
                </c:pt>
                <c:pt idx="63">
                  <c:v>0.84654083333333341</c:v>
                </c:pt>
                <c:pt idx="64">
                  <c:v>0.84654094907407407</c:v>
                </c:pt>
                <c:pt idx="65">
                  <c:v>0.84654106481481473</c:v>
                </c:pt>
                <c:pt idx="66">
                  <c:v>0.84654118055555561</c:v>
                </c:pt>
                <c:pt idx="67">
                  <c:v>0.84654129629629626</c:v>
                </c:pt>
                <c:pt idx="68">
                  <c:v>0.84654141203703703</c:v>
                </c:pt>
                <c:pt idx="69">
                  <c:v>0.8465415277777778</c:v>
                </c:pt>
                <c:pt idx="70">
                  <c:v>0.84654164351851857</c:v>
                </c:pt>
                <c:pt idx="71">
                  <c:v>0.84654175925925923</c:v>
                </c:pt>
                <c:pt idx="72">
                  <c:v>0.84654187500000011</c:v>
                </c:pt>
                <c:pt idx="73">
                  <c:v>0.84654199074074077</c:v>
                </c:pt>
                <c:pt idx="74">
                  <c:v>0.84654210648148143</c:v>
                </c:pt>
                <c:pt idx="75">
                  <c:v>0.8465422222222222</c:v>
                </c:pt>
                <c:pt idx="76">
                  <c:v>0.84654233796296297</c:v>
                </c:pt>
                <c:pt idx="77">
                  <c:v>0.84654245370370373</c:v>
                </c:pt>
                <c:pt idx="78">
                  <c:v>0.84654256944444439</c:v>
                </c:pt>
                <c:pt idx="79">
                  <c:v>0.84654268518518527</c:v>
                </c:pt>
                <c:pt idx="80">
                  <c:v>0.84654280092592593</c:v>
                </c:pt>
                <c:pt idx="81">
                  <c:v>0.84654291666666659</c:v>
                </c:pt>
                <c:pt idx="82">
                  <c:v>0.84654303240740747</c:v>
                </c:pt>
                <c:pt idx="83">
                  <c:v>0.84654314814814813</c:v>
                </c:pt>
                <c:pt idx="84">
                  <c:v>0.8465432638888889</c:v>
                </c:pt>
                <c:pt idx="85">
                  <c:v>0.84654337962962956</c:v>
                </c:pt>
                <c:pt idx="86">
                  <c:v>0.84654349537037044</c:v>
                </c:pt>
                <c:pt idx="87">
                  <c:v>0.84654361111111109</c:v>
                </c:pt>
                <c:pt idx="88">
                  <c:v>0.84654372685185175</c:v>
                </c:pt>
                <c:pt idx="89">
                  <c:v>0.84654384259259263</c:v>
                </c:pt>
                <c:pt idx="90">
                  <c:v>0.84654395833333329</c:v>
                </c:pt>
                <c:pt idx="91">
                  <c:v>0.84654407407407406</c:v>
                </c:pt>
                <c:pt idx="92">
                  <c:v>0.84654418981481483</c:v>
                </c:pt>
                <c:pt idx="93">
                  <c:v>0.8465443055555556</c:v>
                </c:pt>
                <c:pt idx="94">
                  <c:v>0.84654442129629626</c:v>
                </c:pt>
                <c:pt idx="95">
                  <c:v>0.84654453703703714</c:v>
                </c:pt>
                <c:pt idx="96">
                  <c:v>0.8465446527777778</c:v>
                </c:pt>
                <c:pt idx="97">
                  <c:v>0.84654476851851845</c:v>
                </c:pt>
                <c:pt idx="98">
                  <c:v>0.84654488425925933</c:v>
                </c:pt>
                <c:pt idx="99">
                  <c:v>0.84654499999999999</c:v>
                </c:pt>
                <c:pt idx="100">
                  <c:v>0.84654511574074076</c:v>
                </c:pt>
                <c:pt idx="101">
                  <c:v>0.84654523148148142</c:v>
                </c:pt>
                <c:pt idx="102">
                  <c:v>0.8465453472222223</c:v>
                </c:pt>
                <c:pt idx="103">
                  <c:v>0.84654546296296296</c:v>
                </c:pt>
                <c:pt idx="104">
                  <c:v>0.84654557870370362</c:v>
                </c:pt>
                <c:pt idx="105">
                  <c:v>0.8465456944444445</c:v>
                </c:pt>
                <c:pt idx="106">
                  <c:v>0.84654581018518515</c:v>
                </c:pt>
                <c:pt idx="107">
                  <c:v>0.84654592592592592</c:v>
                </c:pt>
                <c:pt idx="108">
                  <c:v>0.84654604166666669</c:v>
                </c:pt>
                <c:pt idx="109">
                  <c:v>0.84654615740740746</c:v>
                </c:pt>
                <c:pt idx="110">
                  <c:v>0.84654627314814812</c:v>
                </c:pt>
                <c:pt idx="111">
                  <c:v>0.84654638888888878</c:v>
                </c:pt>
                <c:pt idx="112">
                  <c:v>0.84654650462962966</c:v>
                </c:pt>
                <c:pt idx="113">
                  <c:v>0.84654662037037032</c:v>
                </c:pt>
                <c:pt idx="114">
                  <c:v>0.84654673611111109</c:v>
                </c:pt>
                <c:pt idx="115">
                  <c:v>0.84654685185185186</c:v>
                </c:pt>
                <c:pt idx="116">
                  <c:v>0.84654696759259263</c:v>
                </c:pt>
                <c:pt idx="117">
                  <c:v>0.84654708333333328</c:v>
                </c:pt>
                <c:pt idx="118">
                  <c:v>0.84654719907407416</c:v>
                </c:pt>
                <c:pt idx="119">
                  <c:v>0.84654731481481482</c:v>
                </c:pt>
                <c:pt idx="120">
                  <c:v>0.84654743055555548</c:v>
                </c:pt>
                <c:pt idx="121">
                  <c:v>0.84654754629629636</c:v>
                </c:pt>
                <c:pt idx="122">
                  <c:v>0.84654766203703702</c:v>
                </c:pt>
                <c:pt idx="123">
                  <c:v>0.84654777777777779</c:v>
                </c:pt>
                <c:pt idx="124">
                  <c:v>0.84654789351851845</c:v>
                </c:pt>
                <c:pt idx="125">
                  <c:v>0.84654800925925933</c:v>
                </c:pt>
                <c:pt idx="126">
                  <c:v>0.84654812499999998</c:v>
                </c:pt>
                <c:pt idx="127">
                  <c:v>0.84654824074074064</c:v>
                </c:pt>
                <c:pt idx="128">
                  <c:v>0.84654835648148152</c:v>
                </c:pt>
                <c:pt idx="129">
                  <c:v>0.84654847222222218</c:v>
                </c:pt>
                <c:pt idx="130">
                  <c:v>0.84654858796296295</c:v>
                </c:pt>
                <c:pt idx="131">
                  <c:v>0.84654870370370372</c:v>
                </c:pt>
                <c:pt idx="132">
                  <c:v>0.84654881944444449</c:v>
                </c:pt>
                <c:pt idx="133">
                  <c:v>0.84654893518518515</c:v>
                </c:pt>
                <c:pt idx="134">
                  <c:v>0.84654905092592603</c:v>
                </c:pt>
                <c:pt idx="135">
                  <c:v>0.84654916666666669</c:v>
                </c:pt>
                <c:pt idx="136">
                  <c:v>0.84654928240740734</c:v>
                </c:pt>
                <c:pt idx="137">
                  <c:v>0.84654939814814811</c:v>
                </c:pt>
                <c:pt idx="138">
                  <c:v>0.84654951388888888</c:v>
                </c:pt>
                <c:pt idx="139">
                  <c:v>0.84654962962962965</c:v>
                </c:pt>
                <c:pt idx="140">
                  <c:v>0.84654974537037031</c:v>
                </c:pt>
                <c:pt idx="141">
                  <c:v>0.84654986111111119</c:v>
                </c:pt>
                <c:pt idx="142">
                  <c:v>0.84654997685185185</c:v>
                </c:pt>
                <c:pt idx="143">
                  <c:v>0.84655009259259251</c:v>
                </c:pt>
                <c:pt idx="144">
                  <c:v>0.84655020833333339</c:v>
                </c:pt>
                <c:pt idx="145">
                  <c:v>0.84655032407407405</c:v>
                </c:pt>
                <c:pt idx="146">
                  <c:v>0.84655043981481481</c:v>
                </c:pt>
                <c:pt idx="147">
                  <c:v>0.84655055555555558</c:v>
                </c:pt>
                <c:pt idx="148">
                  <c:v>0.84655067129629635</c:v>
                </c:pt>
                <c:pt idx="149">
                  <c:v>0.84655078703703701</c:v>
                </c:pt>
                <c:pt idx="150">
                  <c:v>0.84655090277777767</c:v>
                </c:pt>
                <c:pt idx="151">
                  <c:v>0.84655101851851855</c:v>
                </c:pt>
                <c:pt idx="152">
                  <c:v>0.84655113425925921</c:v>
                </c:pt>
                <c:pt idx="153">
                  <c:v>0.84655124999999998</c:v>
                </c:pt>
                <c:pt idx="154">
                  <c:v>0.84655136574074075</c:v>
                </c:pt>
                <c:pt idx="155">
                  <c:v>0.84655148148148152</c:v>
                </c:pt>
                <c:pt idx="156">
                  <c:v>0.84655159722222217</c:v>
                </c:pt>
                <c:pt idx="157">
                  <c:v>0.84655171296296305</c:v>
                </c:pt>
                <c:pt idx="158">
                  <c:v>0.84655182870370371</c:v>
                </c:pt>
                <c:pt idx="159">
                  <c:v>0.84655194444444437</c:v>
                </c:pt>
                <c:pt idx="160">
                  <c:v>0.84655206018518525</c:v>
                </c:pt>
                <c:pt idx="161">
                  <c:v>0.84655217592592591</c:v>
                </c:pt>
                <c:pt idx="162">
                  <c:v>0.84655229166666668</c:v>
                </c:pt>
                <c:pt idx="163">
                  <c:v>0.84655240740740734</c:v>
                </c:pt>
                <c:pt idx="164">
                  <c:v>0.84655252314814822</c:v>
                </c:pt>
                <c:pt idx="165">
                  <c:v>0.84655263888888888</c:v>
                </c:pt>
                <c:pt idx="166">
                  <c:v>0.84655275462962953</c:v>
                </c:pt>
                <c:pt idx="167">
                  <c:v>0.84655287037037041</c:v>
                </c:pt>
                <c:pt idx="168">
                  <c:v>0.84655298611111107</c:v>
                </c:pt>
                <c:pt idx="169">
                  <c:v>0.84655310185185184</c:v>
                </c:pt>
                <c:pt idx="170">
                  <c:v>0.84655321759259261</c:v>
                </c:pt>
                <c:pt idx="171">
                  <c:v>0.84655333333333338</c:v>
                </c:pt>
                <c:pt idx="172">
                  <c:v>0.84655344907407404</c:v>
                </c:pt>
                <c:pt idx="173">
                  <c:v>0.84655356481481492</c:v>
                </c:pt>
                <c:pt idx="174">
                  <c:v>0.84655368055555558</c:v>
                </c:pt>
                <c:pt idx="175">
                  <c:v>0.84655379629629623</c:v>
                </c:pt>
                <c:pt idx="176">
                  <c:v>0.846553912037037</c:v>
                </c:pt>
                <c:pt idx="177">
                  <c:v>0.84655402777777777</c:v>
                </c:pt>
                <c:pt idx="178">
                  <c:v>0.84655414351851854</c:v>
                </c:pt>
                <c:pt idx="179">
                  <c:v>0.8465542592592592</c:v>
                </c:pt>
                <c:pt idx="180">
                  <c:v>0.84655437500000008</c:v>
                </c:pt>
                <c:pt idx="181">
                  <c:v>0.84655449074074074</c:v>
                </c:pt>
                <c:pt idx="182">
                  <c:v>0.8465546064814814</c:v>
                </c:pt>
                <c:pt idx="183">
                  <c:v>0.84655472222222228</c:v>
                </c:pt>
                <c:pt idx="184">
                  <c:v>0.84655483796296294</c:v>
                </c:pt>
                <c:pt idx="185">
                  <c:v>0.84655495370370371</c:v>
                </c:pt>
                <c:pt idx="186">
                  <c:v>0.84655506944444447</c:v>
                </c:pt>
                <c:pt idx="187">
                  <c:v>0.84655518518518524</c:v>
                </c:pt>
                <c:pt idx="188">
                  <c:v>0.8465553009259259</c:v>
                </c:pt>
                <c:pt idx="189">
                  <c:v>0.84655541666666656</c:v>
                </c:pt>
                <c:pt idx="190">
                  <c:v>0.84655553240740744</c:v>
                </c:pt>
                <c:pt idx="191">
                  <c:v>0.8465556481481481</c:v>
                </c:pt>
                <c:pt idx="192">
                  <c:v>0.84655576388888887</c:v>
                </c:pt>
                <c:pt idx="193">
                  <c:v>0.84655587962962964</c:v>
                </c:pt>
                <c:pt idx="194">
                  <c:v>0.84655599537037041</c:v>
                </c:pt>
                <c:pt idx="195">
                  <c:v>0.84655611111111106</c:v>
                </c:pt>
                <c:pt idx="196">
                  <c:v>0.84655622685185195</c:v>
                </c:pt>
                <c:pt idx="197">
                  <c:v>0.8465563425925926</c:v>
                </c:pt>
                <c:pt idx="198">
                  <c:v>0.84655645833333326</c:v>
                </c:pt>
                <c:pt idx="199">
                  <c:v>0.84655657407407414</c:v>
                </c:pt>
                <c:pt idx="200">
                  <c:v>0.8465566898148148</c:v>
                </c:pt>
                <c:pt idx="201">
                  <c:v>0.84655680555555557</c:v>
                </c:pt>
                <c:pt idx="202">
                  <c:v>0.84655692129629623</c:v>
                </c:pt>
                <c:pt idx="203">
                  <c:v>0.84655703703703711</c:v>
                </c:pt>
                <c:pt idx="204">
                  <c:v>0.84655715277777777</c:v>
                </c:pt>
                <c:pt idx="205">
                  <c:v>0.84655726851851842</c:v>
                </c:pt>
                <c:pt idx="206">
                  <c:v>0.8465573842592593</c:v>
                </c:pt>
                <c:pt idx="207">
                  <c:v>0.84655749999999996</c:v>
                </c:pt>
                <c:pt idx="208">
                  <c:v>0.84655761574074073</c:v>
                </c:pt>
                <c:pt idx="209">
                  <c:v>0.8465577314814815</c:v>
                </c:pt>
                <c:pt idx="210">
                  <c:v>0.84655784722222227</c:v>
                </c:pt>
                <c:pt idx="211">
                  <c:v>0.84655796296296293</c:v>
                </c:pt>
                <c:pt idx="212">
                  <c:v>0.84655807870370381</c:v>
                </c:pt>
                <c:pt idx="213">
                  <c:v>0.84655819444444447</c:v>
                </c:pt>
                <c:pt idx="214">
                  <c:v>0.84655831018518513</c:v>
                </c:pt>
                <c:pt idx="215">
                  <c:v>0.84655842592592589</c:v>
                </c:pt>
                <c:pt idx="216">
                  <c:v>0.84655854166666666</c:v>
                </c:pt>
                <c:pt idx="217">
                  <c:v>0.84655865740740743</c:v>
                </c:pt>
                <c:pt idx="218">
                  <c:v>0.84655877314814809</c:v>
                </c:pt>
                <c:pt idx="219">
                  <c:v>0.84655888888888897</c:v>
                </c:pt>
                <c:pt idx="220">
                  <c:v>0.84655900462962963</c:v>
                </c:pt>
                <c:pt idx="221">
                  <c:v>0.84655912037037029</c:v>
                </c:pt>
                <c:pt idx="222">
                  <c:v>0.84655923611111117</c:v>
                </c:pt>
                <c:pt idx="223">
                  <c:v>0.84655935185185183</c:v>
                </c:pt>
                <c:pt idx="224">
                  <c:v>0.8465594675925926</c:v>
                </c:pt>
                <c:pt idx="225">
                  <c:v>0.84655958333333337</c:v>
                </c:pt>
                <c:pt idx="226">
                  <c:v>0.84655969907407413</c:v>
                </c:pt>
                <c:pt idx="227">
                  <c:v>0.84655981481481479</c:v>
                </c:pt>
                <c:pt idx="228">
                  <c:v>0.84655993055555545</c:v>
                </c:pt>
                <c:pt idx="229">
                  <c:v>0.84656004629629633</c:v>
                </c:pt>
                <c:pt idx="230">
                  <c:v>0.84656016203703699</c:v>
                </c:pt>
                <c:pt idx="231">
                  <c:v>0.84656027777777776</c:v>
                </c:pt>
                <c:pt idx="232">
                  <c:v>0.84656039351851853</c:v>
                </c:pt>
                <c:pt idx="233">
                  <c:v>0.8465605092592593</c:v>
                </c:pt>
                <c:pt idx="234">
                  <c:v>0.84656062499999996</c:v>
                </c:pt>
                <c:pt idx="235">
                  <c:v>0.84656074074074084</c:v>
                </c:pt>
                <c:pt idx="236">
                  <c:v>0.84656085648148149</c:v>
                </c:pt>
                <c:pt idx="237">
                  <c:v>0.84656097222222215</c:v>
                </c:pt>
                <c:pt idx="238">
                  <c:v>0.84656108796296303</c:v>
                </c:pt>
                <c:pt idx="239">
                  <c:v>0.84656120370370369</c:v>
                </c:pt>
                <c:pt idx="240">
                  <c:v>0.84656131944444446</c:v>
                </c:pt>
                <c:pt idx="241">
                  <c:v>0.84656143518518512</c:v>
                </c:pt>
                <c:pt idx="242">
                  <c:v>0.846561550925926</c:v>
                </c:pt>
                <c:pt idx="243">
                  <c:v>0.84656166666666666</c:v>
                </c:pt>
                <c:pt idx="244">
                  <c:v>0.84656178240740731</c:v>
                </c:pt>
                <c:pt idx="245">
                  <c:v>0.8465618981481482</c:v>
                </c:pt>
                <c:pt idx="246">
                  <c:v>0.84656201388888885</c:v>
                </c:pt>
                <c:pt idx="247">
                  <c:v>0.84656212962962962</c:v>
                </c:pt>
                <c:pt idx="248">
                  <c:v>0.84656224537037039</c:v>
                </c:pt>
                <c:pt idx="249">
                  <c:v>0.84656236111111116</c:v>
                </c:pt>
                <c:pt idx="250">
                  <c:v>0.84656247685185182</c:v>
                </c:pt>
                <c:pt idx="251">
                  <c:v>0.8465625925925927</c:v>
                </c:pt>
                <c:pt idx="252">
                  <c:v>0.84656270833333336</c:v>
                </c:pt>
                <c:pt idx="253">
                  <c:v>0.84656282407407402</c:v>
                </c:pt>
                <c:pt idx="254">
                  <c:v>0.84656293981481479</c:v>
                </c:pt>
                <c:pt idx="255">
                  <c:v>0.84656305555555555</c:v>
                </c:pt>
                <c:pt idx="256">
                  <c:v>0.84656317129629632</c:v>
                </c:pt>
                <c:pt idx="257">
                  <c:v>0.84656328703703698</c:v>
                </c:pt>
                <c:pt idx="258">
                  <c:v>0.84656340277777786</c:v>
                </c:pt>
                <c:pt idx="259">
                  <c:v>0.84656351851851852</c:v>
                </c:pt>
                <c:pt idx="260">
                  <c:v>0.84656363425925918</c:v>
                </c:pt>
                <c:pt idx="261">
                  <c:v>0.84656375000000006</c:v>
                </c:pt>
                <c:pt idx="262">
                  <c:v>0.84656386574074072</c:v>
                </c:pt>
                <c:pt idx="263">
                  <c:v>0.84656398148148149</c:v>
                </c:pt>
                <c:pt idx="264">
                  <c:v>0.84656409722222226</c:v>
                </c:pt>
                <c:pt idx="265">
                  <c:v>0.84656421296296303</c:v>
                </c:pt>
                <c:pt idx="266">
                  <c:v>0.84656432870370368</c:v>
                </c:pt>
                <c:pt idx="267">
                  <c:v>0.84656444444444434</c:v>
                </c:pt>
                <c:pt idx="268">
                  <c:v>0.84656456018518522</c:v>
                </c:pt>
                <c:pt idx="269">
                  <c:v>0.84656467592592588</c:v>
                </c:pt>
                <c:pt idx="270">
                  <c:v>0.84656479166666665</c:v>
                </c:pt>
                <c:pt idx="271">
                  <c:v>0.84656490740740742</c:v>
                </c:pt>
                <c:pt idx="272">
                  <c:v>0.84656502314814819</c:v>
                </c:pt>
              </c:numCache>
            </c:numRef>
          </c:xVal>
          <c:yVal>
            <c:numRef>
              <c:f>'393a-FD-Relay'!$G$16:$G$288</c:f>
              <c:numCache>
                <c:formatCode>General</c:formatCode>
                <c:ptCount val="273"/>
                <c:pt idx="0">
                  <c:v>24.299776000000001</c:v>
                </c:pt>
                <c:pt idx="1">
                  <c:v>24.556429000000001</c:v>
                </c:pt>
                <c:pt idx="2">
                  <c:v>24.464766999999998</c:v>
                </c:pt>
                <c:pt idx="3">
                  <c:v>24.464766999999998</c:v>
                </c:pt>
                <c:pt idx="4">
                  <c:v>24.501432000000001</c:v>
                </c:pt>
                <c:pt idx="5">
                  <c:v>24.409770999999999</c:v>
                </c:pt>
                <c:pt idx="6">
                  <c:v>24.153117999999999</c:v>
                </c:pt>
                <c:pt idx="7">
                  <c:v>24.923079000000001</c:v>
                </c:pt>
                <c:pt idx="8">
                  <c:v>24.611426999999999</c:v>
                </c:pt>
                <c:pt idx="9">
                  <c:v>24.189781</c:v>
                </c:pt>
                <c:pt idx="10">
                  <c:v>24.978075</c:v>
                </c:pt>
                <c:pt idx="11">
                  <c:v>24.593094000000001</c:v>
                </c:pt>
                <c:pt idx="12">
                  <c:v>24.318110000000001</c:v>
                </c:pt>
                <c:pt idx="13">
                  <c:v>25.033072000000001</c:v>
                </c:pt>
                <c:pt idx="14">
                  <c:v>25.033072000000001</c:v>
                </c:pt>
                <c:pt idx="15">
                  <c:v>24.574762</c:v>
                </c:pt>
                <c:pt idx="16">
                  <c:v>24.17145</c:v>
                </c:pt>
                <c:pt idx="17">
                  <c:v>25.051404999999999</c:v>
                </c:pt>
                <c:pt idx="18">
                  <c:v>24.574762</c:v>
                </c:pt>
                <c:pt idx="19">
                  <c:v>24.354773999999999</c:v>
                </c:pt>
                <c:pt idx="20">
                  <c:v>24.978075</c:v>
                </c:pt>
                <c:pt idx="21">
                  <c:v>24.483101000000001</c:v>
                </c:pt>
                <c:pt idx="22">
                  <c:v>24.354773999999999</c:v>
                </c:pt>
                <c:pt idx="23">
                  <c:v>24.978075</c:v>
                </c:pt>
                <c:pt idx="24">
                  <c:v>24.391438000000001</c:v>
                </c:pt>
                <c:pt idx="25">
                  <c:v>24.391438000000001</c:v>
                </c:pt>
                <c:pt idx="26">
                  <c:v>24.391438000000001</c:v>
                </c:pt>
                <c:pt idx="27">
                  <c:v>25.033072000000001</c:v>
                </c:pt>
                <c:pt idx="28">
                  <c:v>24.281445000000001</c:v>
                </c:pt>
                <c:pt idx="29">
                  <c:v>24.464766999999998</c:v>
                </c:pt>
                <c:pt idx="30">
                  <c:v>24.538097</c:v>
                </c:pt>
                <c:pt idx="31">
                  <c:v>-1.2372399999999999</c:v>
                </c:pt>
                <c:pt idx="32">
                  <c:v>-0.63227199999999995</c:v>
                </c:pt>
                <c:pt idx="33">
                  <c:v>-0.100632</c:v>
                </c:pt>
                <c:pt idx="34">
                  <c:v>-0.137297</c:v>
                </c:pt>
                <c:pt idx="35">
                  <c:v>-8.9700000000000005E-3</c:v>
                </c:pt>
                <c:pt idx="36">
                  <c:v>-8.9700000000000005E-3</c:v>
                </c:pt>
                <c:pt idx="37">
                  <c:v>-4.5635000000000002E-2</c:v>
                </c:pt>
                <c:pt idx="38">
                  <c:v>-0.72393399999999997</c:v>
                </c:pt>
                <c:pt idx="39">
                  <c:v>-6.3967999999999997E-2</c:v>
                </c:pt>
                <c:pt idx="40">
                  <c:v>-0.118965</c:v>
                </c:pt>
                <c:pt idx="41">
                  <c:v>0.39434200000000003</c:v>
                </c:pt>
                <c:pt idx="42">
                  <c:v>-4.5635000000000002E-2</c:v>
                </c:pt>
                <c:pt idx="43">
                  <c:v>-6.3967999999999997E-2</c:v>
                </c:pt>
                <c:pt idx="44">
                  <c:v>0.43100699999999997</c:v>
                </c:pt>
                <c:pt idx="45">
                  <c:v>-0.15562999999999999</c:v>
                </c:pt>
                <c:pt idx="46">
                  <c:v>-2.7303000000000001E-2</c:v>
                </c:pt>
                <c:pt idx="47">
                  <c:v>-2.7303000000000001E-2</c:v>
                </c:pt>
                <c:pt idx="48">
                  <c:v>0.50433600000000001</c:v>
                </c:pt>
                <c:pt idx="49">
                  <c:v>-6.3967999999999997E-2</c:v>
                </c:pt>
                <c:pt idx="50">
                  <c:v>2.7694E-2</c:v>
                </c:pt>
                <c:pt idx="51">
                  <c:v>0.559334</c:v>
                </c:pt>
                <c:pt idx="52">
                  <c:v>-0.54061000000000003</c:v>
                </c:pt>
                <c:pt idx="53">
                  <c:v>8.2692000000000002E-2</c:v>
                </c:pt>
                <c:pt idx="54">
                  <c:v>0.54100099999999995</c:v>
                </c:pt>
                <c:pt idx="55">
                  <c:v>-0.70560100000000003</c:v>
                </c:pt>
                <c:pt idx="56">
                  <c:v>6.4359E-2</c:v>
                </c:pt>
                <c:pt idx="57">
                  <c:v>0.32101299999999999</c:v>
                </c:pt>
                <c:pt idx="58">
                  <c:v>0.32101299999999999</c:v>
                </c:pt>
                <c:pt idx="59">
                  <c:v>-0.55894200000000005</c:v>
                </c:pt>
                <c:pt idx="60">
                  <c:v>2.7694E-2</c:v>
                </c:pt>
                <c:pt idx="61">
                  <c:v>6.4359E-2</c:v>
                </c:pt>
                <c:pt idx="62">
                  <c:v>-0.118965</c:v>
                </c:pt>
                <c:pt idx="63">
                  <c:v>-8.9700000000000005E-3</c:v>
                </c:pt>
                <c:pt idx="64">
                  <c:v>8.2692000000000002E-2</c:v>
                </c:pt>
                <c:pt idx="65">
                  <c:v>6.4359E-2</c:v>
                </c:pt>
                <c:pt idx="66">
                  <c:v>-4.5635000000000002E-2</c:v>
                </c:pt>
                <c:pt idx="67">
                  <c:v>0.13768900000000001</c:v>
                </c:pt>
                <c:pt idx="68">
                  <c:v>0.13768900000000001</c:v>
                </c:pt>
                <c:pt idx="69">
                  <c:v>0.24768299999999999</c:v>
                </c:pt>
                <c:pt idx="70">
                  <c:v>-0.137297</c:v>
                </c:pt>
                <c:pt idx="71">
                  <c:v>4.6026999999999998E-2</c:v>
                </c:pt>
                <c:pt idx="72">
                  <c:v>0.41267500000000001</c:v>
                </c:pt>
                <c:pt idx="73">
                  <c:v>-0.19229399999999999</c:v>
                </c:pt>
                <c:pt idx="74">
                  <c:v>2.7694E-2</c:v>
                </c:pt>
                <c:pt idx="75">
                  <c:v>0.559334</c:v>
                </c:pt>
                <c:pt idx="76">
                  <c:v>-0.338953</c:v>
                </c:pt>
                <c:pt idx="77">
                  <c:v>-8.9700000000000005E-3</c:v>
                </c:pt>
                <c:pt idx="78">
                  <c:v>0.65099600000000002</c:v>
                </c:pt>
                <c:pt idx="79">
                  <c:v>-0.48561300000000002</c:v>
                </c:pt>
                <c:pt idx="80">
                  <c:v>-0.48561300000000002</c:v>
                </c:pt>
                <c:pt idx="81">
                  <c:v>-8.9700000000000005E-3</c:v>
                </c:pt>
                <c:pt idx="82">
                  <c:v>0.41267500000000001</c:v>
                </c:pt>
                <c:pt idx="83">
                  <c:v>-0.66893599999999998</c:v>
                </c:pt>
                <c:pt idx="84">
                  <c:v>9.3620000000000005E-3</c:v>
                </c:pt>
                <c:pt idx="85">
                  <c:v>0.37601000000000001</c:v>
                </c:pt>
                <c:pt idx="86">
                  <c:v>-0.595607</c:v>
                </c:pt>
                <c:pt idx="87">
                  <c:v>9.3620000000000005E-3</c:v>
                </c:pt>
                <c:pt idx="88">
                  <c:v>0.15602099999999999</c:v>
                </c:pt>
                <c:pt idx="89">
                  <c:v>-0.137297</c:v>
                </c:pt>
                <c:pt idx="90">
                  <c:v>-0.137297</c:v>
                </c:pt>
                <c:pt idx="91">
                  <c:v>-2.7303000000000001E-2</c:v>
                </c:pt>
                <c:pt idx="92">
                  <c:v>-4.5635000000000002E-2</c:v>
                </c:pt>
                <c:pt idx="93">
                  <c:v>-0.70560100000000003</c:v>
                </c:pt>
                <c:pt idx="94">
                  <c:v>-4.5635000000000002E-2</c:v>
                </c:pt>
                <c:pt idx="95">
                  <c:v>-0.118965</c:v>
                </c:pt>
                <c:pt idx="96">
                  <c:v>0.41267500000000001</c:v>
                </c:pt>
                <c:pt idx="97">
                  <c:v>-6.3967999999999997E-2</c:v>
                </c:pt>
                <c:pt idx="98">
                  <c:v>-8.2299999999999998E-2</c:v>
                </c:pt>
                <c:pt idx="99">
                  <c:v>0.41267500000000001</c:v>
                </c:pt>
                <c:pt idx="100">
                  <c:v>-0.15562999999999999</c:v>
                </c:pt>
                <c:pt idx="101">
                  <c:v>-0.100632</c:v>
                </c:pt>
                <c:pt idx="102">
                  <c:v>-0.100632</c:v>
                </c:pt>
                <c:pt idx="103">
                  <c:v>0.66932800000000003</c:v>
                </c:pt>
                <c:pt idx="104">
                  <c:v>9.3620000000000005E-3</c:v>
                </c:pt>
                <c:pt idx="105">
                  <c:v>4.6026999999999998E-2</c:v>
                </c:pt>
                <c:pt idx="106">
                  <c:v>0.61433099999999996</c:v>
                </c:pt>
                <c:pt idx="107">
                  <c:v>-0.52227699999999999</c:v>
                </c:pt>
                <c:pt idx="108">
                  <c:v>0.15602099999999999</c:v>
                </c:pt>
                <c:pt idx="109">
                  <c:v>0.52266900000000005</c:v>
                </c:pt>
                <c:pt idx="110">
                  <c:v>-0.72393399999999997</c:v>
                </c:pt>
                <c:pt idx="111">
                  <c:v>-2.7303000000000001E-2</c:v>
                </c:pt>
                <c:pt idx="112">
                  <c:v>-2.7303000000000001E-2</c:v>
                </c:pt>
                <c:pt idx="113">
                  <c:v>0.30268</c:v>
                </c:pt>
                <c:pt idx="114">
                  <c:v>-0.595607</c:v>
                </c:pt>
                <c:pt idx="115">
                  <c:v>-8.9700000000000005E-3</c:v>
                </c:pt>
                <c:pt idx="116">
                  <c:v>4.6026999999999998E-2</c:v>
                </c:pt>
                <c:pt idx="117">
                  <c:v>-0.15562999999999999</c:v>
                </c:pt>
                <c:pt idx="118">
                  <c:v>-4.5635000000000002E-2</c:v>
                </c:pt>
                <c:pt idx="119">
                  <c:v>-8.9700000000000005E-3</c:v>
                </c:pt>
                <c:pt idx="120">
                  <c:v>0.21101800000000001</c:v>
                </c:pt>
                <c:pt idx="121">
                  <c:v>-6.3967999999999997E-2</c:v>
                </c:pt>
                <c:pt idx="122">
                  <c:v>-2.7303000000000001E-2</c:v>
                </c:pt>
                <c:pt idx="123">
                  <c:v>0.32101299999999999</c:v>
                </c:pt>
                <c:pt idx="124">
                  <c:v>0.32101299999999999</c:v>
                </c:pt>
                <c:pt idx="125">
                  <c:v>-0.118965</c:v>
                </c:pt>
                <c:pt idx="126">
                  <c:v>4.6026999999999998E-2</c:v>
                </c:pt>
                <c:pt idx="127">
                  <c:v>0.43100699999999997</c:v>
                </c:pt>
                <c:pt idx="128">
                  <c:v>-0.21062700000000001</c:v>
                </c:pt>
                <c:pt idx="129">
                  <c:v>-2.7303000000000001E-2</c:v>
                </c:pt>
                <c:pt idx="130">
                  <c:v>0.50433600000000001</c:v>
                </c:pt>
                <c:pt idx="131">
                  <c:v>-0.32062099999999999</c:v>
                </c:pt>
                <c:pt idx="132">
                  <c:v>-8.9700000000000005E-3</c:v>
                </c:pt>
                <c:pt idx="133">
                  <c:v>0.559334</c:v>
                </c:pt>
                <c:pt idx="134">
                  <c:v>0.559334</c:v>
                </c:pt>
                <c:pt idx="135">
                  <c:v>-0.52227699999999999</c:v>
                </c:pt>
                <c:pt idx="136">
                  <c:v>-4.5635000000000002E-2</c:v>
                </c:pt>
                <c:pt idx="137">
                  <c:v>0.41267500000000001</c:v>
                </c:pt>
                <c:pt idx="138">
                  <c:v>-0.70560100000000003</c:v>
                </c:pt>
                <c:pt idx="139">
                  <c:v>-2.7303000000000001E-2</c:v>
                </c:pt>
                <c:pt idx="140">
                  <c:v>0.30268</c:v>
                </c:pt>
                <c:pt idx="141">
                  <c:v>-0.595607</c:v>
                </c:pt>
                <c:pt idx="142">
                  <c:v>-2.7303000000000001E-2</c:v>
                </c:pt>
                <c:pt idx="143">
                  <c:v>2.7694E-2</c:v>
                </c:pt>
                <c:pt idx="144">
                  <c:v>-0.15562999999999999</c:v>
                </c:pt>
                <c:pt idx="145">
                  <c:v>-2.7303000000000001E-2</c:v>
                </c:pt>
                <c:pt idx="146">
                  <c:v>-2.7303000000000001E-2</c:v>
                </c:pt>
                <c:pt idx="147">
                  <c:v>-8.9700000000000005E-3</c:v>
                </c:pt>
                <c:pt idx="148">
                  <c:v>-0.72393399999999997</c:v>
                </c:pt>
                <c:pt idx="149">
                  <c:v>-6.3967999999999997E-2</c:v>
                </c:pt>
                <c:pt idx="150">
                  <c:v>-8.9700000000000005E-3</c:v>
                </c:pt>
                <c:pt idx="151">
                  <c:v>0.32101299999999999</c:v>
                </c:pt>
                <c:pt idx="152">
                  <c:v>-0.100632</c:v>
                </c:pt>
                <c:pt idx="153">
                  <c:v>-8.9700000000000005E-3</c:v>
                </c:pt>
                <c:pt idx="154">
                  <c:v>0.43100699999999997</c:v>
                </c:pt>
                <c:pt idx="155">
                  <c:v>-0.17396200000000001</c:v>
                </c:pt>
                <c:pt idx="156">
                  <c:v>-0.17396200000000001</c:v>
                </c:pt>
                <c:pt idx="157">
                  <c:v>-2.7303000000000001E-2</c:v>
                </c:pt>
                <c:pt idx="158">
                  <c:v>0.46767199999999998</c:v>
                </c:pt>
                <c:pt idx="159">
                  <c:v>-4.5635000000000002E-2</c:v>
                </c:pt>
                <c:pt idx="160">
                  <c:v>-8.9700000000000005E-3</c:v>
                </c:pt>
                <c:pt idx="161">
                  <c:v>0.559334</c:v>
                </c:pt>
                <c:pt idx="162">
                  <c:v>-0.50394499999999998</c:v>
                </c:pt>
                <c:pt idx="163">
                  <c:v>9.3620000000000005E-3</c:v>
                </c:pt>
                <c:pt idx="164">
                  <c:v>0.50433600000000001</c:v>
                </c:pt>
                <c:pt idx="165">
                  <c:v>-0.70560100000000003</c:v>
                </c:pt>
                <c:pt idx="166">
                  <c:v>-4.5635000000000002E-2</c:v>
                </c:pt>
                <c:pt idx="167">
                  <c:v>0.32101299999999999</c:v>
                </c:pt>
                <c:pt idx="168">
                  <c:v>0.32101299999999999</c:v>
                </c:pt>
                <c:pt idx="169">
                  <c:v>-0.61393900000000001</c:v>
                </c:pt>
                <c:pt idx="170">
                  <c:v>-8.9700000000000005E-3</c:v>
                </c:pt>
                <c:pt idx="171">
                  <c:v>4.6026999999999998E-2</c:v>
                </c:pt>
                <c:pt idx="172">
                  <c:v>-0.17396200000000001</c:v>
                </c:pt>
                <c:pt idx="173">
                  <c:v>-4.5635000000000002E-2</c:v>
                </c:pt>
                <c:pt idx="174">
                  <c:v>9.3620000000000005E-3</c:v>
                </c:pt>
                <c:pt idx="175">
                  <c:v>0.192686</c:v>
                </c:pt>
                <c:pt idx="176">
                  <c:v>-6.3967999999999997E-2</c:v>
                </c:pt>
                <c:pt idx="177">
                  <c:v>9.3620000000000005E-3</c:v>
                </c:pt>
                <c:pt idx="178">
                  <c:v>9.3620000000000005E-3</c:v>
                </c:pt>
                <c:pt idx="179">
                  <c:v>0.32101299999999999</c:v>
                </c:pt>
                <c:pt idx="180">
                  <c:v>-0.100632</c:v>
                </c:pt>
                <c:pt idx="181">
                  <c:v>6.4359E-2</c:v>
                </c:pt>
                <c:pt idx="182">
                  <c:v>0.43100699999999997</c:v>
                </c:pt>
                <c:pt idx="183">
                  <c:v>-0.17396200000000001</c:v>
                </c:pt>
                <c:pt idx="184">
                  <c:v>-2.7303000000000001E-2</c:v>
                </c:pt>
                <c:pt idx="185">
                  <c:v>0.54100099999999995</c:v>
                </c:pt>
                <c:pt idx="186">
                  <c:v>-0.32062099999999999</c:v>
                </c:pt>
                <c:pt idx="187">
                  <c:v>-8.9700000000000005E-3</c:v>
                </c:pt>
                <c:pt idx="188">
                  <c:v>0.57766600000000001</c:v>
                </c:pt>
                <c:pt idx="189">
                  <c:v>-0.50394499999999998</c:v>
                </c:pt>
                <c:pt idx="190">
                  <c:v>-0.50394499999999998</c:v>
                </c:pt>
                <c:pt idx="191">
                  <c:v>9.3620000000000005E-3</c:v>
                </c:pt>
                <c:pt idx="192">
                  <c:v>0.39434200000000003</c:v>
                </c:pt>
                <c:pt idx="193">
                  <c:v>-0.68726900000000002</c:v>
                </c:pt>
                <c:pt idx="194">
                  <c:v>-2.7303000000000001E-2</c:v>
                </c:pt>
                <c:pt idx="195">
                  <c:v>0.28434799999999999</c:v>
                </c:pt>
                <c:pt idx="196">
                  <c:v>-0.595607</c:v>
                </c:pt>
                <c:pt idx="197">
                  <c:v>-8.9700000000000005E-3</c:v>
                </c:pt>
                <c:pt idx="198">
                  <c:v>8.2692000000000002E-2</c:v>
                </c:pt>
                <c:pt idx="199">
                  <c:v>-0.17396200000000001</c:v>
                </c:pt>
                <c:pt idx="200">
                  <c:v>-2.7303000000000001E-2</c:v>
                </c:pt>
                <c:pt idx="201">
                  <c:v>-2.7303000000000001E-2</c:v>
                </c:pt>
                <c:pt idx="202">
                  <c:v>9.3620000000000005E-3</c:v>
                </c:pt>
                <c:pt idx="203">
                  <c:v>-0.70560100000000003</c:v>
                </c:pt>
                <c:pt idx="204">
                  <c:v>-4.5635000000000002E-2</c:v>
                </c:pt>
                <c:pt idx="205">
                  <c:v>6.4359E-2</c:v>
                </c:pt>
                <c:pt idx="206">
                  <c:v>0.32101299999999999</c:v>
                </c:pt>
                <c:pt idx="207">
                  <c:v>-0.137297</c:v>
                </c:pt>
                <c:pt idx="208">
                  <c:v>-4.5635000000000002E-2</c:v>
                </c:pt>
                <c:pt idx="209">
                  <c:v>0.37601000000000001</c:v>
                </c:pt>
                <c:pt idx="210">
                  <c:v>-0.21062700000000001</c:v>
                </c:pt>
                <c:pt idx="211">
                  <c:v>-8.9700000000000005E-3</c:v>
                </c:pt>
                <c:pt idx="212">
                  <c:v>-8.9700000000000005E-3</c:v>
                </c:pt>
                <c:pt idx="213">
                  <c:v>0.44933899999999999</c:v>
                </c:pt>
                <c:pt idx="214">
                  <c:v>-4.5635000000000002E-2</c:v>
                </c:pt>
                <c:pt idx="215">
                  <c:v>-2.7303000000000001E-2</c:v>
                </c:pt>
                <c:pt idx="216">
                  <c:v>0.54100099999999995</c:v>
                </c:pt>
                <c:pt idx="217">
                  <c:v>-0.52227699999999999</c:v>
                </c:pt>
                <c:pt idx="218">
                  <c:v>-2.7303000000000001E-2</c:v>
                </c:pt>
                <c:pt idx="219">
                  <c:v>0.48600399999999999</c:v>
                </c:pt>
                <c:pt idx="220">
                  <c:v>-0.70560100000000003</c:v>
                </c:pt>
                <c:pt idx="221">
                  <c:v>-2.7303000000000001E-2</c:v>
                </c:pt>
                <c:pt idx="222">
                  <c:v>-2.7303000000000001E-2</c:v>
                </c:pt>
                <c:pt idx="223">
                  <c:v>0.28434799999999999</c:v>
                </c:pt>
                <c:pt idx="224">
                  <c:v>-0.61393900000000001</c:v>
                </c:pt>
                <c:pt idx="225">
                  <c:v>-8.9700000000000005E-3</c:v>
                </c:pt>
                <c:pt idx="226">
                  <c:v>8.2692000000000002E-2</c:v>
                </c:pt>
                <c:pt idx="227">
                  <c:v>-0.19229399999999999</c:v>
                </c:pt>
                <c:pt idx="228">
                  <c:v>-2.7303000000000001E-2</c:v>
                </c:pt>
                <c:pt idx="229">
                  <c:v>0.13768900000000001</c:v>
                </c:pt>
                <c:pt idx="230">
                  <c:v>0.17435300000000001</c:v>
                </c:pt>
                <c:pt idx="231">
                  <c:v>-4.5635000000000002E-2</c:v>
                </c:pt>
                <c:pt idx="232">
                  <c:v>2.7694E-2</c:v>
                </c:pt>
                <c:pt idx="233">
                  <c:v>0.32101299999999999</c:v>
                </c:pt>
                <c:pt idx="234">
                  <c:v>0.32101299999999999</c:v>
                </c:pt>
                <c:pt idx="235">
                  <c:v>-0.100632</c:v>
                </c:pt>
                <c:pt idx="236">
                  <c:v>4.6026999999999998E-2</c:v>
                </c:pt>
                <c:pt idx="237">
                  <c:v>0.41267500000000001</c:v>
                </c:pt>
                <c:pt idx="238">
                  <c:v>-0.17396200000000001</c:v>
                </c:pt>
                <c:pt idx="239">
                  <c:v>-8.9700000000000005E-3</c:v>
                </c:pt>
                <c:pt idx="240">
                  <c:v>0.50433600000000001</c:v>
                </c:pt>
                <c:pt idx="241">
                  <c:v>-0.28395599999999999</c:v>
                </c:pt>
                <c:pt idx="242">
                  <c:v>-2.7303000000000001E-2</c:v>
                </c:pt>
                <c:pt idx="243">
                  <c:v>0.559334</c:v>
                </c:pt>
                <c:pt idx="244">
                  <c:v>-0.48561300000000002</c:v>
                </c:pt>
                <c:pt idx="245">
                  <c:v>-0.48561300000000002</c:v>
                </c:pt>
                <c:pt idx="246">
                  <c:v>-8.9700000000000005E-3</c:v>
                </c:pt>
                <c:pt idx="247">
                  <c:v>0.39434200000000003</c:v>
                </c:pt>
                <c:pt idx="248">
                  <c:v>-0.66893599999999998</c:v>
                </c:pt>
                <c:pt idx="249">
                  <c:v>-8.9700000000000005E-3</c:v>
                </c:pt>
                <c:pt idx="250">
                  <c:v>0.30268</c:v>
                </c:pt>
                <c:pt idx="251">
                  <c:v>-0.61393900000000001</c:v>
                </c:pt>
                <c:pt idx="252">
                  <c:v>-8.9700000000000005E-3</c:v>
                </c:pt>
                <c:pt idx="253">
                  <c:v>6.4359E-2</c:v>
                </c:pt>
                <c:pt idx="254">
                  <c:v>-0.19229399999999999</c:v>
                </c:pt>
                <c:pt idx="255">
                  <c:v>-4.5635000000000002E-2</c:v>
                </c:pt>
                <c:pt idx="256">
                  <c:v>-4.5635000000000002E-2</c:v>
                </c:pt>
                <c:pt idx="257">
                  <c:v>-2.7303000000000001E-2</c:v>
                </c:pt>
                <c:pt idx="258">
                  <c:v>-0.70560100000000003</c:v>
                </c:pt>
                <c:pt idx="259">
                  <c:v>-6.3967999999999997E-2</c:v>
                </c:pt>
                <c:pt idx="260">
                  <c:v>-8.9700000000000005E-3</c:v>
                </c:pt>
                <c:pt idx="261">
                  <c:v>0.32101299999999999</c:v>
                </c:pt>
                <c:pt idx="262">
                  <c:v>-0.100632</c:v>
                </c:pt>
                <c:pt idx="263">
                  <c:v>-8.9700000000000005E-3</c:v>
                </c:pt>
                <c:pt idx="264">
                  <c:v>0.39434200000000003</c:v>
                </c:pt>
                <c:pt idx="265">
                  <c:v>-0.15562999999999999</c:v>
                </c:pt>
                <c:pt idx="266">
                  <c:v>-0.15562999999999999</c:v>
                </c:pt>
                <c:pt idx="267">
                  <c:v>-8.9700000000000005E-3</c:v>
                </c:pt>
                <c:pt idx="268">
                  <c:v>0.44933899999999999</c:v>
                </c:pt>
                <c:pt idx="269">
                  <c:v>-4.5635000000000002E-2</c:v>
                </c:pt>
                <c:pt idx="270">
                  <c:v>-8.9700000000000005E-3</c:v>
                </c:pt>
                <c:pt idx="271">
                  <c:v>0.559334</c:v>
                </c:pt>
                <c:pt idx="272">
                  <c:v>-0.48561300000000002</c:v>
                </c:pt>
              </c:numCache>
            </c:numRef>
          </c:yVal>
          <c:smooth val="0"/>
        </c:ser>
        <c:ser>
          <c:idx val="4"/>
          <c:order val="3"/>
          <c:tx>
            <c:strRef>
              <c:f>'393a-FD-Relay'!$H$15</c:f>
              <c:strCache>
                <c:ptCount val="1"/>
                <c:pt idx="0">
                  <c:v>Dump V</c:v>
                </c:pt>
              </c:strCache>
            </c:strRef>
          </c:tx>
          <c:marker>
            <c:symbol val="none"/>
          </c:marker>
          <c:xVal>
            <c:numRef>
              <c:f>'393a-FD-Relay'!$C$16:$C$288</c:f>
              <c:numCache>
                <c:formatCode>mm:ss.000</c:formatCode>
                <c:ptCount val="273"/>
                <c:pt idx="0">
                  <c:v>0.84653354166666661</c:v>
                </c:pt>
                <c:pt idx="1">
                  <c:v>0.84653365740740749</c:v>
                </c:pt>
                <c:pt idx="2">
                  <c:v>0.84653377314814815</c:v>
                </c:pt>
                <c:pt idx="3">
                  <c:v>0.84653388888888881</c:v>
                </c:pt>
                <c:pt idx="4">
                  <c:v>0.84653400462962969</c:v>
                </c:pt>
                <c:pt idx="5">
                  <c:v>0.84653412037037035</c:v>
                </c:pt>
                <c:pt idx="6">
                  <c:v>0.84653423611111112</c:v>
                </c:pt>
                <c:pt idx="7">
                  <c:v>0.84653435185185189</c:v>
                </c:pt>
                <c:pt idx="8">
                  <c:v>0.84653446759259265</c:v>
                </c:pt>
                <c:pt idx="9">
                  <c:v>0.84653458333333331</c:v>
                </c:pt>
                <c:pt idx="10">
                  <c:v>0.84653469907407397</c:v>
                </c:pt>
                <c:pt idx="11">
                  <c:v>0.84653481481481485</c:v>
                </c:pt>
                <c:pt idx="12">
                  <c:v>0.84653493055555551</c:v>
                </c:pt>
                <c:pt idx="13">
                  <c:v>0.84653504629629628</c:v>
                </c:pt>
                <c:pt idx="14">
                  <c:v>0.84653516203703705</c:v>
                </c:pt>
                <c:pt idx="15">
                  <c:v>0.84653527777777782</c:v>
                </c:pt>
                <c:pt idx="16">
                  <c:v>0.84653539351851848</c:v>
                </c:pt>
                <c:pt idx="17">
                  <c:v>0.84653550925925936</c:v>
                </c:pt>
                <c:pt idx="18">
                  <c:v>0.84653562500000001</c:v>
                </c:pt>
                <c:pt idx="19">
                  <c:v>0.84653574074074067</c:v>
                </c:pt>
                <c:pt idx="20">
                  <c:v>0.84653585648148155</c:v>
                </c:pt>
                <c:pt idx="21">
                  <c:v>0.84653597222222221</c:v>
                </c:pt>
                <c:pt idx="22">
                  <c:v>0.84653608796296298</c:v>
                </c:pt>
                <c:pt idx="23">
                  <c:v>0.84653620370370364</c:v>
                </c:pt>
                <c:pt idx="24">
                  <c:v>0.84653631944444452</c:v>
                </c:pt>
                <c:pt idx="25">
                  <c:v>0.84653643518518518</c:v>
                </c:pt>
                <c:pt idx="26">
                  <c:v>0.84653655092592583</c:v>
                </c:pt>
                <c:pt idx="27">
                  <c:v>0.84653666666666672</c:v>
                </c:pt>
                <c:pt idx="28">
                  <c:v>0.84653678240740737</c:v>
                </c:pt>
                <c:pt idx="29">
                  <c:v>0.84653689814814814</c:v>
                </c:pt>
                <c:pt idx="30">
                  <c:v>0.84653701388888891</c:v>
                </c:pt>
                <c:pt idx="31">
                  <c:v>0.84653712962962968</c:v>
                </c:pt>
                <c:pt idx="32">
                  <c:v>0.84653724537037034</c:v>
                </c:pt>
                <c:pt idx="33">
                  <c:v>0.84653736111111122</c:v>
                </c:pt>
                <c:pt idx="34">
                  <c:v>0.84653747685185188</c:v>
                </c:pt>
                <c:pt idx="35">
                  <c:v>0.84653759259259254</c:v>
                </c:pt>
                <c:pt idx="36">
                  <c:v>0.84653770833333331</c:v>
                </c:pt>
                <c:pt idx="37">
                  <c:v>0.84653782407407407</c:v>
                </c:pt>
                <c:pt idx="38">
                  <c:v>0.84653793981481484</c:v>
                </c:pt>
                <c:pt idx="39">
                  <c:v>0.8465380555555555</c:v>
                </c:pt>
                <c:pt idx="40">
                  <c:v>0.84653817129629638</c:v>
                </c:pt>
                <c:pt idx="41">
                  <c:v>0.84653828703703704</c:v>
                </c:pt>
                <c:pt idx="42">
                  <c:v>0.8465384027777777</c:v>
                </c:pt>
                <c:pt idx="43">
                  <c:v>0.84653851851851858</c:v>
                </c:pt>
                <c:pt idx="44">
                  <c:v>0.84653863425925924</c:v>
                </c:pt>
                <c:pt idx="45">
                  <c:v>0.84653875000000001</c:v>
                </c:pt>
                <c:pt idx="46">
                  <c:v>0.84653886574074078</c:v>
                </c:pt>
                <c:pt idx="47">
                  <c:v>0.84653898148148155</c:v>
                </c:pt>
                <c:pt idx="48">
                  <c:v>0.8465390972222222</c:v>
                </c:pt>
                <c:pt idx="49">
                  <c:v>0.84653921296296286</c:v>
                </c:pt>
                <c:pt idx="50">
                  <c:v>0.84653932870370374</c:v>
                </c:pt>
                <c:pt idx="51">
                  <c:v>0.8465394444444444</c:v>
                </c:pt>
                <c:pt idx="52">
                  <c:v>0.84653956018518517</c:v>
                </c:pt>
                <c:pt idx="53">
                  <c:v>0.84653967592592594</c:v>
                </c:pt>
                <c:pt idx="54">
                  <c:v>0.84653979166666671</c:v>
                </c:pt>
                <c:pt idx="55">
                  <c:v>0.84653990740740737</c:v>
                </c:pt>
                <c:pt idx="56">
                  <c:v>0.84654002314814825</c:v>
                </c:pt>
                <c:pt idx="57">
                  <c:v>0.8465401388888889</c:v>
                </c:pt>
                <c:pt idx="58">
                  <c:v>0.84654025462962956</c:v>
                </c:pt>
                <c:pt idx="59">
                  <c:v>0.84654037037037044</c:v>
                </c:pt>
                <c:pt idx="60">
                  <c:v>0.8465404861111111</c:v>
                </c:pt>
                <c:pt idx="61">
                  <c:v>0.84654060185185187</c:v>
                </c:pt>
                <c:pt idx="62">
                  <c:v>0.84654071759259253</c:v>
                </c:pt>
                <c:pt idx="63">
                  <c:v>0.84654083333333341</c:v>
                </c:pt>
                <c:pt idx="64">
                  <c:v>0.84654094907407407</c:v>
                </c:pt>
                <c:pt idx="65">
                  <c:v>0.84654106481481473</c:v>
                </c:pt>
                <c:pt idx="66">
                  <c:v>0.84654118055555561</c:v>
                </c:pt>
                <c:pt idx="67">
                  <c:v>0.84654129629629626</c:v>
                </c:pt>
                <c:pt idx="68">
                  <c:v>0.84654141203703703</c:v>
                </c:pt>
                <c:pt idx="69">
                  <c:v>0.8465415277777778</c:v>
                </c:pt>
                <c:pt idx="70">
                  <c:v>0.84654164351851857</c:v>
                </c:pt>
                <c:pt idx="71">
                  <c:v>0.84654175925925923</c:v>
                </c:pt>
                <c:pt idx="72">
                  <c:v>0.84654187500000011</c:v>
                </c:pt>
                <c:pt idx="73">
                  <c:v>0.84654199074074077</c:v>
                </c:pt>
                <c:pt idx="74">
                  <c:v>0.84654210648148143</c:v>
                </c:pt>
                <c:pt idx="75">
                  <c:v>0.8465422222222222</c:v>
                </c:pt>
                <c:pt idx="76">
                  <c:v>0.84654233796296297</c:v>
                </c:pt>
                <c:pt idx="77">
                  <c:v>0.84654245370370373</c:v>
                </c:pt>
                <c:pt idx="78">
                  <c:v>0.84654256944444439</c:v>
                </c:pt>
                <c:pt idx="79">
                  <c:v>0.84654268518518527</c:v>
                </c:pt>
                <c:pt idx="80">
                  <c:v>0.84654280092592593</c:v>
                </c:pt>
                <c:pt idx="81">
                  <c:v>0.84654291666666659</c:v>
                </c:pt>
                <c:pt idx="82">
                  <c:v>0.84654303240740747</c:v>
                </c:pt>
                <c:pt idx="83">
                  <c:v>0.84654314814814813</c:v>
                </c:pt>
                <c:pt idx="84">
                  <c:v>0.8465432638888889</c:v>
                </c:pt>
                <c:pt idx="85">
                  <c:v>0.84654337962962956</c:v>
                </c:pt>
                <c:pt idx="86">
                  <c:v>0.84654349537037044</c:v>
                </c:pt>
                <c:pt idx="87">
                  <c:v>0.84654361111111109</c:v>
                </c:pt>
                <c:pt idx="88">
                  <c:v>0.84654372685185175</c:v>
                </c:pt>
                <c:pt idx="89">
                  <c:v>0.84654384259259263</c:v>
                </c:pt>
                <c:pt idx="90">
                  <c:v>0.84654395833333329</c:v>
                </c:pt>
                <c:pt idx="91">
                  <c:v>0.84654407407407406</c:v>
                </c:pt>
                <c:pt idx="92">
                  <c:v>0.84654418981481483</c:v>
                </c:pt>
                <c:pt idx="93">
                  <c:v>0.8465443055555556</c:v>
                </c:pt>
                <c:pt idx="94">
                  <c:v>0.84654442129629626</c:v>
                </c:pt>
                <c:pt idx="95">
                  <c:v>0.84654453703703714</c:v>
                </c:pt>
                <c:pt idx="96">
                  <c:v>0.8465446527777778</c:v>
                </c:pt>
                <c:pt idx="97">
                  <c:v>0.84654476851851845</c:v>
                </c:pt>
                <c:pt idx="98">
                  <c:v>0.84654488425925933</c:v>
                </c:pt>
                <c:pt idx="99">
                  <c:v>0.84654499999999999</c:v>
                </c:pt>
                <c:pt idx="100">
                  <c:v>0.84654511574074076</c:v>
                </c:pt>
                <c:pt idx="101">
                  <c:v>0.84654523148148142</c:v>
                </c:pt>
                <c:pt idx="102">
                  <c:v>0.8465453472222223</c:v>
                </c:pt>
                <c:pt idx="103">
                  <c:v>0.84654546296296296</c:v>
                </c:pt>
                <c:pt idx="104">
                  <c:v>0.84654557870370362</c:v>
                </c:pt>
                <c:pt idx="105">
                  <c:v>0.8465456944444445</c:v>
                </c:pt>
                <c:pt idx="106">
                  <c:v>0.84654581018518515</c:v>
                </c:pt>
                <c:pt idx="107">
                  <c:v>0.84654592592592592</c:v>
                </c:pt>
                <c:pt idx="108">
                  <c:v>0.84654604166666669</c:v>
                </c:pt>
                <c:pt idx="109">
                  <c:v>0.84654615740740746</c:v>
                </c:pt>
                <c:pt idx="110">
                  <c:v>0.84654627314814812</c:v>
                </c:pt>
                <c:pt idx="111">
                  <c:v>0.84654638888888878</c:v>
                </c:pt>
                <c:pt idx="112">
                  <c:v>0.84654650462962966</c:v>
                </c:pt>
                <c:pt idx="113">
                  <c:v>0.84654662037037032</c:v>
                </c:pt>
                <c:pt idx="114">
                  <c:v>0.84654673611111109</c:v>
                </c:pt>
                <c:pt idx="115">
                  <c:v>0.84654685185185186</c:v>
                </c:pt>
                <c:pt idx="116">
                  <c:v>0.84654696759259263</c:v>
                </c:pt>
                <c:pt idx="117">
                  <c:v>0.84654708333333328</c:v>
                </c:pt>
                <c:pt idx="118">
                  <c:v>0.84654719907407416</c:v>
                </c:pt>
                <c:pt idx="119">
                  <c:v>0.84654731481481482</c:v>
                </c:pt>
                <c:pt idx="120">
                  <c:v>0.84654743055555548</c:v>
                </c:pt>
                <c:pt idx="121">
                  <c:v>0.84654754629629636</c:v>
                </c:pt>
                <c:pt idx="122">
                  <c:v>0.84654766203703702</c:v>
                </c:pt>
                <c:pt idx="123">
                  <c:v>0.84654777777777779</c:v>
                </c:pt>
                <c:pt idx="124">
                  <c:v>0.84654789351851845</c:v>
                </c:pt>
                <c:pt idx="125">
                  <c:v>0.84654800925925933</c:v>
                </c:pt>
                <c:pt idx="126">
                  <c:v>0.84654812499999998</c:v>
                </c:pt>
                <c:pt idx="127">
                  <c:v>0.84654824074074064</c:v>
                </c:pt>
                <c:pt idx="128">
                  <c:v>0.84654835648148152</c:v>
                </c:pt>
                <c:pt idx="129">
                  <c:v>0.84654847222222218</c:v>
                </c:pt>
                <c:pt idx="130">
                  <c:v>0.84654858796296295</c:v>
                </c:pt>
                <c:pt idx="131">
                  <c:v>0.84654870370370372</c:v>
                </c:pt>
                <c:pt idx="132">
                  <c:v>0.84654881944444449</c:v>
                </c:pt>
                <c:pt idx="133">
                  <c:v>0.84654893518518515</c:v>
                </c:pt>
                <c:pt idx="134">
                  <c:v>0.84654905092592603</c:v>
                </c:pt>
                <c:pt idx="135">
                  <c:v>0.84654916666666669</c:v>
                </c:pt>
                <c:pt idx="136">
                  <c:v>0.84654928240740734</c:v>
                </c:pt>
                <c:pt idx="137">
                  <c:v>0.84654939814814811</c:v>
                </c:pt>
                <c:pt idx="138">
                  <c:v>0.84654951388888888</c:v>
                </c:pt>
                <c:pt idx="139">
                  <c:v>0.84654962962962965</c:v>
                </c:pt>
                <c:pt idx="140">
                  <c:v>0.84654974537037031</c:v>
                </c:pt>
                <c:pt idx="141">
                  <c:v>0.84654986111111119</c:v>
                </c:pt>
                <c:pt idx="142">
                  <c:v>0.84654997685185185</c:v>
                </c:pt>
                <c:pt idx="143">
                  <c:v>0.84655009259259251</c:v>
                </c:pt>
                <c:pt idx="144">
                  <c:v>0.84655020833333339</c:v>
                </c:pt>
                <c:pt idx="145">
                  <c:v>0.84655032407407405</c:v>
                </c:pt>
                <c:pt idx="146">
                  <c:v>0.84655043981481481</c:v>
                </c:pt>
                <c:pt idx="147">
                  <c:v>0.84655055555555558</c:v>
                </c:pt>
                <c:pt idx="148">
                  <c:v>0.84655067129629635</c:v>
                </c:pt>
                <c:pt idx="149">
                  <c:v>0.84655078703703701</c:v>
                </c:pt>
                <c:pt idx="150">
                  <c:v>0.84655090277777767</c:v>
                </c:pt>
                <c:pt idx="151">
                  <c:v>0.84655101851851855</c:v>
                </c:pt>
                <c:pt idx="152">
                  <c:v>0.84655113425925921</c:v>
                </c:pt>
                <c:pt idx="153">
                  <c:v>0.84655124999999998</c:v>
                </c:pt>
                <c:pt idx="154">
                  <c:v>0.84655136574074075</c:v>
                </c:pt>
                <c:pt idx="155">
                  <c:v>0.84655148148148152</c:v>
                </c:pt>
                <c:pt idx="156">
                  <c:v>0.84655159722222217</c:v>
                </c:pt>
                <c:pt idx="157">
                  <c:v>0.84655171296296305</c:v>
                </c:pt>
                <c:pt idx="158">
                  <c:v>0.84655182870370371</c:v>
                </c:pt>
                <c:pt idx="159">
                  <c:v>0.84655194444444437</c:v>
                </c:pt>
                <c:pt idx="160">
                  <c:v>0.84655206018518525</c:v>
                </c:pt>
                <c:pt idx="161">
                  <c:v>0.84655217592592591</c:v>
                </c:pt>
                <c:pt idx="162">
                  <c:v>0.84655229166666668</c:v>
                </c:pt>
                <c:pt idx="163">
                  <c:v>0.84655240740740734</c:v>
                </c:pt>
                <c:pt idx="164">
                  <c:v>0.84655252314814822</c:v>
                </c:pt>
                <c:pt idx="165">
                  <c:v>0.84655263888888888</c:v>
                </c:pt>
                <c:pt idx="166">
                  <c:v>0.84655275462962953</c:v>
                </c:pt>
                <c:pt idx="167">
                  <c:v>0.84655287037037041</c:v>
                </c:pt>
                <c:pt idx="168">
                  <c:v>0.84655298611111107</c:v>
                </c:pt>
                <c:pt idx="169">
                  <c:v>0.84655310185185184</c:v>
                </c:pt>
                <c:pt idx="170">
                  <c:v>0.84655321759259261</c:v>
                </c:pt>
                <c:pt idx="171">
                  <c:v>0.84655333333333338</c:v>
                </c:pt>
                <c:pt idx="172">
                  <c:v>0.84655344907407404</c:v>
                </c:pt>
                <c:pt idx="173">
                  <c:v>0.84655356481481492</c:v>
                </c:pt>
                <c:pt idx="174">
                  <c:v>0.84655368055555558</c:v>
                </c:pt>
                <c:pt idx="175">
                  <c:v>0.84655379629629623</c:v>
                </c:pt>
                <c:pt idx="176">
                  <c:v>0.846553912037037</c:v>
                </c:pt>
                <c:pt idx="177">
                  <c:v>0.84655402777777777</c:v>
                </c:pt>
                <c:pt idx="178">
                  <c:v>0.84655414351851854</c:v>
                </c:pt>
                <c:pt idx="179">
                  <c:v>0.8465542592592592</c:v>
                </c:pt>
                <c:pt idx="180">
                  <c:v>0.84655437500000008</c:v>
                </c:pt>
                <c:pt idx="181">
                  <c:v>0.84655449074074074</c:v>
                </c:pt>
                <c:pt idx="182">
                  <c:v>0.8465546064814814</c:v>
                </c:pt>
                <c:pt idx="183">
                  <c:v>0.84655472222222228</c:v>
                </c:pt>
                <c:pt idx="184">
                  <c:v>0.84655483796296294</c:v>
                </c:pt>
                <c:pt idx="185">
                  <c:v>0.84655495370370371</c:v>
                </c:pt>
                <c:pt idx="186">
                  <c:v>0.84655506944444447</c:v>
                </c:pt>
                <c:pt idx="187">
                  <c:v>0.84655518518518524</c:v>
                </c:pt>
                <c:pt idx="188">
                  <c:v>0.8465553009259259</c:v>
                </c:pt>
                <c:pt idx="189">
                  <c:v>0.84655541666666656</c:v>
                </c:pt>
                <c:pt idx="190">
                  <c:v>0.84655553240740744</c:v>
                </c:pt>
                <c:pt idx="191">
                  <c:v>0.8465556481481481</c:v>
                </c:pt>
                <c:pt idx="192">
                  <c:v>0.84655576388888887</c:v>
                </c:pt>
                <c:pt idx="193">
                  <c:v>0.84655587962962964</c:v>
                </c:pt>
                <c:pt idx="194">
                  <c:v>0.84655599537037041</c:v>
                </c:pt>
                <c:pt idx="195">
                  <c:v>0.84655611111111106</c:v>
                </c:pt>
                <c:pt idx="196">
                  <c:v>0.84655622685185195</c:v>
                </c:pt>
                <c:pt idx="197">
                  <c:v>0.8465563425925926</c:v>
                </c:pt>
                <c:pt idx="198">
                  <c:v>0.84655645833333326</c:v>
                </c:pt>
                <c:pt idx="199">
                  <c:v>0.84655657407407414</c:v>
                </c:pt>
                <c:pt idx="200">
                  <c:v>0.8465566898148148</c:v>
                </c:pt>
                <c:pt idx="201">
                  <c:v>0.84655680555555557</c:v>
                </c:pt>
                <c:pt idx="202">
                  <c:v>0.84655692129629623</c:v>
                </c:pt>
                <c:pt idx="203">
                  <c:v>0.84655703703703711</c:v>
                </c:pt>
                <c:pt idx="204">
                  <c:v>0.84655715277777777</c:v>
                </c:pt>
                <c:pt idx="205">
                  <c:v>0.84655726851851842</c:v>
                </c:pt>
                <c:pt idx="206">
                  <c:v>0.8465573842592593</c:v>
                </c:pt>
                <c:pt idx="207">
                  <c:v>0.84655749999999996</c:v>
                </c:pt>
                <c:pt idx="208">
                  <c:v>0.84655761574074073</c:v>
                </c:pt>
                <c:pt idx="209">
                  <c:v>0.8465577314814815</c:v>
                </c:pt>
                <c:pt idx="210">
                  <c:v>0.84655784722222227</c:v>
                </c:pt>
                <c:pt idx="211">
                  <c:v>0.84655796296296293</c:v>
                </c:pt>
                <c:pt idx="212">
                  <c:v>0.84655807870370381</c:v>
                </c:pt>
                <c:pt idx="213">
                  <c:v>0.84655819444444447</c:v>
                </c:pt>
                <c:pt idx="214">
                  <c:v>0.84655831018518513</c:v>
                </c:pt>
                <c:pt idx="215">
                  <c:v>0.84655842592592589</c:v>
                </c:pt>
                <c:pt idx="216">
                  <c:v>0.84655854166666666</c:v>
                </c:pt>
                <c:pt idx="217">
                  <c:v>0.84655865740740743</c:v>
                </c:pt>
                <c:pt idx="218">
                  <c:v>0.84655877314814809</c:v>
                </c:pt>
                <c:pt idx="219">
                  <c:v>0.84655888888888897</c:v>
                </c:pt>
                <c:pt idx="220">
                  <c:v>0.84655900462962963</c:v>
                </c:pt>
                <c:pt idx="221">
                  <c:v>0.84655912037037029</c:v>
                </c:pt>
                <c:pt idx="222">
                  <c:v>0.84655923611111117</c:v>
                </c:pt>
                <c:pt idx="223">
                  <c:v>0.84655935185185183</c:v>
                </c:pt>
                <c:pt idx="224">
                  <c:v>0.8465594675925926</c:v>
                </c:pt>
                <c:pt idx="225">
                  <c:v>0.84655958333333337</c:v>
                </c:pt>
                <c:pt idx="226">
                  <c:v>0.84655969907407413</c:v>
                </c:pt>
                <c:pt idx="227">
                  <c:v>0.84655981481481479</c:v>
                </c:pt>
                <c:pt idx="228">
                  <c:v>0.84655993055555545</c:v>
                </c:pt>
                <c:pt idx="229">
                  <c:v>0.84656004629629633</c:v>
                </c:pt>
                <c:pt idx="230">
                  <c:v>0.84656016203703699</c:v>
                </c:pt>
                <c:pt idx="231">
                  <c:v>0.84656027777777776</c:v>
                </c:pt>
                <c:pt idx="232">
                  <c:v>0.84656039351851853</c:v>
                </c:pt>
                <c:pt idx="233">
                  <c:v>0.8465605092592593</c:v>
                </c:pt>
                <c:pt idx="234">
                  <c:v>0.84656062499999996</c:v>
                </c:pt>
                <c:pt idx="235">
                  <c:v>0.84656074074074084</c:v>
                </c:pt>
                <c:pt idx="236">
                  <c:v>0.84656085648148149</c:v>
                </c:pt>
                <c:pt idx="237">
                  <c:v>0.84656097222222215</c:v>
                </c:pt>
                <c:pt idx="238">
                  <c:v>0.84656108796296303</c:v>
                </c:pt>
                <c:pt idx="239">
                  <c:v>0.84656120370370369</c:v>
                </c:pt>
                <c:pt idx="240">
                  <c:v>0.84656131944444446</c:v>
                </c:pt>
                <c:pt idx="241">
                  <c:v>0.84656143518518512</c:v>
                </c:pt>
                <c:pt idx="242">
                  <c:v>0.846561550925926</c:v>
                </c:pt>
                <c:pt idx="243">
                  <c:v>0.84656166666666666</c:v>
                </c:pt>
                <c:pt idx="244">
                  <c:v>0.84656178240740731</c:v>
                </c:pt>
                <c:pt idx="245">
                  <c:v>0.8465618981481482</c:v>
                </c:pt>
                <c:pt idx="246">
                  <c:v>0.84656201388888885</c:v>
                </c:pt>
                <c:pt idx="247">
                  <c:v>0.84656212962962962</c:v>
                </c:pt>
                <c:pt idx="248">
                  <c:v>0.84656224537037039</c:v>
                </c:pt>
                <c:pt idx="249">
                  <c:v>0.84656236111111116</c:v>
                </c:pt>
                <c:pt idx="250">
                  <c:v>0.84656247685185182</c:v>
                </c:pt>
                <c:pt idx="251">
                  <c:v>0.8465625925925927</c:v>
                </c:pt>
                <c:pt idx="252">
                  <c:v>0.84656270833333336</c:v>
                </c:pt>
                <c:pt idx="253">
                  <c:v>0.84656282407407402</c:v>
                </c:pt>
                <c:pt idx="254">
                  <c:v>0.84656293981481479</c:v>
                </c:pt>
                <c:pt idx="255">
                  <c:v>0.84656305555555555</c:v>
                </c:pt>
                <c:pt idx="256">
                  <c:v>0.84656317129629632</c:v>
                </c:pt>
                <c:pt idx="257">
                  <c:v>0.84656328703703698</c:v>
                </c:pt>
                <c:pt idx="258">
                  <c:v>0.84656340277777786</c:v>
                </c:pt>
                <c:pt idx="259">
                  <c:v>0.84656351851851852</c:v>
                </c:pt>
                <c:pt idx="260">
                  <c:v>0.84656363425925918</c:v>
                </c:pt>
                <c:pt idx="261">
                  <c:v>0.84656375000000006</c:v>
                </c:pt>
                <c:pt idx="262">
                  <c:v>0.84656386574074072</c:v>
                </c:pt>
                <c:pt idx="263">
                  <c:v>0.84656398148148149</c:v>
                </c:pt>
                <c:pt idx="264">
                  <c:v>0.84656409722222226</c:v>
                </c:pt>
                <c:pt idx="265">
                  <c:v>0.84656421296296303</c:v>
                </c:pt>
                <c:pt idx="266">
                  <c:v>0.84656432870370368</c:v>
                </c:pt>
                <c:pt idx="267">
                  <c:v>0.84656444444444434</c:v>
                </c:pt>
                <c:pt idx="268">
                  <c:v>0.84656456018518522</c:v>
                </c:pt>
                <c:pt idx="269">
                  <c:v>0.84656467592592588</c:v>
                </c:pt>
                <c:pt idx="270">
                  <c:v>0.84656479166666665</c:v>
                </c:pt>
                <c:pt idx="271">
                  <c:v>0.84656490740740742</c:v>
                </c:pt>
                <c:pt idx="272">
                  <c:v>0.84656502314814819</c:v>
                </c:pt>
              </c:numCache>
            </c:numRef>
          </c:xVal>
          <c:yVal>
            <c:numRef>
              <c:f>'393a-FD-Relay'!$H$16:$H$288</c:f>
              <c:numCache>
                <c:formatCode>General</c:formatCode>
                <c:ptCount val="273"/>
                <c:pt idx="0">
                  <c:v>0.123789</c:v>
                </c:pt>
                <c:pt idx="1">
                  <c:v>0.28239999999999998</c:v>
                </c:pt>
                <c:pt idx="2">
                  <c:v>0.21190600000000001</c:v>
                </c:pt>
                <c:pt idx="3">
                  <c:v>0.21190600000000001</c:v>
                </c:pt>
                <c:pt idx="4">
                  <c:v>0.123789</c:v>
                </c:pt>
                <c:pt idx="5">
                  <c:v>0.22953000000000001</c:v>
                </c:pt>
                <c:pt idx="6">
                  <c:v>0.123789</c:v>
                </c:pt>
                <c:pt idx="7">
                  <c:v>0.14141300000000001</c:v>
                </c:pt>
                <c:pt idx="8">
                  <c:v>0.123789</c:v>
                </c:pt>
                <c:pt idx="9">
                  <c:v>0.15903600000000001</c:v>
                </c:pt>
                <c:pt idx="10">
                  <c:v>0.21190600000000001</c:v>
                </c:pt>
                <c:pt idx="11">
                  <c:v>0.123789</c:v>
                </c:pt>
                <c:pt idx="12">
                  <c:v>0.15903600000000001</c:v>
                </c:pt>
                <c:pt idx="13">
                  <c:v>0.22953000000000001</c:v>
                </c:pt>
                <c:pt idx="14">
                  <c:v>0.22953000000000001</c:v>
                </c:pt>
                <c:pt idx="15">
                  <c:v>8.8542999999999997E-2</c:v>
                </c:pt>
                <c:pt idx="16">
                  <c:v>0.15903600000000001</c:v>
                </c:pt>
                <c:pt idx="17">
                  <c:v>0.21190600000000001</c:v>
                </c:pt>
                <c:pt idx="18">
                  <c:v>3.5672000000000002E-2</c:v>
                </c:pt>
                <c:pt idx="19">
                  <c:v>0.21190600000000001</c:v>
                </c:pt>
                <c:pt idx="20">
                  <c:v>0.24715300000000001</c:v>
                </c:pt>
                <c:pt idx="21">
                  <c:v>0.123789</c:v>
                </c:pt>
                <c:pt idx="22">
                  <c:v>0.24715300000000001</c:v>
                </c:pt>
                <c:pt idx="23">
                  <c:v>0.15903600000000001</c:v>
                </c:pt>
                <c:pt idx="24">
                  <c:v>0.17665900000000001</c:v>
                </c:pt>
                <c:pt idx="25">
                  <c:v>0.17665900000000001</c:v>
                </c:pt>
                <c:pt idx="26">
                  <c:v>0.30002299999999998</c:v>
                </c:pt>
                <c:pt idx="27">
                  <c:v>0.14141300000000001</c:v>
                </c:pt>
                <c:pt idx="28">
                  <c:v>0.14141300000000001</c:v>
                </c:pt>
                <c:pt idx="29">
                  <c:v>0.28239999999999998</c:v>
                </c:pt>
                <c:pt idx="30">
                  <c:v>0.14141300000000001</c:v>
                </c:pt>
                <c:pt idx="31">
                  <c:v>0.15903600000000001</c:v>
                </c:pt>
                <c:pt idx="32">
                  <c:v>0.17665900000000001</c:v>
                </c:pt>
                <c:pt idx="33">
                  <c:v>0.15903600000000001</c:v>
                </c:pt>
                <c:pt idx="34">
                  <c:v>0.14141300000000001</c:v>
                </c:pt>
                <c:pt idx="35">
                  <c:v>0.17665900000000001</c:v>
                </c:pt>
                <c:pt idx="36">
                  <c:v>0.17665900000000001</c:v>
                </c:pt>
                <c:pt idx="37">
                  <c:v>0.17665900000000001</c:v>
                </c:pt>
                <c:pt idx="38">
                  <c:v>0.106166</c:v>
                </c:pt>
                <c:pt idx="39">
                  <c:v>0.106166</c:v>
                </c:pt>
                <c:pt idx="40">
                  <c:v>0.21190600000000001</c:v>
                </c:pt>
                <c:pt idx="41">
                  <c:v>0.106166</c:v>
                </c:pt>
                <c:pt idx="42">
                  <c:v>0.106166</c:v>
                </c:pt>
                <c:pt idx="43">
                  <c:v>0.21190600000000001</c:v>
                </c:pt>
                <c:pt idx="44">
                  <c:v>8.8542999999999997E-2</c:v>
                </c:pt>
                <c:pt idx="45">
                  <c:v>0.123789</c:v>
                </c:pt>
                <c:pt idx="46">
                  <c:v>0.19428300000000001</c:v>
                </c:pt>
                <c:pt idx="47">
                  <c:v>0.19428300000000001</c:v>
                </c:pt>
                <c:pt idx="48">
                  <c:v>0.14141300000000001</c:v>
                </c:pt>
                <c:pt idx="49">
                  <c:v>0.106166</c:v>
                </c:pt>
                <c:pt idx="50">
                  <c:v>0.26477600000000001</c:v>
                </c:pt>
                <c:pt idx="51">
                  <c:v>0.26477600000000001</c:v>
                </c:pt>
                <c:pt idx="52">
                  <c:v>7.0918999999999996E-2</c:v>
                </c:pt>
                <c:pt idx="53">
                  <c:v>0.28239999999999998</c:v>
                </c:pt>
                <c:pt idx="54">
                  <c:v>0.24715300000000001</c:v>
                </c:pt>
                <c:pt idx="55">
                  <c:v>0.123789</c:v>
                </c:pt>
                <c:pt idx="56">
                  <c:v>0.26477600000000001</c:v>
                </c:pt>
                <c:pt idx="57">
                  <c:v>0.21190600000000001</c:v>
                </c:pt>
                <c:pt idx="58">
                  <c:v>0.21190600000000001</c:v>
                </c:pt>
                <c:pt idx="59">
                  <c:v>0.123789</c:v>
                </c:pt>
                <c:pt idx="60">
                  <c:v>0.19428300000000001</c:v>
                </c:pt>
                <c:pt idx="61">
                  <c:v>0.14141300000000001</c:v>
                </c:pt>
                <c:pt idx="62">
                  <c:v>0.15903600000000001</c:v>
                </c:pt>
                <c:pt idx="63">
                  <c:v>0.123789</c:v>
                </c:pt>
                <c:pt idx="64">
                  <c:v>0.15903600000000001</c:v>
                </c:pt>
                <c:pt idx="65">
                  <c:v>0.21190600000000001</c:v>
                </c:pt>
                <c:pt idx="66">
                  <c:v>0.106166</c:v>
                </c:pt>
                <c:pt idx="67">
                  <c:v>0.14141300000000001</c:v>
                </c:pt>
                <c:pt idx="68">
                  <c:v>0.14141300000000001</c:v>
                </c:pt>
                <c:pt idx="69">
                  <c:v>0.22953000000000001</c:v>
                </c:pt>
                <c:pt idx="70">
                  <c:v>8.8542999999999997E-2</c:v>
                </c:pt>
                <c:pt idx="71">
                  <c:v>0.17665900000000001</c:v>
                </c:pt>
                <c:pt idx="72">
                  <c:v>0.21190600000000001</c:v>
                </c:pt>
                <c:pt idx="73">
                  <c:v>3.5672000000000002E-2</c:v>
                </c:pt>
                <c:pt idx="74">
                  <c:v>0.21190600000000001</c:v>
                </c:pt>
                <c:pt idx="75">
                  <c:v>0.19428300000000001</c:v>
                </c:pt>
                <c:pt idx="76">
                  <c:v>0.106166</c:v>
                </c:pt>
                <c:pt idx="77">
                  <c:v>0.26477600000000001</c:v>
                </c:pt>
                <c:pt idx="78">
                  <c:v>0.14141300000000001</c:v>
                </c:pt>
                <c:pt idx="79">
                  <c:v>0.19428300000000001</c:v>
                </c:pt>
                <c:pt idx="80">
                  <c:v>0.19428300000000001</c:v>
                </c:pt>
                <c:pt idx="81">
                  <c:v>0.30002299999999998</c:v>
                </c:pt>
                <c:pt idx="82">
                  <c:v>0.15903600000000001</c:v>
                </c:pt>
                <c:pt idx="83">
                  <c:v>0.123789</c:v>
                </c:pt>
                <c:pt idx="84">
                  <c:v>0.30002299999999998</c:v>
                </c:pt>
                <c:pt idx="85">
                  <c:v>0.17665900000000001</c:v>
                </c:pt>
                <c:pt idx="86">
                  <c:v>0.17665900000000001</c:v>
                </c:pt>
                <c:pt idx="87">
                  <c:v>0.19428300000000001</c:v>
                </c:pt>
                <c:pt idx="88">
                  <c:v>0.15903600000000001</c:v>
                </c:pt>
                <c:pt idx="89">
                  <c:v>0.15903600000000001</c:v>
                </c:pt>
                <c:pt idx="90">
                  <c:v>0.15903600000000001</c:v>
                </c:pt>
                <c:pt idx="91">
                  <c:v>0.15903600000000001</c:v>
                </c:pt>
                <c:pt idx="92">
                  <c:v>0.15903600000000001</c:v>
                </c:pt>
                <c:pt idx="93">
                  <c:v>0.106166</c:v>
                </c:pt>
                <c:pt idx="94">
                  <c:v>8.8542999999999997E-2</c:v>
                </c:pt>
                <c:pt idx="95">
                  <c:v>0.22953000000000001</c:v>
                </c:pt>
                <c:pt idx="96">
                  <c:v>8.8542999999999997E-2</c:v>
                </c:pt>
                <c:pt idx="97">
                  <c:v>0.106166</c:v>
                </c:pt>
                <c:pt idx="98">
                  <c:v>0.21190600000000001</c:v>
                </c:pt>
                <c:pt idx="99">
                  <c:v>8.8542999999999997E-2</c:v>
                </c:pt>
                <c:pt idx="100">
                  <c:v>0.106166</c:v>
                </c:pt>
                <c:pt idx="101">
                  <c:v>0.19428300000000001</c:v>
                </c:pt>
                <c:pt idx="102">
                  <c:v>0.19428300000000001</c:v>
                </c:pt>
                <c:pt idx="103">
                  <c:v>4.600123</c:v>
                </c:pt>
                <c:pt idx="104">
                  <c:v>5.5165389999999999</c:v>
                </c:pt>
                <c:pt idx="105">
                  <c:v>5.957122</c:v>
                </c:pt>
                <c:pt idx="106">
                  <c:v>5.9747459999999997</c:v>
                </c:pt>
                <c:pt idx="107">
                  <c:v>6.8911610000000003</c:v>
                </c:pt>
                <c:pt idx="108">
                  <c:v>8.1600429999999999</c:v>
                </c:pt>
                <c:pt idx="109">
                  <c:v>5.9747459999999997</c:v>
                </c:pt>
                <c:pt idx="110">
                  <c:v>6.3272130000000004</c:v>
                </c:pt>
                <c:pt idx="111">
                  <c:v>6.239096</c:v>
                </c:pt>
                <c:pt idx="112">
                  <c:v>6.239096</c:v>
                </c:pt>
                <c:pt idx="113">
                  <c:v>6.0099929999999997</c:v>
                </c:pt>
                <c:pt idx="114">
                  <c:v>5.8866290000000001</c:v>
                </c:pt>
                <c:pt idx="115">
                  <c:v>5.8513820000000001</c:v>
                </c:pt>
                <c:pt idx="116">
                  <c:v>5.7280189999999997</c:v>
                </c:pt>
                <c:pt idx="117">
                  <c:v>5.6222789999999998</c:v>
                </c:pt>
                <c:pt idx="118">
                  <c:v>5.5341620000000002</c:v>
                </c:pt>
                <c:pt idx="119">
                  <c:v>5.4636680000000002</c:v>
                </c:pt>
                <c:pt idx="120">
                  <c:v>5.3755519999999999</c:v>
                </c:pt>
                <c:pt idx="121">
                  <c:v>5.2698109999999998</c:v>
                </c:pt>
                <c:pt idx="122">
                  <c:v>5.2698109999999998</c:v>
                </c:pt>
                <c:pt idx="123">
                  <c:v>5.1464480000000004</c:v>
                </c:pt>
                <c:pt idx="124">
                  <c:v>5.1464480000000004</c:v>
                </c:pt>
                <c:pt idx="125">
                  <c:v>5.0230839999999999</c:v>
                </c:pt>
                <c:pt idx="126">
                  <c:v>5.0583309999999999</c:v>
                </c:pt>
                <c:pt idx="127">
                  <c:v>4.952591</c:v>
                </c:pt>
                <c:pt idx="128">
                  <c:v>4.811604</c:v>
                </c:pt>
                <c:pt idx="129">
                  <c:v>4.8820969999999999</c:v>
                </c:pt>
                <c:pt idx="130">
                  <c:v>4.7411099999999999</c:v>
                </c:pt>
                <c:pt idx="131">
                  <c:v>4.6177469999999996</c:v>
                </c:pt>
                <c:pt idx="132">
                  <c:v>4.7234870000000004</c:v>
                </c:pt>
                <c:pt idx="133">
                  <c:v>4.5648770000000001</c:v>
                </c:pt>
                <c:pt idx="134">
                  <c:v>4.5648770000000001</c:v>
                </c:pt>
                <c:pt idx="135">
                  <c:v>4.4062669999999997</c:v>
                </c:pt>
                <c:pt idx="136">
                  <c:v>4.5648770000000001</c:v>
                </c:pt>
                <c:pt idx="137">
                  <c:v>4.3886430000000001</c:v>
                </c:pt>
                <c:pt idx="138">
                  <c:v>4.2652799999999997</c:v>
                </c:pt>
                <c:pt idx="139">
                  <c:v>4.3886430000000001</c:v>
                </c:pt>
                <c:pt idx="140">
                  <c:v>4.1947859999999997</c:v>
                </c:pt>
                <c:pt idx="141">
                  <c:v>4.1066690000000001</c:v>
                </c:pt>
                <c:pt idx="142">
                  <c:v>4.1419160000000002</c:v>
                </c:pt>
                <c:pt idx="143">
                  <c:v>4.0361760000000002</c:v>
                </c:pt>
                <c:pt idx="144">
                  <c:v>3.9656829999999998</c:v>
                </c:pt>
                <c:pt idx="145">
                  <c:v>3.9128120000000002</c:v>
                </c:pt>
                <c:pt idx="146">
                  <c:v>3.9128120000000002</c:v>
                </c:pt>
                <c:pt idx="147">
                  <c:v>3.8423189999999998</c:v>
                </c:pt>
                <c:pt idx="148">
                  <c:v>3.7894489999999998</c:v>
                </c:pt>
                <c:pt idx="149">
                  <c:v>3.6837089999999999</c:v>
                </c:pt>
                <c:pt idx="150">
                  <c:v>3.6837089999999999</c:v>
                </c:pt>
                <c:pt idx="151">
                  <c:v>3.6132149999999998</c:v>
                </c:pt>
                <c:pt idx="152">
                  <c:v>3.5074749999999999</c:v>
                </c:pt>
                <c:pt idx="153">
                  <c:v>3.5250979999999998</c:v>
                </c:pt>
                <c:pt idx="154">
                  <c:v>3.4546049999999999</c:v>
                </c:pt>
                <c:pt idx="155">
                  <c:v>3.313618</c:v>
                </c:pt>
                <c:pt idx="156">
                  <c:v>3.313618</c:v>
                </c:pt>
                <c:pt idx="157">
                  <c:v>3.3841109999999999</c:v>
                </c:pt>
                <c:pt idx="158">
                  <c:v>3.313618</c:v>
                </c:pt>
                <c:pt idx="159">
                  <c:v>3.137384</c:v>
                </c:pt>
                <c:pt idx="160">
                  <c:v>3.2783709999999999</c:v>
                </c:pt>
                <c:pt idx="161">
                  <c:v>3.155008</c:v>
                </c:pt>
                <c:pt idx="162">
                  <c:v>2.996397</c:v>
                </c:pt>
                <c:pt idx="163">
                  <c:v>3.137384</c:v>
                </c:pt>
                <c:pt idx="164">
                  <c:v>2.978774</c:v>
                </c:pt>
                <c:pt idx="165">
                  <c:v>2.8730340000000001</c:v>
                </c:pt>
                <c:pt idx="166">
                  <c:v>2.978774</c:v>
                </c:pt>
                <c:pt idx="167">
                  <c:v>2.8201640000000001</c:v>
                </c:pt>
                <c:pt idx="168">
                  <c:v>2.8201640000000001</c:v>
                </c:pt>
                <c:pt idx="169">
                  <c:v>2.7496710000000002</c:v>
                </c:pt>
                <c:pt idx="170">
                  <c:v>2.7849170000000001</c:v>
                </c:pt>
                <c:pt idx="171">
                  <c:v>2.6791770000000001</c:v>
                </c:pt>
                <c:pt idx="172">
                  <c:v>2.6263070000000002</c:v>
                </c:pt>
                <c:pt idx="173">
                  <c:v>2.5558130000000001</c:v>
                </c:pt>
                <c:pt idx="174">
                  <c:v>2.5205669999999998</c:v>
                </c:pt>
                <c:pt idx="175">
                  <c:v>2.4676969999999998</c:v>
                </c:pt>
                <c:pt idx="176">
                  <c:v>2.3795799999999998</c:v>
                </c:pt>
                <c:pt idx="177">
                  <c:v>2.4148260000000001</c:v>
                </c:pt>
                <c:pt idx="178">
                  <c:v>2.4148260000000001</c:v>
                </c:pt>
                <c:pt idx="179">
                  <c:v>2.3090860000000002</c:v>
                </c:pt>
                <c:pt idx="180">
                  <c:v>2.2385929999999998</c:v>
                </c:pt>
                <c:pt idx="181">
                  <c:v>2.2562160000000002</c:v>
                </c:pt>
                <c:pt idx="182">
                  <c:v>2.1857229999999999</c:v>
                </c:pt>
                <c:pt idx="183">
                  <c:v>2.0623589999999998</c:v>
                </c:pt>
                <c:pt idx="184">
                  <c:v>2.1504759999999998</c:v>
                </c:pt>
                <c:pt idx="185">
                  <c:v>2.0447359999999999</c:v>
                </c:pt>
                <c:pt idx="186">
                  <c:v>1.9037489999999999</c:v>
                </c:pt>
                <c:pt idx="187">
                  <c:v>2.0623589999999998</c:v>
                </c:pt>
                <c:pt idx="188">
                  <c:v>1.9037489999999999</c:v>
                </c:pt>
                <c:pt idx="189">
                  <c:v>1.7627619999999999</c:v>
                </c:pt>
                <c:pt idx="190">
                  <c:v>1.7627619999999999</c:v>
                </c:pt>
                <c:pt idx="191">
                  <c:v>1.9566190000000001</c:v>
                </c:pt>
                <c:pt idx="192">
                  <c:v>1.798009</c:v>
                </c:pt>
                <c:pt idx="193">
                  <c:v>1.692269</c:v>
                </c:pt>
                <c:pt idx="194">
                  <c:v>1.8156319999999999</c:v>
                </c:pt>
                <c:pt idx="195">
                  <c:v>1.657022</c:v>
                </c:pt>
                <c:pt idx="196">
                  <c:v>1.5865290000000001</c:v>
                </c:pt>
                <c:pt idx="197">
                  <c:v>1.6393990000000001</c:v>
                </c:pt>
                <c:pt idx="198">
                  <c:v>1.533658</c:v>
                </c:pt>
                <c:pt idx="199">
                  <c:v>1.480788</c:v>
                </c:pt>
                <c:pt idx="200">
                  <c:v>1.463165</c:v>
                </c:pt>
                <c:pt idx="201">
                  <c:v>1.463165</c:v>
                </c:pt>
                <c:pt idx="202">
                  <c:v>1.427918</c:v>
                </c:pt>
                <c:pt idx="203">
                  <c:v>1.392671</c:v>
                </c:pt>
                <c:pt idx="204">
                  <c:v>1.2693080000000001</c:v>
                </c:pt>
                <c:pt idx="205">
                  <c:v>1.286931</c:v>
                </c:pt>
                <c:pt idx="206">
                  <c:v>1.2516849999999999</c:v>
                </c:pt>
                <c:pt idx="207">
                  <c:v>1.1459440000000001</c:v>
                </c:pt>
                <c:pt idx="208">
                  <c:v>1.1811910000000001</c:v>
                </c:pt>
                <c:pt idx="209">
                  <c:v>1.1283209999999999</c:v>
                </c:pt>
                <c:pt idx="210">
                  <c:v>1.0049570000000001</c:v>
                </c:pt>
                <c:pt idx="211">
                  <c:v>1.057828</c:v>
                </c:pt>
                <c:pt idx="212">
                  <c:v>1.057828</c:v>
                </c:pt>
                <c:pt idx="213">
                  <c:v>1.0049570000000001</c:v>
                </c:pt>
                <c:pt idx="214">
                  <c:v>0.86397100000000004</c:v>
                </c:pt>
                <c:pt idx="215">
                  <c:v>0.98733400000000004</c:v>
                </c:pt>
                <c:pt idx="216">
                  <c:v>0.84634699999999996</c:v>
                </c:pt>
                <c:pt idx="217">
                  <c:v>0.72298399999999996</c:v>
                </c:pt>
                <c:pt idx="218">
                  <c:v>0.84634699999999996</c:v>
                </c:pt>
                <c:pt idx="219">
                  <c:v>0.74060700000000002</c:v>
                </c:pt>
                <c:pt idx="220">
                  <c:v>0.65249000000000001</c:v>
                </c:pt>
                <c:pt idx="221">
                  <c:v>0.77585400000000004</c:v>
                </c:pt>
                <c:pt idx="222">
                  <c:v>0.77585400000000004</c:v>
                </c:pt>
                <c:pt idx="223">
                  <c:v>0.65249000000000001</c:v>
                </c:pt>
                <c:pt idx="224">
                  <c:v>0.59962000000000004</c:v>
                </c:pt>
                <c:pt idx="225">
                  <c:v>0.65249000000000001</c:v>
                </c:pt>
                <c:pt idx="226">
                  <c:v>0.56437300000000001</c:v>
                </c:pt>
                <c:pt idx="227">
                  <c:v>0.49387999999999999</c:v>
                </c:pt>
                <c:pt idx="228">
                  <c:v>0.40576299999999998</c:v>
                </c:pt>
                <c:pt idx="229">
                  <c:v>0.30002299999999998</c:v>
                </c:pt>
                <c:pt idx="230">
                  <c:v>0.15903600000000001</c:v>
                </c:pt>
                <c:pt idx="231">
                  <c:v>0.21190600000000001</c:v>
                </c:pt>
                <c:pt idx="232">
                  <c:v>0.26477600000000001</c:v>
                </c:pt>
                <c:pt idx="233">
                  <c:v>0.28239999999999998</c:v>
                </c:pt>
                <c:pt idx="234">
                  <c:v>0.28239999999999998</c:v>
                </c:pt>
                <c:pt idx="235">
                  <c:v>0.21190600000000001</c:v>
                </c:pt>
                <c:pt idx="236">
                  <c:v>0.28239999999999998</c:v>
                </c:pt>
                <c:pt idx="237">
                  <c:v>0.22953000000000001</c:v>
                </c:pt>
                <c:pt idx="238">
                  <c:v>0.17665900000000001</c:v>
                </c:pt>
                <c:pt idx="239">
                  <c:v>0.31764599999999998</c:v>
                </c:pt>
                <c:pt idx="240">
                  <c:v>0.22953000000000001</c:v>
                </c:pt>
                <c:pt idx="241">
                  <c:v>0.17665900000000001</c:v>
                </c:pt>
                <c:pt idx="242">
                  <c:v>0.31764599999999998</c:v>
                </c:pt>
                <c:pt idx="243">
                  <c:v>0.22953000000000001</c:v>
                </c:pt>
                <c:pt idx="244">
                  <c:v>0.123789</c:v>
                </c:pt>
                <c:pt idx="245">
                  <c:v>0.123789</c:v>
                </c:pt>
                <c:pt idx="246">
                  <c:v>0.33527000000000001</c:v>
                </c:pt>
                <c:pt idx="247">
                  <c:v>0.24715300000000001</c:v>
                </c:pt>
                <c:pt idx="248">
                  <c:v>0.14141300000000001</c:v>
                </c:pt>
                <c:pt idx="249">
                  <c:v>0.33527000000000001</c:v>
                </c:pt>
                <c:pt idx="250">
                  <c:v>0.22953000000000001</c:v>
                </c:pt>
                <c:pt idx="251">
                  <c:v>0.19428300000000001</c:v>
                </c:pt>
                <c:pt idx="252">
                  <c:v>0.28239999999999998</c:v>
                </c:pt>
                <c:pt idx="253">
                  <c:v>0.22953000000000001</c:v>
                </c:pt>
                <c:pt idx="254">
                  <c:v>0.21190600000000001</c:v>
                </c:pt>
                <c:pt idx="255">
                  <c:v>0.22953000000000001</c:v>
                </c:pt>
                <c:pt idx="256">
                  <c:v>0.22953000000000001</c:v>
                </c:pt>
                <c:pt idx="257">
                  <c:v>0.21190600000000001</c:v>
                </c:pt>
                <c:pt idx="258">
                  <c:v>0.21190600000000001</c:v>
                </c:pt>
                <c:pt idx="259">
                  <c:v>0.14141300000000001</c:v>
                </c:pt>
                <c:pt idx="260">
                  <c:v>0.22953000000000001</c:v>
                </c:pt>
                <c:pt idx="261">
                  <c:v>0.22953000000000001</c:v>
                </c:pt>
                <c:pt idx="262">
                  <c:v>0.15903600000000001</c:v>
                </c:pt>
                <c:pt idx="263">
                  <c:v>0.21190600000000001</c:v>
                </c:pt>
                <c:pt idx="264">
                  <c:v>0.19428300000000001</c:v>
                </c:pt>
                <c:pt idx="265">
                  <c:v>0.14141300000000001</c:v>
                </c:pt>
                <c:pt idx="266">
                  <c:v>0.14141300000000001</c:v>
                </c:pt>
                <c:pt idx="267">
                  <c:v>0.22953000000000001</c:v>
                </c:pt>
                <c:pt idx="268">
                  <c:v>0.19428300000000001</c:v>
                </c:pt>
                <c:pt idx="269">
                  <c:v>0.123789</c:v>
                </c:pt>
                <c:pt idx="270">
                  <c:v>0.24715300000000001</c:v>
                </c:pt>
                <c:pt idx="271">
                  <c:v>0.21190600000000001</c:v>
                </c:pt>
                <c:pt idx="272">
                  <c:v>0.123789</c:v>
                </c:pt>
              </c:numCache>
            </c:numRef>
          </c:yVal>
          <c:smooth val="0"/>
        </c:ser>
        <c:ser>
          <c:idx val="5"/>
          <c:order val="4"/>
          <c:tx>
            <c:strRef>
              <c:f>'393a-FD-Relay'!$I$15</c:f>
              <c:strCache>
                <c:ptCount val="1"/>
                <c:pt idx="0">
                  <c:v>PSU Leads V</c:v>
                </c:pt>
              </c:strCache>
            </c:strRef>
          </c:tx>
          <c:marker>
            <c:symbol val="none"/>
          </c:marker>
          <c:xVal>
            <c:numRef>
              <c:f>'393a-FD-Relay'!$C$16:$C$288</c:f>
              <c:numCache>
                <c:formatCode>mm:ss.000</c:formatCode>
                <c:ptCount val="273"/>
                <c:pt idx="0">
                  <c:v>0.84653354166666661</c:v>
                </c:pt>
                <c:pt idx="1">
                  <c:v>0.84653365740740749</c:v>
                </c:pt>
                <c:pt idx="2">
                  <c:v>0.84653377314814815</c:v>
                </c:pt>
                <c:pt idx="3">
                  <c:v>0.84653388888888881</c:v>
                </c:pt>
                <c:pt idx="4">
                  <c:v>0.84653400462962969</c:v>
                </c:pt>
                <c:pt idx="5">
                  <c:v>0.84653412037037035</c:v>
                </c:pt>
                <c:pt idx="6">
                  <c:v>0.84653423611111112</c:v>
                </c:pt>
                <c:pt idx="7">
                  <c:v>0.84653435185185189</c:v>
                </c:pt>
                <c:pt idx="8">
                  <c:v>0.84653446759259265</c:v>
                </c:pt>
                <c:pt idx="9">
                  <c:v>0.84653458333333331</c:v>
                </c:pt>
                <c:pt idx="10">
                  <c:v>0.84653469907407397</c:v>
                </c:pt>
                <c:pt idx="11">
                  <c:v>0.84653481481481485</c:v>
                </c:pt>
                <c:pt idx="12">
                  <c:v>0.84653493055555551</c:v>
                </c:pt>
                <c:pt idx="13">
                  <c:v>0.84653504629629628</c:v>
                </c:pt>
                <c:pt idx="14">
                  <c:v>0.84653516203703705</c:v>
                </c:pt>
                <c:pt idx="15">
                  <c:v>0.84653527777777782</c:v>
                </c:pt>
                <c:pt idx="16">
                  <c:v>0.84653539351851848</c:v>
                </c:pt>
                <c:pt idx="17">
                  <c:v>0.84653550925925936</c:v>
                </c:pt>
                <c:pt idx="18">
                  <c:v>0.84653562500000001</c:v>
                </c:pt>
                <c:pt idx="19">
                  <c:v>0.84653574074074067</c:v>
                </c:pt>
                <c:pt idx="20">
                  <c:v>0.84653585648148155</c:v>
                </c:pt>
                <c:pt idx="21">
                  <c:v>0.84653597222222221</c:v>
                </c:pt>
                <c:pt idx="22">
                  <c:v>0.84653608796296298</c:v>
                </c:pt>
                <c:pt idx="23">
                  <c:v>0.84653620370370364</c:v>
                </c:pt>
                <c:pt idx="24">
                  <c:v>0.84653631944444452</c:v>
                </c:pt>
                <c:pt idx="25">
                  <c:v>0.84653643518518518</c:v>
                </c:pt>
                <c:pt idx="26">
                  <c:v>0.84653655092592583</c:v>
                </c:pt>
                <c:pt idx="27">
                  <c:v>0.84653666666666672</c:v>
                </c:pt>
                <c:pt idx="28">
                  <c:v>0.84653678240740737</c:v>
                </c:pt>
                <c:pt idx="29">
                  <c:v>0.84653689814814814</c:v>
                </c:pt>
                <c:pt idx="30">
                  <c:v>0.84653701388888891</c:v>
                </c:pt>
                <c:pt idx="31">
                  <c:v>0.84653712962962968</c:v>
                </c:pt>
                <c:pt idx="32">
                  <c:v>0.84653724537037034</c:v>
                </c:pt>
                <c:pt idx="33">
                  <c:v>0.84653736111111122</c:v>
                </c:pt>
                <c:pt idx="34">
                  <c:v>0.84653747685185188</c:v>
                </c:pt>
                <c:pt idx="35">
                  <c:v>0.84653759259259254</c:v>
                </c:pt>
                <c:pt idx="36">
                  <c:v>0.84653770833333331</c:v>
                </c:pt>
                <c:pt idx="37">
                  <c:v>0.84653782407407407</c:v>
                </c:pt>
                <c:pt idx="38">
                  <c:v>0.84653793981481484</c:v>
                </c:pt>
                <c:pt idx="39">
                  <c:v>0.8465380555555555</c:v>
                </c:pt>
                <c:pt idx="40">
                  <c:v>0.84653817129629638</c:v>
                </c:pt>
                <c:pt idx="41">
                  <c:v>0.84653828703703704</c:v>
                </c:pt>
                <c:pt idx="42">
                  <c:v>0.8465384027777777</c:v>
                </c:pt>
                <c:pt idx="43">
                  <c:v>0.84653851851851858</c:v>
                </c:pt>
                <c:pt idx="44">
                  <c:v>0.84653863425925924</c:v>
                </c:pt>
                <c:pt idx="45">
                  <c:v>0.84653875000000001</c:v>
                </c:pt>
                <c:pt idx="46">
                  <c:v>0.84653886574074078</c:v>
                </c:pt>
                <c:pt idx="47">
                  <c:v>0.84653898148148155</c:v>
                </c:pt>
                <c:pt idx="48">
                  <c:v>0.8465390972222222</c:v>
                </c:pt>
                <c:pt idx="49">
                  <c:v>0.84653921296296286</c:v>
                </c:pt>
                <c:pt idx="50">
                  <c:v>0.84653932870370374</c:v>
                </c:pt>
                <c:pt idx="51">
                  <c:v>0.8465394444444444</c:v>
                </c:pt>
                <c:pt idx="52">
                  <c:v>0.84653956018518517</c:v>
                </c:pt>
                <c:pt idx="53">
                  <c:v>0.84653967592592594</c:v>
                </c:pt>
                <c:pt idx="54">
                  <c:v>0.84653979166666671</c:v>
                </c:pt>
                <c:pt idx="55">
                  <c:v>0.84653990740740737</c:v>
                </c:pt>
                <c:pt idx="56">
                  <c:v>0.84654002314814825</c:v>
                </c:pt>
                <c:pt idx="57">
                  <c:v>0.8465401388888889</c:v>
                </c:pt>
                <c:pt idx="58">
                  <c:v>0.84654025462962956</c:v>
                </c:pt>
                <c:pt idx="59">
                  <c:v>0.84654037037037044</c:v>
                </c:pt>
                <c:pt idx="60">
                  <c:v>0.8465404861111111</c:v>
                </c:pt>
                <c:pt idx="61">
                  <c:v>0.84654060185185187</c:v>
                </c:pt>
                <c:pt idx="62">
                  <c:v>0.84654071759259253</c:v>
                </c:pt>
                <c:pt idx="63">
                  <c:v>0.84654083333333341</c:v>
                </c:pt>
                <c:pt idx="64">
                  <c:v>0.84654094907407407</c:v>
                </c:pt>
                <c:pt idx="65">
                  <c:v>0.84654106481481473</c:v>
                </c:pt>
                <c:pt idx="66">
                  <c:v>0.84654118055555561</c:v>
                </c:pt>
                <c:pt idx="67">
                  <c:v>0.84654129629629626</c:v>
                </c:pt>
                <c:pt idx="68">
                  <c:v>0.84654141203703703</c:v>
                </c:pt>
                <c:pt idx="69">
                  <c:v>0.8465415277777778</c:v>
                </c:pt>
                <c:pt idx="70">
                  <c:v>0.84654164351851857</c:v>
                </c:pt>
                <c:pt idx="71">
                  <c:v>0.84654175925925923</c:v>
                </c:pt>
                <c:pt idx="72">
                  <c:v>0.84654187500000011</c:v>
                </c:pt>
                <c:pt idx="73">
                  <c:v>0.84654199074074077</c:v>
                </c:pt>
                <c:pt idx="74">
                  <c:v>0.84654210648148143</c:v>
                </c:pt>
                <c:pt idx="75">
                  <c:v>0.8465422222222222</c:v>
                </c:pt>
                <c:pt idx="76">
                  <c:v>0.84654233796296297</c:v>
                </c:pt>
                <c:pt idx="77">
                  <c:v>0.84654245370370373</c:v>
                </c:pt>
                <c:pt idx="78">
                  <c:v>0.84654256944444439</c:v>
                </c:pt>
                <c:pt idx="79">
                  <c:v>0.84654268518518527</c:v>
                </c:pt>
                <c:pt idx="80">
                  <c:v>0.84654280092592593</c:v>
                </c:pt>
                <c:pt idx="81">
                  <c:v>0.84654291666666659</c:v>
                </c:pt>
                <c:pt idx="82">
                  <c:v>0.84654303240740747</c:v>
                </c:pt>
                <c:pt idx="83">
                  <c:v>0.84654314814814813</c:v>
                </c:pt>
                <c:pt idx="84">
                  <c:v>0.8465432638888889</c:v>
                </c:pt>
                <c:pt idx="85">
                  <c:v>0.84654337962962956</c:v>
                </c:pt>
                <c:pt idx="86">
                  <c:v>0.84654349537037044</c:v>
                </c:pt>
                <c:pt idx="87">
                  <c:v>0.84654361111111109</c:v>
                </c:pt>
                <c:pt idx="88">
                  <c:v>0.84654372685185175</c:v>
                </c:pt>
                <c:pt idx="89">
                  <c:v>0.84654384259259263</c:v>
                </c:pt>
                <c:pt idx="90">
                  <c:v>0.84654395833333329</c:v>
                </c:pt>
                <c:pt idx="91">
                  <c:v>0.84654407407407406</c:v>
                </c:pt>
                <c:pt idx="92">
                  <c:v>0.84654418981481483</c:v>
                </c:pt>
                <c:pt idx="93">
                  <c:v>0.8465443055555556</c:v>
                </c:pt>
                <c:pt idx="94">
                  <c:v>0.84654442129629626</c:v>
                </c:pt>
                <c:pt idx="95">
                  <c:v>0.84654453703703714</c:v>
                </c:pt>
                <c:pt idx="96">
                  <c:v>0.8465446527777778</c:v>
                </c:pt>
                <c:pt idx="97">
                  <c:v>0.84654476851851845</c:v>
                </c:pt>
                <c:pt idx="98">
                  <c:v>0.84654488425925933</c:v>
                </c:pt>
                <c:pt idx="99">
                  <c:v>0.84654499999999999</c:v>
                </c:pt>
                <c:pt idx="100">
                  <c:v>0.84654511574074076</c:v>
                </c:pt>
                <c:pt idx="101">
                  <c:v>0.84654523148148142</c:v>
                </c:pt>
                <c:pt idx="102">
                  <c:v>0.8465453472222223</c:v>
                </c:pt>
                <c:pt idx="103">
                  <c:v>0.84654546296296296</c:v>
                </c:pt>
                <c:pt idx="104">
                  <c:v>0.84654557870370362</c:v>
                </c:pt>
                <c:pt idx="105">
                  <c:v>0.8465456944444445</c:v>
                </c:pt>
                <c:pt idx="106">
                  <c:v>0.84654581018518515</c:v>
                </c:pt>
                <c:pt idx="107">
                  <c:v>0.84654592592592592</c:v>
                </c:pt>
                <c:pt idx="108">
                  <c:v>0.84654604166666669</c:v>
                </c:pt>
                <c:pt idx="109">
                  <c:v>0.84654615740740746</c:v>
                </c:pt>
                <c:pt idx="110">
                  <c:v>0.84654627314814812</c:v>
                </c:pt>
                <c:pt idx="111">
                  <c:v>0.84654638888888878</c:v>
                </c:pt>
                <c:pt idx="112">
                  <c:v>0.84654650462962966</c:v>
                </c:pt>
                <c:pt idx="113">
                  <c:v>0.84654662037037032</c:v>
                </c:pt>
                <c:pt idx="114">
                  <c:v>0.84654673611111109</c:v>
                </c:pt>
                <c:pt idx="115">
                  <c:v>0.84654685185185186</c:v>
                </c:pt>
                <c:pt idx="116">
                  <c:v>0.84654696759259263</c:v>
                </c:pt>
                <c:pt idx="117">
                  <c:v>0.84654708333333328</c:v>
                </c:pt>
                <c:pt idx="118">
                  <c:v>0.84654719907407416</c:v>
                </c:pt>
                <c:pt idx="119">
                  <c:v>0.84654731481481482</c:v>
                </c:pt>
                <c:pt idx="120">
                  <c:v>0.84654743055555548</c:v>
                </c:pt>
                <c:pt idx="121">
                  <c:v>0.84654754629629636</c:v>
                </c:pt>
                <c:pt idx="122">
                  <c:v>0.84654766203703702</c:v>
                </c:pt>
                <c:pt idx="123">
                  <c:v>0.84654777777777779</c:v>
                </c:pt>
                <c:pt idx="124">
                  <c:v>0.84654789351851845</c:v>
                </c:pt>
                <c:pt idx="125">
                  <c:v>0.84654800925925933</c:v>
                </c:pt>
                <c:pt idx="126">
                  <c:v>0.84654812499999998</c:v>
                </c:pt>
                <c:pt idx="127">
                  <c:v>0.84654824074074064</c:v>
                </c:pt>
                <c:pt idx="128">
                  <c:v>0.84654835648148152</c:v>
                </c:pt>
                <c:pt idx="129">
                  <c:v>0.84654847222222218</c:v>
                </c:pt>
                <c:pt idx="130">
                  <c:v>0.84654858796296295</c:v>
                </c:pt>
                <c:pt idx="131">
                  <c:v>0.84654870370370372</c:v>
                </c:pt>
                <c:pt idx="132">
                  <c:v>0.84654881944444449</c:v>
                </c:pt>
                <c:pt idx="133">
                  <c:v>0.84654893518518515</c:v>
                </c:pt>
                <c:pt idx="134">
                  <c:v>0.84654905092592603</c:v>
                </c:pt>
                <c:pt idx="135">
                  <c:v>0.84654916666666669</c:v>
                </c:pt>
                <c:pt idx="136">
                  <c:v>0.84654928240740734</c:v>
                </c:pt>
                <c:pt idx="137">
                  <c:v>0.84654939814814811</c:v>
                </c:pt>
                <c:pt idx="138">
                  <c:v>0.84654951388888888</c:v>
                </c:pt>
                <c:pt idx="139">
                  <c:v>0.84654962962962965</c:v>
                </c:pt>
                <c:pt idx="140">
                  <c:v>0.84654974537037031</c:v>
                </c:pt>
                <c:pt idx="141">
                  <c:v>0.84654986111111119</c:v>
                </c:pt>
                <c:pt idx="142">
                  <c:v>0.84654997685185185</c:v>
                </c:pt>
                <c:pt idx="143">
                  <c:v>0.84655009259259251</c:v>
                </c:pt>
                <c:pt idx="144">
                  <c:v>0.84655020833333339</c:v>
                </c:pt>
                <c:pt idx="145">
                  <c:v>0.84655032407407405</c:v>
                </c:pt>
                <c:pt idx="146">
                  <c:v>0.84655043981481481</c:v>
                </c:pt>
                <c:pt idx="147">
                  <c:v>0.84655055555555558</c:v>
                </c:pt>
                <c:pt idx="148">
                  <c:v>0.84655067129629635</c:v>
                </c:pt>
                <c:pt idx="149">
                  <c:v>0.84655078703703701</c:v>
                </c:pt>
                <c:pt idx="150">
                  <c:v>0.84655090277777767</c:v>
                </c:pt>
                <c:pt idx="151">
                  <c:v>0.84655101851851855</c:v>
                </c:pt>
                <c:pt idx="152">
                  <c:v>0.84655113425925921</c:v>
                </c:pt>
                <c:pt idx="153">
                  <c:v>0.84655124999999998</c:v>
                </c:pt>
                <c:pt idx="154">
                  <c:v>0.84655136574074075</c:v>
                </c:pt>
                <c:pt idx="155">
                  <c:v>0.84655148148148152</c:v>
                </c:pt>
                <c:pt idx="156">
                  <c:v>0.84655159722222217</c:v>
                </c:pt>
                <c:pt idx="157">
                  <c:v>0.84655171296296305</c:v>
                </c:pt>
                <c:pt idx="158">
                  <c:v>0.84655182870370371</c:v>
                </c:pt>
                <c:pt idx="159">
                  <c:v>0.84655194444444437</c:v>
                </c:pt>
                <c:pt idx="160">
                  <c:v>0.84655206018518525</c:v>
                </c:pt>
                <c:pt idx="161">
                  <c:v>0.84655217592592591</c:v>
                </c:pt>
                <c:pt idx="162">
                  <c:v>0.84655229166666668</c:v>
                </c:pt>
                <c:pt idx="163">
                  <c:v>0.84655240740740734</c:v>
                </c:pt>
                <c:pt idx="164">
                  <c:v>0.84655252314814822</c:v>
                </c:pt>
                <c:pt idx="165">
                  <c:v>0.84655263888888888</c:v>
                </c:pt>
                <c:pt idx="166">
                  <c:v>0.84655275462962953</c:v>
                </c:pt>
                <c:pt idx="167">
                  <c:v>0.84655287037037041</c:v>
                </c:pt>
                <c:pt idx="168">
                  <c:v>0.84655298611111107</c:v>
                </c:pt>
                <c:pt idx="169">
                  <c:v>0.84655310185185184</c:v>
                </c:pt>
                <c:pt idx="170">
                  <c:v>0.84655321759259261</c:v>
                </c:pt>
                <c:pt idx="171">
                  <c:v>0.84655333333333338</c:v>
                </c:pt>
                <c:pt idx="172">
                  <c:v>0.84655344907407404</c:v>
                </c:pt>
                <c:pt idx="173">
                  <c:v>0.84655356481481492</c:v>
                </c:pt>
                <c:pt idx="174">
                  <c:v>0.84655368055555558</c:v>
                </c:pt>
                <c:pt idx="175">
                  <c:v>0.84655379629629623</c:v>
                </c:pt>
                <c:pt idx="176">
                  <c:v>0.846553912037037</c:v>
                </c:pt>
                <c:pt idx="177">
                  <c:v>0.84655402777777777</c:v>
                </c:pt>
                <c:pt idx="178">
                  <c:v>0.84655414351851854</c:v>
                </c:pt>
                <c:pt idx="179">
                  <c:v>0.8465542592592592</c:v>
                </c:pt>
                <c:pt idx="180">
                  <c:v>0.84655437500000008</c:v>
                </c:pt>
                <c:pt idx="181">
                  <c:v>0.84655449074074074</c:v>
                </c:pt>
                <c:pt idx="182">
                  <c:v>0.8465546064814814</c:v>
                </c:pt>
                <c:pt idx="183">
                  <c:v>0.84655472222222228</c:v>
                </c:pt>
                <c:pt idx="184">
                  <c:v>0.84655483796296294</c:v>
                </c:pt>
                <c:pt idx="185">
                  <c:v>0.84655495370370371</c:v>
                </c:pt>
                <c:pt idx="186">
                  <c:v>0.84655506944444447</c:v>
                </c:pt>
                <c:pt idx="187">
                  <c:v>0.84655518518518524</c:v>
                </c:pt>
                <c:pt idx="188">
                  <c:v>0.8465553009259259</c:v>
                </c:pt>
                <c:pt idx="189">
                  <c:v>0.84655541666666656</c:v>
                </c:pt>
                <c:pt idx="190">
                  <c:v>0.84655553240740744</c:v>
                </c:pt>
                <c:pt idx="191">
                  <c:v>0.8465556481481481</c:v>
                </c:pt>
                <c:pt idx="192">
                  <c:v>0.84655576388888887</c:v>
                </c:pt>
                <c:pt idx="193">
                  <c:v>0.84655587962962964</c:v>
                </c:pt>
                <c:pt idx="194">
                  <c:v>0.84655599537037041</c:v>
                </c:pt>
                <c:pt idx="195">
                  <c:v>0.84655611111111106</c:v>
                </c:pt>
                <c:pt idx="196">
                  <c:v>0.84655622685185195</c:v>
                </c:pt>
                <c:pt idx="197">
                  <c:v>0.8465563425925926</c:v>
                </c:pt>
                <c:pt idx="198">
                  <c:v>0.84655645833333326</c:v>
                </c:pt>
                <c:pt idx="199">
                  <c:v>0.84655657407407414</c:v>
                </c:pt>
                <c:pt idx="200">
                  <c:v>0.8465566898148148</c:v>
                </c:pt>
                <c:pt idx="201">
                  <c:v>0.84655680555555557</c:v>
                </c:pt>
                <c:pt idx="202">
                  <c:v>0.84655692129629623</c:v>
                </c:pt>
                <c:pt idx="203">
                  <c:v>0.84655703703703711</c:v>
                </c:pt>
                <c:pt idx="204">
                  <c:v>0.84655715277777777</c:v>
                </c:pt>
                <c:pt idx="205">
                  <c:v>0.84655726851851842</c:v>
                </c:pt>
                <c:pt idx="206">
                  <c:v>0.8465573842592593</c:v>
                </c:pt>
                <c:pt idx="207">
                  <c:v>0.84655749999999996</c:v>
                </c:pt>
                <c:pt idx="208">
                  <c:v>0.84655761574074073</c:v>
                </c:pt>
                <c:pt idx="209">
                  <c:v>0.8465577314814815</c:v>
                </c:pt>
                <c:pt idx="210">
                  <c:v>0.84655784722222227</c:v>
                </c:pt>
                <c:pt idx="211">
                  <c:v>0.84655796296296293</c:v>
                </c:pt>
                <c:pt idx="212">
                  <c:v>0.84655807870370381</c:v>
                </c:pt>
                <c:pt idx="213">
                  <c:v>0.84655819444444447</c:v>
                </c:pt>
                <c:pt idx="214">
                  <c:v>0.84655831018518513</c:v>
                </c:pt>
                <c:pt idx="215">
                  <c:v>0.84655842592592589</c:v>
                </c:pt>
                <c:pt idx="216">
                  <c:v>0.84655854166666666</c:v>
                </c:pt>
                <c:pt idx="217">
                  <c:v>0.84655865740740743</c:v>
                </c:pt>
                <c:pt idx="218">
                  <c:v>0.84655877314814809</c:v>
                </c:pt>
                <c:pt idx="219">
                  <c:v>0.84655888888888897</c:v>
                </c:pt>
                <c:pt idx="220">
                  <c:v>0.84655900462962963</c:v>
                </c:pt>
                <c:pt idx="221">
                  <c:v>0.84655912037037029</c:v>
                </c:pt>
                <c:pt idx="222">
                  <c:v>0.84655923611111117</c:v>
                </c:pt>
                <c:pt idx="223">
                  <c:v>0.84655935185185183</c:v>
                </c:pt>
                <c:pt idx="224">
                  <c:v>0.8465594675925926</c:v>
                </c:pt>
                <c:pt idx="225">
                  <c:v>0.84655958333333337</c:v>
                </c:pt>
                <c:pt idx="226">
                  <c:v>0.84655969907407413</c:v>
                </c:pt>
                <c:pt idx="227">
                  <c:v>0.84655981481481479</c:v>
                </c:pt>
                <c:pt idx="228">
                  <c:v>0.84655993055555545</c:v>
                </c:pt>
                <c:pt idx="229">
                  <c:v>0.84656004629629633</c:v>
                </c:pt>
                <c:pt idx="230">
                  <c:v>0.84656016203703699</c:v>
                </c:pt>
                <c:pt idx="231">
                  <c:v>0.84656027777777776</c:v>
                </c:pt>
                <c:pt idx="232">
                  <c:v>0.84656039351851853</c:v>
                </c:pt>
                <c:pt idx="233">
                  <c:v>0.8465605092592593</c:v>
                </c:pt>
                <c:pt idx="234">
                  <c:v>0.84656062499999996</c:v>
                </c:pt>
                <c:pt idx="235">
                  <c:v>0.84656074074074084</c:v>
                </c:pt>
                <c:pt idx="236">
                  <c:v>0.84656085648148149</c:v>
                </c:pt>
                <c:pt idx="237">
                  <c:v>0.84656097222222215</c:v>
                </c:pt>
                <c:pt idx="238">
                  <c:v>0.84656108796296303</c:v>
                </c:pt>
                <c:pt idx="239">
                  <c:v>0.84656120370370369</c:v>
                </c:pt>
                <c:pt idx="240">
                  <c:v>0.84656131944444446</c:v>
                </c:pt>
                <c:pt idx="241">
                  <c:v>0.84656143518518512</c:v>
                </c:pt>
                <c:pt idx="242">
                  <c:v>0.846561550925926</c:v>
                </c:pt>
                <c:pt idx="243">
                  <c:v>0.84656166666666666</c:v>
                </c:pt>
                <c:pt idx="244">
                  <c:v>0.84656178240740731</c:v>
                </c:pt>
                <c:pt idx="245">
                  <c:v>0.8465618981481482</c:v>
                </c:pt>
                <c:pt idx="246">
                  <c:v>0.84656201388888885</c:v>
                </c:pt>
                <c:pt idx="247">
                  <c:v>0.84656212962962962</c:v>
                </c:pt>
                <c:pt idx="248">
                  <c:v>0.84656224537037039</c:v>
                </c:pt>
                <c:pt idx="249">
                  <c:v>0.84656236111111116</c:v>
                </c:pt>
                <c:pt idx="250">
                  <c:v>0.84656247685185182</c:v>
                </c:pt>
                <c:pt idx="251">
                  <c:v>0.8465625925925927</c:v>
                </c:pt>
                <c:pt idx="252">
                  <c:v>0.84656270833333336</c:v>
                </c:pt>
                <c:pt idx="253">
                  <c:v>0.84656282407407402</c:v>
                </c:pt>
                <c:pt idx="254">
                  <c:v>0.84656293981481479</c:v>
                </c:pt>
                <c:pt idx="255">
                  <c:v>0.84656305555555555</c:v>
                </c:pt>
                <c:pt idx="256">
                  <c:v>0.84656317129629632</c:v>
                </c:pt>
                <c:pt idx="257">
                  <c:v>0.84656328703703698</c:v>
                </c:pt>
                <c:pt idx="258">
                  <c:v>0.84656340277777786</c:v>
                </c:pt>
                <c:pt idx="259">
                  <c:v>0.84656351851851852</c:v>
                </c:pt>
                <c:pt idx="260">
                  <c:v>0.84656363425925918</c:v>
                </c:pt>
                <c:pt idx="261">
                  <c:v>0.84656375000000006</c:v>
                </c:pt>
                <c:pt idx="262">
                  <c:v>0.84656386574074072</c:v>
                </c:pt>
                <c:pt idx="263">
                  <c:v>0.84656398148148149</c:v>
                </c:pt>
                <c:pt idx="264">
                  <c:v>0.84656409722222226</c:v>
                </c:pt>
                <c:pt idx="265">
                  <c:v>0.84656421296296303</c:v>
                </c:pt>
                <c:pt idx="266">
                  <c:v>0.84656432870370368</c:v>
                </c:pt>
                <c:pt idx="267">
                  <c:v>0.84656444444444434</c:v>
                </c:pt>
                <c:pt idx="268">
                  <c:v>0.84656456018518522</c:v>
                </c:pt>
                <c:pt idx="269">
                  <c:v>0.84656467592592588</c:v>
                </c:pt>
                <c:pt idx="270">
                  <c:v>0.84656479166666665</c:v>
                </c:pt>
                <c:pt idx="271">
                  <c:v>0.84656490740740742</c:v>
                </c:pt>
                <c:pt idx="272">
                  <c:v>0.84656502314814819</c:v>
                </c:pt>
              </c:numCache>
            </c:numRef>
          </c:xVal>
          <c:yVal>
            <c:numRef>
              <c:f>'393a-FD-Relay'!$I$16:$I$288</c:f>
              <c:numCache>
                <c:formatCode>General</c:formatCode>
                <c:ptCount val="273"/>
                <c:pt idx="0">
                  <c:v>-0.24010999999999999</c:v>
                </c:pt>
                <c:pt idx="1">
                  <c:v>-0.14385899999999999</c:v>
                </c:pt>
                <c:pt idx="2">
                  <c:v>-0.15990099999999999</c:v>
                </c:pt>
                <c:pt idx="3">
                  <c:v>-0.15990099999999999</c:v>
                </c:pt>
                <c:pt idx="4">
                  <c:v>-0.24010999999999999</c:v>
                </c:pt>
                <c:pt idx="5">
                  <c:v>-0.17594299999999999</c:v>
                </c:pt>
                <c:pt idx="6">
                  <c:v>-0.15990099999999999</c:v>
                </c:pt>
                <c:pt idx="7">
                  <c:v>-0.17594299999999999</c:v>
                </c:pt>
                <c:pt idx="8">
                  <c:v>-0.15990099999999999</c:v>
                </c:pt>
                <c:pt idx="9">
                  <c:v>-0.14385899999999999</c:v>
                </c:pt>
                <c:pt idx="10">
                  <c:v>-0.14385899999999999</c:v>
                </c:pt>
                <c:pt idx="11">
                  <c:v>-0.19198499999999999</c:v>
                </c:pt>
                <c:pt idx="12">
                  <c:v>-0.12781799999999999</c:v>
                </c:pt>
                <c:pt idx="13">
                  <c:v>-0.12781799999999999</c:v>
                </c:pt>
                <c:pt idx="14">
                  <c:v>-0.12781799999999999</c:v>
                </c:pt>
                <c:pt idx="15">
                  <c:v>-0.19198499999999999</c:v>
                </c:pt>
                <c:pt idx="16">
                  <c:v>-0.15990099999999999</c:v>
                </c:pt>
                <c:pt idx="17">
                  <c:v>-0.12781799999999999</c:v>
                </c:pt>
                <c:pt idx="18">
                  <c:v>-0.19198499999999999</c:v>
                </c:pt>
                <c:pt idx="19">
                  <c:v>-0.111776</c:v>
                </c:pt>
                <c:pt idx="20">
                  <c:v>-0.14385899999999999</c:v>
                </c:pt>
                <c:pt idx="21">
                  <c:v>-0.19198499999999999</c:v>
                </c:pt>
                <c:pt idx="22">
                  <c:v>-0.17594299999999999</c:v>
                </c:pt>
                <c:pt idx="23">
                  <c:v>-9.5734E-2</c:v>
                </c:pt>
                <c:pt idx="24">
                  <c:v>-0.25615199999999999</c:v>
                </c:pt>
                <c:pt idx="25">
                  <c:v>-0.25615199999999999</c:v>
                </c:pt>
                <c:pt idx="26">
                  <c:v>-0.22406799999999999</c:v>
                </c:pt>
                <c:pt idx="27">
                  <c:v>-0.12781799999999999</c:v>
                </c:pt>
                <c:pt idx="28">
                  <c:v>-0.24010999999999999</c:v>
                </c:pt>
                <c:pt idx="29">
                  <c:v>-0.20802599999999999</c:v>
                </c:pt>
                <c:pt idx="30">
                  <c:v>-0.111776</c:v>
                </c:pt>
                <c:pt idx="31">
                  <c:v>-0.22406799999999999</c:v>
                </c:pt>
                <c:pt idx="32">
                  <c:v>-0.15990099999999999</c:v>
                </c:pt>
                <c:pt idx="33">
                  <c:v>-0.12781799999999999</c:v>
                </c:pt>
                <c:pt idx="34">
                  <c:v>-0.17594299999999999</c:v>
                </c:pt>
                <c:pt idx="35">
                  <c:v>-0.15990099999999999</c:v>
                </c:pt>
                <c:pt idx="36">
                  <c:v>-0.15990099999999999</c:v>
                </c:pt>
                <c:pt idx="37">
                  <c:v>-0.14385899999999999</c:v>
                </c:pt>
                <c:pt idx="38">
                  <c:v>-0.22406799999999999</c:v>
                </c:pt>
                <c:pt idx="39">
                  <c:v>-0.15990099999999999</c:v>
                </c:pt>
                <c:pt idx="40">
                  <c:v>-0.17594299999999999</c:v>
                </c:pt>
                <c:pt idx="41">
                  <c:v>-0.12781799999999999</c:v>
                </c:pt>
                <c:pt idx="42">
                  <c:v>-0.15990099999999999</c:v>
                </c:pt>
                <c:pt idx="43">
                  <c:v>-0.19198499999999999</c:v>
                </c:pt>
                <c:pt idx="44">
                  <c:v>-0.111776</c:v>
                </c:pt>
                <c:pt idx="45">
                  <c:v>-0.15990099999999999</c:v>
                </c:pt>
                <c:pt idx="46">
                  <c:v>-0.19198499999999999</c:v>
                </c:pt>
                <c:pt idx="47">
                  <c:v>-0.19198499999999999</c:v>
                </c:pt>
                <c:pt idx="48">
                  <c:v>-9.5734E-2</c:v>
                </c:pt>
                <c:pt idx="49">
                  <c:v>-0.15990099999999999</c:v>
                </c:pt>
                <c:pt idx="50">
                  <c:v>-0.17594299999999999</c:v>
                </c:pt>
                <c:pt idx="51">
                  <c:v>-0.14385899999999999</c:v>
                </c:pt>
                <c:pt idx="52">
                  <c:v>-0.20802599999999999</c:v>
                </c:pt>
                <c:pt idx="53">
                  <c:v>-0.14385899999999999</c:v>
                </c:pt>
                <c:pt idx="54">
                  <c:v>-0.19198499999999999</c:v>
                </c:pt>
                <c:pt idx="55">
                  <c:v>-0.25615199999999999</c:v>
                </c:pt>
                <c:pt idx="56">
                  <c:v>-0.15990099999999999</c:v>
                </c:pt>
                <c:pt idx="57">
                  <c:v>-0.17594299999999999</c:v>
                </c:pt>
                <c:pt idx="58">
                  <c:v>-0.17594299999999999</c:v>
                </c:pt>
                <c:pt idx="59">
                  <c:v>-0.22406799999999999</c:v>
                </c:pt>
                <c:pt idx="60">
                  <c:v>-0.15990099999999999</c:v>
                </c:pt>
                <c:pt idx="61">
                  <c:v>-0.15990099999999999</c:v>
                </c:pt>
                <c:pt idx="62">
                  <c:v>-0.17594299999999999</c:v>
                </c:pt>
                <c:pt idx="63">
                  <c:v>-0.17594299999999999</c:v>
                </c:pt>
                <c:pt idx="64">
                  <c:v>-0.14385899999999999</c:v>
                </c:pt>
                <c:pt idx="65">
                  <c:v>-0.15990099999999999</c:v>
                </c:pt>
                <c:pt idx="66">
                  <c:v>-0.19198499999999999</c:v>
                </c:pt>
                <c:pt idx="67">
                  <c:v>-0.12781799999999999</c:v>
                </c:pt>
                <c:pt idx="68">
                  <c:v>-0.12781799999999999</c:v>
                </c:pt>
                <c:pt idx="69">
                  <c:v>-0.12781799999999999</c:v>
                </c:pt>
                <c:pt idx="70">
                  <c:v>-0.19198499999999999</c:v>
                </c:pt>
                <c:pt idx="71">
                  <c:v>-0.17594299999999999</c:v>
                </c:pt>
                <c:pt idx="72">
                  <c:v>-0.12781799999999999</c:v>
                </c:pt>
                <c:pt idx="73">
                  <c:v>-0.20802599999999999</c:v>
                </c:pt>
                <c:pt idx="74">
                  <c:v>-0.111776</c:v>
                </c:pt>
                <c:pt idx="75">
                  <c:v>-0.12781799999999999</c:v>
                </c:pt>
                <c:pt idx="76">
                  <c:v>-0.20802599999999999</c:v>
                </c:pt>
                <c:pt idx="77">
                  <c:v>-0.14385899999999999</c:v>
                </c:pt>
                <c:pt idx="78">
                  <c:v>-9.5734E-2</c:v>
                </c:pt>
                <c:pt idx="79">
                  <c:v>-0.24010999999999999</c:v>
                </c:pt>
                <c:pt idx="80">
                  <c:v>-0.24010999999999999</c:v>
                </c:pt>
                <c:pt idx="81">
                  <c:v>-0.22406799999999999</c:v>
                </c:pt>
                <c:pt idx="82">
                  <c:v>-0.12781799999999999</c:v>
                </c:pt>
                <c:pt idx="83">
                  <c:v>-0.24010999999999999</c:v>
                </c:pt>
                <c:pt idx="84">
                  <c:v>-0.20802599999999999</c:v>
                </c:pt>
                <c:pt idx="85">
                  <c:v>-0.111776</c:v>
                </c:pt>
                <c:pt idx="86">
                  <c:v>-0.22406799999999999</c:v>
                </c:pt>
                <c:pt idx="87">
                  <c:v>-0.17594299999999999</c:v>
                </c:pt>
                <c:pt idx="88">
                  <c:v>-0.12781799999999999</c:v>
                </c:pt>
                <c:pt idx="89">
                  <c:v>-0.17594299999999999</c:v>
                </c:pt>
                <c:pt idx="90">
                  <c:v>-0.17594299999999999</c:v>
                </c:pt>
                <c:pt idx="91">
                  <c:v>-0.15990099999999999</c:v>
                </c:pt>
                <c:pt idx="92">
                  <c:v>-0.14385899999999999</c:v>
                </c:pt>
                <c:pt idx="93">
                  <c:v>-0.24010999999999999</c:v>
                </c:pt>
                <c:pt idx="94">
                  <c:v>-0.14385899999999999</c:v>
                </c:pt>
                <c:pt idx="95">
                  <c:v>-0.17594299999999999</c:v>
                </c:pt>
                <c:pt idx="96">
                  <c:v>-0.12781799999999999</c:v>
                </c:pt>
                <c:pt idx="97">
                  <c:v>-0.14385899999999999</c:v>
                </c:pt>
                <c:pt idx="98">
                  <c:v>-0.19198499999999999</c:v>
                </c:pt>
                <c:pt idx="99">
                  <c:v>-0.111776</c:v>
                </c:pt>
                <c:pt idx="100">
                  <c:v>-0.14385899999999999</c:v>
                </c:pt>
                <c:pt idx="101">
                  <c:v>-0.12781799999999999</c:v>
                </c:pt>
                <c:pt idx="102">
                  <c:v>-0.12781799999999999</c:v>
                </c:pt>
                <c:pt idx="103">
                  <c:v>3.9467949999999998</c:v>
                </c:pt>
                <c:pt idx="104">
                  <c:v>2.4388670000000001</c:v>
                </c:pt>
                <c:pt idx="105">
                  <c:v>1.8934470000000001</c:v>
                </c:pt>
                <c:pt idx="106">
                  <c:v>1.6207370000000001</c:v>
                </c:pt>
                <c:pt idx="107">
                  <c:v>11.871434000000001</c:v>
                </c:pt>
                <c:pt idx="108">
                  <c:v>8.7112040000000004</c:v>
                </c:pt>
                <c:pt idx="109">
                  <c:v>8.5026600000000006</c:v>
                </c:pt>
                <c:pt idx="110">
                  <c:v>11.470389000000001</c:v>
                </c:pt>
                <c:pt idx="111">
                  <c:v>11.406222</c:v>
                </c:pt>
                <c:pt idx="112">
                  <c:v>11.406222</c:v>
                </c:pt>
                <c:pt idx="113">
                  <c:v>11.326014000000001</c:v>
                </c:pt>
                <c:pt idx="114">
                  <c:v>11.117470000000001</c:v>
                </c:pt>
                <c:pt idx="115">
                  <c:v>11.069345</c:v>
                </c:pt>
                <c:pt idx="116">
                  <c:v>11.005177</c:v>
                </c:pt>
                <c:pt idx="117">
                  <c:v>10.876842999999999</c:v>
                </c:pt>
                <c:pt idx="118">
                  <c:v>10.828718</c:v>
                </c:pt>
                <c:pt idx="119">
                  <c:v>10.748509</c:v>
                </c:pt>
                <c:pt idx="120">
                  <c:v>10.684341999999999</c:v>
                </c:pt>
                <c:pt idx="121">
                  <c:v>10.588092</c:v>
                </c:pt>
                <c:pt idx="122">
                  <c:v>10.523923999999999</c:v>
                </c:pt>
                <c:pt idx="123">
                  <c:v>10.475799</c:v>
                </c:pt>
                <c:pt idx="124">
                  <c:v>10.475799</c:v>
                </c:pt>
                <c:pt idx="125">
                  <c:v>10.363505999999999</c:v>
                </c:pt>
                <c:pt idx="126">
                  <c:v>10.315381</c:v>
                </c:pt>
                <c:pt idx="127">
                  <c:v>10.283298</c:v>
                </c:pt>
                <c:pt idx="128">
                  <c:v>10.138922000000001</c:v>
                </c:pt>
                <c:pt idx="129">
                  <c:v>10.106838</c:v>
                </c:pt>
                <c:pt idx="130">
                  <c:v>10.074755</c:v>
                </c:pt>
                <c:pt idx="131">
                  <c:v>9.9624620000000004</c:v>
                </c:pt>
                <c:pt idx="132">
                  <c:v>9.8982939999999999</c:v>
                </c:pt>
                <c:pt idx="133">
                  <c:v>9.9143369999999997</c:v>
                </c:pt>
                <c:pt idx="134">
                  <c:v>9.9143369999999997</c:v>
                </c:pt>
                <c:pt idx="135">
                  <c:v>9.7378769999999992</c:v>
                </c:pt>
                <c:pt idx="136">
                  <c:v>9.7378769999999992</c:v>
                </c:pt>
                <c:pt idx="137">
                  <c:v>9.6897520000000004</c:v>
                </c:pt>
                <c:pt idx="138">
                  <c:v>9.5293340000000004</c:v>
                </c:pt>
                <c:pt idx="139">
                  <c:v>9.5453759999999992</c:v>
                </c:pt>
                <c:pt idx="140">
                  <c:v>9.4972510000000003</c:v>
                </c:pt>
                <c:pt idx="141">
                  <c:v>9.3368330000000004</c:v>
                </c:pt>
                <c:pt idx="142">
                  <c:v>9.3689169999999997</c:v>
                </c:pt>
                <c:pt idx="143">
                  <c:v>9.3207909999999998</c:v>
                </c:pt>
                <c:pt idx="144">
                  <c:v>9.2084980000000005</c:v>
                </c:pt>
                <c:pt idx="145">
                  <c:v>9.1764139999999994</c:v>
                </c:pt>
                <c:pt idx="146">
                  <c:v>9.1764139999999994</c:v>
                </c:pt>
                <c:pt idx="147">
                  <c:v>9.1282890000000005</c:v>
                </c:pt>
                <c:pt idx="148">
                  <c:v>8.9839129999999994</c:v>
                </c:pt>
                <c:pt idx="149">
                  <c:v>8.9999549999999999</c:v>
                </c:pt>
                <c:pt idx="150">
                  <c:v>8.9678719999999998</c:v>
                </c:pt>
                <c:pt idx="151">
                  <c:v>8.919746</c:v>
                </c:pt>
                <c:pt idx="152">
                  <c:v>8.8395379999999992</c:v>
                </c:pt>
                <c:pt idx="153">
                  <c:v>8.7914119999999993</c:v>
                </c:pt>
                <c:pt idx="154">
                  <c:v>8.7593289999999993</c:v>
                </c:pt>
                <c:pt idx="155">
                  <c:v>8.6470359999999999</c:v>
                </c:pt>
                <c:pt idx="156">
                  <c:v>8.6470359999999999</c:v>
                </c:pt>
                <c:pt idx="157">
                  <c:v>8.6309939999999994</c:v>
                </c:pt>
                <c:pt idx="158">
                  <c:v>8.5989100000000001</c:v>
                </c:pt>
                <c:pt idx="159">
                  <c:v>8.5187019999999993</c:v>
                </c:pt>
                <c:pt idx="160">
                  <c:v>8.4545349999999999</c:v>
                </c:pt>
                <c:pt idx="161">
                  <c:v>8.4705759999999994</c:v>
                </c:pt>
                <c:pt idx="162">
                  <c:v>8.3101590000000005</c:v>
                </c:pt>
                <c:pt idx="163">
                  <c:v>8.3101590000000005</c:v>
                </c:pt>
                <c:pt idx="164">
                  <c:v>8.3101590000000005</c:v>
                </c:pt>
                <c:pt idx="165">
                  <c:v>8.1176580000000005</c:v>
                </c:pt>
                <c:pt idx="166">
                  <c:v>8.133699</c:v>
                </c:pt>
                <c:pt idx="167">
                  <c:v>8.133699</c:v>
                </c:pt>
                <c:pt idx="168">
                  <c:v>8.133699</c:v>
                </c:pt>
                <c:pt idx="169">
                  <c:v>7.9732810000000001</c:v>
                </c:pt>
                <c:pt idx="170">
                  <c:v>7.9893229999999997</c:v>
                </c:pt>
                <c:pt idx="171">
                  <c:v>7.9572390000000004</c:v>
                </c:pt>
                <c:pt idx="172">
                  <c:v>7.8770300000000004</c:v>
                </c:pt>
                <c:pt idx="173">
                  <c:v>7.8289049999999998</c:v>
                </c:pt>
                <c:pt idx="174">
                  <c:v>7.7968219999999997</c:v>
                </c:pt>
                <c:pt idx="175">
                  <c:v>7.7647380000000004</c:v>
                </c:pt>
                <c:pt idx="176">
                  <c:v>7.6845290000000004</c:v>
                </c:pt>
                <c:pt idx="177">
                  <c:v>7.6364039999999997</c:v>
                </c:pt>
                <c:pt idx="178">
                  <c:v>7.6364039999999997</c:v>
                </c:pt>
                <c:pt idx="179">
                  <c:v>7.6364039999999997</c:v>
                </c:pt>
                <c:pt idx="180">
                  <c:v>7.5241119999999997</c:v>
                </c:pt>
                <c:pt idx="181">
                  <c:v>7.4920280000000004</c:v>
                </c:pt>
                <c:pt idx="182">
                  <c:v>7.4920280000000004</c:v>
                </c:pt>
                <c:pt idx="183">
                  <c:v>7.3636939999999997</c:v>
                </c:pt>
                <c:pt idx="184">
                  <c:v>7.3476520000000001</c:v>
                </c:pt>
                <c:pt idx="185">
                  <c:v>7.3476520000000001</c:v>
                </c:pt>
                <c:pt idx="186">
                  <c:v>7.2193170000000002</c:v>
                </c:pt>
                <c:pt idx="187">
                  <c:v>7.2032759999999998</c:v>
                </c:pt>
                <c:pt idx="188">
                  <c:v>7.2032759999999998</c:v>
                </c:pt>
                <c:pt idx="189">
                  <c:v>7.0749420000000001</c:v>
                </c:pt>
                <c:pt idx="190">
                  <c:v>7.0749420000000001</c:v>
                </c:pt>
                <c:pt idx="191">
                  <c:v>7.0749420000000001</c:v>
                </c:pt>
                <c:pt idx="192">
                  <c:v>7.0749420000000001</c:v>
                </c:pt>
                <c:pt idx="193">
                  <c:v>6.8984819999999996</c:v>
                </c:pt>
                <c:pt idx="194">
                  <c:v>6.9305659999999998</c:v>
                </c:pt>
                <c:pt idx="195">
                  <c:v>6.8984819999999996</c:v>
                </c:pt>
                <c:pt idx="196">
                  <c:v>6.7861900000000004</c:v>
                </c:pt>
                <c:pt idx="197">
                  <c:v>6.7861900000000004</c:v>
                </c:pt>
                <c:pt idx="198">
                  <c:v>6.7380639999999996</c:v>
                </c:pt>
                <c:pt idx="199">
                  <c:v>6.6738970000000002</c:v>
                </c:pt>
                <c:pt idx="200">
                  <c:v>6.6418140000000001</c:v>
                </c:pt>
                <c:pt idx="201">
                  <c:v>6.6418140000000001</c:v>
                </c:pt>
                <c:pt idx="202">
                  <c:v>6.6097299999999999</c:v>
                </c:pt>
                <c:pt idx="203">
                  <c:v>6.4974369999999997</c:v>
                </c:pt>
                <c:pt idx="204">
                  <c:v>6.5295209999999999</c:v>
                </c:pt>
                <c:pt idx="205">
                  <c:v>6.4172289999999998</c:v>
                </c:pt>
                <c:pt idx="206">
                  <c:v>6.4493119999999999</c:v>
                </c:pt>
                <c:pt idx="207">
                  <c:v>6.369103</c:v>
                </c:pt>
                <c:pt idx="208">
                  <c:v>6.3370199999999999</c:v>
                </c:pt>
                <c:pt idx="209">
                  <c:v>6.3049359999999997</c:v>
                </c:pt>
                <c:pt idx="210">
                  <c:v>6.2247269999999997</c:v>
                </c:pt>
                <c:pt idx="211">
                  <c:v>6.208685</c:v>
                </c:pt>
                <c:pt idx="212">
                  <c:v>6.208685</c:v>
                </c:pt>
                <c:pt idx="213">
                  <c:v>6.1605600000000003</c:v>
                </c:pt>
                <c:pt idx="214">
                  <c:v>6.0322259999999996</c:v>
                </c:pt>
                <c:pt idx="215">
                  <c:v>5.9520169999999997</c:v>
                </c:pt>
                <c:pt idx="216">
                  <c:v>5.8718079999999997</c:v>
                </c:pt>
                <c:pt idx="217">
                  <c:v>5.663265</c:v>
                </c:pt>
                <c:pt idx="218">
                  <c:v>5.5990979999999997</c:v>
                </c:pt>
                <c:pt idx="219">
                  <c:v>5.5509719999999998</c:v>
                </c:pt>
                <c:pt idx="220">
                  <c:v>5.310346</c:v>
                </c:pt>
                <c:pt idx="221">
                  <c:v>5.2782619999999998</c:v>
                </c:pt>
                <c:pt idx="222">
                  <c:v>5.2782619999999998</c:v>
                </c:pt>
                <c:pt idx="223">
                  <c:v>5.1820120000000003</c:v>
                </c:pt>
                <c:pt idx="224">
                  <c:v>4.9895100000000001</c:v>
                </c:pt>
                <c:pt idx="225">
                  <c:v>4.9413850000000004</c:v>
                </c:pt>
                <c:pt idx="226">
                  <c:v>4.8290930000000003</c:v>
                </c:pt>
                <c:pt idx="227">
                  <c:v>4.6847159999999999</c:v>
                </c:pt>
                <c:pt idx="228">
                  <c:v>4.5403399999999996</c:v>
                </c:pt>
                <c:pt idx="229">
                  <c:v>4.0430450000000002</c:v>
                </c:pt>
                <c:pt idx="230">
                  <c:v>3.3211650000000001</c:v>
                </c:pt>
                <c:pt idx="231">
                  <c:v>2.9682460000000002</c:v>
                </c:pt>
                <c:pt idx="232">
                  <c:v>2.759703</c:v>
                </c:pt>
                <c:pt idx="233">
                  <c:v>2.5992850000000001</c:v>
                </c:pt>
                <c:pt idx="234">
                  <c:v>2.5992850000000001</c:v>
                </c:pt>
                <c:pt idx="235">
                  <c:v>2.3746999999999998</c:v>
                </c:pt>
                <c:pt idx="236">
                  <c:v>2.1982409999999999</c:v>
                </c:pt>
                <c:pt idx="237">
                  <c:v>2.1180319999999999</c:v>
                </c:pt>
                <c:pt idx="238">
                  <c:v>1.92553</c:v>
                </c:pt>
                <c:pt idx="239">
                  <c:v>1.8132379999999999</c:v>
                </c:pt>
                <c:pt idx="240">
                  <c:v>1.765112</c:v>
                </c:pt>
                <c:pt idx="241">
                  <c:v>1.5886530000000001</c:v>
                </c:pt>
                <c:pt idx="242">
                  <c:v>1.5084439999999999</c:v>
                </c:pt>
                <c:pt idx="243">
                  <c:v>1.492402</c:v>
                </c:pt>
                <c:pt idx="244">
                  <c:v>1.3159430000000001</c:v>
                </c:pt>
                <c:pt idx="245">
                  <c:v>1.3159430000000001</c:v>
                </c:pt>
                <c:pt idx="246">
                  <c:v>1.267817</c:v>
                </c:pt>
                <c:pt idx="247">
                  <c:v>1.2357340000000001</c:v>
                </c:pt>
                <c:pt idx="248">
                  <c:v>1.0753159999999999</c:v>
                </c:pt>
                <c:pt idx="249">
                  <c:v>1.0753159999999999</c:v>
                </c:pt>
                <c:pt idx="250">
                  <c:v>1.0432319999999999</c:v>
                </c:pt>
                <c:pt idx="251">
                  <c:v>0.91489799999999999</c:v>
                </c:pt>
                <c:pt idx="252">
                  <c:v>0.91489799999999999</c:v>
                </c:pt>
                <c:pt idx="253">
                  <c:v>0.86677300000000002</c:v>
                </c:pt>
                <c:pt idx="254">
                  <c:v>0.77052200000000004</c:v>
                </c:pt>
                <c:pt idx="255">
                  <c:v>0.78656400000000004</c:v>
                </c:pt>
                <c:pt idx="256">
                  <c:v>0.78656400000000004</c:v>
                </c:pt>
                <c:pt idx="257">
                  <c:v>0.73843899999999996</c:v>
                </c:pt>
                <c:pt idx="258">
                  <c:v>0.65822999999999998</c:v>
                </c:pt>
                <c:pt idx="259">
                  <c:v>0.65822999999999998</c:v>
                </c:pt>
                <c:pt idx="260">
                  <c:v>0.64218799999999998</c:v>
                </c:pt>
                <c:pt idx="261">
                  <c:v>0.62614599999999998</c:v>
                </c:pt>
                <c:pt idx="262">
                  <c:v>0.57802100000000001</c:v>
                </c:pt>
                <c:pt idx="263">
                  <c:v>0.54593700000000001</c:v>
                </c:pt>
                <c:pt idx="264">
                  <c:v>0.529895</c:v>
                </c:pt>
                <c:pt idx="265">
                  <c:v>0.46572799999999998</c:v>
                </c:pt>
                <c:pt idx="266">
                  <c:v>0.46572799999999998</c:v>
                </c:pt>
                <c:pt idx="267">
                  <c:v>0.449687</c:v>
                </c:pt>
                <c:pt idx="268">
                  <c:v>0.48176999999999998</c:v>
                </c:pt>
                <c:pt idx="269">
                  <c:v>0.401561</c:v>
                </c:pt>
                <c:pt idx="270">
                  <c:v>0.401561</c:v>
                </c:pt>
                <c:pt idx="271">
                  <c:v>0.433645</c:v>
                </c:pt>
                <c:pt idx="272">
                  <c:v>0.305311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48145920"/>
        <c:axId val="48152576"/>
      </c:scatterChart>
      <c:scatterChart>
        <c:scatterStyle val="lineMarker"/>
        <c:varyColors val="0"/>
        <c:ser>
          <c:idx val="2"/>
          <c:order val="1"/>
          <c:tx>
            <c:strRef>
              <c:f>'393a-FD-Relay'!$F$15</c:f>
              <c:strCache>
                <c:ptCount val="1"/>
                <c:pt idx="0">
                  <c:v>Current</c:v>
                </c:pt>
              </c:strCache>
            </c:strRef>
          </c:tx>
          <c:marker>
            <c:symbol val="none"/>
          </c:marker>
          <c:xVal>
            <c:numRef>
              <c:f>'393a-FD-Relay'!$C$16:$C$288</c:f>
              <c:numCache>
                <c:formatCode>mm:ss.000</c:formatCode>
                <c:ptCount val="273"/>
                <c:pt idx="0">
                  <c:v>0.84653354166666661</c:v>
                </c:pt>
                <c:pt idx="1">
                  <c:v>0.84653365740740749</c:v>
                </c:pt>
                <c:pt idx="2">
                  <c:v>0.84653377314814815</c:v>
                </c:pt>
                <c:pt idx="3">
                  <c:v>0.84653388888888881</c:v>
                </c:pt>
                <c:pt idx="4">
                  <c:v>0.84653400462962969</c:v>
                </c:pt>
                <c:pt idx="5">
                  <c:v>0.84653412037037035</c:v>
                </c:pt>
                <c:pt idx="6">
                  <c:v>0.84653423611111112</c:v>
                </c:pt>
                <c:pt idx="7">
                  <c:v>0.84653435185185189</c:v>
                </c:pt>
                <c:pt idx="8">
                  <c:v>0.84653446759259265</c:v>
                </c:pt>
                <c:pt idx="9">
                  <c:v>0.84653458333333331</c:v>
                </c:pt>
                <c:pt idx="10">
                  <c:v>0.84653469907407397</c:v>
                </c:pt>
                <c:pt idx="11">
                  <c:v>0.84653481481481485</c:v>
                </c:pt>
                <c:pt idx="12">
                  <c:v>0.84653493055555551</c:v>
                </c:pt>
                <c:pt idx="13">
                  <c:v>0.84653504629629628</c:v>
                </c:pt>
                <c:pt idx="14">
                  <c:v>0.84653516203703705</c:v>
                </c:pt>
                <c:pt idx="15">
                  <c:v>0.84653527777777782</c:v>
                </c:pt>
                <c:pt idx="16">
                  <c:v>0.84653539351851848</c:v>
                </c:pt>
                <c:pt idx="17">
                  <c:v>0.84653550925925936</c:v>
                </c:pt>
                <c:pt idx="18">
                  <c:v>0.84653562500000001</c:v>
                </c:pt>
                <c:pt idx="19">
                  <c:v>0.84653574074074067</c:v>
                </c:pt>
                <c:pt idx="20">
                  <c:v>0.84653585648148155</c:v>
                </c:pt>
                <c:pt idx="21">
                  <c:v>0.84653597222222221</c:v>
                </c:pt>
                <c:pt idx="22">
                  <c:v>0.84653608796296298</c:v>
                </c:pt>
                <c:pt idx="23">
                  <c:v>0.84653620370370364</c:v>
                </c:pt>
                <c:pt idx="24">
                  <c:v>0.84653631944444452</c:v>
                </c:pt>
                <c:pt idx="25">
                  <c:v>0.84653643518518518</c:v>
                </c:pt>
                <c:pt idx="26">
                  <c:v>0.84653655092592583</c:v>
                </c:pt>
                <c:pt idx="27">
                  <c:v>0.84653666666666672</c:v>
                </c:pt>
                <c:pt idx="28">
                  <c:v>0.84653678240740737</c:v>
                </c:pt>
                <c:pt idx="29">
                  <c:v>0.84653689814814814</c:v>
                </c:pt>
                <c:pt idx="30">
                  <c:v>0.84653701388888891</c:v>
                </c:pt>
                <c:pt idx="31">
                  <c:v>0.84653712962962968</c:v>
                </c:pt>
                <c:pt idx="32">
                  <c:v>0.84653724537037034</c:v>
                </c:pt>
                <c:pt idx="33">
                  <c:v>0.84653736111111122</c:v>
                </c:pt>
                <c:pt idx="34">
                  <c:v>0.84653747685185188</c:v>
                </c:pt>
                <c:pt idx="35">
                  <c:v>0.84653759259259254</c:v>
                </c:pt>
                <c:pt idx="36">
                  <c:v>0.84653770833333331</c:v>
                </c:pt>
                <c:pt idx="37">
                  <c:v>0.84653782407407407</c:v>
                </c:pt>
                <c:pt idx="38">
                  <c:v>0.84653793981481484</c:v>
                </c:pt>
                <c:pt idx="39">
                  <c:v>0.8465380555555555</c:v>
                </c:pt>
                <c:pt idx="40">
                  <c:v>0.84653817129629638</c:v>
                </c:pt>
                <c:pt idx="41">
                  <c:v>0.84653828703703704</c:v>
                </c:pt>
                <c:pt idx="42">
                  <c:v>0.8465384027777777</c:v>
                </c:pt>
                <c:pt idx="43">
                  <c:v>0.84653851851851858</c:v>
                </c:pt>
                <c:pt idx="44">
                  <c:v>0.84653863425925924</c:v>
                </c:pt>
                <c:pt idx="45">
                  <c:v>0.84653875000000001</c:v>
                </c:pt>
                <c:pt idx="46">
                  <c:v>0.84653886574074078</c:v>
                </c:pt>
                <c:pt idx="47">
                  <c:v>0.84653898148148155</c:v>
                </c:pt>
                <c:pt idx="48">
                  <c:v>0.8465390972222222</c:v>
                </c:pt>
                <c:pt idx="49">
                  <c:v>0.84653921296296286</c:v>
                </c:pt>
                <c:pt idx="50">
                  <c:v>0.84653932870370374</c:v>
                </c:pt>
                <c:pt idx="51">
                  <c:v>0.8465394444444444</c:v>
                </c:pt>
                <c:pt idx="52">
                  <c:v>0.84653956018518517</c:v>
                </c:pt>
                <c:pt idx="53">
                  <c:v>0.84653967592592594</c:v>
                </c:pt>
                <c:pt idx="54">
                  <c:v>0.84653979166666671</c:v>
                </c:pt>
                <c:pt idx="55">
                  <c:v>0.84653990740740737</c:v>
                </c:pt>
                <c:pt idx="56">
                  <c:v>0.84654002314814825</c:v>
                </c:pt>
                <c:pt idx="57">
                  <c:v>0.8465401388888889</c:v>
                </c:pt>
                <c:pt idx="58">
                  <c:v>0.84654025462962956</c:v>
                </c:pt>
                <c:pt idx="59">
                  <c:v>0.84654037037037044</c:v>
                </c:pt>
                <c:pt idx="60">
                  <c:v>0.8465404861111111</c:v>
                </c:pt>
                <c:pt idx="61">
                  <c:v>0.84654060185185187</c:v>
                </c:pt>
                <c:pt idx="62">
                  <c:v>0.84654071759259253</c:v>
                </c:pt>
                <c:pt idx="63">
                  <c:v>0.84654083333333341</c:v>
                </c:pt>
                <c:pt idx="64">
                  <c:v>0.84654094907407407</c:v>
                </c:pt>
                <c:pt idx="65">
                  <c:v>0.84654106481481473</c:v>
                </c:pt>
                <c:pt idx="66">
                  <c:v>0.84654118055555561</c:v>
                </c:pt>
                <c:pt idx="67">
                  <c:v>0.84654129629629626</c:v>
                </c:pt>
                <c:pt idx="68">
                  <c:v>0.84654141203703703</c:v>
                </c:pt>
                <c:pt idx="69">
                  <c:v>0.8465415277777778</c:v>
                </c:pt>
                <c:pt idx="70">
                  <c:v>0.84654164351851857</c:v>
                </c:pt>
                <c:pt idx="71">
                  <c:v>0.84654175925925923</c:v>
                </c:pt>
                <c:pt idx="72">
                  <c:v>0.84654187500000011</c:v>
                </c:pt>
                <c:pt idx="73">
                  <c:v>0.84654199074074077</c:v>
                </c:pt>
                <c:pt idx="74">
                  <c:v>0.84654210648148143</c:v>
                </c:pt>
                <c:pt idx="75">
                  <c:v>0.8465422222222222</c:v>
                </c:pt>
                <c:pt idx="76">
                  <c:v>0.84654233796296297</c:v>
                </c:pt>
                <c:pt idx="77">
                  <c:v>0.84654245370370373</c:v>
                </c:pt>
                <c:pt idx="78">
                  <c:v>0.84654256944444439</c:v>
                </c:pt>
                <c:pt idx="79">
                  <c:v>0.84654268518518527</c:v>
                </c:pt>
                <c:pt idx="80">
                  <c:v>0.84654280092592593</c:v>
                </c:pt>
                <c:pt idx="81">
                  <c:v>0.84654291666666659</c:v>
                </c:pt>
                <c:pt idx="82">
                  <c:v>0.84654303240740747</c:v>
                </c:pt>
                <c:pt idx="83">
                  <c:v>0.84654314814814813</c:v>
                </c:pt>
                <c:pt idx="84">
                  <c:v>0.8465432638888889</c:v>
                </c:pt>
                <c:pt idx="85">
                  <c:v>0.84654337962962956</c:v>
                </c:pt>
                <c:pt idx="86">
                  <c:v>0.84654349537037044</c:v>
                </c:pt>
                <c:pt idx="87">
                  <c:v>0.84654361111111109</c:v>
                </c:pt>
                <c:pt idx="88">
                  <c:v>0.84654372685185175</c:v>
                </c:pt>
                <c:pt idx="89">
                  <c:v>0.84654384259259263</c:v>
                </c:pt>
                <c:pt idx="90">
                  <c:v>0.84654395833333329</c:v>
                </c:pt>
                <c:pt idx="91">
                  <c:v>0.84654407407407406</c:v>
                </c:pt>
                <c:pt idx="92">
                  <c:v>0.84654418981481483</c:v>
                </c:pt>
                <c:pt idx="93">
                  <c:v>0.8465443055555556</c:v>
                </c:pt>
                <c:pt idx="94">
                  <c:v>0.84654442129629626</c:v>
                </c:pt>
                <c:pt idx="95">
                  <c:v>0.84654453703703714</c:v>
                </c:pt>
                <c:pt idx="96">
                  <c:v>0.8465446527777778</c:v>
                </c:pt>
                <c:pt idx="97">
                  <c:v>0.84654476851851845</c:v>
                </c:pt>
                <c:pt idx="98">
                  <c:v>0.84654488425925933</c:v>
                </c:pt>
                <c:pt idx="99">
                  <c:v>0.84654499999999999</c:v>
                </c:pt>
                <c:pt idx="100">
                  <c:v>0.84654511574074076</c:v>
                </c:pt>
                <c:pt idx="101">
                  <c:v>0.84654523148148142</c:v>
                </c:pt>
                <c:pt idx="102">
                  <c:v>0.8465453472222223</c:v>
                </c:pt>
                <c:pt idx="103">
                  <c:v>0.84654546296296296</c:v>
                </c:pt>
                <c:pt idx="104">
                  <c:v>0.84654557870370362</c:v>
                </c:pt>
                <c:pt idx="105">
                  <c:v>0.8465456944444445</c:v>
                </c:pt>
                <c:pt idx="106">
                  <c:v>0.84654581018518515</c:v>
                </c:pt>
                <c:pt idx="107">
                  <c:v>0.84654592592592592</c:v>
                </c:pt>
                <c:pt idx="108">
                  <c:v>0.84654604166666669</c:v>
                </c:pt>
                <c:pt idx="109">
                  <c:v>0.84654615740740746</c:v>
                </c:pt>
                <c:pt idx="110">
                  <c:v>0.84654627314814812</c:v>
                </c:pt>
                <c:pt idx="111">
                  <c:v>0.84654638888888878</c:v>
                </c:pt>
                <c:pt idx="112">
                  <c:v>0.84654650462962966</c:v>
                </c:pt>
                <c:pt idx="113">
                  <c:v>0.84654662037037032</c:v>
                </c:pt>
                <c:pt idx="114">
                  <c:v>0.84654673611111109</c:v>
                </c:pt>
                <c:pt idx="115">
                  <c:v>0.84654685185185186</c:v>
                </c:pt>
                <c:pt idx="116">
                  <c:v>0.84654696759259263</c:v>
                </c:pt>
                <c:pt idx="117">
                  <c:v>0.84654708333333328</c:v>
                </c:pt>
                <c:pt idx="118">
                  <c:v>0.84654719907407416</c:v>
                </c:pt>
                <c:pt idx="119">
                  <c:v>0.84654731481481482</c:v>
                </c:pt>
                <c:pt idx="120">
                  <c:v>0.84654743055555548</c:v>
                </c:pt>
                <c:pt idx="121">
                  <c:v>0.84654754629629636</c:v>
                </c:pt>
                <c:pt idx="122">
                  <c:v>0.84654766203703702</c:v>
                </c:pt>
                <c:pt idx="123">
                  <c:v>0.84654777777777779</c:v>
                </c:pt>
                <c:pt idx="124">
                  <c:v>0.84654789351851845</c:v>
                </c:pt>
                <c:pt idx="125">
                  <c:v>0.84654800925925933</c:v>
                </c:pt>
                <c:pt idx="126">
                  <c:v>0.84654812499999998</c:v>
                </c:pt>
                <c:pt idx="127">
                  <c:v>0.84654824074074064</c:v>
                </c:pt>
                <c:pt idx="128">
                  <c:v>0.84654835648148152</c:v>
                </c:pt>
                <c:pt idx="129">
                  <c:v>0.84654847222222218</c:v>
                </c:pt>
                <c:pt idx="130">
                  <c:v>0.84654858796296295</c:v>
                </c:pt>
                <c:pt idx="131">
                  <c:v>0.84654870370370372</c:v>
                </c:pt>
                <c:pt idx="132">
                  <c:v>0.84654881944444449</c:v>
                </c:pt>
                <c:pt idx="133">
                  <c:v>0.84654893518518515</c:v>
                </c:pt>
                <c:pt idx="134">
                  <c:v>0.84654905092592603</c:v>
                </c:pt>
                <c:pt idx="135">
                  <c:v>0.84654916666666669</c:v>
                </c:pt>
                <c:pt idx="136">
                  <c:v>0.84654928240740734</c:v>
                </c:pt>
                <c:pt idx="137">
                  <c:v>0.84654939814814811</c:v>
                </c:pt>
                <c:pt idx="138">
                  <c:v>0.84654951388888888</c:v>
                </c:pt>
                <c:pt idx="139">
                  <c:v>0.84654962962962965</c:v>
                </c:pt>
                <c:pt idx="140">
                  <c:v>0.84654974537037031</c:v>
                </c:pt>
                <c:pt idx="141">
                  <c:v>0.84654986111111119</c:v>
                </c:pt>
                <c:pt idx="142">
                  <c:v>0.84654997685185185</c:v>
                </c:pt>
                <c:pt idx="143">
                  <c:v>0.84655009259259251</c:v>
                </c:pt>
                <c:pt idx="144">
                  <c:v>0.84655020833333339</c:v>
                </c:pt>
                <c:pt idx="145">
                  <c:v>0.84655032407407405</c:v>
                </c:pt>
                <c:pt idx="146">
                  <c:v>0.84655043981481481</c:v>
                </c:pt>
                <c:pt idx="147">
                  <c:v>0.84655055555555558</c:v>
                </c:pt>
                <c:pt idx="148">
                  <c:v>0.84655067129629635</c:v>
                </c:pt>
                <c:pt idx="149">
                  <c:v>0.84655078703703701</c:v>
                </c:pt>
                <c:pt idx="150">
                  <c:v>0.84655090277777767</c:v>
                </c:pt>
                <c:pt idx="151">
                  <c:v>0.84655101851851855</c:v>
                </c:pt>
                <c:pt idx="152">
                  <c:v>0.84655113425925921</c:v>
                </c:pt>
                <c:pt idx="153">
                  <c:v>0.84655124999999998</c:v>
                </c:pt>
                <c:pt idx="154">
                  <c:v>0.84655136574074075</c:v>
                </c:pt>
                <c:pt idx="155">
                  <c:v>0.84655148148148152</c:v>
                </c:pt>
                <c:pt idx="156">
                  <c:v>0.84655159722222217</c:v>
                </c:pt>
                <c:pt idx="157">
                  <c:v>0.84655171296296305</c:v>
                </c:pt>
                <c:pt idx="158">
                  <c:v>0.84655182870370371</c:v>
                </c:pt>
                <c:pt idx="159">
                  <c:v>0.84655194444444437</c:v>
                </c:pt>
                <c:pt idx="160">
                  <c:v>0.84655206018518525</c:v>
                </c:pt>
                <c:pt idx="161">
                  <c:v>0.84655217592592591</c:v>
                </c:pt>
                <c:pt idx="162">
                  <c:v>0.84655229166666668</c:v>
                </c:pt>
                <c:pt idx="163">
                  <c:v>0.84655240740740734</c:v>
                </c:pt>
                <c:pt idx="164">
                  <c:v>0.84655252314814822</c:v>
                </c:pt>
                <c:pt idx="165">
                  <c:v>0.84655263888888888</c:v>
                </c:pt>
                <c:pt idx="166">
                  <c:v>0.84655275462962953</c:v>
                </c:pt>
                <c:pt idx="167">
                  <c:v>0.84655287037037041</c:v>
                </c:pt>
                <c:pt idx="168">
                  <c:v>0.84655298611111107</c:v>
                </c:pt>
                <c:pt idx="169">
                  <c:v>0.84655310185185184</c:v>
                </c:pt>
                <c:pt idx="170">
                  <c:v>0.84655321759259261</c:v>
                </c:pt>
                <c:pt idx="171">
                  <c:v>0.84655333333333338</c:v>
                </c:pt>
                <c:pt idx="172">
                  <c:v>0.84655344907407404</c:v>
                </c:pt>
                <c:pt idx="173">
                  <c:v>0.84655356481481492</c:v>
                </c:pt>
                <c:pt idx="174">
                  <c:v>0.84655368055555558</c:v>
                </c:pt>
                <c:pt idx="175">
                  <c:v>0.84655379629629623</c:v>
                </c:pt>
                <c:pt idx="176">
                  <c:v>0.846553912037037</c:v>
                </c:pt>
                <c:pt idx="177">
                  <c:v>0.84655402777777777</c:v>
                </c:pt>
                <c:pt idx="178">
                  <c:v>0.84655414351851854</c:v>
                </c:pt>
                <c:pt idx="179">
                  <c:v>0.8465542592592592</c:v>
                </c:pt>
                <c:pt idx="180">
                  <c:v>0.84655437500000008</c:v>
                </c:pt>
                <c:pt idx="181">
                  <c:v>0.84655449074074074</c:v>
                </c:pt>
                <c:pt idx="182">
                  <c:v>0.8465546064814814</c:v>
                </c:pt>
                <c:pt idx="183">
                  <c:v>0.84655472222222228</c:v>
                </c:pt>
                <c:pt idx="184">
                  <c:v>0.84655483796296294</c:v>
                </c:pt>
                <c:pt idx="185">
                  <c:v>0.84655495370370371</c:v>
                </c:pt>
                <c:pt idx="186">
                  <c:v>0.84655506944444447</c:v>
                </c:pt>
                <c:pt idx="187">
                  <c:v>0.84655518518518524</c:v>
                </c:pt>
                <c:pt idx="188">
                  <c:v>0.8465553009259259</c:v>
                </c:pt>
                <c:pt idx="189">
                  <c:v>0.84655541666666656</c:v>
                </c:pt>
                <c:pt idx="190">
                  <c:v>0.84655553240740744</c:v>
                </c:pt>
                <c:pt idx="191">
                  <c:v>0.8465556481481481</c:v>
                </c:pt>
                <c:pt idx="192">
                  <c:v>0.84655576388888887</c:v>
                </c:pt>
                <c:pt idx="193">
                  <c:v>0.84655587962962964</c:v>
                </c:pt>
                <c:pt idx="194">
                  <c:v>0.84655599537037041</c:v>
                </c:pt>
                <c:pt idx="195">
                  <c:v>0.84655611111111106</c:v>
                </c:pt>
                <c:pt idx="196">
                  <c:v>0.84655622685185195</c:v>
                </c:pt>
                <c:pt idx="197">
                  <c:v>0.8465563425925926</c:v>
                </c:pt>
                <c:pt idx="198">
                  <c:v>0.84655645833333326</c:v>
                </c:pt>
                <c:pt idx="199">
                  <c:v>0.84655657407407414</c:v>
                </c:pt>
                <c:pt idx="200">
                  <c:v>0.8465566898148148</c:v>
                </c:pt>
                <c:pt idx="201">
                  <c:v>0.84655680555555557</c:v>
                </c:pt>
                <c:pt idx="202">
                  <c:v>0.84655692129629623</c:v>
                </c:pt>
                <c:pt idx="203">
                  <c:v>0.84655703703703711</c:v>
                </c:pt>
                <c:pt idx="204">
                  <c:v>0.84655715277777777</c:v>
                </c:pt>
                <c:pt idx="205">
                  <c:v>0.84655726851851842</c:v>
                </c:pt>
                <c:pt idx="206">
                  <c:v>0.8465573842592593</c:v>
                </c:pt>
                <c:pt idx="207">
                  <c:v>0.84655749999999996</c:v>
                </c:pt>
                <c:pt idx="208">
                  <c:v>0.84655761574074073</c:v>
                </c:pt>
                <c:pt idx="209">
                  <c:v>0.8465577314814815</c:v>
                </c:pt>
                <c:pt idx="210">
                  <c:v>0.84655784722222227</c:v>
                </c:pt>
                <c:pt idx="211">
                  <c:v>0.84655796296296293</c:v>
                </c:pt>
                <c:pt idx="212">
                  <c:v>0.84655807870370381</c:v>
                </c:pt>
                <c:pt idx="213">
                  <c:v>0.84655819444444447</c:v>
                </c:pt>
                <c:pt idx="214">
                  <c:v>0.84655831018518513</c:v>
                </c:pt>
                <c:pt idx="215">
                  <c:v>0.84655842592592589</c:v>
                </c:pt>
                <c:pt idx="216">
                  <c:v>0.84655854166666666</c:v>
                </c:pt>
                <c:pt idx="217">
                  <c:v>0.84655865740740743</c:v>
                </c:pt>
                <c:pt idx="218">
                  <c:v>0.84655877314814809</c:v>
                </c:pt>
                <c:pt idx="219">
                  <c:v>0.84655888888888897</c:v>
                </c:pt>
                <c:pt idx="220">
                  <c:v>0.84655900462962963</c:v>
                </c:pt>
                <c:pt idx="221">
                  <c:v>0.84655912037037029</c:v>
                </c:pt>
                <c:pt idx="222">
                  <c:v>0.84655923611111117</c:v>
                </c:pt>
                <c:pt idx="223">
                  <c:v>0.84655935185185183</c:v>
                </c:pt>
                <c:pt idx="224">
                  <c:v>0.8465594675925926</c:v>
                </c:pt>
                <c:pt idx="225">
                  <c:v>0.84655958333333337</c:v>
                </c:pt>
                <c:pt idx="226">
                  <c:v>0.84655969907407413</c:v>
                </c:pt>
                <c:pt idx="227">
                  <c:v>0.84655981481481479</c:v>
                </c:pt>
                <c:pt idx="228">
                  <c:v>0.84655993055555545</c:v>
                </c:pt>
                <c:pt idx="229">
                  <c:v>0.84656004629629633</c:v>
                </c:pt>
                <c:pt idx="230">
                  <c:v>0.84656016203703699</c:v>
                </c:pt>
                <c:pt idx="231">
                  <c:v>0.84656027777777776</c:v>
                </c:pt>
                <c:pt idx="232">
                  <c:v>0.84656039351851853</c:v>
                </c:pt>
                <c:pt idx="233">
                  <c:v>0.8465605092592593</c:v>
                </c:pt>
                <c:pt idx="234">
                  <c:v>0.84656062499999996</c:v>
                </c:pt>
                <c:pt idx="235">
                  <c:v>0.84656074074074084</c:v>
                </c:pt>
                <c:pt idx="236">
                  <c:v>0.84656085648148149</c:v>
                </c:pt>
                <c:pt idx="237">
                  <c:v>0.84656097222222215</c:v>
                </c:pt>
                <c:pt idx="238">
                  <c:v>0.84656108796296303</c:v>
                </c:pt>
                <c:pt idx="239">
                  <c:v>0.84656120370370369</c:v>
                </c:pt>
                <c:pt idx="240">
                  <c:v>0.84656131944444446</c:v>
                </c:pt>
                <c:pt idx="241">
                  <c:v>0.84656143518518512</c:v>
                </c:pt>
                <c:pt idx="242">
                  <c:v>0.846561550925926</c:v>
                </c:pt>
                <c:pt idx="243">
                  <c:v>0.84656166666666666</c:v>
                </c:pt>
                <c:pt idx="244">
                  <c:v>0.84656178240740731</c:v>
                </c:pt>
                <c:pt idx="245">
                  <c:v>0.8465618981481482</c:v>
                </c:pt>
                <c:pt idx="246">
                  <c:v>0.84656201388888885</c:v>
                </c:pt>
                <c:pt idx="247">
                  <c:v>0.84656212962962962</c:v>
                </c:pt>
                <c:pt idx="248">
                  <c:v>0.84656224537037039</c:v>
                </c:pt>
                <c:pt idx="249">
                  <c:v>0.84656236111111116</c:v>
                </c:pt>
                <c:pt idx="250">
                  <c:v>0.84656247685185182</c:v>
                </c:pt>
                <c:pt idx="251">
                  <c:v>0.8465625925925927</c:v>
                </c:pt>
                <c:pt idx="252">
                  <c:v>0.84656270833333336</c:v>
                </c:pt>
                <c:pt idx="253">
                  <c:v>0.84656282407407402</c:v>
                </c:pt>
                <c:pt idx="254">
                  <c:v>0.84656293981481479</c:v>
                </c:pt>
                <c:pt idx="255">
                  <c:v>0.84656305555555555</c:v>
                </c:pt>
                <c:pt idx="256">
                  <c:v>0.84656317129629632</c:v>
                </c:pt>
                <c:pt idx="257">
                  <c:v>0.84656328703703698</c:v>
                </c:pt>
                <c:pt idx="258">
                  <c:v>0.84656340277777786</c:v>
                </c:pt>
                <c:pt idx="259">
                  <c:v>0.84656351851851852</c:v>
                </c:pt>
                <c:pt idx="260">
                  <c:v>0.84656363425925918</c:v>
                </c:pt>
                <c:pt idx="261">
                  <c:v>0.84656375000000006</c:v>
                </c:pt>
                <c:pt idx="262">
                  <c:v>0.84656386574074072</c:v>
                </c:pt>
                <c:pt idx="263">
                  <c:v>0.84656398148148149</c:v>
                </c:pt>
                <c:pt idx="264">
                  <c:v>0.84656409722222226</c:v>
                </c:pt>
                <c:pt idx="265">
                  <c:v>0.84656421296296303</c:v>
                </c:pt>
                <c:pt idx="266">
                  <c:v>0.84656432870370368</c:v>
                </c:pt>
                <c:pt idx="267">
                  <c:v>0.84656444444444434</c:v>
                </c:pt>
                <c:pt idx="268">
                  <c:v>0.84656456018518522</c:v>
                </c:pt>
                <c:pt idx="269">
                  <c:v>0.84656467592592588</c:v>
                </c:pt>
                <c:pt idx="270">
                  <c:v>0.84656479166666665</c:v>
                </c:pt>
                <c:pt idx="271">
                  <c:v>0.84656490740740742</c:v>
                </c:pt>
                <c:pt idx="272">
                  <c:v>0.84656502314814819</c:v>
                </c:pt>
              </c:numCache>
            </c:numRef>
          </c:xVal>
          <c:yVal>
            <c:numRef>
              <c:f>'393a-FD-Relay'!$F$16:$F$288</c:f>
              <c:numCache>
                <c:formatCode>General</c:formatCode>
                <c:ptCount val="273"/>
                <c:pt idx="0">
                  <c:v>393.01129200000003</c:v>
                </c:pt>
                <c:pt idx="1">
                  <c:v>393.167755</c:v>
                </c:pt>
                <c:pt idx="2">
                  <c:v>393.167755</c:v>
                </c:pt>
                <c:pt idx="3">
                  <c:v>393.167755</c:v>
                </c:pt>
                <c:pt idx="4">
                  <c:v>393.01129200000003</c:v>
                </c:pt>
                <c:pt idx="5">
                  <c:v>393.01129200000003</c:v>
                </c:pt>
                <c:pt idx="6">
                  <c:v>393.01129200000003</c:v>
                </c:pt>
                <c:pt idx="7">
                  <c:v>393.167755</c:v>
                </c:pt>
                <c:pt idx="8">
                  <c:v>393.01129200000003</c:v>
                </c:pt>
                <c:pt idx="9">
                  <c:v>393.01129200000003</c:v>
                </c:pt>
                <c:pt idx="10">
                  <c:v>393.01129200000003</c:v>
                </c:pt>
                <c:pt idx="11">
                  <c:v>393.01129200000003</c:v>
                </c:pt>
                <c:pt idx="12">
                  <c:v>393.167755</c:v>
                </c:pt>
                <c:pt idx="13">
                  <c:v>393.01129200000003</c:v>
                </c:pt>
                <c:pt idx="14">
                  <c:v>393.01129200000003</c:v>
                </c:pt>
                <c:pt idx="15">
                  <c:v>393.01129200000003</c:v>
                </c:pt>
                <c:pt idx="16">
                  <c:v>393.167755</c:v>
                </c:pt>
                <c:pt idx="17">
                  <c:v>392.698395</c:v>
                </c:pt>
                <c:pt idx="18">
                  <c:v>393.01129200000003</c:v>
                </c:pt>
                <c:pt idx="19">
                  <c:v>393.32418799999999</c:v>
                </c:pt>
                <c:pt idx="20">
                  <c:v>392.85485799999998</c:v>
                </c:pt>
                <c:pt idx="21">
                  <c:v>393.167755</c:v>
                </c:pt>
                <c:pt idx="22">
                  <c:v>393.167755</c:v>
                </c:pt>
                <c:pt idx="23">
                  <c:v>392.85485799999998</c:v>
                </c:pt>
                <c:pt idx="24">
                  <c:v>393.01129200000003</c:v>
                </c:pt>
                <c:pt idx="25">
                  <c:v>393.01129200000003</c:v>
                </c:pt>
                <c:pt idx="26">
                  <c:v>393.01129200000003</c:v>
                </c:pt>
                <c:pt idx="27">
                  <c:v>392.85485799999998</c:v>
                </c:pt>
                <c:pt idx="28">
                  <c:v>393.01129200000003</c:v>
                </c:pt>
                <c:pt idx="29">
                  <c:v>393.167755</c:v>
                </c:pt>
                <c:pt idx="30">
                  <c:v>393.01129200000003</c:v>
                </c:pt>
                <c:pt idx="31">
                  <c:v>393.01129200000003</c:v>
                </c:pt>
                <c:pt idx="32">
                  <c:v>392.85485799999998</c:v>
                </c:pt>
                <c:pt idx="33">
                  <c:v>393.01129200000003</c:v>
                </c:pt>
                <c:pt idx="34">
                  <c:v>393.167755</c:v>
                </c:pt>
                <c:pt idx="35">
                  <c:v>393.167755</c:v>
                </c:pt>
                <c:pt idx="36">
                  <c:v>393.167755</c:v>
                </c:pt>
                <c:pt idx="37">
                  <c:v>393.01129200000003</c:v>
                </c:pt>
                <c:pt idx="38">
                  <c:v>393.01129200000003</c:v>
                </c:pt>
                <c:pt idx="39">
                  <c:v>393.01129200000003</c:v>
                </c:pt>
                <c:pt idx="40">
                  <c:v>393.01129200000003</c:v>
                </c:pt>
                <c:pt idx="41">
                  <c:v>393.167755</c:v>
                </c:pt>
                <c:pt idx="42">
                  <c:v>393.167755</c:v>
                </c:pt>
                <c:pt idx="43">
                  <c:v>393.01129200000003</c:v>
                </c:pt>
                <c:pt idx="44">
                  <c:v>393.32418799999999</c:v>
                </c:pt>
                <c:pt idx="45">
                  <c:v>393.01129200000003</c:v>
                </c:pt>
                <c:pt idx="46">
                  <c:v>393.32418799999999</c:v>
                </c:pt>
                <c:pt idx="47">
                  <c:v>393.32418799999999</c:v>
                </c:pt>
                <c:pt idx="48">
                  <c:v>393.167755</c:v>
                </c:pt>
                <c:pt idx="49">
                  <c:v>392.85485799999998</c:v>
                </c:pt>
                <c:pt idx="50">
                  <c:v>393.01129200000003</c:v>
                </c:pt>
                <c:pt idx="51">
                  <c:v>393.32418799999999</c:v>
                </c:pt>
                <c:pt idx="52">
                  <c:v>393.01129200000003</c:v>
                </c:pt>
                <c:pt idx="53">
                  <c:v>393.01129200000003</c:v>
                </c:pt>
                <c:pt idx="54">
                  <c:v>393.167755</c:v>
                </c:pt>
                <c:pt idx="55">
                  <c:v>392.85485799999998</c:v>
                </c:pt>
                <c:pt idx="56">
                  <c:v>393.01129200000003</c:v>
                </c:pt>
                <c:pt idx="57">
                  <c:v>393.167755</c:v>
                </c:pt>
                <c:pt idx="58">
                  <c:v>393.167755</c:v>
                </c:pt>
                <c:pt idx="59">
                  <c:v>393.167755</c:v>
                </c:pt>
                <c:pt idx="60">
                  <c:v>393.01129200000003</c:v>
                </c:pt>
                <c:pt idx="61">
                  <c:v>393.167755</c:v>
                </c:pt>
                <c:pt idx="62">
                  <c:v>393.01129200000003</c:v>
                </c:pt>
                <c:pt idx="63">
                  <c:v>393.01129200000003</c:v>
                </c:pt>
                <c:pt idx="64">
                  <c:v>393.01129200000003</c:v>
                </c:pt>
                <c:pt idx="65">
                  <c:v>393.01129200000003</c:v>
                </c:pt>
                <c:pt idx="66">
                  <c:v>393.01129200000003</c:v>
                </c:pt>
                <c:pt idx="67">
                  <c:v>393.167755</c:v>
                </c:pt>
                <c:pt idx="68">
                  <c:v>393.167755</c:v>
                </c:pt>
                <c:pt idx="69">
                  <c:v>392.85485799999998</c:v>
                </c:pt>
                <c:pt idx="70">
                  <c:v>393.01129200000003</c:v>
                </c:pt>
                <c:pt idx="71">
                  <c:v>393.01129200000003</c:v>
                </c:pt>
                <c:pt idx="72">
                  <c:v>392.698395</c:v>
                </c:pt>
                <c:pt idx="73">
                  <c:v>393.167755</c:v>
                </c:pt>
                <c:pt idx="74">
                  <c:v>392.85485799999998</c:v>
                </c:pt>
                <c:pt idx="75">
                  <c:v>392.85485799999998</c:v>
                </c:pt>
                <c:pt idx="76">
                  <c:v>393.167755</c:v>
                </c:pt>
                <c:pt idx="77">
                  <c:v>392.85485799999998</c:v>
                </c:pt>
                <c:pt idx="78">
                  <c:v>392.85485799999998</c:v>
                </c:pt>
                <c:pt idx="79">
                  <c:v>393.167755</c:v>
                </c:pt>
                <c:pt idx="80">
                  <c:v>393.167755</c:v>
                </c:pt>
                <c:pt idx="81">
                  <c:v>393.167755</c:v>
                </c:pt>
                <c:pt idx="82">
                  <c:v>392.85485799999998</c:v>
                </c:pt>
                <c:pt idx="83">
                  <c:v>393.01129200000003</c:v>
                </c:pt>
                <c:pt idx="84">
                  <c:v>393.167755</c:v>
                </c:pt>
                <c:pt idx="85">
                  <c:v>393.01129200000003</c:v>
                </c:pt>
                <c:pt idx="86">
                  <c:v>393.167755</c:v>
                </c:pt>
                <c:pt idx="87">
                  <c:v>392.85485799999998</c:v>
                </c:pt>
                <c:pt idx="88">
                  <c:v>393.01129200000003</c:v>
                </c:pt>
                <c:pt idx="89">
                  <c:v>393.167755</c:v>
                </c:pt>
                <c:pt idx="90">
                  <c:v>393.167755</c:v>
                </c:pt>
                <c:pt idx="91">
                  <c:v>393.01129200000003</c:v>
                </c:pt>
                <c:pt idx="92">
                  <c:v>393.01129200000003</c:v>
                </c:pt>
                <c:pt idx="93">
                  <c:v>393.167755</c:v>
                </c:pt>
                <c:pt idx="94">
                  <c:v>393.01129200000003</c:v>
                </c:pt>
                <c:pt idx="95">
                  <c:v>393.167755</c:v>
                </c:pt>
                <c:pt idx="96">
                  <c:v>393.01129200000003</c:v>
                </c:pt>
                <c:pt idx="97">
                  <c:v>393.01129200000003</c:v>
                </c:pt>
                <c:pt idx="98">
                  <c:v>393.01129200000003</c:v>
                </c:pt>
                <c:pt idx="99">
                  <c:v>393.167755</c:v>
                </c:pt>
                <c:pt idx="100">
                  <c:v>393.01129200000003</c:v>
                </c:pt>
                <c:pt idx="101">
                  <c:v>393.01129200000003</c:v>
                </c:pt>
                <c:pt idx="102">
                  <c:v>393.01129200000003</c:v>
                </c:pt>
                <c:pt idx="103">
                  <c:v>393.167755</c:v>
                </c:pt>
                <c:pt idx="104">
                  <c:v>393.167755</c:v>
                </c:pt>
                <c:pt idx="105">
                  <c:v>393.167755</c:v>
                </c:pt>
                <c:pt idx="106">
                  <c:v>393.01129200000003</c:v>
                </c:pt>
                <c:pt idx="107">
                  <c:v>358.59320100000002</c:v>
                </c:pt>
                <c:pt idx="108">
                  <c:v>356.090057</c:v>
                </c:pt>
                <c:pt idx="109">
                  <c:v>349.83221400000002</c:v>
                </c:pt>
                <c:pt idx="110">
                  <c:v>334.96984900000001</c:v>
                </c:pt>
                <c:pt idx="111">
                  <c:v>325.89599600000003</c:v>
                </c:pt>
                <c:pt idx="112">
                  <c:v>325.89599600000003</c:v>
                </c:pt>
                <c:pt idx="113">
                  <c:v>318.54302999999999</c:v>
                </c:pt>
                <c:pt idx="114">
                  <c:v>311.81585699999999</c:v>
                </c:pt>
                <c:pt idx="115">
                  <c:v>305.55801400000001</c:v>
                </c:pt>
                <c:pt idx="116">
                  <c:v>299.92596400000002</c:v>
                </c:pt>
                <c:pt idx="117">
                  <c:v>294.450378</c:v>
                </c:pt>
                <c:pt idx="118">
                  <c:v>289.28765900000002</c:v>
                </c:pt>
                <c:pt idx="119">
                  <c:v>284.28137199999998</c:v>
                </c:pt>
                <c:pt idx="120">
                  <c:v>279.58801299999999</c:v>
                </c:pt>
                <c:pt idx="121">
                  <c:v>275.051086</c:v>
                </c:pt>
                <c:pt idx="122">
                  <c:v>270.20126299999998</c:v>
                </c:pt>
                <c:pt idx="123">
                  <c:v>265.82076999999998</c:v>
                </c:pt>
                <c:pt idx="124">
                  <c:v>265.82076999999998</c:v>
                </c:pt>
                <c:pt idx="125">
                  <c:v>261.59670999999997</c:v>
                </c:pt>
                <c:pt idx="126">
                  <c:v>257.372681</c:v>
                </c:pt>
                <c:pt idx="127">
                  <c:v>252.99220299999999</c:v>
                </c:pt>
                <c:pt idx="128">
                  <c:v>249.08105499999999</c:v>
                </c:pt>
                <c:pt idx="129">
                  <c:v>244.85701</c:v>
                </c:pt>
                <c:pt idx="130">
                  <c:v>240.789413</c:v>
                </c:pt>
                <c:pt idx="131">
                  <c:v>237.03471400000001</c:v>
                </c:pt>
                <c:pt idx="132">
                  <c:v>232.967117</c:v>
                </c:pt>
                <c:pt idx="133">
                  <c:v>229.055969</c:v>
                </c:pt>
                <c:pt idx="134">
                  <c:v>229.055969</c:v>
                </c:pt>
                <c:pt idx="135">
                  <c:v>225.457718</c:v>
                </c:pt>
                <c:pt idx="136">
                  <c:v>221.54657</c:v>
                </c:pt>
                <c:pt idx="137">
                  <c:v>217.79186999999999</c:v>
                </c:pt>
                <c:pt idx="138">
                  <c:v>214.03717</c:v>
                </c:pt>
                <c:pt idx="139">
                  <c:v>210.282455</c:v>
                </c:pt>
                <c:pt idx="140">
                  <c:v>206.68420399999999</c:v>
                </c:pt>
                <c:pt idx="141">
                  <c:v>202.92950400000001</c:v>
                </c:pt>
                <c:pt idx="142">
                  <c:v>199.48770099999999</c:v>
                </c:pt>
                <c:pt idx="143">
                  <c:v>196.045883</c:v>
                </c:pt>
                <c:pt idx="144">
                  <c:v>192.29118299999999</c:v>
                </c:pt>
                <c:pt idx="145">
                  <c:v>188.84936500000001</c:v>
                </c:pt>
                <c:pt idx="146">
                  <c:v>188.84936500000001</c:v>
                </c:pt>
                <c:pt idx="147">
                  <c:v>185.40756200000001</c:v>
                </c:pt>
                <c:pt idx="148">
                  <c:v>181.652863</c:v>
                </c:pt>
                <c:pt idx="149">
                  <c:v>178.52394100000001</c:v>
                </c:pt>
                <c:pt idx="150">
                  <c:v>175.08213799999999</c:v>
                </c:pt>
                <c:pt idx="151">
                  <c:v>171.64032</c:v>
                </c:pt>
                <c:pt idx="152">
                  <c:v>168.19851700000001</c:v>
                </c:pt>
                <c:pt idx="153">
                  <c:v>164.756699</c:v>
                </c:pt>
                <c:pt idx="154">
                  <c:v>161.62777700000001</c:v>
                </c:pt>
                <c:pt idx="155">
                  <c:v>158.029526</c:v>
                </c:pt>
                <c:pt idx="156">
                  <c:v>158.029526</c:v>
                </c:pt>
                <c:pt idx="157">
                  <c:v>155.057053</c:v>
                </c:pt>
                <c:pt idx="158">
                  <c:v>151.92813100000001</c:v>
                </c:pt>
                <c:pt idx="159">
                  <c:v>148.32988</c:v>
                </c:pt>
                <c:pt idx="160">
                  <c:v>145.04451</c:v>
                </c:pt>
                <c:pt idx="161">
                  <c:v>142.22848500000001</c:v>
                </c:pt>
                <c:pt idx="162">
                  <c:v>138.78668200000001</c:v>
                </c:pt>
                <c:pt idx="163">
                  <c:v>135.50131200000001</c:v>
                </c:pt>
                <c:pt idx="164">
                  <c:v>132.528839</c:v>
                </c:pt>
                <c:pt idx="165">
                  <c:v>129.39991800000001</c:v>
                </c:pt>
                <c:pt idx="166">
                  <c:v>126.271004</c:v>
                </c:pt>
                <c:pt idx="167">
                  <c:v>123.142082</c:v>
                </c:pt>
                <c:pt idx="168">
                  <c:v>123.142082</c:v>
                </c:pt>
                <c:pt idx="169">
                  <c:v>120.16960899999999</c:v>
                </c:pt>
                <c:pt idx="170">
                  <c:v>117.19714399999999</c:v>
                </c:pt>
                <c:pt idx="171">
                  <c:v>114.22467</c:v>
                </c:pt>
                <c:pt idx="172">
                  <c:v>111.095749</c:v>
                </c:pt>
                <c:pt idx="173">
                  <c:v>108.123276</c:v>
                </c:pt>
                <c:pt idx="174">
                  <c:v>105.150803</c:v>
                </c:pt>
                <c:pt idx="175">
                  <c:v>102.334778</c:v>
                </c:pt>
                <c:pt idx="176">
                  <c:v>99.362305000000006</c:v>
                </c:pt>
                <c:pt idx="177">
                  <c:v>96.389831999999998</c:v>
                </c:pt>
                <c:pt idx="178">
                  <c:v>96.389831999999998</c:v>
                </c:pt>
                <c:pt idx="179">
                  <c:v>93.730255</c:v>
                </c:pt>
                <c:pt idx="180">
                  <c:v>90.757782000000006</c:v>
                </c:pt>
                <c:pt idx="181">
                  <c:v>87.941749999999999</c:v>
                </c:pt>
                <c:pt idx="182">
                  <c:v>85.282173</c:v>
                </c:pt>
                <c:pt idx="183">
                  <c:v>82.309700000000007</c:v>
                </c:pt>
                <c:pt idx="184">
                  <c:v>79.650115999999997</c:v>
                </c:pt>
                <c:pt idx="185">
                  <c:v>76.677643000000003</c:v>
                </c:pt>
                <c:pt idx="186">
                  <c:v>74.330956</c:v>
                </c:pt>
                <c:pt idx="187">
                  <c:v>71.514931000000004</c:v>
                </c:pt>
                <c:pt idx="188">
                  <c:v>68.855346999999995</c:v>
                </c:pt>
                <c:pt idx="189">
                  <c:v>66.039321999999999</c:v>
                </c:pt>
                <c:pt idx="190">
                  <c:v>66.039321999999999</c:v>
                </c:pt>
                <c:pt idx="191">
                  <c:v>63.536186000000001</c:v>
                </c:pt>
                <c:pt idx="192">
                  <c:v>60.876609999999999</c:v>
                </c:pt>
                <c:pt idx="193">
                  <c:v>58.373474000000002</c:v>
                </c:pt>
                <c:pt idx="194">
                  <c:v>55.713894000000003</c:v>
                </c:pt>
                <c:pt idx="195">
                  <c:v>53.210757999999998</c:v>
                </c:pt>
                <c:pt idx="196">
                  <c:v>50.707622999999998</c:v>
                </c:pt>
                <c:pt idx="197">
                  <c:v>47.891598000000002</c:v>
                </c:pt>
                <c:pt idx="198">
                  <c:v>45.701355</c:v>
                </c:pt>
                <c:pt idx="199">
                  <c:v>43.041775000000001</c:v>
                </c:pt>
                <c:pt idx="200">
                  <c:v>40.695084000000001</c:v>
                </c:pt>
                <c:pt idx="201">
                  <c:v>40.695084000000001</c:v>
                </c:pt>
                <c:pt idx="202">
                  <c:v>38.348396000000001</c:v>
                </c:pt>
                <c:pt idx="203">
                  <c:v>35.688816000000003</c:v>
                </c:pt>
                <c:pt idx="204">
                  <c:v>33.185679999999998</c:v>
                </c:pt>
                <c:pt idx="205">
                  <c:v>30.838992999999999</c:v>
                </c:pt>
                <c:pt idx="206">
                  <c:v>28.648748000000001</c:v>
                </c:pt>
                <c:pt idx="207">
                  <c:v>26.302059</c:v>
                </c:pt>
                <c:pt idx="208">
                  <c:v>23.798925000000001</c:v>
                </c:pt>
                <c:pt idx="209">
                  <c:v>21.765129000000002</c:v>
                </c:pt>
                <c:pt idx="210">
                  <c:v>19.41844</c:v>
                </c:pt>
                <c:pt idx="211">
                  <c:v>17.228197000000002</c:v>
                </c:pt>
                <c:pt idx="212">
                  <c:v>17.228197000000002</c:v>
                </c:pt>
                <c:pt idx="213">
                  <c:v>15.037953999999999</c:v>
                </c:pt>
                <c:pt idx="214">
                  <c:v>12.847711</c:v>
                </c:pt>
                <c:pt idx="215">
                  <c:v>11.126806</c:v>
                </c:pt>
                <c:pt idx="216">
                  <c:v>8.9365629999999996</c:v>
                </c:pt>
                <c:pt idx="217">
                  <c:v>6.9027659999999997</c:v>
                </c:pt>
                <c:pt idx="218">
                  <c:v>5.4947530000000002</c:v>
                </c:pt>
                <c:pt idx="219">
                  <c:v>3.6174019999999998</c:v>
                </c:pt>
                <c:pt idx="220">
                  <c:v>2.2093880000000001</c:v>
                </c:pt>
                <c:pt idx="221">
                  <c:v>0.488483</c:v>
                </c:pt>
                <c:pt idx="222">
                  <c:v>0.488483</c:v>
                </c:pt>
                <c:pt idx="223">
                  <c:v>-1.075976</c:v>
                </c:pt>
                <c:pt idx="224">
                  <c:v>-2.4839889999999998</c:v>
                </c:pt>
                <c:pt idx="225">
                  <c:v>-3.8920029999999999</c:v>
                </c:pt>
                <c:pt idx="226">
                  <c:v>-5.1435700000000004</c:v>
                </c:pt>
                <c:pt idx="227">
                  <c:v>-6.3951370000000001</c:v>
                </c:pt>
                <c:pt idx="228">
                  <c:v>-7.490259</c:v>
                </c:pt>
                <c:pt idx="229">
                  <c:v>-8.2724879999999992</c:v>
                </c:pt>
                <c:pt idx="230">
                  <c:v>-6.3951370000000001</c:v>
                </c:pt>
                <c:pt idx="231">
                  <c:v>-5.1435700000000004</c:v>
                </c:pt>
                <c:pt idx="232">
                  <c:v>-4.6742319999999999</c:v>
                </c:pt>
                <c:pt idx="233">
                  <c:v>-4.0484489999999997</c:v>
                </c:pt>
                <c:pt idx="234">
                  <c:v>-4.0484489999999997</c:v>
                </c:pt>
                <c:pt idx="235">
                  <c:v>-3.735557</c:v>
                </c:pt>
                <c:pt idx="236">
                  <c:v>-3.5791110000000002</c:v>
                </c:pt>
                <c:pt idx="237">
                  <c:v>-3.1097730000000001</c:v>
                </c:pt>
                <c:pt idx="238">
                  <c:v>-2.6404350000000001</c:v>
                </c:pt>
                <c:pt idx="239">
                  <c:v>-2.3275429999999999</c:v>
                </c:pt>
                <c:pt idx="240">
                  <c:v>-2.0146519999999999</c:v>
                </c:pt>
                <c:pt idx="241">
                  <c:v>-1.5453140000000001</c:v>
                </c:pt>
                <c:pt idx="242">
                  <c:v>-1.2324219999999999</c:v>
                </c:pt>
                <c:pt idx="243">
                  <c:v>-1.2324219999999999</c:v>
                </c:pt>
                <c:pt idx="244">
                  <c:v>-0.91952999999999996</c:v>
                </c:pt>
                <c:pt idx="245">
                  <c:v>-0.91952999999999996</c:v>
                </c:pt>
                <c:pt idx="246">
                  <c:v>-0.91952999999999996</c:v>
                </c:pt>
                <c:pt idx="247">
                  <c:v>-0.60663800000000001</c:v>
                </c:pt>
                <c:pt idx="248">
                  <c:v>-0.45019199999999998</c:v>
                </c:pt>
                <c:pt idx="249">
                  <c:v>-0.29374600000000001</c:v>
                </c:pt>
                <c:pt idx="250">
                  <c:v>-0.29374600000000001</c:v>
                </c:pt>
                <c:pt idx="251">
                  <c:v>-0.13730000000000001</c:v>
                </c:pt>
                <c:pt idx="252">
                  <c:v>0.175591</c:v>
                </c:pt>
                <c:pt idx="253">
                  <c:v>0.175591</c:v>
                </c:pt>
                <c:pt idx="254">
                  <c:v>0.175591</c:v>
                </c:pt>
                <c:pt idx="255">
                  <c:v>0.64492899999999997</c:v>
                </c:pt>
                <c:pt idx="256">
                  <c:v>0.64492899999999997</c:v>
                </c:pt>
                <c:pt idx="257">
                  <c:v>0.64492899999999997</c:v>
                </c:pt>
                <c:pt idx="258">
                  <c:v>0.488483</c:v>
                </c:pt>
                <c:pt idx="259">
                  <c:v>0.64492899999999997</c:v>
                </c:pt>
                <c:pt idx="260">
                  <c:v>0.80137499999999995</c:v>
                </c:pt>
                <c:pt idx="261">
                  <c:v>0.80137499999999995</c:v>
                </c:pt>
                <c:pt idx="262">
                  <c:v>0.64492899999999997</c:v>
                </c:pt>
                <c:pt idx="263">
                  <c:v>0.80137499999999995</c:v>
                </c:pt>
                <c:pt idx="264">
                  <c:v>1.1142669999999999</c:v>
                </c:pt>
                <c:pt idx="265">
                  <c:v>0.95782100000000003</c:v>
                </c:pt>
                <c:pt idx="266">
                  <c:v>0.95782100000000003</c:v>
                </c:pt>
                <c:pt idx="267">
                  <c:v>1.1142669999999999</c:v>
                </c:pt>
                <c:pt idx="268">
                  <c:v>1.1142669999999999</c:v>
                </c:pt>
                <c:pt idx="269">
                  <c:v>1.1142669999999999</c:v>
                </c:pt>
                <c:pt idx="270">
                  <c:v>1.270713</c:v>
                </c:pt>
                <c:pt idx="271">
                  <c:v>1.4271590000000001</c:v>
                </c:pt>
                <c:pt idx="272">
                  <c:v>1.270713</c:v>
                </c:pt>
              </c:numCache>
            </c:numRef>
          </c:yVal>
          <c:smooth val="0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50270208"/>
        <c:axId val="48154880"/>
      </c:scatterChart>
      <c:valAx>
        <c:axId val="48145920"/>
        <c:scaling>
          <c:orientation val="minMax"/>
        </c:scaling>
        <c:delete val="0"/>
        <c:axPos val="b"/>
        <c:title>
          <c:layout/>
          <c:overlay val="0"/>
        </c:title>
        <c:numFmt formatCode="mm:ss.000" sourceLinked="1"/>
        <c:majorTickMark val="none"/>
        <c:minorTickMark val="none"/>
        <c:tickLblPos val="nextTo"/>
        <c:crossAx val="48152576"/>
        <c:crosses val="autoZero"/>
        <c:crossBetween val="midCat"/>
      </c:valAx>
      <c:valAx>
        <c:axId val="48152576"/>
        <c:scaling>
          <c:orientation val="minMax"/>
        </c:scaling>
        <c:delete val="0"/>
        <c:axPos val="l"/>
        <c:majorGridlines/>
        <c:title>
          <c:layout/>
          <c:overlay val="0"/>
        </c:title>
        <c:numFmt formatCode="General" sourceLinked="1"/>
        <c:majorTickMark val="none"/>
        <c:minorTickMark val="none"/>
        <c:tickLblPos val="nextTo"/>
        <c:crossAx val="48145920"/>
        <c:crosses val="autoZero"/>
        <c:crossBetween val="midCat"/>
      </c:valAx>
      <c:valAx>
        <c:axId val="48154880"/>
        <c:scaling>
          <c:orientation val="minMax"/>
        </c:scaling>
        <c:delete val="0"/>
        <c:axPos val="r"/>
        <c:numFmt formatCode="General" sourceLinked="1"/>
        <c:majorTickMark val="out"/>
        <c:minorTickMark val="none"/>
        <c:tickLblPos val="nextTo"/>
        <c:crossAx val="50270208"/>
        <c:crosses val="max"/>
        <c:crossBetween val="midCat"/>
      </c:valAx>
      <c:valAx>
        <c:axId val="50270208"/>
        <c:scaling>
          <c:orientation val="minMax"/>
        </c:scaling>
        <c:delete val="1"/>
        <c:axPos val="b"/>
        <c:numFmt formatCode="mm:ss.000" sourceLinked="1"/>
        <c:majorTickMark val="out"/>
        <c:minorTickMark val="none"/>
        <c:tickLblPos val="nextTo"/>
        <c:crossAx val="48154880"/>
        <c:crosses val="autoZero"/>
        <c:crossBetween val="midCat"/>
      </c:valAx>
      <c:spPr>
        <a:noFill/>
        <a:ln>
          <a:solidFill>
            <a:sysClr val="windowText" lastClr="000000"/>
          </a:solidFill>
        </a:ln>
      </c:spPr>
    </c:plotArea>
    <c:legend>
      <c:legendPos val="r"/>
      <c:layout>
        <c:manualLayout>
          <c:xMode val="edge"/>
          <c:yMode val="edge"/>
          <c:x val="0.77413023803059089"/>
          <c:y val="0.25183490084572763"/>
          <c:w val="0.12960539415331704"/>
          <c:h val="0.20929297900262467"/>
        </c:manualLayout>
      </c:layout>
      <c:overlay val="0"/>
      <c:spPr>
        <a:solidFill>
          <a:sysClr val="window" lastClr="FFFFFF"/>
        </a:solidFill>
        <a:ln>
          <a:solidFill>
            <a:sysClr val="windowText" lastClr="000000"/>
          </a:solidFill>
        </a:ln>
      </c:spPr>
    </c:legend>
    <c:plotVisOnly val="1"/>
    <c:dispBlanksAs val="gap"/>
    <c:showDLblsOverMax val="0"/>
  </c:chart>
  <c:externalData r:id="rId2">
    <c:autoUpdate val="0"/>
  </c:externalData>
  <c:userShapes r:id="rId3"/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date1904 val="0"/>
  <c:lang val="en-US"/>
  <c:roundedCorners val="0"/>
  <mc:AlternateContent xmlns:mc="http://schemas.openxmlformats.org/markup-compatibility/2006">
    <mc:Choice xmlns:c14="http://schemas.microsoft.com/office/drawing/2007/8/2/chart" Requires="c14">
      <c14:style val="102"/>
    </mc:Choice>
    <mc:Fallback>
      <c:style val="2"/>
    </mc:Fallback>
  </mc:AlternateContent>
  <c:chart>
    <c:autoTitleDeleted val="1"/>
    <c:plotArea>
      <c:layout>
        <c:manualLayout>
          <c:layoutTarget val="inner"/>
          <c:xMode val="edge"/>
          <c:yMode val="edge"/>
          <c:x val="4.1864414384099422E-2"/>
          <c:y val="0.11116450587077498"/>
          <c:w val="0.91945853990473414"/>
          <c:h val="0.80839679864815506"/>
        </c:manualLayout>
      </c:layout>
      <c:scatterChart>
        <c:scatterStyle val="smoothMarker"/>
        <c:varyColors val="0"/>
        <c:ser>
          <c:idx val="0"/>
          <c:order val="0"/>
          <c:tx>
            <c:strRef>
              <c:f>tek0264ALL!$C$16</c:f>
              <c:strCache>
                <c:ptCount val="1"/>
                <c:pt idx="0">
                  <c:v>V-Bank</c:v>
                </c:pt>
              </c:strCache>
            </c:strRef>
          </c:tx>
          <c:marker>
            <c:symbol val="none"/>
          </c:marker>
          <c:xVal>
            <c:numRef>
              <c:f>tek0264ALL!$B$17:$B$57792</c:f>
              <c:numCache>
                <c:formatCode>General</c:formatCode>
                <c:ptCount val="57776"/>
                <c:pt idx="0">
                  <c:v>-0.59999999999995024</c:v>
                </c:pt>
                <c:pt idx="1">
                  <c:v>-0.59989999999995025</c:v>
                </c:pt>
                <c:pt idx="2">
                  <c:v>-0.59979999999995026</c:v>
                </c:pt>
                <c:pt idx="3">
                  <c:v>-0.59969999999995027</c:v>
                </c:pt>
                <c:pt idx="4">
                  <c:v>-0.59959999999995028</c:v>
                </c:pt>
                <c:pt idx="5">
                  <c:v>-0.59949999999995029</c:v>
                </c:pt>
                <c:pt idx="6">
                  <c:v>-0.59939999999995031</c:v>
                </c:pt>
                <c:pt idx="7">
                  <c:v>-0.59929999999995032</c:v>
                </c:pt>
                <c:pt idx="8">
                  <c:v>-0.59919999999995033</c:v>
                </c:pt>
                <c:pt idx="9">
                  <c:v>-0.59909999999995034</c:v>
                </c:pt>
                <c:pt idx="10">
                  <c:v>-0.59899999999995035</c:v>
                </c:pt>
                <c:pt idx="11">
                  <c:v>-0.59889999999995036</c:v>
                </c:pt>
                <c:pt idx="12">
                  <c:v>-0.59879999999995037</c:v>
                </c:pt>
                <c:pt idx="13">
                  <c:v>-0.59869999999995038</c:v>
                </c:pt>
                <c:pt idx="14">
                  <c:v>-0.59859999999995039</c:v>
                </c:pt>
                <c:pt idx="15">
                  <c:v>-0.59849999999995041</c:v>
                </c:pt>
                <c:pt idx="16">
                  <c:v>-0.59839999999995042</c:v>
                </c:pt>
                <c:pt idx="17">
                  <c:v>-0.59829999999995043</c:v>
                </c:pt>
                <c:pt idx="18">
                  <c:v>-0.59819999999995044</c:v>
                </c:pt>
                <c:pt idx="19">
                  <c:v>-0.59809999999995045</c:v>
                </c:pt>
                <c:pt idx="20">
                  <c:v>-0.59799999999995046</c:v>
                </c:pt>
                <c:pt idx="21">
                  <c:v>-0.59789999999995047</c:v>
                </c:pt>
                <c:pt idx="22">
                  <c:v>-0.59779999999995048</c:v>
                </c:pt>
                <c:pt idx="23">
                  <c:v>-0.59769999999995049</c:v>
                </c:pt>
                <c:pt idx="24">
                  <c:v>-0.5975999999999505</c:v>
                </c:pt>
                <c:pt idx="25">
                  <c:v>-0.59749999999995052</c:v>
                </c:pt>
                <c:pt idx="26">
                  <c:v>-0.59739999999995053</c:v>
                </c:pt>
                <c:pt idx="27">
                  <c:v>-0.59729999999995054</c:v>
                </c:pt>
                <c:pt idx="28">
                  <c:v>-0.59719999999995055</c:v>
                </c:pt>
                <c:pt idx="29">
                  <c:v>-0.59709999999995056</c:v>
                </c:pt>
                <c:pt idx="30">
                  <c:v>-0.59699999999995057</c:v>
                </c:pt>
                <c:pt idx="31">
                  <c:v>-0.59689999999995058</c:v>
                </c:pt>
                <c:pt idx="32">
                  <c:v>-0.59679999999995059</c:v>
                </c:pt>
                <c:pt idx="33">
                  <c:v>-0.5966999999999506</c:v>
                </c:pt>
                <c:pt idx="34">
                  <c:v>-0.59659999999995061</c:v>
                </c:pt>
                <c:pt idx="35">
                  <c:v>-0.59649999999995063</c:v>
                </c:pt>
                <c:pt idx="36">
                  <c:v>-0.59639999999995064</c:v>
                </c:pt>
                <c:pt idx="37">
                  <c:v>-0.59629999999995065</c:v>
                </c:pt>
                <c:pt idx="38">
                  <c:v>-0.59619999999995066</c:v>
                </c:pt>
                <c:pt idx="39">
                  <c:v>-0.59609999999995067</c:v>
                </c:pt>
                <c:pt idx="40">
                  <c:v>-0.59599999999995068</c:v>
                </c:pt>
                <c:pt idx="41">
                  <c:v>-0.59589999999995069</c:v>
                </c:pt>
                <c:pt idx="42">
                  <c:v>-0.5957999999999507</c:v>
                </c:pt>
                <c:pt idx="43">
                  <c:v>-0.59569999999995071</c:v>
                </c:pt>
                <c:pt idx="44">
                  <c:v>-0.59559999999995072</c:v>
                </c:pt>
                <c:pt idx="45">
                  <c:v>-0.59549999999995074</c:v>
                </c:pt>
                <c:pt idx="46">
                  <c:v>-0.59539999999995075</c:v>
                </c:pt>
                <c:pt idx="47">
                  <c:v>-0.59529999999995076</c:v>
                </c:pt>
                <c:pt idx="48">
                  <c:v>-0.59519999999995077</c:v>
                </c:pt>
                <c:pt idx="49">
                  <c:v>-0.59509999999995078</c:v>
                </c:pt>
                <c:pt idx="50">
                  <c:v>-0.59499999999995079</c:v>
                </c:pt>
                <c:pt idx="51">
                  <c:v>-0.5948999999999508</c:v>
                </c:pt>
                <c:pt idx="52">
                  <c:v>-0.59479999999995081</c:v>
                </c:pt>
                <c:pt idx="53">
                  <c:v>-0.59469999999995082</c:v>
                </c:pt>
                <c:pt idx="54">
                  <c:v>-0.59459999999995083</c:v>
                </c:pt>
                <c:pt idx="55">
                  <c:v>-0.59449999999995085</c:v>
                </c:pt>
                <c:pt idx="56">
                  <c:v>-0.59439999999995086</c:v>
                </c:pt>
                <c:pt idx="57">
                  <c:v>-0.59429999999995087</c:v>
                </c:pt>
                <c:pt idx="58">
                  <c:v>-0.59419999999995088</c:v>
                </c:pt>
                <c:pt idx="59">
                  <c:v>-0.59409999999995089</c:v>
                </c:pt>
                <c:pt idx="60">
                  <c:v>-0.5939999999999509</c:v>
                </c:pt>
                <c:pt idx="61">
                  <c:v>-0.59389999999995091</c:v>
                </c:pt>
                <c:pt idx="62">
                  <c:v>-0.59379999999995092</c:v>
                </c:pt>
                <c:pt idx="63">
                  <c:v>-0.59369999999995093</c:v>
                </c:pt>
                <c:pt idx="64">
                  <c:v>-0.59359999999995094</c:v>
                </c:pt>
                <c:pt idx="65">
                  <c:v>-0.59349999999995096</c:v>
                </c:pt>
                <c:pt idx="66">
                  <c:v>-0.59339999999995097</c:v>
                </c:pt>
                <c:pt idx="67">
                  <c:v>-0.59329999999995098</c:v>
                </c:pt>
                <c:pt idx="68">
                  <c:v>-0.59319999999995099</c:v>
                </c:pt>
                <c:pt idx="69">
                  <c:v>-0.593099999999951</c:v>
                </c:pt>
                <c:pt idx="70">
                  <c:v>-0.59299999999995101</c:v>
                </c:pt>
                <c:pt idx="71">
                  <c:v>-0.59289999999995102</c:v>
                </c:pt>
                <c:pt idx="72">
                  <c:v>-0.59279999999995103</c:v>
                </c:pt>
                <c:pt idx="73">
                  <c:v>-0.59269999999995104</c:v>
                </c:pt>
                <c:pt idx="74">
                  <c:v>-0.59259999999995105</c:v>
                </c:pt>
                <c:pt idx="75">
                  <c:v>-0.59249999999995107</c:v>
                </c:pt>
                <c:pt idx="76">
                  <c:v>-0.59239999999995108</c:v>
                </c:pt>
                <c:pt idx="77">
                  <c:v>-0.59229999999995109</c:v>
                </c:pt>
                <c:pt idx="78">
                  <c:v>-0.5921999999999511</c:v>
                </c:pt>
                <c:pt idx="79">
                  <c:v>-0.59209999999995111</c:v>
                </c:pt>
                <c:pt idx="80">
                  <c:v>-0.59199999999995112</c:v>
                </c:pt>
                <c:pt idx="81">
                  <c:v>-0.59189999999995113</c:v>
                </c:pt>
                <c:pt idx="82">
                  <c:v>-0.59179999999995114</c:v>
                </c:pt>
                <c:pt idx="83">
                  <c:v>-0.59169999999995115</c:v>
                </c:pt>
                <c:pt idx="84">
                  <c:v>-0.59159999999995116</c:v>
                </c:pt>
                <c:pt idx="85">
                  <c:v>-0.59149999999995118</c:v>
                </c:pt>
                <c:pt idx="86">
                  <c:v>-0.59139999999995119</c:v>
                </c:pt>
                <c:pt idx="87">
                  <c:v>-0.5912999999999512</c:v>
                </c:pt>
                <c:pt idx="88">
                  <c:v>-0.59119999999995121</c:v>
                </c:pt>
                <c:pt idx="89">
                  <c:v>-0.59109999999995122</c:v>
                </c:pt>
                <c:pt idx="90">
                  <c:v>-0.59099999999995123</c:v>
                </c:pt>
                <c:pt idx="91">
                  <c:v>-0.59089999999995124</c:v>
                </c:pt>
                <c:pt idx="92">
                  <c:v>-0.59079999999995125</c:v>
                </c:pt>
                <c:pt idx="93">
                  <c:v>-0.59069999999995126</c:v>
                </c:pt>
                <c:pt idx="94">
                  <c:v>-0.59059999999995128</c:v>
                </c:pt>
                <c:pt idx="95">
                  <c:v>-0.59049999999995129</c:v>
                </c:pt>
                <c:pt idx="96">
                  <c:v>-0.5903999999999513</c:v>
                </c:pt>
                <c:pt idx="97">
                  <c:v>-0.59029999999995131</c:v>
                </c:pt>
                <c:pt idx="98">
                  <c:v>-0.59019999999995132</c:v>
                </c:pt>
                <c:pt idx="99">
                  <c:v>-0.59009999999995133</c:v>
                </c:pt>
                <c:pt idx="100">
                  <c:v>-0.58999999999995134</c:v>
                </c:pt>
                <c:pt idx="101">
                  <c:v>-0.58989999999995135</c:v>
                </c:pt>
                <c:pt idx="102">
                  <c:v>-0.58979999999995136</c:v>
                </c:pt>
                <c:pt idx="103">
                  <c:v>-0.58969999999995137</c:v>
                </c:pt>
                <c:pt idx="104">
                  <c:v>-0.58959999999995139</c:v>
                </c:pt>
                <c:pt idx="105">
                  <c:v>-0.5894999999999514</c:v>
                </c:pt>
                <c:pt idx="106">
                  <c:v>-0.58939999999995141</c:v>
                </c:pt>
                <c:pt idx="107">
                  <c:v>-0.58929999999995142</c:v>
                </c:pt>
                <c:pt idx="108">
                  <c:v>-0.58919999999995143</c:v>
                </c:pt>
                <c:pt idx="109">
                  <c:v>-0.58909999999995144</c:v>
                </c:pt>
                <c:pt idx="110">
                  <c:v>-0.58899999999995145</c:v>
                </c:pt>
                <c:pt idx="111">
                  <c:v>-0.58889999999995146</c:v>
                </c:pt>
                <c:pt idx="112">
                  <c:v>-0.58879999999995147</c:v>
                </c:pt>
                <c:pt idx="113">
                  <c:v>-0.58869999999995148</c:v>
                </c:pt>
                <c:pt idx="114">
                  <c:v>-0.5885999999999515</c:v>
                </c:pt>
                <c:pt idx="115">
                  <c:v>-0.58849999999995151</c:v>
                </c:pt>
                <c:pt idx="116">
                  <c:v>-0.58839999999995152</c:v>
                </c:pt>
                <c:pt idx="117">
                  <c:v>-0.58829999999995153</c:v>
                </c:pt>
                <c:pt idx="118">
                  <c:v>-0.58819999999995154</c:v>
                </c:pt>
                <c:pt idx="119">
                  <c:v>-0.58809999999995155</c:v>
                </c:pt>
                <c:pt idx="120">
                  <c:v>-0.58799999999995156</c:v>
                </c:pt>
                <c:pt idx="121">
                  <c:v>-0.58789999999995157</c:v>
                </c:pt>
                <c:pt idx="122">
                  <c:v>-0.58779999999995158</c:v>
                </c:pt>
                <c:pt idx="123">
                  <c:v>-0.58769999999995159</c:v>
                </c:pt>
                <c:pt idx="124">
                  <c:v>-0.58759999999995161</c:v>
                </c:pt>
                <c:pt idx="125">
                  <c:v>-0.58749999999995162</c:v>
                </c:pt>
                <c:pt idx="126">
                  <c:v>-0.58739999999995163</c:v>
                </c:pt>
                <c:pt idx="127">
                  <c:v>-0.58729999999995164</c:v>
                </c:pt>
                <c:pt idx="128">
                  <c:v>-0.58719999999995165</c:v>
                </c:pt>
                <c:pt idx="129">
                  <c:v>-0.58709999999995166</c:v>
                </c:pt>
                <c:pt idx="130">
                  <c:v>-0.58699999999995167</c:v>
                </c:pt>
                <c:pt idx="131">
                  <c:v>-0.58689999999995168</c:v>
                </c:pt>
                <c:pt idx="132">
                  <c:v>-0.58679999999995169</c:v>
                </c:pt>
                <c:pt idx="133">
                  <c:v>-0.5866999999999517</c:v>
                </c:pt>
                <c:pt idx="134">
                  <c:v>-0.58659999999995172</c:v>
                </c:pt>
                <c:pt idx="135">
                  <c:v>-0.58649999999995173</c:v>
                </c:pt>
                <c:pt idx="136">
                  <c:v>-0.58639999999995174</c:v>
                </c:pt>
                <c:pt idx="137">
                  <c:v>-0.58629999999995175</c:v>
                </c:pt>
                <c:pt idx="138">
                  <c:v>-0.58619999999995176</c:v>
                </c:pt>
                <c:pt idx="139">
                  <c:v>-0.58609999999995177</c:v>
                </c:pt>
                <c:pt idx="140">
                  <c:v>-0.58599999999995178</c:v>
                </c:pt>
                <c:pt idx="141">
                  <c:v>-0.58589999999995179</c:v>
                </c:pt>
                <c:pt idx="142">
                  <c:v>-0.5857999999999518</c:v>
                </c:pt>
                <c:pt idx="143">
                  <c:v>-0.58569999999995181</c:v>
                </c:pt>
                <c:pt idx="144">
                  <c:v>-0.58559999999995183</c:v>
                </c:pt>
                <c:pt idx="145">
                  <c:v>-0.58549999999995184</c:v>
                </c:pt>
                <c:pt idx="146">
                  <c:v>-0.58539999999995185</c:v>
                </c:pt>
                <c:pt idx="147">
                  <c:v>-0.58529999999995186</c:v>
                </c:pt>
                <c:pt idx="148">
                  <c:v>-0.58519999999995187</c:v>
                </c:pt>
                <c:pt idx="149">
                  <c:v>-0.58509999999995188</c:v>
                </c:pt>
                <c:pt idx="150">
                  <c:v>-0.58499999999995189</c:v>
                </c:pt>
                <c:pt idx="151">
                  <c:v>-0.5848999999999519</c:v>
                </c:pt>
                <c:pt idx="152">
                  <c:v>-0.58479999999995191</c:v>
                </c:pt>
                <c:pt idx="153">
                  <c:v>-0.58469999999995192</c:v>
                </c:pt>
                <c:pt idx="154">
                  <c:v>-0.58459999999995194</c:v>
                </c:pt>
                <c:pt idx="155">
                  <c:v>-0.58449999999995195</c:v>
                </c:pt>
                <c:pt idx="156">
                  <c:v>-0.58439999999995196</c:v>
                </c:pt>
                <c:pt idx="157">
                  <c:v>-0.58429999999995197</c:v>
                </c:pt>
                <c:pt idx="158">
                  <c:v>-0.58419999999995198</c:v>
                </c:pt>
                <c:pt idx="159">
                  <c:v>-0.58409999999995199</c:v>
                </c:pt>
                <c:pt idx="160">
                  <c:v>-0.583999999999952</c:v>
                </c:pt>
                <c:pt idx="161">
                  <c:v>-0.58389999999995201</c:v>
                </c:pt>
                <c:pt idx="162">
                  <c:v>-0.58379999999995202</c:v>
                </c:pt>
                <c:pt idx="163">
                  <c:v>-0.58369999999995203</c:v>
                </c:pt>
                <c:pt idx="164">
                  <c:v>-0.58359999999995205</c:v>
                </c:pt>
                <c:pt idx="165">
                  <c:v>-0.58349999999995206</c:v>
                </c:pt>
                <c:pt idx="166">
                  <c:v>-0.58339999999995207</c:v>
                </c:pt>
                <c:pt idx="167">
                  <c:v>-0.58329999999995208</c:v>
                </c:pt>
                <c:pt idx="168">
                  <c:v>-0.58319999999995209</c:v>
                </c:pt>
                <c:pt idx="169">
                  <c:v>-0.5830999999999521</c:v>
                </c:pt>
                <c:pt idx="170">
                  <c:v>-0.58299999999995211</c:v>
                </c:pt>
                <c:pt idx="171">
                  <c:v>-0.58289999999995212</c:v>
                </c:pt>
                <c:pt idx="172">
                  <c:v>-0.58279999999995213</c:v>
                </c:pt>
                <c:pt idx="173">
                  <c:v>-0.58269999999995215</c:v>
                </c:pt>
                <c:pt idx="174">
                  <c:v>-0.58259999999995216</c:v>
                </c:pt>
                <c:pt idx="175">
                  <c:v>-0.58249999999995217</c:v>
                </c:pt>
                <c:pt idx="176">
                  <c:v>-0.58239999999995218</c:v>
                </c:pt>
                <c:pt idx="177">
                  <c:v>-0.58229999999995219</c:v>
                </c:pt>
                <c:pt idx="178">
                  <c:v>-0.5821999999999522</c:v>
                </c:pt>
                <c:pt idx="179">
                  <c:v>-0.58209999999995221</c:v>
                </c:pt>
                <c:pt idx="180">
                  <c:v>-0.58199999999995222</c:v>
                </c:pt>
                <c:pt idx="181">
                  <c:v>-0.58189999999995223</c:v>
                </c:pt>
                <c:pt idx="182">
                  <c:v>-0.58179999999995224</c:v>
                </c:pt>
                <c:pt idx="183">
                  <c:v>-0.58169999999995226</c:v>
                </c:pt>
                <c:pt idx="184">
                  <c:v>-0.58159999999995227</c:v>
                </c:pt>
                <c:pt idx="185">
                  <c:v>-0.58149999999995228</c:v>
                </c:pt>
                <c:pt idx="186">
                  <c:v>-0.58139999999995229</c:v>
                </c:pt>
                <c:pt idx="187">
                  <c:v>-0.5812999999999523</c:v>
                </c:pt>
                <c:pt idx="188">
                  <c:v>-0.58119999999995231</c:v>
                </c:pt>
                <c:pt idx="189">
                  <c:v>-0.58109999999995232</c:v>
                </c:pt>
                <c:pt idx="190">
                  <c:v>-0.58099999999995233</c:v>
                </c:pt>
                <c:pt idx="191">
                  <c:v>-0.58089999999995234</c:v>
                </c:pt>
                <c:pt idx="192">
                  <c:v>-0.58079999999995235</c:v>
                </c:pt>
                <c:pt idx="193">
                  <c:v>-0.58069999999995237</c:v>
                </c:pt>
                <c:pt idx="194">
                  <c:v>-0.58059999999995238</c:v>
                </c:pt>
                <c:pt idx="195">
                  <c:v>-0.58049999999995239</c:v>
                </c:pt>
                <c:pt idx="196">
                  <c:v>-0.5803999999999524</c:v>
                </c:pt>
                <c:pt idx="197">
                  <c:v>-0.58029999999995241</c:v>
                </c:pt>
                <c:pt idx="198">
                  <c:v>-0.58019999999995242</c:v>
                </c:pt>
                <c:pt idx="199">
                  <c:v>-0.58009999999995243</c:v>
                </c:pt>
                <c:pt idx="200">
                  <c:v>-0.57999999999995244</c:v>
                </c:pt>
                <c:pt idx="201">
                  <c:v>-0.57989999999995245</c:v>
                </c:pt>
                <c:pt idx="202">
                  <c:v>-0.57979999999995246</c:v>
                </c:pt>
                <c:pt idx="203">
                  <c:v>-0.57969999999995248</c:v>
                </c:pt>
                <c:pt idx="204">
                  <c:v>-0.57959999999995249</c:v>
                </c:pt>
                <c:pt idx="205">
                  <c:v>-0.5794999999999525</c:v>
                </c:pt>
                <c:pt idx="206">
                  <c:v>-0.57939999999995251</c:v>
                </c:pt>
                <c:pt idx="207">
                  <c:v>-0.57929999999995252</c:v>
                </c:pt>
                <c:pt idx="208">
                  <c:v>-0.57919999999995253</c:v>
                </c:pt>
                <c:pt idx="209">
                  <c:v>-0.57909999999995254</c:v>
                </c:pt>
                <c:pt idx="210">
                  <c:v>-0.57899999999995255</c:v>
                </c:pt>
                <c:pt idx="211">
                  <c:v>-0.57889999999995256</c:v>
                </c:pt>
                <c:pt idx="212">
                  <c:v>-0.57879999999995257</c:v>
                </c:pt>
                <c:pt idx="213">
                  <c:v>-0.57869999999995259</c:v>
                </c:pt>
                <c:pt idx="214">
                  <c:v>-0.5785999999999526</c:v>
                </c:pt>
                <c:pt idx="215">
                  <c:v>-0.57849999999995261</c:v>
                </c:pt>
                <c:pt idx="216">
                  <c:v>-0.57839999999995262</c:v>
                </c:pt>
                <c:pt idx="217">
                  <c:v>-0.57829999999995263</c:v>
                </c:pt>
                <c:pt idx="218">
                  <c:v>-0.57819999999995264</c:v>
                </c:pt>
                <c:pt idx="219">
                  <c:v>-0.57809999999995265</c:v>
                </c:pt>
                <c:pt idx="220">
                  <c:v>-0.57799999999995266</c:v>
                </c:pt>
                <c:pt idx="221">
                  <c:v>-0.57789999999995267</c:v>
                </c:pt>
                <c:pt idx="222">
                  <c:v>-0.57779999999995268</c:v>
                </c:pt>
                <c:pt idx="223">
                  <c:v>-0.5776999999999527</c:v>
                </c:pt>
                <c:pt idx="224">
                  <c:v>-0.57759999999995271</c:v>
                </c:pt>
                <c:pt idx="225">
                  <c:v>-0.57749999999995272</c:v>
                </c:pt>
                <c:pt idx="226">
                  <c:v>-0.57739999999995273</c:v>
                </c:pt>
                <c:pt idx="227">
                  <c:v>-0.57729999999995274</c:v>
                </c:pt>
                <c:pt idx="228">
                  <c:v>-0.57719999999995275</c:v>
                </c:pt>
                <c:pt idx="229">
                  <c:v>-0.57709999999995276</c:v>
                </c:pt>
                <c:pt idx="230">
                  <c:v>-0.57699999999995277</c:v>
                </c:pt>
                <c:pt idx="231">
                  <c:v>-0.57689999999995278</c:v>
                </c:pt>
                <c:pt idx="232">
                  <c:v>-0.57679999999995279</c:v>
                </c:pt>
                <c:pt idx="233">
                  <c:v>-0.57669999999995281</c:v>
                </c:pt>
                <c:pt idx="234">
                  <c:v>-0.57659999999995282</c:v>
                </c:pt>
                <c:pt idx="235">
                  <c:v>-0.57649999999995283</c:v>
                </c:pt>
                <c:pt idx="236">
                  <c:v>-0.57639999999995284</c:v>
                </c:pt>
                <c:pt idx="237">
                  <c:v>-0.57629999999995285</c:v>
                </c:pt>
                <c:pt idx="238">
                  <c:v>-0.57619999999995286</c:v>
                </c:pt>
                <c:pt idx="239">
                  <c:v>-0.57609999999995287</c:v>
                </c:pt>
                <c:pt idx="240">
                  <c:v>-0.57599999999995288</c:v>
                </c:pt>
                <c:pt idx="241">
                  <c:v>-0.57589999999995289</c:v>
                </c:pt>
                <c:pt idx="242">
                  <c:v>-0.57579999999995291</c:v>
                </c:pt>
                <c:pt idx="243">
                  <c:v>-0.57569999999995292</c:v>
                </c:pt>
                <c:pt idx="244">
                  <c:v>-0.57559999999995293</c:v>
                </c:pt>
                <c:pt idx="245">
                  <c:v>-0.57549999999995294</c:v>
                </c:pt>
                <c:pt idx="246">
                  <c:v>-0.57539999999995295</c:v>
                </c:pt>
                <c:pt idx="247">
                  <c:v>-0.57529999999995296</c:v>
                </c:pt>
                <c:pt idx="248">
                  <c:v>-0.57519999999995297</c:v>
                </c:pt>
                <c:pt idx="249">
                  <c:v>-0.57509999999995298</c:v>
                </c:pt>
                <c:pt idx="250">
                  <c:v>-0.57499999999995299</c:v>
                </c:pt>
                <c:pt idx="251">
                  <c:v>-0.574899999999953</c:v>
                </c:pt>
                <c:pt idx="252">
                  <c:v>-0.57479999999995302</c:v>
                </c:pt>
                <c:pt idx="253">
                  <c:v>-0.57469999999995303</c:v>
                </c:pt>
                <c:pt idx="254">
                  <c:v>-0.57459999999995304</c:v>
                </c:pt>
                <c:pt idx="255">
                  <c:v>-0.57449999999995305</c:v>
                </c:pt>
                <c:pt idx="256">
                  <c:v>-0.57439999999995306</c:v>
                </c:pt>
                <c:pt idx="257">
                  <c:v>-0.57429999999995307</c:v>
                </c:pt>
                <c:pt idx="258">
                  <c:v>-0.57419999999995308</c:v>
                </c:pt>
                <c:pt idx="259">
                  <c:v>-0.57409999999995309</c:v>
                </c:pt>
                <c:pt idx="260">
                  <c:v>-0.5739999999999531</c:v>
                </c:pt>
                <c:pt idx="261">
                  <c:v>-0.57389999999995311</c:v>
                </c:pt>
                <c:pt idx="262">
                  <c:v>-0.57379999999995313</c:v>
                </c:pt>
                <c:pt idx="263">
                  <c:v>-0.57369999999995314</c:v>
                </c:pt>
                <c:pt idx="264">
                  <c:v>-0.57359999999995315</c:v>
                </c:pt>
                <c:pt idx="265">
                  <c:v>-0.57349999999995316</c:v>
                </c:pt>
                <c:pt idx="266">
                  <c:v>-0.57339999999995317</c:v>
                </c:pt>
                <c:pt idx="267">
                  <c:v>-0.57329999999995318</c:v>
                </c:pt>
                <c:pt idx="268">
                  <c:v>-0.57319999999995319</c:v>
                </c:pt>
                <c:pt idx="269">
                  <c:v>-0.5730999999999532</c:v>
                </c:pt>
                <c:pt idx="270">
                  <c:v>-0.57299999999995321</c:v>
                </c:pt>
                <c:pt idx="271">
                  <c:v>-0.57289999999995322</c:v>
                </c:pt>
                <c:pt idx="272">
                  <c:v>-0.57279999999995324</c:v>
                </c:pt>
                <c:pt idx="273">
                  <c:v>-0.57269999999995325</c:v>
                </c:pt>
                <c:pt idx="274">
                  <c:v>-0.57259999999995326</c:v>
                </c:pt>
                <c:pt idx="275">
                  <c:v>-0.57249999999995327</c:v>
                </c:pt>
                <c:pt idx="276">
                  <c:v>-0.57239999999995328</c:v>
                </c:pt>
                <c:pt idx="277">
                  <c:v>-0.57229999999995329</c:v>
                </c:pt>
                <c:pt idx="278">
                  <c:v>-0.5721999999999533</c:v>
                </c:pt>
                <c:pt idx="279">
                  <c:v>-0.57209999999995331</c:v>
                </c:pt>
                <c:pt idx="280">
                  <c:v>-0.57199999999995332</c:v>
                </c:pt>
                <c:pt idx="281">
                  <c:v>-0.57189999999995333</c:v>
                </c:pt>
                <c:pt idx="282">
                  <c:v>-0.57179999999995335</c:v>
                </c:pt>
                <c:pt idx="283">
                  <c:v>-0.57169999999995336</c:v>
                </c:pt>
                <c:pt idx="284">
                  <c:v>-0.57159999999995337</c:v>
                </c:pt>
                <c:pt idx="285">
                  <c:v>-0.57149999999995338</c:v>
                </c:pt>
                <c:pt idx="286">
                  <c:v>-0.57139999999995339</c:v>
                </c:pt>
                <c:pt idx="287">
                  <c:v>-0.5712999999999534</c:v>
                </c:pt>
                <c:pt idx="288">
                  <c:v>-0.57119999999995341</c:v>
                </c:pt>
                <c:pt idx="289">
                  <c:v>-0.57109999999995342</c:v>
                </c:pt>
                <c:pt idx="290">
                  <c:v>-0.57099999999995343</c:v>
                </c:pt>
                <c:pt idx="291">
                  <c:v>-0.57089999999995344</c:v>
                </c:pt>
                <c:pt idx="292">
                  <c:v>-0.57079999999995346</c:v>
                </c:pt>
                <c:pt idx="293">
                  <c:v>-0.57069999999995347</c:v>
                </c:pt>
                <c:pt idx="294">
                  <c:v>-0.57059999999995348</c:v>
                </c:pt>
                <c:pt idx="295">
                  <c:v>-0.57049999999995349</c:v>
                </c:pt>
                <c:pt idx="296">
                  <c:v>-0.5703999999999535</c:v>
                </c:pt>
                <c:pt idx="297">
                  <c:v>-0.57029999999995351</c:v>
                </c:pt>
                <c:pt idx="298">
                  <c:v>-0.57019999999995352</c:v>
                </c:pt>
                <c:pt idx="299">
                  <c:v>-0.57009999999995353</c:v>
                </c:pt>
                <c:pt idx="300">
                  <c:v>-0.56999999999995354</c:v>
                </c:pt>
                <c:pt idx="301">
                  <c:v>-0.56989999999995355</c:v>
                </c:pt>
                <c:pt idx="302">
                  <c:v>-0.56979999999995357</c:v>
                </c:pt>
                <c:pt idx="303">
                  <c:v>-0.56969999999995358</c:v>
                </c:pt>
                <c:pt idx="304">
                  <c:v>-0.56959999999995359</c:v>
                </c:pt>
                <c:pt idx="305">
                  <c:v>-0.5694999999999536</c:v>
                </c:pt>
                <c:pt idx="306">
                  <c:v>-0.56939999999995361</c:v>
                </c:pt>
                <c:pt idx="307">
                  <c:v>-0.56929999999995362</c:v>
                </c:pt>
                <c:pt idx="308">
                  <c:v>-0.56919999999995363</c:v>
                </c:pt>
                <c:pt idx="309">
                  <c:v>-0.56909999999995364</c:v>
                </c:pt>
                <c:pt idx="310">
                  <c:v>-0.56899999999995365</c:v>
                </c:pt>
                <c:pt idx="311">
                  <c:v>-0.56889999999995366</c:v>
                </c:pt>
                <c:pt idx="312">
                  <c:v>-0.56879999999995368</c:v>
                </c:pt>
                <c:pt idx="313">
                  <c:v>-0.56869999999995369</c:v>
                </c:pt>
                <c:pt idx="314">
                  <c:v>-0.5685999999999537</c:v>
                </c:pt>
                <c:pt idx="315">
                  <c:v>-0.56849999999995371</c:v>
                </c:pt>
                <c:pt idx="316">
                  <c:v>-0.56839999999995372</c:v>
                </c:pt>
                <c:pt idx="317">
                  <c:v>-0.56829999999995373</c:v>
                </c:pt>
                <c:pt idx="318">
                  <c:v>-0.56819999999995374</c:v>
                </c:pt>
                <c:pt idx="319">
                  <c:v>-0.56809999999995375</c:v>
                </c:pt>
                <c:pt idx="320">
                  <c:v>-0.56799999999995376</c:v>
                </c:pt>
                <c:pt idx="321">
                  <c:v>-0.56789999999995378</c:v>
                </c:pt>
                <c:pt idx="322">
                  <c:v>-0.56779999999995379</c:v>
                </c:pt>
                <c:pt idx="323">
                  <c:v>-0.5676999999999538</c:v>
                </c:pt>
                <c:pt idx="324">
                  <c:v>-0.56759999999995381</c:v>
                </c:pt>
                <c:pt idx="325">
                  <c:v>-0.56749999999995382</c:v>
                </c:pt>
                <c:pt idx="326">
                  <c:v>-0.56739999999995383</c:v>
                </c:pt>
                <c:pt idx="327">
                  <c:v>-0.56729999999995384</c:v>
                </c:pt>
                <c:pt idx="328">
                  <c:v>-0.56719999999995385</c:v>
                </c:pt>
                <c:pt idx="329">
                  <c:v>-0.56709999999995386</c:v>
                </c:pt>
                <c:pt idx="330">
                  <c:v>-0.56699999999995387</c:v>
                </c:pt>
                <c:pt idx="331">
                  <c:v>-0.56689999999995389</c:v>
                </c:pt>
                <c:pt idx="332">
                  <c:v>-0.5667999999999539</c:v>
                </c:pt>
                <c:pt idx="333">
                  <c:v>-0.56669999999995391</c:v>
                </c:pt>
                <c:pt idx="334">
                  <c:v>-0.56659999999995392</c:v>
                </c:pt>
                <c:pt idx="335">
                  <c:v>-0.56649999999995393</c:v>
                </c:pt>
                <c:pt idx="336">
                  <c:v>-0.56639999999995394</c:v>
                </c:pt>
                <c:pt idx="337">
                  <c:v>-0.56629999999995395</c:v>
                </c:pt>
                <c:pt idx="338">
                  <c:v>-0.56619999999995396</c:v>
                </c:pt>
                <c:pt idx="339">
                  <c:v>-0.56609999999995397</c:v>
                </c:pt>
                <c:pt idx="340">
                  <c:v>-0.56599999999995398</c:v>
                </c:pt>
                <c:pt idx="341">
                  <c:v>-0.565899999999954</c:v>
                </c:pt>
                <c:pt idx="342">
                  <c:v>-0.56579999999995401</c:v>
                </c:pt>
                <c:pt idx="343">
                  <c:v>-0.56569999999995402</c:v>
                </c:pt>
                <c:pt idx="344">
                  <c:v>-0.56559999999995403</c:v>
                </c:pt>
                <c:pt idx="345">
                  <c:v>-0.56549999999995404</c:v>
                </c:pt>
                <c:pt idx="346">
                  <c:v>-0.56539999999995405</c:v>
                </c:pt>
                <c:pt idx="347">
                  <c:v>-0.56529999999995406</c:v>
                </c:pt>
                <c:pt idx="348">
                  <c:v>-0.56519999999995407</c:v>
                </c:pt>
                <c:pt idx="349">
                  <c:v>-0.56509999999995408</c:v>
                </c:pt>
                <c:pt idx="350">
                  <c:v>-0.56499999999995409</c:v>
                </c:pt>
                <c:pt idx="351">
                  <c:v>-0.56489999999995411</c:v>
                </c:pt>
                <c:pt idx="352">
                  <c:v>-0.56479999999995412</c:v>
                </c:pt>
                <c:pt idx="353">
                  <c:v>-0.56469999999995413</c:v>
                </c:pt>
                <c:pt idx="354">
                  <c:v>-0.56459999999995414</c:v>
                </c:pt>
                <c:pt idx="355">
                  <c:v>-0.56449999999995415</c:v>
                </c:pt>
                <c:pt idx="356">
                  <c:v>-0.56439999999995416</c:v>
                </c:pt>
                <c:pt idx="357">
                  <c:v>-0.56429999999995417</c:v>
                </c:pt>
                <c:pt idx="358">
                  <c:v>-0.56419999999995418</c:v>
                </c:pt>
                <c:pt idx="359">
                  <c:v>-0.56409999999995419</c:v>
                </c:pt>
                <c:pt idx="360">
                  <c:v>-0.5639999999999542</c:v>
                </c:pt>
                <c:pt idx="361">
                  <c:v>-0.56389999999995422</c:v>
                </c:pt>
                <c:pt idx="362">
                  <c:v>-0.56379999999995423</c:v>
                </c:pt>
                <c:pt idx="363">
                  <c:v>-0.56369999999995424</c:v>
                </c:pt>
                <c:pt idx="364">
                  <c:v>-0.56359999999995425</c:v>
                </c:pt>
                <c:pt idx="365">
                  <c:v>-0.56349999999995426</c:v>
                </c:pt>
                <c:pt idx="366">
                  <c:v>-0.56339999999995427</c:v>
                </c:pt>
                <c:pt idx="367">
                  <c:v>-0.56329999999995428</c:v>
                </c:pt>
                <c:pt idx="368">
                  <c:v>-0.56319999999995429</c:v>
                </c:pt>
                <c:pt idx="369">
                  <c:v>-0.5630999999999543</c:v>
                </c:pt>
                <c:pt idx="370">
                  <c:v>-0.56299999999995431</c:v>
                </c:pt>
                <c:pt idx="371">
                  <c:v>-0.56289999999995433</c:v>
                </c:pt>
                <c:pt idx="372">
                  <c:v>-0.56279999999995434</c:v>
                </c:pt>
                <c:pt idx="373">
                  <c:v>-0.56269999999995435</c:v>
                </c:pt>
                <c:pt idx="374">
                  <c:v>-0.56259999999995436</c:v>
                </c:pt>
                <c:pt idx="375">
                  <c:v>-0.56249999999995437</c:v>
                </c:pt>
                <c:pt idx="376">
                  <c:v>-0.56239999999995438</c:v>
                </c:pt>
                <c:pt idx="377">
                  <c:v>-0.56229999999995439</c:v>
                </c:pt>
                <c:pt idx="378">
                  <c:v>-0.5621999999999544</c:v>
                </c:pt>
                <c:pt idx="379">
                  <c:v>-0.56209999999995441</c:v>
                </c:pt>
                <c:pt idx="380">
                  <c:v>-0.56199999999995442</c:v>
                </c:pt>
                <c:pt idx="381">
                  <c:v>-0.56189999999995444</c:v>
                </c:pt>
                <c:pt idx="382">
                  <c:v>-0.56179999999995445</c:v>
                </c:pt>
                <c:pt idx="383">
                  <c:v>-0.56169999999995446</c:v>
                </c:pt>
                <c:pt idx="384">
                  <c:v>-0.56159999999995447</c:v>
                </c:pt>
                <c:pt idx="385">
                  <c:v>-0.56149999999995448</c:v>
                </c:pt>
                <c:pt idx="386">
                  <c:v>-0.56139999999995449</c:v>
                </c:pt>
                <c:pt idx="387">
                  <c:v>-0.5612999999999545</c:v>
                </c:pt>
                <c:pt idx="388">
                  <c:v>-0.56119999999995451</c:v>
                </c:pt>
                <c:pt idx="389">
                  <c:v>-0.56109999999995452</c:v>
                </c:pt>
                <c:pt idx="390">
                  <c:v>-0.56099999999995454</c:v>
                </c:pt>
                <c:pt idx="391">
                  <c:v>-0.56089999999995455</c:v>
                </c:pt>
                <c:pt idx="392">
                  <c:v>-0.56079999999995456</c:v>
                </c:pt>
                <c:pt idx="393">
                  <c:v>-0.56069999999995457</c:v>
                </c:pt>
                <c:pt idx="394">
                  <c:v>-0.56059999999995458</c:v>
                </c:pt>
                <c:pt idx="395">
                  <c:v>-0.56049999999995459</c:v>
                </c:pt>
                <c:pt idx="396">
                  <c:v>-0.5603999999999546</c:v>
                </c:pt>
                <c:pt idx="397">
                  <c:v>-0.56029999999995461</c:v>
                </c:pt>
                <c:pt idx="398">
                  <c:v>-0.56019999999995462</c:v>
                </c:pt>
                <c:pt idx="399">
                  <c:v>-0.56009999999995463</c:v>
                </c:pt>
                <c:pt idx="400">
                  <c:v>-0.55999999999995465</c:v>
                </c:pt>
                <c:pt idx="401">
                  <c:v>-0.55989999999995466</c:v>
                </c:pt>
                <c:pt idx="402">
                  <c:v>-0.55979999999995467</c:v>
                </c:pt>
                <c:pt idx="403">
                  <c:v>-0.55969999999995468</c:v>
                </c:pt>
                <c:pt idx="404">
                  <c:v>-0.55959999999995469</c:v>
                </c:pt>
                <c:pt idx="405">
                  <c:v>-0.5594999999999547</c:v>
                </c:pt>
                <c:pt idx="406">
                  <c:v>-0.55939999999995471</c:v>
                </c:pt>
                <c:pt idx="407">
                  <c:v>-0.55929999999995472</c:v>
                </c:pt>
                <c:pt idx="408">
                  <c:v>-0.55919999999995473</c:v>
                </c:pt>
                <c:pt idx="409">
                  <c:v>-0.55909999999995474</c:v>
                </c:pt>
                <c:pt idx="410">
                  <c:v>-0.55899999999995476</c:v>
                </c:pt>
                <c:pt idx="411">
                  <c:v>-0.55889999999995477</c:v>
                </c:pt>
                <c:pt idx="412">
                  <c:v>-0.55879999999995478</c:v>
                </c:pt>
                <c:pt idx="413">
                  <c:v>-0.55869999999995479</c:v>
                </c:pt>
                <c:pt idx="414">
                  <c:v>-0.5585999999999548</c:v>
                </c:pt>
                <c:pt idx="415">
                  <c:v>-0.55849999999995481</c:v>
                </c:pt>
                <c:pt idx="416">
                  <c:v>-0.55839999999995482</c:v>
                </c:pt>
                <c:pt idx="417">
                  <c:v>-0.55829999999995483</c:v>
                </c:pt>
                <c:pt idx="418">
                  <c:v>-0.55819999999995484</c:v>
                </c:pt>
                <c:pt idx="419">
                  <c:v>-0.55809999999995485</c:v>
                </c:pt>
                <c:pt idx="420">
                  <c:v>-0.55799999999995487</c:v>
                </c:pt>
                <c:pt idx="421">
                  <c:v>-0.55789999999995488</c:v>
                </c:pt>
                <c:pt idx="422">
                  <c:v>-0.55779999999995489</c:v>
                </c:pt>
                <c:pt idx="423">
                  <c:v>-0.5576999999999549</c:v>
                </c:pt>
                <c:pt idx="424">
                  <c:v>-0.55759999999995491</c:v>
                </c:pt>
                <c:pt idx="425">
                  <c:v>-0.55749999999995492</c:v>
                </c:pt>
                <c:pt idx="426">
                  <c:v>-0.55739999999995493</c:v>
                </c:pt>
                <c:pt idx="427">
                  <c:v>-0.55729999999995494</c:v>
                </c:pt>
                <c:pt idx="428">
                  <c:v>-0.55719999999995495</c:v>
                </c:pt>
                <c:pt idx="429">
                  <c:v>-0.55709999999995496</c:v>
                </c:pt>
                <c:pt idx="430">
                  <c:v>-0.55699999999995498</c:v>
                </c:pt>
                <c:pt idx="431">
                  <c:v>-0.55689999999995499</c:v>
                </c:pt>
                <c:pt idx="432">
                  <c:v>-0.556799999999955</c:v>
                </c:pt>
                <c:pt idx="433">
                  <c:v>-0.55669999999995501</c:v>
                </c:pt>
                <c:pt idx="434">
                  <c:v>-0.55659999999995502</c:v>
                </c:pt>
                <c:pt idx="435">
                  <c:v>-0.55649999999995503</c:v>
                </c:pt>
                <c:pt idx="436">
                  <c:v>-0.55639999999995504</c:v>
                </c:pt>
                <c:pt idx="437">
                  <c:v>-0.55629999999995505</c:v>
                </c:pt>
                <c:pt idx="438">
                  <c:v>-0.55619999999995506</c:v>
                </c:pt>
                <c:pt idx="439">
                  <c:v>-0.55609999999995507</c:v>
                </c:pt>
                <c:pt idx="440">
                  <c:v>-0.55599999999995509</c:v>
                </c:pt>
                <c:pt idx="441">
                  <c:v>-0.5558999999999551</c:v>
                </c:pt>
                <c:pt idx="442">
                  <c:v>-0.55579999999995511</c:v>
                </c:pt>
                <c:pt idx="443">
                  <c:v>-0.55569999999995512</c:v>
                </c:pt>
                <c:pt idx="444">
                  <c:v>-0.55559999999995513</c:v>
                </c:pt>
                <c:pt idx="445">
                  <c:v>-0.55549999999995514</c:v>
                </c:pt>
                <c:pt idx="446">
                  <c:v>-0.55539999999995515</c:v>
                </c:pt>
                <c:pt idx="447">
                  <c:v>-0.55529999999995516</c:v>
                </c:pt>
                <c:pt idx="448">
                  <c:v>-0.55519999999995517</c:v>
                </c:pt>
                <c:pt idx="449">
                  <c:v>-0.55509999999995518</c:v>
                </c:pt>
                <c:pt idx="450">
                  <c:v>-0.5549999999999552</c:v>
                </c:pt>
                <c:pt idx="451">
                  <c:v>-0.55489999999995521</c:v>
                </c:pt>
                <c:pt idx="452">
                  <c:v>-0.55479999999995522</c:v>
                </c:pt>
                <c:pt idx="453">
                  <c:v>-0.55469999999995523</c:v>
                </c:pt>
                <c:pt idx="454">
                  <c:v>-0.55459999999995524</c:v>
                </c:pt>
                <c:pt idx="455">
                  <c:v>-0.55449999999995525</c:v>
                </c:pt>
                <c:pt idx="456">
                  <c:v>-0.55439999999995526</c:v>
                </c:pt>
                <c:pt idx="457">
                  <c:v>-0.55429999999995527</c:v>
                </c:pt>
                <c:pt idx="458">
                  <c:v>-0.55419999999995528</c:v>
                </c:pt>
                <c:pt idx="459">
                  <c:v>-0.55409999999995529</c:v>
                </c:pt>
                <c:pt idx="460">
                  <c:v>-0.55399999999995531</c:v>
                </c:pt>
                <c:pt idx="461">
                  <c:v>-0.55389999999995532</c:v>
                </c:pt>
                <c:pt idx="462">
                  <c:v>-0.55379999999995533</c:v>
                </c:pt>
                <c:pt idx="463">
                  <c:v>-0.55369999999995534</c:v>
                </c:pt>
                <c:pt idx="464">
                  <c:v>-0.55359999999995535</c:v>
                </c:pt>
                <c:pt idx="465">
                  <c:v>-0.55349999999995536</c:v>
                </c:pt>
                <c:pt idx="466">
                  <c:v>-0.55339999999995537</c:v>
                </c:pt>
                <c:pt idx="467">
                  <c:v>-0.55329999999995538</c:v>
                </c:pt>
                <c:pt idx="468">
                  <c:v>-0.55319999999995539</c:v>
                </c:pt>
                <c:pt idx="469">
                  <c:v>-0.55309999999995541</c:v>
                </c:pt>
                <c:pt idx="470">
                  <c:v>-0.55299999999995542</c:v>
                </c:pt>
                <c:pt idx="471">
                  <c:v>-0.55289999999995543</c:v>
                </c:pt>
                <c:pt idx="472">
                  <c:v>-0.55279999999995544</c:v>
                </c:pt>
                <c:pt idx="473">
                  <c:v>-0.55269999999995545</c:v>
                </c:pt>
                <c:pt idx="474">
                  <c:v>-0.55259999999995546</c:v>
                </c:pt>
                <c:pt idx="475">
                  <c:v>-0.55249999999995547</c:v>
                </c:pt>
                <c:pt idx="476">
                  <c:v>-0.55239999999995548</c:v>
                </c:pt>
                <c:pt idx="477">
                  <c:v>-0.55229999999995549</c:v>
                </c:pt>
                <c:pt idx="478">
                  <c:v>-0.5521999999999555</c:v>
                </c:pt>
                <c:pt idx="479">
                  <c:v>-0.55209999999995552</c:v>
                </c:pt>
                <c:pt idx="480">
                  <c:v>-0.55199999999995553</c:v>
                </c:pt>
                <c:pt idx="481">
                  <c:v>-0.55189999999995554</c:v>
                </c:pt>
                <c:pt idx="482">
                  <c:v>-0.55179999999995555</c:v>
                </c:pt>
                <c:pt idx="483">
                  <c:v>-0.55169999999995556</c:v>
                </c:pt>
                <c:pt idx="484">
                  <c:v>-0.55159999999995557</c:v>
                </c:pt>
                <c:pt idx="485">
                  <c:v>-0.55149999999995558</c:v>
                </c:pt>
                <c:pt idx="486">
                  <c:v>-0.55139999999995559</c:v>
                </c:pt>
                <c:pt idx="487">
                  <c:v>-0.5512999999999556</c:v>
                </c:pt>
                <c:pt idx="488">
                  <c:v>-0.55119999999995561</c:v>
                </c:pt>
                <c:pt idx="489">
                  <c:v>-0.55109999999995563</c:v>
                </c:pt>
                <c:pt idx="490">
                  <c:v>-0.55099999999995564</c:v>
                </c:pt>
                <c:pt idx="491">
                  <c:v>-0.55089999999995565</c:v>
                </c:pt>
                <c:pt idx="492">
                  <c:v>-0.55079999999995566</c:v>
                </c:pt>
                <c:pt idx="493">
                  <c:v>-0.55069999999995567</c:v>
                </c:pt>
                <c:pt idx="494">
                  <c:v>-0.55059999999995568</c:v>
                </c:pt>
                <c:pt idx="495">
                  <c:v>-0.55049999999995569</c:v>
                </c:pt>
                <c:pt idx="496">
                  <c:v>-0.5503999999999557</c:v>
                </c:pt>
                <c:pt idx="497">
                  <c:v>-0.55029999999995571</c:v>
                </c:pt>
                <c:pt idx="498">
                  <c:v>-0.55019999999995572</c:v>
                </c:pt>
                <c:pt idx="499">
                  <c:v>-0.55009999999995574</c:v>
                </c:pt>
                <c:pt idx="500">
                  <c:v>-0.54999999999995575</c:v>
                </c:pt>
                <c:pt idx="501">
                  <c:v>-0.54989999999995576</c:v>
                </c:pt>
                <c:pt idx="502">
                  <c:v>-0.54979999999995577</c:v>
                </c:pt>
                <c:pt idx="503">
                  <c:v>-0.54969999999995578</c:v>
                </c:pt>
                <c:pt idx="504">
                  <c:v>-0.54959999999995579</c:v>
                </c:pt>
                <c:pt idx="505">
                  <c:v>-0.5494999999999558</c:v>
                </c:pt>
                <c:pt idx="506">
                  <c:v>-0.54939999999995581</c:v>
                </c:pt>
                <c:pt idx="507">
                  <c:v>-0.54929999999995582</c:v>
                </c:pt>
                <c:pt idx="508">
                  <c:v>-0.54919999999995583</c:v>
                </c:pt>
                <c:pt idx="509">
                  <c:v>-0.54909999999995585</c:v>
                </c:pt>
                <c:pt idx="510">
                  <c:v>-0.54899999999995586</c:v>
                </c:pt>
                <c:pt idx="511">
                  <c:v>-0.54889999999995587</c:v>
                </c:pt>
                <c:pt idx="512">
                  <c:v>-0.54879999999995588</c:v>
                </c:pt>
                <c:pt idx="513">
                  <c:v>-0.54869999999995589</c:v>
                </c:pt>
                <c:pt idx="514">
                  <c:v>-0.5485999999999559</c:v>
                </c:pt>
                <c:pt idx="515">
                  <c:v>-0.54849999999995591</c:v>
                </c:pt>
                <c:pt idx="516">
                  <c:v>-0.54839999999995592</c:v>
                </c:pt>
                <c:pt idx="517">
                  <c:v>-0.54829999999995593</c:v>
                </c:pt>
                <c:pt idx="518">
                  <c:v>-0.54819999999995594</c:v>
                </c:pt>
                <c:pt idx="519">
                  <c:v>-0.54809999999995596</c:v>
                </c:pt>
                <c:pt idx="520">
                  <c:v>-0.54799999999995597</c:v>
                </c:pt>
                <c:pt idx="521">
                  <c:v>-0.54789999999995598</c:v>
                </c:pt>
                <c:pt idx="522">
                  <c:v>-0.54779999999995599</c:v>
                </c:pt>
                <c:pt idx="523">
                  <c:v>-0.547699999999956</c:v>
                </c:pt>
                <c:pt idx="524">
                  <c:v>-0.54759999999995601</c:v>
                </c:pt>
                <c:pt idx="525">
                  <c:v>-0.54749999999995602</c:v>
                </c:pt>
                <c:pt idx="526">
                  <c:v>-0.54739999999995603</c:v>
                </c:pt>
                <c:pt idx="527">
                  <c:v>-0.54729999999995604</c:v>
                </c:pt>
                <c:pt idx="528">
                  <c:v>-0.54719999999995605</c:v>
                </c:pt>
                <c:pt idx="529">
                  <c:v>-0.54709999999995607</c:v>
                </c:pt>
                <c:pt idx="530">
                  <c:v>-0.54699999999995608</c:v>
                </c:pt>
                <c:pt idx="531">
                  <c:v>-0.54689999999995609</c:v>
                </c:pt>
                <c:pt idx="532">
                  <c:v>-0.5467999999999561</c:v>
                </c:pt>
                <c:pt idx="533">
                  <c:v>-0.54669999999995611</c:v>
                </c:pt>
                <c:pt idx="534">
                  <c:v>-0.54659999999995612</c:v>
                </c:pt>
                <c:pt idx="535">
                  <c:v>-0.54649999999995613</c:v>
                </c:pt>
                <c:pt idx="536">
                  <c:v>-0.54639999999995614</c:v>
                </c:pt>
                <c:pt idx="537">
                  <c:v>-0.54629999999995615</c:v>
                </c:pt>
                <c:pt idx="538">
                  <c:v>-0.54619999999995617</c:v>
                </c:pt>
                <c:pt idx="539">
                  <c:v>-0.54609999999995618</c:v>
                </c:pt>
                <c:pt idx="540">
                  <c:v>-0.54599999999995619</c:v>
                </c:pt>
                <c:pt idx="541">
                  <c:v>-0.5458999999999562</c:v>
                </c:pt>
                <c:pt idx="542">
                  <c:v>-0.54579999999995621</c:v>
                </c:pt>
                <c:pt idx="543">
                  <c:v>-0.54569999999995622</c:v>
                </c:pt>
                <c:pt idx="544">
                  <c:v>-0.54559999999995623</c:v>
                </c:pt>
                <c:pt idx="545">
                  <c:v>-0.54549999999995624</c:v>
                </c:pt>
                <c:pt idx="546">
                  <c:v>-0.54539999999995625</c:v>
                </c:pt>
                <c:pt idx="547">
                  <c:v>-0.54529999999995626</c:v>
                </c:pt>
                <c:pt idx="548">
                  <c:v>-0.54519999999995628</c:v>
                </c:pt>
                <c:pt idx="549">
                  <c:v>-0.54509999999995629</c:v>
                </c:pt>
                <c:pt idx="550">
                  <c:v>-0.5449999999999563</c:v>
                </c:pt>
                <c:pt idx="551">
                  <c:v>-0.54489999999995631</c:v>
                </c:pt>
                <c:pt idx="552">
                  <c:v>-0.54479999999995632</c:v>
                </c:pt>
                <c:pt idx="553">
                  <c:v>-0.54469999999995633</c:v>
                </c:pt>
                <c:pt idx="554">
                  <c:v>-0.54459999999995634</c:v>
                </c:pt>
                <c:pt idx="555">
                  <c:v>-0.54449999999995635</c:v>
                </c:pt>
                <c:pt idx="556">
                  <c:v>-0.54439999999995636</c:v>
                </c:pt>
                <c:pt idx="557">
                  <c:v>-0.54429999999995637</c:v>
                </c:pt>
                <c:pt idx="558">
                  <c:v>-0.54419999999995639</c:v>
                </c:pt>
                <c:pt idx="559">
                  <c:v>-0.5440999999999564</c:v>
                </c:pt>
                <c:pt idx="560">
                  <c:v>-0.54399999999995641</c:v>
                </c:pt>
                <c:pt idx="561">
                  <c:v>-0.54389999999995642</c:v>
                </c:pt>
                <c:pt idx="562">
                  <c:v>-0.54379999999995643</c:v>
                </c:pt>
                <c:pt idx="563">
                  <c:v>-0.54369999999995644</c:v>
                </c:pt>
                <c:pt idx="564">
                  <c:v>-0.54359999999995645</c:v>
                </c:pt>
                <c:pt idx="565">
                  <c:v>-0.54349999999995646</c:v>
                </c:pt>
                <c:pt idx="566">
                  <c:v>-0.54339999999995647</c:v>
                </c:pt>
                <c:pt idx="567">
                  <c:v>-0.54329999999995648</c:v>
                </c:pt>
                <c:pt idx="568">
                  <c:v>-0.5431999999999565</c:v>
                </c:pt>
                <c:pt idx="569">
                  <c:v>-0.54309999999995651</c:v>
                </c:pt>
                <c:pt idx="570">
                  <c:v>-0.54299999999995652</c:v>
                </c:pt>
                <c:pt idx="571">
                  <c:v>-0.54289999999995653</c:v>
                </c:pt>
                <c:pt idx="572">
                  <c:v>-0.54279999999995654</c:v>
                </c:pt>
                <c:pt idx="573">
                  <c:v>-0.54269999999995655</c:v>
                </c:pt>
                <c:pt idx="574">
                  <c:v>-0.54259999999995656</c:v>
                </c:pt>
                <c:pt idx="575">
                  <c:v>-0.54249999999995657</c:v>
                </c:pt>
                <c:pt idx="576">
                  <c:v>-0.54239999999995658</c:v>
                </c:pt>
                <c:pt idx="577">
                  <c:v>-0.54229999999995659</c:v>
                </c:pt>
                <c:pt idx="578">
                  <c:v>-0.54219999999995661</c:v>
                </c:pt>
                <c:pt idx="579">
                  <c:v>-0.54209999999995662</c:v>
                </c:pt>
                <c:pt idx="580">
                  <c:v>-0.54199999999995663</c:v>
                </c:pt>
                <c:pt idx="581">
                  <c:v>-0.54189999999995664</c:v>
                </c:pt>
                <c:pt idx="582">
                  <c:v>-0.54179999999995665</c:v>
                </c:pt>
                <c:pt idx="583">
                  <c:v>-0.54169999999995666</c:v>
                </c:pt>
                <c:pt idx="584">
                  <c:v>-0.54159999999995667</c:v>
                </c:pt>
                <c:pt idx="585">
                  <c:v>-0.54149999999995668</c:v>
                </c:pt>
                <c:pt idx="586">
                  <c:v>-0.54139999999995669</c:v>
                </c:pt>
                <c:pt idx="587">
                  <c:v>-0.5412999999999567</c:v>
                </c:pt>
                <c:pt idx="588">
                  <c:v>-0.54119999999995672</c:v>
                </c:pt>
                <c:pt idx="589">
                  <c:v>-0.54109999999995673</c:v>
                </c:pt>
                <c:pt idx="590">
                  <c:v>-0.54099999999995674</c:v>
                </c:pt>
                <c:pt idx="591">
                  <c:v>-0.54089999999995675</c:v>
                </c:pt>
                <c:pt idx="592">
                  <c:v>-0.54079999999995676</c:v>
                </c:pt>
                <c:pt idx="593">
                  <c:v>-0.54069999999995677</c:v>
                </c:pt>
                <c:pt idx="594">
                  <c:v>-0.54059999999995678</c:v>
                </c:pt>
                <c:pt idx="595">
                  <c:v>-0.54049999999995679</c:v>
                </c:pt>
                <c:pt idx="596">
                  <c:v>-0.5403999999999568</c:v>
                </c:pt>
                <c:pt idx="597">
                  <c:v>-0.54029999999995681</c:v>
                </c:pt>
                <c:pt idx="598">
                  <c:v>-0.54019999999995683</c:v>
                </c:pt>
                <c:pt idx="599">
                  <c:v>-0.54009999999995684</c:v>
                </c:pt>
                <c:pt idx="600">
                  <c:v>-0.53999999999995685</c:v>
                </c:pt>
                <c:pt idx="601">
                  <c:v>-0.53989999999995686</c:v>
                </c:pt>
                <c:pt idx="602">
                  <c:v>-0.53979999999995687</c:v>
                </c:pt>
                <c:pt idx="603">
                  <c:v>-0.53969999999995688</c:v>
                </c:pt>
                <c:pt idx="604">
                  <c:v>-0.53959999999995689</c:v>
                </c:pt>
                <c:pt idx="605">
                  <c:v>-0.5394999999999569</c:v>
                </c:pt>
                <c:pt idx="606">
                  <c:v>-0.53939999999995691</c:v>
                </c:pt>
                <c:pt idx="607">
                  <c:v>-0.53929999999995692</c:v>
                </c:pt>
                <c:pt idx="608">
                  <c:v>-0.53919999999995694</c:v>
                </c:pt>
                <c:pt idx="609">
                  <c:v>-0.53909999999995695</c:v>
                </c:pt>
                <c:pt idx="610">
                  <c:v>-0.53899999999995696</c:v>
                </c:pt>
                <c:pt idx="611">
                  <c:v>-0.53889999999995697</c:v>
                </c:pt>
                <c:pt idx="612">
                  <c:v>-0.53879999999995698</c:v>
                </c:pt>
                <c:pt idx="613">
                  <c:v>-0.53869999999995699</c:v>
                </c:pt>
                <c:pt idx="614">
                  <c:v>-0.538599999999957</c:v>
                </c:pt>
                <c:pt idx="615">
                  <c:v>-0.53849999999995701</c:v>
                </c:pt>
                <c:pt idx="616">
                  <c:v>-0.53839999999995702</c:v>
                </c:pt>
                <c:pt idx="617">
                  <c:v>-0.53829999999995704</c:v>
                </c:pt>
                <c:pt idx="618">
                  <c:v>-0.53819999999995705</c:v>
                </c:pt>
                <c:pt idx="619">
                  <c:v>-0.53809999999995706</c:v>
                </c:pt>
                <c:pt idx="620">
                  <c:v>-0.53799999999995707</c:v>
                </c:pt>
                <c:pt idx="621">
                  <c:v>-0.53789999999995708</c:v>
                </c:pt>
                <c:pt idx="622">
                  <c:v>-0.53779999999995709</c:v>
                </c:pt>
                <c:pt idx="623">
                  <c:v>-0.5376999999999571</c:v>
                </c:pt>
                <c:pt idx="624">
                  <c:v>-0.53759999999995711</c:v>
                </c:pt>
                <c:pt idx="625">
                  <c:v>-0.53749999999995712</c:v>
                </c:pt>
                <c:pt idx="626">
                  <c:v>-0.53739999999995713</c:v>
                </c:pt>
                <c:pt idx="627">
                  <c:v>-0.53729999999995715</c:v>
                </c:pt>
                <c:pt idx="628">
                  <c:v>-0.53719999999995716</c:v>
                </c:pt>
                <c:pt idx="629">
                  <c:v>-0.53709999999995717</c:v>
                </c:pt>
                <c:pt idx="630">
                  <c:v>-0.53699999999995718</c:v>
                </c:pt>
                <c:pt idx="631">
                  <c:v>-0.53689999999995719</c:v>
                </c:pt>
                <c:pt idx="632">
                  <c:v>-0.5367999999999572</c:v>
                </c:pt>
                <c:pt idx="633">
                  <c:v>-0.53669999999995721</c:v>
                </c:pt>
                <c:pt idx="634">
                  <c:v>-0.53659999999995722</c:v>
                </c:pt>
                <c:pt idx="635">
                  <c:v>-0.53649999999995723</c:v>
                </c:pt>
                <c:pt idx="636">
                  <c:v>-0.53639999999995724</c:v>
                </c:pt>
                <c:pt idx="637">
                  <c:v>-0.53629999999995726</c:v>
                </c:pt>
                <c:pt idx="638">
                  <c:v>-0.53619999999995727</c:v>
                </c:pt>
                <c:pt idx="639">
                  <c:v>-0.53609999999995728</c:v>
                </c:pt>
                <c:pt idx="640">
                  <c:v>-0.53599999999995729</c:v>
                </c:pt>
                <c:pt idx="641">
                  <c:v>-0.5358999999999573</c:v>
                </c:pt>
                <c:pt idx="642">
                  <c:v>-0.53579999999995731</c:v>
                </c:pt>
                <c:pt idx="643">
                  <c:v>-0.53569999999995732</c:v>
                </c:pt>
                <c:pt idx="644">
                  <c:v>-0.53559999999995733</c:v>
                </c:pt>
                <c:pt idx="645">
                  <c:v>-0.53549999999995734</c:v>
                </c:pt>
                <c:pt idx="646">
                  <c:v>-0.53539999999995735</c:v>
                </c:pt>
                <c:pt idx="647">
                  <c:v>-0.53529999999995737</c:v>
                </c:pt>
                <c:pt idx="648">
                  <c:v>-0.53519999999995738</c:v>
                </c:pt>
                <c:pt idx="649">
                  <c:v>-0.53509999999995739</c:v>
                </c:pt>
                <c:pt idx="650">
                  <c:v>-0.5349999999999574</c:v>
                </c:pt>
                <c:pt idx="651">
                  <c:v>-0.53489999999995741</c:v>
                </c:pt>
                <c:pt idx="652">
                  <c:v>-0.53479999999995742</c:v>
                </c:pt>
                <c:pt idx="653">
                  <c:v>-0.53469999999995743</c:v>
                </c:pt>
                <c:pt idx="654">
                  <c:v>-0.53459999999995744</c:v>
                </c:pt>
                <c:pt idx="655">
                  <c:v>-0.53449999999995745</c:v>
                </c:pt>
                <c:pt idx="656">
                  <c:v>-0.53439999999995746</c:v>
                </c:pt>
                <c:pt idx="657">
                  <c:v>-0.53429999999995748</c:v>
                </c:pt>
                <c:pt idx="658">
                  <c:v>-0.53419999999995749</c:v>
                </c:pt>
                <c:pt idx="659">
                  <c:v>-0.5340999999999575</c:v>
                </c:pt>
                <c:pt idx="660">
                  <c:v>-0.53399999999995751</c:v>
                </c:pt>
                <c:pt idx="661">
                  <c:v>-0.53389999999995752</c:v>
                </c:pt>
                <c:pt idx="662">
                  <c:v>-0.53379999999995753</c:v>
                </c:pt>
                <c:pt idx="663">
                  <c:v>-0.53369999999995754</c:v>
                </c:pt>
                <c:pt idx="664">
                  <c:v>-0.53359999999995755</c:v>
                </c:pt>
                <c:pt idx="665">
                  <c:v>-0.53349999999995756</c:v>
                </c:pt>
                <c:pt idx="666">
                  <c:v>-0.53339999999995757</c:v>
                </c:pt>
                <c:pt idx="667">
                  <c:v>-0.53329999999995759</c:v>
                </c:pt>
                <c:pt idx="668">
                  <c:v>-0.5331999999999576</c:v>
                </c:pt>
                <c:pt idx="669">
                  <c:v>-0.53309999999995761</c:v>
                </c:pt>
                <c:pt idx="670">
                  <c:v>-0.53299999999995762</c:v>
                </c:pt>
                <c:pt idx="671">
                  <c:v>-0.53289999999995763</c:v>
                </c:pt>
                <c:pt idx="672">
                  <c:v>-0.53279999999995764</c:v>
                </c:pt>
                <c:pt idx="673">
                  <c:v>-0.53269999999995765</c:v>
                </c:pt>
                <c:pt idx="674">
                  <c:v>-0.53259999999995766</c:v>
                </c:pt>
                <c:pt idx="675">
                  <c:v>-0.53249999999995767</c:v>
                </c:pt>
                <c:pt idx="676">
                  <c:v>-0.53239999999995768</c:v>
                </c:pt>
                <c:pt idx="677">
                  <c:v>-0.5322999999999577</c:v>
                </c:pt>
                <c:pt idx="678">
                  <c:v>-0.53219999999995771</c:v>
                </c:pt>
                <c:pt idx="679">
                  <c:v>-0.53209999999995772</c:v>
                </c:pt>
                <c:pt idx="680">
                  <c:v>-0.53199999999995773</c:v>
                </c:pt>
                <c:pt idx="681">
                  <c:v>-0.53189999999995774</c:v>
                </c:pt>
                <c:pt idx="682">
                  <c:v>-0.53179999999995775</c:v>
                </c:pt>
                <c:pt idx="683">
                  <c:v>-0.53169999999995776</c:v>
                </c:pt>
                <c:pt idx="684">
                  <c:v>-0.53159999999995777</c:v>
                </c:pt>
                <c:pt idx="685">
                  <c:v>-0.53149999999995778</c:v>
                </c:pt>
                <c:pt idx="686">
                  <c:v>-0.5313999999999578</c:v>
                </c:pt>
                <c:pt idx="687">
                  <c:v>-0.53129999999995781</c:v>
                </c:pt>
                <c:pt idx="688">
                  <c:v>-0.53119999999995782</c:v>
                </c:pt>
                <c:pt idx="689">
                  <c:v>-0.53109999999995783</c:v>
                </c:pt>
                <c:pt idx="690">
                  <c:v>-0.53099999999995784</c:v>
                </c:pt>
                <c:pt idx="691">
                  <c:v>-0.53089999999995785</c:v>
                </c:pt>
                <c:pt idx="692">
                  <c:v>-0.53079999999995786</c:v>
                </c:pt>
                <c:pt idx="693">
                  <c:v>-0.53069999999995787</c:v>
                </c:pt>
                <c:pt idx="694">
                  <c:v>-0.53059999999995788</c:v>
                </c:pt>
                <c:pt idx="695">
                  <c:v>-0.53049999999995789</c:v>
                </c:pt>
                <c:pt idx="696">
                  <c:v>-0.53039999999995791</c:v>
                </c:pt>
                <c:pt idx="697">
                  <c:v>-0.53029999999995792</c:v>
                </c:pt>
                <c:pt idx="698">
                  <c:v>-0.53019999999995793</c:v>
                </c:pt>
                <c:pt idx="699">
                  <c:v>-0.53009999999995794</c:v>
                </c:pt>
                <c:pt idx="700">
                  <c:v>-0.52999999999995795</c:v>
                </c:pt>
                <c:pt idx="701">
                  <c:v>-0.52989999999995796</c:v>
                </c:pt>
                <c:pt idx="702">
                  <c:v>-0.52979999999995797</c:v>
                </c:pt>
                <c:pt idx="703">
                  <c:v>-0.52969999999995798</c:v>
                </c:pt>
                <c:pt idx="704">
                  <c:v>-0.52959999999995799</c:v>
                </c:pt>
                <c:pt idx="705">
                  <c:v>-0.529499999999958</c:v>
                </c:pt>
                <c:pt idx="706">
                  <c:v>-0.52939999999995802</c:v>
                </c:pt>
                <c:pt idx="707">
                  <c:v>-0.52929999999995803</c:v>
                </c:pt>
                <c:pt idx="708">
                  <c:v>-0.52919999999995804</c:v>
                </c:pt>
                <c:pt idx="709">
                  <c:v>-0.52909999999995805</c:v>
                </c:pt>
                <c:pt idx="710">
                  <c:v>-0.52899999999995806</c:v>
                </c:pt>
                <c:pt idx="711">
                  <c:v>-0.52889999999995807</c:v>
                </c:pt>
                <c:pt idx="712">
                  <c:v>-0.52879999999995808</c:v>
                </c:pt>
                <c:pt idx="713">
                  <c:v>-0.52869999999995809</c:v>
                </c:pt>
                <c:pt idx="714">
                  <c:v>-0.5285999999999581</c:v>
                </c:pt>
                <c:pt idx="715">
                  <c:v>-0.52849999999995811</c:v>
                </c:pt>
                <c:pt idx="716">
                  <c:v>-0.52839999999995813</c:v>
                </c:pt>
                <c:pt idx="717">
                  <c:v>-0.52829999999995814</c:v>
                </c:pt>
                <c:pt idx="718">
                  <c:v>-0.52819999999995815</c:v>
                </c:pt>
                <c:pt idx="719">
                  <c:v>-0.52809999999995816</c:v>
                </c:pt>
                <c:pt idx="720">
                  <c:v>-0.52799999999995817</c:v>
                </c:pt>
                <c:pt idx="721">
                  <c:v>-0.52789999999995818</c:v>
                </c:pt>
                <c:pt idx="722">
                  <c:v>-0.52779999999995819</c:v>
                </c:pt>
                <c:pt idx="723">
                  <c:v>-0.5276999999999582</c:v>
                </c:pt>
                <c:pt idx="724">
                  <c:v>-0.52759999999995821</c:v>
                </c:pt>
                <c:pt idx="725">
                  <c:v>-0.52749999999995822</c:v>
                </c:pt>
                <c:pt idx="726">
                  <c:v>-0.52739999999995824</c:v>
                </c:pt>
                <c:pt idx="727">
                  <c:v>-0.52729999999995825</c:v>
                </c:pt>
                <c:pt idx="728">
                  <c:v>-0.52719999999995826</c:v>
                </c:pt>
                <c:pt idx="729">
                  <c:v>-0.52709999999995827</c:v>
                </c:pt>
                <c:pt idx="730">
                  <c:v>-0.52699999999995828</c:v>
                </c:pt>
                <c:pt idx="731">
                  <c:v>-0.52689999999995829</c:v>
                </c:pt>
                <c:pt idx="732">
                  <c:v>-0.5267999999999583</c:v>
                </c:pt>
                <c:pt idx="733">
                  <c:v>-0.52669999999995831</c:v>
                </c:pt>
                <c:pt idx="734">
                  <c:v>-0.52659999999995832</c:v>
                </c:pt>
                <c:pt idx="735">
                  <c:v>-0.52649999999995833</c:v>
                </c:pt>
                <c:pt idx="736">
                  <c:v>-0.52639999999995835</c:v>
                </c:pt>
                <c:pt idx="737">
                  <c:v>-0.52629999999995836</c:v>
                </c:pt>
                <c:pt idx="738">
                  <c:v>-0.52619999999995837</c:v>
                </c:pt>
                <c:pt idx="739">
                  <c:v>-0.52609999999995838</c:v>
                </c:pt>
                <c:pt idx="740">
                  <c:v>-0.52599999999995839</c:v>
                </c:pt>
                <c:pt idx="741">
                  <c:v>-0.5258999999999584</c:v>
                </c:pt>
                <c:pt idx="742">
                  <c:v>-0.52579999999995841</c:v>
                </c:pt>
                <c:pt idx="743">
                  <c:v>-0.52569999999995842</c:v>
                </c:pt>
                <c:pt idx="744">
                  <c:v>-0.52559999999995843</c:v>
                </c:pt>
                <c:pt idx="745">
                  <c:v>-0.52549999999995844</c:v>
                </c:pt>
                <c:pt idx="746">
                  <c:v>-0.52539999999995846</c:v>
                </c:pt>
                <c:pt idx="747">
                  <c:v>-0.52529999999995847</c:v>
                </c:pt>
                <c:pt idx="748">
                  <c:v>-0.52519999999995848</c:v>
                </c:pt>
                <c:pt idx="749">
                  <c:v>-0.52509999999995849</c:v>
                </c:pt>
                <c:pt idx="750">
                  <c:v>-0.5249999999999585</c:v>
                </c:pt>
                <c:pt idx="751">
                  <c:v>-0.52489999999995851</c:v>
                </c:pt>
                <c:pt idx="752">
                  <c:v>-0.52479999999995852</c:v>
                </c:pt>
                <c:pt idx="753">
                  <c:v>-0.52469999999995853</c:v>
                </c:pt>
                <c:pt idx="754">
                  <c:v>-0.52459999999995854</c:v>
                </c:pt>
                <c:pt idx="755">
                  <c:v>-0.52449999999995855</c:v>
                </c:pt>
                <c:pt idx="756">
                  <c:v>-0.52439999999995857</c:v>
                </c:pt>
                <c:pt idx="757">
                  <c:v>-0.52429999999995858</c:v>
                </c:pt>
                <c:pt idx="758">
                  <c:v>-0.52419999999995859</c:v>
                </c:pt>
                <c:pt idx="759">
                  <c:v>-0.5240999999999586</c:v>
                </c:pt>
                <c:pt idx="760">
                  <c:v>-0.52399999999995861</c:v>
                </c:pt>
                <c:pt idx="761">
                  <c:v>-0.52389999999995862</c:v>
                </c:pt>
                <c:pt idx="762">
                  <c:v>-0.52379999999995863</c:v>
                </c:pt>
                <c:pt idx="763">
                  <c:v>-0.52369999999995864</c:v>
                </c:pt>
                <c:pt idx="764">
                  <c:v>-0.52359999999995865</c:v>
                </c:pt>
                <c:pt idx="765">
                  <c:v>-0.52349999999995867</c:v>
                </c:pt>
                <c:pt idx="766">
                  <c:v>-0.52339999999995868</c:v>
                </c:pt>
                <c:pt idx="767">
                  <c:v>-0.52329999999995869</c:v>
                </c:pt>
                <c:pt idx="768">
                  <c:v>-0.5231999999999587</c:v>
                </c:pt>
                <c:pt idx="769">
                  <c:v>-0.52309999999995871</c:v>
                </c:pt>
                <c:pt idx="770">
                  <c:v>-0.52299999999995872</c:v>
                </c:pt>
                <c:pt idx="771">
                  <c:v>-0.52289999999995873</c:v>
                </c:pt>
                <c:pt idx="772">
                  <c:v>-0.52279999999995874</c:v>
                </c:pt>
                <c:pt idx="773">
                  <c:v>-0.52269999999995875</c:v>
                </c:pt>
                <c:pt idx="774">
                  <c:v>-0.52259999999995876</c:v>
                </c:pt>
                <c:pt idx="775">
                  <c:v>-0.52249999999995878</c:v>
                </c:pt>
                <c:pt idx="776">
                  <c:v>-0.52239999999995879</c:v>
                </c:pt>
                <c:pt idx="777">
                  <c:v>-0.5222999999999588</c:v>
                </c:pt>
                <c:pt idx="778">
                  <c:v>-0.52219999999995881</c:v>
                </c:pt>
                <c:pt idx="779">
                  <c:v>-0.52209999999995882</c:v>
                </c:pt>
                <c:pt idx="780">
                  <c:v>-0.52199999999995883</c:v>
                </c:pt>
                <c:pt idx="781">
                  <c:v>-0.52189999999995884</c:v>
                </c:pt>
                <c:pt idx="782">
                  <c:v>-0.52179999999995885</c:v>
                </c:pt>
                <c:pt idx="783">
                  <c:v>-0.52169999999995886</c:v>
                </c:pt>
                <c:pt idx="784">
                  <c:v>-0.52159999999995887</c:v>
                </c:pt>
                <c:pt idx="785">
                  <c:v>-0.52149999999995889</c:v>
                </c:pt>
                <c:pt idx="786">
                  <c:v>-0.5213999999999589</c:v>
                </c:pt>
                <c:pt idx="787">
                  <c:v>-0.52129999999995891</c:v>
                </c:pt>
                <c:pt idx="788">
                  <c:v>-0.52119999999995892</c:v>
                </c:pt>
                <c:pt idx="789">
                  <c:v>-0.52109999999995893</c:v>
                </c:pt>
                <c:pt idx="790">
                  <c:v>-0.52099999999995894</c:v>
                </c:pt>
                <c:pt idx="791">
                  <c:v>-0.52089999999995895</c:v>
                </c:pt>
                <c:pt idx="792">
                  <c:v>-0.52079999999995896</c:v>
                </c:pt>
                <c:pt idx="793">
                  <c:v>-0.52069999999995897</c:v>
                </c:pt>
                <c:pt idx="794">
                  <c:v>-0.52059999999995898</c:v>
                </c:pt>
                <c:pt idx="795">
                  <c:v>-0.520499999999959</c:v>
                </c:pt>
                <c:pt idx="796">
                  <c:v>-0.52039999999995901</c:v>
                </c:pt>
                <c:pt idx="797">
                  <c:v>-0.52029999999995902</c:v>
                </c:pt>
                <c:pt idx="798">
                  <c:v>-0.52019999999995903</c:v>
                </c:pt>
                <c:pt idx="799">
                  <c:v>-0.52009999999995904</c:v>
                </c:pt>
                <c:pt idx="800">
                  <c:v>-0.51999999999995905</c:v>
                </c:pt>
                <c:pt idx="801">
                  <c:v>-0.51989999999995906</c:v>
                </c:pt>
                <c:pt idx="802">
                  <c:v>-0.51979999999995907</c:v>
                </c:pt>
                <c:pt idx="803">
                  <c:v>-0.51969999999995908</c:v>
                </c:pt>
                <c:pt idx="804">
                  <c:v>-0.51959999999995909</c:v>
                </c:pt>
                <c:pt idx="805">
                  <c:v>-0.51949999999995911</c:v>
                </c:pt>
                <c:pt idx="806">
                  <c:v>-0.51939999999995912</c:v>
                </c:pt>
                <c:pt idx="807">
                  <c:v>-0.51929999999995913</c:v>
                </c:pt>
                <c:pt idx="808">
                  <c:v>-0.51919999999995914</c:v>
                </c:pt>
                <c:pt idx="809">
                  <c:v>-0.51909999999995915</c:v>
                </c:pt>
                <c:pt idx="810">
                  <c:v>-0.51899999999995916</c:v>
                </c:pt>
                <c:pt idx="811">
                  <c:v>-0.51889999999995917</c:v>
                </c:pt>
                <c:pt idx="812">
                  <c:v>-0.51879999999995918</c:v>
                </c:pt>
                <c:pt idx="813">
                  <c:v>-0.51869999999995919</c:v>
                </c:pt>
                <c:pt idx="814">
                  <c:v>-0.5185999999999592</c:v>
                </c:pt>
                <c:pt idx="815">
                  <c:v>-0.51849999999995922</c:v>
                </c:pt>
                <c:pt idx="816">
                  <c:v>-0.51839999999995923</c:v>
                </c:pt>
                <c:pt idx="817">
                  <c:v>-0.51829999999995924</c:v>
                </c:pt>
                <c:pt idx="818">
                  <c:v>-0.51819999999995925</c:v>
                </c:pt>
                <c:pt idx="819">
                  <c:v>-0.51809999999995926</c:v>
                </c:pt>
                <c:pt idx="820">
                  <c:v>-0.51799999999995927</c:v>
                </c:pt>
                <c:pt idx="821">
                  <c:v>-0.51789999999995928</c:v>
                </c:pt>
                <c:pt idx="822">
                  <c:v>-0.51779999999995929</c:v>
                </c:pt>
                <c:pt idx="823">
                  <c:v>-0.5176999999999593</c:v>
                </c:pt>
                <c:pt idx="824">
                  <c:v>-0.51759999999995931</c:v>
                </c:pt>
                <c:pt idx="825">
                  <c:v>-0.51749999999995933</c:v>
                </c:pt>
                <c:pt idx="826">
                  <c:v>-0.51739999999995934</c:v>
                </c:pt>
                <c:pt idx="827">
                  <c:v>-0.51729999999995935</c:v>
                </c:pt>
                <c:pt idx="828">
                  <c:v>-0.51719999999995936</c:v>
                </c:pt>
                <c:pt idx="829">
                  <c:v>-0.51709999999995937</c:v>
                </c:pt>
                <c:pt idx="830">
                  <c:v>-0.51699999999995938</c:v>
                </c:pt>
                <c:pt idx="831">
                  <c:v>-0.51689999999995939</c:v>
                </c:pt>
                <c:pt idx="832">
                  <c:v>-0.5167999999999594</c:v>
                </c:pt>
                <c:pt idx="833">
                  <c:v>-0.51669999999995941</c:v>
                </c:pt>
                <c:pt idx="834">
                  <c:v>-0.51659999999995942</c:v>
                </c:pt>
                <c:pt idx="835">
                  <c:v>-0.51649999999995944</c:v>
                </c:pt>
                <c:pt idx="836">
                  <c:v>-0.51639999999995945</c:v>
                </c:pt>
                <c:pt idx="837">
                  <c:v>-0.51629999999995946</c:v>
                </c:pt>
                <c:pt idx="838">
                  <c:v>-0.51619999999995947</c:v>
                </c:pt>
                <c:pt idx="839">
                  <c:v>-0.51609999999995948</c:v>
                </c:pt>
                <c:pt idx="840">
                  <c:v>-0.51599999999995949</c:v>
                </c:pt>
                <c:pt idx="841">
                  <c:v>-0.5158999999999595</c:v>
                </c:pt>
                <c:pt idx="842">
                  <c:v>-0.51579999999995951</c:v>
                </c:pt>
                <c:pt idx="843">
                  <c:v>-0.51569999999995952</c:v>
                </c:pt>
                <c:pt idx="844">
                  <c:v>-0.51559999999995954</c:v>
                </c:pt>
                <c:pt idx="845">
                  <c:v>-0.51549999999995955</c:v>
                </c:pt>
                <c:pt idx="846">
                  <c:v>-0.51539999999995956</c:v>
                </c:pt>
                <c:pt idx="847">
                  <c:v>-0.51529999999995957</c:v>
                </c:pt>
                <c:pt idx="848">
                  <c:v>-0.51519999999995958</c:v>
                </c:pt>
                <c:pt idx="849">
                  <c:v>-0.51509999999995959</c:v>
                </c:pt>
                <c:pt idx="850">
                  <c:v>-0.5149999999999596</c:v>
                </c:pt>
                <c:pt idx="851">
                  <c:v>-0.51489999999995961</c:v>
                </c:pt>
                <c:pt idx="852">
                  <c:v>-0.51479999999995962</c:v>
                </c:pt>
                <c:pt idx="853">
                  <c:v>-0.51469999999995963</c:v>
                </c:pt>
                <c:pt idx="854">
                  <c:v>-0.51459999999995965</c:v>
                </c:pt>
                <c:pt idx="855">
                  <c:v>-0.51449999999995966</c:v>
                </c:pt>
                <c:pt idx="856">
                  <c:v>-0.51439999999995967</c:v>
                </c:pt>
                <c:pt idx="857">
                  <c:v>-0.51429999999995968</c:v>
                </c:pt>
                <c:pt idx="858">
                  <c:v>-0.51419999999995969</c:v>
                </c:pt>
                <c:pt idx="859">
                  <c:v>-0.5140999999999597</c:v>
                </c:pt>
                <c:pt idx="860">
                  <c:v>-0.51399999999995971</c:v>
                </c:pt>
                <c:pt idx="861">
                  <c:v>-0.51389999999995972</c:v>
                </c:pt>
                <c:pt idx="862">
                  <c:v>-0.51379999999995973</c:v>
                </c:pt>
                <c:pt idx="863">
                  <c:v>-0.51369999999995974</c:v>
                </c:pt>
                <c:pt idx="864">
                  <c:v>-0.51359999999995976</c:v>
                </c:pt>
                <c:pt idx="865">
                  <c:v>-0.51349999999995977</c:v>
                </c:pt>
                <c:pt idx="866">
                  <c:v>-0.51339999999995978</c:v>
                </c:pt>
                <c:pt idx="867">
                  <c:v>-0.51329999999995979</c:v>
                </c:pt>
                <c:pt idx="868">
                  <c:v>-0.5131999999999598</c:v>
                </c:pt>
                <c:pt idx="869">
                  <c:v>-0.51309999999995981</c:v>
                </c:pt>
                <c:pt idx="870">
                  <c:v>-0.51299999999995982</c:v>
                </c:pt>
                <c:pt idx="871">
                  <c:v>-0.51289999999995983</c:v>
                </c:pt>
                <c:pt idx="872">
                  <c:v>-0.51279999999995984</c:v>
                </c:pt>
                <c:pt idx="873">
                  <c:v>-0.51269999999995985</c:v>
                </c:pt>
                <c:pt idx="874">
                  <c:v>-0.51259999999995987</c:v>
                </c:pt>
                <c:pt idx="875">
                  <c:v>-0.51249999999995988</c:v>
                </c:pt>
                <c:pt idx="876">
                  <c:v>-0.51239999999995989</c:v>
                </c:pt>
                <c:pt idx="877">
                  <c:v>-0.5122999999999599</c:v>
                </c:pt>
                <c:pt idx="878">
                  <c:v>-0.51219999999995991</c:v>
                </c:pt>
                <c:pt idx="879">
                  <c:v>-0.51209999999995992</c:v>
                </c:pt>
                <c:pt idx="880">
                  <c:v>-0.51199999999995993</c:v>
                </c:pt>
                <c:pt idx="881">
                  <c:v>-0.51189999999995994</c:v>
                </c:pt>
                <c:pt idx="882">
                  <c:v>-0.51179999999995995</c:v>
                </c:pt>
                <c:pt idx="883">
                  <c:v>-0.51169999999995996</c:v>
                </c:pt>
                <c:pt idx="884">
                  <c:v>-0.51159999999995998</c:v>
                </c:pt>
                <c:pt idx="885">
                  <c:v>-0.51149999999995999</c:v>
                </c:pt>
                <c:pt idx="886">
                  <c:v>-0.51139999999996</c:v>
                </c:pt>
                <c:pt idx="887">
                  <c:v>-0.51129999999996001</c:v>
                </c:pt>
                <c:pt idx="888">
                  <c:v>-0.51119999999996002</c:v>
                </c:pt>
                <c:pt idx="889">
                  <c:v>-0.51109999999996003</c:v>
                </c:pt>
                <c:pt idx="890">
                  <c:v>-0.51099999999996004</c:v>
                </c:pt>
                <c:pt idx="891">
                  <c:v>-0.51089999999996005</c:v>
                </c:pt>
                <c:pt idx="892">
                  <c:v>-0.51079999999996006</c:v>
                </c:pt>
                <c:pt idx="893">
                  <c:v>-0.51069999999996007</c:v>
                </c:pt>
                <c:pt idx="894">
                  <c:v>-0.51059999999996009</c:v>
                </c:pt>
                <c:pt idx="895">
                  <c:v>-0.5104999999999601</c:v>
                </c:pt>
                <c:pt idx="896">
                  <c:v>-0.51039999999996011</c:v>
                </c:pt>
                <c:pt idx="897">
                  <c:v>-0.51029999999996012</c:v>
                </c:pt>
                <c:pt idx="898">
                  <c:v>-0.51019999999996013</c:v>
                </c:pt>
                <c:pt idx="899">
                  <c:v>-0.51009999999996014</c:v>
                </c:pt>
                <c:pt idx="900">
                  <c:v>-0.50999999999996015</c:v>
                </c:pt>
                <c:pt idx="901">
                  <c:v>-0.50989999999996016</c:v>
                </c:pt>
                <c:pt idx="902">
                  <c:v>-0.50979999999996017</c:v>
                </c:pt>
                <c:pt idx="903">
                  <c:v>-0.50969999999996018</c:v>
                </c:pt>
                <c:pt idx="904">
                  <c:v>-0.5095999999999602</c:v>
                </c:pt>
                <c:pt idx="905">
                  <c:v>-0.50949999999996021</c:v>
                </c:pt>
                <c:pt idx="906">
                  <c:v>-0.50939999999996022</c:v>
                </c:pt>
                <c:pt idx="907">
                  <c:v>-0.50929999999996023</c:v>
                </c:pt>
                <c:pt idx="908">
                  <c:v>-0.50919999999996024</c:v>
                </c:pt>
                <c:pt idx="909">
                  <c:v>-0.50909999999996025</c:v>
                </c:pt>
                <c:pt idx="910">
                  <c:v>-0.50899999999996026</c:v>
                </c:pt>
                <c:pt idx="911">
                  <c:v>-0.50889999999996027</c:v>
                </c:pt>
                <c:pt idx="912">
                  <c:v>-0.50879999999996028</c:v>
                </c:pt>
                <c:pt idx="913">
                  <c:v>-0.5086999999999603</c:v>
                </c:pt>
                <c:pt idx="914">
                  <c:v>-0.50859999999996031</c:v>
                </c:pt>
                <c:pt idx="915">
                  <c:v>-0.50849999999996032</c:v>
                </c:pt>
                <c:pt idx="916">
                  <c:v>-0.50839999999996033</c:v>
                </c:pt>
                <c:pt idx="917">
                  <c:v>-0.50829999999996034</c:v>
                </c:pt>
                <c:pt idx="918">
                  <c:v>-0.50819999999996035</c:v>
                </c:pt>
                <c:pt idx="919">
                  <c:v>-0.50809999999996036</c:v>
                </c:pt>
                <c:pt idx="920">
                  <c:v>-0.50799999999996037</c:v>
                </c:pt>
                <c:pt idx="921">
                  <c:v>-0.50789999999996038</c:v>
                </c:pt>
                <c:pt idx="922">
                  <c:v>-0.50779999999996039</c:v>
                </c:pt>
                <c:pt idx="923">
                  <c:v>-0.50769999999996041</c:v>
                </c:pt>
                <c:pt idx="924">
                  <c:v>-0.50759999999996042</c:v>
                </c:pt>
                <c:pt idx="925">
                  <c:v>-0.50749999999996043</c:v>
                </c:pt>
                <c:pt idx="926">
                  <c:v>-0.50739999999996044</c:v>
                </c:pt>
                <c:pt idx="927">
                  <c:v>-0.50729999999996045</c:v>
                </c:pt>
                <c:pt idx="928">
                  <c:v>-0.50719999999996046</c:v>
                </c:pt>
                <c:pt idx="929">
                  <c:v>-0.50709999999996047</c:v>
                </c:pt>
                <c:pt idx="930">
                  <c:v>-0.50699999999996048</c:v>
                </c:pt>
                <c:pt idx="931">
                  <c:v>-0.50689999999996049</c:v>
                </c:pt>
                <c:pt idx="932">
                  <c:v>-0.5067999999999605</c:v>
                </c:pt>
                <c:pt idx="933">
                  <c:v>-0.50669999999996052</c:v>
                </c:pt>
                <c:pt idx="934">
                  <c:v>-0.50659999999996053</c:v>
                </c:pt>
                <c:pt idx="935">
                  <c:v>-0.50649999999996054</c:v>
                </c:pt>
                <c:pt idx="936">
                  <c:v>-0.50639999999996055</c:v>
                </c:pt>
                <c:pt idx="937">
                  <c:v>-0.50629999999996056</c:v>
                </c:pt>
                <c:pt idx="938">
                  <c:v>-0.50619999999996057</c:v>
                </c:pt>
                <c:pt idx="939">
                  <c:v>-0.50609999999996058</c:v>
                </c:pt>
                <c:pt idx="940">
                  <c:v>-0.50599999999996059</c:v>
                </c:pt>
                <c:pt idx="941">
                  <c:v>-0.5058999999999606</c:v>
                </c:pt>
                <c:pt idx="942">
                  <c:v>-0.50579999999996061</c:v>
                </c:pt>
                <c:pt idx="943">
                  <c:v>-0.50569999999996063</c:v>
                </c:pt>
                <c:pt idx="944">
                  <c:v>-0.50559999999996064</c:v>
                </c:pt>
                <c:pt idx="945">
                  <c:v>-0.50549999999996065</c:v>
                </c:pt>
                <c:pt idx="946">
                  <c:v>-0.50539999999996066</c:v>
                </c:pt>
                <c:pt idx="947">
                  <c:v>-0.50529999999996067</c:v>
                </c:pt>
                <c:pt idx="948">
                  <c:v>-0.50519999999996068</c:v>
                </c:pt>
                <c:pt idx="949">
                  <c:v>-0.50509999999996069</c:v>
                </c:pt>
                <c:pt idx="950">
                  <c:v>-0.5049999999999607</c:v>
                </c:pt>
                <c:pt idx="951">
                  <c:v>-0.50489999999996071</c:v>
                </c:pt>
                <c:pt idx="952">
                  <c:v>-0.50479999999996072</c:v>
                </c:pt>
                <c:pt idx="953">
                  <c:v>-0.50469999999996074</c:v>
                </c:pt>
                <c:pt idx="954">
                  <c:v>-0.50459999999996075</c:v>
                </c:pt>
                <c:pt idx="955">
                  <c:v>-0.50449999999996076</c:v>
                </c:pt>
                <c:pt idx="956">
                  <c:v>-0.50439999999996077</c:v>
                </c:pt>
                <c:pt idx="957">
                  <c:v>-0.50429999999996078</c:v>
                </c:pt>
                <c:pt idx="958">
                  <c:v>-0.50419999999996079</c:v>
                </c:pt>
                <c:pt idx="959">
                  <c:v>-0.5040999999999608</c:v>
                </c:pt>
                <c:pt idx="960">
                  <c:v>-0.50399999999996081</c:v>
                </c:pt>
                <c:pt idx="961">
                  <c:v>-0.50389999999996082</c:v>
                </c:pt>
                <c:pt idx="962">
                  <c:v>-0.50379999999996083</c:v>
                </c:pt>
                <c:pt idx="963">
                  <c:v>-0.50369999999996085</c:v>
                </c:pt>
                <c:pt idx="964">
                  <c:v>-0.50359999999996086</c:v>
                </c:pt>
                <c:pt idx="965">
                  <c:v>-0.50349999999996087</c:v>
                </c:pt>
                <c:pt idx="966">
                  <c:v>-0.50339999999996088</c:v>
                </c:pt>
                <c:pt idx="967">
                  <c:v>-0.50329999999996089</c:v>
                </c:pt>
                <c:pt idx="968">
                  <c:v>-0.5031999999999609</c:v>
                </c:pt>
                <c:pt idx="969">
                  <c:v>-0.50309999999996091</c:v>
                </c:pt>
                <c:pt idx="970">
                  <c:v>-0.50299999999996092</c:v>
                </c:pt>
                <c:pt idx="971">
                  <c:v>-0.50289999999996093</c:v>
                </c:pt>
                <c:pt idx="972">
                  <c:v>-0.50279999999996094</c:v>
                </c:pt>
                <c:pt idx="973">
                  <c:v>-0.50269999999996096</c:v>
                </c:pt>
                <c:pt idx="974">
                  <c:v>-0.50259999999996097</c:v>
                </c:pt>
                <c:pt idx="975">
                  <c:v>-0.50249999999996098</c:v>
                </c:pt>
                <c:pt idx="976">
                  <c:v>-0.50239999999996099</c:v>
                </c:pt>
                <c:pt idx="977">
                  <c:v>-0.502299999999961</c:v>
                </c:pt>
                <c:pt idx="978">
                  <c:v>-0.50219999999996101</c:v>
                </c:pt>
                <c:pt idx="979">
                  <c:v>-0.50209999999996102</c:v>
                </c:pt>
                <c:pt idx="980">
                  <c:v>-0.50199999999996103</c:v>
                </c:pt>
                <c:pt idx="981">
                  <c:v>-0.50189999999996104</c:v>
                </c:pt>
                <c:pt idx="982">
                  <c:v>-0.50179999999996105</c:v>
                </c:pt>
                <c:pt idx="983">
                  <c:v>-0.50169999999996107</c:v>
                </c:pt>
                <c:pt idx="984">
                  <c:v>-0.50159999999996108</c:v>
                </c:pt>
                <c:pt idx="985">
                  <c:v>-0.50149999999996109</c:v>
                </c:pt>
                <c:pt idx="986">
                  <c:v>-0.5013999999999611</c:v>
                </c:pt>
                <c:pt idx="987">
                  <c:v>-0.50129999999996111</c:v>
                </c:pt>
                <c:pt idx="988">
                  <c:v>-0.50119999999996112</c:v>
                </c:pt>
                <c:pt idx="989">
                  <c:v>-0.50109999999996113</c:v>
                </c:pt>
                <c:pt idx="990">
                  <c:v>-0.50099999999996114</c:v>
                </c:pt>
                <c:pt idx="991">
                  <c:v>-0.50089999999996115</c:v>
                </c:pt>
                <c:pt idx="992">
                  <c:v>-0.50079999999996117</c:v>
                </c:pt>
                <c:pt idx="993">
                  <c:v>-0.50069999999996118</c:v>
                </c:pt>
                <c:pt idx="994">
                  <c:v>-0.50059999999996119</c:v>
                </c:pt>
                <c:pt idx="995">
                  <c:v>-0.5004999999999612</c:v>
                </c:pt>
                <c:pt idx="996">
                  <c:v>-0.50039999999996121</c:v>
                </c:pt>
                <c:pt idx="997">
                  <c:v>-0.50029999999996122</c:v>
                </c:pt>
                <c:pt idx="998">
                  <c:v>-0.50019999999996123</c:v>
                </c:pt>
                <c:pt idx="999">
                  <c:v>-0.50009999999996124</c:v>
                </c:pt>
                <c:pt idx="1000">
                  <c:v>-0.49999999999996125</c:v>
                </c:pt>
                <c:pt idx="1001">
                  <c:v>-0.49989999999996126</c:v>
                </c:pt>
                <c:pt idx="1002">
                  <c:v>-0.49979999999996128</c:v>
                </c:pt>
                <c:pt idx="1003">
                  <c:v>-0.49969999999996129</c:v>
                </c:pt>
                <c:pt idx="1004">
                  <c:v>-0.4995999999999613</c:v>
                </c:pt>
                <c:pt idx="1005">
                  <c:v>-0.49949999999996131</c:v>
                </c:pt>
                <c:pt idx="1006">
                  <c:v>-0.49939999999996132</c:v>
                </c:pt>
                <c:pt idx="1007">
                  <c:v>-0.49929999999996133</c:v>
                </c:pt>
                <c:pt idx="1008">
                  <c:v>-0.49919999999996134</c:v>
                </c:pt>
                <c:pt idx="1009">
                  <c:v>-0.49909999999996135</c:v>
                </c:pt>
                <c:pt idx="1010">
                  <c:v>-0.49899999999996136</c:v>
                </c:pt>
                <c:pt idx="1011">
                  <c:v>-0.49889999999996137</c:v>
                </c:pt>
                <c:pt idx="1012">
                  <c:v>-0.49879999999996139</c:v>
                </c:pt>
                <c:pt idx="1013">
                  <c:v>-0.4986999999999614</c:v>
                </c:pt>
                <c:pt idx="1014">
                  <c:v>-0.49859999999996141</c:v>
                </c:pt>
                <c:pt idx="1015">
                  <c:v>-0.49849999999996142</c:v>
                </c:pt>
                <c:pt idx="1016">
                  <c:v>-0.49839999999996143</c:v>
                </c:pt>
                <c:pt idx="1017">
                  <c:v>-0.49829999999996144</c:v>
                </c:pt>
                <c:pt idx="1018">
                  <c:v>-0.49819999999996145</c:v>
                </c:pt>
                <c:pt idx="1019">
                  <c:v>-0.49809999999996146</c:v>
                </c:pt>
                <c:pt idx="1020">
                  <c:v>-0.49799999999996147</c:v>
                </c:pt>
                <c:pt idx="1021">
                  <c:v>-0.49789999999996148</c:v>
                </c:pt>
                <c:pt idx="1022">
                  <c:v>-0.4977999999999615</c:v>
                </c:pt>
                <c:pt idx="1023">
                  <c:v>-0.49769999999996151</c:v>
                </c:pt>
                <c:pt idx="1024">
                  <c:v>-0.49759999999996152</c:v>
                </c:pt>
                <c:pt idx="1025">
                  <c:v>-0.49749999999996153</c:v>
                </c:pt>
                <c:pt idx="1026">
                  <c:v>-0.49739999999996154</c:v>
                </c:pt>
                <c:pt idx="1027">
                  <c:v>-0.49729999999996155</c:v>
                </c:pt>
                <c:pt idx="1028">
                  <c:v>-0.49719999999996156</c:v>
                </c:pt>
                <c:pt idx="1029">
                  <c:v>-0.49709999999996157</c:v>
                </c:pt>
                <c:pt idx="1030">
                  <c:v>-0.49699999999996158</c:v>
                </c:pt>
                <c:pt idx="1031">
                  <c:v>-0.49689999999996159</c:v>
                </c:pt>
                <c:pt idx="1032">
                  <c:v>-0.49679999999996161</c:v>
                </c:pt>
                <c:pt idx="1033">
                  <c:v>-0.49669999999996162</c:v>
                </c:pt>
                <c:pt idx="1034">
                  <c:v>-0.49659999999996163</c:v>
                </c:pt>
                <c:pt idx="1035">
                  <c:v>-0.49649999999996164</c:v>
                </c:pt>
                <c:pt idx="1036">
                  <c:v>-0.49639999999996165</c:v>
                </c:pt>
                <c:pt idx="1037">
                  <c:v>-0.49629999999996166</c:v>
                </c:pt>
                <c:pt idx="1038">
                  <c:v>-0.49619999999996167</c:v>
                </c:pt>
                <c:pt idx="1039">
                  <c:v>-0.49609999999996168</c:v>
                </c:pt>
                <c:pt idx="1040">
                  <c:v>-0.49599999999996169</c:v>
                </c:pt>
                <c:pt idx="1041">
                  <c:v>-0.4958999999999617</c:v>
                </c:pt>
                <c:pt idx="1042">
                  <c:v>-0.49579999999996172</c:v>
                </c:pt>
                <c:pt idx="1043">
                  <c:v>-0.49569999999996173</c:v>
                </c:pt>
                <c:pt idx="1044">
                  <c:v>-0.49559999999996174</c:v>
                </c:pt>
                <c:pt idx="1045">
                  <c:v>-0.49549999999996175</c:v>
                </c:pt>
                <c:pt idx="1046">
                  <c:v>-0.49539999999996176</c:v>
                </c:pt>
                <c:pt idx="1047">
                  <c:v>-0.49529999999996177</c:v>
                </c:pt>
                <c:pt idx="1048">
                  <c:v>-0.49519999999996178</c:v>
                </c:pt>
                <c:pt idx="1049">
                  <c:v>-0.49509999999996179</c:v>
                </c:pt>
                <c:pt idx="1050">
                  <c:v>-0.4949999999999618</c:v>
                </c:pt>
                <c:pt idx="1051">
                  <c:v>-0.49489999999996181</c:v>
                </c:pt>
                <c:pt idx="1052">
                  <c:v>-0.49479999999996183</c:v>
                </c:pt>
                <c:pt idx="1053">
                  <c:v>-0.49469999999996184</c:v>
                </c:pt>
                <c:pt idx="1054">
                  <c:v>-0.49459999999996185</c:v>
                </c:pt>
                <c:pt idx="1055">
                  <c:v>-0.49449999999996186</c:v>
                </c:pt>
                <c:pt idx="1056">
                  <c:v>-0.49439999999996187</c:v>
                </c:pt>
                <c:pt idx="1057">
                  <c:v>-0.49429999999996188</c:v>
                </c:pt>
                <c:pt idx="1058">
                  <c:v>-0.49419999999996189</c:v>
                </c:pt>
                <c:pt idx="1059">
                  <c:v>-0.4940999999999619</c:v>
                </c:pt>
                <c:pt idx="1060">
                  <c:v>-0.49399999999996191</c:v>
                </c:pt>
                <c:pt idx="1061">
                  <c:v>-0.49389999999996193</c:v>
                </c:pt>
                <c:pt idx="1062">
                  <c:v>-0.49379999999996194</c:v>
                </c:pt>
                <c:pt idx="1063">
                  <c:v>-0.49369999999996195</c:v>
                </c:pt>
                <c:pt idx="1064">
                  <c:v>-0.49359999999996196</c:v>
                </c:pt>
                <c:pt idx="1065">
                  <c:v>-0.49349999999996197</c:v>
                </c:pt>
                <c:pt idx="1066">
                  <c:v>-0.49339999999996198</c:v>
                </c:pt>
                <c:pt idx="1067">
                  <c:v>-0.49329999999996199</c:v>
                </c:pt>
                <c:pt idx="1068">
                  <c:v>-0.493199999999962</c:v>
                </c:pt>
                <c:pt idx="1069">
                  <c:v>-0.49309999999996201</c:v>
                </c:pt>
                <c:pt idx="1070">
                  <c:v>-0.49299999999996202</c:v>
                </c:pt>
                <c:pt idx="1071">
                  <c:v>-0.49289999999996204</c:v>
                </c:pt>
                <c:pt idx="1072">
                  <c:v>-0.49279999999996205</c:v>
                </c:pt>
                <c:pt idx="1073">
                  <c:v>-0.49269999999996206</c:v>
                </c:pt>
                <c:pt idx="1074">
                  <c:v>-0.49259999999996207</c:v>
                </c:pt>
                <c:pt idx="1075">
                  <c:v>-0.49249999999996208</c:v>
                </c:pt>
                <c:pt idx="1076">
                  <c:v>-0.49239999999996209</c:v>
                </c:pt>
                <c:pt idx="1077">
                  <c:v>-0.4922999999999621</c:v>
                </c:pt>
                <c:pt idx="1078">
                  <c:v>-0.49219999999996211</c:v>
                </c:pt>
                <c:pt idx="1079">
                  <c:v>-0.49209999999996212</c:v>
                </c:pt>
                <c:pt idx="1080">
                  <c:v>-0.49199999999996213</c:v>
                </c:pt>
                <c:pt idx="1081">
                  <c:v>-0.49189999999996215</c:v>
                </c:pt>
                <c:pt idx="1082">
                  <c:v>-0.49179999999996216</c:v>
                </c:pt>
                <c:pt idx="1083">
                  <c:v>-0.49169999999996217</c:v>
                </c:pt>
                <c:pt idx="1084">
                  <c:v>-0.49159999999996218</c:v>
                </c:pt>
                <c:pt idx="1085">
                  <c:v>-0.49149999999996219</c:v>
                </c:pt>
                <c:pt idx="1086">
                  <c:v>-0.4913999999999622</c:v>
                </c:pt>
                <c:pt idx="1087">
                  <c:v>-0.49129999999996221</c:v>
                </c:pt>
                <c:pt idx="1088">
                  <c:v>-0.49119999999996222</c:v>
                </c:pt>
                <c:pt idx="1089">
                  <c:v>-0.49109999999996223</c:v>
                </c:pt>
                <c:pt idx="1090">
                  <c:v>-0.49099999999996224</c:v>
                </c:pt>
                <c:pt idx="1091">
                  <c:v>-0.49089999999996226</c:v>
                </c:pt>
                <c:pt idx="1092">
                  <c:v>-0.49079999999996227</c:v>
                </c:pt>
                <c:pt idx="1093">
                  <c:v>-0.49069999999996228</c:v>
                </c:pt>
                <c:pt idx="1094">
                  <c:v>-0.49059999999996229</c:v>
                </c:pt>
                <c:pt idx="1095">
                  <c:v>-0.4904999999999623</c:v>
                </c:pt>
                <c:pt idx="1096">
                  <c:v>-0.49039999999996231</c:v>
                </c:pt>
                <c:pt idx="1097">
                  <c:v>-0.49029999999996232</c:v>
                </c:pt>
                <c:pt idx="1098">
                  <c:v>-0.49019999999996233</c:v>
                </c:pt>
                <c:pt idx="1099">
                  <c:v>-0.49009999999996234</c:v>
                </c:pt>
                <c:pt idx="1100">
                  <c:v>-0.48999999999996235</c:v>
                </c:pt>
                <c:pt idx="1101">
                  <c:v>-0.48989999999996237</c:v>
                </c:pt>
                <c:pt idx="1102">
                  <c:v>-0.48979999999996238</c:v>
                </c:pt>
                <c:pt idx="1103">
                  <c:v>-0.48969999999996239</c:v>
                </c:pt>
                <c:pt idx="1104">
                  <c:v>-0.4895999999999624</c:v>
                </c:pt>
                <c:pt idx="1105">
                  <c:v>-0.48949999999996241</c:v>
                </c:pt>
                <c:pt idx="1106">
                  <c:v>-0.48939999999996242</c:v>
                </c:pt>
                <c:pt idx="1107">
                  <c:v>-0.48929999999996243</c:v>
                </c:pt>
                <c:pt idx="1108">
                  <c:v>-0.48919999999996244</c:v>
                </c:pt>
                <c:pt idx="1109">
                  <c:v>-0.48909999999996245</c:v>
                </c:pt>
                <c:pt idx="1110">
                  <c:v>-0.48899999999996246</c:v>
                </c:pt>
                <c:pt idx="1111">
                  <c:v>-0.48889999999996248</c:v>
                </c:pt>
                <c:pt idx="1112">
                  <c:v>-0.48879999999996249</c:v>
                </c:pt>
                <c:pt idx="1113">
                  <c:v>-0.4886999999999625</c:v>
                </c:pt>
                <c:pt idx="1114">
                  <c:v>-0.48859999999996251</c:v>
                </c:pt>
                <c:pt idx="1115">
                  <c:v>-0.48849999999996252</c:v>
                </c:pt>
                <c:pt idx="1116">
                  <c:v>-0.48839999999996253</c:v>
                </c:pt>
                <c:pt idx="1117">
                  <c:v>-0.48829999999996254</c:v>
                </c:pt>
                <c:pt idx="1118">
                  <c:v>-0.48819999999996255</c:v>
                </c:pt>
                <c:pt idx="1119">
                  <c:v>-0.48809999999996256</c:v>
                </c:pt>
                <c:pt idx="1120">
                  <c:v>-0.48799999999996257</c:v>
                </c:pt>
                <c:pt idx="1121">
                  <c:v>-0.48789999999996259</c:v>
                </c:pt>
                <c:pt idx="1122">
                  <c:v>-0.4877999999999626</c:v>
                </c:pt>
                <c:pt idx="1123">
                  <c:v>-0.48769999999996261</c:v>
                </c:pt>
                <c:pt idx="1124">
                  <c:v>-0.48759999999996262</c:v>
                </c:pt>
                <c:pt idx="1125">
                  <c:v>-0.48749999999996263</c:v>
                </c:pt>
                <c:pt idx="1126">
                  <c:v>-0.48739999999996264</c:v>
                </c:pt>
                <c:pt idx="1127">
                  <c:v>-0.48729999999996265</c:v>
                </c:pt>
                <c:pt idx="1128">
                  <c:v>-0.48719999999996266</c:v>
                </c:pt>
                <c:pt idx="1129">
                  <c:v>-0.48709999999996267</c:v>
                </c:pt>
                <c:pt idx="1130">
                  <c:v>-0.48699999999996268</c:v>
                </c:pt>
                <c:pt idx="1131">
                  <c:v>-0.4868999999999627</c:v>
                </c:pt>
                <c:pt idx="1132">
                  <c:v>-0.48679999999996271</c:v>
                </c:pt>
                <c:pt idx="1133">
                  <c:v>-0.48669999999996272</c:v>
                </c:pt>
                <c:pt idx="1134">
                  <c:v>-0.48659999999996273</c:v>
                </c:pt>
                <c:pt idx="1135">
                  <c:v>-0.48649999999996274</c:v>
                </c:pt>
                <c:pt idx="1136">
                  <c:v>-0.48639999999996275</c:v>
                </c:pt>
                <c:pt idx="1137">
                  <c:v>-0.48629999999996276</c:v>
                </c:pt>
                <c:pt idx="1138">
                  <c:v>-0.48619999999996277</c:v>
                </c:pt>
                <c:pt idx="1139">
                  <c:v>-0.48609999999996278</c:v>
                </c:pt>
                <c:pt idx="1140">
                  <c:v>-0.4859999999999628</c:v>
                </c:pt>
                <c:pt idx="1141">
                  <c:v>-0.48589999999996281</c:v>
                </c:pt>
                <c:pt idx="1142">
                  <c:v>-0.48579999999996282</c:v>
                </c:pt>
                <c:pt idx="1143">
                  <c:v>-0.48569999999996283</c:v>
                </c:pt>
                <c:pt idx="1144">
                  <c:v>-0.48559999999996284</c:v>
                </c:pt>
                <c:pt idx="1145">
                  <c:v>-0.48549999999996285</c:v>
                </c:pt>
                <c:pt idx="1146">
                  <c:v>-0.48539999999996286</c:v>
                </c:pt>
                <c:pt idx="1147">
                  <c:v>-0.48529999999996287</c:v>
                </c:pt>
                <c:pt idx="1148">
                  <c:v>-0.48519999999996288</c:v>
                </c:pt>
                <c:pt idx="1149">
                  <c:v>-0.48509999999996289</c:v>
                </c:pt>
                <c:pt idx="1150">
                  <c:v>-0.48499999999996291</c:v>
                </c:pt>
                <c:pt idx="1151">
                  <c:v>-0.48489999999996292</c:v>
                </c:pt>
                <c:pt idx="1152">
                  <c:v>-0.48479999999996293</c:v>
                </c:pt>
                <c:pt idx="1153">
                  <c:v>-0.48469999999996294</c:v>
                </c:pt>
                <c:pt idx="1154">
                  <c:v>-0.48459999999996295</c:v>
                </c:pt>
                <c:pt idx="1155">
                  <c:v>-0.48449999999996296</c:v>
                </c:pt>
                <c:pt idx="1156">
                  <c:v>-0.48439999999996297</c:v>
                </c:pt>
                <c:pt idx="1157">
                  <c:v>-0.48429999999996298</c:v>
                </c:pt>
                <c:pt idx="1158">
                  <c:v>-0.48419999999996299</c:v>
                </c:pt>
                <c:pt idx="1159">
                  <c:v>-0.484099999999963</c:v>
                </c:pt>
                <c:pt idx="1160">
                  <c:v>-0.48399999999996302</c:v>
                </c:pt>
                <c:pt idx="1161">
                  <c:v>-0.48389999999996303</c:v>
                </c:pt>
                <c:pt idx="1162">
                  <c:v>-0.48379999999996304</c:v>
                </c:pt>
                <c:pt idx="1163">
                  <c:v>-0.48369999999996305</c:v>
                </c:pt>
                <c:pt idx="1164">
                  <c:v>-0.48359999999996306</c:v>
                </c:pt>
                <c:pt idx="1165">
                  <c:v>-0.48349999999996307</c:v>
                </c:pt>
                <c:pt idx="1166">
                  <c:v>-0.48339999999996308</c:v>
                </c:pt>
                <c:pt idx="1167">
                  <c:v>-0.48329999999996309</c:v>
                </c:pt>
                <c:pt idx="1168">
                  <c:v>-0.4831999999999631</c:v>
                </c:pt>
                <c:pt idx="1169">
                  <c:v>-0.48309999999996311</c:v>
                </c:pt>
                <c:pt idx="1170">
                  <c:v>-0.48299999999996313</c:v>
                </c:pt>
                <c:pt idx="1171">
                  <c:v>-0.48289999999996314</c:v>
                </c:pt>
                <c:pt idx="1172">
                  <c:v>-0.48279999999996315</c:v>
                </c:pt>
                <c:pt idx="1173">
                  <c:v>-0.48269999999996316</c:v>
                </c:pt>
                <c:pt idx="1174">
                  <c:v>-0.48259999999996317</c:v>
                </c:pt>
                <c:pt idx="1175">
                  <c:v>-0.48249999999996318</c:v>
                </c:pt>
                <c:pt idx="1176">
                  <c:v>-0.48239999999996319</c:v>
                </c:pt>
                <c:pt idx="1177">
                  <c:v>-0.4822999999999632</c:v>
                </c:pt>
                <c:pt idx="1178">
                  <c:v>-0.48219999999996321</c:v>
                </c:pt>
                <c:pt idx="1179">
                  <c:v>-0.48209999999996322</c:v>
                </c:pt>
                <c:pt idx="1180">
                  <c:v>-0.48199999999996324</c:v>
                </c:pt>
                <c:pt idx="1181">
                  <c:v>-0.48189999999996325</c:v>
                </c:pt>
                <c:pt idx="1182">
                  <c:v>-0.48179999999996326</c:v>
                </c:pt>
                <c:pt idx="1183">
                  <c:v>-0.48169999999996327</c:v>
                </c:pt>
                <c:pt idx="1184">
                  <c:v>-0.48159999999996328</c:v>
                </c:pt>
                <c:pt idx="1185">
                  <c:v>-0.48149999999996329</c:v>
                </c:pt>
                <c:pt idx="1186">
                  <c:v>-0.4813999999999633</c:v>
                </c:pt>
                <c:pt idx="1187">
                  <c:v>-0.48129999999996331</c:v>
                </c:pt>
                <c:pt idx="1188">
                  <c:v>-0.48119999999996332</c:v>
                </c:pt>
                <c:pt idx="1189">
                  <c:v>-0.48109999999996333</c:v>
                </c:pt>
                <c:pt idx="1190">
                  <c:v>-0.48099999999996335</c:v>
                </c:pt>
                <c:pt idx="1191">
                  <c:v>-0.48089999999996336</c:v>
                </c:pt>
                <c:pt idx="1192">
                  <c:v>-0.48079999999996337</c:v>
                </c:pt>
                <c:pt idx="1193">
                  <c:v>-0.48069999999996338</c:v>
                </c:pt>
                <c:pt idx="1194">
                  <c:v>-0.48059999999996339</c:v>
                </c:pt>
                <c:pt idx="1195">
                  <c:v>-0.4804999999999634</c:v>
                </c:pt>
                <c:pt idx="1196">
                  <c:v>-0.48039999999996341</c:v>
                </c:pt>
                <c:pt idx="1197">
                  <c:v>-0.48029999999996342</c:v>
                </c:pt>
                <c:pt idx="1198">
                  <c:v>-0.48019999999996343</c:v>
                </c:pt>
                <c:pt idx="1199">
                  <c:v>-0.48009999999996344</c:v>
                </c:pt>
                <c:pt idx="1200">
                  <c:v>-0.47999999999996346</c:v>
                </c:pt>
                <c:pt idx="1201">
                  <c:v>-0.47989999999996347</c:v>
                </c:pt>
                <c:pt idx="1202">
                  <c:v>-0.47979999999996348</c:v>
                </c:pt>
                <c:pt idx="1203">
                  <c:v>-0.47969999999996349</c:v>
                </c:pt>
                <c:pt idx="1204">
                  <c:v>-0.4795999999999635</c:v>
                </c:pt>
                <c:pt idx="1205">
                  <c:v>-0.47949999999996351</c:v>
                </c:pt>
                <c:pt idx="1206">
                  <c:v>-0.47939999999996352</c:v>
                </c:pt>
                <c:pt idx="1207">
                  <c:v>-0.47929999999996353</c:v>
                </c:pt>
                <c:pt idx="1208">
                  <c:v>-0.47919999999996354</c:v>
                </c:pt>
                <c:pt idx="1209">
                  <c:v>-0.47909999999996356</c:v>
                </c:pt>
                <c:pt idx="1210">
                  <c:v>-0.47899999999996357</c:v>
                </c:pt>
                <c:pt idx="1211">
                  <c:v>-0.47889999999996358</c:v>
                </c:pt>
                <c:pt idx="1212">
                  <c:v>-0.47879999999996359</c:v>
                </c:pt>
                <c:pt idx="1213">
                  <c:v>-0.4786999999999636</c:v>
                </c:pt>
                <c:pt idx="1214">
                  <c:v>-0.47859999999996361</c:v>
                </c:pt>
                <c:pt idx="1215">
                  <c:v>-0.47849999999996362</c:v>
                </c:pt>
                <c:pt idx="1216">
                  <c:v>-0.47839999999996363</c:v>
                </c:pt>
                <c:pt idx="1217">
                  <c:v>-0.47829999999996364</c:v>
                </c:pt>
                <c:pt idx="1218">
                  <c:v>-0.47819999999996365</c:v>
                </c:pt>
                <c:pt idx="1219">
                  <c:v>-0.47809999999996367</c:v>
                </c:pt>
                <c:pt idx="1220">
                  <c:v>-0.47799999999996368</c:v>
                </c:pt>
                <c:pt idx="1221">
                  <c:v>-0.47789999999996369</c:v>
                </c:pt>
                <c:pt idx="1222">
                  <c:v>-0.4777999999999637</c:v>
                </c:pt>
                <c:pt idx="1223">
                  <c:v>-0.47769999999996371</c:v>
                </c:pt>
                <c:pt idx="1224">
                  <c:v>-0.47759999999996372</c:v>
                </c:pt>
                <c:pt idx="1225">
                  <c:v>-0.47749999999996373</c:v>
                </c:pt>
                <c:pt idx="1226">
                  <c:v>-0.47739999999996374</c:v>
                </c:pt>
                <c:pt idx="1227">
                  <c:v>-0.47729999999996375</c:v>
                </c:pt>
                <c:pt idx="1228">
                  <c:v>-0.47719999999996376</c:v>
                </c:pt>
                <c:pt idx="1229">
                  <c:v>-0.47709999999996378</c:v>
                </c:pt>
                <c:pt idx="1230">
                  <c:v>-0.47699999999996379</c:v>
                </c:pt>
                <c:pt idx="1231">
                  <c:v>-0.4768999999999638</c:v>
                </c:pt>
                <c:pt idx="1232">
                  <c:v>-0.47679999999996381</c:v>
                </c:pt>
                <c:pt idx="1233">
                  <c:v>-0.47669999999996382</c:v>
                </c:pt>
                <c:pt idx="1234">
                  <c:v>-0.47659999999996383</c:v>
                </c:pt>
                <c:pt idx="1235">
                  <c:v>-0.47649999999996384</c:v>
                </c:pt>
                <c:pt idx="1236">
                  <c:v>-0.47639999999996385</c:v>
                </c:pt>
                <c:pt idx="1237">
                  <c:v>-0.47629999999996386</c:v>
                </c:pt>
                <c:pt idx="1238">
                  <c:v>-0.47619999999996387</c:v>
                </c:pt>
                <c:pt idx="1239">
                  <c:v>-0.47609999999996389</c:v>
                </c:pt>
                <c:pt idx="1240">
                  <c:v>-0.4759999999999639</c:v>
                </c:pt>
                <c:pt idx="1241">
                  <c:v>-0.47589999999996391</c:v>
                </c:pt>
                <c:pt idx="1242">
                  <c:v>-0.47579999999996392</c:v>
                </c:pt>
                <c:pt idx="1243">
                  <c:v>-0.47569999999996393</c:v>
                </c:pt>
                <c:pt idx="1244">
                  <c:v>-0.47559999999996394</c:v>
                </c:pt>
                <c:pt idx="1245">
                  <c:v>-0.47549999999996395</c:v>
                </c:pt>
                <c:pt idx="1246">
                  <c:v>-0.47539999999996396</c:v>
                </c:pt>
                <c:pt idx="1247">
                  <c:v>-0.47529999999996397</c:v>
                </c:pt>
                <c:pt idx="1248">
                  <c:v>-0.47519999999996398</c:v>
                </c:pt>
                <c:pt idx="1249">
                  <c:v>-0.475099999999964</c:v>
                </c:pt>
                <c:pt idx="1250">
                  <c:v>-0.47499999999996401</c:v>
                </c:pt>
                <c:pt idx="1251">
                  <c:v>-0.47489999999996402</c:v>
                </c:pt>
                <c:pt idx="1252">
                  <c:v>-0.47479999999996403</c:v>
                </c:pt>
                <c:pt idx="1253">
                  <c:v>-0.47469999999996404</c:v>
                </c:pt>
                <c:pt idx="1254">
                  <c:v>-0.47459999999996405</c:v>
                </c:pt>
                <c:pt idx="1255">
                  <c:v>-0.47449999999996406</c:v>
                </c:pt>
                <c:pt idx="1256">
                  <c:v>-0.47439999999996407</c:v>
                </c:pt>
                <c:pt idx="1257">
                  <c:v>-0.47429999999996408</c:v>
                </c:pt>
                <c:pt idx="1258">
                  <c:v>-0.47419999999996409</c:v>
                </c:pt>
                <c:pt idx="1259">
                  <c:v>-0.47409999999996411</c:v>
                </c:pt>
                <c:pt idx="1260">
                  <c:v>-0.47399999999996412</c:v>
                </c:pt>
                <c:pt idx="1261">
                  <c:v>-0.47389999999996413</c:v>
                </c:pt>
                <c:pt idx="1262">
                  <c:v>-0.47379999999996414</c:v>
                </c:pt>
                <c:pt idx="1263">
                  <c:v>-0.47369999999996415</c:v>
                </c:pt>
                <c:pt idx="1264">
                  <c:v>-0.47359999999996416</c:v>
                </c:pt>
                <c:pt idx="1265">
                  <c:v>-0.47349999999996417</c:v>
                </c:pt>
                <c:pt idx="1266">
                  <c:v>-0.47339999999996418</c:v>
                </c:pt>
                <c:pt idx="1267">
                  <c:v>-0.47329999999996419</c:v>
                </c:pt>
                <c:pt idx="1268">
                  <c:v>-0.4731999999999642</c:v>
                </c:pt>
                <c:pt idx="1269">
                  <c:v>-0.47309999999996422</c:v>
                </c:pt>
                <c:pt idx="1270">
                  <c:v>-0.47299999999996423</c:v>
                </c:pt>
                <c:pt idx="1271">
                  <c:v>-0.47289999999996424</c:v>
                </c:pt>
                <c:pt idx="1272">
                  <c:v>-0.47279999999996425</c:v>
                </c:pt>
                <c:pt idx="1273">
                  <c:v>-0.47269999999996426</c:v>
                </c:pt>
                <c:pt idx="1274">
                  <c:v>-0.47259999999996427</c:v>
                </c:pt>
                <c:pt idx="1275">
                  <c:v>-0.47249999999996428</c:v>
                </c:pt>
                <c:pt idx="1276">
                  <c:v>-0.47239999999996429</c:v>
                </c:pt>
                <c:pt idx="1277">
                  <c:v>-0.4722999999999643</c:v>
                </c:pt>
                <c:pt idx="1278">
                  <c:v>-0.47219999999996431</c:v>
                </c:pt>
                <c:pt idx="1279">
                  <c:v>-0.47209999999996433</c:v>
                </c:pt>
                <c:pt idx="1280">
                  <c:v>-0.47199999999996434</c:v>
                </c:pt>
                <c:pt idx="1281">
                  <c:v>-0.47189999999996435</c:v>
                </c:pt>
                <c:pt idx="1282">
                  <c:v>-0.47179999999996436</c:v>
                </c:pt>
                <c:pt idx="1283">
                  <c:v>-0.47169999999996437</c:v>
                </c:pt>
                <c:pt idx="1284">
                  <c:v>-0.47159999999996438</c:v>
                </c:pt>
                <c:pt idx="1285">
                  <c:v>-0.47149999999996439</c:v>
                </c:pt>
                <c:pt idx="1286">
                  <c:v>-0.4713999999999644</c:v>
                </c:pt>
                <c:pt idx="1287">
                  <c:v>-0.47129999999996441</c:v>
                </c:pt>
                <c:pt idx="1288">
                  <c:v>-0.47119999999996443</c:v>
                </c:pt>
                <c:pt idx="1289">
                  <c:v>-0.47109999999996444</c:v>
                </c:pt>
                <c:pt idx="1290">
                  <c:v>-0.47099999999996445</c:v>
                </c:pt>
                <c:pt idx="1291">
                  <c:v>-0.47089999999996446</c:v>
                </c:pt>
                <c:pt idx="1292">
                  <c:v>-0.47079999999996447</c:v>
                </c:pt>
                <c:pt idx="1293">
                  <c:v>-0.47069999999996448</c:v>
                </c:pt>
                <c:pt idx="1294">
                  <c:v>-0.47059999999996449</c:v>
                </c:pt>
                <c:pt idx="1295">
                  <c:v>-0.4704999999999645</c:v>
                </c:pt>
                <c:pt idx="1296">
                  <c:v>-0.47039999999996451</c:v>
                </c:pt>
                <c:pt idx="1297">
                  <c:v>-0.47029999999996452</c:v>
                </c:pt>
                <c:pt idx="1298">
                  <c:v>-0.47019999999996454</c:v>
                </c:pt>
                <c:pt idx="1299">
                  <c:v>-0.47009999999996455</c:v>
                </c:pt>
                <c:pt idx="1300">
                  <c:v>-0.46999999999996456</c:v>
                </c:pt>
                <c:pt idx="1301">
                  <c:v>-0.46989999999996457</c:v>
                </c:pt>
                <c:pt idx="1302">
                  <c:v>-0.46979999999996458</c:v>
                </c:pt>
                <c:pt idx="1303">
                  <c:v>-0.46969999999996459</c:v>
                </c:pt>
                <c:pt idx="1304">
                  <c:v>-0.4695999999999646</c:v>
                </c:pt>
                <c:pt idx="1305">
                  <c:v>-0.46949999999996461</c:v>
                </c:pt>
                <c:pt idx="1306">
                  <c:v>-0.46939999999996462</c:v>
                </c:pt>
                <c:pt idx="1307">
                  <c:v>-0.46929999999996463</c:v>
                </c:pt>
                <c:pt idx="1308">
                  <c:v>-0.46919999999996465</c:v>
                </c:pt>
                <c:pt idx="1309">
                  <c:v>-0.46909999999996466</c:v>
                </c:pt>
                <c:pt idx="1310">
                  <c:v>-0.46899999999996467</c:v>
                </c:pt>
                <c:pt idx="1311">
                  <c:v>-0.46889999999996468</c:v>
                </c:pt>
                <c:pt idx="1312">
                  <c:v>-0.46879999999996469</c:v>
                </c:pt>
                <c:pt idx="1313">
                  <c:v>-0.4686999999999647</c:v>
                </c:pt>
                <c:pt idx="1314">
                  <c:v>-0.46859999999996471</c:v>
                </c:pt>
                <c:pt idx="1315">
                  <c:v>-0.46849999999996472</c:v>
                </c:pt>
                <c:pt idx="1316">
                  <c:v>-0.46839999999996473</c:v>
                </c:pt>
                <c:pt idx="1317">
                  <c:v>-0.46829999999996474</c:v>
                </c:pt>
                <c:pt idx="1318">
                  <c:v>-0.46819999999996476</c:v>
                </c:pt>
                <c:pt idx="1319">
                  <c:v>-0.46809999999996477</c:v>
                </c:pt>
                <c:pt idx="1320">
                  <c:v>-0.46799999999996478</c:v>
                </c:pt>
                <c:pt idx="1321">
                  <c:v>-0.46789999999996479</c:v>
                </c:pt>
                <c:pt idx="1322">
                  <c:v>-0.4677999999999648</c:v>
                </c:pt>
                <c:pt idx="1323">
                  <c:v>-0.46769999999996481</c:v>
                </c:pt>
                <c:pt idx="1324">
                  <c:v>-0.46759999999996482</c:v>
                </c:pt>
                <c:pt idx="1325">
                  <c:v>-0.46749999999996483</c:v>
                </c:pt>
                <c:pt idx="1326">
                  <c:v>-0.46739999999996484</c:v>
                </c:pt>
                <c:pt idx="1327">
                  <c:v>-0.46729999999996485</c:v>
                </c:pt>
                <c:pt idx="1328">
                  <c:v>-0.46719999999996487</c:v>
                </c:pt>
                <c:pt idx="1329">
                  <c:v>-0.46709999999996488</c:v>
                </c:pt>
                <c:pt idx="1330">
                  <c:v>-0.46699999999996489</c:v>
                </c:pt>
                <c:pt idx="1331">
                  <c:v>-0.4668999999999649</c:v>
                </c:pt>
                <c:pt idx="1332">
                  <c:v>-0.46679999999996491</c:v>
                </c:pt>
                <c:pt idx="1333">
                  <c:v>-0.46669999999996492</c:v>
                </c:pt>
                <c:pt idx="1334">
                  <c:v>-0.46659999999996493</c:v>
                </c:pt>
                <c:pt idx="1335">
                  <c:v>-0.46649999999996494</c:v>
                </c:pt>
                <c:pt idx="1336">
                  <c:v>-0.46639999999996495</c:v>
                </c:pt>
                <c:pt idx="1337">
                  <c:v>-0.46629999999996496</c:v>
                </c:pt>
                <c:pt idx="1338">
                  <c:v>-0.46619999999996498</c:v>
                </c:pt>
                <c:pt idx="1339">
                  <c:v>-0.46609999999996499</c:v>
                </c:pt>
                <c:pt idx="1340">
                  <c:v>-0.465999999999965</c:v>
                </c:pt>
                <c:pt idx="1341">
                  <c:v>-0.46589999999996501</c:v>
                </c:pt>
                <c:pt idx="1342">
                  <c:v>-0.46579999999996502</c:v>
                </c:pt>
                <c:pt idx="1343">
                  <c:v>-0.46569999999996503</c:v>
                </c:pt>
                <c:pt idx="1344">
                  <c:v>-0.46559999999996504</c:v>
                </c:pt>
                <c:pt idx="1345">
                  <c:v>-0.46549999999996505</c:v>
                </c:pt>
                <c:pt idx="1346">
                  <c:v>-0.46539999999996506</c:v>
                </c:pt>
                <c:pt idx="1347">
                  <c:v>-0.46529999999996507</c:v>
                </c:pt>
                <c:pt idx="1348">
                  <c:v>-0.46519999999996509</c:v>
                </c:pt>
                <c:pt idx="1349">
                  <c:v>-0.4650999999999651</c:v>
                </c:pt>
                <c:pt idx="1350">
                  <c:v>-0.46499999999996511</c:v>
                </c:pt>
                <c:pt idx="1351">
                  <c:v>-0.46489999999996512</c:v>
                </c:pt>
                <c:pt idx="1352">
                  <c:v>-0.46479999999996513</c:v>
                </c:pt>
                <c:pt idx="1353">
                  <c:v>-0.46469999999996514</c:v>
                </c:pt>
                <c:pt idx="1354">
                  <c:v>-0.46459999999996515</c:v>
                </c:pt>
                <c:pt idx="1355">
                  <c:v>-0.46449999999996516</c:v>
                </c:pt>
                <c:pt idx="1356">
                  <c:v>-0.46439999999996517</c:v>
                </c:pt>
                <c:pt idx="1357">
                  <c:v>-0.46429999999996519</c:v>
                </c:pt>
                <c:pt idx="1358">
                  <c:v>-0.4641999999999652</c:v>
                </c:pt>
                <c:pt idx="1359">
                  <c:v>-0.46409999999996521</c:v>
                </c:pt>
                <c:pt idx="1360">
                  <c:v>-0.46399999999996522</c:v>
                </c:pt>
                <c:pt idx="1361">
                  <c:v>-0.46389999999996523</c:v>
                </c:pt>
                <c:pt idx="1362">
                  <c:v>-0.46379999999996524</c:v>
                </c:pt>
                <c:pt idx="1363">
                  <c:v>-0.46369999999996525</c:v>
                </c:pt>
                <c:pt idx="1364">
                  <c:v>-0.46359999999996526</c:v>
                </c:pt>
                <c:pt idx="1365">
                  <c:v>-0.46349999999996527</c:v>
                </c:pt>
                <c:pt idx="1366">
                  <c:v>-0.46339999999996528</c:v>
                </c:pt>
                <c:pt idx="1367">
                  <c:v>-0.4632999999999653</c:v>
                </c:pt>
                <c:pt idx="1368">
                  <c:v>-0.46319999999996531</c:v>
                </c:pt>
                <c:pt idx="1369">
                  <c:v>-0.46309999999996532</c:v>
                </c:pt>
                <c:pt idx="1370">
                  <c:v>-0.46299999999996533</c:v>
                </c:pt>
                <c:pt idx="1371">
                  <c:v>-0.46289999999996534</c:v>
                </c:pt>
                <c:pt idx="1372">
                  <c:v>-0.46279999999996535</c:v>
                </c:pt>
                <c:pt idx="1373">
                  <c:v>-0.46269999999996536</c:v>
                </c:pt>
                <c:pt idx="1374">
                  <c:v>-0.46259999999996537</c:v>
                </c:pt>
                <c:pt idx="1375">
                  <c:v>-0.46249999999996538</c:v>
                </c:pt>
                <c:pt idx="1376">
                  <c:v>-0.46239999999996539</c:v>
                </c:pt>
                <c:pt idx="1377">
                  <c:v>-0.46229999999996541</c:v>
                </c:pt>
                <c:pt idx="1378">
                  <c:v>-0.46219999999996542</c:v>
                </c:pt>
                <c:pt idx="1379">
                  <c:v>-0.46209999999996543</c:v>
                </c:pt>
                <c:pt idx="1380">
                  <c:v>-0.46199999999996544</c:v>
                </c:pt>
                <c:pt idx="1381">
                  <c:v>-0.46189999999996545</c:v>
                </c:pt>
                <c:pt idx="1382">
                  <c:v>-0.46179999999996546</c:v>
                </c:pt>
                <c:pt idx="1383">
                  <c:v>-0.46169999999996547</c:v>
                </c:pt>
                <c:pt idx="1384">
                  <c:v>-0.46159999999996548</c:v>
                </c:pt>
                <c:pt idx="1385">
                  <c:v>-0.46149999999996549</c:v>
                </c:pt>
                <c:pt idx="1386">
                  <c:v>-0.4613999999999655</c:v>
                </c:pt>
                <c:pt idx="1387">
                  <c:v>-0.46129999999996552</c:v>
                </c:pt>
                <c:pt idx="1388">
                  <c:v>-0.46119999999996553</c:v>
                </c:pt>
                <c:pt idx="1389">
                  <c:v>-0.46109999999996554</c:v>
                </c:pt>
                <c:pt idx="1390">
                  <c:v>-0.46099999999996555</c:v>
                </c:pt>
                <c:pt idx="1391">
                  <c:v>-0.46089999999996556</c:v>
                </c:pt>
                <c:pt idx="1392">
                  <c:v>-0.46079999999996557</c:v>
                </c:pt>
                <c:pt idx="1393">
                  <c:v>-0.46069999999996558</c:v>
                </c:pt>
                <c:pt idx="1394">
                  <c:v>-0.46059999999996559</c:v>
                </c:pt>
                <c:pt idx="1395">
                  <c:v>-0.4604999999999656</c:v>
                </c:pt>
                <c:pt idx="1396">
                  <c:v>-0.46039999999996561</c:v>
                </c:pt>
                <c:pt idx="1397">
                  <c:v>-0.46029999999996563</c:v>
                </c:pt>
                <c:pt idx="1398">
                  <c:v>-0.46019999999996564</c:v>
                </c:pt>
                <c:pt idx="1399">
                  <c:v>-0.46009999999996565</c:v>
                </c:pt>
                <c:pt idx="1400">
                  <c:v>-0.45999999999996566</c:v>
                </c:pt>
                <c:pt idx="1401">
                  <c:v>-0.45989999999996567</c:v>
                </c:pt>
                <c:pt idx="1402">
                  <c:v>-0.45979999999996568</c:v>
                </c:pt>
                <c:pt idx="1403">
                  <c:v>-0.45969999999996569</c:v>
                </c:pt>
                <c:pt idx="1404">
                  <c:v>-0.4595999999999657</c:v>
                </c:pt>
                <c:pt idx="1405">
                  <c:v>-0.45949999999996571</c:v>
                </c:pt>
                <c:pt idx="1406">
                  <c:v>-0.45939999999996572</c:v>
                </c:pt>
                <c:pt idx="1407">
                  <c:v>-0.45929999999996574</c:v>
                </c:pt>
                <c:pt idx="1408">
                  <c:v>-0.45919999999996575</c:v>
                </c:pt>
                <c:pt idx="1409">
                  <c:v>-0.45909999999996576</c:v>
                </c:pt>
                <c:pt idx="1410">
                  <c:v>-0.45899999999996577</c:v>
                </c:pt>
                <c:pt idx="1411">
                  <c:v>-0.45889999999996578</c:v>
                </c:pt>
                <c:pt idx="1412">
                  <c:v>-0.45879999999996579</c:v>
                </c:pt>
                <c:pt idx="1413">
                  <c:v>-0.4586999999999658</c:v>
                </c:pt>
                <c:pt idx="1414">
                  <c:v>-0.45859999999996581</c:v>
                </c:pt>
                <c:pt idx="1415">
                  <c:v>-0.45849999999996582</c:v>
                </c:pt>
                <c:pt idx="1416">
                  <c:v>-0.45839999999996583</c:v>
                </c:pt>
                <c:pt idx="1417">
                  <c:v>-0.45829999999996585</c:v>
                </c:pt>
                <c:pt idx="1418">
                  <c:v>-0.45819999999996586</c:v>
                </c:pt>
                <c:pt idx="1419">
                  <c:v>-0.45809999999996587</c:v>
                </c:pt>
                <c:pt idx="1420">
                  <c:v>-0.45799999999996588</c:v>
                </c:pt>
                <c:pt idx="1421">
                  <c:v>-0.45789999999996589</c:v>
                </c:pt>
                <c:pt idx="1422">
                  <c:v>-0.4577999999999659</c:v>
                </c:pt>
                <c:pt idx="1423">
                  <c:v>-0.45769999999996591</c:v>
                </c:pt>
                <c:pt idx="1424">
                  <c:v>-0.45759999999996592</c:v>
                </c:pt>
                <c:pt idx="1425">
                  <c:v>-0.45749999999996593</c:v>
                </c:pt>
                <c:pt idx="1426">
                  <c:v>-0.45739999999996594</c:v>
                </c:pt>
                <c:pt idx="1427">
                  <c:v>-0.45729999999996596</c:v>
                </c:pt>
                <c:pt idx="1428">
                  <c:v>-0.45719999999996597</c:v>
                </c:pt>
                <c:pt idx="1429">
                  <c:v>-0.45709999999996598</c:v>
                </c:pt>
                <c:pt idx="1430">
                  <c:v>-0.45699999999996599</c:v>
                </c:pt>
                <c:pt idx="1431">
                  <c:v>-0.456899999999966</c:v>
                </c:pt>
                <c:pt idx="1432">
                  <c:v>-0.45679999999996601</c:v>
                </c:pt>
                <c:pt idx="1433">
                  <c:v>-0.45669999999996602</c:v>
                </c:pt>
                <c:pt idx="1434">
                  <c:v>-0.45659999999996603</c:v>
                </c:pt>
                <c:pt idx="1435">
                  <c:v>-0.45649999999996604</c:v>
                </c:pt>
                <c:pt idx="1436">
                  <c:v>-0.45639999999996606</c:v>
                </c:pt>
                <c:pt idx="1437">
                  <c:v>-0.45629999999996607</c:v>
                </c:pt>
                <c:pt idx="1438">
                  <c:v>-0.45619999999996608</c:v>
                </c:pt>
                <c:pt idx="1439">
                  <c:v>-0.45609999999996609</c:v>
                </c:pt>
                <c:pt idx="1440">
                  <c:v>-0.4559999999999661</c:v>
                </c:pt>
                <c:pt idx="1441">
                  <c:v>-0.45589999999996611</c:v>
                </c:pt>
                <c:pt idx="1442">
                  <c:v>-0.45579999999996612</c:v>
                </c:pt>
                <c:pt idx="1443">
                  <c:v>-0.45569999999996613</c:v>
                </c:pt>
                <c:pt idx="1444">
                  <c:v>-0.45559999999996614</c:v>
                </c:pt>
                <c:pt idx="1445">
                  <c:v>-0.45549999999996615</c:v>
                </c:pt>
                <c:pt idx="1446">
                  <c:v>-0.45539999999996617</c:v>
                </c:pt>
                <c:pt idx="1447">
                  <c:v>-0.45529999999996618</c:v>
                </c:pt>
                <c:pt idx="1448">
                  <c:v>-0.45519999999996619</c:v>
                </c:pt>
                <c:pt idx="1449">
                  <c:v>-0.4550999999999662</c:v>
                </c:pt>
                <c:pt idx="1450">
                  <c:v>-0.45499999999996621</c:v>
                </c:pt>
                <c:pt idx="1451">
                  <c:v>-0.45489999999996622</c:v>
                </c:pt>
                <c:pt idx="1452">
                  <c:v>-0.45479999999996623</c:v>
                </c:pt>
                <c:pt idx="1453">
                  <c:v>-0.45469999999996624</c:v>
                </c:pt>
                <c:pt idx="1454">
                  <c:v>-0.45459999999996625</c:v>
                </c:pt>
                <c:pt idx="1455">
                  <c:v>-0.45449999999996626</c:v>
                </c:pt>
                <c:pt idx="1456">
                  <c:v>-0.45439999999996628</c:v>
                </c:pt>
                <c:pt idx="1457">
                  <c:v>-0.45429999999996629</c:v>
                </c:pt>
                <c:pt idx="1458">
                  <c:v>-0.4541999999999663</c:v>
                </c:pt>
                <c:pt idx="1459">
                  <c:v>-0.45409999999996631</c:v>
                </c:pt>
                <c:pt idx="1460">
                  <c:v>-0.45399999999996632</c:v>
                </c:pt>
                <c:pt idx="1461">
                  <c:v>-0.45389999999996633</c:v>
                </c:pt>
                <c:pt idx="1462">
                  <c:v>-0.45379999999996634</c:v>
                </c:pt>
                <c:pt idx="1463">
                  <c:v>-0.45369999999996635</c:v>
                </c:pt>
                <c:pt idx="1464">
                  <c:v>-0.45359999999996636</c:v>
                </c:pt>
                <c:pt idx="1465">
                  <c:v>-0.45349999999996637</c:v>
                </c:pt>
                <c:pt idx="1466">
                  <c:v>-0.45339999999996639</c:v>
                </c:pt>
                <c:pt idx="1467">
                  <c:v>-0.4532999999999664</c:v>
                </c:pt>
                <c:pt idx="1468">
                  <c:v>-0.45319999999996641</c:v>
                </c:pt>
                <c:pt idx="1469">
                  <c:v>-0.45309999999996642</c:v>
                </c:pt>
                <c:pt idx="1470">
                  <c:v>-0.45299999999996643</c:v>
                </c:pt>
                <c:pt idx="1471">
                  <c:v>-0.45289999999996644</c:v>
                </c:pt>
                <c:pt idx="1472">
                  <c:v>-0.45279999999996645</c:v>
                </c:pt>
                <c:pt idx="1473">
                  <c:v>-0.45269999999996646</c:v>
                </c:pt>
                <c:pt idx="1474">
                  <c:v>-0.45259999999996647</c:v>
                </c:pt>
                <c:pt idx="1475">
                  <c:v>-0.45249999999996648</c:v>
                </c:pt>
                <c:pt idx="1476">
                  <c:v>-0.4523999999999665</c:v>
                </c:pt>
                <c:pt idx="1477">
                  <c:v>-0.45229999999996651</c:v>
                </c:pt>
                <c:pt idx="1478">
                  <c:v>-0.45219999999996652</c:v>
                </c:pt>
                <c:pt idx="1479">
                  <c:v>-0.45209999999996653</c:v>
                </c:pt>
                <c:pt idx="1480">
                  <c:v>-0.45199999999996654</c:v>
                </c:pt>
                <c:pt idx="1481">
                  <c:v>-0.45189999999996655</c:v>
                </c:pt>
                <c:pt idx="1482">
                  <c:v>-0.45179999999996656</c:v>
                </c:pt>
                <c:pt idx="1483">
                  <c:v>-0.45169999999996657</c:v>
                </c:pt>
                <c:pt idx="1484">
                  <c:v>-0.45159999999996658</c:v>
                </c:pt>
                <c:pt idx="1485">
                  <c:v>-0.45149999999996659</c:v>
                </c:pt>
                <c:pt idx="1486">
                  <c:v>-0.45139999999996661</c:v>
                </c:pt>
                <c:pt idx="1487">
                  <c:v>-0.45129999999996662</c:v>
                </c:pt>
                <c:pt idx="1488">
                  <c:v>-0.45119999999996663</c:v>
                </c:pt>
                <c:pt idx="1489">
                  <c:v>-0.45109999999996664</c:v>
                </c:pt>
                <c:pt idx="1490">
                  <c:v>-0.45099999999996665</c:v>
                </c:pt>
                <c:pt idx="1491">
                  <c:v>-0.45089999999996666</c:v>
                </c:pt>
                <c:pt idx="1492">
                  <c:v>-0.45079999999996667</c:v>
                </c:pt>
                <c:pt idx="1493">
                  <c:v>-0.45069999999996668</c:v>
                </c:pt>
                <c:pt idx="1494">
                  <c:v>-0.45059999999996669</c:v>
                </c:pt>
                <c:pt idx="1495">
                  <c:v>-0.4504999999999667</c:v>
                </c:pt>
                <c:pt idx="1496">
                  <c:v>-0.45039999999996672</c:v>
                </c:pt>
                <c:pt idx="1497">
                  <c:v>-0.45029999999996673</c:v>
                </c:pt>
                <c:pt idx="1498">
                  <c:v>-0.45019999999996674</c:v>
                </c:pt>
                <c:pt idx="1499">
                  <c:v>-0.45009999999996675</c:v>
                </c:pt>
                <c:pt idx="1500">
                  <c:v>-0.44999999999996676</c:v>
                </c:pt>
                <c:pt idx="1501">
                  <c:v>-0.44989999999996677</c:v>
                </c:pt>
                <c:pt idx="1502">
                  <c:v>-0.44979999999996678</c:v>
                </c:pt>
                <c:pt idx="1503">
                  <c:v>-0.44969999999996679</c:v>
                </c:pt>
                <c:pt idx="1504">
                  <c:v>-0.4495999999999668</c:v>
                </c:pt>
                <c:pt idx="1505">
                  <c:v>-0.44949999999996681</c:v>
                </c:pt>
                <c:pt idx="1506">
                  <c:v>-0.44939999999996683</c:v>
                </c:pt>
                <c:pt idx="1507">
                  <c:v>-0.44929999999996684</c:v>
                </c:pt>
                <c:pt idx="1508">
                  <c:v>-0.44919999999996685</c:v>
                </c:pt>
                <c:pt idx="1509">
                  <c:v>-0.44909999999996686</c:v>
                </c:pt>
                <c:pt idx="1510">
                  <c:v>-0.44899999999996687</c:v>
                </c:pt>
                <c:pt idx="1511">
                  <c:v>-0.44889999999996688</c:v>
                </c:pt>
                <c:pt idx="1512">
                  <c:v>-0.44879999999996689</c:v>
                </c:pt>
                <c:pt idx="1513">
                  <c:v>-0.4486999999999669</c:v>
                </c:pt>
                <c:pt idx="1514">
                  <c:v>-0.44859999999996691</c:v>
                </c:pt>
                <c:pt idx="1515">
                  <c:v>-0.44849999999996693</c:v>
                </c:pt>
                <c:pt idx="1516">
                  <c:v>-0.44839999999996694</c:v>
                </c:pt>
                <c:pt idx="1517">
                  <c:v>-0.44829999999996695</c:v>
                </c:pt>
                <c:pt idx="1518">
                  <c:v>-0.44819999999996696</c:v>
                </c:pt>
                <c:pt idx="1519">
                  <c:v>-0.44809999999996697</c:v>
                </c:pt>
                <c:pt idx="1520">
                  <c:v>-0.44799999999996698</c:v>
                </c:pt>
                <c:pt idx="1521">
                  <c:v>-0.44789999999996699</c:v>
                </c:pt>
                <c:pt idx="1522">
                  <c:v>-0.447799999999967</c:v>
                </c:pt>
                <c:pt idx="1523">
                  <c:v>-0.44769999999996701</c:v>
                </c:pt>
                <c:pt idx="1524">
                  <c:v>-0.44759999999996702</c:v>
                </c:pt>
                <c:pt idx="1525">
                  <c:v>-0.44749999999996704</c:v>
                </c:pt>
                <c:pt idx="1526">
                  <c:v>-0.44739999999996705</c:v>
                </c:pt>
                <c:pt idx="1527">
                  <c:v>-0.44729999999996706</c:v>
                </c:pt>
                <c:pt idx="1528">
                  <c:v>-0.44719999999996707</c:v>
                </c:pt>
                <c:pt idx="1529">
                  <c:v>-0.44709999999996708</c:v>
                </c:pt>
                <c:pt idx="1530">
                  <c:v>-0.44699999999996709</c:v>
                </c:pt>
                <c:pt idx="1531">
                  <c:v>-0.4468999999999671</c:v>
                </c:pt>
                <c:pt idx="1532">
                  <c:v>-0.44679999999996711</c:v>
                </c:pt>
                <c:pt idx="1533">
                  <c:v>-0.44669999999996712</c:v>
                </c:pt>
                <c:pt idx="1534">
                  <c:v>-0.44659999999996713</c:v>
                </c:pt>
                <c:pt idx="1535">
                  <c:v>-0.44649999999996715</c:v>
                </c:pt>
                <c:pt idx="1536">
                  <c:v>-0.44639999999996716</c:v>
                </c:pt>
                <c:pt idx="1537">
                  <c:v>-0.44629999999996717</c:v>
                </c:pt>
                <c:pt idx="1538">
                  <c:v>-0.44619999999996718</c:v>
                </c:pt>
                <c:pt idx="1539">
                  <c:v>-0.44609999999996719</c:v>
                </c:pt>
                <c:pt idx="1540">
                  <c:v>-0.4459999999999672</c:v>
                </c:pt>
                <c:pt idx="1541">
                  <c:v>-0.44589999999996721</c:v>
                </c:pt>
                <c:pt idx="1542">
                  <c:v>-0.44579999999996722</c:v>
                </c:pt>
                <c:pt idx="1543">
                  <c:v>-0.44569999999996723</c:v>
                </c:pt>
                <c:pt idx="1544">
                  <c:v>-0.44559999999996724</c:v>
                </c:pt>
                <c:pt idx="1545">
                  <c:v>-0.44549999999996726</c:v>
                </c:pt>
                <c:pt idx="1546">
                  <c:v>-0.44539999999996727</c:v>
                </c:pt>
                <c:pt idx="1547">
                  <c:v>-0.44529999999996728</c:v>
                </c:pt>
                <c:pt idx="1548">
                  <c:v>-0.44519999999996729</c:v>
                </c:pt>
                <c:pt idx="1549">
                  <c:v>-0.4450999999999673</c:v>
                </c:pt>
                <c:pt idx="1550">
                  <c:v>-0.44499999999996731</c:v>
                </c:pt>
                <c:pt idx="1551">
                  <c:v>-0.44489999999996732</c:v>
                </c:pt>
                <c:pt idx="1552">
                  <c:v>-0.44479999999996733</c:v>
                </c:pt>
                <c:pt idx="1553">
                  <c:v>-0.44469999999996734</c:v>
                </c:pt>
                <c:pt idx="1554">
                  <c:v>-0.44459999999996735</c:v>
                </c:pt>
                <c:pt idx="1555">
                  <c:v>-0.44449999999996737</c:v>
                </c:pt>
                <c:pt idx="1556">
                  <c:v>-0.44439999999996738</c:v>
                </c:pt>
                <c:pt idx="1557">
                  <c:v>-0.44429999999996739</c:v>
                </c:pt>
                <c:pt idx="1558">
                  <c:v>-0.4441999999999674</c:v>
                </c:pt>
                <c:pt idx="1559">
                  <c:v>-0.44409999999996741</c:v>
                </c:pt>
                <c:pt idx="1560">
                  <c:v>-0.44399999999996742</c:v>
                </c:pt>
                <c:pt idx="1561">
                  <c:v>-0.44389999999996743</c:v>
                </c:pt>
                <c:pt idx="1562">
                  <c:v>-0.44379999999996744</c:v>
                </c:pt>
                <c:pt idx="1563">
                  <c:v>-0.44369999999996745</c:v>
                </c:pt>
                <c:pt idx="1564">
                  <c:v>-0.44359999999996746</c:v>
                </c:pt>
                <c:pt idx="1565">
                  <c:v>-0.44349999999996748</c:v>
                </c:pt>
                <c:pt idx="1566">
                  <c:v>-0.44339999999996749</c:v>
                </c:pt>
                <c:pt idx="1567">
                  <c:v>-0.4432999999999675</c:v>
                </c:pt>
                <c:pt idx="1568">
                  <c:v>-0.44319999999996751</c:v>
                </c:pt>
                <c:pt idx="1569">
                  <c:v>-0.44309999999996752</c:v>
                </c:pt>
                <c:pt idx="1570">
                  <c:v>-0.44299999999996753</c:v>
                </c:pt>
                <c:pt idx="1571">
                  <c:v>-0.44289999999996754</c:v>
                </c:pt>
                <c:pt idx="1572">
                  <c:v>-0.44279999999996755</c:v>
                </c:pt>
                <c:pt idx="1573">
                  <c:v>-0.44269999999996756</c:v>
                </c:pt>
                <c:pt idx="1574">
                  <c:v>-0.44259999999996757</c:v>
                </c:pt>
                <c:pt idx="1575">
                  <c:v>-0.44249999999996759</c:v>
                </c:pt>
                <c:pt idx="1576">
                  <c:v>-0.4423999999999676</c:v>
                </c:pt>
                <c:pt idx="1577">
                  <c:v>-0.44229999999996761</c:v>
                </c:pt>
                <c:pt idx="1578">
                  <c:v>-0.44219999999996762</c:v>
                </c:pt>
                <c:pt idx="1579">
                  <c:v>-0.44209999999996763</c:v>
                </c:pt>
                <c:pt idx="1580">
                  <c:v>-0.44199999999996764</c:v>
                </c:pt>
                <c:pt idx="1581">
                  <c:v>-0.44189999999996765</c:v>
                </c:pt>
                <c:pt idx="1582">
                  <c:v>-0.44179999999996766</c:v>
                </c:pt>
                <c:pt idx="1583">
                  <c:v>-0.44169999999996767</c:v>
                </c:pt>
                <c:pt idx="1584">
                  <c:v>-0.44159999999996769</c:v>
                </c:pt>
                <c:pt idx="1585">
                  <c:v>-0.4414999999999677</c:v>
                </c:pt>
                <c:pt idx="1586">
                  <c:v>-0.44139999999996771</c:v>
                </c:pt>
                <c:pt idx="1587">
                  <c:v>-0.44129999999996772</c:v>
                </c:pt>
                <c:pt idx="1588">
                  <c:v>-0.44119999999996773</c:v>
                </c:pt>
                <c:pt idx="1589">
                  <c:v>-0.44109999999996774</c:v>
                </c:pt>
                <c:pt idx="1590">
                  <c:v>-0.44099999999996775</c:v>
                </c:pt>
                <c:pt idx="1591">
                  <c:v>-0.44089999999996776</c:v>
                </c:pt>
                <c:pt idx="1592">
                  <c:v>-0.44079999999996777</c:v>
                </c:pt>
                <c:pt idx="1593">
                  <c:v>-0.44069999999996778</c:v>
                </c:pt>
                <c:pt idx="1594">
                  <c:v>-0.4405999999999678</c:v>
                </c:pt>
                <c:pt idx="1595">
                  <c:v>-0.44049999999996781</c:v>
                </c:pt>
                <c:pt idx="1596">
                  <c:v>-0.44039999999996782</c:v>
                </c:pt>
                <c:pt idx="1597">
                  <c:v>-0.44029999999996783</c:v>
                </c:pt>
                <c:pt idx="1598">
                  <c:v>-0.44019999999996784</c:v>
                </c:pt>
                <c:pt idx="1599">
                  <c:v>-0.44009999999996785</c:v>
                </c:pt>
                <c:pt idx="1600">
                  <c:v>-0.43999999999996786</c:v>
                </c:pt>
                <c:pt idx="1601">
                  <c:v>-0.43989999999996787</c:v>
                </c:pt>
                <c:pt idx="1602">
                  <c:v>-0.43979999999996788</c:v>
                </c:pt>
                <c:pt idx="1603">
                  <c:v>-0.43969999999996789</c:v>
                </c:pt>
                <c:pt idx="1604">
                  <c:v>-0.43959999999996791</c:v>
                </c:pt>
                <c:pt idx="1605">
                  <c:v>-0.43949999999996792</c:v>
                </c:pt>
                <c:pt idx="1606">
                  <c:v>-0.43939999999996793</c:v>
                </c:pt>
                <c:pt idx="1607">
                  <c:v>-0.43929999999996794</c:v>
                </c:pt>
                <c:pt idx="1608">
                  <c:v>-0.43919999999996795</c:v>
                </c:pt>
                <c:pt idx="1609">
                  <c:v>-0.43909999999996796</c:v>
                </c:pt>
                <c:pt idx="1610">
                  <c:v>-0.43899999999996797</c:v>
                </c:pt>
                <c:pt idx="1611">
                  <c:v>-0.43889999999996798</c:v>
                </c:pt>
                <c:pt idx="1612">
                  <c:v>-0.43879999999996799</c:v>
                </c:pt>
                <c:pt idx="1613">
                  <c:v>-0.438699999999968</c:v>
                </c:pt>
                <c:pt idx="1614">
                  <c:v>-0.43859999999996802</c:v>
                </c:pt>
                <c:pt idx="1615">
                  <c:v>-0.43849999999996803</c:v>
                </c:pt>
                <c:pt idx="1616">
                  <c:v>-0.43839999999996804</c:v>
                </c:pt>
                <c:pt idx="1617">
                  <c:v>-0.43829999999996805</c:v>
                </c:pt>
                <c:pt idx="1618">
                  <c:v>-0.43819999999996806</c:v>
                </c:pt>
                <c:pt idx="1619">
                  <c:v>-0.43809999999996807</c:v>
                </c:pt>
                <c:pt idx="1620">
                  <c:v>-0.43799999999996808</c:v>
                </c:pt>
                <c:pt idx="1621">
                  <c:v>-0.43789999999996809</c:v>
                </c:pt>
                <c:pt idx="1622">
                  <c:v>-0.4377999999999681</c:v>
                </c:pt>
                <c:pt idx="1623">
                  <c:v>-0.43769999999996811</c:v>
                </c:pt>
                <c:pt idx="1624">
                  <c:v>-0.43759999999996813</c:v>
                </c:pt>
                <c:pt idx="1625">
                  <c:v>-0.43749999999996814</c:v>
                </c:pt>
                <c:pt idx="1626">
                  <c:v>-0.43739999999996815</c:v>
                </c:pt>
                <c:pt idx="1627">
                  <c:v>-0.43729999999996816</c:v>
                </c:pt>
                <c:pt idx="1628">
                  <c:v>-0.43719999999996817</c:v>
                </c:pt>
                <c:pt idx="1629">
                  <c:v>-0.43709999999996818</c:v>
                </c:pt>
                <c:pt idx="1630">
                  <c:v>-0.43699999999996819</c:v>
                </c:pt>
                <c:pt idx="1631">
                  <c:v>-0.4368999999999682</c:v>
                </c:pt>
                <c:pt idx="1632">
                  <c:v>-0.43679999999996821</c:v>
                </c:pt>
                <c:pt idx="1633">
                  <c:v>-0.43669999999996822</c:v>
                </c:pt>
                <c:pt idx="1634">
                  <c:v>-0.43659999999996824</c:v>
                </c:pt>
                <c:pt idx="1635">
                  <c:v>-0.43649999999996825</c:v>
                </c:pt>
                <c:pt idx="1636">
                  <c:v>-0.43639999999996826</c:v>
                </c:pt>
                <c:pt idx="1637">
                  <c:v>-0.43629999999996827</c:v>
                </c:pt>
                <c:pt idx="1638">
                  <c:v>-0.43619999999996828</c:v>
                </c:pt>
                <c:pt idx="1639">
                  <c:v>-0.43609999999996829</c:v>
                </c:pt>
                <c:pt idx="1640">
                  <c:v>-0.4359999999999683</c:v>
                </c:pt>
                <c:pt idx="1641">
                  <c:v>-0.43589999999996831</c:v>
                </c:pt>
                <c:pt idx="1642">
                  <c:v>-0.43579999999996832</c:v>
                </c:pt>
                <c:pt idx="1643">
                  <c:v>-0.43569999999996833</c:v>
                </c:pt>
                <c:pt idx="1644">
                  <c:v>-0.43559999999996835</c:v>
                </c:pt>
                <c:pt idx="1645">
                  <c:v>-0.43549999999996836</c:v>
                </c:pt>
                <c:pt idx="1646">
                  <c:v>-0.43539999999996837</c:v>
                </c:pt>
                <c:pt idx="1647">
                  <c:v>-0.43529999999996838</c:v>
                </c:pt>
                <c:pt idx="1648">
                  <c:v>-0.43519999999996839</c:v>
                </c:pt>
                <c:pt idx="1649">
                  <c:v>-0.4350999999999684</c:v>
                </c:pt>
                <c:pt idx="1650">
                  <c:v>-0.43499999999996841</c:v>
                </c:pt>
                <c:pt idx="1651">
                  <c:v>-0.43489999999996842</c:v>
                </c:pt>
                <c:pt idx="1652">
                  <c:v>-0.43479999999996843</c:v>
                </c:pt>
                <c:pt idx="1653">
                  <c:v>-0.43469999999996844</c:v>
                </c:pt>
                <c:pt idx="1654">
                  <c:v>-0.43459999999996846</c:v>
                </c:pt>
                <c:pt idx="1655">
                  <c:v>-0.43449999999996847</c:v>
                </c:pt>
                <c:pt idx="1656">
                  <c:v>-0.43439999999996848</c:v>
                </c:pt>
                <c:pt idx="1657">
                  <c:v>-0.43429999999996849</c:v>
                </c:pt>
                <c:pt idx="1658">
                  <c:v>-0.4341999999999685</c:v>
                </c:pt>
                <c:pt idx="1659">
                  <c:v>-0.43409999999996851</c:v>
                </c:pt>
                <c:pt idx="1660">
                  <c:v>-0.43399999999996852</c:v>
                </c:pt>
                <c:pt idx="1661">
                  <c:v>-0.43389999999996853</c:v>
                </c:pt>
                <c:pt idx="1662">
                  <c:v>-0.43379999999996854</c:v>
                </c:pt>
                <c:pt idx="1663">
                  <c:v>-0.43369999999996856</c:v>
                </c:pt>
                <c:pt idx="1664">
                  <c:v>-0.43359999999996857</c:v>
                </c:pt>
                <c:pt idx="1665">
                  <c:v>-0.43349999999996858</c:v>
                </c:pt>
                <c:pt idx="1666">
                  <c:v>-0.43339999999996859</c:v>
                </c:pt>
                <c:pt idx="1667">
                  <c:v>-0.4332999999999686</c:v>
                </c:pt>
                <c:pt idx="1668">
                  <c:v>-0.43319999999996861</c:v>
                </c:pt>
                <c:pt idx="1669">
                  <c:v>-0.43309999999996862</c:v>
                </c:pt>
                <c:pt idx="1670">
                  <c:v>-0.43299999999996863</c:v>
                </c:pt>
                <c:pt idx="1671">
                  <c:v>-0.43289999999996864</c:v>
                </c:pt>
                <c:pt idx="1672">
                  <c:v>-0.43279999999996865</c:v>
                </c:pt>
                <c:pt idx="1673">
                  <c:v>-0.43269999999996867</c:v>
                </c:pt>
                <c:pt idx="1674">
                  <c:v>-0.43259999999996868</c:v>
                </c:pt>
                <c:pt idx="1675">
                  <c:v>-0.43249999999996869</c:v>
                </c:pt>
                <c:pt idx="1676">
                  <c:v>-0.4323999999999687</c:v>
                </c:pt>
                <c:pt idx="1677">
                  <c:v>-0.43229999999996871</c:v>
                </c:pt>
                <c:pt idx="1678">
                  <c:v>-0.43219999999996872</c:v>
                </c:pt>
                <c:pt idx="1679">
                  <c:v>-0.43209999999996873</c:v>
                </c:pt>
                <c:pt idx="1680">
                  <c:v>-0.43199999999996874</c:v>
                </c:pt>
                <c:pt idx="1681">
                  <c:v>-0.43189999999996875</c:v>
                </c:pt>
                <c:pt idx="1682">
                  <c:v>-0.43179999999996876</c:v>
                </c:pt>
                <c:pt idx="1683">
                  <c:v>-0.43169999999996878</c:v>
                </c:pt>
                <c:pt idx="1684">
                  <c:v>-0.43159999999996879</c:v>
                </c:pt>
                <c:pt idx="1685">
                  <c:v>-0.4314999999999688</c:v>
                </c:pt>
                <c:pt idx="1686">
                  <c:v>-0.43139999999996881</c:v>
                </c:pt>
                <c:pt idx="1687">
                  <c:v>-0.43129999999996882</c:v>
                </c:pt>
                <c:pt idx="1688">
                  <c:v>-0.43119999999996883</c:v>
                </c:pt>
                <c:pt idx="1689">
                  <c:v>-0.43109999999996884</c:v>
                </c:pt>
                <c:pt idx="1690">
                  <c:v>-0.43099999999996885</c:v>
                </c:pt>
                <c:pt idx="1691">
                  <c:v>-0.43089999999996886</c:v>
                </c:pt>
                <c:pt idx="1692">
                  <c:v>-0.43079999999996887</c:v>
                </c:pt>
                <c:pt idx="1693">
                  <c:v>-0.43069999999996889</c:v>
                </c:pt>
                <c:pt idx="1694">
                  <c:v>-0.4305999999999689</c:v>
                </c:pt>
                <c:pt idx="1695">
                  <c:v>-0.43049999999996891</c:v>
                </c:pt>
                <c:pt idx="1696">
                  <c:v>-0.43039999999996892</c:v>
                </c:pt>
                <c:pt idx="1697">
                  <c:v>-0.43029999999996893</c:v>
                </c:pt>
                <c:pt idx="1698">
                  <c:v>-0.43019999999996894</c:v>
                </c:pt>
                <c:pt idx="1699">
                  <c:v>-0.43009999999996895</c:v>
                </c:pt>
                <c:pt idx="1700">
                  <c:v>-0.42999999999996896</c:v>
                </c:pt>
                <c:pt idx="1701">
                  <c:v>-0.42989999999996897</c:v>
                </c:pt>
                <c:pt idx="1702">
                  <c:v>-0.42979999999996898</c:v>
                </c:pt>
                <c:pt idx="1703">
                  <c:v>-0.429699999999969</c:v>
                </c:pt>
                <c:pt idx="1704">
                  <c:v>-0.42959999999996901</c:v>
                </c:pt>
                <c:pt idx="1705">
                  <c:v>-0.42949999999996902</c:v>
                </c:pt>
                <c:pt idx="1706">
                  <c:v>-0.42939999999996903</c:v>
                </c:pt>
                <c:pt idx="1707">
                  <c:v>-0.42929999999996904</c:v>
                </c:pt>
                <c:pt idx="1708">
                  <c:v>-0.42919999999996905</c:v>
                </c:pt>
                <c:pt idx="1709">
                  <c:v>-0.42909999999996906</c:v>
                </c:pt>
                <c:pt idx="1710">
                  <c:v>-0.42899999999996907</c:v>
                </c:pt>
                <c:pt idx="1711">
                  <c:v>-0.42889999999996908</c:v>
                </c:pt>
                <c:pt idx="1712">
                  <c:v>-0.42879999999996909</c:v>
                </c:pt>
                <c:pt idx="1713">
                  <c:v>-0.42869999999996911</c:v>
                </c:pt>
                <c:pt idx="1714">
                  <c:v>-0.42859999999996912</c:v>
                </c:pt>
                <c:pt idx="1715">
                  <c:v>-0.42849999999996913</c:v>
                </c:pt>
                <c:pt idx="1716">
                  <c:v>-0.42839999999996914</c:v>
                </c:pt>
                <c:pt idx="1717">
                  <c:v>-0.42829999999996915</c:v>
                </c:pt>
                <c:pt idx="1718">
                  <c:v>-0.42819999999996916</c:v>
                </c:pt>
                <c:pt idx="1719">
                  <c:v>-0.42809999999996917</c:v>
                </c:pt>
                <c:pt idx="1720">
                  <c:v>-0.42799999999996918</c:v>
                </c:pt>
                <c:pt idx="1721">
                  <c:v>-0.42789999999996919</c:v>
                </c:pt>
                <c:pt idx="1722">
                  <c:v>-0.4277999999999692</c:v>
                </c:pt>
                <c:pt idx="1723">
                  <c:v>-0.42769999999996922</c:v>
                </c:pt>
                <c:pt idx="1724">
                  <c:v>-0.42759999999996923</c:v>
                </c:pt>
                <c:pt idx="1725">
                  <c:v>-0.42749999999996924</c:v>
                </c:pt>
                <c:pt idx="1726">
                  <c:v>-0.42739999999996925</c:v>
                </c:pt>
                <c:pt idx="1727">
                  <c:v>-0.42729999999996926</c:v>
                </c:pt>
                <c:pt idx="1728">
                  <c:v>-0.42719999999996927</c:v>
                </c:pt>
                <c:pt idx="1729">
                  <c:v>-0.42709999999996928</c:v>
                </c:pt>
                <c:pt idx="1730">
                  <c:v>-0.42699999999996929</c:v>
                </c:pt>
                <c:pt idx="1731">
                  <c:v>-0.4268999999999693</c:v>
                </c:pt>
                <c:pt idx="1732">
                  <c:v>-0.42679999999996932</c:v>
                </c:pt>
                <c:pt idx="1733">
                  <c:v>-0.42669999999996933</c:v>
                </c:pt>
                <c:pt idx="1734">
                  <c:v>-0.42659999999996934</c:v>
                </c:pt>
                <c:pt idx="1735">
                  <c:v>-0.42649999999996935</c:v>
                </c:pt>
                <c:pt idx="1736">
                  <c:v>-0.42639999999996936</c:v>
                </c:pt>
                <c:pt idx="1737">
                  <c:v>-0.42629999999996937</c:v>
                </c:pt>
                <c:pt idx="1738">
                  <c:v>-0.42619999999996938</c:v>
                </c:pt>
                <c:pt idx="1739">
                  <c:v>-0.42609999999996939</c:v>
                </c:pt>
                <c:pt idx="1740">
                  <c:v>-0.4259999999999694</c:v>
                </c:pt>
                <c:pt idx="1741">
                  <c:v>-0.42589999999996941</c:v>
                </c:pt>
                <c:pt idx="1742">
                  <c:v>-0.42579999999996943</c:v>
                </c:pt>
                <c:pt idx="1743">
                  <c:v>-0.42569999999996944</c:v>
                </c:pt>
                <c:pt idx="1744">
                  <c:v>-0.42559999999996945</c:v>
                </c:pt>
                <c:pt idx="1745">
                  <c:v>-0.42549999999996946</c:v>
                </c:pt>
                <c:pt idx="1746">
                  <c:v>-0.42539999999996947</c:v>
                </c:pt>
                <c:pt idx="1747">
                  <c:v>-0.42529999999996948</c:v>
                </c:pt>
                <c:pt idx="1748">
                  <c:v>-0.42519999999996949</c:v>
                </c:pt>
                <c:pt idx="1749">
                  <c:v>-0.4250999999999695</c:v>
                </c:pt>
                <c:pt idx="1750">
                  <c:v>-0.42499999999996951</c:v>
                </c:pt>
                <c:pt idx="1751">
                  <c:v>-0.42489999999996952</c:v>
                </c:pt>
                <c:pt idx="1752">
                  <c:v>-0.42479999999996954</c:v>
                </c:pt>
                <c:pt idx="1753">
                  <c:v>-0.42469999999996955</c:v>
                </c:pt>
                <c:pt idx="1754">
                  <c:v>-0.42459999999996956</c:v>
                </c:pt>
                <c:pt idx="1755">
                  <c:v>-0.42449999999996957</c:v>
                </c:pt>
                <c:pt idx="1756">
                  <c:v>-0.42439999999996958</c:v>
                </c:pt>
                <c:pt idx="1757">
                  <c:v>-0.42429999999996959</c:v>
                </c:pt>
                <c:pt idx="1758">
                  <c:v>-0.4241999999999696</c:v>
                </c:pt>
                <c:pt idx="1759">
                  <c:v>-0.42409999999996961</c:v>
                </c:pt>
                <c:pt idx="1760">
                  <c:v>-0.42399999999996962</c:v>
                </c:pt>
                <c:pt idx="1761">
                  <c:v>-0.42389999999996963</c:v>
                </c:pt>
                <c:pt idx="1762">
                  <c:v>-0.42379999999996965</c:v>
                </c:pt>
                <c:pt idx="1763">
                  <c:v>-0.42369999999996966</c:v>
                </c:pt>
                <c:pt idx="1764">
                  <c:v>-0.42359999999996967</c:v>
                </c:pt>
                <c:pt idx="1765">
                  <c:v>-0.42349999999996968</c:v>
                </c:pt>
                <c:pt idx="1766">
                  <c:v>-0.42339999999996969</c:v>
                </c:pt>
                <c:pt idx="1767">
                  <c:v>-0.4232999999999697</c:v>
                </c:pt>
                <c:pt idx="1768">
                  <c:v>-0.42319999999996971</c:v>
                </c:pt>
                <c:pt idx="1769">
                  <c:v>-0.42309999999996972</c:v>
                </c:pt>
                <c:pt idx="1770">
                  <c:v>-0.42299999999996973</c:v>
                </c:pt>
                <c:pt idx="1771">
                  <c:v>-0.42289999999996974</c:v>
                </c:pt>
                <c:pt idx="1772">
                  <c:v>-0.42279999999996976</c:v>
                </c:pt>
                <c:pt idx="1773">
                  <c:v>-0.42269999999996977</c:v>
                </c:pt>
                <c:pt idx="1774">
                  <c:v>-0.42259999999996978</c:v>
                </c:pt>
                <c:pt idx="1775">
                  <c:v>-0.42249999999996979</c:v>
                </c:pt>
                <c:pt idx="1776">
                  <c:v>-0.4223999999999698</c:v>
                </c:pt>
                <c:pt idx="1777">
                  <c:v>-0.42229999999996981</c:v>
                </c:pt>
                <c:pt idx="1778">
                  <c:v>-0.42219999999996982</c:v>
                </c:pt>
                <c:pt idx="1779">
                  <c:v>-0.42209999999996983</c:v>
                </c:pt>
                <c:pt idx="1780">
                  <c:v>-0.42199999999996984</c:v>
                </c:pt>
                <c:pt idx="1781">
                  <c:v>-0.42189999999996985</c:v>
                </c:pt>
                <c:pt idx="1782">
                  <c:v>-0.42179999999996987</c:v>
                </c:pt>
                <c:pt idx="1783">
                  <c:v>-0.42169999999996988</c:v>
                </c:pt>
                <c:pt idx="1784">
                  <c:v>-0.42159999999996989</c:v>
                </c:pt>
                <c:pt idx="1785">
                  <c:v>-0.4214999999999699</c:v>
                </c:pt>
                <c:pt idx="1786">
                  <c:v>-0.42139999999996991</c:v>
                </c:pt>
                <c:pt idx="1787">
                  <c:v>-0.42129999999996992</c:v>
                </c:pt>
                <c:pt idx="1788">
                  <c:v>-0.42119999999996993</c:v>
                </c:pt>
                <c:pt idx="1789">
                  <c:v>-0.42109999999996994</c:v>
                </c:pt>
                <c:pt idx="1790">
                  <c:v>-0.42099999999996995</c:v>
                </c:pt>
                <c:pt idx="1791">
                  <c:v>-0.42089999999996996</c:v>
                </c:pt>
                <c:pt idx="1792">
                  <c:v>-0.42079999999996998</c:v>
                </c:pt>
                <c:pt idx="1793">
                  <c:v>-0.42069999999996999</c:v>
                </c:pt>
                <c:pt idx="1794">
                  <c:v>-0.42059999999997</c:v>
                </c:pt>
                <c:pt idx="1795">
                  <c:v>-0.42049999999997001</c:v>
                </c:pt>
                <c:pt idx="1796">
                  <c:v>-0.42039999999997002</c:v>
                </c:pt>
                <c:pt idx="1797">
                  <c:v>-0.42029999999997003</c:v>
                </c:pt>
                <c:pt idx="1798">
                  <c:v>-0.42019999999997004</c:v>
                </c:pt>
                <c:pt idx="1799">
                  <c:v>-0.42009999999997005</c:v>
                </c:pt>
                <c:pt idx="1800">
                  <c:v>-0.41999999999997006</c:v>
                </c:pt>
                <c:pt idx="1801">
                  <c:v>-0.41989999999997007</c:v>
                </c:pt>
                <c:pt idx="1802">
                  <c:v>-0.41979999999997009</c:v>
                </c:pt>
                <c:pt idx="1803">
                  <c:v>-0.4196999999999701</c:v>
                </c:pt>
                <c:pt idx="1804">
                  <c:v>-0.41959999999997011</c:v>
                </c:pt>
                <c:pt idx="1805">
                  <c:v>-0.41949999999997012</c:v>
                </c:pt>
                <c:pt idx="1806">
                  <c:v>-0.41939999999997013</c:v>
                </c:pt>
                <c:pt idx="1807">
                  <c:v>-0.41929999999997014</c:v>
                </c:pt>
                <c:pt idx="1808">
                  <c:v>-0.41919999999997015</c:v>
                </c:pt>
                <c:pt idx="1809">
                  <c:v>-0.41909999999997016</c:v>
                </c:pt>
                <c:pt idx="1810">
                  <c:v>-0.41899999999997017</c:v>
                </c:pt>
                <c:pt idx="1811">
                  <c:v>-0.41889999999997019</c:v>
                </c:pt>
                <c:pt idx="1812">
                  <c:v>-0.4187999999999702</c:v>
                </c:pt>
                <c:pt idx="1813">
                  <c:v>-0.41869999999997021</c:v>
                </c:pt>
                <c:pt idx="1814">
                  <c:v>-0.41859999999997022</c:v>
                </c:pt>
                <c:pt idx="1815">
                  <c:v>-0.41849999999997023</c:v>
                </c:pt>
                <c:pt idx="1816">
                  <c:v>-0.41839999999997024</c:v>
                </c:pt>
                <c:pt idx="1817">
                  <c:v>-0.41829999999997025</c:v>
                </c:pt>
                <c:pt idx="1818">
                  <c:v>-0.41819999999997026</c:v>
                </c:pt>
                <c:pt idx="1819">
                  <c:v>-0.41809999999997027</c:v>
                </c:pt>
                <c:pt idx="1820">
                  <c:v>-0.41799999999997028</c:v>
                </c:pt>
                <c:pt idx="1821">
                  <c:v>-0.4178999999999703</c:v>
                </c:pt>
                <c:pt idx="1822">
                  <c:v>-0.41779999999997031</c:v>
                </c:pt>
                <c:pt idx="1823">
                  <c:v>-0.41769999999997032</c:v>
                </c:pt>
                <c:pt idx="1824">
                  <c:v>-0.41759999999997033</c:v>
                </c:pt>
                <c:pt idx="1825">
                  <c:v>-0.41749999999997034</c:v>
                </c:pt>
                <c:pt idx="1826">
                  <c:v>-0.41739999999997035</c:v>
                </c:pt>
                <c:pt idx="1827">
                  <c:v>-0.41729999999997036</c:v>
                </c:pt>
                <c:pt idx="1828">
                  <c:v>-0.41719999999997037</c:v>
                </c:pt>
                <c:pt idx="1829">
                  <c:v>-0.41709999999997038</c:v>
                </c:pt>
                <c:pt idx="1830">
                  <c:v>-0.41699999999997039</c:v>
                </c:pt>
                <c:pt idx="1831">
                  <c:v>-0.41689999999997041</c:v>
                </c:pt>
                <c:pt idx="1832">
                  <c:v>-0.41679999999997042</c:v>
                </c:pt>
                <c:pt idx="1833">
                  <c:v>-0.41669999999997043</c:v>
                </c:pt>
                <c:pt idx="1834">
                  <c:v>-0.41659999999997044</c:v>
                </c:pt>
                <c:pt idx="1835">
                  <c:v>-0.41649999999997045</c:v>
                </c:pt>
                <c:pt idx="1836">
                  <c:v>-0.41639999999997046</c:v>
                </c:pt>
                <c:pt idx="1837">
                  <c:v>-0.41629999999997047</c:v>
                </c:pt>
                <c:pt idx="1838">
                  <c:v>-0.41619999999997048</c:v>
                </c:pt>
                <c:pt idx="1839">
                  <c:v>-0.41609999999997049</c:v>
                </c:pt>
                <c:pt idx="1840">
                  <c:v>-0.4159999999999705</c:v>
                </c:pt>
                <c:pt idx="1841">
                  <c:v>-0.41589999999997052</c:v>
                </c:pt>
                <c:pt idx="1842">
                  <c:v>-0.41579999999997053</c:v>
                </c:pt>
                <c:pt idx="1843">
                  <c:v>-0.41569999999997054</c:v>
                </c:pt>
                <c:pt idx="1844">
                  <c:v>-0.41559999999997055</c:v>
                </c:pt>
                <c:pt idx="1845">
                  <c:v>-0.41549999999997056</c:v>
                </c:pt>
                <c:pt idx="1846">
                  <c:v>-0.41539999999997057</c:v>
                </c:pt>
                <c:pt idx="1847">
                  <c:v>-0.41529999999997058</c:v>
                </c:pt>
                <c:pt idx="1848">
                  <c:v>-0.41519999999997059</c:v>
                </c:pt>
                <c:pt idx="1849">
                  <c:v>-0.4150999999999706</c:v>
                </c:pt>
                <c:pt idx="1850">
                  <c:v>-0.41499999999997061</c:v>
                </c:pt>
                <c:pt idx="1851">
                  <c:v>-0.41489999999997063</c:v>
                </c:pt>
                <c:pt idx="1852">
                  <c:v>-0.41479999999997064</c:v>
                </c:pt>
                <c:pt idx="1853">
                  <c:v>-0.41469999999997065</c:v>
                </c:pt>
                <c:pt idx="1854">
                  <c:v>-0.41459999999997066</c:v>
                </c:pt>
                <c:pt idx="1855">
                  <c:v>-0.41449999999997067</c:v>
                </c:pt>
                <c:pt idx="1856">
                  <c:v>-0.41439999999997068</c:v>
                </c:pt>
                <c:pt idx="1857">
                  <c:v>-0.41429999999997069</c:v>
                </c:pt>
                <c:pt idx="1858">
                  <c:v>-0.4141999999999707</c:v>
                </c:pt>
                <c:pt idx="1859">
                  <c:v>-0.41409999999997071</c:v>
                </c:pt>
                <c:pt idx="1860">
                  <c:v>-0.41399999999997072</c:v>
                </c:pt>
                <c:pt idx="1861">
                  <c:v>-0.41389999999997074</c:v>
                </c:pt>
                <c:pt idx="1862">
                  <c:v>-0.41379999999997075</c:v>
                </c:pt>
                <c:pt idx="1863">
                  <c:v>-0.41369999999997076</c:v>
                </c:pt>
                <c:pt idx="1864">
                  <c:v>-0.41359999999997077</c:v>
                </c:pt>
                <c:pt idx="1865">
                  <c:v>-0.41349999999997078</c:v>
                </c:pt>
                <c:pt idx="1866">
                  <c:v>-0.41339999999997079</c:v>
                </c:pt>
                <c:pt idx="1867">
                  <c:v>-0.4132999999999708</c:v>
                </c:pt>
                <c:pt idx="1868">
                  <c:v>-0.41319999999997081</c:v>
                </c:pt>
                <c:pt idx="1869">
                  <c:v>-0.41309999999997082</c:v>
                </c:pt>
                <c:pt idx="1870">
                  <c:v>-0.41299999999997083</c:v>
                </c:pt>
                <c:pt idx="1871">
                  <c:v>-0.41289999999997085</c:v>
                </c:pt>
                <c:pt idx="1872">
                  <c:v>-0.41279999999997086</c:v>
                </c:pt>
                <c:pt idx="1873">
                  <c:v>-0.41269999999997087</c:v>
                </c:pt>
                <c:pt idx="1874">
                  <c:v>-0.41259999999997088</c:v>
                </c:pt>
                <c:pt idx="1875">
                  <c:v>-0.41249999999997089</c:v>
                </c:pt>
                <c:pt idx="1876">
                  <c:v>-0.4123999999999709</c:v>
                </c:pt>
                <c:pt idx="1877">
                  <c:v>-0.41229999999997091</c:v>
                </c:pt>
                <c:pt idx="1878">
                  <c:v>-0.41219999999997092</c:v>
                </c:pt>
                <c:pt idx="1879">
                  <c:v>-0.41209999999997093</c:v>
                </c:pt>
                <c:pt idx="1880">
                  <c:v>-0.41199999999997095</c:v>
                </c:pt>
                <c:pt idx="1881">
                  <c:v>-0.41189999999997096</c:v>
                </c:pt>
                <c:pt idx="1882">
                  <c:v>-0.41179999999997097</c:v>
                </c:pt>
                <c:pt idx="1883">
                  <c:v>-0.41169999999997098</c:v>
                </c:pt>
                <c:pt idx="1884">
                  <c:v>-0.41159999999997099</c:v>
                </c:pt>
                <c:pt idx="1885">
                  <c:v>-0.411499999999971</c:v>
                </c:pt>
                <c:pt idx="1886">
                  <c:v>-0.41139999999997101</c:v>
                </c:pt>
                <c:pt idx="1887">
                  <c:v>-0.41129999999997102</c:v>
                </c:pt>
                <c:pt idx="1888">
                  <c:v>-0.41119999999997103</c:v>
                </c:pt>
                <c:pt idx="1889">
                  <c:v>-0.41109999999997104</c:v>
                </c:pt>
                <c:pt idx="1890">
                  <c:v>-0.41099999999997106</c:v>
                </c:pt>
                <c:pt idx="1891">
                  <c:v>-0.41089999999997107</c:v>
                </c:pt>
                <c:pt idx="1892">
                  <c:v>-0.41079999999997108</c:v>
                </c:pt>
                <c:pt idx="1893">
                  <c:v>-0.41069999999997109</c:v>
                </c:pt>
                <c:pt idx="1894">
                  <c:v>-0.4105999999999711</c:v>
                </c:pt>
                <c:pt idx="1895">
                  <c:v>-0.41049999999997111</c:v>
                </c:pt>
                <c:pt idx="1896">
                  <c:v>-0.41039999999997112</c:v>
                </c:pt>
                <c:pt idx="1897">
                  <c:v>-0.41029999999997113</c:v>
                </c:pt>
                <c:pt idx="1898">
                  <c:v>-0.41019999999997114</c:v>
                </c:pt>
                <c:pt idx="1899">
                  <c:v>-0.41009999999997115</c:v>
                </c:pt>
                <c:pt idx="1900">
                  <c:v>-0.40999999999997117</c:v>
                </c:pt>
                <c:pt idx="1901">
                  <c:v>-0.40989999999997118</c:v>
                </c:pt>
                <c:pt idx="1902">
                  <c:v>-0.40979999999997119</c:v>
                </c:pt>
                <c:pt idx="1903">
                  <c:v>-0.4096999999999712</c:v>
                </c:pt>
                <c:pt idx="1904">
                  <c:v>-0.40959999999997121</c:v>
                </c:pt>
                <c:pt idx="1905">
                  <c:v>-0.40949999999997122</c:v>
                </c:pt>
                <c:pt idx="1906">
                  <c:v>-0.40939999999997123</c:v>
                </c:pt>
                <c:pt idx="1907">
                  <c:v>-0.40929999999997124</c:v>
                </c:pt>
                <c:pt idx="1908">
                  <c:v>-0.40919999999997125</c:v>
                </c:pt>
                <c:pt idx="1909">
                  <c:v>-0.40909999999997126</c:v>
                </c:pt>
                <c:pt idx="1910">
                  <c:v>-0.40899999999997128</c:v>
                </c:pt>
                <c:pt idx="1911">
                  <c:v>-0.40889999999997129</c:v>
                </c:pt>
                <c:pt idx="1912">
                  <c:v>-0.4087999999999713</c:v>
                </c:pt>
                <c:pt idx="1913">
                  <c:v>-0.40869999999997131</c:v>
                </c:pt>
                <c:pt idx="1914">
                  <c:v>-0.40859999999997132</c:v>
                </c:pt>
                <c:pt idx="1915">
                  <c:v>-0.40849999999997133</c:v>
                </c:pt>
                <c:pt idx="1916">
                  <c:v>-0.40839999999997134</c:v>
                </c:pt>
                <c:pt idx="1917">
                  <c:v>-0.40829999999997135</c:v>
                </c:pt>
                <c:pt idx="1918">
                  <c:v>-0.40819999999997136</c:v>
                </c:pt>
                <c:pt idx="1919">
                  <c:v>-0.40809999999997137</c:v>
                </c:pt>
                <c:pt idx="1920">
                  <c:v>-0.40799999999997139</c:v>
                </c:pt>
                <c:pt idx="1921">
                  <c:v>-0.4078999999999714</c:v>
                </c:pt>
                <c:pt idx="1922">
                  <c:v>-0.40779999999997141</c:v>
                </c:pt>
                <c:pt idx="1923">
                  <c:v>-0.40769999999997142</c:v>
                </c:pt>
                <c:pt idx="1924">
                  <c:v>-0.40759999999997143</c:v>
                </c:pt>
                <c:pt idx="1925">
                  <c:v>-0.40749999999997144</c:v>
                </c:pt>
                <c:pt idx="1926">
                  <c:v>-0.40739999999997145</c:v>
                </c:pt>
                <c:pt idx="1927">
                  <c:v>-0.40729999999997146</c:v>
                </c:pt>
                <c:pt idx="1928">
                  <c:v>-0.40719999999997147</c:v>
                </c:pt>
                <c:pt idx="1929">
                  <c:v>-0.40709999999997148</c:v>
                </c:pt>
                <c:pt idx="1930">
                  <c:v>-0.4069999999999715</c:v>
                </c:pt>
                <c:pt idx="1931">
                  <c:v>-0.40689999999997151</c:v>
                </c:pt>
                <c:pt idx="1932">
                  <c:v>-0.40679999999997152</c:v>
                </c:pt>
                <c:pt idx="1933">
                  <c:v>-0.40669999999997153</c:v>
                </c:pt>
                <c:pt idx="1934">
                  <c:v>-0.40659999999997154</c:v>
                </c:pt>
                <c:pt idx="1935">
                  <c:v>-0.40649999999997155</c:v>
                </c:pt>
                <c:pt idx="1936">
                  <c:v>-0.40639999999997156</c:v>
                </c:pt>
                <c:pt idx="1937">
                  <c:v>-0.40629999999997157</c:v>
                </c:pt>
                <c:pt idx="1938">
                  <c:v>-0.40619999999997158</c:v>
                </c:pt>
                <c:pt idx="1939">
                  <c:v>-0.40609999999997159</c:v>
                </c:pt>
                <c:pt idx="1940">
                  <c:v>-0.40599999999997161</c:v>
                </c:pt>
                <c:pt idx="1941">
                  <c:v>-0.40589999999997162</c:v>
                </c:pt>
                <c:pt idx="1942">
                  <c:v>-0.40579999999997163</c:v>
                </c:pt>
                <c:pt idx="1943">
                  <c:v>-0.40569999999997164</c:v>
                </c:pt>
                <c:pt idx="1944">
                  <c:v>-0.40559999999997165</c:v>
                </c:pt>
                <c:pt idx="1945">
                  <c:v>-0.40549999999997166</c:v>
                </c:pt>
                <c:pt idx="1946">
                  <c:v>-0.40539999999997167</c:v>
                </c:pt>
                <c:pt idx="1947">
                  <c:v>-0.40529999999997168</c:v>
                </c:pt>
                <c:pt idx="1948">
                  <c:v>-0.40519999999997169</c:v>
                </c:pt>
                <c:pt idx="1949">
                  <c:v>-0.4050999999999717</c:v>
                </c:pt>
                <c:pt idx="1950">
                  <c:v>-0.40499999999997172</c:v>
                </c:pt>
                <c:pt idx="1951">
                  <c:v>-0.40489999999997173</c:v>
                </c:pt>
                <c:pt idx="1952">
                  <c:v>-0.40479999999997174</c:v>
                </c:pt>
                <c:pt idx="1953">
                  <c:v>-0.40469999999997175</c:v>
                </c:pt>
                <c:pt idx="1954">
                  <c:v>-0.40459999999997176</c:v>
                </c:pt>
                <c:pt idx="1955">
                  <c:v>-0.40449999999997177</c:v>
                </c:pt>
                <c:pt idx="1956">
                  <c:v>-0.40439999999997178</c:v>
                </c:pt>
                <c:pt idx="1957">
                  <c:v>-0.40429999999997179</c:v>
                </c:pt>
                <c:pt idx="1958">
                  <c:v>-0.4041999999999718</c:v>
                </c:pt>
                <c:pt idx="1959">
                  <c:v>-0.40409999999997182</c:v>
                </c:pt>
                <c:pt idx="1960">
                  <c:v>-0.40399999999997183</c:v>
                </c:pt>
                <c:pt idx="1961">
                  <c:v>-0.40389999999997184</c:v>
                </c:pt>
                <c:pt idx="1962">
                  <c:v>-0.40379999999997185</c:v>
                </c:pt>
                <c:pt idx="1963">
                  <c:v>-0.40369999999997186</c:v>
                </c:pt>
                <c:pt idx="1964">
                  <c:v>-0.40359999999997187</c:v>
                </c:pt>
                <c:pt idx="1965">
                  <c:v>-0.40349999999997188</c:v>
                </c:pt>
                <c:pt idx="1966">
                  <c:v>-0.40339999999997189</c:v>
                </c:pt>
                <c:pt idx="1967">
                  <c:v>-0.4032999999999719</c:v>
                </c:pt>
                <c:pt idx="1968">
                  <c:v>-0.40319999999997191</c:v>
                </c:pt>
                <c:pt idx="1969">
                  <c:v>-0.40309999999997193</c:v>
                </c:pt>
                <c:pt idx="1970">
                  <c:v>-0.40299999999997194</c:v>
                </c:pt>
                <c:pt idx="1971">
                  <c:v>-0.40289999999997195</c:v>
                </c:pt>
                <c:pt idx="1972">
                  <c:v>-0.40279999999997196</c:v>
                </c:pt>
                <c:pt idx="1973">
                  <c:v>-0.40269999999997197</c:v>
                </c:pt>
                <c:pt idx="1974">
                  <c:v>-0.40259999999997198</c:v>
                </c:pt>
                <c:pt idx="1975">
                  <c:v>-0.40249999999997199</c:v>
                </c:pt>
                <c:pt idx="1976">
                  <c:v>-0.402399999999972</c:v>
                </c:pt>
                <c:pt idx="1977">
                  <c:v>-0.40229999999997201</c:v>
                </c:pt>
                <c:pt idx="1978">
                  <c:v>-0.40219999999997202</c:v>
                </c:pt>
                <c:pt idx="1979">
                  <c:v>-0.40209999999997204</c:v>
                </c:pt>
                <c:pt idx="1980">
                  <c:v>-0.40199999999997205</c:v>
                </c:pt>
                <c:pt idx="1981">
                  <c:v>-0.40189999999997206</c:v>
                </c:pt>
                <c:pt idx="1982">
                  <c:v>-0.40179999999997207</c:v>
                </c:pt>
                <c:pt idx="1983">
                  <c:v>-0.40169999999997208</c:v>
                </c:pt>
                <c:pt idx="1984">
                  <c:v>-0.40159999999997209</c:v>
                </c:pt>
                <c:pt idx="1985">
                  <c:v>-0.4014999999999721</c:v>
                </c:pt>
                <c:pt idx="1986">
                  <c:v>-0.40139999999997211</c:v>
                </c:pt>
                <c:pt idx="1987">
                  <c:v>-0.40129999999997212</c:v>
                </c:pt>
                <c:pt idx="1988">
                  <c:v>-0.40119999999997213</c:v>
                </c:pt>
                <c:pt idx="1989">
                  <c:v>-0.40109999999997215</c:v>
                </c:pt>
                <c:pt idx="1990">
                  <c:v>-0.40099999999997216</c:v>
                </c:pt>
                <c:pt idx="1991">
                  <c:v>-0.40089999999997217</c:v>
                </c:pt>
                <c:pt idx="1992">
                  <c:v>-0.40079999999997218</c:v>
                </c:pt>
                <c:pt idx="1993">
                  <c:v>-0.40069999999997219</c:v>
                </c:pt>
                <c:pt idx="1994">
                  <c:v>-0.4005999999999722</c:v>
                </c:pt>
                <c:pt idx="1995">
                  <c:v>-0.40049999999997221</c:v>
                </c:pt>
                <c:pt idx="1996">
                  <c:v>-0.40039999999997222</c:v>
                </c:pt>
                <c:pt idx="1997">
                  <c:v>-0.40029999999997223</c:v>
                </c:pt>
                <c:pt idx="1998">
                  <c:v>-0.40019999999997224</c:v>
                </c:pt>
                <c:pt idx="1999">
                  <c:v>-0.40009999999997226</c:v>
                </c:pt>
                <c:pt idx="2000">
                  <c:v>-0.39999999999997227</c:v>
                </c:pt>
                <c:pt idx="2001">
                  <c:v>-0.39989999999997228</c:v>
                </c:pt>
                <c:pt idx="2002">
                  <c:v>-0.39979999999997229</c:v>
                </c:pt>
                <c:pt idx="2003">
                  <c:v>-0.3996999999999723</c:v>
                </c:pt>
                <c:pt idx="2004">
                  <c:v>-0.39959999999997231</c:v>
                </c:pt>
                <c:pt idx="2005">
                  <c:v>-0.39949999999997232</c:v>
                </c:pt>
                <c:pt idx="2006">
                  <c:v>-0.39939999999997233</c:v>
                </c:pt>
                <c:pt idx="2007">
                  <c:v>-0.39929999999997234</c:v>
                </c:pt>
                <c:pt idx="2008">
                  <c:v>-0.39919999999997235</c:v>
                </c:pt>
                <c:pt idx="2009">
                  <c:v>-0.39909999999997237</c:v>
                </c:pt>
                <c:pt idx="2010">
                  <c:v>-0.39899999999997238</c:v>
                </c:pt>
                <c:pt idx="2011">
                  <c:v>-0.39889999999997239</c:v>
                </c:pt>
                <c:pt idx="2012">
                  <c:v>-0.3987999999999724</c:v>
                </c:pt>
                <c:pt idx="2013">
                  <c:v>-0.39869999999997241</c:v>
                </c:pt>
                <c:pt idx="2014">
                  <c:v>-0.39859999999997242</c:v>
                </c:pt>
                <c:pt idx="2015">
                  <c:v>-0.39849999999997243</c:v>
                </c:pt>
                <c:pt idx="2016">
                  <c:v>-0.39839999999997244</c:v>
                </c:pt>
                <c:pt idx="2017">
                  <c:v>-0.39829999999997245</c:v>
                </c:pt>
                <c:pt idx="2018">
                  <c:v>-0.39819999999997246</c:v>
                </c:pt>
                <c:pt idx="2019">
                  <c:v>-0.39809999999997248</c:v>
                </c:pt>
                <c:pt idx="2020">
                  <c:v>-0.39799999999997249</c:v>
                </c:pt>
                <c:pt idx="2021">
                  <c:v>-0.3978999999999725</c:v>
                </c:pt>
                <c:pt idx="2022">
                  <c:v>-0.39779999999997251</c:v>
                </c:pt>
                <c:pt idx="2023">
                  <c:v>-0.39769999999997252</c:v>
                </c:pt>
                <c:pt idx="2024">
                  <c:v>-0.39759999999997253</c:v>
                </c:pt>
                <c:pt idx="2025">
                  <c:v>-0.39749999999997254</c:v>
                </c:pt>
                <c:pt idx="2026">
                  <c:v>-0.39739999999997255</c:v>
                </c:pt>
                <c:pt idx="2027">
                  <c:v>-0.39729999999997256</c:v>
                </c:pt>
                <c:pt idx="2028">
                  <c:v>-0.39719999999997258</c:v>
                </c:pt>
                <c:pt idx="2029">
                  <c:v>-0.39709999999997259</c:v>
                </c:pt>
                <c:pt idx="2030">
                  <c:v>-0.3969999999999726</c:v>
                </c:pt>
                <c:pt idx="2031">
                  <c:v>-0.39689999999997261</c:v>
                </c:pt>
                <c:pt idx="2032">
                  <c:v>-0.39679999999997262</c:v>
                </c:pt>
                <c:pt idx="2033">
                  <c:v>-0.39669999999997263</c:v>
                </c:pt>
                <c:pt idx="2034">
                  <c:v>-0.39659999999997264</c:v>
                </c:pt>
                <c:pt idx="2035">
                  <c:v>-0.39649999999997265</c:v>
                </c:pt>
                <c:pt idx="2036">
                  <c:v>-0.39639999999997266</c:v>
                </c:pt>
                <c:pt idx="2037">
                  <c:v>-0.39629999999997267</c:v>
                </c:pt>
                <c:pt idx="2038">
                  <c:v>-0.39619999999997269</c:v>
                </c:pt>
                <c:pt idx="2039">
                  <c:v>-0.3960999999999727</c:v>
                </c:pt>
                <c:pt idx="2040">
                  <c:v>-0.39599999999997271</c:v>
                </c:pt>
                <c:pt idx="2041">
                  <c:v>-0.39589999999997272</c:v>
                </c:pt>
                <c:pt idx="2042">
                  <c:v>-0.39579999999997273</c:v>
                </c:pt>
                <c:pt idx="2043">
                  <c:v>-0.39569999999997274</c:v>
                </c:pt>
                <c:pt idx="2044">
                  <c:v>-0.39559999999997275</c:v>
                </c:pt>
                <c:pt idx="2045">
                  <c:v>-0.39549999999997276</c:v>
                </c:pt>
                <c:pt idx="2046">
                  <c:v>-0.39539999999997277</c:v>
                </c:pt>
                <c:pt idx="2047">
                  <c:v>-0.39529999999997278</c:v>
                </c:pt>
                <c:pt idx="2048">
                  <c:v>-0.3951999999999728</c:v>
                </c:pt>
                <c:pt idx="2049">
                  <c:v>-0.39509999999997281</c:v>
                </c:pt>
                <c:pt idx="2050">
                  <c:v>-0.39499999999997282</c:v>
                </c:pt>
                <c:pt idx="2051">
                  <c:v>-0.39489999999997283</c:v>
                </c:pt>
                <c:pt idx="2052">
                  <c:v>-0.39479999999997284</c:v>
                </c:pt>
                <c:pt idx="2053">
                  <c:v>-0.39469999999997285</c:v>
                </c:pt>
                <c:pt idx="2054">
                  <c:v>-0.39459999999997286</c:v>
                </c:pt>
                <c:pt idx="2055">
                  <c:v>-0.39449999999997287</c:v>
                </c:pt>
                <c:pt idx="2056">
                  <c:v>-0.39439999999997288</c:v>
                </c:pt>
                <c:pt idx="2057">
                  <c:v>-0.39429999999997289</c:v>
                </c:pt>
                <c:pt idx="2058">
                  <c:v>-0.39419999999997291</c:v>
                </c:pt>
                <c:pt idx="2059">
                  <c:v>-0.39409999999997292</c:v>
                </c:pt>
                <c:pt idx="2060">
                  <c:v>-0.39399999999997293</c:v>
                </c:pt>
                <c:pt idx="2061">
                  <c:v>-0.39389999999997294</c:v>
                </c:pt>
                <c:pt idx="2062">
                  <c:v>-0.39379999999997295</c:v>
                </c:pt>
                <c:pt idx="2063">
                  <c:v>-0.39369999999997296</c:v>
                </c:pt>
                <c:pt idx="2064">
                  <c:v>-0.39359999999997297</c:v>
                </c:pt>
                <c:pt idx="2065">
                  <c:v>-0.39349999999997298</c:v>
                </c:pt>
                <c:pt idx="2066">
                  <c:v>-0.39339999999997299</c:v>
                </c:pt>
                <c:pt idx="2067">
                  <c:v>-0.393299999999973</c:v>
                </c:pt>
                <c:pt idx="2068">
                  <c:v>-0.39319999999997302</c:v>
                </c:pt>
                <c:pt idx="2069">
                  <c:v>-0.39309999999997303</c:v>
                </c:pt>
                <c:pt idx="2070">
                  <c:v>-0.39299999999997304</c:v>
                </c:pt>
                <c:pt idx="2071">
                  <c:v>-0.39289999999997305</c:v>
                </c:pt>
                <c:pt idx="2072">
                  <c:v>-0.39279999999997306</c:v>
                </c:pt>
                <c:pt idx="2073">
                  <c:v>-0.39269999999997307</c:v>
                </c:pt>
                <c:pt idx="2074">
                  <c:v>-0.39259999999997308</c:v>
                </c:pt>
                <c:pt idx="2075">
                  <c:v>-0.39249999999997309</c:v>
                </c:pt>
                <c:pt idx="2076">
                  <c:v>-0.3923999999999731</c:v>
                </c:pt>
                <c:pt idx="2077">
                  <c:v>-0.39229999999997311</c:v>
                </c:pt>
                <c:pt idx="2078">
                  <c:v>-0.39219999999997313</c:v>
                </c:pt>
                <c:pt idx="2079">
                  <c:v>-0.39209999999997314</c:v>
                </c:pt>
                <c:pt idx="2080">
                  <c:v>-0.39199999999997315</c:v>
                </c:pt>
                <c:pt idx="2081">
                  <c:v>-0.39189999999997316</c:v>
                </c:pt>
                <c:pt idx="2082">
                  <c:v>-0.39179999999997317</c:v>
                </c:pt>
                <c:pt idx="2083">
                  <c:v>-0.39169999999997318</c:v>
                </c:pt>
                <c:pt idx="2084">
                  <c:v>-0.39159999999997319</c:v>
                </c:pt>
                <c:pt idx="2085">
                  <c:v>-0.3914999999999732</c:v>
                </c:pt>
                <c:pt idx="2086">
                  <c:v>-0.39139999999997321</c:v>
                </c:pt>
                <c:pt idx="2087">
                  <c:v>-0.39129999999997322</c:v>
                </c:pt>
                <c:pt idx="2088">
                  <c:v>-0.39119999999997324</c:v>
                </c:pt>
                <c:pt idx="2089">
                  <c:v>-0.39109999999997325</c:v>
                </c:pt>
                <c:pt idx="2090">
                  <c:v>-0.39099999999997326</c:v>
                </c:pt>
                <c:pt idx="2091">
                  <c:v>-0.39089999999997327</c:v>
                </c:pt>
                <c:pt idx="2092">
                  <c:v>-0.39079999999997328</c:v>
                </c:pt>
                <c:pt idx="2093">
                  <c:v>-0.39069999999997329</c:v>
                </c:pt>
                <c:pt idx="2094">
                  <c:v>-0.3905999999999733</c:v>
                </c:pt>
                <c:pt idx="2095">
                  <c:v>-0.39049999999997331</c:v>
                </c:pt>
                <c:pt idx="2096">
                  <c:v>-0.39039999999997332</c:v>
                </c:pt>
                <c:pt idx="2097">
                  <c:v>-0.39029999999997333</c:v>
                </c:pt>
                <c:pt idx="2098">
                  <c:v>-0.39019999999997335</c:v>
                </c:pt>
                <c:pt idx="2099">
                  <c:v>-0.39009999999997336</c:v>
                </c:pt>
                <c:pt idx="2100">
                  <c:v>-0.38999999999997337</c:v>
                </c:pt>
                <c:pt idx="2101">
                  <c:v>-0.38989999999997338</c:v>
                </c:pt>
                <c:pt idx="2102">
                  <c:v>-0.38979999999997339</c:v>
                </c:pt>
                <c:pt idx="2103">
                  <c:v>-0.3896999999999734</c:v>
                </c:pt>
                <c:pt idx="2104">
                  <c:v>-0.38959999999997341</c:v>
                </c:pt>
                <c:pt idx="2105">
                  <c:v>-0.38949999999997342</c:v>
                </c:pt>
                <c:pt idx="2106">
                  <c:v>-0.38939999999997343</c:v>
                </c:pt>
                <c:pt idx="2107">
                  <c:v>-0.38929999999997345</c:v>
                </c:pt>
                <c:pt idx="2108">
                  <c:v>-0.38919999999997346</c:v>
                </c:pt>
                <c:pt idx="2109">
                  <c:v>-0.38909999999997347</c:v>
                </c:pt>
                <c:pt idx="2110">
                  <c:v>-0.38899999999997348</c:v>
                </c:pt>
                <c:pt idx="2111">
                  <c:v>-0.38889999999997349</c:v>
                </c:pt>
                <c:pt idx="2112">
                  <c:v>-0.3887999999999735</c:v>
                </c:pt>
                <c:pt idx="2113">
                  <c:v>-0.38869999999997351</c:v>
                </c:pt>
                <c:pt idx="2114">
                  <c:v>-0.38859999999997352</c:v>
                </c:pt>
                <c:pt idx="2115">
                  <c:v>-0.38849999999997353</c:v>
                </c:pt>
                <c:pt idx="2116">
                  <c:v>-0.38839999999997354</c:v>
                </c:pt>
                <c:pt idx="2117">
                  <c:v>-0.38829999999997356</c:v>
                </c:pt>
                <c:pt idx="2118">
                  <c:v>-0.38819999999997357</c:v>
                </c:pt>
                <c:pt idx="2119">
                  <c:v>-0.38809999999997358</c:v>
                </c:pt>
                <c:pt idx="2120">
                  <c:v>-0.38799999999997359</c:v>
                </c:pt>
                <c:pt idx="2121">
                  <c:v>-0.3878999999999736</c:v>
                </c:pt>
                <c:pt idx="2122">
                  <c:v>-0.38779999999997361</c:v>
                </c:pt>
                <c:pt idx="2123">
                  <c:v>-0.38769999999997362</c:v>
                </c:pt>
                <c:pt idx="2124">
                  <c:v>-0.38759999999997363</c:v>
                </c:pt>
                <c:pt idx="2125">
                  <c:v>-0.38749999999997364</c:v>
                </c:pt>
                <c:pt idx="2126">
                  <c:v>-0.38739999999997365</c:v>
                </c:pt>
                <c:pt idx="2127">
                  <c:v>-0.38729999999997367</c:v>
                </c:pt>
                <c:pt idx="2128">
                  <c:v>-0.38719999999997368</c:v>
                </c:pt>
                <c:pt idx="2129">
                  <c:v>-0.38709999999997369</c:v>
                </c:pt>
                <c:pt idx="2130">
                  <c:v>-0.3869999999999737</c:v>
                </c:pt>
                <c:pt idx="2131">
                  <c:v>-0.38689999999997371</c:v>
                </c:pt>
                <c:pt idx="2132">
                  <c:v>-0.38679999999997372</c:v>
                </c:pt>
                <c:pt idx="2133">
                  <c:v>-0.38669999999997373</c:v>
                </c:pt>
                <c:pt idx="2134">
                  <c:v>-0.38659999999997374</c:v>
                </c:pt>
                <c:pt idx="2135">
                  <c:v>-0.38649999999997375</c:v>
                </c:pt>
                <c:pt idx="2136">
                  <c:v>-0.38639999999997376</c:v>
                </c:pt>
                <c:pt idx="2137">
                  <c:v>-0.38629999999997378</c:v>
                </c:pt>
                <c:pt idx="2138">
                  <c:v>-0.38619999999997379</c:v>
                </c:pt>
                <c:pt idx="2139">
                  <c:v>-0.3860999999999738</c:v>
                </c:pt>
                <c:pt idx="2140">
                  <c:v>-0.38599999999997381</c:v>
                </c:pt>
                <c:pt idx="2141">
                  <c:v>-0.38589999999997382</c:v>
                </c:pt>
                <c:pt idx="2142">
                  <c:v>-0.38579999999997383</c:v>
                </c:pt>
                <c:pt idx="2143">
                  <c:v>-0.38569999999997384</c:v>
                </c:pt>
                <c:pt idx="2144">
                  <c:v>-0.38559999999997385</c:v>
                </c:pt>
                <c:pt idx="2145">
                  <c:v>-0.38549999999997386</c:v>
                </c:pt>
                <c:pt idx="2146">
                  <c:v>-0.38539999999997387</c:v>
                </c:pt>
                <c:pt idx="2147">
                  <c:v>-0.38529999999997389</c:v>
                </c:pt>
                <c:pt idx="2148">
                  <c:v>-0.3851999999999739</c:v>
                </c:pt>
                <c:pt idx="2149">
                  <c:v>-0.38509999999997391</c:v>
                </c:pt>
                <c:pt idx="2150">
                  <c:v>-0.38499999999997392</c:v>
                </c:pt>
                <c:pt idx="2151">
                  <c:v>-0.38489999999997393</c:v>
                </c:pt>
                <c:pt idx="2152">
                  <c:v>-0.38479999999997394</c:v>
                </c:pt>
                <c:pt idx="2153">
                  <c:v>-0.38469999999997395</c:v>
                </c:pt>
                <c:pt idx="2154">
                  <c:v>-0.38459999999997396</c:v>
                </c:pt>
                <c:pt idx="2155">
                  <c:v>-0.38449999999997397</c:v>
                </c:pt>
                <c:pt idx="2156">
                  <c:v>-0.38439999999997398</c:v>
                </c:pt>
                <c:pt idx="2157">
                  <c:v>-0.384299999999974</c:v>
                </c:pt>
                <c:pt idx="2158">
                  <c:v>-0.38419999999997401</c:v>
                </c:pt>
                <c:pt idx="2159">
                  <c:v>-0.38409999999997402</c:v>
                </c:pt>
                <c:pt idx="2160">
                  <c:v>-0.38399999999997403</c:v>
                </c:pt>
                <c:pt idx="2161">
                  <c:v>-0.38389999999997404</c:v>
                </c:pt>
                <c:pt idx="2162">
                  <c:v>-0.38379999999997405</c:v>
                </c:pt>
                <c:pt idx="2163">
                  <c:v>-0.38369999999997406</c:v>
                </c:pt>
                <c:pt idx="2164">
                  <c:v>-0.38359999999997407</c:v>
                </c:pt>
                <c:pt idx="2165">
                  <c:v>-0.38349999999997408</c:v>
                </c:pt>
                <c:pt idx="2166">
                  <c:v>-0.38339999999997409</c:v>
                </c:pt>
                <c:pt idx="2167">
                  <c:v>-0.38329999999997411</c:v>
                </c:pt>
                <c:pt idx="2168">
                  <c:v>-0.38319999999997412</c:v>
                </c:pt>
                <c:pt idx="2169">
                  <c:v>-0.38309999999997413</c:v>
                </c:pt>
                <c:pt idx="2170">
                  <c:v>-0.38299999999997414</c:v>
                </c:pt>
                <c:pt idx="2171">
                  <c:v>-0.38289999999997415</c:v>
                </c:pt>
                <c:pt idx="2172">
                  <c:v>-0.38279999999997416</c:v>
                </c:pt>
                <c:pt idx="2173">
                  <c:v>-0.38269999999997417</c:v>
                </c:pt>
                <c:pt idx="2174">
                  <c:v>-0.38259999999997418</c:v>
                </c:pt>
                <c:pt idx="2175">
                  <c:v>-0.38249999999997419</c:v>
                </c:pt>
                <c:pt idx="2176">
                  <c:v>-0.3823999999999742</c:v>
                </c:pt>
                <c:pt idx="2177">
                  <c:v>-0.38229999999997422</c:v>
                </c:pt>
                <c:pt idx="2178">
                  <c:v>-0.38219999999997423</c:v>
                </c:pt>
                <c:pt idx="2179">
                  <c:v>-0.38209999999997424</c:v>
                </c:pt>
                <c:pt idx="2180">
                  <c:v>-0.38199999999997425</c:v>
                </c:pt>
                <c:pt idx="2181">
                  <c:v>-0.38189999999997426</c:v>
                </c:pt>
                <c:pt idx="2182">
                  <c:v>-0.38179999999997427</c:v>
                </c:pt>
                <c:pt idx="2183">
                  <c:v>-0.38169999999997428</c:v>
                </c:pt>
                <c:pt idx="2184">
                  <c:v>-0.38159999999997429</c:v>
                </c:pt>
                <c:pt idx="2185">
                  <c:v>-0.3814999999999743</c:v>
                </c:pt>
                <c:pt idx="2186">
                  <c:v>-0.38139999999997432</c:v>
                </c:pt>
                <c:pt idx="2187">
                  <c:v>-0.38129999999997433</c:v>
                </c:pt>
                <c:pt idx="2188">
                  <c:v>-0.38119999999997434</c:v>
                </c:pt>
                <c:pt idx="2189">
                  <c:v>-0.38109999999997435</c:v>
                </c:pt>
                <c:pt idx="2190">
                  <c:v>-0.38099999999997436</c:v>
                </c:pt>
                <c:pt idx="2191">
                  <c:v>-0.38089999999997437</c:v>
                </c:pt>
                <c:pt idx="2192">
                  <c:v>-0.38079999999997438</c:v>
                </c:pt>
                <c:pt idx="2193">
                  <c:v>-0.38069999999997439</c:v>
                </c:pt>
                <c:pt idx="2194">
                  <c:v>-0.3805999999999744</c:v>
                </c:pt>
                <c:pt idx="2195">
                  <c:v>-0.38049999999997441</c:v>
                </c:pt>
                <c:pt idx="2196">
                  <c:v>-0.38039999999997443</c:v>
                </c:pt>
                <c:pt idx="2197">
                  <c:v>-0.38029999999997444</c:v>
                </c:pt>
                <c:pt idx="2198">
                  <c:v>-0.38019999999997445</c:v>
                </c:pt>
                <c:pt idx="2199">
                  <c:v>-0.38009999999997446</c:v>
                </c:pt>
                <c:pt idx="2200">
                  <c:v>-0.37999999999997447</c:v>
                </c:pt>
                <c:pt idx="2201">
                  <c:v>-0.37989999999997448</c:v>
                </c:pt>
                <c:pt idx="2202">
                  <c:v>-0.37979999999997449</c:v>
                </c:pt>
                <c:pt idx="2203">
                  <c:v>-0.3796999999999745</c:v>
                </c:pt>
                <c:pt idx="2204">
                  <c:v>-0.37959999999997451</c:v>
                </c:pt>
                <c:pt idx="2205">
                  <c:v>-0.37949999999997452</c:v>
                </c:pt>
                <c:pt idx="2206">
                  <c:v>-0.37939999999997454</c:v>
                </c:pt>
                <c:pt idx="2207">
                  <c:v>-0.37929999999997455</c:v>
                </c:pt>
                <c:pt idx="2208">
                  <c:v>-0.37919999999997456</c:v>
                </c:pt>
                <c:pt idx="2209">
                  <c:v>-0.37909999999997457</c:v>
                </c:pt>
                <c:pt idx="2210">
                  <c:v>-0.37899999999997458</c:v>
                </c:pt>
                <c:pt idx="2211">
                  <c:v>-0.37889999999997459</c:v>
                </c:pt>
                <c:pt idx="2212">
                  <c:v>-0.3787999999999746</c:v>
                </c:pt>
                <c:pt idx="2213">
                  <c:v>-0.37869999999997461</c:v>
                </c:pt>
                <c:pt idx="2214">
                  <c:v>-0.37859999999997462</c:v>
                </c:pt>
                <c:pt idx="2215">
                  <c:v>-0.37849999999997463</c:v>
                </c:pt>
                <c:pt idx="2216">
                  <c:v>-0.37839999999997465</c:v>
                </c:pt>
                <c:pt idx="2217">
                  <c:v>-0.37829999999997466</c:v>
                </c:pt>
                <c:pt idx="2218">
                  <c:v>-0.37819999999997467</c:v>
                </c:pt>
                <c:pt idx="2219">
                  <c:v>-0.37809999999997468</c:v>
                </c:pt>
                <c:pt idx="2220">
                  <c:v>-0.37799999999997469</c:v>
                </c:pt>
                <c:pt idx="2221">
                  <c:v>-0.3778999999999747</c:v>
                </c:pt>
                <c:pt idx="2222">
                  <c:v>-0.37779999999997471</c:v>
                </c:pt>
                <c:pt idx="2223">
                  <c:v>-0.37769999999997472</c:v>
                </c:pt>
                <c:pt idx="2224">
                  <c:v>-0.37759999999997473</c:v>
                </c:pt>
                <c:pt idx="2225">
                  <c:v>-0.37749999999997474</c:v>
                </c:pt>
                <c:pt idx="2226">
                  <c:v>-0.37739999999997476</c:v>
                </c:pt>
                <c:pt idx="2227">
                  <c:v>-0.37729999999997477</c:v>
                </c:pt>
                <c:pt idx="2228">
                  <c:v>-0.37719999999997478</c:v>
                </c:pt>
                <c:pt idx="2229">
                  <c:v>-0.37709999999997479</c:v>
                </c:pt>
                <c:pt idx="2230">
                  <c:v>-0.3769999999999748</c:v>
                </c:pt>
                <c:pt idx="2231">
                  <c:v>-0.37689999999997481</c:v>
                </c:pt>
                <c:pt idx="2232">
                  <c:v>-0.37679999999997482</c:v>
                </c:pt>
                <c:pt idx="2233">
                  <c:v>-0.37669999999997483</c:v>
                </c:pt>
                <c:pt idx="2234">
                  <c:v>-0.37659999999997484</c:v>
                </c:pt>
                <c:pt idx="2235">
                  <c:v>-0.37649999999997485</c:v>
                </c:pt>
                <c:pt idx="2236">
                  <c:v>-0.37639999999997487</c:v>
                </c:pt>
                <c:pt idx="2237">
                  <c:v>-0.37629999999997488</c:v>
                </c:pt>
                <c:pt idx="2238">
                  <c:v>-0.37619999999997489</c:v>
                </c:pt>
                <c:pt idx="2239">
                  <c:v>-0.3760999999999749</c:v>
                </c:pt>
                <c:pt idx="2240">
                  <c:v>-0.37599999999997491</c:v>
                </c:pt>
                <c:pt idx="2241">
                  <c:v>-0.37589999999997492</c:v>
                </c:pt>
                <c:pt idx="2242">
                  <c:v>-0.37579999999997493</c:v>
                </c:pt>
                <c:pt idx="2243">
                  <c:v>-0.37569999999997494</c:v>
                </c:pt>
                <c:pt idx="2244">
                  <c:v>-0.37559999999997495</c:v>
                </c:pt>
                <c:pt idx="2245">
                  <c:v>-0.37549999999997496</c:v>
                </c:pt>
                <c:pt idx="2246">
                  <c:v>-0.37539999999997498</c:v>
                </c:pt>
                <c:pt idx="2247">
                  <c:v>-0.37529999999997499</c:v>
                </c:pt>
                <c:pt idx="2248">
                  <c:v>-0.375199999999975</c:v>
                </c:pt>
                <c:pt idx="2249">
                  <c:v>-0.37509999999997501</c:v>
                </c:pt>
                <c:pt idx="2250">
                  <c:v>-0.37499999999997502</c:v>
                </c:pt>
                <c:pt idx="2251">
                  <c:v>-0.37489999999997503</c:v>
                </c:pt>
                <c:pt idx="2252">
                  <c:v>-0.37479999999997504</c:v>
                </c:pt>
                <c:pt idx="2253">
                  <c:v>-0.37469999999997505</c:v>
                </c:pt>
                <c:pt idx="2254">
                  <c:v>-0.37459999999997506</c:v>
                </c:pt>
                <c:pt idx="2255">
                  <c:v>-0.37449999999997508</c:v>
                </c:pt>
                <c:pt idx="2256">
                  <c:v>-0.37439999999997509</c:v>
                </c:pt>
                <c:pt idx="2257">
                  <c:v>-0.3742999999999751</c:v>
                </c:pt>
                <c:pt idx="2258">
                  <c:v>-0.37419999999997511</c:v>
                </c:pt>
                <c:pt idx="2259">
                  <c:v>-0.37409999999997512</c:v>
                </c:pt>
                <c:pt idx="2260">
                  <c:v>-0.37399999999997513</c:v>
                </c:pt>
                <c:pt idx="2261">
                  <c:v>-0.37389999999997514</c:v>
                </c:pt>
                <c:pt idx="2262">
                  <c:v>-0.37379999999997515</c:v>
                </c:pt>
                <c:pt idx="2263">
                  <c:v>-0.37369999999997516</c:v>
                </c:pt>
                <c:pt idx="2264">
                  <c:v>-0.37359999999997517</c:v>
                </c:pt>
                <c:pt idx="2265">
                  <c:v>-0.37349999999997519</c:v>
                </c:pt>
                <c:pt idx="2266">
                  <c:v>-0.3733999999999752</c:v>
                </c:pt>
                <c:pt idx="2267">
                  <c:v>-0.37329999999997521</c:v>
                </c:pt>
                <c:pt idx="2268">
                  <c:v>-0.37319999999997522</c:v>
                </c:pt>
                <c:pt idx="2269">
                  <c:v>-0.37309999999997523</c:v>
                </c:pt>
                <c:pt idx="2270">
                  <c:v>-0.37299999999997524</c:v>
                </c:pt>
                <c:pt idx="2271">
                  <c:v>-0.37289999999997525</c:v>
                </c:pt>
                <c:pt idx="2272">
                  <c:v>-0.37279999999997526</c:v>
                </c:pt>
                <c:pt idx="2273">
                  <c:v>-0.37269999999997527</c:v>
                </c:pt>
                <c:pt idx="2274">
                  <c:v>-0.37259999999997528</c:v>
                </c:pt>
                <c:pt idx="2275">
                  <c:v>-0.3724999999999753</c:v>
                </c:pt>
                <c:pt idx="2276">
                  <c:v>-0.37239999999997531</c:v>
                </c:pt>
                <c:pt idx="2277">
                  <c:v>-0.37229999999997532</c:v>
                </c:pt>
                <c:pt idx="2278">
                  <c:v>-0.37219999999997533</c:v>
                </c:pt>
                <c:pt idx="2279">
                  <c:v>-0.37209999999997534</c:v>
                </c:pt>
                <c:pt idx="2280">
                  <c:v>-0.37199999999997535</c:v>
                </c:pt>
                <c:pt idx="2281">
                  <c:v>-0.37189999999997536</c:v>
                </c:pt>
                <c:pt idx="2282">
                  <c:v>-0.37179999999997537</c:v>
                </c:pt>
                <c:pt idx="2283">
                  <c:v>-0.37169999999997538</c:v>
                </c:pt>
                <c:pt idx="2284">
                  <c:v>-0.37159999999997539</c:v>
                </c:pt>
                <c:pt idx="2285">
                  <c:v>-0.37149999999997541</c:v>
                </c:pt>
                <c:pt idx="2286">
                  <c:v>-0.37139999999997542</c:v>
                </c:pt>
                <c:pt idx="2287">
                  <c:v>-0.37129999999997543</c:v>
                </c:pt>
                <c:pt idx="2288">
                  <c:v>-0.37119999999997544</c:v>
                </c:pt>
                <c:pt idx="2289">
                  <c:v>-0.37109999999997545</c:v>
                </c:pt>
                <c:pt idx="2290">
                  <c:v>-0.37099999999997546</c:v>
                </c:pt>
                <c:pt idx="2291">
                  <c:v>-0.37089999999997547</c:v>
                </c:pt>
                <c:pt idx="2292">
                  <c:v>-0.37079999999997548</c:v>
                </c:pt>
                <c:pt idx="2293">
                  <c:v>-0.37069999999997549</c:v>
                </c:pt>
                <c:pt idx="2294">
                  <c:v>-0.3705999999999755</c:v>
                </c:pt>
                <c:pt idx="2295">
                  <c:v>-0.37049999999997552</c:v>
                </c:pt>
                <c:pt idx="2296">
                  <c:v>-0.37039999999997553</c:v>
                </c:pt>
                <c:pt idx="2297">
                  <c:v>-0.37029999999997554</c:v>
                </c:pt>
                <c:pt idx="2298">
                  <c:v>-0.37019999999997555</c:v>
                </c:pt>
                <c:pt idx="2299">
                  <c:v>-0.37009999999997556</c:v>
                </c:pt>
                <c:pt idx="2300">
                  <c:v>-0.36999999999997557</c:v>
                </c:pt>
                <c:pt idx="2301">
                  <c:v>-0.36989999999997558</c:v>
                </c:pt>
                <c:pt idx="2302">
                  <c:v>-0.36979999999997559</c:v>
                </c:pt>
                <c:pt idx="2303">
                  <c:v>-0.3696999999999756</c:v>
                </c:pt>
                <c:pt idx="2304">
                  <c:v>-0.36959999999997561</c:v>
                </c:pt>
                <c:pt idx="2305">
                  <c:v>-0.36949999999997563</c:v>
                </c:pt>
                <c:pt idx="2306">
                  <c:v>-0.36939999999997564</c:v>
                </c:pt>
                <c:pt idx="2307">
                  <c:v>-0.36929999999997565</c:v>
                </c:pt>
                <c:pt idx="2308">
                  <c:v>-0.36919999999997566</c:v>
                </c:pt>
                <c:pt idx="2309">
                  <c:v>-0.36909999999997567</c:v>
                </c:pt>
                <c:pt idx="2310">
                  <c:v>-0.36899999999997568</c:v>
                </c:pt>
                <c:pt idx="2311">
                  <c:v>-0.36889999999997569</c:v>
                </c:pt>
                <c:pt idx="2312">
                  <c:v>-0.3687999999999757</c:v>
                </c:pt>
                <c:pt idx="2313">
                  <c:v>-0.36869999999997571</c:v>
                </c:pt>
                <c:pt idx="2314">
                  <c:v>-0.36859999999997572</c:v>
                </c:pt>
                <c:pt idx="2315">
                  <c:v>-0.36849999999997574</c:v>
                </c:pt>
                <c:pt idx="2316">
                  <c:v>-0.36839999999997575</c:v>
                </c:pt>
                <c:pt idx="2317">
                  <c:v>-0.36829999999997576</c:v>
                </c:pt>
                <c:pt idx="2318">
                  <c:v>-0.36819999999997577</c:v>
                </c:pt>
                <c:pt idx="2319">
                  <c:v>-0.36809999999997578</c:v>
                </c:pt>
                <c:pt idx="2320">
                  <c:v>-0.36799999999997579</c:v>
                </c:pt>
                <c:pt idx="2321">
                  <c:v>-0.3678999999999758</c:v>
                </c:pt>
                <c:pt idx="2322">
                  <c:v>-0.36779999999997581</c:v>
                </c:pt>
                <c:pt idx="2323">
                  <c:v>-0.36769999999997582</c:v>
                </c:pt>
                <c:pt idx="2324">
                  <c:v>-0.36759999999997583</c:v>
                </c:pt>
                <c:pt idx="2325">
                  <c:v>-0.36749999999997585</c:v>
                </c:pt>
                <c:pt idx="2326">
                  <c:v>-0.36739999999997586</c:v>
                </c:pt>
                <c:pt idx="2327">
                  <c:v>-0.36729999999997587</c:v>
                </c:pt>
                <c:pt idx="2328">
                  <c:v>-0.36719999999997588</c:v>
                </c:pt>
                <c:pt idx="2329">
                  <c:v>-0.36709999999997589</c:v>
                </c:pt>
                <c:pt idx="2330">
                  <c:v>-0.3669999999999759</c:v>
                </c:pt>
                <c:pt idx="2331">
                  <c:v>-0.36689999999997591</c:v>
                </c:pt>
                <c:pt idx="2332">
                  <c:v>-0.36679999999997592</c:v>
                </c:pt>
                <c:pt idx="2333">
                  <c:v>-0.36669999999997593</c:v>
                </c:pt>
                <c:pt idx="2334">
                  <c:v>-0.36659999999997595</c:v>
                </c:pt>
                <c:pt idx="2335">
                  <c:v>-0.36649999999997596</c:v>
                </c:pt>
                <c:pt idx="2336">
                  <c:v>-0.36639999999997597</c:v>
                </c:pt>
                <c:pt idx="2337">
                  <c:v>-0.36629999999997598</c:v>
                </c:pt>
                <c:pt idx="2338">
                  <c:v>-0.36619999999997599</c:v>
                </c:pt>
                <c:pt idx="2339">
                  <c:v>-0.366099999999976</c:v>
                </c:pt>
                <c:pt idx="2340">
                  <c:v>-0.36599999999997601</c:v>
                </c:pt>
                <c:pt idx="2341">
                  <c:v>-0.36589999999997602</c:v>
                </c:pt>
                <c:pt idx="2342">
                  <c:v>-0.36579999999997603</c:v>
                </c:pt>
                <c:pt idx="2343">
                  <c:v>-0.36569999999997604</c:v>
                </c:pt>
                <c:pt idx="2344">
                  <c:v>-0.36559999999997606</c:v>
                </c:pt>
                <c:pt idx="2345">
                  <c:v>-0.36549999999997607</c:v>
                </c:pt>
                <c:pt idx="2346">
                  <c:v>-0.36539999999997608</c:v>
                </c:pt>
                <c:pt idx="2347">
                  <c:v>-0.36529999999997609</c:v>
                </c:pt>
                <c:pt idx="2348">
                  <c:v>-0.3651999999999761</c:v>
                </c:pt>
                <c:pt idx="2349">
                  <c:v>-0.36509999999997611</c:v>
                </c:pt>
                <c:pt idx="2350">
                  <c:v>-0.36499999999997612</c:v>
                </c:pt>
                <c:pt idx="2351">
                  <c:v>-0.36489999999997613</c:v>
                </c:pt>
                <c:pt idx="2352">
                  <c:v>-0.36479999999997614</c:v>
                </c:pt>
                <c:pt idx="2353">
                  <c:v>-0.36469999999997615</c:v>
                </c:pt>
                <c:pt idx="2354">
                  <c:v>-0.36459999999997617</c:v>
                </c:pt>
                <c:pt idx="2355">
                  <c:v>-0.36449999999997618</c:v>
                </c:pt>
                <c:pt idx="2356">
                  <c:v>-0.36439999999997619</c:v>
                </c:pt>
                <c:pt idx="2357">
                  <c:v>-0.3642999999999762</c:v>
                </c:pt>
                <c:pt idx="2358">
                  <c:v>-0.36419999999997621</c:v>
                </c:pt>
                <c:pt idx="2359">
                  <c:v>-0.36409999999997622</c:v>
                </c:pt>
                <c:pt idx="2360">
                  <c:v>-0.36399999999997623</c:v>
                </c:pt>
                <c:pt idx="2361">
                  <c:v>-0.36389999999997624</c:v>
                </c:pt>
                <c:pt idx="2362">
                  <c:v>-0.36379999999997625</c:v>
                </c:pt>
                <c:pt idx="2363">
                  <c:v>-0.36369999999997626</c:v>
                </c:pt>
                <c:pt idx="2364">
                  <c:v>-0.36359999999997628</c:v>
                </c:pt>
                <c:pt idx="2365">
                  <c:v>-0.36349999999997629</c:v>
                </c:pt>
                <c:pt idx="2366">
                  <c:v>-0.3633999999999763</c:v>
                </c:pt>
                <c:pt idx="2367">
                  <c:v>-0.36329999999997631</c:v>
                </c:pt>
                <c:pt idx="2368">
                  <c:v>-0.36319999999997632</c:v>
                </c:pt>
                <c:pt idx="2369">
                  <c:v>-0.36309999999997633</c:v>
                </c:pt>
                <c:pt idx="2370">
                  <c:v>-0.36299999999997634</c:v>
                </c:pt>
                <c:pt idx="2371">
                  <c:v>-0.36289999999997635</c:v>
                </c:pt>
                <c:pt idx="2372">
                  <c:v>-0.36279999999997636</c:v>
                </c:pt>
                <c:pt idx="2373">
                  <c:v>-0.36269999999997637</c:v>
                </c:pt>
                <c:pt idx="2374">
                  <c:v>-0.36259999999997639</c:v>
                </c:pt>
                <c:pt idx="2375">
                  <c:v>-0.3624999999999764</c:v>
                </c:pt>
                <c:pt idx="2376">
                  <c:v>-0.36239999999997641</c:v>
                </c:pt>
                <c:pt idx="2377">
                  <c:v>-0.36229999999997642</c:v>
                </c:pt>
                <c:pt idx="2378">
                  <c:v>-0.36219999999997643</c:v>
                </c:pt>
                <c:pt idx="2379">
                  <c:v>-0.36209999999997644</c:v>
                </c:pt>
                <c:pt idx="2380">
                  <c:v>-0.36199999999997645</c:v>
                </c:pt>
                <c:pt idx="2381">
                  <c:v>-0.36189999999997646</c:v>
                </c:pt>
                <c:pt idx="2382">
                  <c:v>-0.36179999999997647</c:v>
                </c:pt>
                <c:pt idx="2383">
                  <c:v>-0.36169999999997648</c:v>
                </c:pt>
                <c:pt idx="2384">
                  <c:v>-0.3615999999999765</c:v>
                </c:pt>
                <c:pt idx="2385">
                  <c:v>-0.36149999999997651</c:v>
                </c:pt>
                <c:pt idx="2386">
                  <c:v>-0.36139999999997652</c:v>
                </c:pt>
                <c:pt idx="2387">
                  <c:v>-0.36129999999997653</c:v>
                </c:pt>
                <c:pt idx="2388">
                  <c:v>-0.36119999999997654</c:v>
                </c:pt>
                <c:pt idx="2389">
                  <c:v>-0.36109999999997655</c:v>
                </c:pt>
                <c:pt idx="2390">
                  <c:v>-0.36099999999997656</c:v>
                </c:pt>
                <c:pt idx="2391">
                  <c:v>-0.36089999999997657</c:v>
                </c:pt>
                <c:pt idx="2392">
                  <c:v>-0.36079999999997658</c:v>
                </c:pt>
                <c:pt idx="2393">
                  <c:v>-0.36069999999997659</c:v>
                </c:pt>
                <c:pt idx="2394">
                  <c:v>-0.36059999999997661</c:v>
                </c:pt>
                <c:pt idx="2395">
                  <c:v>-0.36049999999997662</c:v>
                </c:pt>
                <c:pt idx="2396">
                  <c:v>-0.36039999999997663</c:v>
                </c:pt>
                <c:pt idx="2397">
                  <c:v>-0.36029999999997664</c:v>
                </c:pt>
                <c:pt idx="2398">
                  <c:v>-0.36019999999997665</c:v>
                </c:pt>
                <c:pt idx="2399">
                  <c:v>-0.36009999999997666</c:v>
                </c:pt>
                <c:pt idx="2400">
                  <c:v>-0.35999999999997667</c:v>
                </c:pt>
                <c:pt idx="2401">
                  <c:v>-0.35989999999997668</c:v>
                </c:pt>
                <c:pt idx="2402">
                  <c:v>-0.35979999999997669</c:v>
                </c:pt>
                <c:pt idx="2403">
                  <c:v>-0.35969999999997671</c:v>
                </c:pt>
                <c:pt idx="2404">
                  <c:v>-0.35959999999997672</c:v>
                </c:pt>
                <c:pt idx="2405">
                  <c:v>-0.35949999999997673</c:v>
                </c:pt>
                <c:pt idx="2406">
                  <c:v>-0.35939999999997674</c:v>
                </c:pt>
                <c:pt idx="2407">
                  <c:v>-0.35929999999997675</c:v>
                </c:pt>
                <c:pt idx="2408">
                  <c:v>-0.35919999999997676</c:v>
                </c:pt>
                <c:pt idx="2409">
                  <c:v>-0.35909999999997677</c:v>
                </c:pt>
                <c:pt idx="2410">
                  <c:v>-0.35899999999997678</c:v>
                </c:pt>
                <c:pt idx="2411">
                  <c:v>-0.35889999999997679</c:v>
                </c:pt>
                <c:pt idx="2412">
                  <c:v>-0.3587999999999768</c:v>
                </c:pt>
                <c:pt idx="2413">
                  <c:v>-0.35869999999997682</c:v>
                </c:pt>
                <c:pt idx="2414">
                  <c:v>-0.35859999999997683</c:v>
                </c:pt>
                <c:pt idx="2415">
                  <c:v>-0.35849999999997684</c:v>
                </c:pt>
                <c:pt idx="2416">
                  <c:v>-0.35839999999997685</c:v>
                </c:pt>
                <c:pt idx="2417">
                  <c:v>-0.35829999999997686</c:v>
                </c:pt>
                <c:pt idx="2418">
                  <c:v>-0.35819999999997687</c:v>
                </c:pt>
                <c:pt idx="2419">
                  <c:v>-0.35809999999997688</c:v>
                </c:pt>
                <c:pt idx="2420">
                  <c:v>-0.35799999999997689</c:v>
                </c:pt>
                <c:pt idx="2421">
                  <c:v>-0.3578999999999769</c:v>
                </c:pt>
                <c:pt idx="2422">
                  <c:v>-0.35779999999997691</c:v>
                </c:pt>
                <c:pt idx="2423">
                  <c:v>-0.35769999999997693</c:v>
                </c:pt>
                <c:pt idx="2424">
                  <c:v>-0.35759999999997694</c:v>
                </c:pt>
                <c:pt idx="2425">
                  <c:v>-0.35749999999997695</c:v>
                </c:pt>
                <c:pt idx="2426">
                  <c:v>-0.35739999999997696</c:v>
                </c:pt>
                <c:pt idx="2427">
                  <c:v>-0.35729999999997697</c:v>
                </c:pt>
                <c:pt idx="2428">
                  <c:v>-0.35719999999997698</c:v>
                </c:pt>
                <c:pt idx="2429">
                  <c:v>-0.35709999999997699</c:v>
                </c:pt>
                <c:pt idx="2430">
                  <c:v>-0.356999999999977</c:v>
                </c:pt>
                <c:pt idx="2431">
                  <c:v>-0.35689999999997701</c:v>
                </c:pt>
                <c:pt idx="2432">
                  <c:v>-0.35679999999997702</c:v>
                </c:pt>
                <c:pt idx="2433">
                  <c:v>-0.35669999999997704</c:v>
                </c:pt>
                <c:pt idx="2434">
                  <c:v>-0.35659999999997705</c:v>
                </c:pt>
                <c:pt idx="2435">
                  <c:v>-0.35649999999997706</c:v>
                </c:pt>
                <c:pt idx="2436">
                  <c:v>-0.35639999999997707</c:v>
                </c:pt>
                <c:pt idx="2437">
                  <c:v>-0.35629999999997708</c:v>
                </c:pt>
                <c:pt idx="2438">
                  <c:v>-0.35619999999997709</c:v>
                </c:pt>
                <c:pt idx="2439">
                  <c:v>-0.3560999999999771</c:v>
                </c:pt>
                <c:pt idx="2440">
                  <c:v>-0.35599999999997711</c:v>
                </c:pt>
                <c:pt idx="2441">
                  <c:v>-0.35589999999997712</c:v>
                </c:pt>
                <c:pt idx="2442">
                  <c:v>-0.35579999999997713</c:v>
                </c:pt>
                <c:pt idx="2443">
                  <c:v>-0.35569999999997715</c:v>
                </c:pt>
                <c:pt idx="2444">
                  <c:v>-0.35559999999997716</c:v>
                </c:pt>
                <c:pt idx="2445">
                  <c:v>-0.35549999999997717</c:v>
                </c:pt>
                <c:pt idx="2446">
                  <c:v>-0.35539999999997718</c:v>
                </c:pt>
                <c:pt idx="2447">
                  <c:v>-0.35529999999997719</c:v>
                </c:pt>
                <c:pt idx="2448">
                  <c:v>-0.3551999999999772</c:v>
                </c:pt>
                <c:pt idx="2449">
                  <c:v>-0.35509999999997721</c:v>
                </c:pt>
                <c:pt idx="2450">
                  <c:v>-0.35499999999997722</c:v>
                </c:pt>
                <c:pt idx="2451">
                  <c:v>-0.35489999999997723</c:v>
                </c:pt>
                <c:pt idx="2452">
                  <c:v>-0.35479999999997724</c:v>
                </c:pt>
                <c:pt idx="2453">
                  <c:v>-0.35469999999997726</c:v>
                </c:pt>
                <c:pt idx="2454">
                  <c:v>-0.35459999999997727</c:v>
                </c:pt>
                <c:pt idx="2455">
                  <c:v>-0.35449999999997728</c:v>
                </c:pt>
                <c:pt idx="2456">
                  <c:v>-0.35439999999997729</c:v>
                </c:pt>
                <c:pt idx="2457">
                  <c:v>-0.3542999999999773</c:v>
                </c:pt>
                <c:pt idx="2458">
                  <c:v>-0.35419999999997731</c:v>
                </c:pt>
                <c:pt idx="2459">
                  <c:v>-0.35409999999997732</c:v>
                </c:pt>
                <c:pt idx="2460">
                  <c:v>-0.35399999999997733</c:v>
                </c:pt>
                <c:pt idx="2461">
                  <c:v>-0.35389999999997734</c:v>
                </c:pt>
                <c:pt idx="2462">
                  <c:v>-0.35379999999997735</c:v>
                </c:pt>
                <c:pt idx="2463">
                  <c:v>-0.35369999999997737</c:v>
                </c:pt>
                <c:pt idx="2464">
                  <c:v>-0.35359999999997738</c:v>
                </c:pt>
                <c:pt idx="2465">
                  <c:v>-0.35349999999997739</c:v>
                </c:pt>
                <c:pt idx="2466">
                  <c:v>-0.3533999999999774</c:v>
                </c:pt>
                <c:pt idx="2467">
                  <c:v>-0.35329999999997741</c:v>
                </c:pt>
                <c:pt idx="2468">
                  <c:v>-0.35319999999997742</c:v>
                </c:pt>
                <c:pt idx="2469">
                  <c:v>-0.35309999999997743</c:v>
                </c:pt>
                <c:pt idx="2470">
                  <c:v>-0.35299999999997744</c:v>
                </c:pt>
                <c:pt idx="2471">
                  <c:v>-0.35289999999997745</c:v>
                </c:pt>
                <c:pt idx="2472">
                  <c:v>-0.35279999999997746</c:v>
                </c:pt>
                <c:pt idx="2473">
                  <c:v>-0.35269999999997748</c:v>
                </c:pt>
                <c:pt idx="2474">
                  <c:v>-0.35259999999997749</c:v>
                </c:pt>
                <c:pt idx="2475">
                  <c:v>-0.3524999999999775</c:v>
                </c:pt>
                <c:pt idx="2476">
                  <c:v>-0.35239999999997751</c:v>
                </c:pt>
                <c:pt idx="2477">
                  <c:v>-0.35229999999997752</c:v>
                </c:pt>
                <c:pt idx="2478">
                  <c:v>-0.35219999999997753</c:v>
                </c:pt>
                <c:pt idx="2479">
                  <c:v>-0.35209999999997754</c:v>
                </c:pt>
                <c:pt idx="2480">
                  <c:v>-0.35199999999997755</c:v>
                </c:pt>
                <c:pt idx="2481">
                  <c:v>-0.35189999999997756</c:v>
                </c:pt>
                <c:pt idx="2482">
                  <c:v>-0.35179999999997758</c:v>
                </c:pt>
                <c:pt idx="2483">
                  <c:v>-0.35169999999997759</c:v>
                </c:pt>
                <c:pt idx="2484">
                  <c:v>-0.3515999999999776</c:v>
                </c:pt>
                <c:pt idx="2485">
                  <c:v>-0.35149999999997761</c:v>
                </c:pt>
                <c:pt idx="2486">
                  <c:v>-0.35139999999997762</c:v>
                </c:pt>
                <c:pt idx="2487">
                  <c:v>-0.35129999999997763</c:v>
                </c:pt>
                <c:pt idx="2488">
                  <c:v>-0.35119999999997764</c:v>
                </c:pt>
                <c:pt idx="2489">
                  <c:v>-0.35109999999997765</c:v>
                </c:pt>
                <c:pt idx="2490">
                  <c:v>-0.35099999999997766</c:v>
                </c:pt>
                <c:pt idx="2491">
                  <c:v>-0.35089999999997767</c:v>
                </c:pt>
                <c:pt idx="2492">
                  <c:v>-0.35079999999997769</c:v>
                </c:pt>
                <c:pt idx="2493">
                  <c:v>-0.3506999999999777</c:v>
                </c:pt>
                <c:pt idx="2494">
                  <c:v>-0.35059999999997771</c:v>
                </c:pt>
                <c:pt idx="2495">
                  <c:v>-0.35049999999997772</c:v>
                </c:pt>
                <c:pt idx="2496">
                  <c:v>-0.35039999999997773</c:v>
                </c:pt>
                <c:pt idx="2497">
                  <c:v>-0.35029999999997774</c:v>
                </c:pt>
                <c:pt idx="2498">
                  <c:v>-0.35019999999997775</c:v>
                </c:pt>
                <c:pt idx="2499">
                  <c:v>-0.35009999999997776</c:v>
                </c:pt>
                <c:pt idx="2500">
                  <c:v>-0.34999999999997777</c:v>
                </c:pt>
                <c:pt idx="2501">
                  <c:v>-0.34989999999997778</c:v>
                </c:pt>
                <c:pt idx="2502">
                  <c:v>-0.3497999999999778</c:v>
                </c:pt>
                <c:pt idx="2503">
                  <c:v>-0.34969999999997781</c:v>
                </c:pt>
                <c:pt idx="2504">
                  <c:v>-0.34959999999997782</c:v>
                </c:pt>
                <c:pt idx="2505">
                  <c:v>-0.34949999999997783</c:v>
                </c:pt>
                <c:pt idx="2506">
                  <c:v>-0.34939999999997784</c:v>
                </c:pt>
                <c:pt idx="2507">
                  <c:v>-0.34929999999997785</c:v>
                </c:pt>
                <c:pt idx="2508">
                  <c:v>-0.34919999999997786</c:v>
                </c:pt>
                <c:pt idx="2509">
                  <c:v>-0.34909999999997787</c:v>
                </c:pt>
                <c:pt idx="2510">
                  <c:v>-0.34899999999997788</c:v>
                </c:pt>
                <c:pt idx="2511">
                  <c:v>-0.34889999999997789</c:v>
                </c:pt>
                <c:pt idx="2512">
                  <c:v>-0.34879999999997791</c:v>
                </c:pt>
                <c:pt idx="2513">
                  <c:v>-0.34869999999997792</c:v>
                </c:pt>
                <c:pt idx="2514">
                  <c:v>-0.34859999999997793</c:v>
                </c:pt>
                <c:pt idx="2515">
                  <c:v>-0.34849999999997794</c:v>
                </c:pt>
                <c:pt idx="2516">
                  <c:v>-0.34839999999997795</c:v>
                </c:pt>
                <c:pt idx="2517">
                  <c:v>-0.34829999999997796</c:v>
                </c:pt>
                <c:pt idx="2518">
                  <c:v>-0.34819999999997797</c:v>
                </c:pt>
                <c:pt idx="2519">
                  <c:v>-0.34809999999997798</c:v>
                </c:pt>
                <c:pt idx="2520">
                  <c:v>-0.34799999999997799</c:v>
                </c:pt>
                <c:pt idx="2521">
                  <c:v>-0.347899999999978</c:v>
                </c:pt>
                <c:pt idx="2522">
                  <c:v>-0.34779999999997802</c:v>
                </c:pt>
                <c:pt idx="2523">
                  <c:v>-0.34769999999997803</c:v>
                </c:pt>
                <c:pt idx="2524">
                  <c:v>-0.34759999999997804</c:v>
                </c:pt>
                <c:pt idx="2525">
                  <c:v>-0.34749999999997805</c:v>
                </c:pt>
                <c:pt idx="2526">
                  <c:v>-0.34739999999997806</c:v>
                </c:pt>
                <c:pt idx="2527">
                  <c:v>-0.34729999999997807</c:v>
                </c:pt>
                <c:pt idx="2528">
                  <c:v>-0.34719999999997808</c:v>
                </c:pt>
                <c:pt idx="2529">
                  <c:v>-0.34709999999997809</c:v>
                </c:pt>
                <c:pt idx="2530">
                  <c:v>-0.3469999999999781</c:v>
                </c:pt>
                <c:pt idx="2531">
                  <c:v>-0.34689999999997811</c:v>
                </c:pt>
                <c:pt idx="2532">
                  <c:v>-0.34679999999997813</c:v>
                </c:pt>
                <c:pt idx="2533">
                  <c:v>-0.34669999999997814</c:v>
                </c:pt>
                <c:pt idx="2534">
                  <c:v>-0.34659999999997815</c:v>
                </c:pt>
                <c:pt idx="2535">
                  <c:v>-0.34649999999997816</c:v>
                </c:pt>
                <c:pt idx="2536">
                  <c:v>-0.34639999999997817</c:v>
                </c:pt>
                <c:pt idx="2537">
                  <c:v>-0.34629999999997818</c:v>
                </c:pt>
                <c:pt idx="2538">
                  <c:v>-0.34619999999997819</c:v>
                </c:pt>
                <c:pt idx="2539">
                  <c:v>-0.3460999999999782</c:v>
                </c:pt>
                <c:pt idx="2540">
                  <c:v>-0.34599999999997821</c:v>
                </c:pt>
                <c:pt idx="2541">
                  <c:v>-0.34589999999997822</c:v>
                </c:pt>
                <c:pt idx="2542">
                  <c:v>-0.34579999999997824</c:v>
                </c:pt>
                <c:pt idx="2543">
                  <c:v>-0.34569999999997825</c:v>
                </c:pt>
                <c:pt idx="2544">
                  <c:v>-0.34559999999997826</c:v>
                </c:pt>
                <c:pt idx="2545">
                  <c:v>-0.34549999999997827</c:v>
                </c:pt>
                <c:pt idx="2546">
                  <c:v>-0.34539999999997828</c:v>
                </c:pt>
                <c:pt idx="2547">
                  <c:v>-0.34529999999997829</c:v>
                </c:pt>
                <c:pt idx="2548">
                  <c:v>-0.3451999999999783</c:v>
                </c:pt>
                <c:pt idx="2549">
                  <c:v>-0.34509999999997831</c:v>
                </c:pt>
                <c:pt idx="2550">
                  <c:v>-0.34499999999997832</c:v>
                </c:pt>
                <c:pt idx="2551">
                  <c:v>-0.34489999999997834</c:v>
                </c:pt>
                <c:pt idx="2552">
                  <c:v>-0.34479999999997835</c:v>
                </c:pt>
                <c:pt idx="2553">
                  <c:v>-0.34469999999997836</c:v>
                </c:pt>
                <c:pt idx="2554">
                  <c:v>-0.34459999999997837</c:v>
                </c:pt>
                <c:pt idx="2555">
                  <c:v>-0.34449999999997838</c:v>
                </c:pt>
                <c:pt idx="2556">
                  <c:v>-0.34439999999997839</c:v>
                </c:pt>
                <c:pt idx="2557">
                  <c:v>-0.3442999999999784</c:v>
                </c:pt>
                <c:pt idx="2558">
                  <c:v>-0.34419999999997841</c:v>
                </c:pt>
                <c:pt idx="2559">
                  <c:v>-0.34409999999997842</c:v>
                </c:pt>
                <c:pt idx="2560">
                  <c:v>-0.34399999999997843</c:v>
                </c:pt>
                <c:pt idx="2561">
                  <c:v>-0.34389999999997845</c:v>
                </c:pt>
                <c:pt idx="2562">
                  <c:v>-0.34379999999997846</c:v>
                </c:pt>
                <c:pt idx="2563">
                  <c:v>-0.34369999999997847</c:v>
                </c:pt>
                <c:pt idx="2564">
                  <c:v>-0.34359999999997848</c:v>
                </c:pt>
                <c:pt idx="2565">
                  <c:v>-0.34349999999997849</c:v>
                </c:pt>
                <c:pt idx="2566">
                  <c:v>-0.3433999999999785</c:v>
                </c:pt>
                <c:pt idx="2567">
                  <c:v>-0.34329999999997851</c:v>
                </c:pt>
                <c:pt idx="2568">
                  <c:v>-0.34319999999997852</c:v>
                </c:pt>
                <c:pt idx="2569">
                  <c:v>-0.34309999999997853</c:v>
                </c:pt>
                <c:pt idx="2570">
                  <c:v>-0.34299999999997854</c:v>
                </c:pt>
                <c:pt idx="2571">
                  <c:v>-0.34289999999997856</c:v>
                </c:pt>
                <c:pt idx="2572">
                  <c:v>-0.34279999999997857</c:v>
                </c:pt>
                <c:pt idx="2573">
                  <c:v>-0.34269999999997858</c:v>
                </c:pt>
                <c:pt idx="2574">
                  <c:v>-0.34259999999997859</c:v>
                </c:pt>
                <c:pt idx="2575">
                  <c:v>-0.3424999999999786</c:v>
                </c:pt>
                <c:pt idx="2576">
                  <c:v>-0.34239999999997861</c:v>
                </c:pt>
                <c:pt idx="2577">
                  <c:v>-0.34229999999997862</c:v>
                </c:pt>
                <c:pt idx="2578">
                  <c:v>-0.34219999999997863</c:v>
                </c:pt>
                <c:pt idx="2579">
                  <c:v>-0.34209999999997864</c:v>
                </c:pt>
                <c:pt idx="2580">
                  <c:v>-0.34199999999997865</c:v>
                </c:pt>
                <c:pt idx="2581">
                  <c:v>-0.34189999999997867</c:v>
                </c:pt>
                <c:pt idx="2582">
                  <c:v>-0.34179999999997868</c:v>
                </c:pt>
                <c:pt idx="2583">
                  <c:v>-0.34169999999997869</c:v>
                </c:pt>
                <c:pt idx="2584">
                  <c:v>-0.3415999999999787</c:v>
                </c:pt>
                <c:pt idx="2585">
                  <c:v>-0.34149999999997871</c:v>
                </c:pt>
                <c:pt idx="2586">
                  <c:v>-0.34139999999997872</c:v>
                </c:pt>
                <c:pt idx="2587">
                  <c:v>-0.34129999999997873</c:v>
                </c:pt>
                <c:pt idx="2588">
                  <c:v>-0.34119999999997874</c:v>
                </c:pt>
                <c:pt idx="2589">
                  <c:v>-0.34109999999997875</c:v>
                </c:pt>
                <c:pt idx="2590">
                  <c:v>-0.34099999999997876</c:v>
                </c:pt>
                <c:pt idx="2591">
                  <c:v>-0.34089999999997878</c:v>
                </c:pt>
                <c:pt idx="2592">
                  <c:v>-0.34079999999997879</c:v>
                </c:pt>
                <c:pt idx="2593">
                  <c:v>-0.3406999999999788</c:v>
                </c:pt>
                <c:pt idx="2594">
                  <c:v>-0.34059999999997881</c:v>
                </c:pt>
                <c:pt idx="2595">
                  <c:v>-0.34049999999997882</c:v>
                </c:pt>
                <c:pt idx="2596">
                  <c:v>-0.34039999999997883</c:v>
                </c:pt>
                <c:pt idx="2597">
                  <c:v>-0.34029999999997884</c:v>
                </c:pt>
                <c:pt idx="2598">
                  <c:v>-0.34019999999997885</c:v>
                </c:pt>
                <c:pt idx="2599">
                  <c:v>-0.34009999999997886</c:v>
                </c:pt>
                <c:pt idx="2600">
                  <c:v>-0.33999999999997887</c:v>
                </c:pt>
                <c:pt idx="2601">
                  <c:v>-0.33989999999997889</c:v>
                </c:pt>
                <c:pt idx="2602">
                  <c:v>-0.3397999999999789</c:v>
                </c:pt>
                <c:pt idx="2603">
                  <c:v>-0.33969999999997891</c:v>
                </c:pt>
                <c:pt idx="2604">
                  <c:v>-0.33959999999997892</c:v>
                </c:pt>
                <c:pt idx="2605">
                  <c:v>-0.33949999999997893</c:v>
                </c:pt>
                <c:pt idx="2606">
                  <c:v>-0.33939999999997894</c:v>
                </c:pt>
                <c:pt idx="2607">
                  <c:v>-0.33929999999997895</c:v>
                </c:pt>
                <c:pt idx="2608">
                  <c:v>-0.33919999999997896</c:v>
                </c:pt>
                <c:pt idx="2609">
                  <c:v>-0.33909999999997897</c:v>
                </c:pt>
                <c:pt idx="2610">
                  <c:v>-0.33899999999997898</c:v>
                </c:pt>
                <c:pt idx="2611">
                  <c:v>-0.338899999999979</c:v>
                </c:pt>
                <c:pt idx="2612">
                  <c:v>-0.33879999999997901</c:v>
                </c:pt>
                <c:pt idx="2613">
                  <c:v>-0.33869999999997902</c:v>
                </c:pt>
                <c:pt idx="2614">
                  <c:v>-0.33859999999997903</c:v>
                </c:pt>
                <c:pt idx="2615">
                  <c:v>-0.33849999999997904</c:v>
                </c:pt>
                <c:pt idx="2616">
                  <c:v>-0.33839999999997905</c:v>
                </c:pt>
                <c:pt idx="2617">
                  <c:v>-0.33829999999997906</c:v>
                </c:pt>
                <c:pt idx="2618">
                  <c:v>-0.33819999999997907</c:v>
                </c:pt>
                <c:pt idx="2619">
                  <c:v>-0.33809999999997908</c:v>
                </c:pt>
                <c:pt idx="2620">
                  <c:v>-0.33799999999997909</c:v>
                </c:pt>
                <c:pt idx="2621">
                  <c:v>-0.33789999999997911</c:v>
                </c:pt>
                <c:pt idx="2622">
                  <c:v>-0.33779999999997912</c:v>
                </c:pt>
                <c:pt idx="2623">
                  <c:v>-0.33769999999997913</c:v>
                </c:pt>
                <c:pt idx="2624">
                  <c:v>-0.33759999999997914</c:v>
                </c:pt>
                <c:pt idx="2625">
                  <c:v>-0.33749999999997915</c:v>
                </c:pt>
                <c:pt idx="2626">
                  <c:v>-0.33739999999997916</c:v>
                </c:pt>
                <c:pt idx="2627">
                  <c:v>-0.33729999999997917</c:v>
                </c:pt>
                <c:pt idx="2628">
                  <c:v>-0.33719999999997918</c:v>
                </c:pt>
                <c:pt idx="2629">
                  <c:v>-0.33709999999997919</c:v>
                </c:pt>
                <c:pt idx="2630">
                  <c:v>-0.33699999999997921</c:v>
                </c:pt>
                <c:pt idx="2631">
                  <c:v>-0.33689999999997922</c:v>
                </c:pt>
                <c:pt idx="2632">
                  <c:v>-0.33679999999997923</c:v>
                </c:pt>
                <c:pt idx="2633">
                  <c:v>-0.33669999999997924</c:v>
                </c:pt>
                <c:pt idx="2634">
                  <c:v>-0.33659999999997925</c:v>
                </c:pt>
                <c:pt idx="2635">
                  <c:v>-0.33649999999997926</c:v>
                </c:pt>
                <c:pt idx="2636">
                  <c:v>-0.33639999999997927</c:v>
                </c:pt>
                <c:pt idx="2637">
                  <c:v>-0.33629999999997928</c:v>
                </c:pt>
                <c:pt idx="2638">
                  <c:v>-0.33619999999997929</c:v>
                </c:pt>
                <c:pt idx="2639">
                  <c:v>-0.3360999999999793</c:v>
                </c:pt>
                <c:pt idx="2640">
                  <c:v>-0.33599999999997932</c:v>
                </c:pt>
                <c:pt idx="2641">
                  <c:v>-0.33589999999997933</c:v>
                </c:pt>
                <c:pt idx="2642">
                  <c:v>-0.33579999999997934</c:v>
                </c:pt>
                <c:pt idx="2643">
                  <c:v>-0.33569999999997935</c:v>
                </c:pt>
                <c:pt idx="2644">
                  <c:v>-0.33559999999997936</c:v>
                </c:pt>
                <c:pt idx="2645">
                  <c:v>-0.33549999999997937</c:v>
                </c:pt>
                <c:pt idx="2646">
                  <c:v>-0.33539999999997938</c:v>
                </c:pt>
                <c:pt idx="2647">
                  <c:v>-0.33529999999997939</c:v>
                </c:pt>
                <c:pt idx="2648">
                  <c:v>-0.3351999999999794</c:v>
                </c:pt>
                <c:pt idx="2649">
                  <c:v>-0.33509999999997941</c:v>
                </c:pt>
                <c:pt idx="2650">
                  <c:v>-0.33499999999997943</c:v>
                </c:pt>
                <c:pt idx="2651">
                  <c:v>-0.33489999999997944</c:v>
                </c:pt>
                <c:pt idx="2652">
                  <c:v>-0.33479999999997945</c:v>
                </c:pt>
                <c:pt idx="2653">
                  <c:v>-0.33469999999997946</c:v>
                </c:pt>
                <c:pt idx="2654">
                  <c:v>-0.33459999999997947</c:v>
                </c:pt>
                <c:pt idx="2655">
                  <c:v>-0.33449999999997948</c:v>
                </c:pt>
                <c:pt idx="2656">
                  <c:v>-0.33439999999997949</c:v>
                </c:pt>
                <c:pt idx="2657">
                  <c:v>-0.3342999999999795</c:v>
                </c:pt>
                <c:pt idx="2658">
                  <c:v>-0.33419999999997951</c:v>
                </c:pt>
                <c:pt idx="2659">
                  <c:v>-0.33409999999997952</c:v>
                </c:pt>
                <c:pt idx="2660">
                  <c:v>-0.33399999999997954</c:v>
                </c:pt>
                <c:pt idx="2661">
                  <c:v>-0.33389999999997955</c:v>
                </c:pt>
                <c:pt idx="2662">
                  <c:v>-0.33379999999997956</c:v>
                </c:pt>
                <c:pt idx="2663">
                  <c:v>-0.33369999999997957</c:v>
                </c:pt>
                <c:pt idx="2664">
                  <c:v>-0.33359999999997958</c:v>
                </c:pt>
                <c:pt idx="2665">
                  <c:v>-0.33349999999997959</c:v>
                </c:pt>
                <c:pt idx="2666">
                  <c:v>-0.3333999999999796</c:v>
                </c:pt>
                <c:pt idx="2667">
                  <c:v>-0.33329999999997961</c:v>
                </c:pt>
                <c:pt idx="2668">
                  <c:v>-0.33319999999997962</c:v>
                </c:pt>
                <c:pt idx="2669">
                  <c:v>-0.33309999999997963</c:v>
                </c:pt>
                <c:pt idx="2670">
                  <c:v>-0.33299999999997965</c:v>
                </c:pt>
                <c:pt idx="2671">
                  <c:v>-0.33289999999997966</c:v>
                </c:pt>
                <c:pt idx="2672">
                  <c:v>-0.33279999999997967</c:v>
                </c:pt>
                <c:pt idx="2673">
                  <c:v>-0.33269999999997968</c:v>
                </c:pt>
                <c:pt idx="2674">
                  <c:v>-0.33259999999997969</c:v>
                </c:pt>
                <c:pt idx="2675">
                  <c:v>-0.3324999999999797</c:v>
                </c:pt>
                <c:pt idx="2676">
                  <c:v>-0.33239999999997971</c:v>
                </c:pt>
                <c:pt idx="2677">
                  <c:v>-0.33229999999997972</c:v>
                </c:pt>
                <c:pt idx="2678">
                  <c:v>-0.33219999999997973</c:v>
                </c:pt>
                <c:pt idx="2679">
                  <c:v>-0.33209999999997974</c:v>
                </c:pt>
                <c:pt idx="2680">
                  <c:v>-0.33199999999997976</c:v>
                </c:pt>
                <c:pt idx="2681">
                  <c:v>-0.33189999999997977</c:v>
                </c:pt>
                <c:pt idx="2682">
                  <c:v>-0.33179999999997978</c:v>
                </c:pt>
                <c:pt idx="2683">
                  <c:v>-0.33169999999997979</c:v>
                </c:pt>
                <c:pt idx="2684">
                  <c:v>-0.3315999999999798</c:v>
                </c:pt>
                <c:pt idx="2685">
                  <c:v>-0.33149999999997981</c:v>
                </c:pt>
                <c:pt idx="2686">
                  <c:v>-0.33139999999997982</c:v>
                </c:pt>
                <c:pt idx="2687">
                  <c:v>-0.33129999999997983</c:v>
                </c:pt>
                <c:pt idx="2688">
                  <c:v>-0.33119999999997984</c:v>
                </c:pt>
                <c:pt idx="2689">
                  <c:v>-0.33109999999997985</c:v>
                </c:pt>
                <c:pt idx="2690">
                  <c:v>-0.33099999999997987</c:v>
                </c:pt>
                <c:pt idx="2691">
                  <c:v>-0.33089999999997988</c:v>
                </c:pt>
                <c:pt idx="2692">
                  <c:v>-0.33079999999997989</c:v>
                </c:pt>
                <c:pt idx="2693">
                  <c:v>-0.3306999999999799</c:v>
                </c:pt>
                <c:pt idx="2694">
                  <c:v>-0.33059999999997991</c:v>
                </c:pt>
                <c:pt idx="2695">
                  <c:v>-0.33049999999997992</c:v>
                </c:pt>
                <c:pt idx="2696">
                  <c:v>-0.33039999999997993</c:v>
                </c:pt>
                <c:pt idx="2697">
                  <c:v>-0.33029999999997994</c:v>
                </c:pt>
                <c:pt idx="2698">
                  <c:v>-0.33019999999997995</c:v>
                </c:pt>
                <c:pt idx="2699">
                  <c:v>-0.33009999999997997</c:v>
                </c:pt>
                <c:pt idx="2700">
                  <c:v>-0.32999999999997998</c:v>
                </c:pt>
                <c:pt idx="2701">
                  <c:v>-0.32989999999997999</c:v>
                </c:pt>
                <c:pt idx="2702">
                  <c:v>-0.32979999999998</c:v>
                </c:pt>
                <c:pt idx="2703">
                  <c:v>-0.32969999999998001</c:v>
                </c:pt>
                <c:pt idx="2704">
                  <c:v>-0.32959999999998002</c:v>
                </c:pt>
                <c:pt idx="2705">
                  <c:v>-0.32949999999998003</c:v>
                </c:pt>
                <c:pt idx="2706">
                  <c:v>-0.32939999999998004</c:v>
                </c:pt>
                <c:pt idx="2707">
                  <c:v>-0.32929999999998005</c:v>
                </c:pt>
                <c:pt idx="2708">
                  <c:v>-0.32919999999998006</c:v>
                </c:pt>
                <c:pt idx="2709">
                  <c:v>-0.32909999999998008</c:v>
                </c:pt>
                <c:pt idx="2710">
                  <c:v>-0.32899999999998009</c:v>
                </c:pt>
                <c:pt idx="2711">
                  <c:v>-0.3288999999999801</c:v>
                </c:pt>
                <c:pt idx="2712">
                  <c:v>-0.32879999999998011</c:v>
                </c:pt>
                <c:pt idx="2713">
                  <c:v>-0.32869999999998012</c:v>
                </c:pt>
                <c:pt idx="2714">
                  <c:v>-0.32859999999998013</c:v>
                </c:pt>
                <c:pt idx="2715">
                  <c:v>-0.32849999999998014</c:v>
                </c:pt>
                <c:pt idx="2716">
                  <c:v>-0.32839999999998015</c:v>
                </c:pt>
                <c:pt idx="2717">
                  <c:v>-0.32829999999998016</c:v>
                </c:pt>
                <c:pt idx="2718">
                  <c:v>-0.32819999999998017</c:v>
                </c:pt>
                <c:pt idx="2719">
                  <c:v>-0.32809999999998019</c:v>
                </c:pt>
                <c:pt idx="2720">
                  <c:v>-0.3279999999999802</c:v>
                </c:pt>
                <c:pt idx="2721">
                  <c:v>-0.32789999999998021</c:v>
                </c:pt>
                <c:pt idx="2722">
                  <c:v>-0.32779999999998022</c:v>
                </c:pt>
                <c:pt idx="2723">
                  <c:v>-0.32769999999998023</c:v>
                </c:pt>
                <c:pt idx="2724">
                  <c:v>-0.32759999999998024</c:v>
                </c:pt>
                <c:pt idx="2725">
                  <c:v>-0.32749999999998025</c:v>
                </c:pt>
                <c:pt idx="2726">
                  <c:v>-0.32739999999998026</c:v>
                </c:pt>
                <c:pt idx="2727">
                  <c:v>-0.32729999999998027</c:v>
                </c:pt>
                <c:pt idx="2728">
                  <c:v>-0.32719999999998028</c:v>
                </c:pt>
                <c:pt idx="2729">
                  <c:v>-0.3270999999999803</c:v>
                </c:pt>
                <c:pt idx="2730">
                  <c:v>-0.32699999999998031</c:v>
                </c:pt>
                <c:pt idx="2731">
                  <c:v>-0.32689999999998032</c:v>
                </c:pt>
                <c:pt idx="2732">
                  <c:v>-0.32679999999998033</c:v>
                </c:pt>
                <c:pt idx="2733">
                  <c:v>-0.32669999999998034</c:v>
                </c:pt>
                <c:pt idx="2734">
                  <c:v>-0.32659999999998035</c:v>
                </c:pt>
                <c:pt idx="2735">
                  <c:v>-0.32649999999998036</c:v>
                </c:pt>
                <c:pt idx="2736">
                  <c:v>-0.32639999999998037</c:v>
                </c:pt>
                <c:pt idx="2737">
                  <c:v>-0.32629999999998038</c:v>
                </c:pt>
                <c:pt idx="2738">
                  <c:v>-0.32619999999998039</c:v>
                </c:pt>
                <c:pt idx="2739">
                  <c:v>-0.32609999999998041</c:v>
                </c:pt>
                <c:pt idx="2740">
                  <c:v>-0.32599999999998042</c:v>
                </c:pt>
                <c:pt idx="2741">
                  <c:v>-0.32589999999998043</c:v>
                </c:pt>
                <c:pt idx="2742">
                  <c:v>-0.32579999999998044</c:v>
                </c:pt>
                <c:pt idx="2743">
                  <c:v>-0.32569999999998045</c:v>
                </c:pt>
                <c:pt idx="2744">
                  <c:v>-0.32559999999998046</c:v>
                </c:pt>
                <c:pt idx="2745">
                  <c:v>-0.32549999999998047</c:v>
                </c:pt>
                <c:pt idx="2746">
                  <c:v>-0.32539999999998048</c:v>
                </c:pt>
                <c:pt idx="2747">
                  <c:v>-0.32529999999998049</c:v>
                </c:pt>
                <c:pt idx="2748">
                  <c:v>-0.3251999999999805</c:v>
                </c:pt>
                <c:pt idx="2749">
                  <c:v>-0.32509999999998052</c:v>
                </c:pt>
                <c:pt idx="2750">
                  <c:v>-0.32499999999998053</c:v>
                </c:pt>
                <c:pt idx="2751">
                  <c:v>-0.32489999999998054</c:v>
                </c:pt>
                <c:pt idx="2752">
                  <c:v>-0.32479999999998055</c:v>
                </c:pt>
                <c:pt idx="2753">
                  <c:v>-0.32469999999998056</c:v>
                </c:pt>
                <c:pt idx="2754">
                  <c:v>-0.32459999999998057</c:v>
                </c:pt>
                <c:pt idx="2755">
                  <c:v>-0.32449999999998058</c:v>
                </c:pt>
                <c:pt idx="2756">
                  <c:v>-0.32439999999998059</c:v>
                </c:pt>
                <c:pt idx="2757">
                  <c:v>-0.3242999999999806</c:v>
                </c:pt>
                <c:pt idx="2758">
                  <c:v>-0.32419999999998061</c:v>
                </c:pt>
                <c:pt idx="2759">
                  <c:v>-0.32409999999998063</c:v>
                </c:pt>
                <c:pt idx="2760">
                  <c:v>-0.32399999999998064</c:v>
                </c:pt>
                <c:pt idx="2761">
                  <c:v>-0.32389999999998065</c:v>
                </c:pt>
                <c:pt idx="2762">
                  <c:v>-0.32379999999998066</c:v>
                </c:pt>
                <c:pt idx="2763">
                  <c:v>-0.32369999999998067</c:v>
                </c:pt>
                <c:pt idx="2764">
                  <c:v>-0.32359999999998068</c:v>
                </c:pt>
                <c:pt idx="2765">
                  <c:v>-0.32349999999998069</c:v>
                </c:pt>
                <c:pt idx="2766">
                  <c:v>-0.3233999999999807</c:v>
                </c:pt>
                <c:pt idx="2767">
                  <c:v>-0.32329999999998071</c:v>
                </c:pt>
                <c:pt idx="2768">
                  <c:v>-0.32319999999998072</c:v>
                </c:pt>
                <c:pt idx="2769">
                  <c:v>-0.32309999999998074</c:v>
                </c:pt>
                <c:pt idx="2770">
                  <c:v>-0.32299999999998075</c:v>
                </c:pt>
                <c:pt idx="2771">
                  <c:v>-0.32289999999998076</c:v>
                </c:pt>
                <c:pt idx="2772">
                  <c:v>-0.32279999999998077</c:v>
                </c:pt>
                <c:pt idx="2773">
                  <c:v>-0.32269999999998078</c:v>
                </c:pt>
                <c:pt idx="2774">
                  <c:v>-0.32259999999998079</c:v>
                </c:pt>
                <c:pt idx="2775">
                  <c:v>-0.3224999999999808</c:v>
                </c:pt>
                <c:pt idx="2776">
                  <c:v>-0.32239999999998081</c:v>
                </c:pt>
                <c:pt idx="2777">
                  <c:v>-0.32229999999998082</c:v>
                </c:pt>
                <c:pt idx="2778">
                  <c:v>-0.32219999999998084</c:v>
                </c:pt>
                <c:pt idx="2779">
                  <c:v>-0.32209999999998085</c:v>
                </c:pt>
                <c:pt idx="2780">
                  <c:v>-0.32199999999998086</c:v>
                </c:pt>
                <c:pt idx="2781">
                  <c:v>-0.32189999999998087</c:v>
                </c:pt>
                <c:pt idx="2782">
                  <c:v>-0.32179999999998088</c:v>
                </c:pt>
                <c:pt idx="2783">
                  <c:v>-0.32169999999998089</c:v>
                </c:pt>
                <c:pt idx="2784">
                  <c:v>-0.3215999999999809</c:v>
                </c:pt>
                <c:pt idx="2785">
                  <c:v>-0.32149999999998091</c:v>
                </c:pt>
                <c:pt idx="2786">
                  <c:v>-0.32139999999998092</c:v>
                </c:pt>
                <c:pt idx="2787">
                  <c:v>-0.32129999999998093</c:v>
                </c:pt>
                <c:pt idx="2788">
                  <c:v>-0.32119999999998095</c:v>
                </c:pt>
                <c:pt idx="2789">
                  <c:v>-0.32109999999998096</c:v>
                </c:pt>
                <c:pt idx="2790">
                  <c:v>-0.32099999999998097</c:v>
                </c:pt>
                <c:pt idx="2791">
                  <c:v>-0.32089999999998098</c:v>
                </c:pt>
                <c:pt idx="2792">
                  <c:v>-0.32079999999998099</c:v>
                </c:pt>
                <c:pt idx="2793">
                  <c:v>-0.320699999999981</c:v>
                </c:pt>
                <c:pt idx="2794">
                  <c:v>-0.32059999999998101</c:v>
                </c:pt>
                <c:pt idx="2795">
                  <c:v>-0.32049999999998102</c:v>
                </c:pt>
                <c:pt idx="2796">
                  <c:v>-0.32039999999998103</c:v>
                </c:pt>
                <c:pt idx="2797">
                  <c:v>-0.32029999999998104</c:v>
                </c:pt>
                <c:pt idx="2798">
                  <c:v>-0.32019999999998106</c:v>
                </c:pt>
                <c:pt idx="2799">
                  <c:v>-0.32009999999998107</c:v>
                </c:pt>
                <c:pt idx="2800">
                  <c:v>-0.31999999999998108</c:v>
                </c:pt>
                <c:pt idx="2801">
                  <c:v>-0.31989999999998109</c:v>
                </c:pt>
                <c:pt idx="2802">
                  <c:v>-0.3197999999999811</c:v>
                </c:pt>
                <c:pt idx="2803">
                  <c:v>-0.31969999999998111</c:v>
                </c:pt>
                <c:pt idx="2804">
                  <c:v>-0.31959999999998112</c:v>
                </c:pt>
                <c:pt idx="2805">
                  <c:v>-0.31949999999998113</c:v>
                </c:pt>
                <c:pt idx="2806">
                  <c:v>-0.31939999999998114</c:v>
                </c:pt>
                <c:pt idx="2807">
                  <c:v>-0.31929999999998115</c:v>
                </c:pt>
                <c:pt idx="2808">
                  <c:v>-0.31919999999998117</c:v>
                </c:pt>
                <c:pt idx="2809">
                  <c:v>-0.31909999999998118</c:v>
                </c:pt>
                <c:pt idx="2810">
                  <c:v>-0.31899999999998119</c:v>
                </c:pt>
                <c:pt idx="2811">
                  <c:v>-0.3188999999999812</c:v>
                </c:pt>
                <c:pt idx="2812">
                  <c:v>-0.31879999999998121</c:v>
                </c:pt>
                <c:pt idx="2813">
                  <c:v>-0.31869999999998122</c:v>
                </c:pt>
                <c:pt idx="2814">
                  <c:v>-0.31859999999998123</c:v>
                </c:pt>
                <c:pt idx="2815">
                  <c:v>-0.31849999999998124</c:v>
                </c:pt>
                <c:pt idx="2816">
                  <c:v>-0.31839999999998125</c:v>
                </c:pt>
                <c:pt idx="2817">
                  <c:v>-0.31829999999998126</c:v>
                </c:pt>
                <c:pt idx="2818">
                  <c:v>-0.31819999999998128</c:v>
                </c:pt>
                <c:pt idx="2819">
                  <c:v>-0.31809999999998129</c:v>
                </c:pt>
                <c:pt idx="2820">
                  <c:v>-0.3179999999999813</c:v>
                </c:pt>
                <c:pt idx="2821">
                  <c:v>-0.31789999999998131</c:v>
                </c:pt>
                <c:pt idx="2822">
                  <c:v>-0.31779999999998132</c:v>
                </c:pt>
                <c:pt idx="2823">
                  <c:v>-0.31769999999998133</c:v>
                </c:pt>
                <c:pt idx="2824">
                  <c:v>-0.31759999999998134</c:v>
                </c:pt>
                <c:pt idx="2825">
                  <c:v>-0.31749999999998135</c:v>
                </c:pt>
                <c:pt idx="2826">
                  <c:v>-0.31739999999998136</c:v>
                </c:pt>
                <c:pt idx="2827">
                  <c:v>-0.31729999999998137</c:v>
                </c:pt>
                <c:pt idx="2828">
                  <c:v>-0.31719999999998139</c:v>
                </c:pt>
                <c:pt idx="2829">
                  <c:v>-0.3170999999999814</c:v>
                </c:pt>
                <c:pt idx="2830">
                  <c:v>-0.31699999999998141</c:v>
                </c:pt>
                <c:pt idx="2831">
                  <c:v>-0.31689999999998142</c:v>
                </c:pt>
                <c:pt idx="2832">
                  <c:v>-0.31679999999998143</c:v>
                </c:pt>
                <c:pt idx="2833">
                  <c:v>-0.31669999999998144</c:v>
                </c:pt>
                <c:pt idx="2834">
                  <c:v>-0.31659999999998145</c:v>
                </c:pt>
                <c:pt idx="2835">
                  <c:v>-0.31649999999998146</c:v>
                </c:pt>
                <c:pt idx="2836">
                  <c:v>-0.31639999999998147</c:v>
                </c:pt>
                <c:pt idx="2837">
                  <c:v>-0.31629999999998148</c:v>
                </c:pt>
                <c:pt idx="2838">
                  <c:v>-0.3161999999999815</c:v>
                </c:pt>
                <c:pt idx="2839">
                  <c:v>-0.31609999999998151</c:v>
                </c:pt>
                <c:pt idx="2840">
                  <c:v>-0.31599999999998152</c:v>
                </c:pt>
                <c:pt idx="2841">
                  <c:v>-0.31589999999998153</c:v>
                </c:pt>
                <c:pt idx="2842">
                  <c:v>-0.31579999999998154</c:v>
                </c:pt>
                <c:pt idx="2843">
                  <c:v>-0.31569999999998155</c:v>
                </c:pt>
                <c:pt idx="2844">
                  <c:v>-0.31559999999998156</c:v>
                </c:pt>
                <c:pt idx="2845">
                  <c:v>-0.31549999999998157</c:v>
                </c:pt>
                <c:pt idx="2846">
                  <c:v>-0.31539999999998158</c:v>
                </c:pt>
                <c:pt idx="2847">
                  <c:v>-0.31529999999998159</c:v>
                </c:pt>
                <c:pt idx="2848">
                  <c:v>-0.31519999999998161</c:v>
                </c:pt>
                <c:pt idx="2849">
                  <c:v>-0.31509999999998162</c:v>
                </c:pt>
                <c:pt idx="2850">
                  <c:v>-0.31499999999998163</c:v>
                </c:pt>
                <c:pt idx="2851">
                  <c:v>-0.31489999999998164</c:v>
                </c:pt>
                <c:pt idx="2852">
                  <c:v>-0.31479999999998165</c:v>
                </c:pt>
                <c:pt idx="2853">
                  <c:v>-0.31469999999998166</c:v>
                </c:pt>
                <c:pt idx="2854">
                  <c:v>-0.31459999999998167</c:v>
                </c:pt>
                <c:pt idx="2855">
                  <c:v>-0.31449999999998168</c:v>
                </c:pt>
                <c:pt idx="2856">
                  <c:v>-0.31439999999998169</c:v>
                </c:pt>
                <c:pt idx="2857">
                  <c:v>-0.31429999999998171</c:v>
                </c:pt>
                <c:pt idx="2858">
                  <c:v>-0.31419999999998172</c:v>
                </c:pt>
                <c:pt idx="2859">
                  <c:v>-0.31409999999998173</c:v>
                </c:pt>
                <c:pt idx="2860">
                  <c:v>-0.31399999999998174</c:v>
                </c:pt>
                <c:pt idx="2861">
                  <c:v>-0.31389999999998175</c:v>
                </c:pt>
                <c:pt idx="2862">
                  <c:v>-0.31379999999998176</c:v>
                </c:pt>
                <c:pt idx="2863">
                  <c:v>-0.31369999999998177</c:v>
                </c:pt>
                <c:pt idx="2864">
                  <c:v>-0.31359999999998178</c:v>
                </c:pt>
                <c:pt idx="2865">
                  <c:v>-0.31349999999998179</c:v>
                </c:pt>
                <c:pt idx="2866">
                  <c:v>-0.3133999999999818</c:v>
                </c:pt>
                <c:pt idx="2867">
                  <c:v>-0.31329999999998182</c:v>
                </c:pt>
                <c:pt idx="2868">
                  <c:v>-0.31319999999998183</c:v>
                </c:pt>
                <c:pt idx="2869">
                  <c:v>-0.31309999999998184</c:v>
                </c:pt>
                <c:pt idx="2870">
                  <c:v>-0.31299999999998185</c:v>
                </c:pt>
                <c:pt idx="2871">
                  <c:v>-0.31289999999998186</c:v>
                </c:pt>
                <c:pt idx="2872">
                  <c:v>-0.31279999999998187</c:v>
                </c:pt>
                <c:pt idx="2873">
                  <c:v>-0.31269999999998188</c:v>
                </c:pt>
                <c:pt idx="2874">
                  <c:v>-0.31259999999998189</c:v>
                </c:pt>
                <c:pt idx="2875">
                  <c:v>-0.3124999999999819</c:v>
                </c:pt>
                <c:pt idx="2876">
                  <c:v>-0.31239999999998191</c:v>
                </c:pt>
                <c:pt idx="2877">
                  <c:v>-0.31229999999998193</c:v>
                </c:pt>
                <c:pt idx="2878">
                  <c:v>-0.31219999999998194</c:v>
                </c:pt>
                <c:pt idx="2879">
                  <c:v>-0.31209999999998195</c:v>
                </c:pt>
                <c:pt idx="2880">
                  <c:v>-0.31199999999998196</c:v>
                </c:pt>
                <c:pt idx="2881">
                  <c:v>-0.31189999999998197</c:v>
                </c:pt>
                <c:pt idx="2882">
                  <c:v>-0.31179999999998198</c:v>
                </c:pt>
                <c:pt idx="2883">
                  <c:v>-0.31169999999998199</c:v>
                </c:pt>
                <c:pt idx="2884">
                  <c:v>-0.311599999999982</c:v>
                </c:pt>
                <c:pt idx="2885">
                  <c:v>-0.31149999999998201</c:v>
                </c:pt>
                <c:pt idx="2886">
                  <c:v>-0.31139999999998202</c:v>
                </c:pt>
                <c:pt idx="2887">
                  <c:v>-0.31129999999998204</c:v>
                </c:pt>
                <c:pt idx="2888">
                  <c:v>-0.31119999999998205</c:v>
                </c:pt>
                <c:pt idx="2889">
                  <c:v>-0.31109999999998206</c:v>
                </c:pt>
                <c:pt idx="2890">
                  <c:v>-0.31099999999998207</c:v>
                </c:pt>
                <c:pt idx="2891">
                  <c:v>-0.31089999999998208</c:v>
                </c:pt>
                <c:pt idx="2892">
                  <c:v>-0.31079999999998209</c:v>
                </c:pt>
                <c:pt idx="2893">
                  <c:v>-0.3106999999999821</c:v>
                </c:pt>
                <c:pt idx="2894">
                  <c:v>-0.31059999999998211</c:v>
                </c:pt>
                <c:pt idx="2895">
                  <c:v>-0.31049999999998212</c:v>
                </c:pt>
                <c:pt idx="2896">
                  <c:v>-0.31039999999998213</c:v>
                </c:pt>
                <c:pt idx="2897">
                  <c:v>-0.31029999999998215</c:v>
                </c:pt>
                <c:pt idx="2898">
                  <c:v>-0.31019999999998216</c:v>
                </c:pt>
                <c:pt idx="2899">
                  <c:v>-0.31009999999998217</c:v>
                </c:pt>
                <c:pt idx="2900">
                  <c:v>-0.30999999999998218</c:v>
                </c:pt>
                <c:pt idx="2901">
                  <c:v>-0.30989999999998219</c:v>
                </c:pt>
                <c:pt idx="2902">
                  <c:v>-0.3097999999999822</c:v>
                </c:pt>
                <c:pt idx="2903">
                  <c:v>-0.30969999999998221</c:v>
                </c:pt>
                <c:pt idx="2904">
                  <c:v>-0.30959999999998222</c:v>
                </c:pt>
                <c:pt idx="2905">
                  <c:v>-0.30949999999998223</c:v>
                </c:pt>
                <c:pt idx="2906">
                  <c:v>-0.30939999999998224</c:v>
                </c:pt>
                <c:pt idx="2907">
                  <c:v>-0.30929999999998226</c:v>
                </c:pt>
                <c:pt idx="2908">
                  <c:v>-0.30919999999998227</c:v>
                </c:pt>
                <c:pt idx="2909">
                  <c:v>-0.30909999999998228</c:v>
                </c:pt>
                <c:pt idx="2910">
                  <c:v>-0.30899999999998229</c:v>
                </c:pt>
                <c:pt idx="2911">
                  <c:v>-0.3088999999999823</c:v>
                </c:pt>
                <c:pt idx="2912">
                  <c:v>-0.30879999999998231</c:v>
                </c:pt>
                <c:pt idx="2913">
                  <c:v>-0.30869999999998232</c:v>
                </c:pt>
                <c:pt idx="2914">
                  <c:v>-0.30859999999998233</c:v>
                </c:pt>
                <c:pt idx="2915">
                  <c:v>-0.30849999999998234</c:v>
                </c:pt>
                <c:pt idx="2916">
                  <c:v>-0.30839999999998235</c:v>
                </c:pt>
                <c:pt idx="2917">
                  <c:v>-0.30829999999998237</c:v>
                </c:pt>
                <c:pt idx="2918">
                  <c:v>-0.30819999999998238</c:v>
                </c:pt>
                <c:pt idx="2919">
                  <c:v>-0.30809999999998239</c:v>
                </c:pt>
                <c:pt idx="2920">
                  <c:v>-0.3079999999999824</c:v>
                </c:pt>
                <c:pt idx="2921">
                  <c:v>-0.30789999999998241</c:v>
                </c:pt>
                <c:pt idx="2922">
                  <c:v>-0.30779999999998242</c:v>
                </c:pt>
                <c:pt idx="2923">
                  <c:v>-0.30769999999998243</c:v>
                </c:pt>
                <c:pt idx="2924">
                  <c:v>-0.30759999999998244</c:v>
                </c:pt>
                <c:pt idx="2925">
                  <c:v>-0.30749999999998245</c:v>
                </c:pt>
                <c:pt idx="2926">
                  <c:v>-0.30739999999998247</c:v>
                </c:pt>
                <c:pt idx="2927">
                  <c:v>-0.30729999999998248</c:v>
                </c:pt>
                <c:pt idx="2928">
                  <c:v>-0.30719999999998249</c:v>
                </c:pt>
                <c:pt idx="2929">
                  <c:v>-0.3070999999999825</c:v>
                </c:pt>
                <c:pt idx="2930">
                  <c:v>-0.30699999999998251</c:v>
                </c:pt>
                <c:pt idx="2931">
                  <c:v>-0.30689999999998252</c:v>
                </c:pt>
                <c:pt idx="2932">
                  <c:v>-0.30679999999998253</c:v>
                </c:pt>
                <c:pt idx="2933">
                  <c:v>-0.30669999999998254</c:v>
                </c:pt>
                <c:pt idx="2934">
                  <c:v>-0.30659999999998255</c:v>
                </c:pt>
                <c:pt idx="2935">
                  <c:v>-0.30649999999998256</c:v>
                </c:pt>
                <c:pt idx="2936">
                  <c:v>-0.30639999999998258</c:v>
                </c:pt>
                <c:pt idx="2937">
                  <c:v>-0.30629999999998259</c:v>
                </c:pt>
                <c:pt idx="2938">
                  <c:v>-0.3061999999999826</c:v>
                </c:pt>
                <c:pt idx="2939">
                  <c:v>-0.30609999999998261</c:v>
                </c:pt>
                <c:pt idx="2940">
                  <c:v>-0.30599999999998262</c:v>
                </c:pt>
                <c:pt idx="2941">
                  <c:v>-0.30589999999998263</c:v>
                </c:pt>
                <c:pt idx="2942">
                  <c:v>-0.30579999999998264</c:v>
                </c:pt>
                <c:pt idx="2943">
                  <c:v>-0.30569999999998265</c:v>
                </c:pt>
                <c:pt idx="2944">
                  <c:v>-0.30559999999998266</c:v>
                </c:pt>
                <c:pt idx="2945">
                  <c:v>-0.30549999999998267</c:v>
                </c:pt>
                <c:pt idx="2946">
                  <c:v>-0.30539999999998269</c:v>
                </c:pt>
                <c:pt idx="2947">
                  <c:v>-0.3052999999999827</c:v>
                </c:pt>
                <c:pt idx="2948">
                  <c:v>-0.30519999999998271</c:v>
                </c:pt>
                <c:pt idx="2949">
                  <c:v>-0.30509999999998272</c:v>
                </c:pt>
                <c:pt idx="2950">
                  <c:v>-0.30499999999998273</c:v>
                </c:pt>
                <c:pt idx="2951">
                  <c:v>-0.30489999999998274</c:v>
                </c:pt>
                <c:pt idx="2952">
                  <c:v>-0.30479999999998275</c:v>
                </c:pt>
                <c:pt idx="2953">
                  <c:v>-0.30469999999998276</c:v>
                </c:pt>
                <c:pt idx="2954">
                  <c:v>-0.30459999999998277</c:v>
                </c:pt>
                <c:pt idx="2955">
                  <c:v>-0.30449999999998278</c:v>
                </c:pt>
                <c:pt idx="2956">
                  <c:v>-0.3043999999999828</c:v>
                </c:pt>
                <c:pt idx="2957">
                  <c:v>-0.30429999999998281</c:v>
                </c:pt>
                <c:pt idx="2958">
                  <c:v>-0.30419999999998282</c:v>
                </c:pt>
                <c:pt idx="2959">
                  <c:v>-0.30409999999998283</c:v>
                </c:pt>
                <c:pt idx="2960">
                  <c:v>-0.30399999999998284</c:v>
                </c:pt>
                <c:pt idx="2961">
                  <c:v>-0.30389999999998285</c:v>
                </c:pt>
                <c:pt idx="2962">
                  <c:v>-0.30379999999998286</c:v>
                </c:pt>
                <c:pt idx="2963">
                  <c:v>-0.30369999999998287</c:v>
                </c:pt>
                <c:pt idx="2964">
                  <c:v>-0.30359999999998288</c:v>
                </c:pt>
                <c:pt idx="2965">
                  <c:v>-0.30349999999998289</c:v>
                </c:pt>
                <c:pt idx="2966">
                  <c:v>-0.30339999999998291</c:v>
                </c:pt>
                <c:pt idx="2967">
                  <c:v>-0.30329999999998292</c:v>
                </c:pt>
                <c:pt idx="2968">
                  <c:v>-0.30319999999998293</c:v>
                </c:pt>
                <c:pt idx="2969">
                  <c:v>-0.30309999999998294</c:v>
                </c:pt>
                <c:pt idx="2970">
                  <c:v>-0.30299999999998295</c:v>
                </c:pt>
                <c:pt idx="2971">
                  <c:v>-0.30289999999998296</c:v>
                </c:pt>
                <c:pt idx="2972">
                  <c:v>-0.30279999999998297</c:v>
                </c:pt>
                <c:pt idx="2973">
                  <c:v>-0.30269999999998298</c:v>
                </c:pt>
                <c:pt idx="2974">
                  <c:v>-0.30259999999998299</c:v>
                </c:pt>
                <c:pt idx="2975">
                  <c:v>-0.302499999999983</c:v>
                </c:pt>
                <c:pt idx="2976">
                  <c:v>-0.30239999999998302</c:v>
                </c:pt>
                <c:pt idx="2977">
                  <c:v>-0.30229999999998303</c:v>
                </c:pt>
                <c:pt idx="2978">
                  <c:v>-0.30219999999998304</c:v>
                </c:pt>
                <c:pt idx="2979">
                  <c:v>-0.30209999999998305</c:v>
                </c:pt>
                <c:pt idx="2980">
                  <c:v>-0.30199999999998306</c:v>
                </c:pt>
                <c:pt idx="2981">
                  <c:v>-0.30189999999998307</c:v>
                </c:pt>
                <c:pt idx="2982">
                  <c:v>-0.30179999999998308</c:v>
                </c:pt>
                <c:pt idx="2983">
                  <c:v>-0.30169999999998309</c:v>
                </c:pt>
                <c:pt idx="2984">
                  <c:v>-0.3015999999999831</c:v>
                </c:pt>
                <c:pt idx="2985">
                  <c:v>-0.30149999999998311</c:v>
                </c:pt>
                <c:pt idx="2986">
                  <c:v>-0.30139999999998313</c:v>
                </c:pt>
                <c:pt idx="2987">
                  <c:v>-0.30129999999998314</c:v>
                </c:pt>
                <c:pt idx="2988">
                  <c:v>-0.30119999999998315</c:v>
                </c:pt>
                <c:pt idx="2989">
                  <c:v>-0.30109999999998316</c:v>
                </c:pt>
                <c:pt idx="2990">
                  <c:v>-0.30099999999998317</c:v>
                </c:pt>
                <c:pt idx="2991">
                  <c:v>-0.30089999999998318</c:v>
                </c:pt>
                <c:pt idx="2992">
                  <c:v>-0.30079999999998319</c:v>
                </c:pt>
                <c:pt idx="2993">
                  <c:v>-0.3006999999999832</c:v>
                </c:pt>
                <c:pt idx="2994">
                  <c:v>-0.30059999999998321</c:v>
                </c:pt>
                <c:pt idx="2995">
                  <c:v>-0.30049999999998322</c:v>
                </c:pt>
                <c:pt idx="2996">
                  <c:v>-0.30039999999998324</c:v>
                </c:pt>
                <c:pt idx="2997">
                  <c:v>-0.30029999999998325</c:v>
                </c:pt>
                <c:pt idx="2998">
                  <c:v>-0.30019999999998326</c:v>
                </c:pt>
                <c:pt idx="2999">
                  <c:v>-0.30009999999998327</c:v>
                </c:pt>
                <c:pt idx="3000">
                  <c:v>-0.29999999999998328</c:v>
                </c:pt>
                <c:pt idx="3001">
                  <c:v>-0.29989999999998329</c:v>
                </c:pt>
                <c:pt idx="3002">
                  <c:v>-0.2997999999999833</c:v>
                </c:pt>
                <c:pt idx="3003">
                  <c:v>-0.29969999999998331</c:v>
                </c:pt>
                <c:pt idx="3004">
                  <c:v>-0.29959999999998332</c:v>
                </c:pt>
                <c:pt idx="3005">
                  <c:v>-0.29949999999998334</c:v>
                </c:pt>
                <c:pt idx="3006">
                  <c:v>-0.29939999999998335</c:v>
                </c:pt>
                <c:pt idx="3007">
                  <c:v>-0.29929999999998336</c:v>
                </c:pt>
                <c:pt idx="3008">
                  <c:v>-0.29919999999998337</c:v>
                </c:pt>
                <c:pt idx="3009">
                  <c:v>-0.29909999999998338</c:v>
                </c:pt>
                <c:pt idx="3010">
                  <c:v>-0.29899999999998339</c:v>
                </c:pt>
                <c:pt idx="3011">
                  <c:v>-0.2988999999999834</c:v>
                </c:pt>
                <c:pt idx="3012">
                  <c:v>-0.29879999999998341</c:v>
                </c:pt>
                <c:pt idx="3013">
                  <c:v>-0.29869999999998342</c:v>
                </c:pt>
                <c:pt idx="3014">
                  <c:v>-0.29859999999998343</c:v>
                </c:pt>
                <c:pt idx="3015">
                  <c:v>-0.29849999999998345</c:v>
                </c:pt>
                <c:pt idx="3016">
                  <c:v>-0.29839999999998346</c:v>
                </c:pt>
                <c:pt idx="3017">
                  <c:v>-0.29829999999998347</c:v>
                </c:pt>
                <c:pt idx="3018">
                  <c:v>-0.29819999999998348</c:v>
                </c:pt>
                <c:pt idx="3019">
                  <c:v>-0.29809999999998349</c:v>
                </c:pt>
                <c:pt idx="3020">
                  <c:v>-0.2979999999999835</c:v>
                </c:pt>
                <c:pt idx="3021">
                  <c:v>-0.29789999999998351</c:v>
                </c:pt>
                <c:pt idx="3022">
                  <c:v>-0.29779999999998352</c:v>
                </c:pt>
                <c:pt idx="3023">
                  <c:v>-0.29769999999998353</c:v>
                </c:pt>
                <c:pt idx="3024">
                  <c:v>-0.29759999999998354</c:v>
                </c:pt>
                <c:pt idx="3025">
                  <c:v>-0.29749999999998356</c:v>
                </c:pt>
                <c:pt idx="3026">
                  <c:v>-0.29739999999998357</c:v>
                </c:pt>
                <c:pt idx="3027">
                  <c:v>-0.29729999999998358</c:v>
                </c:pt>
                <c:pt idx="3028">
                  <c:v>-0.29719999999998359</c:v>
                </c:pt>
                <c:pt idx="3029">
                  <c:v>-0.2970999999999836</c:v>
                </c:pt>
                <c:pt idx="3030">
                  <c:v>-0.29699999999998361</c:v>
                </c:pt>
                <c:pt idx="3031">
                  <c:v>-0.29689999999998362</c:v>
                </c:pt>
                <c:pt idx="3032">
                  <c:v>-0.29679999999998363</c:v>
                </c:pt>
                <c:pt idx="3033">
                  <c:v>-0.29669999999998364</c:v>
                </c:pt>
                <c:pt idx="3034">
                  <c:v>-0.29659999999998365</c:v>
                </c:pt>
                <c:pt idx="3035">
                  <c:v>-0.29649999999998367</c:v>
                </c:pt>
                <c:pt idx="3036">
                  <c:v>-0.29639999999998368</c:v>
                </c:pt>
                <c:pt idx="3037">
                  <c:v>-0.29629999999998369</c:v>
                </c:pt>
                <c:pt idx="3038">
                  <c:v>-0.2961999999999837</c:v>
                </c:pt>
                <c:pt idx="3039">
                  <c:v>-0.29609999999998371</c:v>
                </c:pt>
                <c:pt idx="3040">
                  <c:v>-0.29599999999998372</c:v>
                </c:pt>
                <c:pt idx="3041">
                  <c:v>-0.29589999999998373</c:v>
                </c:pt>
                <c:pt idx="3042">
                  <c:v>-0.29579999999998374</c:v>
                </c:pt>
                <c:pt idx="3043">
                  <c:v>-0.29569999999998375</c:v>
                </c:pt>
                <c:pt idx="3044">
                  <c:v>-0.29559999999998376</c:v>
                </c:pt>
                <c:pt idx="3045">
                  <c:v>-0.29549999999998378</c:v>
                </c:pt>
                <c:pt idx="3046">
                  <c:v>-0.29539999999998379</c:v>
                </c:pt>
                <c:pt idx="3047">
                  <c:v>-0.2952999999999838</c:v>
                </c:pt>
                <c:pt idx="3048">
                  <c:v>-0.29519999999998381</c:v>
                </c:pt>
                <c:pt idx="3049">
                  <c:v>-0.29509999999998382</c:v>
                </c:pt>
                <c:pt idx="3050">
                  <c:v>-0.29499999999998383</c:v>
                </c:pt>
                <c:pt idx="3051">
                  <c:v>-0.29489999999998384</c:v>
                </c:pt>
                <c:pt idx="3052">
                  <c:v>-0.29479999999998385</c:v>
                </c:pt>
                <c:pt idx="3053">
                  <c:v>-0.29469999999998386</c:v>
                </c:pt>
                <c:pt idx="3054">
                  <c:v>-0.29459999999998387</c:v>
                </c:pt>
                <c:pt idx="3055">
                  <c:v>-0.29449999999998389</c:v>
                </c:pt>
                <c:pt idx="3056">
                  <c:v>-0.2943999999999839</c:v>
                </c:pt>
                <c:pt idx="3057">
                  <c:v>-0.29429999999998391</c:v>
                </c:pt>
                <c:pt idx="3058">
                  <c:v>-0.29419999999998392</c:v>
                </c:pt>
                <c:pt idx="3059">
                  <c:v>-0.29409999999998393</c:v>
                </c:pt>
                <c:pt idx="3060">
                  <c:v>-0.29399999999998394</c:v>
                </c:pt>
                <c:pt idx="3061">
                  <c:v>-0.29389999999998395</c:v>
                </c:pt>
                <c:pt idx="3062">
                  <c:v>-0.29379999999998396</c:v>
                </c:pt>
                <c:pt idx="3063">
                  <c:v>-0.29369999999998397</c:v>
                </c:pt>
                <c:pt idx="3064">
                  <c:v>-0.29359999999998398</c:v>
                </c:pt>
                <c:pt idx="3065">
                  <c:v>-0.293499999999984</c:v>
                </c:pt>
                <c:pt idx="3066">
                  <c:v>-0.29339999999998401</c:v>
                </c:pt>
                <c:pt idx="3067">
                  <c:v>-0.29329999999998402</c:v>
                </c:pt>
                <c:pt idx="3068">
                  <c:v>-0.29319999999998403</c:v>
                </c:pt>
                <c:pt idx="3069">
                  <c:v>-0.29309999999998404</c:v>
                </c:pt>
                <c:pt idx="3070">
                  <c:v>-0.29299999999998405</c:v>
                </c:pt>
                <c:pt idx="3071">
                  <c:v>-0.29289999999998406</c:v>
                </c:pt>
                <c:pt idx="3072">
                  <c:v>-0.29279999999998407</c:v>
                </c:pt>
                <c:pt idx="3073">
                  <c:v>-0.29269999999998408</c:v>
                </c:pt>
                <c:pt idx="3074">
                  <c:v>-0.2925999999999841</c:v>
                </c:pt>
                <c:pt idx="3075">
                  <c:v>-0.29249999999998411</c:v>
                </c:pt>
                <c:pt idx="3076">
                  <c:v>-0.29239999999998412</c:v>
                </c:pt>
                <c:pt idx="3077">
                  <c:v>-0.29229999999998413</c:v>
                </c:pt>
                <c:pt idx="3078">
                  <c:v>-0.29219999999998414</c:v>
                </c:pt>
                <c:pt idx="3079">
                  <c:v>-0.29209999999998415</c:v>
                </c:pt>
                <c:pt idx="3080">
                  <c:v>-0.29199999999998416</c:v>
                </c:pt>
                <c:pt idx="3081">
                  <c:v>-0.29189999999998417</c:v>
                </c:pt>
                <c:pt idx="3082">
                  <c:v>-0.29179999999998418</c:v>
                </c:pt>
                <c:pt idx="3083">
                  <c:v>-0.29169999999998419</c:v>
                </c:pt>
                <c:pt idx="3084">
                  <c:v>-0.29159999999998421</c:v>
                </c:pt>
                <c:pt idx="3085">
                  <c:v>-0.29149999999998422</c:v>
                </c:pt>
                <c:pt idx="3086">
                  <c:v>-0.29139999999998423</c:v>
                </c:pt>
                <c:pt idx="3087">
                  <c:v>-0.29129999999998424</c:v>
                </c:pt>
                <c:pt idx="3088">
                  <c:v>-0.29119999999998425</c:v>
                </c:pt>
                <c:pt idx="3089">
                  <c:v>-0.29109999999998426</c:v>
                </c:pt>
                <c:pt idx="3090">
                  <c:v>-0.29099999999998427</c:v>
                </c:pt>
                <c:pt idx="3091">
                  <c:v>-0.29089999999998428</c:v>
                </c:pt>
                <c:pt idx="3092">
                  <c:v>-0.29079999999998429</c:v>
                </c:pt>
                <c:pt idx="3093">
                  <c:v>-0.2906999999999843</c:v>
                </c:pt>
                <c:pt idx="3094">
                  <c:v>-0.29059999999998432</c:v>
                </c:pt>
                <c:pt idx="3095">
                  <c:v>-0.29049999999998433</c:v>
                </c:pt>
                <c:pt idx="3096">
                  <c:v>-0.29039999999998434</c:v>
                </c:pt>
                <c:pt idx="3097">
                  <c:v>-0.29029999999998435</c:v>
                </c:pt>
                <c:pt idx="3098">
                  <c:v>-0.29019999999998436</c:v>
                </c:pt>
                <c:pt idx="3099">
                  <c:v>-0.29009999999998437</c:v>
                </c:pt>
                <c:pt idx="3100">
                  <c:v>-0.28999999999998438</c:v>
                </c:pt>
                <c:pt idx="3101">
                  <c:v>-0.28989999999998439</c:v>
                </c:pt>
                <c:pt idx="3102">
                  <c:v>-0.2897999999999844</c:v>
                </c:pt>
                <c:pt idx="3103">
                  <c:v>-0.28969999999998441</c:v>
                </c:pt>
                <c:pt idx="3104">
                  <c:v>-0.28959999999998443</c:v>
                </c:pt>
                <c:pt idx="3105">
                  <c:v>-0.28949999999998444</c:v>
                </c:pt>
                <c:pt idx="3106">
                  <c:v>-0.28939999999998445</c:v>
                </c:pt>
                <c:pt idx="3107">
                  <c:v>-0.28929999999998446</c:v>
                </c:pt>
                <c:pt idx="3108">
                  <c:v>-0.28919999999998447</c:v>
                </c:pt>
                <c:pt idx="3109">
                  <c:v>-0.28909999999998448</c:v>
                </c:pt>
                <c:pt idx="3110">
                  <c:v>-0.28899999999998449</c:v>
                </c:pt>
                <c:pt idx="3111">
                  <c:v>-0.2888999999999845</c:v>
                </c:pt>
                <c:pt idx="3112">
                  <c:v>-0.28879999999998451</c:v>
                </c:pt>
                <c:pt idx="3113">
                  <c:v>-0.28869999999998452</c:v>
                </c:pt>
                <c:pt idx="3114">
                  <c:v>-0.28859999999998454</c:v>
                </c:pt>
                <c:pt idx="3115">
                  <c:v>-0.28849999999998455</c:v>
                </c:pt>
                <c:pt idx="3116">
                  <c:v>-0.28839999999998456</c:v>
                </c:pt>
                <c:pt idx="3117">
                  <c:v>-0.28829999999998457</c:v>
                </c:pt>
                <c:pt idx="3118">
                  <c:v>-0.28819999999998458</c:v>
                </c:pt>
                <c:pt idx="3119">
                  <c:v>-0.28809999999998459</c:v>
                </c:pt>
                <c:pt idx="3120">
                  <c:v>-0.2879999999999846</c:v>
                </c:pt>
                <c:pt idx="3121">
                  <c:v>-0.28789999999998461</c:v>
                </c:pt>
                <c:pt idx="3122">
                  <c:v>-0.28779999999998462</c:v>
                </c:pt>
                <c:pt idx="3123">
                  <c:v>-0.28769999999998463</c:v>
                </c:pt>
                <c:pt idx="3124">
                  <c:v>-0.28759999999998465</c:v>
                </c:pt>
                <c:pt idx="3125">
                  <c:v>-0.28749999999998466</c:v>
                </c:pt>
                <c:pt idx="3126">
                  <c:v>-0.28739999999998467</c:v>
                </c:pt>
                <c:pt idx="3127">
                  <c:v>-0.28729999999998468</c:v>
                </c:pt>
                <c:pt idx="3128">
                  <c:v>-0.28719999999998469</c:v>
                </c:pt>
                <c:pt idx="3129">
                  <c:v>-0.2870999999999847</c:v>
                </c:pt>
                <c:pt idx="3130">
                  <c:v>-0.28699999999998471</c:v>
                </c:pt>
                <c:pt idx="3131">
                  <c:v>-0.28689999999998472</c:v>
                </c:pt>
                <c:pt idx="3132">
                  <c:v>-0.28679999999998473</c:v>
                </c:pt>
                <c:pt idx="3133">
                  <c:v>-0.28669999999998474</c:v>
                </c:pt>
                <c:pt idx="3134">
                  <c:v>-0.28659999999998476</c:v>
                </c:pt>
                <c:pt idx="3135">
                  <c:v>-0.28649999999998477</c:v>
                </c:pt>
                <c:pt idx="3136">
                  <c:v>-0.28639999999998478</c:v>
                </c:pt>
                <c:pt idx="3137">
                  <c:v>-0.28629999999998479</c:v>
                </c:pt>
                <c:pt idx="3138">
                  <c:v>-0.2861999999999848</c:v>
                </c:pt>
                <c:pt idx="3139">
                  <c:v>-0.28609999999998481</c:v>
                </c:pt>
                <c:pt idx="3140">
                  <c:v>-0.28599999999998482</c:v>
                </c:pt>
                <c:pt idx="3141">
                  <c:v>-0.28589999999998483</c:v>
                </c:pt>
                <c:pt idx="3142">
                  <c:v>-0.28579999999998484</c:v>
                </c:pt>
                <c:pt idx="3143">
                  <c:v>-0.28569999999998485</c:v>
                </c:pt>
                <c:pt idx="3144">
                  <c:v>-0.28559999999998487</c:v>
                </c:pt>
                <c:pt idx="3145">
                  <c:v>-0.28549999999998488</c:v>
                </c:pt>
                <c:pt idx="3146">
                  <c:v>-0.28539999999998489</c:v>
                </c:pt>
                <c:pt idx="3147">
                  <c:v>-0.2852999999999849</c:v>
                </c:pt>
                <c:pt idx="3148">
                  <c:v>-0.28519999999998491</c:v>
                </c:pt>
                <c:pt idx="3149">
                  <c:v>-0.28509999999998492</c:v>
                </c:pt>
                <c:pt idx="3150">
                  <c:v>-0.28499999999998493</c:v>
                </c:pt>
                <c:pt idx="3151">
                  <c:v>-0.28489999999998494</c:v>
                </c:pt>
                <c:pt idx="3152">
                  <c:v>-0.28479999999998495</c:v>
                </c:pt>
                <c:pt idx="3153">
                  <c:v>-0.28469999999998497</c:v>
                </c:pt>
                <c:pt idx="3154">
                  <c:v>-0.28459999999998498</c:v>
                </c:pt>
                <c:pt idx="3155">
                  <c:v>-0.28449999999998499</c:v>
                </c:pt>
                <c:pt idx="3156">
                  <c:v>-0.284399999999985</c:v>
                </c:pt>
                <c:pt idx="3157">
                  <c:v>-0.28429999999998501</c:v>
                </c:pt>
                <c:pt idx="3158">
                  <c:v>-0.28419999999998502</c:v>
                </c:pt>
                <c:pt idx="3159">
                  <c:v>-0.28409999999998503</c:v>
                </c:pt>
                <c:pt idx="3160">
                  <c:v>-0.28399999999998504</c:v>
                </c:pt>
                <c:pt idx="3161">
                  <c:v>-0.28389999999998505</c:v>
                </c:pt>
                <c:pt idx="3162">
                  <c:v>-0.28379999999998506</c:v>
                </c:pt>
                <c:pt idx="3163">
                  <c:v>-0.28369999999998508</c:v>
                </c:pt>
                <c:pt idx="3164">
                  <c:v>-0.28359999999998509</c:v>
                </c:pt>
                <c:pt idx="3165">
                  <c:v>-0.2834999999999851</c:v>
                </c:pt>
                <c:pt idx="3166">
                  <c:v>-0.28339999999998511</c:v>
                </c:pt>
                <c:pt idx="3167">
                  <c:v>-0.28329999999998512</c:v>
                </c:pt>
                <c:pt idx="3168">
                  <c:v>-0.28319999999998513</c:v>
                </c:pt>
                <c:pt idx="3169">
                  <c:v>-0.28309999999998514</c:v>
                </c:pt>
                <c:pt idx="3170">
                  <c:v>-0.28299999999998515</c:v>
                </c:pt>
                <c:pt idx="3171">
                  <c:v>-0.28289999999998516</c:v>
                </c:pt>
                <c:pt idx="3172">
                  <c:v>-0.28279999999998517</c:v>
                </c:pt>
                <c:pt idx="3173">
                  <c:v>-0.28269999999998519</c:v>
                </c:pt>
                <c:pt idx="3174">
                  <c:v>-0.2825999999999852</c:v>
                </c:pt>
                <c:pt idx="3175">
                  <c:v>-0.28249999999998521</c:v>
                </c:pt>
                <c:pt idx="3176">
                  <c:v>-0.28239999999998522</c:v>
                </c:pt>
                <c:pt idx="3177">
                  <c:v>-0.28229999999998523</c:v>
                </c:pt>
                <c:pt idx="3178">
                  <c:v>-0.28219999999998524</c:v>
                </c:pt>
                <c:pt idx="3179">
                  <c:v>-0.28209999999998525</c:v>
                </c:pt>
                <c:pt idx="3180">
                  <c:v>-0.28199999999998526</c:v>
                </c:pt>
                <c:pt idx="3181">
                  <c:v>-0.28189999999998527</c:v>
                </c:pt>
                <c:pt idx="3182">
                  <c:v>-0.28179999999998528</c:v>
                </c:pt>
                <c:pt idx="3183">
                  <c:v>-0.2816999999999853</c:v>
                </c:pt>
                <c:pt idx="3184">
                  <c:v>-0.28159999999998531</c:v>
                </c:pt>
                <c:pt idx="3185">
                  <c:v>-0.28149999999998532</c:v>
                </c:pt>
                <c:pt idx="3186">
                  <c:v>-0.28139999999998533</c:v>
                </c:pt>
                <c:pt idx="3187">
                  <c:v>-0.28129999999998534</c:v>
                </c:pt>
                <c:pt idx="3188">
                  <c:v>-0.28119999999998535</c:v>
                </c:pt>
                <c:pt idx="3189">
                  <c:v>-0.28109999999998536</c:v>
                </c:pt>
                <c:pt idx="3190">
                  <c:v>-0.28099999999998537</c:v>
                </c:pt>
                <c:pt idx="3191">
                  <c:v>-0.28089999999998538</c:v>
                </c:pt>
                <c:pt idx="3192">
                  <c:v>-0.28079999999998539</c:v>
                </c:pt>
                <c:pt idx="3193">
                  <c:v>-0.28069999999998541</c:v>
                </c:pt>
                <c:pt idx="3194">
                  <c:v>-0.28059999999998542</c:v>
                </c:pt>
                <c:pt idx="3195">
                  <c:v>-0.28049999999998543</c:v>
                </c:pt>
                <c:pt idx="3196">
                  <c:v>-0.28039999999998544</c:v>
                </c:pt>
                <c:pt idx="3197">
                  <c:v>-0.28029999999998545</c:v>
                </c:pt>
                <c:pt idx="3198">
                  <c:v>-0.28019999999998546</c:v>
                </c:pt>
                <c:pt idx="3199">
                  <c:v>-0.28009999999998547</c:v>
                </c:pt>
                <c:pt idx="3200">
                  <c:v>-0.27999999999998548</c:v>
                </c:pt>
                <c:pt idx="3201">
                  <c:v>-0.27989999999998549</c:v>
                </c:pt>
                <c:pt idx="3202">
                  <c:v>-0.2797999999999855</c:v>
                </c:pt>
                <c:pt idx="3203">
                  <c:v>-0.27969999999998552</c:v>
                </c:pt>
                <c:pt idx="3204">
                  <c:v>-0.27959999999998553</c:v>
                </c:pt>
                <c:pt idx="3205">
                  <c:v>-0.27949999999998554</c:v>
                </c:pt>
                <c:pt idx="3206">
                  <c:v>-0.27939999999998555</c:v>
                </c:pt>
                <c:pt idx="3207">
                  <c:v>-0.27929999999998556</c:v>
                </c:pt>
                <c:pt idx="3208">
                  <c:v>-0.27919999999998557</c:v>
                </c:pt>
                <c:pt idx="3209">
                  <c:v>-0.27909999999998558</c:v>
                </c:pt>
                <c:pt idx="3210">
                  <c:v>-0.27899999999998559</c:v>
                </c:pt>
                <c:pt idx="3211">
                  <c:v>-0.2788999999999856</c:v>
                </c:pt>
                <c:pt idx="3212">
                  <c:v>-0.27879999999998561</c:v>
                </c:pt>
                <c:pt idx="3213">
                  <c:v>-0.27869999999998563</c:v>
                </c:pt>
                <c:pt idx="3214">
                  <c:v>-0.27859999999998564</c:v>
                </c:pt>
                <c:pt idx="3215">
                  <c:v>-0.27849999999998565</c:v>
                </c:pt>
                <c:pt idx="3216">
                  <c:v>-0.27839999999998566</c:v>
                </c:pt>
                <c:pt idx="3217">
                  <c:v>-0.27829999999998567</c:v>
                </c:pt>
                <c:pt idx="3218">
                  <c:v>-0.27819999999998568</c:v>
                </c:pt>
                <c:pt idx="3219">
                  <c:v>-0.27809999999998569</c:v>
                </c:pt>
                <c:pt idx="3220">
                  <c:v>-0.2779999999999857</c:v>
                </c:pt>
                <c:pt idx="3221">
                  <c:v>-0.27789999999998571</c:v>
                </c:pt>
                <c:pt idx="3222">
                  <c:v>-0.27779999999998573</c:v>
                </c:pt>
                <c:pt idx="3223">
                  <c:v>-0.27769999999998574</c:v>
                </c:pt>
                <c:pt idx="3224">
                  <c:v>-0.27759999999998575</c:v>
                </c:pt>
                <c:pt idx="3225">
                  <c:v>-0.27749999999998576</c:v>
                </c:pt>
                <c:pt idx="3226">
                  <c:v>-0.27739999999998577</c:v>
                </c:pt>
                <c:pt idx="3227">
                  <c:v>-0.27729999999998578</c:v>
                </c:pt>
                <c:pt idx="3228">
                  <c:v>-0.27719999999998579</c:v>
                </c:pt>
                <c:pt idx="3229">
                  <c:v>-0.2770999999999858</c:v>
                </c:pt>
                <c:pt idx="3230">
                  <c:v>-0.27699999999998581</c:v>
                </c:pt>
                <c:pt idx="3231">
                  <c:v>-0.27689999999998582</c:v>
                </c:pt>
                <c:pt idx="3232">
                  <c:v>-0.27679999999998584</c:v>
                </c:pt>
                <c:pt idx="3233">
                  <c:v>-0.27669999999998585</c:v>
                </c:pt>
                <c:pt idx="3234">
                  <c:v>-0.27659999999998586</c:v>
                </c:pt>
                <c:pt idx="3235">
                  <c:v>-0.27649999999998587</c:v>
                </c:pt>
                <c:pt idx="3236">
                  <c:v>-0.27639999999998588</c:v>
                </c:pt>
                <c:pt idx="3237">
                  <c:v>-0.27629999999998589</c:v>
                </c:pt>
                <c:pt idx="3238">
                  <c:v>-0.2761999999999859</c:v>
                </c:pt>
                <c:pt idx="3239">
                  <c:v>-0.27609999999998591</c:v>
                </c:pt>
                <c:pt idx="3240">
                  <c:v>-0.27599999999998592</c:v>
                </c:pt>
                <c:pt idx="3241">
                  <c:v>-0.27589999999998593</c:v>
                </c:pt>
                <c:pt idx="3242">
                  <c:v>-0.27579999999998595</c:v>
                </c:pt>
                <c:pt idx="3243">
                  <c:v>-0.27569999999998596</c:v>
                </c:pt>
                <c:pt idx="3244">
                  <c:v>-0.27559999999998597</c:v>
                </c:pt>
                <c:pt idx="3245">
                  <c:v>-0.27549999999998598</c:v>
                </c:pt>
                <c:pt idx="3246">
                  <c:v>-0.27539999999998599</c:v>
                </c:pt>
                <c:pt idx="3247">
                  <c:v>-0.275299999999986</c:v>
                </c:pt>
                <c:pt idx="3248">
                  <c:v>-0.27519999999998601</c:v>
                </c:pt>
                <c:pt idx="3249">
                  <c:v>-0.27509999999998602</c:v>
                </c:pt>
                <c:pt idx="3250">
                  <c:v>-0.27499999999998603</c:v>
                </c:pt>
                <c:pt idx="3251">
                  <c:v>-0.27489999999998604</c:v>
                </c:pt>
                <c:pt idx="3252">
                  <c:v>-0.27479999999998606</c:v>
                </c:pt>
                <c:pt idx="3253">
                  <c:v>-0.27469999999998607</c:v>
                </c:pt>
                <c:pt idx="3254">
                  <c:v>-0.27459999999998608</c:v>
                </c:pt>
                <c:pt idx="3255">
                  <c:v>-0.27449999999998609</c:v>
                </c:pt>
                <c:pt idx="3256">
                  <c:v>-0.2743999999999861</c:v>
                </c:pt>
                <c:pt idx="3257">
                  <c:v>-0.27429999999998611</c:v>
                </c:pt>
                <c:pt idx="3258">
                  <c:v>-0.27419999999998612</c:v>
                </c:pt>
                <c:pt idx="3259">
                  <c:v>-0.27409999999998613</c:v>
                </c:pt>
                <c:pt idx="3260">
                  <c:v>-0.27399999999998614</c:v>
                </c:pt>
                <c:pt idx="3261">
                  <c:v>-0.27389999999998615</c:v>
                </c:pt>
                <c:pt idx="3262">
                  <c:v>-0.27379999999998617</c:v>
                </c:pt>
                <c:pt idx="3263">
                  <c:v>-0.27369999999998618</c:v>
                </c:pt>
                <c:pt idx="3264">
                  <c:v>-0.27359999999998619</c:v>
                </c:pt>
                <c:pt idx="3265">
                  <c:v>-0.2734999999999862</c:v>
                </c:pt>
                <c:pt idx="3266">
                  <c:v>-0.27339999999998621</c:v>
                </c:pt>
                <c:pt idx="3267">
                  <c:v>-0.27329999999998622</c:v>
                </c:pt>
                <c:pt idx="3268">
                  <c:v>-0.27319999999998623</c:v>
                </c:pt>
                <c:pt idx="3269">
                  <c:v>-0.27309999999998624</c:v>
                </c:pt>
                <c:pt idx="3270">
                  <c:v>-0.27299999999998625</c:v>
                </c:pt>
                <c:pt idx="3271">
                  <c:v>-0.27289999999998626</c:v>
                </c:pt>
                <c:pt idx="3272">
                  <c:v>-0.27279999999998628</c:v>
                </c:pt>
                <c:pt idx="3273">
                  <c:v>-0.27269999999998629</c:v>
                </c:pt>
                <c:pt idx="3274">
                  <c:v>-0.2725999999999863</c:v>
                </c:pt>
                <c:pt idx="3275">
                  <c:v>-0.27249999999998631</c:v>
                </c:pt>
                <c:pt idx="3276">
                  <c:v>-0.27239999999998632</c:v>
                </c:pt>
                <c:pt idx="3277">
                  <c:v>-0.27229999999998633</c:v>
                </c:pt>
                <c:pt idx="3278">
                  <c:v>-0.27219999999998634</c:v>
                </c:pt>
                <c:pt idx="3279">
                  <c:v>-0.27209999999998635</c:v>
                </c:pt>
                <c:pt idx="3280">
                  <c:v>-0.27199999999998636</c:v>
                </c:pt>
                <c:pt idx="3281">
                  <c:v>-0.27189999999998637</c:v>
                </c:pt>
                <c:pt idx="3282">
                  <c:v>-0.27179999999998639</c:v>
                </c:pt>
                <c:pt idx="3283">
                  <c:v>-0.2716999999999864</c:v>
                </c:pt>
                <c:pt idx="3284">
                  <c:v>-0.27159999999998641</c:v>
                </c:pt>
                <c:pt idx="3285">
                  <c:v>-0.27149999999998642</c:v>
                </c:pt>
                <c:pt idx="3286">
                  <c:v>-0.27139999999998643</c:v>
                </c:pt>
                <c:pt idx="3287">
                  <c:v>-0.27129999999998644</c:v>
                </c:pt>
                <c:pt idx="3288">
                  <c:v>-0.27119999999998645</c:v>
                </c:pt>
                <c:pt idx="3289">
                  <c:v>-0.27109999999998646</c:v>
                </c:pt>
                <c:pt idx="3290">
                  <c:v>-0.27099999999998647</c:v>
                </c:pt>
                <c:pt idx="3291">
                  <c:v>-0.27089999999998648</c:v>
                </c:pt>
                <c:pt idx="3292">
                  <c:v>-0.2707999999999865</c:v>
                </c:pt>
                <c:pt idx="3293">
                  <c:v>-0.27069999999998651</c:v>
                </c:pt>
                <c:pt idx="3294">
                  <c:v>-0.27059999999998652</c:v>
                </c:pt>
                <c:pt idx="3295">
                  <c:v>-0.27049999999998653</c:v>
                </c:pt>
                <c:pt idx="3296">
                  <c:v>-0.27039999999998654</c:v>
                </c:pt>
                <c:pt idx="3297">
                  <c:v>-0.27029999999998655</c:v>
                </c:pt>
                <c:pt idx="3298">
                  <c:v>-0.27019999999998656</c:v>
                </c:pt>
                <c:pt idx="3299">
                  <c:v>-0.27009999999998657</c:v>
                </c:pt>
                <c:pt idx="3300">
                  <c:v>-0.26999999999998658</c:v>
                </c:pt>
                <c:pt idx="3301">
                  <c:v>-0.2698999999999866</c:v>
                </c:pt>
                <c:pt idx="3302">
                  <c:v>-0.26979999999998661</c:v>
                </c:pt>
                <c:pt idx="3303">
                  <c:v>-0.26969999999998662</c:v>
                </c:pt>
                <c:pt idx="3304">
                  <c:v>-0.26959999999998663</c:v>
                </c:pt>
                <c:pt idx="3305">
                  <c:v>-0.26949999999998664</c:v>
                </c:pt>
                <c:pt idx="3306">
                  <c:v>-0.26939999999998665</c:v>
                </c:pt>
                <c:pt idx="3307">
                  <c:v>-0.26929999999998666</c:v>
                </c:pt>
                <c:pt idx="3308">
                  <c:v>-0.26919999999998667</c:v>
                </c:pt>
                <c:pt idx="3309">
                  <c:v>-0.26909999999998668</c:v>
                </c:pt>
                <c:pt idx="3310">
                  <c:v>-0.26899999999998669</c:v>
                </c:pt>
                <c:pt idx="3311">
                  <c:v>-0.26889999999998671</c:v>
                </c:pt>
                <c:pt idx="3312">
                  <c:v>-0.26879999999998672</c:v>
                </c:pt>
                <c:pt idx="3313">
                  <c:v>-0.26869999999998673</c:v>
                </c:pt>
                <c:pt idx="3314">
                  <c:v>-0.26859999999998674</c:v>
                </c:pt>
                <c:pt idx="3315">
                  <c:v>-0.26849999999998675</c:v>
                </c:pt>
                <c:pt idx="3316">
                  <c:v>-0.26839999999998676</c:v>
                </c:pt>
                <c:pt idx="3317">
                  <c:v>-0.26829999999998677</c:v>
                </c:pt>
                <c:pt idx="3318">
                  <c:v>-0.26819999999998678</c:v>
                </c:pt>
                <c:pt idx="3319">
                  <c:v>-0.26809999999998679</c:v>
                </c:pt>
                <c:pt idx="3320">
                  <c:v>-0.2679999999999868</c:v>
                </c:pt>
                <c:pt idx="3321">
                  <c:v>-0.26789999999998682</c:v>
                </c:pt>
                <c:pt idx="3322">
                  <c:v>-0.26779999999998683</c:v>
                </c:pt>
                <c:pt idx="3323">
                  <c:v>-0.26769999999998684</c:v>
                </c:pt>
                <c:pt idx="3324">
                  <c:v>-0.26759999999998685</c:v>
                </c:pt>
                <c:pt idx="3325">
                  <c:v>-0.26749999999998686</c:v>
                </c:pt>
                <c:pt idx="3326">
                  <c:v>-0.26739999999998687</c:v>
                </c:pt>
                <c:pt idx="3327">
                  <c:v>-0.26729999999998688</c:v>
                </c:pt>
                <c:pt idx="3328">
                  <c:v>-0.26719999999998689</c:v>
                </c:pt>
                <c:pt idx="3329">
                  <c:v>-0.2670999999999869</c:v>
                </c:pt>
                <c:pt idx="3330">
                  <c:v>-0.26699999999998691</c:v>
                </c:pt>
                <c:pt idx="3331">
                  <c:v>-0.26689999999998693</c:v>
                </c:pt>
                <c:pt idx="3332">
                  <c:v>-0.26679999999998694</c:v>
                </c:pt>
                <c:pt idx="3333">
                  <c:v>-0.26669999999998695</c:v>
                </c:pt>
                <c:pt idx="3334">
                  <c:v>-0.26659999999998696</c:v>
                </c:pt>
                <c:pt idx="3335">
                  <c:v>-0.26649999999998697</c:v>
                </c:pt>
                <c:pt idx="3336">
                  <c:v>-0.26639999999998698</c:v>
                </c:pt>
                <c:pt idx="3337">
                  <c:v>-0.26629999999998699</c:v>
                </c:pt>
                <c:pt idx="3338">
                  <c:v>-0.266199999999987</c:v>
                </c:pt>
                <c:pt idx="3339">
                  <c:v>-0.26609999999998701</c:v>
                </c:pt>
                <c:pt idx="3340">
                  <c:v>-0.26599999999998702</c:v>
                </c:pt>
                <c:pt idx="3341">
                  <c:v>-0.26589999999998704</c:v>
                </c:pt>
                <c:pt idx="3342">
                  <c:v>-0.26579999999998705</c:v>
                </c:pt>
                <c:pt idx="3343">
                  <c:v>-0.26569999999998706</c:v>
                </c:pt>
                <c:pt idx="3344">
                  <c:v>-0.26559999999998707</c:v>
                </c:pt>
                <c:pt idx="3345">
                  <c:v>-0.26549999999998708</c:v>
                </c:pt>
                <c:pt idx="3346">
                  <c:v>-0.26539999999998709</c:v>
                </c:pt>
                <c:pt idx="3347">
                  <c:v>-0.2652999999999871</c:v>
                </c:pt>
                <c:pt idx="3348">
                  <c:v>-0.26519999999998711</c:v>
                </c:pt>
                <c:pt idx="3349">
                  <c:v>-0.26509999999998712</c:v>
                </c:pt>
                <c:pt idx="3350">
                  <c:v>-0.26499999999998713</c:v>
                </c:pt>
                <c:pt idx="3351">
                  <c:v>-0.26489999999998715</c:v>
                </c:pt>
                <c:pt idx="3352">
                  <c:v>-0.26479999999998716</c:v>
                </c:pt>
                <c:pt idx="3353">
                  <c:v>-0.26469999999998717</c:v>
                </c:pt>
                <c:pt idx="3354">
                  <c:v>-0.26459999999998718</c:v>
                </c:pt>
                <c:pt idx="3355">
                  <c:v>-0.26449999999998719</c:v>
                </c:pt>
                <c:pt idx="3356">
                  <c:v>-0.2643999999999872</c:v>
                </c:pt>
                <c:pt idx="3357">
                  <c:v>-0.26429999999998721</c:v>
                </c:pt>
                <c:pt idx="3358">
                  <c:v>-0.26419999999998722</c:v>
                </c:pt>
                <c:pt idx="3359">
                  <c:v>-0.26409999999998723</c:v>
                </c:pt>
                <c:pt idx="3360">
                  <c:v>-0.26399999999998724</c:v>
                </c:pt>
                <c:pt idx="3361">
                  <c:v>-0.26389999999998726</c:v>
                </c:pt>
                <c:pt idx="3362">
                  <c:v>-0.26379999999998727</c:v>
                </c:pt>
                <c:pt idx="3363">
                  <c:v>-0.26369999999998728</c:v>
                </c:pt>
                <c:pt idx="3364">
                  <c:v>-0.26359999999998729</c:v>
                </c:pt>
                <c:pt idx="3365">
                  <c:v>-0.2634999999999873</c:v>
                </c:pt>
                <c:pt idx="3366">
                  <c:v>-0.26339999999998731</c:v>
                </c:pt>
                <c:pt idx="3367">
                  <c:v>-0.26329999999998732</c:v>
                </c:pt>
                <c:pt idx="3368">
                  <c:v>-0.26319999999998733</c:v>
                </c:pt>
                <c:pt idx="3369">
                  <c:v>-0.26309999999998734</c:v>
                </c:pt>
                <c:pt idx="3370">
                  <c:v>-0.26299999999998736</c:v>
                </c:pt>
                <c:pt idx="3371">
                  <c:v>-0.26289999999998737</c:v>
                </c:pt>
                <c:pt idx="3372">
                  <c:v>-0.26279999999998738</c:v>
                </c:pt>
                <c:pt idx="3373">
                  <c:v>-0.26269999999998739</c:v>
                </c:pt>
                <c:pt idx="3374">
                  <c:v>-0.2625999999999874</c:v>
                </c:pt>
                <c:pt idx="3375">
                  <c:v>-0.26249999999998741</c:v>
                </c:pt>
                <c:pt idx="3376">
                  <c:v>-0.26239999999998742</c:v>
                </c:pt>
                <c:pt idx="3377">
                  <c:v>-0.26229999999998743</c:v>
                </c:pt>
                <c:pt idx="3378">
                  <c:v>-0.26219999999998744</c:v>
                </c:pt>
                <c:pt idx="3379">
                  <c:v>-0.26209999999998745</c:v>
                </c:pt>
                <c:pt idx="3380">
                  <c:v>-0.26199999999998747</c:v>
                </c:pt>
                <c:pt idx="3381">
                  <c:v>-0.26189999999998748</c:v>
                </c:pt>
                <c:pt idx="3382">
                  <c:v>-0.26179999999998749</c:v>
                </c:pt>
                <c:pt idx="3383">
                  <c:v>-0.2616999999999875</c:v>
                </c:pt>
                <c:pt idx="3384">
                  <c:v>-0.26159999999998751</c:v>
                </c:pt>
                <c:pt idx="3385">
                  <c:v>-0.26149999999998752</c:v>
                </c:pt>
                <c:pt idx="3386">
                  <c:v>-0.26139999999998753</c:v>
                </c:pt>
                <c:pt idx="3387">
                  <c:v>-0.26129999999998754</c:v>
                </c:pt>
                <c:pt idx="3388">
                  <c:v>-0.26119999999998755</c:v>
                </c:pt>
                <c:pt idx="3389">
                  <c:v>-0.26109999999998756</c:v>
                </c:pt>
                <c:pt idx="3390">
                  <c:v>-0.26099999999998758</c:v>
                </c:pt>
                <c:pt idx="3391">
                  <c:v>-0.26089999999998759</c:v>
                </c:pt>
                <c:pt idx="3392">
                  <c:v>-0.2607999999999876</c:v>
                </c:pt>
                <c:pt idx="3393">
                  <c:v>-0.26069999999998761</c:v>
                </c:pt>
                <c:pt idx="3394">
                  <c:v>-0.26059999999998762</c:v>
                </c:pt>
                <c:pt idx="3395">
                  <c:v>-0.26049999999998763</c:v>
                </c:pt>
                <c:pt idx="3396">
                  <c:v>-0.26039999999998764</c:v>
                </c:pt>
                <c:pt idx="3397">
                  <c:v>-0.26029999999998765</c:v>
                </c:pt>
                <c:pt idx="3398">
                  <c:v>-0.26019999999998766</c:v>
                </c:pt>
                <c:pt idx="3399">
                  <c:v>-0.26009999999998767</c:v>
                </c:pt>
                <c:pt idx="3400">
                  <c:v>-0.25999999999998769</c:v>
                </c:pt>
                <c:pt idx="3401">
                  <c:v>-0.2598999999999877</c:v>
                </c:pt>
                <c:pt idx="3402">
                  <c:v>-0.25979999999998771</c:v>
                </c:pt>
                <c:pt idx="3403">
                  <c:v>-0.25969999999998772</c:v>
                </c:pt>
                <c:pt idx="3404">
                  <c:v>-0.25959999999998773</c:v>
                </c:pt>
                <c:pt idx="3405">
                  <c:v>-0.25949999999998774</c:v>
                </c:pt>
                <c:pt idx="3406">
                  <c:v>-0.25939999999998775</c:v>
                </c:pt>
                <c:pt idx="3407">
                  <c:v>-0.25929999999998776</c:v>
                </c:pt>
                <c:pt idx="3408">
                  <c:v>-0.25919999999998777</c:v>
                </c:pt>
                <c:pt idx="3409">
                  <c:v>-0.25909999999998778</c:v>
                </c:pt>
                <c:pt idx="3410">
                  <c:v>-0.2589999999999878</c:v>
                </c:pt>
                <c:pt idx="3411">
                  <c:v>-0.25889999999998781</c:v>
                </c:pt>
                <c:pt idx="3412">
                  <c:v>-0.25879999999998782</c:v>
                </c:pt>
                <c:pt idx="3413">
                  <c:v>-0.25869999999998783</c:v>
                </c:pt>
                <c:pt idx="3414">
                  <c:v>-0.25859999999998784</c:v>
                </c:pt>
                <c:pt idx="3415">
                  <c:v>-0.25849999999998785</c:v>
                </c:pt>
                <c:pt idx="3416">
                  <c:v>-0.25839999999998786</c:v>
                </c:pt>
                <c:pt idx="3417">
                  <c:v>-0.25829999999998787</c:v>
                </c:pt>
                <c:pt idx="3418">
                  <c:v>-0.25819999999998788</c:v>
                </c:pt>
                <c:pt idx="3419">
                  <c:v>-0.25809999999998789</c:v>
                </c:pt>
                <c:pt idx="3420">
                  <c:v>-0.25799999999998791</c:v>
                </c:pt>
                <c:pt idx="3421">
                  <c:v>-0.25789999999998792</c:v>
                </c:pt>
                <c:pt idx="3422">
                  <c:v>-0.25779999999998793</c:v>
                </c:pt>
                <c:pt idx="3423">
                  <c:v>-0.25769999999998794</c:v>
                </c:pt>
                <c:pt idx="3424">
                  <c:v>-0.25759999999998795</c:v>
                </c:pt>
                <c:pt idx="3425">
                  <c:v>-0.25749999999998796</c:v>
                </c:pt>
                <c:pt idx="3426">
                  <c:v>-0.25739999999998797</c:v>
                </c:pt>
                <c:pt idx="3427">
                  <c:v>-0.25729999999998798</c:v>
                </c:pt>
                <c:pt idx="3428">
                  <c:v>-0.25719999999998799</c:v>
                </c:pt>
                <c:pt idx="3429">
                  <c:v>-0.257099999999988</c:v>
                </c:pt>
                <c:pt idx="3430">
                  <c:v>-0.25699999999998802</c:v>
                </c:pt>
                <c:pt idx="3431">
                  <c:v>-0.25689999999998803</c:v>
                </c:pt>
                <c:pt idx="3432">
                  <c:v>-0.25679999999998804</c:v>
                </c:pt>
                <c:pt idx="3433">
                  <c:v>-0.25669999999998805</c:v>
                </c:pt>
                <c:pt idx="3434">
                  <c:v>-0.25659999999998806</c:v>
                </c:pt>
                <c:pt idx="3435">
                  <c:v>-0.25649999999998807</c:v>
                </c:pt>
                <c:pt idx="3436">
                  <c:v>-0.25639999999998808</c:v>
                </c:pt>
                <c:pt idx="3437">
                  <c:v>-0.25629999999998809</c:v>
                </c:pt>
                <c:pt idx="3438">
                  <c:v>-0.2561999999999881</c:v>
                </c:pt>
                <c:pt idx="3439">
                  <c:v>-0.25609999999998811</c:v>
                </c:pt>
                <c:pt idx="3440">
                  <c:v>-0.25599999999998813</c:v>
                </c:pt>
                <c:pt idx="3441">
                  <c:v>-0.25589999999998814</c:v>
                </c:pt>
                <c:pt idx="3442">
                  <c:v>-0.25579999999998815</c:v>
                </c:pt>
                <c:pt idx="3443">
                  <c:v>-0.25569999999998816</c:v>
                </c:pt>
                <c:pt idx="3444">
                  <c:v>-0.25559999999998817</c:v>
                </c:pt>
                <c:pt idx="3445">
                  <c:v>-0.25549999999998818</c:v>
                </c:pt>
                <c:pt idx="3446">
                  <c:v>-0.25539999999998819</c:v>
                </c:pt>
                <c:pt idx="3447">
                  <c:v>-0.2552999999999882</c:v>
                </c:pt>
                <c:pt idx="3448">
                  <c:v>-0.25519999999998821</c:v>
                </c:pt>
                <c:pt idx="3449">
                  <c:v>-0.25509999999998823</c:v>
                </c:pt>
                <c:pt idx="3450">
                  <c:v>-0.25499999999998824</c:v>
                </c:pt>
                <c:pt idx="3451">
                  <c:v>-0.25489999999998825</c:v>
                </c:pt>
                <c:pt idx="3452">
                  <c:v>-0.25479999999998826</c:v>
                </c:pt>
                <c:pt idx="3453">
                  <c:v>-0.25469999999998827</c:v>
                </c:pt>
                <c:pt idx="3454">
                  <c:v>-0.25459999999998828</c:v>
                </c:pt>
                <c:pt idx="3455">
                  <c:v>-0.25449999999998829</c:v>
                </c:pt>
                <c:pt idx="3456">
                  <c:v>-0.2543999999999883</c:v>
                </c:pt>
                <c:pt idx="3457">
                  <c:v>-0.25429999999998831</c:v>
                </c:pt>
                <c:pt idx="3458">
                  <c:v>-0.25419999999998832</c:v>
                </c:pt>
                <c:pt idx="3459">
                  <c:v>-0.25409999999998834</c:v>
                </c:pt>
                <c:pt idx="3460">
                  <c:v>-0.25399999999998835</c:v>
                </c:pt>
                <c:pt idx="3461">
                  <c:v>-0.25389999999998836</c:v>
                </c:pt>
                <c:pt idx="3462">
                  <c:v>-0.25379999999998837</c:v>
                </c:pt>
                <c:pt idx="3463">
                  <c:v>-0.25369999999998838</c:v>
                </c:pt>
                <c:pt idx="3464">
                  <c:v>-0.25359999999998839</c:v>
                </c:pt>
                <c:pt idx="3465">
                  <c:v>-0.2534999999999884</c:v>
                </c:pt>
                <c:pt idx="3466">
                  <c:v>-0.25339999999998841</c:v>
                </c:pt>
                <c:pt idx="3467">
                  <c:v>-0.25329999999998842</c:v>
                </c:pt>
                <c:pt idx="3468">
                  <c:v>-0.25319999999998843</c:v>
                </c:pt>
                <c:pt idx="3469">
                  <c:v>-0.25309999999998845</c:v>
                </c:pt>
                <c:pt idx="3470">
                  <c:v>-0.25299999999998846</c:v>
                </c:pt>
                <c:pt idx="3471">
                  <c:v>-0.25289999999998847</c:v>
                </c:pt>
                <c:pt idx="3472">
                  <c:v>-0.25279999999998848</c:v>
                </c:pt>
                <c:pt idx="3473">
                  <c:v>-0.25269999999998849</c:v>
                </c:pt>
                <c:pt idx="3474">
                  <c:v>-0.2525999999999885</c:v>
                </c:pt>
                <c:pt idx="3475">
                  <c:v>-0.25249999999998851</c:v>
                </c:pt>
                <c:pt idx="3476">
                  <c:v>-0.25239999999998852</c:v>
                </c:pt>
                <c:pt idx="3477">
                  <c:v>-0.25229999999998853</c:v>
                </c:pt>
                <c:pt idx="3478">
                  <c:v>-0.25219999999998854</c:v>
                </c:pt>
                <c:pt idx="3479">
                  <c:v>-0.25209999999998856</c:v>
                </c:pt>
                <c:pt idx="3480">
                  <c:v>-0.25199999999998857</c:v>
                </c:pt>
                <c:pt idx="3481">
                  <c:v>-0.25189999999998858</c:v>
                </c:pt>
                <c:pt idx="3482">
                  <c:v>-0.25179999999998859</c:v>
                </c:pt>
                <c:pt idx="3483">
                  <c:v>-0.2516999999999886</c:v>
                </c:pt>
                <c:pt idx="3484">
                  <c:v>-0.25159999999998861</c:v>
                </c:pt>
                <c:pt idx="3485">
                  <c:v>-0.25149999999998862</c:v>
                </c:pt>
                <c:pt idx="3486">
                  <c:v>-0.25139999999998863</c:v>
                </c:pt>
                <c:pt idx="3487">
                  <c:v>-0.25129999999998864</c:v>
                </c:pt>
                <c:pt idx="3488">
                  <c:v>-0.25119999999998865</c:v>
                </c:pt>
                <c:pt idx="3489">
                  <c:v>-0.25109999999998867</c:v>
                </c:pt>
                <c:pt idx="3490">
                  <c:v>-0.25099999999998868</c:v>
                </c:pt>
                <c:pt idx="3491">
                  <c:v>-0.25089999999998869</c:v>
                </c:pt>
                <c:pt idx="3492">
                  <c:v>-0.2507999999999887</c:v>
                </c:pt>
                <c:pt idx="3493">
                  <c:v>-0.25069999999998871</c:v>
                </c:pt>
                <c:pt idx="3494">
                  <c:v>-0.25059999999998872</c:v>
                </c:pt>
                <c:pt idx="3495">
                  <c:v>-0.25049999999998873</c:v>
                </c:pt>
                <c:pt idx="3496">
                  <c:v>-0.25039999999998874</c:v>
                </c:pt>
                <c:pt idx="3497">
                  <c:v>-0.25029999999998875</c:v>
                </c:pt>
                <c:pt idx="3498">
                  <c:v>-0.25019999999998876</c:v>
                </c:pt>
                <c:pt idx="3499">
                  <c:v>-0.25009999999998878</c:v>
                </c:pt>
                <c:pt idx="3500">
                  <c:v>-0.24999999999998879</c:v>
                </c:pt>
                <c:pt idx="3501">
                  <c:v>-0.2498999999999888</c:v>
                </c:pt>
                <c:pt idx="3502">
                  <c:v>-0.24979999999998881</c:v>
                </c:pt>
                <c:pt idx="3503">
                  <c:v>-0.24969999999998882</c:v>
                </c:pt>
                <c:pt idx="3504">
                  <c:v>-0.24959999999998883</c:v>
                </c:pt>
                <c:pt idx="3505">
                  <c:v>-0.24949999999998884</c:v>
                </c:pt>
                <c:pt idx="3506">
                  <c:v>-0.24939999999998885</c:v>
                </c:pt>
                <c:pt idx="3507">
                  <c:v>-0.24929999999998886</c:v>
                </c:pt>
                <c:pt idx="3508">
                  <c:v>-0.24919999999998887</c:v>
                </c:pt>
                <c:pt idx="3509">
                  <c:v>-0.24909999999998889</c:v>
                </c:pt>
                <c:pt idx="3510">
                  <c:v>-0.2489999999999889</c:v>
                </c:pt>
                <c:pt idx="3511">
                  <c:v>-0.24889999999998891</c:v>
                </c:pt>
                <c:pt idx="3512">
                  <c:v>-0.24879999999998892</c:v>
                </c:pt>
                <c:pt idx="3513">
                  <c:v>-0.24869999999998893</c:v>
                </c:pt>
                <c:pt idx="3514">
                  <c:v>-0.24859999999998894</c:v>
                </c:pt>
                <c:pt idx="3515">
                  <c:v>-0.24849999999998895</c:v>
                </c:pt>
                <c:pt idx="3516">
                  <c:v>-0.24839999999998896</c:v>
                </c:pt>
                <c:pt idx="3517">
                  <c:v>-0.24829999999998897</c:v>
                </c:pt>
                <c:pt idx="3518">
                  <c:v>-0.24819999999998898</c:v>
                </c:pt>
                <c:pt idx="3519">
                  <c:v>-0.248099999999989</c:v>
                </c:pt>
                <c:pt idx="3520">
                  <c:v>-0.24799999999998901</c:v>
                </c:pt>
                <c:pt idx="3521">
                  <c:v>-0.24789999999998902</c:v>
                </c:pt>
                <c:pt idx="3522">
                  <c:v>-0.24779999999998903</c:v>
                </c:pt>
                <c:pt idx="3523">
                  <c:v>-0.24769999999998904</c:v>
                </c:pt>
                <c:pt idx="3524">
                  <c:v>-0.24759999999998905</c:v>
                </c:pt>
                <c:pt idx="3525">
                  <c:v>-0.24749999999998906</c:v>
                </c:pt>
                <c:pt idx="3526">
                  <c:v>-0.24739999999998907</c:v>
                </c:pt>
                <c:pt idx="3527">
                  <c:v>-0.24729999999998908</c:v>
                </c:pt>
                <c:pt idx="3528">
                  <c:v>-0.2471999999999891</c:v>
                </c:pt>
                <c:pt idx="3529">
                  <c:v>-0.24709999999998911</c:v>
                </c:pt>
                <c:pt idx="3530">
                  <c:v>-0.24699999999998912</c:v>
                </c:pt>
                <c:pt idx="3531">
                  <c:v>-0.24689999999998913</c:v>
                </c:pt>
                <c:pt idx="3532">
                  <c:v>-0.24679999999998914</c:v>
                </c:pt>
                <c:pt idx="3533">
                  <c:v>-0.24669999999998915</c:v>
                </c:pt>
                <c:pt idx="3534">
                  <c:v>-0.24659999999998916</c:v>
                </c:pt>
                <c:pt idx="3535">
                  <c:v>-0.24649999999998917</c:v>
                </c:pt>
                <c:pt idx="3536">
                  <c:v>-0.24639999999998918</c:v>
                </c:pt>
                <c:pt idx="3537">
                  <c:v>-0.24629999999998919</c:v>
                </c:pt>
                <c:pt idx="3538">
                  <c:v>-0.24619999999998921</c:v>
                </c:pt>
                <c:pt idx="3539">
                  <c:v>-0.24609999999998922</c:v>
                </c:pt>
                <c:pt idx="3540">
                  <c:v>-0.24599999999998923</c:v>
                </c:pt>
                <c:pt idx="3541">
                  <c:v>-0.24589999999998924</c:v>
                </c:pt>
                <c:pt idx="3542">
                  <c:v>-0.24579999999998925</c:v>
                </c:pt>
                <c:pt idx="3543">
                  <c:v>-0.24569999999998926</c:v>
                </c:pt>
                <c:pt idx="3544">
                  <c:v>-0.24559999999998927</c:v>
                </c:pt>
                <c:pt idx="3545">
                  <c:v>-0.24549999999998928</c:v>
                </c:pt>
                <c:pt idx="3546">
                  <c:v>-0.24539999999998929</c:v>
                </c:pt>
                <c:pt idx="3547">
                  <c:v>-0.2452999999999893</c:v>
                </c:pt>
                <c:pt idx="3548">
                  <c:v>-0.24519999999998932</c:v>
                </c:pt>
                <c:pt idx="3549">
                  <c:v>-0.24509999999998933</c:v>
                </c:pt>
                <c:pt idx="3550">
                  <c:v>-0.24499999999998934</c:v>
                </c:pt>
                <c:pt idx="3551">
                  <c:v>-0.24489999999998935</c:v>
                </c:pt>
                <c:pt idx="3552">
                  <c:v>-0.24479999999998936</c:v>
                </c:pt>
                <c:pt idx="3553">
                  <c:v>-0.24469999999998937</c:v>
                </c:pt>
                <c:pt idx="3554">
                  <c:v>-0.24459999999998938</c:v>
                </c:pt>
                <c:pt idx="3555">
                  <c:v>-0.24449999999998939</c:v>
                </c:pt>
                <c:pt idx="3556">
                  <c:v>-0.2443999999999894</c:v>
                </c:pt>
                <c:pt idx="3557">
                  <c:v>-0.24429999999998941</c:v>
                </c:pt>
                <c:pt idx="3558">
                  <c:v>-0.24419999999998943</c:v>
                </c:pt>
                <c:pt idx="3559">
                  <c:v>-0.24409999999998944</c:v>
                </c:pt>
                <c:pt idx="3560">
                  <c:v>-0.24399999999998945</c:v>
                </c:pt>
                <c:pt idx="3561">
                  <c:v>-0.24389999999998946</c:v>
                </c:pt>
                <c:pt idx="3562">
                  <c:v>-0.24379999999998947</c:v>
                </c:pt>
                <c:pt idx="3563">
                  <c:v>-0.24369999999998948</c:v>
                </c:pt>
                <c:pt idx="3564">
                  <c:v>-0.24359999999998949</c:v>
                </c:pt>
                <c:pt idx="3565">
                  <c:v>-0.2434999999999895</c:v>
                </c:pt>
                <c:pt idx="3566">
                  <c:v>-0.24339999999998951</c:v>
                </c:pt>
                <c:pt idx="3567">
                  <c:v>-0.24329999999998952</c:v>
                </c:pt>
                <c:pt idx="3568">
                  <c:v>-0.24319999999998954</c:v>
                </c:pt>
                <c:pt idx="3569">
                  <c:v>-0.24309999999998955</c:v>
                </c:pt>
                <c:pt idx="3570">
                  <c:v>-0.24299999999998956</c:v>
                </c:pt>
                <c:pt idx="3571">
                  <c:v>-0.24289999999998957</c:v>
                </c:pt>
                <c:pt idx="3572">
                  <c:v>-0.24279999999998958</c:v>
                </c:pt>
                <c:pt idx="3573">
                  <c:v>-0.24269999999998959</c:v>
                </c:pt>
                <c:pt idx="3574">
                  <c:v>-0.2425999999999896</c:v>
                </c:pt>
                <c:pt idx="3575">
                  <c:v>-0.24249999999998961</c:v>
                </c:pt>
                <c:pt idx="3576">
                  <c:v>-0.24239999999998962</c:v>
                </c:pt>
                <c:pt idx="3577">
                  <c:v>-0.24229999999998963</c:v>
                </c:pt>
                <c:pt idx="3578">
                  <c:v>-0.24219999999998965</c:v>
                </c:pt>
                <c:pt idx="3579">
                  <c:v>-0.24209999999998966</c:v>
                </c:pt>
                <c:pt idx="3580">
                  <c:v>-0.24199999999998967</c:v>
                </c:pt>
                <c:pt idx="3581">
                  <c:v>-0.24189999999998968</c:v>
                </c:pt>
                <c:pt idx="3582">
                  <c:v>-0.24179999999998969</c:v>
                </c:pt>
                <c:pt idx="3583">
                  <c:v>-0.2416999999999897</c:v>
                </c:pt>
                <c:pt idx="3584">
                  <c:v>-0.24159999999998971</c:v>
                </c:pt>
                <c:pt idx="3585">
                  <c:v>-0.24149999999998972</c:v>
                </c:pt>
                <c:pt idx="3586">
                  <c:v>-0.24139999999998973</c:v>
                </c:pt>
                <c:pt idx="3587">
                  <c:v>-0.24129999999998974</c:v>
                </c:pt>
                <c:pt idx="3588">
                  <c:v>-0.24119999999998976</c:v>
                </c:pt>
                <c:pt idx="3589">
                  <c:v>-0.24109999999998977</c:v>
                </c:pt>
                <c:pt idx="3590">
                  <c:v>-0.24099999999998978</c:v>
                </c:pt>
                <c:pt idx="3591">
                  <c:v>-0.24089999999998979</c:v>
                </c:pt>
                <c:pt idx="3592">
                  <c:v>-0.2407999999999898</c:v>
                </c:pt>
                <c:pt idx="3593">
                  <c:v>-0.24069999999998981</c:v>
                </c:pt>
                <c:pt idx="3594">
                  <c:v>-0.24059999999998982</c:v>
                </c:pt>
                <c:pt idx="3595">
                  <c:v>-0.24049999999998983</c:v>
                </c:pt>
                <c:pt idx="3596">
                  <c:v>-0.24039999999998984</c:v>
                </c:pt>
                <c:pt idx="3597">
                  <c:v>-0.24029999999998986</c:v>
                </c:pt>
                <c:pt idx="3598">
                  <c:v>-0.24019999999998987</c:v>
                </c:pt>
                <c:pt idx="3599">
                  <c:v>-0.24009999999998988</c:v>
                </c:pt>
                <c:pt idx="3600">
                  <c:v>-0.23999999999998989</c:v>
                </c:pt>
                <c:pt idx="3601">
                  <c:v>-0.2398999999999899</c:v>
                </c:pt>
                <c:pt idx="3602">
                  <c:v>-0.23979999999998991</c:v>
                </c:pt>
                <c:pt idx="3603">
                  <c:v>-0.23969999999998992</c:v>
                </c:pt>
                <c:pt idx="3604">
                  <c:v>-0.23959999999998993</c:v>
                </c:pt>
                <c:pt idx="3605">
                  <c:v>-0.23949999999998994</c:v>
                </c:pt>
                <c:pt idx="3606">
                  <c:v>-0.23939999999998995</c:v>
                </c:pt>
                <c:pt idx="3607">
                  <c:v>-0.23929999999998997</c:v>
                </c:pt>
                <c:pt idx="3608">
                  <c:v>-0.23919999999998998</c:v>
                </c:pt>
                <c:pt idx="3609">
                  <c:v>-0.23909999999998999</c:v>
                </c:pt>
                <c:pt idx="3610">
                  <c:v>-0.23899999999999</c:v>
                </c:pt>
                <c:pt idx="3611">
                  <c:v>-0.23889999999999001</c:v>
                </c:pt>
                <c:pt idx="3612">
                  <c:v>-0.23879999999999002</c:v>
                </c:pt>
                <c:pt idx="3613">
                  <c:v>-0.23869999999999003</c:v>
                </c:pt>
                <c:pt idx="3614">
                  <c:v>-0.23859999999999004</c:v>
                </c:pt>
                <c:pt idx="3615">
                  <c:v>-0.23849999999999005</c:v>
                </c:pt>
                <c:pt idx="3616">
                  <c:v>-0.23839999999999006</c:v>
                </c:pt>
                <c:pt idx="3617">
                  <c:v>-0.23829999999999008</c:v>
                </c:pt>
                <c:pt idx="3618">
                  <c:v>-0.23819999999999009</c:v>
                </c:pt>
                <c:pt idx="3619">
                  <c:v>-0.2380999999999901</c:v>
                </c:pt>
                <c:pt idx="3620">
                  <c:v>-0.23799999999999011</c:v>
                </c:pt>
                <c:pt idx="3621">
                  <c:v>-0.23789999999999012</c:v>
                </c:pt>
                <c:pt idx="3622">
                  <c:v>-0.23779999999999013</c:v>
                </c:pt>
                <c:pt idx="3623">
                  <c:v>-0.23769999999999014</c:v>
                </c:pt>
                <c:pt idx="3624">
                  <c:v>-0.23759999999999015</c:v>
                </c:pt>
                <c:pt idx="3625">
                  <c:v>-0.23749999999999016</c:v>
                </c:pt>
                <c:pt idx="3626">
                  <c:v>-0.23739999999999017</c:v>
                </c:pt>
                <c:pt idx="3627">
                  <c:v>-0.23729999999999019</c:v>
                </c:pt>
                <c:pt idx="3628">
                  <c:v>-0.2371999999999902</c:v>
                </c:pt>
                <c:pt idx="3629">
                  <c:v>-0.23709999999999021</c:v>
                </c:pt>
                <c:pt idx="3630">
                  <c:v>-0.23699999999999022</c:v>
                </c:pt>
                <c:pt idx="3631">
                  <c:v>-0.23689999999999023</c:v>
                </c:pt>
                <c:pt idx="3632">
                  <c:v>-0.23679999999999024</c:v>
                </c:pt>
                <c:pt idx="3633">
                  <c:v>-0.23669999999999025</c:v>
                </c:pt>
                <c:pt idx="3634">
                  <c:v>-0.23659999999999026</c:v>
                </c:pt>
                <c:pt idx="3635">
                  <c:v>-0.23649999999999027</c:v>
                </c:pt>
                <c:pt idx="3636">
                  <c:v>-0.23639999999999028</c:v>
                </c:pt>
                <c:pt idx="3637">
                  <c:v>-0.2362999999999903</c:v>
                </c:pt>
                <c:pt idx="3638">
                  <c:v>-0.23619999999999031</c:v>
                </c:pt>
                <c:pt idx="3639">
                  <c:v>-0.23609999999999032</c:v>
                </c:pt>
                <c:pt idx="3640">
                  <c:v>-0.23599999999999033</c:v>
                </c:pt>
                <c:pt idx="3641">
                  <c:v>-0.23589999999999034</c:v>
                </c:pt>
                <c:pt idx="3642">
                  <c:v>-0.23579999999999035</c:v>
                </c:pt>
                <c:pt idx="3643">
                  <c:v>-0.23569999999999036</c:v>
                </c:pt>
                <c:pt idx="3644">
                  <c:v>-0.23559999999999037</c:v>
                </c:pt>
                <c:pt idx="3645">
                  <c:v>-0.23549999999999038</c:v>
                </c:pt>
                <c:pt idx="3646">
                  <c:v>-0.23539999999999039</c:v>
                </c:pt>
                <c:pt idx="3647">
                  <c:v>-0.23529999999999041</c:v>
                </c:pt>
                <c:pt idx="3648">
                  <c:v>-0.23519999999999042</c:v>
                </c:pt>
                <c:pt idx="3649">
                  <c:v>-0.23509999999999043</c:v>
                </c:pt>
                <c:pt idx="3650">
                  <c:v>-0.23499999999999044</c:v>
                </c:pt>
                <c:pt idx="3651">
                  <c:v>-0.23489999999999045</c:v>
                </c:pt>
                <c:pt idx="3652">
                  <c:v>-0.23479999999999046</c:v>
                </c:pt>
                <c:pt idx="3653">
                  <c:v>-0.23469999999999047</c:v>
                </c:pt>
                <c:pt idx="3654">
                  <c:v>-0.23459999999999048</c:v>
                </c:pt>
                <c:pt idx="3655">
                  <c:v>-0.23449999999999049</c:v>
                </c:pt>
                <c:pt idx="3656">
                  <c:v>-0.2343999999999905</c:v>
                </c:pt>
                <c:pt idx="3657">
                  <c:v>-0.23429999999999052</c:v>
                </c:pt>
                <c:pt idx="3658">
                  <c:v>-0.23419999999999053</c:v>
                </c:pt>
                <c:pt idx="3659">
                  <c:v>-0.23409999999999054</c:v>
                </c:pt>
                <c:pt idx="3660">
                  <c:v>-0.23399999999999055</c:v>
                </c:pt>
                <c:pt idx="3661">
                  <c:v>-0.23389999999999056</c:v>
                </c:pt>
                <c:pt idx="3662">
                  <c:v>-0.23379999999999057</c:v>
                </c:pt>
                <c:pt idx="3663">
                  <c:v>-0.23369999999999058</c:v>
                </c:pt>
                <c:pt idx="3664">
                  <c:v>-0.23359999999999059</c:v>
                </c:pt>
                <c:pt idx="3665">
                  <c:v>-0.2334999999999906</c:v>
                </c:pt>
                <c:pt idx="3666">
                  <c:v>-0.23339999999999061</c:v>
                </c:pt>
                <c:pt idx="3667">
                  <c:v>-0.23329999999999063</c:v>
                </c:pt>
                <c:pt idx="3668">
                  <c:v>-0.23319999999999064</c:v>
                </c:pt>
                <c:pt idx="3669">
                  <c:v>-0.23309999999999065</c:v>
                </c:pt>
                <c:pt idx="3670">
                  <c:v>-0.23299999999999066</c:v>
                </c:pt>
                <c:pt idx="3671">
                  <c:v>-0.23289999999999067</c:v>
                </c:pt>
                <c:pt idx="3672">
                  <c:v>-0.23279999999999068</c:v>
                </c:pt>
                <c:pt idx="3673">
                  <c:v>-0.23269999999999069</c:v>
                </c:pt>
                <c:pt idx="3674">
                  <c:v>-0.2325999999999907</c:v>
                </c:pt>
                <c:pt idx="3675">
                  <c:v>-0.23249999999999071</c:v>
                </c:pt>
                <c:pt idx="3676">
                  <c:v>-0.23239999999999073</c:v>
                </c:pt>
                <c:pt idx="3677">
                  <c:v>-0.23229999999999074</c:v>
                </c:pt>
                <c:pt idx="3678">
                  <c:v>-0.23219999999999075</c:v>
                </c:pt>
                <c:pt idx="3679">
                  <c:v>-0.23209999999999076</c:v>
                </c:pt>
                <c:pt idx="3680">
                  <c:v>-0.23199999999999077</c:v>
                </c:pt>
                <c:pt idx="3681">
                  <c:v>-0.23189999999999078</c:v>
                </c:pt>
                <c:pt idx="3682">
                  <c:v>-0.23179999999999079</c:v>
                </c:pt>
                <c:pt idx="3683">
                  <c:v>-0.2316999999999908</c:v>
                </c:pt>
                <c:pt idx="3684">
                  <c:v>-0.23159999999999081</c:v>
                </c:pt>
                <c:pt idx="3685">
                  <c:v>-0.23149999999999082</c:v>
                </c:pt>
                <c:pt idx="3686">
                  <c:v>-0.23139999999999084</c:v>
                </c:pt>
                <c:pt idx="3687">
                  <c:v>-0.23129999999999085</c:v>
                </c:pt>
                <c:pt idx="3688">
                  <c:v>-0.23119999999999086</c:v>
                </c:pt>
                <c:pt idx="3689">
                  <c:v>-0.23109999999999087</c:v>
                </c:pt>
                <c:pt idx="3690">
                  <c:v>-0.23099999999999088</c:v>
                </c:pt>
                <c:pt idx="3691">
                  <c:v>-0.23089999999999089</c:v>
                </c:pt>
                <c:pt idx="3692">
                  <c:v>-0.2307999999999909</c:v>
                </c:pt>
                <c:pt idx="3693">
                  <c:v>-0.23069999999999091</c:v>
                </c:pt>
                <c:pt idx="3694">
                  <c:v>-0.23059999999999092</c:v>
                </c:pt>
                <c:pt idx="3695">
                  <c:v>-0.23049999999999093</c:v>
                </c:pt>
                <c:pt idx="3696">
                  <c:v>-0.23039999999999095</c:v>
                </c:pt>
                <c:pt idx="3697">
                  <c:v>-0.23029999999999096</c:v>
                </c:pt>
                <c:pt idx="3698">
                  <c:v>-0.23019999999999097</c:v>
                </c:pt>
                <c:pt idx="3699">
                  <c:v>-0.23009999999999098</c:v>
                </c:pt>
                <c:pt idx="3700">
                  <c:v>-0.22999999999999099</c:v>
                </c:pt>
                <c:pt idx="3701">
                  <c:v>-0.229899999999991</c:v>
                </c:pt>
                <c:pt idx="3702">
                  <c:v>-0.22979999999999101</c:v>
                </c:pt>
                <c:pt idx="3703">
                  <c:v>-0.22969999999999102</c:v>
                </c:pt>
                <c:pt idx="3704">
                  <c:v>-0.22959999999999103</c:v>
                </c:pt>
                <c:pt idx="3705">
                  <c:v>-0.22949999999999104</c:v>
                </c:pt>
                <c:pt idx="3706">
                  <c:v>-0.22939999999999106</c:v>
                </c:pt>
                <c:pt idx="3707">
                  <c:v>-0.22929999999999107</c:v>
                </c:pt>
                <c:pt idx="3708">
                  <c:v>-0.22919999999999108</c:v>
                </c:pt>
                <c:pt idx="3709">
                  <c:v>-0.22909999999999109</c:v>
                </c:pt>
                <c:pt idx="3710">
                  <c:v>-0.2289999999999911</c:v>
                </c:pt>
                <c:pt idx="3711">
                  <c:v>-0.22889999999999111</c:v>
                </c:pt>
                <c:pt idx="3712">
                  <c:v>-0.22879999999999112</c:v>
                </c:pt>
                <c:pt idx="3713">
                  <c:v>-0.22869999999999113</c:v>
                </c:pt>
                <c:pt idx="3714">
                  <c:v>-0.22859999999999114</c:v>
                </c:pt>
                <c:pt idx="3715">
                  <c:v>-0.22849999999999115</c:v>
                </c:pt>
                <c:pt idx="3716">
                  <c:v>-0.22839999999999117</c:v>
                </c:pt>
                <c:pt idx="3717">
                  <c:v>-0.22829999999999118</c:v>
                </c:pt>
                <c:pt idx="3718">
                  <c:v>-0.22819999999999119</c:v>
                </c:pt>
                <c:pt idx="3719">
                  <c:v>-0.2280999999999912</c:v>
                </c:pt>
                <c:pt idx="3720">
                  <c:v>-0.22799999999999121</c:v>
                </c:pt>
                <c:pt idx="3721">
                  <c:v>-0.22789999999999122</c:v>
                </c:pt>
                <c:pt idx="3722">
                  <c:v>-0.22779999999999123</c:v>
                </c:pt>
                <c:pt idx="3723">
                  <c:v>-0.22769999999999124</c:v>
                </c:pt>
                <c:pt idx="3724">
                  <c:v>-0.22759999999999125</c:v>
                </c:pt>
                <c:pt idx="3725">
                  <c:v>-0.22749999999999126</c:v>
                </c:pt>
                <c:pt idx="3726">
                  <c:v>-0.22739999999999128</c:v>
                </c:pt>
                <c:pt idx="3727">
                  <c:v>-0.22729999999999129</c:v>
                </c:pt>
                <c:pt idx="3728">
                  <c:v>-0.2271999999999913</c:v>
                </c:pt>
                <c:pt idx="3729">
                  <c:v>-0.22709999999999131</c:v>
                </c:pt>
                <c:pt idx="3730">
                  <c:v>-0.22699999999999132</c:v>
                </c:pt>
                <c:pt idx="3731">
                  <c:v>-0.22689999999999133</c:v>
                </c:pt>
                <c:pt idx="3732">
                  <c:v>-0.22679999999999134</c:v>
                </c:pt>
                <c:pt idx="3733">
                  <c:v>-0.22669999999999135</c:v>
                </c:pt>
                <c:pt idx="3734">
                  <c:v>-0.22659999999999136</c:v>
                </c:pt>
                <c:pt idx="3735">
                  <c:v>-0.22649999999999137</c:v>
                </c:pt>
                <c:pt idx="3736">
                  <c:v>-0.22639999999999139</c:v>
                </c:pt>
                <c:pt idx="3737">
                  <c:v>-0.2262999999999914</c:v>
                </c:pt>
                <c:pt idx="3738">
                  <c:v>-0.22619999999999141</c:v>
                </c:pt>
                <c:pt idx="3739">
                  <c:v>-0.22609999999999142</c:v>
                </c:pt>
                <c:pt idx="3740">
                  <c:v>-0.22599999999999143</c:v>
                </c:pt>
                <c:pt idx="3741">
                  <c:v>-0.22589999999999144</c:v>
                </c:pt>
                <c:pt idx="3742">
                  <c:v>-0.22579999999999145</c:v>
                </c:pt>
                <c:pt idx="3743">
                  <c:v>-0.22569999999999146</c:v>
                </c:pt>
                <c:pt idx="3744">
                  <c:v>-0.22559999999999147</c:v>
                </c:pt>
                <c:pt idx="3745">
                  <c:v>-0.22549999999999149</c:v>
                </c:pt>
                <c:pt idx="3746">
                  <c:v>-0.2253999999999915</c:v>
                </c:pt>
                <c:pt idx="3747">
                  <c:v>-0.22529999999999151</c:v>
                </c:pt>
                <c:pt idx="3748">
                  <c:v>-0.22519999999999152</c:v>
                </c:pt>
                <c:pt idx="3749">
                  <c:v>-0.22509999999999153</c:v>
                </c:pt>
                <c:pt idx="3750">
                  <c:v>-0.22499999999999154</c:v>
                </c:pt>
                <c:pt idx="3751">
                  <c:v>-0.22489999999999155</c:v>
                </c:pt>
                <c:pt idx="3752">
                  <c:v>-0.22479999999999156</c:v>
                </c:pt>
                <c:pt idx="3753">
                  <c:v>-0.22469999999999157</c:v>
                </c:pt>
                <c:pt idx="3754">
                  <c:v>-0.22459999999999158</c:v>
                </c:pt>
                <c:pt idx="3755">
                  <c:v>-0.2244999999999916</c:v>
                </c:pt>
                <c:pt idx="3756">
                  <c:v>-0.22439999999999161</c:v>
                </c:pt>
                <c:pt idx="3757">
                  <c:v>-0.22429999999999162</c:v>
                </c:pt>
                <c:pt idx="3758">
                  <c:v>-0.22419999999999163</c:v>
                </c:pt>
                <c:pt idx="3759">
                  <c:v>-0.22409999999999164</c:v>
                </c:pt>
                <c:pt idx="3760">
                  <c:v>-0.22399999999999165</c:v>
                </c:pt>
                <c:pt idx="3761">
                  <c:v>-0.22389999999999166</c:v>
                </c:pt>
                <c:pt idx="3762">
                  <c:v>-0.22379999999999167</c:v>
                </c:pt>
                <c:pt idx="3763">
                  <c:v>-0.22369999999999168</c:v>
                </c:pt>
                <c:pt idx="3764">
                  <c:v>-0.22359999999999169</c:v>
                </c:pt>
                <c:pt idx="3765">
                  <c:v>-0.22349999999999171</c:v>
                </c:pt>
                <c:pt idx="3766">
                  <c:v>-0.22339999999999172</c:v>
                </c:pt>
                <c:pt idx="3767">
                  <c:v>-0.22329999999999173</c:v>
                </c:pt>
                <c:pt idx="3768">
                  <c:v>-0.22319999999999174</c:v>
                </c:pt>
                <c:pt idx="3769">
                  <c:v>-0.22309999999999175</c:v>
                </c:pt>
                <c:pt idx="3770">
                  <c:v>-0.22299999999999176</c:v>
                </c:pt>
                <c:pt idx="3771">
                  <c:v>-0.22289999999999177</c:v>
                </c:pt>
                <c:pt idx="3772">
                  <c:v>-0.22279999999999178</c:v>
                </c:pt>
                <c:pt idx="3773">
                  <c:v>-0.22269999999999179</c:v>
                </c:pt>
                <c:pt idx="3774">
                  <c:v>-0.2225999999999918</c:v>
                </c:pt>
                <c:pt idx="3775">
                  <c:v>-0.22249999999999182</c:v>
                </c:pt>
                <c:pt idx="3776">
                  <c:v>-0.22239999999999183</c:v>
                </c:pt>
                <c:pt idx="3777">
                  <c:v>-0.22229999999999184</c:v>
                </c:pt>
                <c:pt idx="3778">
                  <c:v>-0.22219999999999185</c:v>
                </c:pt>
                <c:pt idx="3779">
                  <c:v>-0.22209999999999186</c:v>
                </c:pt>
                <c:pt idx="3780">
                  <c:v>-0.22199999999999187</c:v>
                </c:pt>
                <c:pt idx="3781">
                  <c:v>-0.22189999999999188</c:v>
                </c:pt>
                <c:pt idx="3782">
                  <c:v>-0.22179999999999189</c:v>
                </c:pt>
                <c:pt idx="3783">
                  <c:v>-0.2216999999999919</c:v>
                </c:pt>
                <c:pt idx="3784">
                  <c:v>-0.22159999999999191</c:v>
                </c:pt>
                <c:pt idx="3785">
                  <c:v>-0.22149999999999193</c:v>
                </c:pt>
                <c:pt idx="3786">
                  <c:v>-0.22139999999999194</c:v>
                </c:pt>
                <c:pt idx="3787">
                  <c:v>-0.22129999999999195</c:v>
                </c:pt>
                <c:pt idx="3788">
                  <c:v>-0.22119999999999196</c:v>
                </c:pt>
                <c:pt idx="3789">
                  <c:v>-0.22109999999999197</c:v>
                </c:pt>
                <c:pt idx="3790">
                  <c:v>-0.22099999999999198</c:v>
                </c:pt>
                <c:pt idx="3791">
                  <c:v>-0.22089999999999199</c:v>
                </c:pt>
                <c:pt idx="3792">
                  <c:v>-0.220799999999992</c:v>
                </c:pt>
                <c:pt idx="3793">
                  <c:v>-0.22069999999999201</c:v>
                </c:pt>
                <c:pt idx="3794">
                  <c:v>-0.22059999999999202</c:v>
                </c:pt>
                <c:pt idx="3795">
                  <c:v>-0.22049999999999204</c:v>
                </c:pt>
                <c:pt idx="3796">
                  <c:v>-0.22039999999999205</c:v>
                </c:pt>
                <c:pt idx="3797">
                  <c:v>-0.22029999999999206</c:v>
                </c:pt>
                <c:pt idx="3798">
                  <c:v>-0.22019999999999207</c:v>
                </c:pt>
                <c:pt idx="3799">
                  <c:v>-0.22009999999999208</c:v>
                </c:pt>
                <c:pt idx="3800">
                  <c:v>-0.21999999999999209</c:v>
                </c:pt>
                <c:pt idx="3801">
                  <c:v>-0.2198999999999921</c:v>
                </c:pt>
                <c:pt idx="3802">
                  <c:v>-0.21979999999999211</c:v>
                </c:pt>
                <c:pt idx="3803">
                  <c:v>-0.21969999999999212</c:v>
                </c:pt>
                <c:pt idx="3804">
                  <c:v>-0.21959999999999213</c:v>
                </c:pt>
                <c:pt idx="3805">
                  <c:v>-0.21949999999999215</c:v>
                </c:pt>
                <c:pt idx="3806">
                  <c:v>-0.21939999999999216</c:v>
                </c:pt>
                <c:pt idx="3807">
                  <c:v>-0.21929999999999217</c:v>
                </c:pt>
                <c:pt idx="3808">
                  <c:v>-0.21919999999999218</c:v>
                </c:pt>
                <c:pt idx="3809">
                  <c:v>-0.21909999999999219</c:v>
                </c:pt>
                <c:pt idx="3810">
                  <c:v>-0.2189999999999922</c:v>
                </c:pt>
                <c:pt idx="3811">
                  <c:v>-0.21889999999999221</c:v>
                </c:pt>
                <c:pt idx="3812">
                  <c:v>-0.21879999999999222</c:v>
                </c:pt>
                <c:pt idx="3813">
                  <c:v>-0.21869999999999223</c:v>
                </c:pt>
                <c:pt idx="3814">
                  <c:v>-0.21859999999999224</c:v>
                </c:pt>
                <c:pt idx="3815">
                  <c:v>-0.21849999999999226</c:v>
                </c:pt>
                <c:pt idx="3816">
                  <c:v>-0.21839999999999227</c:v>
                </c:pt>
                <c:pt idx="3817">
                  <c:v>-0.21829999999999228</c:v>
                </c:pt>
                <c:pt idx="3818">
                  <c:v>-0.21819999999999229</c:v>
                </c:pt>
                <c:pt idx="3819">
                  <c:v>-0.2180999999999923</c:v>
                </c:pt>
                <c:pt idx="3820">
                  <c:v>-0.21799999999999231</c:v>
                </c:pt>
                <c:pt idx="3821">
                  <c:v>-0.21789999999999232</c:v>
                </c:pt>
                <c:pt idx="3822">
                  <c:v>-0.21779999999999233</c:v>
                </c:pt>
                <c:pt idx="3823">
                  <c:v>-0.21769999999999234</c:v>
                </c:pt>
                <c:pt idx="3824">
                  <c:v>-0.21759999999999236</c:v>
                </c:pt>
                <c:pt idx="3825">
                  <c:v>-0.21749999999999237</c:v>
                </c:pt>
                <c:pt idx="3826">
                  <c:v>-0.21739999999999238</c:v>
                </c:pt>
                <c:pt idx="3827">
                  <c:v>-0.21729999999999239</c:v>
                </c:pt>
                <c:pt idx="3828">
                  <c:v>-0.2171999999999924</c:v>
                </c:pt>
                <c:pt idx="3829">
                  <c:v>-0.21709999999999241</c:v>
                </c:pt>
                <c:pt idx="3830">
                  <c:v>-0.21699999999999242</c:v>
                </c:pt>
                <c:pt idx="3831">
                  <c:v>-0.21689999999999243</c:v>
                </c:pt>
                <c:pt idx="3832">
                  <c:v>-0.21679999999999244</c:v>
                </c:pt>
                <c:pt idx="3833">
                  <c:v>-0.21669999999999245</c:v>
                </c:pt>
                <c:pt idx="3834">
                  <c:v>-0.21659999999999247</c:v>
                </c:pt>
                <c:pt idx="3835">
                  <c:v>-0.21649999999999248</c:v>
                </c:pt>
                <c:pt idx="3836">
                  <c:v>-0.21639999999999249</c:v>
                </c:pt>
                <c:pt idx="3837">
                  <c:v>-0.2162999999999925</c:v>
                </c:pt>
                <c:pt idx="3838">
                  <c:v>-0.21619999999999251</c:v>
                </c:pt>
                <c:pt idx="3839">
                  <c:v>-0.21609999999999252</c:v>
                </c:pt>
                <c:pt idx="3840">
                  <c:v>-0.21599999999999253</c:v>
                </c:pt>
                <c:pt idx="3841">
                  <c:v>-0.21589999999999254</c:v>
                </c:pt>
                <c:pt idx="3842">
                  <c:v>-0.21579999999999255</c:v>
                </c:pt>
                <c:pt idx="3843">
                  <c:v>-0.21569999999999256</c:v>
                </c:pt>
                <c:pt idx="3844">
                  <c:v>-0.21559999999999258</c:v>
                </c:pt>
                <c:pt idx="3845">
                  <c:v>-0.21549999999999259</c:v>
                </c:pt>
                <c:pt idx="3846">
                  <c:v>-0.2153999999999926</c:v>
                </c:pt>
                <c:pt idx="3847">
                  <c:v>-0.21529999999999261</c:v>
                </c:pt>
                <c:pt idx="3848">
                  <c:v>-0.21519999999999262</c:v>
                </c:pt>
                <c:pt idx="3849">
                  <c:v>-0.21509999999999263</c:v>
                </c:pt>
                <c:pt idx="3850">
                  <c:v>-0.21499999999999264</c:v>
                </c:pt>
                <c:pt idx="3851">
                  <c:v>-0.21489999999999265</c:v>
                </c:pt>
                <c:pt idx="3852">
                  <c:v>-0.21479999999999266</c:v>
                </c:pt>
                <c:pt idx="3853">
                  <c:v>-0.21469999999999267</c:v>
                </c:pt>
                <c:pt idx="3854">
                  <c:v>-0.21459999999999269</c:v>
                </c:pt>
                <c:pt idx="3855">
                  <c:v>-0.2144999999999927</c:v>
                </c:pt>
                <c:pt idx="3856">
                  <c:v>-0.21439999999999271</c:v>
                </c:pt>
                <c:pt idx="3857">
                  <c:v>-0.21429999999999272</c:v>
                </c:pt>
                <c:pt idx="3858">
                  <c:v>-0.21419999999999273</c:v>
                </c:pt>
                <c:pt idx="3859">
                  <c:v>-0.21409999999999274</c:v>
                </c:pt>
                <c:pt idx="3860">
                  <c:v>-0.21399999999999275</c:v>
                </c:pt>
                <c:pt idx="3861">
                  <c:v>-0.21389999999999276</c:v>
                </c:pt>
                <c:pt idx="3862">
                  <c:v>-0.21379999999999277</c:v>
                </c:pt>
                <c:pt idx="3863">
                  <c:v>-0.21369999999999278</c:v>
                </c:pt>
                <c:pt idx="3864">
                  <c:v>-0.2135999999999928</c:v>
                </c:pt>
                <c:pt idx="3865">
                  <c:v>-0.21349999999999281</c:v>
                </c:pt>
                <c:pt idx="3866">
                  <c:v>-0.21339999999999282</c:v>
                </c:pt>
                <c:pt idx="3867">
                  <c:v>-0.21329999999999283</c:v>
                </c:pt>
                <c:pt idx="3868">
                  <c:v>-0.21319999999999284</c:v>
                </c:pt>
                <c:pt idx="3869">
                  <c:v>-0.21309999999999285</c:v>
                </c:pt>
                <c:pt idx="3870">
                  <c:v>-0.21299999999999286</c:v>
                </c:pt>
                <c:pt idx="3871">
                  <c:v>-0.21289999999999287</c:v>
                </c:pt>
                <c:pt idx="3872">
                  <c:v>-0.21279999999999288</c:v>
                </c:pt>
                <c:pt idx="3873">
                  <c:v>-0.21269999999999289</c:v>
                </c:pt>
                <c:pt idx="3874">
                  <c:v>-0.21259999999999291</c:v>
                </c:pt>
                <c:pt idx="3875">
                  <c:v>-0.21249999999999292</c:v>
                </c:pt>
                <c:pt idx="3876">
                  <c:v>-0.21239999999999293</c:v>
                </c:pt>
                <c:pt idx="3877">
                  <c:v>-0.21229999999999294</c:v>
                </c:pt>
                <c:pt idx="3878">
                  <c:v>-0.21219999999999295</c:v>
                </c:pt>
                <c:pt idx="3879">
                  <c:v>-0.21209999999999296</c:v>
                </c:pt>
                <c:pt idx="3880">
                  <c:v>-0.21199999999999297</c:v>
                </c:pt>
                <c:pt idx="3881">
                  <c:v>-0.21189999999999298</c:v>
                </c:pt>
                <c:pt idx="3882">
                  <c:v>-0.21179999999999299</c:v>
                </c:pt>
                <c:pt idx="3883">
                  <c:v>-0.211699999999993</c:v>
                </c:pt>
                <c:pt idx="3884">
                  <c:v>-0.21159999999999302</c:v>
                </c:pt>
                <c:pt idx="3885">
                  <c:v>-0.21149999999999303</c:v>
                </c:pt>
                <c:pt idx="3886">
                  <c:v>-0.21139999999999304</c:v>
                </c:pt>
                <c:pt idx="3887">
                  <c:v>-0.21129999999999305</c:v>
                </c:pt>
                <c:pt idx="3888">
                  <c:v>-0.21119999999999306</c:v>
                </c:pt>
                <c:pt idx="3889">
                  <c:v>-0.21109999999999307</c:v>
                </c:pt>
                <c:pt idx="3890">
                  <c:v>-0.21099999999999308</c:v>
                </c:pt>
                <c:pt idx="3891">
                  <c:v>-0.21089999999999309</c:v>
                </c:pt>
                <c:pt idx="3892">
                  <c:v>-0.2107999999999931</c:v>
                </c:pt>
                <c:pt idx="3893">
                  <c:v>-0.21069999999999312</c:v>
                </c:pt>
                <c:pt idx="3894">
                  <c:v>-0.21059999999999313</c:v>
                </c:pt>
                <c:pt idx="3895">
                  <c:v>-0.21049999999999314</c:v>
                </c:pt>
                <c:pt idx="3896">
                  <c:v>-0.21039999999999315</c:v>
                </c:pt>
                <c:pt idx="3897">
                  <c:v>-0.21029999999999316</c:v>
                </c:pt>
                <c:pt idx="3898">
                  <c:v>-0.21019999999999317</c:v>
                </c:pt>
                <c:pt idx="3899">
                  <c:v>-0.21009999999999318</c:v>
                </c:pt>
                <c:pt idx="3900">
                  <c:v>-0.20999999999999319</c:v>
                </c:pt>
                <c:pt idx="3901">
                  <c:v>-0.2098999999999932</c:v>
                </c:pt>
                <c:pt idx="3902">
                  <c:v>-0.20979999999999321</c:v>
                </c:pt>
                <c:pt idx="3903">
                  <c:v>-0.20969999999999323</c:v>
                </c:pt>
                <c:pt idx="3904">
                  <c:v>-0.20959999999999324</c:v>
                </c:pt>
                <c:pt idx="3905">
                  <c:v>-0.20949999999999325</c:v>
                </c:pt>
                <c:pt idx="3906">
                  <c:v>-0.20939999999999326</c:v>
                </c:pt>
                <c:pt idx="3907">
                  <c:v>-0.20929999999999327</c:v>
                </c:pt>
                <c:pt idx="3908">
                  <c:v>-0.20919999999999328</c:v>
                </c:pt>
                <c:pt idx="3909">
                  <c:v>-0.20909999999999329</c:v>
                </c:pt>
                <c:pt idx="3910">
                  <c:v>-0.2089999999999933</c:v>
                </c:pt>
                <c:pt idx="3911">
                  <c:v>-0.20889999999999331</c:v>
                </c:pt>
                <c:pt idx="3912">
                  <c:v>-0.20879999999999332</c:v>
                </c:pt>
                <c:pt idx="3913">
                  <c:v>-0.20869999999999334</c:v>
                </c:pt>
                <c:pt idx="3914">
                  <c:v>-0.20859999999999335</c:v>
                </c:pt>
                <c:pt idx="3915">
                  <c:v>-0.20849999999999336</c:v>
                </c:pt>
                <c:pt idx="3916">
                  <c:v>-0.20839999999999337</c:v>
                </c:pt>
                <c:pt idx="3917">
                  <c:v>-0.20829999999999338</c:v>
                </c:pt>
                <c:pt idx="3918">
                  <c:v>-0.20819999999999339</c:v>
                </c:pt>
                <c:pt idx="3919">
                  <c:v>-0.2080999999999934</c:v>
                </c:pt>
                <c:pt idx="3920">
                  <c:v>-0.20799999999999341</c:v>
                </c:pt>
                <c:pt idx="3921">
                  <c:v>-0.20789999999999342</c:v>
                </c:pt>
                <c:pt idx="3922">
                  <c:v>-0.20779999999999343</c:v>
                </c:pt>
                <c:pt idx="3923">
                  <c:v>-0.20769999999999345</c:v>
                </c:pt>
                <c:pt idx="3924">
                  <c:v>-0.20759999999999346</c:v>
                </c:pt>
                <c:pt idx="3925">
                  <c:v>-0.20749999999999347</c:v>
                </c:pt>
                <c:pt idx="3926">
                  <c:v>-0.20739999999999348</c:v>
                </c:pt>
                <c:pt idx="3927">
                  <c:v>-0.20729999999999349</c:v>
                </c:pt>
                <c:pt idx="3928">
                  <c:v>-0.2071999999999935</c:v>
                </c:pt>
                <c:pt idx="3929">
                  <c:v>-0.20709999999999351</c:v>
                </c:pt>
                <c:pt idx="3930">
                  <c:v>-0.20699999999999352</c:v>
                </c:pt>
                <c:pt idx="3931">
                  <c:v>-0.20689999999999353</c:v>
                </c:pt>
                <c:pt idx="3932">
                  <c:v>-0.20679999999999354</c:v>
                </c:pt>
                <c:pt idx="3933">
                  <c:v>-0.20669999999999356</c:v>
                </c:pt>
                <c:pt idx="3934">
                  <c:v>-0.20659999999999357</c:v>
                </c:pt>
                <c:pt idx="3935">
                  <c:v>-0.20649999999999358</c:v>
                </c:pt>
                <c:pt idx="3936">
                  <c:v>-0.20639999999999359</c:v>
                </c:pt>
                <c:pt idx="3937">
                  <c:v>-0.2062999999999936</c:v>
                </c:pt>
                <c:pt idx="3938">
                  <c:v>-0.20619999999999361</c:v>
                </c:pt>
                <c:pt idx="3939">
                  <c:v>-0.20609999999999362</c:v>
                </c:pt>
                <c:pt idx="3940">
                  <c:v>-0.20599999999999363</c:v>
                </c:pt>
                <c:pt idx="3941">
                  <c:v>-0.20589999999999364</c:v>
                </c:pt>
                <c:pt idx="3942">
                  <c:v>-0.20579999999999365</c:v>
                </c:pt>
                <c:pt idx="3943">
                  <c:v>-0.20569999999999367</c:v>
                </c:pt>
                <c:pt idx="3944">
                  <c:v>-0.20559999999999368</c:v>
                </c:pt>
                <c:pt idx="3945">
                  <c:v>-0.20549999999999369</c:v>
                </c:pt>
                <c:pt idx="3946">
                  <c:v>-0.2053999999999937</c:v>
                </c:pt>
                <c:pt idx="3947">
                  <c:v>-0.20529999999999371</c:v>
                </c:pt>
                <c:pt idx="3948">
                  <c:v>-0.20519999999999372</c:v>
                </c:pt>
                <c:pt idx="3949">
                  <c:v>-0.20509999999999373</c:v>
                </c:pt>
                <c:pt idx="3950">
                  <c:v>-0.20499999999999374</c:v>
                </c:pt>
                <c:pt idx="3951">
                  <c:v>-0.20489999999999375</c:v>
                </c:pt>
                <c:pt idx="3952">
                  <c:v>-0.20479999999999376</c:v>
                </c:pt>
                <c:pt idx="3953">
                  <c:v>-0.20469999999999378</c:v>
                </c:pt>
                <c:pt idx="3954">
                  <c:v>-0.20459999999999379</c:v>
                </c:pt>
                <c:pt idx="3955">
                  <c:v>-0.2044999999999938</c:v>
                </c:pt>
                <c:pt idx="3956">
                  <c:v>-0.20439999999999381</c:v>
                </c:pt>
                <c:pt idx="3957">
                  <c:v>-0.20429999999999382</c:v>
                </c:pt>
                <c:pt idx="3958">
                  <c:v>-0.20419999999999383</c:v>
                </c:pt>
                <c:pt idx="3959">
                  <c:v>-0.20409999999999384</c:v>
                </c:pt>
                <c:pt idx="3960">
                  <c:v>-0.20399999999999385</c:v>
                </c:pt>
                <c:pt idx="3961">
                  <c:v>-0.20389999999999386</c:v>
                </c:pt>
                <c:pt idx="3962">
                  <c:v>-0.20379999999999387</c:v>
                </c:pt>
                <c:pt idx="3963">
                  <c:v>-0.20369999999999389</c:v>
                </c:pt>
                <c:pt idx="3964">
                  <c:v>-0.2035999999999939</c:v>
                </c:pt>
                <c:pt idx="3965">
                  <c:v>-0.20349999999999391</c:v>
                </c:pt>
                <c:pt idx="3966">
                  <c:v>-0.20339999999999392</c:v>
                </c:pt>
                <c:pt idx="3967">
                  <c:v>-0.20329999999999393</c:v>
                </c:pt>
                <c:pt idx="3968">
                  <c:v>-0.20319999999999394</c:v>
                </c:pt>
                <c:pt idx="3969">
                  <c:v>-0.20309999999999395</c:v>
                </c:pt>
                <c:pt idx="3970">
                  <c:v>-0.20299999999999396</c:v>
                </c:pt>
                <c:pt idx="3971">
                  <c:v>-0.20289999999999397</c:v>
                </c:pt>
                <c:pt idx="3972">
                  <c:v>-0.20279999999999399</c:v>
                </c:pt>
                <c:pt idx="3973">
                  <c:v>-0.202699999999994</c:v>
                </c:pt>
                <c:pt idx="3974">
                  <c:v>-0.20259999999999401</c:v>
                </c:pt>
                <c:pt idx="3975">
                  <c:v>-0.20249999999999402</c:v>
                </c:pt>
                <c:pt idx="3976">
                  <c:v>-0.20239999999999403</c:v>
                </c:pt>
                <c:pt idx="3977">
                  <c:v>-0.20229999999999404</c:v>
                </c:pt>
                <c:pt idx="3978">
                  <c:v>-0.20219999999999405</c:v>
                </c:pt>
                <c:pt idx="3979">
                  <c:v>-0.20209999999999406</c:v>
                </c:pt>
                <c:pt idx="3980">
                  <c:v>-0.20199999999999407</c:v>
                </c:pt>
                <c:pt idx="3981">
                  <c:v>-0.20189999999999408</c:v>
                </c:pt>
                <c:pt idx="3982">
                  <c:v>-0.2017999999999941</c:v>
                </c:pt>
                <c:pt idx="3983">
                  <c:v>-0.20169999999999411</c:v>
                </c:pt>
                <c:pt idx="3984">
                  <c:v>-0.20159999999999412</c:v>
                </c:pt>
                <c:pt idx="3985">
                  <c:v>-0.20149999999999413</c:v>
                </c:pt>
                <c:pt idx="3986">
                  <c:v>-0.20139999999999414</c:v>
                </c:pt>
                <c:pt idx="3987">
                  <c:v>-0.20129999999999415</c:v>
                </c:pt>
                <c:pt idx="3988">
                  <c:v>-0.20119999999999416</c:v>
                </c:pt>
                <c:pt idx="3989">
                  <c:v>-0.20109999999999417</c:v>
                </c:pt>
                <c:pt idx="3990">
                  <c:v>-0.20099999999999418</c:v>
                </c:pt>
                <c:pt idx="3991">
                  <c:v>-0.20089999999999419</c:v>
                </c:pt>
                <c:pt idx="3992">
                  <c:v>-0.20079999999999421</c:v>
                </c:pt>
                <c:pt idx="3993">
                  <c:v>-0.20069999999999422</c:v>
                </c:pt>
                <c:pt idx="3994">
                  <c:v>-0.20059999999999423</c:v>
                </c:pt>
                <c:pt idx="3995">
                  <c:v>-0.20049999999999424</c:v>
                </c:pt>
                <c:pt idx="3996">
                  <c:v>-0.20039999999999425</c:v>
                </c:pt>
                <c:pt idx="3997">
                  <c:v>-0.20029999999999426</c:v>
                </c:pt>
                <c:pt idx="3998">
                  <c:v>-0.20019999999999427</c:v>
                </c:pt>
                <c:pt idx="3999">
                  <c:v>-0.20009999999999428</c:v>
                </c:pt>
                <c:pt idx="4000">
                  <c:v>-0.19999999999999429</c:v>
                </c:pt>
                <c:pt idx="4001">
                  <c:v>-0.1998999999999943</c:v>
                </c:pt>
                <c:pt idx="4002">
                  <c:v>-0.19979999999999432</c:v>
                </c:pt>
                <c:pt idx="4003">
                  <c:v>-0.19969999999999433</c:v>
                </c:pt>
                <c:pt idx="4004">
                  <c:v>-0.19959999999999434</c:v>
                </c:pt>
                <c:pt idx="4005">
                  <c:v>-0.19949999999999435</c:v>
                </c:pt>
                <c:pt idx="4006">
                  <c:v>-0.19939999999999436</c:v>
                </c:pt>
                <c:pt idx="4007">
                  <c:v>-0.19929999999999437</c:v>
                </c:pt>
                <c:pt idx="4008">
                  <c:v>-0.19919999999999438</c:v>
                </c:pt>
                <c:pt idx="4009">
                  <c:v>-0.19909999999999439</c:v>
                </c:pt>
                <c:pt idx="4010">
                  <c:v>-0.1989999999999944</c:v>
                </c:pt>
                <c:pt idx="4011">
                  <c:v>-0.19889999999999441</c:v>
                </c:pt>
                <c:pt idx="4012">
                  <c:v>-0.19879999999999443</c:v>
                </c:pt>
                <c:pt idx="4013">
                  <c:v>-0.19869999999999444</c:v>
                </c:pt>
                <c:pt idx="4014">
                  <c:v>-0.19859999999999445</c:v>
                </c:pt>
                <c:pt idx="4015">
                  <c:v>-0.19849999999999446</c:v>
                </c:pt>
                <c:pt idx="4016">
                  <c:v>-0.19839999999999447</c:v>
                </c:pt>
                <c:pt idx="4017">
                  <c:v>-0.19829999999999448</c:v>
                </c:pt>
                <c:pt idx="4018">
                  <c:v>-0.19819999999999449</c:v>
                </c:pt>
                <c:pt idx="4019">
                  <c:v>-0.1980999999999945</c:v>
                </c:pt>
                <c:pt idx="4020">
                  <c:v>-0.19799999999999451</c:v>
                </c:pt>
                <c:pt idx="4021">
                  <c:v>-0.19789999999999452</c:v>
                </c:pt>
                <c:pt idx="4022">
                  <c:v>-0.19779999999999454</c:v>
                </c:pt>
                <c:pt idx="4023">
                  <c:v>-0.19769999999999455</c:v>
                </c:pt>
                <c:pt idx="4024">
                  <c:v>-0.19759999999999456</c:v>
                </c:pt>
                <c:pt idx="4025">
                  <c:v>-0.19749999999999457</c:v>
                </c:pt>
                <c:pt idx="4026">
                  <c:v>-0.19739999999999458</c:v>
                </c:pt>
                <c:pt idx="4027">
                  <c:v>-0.19729999999999459</c:v>
                </c:pt>
                <c:pt idx="4028">
                  <c:v>-0.1971999999999946</c:v>
                </c:pt>
                <c:pt idx="4029">
                  <c:v>-0.19709999999999461</c:v>
                </c:pt>
                <c:pt idx="4030">
                  <c:v>-0.19699999999999462</c:v>
                </c:pt>
                <c:pt idx="4031">
                  <c:v>-0.19689999999999463</c:v>
                </c:pt>
                <c:pt idx="4032">
                  <c:v>-0.19679999999999465</c:v>
                </c:pt>
                <c:pt idx="4033">
                  <c:v>-0.19669999999999466</c:v>
                </c:pt>
                <c:pt idx="4034">
                  <c:v>-0.19659999999999467</c:v>
                </c:pt>
                <c:pt idx="4035">
                  <c:v>-0.19649999999999468</c:v>
                </c:pt>
                <c:pt idx="4036">
                  <c:v>-0.19639999999999469</c:v>
                </c:pt>
                <c:pt idx="4037">
                  <c:v>-0.1962999999999947</c:v>
                </c:pt>
                <c:pt idx="4038">
                  <c:v>-0.19619999999999471</c:v>
                </c:pt>
                <c:pt idx="4039">
                  <c:v>-0.19609999999999472</c:v>
                </c:pt>
                <c:pt idx="4040">
                  <c:v>-0.19599999999999473</c:v>
                </c:pt>
                <c:pt idx="4041">
                  <c:v>-0.19589999999999475</c:v>
                </c:pt>
                <c:pt idx="4042">
                  <c:v>-0.19579999999999476</c:v>
                </c:pt>
                <c:pt idx="4043">
                  <c:v>-0.19569999999999477</c:v>
                </c:pt>
                <c:pt idx="4044">
                  <c:v>-0.19559999999999478</c:v>
                </c:pt>
                <c:pt idx="4045">
                  <c:v>-0.19549999999999479</c:v>
                </c:pt>
                <c:pt idx="4046">
                  <c:v>-0.1953999999999948</c:v>
                </c:pt>
                <c:pt idx="4047">
                  <c:v>-0.19529999999999481</c:v>
                </c:pt>
                <c:pt idx="4048">
                  <c:v>-0.19519999999999482</c:v>
                </c:pt>
                <c:pt idx="4049">
                  <c:v>-0.19509999999999483</c:v>
                </c:pt>
                <c:pt idx="4050">
                  <c:v>-0.19499999999999484</c:v>
                </c:pt>
                <c:pt idx="4051">
                  <c:v>-0.19489999999999486</c:v>
                </c:pt>
                <c:pt idx="4052">
                  <c:v>-0.19479999999999487</c:v>
                </c:pt>
                <c:pt idx="4053">
                  <c:v>-0.19469999999999488</c:v>
                </c:pt>
                <c:pt idx="4054">
                  <c:v>-0.19459999999999489</c:v>
                </c:pt>
                <c:pt idx="4055">
                  <c:v>-0.1944999999999949</c:v>
                </c:pt>
                <c:pt idx="4056">
                  <c:v>-0.19439999999999491</c:v>
                </c:pt>
                <c:pt idx="4057">
                  <c:v>-0.19429999999999492</c:v>
                </c:pt>
                <c:pt idx="4058">
                  <c:v>-0.19419999999999493</c:v>
                </c:pt>
                <c:pt idx="4059">
                  <c:v>-0.19409999999999494</c:v>
                </c:pt>
                <c:pt idx="4060">
                  <c:v>-0.19399999999999495</c:v>
                </c:pt>
                <c:pt idx="4061">
                  <c:v>-0.19389999999999497</c:v>
                </c:pt>
                <c:pt idx="4062">
                  <c:v>-0.19379999999999498</c:v>
                </c:pt>
                <c:pt idx="4063">
                  <c:v>-0.19369999999999499</c:v>
                </c:pt>
                <c:pt idx="4064">
                  <c:v>-0.193599999999995</c:v>
                </c:pt>
                <c:pt idx="4065">
                  <c:v>-0.19349999999999501</c:v>
                </c:pt>
                <c:pt idx="4066">
                  <c:v>-0.19339999999999502</c:v>
                </c:pt>
                <c:pt idx="4067">
                  <c:v>-0.19329999999999503</c:v>
                </c:pt>
                <c:pt idx="4068">
                  <c:v>-0.19319999999999504</c:v>
                </c:pt>
                <c:pt idx="4069">
                  <c:v>-0.19309999999999505</c:v>
                </c:pt>
                <c:pt idx="4070">
                  <c:v>-0.19299999999999506</c:v>
                </c:pt>
                <c:pt idx="4071">
                  <c:v>-0.19289999999999508</c:v>
                </c:pt>
                <c:pt idx="4072">
                  <c:v>-0.19279999999999509</c:v>
                </c:pt>
                <c:pt idx="4073">
                  <c:v>-0.1926999999999951</c:v>
                </c:pt>
                <c:pt idx="4074">
                  <c:v>-0.19259999999999511</c:v>
                </c:pt>
                <c:pt idx="4075">
                  <c:v>-0.19249999999999512</c:v>
                </c:pt>
                <c:pt idx="4076">
                  <c:v>-0.19239999999999513</c:v>
                </c:pt>
                <c:pt idx="4077">
                  <c:v>-0.19229999999999514</c:v>
                </c:pt>
                <c:pt idx="4078">
                  <c:v>-0.19219999999999515</c:v>
                </c:pt>
                <c:pt idx="4079">
                  <c:v>-0.19209999999999516</c:v>
                </c:pt>
                <c:pt idx="4080">
                  <c:v>-0.19199999999999517</c:v>
                </c:pt>
                <c:pt idx="4081">
                  <c:v>-0.19189999999999519</c:v>
                </c:pt>
                <c:pt idx="4082">
                  <c:v>-0.1917999999999952</c:v>
                </c:pt>
                <c:pt idx="4083">
                  <c:v>-0.19169999999999521</c:v>
                </c:pt>
                <c:pt idx="4084">
                  <c:v>-0.19159999999999522</c:v>
                </c:pt>
                <c:pt idx="4085">
                  <c:v>-0.19149999999999523</c:v>
                </c:pt>
                <c:pt idx="4086">
                  <c:v>-0.19139999999999524</c:v>
                </c:pt>
                <c:pt idx="4087">
                  <c:v>-0.19129999999999525</c:v>
                </c:pt>
                <c:pt idx="4088">
                  <c:v>-0.19119999999999526</c:v>
                </c:pt>
                <c:pt idx="4089">
                  <c:v>-0.19109999999999527</c:v>
                </c:pt>
                <c:pt idx="4090">
                  <c:v>-0.19099999999999528</c:v>
                </c:pt>
                <c:pt idx="4091">
                  <c:v>-0.1908999999999953</c:v>
                </c:pt>
                <c:pt idx="4092">
                  <c:v>-0.19079999999999531</c:v>
                </c:pt>
                <c:pt idx="4093">
                  <c:v>-0.19069999999999532</c:v>
                </c:pt>
                <c:pt idx="4094">
                  <c:v>-0.19059999999999533</c:v>
                </c:pt>
                <c:pt idx="4095">
                  <c:v>-0.19049999999999534</c:v>
                </c:pt>
                <c:pt idx="4096">
                  <c:v>-0.19039999999999535</c:v>
                </c:pt>
                <c:pt idx="4097">
                  <c:v>-0.19029999999999536</c:v>
                </c:pt>
                <c:pt idx="4098">
                  <c:v>-0.19019999999999537</c:v>
                </c:pt>
                <c:pt idx="4099">
                  <c:v>-0.19009999999999538</c:v>
                </c:pt>
                <c:pt idx="4100">
                  <c:v>-0.18999999999999539</c:v>
                </c:pt>
                <c:pt idx="4101">
                  <c:v>-0.18989999999999541</c:v>
                </c:pt>
                <c:pt idx="4102">
                  <c:v>-0.18979999999999542</c:v>
                </c:pt>
                <c:pt idx="4103">
                  <c:v>-0.18969999999999543</c:v>
                </c:pt>
                <c:pt idx="4104">
                  <c:v>-0.18959999999999544</c:v>
                </c:pt>
                <c:pt idx="4105">
                  <c:v>-0.18949999999999545</c:v>
                </c:pt>
                <c:pt idx="4106">
                  <c:v>-0.18939999999999546</c:v>
                </c:pt>
                <c:pt idx="4107">
                  <c:v>-0.18929999999999547</c:v>
                </c:pt>
                <c:pt idx="4108">
                  <c:v>-0.18919999999999548</c:v>
                </c:pt>
                <c:pt idx="4109">
                  <c:v>-0.18909999999999549</c:v>
                </c:pt>
                <c:pt idx="4110">
                  <c:v>-0.1889999999999955</c:v>
                </c:pt>
                <c:pt idx="4111">
                  <c:v>-0.18889999999999552</c:v>
                </c:pt>
                <c:pt idx="4112">
                  <c:v>-0.18879999999999553</c:v>
                </c:pt>
                <c:pt idx="4113">
                  <c:v>-0.18869999999999554</c:v>
                </c:pt>
                <c:pt idx="4114">
                  <c:v>-0.18859999999999555</c:v>
                </c:pt>
                <c:pt idx="4115">
                  <c:v>-0.18849999999999556</c:v>
                </c:pt>
                <c:pt idx="4116">
                  <c:v>-0.18839999999999557</c:v>
                </c:pt>
                <c:pt idx="4117">
                  <c:v>-0.18829999999999558</c:v>
                </c:pt>
                <c:pt idx="4118">
                  <c:v>-0.18819999999999559</c:v>
                </c:pt>
                <c:pt idx="4119">
                  <c:v>-0.1880999999999956</c:v>
                </c:pt>
                <c:pt idx="4120">
                  <c:v>-0.18799999999999562</c:v>
                </c:pt>
                <c:pt idx="4121">
                  <c:v>-0.18789999999999563</c:v>
                </c:pt>
                <c:pt idx="4122">
                  <c:v>-0.18779999999999564</c:v>
                </c:pt>
                <c:pt idx="4123">
                  <c:v>-0.18769999999999565</c:v>
                </c:pt>
                <c:pt idx="4124">
                  <c:v>-0.18759999999999566</c:v>
                </c:pt>
                <c:pt idx="4125">
                  <c:v>-0.18749999999999567</c:v>
                </c:pt>
                <c:pt idx="4126">
                  <c:v>-0.18739999999999568</c:v>
                </c:pt>
                <c:pt idx="4127">
                  <c:v>-0.18729999999999569</c:v>
                </c:pt>
                <c:pt idx="4128">
                  <c:v>-0.1871999999999957</c:v>
                </c:pt>
                <c:pt idx="4129">
                  <c:v>-0.18709999999999571</c:v>
                </c:pt>
                <c:pt idx="4130">
                  <c:v>-0.18699999999999573</c:v>
                </c:pt>
                <c:pt idx="4131">
                  <c:v>-0.18689999999999574</c:v>
                </c:pt>
                <c:pt idx="4132">
                  <c:v>-0.18679999999999575</c:v>
                </c:pt>
                <c:pt idx="4133">
                  <c:v>-0.18669999999999576</c:v>
                </c:pt>
                <c:pt idx="4134">
                  <c:v>-0.18659999999999577</c:v>
                </c:pt>
                <c:pt idx="4135">
                  <c:v>-0.18649999999999578</c:v>
                </c:pt>
                <c:pt idx="4136">
                  <c:v>-0.18639999999999579</c:v>
                </c:pt>
                <c:pt idx="4137">
                  <c:v>-0.1862999999999958</c:v>
                </c:pt>
                <c:pt idx="4138">
                  <c:v>-0.18619999999999581</c:v>
                </c:pt>
                <c:pt idx="4139">
                  <c:v>-0.18609999999999582</c:v>
                </c:pt>
                <c:pt idx="4140">
                  <c:v>-0.18599999999999584</c:v>
                </c:pt>
                <c:pt idx="4141">
                  <c:v>-0.18589999999999585</c:v>
                </c:pt>
                <c:pt idx="4142">
                  <c:v>-0.18579999999999586</c:v>
                </c:pt>
                <c:pt idx="4143">
                  <c:v>-0.18569999999999587</c:v>
                </c:pt>
                <c:pt idx="4144">
                  <c:v>-0.18559999999999588</c:v>
                </c:pt>
                <c:pt idx="4145">
                  <c:v>-0.18549999999999589</c:v>
                </c:pt>
                <c:pt idx="4146">
                  <c:v>-0.1853999999999959</c:v>
                </c:pt>
                <c:pt idx="4147">
                  <c:v>-0.18529999999999591</c:v>
                </c:pt>
                <c:pt idx="4148">
                  <c:v>-0.18519999999999592</c:v>
                </c:pt>
                <c:pt idx="4149">
                  <c:v>-0.18509999999999593</c:v>
                </c:pt>
                <c:pt idx="4150">
                  <c:v>-0.18499999999999595</c:v>
                </c:pt>
                <c:pt idx="4151">
                  <c:v>-0.18489999999999596</c:v>
                </c:pt>
                <c:pt idx="4152">
                  <c:v>-0.18479999999999597</c:v>
                </c:pt>
                <c:pt idx="4153">
                  <c:v>-0.18469999999999598</c:v>
                </c:pt>
                <c:pt idx="4154">
                  <c:v>-0.18459999999999599</c:v>
                </c:pt>
                <c:pt idx="4155">
                  <c:v>-0.184499999999996</c:v>
                </c:pt>
                <c:pt idx="4156">
                  <c:v>-0.18439999999999601</c:v>
                </c:pt>
                <c:pt idx="4157">
                  <c:v>-0.18429999999999602</c:v>
                </c:pt>
                <c:pt idx="4158">
                  <c:v>-0.18419999999999603</c:v>
                </c:pt>
                <c:pt idx="4159">
                  <c:v>-0.18409999999999604</c:v>
                </c:pt>
                <c:pt idx="4160">
                  <c:v>-0.18399999999999606</c:v>
                </c:pt>
                <c:pt idx="4161">
                  <c:v>-0.18389999999999607</c:v>
                </c:pt>
                <c:pt idx="4162">
                  <c:v>-0.18379999999999608</c:v>
                </c:pt>
                <c:pt idx="4163">
                  <c:v>-0.18369999999999609</c:v>
                </c:pt>
                <c:pt idx="4164">
                  <c:v>-0.1835999999999961</c:v>
                </c:pt>
                <c:pt idx="4165">
                  <c:v>-0.18349999999999611</c:v>
                </c:pt>
                <c:pt idx="4166">
                  <c:v>-0.18339999999999612</c:v>
                </c:pt>
                <c:pt idx="4167">
                  <c:v>-0.18329999999999613</c:v>
                </c:pt>
                <c:pt idx="4168">
                  <c:v>-0.18319999999999614</c:v>
                </c:pt>
                <c:pt idx="4169">
                  <c:v>-0.18309999999999615</c:v>
                </c:pt>
                <c:pt idx="4170">
                  <c:v>-0.18299999999999617</c:v>
                </c:pt>
                <c:pt idx="4171">
                  <c:v>-0.18289999999999618</c:v>
                </c:pt>
                <c:pt idx="4172">
                  <c:v>-0.18279999999999619</c:v>
                </c:pt>
                <c:pt idx="4173">
                  <c:v>-0.1826999999999962</c:v>
                </c:pt>
                <c:pt idx="4174">
                  <c:v>-0.18259999999999621</c:v>
                </c:pt>
                <c:pt idx="4175">
                  <c:v>-0.18249999999999622</c:v>
                </c:pt>
                <c:pt idx="4176">
                  <c:v>-0.18239999999999623</c:v>
                </c:pt>
                <c:pt idx="4177">
                  <c:v>-0.18229999999999624</c:v>
                </c:pt>
                <c:pt idx="4178">
                  <c:v>-0.18219999999999625</c:v>
                </c:pt>
                <c:pt idx="4179">
                  <c:v>-0.18209999999999626</c:v>
                </c:pt>
                <c:pt idx="4180">
                  <c:v>-0.18199999999999628</c:v>
                </c:pt>
                <c:pt idx="4181">
                  <c:v>-0.18189999999999629</c:v>
                </c:pt>
                <c:pt idx="4182">
                  <c:v>-0.1817999999999963</c:v>
                </c:pt>
                <c:pt idx="4183">
                  <c:v>-0.18169999999999631</c:v>
                </c:pt>
                <c:pt idx="4184">
                  <c:v>-0.18159999999999632</c:v>
                </c:pt>
                <c:pt idx="4185">
                  <c:v>-0.18149999999999633</c:v>
                </c:pt>
                <c:pt idx="4186">
                  <c:v>-0.18139999999999634</c:v>
                </c:pt>
                <c:pt idx="4187">
                  <c:v>-0.18129999999999635</c:v>
                </c:pt>
                <c:pt idx="4188">
                  <c:v>-0.18119999999999636</c:v>
                </c:pt>
                <c:pt idx="4189">
                  <c:v>-0.18109999999999637</c:v>
                </c:pt>
                <c:pt idx="4190">
                  <c:v>-0.18099999999999639</c:v>
                </c:pt>
                <c:pt idx="4191">
                  <c:v>-0.1808999999999964</c:v>
                </c:pt>
                <c:pt idx="4192">
                  <c:v>-0.18079999999999641</c:v>
                </c:pt>
                <c:pt idx="4193">
                  <c:v>-0.18069999999999642</c:v>
                </c:pt>
                <c:pt idx="4194">
                  <c:v>-0.18059999999999643</c:v>
                </c:pt>
                <c:pt idx="4195">
                  <c:v>-0.18049999999999644</c:v>
                </c:pt>
                <c:pt idx="4196">
                  <c:v>-0.18039999999999645</c:v>
                </c:pt>
                <c:pt idx="4197">
                  <c:v>-0.18029999999999646</c:v>
                </c:pt>
                <c:pt idx="4198">
                  <c:v>-0.18019999999999647</c:v>
                </c:pt>
                <c:pt idx="4199">
                  <c:v>-0.18009999999999649</c:v>
                </c:pt>
                <c:pt idx="4200">
                  <c:v>-0.1799999999999965</c:v>
                </c:pt>
                <c:pt idx="4201">
                  <c:v>-0.17989999999999651</c:v>
                </c:pt>
                <c:pt idx="4202">
                  <c:v>-0.17979999999999652</c:v>
                </c:pt>
                <c:pt idx="4203">
                  <c:v>-0.17969999999999653</c:v>
                </c:pt>
                <c:pt idx="4204">
                  <c:v>-0.17959999999999654</c:v>
                </c:pt>
                <c:pt idx="4205">
                  <c:v>-0.17949999999999655</c:v>
                </c:pt>
                <c:pt idx="4206">
                  <c:v>-0.17939999999999656</c:v>
                </c:pt>
                <c:pt idx="4207">
                  <c:v>-0.17929999999999657</c:v>
                </c:pt>
                <c:pt idx="4208">
                  <c:v>-0.17919999999999658</c:v>
                </c:pt>
                <c:pt idx="4209">
                  <c:v>-0.1790999999999966</c:v>
                </c:pt>
                <c:pt idx="4210">
                  <c:v>-0.17899999999999661</c:v>
                </c:pt>
                <c:pt idx="4211">
                  <c:v>-0.17889999999999662</c:v>
                </c:pt>
                <c:pt idx="4212">
                  <c:v>-0.17879999999999663</c:v>
                </c:pt>
                <c:pt idx="4213">
                  <c:v>-0.17869999999999664</c:v>
                </c:pt>
                <c:pt idx="4214">
                  <c:v>-0.17859999999999665</c:v>
                </c:pt>
                <c:pt idx="4215">
                  <c:v>-0.17849999999999666</c:v>
                </c:pt>
                <c:pt idx="4216">
                  <c:v>-0.17839999999999667</c:v>
                </c:pt>
                <c:pt idx="4217">
                  <c:v>-0.17829999999999668</c:v>
                </c:pt>
                <c:pt idx="4218">
                  <c:v>-0.17819999999999669</c:v>
                </c:pt>
                <c:pt idx="4219">
                  <c:v>-0.17809999999999671</c:v>
                </c:pt>
                <c:pt idx="4220">
                  <c:v>-0.17799999999999672</c:v>
                </c:pt>
                <c:pt idx="4221">
                  <c:v>-0.17789999999999673</c:v>
                </c:pt>
                <c:pt idx="4222">
                  <c:v>-0.17779999999999674</c:v>
                </c:pt>
                <c:pt idx="4223">
                  <c:v>-0.17769999999999675</c:v>
                </c:pt>
                <c:pt idx="4224">
                  <c:v>-0.17759999999999676</c:v>
                </c:pt>
                <c:pt idx="4225">
                  <c:v>-0.17749999999999677</c:v>
                </c:pt>
                <c:pt idx="4226">
                  <c:v>-0.17739999999999678</c:v>
                </c:pt>
                <c:pt idx="4227">
                  <c:v>-0.17729999999999679</c:v>
                </c:pt>
                <c:pt idx="4228">
                  <c:v>-0.1771999999999968</c:v>
                </c:pt>
                <c:pt idx="4229">
                  <c:v>-0.17709999999999682</c:v>
                </c:pt>
                <c:pt idx="4230">
                  <c:v>-0.17699999999999683</c:v>
                </c:pt>
                <c:pt idx="4231">
                  <c:v>-0.17689999999999684</c:v>
                </c:pt>
                <c:pt idx="4232">
                  <c:v>-0.17679999999999685</c:v>
                </c:pt>
                <c:pt idx="4233">
                  <c:v>-0.17669999999999686</c:v>
                </c:pt>
                <c:pt idx="4234">
                  <c:v>-0.17659999999999687</c:v>
                </c:pt>
                <c:pt idx="4235">
                  <c:v>-0.17649999999999688</c:v>
                </c:pt>
                <c:pt idx="4236">
                  <c:v>-0.17639999999999689</c:v>
                </c:pt>
                <c:pt idx="4237">
                  <c:v>-0.1762999999999969</c:v>
                </c:pt>
                <c:pt idx="4238">
                  <c:v>-0.17619999999999691</c:v>
                </c:pt>
                <c:pt idx="4239">
                  <c:v>-0.17609999999999693</c:v>
                </c:pt>
                <c:pt idx="4240">
                  <c:v>-0.17599999999999694</c:v>
                </c:pt>
                <c:pt idx="4241">
                  <c:v>-0.17589999999999695</c:v>
                </c:pt>
                <c:pt idx="4242">
                  <c:v>-0.17579999999999696</c:v>
                </c:pt>
                <c:pt idx="4243">
                  <c:v>-0.17569999999999697</c:v>
                </c:pt>
                <c:pt idx="4244">
                  <c:v>-0.17559999999999698</c:v>
                </c:pt>
                <c:pt idx="4245">
                  <c:v>-0.17549999999999699</c:v>
                </c:pt>
                <c:pt idx="4246">
                  <c:v>-0.175399999999997</c:v>
                </c:pt>
                <c:pt idx="4247">
                  <c:v>-0.17529999999999701</c:v>
                </c:pt>
                <c:pt idx="4248">
                  <c:v>-0.17519999999999702</c:v>
                </c:pt>
                <c:pt idx="4249">
                  <c:v>-0.17509999999999704</c:v>
                </c:pt>
                <c:pt idx="4250">
                  <c:v>-0.17499999999999705</c:v>
                </c:pt>
                <c:pt idx="4251">
                  <c:v>-0.17489999999999706</c:v>
                </c:pt>
                <c:pt idx="4252">
                  <c:v>-0.17479999999999707</c:v>
                </c:pt>
                <c:pt idx="4253">
                  <c:v>-0.17469999999999708</c:v>
                </c:pt>
                <c:pt idx="4254">
                  <c:v>-0.17459999999999709</c:v>
                </c:pt>
                <c:pt idx="4255">
                  <c:v>-0.1744999999999971</c:v>
                </c:pt>
                <c:pt idx="4256">
                  <c:v>-0.17439999999999711</c:v>
                </c:pt>
                <c:pt idx="4257">
                  <c:v>-0.17429999999999712</c:v>
                </c:pt>
                <c:pt idx="4258">
                  <c:v>-0.17419999999999713</c:v>
                </c:pt>
                <c:pt idx="4259">
                  <c:v>-0.17409999999999715</c:v>
                </c:pt>
                <c:pt idx="4260">
                  <c:v>-0.17399999999999716</c:v>
                </c:pt>
                <c:pt idx="4261">
                  <c:v>-0.17389999999999717</c:v>
                </c:pt>
                <c:pt idx="4262">
                  <c:v>-0.17379999999999718</c:v>
                </c:pt>
                <c:pt idx="4263">
                  <c:v>-0.17369999999999719</c:v>
                </c:pt>
                <c:pt idx="4264">
                  <c:v>-0.1735999999999972</c:v>
                </c:pt>
                <c:pt idx="4265">
                  <c:v>-0.17349999999999721</c:v>
                </c:pt>
                <c:pt idx="4266">
                  <c:v>-0.17339999999999722</c:v>
                </c:pt>
                <c:pt idx="4267">
                  <c:v>-0.17329999999999723</c:v>
                </c:pt>
                <c:pt idx="4268">
                  <c:v>-0.17319999999999725</c:v>
                </c:pt>
                <c:pt idx="4269">
                  <c:v>-0.17309999999999726</c:v>
                </c:pt>
                <c:pt idx="4270">
                  <c:v>-0.17299999999999727</c:v>
                </c:pt>
                <c:pt idx="4271">
                  <c:v>-0.17289999999999728</c:v>
                </c:pt>
                <c:pt idx="4272">
                  <c:v>-0.17279999999999729</c:v>
                </c:pt>
                <c:pt idx="4273">
                  <c:v>-0.1726999999999973</c:v>
                </c:pt>
                <c:pt idx="4274">
                  <c:v>-0.17259999999999731</c:v>
                </c:pt>
                <c:pt idx="4275">
                  <c:v>-0.17249999999999732</c:v>
                </c:pt>
                <c:pt idx="4276">
                  <c:v>-0.17239999999999733</c:v>
                </c:pt>
                <c:pt idx="4277">
                  <c:v>-0.17229999999999734</c:v>
                </c:pt>
                <c:pt idx="4278">
                  <c:v>-0.17219999999999736</c:v>
                </c:pt>
                <c:pt idx="4279">
                  <c:v>-0.17209999999999737</c:v>
                </c:pt>
                <c:pt idx="4280">
                  <c:v>-0.17199999999999738</c:v>
                </c:pt>
                <c:pt idx="4281">
                  <c:v>-0.17189999999999739</c:v>
                </c:pt>
                <c:pt idx="4282">
                  <c:v>-0.1717999999999974</c:v>
                </c:pt>
                <c:pt idx="4283">
                  <c:v>-0.17169999999999741</c:v>
                </c:pt>
                <c:pt idx="4284">
                  <c:v>-0.17159999999999742</c:v>
                </c:pt>
                <c:pt idx="4285">
                  <c:v>-0.17149999999999743</c:v>
                </c:pt>
                <c:pt idx="4286">
                  <c:v>-0.17139999999999744</c:v>
                </c:pt>
                <c:pt idx="4287">
                  <c:v>-0.17129999999999745</c:v>
                </c:pt>
                <c:pt idx="4288">
                  <c:v>-0.17119999999999747</c:v>
                </c:pt>
                <c:pt idx="4289">
                  <c:v>-0.17109999999999748</c:v>
                </c:pt>
                <c:pt idx="4290">
                  <c:v>-0.17099999999999749</c:v>
                </c:pt>
                <c:pt idx="4291">
                  <c:v>-0.1708999999999975</c:v>
                </c:pt>
                <c:pt idx="4292">
                  <c:v>-0.17079999999999751</c:v>
                </c:pt>
                <c:pt idx="4293">
                  <c:v>-0.17069999999999752</c:v>
                </c:pt>
                <c:pt idx="4294">
                  <c:v>-0.17059999999999753</c:v>
                </c:pt>
                <c:pt idx="4295">
                  <c:v>-0.17049999999999754</c:v>
                </c:pt>
                <c:pt idx="4296">
                  <c:v>-0.17039999999999755</c:v>
                </c:pt>
                <c:pt idx="4297">
                  <c:v>-0.17029999999999756</c:v>
                </c:pt>
                <c:pt idx="4298">
                  <c:v>-0.17019999999999758</c:v>
                </c:pt>
                <c:pt idx="4299">
                  <c:v>-0.17009999999999759</c:v>
                </c:pt>
                <c:pt idx="4300">
                  <c:v>-0.1699999999999976</c:v>
                </c:pt>
                <c:pt idx="4301">
                  <c:v>-0.16989999999999761</c:v>
                </c:pt>
                <c:pt idx="4302">
                  <c:v>-0.16979999999999762</c:v>
                </c:pt>
                <c:pt idx="4303">
                  <c:v>-0.16969999999999763</c:v>
                </c:pt>
                <c:pt idx="4304">
                  <c:v>-0.16959999999999764</c:v>
                </c:pt>
                <c:pt idx="4305">
                  <c:v>-0.16949999999999765</c:v>
                </c:pt>
                <c:pt idx="4306">
                  <c:v>-0.16939999999999766</c:v>
                </c:pt>
                <c:pt idx="4307">
                  <c:v>-0.16929999999999767</c:v>
                </c:pt>
                <c:pt idx="4308">
                  <c:v>-0.16919999999999769</c:v>
                </c:pt>
                <c:pt idx="4309">
                  <c:v>-0.1690999999999977</c:v>
                </c:pt>
                <c:pt idx="4310">
                  <c:v>-0.16899999999999771</c:v>
                </c:pt>
                <c:pt idx="4311">
                  <c:v>-0.16889999999999772</c:v>
                </c:pt>
                <c:pt idx="4312">
                  <c:v>-0.16879999999999773</c:v>
                </c:pt>
                <c:pt idx="4313">
                  <c:v>-0.16869999999999774</c:v>
                </c:pt>
                <c:pt idx="4314">
                  <c:v>-0.16859999999999775</c:v>
                </c:pt>
                <c:pt idx="4315">
                  <c:v>-0.16849999999999776</c:v>
                </c:pt>
                <c:pt idx="4316">
                  <c:v>-0.16839999999999777</c:v>
                </c:pt>
                <c:pt idx="4317">
                  <c:v>-0.16829999999999778</c:v>
                </c:pt>
                <c:pt idx="4318">
                  <c:v>-0.1681999999999978</c:v>
                </c:pt>
                <c:pt idx="4319">
                  <c:v>-0.16809999999999781</c:v>
                </c:pt>
                <c:pt idx="4320">
                  <c:v>-0.16799999999999782</c:v>
                </c:pt>
                <c:pt idx="4321">
                  <c:v>-0.16789999999999783</c:v>
                </c:pt>
                <c:pt idx="4322">
                  <c:v>-0.16779999999999784</c:v>
                </c:pt>
                <c:pt idx="4323">
                  <c:v>-0.16769999999999785</c:v>
                </c:pt>
                <c:pt idx="4324">
                  <c:v>-0.16759999999999786</c:v>
                </c:pt>
                <c:pt idx="4325">
                  <c:v>-0.16749999999999787</c:v>
                </c:pt>
                <c:pt idx="4326">
                  <c:v>-0.16739999999999788</c:v>
                </c:pt>
                <c:pt idx="4327">
                  <c:v>-0.16729999999999789</c:v>
                </c:pt>
                <c:pt idx="4328">
                  <c:v>-0.16719999999999791</c:v>
                </c:pt>
                <c:pt idx="4329">
                  <c:v>-0.16709999999999792</c:v>
                </c:pt>
                <c:pt idx="4330">
                  <c:v>-0.16699999999999793</c:v>
                </c:pt>
                <c:pt idx="4331">
                  <c:v>-0.16689999999999794</c:v>
                </c:pt>
                <c:pt idx="4332">
                  <c:v>-0.16679999999999795</c:v>
                </c:pt>
                <c:pt idx="4333">
                  <c:v>-0.16669999999999796</c:v>
                </c:pt>
                <c:pt idx="4334">
                  <c:v>-0.16659999999999797</c:v>
                </c:pt>
                <c:pt idx="4335">
                  <c:v>-0.16649999999999798</c:v>
                </c:pt>
                <c:pt idx="4336">
                  <c:v>-0.16639999999999799</c:v>
                </c:pt>
                <c:pt idx="4337">
                  <c:v>-0.166299999999998</c:v>
                </c:pt>
                <c:pt idx="4338">
                  <c:v>-0.16619999999999802</c:v>
                </c:pt>
                <c:pt idx="4339">
                  <c:v>-0.16609999999999803</c:v>
                </c:pt>
                <c:pt idx="4340">
                  <c:v>-0.16599999999999804</c:v>
                </c:pt>
                <c:pt idx="4341">
                  <c:v>-0.16589999999999805</c:v>
                </c:pt>
                <c:pt idx="4342">
                  <c:v>-0.16579999999999806</c:v>
                </c:pt>
                <c:pt idx="4343">
                  <c:v>-0.16569999999999807</c:v>
                </c:pt>
                <c:pt idx="4344">
                  <c:v>-0.16559999999999808</c:v>
                </c:pt>
                <c:pt idx="4345">
                  <c:v>-0.16549999999999809</c:v>
                </c:pt>
                <c:pt idx="4346">
                  <c:v>-0.1653999999999981</c:v>
                </c:pt>
                <c:pt idx="4347">
                  <c:v>-0.16529999999999812</c:v>
                </c:pt>
                <c:pt idx="4348">
                  <c:v>-0.16519999999999813</c:v>
                </c:pt>
                <c:pt idx="4349">
                  <c:v>-0.16509999999999814</c:v>
                </c:pt>
                <c:pt idx="4350">
                  <c:v>-0.16499999999999815</c:v>
                </c:pt>
                <c:pt idx="4351">
                  <c:v>-0.16489999999999816</c:v>
                </c:pt>
                <c:pt idx="4352">
                  <c:v>-0.16479999999999817</c:v>
                </c:pt>
                <c:pt idx="4353">
                  <c:v>-0.16469999999999818</c:v>
                </c:pt>
                <c:pt idx="4354">
                  <c:v>-0.16459999999999819</c:v>
                </c:pt>
                <c:pt idx="4355">
                  <c:v>-0.1644999999999982</c:v>
                </c:pt>
                <c:pt idx="4356">
                  <c:v>-0.16439999999999821</c:v>
                </c:pt>
                <c:pt idx="4357">
                  <c:v>-0.16429999999999823</c:v>
                </c:pt>
                <c:pt idx="4358">
                  <c:v>-0.16419999999999824</c:v>
                </c:pt>
                <c:pt idx="4359">
                  <c:v>-0.16409999999999825</c:v>
                </c:pt>
                <c:pt idx="4360">
                  <c:v>-0.16399999999999826</c:v>
                </c:pt>
                <c:pt idx="4361">
                  <c:v>-0.16389999999999827</c:v>
                </c:pt>
                <c:pt idx="4362">
                  <c:v>-0.16379999999999828</c:v>
                </c:pt>
                <c:pt idx="4363">
                  <c:v>-0.16369999999999829</c:v>
                </c:pt>
                <c:pt idx="4364">
                  <c:v>-0.1635999999999983</c:v>
                </c:pt>
                <c:pt idx="4365">
                  <c:v>-0.16349999999999831</c:v>
                </c:pt>
                <c:pt idx="4366">
                  <c:v>-0.16339999999999832</c:v>
                </c:pt>
                <c:pt idx="4367">
                  <c:v>-0.16329999999999834</c:v>
                </c:pt>
                <c:pt idx="4368">
                  <c:v>-0.16319999999999835</c:v>
                </c:pt>
                <c:pt idx="4369">
                  <c:v>-0.16309999999999836</c:v>
                </c:pt>
                <c:pt idx="4370">
                  <c:v>-0.16299999999999837</c:v>
                </c:pt>
                <c:pt idx="4371">
                  <c:v>-0.16289999999999838</c:v>
                </c:pt>
                <c:pt idx="4372">
                  <c:v>-0.16279999999999839</c:v>
                </c:pt>
                <c:pt idx="4373">
                  <c:v>-0.1626999999999984</c:v>
                </c:pt>
                <c:pt idx="4374">
                  <c:v>-0.16259999999999841</c:v>
                </c:pt>
                <c:pt idx="4375">
                  <c:v>-0.16249999999999842</c:v>
                </c:pt>
                <c:pt idx="4376">
                  <c:v>-0.16239999999999843</c:v>
                </c:pt>
                <c:pt idx="4377">
                  <c:v>-0.16229999999999845</c:v>
                </c:pt>
                <c:pt idx="4378">
                  <c:v>-0.16219999999999846</c:v>
                </c:pt>
                <c:pt idx="4379">
                  <c:v>-0.16209999999999847</c:v>
                </c:pt>
                <c:pt idx="4380">
                  <c:v>-0.16199999999999848</c:v>
                </c:pt>
                <c:pt idx="4381">
                  <c:v>-0.16189999999999849</c:v>
                </c:pt>
                <c:pt idx="4382">
                  <c:v>-0.1617999999999985</c:v>
                </c:pt>
                <c:pt idx="4383">
                  <c:v>-0.16169999999999851</c:v>
                </c:pt>
                <c:pt idx="4384">
                  <c:v>-0.16159999999999852</c:v>
                </c:pt>
                <c:pt idx="4385">
                  <c:v>-0.16149999999999853</c:v>
                </c:pt>
                <c:pt idx="4386">
                  <c:v>-0.16139999999999854</c:v>
                </c:pt>
                <c:pt idx="4387">
                  <c:v>-0.16129999999999856</c:v>
                </c:pt>
                <c:pt idx="4388">
                  <c:v>-0.16119999999999857</c:v>
                </c:pt>
                <c:pt idx="4389">
                  <c:v>-0.16109999999999858</c:v>
                </c:pt>
                <c:pt idx="4390">
                  <c:v>-0.16099999999999859</c:v>
                </c:pt>
                <c:pt idx="4391">
                  <c:v>-0.1608999999999986</c:v>
                </c:pt>
                <c:pt idx="4392">
                  <c:v>-0.16079999999999861</c:v>
                </c:pt>
                <c:pt idx="4393">
                  <c:v>-0.16069999999999862</c:v>
                </c:pt>
                <c:pt idx="4394">
                  <c:v>-0.16059999999999863</c:v>
                </c:pt>
                <c:pt idx="4395">
                  <c:v>-0.16049999999999864</c:v>
                </c:pt>
                <c:pt idx="4396">
                  <c:v>-0.16039999999999865</c:v>
                </c:pt>
                <c:pt idx="4397">
                  <c:v>-0.16029999999999867</c:v>
                </c:pt>
                <c:pt idx="4398">
                  <c:v>-0.16019999999999868</c:v>
                </c:pt>
                <c:pt idx="4399">
                  <c:v>-0.16009999999999869</c:v>
                </c:pt>
                <c:pt idx="4400">
                  <c:v>-0.1599999999999987</c:v>
                </c:pt>
                <c:pt idx="4401">
                  <c:v>-0.15989999999999871</c:v>
                </c:pt>
                <c:pt idx="4402">
                  <c:v>-0.15979999999999872</c:v>
                </c:pt>
                <c:pt idx="4403">
                  <c:v>-0.15969999999999873</c:v>
                </c:pt>
                <c:pt idx="4404">
                  <c:v>-0.15959999999999874</c:v>
                </c:pt>
                <c:pt idx="4405">
                  <c:v>-0.15949999999999875</c:v>
                </c:pt>
                <c:pt idx="4406">
                  <c:v>-0.15939999999999876</c:v>
                </c:pt>
                <c:pt idx="4407">
                  <c:v>-0.15929999999999878</c:v>
                </c:pt>
                <c:pt idx="4408">
                  <c:v>-0.15919999999999879</c:v>
                </c:pt>
                <c:pt idx="4409">
                  <c:v>-0.1590999999999988</c:v>
                </c:pt>
                <c:pt idx="4410">
                  <c:v>-0.15899999999999881</c:v>
                </c:pt>
                <c:pt idx="4411">
                  <c:v>-0.15889999999999882</c:v>
                </c:pt>
                <c:pt idx="4412">
                  <c:v>-0.15879999999999883</c:v>
                </c:pt>
                <c:pt idx="4413">
                  <c:v>-0.15869999999999884</c:v>
                </c:pt>
                <c:pt idx="4414">
                  <c:v>-0.15859999999999885</c:v>
                </c:pt>
                <c:pt idx="4415">
                  <c:v>-0.15849999999999886</c:v>
                </c:pt>
                <c:pt idx="4416">
                  <c:v>-0.15839999999999888</c:v>
                </c:pt>
                <c:pt idx="4417">
                  <c:v>-0.15829999999999889</c:v>
                </c:pt>
                <c:pt idx="4418">
                  <c:v>-0.1581999999999989</c:v>
                </c:pt>
                <c:pt idx="4419">
                  <c:v>-0.15809999999999891</c:v>
                </c:pt>
                <c:pt idx="4420">
                  <c:v>-0.15799999999999892</c:v>
                </c:pt>
                <c:pt idx="4421">
                  <c:v>-0.15789999999999893</c:v>
                </c:pt>
                <c:pt idx="4422">
                  <c:v>-0.15779999999999894</c:v>
                </c:pt>
                <c:pt idx="4423">
                  <c:v>-0.15769999999999895</c:v>
                </c:pt>
                <c:pt idx="4424">
                  <c:v>-0.15759999999999896</c:v>
                </c:pt>
                <c:pt idx="4425">
                  <c:v>-0.15749999999999897</c:v>
                </c:pt>
                <c:pt idx="4426">
                  <c:v>-0.15739999999999899</c:v>
                </c:pt>
                <c:pt idx="4427">
                  <c:v>-0.157299999999999</c:v>
                </c:pt>
                <c:pt idx="4428">
                  <c:v>-0.15719999999999901</c:v>
                </c:pt>
                <c:pt idx="4429">
                  <c:v>-0.15709999999999902</c:v>
                </c:pt>
                <c:pt idx="4430">
                  <c:v>-0.15699999999999903</c:v>
                </c:pt>
                <c:pt idx="4431">
                  <c:v>-0.15689999999999904</c:v>
                </c:pt>
                <c:pt idx="4432">
                  <c:v>-0.15679999999999905</c:v>
                </c:pt>
                <c:pt idx="4433">
                  <c:v>-0.15669999999999906</c:v>
                </c:pt>
                <c:pt idx="4434">
                  <c:v>-0.15659999999999907</c:v>
                </c:pt>
                <c:pt idx="4435">
                  <c:v>-0.15649999999999908</c:v>
                </c:pt>
                <c:pt idx="4436">
                  <c:v>-0.1563999999999991</c:v>
                </c:pt>
                <c:pt idx="4437">
                  <c:v>-0.15629999999999911</c:v>
                </c:pt>
                <c:pt idx="4438">
                  <c:v>-0.15619999999999912</c:v>
                </c:pt>
                <c:pt idx="4439">
                  <c:v>-0.15609999999999913</c:v>
                </c:pt>
                <c:pt idx="4440">
                  <c:v>-0.15599999999999914</c:v>
                </c:pt>
                <c:pt idx="4441">
                  <c:v>-0.15589999999999915</c:v>
                </c:pt>
                <c:pt idx="4442">
                  <c:v>-0.15579999999999916</c:v>
                </c:pt>
                <c:pt idx="4443">
                  <c:v>-0.15569999999999917</c:v>
                </c:pt>
                <c:pt idx="4444">
                  <c:v>-0.15559999999999918</c:v>
                </c:pt>
                <c:pt idx="4445">
                  <c:v>-0.15549999999999919</c:v>
                </c:pt>
                <c:pt idx="4446">
                  <c:v>-0.15539999999999921</c:v>
                </c:pt>
                <c:pt idx="4447">
                  <c:v>-0.15529999999999922</c:v>
                </c:pt>
                <c:pt idx="4448">
                  <c:v>-0.15519999999999923</c:v>
                </c:pt>
                <c:pt idx="4449">
                  <c:v>-0.15509999999999924</c:v>
                </c:pt>
                <c:pt idx="4450">
                  <c:v>-0.15499999999999925</c:v>
                </c:pt>
                <c:pt idx="4451">
                  <c:v>-0.15489999999999926</c:v>
                </c:pt>
                <c:pt idx="4452">
                  <c:v>-0.15479999999999927</c:v>
                </c:pt>
                <c:pt idx="4453">
                  <c:v>-0.15469999999999928</c:v>
                </c:pt>
                <c:pt idx="4454">
                  <c:v>-0.15459999999999929</c:v>
                </c:pt>
                <c:pt idx="4455">
                  <c:v>-0.1544999999999993</c:v>
                </c:pt>
                <c:pt idx="4456">
                  <c:v>-0.15439999999999932</c:v>
                </c:pt>
                <c:pt idx="4457">
                  <c:v>-0.15429999999999933</c:v>
                </c:pt>
                <c:pt idx="4458">
                  <c:v>-0.15419999999999934</c:v>
                </c:pt>
                <c:pt idx="4459">
                  <c:v>-0.15409999999999935</c:v>
                </c:pt>
                <c:pt idx="4460">
                  <c:v>-0.15399999999999936</c:v>
                </c:pt>
                <c:pt idx="4461">
                  <c:v>-0.15389999999999937</c:v>
                </c:pt>
                <c:pt idx="4462">
                  <c:v>-0.15379999999999938</c:v>
                </c:pt>
                <c:pt idx="4463">
                  <c:v>-0.15369999999999939</c:v>
                </c:pt>
                <c:pt idx="4464">
                  <c:v>-0.1535999999999994</c:v>
                </c:pt>
                <c:pt idx="4465">
                  <c:v>-0.15349999999999941</c:v>
                </c:pt>
                <c:pt idx="4466">
                  <c:v>-0.15339999999999943</c:v>
                </c:pt>
                <c:pt idx="4467">
                  <c:v>-0.15329999999999944</c:v>
                </c:pt>
                <c:pt idx="4468">
                  <c:v>-0.15319999999999945</c:v>
                </c:pt>
                <c:pt idx="4469">
                  <c:v>-0.15309999999999946</c:v>
                </c:pt>
                <c:pt idx="4470">
                  <c:v>-0.15299999999999947</c:v>
                </c:pt>
                <c:pt idx="4471">
                  <c:v>-0.15289999999999948</c:v>
                </c:pt>
                <c:pt idx="4472">
                  <c:v>-0.15279999999999949</c:v>
                </c:pt>
                <c:pt idx="4473">
                  <c:v>-0.1526999999999995</c:v>
                </c:pt>
                <c:pt idx="4474">
                  <c:v>-0.15259999999999951</c:v>
                </c:pt>
                <c:pt idx="4475">
                  <c:v>-0.15249999999999952</c:v>
                </c:pt>
                <c:pt idx="4476">
                  <c:v>-0.15239999999999954</c:v>
                </c:pt>
                <c:pt idx="4477">
                  <c:v>-0.15229999999999955</c:v>
                </c:pt>
                <c:pt idx="4478">
                  <c:v>-0.15219999999999956</c:v>
                </c:pt>
                <c:pt idx="4479">
                  <c:v>-0.15209999999999957</c:v>
                </c:pt>
                <c:pt idx="4480">
                  <c:v>-0.15199999999999958</c:v>
                </c:pt>
                <c:pt idx="4481">
                  <c:v>-0.15189999999999959</c:v>
                </c:pt>
                <c:pt idx="4482">
                  <c:v>-0.1517999999999996</c:v>
                </c:pt>
                <c:pt idx="4483">
                  <c:v>-0.15169999999999961</c:v>
                </c:pt>
                <c:pt idx="4484">
                  <c:v>-0.15159999999999962</c:v>
                </c:pt>
                <c:pt idx="4485">
                  <c:v>-0.15149999999999963</c:v>
                </c:pt>
                <c:pt idx="4486">
                  <c:v>-0.15139999999999965</c:v>
                </c:pt>
                <c:pt idx="4487">
                  <c:v>-0.15129999999999966</c:v>
                </c:pt>
                <c:pt idx="4488">
                  <c:v>-0.15119999999999967</c:v>
                </c:pt>
                <c:pt idx="4489">
                  <c:v>-0.15109999999999968</c:v>
                </c:pt>
                <c:pt idx="4490">
                  <c:v>-0.15099999999999969</c:v>
                </c:pt>
                <c:pt idx="4491">
                  <c:v>-0.1508999999999997</c:v>
                </c:pt>
                <c:pt idx="4492">
                  <c:v>-0.15079999999999971</c:v>
                </c:pt>
                <c:pt idx="4493">
                  <c:v>-0.15069999999999972</c:v>
                </c:pt>
                <c:pt idx="4494">
                  <c:v>-0.15059999999999973</c:v>
                </c:pt>
                <c:pt idx="4495">
                  <c:v>-0.15049999999999975</c:v>
                </c:pt>
                <c:pt idx="4496">
                  <c:v>-0.15039999999999976</c:v>
                </c:pt>
                <c:pt idx="4497">
                  <c:v>-0.15029999999999977</c:v>
                </c:pt>
                <c:pt idx="4498">
                  <c:v>-0.15019999999999978</c:v>
                </c:pt>
                <c:pt idx="4499">
                  <c:v>-0.15009999999999979</c:v>
                </c:pt>
                <c:pt idx="4500">
                  <c:v>-0.1499999999999998</c:v>
                </c:pt>
                <c:pt idx="4501">
                  <c:v>-0.14989999999999981</c:v>
                </c:pt>
                <c:pt idx="4502">
                  <c:v>-0.14979999999999982</c:v>
                </c:pt>
                <c:pt idx="4503">
                  <c:v>-0.14969999999999983</c:v>
                </c:pt>
                <c:pt idx="4504">
                  <c:v>-0.14959999999999984</c:v>
                </c:pt>
                <c:pt idx="4505">
                  <c:v>-0.14949999999999986</c:v>
                </c:pt>
                <c:pt idx="4506">
                  <c:v>-0.14939999999999987</c:v>
                </c:pt>
                <c:pt idx="4507">
                  <c:v>-0.14929999999999988</c:v>
                </c:pt>
                <c:pt idx="4508">
                  <c:v>-0.14919999999999989</c:v>
                </c:pt>
                <c:pt idx="4509">
                  <c:v>-0.1490999999999999</c:v>
                </c:pt>
                <c:pt idx="4510">
                  <c:v>-0.14899999999999991</c:v>
                </c:pt>
                <c:pt idx="4511">
                  <c:v>-0.14889999999999992</c:v>
                </c:pt>
                <c:pt idx="4512">
                  <c:v>-0.14879999999999993</c:v>
                </c:pt>
                <c:pt idx="4513">
                  <c:v>-0.14869999999999994</c:v>
                </c:pt>
                <c:pt idx="4514">
                  <c:v>-0.14859999999999995</c:v>
                </c:pt>
                <c:pt idx="4515">
                  <c:v>-0.14849999999999997</c:v>
                </c:pt>
                <c:pt idx="4516">
                  <c:v>-0.14839999999999998</c:v>
                </c:pt>
                <c:pt idx="4517">
                  <c:v>-0.14829999999999999</c:v>
                </c:pt>
                <c:pt idx="4518">
                  <c:v>-0.1482</c:v>
                </c:pt>
                <c:pt idx="4519">
                  <c:v>-0.14810000000000001</c:v>
                </c:pt>
                <c:pt idx="4520">
                  <c:v>-0.14800000000000002</c:v>
                </c:pt>
                <c:pt idx="4521">
                  <c:v>-0.14790000000000003</c:v>
                </c:pt>
                <c:pt idx="4522">
                  <c:v>-0.14780000000000004</c:v>
                </c:pt>
                <c:pt idx="4523">
                  <c:v>-0.14770000000000005</c:v>
                </c:pt>
                <c:pt idx="4524">
                  <c:v>-0.14760000000000006</c:v>
                </c:pt>
                <c:pt idx="4525">
                  <c:v>-0.14750000000000008</c:v>
                </c:pt>
                <c:pt idx="4526">
                  <c:v>-0.14740000000000009</c:v>
                </c:pt>
                <c:pt idx="4527">
                  <c:v>-0.1473000000000001</c:v>
                </c:pt>
                <c:pt idx="4528">
                  <c:v>-0.14720000000000011</c:v>
                </c:pt>
                <c:pt idx="4529">
                  <c:v>-0.14710000000000012</c:v>
                </c:pt>
                <c:pt idx="4530">
                  <c:v>-0.14700000000000013</c:v>
                </c:pt>
                <c:pt idx="4531">
                  <c:v>-0.14690000000000014</c:v>
                </c:pt>
                <c:pt idx="4532">
                  <c:v>-0.14680000000000015</c:v>
                </c:pt>
                <c:pt idx="4533">
                  <c:v>-0.14670000000000016</c:v>
                </c:pt>
                <c:pt idx="4534">
                  <c:v>-0.14660000000000017</c:v>
                </c:pt>
                <c:pt idx="4535">
                  <c:v>-0.14650000000000019</c:v>
                </c:pt>
                <c:pt idx="4536">
                  <c:v>-0.1464000000000002</c:v>
                </c:pt>
                <c:pt idx="4537">
                  <c:v>-0.14630000000000021</c:v>
                </c:pt>
                <c:pt idx="4538">
                  <c:v>-0.14620000000000022</c:v>
                </c:pt>
                <c:pt idx="4539">
                  <c:v>-0.14610000000000023</c:v>
                </c:pt>
                <c:pt idx="4540">
                  <c:v>-0.14600000000000024</c:v>
                </c:pt>
                <c:pt idx="4541">
                  <c:v>-0.14590000000000025</c:v>
                </c:pt>
                <c:pt idx="4542">
                  <c:v>-0.14580000000000026</c:v>
                </c:pt>
                <c:pt idx="4543">
                  <c:v>-0.14570000000000027</c:v>
                </c:pt>
                <c:pt idx="4544">
                  <c:v>-0.14560000000000028</c:v>
                </c:pt>
                <c:pt idx="4545">
                  <c:v>-0.1455000000000003</c:v>
                </c:pt>
                <c:pt idx="4546">
                  <c:v>-0.14540000000000031</c:v>
                </c:pt>
                <c:pt idx="4547">
                  <c:v>-0.14530000000000032</c:v>
                </c:pt>
                <c:pt idx="4548">
                  <c:v>-0.14520000000000033</c:v>
                </c:pt>
                <c:pt idx="4549">
                  <c:v>-0.14510000000000034</c:v>
                </c:pt>
                <c:pt idx="4550">
                  <c:v>-0.14500000000000035</c:v>
                </c:pt>
                <c:pt idx="4551">
                  <c:v>-0.14490000000000036</c:v>
                </c:pt>
                <c:pt idx="4552">
                  <c:v>-0.14480000000000037</c:v>
                </c:pt>
                <c:pt idx="4553">
                  <c:v>-0.14470000000000038</c:v>
                </c:pt>
                <c:pt idx="4554">
                  <c:v>-0.14460000000000039</c:v>
                </c:pt>
                <c:pt idx="4555">
                  <c:v>-0.14450000000000041</c:v>
                </c:pt>
                <c:pt idx="4556">
                  <c:v>-0.14440000000000042</c:v>
                </c:pt>
                <c:pt idx="4557">
                  <c:v>-0.14430000000000043</c:v>
                </c:pt>
                <c:pt idx="4558">
                  <c:v>-0.14420000000000044</c:v>
                </c:pt>
                <c:pt idx="4559">
                  <c:v>-0.14410000000000045</c:v>
                </c:pt>
                <c:pt idx="4560">
                  <c:v>-0.14400000000000046</c:v>
                </c:pt>
                <c:pt idx="4561">
                  <c:v>-0.14390000000000047</c:v>
                </c:pt>
                <c:pt idx="4562">
                  <c:v>-0.14380000000000048</c:v>
                </c:pt>
                <c:pt idx="4563">
                  <c:v>-0.14370000000000049</c:v>
                </c:pt>
                <c:pt idx="4564">
                  <c:v>-0.14360000000000051</c:v>
                </c:pt>
                <c:pt idx="4565">
                  <c:v>-0.14350000000000052</c:v>
                </c:pt>
                <c:pt idx="4566">
                  <c:v>-0.14340000000000053</c:v>
                </c:pt>
                <c:pt idx="4567">
                  <c:v>-0.14330000000000054</c:v>
                </c:pt>
                <c:pt idx="4568">
                  <c:v>-0.14320000000000055</c:v>
                </c:pt>
                <c:pt idx="4569">
                  <c:v>-0.14310000000000056</c:v>
                </c:pt>
                <c:pt idx="4570">
                  <c:v>-0.14300000000000057</c:v>
                </c:pt>
                <c:pt idx="4571">
                  <c:v>-0.14290000000000058</c:v>
                </c:pt>
                <c:pt idx="4572">
                  <c:v>-0.14280000000000059</c:v>
                </c:pt>
                <c:pt idx="4573">
                  <c:v>-0.1427000000000006</c:v>
                </c:pt>
                <c:pt idx="4574">
                  <c:v>-0.14260000000000062</c:v>
                </c:pt>
                <c:pt idx="4575">
                  <c:v>-0.14250000000000063</c:v>
                </c:pt>
                <c:pt idx="4576">
                  <c:v>-0.14240000000000064</c:v>
                </c:pt>
                <c:pt idx="4577">
                  <c:v>-0.14230000000000065</c:v>
                </c:pt>
                <c:pt idx="4578">
                  <c:v>-0.14220000000000066</c:v>
                </c:pt>
                <c:pt idx="4579">
                  <c:v>-0.14210000000000067</c:v>
                </c:pt>
                <c:pt idx="4580">
                  <c:v>-0.14200000000000068</c:v>
                </c:pt>
                <c:pt idx="4581">
                  <c:v>-0.14190000000000069</c:v>
                </c:pt>
                <c:pt idx="4582">
                  <c:v>-0.1418000000000007</c:v>
                </c:pt>
                <c:pt idx="4583">
                  <c:v>-0.14170000000000071</c:v>
                </c:pt>
                <c:pt idx="4584">
                  <c:v>-0.14160000000000073</c:v>
                </c:pt>
                <c:pt idx="4585">
                  <c:v>-0.14150000000000074</c:v>
                </c:pt>
                <c:pt idx="4586">
                  <c:v>-0.14140000000000075</c:v>
                </c:pt>
                <c:pt idx="4587">
                  <c:v>-0.14130000000000076</c:v>
                </c:pt>
                <c:pt idx="4588">
                  <c:v>-0.14120000000000077</c:v>
                </c:pt>
                <c:pt idx="4589">
                  <c:v>-0.14110000000000078</c:v>
                </c:pt>
                <c:pt idx="4590">
                  <c:v>-0.14100000000000079</c:v>
                </c:pt>
                <c:pt idx="4591">
                  <c:v>-0.1409000000000008</c:v>
                </c:pt>
                <c:pt idx="4592">
                  <c:v>-0.14080000000000081</c:v>
                </c:pt>
                <c:pt idx="4593">
                  <c:v>-0.14070000000000082</c:v>
                </c:pt>
                <c:pt idx="4594">
                  <c:v>-0.14060000000000084</c:v>
                </c:pt>
                <c:pt idx="4595">
                  <c:v>-0.14050000000000085</c:v>
                </c:pt>
                <c:pt idx="4596">
                  <c:v>-0.14040000000000086</c:v>
                </c:pt>
                <c:pt idx="4597">
                  <c:v>-0.14030000000000087</c:v>
                </c:pt>
                <c:pt idx="4598">
                  <c:v>-0.14020000000000088</c:v>
                </c:pt>
                <c:pt idx="4599">
                  <c:v>-0.14010000000000089</c:v>
                </c:pt>
                <c:pt idx="4600">
                  <c:v>-0.1400000000000009</c:v>
                </c:pt>
                <c:pt idx="4601">
                  <c:v>-0.13990000000000091</c:v>
                </c:pt>
                <c:pt idx="4602">
                  <c:v>-0.13980000000000092</c:v>
                </c:pt>
                <c:pt idx="4603">
                  <c:v>-0.13970000000000093</c:v>
                </c:pt>
                <c:pt idx="4604">
                  <c:v>-0.13960000000000095</c:v>
                </c:pt>
                <c:pt idx="4605">
                  <c:v>-0.13950000000000096</c:v>
                </c:pt>
                <c:pt idx="4606">
                  <c:v>-0.13940000000000097</c:v>
                </c:pt>
                <c:pt idx="4607">
                  <c:v>-0.13930000000000098</c:v>
                </c:pt>
                <c:pt idx="4608">
                  <c:v>-0.13920000000000099</c:v>
                </c:pt>
                <c:pt idx="4609">
                  <c:v>-0.139100000000001</c:v>
                </c:pt>
                <c:pt idx="4610">
                  <c:v>-0.13900000000000101</c:v>
                </c:pt>
                <c:pt idx="4611">
                  <c:v>-0.13890000000000102</c:v>
                </c:pt>
                <c:pt idx="4612">
                  <c:v>-0.13880000000000103</c:v>
                </c:pt>
                <c:pt idx="4613">
                  <c:v>-0.13870000000000104</c:v>
                </c:pt>
                <c:pt idx="4614">
                  <c:v>-0.13860000000000106</c:v>
                </c:pt>
                <c:pt idx="4615">
                  <c:v>-0.13850000000000107</c:v>
                </c:pt>
                <c:pt idx="4616">
                  <c:v>-0.13840000000000108</c:v>
                </c:pt>
                <c:pt idx="4617">
                  <c:v>-0.13830000000000109</c:v>
                </c:pt>
                <c:pt idx="4618">
                  <c:v>-0.1382000000000011</c:v>
                </c:pt>
                <c:pt idx="4619">
                  <c:v>-0.13810000000000111</c:v>
                </c:pt>
                <c:pt idx="4620">
                  <c:v>-0.13800000000000112</c:v>
                </c:pt>
                <c:pt idx="4621">
                  <c:v>-0.13790000000000113</c:v>
                </c:pt>
                <c:pt idx="4622">
                  <c:v>-0.13780000000000114</c:v>
                </c:pt>
                <c:pt idx="4623">
                  <c:v>-0.13770000000000115</c:v>
                </c:pt>
                <c:pt idx="4624">
                  <c:v>-0.13760000000000117</c:v>
                </c:pt>
                <c:pt idx="4625">
                  <c:v>-0.13750000000000118</c:v>
                </c:pt>
                <c:pt idx="4626">
                  <c:v>-0.13740000000000119</c:v>
                </c:pt>
                <c:pt idx="4627">
                  <c:v>-0.1373000000000012</c:v>
                </c:pt>
                <c:pt idx="4628">
                  <c:v>-0.13720000000000121</c:v>
                </c:pt>
                <c:pt idx="4629">
                  <c:v>-0.13710000000000122</c:v>
                </c:pt>
                <c:pt idx="4630">
                  <c:v>-0.13700000000000123</c:v>
                </c:pt>
                <c:pt idx="4631">
                  <c:v>-0.13690000000000124</c:v>
                </c:pt>
                <c:pt idx="4632">
                  <c:v>-0.13680000000000125</c:v>
                </c:pt>
                <c:pt idx="4633">
                  <c:v>-0.13670000000000126</c:v>
                </c:pt>
                <c:pt idx="4634">
                  <c:v>-0.13660000000000128</c:v>
                </c:pt>
                <c:pt idx="4635">
                  <c:v>-0.13650000000000129</c:v>
                </c:pt>
                <c:pt idx="4636">
                  <c:v>-0.1364000000000013</c:v>
                </c:pt>
                <c:pt idx="4637">
                  <c:v>-0.13630000000000131</c:v>
                </c:pt>
                <c:pt idx="4638">
                  <c:v>-0.13620000000000132</c:v>
                </c:pt>
                <c:pt idx="4639">
                  <c:v>-0.13610000000000133</c:v>
                </c:pt>
                <c:pt idx="4640">
                  <c:v>-0.13600000000000134</c:v>
                </c:pt>
                <c:pt idx="4641">
                  <c:v>-0.13590000000000135</c:v>
                </c:pt>
                <c:pt idx="4642">
                  <c:v>-0.13580000000000136</c:v>
                </c:pt>
                <c:pt idx="4643">
                  <c:v>-0.13570000000000138</c:v>
                </c:pt>
                <c:pt idx="4644">
                  <c:v>-0.13560000000000139</c:v>
                </c:pt>
                <c:pt idx="4645">
                  <c:v>-0.1355000000000014</c:v>
                </c:pt>
                <c:pt idx="4646">
                  <c:v>-0.13540000000000141</c:v>
                </c:pt>
                <c:pt idx="4647">
                  <c:v>-0.13530000000000142</c:v>
                </c:pt>
                <c:pt idx="4648">
                  <c:v>-0.13520000000000143</c:v>
                </c:pt>
                <c:pt idx="4649">
                  <c:v>-0.13510000000000144</c:v>
                </c:pt>
                <c:pt idx="4650">
                  <c:v>-0.13500000000000145</c:v>
                </c:pt>
                <c:pt idx="4651">
                  <c:v>-0.13490000000000146</c:v>
                </c:pt>
                <c:pt idx="4652">
                  <c:v>-0.13480000000000147</c:v>
                </c:pt>
                <c:pt idx="4653">
                  <c:v>-0.13470000000000149</c:v>
                </c:pt>
                <c:pt idx="4654">
                  <c:v>-0.1346000000000015</c:v>
                </c:pt>
                <c:pt idx="4655">
                  <c:v>-0.13450000000000151</c:v>
                </c:pt>
                <c:pt idx="4656">
                  <c:v>-0.13440000000000152</c:v>
                </c:pt>
                <c:pt idx="4657">
                  <c:v>-0.13430000000000153</c:v>
                </c:pt>
                <c:pt idx="4658">
                  <c:v>-0.13420000000000154</c:v>
                </c:pt>
                <c:pt idx="4659">
                  <c:v>-0.13410000000000155</c:v>
                </c:pt>
                <c:pt idx="4660">
                  <c:v>-0.13400000000000156</c:v>
                </c:pt>
                <c:pt idx="4661">
                  <c:v>-0.13390000000000157</c:v>
                </c:pt>
                <c:pt idx="4662">
                  <c:v>-0.13380000000000158</c:v>
                </c:pt>
                <c:pt idx="4663">
                  <c:v>-0.1337000000000016</c:v>
                </c:pt>
                <c:pt idx="4664">
                  <c:v>-0.13360000000000161</c:v>
                </c:pt>
                <c:pt idx="4665">
                  <c:v>-0.13350000000000162</c:v>
                </c:pt>
                <c:pt idx="4666">
                  <c:v>-0.13340000000000163</c:v>
                </c:pt>
                <c:pt idx="4667">
                  <c:v>-0.13330000000000164</c:v>
                </c:pt>
                <c:pt idx="4668">
                  <c:v>-0.13320000000000165</c:v>
                </c:pt>
                <c:pt idx="4669">
                  <c:v>-0.13310000000000166</c:v>
                </c:pt>
                <c:pt idx="4670">
                  <c:v>-0.13300000000000167</c:v>
                </c:pt>
                <c:pt idx="4671">
                  <c:v>-0.13290000000000168</c:v>
                </c:pt>
                <c:pt idx="4672">
                  <c:v>-0.13280000000000169</c:v>
                </c:pt>
                <c:pt idx="4673">
                  <c:v>-0.13270000000000171</c:v>
                </c:pt>
                <c:pt idx="4674">
                  <c:v>-0.13260000000000172</c:v>
                </c:pt>
                <c:pt idx="4675">
                  <c:v>-0.13250000000000173</c:v>
                </c:pt>
                <c:pt idx="4676">
                  <c:v>-0.13240000000000174</c:v>
                </c:pt>
                <c:pt idx="4677">
                  <c:v>-0.13230000000000175</c:v>
                </c:pt>
                <c:pt idx="4678">
                  <c:v>-0.13220000000000176</c:v>
                </c:pt>
                <c:pt idx="4679">
                  <c:v>-0.13210000000000177</c:v>
                </c:pt>
                <c:pt idx="4680">
                  <c:v>-0.13200000000000178</c:v>
                </c:pt>
                <c:pt idx="4681">
                  <c:v>-0.13190000000000179</c:v>
                </c:pt>
                <c:pt idx="4682">
                  <c:v>-0.1318000000000018</c:v>
                </c:pt>
                <c:pt idx="4683">
                  <c:v>-0.13170000000000182</c:v>
                </c:pt>
                <c:pt idx="4684">
                  <c:v>-0.13160000000000183</c:v>
                </c:pt>
                <c:pt idx="4685">
                  <c:v>-0.13150000000000184</c:v>
                </c:pt>
                <c:pt idx="4686">
                  <c:v>-0.13140000000000185</c:v>
                </c:pt>
                <c:pt idx="4687">
                  <c:v>-0.13130000000000186</c:v>
                </c:pt>
                <c:pt idx="4688">
                  <c:v>-0.13120000000000187</c:v>
                </c:pt>
                <c:pt idx="4689">
                  <c:v>-0.13110000000000188</c:v>
                </c:pt>
                <c:pt idx="4690">
                  <c:v>-0.13100000000000189</c:v>
                </c:pt>
                <c:pt idx="4691">
                  <c:v>-0.1309000000000019</c:v>
                </c:pt>
                <c:pt idx="4692">
                  <c:v>-0.13080000000000191</c:v>
                </c:pt>
                <c:pt idx="4693">
                  <c:v>-0.13070000000000193</c:v>
                </c:pt>
                <c:pt idx="4694">
                  <c:v>-0.13060000000000194</c:v>
                </c:pt>
                <c:pt idx="4695">
                  <c:v>-0.13050000000000195</c:v>
                </c:pt>
                <c:pt idx="4696">
                  <c:v>-0.13040000000000196</c:v>
                </c:pt>
                <c:pt idx="4697">
                  <c:v>-0.13030000000000197</c:v>
                </c:pt>
                <c:pt idx="4698">
                  <c:v>-0.13020000000000198</c:v>
                </c:pt>
                <c:pt idx="4699">
                  <c:v>-0.13010000000000199</c:v>
                </c:pt>
                <c:pt idx="4700">
                  <c:v>-0.130000000000002</c:v>
                </c:pt>
                <c:pt idx="4701">
                  <c:v>-0.12990000000000201</c:v>
                </c:pt>
                <c:pt idx="4702">
                  <c:v>-0.12980000000000202</c:v>
                </c:pt>
                <c:pt idx="4703">
                  <c:v>-0.12970000000000204</c:v>
                </c:pt>
                <c:pt idx="4704">
                  <c:v>-0.12960000000000205</c:v>
                </c:pt>
                <c:pt idx="4705">
                  <c:v>-0.12950000000000206</c:v>
                </c:pt>
                <c:pt idx="4706">
                  <c:v>-0.12940000000000207</c:v>
                </c:pt>
                <c:pt idx="4707">
                  <c:v>-0.12930000000000208</c:v>
                </c:pt>
                <c:pt idx="4708">
                  <c:v>-0.12920000000000209</c:v>
                </c:pt>
                <c:pt idx="4709">
                  <c:v>-0.1291000000000021</c:v>
                </c:pt>
                <c:pt idx="4710">
                  <c:v>-0.12900000000000211</c:v>
                </c:pt>
                <c:pt idx="4711">
                  <c:v>-0.12890000000000212</c:v>
                </c:pt>
                <c:pt idx="4712">
                  <c:v>-0.12880000000000214</c:v>
                </c:pt>
                <c:pt idx="4713">
                  <c:v>-0.12870000000000215</c:v>
                </c:pt>
                <c:pt idx="4714">
                  <c:v>-0.12860000000000216</c:v>
                </c:pt>
                <c:pt idx="4715">
                  <c:v>-0.12850000000000217</c:v>
                </c:pt>
                <c:pt idx="4716">
                  <c:v>-0.12840000000000218</c:v>
                </c:pt>
                <c:pt idx="4717">
                  <c:v>-0.12830000000000219</c:v>
                </c:pt>
                <c:pt idx="4718">
                  <c:v>-0.1282000000000022</c:v>
                </c:pt>
                <c:pt idx="4719">
                  <c:v>-0.12810000000000221</c:v>
                </c:pt>
                <c:pt idx="4720">
                  <c:v>-0.12800000000000222</c:v>
                </c:pt>
                <c:pt idx="4721">
                  <c:v>-0.12790000000000223</c:v>
                </c:pt>
                <c:pt idx="4722">
                  <c:v>-0.12780000000000225</c:v>
                </c:pt>
                <c:pt idx="4723">
                  <c:v>-0.12770000000000226</c:v>
                </c:pt>
                <c:pt idx="4724">
                  <c:v>-0.12760000000000227</c:v>
                </c:pt>
                <c:pt idx="4725">
                  <c:v>-0.12750000000000228</c:v>
                </c:pt>
                <c:pt idx="4726">
                  <c:v>-0.12740000000000229</c:v>
                </c:pt>
                <c:pt idx="4727">
                  <c:v>-0.1273000000000023</c:v>
                </c:pt>
                <c:pt idx="4728">
                  <c:v>-0.12720000000000231</c:v>
                </c:pt>
                <c:pt idx="4729">
                  <c:v>-0.12710000000000232</c:v>
                </c:pt>
                <c:pt idx="4730">
                  <c:v>-0.12700000000000233</c:v>
                </c:pt>
                <c:pt idx="4731">
                  <c:v>-0.12690000000000234</c:v>
                </c:pt>
                <c:pt idx="4732">
                  <c:v>-0.12680000000000236</c:v>
                </c:pt>
                <c:pt idx="4733">
                  <c:v>-0.12670000000000237</c:v>
                </c:pt>
                <c:pt idx="4734">
                  <c:v>-0.12660000000000238</c:v>
                </c:pt>
                <c:pt idx="4735">
                  <c:v>-0.12650000000000239</c:v>
                </c:pt>
                <c:pt idx="4736">
                  <c:v>-0.1264000000000024</c:v>
                </c:pt>
                <c:pt idx="4737">
                  <c:v>-0.12630000000000241</c:v>
                </c:pt>
                <c:pt idx="4738">
                  <c:v>-0.12620000000000242</c:v>
                </c:pt>
                <c:pt idx="4739">
                  <c:v>-0.12610000000000243</c:v>
                </c:pt>
                <c:pt idx="4740">
                  <c:v>-0.12600000000000244</c:v>
                </c:pt>
                <c:pt idx="4741">
                  <c:v>-0.12590000000000245</c:v>
                </c:pt>
                <c:pt idx="4742">
                  <c:v>-0.12580000000000247</c:v>
                </c:pt>
                <c:pt idx="4743">
                  <c:v>-0.12570000000000248</c:v>
                </c:pt>
                <c:pt idx="4744">
                  <c:v>-0.12560000000000249</c:v>
                </c:pt>
                <c:pt idx="4745">
                  <c:v>-0.1255000000000025</c:v>
                </c:pt>
                <c:pt idx="4746">
                  <c:v>-0.12540000000000251</c:v>
                </c:pt>
                <c:pt idx="4747">
                  <c:v>-0.12530000000000252</c:v>
                </c:pt>
                <c:pt idx="4748">
                  <c:v>-0.12520000000000253</c:v>
                </c:pt>
                <c:pt idx="4749">
                  <c:v>-0.12510000000000254</c:v>
                </c:pt>
                <c:pt idx="4750">
                  <c:v>-0.12500000000000255</c:v>
                </c:pt>
                <c:pt idx="4751">
                  <c:v>-0.12490000000000255</c:v>
                </c:pt>
                <c:pt idx="4752">
                  <c:v>-0.12480000000000255</c:v>
                </c:pt>
                <c:pt idx="4753">
                  <c:v>-0.12470000000000254</c:v>
                </c:pt>
                <c:pt idx="4754">
                  <c:v>-0.12460000000000254</c:v>
                </c:pt>
                <c:pt idx="4755">
                  <c:v>-0.12450000000000254</c:v>
                </c:pt>
                <c:pt idx="4756">
                  <c:v>-0.12440000000000254</c:v>
                </c:pt>
                <c:pt idx="4757">
                  <c:v>-0.12430000000000253</c:v>
                </c:pt>
                <c:pt idx="4758">
                  <c:v>-0.12420000000000253</c:v>
                </c:pt>
                <c:pt idx="4759">
                  <c:v>-0.12410000000000253</c:v>
                </c:pt>
                <c:pt idx="4760">
                  <c:v>-0.12400000000000252</c:v>
                </c:pt>
                <c:pt idx="4761">
                  <c:v>-0.12390000000000252</c:v>
                </c:pt>
                <c:pt idx="4762">
                  <c:v>-0.12380000000000252</c:v>
                </c:pt>
                <c:pt idx="4763">
                  <c:v>-0.12370000000000252</c:v>
                </c:pt>
                <c:pt idx="4764">
                  <c:v>-0.12360000000000251</c:v>
                </c:pt>
                <c:pt idx="4765">
                  <c:v>-0.12350000000000251</c:v>
                </c:pt>
                <c:pt idx="4766">
                  <c:v>-0.12340000000000251</c:v>
                </c:pt>
                <c:pt idx="4767">
                  <c:v>-0.1233000000000025</c:v>
                </c:pt>
                <c:pt idx="4768">
                  <c:v>-0.1232000000000025</c:v>
                </c:pt>
                <c:pt idx="4769">
                  <c:v>-0.1231000000000025</c:v>
                </c:pt>
                <c:pt idx="4770">
                  <c:v>-0.1230000000000025</c:v>
                </c:pt>
                <c:pt idx="4771">
                  <c:v>-0.12290000000000249</c:v>
                </c:pt>
                <c:pt idx="4772">
                  <c:v>-0.12280000000000249</c:v>
                </c:pt>
                <c:pt idx="4773">
                  <c:v>-0.12270000000000249</c:v>
                </c:pt>
                <c:pt idx="4774">
                  <c:v>-0.12260000000000248</c:v>
                </c:pt>
                <c:pt idx="4775">
                  <c:v>-0.12250000000000248</c:v>
                </c:pt>
                <c:pt idx="4776">
                  <c:v>-0.12240000000000248</c:v>
                </c:pt>
                <c:pt idx="4777">
                  <c:v>-0.12230000000000248</c:v>
                </c:pt>
                <c:pt idx="4778">
                  <c:v>-0.12220000000000247</c:v>
                </c:pt>
                <c:pt idx="4779">
                  <c:v>-0.12210000000000247</c:v>
                </c:pt>
                <c:pt idx="4780">
                  <c:v>-0.12200000000000247</c:v>
                </c:pt>
                <c:pt idx="4781">
                  <c:v>-0.12190000000000246</c:v>
                </c:pt>
                <c:pt idx="4782">
                  <c:v>-0.12180000000000246</c:v>
                </c:pt>
                <c:pt idx="4783">
                  <c:v>-0.12170000000000246</c:v>
                </c:pt>
                <c:pt idx="4784">
                  <c:v>-0.12160000000000246</c:v>
                </c:pt>
                <c:pt idx="4785">
                  <c:v>-0.12150000000000245</c:v>
                </c:pt>
                <c:pt idx="4786">
                  <c:v>-0.12140000000000245</c:v>
                </c:pt>
                <c:pt idx="4787">
                  <c:v>-0.12130000000000245</c:v>
                </c:pt>
                <c:pt idx="4788">
                  <c:v>-0.12120000000000244</c:v>
                </c:pt>
                <c:pt idx="4789">
                  <c:v>-0.12110000000000244</c:v>
                </c:pt>
                <c:pt idx="4790">
                  <c:v>-0.12100000000000244</c:v>
                </c:pt>
                <c:pt idx="4791">
                  <c:v>-0.12090000000000244</c:v>
                </c:pt>
                <c:pt idx="4792">
                  <c:v>-0.12080000000000243</c:v>
                </c:pt>
                <c:pt idx="4793">
                  <c:v>-0.12070000000000243</c:v>
                </c:pt>
                <c:pt idx="4794">
                  <c:v>-0.12060000000000243</c:v>
                </c:pt>
                <c:pt idx="4795">
                  <c:v>-0.12050000000000242</c:v>
                </c:pt>
                <c:pt idx="4796">
                  <c:v>-0.12040000000000242</c:v>
                </c:pt>
                <c:pt idx="4797">
                  <c:v>-0.12030000000000242</c:v>
                </c:pt>
                <c:pt idx="4798">
                  <c:v>-0.12020000000000242</c:v>
                </c:pt>
                <c:pt idx="4799">
                  <c:v>-0.12010000000000241</c:v>
                </c:pt>
                <c:pt idx="4800">
                  <c:v>-0.12000000000000241</c:v>
                </c:pt>
                <c:pt idx="4801">
                  <c:v>-0.11990000000000241</c:v>
                </c:pt>
                <c:pt idx="4802">
                  <c:v>-0.1198000000000024</c:v>
                </c:pt>
                <c:pt idx="4803">
                  <c:v>-0.1197000000000024</c:v>
                </c:pt>
                <c:pt idx="4804">
                  <c:v>-0.1196000000000024</c:v>
                </c:pt>
                <c:pt idx="4805">
                  <c:v>-0.1195000000000024</c:v>
                </c:pt>
                <c:pt idx="4806">
                  <c:v>-0.11940000000000239</c:v>
                </c:pt>
                <c:pt idx="4807">
                  <c:v>-0.11930000000000239</c:v>
                </c:pt>
                <c:pt idx="4808">
                  <c:v>-0.11920000000000239</c:v>
                </c:pt>
                <c:pt idx="4809">
                  <c:v>-0.11910000000000238</c:v>
                </c:pt>
                <c:pt idx="4810">
                  <c:v>-0.11900000000000238</c:v>
                </c:pt>
                <c:pt idx="4811">
                  <c:v>-0.11890000000000238</c:v>
                </c:pt>
                <c:pt idx="4812">
                  <c:v>-0.11880000000000238</c:v>
                </c:pt>
                <c:pt idx="4813">
                  <c:v>-0.11870000000000237</c:v>
                </c:pt>
                <c:pt idx="4814">
                  <c:v>-0.11860000000000237</c:v>
                </c:pt>
                <c:pt idx="4815">
                  <c:v>-0.11850000000000237</c:v>
                </c:pt>
                <c:pt idx="4816">
                  <c:v>-0.11840000000000236</c:v>
                </c:pt>
                <c:pt idx="4817">
                  <c:v>-0.11830000000000236</c:v>
                </c:pt>
                <c:pt idx="4818">
                  <c:v>-0.11820000000000236</c:v>
                </c:pt>
                <c:pt idx="4819">
                  <c:v>-0.11810000000000236</c:v>
                </c:pt>
                <c:pt idx="4820">
                  <c:v>-0.11800000000000235</c:v>
                </c:pt>
                <c:pt idx="4821">
                  <c:v>-0.11790000000000235</c:v>
                </c:pt>
                <c:pt idx="4822">
                  <c:v>-0.11780000000000235</c:v>
                </c:pt>
                <c:pt idx="4823">
                  <c:v>-0.11770000000000234</c:v>
                </c:pt>
                <c:pt idx="4824">
                  <c:v>-0.11760000000000234</c:v>
                </c:pt>
                <c:pt idx="4825">
                  <c:v>-0.11750000000000234</c:v>
                </c:pt>
                <c:pt idx="4826">
                  <c:v>-0.11740000000000234</c:v>
                </c:pt>
                <c:pt idx="4827">
                  <c:v>-0.11730000000000233</c:v>
                </c:pt>
                <c:pt idx="4828">
                  <c:v>-0.11720000000000233</c:v>
                </c:pt>
                <c:pt idx="4829">
                  <c:v>-0.11710000000000233</c:v>
                </c:pt>
                <c:pt idx="4830">
                  <c:v>-0.11700000000000232</c:v>
                </c:pt>
                <c:pt idx="4831">
                  <c:v>-0.11690000000000232</c:v>
                </c:pt>
                <c:pt idx="4832">
                  <c:v>-0.11680000000000232</c:v>
                </c:pt>
                <c:pt idx="4833">
                  <c:v>-0.11670000000000232</c:v>
                </c:pt>
                <c:pt idx="4834">
                  <c:v>-0.11660000000000231</c:v>
                </c:pt>
                <c:pt idx="4835">
                  <c:v>-0.11650000000000231</c:v>
                </c:pt>
                <c:pt idx="4836">
                  <c:v>-0.11640000000000231</c:v>
                </c:pt>
                <c:pt idx="4837">
                  <c:v>-0.1163000000000023</c:v>
                </c:pt>
                <c:pt idx="4838">
                  <c:v>-0.1162000000000023</c:v>
                </c:pt>
                <c:pt idx="4839">
                  <c:v>-0.1161000000000023</c:v>
                </c:pt>
                <c:pt idx="4840">
                  <c:v>-0.1160000000000023</c:v>
                </c:pt>
                <c:pt idx="4841">
                  <c:v>-0.11590000000000229</c:v>
                </c:pt>
                <c:pt idx="4842">
                  <c:v>-0.11580000000000229</c:v>
                </c:pt>
                <c:pt idx="4843">
                  <c:v>-0.11570000000000229</c:v>
                </c:pt>
                <c:pt idx="4844">
                  <c:v>-0.11560000000000228</c:v>
                </c:pt>
                <c:pt idx="4845">
                  <c:v>-0.11550000000000228</c:v>
                </c:pt>
                <c:pt idx="4846">
                  <c:v>-0.11540000000000228</c:v>
                </c:pt>
                <c:pt idx="4847">
                  <c:v>-0.11530000000000228</c:v>
                </c:pt>
                <c:pt idx="4848">
                  <c:v>-0.11520000000000227</c:v>
                </c:pt>
                <c:pt idx="4849">
                  <c:v>-0.11510000000000227</c:v>
                </c:pt>
                <c:pt idx="4850">
                  <c:v>-0.11500000000000227</c:v>
                </c:pt>
                <c:pt idx="4851">
                  <c:v>-0.11490000000000226</c:v>
                </c:pt>
                <c:pt idx="4852">
                  <c:v>-0.11480000000000226</c:v>
                </c:pt>
                <c:pt idx="4853">
                  <c:v>-0.11470000000000226</c:v>
                </c:pt>
                <c:pt idx="4854">
                  <c:v>-0.11460000000000226</c:v>
                </c:pt>
                <c:pt idx="4855">
                  <c:v>-0.11450000000000225</c:v>
                </c:pt>
                <c:pt idx="4856">
                  <c:v>-0.11440000000000225</c:v>
                </c:pt>
                <c:pt idx="4857">
                  <c:v>-0.11430000000000225</c:v>
                </c:pt>
                <c:pt idx="4858">
                  <c:v>-0.11420000000000224</c:v>
                </c:pt>
                <c:pt idx="4859">
                  <c:v>-0.11410000000000224</c:v>
                </c:pt>
                <c:pt idx="4860">
                  <c:v>-0.11400000000000224</c:v>
                </c:pt>
                <c:pt idx="4861">
                  <c:v>-0.11390000000000224</c:v>
                </c:pt>
                <c:pt idx="4862">
                  <c:v>-0.11380000000000223</c:v>
                </c:pt>
                <c:pt idx="4863">
                  <c:v>-0.11370000000000223</c:v>
                </c:pt>
                <c:pt idx="4864">
                  <c:v>-0.11360000000000223</c:v>
                </c:pt>
                <c:pt idx="4865">
                  <c:v>-0.11350000000000222</c:v>
                </c:pt>
                <c:pt idx="4866">
                  <c:v>-0.11340000000000222</c:v>
                </c:pt>
                <c:pt idx="4867">
                  <c:v>-0.11330000000000222</c:v>
                </c:pt>
                <c:pt idx="4868">
                  <c:v>-0.11320000000000222</c:v>
                </c:pt>
                <c:pt idx="4869">
                  <c:v>-0.11310000000000221</c:v>
                </c:pt>
                <c:pt idx="4870">
                  <c:v>-0.11300000000000221</c:v>
                </c:pt>
                <c:pt idx="4871">
                  <c:v>-0.11290000000000221</c:v>
                </c:pt>
                <c:pt idx="4872">
                  <c:v>-0.1128000000000022</c:v>
                </c:pt>
                <c:pt idx="4873">
                  <c:v>-0.1127000000000022</c:v>
                </c:pt>
                <c:pt idx="4874">
                  <c:v>-0.1126000000000022</c:v>
                </c:pt>
                <c:pt idx="4875">
                  <c:v>-0.1125000000000022</c:v>
                </c:pt>
                <c:pt idx="4876">
                  <c:v>-0.11240000000000219</c:v>
                </c:pt>
                <c:pt idx="4877">
                  <c:v>-0.11230000000000219</c:v>
                </c:pt>
                <c:pt idx="4878">
                  <c:v>-0.11220000000000219</c:v>
                </c:pt>
                <c:pt idx="4879">
                  <c:v>-0.11210000000000218</c:v>
                </c:pt>
                <c:pt idx="4880">
                  <c:v>-0.11200000000000218</c:v>
                </c:pt>
                <c:pt idx="4881">
                  <c:v>-0.11190000000000218</c:v>
                </c:pt>
                <c:pt idx="4882">
                  <c:v>-0.11180000000000218</c:v>
                </c:pt>
                <c:pt idx="4883">
                  <c:v>-0.11170000000000217</c:v>
                </c:pt>
                <c:pt idx="4884">
                  <c:v>-0.11160000000000217</c:v>
                </c:pt>
                <c:pt idx="4885">
                  <c:v>-0.11150000000000217</c:v>
                </c:pt>
                <c:pt idx="4886">
                  <c:v>-0.11140000000000216</c:v>
                </c:pt>
                <c:pt idx="4887">
                  <c:v>-0.11130000000000216</c:v>
                </c:pt>
                <c:pt idx="4888">
                  <c:v>-0.11120000000000216</c:v>
                </c:pt>
                <c:pt idx="4889">
                  <c:v>-0.11110000000000216</c:v>
                </c:pt>
                <c:pt idx="4890">
                  <c:v>-0.11100000000000215</c:v>
                </c:pt>
                <c:pt idx="4891">
                  <c:v>-0.11090000000000215</c:v>
                </c:pt>
                <c:pt idx="4892">
                  <c:v>-0.11080000000000215</c:v>
                </c:pt>
                <c:pt idx="4893">
                  <c:v>-0.11070000000000214</c:v>
                </c:pt>
                <c:pt idx="4894">
                  <c:v>-0.11060000000000214</c:v>
                </c:pt>
                <c:pt idx="4895">
                  <c:v>-0.11050000000000214</c:v>
                </c:pt>
                <c:pt idx="4896">
                  <c:v>-0.11040000000000214</c:v>
                </c:pt>
                <c:pt idx="4897">
                  <c:v>-0.11030000000000213</c:v>
                </c:pt>
                <c:pt idx="4898">
                  <c:v>-0.11020000000000213</c:v>
                </c:pt>
                <c:pt idx="4899">
                  <c:v>-0.11010000000000213</c:v>
                </c:pt>
                <c:pt idx="4900">
                  <c:v>-0.11000000000000212</c:v>
                </c:pt>
                <c:pt idx="4901">
                  <c:v>-0.10990000000000212</c:v>
                </c:pt>
                <c:pt idx="4902">
                  <c:v>-0.10980000000000212</c:v>
                </c:pt>
                <c:pt idx="4903">
                  <c:v>-0.10970000000000212</c:v>
                </c:pt>
                <c:pt idx="4904">
                  <c:v>-0.10960000000000211</c:v>
                </c:pt>
                <c:pt idx="4905">
                  <c:v>-0.10950000000000211</c:v>
                </c:pt>
                <c:pt idx="4906">
                  <c:v>-0.10940000000000211</c:v>
                </c:pt>
                <c:pt idx="4907">
                  <c:v>-0.1093000000000021</c:v>
                </c:pt>
                <c:pt idx="4908">
                  <c:v>-0.1092000000000021</c:v>
                </c:pt>
                <c:pt idx="4909">
                  <c:v>-0.1091000000000021</c:v>
                </c:pt>
                <c:pt idx="4910">
                  <c:v>-0.1090000000000021</c:v>
                </c:pt>
                <c:pt idx="4911">
                  <c:v>-0.10890000000000209</c:v>
                </c:pt>
                <c:pt idx="4912">
                  <c:v>-0.10880000000000209</c:v>
                </c:pt>
                <c:pt idx="4913">
                  <c:v>-0.10870000000000209</c:v>
                </c:pt>
                <c:pt idx="4914">
                  <c:v>-0.10860000000000208</c:v>
                </c:pt>
                <c:pt idx="4915">
                  <c:v>-0.10850000000000208</c:v>
                </c:pt>
                <c:pt idx="4916">
                  <c:v>-0.10840000000000208</c:v>
                </c:pt>
                <c:pt idx="4917">
                  <c:v>-0.10830000000000208</c:v>
                </c:pt>
                <c:pt idx="4918">
                  <c:v>-0.10820000000000207</c:v>
                </c:pt>
                <c:pt idx="4919">
                  <c:v>-0.10810000000000207</c:v>
                </c:pt>
                <c:pt idx="4920">
                  <c:v>-0.10800000000000207</c:v>
                </c:pt>
                <c:pt idx="4921">
                  <c:v>-0.10790000000000206</c:v>
                </c:pt>
                <c:pt idx="4922">
                  <c:v>-0.10780000000000206</c:v>
                </c:pt>
                <c:pt idx="4923">
                  <c:v>-0.10770000000000206</c:v>
                </c:pt>
                <c:pt idx="4924">
                  <c:v>-0.10760000000000206</c:v>
                </c:pt>
                <c:pt idx="4925">
                  <c:v>-0.10750000000000205</c:v>
                </c:pt>
                <c:pt idx="4926">
                  <c:v>-0.10740000000000205</c:v>
                </c:pt>
                <c:pt idx="4927">
                  <c:v>-0.10730000000000205</c:v>
                </c:pt>
                <c:pt idx="4928">
                  <c:v>-0.10720000000000204</c:v>
                </c:pt>
                <c:pt idx="4929">
                  <c:v>-0.10710000000000204</c:v>
                </c:pt>
                <c:pt idx="4930">
                  <c:v>-0.10700000000000204</c:v>
                </c:pt>
                <c:pt idx="4931">
                  <c:v>-0.10690000000000204</c:v>
                </c:pt>
                <c:pt idx="4932">
                  <c:v>-0.10680000000000203</c:v>
                </c:pt>
                <c:pt idx="4933">
                  <c:v>-0.10670000000000203</c:v>
                </c:pt>
                <c:pt idx="4934">
                  <c:v>-0.10660000000000203</c:v>
                </c:pt>
                <c:pt idx="4935">
                  <c:v>-0.10650000000000202</c:v>
                </c:pt>
                <c:pt idx="4936">
                  <c:v>-0.10640000000000202</c:v>
                </c:pt>
                <c:pt idx="4937">
                  <c:v>-0.10630000000000202</c:v>
                </c:pt>
                <c:pt idx="4938">
                  <c:v>-0.10620000000000202</c:v>
                </c:pt>
                <c:pt idx="4939">
                  <c:v>-0.10610000000000201</c:v>
                </c:pt>
                <c:pt idx="4940">
                  <c:v>-0.10600000000000201</c:v>
                </c:pt>
                <c:pt idx="4941">
                  <c:v>-0.10590000000000201</c:v>
                </c:pt>
                <c:pt idx="4942">
                  <c:v>-0.105800000000002</c:v>
                </c:pt>
                <c:pt idx="4943">
                  <c:v>-0.105700000000002</c:v>
                </c:pt>
                <c:pt idx="4944">
                  <c:v>-0.105600000000002</c:v>
                </c:pt>
                <c:pt idx="4945">
                  <c:v>-0.10550000000000199</c:v>
                </c:pt>
                <c:pt idx="4946">
                  <c:v>-0.10540000000000199</c:v>
                </c:pt>
                <c:pt idx="4947">
                  <c:v>-0.10530000000000199</c:v>
                </c:pt>
                <c:pt idx="4948">
                  <c:v>-0.10520000000000199</c:v>
                </c:pt>
                <c:pt idx="4949">
                  <c:v>-0.10510000000000198</c:v>
                </c:pt>
                <c:pt idx="4950">
                  <c:v>-0.10500000000000198</c:v>
                </c:pt>
                <c:pt idx="4951">
                  <c:v>-0.10490000000000198</c:v>
                </c:pt>
                <c:pt idx="4952">
                  <c:v>-0.10480000000000197</c:v>
                </c:pt>
                <c:pt idx="4953">
                  <c:v>-0.10470000000000197</c:v>
                </c:pt>
                <c:pt idx="4954">
                  <c:v>-0.10460000000000197</c:v>
                </c:pt>
                <c:pt idx="4955">
                  <c:v>-0.10450000000000197</c:v>
                </c:pt>
                <c:pt idx="4956">
                  <c:v>-0.10440000000000196</c:v>
                </c:pt>
                <c:pt idx="4957">
                  <c:v>-0.10430000000000196</c:v>
                </c:pt>
                <c:pt idx="4958">
                  <c:v>-0.10420000000000196</c:v>
                </c:pt>
                <c:pt idx="4959">
                  <c:v>-0.10410000000000195</c:v>
                </c:pt>
                <c:pt idx="4960">
                  <c:v>-0.10400000000000195</c:v>
                </c:pt>
                <c:pt idx="4961">
                  <c:v>-0.10390000000000195</c:v>
                </c:pt>
                <c:pt idx="4962">
                  <c:v>-0.10380000000000195</c:v>
                </c:pt>
                <c:pt idx="4963">
                  <c:v>-0.10370000000000194</c:v>
                </c:pt>
                <c:pt idx="4964">
                  <c:v>-0.10360000000000194</c:v>
                </c:pt>
                <c:pt idx="4965">
                  <c:v>-0.10350000000000194</c:v>
                </c:pt>
                <c:pt idx="4966">
                  <c:v>-0.10340000000000193</c:v>
                </c:pt>
                <c:pt idx="4967">
                  <c:v>-0.10330000000000193</c:v>
                </c:pt>
                <c:pt idx="4968">
                  <c:v>-0.10320000000000193</c:v>
                </c:pt>
                <c:pt idx="4969">
                  <c:v>-0.10310000000000193</c:v>
                </c:pt>
                <c:pt idx="4970">
                  <c:v>-0.10300000000000192</c:v>
                </c:pt>
                <c:pt idx="4971">
                  <c:v>-0.10290000000000192</c:v>
                </c:pt>
                <c:pt idx="4972">
                  <c:v>-0.10280000000000192</c:v>
                </c:pt>
                <c:pt idx="4973">
                  <c:v>-0.10270000000000191</c:v>
                </c:pt>
                <c:pt idx="4974">
                  <c:v>-0.10260000000000191</c:v>
                </c:pt>
                <c:pt idx="4975">
                  <c:v>-0.10250000000000191</c:v>
                </c:pt>
                <c:pt idx="4976">
                  <c:v>-0.10240000000000191</c:v>
                </c:pt>
                <c:pt idx="4977">
                  <c:v>-0.1023000000000019</c:v>
                </c:pt>
                <c:pt idx="4978">
                  <c:v>-0.1022000000000019</c:v>
                </c:pt>
                <c:pt idx="4979">
                  <c:v>-0.1021000000000019</c:v>
                </c:pt>
                <c:pt idx="4980">
                  <c:v>-0.10200000000000189</c:v>
                </c:pt>
                <c:pt idx="4981">
                  <c:v>-0.10190000000000189</c:v>
                </c:pt>
                <c:pt idx="4982">
                  <c:v>-0.10180000000000189</c:v>
                </c:pt>
                <c:pt idx="4983">
                  <c:v>-0.10170000000000189</c:v>
                </c:pt>
                <c:pt idx="4984">
                  <c:v>-0.10160000000000188</c:v>
                </c:pt>
                <c:pt idx="4985">
                  <c:v>-0.10150000000000188</c:v>
                </c:pt>
                <c:pt idx="4986">
                  <c:v>-0.10140000000000188</c:v>
                </c:pt>
                <c:pt idx="4987">
                  <c:v>-0.10130000000000187</c:v>
                </c:pt>
                <c:pt idx="4988">
                  <c:v>-0.10120000000000187</c:v>
                </c:pt>
                <c:pt idx="4989">
                  <c:v>-0.10110000000000187</c:v>
                </c:pt>
                <c:pt idx="4990">
                  <c:v>-0.10100000000000187</c:v>
                </c:pt>
                <c:pt idx="4991">
                  <c:v>-0.10090000000000186</c:v>
                </c:pt>
                <c:pt idx="4992">
                  <c:v>-0.10080000000000186</c:v>
                </c:pt>
                <c:pt idx="4993">
                  <c:v>-0.10070000000000186</c:v>
                </c:pt>
                <c:pt idx="4994">
                  <c:v>-0.10060000000000185</c:v>
                </c:pt>
                <c:pt idx="4995">
                  <c:v>-0.10050000000000185</c:v>
                </c:pt>
                <c:pt idx="4996">
                  <c:v>-0.10040000000000185</c:v>
                </c:pt>
                <c:pt idx="4997">
                  <c:v>-0.10030000000000185</c:v>
                </c:pt>
                <c:pt idx="4998">
                  <c:v>-0.10020000000000184</c:v>
                </c:pt>
                <c:pt idx="4999">
                  <c:v>-0.10010000000000184</c:v>
                </c:pt>
                <c:pt idx="5000">
                  <c:v>-0.10000000000000184</c:v>
                </c:pt>
                <c:pt idx="5001">
                  <c:v>-9.9900000000001835E-2</c:v>
                </c:pt>
                <c:pt idx="5002">
                  <c:v>-9.9800000000001832E-2</c:v>
                </c:pt>
                <c:pt idx="5003">
                  <c:v>-9.9700000000001829E-2</c:v>
                </c:pt>
                <c:pt idx="5004">
                  <c:v>-9.9600000000001826E-2</c:v>
                </c:pt>
                <c:pt idx="5005">
                  <c:v>-9.9500000000001823E-2</c:v>
                </c:pt>
                <c:pt idx="5006">
                  <c:v>-9.940000000000182E-2</c:v>
                </c:pt>
                <c:pt idx="5007">
                  <c:v>-9.9300000000001817E-2</c:v>
                </c:pt>
                <c:pt idx="5008">
                  <c:v>-9.9200000000001815E-2</c:v>
                </c:pt>
                <c:pt idx="5009">
                  <c:v>-9.9100000000001812E-2</c:v>
                </c:pt>
                <c:pt idx="5010">
                  <c:v>-9.9000000000001809E-2</c:v>
                </c:pt>
                <c:pt idx="5011">
                  <c:v>-9.8900000000001806E-2</c:v>
                </c:pt>
                <c:pt idx="5012">
                  <c:v>-9.8800000000001803E-2</c:v>
                </c:pt>
                <c:pt idx="5013">
                  <c:v>-9.87000000000018E-2</c:v>
                </c:pt>
                <c:pt idx="5014">
                  <c:v>-9.8600000000001797E-2</c:v>
                </c:pt>
                <c:pt idx="5015">
                  <c:v>-9.8500000000001794E-2</c:v>
                </c:pt>
                <c:pt idx="5016">
                  <c:v>-9.8400000000001792E-2</c:v>
                </c:pt>
                <c:pt idx="5017">
                  <c:v>-9.8300000000001789E-2</c:v>
                </c:pt>
                <c:pt idx="5018">
                  <c:v>-9.8200000000001786E-2</c:v>
                </c:pt>
                <c:pt idx="5019">
                  <c:v>-9.8100000000001783E-2</c:v>
                </c:pt>
                <c:pt idx="5020">
                  <c:v>-9.800000000000178E-2</c:v>
                </c:pt>
                <c:pt idx="5021">
                  <c:v>-9.7900000000001777E-2</c:v>
                </c:pt>
                <c:pt idx="5022">
                  <c:v>-9.7800000000001774E-2</c:v>
                </c:pt>
                <c:pt idx="5023">
                  <c:v>-9.7700000000001772E-2</c:v>
                </c:pt>
                <c:pt idx="5024">
                  <c:v>-9.7600000000001769E-2</c:v>
                </c:pt>
                <c:pt idx="5025">
                  <c:v>-9.7500000000001766E-2</c:v>
                </c:pt>
                <c:pt idx="5026">
                  <c:v>-9.7400000000001763E-2</c:v>
                </c:pt>
                <c:pt idx="5027">
                  <c:v>-9.730000000000176E-2</c:v>
                </c:pt>
                <c:pt idx="5028">
                  <c:v>-9.7200000000001757E-2</c:v>
                </c:pt>
                <c:pt idx="5029">
                  <c:v>-9.7100000000001754E-2</c:v>
                </c:pt>
                <c:pt idx="5030">
                  <c:v>-9.7000000000001751E-2</c:v>
                </c:pt>
                <c:pt idx="5031">
                  <c:v>-9.6900000000001749E-2</c:v>
                </c:pt>
                <c:pt idx="5032">
                  <c:v>-9.6800000000001746E-2</c:v>
                </c:pt>
                <c:pt idx="5033">
                  <c:v>-9.6700000000001743E-2</c:v>
                </c:pt>
                <c:pt idx="5034">
                  <c:v>-9.660000000000174E-2</c:v>
                </c:pt>
                <c:pt idx="5035">
                  <c:v>-9.6500000000001737E-2</c:v>
                </c:pt>
                <c:pt idx="5036">
                  <c:v>-9.6400000000001734E-2</c:v>
                </c:pt>
                <c:pt idx="5037">
                  <c:v>-9.6300000000001731E-2</c:v>
                </c:pt>
                <c:pt idx="5038">
                  <c:v>-9.6200000000001729E-2</c:v>
                </c:pt>
                <c:pt idx="5039">
                  <c:v>-9.6100000000001726E-2</c:v>
                </c:pt>
                <c:pt idx="5040">
                  <c:v>-9.6000000000001723E-2</c:v>
                </c:pt>
                <c:pt idx="5041">
                  <c:v>-9.590000000000172E-2</c:v>
                </c:pt>
                <c:pt idx="5042">
                  <c:v>-9.5800000000001717E-2</c:v>
                </c:pt>
                <c:pt idx="5043">
                  <c:v>-9.5700000000001714E-2</c:v>
                </c:pt>
                <c:pt idx="5044">
                  <c:v>-9.5600000000001711E-2</c:v>
                </c:pt>
                <c:pt idx="5045">
                  <c:v>-9.5500000000001709E-2</c:v>
                </c:pt>
                <c:pt idx="5046">
                  <c:v>-9.5400000000001706E-2</c:v>
                </c:pt>
                <c:pt idx="5047">
                  <c:v>-9.5300000000001703E-2</c:v>
                </c:pt>
                <c:pt idx="5048">
                  <c:v>-9.52000000000017E-2</c:v>
                </c:pt>
                <c:pt idx="5049">
                  <c:v>-9.5100000000001697E-2</c:v>
                </c:pt>
                <c:pt idx="5050">
                  <c:v>-9.5000000000001694E-2</c:v>
                </c:pt>
                <c:pt idx="5051">
                  <c:v>-9.4900000000001691E-2</c:v>
                </c:pt>
                <c:pt idx="5052">
                  <c:v>-9.4800000000001688E-2</c:v>
                </c:pt>
                <c:pt idx="5053">
                  <c:v>-9.4700000000001686E-2</c:v>
                </c:pt>
                <c:pt idx="5054">
                  <c:v>-9.4600000000001683E-2</c:v>
                </c:pt>
                <c:pt idx="5055">
                  <c:v>-9.450000000000168E-2</c:v>
                </c:pt>
                <c:pt idx="5056">
                  <c:v>-9.4400000000001677E-2</c:v>
                </c:pt>
                <c:pt idx="5057">
                  <c:v>-9.4300000000001674E-2</c:v>
                </c:pt>
                <c:pt idx="5058">
                  <c:v>-9.4200000000001671E-2</c:v>
                </c:pt>
                <c:pt idx="5059">
                  <c:v>-9.4100000000001668E-2</c:v>
                </c:pt>
                <c:pt idx="5060">
                  <c:v>-9.4000000000001666E-2</c:v>
                </c:pt>
                <c:pt idx="5061">
                  <c:v>-9.3900000000001663E-2</c:v>
                </c:pt>
                <c:pt idx="5062">
                  <c:v>-9.380000000000166E-2</c:v>
                </c:pt>
                <c:pt idx="5063">
                  <c:v>-9.3700000000001657E-2</c:v>
                </c:pt>
                <c:pt idx="5064">
                  <c:v>-9.3600000000001654E-2</c:v>
                </c:pt>
                <c:pt idx="5065">
                  <c:v>-9.3500000000001651E-2</c:v>
                </c:pt>
                <c:pt idx="5066">
                  <c:v>-9.3400000000001648E-2</c:v>
                </c:pt>
                <c:pt idx="5067">
                  <c:v>-9.3300000000001646E-2</c:v>
                </c:pt>
                <c:pt idx="5068">
                  <c:v>-9.3200000000001643E-2</c:v>
                </c:pt>
                <c:pt idx="5069">
                  <c:v>-9.310000000000164E-2</c:v>
                </c:pt>
                <c:pt idx="5070">
                  <c:v>-9.3000000000001637E-2</c:v>
                </c:pt>
                <c:pt idx="5071">
                  <c:v>-9.2900000000001634E-2</c:v>
                </c:pt>
                <c:pt idx="5072">
                  <c:v>-9.2800000000001631E-2</c:v>
                </c:pt>
                <c:pt idx="5073">
                  <c:v>-9.2700000000001628E-2</c:v>
                </c:pt>
                <c:pt idx="5074">
                  <c:v>-9.2600000000001625E-2</c:v>
                </c:pt>
                <c:pt idx="5075">
                  <c:v>-9.2500000000001623E-2</c:v>
                </c:pt>
                <c:pt idx="5076">
                  <c:v>-9.240000000000162E-2</c:v>
                </c:pt>
                <c:pt idx="5077">
                  <c:v>-9.2300000000001617E-2</c:v>
                </c:pt>
                <c:pt idx="5078">
                  <c:v>-9.2200000000001614E-2</c:v>
                </c:pt>
                <c:pt idx="5079">
                  <c:v>-9.2100000000001611E-2</c:v>
                </c:pt>
                <c:pt idx="5080">
                  <c:v>-9.2000000000001608E-2</c:v>
                </c:pt>
                <c:pt idx="5081">
                  <c:v>-9.1900000000001605E-2</c:v>
                </c:pt>
                <c:pt idx="5082">
                  <c:v>-9.1800000000001603E-2</c:v>
                </c:pt>
                <c:pt idx="5083">
                  <c:v>-9.17000000000016E-2</c:v>
                </c:pt>
                <c:pt idx="5084">
                  <c:v>-9.1600000000001597E-2</c:v>
                </c:pt>
                <c:pt idx="5085">
                  <c:v>-9.1500000000001594E-2</c:v>
                </c:pt>
                <c:pt idx="5086">
                  <c:v>-9.1400000000001591E-2</c:v>
                </c:pt>
                <c:pt idx="5087">
                  <c:v>-9.1300000000001588E-2</c:v>
                </c:pt>
                <c:pt idx="5088">
                  <c:v>-9.1200000000001585E-2</c:v>
                </c:pt>
                <c:pt idx="5089">
                  <c:v>-9.1100000000001582E-2</c:v>
                </c:pt>
                <c:pt idx="5090">
                  <c:v>-9.100000000000158E-2</c:v>
                </c:pt>
                <c:pt idx="5091">
                  <c:v>-9.0900000000001577E-2</c:v>
                </c:pt>
                <c:pt idx="5092">
                  <c:v>-9.0800000000001574E-2</c:v>
                </c:pt>
                <c:pt idx="5093">
                  <c:v>-9.0700000000001571E-2</c:v>
                </c:pt>
                <c:pt idx="5094">
                  <c:v>-9.0600000000001568E-2</c:v>
                </c:pt>
                <c:pt idx="5095">
                  <c:v>-9.0500000000001565E-2</c:v>
                </c:pt>
                <c:pt idx="5096">
                  <c:v>-9.0400000000001562E-2</c:v>
                </c:pt>
                <c:pt idx="5097">
                  <c:v>-9.030000000000156E-2</c:v>
                </c:pt>
                <c:pt idx="5098">
                  <c:v>-9.0200000000001557E-2</c:v>
                </c:pt>
                <c:pt idx="5099">
                  <c:v>-9.0100000000001554E-2</c:v>
                </c:pt>
                <c:pt idx="5100">
                  <c:v>-9.0000000000001551E-2</c:v>
                </c:pt>
                <c:pt idx="5101">
                  <c:v>-8.9900000000001548E-2</c:v>
                </c:pt>
                <c:pt idx="5102">
                  <c:v>-8.9800000000001545E-2</c:v>
                </c:pt>
                <c:pt idx="5103">
                  <c:v>-8.9700000000001542E-2</c:v>
                </c:pt>
                <c:pt idx="5104">
                  <c:v>-8.960000000000154E-2</c:v>
                </c:pt>
                <c:pt idx="5105">
                  <c:v>-8.9500000000001537E-2</c:v>
                </c:pt>
                <c:pt idx="5106">
                  <c:v>-8.9400000000001534E-2</c:v>
                </c:pt>
                <c:pt idx="5107">
                  <c:v>-8.9300000000001531E-2</c:v>
                </c:pt>
                <c:pt idx="5108">
                  <c:v>-8.9200000000001528E-2</c:v>
                </c:pt>
                <c:pt idx="5109">
                  <c:v>-8.9100000000001525E-2</c:v>
                </c:pt>
                <c:pt idx="5110">
                  <c:v>-8.9000000000001522E-2</c:v>
                </c:pt>
                <c:pt idx="5111">
                  <c:v>-8.8900000000001519E-2</c:v>
                </c:pt>
                <c:pt idx="5112">
                  <c:v>-8.8800000000001517E-2</c:v>
                </c:pt>
                <c:pt idx="5113">
                  <c:v>-8.8700000000001514E-2</c:v>
                </c:pt>
                <c:pt idx="5114">
                  <c:v>-8.8600000000001511E-2</c:v>
                </c:pt>
                <c:pt idx="5115">
                  <c:v>-8.8500000000001508E-2</c:v>
                </c:pt>
                <c:pt idx="5116">
                  <c:v>-8.8400000000001505E-2</c:v>
                </c:pt>
                <c:pt idx="5117">
                  <c:v>-8.8300000000001502E-2</c:v>
                </c:pt>
                <c:pt idx="5118">
                  <c:v>-8.8200000000001499E-2</c:v>
                </c:pt>
                <c:pt idx="5119">
                  <c:v>-8.8100000000001497E-2</c:v>
                </c:pt>
                <c:pt idx="5120">
                  <c:v>-8.8000000000001494E-2</c:v>
                </c:pt>
                <c:pt idx="5121">
                  <c:v>-8.7900000000001491E-2</c:v>
                </c:pt>
                <c:pt idx="5122">
                  <c:v>-8.7800000000001488E-2</c:v>
                </c:pt>
                <c:pt idx="5123">
                  <c:v>-8.7700000000001485E-2</c:v>
                </c:pt>
                <c:pt idx="5124">
                  <c:v>-8.7600000000001482E-2</c:v>
                </c:pt>
                <c:pt idx="5125">
                  <c:v>-8.7500000000001479E-2</c:v>
                </c:pt>
                <c:pt idx="5126">
                  <c:v>-8.7400000000001477E-2</c:v>
                </c:pt>
                <c:pt idx="5127">
                  <c:v>-8.7300000000001474E-2</c:v>
                </c:pt>
                <c:pt idx="5128">
                  <c:v>-8.7200000000001471E-2</c:v>
                </c:pt>
                <c:pt idx="5129">
                  <c:v>-8.7100000000001468E-2</c:v>
                </c:pt>
                <c:pt idx="5130">
                  <c:v>-8.7000000000001465E-2</c:v>
                </c:pt>
                <c:pt idx="5131">
                  <c:v>-8.6900000000001462E-2</c:v>
                </c:pt>
                <c:pt idx="5132">
                  <c:v>-8.6800000000001459E-2</c:v>
                </c:pt>
                <c:pt idx="5133">
                  <c:v>-8.6700000000001456E-2</c:v>
                </c:pt>
                <c:pt idx="5134">
                  <c:v>-8.6600000000001454E-2</c:v>
                </c:pt>
                <c:pt idx="5135">
                  <c:v>-8.6500000000001451E-2</c:v>
                </c:pt>
                <c:pt idx="5136">
                  <c:v>-8.6400000000001448E-2</c:v>
                </c:pt>
                <c:pt idx="5137">
                  <c:v>-8.6300000000001445E-2</c:v>
                </c:pt>
                <c:pt idx="5138">
                  <c:v>-8.6200000000001442E-2</c:v>
                </c:pt>
                <c:pt idx="5139">
                  <c:v>-8.6100000000001439E-2</c:v>
                </c:pt>
                <c:pt idx="5140">
                  <c:v>-8.6000000000001436E-2</c:v>
                </c:pt>
                <c:pt idx="5141">
                  <c:v>-8.5900000000001434E-2</c:v>
                </c:pt>
                <c:pt idx="5142">
                  <c:v>-8.5800000000001431E-2</c:v>
                </c:pt>
                <c:pt idx="5143">
                  <c:v>-8.5700000000001428E-2</c:v>
                </c:pt>
                <c:pt idx="5144">
                  <c:v>-8.5600000000001425E-2</c:v>
                </c:pt>
                <c:pt idx="5145">
                  <c:v>-8.5500000000001422E-2</c:v>
                </c:pt>
                <c:pt idx="5146">
                  <c:v>-8.5400000000001419E-2</c:v>
                </c:pt>
                <c:pt idx="5147">
                  <c:v>-8.5300000000001416E-2</c:v>
                </c:pt>
                <c:pt idx="5148">
                  <c:v>-8.5200000000001413E-2</c:v>
                </c:pt>
                <c:pt idx="5149">
                  <c:v>-8.5100000000001411E-2</c:v>
                </c:pt>
                <c:pt idx="5150">
                  <c:v>-8.5000000000001408E-2</c:v>
                </c:pt>
                <c:pt idx="5151">
                  <c:v>-8.4900000000001405E-2</c:v>
                </c:pt>
                <c:pt idx="5152">
                  <c:v>-8.4800000000001402E-2</c:v>
                </c:pt>
                <c:pt idx="5153">
                  <c:v>-8.4700000000001399E-2</c:v>
                </c:pt>
                <c:pt idx="5154">
                  <c:v>-8.4600000000001396E-2</c:v>
                </c:pt>
                <c:pt idx="5155">
                  <c:v>-8.4500000000001393E-2</c:v>
                </c:pt>
                <c:pt idx="5156">
                  <c:v>-8.4400000000001391E-2</c:v>
                </c:pt>
                <c:pt idx="5157">
                  <c:v>-8.4300000000001388E-2</c:v>
                </c:pt>
                <c:pt idx="5158">
                  <c:v>-8.4200000000001385E-2</c:v>
                </c:pt>
                <c:pt idx="5159">
                  <c:v>-8.4100000000001382E-2</c:v>
                </c:pt>
                <c:pt idx="5160">
                  <c:v>-8.4000000000001379E-2</c:v>
                </c:pt>
                <c:pt idx="5161">
                  <c:v>-8.3900000000001376E-2</c:v>
                </c:pt>
                <c:pt idx="5162">
                  <c:v>-8.3800000000001373E-2</c:v>
                </c:pt>
                <c:pt idx="5163">
                  <c:v>-8.3700000000001371E-2</c:v>
                </c:pt>
                <c:pt idx="5164">
                  <c:v>-8.3600000000001368E-2</c:v>
                </c:pt>
                <c:pt idx="5165">
                  <c:v>-8.3500000000001365E-2</c:v>
                </c:pt>
                <c:pt idx="5166">
                  <c:v>-8.3400000000001362E-2</c:v>
                </c:pt>
                <c:pt idx="5167">
                  <c:v>-8.3300000000001359E-2</c:v>
                </c:pt>
                <c:pt idx="5168">
                  <c:v>-8.3200000000001356E-2</c:v>
                </c:pt>
                <c:pt idx="5169">
                  <c:v>-8.3100000000001353E-2</c:v>
                </c:pt>
                <c:pt idx="5170">
                  <c:v>-8.300000000000135E-2</c:v>
                </c:pt>
                <c:pt idx="5171">
                  <c:v>-8.2900000000001348E-2</c:v>
                </c:pt>
                <c:pt idx="5172">
                  <c:v>-8.2800000000001345E-2</c:v>
                </c:pt>
                <c:pt idx="5173">
                  <c:v>-8.2700000000001342E-2</c:v>
                </c:pt>
                <c:pt idx="5174">
                  <c:v>-8.2600000000001339E-2</c:v>
                </c:pt>
                <c:pt idx="5175">
                  <c:v>-8.2500000000001336E-2</c:v>
                </c:pt>
                <c:pt idx="5176">
                  <c:v>-8.2400000000001333E-2</c:v>
                </c:pt>
                <c:pt idx="5177">
                  <c:v>-8.230000000000133E-2</c:v>
                </c:pt>
                <c:pt idx="5178">
                  <c:v>-8.2200000000001328E-2</c:v>
                </c:pt>
                <c:pt idx="5179">
                  <c:v>-8.2100000000001325E-2</c:v>
                </c:pt>
                <c:pt idx="5180">
                  <c:v>-8.2000000000001322E-2</c:v>
                </c:pt>
                <c:pt idx="5181">
                  <c:v>-8.1900000000001319E-2</c:v>
                </c:pt>
                <c:pt idx="5182">
                  <c:v>-8.1800000000001316E-2</c:v>
                </c:pt>
                <c:pt idx="5183">
                  <c:v>-8.1700000000001313E-2</c:v>
                </c:pt>
                <c:pt idx="5184">
                  <c:v>-8.160000000000131E-2</c:v>
                </c:pt>
                <c:pt idx="5185">
                  <c:v>-8.1500000000001308E-2</c:v>
                </c:pt>
                <c:pt idx="5186">
                  <c:v>-8.1400000000001305E-2</c:v>
                </c:pt>
                <c:pt idx="5187">
                  <c:v>-8.1300000000001302E-2</c:v>
                </c:pt>
                <c:pt idx="5188">
                  <c:v>-8.1200000000001299E-2</c:v>
                </c:pt>
                <c:pt idx="5189">
                  <c:v>-8.1100000000001296E-2</c:v>
                </c:pt>
                <c:pt idx="5190">
                  <c:v>-8.1000000000001293E-2</c:v>
                </c:pt>
                <c:pt idx="5191">
                  <c:v>-8.090000000000129E-2</c:v>
                </c:pt>
                <c:pt idx="5192">
                  <c:v>-8.0800000000001287E-2</c:v>
                </c:pt>
                <c:pt idx="5193">
                  <c:v>-8.0700000000001285E-2</c:v>
                </c:pt>
                <c:pt idx="5194">
                  <c:v>-8.0600000000001282E-2</c:v>
                </c:pt>
                <c:pt idx="5195">
                  <c:v>-8.0500000000001279E-2</c:v>
                </c:pt>
                <c:pt idx="5196">
                  <c:v>-8.0400000000001276E-2</c:v>
                </c:pt>
                <c:pt idx="5197">
                  <c:v>-8.0300000000001273E-2</c:v>
                </c:pt>
                <c:pt idx="5198">
                  <c:v>-8.020000000000127E-2</c:v>
                </c:pt>
                <c:pt idx="5199">
                  <c:v>-8.0100000000001267E-2</c:v>
                </c:pt>
                <c:pt idx="5200">
                  <c:v>-8.0000000000001265E-2</c:v>
                </c:pt>
                <c:pt idx="5201">
                  <c:v>-7.9900000000001262E-2</c:v>
                </c:pt>
                <c:pt idx="5202">
                  <c:v>-7.9800000000001259E-2</c:v>
                </c:pt>
                <c:pt idx="5203">
                  <c:v>-7.9700000000001256E-2</c:v>
                </c:pt>
                <c:pt idx="5204">
                  <c:v>-7.9600000000001253E-2</c:v>
                </c:pt>
                <c:pt idx="5205">
                  <c:v>-7.950000000000125E-2</c:v>
                </c:pt>
                <c:pt idx="5206">
                  <c:v>-7.9400000000001247E-2</c:v>
                </c:pt>
                <c:pt idx="5207">
                  <c:v>-7.9300000000001244E-2</c:v>
                </c:pt>
                <c:pt idx="5208">
                  <c:v>-7.9200000000001242E-2</c:v>
                </c:pt>
                <c:pt idx="5209">
                  <c:v>-7.9100000000001239E-2</c:v>
                </c:pt>
                <c:pt idx="5210">
                  <c:v>-7.9000000000001236E-2</c:v>
                </c:pt>
                <c:pt idx="5211">
                  <c:v>-7.8900000000001233E-2</c:v>
                </c:pt>
                <c:pt idx="5212">
                  <c:v>-7.880000000000123E-2</c:v>
                </c:pt>
                <c:pt idx="5213">
                  <c:v>-7.8700000000001227E-2</c:v>
                </c:pt>
                <c:pt idx="5214">
                  <c:v>-7.8600000000001224E-2</c:v>
                </c:pt>
                <c:pt idx="5215">
                  <c:v>-7.8500000000001222E-2</c:v>
                </c:pt>
                <c:pt idx="5216">
                  <c:v>-7.8400000000001219E-2</c:v>
                </c:pt>
                <c:pt idx="5217">
                  <c:v>-7.8300000000001216E-2</c:v>
                </c:pt>
                <c:pt idx="5218">
                  <c:v>-7.8200000000001213E-2</c:v>
                </c:pt>
                <c:pt idx="5219">
                  <c:v>-7.810000000000121E-2</c:v>
                </c:pt>
                <c:pt idx="5220">
                  <c:v>-7.8000000000001207E-2</c:v>
                </c:pt>
                <c:pt idx="5221">
                  <c:v>-7.7900000000001204E-2</c:v>
                </c:pt>
                <c:pt idx="5222">
                  <c:v>-7.7800000000001202E-2</c:v>
                </c:pt>
                <c:pt idx="5223">
                  <c:v>-7.7700000000001199E-2</c:v>
                </c:pt>
                <c:pt idx="5224">
                  <c:v>-7.7600000000001196E-2</c:v>
                </c:pt>
                <c:pt idx="5225">
                  <c:v>-7.7500000000001193E-2</c:v>
                </c:pt>
                <c:pt idx="5226">
                  <c:v>-7.740000000000119E-2</c:v>
                </c:pt>
                <c:pt idx="5227">
                  <c:v>-7.7300000000001187E-2</c:v>
                </c:pt>
                <c:pt idx="5228">
                  <c:v>-7.7200000000001184E-2</c:v>
                </c:pt>
                <c:pt idx="5229">
                  <c:v>-7.7100000000001181E-2</c:v>
                </c:pt>
                <c:pt idx="5230">
                  <c:v>-7.7000000000001179E-2</c:v>
                </c:pt>
                <c:pt idx="5231">
                  <c:v>-7.6900000000001176E-2</c:v>
                </c:pt>
                <c:pt idx="5232">
                  <c:v>-7.6800000000001173E-2</c:v>
                </c:pt>
                <c:pt idx="5233">
                  <c:v>-7.670000000000117E-2</c:v>
                </c:pt>
                <c:pt idx="5234">
                  <c:v>-7.6600000000001167E-2</c:v>
                </c:pt>
                <c:pt idx="5235">
                  <c:v>-7.6500000000001164E-2</c:v>
                </c:pt>
                <c:pt idx="5236">
                  <c:v>-7.6400000000001161E-2</c:v>
                </c:pt>
                <c:pt idx="5237">
                  <c:v>-7.6300000000001159E-2</c:v>
                </c:pt>
                <c:pt idx="5238">
                  <c:v>-7.6200000000001156E-2</c:v>
                </c:pt>
                <c:pt idx="5239">
                  <c:v>-7.6100000000001153E-2</c:v>
                </c:pt>
                <c:pt idx="5240">
                  <c:v>-7.600000000000115E-2</c:v>
                </c:pt>
                <c:pt idx="5241">
                  <c:v>-7.5900000000001147E-2</c:v>
                </c:pt>
                <c:pt idx="5242">
                  <c:v>-7.5800000000001144E-2</c:v>
                </c:pt>
                <c:pt idx="5243">
                  <c:v>-7.5700000000001141E-2</c:v>
                </c:pt>
                <c:pt idx="5244">
                  <c:v>-7.5600000000001139E-2</c:v>
                </c:pt>
                <c:pt idx="5245">
                  <c:v>-7.5500000000001136E-2</c:v>
                </c:pt>
                <c:pt idx="5246">
                  <c:v>-7.5400000000001133E-2</c:v>
                </c:pt>
                <c:pt idx="5247">
                  <c:v>-7.530000000000113E-2</c:v>
                </c:pt>
                <c:pt idx="5248">
                  <c:v>-7.5200000000001127E-2</c:v>
                </c:pt>
                <c:pt idx="5249">
                  <c:v>-7.5100000000001124E-2</c:v>
                </c:pt>
                <c:pt idx="5250">
                  <c:v>-7.5000000000001121E-2</c:v>
                </c:pt>
                <c:pt idx="5251">
                  <c:v>-7.4900000000001118E-2</c:v>
                </c:pt>
                <c:pt idx="5252">
                  <c:v>-7.4800000000001116E-2</c:v>
                </c:pt>
                <c:pt idx="5253">
                  <c:v>-7.4700000000001113E-2</c:v>
                </c:pt>
                <c:pt idx="5254">
                  <c:v>-7.460000000000111E-2</c:v>
                </c:pt>
                <c:pt idx="5255">
                  <c:v>-7.4500000000001107E-2</c:v>
                </c:pt>
                <c:pt idx="5256">
                  <c:v>-7.4400000000001104E-2</c:v>
                </c:pt>
                <c:pt idx="5257">
                  <c:v>-7.4300000000001101E-2</c:v>
                </c:pt>
                <c:pt idx="5258">
                  <c:v>-7.4200000000001098E-2</c:v>
                </c:pt>
                <c:pt idx="5259">
                  <c:v>-7.4100000000001096E-2</c:v>
                </c:pt>
                <c:pt idx="5260">
                  <c:v>-7.4000000000001093E-2</c:v>
                </c:pt>
                <c:pt idx="5261">
                  <c:v>-7.390000000000109E-2</c:v>
                </c:pt>
                <c:pt idx="5262">
                  <c:v>-7.3800000000001087E-2</c:v>
                </c:pt>
                <c:pt idx="5263">
                  <c:v>-7.3700000000001084E-2</c:v>
                </c:pt>
                <c:pt idx="5264">
                  <c:v>-7.3600000000001081E-2</c:v>
                </c:pt>
                <c:pt idx="5265">
                  <c:v>-7.3500000000001078E-2</c:v>
                </c:pt>
                <c:pt idx="5266">
                  <c:v>-7.3400000000001075E-2</c:v>
                </c:pt>
                <c:pt idx="5267">
                  <c:v>-7.3300000000001073E-2</c:v>
                </c:pt>
                <c:pt idx="5268">
                  <c:v>-7.320000000000107E-2</c:v>
                </c:pt>
                <c:pt idx="5269">
                  <c:v>-7.3100000000001067E-2</c:v>
                </c:pt>
                <c:pt idx="5270">
                  <c:v>-7.3000000000001064E-2</c:v>
                </c:pt>
                <c:pt idx="5271">
                  <c:v>-7.2900000000001061E-2</c:v>
                </c:pt>
                <c:pt idx="5272">
                  <c:v>-7.2800000000001058E-2</c:v>
                </c:pt>
                <c:pt idx="5273">
                  <c:v>-7.2700000000001055E-2</c:v>
                </c:pt>
                <c:pt idx="5274">
                  <c:v>-7.2600000000001053E-2</c:v>
                </c:pt>
                <c:pt idx="5275">
                  <c:v>-7.250000000000105E-2</c:v>
                </c:pt>
                <c:pt idx="5276">
                  <c:v>-7.2400000000001047E-2</c:v>
                </c:pt>
                <c:pt idx="5277">
                  <c:v>-7.2300000000001044E-2</c:v>
                </c:pt>
                <c:pt idx="5278">
                  <c:v>-7.2200000000001041E-2</c:v>
                </c:pt>
                <c:pt idx="5279">
                  <c:v>-7.2100000000001038E-2</c:v>
                </c:pt>
                <c:pt idx="5280">
                  <c:v>-7.2000000000001035E-2</c:v>
                </c:pt>
                <c:pt idx="5281">
                  <c:v>-7.1900000000001033E-2</c:v>
                </c:pt>
                <c:pt idx="5282">
                  <c:v>-7.180000000000103E-2</c:v>
                </c:pt>
                <c:pt idx="5283">
                  <c:v>-7.1700000000001027E-2</c:v>
                </c:pt>
                <c:pt idx="5284">
                  <c:v>-7.1600000000001024E-2</c:v>
                </c:pt>
                <c:pt idx="5285">
                  <c:v>-7.1500000000001021E-2</c:v>
                </c:pt>
                <c:pt idx="5286">
                  <c:v>-7.1400000000001018E-2</c:v>
                </c:pt>
                <c:pt idx="5287">
                  <c:v>-7.1300000000001015E-2</c:v>
                </c:pt>
                <c:pt idx="5288">
                  <c:v>-7.1200000000001012E-2</c:v>
                </c:pt>
                <c:pt idx="5289">
                  <c:v>-7.110000000000101E-2</c:v>
                </c:pt>
                <c:pt idx="5290">
                  <c:v>-7.1000000000001007E-2</c:v>
                </c:pt>
                <c:pt idx="5291">
                  <c:v>-7.0900000000001004E-2</c:v>
                </c:pt>
                <c:pt idx="5292">
                  <c:v>-7.0800000000001001E-2</c:v>
                </c:pt>
                <c:pt idx="5293">
                  <c:v>-7.0700000000000998E-2</c:v>
                </c:pt>
                <c:pt idx="5294">
                  <c:v>-7.0600000000000995E-2</c:v>
                </c:pt>
                <c:pt idx="5295">
                  <c:v>-7.0500000000000992E-2</c:v>
                </c:pt>
                <c:pt idx="5296">
                  <c:v>-7.040000000000099E-2</c:v>
                </c:pt>
                <c:pt idx="5297">
                  <c:v>-7.0300000000000987E-2</c:v>
                </c:pt>
                <c:pt idx="5298">
                  <c:v>-7.0200000000000984E-2</c:v>
                </c:pt>
                <c:pt idx="5299">
                  <c:v>-7.0100000000000981E-2</c:v>
                </c:pt>
                <c:pt idx="5300">
                  <c:v>-7.0000000000000978E-2</c:v>
                </c:pt>
                <c:pt idx="5301">
                  <c:v>-6.9900000000000975E-2</c:v>
                </c:pt>
                <c:pt idx="5302">
                  <c:v>-6.9800000000000972E-2</c:v>
                </c:pt>
                <c:pt idx="5303">
                  <c:v>-6.970000000000097E-2</c:v>
                </c:pt>
                <c:pt idx="5304">
                  <c:v>-6.9600000000000967E-2</c:v>
                </c:pt>
                <c:pt idx="5305">
                  <c:v>-6.9500000000000964E-2</c:v>
                </c:pt>
                <c:pt idx="5306">
                  <c:v>-6.9400000000000961E-2</c:v>
                </c:pt>
                <c:pt idx="5307">
                  <c:v>-6.9300000000000958E-2</c:v>
                </c:pt>
                <c:pt idx="5308">
                  <c:v>-6.9200000000000955E-2</c:v>
                </c:pt>
                <c:pt idx="5309">
                  <c:v>-6.9100000000000952E-2</c:v>
                </c:pt>
                <c:pt idx="5310">
                  <c:v>-6.9000000000000949E-2</c:v>
                </c:pt>
                <c:pt idx="5311">
                  <c:v>-6.8900000000000947E-2</c:v>
                </c:pt>
                <c:pt idx="5312">
                  <c:v>-6.8800000000000944E-2</c:v>
                </c:pt>
                <c:pt idx="5313">
                  <c:v>-6.8700000000000941E-2</c:v>
                </c:pt>
                <c:pt idx="5314">
                  <c:v>-6.8600000000000938E-2</c:v>
                </c:pt>
                <c:pt idx="5315">
                  <c:v>-6.8500000000000935E-2</c:v>
                </c:pt>
                <c:pt idx="5316">
                  <c:v>-6.8400000000000932E-2</c:v>
                </c:pt>
                <c:pt idx="5317">
                  <c:v>-6.8300000000000929E-2</c:v>
                </c:pt>
                <c:pt idx="5318">
                  <c:v>-6.8200000000000927E-2</c:v>
                </c:pt>
                <c:pt idx="5319">
                  <c:v>-6.8100000000000924E-2</c:v>
                </c:pt>
                <c:pt idx="5320">
                  <c:v>-6.8000000000000921E-2</c:v>
                </c:pt>
                <c:pt idx="5321">
                  <c:v>-6.7900000000000918E-2</c:v>
                </c:pt>
                <c:pt idx="5322">
                  <c:v>-6.7800000000000915E-2</c:v>
                </c:pt>
                <c:pt idx="5323">
                  <c:v>-6.7700000000000912E-2</c:v>
                </c:pt>
                <c:pt idx="5324">
                  <c:v>-6.7600000000000909E-2</c:v>
                </c:pt>
                <c:pt idx="5325">
                  <c:v>-6.7500000000000906E-2</c:v>
                </c:pt>
                <c:pt idx="5326">
                  <c:v>-6.7400000000000904E-2</c:v>
                </c:pt>
                <c:pt idx="5327">
                  <c:v>-6.7300000000000901E-2</c:v>
                </c:pt>
                <c:pt idx="5328">
                  <c:v>-6.7200000000000898E-2</c:v>
                </c:pt>
                <c:pt idx="5329">
                  <c:v>-6.7100000000000895E-2</c:v>
                </c:pt>
                <c:pt idx="5330">
                  <c:v>-6.7000000000000892E-2</c:v>
                </c:pt>
                <c:pt idx="5331">
                  <c:v>-6.6900000000000889E-2</c:v>
                </c:pt>
                <c:pt idx="5332">
                  <c:v>-6.6800000000000886E-2</c:v>
                </c:pt>
                <c:pt idx="5333">
                  <c:v>-6.6700000000000884E-2</c:v>
                </c:pt>
                <c:pt idx="5334">
                  <c:v>-6.6600000000000881E-2</c:v>
                </c:pt>
                <c:pt idx="5335">
                  <c:v>-6.6500000000000878E-2</c:v>
                </c:pt>
                <c:pt idx="5336">
                  <c:v>-6.6400000000000875E-2</c:v>
                </c:pt>
                <c:pt idx="5337">
                  <c:v>-6.6300000000000872E-2</c:v>
                </c:pt>
                <c:pt idx="5338">
                  <c:v>-6.6200000000000869E-2</c:v>
                </c:pt>
                <c:pt idx="5339">
                  <c:v>-6.6100000000000866E-2</c:v>
                </c:pt>
                <c:pt idx="5340">
                  <c:v>-6.6000000000000864E-2</c:v>
                </c:pt>
                <c:pt idx="5341">
                  <c:v>-6.5900000000000861E-2</c:v>
                </c:pt>
                <c:pt idx="5342">
                  <c:v>-6.5800000000000858E-2</c:v>
                </c:pt>
                <c:pt idx="5343">
                  <c:v>-6.5700000000000855E-2</c:v>
                </c:pt>
                <c:pt idx="5344">
                  <c:v>-6.5600000000000852E-2</c:v>
                </c:pt>
                <c:pt idx="5345">
                  <c:v>-6.5500000000000849E-2</c:v>
                </c:pt>
                <c:pt idx="5346">
                  <c:v>-6.5400000000000846E-2</c:v>
                </c:pt>
                <c:pt idx="5347">
                  <c:v>-6.5300000000000843E-2</c:v>
                </c:pt>
                <c:pt idx="5348">
                  <c:v>-6.5200000000000841E-2</c:v>
                </c:pt>
                <c:pt idx="5349">
                  <c:v>-6.5100000000000838E-2</c:v>
                </c:pt>
                <c:pt idx="5350">
                  <c:v>-6.5000000000000835E-2</c:v>
                </c:pt>
                <c:pt idx="5351">
                  <c:v>-6.4900000000000832E-2</c:v>
                </c:pt>
                <c:pt idx="5352">
                  <c:v>-6.4800000000000829E-2</c:v>
                </c:pt>
                <c:pt idx="5353">
                  <c:v>-6.4700000000000826E-2</c:v>
                </c:pt>
                <c:pt idx="5354">
                  <c:v>-6.4600000000000823E-2</c:v>
                </c:pt>
                <c:pt idx="5355">
                  <c:v>-6.4500000000000821E-2</c:v>
                </c:pt>
                <c:pt idx="5356">
                  <c:v>-6.4400000000000818E-2</c:v>
                </c:pt>
                <c:pt idx="5357">
                  <c:v>-6.4300000000000815E-2</c:v>
                </c:pt>
                <c:pt idx="5358">
                  <c:v>-6.4200000000000812E-2</c:v>
                </c:pt>
                <c:pt idx="5359">
                  <c:v>-6.4100000000000809E-2</c:v>
                </c:pt>
                <c:pt idx="5360">
                  <c:v>-6.4000000000000806E-2</c:v>
                </c:pt>
                <c:pt idx="5361">
                  <c:v>-6.3900000000000803E-2</c:v>
                </c:pt>
                <c:pt idx="5362">
                  <c:v>-6.3800000000000801E-2</c:v>
                </c:pt>
                <c:pt idx="5363">
                  <c:v>-6.3700000000000798E-2</c:v>
                </c:pt>
                <c:pt idx="5364">
                  <c:v>-6.3600000000000795E-2</c:v>
                </c:pt>
                <c:pt idx="5365">
                  <c:v>-6.3500000000000792E-2</c:v>
                </c:pt>
                <c:pt idx="5366">
                  <c:v>-6.3400000000000789E-2</c:v>
                </c:pt>
                <c:pt idx="5367">
                  <c:v>-6.3300000000000786E-2</c:v>
                </c:pt>
                <c:pt idx="5368">
                  <c:v>-6.3200000000000783E-2</c:v>
                </c:pt>
                <c:pt idx="5369">
                  <c:v>-6.310000000000078E-2</c:v>
                </c:pt>
                <c:pt idx="5370">
                  <c:v>-6.3000000000000778E-2</c:v>
                </c:pt>
                <c:pt idx="5371">
                  <c:v>-6.2900000000000775E-2</c:v>
                </c:pt>
                <c:pt idx="5372">
                  <c:v>-6.2800000000000772E-2</c:v>
                </c:pt>
                <c:pt idx="5373">
                  <c:v>-6.2700000000000769E-2</c:v>
                </c:pt>
                <c:pt idx="5374">
                  <c:v>-6.2600000000000766E-2</c:v>
                </c:pt>
                <c:pt idx="5375">
                  <c:v>-6.2500000000000763E-2</c:v>
                </c:pt>
                <c:pt idx="5376">
                  <c:v>-6.240000000000076E-2</c:v>
                </c:pt>
                <c:pt idx="5377">
                  <c:v>-6.2300000000000758E-2</c:v>
                </c:pt>
                <c:pt idx="5378">
                  <c:v>-6.2200000000000755E-2</c:v>
                </c:pt>
                <c:pt idx="5379">
                  <c:v>-6.2100000000000752E-2</c:v>
                </c:pt>
                <c:pt idx="5380">
                  <c:v>-6.2000000000000749E-2</c:v>
                </c:pt>
                <c:pt idx="5381">
                  <c:v>-6.1900000000000746E-2</c:v>
                </c:pt>
                <c:pt idx="5382">
                  <c:v>-6.1800000000000743E-2</c:v>
                </c:pt>
                <c:pt idx="5383">
                  <c:v>-6.170000000000074E-2</c:v>
                </c:pt>
                <c:pt idx="5384">
                  <c:v>-6.1600000000000737E-2</c:v>
                </c:pt>
                <c:pt idx="5385">
                  <c:v>-6.1500000000000735E-2</c:v>
                </c:pt>
                <c:pt idx="5386">
                  <c:v>-6.1400000000000732E-2</c:v>
                </c:pt>
                <c:pt idx="5387">
                  <c:v>-6.1300000000000729E-2</c:v>
                </c:pt>
                <c:pt idx="5388">
                  <c:v>-6.1200000000000726E-2</c:v>
                </c:pt>
                <c:pt idx="5389">
                  <c:v>-6.1100000000000723E-2</c:v>
                </c:pt>
                <c:pt idx="5390">
                  <c:v>-6.100000000000072E-2</c:v>
                </c:pt>
                <c:pt idx="5391">
                  <c:v>-6.0900000000000717E-2</c:v>
                </c:pt>
                <c:pt idx="5392">
                  <c:v>-6.0800000000000715E-2</c:v>
                </c:pt>
                <c:pt idx="5393">
                  <c:v>-6.0700000000000712E-2</c:v>
                </c:pt>
                <c:pt idx="5394">
                  <c:v>-6.0600000000000709E-2</c:v>
                </c:pt>
                <c:pt idx="5395">
                  <c:v>-6.0500000000000706E-2</c:v>
                </c:pt>
                <c:pt idx="5396">
                  <c:v>-6.0400000000000703E-2</c:v>
                </c:pt>
                <c:pt idx="5397">
                  <c:v>-6.03000000000007E-2</c:v>
                </c:pt>
                <c:pt idx="5398">
                  <c:v>-6.0200000000000697E-2</c:v>
                </c:pt>
                <c:pt idx="5399">
                  <c:v>-6.0100000000000695E-2</c:v>
                </c:pt>
                <c:pt idx="5400">
                  <c:v>-6.0000000000000692E-2</c:v>
                </c:pt>
                <c:pt idx="5401">
                  <c:v>-5.9900000000000689E-2</c:v>
                </c:pt>
                <c:pt idx="5402">
                  <c:v>-5.9800000000000686E-2</c:v>
                </c:pt>
                <c:pt idx="5403">
                  <c:v>-5.9700000000000683E-2</c:v>
                </c:pt>
                <c:pt idx="5404">
                  <c:v>-5.960000000000068E-2</c:v>
                </c:pt>
                <c:pt idx="5405">
                  <c:v>-5.9500000000000677E-2</c:v>
                </c:pt>
                <c:pt idx="5406">
                  <c:v>-5.9400000000000674E-2</c:v>
                </c:pt>
                <c:pt idx="5407">
                  <c:v>-5.9300000000000672E-2</c:v>
                </c:pt>
                <c:pt idx="5408">
                  <c:v>-5.9200000000000669E-2</c:v>
                </c:pt>
                <c:pt idx="5409">
                  <c:v>-5.9100000000000666E-2</c:v>
                </c:pt>
                <c:pt idx="5410">
                  <c:v>-5.9000000000000663E-2</c:v>
                </c:pt>
                <c:pt idx="5411">
                  <c:v>-5.890000000000066E-2</c:v>
                </c:pt>
                <c:pt idx="5412">
                  <c:v>-5.8800000000000657E-2</c:v>
                </c:pt>
                <c:pt idx="5413">
                  <c:v>-5.8700000000000654E-2</c:v>
                </c:pt>
                <c:pt idx="5414">
                  <c:v>-5.8600000000000652E-2</c:v>
                </c:pt>
                <c:pt idx="5415">
                  <c:v>-5.8500000000000649E-2</c:v>
                </c:pt>
                <c:pt idx="5416">
                  <c:v>-5.8400000000000646E-2</c:v>
                </c:pt>
                <c:pt idx="5417">
                  <c:v>-5.8300000000000643E-2</c:v>
                </c:pt>
                <c:pt idx="5418">
                  <c:v>-5.820000000000064E-2</c:v>
                </c:pt>
                <c:pt idx="5419">
                  <c:v>-5.8100000000000637E-2</c:v>
                </c:pt>
                <c:pt idx="5420">
                  <c:v>-5.8000000000000634E-2</c:v>
                </c:pt>
                <c:pt idx="5421">
                  <c:v>-5.7900000000000632E-2</c:v>
                </c:pt>
                <c:pt idx="5422">
                  <c:v>-5.7800000000000629E-2</c:v>
                </c:pt>
                <c:pt idx="5423">
                  <c:v>-5.7700000000000626E-2</c:v>
                </c:pt>
                <c:pt idx="5424">
                  <c:v>-5.7600000000000623E-2</c:v>
                </c:pt>
                <c:pt idx="5425">
                  <c:v>-5.750000000000062E-2</c:v>
                </c:pt>
                <c:pt idx="5426">
                  <c:v>-5.7400000000000617E-2</c:v>
                </c:pt>
                <c:pt idx="5427">
                  <c:v>-5.7300000000000614E-2</c:v>
                </c:pt>
                <c:pt idx="5428">
                  <c:v>-5.7200000000000611E-2</c:v>
                </c:pt>
                <c:pt idx="5429">
                  <c:v>-5.7100000000000609E-2</c:v>
                </c:pt>
                <c:pt idx="5430">
                  <c:v>-5.7000000000000606E-2</c:v>
                </c:pt>
                <c:pt idx="5431">
                  <c:v>-5.6900000000000603E-2</c:v>
                </c:pt>
                <c:pt idx="5432">
                  <c:v>-5.68000000000006E-2</c:v>
                </c:pt>
                <c:pt idx="5433">
                  <c:v>-5.6700000000000597E-2</c:v>
                </c:pt>
                <c:pt idx="5434">
                  <c:v>-5.6600000000000594E-2</c:v>
                </c:pt>
                <c:pt idx="5435">
                  <c:v>-5.6500000000000591E-2</c:v>
                </c:pt>
                <c:pt idx="5436">
                  <c:v>-5.6400000000000589E-2</c:v>
                </c:pt>
                <c:pt idx="5437">
                  <c:v>-5.6300000000000586E-2</c:v>
                </c:pt>
                <c:pt idx="5438">
                  <c:v>-5.6200000000000583E-2</c:v>
                </c:pt>
                <c:pt idx="5439">
                  <c:v>-5.610000000000058E-2</c:v>
                </c:pt>
                <c:pt idx="5440">
                  <c:v>-5.6000000000000577E-2</c:v>
                </c:pt>
                <c:pt idx="5441">
                  <c:v>-5.5900000000000574E-2</c:v>
                </c:pt>
                <c:pt idx="5442">
                  <c:v>-5.5800000000000571E-2</c:v>
                </c:pt>
                <c:pt idx="5443">
                  <c:v>-5.5700000000000569E-2</c:v>
                </c:pt>
                <c:pt idx="5444">
                  <c:v>-5.5600000000000566E-2</c:v>
                </c:pt>
                <c:pt idx="5445">
                  <c:v>-5.5500000000000563E-2</c:v>
                </c:pt>
                <c:pt idx="5446">
                  <c:v>-5.540000000000056E-2</c:v>
                </c:pt>
                <c:pt idx="5447">
                  <c:v>-5.5300000000000557E-2</c:v>
                </c:pt>
                <c:pt idx="5448">
                  <c:v>-5.5200000000000554E-2</c:v>
                </c:pt>
                <c:pt idx="5449">
                  <c:v>-5.5100000000000551E-2</c:v>
                </c:pt>
                <c:pt idx="5450">
                  <c:v>-5.5000000000000548E-2</c:v>
                </c:pt>
                <c:pt idx="5451">
                  <c:v>-5.4900000000000546E-2</c:v>
                </c:pt>
                <c:pt idx="5452">
                  <c:v>-5.4800000000000543E-2</c:v>
                </c:pt>
                <c:pt idx="5453">
                  <c:v>-5.470000000000054E-2</c:v>
                </c:pt>
                <c:pt idx="5454">
                  <c:v>-5.4600000000000537E-2</c:v>
                </c:pt>
                <c:pt idx="5455">
                  <c:v>-5.4500000000000534E-2</c:v>
                </c:pt>
                <c:pt idx="5456">
                  <c:v>-5.4400000000000531E-2</c:v>
                </c:pt>
                <c:pt idx="5457">
                  <c:v>-5.4300000000000528E-2</c:v>
                </c:pt>
                <c:pt idx="5458">
                  <c:v>-5.4200000000000526E-2</c:v>
                </c:pt>
                <c:pt idx="5459">
                  <c:v>-5.4100000000000523E-2</c:v>
                </c:pt>
                <c:pt idx="5460">
                  <c:v>-5.400000000000052E-2</c:v>
                </c:pt>
                <c:pt idx="5461">
                  <c:v>-5.3900000000000517E-2</c:v>
                </c:pt>
                <c:pt idx="5462">
                  <c:v>-5.3800000000000514E-2</c:v>
                </c:pt>
                <c:pt idx="5463">
                  <c:v>-5.3700000000000511E-2</c:v>
                </c:pt>
                <c:pt idx="5464">
                  <c:v>-5.3600000000000508E-2</c:v>
                </c:pt>
                <c:pt idx="5465">
                  <c:v>-5.3500000000000505E-2</c:v>
                </c:pt>
                <c:pt idx="5466">
                  <c:v>-5.3400000000000503E-2</c:v>
                </c:pt>
                <c:pt idx="5467">
                  <c:v>-5.33000000000005E-2</c:v>
                </c:pt>
                <c:pt idx="5468">
                  <c:v>-5.3200000000000497E-2</c:v>
                </c:pt>
                <c:pt idx="5469">
                  <c:v>-5.3100000000000494E-2</c:v>
                </c:pt>
                <c:pt idx="5470">
                  <c:v>-5.3000000000000491E-2</c:v>
                </c:pt>
                <c:pt idx="5471">
                  <c:v>-5.2900000000000488E-2</c:v>
                </c:pt>
                <c:pt idx="5472">
                  <c:v>-5.2800000000000485E-2</c:v>
                </c:pt>
                <c:pt idx="5473">
                  <c:v>-5.2700000000000483E-2</c:v>
                </c:pt>
                <c:pt idx="5474">
                  <c:v>-5.260000000000048E-2</c:v>
                </c:pt>
                <c:pt idx="5475">
                  <c:v>-5.2500000000000477E-2</c:v>
                </c:pt>
                <c:pt idx="5476">
                  <c:v>-5.2400000000000474E-2</c:v>
                </c:pt>
                <c:pt idx="5477">
                  <c:v>-5.2300000000000471E-2</c:v>
                </c:pt>
                <c:pt idx="5478">
                  <c:v>-5.2200000000000468E-2</c:v>
                </c:pt>
                <c:pt idx="5479">
                  <c:v>-5.2100000000000465E-2</c:v>
                </c:pt>
                <c:pt idx="5480">
                  <c:v>-5.2000000000000463E-2</c:v>
                </c:pt>
                <c:pt idx="5481">
                  <c:v>-5.190000000000046E-2</c:v>
                </c:pt>
                <c:pt idx="5482">
                  <c:v>-5.1800000000000457E-2</c:v>
                </c:pt>
                <c:pt idx="5483">
                  <c:v>-5.1700000000000454E-2</c:v>
                </c:pt>
                <c:pt idx="5484">
                  <c:v>-5.1600000000000451E-2</c:v>
                </c:pt>
                <c:pt idx="5485">
                  <c:v>-5.1500000000000448E-2</c:v>
                </c:pt>
                <c:pt idx="5486">
                  <c:v>-5.1400000000000445E-2</c:v>
                </c:pt>
                <c:pt idx="5487">
                  <c:v>-5.1300000000000442E-2</c:v>
                </c:pt>
                <c:pt idx="5488">
                  <c:v>-5.120000000000044E-2</c:v>
                </c:pt>
                <c:pt idx="5489">
                  <c:v>-5.1100000000000437E-2</c:v>
                </c:pt>
                <c:pt idx="5490">
                  <c:v>-5.1000000000000434E-2</c:v>
                </c:pt>
                <c:pt idx="5491">
                  <c:v>-5.0900000000000431E-2</c:v>
                </c:pt>
                <c:pt idx="5492">
                  <c:v>-5.0800000000000428E-2</c:v>
                </c:pt>
                <c:pt idx="5493">
                  <c:v>-5.0700000000000425E-2</c:v>
                </c:pt>
                <c:pt idx="5494">
                  <c:v>-5.0600000000000422E-2</c:v>
                </c:pt>
                <c:pt idx="5495">
                  <c:v>-5.050000000000042E-2</c:v>
                </c:pt>
                <c:pt idx="5496">
                  <c:v>-5.0400000000000417E-2</c:v>
                </c:pt>
                <c:pt idx="5497">
                  <c:v>-5.0300000000000414E-2</c:v>
                </c:pt>
                <c:pt idx="5498">
                  <c:v>-5.0200000000000411E-2</c:v>
                </c:pt>
                <c:pt idx="5499">
                  <c:v>-5.0100000000000408E-2</c:v>
                </c:pt>
                <c:pt idx="5500">
                  <c:v>-5.0000000000000405E-2</c:v>
                </c:pt>
                <c:pt idx="5501">
                  <c:v>-4.9900000000000402E-2</c:v>
                </c:pt>
                <c:pt idx="5502">
                  <c:v>-4.98000000000004E-2</c:v>
                </c:pt>
                <c:pt idx="5503">
                  <c:v>-4.9700000000000397E-2</c:v>
                </c:pt>
                <c:pt idx="5504">
                  <c:v>-4.9600000000000394E-2</c:v>
                </c:pt>
                <c:pt idx="5505">
                  <c:v>-4.9500000000000391E-2</c:v>
                </c:pt>
                <c:pt idx="5506">
                  <c:v>-4.9400000000000388E-2</c:v>
                </c:pt>
                <c:pt idx="5507">
                  <c:v>-4.9300000000000385E-2</c:v>
                </c:pt>
                <c:pt idx="5508">
                  <c:v>-4.9200000000000382E-2</c:v>
                </c:pt>
                <c:pt idx="5509">
                  <c:v>-4.9100000000000379E-2</c:v>
                </c:pt>
                <c:pt idx="5510">
                  <c:v>-4.9000000000000377E-2</c:v>
                </c:pt>
                <c:pt idx="5511">
                  <c:v>-4.8900000000000374E-2</c:v>
                </c:pt>
                <c:pt idx="5512">
                  <c:v>-4.8800000000000371E-2</c:v>
                </c:pt>
                <c:pt idx="5513">
                  <c:v>-4.8700000000000368E-2</c:v>
                </c:pt>
                <c:pt idx="5514">
                  <c:v>-4.8600000000000365E-2</c:v>
                </c:pt>
                <c:pt idx="5515">
                  <c:v>-4.8500000000000362E-2</c:v>
                </c:pt>
                <c:pt idx="5516">
                  <c:v>-4.8400000000000359E-2</c:v>
                </c:pt>
                <c:pt idx="5517">
                  <c:v>-4.8300000000000357E-2</c:v>
                </c:pt>
                <c:pt idx="5518">
                  <c:v>-4.8200000000000354E-2</c:v>
                </c:pt>
                <c:pt idx="5519">
                  <c:v>-4.8100000000000351E-2</c:v>
                </c:pt>
                <c:pt idx="5520">
                  <c:v>-4.8000000000000348E-2</c:v>
                </c:pt>
                <c:pt idx="5521">
                  <c:v>-4.7900000000000345E-2</c:v>
                </c:pt>
                <c:pt idx="5522">
                  <c:v>-4.7800000000000342E-2</c:v>
                </c:pt>
                <c:pt idx="5523">
                  <c:v>-4.7700000000000339E-2</c:v>
                </c:pt>
                <c:pt idx="5524">
                  <c:v>-4.7600000000000336E-2</c:v>
                </c:pt>
                <c:pt idx="5525">
                  <c:v>-4.7500000000000334E-2</c:v>
                </c:pt>
                <c:pt idx="5526">
                  <c:v>-4.7400000000000331E-2</c:v>
                </c:pt>
                <c:pt idx="5527">
                  <c:v>-4.7300000000000328E-2</c:v>
                </c:pt>
                <c:pt idx="5528">
                  <c:v>-4.7200000000000325E-2</c:v>
                </c:pt>
                <c:pt idx="5529">
                  <c:v>-4.7100000000000322E-2</c:v>
                </c:pt>
                <c:pt idx="5530">
                  <c:v>-4.7000000000000319E-2</c:v>
                </c:pt>
                <c:pt idx="5531">
                  <c:v>-4.6900000000000316E-2</c:v>
                </c:pt>
                <c:pt idx="5532">
                  <c:v>-4.6800000000000314E-2</c:v>
                </c:pt>
                <c:pt idx="5533">
                  <c:v>-4.6700000000000311E-2</c:v>
                </c:pt>
                <c:pt idx="5534">
                  <c:v>-4.6600000000000308E-2</c:v>
                </c:pt>
                <c:pt idx="5535">
                  <c:v>-4.6500000000000305E-2</c:v>
                </c:pt>
                <c:pt idx="5536">
                  <c:v>-4.6400000000000302E-2</c:v>
                </c:pt>
                <c:pt idx="5537">
                  <c:v>-4.6300000000000299E-2</c:v>
                </c:pt>
                <c:pt idx="5538">
                  <c:v>-4.6200000000000296E-2</c:v>
                </c:pt>
                <c:pt idx="5539">
                  <c:v>-4.6100000000000294E-2</c:v>
                </c:pt>
                <c:pt idx="5540">
                  <c:v>-4.6000000000000291E-2</c:v>
                </c:pt>
                <c:pt idx="5541">
                  <c:v>-4.5900000000000288E-2</c:v>
                </c:pt>
                <c:pt idx="5542">
                  <c:v>-4.5800000000000285E-2</c:v>
                </c:pt>
                <c:pt idx="5543">
                  <c:v>-4.5700000000000282E-2</c:v>
                </c:pt>
                <c:pt idx="5544">
                  <c:v>-4.5600000000000279E-2</c:v>
                </c:pt>
                <c:pt idx="5545">
                  <c:v>-4.5500000000000276E-2</c:v>
                </c:pt>
                <c:pt idx="5546">
                  <c:v>-4.5400000000000273E-2</c:v>
                </c:pt>
                <c:pt idx="5547">
                  <c:v>-4.5300000000000271E-2</c:v>
                </c:pt>
                <c:pt idx="5548">
                  <c:v>-4.5200000000000268E-2</c:v>
                </c:pt>
                <c:pt idx="5549">
                  <c:v>-4.5100000000000265E-2</c:v>
                </c:pt>
                <c:pt idx="5550">
                  <c:v>-4.5000000000000262E-2</c:v>
                </c:pt>
                <c:pt idx="5551">
                  <c:v>-4.4900000000000259E-2</c:v>
                </c:pt>
                <c:pt idx="5552">
                  <c:v>-4.4800000000000256E-2</c:v>
                </c:pt>
                <c:pt idx="5553">
                  <c:v>-4.4700000000000253E-2</c:v>
                </c:pt>
                <c:pt idx="5554">
                  <c:v>-4.4600000000000251E-2</c:v>
                </c:pt>
                <c:pt idx="5555">
                  <c:v>-4.4500000000000248E-2</c:v>
                </c:pt>
                <c:pt idx="5556">
                  <c:v>-4.4400000000000245E-2</c:v>
                </c:pt>
                <c:pt idx="5557">
                  <c:v>-4.4300000000000242E-2</c:v>
                </c:pt>
                <c:pt idx="5558">
                  <c:v>-4.4200000000000239E-2</c:v>
                </c:pt>
                <c:pt idx="5559">
                  <c:v>-4.4100000000000236E-2</c:v>
                </c:pt>
                <c:pt idx="5560">
                  <c:v>-4.4000000000000233E-2</c:v>
                </c:pt>
                <c:pt idx="5561">
                  <c:v>-4.3900000000000231E-2</c:v>
                </c:pt>
                <c:pt idx="5562">
                  <c:v>-4.3800000000000228E-2</c:v>
                </c:pt>
                <c:pt idx="5563">
                  <c:v>-4.3700000000000225E-2</c:v>
                </c:pt>
                <c:pt idx="5564">
                  <c:v>-4.3600000000000222E-2</c:v>
                </c:pt>
                <c:pt idx="5565">
                  <c:v>-4.3500000000000219E-2</c:v>
                </c:pt>
                <c:pt idx="5566">
                  <c:v>-4.3400000000000216E-2</c:v>
                </c:pt>
                <c:pt idx="5567">
                  <c:v>-4.3300000000000213E-2</c:v>
                </c:pt>
                <c:pt idx="5568">
                  <c:v>-4.320000000000021E-2</c:v>
                </c:pt>
                <c:pt idx="5569">
                  <c:v>-4.3100000000000208E-2</c:v>
                </c:pt>
                <c:pt idx="5570">
                  <c:v>-4.3000000000000205E-2</c:v>
                </c:pt>
                <c:pt idx="5571">
                  <c:v>-4.2900000000000202E-2</c:v>
                </c:pt>
                <c:pt idx="5572">
                  <c:v>-4.2800000000000199E-2</c:v>
                </c:pt>
                <c:pt idx="5573">
                  <c:v>-4.2700000000000196E-2</c:v>
                </c:pt>
                <c:pt idx="5574">
                  <c:v>-4.2600000000000193E-2</c:v>
                </c:pt>
                <c:pt idx="5575">
                  <c:v>-4.250000000000019E-2</c:v>
                </c:pt>
                <c:pt idx="5576">
                  <c:v>-4.2400000000000188E-2</c:v>
                </c:pt>
                <c:pt idx="5577">
                  <c:v>-4.2300000000000185E-2</c:v>
                </c:pt>
                <c:pt idx="5578">
                  <c:v>-4.2200000000000182E-2</c:v>
                </c:pt>
                <c:pt idx="5579">
                  <c:v>-4.2100000000000179E-2</c:v>
                </c:pt>
                <c:pt idx="5580">
                  <c:v>-4.2000000000000176E-2</c:v>
                </c:pt>
                <c:pt idx="5581">
                  <c:v>-4.1900000000000173E-2</c:v>
                </c:pt>
                <c:pt idx="5582">
                  <c:v>-4.180000000000017E-2</c:v>
                </c:pt>
                <c:pt idx="5583">
                  <c:v>-4.1700000000000167E-2</c:v>
                </c:pt>
                <c:pt idx="5584">
                  <c:v>-4.1600000000000165E-2</c:v>
                </c:pt>
                <c:pt idx="5585">
                  <c:v>-4.1500000000000162E-2</c:v>
                </c:pt>
                <c:pt idx="5586">
                  <c:v>-4.1400000000000159E-2</c:v>
                </c:pt>
                <c:pt idx="5587">
                  <c:v>-4.1300000000000156E-2</c:v>
                </c:pt>
                <c:pt idx="5588">
                  <c:v>-4.1200000000000153E-2</c:v>
                </c:pt>
                <c:pt idx="5589">
                  <c:v>-4.110000000000015E-2</c:v>
                </c:pt>
                <c:pt idx="5590">
                  <c:v>-4.1000000000000147E-2</c:v>
                </c:pt>
                <c:pt idx="5591">
                  <c:v>-4.0900000000000145E-2</c:v>
                </c:pt>
                <c:pt idx="5592">
                  <c:v>-4.0800000000000142E-2</c:v>
                </c:pt>
                <c:pt idx="5593">
                  <c:v>-4.0700000000000139E-2</c:v>
                </c:pt>
                <c:pt idx="5594">
                  <c:v>-4.0600000000000136E-2</c:v>
                </c:pt>
                <c:pt idx="5595">
                  <c:v>-4.0500000000000133E-2</c:v>
                </c:pt>
                <c:pt idx="5596">
                  <c:v>-4.040000000000013E-2</c:v>
                </c:pt>
                <c:pt idx="5597">
                  <c:v>-4.0300000000000127E-2</c:v>
                </c:pt>
                <c:pt idx="5598">
                  <c:v>-4.0200000000000125E-2</c:v>
                </c:pt>
                <c:pt idx="5599">
                  <c:v>-4.0100000000000122E-2</c:v>
                </c:pt>
                <c:pt idx="5600">
                  <c:v>-4.0000000000000119E-2</c:v>
                </c:pt>
                <c:pt idx="5601">
                  <c:v>-3.9900000000000116E-2</c:v>
                </c:pt>
                <c:pt idx="5602">
                  <c:v>-3.9800000000000113E-2</c:v>
                </c:pt>
                <c:pt idx="5603">
                  <c:v>-3.970000000000011E-2</c:v>
                </c:pt>
                <c:pt idx="5604">
                  <c:v>-3.9600000000000107E-2</c:v>
                </c:pt>
                <c:pt idx="5605">
                  <c:v>-3.9500000000000104E-2</c:v>
                </c:pt>
                <c:pt idx="5606">
                  <c:v>-3.9400000000000102E-2</c:v>
                </c:pt>
                <c:pt idx="5607">
                  <c:v>-3.9300000000000099E-2</c:v>
                </c:pt>
                <c:pt idx="5608">
                  <c:v>-3.9200000000000096E-2</c:v>
                </c:pt>
                <c:pt idx="5609">
                  <c:v>-3.9100000000000093E-2</c:v>
                </c:pt>
                <c:pt idx="5610">
                  <c:v>-3.900000000000009E-2</c:v>
                </c:pt>
                <c:pt idx="5611">
                  <c:v>-3.8900000000000087E-2</c:v>
                </c:pt>
                <c:pt idx="5612">
                  <c:v>-3.8800000000000084E-2</c:v>
                </c:pt>
                <c:pt idx="5613">
                  <c:v>-3.8700000000000082E-2</c:v>
                </c:pt>
                <c:pt idx="5614">
                  <c:v>-3.8600000000000079E-2</c:v>
                </c:pt>
                <c:pt idx="5615">
                  <c:v>-3.8500000000000076E-2</c:v>
                </c:pt>
                <c:pt idx="5616">
                  <c:v>-3.8400000000000073E-2</c:v>
                </c:pt>
                <c:pt idx="5617">
                  <c:v>-3.830000000000007E-2</c:v>
                </c:pt>
                <c:pt idx="5618">
                  <c:v>-3.8200000000000067E-2</c:v>
                </c:pt>
                <c:pt idx="5619">
                  <c:v>-3.8100000000000064E-2</c:v>
                </c:pt>
                <c:pt idx="5620">
                  <c:v>-3.8000000000000062E-2</c:v>
                </c:pt>
                <c:pt idx="5621">
                  <c:v>-3.7900000000000059E-2</c:v>
                </c:pt>
                <c:pt idx="5622">
                  <c:v>-3.7800000000000056E-2</c:v>
                </c:pt>
                <c:pt idx="5623">
                  <c:v>-3.7700000000000053E-2</c:v>
                </c:pt>
                <c:pt idx="5624">
                  <c:v>-3.760000000000005E-2</c:v>
                </c:pt>
                <c:pt idx="5625">
                  <c:v>-3.7500000000000047E-2</c:v>
                </c:pt>
                <c:pt idx="5626">
                  <c:v>-3.7400000000000044E-2</c:v>
                </c:pt>
                <c:pt idx="5627">
                  <c:v>-3.7300000000000041E-2</c:v>
                </c:pt>
                <c:pt idx="5628">
                  <c:v>-3.7200000000000039E-2</c:v>
                </c:pt>
                <c:pt idx="5629">
                  <c:v>-3.7100000000000036E-2</c:v>
                </c:pt>
                <c:pt idx="5630">
                  <c:v>-3.7000000000000033E-2</c:v>
                </c:pt>
                <c:pt idx="5631">
                  <c:v>-3.690000000000003E-2</c:v>
                </c:pt>
                <c:pt idx="5632">
                  <c:v>-3.6800000000000027E-2</c:v>
                </c:pt>
                <c:pt idx="5633">
                  <c:v>-3.6700000000000024E-2</c:v>
                </c:pt>
                <c:pt idx="5634">
                  <c:v>-3.6600000000000021E-2</c:v>
                </c:pt>
                <c:pt idx="5635">
                  <c:v>-3.6500000000000019E-2</c:v>
                </c:pt>
                <c:pt idx="5636">
                  <c:v>-3.6400000000000016E-2</c:v>
                </c:pt>
                <c:pt idx="5637">
                  <c:v>-3.6300000000000013E-2</c:v>
                </c:pt>
                <c:pt idx="5638">
                  <c:v>-3.620000000000001E-2</c:v>
                </c:pt>
                <c:pt idx="5639">
                  <c:v>-3.6100000000000007E-2</c:v>
                </c:pt>
                <c:pt idx="5640">
                  <c:v>-3.6000000000000004E-2</c:v>
                </c:pt>
                <c:pt idx="5641">
                  <c:v>-3.5900000000000001E-2</c:v>
                </c:pt>
                <c:pt idx="5642">
                  <c:v>-3.5799999999999998E-2</c:v>
                </c:pt>
                <c:pt idx="5643">
                  <c:v>-3.5699999999999996E-2</c:v>
                </c:pt>
                <c:pt idx="5644">
                  <c:v>-3.5599999999999993E-2</c:v>
                </c:pt>
                <c:pt idx="5645">
                  <c:v>-3.549999999999999E-2</c:v>
                </c:pt>
                <c:pt idx="5646">
                  <c:v>-3.5399999999999987E-2</c:v>
                </c:pt>
                <c:pt idx="5647">
                  <c:v>-3.5299999999999984E-2</c:v>
                </c:pt>
                <c:pt idx="5648">
                  <c:v>-3.5199999999999981E-2</c:v>
                </c:pt>
                <c:pt idx="5649">
                  <c:v>-3.5099999999999978E-2</c:v>
                </c:pt>
                <c:pt idx="5650">
                  <c:v>-3.4999999999999976E-2</c:v>
                </c:pt>
                <c:pt idx="5651">
                  <c:v>-3.4899999999999973E-2</c:v>
                </c:pt>
                <c:pt idx="5652">
                  <c:v>-3.479999999999997E-2</c:v>
                </c:pt>
                <c:pt idx="5653">
                  <c:v>-3.4699999999999967E-2</c:v>
                </c:pt>
                <c:pt idx="5654">
                  <c:v>-3.4599999999999964E-2</c:v>
                </c:pt>
                <c:pt idx="5655">
                  <c:v>-3.4499999999999961E-2</c:v>
                </c:pt>
                <c:pt idx="5656">
                  <c:v>-3.4399999999999958E-2</c:v>
                </c:pt>
                <c:pt idx="5657">
                  <c:v>-3.4299999999999956E-2</c:v>
                </c:pt>
                <c:pt idx="5658">
                  <c:v>-3.4199999999999953E-2</c:v>
                </c:pt>
                <c:pt idx="5659">
                  <c:v>-3.409999999999995E-2</c:v>
                </c:pt>
                <c:pt idx="5660">
                  <c:v>-3.3999999999999947E-2</c:v>
                </c:pt>
                <c:pt idx="5661">
                  <c:v>-3.3899999999999944E-2</c:v>
                </c:pt>
                <c:pt idx="5662">
                  <c:v>-3.3799999999999941E-2</c:v>
                </c:pt>
                <c:pt idx="5663">
                  <c:v>-3.3699999999999938E-2</c:v>
                </c:pt>
                <c:pt idx="5664">
                  <c:v>-3.3599999999999935E-2</c:v>
                </c:pt>
                <c:pt idx="5665">
                  <c:v>-3.3499999999999933E-2</c:v>
                </c:pt>
                <c:pt idx="5666">
                  <c:v>-3.339999999999993E-2</c:v>
                </c:pt>
                <c:pt idx="5667">
                  <c:v>-3.3299999999999927E-2</c:v>
                </c:pt>
                <c:pt idx="5668">
                  <c:v>-3.3199999999999924E-2</c:v>
                </c:pt>
                <c:pt idx="5669">
                  <c:v>-3.3099999999999921E-2</c:v>
                </c:pt>
                <c:pt idx="5670">
                  <c:v>-3.2999999999999918E-2</c:v>
                </c:pt>
                <c:pt idx="5671">
                  <c:v>-3.2899999999999915E-2</c:v>
                </c:pt>
                <c:pt idx="5672">
                  <c:v>-3.2799999999999913E-2</c:v>
                </c:pt>
                <c:pt idx="5673">
                  <c:v>-3.269999999999991E-2</c:v>
                </c:pt>
                <c:pt idx="5674">
                  <c:v>-3.2599999999999907E-2</c:v>
                </c:pt>
                <c:pt idx="5675">
                  <c:v>-3.2499999999999904E-2</c:v>
                </c:pt>
                <c:pt idx="5676">
                  <c:v>-3.2399999999999901E-2</c:v>
                </c:pt>
                <c:pt idx="5677">
                  <c:v>-3.2299999999999898E-2</c:v>
                </c:pt>
                <c:pt idx="5678">
                  <c:v>-3.2199999999999895E-2</c:v>
                </c:pt>
                <c:pt idx="5679">
                  <c:v>-3.2099999999999893E-2</c:v>
                </c:pt>
                <c:pt idx="5680">
                  <c:v>-3.199999999999989E-2</c:v>
                </c:pt>
                <c:pt idx="5681">
                  <c:v>-3.1899999999999887E-2</c:v>
                </c:pt>
                <c:pt idx="5682">
                  <c:v>-3.1799999999999884E-2</c:v>
                </c:pt>
                <c:pt idx="5683">
                  <c:v>-3.1699999999999881E-2</c:v>
                </c:pt>
                <c:pt idx="5684">
                  <c:v>-3.1599999999999878E-2</c:v>
                </c:pt>
                <c:pt idx="5685">
                  <c:v>-3.1499999999999875E-2</c:v>
                </c:pt>
                <c:pt idx="5686">
                  <c:v>-3.1399999999999872E-2</c:v>
                </c:pt>
                <c:pt idx="5687">
                  <c:v>-3.129999999999987E-2</c:v>
                </c:pt>
                <c:pt idx="5688">
                  <c:v>-3.1199999999999867E-2</c:v>
                </c:pt>
                <c:pt idx="5689">
                  <c:v>-3.1099999999999867E-2</c:v>
                </c:pt>
                <c:pt idx="5690">
                  <c:v>-3.0999999999999868E-2</c:v>
                </c:pt>
                <c:pt idx="5691">
                  <c:v>-3.0899999999999869E-2</c:v>
                </c:pt>
                <c:pt idx="5692">
                  <c:v>-3.0799999999999869E-2</c:v>
                </c:pt>
                <c:pt idx="5693">
                  <c:v>-3.069999999999987E-2</c:v>
                </c:pt>
                <c:pt idx="5694">
                  <c:v>-3.059999999999987E-2</c:v>
                </c:pt>
                <c:pt idx="5695">
                  <c:v>-3.0499999999999871E-2</c:v>
                </c:pt>
                <c:pt idx="5696">
                  <c:v>-3.0399999999999872E-2</c:v>
                </c:pt>
                <c:pt idx="5697">
                  <c:v>-3.0299999999999872E-2</c:v>
                </c:pt>
                <c:pt idx="5698">
                  <c:v>-3.0199999999999873E-2</c:v>
                </c:pt>
                <c:pt idx="5699">
                  <c:v>-3.0099999999999873E-2</c:v>
                </c:pt>
                <c:pt idx="5700">
                  <c:v>-2.9999999999999874E-2</c:v>
                </c:pt>
                <c:pt idx="5701">
                  <c:v>-2.9899999999999875E-2</c:v>
                </c:pt>
                <c:pt idx="5702">
                  <c:v>-2.9799999999999875E-2</c:v>
                </c:pt>
                <c:pt idx="5703">
                  <c:v>-2.9699999999999876E-2</c:v>
                </c:pt>
                <c:pt idx="5704">
                  <c:v>-2.9599999999999876E-2</c:v>
                </c:pt>
                <c:pt idx="5705">
                  <c:v>-2.9499999999999877E-2</c:v>
                </c:pt>
                <c:pt idx="5706">
                  <c:v>-2.9399999999999878E-2</c:v>
                </c:pt>
                <c:pt idx="5707">
                  <c:v>-2.9299999999999878E-2</c:v>
                </c:pt>
                <c:pt idx="5708">
                  <c:v>-2.9199999999999879E-2</c:v>
                </c:pt>
                <c:pt idx="5709">
                  <c:v>-2.9099999999999879E-2</c:v>
                </c:pt>
                <c:pt idx="5710">
                  <c:v>-2.899999999999988E-2</c:v>
                </c:pt>
                <c:pt idx="5711">
                  <c:v>-2.8899999999999881E-2</c:v>
                </c:pt>
                <c:pt idx="5712">
                  <c:v>-2.8799999999999881E-2</c:v>
                </c:pt>
                <c:pt idx="5713">
                  <c:v>-2.8699999999999882E-2</c:v>
                </c:pt>
                <c:pt idx="5714">
                  <c:v>-2.8599999999999882E-2</c:v>
                </c:pt>
                <c:pt idx="5715">
                  <c:v>-2.8499999999999883E-2</c:v>
                </c:pt>
                <c:pt idx="5716">
                  <c:v>-2.8399999999999884E-2</c:v>
                </c:pt>
                <c:pt idx="5717">
                  <c:v>-2.8299999999999884E-2</c:v>
                </c:pt>
                <c:pt idx="5718">
                  <c:v>-2.8199999999999885E-2</c:v>
                </c:pt>
                <c:pt idx="5719">
                  <c:v>-2.8099999999999885E-2</c:v>
                </c:pt>
                <c:pt idx="5720">
                  <c:v>-2.7999999999999886E-2</c:v>
                </c:pt>
                <c:pt idx="5721">
                  <c:v>-2.7899999999999887E-2</c:v>
                </c:pt>
                <c:pt idx="5722">
                  <c:v>-2.7799999999999887E-2</c:v>
                </c:pt>
                <c:pt idx="5723">
                  <c:v>-2.7699999999999888E-2</c:v>
                </c:pt>
                <c:pt idx="5724">
                  <c:v>-2.7599999999999889E-2</c:v>
                </c:pt>
                <c:pt idx="5725">
                  <c:v>-2.7499999999999889E-2</c:v>
                </c:pt>
                <c:pt idx="5726">
                  <c:v>-2.739999999999989E-2</c:v>
                </c:pt>
                <c:pt idx="5727">
                  <c:v>-2.729999999999989E-2</c:v>
                </c:pt>
                <c:pt idx="5728">
                  <c:v>-2.7199999999999891E-2</c:v>
                </c:pt>
                <c:pt idx="5729">
                  <c:v>-2.7099999999999892E-2</c:v>
                </c:pt>
                <c:pt idx="5730">
                  <c:v>-2.6999999999999892E-2</c:v>
                </c:pt>
                <c:pt idx="5731">
                  <c:v>-2.6899999999999893E-2</c:v>
                </c:pt>
                <c:pt idx="5732">
                  <c:v>-2.6799999999999893E-2</c:v>
                </c:pt>
                <c:pt idx="5733">
                  <c:v>-2.6699999999999894E-2</c:v>
                </c:pt>
                <c:pt idx="5734">
                  <c:v>-2.6599999999999895E-2</c:v>
                </c:pt>
                <c:pt idx="5735">
                  <c:v>-2.6499999999999895E-2</c:v>
                </c:pt>
                <c:pt idx="5736">
                  <c:v>-2.6399999999999896E-2</c:v>
                </c:pt>
                <c:pt idx="5737">
                  <c:v>-2.6299999999999896E-2</c:v>
                </c:pt>
                <c:pt idx="5738">
                  <c:v>-2.6199999999999897E-2</c:v>
                </c:pt>
                <c:pt idx="5739">
                  <c:v>-2.6099999999999898E-2</c:v>
                </c:pt>
                <c:pt idx="5740">
                  <c:v>-2.5999999999999898E-2</c:v>
                </c:pt>
                <c:pt idx="5741">
                  <c:v>-2.5899999999999899E-2</c:v>
                </c:pt>
                <c:pt idx="5742">
                  <c:v>-2.5799999999999899E-2</c:v>
                </c:pt>
                <c:pt idx="5743">
                  <c:v>-2.56999999999999E-2</c:v>
                </c:pt>
                <c:pt idx="5744">
                  <c:v>-2.5599999999999901E-2</c:v>
                </c:pt>
                <c:pt idx="5745">
                  <c:v>-2.5499999999999901E-2</c:v>
                </c:pt>
                <c:pt idx="5746">
                  <c:v>-2.5399999999999902E-2</c:v>
                </c:pt>
                <c:pt idx="5747">
                  <c:v>-2.5299999999999902E-2</c:v>
                </c:pt>
                <c:pt idx="5748">
                  <c:v>-2.5199999999999903E-2</c:v>
                </c:pt>
                <c:pt idx="5749">
                  <c:v>-2.5099999999999904E-2</c:v>
                </c:pt>
                <c:pt idx="5750">
                  <c:v>-2.4999999999999904E-2</c:v>
                </c:pt>
                <c:pt idx="5751">
                  <c:v>-2.4899999999999905E-2</c:v>
                </c:pt>
                <c:pt idx="5752">
                  <c:v>-2.4799999999999905E-2</c:v>
                </c:pt>
                <c:pt idx="5753">
                  <c:v>-2.4699999999999906E-2</c:v>
                </c:pt>
                <c:pt idx="5754">
                  <c:v>-2.4599999999999907E-2</c:v>
                </c:pt>
                <c:pt idx="5755">
                  <c:v>-2.4499999999999907E-2</c:v>
                </c:pt>
                <c:pt idx="5756">
                  <c:v>-2.4399999999999908E-2</c:v>
                </c:pt>
                <c:pt idx="5757">
                  <c:v>-2.4299999999999908E-2</c:v>
                </c:pt>
                <c:pt idx="5758">
                  <c:v>-2.4199999999999909E-2</c:v>
                </c:pt>
                <c:pt idx="5759">
                  <c:v>-2.409999999999991E-2</c:v>
                </c:pt>
                <c:pt idx="5760">
                  <c:v>-2.399999999999991E-2</c:v>
                </c:pt>
                <c:pt idx="5761">
                  <c:v>-2.3899999999999911E-2</c:v>
                </c:pt>
                <c:pt idx="5762">
                  <c:v>-2.3799999999999912E-2</c:v>
                </c:pt>
                <c:pt idx="5763">
                  <c:v>-2.3699999999999912E-2</c:v>
                </c:pt>
                <c:pt idx="5764">
                  <c:v>-2.3599999999999913E-2</c:v>
                </c:pt>
                <c:pt idx="5765">
                  <c:v>-2.3499999999999913E-2</c:v>
                </c:pt>
                <c:pt idx="5766">
                  <c:v>-2.3399999999999914E-2</c:v>
                </c:pt>
                <c:pt idx="5767">
                  <c:v>-2.3299999999999915E-2</c:v>
                </c:pt>
                <c:pt idx="5768">
                  <c:v>-2.3199999999999915E-2</c:v>
                </c:pt>
                <c:pt idx="5769">
                  <c:v>-2.3099999999999916E-2</c:v>
                </c:pt>
                <c:pt idx="5770">
                  <c:v>-2.2999999999999916E-2</c:v>
                </c:pt>
                <c:pt idx="5771">
                  <c:v>-2.2899999999999917E-2</c:v>
                </c:pt>
                <c:pt idx="5772">
                  <c:v>-2.2799999999999918E-2</c:v>
                </c:pt>
                <c:pt idx="5773">
                  <c:v>-2.2699999999999918E-2</c:v>
                </c:pt>
                <c:pt idx="5774">
                  <c:v>-2.2599999999999919E-2</c:v>
                </c:pt>
                <c:pt idx="5775">
                  <c:v>-2.2499999999999919E-2</c:v>
                </c:pt>
                <c:pt idx="5776">
                  <c:v>-2.239999999999992E-2</c:v>
                </c:pt>
                <c:pt idx="5777">
                  <c:v>-2.2299999999999921E-2</c:v>
                </c:pt>
                <c:pt idx="5778">
                  <c:v>-2.2199999999999921E-2</c:v>
                </c:pt>
                <c:pt idx="5779">
                  <c:v>-2.2099999999999922E-2</c:v>
                </c:pt>
                <c:pt idx="5780">
                  <c:v>-2.1999999999999922E-2</c:v>
                </c:pt>
                <c:pt idx="5781">
                  <c:v>-2.1899999999999923E-2</c:v>
                </c:pt>
                <c:pt idx="5782">
                  <c:v>-2.1799999999999924E-2</c:v>
                </c:pt>
                <c:pt idx="5783">
                  <c:v>-2.1699999999999924E-2</c:v>
                </c:pt>
                <c:pt idx="5784">
                  <c:v>-2.1599999999999925E-2</c:v>
                </c:pt>
                <c:pt idx="5785">
                  <c:v>-2.1499999999999925E-2</c:v>
                </c:pt>
                <c:pt idx="5786">
                  <c:v>-2.1399999999999926E-2</c:v>
                </c:pt>
                <c:pt idx="5787">
                  <c:v>-2.1299999999999927E-2</c:v>
                </c:pt>
                <c:pt idx="5788">
                  <c:v>-2.1199999999999927E-2</c:v>
                </c:pt>
                <c:pt idx="5789">
                  <c:v>-2.1099999999999928E-2</c:v>
                </c:pt>
                <c:pt idx="5790">
                  <c:v>-2.0999999999999928E-2</c:v>
                </c:pt>
                <c:pt idx="5791">
                  <c:v>-2.0899999999999929E-2</c:v>
                </c:pt>
                <c:pt idx="5792">
                  <c:v>-2.079999999999993E-2</c:v>
                </c:pt>
                <c:pt idx="5793">
                  <c:v>-2.069999999999993E-2</c:v>
                </c:pt>
                <c:pt idx="5794">
                  <c:v>-2.0599999999999931E-2</c:v>
                </c:pt>
                <c:pt idx="5795">
                  <c:v>-2.0499999999999931E-2</c:v>
                </c:pt>
                <c:pt idx="5796">
                  <c:v>-2.0399999999999932E-2</c:v>
                </c:pt>
                <c:pt idx="5797">
                  <c:v>-2.0299999999999933E-2</c:v>
                </c:pt>
                <c:pt idx="5798">
                  <c:v>-2.0199999999999933E-2</c:v>
                </c:pt>
                <c:pt idx="5799">
                  <c:v>-2.0099999999999934E-2</c:v>
                </c:pt>
                <c:pt idx="5800">
                  <c:v>-1.9999999999999934E-2</c:v>
                </c:pt>
                <c:pt idx="5801">
                  <c:v>-1.9899999999999935E-2</c:v>
                </c:pt>
                <c:pt idx="5802">
                  <c:v>-1.9799999999999936E-2</c:v>
                </c:pt>
                <c:pt idx="5803">
                  <c:v>-1.9699999999999936E-2</c:v>
                </c:pt>
                <c:pt idx="5804">
                  <c:v>-1.9599999999999937E-2</c:v>
                </c:pt>
                <c:pt idx="5805">
                  <c:v>-1.9499999999999938E-2</c:v>
                </c:pt>
                <c:pt idx="5806">
                  <c:v>-1.9399999999999938E-2</c:v>
                </c:pt>
                <c:pt idx="5807">
                  <c:v>-1.9299999999999939E-2</c:v>
                </c:pt>
                <c:pt idx="5808">
                  <c:v>-1.9199999999999939E-2</c:v>
                </c:pt>
                <c:pt idx="5809">
                  <c:v>-1.909999999999994E-2</c:v>
                </c:pt>
                <c:pt idx="5810">
                  <c:v>-1.8999999999999941E-2</c:v>
                </c:pt>
                <c:pt idx="5811">
                  <c:v>-1.8899999999999941E-2</c:v>
                </c:pt>
                <c:pt idx="5812">
                  <c:v>-1.8799999999999942E-2</c:v>
                </c:pt>
                <c:pt idx="5813">
                  <c:v>-1.8699999999999942E-2</c:v>
                </c:pt>
                <c:pt idx="5814">
                  <c:v>-1.8599999999999943E-2</c:v>
                </c:pt>
                <c:pt idx="5815">
                  <c:v>-1.8499999999999944E-2</c:v>
                </c:pt>
                <c:pt idx="5816">
                  <c:v>-1.8399999999999944E-2</c:v>
                </c:pt>
                <c:pt idx="5817">
                  <c:v>-1.8299999999999945E-2</c:v>
                </c:pt>
                <c:pt idx="5818">
                  <c:v>-1.8199999999999945E-2</c:v>
                </c:pt>
                <c:pt idx="5819">
                  <c:v>-1.8099999999999946E-2</c:v>
                </c:pt>
                <c:pt idx="5820">
                  <c:v>-1.7999999999999947E-2</c:v>
                </c:pt>
                <c:pt idx="5821">
                  <c:v>-1.7899999999999947E-2</c:v>
                </c:pt>
                <c:pt idx="5822">
                  <c:v>-1.7799999999999948E-2</c:v>
                </c:pt>
                <c:pt idx="5823">
                  <c:v>-1.7699999999999948E-2</c:v>
                </c:pt>
                <c:pt idx="5824">
                  <c:v>-1.7599999999999949E-2</c:v>
                </c:pt>
                <c:pt idx="5825">
                  <c:v>-1.749999999999995E-2</c:v>
                </c:pt>
                <c:pt idx="5826">
                  <c:v>-1.739999999999995E-2</c:v>
                </c:pt>
                <c:pt idx="5827">
                  <c:v>-1.7299999999999951E-2</c:v>
                </c:pt>
                <c:pt idx="5828">
                  <c:v>-1.7199999999999951E-2</c:v>
                </c:pt>
                <c:pt idx="5829">
                  <c:v>-1.7099999999999952E-2</c:v>
                </c:pt>
                <c:pt idx="5830">
                  <c:v>-1.6999999999999953E-2</c:v>
                </c:pt>
                <c:pt idx="5831">
                  <c:v>-1.6899999999999953E-2</c:v>
                </c:pt>
                <c:pt idx="5832">
                  <c:v>-1.6799999999999954E-2</c:v>
                </c:pt>
                <c:pt idx="5833">
                  <c:v>-1.6699999999999954E-2</c:v>
                </c:pt>
                <c:pt idx="5834">
                  <c:v>-1.6599999999999955E-2</c:v>
                </c:pt>
                <c:pt idx="5835">
                  <c:v>-1.6499999999999956E-2</c:v>
                </c:pt>
                <c:pt idx="5836">
                  <c:v>-1.6399999999999956E-2</c:v>
                </c:pt>
                <c:pt idx="5837">
                  <c:v>-1.6299999999999957E-2</c:v>
                </c:pt>
                <c:pt idx="5838">
                  <c:v>-1.6199999999999957E-2</c:v>
                </c:pt>
                <c:pt idx="5839">
                  <c:v>-1.6099999999999958E-2</c:v>
                </c:pt>
                <c:pt idx="5840">
                  <c:v>-1.5999999999999959E-2</c:v>
                </c:pt>
                <c:pt idx="5841">
                  <c:v>-1.5899999999999959E-2</c:v>
                </c:pt>
                <c:pt idx="5842">
                  <c:v>-1.579999999999996E-2</c:v>
                </c:pt>
                <c:pt idx="5843">
                  <c:v>-1.5699999999999961E-2</c:v>
                </c:pt>
                <c:pt idx="5844">
                  <c:v>-1.5599999999999961E-2</c:v>
                </c:pt>
                <c:pt idx="5845">
                  <c:v>-1.5499999999999962E-2</c:v>
                </c:pt>
                <c:pt idx="5846">
                  <c:v>-1.5399999999999962E-2</c:v>
                </c:pt>
                <c:pt idx="5847">
                  <c:v>-1.5299999999999963E-2</c:v>
                </c:pt>
                <c:pt idx="5848">
                  <c:v>-1.5199999999999964E-2</c:v>
                </c:pt>
                <c:pt idx="5849">
                  <c:v>-1.5099999999999964E-2</c:v>
                </c:pt>
                <c:pt idx="5850">
                  <c:v>-1.4999999999999965E-2</c:v>
                </c:pt>
                <c:pt idx="5851">
                  <c:v>-1.4899999999999965E-2</c:v>
                </c:pt>
                <c:pt idx="5852">
                  <c:v>-1.4799999999999966E-2</c:v>
                </c:pt>
                <c:pt idx="5853">
                  <c:v>-1.4699999999999967E-2</c:v>
                </c:pt>
                <c:pt idx="5854">
                  <c:v>-1.4599999999999967E-2</c:v>
                </c:pt>
                <c:pt idx="5855">
                  <c:v>-1.4499999999999968E-2</c:v>
                </c:pt>
                <c:pt idx="5856">
                  <c:v>-1.4399999999999968E-2</c:v>
                </c:pt>
                <c:pt idx="5857">
                  <c:v>-1.4299999999999969E-2</c:v>
                </c:pt>
                <c:pt idx="5858">
                  <c:v>-1.419999999999997E-2</c:v>
                </c:pt>
                <c:pt idx="5859">
                  <c:v>-1.409999999999997E-2</c:v>
                </c:pt>
                <c:pt idx="5860">
                  <c:v>-1.3999999999999971E-2</c:v>
                </c:pt>
                <c:pt idx="5861">
                  <c:v>-1.3899999999999971E-2</c:v>
                </c:pt>
                <c:pt idx="5862">
                  <c:v>-1.3799999999999972E-2</c:v>
                </c:pt>
                <c:pt idx="5863">
                  <c:v>-1.3699999999999973E-2</c:v>
                </c:pt>
                <c:pt idx="5864">
                  <c:v>-1.3599999999999973E-2</c:v>
                </c:pt>
                <c:pt idx="5865">
                  <c:v>-1.3499999999999974E-2</c:v>
                </c:pt>
                <c:pt idx="5866">
                  <c:v>-1.3399999999999974E-2</c:v>
                </c:pt>
                <c:pt idx="5867">
                  <c:v>-1.3299999999999975E-2</c:v>
                </c:pt>
                <c:pt idx="5868">
                  <c:v>-1.3199999999999976E-2</c:v>
                </c:pt>
                <c:pt idx="5869">
                  <c:v>-1.3099999999999976E-2</c:v>
                </c:pt>
                <c:pt idx="5870">
                  <c:v>-1.2999999999999977E-2</c:v>
                </c:pt>
                <c:pt idx="5871">
                  <c:v>-1.2899999999999977E-2</c:v>
                </c:pt>
                <c:pt idx="5872">
                  <c:v>-1.2799999999999978E-2</c:v>
                </c:pt>
                <c:pt idx="5873">
                  <c:v>-1.2699999999999979E-2</c:v>
                </c:pt>
                <c:pt idx="5874">
                  <c:v>-1.2599999999999979E-2</c:v>
                </c:pt>
                <c:pt idx="5875">
                  <c:v>-1.249999999999998E-2</c:v>
                </c:pt>
                <c:pt idx="5876">
                  <c:v>-1.239999999999998E-2</c:v>
                </c:pt>
                <c:pt idx="5877">
                  <c:v>-1.2299999999999981E-2</c:v>
                </c:pt>
                <c:pt idx="5878">
                  <c:v>-1.2199999999999982E-2</c:v>
                </c:pt>
                <c:pt idx="5879">
                  <c:v>-1.2099999999999982E-2</c:v>
                </c:pt>
                <c:pt idx="5880">
                  <c:v>-1.1999999999999983E-2</c:v>
                </c:pt>
                <c:pt idx="5881">
                  <c:v>-1.1899999999999984E-2</c:v>
                </c:pt>
                <c:pt idx="5882">
                  <c:v>-1.1799999999999984E-2</c:v>
                </c:pt>
                <c:pt idx="5883">
                  <c:v>-1.1699999999999985E-2</c:v>
                </c:pt>
                <c:pt idx="5884">
                  <c:v>-1.1599999999999985E-2</c:v>
                </c:pt>
                <c:pt idx="5885">
                  <c:v>-1.1499999999999986E-2</c:v>
                </c:pt>
                <c:pt idx="5886">
                  <c:v>-1.1399999999999987E-2</c:v>
                </c:pt>
                <c:pt idx="5887">
                  <c:v>-1.1299999999999987E-2</c:v>
                </c:pt>
                <c:pt idx="5888">
                  <c:v>-1.1199999999999988E-2</c:v>
                </c:pt>
                <c:pt idx="5889">
                  <c:v>-1.1099999999999988E-2</c:v>
                </c:pt>
                <c:pt idx="5890">
                  <c:v>-1.0999999999999989E-2</c:v>
                </c:pt>
                <c:pt idx="5891">
                  <c:v>-1.089999999999999E-2</c:v>
                </c:pt>
                <c:pt idx="5892">
                  <c:v>-1.079999999999999E-2</c:v>
                </c:pt>
                <c:pt idx="5893">
                  <c:v>-1.0699999999999991E-2</c:v>
                </c:pt>
                <c:pt idx="5894">
                  <c:v>-1.0599999999999991E-2</c:v>
                </c:pt>
                <c:pt idx="5895">
                  <c:v>-1.0499999999999992E-2</c:v>
                </c:pt>
                <c:pt idx="5896">
                  <c:v>-1.0399999999999993E-2</c:v>
                </c:pt>
                <c:pt idx="5897">
                  <c:v>-1.0299999999999993E-2</c:v>
                </c:pt>
                <c:pt idx="5898">
                  <c:v>-1.0199999999999994E-2</c:v>
                </c:pt>
                <c:pt idx="5899">
                  <c:v>-1.0099999999999994E-2</c:v>
                </c:pt>
                <c:pt idx="5900">
                  <c:v>-9.999999999999995E-3</c:v>
                </c:pt>
                <c:pt idx="5901">
                  <c:v>-9.8999999999999956E-3</c:v>
                </c:pt>
                <c:pt idx="5902">
                  <c:v>-9.7999999999999962E-3</c:v>
                </c:pt>
                <c:pt idx="5903">
                  <c:v>-9.6999999999999968E-3</c:v>
                </c:pt>
                <c:pt idx="5904">
                  <c:v>-9.5999999999999974E-3</c:v>
                </c:pt>
                <c:pt idx="5905">
                  <c:v>-9.499999999999998E-3</c:v>
                </c:pt>
                <c:pt idx="5906">
                  <c:v>-9.3999999999999986E-3</c:v>
                </c:pt>
                <c:pt idx="5907">
                  <c:v>-9.2999999999999992E-3</c:v>
                </c:pt>
                <c:pt idx="5908">
                  <c:v>-9.1999999999999998E-3</c:v>
                </c:pt>
                <c:pt idx="5909">
                  <c:v>-9.1000000000000004E-3</c:v>
                </c:pt>
                <c:pt idx="5910">
                  <c:v>-9.0000000000000011E-3</c:v>
                </c:pt>
                <c:pt idx="5911">
                  <c:v>-8.9000000000000017E-3</c:v>
                </c:pt>
                <c:pt idx="5912">
                  <c:v>-8.8000000000000023E-3</c:v>
                </c:pt>
                <c:pt idx="5913">
                  <c:v>-8.7000000000000029E-3</c:v>
                </c:pt>
                <c:pt idx="5914">
                  <c:v>-8.6000000000000035E-3</c:v>
                </c:pt>
                <c:pt idx="5915">
                  <c:v>-8.5000000000000041E-3</c:v>
                </c:pt>
                <c:pt idx="5916">
                  <c:v>-8.4000000000000047E-3</c:v>
                </c:pt>
                <c:pt idx="5917">
                  <c:v>-8.3000000000000053E-3</c:v>
                </c:pt>
                <c:pt idx="5918">
                  <c:v>-8.2000000000000059E-3</c:v>
                </c:pt>
                <c:pt idx="5919">
                  <c:v>-8.1000000000000065E-3</c:v>
                </c:pt>
                <c:pt idx="5920">
                  <c:v>-8.0000000000000071E-3</c:v>
                </c:pt>
                <c:pt idx="5921">
                  <c:v>-7.9000000000000077E-3</c:v>
                </c:pt>
                <c:pt idx="5922">
                  <c:v>-7.8000000000000074E-3</c:v>
                </c:pt>
                <c:pt idx="5923">
                  <c:v>-7.7000000000000072E-3</c:v>
                </c:pt>
                <c:pt idx="5924">
                  <c:v>-7.6000000000000069E-3</c:v>
                </c:pt>
                <c:pt idx="5925">
                  <c:v>-7.5000000000000067E-3</c:v>
                </c:pt>
                <c:pt idx="5926">
                  <c:v>-7.4000000000000064E-3</c:v>
                </c:pt>
                <c:pt idx="5927">
                  <c:v>-7.3000000000000061E-3</c:v>
                </c:pt>
                <c:pt idx="5928">
                  <c:v>-7.2000000000000059E-3</c:v>
                </c:pt>
                <c:pt idx="5929">
                  <c:v>-7.1000000000000056E-3</c:v>
                </c:pt>
                <c:pt idx="5930">
                  <c:v>-7.0000000000000053E-3</c:v>
                </c:pt>
                <c:pt idx="5931">
                  <c:v>-6.9000000000000051E-3</c:v>
                </c:pt>
                <c:pt idx="5932">
                  <c:v>-6.8000000000000048E-3</c:v>
                </c:pt>
                <c:pt idx="5933">
                  <c:v>-6.7000000000000046E-3</c:v>
                </c:pt>
                <c:pt idx="5934">
                  <c:v>-6.6000000000000043E-3</c:v>
                </c:pt>
                <c:pt idx="5935">
                  <c:v>-6.500000000000004E-3</c:v>
                </c:pt>
                <c:pt idx="5936">
                  <c:v>-6.4000000000000038E-3</c:v>
                </c:pt>
                <c:pt idx="5937">
                  <c:v>-6.3000000000000035E-3</c:v>
                </c:pt>
                <c:pt idx="5938">
                  <c:v>-6.2000000000000033E-3</c:v>
                </c:pt>
                <c:pt idx="5939">
                  <c:v>-6.100000000000003E-3</c:v>
                </c:pt>
                <c:pt idx="5940">
                  <c:v>-6.0000000000000027E-3</c:v>
                </c:pt>
                <c:pt idx="5941">
                  <c:v>-5.9000000000000025E-3</c:v>
                </c:pt>
                <c:pt idx="5942">
                  <c:v>-5.8000000000000022E-3</c:v>
                </c:pt>
                <c:pt idx="5943">
                  <c:v>-5.7000000000000019E-3</c:v>
                </c:pt>
                <c:pt idx="5944">
                  <c:v>-5.6000000000000017E-3</c:v>
                </c:pt>
                <c:pt idx="5945">
                  <c:v>-5.5000000000000014E-3</c:v>
                </c:pt>
                <c:pt idx="5946">
                  <c:v>-5.4000000000000012E-3</c:v>
                </c:pt>
                <c:pt idx="5947">
                  <c:v>-5.3000000000000009E-3</c:v>
                </c:pt>
                <c:pt idx="5948">
                  <c:v>-5.2000000000000006E-3</c:v>
                </c:pt>
                <c:pt idx="5949">
                  <c:v>-5.1000000000000004E-3</c:v>
                </c:pt>
                <c:pt idx="5950">
                  <c:v>-5.0000000000000001E-3</c:v>
                </c:pt>
                <c:pt idx="5951">
                  <c:v>-4.8999999999999998E-3</c:v>
                </c:pt>
                <c:pt idx="5952">
                  <c:v>-4.7999999999999996E-3</c:v>
                </c:pt>
                <c:pt idx="5953">
                  <c:v>-4.6999999999999993E-3</c:v>
                </c:pt>
                <c:pt idx="5954">
                  <c:v>-4.5999999999999991E-3</c:v>
                </c:pt>
                <c:pt idx="5955">
                  <c:v>-4.4999999999999988E-3</c:v>
                </c:pt>
                <c:pt idx="5956">
                  <c:v>-4.3999999999999985E-3</c:v>
                </c:pt>
                <c:pt idx="5957">
                  <c:v>-4.2999999999999983E-3</c:v>
                </c:pt>
                <c:pt idx="5958">
                  <c:v>-4.199999999999998E-3</c:v>
                </c:pt>
                <c:pt idx="5959">
                  <c:v>-4.0999999999999977E-3</c:v>
                </c:pt>
                <c:pt idx="5960">
                  <c:v>-3.9999999999999975E-3</c:v>
                </c:pt>
                <c:pt idx="5961">
                  <c:v>-3.8999999999999972E-3</c:v>
                </c:pt>
                <c:pt idx="5962">
                  <c:v>-3.7999999999999974E-3</c:v>
                </c:pt>
                <c:pt idx="5963">
                  <c:v>-3.6999999999999976E-3</c:v>
                </c:pt>
                <c:pt idx="5964">
                  <c:v>-3.5999999999999977E-3</c:v>
                </c:pt>
                <c:pt idx="5965">
                  <c:v>-3.4999999999999979E-3</c:v>
                </c:pt>
                <c:pt idx="5966">
                  <c:v>-3.3999999999999981E-3</c:v>
                </c:pt>
                <c:pt idx="5967">
                  <c:v>-3.2999999999999982E-3</c:v>
                </c:pt>
                <c:pt idx="5968">
                  <c:v>-3.1999999999999984E-3</c:v>
                </c:pt>
                <c:pt idx="5969">
                  <c:v>-3.0999999999999986E-3</c:v>
                </c:pt>
                <c:pt idx="5970">
                  <c:v>-2.9999999999999988E-3</c:v>
                </c:pt>
                <c:pt idx="5971">
                  <c:v>-2.8999999999999989E-3</c:v>
                </c:pt>
                <c:pt idx="5972">
                  <c:v>-2.7999999999999991E-3</c:v>
                </c:pt>
                <c:pt idx="5973">
                  <c:v>-2.6999999999999993E-3</c:v>
                </c:pt>
                <c:pt idx="5974">
                  <c:v>-2.5999999999999994E-3</c:v>
                </c:pt>
                <c:pt idx="5975">
                  <c:v>-2.4999999999999996E-3</c:v>
                </c:pt>
                <c:pt idx="5976">
                  <c:v>-2.3999999999999998E-3</c:v>
                </c:pt>
                <c:pt idx="5977">
                  <c:v>-2.3E-3</c:v>
                </c:pt>
                <c:pt idx="5978">
                  <c:v>-2.2000000000000001E-3</c:v>
                </c:pt>
                <c:pt idx="5979">
                  <c:v>-2.1000000000000003E-3</c:v>
                </c:pt>
                <c:pt idx="5980">
                  <c:v>-2.0000000000000005E-3</c:v>
                </c:pt>
                <c:pt idx="5981">
                  <c:v>-1.9000000000000006E-3</c:v>
                </c:pt>
                <c:pt idx="5982">
                  <c:v>-1.8000000000000006E-3</c:v>
                </c:pt>
                <c:pt idx="5983">
                  <c:v>-1.7000000000000006E-3</c:v>
                </c:pt>
                <c:pt idx="5984">
                  <c:v>-1.6000000000000005E-3</c:v>
                </c:pt>
                <c:pt idx="5985">
                  <c:v>-1.5000000000000005E-3</c:v>
                </c:pt>
                <c:pt idx="5986">
                  <c:v>-1.4000000000000004E-3</c:v>
                </c:pt>
                <c:pt idx="5987">
                  <c:v>-1.3000000000000004E-3</c:v>
                </c:pt>
                <c:pt idx="5988">
                  <c:v>-1.2000000000000003E-3</c:v>
                </c:pt>
                <c:pt idx="5989">
                  <c:v>-1.1000000000000003E-3</c:v>
                </c:pt>
                <c:pt idx="5990">
                  <c:v>-1.0000000000000002E-3</c:v>
                </c:pt>
                <c:pt idx="5991">
                  <c:v>-9.0000000000000019E-4</c:v>
                </c:pt>
                <c:pt idx="5992">
                  <c:v>-8.0000000000000015E-4</c:v>
                </c:pt>
                <c:pt idx="5993">
                  <c:v>-7.000000000000001E-4</c:v>
                </c:pt>
                <c:pt idx="5994">
                  <c:v>-6.0000000000000006E-4</c:v>
                </c:pt>
                <c:pt idx="5995">
                  <c:v>-5.0000000000000001E-4</c:v>
                </c:pt>
                <c:pt idx="5996">
                  <c:v>-4.0000000000000002E-4</c:v>
                </c:pt>
                <c:pt idx="5997">
                  <c:v>-3.0000000000000003E-4</c:v>
                </c:pt>
                <c:pt idx="5998">
                  <c:v>-2.0000000000000001E-4</c:v>
                </c:pt>
                <c:pt idx="5999">
                  <c:v>-1E-4</c:v>
                </c:pt>
                <c:pt idx="6000">
                  <c:v>0</c:v>
                </c:pt>
                <c:pt idx="6001">
                  <c:v>1E-4</c:v>
                </c:pt>
                <c:pt idx="6002">
                  <c:v>2.0000000000000001E-4</c:v>
                </c:pt>
                <c:pt idx="6003">
                  <c:v>3.0000000000000003E-4</c:v>
                </c:pt>
                <c:pt idx="6004">
                  <c:v>4.0000000000000002E-4</c:v>
                </c:pt>
                <c:pt idx="6005">
                  <c:v>5.0000000000000001E-4</c:v>
                </c:pt>
                <c:pt idx="6006">
                  <c:v>6.0000000000000006E-4</c:v>
                </c:pt>
                <c:pt idx="6007">
                  <c:v>7.000000000000001E-4</c:v>
                </c:pt>
                <c:pt idx="6008">
                  <c:v>8.0000000000000015E-4</c:v>
                </c:pt>
                <c:pt idx="6009">
                  <c:v>9.0000000000000019E-4</c:v>
                </c:pt>
                <c:pt idx="6010">
                  <c:v>1.0000000000000002E-3</c:v>
                </c:pt>
                <c:pt idx="6011">
                  <c:v>1.1000000000000003E-3</c:v>
                </c:pt>
                <c:pt idx="6012">
                  <c:v>1.2000000000000003E-3</c:v>
                </c:pt>
                <c:pt idx="6013">
                  <c:v>1.3000000000000004E-3</c:v>
                </c:pt>
                <c:pt idx="6014">
                  <c:v>1.4000000000000004E-3</c:v>
                </c:pt>
                <c:pt idx="6015">
                  <c:v>1.5000000000000005E-3</c:v>
                </c:pt>
                <c:pt idx="6016">
                  <c:v>1.6000000000000005E-3</c:v>
                </c:pt>
                <c:pt idx="6017">
                  <c:v>1.7000000000000006E-3</c:v>
                </c:pt>
                <c:pt idx="6018">
                  <c:v>1.8000000000000006E-3</c:v>
                </c:pt>
                <c:pt idx="6019">
                  <c:v>1.9000000000000006E-3</c:v>
                </c:pt>
                <c:pt idx="6020">
                  <c:v>2.0000000000000005E-3</c:v>
                </c:pt>
                <c:pt idx="6021">
                  <c:v>2.1000000000000003E-3</c:v>
                </c:pt>
                <c:pt idx="6022">
                  <c:v>2.2000000000000001E-3</c:v>
                </c:pt>
                <c:pt idx="6023">
                  <c:v>2.3E-3</c:v>
                </c:pt>
                <c:pt idx="6024">
                  <c:v>2.3999999999999998E-3</c:v>
                </c:pt>
                <c:pt idx="6025">
                  <c:v>2.4999999999999996E-3</c:v>
                </c:pt>
                <c:pt idx="6026">
                  <c:v>2.5999999999999994E-3</c:v>
                </c:pt>
                <c:pt idx="6027">
                  <c:v>2.6999999999999993E-3</c:v>
                </c:pt>
                <c:pt idx="6028">
                  <c:v>2.7999999999999991E-3</c:v>
                </c:pt>
                <c:pt idx="6029">
                  <c:v>2.8999999999999989E-3</c:v>
                </c:pt>
                <c:pt idx="6030">
                  <c:v>2.9999999999999988E-3</c:v>
                </c:pt>
                <c:pt idx="6031">
                  <c:v>3.0999999999999986E-3</c:v>
                </c:pt>
                <c:pt idx="6032">
                  <c:v>3.1999999999999984E-3</c:v>
                </c:pt>
                <c:pt idx="6033">
                  <c:v>3.2999999999999982E-3</c:v>
                </c:pt>
                <c:pt idx="6034">
                  <c:v>3.3999999999999981E-3</c:v>
                </c:pt>
                <c:pt idx="6035">
                  <c:v>3.4999999999999979E-3</c:v>
                </c:pt>
                <c:pt idx="6036">
                  <c:v>3.5999999999999977E-3</c:v>
                </c:pt>
                <c:pt idx="6037">
                  <c:v>3.6999999999999976E-3</c:v>
                </c:pt>
                <c:pt idx="6038">
                  <c:v>3.7999999999999974E-3</c:v>
                </c:pt>
                <c:pt idx="6039">
                  <c:v>3.8999999999999972E-3</c:v>
                </c:pt>
                <c:pt idx="6040">
                  <c:v>3.9999999999999975E-3</c:v>
                </c:pt>
                <c:pt idx="6041">
                  <c:v>4.0999999999999977E-3</c:v>
                </c:pt>
                <c:pt idx="6042">
                  <c:v>4.199999999999998E-3</c:v>
                </c:pt>
                <c:pt idx="6043">
                  <c:v>4.2999999999999983E-3</c:v>
                </c:pt>
                <c:pt idx="6044">
                  <c:v>4.3999999999999985E-3</c:v>
                </c:pt>
                <c:pt idx="6045">
                  <c:v>4.4999999999999988E-3</c:v>
                </c:pt>
                <c:pt idx="6046">
                  <c:v>4.5999999999999991E-3</c:v>
                </c:pt>
                <c:pt idx="6047">
                  <c:v>4.6999999999999993E-3</c:v>
                </c:pt>
                <c:pt idx="6048">
                  <c:v>4.7999999999999996E-3</c:v>
                </c:pt>
                <c:pt idx="6049">
                  <c:v>4.8999999999999998E-3</c:v>
                </c:pt>
                <c:pt idx="6050">
                  <c:v>5.0000000000000001E-3</c:v>
                </c:pt>
                <c:pt idx="6051">
                  <c:v>5.1000000000000004E-3</c:v>
                </c:pt>
                <c:pt idx="6052">
                  <c:v>5.2000000000000006E-3</c:v>
                </c:pt>
                <c:pt idx="6053">
                  <c:v>5.3000000000000009E-3</c:v>
                </c:pt>
                <c:pt idx="6054">
                  <c:v>5.4000000000000012E-3</c:v>
                </c:pt>
                <c:pt idx="6055">
                  <c:v>5.5000000000000014E-3</c:v>
                </c:pt>
                <c:pt idx="6056">
                  <c:v>5.6000000000000017E-3</c:v>
                </c:pt>
                <c:pt idx="6057">
                  <c:v>5.7000000000000019E-3</c:v>
                </c:pt>
                <c:pt idx="6058">
                  <c:v>5.8000000000000022E-3</c:v>
                </c:pt>
                <c:pt idx="6059">
                  <c:v>5.9000000000000025E-3</c:v>
                </c:pt>
                <c:pt idx="6060">
                  <c:v>6.0000000000000027E-3</c:v>
                </c:pt>
                <c:pt idx="6061">
                  <c:v>6.100000000000003E-3</c:v>
                </c:pt>
                <c:pt idx="6062">
                  <c:v>6.2000000000000033E-3</c:v>
                </c:pt>
                <c:pt idx="6063">
                  <c:v>6.3000000000000035E-3</c:v>
                </c:pt>
                <c:pt idx="6064">
                  <c:v>6.4000000000000038E-3</c:v>
                </c:pt>
                <c:pt idx="6065">
                  <c:v>6.500000000000004E-3</c:v>
                </c:pt>
                <c:pt idx="6066">
                  <c:v>6.6000000000000043E-3</c:v>
                </c:pt>
                <c:pt idx="6067">
                  <c:v>6.7000000000000046E-3</c:v>
                </c:pt>
                <c:pt idx="6068">
                  <c:v>6.8000000000000048E-3</c:v>
                </c:pt>
                <c:pt idx="6069">
                  <c:v>6.9000000000000051E-3</c:v>
                </c:pt>
                <c:pt idx="6070">
                  <c:v>7.0000000000000053E-3</c:v>
                </c:pt>
                <c:pt idx="6071">
                  <c:v>7.1000000000000056E-3</c:v>
                </c:pt>
                <c:pt idx="6072">
                  <c:v>7.2000000000000059E-3</c:v>
                </c:pt>
                <c:pt idx="6073">
                  <c:v>7.3000000000000061E-3</c:v>
                </c:pt>
                <c:pt idx="6074">
                  <c:v>7.4000000000000064E-3</c:v>
                </c:pt>
                <c:pt idx="6075">
                  <c:v>7.5000000000000067E-3</c:v>
                </c:pt>
                <c:pt idx="6076">
                  <c:v>7.6000000000000069E-3</c:v>
                </c:pt>
                <c:pt idx="6077">
                  <c:v>7.7000000000000072E-3</c:v>
                </c:pt>
                <c:pt idx="6078">
                  <c:v>7.8000000000000074E-3</c:v>
                </c:pt>
                <c:pt idx="6079">
                  <c:v>7.9000000000000077E-3</c:v>
                </c:pt>
                <c:pt idx="6080">
                  <c:v>8.0000000000000071E-3</c:v>
                </c:pt>
                <c:pt idx="6081">
                  <c:v>8.1000000000000065E-3</c:v>
                </c:pt>
                <c:pt idx="6082">
                  <c:v>8.2000000000000059E-3</c:v>
                </c:pt>
                <c:pt idx="6083">
                  <c:v>8.3000000000000053E-3</c:v>
                </c:pt>
                <c:pt idx="6084">
                  <c:v>8.4000000000000047E-3</c:v>
                </c:pt>
                <c:pt idx="6085">
                  <c:v>8.5000000000000041E-3</c:v>
                </c:pt>
                <c:pt idx="6086">
                  <c:v>8.6000000000000035E-3</c:v>
                </c:pt>
                <c:pt idx="6087">
                  <c:v>8.7000000000000029E-3</c:v>
                </c:pt>
                <c:pt idx="6088">
                  <c:v>8.8000000000000023E-3</c:v>
                </c:pt>
                <c:pt idx="6089">
                  <c:v>8.9000000000000017E-3</c:v>
                </c:pt>
                <c:pt idx="6090">
                  <c:v>9.0000000000000011E-3</c:v>
                </c:pt>
                <c:pt idx="6091">
                  <c:v>9.1000000000000004E-3</c:v>
                </c:pt>
                <c:pt idx="6092">
                  <c:v>9.1999999999999998E-3</c:v>
                </c:pt>
                <c:pt idx="6093">
                  <c:v>9.2999999999999992E-3</c:v>
                </c:pt>
                <c:pt idx="6094">
                  <c:v>9.3999999999999986E-3</c:v>
                </c:pt>
                <c:pt idx="6095">
                  <c:v>9.499999999999998E-3</c:v>
                </c:pt>
                <c:pt idx="6096">
                  <c:v>9.5999999999999974E-3</c:v>
                </c:pt>
                <c:pt idx="6097">
                  <c:v>9.6999999999999968E-3</c:v>
                </c:pt>
                <c:pt idx="6098">
                  <c:v>9.7999999999999962E-3</c:v>
                </c:pt>
                <c:pt idx="6099">
                  <c:v>9.8999999999999956E-3</c:v>
                </c:pt>
                <c:pt idx="6100">
                  <c:v>9.999999999999995E-3</c:v>
                </c:pt>
                <c:pt idx="6101">
                  <c:v>1.0099999999999994E-2</c:v>
                </c:pt>
                <c:pt idx="6102">
                  <c:v>1.0199999999999994E-2</c:v>
                </c:pt>
                <c:pt idx="6103">
                  <c:v>1.0299999999999993E-2</c:v>
                </c:pt>
                <c:pt idx="6104">
                  <c:v>1.0399999999999993E-2</c:v>
                </c:pt>
                <c:pt idx="6105">
                  <c:v>1.0499999999999992E-2</c:v>
                </c:pt>
                <c:pt idx="6106">
                  <c:v>1.0599999999999991E-2</c:v>
                </c:pt>
                <c:pt idx="6107">
                  <c:v>1.0699999999999991E-2</c:v>
                </c:pt>
                <c:pt idx="6108">
                  <c:v>1.079999999999999E-2</c:v>
                </c:pt>
                <c:pt idx="6109">
                  <c:v>1.089999999999999E-2</c:v>
                </c:pt>
                <c:pt idx="6110">
                  <c:v>1.0999999999999989E-2</c:v>
                </c:pt>
                <c:pt idx="6111">
                  <c:v>1.1099999999999988E-2</c:v>
                </c:pt>
                <c:pt idx="6112">
                  <c:v>1.1199999999999988E-2</c:v>
                </c:pt>
                <c:pt idx="6113">
                  <c:v>1.1299999999999987E-2</c:v>
                </c:pt>
                <c:pt idx="6114">
                  <c:v>1.1399999999999987E-2</c:v>
                </c:pt>
                <c:pt idx="6115">
                  <c:v>1.1499999999999986E-2</c:v>
                </c:pt>
                <c:pt idx="6116">
                  <c:v>1.1599999999999985E-2</c:v>
                </c:pt>
                <c:pt idx="6117">
                  <c:v>1.1699999999999985E-2</c:v>
                </c:pt>
                <c:pt idx="6118">
                  <c:v>1.1799999999999984E-2</c:v>
                </c:pt>
                <c:pt idx="6119">
                  <c:v>1.1899999999999984E-2</c:v>
                </c:pt>
                <c:pt idx="6120">
                  <c:v>1.1999999999999983E-2</c:v>
                </c:pt>
                <c:pt idx="6121">
                  <c:v>1.2099999999999982E-2</c:v>
                </c:pt>
                <c:pt idx="6122">
                  <c:v>1.2199999999999982E-2</c:v>
                </c:pt>
                <c:pt idx="6123">
                  <c:v>1.2299999999999981E-2</c:v>
                </c:pt>
                <c:pt idx="6124">
                  <c:v>1.239999999999998E-2</c:v>
                </c:pt>
                <c:pt idx="6125">
                  <c:v>1.249999999999998E-2</c:v>
                </c:pt>
                <c:pt idx="6126">
                  <c:v>1.2599999999999979E-2</c:v>
                </c:pt>
                <c:pt idx="6127">
                  <c:v>1.2699999999999979E-2</c:v>
                </c:pt>
                <c:pt idx="6128">
                  <c:v>1.2799999999999978E-2</c:v>
                </c:pt>
                <c:pt idx="6129">
                  <c:v>1.2899999999999977E-2</c:v>
                </c:pt>
                <c:pt idx="6130">
                  <c:v>1.2999999999999977E-2</c:v>
                </c:pt>
                <c:pt idx="6131">
                  <c:v>1.3099999999999976E-2</c:v>
                </c:pt>
                <c:pt idx="6132">
                  <c:v>1.3199999999999976E-2</c:v>
                </c:pt>
                <c:pt idx="6133">
                  <c:v>1.3299999999999975E-2</c:v>
                </c:pt>
                <c:pt idx="6134">
                  <c:v>1.3399999999999974E-2</c:v>
                </c:pt>
                <c:pt idx="6135">
                  <c:v>1.3499999999999974E-2</c:v>
                </c:pt>
                <c:pt idx="6136">
                  <c:v>1.3599999999999973E-2</c:v>
                </c:pt>
                <c:pt idx="6137">
                  <c:v>1.3699999999999973E-2</c:v>
                </c:pt>
                <c:pt idx="6138">
                  <c:v>1.3799999999999972E-2</c:v>
                </c:pt>
                <c:pt idx="6139">
                  <c:v>1.3899999999999971E-2</c:v>
                </c:pt>
                <c:pt idx="6140">
                  <c:v>1.3999999999999971E-2</c:v>
                </c:pt>
                <c:pt idx="6141">
                  <c:v>1.409999999999997E-2</c:v>
                </c:pt>
                <c:pt idx="6142">
                  <c:v>1.419999999999997E-2</c:v>
                </c:pt>
                <c:pt idx="6143">
                  <c:v>1.4299999999999969E-2</c:v>
                </c:pt>
                <c:pt idx="6144">
                  <c:v>1.4399999999999968E-2</c:v>
                </c:pt>
                <c:pt idx="6145">
                  <c:v>1.4499999999999968E-2</c:v>
                </c:pt>
                <c:pt idx="6146">
                  <c:v>1.4599999999999967E-2</c:v>
                </c:pt>
                <c:pt idx="6147">
                  <c:v>1.4699999999999967E-2</c:v>
                </c:pt>
                <c:pt idx="6148">
                  <c:v>1.4799999999999966E-2</c:v>
                </c:pt>
                <c:pt idx="6149">
                  <c:v>1.4899999999999965E-2</c:v>
                </c:pt>
                <c:pt idx="6150">
                  <c:v>1.4999999999999965E-2</c:v>
                </c:pt>
                <c:pt idx="6151">
                  <c:v>1.5099999999999964E-2</c:v>
                </c:pt>
                <c:pt idx="6152">
                  <c:v>1.5199999999999964E-2</c:v>
                </c:pt>
                <c:pt idx="6153">
                  <c:v>1.5299999999999963E-2</c:v>
                </c:pt>
                <c:pt idx="6154">
                  <c:v>1.5399999999999962E-2</c:v>
                </c:pt>
                <c:pt idx="6155">
                  <c:v>1.5499999999999962E-2</c:v>
                </c:pt>
                <c:pt idx="6156">
                  <c:v>1.5599999999999961E-2</c:v>
                </c:pt>
                <c:pt idx="6157">
                  <c:v>1.5699999999999961E-2</c:v>
                </c:pt>
                <c:pt idx="6158">
                  <c:v>1.579999999999996E-2</c:v>
                </c:pt>
                <c:pt idx="6159">
                  <c:v>1.5899999999999959E-2</c:v>
                </c:pt>
                <c:pt idx="6160">
                  <c:v>1.5999999999999959E-2</c:v>
                </c:pt>
                <c:pt idx="6161">
                  <c:v>1.6099999999999958E-2</c:v>
                </c:pt>
                <c:pt idx="6162">
                  <c:v>1.6199999999999957E-2</c:v>
                </c:pt>
                <c:pt idx="6163">
                  <c:v>1.6299999999999957E-2</c:v>
                </c:pt>
                <c:pt idx="6164">
                  <c:v>1.6399999999999956E-2</c:v>
                </c:pt>
                <c:pt idx="6165">
                  <c:v>1.6499999999999956E-2</c:v>
                </c:pt>
                <c:pt idx="6166">
                  <c:v>1.6599999999999955E-2</c:v>
                </c:pt>
                <c:pt idx="6167">
                  <c:v>1.6699999999999954E-2</c:v>
                </c:pt>
                <c:pt idx="6168">
                  <c:v>1.6799999999999954E-2</c:v>
                </c:pt>
                <c:pt idx="6169">
                  <c:v>1.6899999999999953E-2</c:v>
                </c:pt>
                <c:pt idx="6170">
                  <c:v>1.6999999999999953E-2</c:v>
                </c:pt>
                <c:pt idx="6171">
                  <c:v>1.7099999999999952E-2</c:v>
                </c:pt>
                <c:pt idx="6172">
                  <c:v>1.7199999999999951E-2</c:v>
                </c:pt>
                <c:pt idx="6173">
                  <c:v>1.7299999999999951E-2</c:v>
                </c:pt>
                <c:pt idx="6174">
                  <c:v>1.739999999999995E-2</c:v>
                </c:pt>
                <c:pt idx="6175">
                  <c:v>1.749999999999995E-2</c:v>
                </c:pt>
                <c:pt idx="6176">
                  <c:v>1.7599999999999949E-2</c:v>
                </c:pt>
                <c:pt idx="6177">
                  <c:v>1.7699999999999948E-2</c:v>
                </c:pt>
                <c:pt idx="6178">
                  <c:v>1.7799999999999948E-2</c:v>
                </c:pt>
                <c:pt idx="6179">
                  <c:v>1.7899999999999947E-2</c:v>
                </c:pt>
                <c:pt idx="6180">
                  <c:v>1.7999999999999947E-2</c:v>
                </c:pt>
                <c:pt idx="6181">
                  <c:v>1.8099999999999946E-2</c:v>
                </c:pt>
                <c:pt idx="6182">
                  <c:v>1.8199999999999945E-2</c:v>
                </c:pt>
                <c:pt idx="6183">
                  <c:v>1.8299999999999945E-2</c:v>
                </c:pt>
                <c:pt idx="6184">
                  <c:v>1.8399999999999944E-2</c:v>
                </c:pt>
                <c:pt idx="6185">
                  <c:v>1.8499999999999944E-2</c:v>
                </c:pt>
                <c:pt idx="6186">
                  <c:v>1.8599999999999943E-2</c:v>
                </c:pt>
                <c:pt idx="6187">
                  <c:v>1.8699999999999942E-2</c:v>
                </c:pt>
                <c:pt idx="6188">
                  <c:v>1.8799999999999942E-2</c:v>
                </c:pt>
                <c:pt idx="6189">
                  <c:v>1.8899999999999941E-2</c:v>
                </c:pt>
                <c:pt idx="6190">
                  <c:v>1.8999999999999941E-2</c:v>
                </c:pt>
                <c:pt idx="6191">
                  <c:v>1.909999999999994E-2</c:v>
                </c:pt>
                <c:pt idx="6192">
                  <c:v>1.9199999999999939E-2</c:v>
                </c:pt>
                <c:pt idx="6193">
                  <c:v>1.9299999999999939E-2</c:v>
                </c:pt>
                <c:pt idx="6194">
                  <c:v>1.9399999999999938E-2</c:v>
                </c:pt>
                <c:pt idx="6195">
                  <c:v>1.9499999999999938E-2</c:v>
                </c:pt>
                <c:pt idx="6196">
                  <c:v>1.9599999999999937E-2</c:v>
                </c:pt>
                <c:pt idx="6197">
                  <c:v>1.9699999999999936E-2</c:v>
                </c:pt>
                <c:pt idx="6198">
                  <c:v>1.9799999999999936E-2</c:v>
                </c:pt>
                <c:pt idx="6199">
                  <c:v>1.9899999999999935E-2</c:v>
                </c:pt>
                <c:pt idx="6200">
                  <c:v>1.9999999999999934E-2</c:v>
                </c:pt>
                <c:pt idx="6201">
                  <c:v>2.0099999999999934E-2</c:v>
                </c:pt>
                <c:pt idx="6202">
                  <c:v>2.0199999999999933E-2</c:v>
                </c:pt>
                <c:pt idx="6203">
                  <c:v>2.0299999999999933E-2</c:v>
                </c:pt>
                <c:pt idx="6204">
                  <c:v>2.0399999999999932E-2</c:v>
                </c:pt>
                <c:pt idx="6205">
                  <c:v>2.0499999999999931E-2</c:v>
                </c:pt>
                <c:pt idx="6206">
                  <c:v>2.0599999999999931E-2</c:v>
                </c:pt>
                <c:pt idx="6207">
                  <c:v>2.069999999999993E-2</c:v>
                </c:pt>
                <c:pt idx="6208">
                  <c:v>2.079999999999993E-2</c:v>
                </c:pt>
                <c:pt idx="6209">
                  <c:v>2.0899999999999929E-2</c:v>
                </c:pt>
                <c:pt idx="6210">
                  <c:v>2.0999999999999928E-2</c:v>
                </c:pt>
                <c:pt idx="6211">
                  <c:v>2.1099999999999928E-2</c:v>
                </c:pt>
                <c:pt idx="6212">
                  <c:v>2.1199999999999927E-2</c:v>
                </c:pt>
                <c:pt idx="6213">
                  <c:v>2.1299999999999927E-2</c:v>
                </c:pt>
                <c:pt idx="6214">
                  <c:v>2.1399999999999926E-2</c:v>
                </c:pt>
                <c:pt idx="6215">
                  <c:v>2.1499999999999925E-2</c:v>
                </c:pt>
                <c:pt idx="6216">
                  <c:v>2.1599999999999925E-2</c:v>
                </c:pt>
                <c:pt idx="6217">
                  <c:v>2.1699999999999924E-2</c:v>
                </c:pt>
                <c:pt idx="6218">
                  <c:v>2.1799999999999924E-2</c:v>
                </c:pt>
                <c:pt idx="6219">
                  <c:v>2.1899999999999923E-2</c:v>
                </c:pt>
                <c:pt idx="6220">
                  <c:v>2.1999999999999922E-2</c:v>
                </c:pt>
                <c:pt idx="6221">
                  <c:v>2.2099999999999922E-2</c:v>
                </c:pt>
                <c:pt idx="6222">
                  <c:v>2.2199999999999921E-2</c:v>
                </c:pt>
                <c:pt idx="6223">
                  <c:v>2.2299999999999921E-2</c:v>
                </c:pt>
                <c:pt idx="6224">
                  <c:v>2.239999999999992E-2</c:v>
                </c:pt>
                <c:pt idx="6225">
                  <c:v>2.2499999999999919E-2</c:v>
                </c:pt>
                <c:pt idx="6226">
                  <c:v>2.2599999999999919E-2</c:v>
                </c:pt>
                <c:pt idx="6227">
                  <c:v>2.2699999999999918E-2</c:v>
                </c:pt>
                <c:pt idx="6228">
                  <c:v>2.2799999999999918E-2</c:v>
                </c:pt>
                <c:pt idx="6229">
                  <c:v>2.2899999999999917E-2</c:v>
                </c:pt>
                <c:pt idx="6230">
                  <c:v>2.2999999999999916E-2</c:v>
                </c:pt>
                <c:pt idx="6231">
                  <c:v>2.3099999999999916E-2</c:v>
                </c:pt>
                <c:pt idx="6232">
                  <c:v>2.3199999999999915E-2</c:v>
                </c:pt>
                <c:pt idx="6233">
                  <c:v>2.3299999999999915E-2</c:v>
                </c:pt>
                <c:pt idx="6234">
                  <c:v>2.3399999999999914E-2</c:v>
                </c:pt>
                <c:pt idx="6235">
                  <c:v>2.3499999999999913E-2</c:v>
                </c:pt>
                <c:pt idx="6236">
                  <c:v>2.3599999999999913E-2</c:v>
                </c:pt>
                <c:pt idx="6237">
                  <c:v>2.3699999999999912E-2</c:v>
                </c:pt>
                <c:pt idx="6238">
                  <c:v>2.3799999999999912E-2</c:v>
                </c:pt>
                <c:pt idx="6239">
                  <c:v>2.3899999999999911E-2</c:v>
                </c:pt>
                <c:pt idx="6240">
                  <c:v>2.399999999999991E-2</c:v>
                </c:pt>
                <c:pt idx="6241">
                  <c:v>2.409999999999991E-2</c:v>
                </c:pt>
                <c:pt idx="6242">
                  <c:v>2.4199999999999909E-2</c:v>
                </c:pt>
                <c:pt idx="6243">
                  <c:v>2.4299999999999908E-2</c:v>
                </c:pt>
                <c:pt idx="6244">
                  <c:v>2.4399999999999908E-2</c:v>
                </c:pt>
                <c:pt idx="6245">
                  <c:v>2.4499999999999907E-2</c:v>
                </c:pt>
                <c:pt idx="6246">
                  <c:v>2.4599999999999907E-2</c:v>
                </c:pt>
                <c:pt idx="6247">
                  <c:v>2.4699999999999906E-2</c:v>
                </c:pt>
                <c:pt idx="6248">
                  <c:v>2.4799999999999905E-2</c:v>
                </c:pt>
                <c:pt idx="6249">
                  <c:v>2.4899999999999905E-2</c:v>
                </c:pt>
                <c:pt idx="6250">
                  <c:v>2.4999999999999904E-2</c:v>
                </c:pt>
                <c:pt idx="6251">
                  <c:v>2.5099999999999904E-2</c:v>
                </c:pt>
                <c:pt idx="6252">
                  <c:v>2.5199999999999903E-2</c:v>
                </c:pt>
                <c:pt idx="6253">
                  <c:v>2.5299999999999902E-2</c:v>
                </c:pt>
                <c:pt idx="6254">
                  <c:v>2.5399999999999902E-2</c:v>
                </c:pt>
                <c:pt idx="6255">
                  <c:v>2.5499999999999901E-2</c:v>
                </c:pt>
                <c:pt idx="6256">
                  <c:v>2.5599999999999901E-2</c:v>
                </c:pt>
                <c:pt idx="6257">
                  <c:v>2.56999999999999E-2</c:v>
                </c:pt>
                <c:pt idx="6258">
                  <c:v>2.5799999999999899E-2</c:v>
                </c:pt>
                <c:pt idx="6259">
                  <c:v>2.5899999999999899E-2</c:v>
                </c:pt>
                <c:pt idx="6260">
                  <c:v>2.5999999999999898E-2</c:v>
                </c:pt>
                <c:pt idx="6261">
                  <c:v>2.6099999999999898E-2</c:v>
                </c:pt>
                <c:pt idx="6262">
                  <c:v>2.6199999999999897E-2</c:v>
                </c:pt>
                <c:pt idx="6263">
                  <c:v>2.6299999999999896E-2</c:v>
                </c:pt>
                <c:pt idx="6264">
                  <c:v>2.6399999999999896E-2</c:v>
                </c:pt>
                <c:pt idx="6265">
                  <c:v>2.6499999999999895E-2</c:v>
                </c:pt>
                <c:pt idx="6266">
                  <c:v>2.6599999999999895E-2</c:v>
                </c:pt>
                <c:pt idx="6267">
                  <c:v>2.6699999999999894E-2</c:v>
                </c:pt>
                <c:pt idx="6268">
                  <c:v>2.6799999999999893E-2</c:v>
                </c:pt>
                <c:pt idx="6269">
                  <c:v>2.6899999999999893E-2</c:v>
                </c:pt>
                <c:pt idx="6270">
                  <c:v>2.6999999999999892E-2</c:v>
                </c:pt>
                <c:pt idx="6271">
                  <c:v>2.7099999999999892E-2</c:v>
                </c:pt>
                <c:pt idx="6272">
                  <c:v>2.7199999999999891E-2</c:v>
                </c:pt>
                <c:pt idx="6273">
                  <c:v>2.729999999999989E-2</c:v>
                </c:pt>
                <c:pt idx="6274">
                  <c:v>2.739999999999989E-2</c:v>
                </c:pt>
                <c:pt idx="6275">
                  <c:v>2.7499999999999889E-2</c:v>
                </c:pt>
                <c:pt idx="6276">
                  <c:v>2.7599999999999889E-2</c:v>
                </c:pt>
                <c:pt idx="6277">
                  <c:v>2.7699999999999888E-2</c:v>
                </c:pt>
                <c:pt idx="6278">
                  <c:v>2.7799999999999887E-2</c:v>
                </c:pt>
                <c:pt idx="6279">
                  <c:v>2.7899999999999887E-2</c:v>
                </c:pt>
                <c:pt idx="6280">
                  <c:v>2.7999999999999886E-2</c:v>
                </c:pt>
                <c:pt idx="6281">
                  <c:v>2.8099999999999885E-2</c:v>
                </c:pt>
                <c:pt idx="6282">
                  <c:v>2.8199999999999885E-2</c:v>
                </c:pt>
                <c:pt idx="6283">
                  <c:v>2.8299999999999884E-2</c:v>
                </c:pt>
                <c:pt idx="6284">
                  <c:v>2.8399999999999884E-2</c:v>
                </c:pt>
                <c:pt idx="6285">
                  <c:v>2.8499999999999883E-2</c:v>
                </c:pt>
                <c:pt idx="6286">
                  <c:v>2.8599999999999882E-2</c:v>
                </c:pt>
                <c:pt idx="6287">
                  <c:v>2.8699999999999882E-2</c:v>
                </c:pt>
                <c:pt idx="6288">
                  <c:v>2.8799999999999881E-2</c:v>
                </c:pt>
                <c:pt idx="6289">
                  <c:v>2.8899999999999881E-2</c:v>
                </c:pt>
                <c:pt idx="6290">
                  <c:v>2.899999999999988E-2</c:v>
                </c:pt>
                <c:pt idx="6291">
                  <c:v>2.9099999999999879E-2</c:v>
                </c:pt>
                <c:pt idx="6292">
                  <c:v>2.9199999999999879E-2</c:v>
                </c:pt>
                <c:pt idx="6293">
                  <c:v>2.9299999999999878E-2</c:v>
                </c:pt>
                <c:pt idx="6294">
                  <c:v>2.9399999999999878E-2</c:v>
                </c:pt>
                <c:pt idx="6295">
                  <c:v>2.9499999999999877E-2</c:v>
                </c:pt>
                <c:pt idx="6296">
                  <c:v>2.9599999999999876E-2</c:v>
                </c:pt>
                <c:pt idx="6297">
                  <c:v>2.9699999999999876E-2</c:v>
                </c:pt>
                <c:pt idx="6298">
                  <c:v>2.9799999999999875E-2</c:v>
                </c:pt>
                <c:pt idx="6299">
                  <c:v>2.9899999999999875E-2</c:v>
                </c:pt>
                <c:pt idx="6300">
                  <c:v>2.9999999999999874E-2</c:v>
                </c:pt>
                <c:pt idx="6301">
                  <c:v>3.0099999999999873E-2</c:v>
                </c:pt>
                <c:pt idx="6302">
                  <c:v>3.0199999999999873E-2</c:v>
                </c:pt>
                <c:pt idx="6303">
                  <c:v>3.0299999999999872E-2</c:v>
                </c:pt>
                <c:pt idx="6304">
                  <c:v>3.0399999999999872E-2</c:v>
                </c:pt>
                <c:pt idx="6305">
                  <c:v>3.0499999999999871E-2</c:v>
                </c:pt>
                <c:pt idx="6306">
                  <c:v>3.059999999999987E-2</c:v>
                </c:pt>
                <c:pt idx="6307">
                  <c:v>3.069999999999987E-2</c:v>
                </c:pt>
                <c:pt idx="6308">
                  <c:v>3.0799999999999869E-2</c:v>
                </c:pt>
                <c:pt idx="6309">
                  <c:v>3.0899999999999869E-2</c:v>
                </c:pt>
                <c:pt idx="6310">
                  <c:v>3.0999999999999868E-2</c:v>
                </c:pt>
                <c:pt idx="6311">
                  <c:v>3.1099999999999867E-2</c:v>
                </c:pt>
                <c:pt idx="6312">
                  <c:v>3.1199999999999867E-2</c:v>
                </c:pt>
                <c:pt idx="6313">
                  <c:v>3.129999999999987E-2</c:v>
                </c:pt>
                <c:pt idx="6314">
                  <c:v>3.1399999999999872E-2</c:v>
                </c:pt>
                <c:pt idx="6315">
                  <c:v>3.1499999999999875E-2</c:v>
                </c:pt>
                <c:pt idx="6316">
                  <c:v>3.1599999999999878E-2</c:v>
                </c:pt>
                <c:pt idx="6317">
                  <c:v>3.1699999999999881E-2</c:v>
                </c:pt>
                <c:pt idx="6318">
                  <c:v>3.1799999999999884E-2</c:v>
                </c:pt>
                <c:pt idx="6319">
                  <c:v>3.1899999999999887E-2</c:v>
                </c:pt>
                <c:pt idx="6320">
                  <c:v>3.199999999999989E-2</c:v>
                </c:pt>
                <c:pt idx="6321">
                  <c:v>3.2099999999999893E-2</c:v>
                </c:pt>
                <c:pt idx="6322">
                  <c:v>3.2199999999999895E-2</c:v>
                </c:pt>
                <c:pt idx="6323">
                  <c:v>3.2299999999999898E-2</c:v>
                </c:pt>
                <c:pt idx="6324">
                  <c:v>3.2399999999999901E-2</c:v>
                </c:pt>
                <c:pt idx="6325">
                  <c:v>3.2499999999999904E-2</c:v>
                </c:pt>
                <c:pt idx="6326">
                  <c:v>3.2599999999999907E-2</c:v>
                </c:pt>
                <c:pt idx="6327">
                  <c:v>3.269999999999991E-2</c:v>
                </c:pt>
                <c:pt idx="6328">
                  <c:v>3.2799999999999913E-2</c:v>
                </c:pt>
                <c:pt idx="6329">
                  <c:v>3.2899999999999915E-2</c:v>
                </c:pt>
                <c:pt idx="6330">
                  <c:v>3.2999999999999918E-2</c:v>
                </c:pt>
                <c:pt idx="6331">
                  <c:v>3.3099999999999921E-2</c:v>
                </c:pt>
                <c:pt idx="6332">
                  <c:v>3.3199999999999924E-2</c:v>
                </c:pt>
                <c:pt idx="6333">
                  <c:v>3.3299999999999927E-2</c:v>
                </c:pt>
                <c:pt idx="6334">
                  <c:v>3.339999999999993E-2</c:v>
                </c:pt>
                <c:pt idx="6335">
                  <c:v>3.3499999999999933E-2</c:v>
                </c:pt>
                <c:pt idx="6336">
                  <c:v>3.3599999999999935E-2</c:v>
                </c:pt>
                <c:pt idx="6337">
                  <c:v>3.3699999999999938E-2</c:v>
                </c:pt>
                <c:pt idx="6338">
                  <c:v>3.3799999999999941E-2</c:v>
                </c:pt>
                <c:pt idx="6339">
                  <c:v>3.3899999999999944E-2</c:v>
                </c:pt>
                <c:pt idx="6340">
                  <c:v>3.3999999999999947E-2</c:v>
                </c:pt>
                <c:pt idx="6341">
                  <c:v>3.409999999999995E-2</c:v>
                </c:pt>
                <c:pt idx="6342">
                  <c:v>3.4199999999999953E-2</c:v>
                </c:pt>
                <c:pt idx="6343">
                  <c:v>3.4299999999999956E-2</c:v>
                </c:pt>
                <c:pt idx="6344">
                  <c:v>3.4399999999999958E-2</c:v>
                </c:pt>
                <c:pt idx="6345">
                  <c:v>3.4499999999999961E-2</c:v>
                </c:pt>
                <c:pt idx="6346">
                  <c:v>3.4599999999999964E-2</c:v>
                </c:pt>
                <c:pt idx="6347">
                  <c:v>3.4699999999999967E-2</c:v>
                </c:pt>
                <c:pt idx="6348">
                  <c:v>3.479999999999997E-2</c:v>
                </c:pt>
                <c:pt idx="6349">
                  <c:v>3.4899999999999973E-2</c:v>
                </c:pt>
                <c:pt idx="6350">
                  <c:v>3.4999999999999976E-2</c:v>
                </c:pt>
                <c:pt idx="6351">
                  <c:v>3.5099999999999978E-2</c:v>
                </c:pt>
                <c:pt idx="6352">
                  <c:v>3.5199999999999981E-2</c:v>
                </c:pt>
                <c:pt idx="6353">
                  <c:v>3.5299999999999984E-2</c:v>
                </c:pt>
                <c:pt idx="6354">
                  <c:v>3.5399999999999987E-2</c:v>
                </c:pt>
                <c:pt idx="6355">
                  <c:v>3.549999999999999E-2</c:v>
                </c:pt>
                <c:pt idx="6356">
                  <c:v>3.5599999999999993E-2</c:v>
                </c:pt>
                <c:pt idx="6357">
                  <c:v>3.5699999999999996E-2</c:v>
                </c:pt>
                <c:pt idx="6358">
                  <c:v>3.5799999999999998E-2</c:v>
                </c:pt>
                <c:pt idx="6359">
                  <c:v>3.5900000000000001E-2</c:v>
                </c:pt>
                <c:pt idx="6360">
                  <c:v>3.6000000000000004E-2</c:v>
                </c:pt>
                <c:pt idx="6361">
                  <c:v>3.6100000000000007E-2</c:v>
                </c:pt>
                <c:pt idx="6362">
                  <c:v>3.620000000000001E-2</c:v>
                </c:pt>
                <c:pt idx="6363">
                  <c:v>3.6300000000000013E-2</c:v>
                </c:pt>
                <c:pt idx="6364">
                  <c:v>3.6400000000000016E-2</c:v>
                </c:pt>
                <c:pt idx="6365">
                  <c:v>3.6500000000000019E-2</c:v>
                </c:pt>
                <c:pt idx="6366">
                  <c:v>3.6600000000000021E-2</c:v>
                </c:pt>
                <c:pt idx="6367">
                  <c:v>3.6700000000000024E-2</c:v>
                </c:pt>
                <c:pt idx="6368">
                  <c:v>3.6800000000000027E-2</c:v>
                </c:pt>
                <c:pt idx="6369">
                  <c:v>3.690000000000003E-2</c:v>
                </c:pt>
                <c:pt idx="6370">
                  <c:v>3.7000000000000033E-2</c:v>
                </c:pt>
                <c:pt idx="6371">
                  <c:v>3.7100000000000036E-2</c:v>
                </c:pt>
                <c:pt idx="6372">
                  <c:v>3.7200000000000039E-2</c:v>
                </c:pt>
                <c:pt idx="6373">
                  <c:v>3.7300000000000041E-2</c:v>
                </c:pt>
                <c:pt idx="6374">
                  <c:v>3.7400000000000044E-2</c:v>
                </c:pt>
                <c:pt idx="6375">
                  <c:v>3.7500000000000047E-2</c:v>
                </c:pt>
                <c:pt idx="6376">
                  <c:v>3.760000000000005E-2</c:v>
                </c:pt>
                <c:pt idx="6377">
                  <c:v>3.7700000000000053E-2</c:v>
                </c:pt>
                <c:pt idx="6378">
                  <c:v>3.7800000000000056E-2</c:v>
                </c:pt>
                <c:pt idx="6379">
                  <c:v>3.7900000000000059E-2</c:v>
                </c:pt>
                <c:pt idx="6380">
                  <c:v>3.8000000000000062E-2</c:v>
                </c:pt>
                <c:pt idx="6381">
                  <c:v>3.8100000000000064E-2</c:v>
                </c:pt>
                <c:pt idx="6382">
                  <c:v>3.8200000000000067E-2</c:v>
                </c:pt>
                <c:pt idx="6383">
                  <c:v>3.830000000000007E-2</c:v>
                </c:pt>
                <c:pt idx="6384">
                  <c:v>3.8400000000000073E-2</c:v>
                </c:pt>
                <c:pt idx="6385">
                  <c:v>3.8500000000000076E-2</c:v>
                </c:pt>
                <c:pt idx="6386">
                  <c:v>3.8600000000000079E-2</c:v>
                </c:pt>
                <c:pt idx="6387">
                  <c:v>3.8700000000000082E-2</c:v>
                </c:pt>
                <c:pt idx="6388">
                  <c:v>3.8800000000000084E-2</c:v>
                </c:pt>
                <c:pt idx="6389">
                  <c:v>3.8900000000000087E-2</c:v>
                </c:pt>
                <c:pt idx="6390">
                  <c:v>3.900000000000009E-2</c:v>
                </c:pt>
                <c:pt idx="6391">
                  <c:v>3.9100000000000093E-2</c:v>
                </c:pt>
                <c:pt idx="6392">
                  <c:v>3.9200000000000096E-2</c:v>
                </c:pt>
                <c:pt idx="6393">
                  <c:v>3.9300000000000099E-2</c:v>
                </c:pt>
                <c:pt idx="6394">
                  <c:v>3.9400000000000102E-2</c:v>
                </c:pt>
                <c:pt idx="6395">
                  <c:v>3.9500000000000104E-2</c:v>
                </c:pt>
                <c:pt idx="6396">
                  <c:v>3.9600000000000107E-2</c:v>
                </c:pt>
                <c:pt idx="6397">
                  <c:v>3.970000000000011E-2</c:v>
                </c:pt>
                <c:pt idx="6398">
                  <c:v>3.9800000000000113E-2</c:v>
                </c:pt>
                <c:pt idx="6399">
                  <c:v>3.9900000000000116E-2</c:v>
                </c:pt>
                <c:pt idx="6400">
                  <c:v>4.0000000000000119E-2</c:v>
                </c:pt>
                <c:pt idx="6401">
                  <c:v>4.0100000000000122E-2</c:v>
                </c:pt>
                <c:pt idx="6402">
                  <c:v>4.0200000000000125E-2</c:v>
                </c:pt>
                <c:pt idx="6403">
                  <c:v>4.0300000000000127E-2</c:v>
                </c:pt>
                <c:pt idx="6404">
                  <c:v>4.040000000000013E-2</c:v>
                </c:pt>
                <c:pt idx="6405">
                  <c:v>4.0500000000000133E-2</c:v>
                </c:pt>
                <c:pt idx="6406">
                  <c:v>4.0600000000000136E-2</c:v>
                </c:pt>
                <c:pt idx="6407">
                  <c:v>4.0700000000000139E-2</c:v>
                </c:pt>
                <c:pt idx="6408">
                  <c:v>4.0800000000000142E-2</c:v>
                </c:pt>
                <c:pt idx="6409">
                  <c:v>4.0900000000000145E-2</c:v>
                </c:pt>
                <c:pt idx="6410">
                  <c:v>4.1000000000000147E-2</c:v>
                </c:pt>
                <c:pt idx="6411">
                  <c:v>4.110000000000015E-2</c:v>
                </c:pt>
                <c:pt idx="6412">
                  <c:v>4.1200000000000153E-2</c:v>
                </c:pt>
                <c:pt idx="6413">
                  <c:v>4.1300000000000156E-2</c:v>
                </c:pt>
                <c:pt idx="6414">
                  <c:v>4.1400000000000159E-2</c:v>
                </c:pt>
                <c:pt idx="6415">
                  <c:v>4.1500000000000162E-2</c:v>
                </c:pt>
                <c:pt idx="6416">
                  <c:v>4.1600000000000165E-2</c:v>
                </c:pt>
                <c:pt idx="6417">
                  <c:v>4.1700000000000167E-2</c:v>
                </c:pt>
                <c:pt idx="6418">
                  <c:v>4.180000000000017E-2</c:v>
                </c:pt>
                <c:pt idx="6419">
                  <c:v>4.1900000000000173E-2</c:v>
                </c:pt>
                <c:pt idx="6420">
                  <c:v>4.2000000000000176E-2</c:v>
                </c:pt>
                <c:pt idx="6421">
                  <c:v>4.2100000000000179E-2</c:v>
                </c:pt>
                <c:pt idx="6422">
                  <c:v>4.2200000000000182E-2</c:v>
                </c:pt>
                <c:pt idx="6423">
                  <c:v>4.2300000000000185E-2</c:v>
                </c:pt>
                <c:pt idx="6424">
                  <c:v>4.2400000000000188E-2</c:v>
                </c:pt>
                <c:pt idx="6425">
                  <c:v>4.250000000000019E-2</c:v>
                </c:pt>
                <c:pt idx="6426">
                  <c:v>4.2600000000000193E-2</c:v>
                </c:pt>
                <c:pt idx="6427">
                  <c:v>4.2700000000000196E-2</c:v>
                </c:pt>
                <c:pt idx="6428">
                  <c:v>4.2800000000000199E-2</c:v>
                </c:pt>
                <c:pt idx="6429">
                  <c:v>4.2900000000000202E-2</c:v>
                </c:pt>
                <c:pt idx="6430">
                  <c:v>4.3000000000000205E-2</c:v>
                </c:pt>
                <c:pt idx="6431">
                  <c:v>4.3100000000000208E-2</c:v>
                </c:pt>
                <c:pt idx="6432">
                  <c:v>4.320000000000021E-2</c:v>
                </c:pt>
                <c:pt idx="6433">
                  <c:v>4.3300000000000213E-2</c:v>
                </c:pt>
                <c:pt idx="6434">
                  <c:v>4.3400000000000216E-2</c:v>
                </c:pt>
                <c:pt idx="6435">
                  <c:v>4.3500000000000219E-2</c:v>
                </c:pt>
                <c:pt idx="6436">
                  <c:v>4.3600000000000222E-2</c:v>
                </c:pt>
                <c:pt idx="6437">
                  <c:v>4.3700000000000225E-2</c:v>
                </c:pt>
                <c:pt idx="6438">
                  <c:v>4.3800000000000228E-2</c:v>
                </c:pt>
                <c:pt idx="6439">
                  <c:v>4.3900000000000231E-2</c:v>
                </c:pt>
                <c:pt idx="6440">
                  <c:v>4.4000000000000233E-2</c:v>
                </c:pt>
                <c:pt idx="6441">
                  <c:v>4.4100000000000236E-2</c:v>
                </c:pt>
                <c:pt idx="6442">
                  <c:v>4.4200000000000239E-2</c:v>
                </c:pt>
                <c:pt idx="6443">
                  <c:v>4.4300000000000242E-2</c:v>
                </c:pt>
                <c:pt idx="6444">
                  <c:v>4.4400000000000245E-2</c:v>
                </c:pt>
                <c:pt idx="6445">
                  <c:v>4.4500000000000248E-2</c:v>
                </c:pt>
                <c:pt idx="6446">
                  <c:v>4.4600000000000251E-2</c:v>
                </c:pt>
                <c:pt idx="6447">
                  <c:v>4.4700000000000253E-2</c:v>
                </c:pt>
                <c:pt idx="6448">
                  <c:v>4.4800000000000256E-2</c:v>
                </c:pt>
                <c:pt idx="6449">
                  <c:v>4.4900000000000259E-2</c:v>
                </c:pt>
                <c:pt idx="6450">
                  <c:v>4.5000000000000262E-2</c:v>
                </c:pt>
                <c:pt idx="6451">
                  <c:v>4.5100000000000265E-2</c:v>
                </c:pt>
                <c:pt idx="6452">
                  <c:v>4.5200000000000268E-2</c:v>
                </c:pt>
                <c:pt idx="6453">
                  <c:v>4.5300000000000271E-2</c:v>
                </c:pt>
                <c:pt idx="6454">
                  <c:v>4.5400000000000273E-2</c:v>
                </c:pt>
                <c:pt idx="6455">
                  <c:v>4.5500000000000276E-2</c:v>
                </c:pt>
                <c:pt idx="6456">
                  <c:v>4.5600000000000279E-2</c:v>
                </c:pt>
                <c:pt idx="6457">
                  <c:v>4.5700000000000282E-2</c:v>
                </c:pt>
                <c:pt idx="6458">
                  <c:v>4.5800000000000285E-2</c:v>
                </c:pt>
                <c:pt idx="6459">
                  <c:v>4.5900000000000288E-2</c:v>
                </c:pt>
                <c:pt idx="6460">
                  <c:v>4.6000000000000291E-2</c:v>
                </c:pt>
                <c:pt idx="6461">
                  <c:v>4.6100000000000294E-2</c:v>
                </c:pt>
                <c:pt idx="6462">
                  <c:v>4.6200000000000296E-2</c:v>
                </c:pt>
                <c:pt idx="6463">
                  <c:v>4.6300000000000299E-2</c:v>
                </c:pt>
                <c:pt idx="6464">
                  <c:v>4.6400000000000302E-2</c:v>
                </c:pt>
                <c:pt idx="6465">
                  <c:v>4.6500000000000305E-2</c:v>
                </c:pt>
                <c:pt idx="6466">
                  <c:v>4.6600000000000308E-2</c:v>
                </c:pt>
                <c:pt idx="6467">
                  <c:v>4.6700000000000311E-2</c:v>
                </c:pt>
                <c:pt idx="6468">
                  <c:v>4.6800000000000314E-2</c:v>
                </c:pt>
                <c:pt idx="6469">
                  <c:v>4.6900000000000316E-2</c:v>
                </c:pt>
                <c:pt idx="6470">
                  <c:v>4.7000000000000319E-2</c:v>
                </c:pt>
                <c:pt idx="6471">
                  <c:v>4.7100000000000322E-2</c:v>
                </c:pt>
                <c:pt idx="6472">
                  <c:v>4.7200000000000325E-2</c:v>
                </c:pt>
                <c:pt idx="6473">
                  <c:v>4.7300000000000328E-2</c:v>
                </c:pt>
                <c:pt idx="6474">
                  <c:v>4.7400000000000331E-2</c:v>
                </c:pt>
                <c:pt idx="6475">
                  <c:v>4.7500000000000334E-2</c:v>
                </c:pt>
                <c:pt idx="6476">
                  <c:v>4.7600000000000336E-2</c:v>
                </c:pt>
                <c:pt idx="6477">
                  <c:v>4.7700000000000339E-2</c:v>
                </c:pt>
                <c:pt idx="6478">
                  <c:v>4.7800000000000342E-2</c:v>
                </c:pt>
                <c:pt idx="6479">
                  <c:v>4.7900000000000345E-2</c:v>
                </c:pt>
                <c:pt idx="6480">
                  <c:v>4.8000000000000348E-2</c:v>
                </c:pt>
                <c:pt idx="6481">
                  <c:v>4.8100000000000351E-2</c:v>
                </c:pt>
                <c:pt idx="6482">
                  <c:v>4.8200000000000354E-2</c:v>
                </c:pt>
                <c:pt idx="6483">
                  <c:v>4.8300000000000357E-2</c:v>
                </c:pt>
                <c:pt idx="6484">
                  <c:v>4.8400000000000359E-2</c:v>
                </c:pt>
                <c:pt idx="6485">
                  <c:v>4.8500000000000362E-2</c:v>
                </c:pt>
                <c:pt idx="6486">
                  <c:v>4.8600000000000365E-2</c:v>
                </c:pt>
                <c:pt idx="6487">
                  <c:v>4.8700000000000368E-2</c:v>
                </c:pt>
                <c:pt idx="6488">
                  <c:v>4.8800000000000371E-2</c:v>
                </c:pt>
                <c:pt idx="6489">
                  <c:v>4.8900000000000374E-2</c:v>
                </c:pt>
                <c:pt idx="6490">
                  <c:v>4.9000000000000377E-2</c:v>
                </c:pt>
                <c:pt idx="6491">
                  <c:v>4.9100000000000379E-2</c:v>
                </c:pt>
                <c:pt idx="6492">
                  <c:v>4.9200000000000382E-2</c:v>
                </c:pt>
                <c:pt idx="6493">
                  <c:v>4.9300000000000385E-2</c:v>
                </c:pt>
                <c:pt idx="6494">
                  <c:v>4.9400000000000388E-2</c:v>
                </c:pt>
                <c:pt idx="6495">
                  <c:v>4.9500000000000391E-2</c:v>
                </c:pt>
                <c:pt idx="6496">
                  <c:v>4.9600000000000394E-2</c:v>
                </c:pt>
                <c:pt idx="6497">
                  <c:v>4.9700000000000397E-2</c:v>
                </c:pt>
                <c:pt idx="6498">
                  <c:v>4.98000000000004E-2</c:v>
                </c:pt>
                <c:pt idx="6499">
                  <c:v>4.9900000000000402E-2</c:v>
                </c:pt>
                <c:pt idx="6500">
                  <c:v>5.0000000000000405E-2</c:v>
                </c:pt>
                <c:pt idx="6501">
                  <c:v>5.0100000000000408E-2</c:v>
                </c:pt>
                <c:pt idx="6502">
                  <c:v>5.0200000000000411E-2</c:v>
                </c:pt>
                <c:pt idx="6503">
                  <c:v>5.0300000000000414E-2</c:v>
                </c:pt>
                <c:pt idx="6504">
                  <c:v>5.0400000000000417E-2</c:v>
                </c:pt>
                <c:pt idx="6505">
                  <c:v>5.050000000000042E-2</c:v>
                </c:pt>
                <c:pt idx="6506">
                  <c:v>5.0600000000000422E-2</c:v>
                </c:pt>
                <c:pt idx="6507">
                  <c:v>5.0700000000000425E-2</c:v>
                </c:pt>
                <c:pt idx="6508">
                  <c:v>5.0800000000000428E-2</c:v>
                </c:pt>
                <c:pt idx="6509">
                  <c:v>5.0900000000000431E-2</c:v>
                </c:pt>
                <c:pt idx="6510">
                  <c:v>5.1000000000000434E-2</c:v>
                </c:pt>
                <c:pt idx="6511">
                  <c:v>5.1100000000000437E-2</c:v>
                </c:pt>
                <c:pt idx="6512">
                  <c:v>5.120000000000044E-2</c:v>
                </c:pt>
                <c:pt idx="6513">
                  <c:v>5.1300000000000442E-2</c:v>
                </c:pt>
                <c:pt idx="6514">
                  <c:v>5.1400000000000445E-2</c:v>
                </c:pt>
                <c:pt idx="6515">
                  <c:v>5.1500000000000448E-2</c:v>
                </c:pt>
                <c:pt idx="6516">
                  <c:v>5.1600000000000451E-2</c:v>
                </c:pt>
                <c:pt idx="6517">
                  <c:v>5.1700000000000454E-2</c:v>
                </c:pt>
                <c:pt idx="6518">
                  <c:v>5.1800000000000457E-2</c:v>
                </c:pt>
                <c:pt idx="6519">
                  <c:v>5.190000000000046E-2</c:v>
                </c:pt>
                <c:pt idx="6520">
                  <c:v>5.2000000000000463E-2</c:v>
                </c:pt>
                <c:pt idx="6521">
                  <c:v>5.2100000000000465E-2</c:v>
                </c:pt>
                <c:pt idx="6522">
                  <c:v>5.2200000000000468E-2</c:v>
                </c:pt>
                <c:pt idx="6523">
                  <c:v>5.2300000000000471E-2</c:v>
                </c:pt>
                <c:pt idx="6524">
                  <c:v>5.2400000000000474E-2</c:v>
                </c:pt>
                <c:pt idx="6525">
                  <c:v>5.2500000000000477E-2</c:v>
                </c:pt>
                <c:pt idx="6526">
                  <c:v>5.260000000000048E-2</c:v>
                </c:pt>
                <c:pt idx="6527">
                  <c:v>5.2700000000000483E-2</c:v>
                </c:pt>
                <c:pt idx="6528">
                  <c:v>5.2800000000000485E-2</c:v>
                </c:pt>
                <c:pt idx="6529">
                  <c:v>5.2900000000000488E-2</c:v>
                </c:pt>
                <c:pt idx="6530">
                  <c:v>5.3000000000000491E-2</c:v>
                </c:pt>
                <c:pt idx="6531">
                  <c:v>5.3100000000000494E-2</c:v>
                </c:pt>
                <c:pt idx="6532">
                  <c:v>5.3200000000000497E-2</c:v>
                </c:pt>
                <c:pt idx="6533">
                  <c:v>5.33000000000005E-2</c:v>
                </c:pt>
                <c:pt idx="6534">
                  <c:v>5.3400000000000503E-2</c:v>
                </c:pt>
                <c:pt idx="6535">
                  <c:v>5.3500000000000505E-2</c:v>
                </c:pt>
                <c:pt idx="6536">
                  <c:v>5.3600000000000508E-2</c:v>
                </c:pt>
                <c:pt idx="6537">
                  <c:v>5.3700000000000511E-2</c:v>
                </c:pt>
                <c:pt idx="6538">
                  <c:v>5.3800000000000514E-2</c:v>
                </c:pt>
                <c:pt idx="6539">
                  <c:v>5.3900000000000517E-2</c:v>
                </c:pt>
                <c:pt idx="6540">
                  <c:v>5.400000000000052E-2</c:v>
                </c:pt>
                <c:pt idx="6541">
                  <c:v>5.4100000000000523E-2</c:v>
                </c:pt>
                <c:pt idx="6542">
                  <c:v>5.4200000000000526E-2</c:v>
                </c:pt>
                <c:pt idx="6543">
                  <c:v>5.4300000000000528E-2</c:v>
                </c:pt>
                <c:pt idx="6544">
                  <c:v>5.4400000000000531E-2</c:v>
                </c:pt>
                <c:pt idx="6545">
                  <c:v>5.4500000000000534E-2</c:v>
                </c:pt>
                <c:pt idx="6546">
                  <c:v>5.4600000000000537E-2</c:v>
                </c:pt>
                <c:pt idx="6547">
                  <c:v>5.470000000000054E-2</c:v>
                </c:pt>
                <c:pt idx="6548">
                  <c:v>5.4800000000000543E-2</c:v>
                </c:pt>
                <c:pt idx="6549">
                  <c:v>5.4900000000000546E-2</c:v>
                </c:pt>
                <c:pt idx="6550">
                  <c:v>5.5000000000000548E-2</c:v>
                </c:pt>
                <c:pt idx="6551">
                  <c:v>5.5100000000000551E-2</c:v>
                </c:pt>
                <c:pt idx="6552">
                  <c:v>5.5200000000000554E-2</c:v>
                </c:pt>
                <c:pt idx="6553">
                  <c:v>5.5300000000000557E-2</c:v>
                </c:pt>
                <c:pt idx="6554">
                  <c:v>5.540000000000056E-2</c:v>
                </c:pt>
                <c:pt idx="6555">
                  <c:v>5.5500000000000563E-2</c:v>
                </c:pt>
                <c:pt idx="6556">
                  <c:v>5.5600000000000566E-2</c:v>
                </c:pt>
                <c:pt idx="6557">
                  <c:v>5.5700000000000569E-2</c:v>
                </c:pt>
                <c:pt idx="6558">
                  <c:v>5.5800000000000571E-2</c:v>
                </c:pt>
                <c:pt idx="6559">
                  <c:v>5.5900000000000574E-2</c:v>
                </c:pt>
                <c:pt idx="6560">
                  <c:v>5.6000000000000577E-2</c:v>
                </c:pt>
                <c:pt idx="6561">
                  <c:v>5.610000000000058E-2</c:v>
                </c:pt>
                <c:pt idx="6562">
                  <c:v>5.6200000000000583E-2</c:v>
                </c:pt>
                <c:pt idx="6563">
                  <c:v>5.6300000000000586E-2</c:v>
                </c:pt>
                <c:pt idx="6564">
                  <c:v>5.6400000000000589E-2</c:v>
                </c:pt>
                <c:pt idx="6565">
                  <c:v>5.6500000000000591E-2</c:v>
                </c:pt>
                <c:pt idx="6566">
                  <c:v>5.6600000000000594E-2</c:v>
                </c:pt>
                <c:pt idx="6567">
                  <c:v>5.6700000000000597E-2</c:v>
                </c:pt>
                <c:pt idx="6568">
                  <c:v>5.68000000000006E-2</c:v>
                </c:pt>
                <c:pt idx="6569">
                  <c:v>5.6900000000000603E-2</c:v>
                </c:pt>
                <c:pt idx="6570">
                  <c:v>5.7000000000000606E-2</c:v>
                </c:pt>
                <c:pt idx="6571">
                  <c:v>5.7100000000000609E-2</c:v>
                </c:pt>
                <c:pt idx="6572">
                  <c:v>5.7200000000000611E-2</c:v>
                </c:pt>
                <c:pt idx="6573">
                  <c:v>5.7300000000000614E-2</c:v>
                </c:pt>
                <c:pt idx="6574">
                  <c:v>5.7400000000000617E-2</c:v>
                </c:pt>
                <c:pt idx="6575">
                  <c:v>5.750000000000062E-2</c:v>
                </c:pt>
                <c:pt idx="6576">
                  <c:v>5.7600000000000623E-2</c:v>
                </c:pt>
                <c:pt idx="6577">
                  <c:v>5.7700000000000626E-2</c:v>
                </c:pt>
                <c:pt idx="6578">
                  <c:v>5.7800000000000629E-2</c:v>
                </c:pt>
                <c:pt idx="6579">
                  <c:v>5.7900000000000632E-2</c:v>
                </c:pt>
                <c:pt idx="6580">
                  <c:v>5.8000000000000634E-2</c:v>
                </c:pt>
                <c:pt idx="6581">
                  <c:v>5.8100000000000637E-2</c:v>
                </c:pt>
                <c:pt idx="6582">
                  <c:v>5.820000000000064E-2</c:v>
                </c:pt>
                <c:pt idx="6583">
                  <c:v>5.8300000000000643E-2</c:v>
                </c:pt>
                <c:pt idx="6584">
                  <c:v>5.8400000000000646E-2</c:v>
                </c:pt>
                <c:pt idx="6585">
                  <c:v>5.8500000000000649E-2</c:v>
                </c:pt>
                <c:pt idx="6586">
                  <c:v>5.8600000000000652E-2</c:v>
                </c:pt>
                <c:pt idx="6587">
                  <c:v>5.8700000000000654E-2</c:v>
                </c:pt>
                <c:pt idx="6588">
                  <c:v>5.8800000000000657E-2</c:v>
                </c:pt>
                <c:pt idx="6589">
                  <c:v>5.890000000000066E-2</c:v>
                </c:pt>
                <c:pt idx="6590">
                  <c:v>5.9000000000000663E-2</c:v>
                </c:pt>
                <c:pt idx="6591">
                  <c:v>5.9100000000000666E-2</c:v>
                </c:pt>
                <c:pt idx="6592">
                  <c:v>5.9200000000000669E-2</c:v>
                </c:pt>
                <c:pt idx="6593">
                  <c:v>5.9300000000000672E-2</c:v>
                </c:pt>
                <c:pt idx="6594">
                  <c:v>5.9400000000000674E-2</c:v>
                </c:pt>
                <c:pt idx="6595">
                  <c:v>5.9500000000000677E-2</c:v>
                </c:pt>
                <c:pt idx="6596">
                  <c:v>5.960000000000068E-2</c:v>
                </c:pt>
                <c:pt idx="6597">
                  <c:v>5.9700000000000683E-2</c:v>
                </c:pt>
                <c:pt idx="6598">
                  <c:v>5.9800000000000686E-2</c:v>
                </c:pt>
                <c:pt idx="6599">
                  <c:v>5.9900000000000689E-2</c:v>
                </c:pt>
                <c:pt idx="6600">
                  <c:v>6.0000000000000692E-2</c:v>
                </c:pt>
                <c:pt idx="6601">
                  <c:v>6.0100000000000695E-2</c:v>
                </c:pt>
                <c:pt idx="6602">
                  <c:v>6.0200000000000697E-2</c:v>
                </c:pt>
                <c:pt idx="6603">
                  <c:v>6.03000000000007E-2</c:v>
                </c:pt>
                <c:pt idx="6604">
                  <c:v>6.0400000000000703E-2</c:v>
                </c:pt>
                <c:pt idx="6605">
                  <c:v>6.0500000000000706E-2</c:v>
                </c:pt>
                <c:pt idx="6606">
                  <c:v>6.0600000000000709E-2</c:v>
                </c:pt>
                <c:pt idx="6607">
                  <c:v>6.0700000000000712E-2</c:v>
                </c:pt>
                <c:pt idx="6608">
                  <c:v>6.0800000000000715E-2</c:v>
                </c:pt>
                <c:pt idx="6609">
                  <c:v>6.0900000000000717E-2</c:v>
                </c:pt>
                <c:pt idx="6610">
                  <c:v>6.100000000000072E-2</c:v>
                </c:pt>
                <c:pt idx="6611">
                  <c:v>6.1100000000000723E-2</c:v>
                </c:pt>
                <c:pt idx="6612">
                  <c:v>6.1200000000000726E-2</c:v>
                </c:pt>
                <c:pt idx="6613">
                  <c:v>6.1300000000000729E-2</c:v>
                </c:pt>
                <c:pt idx="6614">
                  <c:v>6.1400000000000732E-2</c:v>
                </c:pt>
                <c:pt idx="6615">
                  <c:v>6.1500000000000735E-2</c:v>
                </c:pt>
                <c:pt idx="6616">
                  <c:v>6.1600000000000737E-2</c:v>
                </c:pt>
                <c:pt idx="6617">
                  <c:v>6.170000000000074E-2</c:v>
                </c:pt>
                <c:pt idx="6618">
                  <c:v>6.1800000000000743E-2</c:v>
                </c:pt>
                <c:pt idx="6619">
                  <c:v>6.1900000000000746E-2</c:v>
                </c:pt>
                <c:pt idx="6620">
                  <c:v>6.2000000000000749E-2</c:v>
                </c:pt>
                <c:pt idx="6621">
                  <c:v>6.2100000000000752E-2</c:v>
                </c:pt>
                <c:pt idx="6622">
                  <c:v>6.2200000000000755E-2</c:v>
                </c:pt>
                <c:pt idx="6623">
                  <c:v>6.2300000000000758E-2</c:v>
                </c:pt>
                <c:pt idx="6624">
                  <c:v>6.240000000000076E-2</c:v>
                </c:pt>
                <c:pt idx="6625">
                  <c:v>6.2500000000000763E-2</c:v>
                </c:pt>
                <c:pt idx="6626">
                  <c:v>6.2600000000000766E-2</c:v>
                </c:pt>
                <c:pt idx="6627">
                  <c:v>6.2700000000000769E-2</c:v>
                </c:pt>
                <c:pt idx="6628">
                  <c:v>6.2800000000000772E-2</c:v>
                </c:pt>
                <c:pt idx="6629">
                  <c:v>6.2900000000000775E-2</c:v>
                </c:pt>
                <c:pt idx="6630">
                  <c:v>6.3000000000000778E-2</c:v>
                </c:pt>
                <c:pt idx="6631">
                  <c:v>6.310000000000078E-2</c:v>
                </c:pt>
                <c:pt idx="6632">
                  <c:v>6.3200000000000783E-2</c:v>
                </c:pt>
                <c:pt idx="6633">
                  <c:v>6.3300000000000786E-2</c:v>
                </c:pt>
                <c:pt idx="6634">
                  <c:v>6.3400000000000789E-2</c:v>
                </c:pt>
                <c:pt idx="6635">
                  <c:v>6.3500000000000792E-2</c:v>
                </c:pt>
                <c:pt idx="6636">
                  <c:v>6.3600000000000795E-2</c:v>
                </c:pt>
                <c:pt idx="6637">
                  <c:v>6.3700000000000798E-2</c:v>
                </c:pt>
                <c:pt idx="6638">
                  <c:v>6.3800000000000801E-2</c:v>
                </c:pt>
                <c:pt idx="6639">
                  <c:v>6.3900000000000803E-2</c:v>
                </c:pt>
                <c:pt idx="6640">
                  <c:v>6.4000000000000806E-2</c:v>
                </c:pt>
                <c:pt idx="6641">
                  <c:v>6.4100000000000809E-2</c:v>
                </c:pt>
                <c:pt idx="6642">
                  <c:v>6.4200000000000812E-2</c:v>
                </c:pt>
                <c:pt idx="6643">
                  <c:v>6.4300000000000815E-2</c:v>
                </c:pt>
                <c:pt idx="6644">
                  <c:v>6.4400000000000818E-2</c:v>
                </c:pt>
                <c:pt idx="6645">
                  <c:v>6.4500000000000821E-2</c:v>
                </c:pt>
                <c:pt idx="6646">
                  <c:v>6.4600000000000823E-2</c:v>
                </c:pt>
                <c:pt idx="6647">
                  <c:v>6.4700000000000826E-2</c:v>
                </c:pt>
                <c:pt idx="6648">
                  <c:v>6.4800000000000829E-2</c:v>
                </c:pt>
                <c:pt idx="6649">
                  <c:v>6.4900000000000832E-2</c:v>
                </c:pt>
                <c:pt idx="6650">
                  <c:v>6.5000000000000835E-2</c:v>
                </c:pt>
                <c:pt idx="6651">
                  <c:v>6.5100000000000838E-2</c:v>
                </c:pt>
                <c:pt idx="6652">
                  <c:v>6.5200000000000841E-2</c:v>
                </c:pt>
                <c:pt idx="6653">
                  <c:v>6.5300000000000843E-2</c:v>
                </c:pt>
                <c:pt idx="6654">
                  <c:v>6.5400000000000846E-2</c:v>
                </c:pt>
                <c:pt idx="6655">
                  <c:v>6.5500000000000849E-2</c:v>
                </c:pt>
                <c:pt idx="6656">
                  <c:v>6.5600000000000852E-2</c:v>
                </c:pt>
                <c:pt idx="6657">
                  <c:v>6.5700000000000855E-2</c:v>
                </c:pt>
                <c:pt idx="6658">
                  <c:v>6.5800000000000858E-2</c:v>
                </c:pt>
                <c:pt idx="6659">
                  <c:v>6.5900000000000861E-2</c:v>
                </c:pt>
                <c:pt idx="6660">
                  <c:v>6.6000000000000864E-2</c:v>
                </c:pt>
                <c:pt idx="6661">
                  <c:v>6.6100000000000866E-2</c:v>
                </c:pt>
                <c:pt idx="6662">
                  <c:v>6.6200000000000869E-2</c:v>
                </c:pt>
                <c:pt idx="6663">
                  <c:v>6.6300000000000872E-2</c:v>
                </c:pt>
                <c:pt idx="6664">
                  <c:v>6.6400000000000875E-2</c:v>
                </c:pt>
                <c:pt idx="6665">
                  <c:v>6.6500000000000878E-2</c:v>
                </c:pt>
                <c:pt idx="6666">
                  <c:v>6.6600000000000881E-2</c:v>
                </c:pt>
                <c:pt idx="6667">
                  <c:v>6.6700000000000884E-2</c:v>
                </c:pt>
                <c:pt idx="6668">
                  <c:v>6.6800000000000886E-2</c:v>
                </c:pt>
                <c:pt idx="6669">
                  <c:v>6.6900000000000889E-2</c:v>
                </c:pt>
                <c:pt idx="6670">
                  <c:v>6.7000000000000892E-2</c:v>
                </c:pt>
                <c:pt idx="6671">
                  <c:v>6.7100000000000895E-2</c:v>
                </c:pt>
                <c:pt idx="6672">
                  <c:v>6.7200000000000898E-2</c:v>
                </c:pt>
                <c:pt idx="6673">
                  <c:v>6.7300000000000901E-2</c:v>
                </c:pt>
                <c:pt idx="6674">
                  <c:v>6.7400000000000904E-2</c:v>
                </c:pt>
                <c:pt idx="6675">
                  <c:v>6.7500000000000906E-2</c:v>
                </c:pt>
                <c:pt idx="6676">
                  <c:v>6.7600000000000909E-2</c:v>
                </c:pt>
                <c:pt idx="6677">
                  <c:v>6.7700000000000912E-2</c:v>
                </c:pt>
                <c:pt idx="6678">
                  <c:v>6.7800000000000915E-2</c:v>
                </c:pt>
                <c:pt idx="6679">
                  <c:v>6.7900000000000918E-2</c:v>
                </c:pt>
                <c:pt idx="6680">
                  <c:v>6.8000000000000921E-2</c:v>
                </c:pt>
                <c:pt idx="6681">
                  <c:v>6.8100000000000924E-2</c:v>
                </c:pt>
                <c:pt idx="6682">
                  <c:v>6.8200000000000927E-2</c:v>
                </c:pt>
                <c:pt idx="6683">
                  <c:v>6.8300000000000929E-2</c:v>
                </c:pt>
                <c:pt idx="6684">
                  <c:v>6.8400000000000932E-2</c:v>
                </c:pt>
                <c:pt idx="6685">
                  <c:v>6.8500000000000935E-2</c:v>
                </c:pt>
                <c:pt idx="6686">
                  <c:v>6.8600000000000938E-2</c:v>
                </c:pt>
                <c:pt idx="6687">
                  <c:v>6.8700000000000941E-2</c:v>
                </c:pt>
                <c:pt idx="6688">
                  <c:v>6.8800000000000944E-2</c:v>
                </c:pt>
                <c:pt idx="6689">
                  <c:v>6.8900000000000947E-2</c:v>
                </c:pt>
                <c:pt idx="6690">
                  <c:v>6.9000000000000949E-2</c:v>
                </c:pt>
                <c:pt idx="6691">
                  <c:v>6.9100000000000952E-2</c:v>
                </c:pt>
                <c:pt idx="6692">
                  <c:v>6.9200000000000955E-2</c:v>
                </c:pt>
                <c:pt idx="6693">
                  <c:v>6.9300000000000958E-2</c:v>
                </c:pt>
                <c:pt idx="6694">
                  <c:v>6.9400000000000961E-2</c:v>
                </c:pt>
                <c:pt idx="6695">
                  <c:v>6.9500000000000964E-2</c:v>
                </c:pt>
                <c:pt idx="6696">
                  <c:v>6.9600000000000967E-2</c:v>
                </c:pt>
                <c:pt idx="6697">
                  <c:v>6.970000000000097E-2</c:v>
                </c:pt>
                <c:pt idx="6698">
                  <c:v>6.9800000000000972E-2</c:v>
                </c:pt>
                <c:pt idx="6699">
                  <c:v>6.9900000000000975E-2</c:v>
                </c:pt>
                <c:pt idx="6700">
                  <c:v>7.0000000000000978E-2</c:v>
                </c:pt>
                <c:pt idx="6701">
                  <c:v>7.0100000000000981E-2</c:v>
                </c:pt>
                <c:pt idx="6702">
                  <c:v>7.0200000000000984E-2</c:v>
                </c:pt>
                <c:pt idx="6703">
                  <c:v>7.0300000000000987E-2</c:v>
                </c:pt>
                <c:pt idx="6704">
                  <c:v>7.040000000000099E-2</c:v>
                </c:pt>
                <c:pt idx="6705">
                  <c:v>7.0500000000000992E-2</c:v>
                </c:pt>
                <c:pt idx="6706">
                  <c:v>7.0600000000000995E-2</c:v>
                </c:pt>
                <c:pt idx="6707">
                  <c:v>7.0700000000000998E-2</c:v>
                </c:pt>
                <c:pt idx="6708">
                  <c:v>7.0800000000001001E-2</c:v>
                </c:pt>
                <c:pt idx="6709">
                  <c:v>7.0900000000001004E-2</c:v>
                </c:pt>
                <c:pt idx="6710">
                  <c:v>7.1000000000001007E-2</c:v>
                </c:pt>
                <c:pt idx="6711">
                  <c:v>7.110000000000101E-2</c:v>
                </c:pt>
                <c:pt idx="6712">
                  <c:v>7.1200000000001012E-2</c:v>
                </c:pt>
                <c:pt idx="6713">
                  <c:v>7.1300000000001015E-2</c:v>
                </c:pt>
                <c:pt idx="6714">
                  <c:v>7.1400000000001018E-2</c:v>
                </c:pt>
                <c:pt idx="6715">
                  <c:v>7.1500000000001021E-2</c:v>
                </c:pt>
                <c:pt idx="6716">
                  <c:v>7.1600000000001024E-2</c:v>
                </c:pt>
                <c:pt idx="6717">
                  <c:v>7.1700000000001027E-2</c:v>
                </c:pt>
                <c:pt idx="6718">
                  <c:v>7.180000000000103E-2</c:v>
                </c:pt>
                <c:pt idx="6719">
                  <c:v>7.1900000000001033E-2</c:v>
                </c:pt>
                <c:pt idx="6720">
                  <c:v>7.2000000000001035E-2</c:v>
                </c:pt>
                <c:pt idx="6721">
                  <c:v>7.2100000000001038E-2</c:v>
                </c:pt>
                <c:pt idx="6722">
                  <c:v>7.2200000000001041E-2</c:v>
                </c:pt>
                <c:pt idx="6723">
                  <c:v>7.2300000000001044E-2</c:v>
                </c:pt>
                <c:pt idx="6724">
                  <c:v>7.2400000000001047E-2</c:v>
                </c:pt>
                <c:pt idx="6725">
                  <c:v>7.250000000000105E-2</c:v>
                </c:pt>
                <c:pt idx="6726">
                  <c:v>7.2600000000001053E-2</c:v>
                </c:pt>
                <c:pt idx="6727">
                  <c:v>7.2700000000001055E-2</c:v>
                </c:pt>
                <c:pt idx="6728">
                  <c:v>7.2800000000001058E-2</c:v>
                </c:pt>
                <c:pt idx="6729">
                  <c:v>7.2900000000001061E-2</c:v>
                </c:pt>
                <c:pt idx="6730">
                  <c:v>7.3000000000001064E-2</c:v>
                </c:pt>
                <c:pt idx="6731">
                  <c:v>7.3100000000001067E-2</c:v>
                </c:pt>
                <c:pt idx="6732">
                  <c:v>7.320000000000107E-2</c:v>
                </c:pt>
                <c:pt idx="6733">
                  <c:v>7.3300000000001073E-2</c:v>
                </c:pt>
                <c:pt idx="6734">
                  <c:v>7.3400000000001075E-2</c:v>
                </c:pt>
                <c:pt idx="6735">
                  <c:v>7.3500000000001078E-2</c:v>
                </c:pt>
                <c:pt idx="6736">
                  <c:v>7.3600000000001081E-2</c:v>
                </c:pt>
                <c:pt idx="6737">
                  <c:v>7.3700000000001084E-2</c:v>
                </c:pt>
                <c:pt idx="6738">
                  <c:v>7.3800000000001087E-2</c:v>
                </c:pt>
                <c:pt idx="6739">
                  <c:v>7.390000000000109E-2</c:v>
                </c:pt>
                <c:pt idx="6740">
                  <c:v>7.4000000000001093E-2</c:v>
                </c:pt>
                <c:pt idx="6741">
                  <c:v>7.4100000000001096E-2</c:v>
                </c:pt>
                <c:pt idx="6742">
                  <c:v>7.4200000000001098E-2</c:v>
                </c:pt>
                <c:pt idx="6743">
                  <c:v>7.4300000000001101E-2</c:v>
                </c:pt>
                <c:pt idx="6744">
                  <c:v>7.4400000000001104E-2</c:v>
                </c:pt>
                <c:pt idx="6745">
                  <c:v>7.4500000000001107E-2</c:v>
                </c:pt>
                <c:pt idx="6746">
                  <c:v>7.460000000000111E-2</c:v>
                </c:pt>
                <c:pt idx="6747">
                  <c:v>7.4700000000001113E-2</c:v>
                </c:pt>
                <c:pt idx="6748">
                  <c:v>7.4800000000001116E-2</c:v>
                </c:pt>
                <c:pt idx="6749">
                  <c:v>7.4900000000001118E-2</c:v>
                </c:pt>
                <c:pt idx="6750">
                  <c:v>7.5000000000001121E-2</c:v>
                </c:pt>
                <c:pt idx="6751">
                  <c:v>7.5100000000001124E-2</c:v>
                </c:pt>
                <c:pt idx="6752">
                  <c:v>7.5200000000001127E-2</c:v>
                </c:pt>
                <c:pt idx="6753">
                  <c:v>7.530000000000113E-2</c:v>
                </c:pt>
                <c:pt idx="6754">
                  <c:v>7.5400000000001133E-2</c:v>
                </c:pt>
                <c:pt idx="6755">
                  <c:v>7.5500000000001136E-2</c:v>
                </c:pt>
                <c:pt idx="6756">
                  <c:v>7.5600000000001139E-2</c:v>
                </c:pt>
                <c:pt idx="6757">
                  <c:v>7.5700000000001141E-2</c:v>
                </c:pt>
                <c:pt idx="6758">
                  <c:v>7.5800000000001144E-2</c:v>
                </c:pt>
                <c:pt idx="6759">
                  <c:v>7.5900000000001147E-2</c:v>
                </c:pt>
                <c:pt idx="6760">
                  <c:v>7.600000000000115E-2</c:v>
                </c:pt>
                <c:pt idx="6761">
                  <c:v>7.6100000000001153E-2</c:v>
                </c:pt>
                <c:pt idx="6762">
                  <c:v>7.6200000000001156E-2</c:v>
                </c:pt>
                <c:pt idx="6763">
                  <c:v>7.6300000000001159E-2</c:v>
                </c:pt>
                <c:pt idx="6764">
                  <c:v>7.6400000000001161E-2</c:v>
                </c:pt>
                <c:pt idx="6765">
                  <c:v>7.6500000000001164E-2</c:v>
                </c:pt>
                <c:pt idx="6766">
                  <c:v>7.6600000000001167E-2</c:v>
                </c:pt>
                <c:pt idx="6767">
                  <c:v>7.670000000000117E-2</c:v>
                </c:pt>
                <c:pt idx="6768">
                  <c:v>7.6800000000001173E-2</c:v>
                </c:pt>
                <c:pt idx="6769">
                  <c:v>7.6900000000001176E-2</c:v>
                </c:pt>
                <c:pt idx="6770">
                  <c:v>7.7000000000001179E-2</c:v>
                </c:pt>
                <c:pt idx="6771">
                  <c:v>7.7100000000001181E-2</c:v>
                </c:pt>
                <c:pt idx="6772">
                  <c:v>7.7200000000001184E-2</c:v>
                </c:pt>
                <c:pt idx="6773">
                  <c:v>7.7300000000001187E-2</c:v>
                </c:pt>
                <c:pt idx="6774">
                  <c:v>7.740000000000119E-2</c:v>
                </c:pt>
                <c:pt idx="6775">
                  <c:v>7.7500000000001193E-2</c:v>
                </c:pt>
                <c:pt idx="6776">
                  <c:v>7.7600000000001196E-2</c:v>
                </c:pt>
                <c:pt idx="6777">
                  <c:v>7.7700000000001199E-2</c:v>
                </c:pt>
                <c:pt idx="6778">
                  <c:v>7.7800000000001202E-2</c:v>
                </c:pt>
                <c:pt idx="6779">
                  <c:v>7.7900000000001204E-2</c:v>
                </c:pt>
                <c:pt idx="6780">
                  <c:v>7.8000000000001207E-2</c:v>
                </c:pt>
                <c:pt idx="6781">
                  <c:v>7.810000000000121E-2</c:v>
                </c:pt>
                <c:pt idx="6782">
                  <c:v>7.8200000000001213E-2</c:v>
                </c:pt>
                <c:pt idx="6783">
                  <c:v>7.8300000000001216E-2</c:v>
                </c:pt>
                <c:pt idx="6784">
                  <c:v>7.8400000000001219E-2</c:v>
                </c:pt>
                <c:pt idx="6785">
                  <c:v>7.8500000000001222E-2</c:v>
                </c:pt>
                <c:pt idx="6786">
                  <c:v>7.8600000000001224E-2</c:v>
                </c:pt>
                <c:pt idx="6787">
                  <c:v>7.8700000000001227E-2</c:v>
                </c:pt>
                <c:pt idx="6788">
                  <c:v>7.880000000000123E-2</c:v>
                </c:pt>
                <c:pt idx="6789">
                  <c:v>7.8900000000001233E-2</c:v>
                </c:pt>
                <c:pt idx="6790">
                  <c:v>7.9000000000001236E-2</c:v>
                </c:pt>
                <c:pt idx="6791">
                  <c:v>7.9100000000001239E-2</c:v>
                </c:pt>
                <c:pt idx="6792">
                  <c:v>7.9200000000001242E-2</c:v>
                </c:pt>
                <c:pt idx="6793">
                  <c:v>7.9300000000001244E-2</c:v>
                </c:pt>
                <c:pt idx="6794">
                  <c:v>7.9400000000001247E-2</c:v>
                </c:pt>
                <c:pt idx="6795">
                  <c:v>7.950000000000125E-2</c:v>
                </c:pt>
                <c:pt idx="6796">
                  <c:v>7.9600000000001253E-2</c:v>
                </c:pt>
                <c:pt idx="6797">
                  <c:v>7.9700000000001256E-2</c:v>
                </c:pt>
                <c:pt idx="6798">
                  <c:v>7.9800000000001259E-2</c:v>
                </c:pt>
                <c:pt idx="6799">
                  <c:v>7.9900000000001262E-2</c:v>
                </c:pt>
                <c:pt idx="6800">
                  <c:v>8.0000000000001265E-2</c:v>
                </c:pt>
                <c:pt idx="6801">
                  <c:v>8.0100000000001267E-2</c:v>
                </c:pt>
                <c:pt idx="6802">
                  <c:v>8.020000000000127E-2</c:v>
                </c:pt>
                <c:pt idx="6803">
                  <c:v>8.0300000000001273E-2</c:v>
                </c:pt>
                <c:pt idx="6804">
                  <c:v>8.0400000000001276E-2</c:v>
                </c:pt>
                <c:pt idx="6805">
                  <c:v>8.0500000000001279E-2</c:v>
                </c:pt>
                <c:pt idx="6806">
                  <c:v>8.0600000000001282E-2</c:v>
                </c:pt>
                <c:pt idx="6807">
                  <c:v>8.0700000000001285E-2</c:v>
                </c:pt>
                <c:pt idx="6808">
                  <c:v>8.0800000000001287E-2</c:v>
                </c:pt>
                <c:pt idx="6809">
                  <c:v>8.090000000000129E-2</c:v>
                </c:pt>
                <c:pt idx="6810">
                  <c:v>8.1000000000001293E-2</c:v>
                </c:pt>
                <c:pt idx="6811">
                  <c:v>8.1100000000001296E-2</c:v>
                </c:pt>
                <c:pt idx="6812">
                  <c:v>8.1200000000001299E-2</c:v>
                </c:pt>
                <c:pt idx="6813">
                  <c:v>8.1300000000001302E-2</c:v>
                </c:pt>
                <c:pt idx="6814">
                  <c:v>8.1400000000001305E-2</c:v>
                </c:pt>
                <c:pt idx="6815">
                  <c:v>8.1500000000001308E-2</c:v>
                </c:pt>
                <c:pt idx="6816">
                  <c:v>8.160000000000131E-2</c:v>
                </c:pt>
                <c:pt idx="6817">
                  <c:v>8.1700000000001313E-2</c:v>
                </c:pt>
                <c:pt idx="6818">
                  <c:v>8.1800000000001316E-2</c:v>
                </c:pt>
                <c:pt idx="6819">
                  <c:v>8.1900000000001319E-2</c:v>
                </c:pt>
                <c:pt idx="6820">
                  <c:v>8.2000000000001322E-2</c:v>
                </c:pt>
                <c:pt idx="6821">
                  <c:v>8.2100000000001325E-2</c:v>
                </c:pt>
                <c:pt idx="6822">
                  <c:v>8.2200000000001328E-2</c:v>
                </c:pt>
                <c:pt idx="6823">
                  <c:v>8.230000000000133E-2</c:v>
                </c:pt>
                <c:pt idx="6824">
                  <c:v>8.2400000000001333E-2</c:v>
                </c:pt>
                <c:pt idx="6825">
                  <c:v>8.2500000000001336E-2</c:v>
                </c:pt>
                <c:pt idx="6826">
                  <c:v>8.2600000000001339E-2</c:v>
                </c:pt>
                <c:pt idx="6827">
                  <c:v>8.2700000000001342E-2</c:v>
                </c:pt>
                <c:pt idx="6828">
                  <c:v>8.2800000000001345E-2</c:v>
                </c:pt>
                <c:pt idx="6829">
                  <c:v>8.2900000000001348E-2</c:v>
                </c:pt>
                <c:pt idx="6830">
                  <c:v>8.300000000000135E-2</c:v>
                </c:pt>
                <c:pt idx="6831">
                  <c:v>8.3100000000001353E-2</c:v>
                </c:pt>
                <c:pt idx="6832">
                  <c:v>8.3200000000001356E-2</c:v>
                </c:pt>
                <c:pt idx="6833">
                  <c:v>8.3300000000001359E-2</c:v>
                </c:pt>
                <c:pt idx="6834">
                  <c:v>8.3400000000001362E-2</c:v>
                </c:pt>
                <c:pt idx="6835">
                  <c:v>8.3500000000001365E-2</c:v>
                </c:pt>
                <c:pt idx="6836">
                  <c:v>8.3600000000001368E-2</c:v>
                </c:pt>
                <c:pt idx="6837">
                  <c:v>8.3700000000001371E-2</c:v>
                </c:pt>
                <c:pt idx="6838">
                  <c:v>8.3800000000001373E-2</c:v>
                </c:pt>
                <c:pt idx="6839">
                  <c:v>8.3900000000001376E-2</c:v>
                </c:pt>
                <c:pt idx="6840">
                  <c:v>8.4000000000001379E-2</c:v>
                </c:pt>
                <c:pt idx="6841">
                  <c:v>8.4100000000001382E-2</c:v>
                </c:pt>
                <c:pt idx="6842">
                  <c:v>8.4200000000001385E-2</c:v>
                </c:pt>
                <c:pt idx="6843">
                  <c:v>8.4300000000001388E-2</c:v>
                </c:pt>
                <c:pt idx="6844">
                  <c:v>8.4400000000001391E-2</c:v>
                </c:pt>
                <c:pt idx="6845">
                  <c:v>8.4500000000001393E-2</c:v>
                </c:pt>
                <c:pt idx="6846">
                  <c:v>8.4600000000001396E-2</c:v>
                </c:pt>
                <c:pt idx="6847">
                  <c:v>8.4700000000001399E-2</c:v>
                </c:pt>
                <c:pt idx="6848">
                  <c:v>8.4800000000001402E-2</c:v>
                </c:pt>
                <c:pt idx="6849">
                  <c:v>8.4900000000001405E-2</c:v>
                </c:pt>
                <c:pt idx="6850">
                  <c:v>8.5000000000001408E-2</c:v>
                </c:pt>
                <c:pt idx="6851">
                  <c:v>8.5100000000001411E-2</c:v>
                </c:pt>
                <c:pt idx="6852">
                  <c:v>8.5200000000001413E-2</c:v>
                </c:pt>
                <c:pt idx="6853">
                  <c:v>8.5300000000001416E-2</c:v>
                </c:pt>
                <c:pt idx="6854">
                  <c:v>8.5400000000001419E-2</c:v>
                </c:pt>
                <c:pt idx="6855">
                  <c:v>8.5500000000001422E-2</c:v>
                </c:pt>
                <c:pt idx="6856">
                  <c:v>8.5600000000001425E-2</c:v>
                </c:pt>
                <c:pt idx="6857">
                  <c:v>8.5700000000001428E-2</c:v>
                </c:pt>
                <c:pt idx="6858">
                  <c:v>8.5800000000001431E-2</c:v>
                </c:pt>
                <c:pt idx="6859">
                  <c:v>8.5900000000001434E-2</c:v>
                </c:pt>
                <c:pt idx="6860">
                  <c:v>8.6000000000001436E-2</c:v>
                </c:pt>
                <c:pt idx="6861">
                  <c:v>8.6100000000001439E-2</c:v>
                </c:pt>
                <c:pt idx="6862">
                  <c:v>8.6200000000001442E-2</c:v>
                </c:pt>
                <c:pt idx="6863">
                  <c:v>8.6300000000001445E-2</c:v>
                </c:pt>
                <c:pt idx="6864">
                  <c:v>8.6400000000001448E-2</c:v>
                </c:pt>
                <c:pt idx="6865">
                  <c:v>8.6500000000001451E-2</c:v>
                </c:pt>
                <c:pt idx="6866">
                  <c:v>8.6600000000001454E-2</c:v>
                </c:pt>
                <c:pt idx="6867">
                  <c:v>8.6700000000001456E-2</c:v>
                </c:pt>
                <c:pt idx="6868">
                  <c:v>8.6800000000001459E-2</c:v>
                </c:pt>
                <c:pt idx="6869">
                  <c:v>8.6900000000001462E-2</c:v>
                </c:pt>
                <c:pt idx="6870">
                  <c:v>8.7000000000001465E-2</c:v>
                </c:pt>
                <c:pt idx="6871">
                  <c:v>8.7100000000001468E-2</c:v>
                </c:pt>
                <c:pt idx="6872">
                  <c:v>8.7200000000001471E-2</c:v>
                </c:pt>
                <c:pt idx="6873">
                  <c:v>8.7300000000001474E-2</c:v>
                </c:pt>
                <c:pt idx="6874">
                  <c:v>8.7400000000001477E-2</c:v>
                </c:pt>
                <c:pt idx="6875">
                  <c:v>8.7500000000001479E-2</c:v>
                </c:pt>
                <c:pt idx="6876">
                  <c:v>8.7600000000001482E-2</c:v>
                </c:pt>
                <c:pt idx="6877">
                  <c:v>8.7700000000001485E-2</c:v>
                </c:pt>
                <c:pt idx="6878">
                  <c:v>8.7800000000001488E-2</c:v>
                </c:pt>
                <c:pt idx="6879">
                  <c:v>8.7900000000001491E-2</c:v>
                </c:pt>
                <c:pt idx="6880">
                  <c:v>8.8000000000001494E-2</c:v>
                </c:pt>
                <c:pt idx="6881">
                  <c:v>8.8100000000001497E-2</c:v>
                </c:pt>
                <c:pt idx="6882">
                  <c:v>8.8200000000001499E-2</c:v>
                </c:pt>
                <c:pt idx="6883">
                  <c:v>8.8300000000001502E-2</c:v>
                </c:pt>
                <c:pt idx="6884">
                  <c:v>8.8400000000001505E-2</c:v>
                </c:pt>
                <c:pt idx="6885">
                  <c:v>8.8500000000001508E-2</c:v>
                </c:pt>
                <c:pt idx="6886">
                  <c:v>8.8600000000001511E-2</c:v>
                </c:pt>
                <c:pt idx="6887">
                  <c:v>8.8700000000001514E-2</c:v>
                </c:pt>
                <c:pt idx="6888">
                  <c:v>8.8800000000001517E-2</c:v>
                </c:pt>
                <c:pt idx="6889">
                  <c:v>8.8900000000001519E-2</c:v>
                </c:pt>
                <c:pt idx="6890">
                  <c:v>8.9000000000001522E-2</c:v>
                </c:pt>
                <c:pt idx="6891">
                  <c:v>8.9100000000001525E-2</c:v>
                </c:pt>
                <c:pt idx="6892">
                  <c:v>8.9200000000001528E-2</c:v>
                </c:pt>
                <c:pt idx="6893">
                  <c:v>8.9300000000001531E-2</c:v>
                </c:pt>
                <c:pt idx="6894">
                  <c:v>8.9400000000001534E-2</c:v>
                </c:pt>
                <c:pt idx="6895">
                  <c:v>8.9500000000001537E-2</c:v>
                </c:pt>
                <c:pt idx="6896">
                  <c:v>8.960000000000154E-2</c:v>
                </c:pt>
                <c:pt idx="6897">
                  <c:v>8.9700000000001542E-2</c:v>
                </c:pt>
                <c:pt idx="6898">
                  <c:v>8.9800000000001545E-2</c:v>
                </c:pt>
                <c:pt idx="6899">
                  <c:v>8.9900000000001548E-2</c:v>
                </c:pt>
                <c:pt idx="6900">
                  <c:v>9.0000000000001551E-2</c:v>
                </c:pt>
                <c:pt idx="6901">
                  <c:v>9.0100000000001554E-2</c:v>
                </c:pt>
                <c:pt idx="6902">
                  <c:v>9.0200000000001557E-2</c:v>
                </c:pt>
                <c:pt idx="6903">
                  <c:v>9.030000000000156E-2</c:v>
                </c:pt>
                <c:pt idx="6904">
                  <c:v>9.0400000000001562E-2</c:v>
                </c:pt>
                <c:pt idx="6905">
                  <c:v>9.0500000000001565E-2</c:v>
                </c:pt>
                <c:pt idx="6906">
                  <c:v>9.0600000000001568E-2</c:v>
                </c:pt>
                <c:pt idx="6907">
                  <c:v>9.0700000000001571E-2</c:v>
                </c:pt>
                <c:pt idx="6908">
                  <c:v>9.0800000000001574E-2</c:v>
                </c:pt>
                <c:pt idx="6909">
                  <c:v>9.0900000000001577E-2</c:v>
                </c:pt>
                <c:pt idx="6910">
                  <c:v>9.100000000000158E-2</c:v>
                </c:pt>
                <c:pt idx="6911">
                  <c:v>9.1100000000001582E-2</c:v>
                </c:pt>
                <c:pt idx="6912">
                  <c:v>9.1200000000001585E-2</c:v>
                </c:pt>
                <c:pt idx="6913">
                  <c:v>9.1300000000001588E-2</c:v>
                </c:pt>
                <c:pt idx="6914">
                  <c:v>9.1400000000001591E-2</c:v>
                </c:pt>
                <c:pt idx="6915">
                  <c:v>9.1500000000001594E-2</c:v>
                </c:pt>
                <c:pt idx="6916">
                  <c:v>9.1600000000001597E-2</c:v>
                </c:pt>
                <c:pt idx="6917">
                  <c:v>9.17000000000016E-2</c:v>
                </c:pt>
                <c:pt idx="6918">
                  <c:v>9.1800000000001603E-2</c:v>
                </c:pt>
                <c:pt idx="6919">
                  <c:v>9.1900000000001605E-2</c:v>
                </c:pt>
                <c:pt idx="6920">
                  <c:v>9.2000000000001608E-2</c:v>
                </c:pt>
                <c:pt idx="6921">
                  <c:v>9.2100000000001611E-2</c:v>
                </c:pt>
                <c:pt idx="6922">
                  <c:v>9.2200000000001614E-2</c:v>
                </c:pt>
                <c:pt idx="6923">
                  <c:v>9.2300000000001617E-2</c:v>
                </c:pt>
                <c:pt idx="6924">
                  <c:v>9.240000000000162E-2</c:v>
                </c:pt>
                <c:pt idx="6925">
                  <c:v>9.2500000000001623E-2</c:v>
                </c:pt>
                <c:pt idx="6926">
                  <c:v>9.2600000000001625E-2</c:v>
                </c:pt>
                <c:pt idx="6927">
                  <c:v>9.2700000000001628E-2</c:v>
                </c:pt>
                <c:pt idx="6928">
                  <c:v>9.2800000000001631E-2</c:v>
                </c:pt>
                <c:pt idx="6929">
                  <c:v>9.2900000000001634E-2</c:v>
                </c:pt>
                <c:pt idx="6930">
                  <c:v>9.3000000000001637E-2</c:v>
                </c:pt>
                <c:pt idx="6931">
                  <c:v>9.310000000000164E-2</c:v>
                </c:pt>
                <c:pt idx="6932">
                  <c:v>9.3200000000001643E-2</c:v>
                </c:pt>
                <c:pt idx="6933">
                  <c:v>9.3300000000001646E-2</c:v>
                </c:pt>
                <c:pt idx="6934">
                  <c:v>9.3400000000001648E-2</c:v>
                </c:pt>
                <c:pt idx="6935">
                  <c:v>9.3500000000001651E-2</c:v>
                </c:pt>
                <c:pt idx="6936">
                  <c:v>9.3600000000001654E-2</c:v>
                </c:pt>
                <c:pt idx="6937">
                  <c:v>9.3700000000001657E-2</c:v>
                </c:pt>
                <c:pt idx="6938">
                  <c:v>9.380000000000166E-2</c:v>
                </c:pt>
                <c:pt idx="6939">
                  <c:v>9.3900000000001663E-2</c:v>
                </c:pt>
                <c:pt idx="6940">
                  <c:v>9.4000000000001666E-2</c:v>
                </c:pt>
                <c:pt idx="6941">
                  <c:v>9.4100000000001668E-2</c:v>
                </c:pt>
                <c:pt idx="6942">
                  <c:v>9.4200000000001671E-2</c:v>
                </c:pt>
                <c:pt idx="6943">
                  <c:v>9.4300000000001674E-2</c:v>
                </c:pt>
                <c:pt idx="6944">
                  <c:v>9.4400000000001677E-2</c:v>
                </c:pt>
                <c:pt idx="6945">
                  <c:v>9.450000000000168E-2</c:v>
                </c:pt>
                <c:pt idx="6946">
                  <c:v>9.4600000000001683E-2</c:v>
                </c:pt>
                <c:pt idx="6947">
                  <c:v>9.4700000000001686E-2</c:v>
                </c:pt>
                <c:pt idx="6948">
                  <c:v>9.4800000000001688E-2</c:v>
                </c:pt>
                <c:pt idx="6949">
                  <c:v>9.4900000000001691E-2</c:v>
                </c:pt>
                <c:pt idx="6950">
                  <c:v>9.5000000000001694E-2</c:v>
                </c:pt>
                <c:pt idx="6951">
                  <c:v>9.5100000000001697E-2</c:v>
                </c:pt>
                <c:pt idx="6952">
                  <c:v>9.52000000000017E-2</c:v>
                </c:pt>
                <c:pt idx="6953">
                  <c:v>9.5300000000001703E-2</c:v>
                </c:pt>
                <c:pt idx="6954">
                  <c:v>9.5400000000001706E-2</c:v>
                </c:pt>
                <c:pt idx="6955">
                  <c:v>9.5500000000001709E-2</c:v>
                </c:pt>
                <c:pt idx="6956">
                  <c:v>9.5600000000001711E-2</c:v>
                </c:pt>
                <c:pt idx="6957">
                  <c:v>9.5700000000001714E-2</c:v>
                </c:pt>
                <c:pt idx="6958">
                  <c:v>9.5800000000001717E-2</c:v>
                </c:pt>
                <c:pt idx="6959">
                  <c:v>9.590000000000172E-2</c:v>
                </c:pt>
                <c:pt idx="6960">
                  <c:v>9.6000000000001723E-2</c:v>
                </c:pt>
                <c:pt idx="6961">
                  <c:v>9.6100000000001726E-2</c:v>
                </c:pt>
                <c:pt idx="6962">
                  <c:v>9.6200000000001729E-2</c:v>
                </c:pt>
                <c:pt idx="6963">
                  <c:v>9.6300000000001731E-2</c:v>
                </c:pt>
                <c:pt idx="6964">
                  <c:v>9.6400000000001734E-2</c:v>
                </c:pt>
                <c:pt idx="6965">
                  <c:v>9.6500000000001737E-2</c:v>
                </c:pt>
                <c:pt idx="6966">
                  <c:v>9.660000000000174E-2</c:v>
                </c:pt>
                <c:pt idx="6967">
                  <c:v>9.6700000000001743E-2</c:v>
                </c:pt>
                <c:pt idx="6968">
                  <c:v>9.6800000000001746E-2</c:v>
                </c:pt>
                <c:pt idx="6969">
                  <c:v>9.6900000000001749E-2</c:v>
                </c:pt>
                <c:pt idx="6970">
                  <c:v>9.7000000000001751E-2</c:v>
                </c:pt>
                <c:pt idx="6971">
                  <c:v>9.7100000000001754E-2</c:v>
                </c:pt>
                <c:pt idx="6972">
                  <c:v>9.7200000000001757E-2</c:v>
                </c:pt>
                <c:pt idx="6973">
                  <c:v>9.730000000000176E-2</c:v>
                </c:pt>
                <c:pt idx="6974">
                  <c:v>9.7400000000001763E-2</c:v>
                </c:pt>
                <c:pt idx="6975">
                  <c:v>9.7500000000001766E-2</c:v>
                </c:pt>
                <c:pt idx="6976">
                  <c:v>9.7600000000001769E-2</c:v>
                </c:pt>
                <c:pt idx="6977">
                  <c:v>9.7700000000001772E-2</c:v>
                </c:pt>
                <c:pt idx="6978">
                  <c:v>9.7800000000001774E-2</c:v>
                </c:pt>
                <c:pt idx="6979">
                  <c:v>9.7900000000001777E-2</c:v>
                </c:pt>
                <c:pt idx="6980">
                  <c:v>9.800000000000178E-2</c:v>
                </c:pt>
                <c:pt idx="6981">
                  <c:v>9.8100000000001783E-2</c:v>
                </c:pt>
                <c:pt idx="6982">
                  <c:v>9.8200000000001786E-2</c:v>
                </c:pt>
                <c:pt idx="6983">
                  <c:v>9.8300000000001789E-2</c:v>
                </c:pt>
                <c:pt idx="6984">
                  <c:v>9.8400000000001792E-2</c:v>
                </c:pt>
                <c:pt idx="6985">
                  <c:v>9.8500000000001794E-2</c:v>
                </c:pt>
                <c:pt idx="6986">
                  <c:v>9.8600000000001797E-2</c:v>
                </c:pt>
                <c:pt idx="6987">
                  <c:v>9.87000000000018E-2</c:v>
                </c:pt>
                <c:pt idx="6988">
                  <c:v>9.8800000000001803E-2</c:v>
                </c:pt>
                <c:pt idx="6989">
                  <c:v>9.8900000000001806E-2</c:v>
                </c:pt>
                <c:pt idx="6990">
                  <c:v>9.9000000000001809E-2</c:v>
                </c:pt>
                <c:pt idx="6991">
                  <c:v>9.9100000000001812E-2</c:v>
                </c:pt>
                <c:pt idx="6992">
                  <c:v>9.9200000000001815E-2</c:v>
                </c:pt>
                <c:pt idx="6993">
                  <c:v>9.9300000000001817E-2</c:v>
                </c:pt>
                <c:pt idx="6994">
                  <c:v>9.940000000000182E-2</c:v>
                </c:pt>
                <c:pt idx="6995">
                  <c:v>9.9500000000001823E-2</c:v>
                </c:pt>
                <c:pt idx="6996">
                  <c:v>9.9600000000001826E-2</c:v>
                </c:pt>
                <c:pt idx="6997">
                  <c:v>9.9700000000001829E-2</c:v>
                </c:pt>
                <c:pt idx="6998">
                  <c:v>9.9800000000001832E-2</c:v>
                </c:pt>
                <c:pt idx="6999">
                  <c:v>9.9900000000001835E-2</c:v>
                </c:pt>
                <c:pt idx="7000">
                  <c:v>0.10000000000000184</c:v>
                </c:pt>
                <c:pt idx="7001">
                  <c:v>0.10010000000000184</c:v>
                </c:pt>
                <c:pt idx="7002">
                  <c:v>0.10020000000000184</c:v>
                </c:pt>
                <c:pt idx="7003">
                  <c:v>0.10030000000000185</c:v>
                </c:pt>
                <c:pt idx="7004">
                  <c:v>0.10040000000000185</c:v>
                </c:pt>
                <c:pt idx="7005">
                  <c:v>0.10050000000000185</c:v>
                </c:pt>
                <c:pt idx="7006">
                  <c:v>0.10060000000000185</c:v>
                </c:pt>
                <c:pt idx="7007">
                  <c:v>0.10070000000000186</c:v>
                </c:pt>
                <c:pt idx="7008">
                  <c:v>0.10080000000000186</c:v>
                </c:pt>
                <c:pt idx="7009">
                  <c:v>0.10090000000000186</c:v>
                </c:pt>
                <c:pt idx="7010">
                  <c:v>0.10100000000000187</c:v>
                </c:pt>
                <c:pt idx="7011">
                  <c:v>0.10110000000000187</c:v>
                </c:pt>
                <c:pt idx="7012">
                  <c:v>0.10120000000000187</c:v>
                </c:pt>
                <c:pt idx="7013">
                  <c:v>0.10130000000000187</c:v>
                </c:pt>
                <c:pt idx="7014">
                  <c:v>0.10140000000000188</c:v>
                </c:pt>
                <c:pt idx="7015">
                  <c:v>0.10150000000000188</c:v>
                </c:pt>
                <c:pt idx="7016">
                  <c:v>0.10160000000000188</c:v>
                </c:pt>
                <c:pt idx="7017">
                  <c:v>0.10170000000000189</c:v>
                </c:pt>
                <c:pt idx="7018">
                  <c:v>0.10180000000000189</c:v>
                </c:pt>
                <c:pt idx="7019">
                  <c:v>0.10190000000000189</c:v>
                </c:pt>
                <c:pt idx="7020">
                  <c:v>0.10200000000000189</c:v>
                </c:pt>
                <c:pt idx="7021">
                  <c:v>0.1021000000000019</c:v>
                </c:pt>
                <c:pt idx="7022">
                  <c:v>0.1022000000000019</c:v>
                </c:pt>
                <c:pt idx="7023">
                  <c:v>0.1023000000000019</c:v>
                </c:pt>
                <c:pt idx="7024">
                  <c:v>0.10240000000000191</c:v>
                </c:pt>
                <c:pt idx="7025">
                  <c:v>0.10250000000000191</c:v>
                </c:pt>
                <c:pt idx="7026">
                  <c:v>0.10260000000000191</c:v>
                </c:pt>
                <c:pt idx="7027">
                  <c:v>0.10270000000000191</c:v>
                </c:pt>
                <c:pt idx="7028">
                  <c:v>0.10280000000000192</c:v>
                </c:pt>
                <c:pt idx="7029">
                  <c:v>0.10290000000000192</c:v>
                </c:pt>
                <c:pt idx="7030">
                  <c:v>0.10300000000000192</c:v>
                </c:pt>
                <c:pt idx="7031">
                  <c:v>0.10310000000000193</c:v>
                </c:pt>
                <c:pt idx="7032">
                  <c:v>0.10320000000000193</c:v>
                </c:pt>
                <c:pt idx="7033">
                  <c:v>0.10330000000000193</c:v>
                </c:pt>
                <c:pt idx="7034">
                  <c:v>0.10340000000000193</c:v>
                </c:pt>
                <c:pt idx="7035">
                  <c:v>0.10350000000000194</c:v>
                </c:pt>
                <c:pt idx="7036">
                  <c:v>0.10360000000000194</c:v>
                </c:pt>
                <c:pt idx="7037">
                  <c:v>0.10370000000000194</c:v>
                </c:pt>
                <c:pt idx="7038">
                  <c:v>0.10380000000000195</c:v>
                </c:pt>
                <c:pt idx="7039">
                  <c:v>0.10390000000000195</c:v>
                </c:pt>
                <c:pt idx="7040">
                  <c:v>0.10400000000000195</c:v>
                </c:pt>
                <c:pt idx="7041">
                  <c:v>0.10410000000000195</c:v>
                </c:pt>
                <c:pt idx="7042">
                  <c:v>0.10420000000000196</c:v>
                </c:pt>
                <c:pt idx="7043">
                  <c:v>0.10430000000000196</c:v>
                </c:pt>
                <c:pt idx="7044">
                  <c:v>0.10440000000000196</c:v>
                </c:pt>
                <c:pt idx="7045">
                  <c:v>0.10450000000000197</c:v>
                </c:pt>
                <c:pt idx="7046">
                  <c:v>0.10460000000000197</c:v>
                </c:pt>
                <c:pt idx="7047">
                  <c:v>0.10470000000000197</c:v>
                </c:pt>
                <c:pt idx="7048">
                  <c:v>0.10480000000000197</c:v>
                </c:pt>
                <c:pt idx="7049">
                  <c:v>0.10490000000000198</c:v>
                </c:pt>
                <c:pt idx="7050">
                  <c:v>0.10500000000000198</c:v>
                </c:pt>
                <c:pt idx="7051">
                  <c:v>0.10510000000000198</c:v>
                </c:pt>
                <c:pt idx="7052">
                  <c:v>0.10520000000000199</c:v>
                </c:pt>
                <c:pt idx="7053">
                  <c:v>0.10530000000000199</c:v>
                </c:pt>
                <c:pt idx="7054">
                  <c:v>0.10540000000000199</c:v>
                </c:pt>
                <c:pt idx="7055">
                  <c:v>0.10550000000000199</c:v>
                </c:pt>
                <c:pt idx="7056">
                  <c:v>0.105600000000002</c:v>
                </c:pt>
                <c:pt idx="7057">
                  <c:v>0.105700000000002</c:v>
                </c:pt>
                <c:pt idx="7058">
                  <c:v>0.105800000000002</c:v>
                </c:pt>
                <c:pt idx="7059">
                  <c:v>0.10590000000000201</c:v>
                </c:pt>
                <c:pt idx="7060">
                  <c:v>0.10600000000000201</c:v>
                </c:pt>
                <c:pt idx="7061">
                  <c:v>0.10610000000000201</c:v>
                </c:pt>
                <c:pt idx="7062">
                  <c:v>0.10620000000000202</c:v>
                </c:pt>
                <c:pt idx="7063">
                  <c:v>0.10630000000000202</c:v>
                </c:pt>
                <c:pt idx="7064">
                  <c:v>0.10640000000000202</c:v>
                </c:pt>
                <c:pt idx="7065">
                  <c:v>0.10650000000000202</c:v>
                </c:pt>
                <c:pt idx="7066">
                  <c:v>0.10660000000000203</c:v>
                </c:pt>
                <c:pt idx="7067">
                  <c:v>0.10670000000000203</c:v>
                </c:pt>
                <c:pt idx="7068">
                  <c:v>0.10680000000000203</c:v>
                </c:pt>
                <c:pt idx="7069">
                  <c:v>0.10690000000000204</c:v>
                </c:pt>
                <c:pt idx="7070">
                  <c:v>0.10700000000000204</c:v>
                </c:pt>
                <c:pt idx="7071">
                  <c:v>0.10710000000000204</c:v>
                </c:pt>
                <c:pt idx="7072">
                  <c:v>0.10720000000000204</c:v>
                </c:pt>
                <c:pt idx="7073">
                  <c:v>0.10730000000000205</c:v>
                </c:pt>
                <c:pt idx="7074">
                  <c:v>0.10740000000000205</c:v>
                </c:pt>
                <c:pt idx="7075">
                  <c:v>0.10750000000000205</c:v>
                </c:pt>
                <c:pt idx="7076">
                  <c:v>0.10760000000000206</c:v>
                </c:pt>
                <c:pt idx="7077">
                  <c:v>0.10770000000000206</c:v>
                </c:pt>
                <c:pt idx="7078">
                  <c:v>0.10780000000000206</c:v>
                </c:pt>
                <c:pt idx="7079">
                  <c:v>0.10790000000000206</c:v>
                </c:pt>
                <c:pt idx="7080">
                  <c:v>0.10800000000000207</c:v>
                </c:pt>
                <c:pt idx="7081">
                  <c:v>0.10810000000000207</c:v>
                </c:pt>
                <c:pt idx="7082">
                  <c:v>0.10820000000000207</c:v>
                </c:pt>
                <c:pt idx="7083">
                  <c:v>0.10830000000000208</c:v>
                </c:pt>
                <c:pt idx="7084">
                  <c:v>0.10840000000000208</c:v>
                </c:pt>
                <c:pt idx="7085">
                  <c:v>0.10850000000000208</c:v>
                </c:pt>
                <c:pt idx="7086">
                  <c:v>0.10860000000000208</c:v>
                </c:pt>
                <c:pt idx="7087">
                  <c:v>0.10870000000000209</c:v>
                </c:pt>
                <c:pt idx="7088">
                  <c:v>0.10880000000000209</c:v>
                </c:pt>
                <c:pt idx="7089">
                  <c:v>0.10890000000000209</c:v>
                </c:pt>
                <c:pt idx="7090">
                  <c:v>0.1090000000000021</c:v>
                </c:pt>
                <c:pt idx="7091">
                  <c:v>0.1091000000000021</c:v>
                </c:pt>
                <c:pt idx="7092">
                  <c:v>0.1092000000000021</c:v>
                </c:pt>
                <c:pt idx="7093">
                  <c:v>0.1093000000000021</c:v>
                </c:pt>
                <c:pt idx="7094">
                  <c:v>0.10940000000000211</c:v>
                </c:pt>
                <c:pt idx="7095">
                  <c:v>0.10950000000000211</c:v>
                </c:pt>
                <c:pt idx="7096">
                  <c:v>0.10960000000000211</c:v>
                </c:pt>
                <c:pt idx="7097">
                  <c:v>0.10970000000000212</c:v>
                </c:pt>
                <c:pt idx="7098">
                  <c:v>0.10980000000000212</c:v>
                </c:pt>
                <c:pt idx="7099">
                  <c:v>0.10990000000000212</c:v>
                </c:pt>
                <c:pt idx="7100">
                  <c:v>0.11000000000000212</c:v>
                </c:pt>
                <c:pt idx="7101">
                  <c:v>0.11010000000000213</c:v>
                </c:pt>
                <c:pt idx="7102">
                  <c:v>0.11020000000000213</c:v>
                </c:pt>
                <c:pt idx="7103">
                  <c:v>0.11030000000000213</c:v>
                </c:pt>
                <c:pt idx="7104">
                  <c:v>0.11040000000000214</c:v>
                </c:pt>
                <c:pt idx="7105">
                  <c:v>0.11050000000000214</c:v>
                </c:pt>
                <c:pt idx="7106">
                  <c:v>0.11060000000000214</c:v>
                </c:pt>
                <c:pt idx="7107">
                  <c:v>0.11070000000000214</c:v>
                </c:pt>
                <c:pt idx="7108">
                  <c:v>0.11080000000000215</c:v>
                </c:pt>
                <c:pt idx="7109">
                  <c:v>0.11090000000000215</c:v>
                </c:pt>
                <c:pt idx="7110">
                  <c:v>0.11100000000000215</c:v>
                </c:pt>
                <c:pt idx="7111">
                  <c:v>0.11110000000000216</c:v>
                </c:pt>
                <c:pt idx="7112">
                  <c:v>0.11120000000000216</c:v>
                </c:pt>
                <c:pt idx="7113">
                  <c:v>0.11130000000000216</c:v>
                </c:pt>
                <c:pt idx="7114">
                  <c:v>0.11140000000000216</c:v>
                </c:pt>
                <c:pt idx="7115">
                  <c:v>0.11150000000000217</c:v>
                </c:pt>
                <c:pt idx="7116">
                  <c:v>0.11160000000000217</c:v>
                </c:pt>
                <c:pt idx="7117">
                  <c:v>0.11170000000000217</c:v>
                </c:pt>
                <c:pt idx="7118">
                  <c:v>0.11180000000000218</c:v>
                </c:pt>
                <c:pt idx="7119">
                  <c:v>0.11190000000000218</c:v>
                </c:pt>
                <c:pt idx="7120">
                  <c:v>0.11200000000000218</c:v>
                </c:pt>
                <c:pt idx="7121">
                  <c:v>0.11210000000000218</c:v>
                </c:pt>
                <c:pt idx="7122">
                  <c:v>0.11220000000000219</c:v>
                </c:pt>
                <c:pt idx="7123">
                  <c:v>0.11230000000000219</c:v>
                </c:pt>
                <c:pt idx="7124">
                  <c:v>0.11240000000000219</c:v>
                </c:pt>
                <c:pt idx="7125">
                  <c:v>0.1125000000000022</c:v>
                </c:pt>
                <c:pt idx="7126">
                  <c:v>0.1126000000000022</c:v>
                </c:pt>
                <c:pt idx="7127">
                  <c:v>0.1127000000000022</c:v>
                </c:pt>
                <c:pt idx="7128">
                  <c:v>0.1128000000000022</c:v>
                </c:pt>
                <c:pt idx="7129">
                  <c:v>0.11290000000000221</c:v>
                </c:pt>
                <c:pt idx="7130">
                  <c:v>0.11300000000000221</c:v>
                </c:pt>
                <c:pt idx="7131">
                  <c:v>0.11310000000000221</c:v>
                </c:pt>
                <c:pt idx="7132">
                  <c:v>0.11320000000000222</c:v>
                </c:pt>
                <c:pt idx="7133">
                  <c:v>0.11330000000000222</c:v>
                </c:pt>
                <c:pt idx="7134">
                  <c:v>0.11340000000000222</c:v>
                </c:pt>
                <c:pt idx="7135">
                  <c:v>0.11350000000000222</c:v>
                </c:pt>
                <c:pt idx="7136">
                  <c:v>0.11360000000000223</c:v>
                </c:pt>
                <c:pt idx="7137">
                  <c:v>0.11370000000000223</c:v>
                </c:pt>
                <c:pt idx="7138">
                  <c:v>0.11380000000000223</c:v>
                </c:pt>
                <c:pt idx="7139">
                  <c:v>0.11390000000000224</c:v>
                </c:pt>
                <c:pt idx="7140">
                  <c:v>0.11400000000000224</c:v>
                </c:pt>
                <c:pt idx="7141">
                  <c:v>0.11410000000000224</c:v>
                </c:pt>
                <c:pt idx="7142">
                  <c:v>0.11420000000000224</c:v>
                </c:pt>
                <c:pt idx="7143">
                  <c:v>0.11430000000000225</c:v>
                </c:pt>
                <c:pt idx="7144">
                  <c:v>0.11440000000000225</c:v>
                </c:pt>
                <c:pt idx="7145">
                  <c:v>0.11450000000000225</c:v>
                </c:pt>
                <c:pt idx="7146">
                  <c:v>0.11460000000000226</c:v>
                </c:pt>
                <c:pt idx="7147">
                  <c:v>0.11470000000000226</c:v>
                </c:pt>
                <c:pt idx="7148">
                  <c:v>0.11480000000000226</c:v>
                </c:pt>
                <c:pt idx="7149">
                  <c:v>0.11490000000000226</c:v>
                </c:pt>
                <c:pt idx="7150">
                  <c:v>0.11500000000000227</c:v>
                </c:pt>
                <c:pt idx="7151">
                  <c:v>0.11510000000000227</c:v>
                </c:pt>
                <c:pt idx="7152">
                  <c:v>0.11520000000000227</c:v>
                </c:pt>
                <c:pt idx="7153">
                  <c:v>0.11530000000000228</c:v>
                </c:pt>
                <c:pt idx="7154">
                  <c:v>0.11540000000000228</c:v>
                </c:pt>
                <c:pt idx="7155">
                  <c:v>0.11550000000000228</c:v>
                </c:pt>
                <c:pt idx="7156">
                  <c:v>0.11560000000000228</c:v>
                </c:pt>
                <c:pt idx="7157">
                  <c:v>0.11570000000000229</c:v>
                </c:pt>
                <c:pt idx="7158">
                  <c:v>0.11580000000000229</c:v>
                </c:pt>
                <c:pt idx="7159">
                  <c:v>0.11590000000000229</c:v>
                </c:pt>
                <c:pt idx="7160">
                  <c:v>0.1160000000000023</c:v>
                </c:pt>
                <c:pt idx="7161">
                  <c:v>0.1161000000000023</c:v>
                </c:pt>
                <c:pt idx="7162">
                  <c:v>0.1162000000000023</c:v>
                </c:pt>
                <c:pt idx="7163">
                  <c:v>0.1163000000000023</c:v>
                </c:pt>
                <c:pt idx="7164">
                  <c:v>0.11640000000000231</c:v>
                </c:pt>
                <c:pt idx="7165">
                  <c:v>0.11650000000000231</c:v>
                </c:pt>
                <c:pt idx="7166">
                  <c:v>0.11660000000000231</c:v>
                </c:pt>
                <c:pt idx="7167">
                  <c:v>0.11670000000000232</c:v>
                </c:pt>
                <c:pt idx="7168">
                  <c:v>0.11680000000000232</c:v>
                </c:pt>
                <c:pt idx="7169">
                  <c:v>0.11690000000000232</c:v>
                </c:pt>
                <c:pt idx="7170">
                  <c:v>0.11700000000000232</c:v>
                </c:pt>
                <c:pt idx="7171">
                  <c:v>0.11710000000000233</c:v>
                </c:pt>
                <c:pt idx="7172">
                  <c:v>0.11720000000000233</c:v>
                </c:pt>
                <c:pt idx="7173">
                  <c:v>0.11730000000000233</c:v>
                </c:pt>
                <c:pt idx="7174">
                  <c:v>0.11740000000000234</c:v>
                </c:pt>
                <c:pt idx="7175">
                  <c:v>0.11750000000000234</c:v>
                </c:pt>
                <c:pt idx="7176">
                  <c:v>0.11760000000000234</c:v>
                </c:pt>
                <c:pt idx="7177">
                  <c:v>0.11770000000000234</c:v>
                </c:pt>
                <c:pt idx="7178">
                  <c:v>0.11780000000000235</c:v>
                </c:pt>
                <c:pt idx="7179">
                  <c:v>0.11790000000000235</c:v>
                </c:pt>
                <c:pt idx="7180">
                  <c:v>0.11800000000000235</c:v>
                </c:pt>
                <c:pt idx="7181">
                  <c:v>0.11810000000000236</c:v>
                </c:pt>
                <c:pt idx="7182">
                  <c:v>0.11820000000000236</c:v>
                </c:pt>
                <c:pt idx="7183">
                  <c:v>0.11830000000000236</c:v>
                </c:pt>
                <c:pt idx="7184">
                  <c:v>0.11840000000000236</c:v>
                </c:pt>
                <c:pt idx="7185">
                  <c:v>0.11850000000000237</c:v>
                </c:pt>
                <c:pt idx="7186">
                  <c:v>0.11860000000000237</c:v>
                </c:pt>
                <c:pt idx="7187">
                  <c:v>0.11870000000000237</c:v>
                </c:pt>
                <c:pt idx="7188">
                  <c:v>0.11880000000000238</c:v>
                </c:pt>
                <c:pt idx="7189">
                  <c:v>0.11890000000000238</c:v>
                </c:pt>
                <c:pt idx="7190">
                  <c:v>0.11900000000000238</c:v>
                </c:pt>
                <c:pt idx="7191">
                  <c:v>0.11910000000000238</c:v>
                </c:pt>
                <c:pt idx="7192">
                  <c:v>0.11920000000000239</c:v>
                </c:pt>
                <c:pt idx="7193">
                  <c:v>0.11930000000000239</c:v>
                </c:pt>
                <c:pt idx="7194">
                  <c:v>0.11940000000000239</c:v>
                </c:pt>
                <c:pt idx="7195">
                  <c:v>0.1195000000000024</c:v>
                </c:pt>
                <c:pt idx="7196">
                  <c:v>0.1196000000000024</c:v>
                </c:pt>
                <c:pt idx="7197">
                  <c:v>0.1197000000000024</c:v>
                </c:pt>
                <c:pt idx="7198">
                  <c:v>0.1198000000000024</c:v>
                </c:pt>
                <c:pt idx="7199">
                  <c:v>0.11990000000000241</c:v>
                </c:pt>
                <c:pt idx="7200">
                  <c:v>0.12000000000000241</c:v>
                </c:pt>
                <c:pt idx="7201">
                  <c:v>0.12010000000000241</c:v>
                </c:pt>
                <c:pt idx="7202">
                  <c:v>0.12020000000000242</c:v>
                </c:pt>
                <c:pt idx="7203">
                  <c:v>0.12030000000000242</c:v>
                </c:pt>
                <c:pt idx="7204">
                  <c:v>0.12040000000000242</c:v>
                </c:pt>
                <c:pt idx="7205">
                  <c:v>0.12050000000000242</c:v>
                </c:pt>
                <c:pt idx="7206">
                  <c:v>0.12060000000000243</c:v>
                </c:pt>
                <c:pt idx="7207">
                  <c:v>0.12070000000000243</c:v>
                </c:pt>
                <c:pt idx="7208">
                  <c:v>0.12080000000000243</c:v>
                </c:pt>
                <c:pt idx="7209">
                  <c:v>0.12090000000000244</c:v>
                </c:pt>
                <c:pt idx="7210">
                  <c:v>0.12100000000000244</c:v>
                </c:pt>
                <c:pt idx="7211">
                  <c:v>0.12110000000000244</c:v>
                </c:pt>
                <c:pt idx="7212">
                  <c:v>0.12120000000000244</c:v>
                </c:pt>
                <c:pt idx="7213">
                  <c:v>0.12130000000000245</c:v>
                </c:pt>
                <c:pt idx="7214">
                  <c:v>0.12140000000000245</c:v>
                </c:pt>
                <c:pt idx="7215">
                  <c:v>0.12150000000000245</c:v>
                </c:pt>
                <c:pt idx="7216">
                  <c:v>0.12160000000000246</c:v>
                </c:pt>
                <c:pt idx="7217">
                  <c:v>0.12170000000000246</c:v>
                </c:pt>
                <c:pt idx="7218">
                  <c:v>0.12180000000000246</c:v>
                </c:pt>
                <c:pt idx="7219">
                  <c:v>0.12190000000000246</c:v>
                </c:pt>
                <c:pt idx="7220">
                  <c:v>0.12200000000000247</c:v>
                </c:pt>
                <c:pt idx="7221">
                  <c:v>0.12210000000000247</c:v>
                </c:pt>
                <c:pt idx="7222">
                  <c:v>0.12220000000000247</c:v>
                </c:pt>
                <c:pt idx="7223">
                  <c:v>0.12230000000000248</c:v>
                </c:pt>
                <c:pt idx="7224">
                  <c:v>0.12240000000000248</c:v>
                </c:pt>
                <c:pt idx="7225">
                  <c:v>0.12250000000000248</c:v>
                </c:pt>
                <c:pt idx="7226">
                  <c:v>0.12260000000000248</c:v>
                </c:pt>
                <c:pt idx="7227">
                  <c:v>0.12270000000000249</c:v>
                </c:pt>
                <c:pt idx="7228">
                  <c:v>0.12280000000000249</c:v>
                </c:pt>
                <c:pt idx="7229">
                  <c:v>0.12290000000000249</c:v>
                </c:pt>
                <c:pt idx="7230">
                  <c:v>0.1230000000000025</c:v>
                </c:pt>
                <c:pt idx="7231">
                  <c:v>0.1231000000000025</c:v>
                </c:pt>
                <c:pt idx="7232">
                  <c:v>0.1232000000000025</c:v>
                </c:pt>
                <c:pt idx="7233">
                  <c:v>0.1233000000000025</c:v>
                </c:pt>
                <c:pt idx="7234">
                  <c:v>0.12340000000000251</c:v>
                </c:pt>
                <c:pt idx="7235">
                  <c:v>0.12350000000000251</c:v>
                </c:pt>
                <c:pt idx="7236">
                  <c:v>0.12360000000000251</c:v>
                </c:pt>
                <c:pt idx="7237">
                  <c:v>0.12370000000000252</c:v>
                </c:pt>
                <c:pt idx="7238">
                  <c:v>0.12380000000000252</c:v>
                </c:pt>
                <c:pt idx="7239">
                  <c:v>0.12390000000000252</c:v>
                </c:pt>
                <c:pt idx="7240">
                  <c:v>0.12400000000000252</c:v>
                </c:pt>
                <c:pt idx="7241">
                  <c:v>0.12410000000000253</c:v>
                </c:pt>
                <c:pt idx="7242">
                  <c:v>0.12420000000000253</c:v>
                </c:pt>
                <c:pt idx="7243">
                  <c:v>0.12430000000000253</c:v>
                </c:pt>
                <c:pt idx="7244">
                  <c:v>0.12440000000000254</c:v>
                </c:pt>
                <c:pt idx="7245">
                  <c:v>0.12450000000000254</c:v>
                </c:pt>
                <c:pt idx="7246">
                  <c:v>0.12460000000000254</c:v>
                </c:pt>
                <c:pt idx="7247">
                  <c:v>0.12470000000000254</c:v>
                </c:pt>
                <c:pt idx="7248">
                  <c:v>0.12480000000000255</c:v>
                </c:pt>
                <c:pt idx="7249">
                  <c:v>0.12490000000000255</c:v>
                </c:pt>
                <c:pt idx="7250">
                  <c:v>0.12500000000000255</c:v>
                </c:pt>
                <c:pt idx="7251">
                  <c:v>0.12510000000000254</c:v>
                </c:pt>
                <c:pt idx="7252">
                  <c:v>0.12520000000000253</c:v>
                </c:pt>
                <c:pt idx="7253">
                  <c:v>0.12530000000000252</c:v>
                </c:pt>
                <c:pt idx="7254">
                  <c:v>0.12540000000000251</c:v>
                </c:pt>
                <c:pt idx="7255">
                  <c:v>0.1255000000000025</c:v>
                </c:pt>
                <c:pt idx="7256">
                  <c:v>0.12560000000000249</c:v>
                </c:pt>
                <c:pt idx="7257">
                  <c:v>0.12570000000000248</c:v>
                </c:pt>
                <c:pt idx="7258">
                  <c:v>0.12580000000000247</c:v>
                </c:pt>
                <c:pt idx="7259">
                  <c:v>0.12590000000000245</c:v>
                </c:pt>
                <c:pt idx="7260">
                  <c:v>0.12600000000000244</c:v>
                </c:pt>
                <c:pt idx="7261">
                  <c:v>0.12610000000000243</c:v>
                </c:pt>
                <c:pt idx="7262">
                  <c:v>0.12620000000000242</c:v>
                </c:pt>
                <c:pt idx="7263">
                  <c:v>0.12630000000000241</c:v>
                </c:pt>
                <c:pt idx="7264">
                  <c:v>0.1264000000000024</c:v>
                </c:pt>
                <c:pt idx="7265">
                  <c:v>0.12650000000000239</c:v>
                </c:pt>
                <c:pt idx="7266">
                  <c:v>0.12660000000000238</c:v>
                </c:pt>
                <c:pt idx="7267">
                  <c:v>0.12670000000000237</c:v>
                </c:pt>
                <c:pt idx="7268">
                  <c:v>0.12680000000000236</c:v>
                </c:pt>
                <c:pt idx="7269">
                  <c:v>0.12690000000000234</c:v>
                </c:pt>
                <c:pt idx="7270">
                  <c:v>0.12700000000000233</c:v>
                </c:pt>
                <c:pt idx="7271">
                  <c:v>0.12710000000000232</c:v>
                </c:pt>
                <c:pt idx="7272">
                  <c:v>0.12720000000000231</c:v>
                </c:pt>
                <c:pt idx="7273">
                  <c:v>0.1273000000000023</c:v>
                </c:pt>
                <c:pt idx="7274">
                  <c:v>0.12740000000000229</c:v>
                </c:pt>
                <c:pt idx="7275">
                  <c:v>0.12750000000000228</c:v>
                </c:pt>
                <c:pt idx="7276">
                  <c:v>0.12760000000000227</c:v>
                </c:pt>
                <c:pt idx="7277">
                  <c:v>0.12770000000000226</c:v>
                </c:pt>
                <c:pt idx="7278">
                  <c:v>0.12780000000000225</c:v>
                </c:pt>
                <c:pt idx="7279">
                  <c:v>0.12790000000000223</c:v>
                </c:pt>
                <c:pt idx="7280">
                  <c:v>0.12800000000000222</c:v>
                </c:pt>
                <c:pt idx="7281">
                  <c:v>0.12810000000000221</c:v>
                </c:pt>
                <c:pt idx="7282">
                  <c:v>0.1282000000000022</c:v>
                </c:pt>
                <c:pt idx="7283">
                  <c:v>0.12830000000000219</c:v>
                </c:pt>
                <c:pt idx="7284">
                  <c:v>0.12840000000000218</c:v>
                </c:pt>
                <c:pt idx="7285">
                  <c:v>0.12850000000000217</c:v>
                </c:pt>
                <c:pt idx="7286">
                  <c:v>0.12860000000000216</c:v>
                </c:pt>
                <c:pt idx="7287">
                  <c:v>0.12870000000000215</c:v>
                </c:pt>
                <c:pt idx="7288">
                  <c:v>0.12880000000000214</c:v>
                </c:pt>
                <c:pt idx="7289">
                  <c:v>0.12890000000000212</c:v>
                </c:pt>
                <c:pt idx="7290">
                  <c:v>0.12900000000000211</c:v>
                </c:pt>
                <c:pt idx="7291">
                  <c:v>0.1291000000000021</c:v>
                </c:pt>
                <c:pt idx="7292">
                  <c:v>0.12920000000000209</c:v>
                </c:pt>
                <c:pt idx="7293">
                  <c:v>0.12930000000000208</c:v>
                </c:pt>
                <c:pt idx="7294">
                  <c:v>0.12940000000000207</c:v>
                </c:pt>
                <c:pt idx="7295">
                  <c:v>0.12950000000000206</c:v>
                </c:pt>
                <c:pt idx="7296">
                  <c:v>0.12960000000000205</c:v>
                </c:pt>
                <c:pt idx="7297">
                  <c:v>0.12970000000000204</c:v>
                </c:pt>
                <c:pt idx="7298">
                  <c:v>0.12980000000000202</c:v>
                </c:pt>
                <c:pt idx="7299">
                  <c:v>0.12990000000000201</c:v>
                </c:pt>
                <c:pt idx="7300">
                  <c:v>0.130000000000002</c:v>
                </c:pt>
                <c:pt idx="7301">
                  <c:v>0.13010000000000199</c:v>
                </c:pt>
                <c:pt idx="7302">
                  <c:v>0.13020000000000198</c:v>
                </c:pt>
                <c:pt idx="7303">
                  <c:v>0.13030000000000197</c:v>
                </c:pt>
                <c:pt idx="7304">
                  <c:v>0.13040000000000196</c:v>
                </c:pt>
                <c:pt idx="7305">
                  <c:v>0.13050000000000195</c:v>
                </c:pt>
                <c:pt idx="7306">
                  <c:v>0.13060000000000194</c:v>
                </c:pt>
                <c:pt idx="7307">
                  <c:v>0.13070000000000193</c:v>
                </c:pt>
                <c:pt idx="7308">
                  <c:v>0.13080000000000191</c:v>
                </c:pt>
                <c:pt idx="7309">
                  <c:v>0.1309000000000019</c:v>
                </c:pt>
                <c:pt idx="7310">
                  <c:v>0.13100000000000189</c:v>
                </c:pt>
                <c:pt idx="7311">
                  <c:v>0.13110000000000188</c:v>
                </c:pt>
                <c:pt idx="7312">
                  <c:v>0.13120000000000187</c:v>
                </c:pt>
                <c:pt idx="7313">
                  <c:v>0.13130000000000186</c:v>
                </c:pt>
                <c:pt idx="7314">
                  <c:v>0.13140000000000185</c:v>
                </c:pt>
                <c:pt idx="7315">
                  <c:v>0.13150000000000184</c:v>
                </c:pt>
                <c:pt idx="7316">
                  <c:v>0.13160000000000183</c:v>
                </c:pt>
                <c:pt idx="7317">
                  <c:v>0.13170000000000182</c:v>
                </c:pt>
                <c:pt idx="7318">
                  <c:v>0.1318000000000018</c:v>
                </c:pt>
                <c:pt idx="7319">
                  <c:v>0.13190000000000179</c:v>
                </c:pt>
                <c:pt idx="7320">
                  <c:v>0.13200000000000178</c:v>
                </c:pt>
                <c:pt idx="7321">
                  <c:v>0.13210000000000177</c:v>
                </c:pt>
                <c:pt idx="7322">
                  <c:v>0.13220000000000176</c:v>
                </c:pt>
                <c:pt idx="7323">
                  <c:v>0.13230000000000175</c:v>
                </c:pt>
                <c:pt idx="7324">
                  <c:v>0.13240000000000174</c:v>
                </c:pt>
                <c:pt idx="7325">
                  <c:v>0.13250000000000173</c:v>
                </c:pt>
                <c:pt idx="7326">
                  <c:v>0.13260000000000172</c:v>
                </c:pt>
                <c:pt idx="7327">
                  <c:v>0.13270000000000171</c:v>
                </c:pt>
                <c:pt idx="7328">
                  <c:v>0.13280000000000169</c:v>
                </c:pt>
                <c:pt idx="7329">
                  <c:v>0.13290000000000168</c:v>
                </c:pt>
                <c:pt idx="7330">
                  <c:v>0.13300000000000167</c:v>
                </c:pt>
                <c:pt idx="7331">
                  <c:v>0.13310000000000166</c:v>
                </c:pt>
                <c:pt idx="7332">
                  <c:v>0.13320000000000165</c:v>
                </c:pt>
                <c:pt idx="7333">
                  <c:v>0.13330000000000164</c:v>
                </c:pt>
                <c:pt idx="7334">
                  <c:v>0.13340000000000163</c:v>
                </c:pt>
                <c:pt idx="7335">
                  <c:v>0.13350000000000162</c:v>
                </c:pt>
                <c:pt idx="7336">
                  <c:v>0.13360000000000161</c:v>
                </c:pt>
                <c:pt idx="7337">
                  <c:v>0.1337000000000016</c:v>
                </c:pt>
                <c:pt idx="7338">
                  <c:v>0.13380000000000158</c:v>
                </c:pt>
                <c:pt idx="7339">
                  <c:v>0.13390000000000157</c:v>
                </c:pt>
                <c:pt idx="7340">
                  <c:v>0.13400000000000156</c:v>
                </c:pt>
                <c:pt idx="7341">
                  <c:v>0.13410000000000155</c:v>
                </c:pt>
                <c:pt idx="7342">
                  <c:v>0.13420000000000154</c:v>
                </c:pt>
                <c:pt idx="7343">
                  <c:v>0.13430000000000153</c:v>
                </c:pt>
                <c:pt idx="7344">
                  <c:v>0.13440000000000152</c:v>
                </c:pt>
                <c:pt idx="7345">
                  <c:v>0.13450000000000151</c:v>
                </c:pt>
                <c:pt idx="7346">
                  <c:v>0.1346000000000015</c:v>
                </c:pt>
                <c:pt idx="7347">
                  <c:v>0.13470000000000149</c:v>
                </c:pt>
                <c:pt idx="7348">
                  <c:v>0.13480000000000147</c:v>
                </c:pt>
                <c:pt idx="7349">
                  <c:v>0.13490000000000146</c:v>
                </c:pt>
                <c:pt idx="7350">
                  <c:v>0.13500000000000145</c:v>
                </c:pt>
                <c:pt idx="7351">
                  <c:v>0.13510000000000144</c:v>
                </c:pt>
                <c:pt idx="7352">
                  <c:v>0.13520000000000143</c:v>
                </c:pt>
                <c:pt idx="7353">
                  <c:v>0.13530000000000142</c:v>
                </c:pt>
                <c:pt idx="7354">
                  <c:v>0.13540000000000141</c:v>
                </c:pt>
                <c:pt idx="7355">
                  <c:v>0.1355000000000014</c:v>
                </c:pt>
                <c:pt idx="7356">
                  <c:v>0.13560000000000139</c:v>
                </c:pt>
                <c:pt idx="7357">
                  <c:v>0.13570000000000138</c:v>
                </c:pt>
                <c:pt idx="7358">
                  <c:v>0.13580000000000136</c:v>
                </c:pt>
                <c:pt idx="7359">
                  <c:v>0.13590000000000135</c:v>
                </c:pt>
                <c:pt idx="7360">
                  <c:v>0.13600000000000134</c:v>
                </c:pt>
                <c:pt idx="7361">
                  <c:v>0.13610000000000133</c:v>
                </c:pt>
                <c:pt idx="7362">
                  <c:v>0.13620000000000132</c:v>
                </c:pt>
                <c:pt idx="7363">
                  <c:v>0.13630000000000131</c:v>
                </c:pt>
                <c:pt idx="7364">
                  <c:v>0.1364000000000013</c:v>
                </c:pt>
                <c:pt idx="7365">
                  <c:v>0.13650000000000129</c:v>
                </c:pt>
                <c:pt idx="7366">
                  <c:v>0.13660000000000128</c:v>
                </c:pt>
                <c:pt idx="7367">
                  <c:v>0.13670000000000126</c:v>
                </c:pt>
                <c:pt idx="7368">
                  <c:v>0.13680000000000125</c:v>
                </c:pt>
                <c:pt idx="7369">
                  <c:v>0.13690000000000124</c:v>
                </c:pt>
                <c:pt idx="7370">
                  <c:v>0.13700000000000123</c:v>
                </c:pt>
                <c:pt idx="7371">
                  <c:v>0.13710000000000122</c:v>
                </c:pt>
                <c:pt idx="7372">
                  <c:v>0.13720000000000121</c:v>
                </c:pt>
                <c:pt idx="7373">
                  <c:v>0.1373000000000012</c:v>
                </c:pt>
                <c:pt idx="7374">
                  <c:v>0.13740000000000119</c:v>
                </c:pt>
                <c:pt idx="7375">
                  <c:v>0.13750000000000118</c:v>
                </c:pt>
                <c:pt idx="7376">
                  <c:v>0.13760000000000117</c:v>
                </c:pt>
                <c:pt idx="7377">
                  <c:v>0.13770000000000115</c:v>
                </c:pt>
                <c:pt idx="7378">
                  <c:v>0.13780000000000114</c:v>
                </c:pt>
                <c:pt idx="7379">
                  <c:v>0.13790000000000113</c:v>
                </c:pt>
                <c:pt idx="7380">
                  <c:v>0.13800000000000112</c:v>
                </c:pt>
                <c:pt idx="7381">
                  <c:v>0.13810000000000111</c:v>
                </c:pt>
                <c:pt idx="7382">
                  <c:v>0.1382000000000011</c:v>
                </c:pt>
                <c:pt idx="7383">
                  <c:v>0.13830000000000109</c:v>
                </c:pt>
                <c:pt idx="7384">
                  <c:v>0.13840000000000108</c:v>
                </c:pt>
                <c:pt idx="7385">
                  <c:v>0.13850000000000107</c:v>
                </c:pt>
                <c:pt idx="7386">
                  <c:v>0.13860000000000106</c:v>
                </c:pt>
                <c:pt idx="7387">
                  <c:v>0.13870000000000104</c:v>
                </c:pt>
                <c:pt idx="7388">
                  <c:v>0.13880000000000103</c:v>
                </c:pt>
                <c:pt idx="7389">
                  <c:v>0.13890000000000102</c:v>
                </c:pt>
                <c:pt idx="7390">
                  <c:v>0.13900000000000101</c:v>
                </c:pt>
                <c:pt idx="7391">
                  <c:v>0.139100000000001</c:v>
                </c:pt>
                <c:pt idx="7392">
                  <c:v>0.13920000000000099</c:v>
                </c:pt>
                <c:pt idx="7393">
                  <c:v>0.13930000000000098</c:v>
                </c:pt>
                <c:pt idx="7394">
                  <c:v>0.13940000000000097</c:v>
                </c:pt>
                <c:pt idx="7395">
                  <c:v>0.13950000000000096</c:v>
                </c:pt>
                <c:pt idx="7396">
                  <c:v>0.13960000000000095</c:v>
                </c:pt>
                <c:pt idx="7397">
                  <c:v>0.13970000000000093</c:v>
                </c:pt>
                <c:pt idx="7398">
                  <c:v>0.13980000000000092</c:v>
                </c:pt>
                <c:pt idx="7399">
                  <c:v>0.13990000000000091</c:v>
                </c:pt>
                <c:pt idx="7400">
                  <c:v>0.1400000000000009</c:v>
                </c:pt>
                <c:pt idx="7401">
                  <c:v>0.14010000000000089</c:v>
                </c:pt>
                <c:pt idx="7402">
                  <c:v>0.14020000000000088</c:v>
                </c:pt>
                <c:pt idx="7403">
                  <c:v>0.14030000000000087</c:v>
                </c:pt>
                <c:pt idx="7404">
                  <c:v>0.14040000000000086</c:v>
                </c:pt>
                <c:pt idx="7405">
                  <c:v>0.14050000000000085</c:v>
                </c:pt>
                <c:pt idx="7406">
                  <c:v>0.14060000000000084</c:v>
                </c:pt>
                <c:pt idx="7407">
                  <c:v>0.14070000000000082</c:v>
                </c:pt>
                <c:pt idx="7408">
                  <c:v>0.14080000000000081</c:v>
                </c:pt>
                <c:pt idx="7409">
                  <c:v>0.1409000000000008</c:v>
                </c:pt>
                <c:pt idx="7410">
                  <c:v>0.14100000000000079</c:v>
                </c:pt>
                <c:pt idx="7411">
                  <c:v>0.14110000000000078</c:v>
                </c:pt>
                <c:pt idx="7412">
                  <c:v>0.14120000000000077</c:v>
                </c:pt>
                <c:pt idx="7413">
                  <c:v>0.14130000000000076</c:v>
                </c:pt>
                <c:pt idx="7414">
                  <c:v>0.14140000000000075</c:v>
                </c:pt>
                <c:pt idx="7415">
                  <c:v>0.14150000000000074</c:v>
                </c:pt>
                <c:pt idx="7416">
                  <c:v>0.14160000000000073</c:v>
                </c:pt>
                <c:pt idx="7417">
                  <c:v>0.14170000000000071</c:v>
                </c:pt>
                <c:pt idx="7418">
                  <c:v>0.1418000000000007</c:v>
                </c:pt>
                <c:pt idx="7419">
                  <c:v>0.14190000000000069</c:v>
                </c:pt>
                <c:pt idx="7420">
                  <c:v>0.14200000000000068</c:v>
                </c:pt>
                <c:pt idx="7421">
                  <c:v>0.14210000000000067</c:v>
                </c:pt>
                <c:pt idx="7422">
                  <c:v>0.14220000000000066</c:v>
                </c:pt>
                <c:pt idx="7423">
                  <c:v>0.14230000000000065</c:v>
                </c:pt>
                <c:pt idx="7424">
                  <c:v>0.14240000000000064</c:v>
                </c:pt>
                <c:pt idx="7425">
                  <c:v>0.14250000000000063</c:v>
                </c:pt>
                <c:pt idx="7426">
                  <c:v>0.14260000000000062</c:v>
                </c:pt>
                <c:pt idx="7427">
                  <c:v>0.1427000000000006</c:v>
                </c:pt>
                <c:pt idx="7428">
                  <c:v>0.14280000000000059</c:v>
                </c:pt>
                <c:pt idx="7429">
                  <c:v>0.14290000000000058</c:v>
                </c:pt>
                <c:pt idx="7430">
                  <c:v>0.14300000000000057</c:v>
                </c:pt>
                <c:pt idx="7431">
                  <c:v>0.14310000000000056</c:v>
                </c:pt>
                <c:pt idx="7432">
                  <c:v>0.14320000000000055</c:v>
                </c:pt>
                <c:pt idx="7433">
                  <c:v>0.14330000000000054</c:v>
                </c:pt>
                <c:pt idx="7434">
                  <c:v>0.14340000000000053</c:v>
                </c:pt>
                <c:pt idx="7435">
                  <c:v>0.14350000000000052</c:v>
                </c:pt>
                <c:pt idx="7436">
                  <c:v>0.14360000000000051</c:v>
                </c:pt>
                <c:pt idx="7437">
                  <c:v>0.14370000000000049</c:v>
                </c:pt>
                <c:pt idx="7438">
                  <c:v>0.14380000000000048</c:v>
                </c:pt>
                <c:pt idx="7439">
                  <c:v>0.14390000000000047</c:v>
                </c:pt>
                <c:pt idx="7440">
                  <c:v>0.14400000000000046</c:v>
                </c:pt>
                <c:pt idx="7441">
                  <c:v>0.14410000000000045</c:v>
                </c:pt>
                <c:pt idx="7442">
                  <c:v>0.14420000000000044</c:v>
                </c:pt>
                <c:pt idx="7443">
                  <c:v>0.14430000000000043</c:v>
                </c:pt>
                <c:pt idx="7444">
                  <c:v>0.14440000000000042</c:v>
                </c:pt>
                <c:pt idx="7445">
                  <c:v>0.14450000000000041</c:v>
                </c:pt>
                <c:pt idx="7446">
                  <c:v>0.14460000000000039</c:v>
                </c:pt>
                <c:pt idx="7447">
                  <c:v>0.14470000000000038</c:v>
                </c:pt>
                <c:pt idx="7448">
                  <c:v>0.14480000000000037</c:v>
                </c:pt>
                <c:pt idx="7449">
                  <c:v>0.14490000000000036</c:v>
                </c:pt>
                <c:pt idx="7450">
                  <c:v>0.14500000000000035</c:v>
                </c:pt>
                <c:pt idx="7451">
                  <c:v>0.14510000000000034</c:v>
                </c:pt>
                <c:pt idx="7452">
                  <c:v>0.14520000000000033</c:v>
                </c:pt>
                <c:pt idx="7453">
                  <c:v>0.14530000000000032</c:v>
                </c:pt>
                <c:pt idx="7454">
                  <c:v>0.14540000000000031</c:v>
                </c:pt>
                <c:pt idx="7455">
                  <c:v>0.1455000000000003</c:v>
                </c:pt>
                <c:pt idx="7456">
                  <c:v>0.14560000000000028</c:v>
                </c:pt>
                <c:pt idx="7457">
                  <c:v>0.14570000000000027</c:v>
                </c:pt>
                <c:pt idx="7458">
                  <c:v>0.14580000000000026</c:v>
                </c:pt>
                <c:pt idx="7459">
                  <c:v>0.14590000000000025</c:v>
                </c:pt>
                <c:pt idx="7460">
                  <c:v>0.14600000000000024</c:v>
                </c:pt>
                <c:pt idx="7461">
                  <c:v>0.14610000000000023</c:v>
                </c:pt>
                <c:pt idx="7462">
                  <c:v>0.14620000000000022</c:v>
                </c:pt>
                <c:pt idx="7463">
                  <c:v>0.14630000000000021</c:v>
                </c:pt>
                <c:pt idx="7464">
                  <c:v>0.1464000000000002</c:v>
                </c:pt>
                <c:pt idx="7465">
                  <c:v>0.14650000000000019</c:v>
                </c:pt>
                <c:pt idx="7466">
                  <c:v>0.14660000000000017</c:v>
                </c:pt>
                <c:pt idx="7467">
                  <c:v>0.14670000000000016</c:v>
                </c:pt>
                <c:pt idx="7468">
                  <c:v>0.14680000000000015</c:v>
                </c:pt>
                <c:pt idx="7469">
                  <c:v>0.14690000000000014</c:v>
                </c:pt>
                <c:pt idx="7470">
                  <c:v>0.14700000000000013</c:v>
                </c:pt>
                <c:pt idx="7471">
                  <c:v>0.14710000000000012</c:v>
                </c:pt>
                <c:pt idx="7472">
                  <c:v>0.14720000000000011</c:v>
                </c:pt>
                <c:pt idx="7473">
                  <c:v>0.1473000000000001</c:v>
                </c:pt>
                <c:pt idx="7474">
                  <c:v>0.14740000000000009</c:v>
                </c:pt>
                <c:pt idx="7475">
                  <c:v>0.14750000000000008</c:v>
                </c:pt>
                <c:pt idx="7476">
                  <c:v>0.14760000000000006</c:v>
                </c:pt>
                <c:pt idx="7477">
                  <c:v>0.14770000000000005</c:v>
                </c:pt>
                <c:pt idx="7478">
                  <c:v>0.14780000000000004</c:v>
                </c:pt>
                <c:pt idx="7479">
                  <c:v>0.14790000000000003</c:v>
                </c:pt>
                <c:pt idx="7480">
                  <c:v>0.14800000000000002</c:v>
                </c:pt>
                <c:pt idx="7481">
                  <c:v>0.14810000000000001</c:v>
                </c:pt>
                <c:pt idx="7482">
                  <c:v>0.1482</c:v>
                </c:pt>
                <c:pt idx="7483">
                  <c:v>0.14829999999999999</c:v>
                </c:pt>
                <c:pt idx="7484">
                  <c:v>0.14839999999999998</c:v>
                </c:pt>
                <c:pt idx="7485">
                  <c:v>0.14849999999999997</c:v>
                </c:pt>
                <c:pt idx="7486">
                  <c:v>0.14859999999999995</c:v>
                </c:pt>
                <c:pt idx="7487">
                  <c:v>0.14869999999999994</c:v>
                </c:pt>
                <c:pt idx="7488">
                  <c:v>0.14879999999999993</c:v>
                </c:pt>
                <c:pt idx="7489">
                  <c:v>0.14889999999999992</c:v>
                </c:pt>
                <c:pt idx="7490">
                  <c:v>0.14899999999999991</c:v>
                </c:pt>
                <c:pt idx="7491">
                  <c:v>0.1490999999999999</c:v>
                </c:pt>
                <c:pt idx="7492">
                  <c:v>0.14919999999999989</c:v>
                </c:pt>
                <c:pt idx="7493">
                  <c:v>0.14929999999999988</c:v>
                </c:pt>
                <c:pt idx="7494">
                  <c:v>0.14939999999999987</c:v>
                </c:pt>
                <c:pt idx="7495">
                  <c:v>0.14949999999999986</c:v>
                </c:pt>
                <c:pt idx="7496">
                  <c:v>0.14959999999999984</c:v>
                </c:pt>
                <c:pt idx="7497">
                  <c:v>0.14969999999999983</c:v>
                </c:pt>
                <c:pt idx="7498">
                  <c:v>0.14979999999999982</c:v>
                </c:pt>
                <c:pt idx="7499">
                  <c:v>0.14989999999999981</c:v>
                </c:pt>
                <c:pt idx="7500">
                  <c:v>0.1499999999999998</c:v>
                </c:pt>
                <c:pt idx="7501">
                  <c:v>0.15009999999999979</c:v>
                </c:pt>
                <c:pt idx="7502">
                  <c:v>0.15019999999999978</c:v>
                </c:pt>
                <c:pt idx="7503">
                  <c:v>0.15029999999999977</c:v>
                </c:pt>
                <c:pt idx="7504">
                  <c:v>0.15039999999999976</c:v>
                </c:pt>
                <c:pt idx="7505">
                  <c:v>0.15049999999999975</c:v>
                </c:pt>
                <c:pt idx="7506">
                  <c:v>0.15059999999999973</c:v>
                </c:pt>
                <c:pt idx="7507">
                  <c:v>0.15069999999999972</c:v>
                </c:pt>
                <c:pt idx="7508">
                  <c:v>0.15079999999999971</c:v>
                </c:pt>
                <c:pt idx="7509">
                  <c:v>0.1508999999999997</c:v>
                </c:pt>
                <c:pt idx="7510">
                  <c:v>0.15099999999999969</c:v>
                </c:pt>
                <c:pt idx="7511">
                  <c:v>0.15109999999999968</c:v>
                </c:pt>
                <c:pt idx="7512">
                  <c:v>0.15119999999999967</c:v>
                </c:pt>
                <c:pt idx="7513">
                  <c:v>0.15129999999999966</c:v>
                </c:pt>
                <c:pt idx="7514">
                  <c:v>0.15139999999999965</c:v>
                </c:pt>
                <c:pt idx="7515">
                  <c:v>0.15149999999999963</c:v>
                </c:pt>
                <c:pt idx="7516">
                  <c:v>0.15159999999999962</c:v>
                </c:pt>
                <c:pt idx="7517">
                  <c:v>0.15169999999999961</c:v>
                </c:pt>
                <c:pt idx="7518">
                  <c:v>0.1517999999999996</c:v>
                </c:pt>
                <c:pt idx="7519">
                  <c:v>0.15189999999999959</c:v>
                </c:pt>
                <c:pt idx="7520">
                  <c:v>0.15199999999999958</c:v>
                </c:pt>
                <c:pt idx="7521">
                  <c:v>0.15209999999999957</c:v>
                </c:pt>
                <c:pt idx="7522">
                  <c:v>0.15219999999999956</c:v>
                </c:pt>
                <c:pt idx="7523">
                  <c:v>0.15229999999999955</c:v>
                </c:pt>
                <c:pt idx="7524">
                  <c:v>0.15239999999999954</c:v>
                </c:pt>
                <c:pt idx="7525">
                  <c:v>0.15249999999999952</c:v>
                </c:pt>
                <c:pt idx="7526">
                  <c:v>0.15259999999999951</c:v>
                </c:pt>
                <c:pt idx="7527">
                  <c:v>0.1526999999999995</c:v>
                </c:pt>
                <c:pt idx="7528">
                  <c:v>0.15279999999999949</c:v>
                </c:pt>
                <c:pt idx="7529">
                  <c:v>0.15289999999999948</c:v>
                </c:pt>
                <c:pt idx="7530">
                  <c:v>0.15299999999999947</c:v>
                </c:pt>
                <c:pt idx="7531">
                  <c:v>0.15309999999999946</c:v>
                </c:pt>
                <c:pt idx="7532">
                  <c:v>0.15319999999999945</c:v>
                </c:pt>
                <c:pt idx="7533">
                  <c:v>0.15329999999999944</c:v>
                </c:pt>
                <c:pt idx="7534">
                  <c:v>0.15339999999999943</c:v>
                </c:pt>
                <c:pt idx="7535">
                  <c:v>0.15349999999999941</c:v>
                </c:pt>
                <c:pt idx="7536">
                  <c:v>0.1535999999999994</c:v>
                </c:pt>
                <c:pt idx="7537">
                  <c:v>0.15369999999999939</c:v>
                </c:pt>
                <c:pt idx="7538">
                  <c:v>0.15379999999999938</c:v>
                </c:pt>
                <c:pt idx="7539">
                  <c:v>0.15389999999999937</c:v>
                </c:pt>
                <c:pt idx="7540">
                  <c:v>0.15399999999999936</c:v>
                </c:pt>
                <c:pt idx="7541">
                  <c:v>0.15409999999999935</c:v>
                </c:pt>
                <c:pt idx="7542">
                  <c:v>0.15419999999999934</c:v>
                </c:pt>
                <c:pt idx="7543">
                  <c:v>0.15429999999999933</c:v>
                </c:pt>
                <c:pt idx="7544">
                  <c:v>0.15439999999999932</c:v>
                </c:pt>
                <c:pt idx="7545">
                  <c:v>0.1544999999999993</c:v>
                </c:pt>
                <c:pt idx="7546">
                  <c:v>0.15459999999999929</c:v>
                </c:pt>
                <c:pt idx="7547">
                  <c:v>0.15469999999999928</c:v>
                </c:pt>
                <c:pt idx="7548">
                  <c:v>0.15479999999999927</c:v>
                </c:pt>
                <c:pt idx="7549">
                  <c:v>0.15489999999999926</c:v>
                </c:pt>
                <c:pt idx="7550">
                  <c:v>0.15499999999999925</c:v>
                </c:pt>
                <c:pt idx="7551">
                  <c:v>0.15509999999999924</c:v>
                </c:pt>
                <c:pt idx="7552">
                  <c:v>0.15519999999999923</c:v>
                </c:pt>
                <c:pt idx="7553">
                  <c:v>0.15529999999999922</c:v>
                </c:pt>
                <c:pt idx="7554">
                  <c:v>0.15539999999999921</c:v>
                </c:pt>
                <c:pt idx="7555">
                  <c:v>0.15549999999999919</c:v>
                </c:pt>
                <c:pt idx="7556">
                  <c:v>0.15559999999999918</c:v>
                </c:pt>
                <c:pt idx="7557">
                  <c:v>0.15569999999999917</c:v>
                </c:pt>
                <c:pt idx="7558">
                  <c:v>0.15579999999999916</c:v>
                </c:pt>
                <c:pt idx="7559">
                  <c:v>0.15589999999999915</c:v>
                </c:pt>
                <c:pt idx="7560">
                  <c:v>0.15599999999999914</c:v>
                </c:pt>
                <c:pt idx="7561">
                  <c:v>0.15609999999999913</c:v>
                </c:pt>
                <c:pt idx="7562">
                  <c:v>0.15619999999999912</c:v>
                </c:pt>
                <c:pt idx="7563">
                  <c:v>0.15629999999999911</c:v>
                </c:pt>
                <c:pt idx="7564">
                  <c:v>0.1563999999999991</c:v>
                </c:pt>
                <c:pt idx="7565">
                  <c:v>0.15649999999999908</c:v>
                </c:pt>
                <c:pt idx="7566">
                  <c:v>0.15659999999999907</c:v>
                </c:pt>
                <c:pt idx="7567">
                  <c:v>0.15669999999999906</c:v>
                </c:pt>
                <c:pt idx="7568">
                  <c:v>0.15679999999999905</c:v>
                </c:pt>
                <c:pt idx="7569">
                  <c:v>0.15689999999999904</c:v>
                </c:pt>
                <c:pt idx="7570">
                  <c:v>0.15699999999999903</c:v>
                </c:pt>
                <c:pt idx="7571">
                  <c:v>0.15709999999999902</c:v>
                </c:pt>
                <c:pt idx="7572">
                  <c:v>0.15719999999999901</c:v>
                </c:pt>
                <c:pt idx="7573">
                  <c:v>0.157299999999999</c:v>
                </c:pt>
                <c:pt idx="7574">
                  <c:v>0.15739999999999899</c:v>
                </c:pt>
                <c:pt idx="7575">
                  <c:v>0.15749999999999897</c:v>
                </c:pt>
                <c:pt idx="7576">
                  <c:v>0.15759999999999896</c:v>
                </c:pt>
                <c:pt idx="7577">
                  <c:v>0.15769999999999895</c:v>
                </c:pt>
                <c:pt idx="7578">
                  <c:v>0.15779999999999894</c:v>
                </c:pt>
                <c:pt idx="7579">
                  <c:v>0.15789999999999893</c:v>
                </c:pt>
                <c:pt idx="7580">
                  <c:v>0.15799999999999892</c:v>
                </c:pt>
                <c:pt idx="7581">
                  <c:v>0.15809999999999891</c:v>
                </c:pt>
                <c:pt idx="7582">
                  <c:v>0.1581999999999989</c:v>
                </c:pt>
                <c:pt idx="7583">
                  <c:v>0.15829999999999889</c:v>
                </c:pt>
                <c:pt idx="7584">
                  <c:v>0.15839999999999888</c:v>
                </c:pt>
                <c:pt idx="7585">
                  <c:v>0.15849999999999886</c:v>
                </c:pt>
                <c:pt idx="7586">
                  <c:v>0.15859999999999885</c:v>
                </c:pt>
                <c:pt idx="7587">
                  <c:v>0.15869999999999884</c:v>
                </c:pt>
                <c:pt idx="7588">
                  <c:v>0.15879999999999883</c:v>
                </c:pt>
                <c:pt idx="7589">
                  <c:v>0.15889999999999882</c:v>
                </c:pt>
                <c:pt idx="7590">
                  <c:v>0.15899999999999881</c:v>
                </c:pt>
                <c:pt idx="7591">
                  <c:v>0.1590999999999988</c:v>
                </c:pt>
                <c:pt idx="7592">
                  <c:v>0.15919999999999879</c:v>
                </c:pt>
                <c:pt idx="7593">
                  <c:v>0.15929999999999878</c:v>
                </c:pt>
                <c:pt idx="7594">
                  <c:v>0.15939999999999876</c:v>
                </c:pt>
                <c:pt idx="7595">
                  <c:v>0.15949999999999875</c:v>
                </c:pt>
                <c:pt idx="7596">
                  <c:v>0.15959999999999874</c:v>
                </c:pt>
                <c:pt idx="7597">
                  <c:v>0.15969999999999873</c:v>
                </c:pt>
                <c:pt idx="7598">
                  <c:v>0.15979999999999872</c:v>
                </c:pt>
                <c:pt idx="7599">
                  <c:v>0.15989999999999871</c:v>
                </c:pt>
                <c:pt idx="7600">
                  <c:v>0.1599999999999987</c:v>
                </c:pt>
                <c:pt idx="7601">
                  <c:v>0.16009999999999869</c:v>
                </c:pt>
                <c:pt idx="7602">
                  <c:v>0.16019999999999868</c:v>
                </c:pt>
                <c:pt idx="7603">
                  <c:v>0.16029999999999867</c:v>
                </c:pt>
                <c:pt idx="7604">
                  <c:v>0.16039999999999865</c:v>
                </c:pt>
                <c:pt idx="7605">
                  <c:v>0.16049999999999864</c:v>
                </c:pt>
                <c:pt idx="7606">
                  <c:v>0.16059999999999863</c:v>
                </c:pt>
                <c:pt idx="7607">
                  <c:v>0.16069999999999862</c:v>
                </c:pt>
                <c:pt idx="7608">
                  <c:v>0.16079999999999861</c:v>
                </c:pt>
                <c:pt idx="7609">
                  <c:v>0.1608999999999986</c:v>
                </c:pt>
                <c:pt idx="7610">
                  <c:v>0.16099999999999859</c:v>
                </c:pt>
                <c:pt idx="7611">
                  <c:v>0.16109999999999858</c:v>
                </c:pt>
                <c:pt idx="7612">
                  <c:v>0.16119999999999857</c:v>
                </c:pt>
                <c:pt idx="7613">
                  <c:v>0.16129999999999856</c:v>
                </c:pt>
                <c:pt idx="7614">
                  <c:v>0.16139999999999854</c:v>
                </c:pt>
                <c:pt idx="7615">
                  <c:v>0.16149999999999853</c:v>
                </c:pt>
                <c:pt idx="7616">
                  <c:v>0.16159999999999852</c:v>
                </c:pt>
                <c:pt idx="7617">
                  <c:v>0.16169999999999851</c:v>
                </c:pt>
                <c:pt idx="7618">
                  <c:v>0.1617999999999985</c:v>
                </c:pt>
                <c:pt idx="7619">
                  <c:v>0.16189999999999849</c:v>
                </c:pt>
                <c:pt idx="7620">
                  <c:v>0.16199999999999848</c:v>
                </c:pt>
                <c:pt idx="7621">
                  <c:v>0.16209999999999847</c:v>
                </c:pt>
                <c:pt idx="7622">
                  <c:v>0.16219999999999846</c:v>
                </c:pt>
                <c:pt idx="7623">
                  <c:v>0.16229999999999845</c:v>
                </c:pt>
                <c:pt idx="7624">
                  <c:v>0.16239999999999843</c:v>
                </c:pt>
                <c:pt idx="7625">
                  <c:v>0.16249999999999842</c:v>
                </c:pt>
                <c:pt idx="7626">
                  <c:v>0.16259999999999841</c:v>
                </c:pt>
                <c:pt idx="7627">
                  <c:v>0.1626999999999984</c:v>
                </c:pt>
                <c:pt idx="7628">
                  <c:v>0.16279999999999839</c:v>
                </c:pt>
                <c:pt idx="7629">
                  <c:v>0.16289999999999838</c:v>
                </c:pt>
                <c:pt idx="7630">
                  <c:v>0.16299999999999837</c:v>
                </c:pt>
                <c:pt idx="7631">
                  <c:v>0.16309999999999836</c:v>
                </c:pt>
                <c:pt idx="7632">
                  <c:v>0.16319999999999835</c:v>
                </c:pt>
                <c:pt idx="7633">
                  <c:v>0.16329999999999834</c:v>
                </c:pt>
                <c:pt idx="7634">
                  <c:v>0.16339999999999832</c:v>
                </c:pt>
                <c:pt idx="7635">
                  <c:v>0.16349999999999831</c:v>
                </c:pt>
                <c:pt idx="7636">
                  <c:v>0.1635999999999983</c:v>
                </c:pt>
                <c:pt idx="7637">
                  <c:v>0.16369999999999829</c:v>
                </c:pt>
                <c:pt idx="7638">
                  <c:v>0.16379999999999828</c:v>
                </c:pt>
                <c:pt idx="7639">
                  <c:v>0.16389999999999827</c:v>
                </c:pt>
                <c:pt idx="7640">
                  <c:v>0.16399999999999826</c:v>
                </c:pt>
                <c:pt idx="7641">
                  <c:v>0.16409999999999825</c:v>
                </c:pt>
                <c:pt idx="7642">
                  <c:v>0.16419999999999824</c:v>
                </c:pt>
                <c:pt idx="7643">
                  <c:v>0.16429999999999823</c:v>
                </c:pt>
                <c:pt idx="7644">
                  <c:v>0.16439999999999821</c:v>
                </c:pt>
                <c:pt idx="7645">
                  <c:v>0.1644999999999982</c:v>
                </c:pt>
                <c:pt idx="7646">
                  <c:v>0.16459999999999819</c:v>
                </c:pt>
                <c:pt idx="7647">
                  <c:v>0.16469999999999818</c:v>
                </c:pt>
                <c:pt idx="7648">
                  <c:v>0.16479999999999817</c:v>
                </c:pt>
                <c:pt idx="7649">
                  <c:v>0.16489999999999816</c:v>
                </c:pt>
                <c:pt idx="7650">
                  <c:v>0.16499999999999815</c:v>
                </c:pt>
                <c:pt idx="7651">
                  <c:v>0.16509999999999814</c:v>
                </c:pt>
                <c:pt idx="7652">
                  <c:v>0.16519999999999813</c:v>
                </c:pt>
                <c:pt idx="7653">
                  <c:v>0.16529999999999812</c:v>
                </c:pt>
                <c:pt idx="7654">
                  <c:v>0.1653999999999981</c:v>
                </c:pt>
                <c:pt idx="7655">
                  <c:v>0.16549999999999809</c:v>
                </c:pt>
                <c:pt idx="7656">
                  <c:v>0.16559999999999808</c:v>
                </c:pt>
                <c:pt idx="7657">
                  <c:v>0.16569999999999807</c:v>
                </c:pt>
                <c:pt idx="7658">
                  <c:v>0.16579999999999806</c:v>
                </c:pt>
                <c:pt idx="7659">
                  <c:v>0.16589999999999805</c:v>
                </c:pt>
                <c:pt idx="7660">
                  <c:v>0.16599999999999804</c:v>
                </c:pt>
                <c:pt idx="7661">
                  <c:v>0.16609999999999803</c:v>
                </c:pt>
                <c:pt idx="7662">
                  <c:v>0.16619999999999802</c:v>
                </c:pt>
                <c:pt idx="7663">
                  <c:v>0.166299999999998</c:v>
                </c:pt>
                <c:pt idx="7664">
                  <c:v>0.16639999999999799</c:v>
                </c:pt>
                <c:pt idx="7665">
                  <c:v>0.16649999999999798</c:v>
                </c:pt>
                <c:pt idx="7666">
                  <c:v>0.16659999999999797</c:v>
                </c:pt>
                <c:pt idx="7667">
                  <c:v>0.16669999999999796</c:v>
                </c:pt>
                <c:pt idx="7668">
                  <c:v>0.16679999999999795</c:v>
                </c:pt>
                <c:pt idx="7669">
                  <c:v>0.16689999999999794</c:v>
                </c:pt>
                <c:pt idx="7670">
                  <c:v>0.16699999999999793</c:v>
                </c:pt>
                <c:pt idx="7671">
                  <c:v>0.16709999999999792</c:v>
                </c:pt>
                <c:pt idx="7672">
                  <c:v>0.16719999999999791</c:v>
                </c:pt>
                <c:pt idx="7673">
                  <c:v>0.16729999999999789</c:v>
                </c:pt>
                <c:pt idx="7674">
                  <c:v>0.16739999999999788</c:v>
                </c:pt>
                <c:pt idx="7675">
                  <c:v>0.16749999999999787</c:v>
                </c:pt>
                <c:pt idx="7676">
                  <c:v>0.16759999999999786</c:v>
                </c:pt>
                <c:pt idx="7677">
                  <c:v>0.16769999999999785</c:v>
                </c:pt>
                <c:pt idx="7678">
                  <c:v>0.16779999999999784</c:v>
                </c:pt>
                <c:pt idx="7679">
                  <c:v>0.16789999999999783</c:v>
                </c:pt>
                <c:pt idx="7680">
                  <c:v>0.16799999999999782</c:v>
                </c:pt>
                <c:pt idx="7681">
                  <c:v>0.16809999999999781</c:v>
                </c:pt>
                <c:pt idx="7682">
                  <c:v>0.1681999999999978</c:v>
                </c:pt>
                <c:pt idx="7683">
                  <c:v>0.16829999999999778</c:v>
                </c:pt>
                <c:pt idx="7684">
                  <c:v>0.16839999999999777</c:v>
                </c:pt>
                <c:pt idx="7685">
                  <c:v>0.16849999999999776</c:v>
                </c:pt>
                <c:pt idx="7686">
                  <c:v>0.16859999999999775</c:v>
                </c:pt>
                <c:pt idx="7687">
                  <c:v>0.16869999999999774</c:v>
                </c:pt>
                <c:pt idx="7688">
                  <c:v>0.16879999999999773</c:v>
                </c:pt>
                <c:pt idx="7689">
                  <c:v>0.16889999999999772</c:v>
                </c:pt>
                <c:pt idx="7690">
                  <c:v>0.16899999999999771</c:v>
                </c:pt>
                <c:pt idx="7691">
                  <c:v>0.1690999999999977</c:v>
                </c:pt>
                <c:pt idx="7692">
                  <c:v>0.16919999999999769</c:v>
                </c:pt>
                <c:pt idx="7693">
                  <c:v>0.16929999999999767</c:v>
                </c:pt>
                <c:pt idx="7694">
                  <c:v>0.16939999999999766</c:v>
                </c:pt>
                <c:pt idx="7695">
                  <c:v>0.16949999999999765</c:v>
                </c:pt>
                <c:pt idx="7696">
                  <c:v>0.16959999999999764</c:v>
                </c:pt>
                <c:pt idx="7697">
                  <c:v>0.16969999999999763</c:v>
                </c:pt>
                <c:pt idx="7698">
                  <c:v>0.16979999999999762</c:v>
                </c:pt>
                <c:pt idx="7699">
                  <c:v>0.16989999999999761</c:v>
                </c:pt>
                <c:pt idx="7700">
                  <c:v>0.1699999999999976</c:v>
                </c:pt>
                <c:pt idx="7701">
                  <c:v>0.17009999999999759</c:v>
                </c:pt>
                <c:pt idx="7702">
                  <c:v>0.17019999999999758</c:v>
                </c:pt>
                <c:pt idx="7703">
                  <c:v>0.17029999999999756</c:v>
                </c:pt>
                <c:pt idx="7704">
                  <c:v>0.17039999999999755</c:v>
                </c:pt>
                <c:pt idx="7705">
                  <c:v>0.17049999999999754</c:v>
                </c:pt>
                <c:pt idx="7706">
                  <c:v>0.17059999999999753</c:v>
                </c:pt>
                <c:pt idx="7707">
                  <c:v>0.17069999999999752</c:v>
                </c:pt>
                <c:pt idx="7708">
                  <c:v>0.17079999999999751</c:v>
                </c:pt>
                <c:pt idx="7709">
                  <c:v>0.1708999999999975</c:v>
                </c:pt>
                <c:pt idx="7710">
                  <c:v>0.17099999999999749</c:v>
                </c:pt>
                <c:pt idx="7711">
                  <c:v>0.17109999999999748</c:v>
                </c:pt>
                <c:pt idx="7712">
                  <c:v>0.17119999999999747</c:v>
                </c:pt>
                <c:pt idx="7713">
                  <c:v>0.17129999999999745</c:v>
                </c:pt>
                <c:pt idx="7714">
                  <c:v>0.17139999999999744</c:v>
                </c:pt>
                <c:pt idx="7715">
                  <c:v>0.17149999999999743</c:v>
                </c:pt>
                <c:pt idx="7716">
                  <c:v>0.17159999999999742</c:v>
                </c:pt>
                <c:pt idx="7717">
                  <c:v>0.17169999999999741</c:v>
                </c:pt>
                <c:pt idx="7718">
                  <c:v>0.1717999999999974</c:v>
                </c:pt>
                <c:pt idx="7719">
                  <c:v>0.17189999999999739</c:v>
                </c:pt>
                <c:pt idx="7720">
                  <c:v>0.17199999999999738</c:v>
                </c:pt>
                <c:pt idx="7721">
                  <c:v>0.17209999999999737</c:v>
                </c:pt>
                <c:pt idx="7722">
                  <c:v>0.17219999999999736</c:v>
                </c:pt>
                <c:pt idx="7723">
                  <c:v>0.17229999999999734</c:v>
                </c:pt>
                <c:pt idx="7724">
                  <c:v>0.17239999999999733</c:v>
                </c:pt>
                <c:pt idx="7725">
                  <c:v>0.17249999999999732</c:v>
                </c:pt>
                <c:pt idx="7726">
                  <c:v>0.17259999999999731</c:v>
                </c:pt>
                <c:pt idx="7727">
                  <c:v>0.1726999999999973</c:v>
                </c:pt>
                <c:pt idx="7728">
                  <c:v>0.17279999999999729</c:v>
                </c:pt>
                <c:pt idx="7729">
                  <c:v>0.17289999999999728</c:v>
                </c:pt>
                <c:pt idx="7730">
                  <c:v>0.17299999999999727</c:v>
                </c:pt>
                <c:pt idx="7731">
                  <c:v>0.17309999999999726</c:v>
                </c:pt>
                <c:pt idx="7732">
                  <c:v>0.17319999999999725</c:v>
                </c:pt>
                <c:pt idx="7733">
                  <c:v>0.17329999999999723</c:v>
                </c:pt>
                <c:pt idx="7734">
                  <c:v>0.17339999999999722</c:v>
                </c:pt>
                <c:pt idx="7735">
                  <c:v>0.17349999999999721</c:v>
                </c:pt>
                <c:pt idx="7736">
                  <c:v>0.1735999999999972</c:v>
                </c:pt>
                <c:pt idx="7737">
                  <c:v>0.17369999999999719</c:v>
                </c:pt>
                <c:pt idx="7738">
                  <c:v>0.17379999999999718</c:v>
                </c:pt>
                <c:pt idx="7739">
                  <c:v>0.17389999999999717</c:v>
                </c:pt>
                <c:pt idx="7740">
                  <c:v>0.17399999999999716</c:v>
                </c:pt>
                <c:pt idx="7741">
                  <c:v>0.17409999999999715</c:v>
                </c:pt>
                <c:pt idx="7742">
                  <c:v>0.17419999999999713</c:v>
                </c:pt>
                <c:pt idx="7743">
                  <c:v>0.17429999999999712</c:v>
                </c:pt>
                <c:pt idx="7744">
                  <c:v>0.17439999999999711</c:v>
                </c:pt>
                <c:pt idx="7745">
                  <c:v>0.1744999999999971</c:v>
                </c:pt>
                <c:pt idx="7746">
                  <c:v>0.17459999999999709</c:v>
                </c:pt>
                <c:pt idx="7747">
                  <c:v>0.17469999999999708</c:v>
                </c:pt>
                <c:pt idx="7748">
                  <c:v>0.17479999999999707</c:v>
                </c:pt>
                <c:pt idx="7749">
                  <c:v>0.17489999999999706</c:v>
                </c:pt>
                <c:pt idx="7750">
                  <c:v>0.17499999999999705</c:v>
                </c:pt>
                <c:pt idx="7751">
                  <c:v>0.17509999999999704</c:v>
                </c:pt>
                <c:pt idx="7752">
                  <c:v>0.17519999999999702</c:v>
                </c:pt>
                <c:pt idx="7753">
                  <c:v>0.17529999999999701</c:v>
                </c:pt>
                <c:pt idx="7754">
                  <c:v>0.175399999999997</c:v>
                </c:pt>
                <c:pt idx="7755">
                  <c:v>0.17549999999999699</c:v>
                </c:pt>
                <c:pt idx="7756">
                  <c:v>0.17559999999999698</c:v>
                </c:pt>
                <c:pt idx="7757">
                  <c:v>0.17569999999999697</c:v>
                </c:pt>
                <c:pt idx="7758">
                  <c:v>0.17579999999999696</c:v>
                </c:pt>
                <c:pt idx="7759">
                  <c:v>0.17589999999999695</c:v>
                </c:pt>
                <c:pt idx="7760">
                  <c:v>0.17599999999999694</c:v>
                </c:pt>
                <c:pt idx="7761">
                  <c:v>0.17609999999999693</c:v>
                </c:pt>
                <c:pt idx="7762">
                  <c:v>0.17619999999999691</c:v>
                </c:pt>
                <c:pt idx="7763">
                  <c:v>0.1762999999999969</c:v>
                </c:pt>
                <c:pt idx="7764">
                  <c:v>0.17639999999999689</c:v>
                </c:pt>
                <c:pt idx="7765">
                  <c:v>0.17649999999999688</c:v>
                </c:pt>
                <c:pt idx="7766">
                  <c:v>0.17659999999999687</c:v>
                </c:pt>
                <c:pt idx="7767">
                  <c:v>0.17669999999999686</c:v>
                </c:pt>
                <c:pt idx="7768">
                  <c:v>0.17679999999999685</c:v>
                </c:pt>
                <c:pt idx="7769">
                  <c:v>0.17689999999999684</c:v>
                </c:pt>
                <c:pt idx="7770">
                  <c:v>0.17699999999999683</c:v>
                </c:pt>
                <c:pt idx="7771">
                  <c:v>0.17709999999999682</c:v>
                </c:pt>
                <c:pt idx="7772">
                  <c:v>0.1771999999999968</c:v>
                </c:pt>
                <c:pt idx="7773">
                  <c:v>0.17729999999999679</c:v>
                </c:pt>
                <c:pt idx="7774">
                  <c:v>0.17739999999999678</c:v>
                </c:pt>
                <c:pt idx="7775">
                  <c:v>0.17749999999999677</c:v>
                </c:pt>
                <c:pt idx="7776">
                  <c:v>0.17759999999999676</c:v>
                </c:pt>
                <c:pt idx="7777">
                  <c:v>0.17769999999999675</c:v>
                </c:pt>
                <c:pt idx="7778">
                  <c:v>0.17779999999999674</c:v>
                </c:pt>
                <c:pt idx="7779">
                  <c:v>0.17789999999999673</c:v>
                </c:pt>
                <c:pt idx="7780">
                  <c:v>0.17799999999999672</c:v>
                </c:pt>
                <c:pt idx="7781">
                  <c:v>0.17809999999999671</c:v>
                </c:pt>
                <c:pt idx="7782">
                  <c:v>0.17819999999999669</c:v>
                </c:pt>
                <c:pt idx="7783">
                  <c:v>0.17829999999999668</c:v>
                </c:pt>
                <c:pt idx="7784">
                  <c:v>0.17839999999999667</c:v>
                </c:pt>
                <c:pt idx="7785">
                  <c:v>0.17849999999999666</c:v>
                </c:pt>
                <c:pt idx="7786">
                  <c:v>0.17859999999999665</c:v>
                </c:pt>
                <c:pt idx="7787">
                  <c:v>0.17869999999999664</c:v>
                </c:pt>
                <c:pt idx="7788">
                  <c:v>0.17879999999999663</c:v>
                </c:pt>
                <c:pt idx="7789">
                  <c:v>0.17889999999999662</c:v>
                </c:pt>
                <c:pt idx="7790">
                  <c:v>0.17899999999999661</c:v>
                </c:pt>
                <c:pt idx="7791">
                  <c:v>0.1790999999999966</c:v>
                </c:pt>
                <c:pt idx="7792">
                  <c:v>0.17919999999999658</c:v>
                </c:pt>
                <c:pt idx="7793">
                  <c:v>0.17929999999999657</c:v>
                </c:pt>
                <c:pt idx="7794">
                  <c:v>0.17939999999999656</c:v>
                </c:pt>
                <c:pt idx="7795">
                  <c:v>0.17949999999999655</c:v>
                </c:pt>
                <c:pt idx="7796">
                  <c:v>0.17959999999999654</c:v>
                </c:pt>
                <c:pt idx="7797">
                  <c:v>0.17969999999999653</c:v>
                </c:pt>
                <c:pt idx="7798">
                  <c:v>0.17979999999999652</c:v>
                </c:pt>
                <c:pt idx="7799">
                  <c:v>0.17989999999999651</c:v>
                </c:pt>
                <c:pt idx="7800">
                  <c:v>0.1799999999999965</c:v>
                </c:pt>
                <c:pt idx="7801">
                  <c:v>0.18009999999999649</c:v>
                </c:pt>
                <c:pt idx="7802">
                  <c:v>0.18019999999999647</c:v>
                </c:pt>
                <c:pt idx="7803">
                  <c:v>0.18029999999999646</c:v>
                </c:pt>
                <c:pt idx="7804">
                  <c:v>0.18039999999999645</c:v>
                </c:pt>
                <c:pt idx="7805">
                  <c:v>0.18049999999999644</c:v>
                </c:pt>
                <c:pt idx="7806">
                  <c:v>0.18059999999999643</c:v>
                </c:pt>
                <c:pt idx="7807">
                  <c:v>0.18069999999999642</c:v>
                </c:pt>
                <c:pt idx="7808">
                  <c:v>0.18079999999999641</c:v>
                </c:pt>
                <c:pt idx="7809">
                  <c:v>0.1808999999999964</c:v>
                </c:pt>
                <c:pt idx="7810">
                  <c:v>0.18099999999999639</c:v>
                </c:pt>
                <c:pt idx="7811">
                  <c:v>0.18109999999999637</c:v>
                </c:pt>
                <c:pt idx="7812">
                  <c:v>0.18119999999999636</c:v>
                </c:pt>
                <c:pt idx="7813">
                  <c:v>0.18129999999999635</c:v>
                </c:pt>
                <c:pt idx="7814">
                  <c:v>0.18139999999999634</c:v>
                </c:pt>
                <c:pt idx="7815">
                  <c:v>0.18149999999999633</c:v>
                </c:pt>
                <c:pt idx="7816">
                  <c:v>0.18159999999999632</c:v>
                </c:pt>
                <c:pt idx="7817">
                  <c:v>0.18169999999999631</c:v>
                </c:pt>
                <c:pt idx="7818">
                  <c:v>0.1817999999999963</c:v>
                </c:pt>
                <c:pt idx="7819">
                  <c:v>0.18189999999999629</c:v>
                </c:pt>
                <c:pt idx="7820">
                  <c:v>0.18199999999999628</c:v>
                </c:pt>
                <c:pt idx="7821">
                  <c:v>0.18209999999999626</c:v>
                </c:pt>
                <c:pt idx="7822">
                  <c:v>0.18219999999999625</c:v>
                </c:pt>
                <c:pt idx="7823">
                  <c:v>0.18229999999999624</c:v>
                </c:pt>
                <c:pt idx="7824">
                  <c:v>0.18239999999999623</c:v>
                </c:pt>
                <c:pt idx="7825">
                  <c:v>0.18249999999999622</c:v>
                </c:pt>
                <c:pt idx="7826">
                  <c:v>0.18259999999999621</c:v>
                </c:pt>
                <c:pt idx="7827">
                  <c:v>0.1826999999999962</c:v>
                </c:pt>
                <c:pt idx="7828">
                  <c:v>0.18279999999999619</c:v>
                </c:pt>
                <c:pt idx="7829">
                  <c:v>0.18289999999999618</c:v>
                </c:pt>
                <c:pt idx="7830">
                  <c:v>0.18299999999999617</c:v>
                </c:pt>
                <c:pt idx="7831">
                  <c:v>0.18309999999999615</c:v>
                </c:pt>
                <c:pt idx="7832">
                  <c:v>0.18319999999999614</c:v>
                </c:pt>
                <c:pt idx="7833">
                  <c:v>0.18329999999999613</c:v>
                </c:pt>
                <c:pt idx="7834">
                  <c:v>0.18339999999999612</c:v>
                </c:pt>
                <c:pt idx="7835">
                  <c:v>0.18349999999999611</c:v>
                </c:pt>
                <c:pt idx="7836">
                  <c:v>0.1835999999999961</c:v>
                </c:pt>
                <c:pt idx="7837">
                  <c:v>0.18369999999999609</c:v>
                </c:pt>
                <c:pt idx="7838">
                  <c:v>0.18379999999999608</c:v>
                </c:pt>
                <c:pt idx="7839">
                  <c:v>0.18389999999999607</c:v>
                </c:pt>
                <c:pt idx="7840">
                  <c:v>0.18399999999999606</c:v>
                </c:pt>
                <c:pt idx="7841">
                  <c:v>0.18409999999999604</c:v>
                </c:pt>
                <c:pt idx="7842">
                  <c:v>0.18419999999999603</c:v>
                </c:pt>
                <c:pt idx="7843">
                  <c:v>0.18429999999999602</c:v>
                </c:pt>
                <c:pt idx="7844">
                  <c:v>0.18439999999999601</c:v>
                </c:pt>
                <c:pt idx="7845">
                  <c:v>0.184499999999996</c:v>
                </c:pt>
                <c:pt idx="7846">
                  <c:v>0.18459999999999599</c:v>
                </c:pt>
                <c:pt idx="7847">
                  <c:v>0.18469999999999598</c:v>
                </c:pt>
                <c:pt idx="7848">
                  <c:v>0.18479999999999597</c:v>
                </c:pt>
                <c:pt idx="7849">
                  <c:v>0.18489999999999596</c:v>
                </c:pt>
                <c:pt idx="7850">
                  <c:v>0.18499999999999595</c:v>
                </c:pt>
                <c:pt idx="7851">
                  <c:v>0.18509999999999593</c:v>
                </c:pt>
                <c:pt idx="7852">
                  <c:v>0.18519999999999592</c:v>
                </c:pt>
                <c:pt idx="7853">
                  <c:v>0.18529999999999591</c:v>
                </c:pt>
                <c:pt idx="7854">
                  <c:v>0.1853999999999959</c:v>
                </c:pt>
                <c:pt idx="7855">
                  <c:v>0.18549999999999589</c:v>
                </c:pt>
                <c:pt idx="7856">
                  <c:v>0.18559999999999588</c:v>
                </c:pt>
                <c:pt idx="7857">
                  <c:v>0.18569999999999587</c:v>
                </c:pt>
                <c:pt idx="7858">
                  <c:v>0.18579999999999586</c:v>
                </c:pt>
                <c:pt idx="7859">
                  <c:v>0.18589999999999585</c:v>
                </c:pt>
                <c:pt idx="7860">
                  <c:v>0.18599999999999584</c:v>
                </c:pt>
                <c:pt idx="7861">
                  <c:v>0.18609999999999582</c:v>
                </c:pt>
                <c:pt idx="7862">
                  <c:v>0.18619999999999581</c:v>
                </c:pt>
                <c:pt idx="7863">
                  <c:v>0.1862999999999958</c:v>
                </c:pt>
                <c:pt idx="7864">
                  <c:v>0.18639999999999579</c:v>
                </c:pt>
                <c:pt idx="7865">
                  <c:v>0.18649999999999578</c:v>
                </c:pt>
                <c:pt idx="7866">
                  <c:v>0.18659999999999577</c:v>
                </c:pt>
                <c:pt idx="7867">
                  <c:v>0.18669999999999576</c:v>
                </c:pt>
                <c:pt idx="7868">
                  <c:v>0.18679999999999575</c:v>
                </c:pt>
                <c:pt idx="7869">
                  <c:v>0.18689999999999574</c:v>
                </c:pt>
                <c:pt idx="7870">
                  <c:v>0.18699999999999573</c:v>
                </c:pt>
                <c:pt idx="7871">
                  <c:v>0.18709999999999571</c:v>
                </c:pt>
                <c:pt idx="7872">
                  <c:v>0.1871999999999957</c:v>
                </c:pt>
                <c:pt idx="7873">
                  <c:v>0.18729999999999569</c:v>
                </c:pt>
                <c:pt idx="7874">
                  <c:v>0.18739999999999568</c:v>
                </c:pt>
                <c:pt idx="7875">
                  <c:v>0.18749999999999567</c:v>
                </c:pt>
                <c:pt idx="7876">
                  <c:v>0.18759999999999566</c:v>
                </c:pt>
                <c:pt idx="7877">
                  <c:v>0.18769999999999565</c:v>
                </c:pt>
                <c:pt idx="7878">
                  <c:v>0.18779999999999564</c:v>
                </c:pt>
                <c:pt idx="7879">
                  <c:v>0.18789999999999563</c:v>
                </c:pt>
                <c:pt idx="7880">
                  <c:v>0.18799999999999562</c:v>
                </c:pt>
                <c:pt idx="7881">
                  <c:v>0.1880999999999956</c:v>
                </c:pt>
                <c:pt idx="7882">
                  <c:v>0.18819999999999559</c:v>
                </c:pt>
                <c:pt idx="7883">
                  <c:v>0.18829999999999558</c:v>
                </c:pt>
                <c:pt idx="7884">
                  <c:v>0.18839999999999557</c:v>
                </c:pt>
                <c:pt idx="7885">
                  <c:v>0.18849999999999556</c:v>
                </c:pt>
                <c:pt idx="7886">
                  <c:v>0.18859999999999555</c:v>
                </c:pt>
                <c:pt idx="7887">
                  <c:v>0.18869999999999554</c:v>
                </c:pt>
                <c:pt idx="7888">
                  <c:v>0.18879999999999553</c:v>
                </c:pt>
                <c:pt idx="7889">
                  <c:v>0.18889999999999552</c:v>
                </c:pt>
                <c:pt idx="7890">
                  <c:v>0.1889999999999955</c:v>
                </c:pt>
                <c:pt idx="7891">
                  <c:v>0.18909999999999549</c:v>
                </c:pt>
                <c:pt idx="7892">
                  <c:v>0.18919999999999548</c:v>
                </c:pt>
                <c:pt idx="7893">
                  <c:v>0.18929999999999547</c:v>
                </c:pt>
                <c:pt idx="7894">
                  <c:v>0.18939999999999546</c:v>
                </c:pt>
                <c:pt idx="7895">
                  <c:v>0.18949999999999545</c:v>
                </c:pt>
                <c:pt idx="7896">
                  <c:v>0.18959999999999544</c:v>
                </c:pt>
                <c:pt idx="7897">
                  <c:v>0.18969999999999543</c:v>
                </c:pt>
                <c:pt idx="7898">
                  <c:v>0.18979999999999542</c:v>
                </c:pt>
                <c:pt idx="7899">
                  <c:v>0.18989999999999541</c:v>
                </c:pt>
                <c:pt idx="7900">
                  <c:v>0.18999999999999539</c:v>
                </c:pt>
                <c:pt idx="7901">
                  <c:v>0.19009999999999538</c:v>
                </c:pt>
                <c:pt idx="7902">
                  <c:v>0.19019999999999537</c:v>
                </c:pt>
                <c:pt idx="7903">
                  <c:v>0.19029999999999536</c:v>
                </c:pt>
                <c:pt idx="7904">
                  <c:v>0.19039999999999535</c:v>
                </c:pt>
                <c:pt idx="7905">
                  <c:v>0.19049999999999534</c:v>
                </c:pt>
                <c:pt idx="7906">
                  <c:v>0.19059999999999533</c:v>
                </c:pt>
                <c:pt idx="7907">
                  <c:v>0.19069999999999532</c:v>
                </c:pt>
                <c:pt idx="7908">
                  <c:v>0.19079999999999531</c:v>
                </c:pt>
                <c:pt idx="7909">
                  <c:v>0.1908999999999953</c:v>
                </c:pt>
                <c:pt idx="7910">
                  <c:v>0.19099999999999528</c:v>
                </c:pt>
                <c:pt idx="7911">
                  <c:v>0.19109999999999527</c:v>
                </c:pt>
                <c:pt idx="7912">
                  <c:v>0.19119999999999526</c:v>
                </c:pt>
                <c:pt idx="7913">
                  <c:v>0.19129999999999525</c:v>
                </c:pt>
                <c:pt idx="7914">
                  <c:v>0.19139999999999524</c:v>
                </c:pt>
                <c:pt idx="7915">
                  <c:v>0.19149999999999523</c:v>
                </c:pt>
                <c:pt idx="7916">
                  <c:v>0.19159999999999522</c:v>
                </c:pt>
                <c:pt idx="7917">
                  <c:v>0.19169999999999521</c:v>
                </c:pt>
                <c:pt idx="7918">
                  <c:v>0.1917999999999952</c:v>
                </c:pt>
                <c:pt idx="7919">
                  <c:v>0.19189999999999519</c:v>
                </c:pt>
                <c:pt idx="7920">
                  <c:v>0.19199999999999517</c:v>
                </c:pt>
                <c:pt idx="7921">
                  <c:v>0.19209999999999516</c:v>
                </c:pt>
                <c:pt idx="7922">
                  <c:v>0.19219999999999515</c:v>
                </c:pt>
                <c:pt idx="7923">
                  <c:v>0.19229999999999514</c:v>
                </c:pt>
                <c:pt idx="7924">
                  <c:v>0.19239999999999513</c:v>
                </c:pt>
                <c:pt idx="7925">
                  <c:v>0.19249999999999512</c:v>
                </c:pt>
                <c:pt idx="7926">
                  <c:v>0.19259999999999511</c:v>
                </c:pt>
                <c:pt idx="7927">
                  <c:v>0.1926999999999951</c:v>
                </c:pt>
                <c:pt idx="7928">
                  <c:v>0.19279999999999509</c:v>
                </c:pt>
                <c:pt idx="7929">
                  <c:v>0.19289999999999508</c:v>
                </c:pt>
                <c:pt idx="7930">
                  <c:v>0.19299999999999506</c:v>
                </c:pt>
                <c:pt idx="7931">
                  <c:v>0.19309999999999505</c:v>
                </c:pt>
                <c:pt idx="7932">
                  <c:v>0.19319999999999504</c:v>
                </c:pt>
                <c:pt idx="7933">
                  <c:v>0.19329999999999503</c:v>
                </c:pt>
                <c:pt idx="7934">
                  <c:v>0.19339999999999502</c:v>
                </c:pt>
                <c:pt idx="7935">
                  <c:v>0.19349999999999501</c:v>
                </c:pt>
                <c:pt idx="7936">
                  <c:v>0.193599999999995</c:v>
                </c:pt>
                <c:pt idx="7937">
                  <c:v>0.19369999999999499</c:v>
                </c:pt>
                <c:pt idx="7938">
                  <c:v>0.19379999999999498</c:v>
                </c:pt>
                <c:pt idx="7939">
                  <c:v>0.19389999999999497</c:v>
                </c:pt>
                <c:pt idx="7940">
                  <c:v>0.19399999999999495</c:v>
                </c:pt>
                <c:pt idx="7941">
                  <c:v>0.19409999999999494</c:v>
                </c:pt>
                <c:pt idx="7942">
                  <c:v>0.19419999999999493</c:v>
                </c:pt>
                <c:pt idx="7943">
                  <c:v>0.19429999999999492</c:v>
                </c:pt>
                <c:pt idx="7944">
                  <c:v>0.19439999999999491</c:v>
                </c:pt>
                <c:pt idx="7945">
                  <c:v>0.1944999999999949</c:v>
                </c:pt>
                <c:pt idx="7946">
                  <c:v>0.19459999999999489</c:v>
                </c:pt>
                <c:pt idx="7947">
                  <c:v>0.19469999999999488</c:v>
                </c:pt>
                <c:pt idx="7948">
                  <c:v>0.19479999999999487</c:v>
                </c:pt>
                <c:pt idx="7949">
                  <c:v>0.19489999999999486</c:v>
                </c:pt>
                <c:pt idx="7950">
                  <c:v>0.19499999999999484</c:v>
                </c:pt>
                <c:pt idx="7951">
                  <c:v>0.19509999999999483</c:v>
                </c:pt>
                <c:pt idx="7952">
                  <c:v>0.19519999999999482</c:v>
                </c:pt>
                <c:pt idx="7953">
                  <c:v>0.19529999999999481</c:v>
                </c:pt>
                <c:pt idx="7954">
                  <c:v>0.1953999999999948</c:v>
                </c:pt>
                <c:pt idx="7955">
                  <c:v>0.19549999999999479</c:v>
                </c:pt>
                <c:pt idx="7956">
                  <c:v>0.19559999999999478</c:v>
                </c:pt>
                <c:pt idx="7957">
                  <c:v>0.19569999999999477</c:v>
                </c:pt>
                <c:pt idx="7958">
                  <c:v>0.19579999999999476</c:v>
                </c:pt>
                <c:pt idx="7959">
                  <c:v>0.19589999999999475</c:v>
                </c:pt>
                <c:pt idx="7960">
                  <c:v>0.19599999999999473</c:v>
                </c:pt>
                <c:pt idx="7961">
                  <c:v>0.19609999999999472</c:v>
                </c:pt>
                <c:pt idx="7962">
                  <c:v>0.19619999999999471</c:v>
                </c:pt>
                <c:pt idx="7963">
                  <c:v>0.1962999999999947</c:v>
                </c:pt>
                <c:pt idx="7964">
                  <c:v>0.19639999999999469</c:v>
                </c:pt>
                <c:pt idx="7965">
                  <c:v>0.19649999999999468</c:v>
                </c:pt>
                <c:pt idx="7966">
                  <c:v>0.19659999999999467</c:v>
                </c:pt>
                <c:pt idx="7967">
                  <c:v>0.19669999999999466</c:v>
                </c:pt>
                <c:pt idx="7968">
                  <c:v>0.19679999999999465</c:v>
                </c:pt>
                <c:pt idx="7969">
                  <c:v>0.19689999999999463</c:v>
                </c:pt>
                <c:pt idx="7970">
                  <c:v>0.19699999999999462</c:v>
                </c:pt>
                <c:pt idx="7971">
                  <c:v>0.19709999999999461</c:v>
                </c:pt>
                <c:pt idx="7972">
                  <c:v>0.1971999999999946</c:v>
                </c:pt>
                <c:pt idx="7973">
                  <c:v>0.19729999999999459</c:v>
                </c:pt>
                <c:pt idx="7974">
                  <c:v>0.19739999999999458</c:v>
                </c:pt>
                <c:pt idx="7975">
                  <c:v>0.19749999999999457</c:v>
                </c:pt>
                <c:pt idx="7976">
                  <c:v>0.19759999999999456</c:v>
                </c:pt>
                <c:pt idx="7977">
                  <c:v>0.19769999999999455</c:v>
                </c:pt>
                <c:pt idx="7978">
                  <c:v>0.19779999999999454</c:v>
                </c:pt>
                <c:pt idx="7979">
                  <c:v>0.19789999999999452</c:v>
                </c:pt>
                <c:pt idx="7980">
                  <c:v>0.19799999999999451</c:v>
                </c:pt>
                <c:pt idx="7981">
                  <c:v>0.1980999999999945</c:v>
                </c:pt>
                <c:pt idx="7982">
                  <c:v>0.19819999999999449</c:v>
                </c:pt>
                <c:pt idx="7983">
                  <c:v>0.19829999999999448</c:v>
                </c:pt>
                <c:pt idx="7984">
                  <c:v>0.19839999999999447</c:v>
                </c:pt>
                <c:pt idx="7985">
                  <c:v>0.19849999999999446</c:v>
                </c:pt>
                <c:pt idx="7986">
                  <c:v>0.19859999999999445</c:v>
                </c:pt>
                <c:pt idx="7987">
                  <c:v>0.19869999999999444</c:v>
                </c:pt>
                <c:pt idx="7988">
                  <c:v>0.19879999999999443</c:v>
                </c:pt>
                <c:pt idx="7989">
                  <c:v>0.19889999999999441</c:v>
                </c:pt>
                <c:pt idx="7990">
                  <c:v>0.1989999999999944</c:v>
                </c:pt>
                <c:pt idx="7991">
                  <c:v>0.19909999999999439</c:v>
                </c:pt>
                <c:pt idx="7992">
                  <c:v>0.19919999999999438</c:v>
                </c:pt>
                <c:pt idx="7993">
                  <c:v>0.19929999999999437</c:v>
                </c:pt>
                <c:pt idx="7994">
                  <c:v>0.19939999999999436</c:v>
                </c:pt>
                <c:pt idx="7995">
                  <c:v>0.19949999999999435</c:v>
                </c:pt>
                <c:pt idx="7996">
                  <c:v>0.19959999999999434</c:v>
                </c:pt>
                <c:pt idx="7997">
                  <c:v>0.19969999999999433</c:v>
                </c:pt>
                <c:pt idx="7998">
                  <c:v>0.19979999999999432</c:v>
                </c:pt>
                <c:pt idx="7999">
                  <c:v>0.1998999999999943</c:v>
                </c:pt>
                <c:pt idx="8000">
                  <c:v>0.19999999999999429</c:v>
                </c:pt>
                <c:pt idx="8001">
                  <c:v>0.20009999999999428</c:v>
                </c:pt>
                <c:pt idx="8002">
                  <c:v>0.20019999999999427</c:v>
                </c:pt>
                <c:pt idx="8003">
                  <c:v>0.20029999999999426</c:v>
                </c:pt>
                <c:pt idx="8004">
                  <c:v>0.20039999999999425</c:v>
                </c:pt>
                <c:pt idx="8005">
                  <c:v>0.20049999999999424</c:v>
                </c:pt>
                <c:pt idx="8006">
                  <c:v>0.20059999999999423</c:v>
                </c:pt>
                <c:pt idx="8007">
                  <c:v>0.20069999999999422</c:v>
                </c:pt>
                <c:pt idx="8008">
                  <c:v>0.20079999999999421</c:v>
                </c:pt>
                <c:pt idx="8009">
                  <c:v>0.20089999999999419</c:v>
                </c:pt>
                <c:pt idx="8010">
                  <c:v>0.20099999999999418</c:v>
                </c:pt>
                <c:pt idx="8011">
                  <c:v>0.20109999999999417</c:v>
                </c:pt>
                <c:pt idx="8012">
                  <c:v>0.20119999999999416</c:v>
                </c:pt>
                <c:pt idx="8013">
                  <c:v>0.20129999999999415</c:v>
                </c:pt>
                <c:pt idx="8014">
                  <c:v>0.20139999999999414</c:v>
                </c:pt>
                <c:pt idx="8015">
                  <c:v>0.20149999999999413</c:v>
                </c:pt>
                <c:pt idx="8016">
                  <c:v>0.20159999999999412</c:v>
                </c:pt>
                <c:pt idx="8017">
                  <c:v>0.20169999999999411</c:v>
                </c:pt>
                <c:pt idx="8018">
                  <c:v>0.2017999999999941</c:v>
                </c:pt>
                <c:pt idx="8019">
                  <c:v>0.20189999999999408</c:v>
                </c:pt>
                <c:pt idx="8020">
                  <c:v>0.20199999999999407</c:v>
                </c:pt>
                <c:pt idx="8021">
                  <c:v>0.20209999999999406</c:v>
                </c:pt>
                <c:pt idx="8022">
                  <c:v>0.20219999999999405</c:v>
                </c:pt>
                <c:pt idx="8023">
                  <c:v>0.20229999999999404</c:v>
                </c:pt>
                <c:pt idx="8024">
                  <c:v>0.20239999999999403</c:v>
                </c:pt>
                <c:pt idx="8025">
                  <c:v>0.20249999999999402</c:v>
                </c:pt>
                <c:pt idx="8026">
                  <c:v>0.20259999999999401</c:v>
                </c:pt>
                <c:pt idx="8027">
                  <c:v>0.202699999999994</c:v>
                </c:pt>
                <c:pt idx="8028">
                  <c:v>0.20279999999999399</c:v>
                </c:pt>
                <c:pt idx="8029">
                  <c:v>0.20289999999999397</c:v>
                </c:pt>
                <c:pt idx="8030">
                  <c:v>0.20299999999999396</c:v>
                </c:pt>
                <c:pt idx="8031">
                  <c:v>0.20309999999999395</c:v>
                </c:pt>
                <c:pt idx="8032">
                  <c:v>0.20319999999999394</c:v>
                </c:pt>
                <c:pt idx="8033">
                  <c:v>0.20329999999999393</c:v>
                </c:pt>
                <c:pt idx="8034">
                  <c:v>0.20339999999999392</c:v>
                </c:pt>
                <c:pt idx="8035">
                  <c:v>0.20349999999999391</c:v>
                </c:pt>
                <c:pt idx="8036">
                  <c:v>0.2035999999999939</c:v>
                </c:pt>
                <c:pt idx="8037">
                  <c:v>0.20369999999999389</c:v>
                </c:pt>
                <c:pt idx="8038">
                  <c:v>0.20379999999999387</c:v>
                </c:pt>
                <c:pt idx="8039">
                  <c:v>0.20389999999999386</c:v>
                </c:pt>
                <c:pt idx="8040">
                  <c:v>0.20399999999999385</c:v>
                </c:pt>
                <c:pt idx="8041">
                  <c:v>0.20409999999999384</c:v>
                </c:pt>
                <c:pt idx="8042">
                  <c:v>0.20419999999999383</c:v>
                </c:pt>
                <c:pt idx="8043">
                  <c:v>0.20429999999999382</c:v>
                </c:pt>
                <c:pt idx="8044">
                  <c:v>0.20439999999999381</c:v>
                </c:pt>
                <c:pt idx="8045">
                  <c:v>0.2044999999999938</c:v>
                </c:pt>
                <c:pt idx="8046">
                  <c:v>0.20459999999999379</c:v>
                </c:pt>
                <c:pt idx="8047">
                  <c:v>0.20469999999999378</c:v>
                </c:pt>
                <c:pt idx="8048">
                  <c:v>0.20479999999999376</c:v>
                </c:pt>
                <c:pt idx="8049">
                  <c:v>0.20489999999999375</c:v>
                </c:pt>
                <c:pt idx="8050">
                  <c:v>0.20499999999999374</c:v>
                </c:pt>
                <c:pt idx="8051">
                  <c:v>0.20509999999999373</c:v>
                </c:pt>
                <c:pt idx="8052">
                  <c:v>0.20519999999999372</c:v>
                </c:pt>
                <c:pt idx="8053">
                  <c:v>0.20529999999999371</c:v>
                </c:pt>
                <c:pt idx="8054">
                  <c:v>0.2053999999999937</c:v>
                </c:pt>
                <c:pt idx="8055">
                  <c:v>0.20549999999999369</c:v>
                </c:pt>
                <c:pt idx="8056">
                  <c:v>0.20559999999999368</c:v>
                </c:pt>
                <c:pt idx="8057">
                  <c:v>0.20569999999999367</c:v>
                </c:pt>
                <c:pt idx="8058">
                  <c:v>0.20579999999999365</c:v>
                </c:pt>
                <c:pt idx="8059">
                  <c:v>0.20589999999999364</c:v>
                </c:pt>
                <c:pt idx="8060">
                  <c:v>0.20599999999999363</c:v>
                </c:pt>
                <c:pt idx="8061">
                  <c:v>0.20609999999999362</c:v>
                </c:pt>
                <c:pt idx="8062">
                  <c:v>0.20619999999999361</c:v>
                </c:pt>
                <c:pt idx="8063">
                  <c:v>0.2062999999999936</c:v>
                </c:pt>
                <c:pt idx="8064">
                  <c:v>0.20639999999999359</c:v>
                </c:pt>
                <c:pt idx="8065">
                  <c:v>0.20649999999999358</c:v>
                </c:pt>
                <c:pt idx="8066">
                  <c:v>0.20659999999999357</c:v>
                </c:pt>
                <c:pt idx="8067">
                  <c:v>0.20669999999999356</c:v>
                </c:pt>
                <c:pt idx="8068">
                  <c:v>0.20679999999999354</c:v>
                </c:pt>
                <c:pt idx="8069">
                  <c:v>0.20689999999999353</c:v>
                </c:pt>
                <c:pt idx="8070">
                  <c:v>0.20699999999999352</c:v>
                </c:pt>
                <c:pt idx="8071">
                  <c:v>0.20709999999999351</c:v>
                </c:pt>
                <c:pt idx="8072">
                  <c:v>0.2071999999999935</c:v>
                </c:pt>
                <c:pt idx="8073">
                  <c:v>0.20729999999999349</c:v>
                </c:pt>
                <c:pt idx="8074">
                  <c:v>0.20739999999999348</c:v>
                </c:pt>
                <c:pt idx="8075">
                  <c:v>0.20749999999999347</c:v>
                </c:pt>
                <c:pt idx="8076">
                  <c:v>0.20759999999999346</c:v>
                </c:pt>
                <c:pt idx="8077">
                  <c:v>0.20769999999999345</c:v>
                </c:pt>
                <c:pt idx="8078">
                  <c:v>0.20779999999999343</c:v>
                </c:pt>
                <c:pt idx="8079">
                  <c:v>0.20789999999999342</c:v>
                </c:pt>
                <c:pt idx="8080">
                  <c:v>0.20799999999999341</c:v>
                </c:pt>
                <c:pt idx="8081">
                  <c:v>0.2080999999999934</c:v>
                </c:pt>
                <c:pt idx="8082">
                  <c:v>0.20819999999999339</c:v>
                </c:pt>
                <c:pt idx="8083">
                  <c:v>0.20829999999999338</c:v>
                </c:pt>
                <c:pt idx="8084">
                  <c:v>0.20839999999999337</c:v>
                </c:pt>
                <c:pt idx="8085">
                  <c:v>0.20849999999999336</c:v>
                </c:pt>
                <c:pt idx="8086">
                  <c:v>0.20859999999999335</c:v>
                </c:pt>
                <c:pt idx="8087">
                  <c:v>0.20869999999999334</c:v>
                </c:pt>
                <c:pt idx="8088">
                  <c:v>0.20879999999999332</c:v>
                </c:pt>
                <c:pt idx="8089">
                  <c:v>0.20889999999999331</c:v>
                </c:pt>
                <c:pt idx="8090">
                  <c:v>0.2089999999999933</c:v>
                </c:pt>
                <c:pt idx="8091">
                  <c:v>0.20909999999999329</c:v>
                </c:pt>
                <c:pt idx="8092">
                  <c:v>0.20919999999999328</c:v>
                </c:pt>
                <c:pt idx="8093">
                  <c:v>0.20929999999999327</c:v>
                </c:pt>
                <c:pt idx="8094">
                  <c:v>0.20939999999999326</c:v>
                </c:pt>
                <c:pt idx="8095">
                  <c:v>0.20949999999999325</c:v>
                </c:pt>
                <c:pt idx="8096">
                  <c:v>0.20959999999999324</c:v>
                </c:pt>
                <c:pt idx="8097">
                  <c:v>0.20969999999999323</c:v>
                </c:pt>
                <c:pt idx="8098">
                  <c:v>0.20979999999999321</c:v>
                </c:pt>
                <c:pt idx="8099">
                  <c:v>0.2098999999999932</c:v>
                </c:pt>
                <c:pt idx="8100">
                  <c:v>0.20999999999999319</c:v>
                </c:pt>
                <c:pt idx="8101">
                  <c:v>0.21009999999999318</c:v>
                </c:pt>
                <c:pt idx="8102">
                  <c:v>0.21019999999999317</c:v>
                </c:pt>
                <c:pt idx="8103">
                  <c:v>0.21029999999999316</c:v>
                </c:pt>
                <c:pt idx="8104">
                  <c:v>0.21039999999999315</c:v>
                </c:pt>
                <c:pt idx="8105">
                  <c:v>0.21049999999999314</c:v>
                </c:pt>
                <c:pt idx="8106">
                  <c:v>0.21059999999999313</c:v>
                </c:pt>
                <c:pt idx="8107">
                  <c:v>0.21069999999999312</c:v>
                </c:pt>
                <c:pt idx="8108">
                  <c:v>0.2107999999999931</c:v>
                </c:pt>
                <c:pt idx="8109">
                  <c:v>0.21089999999999309</c:v>
                </c:pt>
                <c:pt idx="8110">
                  <c:v>0.21099999999999308</c:v>
                </c:pt>
                <c:pt idx="8111">
                  <c:v>0.21109999999999307</c:v>
                </c:pt>
                <c:pt idx="8112">
                  <c:v>0.21119999999999306</c:v>
                </c:pt>
                <c:pt idx="8113">
                  <c:v>0.21129999999999305</c:v>
                </c:pt>
                <c:pt idx="8114">
                  <c:v>0.21139999999999304</c:v>
                </c:pt>
                <c:pt idx="8115">
                  <c:v>0.21149999999999303</c:v>
                </c:pt>
                <c:pt idx="8116">
                  <c:v>0.21159999999999302</c:v>
                </c:pt>
                <c:pt idx="8117">
                  <c:v>0.211699999999993</c:v>
                </c:pt>
                <c:pt idx="8118">
                  <c:v>0.21179999999999299</c:v>
                </c:pt>
                <c:pt idx="8119">
                  <c:v>0.21189999999999298</c:v>
                </c:pt>
                <c:pt idx="8120">
                  <c:v>0.21199999999999297</c:v>
                </c:pt>
                <c:pt idx="8121">
                  <c:v>0.21209999999999296</c:v>
                </c:pt>
                <c:pt idx="8122">
                  <c:v>0.21219999999999295</c:v>
                </c:pt>
                <c:pt idx="8123">
                  <c:v>0.21229999999999294</c:v>
                </c:pt>
                <c:pt idx="8124">
                  <c:v>0.21239999999999293</c:v>
                </c:pt>
                <c:pt idx="8125">
                  <c:v>0.21249999999999292</c:v>
                </c:pt>
                <c:pt idx="8126">
                  <c:v>0.21259999999999291</c:v>
                </c:pt>
                <c:pt idx="8127">
                  <c:v>0.21269999999999289</c:v>
                </c:pt>
                <c:pt idx="8128">
                  <c:v>0.21279999999999288</c:v>
                </c:pt>
                <c:pt idx="8129">
                  <c:v>0.21289999999999287</c:v>
                </c:pt>
                <c:pt idx="8130">
                  <c:v>0.21299999999999286</c:v>
                </c:pt>
                <c:pt idx="8131">
                  <c:v>0.21309999999999285</c:v>
                </c:pt>
                <c:pt idx="8132">
                  <c:v>0.21319999999999284</c:v>
                </c:pt>
                <c:pt idx="8133">
                  <c:v>0.21329999999999283</c:v>
                </c:pt>
                <c:pt idx="8134">
                  <c:v>0.21339999999999282</c:v>
                </c:pt>
                <c:pt idx="8135">
                  <c:v>0.21349999999999281</c:v>
                </c:pt>
                <c:pt idx="8136">
                  <c:v>0.2135999999999928</c:v>
                </c:pt>
                <c:pt idx="8137">
                  <c:v>0.21369999999999278</c:v>
                </c:pt>
                <c:pt idx="8138">
                  <c:v>0.21379999999999277</c:v>
                </c:pt>
                <c:pt idx="8139">
                  <c:v>0.21389999999999276</c:v>
                </c:pt>
                <c:pt idx="8140">
                  <c:v>0.21399999999999275</c:v>
                </c:pt>
                <c:pt idx="8141">
                  <c:v>0.21409999999999274</c:v>
                </c:pt>
                <c:pt idx="8142">
                  <c:v>0.21419999999999273</c:v>
                </c:pt>
                <c:pt idx="8143">
                  <c:v>0.21429999999999272</c:v>
                </c:pt>
                <c:pt idx="8144">
                  <c:v>0.21439999999999271</c:v>
                </c:pt>
                <c:pt idx="8145">
                  <c:v>0.2144999999999927</c:v>
                </c:pt>
                <c:pt idx="8146">
                  <c:v>0.21459999999999269</c:v>
                </c:pt>
                <c:pt idx="8147">
                  <c:v>0.21469999999999267</c:v>
                </c:pt>
                <c:pt idx="8148">
                  <c:v>0.21479999999999266</c:v>
                </c:pt>
                <c:pt idx="8149">
                  <c:v>0.21489999999999265</c:v>
                </c:pt>
                <c:pt idx="8150">
                  <c:v>0.21499999999999264</c:v>
                </c:pt>
                <c:pt idx="8151">
                  <c:v>0.21509999999999263</c:v>
                </c:pt>
                <c:pt idx="8152">
                  <c:v>0.21519999999999262</c:v>
                </c:pt>
                <c:pt idx="8153">
                  <c:v>0.21529999999999261</c:v>
                </c:pt>
                <c:pt idx="8154">
                  <c:v>0.2153999999999926</c:v>
                </c:pt>
                <c:pt idx="8155">
                  <c:v>0.21549999999999259</c:v>
                </c:pt>
                <c:pt idx="8156">
                  <c:v>0.21559999999999258</c:v>
                </c:pt>
                <c:pt idx="8157">
                  <c:v>0.21569999999999256</c:v>
                </c:pt>
                <c:pt idx="8158">
                  <c:v>0.21579999999999255</c:v>
                </c:pt>
                <c:pt idx="8159">
                  <c:v>0.21589999999999254</c:v>
                </c:pt>
                <c:pt idx="8160">
                  <c:v>0.21599999999999253</c:v>
                </c:pt>
                <c:pt idx="8161">
                  <c:v>0.21609999999999252</c:v>
                </c:pt>
                <c:pt idx="8162">
                  <c:v>0.21619999999999251</c:v>
                </c:pt>
                <c:pt idx="8163">
                  <c:v>0.2162999999999925</c:v>
                </c:pt>
                <c:pt idx="8164">
                  <c:v>0.21639999999999249</c:v>
                </c:pt>
                <c:pt idx="8165">
                  <c:v>0.21649999999999248</c:v>
                </c:pt>
                <c:pt idx="8166">
                  <c:v>0.21659999999999247</c:v>
                </c:pt>
                <c:pt idx="8167">
                  <c:v>0.21669999999999245</c:v>
                </c:pt>
                <c:pt idx="8168">
                  <c:v>0.21679999999999244</c:v>
                </c:pt>
                <c:pt idx="8169">
                  <c:v>0.21689999999999243</c:v>
                </c:pt>
                <c:pt idx="8170">
                  <c:v>0.21699999999999242</c:v>
                </c:pt>
                <c:pt idx="8171">
                  <c:v>0.21709999999999241</c:v>
                </c:pt>
                <c:pt idx="8172">
                  <c:v>0.2171999999999924</c:v>
                </c:pt>
                <c:pt idx="8173">
                  <c:v>0.21729999999999239</c:v>
                </c:pt>
                <c:pt idx="8174">
                  <c:v>0.21739999999999238</c:v>
                </c:pt>
                <c:pt idx="8175">
                  <c:v>0.21749999999999237</c:v>
                </c:pt>
                <c:pt idx="8176">
                  <c:v>0.21759999999999236</c:v>
                </c:pt>
                <c:pt idx="8177">
                  <c:v>0.21769999999999234</c:v>
                </c:pt>
                <c:pt idx="8178">
                  <c:v>0.21779999999999233</c:v>
                </c:pt>
                <c:pt idx="8179">
                  <c:v>0.21789999999999232</c:v>
                </c:pt>
                <c:pt idx="8180">
                  <c:v>0.21799999999999231</c:v>
                </c:pt>
                <c:pt idx="8181">
                  <c:v>0.2180999999999923</c:v>
                </c:pt>
                <c:pt idx="8182">
                  <c:v>0.21819999999999229</c:v>
                </c:pt>
                <c:pt idx="8183">
                  <c:v>0.21829999999999228</c:v>
                </c:pt>
                <c:pt idx="8184">
                  <c:v>0.21839999999999227</c:v>
                </c:pt>
                <c:pt idx="8185">
                  <c:v>0.21849999999999226</c:v>
                </c:pt>
                <c:pt idx="8186">
                  <c:v>0.21859999999999224</c:v>
                </c:pt>
                <c:pt idx="8187">
                  <c:v>0.21869999999999223</c:v>
                </c:pt>
                <c:pt idx="8188">
                  <c:v>0.21879999999999222</c:v>
                </c:pt>
                <c:pt idx="8189">
                  <c:v>0.21889999999999221</c:v>
                </c:pt>
                <c:pt idx="8190">
                  <c:v>0.2189999999999922</c:v>
                </c:pt>
                <c:pt idx="8191">
                  <c:v>0.21909999999999219</c:v>
                </c:pt>
                <c:pt idx="8192">
                  <c:v>0.21919999999999218</c:v>
                </c:pt>
                <c:pt idx="8193">
                  <c:v>0.21929999999999217</c:v>
                </c:pt>
                <c:pt idx="8194">
                  <c:v>0.21939999999999216</c:v>
                </c:pt>
                <c:pt idx="8195">
                  <c:v>0.21949999999999215</c:v>
                </c:pt>
                <c:pt idx="8196">
                  <c:v>0.21959999999999213</c:v>
                </c:pt>
                <c:pt idx="8197">
                  <c:v>0.21969999999999212</c:v>
                </c:pt>
                <c:pt idx="8198">
                  <c:v>0.21979999999999211</c:v>
                </c:pt>
                <c:pt idx="8199">
                  <c:v>0.2198999999999921</c:v>
                </c:pt>
                <c:pt idx="8200">
                  <c:v>0.21999999999999209</c:v>
                </c:pt>
                <c:pt idx="8201">
                  <c:v>0.22009999999999208</c:v>
                </c:pt>
                <c:pt idx="8202">
                  <c:v>0.22019999999999207</c:v>
                </c:pt>
                <c:pt idx="8203">
                  <c:v>0.22029999999999206</c:v>
                </c:pt>
                <c:pt idx="8204">
                  <c:v>0.22039999999999205</c:v>
                </c:pt>
                <c:pt idx="8205">
                  <c:v>0.22049999999999204</c:v>
                </c:pt>
                <c:pt idx="8206">
                  <c:v>0.22059999999999202</c:v>
                </c:pt>
                <c:pt idx="8207">
                  <c:v>0.22069999999999201</c:v>
                </c:pt>
                <c:pt idx="8208">
                  <c:v>0.220799999999992</c:v>
                </c:pt>
                <c:pt idx="8209">
                  <c:v>0.22089999999999199</c:v>
                </c:pt>
                <c:pt idx="8210">
                  <c:v>0.22099999999999198</c:v>
                </c:pt>
                <c:pt idx="8211">
                  <c:v>0.22109999999999197</c:v>
                </c:pt>
                <c:pt idx="8212">
                  <c:v>0.22119999999999196</c:v>
                </c:pt>
                <c:pt idx="8213">
                  <c:v>0.22129999999999195</c:v>
                </c:pt>
                <c:pt idx="8214">
                  <c:v>0.22139999999999194</c:v>
                </c:pt>
                <c:pt idx="8215">
                  <c:v>0.22149999999999193</c:v>
                </c:pt>
                <c:pt idx="8216">
                  <c:v>0.22159999999999191</c:v>
                </c:pt>
                <c:pt idx="8217">
                  <c:v>0.2216999999999919</c:v>
                </c:pt>
                <c:pt idx="8218">
                  <c:v>0.22179999999999189</c:v>
                </c:pt>
                <c:pt idx="8219">
                  <c:v>0.22189999999999188</c:v>
                </c:pt>
                <c:pt idx="8220">
                  <c:v>0.22199999999999187</c:v>
                </c:pt>
                <c:pt idx="8221">
                  <c:v>0.22209999999999186</c:v>
                </c:pt>
                <c:pt idx="8222">
                  <c:v>0.22219999999999185</c:v>
                </c:pt>
                <c:pt idx="8223">
                  <c:v>0.22229999999999184</c:v>
                </c:pt>
                <c:pt idx="8224">
                  <c:v>0.22239999999999183</c:v>
                </c:pt>
                <c:pt idx="8225">
                  <c:v>0.22249999999999182</c:v>
                </c:pt>
                <c:pt idx="8226">
                  <c:v>0.2225999999999918</c:v>
                </c:pt>
                <c:pt idx="8227">
                  <c:v>0.22269999999999179</c:v>
                </c:pt>
                <c:pt idx="8228">
                  <c:v>0.22279999999999178</c:v>
                </c:pt>
                <c:pt idx="8229">
                  <c:v>0.22289999999999177</c:v>
                </c:pt>
                <c:pt idx="8230">
                  <c:v>0.22299999999999176</c:v>
                </c:pt>
                <c:pt idx="8231">
                  <c:v>0.22309999999999175</c:v>
                </c:pt>
                <c:pt idx="8232">
                  <c:v>0.22319999999999174</c:v>
                </c:pt>
                <c:pt idx="8233">
                  <c:v>0.22329999999999173</c:v>
                </c:pt>
                <c:pt idx="8234">
                  <c:v>0.22339999999999172</c:v>
                </c:pt>
                <c:pt idx="8235">
                  <c:v>0.22349999999999171</c:v>
                </c:pt>
                <c:pt idx="8236">
                  <c:v>0.22359999999999169</c:v>
                </c:pt>
                <c:pt idx="8237">
                  <c:v>0.22369999999999168</c:v>
                </c:pt>
                <c:pt idx="8238">
                  <c:v>0.22379999999999167</c:v>
                </c:pt>
                <c:pt idx="8239">
                  <c:v>0.22389999999999166</c:v>
                </c:pt>
                <c:pt idx="8240">
                  <c:v>0.22399999999999165</c:v>
                </c:pt>
                <c:pt idx="8241">
                  <c:v>0.22409999999999164</c:v>
                </c:pt>
                <c:pt idx="8242">
                  <c:v>0.22419999999999163</c:v>
                </c:pt>
                <c:pt idx="8243">
                  <c:v>0.22429999999999162</c:v>
                </c:pt>
                <c:pt idx="8244">
                  <c:v>0.22439999999999161</c:v>
                </c:pt>
                <c:pt idx="8245">
                  <c:v>0.2244999999999916</c:v>
                </c:pt>
                <c:pt idx="8246">
                  <c:v>0.22459999999999158</c:v>
                </c:pt>
                <c:pt idx="8247">
                  <c:v>0.22469999999999157</c:v>
                </c:pt>
                <c:pt idx="8248">
                  <c:v>0.22479999999999156</c:v>
                </c:pt>
                <c:pt idx="8249">
                  <c:v>0.22489999999999155</c:v>
                </c:pt>
                <c:pt idx="8250">
                  <c:v>0.22499999999999154</c:v>
                </c:pt>
                <c:pt idx="8251">
                  <c:v>0.22509999999999153</c:v>
                </c:pt>
                <c:pt idx="8252">
                  <c:v>0.22519999999999152</c:v>
                </c:pt>
                <c:pt idx="8253">
                  <c:v>0.22529999999999151</c:v>
                </c:pt>
                <c:pt idx="8254">
                  <c:v>0.2253999999999915</c:v>
                </c:pt>
                <c:pt idx="8255">
                  <c:v>0.22549999999999149</c:v>
                </c:pt>
                <c:pt idx="8256">
                  <c:v>0.22559999999999147</c:v>
                </c:pt>
                <c:pt idx="8257">
                  <c:v>0.22569999999999146</c:v>
                </c:pt>
                <c:pt idx="8258">
                  <c:v>0.22579999999999145</c:v>
                </c:pt>
                <c:pt idx="8259">
                  <c:v>0.22589999999999144</c:v>
                </c:pt>
                <c:pt idx="8260">
                  <c:v>0.22599999999999143</c:v>
                </c:pt>
                <c:pt idx="8261">
                  <c:v>0.22609999999999142</c:v>
                </c:pt>
                <c:pt idx="8262">
                  <c:v>0.22619999999999141</c:v>
                </c:pt>
                <c:pt idx="8263">
                  <c:v>0.2262999999999914</c:v>
                </c:pt>
                <c:pt idx="8264">
                  <c:v>0.22639999999999139</c:v>
                </c:pt>
                <c:pt idx="8265">
                  <c:v>0.22649999999999137</c:v>
                </c:pt>
                <c:pt idx="8266">
                  <c:v>0.22659999999999136</c:v>
                </c:pt>
                <c:pt idx="8267">
                  <c:v>0.22669999999999135</c:v>
                </c:pt>
                <c:pt idx="8268">
                  <c:v>0.22679999999999134</c:v>
                </c:pt>
                <c:pt idx="8269">
                  <c:v>0.22689999999999133</c:v>
                </c:pt>
                <c:pt idx="8270">
                  <c:v>0.22699999999999132</c:v>
                </c:pt>
                <c:pt idx="8271">
                  <c:v>0.22709999999999131</c:v>
                </c:pt>
                <c:pt idx="8272">
                  <c:v>0.2271999999999913</c:v>
                </c:pt>
                <c:pt idx="8273">
                  <c:v>0.22729999999999129</c:v>
                </c:pt>
                <c:pt idx="8274">
                  <c:v>0.22739999999999128</c:v>
                </c:pt>
                <c:pt idx="8275">
                  <c:v>0.22749999999999126</c:v>
                </c:pt>
                <c:pt idx="8276">
                  <c:v>0.22759999999999125</c:v>
                </c:pt>
                <c:pt idx="8277">
                  <c:v>0.22769999999999124</c:v>
                </c:pt>
                <c:pt idx="8278">
                  <c:v>0.22779999999999123</c:v>
                </c:pt>
                <c:pt idx="8279">
                  <c:v>0.22789999999999122</c:v>
                </c:pt>
                <c:pt idx="8280">
                  <c:v>0.22799999999999121</c:v>
                </c:pt>
                <c:pt idx="8281">
                  <c:v>0.2280999999999912</c:v>
                </c:pt>
                <c:pt idx="8282">
                  <c:v>0.22819999999999119</c:v>
                </c:pt>
                <c:pt idx="8283">
                  <c:v>0.22829999999999118</c:v>
                </c:pt>
                <c:pt idx="8284">
                  <c:v>0.22839999999999117</c:v>
                </c:pt>
                <c:pt idx="8285">
                  <c:v>0.22849999999999115</c:v>
                </c:pt>
                <c:pt idx="8286">
                  <c:v>0.22859999999999114</c:v>
                </c:pt>
                <c:pt idx="8287">
                  <c:v>0.22869999999999113</c:v>
                </c:pt>
                <c:pt idx="8288">
                  <c:v>0.22879999999999112</c:v>
                </c:pt>
                <c:pt idx="8289">
                  <c:v>0.22889999999999111</c:v>
                </c:pt>
                <c:pt idx="8290">
                  <c:v>0.2289999999999911</c:v>
                </c:pt>
                <c:pt idx="8291">
                  <c:v>0.22909999999999109</c:v>
                </c:pt>
                <c:pt idx="8292">
                  <c:v>0.22919999999999108</c:v>
                </c:pt>
                <c:pt idx="8293">
                  <c:v>0.22929999999999107</c:v>
                </c:pt>
                <c:pt idx="8294">
                  <c:v>0.22939999999999106</c:v>
                </c:pt>
                <c:pt idx="8295">
                  <c:v>0.22949999999999104</c:v>
                </c:pt>
                <c:pt idx="8296">
                  <c:v>0.22959999999999103</c:v>
                </c:pt>
                <c:pt idx="8297">
                  <c:v>0.22969999999999102</c:v>
                </c:pt>
                <c:pt idx="8298">
                  <c:v>0.22979999999999101</c:v>
                </c:pt>
                <c:pt idx="8299">
                  <c:v>0.229899999999991</c:v>
                </c:pt>
                <c:pt idx="8300">
                  <c:v>0.22999999999999099</c:v>
                </c:pt>
                <c:pt idx="8301">
                  <c:v>0.23009999999999098</c:v>
                </c:pt>
                <c:pt idx="8302">
                  <c:v>0.23019999999999097</c:v>
                </c:pt>
                <c:pt idx="8303">
                  <c:v>0.23029999999999096</c:v>
                </c:pt>
                <c:pt idx="8304">
                  <c:v>0.23039999999999095</c:v>
                </c:pt>
                <c:pt idx="8305">
                  <c:v>0.23049999999999093</c:v>
                </c:pt>
                <c:pt idx="8306">
                  <c:v>0.23059999999999092</c:v>
                </c:pt>
                <c:pt idx="8307">
                  <c:v>0.23069999999999091</c:v>
                </c:pt>
                <c:pt idx="8308">
                  <c:v>0.2307999999999909</c:v>
                </c:pt>
                <c:pt idx="8309">
                  <c:v>0.23089999999999089</c:v>
                </c:pt>
                <c:pt idx="8310">
                  <c:v>0.23099999999999088</c:v>
                </c:pt>
                <c:pt idx="8311">
                  <c:v>0.23109999999999087</c:v>
                </c:pt>
                <c:pt idx="8312">
                  <c:v>0.23119999999999086</c:v>
                </c:pt>
                <c:pt idx="8313">
                  <c:v>0.23129999999999085</c:v>
                </c:pt>
                <c:pt idx="8314">
                  <c:v>0.23139999999999084</c:v>
                </c:pt>
                <c:pt idx="8315">
                  <c:v>0.23149999999999082</c:v>
                </c:pt>
                <c:pt idx="8316">
                  <c:v>0.23159999999999081</c:v>
                </c:pt>
                <c:pt idx="8317">
                  <c:v>0.2316999999999908</c:v>
                </c:pt>
                <c:pt idx="8318">
                  <c:v>0.23179999999999079</c:v>
                </c:pt>
                <c:pt idx="8319">
                  <c:v>0.23189999999999078</c:v>
                </c:pt>
                <c:pt idx="8320">
                  <c:v>0.23199999999999077</c:v>
                </c:pt>
                <c:pt idx="8321">
                  <c:v>0.23209999999999076</c:v>
                </c:pt>
                <c:pt idx="8322">
                  <c:v>0.23219999999999075</c:v>
                </c:pt>
                <c:pt idx="8323">
                  <c:v>0.23229999999999074</c:v>
                </c:pt>
                <c:pt idx="8324">
                  <c:v>0.23239999999999073</c:v>
                </c:pt>
                <c:pt idx="8325">
                  <c:v>0.23249999999999071</c:v>
                </c:pt>
                <c:pt idx="8326">
                  <c:v>0.2325999999999907</c:v>
                </c:pt>
                <c:pt idx="8327">
                  <c:v>0.23269999999999069</c:v>
                </c:pt>
                <c:pt idx="8328">
                  <c:v>0.23279999999999068</c:v>
                </c:pt>
                <c:pt idx="8329">
                  <c:v>0.23289999999999067</c:v>
                </c:pt>
                <c:pt idx="8330">
                  <c:v>0.23299999999999066</c:v>
                </c:pt>
                <c:pt idx="8331">
                  <c:v>0.23309999999999065</c:v>
                </c:pt>
                <c:pt idx="8332">
                  <c:v>0.23319999999999064</c:v>
                </c:pt>
                <c:pt idx="8333">
                  <c:v>0.23329999999999063</c:v>
                </c:pt>
                <c:pt idx="8334">
                  <c:v>0.23339999999999061</c:v>
                </c:pt>
                <c:pt idx="8335">
                  <c:v>0.2334999999999906</c:v>
                </c:pt>
                <c:pt idx="8336">
                  <c:v>0.23359999999999059</c:v>
                </c:pt>
                <c:pt idx="8337">
                  <c:v>0.23369999999999058</c:v>
                </c:pt>
                <c:pt idx="8338">
                  <c:v>0.23379999999999057</c:v>
                </c:pt>
                <c:pt idx="8339">
                  <c:v>0.23389999999999056</c:v>
                </c:pt>
                <c:pt idx="8340">
                  <c:v>0.23399999999999055</c:v>
                </c:pt>
                <c:pt idx="8341">
                  <c:v>0.23409999999999054</c:v>
                </c:pt>
                <c:pt idx="8342">
                  <c:v>0.23419999999999053</c:v>
                </c:pt>
                <c:pt idx="8343">
                  <c:v>0.23429999999999052</c:v>
                </c:pt>
                <c:pt idx="8344">
                  <c:v>0.2343999999999905</c:v>
                </c:pt>
                <c:pt idx="8345">
                  <c:v>0.23449999999999049</c:v>
                </c:pt>
                <c:pt idx="8346">
                  <c:v>0.23459999999999048</c:v>
                </c:pt>
                <c:pt idx="8347">
                  <c:v>0.23469999999999047</c:v>
                </c:pt>
                <c:pt idx="8348">
                  <c:v>0.23479999999999046</c:v>
                </c:pt>
                <c:pt idx="8349">
                  <c:v>0.23489999999999045</c:v>
                </c:pt>
                <c:pt idx="8350">
                  <c:v>0.23499999999999044</c:v>
                </c:pt>
                <c:pt idx="8351">
                  <c:v>0.23509999999999043</c:v>
                </c:pt>
                <c:pt idx="8352">
                  <c:v>0.23519999999999042</c:v>
                </c:pt>
                <c:pt idx="8353">
                  <c:v>0.23529999999999041</c:v>
                </c:pt>
                <c:pt idx="8354">
                  <c:v>0.23539999999999039</c:v>
                </c:pt>
                <c:pt idx="8355">
                  <c:v>0.23549999999999038</c:v>
                </c:pt>
                <c:pt idx="8356">
                  <c:v>0.23559999999999037</c:v>
                </c:pt>
                <c:pt idx="8357">
                  <c:v>0.23569999999999036</c:v>
                </c:pt>
                <c:pt idx="8358">
                  <c:v>0.23579999999999035</c:v>
                </c:pt>
                <c:pt idx="8359">
                  <c:v>0.23589999999999034</c:v>
                </c:pt>
                <c:pt idx="8360">
                  <c:v>0.23599999999999033</c:v>
                </c:pt>
                <c:pt idx="8361">
                  <c:v>0.23609999999999032</c:v>
                </c:pt>
                <c:pt idx="8362">
                  <c:v>0.23619999999999031</c:v>
                </c:pt>
                <c:pt idx="8363">
                  <c:v>0.2362999999999903</c:v>
                </c:pt>
                <c:pt idx="8364">
                  <c:v>0.23639999999999028</c:v>
                </c:pt>
                <c:pt idx="8365">
                  <c:v>0.23649999999999027</c:v>
                </c:pt>
                <c:pt idx="8366">
                  <c:v>0.23659999999999026</c:v>
                </c:pt>
                <c:pt idx="8367">
                  <c:v>0.23669999999999025</c:v>
                </c:pt>
                <c:pt idx="8368">
                  <c:v>0.23679999999999024</c:v>
                </c:pt>
                <c:pt idx="8369">
                  <c:v>0.23689999999999023</c:v>
                </c:pt>
                <c:pt idx="8370">
                  <c:v>0.23699999999999022</c:v>
                </c:pt>
                <c:pt idx="8371">
                  <c:v>0.23709999999999021</c:v>
                </c:pt>
                <c:pt idx="8372">
                  <c:v>0.2371999999999902</c:v>
                </c:pt>
                <c:pt idx="8373">
                  <c:v>0.23729999999999019</c:v>
                </c:pt>
                <c:pt idx="8374">
                  <c:v>0.23739999999999017</c:v>
                </c:pt>
                <c:pt idx="8375">
                  <c:v>0.23749999999999016</c:v>
                </c:pt>
                <c:pt idx="8376">
                  <c:v>0.23759999999999015</c:v>
                </c:pt>
                <c:pt idx="8377">
                  <c:v>0.23769999999999014</c:v>
                </c:pt>
                <c:pt idx="8378">
                  <c:v>0.23779999999999013</c:v>
                </c:pt>
                <c:pt idx="8379">
                  <c:v>0.23789999999999012</c:v>
                </c:pt>
                <c:pt idx="8380">
                  <c:v>0.23799999999999011</c:v>
                </c:pt>
                <c:pt idx="8381">
                  <c:v>0.2380999999999901</c:v>
                </c:pt>
                <c:pt idx="8382">
                  <c:v>0.23819999999999009</c:v>
                </c:pt>
                <c:pt idx="8383">
                  <c:v>0.23829999999999008</c:v>
                </c:pt>
                <c:pt idx="8384">
                  <c:v>0.23839999999999006</c:v>
                </c:pt>
                <c:pt idx="8385">
                  <c:v>0.23849999999999005</c:v>
                </c:pt>
                <c:pt idx="8386">
                  <c:v>0.23859999999999004</c:v>
                </c:pt>
                <c:pt idx="8387">
                  <c:v>0.23869999999999003</c:v>
                </c:pt>
                <c:pt idx="8388">
                  <c:v>0.23879999999999002</c:v>
                </c:pt>
                <c:pt idx="8389">
                  <c:v>0.23889999999999001</c:v>
                </c:pt>
                <c:pt idx="8390">
                  <c:v>0.23899999999999</c:v>
                </c:pt>
                <c:pt idx="8391">
                  <c:v>0.23909999999998999</c:v>
                </c:pt>
                <c:pt idx="8392">
                  <c:v>0.23919999999998998</c:v>
                </c:pt>
                <c:pt idx="8393">
                  <c:v>0.23929999999998997</c:v>
                </c:pt>
                <c:pt idx="8394">
                  <c:v>0.23939999999998995</c:v>
                </c:pt>
                <c:pt idx="8395">
                  <c:v>0.23949999999998994</c:v>
                </c:pt>
                <c:pt idx="8396">
                  <c:v>0.23959999999998993</c:v>
                </c:pt>
                <c:pt idx="8397">
                  <c:v>0.23969999999998992</c:v>
                </c:pt>
                <c:pt idx="8398">
                  <c:v>0.23979999999998991</c:v>
                </c:pt>
                <c:pt idx="8399">
                  <c:v>0.2398999999999899</c:v>
                </c:pt>
                <c:pt idx="8400">
                  <c:v>0.23999999999998989</c:v>
                </c:pt>
                <c:pt idx="8401">
                  <c:v>0.24009999999998988</c:v>
                </c:pt>
                <c:pt idx="8402">
                  <c:v>0.24019999999998987</c:v>
                </c:pt>
                <c:pt idx="8403">
                  <c:v>0.24029999999998986</c:v>
                </c:pt>
                <c:pt idx="8404">
                  <c:v>0.24039999999998984</c:v>
                </c:pt>
                <c:pt idx="8405">
                  <c:v>0.24049999999998983</c:v>
                </c:pt>
                <c:pt idx="8406">
                  <c:v>0.24059999999998982</c:v>
                </c:pt>
                <c:pt idx="8407">
                  <c:v>0.24069999999998981</c:v>
                </c:pt>
                <c:pt idx="8408">
                  <c:v>0.2407999999999898</c:v>
                </c:pt>
                <c:pt idx="8409">
                  <c:v>0.24089999999998979</c:v>
                </c:pt>
                <c:pt idx="8410">
                  <c:v>0.24099999999998978</c:v>
                </c:pt>
                <c:pt idx="8411">
                  <c:v>0.24109999999998977</c:v>
                </c:pt>
                <c:pt idx="8412">
                  <c:v>0.24119999999998976</c:v>
                </c:pt>
                <c:pt idx="8413">
                  <c:v>0.24129999999998974</c:v>
                </c:pt>
                <c:pt idx="8414">
                  <c:v>0.24139999999998973</c:v>
                </c:pt>
                <c:pt idx="8415">
                  <c:v>0.24149999999998972</c:v>
                </c:pt>
                <c:pt idx="8416">
                  <c:v>0.24159999999998971</c:v>
                </c:pt>
                <c:pt idx="8417">
                  <c:v>0.2416999999999897</c:v>
                </c:pt>
                <c:pt idx="8418">
                  <c:v>0.24179999999998969</c:v>
                </c:pt>
                <c:pt idx="8419">
                  <c:v>0.24189999999998968</c:v>
                </c:pt>
                <c:pt idx="8420">
                  <c:v>0.24199999999998967</c:v>
                </c:pt>
                <c:pt idx="8421">
                  <c:v>0.24209999999998966</c:v>
                </c:pt>
                <c:pt idx="8422">
                  <c:v>0.24219999999998965</c:v>
                </c:pt>
                <c:pt idx="8423">
                  <c:v>0.24229999999998963</c:v>
                </c:pt>
                <c:pt idx="8424">
                  <c:v>0.24239999999998962</c:v>
                </c:pt>
                <c:pt idx="8425">
                  <c:v>0.24249999999998961</c:v>
                </c:pt>
                <c:pt idx="8426">
                  <c:v>0.2425999999999896</c:v>
                </c:pt>
                <c:pt idx="8427">
                  <c:v>0.24269999999998959</c:v>
                </c:pt>
                <c:pt idx="8428">
                  <c:v>0.24279999999998958</c:v>
                </c:pt>
                <c:pt idx="8429">
                  <c:v>0.24289999999998957</c:v>
                </c:pt>
                <c:pt idx="8430">
                  <c:v>0.24299999999998956</c:v>
                </c:pt>
                <c:pt idx="8431">
                  <c:v>0.24309999999998955</c:v>
                </c:pt>
                <c:pt idx="8432">
                  <c:v>0.24319999999998954</c:v>
                </c:pt>
                <c:pt idx="8433">
                  <c:v>0.24329999999998952</c:v>
                </c:pt>
                <c:pt idx="8434">
                  <c:v>0.24339999999998951</c:v>
                </c:pt>
                <c:pt idx="8435">
                  <c:v>0.2434999999999895</c:v>
                </c:pt>
                <c:pt idx="8436">
                  <c:v>0.24359999999998949</c:v>
                </c:pt>
                <c:pt idx="8437">
                  <c:v>0.24369999999998948</c:v>
                </c:pt>
                <c:pt idx="8438">
                  <c:v>0.24379999999998947</c:v>
                </c:pt>
                <c:pt idx="8439">
                  <c:v>0.24389999999998946</c:v>
                </c:pt>
                <c:pt idx="8440">
                  <c:v>0.24399999999998945</c:v>
                </c:pt>
                <c:pt idx="8441">
                  <c:v>0.24409999999998944</c:v>
                </c:pt>
                <c:pt idx="8442">
                  <c:v>0.24419999999998943</c:v>
                </c:pt>
                <c:pt idx="8443">
                  <c:v>0.24429999999998941</c:v>
                </c:pt>
                <c:pt idx="8444">
                  <c:v>0.2443999999999894</c:v>
                </c:pt>
                <c:pt idx="8445">
                  <c:v>0.24449999999998939</c:v>
                </c:pt>
                <c:pt idx="8446">
                  <c:v>0.24459999999998938</c:v>
                </c:pt>
                <c:pt idx="8447">
                  <c:v>0.24469999999998937</c:v>
                </c:pt>
                <c:pt idx="8448">
                  <c:v>0.24479999999998936</c:v>
                </c:pt>
                <c:pt idx="8449">
                  <c:v>0.24489999999998935</c:v>
                </c:pt>
                <c:pt idx="8450">
                  <c:v>0.24499999999998934</c:v>
                </c:pt>
                <c:pt idx="8451">
                  <c:v>0.24509999999998933</c:v>
                </c:pt>
                <c:pt idx="8452">
                  <c:v>0.24519999999998932</c:v>
                </c:pt>
                <c:pt idx="8453">
                  <c:v>0.2452999999999893</c:v>
                </c:pt>
                <c:pt idx="8454">
                  <c:v>0.24539999999998929</c:v>
                </c:pt>
                <c:pt idx="8455">
                  <c:v>0.24549999999998928</c:v>
                </c:pt>
                <c:pt idx="8456">
                  <c:v>0.24559999999998927</c:v>
                </c:pt>
                <c:pt idx="8457">
                  <c:v>0.24569999999998926</c:v>
                </c:pt>
                <c:pt idx="8458">
                  <c:v>0.24579999999998925</c:v>
                </c:pt>
                <c:pt idx="8459">
                  <c:v>0.24589999999998924</c:v>
                </c:pt>
                <c:pt idx="8460">
                  <c:v>0.24599999999998923</c:v>
                </c:pt>
                <c:pt idx="8461">
                  <c:v>0.24609999999998922</c:v>
                </c:pt>
                <c:pt idx="8462">
                  <c:v>0.24619999999998921</c:v>
                </c:pt>
                <c:pt idx="8463">
                  <c:v>0.24629999999998919</c:v>
                </c:pt>
                <c:pt idx="8464">
                  <c:v>0.24639999999998918</c:v>
                </c:pt>
                <c:pt idx="8465">
                  <c:v>0.24649999999998917</c:v>
                </c:pt>
                <c:pt idx="8466">
                  <c:v>0.24659999999998916</c:v>
                </c:pt>
                <c:pt idx="8467">
                  <c:v>0.24669999999998915</c:v>
                </c:pt>
                <c:pt idx="8468">
                  <c:v>0.24679999999998914</c:v>
                </c:pt>
                <c:pt idx="8469">
                  <c:v>0.24689999999998913</c:v>
                </c:pt>
                <c:pt idx="8470">
                  <c:v>0.24699999999998912</c:v>
                </c:pt>
                <c:pt idx="8471">
                  <c:v>0.24709999999998911</c:v>
                </c:pt>
                <c:pt idx="8472">
                  <c:v>0.2471999999999891</c:v>
                </c:pt>
                <c:pt idx="8473">
                  <c:v>0.24729999999998908</c:v>
                </c:pt>
                <c:pt idx="8474">
                  <c:v>0.24739999999998907</c:v>
                </c:pt>
                <c:pt idx="8475">
                  <c:v>0.24749999999998906</c:v>
                </c:pt>
                <c:pt idx="8476">
                  <c:v>0.24759999999998905</c:v>
                </c:pt>
                <c:pt idx="8477">
                  <c:v>0.24769999999998904</c:v>
                </c:pt>
                <c:pt idx="8478">
                  <c:v>0.24779999999998903</c:v>
                </c:pt>
                <c:pt idx="8479">
                  <c:v>0.24789999999998902</c:v>
                </c:pt>
                <c:pt idx="8480">
                  <c:v>0.24799999999998901</c:v>
                </c:pt>
                <c:pt idx="8481">
                  <c:v>0.248099999999989</c:v>
                </c:pt>
                <c:pt idx="8482">
                  <c:v>0.24819999999998898</c:v>
                </c:pt>
                <c:pt idx="8483">
                  <c:v>0.24829999999998897</c:v>
                </c:pt>
                <c:pt idx="8484">
                  <c:v>0.24839999999998896</c:v>
                </c:pt>
                <c:pt idx="8485">
                  <c:v>0.24849999999998895</c:v>
                </c:pt>
                <c:pt idx="8486">
                  <c:v>0.24859999999998894</c:v>
                </c:pt>
                <c:pt idx="8487">
                  <c:v>0.24869999999998893</c:v>
                </c:pt>
                <c:pt idx="8488">
                  <c:v>0.24879999999998892</c:v>
                </c:pt>
                <c:pt idx="8489">
                  <c:v>0.24889999999998891</c:v>
                </c:pt>
                <c:pt idx="8490">
                  <c:v>0.2489999999999889</c:v>
                </c:pt>
                <c:pt idx="8491">
                  <c:v>0.24909999999998889</c:v>
                </c:pt>
                <c:pt idx="8492">
                  <c:v>0.24919999999998887</c:v>
                </c:pt>
                <c:pt idx="8493">
                  <c:v>0.24929999999998886</c:v>
                </c:pt>
                <c:pt idx="8494">
                  <c:v>0.24939999999998885</c:v>
                </c:pt>
                <c:pt idx="8495">
                  <c:v>0.24949999999998884</c:v>
                </c:pt>
                <c:pt idx="8496">
                  <c:v>0.24959999999998883</c:v>
                </c:pt>
                <c:pt idx="8497">
                  <c:v>0.24969999999998882</c:v>
                </c:pt>
                <c:pt idx="8498">
                  <c:v>0.24979999999998881</c:v>
                </c:pt>
                <c:pt idx="8499">
                  <c:v>0.2498999999999888</c:v>
                </c:pt>
                <c:pt idx="8500">
                  <c:v>0.24999999999998879</c:v>
                </c:pt>
                <c:pt idx="8501">
                  <c:v>0.25009999999998878</c:v>
                </c:pt>
                <c:pt idx="8502">
                  <c:v>0.25019999999998876</c:v>
                </c:pt>
                <c:pt idx="8503">
                  <c:v>0.25029999999998875</c:v>
                </c:pt>
                <c:pt idx="8504">
                  <c:v>0.25039999999998874</c:v>
                </c:pt>
                <c:pt idx="8505">
                  <c:v>0.25049999999998873</c:v>
                </c:pt>
                <c:pt idx="8506">
                  <c:v>0.25059999999998872</c:v>
                </c:pt>
                <c:pt idx="8507">
                  <c:v>0.25069999999998871</c:v>
                </c:pt>
                <c:pt idx="8508">
                  <c:v>0.2507999999999887</c:v>
                </c:pt>
                <c:pt idx="8509">
                  <c:v>0.25089999999998869</c:v>
                </c:pt>
                <c:pt idx="8510">
                  <c:v>0.25099999999998868</c:v>
                </c:pt>
                <c:pt idx="8511">
                  <c:v>0.25109999999998867</c:v>
                </c:pt>
                <c:pt idx="8512">
                  <c:v>0.25119999999998865</c:v>
                </c:pt>
                <c:pt idx="8513">
                  <c:v>0.25129999999998864</c:v>
                </c:pt>
                <c:pt idx="8514">
                  <c:v>0.25139999999998863</c:v>
                </c:pt>
                <c:pt idx="8515">
                  <c:v>0.25149999999998862</c:v>
                </c:pt>
                <c:pt idx="8516">
                  <c:v>0.25159999999998861</c:v>
                </c:pt>
                <c:pt idx="8517">
                  <c:v>0.2516999999999886</c:v>
                </c:pt>
                <c:pt idx="8518">
                  <c:v>0.25179999999998859</c:v>
                </c:pt>
                <c:pt idx="8519">
                  <c:v>0.25189999999998858</c:v>
                </c:pt>
                <c:pt idx="8520">
                  <c:v>0.25199999999998857</c:v>
                </c:pt>
                <c:pt idx="8521">
                  <c:v>0.25209999999998856</c:v>
                </c:pt>
                <c:pt idx="8522">
                  <c:v>0.25219999999998854</c:v>
                </c:pt>
                <c:pt idx="8523">
                  <c:v>0.25229999999998853</c:v>
                </c:pt>
                <c:pt idx="8524">
                  <c:v>0.25239999999998852</c:v>
                </c:pt>
                <c:pt idx="8525">
                  <c:v>0.25249999999998851</c:v>
                </c:pt>
                <c:pt idx="8526">
                  <c:v>0.2525999999999885</c:v>
                </c:pt>
                <c:pt idx="8527">
                  <c:v>0.25269999999998849</c:v>
                </c:pt>
                <c:pt idx="8528">
                  <c:v>0.25279999999998848</c:v>
                </c:pt>
                <c:pt idx="8529">
                  <c:v>0.25289999999998847</c:v>
                </c:pt>
                <c:pt idx="8530">
                  <c:v>0.25299999999998846</c:v>
                </c:pt>
                <c:pt idx="8531">
                  <c:v>0.25309999999998845</c:v>
                </c:pt>
                <c:pt idx="8532">
                  <c:v>0.25319999999998843</c:v>
                </c:pt>
                <c:pt idx="8533">
                  <c:v>0.25329999999998842</c:v>
                </c:pt>
                <c:pt idx="8534">
                  <c:v>0.25339999999998841</c:v>
                </c:pt>
                <c:pt idx="8535">
                  <c:v>0.2534999999999884</c:v>
                </c:pt>
                <c:pt idx="8536">
                  <c:v>0.25359999999998839</c:v>
                </c:pt>
                <c:pt idx="8537">
                  <c:v>0.25369999999998838</c:v>
                </c:pt>
                <c:pt idx="8538">
                  <c:v>0.25379999999998837</c:v>
                </c:pt>
                <c:pt idx="8539">
                  <c:v>0.25389999999998836</c:v>
                </c:pt>
                <c:pt idx="8540">
                  <c:v>0.25399999999998835</c:v>
                </c:pt>
                <c:pt idx="8541">
                  <c:v>0.25409999999998834</c:v>
                </c:pt>
                <c:pt idx="8542">
                  <c:v>0.25419999999998832</c:v>
                </c:pt>
                <c:pt idx="8543">
                  <c:v>0.25429999999998831</c:v>
                </c:pt>
                <c:pt idx="8544">
                  <c:v>0.2543999999999883</c:v>
                </c:pt>
                <c:pt idx="8545">
                  <c:v>0.25449999999998829</c:v>
                </c:pt>
                <c:pt idx="8546">
                  <c:v>0.25459999999998828</c:v>
                </c:pt>
                <c:pt idx="8547">
                  <c:v>0.25469999999998827</c:v>
                </c:pt>
                <c:pt idx="8548">
                  <c:v>0.25479999999998826</c:v>
                </c:pt>
                <c:pt idx="8549">
                  <c:v>0.25489999999998825</c:v>
                </c:pt>
                <c:pt idx="8550">
                  <c:v>0.25499999999998824</c:v>
                </c:pt>
                <c:pt idx="8551">
                  <c:v>0.25509999999998823</c:v>
                </c:pt>
                <c:pt idx="8552">
                  <c:v>0.25519999999998821</c:v>
                </c:pt>
                <c:pt idx="8553">
                  <c:v>0.2552999999999882</c:v>
                </c:pt>
                <c:pt idx="8554">
                  <c:v>0.25539999999998819</c:v>
                </c:pt>
                <c:pt idx="8555">
                  <c:v>0.25549999999998818</c:v>
                </c:pt>
                <c:pt idx="8556">
                  <c:v>0.25559999999998817</c:v>
                </c:pt>
                <c:pt idx="8557">
                  <c:v>0.25569999999998816</c:v>
                </c:pt>
                <c:pt idx="8558">
                  <c:v>0.25579999999998815</c:v>
                </c:pt>
                <c:pt idx="8559">
                  <c:v>0.25589999999998814</c:v>
                </c:pt>
                <c:pt idx="8560">
                  <c:v>0.25599999999998813</c:v>
                </c:pt>
                <c:pt idx="8561">
                  <c:v>0.25609999999998811</c:v>
                </c:pt>
                <c:pt idx="8562">
                  <c:v>0.2561999999999881</c:v>
                </c:pt>
                <c:pt idx="8563">
                  <c:v>0.25629999999998809</c:v>
                </c:pt>
                <c:pt idx="8564">
                  <c:v>0.25639999999998808</c:v>
                </c:pt>
                <c:pt idx="8565">
                  <c:v>0.25649999999998807</c:v>
                </c:pt>
                <c:pt idx="8566">
                  <c:v>0.25659999999998806</c:v>
                </c:pt>
                <c:pt idx="8567">
                  <c:v>0.25669999999998805</c:v>
                </c:pt>
                <c:pt idx="8568">
                  <c:v>0.25679999999998804</c:v>
                </c:pt>
                <c:pt idx="8569">
                  <c:v>0.25689999999998803</c:v>
                </c:pt>
                <c:pt idx="8570">
                  <c:v>0.25699999999998802</c:v>
                </c:pt>
                <c:pt idx="8571">
                  <c:v>0.257099999999988</c:v>
                </c:pt>
                <c:pt idx="8572">
                  <c:v>0.25719999999998799</c:v>
                </c:pt>
                <c:pt idx="8573">
                  <c:v>0.25729999999998798</c:v>
                </c:pt>
                <c:pt idx="8574">
                  <c:v>0.25739999999998797</c:v>
                </c:pt>
                <c:pt idx="8575">
                  <c:v>0.25749999999998796</c:v>
                </c:pt>
                <c:pt idx="8576">
                  <c:v>0.25759999999998795</c:v>
                </c:pt>
                <c:pt idx="8577">
                  <c:v>0.25769999999998794</c:v>
                </c:pt>
                <c:pt idx="8578">
                  <c:v>0.25779999999998793</c:v>
                </c:pt>
                <c:pt idx="8579">
                  <c:v>0.25789999999998792</c:v>
                </c:pt>
                <c:pt idx="8580">
                  <c:v>0.25799999999998791</c:v>
                </c:pt>
                <c:pt idx="8581">
                  <c:v>0.25809999999998789</c:v>
                </c:pt>
                <c:pt idx="8582">
                  <c:v>0.25819999999998788</c:v>
                </c:pt>
                <c:pt idx="8583">
                  <c:v>0.25829999999998787</c:v>
                </c:pt>
                <c:pt idx="8584">
                  <c:v>0.25839999999998786</c:v>
                </c:pt>
                <c:pt idx="8585">
                  <c:v>0.25849999999998785</c:v>
                </c:pt>
                <c:pt idx="8586">
                  <c:v>0.25859999999998784</c:v>
                </c:pt>
                <c:pt idx="8587">
                  <c:v>0.25869999999998783</c:v>
                </c:pt>
                <c:pt idx="8588">
                  <c:v>0.25879999999998782</c:v>
                </c:pt>
                <c:pt idx="8589">
                  <c:v>0.25889999999998781</c:v>
                </c:pt>
                <c:pt idx="8590">
                  <c:v>0.2589999999999878</c:v>
                </c:pt>
                <c:pt idx="8591">
                  <c:v>0.25909999999998778</c:v>
                </c:pt>
                <c:pt idx="8592">
                  <c:v>0.25919999999998777</c:v>
                </c:pt>
                <c:pt idx="8593">
                  <c:v>0.25929999999998776</c:v>
                </c:pt>
                <c:pt idx="8594">
                  <c:v>0.25939999999998775</c:v>
                </c:pt>
                <c:pt idx="8595">
                  <c:v>0.25949999999998774</c:v>
                </c:pt>
                <c:pt idx="8596">
                  <c:v>0.25959999999998773</c:v>
                </c:pt>
                <c:pt idx="8597">
                  <c:v>0.25969999999998772</c:v>
                </c:pt>
                <c:pt idx="8598">
                  <c:v>0.25979999999998771</c:v>
                </c:pt>
                <c:pt idx="8599">
                  <c:v>0.2598999999999877</c:v>
                </c:pt>
                <c:pt idx="8600">
                  <c:v>0.25999999999998769</c:v>
                </c:pt>
                <c:pt idx="8601">
                  <c:v>0.26009999999998767</c:v>
                </c:pt>
                <c:pt idx="8602">
                  <c:v>0.26019999999998766</c:v>
                </c:pt>
                <c:pt idx="8603">
                  <c:v>0.26029999999998765</c:v>
                </c:pt>
                <c:pt idx="8604">
                  <c:v>0.26039999999998764</c:v>
                </c:pt>
                <c:pt idx="8605">
                  <c:v>0.26049999999998763</c:v>
                </c:pt>
                <c:pt idx="8606">
                  <c:v>0.26059999999998762</c:v>
                </c:pt>
                <c:pt idx="8607">
                  <c:v>0.26069999999998761</c:v>
                </c:pt>
                <c:pt idx="8608">
                  <c:v>0.2607999999999876</c:v>
                </c:pt>
                <c:pt idx="8609">
                  <c:v>0.26089999999998759</c:v>
                </c:pt>
                <c:pt idx="8610">
                  <c:v>0.26099999999998758</c:v>
                </c:pt>
                <c:pt idx="8611">
                  <c:v>0.26109999999998756</c:v>
                </c:pt>
                <c:pt idx="8612">
                  <c:v>0.26119999999998755</c:v>
                </c:pt>
                <c:pt idx="8613">
                  <c:v>0.26129999999998754</c:v>
                </c:pt>
                <c:pt idx="8614">
                  <c:v>0.26139999999998753</c:v>
                </c:pt>
                <c:pt idx="8615">
                  <c:v>0.26149999999998752</c:v>
                </c:pt>
                <c:pt idx="8616">
                  <c:v>0.26159999999998751</c:v>
                </c:pt>
                <c:pt idx="8617">
                  <c:v>0.2616999999999875</c:v>
                </c:pt>
                <c:pt idx="8618">
                  <c:v>0.26179999999998749</c:v>
                </c:pt>
                <c:pt idx="8619">
                  <c:v>0.26189999999998748</c:v>
                </c:pt>
                <c:pt idx="8620">
                  <c:v>0.26199999999998747</c:v>
                </c:pt>
                <c:pt idx="8621">
                  <c:v>0.26209999999998745</c:v>
                </c:pt>
                <c:pt idx="8622">
                  <c:v>0.26219999999998744</c:v>
                </c:pt>
                <c:pt idx="8623">
                  <c:v>0.26229999999998743</c:v>
                </c:pt>
                <c:pt idx="8624">
                  <c:v>0.26239999999998742</c:v>
                </c:pt>
                <c:pt idx="8625">
                  <c:v>0.26249999999998741</c:v>
                </c:pt>
                <c:pt idx="8626">
                  <c:v>0.2625999999999874</c:v>
                </c:pt>
                <c:pt idx="8627">
                  <c:v>0.26269999999998739</c:v>
                </c:pt>
                <c:pt idx="8628">
                  <c:v>0.26279999999998738</c:v>
                </c:pt>
                <c:pt idx="8629">
                  <c:v>0.26289999999998737</c:v>
                </c:pt>
                <c:pt idx="8630">
                  <c:v>0.26299999999998736</c:v>
                </c:pt>
                <c:pt idx="8631">
                  <c:v>0.26309999999998734</c:v>
                </c:pt>
                <c:pt idx="8632">
                  <c:v>0.26319999999998733</c:v>
                </c:pt>
                <c:pt idx="8633">
                  <c:v>0.26329999999998732</c:v>
                </c:pt>
                <c:pt idx="8634">
                  <c:v>0.26339999999998731</c:v>
                </c:pt>
                <c:pt idx="8635">
                  <c:v>0.2634999999999873</c:v>
                </c:pt>
                <c:pt idx="8636">
                  <c:v>0.26359999999998729</c:v>
                </c:pt>
                <c:pt idx="8637">
                  <c:v>0.26369999999998728</c:v>
                </c:pt>
                <c:pt idx="8638">
                  <c:v>0.26379999999998727</c:v>
                </c:pt>
                <c:pt idx="8639">
                  <c:v>0.26389999999998726</c:v>
                </c:pt>
                <c:pt idx="8640">
                  <c:v>0.26399999999998724</c:v>
                </c:pt>
                <c:pt idx="8641">
                  <c:v>0.26409999999998723</c:v>
                </c:pt>
                <c:pt idx="8642">
                  <c:v>0.26419999999998722</c:v>
                </c:pt>
                <c:pt idx="8643">
                  <c:v>0.26429999999998721</c:v>
                </c:pt>
                <c:pt idx="8644">
                  <c:v>0.2643999999999872</c:v>
                </c:pt>
                <c:pt idx="8645">
                  <c:v>0.26449999999998719</c:v>
                </c:pt>
                <c:pt idx="8646">
                  <c:v>0.26459999999998718</c:v>
                </c:pt>
                <c:pt idx="8647">
                  <c:v>0.26469999999998717</c:v>
                </c:pt>
                <c:pt idx="8648">
                  <c:v>0.26479999999998716</c:v>
                </c:pt>
                <c:pt idx="8649">
                  <c:v>0.26489999999998715</c:v>
                </c:pt>
                <c:pt idx="8650">
                  <c:v>0.26499999999998713</c:v>
                </c:pt>
                <c:pt idx="8651">
                  <c:v>0.26509999999998712</c:v>
                </c:pt>
                <c:pt idx="8652">
                  <c:v>0.26519999999998711</c:v>
                </c:pt>
                <c:pt idx="8653">
                  <c:v>0.2652999999999871</c:v>
                </c:pt>
                <c:pt idx="8654">
                  <c:v>0.26539999999998709</c:v>
                </c:pt>
                <c:pt idx="8655">
                  <c:v>0.26549999999998708</c:v>
                </c:pt>
                <c:pt idx="8656">
                  <c:v>0.26559999999998707</c:v>
                </c:pt>
                <c:pt idx="8657">
                  <c:v>0.26569999999998706</c:v>
                </c:pt>
                <c:pt idx="8658">
                  <c:v>0.26579999999998705</c:v>
                </c:pt>
                <c:pt idx="8659">
                  <c:v>0.26589999999998704</c:v>
                </c:pt>
                <c:pt idx="8660">
                  <c:v>0.26599999999998702</c:v>
                </c:pt>
                <c:pt idx="8661">
                  <c:v>0.26609999999998701</c:v>
                </c:pt>
                <c:pt idx="8662">
                  <c:v>0.266199999999987</c:v>
                </c:pt>
                <c:pt idx="8663">
                  <c:v>0.26629999999998699</c:v>
                </c:pt>
                <c:pt idx="8664">
                  <c:v>0.26639999999998698</c:v>
                </c:pt>
                <c:pt idx="8665">
                  <c:v>0.26649999999998697</c:v>
                </c:pt>
                <c:pt idx="8666">
                  <c:v>0.26659999999998696</c:v>
                </c:pt>
                <c:pt idx="8667">
                  <c:v>0.26669999999998695</c:v>
                </c:pt>
                <c:pt idx="8668">
                  <c:v>0.26679999999998694</c:v>
                </c:pt>
                <c:pt idx="8669">
                  <c:v>0.26689999999998693</c:v>
                </c:pt>
                <c:pt idx="8670">
                  <c:v>0.26699999999998691</c:v>
                </c:pt>
                <c:pt idx="8671">
                  <c:v>0.2670999999999869</c:v>
                </c:pt>
                <c:pt idx="8672">
                  <c:v>0.26719999999998689</c:v>
                </c:pt>
                <c:pt idx="8673">
                  <c:v>0.26729999999998688</c:v>
                </c:pt>
                <c:pt idx="8674">
                  <c:v>0.26739999999998687</c:v>
                </c:pt>
                <c:pt idx="8675">
                  <c:v>0.26749999999998686</c:v>
                </c:pt>
                <c:pt idx="8676">
                  <c:v>0.26759999999998685</c:v>
                </c:pt>
                <c:pt idx="8677">
                  <c:v>0.26769999999998684</c:v>
                </c:pt>
                <c:pt idx="8678">
                  <c:v>0.26779999999998683</c:v>
                </c:pt>
                <c:pt idx="8679">
                  <c:v>0.26789999999998682</c:v>
                </c:pt>
                <c:pt idx="8680">
                  <c:v>0.2679999999999868</c:v>
                </c:pt>
                <c:pt idx="8681">
                  <c:v>0.26809999999998679</c:v>
                </c:pt>
                <c:pt idx="8682">
                  <c:v>0.26819999999998678</c:v>
                </c:pt>
                <c:pt idx="8683">
                  <c:v>0.26829999999998677</c:v>
                </c:pt>
                <c:pt idx="8684">
                  <c:v>0.26839999999998676</c:v>
                </c:pt>
                <c:pt idx="8685">
                  <c:v>0.26849999999998675</c:v>
                </c:pt>
                <c:pt idx="8686">
                  <c:v>0.26859999999998674</c:v>
                </c:pt>
                <c:pt idx="8687">
                  <c:v>0.26869999999998673</c:v>
                </c:pt>
                <c:pt idx="8688">
                  <c:v>0.26879999999998672</c:v>
                </c:pt>
                <c:pt idx="8689">
                  <c:v>0.26889999999998671</c:v>
                </c:pt>
                <c:pt idx="8690">
                  <c:v>0.26899999999998669</c:v>
                </c:pt>
                <c:pt idx="8691">
                  <c:v>0.26909999999998668</c:v>
                </c:pt>
                <c:pt idx="8692">
                  <c:v>0.26919999999998667</c:v>
                </c:pt>
                <c:pt idx="8693">
                  <c:v>0.26929999999998666</c:v>
                </c:pt>
                <c:pt idx="8694">
                  <c:v>0.26939999999998665</c:v>
                </c:pt>
                <c:pt idx="8695">
                  <c:v>0.26949999999998664</c:v>
                </c:pt>
                <c:pt idx="8696">
                  <c:v>0.26959999999998663</c:v>
                </c:pt>
                <c:pt idx="8697">
                  <c:v>0.26969999999998662</c:v>
                </c:pt>
                <c:pt idx="8698">
                  <c:v>0.26979999999998661</c:v>
                </c:pt>
                <c:pt idx="8699">
                  <c:v>0.2698999999999866</c:v>
                </c:pt>
                <c:pt idx="8700">
                  <c:v>0.26999999999998658</c:v>
                </c:pt>
                <c:pt idx="8701">
                  <c:v>0.27009999999998657</c:v>
                </c:pt>
                <c:pt idx="8702">
                  <c:v>0.27019999999998656</c:v>
                </c:pt>
                <c:pt idx="8703">
                  <c:v>0.27029999999998655</c:v>
                </c:pt>
                <c:pt idx="8704">
                  <c:v>0.27039999999998654</c:v>
                </c:pt>
                <c:pt idx="8705">
                  <c:v>0.27049999999998653</c:v>
                </c:pt>
                <c:pt idx="8706">
                  <c:v>0.27059999999998652</c:v>
                </c:pt>
                <c:pt idx="8707">
                  <c:v>0.27069999999998651</c:v>
                </c:pt>
                <c:pt idx="8708">
                  <c:v>0.2707999999999865</c:v>
                </c:pt>
                <c:pt idx="8709">
                  <c:v>0.27089999999998648</c:v>
                </c:pt>
                <c:pt idx="8710">
                  <c:v>0.27099999999998647</c:v>
                </c:pt>
                <c:pt idx="8711">
                  <c:v>0.27109999999998646</c:v>
                </c:pt>
                <c:pt idx="8712">
                  <c:v>0.27119999999998645</c:v>
                </c:pt>
                <c:pt idx="8713">
                  <c:v>0.27129999999998644</c:v>
                </c:pt>
                <c:pt idx="8714">
                  <c:v>0.27139999999998643</c:v>
                </c:pt>
                <c:pt idx="8715">
                  <c:v>0.27149999999998642</c:v>
                </c:pt>
                <c:pt idx="8716">
                  <c:v>0.27159999999998641</c:v>
                </c:pt>
                <c:pt idx="8717">
                  <c:v>0.2716999999999864</c:v>
                </c:pt>
                <c:pt idx="8718">
                  <c:v>0.27179999999998639</c:v>
                </c:pt>
                <c:pt idx="8719">
                  <c:v>0.27189999999998637</c:v>
                </c:pt>
                <c:pt idx="8720">
                  <c:v>0.27199999999998636</c:v>
                </c:pt>
                <c:pt idx="8721">
                  <c:v>0.27209999999998635</c:v>
                </c:pt>
                <c:pt idx="8722">
                  <c:v>0.27219999999998634</c:v>
                </c:pt>
                <c:pt idx="8723">
                  <c:v>0.27229999999998633</c:v>
                </c:pt>
                <c:pt idx="8724">
                  <c:v>0.27239999999998632</c:v>
                </c:pt>
                <c:pt idx="8725">
                  <c:v>0.27249999999998631</c:v>
                </c:pt>
                <c:pt idx="8726">
                  <c:v>0.2725999999999863</c:v>
                </c:pt>
                <c:pt idx="8727">
                  <c:v>0.27269999999998629</c:v>
                </c:pt>
                <c:pt idx="8728">
                  <c:v>0.27279999999998628</c:v>
                </c:pt>
                <c:pt idx="8729">
                  <c:v>0.27289999999998626</c:v>
                </c:pt>
                <c:pt idx="8730">
                  <c:v>0.27299999999998625</c:v>
                </c:pt>
                <c:pt idx="8731">
                  <c:v>0.27309999999998624</c:v>
                </c:pt>
                <c:pt idx="8732">
                  <c:v>0.27319999999998623</c:v>
                </c:pt>
                <c:pt idx="8733">
                  <c:v>0.27329999999998622</c:v>
                </c:pt>
                <c:pt idx="8734">
                  <c:v>0.27339999999998621</c:v>
                </c:pt>
                <c:pt idx="8735">
                  <c:v>0.2734999999999862</c:v>
                </c:pt>
                <c:pt idx="8736">
                  <c:v>0.27359999999998619</c:v>
                </c:pt>
                <c:pt idx="8737">
                  <c:v>0.27369999999998618</c:v>
                </c:pt>
                <c:pt idx="8738">
                  <c:v>0.27379999999998617</c:v>
                </c:pt>
                <c:pt idx="8739">
                  <c:v>0.27389999999998615</c:v>
                </c:pt>
                <c:pt idx="8740">
                  <c:v>0.27399999999998614</c:v>
                </c:pt>
                <c:pt idx="8741">
                  <c:v>0.27409999999998613</c:v>
                </c:pt>
                <c:pt idx="8742">
                  <c:v>0.27419999999998612</c:v>
                </c:pt>
                <c:pt idx="8743">
                  <c:v>0.27429999999998611</c:v>
                </c:pt>
                <c:pt idx="8744">
                  <c:v>0.2743999999999861</c:v>
                </c:pt>
                <c:pt idx="8745">
                  <c:v>0.27449999999998609</c:v>
                </c:pt>
                <c:pt idx="8746">
                  <c:v>0.27459999999998608</c:v>
                </c:pt>
                <c:pt idx="8747">
                  <c:v>0.27469999999998607</c:v>
                </c:pt>
                <c:pt idx="8748">
                  <c:v>0.27479999999998606</c:v>
                </c:pt>
                <c:pt idx="8749">
                  <c:v>0.27489999999998604</c:v>
                </c:pt>
                <c:pt idx="8750">
                  <c:v>0.27499999999998603</c:v>
                </c:pt>
                <c:pt idx="8751">
                  <c:v>0.27509999999998602</c:v>
                </c:pt>
                <c:pt idx="8752">
                  <c:v>0.27519999999998601</c:v>
                </c:pt>
                <c:pt idx="8753">
                  <c:v>0.275299999999986</c:v>
                </c:pt>
                <c:pt idx="8754">
                  <c:v>0.27539999999998599</c:v>
                </c:pt>
                <c:pt idx="8755">
                  <c:v>0.27549999999998598</c:v>
                </c:pt>
                <c:pt idx="8756">
                  <c:v>0.27559999999998597</c:v>
                </c:pt>
                <c:pt idx="8757">
                  <c:v>0.27569999999998596</c:v>
                </c:pt>
                <c:pt idx="8758">
                  <c:v>0.27579999999998595</c:v>
                </c:pt>
                <c:pt idx="8759">
                  <c:v>0.27589999999998593</c:v>
                </c:pt>
                <c:pt idx="8760">
                  <c:v>0.27599999999998592</c:v>
                </c:pt>
                <c:pt idx="8761">
                  <c:v>0.27609999999998591</c:v>
                </c:pt>
                <c:pt idx="8762">
                  <c:v>0.2761999999999859</c:v>
                </c:pt>
                <c:pt idx="8763">
                  <c:v>0.27629999999998589</c:v>
                </c:pt>
                <c:pt idx="8764">
                  <c:v>0.27639999999998588</c:v>
                </c:pt>
                <c:pt idx="8765">
                  <c:v>0.27649999999998587</c:v>
                </c:pt>
                <c:pt idx="8766">
                  <c:v>0.27659999999998586</c:v>
                </c:pt>
                <c:pt idx="8767">
                  <c:v>0.27669999999998585</c:v>
                </c:pt>
                <c:pt idx="8768">
                  <c:v>0.27679999999998584</c:v>
                </c:pt>
                <c:pt idx="8769">
                  <c:v>0.27689999999998582</c:v>
                </c:pt>
                <c:pt idx="8770">
                  <c:v>0.27699999999998581</c:v>
                </c:pt>
                <c:pt idx="8771">
                  <c:v>0.2770999999999858</c:v>
                </c:pt>
                <c:pt idx="8772">
                  <c:v>0.27719999999998579</c:v>
                </c:pt>
                <c:pt idx="8773">
                  <c:v>0.27729999999998578</c:v>
                </c:pt>
                <c:pt idx="8774">
                  <c:v>0.27739999999998577</c:v>
                </c:pt>
                <c:pt idx="8775">
                  <c:v>0.27749999999998576</c:v>
                </c:pt>
                <c:pt idx="8776">
                  <c:v>0.27759999999998575</c:v>
                </c:pt>
                <c:pt idx="8777">
                  <c:v>0.27769999999998574</c:v>
                </c:pt>
                <c:pt idx="8778">
                  <c:v>0.27779999999998573</c:v>
                </c:pt>
                <c:pt idx="8779">
                  <c:v>0.27789999999998571</c:v>
                </c:pt>
                <c:pt idx="8780">
                  <c:v>0.2779999999999857</c:v>
                </c:pt>
                <c:pt idx="8781">
                  <c:v>0.27809999999998569</c:v>
                </c:pt>
                <c:pt idx="8782">
                  <c:v>0.27819999999998568</c:v>
                </c:pt>
                <c:pt idx="8783">
                  <c:v>0.27829999999998567</c:v>
                </c:pt>
                <c:pt idx="8784">
                  <c:v>0.27839999999998566</c:v>
                </c:pt>
                <c:pt idx="8785">
                  <c:v>0.27849999999998565</c:v>
                </c:pt>
                <c:pt idx="8786">
                  <c:v>0.27859999999998564</c:v>
                </c:pt>
                <c:pt idx="8787">
                  <c:v>0.27869999999998563</c:v>
                </c:pt>
                <c:pt idx="8788">
                  <c:v>0.27879999999998561</c:v>
                </c:pt>
                <c:pt idx="8789">
                  <c:v>0.2788999999999856</c:v>
                </c:pt>
                <c:pt idx="8790">
                  <c:v>0.27899999999998559</c:v>
                </c:pt>
                <c:pt idx="8791">
                  <c:v>0.27909999999998558</c:v>
                </c:pt>
                <c:pt idx="8792">
                  <c:v>0.27919999999998557</c:v>
                </c:pt>
                <c:pt idx="8793">
                  <c:v>0.27929999999998556</c:v>
                </c:pt>
                <c:pt idx="8794">
                  <c:v>0.27939999999998555</c:v>
                </c:pt>
                <c:pt idx="8795">
                  <c:v>0.27949999999998554</c:v>
                </c:pt>
                <c:pt idx="8796">
                  <c:v>0.27959999999998553</c:v>
                </c:pt>
                <c:pt idx="8797">
                  <c:v>0.27969999999998552</c:v>
                </c:pt>
                <c:pt idx="8798">
                  <c:v>0.2797999999999855</c:v>
                </c:pt>
                <c:pt idx="8799">
                  <c:v>0.27989999999998549</c:v>
                </c:pt>
                <c:pt idx="8800">
                  <c:v>0.27999999999998548</c:v>
                </c:pt>
                <c:pt idx="8801">
                  <c:v>0.28009999999998547</c:v>
                </c:pt>
                <c:pt idx="8802">
                  <c:v>0.28019999999998546</c:v>
                </c:pt>
                <c:pt idx="8803">
                  <c:v>0.28029999999998545</c:v>
                </c:pt>
                <c:pt idx="8804">
                  <c:v>0.28039999999998544</c:v>
                </c:pt>
                <c:pt idx="8805">
                  <c:v>0.28049999999998543</c:v>
                </c:pt>
                <c:pt idx="8806">
                  <c:v>0.28059999999998542</c:v>
                </c:pt>
                <c:pt idx="8807">
                  <c:v>0.28069999999998541</c:v>
                </c:pt>
                <c:pt idx="8808">
                  <c:v>0.28079999999998539</c:v>
                </c:pt>
                <c:pt idx="8809">
                  <c:v>0.28089999999998538</c:v>
                </c:pt>
                <c:pt idx="8810">
                  <c:v>0.28099999999998537</c:v>
                </c:pt>
                <c:pt idx="8811">
                  <c:v>0.28109999999998536</c:v>
                </c:pt>
                <c:pt idx="8812">
                  <c:v>0.28119999999998535</c:v>
                </c:pt>
                <c:pt idx="8813">
                  <c:v>0.28129999999998534</c:v>
                </c:pt>
                <c:pt idx="8814">
                  <c:v>0.28139999999998533</c:v>
                </c:pt>
                <c:pt idx="8815">
                  <c:v>0.28149999999998532</c:v>
                </c:pt>
                <c:pt idx="8816">
                  <c:v>0.28159999999998531</c:v>
                </c:pt>
                <c:pt idx="8817">
                  <c:v>0.2816999999999853</c:v>
                </c:pt>
                <c:pt idx="8818">
                  <c:v>0.28179999999998528</c:v>
                </c:pt>
                <c:pt idx="8819">
                  <c:v>0.28189999999998527</c:v>
                </c:pt>
                <c:pt idx="8820">
                  <c:v>0.28199999999998526</c:v>
                </c:pt>
                <c:pt idx="8821">
                  <c:v>0.28209999999998525</c:v>
                </c:pt>
                <c:pt idx="8822">
                  <c:v>0.28219999999998524</c:v>
                </c:pt>
                <c:pt idx="8823">
                  <c:v>0.28229999999998523</c:v>
                </c:pt>
                <c:pt idx="8824">
                  <c:v>0.28239999999998522</c:v>
                </c:pt>
                <c:pt idx="8825">
                  <c:v>0.28249999999998521</c:v>
                </c:pt>
                <c:pt idx="8826">
                  <c:v>0.2825999999999852</c:v>
                </c:pt>
                <c:pt idx="8827">
                  <c:v>0.28269999999998519</c:v>
                </c:pt>
                <c:pt idx="8828">
                  <c:v>0.28279999999998517</c:v>
                </c:pt>
                <c:pt idx="8829">
                  <c:v>0.28289999999998516</c:v>
                </c:pt>
                <c:pt idx="8830">
                  <c:v>0.28299999999998515</c:v>
                </c:pt>
                <c:pt idx="8831">
                  <c:v>0.28309999999998514</c:v>
                </c:pt>
                <c:pt idx="8832">
                  <c:v>0.28319999999998513</c:v>
                </c:pt>
                <c:pt idx="8833">
                  <c:v>0.28329999999998512</c:v>
                </c:pt>
                <c:pt idx="8834">
                  <c:v>0.28339999999998511</c:v>
                </c:pt>
                <c:pt idx="8835">
                  <c:v>0.2834999999999851</c:v>
                </c:pt>
                <c:pt idx="8836">
                  <c:v>0.28359999999998509</c:v>
                </c:pt>
                <c:pt idx="8837">
                  <c:v>0.28369999999998508</c:v>
                </c:pt>
                <c:pt idx="8838">
                  <c:v>0.28379999999998506</c:v>
                </c:pt>
                <c:pt idx="8839">
                  <c:v>0.28389999999998505</c:v>
                </c:pt>
                <c:pt idx="8840">
                  <c:v>0.28399999999998504</c:v>
                </c:pt>
                <c:pt idx="8841">
                  <c:v>0.28409999999998503</c:v>
                </c:pt>
                <c:pt idx="8842">
                  <c:v>0.28419999999998502</c:v>
                </c:pt>
                <c:pt idx="8843">
                  <c:v>0.28429999999998501</c:v>
                </c:pt>
                <c:pt idx="8844">
                  <c:v>0.284399999999985</c:v>
                </c:pt>
                <c:pt idx="8845">
                  <c:v>0.28449999999998499</c:v>
                </c:pt>
                <c:pt idx="8846">
                  <c:v>0.28459999999998498</c:v>
                </c:pt>
                <c:pt idx="8847">
                  <c:v>0.28469999999998497</c:v>
                </c:pt>
                <c:pt idx="8848">
                  <c:v>0.28479999999998495</c:v>
                </c:pt>
                <c:pt idx="8849">
                  <c:v>0.28489999999998494</c:v>
                </c:pt>
                <c:pt idx="8850">
                  <c:v>0.28499999999998493</c:v>
                </c:pt>
                <c:pt idx="8851">
                  <c:v>0.28509999999998492</c:v>
                </c:pt>
                <c:pt idx="8852">
                  <c:v>0.28519999999998491</c:v>
                </c:pt>
                <c:pt idx="8853">
                  <c:v>0.2852999999999849</c:v>
                </c:pt>
                <c:pt idx="8854">
                  <c:v>0.28539999999998489</c:v>
                </c:pt>
                <c:pt idx="8855">
                  <c:v>0.28549999999998488</c:v>
                </c:pt>
                <c:pt idx="8856">
                  <c:v>0.28559999999998487</c:v>
                </c:pt>
                <c:pt idx="8857">
                  <c:v>0.28569999999998485</c:v>
                </c:pt>
                <c:pt idx="8858">
                  <c:v>0.28579999999998484</c:v>
                </c:pt>
                <c:pt idx="8859">
                  <c:v>0.28589999999998483</c:v>
                </c:pt>
                <c:pt idx="8860">
                  <c:v>0.28599999999998482</c:v>
                </c:pt>
                <c:pt idx="8861">
                  <c:v>0.28609999999998481</c:v>
                </c:pt>
                <c:pt idx="8862">
                  <c:v>0.2861999999999848</c:v>
                </c:pt>
                <c:pt idx="8863">
                  <c:v>0.28629999999998479</c:v>
                </c:pt>
                <c:pt idx="8864">
                  <c:v>0.28639999999998478</c:v>
                </c:pt>
                <c:pt idx="8865">
                  <c:v>0.28649999999998477</c:v>
                </c:pt>
                <c:pt idx="8866">
                  <c:v>0.28659999999998476</c:v>
                </c:pt>
                <c:pt idx="8867">
                  <c:v>0.28669999999998474</c:v>
                </c:pt>
                <c:pt idx="8868">
                  <c:v>0.28679999999998473</c:v>
                </c:pt>
                <c:pt idx="8869">
                  <c:v>0.28689999999998472</c:v>
                </c:pt>
                <c:pt idx="8870">
                  <c:v>0.28699999999998471</c:v>
                </c:pt>
                <c:pt idx="8871">
                  <c:v>0.2870999999999847</c:v>
                </c:pt>
                <c:pt idx="8872">
                  <c:v>0.28719999999998469</c:v>
                </c:pt>
                <c:pt idx="8873">
                  <c:v>0.28729999999998468</c:v>
                </c:pt>
                <c:pt idx="8874">
                  <c:v>0.28739999999998467</c:v>
                </c:pt>
                <c:pt idx="8875">
                  <c:v>0.28749999999998466</c:v>
                </c:pt>
                <c:pt idx="8876">
                  <c:v>0.28759999999998465</c:v>
                </c:pt>
                <c:pt idx="8877">
                  <c:v>0.28769999999998463</c:v>
                </c:pt>
                <c:pt idx="8878">
                  <c:v>0.28779999999998462</c:v>
                </c:pt>
                <c:pt idx="8879">
                  <c:v>0.28789999999998461</c:v>
                </c:pt>
                <c:pt idx="8880">
                  <c:v>0.2879999999999846</c:v>
                </c:pt>
                <c:pt idx="8881">
                  <c:v>0.28809999999998459</c:v>
                </c:pt>
                <c:pt idx="8882">
                  <c:v>0.28819999999998458</c:v>
                </c:pt>
                <c:pt idx="8883">
                  <c:v>0.28829999999998457</c:v>
                </c:pt>
                <c:pt idx="8884">
                  <c:v>0.28839999999998456</c:v>
                </c:pt>
                <c:pt idx="8885">
                  <c:v>0.28849999999998455</c:v>
                </c:pt>
                <c:pt idx="8886">
                  <c:v>0.28859999999998454</c:v>
                </c:pt>
                <c:pt idx="8887">
                  <c:v>0.28869999999998452</c:v>
                </c:pt>
                <c:pt idx="8888">
                  <c:v>0.28879999999998451</c:v>
                </c:pt>
                <c:pt idx="8889">
                  <c:v>0.2888999999999845</c:v>
                </c:pt>
                <c:pt idx="8890">
                  <c:v>0.28899999999998449</c:v>
                </c:pt>
                <c:pt idx="8891">
                  <c:v>0.28909999999998448</c:v>
                </c:pt>
                <c:pt idx="8892">
                  <c:v>0.28919999999998447</c:v>
                </c:pt>
                <c:pt idx="8893">
                  <c:v>0.28929999999998446</c:v>
                </c:pt>
                <c:pt idx="8894">
                  <c:v>0.28939999999998445</c:v>
                </c:pt>
                <c:pt idx="8895">
                  <c:v>0.28949999999998444</c:v>
                </c:pt>
                <c:pt idx="8896">
                  <c:v>0.28959999999998443</c:v>
                </c:pt>
                <c:pt idx="8897">
                  <c:v>0.28969999999998441</c:v>
                </c:pt>
                <c:pt idx="8898">
                  <c:v>0.2897999999999844</c:v>
                </c:pt>
                <c:pt idx="8899">
                  <c:v>0.28989999999998439</c:v>
                </c:pt>
                <c:pt idx="8900">
                  <c:v>0.28999999999998438</c:v>
                </c:pt>
                <c:pt idx="8901">
                  <c:v>0.29009999999998437</c:v>
                </c:pt>
                <c:pt idx="8902">
                  <c:v>0.29019999999998436</c:v>
                </c:pt>
                <c:pt idx="8903">
                  <c:v>0.29029999999998435</c:v>
                </c:pt>
                <c:pt idx="8904">
                  <c:v>0.29039999999998434</c:v>
                </c:pt>
                <c:pt idx="8905">
                  <c:v>0.29049999999998433</c:v>
                </c:pt>
                <c:pt idx="8906">
                  <c:v>0.29059999999998432</c:v>
                </c:pt>
                <c:pt idx="8907">
                  <c:v>0.2906999999999843</c:v>
                </c:pt>
                <c:pt idx="8908">
                  <c:v>0.29079999999998429</c:v>
                </c:pt>
                <c:pt idx="8909">
                  <c:v>0.29089999999998428</c:v>
                </c:pt>
                <c:pt idx="8910">
                  <c:v>0.29099999999998427</c:v>
                </c:pt>
                <c:pt idx="8911">
                  <c:v>0.29109999999998426</c:v>
                </c:pt>
                <c:pt idx="8912">
                  <c:v>0.29119999999998425</c:v>
                </c:pt>
                <c:pt idx="8913">
                  <c:v>0.29129999999998424</c:v>
                </c:pt>
                <c:pt idx="8914">
                  <c:v>0.29139999999998423</c:v>
                </c:pt>
                <c:pt idx="8915">
                  <c:v>0.29149999999998422</c:v>
                </c:pt>
                <c:pt idx="8916">
                  <c:v>0.29159999999998421</c:v>
                </c:pt>
                <c:pt idx="8917">
                  <c:v>0.29169999999998419</c:v>
                </c:pt>
                <c:pt idx="8918">
                  <c:v>0.29179999999998418</c:v>
                </c:pt>
                <c:pt idx="8919">
                  <c:v>0.29189999999998417</c:v>
                </c:pt>
                <c:pt idx="8920">
                  <c:v>0.29199999999998416</c:v>
                </c:pt>
                <c:pt idx="8921">
                  <c:v>0.29209999999998415</c:v>
                </c:pt>
                <c:pt idx="8922">
                  <c:v>0.29219999999998414</c:v>
                </c:pt>
                <c:pt idx="8923">
                  <c:v>0.29229999999998413</c:v>
                </c:pt>
                <c:pt idx="8924">
                  <c:v>0.29239999999998412</c:v>
                </c:pt>
                <c:pt idx="8925">
                  <c:v>0.29249999999998411</c:v>
                </c:pt>
                <c:pt idx="8926">
                  <c:v>0.2925999999999841</c:v>
                </c:pt>
                <c:pt idx="8927">
                  <c:v>0.29269999999998408</c:v>
                </c:pt>
                <c:pt idx="8928">
                  <c:v>0.29279999999998407</c:v>
                </c:pt>
                <c:pt idx="8929">
                  <c:v>0.29289999999998406</c:v>
                </c:pt>
                <c:pt idx="8930">
                  <c:v>0.29299999999998405</c:v>
                </c:pt>
                <c:pt idx="8931">
                  <c:v>0.29309999999998404</c:v>
                </c:pt>
                <c:pt idx="8932">
                  <c:v>0.29319999999998403</c:v>
                </c:pt>
                <c:pt idx="8933">
                  <c:v>0.29329999999998402</c:v>
                </c:pt>
                <c:pt idx="8934">
                  <c:v>0.29339999999998401</c:v>
                </c:pt>
                <c:pt idx="8935">
                  <c:v>0.293499999999984</c:v>
                </c:pt>
                <c:pt idx="8936">
                  <c:v>0.29359999999998398</c:v>
                </c:pt>
                <c:pt idx="8937">
                  <c:v>0.29369999999998397</c:v>
                </c:pt>
                <c:pt idx="8938">
                  <c:v>0.29379999999998396</c:v>
                </c:pt>
                <c:pt idx="8939">
                  <c:v>0.29389999999998395</c:v>
                </c:pt>
                <c:pt idx="8940">
                  <c:v>0.29399999999998394</c:v>
                </c:pt>
                <c:pt idx="8941">
                  <c:v>0.29409999999998393</c:v>
                </c:pt>
                <c:pt idx="8942">
                  <c:v>0.29419999999998392</c:v>
                </c:pt>
                <c:pt idx="8943">
                  <c:v>0.29429999999998391</c:v>
                </c:pt>
                <c:pt idx="8944">
                  <c:v>0.2943999999999839</c:v>
                </c:pt>
                <c:pt idx="8945">
                  <c:v>0.29449999999998389</c:v>
                </c:pt>
                <c:pt idx="8946">
                  <c:v>0.29459999999998387</c:v>
                </c:pt>
                <c:pt idx="8947">
                  <c:v>0.29469999999998386</c:v>
                </c:pt>
                <c:pt idx="8948">
                  <c:v>0.29479999999998385</c:v>
                </c:pt>
                <c:pt idx="8949">
                  <c:v>0.29489999999998384</c:v>
                </c:pt>
                <c:pt idx="8950">
                  <c:v>0.29499999999998383</c:v>
                </c:pt>
                <c:pt idx="8951">
                  <c:v>0.29509999999998382</c:v>
                </c:pt>
                <c:pt idx="8952">
                  <c:v>0.29519999999998381</c:v>
                </c:pt>
                <c:pt idx="8953">
                  <c:v>0.2952999999999838</c:v>
                </c:pt>
                <c:pt idx="8954">
                  <c:v>0.29539999999998379</c:v>
                </c:pt>
                <c:pt idx="8955">
                  <c:v>0.29549999999998378</c:v>
                </c:pt>
                <c:pt idx="8956">
                  <c:v>0.29559999999998376</c:v>
                </c:pt>
                <c:pt idx="8957">
                  <c:v>0.29569999999998375</c:v>
                </c:pt>
                <c:pt idx="8958">
                  <c:v>0.29579999999998374</c:v>
                </c:pt>
                <c:pt idx="8959">
                  <c:v>0.29589999999998373</c:v>
                </c:pt>
                <c:pt idx="8960">
                  <c:v>0.29599999999998372</c:v>
                </c:pt>
                <c:pt idx="8961">
                  <c:v>0.29609999999998371</c:v>
                </c:pt>
                <c:pt idx="8962">
                  <c:v>0.2961999999999837</c:v>
                </c:pt>
                <c:pt idx="8963">
                  <c:v>0.29629999999998369</c:v>
                </c:pt>
                <c:pt idx="8964">
                  <c:v>0.29639999999998368</c:v>
                </c:pt>
                <c:pt idx="8965">
                  <c:v>0.29649999999998367</c:v>
                </c:pt>
                <c:pt idx="8966">
                  <c:v>0.29659999999998365</c:v>
                </c:pt>
                <c:pt idx="8967">
                  <c:v>0.29669999999998364</c:v>
                </c:pt>
                <c:pt idx="8968">
                  <c:v>0.29679999999998363</c:v>
                </c:pt>
                <c:pt idx="8969">
                  <c:v>0.29689999999998362</c:v>
                </c:pt>
                <c:pt idx="8970">
                  <c:v>0.29699999999998361</c:v>
                </c:pt>
                <c:pt idx="8971">
                  <c:v>0.2970999999999836</c:v>
                </c:pt>
                <c:pt idx="8972">
                  <c:v>0.29719999999998359</c:v>
                </c:pt>
                <c:pt idx="8973">
                  <c:v>0.29729999999998358</c:v>
                </c:pt>
                <c:pt idx="8974">
                  <c:v>0.29739999999998357</c:v>
                </c:pt>
                <c:pt idx="8975">
                  <c:v>0.29749999999998356</c:v>
                </c:pt>
                <c:pt idx="8976">
                  <c:v>0.29759999999998354</c:v>
                </c:pt>
                <c:pt idx="8977">
                  <c:v>0.29769999999998353</c:v>
                </c:pt>
                <c:pt idx="8978">
                  <c:v>0.29779999999998352</c:v>
                </c:pt>
                <c:pt idx="8979">
                  <c:v>0.29789999999998351</c:v>
                </c:pt>
                <c:pt idx="8980">
                  <c:v>0.2979999999999835</c:v>
                </c:pt>
                <c:pt idx="8981">
                  <c:v>0.29809999999998349</c:v>
                </c:pt>
                <c:pt idx="8982">
                  <c:v>0.29819999999998348</c:v>
                </c:pt>
                <c:pt idx="8983">
                  <c:v>0.29829999999998347</c:v>
                </c:pt>
                <c:pt idx="8984">
                  <c:v>0.29839999999998346</c:v>
                </c:pt>
                <c:pt idx="8985">
                  <c:v>0.29849999999998345</c:v>
                </c:pt>
                <c:pt idx="8986">
                  <c:v>0.29859999999998343</c:v>
                </c:pt>
                <c:pt idx="8987">
                  <c:v>0.29869999999998342</c:v>
                </c:pt>
                <c:pt idx="8988">
                  <c:v>0.29879999999998341</c:v>
                </c:pt>
                <c:pt idx="8989">
                  <c:v>0.2988999999999834</c:v>
                </c:pt>
                <c:pt idx="8990">
                  <c:v>0.29899999999998339</c:v>
                </c:pt>
                <c:pt idx="8991">
                  <c:v>0.29909999999998338</c:v>
                </c:pt>
                <c:pt idx="8992">
                  <c:v>0.29919999999998337</c:v>
                </c:pt>
                <c:pt idx="8993">
                  <c:v>0.29929999999998336</c:v>
                </c:pt>
                <c:pt idx="8994">
                  <c:v>0.29939999999998335</c:v>
                </c:pt>
                <c:pt idx="8995">
                  <c:v>0.29949999999998334</c:v>
                </c:pt>
                <c:pt idx="8996">
                  <c:v>0.29959999999998332</c:v>
                </c:pt>
                <c:pt idx="8997">
                  <c:v>0.29969999999998331</c:v>
                </c:pt>
                <c:pt idx="8998">
                  <c:v>0.2997999999999833</c:v>
                </c:pt>
                <c:pt idx="8999">
                  <c:v>0.29989999999998329</c:v>
                </c:pt>
                <c:pt idx="9000">
                  <c:v>0.29999999999998328</c:v>
                </c:pt>
                <c:pt idx="9001">
                  <c:v>0.30009999999998327</c:v>
                </c:pt>
                <c:pt idx="9002">
                  <c:v>0.30019999999998326</c:v>
                </c:pt>
                <c:pt idx="9003">
                  <c:v>0.30029999999998325</c:v>
                </c:pt>
                <c:pt idx="9004">
                  <c:v>0.30039999999998324</c:v>
                </c:pt>
                <c:pt idx="9005">
                  <c:v>0.30049999999998322</c:v>
                </c:pt>
                <c:pt idx="9006">
                  <c:v>0.30059999999998321</c:v>
                </c:pt>
                <c:pt idx="9007">
                  <c:v>0.3006999999999832</c:v>
                </c:pt>
                <c:pt idx="9008">
                  <c:v>0.30079999999998319</c:v>
                </c:pt>
                <c:pt idx="9009">
                  <c:v>0.30089999999998318</c:v>
                </c:pt>
                <c:pt idx="9010">
                  <c:v>0.30099999999998317</c:v>
                </c:pt>
                <c:pt idx="9011">
                  <c:v>0.30109999999998316</c:v>
                </c:pt>
                <c:pt idx="9012">
                  <c:v>0.30119999999998315</c:v>
                </c:pt>
                <c:pt idx="9013">
                  <c:v>0.30129999999998314</c:v>
                </c:pt>
                <c:pt idx="9014">
                  <c:v>0.30139999999998313</c:v>
                </c:pt>
                <c:pt idx="9015">
                  <c:v>0.30149999999998311</c:v>
                </c:pt>
                <c:pt idx="9016">
                  <c:v>0.3015999999999831</c:v>
                </c:pt>
                <c:pt idx="9017">
                  <c:v>0.30169999999998309</c:v>
                </c:pt>
                <c:pt idx="9018">
                  <c:v>0.30179999999998308</c:v>
                </c:pt>
                <c:pt idx="9019">
                  <c:v>0.30189999999998307</c:v>
                </c:pt>
                <c:pt idx="9020">
                  <c:v>0.30199999999998306</c:v>
                </c:pt>
                <c:pt idx="9021">
                  <c:v>0.30209999999998305</c:v>
                </c:pt>
                <c:pt idx="9022">
                  <c:v>0.30219999999998304</c:v>
                </c:pt>
                <c:pt idx="9023">
                  <c:v>0.30229999999998303</c:v>
                </c:pt>
                <c:pt idx="9024">
                  <c:v>0.30239999999998302</c:v>
                </c:pt>
                <c:pt idx="9025">
                  <c:v>0.302499999999983</c:v>
                </c:pt>
                <c:pt idx="9026">
                  <c:v>0.30259999999998299</c:v>
                </c:pt>
                <c:pt idx="9027">
                  <c:v>0.30269999999998298</c:v>
                </c:pt>
                <c:pt idx="9028">
                  <c:v>0.30279999999998297</c:v>
                </c:pt>
                <c:pt idx="9029">
                  <c:v>0.30289999999998296</c:v>
                </c:pt>
                <c:pt idx="9030">
                  <c:v>0.30299999999998295</c:v>
                </c:pt>
                <c:pt idx="9031">
                  <c:v>0.30309999999998294</c:v>
                </c:pt>
                <c:pt idx="9032">
                  <c:v>0.30319999999998293</c:v>
                </c:pt>
                <c:pt idx="9033">
                  <c:v>0.30329999999998292</c:v>
                </c:pt>
                <c:pt idx="9034">
                  <c:v>0.30339999999998291</c:v>
                </c:pt>
                <c:pt idx="9035">
                  <c:v>0.30349999999998289</c:v>
                </c:pt>
                <c:pt idx="9036">
                  <c:v>0.30359999999998288</c:v>
                </c:pt>
                <c:pt idx="9037">
                  <c:v>0.30369999999998287</c:v>
                </c:pt>
                <c:pt idx="9038">
                  <c:v>0.30379999999998286</c:v>
                </c:pt>
                <c:pt idx="9039">
                  <c:v>0.30389999999998285</c:v>
                </c:pt>
                <c:pt idx="9040">
                  <c:v>0.30399999999998284</c:v>
                </c:pt>
                <c:pt idx="9041">
                  <c:v>0.30409999999998283</c:v>
                </c:pt>
                <c:pt idx="9042">
                  <c:v>0.30419999999998282</c:v>
                </c:pt>
                <c:pt idx="9043">
                  <c:v>0.30429999999998281</c:v>
                </c:pt>
                <c:pt idx="9044">
                  <c:v>0.3043999999999828</c:v>
                </c:pt>
                <c:pt idx="9045">
                  <c:v>0.30449999999998278</c:v>
                </c:pt>
                <c:pt idx="9046">
                  <c:v>0.30459999999998277</c:v>
                </c:pt>
                <c:pt idx="9047">
                  <c:v>0.30469999999998276</c:v>
                </c:pt>
                <c:pt idx="9048">
                  <c:v>0.30479999999998275</c:v>
                </c:pt>
                <c:pt idx="9049">
                  <c:v>0.30489999999998274</c:v>
                </c:pt>
                <c:pt idx="9050">
                  <c:v>0.30499999999998273</c:v>
                </c:pt>
                <c:pt idx="9051">
                  <c:v>0.30509999999998272</c:v>
                </c:pt>
                <c:pt idx="9052">
                  <c:v>0.30519999999998271</c:v>
                </c:pt>
                <c:pt idx="9053">
                  <c:v>0.3052999999999827</c:v>
                </c:pt>
                <c:pt idx="9054">
                  <c:v>0.30539999999998269</c:v>
                </c:pt>
                <c:pt idx="9055">
                  <c:v>0.30549999999998267</c:v>
                </c:pt>
                <c:pt idx="9056">
                  <c:v>0.30559999999998266</c:v>
                </c:pt>
                <c:pt idx="9057">
                  <c:v>0.30569999999998265</c:v>
                </c:pt>
                <c:pt idx="9058">
                  <c:v>0.30579999999998264</c:v>
                </c:pt>
                <c:pt idx="9059">
                  <c:v>0.30589999999998263</c:v>
                </c:pt>
                <c:pt idx="9060">
                  <c:v>0.30599999999998262</c:v>
                </c:pt>
                <c:pt idx="9061">
                  <c:v>0.30609999999998261</c:v>
                </c:pt>
                <c:pt idx="9062">
                  <c:v>0.3061999999999826</c:v>
                </c:pt>
                <c:pt idx="9063">
                  <c:v>0.30629999999998259</c:v>
                </c:pt>
                <c:pt idx="9064">
                  <c:v>0.30639999999998258</c:v>
                </c:pt>
                <c:pt idx="9065">
                  <c:v>0.30649999999998256</c:v>
                </c:pt>
                <c:pt idx="9066">
                  <c:v>0.30659999999998255</c:v>
                </c:pt>
                <c:pt idx="9067">
                  <c:v>0.30669999999998254</c:v>
                </c:pt>
                <c:pt idx="9068">
                  <c:v>0.30679999999998253</c:v>
                </c:pt>
                <c:pt idx="9069">
                  <c:v>0.30689999999998252</c:v>
                </c:pt>
                <c:pt idx="9070">
                  <c:v>0.30699999999998251</c:v>
                </c:pt>
                <c:pt idx="9071">
                  <c:v>0.3070999999999825</c:v>
                </c:pt>
                <c:pt idx="9072">
                  <c:v>0.30719999999998249</c:v>
                </c:pt>
                <c:pt idx="9073">
                  <c:v>0.30729999999998248</c:v>
                </c:pt>
                <c:pt idx="9074">
                  <c:v>0.30739999999998247</c:v>
                </c:pt>
                <c:pt idx="9075">
                  <c:v>0.30749999999998245</c:v>
                </c:pt>
                <c:pt idx="9076">
                  <c:v>0.30759999999998244</c:v>
                </c:pt>
                <c:pt idx="9077">
                  <c:v>0.30769999999998243</c:v>
                </c:pt>
                <c:pt idx="9078">
                  <c:v>0.30779999999998242</c:v>
                </c:pt>
                <c:pt idx="9079">
                  <c:v>0.30789999999998241</c:v>
                </c:pt>
                <c:pt idx="9080">
                  <c:v>0.3079999999999824</c:v>
                </c:pt>
                <c:pt idx="9081">
                  <c:v>0.30809999999998239</c:v>
                </c:pt>
                <c:pt idx="9082">
                  <c:v>0.30819999999998238</c:v>
                </c:pt>
                <c:pt idx="9083">
                  <c:v>0.30829999999998237</c:v>
                </c:pt>
                <c:pt idx="9084">
                  <c:v>0.30839999999998235</c:v>
                </c:pt>
                <c:pt idx="9085">
                  <c:v>0.30849999999998234</c:v>
                </c:pt>
                <c:pt idx="9086">
                  <c:v>0.30859999999998233</c:v>
                </c:pt>
                <c:pt idx="9087">
                  <c:v>0.30869999999998232</c:v>
                </c:pt>
                <c:pt idx="9088">
                  <c:v>0.30879999999998231</c:v>
                </c:pt>
                <c:pt idx="9089">
                  <c:v>0.3088999999999823</c:v>
                </c:pt>
                <c:pt idx="9090">
                  <c:v>0.30899999999998229</c:v>
                </c:pt>
                <c:pt idx="9091">
                  <c:v>0.30909999999998228</c:v>
                </c:pt>
                <c:pt idx="9092">
                  <c:v>0.30919999999998227</c:v>
                </c:pt>
                <c:pt idx="9093">
                  <c:v>0.30929999999998226</c:v>
                </c:pt>
                <c:pt idx="9094">
                  <c:v>0.30939999999998224</c:v>
                </c:pt>
                <c:pt idx="9095">
                  <c:v>0.30949999999998223</c:v>
                </c:pt>
                <c:pt idx="9096">
                  <c:v>0.30959999999998222</c:v>
                </c:pt>
                <c:pt idx="9097">
                  <c:v>0.30969999999998221</c:v>
                </c:pt>
                <c:pt idx="9098">
                  <c:v>0.3097999999999822</c:v>
                </c:pt>
                <c:pt idx="9099">
                  <c:v>0.30989999999998219</c:v>
                </c:pt>
                <c:pt idx="9100">
                  <c:v>0.30999999999998218</c:v>
                </c:pt>
                <c:pt idx="9101">
                  <c:v>0.31009999999998217</c:v>
                </c:pt>
                <c:pt idx="9102">
                  <c:v>0.31019999999998216</c:v>
                </c:pt>
                <c:pt idx="9103">
                  <c:v>0.31029999999998215</c:v>
                </c:pt>
                <c:pt idx="9104">
                  <c:v>0.31039999999998213</c:v>
                </c:pt>
                <c:pt idx="9105">
                  <c:v>0.31049999999998212</c:v>
                </c:pt>
                <c:pt idx="9106">
                  <c:v>0.31059999999998211</c:v>
                </c:pt>
                <c:pt idx="9107">
                  <c:v>0.3106999999999821</c:v>
                </c:pt>
                <c:pt idx="9108">
                  <c:v>0.31079999999998209</c:v>
                </c:pt>
                <c:pt idx="9109">
                  <c:v>0.31089999999998208</c:v>
                </c:pt>
                <c:pt idx="9110">
                  <c:v>0.31099999999998207</c:v>
                </c:pt>
                <c:pt idx="9111">
                  <c:v>0.31109999999998206</c:v>
                </c:pt>
                <c:pt idx="9112">
                  <c:v>0.31119999999998205</c:v>
                </c:pt>
                <c:pt idx="9113">
                  <c:v>0.31129999999998204</c:v>
                </c:pt>
                <c:pt idx="9114">
                  <c:v>0.31139999999998202</c:v>
                </c:pt>
                <c:pt idx="9115">
                  <c:v>0.31149999999998201</c:v>
                </c:pt>
                <c:pt idx="9116">
                  <c:v>0.311599999999982</c:v>
                </c:pt>
                <c:pt idx="9117">
                  <c:v>0.31169999999998199</c:v>
                </c:pt>
                <c:pt idx="9118">
                  <c:v>0.31179999999998198</c:v>
                </c:pt>
                <c:pt idx="9119">
                  <c:v>0.31189999999998197</c:v>
                </c:pt>
                <c:pt idx="9120">
                  <c:v>0.31199999999998196</c:v>
                </c:pt>
                <c:pt idx="9121">
                  <c:v>0.31209999999998195</c:v>
                </c:pt>
                <c:pt idx="9122">
                  <c:v>0.31219999999998194</c:v>
                </c:pt>
                <c:pt idx="9123">
                  <c:v>0.31229999999998193</c:v>
                </c:pt>
                <c:pt idx="9124">
                  <c:v>0.31239999999998191</c:v>
                </c:pt>
                <c:pt idx="9125">
                  <c:v>0.3124999999999819</c:v>
                </c:pt>
                <c:pt idx="9126">
                  <c:v>0.31259999999998189</c:v>
                </c:pt>
                <c:pt idx="9127">
                  <c:v>0.31269999999998188</c:v>
                </c:pt>
                <c:pt idx="9128">
                  <c:v>0.31279999999998187</c:v>
                </c:pt>
                <c:pt idx="9129">
                  <c:v>0.31289999999998186</c:v>
                </c:pt>
                <c:pt idx="9130">
                  <c:v>0.31299999999998185</c:v>
                </c:pt>
                <c:pt idx="9131">
                  <c:v>0.31309999999998184</c:v>
                </c:pt>
                <c:pt idx="9132">
                  <c:v>0.31319999999998183</c:v>
                </c:pt>
                <c:pt idx="9133">
                  <c:v>0.31329999999998182</c:v>
                </c:pt>
                <c:pt idx="9134">
                  <c:v>0.3133999999999818</c:v>
                </c:pt>
                <c:pt idx="9135">
                  <c:v>0.31349999999998179</c:v>
                </c:pt>
                <c:pt idx="9136">
                  <c:v>0.31359999999998178</c:v>
                </c:pt>
                <c:pt idx="9137">
                  <c:v>0.31369999999998177</c:v>
                </c:pt>
                <c:pt idx="9138">
                  <c:v>0.31379999999998176</c:v>
                </c:pt>
                <c:pt idx="9139">
                  <c:v>0.31389999999998175</c:v>
                </c:pt>
                <c:pt idx="9140">
                  <c:v>0.31399999999998174</c:v>
                </c:pt>
                <c:pt idx="9141">
                  <c:v>0.31409999999998173</c:v>
                </c:pt>
                <c:pt idx="9142">
                  <c:v>0.31419999999998172</c:v>
                </c:pt>
                <c:pt idx="9143">
                  <c:v>0.31429999999998171</c:v>
                </c:pt>
                <c:pt idx="9144">
                  <c:v>0.31439999999998169</c:v>
                </c:pt>
                <c:pt idx="9145">
                  <c:v>0.31449999999998168</c:v>
                </c:pt>
                <c:pt idx="9146">
                  <c:v>0.31459999999998167</c:v>
                </c:pt>
                <c:pt idx="9147">
                  <c:v>0.31469999999998166</c:v>
                </c:pt>
                <c:pt idx="9148">
                  <c:v>0.31479999999998165</c:v>
                </c:pt>
                <c:pt idx="9149">
                  <c:v>0.31489999999998164</c:v>
                </c:pt>
                <c:pt idx="9150">
                  <c:v>0.31499999999998163</c:v>
                </c:pt>
                <c:pt idx="9151">
                  <c:v>0.31509999999998162</c:v>
                </c:pt>
                <c:pt idx="9152">
                  <c:v>0.31519999999998161</c:v>
                </c:pt>
                <c:pt idx="9153">
                  <c:v>0.31529999999998159</c:v>
                </c:pt>
                <c:pt idx="9154">
                  <c:v>0.31539999999998158</c:v>
                </c:pt>
                <c:pt idx="9155">
                  <c:v>0.31549999999998157</c:v>
                </c:pt>
                <c:pt idx="9156">
                  <c:v>0.31559999999998156</c:v>
                </c:pt>
                <c:pt idx="9157">
                  <c:v>0.31569999999998155</c:v>
                </c:pt>
                <c:pt idx="9158">
                  <c:v>0.31579999999998154</c:v>
                </c:pt>
                <c:pt idx="9159">
                  <c:v>0.31589999999998153</c:v>
                </c:pt>
                <c:pt idx="9160">
                  <c:v>0.31599999999998152</c:v>
                </c:pt>
                <c:pt idx="9161">
                  <c:v>0.31609999999998151</c:v>
                </c:pt>
                <c:pt idx="9162">
                  <c:v>0.3161999999999815</c:v>
                </c:pt>
                <c:pt idx="9163">
                  <c:v>0.31629999999998148</c:v>
                </c:pt>
                <c:pt idx="9164">
                  <c:v>0.31639999999998147</c:v>
                </c:pt>
                <c:pt idx="9165">
                  <c:v>0.31649999999998146</c:v>
                </c:pt>
                <c:pt idx="9166">
                  <c:v>0.31659999999998145</c:v>
                </c:pt>
                <c:pt idx="9167">
                  <c:v>0.31669999999998144</c:v>
                </c:pt>
                <c:pt idx="9168">
                  <c:v>0.31679999999998143</c:v>
                </c:pt>
                <c:pt idx="9169">
                  <c:v>0.31689999999998142</c:v>
                </c:pt>
                <c:pt idx="9170">
                  <c:v>0.31699999999998141</c:v>
                </c:pt>
                <c:pt idx="9171">
                  <c:v>0.3170999999999814</c:v>
                </c:pt>
                <c:pt idx="9172">
                  <c:v>0.31719999999998139</c:v>
                </c:pt>
                <c:pt idx="9173">
                  <c:v>0.31729999999998137</c:v>
                </c:pt>
                <c:pt idx="9174">
                  <c:v>0.31739999999998136</c:v>
                </c:pt>
                <c:pt idx="9175">
                  <c:v>0.31749999999998135</c:v>
                </c:pt>
                <c:pt idx="9176">
                  <c:v>0.31759999999998134</c:v>
                </c:pt>
                <c:pt idx="9177">
                  <c:v>0.31769999999998133</c:v>
                </c:pt>
                <c:pt idx="9178">
                  <c:v>0.31779999999998132</c:v>
                </c:pt>
                <c:pt idx="9179">
                  <c:v>0.31789999999998131</c:v>
                </c:pt>
                <c:pt idx="9180">
                  <c:v>0.3179999999999813</c:v>
                </c:pt>
                <c:pt idx="9181">
                  <c:v>0.31809999999998129</c:v>
                </c:pt>
                <c:pt idx="9182">
                  <c:v>0.31819999999998128</c:v>
                </c:pt>
                <c:pt idx="9183">
                  <c:v>0.31829999999998126</c:v>
                </c:pt>
                <c:pt idx="9184">
                  <c:v>0.31839999999998125</c:v>
                </c:pt>
                <c:pt idx="9185">
                  <c:v>0.31849999999998124</c:v>
                </c:pt>
                <c:pt idx="9186">
                  <c:v>0.31859999999998123</c:v>
                </c:pt>
                <c:pt idx="9187">
                  <c:v>0.31869999999998122</c:v>
                </c:pt>
                <c:pt idx="9188">
                  <c:v>0.31879999999998121</c:v>
                </c:pt>
                <c:pt idx="9189">
                  <c:v>0.3188999999999812</c:v>
                </c:pt>
                <c:pt idx="9190">
                  <c:v>0.31899999999998119</c:v>
                </c:pt>
                <c:pt idx="9191">
                  <c:v>0.31909999999998118</c:v>
                </c:pt>
                <c:pt idx="9192">
                  <c:v>0.31919999999998117</c:v>
                </c:pt>
                <c:pt idx="9193">
                  <c:v>0.31929999999998115</c:v>
                </c:pt>
                <c:pt idx="9194">
                  <c:v>0.31939999999998114</c:v>
                </c:pt>
                <c:pt idx="9195">
                  <c:v>0.31949999999998113</c:v>
                </c:pt>
                <c:pt idx="9196">
                  <c:v>0.31959999999998112</c:v>
                </c:pt>
                <c:pt idx="9197">
                  <c:v>0.31969999999998111</c:v>
                </c:pt>
                <c:pt idx="9198">
                  <c:v>0.3197999999999811</c:v>
                </c:pt>
                <c:pt idx="9199">
                  <c:v>0.31989999999998109</c:v>
                </c:pt>
                <c:pt idx="9200">
                  <c:v>0.31999999999998108</c:v>
                </c:pt>
                <c:pt idx="9201">
                  <c:v>0.32009999999998107</c:v>
                </c:pt>
                <c:pt idx="9202">
                  <c:v>0.32019999999998106</c:v>
                </c:pt>
                <c:pt idx="9203">
                  <c:v>0.32029999999998104</c:v>
                </c:pt>
                <c:pt idx="9204">
                  <c:v>0.32039999999998103</c:v>
                </c:pt>
                <c:pt idx="9205">
                  <c:v>0.32049999999998102</c:v>
                </c:pt>
                <c:pt idx="9206">
                  <c:v>0.32059999999998101</c:v>
                </c:pt>
                <c:pt idx="9207">
                  <c:v>0.320699999999981</c:v>
                </c:pt>
                <c:pt idx="9208">
                  <c:v>0.32079999999998099</c:v>
                </c:pt>
                <c:pt idx="9209">
                  <c:v>0.32089999999998098</c:v>
                </c:pt>
                <c:pt idx="9210">
                  <c:v>0.32099999999998097</c:v>
                </c:pt>
                <c:pt idx="9211">
                  <c:v>0.32109999999998096</c:v>
                </c:pt>
                <c:pt idx="9212">
                  <c:v>0.32119999999998095</c:v>
                </c:pt>
                <c:pt idx="9213">
                  <c:v>0.32129999999998093</c:v>
                </c:pt>
                <c:pt idx="9214">
                  <c:v>0.32139999999998092</c:v>
                </c:pt>
                <c:pt idx="9215">
                  <c:v>0.32149999999998091</c:v>
                </c:pt>
                <c:pt idx="9216">
                  <c:v>0.3215999999999809</c:v>
                </c:pt>
                <c:pt idx="9217">
                  <c:v>0.32169999999998089</c:v>
                </c:pt>
                <c:pt idx="9218">
                  <c:v>0.32179999999998088</c:v>
                </c:pt>
                <c:pt idx="9219">
                  <c:v>0.32189999999998087</c:v>
                </c:pt>
                <c:pt idx="9220">
                  <c:v>0.32199999999998086</c:v>
                </c:pt>
                <c:pt idx="9221">
                  <c:v>0.32209999999998085</c:v>
                </c:pt>
                <c:pt idx="9222">
                  <c:v>0.32219999999998084</c:v>
                </c:pt>
                <c:pt idx="9223">
                  <c:v>0.32229999999998082</c:v>
                </c:pt>
                <c:pt idx="9224">
                  <c:v>0.32239999999998081</c:v>
                </c:pt>
                <c:pt idx="9225">
                  <c:v>0.3224999999999808</c:v>
                </c:pt>
                <c:pt idx="9226">
                  <c:v>0.32259999999998079</c:v>
                </c:pt>
                <c:pt idx="9227">
                  <c:v>0.32269999999998078</c:v>
                </c:pt>
                <c:pt idx="9228">
                  <c:v>0.32279999999998077</c:v>
                </c:pt>
                <c:pt idx="9229">
                  <c:v>0.32289999999998076</c:v>
                </c:pt>
                <c:pt idx="9230">
                  <c:v>0.32299999999998075</c:v>
                </c:pt>
                <c:pt idx="9231">
                  <c:v>0.32309999999998074</c:v>
                </c:pt>
                <c:pt idx="9232">
                  <c:v>0.32319999999998072</c:v>
                </c:pt>
                <c:pt idx="9233">
                  <c:v>0.32329999999998071</c:v>
                </c:pt>
                <c:pt idx="9234">
                  <c:v>0.3233999999999807</c:v>
                </c:pt>
                <c:pt idx="9235">
                  <c:v>0.32349999999998069</c:v>
                </c:pt>
                <c:pt idx="9236">
                  <c:v>0.32359999999998068</c:v>
                </c:pt>
                <c:pt idx="9237">
                  <c:v>0.32369999999998067</c:v>
                </c:pt>
                <c:pt idx="9238">
                  <c:v>0.32379999999998066</c:v>
                </c:pt>
                <c:pt idx="9239">
                  <c:v>0.32389999999998065</c:v>
                </c:pt>
                <c:pt idx="9240">
                  <c:v>0.32399999999998064</c:v>
                </c:pt>
                <c:pt idx="9241">
                  <c:v>0.32409999999998063</c:v>
                </c:pt>
                <c:pt idx="9242">
                  <c:v>0.32419999999998061</c:v>
                </c:pt>
                <c:pt idx="9243">
                  <c:v>0.3242999999999806</c:v>
                </c:pt>
                <c:pt idx="9244">
                  <c:v>0.32439999999998059</c:v>
                </c:pt>
                <c:pt idx="9245">
                  <c:v>0.32449999999998058</c:v>
                </c:pt>
                <c:pt idx="9246">
                  <c:v>0.32459999999998057</c:v>
                </c:pt>
                <c:pt idx="9247">
                  <c:v>0.32469999999998056</c:v>
                </c:pt>
                <c:pt idx="9248">
                  <c:v>0.32479999999998055</c:v>
                </c:pt>
                <c:pt idx="9249">
                  <c:v>0.32489999999998054</c:v>
                </c:pt>
                <c:pt idx="9250">
                  <c:v>0.32499999999998053</c:v>
                </c:pt>
                <c:pt idx="9251">
                  <c:v>0.32509999999998052</c:v>
                </c:pt>
                <c:pt idx="9252">
                  <c:v>0.3251999999999805</c:v>
                </c:pt>
                <c:pt idx="9253">
                  <c:v>0.32529999999998049</c:v>
                </c:pt>
                <c:pt idx="9254">
                  <c:v>0.32539999999998048</c:v>
                </c:pt>
                <c:pt idx="9255">
                  <c:v>0.32549999999998047</c:v>
                </c:pt>
                <c:pt idx="9256">
                  <c:v>0.32559999999998046</c:v>
                </c:pt>
                <c:pt idx="9257">
                  <c:v>0.32569999999998045</c:v>
                </c:pt>
                <c:pt idx="9258">
                  <c:v>0.32579999999998044</c:v>
                </c:pt>
                <c:pt idx="9259">
                  <c:v>0.32589999999998043</c:v>
                </c:pt>
                <c:pt idx="9260">
                  <c:v>0.32599999999998042</c:v>
                </c:pt>
                <c:pt idx="9261">
                  <c:v>0.32609999999998041</c:v>
                </c:pt>
                <c:pt idx="9262">
                  <c:v>0.32619999999998039</c:v>
                </c:pt>
                <c:pt idx="9263">
                  <c:v>0.32629999999998038</c:v>
                </c:pt>
                <c:pt idx="9264">
                  <c:v>0.32639999999998037</c:v>
                </c:pt>
                <c:pt idx="9265">
                  <c:v>0.32649999999998036</c:v>
                </c:pt>
                <c:pt idx="9266">
                  <c:v>0.32659999999998035</c:v>
                </c:pt>
                <c:pt idx="9267">
                  <c:v>0.32669999999998034</c:v>
                </c:pt>
                <c:pt idx="9268">
                  <c:v>0.32679999999998033</c:v>
                </c:pt>
                <c:pt idx="9269">
                  <c:v>0.32689999999998032</c:v>
                </c:pt>
                <c:pt idx="9270">
                  <c:v>0.32699999999998031</c:v>
                </c:pt>
                <c:pt idx="9271">
                  <c:v>0.3270999999999803</c:v>
                </c:pt>
                <c:pt idx="9272">
                  <c:v>0.32719999999998028</c:v>
                </c:pt>
                <c:pt idx="9273">
                  <c:v>0.32729999999998027</c:v>
                </c:pt>
                <c:pt idx="9274">
                  <c:v>0.32739999999998026</c:v>
                </c:pt>
                <c:pt idx="9275">
                  <c:v>0.32749999999998025</c:v>
                </c:pt>
                <c:pt idx="9276">
                  <c:v>0.32759999999998024</c:v>
                </c:pt>
                <c:pt idx="9277">
                  <c:v>0.32769999999998023</c:v>
                </c:pt>
                <c:pt idx="9278">
                  <c:v>0.32779999999998022</c:v>
                </c:pt>
                <c:pt idx="9279">
                  <c:v>0.32789999999998021</c:v>
                </c:pt>
                <c:pt idx="9280">
                  <c:v>0.3279999999999802</c:v>
                </c:pt>
                <c:pt idx="9281">
                  <c:v>0.32809999999998019</c:v>
                </c:pt>
                <c:pt idx="9282">
                  <c:v>0.32819999999998017</c:v>
                </c:pt>
                <c:pt idx="9283">
                  <c:v>0.32829999999998016</c:v>
                </c:pt>
                <c:pt idx="9284">
                  <c:v>0.32839999999998015</c:v>
                </c:pt>
                <c:pt idx="9285">
                  <c:v>0.32849999999998014</c:v>
                </c:pt>
                <c:pt idx="9286">
                  <c:v>0.32859999999998013</c:v>
                </c:pt>
                <c:pt idx="9287">
                  <c:v>0.32869999999998012</c:v>
                </c:pt>
                <c:pt idx="9288">
                  <c:v>0.32879999999998011</c:v>
                </c:pt>
                <c:pt idx="9289">
                  <c:v>0.3288999999999801</c:v>
                </c:pt>
                <c:pt idx="9290">
                  <c:v>0.32899999999998009</c:v>
                </c:pt>
                <c:pt idx="9291">
                  <c:v>0.32909999999998008</c:v>
                </c:pt>
                <c:pt idx="9292">
                  <c:v>0.32919999999998006</c:v>
                </c:pt>
                <c:pt idx="9293">
                  <c:v>0.32929999999998005</c:v>
                </c:pt>
                <c:pt idx="9294">
                  <c:v>0.32939999999998004</c:v>
                </c:pt>
                <c:pt idx="9295">
                  <c:v>0.32949999999998003</c:v>
                </c:pt>
                <c:pt idx="9296">
                  <c:v>0.32959999999998002</c:v>
                </c:pt>
                <c:pt idx="9297">
                  <c:v>0.32969999999998001</c:v>
                </c:pt>
                <c:pt idx="9298">
                  <c:v>0.32979999999998</c:v>
                </c:pt>
                <c:pt idx="9299">
                  <c:v>0.32989999999997999</c:v>
                </c:pt>
                <c:pt idx="9300">
                  <c:v>0.32999999999997998</c:v>
                </c:pt>
                <c:pt idx="9301">
                  <c:v>0.33009999999997997</c:v>
                </c:pt>
                <c:pt idx="9302">
                  <c:v>0.33019999999997995</c:v>
                </c:pt>
                <c:pt idx="9303">
                  <c:v>0.33029999999997994</c:v>
                </c:pt>
                <c:pt idx="9304">
                  <c:v>0.33039999999997993</c:v>
                </c:pt>
                <c:pt idx="9305">
                  <c:v>0.33049999999997992</c:v>
                </c:pt>
                <c:pt idx="9306">
                  <c:v>0.33059999999997991</c:v>
                </c:pt>
                <c:pt idx="9307">
                  <c:v>0.3306999999999799</c:v>
                </c:pt>
                <c:pt idx="9308">
                  <c:v>0.33079999999997989</c:v>
                </c:pt>
                <c:pt idx="9309">
                  <c:v>0.33089999999997988</c:v>
                </c:pt>
                <c:pt idx="9310">
                  <c:v>0.33099999999997987</c:v>
                </c:pt>
                <c:pt idx="9311">
                  <c:v>0.33109999999997985</c:v>
                </c:pt>
                <c:pt idx="9312">
                  <c:v>0.33119999999997984</c:v>
                </c:pt>
                <c:pt idx="9313">
                  <c:v>0.33129999999997983</c:v>
                </c:pt>
                <c:pt idx="9314">
                  <c:v>0.33139999999997982</c:v>
                </c:pt>
                <c:pt idx="9315">
                  <c:v>0.33149999999997981</c:v>
                </c:pt>
                <c:pt idx="9316">
                  <c:v>0.3315999999999798</c:v>
                </c:pt>
                <c:pt idx="9317">
                  <c:v>0.33169999999997979</c:v>
                </c:pt>
                <c:pt idx="9318">
                  <c:v>0.33179999999997978</c:v>
                </c:pt>
                <c:pt idx="9319">
                  <c:v>0.33189999999997977</c:v>
                </c:pt>
                <c:pt idx="9320">
                  <c:v>0.33199999999997976</c:v>
                </c:pt>
                <c:pt idx="9321">
                  <c:v>0.33209999999997974</c:v>
                </c:pt>
                <c:pt idx="9322">
                  <c:v>0.33219999999997973</c:v>
                </c:pt>
                <c:pt idx="9323">
                  <c:v>0.33229999999997972</c:v>
                </c:pt>
                <c:pt idx="9324">
                  <c:v>0.33239999999997971</c:v>
                </c:pt>
                <c:pt idx="9325">
                  <c:v>0.3324999999999797</c:v>
                </c:pt>
                <c:pt idx="9326">
                  <c:v>0.33259999999997969</c:v>
                </c:pt>
                <c:pt idx="9327">
                  <c:v>0.33269999999997968</c:v>
                </c:pt>
                <c:pt idx="9328">
                  <c:v>0.33279999999997967</c:v>
                </c:pt>
                <c:pt idx="9329">
                  <c:v>0.33289999999997966</c:v>
                </c:pt>
                <c:pt idx="9330">
                  <c:v>0.33299999999997965</c:v>
                </c:pt>
                <c:pt idx="9331">
                  <c:v>0.33309999999997963</c:v>
                </c:pt>
                <c:pt idx="9332">
                  <c:v>0.33319999999997962</c:v>
                </c:pt>
                <c:pt idx="9333">
                  <c:v>0.33329999999997961</c:v>
                </c:pt>
                <c:pt idx="9334">
                  <c:v>0.3333999999999796</c:v>
                </c:pt>
                <c:pt idx="9335">
                  <c:v>0.33349999999997959</c:v>
                </c:pt>
                <c:pt idx="9336">
                  <c:v>0.33359999999997958</c:v>
                </c:pt>
                <c:pt idx="9337">
                  <c:v>0.33369999999997957</c:v>
                </c:pt>
                <c:pt idx="9338">
                  <c:v>0.33379999999997956</c:v>
                </c:pt>
                <c:pt idx="9339">
                  <c:v>0.33389999999997955</c:v>
                </c:pt>
                <c:pt idx="9340">
                  <c:v>0.33399999999997954</c:v>
                </c:pt>
                <c:pt idx="9341">
                  <c:v>0.33409999999997952</c:v>
                </c:pt>
                <c:pt idx="9342">
                  <c:v>0.33419999999997951</c:v>
                </c:pt>
                <c:pt idx="9343">
                  <c:v>0.3342999999999795</c:v>
                </c:pt>
                <c:pt idx="9344">
                  <c:v>0.33439999999997949</c:v>
                </c:pt>
                <c:pt idx="9345">
                  <c:v>0.33449999999997948</c:v>
                </c:pt>
                <c:pt idx="9346">
                  <c:v>0.33459999999997947</c:v>
                </c:pt>
                <c:pt idx="9347">
                  <c:v>0.33469999999997946</c:v>
                </c:pt>
                <c:pt idx="9348">
                  <c:v>0.33479999999997945</c:v>
                </c:pt>
                <c:pt idx="9349">
                  <c:v>0.33489999999997944</c:v>
                </c:pt>
                <c:pt idx="9350">
                  <c:v>0.33499999999997943</c:v>
                </c:pt>
                <c:pt idx="9351">
                  <c:v>0.33509999999997941</c:v>
                </c:pt>
                <c:pt idx="9352">
                  <c:v>0.3351999999999794</c:v>
                </c:pt>
                <c:pt idx="9353">
                  <c:v>0.33529999999997939</c:v>
                </c:pt>
                <c:pt idx="9354">
                  <c:v>0.33539999999997938</c:v>
                </c:pt>
                <c:pt idx="9355">
                  <c:v>0.33549999999997937</c:v>
                </c:pt>
                <c:pt idx="9356">
                  <c:v>0.33559999999997936</c:v>
                </c:pt>
                <c:pt idx="9357">
                  <c:v>0.33569999999997935</c:v>
                </c:pt>
                <c:pt idx="9358">
                  <c:v>0.33579999999997934</c:v>
                </c:pt>
                <c:pt idx="9359">
                  <c:v>0.33589999999997933</c:v>
                </c:pt>
                <c:pt idx="9360">
                  <c:v>0.33599999999997932</c:v>
                </c:pt>
                <c:pt idx="9361">
                  <c:v>0.3360999999999793</c:v>
                </c:pt>
                <c:pt idx="9362">
                  <c:v>0.33619999999997929</c:v>
                </c:pt>
                <c:pt idx="9363">
                  <c:v>0.33629999999997928</c:v>
                </c:pt>
                <c:pt idx="9364">
                  <c:v>0.33639999999997927</c:v>
                </c:pt>
                <c:pt idx="9365">
                  <c:v>0.33649999999997926</c:v>
                </c:pt>
                <c:pt idx="9366">
                  <c:v>0.33659999999997925</c:v>
                </c:pt>
                <c:pt idx="9367">
                  <c:v>0.33669999999997924</c:v>
                </c:pt>
                <c:pt idx="9368">
                  <c:v>0.33679999999997923</c:v>
                </c:pt>
                <c:pt idx="9369">
                  <c:v>0.33689999999997922</c:v>
                </c:pt>
                <c:pt idx="9370">
                  <c:v>0.33699999999997921</c:v>
                </c:pt>
                <c:pt idx="9371">
                  <c:v>0.33709999999997919</c:v>
                </c:pt>
                <c:pt idx="9372">
                  <c:v>0.33719999999997918</c:v>
                </c:pt>
                <c:pt idx="9373">
                  <c:v>0.33729999999997917</c:v>
                </c:pt>
                <c:pt idx="9374">
                  <c:v>0.33739999999997916</c:v>
                </c:pt>
                <c:pt idx="9375">
                  <c:v>0.33749999999997915</c:v>
                </c:pt>
                <c:pt idx="9376">
                  <c:v>0.33759999999997914</c:v>
                </c:pt>
                <c:pt idx="9377">
                  <c:v>0.33769999999997913</c:v>
                </c:pt>
                <c:pt idx="9378">
                  <c:v>0.33779999999997912</c:v>
                </c:pt>
                <c:pt idx="9379">
                  <c:v>0.33789999999997911</c:v>
                </c:pt>
                <c:pt idx="9380">
                  <c:v>0.33799999999997909</c:v>
                </c:pt>
                <c:pt idx="9381">
                  <c:v>0.33809999999997908</c:v>
                </c:pt>
                <c:pt idx="9382">
                  <c:v>0.33819999999997907</c:v>
                </c:pt>
                <c:pt idx="9383">
                  <c:v>0.33829999999997906</c:v>
                </c:pt>
                <c:pt idx="9384">
                  <c:v>0.33839999999997905</c:v>
                </c:pt>
                <c:pt idx="9385">
                  <c:v>0.33849999999997904</c:v>
                </c:pt>
                <c:pt idx="9386">
                  <c:v>0.33859999999997903</c:v>
                </c:pt>
                <c:pt idx="9387">
                  <c:v>0.33869999999997902</c:v>
                </c:pt>
                <c:pt idx="9388">
                  <c:v>0.33879999999997901</c:v>
                </c:pt>
                <c:pt idx="9389">
                  <c:v>0.338899999999979</c:v>
                </c:pt>
                <c:pt idx="9390">
                  <c:v>0.33899999999997898</c:v>
                </c:pt>
                <c:pt idx="9391">
                  <c:v>0.33909999999997897</c:v>
                </c:pt>
                <c:pt idx="9392">
                  <c:v>0.33919999999997896</c:v>
                </c:pt>
                <c:pt idx="9393">
                  <c:v>0.33929999999997895</c:v>
                </c:pt>
                <c:pt idx="9394">
                  <c:v>0.33939999999997894</c:v>
                </c:pt>
                <c:pt idx="9395">
                  <c:v>0.33949999999997893</c:v>
                </c:pt>
                <c:pt idx="9396">
                  <c:v>0.33959999999997892</c:v>
                </c:pt>
                <c:pt idx="9397">
                  <c:v>0.33969999999997891</c:v>
                </c:pt>
                <c:pt idx="9398">
                  <c:v>0.3397999999999789</c:v>
                </c:pt>
                <c:pt idx="9399">
                  <c:v>0.33989999999997889</c:v>
                </c:pt>
                <c:pt idx="9400">
                  <c:v>0.33999999999997887</c:v>
                </c:pt>
                <c:pt idx="9401">
                  <c:v>0.34009999999997886</c:v>
                </c:pt>
                <c:pt idx="9402">
                  <c:v>0.34019999999997885</c:v>
                </c:pt>
                <c:pt idx="9403">
                  <c:v>0.34029999999997884</c:v>
                </c:pt>
                <c:pt idx="9404">
                  <c:v>0.34039999999997883</c:v>
                </c:pt>
                <c:pt idx="9405">
                  <c:v>0.34049999999997882</c:v>
                </c:pt>
                <c:pt idx="9406">
                  <c:v>0.34059999999997881</c:v>
                </c:pt>
                <c:pt idx="9407">
                  <c:v>0.3406999999999788</c:v>
                </c:pt>
                <c:pt idx="9408">
                  <c:v>0.34079999999997879</c:v>
                </c:pt>
                <c:pt idx="9409">
                  <c:v>0.34089999999997878</c:v>
                </c:pt>
                <c:pt idx="9410">
                  <c:v>0.34099999999997876</c:v>
                </c:pt>
                <c:pt idx="9411">
                  <c:v>0.34109999999997875</c:v>
                </c:pt>
                <c:pt idx="9412">
                  <c:v>0.34119999999997874</c:v>
                </c:pt>
                <c:pt idx="9413">
                  <c:v>0.34129999999997873</c:v>
                </c:pt>
                <c:pt idx="9414">
                  <c:v>0.34139999999997872</c:v>
                </c:pt>
                <c:pt idx="9415">
                  <c:v>0.34149999999997871</c:v>
                </c:pt>
                <c:pt idx="9416">
                  <c:v>0.3415999999999787</c:v>
                </c:pt>
                <c:pt idx="9417">
                  <c:v>0.34169999999997869</c:v>
                </c:pt>
                <c:pt idx="9418">
                  <c:v>0.34179999999997868</c:v>
                </c:pt>
                <c:pt idx="9419">
                  <c:v>0.34189999999997867</c:v>
                </c:pt>
                <c:pt idx="9420">
                  <c:v>0.34199999999997865</c:v>
                </c:pt>
                <c:pt idx="9421">
                  <c:v>0.34209999999997864</c:v>
                </c:pt>
                <c:pt idx="9422">
                  <c:v>0.34219999999997863</c:v>
                </c:pt>
                <c:pt idx="9423">
                  <c:v>0.34229999999997862</c:v>
                </c:pt>
                <c:pt idx="9424">
                  <c:v>0.34239999999997861</c:v>
                </c:pt>
                <c:pt idx="9425">
                  <c:v>0.3424999999999786</c:v>
                </c:pt>
                <c:pt idx="9426">
                  <c:v>0.34259999999997859</c:v>
                </c:pt>
                <c:pt idx="9427">
                  <c:v>0.34269999999997858</c:v>
                </c:pt>
                <c:pt idx="9428">
                  <c:v>0.34279999999997857</c:v>
                </c:pt>
                <c:pt idx="9429">
                  <c:v>0.34289999999997856</c:v>
                </c:pt>
                <c:pt idx="9430">
                  <c:v>0.34299999999997854</c:v>
                </c:pt>
                <c:pt idx="9431">
                  <c:v>0.34309999999997853</c:v>
                </c:pt>
                <c:pt idx="9432">
                  <c:v>0.34319999999997852</c:v>
                </c:pt>
                <c:pt idx="9433">
                  <c:v>0.34329999999997851</c:v>
                </c:pt>
                <c:pt idx="9434">
                  <c:v>0.3433999999999785</c:v>
                </c:pt>
                <c:pt idx="9435">
                  <c:v>0.34349999999997849</c:v>
                </c:pt>
                <c:pt idx="9436">
                  <c:v>0.34359999999997848</c:v>
                </c:pt>
                <c:pt idx="9437">
                  <c:v>0.34369999999997847</c:v>
                </c:pt>
                <c:pt idx="9438">
                  <c:v>0.34379999999997846</c:v>
                </c:pt>
                <c:pt idx="9439">
                  <c:v>0.34389999999997845</c:v>
                </c:pt>
                <c:pt idx="9440">
                  <c:v>0.34399999999997843</c:v>
                </c:pt>
                <c:pt idx="9441">
                  <c:v>0.34409999999997842</c:v>
                </c:pt>
                <c:pt idx="9442">
                  <c:v>0.34419999999997841</c:v>
                </c:pt>
                <c:pt idx="9443">
                  <c:v>0.3442999999999784</c:v>
                </c:pt>
                <c:pt idx="9444">
                  <c:v>0.34439999999997839</c:v>
                </c:pt>
                <c:pt idx="9445">
                  <c:v>0.34449999999997838</c:v>
                </c:pt>
                <c:pt idx="9446">
                  <c:v>0.34459999999997837</c:v>
                </c:pt>
                <c:pt idx="9447">
                  <c:v>0.34469999999997836</c:v>
                </c:pt>
                <c:pt idx="9448">
                  <c:v>0.34479999999997835</c:v>
                </c:pt>
                <c:pt idx="9449">
                  <c:v>0.34489999999997834</c:v>
                </c:pt>
                <c:pt idx="9450">
                  <c:v>0.34499999999997832</c:v>
                </c:pt>
                <c:pt idx="9451">
                  <c:v>0.34509999999997831</c:v>
                </c:pt>
                <c:pt idx="9452">
                  <c:v>0.3451999999999783</c:v>
                </c:pt>
                <c:pt idx="9453">
                  <c:v>0.34529999999997829</c:v>
                </c:pt>
                <c:pt idx="9454">
                  <c:v>0.34539999999997828</c:v>
                </c:pt>
                <c:pt idx="9455">
                  <c:v>0.34549999999997827</c:v>
                </c:pt>
                <c:pt idx="9456">
                  <c:v>0.34559999999997826</c:v>
                </c:pt>
                <c:pt idx="9457">
                  <c:v>0.34569999999997825</c:v>
                </c:pt>
                <c:pt idx="9458">
                  <c:v>0.34579999999997824</c:v>
                </c:pt>
                <c:pt idx="9459">
                  <c:v>0.34589999999997822</c:v>
                </c:pt>
                <c:pt idx="9460">
                  <c:v>0.34599999999997821</c:v>
                </c:pt>
                <c:pt idx="9461">
                  <c:v>0.3460999999999782</c:v>
                </c:pt>
                <c:pt idx="9462">
                  <c:v>0.34619999999997819</c:v>
                </c:pt>
                <c:pt idx="9463">
                  <c:v>0.34629999999997818</c:v>
                </c:pt>
                <c:pt idx="9464">
                  <c:v>0.34639999999997817</c:v>
                </c:pt>
                <c:pt idx="9465">
                  <c:v>0.34649999999997816</c:v>
                </c:pt>
                <c:pt idx="9466">
                  <c:v>0.34659999999997815</c:v>
                </c:pt>
                <c:pt idx="9467">
                  <c:v>0.34669999999997814</c:v>
                </c:pt>
                <c:pt idx="9468">
                  <c:v>0.34679999999997813</c:v>
                </c:pt>
                <c:pt idx="9469">
                  <c:v>0.34689999999997811</c:v>
                </c:pt>
                <c:pt idx="9470">
                  <c:v>0.3469999999999781</c:v>
                </c:pt>
                <c:pt idx="9471">
                  <c:v>0.34709999999997809</c:v>
                </c:pt>
                <c:pt idx="9472">
                  <c:v>0.34719999999997808</c:v>
                </c:pt>
                <c:pt idx="9473">
                  <c:v>0.34729999999997807</c:v>
                </c:pt>
                <c:pt idx="9474">
                  <c:v>0.34739999999997806</c:v>
                </c:pt>
                <c:pt idx="9475">
                  <c:v>0.34749999999997805</c:v>
                </c:pt>
                <c:pt idx="9476">
                  <c:v>0.34759999999997804</c:v>
                </c:pt>
                <c:pt idx="9477">
                  <c:v>0.34769999999997803</c:v>
                </c:pt>
                <c:pt idx="9478">
                  <c:v>0.34779999999997802</c:v>
                </c:pt>
                <c:pt idx="9479">
                  <c:v>0.347899999999978</c:v>
                </c:pt>
                <c:pt idx="9480">
                  <c:v>0.34799999999997799</c:v>
                </c:pt>
                <c:pt idx="9481">
                  <c:v>0.34809999999997798</c:v>
                </c:pt>
                <c:pt idx="9482">
                  <c:v>0.34819999999997797</c:v>
                </c:pt>
                <c:pt idx="9483">
                  <c:v>0.34829999999997796</c:v>
                </c:pt>
                <c:pt idx="9484">
                  <c:v>0.34839999999997795</c:v>
                </c:pt>
                <c:pt idx="9485">
                  <c:v>0.34849999999997794</c:v>
                </c:pt>
                <c:pt idx="9486">
                  <c:v>0.34859999999997793</c:v>
                </c:pt>
                <c:pt idx="9487">
                  <c:v>0.34869999999997792</c:v>
                </c:pt>
                <c:pt idx="9488">
                  <c:v>0.34879999999997791</c:v>
                </c:pt>
                <c:pt idx="9489">
                  <c:v>0.34889999999997789</c:v>
                </c:pt>
                <c:pt idx="9490">
                  <c:v>0.34899999999997788</c:v>
                </c:pt>
                <c:pt idx="9491">
                  <c:v>0.34909999999997787</c:v>
                </c:pt>
                <c:pt idx="9492">
                  <c:v>0.34919999999997786</c:v>
                </c:pt>
                <c:pt idx="9493">
                  <c:v>0.34929999999997785</c:v>
                </c:pt>
                <c:pt idx="9494">
                  <c:v>0.34939999999997784</c:v>
                </c:pt>
                <c:pt idx="9495">
                  <c:v>0.34949999999997783</c:v>
                </c:pt>
                <c:pt idx="9496">
                  <c:v>0.34959999999997782</c:v>
                </c:pt>
                <c:pt idx="9497">
                  <c:v>0.34969999999997781</c:v>
                </c:pt>
                <c:pt idx="9498">
                  <c:v>0.3497999999999778</c:v>
                </c:pt>
                <c:pt idx="9499">
                  <c:v>0.34989999999997778</c:v>
                </c:pt>
                <c:pt idx="9500">
                  <c:v>0.34999999999997777</c:v>
                </c:pt>
                <c:pt idx="9501">
                  <c:v>0.35009999999997776</c:v>
                </c:pt>
                <c:pt idx="9502">
                  <c:v>0.35019999999997775</c:v>
                </c:pt>
                <c:pt idx="9503">
                  <c:v>0.35029999999997774</c:v>
                </c:pt>
                <c:pt idx="9504">
                  <c:v>0.35039999999997773</c:v>
                </c:pt>
                <c:pt idx="9505">
                  <c:v>0.35049999999997772</c:v>
                </c:pt>
                <c:pt idx="9506">
                  <c:v>0.35059999999997771</c:v>
                </c:pt>
                <c:pt idx="9507">
                  <c:v>0.3506999999999777</c:v>
                </c:pt>
                <c:pt idx="9508">
                  <c:v>0.35079999999997769</c:v>
                </c:pt>
                <c:pt idx="9509">
                  <c:v>0.35089999999997767</c:v>
                </c:pt>
                <c:pt idx="9510">
                  <c:v>0.35099999999997766</c:v>
                </c:pt>
                <c:pt idx="9511">
                  <c:v>0.35109999999997765</c:v>
                </c:pt>
                <c:pt idx="9512">
                  <c:v>0.35119999999997764</c:v>
                </c:pt>
                <c:pt idx="9513">
                  <c:v>0.35129999999997763</c:v>
                </c:pt>
                <c:pt idx="9514">
                  <c:v>0.35139999999997762</c:v>
                </c:pt>
                <c:pt idx="9515">
                  <c:v>0.35149999999997761</c:v>
                </c:pt>
                <c:pt idx="9516">
                  <c:v>0.3515999999999776</c:v>
                </c:pt>
                <c:pt idx="9517">
                  <c:v>0.35169999999997759</c:v>
                </c:pt>
                <c:pt idx="9518">
                  <c:v>0.35179999999997758</c:v>
                </c:pt>
                <c:pt idx="9519">
                  <c:v>0.35189999999997756</c:v>
                </c:pt>
                <c:pt idx="9520">
                  <c:v>0.35199999999997755</c:v>
                </c:pt>
                <c:pt idx="9521">
                  <c:v>0.35209999999997754</c:v>
                </c:pt>
                <c:pt idx="9522">
                  <c:v>0.35219999999997753</c:v>
                </c:pt>
                <c:pt idx="9523">
                  <c:v>0.35229999999997752</c:v>
                </c:pt>
                <c:pt idx="9524">
                  <c:v>0.35239999999997751</c:v>
                </c:pt>
                <c:pt idx="9525">
                  <c:v>0.3524999999999775</c:v>
                </c:pt>
                <c:pt idx="9526">
                  <c:v>0.35259999999997749</c:v>
                </c:pt>
                <c:pt idx="9527">
                  <c:v>0.35269999999997748</c:v>
                </c:pt>
                <c:pt idx="9528">
                  <c:v>0.35279999999997746</c:v>
                </c:pt>
                <c:pt idx="9529">
                  <c:v>0.35289999999997745</c:v>
                </c:pt>
                <c:pt idx="9530">
                  <c:v>0.35299999999997744</c:v>
                </c:pt>
                <c:pt idx="9531">
                  <c:v>0.35309999999997743</c:v>
                </c:pt>
                <c:pt idx="9532">
                  <c:v>0.35319999999997742</c:v>
                </c:pt>
                <c:pt idx="9533">
                  <c:v>0.35329999999997741</c:v>
                </c:pt>
                <c:pt idx="9534">
                  <c:v>0.3533999999999774</c:v>
                </c:pt>
                <c:pt idx="9535">
                  <c:v>0.35349999999997739</c:v>
                </c:pt>
                <c:pt idx="9536">
                  <c:v>0.35359999999997738</c:v>
                </c:pt>
                <c:pt idx="9537">
                  <c:v>0.35369999999997737</c:v>
                </c:pt>
                <c:pt idx="9538">
                  <c:v>0.35379999999997735</c:v>
                </c:pt>
                <c:pt idx="9539">
                  <c:v>0.35389999999997734</c:v>
                </c:pt>
                <c:pt idx="9540">
                  <c:v>0.35399999999997733</c:v>
                </c:pt>
                <c:pt idx="9541">
                  <c:v>0.35409999999997732</c:v>
                </c:pt>
                <c:pt idx="9542">
                  <c:v>0.35419999999997731</c:v>
                </c:pt>
                <c:pt idx="9543">
                  <c:v>0.3542999999999773</c:v>
                </c:pt>
                <c:pt idx="9544">
                  <c:v>0.35439999999997729</c:v>
                </c:pt>
                <c:pt idx="9545">
                  <c:v>0.35449999999997728</c:v>
                </c:pt>
                <c:pt idx="9546">
                  <c:v>0.35459999999997727</c:v>
                </c:pt>
                <c:pt idx="9547">
                  <c:v>0.35469999999997726</c:v>
                </c:pt>
                <c:pt idx="9548">
                  <c:v>0.35479999999997724</c:v>
                </c:pt>
                <c:pt idx="9549">
                  <c:v>0.35489999999997723</c:v>
                </c:pt>
                <c:pt idx="9550">
                  <c:v>0.35499999999997722</c:v>
                </c:pt>
                <c:pt idx="9551">
                  <c:v>0.35509999999997721</c:v>
                </c:pt>
                <c:pt idx="9552">
                  <c:v>0.3551999999999772</c:v>
                </c:pt>
                <c:pt idx="9553">
                  <c:v>0.35529999999997719</c:v>
                </c:pt>
                <c:pt idx="9554">
                  <c:v>0.35539999999997718</c:v>
                </c:pt>
                <c:pt idx="9555">
                  <c:v>0.35549999999997717</c:v>
                </c:pt>
                <c:pt idx="9556">
                  <c:v>0.35559999999997716</c:v>
                </c:pt>
                <c:pt idx="9557">
                  <c:v>0.35569999999997715</c:v>
                </c:pt>
                <c:pt idx="9558">
                  <c:v>0.35579999999997713</c:v>
                </c:pt>
                <c:pt idx="9559">
                  <c:v>0.35589999999997712</c:v>
                </c:pt>
                <c:pt idx="9560">
                  <c:v>0.35599999999997711</c:v>
                </c:pt>
                <c:pt idx="9561">
                  <c:v>0.3560999999999771</c:v>
                </c:pt>
                <c:pt idx="9562">
                  <c:v>0.35619999999997709</c:v>
                </c:pt>
                <c:pt idx="9563">
                  <c:v>0.35629999999997708</c:v>
                </c:pt>
                <c:pt idx="9564">
                  <c:v>0.35639999999997707</c:v>
                </c:pt>
                <c:pt idx="9565">
                  <c:v>0.35649999999997706</c:v>
                </c:pt>
                <c:pt idx="9566">
                  <c:v>0.35659999999997705</c:v>
                </c:pt>
                <c:pt idx="9567">
                  <c:v>0.35669999999997704</c:v>
                </c:pt>
                <c:pt idx="9568">
                  <c:v>0.35679999999997702</c:v>
                </c:pt>
                <c:pt idx="9569">
                  <c:v>0.35689999999997701</c:v>
                </c:pt>
                <c:pt idx="9570">
                  <c:v>0.356999999999977</c:v>
                </c:pt>
                <c:pt idx="9571">
                  <c:v>0.35709999999997699</c:v>
                </c:pt>
                <c:pt idx="9572">
                  <c:v>0.35719999999997698</c:v>
                </c:pt>
                <c:pt idx="9573">
                  <c:v>0.35729999999997697</c:v>
                </c:pt>
                <c:pt idx="9574">
                  <c:v>0.35739999999997696</c:v>
                </c:pt>
                <c:pt idx="9575">
                  <c:v>0.35749999999997695</c:v>
                </c:pt>
                <c:pt idx="9576">
                  <c:v>0.35759999999997694</c:v>
                </c:pt>
                <c:pt idx="9577">
                  <c:v>0.35769999999997693</c:v>
                </c:pt>
                <c:pt idx="9578">
                  <c:v>0.35779999999997691</c:v>
                </c:pt>
                <c:pt idx="9579">
                  <c:v>0.3578999999999769</c:v>
                </c:pt>
                <c:pt idx="9580">
                  <c:v>0.35799999999997689</c:v>
                </c:pt>
                <c:pt idx="9581">
                  <c:v>0.35809999999997688</c:v>
                </c:pt>
                <c:pt idx="9582">
                  <c:v>0.35819999999997687</c:v>
                </c:pt>
                <c:pt idx="9583">
                  <c:v>0.35829999999997686</c:v>
                </c:pt>
                <c:pt idx="9584">
                  <c:v>0.35839999999997685</c:v>
                </c:pt>
                <c:pt idx="9585">
                  <c:v>0.35849999999997684</c:v>
                </c:pt>
                <c:pt idx="9586">
                  <c:v>0.35859999999997683</c:v>
                </c:pt>
                <c:pt idx="9587">
                  <c:v>0.35869999999997682</c:v>
                </c:pt>
                <c:pt idx="9588">
                  <c:v>0.3587999999999768</c:v>
                </c:pt>
                <c:pt idx="9589">
                  <c:v>0.35889999999997679</c:v>
                </c:pt>
                <c:pt idx="9590">
                  <c:v>0.35899999999997678</c:v>
                </c:pt>
                <c:pt idx="9591">
                  <c:v>0.35909999999997677</c:v>
                </c:pt>
                <c:pt idx="9592">
                  <c:v>0.35919999999997676</c:v>
                </c:pt>
                <c:pt idx="9593">
                  <c:v>0.35929999999997675</c:v>
                </c:pt>
                <c:pt idx="9594">
                  <c:v>0.35939999999997674</c:v>
                </c:pt>
                <c:pt idx="9595">
                  <c:v>0.35949999999997673</c:v>
                </c:pt>
                <c:pt idx="9596">
                  <c:v>0.35959999999997672</c:v>
                </c:pt>
                <c:pt idx="9597">
                  <c:v>0.35969999999997671</c:v>
                </c:pt>
                <c:pt idx="9598">
                  <c:v>0.35979999999997669</c:v>
                </c:pt>
                <c:pt idx="9599">
                  <c:v>0.35989999999997668</c:v>
                </c:pt>
                <c:pt idx="9600">
                  <c:v>0.35999999999997667</c:v>
                </c:pt>
                <c:pt idx="9601">
                  <c:v>0.36009999999997666</c:v>
                </c:pt>
                <c:pt idx="9602">
                  <c:v>0.36019999999997665</c:v>
                </c:pt>
                <c:pt idx="9603">
                  <c:v>0.36029999999997664</c:v>
                </c:pt>
                <c:pt idx="9604">
                  <c:v>0.36039999999997663</c:v>
                </c:pt>
                <c:pt idx="9605">
                  <c:v>0.36049999999997662</c:v>
                </c:pt>
                <c:pt idx="9606">
                  <c:v>0.36059999999997661</c:v>
                </c:pt>
                <c:pt idx="9607">
                  <c:v>0.36069999999997659</c:v>
                </c:pt>
                <c:pt idx="9608">
                  <c:v>0.36079999999997658</c:v>
                </c:pt>
                <c:pt idx="9609">
                  <c:v>0.36089999999997657</c:v>
                </c:pt>
                <c:pt idx="9610">
                  <c:v>0.36099999999997656</c:v>
                </c:pt>
                <c:pt idx="9611">
                  <c:v>0.36109999999997655</c:v>
                </c:pt>
                <c:pt idx="9612">
                  <c:v>0.36119999999997654</c:v>
                </c:pt>
                <c:pt idx="9613">
                  <c:v>0.36129999999997653</c:v>
                </c:pt>
                <c:pt idx="9614">
                  <c:v>0.36139999999997652</c:v>
                </c:pt>
                <c:pt idx="9615">
                  <c:v>0.36149999999997651</c:v>
                </c:pt>
                <c:pt idx="9616">
                  <c:v>0.3615999999999765</c:v>
                </c:pt>
                <c:pt idx="9617">
                  <c:v>0.36169999999997648</c:v>
                </c:pt>
                <c:pt idx="9618">
                  <c:v>0.36179999999997647</c:v>
                </c:pt>
                <c:pt idx="9619">
                  <c:v>0.36189999999997646</c:v>
                </c:pt>
                <c:pt idx="9620">
                  <c:v>0.36199999999997645</c:v>
                </c:pt>
                <c:pt idx="9621">
                  <c:v>0.36209999999997644</c:v>
                </c:pt>
                <c:pt idx="9622">
                  <c:v>0.36219999999997643</c:v>
                </c:pt>
                <c:pt idx="9623">
                  <c:v>0.36229999999997642</c:v>
                </c:pt>
                <c:pt idx="9624">
                  <c:v>0.36239999999997641</c:v>
                </c:pt>
                <c:pt idx="9625">
                  <c:v>0.3624999999999764</c:v>
                </c:pt>
                <c:pt idx="9626">
                  <c:v>0.36259999999997639</c:v>
                </c:pt>
                <c:pt idx="9627">
                  <c:v>0.36269999999997637</c:v>
                </c:pt>
                <c:pt idx="9628">
                  <c:v>0.36279999999997636</c:v>
                </c:pt>
                <c:pt idx="9629">
                  <c:v>0.36289999999997635</c:v>
                </c:pt>
                <c:pt idx="9630">
                  <c:v>0.36299999999997634</c:v>
                </c:pt>
                <c:pt idx="9631">
                  <c:v>0.36309999999997633</c:v>
                </c:pt>
                <c:pt idx="9632">
                  <c:v>0.36319999999997632</c:v>
                </c:pt>
                <c:pt idx="9633">
                  <c:v>0.36329999999997631</c:v>
                </c:pt>
                <c:pt idx="9634">
                  <c:v>0.3633999999999763</c:v>
                </c:pt>
                <c:pt idx="9635">
                  <c:v>0.36349999999997629</c:v>
                </c:pt>
                <c:pt idx="9636">
                  <c:v>0.36359999999997628</c:v>
                </c:pt>
                <c:pt idx="9637">
                  <c:v>0.36369999999997626</c:v>
                </c:pt>
                <c:pt idx="9638">
                  <c:v>0.36379999999997625</c:v>
                </c:pt>
                <c:pt idx="9639">
                  <c:v>0.36389999999997624</c:v>
                </c:pt>
                <c:pt idx="9640">
                  <c:v>0.36399999999997623</c:v>
                </c:pt>
                <c:pt idx="9641">
                  <c:v>0.36409999999997622</c:v>
                </c:pt>
                <c:pt idx="9642">
                  <c:v>0.36419999999997621</c:v>
                </c:pt>
                <c:pt idx="9643">
                  <c:v>0.3642999999999762</c:v>
                </c:pt>
                <c:pt idx="9644">
                  <c:v>0.36439999999997619</c:v>
                </c:pt>
                <c:pt idx="9645">
                  <c:v>0.36449999999997618</c:v>
                </c:pt>
                <c:pt idx="9646">
                  <c:v>0.36459999999997617</c:v>
                </c:pt>
                <c:pt idx="9647">
                  <c:v>0.36469999999997615</c:v>
                </c:pt>
                <c:pt idx="9648">
                  <c:v>0.36479999999997614</c:v>
                </c:pt>
                <c:pt idx="9649">
                  <c:v>0.36489999999997613</c:v>
                </c:pt>
                <c:pt idx="9650">
                  <c:v>0.36499999999997612</c:v>
                </c:pt>
                <c:pt idx="9651">
                  <c:v>0.36509999999997611</c:v>
                </c:pt>
                <c:pt idx="9652">
                  <c:v>0.3651999999999761</c:v>
                </c:pt>
                <c:pt idx="9653">
                  <c:v>0.36529999999997609</c:v>
                </c:pt>
                <c:pt idx="9654">
                  <c:v>0.36539999999997608</c:v>
                </c:pt>
                <c:pt idx="9655">
                  <c:v>0.36549999999997607</c:v>
                </c:pt>
                <c:pt idx="9656">
                  <c:v>0.36559999999997606</c:v>
                </c:pt>
                <c:pt idx="9657">
                  <c:v>0.36569999999997604</c:v>
                </c:pt>
                <c:pt idx="9658">
                  <c:v>0.36579999999997603</c:v>
                </c:pt>
                <c:pt idx="9659">
                  <c:v>0.36589999999997602</c:v>
                </c:pt>
                <c:pt idx="9660">
                  <c:v>0.36599999999997601</c:v>
                </c:pt>
                <c:pt idx="9661">
                  <c:v>0.366099999999976</c:v>
                </c:pt>
                <c:pt idx="9662">
                  <c:v>0.36619999999997599</c:v>
                </c:pt>
                <c:pt idx="9663">
                  <c:v>0.36629999999997598</c:v>
                </c:pt>
                <c:pt idx="9664">
                  <c:v>0.36639999999997597</c:v>
                </c:pt>
                <c:pt idx="9665">
                  <c:v>0.36649999999997596</c:v>
                </c:pt>
                <c:pt idx="9666">
                  <c:v>0.36659999999997595</c:v>
                </c:pt>
                <c:pt idx="9667">
                  <c:v>0.36669999999997593</c:v>
                </c:pt>
                <c:pt idx="9668">
                  <c:v>0.36679999999997592</c:v>
                </c:pt>
                <c:pt idx="9669">
                  <c:v>0.36689999999997591</c:v>
                </c:pt>
                <c:pt idx="9670">
                  <c:v>0.3669999999999759</c:v>
                </c:pt>
                <c:pt idx="9671">
                  <c:v>0.36709999999997589</c:v>
                </c:pt>
                <c:pt idx="9672">
                  <c:v>0.36719999999997588</c:v>
                </c:pt>
                <c:pt idx="9673">
                  <c:v>0.36729999999997587</c:v>
                </c:pt>
                <c:pt idx="9674">
                  <c:v>0.36739999999997586</c:v>
                </c:pt>
                <c:pt idx="9675">
                  <c:v>0.36749999999997585</c:v>
                </c:pt>
                <c:pt idx="9676">
                  <c:v>0.36759999999997583</c:v>
                </c:pt>
                <c:pt idx="9677">
                  <c:v>0.36769999999997582</c:v>
                </c:pt>
                <c:pt idx="9678">
                  <c:v>0.36779999999997581</c:v>
                </c:pt>
                <c:pt idx="9679">
                  <c:v>0.3678999999999758</c:v>
                </c:pt>
                <c:pt idx="9680">
                  <c:v>0.36799999999997579</c:v>
                </c:pt>
                <c:pt idx="9681">
                  <c:v>0.36809999999997578</c:v>
                </c:pt>
                <c:pt idx="9682">
                  <c:v>0.36819999999997577</c:v>
                </c:pt>
                <c:pt idx="9683">
                  <c:v>0.36829999999997576</c:v>
                </c:pt>
                <c:pt idx="9684">
                  <c:v>0.36839999999997575</c:v>
                </c:pt>
                <c:pt idx="9685">
                  <c:v>0.36849999999997574</c:v>
                </c:pt>
                <c:pt idx="9686">
                  <c:v>0.36859999999997572</c:v>
                </c:pt>
                <c:pt idx="9687">
                  <c:v>0.36869999999997571</c:v>
                </c:pt>
                <c:pt idx="9688">
                  <c:v>0.3687999999999757</c:v>
                </c:pt>
                <c:pt idx="9689">
                  <c:v>0.36889999999997569</c:v>
                </c:pt>
                <c:pt idx="9690">
                  <c:v>0.36899999999997568</c:v>
                </c:pt>
                <c:pt idx="9691">
                  <c:v>0.36909999999997567</c:v>
                </c:pt>
                <c:pt idx="9692">
                  <c:v>0.36919999999997566</c:v>
                </c:pt>
                <c:pt idx="9693">
                  <c:v>0.36929999999997565</c:v>
                </c:pt>
                <c:pt idx="9694">
                  <c:v>0.36939999999997564</c:v>
                </c:pt>
                <c:pt idx="9695">
                  <c:v>0.36949999999997563</c:v>
                </c:pt>
                <c:pt idx="9696">
                  <c:v>0.36959999999997561</c:v>
                </c:pt>
                <c:pt idx="9697">
                  <c:v>0.3696999999999756</c:v>
                </c:pt>
                <c:pt idx="9698">
                  <c:v>0.36979999999997559</c:v>
                </c:pt>
                <c:pt idx="9699">
                  <c:v>0.36989999999997558</c:v>
                </c:pt>
                <c:pt idx="9700">
                  <c:v>0.36999999999997557</c:v>
                </c:pt>
                <c:pt idx="9701">
                  <c:v>0.37009999999997556</c:v>
                </c:pt>
                <c:pt idx="9702">
                  <c:v>0.37019999999997555</c:v>
                </c:pt>
                <c:pt idx="9703">
                  <c:v>0.37029999999997554</c:v>
                </c:pt>
                <c:pt idx="9704">
                  <c:v>0.37039999999997553</c:v>
                </c:pt>
                <c:pt idx="9705">
                  <c:v>0.37049999999997552</c:v>
                </c:pt>
                <c:pt idx="9706">
                  <c:v>0.3705999999999755</c:v>
                </c:pt>
                <c:pt idx="9707">
                  <c:v>0.37069999999997549</c:v>
                </c:pt>
                <c:pt idx="9708">
                  <c:v>0.37079999999997548</c:v>
                </c:pt>
                <c:pt idx="9709">
                  <c:v>0.37089999999997547</c:v>
                </c:pt>
                <c:pt idx="9710">
                  <c:v>0.37099999999997546</c:v>
                </c:pt>
                <c:pt idx="9711">
                  <c:v>0.37109999999997545</c:v>
                </c:pt>
                <c:pt idx="9712">
                  <c:v>0.37119999999997544</c:v>
                </c:pt>
                <c:pt idx="9713">
                  <c:v>0.37129999999997543</c:v>
                </c:pt>
                <c:pt idx="9714">
                  <c:v>0.37139999999997542</c:v>
                </c:pt>
                <c:pt idx="9715">
                  <c:v>0.37149999999997541</c:v>
                </c:pt>
                <c:pt idx="9716">
                  <c:v>0.37159999999997539</c:v>
                </c:pt>
                <c:pt idx="9717">
                  <c:v>0.37169999999997538</c:v>
                </c:pt>
                <c:pt idx="9718">
                  <c:v>0.37179999999997537</c:v>
                </c:pt>
                <c:pt idx="9719">
                  <c:v>0.37189999999997536</c:v>
                </c:pt>
                <c:pt idx="9720">
                  <c:v>0.37199999999997535</c:v>
                </c:pt>
                <c:pt idx="9721">
                  <c:v>0.37209999999997534</c:v>
                </c:pt>
                <c:pt idx="9722">
                  <c:v>0.37219999999997533</c:v>
                </c:pt>
                <c:pt idx="9723">
                  <c:v>0.37229999999997532</c:v>
                </c:pt>
                <c:pt idx="9724">
                  <c:v>0.37239999999997531</c:v>
                </c:pt>
                <c:pt idx="9725">
                  <c:v>0.3724999999999753</c:v>
                </c:pt>
                <c:pt idx="9726">
                  <c:v>0.37259999999997528</c:v>
                </c:pt>
                <c:pt idx="9727">
                  <c:v>0.37269999999997527</c:v>
                </c:pt>
                <c:pt idx="9728">
                  <c:v>0.37279999999997526</c:v>
                </c:pt>
                <c:pt idx="9729">
                  <c:v>0.37289999999997525</c:v>
                </c:pt>
                <c:pt idx="9730">
                  <c:v>0.37299999999997524</c:v>
                </c:pt>
                <c:pt idx="9731">
                  <c:v>0.37309999999997523</c:v>
                </c:pt>
                <c:pt idx="9732">
                  <c:v>0.37319999999997522</c:v>
                </c:pt>
                <c:pt idx="9733">
                  <c:v>0.37329999999997521</c:v>
                </c:pt>
                <c:pt idx="9734">
                  <c:v>0.3733999999999752</c:v>
                </c:pt>
                <c:pt idx="9735">
                  <c:v>0.37349999999997519</c:v>
                </c:pt>
                <c:pt idx="9736">
                  <c:v>0.37359999999997517</c:v>
                </c:pt>
                <c:pt idx="9737">
                  <c:v>0.37369999999997516</c:v>
                </c:pt>
                <c:pt idx="9738">
                  <c:v>0.37379999999997515</c:v>
                </c:pt>
                <c:pt idx="9739">
                  <c:v>0.37389999999997514</c:v>
                </c:pt>
                <c:pt idx="9740">
                  <c:v>0.37399999999997513</c:v>
                </c:pt>
                <c:pt idx="9741">
                  <c:v>0.37409999999997512</c:v>
                </c:pt>
                <c:pt idx="9742">
                  <c:v>0.37419999999997511</c:v>
                </c:pt>
                <c:pt idx="9743">
                  <c:v>0.3742999999999751</c:v>
                </c:pt>
                <c:pt idx="9744">
                  <c:v>0.37439999999997509</c:v>
                </c:pt>
                <c:pt idx="9745">
                  <c:v>0.37449999999997508</c:v>
                </c:pt>
                <c:pt idx="9746">
                  <c:v>0.37459999999997506</c:v>
                </c:pt>
                <c:pt idx="9747">
                  <c:v>0.37469999999997505</c:v>
                </c:pt>
                <c:pt idx="9748">
                  <c:v>0.37479999999997504</c:v>
                </c:pt>
                <c:pt idx="9749">
                  <c:v>0.37489999999997503</c:v>
                </c:pt>
                <c:pt idx="9750">
                  <c:v>0.37499999999997502</c:v>
                </c:pt>
                <c:pt idx="9751">
                  <c:v>0.37509999999997501</c:v>
                </c:pt>
                <c:pt idx="9752">
                  <c:v>0.375199999999975</c:v>
                </c:pt>
                <c:pt idx="9753">
                  <c:v>0.37529999999997499</c:v>
                </c:pt>
                <c:pt idx="9754">
                  <c:v>0.37539999999997498</c:v>
                </c:pt>
                <c:pt idx="9755">
                  <c:v>0.37549999999997496</c:v>
                </c:pt>
                <c:pt idx="9756">
                  <c:v>0.37559999999997495</c:v>
                </c:pt>
                <c:pt idx="9757">
                  <c:v>0.37569999999997494</c:v>
                </c:pt>
                <c:pt idx="9758">
                  <c:v>0.37579999999997493</c:v>
                </c:pt>
                <c:pt idx="9759">
                  <c:v>0.37589999999997492</c:v>
                </c:pt>
                <c:pt idx="9760">
                  <c:v>0.37599999999997491</c:v>
                </c:pt>
                <c:pt idx="9761">
                  <c:v>0.3760999999999749</c:v>
                </c:pt>
                <c:pt idx="9762">
                  <c:v>0.37619999999997489</c:v>
                </c:pt>
                <c:pt idx="9763">
                  <c:v>0.37629999999997488</c:v>
                </c:pt>
                <c:pt idx="9764">
                  <c:v>0.37639999999997487</c:v>
                </c:pt>
                <c:pt idx="9765">
                  <c:v>0.37649999999997485</c:v>
                </c:pt>
                <c:pt idx="9766">
                  <c:v>0.37659999999997484</c:v>
                </c:pt>
                <c:pt idx="9767">
                  <c:v>0.37669999999997483</c:v>
                </c:pt>
                <c:pt idx="9768">
                  <c:v>0.37679999999997482</c:v>
                </c:pt>
                <c:pt idx="9769">
                  <c:v>0.37689999999997481</c:v>
                </c:pt>
                <c:pt idx="9770">
                  <c:v>0.3769999999999748</c:v>
                </c:pt>
                <c:pt idx="9771">
                  <c:v>0.37709999999997479</c:v>
                </c:pt>
                <c:pt idx="9772">
                  <c:v>0.37719999999997478</c:v>
                </c:pt>
                <c:pt idx="9773">
                  <c:v>0.37729999999997477</c:v>
                </c:pt>
                <c:pt idx="9774">
                  <c:v>0.37739999999997476</c:v>
                </c:pt>
                <c:pt idx="9775">
                  <c:v>0.37749999999997474</c:v>
                </c:pt>
                <c:pt idx="9776">
                  <c:v>0.37759999999997473</c:v>
                </c:pt>
                <c:pt idx="9777">
                  <c:v>0.37769999999997472</c:v>
                </c:pt>
                <c:pt idx="9778">
                  <c:v>0.37779999999997471</c:v>
                </c:pt>
                <c:pt idx="9779">
                  <c:v>0.3778999999999747</c:v>
                </c:pt>
                <c:pt idx="9780">
                  <c:v>0.37799999999997469</c:v>
                </c:pt>
                <c:pt idx="9781">
                  <c:v>0.37809999999997468</c:v>
                </c:pt>
                <c:pt idx="9782">
                  <c:v>0.37819999999997467</c:v>
                </c:pt>
                <c:pt idx="9783">
                  <c:v>0.37829999999997466</c:v>
                </c:pt>
                <c:pt idx="9784">
                  <c:v>0.37839999999997465</c:v>
                </c:pt>
                <c:pt idx="9785">
                  <c:v>0.37849999999997463</c:v>
                </c:pt>
                <c:pt idx="9786">
                  <c:v>0.37859999999997462</c:v>
                </c:pt>
                <c:pt idx="9787">
                  <c:v>0.37869999999997461</c:v>
                </c:pt>
                <c:pt idx="9788">
                  <c:v>0.3787999999999746</c:v>
                </c:pt>
                <c:pt idx="9789">
                  <c:v>0.37889999999997459</c:v>
                </c:pt>
                <c:pt idx="9790">
                  <c:v>0.37899999999997458</c:v>
                </c:pt>
                <c:pt idx="9791">
                  <c:v>0.37909999999997457</c:v>
                </c:pt>
                <c:pt idx="9792">
                  <c:v>0.37919999999997456</c:v>
                </c:pt>
                <c:pt idx="9793">
                  <c:v>0.37929999999997455</c:v>
                </c:pt>
                <c:pt idx="9794">
                  <c:v>0.37939999999997454</c:v>
                </c:pt>
                <c:pt idx="9795">
                  <c:v>0.37949999999997452</c:v>
                </c:pt>
                <c:pt idx="9796">
                  <c:v>0.37959999999997451</c:v>
                </c:pt>
                <c:pt idx="9797">
                  <c:v>0.3796999999999745</c:v>
                </c:pt>
                <c:pt idx="9798">
                  <c:v>0.37979999999997449</c:v>
                </c:pt>
                <c:pt idx="9799">
                  <c:v>0.37989999999997448</c:v>
                </c:pt>
                <c:pt idx="9800">
                  <c:v>0.37999999999997447</c:v>
                </c:pt>
                <c:pt idx="9801">
                  <c:v>0.38009999999997446</c:v>
                </c:pt>
                <c:pt idx="9802">
                  <c:v>0.38019999999997445</c:v>
                </c:pt>
                <c:pt idx="9803">
                  <c:v>0.38029999999997444</c:v>
                </c:pt>
                <c:pt idx="9804">
                  <c:v>0.38039999999997443</c:v>
                </c:pt>
                <c:pt idx="9805">
                  <c:v>0.38049999999997441</c:v>
                </c:pt>
                <c:pt idx="9806">
                  <c:v>0.3805999999999744</c:v>
                </c:pt>
                <c:pt idx="9807">
                  <c:v>0.38069999999997439</c:v>
                </c:pt>
                <c:pt idx="9808">
                  <c:v>0.38079999999997438</c:v>
                </c:pt>
                <c:pt idx="9809">
                  <c:v>0.38089999999997437</c:v>
                </c:pt>
                <c:pt idx="9810">
                  <c:v>0.38099999999997436</c:v>
                </c:pt>
                <c:pt idx="9811">
                  <c:v>0.38109999999997435</c:v>
                </c:pt>
                <c:pt idx="9812">
                  <c:v>0.38119999999997434</c:v>
                </c:pt>
                <c:pt idx="9813">
                  <c:v>0.38129999999997433</c:v>
                </c:pt>
                <c:pt idx="9814">
                  <c:v>0.38139999999997432</c:v>
                </c:pt>
                <c:pt idx="9815">
                  <c:v>0.3814999999999743</c:v>
                </c:pt>
                <c:pt idx="9816">
                  <c:v>0.38159999999997429</c:v>
                </c:pt>
                <c:pt idx="9817">
                  <c:v>0.38169999999997428</c:v>
                </c:pt>
                <c:pt idx="9818">
                  <c:v>0.38179999999997427</c:v>
                </c:pt>
                <c:pt idx="9819">
                  <c:v>0.38189999999997426</c:v>
                </c:pt>
                <c:pt idx="9820">
                  <c:v>0.38199999999997425</c:v>
                </c:pt>
                <c:pt idx="9821">
                  <c:v>0.38209999999997424</c:v>
                </c:pt>
                <c:pt idx="9822">
                  <c:v>0.38219999999997423</c:v>
                </c:pt>
                <c:pt idx="9823">
                  <c:v>0.38229999999997422</c:v>
                </c:pt>
                <c:pt idx="9824">
                  <c:v>0.3823999999999742</c:v>
                </c:pt>
                <c:pt idx="9825">
                  <c:v>0.38249999999997419</c:v>
                </c:pt>
                <c:pt idx="9826">
                  <c:v>0.38259999999997418</c:v>
                </c:pt>
                <c:pt idx="9827">
                  <c:v>0.38269999999997417</c:v>
                </c:pt>
                <c:pt idx="9828">
                  <c:v>0.38279999999997416</c:v>
                </c:pt>
                <c:pt idx="9829">
                  <c:v>0.38289999999997415</c:v>
                </c:pt>
                <c:pt idx="9830">
                  <c:v>0.38299999999997414</c:v>
                </c:pt>
                <c:pt idx="9831">
                  <c:v>0.38309999999997413</c:v>
                </c:pt>
                <c:pt idx="9832">
                  <c:v>0.38319999999997412</c:v>
                </c:pt>
                <c:pt idx="9833">
                  <c:v>0.38329999999997411</c:v>
                </c:pt>
                <c:pt idx="9834">
                  <c:v>0.38339999999997409</c:v>
                </c:pt>
                <c:pt idx="9835">
                  <c:v>0.38349999999997408</c:v>
                </c:pt>
                <c:pt idx="9836">
                  <c:v>0.38359999999997407</c:v>
                </c:pt>
                <c:pt idx="9837">
                  <c:v>0.38369999999997406</c:v>
                </c:pt>
                <c:pt idx="9838">
                  <c:v>0.38379999999997405</c:v>
                </c:pt>
                <c:pt idx="9839">
                  <c:v>0.38389999999997404</c:v>
                </c:pt>
                <c:pt idx="9840">
                  <c:v>0.38399999999997403</c:v>
                </c:pt>
                <c:pt idx="9841">
                  <c:v>0.38409999999997402</c:v>
                </c:pt>
                <c:pt idx="9842">
                  <c:v>0.38419999999997401</c:v>
                </c:pt>
                <c:pt idx="9843">
                  <c:v>0.384299999999974</c:v>
                </c:pt>
                <c:pt idx="9844">
                  <c:v>0.38439999999997398</c:v>
                </c:pt>
                <c:pt idx="9845">
                  <c:v>0.38449999999997397</c:v>
                </c:pt>
                <c:pt idx="9846">
                  <c:v>0.38459999999997396</c:v>
                </c:pt>
                <c:pt idx="9847">
                  <c:v>0.38469999999997395</c:v>
                </c:pt>
                <c:pt idx="9848">
                  <c:v>0.38479999999997394</c:v>
                </c:pt>
                <c:pt idx="9849">
                  <c:v>0.38489999999997393</c:v>
                </c:pt>
                <c:pt idx="9850">
                  <c:v>0.38499999999997392</c:v>
                </c:pt>
                <c:pt idx="9851">
                  <c:v>0.38509999999997391</c:v>
                </c:pt>
                <c:pt idx="9852">
                  <c:v>0.3851999999999739</c:v>
                </c:pt>
                <c:pt idx="9853">
                  <c:v>0.38529999999997389</c:v>
                </c:pt>
                <c:pt idx="9854">
                  <c:v>0.38539999999997387</c:v>
                </c:pt>
                <c:pt idx="9855">
                  <c:v>0.38549999999997386</c:v>
                </c:pt>
                <c:pt idx="9856">
                  <c:v>0.38559999999997385</c:v>
                </c:pt>
                <c:pt idx="9857">
                  <c:v>0.38569999999997384</c:v>
                </c:pt>
                <c:pt idx="9858">
                  <c:v>0.38579999999997383</c:v>
                </c:pt>
                <c:pt idx="9859">
                  <c:v>0.38589999999997382</c:v>
                </c:pt>
                <c:pt idx="9860">
                  <c:v>0.38599999999997381</c:v>
                </c:pt>
                <c:pt idx="9861">
                  <c:v>0.3860999999999738</c:v>
                </c:pt>
                <c:pt idx="9862">
                  <c:v>0.38619999999997379</c:v>
                </c:pt>
                <c:pt idx="9863">
                  <c:v>0.38629999999997378</c:v>
                </c:pt>
                <c:pt idx="9864">
                  <c:v>0.38639999999997376</c:v>
                </c:pt>
                <c:pt idx="9865">
                  <c:v>0.38649999999997375</c:v>
                </c:pt>
                <c:pt idx="9866">
                  <c:v>0.38659999999997374</c:v>
                </c:pt>
                <c:pt idx="9867">
                  <c:v>0.38669999999997373</c:v>
                </c:pt>
                <c:pt idx="9868">
                  <c:v>0.38679999999997372</c:v>
                </c:pt>
                <c:pt idx="9869">
                  <c:v>0.38689999999997371</c:v>
                </c:pt>
                <c:pt idx="9870">
                  <c:v>0.3869999999999737</c:v>
                </c:pt>
                <c:pt idx="9871">
                  <c:v>0.38709999999997369</c:v>
                </c:pt>
                <c:pt idx="9872">
                  <c:v>0.38719999999997368</c:v>
                </c:pt>
                <c:pt idx="9873">
                  <c:v>0.38729999999997367</c:v>
                </c:pt>
                <c:pt idx="9874">
                  <c:v>0.38739999999997365</c:v>
                </c:pt>
                <c:pt idx="9875">
                  <c:v>0.38749999999997364</c:v>
                </c:pt>
                <c:pt idx="9876">
                  <c:v>0.38759999999997363</c:v>
                </c:pt>
                <c:pt idx="9877">
                  <c:v>0.38769999999997362</c:v>
                </c:pt>
                <c:pt idx="9878">
                  <c:v>0.38779999999997361</c:v>
                </c:pt>
                <c:pt idx="9879">
                  <c:v>0.3878999999999736</c:v>
                </c:pt>
                <c:pt idx="9880">
                  <c:v>0.38799999999997359</c:v>
                </c:pt>
                <c:pt idx="9881">
                  <c:v>0.38809999999997358</c:v>
                </c:pt>
                <c:pt idx="9882">
                  <c:v>0.38819999999997357</c:v>
                </c:pt>
                <c:pt idx="9883">
                  <c:v>0.38829999999997356</c:v>
                </c:pt>
                <c:pt idx="9884">
                  <c:v>0.38839999999997354</c:v>
                </c:pt>
                <c:pt idx="9885">
                  <c:v>0.38849999999997353</c:v>
                </c:pt>
                <c:pt idx="9886">
                  <c:v>0.38859999999997352</c:v>
                </c:pt>
                <c:pt idx="9887">
                  <c:v>0.38869999999997351</c:v>
                </c:pt>
                <c:pt idx="9888">
                  <c:v>0.3887999999999735</c:v>
                </c:pt>
                <c:pt idx="9889">
                  <c:v>0.38889999999997349</c:v>
                </c:pt>
                <c:pt idx="9890">
                  <c:v>0.38899999999997348</c:v>
                </c:pt>
                <c:pt idx="9891">
                  <c:v>0.38909999999997347</c:v>
                </c:pt>
                <c:pt idx="9892">
                  <c:v>0.38919999999997346</c:v>
                </c:pt>
                <c:pt idx="9893">
                  <c:v>0.38929999999997345</c:v>
                </c:pt>
                <c:pt idx="9894">
                  <c:v>0.38939999999997343</c:v>
                </c:pt>
                <c:pt idx="9895">
                  <c:v>0.38949999999997342</c:v>
                </c:pt>
                <c:pt idx="9896">
                  <c:v>0.38959999999997341</c:v>
                </c:pt>
                <c:pt idx="9897">
                  <c:v>0.3896999999999734</c:v>
                </c:pt>
                <c:pt idx="9898">
                  <c:v>0.38979999999997339</c:v>
                </c:pt>
                <c:pt idx="9899">
                  <c:v>0.38989999999997338</c:v>
                </c:pt>
                <c:pt idx="9900">
                  <c:v>0.38999999999997337</c:v>
                </c:pt>
                <c:pt idx="9901">
                  <c:v>0.39009999999997336</c:v>
                </c:pt>
                <c:pt idx="9902">
                  <c:v>0.39019999999997335</c:v>
                </c:pt>
                <c:pt idx="9903">
                  <c:v>0.39029999999997333</c:v>
                </c:pt>
                <c:pt idx="9904">
                  <c:v>0.39039999999997332</c:v>
                </c:pt>
                <c:pt idx="9905">
                  <c:v>0.39049999999997331</c:v>
                </c:pt>
                <c:pt idx="9906">
                  <c:v>0.3905999999999733</c:v>
                </c:pt>
                <c:pt idx="9907">
                  <c:v>0.39069999999997329</c:v>
                </c:pt>
                <c:pt idx="9908">
                  <c:v>0.39079999999997328</c:v>
                </c:pt>
                <c:pt idx="9909">
                  <c:v>0.39089999999997327</c:v>
                </c:pt>
                <c:pt idx="9910">
                  <c:v>0.39099999999997326</c:v>
                </c:pt>
                <c:pt idx="9911">
                  <c:v>0.39109999999997325</c:v>
                </c:pt>
                <c:pt idx="9912">
                  <c:v>0.39119999999997324</c:v>
                </c:pt>
                <c:pt idx="9913">
                  <c:v>0.39129999999997322</c:v>
                </c:pt>
                <c:pt idx="9914">
                  <c:v>0.39139999999997321</c:v>
                </c:pt>
                <c:pt idx="9915">
                  <c:v>0.3914999999999732</c:v>
                </c:pt>
                <c:pt idx="9916">
                  <c:v>0.39159999999997319</c:v>
                </c:pt>
                <c:pt idx="9917">
                  <c:v>0.39169999999997318</c:v>
                </c:pt>
                <c:pt idx="9918">
                  <c:v>0.39179999999997317</c:v>
                </c:pt>
                <c:pt idx="9919">
                  <c:v>0.39189999999997316</c:v>
                </c:pt>
                <c:pt idx="9920">
                  <c:v>0.39199999999997315</c:v>
                </c:pt>
                <c:pt idx="9921">
                  <c:v>0.39209999999997314</c:v>
                </c:pt>
                <c:pt idx="9922">
                  <c:v>0.39219999999997313</c:v>
                </c:pt>
                <c:pt idx="9923">
                  <c:v>0.39229999999997311</c:v>
                </c:pt>
                <c:pt idx="9924">
                  <c:v>0.3923999999999731</c:v>
                </c:pt>
                <c:pt idx="9925">
                  <c:v>0.39249999999997309</c:v>
                </c:pt>
                <c:pt idx="9926">
                  <c:v>0.39259999999997308</c:v>
                </c:pt>
                <c:pt idx="9927">
                  <c:v>0.39269999999997307</c:v>
                </c:pt>
                <c:pt idx="9928">
                  <c:v>0.39279999999997306</c:v>
                </c:pt>
                <c:pt idx="9929">
                  <c:v>0.39289999999997305</c:v>
                </c:pt>
                <c:pt idx="9930">
                  <c:v>0.39299999999997304</c:v>
                </c:pt>
                <c:pt idx="9931">
                  <c:v>0.39309999999997303</c:v>
                </c:pt>
                <c:pt idx="9932">
                  <c:v>0.39319999999997302</c:v>
                </c:pt>
                <c:pt idx="9933">
                  <c:v>0.393299999999973</c:v>
                </c:pt>
                <c:pt idx="9934">
                  <c:v>0.39339999999997299</c:v>
                </c:pt>
                <c:pt idx="9935">
                  <c:v>0.39349999999997298</c:v>
                </c:pt>
                <c:pt idx="9936">
                  <c:v>0.39359999999997297</c:v>
                </c:pt>
                <c:pt idx="9937">
                  <c:v>0.39369999999997296</c:v>
                </c:pt>
                <c:pt idx="9938">
                  <c:v>0.39379999999997295</c:v>
                </c:pt>
                <c:pt idx="9939">
                  <c:v>0.39389999999997294</c:v>
                </c:pt>
                <c:pt idx="9940">
                  <c:v>0.39399999999997293</c:v>
                </c:pt>
                <c:pt idx="9941">
                  <c:v>0.39409999999997292</c:v>
                </c:pt>
                <c:pt idx="9942">
                  <c:v>0.39419999999997291</c:v>
                </c:pt>
                <c:pt idx="9943">
                  <c:v>0.39429999999997289</c:v>
                </c:pt>
                <c:pt idx="9944">
                  <c:v>0.39439999999997288</c:v>
                </c:pt>
                <c:pt idx="9945">
                  <c:v>0.39449999999997287</c:v>
                </c:pt>
                <c:pt idx="9946">
                  <c:v>0.39459999999997286</c:v>
                </c:pt>
                <c:pt idx="9947">
                  <c:v>0.39469999999997285</c:v>
                </c:pt>
                <c:pt idx="9948">
                  <c:v>0.39479999999997284</c:v>
                </c:pt>
                <c:pt idx="9949">
                  <c:v>0.39489999999997283</c:v>
                </c:pt>
                <c:pt idx="9950">
                  <c:v>0.39499999999997282</c:v>
                </c:pt>
                <c:pt idx="9951">
                  <c:v>0.39509999999997281</c:v>
                </c:pt>
                <c:pt idx="9952">
                  <c:v>0.3951999999999728</c:v>
                </c:pt>
                <c:pt idx="9953">
                  <c:v>0.39529999999997278</c:v>
                </c:pt>
                <c:pt idx="9954">
                  <c:v>0.39539999999997277</c:v>
                </c:pt>
                <c:pt idx="9955">
                  <c:v>0.39549999999997276</c:v>
                </c:pt>
                <c:pt idx="9956">
                  <c:v>0.39559999999997275</c:v>
                </c:pt>
                <c:pt idx="9957">
                  <c:v>0.39569999999997274</c:v>
                </c:pt>
                <c:pt idx="9958">
                  <c:v>0.39579999999997273</c:v>
                </c:pt>
                <c:pt idx="9959">
                  <c:v>0.39589999999997272</c:v>
                </c:pt>
                <c:pt idx="9960">
                  <c:v>0.39599999999997271</c:v>
                </c:pt>
                <c:pt idx="9961">
                  <c:v>0.3960999999999727</c:v>
                </c:pt>
                <c:pt idx="9962">
                  <c:v>0.39619999999997269</c:v>
                </c:pt>
                <c:pt idx="9963">
                  <c:v>0.39629999999997267</c:v>
                </c:pt>
                <c:pt idx="9964">
                  <c:v>0.39639999999997266</c:v>
                </c:pt>
                <c:pt idx="9965">
                  <c:v>0.39649999999997265</c:v>
                </c:pt>
                <c:pt idx="9966">
                  <c:v>0.39659999999997264</c:v>
                </c:pt>
                <c:pt idx="9967">
                  <c:v>0.39669999999997263</c:v>
                </c:pt>
                <c:pt idx="9968">
                  <c:v>0.39679999999997262</c:v>
                </c:pt>
                <c:pt idx="9969">
                  <c:v>0.39689999999997261</c:v>
                </c:pt>
                <c:pt idx="9970">
                  <c:v>0.3969999999999726</c:v>
                </c:pt>
                <c:pt idx="9971">
                  <c:v>0.39709999999997259</c:v>
                </c:pt>
                <c:pt idx="9972">
                  <c:v>0.39719999999997258</c:v>
                </c:pt>
                <c:pt idx="9973">
                  <c:v>0.39729999999997256</c:v>
                </c:pt>
                <c:pt idx="9974">
                  <c:v>0.39739999999997255</c:v>
                </c:pt>
                <c:pt idx="9975">
                  <c:v>0.39749999999997254</c:v>
                </c:pt>
                <c:pt idx="9976">
                  <c:v>0.39759999999997253</c:v>
                </c:pt>
                <c:pt idx="9977">
                  <c:v>0.39769999999997252</c:v>
                </c:pt>
                <c:pt idx="9978">
                  <c:v>0.39779999999997251</c:v>
                </c:pt>
                <c:pt idx="9979">
                  <c:v>0.3978999999999725</c:v>
                </c:pt>
                <c:pt idx="9980">
                  <c:v>0.39799999999997249</c:v>
                </c:pt>
                <c:pt idx="9981">
                  <c:v>0.39809999999997248</c:v>
                </c:pt>
                <c:pt idx="9982">
                  <c:v>0.39819999999997246</c:v>
                </c:pt>
                <c:pt idx="9983">
                  <c:v>0.39829999999997245</c:v>
                </c:pt>
                <c:pt idx="9984">
                  <c:v>0.39839999999997244</c:v>
                </c:pt>
                <c:pt idx="9985">
                  <c:v>0.39849999999997243</c:v>
                </c:pt>
                <c:pt idx="9986">
                  <c:v>0.39859999999997242</c:v>
                </c:pt>
                <c:pt idx="9987">
                  <c:v>0.39869999999997241</c:v>
                </c:pt>
                <c:pt idx="9988">
                  <c:v>0.3987999999999724</c:v>
                </c:pt>
                <c:pt idx="9989">
                  <c:v>0.39889999999997239</c:v>
                </c:pt>
                <c:pt idx="9990">
                  <c:v>0.39899999999997238</c:v>
                </c:pt>
                <c:pt idx="9991">
                  <c:v>0.39909999999997237</c:v>
                </c:pt>
                <c:pt idx="9992">
                  <c:v>0.39919999999997235</c:v>
                </c:pt>
                <c:pt idx="9993">
                  <c:v>0.39929999999997234</c:v>
                </c:pt>
                <c:pt idx="9994">
                  <c:v>0.39939999999997233</c:v>
                </c:pt>
                <c:pt idx="9995">
                  <c:v>0.39949999999997232</c:v>
                </c:pt>
                <c:pt idx="9996">
                  <c:v>0.39959999999997231</c:v>
                </c:pt>
                <c:pt idx="9997">
                  <c:v>0.3996999999999723</c:v>
                </c:pt>
                <c:pt idx="9998">
                  <c:v>0.39979999999997229</c:v>
                </c:pt>
                <c:pt idx="9999">
                  <c:v>0.39989999999997228</c:v>
                </c:pt>
                <c:pt idx="10000">
                  <c:v>0.39999999999997227</c:v>
                </c:pt>
                <c:pt idx="10001">
                  <c:v>0.40009999999997226</c:v>
                </c:pt>
                <c:pt idx="10002">
                  <c:v>0.40019999999997224</c:v>
                </c:pt>
                <c:pt idx="10003">
                  <c:v>0.40029999999997223</c:v>
                </c:pt>
                <c:pt idx="10004">
                  <c:v>0.40039999999997222</c:v>
                </c:pt>
                <c:pt idx="10005">
                  <c:v>0.40049999999997221</c:v>
                </c:pt>
                <c:pt idx="10006">
                  <c:v>0.4005999999999722</c:v>
                </c:pt>
                <c:pt idx="10007">
                  <c:v>0.40069999999997219</c:v>
                </c:pt>
                <c:pt idx="10008">
                  <c:v>0.40079999999997218</c:v>
                </c:pt>
                <c:pt idx="10009">
                  <c:v>0.40089999999997217</c:v>
                </c:pt>
                <c:pt idx="10010">
                  <c:v>0.40099999999997216</c:v>
                </c:pt>
                <c:pt idx="10011">
                  <c:v>0.40109999999997215</c:v>
                </c:pt>
                <c:pt idx="10012">
                  <c:v>0.40119999999997213</c:v>
                </c:pt>
                <c:pt idx="10013">
                  <c:v>0.40129999999997212</c:v>
                </c:pt>
                <c:pt idx="10014">
                  <c:v>0.40139999999997211</c:v>
                </c:pt>
                <c:pt idx="10015">
                  <c:v>0.4014999999999721</c:v>
                </c:pt>
                <c:pt idx="10016">
                  <c:v>0.40159999999997209</c:v>
                </c:pt>
                <c:pt idx="10017">
                  <c:v>0.40169999999997208</c:v>
                </c:pt>
                <c:pt idx="10018">
                  <c:v>0.40179999999997207</c:v>
                </c:pt>
                <c:pt idx="10019">
                  <c:v>0.40189999999997206</c:v>
                </c:pt>
                <c:pt idx="10020">
                  <c:v>0.40199999999997205</c:v>
                </c:pt>
                <c:pt idx="10021">
                  <c:v>0.40209999999997204</c:v>
                </c:pt>
                <c:pt idx="10022">
                  <c:v>0.40219999999997202</c:v>
                </c:pt>
                <c:pt idx="10023">
                  <c:v>0.40229999999997201</c:v>
                </c:pt>
                <c:pt idx="10024">
                  <c:v>0.402399999999972</c:v>
                </c:pt>
                <c:pt idx="10025">
                  <c:v>0.40249999999997199</c:v>
                </c:pt>
                <c:pt idx="10026">
                  <c:v>0.40259999999997198</c:v>
                </c:pt>
                <c:pt idx="10027">
                  <c:v>0.40269999999997197</c:v>
                </c:pt>
                <c:pt idx="10028">
                  <c:v>0.40279999999997196</c:v>
                </c:pt>
                <c:pt idx="10029">
                  <c:v>0.40289999999997195</c:v>
                </c:pt>
                <c:pt idx="10030">
                  <c:v>0.40299999999997194</c:v>
                </c:pt>
                <c:pt idx="10031">
                  <c:v>0.40309999999997193</c:v>
                </c:pt>
                <c:pt idx="10032">
                  <c:v>0.40319999999997191</c:v>
                </c:pt>
                <c:pt idx="10033">
                  <c:v>0.4032999999999719</c:v>
                </c:pt>
                <c:pt idx="10034">
                  <c:v>0.40339999999997189</c:v>
                </c:pt>
                <c:pt idx="10035">
                  <c:v>0.40349999999997188</c:v>
                </c:pt>
                <c:pt idx="10036">
                  <c:v>0.40359999999997187</c:v>
                </c:pt>
                <c:pt idx="10037">
                  <c:v>0.40369999999997186</c:v>
                </c:pt>
                <c:pt idx="10038">
                  <c:v>0.40379999999997185</c:v>
                </c:pt>
                <c:pt idx="10039">
                  <c:v>0.40389999999997184</c:v>
                </c:pt>
                <c:pt idx="10040">
                  <c:v>0.40399999999997183</c:v>
                </c:pt>
                <c:pt idx="10041">
                  <c:v>0.40409999999997182</c:v>
                </c:pt>
                <c:pt idx="10042">
                  <c:v>0.4041999999999718</c:v>
                </c:pt>
                <c:pt idx="10043">
                  <c:v>0.40429999999997179</c:v>
                </c:pt>
                <c:pt idx="10044">
                  <c:v>0.40439999999997178</c:v>
                </c:pt>
                <c:pt idx="10045">
                  <c:v>0.40449999999997177</c:v>
                </c:pt>
                <c:pt idx="10046">
                  <c:v>0.40459999999997176</c:v>
                </c:pt>
                <c:pt idx="10047">
                  <c:v>0.40469999999997175</c:v>
                </c:pt>
                <c:pt idx="10048">
                  <c:v>0.40479999999997174</c:v>
                </c:pt>
                <c:pt idx="10049">
                  <c:v>0.40489999999997173</c:v>
                </c:pt>
                <c:pt idx="10050">
                  <c:v>0.40499999999997172</c:v>
                </c:pt>
                <c:pt idx="10051">
                  <c:v>0.4050999999999717</c:v>
                </c:pt>
                <c:pt idx="10052">
                  <c:v>0.40519999999997169</c:v>
                </c:pt>
                <c:pt idx="10053">
                  <c:v>0.40529999999997168</c:v>
                </c:pt>
                <c:pt idx="10054">
                  <c:v>0.40539999999997167</c:v>
                </c:pt>
                <c:pt idx="10055">
                  <c:v>0.40549999999997166</c:v>
                </c:pt>
                <c:pt idx="10056">
                  <c:v>0.40559999999997165</c:v>
                </c:pt>
                <c:pt idx="10057">
                  <c:v>0.40569999999997164</c:v>
                </c:pt>
                <c:pt idx="10058">
                  <c:v>0.40579999999997163</c:v>
                </c:pt>
                <c:pt idx="10059">
                  <c:v>0.40589999999997162</c:v>
                </c:pt>
                <c:pt idx="10060">
                  <c:v>0.40599999999997161</c:v>
                </c:pt>
                <c:pt idx="10061">
                  <c:v>0.40609999999997159</c:v>
                </c:pt>
                <c:pt idx="10062">
                  <c:v>0.40619999999997158</c:v>
                </c:pt>
                <c:pt idx="10063">
                  <c:v>0.40629999999997157</c:v>
                </c:pt>
                <c:pt idx="10064">
                  <c:v>0.40639999999997156</c:v>
                </c:pt>
                <c:pt idx="10065">
                  <c:v>0.40649999999997155</c:v>
                </c:pt>
                <c:pt idx="10066">
                  <c:v>0.40659999999997154</c:v>
                </c:pt>
                <c:pt idx="10067">
                  <c:v>0.40669999999997153</c:v>
                </c:pt>
                <c:pt idx="10068">
                  <c:v>0.40679999999997152</c:v>
                </c:pt>
                <c:pt idx="10069">
                  <c:v>0.40689999999997151</c:v>
                </c:pt>
                <c:pt idx="10070">
                  <c:v>0.4069999999999715</c:v>
                </c:pt>
                <c:pt idx="10071">
                  <c:v>0.40709999999997148</c:v>
                </c:pt>
                <c:pt idx="10072">
                  <c:v>0.40719999999997147</c:v>
                </c:pt>
                <c:pt idx="10073">
                  <c:v>0.40729999999997146</c:v>
                </c:pt>
                <c:pt idx="10074">
                  <c:v>0.40739999999997145</c:v>
                </c:pt>
                <c:pt idx="10075">
                  <c:v>0.40749999999997144</c:v>
                </c:pt>
                <c:pt idx="10076">
                  <c:v>0.40759999999997143</c:v>
                </c:pt>
                <c:pt idx="10077">
                  <c:v>0.40769999999997142</c:v>
                </c:pt>
                <c:pt idx="10078">
                  <c:v>0.40779999999997141</c:v>
                </c:pt>
                <c:pt idx="10079">
                  <c:v>0.4078999999999714</c:v>
                </c:pt>
                <c:pt idx="10080">
                  <c:v>0.40799999999997139</c:v>
                </c:pt>
                <c:pt idx="10081">
                  <c:v>0.40809999999997137</c:v>
                </c:pt>
                <c:pt idx="10082">
                  <c:v>0.40819999999997136</c:v>
                </c:pt>
                <c:pt idx="10083">
                  <c:v>0.40829999999997135</c:v>
                </c:pt>
                <c:pt idx="10084">
                  <c:v>0.40839999999997134</c:v>
                </c:pt>
                <c:pt idx="10085">
                  <c:v>0.40849999999997133</c:v>
                </c:pt>
                <c:pt idx="10086">
                  <c:v>0.40859999999997132</c:v>
                </c:pt>
                <c:pt idx="10087">
                  <c:v>0.40869999999997131</c:v>
                </c:pt>
                <c:pt idx="10088">
                  <c:v>0.4087999999999713</c:v>
                </c:pt>
                <c:pt idx="10089">
                  <c:v>0.40889999999997129</c:v>
                </c:pt>
                <c:pt idx="10090">
                  <c:v>0.40899999999997128</c:v>
                </c:pt>
                <c:pt idx="10091">
                  <c:v>0.40909999999997126</c:v>
                </c:pt>
                <c:pt idx="10092">
                  <c:v>0.40919999999997125</c:v>
                </c:pt>
                <c:pt idx="10093">
                  <c:v>0.40929999999997124</c:v>
                </c:pt>
                <c:pt idx="10094">
                  <c:v>0.40939999999997123</c:v>
                </c:pt>
                <c:pt idx="10095">
                  <c:v>0.40949999999997122</c:v>
                </c:pt>
                <c:pt idx="10096">
                  <c:v>0.40959999999997121</c:v>
                </c:pt>
                <c:pt idx="10097">
                  <c:v>0.4096999999999712</c:v>
                </c:pt>
                <c:pt idx="10098">
                  <c:v>0.40979999999997119</c:v>
                </c:pt>
                <c:pt idx="10099">
                  <c:v>0.40989999999997118</c:v>
                </c:pt>
                <c:pt idx="10100">
                  <c:v>0.40999999999997117</c:v>
                </c:pt>
                <c:pt idx="10101">
                  <c:v>0.41009999999997115</c:v>
                </c:pt>
                <c:pt idx="10102">
                  <c:v>0.41019999999997114</c:v>
                </c:pt>
                <c:pt idx="10103">
                  <c:v>0.41029999999997113</c:v>
                </c:pt>
                <c:pt idx="10104">
                  <c:v>0.41039999999997112</c:v>
                </c:pt>
                <c:pt idx="10105">
                  <c:v>0.41049999999997111</c:v>
                </c:pt>
                <c:pt idx="10106">
                  <c:v>0.4105999999999711</c:v>
                </c:pt>
                <c:pt idx="10107">
                  <c:v>0.41069999999997109</c:v>
                </c:pt>
                <c:pt idx="10108">
                  <c:v>0.41079999999997108</c:v>
                </c:pt>
                <c:pt idx="10109">
                  <c:v>0.41089999999997107</c:v>
                </c:pt>
                <c:pt idx="10110">
                  <c:v>0.41099999999997106</c:v>
                </c:pt>
                <c:pt idx="10111">
                  <c:v>0.41109999999997104</c:v>
                </c:pt>
                <c:pt idx="10112">
                  <c:v>0.41119999999997103</c:v>
                </c:pt>
                <c:pt idx="10113">
                  <c:v>0.41129999999997102</c:v>
                </c:pt>
                <c:pt idx="10114">
                  <c:v>0.41139999999997101</c:v>
                </c:pt>
                <c:pt idx="10115">
                  <c:v>0.411499999999971</c:v>
                </c:pt>
                <c:pt idx="10116">
                  <c:v>0.41159999999997099</c:v>
                </c:pt>
                <c:pt idx="10117">
                  <c:v>0.41169999999997098</c:v>
                </c:pt>
                <c:pt idx="10118">
                  <c:v>0.41179999999997097</c:v>
                </c:pt>
                <c:pt idx="10119">
                  <c:v>0.41189999999997096</c:v>
                </c:pt>
                <c:pt idx="10120">
                  <c:v>0.41199999999997095</c:v>
                </c:pt>
                <c:pt idx="10121">
                  <c:v>0.41209999999997093</c:v>
                </c:pt>
                <c:pt idx="10122">
                  <c:v>0.41219999999997092</c:v>
                </c:pt>
                <c:pt idx="10123">
                  <c:v>0.41229999999997091</c:v>
                </c:pt>
                <c:pt idx="10124">
                  <c:v>0.4123999999999709</c:v>
                </c:pt>
                <c:pt idx="10125">
                  <c:v>0.41249999999997089</c:v>
                </c:pt>
                <c:pt idx="10126">
                  <c:v>0.41259999999997088</c:v>
                </c:pt>
                <c:pt idx="10127">
                  <c:v>0.41269999999997087</c:v>
                </c:pt>
                <c:pt idx="10128">
                  <c:v>0.41279999999997086</c:v>
                </c:pt>
                <c:pt idx="10129">
                  <c:v>0.41289999999997085</c:v>
                </c:pt>
                <c:pt idx="10130">
                  <c:v>0.41299999999997083</c:v>
                </c:pt>
                <c:pt idx="10131">
                  <c:v>0.41309999999997082</c:v>
                </c:pt>
                <c:pt idx="10132">
                  <c:v>0.41319999999997081</c:v>
                </c:pt>
                <c:pt idx="10133">
                  <c:v>0.4132999999999708</c:v>
                </c:pt>
                <c:pt idx="10134">
                  <c:v>0.41339999999997079</c:v>
                </c:pt>
                <c:pt idx="10135">
                  <c:v>0.41349999999997078</c:v>
                </c:pt>
                <c:pt idx="10136">
                  <c:v>0.41359999999997077</c:v>
                </c:pt>
                <c:pt idx="10137">
                  <c:v>0.41369999999997076</c:v>
                </c:pt>
                <c:pt idx="10138">
                  <c:v>0.41379999999997075</c:v>
                </c:pt>
                <c:pt idx="10139">
                  <c:v>0.41389999999997074</c:v>
                </c:pt>
                <c:pt idx="10140">
                  <c:v>0.41399999999997072</c:v>
                </c:pt>
                <c:pt idx="10141">
                  <c:v>0.41409999999997071</c:v>
                </c:pt>
                <c:pt idx="10142">
                  <c:v>0.4141999999999707</c:v>
                </c:pt>
                <c:pt idx="10143">
                  <c:v>0.41429999999997069</c:v>
                </c:pt>
                <c:pt idx="10144">
                  <c:v>0.41439999999997068</c:v>
                </c:pt>
                <c:pt idx="10145">
                  <c:v>0.41449999999997067</c:v>
                </c:pt>
                <c:pt idx="10146">
                  <c:v>0.41459999999997066</c:v>
                </c:pt>
                <c:pt idx="10147">
                  <c:v>0.41469999999997065</c:v>
                </c:pt>
                <c:pt idx="10148">
                  <c:v>0.41479999999997064</c:v>
                </c:pt>
                <c:pt idx="10149">
                  <c:v>0.41489999999997063</c:v>
                </c:pt>
                <c:pt idx="10150">
                  <c:v>0.41499999999997061</c:v>
                </c:pt>
                <c:pt idx="10151">
                  <c:v>0.4150999999999706</c:v>
                </c:pt>
                <c:pt idx="10152">
                  <c:v>0.41519999999997059</c:v>
                </c:pt>
                <c:pt idx="10153">
                  <c:v>0.41529999999997058</c:v>
                </c:pt>
                <c:pt idx="10154">
                  <c:v>0.41539999999997057</c:v>
                </c:pt>
                <c:pt idx="10155">
                  <c:v>0.41549999999997056</c:v>
                </c:pt>
                <c:pt idx="10156">
                  <c:v>0.41559999999997055</c:v>
                </c:pt>
                <c:pt idx="10157">
                  <c:v>0.41569999999997054</c:v>
                </c:pt>
                <c:pt idx="10158">
                  <c:v>0.41579999999997053</c:v>
                </c:pt>
                <c:pt idx="10159">
                  <c:v>0.41589999999997052</c:v>
                </c:pt>
                <c:pt idx="10160">
                  <c:v>0.4159999999999705</c:v>
                </c:pt>
                <c:pt idx="10161">
                  <c:v>0.41609999999997049</c:v>
                </c:pt>
                <c:pt idx="10162">
                  <c:v>0.41619999999997048</c:v>
                </c:pt>
                <c:pt idx="10163">
                  <c:v>0.41629999999997047</c:v>
                </c:pt>
                <c:pt idx="10164">
                  <c:v>0.41639999999997046</c:v>
                </c:pt>
                <c:pt idx="10165">
                  <c:v>0.41649999999997045</c:v>
                </c:pt>
                <c:pt idx="10166">
                  <c:v>0.41659999999997044</c:v>
                </c:pt>
                <c:pt idx="10167">
                  <c:v>0.41669999999997043</c:v>
                </c:pt>
                <c:pt idx="10168">
                  <c:v>0.41679999999997042</c:v>
                </c:pt>
                <c:pt idx="10169">
                  <c:v>0.41689999999997041</c:v>
                </c:pt>
                <c:pt idx="10170">
                  <c:v>0.41699999999997039</c:v>
                </c:pt>
                <c:pt idx="10171">
                  <c:v>0.41709999999997038</c:v>
                </c:pt>
                <c:pt idx="10172">
                  <c:v>0.41719999999997037</c:v>
                </c:pt>
                <c:pt idx="10173">
                  <c:v>0.41729999999997036</c:v>
                </c:pt>
                <c:pt idx="10174">
                  <c:v>0.41739999999997035</c:v>
                </c:pt>
                <c:pt idx="10175">
                  <c:v>0.41749999999997034</c:v>
                </c:pt>
                <c:pt idx="10176">
                  <c:v>0.41759999999997033</c:v>
                </c:pt>
                <c:pt idx="10177">
                  <c:v>0.41769999999997032</c:v>
                </c:pt>
                <c:pt idx="10178">
                  <c:v>0.41779999999997031</c:v>
                </c:pt>
                <c:pt idx="10179">
                  <c:v>0.4178999999999703</c:v>
                </c:pt>
                <c:pt idx="10180">
                  <c:v>0.41799999999997028</c:v>
                </c:pt>
                <c:pt idx="10181">
                  <c:v>0.41809999999997027</c:v>
                </c:pt>
                <c:pt idx="10182">
                  <c:v>0.41819999999997026</c:v>
                </c:pt>
                <c:pt idx="10183">
                  <c:v>0.41829999999997025</c:v>
                </c:pt>
                <c:pt idx="10184">
                  <c:v>0.41839999999997024</c:v>
                </c:pt>
                <c:pt idx="10185">
                  <c:v>0.41849999999997023</c:v>
                </c:pt>
                <c:pt idx="10186">
                  <c:v>0.41859999999997022</c:v>
                </c:pt>
                <c:pt idx="10187">
                  <c:v>0.41869999999997021</c:v>
                </c:pt>
                <c:pt idx="10188">
                  <c:v>0.4187999999999702</c:v>
                </c:pt>
                <c:pt idx="10189">
                  <c:v>0.41889999999997019</c:v>
                </c:pt>
                <c:pt idx="10190">
                  <c:v>0.41899999999997017</c:v>
                </c:pt>
                <c:pt idx="10191">
                  <c:v>0.41909999999997016</c:v>
                </c:pt>
                <c:pt idx="10192">
                  <c:v>0.41919999999997015</c:v>
                </c:pt>
                <c:pt idx="10193">
                  <c:v>0.41929999999997014</c:v>
                </c:pt>
                <c:pt idx="10194">
                  <c:v>0.41939999999997013</c:v>
                </c:pt>
                <c:pt idx="10195">
                  <c:v>0.41949999999997012</c:v>
                </c:pt>
                <c:pt idx="10196">
                  <c:v>0.41959999999997011</c:v>
                </c:pt>
                <c:pt idx="10197">
                  <c:v>0.4196999999999701</c:v>
                </c:pt>
                <c:pt idx="10198">
                  <c:v>0.41979999999997009</c:v>
                </c:pt>
                <c:pt idx="10199">
                  <c:v>0.41989999999997007</c:v>
                </c:pt>
                <c:pt idx="10200">
                  <c:v>0.41999999999997006</c:v>
                </c:pt>
                <c:pt idx="10201">
                  <c:v>0.42009999999997005</c:v>
                </c:pt>
                <c:pt idx="10202">
                  <c:v>0.42019999999997004</c:v>
                </c:pt>
                <c:pt idx="10203">
                  <c:v>0.42029999999997003</c:v>
                </c:pt>
                <c:pt idx="10204">
                  <c:v>0.42039999999997002</c:v>
                </c:pt>
                <c:pt idx="10205">
                  <c:v>0.42049999999997001</c:v>
                </c:pt>
                <c:pt idx="10206">
                  <c:v>0.42059999999997</c:v>
                </c:pt>
                <c:pt idx="10207">
                  <c:v>0.42069999999996999</c:v>
                </c:pt>
                <c:pt idx="10208">
                  <c:v>0.42079999999996998</c:v>
                </c:pt>
                <c:pt idx="10209">
                  <c:v>0.42089999999996996</c:v>
                </c:pt>
                <c:pt idx="10210">
                  <c:v>0.42099999999996995</c:v>
                </c:pt>
                <c:pt idx="10211">
                  <c:v>0.42109999999996994</c:v>
                </c:pt>
                <c:pt idx="10212">
                  <c:v>0.42119999999996993</c:v>
                </c:pt>
                <c:pt idx="10213">
                  <c:v>0.42129999999996992</c:v>
                </c:pt>
                <c:pt idx="10214">
                  <c:v>0.42139999999996991</c:v>
                </c:pt>
                <c:pt idx="10215">
                  <c:v>0.4214999999999699</c:v>
                </c:pt>
                <c:pt idx="10216">
                  <c:v>0.42159999999996989</c:v>
                </c:pt>
                <c:pt idx="10217">
                  <c:v>0.42169999999996988</c:v>
                </c:pt>
                <c:pt idx="10218">
                  <c:v>0.42179999999996987</c:v>
                </c:pt>
                <c:pt idx="10219">
                  <c:v>0.42189999999996985</c:v>
                </c:pt>
                <c:pt idx="10220">
                  <c:v>0.42199999999996984</c:v>
                </c:pt>
                <c:pt idx="10221">
                  <c:v>0.42209999999996983</c:v>
                </c:pt>
                <c:pt idx="10222">
                  <c:v>0.42219999999996982</c:v>
                </c:pt>
                <c:pt idx="10223">
                  <c:v>0.42229999999996981</c:v>
                </c:pt>
                <c:pt idx="10224">
                  <c:v>0.4223999999999698</c:v>
                </c:pt>
                <c:pt idx="10225">
                  <c:v>0.42249999999996979</c:v>
                </c:pt>
                <c:pt idx="10226">
                  <c:v>0.42259999999996978</c:v>
                </c:pt>
                <c:pt idx="10227">
                  <c:v>0.42269999999996977</c:v>
                </c:pt>
                <c:pt idx="10228">
                  <c:v>0.42279999999996976</c:v>
                </c:pt>
                <c:pt idx="10229">
                  <c:v>0.42289999999996974</c:v>
                </c:pt>
                <c:pt idx="10230">
                  <c:v>0.42299999999996973</c:v>
                </c:pt>
                <c:pt idx="10231">
                  <c:v>0.42309999999996972</c:v>
                </c:pt>
                <c:pt idx="10232">
                  <c:v>0.42319999999996971</c:v>
                </c:pt>
                <c:pt idx="10233">
                  <c:v>0.4232999999999697</c:v>
                </c:pt>
                <c:pt idx="10234">
                  <c:v>0.42339999999996969</c:v>
                </c:pt>
                <c:pt idx="10235">
                  <c:v>0.42349999999996968</c:v>
                </c:pt>
                <c:pt idx="10236">
                  <c:v>0.42359999999996967</c:v>
                </c:pt>
                <c:pt idx="10237">
                  <c:v>0.42369999999996966</c:v>
                </c:pt>
                <c:pt idx="10238">
                  <c:v>0.42379999999996965</c:v>
                </c:pt>
                <c:pt idx="10239">
                  <c:v>0.42389999999996963</c:v>
                </c:pt>
                <c:pt idx="10240">
                  <c:v>0.42399999999996962</c:v>
                </c:pt>
                <c:pt idx="10241">
                  <c:v>0.42409999999996961</c:v>
                </c:pt>
                <c:pt idx="10242">
                  <c:v>0.4241999999999696</c:v>
                </c:pt>
                <c:pt idx="10243">
                  <c:v>0.42429999999996959</c:v>
                </c:pt>
                <c:pt idx="10244">
                  <c:v>0.42439999999996958</c:v>
                </c:pt>
                <c:pt idx="10245">
                  <c:v>0.42449999999996957</c:v>
                </c:pt>
                <c:pt idx="10246">
                  <c:v>0.42459999999996956</c:v>
                </c:pt>
                <c:pt idx="10247">
                  <c:v>0.42469999999996955</c:v>
                </c:pt>
                <c:pt idx="10248">
                  <c:v>0.42479999999996954</c:v>
                </c:pt>
                <c:pt idx="10249">
                  <c:v>0.42489999999996952</c:v>
                </c:pt>
                <c:pt idx="10250">
                  <c:v>0.42499999999996951</c:v>
                </c:pt>
                <c:pt idx="10251">
                  <c:v>0.4250999999999695</c:v>
                </c:pt>
                <c:pt idx="10252">
                  <c:v>0.42519999999996949</c:v>
                </c:pt>
                <c:pt idx="10253">
                  <c:v>0.42529999999996948</c:v>
                </c:pt>
                <c:pt idx="10254">
                  <c:v>0.42539999999996947</c:v>
                </c:pt>
                <c:pt idx="10255">
                  <c:v>0.42549999999996946</c:v>
                </c:pt>
                <c:pt idx="10256">
                  <c:v>0.42559999999996945</c:v>
                </c:pt>
                <c:pt idx="10257">
                  <c:v>0.42569999999996944</c:v>
                </c:pt>
                <c:pt idx="10258">
                  <c:v>0.42579999999996943</c:v>
                </c:pt>
                <c:pt idx="10259">
                  <c:v>0.42589999999996941</c:v>
                </c:pt>
                <c:pt idx="10260">
                  <c:v>0.4259999999999694</c:v>
                </c:pt>
                <c:pt idx="10261">
                  <c:v>0.42609999999996939</c:v>
                </c:pt>
                <c:pt idx="10262">
                  <c:v>0.42619999999996938</c:v>
                </c:pt>
                <c:pt idx="10263">
                  <c:v>0.42629999999996937</c:v>
                </c:pt>
                <c:pt idx="10264">
                  <c:v>0.42639999999996936</c:v>
                </c:pt>
                <c:pt idx="10265">
                  <c:v>0.42649999999996935</c:v>
                </c:pt>
                <c:pt idx="10266">
                  <c:v>0.42659999999996934</c:v>
                </c:pt>
                <c:pt idx="10267">
                  <c:v>0.42669999999996933</c:v>
                </c:pt>
                <c:pt idx="10268">
                  <c:v>0.42679999999996932</c:v>
                </c:pt>
                <c:pt idx="10269">
                  <c:v>0.4268999999999693</c:v>
                </c:pt>
                <c:pt idx="10270">
                  <c:v>0.42699999999996929</c:v>
                </c:pt>
                <c:pt idx="10271">
                  <c:v>0.42709999999996928</c:v>
                </c:pt>
                <c:pt idx="10272">
                  <c:v>0.42719999999996927</c:v>
                </c:pt>
                <c:pt idx="10273">
                  <c:v>0.42729999999996926</c:v>
                </c:pt>
                <c:pt idx="10274">
                  <c:v>0.42739999999996925</c:v>
                </c:pt>
                <c:pt idx="10275">
                  <c:v>0.42749999999996924</c:v>
                </c:pt>
                <c:pt idx="10276">
                  <c:v>0.42759999999996923</c:v>
                </c:pt>
                <c:pt idx="10277">
                  <c:v>0.42769999999996922</c:v>
                </c:pt>
                <c:pt idx="10278">
                  <c:v>0.4277999999999692</c:v>
                </c:pt>
                <c:pt idx="10279">
                  <c:v>0.42789999999996919</c:v>
                </c:pt>
                <c:pt idx="10280">
                  <c:v>0.42799999999996918</c:v>
                </c:pt>
                <c:pt idx="10281">
                  <c:v>0.42809999999996917</c:v>
                </c:pt>
                <c:pt idx="10282">
                  <c:v>0.42819999999996916</c:v>
                </c:pt>
                <c:pt idx="10283">
                  <c:v>0.42829999999996915</c:v>
                </c:pt>
                <c:pt idx="10284">
                  <c:v>0.42839999999996914</c:v>
                </c:pt>
                <c:pt idx="10285">
                  <c:v>0.42849999999996913</c:v>
                </c:pt>
                <c:pt idx="10286">
                  <c:v>0.42859999999996912</c:v>
                </c:pt>
                <c:pt idx="10287">
                  <c:v>0.42869999999996911</c:v>
                </c:pt>
                <c:pt idx="10288">
                  <c:v>0.42879999999996909</c:v>
                </c:pt>
                <c:pt idx="10289">
                  <c:v>0.42889999999996908</c:v>
                </c:pt>
                <c:pt idx="10290">
                  <c:v>0.42899999999996907</c:v>
                </c:pt>
                <c:pt idx="10291">
                  <c:v>0.42909999999996906</c:v>
                </c:pt>
                <c:pt idx="10292">
                  <c:v>0.42919999999996905</c:v>
                </c:pt>
                <c:pt idx="10293">
                  <c:v>0.42929999999996904</c:v>
                </c:pt>
                <c:pt idx="10294">
                  <c:v>0.42939999999996903</c:v>
                </c:pt>
                <c:pt idx="10295">
                  <c:v>0.42949999999996902</c:v>
                </c:pt>
                <c:pt idx="10296">
                  <c:v>0.42959999999996901</c:v>
                </c:pt>
                <c:pt idx="10297">
                  <c:v>0.429699999999969</c:v>
                </c:pt>
                <c:pt idx="10298">
                  <c:v>0.42979999999996898</c:v>
                </c:pt>
                <c:pt idx="10299">
                  <c:v>0.42989999999996897</c:v>
                </c:pt>
                <c:pt idx="10300">
                  <c:v>0.42999999999996896</c:v>
                </c:pt>
                <c:pt idx="10301">
                  <c:v>0.43009999999996895</c:v>
                </c:pt>
                <c:pt idx="10302">
                  <c:v>0.43019999999996894</c:v>
                </c:pt>
                <c:pt idx="10303">
                  <c:v>0.43029999999996893</c:v>
                </c:pt>
                <c:pt idx="10304">
                  <c:v>0.43039999999996892</c:v>
                </c:pt>
                <c:pt idx="10305">
                  <c:v>0.43049999999996891</c:v>
                </c:pt>
                <c:pt idx="10306">
                  <c:v>0.4305999999999689</c:v>
                </c:pt>
                <c:pt idx="10307">
                  <c:v>0.43069999999996889</c:v>
                </c:pt>
                <c:pt idx="10308">
                  <c:v>0.43079999999996887</c:v>
                </c:pt>
                <c:pt idx="10309">
                  <c:v>0.43089999999996886</c:v>
                </c:pt>
                <c:pt idx="10310">
                  <c:v>0.43099999999996885</c:v>
                </c:pt>
                <c:pt idx="10311">
                  <c:v>0.43109999999996884</c:v>
                </c:pt>
                <c:pt idx="10312">
                  <c:v>0.43119999999996883</c:v>
                </c:pt>
                <c:pt idx="10313">
                  <c:v>0.43129999999996882</c:v>
                </c:pt>
                <c:pt idx="10314">
                  <c:v>0.43139999999996881</c:v>
                </c:pt>
                <c:pt idx="10315">
                  <c:v>0.4314999999999688</c:v>
                </c:pt>
                <c:pt idx="10316">
                  <c:v>0.43159999999996879</c:v>
                </c:pt>
                <c:pt idx="10317">
                  <c:v>0.43169999999996878</c:v>
                </c:pt>
                <c:pt idx="10318">
                  <c:v>0.43179999999996876</c:v>
                </c:pt>
                <c:pt idx="10319">
                  <c:v>0.43189999999996875</c:v>
                </c:pt>
                <c:pt idx="10320">
                  <c:v>0.43199999999996874</c:v>
                </c:pt>
                <c:pt idx="10321">
                  <c:v>0.43209999999996873</c:v>
                </c:pt>
                <c:pt idx="10322">
                  <c:v>0.43219999999996872</c:v>
                </c:pt>
                <c:pt idx="10323">
                  <c:v>0.43229999999996871</c:v>
                </c:pt>
                <c:pt idx="10324">
                  <c:v>0.4323999999999687</c:v>
                </c:pt>
                <c:pt idx="10325">
                  <c:v>0.43249999999996869</c:v>
                </c:pt>
                <c:pt idx="10326">
                  <c:v>0.43259999999996868</c:v>
                </c:pt>
                <c:pt idx="10327">
                  <c:v>0.43269999999996867</c:v>
                </c:pt>
                <c:pt idx="10328">
                  <c:v>0.43279999999996865</c:v>
                </c:pt>
                <c:pt idx="10329">
                  <c:v>0.43289999999996864</c:v>
                </c:pt>
                <c:pt idx="10330">
                  <c:v>0.43299999999996863</c:v>
                </c:pt>
                <c:pt idx="10331">
                  <c:v>0.43309999999996862</c:v>
                </c:pt>
                <c:pt idx="10332">
                  <c:v>0.43319999999996861</c:v>
                </c:pt>
                <c:pt idx="10333">
                  <c:v>0.4332999999999686</c:v>
                </c:pt>
                <c:pt idx="10334">
                  <c:v>0.43339999999996859</c:v>
                </c:pt>
                <c:pt idx="10335">
                  <c:v>0.43349999999996858</c:v>
                </c:pt>
                <c:pt idx="10336">
                  <c:v>0.43359999999996857</c:v>
                </c:pt>
                <c:pt idx="10337">
                  <c:v>0.43369999999996856</c:v>
                </c:pt>
                <c:pt idx="10338">
                  <c:v>0.43379999999996854</c:v>
                </c:pt>
                <c:pt idx="10339">
                  <c:v>0.43389999999996853</c:v>
                </c:pt>
                <c:pt idx="10340">
                  <c:v>0.43399999999996852</c:v>
                </c:pt>
                <c:pt idx="10341">
                  <c:v>0.43409999999996851</c:v>
                </c:pt>
                <c:pt idx="10342">
                  <c:v>0.4341999999999685</c:v>
                </c:pt>
                <c:pt idx="10343">
                  <c:v>0.43429999999996849</c:v>
                </c:pt>
                <c:pt idx="10344">
                  <c:v>0.43439999999996848</c:v>
                </c:pt>
                <c:pt idx="10345">
                  <c:v>0.43449999999996847</c:v>
                </c:pt>
                <c:pt idx="10346">
                  <c:v>0.43459999999996846</c:v>
                </c:pt>
                <c:pt idx="10347">
                  <c:v>0.43469999999996844</c:v>
                </c:pt>
                <c:pt idx="10348">
                  <c:v>0.43479999999996843</c:v>
                </c:pt>
                <c:pt idx="10349">
                  <c:v>0.43489999999996842</c:v>
                </c:pt>
                <c:pt idx="10350">
                  <c:v>0.43499999999996841</c:v>
                </c:pt>
                <c:pt idx="10351">
                  <c:v>0.4350999999999684</c:v>
                </c:pt>
                <c:pt idx="10352">
                  <c:v>0.43519999999996839</c:v>
                </c:pt>
                <c:pt idx="10353">
                  <c:v>0.43529999999996838</c:v>
                </c:pt>
                <c:pt idx="10354">
                  <c:v>0.43539999999996837</c:v>
                </c:pt>
                <c:pt idx="10355">
                  <c:v>0.43549999999996836</c:v>
                </c:pt>
                <c:pt idx="10356">
                  <c:v>0.43559999999996835</c:v>
                </c:pt>
                <c:pt idx="10357">
                  <c:v>0.43569999999996833</c:v>
                </c:pt>
                <c:pt idx="10358">
                  <c:v>0.43579999999996832</c:v>
                </c:pt>
                <c:pt idx="10359">
                  <c:v>0.43589999999996831</c:v>
                </c:pt>
                <c:pt idx="10360">
                  <c:v>0.4359999999999683</c:v>
                </c:pt>
                <c:pt idx="10361">
                  <c:v>0.43609999999996829</c:v>
                </c:pt>
                <c:pt idx="10362">
                  <c:v>0.43619999999996828</c:v>
                </c:pt>
                <c:pt idx="10363">
                  <c:v>0.43629999999996827</c:v>
                </c:pt>
                <c:pt idx="10364">
                  <c:v>0.43639999999996826</c:v>
                </c:pt>
                <c:pt idx="10365">
                  <c:v>0.43649999999996825</c:v>
                </c:pt>
                <c:pt idx="10366">
                  <c:v>0.43659999999996824</c:v>
                </c:pt>
                <c:pt idx="10367">
                  <c:v>0.43669999999996822</c:v>
                </c:pt>
                <c:pt idx="10368">
                  <c:v>0.43679999999996821</c:v>
                </c:pt>
                <c:pt idx="10369">
                  <c:v>0.4368999999999682</c:v>
                </c:pt>
                <c:pt idx="10370">
                  <c:v>0.43699999999996819</c:v>
                </c:pt>
                <c:pt idx="10371">
                  <c:v>0.43709999999996818</c:v>
                </c:pt>
                <c:pt idx="10372">
                  <c:v>0.43719999999996817</c:v>
                </c:pt>
                <c:pt idx="10373">
                  <c:v>0.43729999999996816</c:v>
                </c:pt>
                <c:pt idx="10374">
                  <c:v>0.43739999999996815</c:v>
                </c:pt>
                <c:pt idx="10375">
                  <c:v>0.43749999999996814</c:v>
                </c:pt>
                <c:pt idx="10376">
                  <c:v>0.43759999999996813</c:v>
                </c:pt>
                <c:pt idx="10377">
                  <c:v>0.43769999999996811</c:v>
                </c:pt>
                <c:pt idx="10378">
                  <c:v>0.4377999999999681</c:v>
                </c:pt>
                <c:pt idx="10379">
                  <c:v>0.43789999999996809</c:v>
                </c:pt>
                <c:pt idx="10380">
                  <c:v>0.43799999999996808</c:v>
                </c:pt>
                <c:pt idx="10381">
                  <c:v>0.43809999999996807</c:v>
                </c:pt>
                <c:pt idx="10382">
                  <c:v>0.43819999999996806</c:v>
                </c:pt>
                <c:pt idx="10383">
                  <c:v>0.43829999999996805</c:v>
                </c:pt>
                <c:pt idx="10384">
                  <c:v>0.43839999999996804</c:v>
                </c:pt>
                <c:pt idx="10385">
                  <c:v>0.43849999999996803</c:v>
                </c:pt>
                <c:pt idx="10386">
                  <c:v>0.43859999999996802</c:v>
                </c:pt>
                <c:pt idx="10387">
                  <c:v>0.438699999999968</c:v>
                </c:pt>
                <c:pt idx="10388">
                  <c:v>0.43879999999996799</c:v>
                </c:pt>
                <c:pt idx="10389">
                  <c:v>0.43889999999996798</c:v>
                </c:pt>
                <c:pt idx="10390">
                  <c:v>0.43899999999996797</c:v>
                </c:pt>
                <c:pt idx="10391">
                  <c:v>0.43909999999996796</c:v>
                </c:pt>
                <c:pt idx="10392">
                  <c:v>0.43919999999996795</c:v>
                </c:pt>
                <c:pt idx="10393">
                  <c:v>0.43929999999996794</c:v>
                </c:pt>
                <c:pt idx="10394">
                  <c:v>0.43939999999996793</c:v>
                </c:pt>
                <c:pt idx="10395">
                  <c:v>0.43949999999996792</c:v>
                </c:pt>
                <c:pt idx="10396">
                  <c:v>0.43959999999996791</c:v>
                </c:pt>
                <c:pt idx="10397">
                  <c:v>0.43969999999996789</c:v>
                </c:pt>
                <c:pt idx="10398">
                  <c:v>0.43979999999996788</c:v>
                </c:pt>
                <c:pt idx="10399">
                  <c:v>0.43989999999996787</c:v>
                </c:pt>
                <c:pt idx="10400">
                  <c:v>0.43999999999996786</c:v>
                </c:pt>
                <c:pt idx="10401">
                  <c:v>0.44009999999996785</c:v>
                </c:pt>
                <c:pt idx="10402">
                  <c:v>0.44019999999996784</c:v>
                </c:pt>
                <c:pt idx="10403">
                  <c:v>0.44029999999996783</c:v>
                </c:pt>
                <c:pt idx="10404">
                  <c:v>0.44039999999996782</c:v>
                </c:pt>
                <c:pt idx="10405">
                  <c:v>0.44049999999996781</c:v>
                </c:pt>
                <c:pt idx="10406">
                  <c:v>0.4405999999999678</c:v>
                </c:pt>
                <c:pt idx="10407">
                  <c:v>0.44069999999996778</c:v>
                </c:pt>
                <c:pt idx="10408">
                  <c:v>0.44079999999996777</c:v>
                </c:pt>
                <c:pt idx="10409">
                  <c:v>0.44089999999996776</c:v>
                </c:pt>
                <c:pt idx="10410">
                  <c:v>0.44099999999996775</c:v>
                </c:pt>
                <c:pt idx="10411">
                  <c:v>0.44109999999996774</c:v>
                </c:pt>
                <c:pt idx="10412">
                  <c:v>0.44119999999996773</c:v>
                </c:pt>
                <c:pt idx="10413">
                  <c:v>0.44129999999996772</c:v>
                </c:pt>
                <c:pt idx="10414">
                  <c:v>0.44139999999996771</c:v>
                </c:pt>
                <c:pt idx="10415">
                  <c:v>0.4414999999999677</c:v>
                </c:pt>
                <c:pt idx="10416">
                  <c:v>0.44159999999996769</c:v>
                </c:pt>
                <c:pt idx="10417">
                  <c:v>0.44169999999996767</c:v>
                </c:pt>
                <c:pt idx="10418">
                  <c:v>0.44179999999996766</c:v>
                </c:pt>
                <c:pt idx="10419">
                  <c:v>0.44189999999996765</c:v>
                </c:pt>
                <c:pt idx="10420">
                  <c:v>0.44199999999996764</c:v>
                </c:pt>
                <c:pt idx="10421">
                  <c:v>0.44209999999996763</c:v>
                </c:pt>
                <c:pt idx="10422">
                  <c:v>0.44219999999996762</c:v>
                </c:pt>
                <c:pt idx="10423">
                  <c:v>0.44229999999996761</c:v>
                </c:pt>
                <c:pt idx="10424">
                  <c:v>0.4423999999999676</c:v>
                </c:pt>
                <c:pt idx="10425">
                  <c:v>0.44249999999996759</c:v>
                </c:pt>
                <c:pt idx="10426">
                  <c:v>0.44259999999996757</c:v>
                </c:pt>
                <c:pt idx="10427">
                  <c:v>0.44269999999996756</c:v>
                </c:pt>
                <c:pt idx="10428">
                  <c:v>0.44279999999996755</c:v>
                </c:pt>
                <c:pt idx="10429">
                  <c:v>0.44289999999996754</c:v>
                </c:pt>
                <c:pt idx="10430">
                  <c:v>0.44299999999996753</c:v>
                </c:pt>
                <c:pt idx="10431">
                  <c:v>0.44309999999996752</c:v>
                </c:pt>
                <c:pt idx="10432">
                  <c:v>0.44319999999996751</c:v>
                </c:pt>
                <c:pt idx="10433">
                  <c:v>0.4432999999999675</c:v>
                </c:pt>
                <c:pt idx="10434">
                  <c:v>0.44339999999996749</c:v>
                </c:pt>
                <c:pt idx="10435">
                  <c:v>0.44349999999996748</c:v>
                </c:pt>
                <c:pt idx="10436">
                  <c:v>0.44359999999996746</c:v>
                </c:pt>
                <c:pt idx="10437">
                  <c:v>0.44369999999996745</c:v>
                </c:pt>
                <c:pt idx="10438">
                  <c:v>0.44379999999996744</c:v>
                </c:pt>
                <c:pt idx="10439">
                  <c:v>0.44389999999996743</c:v>
                </c:pt>
                <c:pt idx="10440">
                  <c:v>0.44399999999996742</c:v>
                </c:pt>
                <c:pt idx="10441">
                  <c:v>0.44409999999996741</c:v>
                </c:pt>
                <c:pt idx="10442">
                  <c:v>0.4441999999999674</c:v>
                </c:pt>
                <c:pt idx="10443">
                  <c:v>0.44429999999996739</c:v>
                </c:pt>
                <c:pt idx="10444">
                  <c:v>0.44439999999996738</c:v>
                </c:pt>
                <c:pt idx="10445">
                  <c:v>0.44449999999996737</c:v>
                </c:pt>
                <c:pt idx="10446">
                  <c:v>0.44459999999996735</c:v>
                </c:pt>
                <c:pt idx="10447">
                  <c:v>0.44469999999996734</c:v>
                </c:pt>
                <c:pt idx="10448">
                  <c:v>0.44479999999996733</c:v>
                </c:pt>
                <c:pt idx="10449">
                  <c:v>0.44489999999996732</c:v>
                </c:pt>
                <c:pt idx="10450">
                  <c:v>0.44499999999996731</c:v>
                </c:pt>
                <c:pt idx="10451">
                  <c:v>0.4450999999999673</c:v>
                </c:pt>
                <c:pt idx="10452">
                  <c:v>0.44519999999996729</c:v>
                </c:pt>
                <c:pt idx="10453">
                  <c:v>0.44529999999996728</c:v>
                </c:pt>
                <c:pt idx="10454">
                  <c:v>0.44539999999996727</c:v>
                </c:pt>
                <c:pt idx="10455">
                  <c:v>0.44549999999996726</c:v>
                </c:pt>
                <c:pt idx="10456">
                  <c:v>0.44559999999996724</c:v>
                </c:pt>
                <c:pt idx="10457">
                  <c:v>0.44569999999996723</c:v>
                </c:pt>
                <c:pt idx="10458">
                  <c:v>0.44579999999996722</c:v>
                </c:pt>
                <c:pt idx="10459">
                  <c:v>0.44589999999996721</c:v>
                </c:pt>
                <c:pt idx="10460">
                  <c:v>0.4459999999999672</c:v>
                </c:pt>
                <c:pt idx="10461">
                  <c:v>0.44609999999996719</c:v>
                </c:pt>
                <c:pt idx="10462">
                  <c:v>0.44619999999996718</c:v>
                </c:pt>
                <c:pt idx="10463">
                  <c:v>0.44629999999996717</c:v>
                </c:pt>
                <c:pt idx="10464">
                  <c:v>0.44639999999996716</c:v>
                </c:pt>
                <c:pt idx="10465">
                  <c:v>0.44649999999996715</c:v>
                </c:pt>
                <c:pt idx="10466">
                  <c:v>0.44659999999996713</c:v>
                </c:pt>
                <c:pt idx="10467">
                  <c:v>0.44669999999996712</c:v>
                </c:pt>
                <c:pt idx="10468">
                  <c:v>0.44679999999996711</c:v>
                </c:pt>
                <c:pt idx="10469">
                  <c:v>0.4468999999999671</c:v>
                </c:pt>
                <c:pt idx="10470">
                  <c:v>0.44699999999996709</c:v>
                </c:pt>
                <c:pt idx="10471">
                  <c:v>0.44709999999996708</c:v>
                </c:pt>
                <c:pt idx="10472">
                  <c:v>0.44719999999996707</c:v>
                </c:pt>
                <c:pt idx="10473">
                  <c:v>0.44729999999996706</c:v>
                </c:pt>
                <c:pt idx="10474">
                  <c:v>0.44739999999996705</c:v>
                </c:pt>
                <c:pt idx="10475">
                  <c:v>0.44749999999996704</c:v>
                </c:pt>
                <c:pt idx="10476">
                  <c:v>0.44759999999996702</c:v>
                </c:pt>
                <c:pt idx="10477">
                  <c:v>0.44769999999996701</c:v>
                </c:pt>
                <c:pt idx="10478">
                  <c:v>0.447799999999967</c:v>
                </c:pt>
                <c:pt idx="10479">
                  <c:v>0.44789999999996699</c:v>
                </c:pt>
                <c:pt idx="10480">
                  <c:v>0.44799999999996698</c:v>
                </c:pt>
                <c:pt idx="10481">
                  <c:v>0.44809999999996697</c:v>
                </c:pt>
                <c:pt idx="10482">
                  <c:v>0.44819999999996696</c:v>
                </c:pt>
                <c:pt idx="10483">
                  <c:v>0.44829999999996695</c:v>
                </c:pt>
                <c:pt idx="10484">
                  <c:v>0.44839999999996694</c:v>
                </c:pt>
                <c:pt idx="10485">
                  <c:v>0.44849999999996693</c:v>
                </c:pt>
                <c:pt idx="10486">
                  <c:v>0.44859999999996691</c:v>
                </c:pt>
                <c:pt idx="10487">
                  <c:v>0.4486999999999669</c:v>
                </c:pt>
                <c:pt idx="10488">
                  <c:v>0.44879999999996689</c:v>
                </c:pt>
                <c:pt idx="10489">
                  <c:v>0.44889999999996688</c:v>
                </c:pt>
                <c:pt idx="10490">
                  <c:v>0.44899999999996687</c:v>
                </c:pt>
                <c:pt idx="10491">
                  <c:v>0.44909999999996686</c:v>
                </c:pt>
                <c:pt idx="10492">
                  <c:v>0.44919999999996685</c:v>
                </c:pt>
                <c:pt idx="10493">
                  <c:v>0.44929999999996684</c:v>
                </c:pt>
                <c:pt idx="10494">
                  <c:v>0.44939999999996683</c:v>
                </c:pt>
                <c:pt idx="10495">
                  <c:v>0.44949999999996681</c:v>
                </c:pt>
                <c:pt idx="10496">
                  <c:v>0.4495999999999668</c:v>
                </c:pt>
                <c:pt idx="10497">
                  <c:v>0.44969999999996679</c:v>
                </c:pt>
                <c:pt idx="10498">
                  <c:v>0.44979999999996678</c:v>
                </c:pt>
                <c:pt idx="10499">
                  <c:v>0.44989999999996677</c:v>
                </c:pt>
                <c:pt idx="10500">
                  <c:v>0.44999999999996676</c:v>
                </c:pt>
                <c:pt idx="10501">
                  <c:v>0.45009999999996675</c:v>
                </c:pt>
                <c:pt idx="10502">
                  <c:v>0.45019999999996674</c:v>
                </c:pt>
                <c:pt idx="10503">
                  <c:v>0.45029999999996673</c:v>
                </c:pt>
                <c:pt idx="10504">
                  <c:v>0.45039999999996672</c:v>
                </c:pt>
                <c:pt idx="10505">
                  <c:v>0.4504999999999667</c:v>
                </c:pt>
                <c:pt idx="10506">
                  <c:v>0.45059999999996669</c:v>
                </c:pt>
                <c:pt idx="10507">
                  <c:v>0.45069999999996668</c:v>
                </c:pt>
                <c:pt idx="10508">
                  <c:v>0.45079999999996667</c:v>
                </c:pt>
                <c:pt idx="10509">
                  <c:v>0.45089999999996666</c:v>
                </c:pt>
                <c:pt idx="10510">
                  <c:v>0.45099999999996665</c:v>
                </c:pt>
                <c:pt idx="10511">
                  <c:v>0.45109999999996664</c:v>
                </c:pt>
                <c:pt idx="10512">
                  <c:v>0.45119999999996663</c:v>
                </c:pt>
                <c:pt idx="10513">
                  <c:v>0.45129999999996662</c:v>
                </c:pt>
                <c:pt idx="10514">
                  <c:v>0.45139999999996661</c:v>
                </c:pt>
                <c:pt idx="10515">
                  <c:v>0.45149999999996659</c:v>
                </c:pt>
                <c:pt idx="10516">
                  <c:v>0.45159999999996658</c:v>
                </c:pt>
                <c:pt idx="10517">
                  <c:v>0.45169999999996657</c:v>
                </c:pt>
                <c:pt idx="10518">
                  <c:v>0.45179999999996656</c:v>
                </c:pt>
                <c:pt idx="10519">
                  <c:v>0.45189999999996655</c:v>
                </c:pt>
                <c:pt idx="10520">
                  <c:v>0.45199999999996654</c:v>
                </c:pt>
                <c:pt idx="10521">
                  <c:v>0.45209999999996653</c:v>
                </c:pt>
                <c:pt idx="10522">
                  <c:v>0.45219999999996652</c:v>
                </c:pt>
                <c:pt idx="10523">
                  <c:v>0.45229999999996651</c:v>
                </c:pt>
                <c:pt idx="10524">
                  <c:v>0.4523999999999665</c:v>
                </c:pt>
                <c:pt idx="10525">
                  <c:v>0.45249999999996648</c:v>
                </c:pt>
                <c:pt idx="10526">
                  <c:v>0.45259999999996647</c:v>
                </c:pt>
                <c:pt idx="10527">
                  <c:v>0.45269999999996646</c:v>
                </c:pt>
                <c:pt idx="10528">
                  <c:v>0.45279999999996645</c:v>
                </c:pt>
                <c:pt idx="10529">
                  <c:v>0.45289999999996644</c:v>
                </c:pt>
                <c:pt idx="10530">
                  <c:v>0.45299999999996643</c:v>
                </c:pt>
                <c:pt idx="10531">
                  <c:v>0.45309999999996642</c:v>
                </c:pt>
                <c:pt idx="10532">
                  <c:v>0.45319999999996641</c:v>
                </c:pt>
                <c:pt idx="10533">
                  <c:v>0.4532999999999664</c:v>
                </c:pt>
                <c:pt idx="10534">
                  <c:v>0.45339999999996639</c:v>
                </c:pt>
                <c:pt idx="10535">
                  <c:v>0.45349999999996637</c:v>
                </c:pt>
                <c:pt idx="10536">
                  <c:v>0.45359999999996636</c:v>
                </c:pt>
                <c:pt idx="10537">
                  <c:v>0.45369999999996635</c:v>
                </c:pt>
                <c:pt idx="10538">
                  <c:v>0.45379999999996634</c:v>
                </c:pt>
                <c:pt idx="10539">
                  <c:v>0.45389999999996633</c:v>
                </c:pt>
                <c:pt idx="10540">
                  <c:v>0.45399999999996632</c:v>
                </c:pt>
                <c:pt idx="10541">
                  <c:v>0.45409999999996631</c:v>
                </c:pt>
                <c:pt idx="10542">
                  <c:v>0.4541999999999663</c:v>
                </c:pt>
                <c:pt idx="10543">
                  <c:v>0.45429999999996629</c:v>
                </c:pt>
                <c:pt idx="10544">
                  <c:v>0.45439999999996628</c:v>
                </c:pt>
                <c:pt idx="10545">
                  <c:v>0.45449999999996626</c:v>
                </c:pt>
                <c:pt idx="10546">
                  <c:v>0.45459999999996625</c:v>
                </c:pt>
                <c:pt idx="10547">
                  <c:v>0.45469999999996624</c:v>
                </c:pt>
                <c:pt idx="10548">
                  <c:v>0.45479999999996623</c:v>
                </c:pt>
                <c:pt idx="10549">
                  <c:v>0.45489999999996622</c:v>
                </c:pt>
                <c:pt idx="10550">
                  <c:v>0.45499999999996621</c:v>
                </c:pt>
                <c:pt idx="10551">
                  <c:v>0.4550999999999662</c:v>
                </c:pt>
                <c:pt idx="10552">
                  <c:v>0.45519999999996619</c:v>
                </c:pt>
                <c:pt idx="10553">
                  <c:v>0.45529999999996618</c:v>
                </c:pt>
                <c:pt idx="10554">
                  <c:v>0.45539999999996617</c:v>
                </c:pt>
                <c:pt idx="10555">
                  <c:v>0.45549999999996615</c:v>
                </c:pt>
                <c:pt idx="10556">
                  <c:v>0.45559999999996614</c:v>
                </c:pt>
                <c:pt idx="10557">
                  <c:v>0.45569999999996613</c:v>
                </c:pt>
                <c:pt idx="10558">
                  <c:v>0.45579999999996612</c:v>
                </c:pt>
                <c:pt idx="10559">
                  <c:v>0.45589999999996611</c:v>
                </c:pt>
                <c:pt idx="10560">
                  <c:v>0.4559999999999661</c:v>
                </c:pt>
                <c:pt idx="10561">
                  <c:v>0.45609999999996609</c:v>
                </c:pt>
                <c:pt idx="10562">
                  <c:v>0.45619999999996608</c:v>
                </c:pt>
                <c:pt idx="10563">
                  <c:v>0.45629999999996607</c:v>
                </c:pt>
                <c:pt idx="10564">
                  <c:v>0.45639999999996606</c:v>
                </c:pt>
                <c:pt idx="10565">
                  <c:v>0.45649999999996604</c:v>
                </c:pt>
                <c:pt idx="10566">
                  <c:v>0.45659999999996603</c:v>
                </c:pt>
                <c:pt idx="10567">
                  <c:v>0.45669999999996602</c:v>
                </c:pt>
                <c:pt idx="10568">
                  <c:v>0.45679999999996601</c:v>
                </c:pt>
                <c:pt idx="10569">
                  <c:v>0.456899999999966</c:v>
                </c:pt>
                <c:pt idx="10570">
                  <c:v>0.45699999999996599</c:v>
                </c:pt>
                <c:pt idx="10571">
                  <c:v>0.45709999999996598</c:v>
                </c:pt>
                <c:pt idx="10572">
                  <c:v>0.45719999999996597</c:v>
                </c:pt>
                <c:pt idx="10573">
                  <c:v>0.45729999999996596</c:v>
                </c:pt>
                <c:pt idx="10574">
                  <c:v>0.45739999999996594</c:v>
                </c:pt>
                <c:pt idx="10575">
                  <c:v>0.45749999999996593</c:v>
                </c:pt>
                <c:pt idx="10576">
                  <c:v>0.45759999999996592</c:v>
                </c:pt>
                <c:pt idx="10577">
                  <c:v>0.45769999999996591</c:v>
                </c:pt>
                <c:pt idx="10578">
                  <c:v>0.4577999999999659</c:v>
                </c:pt>
                <c:pt idx="10579">
                  <c:v>0.45789999999996589</c:v>
                </c:pt>
                <c:pt idx="10580">
                  <c:v>0.45799999999996588</c:v>
                </c:pt>
                <c:pt idx="10581">
                  <c:v>0.45809999999996587</c:v>
                </c:pt>
                <c:pt idx="10582">
                  <c:v>0.45819999999996586</c:v>
                </c:pt>
                <c:pt idx="10583">
                  <c:v>0.45829999999996585</c:v>
                </c:pt>
                <c:pt idx="10584">
                  <c:v>0.45839999999996583</c:v>
                </c:pt>
                <c:pt idx="10585">
                  <c:v>0.45849999999996582</c:v>
                </c:pt>
                <c:pt idx="10586">
                  <c:v>0.45859999999996581</c:v>
                </c:pt>
                <c:pt idx="10587">
                  <c:v>0.4586999999999658</c:v>
                </c:pt>
                <c:pt idx="10588">
                  <c:v>0.45879999999996579</c:v>
                </c:pt>
                <c:pt idx="10589">
                  <c:v>0.45889999999996578</c:v>
                </c:pt>
                <c:pt idx="10590">
                  <c:v>0.45899999999996577</c:v>
                </c:pt>
                <c:pt idx="10591">
                  <c:v>0.45909999999996576</c:v>
                </c:pt>
                <c:pt idx="10592">
                  <c:v>0.45919999999996575</c:v>
                </c:pt>
                <c:pt idx="10593">
                  <c:v>0.45929999999996574</c:v>
                </c:pt>
                <c:pt idx="10594">
                  <c:v>0.45939999999996572</c:v>
                </c:pt>
                <c:pt idx="10595">
                  <c:v>0.45949999999996571</c:v>
                </c:pt>
                <c:pt idx="10596">
                  <c:v>0.4595999999999657</c:v>
                </c:pt>
                <c:pt idx="10597">
                  <c:v>0.45969999999996569</c:v>
                </c:pt>
                <c:pt idx="10598">
                  <c:v>0.45979999999996568</c:v>
                </c:pt>
                <c:pt idx="10599">
                  <c:v>0.45989999999996567</c:v>
                </c:pt>
                <c:pt idx="10600">
                  <c:v>0.45999999999996566</c:v>
                </c:pt>
                <c:pt idx="10601">
                  <c:v>0.46009999999996565</c:v>
                </c:pt>
                <c:pt idx="10602">
                  <c:v>0.46019999999996564</c:v>
                </c:pt>
                <c:pt idx="10603">
                  <c:v>0.46029999999996563</c:v>
                </c:pt>
                <c:pt idx="10604">
                  <c:v>0.46039999999996561</c:v>
                </c:pt>
                <c:pt idx="10605">
                  <c:v>0.4604999999999656</c:v>
                </c:pt>
                <c:pt idx="10606">
                  <c:v>0.46059999999996559</c:v>
                </c:pt>
                <c:pt idx="10607">
                  <c:v>0.46069999999996558</c:v>
                </c:pt>
                <c:pt idx="10608">
                  <c:v>0.46079999999996557</c:v>
                </c:pt>
                <c:pt idx="10609">
                  <c:v>0.46089999999996556</c:v>
                </c:pt>
                <c:pt idx="10610">
                  <c:v>0.46099999999996555</c:v>
                </c:pt>
                <c:pt idx="10611">
                  <c:v>0.46109999999996554</c:v>
                </c:pt>
                <c:pt idx="10612">
                  <c:v>0.46119999999996553</c:v>
                </c:pt>
                <c:pt idx="10613">
                  <c:v>0.46129999999996552</c:v>
                </c:pt>
                <c:pt idx="10614">
                  <c:v>0.4613999999999655</c:v>
                </c:pt>
                <c:pt idx="10615">
                  <c:v>0.46149999999996549</c:v>
                </c:pt>
                <c:pt idx="10616">
                  <c:v>0.46159999999996548</c:v>
                </c:pt>
                <c:pt idx="10617">
                  <c:v>0.46169999999996547</c:v>
                </c:pt>
                <c:pt idx="10618">
                  <c:v>0.46179999999996546</c:v>
                </c:pt>
                <c:pt idx="10619">
                  <c:v>0.46189999999996545</c:v>
                </c:pt>
                <c:pt idx="10620">
                  <c:v>0.46199999999996544</c:v>
                </c:pt>
                <c:pt idx="10621">
                  <c:v>0.46209999999996543</c:v>
                </c:pt>
                <c:pt idx="10622">
                  <c:v>0.46219999999996542</c:v>
                </c:pt>
                <c:pt idx="10623">
                  <c:v>0.46229999999996541</c:v>
                </c:pt>
                <c:pt idx="10624">
                  <c:v>0.46239999999996539</c:v>
                </c:pt>
                <c:pt idx="10625">
                  <c:v>0.46249999999996538</c:v>
                </c:pt>
                <c:pt idx="10626">
                  <c:v>0.46259999999996537</c:v>
                </c:pt>
                <c:pt idx="10627">
                  <c:v>0.46269999999996536</c:v>
                </c:pt>
                <c:pt idx="10628">
                  <c:v>0.46279999999996535</c:v>
                </c:pt>
                <c:pt idx="10629">
                  <c:v>0.46289999999996534</c:v>
                </c:pt>
                <c:pt idx="10630">
                  <c:v>0.46299999999996533</c:v>
                </c:pt>
                <c:pt idx="10631">
                  <c:v>0.46309999999996532</c:v>
                </c:pt>
                <c:pt idx="10632">
                  <c:v>0.46319999999996531</c:v>
                </c:pt>
                <c:pt idx="10633">
                  <c:v>0.4632999999999653</c:v>
                </c:pt>
                <c:pt idx="10634">
                  <c:v>0.46339999999996528</c:v>
                </c:pt>
                <c:pt idx="10635">
                  <c:v>0.46349999999996527</c:v>
                </c:pt>
                <c:pt idx="10636">
                  <c:v>0.46359999999996526</c:v>
                </c:pt>
                <c:pt idx="10637">
                  <c:v>0.46369999999996525</c:v>
                </c:pt>
                <c:pt idx="10638">
                  <c:v>0.46379999999996524</c:v>
                </c:pt>
                <c:pt idx="10639">
                  <c:v>0.46389999999996523</c:v>
                </c:pt>
                <c:pt idx="10640">
                  <c:v>0.46399999999996522</c:v>
                </c:pt>
                <c:pt idx="10641">
                  <c:v>0.46409999999996521</c:v>
                </c:pt>
                <c:pt idx="10642">
                  <c:v>0.4641999999999652</c:v>
                </c:pt>
                <c:pt idx="10643">
                  <c:v>0.46429999999996519</c:v>
                </c:pt>
                <c:pt idx="10644">
                  <c:v>0.46439999999996517</c:v>
                </c:pt>
                <c:pt idx="10645">
                  <c:v>0.46449999999996516</c:v>
                </c:pt>
                <c:pt idx="10646">
                  <c:v>0.46459999999996515</c:v>
                </c:pt>
                <c:pt idx="10647">
                  <c:v>0.46469999999996514</c:v>
                </c:pt>
                <c:pt idx="10648">
                  <c:v>0.46479999999996513</c:v>
                </c:pt>
                <c:pt idx="10649">
                  <c:v>0.46489999999996512</c:v>
                </c:pt>
                <c:pt idx="10650">
                  <c:v>0.46499999999996511</c:v>
                </c:pt>
                <c:pt idx="10651">
                  <c:v>0.4650999999999651</c:v>
                </c:pt>
                <c:pt idx="10652">
                  <c:v>0.46519999999996509</c:v>
                </c:pt>
                <c:pt idx="10653">
                  <c:v>0.46529999999996507</c:v>
                </c:pt>
                <c:pt idx="10654">
                  <c:v>0.46539999999996506</c:v>
                </c:pt>
                <c:pt idx="10655">
                  <c:v>0.46549999999996505</c:v>
                </c:pt>
                <c:pt idx="10656">
                  <c:v>0.46559999999996504</c:v>
                </c:pt>
                <c:pt idx="10657">
                  <c:v>0.46569999999996503</c:v>
                </c:pt>
                <c:pt idx="10658">
                  <c:v>0.46579999999996502</c:v>
                </c:pt>
                <c:pt idx="10659">
                  <c:v>0.46589999999996501</c:v>
                </c:pt>
                <c:pt idx="10660">
                  <c:v>0.465999999999965</c:v>
                </c:pt>
                <c:pt idx="10661">
                  <c:v>0.46609999999996499</c:v>
                </c:pt>
                <c:pt idx="10662">
                  <c:v>0.46619999999996498</c:v>
                </c:pt>
                <c:pt idx="10663">
                  <c:v>0.46629999999996496</c:v>
                </c:pt>
                <c:pt idx="10664">
                  <c:v>0.46639999999996495</c:v>
                </c:pt>
                <c:pt idx="10665">
                  <c:v>0.46649999999996494</c:v>
                </c:pt>
                <c:pt idx="10666">
                  <c:v>0.46659999999996493</c:v>
                </c:pt>
                <c:pt idx="10667">
                  <c:v>0.46669999999996492</c:v>
                </c:pt>
                <c:pt idx="10668">
                  <c:v>0.46679999999996491</c:v>
                </c:pt>
                <c:pt idx="10669">
                  <c:v>0.4668999999999649</c:v>
                </c:pt>
                <c:pt idx="10670">
                  <c:v>0.46699999999996489</c:v>
                </c:pt>
                <c:pt idx="10671">
                  <c:v>0.46709999999996488</c:v>
                </c:pt>
                <c:pt idx="10672">
                  <c:v>0.46719999999996487</c:v>
                </c:pt>
                <c:pt idx="10673">
                  <c:v>0.46729999999996485</c:v>
                </c:pt>
                <c:pt idx="10674">
                  <c:v>0.46739999999996484</c:v>
                </c:pt>
                <c:pt idx="10675">
                  <c:v>0.46749999999996483</c:v>
                </c:pt>
                <c:pt idx="10676">
                  <c:v>0.46759999999996482</c:v>
                </c:pt>
                <c:pt idx="10677">
                  <c:v>0.46769999999996481</c:v>
                </c:pt>
                <c:pt idx="10678">
                  <c:v>0.4677999999999648</c:v>
                </c:pt>
                <c:pt idx="10679">
                  <c:v>0.46789999999996479</c:v>
                </c:pt>
                <c:pt idx="10680">
                  <c:v>0.46799999999996478</c:v>
                </c:pt>
                <c:pt idx="10681">
                  <c:v>0.46809999999996477</c:v>
                </c:pt>
                <c:pt idx="10682">
                  <c:v>0.46819999999996476</c:v>
                </c:pt>
                <c:pt idx="10683">
                  <c:v>0.46829999999996474</c:v>
                </c:pt>
                <c:pt idx="10684">
                  <c:v>0.46839999999996473</c:v>
                </c:pt>
                <c:pt idx="10685">
                  <c:v>0.46849999999996472</c:v>
                </c:pt>
                <c:pt idx="10686">
                  <c:v>0.46859999999996471</c:v>
                </c:pt>
                <c:pt idx="10687">
                  <c:v>0.4686999999999647</c:v>
                </c:pt>
                <c:pt idx="10688">
                  <c:v>0.46879999999996469</c:v>
                </c:pt>
                <c:pt idx="10689">
                  <c:v>0.46889999999996468</c:v>
                </c:pt>
                <c:pt idx="10690">
                  <c:v>0.46899999999996467</c:v>
                </c:pt>
                <c:pt idx="10691">
                  <c:v>0.46909999999996466</c:v>
                </c:pt>
                <c:pt idx="10692">
                  <c:v>0.46919999999996465</c:v>
                </c:pt>
                <c:pt idx="10693">
                  <c:v>0.46929999999996463</c:v>
                </c:pt>
                <c:pt idx="10694">
                  <c:v>0.46939999999996462</c:v>
                </c:pt>
                <c:pt idx="10695">
                  <c:v>0.46949999999996461</c:v>
                </c:pt>
                <c:pt idx="10696">
                  <c:v>0.4695999999999646</c:v>
                </c:pt>
                <c:pt idx="10697">
                  <c:v>0.46969999999996459</c:v>
                </c:pt>
                <c:pt idx="10698">
                  <c:v>0.46979999999996458</c:v>
                </c:pt>
                <c:pt idx="10699">
                  <c:v>0.46989999999996457</c:v>
                </c:pt>
                <c:pt idx="10700">
                  <c:v>0.46999999999996456</c:v>
                </c:pt>
                <c:pt idx="10701">
                  <c:v>0.47009999999996455</c:v>
                </c:pt>
                <c:pt idx="10702">
                  <c:v>0.47019999999996454</c:v>
                </c:pt>
                <c:pt idx="10703">
                  <c:v>0.47029999999996452</c:v>
                </c:pt>
                <c:pt idx="10704">
                  <c:v>0.47039999999996451</c:v>
                </c:pt>
                <c:pt idx="10705">
                  <c:v>0.4704999999999645</c:v>
                </c:pt>
                <c:pt idx="10706">
                  <c:v>0.47059999999996449</c:v>
                </c:pt>
                <c:pt idx="10707">
                  <c:v>0.47069999999996448</c:v>
                </c:pt>
                <c:pt idx="10708">
                  <c:v>0.47079999999996447</c:v>
                </c:pt>
                <c:pt idx="10709">
                  <c:v>0.47089999999996446</c:v>
                </c:pt>
                <c:pt idx="10710">
                  <c:v>0.47099999999996445</c:v>
                </c:pt>
                <c:pt idx="10711">
                  <c:v>0.47109999999996444</c:v>
                </c:pt>
                <c:pt idx="10712">
                  <c:v>0.47119999999996443</c:v>
                </c:pt>
                <c:pt idx="10713">
                  <c:v>0.47129999999996441</c:v>
                </c:pt>
                <c:pt idx="10714">
                  <c:v>0.4713999999999644</c:v>
                </c:pt>
                <c:pt idx="10715">
                  <c:v>0.47149999999996439</c:v>
                </c:pt>
                <c:pt idx="10716">
                  <c:v>0.47159999999996438</c:v>
                </c:pt>
                <c:pt idx="10717">
                  <c:v>0.47169999999996437</c:v>
                </c:pt>
                <c:pt idx="10718">
                  <c:v>0.47179999999996436</c:v>
                </c:pt>
                <c:pt idx="10719">
                  <c:v>0.47189999999996435</c:v>
                </c:pt>
                <c:pt idx="10720">
                  <c:v>0.47199999999996434</c:v>
                </c:pt>
                <c:pt idx="10721">
                  <c:v>0.47209999999996433</c:v>
                </c:pt>
                <c:pt idx="10722">
                  <c:v>0.47219999999996431</c:v>
                </c:pt>
                <c:pt idx="10723">
                  <c:v>0.4722999999999643</c:v>
                </c:pt>
                <c:pt idx="10724">
                  <c:v>0.47239999999996429</c:v>
                </c:pt>
                <c:pt idx="10725">
                  <c:v>0.47249999999996428</c:v>
                </c:pt>
                <c:pt idx="10726">
                  <c:v>0.47259999999996427</c:v>
                </c:pt>
                <c:pt idx="10727">
                  <c:v>0.47269999999996426</c:v>
                </c:pt>
                <c:pt idx="10728">
                  <c:v>0.47279999999996425</c:v>
                </c:pt>
                <c:pt idx="10729">
                  <c:v>0.47289999999996424</c:v>
                </c:pt>
                <c:pt idx="10730">
                  <c:v>0.47299999999996423</c:v>
                </c:pt>
                <c:pt idx="10731">
                  <c:v>0.47309999999996422</c:v>
                </c:pt>
                <c:pt idx="10732">
                  <c:v>0.4731999999999642</c:v>
                </c:pt>
                <c:pt idx="10733">
                  <c:v>0.47329999999996419</c:v>
                </c:pt>
                <c:pt idx="10734">
                  <c:v>0.47339999999996418</c:v>
                </c:pt>
                <c:pt idx="10735">
                  <c:v>0.47349999999996417</c:v>
                </c:pt>
                <c:pt idx="10736">
                  <c:v>0.47359999999996416</c:v>
                </c:pt>
                <c:pt idx="10737">
                  <c:v>0.47369999999996415</c:v>
                </c:pt>
                <c:pt idx="10738">
                  <c:v>0.47379999999996414</c:v>
                </c:pt>
                <c:pt idx="10739">
                  <c:v>0.47389999999996413</c:v>
                </c:pt>
                <c:pt idx="10740">
                  <c:v>0.47399999999996412</c:v>
                </c:pt>
                <c:pt idx="10741">
                  <c:v>0.47409999999996411</c:v>
                </c:pt>
                <c:pt idx="10742">
                  <c:v>0.47419999999996409</c:v>
                </c:pt>
                <c:pt idx="10743">
                  <c:v>0.47429999999996408</c:v>
                </c:pt>
                <c:pt idx="10744">
                  <c:v>0.47439999999996407</c:v>
                </c:pt>
                <c:pt idx="10745">
                  <c:v>0.47449999999996406</c:v>
                </c:pt>
                <c:pt idx="10746">
                  <c:v>0.47459999999996405</c:v>
                </c:pt>
                <c:pt idx="10747">
                  <c:v>0.47469999999996404</c:v>
                </c:pt>
                <c:pt idx="10748">
                  <c:v>0.47479999999996403</c:v>
                </c:pt>
                <c:pt idx="10749">
                  <c:v>0.47489999999996402</c:v>
                </c:pt>
                <c:pt idx="10750">
                  <c:v>0.47499999999996401</c:v>
                </c:pt>
                <c:pt idx="10751">
                  <c:v>0.475099999999964</c:v>
                </c:pt>
                <c:pt idx="10752">
                  <c:v>0.47519999999996398</c:v>
                </c:pt>
                <c:pt idx="10753">
                  <c:v>0.47529999999996397</c:v>
                </c:pt>
                <c:pt idx="10754">
                  <c:v>0.47539999999996396</c:v>
                </c:pt>
                <c:pt idx="10755">
                  <c:v>0.47549999999996395</c:v>
                </c:pt>
                <c:pt idx="10756">
                  <c:v>0.47559999999996394</c:v>
                </c:pt>
                <c:pt idx="10757">
                  <c:v>0.47569999999996393</c:v>
                </c:pt>
                <c:pt idx="10758">
                  <c:v>0.47579999999996392</c:v>
                </c:pt>
                <c:pt idx="10759">
                  <c:v>0.47589999999996391</c:v>
                </c:pt>
                <c:pt idx="10760">
                  <c:v>0.4759999999999639</c:v>
                </c:pt>
                <c:pt idx="10761">
                  <c:v>0.47609999999996389</c:v>
                </c:pt>
                <c:pt idx="10762">
                  <c:v>0.47619999999996387</c:v>
                </c:pt>
                <c:pt idx="10763">
                  <c:v>0.47629999999996386</c:v>
                </c:pt>
                <c:pt idx="10764">
                  <c:v>0.47639999999996385</c:v>
                </c:pt>
                <c:pt idx="10765">
                  <c:v>0.47649999999996384</c:v>
                </c:pt>
                <c:pt idx="10766">
                  <c:v>0.47659999999996383</c:v>
                </c:pt>
                <c:pt idx="10767">
                  <c:v>0.47669999999996382</c:v>
                </c:pt>
                <c:pt idx="10768">
                  <c:v>0.47679999999996381</c:v>
                </c:pt>
                <c:pt idx="10769">
                  <c:v>0.4768999999999638</c:v>
                </c:pt>
                <c:pt idx="10770">
                  <c:v>0.47699999999996379</c:v>
                </c:pt>
                <c:pt idx="10771">
                  <c:v>0.47709999999996378</c:v>
                </c:pt>
                <c:pt idx="10772">
                  <c:v>0.47719999999996376</c:v>
                </c:pt>
                <c:pt idx="10773">
                  <c:v>0.47729999999996375</c:v>
                </c:pt>
                <c:pt idx="10774">
                  <c:v>0.47739999999996374</c:v>
                </c:pt>
                <c:pt idx="10775">
                  <c:v>0.47749999999996373</c:v>
                </c:pt>
                <c:pt idx="10776">
                  <c:v>0.47759999999996372</c:v>
                </c:pt>
                <c:pt idx="10777">
                  <c:v>0.47769999999996371</c:v>
                </c:pt>
                <c:pt idx="10778">
                  <c:v>0.4777999999999637</c:v>
                </c:pt>
                <c:pt idx="10779">
                  <c:v>0.47789999999996369</c:v>
                </c:pt>
                <c:pt idx="10780">
                  <c:v>0.47799999999996368</c:v>
                </c:pt>
                <c:pt idx="10781">
                  <c:v>0.47809999999996367</c:v>
                </c:pt>
                <c:pt idx="10782">
                  <c:v>0.47819999999996365</c:v>
                </c:pt>
                <c:pt idx="10783">
                  <c:v>0.47829999999996364</c:v>
                </c:pt>
                <c:pt idx="10784">
                  <c:v>0.47839999999996363</c:v>
                </c:pt>
                <c:pt idx="10785">
                  <c:v>0.47849999999996362</c:v>
                </c:pt>
                <c:pt idx="10786">
                  <c:v>0.47859999999996361</c:v>
                </c:pt>
                <c:pt idx="10787">
                  <c:v>0.4786999999999636</c:v>
                </c:pt>
                <c:pt idx="10788">
                  <c:v>0.47879999999996359</c:v>
                </c:pt>
                <c:pt idx="10789">
                  <c:v>0.47889999999996358</c:v>
                </c:pt>
                <c:pt idx="10790">
                  <c:v>0.47899999999996357</c:v>
                </c:pt>
                <c:pt idx="10791">
                  <c:v>0.47909999999996356</c:v>
                </c:pt>
                <c:pt idx="10792">
                  <c:v>0.47919999999996354</c:v>
                </c:pt>
                <c:pt idx="10793">
                  <c:v>0.47929999999996353</c:v>
                </c:pt>
                <c:pt idx="10794">
                  <c:v>0.47939999999996352</c:v>
                </c:pt>
                <c:pt idx="10795">
                  <c:v>0.47949999999996351</c:v>
                </c:pt>
                <c:pt idx="10796">
                  <c:v>0.4795999999999635</c:v>
                </c:pt>
                <c:pt idx="10797">
                  <c:v>0.47969999999996349</c:v>
                </c:pt>
                <c:pt idx="10798">
                  <c:v>0.47979999999996348</c:v>
                </c:pt>
                <c:pt idx="10799">
                  <c:v>0.47989999999996347</c:v>
                </c:pt>
                <c:pt idx="10800">
                  <c:v>0.47999999999996346</c:v>
                </c:pt>
                <c:pt idx="10801">
                  <c:v>0.48009999999996344</c:v>
                </c:pt>
                <c:pt idx="10802">
                  <c:v>0.48019999999996343</c:v>
                </c:pt>
                <c:pt idx="10803">
                  <c:v>0.48029999999996342</c:v>
                </c:pt>
                <c:pt idx="10804">
                  <c:v>0.48039999999996341</c:v>
                </c:pt>
                <c:pt idx="10805">
                  <c:v>0.4804999999999634</c:v>
                </c:pt>
                <c:pt idx="10806">
                  <c:v>0.48059999999996339</c:v>
                </c:pt>
                <c:pt idx="10807">
                  <c:v>0.48069999999996338</c:v>
                </c:pt>
                <c:pt idx="10808">
                  <c:v>0.48079999999996337</c:v>
                </c:pt>
                <c:pt idx="10809">
                  <c:v>0.48089999999996336</c:v>
                </c:pt>
                <c:pt idx="10810">
                  <c:v>0.48099999999996335</c:v>
                </c:pt>
                <c:pt idx="10811">
                  <c:v>0.48109999999996333</c:v>
                </c:pt>
                <c:pt idx="10812">
                  <c:v>0.48119999999996332</c:v>
                </c:pt>
                <c:pt idx="10813">
                  <c:v>0.48129999999996331</c:v>
                </c:pt>
                <c:pt idx="10814">
                  <c:v>0.4813999999999633</c:v>
                </c:pt>
                <c:pt idx="10815">
                  <c:v>0.48149999999996329</c:v>
                </c:pt>
                <c:pt idx="10816">
                  <c:v>0.48159999999996328</c:v>
                </c:pt>
                <c:pt idx="10817">
                  <c:v>0.48169999999996327</c:v>
                </c:pt>
                <c:pt idx="10818">
                  <c:v>0.48179999999996326</c:v>
                </c:pt>
                <c:pt idx="10819">
                  <c:v>0.48189999999996325</c:v>
                </c:pt>
                <c:pt idx="10820">
                  <c:v>0.48199999999996324</c:v>
                </c:pt>
                <c:pt idx="10821">
                  <c:v>0.48209999999996322</c:v>
                </c:pt>
                <c:pt idx="10822">
                  <c:v>0.48219999999996321</c:v>
                </c:pt>
                <c:pt idx="10823">
                  <c:v>0.4822999999999632</c:v>
                </c:pt>
                <c:pt idx="10824">
                  <c:v>0.48239999999996319</c:v>
                </c:pt>
                <c:pt idx="10825">
                  <c:v>0.48249999999996318</c:v>
                </c:pt>
                <c:pt idx="10826">
                  <c:v>0.48259999999996317</c:v>
                </c:pt>
                <c:pt idx="10827">
                  <c:v>0.48269999999996316</c:v>
                </c:pt>
                <c:pt idx="10828">
                  <c:v>0.48279999999996315</c:v>
                </c:pt>
                <c:pt idx="10829">
                  <c:v>0.48289999999996314</c:v>
                </c:pt>
                <c:pt idx="10830">
                  <c:v>0.48299999999996313</c:v>
                </c:pt>
                <c:pt idx="10831">
                  <c:v>0.48309999999996311</c:v>
                </c:pt>
                <c:pt idx="10832">
                  <c:v>0.4831999999999631</c:v>
                </c:pt>
                <c:pt idx="10833">
                  <c:v>0.48329999999996309</c:v>
                </c:pt>
                <c:pt idx="10834">
                  <c:v>0.48339999999996308</c:v>
                </c:pt>
                <c:pt idx="10835">
                  <c:v>0.48349999999996307</c:v>
                </c:pt>
                <c:pt idx="10836">
                  <c:v>0.48359999999996306</c:v>
                </c:pt>
                <c:pt idx="10837">
                  <c:v>0.48369999999996305</c:v>
                </c:pt>
                <c:pt idx="10838">
                  <c:v>0.48379999999996304</c:v>
                </c:pt>
                <c:pt idx="10839">
                  <c:v>0.48389999999996303</c:v>
                </c:pt>
                <c:pt idx="10840">
                  <c:v>0.48399999999996302</c:v>
                </c:pt>
                <c:pt idx="10841">
                  <c:v>0.484099999999963</c:v>
                </c:pt>
                <c:pt idx="10842">
                  <c:v>0.48419999999996299</c:v>
                </c:pt>
                <c:pt idx="10843">
                  <c:v>0.48429999999996298</c:v>
                </c:pt>
                <c:pt idx="10844">
                  <c:v>0.48439999999996297</c:v>
                </c:pt>
                <c:pt idx="10845">
                  <c:v>0.48449999999996296</c:v>
                </c:pt>
                <c:pt idx="10846">
                  <c:v>0.48459999999996295</c:v>
                </c:pt>
                <c:pt idx="10847">
                  <c:v>0.48469999999996294</c:v>
                </c:pt>
                <c:pt idx="10848">
                  <c:v>0.48479999999996293</c:v>
                </c:pt>
                <c:pt idx="10849">
                  <c:v>0.48489999999996292</c:v>
                </c:pt>
                <c:pt idx="10850">
                  <c:v>0.48499999999996291</c:v>
                </c:pt>
                <c:pt idx="10851">
                  <c:v>0.48509999999996289</c:v>
                </c:pt>
                <c:pt idx="10852">
                  <c:v>0.48519999999996288</c:v>
                </c:pt>
                <c:pt idx="10853">
                  <c:v>0.48529999999996287</c:v>
                </c:pt>
                <c:pt idx="10854">
                  <c:v>0.48539999999996286</c:v>
                </c:pt>
                <c:pt idx="10855">
                  <c:v>0.48549999999996285</c:v>
                </c:pt>
                <c:pt idx="10856">
                  <c:v>0.48559999999996284</c:v>
                </c:pt>
                <c:pt idx="10857">
                  <c:v>0.48569999999996283</c:v>
                </c:pt>
                <c:pt idx="10858">
                  <c:v>0.48579999999996282</c:v>
                </c:pt>
                <c:pt idx="10859">
                  <c:v>0.48589999999996281</c:v>
                </c:pt>
                <c:pt idx="10860">
                  <c:v>0.4859999999999628</c:v>
                </c:pt>
                <c:pt idx="10861">
                  <c:v>0.48609999999996278</c:v>
                </c:pt>
                <c:pt idx="10862">
                  <c:v>0.48619999999996277</c:v>
                </c:pt>
                <c:pt idx="10863">
                  <c:v>0.48629999999996276</c:v>
                </c:pt>
                <c:pt idx="10864">
                  <c:v>0.48639999999996275</c:v>
                </c:pt>
                <c:pt idx="10865">
                  <c:v>0.48649999999996274</c:v>
                </c:pt>
                <c:pt idx="10866">
                  <c:v>0.48659999999996273</c:v>
                </c:pt>
                <c:pt idx="10867">
                  <c:v>0.48669999999996272</c:v>
                </c:pt>
                <c:pt idx="10868">
                  <c:v>0.48679999999996271</c:v>
                </c:pt>
                <c:pt idx="10869">
                  <c:v>0.4868999999999627</c:v>
                </c:pt>
                <c:pt idx="10870">
                  <c:v>0.48699999999996268</c:v>
                </c:pt>
                <c:pt idx="10871">
                  <c:v>0.48709999999996267</c:v>
                </c:pt>
                <c:pt idx="10872">
                  <c:v>0.48719999999996266</c:v>
                </c:pt>
                <c:pt idx="10873">
                  <c:v>0.48729999999996265</c:v>
                </c:pt>
                <c:pt idx="10874">
                  <c:v>0.48739999999996264</c:v>
                </c:pt>
                <c:pt idx="10875">
                  <c:v>0.48749999999996263</c:v>
                </c:pt>
                <c:pt idx="10876">
                  <c:v>0.48759999999996262</c:v>
                </c:pt>
                <c:pt idx="10877">
                  <c:v>0.48769999999996261</c:v>
                </c:pt>
                <c:pt idx="10878">
                  <c:v>0.4877999999999626</c:v>
                </c:pt>
                <c:pt idx="10879">
                  <c:v>0.48789999999996259</c:v>
                </c:pt>
                <c:pt idx="10880">
                  <c:v>0.48799999999996257</c:v>
                </c:pt>
                <c:pt idx="10881">
                  <c:v>0.48809999999996256</c:v>
                </c:pt>
                <c:pt idx="10882">
                  <c:v>0.48819999999996255</c:v>
                </c:pt>
                <c:pt idx="10883">
                  <c:v>0.48829999999996254</c:v>
                </c:pt>
                <c:pt idx="10884">
                  <c:v>0.48839999999996253</c:v>
                </c:pt>
                <c:pt idx="10885">
                  <c:v>0.48849999999996252</c:v>
                </c:pt>
                <c:pt idx="10886">
                  <c:v>0.48859999999996251</c:v>
                </c:pt>
                <c:pt idx="10887">
                  <c:v>0.4886999999999625</c:v>
                </c:pt>
                <c:pt idx="10888">
                  <c:v>0.48879999999996249</c:v>
                </c:pt>
                <c:pt idx="10889">
                  <c:v>0.48889999999996248</c:v>
                </c:pt>
                <c:pt idx="10890">
                  <c:v>0.48899999999996246</c:v>
                </c:pt>
                <c:pt idx="10891">
                  <c:v>0.48909999999996245</c:v>
                </c:pt>
                <c:pt idx="10892">
                  <c:v>0.48919999999996244</c:v>
                </c:pt>
                <c:pt idx="10893">
                  <c:v>0.48929999999996243</c:v>
                </c:pt>
                <c:pt idx="10894">
                  <c:v>0.48939999999996242</c:v>
                </c:pt>
                <c:pt idx="10895">
                  <c:v>0.48949999999996241</c:v>
                </c:pt>
                <c:pt idx="10896">
                  <c:v>0.4895999999999624</c:v>
                </c:pt>
                <c:pt idx="10897">
                  <c:v>0.48969999999996239</c:v>
                </c:pt>
                <c:pt idx="10898">
                  <c:v>0.48979999999996238</c:v>
                </c:pt>
                <c:pt idx="10899">
                  <c:v>0.48989999999996237</c:v>
                </c:pt>
                <c:pt idx="10900">
                  <c:v>0.48999999999996235</c:v>
                </c:pt>
                <c:pt idx="10901">
                  <c:v>0.49009999999996234</c:v>
                </c:pt>
                <c:pt idx="10902">
                  <c:v>0.49019999999996233</c:v>
                </c:pt>
                <c:pt idx="10903">
                  <c:v>0.49029999999996232</c:v>
                </c:pt>
                <c:pt idx="10904">
                  <c:v>0.49039999999996231</c:v>
                </c:pt>
                <c:pt idx="10905">
                  <c:v>0.4904999999999623</c:v>
                </c:pt>
                <c:pt idx="10906">
                  <c:v>0.49059999999996229</c:v>
                </c:pt>
                <c:pt idx="10907">
                  <c:v>0.49069999999996228</c:v>
                </c:pt>
                <c:pt idx="10908">
                  <c:v>0.49079999999996227</c:v>
                </c:pt>
                <c:pt idx="10909">
                  <c:v>0.49089999999996226</c:v>
                </c:pt>
                <c:pt idx="10910">
                  <c:v>0.49099999999996224</c:v>
                </c:pt>
                <c:pt idx="10911">
                  <c:v>0.49109999999996223</c:v>
                </c:pt>
                <c:pt idx="10912">
                  <c:v>0.49119999999996222</c:v>
                </c:pt>
                <c:pt idx="10913">
                  <c:v>0.49129999999996221</c:v>
                </c:pt>
                <c:pt idx="10914">
                  <c:v>0.4913999999999622</c:v>
                </c:pt>
                <c:pt idx="10915">
                  <c:v>0.49149999999996219</c:v>
                </c:pt>
                <c:pt idx="10916">
                  <c:v>0.49159999999996218</c:v>
                </c:pt>
                <c:pt idx="10917">
                  <c:v>0.49169999999996217</c:v>
                </c:pt>
                <c:pt idx="10918">
                  <c:v>0.49179999999996216</c:v>
                </c:pt>
                <c:pt idx="10919">
                  <c:v>0.49189999999996215</c:v>
                </c:pt>
                <c:pt idx="10920">
                  <c:v>0.49199999999996213</c:v>
                </c:pt>
                <c:pt idx="10921">
                  <c:v>0.49209999999996212</c:v>
                </c:pt>
                <c:pt idx="10922">
                  <c:v>0.49219999999996211</c:v>
                </c:pt>
                <c:pt idx="10923">
                  <c:v>0.4922999999999621</c:v>
                </c:pt>
                <c:pt idx="10924">
                  <c:v>0.49239999999996209</c:v>
                </c:pt>
                <c:pt idx="10925">
                  <c:v>0.49249999999996208</c:v>
                </c:pt>
                <c:pt idx="10926">
                  <c:v>0.49259999999996207</c:v>
                </c:pt>
                <c:pt idx="10927">
                  <c:v>0.49269999999996206</c:v>
                </c:pt>
                <c:pt idx="10928">
                  <c:v>0.49279999999996205</c:v>
                </c:pt>
                <c:pt idx="10929">
                  <c:v>0.49289999999996204</c:v>
                </c:pt>
                <c:pt idx="10930">
                  <c:v>0.49299999999996202</c:v>
                </c:pt>
                <c:pt idx="10931">
                  <c:v>0.49309999999996201</c:v>
                </c:pt>
                <c:pt idx="10932">
                  <c:v>0.493199999999962</c:v>
                </c:pt>
                <c:pt idx="10933">
                  <c:v>0.49329999999996199</c:v>
                </c:pt>
                <c:pt idx="10934">
                  <c:v>0.49339999999996198</c:v>
                </c:pt>
                <c:pt idx="10935">
                  <c:v>0.49349999999996197</c:v>
                </c:pt>
                <c:pt idx="10936">
                  <c:v>0.49359999999996196</c:v>
                </c:pt>
                <c:pt idx="10937">
                  <c:v>0.49369999999996195</c:v>
                </c:pt>
                <c:pt idx="10938">
                  <c:v>0.49379999999996194</c:v>
                </c:pt>
                <c:pt idx="10939">
                  <c:v>0.49389999999996193</c:v>
                </c:pt>
                <c:pt idx="10940">
                  <c:v>0.49399999999996191</c:v>
                </c:pt>
                <c:pt idx="10941">
                  <c:v>0.4940999999999619</c:v>
                </c:pt>
                <c:pt idx="10942">
                  <c:v>0.49419999999996189</c:v>
                </c:pt>
                <c:pt idx="10943">
                  <c:v>0.49429999999996188</c:v>
                </c:pt>
                <c:pt idx="10944">
                  <c:v>0.49439999999996187</c:v>
                </c:pt>
                <c:pt idx="10945">
                  <c:v>0.49449999999996186</c:v>
                </c:pt>
                <c:pt idx="10946">
                  <c:v>0.49459999999996185</c:v>
                </c:pt>
                <c:pt idx="10947">
                  <c:v>0.49469999999996184</c:v>
                </c:pt>
                <c:pt idx="10948">
                  <c:v>0.49479999999996183</c:v>
                </c:pt>
                <c:pt idx="10949">
                  <c:v>0.49489999999996181</c:v>
                </c:pt>
                <c:pt idx="10950">
                  <c:v>0.4949999999999618</c:v>
                </c:pt>
                <c:pt idx="10951">
                  <c:v>0.49509999999996179</c:v>
                </c:pt>
                <c:pt idx="10952">
                  <c:v>0.49519999999996178</c:v>
                </c:pt>
                <c:pt idx="10953">
                  <c:v>0.49529999999996177</c:v>
                </c:pt>
                <c:pt idx="10954">
                  <c:v>0.49539999999996176</c:v>
                </c:pt>
                <c:pt idx="10955">
                  <c:v>0.49549999999996175</c:v>
                </c:pt>
                <c:pt idx="10956">
                  <c:v>0.49559999999996174</c:v>
                </c:pt>
                <c:pt idx="10957">
                  <c:v>0.49569999999996173</c:v>
                </c:pt>
                <c:pt idx="10958">
                  <c:v>0.49579999999996172</c:v>
                </c:pt>
                <c:pt idx="10959">
                  <c:v>0.4958999999999617</c:v>
                </c:pt>
                <c:pt idx="10960">
                  <c:v>0.49599999999996169</c:v>
                </c:pt>
                <c:pt idx="10961">
                  <c:v>0.49609999999996168</c:v>
                </c:pt>
                <c:pt idx="10962">
                  <c:v>0.49619999999996167</c:v>
                </c:pt>
                <c:pt idx="10963">
                  <c:v>0.49629999999996166</c:v>
                </c:pt>
                <c:pt idx="10964">
                  <c:v>0.49639999999996165</c:v>
                </c:pt>
                <c:pt idx="10965">
                  <c:v>0.49649999999996164</c:v>
                </c:pt>
                <c:pt idx="10966">
                  <c:v>0.49659999999996163</c:v>
                </c:pt>
                <c:pt idx="10967">
                  <c:v>0.49669999999996162</c:v>
                </c:pt>
                <c:pt idx="10968">
                  <c:v>0.49679999999996161</c:v>
                </c:pt>
                <c:pt idx="10969">
                  <c:v>0.49689999999996159</c:v>
                </c:pt>
                <c:pt idx="10970">
                  <c:v>0.49699999999996158</c:v>
                </c:pt>
                <c:pt idx="10971">
                  <c:v>0.49709999999996157</c:v>
                </c:pt>
                <c:pt idx="10972">
                  <c:v>0.49719999999996156</c:v>
                </c:pt>
                <c:pt idx="10973">
                  <c:v>0.49729999999996155</c:v>
                </c:pt>
                <c:pt idx="10974">
                  <c:v>0.49739999999996154</c:v>
                </c:pt>
                <c:pt idx="10975">
                  <c:v>0.49749999999996153</c:v>
                </c:pt>
                <c:pt idx="10976">
                  <c:v>0.49759999999996152</c:v>
                </c:pt>
                <c:pt idx="10977">
                  <c:v>0.49769999999996151</c:v>
                </c:pt>
                <c:pt idx="10978">
                  <c:v>0.4977999999999615</c:v>
                </c:pt>
                <c:pt idx="10979">
                  <c:v>0.49789999999996148</c:v>
                </c:pt>
                <c:pt idx="10980">
                  <c:v>0.49799999999996147</c:v>
                </c:pt>
                <c:pt idx="10981">
                  <c:v>0.49809999999996146</c:v>
                </c:pt>
                <c:pt idx="10982">
                  <c:v>0.49819999999996145</c:v>
                </c:pt>
                <c:pt idx="10983">
                  <c:v>0.49829999999996144</c:v>
                </c:pt>
                <c:pt idx="10984">
                  <c:v>0.49839999999996143</c:v>
                </c:pt>
                <c:pt idx="10985">
                  <c:v>0.49849999999996142</c:v>
                </c:pt>
                <c:pt idx="10986">
                  <c:v>0.49859999999996141</c:v>
                </c:pt>
                <c:pt idx="10987">
                  <c:v>0.4986999999999614</c:v>
                </c:pt>
                <c:pt idx="10988">
                  <c:v>0.49879999999996139</c:v>
                </c:pt>
                <c:pt idx="10989">
                  <c:v>0.49889999999996137</c:v>
                </c:pt>
                <c:pt idx="10990">
                  <c:v>0.49899999999996136</c:v>
                </c:pt>
                <c:pt idx="10991">
                  <c:v>0.49909999999996135</c:v>
                </c:pt>
                <c:pt idx="10992">
                  <c:v>0.49919999999996134</c:v>
                </c:pt>
                <c:pt idx="10993">
                  <c:v>0.49929999999996133</c:v>
                </c:pt>
                <c:pt idx="10994">
                  <c:v>0.49939999999996132</c:v>
                </c:pt>
                <c:pt idx="10995">
                  <c:v>0.49949999999996131</c:v>
                </c:pt>
                <c:pt idx="10996">
                  <c:v>0.4995999999999613</c:v>
                </c:pt>
                <c:pt idx="10997">
                  <c:v>0.49969999999996129</c:v>
                </c:pt>
                <c:pt idx="10998">
                  <c:v>0.49979999999996128</c:v>
                </c:pt>
                <c:pt idx="10999">
                  <c:v>0.49989999999996126</c:v>
                </c:pt>
                <c:pt idx="11000">
                  <c:v>0.49999999999996125</c:v>
                </c:pt>
                <c:pt idx="11001">
                  <c:v>0.50009999999996124</c:v>
                </c:pt>
                <c:pt idx="11002">
                  <c:v>0.50019999999996123</c:v>
                </c:pt>
                <c:pt idx="11003">
                  <c:v>0.50029999999996122</c:v>
                </c:pt>
                <c:pt idx="11004">
                  <c:v>0.50039999999996121</c:v>
                </c:pt>
                <c:pt idx="11005">
                  <c:v>0.5004999999999612</c:v>
                </c:pt>
                <c:pt idx="11006">
                  <c:v>0.50059999999996119</c:v>
                </c:pt>
                <c:pt idx="11007">
                  <c:v>0.50069999999996118</c:v>
                </c:pt>
                <c:pt idx="11008">
                  <c:v>0.50079999999996117</c:v>
                </c:pt>
                <c:pt idx="11009">
                  <c:v>0.50089999999996115</c:v>
                </c:pt>
                <c:pt idx="11010">
                  <c:v>0.50099999999996114</c:v>
                </c:pt>
                <c:pt idx="11011">
                  <c:v>0.50109999999996113</c:v>
                </c:pt>
                <c:pt idx="11012">
                  <c:v>0.50119999999996112</c:v>
                </c:pt>
                <c:pt idx="11013">
                  <c:v>0.50129999999996111</c:v>
                </c:pt>
                <c:pt idx="11014">
                  <c:v>0.5013999999999611</c:v>
                </c:pt>
                <c:pt idx="11015">
                  <c:v>0.50149999999996109</c:v>
                </c:pt>
                <c:pt idx="11016">
                  <c:v>0.50159999999996108</c:v>
                </c:pt>
                <c:pt idx="11017">
                  <c:v>0.50169999999996107</c:v>
                </c:pt>
                <c:pt idx="11018">
                  <c:v>0.50179999999996105</c:v>
                </c:pt>
                <c:pt idx="11019">
                  <c:v>0.50189999999996104</c:v>
                </c:pt>
                <c:pt idx="11020">
                  <c:v>0.50199999999996103</c:v>
                </c:pt>
                <c:pt idx="11021">
                  <c:v>0.50209999999996102</c:v>
                </c:pt>
                <c:pt idx="11022">
                  <c:v>0.50219999999996101</c:v>
                </c:pt>
                <c:pt idx="11023">
                  <c:v>0.502299999999961</c:v>
                </c:pt>
                <c:pt idx="11024">
                  <c:v>0.50239999999996099</c:v>
                </c:pt>
                <c:pt idx="11025">
                  <c:v>0.50249999999996098</c:v>
                </c:pt>
                <c:pt idx="11026">
                  <c:v>0.50259999999996097</c:v>
                </c:pt>
                <c:pt idx="11027">
                  <c:v>0.50269999999996096</c:v>
                </c:pt>
                <c:pt idx="11028">
                  <c:v>0.50279999999996094</c:v>
                </c:pt>
                <c:pt idx="11029">
                  <c:v>0.50289999999996093</c:v>
                </c:pt>
                <c:pt idx="11030">
                  <c:v>0.50299999999996092</c:v>
                </c:pt>
                <c:pt idx="11031">
                  <c:v>0.50309999999996091</c:v>
                </c:pt>
                <c:pt idx="11032">
                  <c:v>0.5031999999999609</c:v>
                </c:pt>
                <c:pt idx="11033">
                  <c:v>0.50329999999996089</c:v>
                </c:pt>
                <c:pt idx="11034">
                  <c:v>0.50339999999996088</c:v>
                </c:pt>
                <c:pt idx="11035">
                  <c:v>0.50349999999996087</c:v>
                </c:pt>
                <c:pt idx="11036">
                  <c:v>0.50359999999996086</c:v>
                </c:pt>
                <c:pt idx="11037">
                  <c:v>0.50369999999996085</c:v>
                </c:pt>
                <c:pt idx="11038">
                  <c:v>0.50379999999996083</c:v>
                </c:pt>
                <c:pt idx="11039">
                  <c:v>0.50389999999996082</c:v>
                </c:pt>
                <c:pt idx="11040">
                  <c:v>0.50399999999996081</c:v>
                </c:pt>
                <c:pt idx="11041">
                  <c:v>0.5040999999999608</c:v>
                </c:pt>
                <c:pt idx="11042">
                  <c:v>0.50419999999996079</c:v>
                </c:pt>
                <c:pt idx="11043">
                  <c:v>0.50429999999996078</c:v>
                </c:pt>
                <c:pt idx="11044">
                  <c:v>0.50439999999996077</c:v>
                </c:pt>
                <c:pt idx="11045">
                  <c:v>0.50449999999996076</c:v>
                </c:pt>
                <c:pt idx="11046">
                  <c:v>0.50459999999996075</c:v>
                </c:pt>
                <c:pt idx="11047">
                  <c:v>0.50469999999996074</c:v>
                </c:pt>
                <c:pt idx="11048">
                  <c:v>0.50479999999996072</c:v>
                </c:pt>
                <c:pt idx="11049">
                  <c:v>0.50489999999996071</c:v>
                </c:pt>
                <c:pt idx="11050">
                  <c:v>0.5049999999999607</c:v>
                </c:pt>
                <c:pt idx="11051">
                  <c:v>0.50509999999996069</c:v>
                </c:pt>
                <c:pt idx="11052">
                  <c:v>0.50519999999996068</c:v>
                </c:pt>
                <c:pt idx="11053">
                  <c:v>0.50529999999996067</c:v>
                </c:pt>
                <c:pt idx="11054">
                  <c:v>0.50539999999996066</c:v>
                </c:pt>
                <c:pt idx="11055">
                  <c:v>0.50549999999996065</c:v>
                </c:pt>
                <c:pt idx="11056">
                  <c:v>0.50559999999996064</c:v>
                </c:pt>
                <c:pt idx="11057">
                  <c:v>0.50569999999996063</c:v>
                </c:pt>
                <c:pt idx="11058">
                  <c:v>0.50579999999996061</c:v>
                </c:pt>
                <c:pt idx="11059">
                  <c:v>0.5058999999999606</c:v>
                </c:pt>
                <c:pt idx="11060">
                  <c:v>0.50599999999996059</c:v>
                </c:pt>
                <c:pt idx="11061">
                  <c:v>0.50609999999996058</c:v>
                </c:pt>
                <c:pt idx="11062">
                  <c:v>0.50619999999996057</c:v>
                </c:pt>
                <c:pt idx="11063">
                  <c:v>0.50629999999996056</c:v>
                </c:pt>
                <c:pt idx="11064">
                  <c:v>0.50639999999996055</c:v>
                </c:pt>
                <c:pt idx="11065">
                  <c:v>0.50649999999996054</c:v>
                </c:pt>
                <c:pt idx="11066">
                  <c:v>0.50659999999996053</c:v>
                </c:pt>
                <c:pt idx="11067">
                  <c:v>0.50669999999996052</c:v>
                </c:pt>
                <c:pt idx="11068">
                  <c:v>0.5067999999999605</c:v>
                </c:pt>
                <c:pt idx="11069">
                  <c:v>0.50689999999996049</c:v>
                </c:pt>
                <c:pt idx="11070">
                  <c:v>0.50699999999996048</c:v>
                </c:pt>
                <c:pt idx="11071">
                  <c:v>0.50709999999996047</c:v>
                </c:pt>
                <c:pt idx="11072">
                  <c:v>0.50719999999996046</c:v>
                </c:pt>
                <c:pt idx="11073">
                  <c:v>0.50729999999996045</c:v>
                </c:pt>
                <c:pt idx="11074">
                  <c:v>0.50739999999996044</c:v>
                </c:pt>
                <c:pt idx="11075">
                  <c:v>0.50749999999996043</c:v>
                </c:pt>
                <c:pt idx="11076">
                  <c:v>0.50759999999996042</c:v>
                </c:pt>
                <c:pt idx="11077">
                  <c:v>0.50769999999996041</c:v>
                </c:pt>
                <c:pt idx="11078">
                  <c:v>0.50779999999996039</c:v>
                </c:pt>
                <c:pt idx="11079">
                  <c:v>0.50789999999996038</c:v>
                </c:pt>
                <c:pt idx="11080">
                  <c:v>0.50799999999996037</c:v>
                </c:pt>
                <c:pt idx="11081">
                  <c:v>0.50809999999996036</c:v>
                </c:pt>
                <c:pt idx="11082">
                  <c:v>0.50819999999996035</c:v>
                </c:pt>
                <c:pt idx="11083">
                  <c:v>0.50829999999996034</c:v>
                </c:pt>
                <c:pt idx="11084">
                  <c:v>0.50839999999996033</c:v>
                </c:pt>
                <c:pt idx="11085">
                  <c:v>0.50849999999996032</c:v>
                </c:pt>
                <c:pt idx="11086">
                  <c:v>0.50859999999996031</c:v>
                </c:pt>
                <c:pt idx="11087">
                  <c:v>0.5086999999999603</c:v>
                </c:pt>
                <c:pt idx="11088">
                  <c:v>0.50879999999996028</c:v>
                </c:pt>
                <c:pt idx="11089">
                  <c:v>0.50889999999996027</c:v>
                </c:pt>
                <c:pt idx="11090">
                  <c:v>0.50899999999996026</c:v>
                </c:pt>
                <c:pt idx="11091">
                  <c:v>0.50909999999996025</c:v>
                </c:pt>
                <c:pt idx="11092">
                  <c:v>0.50919999999996024</c:v>
                </c:pt>
                <c:pt idx="11093">
                  <c:v>0.50929999999996023</c:v>
                </c:pt>
                <c:pt idx="11094">
                  <c:v>0.50939999999996022</c:v>
                </c:pt>
                <c:pt idx="11095">
                  <c:v>0.50949999999996021</c:v>
                </c:pt>
                <c:pt idx="11096">
                  <c:v>0.5095999999999602</c:v>
                </c:pt>
                <c:pt idx="11097">
                  <c:v>0.50969999999996018</c:v>
                </c:pt>
                <c:pt idx="11098">
                  <c:v>0.50979999999996017</c:v>
                </c:pt>
                <c:pt idx="11099">
                  <c:v>0.50989999999996016</c:v>
                </c:pt>
                <c:pt idx="11100">
                  <c:v>0.50999999999996015</c:v>
                </c:pt>
                <c:pt idx="11101">
                  <c:v>0.51009999999996014</c:v>
                </c:pt>
                <c:pt idx="11102">
                  <c:v>0.51019999999996013</c:v>
                </c:pt>
                <c:pt idx="11103">
                  <c:v>0.51029999999996012</c:v>
                </c:pt>
                <c:pt idx="11104">
                  <c:v>0.51039999999996011</c:v>
                </c:pt>
                <c:pt idx="11105">
                  <c:v>0.5104999999999601</c:v>
                </c:pt>
                <c:pt idx="11106">
                  <c:v>0.51059999999996009</c:v>
                </c:pt>
                <c:pt idx="11107">
                  <c:v>0.51069999999996007</c:v>
                </c:pt>
                <c:pt idx="11108">
                  <c:v>0.51079999999996006</c:v>
                </c:pt>
                <c:pt idx="11109">
                  <c:v>0.51089999999996005</c:v>
                </c:pt>
                <c:pt idx="11110">
                  <c:v>0.51099999999996004</c:v>
                </c:pt>
                <c:pt idx="11111">
                  <c:v>0.51109999999996003</c:v>
                </c:pt>
                <c:pt idx="11112">
                  <c:v>0.51119999999996002</c:v>
                </c:pt>
                <c:pt idx="11113">
                  <c:v>0.51129999999996001</c:v>
                </c:pt>
                <c:pt idx="11114">
                  <c:v>0.51139999999996</c:v>
                </c:pt>
                <c:pt idx="11115">
                  <c:v>0.51149999999995999</c:v>
                </c:pt>
                <c:pt idx="11116">
                  <c:v>0.51159999999995998</c:v>
                </c:pt>
                <c:pt idx="11117">
                  <c:v>0.51169999999995996</c:v>
                </c:pt>
                <c:pt idx="11118">
                  <c:v>0.51179999999995995</c:v>
                </c:pt>
                <c:pt idx="11119">
                  <c:v>0.51189999999995994</c:v>
                </c:pt>
                <c:pt idx="11120">
                  <c:v>0.51199999999995993</c:v>
                </c:pt>
                <c:pt idx="11121">
                  <c:v>0.51209999999995992</c:v>
                </c:pt>
                <c:pt idx="11122">
                  <c:v>0.51219999999995991</c:v>
                </c:pt>
                <c:pt idx="11123">
                  <c:v>0.5122999999999599</c:v>
                </c:pt>
                <c:pt idx="11124">
                  <c:v>0.51239999999995989</c:v>
                </c:pt>
                <c:pt idx="11125">
                  <c:v>0.51249999999995988</c:v>
                </c:pt>
                <c:pt idx="11126">
                  <c:v>0.51259999999995987</c:v>
                </c:pt>
                <c:pt idx="11127">
                  <c:v>0.51269999999995985</c:v>
                </c:pt>
                <c:pt idx="11128">
                  <c:v>0.51279999999995984</c:v>
                </c:pt>
                <c:pt idx="11129">
                  <c:v>0.51289999999995983</c:v>
                </c:pt>
                <c:pt idx="11130">
                  <c:v>0.51299999999995982</c:v>
                </c:pt>
                <c:pt idx="11131">
                  <c:v>0.51309999999995981</c:v>
                </c:pt>
                <c:pt idx="11132">
                  <c:v>0.5131999999999598</c:v>
                </c:pt>
                <c:pt idx="11133">
                  <c:v>0.51329999999995979</c:v>
                </c:pt>
                <c:pt idx="11134">
                  <c:v>0.51339999999995978</c:v>
                </c:pt>
                <c:pt idx="11135">
                  <c:v>0.51349999999995977</c:v>
                </c:pt>
                <c:pt idx="11136">
                  <c:v>0.51359999999995976</c:v>
                </c:pt>
                <c:pt idx="11137">
                  <c:v>0.51369999999995974</c:v>
                </c:pt>
                <c:pt idx="11138">
                  <c:v>0.51379999999995973</c:v>
                </c:pt>
                <c:pt idx="11139">
                  <c:v>0.51389999999995972</c:v>
                </c:pt>
                <c:pt idx="11140">
                  <c:v>0.51399999999995971</c:v>
                </c:pt>
                <c:pt idx="11141">
                  <c:v>0.5140999999999597</c:v>
                </c:pt>
                <c:pt idx="11142">
                  <c:v>0.51419999999995969</c:v>
                </c:pt>
                <c:pt idx="11143">
                  <c:v>0.51429999999995968</c:v>
                </c:pt>
                <c:pt idx="11144">
                  <c:v>0.51439999999995967</c:v>
                </c:pt>
                <c:pt idx="11145">
                  <c:v>0.51449999999995966</c:v>
                </c:pt>
                <c:pt idx="11146">
                  <c:v>0.51459999999995965</c:v>
                </c:pt>
                <c:pt idx="11147">
                  <c:v>0.51469999999995963</c:v>
                </c:pt>
                <c:pt idx="11148">
                  <c:v>0.51479999999995962</c:v>
                </c:pt>
                <c:pt idx="11149">
                  <c:v>0.51489999999995961</c:v>
                </c:pt>
                <c:pt idx="11150">
                  <c:v>0.5149999999999596</c:v>
                </c:pt>
                <c:pt idx="11151">
                  <c:v>0.51509999999995959</c:v>
                </c:pt>
                <c:pt idx="11152">
                  <c:v>0.51519999999995958</c:v>
                </c:pt>
                <c:pt idx="11153">
                  <c:v>0.51529999999995957</c:v>
                </c:pt>
                <c:pt idx="11154">
                  <c:v>0.51539999999995956</c:v>
                </c:pt>
                <c:pt idx="11155">
                  <c:v>0.51549999999995955</c:v>
                </c:pt>
                <c:pt idx="11156">
                  <c:v>0.51559999999995954</c:v>
                </c:pt>
                <c:pt idx="11157">
                  <c:v>0.51569999999995952</c:v>
                </c:pt>
                <c:pt idx="11158">
                  <c:v>0.51579999999995951</c:v>
                </c:pt>
                <c:pt idx="11159">
                  <c:v>0.5158999999999595</c:v>
                </c:pt>
                <c:pt idx="11160">
                  <c:v>0.51599999999995949</c:v>
                </c:pt>
                <c:pt idx="11161">
                  <c:v>0.51609999999995948</c:v>
                </c:pt>
                <c:pt idx="11162">
                  <c:v>0.51619999999995947</c:v>
                </c:pt>
                <c:pt idx="11163">
                  <c:v>0.51629999999995946</c:v>
                </c:pt>
                <c:pt idx="11164">
                  <c:v>0.51639999999995945</c:v>
                </c:pt>
                <c:pt idx="11165">
                  <c:v>0.51649999999995944</c:v>
                </c:pt>
                <c:pt idx="11166">
                  <c:v>0.51659999999995942</c:v>
                </c:pt>
                <c:pt idx="11167">
                  <c:v>0.51669999999995941</c:v>
                </c:pt>
                <c:pt idx="11168">
                  <c:v>0.5167999999999594</c:v>
                </c:pt>
                <c:pt idx="11169">
                  <c:v>0.51689999999995939</c:v>
                </c:pt>
                <c:pt idx="11170">
                  <c:v>0.51699999999995938</c:v>
                </c:pt>
                <c:pt idx="11171">
                  <c:v>0.51709999999995937</c:v>
                </c:pt>
                <c:pt idx="11172">
                  <c:v>0.51719999999995936</c:v>
                </c:pt>
                <c:pt idx="11173">
                  <c:v>0.51729999999995935</c:v>
                </c:pt>
                <c:pt idx="11174">
                  <c:v>0.51739999999995934</c:v>
                </c:pt>
                <c:pt idx="11175">
                  <c:v>0.51749999999995933</c:v>
                </c:pt>
                <c:pt idx="11176">
                  <c:v>0.51759999999995931</c:v>
                </c:pt>
                <c:pt idx="11177">
                  <c:v>0.5176999999999593</c:v>
                </c:pt>
                <c:pt idx="11178">
                  <c:v>0.51779999999995929</c:v>
                </c:pt>
                <c:pt idx="11179">
                  <c:v>0.51789999999995928</c:v>
                </c:pt>
                <c:pt idx="11180">
                  <c:v>0.51799999999995927</c:v>
                </c:pt>
                <c:pt idx="11181">
                  <c:v>0.51809999999995926</c:v>
                </c:pt>
                <c:pt idx="11182">
                  <c:v>0.51819999999995925</c:v>
                </c:pt>
                <c:pt idx="11183">
                  <c:v>0.51829999999995924</c:v>
                </c:pt>
                <c:pt idx="11184">
                  <c:v>0.51839999999995923</c:v>
                </c:pt>
                <c:pt idx="11185">
                  <c:v>0.51849999999995922</c:v>
                </c:pt>
                <c:pt idx="11186">
                  <c:v>0.5185999999999592</c:v>
                </c:pt>
                <c:pt idx="11187">
                  <c:v>0.51869999999995919</c:v>
                </c:pt>
                <c:pt idx="11188">
                  <c:v>0.51879999999995918</c:v>
                </c:pt>
                <c:pt idx="11189">
                  <c:v>0.51889999999995917</c:v>
                </c:pt>
                <c:pt idx="11190">
                  <c:v>0.51899999999995916</c:v>
                </c:pt>
                <c:pt idx="11191">
                  <c:v>0.51909999999995915</c:v>
                </c:pt>
                <c:pt idx="11192">
                  <c:v>0.51919999999995914</c:v>
                </c:pt>
                <c:pt idx="11193">
                  <c:v>0.51929999999995913</c:v>
                </c:pt>
                <c:pt idx="11194">
                  <c:v>0.51939999999995912</c:v>
                </c:pt>
                <c:pt idx="11195">
                  <c:v>0.51949999999995911</c:v>
                </c:pt>
                <c:pt idx="11196">
                  <c:v>0.51959999999995909</c:v>
                </c:pt>
                <c:pt idx="11197">
                  <c:v>0.51969999999995908</c:v>
                </c:pt>
                <c:pt idx="11198">
                  <c:v>0.51979999999995907</c:v>
                </c:pt>
                <c:pt idx="11199">
                  <c:v>0.51989999999995906</c:v>
                </c:pt>
                <c:pt idx="11200">
                  <c:v>0.51999999999995905</c:v>
                </c:pt>
                <c:pt idx="11201">
                  <c:v>0.52009999999995904</c:v>
                </c:pt>
                <c:pt idx="11202">
                  <c:v>0.52019999999995903</c:v>
                </c:pt>
                <c:pt idx="11203">
                  <c:v>0.52029999999995902</c:v>
                </c:pt>
                <c:pt idx="11204">
                  <c:v>0.52039999999995901</c:v>
                </c:pt>
                <c:pt idx="11205">
                  <c:v>0.520499999999959</c:v>
                </c:pt>
                <c:pt idx="11206">
                  <c:v>0.52059999999995898</c:v>
                </c:pt>
                <c:pt idx="11207">
                  <c:v>0.52069999999995897</c:v>
                </c:pt>
                <c:pt idx="11208">
                  <c:v>0.52079999999995896</c:v>
                </c:pt>
                <c:pt idx="11209">
                  <c:v>0.52089999999995895</c:v>
                </c:pt>
                <c:pt idx="11210">
                  <c:v>0.52099999999995894</c:v>
                </c:pt>
                <c:pt idx="11211">
                  <c:v>0.52109999999995893</c:v>
                </c:pt>
                <c:pt idx="11212">
                  <c:v>0.52119999999995892</c:v>
                </c:pt>
                <c:pt idx="11213">
                  <c:v>0.52129999999995891</c:v>
                </c:pt>
                <c:pt idx="11214">
                  <c:v>0.5213999999999589</c:v>
                </c:pt>
                <c:pt idx="11215">
                  <c:v>0.52149999999995889</c:v>
                </c:pt>
                <c:pt idx="11216">
                  <c:v>0.52159999999995887</c:v>
                </c:pt>
                <c:pt idx="11217">
                  <c:v>0.52169999999995886</c:v>
                </c:pt>
                <c:pt idx="11218">
                  <c:v>0.52179999999995885</c:v>
                </c:pt>
                <c:pt idx="11219">
                  <c:v>0.52189999999995884</c:v>
                </c:pt>
                <c:pt idx="11220">
                  <c:v>0.52199999999995883</c:v>
                </c:pt>
                <c:pt idx="11221">
                  <c:v>0.52209999999995882</c:v>
                </c:pt>
                <c:pt idx="11222">
                  <c:v>0.52219999999995881</c:v>
                </c:pt>
                <c:pt idx="11223">
                  <c:v>0.5222999999999588</c:v>
                </c:pt>
                <c:pt idx="11224">
                  <c:v>0.52239999999995879</c:v>
                </c:pt>
                <c:pt idx="11225">
                  <c:v>0.52249999999995878</c:v>
                </c:pt>
                <c:pt idx="11226">
                  <c:v>0.52259999999995876</c:v>
                </c:pt>
                <c:pt idx="11227">
                  <c:v>0.52269999999995875</c:v>
                </c:pt>
                <c:pt idx="11228">
                  <c:v>0.52279999999995874</c:v>
                </c:pt>
                <c:pt idx="11229">
                  <c:v>0.52289999999995873</c:v>
                </c:pt>
                <c:pt idx="11230">
                  <c:v>0.52299999999995872</c:v>
                </c:pt>
                <c:pt idx="11231">
                  <c:v>0.52309999999995871</c:v>
                </c:pt>
                <c:pt idx="11232">
                  <c:v>0.5231999999999587</c:v>
                </c:pt>
                <c:pt idx="11233">
                  <c:v>0.52329999999995869</c:v>
                </c:pt>
                <c:pt idx="11234">
                  <c:v>0.52339999999995868</c:v>
                </c:pt>
                <c:pt idx="11235">
                  <c:v>0.52349999999995867</c:v>
                </c:pt>
                <c:pt idx="11236">
                  <c:v>0.52359999999995865</c:v>
                </c:pt>
                <c:pt idx="11237">
                  <c:v>0.52369999999995864</c:v>
                </c:pt>
                <c:pt idx="11238">
                  <c:v>0.52379999999995863</c:v>
                </c:pt>
                <c:pt idx="11239">
                  <c:v>0.52389999999995862</c:v>
                </c:pt>
                <c:pt idx="11240">
                  <c:v>0.52399999999995861</c:v>
                </c:pt>
                <c:pt idx="11241">
                  <c:v>0.5240999999999586</c:v>
                </c:pt>
                <c:pt idx="11242">
                  <c:v>0.52419999999995859</c:v>
                </c:pt>
                <c:pt idx="11243">
                  <c:v>0.52429999999995858</c:v>
                </c:pt>
                <c:pt idx="11244">
                  <c:v>0.52439999999995857</c:v>
                </c:pt>
                <c:pt idx="11245">
                  <c:v>0.52449999999995855</c:v>
                </c:pt>
                <c:pt idx="11246">
                  <c:v>0.52459999999995854</c:v>
                </c:pt>
                <c:pt idx="11247">
                  <c:v>0.52469999999995853</c:v>
                </c:pt>
                <c:pt idx="11248">
                  <c:v>0.52479999999995852</c:v>
                </c:pt>
                <c:pt idx="11249">
                  <c:v>0.52489999999995851</c:v>
                </c:pt>
                <c:pt idx="11250">
                  <c:v>0.5249999999999585</c:v>
                </c:pt>
                <c:pt idx="11251">
                  <c:v>0.52509999999995849</c:v>
                </c:pt>
                <c:pt idx="11252">
                  <c:v>0.52519999999995848</c:v>
                </c:pt>
                <c:pt idx="11253">
                  <c:v>0.52529999999995847</c:v>
                </c:pt>
                <c:pt idx="11254">
                  <c:v>0.52539999999995846</c:v>
                </c:pt>
                <c:pt idx="11255">
                  <c:v>0.52549999999995844</c:v>
                </c:pt>
                <c:pt idx="11256">
                  <c:v>0.52559999999995843</c:v>
                </c:pt>
                <c:pt idx="11257">
                  <c:v>0.52569999999995842</c:v>
                </c:pt>
                <c:pt idx="11258">
                  <c:v>0.52579999999995841</c:v>
                </c:pt>
                <c:pt idx="11259">
                  <c:v>0.5258999999999584</c:v>
                </c:pt>
                <c:pt idx="11260">
                  <c:v>0.52599999999995839</c:v>
                </c:pt>
                <c:pt idx="11261">
                  <c:v>0.52609999999995838</c:v>
                </c:pt>
                <c:pt idx="11262">
                  <c:v>0.52619999999995837</c:v>
                </c:pt>
                <c:pt idx="11263">
                  <c:v>0.52629999999995836</c:v>
                </c:pt>
                <c:pt idx="11264">
                  <c:v>0.52639999999995835</c:v>
                </c:pt>
                <c:pt idx="11265">
                  <c:v>0.52649999999995833</c:v>
                </c:pt>
                <c:pt idx="11266">
                  <c:v>0.52659999999995832</c:v>
                </c:pt>
                <c:pt idx="11267">
                  <c:v>0.52669999999995831</c:v>
                </c:pt>
                <c:pt idx="11268">
                  <c:v>0.5267999999999583</c:v>
                </c:pt>
                <c:pt idx="11269">
                  <c:v>0.52689999999995829</c:v>
                </c:pt>
                <c:pt idx="11270">
                  <c:v>0.52699999999995828</c:v>
                </c:pt>
                <c:pt idx="11271">
                  <c:v>0.52709999999995827</c:v>
                </c:pt>
                <c:pt idx="11272">
                  <c:v>0.52719999999995826</c:v>
                </c:pt>
                <c:pt idx="11273">
                  <c:v>0.52729999999995825</c:v>
                </c:pt>
                <c:pt idx="11274">
                  <c:v>0.52739999999995824</c:v>
                </c:pt>
                <c:pt idx="11275">
                  <c:v>0.52749999999995822</c:v>
                </c:pt>
                <c:pt idx="11276">
                  <c:v>0.52759999999995821</c:v>
                </c:pt>
                <c:pt idx="11277">
                  <c:v>0.5276999999999582</c:v>
                </c:pt>
                <c:pt idx="11278">
                  <c:v>0.52779999999995819</c:v>
                </c:pt>
                <c:pt idx="11279">
                  <c:v>0.52789999999995818</c:v>
                </c:pt>
                <c:pt idx="11280">
                  <c:v>0.52799999999995817</c:v>
                </c:pt>
                <c:pt idx="11281">
                  <c:v>0.52809999999995816</c:v>
                </c:pt>
                <c:pt idx="11282">
                  <c:v>0.52819999999995815</c:v>
                </c:pt>
                <c:pt idx="11283">
                  <c:v>0.52829999999995814</c:v>
                </c:pt>
                <c:pt idx="11284">
                  <c:v>0.52839999999995813</c:v>
                </c:pt>
                <c:pt idx="11285">
                  <c:v>0.52849999999995811</c:v>
                </c:pt>
                <c:pt idx="11286">
                  <c:v>0.5285999999999581</c:v>
                </c:pt>
                <c:pt idx="11287">
                  <c:v>0.52869999999995809</c:v>
                </c:pt>
                <c:pt idx="11288">
                  <c:v>0.52879999999995808</c:v>
                </c:pt>
                <c:pt idx="11289">
                  <c:v>0.52889999999995807</c:v>
                </c:pt>
                <c:pt idx="11290">
                  <c:v>0.52899999999995806</c:v>
                </c:pt>
                <c:pt idx="11291">
                  <c:v>0.52909999999995805</c:v>
                </c:pt>
                <c:pt idx="11292">
                  <c:v>0.52919999999995804</c:v>
                </c:pt>
                <c:pt idx="11293">
                  <c:v>0.52929999999995803</c:v>
                </c:pt>
                <c:pt idx="11294">
                  <c:v>0.52939999999995802</c:v>
                </c:pt>
                <c:pt idx="11295">
                  <c:v>0.529499999999958</c:v>
                </c:pt>
                <c:pt idx="11296">
                  <c:v>0.52959999999995799</c:v>
                </c:pt>
                <c:pt idx="11297">
                  <c:v>0.52969999999995798</c:v>
                </c:pt>
                <c:pt idx="11298">
                  <c:v>0.52979999999995797</c:v>
                </c:pt>
                <c:pt idx="11299">
                  <c:v>0.52989999999995796</c:v>
                </c:pt>
                <c:pt idx="11300">
                  <c:v>0.52999999999995795</c:v>
                </c:pt>
                <c:pt idx="11301">
                  <c:v>0.53009999999995794</c:v>
                </c:pt>
                <c:pt idx="11302">
                  <c:v>0.53019999999995793</c:v>
                </c:pt>
                <c:pt idx="11303">
                  <c:v>0.53029999999995792</c:v>
                </c:pt>
                <c:pt idx="11304">
                  <c:v>0.53039999999995791</c:v>
                </c:pt>
                <c:pt idx="11305">
                  <c:v>0.53049999999995789</c:v>
                </c:pt>
                <c:pt idx="11306">
                  <c:v>0.53059999999995788</c:v>
                </c:pt>
                <c:pt idx="11307">
                  <c:v>0.53069999999995787</c:v>
                </c:pt>
                <c:pt idx="11308">
                  <c:v>0.53079999999995786</c:v>
                </c:pt>
                <c:pt idx="11309">
                  <c:v>0.53089999999995785</c:v>
                </c:pt>
                <c:pt idx="11310">
                  <c:v>0.53099999999995784</c:v>
                </c:pt>
                <c:pt idx="11311">
                  <c:v>0.53109999999995783</c:v>
                </c:pt>
                <c:pt idx="11312">
                  <c:v>0.53119999999995782</c:v>
                </c:pt>
                <c:pt idx="11313">
                  <c:v>0.53129999999995781</c:v>
                </c:pt>
                <c:pt idx="11314">
                  <c:v>0.5313999999999578</c:v>
                </c:pt>
                <c:pt idx="11315">
                  <c:v>0.53149999999995778</c:v>
                </c:pt>
                <c:pt idx="11316">
                  <c:v>0.53159999999995777</c:v>
                </c:pt>
                <c:pt idx="11317">
                  <c:v>0.53169999999995776</c:v>
                </c:pt>
                <c:pt idx="11318">
                  <c:v>0.53179999999995775</c:v>
                </c:pt>
                <c:pt idx="11319">
                  <c:v>0.53189999999995774</c:v>
                </c:pt>
                <c:pt idx="11320">
                  <c:v>0.53199999999995773</c:v>
                </c:pt>
                <c:pt idx="11321">
                  <c:v>0.53209999999995772</c:v>
                </c:pt>
                <c:pt idx="11322">
                  <c:v>0.53219999999995771</c:v>
                </c:pt>
                <c:pt idx="11323">
                  <c:v>0.5322999999999577</c:v>
                </c:pt>
                <c:pt idx="11324">
                  <c:v>0.53239999999995768</c:v>
                </c:pt>
                <c:pt idx="11325">
                  <c:v>0.53249999999995767</c:v>
                </c:pt>
                <c:pt idx="11326">
                  <c:v>0.53259999999995766</c:v>
                </c:pt>
                <c:pt idx="11327">
                  <c:v>0.53269999999995765</c:v>
                </c:pt>
                <c:pt idx="11328">
                  <c:v>0.53279999999995764</c:v>
                </c:pt>
                <c:pt idx="11329">
                  <c:v>0.53289999999995763</c:v>
                </c:pt>
                <c:pt idx="11330">
                  <c:v>0.53299999999995762</c:v>
                </c:pt>
                <c:pt idx="11331">
                  <c:v>0.53309999999995761</c:v>
                </c:pt>
                <c:pt idx="11332">
                  <c:v>0.5331999999999576</c:v>
                </c:pt>
                <c:pt idx="11333">
                  <c:v>0.53329999999995759</c:v>
                </c:pt>
                <c:pt idx="11334">
                  <c:v>0.53339999999995757</c:v>
                </c:pt>
                <c:pt idx="11335">
                  <c:v>0.53349999999995756</c:v>
                </c:pt>
                <c:pt idx="11336">
                  <c:v>0.53359999999995755</c:v>
                </c:pt>
                <c:pt idx="11337">
                  <c:v>0.53369999999995754</c:v>
                </c:pt>
                <c:pt idx="11338">
                  <c:v>0.53379999999995753</c:v>
                </c:pt>
                <c:pt idx="11339">
                  <c:v>0.53389999999995752</c:v>
                </c:pt>
                <c:pt idx="11340">
                  <c:v>0.53399999999995751</c:v>
                </c:pt>
                <c:pt idx="11341">
                  <c:v>0.5340999999999575</c:v>
                </c:pt>
                <c:pt idx="11342">
                  <c:v>0.53419999999995749</c:v>
                </c:pt>
                <c:pt idx="11343">
                  <c:v>0.53429999999995748</c:v>
                </c:pt>
                <c:pt idx="11344">
                  <c:v>0.53439999999995746</c:v>
                </c:pt>
                <c:pt idx="11345">
                  <c:v>0.53449999999995745</c:v>
                </c:pt>
                <c:pt idx="11346">
                  <c:v>0.53459999999995744</c:v>
                </c:pt>
                <c:pt idx="11347">
                  <c:v>0.53469999999995743</c:v>
                </c:pt>
                <c:pt idx="11348">
                  <c:v>0.53479999999995742</c:v>
                </c:pt>
                <c:pt idx="11349">
                  <c:v>0.53489999999995741</c:v>
                </c:pt>
                <c:pt idx="11350">
                  <c:v>0.5349999999999574</c:v>
                </c:pt>
                <c:pt idx="11351">
                  <c:v>0.53509999999995739</c:v>
                </c:pt>
                <c:pt idx="11352">
                  <c:v>0.53519999999995738</c:v>
                </c:pt>
                <c:pt idx="11353">
                  <c:v>0.53529999999995737</c:v>
                </c:pt>
                <c:pt idx="11354">
                  <c:v>0.53539999999995735</c:v>
                </c:pt>
                <c:pt idx="11355">
                  <c:v>0.53549999999995734</c:v>
                </c:pt>
                <c:pt idx="11356">
                  <c:v>0.53559999999995733</c:v>
                </c:pt>
                <c:pt idx="11357">
                  <c:v>0.53569999999995732</c:v>
                </c:pt>
                <c:pt idx="11358">
                  <c:v>0.53579999999995731</c:v>
                </c:pt>
                <c:pt idx="11359">
                  <c:v>0.5358999999999573</c:v>
                </c:pt>
                <c:pt idx="11360">
                  <c:v>0.53599999999995729</c:v>
                </c:pt>
                <c:pt idx="11361">
                  <c:v>0.53609999999995728</c:v>
                </c:pt>
                <c:pt idx="11362">
                  <c:v>0.53619999999995727</c:v>
                </c:pt>
                <c:pt idx="11363">
                  <c:v>0.53629999999995726</c:v>
                </c:pt>
                <c:pt idx="11364">
                  <c:v>0.53639999999995724</c:v>
                </c:pt>
                <c:pt idx="11365">
                  <c:v>0.53649999999995723</c:v>
                </c:pt>
                <c:pt idx="11366">
                  <c:v>0.53659999999995722</c:v>
                </c:pt>
                <c:pt idx="11367">
                  <c:v>0.53669999999995721</c:v>
                </c:pt>
                <c:pt idx="11368">
                  <c:v>0.5367999999999572</c:v>
                </c:pt>
                <c:pt idx="11369">
                  <c:v>0.53689999999995719</c:v>
                </c:pt>
                <c:pt idx="11370">
                  <c:v>0.53699999999995718</c:v>
                </c:pt>
                <c:pt idx="11371">
                  <c:v>0.53709999999995717</c:v>
                </c:pt>
                <c:pt idx="11372">
                  <c:v>0.53719999999995716</c:v>
                </c:pt>
                <c:pt idx="11373">
                  <c:v>0.53729999999995715</c:v>
                </c:pt>
                <c:pt idx="11374">
                  <c:v>0.53739999999995713</c:v>
                </c:pt>
                <c:pt idx="11375">
                  <c:v>0.53749999999995712</c:v>
                </c:pt>
                <c:pt idx="11376">
                  <c:v>0.53759999999995711</c:v>
                </c:pt>
                <c:pt idx="11377">
                  <c:v>0.5376999999999571</c:v>
                </c:pt>
                <c:pt idx="11378">
                  <c:v>0.53779999999995709</c:v>
                </c:pt>
                <c:pt idx="11379">
                  <c:v>0.53789999999995708</c:v>
                </c:pt>
                <c:pt idx="11380">
                  <c:v>0.53799999999995707</c:v>
                </c:pt>
                <c:pt idx="11381">
                  <c:v>0.53809999999995706</c:v>
                </c:pt>
                <c:pt idx="11382">
                  <c:v>0.53819999999995705</c:v>
                </c:pt>
                <c:pt idx="11383">
                  <c:v>0.53829999999995704</c:v>
                </c:pt>
                <c:pt idx="11384">
                  <c:v>0.53839999999995702</c:v>
                </c:pt>
                <c:pt idx="11385">
                  <c:v>0.53849999999995701</c:v>
                </c:pt>
                <c:pt idx="11386">
                  <c:v>0.538599999999957</c:v>
                </c:pt>
                <c:pt idx="11387">
                  <c:v>0.53869999999995699</c:v>
                </c:pt>
                <c:pt idx="11388">
                  <c:v>0.53879999999995698</c:v>
                </c:pt>
                <c:pt idx="11389">
                  <c:v>0.53889999999995697</c:v>
                </c:pt>
                <c:pt idx="11390">
                  <c:v>0.53899999999995696</c:v>
                </c:pt>
                <c:pt idx="11391">
                  <c:v>0.53909999999995695</c:v>
                </c:pt>
                <c:pt idx="11392">
                  <c:v>0.53919999999995694</c:v>
                </c:pt>
                <c:pt idx="11393">
                  <c:v>0.53929999999995692</c:v>
                </c:pt>
                <c:pt idx="11394">
                  <c:v>0.53939999999995691</c:v>
                </c:pt>
                <c:pt idx="11395">
                  <c:v>0.5394999999999569</c:v>
                </c:pt>
                <c:pt idx="11396">
                  <c:v>0.53959999999995689</c:v>
                </c:pt>
                <c:pt idx="11397">
                  <c:v>0.53969999999995688</c:v>
                </c:pt>
                <c:pt idx="11398">
                  <c:v>0.53979999999995687</c:v>
                </c:pt>
                <c:pt idx="11399">
                  <c:v>0.53989999999995686</c:v>
                </c:pt>
                <c:pt idx="11400">
                  <c:v>0.53999999999995685</c:v>
                </c:pt>
                <c:pt idx="11401">
                  <c:v>0.54009999999995684</c:v>
                </c:pt>
                <c:pt idx="11402">
                  <c:v>0.54019999999995683</c:v>
                </c:pt>
                <c:pt idx="11403">
                  <c:v>0.54029999999995681</c:v>
                </c:pt>
                <c:pt idx="11404">
                  <c:v>0.5403999999999568</c:v>
                </c:pt>
                <c:pt idx="11405">
                  <c:v>0.54049999999995679</c:v>
                </c:pt>
                <c:pt idx="11406">
                  <c:v>0.54059999999995678</c:v>
                </c:pt>
                <c:pt idx="11407">
                  <c:v>0.54069999999995677</c:v>
                </c:pt>
                <c:pt idx="11408">
                  <c:v>0.54079999999995676</c:v>
                </c:pt>
                <c:pt idx="11409">
                  <c:v>0.54089999999995675</c:v>
                </c:pt>
                <c:pt idx="11410">
                  <c:v>0.54099999999995674</c:v>
                </c:pt>
                <c:pt idx="11411">
                  <c:v>0.54109999999995673</c:v>
                </c:pt>
                <c:pt idx="11412">
                  <c:v>0.54119999999995672</c:v>
                </c:pt>
                <c:pt idx="11413">
                  <c:v>0.5412999999999567</c:v>
                </c:pt>
                <c:pt idx="11414">
                  <c:v>0.54139999999995669</c:v>
                </c:pt>
                <c:pt idx="11415">
                  <c:v>0.54149999999995668</c:v>
                </c:pt>
                <c:pt idx="11416">
                  <c:v>0.54159999999995667</c:v>
                </c:pt>
                <c:pt idx="11417">
                  <c:v>0.54169999999995666</c:v>
                </c:pt>
                <c:pt idx="11418">
                  <c:v>0.54179999999995665</c:v>
                </c:pt>
                <c:pt idx="11419">
                  <c:v>0.54189999999995664</c:v>
                </c:pt>
                <c:pt idx="11420">
                  <c:v>0.54199999999995663</c:v>
                </c:pt>
                <c:pt idx="11421">
                  <c:v>0.54209999999995662</c:v>
                </c:pt>
                <c:pt idx="11422">
                  <c:v>0.54219999999995661</c:v>
                </c:pt>
                <c:pt idx="11423">
                  <c:v>0.54229999999995659</c:v>
                </c:pt>
                <c:pt idx="11424">
                  <c:v>0.54239999999995658</c:v>
                </c:pt>
                <c:pt idx="11425">
                  <c:v>0.54249999999995657</c:v>
                </c:pt>
                <c:pt idx="11426">
                  <c:v>0.54259999999995656</c:v>
                </c:pt>
                <c:pt idx="11427">
                  <c:v>0.54269999999995655</c:v>
                </c:pt>
                <c:pt idx="11428">
                  <c:v>0.54279999999995654</c:v>
                </c:pt>
                <c:pt idx="11429">
                  <c:v>0.54289999999995653</c:v>
                </c:pt>
                <c:pt idx="11430">
                  <c:v>0.54299999999995652</c:v>
                </c:pt>
                <c:pt idx="11431">
                  <c:v>0.54309999999995651</c:v>
                </c:pt>
                <c:pt idx="11432">
                  <c:v>0.5431999999999565</c:v>
                </c:pt>
                <c:pt idx="11433">
                  <c:v>0.54329999999995648</c:v>
                </c:pt>
                <c:pt idx="11434">
                  <c:v>0.54339999999995647</c:v>
                </c:pt>
                <c:pt idx="11435">
                  <c:v>0.54349999999995646</c:v>
                </c:pt>
                <c:pt idx="11436">
                  <c:v>0.54359999999995645</c:v>
                </c:pt>
                <c:pt idx="11437">
                  <c:v>0.54369999999995644</c:v>
                </c:pt>
                <c:pt idx="11438">
                  <c:v>0.54379999999995643</c:v>
                </c:pt>
                <c:pt idx="11439">
                  <c:v>0.54389999999995642</c:v>
                </c:pt>
                <c:pt idx="11440">
                  <c:v>0.54399999999995641</c:v>
                </c:pt>
                <c:pt idx="11441">
                  <c:v>0.5440999999999564</c:v>
                </c:pt>
                <c:pt idx="11442">
                  <c:v>0.54419999999995639</c:v>
                </c:pt>
                <c:pt idx="11443">
                  <c:v>0.54429999999995637</c:v>
                </c:pt>
                <c:pt idx="11444">
                  <c:v>0.54439999999995636</c:v>
                </c:pt>
                <c:pt idx="11445">
                  <c:v>0.54449999999995635</c:v>
                </c:pt>
                <c:pt idx="11446">
                  <c:v>0.54459999999995634</c:v>
                </c:pt>
                <c:pt idx="11447">
                  <c:v>0.54469999999995633</c:v>
                </c:pt>
                <c:pt idx="11448">
                  <c:v>0.54479999999995632</c:v>
                </c:pt>
                <c:pt idx="11449">
                  <c:v>0.54489999999995631</c:v>
                </c:pt>
                <c:pt idx="11450">
                  <c:v>0.5449999999999563</c:v>
                </c:pt>
                <c:pt idx="11451">
                  <c:v>0.54509999999995629</c:v>
                </c:pt>
                <c:pt idx="11452">
                  <c:v>0.54519999999995628</c:v>
                </c:pt>
                <c:pt idx="11453">
                  <c:v>0.54529999999995626</c:v>
                </c:pt>
                <c:pt idx="11454">
                  <c:v>0.54539999999995625</c:v>
                </c:pt>
                <c:pt idx="11455">
                  <c:v>0.54549999999995624</c:v>
                </c:pt>
                <c:pt idx="11456">
                  <c:v>0.54559999999995623</c:v>
                </c:pt>
                <c:pt idx="11457">
                  <c:v>0.54569999999995622</c:v>
                </c:pt>
                <c:pt idx="11458">
                  <c:v>0.54579999999995621</c:v>
                </c:pt>
                <c:pt idx="11459">
                  <c:v>0.5458999999999562</c:v>
                </c:pt>
                <c:pt idx="11460">
                  <c:v>0.54599999999995619</c:v>
                </c:pt>
                <c:pt idx="11461">
                  <c:v>0.54609999999995618</c:v>
                </c:pt>
                <c:pt idx="11462">
                  <c:v>0.54619999999995617</c:v>
                </c:pt>
                <c:pt idx="11463">
                  <c:v>0.54629999999995615</c:v>
                </c:pt>
                <c:pt idx="11464">
                  <c:v>0.54639999999995614</c:v>
                </c:pt>
                <c:pt idx="11465">
                  <c:v>0.54649999999995613</c:v>
                </c:pt>
                <c:pt idx="11466">
                  <c:v>0.54659999999995612</c:v>
                </c:pt>
                <c:pt idx="11467">
                  <c:v>0.54669999999995611</c:v>
                </c:pt>
                <c:pt idx="11468">
                  <c:v>0.5467999999999561</c:v>
                </c:pt>
                <c:pt idx="11469">
                  <c:v>0.54689999999995609</c:v>
                </c:pt>
                <c:pt idx="11470">
                  <c:v>0.54699999999995608</c:v>
                </c:pt>
                <c:pt idx="11471">
                  <c:v>0.54709999999995607</c:v>
                </c:pt>
                <c:pt idx="11472">
                  <c:v>0.54719999999995605</c:v>
                </c:pt>
                <c:pt idx="11473">
                  <c:v>0.54729999999995604</c:v>
                </c:pt>
                <c:pt idx="11474">
                  <c:v>0.54739999999995603</c:v>
                </c:pt>
                <c:pt idx="11475">
                  <c:v>0.54749999999995602</c:v>
                </c:pt>
                <c:pt idx="11476">
                  <c:v>0.54759999999995601</c:v>
                </c:pt>
                <c:pt idx="11477">
                  <c:v>0.547699999999956</c:v>
                </c:pt>
                <c:pt idx="11478">
                  <c:v>0.54779999999995599</c:v>
                </c:pt>
                <c:pt idx="11479">
                  <c:v>0.54789999999995598</c:v>
                </c:pt>
                <c:pt idx="11480">
                  <c:v>0.54799999999995597</c:v>
                </c:pt>
                <c:pt idx="11481">
                  <c:v>0.54809999999995596</c:v>
                </c:pt>
                <c:pt idx="11482">
                  <c:v>0.54819999999995594</c:v>
                </c:pt>
                <c:pt idx="11483">
                  <c:v>0.54829999999995593</c:v>
                </c:pt>
                <c:pt idx="11484">
                  <c:v>0.54839999999995592</c:v>
                </c:pt>
                <c:pt idx="11485">
                  <c:v>0.54849999999995591</c:v>
                </c:pt>
                <c:pt idx="11486">
                  <c:v>0.5485999999999559</c:v>
                </c:pt>
                <c:pt idx="11487">
                  <c:v>0.54869999999995589</c:v>
                </c:pt>
                <c:pt idx="11488">
                  <c:v>0.54879999999995588</c:v>
                </c:pt>
                <c:pt idx="11489">
                  <c:v>0.54889999999995587</c:v>
                </c:pt>
                <c:pt idx="11490">
                  <c:v>0.54899999999995586</c:v>
                </c:pt>
                <c:pt idx="11491">
                  <c:v>0.54909999999995585</c:v>
                </c:pt>
                <c:pt idx="11492">
                  <c:v>0.54919999999995583</c:v>
                </c:pt>
                <c:pt idx="11493">
                  <c:v>0.54929999999995582</c:v>
                </c:pt>
                <c:pt idx="11494">
                  <c:v>0.54939999999995581</c:v>
                </c:pt>
                <c:pt idx="11495">
                  <c:v>0.5494999999999558</c:v>
                </c:pt>
                <c:pt idx="11496">
                  <c:v>0.54959999999995579</c:v>
                </c:pt>
                <c:pt idx="11497">
                  <c:v>0.54969999999995578</c:v>
                </c:pt>
                <c:pt idx="11498">
                  <c:v>0.54979999999995577</c:v>
                </c:pt>
                <c:pt idx="11499">
                  <c:v>0.54989999999995576</c:v>
                </c:pt>
                <c:pt idx="11500">
                  <c:v>0.54999999999995575</c:v>
                </c:pt>
                <c:pt idx="11501">
                  <c:v>0.55009999999995574</c:v>
                </c:pt>
                <c:pt idx="11502">
                  <c:v>0.55019999999995572</c:v>
                </c:pt>
                <c:pt idx="11503">
                  <c:v>0.55029999999995571</c:v>
                </c:pt>
                <c:pt idx="11504">
                  <c:v>0.5503999999999557</c:v>
                </c:pt>
                <c:pt idx="11505">
                  <c:v>0.55049999999995569</c:v>
                </c:pt>
                <c:pt idx="11506">
                  <c:v>0.55059999999995568</c:v>
                </c:pt>
                <c:pt idx="11507">
                  <c:v>0.55069999999995567</c:v>
                </c:pt>
                <c:pt idx="11508">
                  <c:v>0.55079999999995566</c:v>
                </c:pt>
                <c:pt idx="11509">
                  <c:v>0.55089999999995565</c:v>
                </c:pt>
                <c:pt idx="11510">
                  <c:v>0.55099999999995564</c:v>
                </c:pt>
                <c:pt idx="11511">
                  <c:v>0.55109999999995563</c:v>
                </c:pt>
                <c:pt idx="11512">
                  <c:v>0.55119999999995561</c:v>
                </c:pt>
                <c:pt idx="11513">
                  <c:v>0.5512999999999556</c:v>
                </c:pt>
                <c:pt idx="11514">
                  <c:v>0.55139999999995559</c:v>
                </c:pt>
                <c:pt idx="11515">
                  <c:v>0.55149999999995558</c:v>
                </c:pt>
                <c:pt idx="11516">
                  <c:v>0.55159999999995557</c:v>
                </c:pt>
                <c:pt idx="11517">
                  <c:v>0.55169999999995556</c:v>
                </c:pt>
                <c:pt idx="11518">
                  <c:v>0.55179999999995555</c:v>
                </c:pt>
                <c:pt idx="11519">
                  <c:v>0.55189999999995554</c:v>
                </c:pt>
                <c:pt idx="11520">
                  <c:v>0.55199999999995553</c:v>
                </c:pt>
                <c:pt idx="11521">
                  <c:v>0.55209999999995552</c:v>
                </c:pt>
                <c:pt idx="11522">
                  <c:v>0.5521999999999555</c:v>
                </c:pt>
                <c:pt idx="11523">
                  <c:v>0.55229999999995549</c:v>
                </c:pt>
                <c:pt idx="11524">
                  <c:v>0.55239999999995548</c:v>
                </c:pt>
                <c:pt idx="11525">
                  <c:v>0.55249999999995547</c:v>
                </c:pt>
                <c:pt idx="11526">
                  <c:v>0.55259999999995546</c:v>
                </c:pt>
                <c:pt idx="11527">
                  <c:v>0.55269999999995545</c:v>
                </c:pt>
                <c:pt idx="11528">
                  <c:v>0.55279999999995544</c:v>
                </c:pt>
                <c:pt idx="11529">
                  <c:v>0.55289999999995543</c:v>
                </c:pt>
                <c:pt idx="11530">
                  <c:v>0.55299999999995542</c:v>
                </c:pt>
                <c:pt idx="11531">
                  <c:v>0.55309999999995541</c:v>
                </c:pt>
                <c:pt idx="11532">
                  <c:v>0.55319999999995539</c:v>
                </c:pt>
                <c:pt idx="11533">
                  <c:v>0.55329999999995538</c:v>
                </c:pt>
                <c:pt idx="11534">
                  <c:v>0.55339999999995537</c:v>
                </c:pt>
                <c:pt idx="11535">
                  <c:v>0.55349999999995536</c:v>
                </c:pt>
                <c:pt idx="11536">
                  <c:v>0.55359999999995535</c:v>
                </c:pt>
                <c:pt idx="11537">
                  <c:v>0.55369999999995534</c:v>
                </c:pt>
                <c:pt idx="11538">
                  <c:v>0.55379999999995533</c:v>
                </c:pt>
                <c:pt idx="11539">
                  <c:v>0.55389999999995532</c:v>
                </c:pt>
                <c:pt idx="11540">
                  <c:v>0.55399999999995531</c:v>
                </c:pt>
                <c:pt idx="11541">
                  <c:v>0.55409999999995529</c:v>
                </c:pt>
                <c:pt idx="11542">
                  <c:v>0.55419999999995528</c:v>
                </c:pt>
                <c:pt idx="11543">
                  <c:v>0.55429999999995527</c:v>
                </c:pt>
                <c:pt idx="11544">
                  <c:v>0.55439999999995526</c:v>
                </c:pt>
                <c:pt idx="11545">
                  <c:v>0.55449999999995525</c:v>
                </c:pt>
                <c:pt idx="11546">
                  <c:v>0.55459999999995524</c:v>
                </c:pt>
                <c:pt idx="11547">
                  <c:v>0.55469999999995523</c:v>
                </c:pt>
                <c:pt idx="11548">
                  <c:v>0.55479999999995522</c:v>
                </c:pt>
                <c:pt idx="11549">
                  <c:v>0.55489999999995521</c:v>
                </c:pt>
                <c:pt idx="11550">
                  <c:v>0.5549999999999552</c:v>
                </c:pt>
                <c:pt idx="11551">
                  <c:v>0.55509999999995518</c:v>
                </c:pt>
                <c:pt idx="11552">
                  <c:v>0.55519999999995517</c:v>
                </c:pt>
                <c:pt idx="11553">
                  <c:v>0.55529999999995516</c:v>
                </c:pt>
                <c:pt idx="11554">
                  <c:v>0.55539999999995515</c:v>
                </c:pt>
                <c:pt idx="11555">
                  <c:v>0.55549999999995514</c:v>
                </c:pt>
                <c:pt idx="11556">
                  <c:v>0.55559999999995513</c:v>
                </c:pt>
                <c:pt idx="11557">
                  <c:v>0.55569999999995512</c:v>
                </c:pt>
                <c:pt idx="11558">
                  <c:v>0.55579999999995511</c:v>
                </c:pt>
                <c:pt idx="11559">
                  <c:v>0.5558999999999551</c:v>
                </c:pt>
                <c:pt idx="11560">
                  <c:v>0.55599999999995509</c:v>
                </c:pt>
                <c:pt idx="11561">
                  <c:v>0.55609999999995507</c:v>
                </c:pt>
                <c:pt idx="11562">
                  <c:v>0.55619999999995506</c:v>
                </c:pt>
                <c:pt idx="11563">
                  <c:v>0.55629999999995505</c:v>
                </c:pt>
                <c:pt idx="11564">
                  <c:v>0.55639999999995504</c:v>
                </c:pt>
                <c:pt idx="11565">
                  <c:v>0.55649999999995503</c:v>
                </c:pt>
                <c:pt idx="11566">
                  <c:v>0.55659999999995502</c:v>
                </c:pt>
                <c:pt idx="11567">
                  <c:v>0.55669999999995501</c:v>
                </c:pt>
                <c:pt idx="11568">
                  <c:v>0.556799999999955</c:v>
                </c:pt>
                <c:pt idx="11569">
                  <c:v>0.55689999999995499</c:v>
                </c:pt>
                <c:pt idx="11570">
                  <c:v>0.55699999999995498</c:v>
                </c:pt>
                <c:pt idx="11571">
                  <c:v>0.55709999999995496</c:v>
                </c:pt>
                <c:pt idx="11572">
                  <c:v>0.55719999999995495</c:v>
                </c:pt>
                <c:pt idx="11573">
                  <c:v>0.55729999999995494</c:v>
                </c:pt>
                <c:pt idx="11574">
                  <c:v>0.55739999999995493</c:v>
                </c:pt>
                <c:pt idx="11575">
                  <c:v>0.55749999999995492</c:v>
                </c:pt>
                <c:pt idx="11576">
                  <c:v>0.55759999999995491</c:v>
                </c:pt>
                <c:pt idx="11577">
                  <c:v>0.5576999999999549</c:v>
                </c:pt>
                <c:pt idx="11578">
                  <c:v>0.55779999999995489</c:v>
                </c:pt>
                <c:pt idx="11579">
                  <c:v>0.55789999999995488</c:v>
                </c:pt>
                <c:pt idx="11580">
                  <c:v>0.55799999999995487</c:v>
                </c:pt>
                <c:pt idx="11581">
                  <c:v>0.55809999999995485</c:v>
                </c:pt>
                <c:pt idx="11582">
                  <c:v>0.55819999999995484</c:v>
                </c:pt>
                <c:pt idx="11583">
                  <c:v>0.55829999999995483</c:v>
                </c:pt>
                <c:pt idx="11584">
                  <c:v>0.55839999999995482</c:v>
                </c:pt>
                <c:pt idx="11585">
                  <c:v>0.55849999999995481</c:v>
                </c:pt>
                <c:pt idx="11586">
                  <c:v>0.5585999999999548</c:v>
                </c:pt>
                <c:pt idx="11587">
                  <c:v>0.55869999999995479</c:v>
                </c:pt>
                <c:pt idx="11588">
                  <c:v>0.55879999999995478</c:v>
                </c:pt>
                <c:pt idx="11589">
                  <c:v>0.55889999999995477</c:v>
                </c:pt>
                <c:pt idx="11590">
                  <c:v>0.55899999999995476</c:v>
                </c:pt>
                <c:pt idx="11591">
                  <c:v>0.55909999999995474</c:v>
                </c:pt>
                <c:pt idx="11592">
                  <c:v>0.55919999999995473</c:v>
                </c:pt>
                <c:pt idx="11593">
                  <c:v>0.55929999999995472</c:v>
                </c:pt>
                <c:pt idx="11594">
                  <c:v>0.55939999999995471</c:v>
                </c:pt>
                <c:pt idx="11595">
                  <c:v>0.5594999999999547</c:v>
                </c:pt>
                <c:pt idx="11596">
                  <c:v>0.55959999999995469</c:v>
                </c:pt>
                <c:pt idx="11597">
                  <c:v>0.55969999999995468</c:v>
                </c:pt>
                <c:pt idx="11598">
                  <c:v>0.55979999999995467</c:v>
                </c:pt>
                <c:pt idx="11599">
                  <c:v>0.55989999999995466</c:v>
                </c:pt>
                <c:pt idx="11600">
                  <c:v>0.55999999999995465</c:v>
                </c:pt>
                <c:pt idx="11601">
                  <c:v>0.56009999999995463</c:v>
                </c:pt>
                <c:pt idx="11602">
                  <c:v>0.56019999999995462</c:v>
                </c:pt>
                <c:pt idx="11603">
                  <c:v>0.56029999999995461</c:v>
                </c:pt>
                <c:pt idx="11604">
                  <c:v>0.5603999999999546</c:v>
                </c:pt>
                <c:pt idx="11605">
                  <c:v>0.56049999999995459</c:v>
                </c:pt>
                <c:pt idx="11606">
                  <c:v>0.56059999999995458</c:v>
                </c:pt>
                <c:pt idx="11607">
                  <c:v>0.56069999999995457</c:v>
                </c:pt>
                <c:pt idx="11608">
                  <c:v>0.56079999999995456</c:v>
                </c:pt>
                <c:pt idx="11609">
                  <c:v>0.56089999999995455</c:v>
                </c:pt>
                <c:pt idx="11610">
                  <c:v>0.56099999999995454</c:v>
                </c:pt>
                <c:pt idx="11611">
                  <c:v>0.56109999999995452</c:v>
                </c:pt>
                <c:pt idx="11612">
                  <c:v>0.56119999999995451</c:v>
                </c:pt>
                <c:pt idx="11613">
                  <c:v>0.5612999999999545</c:v>
                </c:pt>
                <c:pt idx="11614">
                  <c:v>0.56139999999995449</c:v>
                </c:pt>
                <c:pt idx="11615">
                  <c:v>0.56149999999995448</c:v>
                </c:pt>
                <c:pt idx="11616">
                  <c:v>0.56159999999995447</c:v>
                </c:pt>
                <c:pt idx="11617">
                  <c:v>0.56169999999995446</c:v>
                </c:pt>
                <c:pt idx="11618">
                  <c:v>0.56179999999995445</c:v>
                </c:pt>
                <c:pt idx="11619">
                  <c:v>0.56189999999995444</c:v>
                </c:pt>
                <c:pt idx="11620">
                  <c:v>0.56199999999995442</c:v>
                </c:pt>
                <c:pt idx="11621">
                  <c:v>0.56209999999995441</c:v>
                </c:pt>
                <c:pt idx="11622">
                  <c:v>0.5621999999999544</c:v>
                </c:pt>
                <c:pt idx="11623">
                  <c:v>0.56229999999995439</c:v>
                </c:pt>
                <c:pt idx="11624">
                  <c:v>0.56239999999995438</c:v>
                </c:pt>
                <c:pt idx="11625">
                  <c:v>0.56249999999995437</c:v>
                </c:pt>
                <c:pt idx="11626">
                  <c:v>0.56259999999995436</c:v>
                </c:pt>
                <c:pt idx="11627">
                  <c:v>0.56269999999995435</c:v>
                </c:pt>
                <c:pt idx="11628">
                  <c:v>0.56279999999995434</c:v>
                </c:pt>
                <c:pt idx="11629">
                  <c:v>0.56289999999995433</c:v>
                </c:pt>
                <c:pt idx="11630">
                  <c:v>0.56299999999995431</c:v>
                </c:pt>
                <c:pt idx="11631">
                  <c:v>0.5630999999999543</c:v>
                </c:pt>
                <c:pt idx="11632">
                  <c:v>0.56319999999995429</c:v>
                </c:pt>
                <c:pt idx="11633">
                  <c:v>0.56329999999995428</c:v>
                </c:pt>
                <c:pt idx="11634">
                  <c:v>0.56339999999995427</c:v>
                </c:pt>
                <c:pt idx="11635">
                  <c:v>0.56349999999995426</c:v>
                </c:pt>
                <c:pt idx="11636">
                  <c:v>0.56359999999995425</c:v>
                </c:pt>
                <c:pt idx="11637">
                  <c:v>0.56369999999995424</c:v>
                </c:pt>
                <c:pt idx="11638">
                  <c:v>0.56379999999995423</c:v>
                </c:pt>
                <c:pt idx="11639">
                  <c:v>0.56389999999995422</c:v>
                </c:pt>
                <c:pt idx="11640">
                  <c:v>0.5639999999999542</c:v>
                </c:pt>
                <c:pt idx="11641">
                  <c:v>0.56409999999995419</c:v>
                </c:pt>
                <c:pt idx="11642">
                  <c:v>0.56419999999995418</c:v>
                </c:pt>
                <c:pt idx="11643">
                  <c:v>0.56429999999995417</c:v>
                </c:pt>
                <c:pt idx="11644">
                  <c:v>0.56439999999995416</c:v>
                </c:pt>
                <c:pt idx="11645">
                  <c:v>0.56449999999995415</c:v>
                </c:pt>
                <c:pt idx="11646">
                  <c:v>0.56459999999995414</c:v>
                </c:pt>
                <c:pt idx="11647">
                  <c:v>0.56469999999995413</c:v>
                </c:pt>
                <c:pt idx="11648">
                  <c:v>0.56479999999995412</c:v>
                </c:pt>
                <c:pt idx="11649">
                  <c:v>0.56489999999995411</c:v>
                </c:pt>
                <c:pt idx="11650">
                  <c:v>0.56499999999995409</c:v>
                </c:pt>
                <c:pt idx="11651">
                  <c:v>0.56509999999995408</c:v>
                </c:pt>
                <c:pt idx="11652">
                  <c:v>0.56519999999995407</c:v>
                </c:pt>
                <c:pt idx="11653">
                  <c:v>0.56529999999995406</c:v>
                </c:pt>
                <c:pt idx="11654">
                  <c:v>0.56539999999995405</c:v>
                </c:pt>
                <c:pt idx="11655">
                  <c:v>0.56549999999995404</c:v>
                </c:pt>
                <c:pt idx="11656">
                  <c:v>0.56559999999995403</c:v>
                </c:pt>
                <c:pt idx="11657">
                  <c:v>0.56569999999995402</c:v>
                </c:pt>
                <c:pt idx="11658">
                  <c:v>0.56579999999995401</c:v>
                </c:pt>
                <c:pt idx="11659">
                  <c:v>0.565899999999954</c:v>
                </c:pt>
                <c:pt idx="11660">
                  <c:v>0.56599999999995398</c:v>
                </c:pt>
                <c:pt idx="11661">
                  <c:v>0.56609999999995397</c:v>
                </c:pt>
                <c:pt idx="11662">
                  <c:v>0.56619999999995396</c:v>
                </c:pt>
                <c:pt idx="11663">
                  <c:v>0.56629999999995395</c:v>
                </c:pt>
                <c:pt idx="11664">
                  <c:v>0.56639999999995394</c:v>
                </c:pt>
                <c:pt idx="11665">
                  <c:v>0.56649999999995393</c:v>
                </c:pt>
                <c:pt idx="11666">
                  <c:v>0.56659999999995392</c:v>
                </c:pt>
                <c:pt idx="11667">
                  <c:v>0.56669999999995391</c:v>
                </c:pt>
                <c:pt idx="11668">
                  <c:v>0.5667999999999539</c:v>
                </c:pt>
                <c:pt idx="11669">
                  <c:v>0.56689999999995389</c:v>
                </c:pt>
                <c:pt idx="11670">
                  <c:v>0.56699999999995387</c:v>
                </c:pt>
                <c:pt idx="11671">
                  <c:v>0.56709999999995386</c:v>
                </c:pt>
                <c:pt idx="11672">
                  <c:v>0.56719999999995385</c:v>
                </c:pt>
                <c:pt idx="11673">
                  <c:v>0.56729999999995384</c:v>
                </c:pt>
                <c:pt idx="11674">
                  <c:v>0.56739999999995383</c:v>
                </c:pt>
                <c:pt idx="11675">
                  <c:v>0.56749999999995382</c:v>
                </c:pt>
                <c:pt idx="11676">
                  <c:v>0.56759999999995381</c:v>
                </c:pt>
                <c:pt idx="11677">
                  <c:v>0.5676999999999538</c:v>
                </c:pt>
                <c:pt idx="11678">
                  <c:v>0.56779999999995379</c:v>
                </c:pt>
                <c:pt idx="11679">
                  <c:v>0.56789999999995378</c:v>
                </c:pt>
                <c:pt idx="11680">
                  <c:v>0.56799999999995376</c:v>
                </c:pt>
                <c:pt idx="11681">
                  <c:v>0.56809999999995375</c:v>
                </c:pt>
                <c:pt idx="11682">
                  <c:v>0.56819999999995374</c:v>
                </c:pt>
                <c:pt idx="11683">
                  <c:v>0.56829999999995373</c:v>
                </c:pt>
                <c:pt idx="11684">
                  <c:v>0.56839999999995372</c:v>
                </c:pt>
                <c:pt idx="11685">
                  <c:v>0.56849999999995371</c:v>
                </c:pt>
                <c:pt idx="11686">
                  <c:v>0.5685999999999537</c:v>
                </c:pt>
                <c:pt idx="11687">
                  <c:v>0.56869999999995369</c:v>
                </c:pt>
                <c:pt idx="11688">
                  <c:v>0.56879999999995368</c:v>
                </c:pt>
                <c:pt idx="11689">
                  <c:v>0.56889999999995366</c:v>
                </c:pt>
                <c:pt idx="11690">
                  <c:v>0.56899999999995365</c:v>
                </c:pt>
                <c:pt idx="11691">
                  <c:v>0.56909999999995364</c:v>
                </c:pt>
                <c:pt idx="11692">
                  <c:v>0.56919999999995363</c:v>
                </c:pt>
                <c:pt idx="11693">
                  <c:v>0.56929999999995362</c:v>
                </c:pt>
                <c:pt idx="11694">
                  <c:v>0.56939999999995361</c:v>
                </c:pt>
                <c:pt idx="11695">
                  <c:v>0.5694999999999536</c:v>
                </c:pt>
                <c:pt idx="11696">
                  <c:v>0.56959999999995359</c:v>
                </c:pt>
                <c:pt idx="11697">
                  <c:v>0.56969999999995358</c:v>
                </c:pt>
                <c:pt idx="11698">
                  <c:v>0.56979999999995357</c:v>
                </c:pt>
                <c:pt idx="11699">
                  <c:v>0.56989999999995355</c:v>
                </c:pt>
                <c:pt idx="11700">
                  <c:v>0.56999999999995354</c:v>
                </c:pt>
                <c:pt idx="11701">
                  <c:v>0.57009999999995353</c:v>
                </c:pt>
                <c:pt idx="11702">
                  <c:v>0.57019999999995352</c:v>
                </c:pt>
                <c:pt idx="11703">
                  <c:v>0.57029999999995351</c:v>
                </c:pt>
                <c:pt idx="11704">
                  <c:v>0.5703999999999535</c:v>
                </c:pt>
                <c:pt idx="11705">
                  <c:v>0.57049999999995349</c:v>
                </c:pt>
                <c:pt idx="11706">
                  <c:v>0.57059999999995348</c:v>
                </c:pt>
                <c:pt idx="11707">
                  <c:v>0.57069999999995347</c:v>
                </c:pt>
                <c:pt idx="11708">
                  <c:v>0.57079999999995346</c:v>
                </c:pt>
                <c:pt idx="11709">
                  <c:v>0.57089999999995344</c:v>
                </c:pt>
                <c:pt idx="11710">
                  <c:v>0.57099999999995343</c:v>
                </c:pt>
                <c:pt idx="11711">
                  <c:v>0.57109999999995342</c:v>
                </c:pt>
                <c:pt idx="11712">
                  <c:v>0.57119999999995341</c:v>
                </c:pt>
                <c:pt idx="11713">
                  <c:v>0.5712999999999534</c:v>
                </c:pt>
                <c:pt idx="11714">
                  <c:v>0.57139999999995339</c:v>
                </c:pt>
                <c:pt idx="11715">
                  <c:v>0.57149999999995338</c:v>
                </c:pt>
                <c:pt idx="11716">
                  <c:v>0.57159999999995337</c:v>
                </c:pt>
                <c:pt idx="11717">
                  <c:v>0.57169999999995336</c:v>
                </c:pt>
                <c:pt idx="11718">
                  <c:v>0.57179999999995335</c:v>
                </c:pt>
                <c:pt idx="11719">
                  <c:v>0.57189999999995333</c:v>
                </c:pt>
                <c:pt idx="11720">
                  <c:v>0.57199999999995332</c:v>
                </c:pt>
                <c:pt idx="11721">
                  <c:v>0.57209999999995331</c:v>
                </c:pt>
                <c:pt idx="11722">
                  <c:v>0.5721999999999533</c:v>
                </c:pt>
                <c:pt idx="11723">
                  <c:v>0.57229999999995329</c:v>
                </c:pt>
                <c:pt idx="11724">
                  <c:v>0.57239999999995328</c:v>
                </c:pt>
                <c:pt idx="11725">
                  <c:v>0.57249999999995327</c:v>
                </c:pt>
                <c:pt idx="11726">
                  <c:v>0.57259999999995326</c:v>
                </c:pt>
                <c:pt idx="11727">
                  <c:v>0.57269999999995325</c:v>
                </c:pt>
                <c:pt idx="11728">
                  <c:v>0.57279999999995324</c:v>
                </c:pt>
                <c:pt idx="11729">
                  <c:v>0.57289999999995322</c:v>
                </c:pt>
                <c:pt idx="11730">
                  <c:v>0.57299999999995321</c:v>
                </c:pt>
                <c:pt idx="11731">
                  <c:v>0.5730999999999532</c:v>
                </c:pt>
                <c:pt idx="11732">
                  <c:v>0.57319999999995319</c:v>
                </c:pt>
                <c:pt idx="11733">
                  <c:v>0.57329999999995318</c:v>
                </c:pt>
                <c:pt idx="11734">
                  <c:v>0.57339999999995317</c:v>
                </c:pt>
                <c:pt idx="11735">
                  <c:v>0.57349999999995316</c:v>
                </c:pt>
                <c:pt idx="11736">
                  <c:v>0.57359999999995315</c:v>
                </c:pt>
                <c:pt idx="11737">
                  <c:v>0.57369999999995314</c:v>
                </c:pt>
                <c:pt idx="11738">
                  <c:v>0.57379999999995313</c:v>
                </c:pt>
                <c:pt idx="11739">
                  <c:v>0.57389999999995311</c:v>
                </c:pt>
                <c:pt idx="11740">
                  <c:v>0.5739999999999531</c:v>
                </c:pt>
                <c:pt idx="11741">
                  <c:v>0.57409999999995309</c:v>
                </c:pt>
                <c:pt idx="11742">
                  <c:v>0.57419999999995308</c:v>
                </c:pt>
                <c:pt idx="11743">
                  <c:v>0.57429999999995307</c:v>
                </c:pt>
                <c:pt idx="11744">
                  <c:v>0.57439999999995306</c:v>
                </c:pt>
                <c:pt idx="11745">
                  <c:v>0.57449999999995305</c:v>
                </c:pt>
                <c:pt idx="11746">
                  <c:v>0.57459999999995304</c:v>
                </c:pt>
                <c:pt idx="11747">
                  <c:v>0.57469999999995303</c:v>
                </c:pt>
                <c:pt idx="11748">
                  <c:v>0.57479999999995302</c:v>
                </c:pt>
                <c:pt idx="11749">
                  <c:v>0.574899999999953</c:v>
                </c:pt>
                <c:pt idx="11750">
                  <c:v>0.57499999999995299</c:v>
                </c:pt>
                <c:pt idx="11751">
                  <c:v>0.57509999999995298</c:v>
                </c:pt>
                <c:pt idx="11752">
                  <c:v>0.57519999999995297</c:v>
                </c:pt>
                <c:pt idx="11753">
                  <c:v>0.57529999999995296</c:v>
                </c:pt>
                <c:pt idx="11754">
                  <c:v>0.57539999999995295</c:v>
                </c:pt>
                <c:pt idx="11755">
                  <c:v>0.57549999999995294</c:v>
                </c:pt>
                <c:pt idx="11756">
                  <c:v>0.57559999999995293</c:v>
                </c:pt>
                <c:pt idx="11757">
                  <c:v>0.57569999999995292</c:v>
                </c:pt>
                <c:pt idx="11758">
                  <c:v>0.57579999999995291</c:v>
                </c:pt>
                <c:pt idx="11759">
                  <c:v>0.57589999999995289</c:v>
                </c:pt>
                <c:pt idx="11760">
                  <c:v>0.57599999999995288</c:v>
                </c:pt>
                <c:pt idx="11761">
                  <c:v>0.57609999999995287</c:v>
                </c:pt>
                <c:pt idx="11762">
                  <c:v>0.57619999999995286</c:v>
                </c:pt>
                <c:pt idx="11763">
                  <c:v>0.57629999999995285</c:v>
                </c:pt>
                <c:pt idx="11764">
                  <c:v>0.57639999999995284</c:v>
                </c:pt>
                <c:pt idx="11765">
                  <c:v>0.57649999999995283</c:v>
                </c:pt>
                <c:pt idx="11766">
                  <c:v>0.57659999999995282</c:v>
                </c:pt>
                <c:pt idx="11767">
                  <c:v>0.57669999999995281</c:v>
                </c:pt>
                <c:pt idx="11768">
                  <c:v>0.57679999999995279</c:v>
                </c:pt>
                <c:pt idx="11769">
                  <c:v>0.57689999999995278</c:v>
                </c:pt>
                <c:pt idx="11770">
                  <c:v>0.57699999999995277</c:v>
                </c:pt>
                <c:pt idx="11771">
                  <c:v>0.57709999999995276</c:v>
                </c:pt>
                <c:pt idx="11772">
                  <c:v>0.57719999999995275</c:v>
                </c:pt>
                <c:pt idx="11773">
                  <c:v>0.57729999999995274</c:v>
                </c:pt>
                <c:pt idx="11774">
                  <c:v>0.57739999999995273</c:v>
                </c:pt>
                <c:pt idx="11775">
                  <c:v>0.57749999999995272</c:v>
                </c:pt>
                <c:pt idx="11776">
                  <c:v>0.57759999999995271</c:v>
                </c:pt>
                <c:pt idx="11777">
                  <c:v>0.5776999999999527</c:v>
                </c:pt>
                <c:pt idx="11778">
                  <c:v>0.57779999999995268</c:v>
                </c:pt>
                <c:pt idx="11779">
                  <c:v>0.57789999999995267</c:v>
                </c:pt>
                <c:pt idx="11780">
                  <c:v>0.57799999999995266</c:v>
                </c:pt>
                <c:pt idx="11781">
                  <c:v>0.57809999999995265</c:v>
                </c:pt>
                <c:pt idx="11782">
                  <c:v>0.57819999999995264</c:v>
                </c:pt>
                <c:pt idx="11783">
                  <c:v>0.57829999999995263</c:v>
                </c:pt>
                <c:pt idx="11784">
                  <c:v>0.57839999999995262</c:v>
                </c:pt>
                <c:pt idx="11785">
                  <c:v>0.57849999999995261</c:v>
                </c:pt>
                <c:pt idx="11786">
                  <c:v>0.5785999999999526</c:v>
                </c:pt>
                <c:pt idx="11787">
                  <c:v>0.57869999999995259</c:v>
                </c:pt>
                <c:pt idx="11788">
                  <c:v>0.57879999999995257</c:v>
                </c:pt>
                <c:pt idx="11789">
                  <c:v>0.57889999999995256</c:v>
                </c:pt>
                <c:pt idx="11790">
                  <c:v>0.57899999999995255</c:v>
                </c:pt>
                <c:pt idx="11791">
                  <c:v>0.57909999999995254</c:v>
                </c:pt>
                <c:pt idx="11792">
                  <c:v>0.57919999999995253</c:v>
                </c:pt>
                <c:pt idx="11793">
                  <c:v>0.57929999999995252</c:v>
                </c:pt>
                <c:pt idx="11794">
                  <c:v>0.57939999999995251</c:v>
                </c:pt>
                <c:pt idx="11795">
                  <c:v>0.5794999999999525</c:v>
                </c:pt>
                <c:pt idx="11796">
                  <c:v>0.57959999999995249</c:v>
                </c:pt>
                <c:pt idx="11797">
                  <c:v>0.57969999999995248</c:v>
                </c:pt>
                <c:pt idx="11798">
                  <c:v>0.57979999999995246</c:v>
                </c:pt>
                <c:pt idx="11799">
                  <c:v>0.57989999999995245</c:v>
                </c:pt>
                <c:pt idx="11800">
                  <c:v>0.57999999999995244</c:v>
                </c:pt>
                <c:pt idx="11801">
                  <c:v>0.58009999999995243</c:v>
                </c:pt>
                <c:pt idx="11802">
                  <c:v>0.58019999999995242</c:v>
                </c:pt>
                <c:pt idx="11803">
                  <c:v>0.58029999999995241</c:v>
                </c:pt>
                <c:pt idx="11804">
                  <c:v>0.5803999999999524</c:v>
                </c:pt>
                <c:pt idx="11805">
                  <c:v>0.58049999999995239</c:v>
                </c:pt>
                <c:pt idx="11806">
                  <c:v>0.58059999999995238</c:v>
                </c:pt>
                <c:pt idx="11807">
                  <c:v>0.58069999999995237</c:v>
                </c:pt>
                <c:pt idx="11808">
                  <c:v>0.58079999999995235</c:v>
                </c:pt>
                <c:pt idx="11809">
                  <c:v>0.58089999999995234</c:v>
                </c:pt>
                <c:pt idx="11810">
                  <c:v>0.58099999999995233</c:v>
                </c:pt>
                <c:pt idx="11811">
                  <c:v>0.58109999999995232</c:v>
                </c:pt>
                <c:pt idx="11812">
                  <c:v>0.58119999999995231</c:v>
                </c:pt>
                <c:pt idx="11813">
                  <c:v>0.5812999999999523</c:v>
                </c:pt>
                <c:pt idx="11814">
                  <c:v>0.58139999999995229</c:v>
                </c:pt>
                <c:pt idx="11815">
                  <c:v>0.58149999999995228</c:v>
                </c:pt>
                <c:pt idx="11816">
                  <c:v>0.58159999999995227</c:v>
                </c:pt>
                <c:pt idx="11817">
                  <c:v>0.58169999999995226</c:v>
                </c:pt>
                <c:pt idx="11818">
                  <c:v>0.58179999999995224</c:v>
                </c:pt>
                <c:pt idx="11819">
                  <c:v>0.58189999999995223</c:v>
                </c:pt>
                <c:pt idx="11820">
                  <c:v>0.58199999999995222</c:v>
                </c:pt>
                <c:pt idx="11821">
                  <c:v>0.58209999999995221</c:v>
                </c:pt>
                <c:pt idx="11822">
                  <c:v>0.5821999999999522</c:v>
                </c:pt>
                <c:pt idx="11823">
                  <c:v>0.58229999999995219</c:v>
                </c:pt>
                <c:pt idx="11824">
                  <c:v>0.58239999999995218</c:v>
                </c:pt>
                <c:pt idx="11825">
                  <c:v>0.58249999999995217</c:v>
                </c:pt>
                <c:pt idx="11826">
                  <c:v>0.58259999999995216</c:v>
                </c:pt>
                <c:pt idx="11827">
                  <c:v>0.58269999999995215</c:v>
                </c:pt>
                <c:pt idx="11828">
                  <c:v>0.58279999999995213</c:v>
                </c:pt>
                <c:pt idx="11829">
                  <c:v>0.58289999999995212</c:v>
                </c:pt>
                <c:pt idx="11830">
                  <c:v>0.58299999999995211</c:v>
                </c:pt>
                <c:pt idx="11831">
                  <c:v>0.5830999999999521</c:v>
                </c:pt>
                <c:pt idx="11832">
                  <c:v>0.58319999999995209</c:v>
                </c:pt>
                <c:pt idx="11833">
                  <c:v>0.58329999999995208</c:v>
                </c:pt>
                <c:pt idx="11834">
                  <c:v>0.58339999999995207</c:v>
                </c:pt>
                <c:pt idx="11835">
                  <c:v>0.58349999999995206</c:v>
                </c:pt>
                <c:pt idx="11836">
                  <c:v>0.58359999999995205</c:v>
                </c:pt>
                <c:pt idx="11837">
                  <c:v>0.58369999999995203</c:v>
                </c:pt>
                <c:pt idx="11838">
                  <c:v>0.58379999999995202</c:v>
                </c:pt>
                <c:pt idx="11839">
                  <c:v>0.58389999999995201</c:v>
                </c:pt>
                <c:pt idx="11840">
                  <c:v>0.583999999999952</c:v>
                </c:pt>
                <c:pt idx="11841">
                  <c:v>0.58409999999995199</c:v>
                </c:pt>
                <c:pt idx="11842">
                  <c:v>0.58419999999995198</c:v>
                </c:pt>
                <c:pt idx="11843">
                  <c:v>0.58429999999995197</c:v>
                </c:pt>
                <c:pt idx="11844">
                  <c:v>0.58439999999995196</c:v>
                </c:pt>
                <c:pt idx="11845">
                  <c:v>0.58449999999995195</c:v>
                </c:pt>
                <c:pt idx="11846">
                  <c:v>0.58459999999995194</c:v>
                </c:pt>
                <c:pt idx="11847">
                  <c:v>0.58469999999995192</c:v>
                </c:pt>
                <c:pt idx="11848">
                  <c:v>0.58479999999995191</c:v>
                </c:pt>
                <c:pt idx="11849">
                  <c:v>0.5848999999999519</c:v>
                </c:pt>
                <c:pt idx="11850">
                  <c:v>0.58499999999995189</c:v>
                </c:pt>
                <c:pt idx="11851">
                  <c:v>0.58509999999995188</c:v>
                </c:pt>
                <c:pt idx="11852">
                  <c:v>0.58519999999995187</c:v>
                </c:pt>
                <c:pt idx="11853">
                  <c:v>0.58529999999995186</c:v>
                </c:pt>
                <c:pt idx="11854">
                  <c:v>0.58539999999995185</c:v>
                </c:pt>
                <c:pt idx="11855">
                  <c:v>0.58549999999995184</c:v>
                </c:pt>
                <c:pt idx="11856">
                  <c:v>0.58559999999995183</c:v>
                </c:pt>
                <c:pt idx="11857">
                  <c:v>0.58569999999995181</c:v>
                </c:pt>
                <c:pt idx="11858">
                  <c:v>0.5857999999999518</c:v>
                </c:pt>
                <c:pt idx="11859">
                  <c:v>0.58589999999995179</c:v>
                </c:pt>
                <c:pt idx="11860">
                  <c:v>0.58599999999995178</c:v>
                </c:pt>
                <c:pt idx="11861">
                  <c:v>0.58609999999995177</c:v>
                </c:pt>
                <c:pt idx="11862">
                  <c:v>0.58619999999995176</c:v>
                </c:pt>
                <c:pt idx="11863">
                  <c:v>0.58629999999995175</c:v>
                </c:pt>
                <c:pt idx="11864">
                  <c:v>0.58639999999995174</c:v>
                </c:pt>
                <c:pt idx="11865">
                  <c:v>0.58649999999995173</c:v>
                </c:pt>
                <c:pt idx="11866">
                  <c:v>0.58659999999995172</c:v>
                </c:pt>
                <c:pt idx="11867">
                  <c:v>0.5866999999999517</c:v>
                </c:pt>
                <c:pt idx="11868">
                  <c:v>0.58679999999995169</c:v>
                </c:pt>
                <c:pt idx="11869">
                  <c:v>0.58689999999995168</c:v>
                </c:pt>
                <c:pt idx="11870">
                  <c:v>0.58699999999995167</c:v>
                </c:pt>
                <c:pt idx="11871">
                  <c:v>0.58709999999995166</c:v>
                </c:pt>
                <c:pt idx="11872">
                  <c:v>0.58719999999995165</c:v>
                </c:pt>
                <c:pt idx="11873">
                  <c:v>0.58729999999995164</c:v>
                </c:pt>
                <c:pt idx="11874">
                  <c:v>0.58739999999995163</c:v>
                </c:pt>
                <c:pt idx="11875">
                  <c:v>0.58749999999995162</c:v>
                </c:pt>
                <c:pt idx="11876">
                  <c:v>0.58759999999995161</c:v>
                </c:pt>
                <c:pt idx="11877">
                  <c:v>0.58769999999995159</c:v>
                </c:pt>
                <c:pt idx="11878">
                  <c:v>0.58779999999995158</c:v>
                </c:pt>
                <c:pt idx="11879">
                  <c:v>0.58789999999995157</c:v>
                </c:pt>
                <c:pt idx="11880">
                  <c:v>0.58799999999995156</c:v>
                </c:pt>
                <c:pt idx="11881">
                  <c:v>0.58809999999995155</c:v>
                </c:pt>
                <c:pt idx="11882">
                  <c:v>0.58819999999995154</c:v>
                </c:pt>
                <c:pt idx="11883">
                  <c:v>0.58829999999995153</c:v>
                </c:pt>
                <c:pt idx="11884">
                  <c:v>0.58839999999995152</c:v>
                </c:pt>
                <c:pt idx="11885">
                  <c:v>0.58849999999995151</c:v>
                </c:pt>
                <c:pt idx="11886">
                  <c:v>0.5885999999999515</c:v>
                </c:pt>
                <c:pt idx="11887">
                  <c:v>0.58869999999995148</c:v>
                </c:pt>
                <c:pt idx="11888">
                  <c:v>0.58879999999995147</c:v>
                </c:pt>
                <c:pt idx="11889">
                  <c:v>0.58889999999995146</c:v>
                </c:pt>
                <c:pt idx="11890">
                  <c:v>0.58899999999995145</c:v>
                </c:pt>
                <c:pt idx="11891">
                  <c:v>0.58909999999995144</c:v>
                </c:pt>
                <c:pt idx="11892">
                  <c:v>0.58919999999995143</c:v>
                </c:pt>
                <c:pt idx="11893">
                  <c:v>0.58929999999995142</c:v>
                </c:pt>
                <c:pt idx="11894">
                  <c:v>0.58939999999995141</c:v>
                </c:pt>
                <c:pt idx="11895">
                  <c:v>0.5894999999999514</c:v>
                </c:pt>
                <c:pt idx="11896">
                  <c:v>0.58959999999995139</c:v>
                </c:pt>
                <c:pt idx="11897">
                  <c:v>0.58969999999995137</c:v>
                </c:pt>
                <c:pt idx="11898">
                  <c:v>0.58979999999995136</c:v>
                </c:pt>
                <c:pt idx="11899">
                  <c:v>0.58989999999995135</c:v>
                </c:pt>
                <c:pt idx="11900">
                  <c:v>0.58999999999995134</c:v>
                </c:pt>
                <c:pt idx="11901">
                  <c:v>0.59009999999995133</c:v>
                </c:pt>
                <c:pt idx="11902">
                  <c:v>0.59019999999995132</c:v>
                </c:pt>
                <c:pt idx="11903">
                  <c:v>0.59029999999995131</c:v>
                </c:pt>
                <c:pt idx="11904">
                  <c:v>0.5903999999999513</c:v>
                </c:pt>
                <c:pt idx="11905">
                  <c:v>0.59049999999995129</c:v>
                </c:pt>
                <c:pt idx="11906">
                  <c:v>0.59059999999995128</c:v>
                </c:pt>
                <c:pt idx="11907">
                  <c:v>0.59069999999995126</c:v>
                </c:pt>
                <c:pt idx="11908">
                  <c:v>0.59079999999995125</c:v>
                </c:pt>
                <c:pt idx="11909">
                  <c:v>0.59089999999995124</c:v>
                </c:pt>
                <c:pt idx="11910">
                  <c:v>0.59099999999995123</c:v>
                </c:pt>
                <c:pt idx="11911">
                  <c:v>0.59109999999995122</c:v>
                </c:pt>
                <c:pt idx="11912">
                  <c:v>0.59119999999995121</c:v>
                </c:pt>
                <c:pt idx="11913">
                  <c:v>0.5912999999999512</c:v>
                </c:pt>
                <c:pt idx="11914">
                  <c:v>0.59139999999995119</c:v>
                </c:pt>
                <c:pt idx="11915">
                  <c:v>0.59149999999995118</c:v>
                </c:pt>
                <c:pt idx="11916">
                  <c:v>0.59159999999995116</c:v>
                </c:pt>
                <c:pt idx="11917">
                  <c:v>0.59169999999995115</c:v>
                </c:pt>
                <c:pt idx="11918">
                  <c:v>0.59179999999995114</c:v>
                </c:pt>
                <c:pt idx="11919">
                  <c:v>0.59189999999995113</c:v>
                </c:pt>
                <c:pt idx="11920">
                  <c:v>0.59199999999995112</c:v>
                </c:pt>
                <c:pt idx="11921">
                  <c:v>0.59209999999995111</c:v>
                </c:pt>
                <c:pt idx="11922">
                  <c:v>0.5921999999999511</c:v>
                </c:pt>
                <c:pt idx="11923">
                  <c:v>0.59229999999995109</c:v>
                </c:pt>
                <c:pt idx="11924">
                  <c:v>0.59239999999995108</c:v>
                </c:pt>
                <c:pt idx="11925">
                  <c:v>0.59249999999995107</c:v>
                </c:pt>
                <c:pt idx="11926">
                  <c:v>0.59259999999995105</c:v>
                </c:pt>
                <c:pt idx="11927">
                  <c:v>0.59269999999995104</c:v>
                </c:pt>
                <c:pt idx="11928">
                  <c:v>0.59279999999995103</c:v>
                </c:pt>
                <c:pt idx="11929">
                  <c:v>0.59289999999995102</c:v>
                </c:pt>
                <c:pt idx="11930">
                  <c:v>0.59299999999995101</c:v>
                </c:pt>
                <c:pt idx="11931">
                  <c:v>0.593099999999951</c:v>
                </c:pt>
                <c:pt idx="11932">
                  <c:v>0.59319999999995099</c:v>
                </c:pt>
                <c:pt idx="11933">
                  <c:v>0.59329999999995098</c:v>
                </c:pt>
                <c:pt idx="11934">
                  <c:v>0.59339999999995097</c:v>
                </c:pt>
                <c:pt idx="11935">
                  <c:v>0.59349999999995096</c:v>
                </c:pt>
                <c:pt idx="11936">
                  <c:v>0.59359999999995094</c:v>
                </c:pt>
                <c:pt idx="11937">
                  <c:v>0.59369999999995093</c:v>
                </c:pt>
                <c:pt idx="11938">
                  <c:v>0.59379999999995092</c:v>
                </c:pt>
                <c:pt idx="11939">
                  <c:v>0.59389999999995091</c:v>
                </c:pt>
                <c:pt idx="11940">
                  <c:v>0.5939999999999509</c:v>
                </c:pt>
                <c:pt idx="11941">
                  <c:v>0.59409999999995089</c:v>
                </c:pt>
                <c:pt idx="11942">
                  <c:v>0.59419999999995088</c:v>
                </c:pt>
                <c:pt idx="11943">
                  <c:v>0.59429999999995087</c:v>
                </c:pt>
                <c:pt idx="11944">
                  <c:v>0.59439999999995086</c:v>
                </c:pt>
                <c:pt idx="11945">
                  <c:v>0.59449999999995085</c:v>
                </c:pt>
                <c:pt idx="11946">
                  <c:v>0.59459999999995083</c:v>
                </c:pt>
                <c:pt idx="11947">
                  <c:v>0.59469999999995082</c:v>
                </c:pt>
                <c:pt idx="11948">
                  <c:v>0.59479999999995081</c:v>
                </c:pt>
                <c:pt idx="11949">
                  <c:v>0.5948999999999508</c:v>
                </c:pt>
                <c:pt idx="11950">
                  <c:v>0.59499999999995079</c:v>
                </c:pt>
                <c:pt idx="11951">
                  <c:v>0.59509999999995078</c:v>
                </c:pt>
                <c:pt idx="11952">
                  <c:v>0.59519999999995077</c:v>
                </c:pt>
                <c:pt idx="11953">
                  <c:v>0.59529999999995076</c:v>
                </c:pt>
                <c:pt idx="11954">
                  <c:v>0.59539999999995075</c:v>
                </c:pt>
                <c:pt idx="11955">
                  <c:v>0.59549999999995074</c:v>
                </c:pt>
                <c:pt idx="11956">
                  <c:v>0.59559999999995072</c:v>
                </c:pt>
                <c:pt idx="11957">
                  <c:v>0.59569999999995071</c:v>
                </c:pt>
                <c:pt idx="11958">
                  <c:v>0.5957999999999507</c:v>
                </c:pt>
                <c:pt idx="11959">
                  <c:v>0.59589999999995069</c:v>
                </c:pt>
                <c:pt idx="11960">
                  <c:v>0.59599999999995068</c:v>
                </c:pt>
                <c:pt idx="11961">
                  <c:v>0.59609999999995067</c:v>
                </c:pt>
                <c:pt idx="11962">
                  <c:v>0.59619999999995066</c:v>
                </c:pt>
                <c:pt idx="11963">
                  <c:v>0.59629999999995065</c:v>
                </c:pt>
                <c:pt idx="11964">
                  <c:v>0.59639999999995064</c:v>
                </c:pt>
                <c:pt idx="11965">
                  <c:v>0.59649999999995063</c:v>
                </c:pt>
                <c:pt idx="11966">
                  <c:v>0.59659999999995061</c:v>
                </c:pt>
                <c:pt idx="11967">
                  <c:v>0.5966999999999506</c:v>
                </c:pt>
                <c:pt idx="11968">
                  <c:v>0.59679999999995059</c:v>
                </c:pt>
                <c:pt idx="11969">
                  <c:v>0.59689999999995058</c:v>
                </c:pt>
                <c:pt idx="11970">
                  <c:v>0.59699999999995057</c:v>
                </c:pt>
                <c:pt idx="11971">
                  <c:v>0.59709999999995056</c:v>
                </c:pt>
                <c:pt idx="11972">
                  <c:v>0.59719999999995055</c:v>
                </c:pt>
                <c:pt idx="11973">
                  <c:v>0.59729999999995054</c:v>
                </c:pt>
                <c:pt idx="11974">
                  <c:v>0.59739999999995053</c:v>
                </c:pt>
                <c:pt idx="11975">
                  <c:v>0.59749999999995052</c:v>
                </c:pt>
                <c:pt idx="11976">
                  <c:v>0.5975999999999505</c:v>
                </c:pt>
                <c:pt idx="11977">
                  <c:v>0.59769999999995049</c:v>
                </c:pt>
                <c:pt idx="11978">
                  <c:v>0.59779999999995048</c:v>
                </c:pt>
                <c:pt idx="11979">
                  <c:v>0.59789999999995047</c:v>
                </c:pt>
                <c:pt idx="11980">
                  <c:v>0.59799999999995046</c:v>
                </c:pt>
                <c:pt idx="11981">
                  <c:v>0.59809999999995045</c:v>
                </c:pt>
                <c:pt idx="11982">
                  <c:v>0.59819999999995044</c:v>
                </c:pt>
                <c:pt idx="11983">
                  <c:v>0.59829999999995043</c:v>
                </c:pt>
                <c:pt idx="11984">
                  <c:v>0.59839999999995042</c:v>
                </c:pt>
                <c:pt idx="11985">
                  <c:v>0.59849999999995041</c:v>
                </c:pt>
                <c:pt idx="11986">
                  <c:v>0.59859999999995039</c:v>
                </c:pt>
                <c:pt idx="11987">
                  <c:v>0.59869999999995038</c:v>
                </c:pt>
                <c:pt idx="11988">
                  <c:v>0.59879999999995037</c:v>
                </c:pt>
                <c:pt idx="11989">
                  <c:v>0.59889999999995036</c:v>
                </c:pt>
                <c:pt idx="11990">
                  <c:v>0.59899999999995035</c:v>
                </c:pt>
                <c:pt idx="11991">
                  <c:v>0.59909999999995034</c:v>
                </c:pt>
                <c:pt idx="11992">
                  <c:v>0.59919999999995033</c:v>
                </c:pt>
                <c:pt idx="11993">
                  <c:v>0.59929999999995032</c:v>
                </c:pt>
                <c:pt idx="11994">
                  <c:v>0.59939999999995031</c:v>
                </c:pt>
                <c:pt idx="11995">
                  <c:v>0.59949999999995029</c:v>
                </c:pt>
                <c:pt idx="11996">
                  <c:v>0.59959999999995028</c:v>
                </c:pt>
                <c:pt idx="11997">
                  <c:v>0.59969999999995027</c:v>
                </c:pt>
                <c:pt idx="11998">
                  <c:v>0.59979999999995026</c:v>
                </c:pt>
                <c:pt idx="11999">
                  <c:v>0.59989999999995025</c:v>
                </c:pt>
                <c:pt idx="12000">
                  <c:v>0.59999999999995024</c:v>
                </c:pt>
                <c:pt idx="12001">
                  <c:v>0.60009999999995023</c:v>
                </c:pt>
                <c:pt idx="12002">
                  <c:v>0.60019999999995022</c:v>
                </c:pt>
                <c:pt idx="12003">
                  <c:v>0.60029999999995021</c:v>
                </c:pt>
                <c:pt idx="12004">
                  <c:v>0.6003999999999502</c:v>
                </c:pt>
                <c:pt idx="12005">
                  <c:v>0.60049999999995018</c:v>
                </c:pt>
                <c:pt idx="12006">
                  <c:v>0.60059999999995017</c:v>
                </c:pt>
                <c:pt idx="12007">
                  <c:v>0.60069999999995016</c:v>
                </c:pt>
                <c:pt idx="12008">
                  <c:v>0.60079999999995015</c:v>
                </c:pt>
                <c:pt idx="12009">
                  <c:v>0.60089999999995014</c:v>
                </c:pt>
                <c:pt idx="12010">
                  <c:v>0.60099999999995013</c:v>
                </c:pt>
                <c:pt idx="12011">
                  <c:v>0.60109999999995012</c:v>
                </c:pt>
                <c:pt idx="12012">
                  <c:v>0.60119999999995011</c:v>
                </c:pt>
                <c:pt idx="12013">
                  <c:v>0.6012999999999501</c:v>
                </c:pt>
                <c:pt idx="12014">
                  <c:v>0.60139999999995009</c:v>
                </c:pt>
                <c:pt idx="12015">
                  <c:v>0.60149999999995007</c:v>
                </c:pt>
                <c:pt idx="12016">
                  <c:v>0.60159999999995006</c:v>
                </c:pt>
                <c:pt idx="12017">
                  <c:v>0.60169999999995005</c:v>
                </c:pt>
                <c:pt idx="12018">
                  <c:v>0.60179999999995004</c:v>
                </c:pt>
                <c:pt idx="12019">
                  <c:v>0.60189999999995003</c:v>
                </c:pt>
                <c:pt idx="12020">
                  <c:v>0.60199999999995002</c:v>
                </c:pt>
                <c:pt idx="12021">
                  <c:v>0.60209999999995001</c:v>
                </c:pt>
                <c:pt idx="12022">
                  <c:v>0.60219999999995</c:v>
                </c:pt>
                <c:pt idx="12023">
                  <c:v>0.60229999999994999</c:v>
                </c:pt>
                <c:pt idx="12024">
                  <c:v>0.60239999999994998</c:v>
                </c:pt>
                <c:pt idx="12025">
                  <c:v>0.60249999999994996</c:v>
                </c:pt>
                <c:pt idx="12026">
                  <c:v>0.60259999999994995</c:v>
                </c:pt>
                <c:pt idx="12027">
                  <c:v>0.60269999999994994</c:v>
                </c:pt>
                <c:pt idx="12028">
                  <c:v>0.60279999999994993</c:v>
                </c:pt>
                <c:pt idx="12029">
                  <c:v>0.60289999999994992</c:v>
                </c:pt>
                <c:pt idx="12030">
                  <c:v>0.60299999999994991</c:v>
                </c:pt>
                <c:pt idx="12031">
                  <c:v>0.6030999999999499</c:v>
                </c:pt>
                <c:pt idx="12032">
                  <c:v>0.60319999999994989</c:v>
                </c:pt>
                <c:pt idx="12033">
                  <c:v>0.60329999999994988</c:v>
                </c:pt>
                <c:pt idx="12034">
                  <c:v>0.60339999999994987</c:v>
                </c:pt>
                <c:pt idx="12035">
                  <c:v>0.60349999999994985</c:v>
                </c:pt>
                <c:pt idx="12036">
                  <c:v>0.60359999999994984</c:v>
                </c:pt>
                <c:pt idx="12037">
                  <c:v>0.60369999999994983</c:v>
                </c:pt>
                <c:pt idx="12038">
                  <c:v>0.60379999999994982</c:v>
                </c:pt>
                <c:pt idx="12039">
                  <c:v>0.60389999999994981</c:v>
                </c:pt>
                <c:pt idx="12040">
                  <c:v>0.6039999999999498</c:v>
                </c:pt>
                <c:pt idx="12041">
                  <c:v>0.60409999999994979</c:v>
                </c:pt>
                <c:pt idx="12042">
                  <c:v>0.60419999999994978</c:v>
                </c:pt>
                <c:pt idx="12043">
                  <c:v>0.60429999999994977</c:v>
                </c:pt>
                <c:pt idx="12044">
                  <c:v>0.60439999999994976</c:v>
                </c:pt>
                <c:pt idx="12045">
                  <c:v>0.60449999999994974</c:v>
                </c:pt>
                <c:pt idx="12046">
                  <c:v>0.60459999999994973</c:v>
                </c:pt>
                <c:pt idx="12047">
                  <c:v>0.60469999999994972</c:v>
                </c:pt>
                <c:pt idx="12048">
                  <c:v>0.60479999999994971</c:v>
                </c:pt>
                <c:pt idx="12049">
                  <c:v>0.6048999999999497</c:v>
                </c:pt>
                <c:pt idx="12050">
                  <c:v>0.60499999999994969</c:v>
                </c:pt>
                <c:pt idx="12051">
                  <c:v>0.60509999999994968</c:v>
                </c:pt>
                <c:pt idx="12052">
                  <c:v>0.60519999999994967</c:v>
                </c:pt>
                <c:pt idx="12053">
                  <c:v>0.60529999999994966</c:v>
                </c:pt>
                <c:pt idx="12054">
                  <c:v>0.60539999999994965</c:v>
                </c:pt>
                <c:pt idx="12055">
                  <c:v>0.60549999999994963</c:v>
                </c:pt>
                <c:pt idx="12056">
                  <c:v>0.60559999999994962</c:v>
                </c:pt>
                <c:pt idx="12057">
                  <c:v>0.60569999999994961</c:v>
                </c:pt>
                <c:pt idx="12058">
                  <c:v>0.6057999999999496</c:v>
                </c:pt>
                <c:pt idx="12059">
                  <c:v>0.60589999999994959</c:v>
                </c:pt>
                <c:pt idx="12060">
                  <c:v>0.60599999999994958</c:v>
                </c:pt>
                <c:pt idx="12061">
                  <c:v>0.60609999999994957</c:v>
                </c:pt>
                <c:pt idx="12062">
                  <c:v>0.60619999999994956</c:v>
                </c:pt>
                <c:pt idx="12063">
                  <c:v>0.60629999999994955</c:v>
                </c:pt>
                <c:pt idx="12064">
                  <c:v>0.60639999999994953</c:v>
                </c:pt>
                <c:pt idx="12065">
                  <c:v>0.60649999999994952</c:v>
                </c:pt>
                <c:pt idx="12066">
                  <c:v>0.60659999999994951</c:v>
                </c:pt>
                <c:pt idx="12067">
                  <c:v>0.6066999999999495</c:v>
                </c:pt>
                <c:pt idx="12068">
                  <c:v>0.60679999999994949</c:v>
                </c:pt>
                <c:pt idx="12069">
                  <c:v>0.60689999999994948</c:v>
                </c:pt>
                <c:pt idx="12070">
                  <c:v>0.60699999999994947</c:v>
                </c:pt>
                <c:pt idx="12071">
                  <c:v>0.60709999999994946</c:v>
                </c:pt>
                <c:pt idx="12072">
                  <c:v>0.60719999999994945</c:v>
                </c:pt>
                <c:pt idx="12073">
                  <c:v>0.60729999999994944</c:v>
                </c:pt>
                <c:pt idx="12074">
                  <c:v>0.60739999999994942</c:v>
                </c:pt>
                <c:pt idx="12075">
                  <c:v>0.60749999999994941</c:v>
                </c:pt>
                <c:pt idx="12076">
                  <c:v>0.6075999999999494</c:v>
                </c:pt>
                <c:pt idx="12077">
                  <c:v>0.60769999999994939</c:v>
                </c:pt>
                <c:pt idx="12078">
                  <c:v>0.60779999999994938</c:v>
                </c:pt>
                <c:pt idx="12079">
                  <c:v>0.60789999999994937</c:v>
                </c:pt>
                <c:pt idx="12080">
                  <c:v>0.60799999999994936</c:v>
                </c:pt>
                <c:pt idx="12081">
                  <c:v>0.60809999999994935</c:v>
                </c:pt>
                <c:pt idx="12082">
                  <c:v>0.60819999999994934</c:v>
                </c:pt>
                <c:pt idx="12083">
                  <c:v>0.60829999999994933</c:v>
                </c:pt>
                <c:pt idx="12084">
                  <c:v>0.60839999999994931</c:v>
                </c:pt>
                <c:pt idx="12085">
                  <c:v>0.6084999999999493</c:v>
                </c:pt>
                <c:pt idx="12086">
                  <c:v>0.60859999999994929</c:v>
                </c:pt>
                <c:pt idx="12087">
                  <c:v>0.60869999999994928</c:v>
                </c:pt>
                <c:pt idx="12088">
                  <c:v>0.60879999999994927</c:v>
                </c:pt>
                <c:pt idx="12089">
                  <c:v>0.60889999999994926</c:v>
                </c:pt>
                <c:pt idx="12090">
                  <c:v>0.60899999999994925</c:v>
                </c:pt>
                <c:pt idx="12091">
                  <c:v>0.60909999999994924</c:v>
                </c:pt>
                <c:pt idx="12092">
                  <c:v>0.60919999999994923</c:v>
                </c:pt>
                <c:pt idx="12093">
                  <c:v>0.60929999999994922</c:v>
                </c:pt>
                <c:pt idx="12094">
                  <c:v>0.6093999999999492</c:v>
                </c:pt>
                <c:pt idx="12095">
                  <c:v>0.60949999999994919</c:v>
                </c:pt>
                <c:pt idx="12096">
                  <c:v>0.60959999999994918</c:v>
                </c:pt>
                <c:pt idx="12097">
                  <c:v>0.60969999999994917</c:v>
                </c:pt>
                <c:pt idx="12098">
                  <c:v>0.60979999999994916</c:v>
                </c:pt>
                <c:pt idx="12099">
                  <c:v>0.60989999999994915</c:v>
                </c:pt>
                <c:pt idx="12100">
                  <c:v>0.60999999999994914</c:v>
                </c:pt>
                <c:pt idx="12101">
                  <c:v>0.61009999999994913</c:v>
                </c:pt>
                <c:pt idx="12102">
                  <c:v>0.61019999999994912</c:v>
                </c:pt>
                <c:pt idx="12103">
                  <c:v>0.61029999999994911</c:v>
                </c:pt>
                <c:pt idx="12104">
                  <c:v>0.61039999999994909</c:v>
                </c:pt>
                <c:pt idx="12105">
                  <c:v>0.61049999999994908</c:v>
                </c:pt>
                <c:pt idx="12106">
                  <c:v>0.61059999999994907</c:v>
                </c:pt>
                <c:pt idx="12107">
                  <c:v>0.61069999999994906</c:v>
                </c:pt>
                <c:pt idx="12108">
                  <c:v>0.61079999999994905</c:v>
                </c:pt>
                <c:pt idx="12109">
                  <c:v>0.61089999999994904</c:v>
                </c:pt>
                <c:pt idx="12110">
                  <c:v>0.61099999999994903</c:v>
                </c:pt>
                <c:pt idx="12111">
                  <c:v>0.61109999999994902</c:v>
                </c:pt>
                <c:pt idx="12112">
                  <c:v>0.61119999999994901</c:v>
                </c:pt>
                <c:pt idx="12113">
                  <c:v>0.611299999999949</c:v>
                </c:pt>
                <c:pt idx="12114">
                  <c:v>0.61139999999994898</c:v>
                </c:pt>
                <c:pt idx="12115">
                  <c:v>0.61149999999994897</c:v>
                </c:pt>
                <c:pt idx="12116">
                  <c:v>0.61159999999994896</c:v>
                </c:pt>
                <c:pt idx="12117">
                  <c:v>0.61169999999994895</c:v>
                </c:pt>
                <c:pt idx="12118">
                  <c:v>0.61179999999994894</c:v>
                </c:pt>
                <c:pt idx="12119">
                  <c:v>0.61189999999994893</c:v>
                </c:pt>
                <c:pt idx="12120">
                  <c:v>0.61199999999994892</c:v>
                </c:pt>
                <c:pt idx="12121">
                  <c:v>0.61209999999994891</c:v>
                </c:pt>
                <c:pt idx="12122">
                  <c:v>0.6121999999999489</c:v>
                </c:pt>
                <c:pt idx="12123">
                  <c:v>0.61229999999994889</c:v>
                </c:pt>
                <c:pt idx="12124">
                  <c:v>0.61239999999994887</c:v>
                </c:pt>
                <c:pt idx="12125">
                  <c:v>0.61249999999994886</c:v>
                </c:pt>
                <c:pt idx="12126">
                  <c:v>0.61259999999994885</c:v>
                </c:pt>
                <c:pt idx="12127">
                  <c:v>0.61269999999994884</c:v>
                </c:pt>
                <c:pt idx="12128">
                  <c:v>0.61279999999994883</c:v>
                </c:pt>
                <c:pt idx="12129">
                  <c:v>0.61289999999994882</c:v>
                </c:pt>
                <c:pt idx="12130">
                  <c:v>0.61299999999994881</c:v>
                </c:pt>
                <c:pt idx="12131">
                  <c:v>0.6130999999999488</c:v>
                </c:pt>
                <c:pt idx="12132">
                  <c:v>0.61319999999994879</c:v>
                </c:pt>
                <c:pt idx="12133">
                  <c:v>0.61329999999994878</c:v>
                </c:pt>
                <c:pt idx="12134">
                  <c:v>0.61339999999994876</c:v>
                </c:pt>
                <c:pt idx="12135">
                  <c:v>0.61349999999994875</c:v>
                </c:pt>
                <c:pt idx="12136">
                  <c:v>0.61359999999994874</c:v>
                </c:pt>
                <c:pt idx="12137">
                  <c:v>0.61369999999994873</c:v>
                </c:pt>
                <c:pt idx="12138">
                  <c:v>0.61379999999994872</c:v>
                </c:pt>
                <c:pt idx="12139">
                  <c:v>0.61389999999994871</c:v>
                </c:pt>
                <c:pt idx="12140">
                  <c:v>0.6139999999999487</c:v>
                </c:pt>
                <c:pt idx="12141">
                  <c:v>0.61409999999994869</c:v>
                </c:pt>
                <c:pt idx="12142">
                  <c:v>0.61419999999994868</c:v>
                </c:pt>
                <c:pt idx="12143">
                  <c:v>0.61429999999994866</c:v>
                </c:pt>
                <c:pt idx="12144">
                  <c:v>0.61439999999994865</c:v>
                </c:pt>
                <c:pt idx="12145">
                  <c:v>0.61449999999994864</c:v>
                </c:pt>
                <c:pt idx="12146">
                  <c:v>0.61459999999994863</c:v>
                </c:pt>
                <c:pt idx="12147">
                  <c:v>0.61469999999994862</c:v>
                </c:pt>
                <c:pt idx="12148">
                  <c:v>0.61479999999994861</c:v>
                </c:pt>
                <c:pt idx="12149">
                  <c:v>0.6148999999999486</c:v>
                </c:pt>
                <c:pt idx="12150">
                  <c:v>0.61499999999994859</c:v>
                </c:pt>
                <c:pt idx="12151">
                  <c:v>0.61509999999994858</c:v>
                </c:pt>
                <c:pt idx="12152">
                  <c:v>0.61519999999994857</c:v>
                </c:pt>
                <c:pt idx="12153">
                  <c:v>0.61529999999994855</c:v>
                </c:pt>
                <c:pt idx="12154">
                  <c:v>0.61539999999994854</c:v>
                </c:pt>
                <c:pt idx="12155">
                  <c:v>0.61549999999994853</c:v>
                </c:pt>
                <c:pt idx="12156">
                  <c:v>0.61559999999994852</c:v>
                </c:pt>
                <c:pt idx="12157">
                  <c:v>0.61569999999994851</c:v>
                </c:pt>
                <c:pt idx="12158">
                  <c:v>0.6157999999999485</c:v>
                </c:pt>
                <c:pt idx="12159">
                  <c:v>0.61589999999994849</c:v>
                </c:pt>
                <c:pt idx="12160">
                  <c:v>0.61599999999994848</c:v>
                </c:pt>
                <c:pt idx="12161">
                  <c:v>0.61609999999994847</c:v>
                </c:pt>
                <c:pt idx="12162">
                  <c:v>0.61619999999994846</c:v>
                </c:pt>
                <c:pt idx="12163">
                  <c:v>0.61629999999994844</c:v>
                </c:pt>
                <c:pt idx="12164">
                  <c:v>0.61639999999994843</c:v>
                </c:pt>
                <c:pt idx="12165">
                  <c:v>0.61649999999994842</c:v>
                </c:pt>
                <c:pt idx="12166">
                  <c:v>0.61659999999994841</c:v>
                </c:pt>
                <c:pt idx="12167">
                  <c:v>0.6166999999999484</c:v>
                </c:pt>
                <c:pt idx="12168">
                  <c:v>0.61679999999994839</c:v>
                </c:pt>
                <c:pt idx="12169">
                  <c:v>0.61689999999994838</c:v>
                </c:pt>
                <c:pt idx="12170">
                  <c:v>0.61699999999994837</c:v>
                </c:pt>
                <c:pt idx="12171">
                  <c:v>0.61709999999994836</c:v>
                </c:pt>
                <c:pt idx="12172">
                  <c:v>0.61719999999994835</c:v>
                </c:pt>
                <c:pt idx="12173">
                  <c:v>0.61729999999994833</c:v>
                </c:pt>
                <c:pt idx="12174">
                  <c:v>0.61739999999994832</c:v>
                </c:pt>
                <c:pt idx="12175">
                  <c:v>0.61749999999994831</c:v>
                </c:pt>
                <c:pt idx="12176">
                  <c:v>0.6175999999999483</c:v>
                </c:pt>
                <c:pt idx="12177">
                  <c:v>0.61769999999994829</c:v>
                </c:pt>
                <c:pt idx="12178">
                  <c:v>0.61779999999994828</c:v>
                </c:pt>
                <c:pt idx="12179">
                  <c:v>0.61789999999994827</c:v>
                </c:pt>
                <c:pt idx="12180">
                  <c:v>0.61799999999994826</c:v>
                </c:pt>
                <c:pt idx="12181">
                  <c:v>0.61809999999994825</c:v>
                </c:pt>
                <c:pt idx="12182">
                  <c:v>0.61819999999994824</c:v>
                </c:pt>
                <c:pt idx="12183">
                  <c:v>0.61829999999994822</c:v>
                </c:pt>
                <c:pt idx="12184">
                  <c:v>0.61839999999994821</c:v>
                </c:pt>
                <c:pt idx="12185">
                  <c:v>0.6184999999999482</c:v>
                </c:pt>
                <c:pt idx="12186">
                  <c:v>0.61859999999994819</c:v>
                </c:pt>
                <c:pt idx="12187">
                  <c:v>0.61869999999994818</c:v>
                </c:pt>
                <c:pt idx="12188">
                  <c:v>0.61879999999994817</c:v>
                </c:pt>
                <c:pt idx="12189">
                  <c:v>0.61889999999994816</c:v>
                </c:pt>
                <c:pt idx="12190">
                  <c:v>0.61899999999994815</c:v>
                </c:pt>
                <c:pt idx="12191">
                  <c:v>0.61909999999994814</c:v>
                </c:pt>
                <c:pt idx="12192">
                  <c:v>0.61919999999994813</c:v>
                </c:pt>
                <c:pt idx="12193">
                  <c:v>0.61929999999994811</c:v>
                </c:pt>
                <c:pt idx="12194">
                  <c:v>0.6193999999999481</c:v>
                </c:pt>
                <c:pt idx="12195">
                  <c:v>0.61949999999994809</c:v>
                </c:pt>
                <c:pt idx="12196">
                  <c:v>0.61959999999994808</c:v>
                </c:pt>
                <c:pt idx="12197">
                  <c:v>0.61969999999994807</c:v>
                </c:pt>
                <c:pt idx="12198">
                  <c:v>0.61979999999994806</c:v>
                </c:pt>
                <c:pt idx="12199">
                  <c:v>0.61989999999994805</c:v>
                </c:pt>
                <c:pt idx="12200">
                  <c:v>0.61999999999994804</c:v>
                </c:pt>
                <c:pt idx="12201">
                  <c:v>0.62009999999994803</c:v>
                </c:pt>
                <c:pt idx="12202">
                  <c:v>0.62019999999994802</c:v>
                </c:pt>
                <c:pt idx="12203">
                  <c:v>0.620299999999948</c:v>
                </c:pt>
                <c:pt idx="12204">
                  <c:v>0.62039999999994799</c:v>
                </c:pt>
                <c:pt idx="12205">
                  <c:v>0.62049999999994798</c:v>
                </c:pt>
                <c:pt idx="12206">
                  <c:v>0.62059999999994797</c:v>
                </c:pt>
                <c:pt idx="12207">
                  <c:v>0.62069999999994796</c:v>
                </c:pt>
                <c:pt idx="12208">
                  <c:v>0.62079999999994795</c:v>
                </c:pt>
                <c:pt idx="12209">
                  <c:v>0.62089999999994794</c:v>
                </c:pt>
                <c:pt idx="12210">
                  <c:v>0.62099999999994793</c:v>
                </c:pt>
                <c:pt idx="12211">
                  <c:v>0.62109999999994792</c:v>
                </c:pt>
                <c:pt idx="12212">
                  <c:v>0.6211999999999479</c:v>
                </c:pt>
                <c:pt idx="12213">
                  <c:v>0.62129999999994789</c:v>
                </c:pt>
                <c:pt idx="12214">
                  <c:v>0.62139999999994788</c:v>
                </c:pt>
                <c:pt idx="12215">
                  <c:v>0.62149999999994787</c:v>
                </c:pt>
                <c:pt idx="12216">
                  <c:v>0.62159999999994786</c:v>
                </c:pt>
                <c:pt idx="12217">
                  <c:v>0.62169999999994785</c:v>
                </c:pt>
                <c:pt idx="12218">
                  <c:v>0.62179999999994784</c:v>
                </c:pt>
                <c:pt idx="12219">
                  <c:v>0.62189999999994783</c:v>
                </c:pt>
                <c:pt idx="12220">
                  <c:v>0.62199999999994782</c:v>
                </c:pt>
                <c:pt idx="12221">
                  <c:v>0.62209999999994781</c:v>
                </c:pt>
                <c:pt idx="12222">
                  <c:v>0.62219999999994779</c:v>
                </c:pt>
                <c:pt idx="12223">
                  <c:v>0.62229999999994778</c:v>
                </c:pt>
                <c:pt idx="12224">
                  <c:v>0.62239999999994777</c:v>
                </c:pt>
                <c:pt idx="12225">
                  <c:v>0.62249999999994776</c:v>
                </c:pt>
                <c:pt idx="12226">
                  <c:v>0.62259999999994775</c:v>
                </c:pt>
                <c:pt idx="12227">
                  <c:v>0.62269999999994774</c:v>
                </c:pt>
                <c:pt idx="12228">
                  <c:v>0.62279999999994773</c:v>
                </c:pt>
                <c:pt idx="12229">
                  <c:v>0.62289999999994772</c:v>
                </c:pt>
                <c:pt idx="12230">
                  <c:v>0.62299999999994771</c:v>
                </c:pt>
                <c:pt idx="12231">
                  <c:v>0.6230999999999477</c:v>
                </c:pt>
                <c:pt idx="12232">
                  <c:v>0.62319999999994768</c:v>
                </c:pt>
                <c:pt idx="12233">
                  <c:v>0.62329999999994767</c:v>
                </c:pt>
                <c:pt idx="12234">
                  <c:v>0.62339999999994766</c:v>
                </c:pt>
                <c:pt idx="12235">
                  <c:v>0.62349999999994765</c:v>
                </c:pt>
                <c:pt idx="12236">
                  <c:v>0.62359999999994764</c:v>
                </c:pt>
                <c:pt idx="12237">
                  <c:v>0.62369999999994763</c:v>
                </c:pt>
                <c:pt idx="12238">
                  <c:v>0.62379999999994762</c:v>
                </c:pt>
                <c:pt idx="12239">
                  <c:v>0.62389999999994761</c:v>
                </c:pt>
                <c:pt idx="12240">
                  <c:v>0.6239999999999476</c:v>
                </c:pt>
                <c:pt idx="12241">
                  <c:v>0.62409999999994759</c:v>
                </c:pt>
                <c:pt idx="12242">
                  <c:v>0.62419999999994757</c:v>
                </c:pt>
                <c:pt idx="12243">
                  <c:v>0.62429999999994756</c:v>
                </c:pt>
                <c:pt idx="12244">
                  <c:v>0.62439999999994755</c:v>
                </c:pt>
                <c:pt idx="12245">
                  <c:v>0.62449999999994754</c:v>
                </c:pt>
                <c:pt idx="12246">
                  <c:v>0.62459999999994753</c:v>
                </c:pt>
                <c:pt idx="12247">
                  <c:v>0.62469999999994752</c:v>
                </c:pt>
                <c:pt idx="12248">
                  <c:v>0.62479999999994751</c:v>
                </c:pt>
                <c:pt idx="12249">
                  <c:v>0.6248999999999475</c:v>
                </c:pt>
                <c:pt idx="12250">
                  <c:v>0.62499999999994749</c:v>
                </c:pt>
                <c:pt idx="12251">
                  <c:v>0.62509999999994748</c:v>
                </c:pt>
                <c:pt idx="12252">
                  <c:v>0.62519999999994746</c:v>
                </c:pt>
                <c:pt idx="12253">
                  <c:v>0.62529999999994745</c:v>
                </c:pt>
                <c:pt idx="12254">
                  <c:v>0.62539999999994744</c:v>
                </c:pt>
                <c:pt idx="12255">
                  <c:v>0.62549999999994743</c:v>
                </c:pt>
                <c:pt idx="12256">
                  <c:v>0.62559999999994742</c:v>
                </c:pt>
                <c:pt idx="12257">
                  <c:v>0.62569999999994741</c:v>
                </c:pt>
                <c:pt idx="12258">
                  <c:v>0.6257999999999474</c:v>
                </c:pt>
                <c:pt idx="12259">
                  <c:v>0.62589999999994739</c:v>
                </c:pt>
                <c:pt idx="12260">
                  <c:v>0.62599999999994738</c:v>
                </c:pt>
                <c:pt idx="12261">
                  <c:v>0.62609999999994737</c:v>
                </c:pt>
                <c:pt idx="12262">
                  <c:v>0.62619999999994735</c:v>
                </c:pt>
                <c:pt idx="12263">
                  <c:v>0.62629999999994734</c:v>
                </c:pt>
                <c:pt idx="12264">
                  <c:v>0.62639999999994733</c:v>
                </c:pt>
                <c:pt idx="12265">
                  <c:v>0.62649999999994732</c:v>
                </c:pt>
                <c:pt idx="12266">
                  <c:v>0.62659999999994731</c:v>
                </c:pt>
                <c:pt idx="12267">
                  <c:v>0.6266999999999473</c:v>
                </c:pt>
                <c:pt idx="12268">
                  <c:v>0.62679999999994729</c:v>
                </c:pt>
                <c:pt idx="12269">
                  <c:v>0.62689999999994728</c:v>
                </c:pt>
                <c:pt idx="12270">
                  <c:v>0.62699999999994727</c:v>
                </c:pt>
                <c:pt idx="12271">
                  <c:v>0.62709999999994726</c:v>
                </c:pt>
                <c:pt idx="12272">
                  <c:v>0.62719999999994724</c:v>
                </c:pt>
                <c:pt idx="12273">
                  <c:v>0.62729999999994723</c:v>
                </c:pt>
                <c:pt idx="12274">
                  <c:v>0.62739999999994722</c:v>
                </c:pt>
                <c:pt idx="12275">
                  <c:v>0.62749999999994721</c:v>
                </c:pt>
                <c:pt idx="12276">
                  <c:v>0.6275999999999472</c:v>
                </c:pt>
                <c:pt idx="12277">
                  <c:v>0.62769999999994719</c:v>
                </c:pt>
                <c:pt idx="12278">
                  <c:v>0.62779999999994718</c:v>
                </c:pt>
                <c:pt idx="12279">
                  <c:v>0.62789999999994717</c:v>
                </c:pt>
                <c:pt idx="12280">
                  <c:v>0.62799999999994716</c:v>
                </c:pt>
                <c:pt idx="12281">
                  <c:v>0.62809999999994715</c:v>
                </c:pt>
                <c:pt idx="12282">
                  <c:v>0.62819999999994713</c:v>
                </c:pt>
                <c:pt idx="12283">
                  <c:v>0.62829999999994712</c:v>
                </c:pt>
                <c:pt idx="12284">
                  <c:v>0.62839999999994711</c:v>
                </c:pt>
                <c:pt idx="12285">
                  <c:v>0.6284999999999471</c:v>
                </c:pt>
                <c:pt idx="12286">
                  <c:v>0.62859999999994709</c:v>
                </c:pt>
                <c:pt idx="12287">
                  <c:v>0.62869999999994708</c:v>
                </c:pt>
                <c:pt idx="12288">
                  <c:v>0.62879999999994707</c:v>
                </c:pt>
                <c:pt idx="12289">
                  <c:v>0.62889999999994706</c:v>
                </c:pt>
                <c:pt idx="12290">
                  <c:v>0.62899999999994705</c:v>
                </c:pt>
                <c:pt idx="12291">
                  <c:v>0.62909999999994703</c:v>
                </c:pt>
                <c:pt idx="12292">
                  <c:v>0.62919999999994702</c:v>
                </c:pt>
                <c:pt idx="12293">
                  <c:v>0.62929999999994701</c:v>
                </c:pt>
                <c:pt idx="12294">
                  <c:v>0.629399999999947</c:v>
                </c:pt>
                <c:pt idx="12295">
                  <c:v>0.62949999999994699</c:v>
                </c:pt>
                <c:pt idx="12296">
                  <c:v>0.62959999999994698</c:v>
                </c:pt>
                <c:pt idx="12297">
                  <c:v>0.62969999999994697</c:v>
                </c:pt>
                <c:pt idx="12298">
                  <c:v>0.62979999999994696</c:v>
                </c:pt>
                <c:pt idx="12299">
                  <c:v>0.62989999999994695</c:v>
                </c:pt>
                <c:pt idx="12300">
                  <c:v>0.62999999999994694</c:v>
                </c:pt>
                <c:pt idx="12301">
                  <c:v>0.63009999999994692</c:v>
                </c:pt>
                <c:pt idx="12302">
                  <c:v>0.63019999999994691</c:v>
                </c:pt>
                <c:pt idx="12303">
                  <c:v>0.6302999999999469</c:v>
                </c:pt>
                <c:pt idx="12304">
                  <c:v>0.63039999999994689</c:v>
                </c:pt>
                <c:pt idx="12305">
                  <c:v>0.63049999999994688</c:v>
                </c:pt>
                <c:pt idx="12306">
                  <c:v>0.63059999999994687</c:v>
                </c:pt>
                <c:pt idx="12307">
                  <c:v>0.63069999999994686</c:v>
                </c:pt>
                <c:pt idx="12308">
                  <c:v>0.63079999999994685</c:v>
                </c:pt>
                <c:pt idx="12309">
                  <c:v>0.63089999999994684</c:v>
                </c:pt>
                <c:pt idx="12310">
                  <c:v>0.63099999999994683</c:v>
                </c:pt>
                <c:pt idx="12311">
                  <c:v>0.63109999999994681</c:v>
                </c:pt>
                <c:pt idx="12312">
                  <c:v>0.6311999999999468</c:v>
                </c:pt>
                <c:pt idx="12313">
                  <c:v>0.63129999999994679</c:v>
                </c:pt>
                <c:pt idx="12314">
                  <c:v>0.63139999999994678</c:v>
                </c:pt>
                <c:pt idx="12315">
                  <c:v>0.63149999999994677</c:v>
                </c:pt>
                <c:pt idx="12316">
                  <c:v>0.63159999999994676</c:v>
                </c:pt>
                <c:pt idx="12317">
                  <c:v>0.63169999999994675</c:v>
                </c:pt>
                <c:pt idx="12318">
                  <c:v>0.63179999999994674</c:v>
                </c:pt>
                <c:pt idx="12319">
                  <c:v>0.63189999999994673</c:v>
                </c:pt>
                <c:pt idx="12320">
                  <c:v>0.63199999999994672</c:v>
                </c:pt>
                <c:pt idx="12321">
                  <c:v>0.6320999999999467</c:v>
                </c:pt>
                <c:pt idx="12322">
                  <c:v>0.63219999999994669</c:v>
                </c:pt>
                <c:pt idx="12323">
                  <c:v>0.63229999999994668</c:v>
                </c:pt>
                <c:pt idx="12324">
                  <c:v>0.63239999999994667</c:v>
                </c:pt>
                <c:pt idx="12325">
                  <c:v>0.63249999999994666</c:v>
                </c:pt>
                <c:pt idx="12326">
                  <c:v>0.63259999999994665</c:v>
                </c:pt>
                <c:pt idx="12327">
                  <c:v>0.63269999999994664</c:v>
                </c:pt>
                <c:pt idx="12328">
                  <c:v>0.63279999999994663</c:v>
                </c:pt>
                <c:pt idx="12329">
                  <c:v>0.63289999999994662</c:v>
                </c:pt>
                <c:pt idx="12330">
                  <c:v>0.63299999999994661</c:v>
                </c:pt>
                <c:pt idx="12331">
                  <c:v>0.63309999999994659</c:v>
                </c:pt>
                <c:pt idx="12332">
                  <c:v>0.63319999999994658</c:v>
                </c:pt>
                <c:pt idx="12333">
                  <c:v>0.63329999999994657</c:v>
                </c:pt>
                <c:pt idx="12334">
                  <c:v>0.63339999999994656</c:v>
                </c:pt>
                <c:pt idx="12335">
                  <c:v>0.63349999999994655</c:v>
                </c:pt>
                <c:pt idx="12336">
                  <c:v>0.63359999999994654</c:v>
                </c:pt>
                <c:pt idx="12337">
                  <c:v>0.63369999999994653</c:v>
                </c:pt>
                <c:pt idx="12338">
                  <c:v>0.63379999999994652</c:v>
                </c:pt>
                <c:pt idx="12339">
                  <c:v>0.63389999999994651</c:v>
                </c:pt>
                <c:pt idx="12340">
                  <c:v>0.6339999999999465</c:v>
                </c:pt>
                <c:pt idx="12341">
                  <c:v>0.63409999999994648</c:v>
                </c:pt>
                <c:pt idx="12342">
                  <c:v>0.63419999999994647</c:v>
                </c:pt>
                <c:pt idx="12343">
                  <c:v>0.63429999999994646</c:v>
                </c:pt>
                <c:pt idx="12344">
                  <c:v>0.63439999999994645</c:v>
                </c:pt>
                <c:pt idx="12345">
                  <c:v>0.63449999999994644</c:v>
                </c:pt>
                <c:pt idx="12346">
                  <c:v>0.63459999999994643</c:v>
                </c:pt>
                <c:pt idx="12347">
                  <c:v>0.63469999999994642</c:v>
                </c:pt>
                <c:pt idx="12348">
                  <c:v>0.63479999999994641</c:v>
                </c:pt>
                <c:pt idx="12349">
                  <c:v>0.6348999999999464</c:v>
                </c:pt>
                <c:pt idx="12350">
                  <c:v>0.63499999999994639</c:v>
                </c:pt>
                <c:pt idx="12351">
                  <c:v>0.63509999999994637</c:v>
                </c:pt>
                <c:pt idx="12352">
                  <c:v>0.63519999999994636</c:v>
                </c:pt>
                <c:pt idx="12353">
                  <c:v>0.63529999999994635</c:v>
                </c:pt>
                <c:pt idx="12354">
                  <c:v>0.63539999999994634</c:v>
                </c:pt>
                <c:pt idx="12355">
                  <c:v>0.63549999999994633</c:v>
                </c:pt>
                <c:pt idx="12356">
                  <c:v>0.63559999999994632</c:v>
                </c:pt>
                <c:pt idx="12357">
                  <c:v>0.63569999999994631</c:v>
                </c:pt>
                <c:pt idx="12358">
                  <c:v>0.6357999999999463</c:v>
                </c:pt>
                <c:pt idx="12359">
                  <c:v>0.63589999999994629</c:v>
                </c:pt>
                <c:pt idx="12360">
                  <c:v>0.63599999999994627</c:v>
                </c:pt>
                <c:pt idx="12361">
                  <c:v>0.63609999999994626</c:v>
                </c:pt>
                <c:pt idx="12362">
                  <c:v>0.63619999999994625</c:v>
                </c:pt>
                <c:pt idx="12363">
                  <c:v>0.63629999999994624</c:v>
                </c:pt>
                <c:pt idx="12364">
                  <c:v>0.63639999999994623</c:v>
                </c:pt>
                <c:pt idx="12365">
                  <c:v>0.63649999999994622</c:v>
                </c:pt>
                <c:pt idx="12366">
                  <c:v>0.63659999999994621</c:v>
                </c:pt>
                <c:pt idx="12367">
                  <c:v>0.6366999999999462</c:v>
                </c:pt>
                <c:pt idx="12368">
                  <c:v>0.63679999999994619</c:v>
                </c:pt>
                <c:pt idx="12369">
                  <c:v>0.63689999999994618</c:v>
                </c:pt>
                <c:pt idx="12370">
                  <c:v>0.63699999999994616</c:v>
                </c:pt>
                <c:pt idx="12371">
                  <c:v>0.63709999999994615</c:v>
                </c:pt>
                <c:pt idx="12372">
                  <c:v>0.63719999999994614</c:v>
                </c:pt>
                <c:pt idx="12373">
                  <c:v>0.63729999999994613</c:v>
                </c:pt>
                <c:pt idx="12374">
                  <c:v>0.63739999999994612</c:v>
                </c:pt>
                <c:pt idx="12375">
                  <c:v>0.63749999999994611</c:v>
                </c:pt>
                <c:pt idx="12376">
                  <c:v>0.6375999999999461</c:v>
                </c:pt>
                <c:pt idx="12377">
                  <c:v>0.63769999999994609</c:v>
                </c:pt>
                <c:pt idx="12378">
                  <c:v>0.63779999999994608</c:v>
                </c:pt>
                <c:pt idx="12379">
                  <c:v>0.63789999999994607</c:v>
                </c:pt>
                <c:pt idx="12380">
                  <c:v>0.63799999999994605</c:v>
                </c:pt>
                <c:pt idx="12381">
                  <c:v>0.63809999999994604</c:v>
                </c:pt>
                <c:pt idx="12382">
                  <c:v>0.63819999999994603</c:v>
                </c:pt>
                <c:pt idx="12383">
                  <c:v>0.63829999999994602</c:v>
                </c:pt>
                <c:pt idx="12384">
                  <c:v>0.63839999999994601</c:v>
                </c:pt>
                <c:pt idx="12385">
                  <c:v>0.638499999999946</c:v>
                </c:pt>
                <c:pt idx="12386">
                  <c:v>0.63859999999994599</c:v>
                </c:pt>
                <c:pt idx="12387">
                  <c:v>0.63869999999994598</c:v>
                </c:pt>
                <c:pt idx="12388">
                  <c:v>0.63879999999994597</c:v>
                </c:pt>
                <c:pt idx="12389">
                  <c:v>0.63889999999994596</c:v>
                </c:pt>
                <c:pt idx="12390">
                  <c:v>0.63899999999994594</c:v>
                </c:pt>
                <c:pt idx="12391">
                  <c:v>0.63909999999994593</c:v>
                </c:pt>
                <c:pt idx="12392">
                  <c:v>0.63919999999994592</c:v>
                </c:pt>
                <c:pt idx="12393">
                  <c:v>0.63929999999994591</c:v>
                </c:pt>
                <c:pt idx="12394">
                  <c:v>0.6393999999999459</c:v>
                </c:pt>
                <c:pt idx="12395">
                  <c:v>0.63949999999994589</c:v>
                </c:pt>
                <c:pt idx="12396">
                  <c:v>0.63959999999994588</c:v>
                </c:pt>
                <c:pt idx="12397">
                  <c:v>0.63969999999994587</c:v>
                </c:pt>
                <c:pt idx="12398">
                  <c:v>0.63979999999994586</c:v>
                </c:pt>
                <c:pt idx="12399">
                  <c:v>0.63989999999994585</c:v>
                </c:pt>
                <c:pt idx="12400">
                  <c:v>0.63999999999994583</c:v>
                </c:pt>
                <c:pt idx="12401">
                  <c:v>0.64009999999994582</c:v>
                </c:pt>
                <c:pt idx="12402">
                  <c:v>0.64019999999994581</c:v>
                </c:pt>
                <c:pt idx="12403">
                  <c:v>0.6402999999999458</c:v>
                </c:pt>
                <c:pt idx="12404">
                  <c:v>0.64039999999994579</c:v>
                </c:pt>
                <c:pt idx="12405">
                  <c:v>0.64049999999994578</c:v>
                </c:pt>
                <c:pt idx="12406">
                  <c:v>0.64059999999994577</c:v>
                </c:pt>
                <c:pt idx="12407">
                  <c:v>0.64069999999994576</c:v>
                </c:pt>
                <c:pt idx="12408">
                  <c:v>0.64079999999994575</c:v>
                </c:pt>
                <c:pt idx="12409">
                  <c:v>0.64089999999994574</c:v>
                </c:pt>
                <c:pt idx="12410">
                  <c:v>0.64099999999994572</c:v>
                </c:pt>
                <c:pt idx="12411">
                  <c:v>0.64109999999994571</c:v>
                </c:pt>
                <c:pt idx="12412">
                  <c:v>0.6411999999999457</c:v>
                </c:pt>
                <c:pt idx="12413">
                  <c:v>0.64129999999994569</c:v>
                </c:pt>
                <c:pt idx="12414">
                  <c:v>0.64139999999994568</c:v>
                </c:pt>
                <c:pt idx="12415">
                  <c:v>0.64149999999994567</c:v>
                </c:pt>
                <c:pt idx="12416">
                  <c:v>0.64159999999994566</c:v>
                </c:pt>
                <c:pt idx="12417">
                  <c:v>0.64169999999994565</c:v>
                </c:pt>
                <c:pt idx="12418">
                  <c:v>0.64179999999994564</c:v>
                </c:pt>
                <c:pt idx="12419">
                  <c:v>0.64189999999994563</c:v>
                </c:pt>
                <c:pt idx="12420">
                  <c:v>0.64199999999994561</c:v>
                </c:pt>
                <c:pt idx="12421">
                  <c:v>0.6420999999999456</c:v>
                </c:pt>
                <c:pt idx="12422">
                  <c:v>0.64219999999994559</c:v>
                </c:pt>
                <c:pt idx="12423">
                  <c:v>0.64229999999994558</c:v>
                </c:pt>
                <c:pt idx="12424">
                  <c:v>0.64239999999994557</c:v>
                </c:pt>
                <c:pt idx="12425">
                  <c:v>0.64249999999994556</c:v>
                </c:pt>
                <c:pt idx="12426">
                  <c:v>0.64259999999994555</c:v>
                </c:pt>
                <c:pt idx="12427">
                  <c:v>0.64269999999994554</c:v>
                </c:pt>
                <c:pt idx="12428">
                  <c:v>0.64279999999994553</c:v>
                </c:pt>
                <c:pt idx="12429">
                  <c:v>0.64289999999994552</c:v>
                </c:pt>
                <c:pt idx="12430">
                  <c:v>0.6429999999999455</c:v>
                </c:pt>
                <c:pt idx="12431">
                  <c:v>0.64309999999994549</c:v>
                </c:pt>
                <c:pt idx="12432">
                  <c:v>0.64319999999994548</c:v>
                </c:pt>
                <c:pt idx="12433">
                  <c:v>0.64329999999994547</c:v>
                </c:pt>
                <c:pt idx="12434">
                  <c:v>0.64339999999994546</c:v>
                </c:pt>
                <c:pt idx="12435">
                  <c:v>0.64349999999994545</c:v>
                </c:pt>
                <c:pt idx="12436">
                  <c:v>0.64359999999994544</c:v>
                </c:pt>
                <c:pt idx="12437">
                  <c:v>0.64369999999994543</c:v>
                </c:pt>
                <c:pt idx="12438">
                  <c:v>0.64379999999994542</c:v>
                </c:pt>
                <c:pt idx="12439">
                  <c:v>0.6438999999999454</c:v>
                </c:pt>
                <c:pt idx="12440">
                  <c:v>0.64399999999994539</c:v>
                </c:pt>
                <c:pt idx="12441">
                  <c:v>0.64409999999994538</c:v>
                </c:pt>
                <c:pt idx="12442">
                  <c:v>0.64419999999994537</c:v>
                </c:pt>
                <c:pt idx="12443">
                  <c:v>0.64429999999994536</c:v>
                </c:pt>
                <c:pt idx="12444">
                  <c:v>0.64439999999994535</c:v>
                </c:pt>
                <c:pt idx="12445">
                  <c:v>0.64449999999994534</c:v>
                </c:pt>
                <c:pt idx="12446">
                  <c:v>0.64459999999994533</c:v>
                </c:pt>
                <c:pt idx="12447">
                  <c:v>0.64469999999994532</c:v>
                </c:pt>
                <c:pt idx="12448">
                  <c:v>0.64479999999994531</c:v>
                </c:pt>
                <c:pt idx="12449">
                  <c:v>0.64489999999994529</c:v>
                </c:pt>
                <c:pt idx="12450">
                  <c:v>0.64499999999994528</c:v>
                </c:pt>
                <c:pt idx="12451">
                  <c:v>0.64509999999994527</c:v>
                </c:pt>
                <c:pt idx="12452">
                  <c:v>0.64519999999994526</c:v>
                </c:pt>
                <c:pt idx="12453">
                  <c:v>0.64529999999994525</c:v>
                </c:pt>
                <c:pt idx="12454">
                  <c:v>0.64539999999994524</c:v>
                </c:pt>
                <c:pt idx="12455">
                  <c:v>0.64549999999994523</c:v>
                </c:pt>
                <c:pt idx="12456">
                  <c:v>0.64559999999994522</c:v>
                </c:pt>
                <c:pt idx="12457">
                  <c:v>0.64569999999994521</c:v>
                </c:pt>
                <c:pt idx="12458">
                  <c:v>0.6457999999999452</c:v>
                </c:pt>
                <c:pt idx="12459">
                  <c:v>0.64589999999994518</c:v>
                </c:pt>
                <c:pt idx="12460">
                  <c:v>0.64599999999994517</c:v>
                </c:pt>
                <c:pt idx="12461">
                  <c:v>0.64609999999994516</c:v>
                </c:pt>
                <c:pt idx="12462">
                  <c:v>0.64619999999994515</c:v>
                </c:pt>
                <c:pt idx="12463">
                  <c:v>0.64629999999994514</c:v>
                </c:pt>
                <c:pt idx="12464">
                  <c:v>0.64639999999994513</c:v>
                </c:pt>
                <c:pt idx="12465">
                  <c:v>0.64649999999994512</c:v>
                </c:pt>
                <c:pt idx="12466">
                  <c:v>0.64659999999994511</c:v>
                </c:pt>
                <c:pt idx="12467">
                  <c:v>0.6466999999999451</c:v>
                </c:pt>
                <c:pt idx="12468">
                  <c:v>0.64679999999994509</c:v>
                </c:pt>
                <c:pt idx="12469">
                  <c:v>0.64689999999994507</c:v>
                </c:pt>
                <c:pt idx="12470">
                  <c:v>0.64699999999994506</c:v>
                </c:pt>
                <c:pt idx="12471">
                  <c:v>0.64709999999994505</c:v>
                </c:pt>
                <c:pt idx="12472">
                  <c:v>0.64719999999994504</c:v>
                </c:pt>
                <c:pt idx="12473">
                  <c:v>0.64729999999994503</c:v>
                </c:pt>
                <c:pt idx="12474">
                  <c:v>0.64739999999994502</c:v>
                </c:pt>
                <c:pt idx="12475">
                  <c:v>0.64749999999994501</c:v>
                </c:pt>
                <c:pt idx="12476">
                  <c:v>0.647599999999945</c:v>
                </c:pt>
                <c:pt idx="12477">
                  <c:v>0.64769999999994499</c:v>
                </c:pt>
                <c:pt idx="12478">
                  <c:v>0.64779999999994498</c:v>
                </c:pt>
                <c:pt idx="12479">
                  <c:v>0.64789999999994496</c:v>
                </c:pt>
                <c:pt idx="12480">
                  <c:v>0.64799999999994495</c:v>
                </c:pt>
                <c:pt idx="12481">
                  <c:v>0.64809999999994494</c:v>
                </c:pt>
                <c:pt idx="12482">
                  <c:v>0.64819999999994493</c:v>
                </c:pt>
                <c:pt idx="12483">
                  <c:v>0.64829999999994492</c:v>
                </c:pt>
                <c:pt idx="12484">
                  <c:v>0.64839999999994491</c:v>
                </c:pt>
                <c:pt idx="12485">
                  <c:v>0.6484999999999449</c:v>
                </c:pt>
                <c:pt idx="12486">
                  <c:v>0.64859999999994489</c:v>
                </c:pt>
                <c:pt idx="12487">
                  <c:v>0.64869999999994488</c:v>
                </c:pt>
                <c:pt idx="12488">
                  <c:v>0.64879999999994487</c:v>
                </c:pt>
                <c:pt idx="12489">
                  <c:v>0.64889999999994485</c:v>
                </c:pt>
                <c:pt idx="12490">
                  <c:v>0.64899999999994484</c:v>
                </c:pt>
                <c:pt idx="12491">
                  <c:v>0.64909999999994483</c:v>
                </c:pt>
                <c:pt idx="12492">
                  <c:v>0.64919999999994482</c:v>
                </c:pt>
                <c:pt idx="12493">
                  <c:v>0.64929999999994481</c:v>
                </c:pt>
                <c:pt idx="12494">
                  <c:v>0.6493999999999448</c:v>
                </c:pt>
                <c:pt idx="12495">
                  <c:v>0.64949999999994479</c:v>
                </c:pt>
                <c:pt idx="12496">
                  <c:v>0.64959999999994478</c:v>
                </c:pt>
                <c:pt idx="12497">
                  <c:v>0.64969999999994477</c:v>
                </c:pt>
                <c:pt idx="12498">
                  <c:v>0.64979999999994476</c:v>
                </c:pt>
                <c:pt idx="12499">
                  <c:v>0.64989999999994474</c:v>
                </c:pt>
                <c:pt idx="12500">
                  <c:v>0.64999999999994473</c:v>
                </c:pt>
                <c:pt idx="12501">
                  <c:v>0.65009999999994472</c:v>
                </c:pt>
                <c:pt idx="12502">
                  <c:v>0.65019999999994471</c:v>
                </c:pt>
                <c:pt idx="12503">
                  <c:v>0.6502999999999447</c:v>
                </c:pt>
                <c:pt idx="12504">
                  <c:v>0.65039999999994469</c:v>
                </c:pt>
                <c:pt idx="12505">
                  <c:v>0.65049999999994468</c:v>
                </c:pt>
                <c:pt idx="12506">
                  <c:v>0.65059999999994467</c:v>
                </c:pt>
                <c:pt idx="12507">
                  <c:v>0.65069999999994466</c:v>
                </c:pt>
                <c:pt idx="12508">
                  <c:v>0.65079999999994464</c:v>
                </c:pt>
                <c:pt idx="12509">
                  <c:v>0.65089999999994463</c:v>
                </c:pt>
                <c:pt idx="12510">
                  <c:v>0.65099999999994462</c:v>
                </c:pt>
                <c:pt idx="12511">
                  <c:v>0.65109999999994461</c:v>
                </c:pt>
                <c:pt idx="12512">
                  <c:v>0.6511999999999446</c:v>
                </c:pt>
                <c:pt idx="12513">
                  <c:v>0.65129999999994459</c:v>
                </c:pt>
                <c:pt idx="12514">
                  <c:v>0.65139999999994458</c:v>
                </c:pt>
                <c:pt idx="12515">
                  <c:v>0.65149999999994457</c:v>
                </c:pt>
                <c:pt idx="12516">
                  <c:v>0.65159999999994456</c:v>
                </c:pt>
                <c:pt idx="12517">
                  <c:v>0.65169999999994455</c:v>
                </c:pt>
                <c:pt idx="12518">
                  <c:v>0.65179999999994453</c:v>
                </c:pt>
                <c:pt idx="12519">
                  <c:v>0.65189999999994452</c:v>
                </c:pt>
                <c:pt idx="12520">
                  <c:v>0.65199999999994451</c:v>
                </c:pt>
                <c:pt idx="12521">
                  <c:v>0.6520999999999445</c:v>
                </c:pt>
                <c:pt idx="12522">
                  <c:v>0.65219999999994449</c:v>
                </c:pt>
                <c:pt idx="12523">
                  <c:v>0.65229999999994448</c:v>
                </c:pt>
                <c:pt idx="12524">
                  <c:v>0.65239999999994447</c:v>
                </c:pt>
                <c:pt idx="12525">
                  <c:v>0.65249999999994446</c:v>
                </c:pt>
                <c:pt idx="12526">
                  <c:v>0.65259999999994445</c:v>
                </c:pt>
                <c:pt idx="12527">
                  <c:v>0.65269999999994444</c:v>
                </c:pt>
                <c:pt idx="12528">
                  <c:v>0.65279999999994442</c:v>
                </c:pt>
                <c:pt idx="12529">
                  <c:v>0.65289999999994441</c:v>
                </c:pt>
                <c:pt idx="12530">
                  <c:v>0.6529999999999444</c:v>
                </c:pt>
                <c:pt idx="12531">
                  <c:v>0.65309999999994439</c:v>
                </c:pt>
                <c:pt idx="12532">
                  <c:v>0.65319999999994438</c:v>
                </c:pt>
                <c:pt idx="12533">
                  <c:v>0.65329999999994437</c:v>
                </c:pt>
                <c:pt idx="12534">
                  <c:v>0.65339999999994436</c:v>
                </c:pt>
                <c:pt idx="12535">
                  <c:v>0.65349999999994435</c:v>
                </c:pt>
                <c:pt idx="12536">
                  <c:v>0.65359999999994434</c:v>
                </c:pt>
                <c:pt idx="12537">
                  <c:v>0.65369999999994433</c:v>
                </c:pt>
                <c:pt idx="12538">
                  <c:v>0.65379999999994431</c:v>
                </c:pt>
                <c:pt idx="12539">
                  <c:v>0.6538999999999443</c:v>
                </c:pt>
                <c:pt idx="12540">
                  <c:v>0.65399999999994429</c:v>
                </c:pt>
                <c:pt idx="12541">
                  <c:v>0.65409999999994428</c:v>
                </c:pt>
                <c:pt idx="12542">
                  <c:v>0.65419999999994427</c:v>
                </c:pt>
                <c:pt idx="12543">
                  <c:v>0.65429999999994426</c:v>
                </c:pt>
                <c:pt idx="12544">
                  <c:v>0.65439999999994425</c:v>
                </c:pt>
                <c:pt idx="12545">
                  <c:v>0.65449999999994424</c:v>
                </c:pt>
                <c:pt idx="12546">
                  <c:v>0.65459999999994423</c:v>
                </c:pt>
                <c:pt idx="12547">
                  <c:v>0.65469999999994422</c:v>
                </c:pt>
                <c:pt idx="12548">
                  <c:v>0.6547999999999442</c:v>
                </c:pt>
                <c:pt idx="12549">
                  <c:v>0.65489999999994419</c:v>
                </c:pt>
                <c:pt idx="12550">
                  <c:v>0.65499999999994418</c:v>
                </c:pt>
                <c:pt idx="12551">
                  <c:v>0.65509999999994417</c:v>
                </c:pt>
                <c:pt idx="12552">
                  <c:v>0.65519999999994416</c:v>
                </c:pt>
                <c:pt idx="12553">
                  <c:v>0.65529999999994415</c:v>
                </c:pt>
                <c:pt idx="12554">
                  <c:v>0.65539999999994414</c:v>
                </c:pt>
                <c:pt idx="12555">
                  <c:v>0.65549999999994413</c:v>
                </c:pt>
                <c:pt idx="12556">
                  <c:v>0.65559999999994412</c:v>
                </c:pt>
                <c:pt idx="12557">
                  <c:v>0.65569999999994411</c:v>
                </c:pt>
                <c:pt idx="12558">
                  <c:v>0.65579999999994409</c:v>
                </c:pt>
                <c:pt idx="12559">
                  <c:v>0.65589999999994408</c:v>
                </c:pt>
                <c:pt idx="12560">
                  <c:v>0.65599999999994407</c:v>
                </c:pt>
                <c:pt idx="12561">
                  <c:v>0.65609999999994406</c:v>
                </c:pt>
                <c:pt idx="12562">
                  <c:v>0.65619999999994405</c:v>
                </c:pt>
                <c:pt idx="12563">
                  <c:v>0.65629999999994404</c:v>
                </c:pt>
                <c:pt idx="12564">
                  <c:v>0.65639999999994403</c:v>
                </c:pt>
                <c:pt idx="12565">
                  <c:v>0.65649999999994402</c:v>
                </c:pt>
                <c:pt idx="12566">
                  <c:v>0.65659999999994401</c:v>
                </c:pt>
                <c:pt idx="12567">
                  <c:v>0.656699999999944</c:v>
                </c:pt>
                <c:pt idx="12568">
                  <c:v>0.65679999999994398</c:v>
                </c:pt>
                <c:pt idx="12569">
                  <c:v>0.65689999999994397</c:v>
                </c:pt>
                <c:pt idx="12570">
                  <c:v>0.65699999999994396</c:v>
                </c:pt>
                <c:pt idx="12571">
                  <c:v>0.65709999999994395</c:v>
                </c:pt>
                <c:pt idx="12572">
                  <c:v>0.65719999999994394</c:v>
                </c:pt>
                <c:pt idx="12573">
                  <c:v>0.65729999999994393</c:v>
                </c:pt>
                <c:pt idx="12574">
                  <c:v>0.65739999999994392</c:v>
                </c:pt>
                <c:pt idx="12575">
                  <c:v>0.65749999999994391</c:v>
                </c:pt>
                <c:pt idx="12576">
                  <c:v>0.6575999999999439</c:v>
                </c:pt>
                <c:pt idx="12577">
                  <c:v>0.65769999999994389</c:v>
                </c:pt>
                <c:pt idx="12578">
                  <c:v>0.65779999999994387</c:v>
                </c:pt>
                <c:pt idx="12579">
                  <c:v>0.65789999999994386</c:v>
                </c:pt>
                <c:pt idx="12580">
                  <c:v>0.65799999999994385</c:v>
                </c:pt>
                <c:pt idx="12581">
                  <c:v>0.65809999999994384</c:v>
                </c:pt>
                <c:pt idx="12582">
                  <c:v>0.65819999999994383</c:v>
                </c:pt>
                <c:pt idx="12583">
                  <c:v>0.65829999999994382</c:v>
                </c:pt>
                <c:pt idx="12584">
                  <c:v>0.65839999999994381</c:v>
                </c:pt>
                <c:pt idx="12585">
                  <c:v>0.6584999999999438</c:v>
                </c:pt>
                <c:pt idx="12586">
                  <c:v>0.65859999999994379</c:v>
                </c:pt>
                <c:pt idx="12587">
                  <c:v>0.65869999999994377</c:v>
                </c:pt>
                <c:pt idx="12588">
                  <c:v>0.65879999999994376</c:v>
                </c:pt>
                <c:pt idx="12589">
                  <c:v>0.65889999999994375</c:v>
                </c:pt>
                <c:pt idx="12590">
                  <c:v>0.65899999999994374</c:v>
                </c:pt>
                <c:pt idx="12591">
                  <c:v>0.65909999999994373</c:v>
                </c:pt>
                <c:pt idx="12592">
                  <c:v>0.65919999999994372</c:v>
                </c:pt>
                <c:pt idx="12593">
                  <c:v>0.65929999999994371</c:v>
                </c:pt>
                <c:pt idx="12594">
                  <c:v>0.6593999999999437</c:v>
                </c:pt>
                <c:pt idx="12595">
                  <c:v>0.65949999999994369</c:v>
                </c:pt>
                <c:pt idx="12596">
                  <c:v>0.65959999999994368</c:v>
                </c:pt>
                <c:pt idx="12597">
                  <c:v>0.65969999999994366</c:v>
                </c:pt>
                <c:pt idx="12598">
                  <c:v>0.65979999999994365</c:v>
                </c:pt>
                <c:pt idx="12599">
                  <c:v>0.65989999999994364</c:v>
                </c:pt>
                <c:pt idx="12600">
                  <c:v>0.65999999999994363</c:v>
                </c:pt>
                <c:pt idx="12601">
                  <c:v>0.66009999999994362</c:v>
                </c:pt>
                <c:pt idx="12602">
                  <c:v>0.66019999999994361</c:v>
                </c:pt>
                <c:pt idx="12603">
                  <c:v>0.6602999999999436</c:v>
                </c:pt>
                <c:pt idx="12604">
                  <c:v>0.66039999999994359</c:v>
                </c:pt>
                <c:pt idx="12605">
                  <c:v>0.66049999999994358</c:v>
                </c:pt>
                <c:pt idx="12606">
                  <c:v>0.66059999999994357</c:v>
                </c:pt>
                <c:pt idx="12607">
                  <c:v>0.66069999999994355</c:v>
                </c:pt>
                <c:pt idx="12608">
                  <c:v>0.66079999999994354</c:v>
                </c:pt>
                <c:pt idx="12609">
                  <c:v>0.66089999999994353</c:v>
                </c:pt>
                <c:pt idx="12610">
                  <c:v>0.66099999999994352</c:v>
                </c:pt>
                <c:pt idx="12611">
                  <c:v>0.66109999999994351</c:v>
                </c:pt>
                <c:pt idx="12612">
                  <c:v>0.6611999999999435</c:v>
                </c:pt>
                <c:pt idx="12613">
                  <c:v>0.66129999999994349</c:v>
                </c:pt>
                <c:pt idx="12614">
                  <c:v>0.66139999999994348</c:v>
                </c:pt>
                <c:pt idx="12615">
                  <c:v>0.66149999999994347</c:v>
                </c:pt>
                <c:pt idx="12616">
                  <c:v>0.66159999999994346</c:v>
                </c:pt>
                <c:pt idx="12617">
                  <c:v>0.66169999999994344</c:v>
                </c:pt>
                <c:pt idx="12618">
                  <c:v>0.66179999999994343</c:v>
                </c:pt>
                <c:pt idx="12619">
                  <c:v>0.66189999999994342</c:v>
                </c:pt>
                <c:pt idx="12620">
                  <c:v>0.66199999999994341</c:v>
                </c:pt>
                <c:pt idx="12621">
                  <c:v>0.6620999999999434</c:v>
                </c:pt>
                <c:pt idx="12622">
                  <c:v>0.66219999999994339</c:v>
                </c:pt>
                <c:pt idx="12623">
                  <c:v>0.66229999999994338</c:v>
                </c:pt>
                <c:pt idx="12624">
                  <c:v>0.66239999999994337</c:v>
                </c:pt>
                <c:pt idx="12625">
                  <c:v>0.66249999999994336</c:v>
                </c:pt>
                <c:pt idx="12626">
                  <c:v>0.66259999999994335</c:v>
                </c:pt>
                <c:pt idx="12627">
                  <c:v>0.66269999999994333</c:v>
                </c:pt>
                <c:pt idx="12628">
                  <c:v>0.66279999999994332</c:v>
                </c:pt>
                <c:pt idx="12629">
                  <c:v>0.66289999999994331</c:v>
                </c:pt>
                <c:pt idx="12630">
                  <c:v>0.6629999999999433</c:v>
                </c:pt>
                <c:pt idx="12631">
                  <c:v>0.66309999999994329</c:v>
                </c:pt>
                <c:pt idx="12632">
                  <c:v>0.66319999999994328</c:v>
                </c:pt>
                <c:pt idx="12633">
                  <c:v>0.66329999999994327</c:v>
                </c:pt>
                <c:pt idx="12634">
                  <c:v>0.66339999999994326</c:v>
                </c:pt>
                <c:pt idx="12635">
                  <c:v>0.66349999999994325</c:v>
                </c:pt>
                <c:pt idx="12636">
                  <c:v>0.66359999999994324</c:v>
                </c:pt>
                <c:pt idx="12637">
                  <c:v>0.66369999999994322</c:v>
                </c:pt>
                <c:pt idx="12638">
                  <c:v>0.66379999999994321</c:v>
                </c:pt>
                <c:pt idx="12639">
                  <c:v>0.6638999999999432</c:v>
                </c:pt>
                <c:pt idx="12640">
                  <c:v>0.66399999999994319</c:v>
                </c:pt>
                <c:pt idx="12641">
                  <c:v>0.66409999999994318</c:v>
                </c:pt>
                <c:pt idx="12642">
                  <c:v>0.66419999999994317</c:v>
                </c:pt>
                <c:pt idx="12643">
                  <c:v>0.66429999999994316</c:v>
                </c:pt>
                <c:pt idx="12644">
                  <c:v>0.66439999999994315</c:v>
                </c:pt>
                <c:pt idx="12645">
                  <c:v>0.66449999999994314</c:v>
                </c:pt>
                <c:pt idx="12646">
                  <c:v>0.66459999999994313</c:v>
                </c:pt>
                <c:pt idx="12647">
                  <c:v>0.66469999999994311</c:v>
                </c:pt>
                <c:pt idx="12648">
                  <c:v>0.6647999999999431</c:v>
                </c:pt>
                <c:pt idx="12649">
                  <c:v>0.66489999999994309</c:v>
                </c:pt>
                <c:pt idx="12650">
                  <c:v>0.66499999999994308</c:v>
                </c:pt>
                <c:pt idx="12651">
                  <c:v>0.66509999999994307</c:v>
                </c:pt>
                <c:pt idx="12652">
                  <c:v>0.66519999999994306</c:v>
                </c:pt>
                <c:pt idx="12653">
                  <c:v>0.66529999999994305</c:v>
                </c:pt>
                <c:pt idx="12654">
                  <c:v>0.66539999999994304</c:v>
                </c:pt>
                <c:pt idx="12655">
                  <c:v>0.66549999999994303</c:v>
                </c:pt>
                <c:pt idx="12656">
                  <c:v>0.66559999999994302</c:v>
                </c:pt>
                <c:pt idx="12657">
                  <c:v>0.665699999999943</c:v>
                </c:pt>
                <c:pt idx="12658">
                  <c:v>0.66579999999994299</c:v>
                </c:pt>
                <c:pt idx="12659">
                  <c:v>0.66589999999994298</c:v>
                </c:pt>
                <c:pt idx="12660">
                  <c:v>0.66599999999994297</c:v>
                </c:pt>
                <c:pt idx="12661">
                  <c:v>0.66609999999994296</c:v>
                </c:pt>
                <c:pt idx="12662">
                  <c:v>0.66619999999994295</c:v>
                </c:pt>
                <c:pt idx="12663">
                  <c:v>0.66629999999994294</c:v>
                </c:pt>
                <c:pt idx="12664">
                  <c:v>0.66639999999994293</c:v>
                </c:pt>
                <c:pt idx="12665">
                  <c:v>0.66649999999994292</c:v>
                </c:pt>
                <c:pt idx="12666">
                  <c:v>0.6665999999999429</c:v>
                </c:pt>
                <c:pt idx="12667">
                  <c:v>0.66669999999994289</c:v>
                </c:pt>
                <c:pt idx="12668">
                  <c:v>0.66679999999994288</c:v>
                </c:pt>
                <c:pt idx="12669">
                  <c:v>0.66689999999994287</c:v>
                </c:pt>
                <c:pt idx="12670">
                  <c:v>0.66699999999994286</c:v>
                </c:pt>
                <c:pt idx="12671">
                  <c:v>0.66709999999994285</c:v>
                </c:pt>
                <c:pt idx="12672">
                  <c:v>0.66719999999994284</c:v>
                </c:pt>
                <c:pt idx="12673">
                  <c:v>0.66729999999994283</c:v>
                </c:pt>
                <c:pt idx="12674">
                  <c:v>0.66739999999994282</c:v>
                </c:pt>
                <c:pt idx="12675">
                  <c:v>0.66749999999994281</c:v>
                </c:pt>
                <c:pt idx="12676">
                  <c:v>0.66759999999994279</c:v>
                </c:pt>
                <c:pt idx="12677">
                  <c:v>0.66769999999994278</c:v>
                </c:pt>
                <c:pt idx="12678">
                  <c:v>0.66779999999994277</c:v>
                </c:pt>
                <c:pt idx="12679">
                  <c:v>0.66789999999994276</c:v>
                </c:pt>
                <c:pt idx="12680">
                  <c:v>0.66799999999994275</c:v>
                </c:pt>
                <c:pt idx="12681">
                  <c:v>0.66809999999994274</c:v>
                </c:pt>
                <c:pt idx="12682">
                  <c:v>0.66819999999994273</c:v>
                </c:pt>
                <c:pt idx="12683">
                  <c:v>0.66829999999994272</c:v>
                </c:pt>
                <c:pt idx="12684">
                  <c:v>0.66839999999994271</c:v>
                </c:pt>
                <c:pt idx="12685">
                  <c:v>0.6684999999999427</c:v>
                </c:pt>
                <c:pt idx="12686">
                  <c:v>0.66859999999994268</c:v>
                </c:pt>
                <c:pt idx="12687">
                  <c:v>0.66869999999994267</c:v>
                </c:pt>
                <c:pt idx="12688">
                  <c:v>0.66879999999994266</c:v>
                </c:pt>
                <c:pt idx="12689">
                  <c:v>0.66889999999994265</c:v>
                </c:pt>
                <c:pt idx="12690">
                  <c:v>0.66899999999994264</c:v>
                </c:pt>
                <c:pt idx="12691">
                  <c:v>0.66909999999994263</c:v>
                </c:pt>
                <c:pt idx="12692">
                  <c:v>0.66919999999994262</c:v>
                </c:pt>
                <c:pt idx="12693">
                  <c:v>0.66929999999994261</c:v>
                </c:pt>
                <c:pt idx="12694">
                  <c:v>0.6693999999999426</c:v>
                </c:pt>
                <c:pt idx="12695">
                  <c:v>0.66949999999994259</c:v>
                </c:pt>
                <c:pt idx="12696">
                  <c:v>0.66959999999994257</c:v>
                </c:pt>
                <c:pt idx="12697">
                  <c:v>0.66969999999994256</c:v>
                </c:pt>
                <c:pt idx="12698">
                  <c:v>0.66979999999994255</c:v>
                </c:pt>
                <c:pt idx="12699">
                  <c:v>0.66989999999994254</c:v>
                </c:pt>
                <c:pt idx="12700">
                  <c:v>0.66999999999994253</c:v>
                </c:pt>
                <c:pt idx="12701">
                  <c:v>0.67009999999994252</c:v>
                </c:pt>
                <c:pt idx="12702">
                  <c:v>0.67019999999994251</c:v>
                </c:pt>
                <c:pt idx="12703">
                  <c:v>0.6702999999999425</c:v>
                </c:pt>
                <c:pt idx="12704">
                  <c:v>0.67039999999994249</c:v>
                </c:pt>
                <c:pt idx="12705">
                  <c:v>0.67049999999994248</c:v>
                </c:pt>
                <c:pt idx="12706">
                  <c:v>0.67059999999994246</c:v>
                </c:pt>
                <c:pt idx="12707">
                  <c:v>0.67069999999994245</c:v>
                </c:pt>
                <c:pt idx="12708">
                  <c:v>0.67079999999994244</c:v>
                </c:pt>
                <c:pt idx="12709">
                  <c:v>0.67089999999994243</c:v>
                </c:pt>
                <c:pt idx="12710">
                  <c:v>0.67099999999994242</c:v>
                </c:pt>
                <c:pt idx="12711">
                  <c:v>0.67109999999994241</c:v>
                </c:pt>
                <c:pt idx="12712">
                  <c:v>0.6711999999999424</c:v>
                </c:pt>
                <c:pt idx="12713">
                  <c:v>0.67129999999994239</c:v>
                </c:pt>
                <c:pt idx="12714">
                  <c:v>0.67139999999994238</c:v>
                </c:pt>
                <c:pt idx="12715">
                  <c:v>0.67149999999994237</c:v>
                </c:pt>
                <c:pt idx="12716">
                  <c:v>0.67159999999994235</c:v>
                </c:pt>
                <c:pt idx="12717">
                  <c:v>0.67169999999994234</c:v>
                </c:pt>
                <c:pt idx="12718">
                  <c:v>0.67179999999994233</c:v>
                </c:pt>
                <c:pt idx="12719">
                  <c:v>0.67189999999994232</c:v>
                </c:pt>
                <c:pt idx="12720">
                  <c:v>0.67199999999994231</c:v>
                </c:pt>
                <c:pt idx="12721">
                  <c:v>0.6720999999999423</c:v>
                </c:pt>
                <c:pt idx="12722">
                  <c:v>0.67219999999994229</c:v>
                </c:pt>
                <c:pt idx="12723">
                  <c:v>0.67229999999994228</c:v>
                </c:pt>
                <c:pt idx="12724">
                  <c:v>0.67239999999994227</c:v>
                </c:pt>
                <c:pt idx="12725">
                  <c:v>0.67249999999994226</c:v>
                </c:pt>
                <c:pt idx="12726">
                  <c:v>0.67259999999994224</c:v>
                </c:pt>
                <c:pt idx="12727">
                  <c:v>0.67269999999994223</c:v>
                </c:pt>
                <c:pt idx="12728">
                  <c:v>0.67279999999994222</c:v>
                </c:pt>
                <c:pt idx="12729">
                  <c:v>0.67289999999994221</c:v>
                </c:pt>
                <c:pt idx="12730">
                  <c:v>0.6729999999999422</c:v>
                </c:pt>
                <c:pt idx="12731">
                  <c:v>0.67309999999994219</c:v>
                </c:pt>
                <c:pt idx="12732">
                  <c:v>0.67319999999994218</c:v>
                </c:pt>
                <c:pt idx="12733">
                  <c:v>0.67329999999994217</c:v>
                </c:pt>
                <c:pt idx="12734">
                  <c:v>0.67339999999994216</c:v>
                </c:pt>
                <c:pt idx="12735">
                  <c:v>0.67349999999994214</c:v>
                </c:pt>
                <c:pt idx="12736">
                  <c:v>0.67359999999994213</c:v>
                </c:pt>
                <c:pt idx="12737">
                  <c:v>0.67369999999994212</c:v>
                </c:pt>
                <c:pt idx="12738">
                  <c:v>0.67379999999994211</c:v>
                </c:pt>
                <c:pt idx="12739">
                  <c:v>0.6738999999999421</c:v>
                </c:pt>
                <c:pt idx="12740">
                  <c:v>0.67399999999994209</c:v>
                </c:pt>
                <c:pt idx="12741">
                  <c:v>0.67409999999994208</c:v>
                </c:pt>
                <c:pt idx="12742">
                  <c:v>0.67419999999994207</c:v>
                </c:pt>
                <c:pt idx="12743">
                  <c:v>0.67429999999994206</c:v>
                </c:pt>
                <c:pt idx="12744">
                  <c:v>0.67439999999994205</c:v>
                </c:pt>
                <c:pt idx="12745">
                  <c:v>0.67449999999994203</c:v>
                </c:pt>
                <c:pt idx="12746">
                  <c:v>0.67459999999994202</c:v>
                </c:pt>
                <c:pt idx="12747">
                  <c:v>0.67469999999994201</c:v>
                </c:pt>
                <c:pt idx="12748">
                  <c:v>0.674799999999942</c:v>
                </c:pt>
                <c:pt idx="12749">
                  <c:v>0.67489999999994199</c:v>
                </c:pt>
                <c:pt idx="12750">
                  <c:v>0.67499999999994198</c:v>
                </c:pt>
                <c:pt idx="12751">
                  <c:v>0.67509999999994197</c:v>
                </c:pt>
                <c:pt idx="12752">
                  <c:v>0.67519999999994196</c:v>
                </c:pt>
                <c:pt idx="12753">
                  <c:v>0.67529999999994195</c:v>
                </c:pt>
                <c:pt idx="12754">
                  <c:v>0.67539999999994194</c:v>
                </c:pt>
                <c:pt idx="12755">
                  <c:v>0.67549999999994192</c:v>
                </c:pt>
                <c:pt idx="12756">
                  <c:v>0.67559999999994191</c:v>
                </c:pt>
                <c:pt idx="12757">
                  <c:v>0.6756999999999419</c:v>
                </c:pt>
                <c:pt idx="12758">
                  <c:v>0.67579999999994189</c:v>
                </c:pt>
                <c:pt idx="12759">
                  <c:v>0.67589999999994188</c:v>
                </c:pt>
                <c:pt idx="12760">
                  <c:v>0.67599999999994187</c:v>
                </c:pt>
                <c:pt idx="12761">
                  <c:v>0.67609999999994186</c:v>
                </c:pt>
                <c:pt idx="12762">
                  <c:v>0.67619999999994185</c:v>
                </c:pt>
                <c:pt idx="12763">
                  <c:v>0.67629999999994184</c:v>
                </c:pt>
                <c:pt idx="12764">
                  <c:v>0.67639999999994183</c:v>
                </c:pt>
                <c:pt idx="12765">
                  <c:v>0.67649999999994181</c:v>
                </c:pt>
                <c:pt idx="12766">
                  <c:v>0.6765999999999418</c:v>
                </c:pt>
                <c:pt idx="12767">
                  <c:v>0.67669999999994179</c:v>
                </c:pt>
                <c:pt idx="12768">
                  <c:v>0.67679999999994178</c:v>
                </c:pt>
                <c:pt idx="12769">
                  <c:v>0.67689999999994177</c:v>
                </c:pt>
                <c:pt idx="12770">
                  <c:v>0.67699999999994176</c:v>
                </c:pt>
                <c:pt idx="12771">
                  <c:v>0.67709999999994175</c:v>
                </c:pt>
                <c:pt idx="12772">
                  <c:v>0.67719999999994174</c:v>
                </c:pt>
                <c:pt idx="12773">
                  <c:v>0.67729999999994173</c:v>
                </c:pt>
                <c:pt idx="12774">
                  <c:v>0.67739999999994172</c:v>
                </c:pt>
                <c:pt idx="12775">
                  <c:v>0.6774999999999417</c:v>
                </c:pt>
                <c:pt idx="12776">
                  <c:v>0.67759999999994169</c:v>
                </c:pt>
                <c:pt idx="12777">
                  <c:v>0.67769999999994168</c:v>
                </c:pt>
                <c:pt idx="12778">
                  <c:v>0.67779999999994167</c:v>
                </c:pt>
                <c:pt idx="12779">
                  <c:v>0.67789999999994166</c:v>
                </c:pt>
                <c:pt idx="12780">
                  <c:v>0.67799999999994165</c:v>
                </c:pt>
                <c:pt idx="12781">
                  <c:v>0.67809999999994164</c:v>
                </c:pt>
                <c:pt idx="12782">
                  <c:v>0.67819999999994163</c:v>
                </c:pt>
                <c:pt idx="12783">
                  <c:v>0.67829999999994162</c:v>
                </c:pt>
                <c:pt idx="12784">
                  <c:v>0.67839999999994161</c:v>
                </c:pt>
                <c:pt idx="12785">
                  <c:v>0.67849999999994159</c:v>
                </c:pt>
                <c:pt idx="12786">
                  <c:v>0.67859999999994158</c:v>
                </c:pt>
                <c:pt idx="12787">
                  <c:v>0.67869999999994157</c:v>
                </c:pt>
                <c:pt idx="12788">
                  <c:v>0.67879999999994156</c:v>
                </c:pt>
                <c:pt idx="12789">
                  <c:v>0.67889999999994155</c:v>
                </c:pt>
                <c:pt idx="12790">
                  <c:v>0.67899999999994154</c:v>
                </c:pt>
                <c:pt idx="12791">
                  <c:v>0.67909999999994153</c:v>
                </c:pt>
                <c:pt idx="12792">
                  <c:v>0.67919999999994152</c:v>
                </c:pt>
                <c:pt idx="12793">
                  <c:v>0.67929999999994151</c:v>
                </c:pt>
                <c:pt idx="12794">
                  <c:v>0.6793999999999415</c:v>
                </c:pt>
                <c:pt idx="12795">
                  <c:v>0.67949999999994148</c:v>
                </c:pt>
                <c:pt idx="12796">
                  <c:v>0.67959999999994147</c:v>
                </c:pt>
                <c:pt idx="12797">
                  <c:v>0.67969999999994146</c:v>
                </c:pt>
                <c:pt idx="12798">
                  <c:v>0.67979999999994145</c:v>
                </c:pt>
                <c:pt idx="12799">
                  <c:v>0.67989999999994144</c:v>
                </c:pt>
                <c:pt idx="12800">
                  <c:v>0.67999999999994143</c:v>
                </c:pt>
                <c:pt idx="12801">
                  <c:v>0.68009999999994142</c:v>
                </c:pt>
                <c:pt idx="12802">
                  <c:v>0.68019999999994141</c:v>
                </c:pt>
                <c:pt idx="12803">
                  <c:v>0.6802999999999414</c:v>
                </c:pt>
                <c:pt idx="12804">
                  <c:v>0.68039999999994139</c:v>
                </c:pt>
                <c:pt idx="12805">
                  <c:v>0.68049999999994137</c:v>
                </c:pt>
                <c:pt idx="12806">
                  <c:v>0.68059999999994136</c:v>
                </c:pt>
                <c:pt idx="12807">
                  <c:v>0.68069999999994135</c:v>
                </c:pt>
                <c:pt idx="12808">
                  <c:v>0.68079999999994134</c:v>
                </c:pt>
                <c:pt idx="12809">
                  <c:v>0.68089999999994133</c:v>
                </c:pt>
                <c:pt idx="12810">
                  <c:v>0.68099999999994132</c:v>
                </c:pt>
                <c:pt idx="12811">
                  <c:v>0.68109999999994131</c:v>
                </c:pt>
                <c:pt idx="12812">
                  <c:v>0.6811999999999413</c:v>
                </c:pt>
                <c:pt idx="12813">
                  <c:v>0.68129999999994129</c:v>
                </c:pt>
                <c:pt idx="12814">
                  <c:v>0.68139999999994127</c:v>
                </c:pt>
                <c:pt idx="12815">
                  <c:v>0.68149999999994126</c:v>
                </c:pt>
                <c:pt idx="12816">
                  <c:v>0.68159999999994125</c:v>
                </c:pt>
                <c:pt idx="12817">
                  <c:v>0.68169999999994124</c:v>
                </c:pt>
                <c:pt idx="12818">
                  <c:v>0.68179999999994123</c:v>
                </c:pt>
                <c:pt idx="12819">
                  <c:v>0.68189999999994122</c:v>
                </c:pt>
                <c:pt idx="12820">
                  <c:v>0.68199999999994121</c:v>
                </c:pt>
                <c:pt idx="12821">
                  <c:v>0.6820999999999412</c:v>
                </c:pt>
                <c:pt idx="12822">
                  <c:v>0.68219999999994119</c:v>
                </c:pt>
                <c:pt idx="12823">
                  <c:v>0.68229999999994118</c:v>
                </c:pt>
                <c:pt idx="12824">
                  <c:v>0.68239999999994116</c:v>
                </c:pt>
                <c:pt idx="12825">
                  <c:v>0.68249999999994115</c:v>
                </c:pt>
                <c:pt idx="12826">
                  <c:v>0.68259999999994114</c:v>
                </c:pt>
                <c:pt idx="12827">
                  <c:v>0.68269999999994113</c:v>
                </c:pt>
                <c:pt idx="12828">
                  <c:v>0.68279999999994112</c:v>
                </c:pt>
                <c:pt idx="12829">
                  <c:v>0.68289999999994111</c:v>
                </c:pt>
                <c:pt idx="12830">
                  <c:v>0.6829999999999411</c:v>
                </c:pt>
                <c:pt idx="12831">
                  <c:v>0.68309999999994109</c:v>
                </c:pt>
                <c:pt idx="12832">
                  <c:v>0.68319999999994108</c:v>
                </c:pt>
                <c:pt idx="12833">
                  <c:v>0.68329999999994107</c:v>
                </c:pt>
                <c:pt idx="12834">
                  <c:v>0.68339999999994105</c:v>
                </c:pt>
                <c:pt idx="12835">
                  <c:v>0.68349999999994104</c:v>
                </c:pt>
                <c:pt idx="12836">
                  <c:v>0.68359999999994103</c:v>
                </c:pt>
                <c:pt idx="12837">
                  <c:v>0.68369999999994102</c:v>
                </c:pt>
                <c:pt idx="12838">
                  <c:v>0.68379999999994101</c:v>
                </c:pt>
                <c:pt idx="12839">
                  <c:v>0.683899999999941</c:v>
                </c:pt>
                <c:pt idx="12840">
                  <c:v>0.68399999999994099</c:v>
                </c:pt>
                <c:pt idx="12841">
                  <c:v>0.68409999999994098</c:v>
                </c:pt>
                <c:pt idx="12842">
                  <c:v>0.68419999999994097</c:v>
                </c:pt>
                <c:pt idx="12843">
                  <c:v>0.68429999999994096</c:v>
                </c:pt>
                <c:pt idx="12844">
                  <c:v>0.68439999999994094</c:v>
                </c:pt>
                <c:pt idx="12845">
                  <c:v>0.68449999999994093</c:v>
                </c:pt>
                <c:pt idx="12846">
                  <c:v>0.68459999999994092</c:v>
                </c:pt>
                <c:pt idx="12847">
                  <c:v>0.68469999999994091</c:v>
                </c:pt>
                <c:pt idx="12848">
                  <c:v>0.6847999999999409</c:v>
                </c:pt>
                <c:pt idx="12849">
                  <c:v>0.68489999999994089</c:v>
                </c:pt>
                <c:pt idx="12850">
                  <c:v>0.68499999999994088</c:v>
                </c:pt>
                <c:pt idx="12851">
                  <c:v>0.68509999999994087</c:v>
                </c:pt>
                <c:pt idx="12852">
                  <c:v>0.68519999999994086</c:v>
                </c:pt>
                <c:pt idx="12853">
                  <c:v>0.68529999999994085</c:v>
                </c:pt>
                <c:pt idx="12854">
                  <c:v>0.68539999999994083</c:v>
                </c:pt>
                <c:pt idx="12855">
                  <c:v>0.68549999999994082</c:v>
                </c:pt>
                <c:pt idx="12856">
                  <c:v>0.68559999999994081</c:v>
                </c:pt>
                <c:pt idx="12857">
                  <c:v>0.6856999999999408</c:v>
                </c:pt>
                <c:pt idx="12858">
                  <c:v>0.68579999999994079</c:v>
                </c:pt>
                <c:pt idx="12859">
                  <c:v>0.68589999999994078</c:v>
                </c:pt>
                <c:pt idx="12860">
                  <c:v>0.68599999999994077</c:v>
                </c:pt>
                <c:pt idx="12861">
                  <c:v>0.68609999999994076</c:v>
                </c:pt>
                <c:pt idx="12862">
                  <c:v>0.68619999999994075</c:v>
                </c:pt>
                <c:pt idx="12863">
                  <c:v>0.68629999999994074</c:v>
                </c:pt>
                <c:pt idx="12864">
                  <c:v>0.68639999999994072</c:v>
                </c:pt>
                <c:pt idx="12865">
                  <c:v>0.68649999999994071</c:v>
                </c:pt>
                <c:pt idx="12866">
                  <c:v>0.6865999999999407</c:v>
                </c:pt>
                <c:pt idx="12867">
                  <c:v>0.68669999999994069</c:v>
                </c:pt>
                <c:pt idx="12868">
                  <c:v>0.68679999999994068</c:v>
                </c:pt>
                <c:pt idx="12869">
                  <c:v>0.68689999999994067</c:v>
                </c:pt>
                <c:pt idx="12870">
                  <c:v>0.68699999999994066</c:v>
                </c:pt>
                <c:pt idx="12871">
                  <c:v>0.68709999999994065</c:v>
                </c:pt>
                <c:pt idx="12872">
                  <c:v>0.68719999999994064</c:v>
                </c:pt>
                <c:pt idx="12873">
                  <c:v>0.68729999999994063</c:v>
                </c:pt>
                <c:pt idx="12874">
                  <c:v>0.68739999999994061</c:v>
                </c:pt>
                <c:pt idx="12875">
                  <c:v>0.6874999999999406</c:v>
                </c:pt>
                <c:pt idx="12876">
                  <c:v>0.68759999999994059</c:v>
                </c:pt>
                <c:pt idx="12877">
                  <c:v>0.68769999999994058</c:v>
                </c:pt>
                <c:pt idx="12878">
                  <c:v>0.68779999999994057</c:v>
                </c:pt>
                <c:pt idx="12879">
                  <c:v>0.68789999999994056</c:v>
                </c:pt>
                <c:pt idx="12880">
                  <c:v>0.68799999999994055</c:v>
                </c:pt>
                <c:pt idx="12881">
                  <c:v>0.68809999999994054</c:v>
                </c:pt>
                <c:pt idx="12882">
                  <c:v>0.68819999999994053</c:v>
                </c:pt>
                <c:pt idx="12883">
                  <c:v>0.68829999999994051</c:v>
                </c:pt>
                <c:pt idx="12884">
                  <c:v>0.6883999999999405</c:v>
                </c:pt>
                <c:pt idx="12885">
                  <c:v>0.68849999999994049</c:v>
                </c:pt>
                <c:pt idx="12886">
                  <c:v>0.68859999999994048</c:v>
                </c:pt>
                <c:pt idx="12887">
                  <c:v>0.68869999999994047</c:v>
                </c:pt>
                <c:pt idx="12888">
                  <c:v>0.68879999999994046</c:v>
                </c:pt>
                <c:pt idx="12889">
                  <c:v>0.68889999999994045</c:v>
                </c:pt>
                <c:pt idx="12890">
                  <c:v>0.68899999999994044</c:v>
                </c:pt>
                <c:pt idx="12891">
                  <c:v>0.68909999999994043</c:v>
                </c:pt>
                <c:pt idx="12892">
                  <c:v>0.68919999999994042</c:v>
                </c:pt>
                <c:pt idx="12893">
                  <c:v>0.6892999999999404</c:v>
                </c:pt>
                <c:pt idx="12894">
                  <c:v>0.68939999999994039</c:v>
                </c:pt>
                <c:pt idx="12895">
                  <c:v>0.68949999999994038</c:v>
                </c:pt>
                <c:pt idx="12896">
                  <c:v>0.68959999999994037</c:v>
                </c:pt>
                <c:pt idx="12897">
                  <c:v>0.68969999999994036</c:v>
                </c:pt>
                <c:pt idx="12898">
                  <c:v>0.68979999999994035</c:v>
                </c:pt>
                <c:pt idx="12899">
                  <c:v>0.68989999999994034</c:v>
                </c:pt>
                <c:pt idx="12900">
                  <c:v>0.68999999999994033</c:v>
                </c:pt>
                <c:pt idx="12901">
                  <c:v>0.69009999999994032</c:v>
                </c:pt>
                <c:pt idx="12902">
                  <c:v>0.69019999999994031</c:v>
                </c:pt>
                <c:pt idx="12903">
                  <c:v>0.69029999999994029</c:v>
                </c:pt>
                <c:pt idx="12904">
                  <c:v>0.69039999999994028</c:v>
                </c:pt>
                <c:pt idx="12905">
                  <c:v>0.69049999999994027</c:v>
                </c:pt>
                <c:pt idx="12906">
                  <c:v>0.69059999999994026</c:v>
                </c:pt>
                <c:pt idx="12907">
                  <c:v>0.69069999999994025</c:v>
                </c:pt>
                <c:pt idx="12908">
                  <c:v>0.69079999999994024</c:v>
                </c:pt>
                <c:pt idx="12909">
                  <c:v>0.69089999999994023</c:v>
                </c:pt>
                <c:pt idx="12910">
                  <c:v>0.69099999999994022</c:v>
                </c:pt>
                <c:pt idx="12911">
                  <c:v>0.69109999999994021</c:v>
                </c:pt>
                <c:pt idx="12912">
                  <c:v>0.6911999999999402</c:v>
                </c:pt>
                <c:pt idx="12913">
                  <c:v>0.69129999999994018</c:v>
                </c:pt>
                <c:pt idx="12914">
                  <c:v>0.69139999999994017</c:v>
                </c:pt>
                <c:pt idx="12915">
                  <c:v>0.69149999999994016</c:v>
                </c:pt>
                <c:pt idx="12916">
                  <c:v>0.69159999999994015</c:v>
                </c:pt>
                <c:pt idx="12917">
                  <c:v>0.69169999999994014</c:v>
                </c:pt>
                <c:pt idx="12918">
                  <c:v>0.69179999999994013</c:v>
                </c:pt>
                <c:pt idx="12919">
                  <c:v>0.69189999999994012</c:v>
                </c:pt>
                <c:pt idx="12920">
                  <c:v>0.69199999999994011</c:v>
                </c:pt>
                <c:pt idx="12921">
                  <c:v>0.6920999999999401</c:v>
                </c:pt>
                <c:pt idx="12922">
                  <c:v>0.69219999999994009</c:v>
                </c:pt>
                <c:pt idx="12923">
                  <c:v>0.69229999999994007</c:v>
                </c:pt>
                <c:pt idx="12924">
                  <c:v>0.69239999999994006</c:v>
                </c:pt>
                <c:pt idx="12925">
                  <c:v>0.69249999999994005</c:v>
                </c:pt>
                <c:pt idx="12926">
                  <c:v>0.69259999999994004</c:v>
                </c:pt>
                <c:pt idx="12927">
                  <c:v>0.69269999999994003</c:v>
                </c:pt>
                <c:pt idx="12928">
                  <c:v>0.69279999999994002</c:v>
                </c:pt>
                <c:pt idx="12929">
                  <c:v>0.69289999999994001</c:v>
                </c:pt>
                <c:pt idx="12930">
                  <c:v>0.69299999999994</c:v>
                </c:pt>
                <c:pt idx="12931">
                  <c:v>0.69309999999993999</c:v>
                </c:pt>
                <c:pt idx="12932">
                  <c:v>0.69319999999993998</c:v>
                </c:pt>
                <c:pt idx="12933">
                  <c:v>0.69329999999993996</c:v>
                </c:pt>
                <c:pt idx="12934">
                  <c:v>0.69339999999993995</c:v>
                </c:pt>
                <c:pt idx="12935">
                  <c:v>0.69349999999993994</c:v>
                </c:pt>
                <c:pt idx="12936">
                  <c:v>0.69359999999993993</c:v>
                </c:pt>
                <c:pt idx="12937">
                  <c:v>0.69369999999993992</c:v>
                </c:pt>
                <c:pt idx="12938">
                  <c:v>0.69379999999993991</c:v>
                </c:pt>
                <c:pt idx="12939">
                  <c:v>0.6938999999999399</c:v>
                </c:pt>
                <c:pt idx="12940">
                  <c:v>0.69399999999993989</c:v>
                </c:pt>
                <c:pt idx="12941">
                  <c:v>0.69409999999993988</c:v>
                </c:pt>
                <c:pt idx="12942">
                  <c:v>0.69419999999993987</c:v>
                </c:pt>
                <c:pt idx="12943">
                  <c:v>0.69429999999993985</c:v>
                </c:pt>
                <c:pt idx="12944">
                  <c:v>0.69439999999993984</c:v>
                </c:pt>
                <c:pt idx="12945">
                  <c:v>0.69449999999993983</c:v>
                </c:pt>
                <c:pt idx="12946">
                  <c:v>0.69459999999993982</c:v>
                </c:pt>
                <c:pt idx="12947">
                  <c:v>0.69469999999993981</c:v>
                </c:pt>
                <c:pt idx="12948">
                  <c:v>0.6947999999999398</c:v>
                </c:pt>
                <c:pt idx="12949">
                  <c:v>0.69489999999993979</c:v>
                </c:pt>
                <c:pt idx="12950">
                  <c:v>0.69499999999993978</c:v>
                </c:pt>
                <c:pt idx="12951">
                  <c:v>0.69509999999993977</c:v>
                </c:pt>
                <c:pt idx="12952">
                  <c:v>0.69519999999993976</c:v>
                </c:pt>
                <c:pt idx="12953">
                  <c:v>0.69529999999993974</c:v>
                </c:pt>
                <c:pt idx="12954">
                  <c:v>0.69539999999993973</c:v>
                </c:pt>
                <c:pt idx="12955">
                  <c:v>0.69549999999993972</c:v>
                </c:pt>
                <c:pt idx="12956">
                  <c:v>0.69559999999993971</c:v>
                </c:pt>
                <c:pt idx="12957">
                  <c:v>0.6956999999999397</c:v>
                </c:pt>
                <c:pt idx="12958">
                  <c:v>0.69579999999993969</c:v>
                </c:pt>
                <c:pt idx="12959">
                  <c:v>0.69589999999993968</c:v>
                </c:pt>
                <c:pt idx="12960">
                  <c:v>0.69599999999993967</c:v>
                </c:pt>
                <c:pt idx="12961">
                  <c:v>0.69609999999993966</c:v>
                </c:pt>
                <c:pt idx="12962">
                  <c:v>0.69619999999993964</c:v>
                </c:pt>
                <c:pt idx="12963">
                  <c:v>0.69629999999993963</c:v>
                </c:pt>
                <c:pt idx="12964">
                  <c:v>0.69639999999993962</c:v>
                </c:pt>
                <c:pt idx="12965">
                  <c:v>0.69649999999993961</c:v>
                </c:pt>
                <c:pt idx="12966">
                  <c:v>0.6965999999999396</c:v>
                </c:pt>
                <c:pt idx="12967">
                  <c:v>0.69669999999993959</c:v>
                </c:pt>
                <c:pt idx="12968">
                  <c:v>0.69679999999993958</c:v>
                </c:pt>
                <c:pt idx="12969">
                  <c:v>0.69689999999993957</c:v>
                </c:pt>
                <c:pt idx="12970">
                  <c:v>0.69699999999993956</c:v>
                </c:pt>
                <c:pt idx="12971">
                  <c:v>0.69709999999993955</c:v>
                </c:pt>
                <c:pt idx="12972">
                  <c:v>0.69719999999993953</c:v>
                </c:pt>
                <c:pt idx="12973">
                  <c:v>0.69729999999993952</c:v>
                </c:pt>
                <c:pt idx="12974">
                  <c:v>0.69739999999993951</c:v>
                </c:pt>
                <c:pt idx="12975">
                  <c:v>0.6974999999999395</c:v>
                </c:pt>
                <c:pt idx="12976">
                  <c:v>0.69759999999993949</c:v>
                </c:pt>
                <c:pt idx="12977">
                  <c:v>0.69769999999993948</c:v>
                </c:pt>
                <c:pt idx="12978">
                  <c:v>0.69779999999993947</c:v>
                </c:pt>
                <c:pt idx="12979">
                  <c:v>0.69789999999993946</c:v>
                </c:pt>
                <c:pt idx="12980">
                  <c:v>0.69799999999993945</c:v>
                </c:pt>
                <c:pt idx="12981">
                  <c:v>0.69809999999993944</c:v>
                </c:pt>
                <c:pt idx="12982">
                  <c:v>0.69819999999993942</c:v>
                </c:pt>
                <c:pt idx="12983">
                  <c:v>0.69829999999993941</c:v>
                </c:pt>
                <c:pt idx="12984">
                  <c:v>0.6983999999999394</c:v>
                </c:pt>
                <c:pt idx="12985">
                  <c:v>0.69849999999993939</c:v>
                </c:pt>
                <c:pt idx="12986">
                  <c:v>0.69859999999993938</c:v>
                </c:pt>
                <c:pt idx="12987">
                  <c:v>0.69869999999993937</c:v>
                </c:pt>
                <c:pt idx="12988">
                  <c:v>0.69879999999993936</c:v>
                </c:pt>
                <c:pt idx="12989">
                  <c:v>0.69889999999993935</c:v>
                </c:pt>
                <c:pt idx="12990">
                  <c:v>0.69899999999993934</c:v>
                </c:pt>
                <c:pt idx="12991">
                  <c:v>0.69909999999993933</c:v>
                </c:pt>
                <c:pt idx="12992">
                  <c:v>0.69919999999993931</c:v>
                </c:pt>
                <c:pt idx="12993">
                  <c:v>0.6992999999999393</c:v>
                </c:pt>
                <c:pt idx="12994">
                  <c:v>0.69939999999993929</c:v>
                </c:pt>
                <c:pt idx="12995">
                  <c:v>0.69949999999993928</c:v>
                </c:pt>
                <c:pt idx="12996">
                  <c:v>0.69959999999993927</c:v>
                </c:pt>
                <c:pt idx="12997">
                  <c:v>0.69969999999993926</c:v>
                </c:pt>
                <c:pt idx="12998">
                  <c:v>0.69979999999993925</c:v>
                </c:pt>
                <c:pt idx="12999">
                  <c:v>0.69989999999993924</c:v>
                </c:pt>
                <c:pt idx="13000">
                  <c:v>0.69999999999993923</c:v>
                </c:pt>
                <c:pt idx="13001">
                  <c:v>0.70009999999993922</c:v>
                </c:pt>
                <c:pt idx="13002">
                  <c:v>0.7001999999999392</c:v>
                </c:pt>
                <c:pt idx="13003">
                  <c:v>0.70029999999993919</c:v>
                </c:pt>
                <c:pt idx="13004">
                  <c:v>0.70039999999993918</c:v>
                </c:pt>
                <c:pt idx="13005">
                  <c:v>0.70049999999993917</c:v>
                </c:pt>
                <c:pt idx="13006">
                  <c:v>0.70059999999993916</c:v>
                </c:pt>
                <c:pt idx="13007">
                  <c:v>0.70069999999993915</c:v>
                </c:pt>
                <c:pt idx="13008">
                  <c:v>0.70079999999993914</c:v>
                </c:pt>
                <c:pt idx="13009">
                  <c:v>0.70089999999993913</c:v>
                </c:pt>
                <c:pt idx="13010">
                  <c:v>0.70099999999993912</c:v>
                </c:pt>
                <c:pt idx="13011">
                  <c:v>0.70109999999993911</c:v>
                </c:pt>
                <c:pt idx="13012">
                  <c:v>0.70119999999993909</c:v>
                </c:pt>
                <c:pt idx="13013">
                  <c:v>0.70129999999993908</c:v>
                </c:pt>
                <c:pt idx="13014">
                  <c:v>0.70139999999993907</c:v>
                </c:pt>
                <c:pt idx="13015">
                  <c:v>0.70149999999993906</c:v>
                </c:pt>
                <c:pt idx="13016">
                  <c:v>0.70159999999993905</c:v>
                </c:pt>
                <c:pt idx="13017">
                  <c:v>0.70169999999993904</c:v>
                </c:pt>
                <c:pt idx="13018">
                  <c:v>0.70179999999993903</c:v>
                </c:pt>
                <c:pt idx="13019">
                  <c:v>0.70189999999993902</c:v>
                </c:pt>
                <c:pt idx="13020">
                  <c:v>0.70199999999993901</c:v>
                </c:pt>
                <c:pt idx="13021">
                  <c:v>0.702099999999939</c:v>
                </c:pt>
                <c:pt idx="13022">
                  <c:v>0.70219999999993898</c:v>
                </c:pt>
                <c:pt idx="13023">
                  <c:v>0.70229999999993897</c:v>
                </c:pt>
                <c:pt idx="13024">
                  <c:v>0.70239999999993896</c:v>
                </c:pt>
                <c:pt idx="13025">
                  <c:v>0.70249999999993895</c:v>
                </c:pt>
                <c:pt idx="13026">
                  <c:v>0.70259999999993894</c:v>
                </c:pt>
                <c:pt idx="13027">
                  <c:v>0.70269999999993893</c:v>
                </c:pt>
                <c:pt idx="13028">
                  <c:v>0.70279999999993892</c:v>
                </c:pt>
                <c:pt idx="13029">
                  <c:v>0.70289999999993891</c:v>
                </c:pt>
                <c:pt idx="13030">
                  <c:v>0.7029999999999389</c:v>
                </c:pt>
                <c:pt idx="13031">
                  <c:v>0.70309999999993888</c:v>
                </c:pt>
                <c:pt idx="13032">
                  <c:v>0.70319999999993887</c:v>
                </c:pt>
                <c:pt idx="13033">
                  <c:v>0.70329999999993886</c:v>
                </c:pt>
                <c:pt idx="13034">
                  <c:v>0.70339999999993885</c:v>
                </c:pt>
                <c:pt idx="13035">
                  <c:v>0.70349999999993884</c:v>
                </c:pt>
                <c:pt idx="13036">
                  <c:v>0.70359999999993883</c:v>
                </c:pt>
                <c:pt idx="13037">
                  <c:v>0.70369999999993882</c:v>
                </c:pt>
                <c:pt idx="13038">
                  <c:v>0.70379999999993881</c:v>
                </c:pt>
                <c:pt idx="13039">
                  <c:v>0.7038999999999388</c:v>
                </c:pt>
                <c:pt idx="13040">
                  <c:v>0.70399999999993879</c:v>
                </c:pt>
                <c:pt idx="13041">
                  <c:v>0.70409999999993877</c:v>
                </c:pt>
                <c:pt idx="13042">
                  <c:v>0.70419999999993876</c:v>
                </c:pt>
                <c:pt idx="13043">
                  <c:v>0.70429999999993875</c:v>
                </c:pt>
                <c:pt idx="13044">
                  <c:v>0.70439999999993874</c:v>
                </c:pt>
                <c:pt idx="13045">
                  <c:v>0.70449999999993873</c:v>
                </c:pt>
                <c:pt idx="13046">
                  <c:v>0.70459999999993872</c:v>
                </c:pt>
                <c:pt idx="13047">
                  <c:v>0.70469999999993871</c:v>
                </c:pt>
                <c:pt idx="13048">
                  <c:v>0.7047999999999387</c:v>
                </c:pt>
                <c:pt idx="13049">
                  <c:v>0.70489999999993869</c:v>
                </c:pt>
                <c:pt idx="13050">
                  <c:v>0.70499999999993868</c:v>
                </c:pt>
                <c:pt idx="13051">
                  <c:v>0.70509999999993866</c:v>
                </c:pt>
                <c:pt idx="13052">
                  <c:v>0.70519999999993865</c:v>
                </c:pt>
                <c:pt idx="13053">
                  <c:v>0.70529999999993864</c:v>
                </c:pt>
                <c:pt idx="13054">
                  <c:v>0.70539999999993863</c:v>
                </c:pt>
                <c:pt idx="13055">
                  <c:v>0.70549999999993862</c:v>
                </c:pt>
                <c:pt idx="13056">
                  <c:v>0.70559999999993861</c:v>
                </c:pt>
                <c:pt idx="13057">
                  <c:v>0.7056999999999386</c:v>
                </c:pt>
                <c:pt idx="13058">
                  <c:v>0.70579999999993859</c:v>
                </c:pt>
                <c:pt idx="13059">
                  <c:v>0.70589999999993858</c:v>
                </c:pt>
                <c:pt idx="13060">
                  <c:v>0.70599999999993857</c:v>
                </c:pt>
                <c:pt idx="13061">
                  <c:v>0.70609999999993855</c:v>
                </c:pt>
                <c:pt idx="13062">
                  <c:v>0.70619999999993854</c:v>
                </c:pt>
                <c:pt idx="13063">
                  <c:v>0.70629999999993853</c:v>
                </c:pt>
                <c:pt idx="13064">
                  <c:v>0.70639999999993852</c:v>
                </c:pt>
                <c:pt idx="13065">
                  <c:v>0.70649999999993851</c:v>
                </c:pt>
                <c:pt idx="13066">
                  <c:v>0.7065999999999385</c:v>
                </c:pt>
                <c:pt idx="13067">
                  <c:v>0.70669999999993849</c:v>
                </c:pt>
                <c:pt idx="13068">
                  <c:v>0.70679999999993848</c:v>
                </c:pt>
                <c:pt idx="13069">
                  <c:v>0.70689999999993847</c:v>
                </c:pt>
                <c:pt idx="13070">
                  <c:v>0.70699999999993846</c:v>
                </c:pt>
                <c:pt idx="13071">
                  <c:v>0.70709999999993844</c:v>
                </c:pt>
                <c:pt idx="13072">
                  <c:v>0.70719999999993843</c:v>
                </c:pt>
                <c:pt idx="13073">
                  <c:v>0.70729999999993842</c:v>
                </c:pt>
                <c:pt idx="13074">
                  <c:v>0.70739999999993841</c:v>
                </c:pt>
                <c:pt idx="13075">
                  <c:v>0.7074999999999384</c:v>
                </c:pt>
                <c:pt idx="13076">
                  <c:v>0.70759999999993839</c:v>
                </c:pt>
                <c:pt idx="13077">
                  <c:v>0.70769999999993838</c:v>
                </c:pt>
                <c:pt idx="13078">
                  <c:v>0.70779999999993837</c:v>
                </c:pt>
                <c:pt idx="13079">
                  <c:v>0.70789999999993836</c:v>
                </c:pt>
                <c:pt idx="13080">
                  <c:v>0.70799999999993835</c:v>
                </c:pt>
                <c:pt idx="13081">
                  <c:v>0.70809999999993833</c:v>
                </c:pt>
                <c:pt idx="13082">
                  <c:v>0.70819999999993832</c:v>
                </c:pt>
                <c:pt idx="13083">
                  <c:v>0.70829999999993831</c:v>
                </c:pt>
                <c:pt idx="13084">
                  <c:v>0.7083999999999383</c:v>
                </c:pt>
                <c:pt idx="13085">
                  <c:v>0.70849999999993829</c:v>
                </c:pt>
                <c:pt idx="13086">
                  <c:v>0.70859999999993828</c:v>
                </c:pt>
                <c:pt idx="13087">
                  <c:v>0.70869999999993827</c:v>
                </c:pt>
                <c:pt idx="13088">
                  <c:v>0.70879999999993826</c:v>
                </c:pt>
                <c:pt idx="13089">
                  <c:v>0.70889999999993825</c:v>
                </c:pt>
                <c:pt idx="13090">
                  <c:v>0.70899999999993824</c:v>
                </c:pt>
                <c:pt idx="13091">
                  <c:v>0.70909999999993822</c:v>
                </c:pt>
                <c:pt idx="13092">
                  <c:v>0.70919999999993821</c:v>
                </c:pt>
                <c:pt idx="13093">
                  <c:v>0.7092999999999382</c:v>
                </c:pt>
                <c:pt idx="13094">
                  <c:v>0.70939999999993819</c:v>
                </c:pt>
                <c:pt idx="13095">
                  <c:v>0.70949999999993818</c:v>
                </c:pt>
                <c:pt idx="13096">
                  <c:v>0.70959999999993817</c:v>
                </c:pt>
                <c:pt idx="13097">
                  <c:v>0.70969999999993816</c:v>
                </c:pt>
                <c:pt idx="13098">
                  <c:v>0.70979999999993815</c:v>
                </c:pt>
                <c:pt idx="13099">
                  <c:v>0.70989999999993814</c:v>
                </c:pt>
                <c:pt idx="13100">
                  <c:v>0.70999999999993813</c:v>
                </c:pt>
                <c:pt idx="13101">
                  <c:v>0.71009999999993811</c:v>
                </c:pt>
                <c:pt idx="13102">
                  <c:v>0.7101999999999381</c:v>
                </c:pt>
                <c:pt idx="13103">
                  <c:v>0.71029999999993809</c:v>
                </c:pt>
                <c:pt idx="13104">
                  <c:v>0.71039999999993808</c:v>
                </c:pt>
                <c:pt idx="13105">
                  <c:v>0.71049999999993807</c:v>
                </c:pt>
                <c:pt idx="13106">
                  <c:v>0.71059999999993806</c:v>
                </c:pt>
                <c:pt idx="13107">
                  <c:v>0.71069999999993805</c:v>
                </c:pt>
                <c:pt idx="13108">
                  <c:v>0.71079999999993804</c:v>
                </c:pt>
                <c:pt idx="13109">
                  <c:v>0.71089999999993803</c:v>
                </c:pt>
                <c:pt idx="13110">
                  <c:v>0.71099999999993801</c:v>
                </c:pt>
                <c:pt idx="13111">
                  <c:v>0.711099999999938</c:v>
                </c:pt>
                <c:pt idx="13112">
                  <c:v>0.71119999999993799</c:v>
                </c:pt>
                <c:pt idx="13113">
                  <c:v>0.71129999999993798</c:v>
                </c:pt>
                <c:pt idx="13114">
                  <c:v>0.71139999999993797</c:v>
                </c:pt>
                <c:pt idx="13115">
                  <c:v>0.71149999999993796</c:v>
                </c:pt>
                <c:pt idx="13116">
                  <c:v>0.71159999999993795</c:v>
                </c:pt>
                <c:pt idx="13117">
                  <c:v>0.71169999999993794</c:v>
                </c:pt>
                <c:pt idx="13118">
                  <c:v>0.71179999999993793</c:v>
                </c:pt>
                <c:pt idx="13119">
                  <c:v>0.71189999999993792</c:v>
                </c:pt>
                <c:pt idx="13120">
                  <c:v>0.7119999999999379</c:v>
                </c:pt>
                <c:pt idx="13121">
                  <c:v>0.71209999999993789</c:v>
                </c:pt>
                <c:pt idx="13122">
                  <c:v>0.71219999999993788</c:v>
                </c:pt>
                <c:pt idx="13123">
                  <c:v>0.71229999999993787</c:v>
                </c:pt>
                <c:pt idx="13124">
                  <c:v>0.71239999999993786</c:v>
                </c:pt>
                <c:pt idx="13125">
                  <c:v>0.71249999999993785</c:v>
                </c:pt>
                <c:pt idx="13126">
                  <c:v>0.71259999999993784</c:v>
                </c:pt>
                <c:pt idx="13127">
                  <c:v>0.71269999999993783</c:v>
                </c:pt>
                <c:pt idx="13128">
                  <c:v>0.71279999999993782</c:v>
                </c:pt>
                <c:pt idx="13129">
                  <c:v>0.71289999999993781</c:v>
                </c:pt>
                <c:pt idx="13130">
                  <c:v>0.71299999999993779</c:v>
                </c:pt>
                <c:pt idx="13131">
                  <c:v>0.71309999999993778</c:v>
                </c:pt>
                <c:pt idx="13132">
                  <c:v>0.71319999999993777</c:v>
                </c:pt>
                <c:pt idx="13133">
                  <c:v>0.71329999999993776</c:v>
                </c:pt>
                <c:pt idx="13134">
                  <c:v>0.71339999999993775</c:v>
                </c:pt>
                <c:pt idx="13135">
                  <c:v>0.71349999999993774</c:v>
                </c:pt>
                <c:pt idx="13136">
                  <c:v>0.71359999999993773</c:v>
                </c:pt>
                <c:pt idx="13137">
                  <c:v>0.71369999999993772</c:v>
                </c:pt>
                <c:pt idx="13138">
                  <c:v>0.71379999999993771</c:v>
                </c:pt>
                <c:pt idx="13139">
                  <c:v>0.7138999999999377</c:v>
                </c:pt>
                <c:pt idx="13140">
                  <c:v>0.71399999999993768</c:v>
                </c:pt>
                <c:pt idx="13141">
                  <c:v>0.71409999999993767</c:v>
                </c:pt>
                <c:pt idx="13142">
                  <c:v>0.71419999999993766</c:v>
                </c:pt>
                <c:pt idx="13143">
                  <c:v>0.71429999999993765</c:v>
                </c:pt>
                <c:pt idx="13144">
                  <c:v>0.71439999999993764</c:v>
                </c:pt>
                <c:pt idx="13145">
                  <c:v>0.71449999999993763</c:v>
                </c:pt>
                <c:pt idx="13146">
                  <c:v>0.71459999999993762</c:v>
                </c:pt>
                <c:pt idx="13147">
                  <c:v>0.71469999999993761</c:v>
                </c:pt>
                <c:pt idx="13148">
                  <c:v>0.7147999999999376</c:v>
                </c:pt>
                <c:pt idx="13149">
                  <c:v>0.71489999999993759</c:v>
                </c:pt>
                <c:pt idx="13150">
                  <c:v>0.71499999999993757</c:v>
                </c:pt>
                <c:pt idx="13151">
                  <c:v>0.71509999999993756</c:v>
                </c:pt>
                <c:pt idx="13152">
                  <c:v>0.71519999999993755</c:v>
                </c:pt>
                <c:pt idx="13153">
                  <c:v>0.71529999999993754</c:v>
                </c:pt>
                <c:pt idx="13154">
                  <c:v>0.71539999999993753</c:v>
                </c:pt>
                <c:pt idx="13155">
                  <c:v>0.71549999999993752</c:v>
                </c:pt>
                <c:pt idx="13156">
                  <c:v>0.71559999999993751</c:v>
                </c:pt>
                <c:pt idx="13157">
                  <c:v>0.7156999999999375</c:v>
                </c:pt>
                <c:pt idx="13158">
                  <c:v>0.71579999999993749</c:v>
                </c:pt>
                <c:pt idx="13159">
                  <c:v>0.71589999999993748</c:v>
                </c:pt>
                <c:pt idx="13160">
                  <c:v>0.71599999999993746</c:v>
                </c:pt>
                <c:pt idx="13161">
                  <c:v>0.71609999999993745</c:v>
                </c:pt>
                <c:pt idx="13162">
                  <c:v>0.71619999999993744</c:v>
                </c:pt>
                <c:pt idx="13163">
                  <c:v>0.71629999999993743</c:v>
                </c:pt>
                <c:pt idx="13164">
                  <c:v>0.71639999999993742</c:v>
                </c:pt>
                <c:pt idx="13165">
                  <c:v>0.71649999999993741</c:v>
                </c:pt>
                <c:pt idx="13166">
                  <c:v>0.7165999999999374</c:v>
                </c:pt>
                <c:pt idx="13167">
                  <c:v>0.71669999999993739</c:v>
                </c:pt>
                <c:pt idx="13168">
                  <c:v>0.71679999999993738</c:v>
                </c:pt>
                <c:pt idx="13169">
                  <c:v>0.71689999999993737</c:v>
                </c:pt>
                <c:pt idx="13170">
                  <c:v>0.71699999999993735</c:v>
                </c:pt>
                <c:pt idx="13171">
                  <c:v>0.71709999999993734</c:v>
                </c:pt>
                <c:pt idx="13172">
                  <c:v>0.71719999999993733</c:v>
                </c:pt>
                <c:pt idx="13173">
                  <c:v>0.71729999999993732</c:v>
                </c:pt>
                <c:pt idx="13174">
                  <c:v>0.71739999999993731</c:v>
                </c:pt>
                <c:pt idx="13175">
                  <c:v>0.7174999999999373</c:v>
                </c:pt>
                <c:pt idx="13176">
                  <c:v>0.71759999999993729</c:v>
                </c:pt>
                <c:pt idx="13177">
                  <c:v>0.71769999999993728</c:v>
                </c:pt>
                <c:pt idx="13178">
                  <c:v>0.71779999999993727</c:v>
                </c:pt>
                <c:pt idx="13179">
                  <c:v>0.71789999999993725</c:v>
                </c:pt>
                <c:pt idx="13180">
                  <c:v>0.71799999999993724</c:v>
                </c:pt>
                <c:pt idx="13181">
                  <c:v>0.71809999999993723</c:v>
                </c:pt>
                <c:pt idx="13182">
                  <c:v>0.71819999999993722</c:v>
                </c:pt>
                <c:pt idx="13183">
                  <c:v>0.71829999999993721</c:v>
                </c:pt>
                <c:pt idx="13184">
                  <c:v>0.7183999999999372</c:v>
                </c:pt>
                <c:pt idx="13185">
                  <c:v>0.71849999999993719</c:v>
                </c:pt>
                <c:pt idx="13186">
                  <c:v>0.71859999999993718</c:v>
                </c:pt>
                <c:pt idx="13187">
                  <c:v>0.71869999999993717</c:v>
                </c:pt>
                <c:pt idx="13188">
                  <c:v>0.71879999999993716</c:v>
                </c:pt>
                <c:pt idx="13189">
                  <c:v>0.71889999999993714</c:v>
                </c:pt>
                <c:pt idx="13190">
                  <c:v>0.71899999999993713</c:v>
                </c:pt>
                <c:pt idx="13191">
                  <c:v>0.71909999999993712</c:v>
                </c:pt>
                <c:pt idx="13192">
                  <c:v>0.71919999999993711</c:v>
                </c:pt>
                <c:pt idx="13193">
                  <c:v>0.7192999999999371</c:v>
                </c:pt>
                <c:pt idx="13194">
                  <c:v>0.71939999999993709</c:v>
                </c:pt>
                <c:pt idx="13195">
                  <c:v>0.71949999999993708</c:v>
                </c:pt>
                <c:pt idx="13196">
                  <c:v>0.71959999999993707</c:v>
                </c:pt>
                <c:pt idx="13197">
                  <c:v>0.71969999999993706</c:v>
                </c:pt>
                <c:pt idx="13198">
                  <c:v>0.71979999999993705</c:v>
                </c:pt>
                <c:pt idx="13199">
                  <c:v>0.71989999999993703</c:v>
                </c:pt>
                <c:pt idx="13200">
                  <c:v>0.71999999999993702</c:v>
                </c:pt>
                <c:pt idx="13201">
                  <c:v>0.72009999999993701</c:v>
                </c:pt>
                <c:pt idx="13202">
                  <c:v>0.720199999999937</c:v>
                </c:pt>
                <c:pt idx="13203">
                  <c:v>0.72029999999993699</c:v>
                </c:pt>
                <c:pt idx="13204">
                  <c:v>0.72039999999993698</c:v>
                </c:pt>
                <c:pt idx="13205">
                  <c:v>0.72049999999993697</c:v>
                </c:pt>
                <c:pt idx="13206">
                  <c:v>0.72059999999993696</c:v>
                </c:pt>
                <c:pt idx="13207">
                  <c:v>0.72069999999993695</c:v>
                </c:pt>
                <c:pt idx="13208">
                  <c:v>0.72079999999993694</c:v>
                </c:pt>
                <c:pt idx="13209">
                  <c:v>0.72089999999993692</c:v>
                </c:pt>
                <c:pt idx="13210">
                  <c:v>0.72099999999993691</c:v>
                </c:pt>
                <c:pt idx="13211">
                  <c:v>0.7210999999999369</c:v>
                </c:pt>
                <c:pt idx="13212">
                  <c:v>0.72119999999993689</c:v>
                </c:pt>
                <c:pt idx="13213">
                  <c:v>0.72129999999993688</c:v>
                </c:pt>
                <c:pt idx="13214">
                  <c:v>0.72139999999993687</c:v>
                </c:pt>
                <c:pt idx="13215">
                  <c:v>0.72149999999993686</c:v>
                </c:pt>
                <c:pt idx="13216">
                  <c:v>0.72159999999993685</c:v>
                </c:pt>
                <c:pt idx="13217">
                  <c:v>0.72169999999993684</c:v>
                </c:pt>
                <c:pt idx="13218">
                  <c:v>0.72179999999993683</c:v>
                </c:pt>
                <c:pt idx="13219">
                  <c:v>0.72189999999993681</c:v>
                </c:pt>
                <c:pt idx="13220">
                  <c:v>0.7219999999999368</c:v>
                </c:pt>
                <c:pt idx="13221">
                  <c:v>0.72209999999993679</c:v>
                </c:pt>
                <c:pt idx="13222">
                  <c:v>0.72219999999993678</c:v>
                </c:pt>
                <c:pt idx="13223">
                  <c:v>0.72229999999993677</c:v>
                </c:pt>
                <c:pt idx="13224">
                  <c:v>0.72239999999993676</c:v>
                </c:pt>
                <c:pt idx="13225">
                  <c:v>0.72249999999993675</c:v>
                </c:pt>
                <c:pt idx="13226">
                  <c:v>0.72259999999993674</c:v>
                </c:pt>
                <c:pt idx="13227">
                  <c:v>0.72269999999993673</c:v>
                </c:pt>
                <c:pt idx="13228">
                  <c:v>0.72279999999993672</c:v>
                </c:pt>
                <c:pt idx="13229">
                  <c:v>0.7228999999999367</c:v>
                </c:pt>
                <c:pt idx="13230">
                  <c:v>0.72299999999993669</c:v>
                </c:pt>
                <c:pt idx="13231">
                  <c:v>0.72309999999993668</c:v>
                </c:pt>
                <c:pt idx="13232">
                  <c:v>0.72319999999993667</c:v>
                </c:pt>
                <c:pt idx="13233">
                  <c:v>0.72329999999993666</c:v>
                </c:pt>
                <c:pt idx="13234">
                  <c:v>0.72339999999993665</c:v>
                </c:pt>
                <c:pt idx="13235">
                  <c:v>0.72349999999993664</c:v>
                </c:pt>
                <c:pt idx="13236">
                  <c:v>0.72359999999993663</c:v>
                </c:pt>
                <c:pt idx="13237">
                  <c:v>0.72369999999993662</c:v>
                </c:pt>
                <c:pt idx="13238">
                  <c:v>0.72379999999993661</c:v>
                </c:pt>
                <c:pt idx="13239">
                  <c:v>0.72389999999993659</c:v>
                </c:pt>
                <c:pt idx="13240">
                  <c:v>0.72399999999993658</c:v>
                </c:pt>
                <c:pt idx="13241">
                  <c:v>0.72409999999993657</c:v>
                </c:pt>
                <c:pt idx="13242">
                  <c:v>0.72419999999993656</c:v>
                </c:pt>
                <c:pt idx="13243">
                  <c:v>0.72429999999993655</c:v>
                </c:pt>
                <c:pt idx="13244">
                  <c:v>0.72439999999993654</c:v>
                </c:pt>
                <c:pt idx="13245">
                  <c:v>0.72449999999993653</c:v>
                </c:pt>
                <c:pt idx="13246">
                  <c:v>0.72459999999993652</c:v>
                </c:pt>
                <c:pt idx="13247">
                  <c:v>0.72469999999993651</c:v>
                </c:pt>
                <c:pt idx="13248">
                  <c:v>0.7247999999999365</c:v>
                </c:pt>
                <c:pt idx="13249">
                  <c:v>0.72489999999993648</c:v>
                </c:pt>
                <c:pt idx="13250">
                  <c:v>0.72499999999993647</c:v>
                </c:pt>
                <c:pt idx="13251">
                  <c:v>0.72509999999993646</c:v>
                </c:pt>
                <c:pt idx="13252">
                  <c:v>0.72519999999993645</c:v>
                </c:pt>
                <c:pt idx="13253">
                  <c:v>0.72529999999993644</c:v>
                </c:pt>
                <c:pt idx="13254">
                  <c:v>0.72539999999993643</c:v>
                </c:pt>
                <c:pt idx="13255">
                  <c:v>0.72549999999993642</c:v>
                </c:pt>
                <c:pt idx="13256">
                  <c:v>0.72559999999993641</c:v>
                </c:pt>
                <c:pt idx="13257">
                  <c:v>0.7256999999999364</c:v>
                </c:pt>
                <c:pt idx="13258">
                  <c:v>0.72579999999993638</c:v>
                </c:pt>
                <c:pt idx="13259">
                  <c:v>0.72589999999993637</c:v>
                </c:pt>
                <c:pt idx="13260">
                  <c:v>0.72599999999993636</c:v>
                </c:pt>
                <c:pt idx="13261">
                  <c:v>0.72609999999993635</c:v>
                </c:pt>
                <c:pt idx="13262">
                  <c:v>0.72619999999993634</c:v>
                </c:pt>
                <c:pt idx="13263">
                  <c:v>0.72629999999993633</c:v>
                </c:pt>
                <c:pt idx="13264">
                  <c:v>0.72639999999993632</c:v>
                </c:pt>
                <c:pt idx="13265">
                  <c:v>0.72649999999993631</c:v>
                </c:pt>
                <c:pt idx="13266">
                  <c:v>0.7265999999999363</c:v>
                </c:pt>
                <c:pt idx="13267">
                  <c:v>0.72669999999993629</c:v>
                </c:pt>
                <c:pt idx="13268">
                  <c:v>0.72679999999993627</c:v>
                </c:pt>
                <c:pt idx="13269">
                  <c:v>0.72689999999993626</c:v>
                </c:pt>
                <c:pt idx="13270">
                  <c:v>0.72699999999993625</c:v>
                </c:pt>
                <c:pt idx="13271">
                  <c:v>0.72709999999993624</c:v>
                </c:pt>
                <c:pt idx="13272">
                  <c:v>0.72719999999993623</c:v>
                </c:pt>
                <c:pt idx="13273">
                  <c:v>0.72729999999993622</c:v>
                </c:pt>
                <c:pt idx="13274">
                  <c:v>0.72739999999993621</c:v>
                </c:pt>
                <c:pt idx="13275">
                  <c:v>0.7274999999999362</c:v>
                </c:pt>
                <c:pt idx="13276">
                  <c:v>0.72759999999993619</c:v>
                </c:pt>
                <c:pt idx="13277">
                  <c:v>0.72769999999993618</c:v>
                </c:pt>
                <c:pt idx="13278">
                  <c:v>0.72779999999993616</c:v>
                </c:pt>
                <c:pt idx="13279">
                  <c:v>0.72789999999993615</c:v>
                </c:pt>
                <c:pt idx="13280">
                  <c:v>0.72799999999993614</c:v>
                </c:pt>
                <c:pt idx="13281">
                  <c:v>0.72809999999993613</c:v>
                </c:pt>
                <c:pt idx="13282">
                  <c:v>0.72819999999993612</c:v>
                </c:pt>
                <c:pt idx="13283">
                  <c:v>0.72829999999993611</c:v>
                </c:pt>
                <c:pt idx="13284">
                  <c:v>0.7283999999999361</c:v>
                </c:pt>
                <c:pt idx="13285">
                  <c:v>0.72849999999993609</c:v>
                </c:pt>
                <c:pt idx="13286">
                  <c:v>0.72859999999993608</c:v>
                </c:pt>
                <c:pt idx="13287">
                  <c:v>0.72869999999993607</c:v>
                </c:pt>
                <c:pt idx="13288">
                  <c:v>0.72879999999993605</c:v>
                </c:pt>
                <c:pt idx="13289">
                  <c:v>0.72889999999993604</c:v>
                </c:pt>
                <c:pt idx="13290">
                  <c:v>0.72899999999993603</c:v>
                </c:pt>
                <c:pt idx="13291">
                  <c:v>0.72909999999993602</c:v>
                </c:pt>
                <c:pt idx="13292">
                  <c:v>0.72919999999993601</c:v>
                </c:pt>
                <c:pt idx="13293">
                  <c:v>0.729299999999936</c:v>
                </c:pt>
                <c:pt idx="13294">
                  <c:v>0.72939999999993599</c:v>
                </c:pt>
                <c:pt idx="13295">
                  <c:v>0.72949999999993598</c:v>
                </c:pt>
                <c:pt idx="13296">
                  <c:v>0.72959999999993597</c:v>
                </c:pt>
                <c:pt idx="13297">
                  <c:v>0.72969999999993596</c:v>
                </c:pt>
                <c:pt idx="13298">
                  <c:v>0.72979999999993594</c:v>
                </c:pt>
                <c:pt idx="13299">
                  <c:v>0.72989999999993593</c:v>
                </c:pt>
                <c:pt idx="13300">
                  <c:v>0.72999999999993592</c:v>
                </c:pt>
                <c:pt idx="13301">
                  <c:v>0.73009999999993591</c:v>
                </c:pt>
                <c:pt idx="13302">
                  <c:v>0.7301999999999359</c:v>
                </c:pt>
                <c:pt idx="13303">
                  <c:v>0.73029999999993589</c:v>
                </c:pt>
                <c:pt idx="13304">
                  <c:v>0.73039999999993588</c:v>
                </c:pt>
                <c:pt idx="13305">
                  <c:v>0.73049999999993587</c:v>
                </c:pt>
                <c:pt idx="13306">
                  <c:v>0.73059999999993586</c:v>
                </c:pt>
                <c:pt idx="13307">
                  <c:v>0.73069999999993585</c:v>
                </c:pt>
                <c:pt idx="13308">
                  <c:v>0.73079999999993583</c:v>
                </c:pt>
                <c:pt idx="13309">
                  <c:v>0.73089999999993582</c:v>
                </c:pt>
                <c:pt idx="13310">
                  <c:v>0.73099999999993581</c:v>
                </c:pt>
                <c:pt idx="13311">
                  <c:v>0.7310999999999358</c:v>
                </c:pt>
                <c:pt idx="13312">
                  <c:v>0.73119999999993579</c:v>
                </c:pt>
                <c:pt idx="13313">
                  <c:v>0.73129999999993578</c:v>
                </c:pt>
                <c:pt idx="13314">
                  <c:v>0.73139999999993577</c:v>
                </c:pt>
                <c:pt idx="13315">
                  <c:v>0.73149999999993576</c:v>
                </c:pt>
                <c:pt idx="13316">
                  <c:v>0.73159999999993575</c:v>
                </c:pt>
                <c:pt idx="13317">
                  <c:v>0.73169999999993574</c:v>
                </c:pt>
                <c:pt idx="13318">
                  <c:v>0.73179999999993572</c:v>
                </c:pt>
                <c:pt idx="13319">
                  <c:v>0.73189999999993571</c:v>
                </c:pt>
                <c:pt idx="13320">
                  <c:v>0.7319999999999357</c:v>
                </c:pt>
                <c:pt idx="13321">
                  <c:v>0.73209999999993569</c:v>
                </c:pt>
                <c:pt idx="13322">
                  <c:v>0.73219999999993568</c:v>
                </c:pt>
                <c:pt idx="13323">
                  <c:v>0.73229999999993567</c:v>
                </c:pt>
                <c:pt idx="13324">
                  <c:v>0.73239999999993566</c:v>
                </c:pt>
                <c:pt idx="13325">
                  <c:v>0.73249999999993565</c:v>
                </c:pt>
                <c:pt idx="13326">
                  <c:v>0.73259999999993564</c:v>
                </c:pt>
                <c:pt idx="13327">
                  <c:v>0.73269999999993563</c:v>
                </c:pt>
                <c:pt idx="13328">
                  <c:v>0.73279999999993561</c:v>
                </c:pt>
                <c:pt idx="13329">
                  <c:v>0.7328999999999356</c:v>
                </c:pt>
                <c:pt idx="13330">
                  <c:v>0.73299999999993559</c:v>
                </c:pt>
                <c:pt idx="13331">
                  <c:v>0.73309999999993558</c:v>
                </c:pt>
                <c:pt idx="13332">
                  <c:v>0.73319999999993557</c:v>
                </c:pt>
                <c:pt idx="13333">
                  <c:v>0.73329999999993556</c:v>
                </c:pt>
                <c:pt idx="13334">
                  <c:v>0.73339999999993555</c:v>
                </c:pt>
                <c:pt idx="13335">
                  <c:v>0.73349999999993554</c:v>
                </c:pt>
                <c:pt idx="13336">
                  <c:v>0.73359999999993553</c:v>
                </c:pt>
                <c:pt idx="13337">
                  <c:v>0.73369999999993551</c:v>
                </c:pt>
                <c:pt idx="13338">
                  <c:v>0.7337999999999355</c:v>
                </c:pt>
                <c:pt idx="13339">
                  <c:v>0.73389999999993549</c:v>
                </c:pt>
                <c:pt idx="13340">
                  <c:v>0.73399999999993548</c:v>
                </c:pt>
                <c:pt idx="13341">
                  <c:v>0.73409999999993547</c:v>
                </c:pt>
                <c:pt idx="13342">
                  <c:v>0.73419999999993546</c:v>
                </c:pt>
                <c:pt idx="13343">
                  <c:v>0.73429999999993545</c:v>
                </c:pt>
                <c:pt idx="13344">
                  <c:v>0.73439999999993544</c:v>
                </c:pt>
                <c:pt idx="13345">
                  <c:v>0.73449999999993543</c:v>
                </c:pt>
                <c:pt idx="13346">
                  <c:v>0.73459999999993542</c:v>
                </c:pt>
                <c:pt idx="13347">
                  <c:v>0.7346999999999354</c:v>
                </c:pt>
                <c:pt idx="13348">
                  <c:v>0.73479999999993539</c:v>
                </c:pt>
                <c:pt idx="13349">
                  <c:v>0.73489999999993538</c:v>
                </c:pt>
                <c:pt idx="13350">
                  <c:v>0.73499999999993537</c:v>
                </c:pt>
                <c:pt idx="13351">
                  <c:v>0.73509999999993536</c:v>
                </c:pt>
                <c:pt idx="13352">
                  <c:v>0.73519999999993535</c:v>
                </c:pt>
                <c:pt idx="13353">
                  <c:v>0.73529999999993534</c:v>
                </c:pt>
                <c:pt idx="13354">
                  <c:v>0.73539999999993533</c:v>
                </c:pt>
                <c:pt idx="13355">
                  <c:v>0.73549999999993532</c:v>
                </c:pt>
                <c:pt idx="13356">
                  <c:v>0.73559999999993531</c:v>
                </c:pt>
                <c:pt idx="13357">
                  <c:v>0.73569999999993529</c:v>
                </c:pt>
                <c:pt idx="13358">
                  <c:v>0.73579999999993528</c:v>
                </c:pt>
                <c:pt idx="13359">
                  <c:v>0.73589999999993527</c:v>
                </c:pt>
                <c:pt idx="13360">
                  <c:v>0.73599999999993526</c:v>
                </c:pt>
                <c:pt idx="13361">
                  <c:v>0.73609999999993525</c:v>
                </c:pt>
                <c:pt idx="13362">
                  <c:v>0.73619999999993524</c:v>
                </c:pt>
                <c:pt idx="13363">
                  <c:v>0.73629999999993523</c:v>
                </c:pt>
                <c:pt idx="13364">
                  <c:v>0.73639999999993522</c:v>
                </c:pt>
                <c:pt idx="13365">
                  <c:v>0.73649999999993521</c:v>
                </c:pt>
                <c:pt idx="13366">
                  <c:v>0.7365999999999352</c:v>
                </c:pt>
                <c:pt idx="13367">
                  <c:v>0.73669999999993518</c:v>
                </c:pt>
                <c:pt idx="13368">
                  <c:v>0.73679999999993517</c:v>
                </c:pt>
                <c:pt idx="13369">
                  <c:v>0.73689999999993516</c:v>
                </c:pt>
                <c:pt idx="13370">
                  <c:v>0.73699999999993515</c:v>
                </c:pt>
                <c:pt idx="13371">
                  <c:v>0.73709999999993514</c:v>
                </c:pt>
                <c:pt idx="13372">
                  <c:v>0.73719999999993513</c:v>
                </c:pt>
                <c:pt idx="13373">
                  <c:v>0.73729999999993512</c:v>
                </c:pt>
                <c:pt idx="13374">
                  <c:v>0.73739999999993511</c:v>
                </c:pt>
                <c:pt idx="13375">
                  <c:v>0.7374999999999351</c:v>
                </c:pt>
                <c:pt idx="13376">
                  <c:v>0.73759999999993509</c:v>
                </c:pt>
                <c:pt idx="13377">
                  <c:v>0.73769999999993507</c:v>
                </c:pt>
                <c:pt idx="13378">
                  <c:v>0.73779999999993506</c:v>
                </c:pt>
                <c:pt idx="13379">
                  <c:v>0.73789999999993505</c:v>
                </c:pt>
                <c:pt idx="13380">
                  <c:v>0.73799999999993504</c:v>
                </c:pt>
                <c:pt idx="13381">
                  <c:v>0.73809999999993503</c:v>
                </c:pt>
                <c:pt idx="13382">
                  <c:v>0.73819999999993502</c:v>
                </c:pt>
                <c:pt idx="13383">
                  <c:v>0.73829999999993501</c:v>
                </c:pt>
                <c:pt idx="13384">
                  <c:v>0.738399999999935</c:v>
                </c:pt>
                <c:pt idx="13385">
                  <c:v>0.73849999999993499</c:v>
                </c:pt>
                <c:pt idx="13386">
                  <c:v>0.73859999999993498</c:v>
                </c:pt>
                <c:pt idx="13387">
                  <c:v>0.73869999999993496</c:v>
                </c:pt>
                <c:pt idx="13388">
                  <c:v>0.73879999999993495</c:v>
                </c:pt>
                <c:pt idx="13389">
                  <c:v>0.73889999999993494</c:v>
                </c:pt>
                <c:pt idx="13390">
                  <c:v>0.73899999999993493</c:v>
                </c:pt>
                <c:pt idx="13391">
                  <c:v>0.73909999999993492</c:v>
                </c:pt>
                <c:pt idx="13392">
                  <c:v>0.73919999999993491</c:v>
                </c:pt>
                <c:pt idx="13393">
                  <c:v>0.7392999999999349</c:v>
                </c:pt>
                <c:pt idx="13394">
                  <c:v>0.73939999999993489</c:v>
                </c:pt>
                <c:pt idx="13395">
                  <c:v>0.73949999999993488</c:v>
                </c:pt>
                <c:pt idx="13396">
                  <c:v>0.73959999999993487</c:v>
                </c:pt>
                <c:pt idx="13397">
                  <c:v>0.73969999999993485</c:v>
                </c:pt>
                <c:pt idx="13398">
                  <c:v>0.73979999999993484</c:v>
                </c:pt>
                <c:pt idx="13399">
                  <c:v>0.73989999999993483</c:v>
                </c:pt>
                <c:pt idx="13400">
                  <c:v>0.73999999999993482</c:v>
                </c:pt>
                <c:pt idx="13401">
                  <c:v>0.74009999999993481</c:v>
                </c:pt>
                <c:pt idx="13402">
                  <c:v>0.7401999999999348</c:v>
                </c:pt>
                <c:pt idx="13403">
                  <c:v>0.74029999999993479</c:v>
                </c:pt>
                <c:pt idx="13404">
                  <c:v>0.74039999999993478</c:v>
                </c:pt>
                <c:pt idx="13405">
                  <c:v>0.74049999999993477</c:v>
                </c:pt>
                <c:pt idx="13406">
                  <c:v>0.74059999999993475</c:v>
                </c:pt>
                <c:pt idx="13407">
                  <c:v>0.74069999999993474</c:v>
                </c:pt>
                <c:pt idx="13408">
                  <c:v>0.74079999999993473</c:v>
                </c:pt>
                <c:pt idx="13409">
                  <c:v>0.74089999999993472</c:v>
                </c:pt>
                <c:pt idx="13410">
                  <c:v>0.74099999999993471</c:v>
                </c:pt>
                <c:pt idx="13411">
                  <c:v>0.7410999999999347</c:v>
                </c:pt>
                <c:pt idx="13412">
                  <c:v>0.74119999999993469</c:v>
                </c:pt>
                <c:pt idx="13413">
                  <c:v>0.74129999999993468</c:v>
                </c:pt>
                <c:pt idx="13414">
                  <c:v>0.74139999999993467</c:v>
                </c:pt>
                <c:pt idx="13415">
                  <c:v>0.74149999999993466</c:v>
                </c:pt>
                <c:pt idx="13416">
                  <c:v>0.74159999999993464</c:v>
                </c:pt>
                <c:pt idx="13417">
                  <c:v>0.74169999999993463</c:v>
                </c:pt>
                <c:pt idx="13418">
                  <c:v>0.74179999999993462</c:v>
                </c:pt>
                <c:pt idx="13419">
                  <c:v>0.74189999999993461</c:v>
                </c:pt>
                <c:pt idx="13420">
                  <c:v>0.7419999999999346</c:v>
                </c:pt>
                <c:pt idx="13421">
                  <c:v>0.74209999999993459</c:v>
                </c:pt>
                <c:pt idx="13422">
                  <c:v>0.74219999999993458</c:v>
                </c:pt>
                <c:pt idx="13423">
                  <c:v>0.74229999999993457</c:v>
                </c:pt>
                <c:pt idx="13424">
                  <c:v>0.74239999999993456</c:v>
                </c:pt>
                <c:pt idx="13425">
                  <c:v>0.74249999999993455</c:v>
                </c:pt>
                <c:pt idx="13426">
                  <c:v>0.74259999999993453</c:v>
                </c:pt>
                <c:pt idx="13427">
                  <c:v>0.74269999999993452</c:v>
                </c:pt>
                <c:pt idx="13428">
                  <c:v>0.74279999999993451</c:v>
                </c:pt>
                <c:pt idx="13429">
                  <c:v>0.7428999999999345</c:v>
                </c:pt>
                <c:pt idx="13430">
                  <c:v>0.74299999999993449</c:v>
                </c:pt>
                <c:pt idx="13431">
                  <c:v>0.74309999999993448</c:v>
                </c:pt>
                <c:pt idx="13432">
                  <c:v>0.74319999999993447</c:v>
                </c:pt>
                <c:pt idx="13433">
                  <c:v>0.74329999999993446</c:v>
                </c:pt>
                <c:pt idx="13434">
                  <c:v>0.74339999999993445</c:v>
                </c:pt>
                <c:pt idx="13435">
                  <c:v>0.74349999999993444</c:v>
                </c:pt>
                <c:pt idx="13436">
                  <c:v>0.74359999999993442</c:v>
                </c:pt>
                <c:pt idx="13437">
                  <c:v>0.74369999999993441</c:v>
                </c:pt>
                <c:pt idx="13438">
                  <c:v>0.7437999999999344</c:v>
                </c:pt>
                <c:pt idx="13439">
                  <c:v>0.74389999999993439</c:v>
                </c:pt>
                <c:pt idx="13440">
                  <c:v>0.74399999999993438</c:v>
                </c:pt>
                <c:pt idx="13441">
                  <c:v>0.74409999999993437</c:v>
                </c:pt>
                <c:pt idx="13442">
                  <c:v>0.74419999999993436</c:v>
                </c:pt>
                <c:pt idx="13443">
                  <c:v>0.74429999999993435</c:v>
                </c:pt>
                <c:pt idx="13444">
                  <c:v>0.74439999999993434</c:v>
                </c:pt>
                <c:pt idx="13445">
                  <c:v>0.74449999999993433</c:v>
                </c:pt>
                <c:pt idx="13446">
                  <c:v>0.74459999999993431</c:v>
                </c:pt>
                <c:pt idx="13447">
                  <c:v>0.7446999999999343</c:v>
                </c:pt>
                <c:pt idx="13448">
                  <c:v>0.74479999999993429</c:v>
                </c:pt>
                <c:pt idx="13449">
                  <c:v>0.74489999999993428</c:v>
                </c:pt>
                <c:pt idx="13450">
                  <c:v>0.74499999999993427</c:v>
                </c:pt>
                <c:pt idx="13451">
                  <c:v>0.74509999999993426</c:v>
                </c:pt>
                <c:pt idx="13452">
                  <c:v>0.74519999999993425</c:v>
                </c:pt>
                <c:pt idx="13453">
                  <c:v>0.74529999999993424</c:v>
                </c:pt>
                <c:pt idx="13454">
                  <c:v>0.74539999999993423</c:v>
                </c:pt>
                <c:pt idx="13455">
                  <c:v>0.74549999999993422</c:v>
                </c:pt>
                <c:pt idx="13456">
                  <c:v>0.7455999999999342</c:v>
                </c:pt>
                <c:pt idx="13457">
                  <c:v>0.74569999999993419</c:v>
                </c:pt>
                <c:pt idx="13458">
                  <c:v>0.74579999999993418</c:v>
                </c:pt>
                <c:pt idx="13459">
                  <c:v>0.74589999999993417</c:v>
                </c:pt>
                <c:pt idx="13460">
                  <c:v>0.74599999999993416</c:v>
                </c:pt>
                <c:pt idx="13461">
                  <c:v>0.74609999999993415</c:v>
                </c:pt>
                <c:pt idx="13462">
                  <c:v>0.74619999999993414</c:v>
                </c:pt>
                <c:pt idx="13463">
                  <c:v>0.74629999999993413</c:v>
                </c:pt>
                <c:pt idx="13464">
                  <c:v>0.74639999999993412</c:v>
                </c:pt>
                <c:pt idx="13465">
                  <c:v>0.74649999999993411</c:v>
                </c:pt>
                <c:pt idx="13466">
                  <c:v>0.74659999999993409</c:v>
                </c:pt>
                <c:pt idx="13467">
                  <c:v>0.74669999999993408</c:v>
                </c:pt>
                <c:pt idx="13468">
                  <c:v>0.74679999999993407</c:v>
                </c:pt>
                <c:pt idx="13469">
                  <c:v>0.74689999999993406</c:v>
                </c:pt>
                <c:pt idx="13470">
                  <c:v>0.74699999999993405</c:v>
                </c:pt>
                <c:pt idx="13471">
                  <c:v>0.74709999999993404</c:v>
                </c:pt>
                <c:pt idx="13472">
                  <c:v>0.74719999999993403</c:v>
                </c:pt>
                <c:pt idx="13473">
                  <c:v>0.74729999999993402</c:v>
                </c:pt>
                <c:pt idx="13474">
                  <c:v>0.74739999999993401</c:v>
                </c:pt>
                <c:pt idx="13475">
                  <c:v>0.747499999999934</c:v>
                </c:pt>
                <c:pt idx="13476">
                  <c:v>0.74759999999993398</c:v>
                </c:pt>
                <c:pt idx="13477">
                  <c:v>0.74769999999993397</c:v>
                </c:pt>
                <c:pt idx="13478">
                  <c:v>0.74779999999993396</c:v>
                </c:pt>
                <c:pt idx="13479">
                  <c:v>0.74789999999993395</c:v>
                </c:pt>
                <c:pt idx="13480">
                  <c:v>0.74799999999993394</c:v>
                </c:pt>
                <c:pt idx="13481">
                  <c:v>0.74809999999993393</c:v>
                </c:pt>
                <c:pt idx="13482">
                  <c:v>0.74819999999993392</c:v>
                </c:pt>
                <c:pt idx="13483">
                  <c:v>0.74829999999993391</c:v>
                </c:pt>
                <c:pt idx="13484">
                  <c:v>0.7483999999999339</c:v>
                </c:pt>
                <c:pt idx="13485">
                  <c:v>0.74849999999993388</c:v>
                </c:pt>
                <c:pt idx="13486">
                  <c:v>0.74859999999993387</c:v>
                </c:pt>
                <c:pt idx="13487">
                  <c:v>0.74869999999993386</c:v>
                </c:pt>
                <c:pt idx="13488">
                  <c:v>0.74879999999993385</c:v>
                </c:pt>
                <c:pt idx="13489">
                  <c:v>0.74889999999993384</c:v>
                </c:pt>
                <c:pt idx="13490">
                  <c:v>0.74899999999993383</c:v>
                </c:pt>
                <c:pt idx="13491">
                  <c:v>0.74909999999993382</c:v>
                </c:pt>
                <c:pt idx="13492">
                  <c:v>0.74919999999993381</c:v>
                </c:pt>
                <c:pt idx="13493">
                  <c:v>0.7492999999999338</c:v>
                </c:pt>
                <c:pt idx="13494">
                  <c:v>0.74939999999993379</c:v>
                </c:pt>
                <c:pt idx="13495">
                  <c:v>0.74949999999993377</c:v>
                </c:pt>
                <c:pt idx="13496">
                  <c:v>0.74959999999993376</c:v>
                </c:pt>
                <c:pt idx="13497">
                  <c:v>0.74969999999993375</c:v>
                </c:pt>
                <c:pt idx="13498">
                  <c:v>0.74979999999993374</c:v>
                </c:pt>
                <c:pt idx="13499">
                  <c:v>0.74989999999993373</c:v>
                </c:pt>
                <c:pt idx="13500">
                  <c:v>0.74999999999993372</c:v>
                </c:pt>
                <c:pt idx="13501">
                  <c:v>0.75009999999993371</c:v>
                </c:pt>
                <c:pt idx="13502">
                  <c:v>0.7501999999999337</c:v>
                </c:pt>
                <c:pt idx="13503">
                  <c:v>0.75029999999993369</c:v>
                </c:pt>
                <c:pt idx="13504">
                  <c:v>0.75039999999993368</c:v>
                </c:pt>
                <c:pt idx="13505">
                  <c:v>0.75049999999993366</c:v>
                </c:pt>
                <c:pt idx="13506">
                  <c:v>0.75059999999993365</c:v>
                </c:pt>
                <c:pt idx="13507">
                  <c:v>0.75069999999993364</c:v>
                </c:pt>
                <c:pt idx="13508">
                  <c:v>0.75079999999993363</c:v>
                </c:pt>
                <c:pt idx="13509">
                  <c:v>0.75089999999993362</c:v>
                </c:pt>
                <c:pt idx="13510">
                  <c:v>0.75099999999993361</c:v>
                </c:pt>
                <c:pt idx="13511">
                  <c:v>0.7510999999999336</c:v>
                </c:pt>
                <c:pt idx="13512">
                  <c:v>0.75119999999993359</c:v>
                </c:pt>
                <c:pt idx="13513">
                  <c:v>0.75129999999993358</c:v>
                </c:pt>
                <c:pt idx="13514">
                  <c:v>0.75139999999993357</c:v>
                </c:pt>
                <c:pt idx="13515">
                  <c:v>0.75149999999993355</c:v>
                </c:pt>
                <c:pt idx="13516">
                  <c:v>0.75159999999993354</c:v>
                </c:pt>
                <c:pt idx="13517">
                  <c:v>0.75169999999993353</c:v>
                </c:pt>
                <c:pt idx="13518">
                  <c:v>0.75179999999993352</c:v>
                </c:pt>
                <c:pt idx="13519">
                  <c:v>0.75189999999993351</c:v>
                </c:pt>
                <c:pt idx="13520">
                  <c:v>0.7519999999999335</c:v>
                </c:pt>
                <c:pt idx="13521">
                  <c:v>0.75209999999993349</c:v>
                </c:pt>
                <c:pt idx="13522">
                  <c:v>0.75219999999993348</c:v>
                </c:pt>
                <c:pt idx="13523">
                  <c:v>0.75229999999993347</c:v>
                </c:pt>
                <c:pt idx="13524">
                  <c:v>0.75239999999993346</c:v>
                </c:pt>
                <c:pt idx="13525">
                  <c:v>0.75249999999993344</c:v>
                </c:pt>
                <c:pt idx="13526">
                  <c:v>0.75259999999993343</c:v>
                </c:pt>
                <c:pt idx="13527">
                  <c:v>0.75269999999993342</c:v>
                </c:pt>
                <c:pt idx="13528">
                  <c:v>0.75279999999993341</c:v>
                </c:pt>
                <c:pt idx="13529">
                  <c:v>0.7528999999999334</c:v>
                </c:pt>
                <c:pt idx="13530">
                  <c:v>0.75299999999993339</c:v>
                </c:pt>
                <c:pt idx="13531">
                  <c:v>0.75309999999993338</c:v>
                </c:pt>
                <c:pt idx="13532">
                  <c:v>0.75319999999993337</c:v>
                </c:pt>
                <c:pt idx="13533">
                  <c:v>0.75329999999993336</c:v>
                </c:pt>
                <c:pt idx="13534">
                  <c:v>0.75339999999993335</c:v>
                </c:pt>
                <c:pt idx="13535">
                  <c:v>0.75349999999993333</c:v>
                </c:pt>
                <c:pt idx="13536">
                  <c:v>0.75359999999993332</c:v>
                </c:pt>
                <c:pt idx="13537">
                  <c:v>0.75369999999993331</c:v>
                </c:pt>
                <c:pt idx="13538">
                  <c:v>0.7537999999999333</c:v>
                </c:pt>
                <c:pt idx="13539">
                  <c:v>0.75389999999993329</c:v>
                </c:pt>
                <c:pt idx="13540">
                  <c:v>0.75399999999993328</c:v>
                </c:pt>
                <c:pt idx="13541">
                  <c:v>0.75409999999993327</c:v>
                </c:pt>
                <c:pt idx="13542">
                  <c:v>0.75419999999993326</c:v>
                </c:pt>
                <c:pt idx="13543">
                  <c:v>0.75429999999993325</c:v>
                </c:pt>
                <c:pt idx="13544">
                  <c:v>0.75439999999993324</c:v>
                </c:pt>
                <c:pt idx="13545">
                  <c:v>0.75449999999993322</c:v>
                </c:pt>
                <c:pt idx="13546">
                  <c:v>0.75459999999993321</c:v>
                </c:pt>
                <c:pt idx="13547">
                  <c:v>0.7546999999999332</c:v>
                </c:pt>
                <c:pt idx="13548">
                  <c:v>0.75479999999993319</c:v>
                </c:pt>
                <c:pt idx="13549">
                  <c:v>0.75489999999993318</c:v>
                </c:pt>
                <c:pt idx="13550">
                  <c:v>0.75499999999993317</c:v>
                </c:pt>
                <c:pt idx="13551">
                  <c:v>0.75509999999993316</c:v>
                </c:pt>
                <c:pt idx="13552">
                  <c:v>0.75519999999993315</c:v>
                </c:pt>
                <c:pt idx="13553">
                  <c:v>0.75529999999993314</c:v>
                </c:pt>
                <c:pt idx="13554">
                  <c:v>0.75539999999993312</c:v>
                </c:pt>
                <c:pt idx="13555">
                  <c:v>0.75549999999993311</c:v>
                </c:pt>
                <c:pt idx="13556">
                  <c:v>0.7555999999999331</c:v>
                </c:pt>
                <c:pt idx="13557">
                  <c:v>0.75569999999993309</c:v>
                </c:pt>
                <c:pt idx="13558">
                  <c:v>0.75579999999993308</c:v>
                </c:pt>
                <c:pt idx="13559">
                  <c:v>0.75589999999993307</c:v>
                </c:pt>
                <c:pt idx="13560">
                  <c:v>0.75599999999993306</c:v>
                </c:pt>
                <c:pt idx="13561">
                  <c:v>0.75609999999993305</c:v>
                </c:pt>
                <c:pt idx="13562">
                  <c:v>0.75619999999993304</c:v>
                </c:pt>
                <c:pt idx="13563">
                  <c:v>0.75629999999993303</c:v>
                </c:pt>
                <c:pt idx="13564">
                  <c:v>0.75639999999993301</c:v>
                </c:pt>
                <c:pt idx="13565">
                  <c:v>0.756499999999933</c:v>
                </c:pt>
                <c:pt idx="13566">
                  <c:v>0.75659999999993299</c:v>
                </c:pt>
                <c:pt idx="13567">
                  <c:v>0.75669999999993298</c:v>
                </c:pt>
                <c:pt idx="13568">
                  <c:v>0.75679999999993297</c:v>
                </c:pt>
                <c:pt idx="13569">
                  <c:v>0.75689999999993296</c:v>
                </c:pt>
                <c:pt idx="13570">
                  <c:v>0.75699999999993295</c:v>
                </c:pt>
                <c:pt idx="13571">
                  <c:v>0.75709999999993294</c:v>
                </c:pt>
                <c:pt idx="13572">
                  <c:v>0.75719999999993293</c:v>
                </c:pt>
                <c:pt idx="13573">
                  <c:v>0.75729999999993292</c:v>
                </c:pt>
                <c:pt idx="13574">
                  <c:v>0.7573999999999329</c:v>
                </c:pt>
                <c:pt idx="13575">
                  <c:v>0.75749999999993289</c:v>
                </c:pt>
                <c:pt idx="13576">
                  <c:v>0.75759999999993288</c:v>
                </c:pt>
                <c:pt idx="13577">
                  <c:v>0.75769999999993287</c:v>
                </c:pt>
                <c:pt idx="13578">
                  <c:v>0.75779999999993286</c:v>
                </c:pt>
                <c:pt idx="13579">
                  <c:v>0.75789999999993285</c:v>
                </c:pt>
                <c:pt idx="13580">
                  <c:v>0.75799999999993284</c:v>
                </c:pt>
                <c:pt idx="13581">
                  <c:v>0.75809999999993283</c:v>
                </c:pt>
                <c:pt idx="13582">
                  <c:v>0.75819999999993282</c:v>
                </c:pt>
                <c:pt idx="13583">
                  <c:v>0.75829999999993281</c:v>
                </c:pt>
                <c:pt idx="13584">
                  <c:v>0.75839999999993279</c:v>
                </c:pt>
                <c:pt idx="13585">
                  <c:v>0.75849999999993278</c:v>
                </c:pt>
                <c:pt idx="13586">
                  <c:v>0.75859999999993277</c:v>
                </c:pt>
                <c:pt idx="13587">
                  <c:v>0.75869999999993276</c:v>
                </c:pt>
                <c:pt idx="13588">
                  <c:v>0.75879999999993275</c:v>
                </c:pt>
                <c:pt idx="13589">
                  <c:v>0.75889999999993274</c:v>
                </c:pt>
                <c:pt idx="13590">
                  <c:v>0.75899999999993273</c:v>
                </c:pt>
                <c:pt idx="13591">
                  <c:v>0.75909999999993272</c:v>
                </c:pt>
                <c:pt idx="13592">
                  <c:v>0.75919999999993271</c:v>
                </c:pt>
                <c:pt idx="13593">
                  <c:v>0.7592999999999327</c:v>
                </c:pt>
                <c:pt idx="13594">
                  <c:v>0.75939999999993268</c:v>
                </c:pt>
                <c:pt idx="13595">
                  <c:v>0.75949999999993267</c:v>
                </c:pt>
                <c:pt idx="13596">
                  <c:v>0.75959999999993266</c:v>
                </c:pt>
                <c:pt idx="13597">
                  <c:v>0.75969999999993265</c:v>
                </c:pt>
                <c:pt idx="13598">
                  <c:v>0.75979999999993264</c:v>
                </c:pt>
                <c:pt idx="13599">
                  <c:v>0.75989999999993263</c:v>
                </c:pt>
                <c:pt idx="13600">
                  <c:v>0.75999999999993262</c:v>
                </c:pt>
                <c:pt idx="13601">
                  <c:v>0.76009999999993261</c:v>
                </c:pt>
                <c:pt idx="13602">
                  <c:v>0.7601999999999326</c:v>
                </c:pt>
                <c:pt idx="13603">
                  <c:v>0.76029999999993259</c:v>
                </c:pt>
                <c:pt idx="13604">
                  <c:v>0.76039999999993257</c:v>
                </c:pt>
                <c:pt idx="13605">
                  <c:v>0.76049999999993256</c:v>
                </c:pt>
                <c:pt idx="13606">
                  <c:v>0.76059999999993255</c:v>
                </c:pt>
                <c:pt idx="13607">
                  <c:v>0.76069999999993254</c:v>
                </c:pt>
                <c:pt idx="13608">
                  <c:v>0.76079999999993253</c:v>
                </c:pt>
                <c:pt idx="13609">
                  <c:v>0.76089999999993252</c:v>
                </c:pt>
                <c:pt idx="13610">
                  <c:v>0.76099999999993251</c:v>
                </c:pt>
                <c:pt idx="13611">
                  <c:v>0.7610999999999325</c:v>
                </c:pt>
                <c:pt idx="13612">
                  <c:v>0.76119999999993249</c:v>
                </c:pt>
                <c:pt idx="13613">
                  <c:v>0.76129999999993248</c:v>
                </c:pt>
                <c:pt idx="13614">
                  <c:v>0.76139999999993246</c:v>
                </c:pt>
                <c:pt idx="13615">
                  <c:v>0.76149999999993245</c:v>
                </c:pt>
                <c:pt idx="13616">
                  <c:v>0.76159999999993244</c:v>
                </c:pt>
                <c:pt idx="13617">
                  <c:v>0.76169999999993243</c:v>
                </c:pt>
                <c:pt idx="13618">
                  <c:v>0.76179999999993242</c:v>
                </c:pt>
                <c:pt idx="13619">
                  <c:v>0.76189999999993241</c:v>
                </c:pt>
                <c:pt idx="13620">
                  <c:v>0.7619999999999324</c:v>
                </c:pt>
                <c:pt idx="13621">
                  <c:v>0.76209999999993239</c:v>
                </c:pt>
                <c:pt idx="13622">
                  <c:v>0.76219999999993238</c:v>
                </c:pt>
                <c:pt idx="13623">
                  <c:v>0.76229999999993237</c:v>
                </c:pt>
                <c:pt idx="13624">
                  <c:v>0.76239999999993235</c:v>
                </c:pt>
                <c:pt idx="13625">
                  <c:v>0.76249999999993234</c:v>
                </c:pt>
                <c:pt idx="13626">
                  <c:v>0.76259999999993233</c:v>
                </c:pt>
                <c:pt idx="13627">
                  <c:v>0.76269999999993232</c:v>
                </c:pt>
                <c:pt idx="13628">
                  <c:v>0.76279999999993231</c:v>
                </c:pt>
                <c:pt idx="13629">
                  <c:v>0.7628999999999323</c:v>
                </c:pt>
                <c:pt idx="13630">
                  <c:v>0.76299999999993229</c:v>
                </c:pt>
                <c:pt idx="13631">
                  <c:v>0.76309999999993228</c:v>
                </c:pt>
                <c:pt idx="13632">
                  <c:v>0.76319999999993227</c:v>
                </c:pt>
                <c:pt idx="13633">
                  <c:v>0.76329999999993225</c:v>
                </c:pt>
                <c:pt idx="13634">
                  <c:v>0.76339999999993224</c:v>
                </c:pt>
                <c:pt idx="13635">
                  <c:v>0.76349999999993223</c:v>
                </c:pt>
                <c:pt idx="13636">
                  <c:v>0.76359999999993222</c:v>
                </c:pt>
                <c:pt idx="13637">
                  <c:v>0.76369999999993221</c:v>
                </c:pt>
                <c:pt idx="13638">
                  <c:v>0.7637999999999322</c:v>
                </c:pt>
                <c:pt idx="13639">
                  <c:v>0.76389999999993219</c:v>
                </c:pt>
                <c:pt idx="13640">
                  <c:v>0.76399999999993218</c:v>
                </c:pt>
                <c:pt idx="13641">
                  <c:v>0.76409999999993217</c:v>
                </c:pt>
                <c:pt idx="13642">
                  <c:v>0.76419999999993216</c:v>
                </c:pt>
                <c:pt idx="13643">
                  <c:v>0.76429999999993214</c:v>
                </c:pt>
                <c:pt idx="13644">
                  <c:v>0.76439999999993213</c:v>
                </c:pt>
                <c:pt idx="13645">
                  <c:v>0.76449999999993212</c:v>
                </c:pt>
                <c:pt idx="13646">
                  <c:v>0.76459999999993211</c:v>
                </c:pt>
                <c:pt idx="13647">
                  <c:v>0.7646999999999321</c:v>
                </c:pt>
                <c:pt idx="13648">
                  <c:v>0.76479999999993209</c:v>
                </c:pt>
                <c:pt idx="13649">
                  <c:v>0.76489999999993208</c:v>
                </c:pt>
                <c:pt idx="13650">
                  <c:v>0.76499999999993207</c:v>
                </c:pt>
                <c:pt idx="13651">
                  <c:v>0.76509999999993206</c:v>
                </c:pt>
                <c:pt idx="13652">
                  <c:v>0.76519999999993205</c:v>
                </c:pt>
                <c:pt idx="13653">
                  <c:v>0.76529999999993203</c:v>
                </c:pt>
                <c:pt idx="13654">
                  <c:v>0.76539999999993202</c:v>
                </c:pt>
                <c:pt idx="13655">
                  <c:v>0.76549999999993201</c:v>
                </c:pt>
                <c:pt idx="13656">
                  <c:v>0.765599999999932</c:v>
                </c:pt>
                <c:pt idx="13657">
                  <c:v>0.76569999999993199</c:v>
                </c:pt>
                <c:pt idx="13658">
                  <c:v>0.76579999999993198</c:v>
                </c:pt>
                <c:pt idx="13659">
                  <c:v>0.76589999999993197</c:v>
                </c:pt>
                <c:pt idx="13660">
                  <c:v>0.76599999999993196</c:v>
                </c:pt>
                <c:pt idx="13661">
                  <c:v>0.76609999999993195</c:v>
                </c:pt>
                <c:pt idx="13662">
                  <c:v>0.76619999999993194</c:v>
                </c:pt>
                <c:pt idx="13663">
                  <c:v>0.76629999999993192</c:v>
                </c:pt>
                <c:pt idx="13664">
                  <c:v>0.76639999999993191</c:v>
                </c:pt>
                <c:pt idx="13665">
                  <c:v>0.7664999999999319</c:v>
                </c:pt>
                <c:pt idx="13666">
                  <c:v>0.76659999999993189</c:v>
                </c:pt>
                <c:pt idx="13667">
                  <c:v>0.76669999999993188</c:v>
                </c:pt>
                <c:pt idx="13668">
                  <c:v>0.76679999999993187</c:v>
                </c:pt>
                <c:pt idx="13669">
                  <c:v>0.76689999999993186</c:v>
                </c:pt>
                <c:pt idx="13670">
                  <c:v>0.76699999999993185</c:v>
                </c:pt>
                <c:pt idx="13671">
                  <c:v>0.76709999999993184</c:v>
                </c:pt>
                <c:pt idx="13672">
                  <c:v>0.76719999999993183</c:v>
                </c:pt>
                <c:pt idx="13673">
                  <c:v>0.76729999999993181</c:v>
                </c:pt>
                <c:pt idx="13674">
                  <c:v>0.7673999999999318</c:v>
                </c:pt>
                <c:pt idx="13675">
                  <c:v>0.76749999999993179</c:v>
                </c:pt>
                <c:pt idx="13676">
                  <c:v>0.76759999999993178</c:v>
                </c:pt>
                <c:pt idx="13677">
                  <c:v>0.76769999999993177</c:v>
                </c:pt>
                <c:pt idx="13678">
                  <c:v>0.76779999999993176</c:v>
                </c:pt>
                <c:pt idx="13679">
                  <c:v>0.76789999999993175</c:v>
                </c:pt>
                <c:pt idx="13680">
                  <c:v>0.76799999999993174</c:v>
                </c:pt>
                <c:pt idx="13681">
                  <c:v>0.76809999999993173</c:v>
                </c:pt>
                <c:pt idx="13682">
                  <c:v>0.76819999999993172</c:v>
                </c:pt>
                <c:pt idx="13683">
                  <c:v>0.7682999999999317</c:v>
                </c:pt>
                <c:pt idx="13684">
                  <c:v>0.76839999999993169</c:v>
                </c:pt>
                <c:pt idx="13685">
                  <c:v>0.76849999999993168</c:v>
                </c:pt>
                <c:pt idx="13686">
                  <c:v>0.76859999999993167</c:v>
                </c:pt>
                <c:pt idx="13687">
                  <c:v>0.76869999999993166</c:v>
                </c:pt>
                <c:pt idx="13688">
                  <c:v>0.76879999999993165</c:v>
                </c:pt>
                <c:pt idx="13689">
                  <c:v>0.76889999999993164</c:v>
                </c:pt>
                <c:pt idx="13690">
                  <c:v>0.76899999999993163</c:v>
                </c:pt>
                <c:pt idx="13691">
                  <c:v>0.76909999999993162</c:v>
                </c:pt>
                <c:pt idx="13692">
                  <c:v>0.76919999999993161</c:v>
                </c:pt>
                <c:pt idx="13693">
                  <c:v>0.76929999999993159</c:v>
                </c:pt>
                <c:pt idx="13694">
                  <c:v>0.76939999999993158</c:v>
                </c:pt>
                <c:pt idx="13695">
                  <c:v>0.76949999999993157</c:v>
                </c:pt>
                <c:pt idx="13696">
                  <c:v>0.76959999999993156</c:v>
                </c:pt>
                <c:pt idx="13697">
                  <c:v>0.76969999999993155</c:v>
                </c:pt>
                <c:pt idx="13698">
                  <c:v>0.76979999999993154</c:v>
                </c:pt>
                <c:pt idx="13699">
                  <c:v>0.76989999999993153</c:v>
                </c:pt>
                <c:pt idx="13700">
                  <c:v>0.76999999999993152</c:v>
                </c:pt>
                <c:pt idx="13701">
                  <c:v>0.77009999999993151</c:v>
                </c:pt>
                <c:pt idx="13702">
                  <c:v>0.77019999999993149</c:v>
                </c:pt>
                <c:pt idx="13703">
                  <c:v>0.77029999999993148</c:v>
                </c:pt>
                <c:pt idx="13704">
                  <c:v>0.77039999999993147</c:v>
                </c:pt>
                <c:pt idx="13705">
                  <c:v>0.77049999999993146</c:v>
                </c:pt>
                <c:pt idx="13706">
                  <c:v>0.77059999999993145</c:v>
                </c:pt>
                <c:pt idx="13707">
                  <c:v>0.77069999999993144</c:v>
                </c:pt>
                <c:pt idx="13708">
                  <c:v>0.77079999999993143</c:v>
                </c:pt>
                <c:pt idx="13709">
                  <c:v>0.77089999999993142</c:v>
                </c:pt>
                <c:pt idx="13710">
                  <c:v>0.77099999999993141</c:v>
                </c:pt>
                <c:pt idx="13711">
                  <c:v>0.7710999999999314</c:v>
                </c:pt>
                <c:pt idx="13712">
                  <c:v>0.77119999999993138</c:v>
                </c:pt>
                <c:pt idx="13713">
                  <c:v>0.77129999999993137</c:v>
                </c:pt>
                <c:pt idx="13714">
                  <c:v>0.77139999999993136</c:v>
                </c:pt>
                <c:pt idx="13715">
                  <c:v>0.77149999999993135</c:v>
                </c:pt>
                <c:pt idx="13716">
                  <c:v>0.77159999999993134</c:v>
                </c:pt>
                <c:pt idx="13717">
                  <c:v>0.77169999999993133</c:v>
                </c:pt>
                <c:pt idx="13718">
                  <c:v>0.77179999999993132</c:v>
                </c:pt>
                <c:pt idx="13719">
                  <c:v>0.77189999999993131</c:v>
                </c:pt>
                <c:pt idx="13720">
                  <c:v>0.7719999999999313</c:v>
                </c:pt>
                <c:pt idx="13721">
                  <c:v>0.77209999999993129</c:v>
                </c:pt>
                <c:pt idx="13722">
                  <c:v>0.77219999999993127</c:v>
                </c:pt>
                <c:pt idx="13723">
                  <c:v>0.77229999999993126</c:v>
                </c:pt>
                <c:pt idx="13724">
                  <c:v>0.77239999999993125</c:v>
                </c:pt>
                <c:pt idx="13725">
                  <c:v>0.77249999999993124</c:v>
                </c:pt>
                <c:pt idx="13726">
                  <c:v>0.77259999999993123</c:v>
                </c:pt>
                <c:pt idx="13727">
                  <c:v>0.77269999999993122</c:v>
                </c:pt>
                <c:pt idx="13728">
                  <c:v>0.77279999999993121</c:v>
                </c:pt>
                <c:pt idx="13729">
                  <c:v>0.7728999999999312</c:v>
                </c:pt>
                <c:pt idx="13730">
                  <c:v>0.77299999999993119</c:v>
                </c:pt>
                <c:pt idx="13731">
                  <c:v>0.77309999999993118</c:v>
                </c:pt>
                <c:pt idx="13732">
                  <c:v>0.77319999999993116</c:v>
                </c:pt>
                <c:pt idx="13733">
                  <c:v>0.77329999999993115</c:v>
                </c:pt>
                <c:pt idx="13734">
                  <c:v>0.77339999999993114</c:v>
                </c:pt>
                <c:pt idx="13735">
                  <c:v>0.77349999999993113</c:v>
                </c:pt>
                <c:pt idx="13736">
                  <c:v>0.77359999999993112</c:v>
                </c:pt>
                <c:pt idx="13737">
                  <c:v>0.77369999999993111</c:v>
                </c:pt>
                <c:pt idx="13738">
                  <c:v>0.7737999999999311</c:v>
                </c:pt>
                <c:pt idx="13739">
                  <c:v>0.77389999999993109</c:v>
                </c:pt>
                <c:pt idx="13740">
                  <c:v>0.77399999999993108</c:v>
                </c:pt>
                <c:pt idx="13741">
                  <c:v>0.77409999999993107</c:v>
                </c:pt>
                <c:pt idx="13742">
                  <c:v>0.77419999999993105</c:v>
                </c:pt>
                <c:pt idx="13743">
                  <c:v>0.77429999999993104</c:v>
                </c:pt>
                <c:pt idx="13744">
                  <c:v>0.77439999999993103</c:v>
                </c:pt>
                <c:pt idx="13745">
                  <c:v>0.77449999999993102</c:v>
                </c:pt>
                <c:pt idx="13746">
                  <c:v>0.77459999999993101</c:v>
                </c:pt>
                <c:pt idx="13747">
                  <c:v>0.774699999999931</c:v>
                </c:pt>
                <c:pt idx="13748">
                  <c:v>0.77479999999993099</c:v>
                </c:pt>
                <c:pt idx="13749">
                  <c:v>0.77489999999993098</c:v>
                </c:pt>
                <c:pt idx="13750">
                  <c:v>0.77499999999993097</c:v>
                </c:pt>
                <c:pt idx="13751">
                  <c:v>0.77509999999993096</c:v>
                </c:pt>
                <c:pt idx="13752">
                  <c:v>0.77519999999993094</c:v>
                </c:pt>
                <c:pt idx="13753">
                  <c:v>0.77529999999993093</c:v>
                </c:pt>
                <c:pt idx="13754">
                  <c:v>0.77539999999993092</c:v>
                </c:pt>
                <c:pt idx="13755">
                  <c:v>0.77549999999993091</c:v>
                </c:pt>
                <c:pt idx="13756">
                  <c:v>0.7755999999999309</c:v>
                </c:pt>
                <c:pt idx="13757">
                  <c:v>0.77569999999993089</c:v>
                </c:pt>
                <c:pt idx="13758">
                  <c:v>0.77579999999993088</c:v>
                </c:pt>
                <c:pt idx="13759">
                  <c:v>0.77589999999993087</c:v>
                </c:pt>
                <c:pt idx="13760">
                  <c:v>0.77599999999993086</c:v>
                </c:pt>
                <c:pt idx="13761">
                  <c:v>0.77609999999993085</c:v>
                </c:pt>
                <c:pt idx="13762">
                  <c:v>0.77619999999993083</c:v>
                </c:pt>
                <c:pt idx="13763">
                  <c:v>0.77629999999993082</c:v>
                </c:pt>
                <c:pt idx="13764">
                  <c:v>0.77639999999993081</c:v>
                </c:pt>
                <c:pt idx="13765">
                  <c:v>0.7764999999999308</c:v>
                </c:pt>
                <c:pt idx="13766">
                  <c:v>0.77659999999993079</c:v>
                </c:pt>
                <c:pt idx="13767">
                  <c:v>0.77669999999993078</c:v>
                </c:pt>
                <c:pt idx="13768">
                  <c:v>0.77679999999993077</c:v>
                </c:pt>
                <c:pt idx="13769">
                  <c:v>0.77689999999993076</c:v>
                </c:pt>
                <c:pt idx="13770">
                  <c:v>0.77699999999993075</c:v>
                </c:pt>
                <c:pt idx="13771">
                  <c:v>0.77709999999993074</c:v>
                </c:pt>
                <c:pt idx="13772">
                  <c:v>0.77719999999993072</c:v>
                </c:pt>
                <c:pt idx="13773">
                  <c:v>0.77729999999993071</c:v>
                </c:pt>
                <c:pt idx="13774">
                  <c:v>0.7773999999999307</c:v>
                </c:pt>
                <c:pt idx="13775">
                  <c:v>0.77749999999993069</c:v>
                </c:pt>
                <c:pt idx="13776">
                  <c:v>0.77759999999993068</c:v>
                </c:pt>
                <c:pt idx="13777">
                  <c:v>0.77769999999993067</c:v>
                </c:pt>
                <c:pt idx="13778">
                  <c:v>0.77779999999993066</c:v>
                </c:pt>
                <c:pt idx="13779">
                  <c:v>0.77789999999993065</c:v>
                </c:pt>
                <c:pt idx="13780">
                  <c:v>0.77799999999993064</c:v>
                </c:pt>
                <c:pt idx="13781">
                  <c:v>0.77809999999993062</c:v>
                </c:pt>
                <c:pt idx="13782">
                  <c:v>0.77819999999993061</c:v>
                </c:pt>
                <c:pt idx="13783">
                  <c:v>0.7782999999999306</c:v>
                </c:pt>
                <c:pt idx="13784">
                  <c:v>0.77839999999993059</c:v>
                </c:pt>
                <c:pt idx="13785">
                  <c:v>0.77849999999993058</c:v>
                </c:pt>
                <c:pt idx="13786">
                  <c:v>0.77859999999993057</c:v>
                </c:pt>
                <c:pt idx="13787">
                  <c:v>0.77869999999993056</c:v>
                </c:pt>
                <c:pt idx="13788">
                  <c:v>0.77879999999993055</c:v>
                </c:pt>
                <c:pt idx="13789">
                  <c:v>0.77889999999993054</c:v>
                </c:pt>
                <c:pt idx="13790">
                  <c:v>0.77899999999993053</c:v>
                </c:pt>
                <c:pt idx="13791">
                  <c:v>0.77909999999993051</c:v>
                </c:pt>
                <c:pt idx="13792">
                  <c:v>0.7791999999999305</c:v>
                </c:pt>
                <c:pt idx="13793">
                  <c:v>0.77929999999993049</c:v>
                </c:pt>
                <c:pt idx="13794">
                  <c:v>0.77939999999993048</c:v>
                </c:pt>
                <c:pt idx="13795">
                  <c:v>0.77949999999993047</c:v>
                </c:pt>
                <c:pt idx="13796">
                  <c:v>0.77959999999993046</c:v>
                </c:pt>
                <c:pt idx="13797">
                  <c:v>0.77969999999993045</c:v>
                </c:pt>
                <c:pt idx="13798">
                  <c:v>0.77979999999993044</c:v>
                </c:pt>
                <c:pt idx="13799">
                  <c:v>0.77989999999993043</c:v>
                </c:pt>
                <c:pt idx="13800">
                  <c:v>0.77999999999993042</c:v>
                </c:pt>
                <c:pt idx="13801">
                  <c:v>0.7800999999999304</c:v>
                </c:pt>
                <c:pt idx="13802">
                  <c:v>0.78019999999993039</c:v>
                </c:pt>
                <c:pt idx="13803">
                  <c:v>0.78029999999993038</c:v>
                </c:pt>
                <c:pt idx="13804">
                  <c:v>0.78039999999993037</c:v>
                </c:pt>
                <c:pt idx="13805">
                  <c:v>0.78049999999993036</c:v>
                </c:pt>
                <c:pt idx="13806">
                  <c:v>0.78059999999993035</c:v>
                </c:pt>
                <c:pt idx="13807">
                  <c:v>0.78069999999993034</c:v>
                </c:pt>
                <c:pt idx="13808">
                  <c:v>0.78079999999993033</c:v>
                </c:pt>
                <c:pt idx="13809">
                  <c:v>0.78089999999993032</c:v>
                </c:pt>
                <c:pt idx="13810">
                  <c:v>0.78099999999993031</c:v>
                </c:pt>
                <c:pt idx="13811">
                  <c:v>0.78109999999993029</c:v>
                </c:pt>
                <c:pt idx="13812">
                  <c:v>0.78119999999993028</c:v>
                </c:pt>
                <c:pt idx="13813">
                  <c:v>0.78129999999993027</c:v>
                </c:pt>
                <c:pt idx="13814">
                  <c:v>0.78139999999993026</c:v>
                </c:pt>
                <c:pt idx="13815">
                  <c:v>0.78149999999993025</c:v>
                </c:pt>
                <c:pt idx="13816">
                  <c:v>0.78159999999993024</c:v>
                </c:pt>
                <c:pt idx="13817">
                  <c:v>0.78169999999993023</c:v>
                </c:pt>
                <c:pt idx="13818">
                  <c:v>0.78179999999993022</c:v>
                </c:pt>
                <c:pt idx="13819">
                  <c:v>0.78189999999993021</c:v>
                </c:pt>
                <c:pt idx="13820">
                  <c:v>0.7819999999999302</c:v>
                </c:pt>
                <c:pt idx="13821">
                  <c:v>0.78209999999993018</c:v>
                </c:pt>
                <c:pt idx="13822">
                  <c:v>0.78219999999993017</c:v>
                </c:pt>
                <c:pt idx="13823">
                  <c:v>0.78229999999993016</c:v>
                </c:pt>
                <c:pt idx="13824">
                  <c:v>0.78239999999993015</c:v>
                </c:pt>
                <c:pt idx="13825">
                  <c:v>0.78249999999993014</c:v>
                </c:pt>
                <c:pt idx="13826">
                  <c:v>0.78259999999993013</c:v>
                </c:pt>
                <c:pt idx="13827">
                  <c:v>0.78269999999993012</c:v>
                </c:pt>
                <c:pt idx="13828">
                  <c:v>0.78279999999993011</c:v>
                </c:pt>
                <c:pt idx="13829">
                  <c:v>0.7828999999999301</c:v>
                </c:pt>
                <c:pt idx="13830">
                  <c:v>0.78299999999993009</c:v>
                </c:pt>
                <c:pt idx="13831">
                  <c:v>0.78309999999993007</c:v>
                </c:pt>
                <c:pt idx="13832">
                  <c:v>0.78319999999993006</c:v>
                </c:pt>
                <c:pt idx="13833">
                  <c:v>0.78329999999993005</c:v>
                </c:pt>
                <c:pt idx="13834">
                  <c:v>0.78339999999993004</c:v>
                </c:pt>
                <c:pt idx="13835">
                  <c:v>0.78349999999993003</c:v>
                </c:pt>
                <c:pt idx="13836">
                  <c:v>0.78359999999993002</c:v>
                </c:pt>
                <c:pt idx="13837">
                  <c:v>0.78369999999993001</c:v>
                </c:pt>
                <c:pt idx="13838">
                  <c:v>0.78379999999993</c:v>
                </c:pt>
                <c:pt idx="13839">
                  <c:v>0.78389999999992999</c:v>
                </c:pt>
                <c:pt idx="13840">
                  <c:v>0.78399999999992998</c:v>
                </c:pt>
                <c:pt idx="13841">
                  <c:v>0.78409999999992996</c:v>
                </c:pt>
                <c:pt idx="13842">
                  <c:v>0.78419999999992995</c:v>
                </c:pt>
                <c:pt idx="13843">
                  <c:v>0.78429999999992994</c:v>
                </c:pt>
                <c:pt idx="13844">
                  <c:v>0.78439999999992993</c:v>
                </c:pt>
                <c:pt idx="13845">
                  <c:v>0.78449999999992992</c:v>
                </c:pt>
                <c:pt idx="13846">
                  <c:v>0.78459999999992991</c:v>
                </c:pt>
                <c:pt idx="13847">
                  <c:v>0.7846999999999299</c:v>
                </c:pt>
                <c:pt idx="13848">
                  <c:v>0.78479999999992989</c:v>
                </c:pt>
                <c:pt idx="13849">
                  <c:v>0.78489999999992988</c:v>
                </c:pt>
                <c:pt idx="13850">
                  <c:v>0.78499999999992986</c:v>
                </c:pt>
                <c:pt idx="13851">
                  <c:v>0.78509999999992985</c:v>
                </c:pt>
                <c:pt idx="13852">
                  <c:v>0.78519999999992984</c:v>
                </c:pt>
                <c:pt idx="13853">
                  <c:v>0.78529999999992983</c:v>
                </c:pt>
                <c:pt idx="13854">
                  <c:v>0.78539999999992982</c:v>
                </c:pt>
                <c:pt idx="13855">
                  <c:v>0.78549999999992981</c:v>
                </c:pt>
                <c:pt idx="13856">
                  <c:v>0.7855999999999298</c:v>
                </c:pt>
                <c:pt idx="13857">
                  <c:v>0.78569999999992979</c:v>
                </c:pt>
                <c:pt idx="13858">
                  <c:v>0.78579999999992978</c:v>
                </c:pt>
                <c:pt idx="13859">
                  <c:v>0.78589999999992977</c:v>
                </c:pt>
                <c:pt idx="13860">
                  <c:v>0.78599999999992975</c:v>
                </c:pt>
                <c:pt idx="13861">
                  <c:v>0.78609999999992974</c:v>
                </c:pt>
                <c:pt idx="13862">
                  <c:v>0.78619999999992973</c:v>
                </c:pt>
                <c:pt idx="13863">
                  <c:v>0.78629999999992972</c:v>
                </c:pt>
                <c:pt idx="13864">
                  <c:v>0.78639999999992971</c:v>
                </c:pt>
                <c:pt idx="13865">
                  <c:v>0.7864999999999297</c:v>
                </c:pt>
                <c:pt idx="13866">
                  <c:v>0.78659999999992969</c:v>
                </c:pt>
                <c:pt idx="13867">
                  <c:v>0.78669999999992968</c:v>
                </c:pt>
                <c:pt idx="13868">
                  <c:v>0.78679999999992967</c:v>
                </c:pt>
                <c:pt idx="13869">
                  <c:v>0.78689999999992966</c:v>
                </c:pt>
                <c:pt idx="13870">
                  <c:v>0.78699999999992964</c:v>
                </c:pt>
                <c:pt idx="13871">
                  <c:v>0.78709999999992963</c:v>
                </c:pt>
                <c:pt idx="13872">
                  <c:v>0.78719999999992962</c:v>
                </c:pt>
                <c:pt idx="13873">
                  <c:v>0.78729999999992961</c:v>
                </c:pt>
                <c:pt idx="13874">
                  <c:v>0.7873999999999296</c:v>
                </c:pt>
                <c:pt idx="13875">
                  <c:v>0.78749999999992959</c:v>
                </c:pt>
                <c:pt idx="13876">
                  <c:v>0.78759999999992958</c:v>
                </c:pt>
                <c:pt idx="13877">
                  <c:v>0.78769999999992957</c:v>
                </c:pt>
                <c:pt idx="13878">
                  <c:v>0.78779999999992956</c:v>
                </c:pt>
                <c:pt idx="13879">
                  <c:v>0.78789999999992955</c:v>
                </c:pt>
                <c:pt idx="13880">
                  <c:v>0.78799999999992953</c:v>
                </c:pt>
                <c:pt idx="13881">
                  <c:v>0.78809999999992952</c:v>
                </c:pt>
                <c:pt idx="13882">
                  <c:v>0.78819999999992951</c:v>
                </c:pt>
                <c:pt idx="13883">
                  <c:v>0.7882999999999295</c:v>
                </c:pt>
                <c:pt idx="13884">
                  <c:v>0.78839999999992949</c:v>
                </c:pt>
                <c:pt idx="13885">
                  <c:v>0.78849999999992948</c:v>
                </c:pt>
                <c:pt idx="13886">
                  <c:v>0.78859999999992947</c:v>
                </c:pt>
                <c:pt idx="13887">
                  <c:v>0.78869999999992946</c:v>
                </c:pt>
                <c:pt idx="13888">
                  <c:v>0.78879999999992945</c:v>
                </c:pt>
                <c:pt idx="13889">
                  <c:v>0.78889999999992944</c:v>
                </c:pt>
                <c:pt idx="13890">
                  <c:v>0.78899999999992942</c:v>
                </c:pt>
                <c:pt idx="13891">
                  <c:v>0.78909999999992941</c:v>
                </c:pt>
                <c:pt idx="13892">
                  <c:v>0.7891999999999294</c:v>
                </c:pt>
                <c:pt idx="13893">
                  <c:v>0.78929999999992939</c:v>
                </c:pt>
                <c:pt idx="13894">
                  <c:v>0.78939999999992938</c:v>
                </c:pt>
                <c:pt idx="13895">
                  <c:v>0.78949999999992937</c:v>
                </c:pt>
                <c:pt idx="13896">
                  <c:v>0.78959999999992936</c:v>
                </c:pt>
                <c:pt idx="13897">
                  <c:v>0.78969999999992935</c:v>
                </c:pt>
                <c:pt idx="13898">
                  <c:v>0.78979999999992934</c:v>
                </c:pt>
                <c:pt idx="13899">
                  <c:v>0.78989999999992933</c:v>
                </c:pt>
                <c:pt idx="13900">
                  <c:v>0.78999999999992931</c:v>
                </c:pt>
                <c:pt idx="13901">
                  <c:v>0.7900999999999293</c:v>
                </c:pt>
                <c:pt idx="13902">
                  <c:v>0.79019999999992929</c:v>
                </c:pt>
                <c:pt idx="13903">
                  <c:v>0.79029999999992928</c:v>
                </c:pt>
                <c:pt idx="13904">
                  <c:v>0.79039999999992927</c:v>
                </c:pt>
                <c:pt idx="13905">
                  <c:v>0.79049999999992926</c:v>
                </c:pt>
                <c:pt idx="13906">
                  <c:v>0.79059999999992925</c:v>
                </c:pt>
                <c:pt idx="13907">
                  <c:v>0.79069999999992924</c:v>
                </c:pt>
                <c:pt idx="13908">
                  <c:v>0.79079999999992923</c:v>
                </c:pt>
                <c:pt idx="13909">
                  <c:v>0.79089999999992922</c:v>
                </c:pt>
                <c:pt idx="13910">
                  <c:v>0.7909999999999292</c:v>
                </c:pt>
                <c:pt idx="13911">
                  <c:v>0.79109999999992919</c:v>
                </c:pt>
                <c:pt idx="13912">
                  <c:v>0.79119999999992918</c:v>
                </c:pt>
                <c:pt idx="13913">
                  <c:v>0.79129999999992917</c:v>
                </c:pt>
                <c:pt idx="13914">
                  <c:v>0.79139999999992916</c:v>
                </c:pt>
                <c:pt idx="13915">
                  <c:v>0.79149999999992915</c:v>
                </c:pt>
                <c:pt idx="13916">
                  <c:v>0.79159999999992914</c:v>
                </c:pt>
                <c:pt idx="13917">
                  <c:v>0.79169999999992913</c:v>
                </c:pt>
                <c:pt idx="13918">
                  <c:v>0.79179999999992912</c:v>
                </c:pt>
                <c:pt idx="13919">
                  <c:v>0.79189999999992911</c:v>
                </c:pt>
                <c:pt idx="13920">
                  <c:v>0.79199999999992909</c:v>
                </c:pt>
                <c:pt idx="13921">
                  <c:v>0.79209999999992908</c:v>
                </c:pt>
                <c:pt idx="13922">
                  <c:v>0.79219999999992907</c:v>
                </c:pt>
                <c:pt idx="13923">
                  <c:v>0.79229999999992906</c:v>
                </c:pt>
                <c:pt idx="13924">
                  <c:v>0.79239999999992905</c:v>
                </c:pt>
                <c:pt idx="13925">
                  <c:v>0.79249999999992904</c:v>
                </c:pt>
                <c:pt idx="13926">
                  <c:v>0.79259999999992903</c:v>
                </c:pt>
                <c:pt idx="13927">
                  <c:v>0.79269999999992902</c:v>
                </c:pt>
                <c:pt idx="13928">
                  <c:v>0.79279999999992901</c:v>
                </c:pt>
                <c:pt idx="13929">
                  <c:v>0.79289999999992899</c:v>
                </c:pt>
                <c:pt idx="13930">
                  <c:v>0.79299999999992898</c:v>
                </c:pt>
                <c:pt idx="13931">
                  <c:v>0.79309999999992897</c:v>
                </c:pt>
                <c:pt idx="13932">
                  <c:v>0.79319999999992896</c:v>
                </c:pt>
                <c:pt idx="13933">
                  <c:v>0.79329999999992895</c:v>
                </c:pt>
                <c:pt idx="13934">
                  <c:v>0.79339999999992894</c:v>
                </c:pt>
                <c:pt idx="13935">
                  <c:v>0.79349999999992893</c:v>
                </c:pt>
                <c:pt idx="13936">
                  <c:v>0.79359999999992892</c:v>
                </c:pt>
                <c:pt idx="13937">
                  <c:v>0.79369999999992891</c:v>
                </c:pt>
                <c:pt idx="13938">
                  <c:v>0.7937999999999289</c:v>
                </c:pt>
                <c:pt idx="13939">
                  <c:v>0.79389999999992888</c:v>
                </c:pt>
                <c:pt idx="13940">
                  <c:v>0.79399999999992887</c:v>
                </c:pt>
                <c:pt idx="13941">
                  <c:v>0.79409999999992886</c:v>
                </c:pt>
                <c:pt idx="13942">
                  <c:v>0.79419999999992885</c:v>
                </c:pt>
                <c:pt idx="13943">
                  <c:v>0.79429999999992884</c:v>
                </c:pt>
                <c:pt idx="13944">
                  <c:v>0.79439999999992883</c:v>
                </c:pt>
                <c:pt idx="13945">
                  <c:v>0.79449999999992882</c:v>
                </c:pt>
                <c:pt idx="13946">
                  <c:v>0.79459999999992881</c:v>
                </c:pt>
                <c:pt idx="13947">
                  <c:v>0.7946999999999288</c:v>
                </c:pt>
                <c:pt idx="13948">
                  <c:v>0.79479999999992879</c:v>
                </c:pt>
                <c:pt idx="13949">
                  <c:v>0.79489999999992877</c:v>
                </c:pt>
                <c:pt idx="13950">
                  <c:v>0.79499999999992876</c:v>
                </c:pt>
                <c:pt idx="13951">
                  <c:v>0.79509999999992875</c:v>
                </c:pt>
                <c:pt idx="13952">
                  <c:v>0.79519999999992874</c:v>
                </c:pt>
                <c:pt idx="13953">
                  <c:v>0.79529999999992873</c:v>
                </c:pt>
                <c:pt idx="13954">
                  <c:v>0.79539999999992872</c:v>
                </c:pt>
                <c:pt idx="13955">
                  <c:v>0.79549999999992871</c:v>
                </c:pt>
                <c:pt idx="13956">
                  <c:v>0.7955999999999287</c:v>
                </c:pt>
                <c:pt idx="13957">
                  <c:v>0.79569999999992869</c:v>
                </c:pt>
                <c:pt idx="13958">
                  <c:v>0.79579999999992868</c:v>
                </c:pt>
                <c:pt idx="13959">
                  <c:v>0.79589999999992866</c:v>
                </c:pt>
                <c:pt idx="13960">
                  <c:v>0.79599999999992865</c:v>
                </c:pt>
                <c:pt idx="13961">
                  <c:v>0.79609999999992864</c:v>
                </c:pt>
                <c:pt idx="13962">
                  <c:v>0.79619999999992863</c:v>
                </c:pt>
                <c:pt idx="13963">
                  <c:v>0.79629999999992862</c:v>
                </c:pt>
                <c:pt idx="13964">
                  <c:v>0.79639999999992861</c:v>
                </c:pt>
                <c:pt idx="13965">
                  <c:v>0.7964999999999286</c:v>
                </c:pt>
                <c:pt idx="13966">
                  <c:v>0.79659999999992859</c:v>
                </c:pt>
                <c:pt idx="13967">
                  <c:v>0.79669999999992858</c:v>
                </c:pt>
                <c:pt idx="13968">
                  <c:v>0.79679999999992857</c:v>
                </c:pt>
                <c:pt idx="13969">
                  <c:v>0.79689999999992855</c:v>
                </c:pt>
                <c:pt idx="13970">
                  <c:v>0.79699999999992854</c:v>
                </c:pt>
                <c:pt idx="13971">
                  <c:v>0.79709999999992853</c:v>
                </c:pt>
                <c:pt idx="13972">
                  <c:v>0.79719999999992852</c:v>
                </c:pt>
                <c:pt idx="13973">
                  <c:v>0.79729999999992851</c:v>
                </c:pt>
                <c:pt idx="13974">
                  <c:v>0.7973999999999285</c:v>
                </c:pt>
                <c:pt idx="13975">
                  <c:v>0.79749999999992849</c:v>
                </c:pt>
                <c:pt idx="13976">
                  <c:v>0.79759999999992848</c:v>
                </c:pt>
                <c:pt idx="13977">
                  <c:v>0.79769999999992847</c:v>
                </c:pt>
                <c:pt idx="13978">
                  <c:v>0.79779999999992846</c:v>
                </c:pt>
                <c:pt idx="13979">
                  <c:v>0.79789999999992844</c:v>
                </c:pt>
                <c:pt idx="13980">
                  <c:v>0.79799999999992843</c:v>
                </c:pt>
                <c:pt idx="13981">
                  <c:v>0.79809999999992842</c:v>
                </c:pt>
                <c:pt idx="13982">
                  <c:v>0.79819999999992841</c:v>
                </c:pt>
                <c:pt idx="13983">
                  <c:v>0.7982999999999284</c:v>
                </c:pt>
                <c:pt idx="13984">
                  <c:v>0.79839999999992839</c:v>
                </c:pt>
                <c:pt idx="13985">
                  <c:v>0.79849999999992838</c:v>
                </c:pt>
                <c:pt idx="13986">
                  <c:v>0.79859999999992837</c:v>
                </c:pt>
                <c:pt idx="13987">
                  <c:v>0.79869999999992836</c:v>
                </c:pt>
                <c:pt idx="13988">
                  <c:v>0.79879999999992835</c:v>
                </c:pt>
                <c:pt idx="13989">
                  <c:v>0.79889999999992833</c:v>
                </c:pt>
                <c:pt idx="13990">
                  <c:v>0.79899999999992832</c:v>
                </c:pt>
                <c:pt idx="13991">
                  <c:v>0.79909999999992831</c:v>
                </c:pt>
                <c:pt idx="13992">
                  <c:v>0.7991999999999283</c:v>
                </c:pt>
                <c:pt idx="13993">
                  <c:v>0.79929999999992829</c:v>
                </c:pt>
                <c:pt idx="13994">
                  <c:v>0.79939999999992828</c:v>
                </c:pt>
                <c:pt idx="13995">
                  <c:v>0.79949999999992827</c:v>
                </c:pt>
                <c:pt idx="13996">
                  <c:v>0.79959999999992826</c:v>
                </c:pt>
                <c:pt idx="13997">
                  <c:v>0.79969999999992825</c:v>
                </c:pt>
                <c:pt idx="13998">
                  <c:v>0.79979999999992824</c:v>
                </c:pt>
                <c:pt idx="13999">
                  <c:v>0.79989999999992822</c:v>
                </c:pt>
                <c:pt idx="14000">
                  <c:v>0.79999999999992821</c:v>
                </c:pt>
                <c:pt idx="14001">
                  <c:v>0.8000999999999282</c:v>
                </c:pt>
                <c:pt idx="14002">
                  <c:v>0.80019999999992819</c:v>
                </c:pt>
                <c:pt idx="14003">
                  <c:v>0.80029999999992818</c:v>
                </c:pt>
                <c:pt idx="14004">
                  <c:v>0.80039999999992817</c:v>
                </c:pt>
                <c:pt idx="14005">
                  <c:v>0.80049999999992816</c:v>
                </c:pt>
                <c:pt idx="14006">
                  <c:v>0.80059999999992815</c:v>
                </c:pt>
                <c:pt idx="14007">
                  <c:v>0.80069999999992814</c:v>
                </c:pt>
                <c:pt idx="14008">
                  <c:v>0.80079999999992812</c:v>
                </c:pt>
                <c:pt idx="14009">
                  <c:v>0.80089999999992811</c:v>
                </c:pt>
                <c:pt idx="14010">
                  <c:v>0.8009999999999281</c:v>
                </c:pt>
                <c:pt idx="14011">
                  <c:v>0.80109999999992809</c:v>
                </c:pt>
                <c:pt idx="14012">
                  <c:v>0.80119999999992808</c:v>
                </c:pt>
                <c:pt idx="14013">
                  <c:v>0.80129999999992807</c:v>
                </c:pt>
                <c:pt idx="14014">
                  <c:v>0.80139999999992806</c:v>
                </c:pt>
                <c:pt idx="14015">
                  <c:v>0.80149999999992805</c:v>
                </c:pt>
                <c:pt idx="14016">
                  <c:v>0.80159999999992804</c:v>
                </c:pt>
                <c:pt idx="14017">
                  <c:v>0.80169999999992803</c:v>
                </c:pt>
                <c:pt idx="14018">
                  <c:v>0.80179999999992801</c:v>
                </c:pt>
                <c:pt idx="14019">
                  <c:v>0.801899999999928</c:v>
                </c:pt>
                <c:pt idx="14020">
                  <c:v>0.80199999999992799</c:v>
                </c:pt>
                <c:pt idx="14021">
                  <c:v>0.80209999999992798</c:v>
                </c:pt>
                <c:pt idx="14022">
                  <c:v>0.80219999999992797</c:v>
                </c:pt>
                <c:pt idx="14023">
                  <c:v>0.80229999999992796</c:v>
                </c:pt>
                <c:pt idx="14024">
                  <c:v>0.80239999999992795</c:v>
                </c:pt>
                <c:pt idx="14025">
                  <c:v>0.80249999999992794</c:v>
                </c:pt>
                <c:pt idx="14026">
                  <c:v>0.80259999999992793</c:v>
                </c:pt>
                <c:pt idx="14027">
                  <c:v>0.80269999999992792</c:v>
                </c:pt>
                <c:pt idx="14028">
                  <c:v>0.8027999999999279</c:v>
                </c:pt>
                <c:pt idx="14029">
                  <c:v>0.80289999999992789</c:v>
                </c:pt>
                <c:pt idx="14030">
                  <c:v>0.80299999999992788</c:v>
                </c:pt>
                <c:pt idx="14031">
                  <c:v>0.80309999999992787</c:v>
                </c:pt>
                <c:pt idx="14032">
                  <c:v>0.80319999999992786</c:v>
                </c:pt>
                <c:pt idx="14033">
                  <c:v>0.80329999999992785</c:v>
                </c:pt>
                <c:pt idx="14034">
                  <c:v>0.80339999999992784</c:v>
                </c:pt>
                <c:pt idx="14035">
                  <c:v>0.80349999999992783</c:v>
                </c:pt>
                <c:pt idx="14036">
                  <c:v>0.80359999999992782</c:v>
                </c:pt>
                <c:pt idx="14037">
                  <c:v>0.80369999999992781</c:v>
                </c:pt>
                <c:pt idx="14038">
                  <c:v>0.80379999999992779</c:v>
                </c:pt>
                <c:pt idx="14039">
                  <c:v>0.80389999999992778</c:v>
                </c:pt>
                <c:pt idx="14040">
                  <c:v>0.80399999999992777</c:v>
                </c:pt>
                <c:pt idx="14041">
                  <c:v>0.80409999999992776</c:v>
                </c:pt>
                <c:pt idx="14042">
                  <c:v>0.80419999999992775</c:v>
                </c:pt>
                <c:pt idx="14043">
                  <c:v>0.80429999999992774</c:v>
                </c:pt>
                <c:pt idx="14044">
                  <c:v>0.80439999999992773</c:v>
                </c:pt>
                <c:pt idx="14045">
                  <c:v>0.80449999999992772</c:v>
                </c:pt>
                <c:pt idx="14046">
                  <c:v>0.80459999999992771</c:v>
                </c:pt>
                <c:pt idx="14047">
                  <c:v>0.8046999999999277</c:v>
                </c:pt>
                <c:pt idx="14048">
                  <c:v>0.80479999999992768</c:v>
                </c:pt>
                <c:pt idx="14049">
                  <c:v>0.80489999999992767</c:v>
                </c:pt>
                <c:pt idx="14050">
                  <c:v>0.80499999999992766</c:v>
                </c:pt>
                <c:pt idx="14051">
                  <c:v>0.80509999999992765</c:v>
                </c:pt>
                <c:pt idx="14052">
                  <c:v>0.80519999999992764</c:v>
                </c:pt>
                <c:pt idx="14053">
                  <c:v>0.80529999999992763</c:v>
                </c:pt>
                <c:pt idx="14054">
                  <c:v>0.80539999999992762</c:v>
                </c:pt>
                <c:pt idx="14055">
                  <c:v>0.80549999999992761</c:v>
                </c:pt>
                <c:pt idx="14056">
                  <c:v>0.8055999999999276</c:v>
                </c:pt>
                <c:pt idx="14057">
                  <c:v>0.80569999999992759</c:v>
                </c:pt>
                <c:pt idx="14058">
                  <c:v>0.80579999999992757</c:v>
                </c:pt>
                <c:pt idx="14059">
                  <c:v>0.80589999999992756</c:v>
                </c:pt>
                <c:pt idx="14060">
                  <c:v>0.80599999999992755</c:v>
                </c:pt>
                <c:pt idx="14061">
                  <c:v>0.80609999999992754</c:v>
                </c:pt>
                <c:pt idx="14062">
                  <c:v>0.80619999999992753</c:v>
                </c:pt>
                <c:pt idx="14063">
                  <c:v>0.80629999999992752</c:v>
                </c:pt>
                <c:pt idx="14064">
                  <c:v>0.80639999999992751</c:v>
                </c:pt>
                <c:pt idx="14065">
                  <c:v>0.8064999999999275</c:v>
                </c:pt>
                <c:pt idx="14066">
                  <c:v>0.80659999999992749</c:v>
                </c:pt>
                <c:pt idx="14067">
                  <c:v>0.80669999999992748</c:v>
                </c:pt>
                <c:pt idx="14068">
                  <c:v>0.80679999999992746</c:v>
                </c:pt>
                <c:pt idx="14069">
                  <c:v>0.80689999999992745</c:v>
                </c:pt>
                <c:pt idx="14070">
                  <c:v>0.80699999999992744</c:v>
                </c:pt>
                <c:pt idx="14071">
                  <c:v>0.80709999999992743</c:v>
                </c:pt>
                <c:pt idx="14072">
                  <c:v>0.80719999999992742</c:v>
                </c:pt>
                <c:pt idx="14073">
                  <c:v>0.80729999999992741</c:v>
                </c:pt>
                <c:pt idx="14074">
                  <c:v>0.8073999999999274</c:v>
                </c:pt>
                <c:pt idx="14075">
                  <c:v>0.80749999999992739</c:v>
                </c:pt>
                <c:pt idx="14076">
                  <c:v>0.80759999999992738</c:v>
                </c:pt>
                <c:pt idx="14077">
                  <c:v>0.80769999999992736</c:v>
                </c:pt>
                <c:pt idx="14078">
                  <c:v>0.80779999999992735</c:v>
                </c:pt>
                <c:pt idx="14079">
                  <c:v>0.80789999999992734</c:v>
                </c:pt>
                <c:pt idx="14080">
                  <c:v>0.80799999999992733</c:v>
                </c:pt>
                <c:pt idx="14081">
                  <c:v>0.80809999999992732</c:v>
                </c:pt>
                <c:pt idx="14082">
                  <c:v>0.80819999999992731</c:v>
                </c:pt>
                <c:pt idx="14083">
                  <c:v>0.8082999999999273</c:v>
                </c:pt>
                <c:pt idx="14084">
                  <c:v>0.80839999999992729</c:v>
                </c:pt>
                <c:pt idx="14085">
                  <c:v>0.80849999999992728</c:v>
                </c:pt>
                <c:pt idx="14086">
                  <c:v>0.80859999999992727</c:v>
                </c:pt>
                <c:pt idx="14087">
                  <c:v>0.80869999999992725</c:v>
                </c:pt>
                <c:pt idx="14088">
                  <c:v>0.80879999999992724</c:v>
                </c:pt>
                <c:pt idx="14089">
                  <c:v>0.80889999999992723</c:v>
                </c:pt>
                <c:pt idx="14090">
                  <c:v>0.80899999999992722</c:v>
                </c:pt>
                <c:pt idx="14091">
                  <c:v>0.80909999999992721</c:v>
                </c:pt>
                <c:pt idx="14092">
                  <c:v>0.8091999999999272</c:v>
                </c:pt>
                <c:pt idx="14093">
                  <c:v>0.80929999999992719</c:v>
                </c:pt>
                <c:pt idx="14094">
                  <c:v>0.80939999999992718</c:v>
                </c:pt>
                <c:pt idx="14095">
                  <c:v>0.80949999999992717</c:v>
                </c:pt>
                <c:pt idx="14096">
                  <c:v>0.80959999999992716</c:v>
                </c:pt>
                <c:pt idx="14097">
                  <c:v>0.80969999999992714</c:v>
                </c:pt>
                <c:pt idx="14098">
                  <c:v>0.80979999999992713</c:v>
                </c:pt>
                <c:pt idx="14099">
                  <c:v>0.80989999999992712</c:v>
                </c:pt>
                <c:pt idx="14100">
                  <c:v>0.80999999999992711</c:v>
                </c:pt>
                <c:pt idx="14101">
                  <c:v>0.8100999999999271</c:v>
                </c:pt>
                <c:pt idx="14102">
                  <c:v>0.81019999999992709</c:v>
                </c:pt>
                <c:pt idx="14103">
                  <c:v>0.81029999999992708</c:v>
                </c:pt>
                <c:pt idx="14104">
                  <c:v>0.81039999999992707</c:v>
                </c:pt>
                <c:pt idx="14105">
                  <c:v>0.81049999999992706</c:v>
                </c:pt>
                <c:pt idx="14106">
                  <c:v>0.81059999999992705</c:v>
                </c:pt>
                <c:pt idx="14107">
                  <c:v>0.81069999999992703</c:v>
                </c:pt>
                <c:pt idx="14108">
                  <c:v>0.81079999999992702</c:v>
                </c:pt>
                <c:pt idx="14109">
                  <c:v>0.81089999999992701</c:v>
                </c:pt>
                <c:pt idx="14110">
                  <c:v>0.810999999999927</c:v>
                </c:pt>
                <c:pt idx="14111">
                  <c:v>0.81109999999992699</c:v>
                </c:pt>
                <c:pt idx="14112">
                  <c:v>0.81119999999992698</c:v>
                </c:pt>
                <c:pt idx="14113">
                  <c:v>0.81129999999992697</c:v>
                </c:pt>
                <c:pt idx="14114">
                  <c:v>0.81139999999992696</c:v>
                </c:pt>
                <c:pt idx="14115">
                  <c:v>0.81149999999992695</c:v>
                </c:pt>
                <c:pt idx="14116">
                  <c:v>0.81159999999992694</c:v>
                </c:pt>
                <c:pt idx="14117">
                  <c:v>0.81169999999992692</c:v>
                </c:pt>
                <c:pt idx="14118">
                  <c:v>0.81179999999992691</c:v>
                </c:pt>
                <c:pt idx="14119">
                  <c:v>0.8118999999999269</c:v>
                </c:pt>
                <c:pt idx="14120">
                  <c:v>0.81199999999992689</c:v>
                </c:pt>
                <c:pt idx="14121">
                  <c:v>0.81209999999992688</c:v>
                </c:pt>
                <c:pt idx="14122">
                  <c:v>0.81219999999992687</c:v>
                </c:pt>
                <c:pt idx="14123">
                  <c:v>0.81229999999992686</c:v>
                </c:pt>
                <c:pt idx="14124">
                  <c:v>0.81239999999992685</c:v>
                </c:pt>
                <c:pt idx="14125">
                  <c:v>0.81249999999992684</c:v>
                </c:pt>
                <c:pt idx="14126">
                  <c:v>0.81259999999992683</c:v>
                </c:pt>
                <c:pt idx="14127">
                  <c:v>0.81269999999992681</c:v>
                </c:pt>
                <c:pt idx="14128">
                  <c:v>0.8127999999999268</c:v>
                </c:pt>
                <c:pt idx="14129">
                  <c:v>0.81289999999992679</c:v>
                </c:pt>
                <c:pt idx="14130">
                  <c:v>0.81299999999992678</c:v>
                </c:pt>
                <c:pt idx="14131">
                  <c:v>0.81309999999992677</c:v>
                </c:pt>
                <c:pt idx="14132">
                  <c:v>0.81319999999992676</c:v>
                </c:pt>
                <c:pt idx="14133">
                  <c:v>0.81329999999992675</c:v>
                </c:pt>
                <c:pt idx="14134">
                  <c:v>0.81339999999992674</c:v>
                </c:pt>
                <c:pt idx="14135">
                  <c:v>0.81349999999992673</c:v>
                </c:pt>
                <c:pt idx="14136">
                  <c:v>0.81359999999992672</c:v>
                </c:pt>
                <c:pt idx="14137">
                  <c:v>0.8136999999999267</c:v>
                </c:pt>
                <c:pt idx="14138">
                  <c:v>0.81379999999992669</c:v>
                </c:pt>
                <c:pt idx="14139">
                  <c:v>0.81389999999992668</c:v>
                </c:pt>
                <c:pt idx="14140">
                  <c:v>0.81399999999992667</c:v>
                </c:pt>
                <c:pt idx="14141">
                  <c:v>0.81409999999992666</c:v>
                </c:pt>
                <c:pt idx="14142">
                  <c:v>0.81419999999992665</c:v>
                </c:pt>
                <c:pt idx="14143">
                  <c:v>0.81429999999992664</c:v>
                </c:pt>
                <c:pt idx="14144">
                  <c:v>0.81439999999992663</c:v>
                </c:pt>
                <c:pt idx="14145">
                  <c:v>0.81449999999992662</c:v>
                </c:pt>
                <c:pt idx="14146">
                  <c:v>0.81459999999992661</c:v>
                </c:pt>
                <c:pt idx="14147">
                  <c:v>0.81469999999992659</c:v>
                </c:pt>
                <c:pt idx="14148">
                  <c:v>0.81479999999992658</c:v>
                </c:pt>
                <c:pt idx="14149">
                  <c:v>0.81489999999992657</c:v>
                </c:pt>
                <c:pt idx="14150">
                  <c:v>0.81499999999992656</c:v>
                </c:pt>
                <c:pt idx="14151">
                  <c:v>0.81509999999992655</c:v>
                </c:pt>
                <c:pt idx="14152">
                  <c:v>0.81519999999992654</c:v>
                </c:pt>
                <c:pt idx="14153">
                  <c:v>0.81529999999992653</c:v>
                </c:pt>
                <c:pt idx="14154">
                  <c:v>0.81539999999992652</c:v>
                </c:pt>
                <c:pt idx="14155">
                  <c:v>0.81549999999992651</c:v>
                </c:pt>
                <c:pt idx="14156">
                  <c:v>0.81559999999992649</c:v>
                </c:pt>
                <c:pt idx="14157">
                  <c:v>0.81569999999992648</c:v>
                </c:pt>
                <c:pt idx="14158">
                  <c:v>0.81579999999992647</c:v>
                </c:pt>
                <c:pt idx="14159">
                  <c:v>0.81589999999992646</c:v>
                </c:pt>
                <c:pt idx="14160">
                  <c:v>0.81599999999992645</c:v>
                </c:pt>
                <c:pt idx="14161">
                  <c:v>0.81609999999992644</c:v>
                </c:pt>
                <c:pt idx="14162">
                  <c:v>0.81619999999992643</c:v>
                </c:pt>
                <c:pt idx="14163">
                  <c:v>0.81629999999992642</c:v>
                </c:pt>
                <c:pt idx="14164">
                  <c:v>0.81639999999992641</c:v>
                </c:pt>
                <c:pt idx="14165">
                  <c:v>0.8164999999999264</c:v>
                </c:pt>
                <c:pt idx="14166">
                  <c:v>0.81659999999992638</c:v>
                </c:pt>
                <c:pt idx="14167">
                  <c:v>0.81669999999992637</c:v>
                </c:pt>
                <c:pt idx="14168">
                  <c:v>0.81679999999992636</c:v>
                </c:pt>
                <c:pt idx="14169">
                  <c:v>0.81689999999992635</c:v>
                </c:pt>
                <c:pt idx="14170">
                  <c:v>0.81699999999992634</c:v>
                </c:pt>
                <c:pt idx="14171">
                  <c:v>0.81709999999992633</c:v>
                </c:pt>
                <c:pt idx="14172">
                  <c:v>0.81719999999992632</c:v>
                </c:pt>
                <c:pt idx="14173">
                  <c:v>0.81729999999992631</c:v>
                </c:pt>
                <c:pt idx="14174">
                  <c:v>0.8173999999999263</c:v>
                </c:pt>
                <c:pt idx="14175">
                  <c:v>0.81749999999992629</c:v>
                </c:pt>
                <c:pt idx="14176">
                  <c:v>0.81759999999992627</c:v>
                </c:pt>
                <c:pt idx="14177">
                  <c:v>0.81769999999992626</c:v>
                </c:pt>
                <c:pt idx="14178">
                  <c:v>0.81779999999992625</c:v>
                </c:pt>
                <c:pt idx="14179">
                  <c:v>0.81789999999992624</c:v>
                </c:pt>
                <c:pt idx="14180">
                  <c:v>0.81799999999992623</c:v>
                </c:pt>
                <c:pt idx="14181">
                  <c:v>0.81809999999992622</c:v>
                </c:pt>
                <c:pt idx="14182">
                  <c:v>0.81819999999992621</c:v>
                </c:pt>
                <c:pt idx="14183">
                  <c:v>0.8182999999999262</c:v>
                </c:pt>
                <c:pt idx="14184">
                  <c:v>0.81839999999992619</c:v>
                </c:pt>
                <c:pt idx="14185">
                  <c:v>0.81849999999992618</c:v>
                </c:pt>
                <c:pt idx="14186">
                  <c:v>0.81859999999992616</c:v>
                </c:pt>
                <c:pt idx="14187">
                  <c:v>0.81869999999992615</c:v>
                </c:pt>
                <c:pt idx="14188">
                  <c:v>0.81879999999992614</c:v>
                </c:pt>
                <c:pt idx="14189">
                  <c:v>0.81889999999992613</c:v>
                </c:pt>
                <c:pt idx="14190">
                  <c:v>0.81899999999992612</c:v>
                </c:pt>
                <c:pt idx="14191">
                  <c:v>0.81909999999992611</c:v>
                </c:pt>
                <c:pt idx="14192">
                  <c:v>0.8191999999999261</c:v>
                </c:pt>
                <c:pt idx="14193">
                  <c:v>0.81929999999992609</c:v>
                </c:pt>
                <c:pt idx="14194">
                  <c:v>0.81939999999992608</c:v>
                </c:pt>
                <c:pt idx="14195">
                  <c:v>0.81949999999992607</c:v>
                </c:pt>
                <c:pt idx="14196">
                  <c:v>0.81959999999992605</c:v>
                </c:pt>
                <c:pt idx="14197">
                  <c:v>0.81969999999992604</c:v>
                </c:pt>
                <c:pt idx="14198">
                  <c:v>0.81979999999992603</c:v>
                </c:pt>
                <c:pt idx="14199">
                  <c:v>0.81989999999992602</c:v>
                </c:pt>
                <c:pt idx="14200">
                  <c:v>0.81999999999992601</c:v>
                </c:pt>
                <c:pt idx="14201">
                  <c:v>0.820099999999926</c:v>
                </c:pt>
                <c:pt idx="14202">
                  <c:v>0.82019999999992599</c:v>
                </c:pt>
                <c:pt idx="14203">
                  <c:v>0.82029999999992598</c:v>
                </c:pt>
                <c:pt idx="14204">
                  <c:v>0.82039999999992597</c:v>
                </c:pt>
                <c:pt idx="14205">
                  <c:v>0.82049999999992596</c:v>
                </c:pt>
                <c:pt idx="14206">
                  <c:v>0.82059999999992594</c:v>
                </c:pt>
                <c:pt idx="14207">
                  <c:v>0.82069999999992593</c:v>
                </c:pt>
                <c:pt idx="14208">
                  <c:v>0.82079999999992592</c:v>
                </c:pt>
                <c:pt idx="14209">
                  <c:v>0.82089999999992591</c:v>
                </c:pt>
                <c:pt idx="14210">
                  <c:v>0.8209999999999259</c:v>
                </c:pt>
                <c:pt idx="14211">
                  <c:v>0.82109999999992589</c:v>
                </c:pt>
                <c:pt idx="14212">
                  <c:v>0.82119999999992588</c:v>
                </c:pt>
                <c:pt idx="14213">
                  <c:v>0.82129999999992587</c:v>
                </c:pt>
                <c:pt idx="14214">
                  <c:v>0.82139999999992586</c:v>
                </c:pt>
                <c:pt idx="14215">
                  <c:v>0.82149999999992585</c:v>
                </c:pt>
                <c:pt idx="14216">
                  <c:v>0.82159999999992583</c:v>
                </c:pt>
                <c:pt idx="14217">
                  <c:v>0.82169999999992582</c:v>
                </c:pt>
                <c:pt idx="14218">
                  <c:v>0.82179999999992581</c:v>
                </c:pt>
                <c:pt idx="14219">
                  <c:v>0.8218999999999258</c:v>
                </c:pt>
                <c:pt idx="14220">
                  <c:v>0.82199999999992579</c:v>
                </c:pt>
                <c:pt idx="14221">
                  <c:v>0.82209999999992578</c:v>
                </c:pt>
                <c:pt idx="14222">
                  <c:v>0.82219999999992577</c:v>
                </c:pt>
                <c:pt idx="14223">
                  <c:v>0.82229999999992576</c:v>
                </c:pt>
                <c:pt idx="14224">
                  <c:v>0.82239999999992575</c:v>
                </c:pt>
                <c:pt idx="14225">
                  <c:v>0.82249999999992573</c:v>
                </c:pt>
                <c:pt idx="14226">
                  <c:v>0.82259999999992572</c:v>
                </c:pt>
                <c:pt idx="14227">
                  <c:v>0.82269999999992571</c:v>
                </c:pt>
                <c:pt idx="14228">
                  <c:v>0.8227999999999257</c:v>
                </c:pt>
                <c:pt idx="14229">
                  <c:v>0.82289999999992569</c:v>
                </c:pt>
                <c:pt idx="14230">
                  <c:v>0.82299999999992568</c:v>
                </c:pt>
                <c:pt idx="14231">
                  <c:v>0.82309999999992567</c:v>
                </c:pt>
                <c:pt idx="14232">
                  <c:v>0.82319999999992566</c:v>
                </c:pt>
                <c:pt idx="14233">
                  <c:v>0.82329999999992565</c:v>
                </c:pt>
                <c:pt idx="14234">
                  <c:v>0.82339999999992564</c:v>
                </c:pt>
                <c:pt idx="14235">
                  <c:v>0.82349999999992562</c:v>
                </c:pt>
                <c:pt idx="14236">
                  <c:v>0.82359999999992561</c:v>
                </c:pt>
                <c:pt idx="14237">
                  <c:v>0.8236999999999256</c:v>
                </c:pt>
                <c:pt idx="14238">
                  <c:v>0.82379999999992559</c:v>
                </c:pt>
                <c:pt idx="14239">
                  <c:v>0.82389999999992558</c:v>
                </c:pt>
                <c:pt idx="14240">
                  <c:v>0.82399999999992557</c:v>
                </c:pt>
                <c:pt idx="14241">
                  <c:v>0.82409999999992556</c:v>
                </c:pt>
                <c:pt idx="14242">
                  <c:v>0.82419999999992555</c:v>
                </c:pt>
                <c:pt idx="14243">
                  <c:v>0.82429999999992554</c:v>
                </c:pt>
                <c:pt idx="14244">
                  <c:v>0.82439999999992553</c:v>
                </c:pt>
                <c:pt idx="14245">
                  <c:v>0.82449999999992551</c:v>
                </c:pt>
                <c:pt idx="14246">
                  <c:v>0.8245999999999255</c:v>
                </c:pt>
                <c:pt idx="14247">
                  <c:v>0.82469999999992549</c:v>
                </c:pt>
                <c:pt idx="14248">
                  <c:v>0.82479999999992548</c:v>
                </c:pt>
                <c:pt idx="14249">
                  <c:v>0.82489999999992547</c:v>
                </c:pt>
                <c:pt idx="14250">
                  <c:v>0.82499999999992546</c:v>
                </c:pt>
                <c:pt idx="14251">
                  <c:v>0.82509999999992545</c:v>
                </c:pt>
                <c:pt idx="14252">
                  <c:v>0.82519999999992544</c:v>
                </c:pt>
                <c:pt idx="14253">
                  <c:v>0.82529999999992543</c:v>
                </c:pt>
                <c:pt idx="14254">
                  <c:v>0.82539999999992542</c:v>
                </c:pt>
                <c:pt idx="14255">
                  <c:v>0.8254999999999254</c:v>
                </c:pt>
                <c:pt idx="14256">
                  <c:v>0.82559999999992539</c:v>
                </c:pt>
                <c:pt idx="14257">
                  <c:v>0.82569999999992538</c:v>
                </c:pt>
                <c:pt idx="14258">
                  <c:v>0.82579999999992537</c:v>
                </c:pt>
                <c:pt idx="14259">
                  <c:v>0.82589999999992536</c:v>
                </c:pt>
                <c:pt idx="14260">
                  <c:v>0.82599999999992535</c:v>
                </c:pt>
                <c:pt idx="14261">
                  <c:v>0.82609999999992534</c:v>
                </c:pt>
                <c:pt idx="14262">
                  <c:v>0.82619999999992533</c:v>
                </c:pt>
                <c:pt idx="14263">
                  <c:v>0.82629999999992532</c:v>
                </c:pt>
                <c:pt idx="14264">
                  <c:v>0.82639999999992531</c:v>
                </c:pt>
                <c:pt idx="14265">
                  <c:v>0.82649999999992529</c:v>
                </c:pt>
                <c:pt idx="14266">
                  <c:v>0.82659999999992528</c:v>
                </c:pt>
                <c:pt idx="14267">
                  <c:v>0.82669999999992527</c:v>
                </c:pt>
                <c:pt idx="14268">
                  <c:v>0.82679999999992526</c:v>
                </c:pt>
                <c:pt idx="14269">
                  <c:v>0.82689999999992525</c:v>
                </c:pt>
                <c:pt idx="14270">
                  <c:v>0.82699999999992524</c:v>
                </c:pt>
                <c:pt idx="14271">
                  <c:v>0.82709999999992523</c:v>
                </c:pt>
                <c:pt idx="14272">
                  <c:v>0.82719999999992522</c:v>
                </c:pt>
                <c:pt idx="14273">
                  <c:v>0.82729999999992521</c:v>
                </c:pt>
                <c:pt idx="14274">
                  <c:v>0.8273999999999252</c:v>
                </c:pt>
                <c:pt idx="14275">
                  <c:v>0.82749999999992518</c:v>
                </c:pt>
                <c:pt idx="14276">
                  <c:v>0.82759999999992517</c:v>
                </c:pt>
                <c:pt idx="14277">
                  <c:v>0.82769999999992516</c:v>
                </c:pt>
                <c:pt idx="14278">
                  <c:v>0.82779999999992515</c:v>
                </c:pt>
                <c:pt idx="14279">
                  <c:v>0.82789999999992514</c:v>
                </c:pt>
                <c:pt idx="14280">
                  <c:v>0.82799999999992513</c:v>
                </c:pt>
                <c:pt idx="14281">
                  <c:v>0.82809999999992512</c:v>
                </c:pt>
                <c:pt idx="14282">
                  <c:v>0.82819999999992511</c:v>
                </c:pt>
                <c:pt idx="14283">
                  <c:v>0.8282999999999251</c:v>
                </c:pt>
                <c:pt idx="14284">
                  <c:v>0.82839999999992509</c:v>
                </c:pt>
                <c:pt idx="14285">
                  <c:v>0.82849999999992507</c:v>
                </c:pt>
                <c:pt idx="14286">
                  <c:v>0.82859999999992506</c:v>
                </c:pt>
                <c:pt idx="14287">
                  <c:v>0.82869999999992505</c:v>
                </c:pt>
                <c:pt idx="14288">
                  <c:v>0.82879999999992504</c:v>
                </c:pt>
                <c:pt idx="14289">
                  <c:v>0.82889999999992503</c:v>
                </c:pt>
                <c:pt idx="14290">
                  <c:v>0.82899999999992502</c:v>
                </c:pt>
                <c:pt idx="14291">
                  <c:v>0.82909999999992501</c:v>
                </c:pt>
                <c:pt idx="14292">
                  <c:v>0.829199999999925</c:v>
                </c:pt>
                <c:pt idx="14293">
                  <c:v>0.82929999999992499</c:v>
                </c:pt>
                <c:pt idx="14294">
                  <c:v>0.82939999999992498</c:v>
                </c:pt>
                <c:pt idx="14295">
                  <c:v>0.82949999999992496</c:v>
                </c:pt>
                <c:pt idx="14296">
                  <c:v>0.82959999999992495</c:v>
                </c:pt>
                <c:pt idx="14297">
                  <c:v>0.82969999999992494</c:v>
                </c:pt>
                <c:pt idx="14298">
                  <c:v>0.82979999999992493</c:v>
                </c:pt>
                <c:pt idx="14299">
                  <c:v>0.82989999999992492</c:v>
                </c:pt>
                <c:pt idx="14300">
                  <c:v>0.82999999999992491</c:v>
                </c:pt>
                <c:pt idx="14301">
                  <c:v>0.8300999999999249</c:v>
                </c:pt>
                <c:pt idx="14302">
                  <c:v>0.83019999999992489</c:v>
                </c:pt>
                <c:pt idx="14303">
                  <c:v>0.83029999999992488</c:v>
                </c:pt>
                <c:pt idx="14304">
                  <c:v>0.83039999999992486</c:v>
                </c:pt>
                <c:pt idx="14305">
                  <c:v>0.83049999999992485</c:v>
                </c:pt>
                <c:pt idx="14306">
                  <c:v>0.83059999999992484</c:v>
                </c:pt>
                <c:pt idx="14307">
                  <c:v>0.83069999999992483</c:v>
                </c:pt>
                <c:pt idx="14308">
                  <c:v>0.83079999999992482</c:v>
                </c:pt>
                <c:pt idx="14309">
                  <c:v>0.83089999999992481</c:v>
                </c:pt>
                <c:pt idx="14310">
                  <c:v>0.8309999999999248</c:v>
                </c:pt>
                <c:pt idx="14311">
                  <c:v>0.83109999999992479</c:v>
                </c:pt>
                <c:pt idx="14312">
                  <c:v>0.83119999999992478</c:v>
                </c:pt>
                <c:pt idx="14313">
                  <c:v>0.83129999999992477</c:v>
                </c:pt>
                <c:pt idx="14314">
                  <c:v>0.83139999999992475</c:v>
                </c:pt>
                <c:pt idx="14315">
                  <c:v>0.83149999999992474</c:v>
                </c:pt>
                <c:pt idx="14316">
                  <c:v>0.83159999999992473</c:v>
                </c:pt>
                <c:pt idx="14317">
                  <c:v>0.83169999999992472</c:v>
                </c:pt>
                <c:pt idx="14318">
                  <c:v>0.83179999999992471</c:v>
                </c:pt>
                <c:pt idx="14319">
                  <c:v>0.8318999999999247</c:v>
                </c:pt>
                <c:pt idx="14320">
                  <c:v>0.83199999999992469</c:v>
                </c:pt>
                <c:pt idx="14321">
                  <c:v>0.83209999999992468</c:v>
                </c:pt>
                <c:pt idx="14322">
                  <c:v>0.83219999999992467</c:v>
                </c:pt>
                <c:pt idx="14323">
                  <c:v>0.83229999999992466</c:v>
                </c:pt>
                <c:pt idx="14324">
                  <c:v>0.83239999999992464</c:v>
                </c:pt>
                <c:pt idx="14325">
                  <c:v>0.83249999999992463</c:v>
                </c:pt>
                <c:pt idx="14326">
                  <c:v>0.83259999999992462</c:v>
                </c:pt>
                <c:pt idx="14327">
                  <c:v>0.83269999999992461</c:v>
                </c:pt>
                <c:pt idx="14328">
                  <c:v>0.8327999999999246</c:v>
                </c:pt>
                <c:pt idx="14329">
                  <c:v>0.83289999999992459</c:v>
                </c:pt>
                <c:pt idx="14330">
                  <c:v>0.83299999999992458</c:v>
                </c:pt>
                <c:pt idx="14331">
                  <c:v>0.83309999999992457</c:v>
                </c:pt>
                <c:pt idx="14332">
                  <c:v>0.83319999999992456</c:v>
                </c:pt>
                <c:pt idx="14333">
                  <c:v>0.83329999999992455</c:v>
                </c:pt>
                <c:pt idx="14334">
                  <c:v>0.83339999999992453</c:v>
                </c:pt>
                <c:pt idx="14335">
                  <c:v>0.83349999999992452</c:v>
                </c:pt>
                <c:pt idx="14336">
                  <c:v>0.83359999999992451</c:v>
                </c:pt>
                <c:pt idx="14337">
                  <c:v>0.8336999999999245</c:v>
                </c:pt>
                <c:pt idx="14338">
                  <c:v>0.83379999999992449</c:v>
                </c:pt>
                <c:pt idx="14339">
                  <c:v>0.83389999999992448</c:v>
                </c:pt>
                <c:pt idx="14340">
                  <c:v>0.83399999999992447</c:v>
                </c:pt>
                <c:pt idx="14341">
                  <c:v>0.83409999999992446</c:v>
                </c:pt>
                <c:pt idx="14342">
                  <c:v>0.83419999999992445</c:v>
                </c:pt>
                <c:pt idx="14343">
                  <c:v>0.83429999999992444</c:v>
                </c:pt>
                <c:pt idx="14344">
                  <c:v>0.83439999999992442</c:v>
                </c:pt>
                <c:pt idx="14345">
                  <c:v>0.83449999999992441</c:v>
                </c:pt>
                <c:pt idx="14346">
                  <c:v>0.8345999999999244</c:v>
                </c:pt>
                <c:pt idx="14347">
                  <c:v>0.83469999999992439</c:v>
                </c:pt>
                <c:pt idx="14348">
                  <c:v>0.83479999999992438</c:v>
                </c:pt>
                <c:pt idx="14349">
                  <c:v>0.83489999999992437</c:v>
                </c:pt>
                <c:pt idx="14350">
                  <c:v>0.83499999999992436</c:v>
                </c:pt>
                <c:pt idx="14351">
                  <c:v>0.83509999999992435</c:v>
                </c:pt>
                <c:pt idx="14352">
                  <c:v>0.83519999999992434</c:v>
                </c:pt>
                <c:pt idx="14353">
                  <c:v>0.83529999999992433</c:v>
                </c:pt>
                <c:pt idx="14354">
                  <c:v>0.83539999999992431</c:v>
                </c:pt>
                <c:pt idx="14355">
                  <c:v>0.8354999999999243</c:v>
                </c:pt>
                <c:pt idx="14356">
                  <c:v>0.83559999999992429</c:v>
                </c:pt>
                <c:pt idx="14357">
                  <c:v>0.83569999999992428</c:v>
                </c:pt>
                <c:pt idx="14358">
                  <c:v>0.83579999999992427</c:v>
                </c:pt>
                <c:pt idx="14359">
                  <c:v>0.83589999999992426</c:v>
                </c:pt>
                <c:pt idx="14360">
                  <c:v>0.83599999999992425</c:v>
                </c:pt>
                <c:pt idx="14361">
                  <c:v>0.83609999999992424</c:v>
                </c:pt>
                <c:pt idx="14362">
                  <c:v>0.83619999999992423</c:v>
                </c:pt>
                <c:pt idx="14363">
                  <c:v>0.83629999999992422</c:v>
                </c:pt>
                <c:pt idx="14364">
                  <c:v>0.8363999999999242</c:v>
                </c:pt>
                <c:pt idx="14365">
                  <c:v>0.83649999999992419</c:v>
                </c:pt>
                <c:pt idx="14366">
                  <c:v>0.83659999999992418</c:v>
                </c:pt>
                <c:pt idx="14367">
                  <c:v>0.83669999999992417</c:v>
                </c:pt>
                <c:pt idx="14368">
                  <c:v>0.83679999999992416</c:v>
                </c:pt>
                <c:pt idx="14369">
                  <c:v>0.83689999999992415</c:v>
                </c:pt>
                <c:pt idx="14370">
                  <c:v>0.83699999999992414</c:v>
                </c:pt>
                <c:pt idx="14371">
                  <c:v>0.83709999999992413</c:v>
                </c:pt>
                <c:pt idx="14372">
                  <c:v>0.83719999999992412</c:v>
                </c:pt>
                <c:pt idx="14373">
                  <c:v>0.8372999999999241</c:v>
                </c:pt>
                <c:pt idx="14374">
                  <c:v>0.83739999999992409</c:v>
                </c:pt>
                <c:pt idx="14375">
                  <c:v>0.83749999999992408</c:v>
                </c:pt>
                <c:pt idx="14376">
                  <c:v>0.83759999999992407</c:v>
                </c:pt>
                <c:pt idx="14377">
                  <c:v>0.83769999999992406</c:v>
                </c:pt>
                <c:pt idx="14378">
                  <c:v>0.83779999999992405</c:v>
                </c:pt>
                <c:pt idx="14379">
                  <c:v>0.83789999999992404</c:v>
                </c:pt>
                <c:pt idx="14380">
                  <c:v>0.83799999999992403</c:v>
                </c:pt>
                <c:pt idx="14381">
                  <c:v>0.83809999999992402</c:v>
                </c:pt>
                <c:pt idx="14382">
                  <c:v>0.83819999999992401</c:v>
                </c:pt>
                <c:pt idx="14383">
                  <c:v>0.83829999999992399</c:v>
                </c:pt>
                <c:pt idx="14384">
                  <c:v>0.83839999999992398</c:v>
                </c:pt>
                <c:pt idx="14385">
                  <c:v>0.83849999999992397</c:v>
                </c:pt>
                <c:pt idx="14386">
                  <c:v>0.83859999999992396</c:v>
                </c:pt>
                <c:pt idx="14387">
                  <c:v>0.83869999999992395</c:v>
                </c:pt>
                <c:pt idx="14388">
                  <c:v>0.83879999999992394</c:v>
                </c:pt>
                <c:pt idx="14389">
                  <c:v>0.83889999999992393</c:v>
                </c:pt>
                <c:pt idx="14390">
                  <c:v>0.83899999999992392</c:v>
                </c:pt>
                <c:pt idx="14391">
                  <c:v>0.83909999999992391</c:v>
                </c:pt>
                <c:pt idx="14392">
                  <c:v>0.8391999999999239</c:v>
                </c:pt>
                <c:pt idx="14393">
                  <c:v>0.83929999999992388</c:v>
                </c:pt>
                <c:pt idx="14394">
                  <c:v>0.83939999999992387</c:v>
                </c:pt>
                <c:pt idx="14395">
                  <c:v>0.83949999999992386</c:v>
                </c:pt>
                <c:pt idx="14396">
                  <c:v>0.83959999999992385</c:v>
                </c:pt>
                <c:pt idx="14397">
                  <c:v>0.83969999999992384</c:v>
                </c:pt>
                <c:pt idx="14398">
                  <c:v>0.83979999999992383</c:v>
                </c:pt>
                <c:pt idx="14399">
                  <c:v>0.83989999999992382</c:v>
                </c:pt>
                <c:pt idx="14400">
                  <c:v>0.83999999999992381</c:v>
                </c:pt>
                <c:pt idx="14401">
                  <c:v>0.8400999999999238</c:v>
                </c:pt>
                <c:pt idx="14402">
                  <c:v>0.84019999999992379</c:v>
                </c:pt>
                <c:pt idx="14403">
                  <c:v>0.84029999999992377</c:v>
                </c:pt>
                <c:pt idx="14404">
                  <c:v>0.84039999999992376</c:v>
                </c:pt>
                <c:pt idx="14405">
                  <c:v>0.84049999999992375</c:v>
                </c:pt>
                <c:pt idx="14406">
                  <c:v>0.84059999999992374</c:v>
                </c:pt>
                <c:pt idx="14407">
                  <c:v>0.84069999999992373</c:v>
                </c:pt>
                <c:pt idx="14408">
                  <c:v>0.84079999999992372</c:v>
                </c:pt>
                <c:pt idx="14409">
                  <c:v>0.84089999999992371</c:v>
                </c:pt>
                <c:pt idx="14410">
                  <c:v>0.8409999999999237</c:v>
                </c:pt>
                <c:pt idx="14411">
                  <c:v>0.84109999999992369</c:v>
                </c:pt>
                <c:pt idx="14412">
                  <c:v>0.84119999999992368</c:v>
                </c:pt>
                <c:pt idx="14413">
                  <c:v>0.84129999999992366</c:v>
                </c:pt>
                <c:pt idx="14414">
                  <c:v>0.84139999999992365</c:v>
                </c:pt>
                <c:pt idx="14415">
                  <c:v>0.84149999999992364</c:v>
                </c:pt>
                <c:pt idx="14416">
                  <c:v>0.84159999999992363</c:v>
                </c:pt>
                <c:pt idx="14417">
                  <c:v>0.84169999999992362</c:v>
                </c:pt>
                <c:pt idx="14418">
                  <c:v>0.84179999999992361</c:v>
                </c:pt>
                <c:pt idx="14419">
                  <c:v>0.8418999999999236</c:v>
                </c:pt>
                <c:pt idx="14420">
                  <c:v>0.84199999999992359</c:v>
                </c:pt>
                <c:pt idx="14421">
                  <c:v>0.84209999999992358</c:v>
                </c:pt>
                <c:pt idx="14422">
                  <c:v>0.84219999999992357</c:v>
                </c:pt>
                <c:pt idx="14423">
                  <c:v>0.84229999999992355</c:v>
                </c:pt>
                <c:pt idx="14424">
                  <c:v>0.84239999999992354</c:v>
                </c:pt>
                <c:pt idx="14425">
                  <c:v>0.84249999999992353</c:v>
                </c:pt>
                <c:pt idx="14426">
                  <c:v>0.84259999999992352</c:v>
                </c:pt>
                <c:pt idx="14427">
                  <c:v>0.84269999999992351</c:v>
                </c:pt>
                <c:pt idx="14428">
                  <c:v>0.8427999999999235</c:v>
                </c:pt>
                <c:pt idx="14429">
                  <c:v>0.84289999999992349</c:v>
                </c:pt>
                <c:pt idx="14430">
                  <c:v>0.84299999999992348</c:v>
                </c:pt>
                <c:pt idx="14431">
                  <c:v>0.84309999999992347</c:v>
                </c:pt>
                <c:pt idx="14432">
                  <c:v>0.84319999999992346</c:v>
                </c:pt>
                <c:pt idx="14433">
                  <c:v>0.84329999999992344</c:v>
                </c:pt>
                <c:pt idx="14434">
                  <c:v>0.84339999999992343</c:v>
                </c:pt>
                <c:pt idx="14435">
                  <c:v>0.84349999999992342</c:v>
                </c:pt>
                <c:pt idx="14436">
                  <c:v>0.84359999999992341</c:v>
                </c:pt>
                <c:pt idx="14437">
                  <c:v>0.8436999999999234</c:v>
                </c:pt>
                <c:pt idx="14438">
                  <c:v>0.84379999999992339</c:v>
                </c:pt>
                <c:pt idx="14439">
                  <c:v>0.84389999999992338</c:v>
                </c:pt>
                <c:pt idx="14440">
                  <c:v>0.84399999999992337</c:v>
                </c:pt>
                <c:pt idx="14441">
                  <c:v>0.84409999999992336</c:v>
                </c:pt>
                <c:pt idx="14442">
                  <c:v>0.84419999999992335</c:v>
                </c:pt>
                <c:pt idx="14443">
                  <c:v>0.84429999999992333</c:v>
                </c:pt>
                <c:pt idx="14444">
                  <c:v>0.84439999999992332</c:v>
                </c:pt>
                <c:pt idx="14445">
                  <c:v>0.84449999999992331</c:v>
                </c:pt>
                <c:pt idx="14446">
                  <c:v>0.8445999999999233</c:v>
                </c:pt>
                <c:pt idx="14447">
                  <c:v>0.84469999999992329</c:v>
                </c:pt>
                <c:pt idx="14448">
                  <c:v>0.84479999999992328</c:v>
                </c:pt>
                <c:pt idx="14449">
                  <c:v>0.84489999999992327</c:v>
                </c:pt>
                <c:pt idx="14450">
                  <c:v>0.84499999999992326</c:v>
                </c:pt>
                <c:pt idx="14451">
                  <c:v>0.84509999999992325</c:v>
                </c:pt>
                <c:pt idx="14452">
                  <c:v>0.84519999999992323</c:v>
                </c:pt>
                <c:pt idx="14453">
                  <c:v>0.84529999999992322</c:v>
                </c:pt>
                <c:pt idx="14454">
                  <c:v>0.84539999999992321</c:v>
                </c:pt>
                <c:pt idx="14455">
                  <c:v>0.8454999999999232</c:v>
                </c:pt>
                <c:pt idx="14456">
                  <c:v>0.84559999999992319</c:v>
                </c:pt>
                <c:pt idx="14457">
                  <c:v>0.84569999999992318</c:v>
                </c:pt>
                <c:pt idx="14458">
                  <c:v>0.84579999999992317</c:v>
                </c:pt>
                <c:pt idx="14459">
                  <c:v>0.84589999999992316</c:v>
                </c:pt>
                <c:pt idx="14460">
                  <c:v>0.84599999999992315</c:v>
                </c:pt>
                <c:pt idx="14461">
                  <c:v>0.84609999999992314</c:v>
                </c:pt>
                <c:pt idx="14462">
                  <c:v>0.84619999999992312</c:v>
                </c:pt>
                <c:pt idx="14463">
                  <c:v>0.84629999999992311</c:v>
                </c:pt>
                <c:pt idx="14464">
                  <c:v>0.8463999999999231</c:v>
                </c:pt>
                <c:pt idx="14465">
                  <c:v>0.84649999999992309</c:v>
                </c:pt>
                <c:pt idx="14466">
                  <c:v>0.84659999999992308</c:v>
                </c:pt>
                <c:pt idx="14467">
                  <c:v>0.84669999999992307</c:v>
                </c:pt>
                <c:pt idx="14468">
                  <c:v>0.84679999999992306</c:v>
                </c:pt>
                <c:pt idx="14469">
                  <c:v>0.84689999999992305</c:v>
                </c:pt>
                <c:pt idx="14470">
                  <c:v>0.84699999999992304</c:v>
                </c:pt>
                <c:pt idx="14471">
                  <c:v>0.84709999999992303</c:v>
                </c:pt>
                <c:pt idx="14472">
                  <c:v>0.84719999999992301</c:v>
                </c:pt>
                <c:pt idx="14473">
                  <c:v>0.847299999999923</c:v>
                </c:pt>
                <c:pt idx="14474">
                  <c:v>0.84739999999992299</c:v>
                </c:pt>
                <c:pt idx="14475">
                  <c:v>0.84749999999992298</c:v>
                </c:pt>
                <c:pt idx="14476">
                  <c:v>0.84759999999992297</c:v>
                </c:pt>
                <c:pt idx="14477">
                  <c:v>0.84769999999992296</c:v>
                </c:pt>
                <c:pt idx="14478">
                  <c:v>0.84779999999992295</c:v>
                </c:pt>
                <c:pt idx="14479">
                  <c:v>0.84789999999992294</c:v>
                </c:pt>
                <c:pt idx="14480">
                  <c:v>0.84799999999992293</c:v>
                </c:pt>
                <c:pt idx="14481">
                  <c:v>0.84809999999992292</c:v>
                </c:pt>
                <c:pt idx="14482">
                  <c:v>0.8481999999999229</c:v>
                </c:pt>
                <c:pt idx="14483">
                  <c:v>0.84829999999992289</c:v>
                </c:pt>
                <c:pt idx="14484">
                  <c:v>0.84839999999992288</c:v>
                </c:pt>
                <c:pt idx="14485">
                  <c:v>0.84849999999992287</c:v>
                </c:pt>
                <c:pt idx="14486">
                  <c:v>0.84859999999992286</c:v>
                </c:pt>
                <c:pt idx="14487">
                  <c:v>0.84869999999992285</c:v>
                </c:pt>
                <c:pt idx="14488">
                  <c:v>0.84879999999992284</c:v>
                </c:pt>
                <c:pt idx="14489">
                  <c:v>0.84889999999992283</c:v>
                </c:pt>
                <c:pt idx="14490">
                  <c:v>0.84899999999992282</c:v>
                </c:pt>
                <c:pt idx="14491">
                  <c:v>0.84909999999992281</c:v>
                </c:pt>
                <c:pt idx="14492">
                  <c:v>0.84919999999992279</c:v>
                </c:pt>
                <c:pt idx="14493">
                  <c:v>0.84929999999992278</c:v>
                </c:pt>
                <c:pt idx="14494">
                  <c:v>0.84939999999992277</c:v>
                </c:pt>
                <c:pt idx="14495">
                  <c:v>0.84949999999992276</c:v>
                </c:pt>
                <c:pt idx="14496">
                  <c:v>0.84959999999992275</c:v>
                </c:pt>
                <c:pt idx="14497">
                  <c:v>0.84969999999992274</c:v>
                </c:pt>
                <c:pt idx="14498">
                  <c:v>0.84979999999992273</c:v>
                </c:pt>
                <c:pt idx="14499">
                  <c:v>0.84989999999992272</c:v>
                </c:pt>
                <c:pt idx="14500">
                  <c:v>0.84999999999992271</c:v>
                </c:pt>
                <c:pt idx="14501">
                  <c:v>0.8500999999999227</c:v>
                </c:pt>
                <c:pt idx="14502">
                  <c:v>0.85019999999992268</c:v>
                </c:pt>
                <c:pt idx="14503">
                  <c:v>0.85029999999992267</c:v>
                </c:pt>
                <c:pt idx="14504">
                  <c:v>0.85039999999992266</c:v>
                </c:pt>
                <c:pt idx="14505">
                  <c:v>0.85049999999992265</c:v>
                </c:pt>
                <c:pt idx="14506">
                  <c:v>0.85059999999992264</c:v>
                </c:pt>
                <c:pt idx="14507">
                  <c:v>0.85069999999992263</c:v>
                </c:pt>
                <c:pt idx="14508">
                  <c:v>0.85079999999992262</c:v>
                </c:pt>
                <c:pt idx="14509">
                  <c:v>0.85089999999992261</c:v>
                </c:pt>
                <c:pt idx="14510">
                  <c:v>0.8509999999999226</c:v>
                </c:pt>
                <c:pt idx="14511">
                  <c:v>0.85109999999992259</c:v>
                </c:pt>
                <c:pt idx="14512">
                  <c:v>0.85119999999992257</c:v>
                </c:pt>
                <c:pt idx="14513">
                  <c:v>0.85129999999992256</c:v>
                </c:pt>
                <c:pt idx="14514">
                  <c:v>0.85139999999992255</c:v>
                </c:pt>
                <c:pt idx="14515">
                  <c:v>0.85149999999992254</c:v>
                </c:pt>
                <c:pt idx="14516">
                  <c:v>0.85159999999992253</c:v>
                </c:pt>
                <c:pt idx="14517">
                  <c:v>0.85169999999992252</c:v>
                </c:pt>
                <c:pt idx="14518">
                  <c:v>0.85179999999992251</c:v>
                </c:pt>
                <c:pt idx="14519">
                  <c:v>0.8518999999999225</c:v>
                </c:pt>
                <c:pt idx="14520">
                  <c:v>0.85199999999992249</c:v>
                </c:pt>
                <c:pt idx="14521">
                  <c:v>0.85209999999992247</c:v>
                </c:pt>
                <c:pt idx="14522">
                  <c:v>0.85219999999992246</c:v>
                </c:pt>
                <c:pt idx="14523">
                  <c:v>0.85229999999992245</c:v>
                </c:pt>
                <c:pt idx="14524">
                  <c:v>0.85239999999992244</c:v>
                </c:pt>
                <c:pt idx="14525">
                  <c:v>0.85249999999992243</c:v>
                </c:pt>
                <c:pt idx="14526">
                  <c:v>0.85259999999992242</c:v>
                </c:pt>
                <c:pt idx="14527">
                  <c:v>0.85269999999992241</c:v>
                </c:pt>
                <c:pt idx="14528">
                  <c:v>0.8527999999999224</c:v>
                </c:pt>
                <c:pt idx="14529">
                  <c:v>0.85289999999992239</c:v>
                </c:pt>
                <c:pt idx="14530">
                  <c:v>0.85299999999992238</c:v>
                </c:pt>
                <c:pt idx="14531">
                  <c:v>0.85309999999992236</c:v>
                </c:pt>
                <c:pt idx="14532">
                  <c:v>0.85319999999992235</c:v>
                </c:pt>
                <c:pt idx="14533">
                  <c:v>0.85329999999992234</c:v>
                </c:pt>
                <c:pt idx="14534">
                  <c:v>0.85339999999992233</c:v>
                </c:pt>
                <c:pt idx="14535">
                  <c:v>0.85349999999992232</c:v>
                </c:pt>
                <c:pt idx="14536">
                  <c:v>0.85359999999992231</c:v>
                </c:pt>
                <c:pt idx="14537">
                  <c:v>0.8536999999999223</c:v>
                </c:pt>
                <c:pt idx="14538">
                  <c:v>0.85379999999992229</c:v>
                </c:pt>
                <c:pt idx="14539">
                  <c:v>0.85389999999992228</c:v>
                </c:pt>
                <c:pt idx="14540">
                  <c:v>0.85399999999992227</c:v>
                </c:pt>
                <c:pt idx="14541">
                  <c:v>0.85409999999992225</c:v>
                </c:pt>
                <c:pt idx="14542">
                  <c:v>0.85419999999992224</c:v>
                </c:pt>
                <c:pt idx="14543">
                  <c:v>0.85429999999992223</c:v>
                </c:pt>
                <c:pt idx="14544">
                  <c:v>0.85439999999992222</c:v>
                </c:pt>
                <c:pt idx="14545">
                  <c:v>0.85449999999992221</c:v>
                </c:pt>
                <c:pt idx="14546">
                  <c:v>0.8545999999999222</c:v>
                </c:pt>
                <c:pt idx="14547">
                  <c:v>0.85469999999992219</c:v>
                </c:pt>
                <c:pt idx="14548">
                  <c:v>0.85479999999992218</c:v>
                </c:pt>
                <c:pt idx="14549">
                  <c:v>0.85489999999992217</c:v>
                </c:pt>
                <c:pt idx="14550">
                  <c:v>0.85499999999992216</c:v>
                </c:pt>
                <c:pt idx="14551">
                  <c:v>0.85509999999992214</c:v>
                </c:pt>
                <c:pt idx="14552">
                  <c:v>0.85519999999992213</c:v>
                </c:pt>
                <c:pt idx="14553">
                  <c:v>0.85529999999992212</c:v>
                </c:pt>
                <c:pt idx="14554">
                  <c:v>0.85539999999992211</c:v>
                </c:pt>
                <c:pt idx="14555">
                  <c:v>0.8554999999999221</c:v>
                </c:pt>
                <c:pt idx="14556">
                  <c:v>0.85559999999992209</c:v>
                </c:pt>
                <c:pt idx="14557">
                  <c:v>0.85569999999992208</c:v>
                </c:pt>
                <c:pt idx="14558">
                  <c:v>0.85579999999992207</c:v>
                </c:pt>
                <c:pt idx="14559">
                  <c:v>0.85589999999992206</c:v>
                </c:pt>
                <c:pt idx="14560">
                  <c:v>0.85599999999992205</c:v>
                </c:pt>
                <c:pt idx="14561">
                  <c:v>0.85609999999992203</c:v>
                </c:pt>
                <c:pt idx="14562">
                  <c:v>0.85619999999992202</c:v>
                </c:pt>
                <c:pt idx="14563">
                  <c:v>0.85629999999992201</c:v>
                </c:pt>
                <c:pt idx="14564">
                  <c:v>0.856399999999922</c:v>
                </c:pt>
                <c:pt idx="14565">
                  <c:v>0.85649999999992199</c:v>
                </c:pt>
                <c:pt idx="14566">
                  <c:v>0.85659999999992198</c:v>
                </c:pt>
                <c:pt idx="14567">
                  <c:v>0.85669999999992197</c:v>
                </c:pt>
                <c:pt idx="14568">
                  <c:v>0.85679999999992196</c:v>
                </c:pt>
                <c:pt idx="14569">
                  <c:v>0.85689999999992195</c:v>
                </c:pt>
                <c:pt idx="14570">
                  <c:v>0.85699999999992194</c:v>
                </c:pt>
                <c:pt idx="14571">
                  <c:v>0.85709999999992192</c:v>
                </c:pt>
                <c:pt idx="14572">
                  <c:v>0.85719999999992191</c:v>
                </c:pt>
                <c:pt idx="14573">
                  <c:v>0.8572999999999219</c:v>
                </c:pt>
                <c:pt idx="14574">
                  <c:v>0.85739999999992189</c:v>
                </c:pt>
                <c:pt idx="14575">
                  <c:v>0.85749999999992188</c:v>
                </c:pt>
                <c:pt idx="14576">
                  <c:v>0.85759999999992187</c:v>
                </c:pt>
                <c:pt idx="14577">
                  <c:v>0.85769999999992186</c:v>
                </c:pt>
                <c:pt idx="14578">
                  <c:v>0.85779999999992185</c:v>
                </c:pt>
                <c:pt idx="14579">
                  <c:v>0.85789999999992184</c:v>
                </c:pt>
                <c:pt idx="14580">
                  <c:v>0.85799999999992183</c:v>
                </c:pt>
                <c:pt idx="14581">
                  <c:v>0.85809999999992181</c:v>
                </c:pt>
                <c:pt idx="14582">
                  <c:v>0.8581999999999218</c:v>
                </c:pt>
                <c:pt idx="14583">
                  <c:v>0.85829999999992179</c:v>
                </c:pt>
                <c:pt idx="14584">
                  <c:v>0.85839999999992178</c:v>
                </c:pt>
                <c:pt idx="14585">
                  <c:v>0.85849999999992177</c:v>
                </c:pt>
                <c:pt idx="14586">
                  <c:v>0.85859999999992176</c:v>
                </c:pt>
                <c:pt idx="14587">
                  <c:v>0.85869999999992175</c:v>
                </c:pt>
                <c:pt idx="14588">
                  <c:v>0.85879999999992174</c:v>
                </c:pt>
                <c:pt idx="14589">
                  <c:v>0.85889999999992173</c:v>
                </c:pt>
                <c:pt idx="14590">
                  <c:v>0.85899999999992172</c:v>
                </c:pt>
                <c:pt idx="14591">
                  <c:v>0.8590999999999217</c:v>
                </c:pt>
                <c:pt idx="14592">
                  <c:v>0.85919999999992169</c:v>
                </c:pt>
                <c:pt idx="14593">
                  <c:v>0.85929999999992168</c:v>
                </c:pt>
                <c:pt idx="14594">
                  <c:v>0.85939999999992167</c:v>
                </c:pt>
                <c:pt idx="14595">
                  <c:v>0.85949999999992166</c:v>
                </c:pt>
                <c:pt idx="14596">
                  <c:v>0.85959999999992165</c:v>
                </c:pt>
                <c:pt idx="14597">
                  <c:v>0.85969999999992164</c:v>
                </c:pt>
                <c:pt idx="14598">
                  <c:v>0.85979999999992163</c:v>
                </c:pt>
                <c:pt idx="14599">
                  <c:v>0.85989999999992162</c:v>
                </c:pt>
                <c:pt idx="14600">
                  <c:v>0.8599999999999216</c:v>
                </c:pt>
                <c:pt idx="14601">
                  <c:v>0.86009999999992159</c:v>
                </c:pt>
                <c:pt idx="14602">
                  <c:v>0.86019999999992158</c:v>
                </c:pt>
                <c:pt idx="14603">
                  <c:v>0.86029999999992157</c:v>
                </c:pt>
                <c:pt idx="14604">
                  <c:v>0.86039999999992156</c:v>
                </c:pt>
                <c:pt idx="14605">
                  <c:v>0.86049999999992155</c:v>
                </c:pt>
                <c:pt idx="14606">
                  <c:v>0.86059999999992154</c:v>
                </c:pt>
                <c:pt idx="14607">
                  <c:v>0.86069999999992153</c:v>
                </c:pt>
                <c:pt idx="14608">
                  <c:v>0.86079999999992152</c:v>
                </c:pt>
                <c:pt idx="14609">
                  <c:v>0.86089999999992151</c:v>
                </c:pt>
                <c:pt idx="14610">
                  <c:v>0.86099999999992149</c:v>
                </c:pt>
                <c:pt idx="14611">
                  <c:v>0.86109999999992148</c:v>
                </c:pt>
                <c:pt idx="14612">
                  <c:v>0.86119999999992147</c:v>
                </c:pt>
                <c:pt idx="14613">
                  <c:v>0.86129999999992146</c:v>
                </c:pt>
                <c:pt idx="14614">
                  <c:v>0.86139999999992145</c:v>
                </c:pt>
                <c:pt idx="14615">
                  <c:v>0.86149999999992144</c:v>
                </c:pt>
                <c:pt idx="14616">
                  <c:v>0.86159999999992143</c:v>
                </c:pt>
                <c:pt idx="14617">
                  <c:v>0.86169999999992142</c:v>
                </c:pt>
                <c:pt idx="14618">
                  <c:v>0.86179999999992141</c:v>
                </c:pt>
                <c:pt idx="14619">
                  <c:v>0.8618999999999214</c:v>
                </c:pt>
                <c:pt idx="14620">
                  <c:v>0.86199999999992138</c:v>
                </c:pt>
                <c:pt idx="14621">
                  <c:v>0.86209999999992137</c:v>
                </c:pt>
                <c:pt idx="14622">
                  <c:v>0.86219999999992136</c:v>
                </c:pt>
                <c:pt idx="14623">
                  <c:v>0.86229999999992135</c:v>
                </c:pt>
                <c:pt idx="14624">
                  <c:v>0.86239999999992134</c:v>
                </c:pt>
                <c:pt idx="14625">
                  <c:v>0.86249999999992133</c:v>
                </c:pt>
                <c:pt idx="14626">
                  <c:v>0.86259999999992132</c:v>
                </c:pt>
                <c:pt idx="14627">
                  <c:v>0.86269999999992131</c:v>
                </c:pt>
                <c:pt idx="14628">
                  <c:v>0.8627999999999213</c:v>
                </c:pt>
                <c:pt idx="14629">
                  <c:v>0.86289999999992129</c:v>
                </c:pt>
                <c:pt idx="14630">
                  <c:v>0.86299999999992127</c:v>
                </c:pt>
                <c:pt idx="14631">
                  <c:v>0.86309999999992126</c:v>
                </c:pt>
                <c:pt idx="14632">
                  <c:v>0.86319999999992125</c:v>
                </c:pt>
                <c:pt idx="14633">
                  <c:v>0.86329999999992124</c:v>
                </c:pt>
                <c:pt idx="14634">
                  <c:v>0.86339999999992123</c:v>
                </c:pt>
                <c:pt idx="14635">
                  <c:v>0.86349999999992122</c:v>
                </c:pt>
                <c:pt idx="14636">
                  <c:v>0.86359999999992121</c:v>
                </c:pt>
                <c:pt idx="14637">
                  <c:v>0.8636999999999212</c:v>
                </c:pt>
                <c:pt idx="14638">
                  <c:v>0.86379999999992119</c:v>
                </c:pt>
                <c:pt idx="14639">
                  <c:v>0.86389999999992118</c:v>
                </c:pt>
                <c:pt idx="14640">
                  <c:v>0.86399999999992116</c:v>
                </c:pt>
                <c:pt idx="14641">
                  <c:v>0.86409999999992115</c:v>
                </c:pt>
                <c:pt idx="14642">
                  <c:v>0.86419999999992114</c:v>
                </c:pt>
                <c:pt idx="14643">
                  <c:v>0.86429999999992113</c:v>
                </c:pt>
                <c:pt idx="14644">
                  <c:v>0.86439999999992112</c:v>
                </c:pt>
                <c:pt idx="14645">
                  <c:v>0.86449999999992111</c:v>
                </c:pt>
                <c:pt idx="14646">
                  <c:v>0.8645999999999211</c:v>
                </c:pt>
                <c:pt idx="14647">
                  <c:v>0.86469999999992109</c:v>
                </c:pt>
                <c:pt idx="14648">
                  <c:v>0.86479999999992108</c:v>
                </c:pt>
                <c:pt idx="14649">
                  <c:v>0.86489999999992107</c:v>
                </c:pt>
                <c:pt idx="14650">
                  <c:v>0.86499999999992105</c:v>
                </c:pt>
                <c:pt idx="14651">
                  <c:v>0.86509999999992104</c:v>
                </c:pt>
                <c:pt idx="14652">
                  <c:v>0.86519999999992103</c:v>
                </c:pt>
                <c:pt idx="14653">
                  <c:v>0.86529999999992102</c:v>
                </c:pt>
                <c:pt idx="14654">
                  <c:v>0.86539999999992101</c:v>
                </c:pt>
                <c:pt idx="14655">
                  <c:v>0.865499999999921</c:v>
                </c:pt>
                <c:pt idx="14656">
                  <c:v>0.86559999999992099</c:v>
                </c:pt>
                <c:pt idx="14657">
                  <c:v>0.86569999999992098</c:v>
                </c:pt>
                <c:pt idx="14658">
                  <c:v>0.86579999999992097</c:v>
                </c:pt>
                <c:pt idx="14659">
                  <c:v>0.86589999999992096</c:v>
                </c:pt>
                <c:pt idx="14660">
                  <c:v>0.86599999999992094</c:v>
                </c:pt>
                <c:pt idx="14661">
                  <c:v>0.86609999999992093</c:v>
                </c:pt>
                <c:pt idx="14662">
                  <c:v>0.86619999999992092</c:v>
                </c:pt>
                <c:pt idx="14663">
                  <c:v>0.86629999999992091</c:v>
                </c:pt>
                <c:pt idx="14664">
                  <c:v>0.8663999999999209</c:v>
                </c:pt>
                <c:pt idx="14665">
                  <c:v>0.86649999999992089</c:v>
                </c:pt>
                <c:pt idx="14666">
                  <c:v>0.86659999999992088</c:v>
                </c:pt>
                <c:pt idx="14667">
                  <c:v>0.86669999999992087</c:v>
                </c:pt>
                <c:pt idx="14668">
                  <c:v>0.86679999999992086</c:v>
                </c:pt>
                <c:pt idx="14669">
                  <c:v>0.86689999999992085</c:v>
                </c:pt>
                <c:pt idx="14670">
                  <c:v>0.86699999999992083</c:v>
                </c:pt>
                <c:pt idx="14671">
                  <c:v>0.86709999999992082</c:v>
                </c:pt>
                <c:pt idx="14672">
                  <c:v>0.86719999999992081</c:v>
                </c:pt>
                <c:pt idx="14673">
                  <c:v>0.8672999999999208</c:v>
                </c:pt>
                <c:pt idx="14674">
                  <c:v>0.86739999999992079</c:v>
                </c:pt>
                <c:pt idx="14675">
                  <c:v>0.86749999999992078</c:v>
                </c:pt>
                <c:pt idx="14676">
                  <c:v>0.86759999999992077</c:v>
                </c:pt>
                <c:pt idx="14677">
                  <c:v>0.86769999999992076</c:v>
                </c:pt>
                <c:pt idx="14678">
                  <c:v>0.86779999999992075</c:v>
                </c:pt>
                <c:pt idx="14679">
                  <c:v>0.86789999999992073</c:v>
                </c:pt>
                <c:pt idx="14680">
                  <c:v>0.86799999999992072</c:v>
                </c:pt>
                <c:pt idx="14681">
                  <c:v>0.86809999999992071</c:v>
                </c:pt>
                <c:pt idx="14682">
                  <c:v>0.8681999999999207</c:v>
                </c:pt>
                <c:pt idx="14683">
                  <c:v>0.86829999999992069</c:v>
                </c:pt>
                <c:pt idx="14684">
                  <c:v>0.86839999999992068</c:v>
                </c:pt>
                <c:pt idx="14685">
                  <c:v>0.86849999999992067</c:v>
                </c:pt>
                <c:pt idx="14686">
                  <c:v>0.86859999999992066</c:v>
                </c:pt>
                <c:pt idx="14687">
                  <c:v>0.86869999999992065</c:v>
                </c:pt>
                <c:pt idx="14688">
                  <c:v>0.86879999999992064</c:v>
                </c:pt>
                <c:pt idx="14689">
                  <c:v>0.86889999999992062</c:v>
                </c:pt>
                <c:pt idx="14690">
                  <c:v>0.86899999999992061</c:v>
                </c:pt>
                <c:pt idx="14691">
                  <c:v>0.8690999999999206</c:v>
                </c:pt>
                <c:pt idx="14692">
                  <c:v>0.86919999999992059</c:v>
                </c:pt>
                <c:pt idx="14693">
                  <c:v>0.86929999999992058</c:v>
                </c:pt>
                <c:pt idx="14694">
                  <c:v>0.86939999999992057</c:v>
                </c:pt>
                <c:pt idx="14695">
                  <c:v>0.86949999999992056</c:v>
                </c:pt>
                <c:pt idx="14696">
                  <c:v>0.86959999999992055</c:v>
                </c:pt>
                <c:pt idx="14697">
                  <c:v>0.86969999999992054</c:v>
                </c:pt>
                <c:pt idx="14698">
                  <c:v>0.86979999999992053</c:v>
                </c:pt>
                <c:pt idx="14699">
                  <c:v>0.86989999999992051</c:v>
                </c:pt>
                <c:pt idx="14700">
                  <c:v>0.8699999999999205</c:v>
                </c:pt>
                <c:pt idx="14701">
                  <c:v>0.87009999999992049</c:v>
                </c:pt>
                <c:pt idx="14702">
                  <c:v>0.87019999999992048</c:v>
                </c:pt>
                <c:pt idx="14703">
                  <c:v>0.87029999999992047</c:v>
                </c:pt>
                <c:pt idx="14704">
                  <c:v>0.87039999999992046</c:v>
                </c:pt>
                <c:pt idx="14705">
                  <c:v>0.87049999999992045</c:v>
                </c:pt>
                <c:pt idx="14706">
                  <c:v>0.87059999999992044</c:v>
                </c:pt>
                <c:pt idx="14707">
                  <c:v>0.87069999999992043</c:v>
                </c:pt>
                <c:pt idx="14708">
                  <c:v>0.87079999999992042</c:v>
                </c:pt>
                <c:pt idx="14709">
                  <c:v>0.8708999999999204</c:v>
                </c:pt>
                <c:pt idx="14710">
                  <c:v>0.87099999999992039</c:v>
                </c:pt>
                <c:pt idx="14711">
                  <c:v>0.87109999999992038</c:v>
                </c:pt>
                <c:pt idx="14712">
                  <c:v>0.87119999999992037</c:v>
                </c:pt>
                <c:pt idx="14713">
                  <c:v>0.87129999999992036</c:v>
                </c:pt>
                <c:pt idx="14714">
                  <c:v>0.87139999999992035</c:v>
                </c:pt>
                <c:pt idx="14715">
                  <c:v>0.87149999999992034</c:v>
                </c:pt>
                <c:pt idx="14716">
                  <c:v>0.87159999999992033</c:v>
                </c:pt>
                <c:pt idx="14717">
                  <c:v>0.87169999999992032</c:v>
                </c:pt>
                <c:pt idx="14718">
                  <c:v>0.87179999999992031</c:v>
                </c:pt>
                <c:pt idx="14719">
                  <c:v>0.87189999999992029</c:v>
                </c:pt>
                <c:pt idx="14720">
                  <c:v>0.87199999999992028</c:v>
                </c:pt>
                <c:pt idx="14721">
                  <c:v>0.87209999999992027</c:v>
                </c:pt>
                <c:pt idx="14722">
                  <c:v>0.87219999999992026</c:v>
                </c:pt>
                <c:pt idx="14723">
                  <c:v>0.87229999999992025</c:v>
                </c:pt>
                <c:pt idx="14724">
                  <c:v>0.87239999999992024</c:v>
                </c:pt>
                <c:pt idx="14725">
                  <c:v>0.87249999999992023</c:v>
                </c:pt>
                <c:pt idx="14726">
                  <c:v>0.87259999999992022</c:v>
                </c:pt>
                <c:pt idx="14727">
                  <c:v>0.87269999999992021</c:v>
                </c:pt>
                <c:pt idx="14728">
                  <c:v>0.8727999999999202</c:v>
                </c:pt>
                <c:pt idx="14729">
                  <c:v>0.87289999999992018</c:v>
                </c:pt>
                <c:pt idx="14730">
                  <c:v>0.87299999999992017</c:v>
                </c:pt>
                <c:pt idx="14731">
                  <c:v>0.87309999999992016</c:v>
                </c:pt>
                <c:pt idx="14732">
                  <c:v>0.87319999999992015</c:v>
                </c:pt>
                <c:pt idx="14733">
                  <c:v>0.87329999999992014</c:v>
                </c:pt>
                <c:pt idx="14734">
                  <c:v>0.87339999999992013</c:v>
                </c:pt>
                <c:pt idx="14735">
                  <c:v>0.87349999999992012</c:v>
                </c:pt>
                <c:pt idx="14736">
                  <c:v>0.87359999999992011</c:v>
                </c:pt>
                <c:pt idx="14737">
                  <c:v>0.8736999999999201</c:v>
                </c:pt>
                <c:pt idx="14738">
                  <c:v>0.87379999999992009</c:v>
                </c:pt>
                <c:pt idx="14739">
                  <c:v>0.87389999999992007</c:v>
                </c:pt>
                <c:pt idx="14740">
                  <c:v>0.87399999999992006</c:v>
                </c:pt>
                <c:pt idx="14741">
                  <c:v>0.87409999999992005</c:v>
                </c:pt>
                <c:pt idx="14742">
                  <c:v>0.87419999999992004</c:v>
                </c:pt>
                <c:pt idx="14743">
                  <c:v>0.87429999999992003</c:v>
                </c:pt>
                <c:pt idx="14744">
                  <c:v>0.87439999999992002</c:v>
                </c:pt>
                <c:pt idx="14745">
                  <c:v>0.87449999999992001</c:v>
                </c:pt>
                <c:pt idx="14746">
                  <c:v>0.87459999999992</c:v>
                </c:pt>
                <c:pt idx="14747">
                  <c:v>0.87469999999991999</c:v>
                </c:pt>
                <c:pt idx="14748">
                  <c:v>0.87479999999991997</c:v>
                </c:pt>
                <c:pt idx="14749">
                  <c:v>0.87489999999991996</c:v>
                </c:pt>
                <c:pt idx="14750">
                  <c:v>0.87499999999991995</c:v>
                </c:pt>
                <c:pt idx="14751">
                  <c:v>0.87509999999991994</c:v>
                </c:pt>
                <c:pt idx="14752">
                  <c:v>0.87519999999991993</c:v>
                </c:pt>
                <c:pt idx="14753">
                  <c:v>0.87529999999991992</c:v>
                </c:pt>
                <c:pt idx="14754">
                  <c:v>0.87539999999991991</c:v>
                </c:pt>
                <c:pt idx="14755">
                  <c:v>0.8754999999999199</c:v>
                </c:pt>
                <c:pt idx="14756">
                  <c:v>0.87559999999991989</c:v>
                </c:pt>
                <c:pt idx="14757">
                  <c:v>0.87569999999991988</c:v>
                </c:pt>
                <c:pt idx="14758">
                  <c:v>0.87579999999991986</c:v>
                </c:pt>
                <c:pt idx="14759">
                  <c:v>0.87589999999991985</c:v>
                </c:pt>
                <c:pt idx="14760">
                  <c:v>0.87599999999991984</c:v>
                </c:pt>
                <c:pt idx="14761">
                  <c:v>0.87609999999991983</c:v>
                </c:pt>
                <c:pt idx="14762">
                  <c:v>0.87619999999991982</c:v>
                </c:pt>
                <c:pt idx="14763">
                  <c:v>0.87629999999991981</c:v>
                </c:pt>
                <c:pt idx="14764">
                  <c:v>0.8763999999999198</c:v>
                </c:pt>
                <c:pt idx="14765">
                  <c:v>0.87649999999991979</c:v>
                </c:pt>
                <c:pt idx="14766">
                  <c:v>0.87659999999991978</c:v>
                </c:pt>
                <c:pt idx="14767">
                  <c:v>0.87669999999991977</c:v>
                </c:pt>
                <c:pt idx="14768">
                  <c:v>0.87679999999991975</c:v>
                </c:pt>
                <c:pt idx="14769">
                  <c:v>0.87689999999991974</c:v>
                </c:pt>
                <c:pt idx="14770">
                  <c:v>0.87699999999991973</c:v>
                </c:pt>
                <c:pt idx="14771">
                  <c:v>0.87709999999991972</c:v>
                </c:pt>
                <c:pt idx="14772">
                  <c:v>0.87719999999991971</c:v>
                </c:pt>
                <c:pt idx="14773">
                  <c:v>0.8772999999999197</c:v>
                </c:pt>
                <c:pt idx="14774">
                  <c:v>0.87739999999991969</c:v>
                </c:pt>
                <c:pt idx="14775">
                  <c:v>0.87749999999991968</c:v>
                </c:pt>
                <c:pt idx="14776">
                  <c:v>0.87759999999991967</c:v>
                </c:pt>
                <c:pt idx="14777">
                  <c:v>0.87769999999991966</c:v>
                </c:pt>
                <c:pt idx="14778">
                  <c:v>0.87779999999991964</c:v>
                </c:pt>
                <c:pt idx="14779">
                  <c:v>0.87789999999991963</c:v>
                </c:pt>
                <c:pt idx="14780">
                  <c:v>0.87799999999991962</c:v>
                </c:pt>
                <c:pt idx="14781">
                  <c:v>0.87809999999991961</c:v>
                </c:pt>
                <c:pt idx="14782">
                  <c:v>0.8781999999999196</c:v>
                </c:pt>
                <c:pt idx="14783">
                  <c:v>0.87829999999991959</c:v>
                </c:pt>
                <c:pt idx="14784">
                  <c:v>0.87839999999991958</c:v>
                </c:pt>
                <c:pt idx="14785">
                  <c:v>0.87849999999991957</c:v>
                </c:pt>
                <c:pt idx="14786">
                  <c:v>0.87859999999991956</c:v>
                </c:pt>
                <c:pt idx="14787">
                  <c:v>0.87869999999991955</c:v>
                </c:pt>
                <c:pt idx="14788">
                  <c:v>0.87879999999991953</c:v>
                </c:pt>
                <c:pt idx="14789">
                  <c:v>0.87889999999991952</c:v>
                </c:pt>
                <c:pt idx="14790">
                  <c:v>0.87899999999991951</c:v>
                </c:pt>
                <c:pt idx="14791">
                  <c:v>0.8790999999999195</c:v>
                </c:pt>
                <c:pt idx="14792">
                  <c:v>0.87919999999991949</c:v>
                </c:pt>
                <c:pt idx="14793">
                  <c:v>0.87929999999991948</c:v>
                </c:pt>
                <c:pt idx="14794">
                  <c:v>0.87939999999991947</c:v>
                </c:pt>
                <c:pt idx="14795">
                  <c:v>0.87949999999991946</c:v>
                </c:pt>
                <c:pt idx="14796">
                  <c:v>0.87959999999991945</c:v>
                </c:pt>
                <c:pt idx="14797">
                  <c:v>0.87969999999991944</c:v>
                </c:pt>
                <c:pt idx="14798">
                  <c:v>0.87979999999991942</c:v>
                </c:pt>
                <c:pt idx="14799">
                  <c:v>0.87989999999991941</c:v>
                </c:pt>
                <c:pt idx="14800">
                  <c:v>0.8799999999999194</c:v>
                </c:pt>
                <c:pt idx="14801">
                  <c:v>0.88009999999991939</c:v>
                </c:pt>
                <c:pt idx="14802">
                  <c:v>0.88019999999991938</c:v>
                </c:pt>
                <c:pt idx="14803">
                  <c:v>0.88029999999991937</c:v>
                </c:pt>
                <c:pt idx="14804">
                  <c:v>0.88039999999991936</c:v>
                </c:pt>
                <c:pt idx="14805">
                  <c:v>0.88049999999991935</c:v>
                </c:pt>
                <c:pt idx="14806">
                  <c:v>0.88059999999991934</c:v>
                </c:pt>
                <c:pt idx="14807">
                  <c:v>0.88069999999991933</c:v>
                </c:pt>
                <c:pt idx="14808">
                  <c:v>0.88079999999991931</c:v>
                </c:pt>
                <c:pt idx="14809">
                  <c:v>0.8808999999999193</c:v>
                </c:pt>
                <c:pt idx="14810">
                  <c:v>0.88099999999991929</c:v>
                </c:pt>
                <c:pt idx="14811">
                  <c:v>0.88109999999991928</c:v>
                </c:pt>
                <c:pt idx="14812">
                  <c:v>0.88119999999991927</c:v>
                </c:pt>
                <c:pt idx="14813">
                  <c:v>0.88129999999991926</c:v>
                </c:pt>
                <c:pt idx="14814">
                  <c:v>0.88139999999991925</c:v>
                </c:pt>
                <c:pt idx="14815">
                  <c:v>0.88149999999991924</c:v>
                </c:pt>
                <c:pt idx="14816">
                  <c:v>0.88159999999991923</c:v>
                </c:pt>
                <c:pt idx="14817">
                  <c:v>0.88169999999991922</c:v>
                </c:pt>
                <c:pt idx="14818">
                  <c:v>0.8817999999999192</c:v>
                </c:pt>
                <c:pt idx="14819">
                  <c:v>0.88189999999991919</c:v>
                </c:pt>
                <c:pt idx="14820">
                  <c:v>0.88199999999991918</c:v>
                </c:pt>
                <c:pt idx="14821">
                  <c:v>0.88209999999991917</c:v>
                </c:pt>
                <c:pt idx="14822">
                  <c:v>0.88219999999991916</c:v>
                </c:pt>
                <c:pt idx="14823">
                  <c:v>0.88229999999991915</c:v>
                </c:pt>
                <c:pt idx="14824">
                  <c:v>0.88239999999991914</c:v>
                </c:pt>
                <c:pt idx="14825">
                  <c:v>0.88249999999991913</c:v>
                </c:pt>
                <c:pt idx="14826">
                  <c:v>0.88259999999991912</c:v>
                </c:pt>
                <c:pt idx="14827">
                  <c:v>0.8826999999999191</c:v>
                </c:pt>
                <c:pt idx="14828">
                  <c:v>0.88279999999991909</c:v>
                </c:pt>
                <c:pt idx="14829">
                  <c:v>0.88289999999991908</c:v>
                </c:pt>
                <c:pt idx="14830">
                  <c:v>0.88299999999991907</c:v>
                </c:pt>
                <c:pt idx="14831">
                  <c:v>0.88309999999991906</c:v>
                </c:pt>
                <c:pt idx="14832">
                  <c:v>0.88319999999991905</c:v>
                </c:pt>
                <c:pt idx="14833">
                  <c:v>0.88329999999991904</c:v>
                </c:pt>
                <c:pt idx="14834">
                  <c:v>0.88339999999991903</c:v>
                </c:pt>
                <c:pt idx="14835">
                  <c:v>0.88349999999991902</c:v>
                </c:pt>
                <c:pt idx="14836">
                  <c:v>0.88359999999991901</c:v>
                </c:pt>
                <c:pt idx="14837">
                  <c:v>0.88369999999991899</c:v>
                </c:pt>
                <c:pt idx="14838">
                  <c:v>0.88379999999991898</c:v>
                </c:pt>
                <c:pt idx="14839">
                  <c:v>0.88389999999991897</c:v>
                </c:pt>
                <c:pt idx="14840">
                  <c:v>0.88399999999991896</c:v>
                </c:pt>
                <c:pt idx="14841">
                  <c:v>0.88409999999991895</c:v>
                </c:pt>
                <c:pt idx="14842">
                  <c:v>0.88419999999991894</c:v>
                </c:pt>
                <c:pt idx="14843">
                  <c:v>0.88429999999991893</c:v>
                </c:pt>
                <c:pt idx="14844">
                  <c:v>0.88439999999991892</c:v>
                </c:pt>
                <c:pt idx="14845">
                  <c:v>0.88449999999991891</c:v>
                </c:pt>
                <c:pt idx="14846">
                  <c:v>0.8845999999999189</c:v>
                </c:pt>
                <c:pt idx="14847">
                  <c:v>0.88469999999991888</c:v>
                </c:pt>
                <c:pt idx="14848">
                  <c:v>0.88479999999991887</c:v>
                </c:pt>
                <c:pt idx="14849">
                  <c:v>0.88489999999991886</c:v>
                </c:pt>
                <c:pt idx="14850">
                  <c:v>0.88499999999991885</c:v>
                </c:pt>
                <c:pt idx="14851">
                  <c:v>0.88509999999991884</c:v>
                </c:pt>
                <c:pt idx="14852">
                  <c:v>0.88519999999991883</c:v>
                </c:pt>
                <c:pt idx="14853">
                  <c:v>0.88529999999991882</c:v>
                </c:pt>
                <c:pt idx="14854">
                  <c:v>0.88539999999991881</c:v>
                </c:pt>
                <c:pt idx="14855">
                  <c:v>0.8854999999999188</c:v>
                </c:pt>
                <c:pt idx="14856">
                  <c:v>0.88559999999991879</c:v>
                </c:pt>
                <c:pt idx="14857">
                  <c:v>0.88569999999991877</c:v>
                </c:pt>
                <c:pt idx="14858">
                  <c:v>0.88579999999991876</c:v>
                </c:pt>
                <c:pt idx="14859">
                  <c:v>0.88589999999991875</c:v>
                </c:pt>
                <c:pt idx="14860">
                  <c:v>0.88599999999991874</c:v>
                </c:pt>
                <c:pt idx="14861">
                  <c:v>0.88609999999991873</c:v>
                </c:pt>
                <c:pt idx="14862">
                  <c:v>0.88619999999991872</c:v>
                </c:pt>
                <c:pt idx="14863">
                  <c:v>0.88629999999991871</c:v>
                </c:pt>
                <c:pt idx="14864">
                  <c:v>0.8863999999999187</c:v>
                </c:pt>
                <c:pt idx="14865">
                  <c:v>0.88649999999991869</c:v>
                </c:pt>
                <c:pt idx="14866">
                  <c:v>0.88659999999991868</c:v>
                </c:pt>
                <c:pt idx="14867">
                  <c:v>0.88669999999991866</c:v>
                </c:pt>
                <c:pt idx="14868">
                  <c:v>0.88679999999991865</c:v>
                </c:pt>
                <c:pt idx="14869">
                  <c:v>0.88689999999991864</c:v>
                </c:pt>
                <c:pt idx="14870">
                  <c:v>0.88699999999991863</c:v>
                </c:pt>
                <c:pt idx="14871">
                  <c:v>0.88709999999991862</c:v>
                </c:pt>
                <c:pt idx="14872">
                  <c:v>0.88719999999991861</c:v>
                </c:pt>
                <c:pt idx="14873">
                  <c:v>0.8872999999999186</c:v>
                </c:pt>
                <c:pt idx="14874">
                  <c:v>0.88739999999991859</c:v>
                </c:pt>
                <c:pt idx="14875">
                  <c:v>0.88749999999991858</c:v>
                </c:pt>
                <c:pt idx="14876">
                  <c:v>0.88759999999991857</c:v>
                </c:pt>
                <c:pt idx="14877">
                  <c:v>0.88769999999991855</c:v>
                </c:pt>
                <c:pt idx="14878">
                  <c:v>0.88779999999991854</c:v>
                </c:pt>
                <c:pt idx="14879">
                  <c:v>0.88789999999991853</c:v>
                </c:pt>
                <c:pt idx="14880">
                  <c:v>0.88799999999991852</c:v>
                </c:pt>
                <c:pt idx="14881">
                  <c:v>0.88809999999991851</c:v>
                </c:pt>
                <c:pt idx="14882">
                  <c:v>0.8881999999999185</c:v>
                </c:pt>
                <c:pt idx="14883">
                  <c:v>0.88829999999991849</c:v>
                </c:pt>
                <c:pt idx="14884">
                  <c:v>0.88839999999991848</c:v>
                </c:pt>
                <c:pt idx="14885">
                  <c:v>0.88849999999991847</c:v>
                </c:pt>
                <c:pt idx="14886">
                  <c:v>0.88859999999991846</c:v>
                </c:pt>
                <c:pt idx="14887">
                  <c:v>0.88869999999991844</c:v>
                </c:pt>
                <c:pt idx="14888">
                  <c:v>0.88879999999991843</c:v>
                </c:pt>
                <c:pt idx="14889">
                  <c:v>0.88889999999991842</c:v>
                </c:pt>
                <c:pt idx="14890">
                  <c:v>0.88899999999991841</c:v>
                </c:pt>
                <c:pt idx="14891">
                  <c:v>0.8890999999999184</c:v>
                </c:pt>
                <c:pt idx="14892">
                  <c:v>0.88919999999991839</c:v>
                </c:pt>
                <c:pt idx="14893">
                  <c:v>0.88929999999991838</c:v>
                </c:pt>
                <c:pt idx="14894">
                  <c:v>0.88939999999991837</c:v>
                </c:pt>
                <c:pt idx="14895">
                  <c:v>0.88949999999991836</c:v>
                </c:pt>
                <c:pt idx="14896">
                  <c:v>0.88959999999991834</c:v>
                </c:pt>
                <c:pt idx="14897">
                  <c:v>0.88969999999991833</c:v>
                </c:pt>
                <c:pt idx="14898">
                  <c:v>0.88979999999991832</c:v>
                </c:pt>
                <c:pt idx="14899">
                  <c:v>0.88989999999991831</c:v>
                </c:pt>
                <c:pt idx="14900">
                  <c:v>0.8899999999999183</c:v>
                </c:pt>
                <c:pt idx="14901">
                  <c:v>0.89009999999991829</c:v>
                </c:pt>
                <c:pt idx="14902">
                  <c:v>0.89019999999991828</c:v>
                </c:pt>
                <c:pt idx="14903">
                  <c:v>0.89029999999991827</c:v>
                </c:pt>
                <c:pt idx="14904">
                  <c:v>0.89039999999991826</c:v>
                </c:pt>
                <c:pt idx="14905">
                  <c:v>0.89049999999991825</c:v>
                </c:pt>
                <c:pt idx="14906">
                  <c:v>0.89059999999991823</c:v>
                </c:pt>
                <c:pt idx="14907">
                  <c:v>0.89069999999991822</c:v>
                </c:pt>
                <c:pt idx="14908">
                  <c:v>0.89079999999991821</c:v>
                </c:pt>
                <c:pt idx="14909">
                  <c:v>0.8908999999999182</c:v>
                </c:pt>
                <c:pt idx="14910">
                  <c:v>0.89099999999991819</c:v>
                </c:pt>
                <c:pt idx="14911">
                  <c:v>0.89109999999991818</c:v>
                </c:pt>
                <c:pt idx="14912">
                  <c:v>0.89119999999991817</c:v>
                </c:pt>
                <c:pt idx="14913">
                  <c:v>0.89129999999991816</c:v>
                </c:pt>
                <c:pt idx="14914">
                  <c:v>0.89139999999991815</c:v>
                </c:pt>
                <c:pt idx="14915">
                  <c:v>0.89149999999991814</c:v>
                </c:pt>
                <c:pt idx="14916">
                  <c:v>0.89159999999991812</c:v>
                </c:pt>
                <c:pt idx="14917">
                  <c:v>0.89169999999991811</c:v>
                </c:pt>
                <c:pt idx="14918">
                  <c:v>0.8917999999999181</c:v>
                </c:pt>
                <c:pt idx="14919">
                  <c:v>0.89189999999991809</c:v>
                </c:pt>
                <c:pt idx="14920">
                  <c:v>0.89199999999991808</c:v>
                </c:pt>
                <c:pt idx="14921">
                  <c:v>0.89209999999991807</c:v>
                </c:pt>
                <c:pt idx="14922">
                  <c:v>0.89219999999991806</c:v>
                </c:pt>
                <c:pt idx="14923">
                  <c:v>0.89229999999991805</c:v>
                </c:pt>
                <c:pt idx="14924">
                  <c:v>0.89239999999991804</c:v>
                </c:pt>
                <c:pt idx="14925">
                  <c:v>0.89249999999991803</c:v>
                </c:pt>
                <c:pt idx="14926">
                  <c:v>0.89259999999991801</c:v>
                </c:pt>
                <c:pt idx="14927">
                  <c:v>0.892699999999918</c:v>
                </c:pt>
                <c:pt idx="14928">
                  <c:v>0.89279999999991799</c:v>
                </c:pt>
                <c:pt idx="14929">
                  <c:v>0.89289999999991798</c:v>
                </c:pt>
                <c:pt idx="14930">
                  <c:v>0.89299999999991797</c:v>
                </c:pt>
                <c:pt idx="14931">
                  <c:v>0.89309999999991796</c:v>
                </c:pt>
                <c:pt idx="14932">
                  <c:v>0.89319999999991795</c:v>
                </c:pt>
                <c:pt idx="14933">
                  <c:v>0.89329999999991794</c:v>
                </c:pt>
                <c:pt idx="14934">
                  <c:v>0.89339999999991793</c:v>
                </c:pt>
                <c:pt idx="14935">
                  <c:v>0.89349999999991792</c:v>
                </c:pt>
                <c:pt idx="14936">
                  <c:v>0.8935999999999179</c:v>
                </c:pt>
                <c:pt idx="14937">
                  <c:v>0.89369999999991789</c:v>
                </c:pt>
                <c:pt idx="14938">
                  <c:v>0.89379999999991788</c:v>
                </c:pt>
                <c:pt idx="14939">
                  <c:v>0.89389999999991787</c:v>
                </c:pt>
                <c:pt idx="14940">
                  <c:v>0.89399999999991786</c:v>
                </c:pt>
                <c:pt idx="14941">
                  <c:v>0.89409999999991785</c:v>
                </c:pt>
                <c:pt idx="14942">
                  <c:v>0.89419999999991784</c:v>
                </c:pt>
                <c:pt idx="14943">
                  <c:v>0.89429999999991783</c:v>
                </c:pt>
                <c:pt idx="14944">
                  <c:v>0.89439999999991782</c:v>
                </c:pt>
                <c:pt idx="14945">
                  <c:v>0.89449999999991781</c:v>
                </c:pt>
                <c:pt idx="14946">
                  <c:v>0.89459999999991779</c:v>
                </c:pt>
                <c:pt idx="14947">
                  <c:v>0.89469999999991778</c:v>
                </c:pt>
                <c:pt idx="14948">
                  <c:v>0.89479999999991777</c:v>
                </c:pt>
                <c:pt idx="14949">
                  <c:v>0.89489999999991776</c:v>
                </c:pt>
                <c:pt idx="14950">
                  <c:v>0.89499999999991775</c:v>
                </c:pt>
                <c:pt idx="14951">
                  <c:v>0.89509999999991774</c:v>
                </c:pt>
                <c:pt idx="14952">
                  <c:v>0.89519999999991773</c:v>
                </c:pt>
                <c:pt idx="14953">
                  <c:v>0.89529999999991772</c:v>
                </c:pt>
                <c:pt idx="14954">
                  <c:v>0.89539999999991771</c:v>
                </c:pt>
                <c:pt idx="14955">
                  <c:v>0.8954999999999177</c:v>
                </c:pt>
                <c:pt idx="14956">
                  <c:v>0.89559999999991768</c:v>
                </c:pt>
                <c:pt idx="14957">
                  <c:v>0.89569999999991767</c:v>
                </c:pt>
                <c:pt idx="14958">
                  <c:v>0.89579999999991766</c:v>
                </c:pt>
                <c:pt idx="14959">
                  <c:v>0.89589999999991765</c:v>
                </c:pt>
                <c:pt idx="14960">
                  <c:v>0.89599999999991764</c:v>
                </c:pt>
                <c:pt idx="14961">
                  <c:v>0.89609999999991763</c:v>
                </c:pt>
                <c:pt idx="14962">
                  <c:v>0.89619999999991762</c:v>
                </c:pt>
                <c:pt idx="14963">
                  <c:v>0.89629999999991761</c:v>
                </c:pt>
                <c:pt idx="14964">
                  <c:v>0.8963999999999176</c:v>
                </c:pt>
                <c:pt idx="14965">
                  <c:v>0.89649999999991759</c:v>
                </c:pt>
                <c:pt idx="14966">
                  <c:v>0.89659999999991757</c:v>
                </c:pt>
                <c:pt idx="14967">
                  <c:v>0.89669999999991756</c:v>
                </c:pt>
                <c:pt idx="14968">
                  <c:v>0.89679999999991755</c:v>
                </c:pt>
                <c:pt idx="14969">
                  <c:v>0.89689999999991754</c:v>
                </c:pt>
                <c:pt idx="14970">
                  <c:v>0.89699999999991753</c:v>
                </c:pt>
                <c:pt idx="14971">
                  <c:v>0.89709999999991752</c:v>
                </c:pt>
                <c:pt idx="14972">
                  <c:v>0.89719999999991751</c:v>
                </c:pt>
                <c:pt idx="14973">
                  <c:v>0.8972999999999175</c:v>
                </c:pt>
                <c:pt idx="14974">
                  <c:v>0.89739999999991749</c:v>
                </c:pt>
                <c:pt idx="14975">
                  <c:v>0.89749999999991747</c:v>
                </c:pt>
                <c:pt idx="14976">
                  <c:v>0.89759999999991746</c:v>
                </c:pt>
                <c:pt idx="14977">
                  <c:v>0.89769999999991745</c:v>
                </c:pt>
                <c:pt idx="14978">
                  <c:v>0.89779999999991744</c:v>
                </c:pt>
                <c:pt idx="14979">
                  <c:v>0.89789999999991743</c:v>
                </c:pt>
                <c:pt idx="14980">
                  <c:v>0.89799999999991742</c:v>
                </c:pt>
                <c:pt idx="14981">
                  <c:v>0.89809999999991741</c:v>
                </c:pt>
                <c:pt idx="14982">
                  <c:v>0.8981999999999174</c:v>
                </c:pt>
                <c:pt idx="14983">
                  <c:v>0.89829999999991739</c:v>
                </c:pt>
                <c:pt idx="14984">
                  <c:v>0.89839999999991738</c:v>
                </c:pt>
                <c:pt idx="14985">
                  <c:v>0.89849999999991736</c:v>
                </c:pt>
                <c:pt idx="14986">
                  <c:v>0.89859999999991735</c:v>
                </c:pt>
                <c:pt idx="14987">
                  <c:v>0.89869999999991734</c:v>
                </c:pt>
                <c:pt idx="14988">
                  <c:v>0.89879999999991733</c:v>
                </c:pt>
                <c:pt idx="14989">
                  <c:v>0.89889999999991732</c:v>
                </c:pt>
                <c:pt idx="14990">
                  <c:v>0.89899999999991731</c:v>
                </c:pt>
                <c:pt idx="14991">
                  <c:v>0.8990999999999173</c:v>
                </c:pt>
                <c:pt idx="14992">
                  <c:v>0.89919999999991729</c:v>
                </c:pt>
                <c:pt idx="14993">
                  <c:v>0.89929999999991728</c:v>
                </c:pt>
                <c:pt idx="14994">
                  <c:v>0.89939999999991727</c:v>
                </c:pt>
                <c:pt idx="14995">
                  <c:v>0.89949999999991725</c:v>
                </c:pt>
                <c:pt idx="14996">
                  <c:v>0.89959999999991724</c:v>
                </c:pt>
                <c:pt idx="14997">
                  <c:v>0.89969999999991723</c:v>
                </c:pt>
                <c:pt idx="14998">
                  <c:v>0.89979999999991722</c:v>
                </c:pt>
                <c:pt idx="14999">
                  <c:v>0.89989999999991721</c:v>
                </c:pt>
                <c:pt idx="15000">
                  <c:v>0.8999999999999172</c:v>
                </c:pt>
                <c:pt idx="15001">
                  <c:v>0.90009999999991719</c:v>
                </c:pt>
                <c:pt idx="15002">
                  <c:v>0.90019999999991718</c:v>
                </c:pt>
                <c:pt idx="15003">
                  <c:v>0.90029999999991717</c:v>
                </c:pt>
                <c:pt idx="15004">
                  <c:v>0.90039999999991716</c:v>
                </c:pt>
                <c:pt idx="15005">
                  <c:v>0.90049999999991714</c:v>
                </c:pt>
                <c:pt idx="15006">
                  <c:v>0.90059999999991713</c:v>
                </c:pt>
                <c:pt idx="15007">
                  <c:v>0.90069999999991712</c:v>
                </c:pt>
                <c:pt idx="15008">
                  <c:v>0.90079999999991711</c:v>
                </c:pt>
                <c:pt idx="15009">
                  <c:v>0.9008999999999171</c:v>
                </c:pt>
                <c:pt idx="15010">
                  <c:v>0.90099999999991709</c:v>
                </c:pt>
                <c:pt idx="15011">
                  <c:v>0.90109999999991708</c:v>
                </c:pt>
                <c:pt idx="15012">
                  <c:v>0.90119999999991707</c:v>
                </c:pt>
                <c:pt idx="15013">
                  <c:v>0.90129999999991706</c:v>
                </c:pt>
                <c:pt idx="15014">
                  <c:v>0.90139999999991705</c:v>
                </c:pt>
                <c:pt idx="15015">
                  <c:v>0.90149999999991703</c:v>
                </c:pt>
                <c:pt idx="15016">
                  <c:v>0.90159999999991702</c:v>
                </c:pt>
                <c:pt idx="15017">
                  <c:v>0.90169999999991701</c:v>
                </c:pt>
                <c:pt idx="15018">
                  <c:v>0.901799999999917</c:v>
                </c:pt>
                <c:pt idx="15019">
                  <c:v>0.90189999999991699</c:v>
                </c:pt>
                <c:pt idx="15020">
                  <c:v>0.90199999999991698</c:v>
                </c:pt>
                <c:pt idx="15021">
                  <c:v>0.90209999999991697</c:v>
                </c:pt>
                <c:pt idx="15022">
                  <c:v>0.90219999999991696</c:v>
                </c:pt>
                <c:pt idx="15023">
                  <c:v>0.90229999999991695</c:v>
                </c:pt>
                <c:pt idx="15024">
                  <c:v>0.90239999999991694</c:v>
                </c:pt>
                <c:pt idx="15025">
                  <c:v>0.90249999999991692</c:v>
                </c:pt>
                <c:pt idx="15026">
                  <c:v>0.90259999999991691</c:v>
                </c:pt>
                <c:pt idx="15027">
                  <c:v>0.9026999999999169</c:v>
                </c:pt>
                <c:pt idx="15028">
                  <c:v>0.90279999999991689</c:v>
                </c:pt>
                <c:pt idx="15029">
                  <c:v>0.90289999999991688</c:v>
                </c:pt>
                <c:pt idx="15030">
                  <c:v>0.90299999999991687</c:v>
                </c:pt>
                <c:pt idx="15031">
                  <c:v>0.90309999999991686</c:v>
                </c:pt>
                <c:pt idx="15032">
                  <c:v>0.90319999999991685</c:v>
                </c:pt>
                <c:pt idx="15033">
                  <c:v>0.90329999999991684</c:v>
                </c:pt>
                <c:pt idx="15034">
                  <c:v>0.90339999999991683</c:v>
                </c:pt>
                <c:pt idx="15035">
                  <c:v>0.90349999999991681</c:v>
                </c:pt>
                <c:pt idx="15036">
                  <c:v>0.9035999999999168</c:v>
                </c:pt>
                <c:pt idx="15037">
                  <c:v>0.90369999999991679</c:v>
                </c:pt>
                <c:pt idx="15038">
                  <c:v>0.90379999999991678</c:v>
                </c:pt>
                <c:pt idx="15039">
                  <c:v>0.90389999999991677</c:v>
                </c:pt>
                <c:pt idx="15040">
                  <c:v>0.90399999999991676</c:v>
                </c:pt>
                <c:pt idx="15041">
                  <c:v>0.90409999999991675</c:v>
                </c:pt>
                <c:pt idx="15042">
                  <c:v>0.90419999999991674</c:v>
                </c:pt>
                <c:pt idx="15043">
                  <c:v>0.90429999999991673</c:v>
                </c:pt>
                <c:pt idx="15044">
                  <c:v>0.90439999999991671</c:v>
                </c:pt>
                <c:pt idx="15045">
                  <c:v>0.9044999999999167</c:v>
                </c:pt>
                <c:pt idx="15046">
                  <c:v>0.90459999999991669</c:v>
                </c:pt>
                <c:pt idx="15047">
                  <c:v>0.90469999999991668</c:v>
                </c:pt>
                <c:pt idx="15048">
                  <c:v>0.90479999999991667</c:v>
                </c:pt>
                <c:pt idx="15049">
                  <c:v>0.90489999999991666</c:v>
                </c:pt>
                <c:pt idx="15050">
                  <c:v>0.90499999999991665</c:v>
                </c:pt>
                <c:pt idx="15051">
                  <c:v>0.90509999999991664</c:v>
                </c:pt>
                <c:pt idx="15052">
                  <c:v>0.90519999999991663</c:v>
                </c:pt>
                <c:pt idx="15053">
                  <c:v>0.90529999999991662</c:v>
                </c:pt>
                <c:pt idx="15054">
                  <c:v>0.9053999999999166</c:v>
                </c:pt>
                <c:pt idx="15055">
                  <c:v>0.90549999999991659</c:v>
                </c:pt>
                <c:pt idx="15056">
                  <c:v>0.90559999999991658</c:v>
                </c:pt>
                <c:pt idx="15057">
                  <c:v>0.90569999999991657</c:v>
                </c:pt>
                <c:pt idx="15058">
                  <c:v>0.90579999999991656</c:v>
                </c:pt>
                <c:pt idx="15059">
                  <c:v>0.90589999999991655</c:v>
                </c:pt>
                <c:pt idx="15060">
                  <c:v>0.90599999999991654</c:v>
                </c:pt>
                <c:pt idx="15061">
                  <c:v>0.90609999999991653</c:v>
                </c:pt>
                <c:pt idx="15062">
                  <c:v>0.90619999999991652</c:v>
                </c:pt>
                <c:pt idx="15063">
                  <c:v>0.90629999999991651</c:v>
                </c:pt>
                <c:pt idx="15064">
                  <c:v>0.90639999999991649</c:v>
                </c:pt>
                <c:pt idx="15065">
                  <c:v>0.90649999999991648</c:v>
                </c:pt>
                <c:pt idx="15066">
                  <c:v>0.90659999999991647</c:v>
                </c:pt>
                <c:pt idx="15067">
                  <c:v>0.90669999999991646</c:v>
                </c:pt>
                <c:pt idx="15068">
                  <c:v>0.90679999999991645</c:v>
                </c:pt>
                <c:pt idx="15069">
                  <c:v>0.90689999999991644</c:v>
                </c:pt>
                <c:pt idx="15070">
                  <c:v>0.90699999999991643</c:v>
                </c:pt>
                <c:pt idx="15071">
                  <c:v>0.90709999999991642</c:v>
                </c:pt>
                <c:pt idx="15072">
                  <c:v>0.90719999999991641</c:v>
                </c:pt>
                <c:pt idx="15073">
                  <c:v>0.9072999999999164</c:v>
                </c:pt>
                <c:pt idx="15074">
                  <c:v>0.90739999999991638</c:v>
                </c:pt>
                <c:pt idx="15075">
                  <c:v>0.90749999999991637</c:v>
                </c:pt>
                <c:pt idx="15076">
                  <c:v>0.90759999999991636</c:v>
                </c:pt>
                <c:pt idx="15077">
                  <c:v>0.90769999999991635</c:v>
                </c:pt>
                <c:pt idx="15078">
                  <c:v>0.90779999999991634</c:v>
                </c:pt>
                <c:pt idx="15079">
                  <c:v>0.90789999999991633</c:v>
                </c:pt>
                <c:pt idx="15080">
                  <c:v>0.90799999999991632</c:v>
                </c:pt>
                <c:pt idx="15081">
                  <c:v>0.90809999999991631</c:v>
                </c:pt>
                <c:pt idx="15082">
                  <c:v>0.9081999999999163</c:v>
                </c:pt>
                <c:pt idx="15083">
                  <c:v>0.90829999999991629</c:v>
                </c:pt>
                <c:pt idx="15084">
                  <c:v>0.90839999999991627</c:v>
                </c:pt>
                <c:pt idx="15085">
                  <c:v>0.90849999999991626</c:v>
                </c:pt>
                <c:pt idx="15086">
                  <c:v>0.90859999999991625</c:v>
                </c:pt>
                <c:pt idx="15087">
                  <c:v>0.90869999999991624</c:v>
                </c:pt>
                <c:pt idx="15088">
                  <c:v>0.90879999999991623</c:v>
                </c:pt>
                <c:pt idx="15089">
                  <c:v>0.90889999999991622</c:v>
                </c:pt>
                <c:pt idx="15090">
                  <c:v>0.90899999999991621</c:v>
                </c:pt>
                <c:pt idx="15091">
                  <c:v>0.9090999999999162</c:v>
                </c:pt>
                <c:pt idx="15092">
                  <c:v>0.90919999999991619</c:v>
                </c:pt>
                <c:pt idx="15093">
                  <c:v>0.90929999999991618</c:v>
                </c:pt>
                <c:pt idx="15094">
                  <c:v>0.90939999999991616</c:v>
                </c:pt>
                <c:pt idx="15095">
                  <c:v>0.90949999999991615</c:v>
                </c:pt>
                <c:pt idx="15096">
                  <c:v>0.90959999999991614</c:v>
                </c:pt>
                <c:pt idx="15097">
                  <c:v>0.90969999999991613</c:v>
                </c:pt>
                <c:pt idx="15098">
                  <c:v>0.90979999999991612</c:v>
                </c:pt>
                <c:pt idx="15099">
                  <c:v>0.90989999999991611</c:v>
                </c:pt>
                <c:pt idx="15100">
                  <c:v>0.9099999999999161</c:v>
                </c:pt>
                <c:pt idx="15101">
                  <c:v>0.91009999999991609</c:v>
                </c:pt>
                <c:pt idx="15102">
                  <c:v>0.91019999999991608</c:v>
                </c:pt>
                <c:pt idx="15103">
                  <c:v>0.91029999999991607</c:v>
                </c:pt>
                <c:pt idx="15104">
                  <c:v>0.91039999999991605</c:v>
                </c:pt>
                <c:pt idx="15105">
                  <c:v>0.91049999999991604</c:v>
                </c:pt>
                <c:pt idx="15106">
                  <c:v>0.91059999999991603</c:v>
                </c:pt>
                <c:pt idx="15107">
                  <c:v>0.91069999999991602</c:v>
                </c:pt>
                <c:pt idx="15108">
                  <c:v>0.91079999999991601</c:v>
                </c:pt>
                <c:pt idx="15109">
                  <c:v>0.910899999999916</c:v>
                </c:pt>
                <c:pt idx="15110">
                  <c:v>0.91099999999991599</c:v>
                </c:pt>
                <c:pt idx="15111">
                  <c:v>0.91109999999991598</c:v>
                </c:pt>
                <c:pt idx="15112">
                  <c:v>0.91119999999991597</c:v>
                </c:pt>
                <c:pt idx="15113">
                  <c:v>0.91129999999991596</c:v>
                </c:pt>
                <c:pt idx="15114">
                  <c:v>0.91139999999991594</c:v>
                </c:pt>
                <c:pt idx="15115">
                  <c:v>0.91149999999991593</c:v>
                </c:pt>
                <c:pt idx="15116">
                  <c:v>0.91159999999991592</c:v>
                </c:pt>
                <c:pt idx="15117">
                  <c:v>0.91169999999991591</c:v>
                </c:pt>
                <c:pt idx="15118">
                  <c:v>0.9117999999999159</c:v>
                </c:pt>
                <c:pt idx="15119">
                  <c:v>0.91189999999991589</c:v>
                </c:pt>
                <c:pt idx="15120">
                  <c:v>0.91199999999991588</c:v>
                </c:pt>
                <c:pt idx="15121">
                  <c:v>0.91209999999991587</c:v>
                </c:pt>
                <c:pt idx="15122">
                  <c:v>0.91219999999991586</c:v>
                </c:pt>
                <c:pt idx="15123">
                  <c:v>0.91229999999991584</c:v>
                </c:pt>
                <c:pt idx="15124">
                  <c:v>0.91239999999991583</c:v>
                </c:pt>
                <c:pt idx="15125">
                  <c:v>0.91249999999991582</c:v>
                </c:pt>
                <c:pt idx="15126">
                  <c:v>0.91259999999991581</c:v>
                </c:pt>
                <c:pt idx="15127">
                  <c:v>0.9126999999999158</c:v>
                </c:pt>
                <c:pt idx="15128">
                  <c:v>0.91279999999991579</c:v>
                </c:pt>
                <c:pt idx="15129">
                  <c:v>0.91289999999991578</c:v>
                </c:pt>
                <c:pt idx="15130">
                  <c:v>0.91299999999991577</c:v>
                </c:pt>
                <c:pt idx="15131">
                  <c:v>0.91309999999991576</c:v>
                </c:pt>
                <c:pt idx="15132">
                  <c:v>0.91319999999991575</c:v>
                </c:pt>
                <c:pt idx="15133">
                  <c:v>0.91329999999991573</c:v>
                </c:pt>
                <c:pt idx="15134">
                  <c:v>0.91339999999991572</c:v>
                </c:pt>
                <c:pt idx="15135">
                  <c:v>0.91349999999991571</c:v>
                </c:pt>
                <c:pt idx="15136">
                  <c:v>0.9135999999999157</c:v>
                </c:pt>
                <c:pt idx="15137">
                  <c:v>0.91369999999991569</c:v>
                </c:pt>
                <c:pt idx="15138">
                  <c:v>0.91379999999991568</c:v>
                </c:pt>
                <c:pt idx="15139">
                  <c:v>0.91389999999991567</c:v>
                </c:pt>
                <c:pt idx="15140">
                  <c:v>0.91399999999991566</c:v>
                </c:pt>
                <c:pt idx="15141">
                  <c:v>0.91409999999991565</c:v>
                </c:pt>
                <c:pt idx="15142">
                  <c:v>0.91419999999991564</c:v>
                </c:pt>
                <c:pt idx="15143">
                  <c:v>0.91429999999991562</c:v>
                </c:pt>
                <c:pt idx="15144">
                  <c:v>0.91439999999991561</c:v>
                </c:pt>
                <c:pt idx="15145">
                  <c:v>0.9144999999999156</c:v>
                </c:pt>
                <c:pt idx="15146">
                  <c:v>0.91459999999991559</c:v>
                </c:pt>
                <c:pt idx="15147">
                  <c:v>0.91469999999991558</c:v>
                </c:pt>
                <c:pt idx="15148">
                  <c:v>0.91479999999991557</c:v>
                </c:pt>
                <c:pt idx="15149">
                  <c:v>0.91489999999991556</c:v>
                </c:pt>
                <c:pt idx="15150">
                  <c:v>0.91499999999991555</c:v>
                </c:pt>
                <c:pt idx="15151">
                  <c:v>0.91509999999991554</c:v>
                </c:pt>
                <c:pt idx="15152">
                  <c:v>0.91519999999991553</c:v>
                </c:pt>
                <c:pt idx="15153">
                  <c:v>0.91529999999991551</c:v>
                </c:pt>
                <c:pt idx="15154">
                  <c:v>0.9153999999999155</c:v>
                </c:pt>
                <c:pt idx="15155">
                  <c:v>0.91549999999991549</c:v>
                </c:pt>
                <c:pt idx="15156">
                  <c:v>0.91559999999991548</c:v>
                </c:pt>
                <c:pt idx="15157">
                  <c:v>0.91569999999991547</c:v>
                </c:pt>
                <c:pt idx="15158">
                  <c:v>0.91579999999991546</c:v>
                </c:pt>
                <c:pt idx="15159">
                  <c:v>0.91589999999991545</c:v>
                </c:pt>
                <c:pt idx="15160">
                  <c:v>0.91599999999991544</c:v>
                </c:pt>
                <c:pt idx="15161">
                  <c:v>0.91609999999991543</c:v>
                </c:pt>
                <c:pt idx="15162">
                  <c:v>0.91619999999991542</c:v>
                </c:pt>
                <c:pt idx="15163">
                  <c:v>0.9162999999999154</c:v>
                </c:pt>
                <c:pt idx="15164">
                  <c:v>0.91639999999991539</c:v>
                </c:pt>
                <c:pt idx="15165">
                  <c:v>0.91649999999991538</c:v>
                </c:pt>
                <c:pt idx="15166">
                  <c:v>0.91659999999991537</c:v>
                </c:pt>
                <c:pt idx="15167">
                  <c:v>0.91669999999991536</c:v>
                </c:pt>
                <c:pt idx="15168">
                  <c:v>0.91679999999991535</c:v>
                </c:pt>
                <c:pt idx="15169">
                  <c:v>0.91689999999991534</c:v>
                </c:pt>
                <c:pt idx="15170">
                  <c:v>0.91699999999991533</c:v>
                </c:pt>
                <c:pt idx="15171">
                  <c:v>0.91709999999991532</c:v>
                </c:pt>
                <c:pt idx="15172">
                  <c:v>0.91719999999991531</c:v>
                </c:pt>
                <c:pt idx="15173">
                  <c:v>0.91729999999991529</c:v>
                </c:pt>
                <c:pt idx="15174">
                  <c:v>0.91739999999991528</c:v>
                </c:pt>
                <c:pt idx="15175">
                  <c:v>0.91749999999991527</c:v>
                </c:pt>
                <c:pt idx="15176">
                  <c:v>0.91759999999991526</c:v>
                </c:pt>
                <c:pt idx="15177">
                  <c:v>0.91769999999991525</c:v>
                </c:pt>
                <c:pt idx="15178">
                  <c:v>0.91779999999991524</c:v>
                </c:pt>
                <c:pt idx="15179">
                  <c:v>0.91789999999991523</c:v>
                </c:pt>
                <c:pt idx="15180">
                  <c:v>0.91799999999991522</c:v>
                </c:pt>
                <c:pt idx="15181">
                  <c:v>0.91809999999991521</c:v>
                </c:pt>
                <c:pt idx="15182">
                  <c:v>0.9181999999999152</c:v>
                </c:pt>
                <c:pt idx="15183">
                  <c:v>0.91829999999991518</c:v>
                </c:pt>
                <c:pt idx="15184">
                  <c:v>0.91839999999991517</c:v>
                </c:pt>
                <c:pt idx="15185">
                  <c:v>0.91849999999991516</c:v>
                </c:pt>
                <c:pt idx="15186">
                  <c:v>0.91859999999991515</c:v>
                </c:pt>
                <c:pt idx="15187">
                  <c:v>0.91869999999991514</c:v>
                </c:pt>
                <c:pt idx="15188">
                  <c:v>0.91879999999991513</c:v>
                </c:pt>
                <c:pt idx="15189">
                  <c:v>0.91889999999991512</c:v>
                </c:pt>
                <c:pt idx="15190">
                  <c:v>0.91899999999991511</c:v>
                </c:pt>
                <c:pt idx="15191">
                  <c:v>0.9190999999999151</c:v>
                </c:pt>
                <c:pt idx="15192">
                  <c:v>0.91919999999991508</c:v>
                </c:pt>
                <c:pt idx="15193">
                  <c:v>0.91929999999991507</c:v>
                </c:pt>
                <c:pt idx="15194">
                  <c:v>0.91939999999991506</c:v>
                </c:pt>
                <c:pt idx="15195">
                  <c:v>0.91949999999991505</c:v>
                </c:pt>
                <c:pt idx="15196">
                  <c:v>0.91959999999991504</c:v>
                </c:pt>
                <c:pt idx="15197">
                  <c:v>0.91969999999991503</c:v>
                </c:pt>
                <c:pt idx="15198">
                  <c:v>0.91979999999991502</c:v>
                </c:pt>
                <c:pt idx="15199">
                  <c:v>0.91989999999991501</c:v>
                </c:pt>
                <c:pt idx="15200">
                  <c:v>0.919999999999915</c:v>
                </c:pt>
                <c:pt idx="15201">
                  <c:v>0.92009999999991499</c:v>
                </c:pt>
                <c:pt idx="15202">
                  <c:v>0.92019999999991497</c:v>
                </c:pt>
                <c:pt idx="15203">
                  <c:v>0.92029999999991496</c:v>
                </c:pt>
                <c:pt idx="15204">
                  <c:v>0.92039999999991495</c:v>
                </c:pt>
                <c:pt idx="15205">
                  <c:v>0.92049999999991494</c:v>
                </c:pt>
                <c:pt idx="15206">
                  <c:v>0.92059999999991493</c:v>
                </c:pt>
                <c:pt idx="15207">
                  <c:v>0.92069999999991492</c:v>
                </c:pt>
                <c:pt idx="15208">
                  <c:v>0.92079999999991491</c:v>
                </c:pt>
                <c:pt idx="15209">
                  <c:v>0.9208999999999149</c:v>
                </c:pt>
                <c:pt idx="15210">
                  <c:v>0.92099999999991489</c:v>
                </c:pt>
                <c:pt idx="15211">
                  <c:v>0.92109999999991488</c:v>
                </c:pt>
                <c:pt idx="15212">
                  <c:v>0.92119999999991486</c:v>
                </c:pt>
                <c:pt idx="15213">
                  <c:v>0.92129999999991485</c:v>
                </c:pt>
                <c:pt idx="15214">
                  <c:v>0.92139999999991484</c:v>
                </c:pt>
                <c:pt idx="15215">
                  <c:v>0.92149999999991483</c:v>
                </c:pt>
                <c:pt idx="15216">
                  <c:v>0.92159999999991482</c:v>
                </c:pt>
                <c:pt idx="15217">
                  <c:v>0.92169999999991481</c:v>
                </c:pt>
                <c:pt idx="15218">
                  <c:v>0.9217999999999148</c:v>
                </c:pt>
                <c:pt idx="15219">
                  <c:v>0.92189999999991479</c:v>
                </c:pt>
                <c:pt idx="15220">
                  <c:v>0.92199999999991478</c:v>
                </c:pt>
                <c:pt idx="15221">
                  <c:v>0.92209999999991477</c:v>
                </c:pt>
                <c:pt idx="15222">
                  <c:v>0.92219999999991475</c:v>
                </c:pt>
                <c:pt idx="15223">
                  <c:v>0.92229999999991474</c:v>
                </c:pt>
                <c:pt idx="15224">
                  <c:v>0.92239999999991473</c:v>
                </c:pt>
                <c:pt idx="15225">
                  <c:v>0.92249999999991472</c:v>
                </c:pt>
                <c:pt idx="15226">
                  <c:v>0.92259999999991471</c:v>
                </c:pt>
                <c:pt idx="15227">
                  <c:v>0.9226999999999147</c:v>
                </c:pt>
                <c:pt idx="15228">
                  <c:v>0.92279999999991469</c:v>
                </c:pt>
                <c:pt idx="15229">
                  <c:v>0.92289999999991468</c:v>
                </c:pt>
                <c:pt idx="15230">
                  <c:v>0.92299999999991467</c:v>
                </c:pt>
                <c:pt idx="15231">
                  <c:v>0.92309999999991466</c:v>
                </c:pt>
                <c:pt idx="15232">
                  <c:v>0.92319999999991464</c:v>
                </c:pt>
                <c:pt idx="15233">
                  <c:v>0.92329999999991463</c:v>
                </c:pt>
                <c:pt idx="15234">
                  <c:v>0.92339999999991462</c:v>
                </c:pt>
                <c:pt idx="15235">
                  <c:v>0.92349999999991461</c:v>
                </c:pt>
                <c:pt idx="15236">
                  <c:v>0.9235999999999146</c:v>
                </c:pt>
                <c:pt idx="15237">
                  <c:v>0.92369999999991459</c:v>
                </c:pt>
                <c:pt idx="15238">
                  <c:v>0.92379999999991458</c:v>
                </c:pt>
                <c:pt idx="15239">
                  <c:v>0.92389999999991457</c:v>
                </c:pt>
                <c:pt idx="15240">
                  <c:v>0.92399999999991456</c:v>
                </c:pt>
                <c:pt idx="15241">
                  <c:v>0.92409999999991455</c:v>
                </c:pt>
                <c:pt idx="15242">
                  <c:v>0.92419999999991453</c:v>
                </c:pt>
                <c:pt idx="15243">
                  <c:v>0.92429999999991452</c:v>
                </c:pt>
                <c:pt idx="15244">
                  <c:v>0.92439999999991451</c:v>
                </c:pt>
                <c:pt idx="15245">
                  <c:v>0.9244999999999145</c:v>
                </c:pt>
                <c:pt idx="15246">
                  <c:v>0.92459999999991449</c:v>
                </c:pt>
                <c:pt idx="15247">
                  <c:v>0.92469999999991448</c:v>
                </c:pt>
                <c:pt idx="15248">
                  <c:v>0.92479999999991447</c:v>
                </c:pt>
                <c:pt idx="15249">
                  <c:v>0.92489999999991446</c:v>
                </c:pt>
                <c:pt idx="15250">
                  <c:v>0.92499999999991445</c:v>
                </c:pt>
                <c:pt idx="15251">
                  <c:v>0.92509999999991444</c:v>
                </c:pt>
                <c:pt idx="15252">
                  <c:v>0.92519999999991442</c:v>
                </c:pt>
                <c:pt idx="15253">
                  <c:v>0.92529999999991441</c:v>
                </c:pt>
                <c:pt idx="15254">
                  <c:v>0.9253999999999144</c:v>
                </c:pt>
                <c:pt idx="15255">
                  <c:v>0.92549999999991439</c:v>
                </c:pt>
                <c:pt idx="15256">
                  <c:v>0.92559999999991438</c:v>
                </c:pt>
                <c:pt idx="15257">
                  <c:v>0.92569999999991437</c:v>
                </c:pt>
                <c:pt idx="15258">
                  <c:v>0.92579999999991436</c:v>
                </c:pt>
                <c:pt idx="15259">
                  <c:v>0.92589999999991435</c:v>
                </c:pt>
                <c:pt idx="15260">
                  <c:v>0.92599999999991434</c:v>
                </c:pt>
                <c:pt idx="15261">
                  <c:v>0.92609999999991433</c:v>
                </c:pt>
                <c:pt idx="15262">
                  <c:v>0.92619999999991431</c:v>
                </c:pt>
                <c:pt idx="15263">
                  <c:v>0.9262999999999143</c:v>
                </c:pt>
                <c:pt idx="15264">
                  <c:v>0.92639999999991429</c:v>
                </c:pt>
                <c:pt idx="15265">
                  <c:v>0.92649999999991428</c:v>
                </c:pt>
                <c:pt idx="15266">
                  <c:v>0.92659999999991427</c:v>
                </c:pt>
                <c:pt idx="15267">
                  <c:v>0.92669999999991426</c:v>
                </c:pt>
                <c:pt idx="15268">
                  <c:v>0.92679999999991425</c:v>
                </c:pt>
                <c:pt idx="15269">
                  <c:v>0.92689999999991424</c:v>
                </c:pt>
                <c:pt idx="15270">
                  <c:v>0.92699999999991423</c:v>
                </c:pt>
                <c:pt idx="15271">
                  <c:v>0.92709999999991421</c:v>
                </c:pt>
                <c:pt idx="15272">
                  <c:v>0.9271999999999142</c:v>
                </c:pt>
                <c:pt idx="15273">
                  <c:v>0.92729999999991419</c:v>
                </c:pt>
                <c:pt idx="15274">
                  <c:v>0.92739999999991418</c:v>
                </c:pt>
                <c:pt idx="15275">
                  <c:v>0.92749999999991417</c:v>
                </c:pt>
                <c:pt idx="15276">
                  <c:v>0.92759999999991416</c:v>
                </c:pt>
                <c:pt idx="15277">
                  <c:v>0.92769999999991415</c:v>
                </c:pt>
                <c:pt idx="15278">
                  <c:v>0.92779999999991414</c:v>
                </c:pt>
                <c:pt idx="15279">
                  <c:v>0.92789999999991413</c:v>
                </c:pt>
                <c:pt idx="15280">
                  <c:v>0.92799999999991412</c:v>
                </c:pt>
                <c:pt idx="15281">
                  <c:v>0.9280999999999141</c:v>
                </c:pt>
                <c:pt idx="15282">
                  <c:v>0.92819999999991409</c:v>
                </c:pt>
                <c:pt idx="15283">
                  <c:v>0.92829999999991408</c:v>
                </c:pt>
                <c:pt idx="15284">
                  <c:v>0.92839999999991407</c:v>
                </c:pt>
                <c:pt idx="15285">
                  <c:v>0.92849999999991406</c:v>
                </c:pt>
                <c:pt idx="15286">
                  <c:v>0.92859999999991405</c:v>
                </c:pt>
                <c:pt idx="15287">
                  <c:v>0.92869999999991404</c:v>
                </c:pt>
                <c:pt idx="15288">
                  <c:v>0.92879999999991403</c:v>
                </c:pt>
                <c:pt idx="15289">
                  <c:v>0.92889999999991402</c:v>
                </c:pt>
                <c:pt idx="15290">
                  <c:v>0.92899999999991401</c:v>
                </c:pt>
                <c:pt idx="15291">
                  <c:v>0.92909999999991399</c:v>
                </c:pt>
                <c:pt idx="15292">
                  <c:v>0.92919999999991398</c:v>
                </c:pt>
                <c:pt idx="15293">
                  <c:v>0.92929999999991397</c:v>
                </c:pt>
                <c:pt idx="15294">
                  <c:v>0.92939999999991396</c:v>
                </c:pt>
                <c:pt idx="15295">
                  <c:v>0.92949999999991395</c:v>
                </c:pt>
                <c:pt idx="15296">
                  <c:v>0.92959999999991394</c:v>
                </c:pt>
                <c:pt idx="15297">
                  <c:v>0.92969999999991393</c:v>
                </c:pt>
                <c:pt idx="15298">
                  <c:v>0.92979999999991392</c:v>
                </c:pt>
                <c:pt idx="15299">
                  <c:v>0.92989999999991391</c:v>
                </c:pt>
                <c:pt idx="15300">
                  <c:v>0.9299999999999139</c:v>
                </c:pt>
                <c:pt idx="15301">
                  <c:v>0.93009999999991388</c:v>
                </c:pt>
                <c:pt idx="15302">
                  <c:v>0.93019999999991387</c:v>
                </c:pt>
                <c:pt idx="15303">
                  <c:v>0.93029999999991386</c:v>
                </c:pt>
                <c:pt idx="15304">
                  <c:v>0.93039999999991385</c:v>
                </c:pt>
                <c:pt idx="15305">
                  <c:v>0.93049999999991384</c:v>
                </c:pt>
                <c:pt idx="15306">
                  <c:v>0.93059999999991383</c:v>
                </c:pt>
                <c:pt idx="15307">
                  <c:v>0.93069999999991382</c:v>
                </c:pt>
                <c:pt idx="15308">
                  <c:v>0.93079999999991381</c:v>
                </c:pt>
                <c:pt idx="15309">
                  <c:v>0.9308999999999138</c:v>
                </c:pt>
                <c:pt idx="15310">
                  <c:v>0.93099999999991379</c:v>
                </c:pt>
                <c:pt idx="15311">
                  <c:v>0.93109999999991377</c:v>
                </c:pt>
                <c:pt idx="15312">
                  <c:v>0.93119999999991376</c:v>
                </c:pt>
                <c:pt idx="15313">
                  <c:v>0.93129999999991375</c:v>
                </c:pt>
                <c:pt idx="15314">
                  <c:v>0.93139999999991374</c:v>
                </c:pt>
                <c:pt idx="15315">
                  <c:v>0.93149999999991373</c:v>
                </c:pt>
                <c:pt idx="15316">
                  <c:v>0.93159999999991372</c:v>
                </c:pt>
                <c:pt idx="15317">
                  <c:v>0.93169999999991371</c:v>
                </c:pt>
                <c:pt idx="15318">
                  <c:v>0.9317999999999137</c:v>
                </c:pt>
                <c:pt idx="15319">
                  <c:v>0.93189999999991369</c:v>
                </c:pt>
                <c:pt idx="15320">
                  <c:v>0.93199999999991368</c:v>
                </c:pt>
                <c:pt idx="15321">
                  <c:v>0.93209999999991366</c:v>
                </c:pt>
                <c:pt idx="15322">
                  <c:v>0.93219999999991365</c:v>
                </c:pt>
                <c:pt idx="15323">
                  <c:v>0.93229999999991364</c:v>
                </c:pt>
                <c:pt idx="15324">
                  <c:v>0.93239999999991363</c:v>
                </c:pt>
                <c:pt idx="15325">
                  <c:v>0.93249999999991362</c:v>
                </c:pt>
                <c:pt idx="15326">
                  <c:v>0.93259999999991361</c:v>
                </c:pt>
                <c:pt idx="15327">
                  <c:v>0.9326999999999136</c:v>
                </c:pt>
                <c:pt idx="15328">
                  <c:v>0.93279999999991359</c:v>
                </c:pt>
                <c:pt idx="15329">
                  <c:v>0.93289999999991358</c:v>
                </c:pt>
                <c:pt idx="15330">
                  <c:v>0.93299999999991357</c:v>
                </c:pt>
                <c:pt idx="15331">
                  <c:v>0.93309999999991355</c:v>
                </c:pt>
                <c:pt idx="15332">
                  <c:v>0.93319999999991354</c:v>
                </c:pt>
                <c:pt idx="15333">
                  <c:v>0.93329999999991353</c:v>
                </c:pt>
                <c:pt idx="15334">
                  <c:v>0.93339999999991352</c:v>
                </c:pt>
                <c:pt idx="15335">
                  <c:v>0.93349999999991351</c:v>
                </c:pt>
                <c:pt idx="15336">
                  <c:v>0.9335999999999135</c:v>
                </c:pt>
                <c:pt idx="15337">
                  <c:v>0.93369999999991349</c:v>
                </c:pt>
                <c:pt idx="15338">
                  <c:v>0.93379999999991348</c:v>
                </c:pt>
                <c:pt idx="15339">
                  <c:v>0.93389999999991347</c:v>
                </c:pt>
                <c:pt idx="15340">
                  <c:v>0.93399999999991346</c:v>
                </c:pt>
                <c:pt idx="15341">
                  <c:v>0.93409999999991344</c:v>
                </c:pt>
                <c:pt idx="15342">
                  <c:v>0.93419999999991343</c:v>
                </c:pt>
                <c:pt idx="15343">
                  <c:v>0.93429999999991342</c:v>
                </c:pt>
                <c:pt idx="15344">
                  <c:v>0.93439999999991341</c:v>
                </c:pt>
                <c:pt idx="15345">
                  <c:v>0.9344999999999134</c:v>
                </c:pt>
                <c:pt idx="15346">
                  <c:v>0.93459999999991339</c:v>
                </c:pt>
                <c:pt idx="15347">
                  <c:v>0.93469999999991338</c:v>
                </c:pt>
                <c:pt idx="15348">
                  <c:v>0.93479999999991337</c:v>
                </c:pt>
                <c:pt idx="15349">
                  <c:v>0.93489999999991336</c:v>
                </c:pt>
                <c:pt idx="15350">
                  <c:v>0.93499999999991334</c:v>
                </c:pt>
                <c:pt idx="15351">
                  <c:v>0.93509999999991333</c:v>
                </c:pt>
                <c:pt idx="15352">
                  <c:v>0.93519999999991332</c:v>
                </c:pt>
                <c:pt idx="15353">
                  <c:v>0.93529999999991331</c:v>
                </c:pt>
                <c:pt idx="15354">
                  <c:v>0.9353999999999133</c:v>
                </c:pt>
                <c:pt idx="15355">
                  <c:v>0.93549999999991329</c:v>
                </c:pt>
                <c:pt idx="15356">
                  <c:v>0.93559999999991328</c:v>
                </c:pt>
                <c:pt idx="15357">
                  <c:v>0.93569999999991327</c:v>
                </c:pt>
                <c:pt idx="15358">
                  <c:v>0.93579999999991326</c:v>
                </c:pt>
                <c:pt idx="15359">
                  <c:v>0.93589999999991325</c:v>
                </c:pt>
                <c:pt idx="15360">
                  <c:v>0.93599999999991323</c:v>
                </c:pt>
                <c:pt idx="15361">
                  <c:v>0.93609999999991322</c:v>
                </c:pt>
                <c:pt idx="15362">
                  <c:v>0.93619999999991321</c:v>
                </c:pt>
                <c:pt idx="15363">
                  <c:v>0.9362999999999132</c:v>
                </c:pt>
                <c:pt idx="15364">
                  <c:v>0.93639999999991319</c:v>
                </c:pt>
                <c:pt idx="15365">
                  <c:v>0.93649999999991318</c:v>
                </c:pt>
                <c:pt idx="15366">
                  <c:v>0.93659999999991317</c:v>
                </c:pt>
                <c:pt idx="15367">
                  <c:v>0.93669999999991316</c:v>
                </c:pt>
                <c:pt idx="15368">
                  <c:v>0.93679999999991315</c:v>
                </c:pt>
                <c:pt idx="15369">
                  <c:v>0.93689999999991314</c:v>
                </c:pt>
                <c:pt idx="15370">
                  <c:v>0.93699999999991312</c:v>
                </c:pt>
                <c:pt idx="15371">
                  <c:v>0.93709999999991311</c:v>
                </c:pt>
                <c:pt idx="15372">
                  <c:v>0.9371999999999131</c:v>
                </c:pt>
                <c:pt idx="15373">
                  <c:v>0.93729999999991309</c:v>
                </c:pt>
                <c:pt idx="15374">
                  <c:v>0.93739999999991308</c:v>
                </c:pt>
                <c:pt idx="15375">
                  <c:v>0.93749999999991307</c:v>
                </c:pt>
                <c:pt idx="15376">
                  <c:v>0.93759999999991306</c:v>
                </c:pt>
                <c:pt idx="15377">
                  <c:v>0.93769999999991305</c:v>
                </c:pt>
                <c:pt idx="15378">
                  <c:v>0.93779999999991304</c:v>
                </c:pt>
                <c:pt idx="15379">
                  <c:v>0.93789999999991303</c:v>
                </c:pt>
                <c:pt idx="15380">
                  <c:v>0.93799999999991301</c:v>
                </c:pt>
                <c:pt idx="15381">
                  <c:v>0.938099999999913</c:v>
                </c:pt>
                <c:pt idx="15382">
                  <c:v>0.93819999999991299</c:v>
                </c:pt>
                <c:pt idx="15383">
                  <c:v>0.93829999999991298</c:v>
                </c:pt>
                <c:pt idx="15384">
                  <c:v>0.93839999999991297</c:v>
                </c:pt>
                <c:pt idx="15385">
                  <c:v>0.93849999999991296</c:v>
                </c:pt>
                <c:pt idx="15386">
                  <c:v>0.93859999999991295</c:v>
                </c:pt>
                <c:pt idx="15387">
                  <c:v>0.93869999999991294</c:v>
                </c:pt>
                <c:pt idx="15388">
                  <c:v>0.93879999999991293</c:v>
                </c:pt>
                <c:pt idx="15389">
                  <c:v>0.93889999999991292</c:v>
                </c:pt>
                <c:pt idx="15390">
                  <c:v>0.9389999999999129</c:v>
                </c:pt>
                <c:pt idx="15391">
                  <c:v>0.93909999999991289</c:v>
                </c:pt>
                <c:pt idx="15392">
                  <c:v>0.93919999999991288</c:v>
                </c:pt>
                <c:pt idx="15393">
                  <c:v>0.93929999999991287</c:v>
                </c:pt>
                <c:pt idx="15394">
                  <c:v>0.93939999999991286</c:v>
                </c:pt>
                <c:pt idx="15395">
                  <c:v>0.93949999999991285</c:v>
                </c:pt>
                <c:pt idx="15396">
                  <c:v>0.93959999999991284</c:v>
                </c:pt>
                <c:pt idx="15397">
                  <c:v>0.93969999999991283</c:v>
                </c:pt>
                <c:pt idx="15398">
                  <c:v>0.93979999999991282</c:v>
                </c:pt>
                <c:pt idx="15399">
                  <c:v>0.93989999999991281</c:v>
                </c:pt>
                <c:pt idx="15400">
                  <c:v>0.93999999999991279</c:v>
                </c:pt>
                <c:pt idx="15401">
                  <c:v>0.94009999999991278</c:v>
                </c:pt>
                <c:pt idx="15402">
                  <c:v>0.94019999999991277</c:v>
                </c:pt>
                <c:pt idx="15403">
                  <c:v>0.94029999999991276</c:v>
                </c:pt>
                <c:pt idx="15404">
                  <c:v>0.94039999999991275</c:v>
                </c:pt>
                <c:pt idx="15405">
                  <c:v>0.94049999999991274</c:v>
                </c:pt>
                <c:pt idx="15406">
                  <c:v>0.94059999999991273</c:v>
                </c:pt>
                <c:pt idx="15407">
                  <c:v>0.94069999999991272</c:v>
                </c:pt>
                <c:pt idx="15408">
                  <c:v>0.94079999999991271</c:v>
                </c:pt>
                <c:pt idx="15409">
                  <c:v>0.9408999999999127</c:v>
                </c:pt>
                <c:pt idx="15410">
                  <c:v>0.94099999999991268</c:v>
                </c:pt>
                <c:pt idx="15411">
                  <c:v>0.94109999999991267</c:v>
                </c:pt>
                <c:pt idx="15412">
                  <c:v>0.94119999999991266</c:v>
                </c:pt>
                <c:pt idx="15413">
                  <c:v>0.94129999999991265</c:v>
                </c:pt>
                <c:pt idx="15414">
                  <c:v>0.94139999999991264</c:v>
                </c:pt>
                <c:pt idx="15415">
                  <c:v>0.94149999999991263</c:v>
                </c:pt>
                <c:pt idx="15416">
                  <c:v>0.94159999999991262</c:v>
                </c:pt>
                <c:pt idx="15417">
                  <c:v>0.94169999999991261</c:v>
                </c:pt>
                <c:pt idx="15418">
                  <c:v>0.9417999999999126</c:v>
                </c:pt>
                <c:pt idx="15419">
                  <c:v>0.94189999999991258</c:v>
                </c:pt>
                <c:pt idx="15420">
                  <c:v>0.94199999999991257</c:v>
                </c:pt>
                <c:pt idx="15421">
                  <c:v>0.94209999999991256</c:v>
                </c:pt>
                <c:pt idx="15422">
                  <c:v>0.94219999999991255</c:v>
                </c:pt>
                <c:pt idx="15423">
                  <c:v>0.94229999999991254</c:v>
                </c:pt>
                <c:pt idx="15424">
                  <c:v>0.94239999999991253</c:v>
                </c:pt>
                <c:pt idx="15425">
                  <c:v>0.94249999999991252</c:v>
                </c:pt>
                <c:pt idx="15426">
                  <c:v>0.94259999999991251</c:v>
                </c:pt>
                <c:pt idx="15427">
                  <c:v>0.9426999999999125</c:v>
                </c:pt>
                <c:pt idx="15428">
                  <c:v>0.94279999999991249</c:v>
                </c:pt>
                <c:pt idx="15429">
                  <c:v>0.94289999999991247</c:v>
                </c:pt>
                <c:pt idx="15430">
                  <c:v>0.94299999999991246</c:v>
                </c:pt>
                <c:pt idx="15431">
                  <c:v>0.94309999999991245</c:v>
                </c:pt>
                <c:pt idx="15432">
                  <c:v>0.94319999999991244</c:v>
                </c:pt>
                <c:pt idx="15433">
                  <c:v>0.94329999999991243</c:v>
                </c:pt>
                <c:pt idx="15434">
                  <c:v>0.94339999999991242</c:v>
                </c:pt>
                <c:pt idx="15435">
                  <c:v>0.94349999999991241</c:v>
                </c:pt>
                <c:pt idx="15436">
                  <c:v>0.9435999999999124</c:v>
                </c:pt>
                <c:pt idx="15437">
                  <c:v>0.94369999999991239</c:v>
                </c:pt>
                <c:pt idx="15438">
                  <c:v>0.94379999999991238</c:v>
                </c:pt>
                <c:pt idx="15439">
                  <c:v>0.94389999999991236</c:v>
                </c:pt>
                <c:pt idx="15440">
                  <c:v>0.94399999999991235</c:v>
                </c:pt>
                <c:pt idx="15441">
                  <c:v>0.94409999999991234</c:v>
                </c:pt>
                <c:pt idx="15442">
                  <c:v>0.94419999999991233</c:v>
                </c:pt>
                <c:pt idx="15443">
                  <c:v>0.94429999999991232</c:v>
                </c:pt>
                <c:pt idx="15444">
                  <c:v>0.94439999999991231</c:v>
                </c:pt>
                <c:pt idx="15445">
                  <c:v>0.9444999999999123</c:v>
                </c:pt>
                <c:pt idx="15446">
                  <c:v>0.94459999999991229</c:v>
                </c:pt>
                <c:pt idx="15447">
                  <c:v>0.94469999999991228</c:v>
                </c:pt>
                <c:pt idx="15448">
                  <c:v>0.94479999999991227</c:v>
                </c:pt>
                <c:pt idx="15449">
                  <c:v>0.94489999999991225</c:v>
                </c:pt>
                <c:pt idx="15450">
                  <c:v>0.94499999999991224</c:v>
                </c:pt>
                <c:pt idx="15451">
                  <c:v>0.94509999999991223</c:v>
                </c:pt>
                <c:pt idx="15452">
                  <c:v>0.94519999999991222</c:v>
                </c:pt>
                <c:pt idx="15453">
                  <c:v>0.94529999999991221</c:v>
                </c:pt>
                <c:pt idx="15454">
                  <c:v>0.9453999999999122</c:v>
                </c:pt>
                <c:pt idx="15455">
                  <c:v>0.94549999999991219</c:v>
                </c:pt>
                <c:pt idx="15456">
                  <c:v>0.94559999999991218</c:v>
                </c:pt>
                <c:pt idx="15457">
                  <c:v>0.94569999999991217</c:v>
                </c:pt>
                <c:pt idx="15458">
                  <c:v>0.94579999999991216</c:v>
                </c:pt>
                <c:pt idx="15459">
                  <c:v>0.94589999999991214</c:v>
                </c:pt>
                <c:pt idx="15460">
                  <c:v>0.94599999999991213</c:v>
                </c:pt>
                <c:pt idx="15461">
                  <c:v>0.94609999999991212</c:v>
                </c:pt>
                <c:pt idx="15462">
                  <c:v>0.94619999999991211</c:v>
                </c:pt>
                <c:pt idx="15463">
                  <c:v>0.9462999999999121</c:v>
                </c:pt>
                <c:pt idx="15464">
                  <c:v>0.94639999999991209</c:v>
                </c:pt>
                <c:pt idx="15465">
                  <c:v>0.94649999999991208</c:v>
                </c:pt>
                <c:pt idx="15466">
                  <c:v>0.94659999999991207</c:v>
                </c:pt>
                <c:pt idx="15467">
                  <c:v>0.94669999999991206</c:v>
                </c:pt>
                <c:pt idx="15468">
                  <c:v>0.94679999999991205</c:v>
                </c:pt>
                <c:pt idx="15469">
                  <c:v>0.94689999999991203</c:v>
                </c:pt>
                <c:pt idx="15470">
                  <c:v>0.94699999999991202</c:v>
                </c:pt>
                <c:pt idx="15471">
                  <c:v>0.94709999999991201</c:v>
                </c:pt>
                <c:pt idx="15472">
                  <c:v>0.947199999999912</c:v>
                </c:pt>
                <c:pt idx="15473">
                  <c:v>0.94729999999991199</c:v>
                </c:pt>
                <c:pt idx="15474">
                  <c:v>0.94739999999991198</c:v>
                </c:pt>
                <c:pt idx="15475">
                  <c:v>0.94749999999991197</c:v>
                </c:pt>
                <c:pt idx="15476">
                  <c:v>0.94759999999991196</c:v>
                </c:pt>
                <c:pt idx="15477">
                  <c:v>0.94769999999991195</c:v>
                </c:pt>
                <c:pt idx="15478">
                  <c:v>0.94779999999991194</c:v>
                </c:pt>
                <c:pt idx="15479">
                  <c:v>0.94789999999991192</c:v>
                </c:pt>
                <c:pt idx="15480">
                  <c:v>0.94799999999991191</c:v>
                </c:pt>
                <c:pt idx="15481">
                  <c:v>0.9480999999999119</c:v>
                </c:pt>
                <c:pt idx="15482">
                  <c:v>0.94819999999991189</c:v>
                </c:pt>
                <c:pt idx="15483">
                  <c:v>0.94829999999991188</c:v>
                </c:pt>
                <c:pt idx="15484">
                  <c:v>0.94839999999991187</c:v>
                </c:pt>
                <c:pt idx="15485">
                  <c:v>0.94849999999991186</c:v>
                </c:pt>
                <c:pt idx="15486">
                  <c:v>0.94859999999991185</c:v>
                </c:pt>
                <c:pt idx="15487">
                  <c:v>0.94869999999991184</c:v>
                </c:pt>
                <c:pt idx="15488">
                  <c:v>0.94879999999991183</c:v>
                </c:pt>
                <c:pt idx="15489">
                  <c:v>0.94889999999991181</c:v>
                </c:pt>
                <c:pt idx="15490">
                  <c:v>0.9489999999999118</c:v>
                </c:pt>
                <c:pt idx="15491">
                  <c:v>0.94909999999991179</c:v>
                </c:pt>
                <c:pt idx="15492">
                  <c:v>0.94919999999991178</c:v>
                </c:pt>
                <c:pt idx="15493">
                  <c:v>0.94929999999991177</c:v>
                </c:pt>
                <c:pt idx="15494">
                  <c:v>0.94939999999991176</c:v>
                </c:pt>
                <c:pt idx="15495">
                  <c:v>0.94949999999991175</c:v>
                </c:pt>
                <c:pt idx="15496">
                  <c:v>0.94959999999991174</c:v>
                </c:pt>
                <c:pt idx="15497">
                  <c:v>0.94969999999991173</c:v>
                </c:pt>
                <c:pt idx="15498">
                  <c:v>0.94979999999991171</c:v>
                </c:pt>
                <c:pt idx="15499">
                  <c:v>0.9498999999999117</c:v>
                </c:pt>
                <c:pt idx="15500">
                  <c:v>0.94999999999991169</c:v>
                </c:pt>
                <c:pt idx="15501">
                  <c:v>0.95009999999991168</c:v>
                </c:pt>
                <c:pt idx="15502">
                  <c:v>0.95019999999991167</c:v>
                </c:pt>
                <c:pt idx="15503">
                  <c:v>0.95029999999991166</c:v>
                </c:pt>
                <c:pt idx="15504">
                  <c:v>0.95039999999991165</c:v>
                </c:pt>
                <c:pt idx="15505">
                  <c:v>0.95049999999991164</c:v>
                </c:pt>
                <c:pt idx="15506">
                  <c:v>0.95059999999991163</c:v>
                </c:pt>
                <c:pt idx="15507">
                  <c:v>0.95069999999991162</c:v>
                </c:pt>
                <c:pt idx="15508">
                  <c:v>0.9507999999999116</c:v>
                </c:pt>
                <c:pt idx="15509">
                  <c:v>0.95089999999991159</c:v>
                </c:pt>
                <c:pt idx="15510">
                  <c:v>0.95099999999991158</c:v>
                </c:pt>
                <c:pt idx="15511">
                  <c:v>0.95109999999991157</c:v>
                </c:pt>
                <c:pt idx="15512">
                  <c:v>0.95119999999991156</c:v>
                </c:pt>
                <c:pt idx="15513">
                  <c:v>0.95129999999991155</c:v>
                </c:pt>
                <c:pt idx="15514">
                  <c:v>0.95139999999991154</c:v>
                </c:pt>
                <c:pt idx="15515">
                  <c:v>0.95149999999991153</c:v>
                </c:pt>
                <c:pt idx="15516">
                  <c:v>0.95159999999991152</c:v>
                </c:pt>
                <c:pt idx="15517">
                  <c:v>0.95169999999991151</c:v>
                </c:pt>
                <c:pt idx="15518">
                  <c:v>0.95179999999991149</c:v>
                </c:pt>
                <c:pt idx="15519">
                  <c:v>0.95189999999991148</c:v>
                </c:pt>
                <c:pt idx="15520">
                  <c:v>0.95199999999991147</c:v>
                </c:pt>
                <c:pt idx="15521">
                  <c:v>0.95209999999991146</c:v>
                </c:pt>
                <c:pt idx="15522">
                  <c:v>0.95219999999991145</c:v>
                </c:pt>
                <c:pt idx="15523">
                  <c:v>0.95229999999991144</c:v>
                </c:pt>
                <c:pt idx="15524">
                  <c:v>0.95239999999991143</c:v>
                </c:pt>
                <c:pt idx="15525">
                  <c:v>0.95249999999991142</c:v>
                </c:pt>
                <c:pt idx="15526">
                  <c:v>0.95259999999991141</c:v>
                </c:pt>
                <c:pt idx="15527">
                  <c:v>0.9526999999999114</c:v>
                </c:pt>
                <c:pt idx="15528">
                  <c:v>0.95279999999991138</c:v>
                </c:pt>
                <c:pt idx="15529">
                  <c:v>0.95289999999991137</c:v>
                </c:pt>
                <c:pt idx="15530">
                  <c:v>0.95299999999991136</c:v>
                </c:pt>
                <c:pt idx="15531">
                  <c:v>0.95309999999991135</c:v>
                </c:pt>
                <c:pt idx="15532">
                  <c:v>0.95319999999991134</c:v>
                </c:pt>
                <c:pt idx="15533">
                  <c:v>0.95329999999991133</c:v>
                </c:pt>
                <c:pt idx="15534">
                  <c:v>0.95339999999991132</c:v>
                </c:pt>
                <c:pt idx="15535">
                  <c:v>0.95349999999991131</c:v>
                </c:pt>
                <c:pt idx="15536">
                  <c:v>0.9535999999999113</c:v>
                </c:pt>
                <c:pt idx="15537">
                  <c:v>0.95369999999991129</c:v>
                </c:pt>
                <c:pt idx="15538">
                  <c:v>0.95379999999991127</c:v>
                </c:pt>
                <c:pt idx="15539">
                  <c:v>0.95389999999991126</c:v>
                </c:pt>
                <c:pt idx="15540">
                  <c:v>0.95399999999991125</c:v>
                </c:pt>
                <c:pt idx="15541">
                  <c:v>0.95409999999991124</c:v>
                </c:pt>
                <c:pt idx="15542">
                  <c:v>0.95419999999991123</c:v>
                </c:pt>
                <c:pt idx="15543">
                  <c:v>0.95429999999991122</c:v>
                </c:pt>
                <c:pt idx="15544">
                  <c:v>0.95439999999991121</c:v>
                </c:pt>
                <c:pt idx="15545">
                  <c:v>0.9544999999999112</c:v>
                </c:pt>
                <c:pt idx="15546">
                  <c:v>0.95459999999991119</c:v>
                </c:pt>
                <c:pt idx="15547">
                  <c:v>0.95469999999991118</c:v>
                </c:pt>
                <c:pt idx="15548">
                  <c:v>0.95479999999991116</c:v>
                </c:pt>
                <c:pt idx="15549">
                  <c:v>0.95489999999991115</c:v>
                </c:pt>
                <c:pt idx="15550">
                  <c:v>0.95499999999991114</c:v>
                </c:pt>
                <c:pt idx="15551">
                  <c:v>0.95509999999991113</c:v>
                </c:pt>
                <c:pt idx="15552">
                  <c:v>0.95519999999991112</c:v>
                </c:pt>
                <c:pt idx="15553">
                  <c:v>0.95529999999991111</c:v>
                </c:pt>
                <c:pt idx="15554">
                  <c:v>0.9553999999999111</c:v>
                </c:pt>
                <c:pt idx="15555">
                  <c:v>0.95549999999991109</c:v>
                </c:pt>
                <c:pt idx="15556">
                  <c:v>0.95559999999991108</c:v>
                </c:pt>
                <c:pt idx="15557">
                  <c:v>0.95569999999991107</c:v>
                </c:pt>
                <c:pt idx="15558">
                  <c:v>0.95579999999991105</c:v>
                </c:pt>
                <c:pt idx="15559">
                  <c:v>0.95589999999991104</c:v>
                </c:pt>
                <c:pt idx="15560">
                  <c:v>0.95599999999991103</c:v>
                </c:pt>
                <c:pt idx="15561">
                  <c:v>0.95609999999991102</c:v>
                </c:pt>
                <c:pt idx="15562">
                  <c:v>0.95619999999991101</c:v>
                </c:pt>
                <c:pt idx="15563">
                  <c:v>0.956299999999911</c:v>
                </c:pt>
                <c:pt idx="15564">
                  <c:v>0.95639999999991099</c:v>
                </c:pt>
                <c:pt idx="15565">
                  <c:v>0.95649999999991098</c:v>
                </c:pt>
                <c:pt idx="15566">
                  <c:v>0.95659999999991097</c:v>
                </c:pt>
                <c:pt idx="15567">
                  <c:v>0.95669999999991095</c:v>
                </c:pt>
                <c:pt idx="15568">
                  <c:v>0.95679999999991094</c:v>
                </c:pt>
                <c:pt idx="15569">
                  <c:v>0.95689999999991093</c:v>
                </c:pt>
                <c:pt idx="15570">
                  <c:v>0.95699999999991092</c:v>
                </c:pt>
                <c:pt idx="15571">
                  <c:v>0.95709999999991091</c:v>
                </c:pt>
                <c:pt idx="15572">
                  <c:v>0.9571999999999109</c:v>
                </c:pt>
                <c:pt idx="15573">
                  <c:v>0.95729999999991089</c:v>
                </c:pt>
                <c:pt idx="15574">
                  <c:v>0.95739999999991088</c:v>
                </c:pt>
                <c:pt idx="15575">
                  <c:v>0.95749999999991087</c:v>
                </c:pt>
                <c:pt idx="15576">
                  <c:v>0.95759999999991086</c:v>
                </c:pt>
                <c:pt idx="15577">
                  <c:v>0.95769999999991084</c:v>
                </c:pt>
                <c:pt idx="15578">
                  <c:v>0.95779999999991083</c:v>
                </c:pt>
                <c:pt idx="15579">
                  <c:v>0.95789999999991082</c:v>
                </c:pt>
                <c:pt idx="15580">
                  <c:v>0.95799999999991081</c:v>
                </c:pt>
                <c:pt idx="15581">
                  <c:v>0.9580999999999108</c:v>
                </c:pt>
                <c:pt idx="15582">
                  <c:v>0.95819999999991079</c:v>
                </c:pt>
                <c:pt idx="15583">
                  <c:v>0.95829999999991078</c:v>
                </c:pt>
                <c:pt idx="15584">
                  <c:v>0.95839999999991077</c:v>
                </c:pt>
                <c:pt idx="15585">
                  <c:v>0.95849999999991076</c:v>
                </c:pt>
                <c:pt idx="15586">
                  <c:v>0.95859999999991075</c:v>
                </c:pt>
                <c:pt idx="15587">
                  <c:v>0.95869999999991073</c:v>
                </c:pt>
                <c:pt idx="15588">
                  <c:v>0.95879999999991072</c:v>
                </c:pt>
                <c:pt idx="15589">
                  <c:v>0.95889999999991071</c:v>
                </c:pt>
                <c:pt idx="15590">
                  <c:v>0.9589999999999107</c:v>
                </c:pt>
                <c:pt idx="15591">
                  <c:v>0.95909999999991069</c:v>
                </c:pt>
                <c:pt idx="15592">
                  <c:v>0.95919999999991068</c:v>
                </c:pt>
                <c:pt idx="15593">
                  <c:v>0.95929999999991067</c:v>
                </c:pt>
                <c:pt idx="15594">
                  <c:v>0.95939999999991066</c:v>
                </c:pt>
                <c:pt idx="15595">
                  <c:v>0.95949999999991065</c:v>
                </c:pt>
                <c:pt idx="15596">
                  <c:v>0.95959999999991064</c:v>
                </c:pt>
                <c:pt idx="15597">
                  <c:v>0.95969999999991062</c:v>
                </c:pt>
                <c:pt idx="15598">
                  <c:v>0.95979999999991061</c:v>
                </c:pt>
                <c:pt idx="15599">
                  <c:v>0.9598999999999106</c:v>
                </c:pt>
                <c:pt idx="15600">
                  <c:v>0.95999999999991059</c:v>
                </c:pt>
                <c:pt idx="15601">
                  <c:v>0.96009999999991058</c:v>
                </c:pt>
                <c:pt idx="15602">
                  <c:v>0.96019999999991057</c:v>
                </c:pt>
                <c:pt idx="15603">
                  <c:v>0.96029999999991056</c:v>
                </c:pt>
                <c:pt idx="15604">
                  <c:v>0.96039999999991055</c:v>
                </c:pt>
                <c:pt idx="15605">
                  <c:v>0.96049999999991054</c:v>
                </c:pt>
                <c:pt idx="15606">
                  <c:v>0.96059999999991053</c:v>
                </c:pt>
                <c:pt idx="15607">
                  <c:v>0.96069999999991051</c:v>
                </c:pt>
                <c:pt idx="15608">
                  <c:v>0.9607999999999105</c:v>
                </c:pt>
                <c:pt idx="15609">
                  <c:v>0.96089999999991049</c:v>
                </c:pt>
                <c:pt idx="15610">
                  <c:v>0.96099999999991048</c:v>
                </c:pt>
                <c:pt idx="15611">
                  <c:v>0.96109999999991047</c:v>
                </c:pt>
                <c:pt idx="15612">
                  <c:v>0.96119999999991046</c:v>
                </c:pt>
                <c:pt idx="15613">
                  <c:v>0.96129999999991045</c:v>
                </c:pt>
                <c:pt idx="15614">
                  <c:v>0.96139999999991044</c:v>
                </c:pt>
                <c:pt idx="15615">
                  <c:v>0.96149999999991043</c:v>
                </c:pt>
                <c:pt idx="15616">
                  <c:v>0.96159999999991042</c:v>
                </c:pt>
                <c:pt idx="15617">
                  <c:v>0.9616999999999104</c:v>
                </c:pt>
                <c:pt idx="15618">
                  <c:v>0.96179999999991039</c:v>
                </c:pt>
                <c:pt idx="15619">
                  <c:v>0.96189999999991038</c:v>
                </c:pt>
                <c:pt idx="15620">
                  <c:v>0.96199999999991037</c:v>
                </c:pt>
                <c:pt idx="15621">
                  <c:v>0.96209999999991036</c:v>
                </c:pt>
                <c:pt idx="15622">
                  <c:v>0.96219999999991035</c:v>
                </c:pt>
                <c:pt idx="15623">
                  <c:v>0.96229999999991034</c:v>
                </c:pt>
                <c:pt idx="15624">
                  <c:v>0.96239999999991033</c:v>
                </c:pt>
                <c:pt idx="15625">
                  <c:v>0.96249999999991032</c:v>
                </c:pt>
                <c:pt idx="15626">
                  <c:v>0.96259999999991031</c:v>
                </c:pt>
                <c:pt idx="15627">
                  <c:v>0.96269999999991029</c:v>
                </c:pt>
                <c:pt idx="15628">
                  <c:v>0.96279999999991028</c:v>
                </c:pt>
                <c:pt idx="15629">
                  <c:v>0.96289999999991027</c:v>
                </c:pt>
                <c:pt idx="15630">
                  <c:v>0.96299999999991026</c:v>
                </c:pt>
                <c:pt idx="15631">
                  <c:v>0.96309999999991025</c:v>
                </c:pt>
                <c:pt idx="15632">
                  <c:v>0.96319999999991024</c:v>
                </c:pt>
                <c:pt idx="15633">
                  <c:v>0.96329999999991023</c:v>
                </c:pt>
                <c:pt idx="15634">
                  <c:v>0.96339999999991022</c:v>
                </c:pt>
                <c:pt idx="15635">
                  <c:v>0.96349999999991021</c:v>
                </c:pt>
                <c:pt idx="15636">
                  <c:v>0.9635999999999102</c:v>
                </c:pt>
                <c:pt idx="15637">
                  <c:v>0.96369999999991018</c:v>
                </c:pt>
                <c:pt idx="15638">
                  <c:v>0.96379999999991017</c:v>
                </c:pt>
                <c:pt idx="15639">
                  <c:v>0.96389999999991016</c:v>
                </c:pt>
                <c:pt idx="15640">
                  <c:v>0.96399999999991015</c:v>
                </c:pt>
                <c:pt idx="15641">
                  <c:v>0.96409999999991014</c:v>
                </c:pt>
                <c:pt idx="15642">
                  <c:v>0.96419999999991013</c:v>
                </c:pt>
                <c:pt idx="15643">
                  <c:v>0.96429999999991012</c:v>
                </c:pt>
                <c:pt idx="15644">
                  <c:v>0.96439999999991011</c:v>
                </c:pt>
                <c:pt idx="15645">
                  <c:v>0.9644999999999101</c:v>
                </c:pt>
                <c:pt idx="15646">
                  <c:v>0.96459999999991008</c:v>
                </c:pt>
                <c:pt idx="15647">
                  <c:v>0.96469999999991007</c:v>
                </c:pt>
                <c:pt idx="15648">
                  <c:v>0.96479999999991006</c:v>
                </c:pt>
                <c:pt idx="15649">
                  <c:v>0.96489999999991005</c:v>
                </c:pt>
                <c:pt idx="15650">
                  <c:v>0.96499999999991004</c:v>
                </c:pt>
                <c:pt idx="15651">
                  <c:v>0.96509999999991003</c:v>
                </c:pt>
                <c:pt idx="15652">
                  <c:v>0.96519999999991002</c:v>
                </c:pt>
                <c:pt idx="15653">
                  <c:v>0.96529999999991001</c:v>
                </c:pt>
                <c:pt idx="15654">
                  <c:v>0.96539999999991</c:v>
                </c:pt>
                <c:pt idx="15655">
                  <c:v>0.96549999999990999</c:v>
                </c:pt>
                <c:pt idx="15656">
                  <c:v>0.96559999999990997</c:v>
                </c:pt>
                <c:pt idx="15657">
                  <c:v>0.96569999999990996</c:v>
                </c:pt>
                <c:pt idx="15658">
                  <c:v>0.96579999999990995</c:v>
                </c:pt>
                <c:pt idx="15659">
                  <c:v>0.96589999999990994</c:v>
                </c:pt>
                <c:pt idx="15660">
                  <c:v>0.96599999999990993</c:v>
                </c:pt>
                <c:pt idx="15661">
                  <c:v>0.96609999999990992</c:v>
                </c:pt>
                <c:pt idx="15662">
                  <c:v>0.96619999999990991</c:v>
                </c:pt>
                <c:pt idx="15663">
                  <c:v>0.9662999999999099</c:v>
                </c:pt>
                <c:pt idx="15664">
                  <c:v>0.96639999999990989</c:v>
                </c:pt>
                <c:pt idx="15665">
                  <c:v>0.96649999999990988</c:v>
                </c:pt>
                <c:pt idx="15666">
                  <c:v>0.96659999999990986</c:v>
                </c:pt>
                <c:pt idx="15667">
                  <c:v>0.96669999999990985</c:v>
                </c:pt>
                <c:pt idx="15668">
                  <c:v>0.96679999999990984</c:v>
                </c:pt>
                <c:pt idx="15669">
                  <c:v>0.96689999999990983</c:v>
                </c:pt>
                <c:pt idx="15670">
                  <c:v>0.96699999999990982</c:v>
                </c:pt>
                <c:pt idx="15671">
                  <c:v>0.96709999999990981</c:v>
                </c:pt>
                <c:pt idx="15672">
                  <c:v>0.9671999999999098</c:v>
                </c:pt>
                <c:pt idx="15673">
                  <c:v>0.96729999999990979</c:v>
                </c:pt>
                <c:pt idx="15674">
                  <c:v>0.96739999999990978</c:v>
                </c:pt>
                <c:pt idx="15675">
                  <c:v>0.96749999999990977</c:v>
                </c:pt>
                <c:pt idx="15676">
                  <c:v>0.96759999999990975</c:v>
                </c:pt>
                <c:pt idx="15677">
                  <c:v>0.96769999999990974</c:v>
                </c:pt>
                <c:pt idx="15678">
                  <c:v>0.96779999999990973</c:v>
                </c:pt>
                <c:pt idx="15679">
                  <c:v>0.96789999999990972</c:v>
                </c:pt>
                <c:pt idx="15680">
                  <c:v>0.96799999999990971</c:v>
                </c:pt>
                <c:pt idx="15681">
                  <c:v>0.9680999999999097</c:v>
                </c:pt>
                <c:pt idx="15682">
                  <c:v>0.96819999999990969</c:v>
                </c:pt>
                <c:pt idx="15683">
                  <c:v>0.96829999999990968</c:v>
                </c:pt>
                <c:pt idx="15684">
                  <c:v>0.96839999999990967</c:v>
                </c:pt>
                <c:pt idx="15685">
                  <c:v>0.96849999999990966</c:v>
                </c:pt>
                <c:pt idx="15686">
                  <c:v>0.96859999999990964</c:v>
                </c:pt>
                <c:pt idx="15687">
                  <c:v>0.96869999999990963</c:v>
                </c:pt>
                <c:pt idx="15688">
                  <c:v>0.96879999999990962</c:v>
                </c:pt>
                <c:pt idx="15689">
                  <c:v>0.96889999999990961</c:v>
                </c:pt>
                <c:pt idx="15690">
                  <c:v>0.9689999999999096</c:v>
                </c:pt>
                <c:pt idx="15691">
                  <c:v>0.96909999999990959</c:v>
                </c:pt>
                <c:pt idx="15692">
                  <c:v>0.96919999999990958</c:v>
                </c:pt>
                <c:pt idx="15693">
                  <c:v>0.96929999999990957</c:v>
                </c:pt>
                <c:pt idx="15694">
                  <c:v>0.96939999999990956</c:v>
                </c:pt>
                <c:pt idx="15695">
                  <c:v>0.96949999999990955</c:v>
                </c:pt>
                <c:pt idx="15696">
                  <c:v>0.96959999999990953</c:v>
                </c:pt>
                <c:pt idx="15697">
                  <c:v>0.96969999999990952</c:v>
                </c:pt>
                <c:pt idx="15698">
                  <c:v>0.96979999999990951</c:v>
                </c:pt>
                <c:pt idx="15699">
                  <c:v>0.9698999999999095</c:v>
                </c:pt>
                <c:pt idx="15700">
                  <c:v>0.96999999999990949</c:v>
                </c:pt>
                <c:pt idx="15701">
                  <c:v>0.97009999999990948</c:v>
                </c:pt>
                <c:pt idx="15702">
                  <c:v>0.97019999999990947</c:v>
                </c:pt>
                <c:pt idx="15703">
                  <c:v>0.97029999999990946</c:v>
                </c:pt>
                <c:pt idx="15704">
                  <c:v>0.97039999999990945</c:v>
                </c:pt>
                <c:pt idx="15705">
                  <c:v>0.97049999999990944</c:v>
                </c:pt>
                <c:pt idx="15706">
                  <c:v>0.97059999999990942</c:v>
                </c:pt>
                <c:pt idx="15707">
                  <c:v>0.97069999999990941</c:v>
                </c:pt>
                <c:pt idx="15708">
                  <c:v>0.9707999999999094</c:v>
                </c:pt>
                <c:pt idx="15709">
                  <c:v>0.97089999999990939</c:v>
                </c:pt>
                <c:pt idx="15710">
                  <c:v>0.97099999999990938</c:v>
                </c:pt>
                <c:pt idx="15711">
                  <c:v>0.97109999999990937</c:v>
                </c:pt>
                <c:pt idx="15712">
                  <c:v>0.97119999999990936</c:v>
                </c:pt>
                <c:pt idx="15713">
                  <c:v>0.97129999999990935</c:v>
                </c:pt>
                <c:pt idx="15714">
                  <c:v>0.97139999999990934</c:v>
                </c:pt>
                <c:pt idx="15715">
                  <c:v>0.97149999999990932</c:v>
                </c:pt>
                <c:pt idx="15716">
                  <c:v>0.97159999999990931</c:v>
                </c:pt>
                <c:pt idx="15717">
                  <c:v>0.9716999999999093</c:v>
                </c:pt>
                <c:pt idx="15718">
                  <c:v>0.97179999999990929</c:v>
                </c:pt>
                <c:pt idx="15719">
                  <c:v>0.97189999999990928</c:v>
                </c:pt>
                <c:pt idx="15720">
                  <c:v>0.97199999999990927</c:v>
                </c:pt>
                <c:pt idx="15721">
                  <c:v>0.97209999999990926</c:v>
                </c:pt>
                <c:pt idx="15722">
                  <c:v>0.97219999999990925</c:v>
                </c:pt>
                <c:pt idx="15723">
                  <c:v>0.97229999999990924</c:v>
                </c:pt>
                <c:pt idx="15724">
                  <c:v>0.97239999999990923</c:v>
                </c:pt>
                <c:pt idx="15725">
                  <c:v>0.97249999999990921</c:v>
                </c:pt>
                <c:pt idx="15726">
                  <c:v>0.9725999999999092</c:v>
                </c:pt>
                <c:pt idx="15727">
                  <c:v>0.97269999999990919</c:v>
                </c:pt>
                <c:pt idx="15728">
                  <c:v>0.97279999999990918</c:v>
                </c:pt>
                <c:pt idx="15729">
                  <c:v>0.97289999999990917</c:v>
                </c:pt>
                <c:pt idx="15730">
                  <c:v>0.97299999999990916</c:v>
                </c:pt>
                <c:pt idx="15731">
                  <c:v>0.97309999999990915</c:v>
                </c:pt>
                <c:pt idx="15732">
                  <c:v>0.97319999999990914</c:v>
                </c:pt>
                <c:pt idx="15733">
                  <c:v>0.97329999999990913</c:v>
                </c:pt>
                <c:pt idx="15734">
                  <c:v>0.97339999999990912</c:v>
                </c:pt>
                <c:pt idx="15735">
                  <c:v>0.9734999999999091</c:v>
                </c:pt>
                <c:pt idx="15736">
                  <c:v>0.97359999999990909</c:v>
                </c:pt>
                <c:pt idx="15737">
                  <c:v>0.97369999999990908</c:v>
                </c:pt>
                <c:pt idx="15738">
                  <c:v>0.97379999999990907</c:v>
                </c:pt>
                <c:pt idx="15739">
                  <c:v>0.97389999999990906</c:v>
                </c:pt>
                <c:pt idx="15740">
                  <c:v>0.97399999999990905</c:v>
                </c:pt>
                <c:pt idx="15741">
                  <c:v>0.97409999999990904</c:v>
                </c:pt>
                <c:pt idx="15742">
                  <c:v>0.97419999999990903</c:v>
                </c:pt>
                <c:pt idx="15743">
                  <c:v>0.97429999999990902</c:v>
                </c:pt>
                <c:pt idx="15744">
                  <c:v>0.97439999999990901</c:v>
                </c:pt>
                <c:pt idx="15745">
                  <c:v>0.97449999999990899</c:v>
                </c:pt>
                <c:pt idx="15746">
                  <c:v>0.97459999999990898</c:v>
                </c:pt>
                <c:pt idx="15747">
                  <c:v>0.97469999999990897</c:v>
                </c:pt>
                <c:pt idx="15748">
                  <c:v>0.97479999999990896</c:v>
                </c:pt>
                <c:pt idx="15749">
                  <c:v>0.97489999999990895</c:v>
                </c:pt>
                <c:pt idx="15750">
                  <c:v>0.97499999999990894</c:v>
                </c:pt>
                <c:pt idx="15751">
                  <c:v>0.97509999999990893</c:v>
                </c:pt>
                <c:pt idx="15752">
                  <c:v>0.97519999999990892</c:v>
                </c:pt>
                <c:pt idx="15753">
                  <c:v>0.97529999999990891</c:v>
                </c:pt>
                <c:pt idx="15754">
                  <c:v>0.9753999999999089</c:v>
                </c:pt>
                <c:pt idx="15755">
                  <c:v>0.97549999999990888</c:v>
                </c:pt>
                <c:pt idx="15756">
                  <c:v>0.97559999999990887</c:v>
                </c:pt>
                <c:pt idx="15757">
                  <c:v>0.97569999999990886</c:v>
                </c:pt>
                <c:pt idx="15758">
                  <c:v>0.97579999999990885</c:v>
                </c:pt>
                <c:pt idx="15759">
                  <c:v>0.97589999999990884</c:v>
                </c:pt>
                <c:pt idx="15760">
                  <c:v>0.97599999999990883</c:v>
                </c:pt>
                <c:pt idx="15761">
                  <c:v>0.97609999999990882</c:v>
                </c:pt>
                <c:pt idx="15762">
                  <c:v>0.97619999999990881</c:v>
                </c:pt>
                <c:pt idx="15763">
                  <c:v>0.9762999999999088</c:v>
                </c:pt>
                <c:pt idx="15764">
                  <c:v>0.97639999999990879</c:v>
                </c:pt>
                <c:pt idx="15765">
                  <c:v>0.97649999999990877</c:v>
                </c:pt>
                <c:pt idx="15766">
                  <c:v>0.97659999999990876</c:v>
                </c:pt>
                <c:pt idx="15767">
                  <c:v>0.97669999999990875</c:v>
                </c:pt>
                <c:pt idx="15768">
                  <c:v>0.97679999999990874</c:v>
                </c:pt>
                <c:pt idx="15769">
                  <c:v>0.97689999999990873</c:v>
                </c:pt>
                <c:pt idx="15770">
                  <c:v>0.97699999999990872</c:v>
                </c:pt>
                <c:pt idx="15771">
                  <c:v>0.97709999999990871</c:v>
                </c:pt>
                <c:pt idx="15772">
                  <c:v>0.9771999999999087</c:v>
                </c:pt>
                <c:pt idx="15773">
                  <c:v>0.97729999999990869</c:v>
                </c:pt>
                <c:pt idx="15774">
                  <c:v>0.97739999999990868</c:v>
                </c:pt>
                <c:pt idx="15775">
                  <c:v>0.97749999999990866</c:v>
                </c:pt>
                <c:pt idx="15776">
                  <c:v>0.97759999999990865</c:v>
                </c:pt>
                <c:pt idx="15777">
                  <c:v>0.97769999999990864</c:v>
                </c:pt>
                <c:pt idx="15778">
                  <c:v>0.97779999999990863</c:v>
                </c:pt>
                <c:pt idx="15779">
                  <c:v>0.97789999999990862</c:v>
                </c:pt>
                <c:pt idx="15780">
                  <c:v>0.97799999999990861</c:v>
                </c:pt>
                <c:pt idx="15781">
                  <c:v>0.9780999999999086</c:v>
                </c:pt>
                <c:pt idx="15782">
                  <c:v>0.97819999999990859</c:v>
                </c:pt>
                <c:pt idx="15783">
                  <c:v>0.97829999999990858</c:v>
                </c:pt>
                <c:pt idx="15784">
                  <c:v>0.97839999999990857</c:v>
                </c:pt>
                <c:pt idx="15785">
                  <c:v>0.97849999999990855</c:v>
                </c:pt>
                <c:pt idx="15786">
                  <c:v>0.97859999999990854</c:v>
                </c:pt>
                <c:pt idx="15787">
                  <c:v>0.97869999999990853</c:v>
                </c:pt>
                <c:pt idx="15788">
                  <c:v>0.97879999999990852</c:v>
                </c:pt>
                <c:pt idx="15789">
                  <c:v>0.97889999999990851</c:v>
                </c:pt>
                <c:pt idx="15790">
                  <c:v>0.9789999999999085</c:v>
                </c:pt>
                <c:pt idx="15791">
                  <c:v>0.97909999999990849</c:v>
                </c:pt>
                <c:pt idx="15792">
                  <c:v>0.97919999999990848</c:v>
                </c:pt>
                <c:pt idx="15793">
                  <c:v>0.97929999999990847</c:v>
                </c:pt>
                <c:pt idx="15794">
                  <c:v>0.97939999999990845</c:v>
                </c:pt>
                <c:pt idx="15795">
                  <c:v>0.97949999999990844</c:v>
                </c:pt>
                <c:pt idx="15796">
                  <c:v>0.97959999999990843</c:v>
                </c:pt>
                <c:pt idx="15797">
                  <c:v>0.97969999999990842</c:v>
                </c:pt>
                <c:pt idx="15798">
                  <c:v>0.97979999999990841</c:v>
                </c:pt>
                <c:pt idx="15799">
                  <c:v>0.9798999999999084</c:v>
                </c:pt>
                <c:pt idx="15800">
                  <c:v>0.97999999999990839</c:v>
                </c:pt>
                <c:pt idx="15801">
                  <c:v>0.98009999999990838</c:v>
                </c:pt>
                <c:pt idx="15802">
                  <c:v>0.98019999999990837</c:v>
                </c:pt>
                <c:pt idx="15803">
                  <c:v>0.98029999999990836</c:v>
                </c:pt>
                <c:pt idx="15804">
                  <c:v>0.98039999999990834</c:v>
                </c:pt>
                <c:pt idx="15805">
                  <c:v>0.98049999999990833</c:v>
                </c:pt>
                <c:pt idx="15806">
                  <c:v>0.98059999999990832</c:v>
                </c:pt>
                <c:pt idx="15807">
                  <c:v>0.98069999999990831</c:v>
                </c:pt>
                <c:pt idx="15808">
                  <c:v>0.9807999999999083</c:v>
                </c:pt>
                <c:pt idx="15809">
                  <c:v>0.98089999999990829</c:v>
                </c:pt>
                <c:pt idx="15810">
                  <c:v>0.98099999999990828</c:v>
                </c:pt>
                <c:pt idx="15811">
                  <c:v>0.98109999999990827</c:v>
                </c:pt>
                <c:pt idx="15812">
                  <c:v>0.98119999999990826</c:v>
                </c:pt>
                <c:pt idx="15813">
                  <c:v>0.98129999999990825</c:v>
                </c:pt>
                <c:pt idx="15814">
                  <c:v>0.98139999999990823</c:v>
                </c:pt>
                <c:pt idx="15815">
                  <c:v>0.98149999999990822</c:v>
                </c:pt>
                <c:pt idx="15816">
                  <c:v>0.98159999999990821</c:v>
                </c:pt>
                <c:pt idx="15817">
                  <c:v>0.9816999999999082</c:v>
                </c:pt>
                <c:pt idx="15818">
                  <c:v>0.98179999999990819</c:v>
                </c:pt>
                <c:pt idx="15819">
                  <c:v>0.98189999999990818</c:v>
                </c:pt>
                <c:pt idx="15820">
                  <c:v>0.98199999999990817</c:v>
                </c:pt>
                <c:pt idx="15821">
                  <c:v>0.98209999999990816</c:v>
                </c:pt>
                <c:pt idx="15822">
                  <c:v>0.98219999999990815</c:v>
                </c:pt>
                <c:pt idx="15823">
                  <c:v>0.98229999999990814</c:v>
                </c:pt>
                <c:pt idx="15824">
                  <c:v>0.98239999999990812</c:v>
                </c:pt>
                <c:pt idx="15825">
                  <c:v>0.98249999999990811</c:v>
                </c:pt>
                <c:pt idx="15826">
                  <c:v>0.9825999999999081</c:v>
                </c:pt>
                <c:pt idx="15827">
                  <c:v>0.98269999999990809</c:v>
                </c:pt>
                <c:pt idx="15828">
                  <c:v>0.98279999999990808</c:v>
                </c:pt>
                <c:pt idx="15829">
                  <c:v>0.98289999999990807</c:v>
                </c:pt>
                <c:pt idx="15830">
                  <c:v>0.98299999999990806</c:v>
                </c:pt>
                <c:pt idx="15831">
                  <c:v>0.98309999999990805</c:v>
                </c:pt>
                <c:pt idx="15832">
                  <c:v>0.98319999999990804</c:v>
                </c:pt>
                <c:pt idx="15833">
                  <c:v>0.98329999999990803</c:v>
                </c:pt>
                <c:pt idx="15834">
                  <c:v>0.98339999999990801</c:v>
                </c:pt>
                <c:pt idx="15835">
                  <c:v>0.983499999999908</c:v>
                </c:pt>
                <c:pt idx="15836">
                  <c:v>0.98359999999990799</c:v>
                </c:pt>
                <c:pt idx="15837">
                  <c:v>0.98369999999990798</c:v>
                </c:pt>
                <c:pt idx="15838">
                  <c:v>0.98379999999990797</c:v>
                </c:pt>
                <c:pt idx="15839">
                  <c:v>0.98389999999990796</c:v>
                </c:pt>
                <c:pt idx="15840">
                  <c:v>0.98399999999990795</c:v>
                </c:pt>
                <c:pt idx="15841">
                  <c:v>0.98409999999990794</c:v>
                </c:pt>
                <c:pt idx="15842">
                  <c:v>0.98419999999990793</c:v>
                </c:pt>
                <c:pt idx="15843">
                  <c:v>0.98429999999990792</c:v>
                </c:pt>
                <c:pt idx="15844">
                  <c:v>0.9843999999999079</c:v>
                </c:pt>
                <c:pt idx="15845">
                  <c:v>0.98449999999990789</c:v>
                </c:pt>
                <c:pt idx="15846">
                  <c:v>0.98459999999990788</c:v>
                </c:pt>
                <c:pt idx="15847">
                  <c:v>0.98469999999990787</c:v>
                </c:pt>
                <c:pt idx="15848">
                  <c:v>0.98479999999990786</c:v>
                </c:pt>
                <c:pt idx="15849">
                  <c:v>0.98489999999990785</c:v>
                </c:pt>
                <c:pt idx="15850">
                  <c:v>0.98499999999990784</c:v>
                </c:pt>
                <c:pt idx="15851">
                  <c:v>0.98509999999990783</c:v>
                </c:pt>
                <c:pt idx="15852">
                  <c:v>0.98519999999990782</c:v>
                </c:pt>
                <c:pt idx="15853">
                  <c:v>0.98529999999990781</c:v>
                </c:pt>
                <c:pt idx="15854">
                  <c:v>0.98539999999990779</c:v>
                </c:pt>
                <c:pt idx="15855">
                  <c:v>0.98549999999990778</c:v>
                </c:pt>
                <c:pt idx="15856">
                  <c:v>0.98559999999990777</c:v>
                </c:pt>
                <c:pt idx="15857">
                  <c:v>0.98569999999990776</c:v>
                </c:pt>
                <c:pt idx="15858">
                  <c:v>0.98579999999990775</c:v>
                </c:pt>
                <c:pt idx="15859">
                  <c:v>0.98589999999990774</c:v>
                </c:pt>
                <c:pt idx="15860">
                  <c:v>0.98599999999990773</c:v>
                </c:pt>
                <c:pt idx="15861">
                  <c:v>0.98609999999990772</c:v>
                </c:pt>
                <c:pt idx="15862">
                  <c:v>0.98619999999990771</c:v>
                </c:pt>
                <c:pt idx="15863">
                  <c:v>0.98629999999990769</c:v>
                </c:pt>
                <c:pt idx="15864">
                  <c:v>0.98639999999990768</c:v>
                </c:pt>
                <c:pt idx="15865">
                  <c:v>0.98649999999990767</c:v>
                </c:pt>
                <c:pt idx="15866">
                  <c:v>0.98659999999990766</c:v>
                </c:pt>
                <c:pt idx="15867">
                  <c:v>0.98669999999990765</c:v>
                </c:pt>
                <c:pt idx="15868">
                  <c:v>0.98679999999990764</c:v>
                </c:pt>
                <c:pt idx="15869">
                  <c:v>0.98689999999990763</c:v>
                </c:pt>
                <c:pt idx="15870">
                  <c:v>0.98699999999990762</c:v>
                </c:pt>
                <c:pt idx="15871">
                  <c:v>0.98709999999990761</c:v>
                </c:pt>
                <c:pt idx="15872">
                  <c:v>0.9871999999999076</c:v>
                </c:pt>
                <c:pt idx="15873">
                  <c:v>0.98729999999990758</c:v>
                </c:pt>
                <c:pt idx="15874">
                  <c:v>0.98739999999990757</c:v>
                </c:pt>
                <c:pt idx="15875">
                  <c:v>0.98749999999990756</c:v>
                </c:pt>
                <c:pt idx="15876">
                  <c:v>0.98759999999990755</c:v>
                </c:pt>
                <c:pt idx="15877">
                  <c:v>0.98769999999990754</c:v>
                </c:pt>
                <c:pt idx="15878">
                  <c:v>0.98779999999990753</c:v>
                </c:pt>
                <c:pt idx="15879">
                  <c:v>0.98789999999990752</c:v>
                </c:pt>
                <c:pt idx="15880">
                  <c:v>0.98799999999990751</c:v>
                </c:pt>
                <c:pt idx="15881">
                  <c:v>0.9880999999999075</c:v>
                </c:pt>
                <c:pt idx="15882">
                  <c:v>0.98819999999990749</c:v>
                </c:pt>
                <c:pt idx="15883">
                  <c:v>0.98829999999990747</c:v>
                </c:pt>
                <c:pt idx="15884">
                  <c:v>0.98839999999990746</c:v>
                </c:pt>
                <c:pt idx="15885">
                  <c:v>0.98849999999990745</c:v>
                </c:pt>
                <c:pt idx="15886">
                  <c:v>0.98859999999990744</c:v>
                </c:pt>
                <c:pt idx="15887">
                  <c:v>0.98869999999990743</c:v>
                </c:pt>
                <c:pt idx="15888">
                  <c:v>0.98879999999990742</c:v>
                </c:pt>
                <c:pt idx="15889">
                  <c:v>0.98889999999990741</c:v>
                </c:pt>
                <c:pt idx="15890">
                  <c:v>0.9889999999999074</c:v>
                </c:pt>
                <c:pt idx="15891">
                  <c:v>0.98909999999990739</c:v>
                </c:pt>
                <c:pt idx="15892">
                  <c:v>0.98919999999990738</c:v>
                </c:pt>
                <c:pt idx="15893">
                  <c:v>0.98929999999990736</c:v>
                </c:pt>
                <c:pt idx="15894">
                  <c:v>0.98939999999990735</c:v>
                </c:pt>
                <c:pt idx="15895">
                  <c:v>0.98949999999990734</c:v>
                </c:pt>
                <c:pt idx="15896">
                  <c:v>0.98959999999990733</c:v>
                </c:pt>
                <c:pt idx="15897">
                  <c:v>0.98969999999990732</c:v>
                </c:pt>
                <c:pt idx="15898">
                  <c:v>0.98979999999990731</c:v>
                </c:pt>
                <c:pt idx="15899">
                  <c:v>0.9898999999999073</c:v>
                </c:pt>
                <c:pt idx="15900">
                  <c:v>0.98999999999990729</c:v>
                </c:pt>
                <c:pt idx="15901">
                  <c:v>0.99009999999990728</c:v>
                </c:pt>
                <c:pt idx="15902">
                  <c:v>0.99019999999990727</c:v>
                </c:pt>
                <c:pt idx="15903">
                  <c:v>0.99029999999990725</c:v>
                </c:pt>
                <c:pt idx="15904">
                  <c:v>0.99039999999990724</c:v>
                </c:pt>
                <c:pt idx="15905">
                  <c:v>0.99049999999990723</c:v>
                </c:pt>
                <c:pt idx="15906">
                  <c:v>0.99059999999990722</c:v>
                </c:pt>
                <c:pt idx="15907">
                  <c:v>0.99069999999990721</c:v>
                </c:pt>
                <c:pt idx="15908">
                  <c:v>0.9907999999999072</c:v>
                </c:pt>
                <c:pt idx="15909">
                  <c:v>0.99089999999990719</c:v>
                </c:pt>
                <c:pt idx="15910">
                  <c:v>0.99099999999990718</c:v>
                </c:pt>
                <c:pt idx="15911">
                  <c:v>0.99109999999990717</c:v>
                </c:pt>
                <c:pt idx="15912">
                  <c:v>0.99119999999990716</c:v>
                </c:pt>
                <c:pt idx="15913">
                  <c:v>0.99129999999990714</c:v>
                </c:pt>
                <c:pt idx="15914">
                  <c:v>0.99139999999990713</c:v>
                </c:pt>
                <c:pt idx="15915">
                  <c:v>0.99149999999990712</c:v>
                </c:pt>
                <c:pt idx="15916">
                  <c:v>0.99159999999990711</c:v>
                </c:pt>
                <c:pt idx="15917">
                  <c:v>0.9916999999999071</c:v>
                </c:pt>
                <c:pt idx="15918">
                  <c:v>0.99179999999990709</c:v>
                </c:pt>
                <c:pt idx="15919">
                  <c:v>0.99189999999990708</c:v>
                </c:pt>
                <c:pt idx="15920">
                  <c:v>0.99199999999990707</c:v>
                </c:pt>
                <c:pt idx="15921">
                  <c:v>0.99209999999990706</c:v>
                </c:pt>
                <c:pt idx="15922">
                  <c:v>0.99219999999990705</c:v>
                </c:pt>
                <c:pt idx="15923">
                  <c:v>0.99229999999990703</c:v>
                </c:pt>
                <c:pt idx="15924">
                  <c:v>0.99239999999990702</c:v>
                </c:pt>
                <c:pt idx="15925">
                  <c:v>0.99249999999990701</c:v>
                </c:pt>
                <c:pt idx="15926">
                  <c:v>0.992599999999907</c:v>
                </c:pt>
                <c:pt idx="15927">
                  <c:v>0.99269999999990699</c:v>
                </c:pt>
                <c:pt idx="15928">
                  <c:v>0.99279999999990698</c:v>
                </c:pt>
                <c:pt idx="15929">
                  <c:v>0.99289999999990697</c:v>
                </c:pt>
                <c:pt idx="15930">
                  <c:v>0.99299999999990696</c:v>
                </c:pt>
                <c:pt idx="15931">
                  <c:v>0.99309999999990695</c:v>
                </c:pt>
                <c:pt idx="15932">
                  <c:v>0.99319999999990694</c:v>
                </c:pt>
                <c:pt idx="15933">
                  <c:v>0.99329999999990692</c:v>
                </c:pt>
                <c:pt idx="15934">
                  <c:v>0.99339999999990691</c:v>
                </c:pt>
                <c:pt idx="15935">
                  <c:v>0.9934999999999069</c:v>
                </c:pt>
                <c:pt idx="15936">
                  <c:v>0.99359999999990689</c:v>
                </c:pt>
                <c:pt idx="15937">
                  <c:v>0.99369999999990688</c:v>
                </c:pt>
                <c:pt idx="15938">
                  <c:v>0.99379999999990687</c:v>
                </c:pt>
                <c:pt idx="15939">
                  <c:v>0.99389999999990686</c:v>
                </c:pt>
                <c:pt idx="15940">
                  <c:v>0.99399999999990685</c:v>
                </c:pt>
                <c:pt idx="15941">
                  <c:v>0.99409999999990684</c:v>
                </c:pt>
                <c:pt idx="15942">
                  <c:v>0.99419999999990682</c:v>
                </c:pt>
                <c:pt idx="15943">
                  <c:v>0.99429999999990681</c:v>
                </c:pt>
                <c:pt idx="15944">
                  <c:v>0.9943999999999068</c:v>
                </c:pt>
                <c:pt idx="15945">
                  <c:v>0.99449999999990679</c:v>
                </c:pt>
                <c:pt idx="15946">
                  <c:v>0.99459999999990678</c:v>
                </c:pt>
                <c:pt idx="15947">
                  <c:v>0.99469999999990677</c:v>
                </c:pt>
                <c:pt idx="15948">
                  <c:v>0.99479999999990676</c:v>
                </c:pt>
                <c:pt idx="15949">
                  <c:v>0.99489999999990675</c:v>
                </c:pt>
                <c:pt idx="15950">
                  <c:v>0.99499999999990674</c:v>
                </c:pt>
                <c:pt idx="15951">
                  <c:v>0.99509999999990673</c:v>
                </c:pt>
                <c:pt idx="15952">
                  <c:v>0.99519999999990671</c:v>
                </c:pt>
                <c:pt idx="15953">
                  <c:v>0.9952999999999067</c:v>
                </c:pt>
                <c:pt idx="15954">
                  <c:v>0.99539999999990669</c:v>
                </c:pt>
                <c:pt idx="15955">
                  <c:v>0.99549999999990668</c:v>
                </c:pt>
                <c:pt idx="15956">
                  <c:v>0.99559999999990667</c:v>
                </c:pt>
                <c:pt idx="15957">
                  <c:v>0.99569999999990666</c:v>
                </c:pt>
                <c:pt idx="15958">
                  <c:v>0.99579999999990665</c:v>
                </c:pt>
                <c:pt idx="15959">
                  <c:v>0.99589999999990664</c:v>
                </c:pt>
                <c:pt idx="15960">
                  <c:v>0.99599999999990663</c:v>
                </c:pt>
                <c:pt idx="15961">
                  <c:v>0.99609999999990662</c:v>
                </c:pt>
                <c:pt idx="15962">
                  <c:v>0.9961999999999066</c:v>
                </c:pt>
                <c:pt idx="15963">
                  <c:v>0.99629999999990659</c:v>
                </c:pt>
                <c:pt idx="15964">
                  <c:v>0.99639999999990658</c:v>
                </c:pt>
                <c:pt idx="15965">
                  <c:v>0.99649999999990657</c:v>
                </c:pt>
                <c:pt idx="15966">
                  <c:v>0.99659999999990656</c:v>
                </c:pt>
                <c:pt idx="15967">
                  <c:v>0.99669999999990655</c:v>
                </c:pt>
                <c:pt idx="15968">
                  <c:v>0.99679999999990654</c:v>
                </c:pt>
                <c:pt idx="15969">
                  <c:v>0.99689999999990653</c:v>
                </c:pt>
                <c:pt idx="15970">
                  <c:v>0.99699999999990652</c:v>
                </c:pt>
                <c:pt idx="15971">
                  <c:v>0.99709999999990651</c:v>
                </c:pt>
                <c:pt idx="15972">
                  <c:v>0.99719999999990649</c:v>
                </c:pt>
                <c:pt idx="15973">
                  <c:v>0.99729999999990648</c:v>
                </c:pt>
                <c:pt idx="15974">
                  <c:v>0.99739999999990647</c:v>
                </c:pt>
                <c:pt idx="15975">
                  <c:v>0.99749999999990646</c:v>
                </c:pt>
                <c:pt idx="15976">
                  <c:v>0.99759999999990645</c:v>
                </c:pt>
                <c:pt idx="15977">
                  <c:v>0.99769999999990644</c:v>
                </c:pt>
                <c:pt idx="15978">
                  <c:v>0.99779999999990643</c:v>
                </c:pt>
                <c:pt idx="15979">
                  <c:v>0.99789999999990642</c:v>
                </c:pt>
                <c:pt idx="15980">
                  <c:v>0.99799999999990641</c:v>
                </c:pt>
                <c:pt idx="15981">
                  <c:v>0.9980999999999064</c:v>
                </c:pt>
                <c:pt idx="15982">
                  <c:v>0.99819999999990638</c:v>
                </c:pt>
                <c:pt idx="15983">
                  <c:v>0.99829999999990637</c:v>
                </c:pt>
                <c:pt idx="15984">
                  <c:v>0.99839999999990636</c:v>
                </c:pt>
                <c:pt idx="15985">
                  <c:v>0.99849999999990635</c:v>
                </c:pt>
                <c:pt idx="15986">
                  <c:v>0.99859999999990634</c:v>
                </c:pt>
                <c:pt idx="15987">
                  <c:v>0.99869999999990633</c:v>
                </c:pt>
                <c:pt idx="15988">
                  <c:v>0.99879999999990632</c:v>
                </c:pt>
                <c:pt idx="15989">
                  <c:v>0.99889999999990631</c:v>
                </c:pt>
                <c:pt idx="15990">
                  <c:v>0.9989999999999063</c:v>
                </c:pt>
                <c:pt idx="15991">
                  <c:v>0.99909999999990629</c:v>
                </c:pt>
                <c:pt idx="15992">
                  <c:v>0.99919999999990627</c:v>
                </c:pt>
                <c:pt idx="15993">
                  <c:v>0.99929999999990626</c:v>
                </c:pt>
                <c:pt idx="15994">
                  <c:v>0.99939999999990625</c:v>
                </c:pt>
                <c:pt idx="15995">
                  <c:v>0.99949999999990624</c:v>
                </c:pt>
                <c:pt idx="15996">
                  <c:v>0.99959999999990623</c:v>
                </c:pt>
                <c:pt idx="15997">
                  <c:v>0.99969999999990622</c:v>
                </c:pt>
                <c:pt idx="15998">
                  <c:v>0.99979999999990621</c:v>
                </c:pt>
                <c:pt idx="15999">
                  <c:v>0.9998999999999062</c:v>
                </c:pt>
                <c:pt idx="16000">
                  <c:v>0.99999999999990619</c:v>
                </c:pt>
                <c:pt idx="16001">
                  <c:v>1.0000999999999063</c:v>
                </c:pt>
                <c:pt idx="16002">
                  <c:v>1.0001999999999063</c:v>
                </c:pt>
                <c:pt idx="16003">
                  <c:v>1.0002999999999063</c:v>
                </c:pt>
                <c:pt idx="16004">
                  <c:v>1.0003999999999063</c:v>
                </c:pt>
                <c:pt idx="16005">
                  <c:v>1.0004999999999062</c:v>
                </c:pt>
                <c:pt idx="16006">
                  <c:v>1.0005999999999062</c:v>
                </c:pt>
                <c:pt idx="16007">
                  <c:v>1.0006999999999062</c:v>
                </c:pt>
                <c:pt idx="16008">
                  <c:v>1.0007999999999062</c:v>
                </c:pt>
                <c:pt idx="16009">
                  <c:v>1.0008999999999062</c:v>
                </c:pt>
                <c:pt idx="16010">
                  <c:v>1.0009999999999062</c:v>
                </c:pt>
                <c:pt idx="16011">
                  <c:v>1.0010999999999062</c:v>
                </c:pt>
                <c:pt idx="16012">
                  <c:v>1.0011999999999062</c:v>
                </c:pt>
                <c:pt idx="16013">
                  <c:v>1.0012999999999062</c:v>
                </c:pt>
                <c:pt idx="16014">
                  <c:v>1.0013999999999061</c:v>
                </c:pt>
                <c:pt idx="16015">
                  <c:v>1.0014999999999061</c:v>
                </c:pt>
                <c:pt idx="16016">
                  <c:v>1.0015999999999061</c:v>
                </c:pt>
                <c:pt idx="16017">
                  <c:v>1.0016999999999061</c:v>
                </c:pt>
                <c:pt idx="16018">
                  <c:v>1.0017999999999061</c:v>
                </c:pt>
                <c:pt idx="16019">
                  <c:v>1.0018999999999061</c:v>
                </c:pt>
                <c:pt idx="16020">
                  <c:v>1.0019999999999061</c:v>
                </c:pt>
                <c:pt idx="16021">
                  <c:v>1.0020999999999061</c:v>
                </c:pt>
                <c:pt idx="16022">
                  <c:v>1.0021999999999061</c:v>
                </c:pt>
                <c:pt idx="16023">
                  <c:v>1.002299999999906</c:v>
                </c:pt>
                <c:pt idx="16024">
                  <c:v>1.002399999999906</c:v>
                </c:pt>
                <c:pt idx="16025">
                  <c:v>1.002499999999906</c:v>
                </c:pt>
                <c:pt idx="16026">
                  <c:v>1.002599999999906</c:v>
                </c:pt>
                <c:pt idx="16027">
                  <c:v>1.002699999999906</c:v>
                </c:pt>
                <c:pt idx="16028">
                  <c:v>1.002799999999906</c:v>
                </c:pt>
                <c:pt idx="16029">
                  <c:v>1.002899999999906</c:v>
                </c:pt>
                <c:pt idx="16030">
                  <c:v>1.002999999999906</c:v>
                </c:pt>
                <c:pt idx="16031">
                  <c:v>1.003099999999906</c:v>
                </c:pt>
                <c:pt idx="16032">
                  <c:v>1.0031999999999059</c:v>
                </c:pt>
                <c:pt idx="16033">
                  <c:v>1.0032999999999059</c:v>
                </c:pt>
                <c:pt idx="16034">
                  <c:v>1.0033999999999059</c:v>
                </c:pt>
                <c:pt idx="16035">
                  <c:v>1.0034999999999059</c:v>
                </c:pt>
                <c:pt idx="16036">
                  <c:v>1.0035999999999059</c:v>
                </c:pt>
                <c:pt idx="16037">
                  <c:v>1.0036999999999059</c:v>
                </c:pt>
                <c:pt idx="16038">
                  <c:v>1.0037999999999059</c:v>
                </c:pt>
                <c:pt idx="16039">
                  <c:v>1.0038999999999059</c:v>
                </c:pt>
                <c:pt idx="16040">
                  <c:v>1.0039999999999059</c:v>
                </c:pt>
                <c:pt idx="16041">
                  <c:v>1.0040999999999058</c:v>
                </c:pt>
                <c:pt idx="16042">
                  <c:v>1.0041999999999058</c:v>
                </c:pt>
                <c:pt idx="16043">
                  <c:v>1.0042999999999058</c:v>
                </c:pt>
                <c:pt idx="16044">
                  <c:v>1.0043999999999058</c:v>
                </c:pt>
                <c:pt idx="16045">
                  <c:v>1.0044999999999058</c:v>
                </c:pt>
                <c:pt idx="16046">
                  <c:v>1.0045999999999058</c:v>
                </c:pt>
                <c:pt idx="16047">
                  <c:v>1.0046999999999058</c:v>
                </c:pt>
                <c:pt idx="16048">
                  <c:v>1.0047999999999058</c:v>
                </c:pt>
                <c:pt idx="16049">
                  <c:v>1.0048999999999058</c:v>
                </c:pt>
                <c:pt idx="16050">
                  <c:v>1.0049999999999057</c:v>
                </c:pt>
                <c:pt idx="16051">
                  <c:v>1.0050999999999057</c:v>
                </c:pt>
                <c:pt idx="16052">
                  <c:v>1.0051999999999057</c:v>
                </c:pt>
                <c:pt idx="16053">
                  <c:v>1.0052999999999057</c:v>
                </c:pt>
                <c:pt idx="16054">
                  <c:v>1.0053999999999057</c:v>
                </c:pt>
                <c:pt idx="16055">
                  <c:v>1.0054999999999057</c:v>
                </c:pt>
                <c:pt idx="16056">
                  <c:v>1.0055999999999057</c:v>
                </c:pt>
                <c:pt idx="16057">
                  <c:v>1.0056999999999057</c:v>
                </c:pt>
                <c:pt idx="16058">
                  <c:v>1.0057999999999057</c:v>
                </c:pt>
                <c:pt idx="16059">
                  <c:v>1.0058999999999056</c:v>
                </c:pt>
                <c:pt idx="16060">
                  <c:v>1.0059999999999056</c:v>
                </c:pt>
                <c:pt idx="16061">
                  <c:v>1.0060999999999056</c:v>
                </c:pt>
                <c:pt idx="16062">
                  <c:v>1.0061999999999056</c:v>
                </c:pt>
                <c:pt idx="16063">
                  <c:v>1.0062999999999056</c:v>
                </c:pt>
                <c:pt idx="16064">
                  <c:v>1.0063999999999056</c:v>
                </c:pt>
                <c:pt idx="16065">
                  <c:v>1.0064999999999056</c:v>
                </c:pt>
                <c:pt idx="16066">
                  <c:v>1.0065999999999056</c:v>
                </c:pt>
                <c:pt idx="16067">
                  <c:v>1.0066999999999056</c:v>
                </c:pt>
                <c:pt idx="16068">
                  <c:v>1.0067999999999055</c:v>
                </c:pt>
                <c:pt idx="16069">
                  <c:v>1.0068999999999055</c:v>
                </c:pt>
                <c:pt idx="16070">
                  <c:v>1.0069999999999055</c:v>
                </c:pt>
                <c:pt idx="16071">
                  <c:v>1.0070999999999055</c:v>
                </c:pt>
                <c:pt idx="16072">
                  <c:v>1.0071999999999055</c:v>
                </c:pt>
                <c:pt idx="16073">
                  <c:v>1.0072999999999055</c:v>
                </c:pt>
                <c:pt idx="16074">
                  <c:v>1.0073999999999055</c:v>
                </c:pt>
                <c:pt idx="16075">
                  <c:v>1.0074999999999055</c:v>
                </c:pt>
                <c:pt idx="16076">
                  <c:v>1.0075999999999055</c:v>
                </c:pt>
                <c:pt idx="16077">
                  <c:v>1.0076999999999054</c:v>
                </c:pt>
                <c:pt idx="16078">
                  <c:v>1.0077999999999054</c:v>
                </c:pt>
                <c:pt idx="16079">
                  <c:v>1.0078999999999054</c:v>
                </c:pt>
                <c:pt idx="16080">
                  <c:v>1.0079999999999054</c:v>
                </c:pt>
                <c:pt idx="16081">
                  <c:v>1.0080999999999054</c:v>
                </c:pt>
                <c:pt idx="16082">
                  <c:v>1.0081999999999054</c:v>
                </c:pt>
                <c:pt idx="16083">
                  <c:v>1.0082999999999054</c:v>
                </c:pt>
                <c:pt idx="16084">
                  <c:v>1.0083999999999054</c:v>
                </c:pt>
                <c:pt idx="16085">
                  <c:v>1.0084999999999054</c:v>
                </c:pt>
                <c:pt idx="16086">
                  <c:v>1.0085999999999054</c:v>
                </c:pt>
                <c:pt idx="16087">
                  <c:v>1.0086999999999053</c:v>
                </c:pt>
                <c:pt idx="16088">
                  <c:v>1.0087999999999053</c:v>
                </c:pt>
                <c:pt idx="16089">
                  <c:v>1.0088999999999053</c:v>
                </c:pt>
                <c:pt idx="16090">
                  <c:v>1.0089999999999053</c:v>
                </c:pt>
                <c:pt idx="16091">
                  <c:v>1.0090999999999053</c:v>
                </c:pt>
                <c:pt idx="16092">
                  <c:v>1.0091999999999053</c:v>
                </c:pt>
                <c:pt idx="16093">
                  <c:v>1.0092999999999053</c:v>
                </c:pt>
                <c:pt idx="16094">
                  <c:v>1.0093999999999053</c:v>
                </c:pt>
                <c:pt idx="16095">
                  <c:v>1.0094999999999053</c:v>
                </c:pt>
                <c:pt idx="16096">
                  <c:v>1.0095999999999052</c:v>
                </c:pt>
                <c:pt idx="16097">
                  <c:v>1.0096999999999052</c:v>
                </c:pt>
                <c:pt idx="16098">
                  <c:v>1.0097999999999052</c:v>
                </c:pt>
                <c:pt idx="16099">
                  <c:v>1.0098999999999052</c:v>
                </c:pt>
                <c:pt idx="16100">
                  <c:v>1.0099999999999052</c:v>
                </c:pt>
                <c:pt idx="16101">
                  <c:v>1.0100999999999052</c:v>
                </c:pt>
                <c:pt idx="16102">
                  <c:v>1.0101999999999052</c:v>
                </c:pt>
                <c:pt idx="16103">
                  <c:v>1.0102999999999052</c:v>
                </c:pt>
                <c:pt idx="16104">
                  <c:v>1.0103999999999052</c:v>
                </c:pt>
                <c:pt idx="16105">
                  <c:v>1.0104999999999051</c:v>
                </c:pt>
                <c:pt idx="16106">
                  <c:v>1.0105999999999051</c:v>
                </c:pt>
                <c:pt idx="16107">
                  <c:v>1.0106999999999051</c:v>
                </c:pt>
                <c:pt idx="16108">
                  <c:v>1.0107999999999051</c:v>
                </c:pt>
                <c:pt idx="16109">
                  <c:v>1.0108999999999051</c:v>
                </c:pt>
                <c:pt idx="16110">
                  <c:v>1.0109999999999051</c:v>
                </c:pt>
                <c:pt idx="16111">
                  <c:v>1.0110999999999051</c:v>
                </c:pt>
                <c:pt idx="16112">
                  <c:v>1.0111999999999051</c:v>
                </c:pt>
                <c:pt idx="16113">
                  <c:v>1.0112999999999051</c:v>
                </c:pt>
                <c:pt idx="16114">
                  <c:v>1.011399999999905</c:v>
                </c:pt>
                <c:pt idx="16115">
                  <c:v>1.011499999999905</c:v>
                </c:pt>
                <c:pt idx="16116">
                  <c:v>1.011599999999905</c:v>
                </c:pt>
                <c:pt idx="16117">
                  <c:v>1.011699999999905</c:v>
                </c:pt>
                <c:pt idx="16118">
                  <c:v>1.011799999999905</c:v>
                </c:pt>
                <c:pt idx="16119">
                  <c:v>1.011899999999905</c:v>
                </c:pt>
                <c:pt idx="16120">
                  <c:v>1.011999999999905</c:v>
                </c:pt>
                <c:pt idx="16121">
                  <c:v>1.012099999999905</c:v>
                </c:pt>
                <c:pt idx="16122">
                  <c:v>1.012199999999905</c:v>
                </c:pt>
                <c:pt idx="16123">
                  <c:v>1.0122999999999049</c:v>
                </c:pt>
                <c:pt idx="16124">
                  <c:v>1.0123999999999049</c:v>
                </c:pt>
                <c:pt idx="16125">
                  <c:v>1.0124999999999049</c:v>
                </c:pt>
                <c:pt idx="16126">
                  <c:v>1.0125999999999049</c:v>
                </c:pt>
                <c:pt idx="16127">
                  <c:v>1.0126999999999049</c:v>
                </c:pt>
                <c:pt idx="16128">
                  <c:v>1.0127999999999049</c:v>
                </c:pt>
                <c:pt idx="16129">
                  <c:v>1.0128999999999049</c:v>
                </c:pt>
                <c:pt idx="16130">
                  <c:v>1.0129999999999049</c:v>
                </c:pt>
                <c:pt idx="16131">
                  <c:v>1.0130999999999049</c:v>
                </c:pt>
                <c:pt idx="16132">
                  <c:v>1.0131999999999048</c:v>
                </c:pt>
                <c:pt idx="16133">
                  <c:v>1.0132999999999048</c:v>
                </c:pt>
                <c:pt idx="16134">
                  <c:v>1.0133999999999048</c:v>
                </c:pt>
                <c:pt idx="16135">
                  <c:v>1.0134999999999048</c:v>
                </c:pt>
                <c:pt idx="16136">
                  <c:v>1.0135999999999048</c:v>
                </c:pt>
                <c:pt idx="16137">
                  <c:v>1.0136999999999048</c:v>
                </c:pt>
                <c:pt idx="16138">
                  <c:v>1.0137999999999048</c:v>
                </c:pt>
                <c:pt idx="16139">
                  <c:v>1.0138999999999048</c:v>
                </c:pt>
                <c:pt idx="16140">
                  <c:v>1.0139999999999048</c:v>
                </c:pt>
                <c:pt idx="16141">
                  <c:v>1.0140999999999047</c:v>
                </c:pt>
                <c:pt idx="16142">
                  <c:v>1.0141999999999047</c:v>
                </c:pt>
                <c:pt idx="16143">
                  <c:v>1.0142999999999047</c:v>
                </c:pt>
                <c:pt idx="16144">
                  <c:v>1.0143999999999047</c:v>
                </c:pt>
                <c:pt idx="16145">
                  <c:v>1.0144999999999047</c:v>
                </c:pt>
                <c:pt idx="16146">
                  <c:v>1.0145999999999047</c:v>
                </c:pt>
                <c:pt idx="16147">
                  <c:v>1.0146999999999047</c:v>
                </c:pt>
                <c:pt idx="16148">
                  <c:v>1.0147999999999047</c:v>
                </c:pt>
                <c:pt idx="16149">
                  <c:v>1.0148999999999047</c:v>
                </c:pt>
                <c:pt idx="16150">
                  <c:v>1.0149999999999046</c:v>
                </c:pt>
                <c:pt idx="16151">
                  <c:v>1.0150999999999046</c:v>
                </c:pt>
                <c:pt idx="16152">
                  <c:v>1.0151999999999046</c:v>
                </c:pt>
                <c:pt idx="16153">
                  <c:v>1.0152999999999046</c:v>
                </c:pt>
                <c:pt idx="16154">
                  <c:v>1.0153999999999046</c:v>
                </c:pt>
                <c:pt idx="16155">
                  <c:v>1.0154999999999046</c:v>
                </c:pt>
                <c:pt idx="16156">
                  <c:v>1.0155999999999046</c:v>
                </c:pt>
                <c:pt idx="16157">
                  <c:v>1.0156999999999046</c:v>
                </c:pt>
                <c:pt idx="16158">
                  <c:v>1.0157999999999046</c:v>
                </c:pt>
                <c:pt idx="16159">
                  <c:v>1.0158999999999045</c:v>
                </c:pt>
                <c:pt idx="16160">
                  <c:v>1.0159999999999045</c:v>
                </c:pt>
                <c:pt idx="16161">
                  <c:v>1.0160999999999045</c:v>
                </c:pt>
                <c:pt idx="16162">
                  <c:v>1.0161999999999045</c:v>
                </c:pt>
                <c:pt idx="16163">
                  <c:v>1.0162999999999045</c:v>
                </c:pt>
                <c:pt idx="16164">
                  <c:v>1.0163999999999045</c:v>
                </c:pt>
                <c:pt idx="16165">
                  <c:v>1.0164999999999045</c:v>
                </c:pt>
                <c:pt idx="16166">
                  <c:v>1.0165999999999045</c:v>
                </c:pt>
                <c:pt idx="16167">
                  <c:v>1.0166999999999045</c:v>
                </c:pt>
                <c:pt idx="16168">
                  <c:v>1.0167999999999044</c:v>
                </c:pt>
                <c:pt idx="16169">
                  <c:v>1.0168999999999044</c:v>
                </c:pt>
                <c:pt idx="16170">
                  <c:v>1.0169999999999044</c:v>
                </c:pt>
                <c:pt idx="16171">
                  <c:v>1.0170999999999044</c:v>
                </c:pt>
                <c:pt idx="16172">
                  <c:v>1.0171999999999044</c:v>
                </c:pt>
                <c:pt idx="16173">
                  <c:v>1.0172999999999044</c:v>
                </c:pt>
                <c:pt idx="16174">
                  <c:v>1.0173999999999044</c:v>
                </c:pt>
                <c:pt idx="16175">
                  <c:v>1.0174999999999044</c:v>
                </c:pt>
                <c:pt idx="16176">
                  <c:v>1.0175999999999044</c:v>
                </c:pt>
                <c:pt idx="16177">
                  <c:v>1.0176999999999043</c:v>
                </c:pt>
                <c:pt idx="16178">
                  <c:v>1.0177999999999043</c:v>
                </c:pt>
                <c:pt idx="16179">
                  <c:v>1.0178999999999043</c:v>
                </c:pt>
                <c:pt idx="16180">
                  <c:v>1.0179999999999043</c:v>
                </c:pt>
                <c:pt idx="16181">
                  <c:v>1.0180999999999043</c:v>
                </c:pt>
                <c:pt idx="16182">
                  <c:v>1.0181999999999043</c:v>
                </c:pt>
                <c:pt idx="16183">
                  <c:v>1.0182999999999043</c:v>
                </c:pt>
                <c:pt idx="16184">
                  <c:v>1.0183999999999043</c:v>
                </c:pt>
                <c:pt idx="16185">
                  <c:v>1.0184999999999043</c:v>
                </c:pt>
                <c:pt idx="16186">
                  <c:v>1.0185999999999042</c:v>
                </c:pt>
                <c:pt idx="16187">
                  <c:v>1.0186999999999042</c:v>
                </c:pt>
                <c:pt idx="16188">
                  <c:v>1.0187999999999042</c:v>
                </c:pt>
                <c:pt idx="16189">
                  <c:v>1.0188999999999042</c:v>
                </c:pt>
                <c:pt idx="16190">
                  <c:v>1.0189999999999042</c:v>
                </c:pt>
                <c:pt idx="16191">
                  <c:v>1.0190999999999042</c:v>
                </c:pt>
                <c:pt idx="16192">
                  <c:v>1.0191999999999042</c:v>
                </c:pt>
                <c:pt idx="16193">
                  <c:v>1.0192999999999042</c:v>
                </c:pt>
                <c:pt idx="16194">
                  <c:v>1.0193999999999042</c:v>
                </c:pt>
                <c:pt idx="16195">
                  <c:v>1.0194999999999041</c:v>
                </c:pt>
                <c:pt idx="16196">
                  <c:v>1.0195999999999041</c:v>
                </c:pt>
                <c:pt idx="16197">
                  <c:v>1.0196999999999041</c:v>
                </c:pt>
                <c:pt idx="16198">
                  <c:v>1.0197999999999041</c:v>
                </c:pt>
                <c:pt idx="16199">
                  <c:v>1.0198999999999041</c:v>
                </c:pt>
                <c:pt idx="16200">
                  <c:v>1.0199999999999041</c:v>
                </c:pt>
                <c:pt idx="16201">
                  <c:v>1.0200999999999041</c:v>
                </c:pt>
                <c:pt idx="16202">
                  <c:v>1.0201999999999041</c:v>
                </c:pt>
                <c:pt idx="16203">
                  <c:v>1.0202999999999041</c:v>
                </c:pt>
                <c:pt idx="16204">
                  <c:v>1.0203999999999041</c:v>
                </c:pt>
                <c:pt idx="16205">
                  <c:v>1.020499999999904</c:v>
                </c:pt>
                <c:pt idx="16206">
                  <c:v>1.020599999999904</c:v>
                </c:pt>
                <c:pt idx="16207">
                  <c:v>1.020699999999904</c:v>
                </c:pt>
                <c:pt idx="16208">
                  <c:v>1.020799999999904</c:v>
                </c:pt>
                <c:pt idx="16209">
                  <c:v>1.020899999999904</c:v>
                </c:pt>
                <c:pt idx="16210">
                  <c:v>1.020999999999904</c:v>
                </c:pt>
                <c:pt idx="16211">
                  <c:v>1.021099999999904</c:v>
                </c:pt>
                <c:pt idx="16212">
                  <c:v>1.021199999999904</c:v>
                </c:pt>
                <c:pt idx="16213">
                  <c:v>1.021299999999904</c:v>
                </c:pt>
                <c:pt idx="16214">
                  <c:v>1.0213999999999039</c:v>
                </c:pt>
                <c:pt idx="16215">
                  <c:v>1.0214999999999039</c:v>
                </c:pt>
                <c:pt idx="16216">
                  <c:v>1.0215999999999039</c:v>
                </c:pt>
                <c:pt idx="16217">
                  <c:v>1.0216999999999039</c:v>
                </c:pt>
                <c:pt idx="16218">
                  <c:v>1.0217999999999039</c:v>
                </c:pt>
                <c:pt idx="16219">
                  <c:v>1.0218999999999039</c:v>
                </c:pt>
                <c:pt idx="16220">
                  <c:v>1.0219999999999039</c:v>
                </c:pt>
                <c:pt idx="16221">
                  <c:v>1.0220999999999039</c:v>
                </c:pt>
                <c:pt idx="16222">
                  <c:v>1.0221999999999039</c:v>
                </c:pt>
                <c:pt idx="16223">
                  <c:v>1.0222999999999038</c:v>
                </c:pt>
                <c:pt idx="16224">
                  <c:v>1.0223999999999038</c:v>
                </c:pt>
                <c:pt idx="16225">
                  <c:v>1.0224999999999038</c:v>
                </c:pt>
                <c:pt idx="16226">
                  <c:v>1.0225999999999038</c:v>
                </c:pt>
                <c:pt idx="16227">
                  <c:v>1.0226999999999038</c:v>
                </c:pt>
                <c:pt idx="16228">
                  <c:v>1.0227999999999038</c:v>
                </c:pt>
                <c:pt idx="16229">
                  <c:v>1.0228999999999038</c:v>
                </c:pt>
                <c:pt idx="16230">
                  <c:v>1.0229999999999038</c:v>
                </c:pt>
                <c:pt idx="16231">
                  <c:v>1.0230999999999038</c:v>
                </c:pt>
                <c:pt idx="16232">
                  <c:v>1.0231999999999037</c:v>
                </c:pt>
                <c:pt idx="16233">
                  <c:v>1.0232999999999037</c:v>
                </c:pt>
                <c:pt idx="16234">
                  <c:v>1.0233999999999037</c:v>
                </c:pt>
                <c:pt idx="16235">
                  <c:v>1.0234999999999037</c:v>
                </c:pt>
                <c:pt idx="16236">
                  <c:v>1.0235999999999037</c:v>
                </c:pt>
                <c:pt idx="16237">
                  <c:v>1.0236999999999037</c:v>
                </c:pt>
                <c:pt idx="16238">
                  <c:v>1.0237999999999037</c:v>
                </c:pt>
                <c:pt idx="16239">
                  <c:v>1.0238999999999037</c:v>
                </c:pt>
                <c:pt idx="16240">
                  <c:v>1.0239999999999037</c:v>
                </c:pt>
                <c:pt idx="16241">
                  <c:v>1.0240999999999036</c:v>
                </c:pt>
                <c:pt idx="16242">
                  <c:v>1.0241999999999036</c:v>
                </c:pt>
                <c:pt idx="16243">
                  <c:v>1.0242999999999036</c:v>
                </c:pt>
                <c:pt idx="16244">
                  <c:v>1.0243999999999036</c:v>
                </c:pt>
                <c:pt idx="16245">
                  <c:v>1.0244999999999036</c:v>
                </c:pt>
                <c:pt idx="16246">
                  <c:v>1.0245999999999036</c:v>
                </c:pt>
                <c:pt idx="16247">
                  <c:v>1.0246999999999036</c:v>
                </c:pt>
                <c:pt idx="16248">
                  <c:v>1.0247999999999036</c:v>
                </c:pt>
                <c:pt idx="16249">
                  <c:v>1.0248999999999036</c:v>
                </c:pt>
                <c:pt idx="16250">
                  <c:v>1.0249999999999035</c:v>
                </c:pt>
                <c:pt idx="16251">
                  <c:v>1.0250999999999035</c:v>
                </c:pt>
                <c:pt idx="16252">
                  <c:v>1.0251999999999035</c:v>
                </c:pt>
                <c:pt idx="16253">
                  <c:v>1.0252999999999035</c:v>
                </c:pt>
                <c:pt idx="16254">
                  <c:v>1.0253999999999035</c:v>
                </c:pt>
                <c:pt idx="16255">
                  <c:v>1.0254999999999035</c:v>
                </c:pt>
                <c:pt idx="16256">
                  <c:v>1.0255999999999035</c:v>
                </c:pt>
                <c:pt idx="16257">
                  <c:v>1.0256999999999035</c:v>
                </c:pt>
                <c:pt idx="16258">
                  <c:v>1.0257999999999035</c:v>
                </c:pt>
                <c:pt idx="16259">
                  <c:v>1.0258999999999034</c:v>
                </c:pt>
                <c:pt idx="16260">
                  <c:v>1.0259999999999034</c:v>
                </c:pt>
                <c:pt idx="16261">
                  <c:v>1.0260999999999034</c:v>
                </c:pt>
                <c:pt idx="16262">
                  <c:v>1.0261999999999034</c:v>
                </c:pt>
                <c:pt idx="16263">
                  <c:v>1.0262999999999034</c:v>
                </c:pt>
                <c:pt idx="16264">
                  <c:v>1.0263999999999034</c:v>
                </c:pt>
                <c:pt idx="16265">
                  <c:v>1.0264999999999034</c:v>
                </c:pt>
                <c:pt idx="16266">
                  <c:v>1.0265999999999034</c:v>
                </c:pt>
                <c:pt idx="16267">
                  <c:v>1.0266999999999034</c:v>
                </c:pt>
                <c:pt idx="16268">
                  <c:v>1.0267999999999033</c:v>
                </c:pt>
                <c:pt idx="16269">
                  <c:v>1.0268999999999033</c:v>
                </c:pt>
                <c:pt idx="16270">
                  <c:v>1.0269999999999033</c:v>
                </c:pt>
                <c:pt idx="16271">
                  <c:v>1.0270999999999033</c:v>
                </c:pt>
                <c:pt idx="16272">
                  <c:v>1.0271999999999033</c:v>
                </c:pt>
                <c:pt idx="16273">
                  <c:v>1.0272999999999033</c:v>
                </c:pt>
                <c:pt idx="16274">
                  <c:v>1.0273999999999033</c:v>
                </c:pt>
                <c:pt idx="16275">
                  <c:v>1.0274999999999033</c:v>
                </c:pt>
                <c:pt idx="16276">
                  <c:v>1.0275999999999033</c:v>
                </c:pt>
                <c:pt idx="16277">
                  <c:v>1.0276999999999032</c:v>
                </c:pt>
                <c:pt idx="16278">
                  <c:v>1.0277999999999032</c:v>
                </c:pt>
                <c:pt idx="16279">
                  <c:v>1.0278999999999032</c:v>
                </c:pt>
                <c:pt idx="16280">
                  <c:v>1.0279999999999032</c:v>
                </c:pt>
                <c:pt idx="16281">
                  <c:v>1.0280999999999032</c:v>
                </c:pt>
                <c:pt idx="16282">
                  <c:v>1.0281999999999032</c:v>
                </c:pt>
                <c:pt idx="16283">
                  <c:v>1.0282999999999032</c:v>
                </c:pt>
                <c:pt idx="16284">
                  <c:v>1.0283999999999032</c:v>
                </c:pt>
                <c:pt idx="16285">
                  <c:v>1.0284999999999032</c:v>
                </c:pt>
                <c:pt idx="16286">
                  <c:v>1.0285999999999031</c:v>
                </c:pt>
                <c:pt idx="16287">
                  <c:v>1.0286999999999031</c:v>
                </c:pt>
                <c:pt idx="16288">
                  <c:v>1.0287999999999031</c:v>
                </c:pt>
                <c:pt idx="16289">
                  <c:v>1.0288999999999031</c:v>
                </c:pt>
                <c:pt idx="16290">
                  <c:v>1.0289999999999031</c:v>
                </c:pt>
                <c:pt idx="16291">
                  <c:v>1.0290999999999031</c:v>
                </c:pt>
                <c:pt idx="16292">
                  <c:v>1.0291999999999031</c:v>
                </c:pt>
                <c:pt idx="16293">
                  <c:v>1.0292999999999031</c:v>
                </c:pt>
                <c:pt idx="16294">
                  <c:v>1.0293999999999031</c:v>
                </c:pt>
                <c:pt idx="16295">
                  <c:v>1.029499999999903</c:v>
                </c:pt>
                <c:pt idx="16296">
                  <c:v>1.029599999999903</c:v>
                </c:pt>
                <c:pt idx="16297">
                  <c:v>1.029699999999903</c:v>
                </c:pt>
                <c:pt idx="16298">
                  <c:v>1.029799999999903</c:v>
                </c:pt>
                <c:pt idx="16299">
                  <c:v>1.029899999999903</c:v>
                </c:pt>
                <c:pt idx="16300">
                  <c:v>1.029999999999903</c:v>
                </c:pt>
                <c:pt idx="16301">
                  <c:v>1.030099999999903</c:v>
                </c:pt>
                <c:pt idx="16302">
                  <c:v>1.030199999999903</c:v>
                </c:pt>
                <c:pt idx="16303">
                  <c:v>1.030299999999903</c:v>
                </c:pt>
                <c:pt idx="16304">
                  <c:v>1.0303999999999029</c:v>
                </c:pt>
                <c:pt idx="16305">
                  <c:v>1.0304999999999029</c:v>
                </c:pt>
                <c:pt idx="16306">
                  <c:v>1.0305999999999029</c:v>
                </c:pt>
                <c:pt idx="16307">
                  <c:v>1.0306999999999029</c:v>
                </c:pt>
                <c:pt idx="16308">
                  <c:v>1.0307999999999029</c:v>
                </c:pt>
                <c:pt idx="16309">
                  <c:v>1.0308999999999029</c:v>
                </c:pt>
                <c:pt idx="16310">
                  <c:v>1.0309999999999029</c:v>
                </c:pt>
                <c:pt idx="16311">
                  <c:v>1.0310999999999029</c:v>
                </c:pt>
                <c:pt idx="16312">
                  <c:v>1.0311999999999029</c:v>
                </c:pt>
                <c:pt idx="16313">
                  <c:v>1.0312999999999028</c:v>
                </c:pt>
                <c:pt idx="16314">
                  <c:v>1.0313999999999028</c:v>
                </c:pt>
                <c:pt idx="16315">
                  <c:v>1.0314999999999028</c:v>
                </c:pt>
                <c:pt idx="16316">
                  <c:v>1.0315999999999028</c:v>
                </c:pt>
                <c:pt idx="16317">
                  <c:v>1.0316999999999028</c:v>
                </c:pt>
                <c:pt idx="16318">
                  <c:v>1.0317999999999028</c:v>
                </c:pt>
                <c:pt idx="16319">
                  <c:v>1.0318999999999028</c:v>
                </c:pt>
                <c:pt idx="16320">
                  <c:v>1.0319999999999028</c:v>
                </c:pt>
                <c:pt idx="16321">
                  <c:v>1.0320999999999028</c:v>
                </c:pt>
                <c:pt idx="16322">
                  <c:v>1.0321999999999028</c:v>
                </c:pt>
                <c:pt idx="16323">
                  <c:v>1.0322999999999027</c:v>
                </c:pt>
                <c:pt idx="16324">
                  <c:v>1.0323999999999027</c:v>
                </c:pt>
                <c:pt idx="16325">
                  <c:v>1.0324999999999027</c:v>
                </c:pt>
                <c:pt idx="16326">
                  <c:v>1.0325999999999027</c:v>
                </c:pt>
                <c:pt idx="16327">
                  <c:v>1.0326999999999027</c:v>
                </c:pt>
                <c:pt idx="16328">
                  <c:v>1.0327999999999027</c:v>
                </c:pt>
                <c:pt idx="16329">
                  <c:v>1.0328999999999027</c:v>
                </c:pt>
                <c:pt idx="16330">
                  <c:v>1.0329999999999027</c:v>
                </c:pt>
                <c:pt idx="16331">
                  <c:v>1.0330999999999027</c:v>
                </c:pt>
                <c:pt idx="16332">
                  <c:v>1.0331999999999026</c:v>
                </c:pt>
                <c:pt idx="16333">
                  <c:v>1.0332999999999026</c:v>
                </c:pt>
                <c:pt idx="16334">
                  <c:v>1.0333999999999026</c:v>
                </c:pt>
                <c:pt idx="16335">
                  <c:v>1.0334999999999026</c:v>
                </c:pt>
                <c:pt idx="16336">
                  <c:v>1.0335999999999026</c:v>
                </c:pt>
                <c:pt idx="16337">
                  <c:v>1.0336999999999026</c:v>
                </c:pt>
                <c:pt idx="16338">
                  <c:v>1.0337999999999026</c:v>
                </c:pt>
                <c:pt idx="16339">
                  <c:v>1.0338999999999026</c:v>
                </c:pt>
                <c:pt idx="16340">
                  <c:v>1.0339999999999026</c:v>
                </c:pt>
                <c:pt idx="16341">
                  <c:v>1.0340999999999025</c:v>
                </c:pt>
                <c:pt idx="16342">
                  <c:v>1.0341999999999025</c:v>
                </c:pt>
                <c:pt idx="16343">
                  <c:v>1.0342999999999025</c:v>
                </c:pt>
                <c:pt idx="16344">
                  <c:v>1.0343999999999025</c:v>
                </c:pt>
                <c:pt idx="16345">
                  <c:v>1.0344999999999025</c:v>
                </c:pt>
                <c:pt idx="16346">
                  <c:v>1.0345999999999025</c:v>
                </c:pt>
                <c:pt idx="16347">
                  <c:v>1.0346999999999025</c:v>
                </c:pt>
                <c:pt idx="16348">
                  <c:v>1.0347999999999025</c:v>
                </c:pt>
                <c:pt idx="16349">
                  <c:v>1.0348999999999025</c:v>
                </c:pt>
                <c:pt idx="16350">
                  <c:v>1.0349999999999024</c:v>
                </c:pt>
                <c:pt idx="16351">
                  <c:v>1.0350999999999024</c:v>
                </c:pt>
                <c:pt idx="16352">
                  <c:v>1.0351999999999024</c:v>
                </c:pt>
                <c:pt idx="16353">
                  <c:v>1.0352999999999024</c:v>
                </c:pt>
                <c:pt idx="16354">
                  <c:v>1.0353999999999024</c:v>
                </c:pt>
                <c:pt idx="16355">
                  <c:v>1.0354999999999024</c:v>
                </c:pt>
                <c:pt idx="16356">
                  <c:v>1.0355999999999024</c:v>
                </c:pt>
                <c:pt idx="16357">
                  <c:v>1.0356999999999024</c:v>
                </c:pt>
                <c:pt idx="16358">
                  <c:v>1.0357999999999024</c:v>
                </c:pt>
                <c:pt idx="16359">
                  <c:v>1.0358999999999023</c:v>
                </c:pt>
                <c:pt idx="16360">
                  <c:v>1.0359999999999023</c:v>
                </c:pt>
                <c:pt idx="16361">
                  <c:v>1.0360999999999023</c:v>
                </c:pt>
                <c:pt idx="16362">
                  <c:v>1.0361999999999023</c:v>
                </c:pt>
                <c:pt idx="16363">
                  <c:v>1.0362999999999023</c:v>
                </c:pt>
                <c:pt idx="16364">
                  <c:v>1.0363999999999023</c:v>
                </c:pt>
                <c:pt idx="16365">
                  <c:v>1.0364999999999023</c:v>
                </c:pt>
                <c:pt idx="16366">
                  <c:v>1.0365999999999023</c:v>
                </c:pt>
                <c:pt idx="16367">
                  <c:v>1.0366999999999023</c:v>
                </c:pt>
                <c:pt idx="16368">
                  <c:v>1.0367999999999022</c:v>
                </c:pt>
                <c:pt idx="16369">
                  <c:v>1.0368999999999022</c:v>
                </c:pt>
                <c:pt idx="16370">
                  <c:v>1.0369999999999022</c:v>
                </c:pt>
                <c:pt idx="16371">
                  <c:v>1.0370999999999022</c:v>
                </c:pt>
                <c:pt idx="16372">
                  <c:v>1.0371999999999022</c:v>
                </c:pt>
                <c:pt idx="16373">
                  <c:v>1.0372999999999022</c:v>
                </c:pt>
                <c:pt idx="16374">
                  <c:v>1.0373999999999022</c:v>
                </c:pt>
                <c:pt idx="16375">
                  <c:v>1.0374999999999022</c:v>
                </c:pt>
                <c:pt idx="16376">
                  <c:v>1.0375999999999022</c:v>
                </c:pt>
                <c:pt idx="16377">
                  <c:v>1.0376999999999021</c:v>
                </c:pt>
                <c:pt idx="16378">
                  <c:v>1.0377999999999021</c:v>
                </c:pt>
                <c:pt idx="16379">
                  <c:v>1.0378999999999021</c:v>
                </c:pt>
                <c:pt idx="16380">
                  <c:v>1.0379999999999021</c:v>
                </c:pt>
                <c:pt idx="16381">
                  <c:v>1.0380999999999021</c:v>
                </c:pt>
                <c:pt idx="16382">
                  <c:v>1.0381999999999021</c:v>
                </c:pt>
                <c:pt idx="16383">
                  <c:v>1.0382999999999021</c:v>
                </c:pt>
                <c:pt idx="16384">
                  <c:v>1.0383999999999021</c:v>
                </c:pt>
                <c:pt idx="16385">
                  <c:v>1.0384999999999021</c:v>
                </c:pt>
                <c:pt idx="16386">
                  <c:v>1.038599999999902</c:v>
                </c:pt>
                <c:pt idx="16387">
                  <c:v>1.038699999999902</c:v>
                </c:pt>
                <c:pt idx="16388">
                  <c:v>1.038799999999902</c:v>
                </c:pt>
                <c:pt idx="16389">
                  <c:v>1.038899999999902</c:v>
                </c:pt>
                <c:pt idx="16390">
                  <c:v>1.038999999999902</c:v>
                </c:pt>
                <c:pt idx="16391">
                  <c:v>1.039099999999902</c:v>
                </c:pt>
                <c:pt idx="16392">
                  <c:v>1.039199999999902</c:v>
                </c:pt>
                <c:pt idx="16393">
                  <c:v>1.039299999999902</c:v>
                </c:pt>
                <c:pt idx="16394">
                  <c:v>1.039399999999902</c:v>
                </c:pt>
                <c:pt idx="16395">
                  <c:v>1.0394999999999019</c:v>
                </c:pt>
                <c:pt idx="16396">
                  <c:v>1.0395999999999019</c:v>
                </c:pt>
                <c:pt idx="16397">
                  <c:v>1.0396999999999019</c:v>
                </c:pt>
                <c:pt idx="16398">
                  <c:v>1.0397999999999019</c:v>
                </c:pt>
                <c:pt idx="16399">
                  <c:v>1.0398999999999019</c:v>
                </c:pt>
                <c:pt idx="16400">
                  <c:v>1.0399999999999019</c:v>
                </c:pt>
                <c:pt idx="16401">
                  <c:v>1.0400999999999019</c:v>
                </c:pt>
                <c:pt idx="16402">
                  <c:v>1.0401999999999019</c:v>
                </c:pt>
                <c:pt idx="16403">
                  <c:v>1.0402999999999019</c:v>
                </c:pt>
                <c:pt idx="16404">
                  <c:v>1.0403999999999018</c:v>
                </c:pt>
                <c:pt idx="16405">
                  <c:v>1.0404999999999018</c:v>
                </c:pt>
                <c:pt idx="16406">
                  <c:v>1.0405999999999018</c:v>
                </c:pt>
                <c:pt idx="16407">
                  <c:v>1.0406999999999018</c:v>
                </c:pt>
                <c:pt idx="16408">
                  <c:v>1.0407999999999018</c:v>
                </c:pt>
                <c:pt idx="16409">
                  <c:v>1.0408999999999018</c:v>
                </c:pt>
                <c:pt idx="16410">
                  <c:v>1.0409999999999018</c:v>
                </c:pt>
                <c:pt idx="16411">
                  <c:v>1.0410999999999018</c:v>
                </c:pt>
                <c:pt idx="16412">
                  <c:v>1.0411999999999018</c:v>
                </c:pt>
                <c:pt idx="16413">
                  <c:v>1.0412999999999017</c:v>
                </c:pt>
                <c:pt idx="16414">
                  <c:v>1.0413999999999017</c:v>
                </c:pt>
                <c:pt idx="16415">
                  <c:v>1.0414999999999017</c:v>
                </c:pt>
                <c:pt idx="16416">
                  <c:v>1.0415999999999017</c:v>
                </c:pt>
                <c:pt idx="16417">
                  <c:v>1.0416999999999017</c:v>
                </c:pt>
                <c:pt idx="16418">
                  <c:v>1.0417999999999017</c:v>
                </c:pt>
                <c:pt idx="16419">
                  <c:v>1.0418999999999017</c:v>
                </c:pt>
                <c:pt idx="16420">
                  <c:v>1.0419999999999017</c:v>
                </c:pt>
                <c:pt idx="16421">
                  <c:v>1.0420999999999017</c:v>
                </c:pt>
                <c:pt idx="16422">
                  <c:v>1.0421999999999016</c:v>
                </c:pt>
                <c:pt idx="16423">
                  <c:v>1.0422999999999016</c:v>
                </c:pt>
                <c:pt idx="16424">
                  <c:v>1.0423999999999016</c:v>
                </c:pt>
                <c:pt idx="16425">
                  <c:v>1.0424999999999016</c:v>
                </c:pt>
                <c:pt idx="16426">
                  <c:v>1.0425999999999016</c:v>
                </c:pt>
                <c:pt idx="16427">
                  <c:v>1.0426999999999016</c:v>
                </c:pt>
                <c:pt idx="16428">
                  <c:v>1.0427999999999016</c:v>
                </c:pt>
                <c:pt idx="16429">
                  <c:v>1.0428999999999016</c:v>
                </c:pt>
                <c:pt idx="16430">
                  <c:v>1.0429999999999016</c:v>
                </c:pt>
                <c:pt idx="16431">
                  <c:v>1.0430999999999016</c:v>
                </c:pt>
                <c:pt idx="16432">
                  <c:v>1.0431999999999015</c:v>
                </c:pt>
                <c:pt idx="16433">
                  <c:v>1.0432999999999015</c:v>
                </c:pt>
                <c:pt idx="16434">
                  <c:v>1.0433999999999015</c:v>
                </c:pt>
                <c:pt idx="16435">
                  <c:v>1.0434999999999015</c:v>
                </c:pt>
                <c:pt idx="16436">
                  <c:v>1.0435999999999015</c:v>
                </c:pt>
                <c:pt idx="16437">
                  <c:v>1.0436999999999015</c:v>
                </c:pt>
                <c:pt idx="16438">
                  <c:v>1.0437999999999015</c:v>
                </c:pt>
                <c:pt idx="16439">
                  <c:v>1.0438999999999015</c:v>
                </c:pt>
                <c:pt idx="16440">
                  <c:v>1.0439999999999015</c:v>
                </c:pt>
                <c:pt idx="16441">
                  <c:v>1.0440999999999014</c:v>
                </c:pt>
                <c:pt idx="16442">
                  <c:v>1.0441999999999014</c:v>
                </c:pt>
                <c:pt idx="16443">
                  <c:v>1.0442999999999014</c:v>
                </c:pt>
                <c:pt idx="16444">
                  <c:v>1.0443999999999014</c:v>
                </c:pt>
                <c:pt idx="16445">
                  <c:v>1.0444999999999014</c:v>
                </c:pt>
                <c:pt idx="16446">
                  <c:v>1.0445999999999014</c:v>
                </c:pt>
                <c:pt idx="16447">
                  <c:v>1.0446999999999014</c:v>
                </c:pt>
                <c:pt idx="16448">
                  <c:v>1.0447999999999014</c:v>
                </c:pt>
                <c:pt idx="16449">
                  <c:v>1.0448999999999014</c:v>
                </c:pt>
                <c:pt idx="16450">
                  <c:v>1.0449999999999013</c:v>
                </c:pt>
                <c:pt idx="16451">
                  <c:v>1.0450999999999013</c:v>
                </c:pt>
                <c:pt idx="16452">
                  <c:v>1.0451999999999013</c:v>
                </c:pt>
                <c:pt idx="16453">
                  <c:v>1.0452999999999013</c:v>
                </c:pt>
                <c:pt idx="16454">
                  <c:v>1.0453999999999013</c:v>
                </c:pt>
                <c:pt idx="16455">
                  <c:v>1.0454999999999013</c:v>
                </c:pt>
                <c:pt idx="16456">
                  <c:v>1.0455999999999013</c:v>
                </c:pt>
                <c:pt idx="16457">
                  <c:v>1.0456999999999013</c:v>
                </c:pt>
                <c:pt idx="16458">
                  <c:v>1.0457999999999013</c:v>
                </c:pt>
                <c:pt idx="16459">
                  <c:v>1.0458999999999012</c:v>
                </c:pt>
                <c:pt idx="16460">
                  <c:v>1.0459999999999012</c:v>
                </c:pt>
                <c:pt idx="16461">
                  <c:v>1.0460999999999012</c:v>
                </c:pt>
                <c:pt idx="16462">
                  <c:v>1.0461999999999012</c:v>
                </c:pt>
                <c:pt idx="16463">
                  <c:v>1.0462999999999012</c:v>
                </c:pt>
                <c:pt idx="16464">
                  <c:v>1.0463999999999012</c:v>
                </c:pt>
                <c:pt idx="16465">
                  <c:v>1.0464999999999012</c:v>
                </c:pt>
                <c:pt idx="16466">
                  <c:v>1.0465999999999012</c:v>
                </c:pt>
                <c:pt idx="16467">
                  <c:v>1.0466999999999012</c:v>
                </c:pt>
                <c:pt idx="16468">
                  <c:v>1.0467999999999011</c:v>
                </c:pt>
                <c:pt idx="16469">
                  <c:v>1.0468999999999011</c:v>
                </c:pt>
                <c:pt idx="16470">
                  <c:v>1.0469999999999011</c:v>
                </c:pt>
                <c:pt idx="16471">
                  <c:v>1.0470999999999011</c:v>
                </c:pt>
                <c:pt idx="16472">
                  <c:v>1.0471999999999011</c:v>
                </c:pt>
                <c:pt idx="16473">
                  <c:v>1.0472999999999011</c:v>
                </c:pt>
                <c:pt idx="16474">
                  <c:v>1.0473999999999011</c:v>
                </c:pt>
                <c:pt idx="16475">
                  <c:v>1.0474999999999011</c:v>
                </c:pt>
                <c:pt idx="16476">
                  <c:v>1.0475999999999011</c:v>
                </c:pt>
                <c:pt idx="16477">
                  <c:v>1.047699999999901</c:v>
                </c:pt>
                <c:pt idx="16478">
                  <c:v>1.047799999999901</c:v>
                </c:pt>
                <c:pt idx="16479">
                  <c:v>1.047899999999901</c:v>
                </c:pt>
                <c:pt idx="16480">
                  <c:v>1.047999999999901</c:v>
                </c:pt>
                <c:pt idx="16481">
                  <c:v>1.048099999999901</c:v>
                </c:pt>
                <c:pt idx="16482">
                  <c:v>1.048199999999901</c:v>
                </c:pt>
                <c:pt idx="16483">
                  <c:v>1.048299999999901</c:v>
                </c:pt>
                <c:pt idx="16484">
                  <c:v>1.048399999999901</c:v>
                </c:pt>
                <c:pt idx="16485">
                  <c:v>1.048499999999901</c:v>
                </c:pt>
                <c:pt idx="16486">
                  <c:v>1.0485999999999009</c:v>
                </c:pt>
                <c:pt idx="16487">
                  <c:v>1.0486999999999009</c:v>
                </c:pt>
                <c:pt idx="16488">
                  <c:v>1.0487999999999009</c:v>
                </c:pt>
                <c:pt idx="16489">
                  <c:v>1.0488999999999009</c:v>
                </c:pt>
                <c:pt idx="16490">
                  <c:v>1.0489999999999009</c:v>
                </c:pt>
                <c:pt idx="16491">
                  <c:v>1.0490999999999009</c:v>
                </c:pt>
                <c:pt idx="16492">
                  <c:v>1.0491999999999009</c:v>
                </c:pt>
                <c:pt idx="16493">
                  <c:v>1.0492999999999009</c:v>
                </c:pt>
                <c:pt idx="16494">
                  <c:v>1.0493999999999009</c:v>
                </c:pt>
                <c:pt idx="16495">
                  <c:v>1.0494999999999008</c:v>
                </c:pt>
                <c:pt idx="16496">
                  <c:v>1.0495999999999008</c:v>
                </c:pt>
                <c:pt idx="16497">
                  <c:v>1.0496999999999008</c:v>
                </c:pt>
                <c:pt idx="16498">
                  <c:v>1.0497999999999008</c:v>
                </c:pt>
                <c:pt idx="16499">
                  <c:v>1.0498999999999008</c:v>
                </c:pt>
                <c:pt idx="16500">
                  <c:v>1.0499999999999008</c:v>
                </c:pt>
                <c:pt idx="16501">
                  <c:v>1.0500999999999008</c:v>
                </c:pt>
                <c:pt idx="16502">
                  <c:v>1.0501999999999008</c:v>
                </c:pt>
                <c:pt idx="16503">
                  <c:v>1.0502999999999008</c:v>
                </c:pt>
                <c:pt idx="16504">
                  <c:v>1.0503999999999007</c:v>
                </c:pt>
                <c:pt idx="16505">
                  <c:v>1.0504999999999007</c:v>
                </c:pt>
                <c:pt idx="16506">
                  <c:v>1.0505999999999007</c:v>
                </c:pt>
                <c:pt idx="16507">
                  <c:v>1.0506999999999007</c:v>
                </c:pt>
                <c:pt idx="16508">
                  <c:v>1.0507999999999007</c:v>
                </c:pt>
                <c:pt idx="16509">
                  <c:v>1.0508999999999007</c:v>
                </c:pt>
                <c:pt idx="16510">
                  <c:v>1.0509999999999007</c:v>
                </c:pt>
                <c:pt idx="16511">
                  <c:v>1.0510999999999007</c:v>
                </c:pt>
                <c:pt idx="16512">
                  <c:v>1.0511999999999007</c:v>
                </c:pt>
                <c:pt idx="16513">
                  <c:v>1.0512999999999006</c:v>
                </c:pt>
                <c:pt idx="16514">
                  <c:v>1.0513999999999006</c:v>
                </c:pt>
                <c:pt idx="16515">
                  <c:v>1.0514999999999006</c:v>
                </c:pt>
                <c:pt idx="16516">
                  <c:v>1.0515999999999006</c:v>
                </c:pt>
                <c:pt idx="16517">
                  <c:v>1.0516999999999006</c:v>
                </c:pt>
                <c:pt idx="16518">
                  <c:v>1.0517999999999006</c:v>
                </c:pt>
                <c:pt idx="16519">
                  <c:v>1.0518999999999006</c:v>
                </c:pt>
                <c:pt idx="16520">
                  <c:v>1.0519999999999006</c:v>
                </c:pt>
                <c:pt idx="16521">
                  <c:v>1.0520999999999006</c:v>
                </c:pt>
                <c:pt idx="16522">
                  <c:v>1.0521999999999005</c:v>
                </c:pt>
                <c:pt idx="16523">
                  <c:v>1.0522999999999005</c:v>
                </c:pt>
                <c:pt idx="16524">
                  <c:v>1.0523999999999005</c:v>
                </c:pt>
                <c:pt idx="16525">
                  <c:v>1.0524999999999005</c:v>
                </c:pt>
                <c:pt idx="16526">
                  <c:v>1.0525999999999005</c:v>
                </c:pt>
                <c:pt idx="16527">
                  <c:v>1.0526999999999005</c:v>
                </c:pt>
                <c:pt idx="16528">
                  <c:v>1.0527999999999005</c:v>
                </c:pt>
                <c:pt idx="16529">
                  <c:v>1.0528999999999005</c:v>
                </c:pt>
                <c:pt idx="16530">
                  <c:v>1.0529999999999005</c:v>
                </c:pt>
                <c:pt idx="16531">
                  <c:v>1.0530999999999004</c:v>
                </c:pt>
                <c:pt idx="16532">
                  <c:v>1.0531999999999004</c:v>
                </c:pt>
                <c:pt idx="16533">
                  <c:v>1.0532999999999004</c:v>
                </c:pt>
                <c:pt idx="16534">
                  <c:v>1.0533999999999004</c:v>
                </c:pt>
                <c:pt idx="16535">
                  <c:v>1.0534999999999004</c:v>
                </c:pt>
                <c:pt idx="16536">
                  <c:v>1.0535999999999004</c:v>
                </c:pt>
                <c:pt idx="16537">
                  <c:v>1.0536999999999004</c:v>
                </c:pt>
                <c:pt idx="16538">
                  <c:v>1.0537999999999004</c:v>
                </c:pt>
                <c:pt idx="16539">
                  <c:v>1.0538999999999004</c:v>
                </c:pt>
                <c:pt idx="16540">
                  <c:v>1.0539999999999003</c:v>
                </c:pt>
                <c:pt idx="16541">
                  <c:v>1.0540999999999003</c:v>
                </c:pt>
                <c:pt idx="16542">
                  <c:v>1.0541999999999003</c:v>
                </c:pt>
                <c:pt idx="16543">
                  <c:v>1.0542999999999003</c:v>
                </c:pt>
                <c:pt idx="16544">
                  <c:v>1.0543999999999003</c:v>
                </c:pt>
                <c:pt idx="16545">
                  <c:v>1.0544999999999003</c:v>
                </c:pt>
                <c:pt idx="16546">
                  <c:v>1.0545999999999003</c:v>
                </c:pt>
                <c:pt idx="16547">
                  <c:v>1.0546999999999003</c:v>
                </c:pt>
                <c:pt idx="16548">
                  <c:v>1.0547999999999003</c:v>
                </c:pt>
                <c:pt idx="16549">
                  <c:v>1.0548999999999003</c:v>
                </c:pt>
                <c:pt idx="16550">
                  <c:v>1.0549999999999002</c:v>
                </c:pt>
                <c:pt idx="16551">
                  <c:v>1.0550999999999002</c:v>
                </c:pt>
                <c:pt idx="16552">
                  <c:v>1.0551999999999002</c:v>
                </c:pt>
                <c:pt idx="16553">
                  <c:v>1.0552999999999002</c:v>
                </c:pt>
                <c:pt idx="16554">
                  <c:v>1.0553999999999002</c:v>
                </c:pt>
                <c:pt idx="16555">
                  <c:v>1.0554999999999002</c:v>
                </c:pt>
                <c:pt idx="16556">
                  <c:v>1.0555999999999002</c:v>
                </c:pt>
                <c:pt idx="16557">
                  <c:v>1.0556999999999002</c:v>
                </c:pt>
                <c:pt idx="16558">
                  <c:v>1.0557999999999002</c:v>
                </c:pt>
                <c:pt idx="16559">
                  <c:v>1.0558999999999001</c:v>
                </c:pt>
                <c:pt idx="16560">
                  <c:v>1.0559999999999001</c:v>
                </c:pt>
                <c:pt idx="16561">
                  <c:v>1.0560999999999001</c:v>
                </c:pt>
                <c:pt idx="16562">
                  <c:v>1.0561999999999001</c:v>
                </c:pt>
                <c:pt idx="16563">
                  <c:v>1.0562999999999001</c:v>
                </c:pt>
                <c:pt idx="16564">
                  <c:v>1.0563999999999001</c:v>
                </c:pt>
                <c:pt idx="16565">
                  <c:v>1.0564999999999001</c:v>
                </c:pt>
                <c:pt idx="16566">
                  <c:v>1.0565999999999001</c:v>
                </c:pt>
                <c:pt idx="16567">
                  <c:v>1.0566999999999001</c:v>
                </c:pt>
                <c:pt idx="16568">
                  <c:v>1.0567999999999</c:v>
                </c:pt>
                <c:pt idx="16569">
                  <c:v>1.0568999999999</c:v>
                </c:pt>
                <c:pt idx="16570">
                  <c:v>1.0569999999999</c:v>
                </c:pt>
                <c:pt idx="16571">
                  <c:v>1.0570999999999</c:v>
                </c:pt>
                <c:pt idx="16572">
                  <c:v>1.0571999999999</c:v>
                </c:pt>
                <c:pt idx="16573">
                  <c:v>1.0572999999999</c:v>
                </c:pt>
                <c:pt idx="16574">
                  <c:v>1.0573999999999</c:v>
                </c:pt>
                <c:pt idx="16575">
                  <c:v>1.0574999999999</c:v>
                </c:pt>
                <c:pt idx="16576">
                  <c:v>1.0575999999999</c:v>
                </c:pt>
                <c:pt idx="16577">
                  <c:v>1.0576999999998999</c:v>
                </c:pt>
                <c:pt idx="16578">
                  <c:v>1.0577999999998999</c:v>
                </c:pt>
                <c:pt idx="16579">
                  <c:v>1.0578999999998999</c:v>
                </c:pt>
                <c:pt idx="16580">
                  <c:v>1.0579999999998999</c:v>
                </c:pt>
                <c:pt idx="16581">
                  <c:v>1.0580999999998999</c:v>
                </c:pt>
                <c:pt idx="16582">
                  <c:v>1.0581999999998999</c:v>
                </c:pt>
                <c:pt idx="16583">
                  <c:v>1.0582999999998999</c:v>
                </c:pt>
                <c:pt idx="16584">
                  <c:v>1.0583999999998999</c:v>
                </c:pt>
                <c:pt idx="16585">
                  <c:v>1.0584999999998999</c:v>
                </c:pt>
                <c:pt idx="16586">
                  <c:v>1.0585999999998998</c:v>
                </c:pt>
                <c:pt idx="16587">
                  <c:v>1.0586999999998998</c:v>
                </c:pt>
                <c:pt idx="16588">
                  <c:v>1.0587999999998998</c:v>
                </c:pt>
                <c:pt idx="16589">
                  <c:v>1.0588999999998998</c:v>
                </c:pt>
                <c:pt idx="16590">
                  <c:v>1.0589999999998998</c:v>
                </c:pt>
                <c:pt idx="16591">
                  <c:v>1.0590999999998998</c:v>
                </c:pt>
                <c:pt idx="16592">
                  <c:v>1.0591999999998998</c:v>
                </c:pt>
                <c:pt idx="16593">
                  <c:v>1.0592999999998998</c:v>
                </c:pt>
                <c:pt idx="16594">
                  <c:v>1.0593999999998998</c:v>
                </c:pt>
                <c:pt idx="16595">
                  <c:v>1.0594999999998997</c:v>
                </c:pt>
                <c:pt idx="16596">
                  <c:v>1.0595999999998997</c:v>
                </c:pt>
                <c:pt idx="16597">
                  <c:v>1.0596999999998997</c:v>
                </c:pt>
                <c:pt idx="16598">
                  <c:v>1.0597999999998997</c:v>
                </c:pt>
                <c:pt idx="16599">
                  <c:v>1.0598999999998997</c:v>
                </c:pt>
                <c:pt idx="16600">
                  <c:v>1.0599999999998997</c:v>
                </c:pt>
                <c:pt idx="16601">
                  <c:v>1.0600999999998997</c:v>
                </c:pt>
                <c:pt idx="16602">
                  <c:v>1.0601999999998997</c:v>
                </c:pt>
                <c:pt idx="16603">
                  <c:v>1.0602999999998997</c:v>
                </c:pt>
                <c:pt idx="16604">
                  <c:v>1.0603999999998996</c:v>
                </c:pt>
                <c:pt idx="16605">
                  <c:v>1.0604999999998996</c:v>
                </c:pt>
                <c:pt idx="16606">
                  <c:v>1.0605999999998996</c:v>
                </c:pt>
                <c:pt idx="16607">
                  <c:v>1.0606999999998996</c:v>
                </c:pt>
                <c:pt idx="16608">
                  <c:v>1.0607999999998996</c:v>
                </c:pt>
                <c:pt idx="16609">
                  <c:v>1.0608999999998996</c:v>
                </c:pt>
                <c:pt idx="16610">
                  <c:v>1.0609999999998996</c:v>
                </c:pt>
                <c:pt idx="16611">
                  <c:v>1.0610999999998996</c:v>
                </c:pt>
                <c:pt idx="16612">
                  <c:v>1.0611999999998996</c:v>
                </c:pt>
                <c:pt idx="16613">
                  <c:v>1.0612999999998995</c:v>
                </c:pt>
                <c:pt idx="16614">
                  <c:v>1.0613999999998995</c:v>
                </c:pt>
                <c:pt idx="16615">
                  <c:v>1.0614999999998995</c:v>
                </c:pt>
                <c:pt idx="16616">
                  <c:v>1.0615999999998995</c:v>
                </c:pt>
                <c:pt idx="16617">
                  <c:v>1.0616999999998995</c:v>
                </c:pt>
                <c:pt idx="16618">
                  <c:v>1.0617999999998995</c:v>
                </c:pt>
                <c:pt idx="16619">
                  <c:v>1.0618999999998995</c:v>
                </c:pt>
                <c:pt idx="16620">
                  <c:v>1.0619999999998995</c:v>
                </c:pt>
                <c:pt idx="16621">
                  <c:v>1.0620999999998995</c:v>
                </c:pt>
                <c:pt idx="16622">
                  <c:v>1.0621999999998994</c:v>
                </c:pt>
                <c:pt idx="16623">
                  <c:v>1.0622999999998994</c:v>
                </c:pt>
                <c:pt idx="16624">
                  <c:v>1.0623999999998994</c:v>
                </c:pt>
                <c:pt idx="16625">
                  <c:v>1.0624999999998994</c:v>
                </c:pt>
                <c:pt idx="16626">
                  <c:v>1.0625999999998994</c:v>
                </c:pt>
                <c:pt idx="16627">
                  <c:v>1.0626999999998994</c:v>
                </c:pt>
                <c:pt idx="16628">
                  <c:v>1.0627999999998994</c:v>
                </c:pt>
                <c:pt idx="16629">
                  <c:v>1.0628999999998994</c:v>
                </c:pt>
                <c:pt idx="16630">
                  <c:v>1.0629999999998994</c:v>
                </c:pt>
                <c:pt idx="16631">
                  <c:v>1.0630999999998993</c:v>
                </c:pt>
                <c:pt idx="16632">
                  <c:v>1.0631999999998993</c:v>
                </c:pt>
                <c:pt idx="16633">
                  <c:v>1.0632999999998993</c:v>
                </c:pt>
                <c:pt idx="16634">
                  <c:v>1.0633999999998993</c:v>
                </c:pt>
                <c:pt idx="16635">
                  <c:v>1.0634999999998993</c:v>
                </c:pt>
                <c:pt idx="16636">
                  <c:v>1.0635999999998993</c:v>
                </c:pt>
                <c:pt idx="16637">
                  <c:v>1.0636999999998993</c:v>
                </c:pt>
                <c:pt idx="16638">
                  <c:v>1.0637999999998993</c:v>
                </c:pt>
                <c:pt idx="16639">
                  <c:v>1.0638999999998993</c:v>
                </c:pt>
                <c:pt idx="16640">
                  <c:v>1.0639999999998992</c:v>
                </c:pt>
                <c:pt idx="16641">
                  <c:v>1.0640999999998992</c:v>
                </c:pt>
                <c:pt idx="16642">
                  <c:v>1.0641999999998992</c:v>
                </c:pt>
                <c:pt idx="16643">
                  <c:v>1.0642999999998992</c:v>
                </c:pt>
                <c:pt idx="16644">
                  <c:v>1.0643999999998992</c:v>
                </c:pt>
                <c:pt idx="16645">
                  <c:v>1.0644999999998992</c:v>
                </c:pt>
                <c:pt idx="16646">
                  <c:v>1.0645999999998992</c:v>
                </c:pt>
                <c:pt idx="16647">
                  <c:v>1.0646999999998992</c:v>
                </c:pt>
                <c:pt idx="16648">
                  <c:v>1.0647999999998992</c:v>
                </c:pt>
                <c:pt idx="16649">
                  <c:v>1.0648999999998991</c:v>
                </c:pt>
                <c:pt idx="16650">
                  <c:v>1.0649999999998991</c:v>
                </c:pt>
                <c:pt idx="16651">
                  <c:v>1.0650999999998991</c:v>
                </c:pt>
                <c:pt idx="16652">
                  <c:v>1.0651999999998991</c:v>
                </c:pt>
                <c:pt idx="16653">
                  <c:v>1.0652999999998991</c:v>
                </c:pt>
                <c:pt idx="16654">
                  <c:v>1.0653999999998991</c:v>
                </c:pt>
                <c:pt idx="16655">
                  <c:v>1.0654999999998991</c:v>
                </c:pt>
                <c:pt idx="16656">
                  <c:v>1.0655999999998991</c:v>
                </c:pt>
                <c:pt idx="16657">
                  <c:v>1.0656999999998991</c:v>
                </c:pt>
                <c:pt idx="16658">
                  <c:v>1.0657999999998991</c:v>
                </c:pt>
                <c:pt idx="16659">
                  <c:v>1.065899999999899</c:v>
                </c:pt>
                <c:pt idx="16660">
                  <c:v>1.065999999999899</c:v>
                </c:pt>
                <c:pt idx="16661">
                  <c:v>1.066099999999899</c:v>
                </c:pt>
                <c:pt idx="16662">
                  <c:v>1.066199999999899</c:v>
                </c:pt>
                <c:pt idx="16663">
                  <c:v>1.066299999999899</c:v>
                </c:pt>
                <c:pt idx="16664">
                  <c:v>1.066399999999899</c:v>
                </c:pt>
                <c:pt idx="16665">
                  <c:v>1.066499999999899</c:v>
                </c:pt>
                <c:pt idx="16666">
                  <c:v>1.066599999999899</c:v>
                </c:pt>
                <c:pt idx="16667">
                  <c:v>1.066699999999899</c:v>
                </c:pt>
                <c:pt idx="16668">
                  <c:v>1.0667999999998989</c:v>
                </c:pt>
                <c:pt idx="16669">
                  <c:v>1.0668999999998989</c:v>
                </c:pt>
                <c:pt idx="16670">
                  <c:v>1.0669999999998989</c:v>
                </c:pt>
                <c:pt idx="16671">
                  <c:v>1.0670999999998989</c:v>
                </c:pt>
                <c:pt idx="16672">
                  <c:v>1.0671999999998989</c:v>
                </c:pt>
                <c:pt idx="16673">
                  <c:v>1.0672999999998989</c:v>
                </c:pt>
                <c:pt idx="16674">
                  <c:v>1.0673999999998989</c:v>
                </c:pt>
                <c:pt idx="16675">
                  <c:v>1.0674999999998989</c:v>
                </c:pt>
                <c:pt idx="16676">
                  <c:v>1.0675999999998989</c:v>
                </c:pt>
                <c:pt idx="16677">
                  <c:v>1.0676999999998988</c:v>
                </c:pt>
                <c:pt idx="16678">
                  <c:v>1.0677999999998988</c:v>
                </c:pt>
                <c:pt idx="16679">
                  <c:v>1.0678999999998988</c:v>
                </c:pt>
                <c:pt idx="16680">
                  <c:v>1.0679999999998988</c:v>
                </c:pt>
                <c:pt idx="16681">
                  <c:v>1.0680999999998988</c:v>
                </c:pt>
                <c:pt idx="16682">
                  <c:v>1.0681999999998988</c:v>
                </c:pt>
                <c:pt idx="16683">
                  <c:v>1.0682999999998988</c:v>
                </c:pt>
                <c:pt idx="16684">
                  <c:v>1.0683999999998988</c:v>
                </c:pt>
                <c:pt idx="16685">
                  <c:v>1.0684999999998988</c:v>
                </c:pt>
                <c:pt idx="16686">
                  <c:v>1.0685999999998987</c:v>
                </c:pt>
                <c:pt idx="16687">
                  <c:v>1.0686999999998987</c:v>
                </c:pt>
                <c:pt idx="16688">
                  <c:v>1.0687999999998987</c:v>
                </c:pt>
                <c:pt idx="16689">
                  <c:v>1.0688999999998987</c:v>
                </c:pt>
                <c:pt idx="16690">
                  <c:v>1.0689999999998987</c:v>
                </c:pt>
                <c:pt idx="16691">
                  <c:v>1.0690999999998987</c:v>
                </c:pt>
                <c:pt idx="16692">
                  <c:v>1.0691999999998987</c:v>
                </c:pt>
                <c:pt idx="16693">
                  <c:v>1.0692999999998987</c:v>
                </c:pt>
                <c:pt idx="16694">
                  <c:v>1.0693999999998987</c:v>
                </c:pt>
                <c:pt idx="16695">
                  <c:v>1.0694999999998986</c:v>
                </c:pt>
                <c:pt idx="16696">
                  <c:v>1.0695999999998986</c:v>
                </c:pt>
                <c:pt idx="16697">
                  <c:v>1.0696999999998986</c:v>
                </c:pt>
                <c:pt idx="16698">
                  <c:v>1.0697999999998986</c:v>
                </c:pt>
                <c:pt idx="16699">
                  <c:v>1.0698999999998986</c:v>
                </c:pt>
                <c:pt idx="16700">
                  <c:v>1.0699999999998986</c:v>
                </c:pt>
                <c:pt idx="16701">
                  <c:v>1.0700999999998986</c:v>
                </c:pt>
                <c:pt idx="16702">
                  <c:v>1.0701999999998986</c:v>
                </c:pt>
                <c:pt idx="16703">
                  <c:v>1.0702999999998986</c:v>
                </c:pt>
                <c:pt idx="16704">
                  <c:v>1.0703999999998985</c:v>
                </c:pt>
                <c:pt idx="16705">
                  <c:v>1.0704999999998985</c:v>
                </c:pt>
                <c:pt idx="16706">
                  <c:v>1.0705999999998985</c:v>
                </c:pt>
                <c:pt idx="16707">
                  <c:v>1.0706999999998985</c:v>
                </c:pt>
                <c:pt idx="16708">
                  <c:v>1.0707999999998985</c:v>
                </c:pt>
                <c:pt idx="16709">
                  <c:v>1.0708999999998985</c:v>
                </c:pt>
                <c:pt idx="16710">
                  <c:v>1.0709999999998985</c:v>
                </c:pt>
                <c:pt idx="16711">
                  <c:v>1.0710999999998985</c:v>
                </c:pt>
                <c:pt idx="16712">
                  <c:v>1.0711999999998985</c:v>
                </c:pt>
                <c:pt idx="16713">
                  <c:v>1.0712999999998984</c:v>
                </c:pt>
                <c:pt idx="16714">
                  <c:v>1.0713999999998984</c:v>
                </c:pt>
                <c:pt idx="16715">
                  <c:v>1.0714999999998984</c:v>
                </c:pt>
                <c:pt idx="16716">
                  <c:v>1.0715999999998984</c:v>
                </c:pt>
                <c:pt idx="16717">
                  <c:v>1.0716999999998984</c:v>
                </c:pt>
                <c:pt idx="16718">
                  <c:v>1.0717999999998984</c:v>
                </c:pt>
                <c:pt idx="16719">
                  <c:v>1.0718999999998984</c:v>
                </c:pt>
                <c:pt idx="16720">
                  <c:v>1.0719999999998984</c:v>
                </c:pt>
                <c:pt idx="16721">
                  <c:v>1.0720999999998984</c:v>
                </c:pt>
                <c:pt idx="16722">
                  <c:v>1.0721999999998983</c:v>
                </c:pt>
                <c:pt idx="16723">
                  <c:v>1.0722999999998983</c:v>
                </c:pt>
                <c:pt idx="16724">
                  <c:v>1.0723999999998983</c:v>
                </c:pt>
                <c:pt idx="16725">
                  <c:v>1.0724999999998983</c:v>
                </c:pt>
                <c:pt idx="16726">
                  <c:v>1.0725999999998983</c:v>
                </c:pt>
                <c:pt idx="16727">
                  <c:v>1.0726999999998983</c:v>
                </c:pt>
                <c:pt idx="16728">
                  <c:v>1.0727999999998983</c:v>
                </c:pt>
                <c:pt idx="16729">
                  <c:v>1.0728999999998983</c:v>
                </c:pt>
                <c:pt idx="16730">
                  <c:v>1.0729999999998983</c:v>
                </c:pt>
                <c:pt idx="16731">
                  <c:v>1.0730999999998982</c:v>
                </c:pt>
                <c:pt idx="16732">
                  <c:v>1.0731999999998982</c:v>
                </c:pt>
                <c:pt idx="16733">
                  <c:v>1.0732999999998982</c:v>
                </c:pt>
                <c:pt idx="16734">
                  <c:v>1.0733999999998982</c:v>
                </c:pt>
                <c:pt idx="16735">
                  <c:v>1.0734999999998982</c:v>
                </c:pt>
                <c:pt idx="16736">
                  <c:v>1.0735999999998982</c:v>
                </c:pt>
                <c:pt idx="16737">
                  <c:v>1.0736999999998982</c:v>
                </c:pt>
                <c:pt idx="16738">
                  <c:v>1.0737999999998982</c:v>
                </c:pt>
                <c:pt idx="16739">
                  <c:v>1.0738999999998982</c:v>
                </c:pt>
                <c:pt idx="16740">
                  <c:v>1.0739999999998981</c:v>
                </c:pt>
                <c:pt idx="16741">
                  <c:v>1.0740999999998981</c:v>
                </c:pt>
                <c:pt idx="16742">
                  <c:v>1.0741999999998981</c:v>
                </c:pt>
                <c:pt idx="16743">
                  <c:v>1.0742999999998981</c:v>
                </c:pt>
                <c:pt idx="16744">
                  <c:v>1.0743999999998981</c:v>
                </c:pt>
                <c:pt idx="16745">
                  <c:v>1.0744999999998981</c:v>
                </c:pt>
                <c:pt idx="16746">
                  <c:v>1.0745999999998981</c:v>
                </c:pt>
                <c:pt idx="16747">
                  <c:v>1.0746999999998981</c:v>
                </c:pt>
                <c:pt idx="16748">
                  <c:v>1.0747999999998981</c:v>
                </c:pt>
                <c:pt idx="16749">
                  <c:v>1.074899999999898</c:v>
                </c:pt>
                <c:pt idx="16750">
                  <c:v>1.074999999999898</c:v>
                </c:pt>
                <c:pt idx="16751">
                  <c:v>1.075099999999898</c:v>
                </c:pt>
                <c:pt idx="16752">
                  <c:v>1.075199999999898</c:v>
                </c:pt>
                <c:pt idx="16753">
                  <c:v>1.075299999999898</c:v>
                </c:pt>
                <c:pt idx="16754">
                  <c:v>1.075399999999898</c:v>
                </c:pt>
                <c:pt idx="16755">
                  <c:v>1.075499999999898</c:v>
                </c:pt>
                <c:pt idx="16756">
                  <c:v>1.075599999999898</c:v>
                </c:pt>
                <c:pt idx="16757">
                  <c:v>1.075699999999898</c:v>
                </c:pt>
                <c:pt idx="16758">
                  <c:v>1.0757999999998979</c:v>
                </c:pt>
                <c:pt idx="16759">
                  <c:v>1.0758999999998979</c:v>
                </c:pt>
                <c:pt idx="16760">
                  <c:v>1.0759999999998979</c:v>
                </c:pt>
                <c:pt idx="16761">
                  <c:v>1.0760999999998979</c:v>
                </c:pt>
                <c:pt idx="16762">
                  <c:v>1.0761999999998979</c:v>
                </c:pt>
                <c:pt idx="16763">
                  <c:v>1.0762999999998979</c:v>
                </c:pt>
                <c:pt idx="16764">
                  <c:v>1.0763999999998979</c:v>
                </c:pt>
                <c:pt idx="16765">
                  <c:v>1.0764999999998979</c:v>
                </c:pt>
                <c:pt idx="16766">
                  <c:v>1.0765999999998979</c:v>
                </c:pt>
                <c:pt idx="16767">
                  <c:v>1.0766999999998978</c:v>
                </c:pt>
                <c:pt idx="16768">
                  <c:v>1.0767999999998978</c:v>
                </c:pt>
                <c:pt idx="16769">
                  <c:v>1.0768999999998978</c:v>
                </c:pt>
                <c:pt idx="16770">
                  <c:v>1.0769999999998978</c:v>
                </c:pt>
                <c:pt idx="16771">
                  <c:v>1.0770999999998978</c:v>
                </c:pt>
                <c:pt idx="16772">
                  <c:v>1.0771999999998978</c:v>
                </c:pt>
                <c:pt idx="16773">
                  <c:v>1.0772999999998978</c:v>
                </c:pt>
                <c:pt idx="16774">
                  <c:v>1.0773999999998978</c:v>
                </c:pt>
                <c:pt idx="16775">
                  <c:v>1.0774999999998978</c:v>
                </c:pt>
                <c:pt idx="16776">
                  <c:v>1.0775999999998978</c:v>
                </c:pt>
                <c:pt idx="16777">
                  <c:v>1.0776999999998977</c:v>
                </c:pt>
                <c:pt idx="16778">
                  <c:v>1.0777999999998977</c:v>
                </c:pt>
                <c:pt idx="16779">
                  <c:v>1.0778999999998977</c:v>
                </c:pt>
                <c:pt idx="16780">
                  <c:v>1.0779999999998977</c:v>
                </c:pt>
                <c:pt idx="16781">
                  <c:v>1.0780999999998977</c:v>
                </c:pt>
                <c:pt idx="16782">
                  <c:v>1.0781999999998977</c:v>
                </c:pt>
                <c:pt idx="16783">
                  <c:v>1.0782999999998977</c:v>
                </c:pt>
                <c:pt idx="16784">
                  <c:v>1.0783999999998977</c:v>
                </c:pt>
                <c:pt idx="16785">
                  <c:v>1.0784999999998977</c:v>
                </c:pt>
                <c:pt idx="16786">
                  <c:v>1.0785999999998976</c:v>
                </c:pt>
                <c:pt idx="16787">
                  <c:v>1.0786999999998976</c:v>
                </c:pt>
                <c:pt idx="16788">
                  <c:v>1.0787999999998976</c:v>
                </c:pt>
                <c:pt idx="16789">
                  <c:v>1.0788999999998976</c:v>
                </c:pt>
                <c:pt idx="16790">
                  <c:v>1.0789999999998976</c:v>
                </c:pt>
                <c:pt idx="16791">
                  <c:v>1.0790999999998976</c:v>
                </c:pt>
                <c:pt idx="16792">
                  <c:v>1.0791999999998976</c:v>
                </c:pt>
                <c:pt idx="16793">
                  <c:v>1.0792999999998976</c:v>
                </c:pt>
                <c:pt idx="16794">
                  <c:v>1.0793999999998976</c:v>
                </c:pt>
                <c:pt idx="16795">
                  <c:v>1.0794999999998975</c:v>
                </c:pt>
                <c:pt idx="16796">
                  <c:v>1.0795999999998975</c:v>
                </c:pt>
                <c:pt idx="16797">
                  <c:v>1.0796999999998975</c:v>
                </c:pt>
                <c:pt idx="16798">
                  <c:v>1.0797999999998975</c:v>
                </c:pt>
                <c:pt idx="16799">
                  <c:v>1.0798999999998975</c:v>
                </c:pt>
                <c:pt idx="16800">
                  <c:v>1.0799999999998975</c:v>
                </c:pt>
                <c:pt idx="16801">
                  <c:v>1.0800999999998975</c:v>
                </c:pt>
                <c:pt idx="16802">
                  <c:v>1.0801999999998975</c:v>
                </c:pt>
                <c:pt idx="16803">
                  <c:v>1.0802999999998975</c:v>
                </c:pt>
                <c:pt idx="16804">
                  <c:v>1.0803999999998974</c:v>
                </c:pt>
                <c:pt idx="16805">
                  <c:v>1.0804999999998974</c:v>
                </c:pt>
                <c:pt idx="16806">
                  <c:v>1.0805999999998974</c:v>
                </c:pt>
                <c:pt idx="16807">
                  <c:v>1.0806999999998974</c:v>
                </c:pt>
                <c:pt idx="16808">
                  <c:v>1.0807999999998974</c:v>
                </c:pt>
                <c:pt idx="16809">
                  <c:v>1.0808999999998974</c:v>
                </c:pt>
                <c:pt idx="16810">
                  <c:v>1.0809999999998974</c:v>
                </c:pt>
                <c:pt idx="16811">
                  <c:v>1.0810999999998974</c:v>
                </c:pt>
                <c:pt idx="16812">
                  <c:v>1.0811999999998974</c:v>
                </c:pt>
                <c:pt idx="16813">
                  <c:v>1.0812999999998973</c:v>
                </c:pt>
                <c:pt idx="16814">
                  <c:v>1.0813999999998973</c:v>
                </c:pt>
                <c:pt idx="16815">
                  <c:v>1.0814999999998973</c:v>
                </c:pt>
                <c:pt idx="16816">
                  <c:v>1.0815999999998973</c:v>
                </c:pt>
                <c:pt idx="16817">
                  <c:v>1.0816999999998973</c:v>
                </c:pt>
                <c:pt idx="16818">
                  <c:v>1.0817999999998973</c:v>
                </c:pt>
                <c:pt idx="16819">
                  <c:v>1.0818999999998973</c:v>
                </c:pt>
                <c:pt idx="16820">
                  <c:v>1.0819999999998973</c:v>
                </c:pt>
                <c:pt idx="16821">
                  <c:v>1.0820999999998973</c:v>
                </c:pt>
                <c:pt idx="16822">
                  <c:v>1.0821999999998972</c:v>
                </c:pt>
                <c:pt idx="16823">
                  <c:v>1.0822999999998972</c:v>
                </c:pt>
                <c:pt idx="16824">
                  <c:v>1.0823999999998972</c:v>
                </c:pt>
                <c:pt idx="16825">
                  <c:v>1.0824999999998972</c:v>
                </c:pt>
                <c:pt idx="16826">
                  <c:v>1.0825999999998972</c:v>
                </c:pt>
                <c:pt idx="16827">
                  <c:v>1.0826999999998972</c:v>
                </c:pt>
                <c:pt idx="16828">
                  <c:v>1.0827999999998972</c:v>
                </c:pt>
                <c:pt idx="16829">
                  <c:v>1.0828999999998972</c:v>
                </c:pt>
                <c:pt idx="16830">
                  <c:v>1.0829999999998972</c:v>
                </c:pt>
                <c:pt idx="16831">
                  <c:v>1.0830999999998971</c:v>
                </c:pt>
                <c:pt idx="16832">
                  <c:v>1.0831999999998971</c:v>
                </c:pt>
                <c:pt idx="16833">
                  <c:v>1.0832999999998971</c:v>
                </c:pt>
                <c:pt idx="16834">
                  <c:v>1.0833999999998971</c:v>
                </c:pt>
                <c:pt idx="16835">
                  <c:v>1.0834999999998971</c:v>
                </c:pt>
                <c:pt idx="16836">
                  <c:v>1.0835999999998971</c:v>
                </c:pt>
                <c:pt idx="16837">
                  <c:v>1.0836999999998971</c:v>
                </c:pt>
                <c:pt idx="16838">
                  <c:v>1.0837999999998971</c:v>
                </c:pt>
                <c:pt idx="16839">
                  <c:v>1.0838999999998971</c:v>
                </c:pt>
                <c:pt idx="16840">
                  <c:v>1.083999999999897</c:v>
                </c:pt>
                <c:pt idx="16841">
                  <c:v>1.084099999999897</c:v>
                </c:pt>
                <c:pt idx="16842">
                  <c:v>1.084199999999897</c:v>
                </c:pt>
                <c:pt idx="16843">
                  <c:v>1.084299999999897</c:v>
                </c:pt>
                <c:pt idx="16844">
                  <c:v>1.084399999999897</c:v>
                </c:pt>
                <c:pt idx="16845">
                  <c:v>1.084499999999897</c:v>
                </c:pt>
                <c:pt idx="16846">
                  <c:v>1.084599999999897</c:v>
                </c:pt>
                <c:pt idx="16847">
                  <c:v>1.084699999999897</c:v>
                </c:pt>
                <c:pt idx="16848">
                  <c:v>1.084799999999897</c:v>
                </c:pt>
                <c:pt idx="16849">
                  <c:v>1.0848999999998969</c:v>
                </c:pt>
                <c:pt idx="16850">
                  <c:v>1.0849999999998969</c:v>
                </c:pt>
                <c:pt idx="16851">
                  <c:v>1.0850999999998969</c:v>
                </c:pt>
                <c:pt idx="16852">
                  <c:v>1.0851999999998969</c:v>
                </c:pt>
                <c:pt idx="16853">
                  <c:v>1.0852999999998969</c:v>
                </c:pt>
                <c:pt idx="16854">
                  <c:v>1.0853999999998969</c:v>
                </c:pt>
                <c:pt idx="16855">
                  <c:v>1.0854999999998969</c:v>
                </c:pt>
                <c:pt idx="16856">
                  <c:v>1.0855999999998969</c:v>
                </c:pt>
                <c:pt idx="16857">
                  <c:v>1.0856999999998969</c:v>
                </c:pt>
                <c:pt idx="16858">
                  <c:v>1.0857999999998968</c:v>
                </c:pt>
                <c:pt idx="16859">
                  <c:v>1.0858999999998968</c:v>
                </c:pt>
                <c:pt idx="16860">
                  <c:v>1.0859999999998968</c:v>
                </c:pt>
                <c:pt idx="16861">
                  <c:v>1.0860999999998968</c:v>
                </c:pt>
                <c:pt idx="16862">
                  <c:v>1.0861999999998968</c:v>
                </c:pt>
                <c:pt idx="16863">
                  <c:v>1.0862999999998968</c:v>
                </c:pt>
                <c:pt idx="16864">
                  <c:v>1.0863999999998968</c:v>
                </c:pt>
                <c:pt idx="16865">
                  <c:v>1.0864999999998968</c:v>
                </c:pt>
                <c:pt idx="16866">
                  <c:v>1.0865999999998968</c:v>
                </c:pt>
                <c:pt idx="16867">
                  <c:v>1.0866999999998967</c:v>
                </c:pt>
                <c:pt idx="16868">
                  <c:v>1.0867999999998967</c:v>
                </c:pt>
                <c:pt idx="16869">
                  <c:v>1.0868999999998967</c:v>
                </c:pt>
                <c:pt idx="16870">
                  <c:v>1.0869999999998967</c:v>
                </c:pt>
                <c:pt idx="16871">
                  <c:v>1.0870999999998967</c:v>
                </c:pt>
                <c:pt idx="16872">
                  <c:v>1.0871999999998967</c:v>
                </c:pt>
                <c:pt idx="16873">
                  <c:v>1.0872999999998967</c:v>
                </c:pt>
                <c:pt idx="16874">
                  <c:v>1.0873999999998967</c:v>
                </c:pt>
                <c:pt idx="16875">
                  <c:v>1.0874999999998967</c:v>
                </c:pt>
                <c:pt idx="16876">
                  <c:v>1.0875999999998966</c:v>
                </c:pt>
                <c:pt idx="16877">
                  <c:v>1.0876999999998966</c:v>
                </c:pt>
                <c:pt idx="16878">
                  <c:v>1.0877999999998966</c:v>
                </c:pt>
                <c:pt idx="16879">
                  <c:v>1.0878999999998966</c:v>
                </c:pt>
                <c:pt idx="16880">
                  <c:v>1.0879999999998966</c:v>
                </c:pt>
                <c:pt idx="16881">
                  <c:v>1.0880999999998966</c:v>
                </c:pt>
                <c:pt idx="16882">
                  <c:v>1.0881999999998966</c:v>
                </c:pt>
                <c:pt idx="16883">
                  <c:v>1.0882999999998966</c:v>
                </c:pt>
                <c:pt idx="16884">
                  <c:v>1.0883999999998966</c:v>
                </c:pt>
                <c:pt idx="16885">
                  <c:v>1.0884999999998966</c:v>
                </c:pt>
                <c:pt idx="16886">
                  <c:v>1.0885999999998965</c:v>
                </c:pt>
                <c:pt idx="16887">
                  <c:v>1.0886999999998965</c:v>
                </c:pt>
                <c:pt idx="16888">
                  <c:v>1.0887999999998965</c:v>
                </c:pt>
                <c:pt idx="16889">
                  <c:v>1.0888999999998965</c:v>
                </c:pt>
                <c:pt idx="16890">
                  <c:v>1.0889999999998965</c:v>
                </c:pt>
                <c:pt idx="16891">
                  <c:v>1.0890999999998965</c:v>
                </c:pt>
                <c:pt idx="16892">
                  <c:v>1.0891999999998965</c:v>
                </c:pt>
                <c:pt idx="16893">
                  <c:v>1.0892999999998965</c:v>
                </c:pt>
                <c:pt idx="16894">
                  <c:v>1.0893999999998965</c:v>
                </c:pt>
                <c:pt idx="16895">
                  <c:v>1.0894999999998964</c:v>
                </c:pt>
                <c:pt idx="16896">
                  <c:v>1.0895999999998964</c:v>
                </c:pt>
                <c:pt idx="16897">
                  <c:v>1.0896999999998964</c:v>
                </c:pt>
                <c:pt idx="16898">
                  <c:v>1.0897999999998964</c:v>
                </c:pt>
                <c:pt idx="16899">
                  <c:v>1.0898999999998964</c:v>
                </c:pt>
                <c:pt idx="16900">
                  <c:v>1.0899999999998964</c:v>
                </c:pt>
                <c:pt idx="16901">
                  <c:v>1.0900999999998964</c:v>
                </c:pt>
                <c:pt idx="16902">
                  <c:v>1.0901999999998964</c:v>
                </c:pt>
                <c:pt idx="16903">
                  <c:v>1.0902999999998964</c:v>
                </c:pt>
                <c:pt idx="16904">
                  <c:v>1.0903999999998963</c:v>
                </c:pt>
                <c:pt idx="16905">
                  <c:v>1.0904999999998963</c:v>
                </c:pt>
                <c:pt idx="16906">
                  <c:v>1.0905999999998963</c:v>
                </c:pt>
                <c:pt idx="16907">
                  <c:v>1.0906999999998963</c:v>
                </c:pt>
                <c:pt idx="16908">
                  <c:v>1.0907999999998963</c:v>
                </c:pt>
                <c:pt idx="16909">
                  <c:v>1.0908999999998963</c:v>
                </c:pt>
                <c:pt idx="16910">
                  <c:v>1.0909999999998963</c:v>
                </c:pt>
                <c:pt idx="16911">
                  <c:v>1.0910999999998963</c:v>
                </c:pt>
                <c:pt idx="16912">
                  <c:v>1.0911999999998963</c:v>
                </c:pt>
                <c:pt idx="16913">
                  <c:v>1.0912999999998962</c:v>
                </c:pt>
                <c:pt idx="16914">
                  <c:v>1.0913999999998962</c:v>
                </c:pt>
                <c:pt idx="16915">
                  <c:v>1.0914999999998962</c:v>
                </c:pt>
                <c:pt idx="16916">
                  <c:v>1.0915999999998962</c:v>
                </c:pt>
                <c:pt idx="16917">
                  <c:v>1.0916999999998962</c:v>
                </c:pt>
                <c:pt idx="16918">
                  <c:v>1.0917999999998962</c:v>
                </c:pt>
                <c:pt idx="16919">
                  <c:v>1.0918999999998962</c:v>
                </c:pt>
                <c:pt idx="16920">
                  <c:v>1.0919999999998962</c:v>
                </c:pt>
                <c:pt idx="16921">
                  <c:v>1.0920999999998962</c:v>
                </c:pt>
                <c:pt idx="16922">
                  <c:v>1.0921999999998961</c:v>
                </c:pt>
                <c:pt idx="16923">
                  <c:v>1.0922999999998961</c:v>
                </c:pt>
                <c:pt idx="16924">
                  <c:v>1.0923999999998961</c:v>
                </c:pt>
                <c:pt idx="16925">
                  <c:v>1.0924999999998961</c:v>
                </c:pt>
                <c:pt idx="16926">
                  <c:v>1.0925999999998961</c:v>
                </c:pt>
                <c:pt idx="16927">
                  <c:v>1.0926999999998961</c:v>
                </c:pt>
                <c:pt idx="16928">
                  <c:v>1.0927999999998961</c:v>
                </c:pt>
                <c:pt idx="16929">
                  <c:v>1.0928999999998961</c:v>
                </c:pt>
                <c:pt idx="16930">
                  <c:v>1.0929999999998961</c:v>
                </c:pt>
                <c:pt idx="16931">
                  <c:v>1.093099999999896</c:v>
                </c:pt>
                <c:pt idx="16932">
                  <c:v>1.093199999999896</c:v>
                </c:pt>
                <c:pt idx="16933">
                  <c:v>1.093299999999896</c:v>
                </c:pt>
                <c:pt idx="16934">
                  <c:v>1.093399999999896</c:v>
                </c:pt>
                <c:pt idx="16935">
                  <c:v>1.093499999999896</c:v>
                </c:pt>
                <c:pt idx="16936">
                  <c:v>1.093599999999896</c:v>
                </c:pt>
                <c:pt idx="16937">
                  <c:v>1.093699999999896</c:v>
                </c:pt>
                <c:pt idx="16938">
                  <c:v>1.093799999999896</c:v>
                </c:pt>
                <c:pt idx="16939">
                  <c:v>1.093899999999896</c:v>
                </c:pt>
                <c:pt idx="16940">
                  <c:v>1.0939999999998959</c:v>
                </c:pt>
                <c:pt idx="16941">
                  <c:v>1.0940999999998959</c:v>
                </c:pt>
                <c:pt idx="16942">
                  <c:v>1.0941999999998959</c:v>
                </c:pt>
                <c:pt idx="16943">
                  <c:v>1.0942999999998959</c:v>
                </c:pt>
                <c:pt idx="16944">
                  <c:v>1.0943999999998959</c:v>
                </c:pt>
                <c:pt idx="16945">
                  <c:v>1.0944999999998959</c:v>
                </c:pt>
                <c:pt idx="16946">
                  <c:v>1.0945999999998959</c:v>
                </c:pt>
                <c:pt idx="16947">
                  <c:v>1.0946999999998959</c:v>
                </c:pt>
                <c:pt idx="16948">
                  <c:v>1.0947999999998959</c:v>
                </c:pt>
                <c:pt idx="16949">
                  <c:v>1.0948999999998958</c:v>
                </c:pt>
                <c:pt idx="16950">
                  <c:v>1.0949999999998958</c:v>
                </c:pt>
                <c:pt idx="16951">
                  <c:v>1.0950999999998958</c:v>
                </c:pt>
                <c:pt idx="16952">
                  <c:v>1.0951999999998958</c:v>
                </c:pt>
                <c:pt idx="16953">
                  <c:v>1.0952999999998958</c:v>
                </c:pt>
                <c:pt idx="16954">
                  <c:v>1.0953999999998958</c:v>
                </c:pt>
                <c:pt idx="16955">
                  <c:v>1.0954999999998958</c:v>
                </c:pt>
                <c:pt idx="16956">
                  <c:v>1.0955999999998958</c:v>
                </c:pt>
                <c:pt idx="16957">
                  <c:v>1.0956999999998958</c:v>
                </c:pt>
                <c:pt idx="16958">
                  <c:v>1.0957999999998957</c:v>
                </c:pt>
                <c:pt idx="16959">
                  <c:v>1.0958999999998957</c:v>
                </c:pt>
                <c:pt idx="16960">
                  <c:v>1.0959999999998957</c:v>
                </c:pt>
                <c:pt idx="16961">
                  <c:v>1.0960999999998957</c:v>
                </c:pt>
                <c:pt idx="16962">
                  <c:v>1.0961999999998957</c:v>
                </c:pt>
                <c:pt idx="16963">
                  <c:v>1.0962999999998957</c:v>
                </c:pt>
                <c:pt idx="16964">
                  <c:v>1.0963999999998957</c:v>
                </c:pt>
                <c:pt idx="16965">
                  <c:v>1.0964999999998957</c:v>
                </c:pt>
                <c:pt idx="16966">
                  <c:v>1.0965999999998957</c:v>
                </c:pt>
                <c:pt idx="16967">
                  <c:v>1.0966999999998956</c:v>
                </c:pt>
                <c:pt idx="16968">
                  <c:v>1.0967999999998956</c:v>
                </c:pt>
                <c:pt idx="16969">
                  <c:v>1.0968999999998956</c:v>
                </c:pt>
                <c:pt idx="16970">
                  <c:v>1.0969999999998956</c:v>
                </c:pt>
                <c:pt idx="16971">
                  <c:v>1.0970999999998956</c:v>
                </c:pt>
                <c:pt idx="16972">
                  <c:v>1.0971999999998956</c:v>
                </c:pt>
                <c:pt idx="16973">
                  <c:v>1.0972999999998956</c:v>
                </c:pt>
                <c:pt idx="16974">
                  <c:v>1.0973999999998956</c:v>
                </c:pt>
                <c:pt idx="16975">
                  <c:v>1.0974999999998956</c:v>
                </c:pt>
                <c:pt idx="16976">
                  <c:v>1.0975999999998955</c:v>
                </c:pt>
                <c:pt idx="16977">
                  <c:v>1.0976999999998955</c:v>
                </c:pt>
                <c:pt idx="16978">
                  <c:v>1.0977999999998955</c:v>
                </c:pt>
                <c:pt idx="16979">
                  <c:v>1.0978999999998955</c:v>
                </c:pt>
                <c:pt idx="16980">
                  <c:v>1.0979999999998955</c:v>
                </c:pt>
                <c:pt idx="16981">
                  <c:v>1.0980999999998955</c:v>
                </c:pt>
                <c:pt idx="16982">
                  <c:v>1.0981999999998955</c:v>
                </c:pt>
                <c:pt idx="16983">
                  <c:v>1.0982999999998955</c:v>
                </c:pt>
                <c:pt idx="16984">
                  <c:v>1.0983999999998955</c:v>
                </c:pt>
                <c:pt idx="16985">
                  <c:v>1.0984999999998954</c:v>
                </c:pt>
                <c:pt idx="16986">
                  <c:v>1.0985999999998954</c:v>
                </c:pt>
                <c:pt idx="16987">
                  <c:v>1.0986999999998954</c:v>
                </c:pt>
                <c:pt idx="16988">
                  <c:v>1.0987999999998954</c:v>
                </c:pt>
                <c:pt idx="16989">
                  <c:v>1.0988999999998954</c:v>
                </c:pt>
                <c:pt idx="16990">
                  <c:v>1.0989999999998954</c:v>
                </c:pt>
                <c:pt idx="16991">
                  <c:v>1.0990999999998954</c:v>
                </c:pt>
                <c:pt idx="16992">
                  <c:v>1.0991999999998954</c:v>
                </c:pt>
                <c:pt idx="16993">
                  <c:v>1.0992999999998954</c:v>
                </c:pt>
                <c:pt idx="16994">
                  <c:v>1.0993999999998953</c:v>
                </c:pt>
                <c:pt idx="16995">
                  <c:v>1.0994999999998953</c:v>
                </c:pt>
                <c:pt idx="16996">
                  <c:v>1.0995999999998953</c:v>
                </c:pt>
                <c:pt idx="16997">
                  <c:v>1.0996999999998953</c:v>
                </c:pt>
                <c:pt idx="16998">
                  <c:v>1.0997999999998953</c:v>
                </c:pt>
                <c:pt idx="16999">
                  <c:v>1.0998999999998953</c:v>
                </c:pt>
                <c:pt idx="17000">
                  <c:v>1.0999999999998953</c:v>
                </c:pt>
                <c:pt idx="17001">
                  <c:v>1.1000999999998953</c:v>
                </c:pt>
                <c:pt idx="17002">
                  <c:v>1.1001999999998953</c:v>
                </c:pt>
                <c:pt idx="17003">
                  <c:v>1.1002999999998953</c:v>
                </c:pt>
                <c:pt idx="17004">
                  <c:v>1.1003999999998952</c:v>
                </c:pt>
                <c:pt idx="17005">
                  <c:v>1.1004999999998952</c:v>
                </c:pt>
                <c:pt idx="17006">
                  <c:v>1.1005999999998952</c:v>
                </c:pt>
                <c:pt idx="17007">
                  <c:v>1.1006999999998952</c:v>
                </c:pt>
                <c:pt idx="17008">
                  <c:v>1.1007999999998952</c:v>
                </c:pt>
                <c:pt idx="17009">
                  <c:v>1.1008999999998952</c:v>
                </c:pt>
                <c:pt idx="17010">
                  <c:v>1.1009999999998952</c:v>
                </c:pt>
                <c:pt idx="17011">
                  <c:v>1.1010999999998952</c:v>
                </c:pt>
                <c:pt idx="17012">
                  <c:v>1.1011999999998952</c:v>
                </c:pt>
                <c:pt idx="17013">
                  <c:v>1.1012999999998951</c:v>
                </c:pt>
                <c:pt idx="17014">
                  <c:v>1.1013999999998951</c:v>
                </c:pt>
                <c:pt idx="17015">
                  <c:v>1.1014999999998951</c:v>
                </c:pt>
                <c:pt idx="17016">
                  <c:v>1.1015999999998951</c:v>
                </c:pt>
                <c:pt idx="17017">
                  <c:v>1.1016999999998951</c:v>
                </c:pt>
                <c:pt idx="17018">
                  <c:v>1.1017999999998951</c:v>
                </c:pt>
                <c:pt idx="17019">
                  <c:v>1.1018999999998951</c:v>
                </c:pt>
                <c:pt idx="17020">
                  <c:v>1.1019999999998951</c:v>
                </c:pt>
                <c:pt idx="17021">
                  <c:v>1.1020999999998951</c:v>
                </c:pt>
                <c:pt idx="17022">
                  <c:v>1.102199999999895</c:v>
                </c:pt>
                <c:pt idx="17023">
                  <c:v>1.102299999999895</c:v>
                </c:pt>
                <c:pt idx="17024">
                  <c:v>1.102399999999895</c:v>
                </c:pt>
                <c:pt idx="17025">
                  <c:v>1.102499999999895</c:v>
                </c:pt>
                <c:pt idx="17026">
                  <c:v>1.102599999999895</c:v>
                </c:pt>
                <c:pt idx="17027">
                  <c:v>1.102699999999895</c:v>
                </c:pt>
                <c:pt idx="17028">
                  <c:v>1.102799999999895</c:v>
                </c:pt>
                <c:pt idx="17029">
                  <c:v>1.102899999999895</c:v>
                </c:pt>
                <c:pt idx="17030">
                  <c:v>1.102999999999895</c:v>
                </c:pt>
                <c:pt idx="17031">
                  <c:v>1.1030999999998949</c:v>
                </c:pt>
                <c:pt idx="17032">
                  <c:v>1.1031999999998949</c:v>
                </c:pt>
                <c:pt idx="17033">
                  <c:v>1.1032999999998949</c:v>
                </c:pt>
                <c:pt idx="17034">
                  <c:v>1.1033999999998949</c:v>
                </c:pt>
                <c:pt idx="17035">
                  <c:v>1.1034999999998949</c:v>
                </c:pt>
                <c:pt idx="17036">
                  <c:v>1.1035999999998949</c:v>
                </c:pt>
                <c:pt idx="17037">
                  <c:v>1.1036999999998949</c:v>
                </c:pt>
                <c:pt idx="17038">
                  <c:v>1.1037999999998949</c:v>
                </c:pt>
                <c:pt idx="17039">
                  <c:v>1.1038999999998949</c:v>
                </c:pt>
                <c:pt idx="17040">
                  <c:v>1.1039999999998948</c:v>
                </c:pt>
                <c:pt idx="17041">
                  <c:v>1.1040999999998948</c:v>
                </c:pt>
                <c:pt idx="17042">
                  <c:v>1.1041999999998948</c:v>
                </c:pt>
                <c:pt idx="17043">
                  <c:v>1.1042999999998948</c:v>
                </c:pt>
                <c:pt idx="17044">
                  <c:v>1.1043999999998948</c:v>
                </c:pt>
                <c:pt idx="17045">
                  <c:v>1.1044999999998948</c:v>
                </c:pt>
                <c:pt idx="17046">
                  <c:v>1.1045999999998948</c:v>
                </c:pt>
                <c:pt idx="17047">
                  <c:v>1.1046999999998948</c:v>
                </c:pt>
                <c:pt idx="17048">
                  <c:v>1.1047999999998948</c:v>
                </c:pt>
                <c:pt idx="17049">
                  <c:v>1.1048999999998947</c:v>
                </c:pt>
                <c:pt idx="17050">
                  <c:v>1.1049999999998947</c:v>
                </c:pt>
                <c:pt idx="17051">
                  <c:v>1.1050999999998947</c:v>
                </c:pt>
                <c:pt idx="17052">
                  <c:v>1.1051999999998947</c:v>
                </c:pt>
                <c:pt idx="17053">
                  <c:v>1.1052999999998947</c:v>
                </c:pt>
                <c:pt idx="17054">
                  <c:v>1.1053999999998947</c:v>
                </c:pt>
                <c:pt idx="17055">
                  <c:v>1.1054999999998947</c:v>
                </c:pt>
                <c:pt idx="17056">
                  <c:v>1.1055999999998947</c:v>
                </c:pt>
                <c:pt idx="17057">
                  <c:v>1.1056999999998947</c:v>
                </c:pt>
                <c:pt idx="17058">
                  <c:v>1.1057999999998946</c:v>
                </c:pt>
                <c:pt idx="17059">
                  <c:v>1.1058999999998946</c:v>
                </c:pt>
                <c:pt idx="17060">
                  <c:v>1.1059999999998946</c:v>
                </c:pt>
                <c:pt idx="17061">
                  <c:v>1.1060999999998946</c:v>
                </c:pt>
                <c:pt idx="17062">
                  <c:v>1.1061999999998946</c:v>
                </c:pt>
                <c:pt idx="17063">
                  <c:v>1.1062999999998946</c:v>
                </c:pt>
                <c:pt idx="17064">
                  <c:v>1.1063999999998946</c:v>
                </c:pt>
                <c:pt idx="17065">
                  <c:v>1.1064999999998946</c:v>
                </c:pt>
                <c:pt idx="17066">
                  <c:v>1.1065999999998946</c:v>
                </c:pt>
                <c:pt idx="17067">
                  <c:v>1.1066999999998945</c:v>
                </c:pt>
                <c:pt idx="17068">
                  <c:v>1.1067999999998945</c:v>
                </c:pt>
                <c:pt idx="17069">
                  <c:v>1.1068999999998945</c:v>
                </c:pt>
                <c:pt idx="17070">
                  <c:v>1.1069999999998945</c:v>
                </c:pt>
                <c:pt idx="17071">
                  <c:v>1.1070999999998945</c:v>
                </c:pt>
                <c:pt idx="17072">
                  <c:v>1.1071999999998945</c:v>
                </c:pt>
                <c:pt idx="17073">
                  <c:v>1.1072999999998945</c:v>
                </c:pt>
                <c:pt idx="17074">
                  <c:v>1.1073999999998945</c:v>
                </c:pt>
                <c:pt idx="17075">
                  <c:v>1.1074999999998945</c:v>
                </c:pt>
                <c:pt idx="17076">
                  <c:v>1.1075999999998944</c:v>
                </c:pt>
                <c:pt idx="17077">
                  <c:v>1.1076999999998944</c:v>
                </c:pt>
                <c:pt idx="17078">
                  <c:v>1.1077999999998944</c:v>
                </c:pt>
                <c:pt idx="17079">
                  <c:v>1.1078999999998944</c:v>
                </c:pt>
                <c:pt idx="17080">
                  <c:v>1.1079999999998944</c:v>
                </c:pt>
                <c:pt idx="17081">
                  <c:v>1.1080999999998944</c:v>
                </c:pt>
                <c:pt idx="17082">
                  <c:v>1.1081999999998944</c:v>
                </c:pt>
                <c:pt idx="17083">
                  <c:v>1.1082999999998944</c:v>
                </c:pt>
                <c:pt idx="17084">
                  <c:v>1.1083999999998944</c:v>
                </c:pt>
                <c:pt idx="17085">
                  <c:v>1.1084999999998943</c:v>
                </c:pt>
                <c:pt idx="17086">
                  <c:v>1.1085999999998943</c:v>
                </c:pt>
                <c:pt idx="17087">
                  <c:v>1.1086999999998943</c:v>
                </c:pt>
                <c:pt idx="17088">
                  <c:v>1.1087999999998943</c:v>
                </c:pt>
                <c:pt idx="17089">
                  <c:v>1.1088999999998943</c:v>
                </c:pt>
                <c:pt idx="17090">
                  <c:v>1.1089999999998943</c:v>
                </c:pt>
                <c:pt idx="17091">
                  <c:v>1.1090999999998943</c:v>
                </c:pt>
                <c:pt idx="17092">
                  <c:v>1.1091999999998943</c:v>
                </c:pt>
                <c:pt idx="17093">
                  <c:v>1.1092999999998943</c:v>
                </c:pt>
                <c:pt idx="17094">
                  <c:v>1.1093999999998942</c:v>
                </c:pt>
                <c:pt idx="17095">
                  <c:v>1.1094999999998942</c:v>
                </c:pt>
                <c:pt idx="17096">
                  <c:v>1.1095999999998942</c:v>
                </c:pt>
                <c:pt idx="17097">
                  <c:v>1.1096999999998942</c:v>
                </c:pt>
                <c:pt idx="17098">
                  <c:v>1.1097999999998942</c:v>
                </c:pt>
                <c:pt idx="17099">
                  <c:v>1.1098999999998942</c:v>
                </c:pt>
                <c:pt idx="17100">
                  <c:v>1.1099999999998942</c:v>
                </c:pt>
                <c:pt idx="17101">
                  <c:v>1.1100999999998942</c:v>
                </c:pt>
                <c:pt idx="17102">
                  <c:v>1.1101999999998942</c:v>
                </c:pt>
                <c:pt idx="17103">
                  <c:v>1.1102999999998941</c:v>
                </c:pt>
                <c:pt idx="17104">
                  <c:v>1.1103999999998941</c:v>
                </c:pt>
                <c:pt idx="17105">
                  <c:v>1.1104999999998941</c:v>
                </c:pt>
                <c:pt idx="17106">
                  <c:v>1.1105999999998941</c:v>
                </c:pt>
                <c:pt idx="17107">
                  <c:v>1.1106999999998941</c:v>
                </c:pt>
                <c:pt idx="17108">
                  <c:v>1.1107999999998941</c:v>
                </c:pt>
                <c:pt idx="17109">
                  <c:v>1.1108999999998941</c:v>
                </c:pt>
                <c:pt idx="17110">
                  <c:v>1.1109999999998941</c:v>
                </c:pt>
                <c:pt idx="17111">
                  <c:v>1.1110999999998941</c:v>
                </c:pt>
                <c:pt idx="17112">
                  <c:v>1.1111999999998941</c:v>
                </c:pt>
                <c:pt idx="17113">
                  <c:v>1.111299999999894</c:v>
                </c:pt>
                <c:pt idx="17114">
                  <c:v>1.111399999999894</c:v>
                </c:pt>
                <c:pt idx="17115">
                  <c:v>1.111499999999894</c:v>
                </c:pt>
                <c:pt idx="17116">
                  <c:v>1.111599999999894</c:v>
                </c:pt>
                <c:pt idx="17117">
                  <c:v>1.111699999999894</c:v>
                </c:pt>
                <c:pt idx="17118">
                  <c:v>1.111799999999894</c:v>
                </c:pt>
                <c:pt idx="17119">
                  <c:v>1.111899999999894</c:v>
                </c:pt>
                <c:pt idx="17120">
                  <c:v>1.111999999999894</c:v>
                </c:pt>
                <c:pt idx="17121">
                  <c:v>1.112099999999894</c:v>
                </c:pt>
                <c:pt idx="17122">
                  <c:v>1.1121999999998939</c:v>
                </c:pt>
                <c:pt idx="17123">
                  <c:v>1.1122999999998939</c:v>
                </c:pt>
                <c:pt idx="17124">
                  <c:v>1.1123999999998939</c:v>
                </c:pt>
                <c:pt idx="17125">
                  <c:v>1.1124999999998939</c:v>
                </c:pt>
                <c:pt idx="17126">
                  <c:v>1.1125999999998939</c:v>
                </c:pt>
                <c:pt idx="17127">
                  <c:v>1.1126999999998939</c:v>
                </c:pt>
                <c:pt idx="17128">
                  <c:v>1.1127999999998939</c:v>
                </c:pt>
                <c:pt idx="17129">
                  <c:v>1.1128999999998939</c:v>
                </c:pt>
                <c:pt idx="17130">
                  <c:v>1.1129999999998939</c:v>
                </c:pt>
                <c:pt idx="17131">
                  <c:v>1.1130999999998938</c:v>
                </c:pt>
                <c:pt idx="17132">
                  <c:v>1.1131999999998938</c:v>
                </c:pt>
                <c:pt idx="17133">
                  <c:v>1.1132999999998938</c:v>
                </c:pt>
                <c:pt idx="17134">
                  <c:v>1.1133999999998938</c:v>
                </c:pt>
                <c:pt idx="17135">
                  <c:v>1.1134999999998938</c:v>
                </c:pt>
                <c:pt idx="17136">
                  <c:v>1.1135999999998938</c:v>
                </c:pt>
                <c:pt idx="17137">
                  <c:v>1.1136999999998938</c:v>
                </c:pt>
                <c:pt idx="17138">
                  <c:v>1.1137999999998938</c:v>
                </c:pt>
                <c:pt idx="17139">
                  <c:v>1.1138999999998938</c:v>
                </c:pt>
                <c:pt idx="17140">
                  <c:v>1.1139999999998937</c:v>
                </c:pt>
                <c:pt idx="17141">
                  <c:v>1.1140999999998937</c:v>
                </c:pt>
                <c:pt idx="17142">
                  <c:v>1.1141999999998937</c:v>
                </c:pt>
                <c:pt idx="17143">
                  <c:v>1.1142999999998937</c:v>
                </c:pt>
                <c:pt idx="17144">
                  <c:v>1.1143999999998937</c:v>
                </c:pt>
                <c:pt idx="17145">
                  <c:v>1.1144999999998937</c:v>
                </c:pt>
                <c:pt idx="17146">
                  <c:v>1.1145999999998937</c:v>
                </c:pt>
                <c:pt idx="17147">
                  <c:v>1.1146999999998937</c:v>
                </c:pt>
                <c:pt idx="17148">
                  <c:v>1.1147999999998937</c:v>
                </c:pt>
                <c:pt idx="17149">
                  <c:v>1.1148999999998936</c:v>
                </c:pt>
                <c:pt idx="17150">
                  <c:v>1.1149999999998936</c:v>
                </c:pt>
                <c:pt idx="17151">
                  <c:v>1.1150999999998936</c:v>
                </c:pt>
                <c:pt idx="17152">
                  <c:v>1.1151999999998936</c:v>
                </c:pt>
                <c:pt idx="17153">
                  <c:v>1.1152999999998936</c:v>
                </c:pt>
                <c:pt idx="17154">
                  <c:v>1.1153999999998936</c:v>
                </c:pt>
                <c:pt idx="17155">
                  <c:v>1.1154999999998936</c:v>
                </c:pt>
                <c:pt idx="17156">
                  <c:v>1.1155999999998936</c:v>
                </c:pt>
                <c:pt idx="17157">
                  <c:v>1.1156999999998936</c:v>
                </c:pt>
                <c:pt idx="17158">
                  <c:v>1.1157999999998935</c:v>
                </c:pt>
                <c:pt idx="17159">
                  <c:v>1.1158999999998935</c:v>
                </c:pt>
                <c:pt idx="17160">
                  <c:v>1.1159999999998935</c:v>
                </c:pt>
                <c:pt idx="17161">
                  <c:v>1.1160999999998935</c:v>
                </c:pt>
                <c:pt idx="17162">
                  <c:v>1.1161999999998935</c:v>
                </c:pt>
                <c:pt idx="17163">
                  <c:v>1.1162999999998935</c:v>
                </c:pt>
                <c:pt idx="17164">
                  <c:v>1.1163999999998935</c:v>
                </c:pt>
                <c:pt idx="17165">
                  <c:v>1.1164999999998935</c:v>
                </c:pt>
                <c:pt idx="17166">
                  <c:v>1.1165999999998935</c:v>
                </c:pt>
                <c:pt idx="17167">
                  <c:v>1.1166999999998934</c:v>
                </c:pt>
                <c:pt idx="17168">
                  <c:v>1.1167999999998934</c:v>
                </c:pt>
                <c:pt idx="17169">
                  <c:v>1.1168999999998934</c:v>
                </c:pt>
                <c:pt idx="17170">
                  <c:v>1.1169999999998934</c:v>
                </c:pt>
                <c:pt idx="17171">
                  <c:v>1.1170999999998934</c:v>
                </c:pt>
                <c:pt idx="17172">
                  <c:v>1.1171999999998934</c:v>
                </c:pt>
                <c:pt idx="17173">
                  <c:v>1.1172999999998934</c:v>
                </c:pt>
                <c:pt idx="17174">
                  <c:v>1.1173999999998934</c:v>
                </c:pt>
                <c:pt idx="17175">
                  <c:v>1.1174999999998934</c:v>
                </c:pt>
                <c:pt idx="17176">
                  <c:v>1.1175999999998933</c:v>
                </c:pt>
                <c:pt idx="17177">
                  <c:v>1.1176999999998933</c:v>
                </c:pt>
                <c:pt idx="17178">
                  <c:v>1.1177999999998933</c:v>
                </c:pt>
                <c:pt idx="17179">
                  <c:v>1.1178999999998933</c:v>
                </c:pt>
                <c:pt idx="17180">
                  <c:v>1.1179999999998933</c:v>
                </c:pt>
                <c:pt idx="17181">
                  <c:v>1.1180999999998933</c:v>
                </c:pt>
                <c:pt idx="17182">
                  <c:v>1.1181999999998933</c:v>
                </c:pt>
                <c:pt idx="17183">
                  <c:v>1.1182999999998933</c:v>
                </c:pt>
                <c:pt idx="17184">
                  <c:v>1.1183999999998933</c:v>
                </c:pt>
                <c:pt idx="17185">
                  <c:v>1.1184999999998932</c:v>
                </c:pt>
                <c:pt idx="17186">
                  <c:v>1.1185999999998932</c:v>
                </c:pt>
                <c:pt idx="17187">
                  <c:v>1.1186999999998932</c:v>
                </c:pt>
                <c:pt idx="17188">
                  <c:v>1.1187999999998932</c:v>
                </c:pt>
                <c:pt idx="17189">
                  <c:v>1.1188999999998932</c:v>
                </c:pt>
                <c:pt idx="17190">
                  <c:v>1.1189999999998932</c:v>
                </c:pt>
                <c:pt idx="17191">
                  <c:v>1.1190999999998932</c:v>
                </c:pt>
                <c:pt idx="17192">
                  <c:v>1.1191999999998932</c:v>
                </c:pt>
                <c:pt idx="17193">
                  <c:v>1.1192999999998932</c:v>
                </c:pt>
                <c:pt idx="17194">
                  <c:v>1.1193999999998931</c:v>
                </c:pt>
                <c:pt idx="17195">
                  <c:v>1.1194999999998931</c:v>
                </c:pt>
                <c:pt idx="17196">
                  <c:v>1.1195999999998931</c:v>
                </c:pt>
                <c:pt idx="17197">
                  <c:v>1.1196999999998931</c:v>
                </c:pt>
                <c:pt idx="17198">
                  <c:v>1.1197999999998931</c:v>
                </c:pt>
                <c:pt idx="17199">
                  <c:v>1.1198999999998931</c:v>
                </c:pt>
                <c:pt idx="17200">
                  <c:v>1.1199999999998931</c:v>
                </c:pt>
                <c:pt idx="17201">
                  <c:v>1.1200999999998931</c:v>
                </c:pt>
                <c:pt idx="17202">
                  <c:v>1.1201999999998931</c:v>
                </c:pt>
                <c:pt idx="17203">
                  <c:v>1.120299999999893</c:v>
                </c:pt>
                <c:pt idx="17204">
                  <c:v>1.120399999999893</c:v>
                </c:pt>
                <c:pt idx="17205">
                  <c:v>1.120499999999893</c:v>
                </c:pt>
                <c:pt idx="17206">
                  <c:v>1.120599999999893</c:v>
                </c:pt>
                <c:pt idx="17207">
                  <c:v>1.120699999999893</c:v>
                </c:pt>
                <c:pt idx="17208">
                  <c:v>1.120799999999893</c:v>
                </c:pt>
                <c:pt idx="17209">
                  <c:v>1.120899999999893</c:v>
                </c:pt>
                <c:pt idx="17210">
                  <c:v>1.120999999999893</c:v>
                </c:pt>
                <c:pt idx="17211">
                  <c:v>1.121099999999893</c:v>
                </c:pt>
                <c:pt idx="17212">
                  <c:v>1.1211999999998929</c:v>
                </c:pt>
                <c:pt idx="17213">
                  <c:v>1.1212999999998929</c:v>
                </c:pt>
                <c:pt idx="17214">
                  <c:v>1.1213999999998929</c:v>
                </c:pt>
                <c:pt idx="17215">
                  <c:v>1.1214999999998929</c:v>
                </c:pt>
                <c:pt idx="17216">
                  <c:v>1.1215999999998929</c:v>
                </c:pt>
                <c:pt idx="17217">
                  <c:v>1.1216999999998929</c:v>
                </c:pt>
                <c:pt idx="17218">
                  <c:v>1.1217999999998929</c:v>
                </c:pt>
                <c:pt idx="17219">
                  <c:v>1.1218999999998929</c:v>
                </c:pt>
                <c:pt idx="17220">
                  <c:v>1.1219999999998929</c:v>
                </c:pt>
                <c:pt idx="17221">
                  <c:v>1.1220999999998928</c:v>
                </c:pt>
                <c:pt idx="17222">
                  <c:v>1.1221999999998928</c:v>
                </c:pt>
                <c:pt idx="17223">
                  <c:v>1.1222999999998928</c:v>
                </c:pt>
                <c:pt idx="17224">
                  <c:v>1.1223999999998928</c:v>
                </c:pt>
                <c:pt idx="17225">
                  <c:v>1.1224999999998928</c:v>
                </c:pt>
                <c:pt idx="17226">
                  <c:v>1.1225999999998928</c:v>
                </c:pt>
                <c:pt idx="17227">
                  <c:v>1.1226999999998928</c:v>
                </c:pt>
                <c:pt idx="17228">
                  <c:v>1.1227999999998928</c:v>
                </c:pt>
                <c:pt idx="17229">
                  <c:v>1.1228999999998928</c:v>
                </c:pt>
                <c:pt idx="17230">
                  <c:v>1.1229999999998928</c:v>
                </c:pt>
                <c:pt idx="17231">
                  <c:v>1.1230999999998927</c:v>
                </c:pt>
                <c:pt idx="17232">
                  <c:v>1.1231999999998927</c:v>
                </c:pt>
                <c:pt idx="17233">
                  <c:v>1.1232999999998927</c:v>
                </c:pt>
                <c:pt idx="17234">
                  <c:v>1.1233999999998927</c:v>
                </c:pt>
                <c:pt idx="17235">
                  <c:v>1.1234999999998927</c:v>
                </c:pt>
                <c:pt idx="17236">
                  <c:v>1.1235999999998927</c:v>
                </c:pt>
                <c:pt idx="17237">
                  <c:v>1.1236999999998927</c:v>
                </c:pt>
                <c:pt idx="17238">
                  <c:v>1.1237999999998927</c:v>
                </c:pt>
                <c:pt idx="17239">
                  <c:v>1.1238999999998927</c:v>
                </c:pt>
                <c:pt idx="17240">
                  <c:v>1.1239999999998926</c:v>
                </c:pt>
                <c:pt idx="17241">
                  <c:v>1.1240999999998926</c:v>
                </c:pt>
                <c:pt idx="17242">
                  <c:v>1.1241999999998926</c:v>
                </c:pt>
                <c:pt idx="17243">
                  <c:v>1.1242999999998926</c:v>
                </c:pt>
                <c:pt idx="17244">
                  <c:v>1.1243999999998926</c:v>
                </c:pt>
                <c:pt idx="17245">
                  <c:v>1.1244999999998926</c:v>
                </c:pt>
                <c:pt idx="17246">
                  <c:v>1.1245999999998926</c:v>
                </c:pt>
                <c:pt idx="17247">
                  <c:v>1.1246999999998926</c:v>
                </c:pt>
                <c:pt idx="17248">
                  <c:v>1.1247999999998926</c:v>
                </c:pt>
                <c:pt idx="17249">
                  <c:v>1.1248999999998925</c:v>
                </c:pt>
                <c:pt idx="17250">
                  <c:v>1.1249999999998925</c:v>
                </c:pt>
                <c:pt idx="17251">
                  <c:v>1.1250999999998925</c:v>
                </c:pt>
                <c:pt idx="17252">
                  <c:v>1.1251999999998925</c:v>
                </c:pt>
                <c:pt idx="17253">
                  <c:v>1.1252999999998925</c:v>
                </c:pt>
                <c:pt idx="17254">
                  <c:v>1.1253999999998925</c:v>
                </c:pt>
                <c:pt idx="17255">
                  <c:v>1.1254999999998925</c:v>
                </c:pt>
                <c:pt idx="17256">
                  <c:v>1.1255999999998925</c:v>
                </c:pt>
                <c:pt idx="17257">
                  <c:v>1.1256999999998925</c:v>
                </c:pt>
                <c:pt idx="17258">
                  <c:v>1.1257999999998924</c:v>
                </c:pt>
                <c:pt idx="17259">
                  <c:v>1.1258999999998924</c:v>
                </c:pt>
                <c:pt idx="17260">
                  <c:v>1.1259999999998924</c:v>
                </c:pt>
                <c:pt idx="17261">
                  <c:v>1.1260999999998924</c:v>
                </c:pt>
                <c:pt idx="17262">
                  <c:v>1.1261999999998924</c:v>
                </c:pt>
                <c:pt idx="17263">
                  <c:v>1.1262999999998924</c:v>
                </c:pt>
                <c:pt idx="17264">
                  <c:v>1.1263999999998924</c:v>
                </c:pt>
                <c:pt idx="17265">
                  <c:v>1.1264999999998924</c:v>
                </c:pt>
                <c:pt idx="17266">
                  <c:v>1.1265999999998924</c:v>
                </c:pt>
                <c:pt idx="17267">
                  <c:v>1.1266999999998923</c:v>
                </c:pt>
                <c:pt idx="17268">
                  <c:v>1.1267999999998923</c:v>
                </c:pt>
                <c:pt idx="17269">
                  <c:v>1.1268999999998923</c:v>
                </c:pt>
                <c:pt idx="17270">
                  <c:v>1.1269999999998923</c:v>
                </c:pt>
                <c:pt idx="17271">
                  <c:v>1.1270999999998923</c:v>
                </c:pt>
                <c:pt idx="17272">
                  <c:v>1.1271999999998923</c:v>
                </c:pt>
                <c:pt idx="17273">
                  <c:v>1.1272999999998923</c:v>
                </c:pt>
                <c:pt idx="17274">
                  <c:v>1.1273999999998923</c:v>
                </c:pt>
                <c:pt idx="17275">
                  <c:v>1.1274999999998923</c:v>
                </c:pt>
                <c:pt idx="17276">
                  <c:v>1.1275999999998922</c:v>
                </c:pt>
                <c:pt idx="17277">
                  <c:v>1.1276999999998922</c:v>
                </c:pt>
                <c:pt idx="17278">
                  <c:v>1.1277999999998922</c:v>
                </c:pt>
                <c:pt idx="17279">
                  <c:v>1.1278999999998922</c:v>
                </c:pt>
                <c:pt idx="17280">
                  <c:v>1.1279999999998922</c:v>
                </c:pt>
                <c:pt idx="17281">
                  <c:v>1.1280999999998922</c:v>
                </c:pt>
                <c:pt idx="17282">
                  <c:v>1.1281999999998922</c:v>
                </c:pt>
                <c:pt idx="17283">
                  <c:v>1.1282999999998922</c:v>
                </c:pt>
                <c:pt idx="17284">
                  <c:v>1.1283999999998922</c:v>
                </c:pt>
                <c:pt idx="17285">
                  <c:v>1.1284999999998921</c:v>
                </c:pt>
                <c:pt idx="17286">
                  <c:v>1.1285999999998921</c:v>
                </c:pt>
                <c:pt idx="17287">
                  <c:v>1.1286999999998921</c:v>
                </c:pt>
                <c:pt idx="17288">
                  <c:v>1.1287999999998921</c:v>
                </c:pt>
                <c:pt idx="17289">
                  <c:v>1.1288999999998921</c:v>
                </c:pt>
                <c:pt idx="17290">
                  <c:v>1.1289999999998921</c:v>
                </c:pt>
                <c:pt idx="17291">
                  <c:v>1.1290999999998921</c:v>
                </c:pt>
                <c:pt idx="17292">
                  <c:v>1.1291999999998921</c:v>
                </c:pt>
                <c:pt idx="17293">
                  <c:v>1.1292999999998921</c:v>
                </c:pt>
                <c:pt idx="17294">
                  <c:v>1.129399999999892</c:v>
                </c:pt>
                <c:pt idx="17295">
                  <c:v>1.129499999999892</c:v>
                </c:pt>
                <c:pt idx="17296">
                  <c:v>1.129599999999892</c:v>
                </c:pt>
                <c:pt idx="17297">
                  <c:v>1.129699999999892</c:v>
                </c:pt>
                <c:pt idx="17298">
                  <c:v>1.129799999999892</c:v>
                </c:pt>
                <c:pt idx="17299">
                  <c:v>1.129899999999892</c:v>
                </c:pt>
                <c:pt idx="17300">
                  <c:v>1.129999999999892</c:v>
                </c:pt>
                <c:pt idx="17301">
                  <c:v>1.130099999999892</c:v>
                </c:pt>
                <c:pt idx="17302">
                  <c:v>1.130199999999892</c:v>
                </c:pt>
                <c:pt idx="17303">
                  <c:v>1.1302999999998919</c:v>
                </c:pt>
                <c:pt idx="17304">
                  <c:v>1.1303999999998919</c:v>
                </c:pt>
                <c:pt idx="17305">
                  <c:v>1.1304999999998919</c:v>
                </c:pt>
                <c:pt idx="17306">
                  <c:v>1.1305999999998919</c:v>
                </c:pt>
                <c:pt idx="17307">
                  <c:v>1.1306999999998919</c:v>
                </c:pt>
                <c:pt idx="17308">
                  <c:v>1.1307999999998919</c:v>
                </c:pt>
                <c:pt idx="17309">
                  <c:v>1.1308999999998919</c:v>
                </c:pt>
                <c:pt idx="17310">
                  <c:v>1.1309999999998919</c:v>
                </c:pt>
                <c:pt idx="17311">
                  <c:v>1.1310999999998919</c:v>
                </c:pt>
                <c:pt idx="17312">
                  <c:v>1.1311999999998918</c:v>
                </c:pt>
                <c:pt idx="17313">
                  <c:v>1.1312999999998918</c:v>
                </c:pt>
                <c:pt idx="17314">
                  <c:v>1.1313999999998918</c:v>
                </c:pt>
                <c:pt idx="17315">
                  <c:v>1.1314999999998918</c:v>
                </c:pt>
                <c:pt idx="17316">
                  <c:v>1.1315999999998918</c:v>
                </c:pt>
                <c:pt idx="17317">
                  <c:v>1.1316999999998918</c:v>
                </c:pt>
                <c:pt idx="17318">
                  <c:v>1.1317999999998918</c:v>
                </c:pt>
                <c:pt idx="17319">
                  <c:v>1.1318999999998918</c:v>
                </c:pt>
                <c:pt idx="17320">
                  <c:v>1.1319999999998918</c:v>
                </c:pt>
                <c:pt idx="17321">
                  <c:v>1.1320999999998917</c:v>
                </c:pt>
                <c:pt idx="17322">
                  <c:v>1.1321999999998917</c:v>
                </c:pt>
                <c:pt idx="17323">
                  <c:v>1.1322999999998917</c:v>
                </c:pt>
                <c:pt idx="17324">
                  <c:v>1.1323999999998917</c:v>
                </c:pt>
                <c:pt idx="17325">
                  <c:v>1.1324999999998917</c:v>
                </c:pt>
                <c:pt idx="17326">
                  <c:v>1.1325999999998917</c:v>
                </c:pt>
                <c:pt idx="17327">
                  <c:v>1.1326999999998917</c:v>
                </c:pt>
                <c:pt idx="17328">
                  <c:v>1.1327999999998917</c:v>
                </c:pt>
                <c:pt idx="17329">
                  <c:v>1.1328999999998917</c:v>
                </c:pt>
                <c:pt idx="17330">
                  <c:v>1.1329999999998916</c:v>
                </c:pt>
                <c:pt idx="17331">
                  <c:v>1.1330999999998916</c:v>
                </c:pt>
                <c:pt idx="17332">
                  <c:v>1.1331999999998916</c:v>
                </c:pt>
                <c:pt idx="17333">
                  <c:v>1.1332999999998916</c:v>
                </c:pt>
                <c:pt idx="17334">
                  <c:v>1.1333999999998916</c:v>
                </c:pt>
                <c:pt idx="17335">
                  <c:v>1.1334999999998916</c:v>
                </c:pt>
                <c:pt idx="17336">
                  <c:v>1.1335999999998916</c:v>
                </c:pt>
                <c:pt idx="17337">
                  <c:v>1.1336999999998916</c:v>
                </c:pt>
                <c:pt idx="17338">
                  <c:v>1.1337999999998916</c:v>
                </c:pt>
                <c:pt idx="17339">
                  <c:v>1.1338999999998916</c:v>
                </c:pt>
                <c:pt idx="17340">
                  <c:v>1.1339999999998915</c:v>
                </c:pt>
                <c:pt idx="17341">
                  <c:v>1.1340999999998915</c:v>
                </c:pt>
                <c:pt idx="17342">
                  <c:v>1.1341999999998915</c:v>
                </c:pt>
                <c:pt idx="17343">
                  <c:v>1.1342999999998915</c:v>
                </c:pt>
                <c:pt idx="17344">
                  <c:v>1.1343999999998915</c:v>
                </c:pt>
                <c:pt idx="17345">
                  <c:v>1.1344999999998915</c:v>
                </c:pt>
                <c:pt idx="17346">
                  <c:v>1.1345999999998915</c:v>
                </c:pt>
                <c:pt idx="17347">
                  <c:v>1.1346999999998915</c:v>
                </c:pt>
                <c:pt idx="17348">
                  <c:v>1.1347999999998915</c:v>
                </c:pt>
                <c:pt idx="17349">
                  <c:v>1.1348999999998914</c:v>
                </c:pt>
                <c:pt idx="17350">
                  <c:v>1.1349999999998914</c:v>
                </c:pt>
                <c:pt idx="17351">
                  <c:v>1.1350999999998914</c:v>
                </c:pt>
                <c:pt idx="17352">
                  <c:v>1.1351999999998914</c:v>
                </c:pt>
                <c:pt idx="17353">
                  <c:v>1.1352999999998914</c:v>
                </c:pt>
                <c:pt idx="17354">
                  <c:v>1.1353999999998914</c:v>
                </c:pt>
                <c:pt idx="17355">
                  <c:v>1.1354999999998914</c:v>
                </c:pt>
                <c:pt idx="17356">
                  <c:v>1.1355999999998914</c:v>
                </c:pt>
                <c:pt idx="17357">
                  <c:v>1.1356999999998914</c:v>
                </c:pt>
                <c:pt idx="17358">
                  <c:v>1.1357999999998913</c:v>
                </c:pt>
                <c:pt idx="17359">
                  <c:v>1.1358999999998913</c:v>
                </c:pt>
                <c:pt idx="17360">
                  <c:v>1.1359999999998913</c:v>
                </c:pt>
                <c:pt idx="17361">
                  <c:v>1.1360999999998913</c:v>
                </c:pt>
                <c:pt idx="17362">
                  <c:v>1.1361999999998913</c:v>
                </c:pt>
                <c:pt idx="17363">
                  <c:v>1.1362999999998913</c:v>
                </c:pt>
                <c:pt idx="17364">
                  <c:v>1.1363999999998913</c:v>
                </c:pt>
                <c:pt idx="17365">
                  <c:v>1.1364999999998913</c:v>
                </c:pt>
                <c:pt idx="17366">
                  <c:v>1.1365999999998913</c:v>
                </c:pt>
                <c:pt idx="17367">
                  <c:v>1.1366999999998912</c:v>
                </c:pt>
                <c:pt idx="17368">
                  <c:v>1.1367999999998912</c:v>
                </c:pt>
                <c:pt idx="17369">
                  <c:v>1.1368999999998912</c:v>
                </c:pt>
                <c:pt idx="17370">
                  <c:v>1.1369999999998912</c:v>
                </c:pt>
                <c:pt idx="17371">
                  <c:v>1.1370999999998912</c:v>
                </c:pt>
                <c:pt idx="17372">
                  <c:v>1.1371999999998912</c:v>
                </c:pt>
                <c:pt idx="17373">
                  <c:v>1.1372999999998912</c:v>
                </c:pt>
                <c:pt idx="17374">
                  <c:v>1.1373999999998912</c:v>
                </c:pt>
                <c:pt idx="17375">
                  <c:v>1.1374999999998912</c:v>
                </c:pt>
                <c:pt idx="17376">
                  <c:v>1.1375999999998911</c:v>
                </c:pt>
                <c:pt idx="17377">
                  <c:v>1.1376999999998911</c:v>
                </c:pt>
                <c:pt idx="17378">
                  <c:v>1.1377999999998911</c:v>
                </c:pt>
                <c:pt idx="17379">
                  <c:v>1.1378999999998911</c:v>
                </c:pt>
                <c:pt idx="17380">
                  <c:v>1.1379999999998911</c:v>
                </c:pt>
                <c:pt idx="17381">
                  <c:v>1.1380999999998911</c:v>
                </c:pt>
                <c:pt idx="17382">
                  <c:v>1.1381999999998911</c:v>
                </c:pt>
                <c:pt idx="17383">
                  <c:v>1.1382999999998911</c:v>
                </c:pt>
                <c:pt idx="17384">
                  <c:v>1.1383999999998911</c:v>
                </c:pt>
                <c:pt idx="17385">
                  <c:v>1.138499999999891</c:v>
                </c:pt>
                <c:pt idx="17386">
                  <c:v>1.138599999999891</c:v>
                </c:pt>
                <c:pt idx="17387">
                  <c:v>1.138699999999891</c:v>
                </c:pt>
                <c:pt idx="17388">
                  <c:v>1.138799999999891</c:v>
                </c:pt>
                <c:pt idx="17389">
                  <c:v>1.138899999999891</c:v>
                </c:pt>
                <c:pt idx="17390">
                  <c:v>1.138999999999891</c:v>
                </c:pt>
                <c:pt idx="17391">
                  <c:v>1.139099999999891</c:v>
                </c:pt>
                <c:pt idx="17392">
                  <c:v>1.139199999999891</c:v>
                </c:pt>
                <c:pt idx="17393">
                  <c:v>1.139299999999891</c:v>
                </c:pt>
                <c:pt idx="17394">
                  <c:v>1.1393999999998909</c:v>
                </c:pt>
                <c:pt idx="17395">
                  <c:v>1.1394999999998909</c:v>
                </c:pt>
                <c:pt idx="17396">
                  <c:v>1.1395999999998909</c:v>
                </c:pt>
                <c:pt idx="17397">
                  <c:v>1.1396999999998909</c:v>
                </c:pt>
                <c:pt idx="17398">
                  <c:v>1.1397999999998909</c:v>
                </c:pt>
                <c:pt idx="17399">
                  <c:v>1.1398999999998909</c:v>
                </c:pt>
                <c:pt idx="17400">
                  <c:v>1.1399999999998909</c:v>
                </c:pt>
                <c:pt idx="17401">
                  <c:v>1.1400999999998909</c:v>
                </c:pt>
                <c:pt idx="17402">
                  <c:v>1.1401999999998909</c:v>
                </c:pt>
                <c:pt idx="17403">
                  <c:v>1.1402999999998908</c:v>
                </c:pt>
                <c:pt idx="17404">
                  <c:v>1.1403999999998908</c:v>
                </c:pt>
                <c:pt idx="17405">
                  <c:v>1.1404999999998908</c:v>
                </c:pt>
                <c:pt idx="17406">
                  <c:v>1.1405999999998908</c:v>
                </c:pt>
                <c:pt idx="17407">
                  <c:v>1.1406999999998908</c:v>
                </c:pt>
                <c:pt idx="17408">
                  <c:v>1.1407999999998908</c:v>
                </c:pt>
                <c:pt idx="17409">
                  <c:v>1.1408999999998908</c:v>
                </c:pt>
                <c:pt idx="17410">
                  <c:v>1.1409999999998908</c:v>
                </c:pt>
                <c:pt idx="17411">
                  <c:v>1.1410999999998908</c:v>
                </c:pt>
                <c:pt idx="17412">
                  <c:v>1.1411999999998907</c:v>
                </c:pt>
                <c:pt idx="17413">
                  <c:v>1.1412999999998907</c:v>
                </c:pt>
                <c:pt idx="17414">
                  <c:v>1.1413999999998907</c:v>
                </c:pt>
                <c:pt idx="17415">
                  <c:v>1.1414999999998907</c:v>
                </c:pt>
                <c:pt idx="17416">
                  <c:v>1.1415999999998907</c:v>
                </c:pt>
                <c:pt idx="17417">
                  <c:v>1.1416999999998907</c:v>
                </c:pt>
                <c:pt idx="17418">
                  <c:v>1.1417999999998907</c:v>
                </c:pt>
                <c:pt idx="17419">
                  <c:v>1.1418999999998907</c:v>
                </c:pt>
                <c:pt idx="17420">
                  <c:v>1.1419999999998907</c:v>
                </c:pt>
                <c:pt idx="17421">
                  <c:v>1.1420999999998906</c:v>
                </c:pt>
                <c:pt idx="17422">
                  <c:v>1.1421999999998906</c:v>
                </c:pt>
                <c:pt idx="17423">
                  <c:v>1.1422999999998906</c:v>
                </c:pt>
                <c:pt idx="17424">
                  <c:v>1.1423999999998906</c:v>
                </c:pt>
                <c:pt idx="17425">
                  <c:v>1.1424999999998906</c:v>
                </c:pt>
                <c:pt idx="17426">
                  <c:v>1.1425999999998906</c:v>
                </c:pt>
                <c:pt idx="17427">
                  <c:v>1.1426999999998906</c:v>
                </c:pt>
                <c:pt idx="17428">
                  <c:v>1.1427999999998906</c:v>
                </c:pt>
                <c:pt idx="17429">
                  <c:v>1.1428999999998906</c:v>
                </c:pt>
                <c:pt idx="17430">
                  <c:v>1.1429999999998905</c:v>
                </c:pt>
                <c:pt idx="17431">
                  <c:v>1.1430999999998905</c:v>
                </c:pt>
                <c:pt idx="17432">
                  <c:v>1.1431999999998905</c:v>
                </c:pt>
                <c:pt idx="17433">
                  <c:v>1.1432999999998905</c:v>
                </c:pt>
                <c:pt idx="17434">
                  <c:v>1.1433999999998905</c:v>
                </c:pt>
                <c:pt idx="17435">
                  <c:v>1.1434999999998905</c:v>
                </c:pt>
                <c:pt idx="17436">
                  <c:v>1.1435999999998905</c:v>
                </c:pt>
                <c:pt idx="17437">
                  <c:v>1.1436999999998905</c:v>
                </c:pt>
                <c:pt idx="17438">
                  <c:v>1.1437999999998905</c:v>
                </c:pt>
                <c:pt idx="17439">
                  <c:v>1.1438999999998904</c:v>
                </c:pt>
                <c:pt idx="17440">
                  <c:v>1.1439999999998904</c:v>
                </c:pt>
                <c:pt idx="17441">
                  <c:v>1.1440999999998904</c:v>
                </c:pt>
                <c:pt idx="17442">
                  <c:v>1.1441999999998904</c:v>
                </c:pt>
                <c:pt idx="17443">
                  <c:v>1.1442999999998904</c:v>
                </c:pt>
                <c:pt idx="17444">
                  <c:v>1.1443999999998904</c:v>
                </c:pt>
                <c:pt idx="17445">
                  <c:v>1.1444999999998904</c:v>
                </c:pt>
                <c:pt idx="17446">
                  <c:v>1.1445999999998904</c:v>
                </c:pt>
                <c:pt idx="17447">
                  <c:v>1.1446999999998904</c:v>
                </c:pt>
                <c:pt idx="17448">
                  <c:v>1.1447999999998903</c:v>
                </c:pt>
                <c:pt idx="17449">
                  <c:v>1.1448999999998903</c:v>
                </c:pt>
                <c:pt idx="17450">
                  <c:v>1.1449999999998903</c:v>
                </c:pt>
                <c:pt idx="17451">
                  <c:v>1.1450999999998903</c:v>
                </c:pt>
                <c:pt idx="17452">
                  <c:v>1.1451999999998903</c:v>
                </c:pt>
                <c:pt idx="17453">
                  <c:v>1.1452999999998903</c:v>
                </c:pt>
                <c:pt idx="17454">
                  <c:v>1.1453999999998903</c:v>
                </c:pt>
                <c:pt idx="17455">
                  <c:v>1.1454999999998903</c:v>
                </c:pt>
                <c:pt idx="17456">
                  <c:v>1.1455999999998903</c:v>
                </c:pt>
                <c:pt idx="17457">
                  <c:v>1.1456999999998903</c:v>
                </c:pt>
                <c:pt idx="17458">
                  <c:v>1.1457999999998902</c:v>
                </c:pt>
                <c:pt idx="17459">
                  <c:v>1.1458999999998902</c:v>
                </c:pt>
                <c:pt idx="17460">
                  <c:v>1.1459999999998902</c:v>
                </c:pt>
                <c:pt idx="17461">
                  <c:v>1.1460999999998902</c:v>
                </c:pt>
                <c:pt idx="17462">
                  <c:v>1.1461999999998902</c:v>
                </c:pt>
                <c:pt idx="17463">
                  <c:v>1.1462999999998902</c:v>
                </c:pt>
                <c:pt idx="17464">
                  <c:v>1.1463999999998902</c:v>
                </c:pt>
                <c:pt idx="17465">
                  <c:v>1.1464999999998902</c:v>
                </c:pt>
                <c:pt idx="17466">
                  <c:v>1.1465999999998902</c:v>
                </c:pt>
                <c:pt idx="17467">
                  <c:v>1.1466999999998901</c:v>
                </c:pt>
                <c:pt idx="17468">
                  <c:v>1.1467999999998901</c:v>
                </c:pt>
                <c:pt idx="17469">
                  <c:v>1.1468999999998901</c:v>
                </c:pt>
                <c:pt idx="17470">
                  <c:v>1.1469999999998901</c:v>
                </c:pt>
                <c:pt idx="17471">
                  <c:v>1.1470999999998901</c:v>
                </c:pt>
                <c:pt idx="17472">
                  <c:v>1.1471999999998901</c:v>
                </c:pt>
                <c:pt idx="17473">
                  <c:v>1.1472999999998901</c:v>
                </c:pt>
                <c:pt idx="17474">
                  <c:v>1.1473999999998901</c:v>
                </c:pt>
                <c:pt idx="17475">
                  <c:v>1.1474999999998901</c:v>
                </c:pt>
                <c:pt idx="17476">
                  <c:v>1.14759999999989</c:v>
                </c:pt>
                <c:pt idx="17477">
                  <c:v>1.14769999999989</c:v>
                </c:pt>
                <c:pt idx="17478">
                  <c:v>1.14779999999989</c:v>
                </c:pt>
                <c:pt idx="17479">
                  <c:v>1.14789999999989</c:v>
                </c:pt>
                <c:pt idx="17480">
                  <c:v>1.14799999999989</c:v>
                </c:pt>
                <c:pt idx="17481">
                  <c:v>1.14809999999989</c:v>
                </c:pt>
                <c:pt idx="17482">
                  <c:v>1.14819999999989</c:v>
                </c:pt>
                <c:pt idx="17483">
                  <c:v>1.14829999999989</c:v>
                </c:pt>
                <c:pt idx="17484">
                  <c:v>1.14839999999989</c:v>
                </c:pt>
                <c:pt idx="17485">
                  <c:v>1.1484999999998899</c:v>
                </c:pt>
                <c:pt idx="17486">
                  <c:v>1.1485999999998899</c:v>
                </c:pt>
                <c:pt idx="17487">
                  <c:v>1.1486999999998899</c:v>
                </c:pt>
                <c:pt idx="17488">
                  <c:v>1.1487999999998899</c:v>
                </c:pt>
                <c:pt idx="17489">
                  <c:v>1.1488999999998899</c:v>
                </c:pt>
                <c:pt idx="17490">
                  <c:v>1.1489999999998899</c:v>
                </c:pt>
                <c:pt idx="17491">
                  <c:v>1.1490999999998899</c:v>
                </c:pt>
                <c:pt idx="17492">
                  <c:v>1.1491999999998899</c:v>
                </c:pt>
                <c:pt idx="17493">
                  <c:v>1.1492999999998899</c:v>
                </c:pt>
                <c:pt idx="17494">
                  <c:v>1.1493999999998898</c:v>
                </c:pt>
                <c:pt idx="17495">
                  <c:v>1.1494999999998898</c:v>
                </c:pt>
                <c:pt idx="17496">
                  <c:v>1.1495999999998898</c:v>
                </c:pt>
                <c:pt idx="17497">
                  <c:v>1.1496999999998898</c:v>
                </c:pt>
                <c:pt idx="17498">
                  <c:v>1.1497999999998898</c:v>
                </c:pt>
                <c:pt idx="17499">
                  <c:v>1.1498999999998898</c:v>
                </c:pt>
                <c:pt idx="17500">
                  <c:v>1.1499999999998898</c:v>
                </c:pt>
                <c:pt idx="17501">
                  <c:v>1.1500999999998898</c:v>
                </c:pt>
                <c:pt idx="17502">
                  <c:v>1.1501999999998898</c:v>
                </c:pt>
                <c:pt idx="17503">
                  <c:v>1.1502999999998897</c:v>
                </c:pt>
                <c:pt idx="17504">
                  <c:v>1.1503999999998897</c:v>
                </c:pt>
                <c:pt idx="17505">
                  <c:v>1.1504999999998897</c:v>
                </c:pt>
                <c:pt idx="17506">
                  <c:v>1.1505999999998897</c:v>
                </c:pt>
                <c:pt idx="17507">
                  <c:v>1.1506999999998897</c:v>
                </c:pt>
                <c:pt idx="17508">
                  <c:v>1.1507999999998897</c:v>
                </c:pt>
                <c:pt idx="17509">
                  <c:v>1.1508999999998897</c:v>
                </c:pt>
                <c:pt idx="17510">
                  <c:v>1.1509999999998897</c:v>
                </c:pt>
                <c:pt idx="17511">
                  <c:v>1.1510999999998897</c:v>
                </c:pt>
                <c:pt idx="17512">
                  <c:v>1.1511999999998896</c:v>
                </c:pt>
                <c:pt idx="17513">
                  <c:v>1.1512999999998896</c:v>
                </c:pt>
                <c:pt idx="17514">
                  <c:v>1.1513999999998896</c:v>
                </c:pt>
                <c:pt idx="17515">
                  <c:v>1.1514999999998896</c:v>
                </c:pt>
                <c:pt idx="17516">
                  <c:v>1.1515999999998896</c:v>
                </c:pt>
                <c:pt idx="17517">
                  <c:v>1.1516999999998896</c:v>
                </c:pt>
                <c:pt idx="17518">
                  <c:v>1.1517999999998896</c:v>
                </c:pt>
                <c:pt idx="17519">
                  <c:v>1.1518999999998896</c:v>
                </c:pt>
                <c:pt idx="17520">
                  <c:v>1.1519999999998896</c:v>
                </c:pt>
                <c:pt idx="17521">
                  <c:v>1.1520999999998895</c:v>
                </c:pt>
                <c:pt idx="17522">
                  <c:v>1.1521999999998895</c:v>
                </c:pt>
                <c:pt idx="17523">
                  <c:v>1.1522999999998895</c:v>
                </c:pt>
                <c:pt idx="17524">
                  <c:v>1.1523999999998895</c:v>
                </c:pt>
                <c:pt idx="17525">
                  <c:v>1.1524999999998895</c:v>
                </c:pt>
                <c:pt idx="17526">
                  <c:v>1.1525999999998895</c:v>
                </c:pt>
                <c:pt idx="17527">
                  <c:v>1.1526999999998895</c:v>
                </c:pt>
                <c:pt idx="17528">
                  <c:v>1.1527999999998895</c:v>
                </c:pt>
                <c:pt idx="17529">
                  <c:v>1.1528999999998895</c:v>
                </c:pt>
                <c:pt idx="17530">
                  <c:v>1.1529999999998894</c:v>
                </c:pt>
                <c:pt idx="17531">
                  <c:v>1.1530999999998894</c:v>
                </c:pt>
                <c:pt idx="17532">
                  <c:v>1.1531999999998894</c:v>
                </c:pt>
                <c:pt idx="17533">
                  <c:v>1.1532999999998894</c:v>
                </c:pt>
                <c:pt idx="17534">
                  <c:v>1.1533999999998894</c:v>
                </c:pt>
                <c:pt idx="17535">
                  <c:v>1.1534999999998894</c:v>
                </c:pt>
                <c:pt idx="17536">
                  <c:v>1.1535999999998894</c:v>
                </c:pt>
                <c:pt idx="17537">
                  <c:v>1.1536999999998894</c:v>
                </c:pt>
                <c:pt idx="17538">
                  <c:v>1.1537999999998894</c:v>
                </c:pt>
                <c:pt idx="17539">
                  <c:v>1.1538999999998893</c:v>
                </c:pt>
                <c:pt idx="17540">
                  <c:v>1.1539999999998893</c:v>
                </c:pt>
                <c:pt idx="17541">
                  <c:v>1.1540999999998893</c:v>
                </c:pt>
                <c:pt idx="17542">
                  <c:v>1.1541999999998893</c:v>
                </c:pt>
                <c:pt idx="17543">
                  <c:v>1.1542999999998893</c:v>
                </c:pt>
                <c:pt idx="17544">
                  <c:v>1.1543999999998893</c:v>
                </c:pt>
                <c:pt idx="17545">
                  <c:v>1.1544999999998893</c:v>
                </c:pt>
                <c:pt idx="17546">
                  <c:v>1.1545999999998893</c:v>
                </c:pt>
                <c:pt idx="17547">
                  <c:v>1.1546999999998893</c:v>
                </c:pt>
                <c:pt idx="17548">
                  <c:v>1.1547999999998892</c:v>
                </c:pt>
                <c:pt idx="17549">
                  <c:v>1.1548999999998892</c:v>
                </c:pt>
                <c:pt idx="17550">
                  <c:v>1.1549999999998892</c:v>
                </c:pt>
                <c:pt idx="17551">
                  <c:v>1.1550999999998892</c:v>
                </c:pt>
                <c:pt idx="17552">
                  <c:v>1.1551999999998892</c:v>
                </c:pt>
                <c:pt idx="17553">
                  <c:v>1.1552999999998892</c:v>
                </c:pt>
                <c:pt idx="17554">
                  <c:v>1.1553999999998892</c:v>
                </c:pt>
                <c:pt idx="17555">
                  <c:v>1.1554999999998892</c:v>
                </c:pt>
                <c:pt idx="17556">
                  <c:v>1.1555999999998892</c:v>
                </c:pt>
                <c:pt idx="17557">
                  <c:v>1.1556999999998891</c:v>
                </c:pt>
                <c:pt idx="17558">
                  <c:v>1.1557999999998891</c:v>
                </c:pt>
                <c:pt idx="17559">
                  <c:v>1.1558999999998891</c:v>
                </c:pt>
                <c:pt idx="17560">
                  <c:v>1.1559999999998891</c:v>
                </c:pt>
                <c:pt idx="17561">
                  <c:v>1.1560999999998891</c:v>
                </c:pt>
                <c:pt idx="17562">
                  <c:v>1.1561999999998891</c:v>
                </c:pt>
                <c:pt idx="17563">
                  <c:v>1.1562999999998891</c:v>
                </c:pt>
                <c:pt idx="17564">
                  <c:v>1.1563999999998891</c:v>
                </c:pt>
                <c:pt idx="17565">
                  <c:v>1.1564999999998891</c:v>
                </c:pt>
                <c:pt idx="17566">
                  <c:v>1.1565999999998891</c:v>
                </c:pt>
                <c:pt idx="17567">
                  <c:v>1.156699999999889</c:v>
                </c:pt>
                <c:pt idx="17568">
                  <c:v>1.156799999999889</c:v>
                </c:pt>
                <c:pt idx="17569">
                  <c:v>1.156899999999889</c:v>
                </c:pt>
                <c:pt idx="17570">
                  <c:v>1.156999999999889</c:v>
                </c:pt>
                <c:pt idx="17571">
                  <c:v>1.157099999999889</c:v>
                </c:pt>
                <c:pt idx="17572">
                  <c:v>1.157199999999889</c:v>
                </c:pt>
                <c:pt idx="17573">
                  <c:v>1.157299999999889</c:v>
                </c:pt>
                <c:pt idx="17574">
                  <c:v>1.157399999999889</c:v>
                </c:pt>
                <c:pt idx="17575">
                  <c:v>1.157499999999889</c:v>
                </c:pt>
                <c:pt idx="17576">
                  <c:v>1.1575999999998889</c:v>
                </c:pt>
                <c:pt idx="17577">
                  <c:v>1.1576999999998889</c:v>
                </c:pt>
                <c:pt idx="17578">
                  <c:v>1.1577999999998889</c:v>
                </c:pt>
                <c:pt idx="17579">
                  <c:v>1.1578999999998889</c:v>
                </c:pt>
                <c:pt idx="17580">
                  <c:v>1.1579999999998889</c:v>
                </c:pt>
                <c:pt idx="17581">
                  <c:v>1.1580999999998889</c:v>
                </c:pt>
                <c:pt idx="17582">
                  <c:v>1.1581999999998889</c:v>
                </c:pt>
                <c:pt idx="17583">
                  <c:v>1.1582999999998889</c:v>
                </c:pt>
                <c:pt idx="17584">
                  <c:v>1.1583999999998889</c:v>
                </c:pt>
                <c:pt idx="17585">
                  <c:v>1.1584999999998888</c:v>
                </c:pt>
                <c:pt idx="17586">
                  <c:v>1.1585999999998888</c:v>
                </c:pt>
                <c:pt idx="17587">
                  <c:v>1.1586999999998888</c:v>
                </c:pt>
                <c:pt idx="17588">
                  <c:v>1.1587999999998888</c:v>
                </c:pt>
                <c:pt idx="17589">
                  <c:v>1.1588999999998888</c:v>
                </c:pt>
                <c:pt idx="17590">
                  <c:v>1.1589999999998888</c:v>
                </c:pt>
                <c:pt idx="17591">
                  <c:v>1.1590999999998888</c:v>
                </c:pt>
                <c:pt idx="17592">
                  <c:v>1.1591999999998888</c:v>
                </c:pt>
                <c:pt idx="17593">
                  <c:v>1.1592999999998888</c:v>
                </c:pt>
                <c:pt idx="17594">
                  <c:v>1.1593999999998887</c:v>
                </c:pt>
                <c:pt idx="17595">
                  <c:v>1.1594999999998887</c:v>
                </c:pt>
                <c:pt idx="17596">
                  <c:v>1.1595999999998887</c:v>
                </c:pt>
                <c:pt idx="17597">
                  <c:v>1.1596999999998887</c:v>
                </c:pt>
                <c:pt idx="17598">
                  <c:v>1.1597999999998887</c:v>
                </c:pt>
                <c:pt idx="17599">
                  <c:v>1.1598999999998887</c:v>
                </c:pt>
                <c:pt idx="17600">
                  <c:v>1.1599999999998887</c:v>
                </c:pt>
                <c:pt idx="17601">
                  <c:v>1.1600999999998887</c:v>
                </c:pt>
                <c:pt idx="17602">
                  <c:v>1.1601999999998887</c:v>
                </c:pt>
                <c:pt idx="17603">
                  <c:v>1.1602999999998886</c:v>
                </c:pt>
                <c:pt idx="17604">
                  <c:v>1.1603999999998886</c:v>
                </c:pt>
                <c:pt idx="17605">
                  <c:v>1.1604999999998886</c:v>
                </c:pt>
                <c:pt idx="17606">
                  <c:v>1.1605999999998886</c:v>
                </c:pt>
                <c:pt idx="17607">
                  <c:v>1.1606999999998886</c:v>
                </c:pt>
                <c:pt idx="17608">
                  <c:v>1.1607999999998886</c:v>
                </c:pt>
                <c:pt idx="17609">
                  <c:v>1.1608999999998886</c:v>
                </c:pt>
                <c:pt idx="17610">
                  <c:v>1.1609999999998886</c:v>
                </c:pt>
                <c:pt idx="17611">
                  <c:v>1.1610999999998886</c:v>
                </c:pt>
                <c:pt idx="17612">
                  <c:v>1.1611999999998885</c:v>
                </c:pt>
                <c:pt idx="17613">
                  <c:v>1.1612999999998885</c:v>
                </c:pt>
                <c:pt idx="17614">
                  <c:v>1.1613999999998885</c:v>
                </c:pt>
                <c:pt idx="17615">
                  <c:v>1.1614999999998885</c:v>
                </c:pt>
                <c:pt idx="17616">
                  <c:v>1.1615999999998885</c:v>
                </c:pt>
                <c:pt idx="17617">
                  <c:v>1.1616999999998885</c:v>
                </c:pt>
                <c:pt idx="17618">
                  <c:v>1.1617999999998885</c:v>
                </c:pt>
                <c:pt idx="17619">
                  <c:v>1.1618999999998885</c:v>
                </c:pt>
                <c:pt idx="17620">
                  <c:v>1.1619999999998885</c:v>
                </c:pt>
                <c:pt idx="17621">
                  <c:v>1.1620999999998884</c:v>
                </c:pt>
                <c:pt idx="17622">
                  <c:v>1.1621999999998884</c:v>
                </c:pt>
                <c:pt idx="17623">
                  <c:v>1.1622999999998884</c:v>
                </c:pt>
                <c:pt idx="17624">
                  <c:v>1.1623999999998884</c:v>
                </c:pt>
                <c:pt idx="17625">
                  <c:v>1.1624999999998884</c:v>
                </c:pt>
                <c:pt idx="17626">
                  <c:v>1.1625999999998884</c:v>
                </c:pt>
                <c:pt idx="17627">
                  <c:v>1.1626999999998884</c:v>
                </c:pt>
                <c:pt idx="17628">
                  <c:v>1.1627999999998884</c:v>
                </c:pt>
                <c:pt idx="17629">
                  <c:v>1.1628999999998884</c:v>
                </c:pt>
                <c:pt idx="17630">
                  <c:v>1.1629999999998883</c:v>
                </c:pt>
                <c:pt idx="17631">
                  <c:v>1.1630999999998883</c:v>
                </c:pt>
                <c:pt idx="17632">
                  <c:v>1.1631999999998883</c:v>
                </c:pt>
                <c:pt idx="17633">
                  <c:v>1.1632999999998883</c:v>
                </c:pt>
                <c:pt idx="17634">
                  <c:v>1.1633999999998883</c:v>
                </c:pt>
                <c:pt idx="17635">
                  <c:v>1.1634999999998883</c:v>
                </c:pt>
                <c:pt idx="17636">
                  <c:v>1.1635999999998883</c:v>
                </c:pt>
                <c:pt idx="17637">
                  <c:v>1.1636999999998883</c:v>
                </c:pt>
                <c:pt idx="17638">
                  <c:v>1.1637999999998883</c:v>
                </c:pt>
                <c:pt idx="17639">
                  <c:v>1.1638999999998882</c:v>
                </c:pt>
                <c:pt idx="17640">
                  <c:v>1.1639999999998882</c:v>
                </c:pt>
                <c:pt idx="17641">
                  <c:v>1.1640999999998882</c:v>
                </c:pt>
                <c:pt idx="17642">
                  <c:v>1.1641999999998882</c:v>
                </c:pt>
                <c:pt idx="17643">
                  <c:v>1.1642999999998882</c:v>
                </c:pt>
                <c:pt idx="17644">
                  <c:v>1.1643999999998882</c:v>
                </c:pt>
                <c:pt idx="17645">
                  <c:v>1.1644999999998882</c:v>
                </c:pt>
                <c:pt idx="17646">
                  <c:v>1.1645999999998882</c:v>
                </c:pt>
                <c:pt idx="17647">
                  <c:v>1.1646999999998882</c:v>
                </c:pt>
                <c:pt idx="17648">
                  <c:v>1.1647999999998881</c:v>
                </c:pt>
                <c:pt idx="17649">
                  <c:v>1.1648999999998881</c:v>
                </c:pt>
                <c:pt idx="17650">
                  <c:v>1.1649999999998881</c:v>
                </c:pt>
                <c:pt idx="17651">
                  <c:v>1.1650999999998881</c:v>
                </c:pt>
                <c:pt idx="17652">
                  <c:v>1.1651999999998881</c:v>
                </c:pt>
                <c:pt idx="17653">
                  <c:v>1.1652999999998881</c:v>
                </c:pt>
                <c:pt idx="17654">
                  <c:v>1.1653999999998881</c:v>
                </c:pt>
                <c:pt idx="17655">
                  <c:v>1.1654999999998881</c:v>
                </c:pt>
                <c:pt idx="17656">
                  <c:v>1.1655999999998881</c:v>
                </c:pt>
                <c:pt idx="17657">
                  <c:v>1.165699999999888</c:v>
                </c:pt>
                <c:pt idx="17658">
                  <c:v>1.165799999999888</c:v>
                </c:pt>
                <c:pt idx="17659">
                  <c:v>1.165899999999888</c:v>
                </c:pt>
                <c:pt idx="17660">
                  <c:v>1.165999999999888</c:v>
                </c:pt>
                <c:pt idx="17661">
                  <c:v>1.166099999999888</c:v>
                </c:pt>
                <c:pt idx="17662">
                  <c:v>1.166199999999888</c:v>
                </c:pt>
                <c:pt idx="17663">
                  <c:v>1.166299999999888</c:v>
                </c:pt>
                <c:pt idx="17664">
                  <c:v>1.166399999999888</c:v>
                </c:pt>
                <c:pt idx="17665">
                  <c:v>1.166499999999888</c:v>
                </c:pt>
                <c:pt idx="17666">
                  <c:v>1.1665999999998879</c:v>
                </c:pt>
                <c:pt idx="17667">
                  <c:v>1.1666999999998879</c:v>
                </c:pt>
                <c:pt idx="17668">
                  <c:v>1.1667999999998879</c:v>
                </c:pt>
                <c:pt idx="17669">
                  <c:v>1.1668999999998879</c:v>
                </c:pt>
                <c:pt idx="17670">
                  <c:v>1.1669999999998879</c:v>
                </c:pt>
                <c:pt idx="17671">
                  <c:v>1.1670999999998879</c:v>
                </c:pt>
                <c:pt idx="17672">
                  <c:v>1.1671999999998879</c:v>
                </c:pt>
                <c:pt idx="17673">
                  <c:v>1.1672999999998879</c:v>
                </c:pt>
                <c:pt idx="17674">
                  <c:v>1.1673999999998879</c:v>
                </c:pt>
                <c:pt idx="17675">
                  <c:v>1.1674999999998878</c:v>
                </c:pt>
                <c:pt idx="17676">
                  <c:v>1.1675999999998878</c:v>
                </c:pt>
                <c:pt idx="17677">
                  <c:v>1.1676999999998878</c:v>
                </c:pt>
                <c:pt idx="17678">
                  <c:v>1.1677999999998878</c:v>
                </c:pt>
                <c:pt idx="17679">
                  <c:v>1.1678999999998878</c:v>
                </c:pt>
                <c:pt idx="17680">
                  <c:v>1.1679999999998878</c:v>
                </c:pt>
                <c:pt idx="17681">
                  <c:v>1.1680999999998878</c:v>
                </c:pt>
                <c:pt idx="17682">
                  <c:v>1.1681999999998878</c:v>
                </c:pt>
                <c:pt idx="17683">
                  <c:v>1.1682999999998878</c:v>
                </c:pt>
                <c:pt idx="17684">
                  <c:v>1.1683999999998878</c:v>
                </c:pt>
                <c:pt idx="17685">
                  <c:v>1.1684999999998877</c:v>
                </c:pt>
                <c:pt idx="17686">
                  <c:v>1.1685999999998877</c:v>
                </c:pt>
                <c:pt idx="17687">
                  <c:v>1.1686999999998877</c:v>
                </c:pt>
                <c:pt idx="17688">
                  <c:v>1.1687999999998877</c:v>
                </c:pt>
                <c:pt idx="17689">
                  <c:v>1.1688999999998877</c:v>
                </c:pt>
                <c:pt idx="17690">
                  <c:v>1.1689999999998877</c:v>
                </c:pt>
                <c:pt idx="17691">
                  <c:v>1.1690999999998877</c:v>
                </c:pt>
                <c:pt idx="17692">
                  <c:v>1.1691999999998877</c:v>
                </c:pt>
                <c:pt idx="17693">
                  <c:v>1.1692999999998877</c:v>
                </c:pt>
                <c:pt idx="17694">
                  <c:v>1.1693999999998876</c:v>
                </c:pt>
                <c:pt idx="17695">
                  <c:v>1.1694999999998876</c:v>
                </c:pt>
                <c:pt idx="17696">
                  <c:v>1.1695999999998876</c:v>
                </c:pt>
                <c:pt idx="17697">
                  <c:v>1.1696999999998876</c:v>
                </c:pt>
                <c:pt idx="17698">
                  <c:v>1.1697999999998876</c:v>
                </c:pt>
                <c:pt idx="17699">
                  <c:v>1.1698999999998876</c:v>
                </c:pt>
                <c:pt idx="17700">
                  <c:v>1.1699999999998876</c:v>
                </c:pt>
                <c:pt idx="17701">
                  <c:v>1.1700999999998876</c:v>
                </c:pt>
                <c:pt idx="17702">
                  <c:v>1.1701999999998876</c:v>
                </c:pt>
                <c:pt idx="17703">
                  <c:v>1.1702999999998875</c:v>
                </c:pt>
                <c:pt idx="17704">
                  <c:v>1.1703999999998875</c:v>
                </c:pt>
                <c:pt idx="17705">
                  <c:v>1.1704999999998875</c:v>
                </c:pt>
                <c:pt idx="17706">
                  <c:v>1.1705999999998875</c:v>
                </c:pt>
                <c:pt idx="17707">
                  <c:v>1.1706999999998875</c:v>
                </c:pt>
                <c:pt idx="17708">
                  <c:v>1.1707999999998875</c:v>
                </c:pt>
                <c:pt idx="17709">
                  <c:v>1.1708999999998875</c:v>
                </c:pt>
                <c:pt idx="17710">
                  <c:v>1.1709999999998875</c:v>
                </c:pt>
                <c:pt idx="17711">
                  <c:v>1.1710999999998875</c:v>
                </c:pt>
                <c:pt idx="17712">
                  <c:v>1.1711999999998874</c:v>
                </c:pt>
                <c:pt idx="17713">
                  <c:v>1.1712999999998874</c:v>
                </c:pt>
                <c:pt idx="17714">
                  <c:v>1.1713999999998874</c:v>
                </c:pt>
                <c:pt idx="17715">
                  <c:v>1.1714999999998874</c:v>
                </c:pt>
                <c:pt idx="17716">
                  <c:v>1.1715999999998874</c:v>
                </c:pt>
                <c:pt idx="17717">
                  <c:v>1.1716999999998874</c:v>
                </c:pt>
                <c:pt idx="17718">
                  <c:v>1.1717999999998874</c:v>
                </c:pt>
                <c:pt idx="17719">
                  <c:v>1.1718999999998874</c:v>
                </c:pt>
                <c:pt idx="17720">
                  <c:v>1.1719999999998874</c:v>
                </c:pt>
                <c:pt idx="17721">
                  <c:v>1.1720999999998873</c:v>
                </c:pt>
                <c:pt idx="17722">
                  <c:v>1.1721999999998873</c:v>
                </c:pt>
                <c:pt idx="17723">
                  <c:v>1.1722999999998873</c:v>
                </c:pt>
                <c:pt idx="17724">
                  <c:v>1.1723999999998873</c:v>
                </c:pt>
                <c:pt idx="17725">
                  <c:v>1.1724999999998873</c:v>
                </c:pt>
                <c:pt idx="17726">
                  <c:v>1.1725999999998873</c:v>
                </c:pt>
                <c:pt idx="17727">
                  <c:v>1.1726999999998873</c:v>
                </c:pt>
                <c:pt idx="17728">
                  <c:v>1.1727999999998873</c:v>
                </c:pt>
                <c:pt idx="17729">
                  <c:v>1.1728999999998873</c:v>
                </c:pt>
                <c:pt idx="17730">
                  <c:v>1.1729999999998872</c:v>
                </c:pt>
                <c:pt idx="17731">
                  <c:v>1.1730999999998872</c:v>
                </c:pt>
                <c:pt idx="17732">
                  <c:v>1.1731999999998872</c:v>
                </c:pt>
                <c:pt idx="17733">
                  <c:v>1.1732999999998872</c:v>
                </c:pt>
                <c:pt idx="17734">
                  <c:v>1.1733999999998872</c:v>
                </c:pt>
                <c:pt idx="17735">
                  <c:v>1.1734999999998872</c:v>
                </c:pt>
                <c:pt idx="17736">
                  <c:v>1.1735999999998872</c:v>
                </c:pt>
                <c:pt idx="17737">
                  <c:v>1.1736999999998872</c:v>
                </c:pt>
                <c:pt idx="17738">
                  <c:v>1.1737999999998872</c:v>
                </c:pt>
                <c:pt idx="17739">
                  <c:v>1.1738999999998871</c:v>
                </c:pt>
                <c:pt idx="17740">
                  <c:v>1.1739999999998871</c:v>
                </c:pt>
                <c:pt idx="17741">
                  <c:v>1.1740999999998871</c:v>
                </c:pt>
                <c:pt idx="17742">
                  <c:v>1.1741999999998871</c:v>
                </c:pt>
                <c:pt idx="17743">
                  <c:v>1.1742999999998871</c:v>
                </c:pt>
                <c:pt idx="17744">
                  <c:v>1.1743999999998871</c:v>
                </c:pt>
                <c:pt idx="17745">
                  <c:v>1.1744999999998871</c:v>
                </c:pt>
                <c:pt idx="17746">
                  <c:v>1.1745999999998871</c:v>
                </c:pt>
                <c:pt idx="17747">
                  <c:v>1.1746999999998871</c:v>
                </c:pt>
                <c:pt idx="17748">
                  <c:v>1.174799999999887</c:v>
                </c:pt>
                <c:pt idx="17749">
                  <c:v>1.174899999999887</c:v>
                </c:pt>
                <c:pt idx="17750">
                  <c:v>1.174999999999887</c:v>
                </c:pt>
                <c:pt idx="17751">
                  <c:v>1.175099999999887</c:v>
                </c:pt>
                <c:pt idx="17752">
                  <c:v>1.175199999999887</c:v>
                </c:pt>
                <c:pt idx="17753">
                  <c:v>1.175299999999887</c:v>
                </c:pt>
                <c:pt idx="17754">
                  <c:v>1.175399999999887</c:v>
                </c:pt>
                <c:pt idx="17755">
                  <c:v>1.175499999999887</c:v>
                </c:pt>
                <c:pt idx="17756">
                  <c:v>1.175599999999887</c:v>
                </c:pt>
                <c:pt idx="17757">
                  <c:v>1.1756999999998869</c:v>
                </c:pt>
                <c:pt idx="17758">
                  <c:v>1.1757999999998869</c:v>
                </c:pt>
                <c:pt idx="17759">
                  <c:v>1.1758999999998869</c:v>
                </c:pt>
                <c:pt idx="17760">
                  <c:v>1.1759999999998869</c:v>
                </c:pt>
                <c:pt idx="17761">
                  <c:v>1.1760999999998869</c:v>
                </c:pt>
                <c:pt idx="17762">
                  <c:v>1.1761999999998869</c:v>
                </c:pt>
                <c:pt idx="17763">
                  <c:v>1.1762999999998869</c:v>
                </c:pt>
                <c:pt idx="17764">
                  <c:v>1.1763999999998869</c:v>
                </c:pt>
                <c:pt idx="17765">
                  <c:v>1.1764999999998869</c:v>
                </c:pt>
                <c:pt idx="17766">
                  <c:v>1.1765999999998868</c:v>
                </c:pt>
                <c:pt idx="17767">
                  <c:v>1.1766999999998868</c:v>
                </c:pt>
                <c:pt idx="17768">
                  <c:v>1.1767999999998868</c:v>
                </c:pt>
                <c:pt idx="17769">
                  <c:v>1.1768999999998868</c:v>
                </c:pt>
                <c:pt idx="17770">
                  <c:v>1.1769999999998868</c:v>
                </c:pt>
                <c:pt idx="17771">
                  <c:v>1.1770999999998868</c:v>
                </c:pt>
                <c:pt idx="17772">
                  <c:v>1.1771999999998868</c:v>
                </c:pt>
                <c:pt idx="17773">
                  <c:v>1.1772999999998868</c:v>
                </c:pt>
                <c:pt idx="17774">
                  <c:v>1.1773999999998868</c:v>
                </c:pt>
                <c:pt idx="17775">
                  <c:v>1.1774999999998867</c:v>
                </c:pt>
                <c:pt idx="17776">
                  <c:v>1.1775999999998867</c:v>
                </c:pt>
                <c:pt idx="17777">
                  <c:v>1.1776999999998867</c:v>
                </c:pt>
                <c:pt idx="17778">
                  <c:v>1.1777999999998867</c:v>
                </c:pt>
                <c:pt idx="17779">
                  <c:v>1.1778999999998867</c:v>
                </c:pt>
                <c:pt idx="17780">
                  <c:v>1.1779999999998867</c:v>
                </c:pt>
                <c:pt idx="17781">
                  <c:v>1.1780999999998867</c:v>
                </c:pt>
                <c:pt idx="17782">
                  <c:v>1.1781999999998867</c:v>
                </c:pt>
                <c:pt idx="17783">
                  <c:v>1.1782999999998867</c:v>
                </c:pt>
                <c:pt idx="17784">
                  <c:v>1.1783999999998866</c:v>
                </c:pt>
                <c:pt idx="17785">
                  <c:v>1.1784999999998866</c:v>
                </c:pt>
                <c:pt idx="17786">
                  <c:v>1.1785999999998866</c:v>
                </c:pt>
                <c:pt idx="17787">
                  <c:v>1.1786999999998866</c:v>
                </c:pt>
                <c:pt idx="17788">
                  <c:v>1.1787999999998866</c:v>
                </c:pt>
                <c:pt idx="17789">
                  <c:v>1.1788999999998866</c:v>
                </c:pt>
                <c:pt idx="17790">
                  <c:v>1.1789999999998866</c:v>
                </c:pt>
                <c:pt idx="17791">
                  <c:v>1.1790999999998866</c:v>
                </c:pt>
                <c:pt idx="17792">
                  <c:v>1.1791999999998866</c:v>
                </c:pt>
                <c:pt idx="17793">
                  <c:v>1.1792999999998866</c:v>
                </c:pt>
                <c:pt idx="17794">
                  <c:v>1.1793999999998865</c:v>
                </c:pt>
                <c:pt idx="17795">
                  <c:v>1.1794999999998865</c:v>
                </c:pt>
                <c:pt idx="17796">
                  <c:v>1.1795999999998865</c:v>
                </c:pt>
                <c:pt idx="17797">
                  <c:v>1.1796999999998865</c:v>
                </c:pt>
                <c:pt idx="17798">
                  <c:v>1.1797999999998865</c:v>
                </c:pt>
                <c:pt idx="17799">
                  <c:v>1.1798999999998865</c:v>
                </c:pt>
                <c:pt idx="17800">
                  <c:v>1.1799999999998865</c:v>
                </c:pt>
                <c:pt idx="17801">
                  <c:v>1.1800999999998865</c:v>
                </c:pt>
                <c:pt idx="17802">
                  <c:v>1.1801999999998865</c:v>
                </c:pt>
                <c:pt idx="17803">
                  <c:v>1.1802999999998864</c:v>
                </c:pt>
                <c:pt idx="17804">
                  <c:v>1.1803999999998864</c:v>
                </c:pt>
                <c:pt idx="17805">
                  <c:v>1.1804999999998864</c:v>
                </c:pt>
                <c:pt idx="17806">
                  <c:v>1.1805999999998864</c:v>
                </c:pt>
                <c:pt idx="17807">
                  <c:v>1.1806999999998864</c:v>
                </c:pt>
                <c:pt idx="17808">
                  <c:v>1.1807999999998864</c:v>
                </c:pt>
                <c:pt idx="17809">
                  <c:v>1.1808999999998864</c:v>
                </c:pt>
                <c:pt idx="17810">
                  <c:v>1.1809999999998864</c:v>
                </c:pt>
                <c:pt idx="17811">
                  <c:v>1.1810999999998864</c:v>
                </c:pt>
                <c:pt idx="17812">
                  <c:v>1.1811999999998863</c:v>
                </c:pt>
                <c:pt idx="17813">
                  <c:v>1.1812999999998863</c:v>
                </c:pt>
                <c:pt idx="17814">
                  <c:v>1.1813999999998863</c:v>
                </c:pt>
                <c:pt idx="17815">
                  <c:v>1.1814999999998863</c:v>
                </c:pt>
                <c:pt idx="17816">
                  <c:v>1.1815999999998863</c:v>
                </c:pt>
                <c:pt idx="17817">
                  <c:v>1.1816999999998863</c:v>
                </c:pt>
                <c:pt idx="17818">
                  <c:v>1.1817999999998863</c:v>
                </c:pt>
                <c:pt idx="17819">
                  <c:v>1.1818999999998863</c:v>
                </c:pt>
                <c:pt idx="17820">
                  <c:v>1.1819999999998863</c:v>
                </c:pt>
                <c:pt idx="17821">
                  <c:v>1.1820999999998862</c:v>
                </c:pt>
                <c:pt idx="17822">
                  <c:v>1.1821999999998862</c:v>
                </c:pt>
                <c:pt idx="17823">
                  <c:v>1.1822999999998862</c:v>
                </c:pt>
                <c:pt idx="17824">
                  <c:v>1.1823999999998862</c:v>
                </c:pt>
                <c:pt idx="17825">
                  <c:v>1.1824999999998862</c:v>
                </c:pt>
                <c:pt idx="17826">
                  <c:v>1.1825999999998862</c:v>
                </c:pt>
                <c:pt idx="17827">
                  <c:v>1.1826999999998862</c:v>
                </c:pt>
                <c:pt idx="17828">
                  <c:v>1.1827999999998862</c:v>
                </c:pt>
                <c:pt idx="17829">
                  <c:v>1.1828999999998862</c:v>
                </c:pt>
                <c:pt idx="17830">
                  <c:v>1.1829999999998861</c:v>
                </c:pt>
                <c:pt idx="17831">
                  <c:v>1.1830999999998861</c:v>
                </c:pt>
                <c:pt idx="17832">
                  <c:v>1.1831999999998861</c:v>
                </c:pt>
                <c:pt idx="17833">
                  <c:v>1.1832999999998861</c:v>
                </c:pt>
                <c:pt idx="17834">
                  <c:v>1.1833999999998861</c:v>
                </c:pt>
                <c:pt idx="17835">
                  <c:v>1.1834999999998861</c:v>
                </c:pt>
                <c:pt idx="17836">
                  <c:v>1.1835999999998861</c:v>
                </c:pt>
                <c:pt idx="17837">
                  <c:v>1.1836999999998861</c:v>
                </c:pt>
                <c:pt idx="17838">
                  <c:v>1.1837999999998861</c:v>
                </c:pt>
                <c:pt idx="17839">
                  <c:v>1.183899999999886</c:v>
                </c:pt>
                <c:pt idx="17840">
                  <c:v>1.183999999999886</c:v>
                </c:pt>
                <c:pt idx="17841">
                  <c:v>1.184099999999886</c:v>
                </c:pt>
                <c:pt idx="17842">
                  <c:v>1.184199999999886</c:v>
                </c:pt>
                <c:pt idx="17843">
                  <c:v>1.184299999999886</c:v>
                </c:pt>
                <c:pt idx="17844">
                  <c:v>1.184399999999886</c:v>
                </c:pt>
                <c:pt idx="17845">
                  <c:v>1.184499999999886</c:v>
                </c:pt>
                <c:pt idx="17846">
                  <c:v>1.184599999999886</c:v>
                </c:pt>
                <c:pt idx="17847">
                  <c:v>1.184699999999886</c:v>
                </c:pt>
                <c:pt idx="17848">
                  <c:v>1.1847999999998859</c:v>
                </c:pt>
                <c:pt idx="17849">
                  <c:v>1.1848999999998859</c:v>
                </c:pt>
                <c:pt idx="17850">
                  <c:v>1.1849999999998859</c:v>
                </c:pt>
                <c:pt idx="17851">
                  <c:v>1.1850999999998859</c:v>
                </c:pt>
                <c:pt idx="17852">
                  <c:v>1.1851999999998859</c:v>
                </c:pt>
                <c:pt idx="17853">
                  <c:v>1.1852999999998859</c:v>
                </c:pt>
                <c:pt idx="17854">
                  <c:v>1.1853999999998859</c:v>
                </c:pt>
                <c:pt idx="17855">
                  <c:v>1.1854999999998859</c:v>
                </c:pt>
                <c:pt idx="17856">
                  <c:v>1.1855999999998859</c:v>
                </c:pt>
                <c:pt idx="17857">
                  <c:v>1.1856999999998858</c:v>
                </c:pt>
                <c:pt idx="17858">
                  <c:v>1.1857999999998858</c:v>
                </c:pt>
                <c:pt idx="17859">
                  <c:v>1.1858999999998858</c:v>
                </c:pt>
                <c:pt idx="17860">
                  <c:v>1.1859999999998858</c:v>
                </c:pt>
                <c:pt idx="17861">
                  <c:v>1.1860999999998858</c:v>
                </c:pt>
                <c:pt idx="17862">
                  <c:v>1.1861999999998858</c:v>
                </c:pt>
                <c:pt idx="17863">
                  <c:v>1.1862999999998858</c:v>
                </c:pt>
                <c:pt idx="17864">
                  <c:v>1.1863999999998858</c:v>
                </c:pt>
                <c:pt idx="17865">
                  <c:v>1.1864999999998858</c:v>
                </c:pt>
                <c:pt idx="17866">
                  <c:v>1.1865999999998857</c:v>
                </c:pt>
                <c:pt idx="17867">
                  <c:v>1.1866999999998857</c:v>
                </c:pt>
                <c:pt idx="17868">
                  <c:v>1.1867999999998857</c:v>
                </c:pt>
                <c:pt idx="17869">
                  <c:v>1.1868999999998857</c:v>
                </c:pt>
                <c:pt idx="17870">
                  <c:v>1.1869999999998857</c:v>
                </c:pt>
                <c:pt idx="17871">
                  <c:v>1.1870999999998857</c:v>
                </c:pt>
                <c:pt idx="17872">
                  <c:v>1.1871999999998857</c:v>
                </c:pt>
                <c:pt idx="17873">
                  <c:v>1.1872999999998857</c:v>
                </c:pt>
                <c:pt idx="17874">
                  <c:v>1.1873999999998857</c:v>
                </c:pt>
                <c:pt idx="17875">
                  <c:v>1.1874999999998856</c:v>
                </c:pt>
                <c:pt idx="17876">
                  <c:v>1.1875999999998856</c:v>
                </c:pt>
                <c:pt idx="17877">
                  <c:v>1.1876999999998856</c:v>
                </c:pt>
                <c:pt idx="17878">
                  <c:v>1.1877999999998856</c:v>
                </c:pt>
                <c:pt idx="17879">
                  <c:v>1.1878999999998856</c:v>
                </c:pt>
                <c:pt idx="17880">
                  <c:v>1.1879999999998856</c:v>
                </c:pt>
                <c:pt idx="17881">
                  <c:v>1.1880999999998856</c:v>
                </c:pt>
                <c:pt idx="17882">
                  <c:v>1.1881999999998856</c:v>
                </c:pt>
                <c:pt idx="17883">
                  <c:v>1.1882999999998856</c:v>
                </c:pt>
                <c:pt idx="17884">
                  <c:v>1.1883999999998855</c:v>
                </c:pt>
                <c:pt idx="17885">
                  <c:v>1.1884999999998855</c:v>
                </c:pt>
                <c:pt idx="17886">
                  <c:v>1.1885999999998855</c:v>
                </c:pt>
                <c:pt idx="17887">
                  <c:v>1.1886999999998855</c:v>
                </c:pt>
                <c:pt idx="17888">
                  <c:v>1.1887999999998855</c:v>
                </c:pt>
                <c:pt idx="17889">
                  <c:v>1.1888999999998855</c:v>
                </c:pt>
                <c:pt idx="17890">
                  <c:v>1.1889999999998855</c:v>
                </c:pt>
                <c:pt idx="17891">
                  <c:v>1.1890999999998855</c:v>
                </c:pt>
                <c:pt idx="17892">
                  <c:v>1.1891999999998855</c:v>
                </c:pt>
                <c:pt idx="17893">
                  <c:v>1.1892999999998854</c:v>
                </c:pt>
                <c:pt idx="17894">
                  <c:v>1.1893999999998854</c:v>
                </c:pt>
                <c:pt idx="17895">
                  <c:v>1.1894999999998854</c:v>
                </c:pt>
                <c:pt idx="17896">
                  <c:v>1.1895999999998854</c:v>
                </c:pt>
                <c:pt idx="17897">
                  <c:v>1.1896999999998854</c:v>
                </c:pt>
                <c:pt idx="17898">
                  <c:v>1.1897999999998854</c:v>
                </c:pt>
                <c:pt idx="17899">
                  <c:v>1.1898999999998854</c:v>
                </c:pt>
                <c:pt idx="17900">
                  <c:v>1.1899999999998854</c:v>
                </c:pt>
                <c:pt idx="17901">
                  <c:v>1.1900999999998854</c:v>
                </c:pt>
                <c:pt idx="17902">
                  <c:v>1.1901999999998853</c:v>
                </c:pt>
                <c:pt idx="17903">
                  <c:v>1.1902999999998853</c:v>
                </c:pt>
                <c:pt idx="17904">
                  <c:v>1.1903999999998853</c:v>
                </c:pt>
                <c:pt idx="17905">
                  <c:v>1.1904999999998853</c:v>
                </c:pt>
                <c:pt idx="17906">
                  <c:v>1.1905999999998853</c:v>
                </c:pt>
                <c:pt idx="17907">
                  <c:v>1.1906999999998853</c:v>
                </c:pt>
                <c:pt idx="17908">
                  <c:v>1.1907999999998853</c:v>
                </c:pt>
                <c:pt idx="17909">
                  <c:v>1.1908999999998853</c:v>
                </c:pt>
                <c:pt idx="17910">
                  <c:v>1.1909999999998853</c:v>
                </c:pt>
                <c:pt idx="17911">
                  <c:v>1.1910999999998853</c:v>
                </c:pt>
                <c:pt idx="17912">
                  <c:v>1.1911999999998852</c:v>
                </c:pt>
                <c:pt idx="17913">
                  <c:v>1.1912999999998852</c:v>
                </c:pt>
                <c:pt idx="17914">
                  <c:v>1.1913999999998852</c:v>
                </c:pt>
                <c:pt idx="17915">
                  <c:v>1.1914999999998852</c:v>
                </c:pt>
                <c:pt idx="17916">
                  <c:v>1.1915999999998852</c:v>
                </c:pt>
                <c:pt idx="17917">
                  <c:v>1.1916999999998852</c:v>
                </c:pt>
                <c:pt idx="17918">
                  <c:v>1.1917999999998852</c:v>
                </c:pt>
                <c:pt idx="17919">
                  <c:v>1.1918999999998852</c:v>
                </c:pt>
                <c:pt idx="17920">
                  <c:v>1.1919999999998852</c:v>
                </c:pt>
                <c:pt idx="17921">
                  <c:v>1.1920999999998851</c:v>
                </c:pt>
                <c:pt idx="17922">
                  <c:v>1.1921999999998851</c:v>
                </c:pt>
                <c:pt idx="17923">
                  <c:v>1.1922999999998851</c:v>
                </c:pt>
                <c:pt idx="17924">
                  <c:v>1.1923999999998851</c:v>
                </c:pt>
                <c:pt idx="17925">
                  <c:v>1.1924999999998851</c:v>
                </c:pt>
                <c:pt idx="17926">
                  <c:v>1.1925999999998851</c:v>
                </c:pt>
                <c:pt idx="17927">
                  <c:v>1.1926999999998851</c:v>
                </c:pt>
                <c:pt idx="17928">
                  <c:v>1.1927999999998851</c:v>
                </c:pt>
                <c:pt idx="17929">
                  <c:v>1.1928999999998851</c:v>
                </c:pt>
                <c:pt idx="17930">
                  <c:v>1.192999999999885</c:v>
                </c:pt>
                <c:pt idx="17931">
                  <c:v>1.193099999999885</c:v>
                </c:pt>
                <c:pt idx="17932">
                  <c:v>1.193199999999885</c:v>
                </c:pt>
                <c:pt idx="17933">
                  <c:v>1.193299999999885</c:v>
                </c:pt>
                <c:pt idx="17934">
                  <c:v>1.193399999999885</c:v>
                </c:pt>
                <c:pt idx="17935">
                  <c:v>1.193499999999885</c:v>
                </c:pt>
                <c:pt idx="17936">
                  <c:v>1.193599999999885</c:v>
                </c:pt>
                <c:pt idx="17937">
                  <c:v>1.193699999999885</c:v>
                </c:pt>
                <c:pt idx="17938">
                  <c:v>1.193799999999885</c:v>
                </c:pt>
                <c:pt idx="17939">
                  <c:v>1.1938999999998849</c:v>
                </c:pt>
                <c:pt idx="17940">
                  <c:v>1.1939999999998849</c:v>
                </c:pt>
                <c:pt idx="17941">
                  <c:v>1.1940999999998849</c:v>
                </c:pt>
                <c:pt idx="17942">
                  <c:v>1.1941999999998849</c:v>
                </c:pt>
                <c:pt idx="17943">
                  <c:v>1.1942999999998849</c:v>
                </c:pt>
                <c:pt idx="17944">
                  <c:v>1.1943999999998849</c:v>
                </c:pt>
                <c:pt idx="17945">
                  <c:v>1.1944999999998849</c:v>
                </c:pt>
                <c:pt idx="17946">
                  <c:v>1.1945999999998849</c:v>
                </c:pt>
                <c:pt idx="17947">
                  <c:v>1.1946999999998849</c:v>
                </c:pt>
                <c:pt idx="17948">
                  <c:v>1.1947999999998848</c:v>
                </c:pt>
                <c:pt idx="17949">
                  <c:v>1.1948999999998848</c:v>
                </c:pt>
                <c:pt idx="17950">
                  <c:v>1.1949999999998848</c:v>
                </c:pt>
                <c:pt idx="17951">
                  <c:v>1.1950999999998848</c:v>
                </c:pt>
                <c:pt idx="17952">
                  <c:v>1.1951999999998848</c:v>
                </c:pt>
                <c:pt idx="17953">
                  <c:v>1.1952999999998848</c:v>
                </c:pt>
                <c:pt idx="17954">
                  <c:v>1.1953999999998848</c:v>
                </c:pt>
                <c:pt idx="17955">
                  <c:v>1.1954999999998848</c:v>
                </c:pt>
                <c:pt idx="17956">
                  <c:v>1.1955999999998848</c:v>
                </c:pt>
                <c:pt idx="17957">
                  <c:v>1.1956999999998847</c:v>
                </c:pt>
                <c:pt idx="17958">
                  <c:v>1.1957999999998847</c:v>
                </c:pt>
                <c:pt idx="17959">
                  <c:v>1.1958999999998847</c:v>
                </c:pt>
                <c:pt idx="17960">
                  <c:v>1.1959999999998847</c:v>
                </c:pt>
                <c:pt idx="17961">
                  <c:v>1.1960999999998847</c:v>
                </c:pt>
                <c:pt idx="17962">
                  <c:v>1.1961999999998847</c:v>
                </c:pt>
                <c:pt idx="17963">
                  <c:v>1.1962999999998847</c:v>
                </c:pt>
                <c:pt idx="17964">
                  <c:v>1.1963999999998847</c:v>
                </c:pt>
                <c:pt idx="17965">
                  <c:v>1.1964999999998847</c:v>
                </c:pt>
                <c:pt idx="17966">
                  <c:v>1.1965999999998846</c:v>
                </c:pt>
                <c:pt idx="17967">
                  <c:v>1.1966999999998846</c:v>
                </c:pt>
                <c:pt idx="17968">
                  <c:v>1.1967999999998846</c:v>
                </c:pt>
                <c:pt idx="17969">
                  <c:v>1.1968999999998846</c:v>
                </c:pt>
                <c:pt idx="17970">
                  <c:v>1.1969999999998846</c:v>
                </c:pt>
                <c:pt idx="17971">
                  <c:v>1.1970999999998846</c:v>
                </c:pt>
                <c:pt idx="17972">
                  <c:v>1.1971999999998846</c:v>
                </c:pt>
                <c:pt idx="17973">
                  <c:v>1.1972999999998846</c:v>
                </c:pt>
                <c:pt idx="17974">
                  <c:v>1.1973999999998846</c:v>
                </c:pt>
                <c:pt idx="17975">
                  <c:v>1.1974999999998845</c:v>
                </c:pt>
                <c:pt idx="17976">
                  <c:v>1.1975999999998845</c:v>
                </c:pt>
                <c:pt idx="17977">
                  <c:v>1.1976999999998845</c:v>
                </c:pt>
                <c:pt idx="17978">
                  <c:v>1.1977999999998845</c:v>
                </c:pt>
                <c:pt idx="17979">
                  <c:v>1.1978999999998845</c:v>
                </c:pt>
                <c:pt idx="17980">
                  <c:v>1.1979999999998845</c:v>
                </c:pt>
                <c:pt idx="17981">
                  <c:v>1.1980999999998845</c:v>
                </c:pt>
                <c:pt idx="17982">
                  <c:v>1.1981999999998845</c:v>
                </c:pt>
                <c:pt idx="17983">
                  <c:v>1.1982999999998845</c:v>
                </c:pt>
                <c:pt idx="17984">
                  <c:v>1.1983999999998844</c:v>
                </c:pt>
                <c:pt idx="17985">
                  <c:v>1.1984999999998844</c:v>
                </c:pt>
                <c:pt idx="17986">
                  <c:v>1.1985999999998844</c:v>
                </c:pt>
                <c:pt idx="17987">
                  <c:v>1.1986999999998844</c:v>
                </c:pt>
                <c:pt idx="17988">
                  <c:v>1.1987999999998844</c:v>
                </c:pt>
                <c:pt idx="17989">
                  <c:v>1.1988999999998844</c:v>
                </c:pt>
                <c:pt idx="17990">
                  <c:v>1.1989999999998844</c:v>
                </c:pt>
                <c:pt idx="17991">
                  <c:v>1.1990999999998844</c:v>
                </c:pt>
                <c:pt idx="17992">
                  <c:v>1.1991999999998844</c:v>
                </c:pt>
                <c:pt idx="17993">
                  <c:v>1.1992999999998843</c:v>
                </c:pt>
                <c:pt idx="17994">
                  <c:v>1.1993999999998843</c:v>
                </c:pt>
                <c:pt idx="17995">
                  <c:v>1.1994999999998843</c:v>
                </c:pt>
                <c:pt idx="17996">
                  <c:v>1.1995999999998843</c:v>
                </c:pt>
                <c:pt idx="17997">
                  <c:v>1.1996999999998843</c:v>
                </c:pt>
                <c:pt idx="17998">
                  <c:v>1.1997999999998843</c:v>
                </c:pt>
                <c:pt idx="17999">
                  <c:v>1.1998999999998843</c:v>
                </c:pt>
                <c:pt idx="18000">
                  <c:v>1.1999999999998843</c:v>
                </c:pt>
                <c:pt idx="18001">
                  <c:v>1.2000999999998843</c:v>
                </c:pt>
                <c:pt idx="18002">
                  <c:v>1.2001999999998842</c:v>
                </c:pt>
                <c:pt idx="18003">
                  <c:v>1.2002999999998842</c:v>
                </c:pt>
                <c:pt idx="18004">
                  <c:v>1.2003999999998842</c:v>
                </c:pt>
                <c:pt idx="18005">
                  <c:v>1.2004999999998842</c:v>
                </c:pt>
                <c:pt idx="18006">
                  <c:v>1.2005999999998842</c:v>
                </c:pt>
                <c:pt idx="18007">
                  <c:v>1.2006999999998842</c:v>
                </c:pt>
                <c:pt idx="18008">
                  <c:v>1.2007999999998842</c:v>
                </c:pt>
                <c:pt idx="18009">
                  <c:v>1.2008999999998842</c:v>
                </c:pt>
                <c:pt idx="18010">
                  <c:v>1.2009999999998842</c:v>
                </c:pt>
                <c:pt idx="18011">
                  <c:v>1.2010999999998841</c:v>
                </c:pt>
                <c:pt idx="18012">
                  <c:v>1.2011999999998841</c:v>
                </c:pt>
                <c:pt idx="18013">
                  <c:v>1.2012999999998841</c:v>
                </c:pt>
                <c:pt idx="18014">
                  <c:v>1.2013999999998841</c:v>
                </c:pt>
                <c:pt idx="18015">
                  <c:v>1.2014999999998841</c:v>
                </c:pt>
                <c:pt idx="18016">
                  <c:v>1.2015999999998841</c:v>
                </c:pt>
                <c:pt idx="18017">
                  <c:v>1.2016999999998841</c:v>
                </c:pt>
                <c:pt idx="18018">
                  <c:v>1.2017999999998841</c:v>
                </c:pt>
                <c:pt idx="18019">
                  <c:v>1.2018999999998841</c:v>
                </c:pt>
                <c:pt idx="18020">
                  <c:v>1.2019999999998841</c:v>
                </c:pt>
                <c:pt idx="18021">
                  <c:v>1.202099999999884</c:v>
                </c:pt>
                <c:pt idx="18022">
                  <c:v>1.202199999999884</c:v>
                </c:pt>
                <c:pt idx="18023">
                  <c:v>1.202299999999884</c:v>
                </c:pt>
                <c:pt idx="18024">
                  <c:v>1.202399999999884</c:v>
                </c:pt>
                <c:pt idx="18025">
                  <c:v>1.202499999999884</c:v>
                </c:pt>
                <c:pt idx="18026">
                  <c:v>1.202599999999884</c:v>
                </c:pt>
                <c:pt idx="18027">
                  <c:v>1.202699999999884</c:v>
                </c:pt>
                <c:pt idx="18028">
                  <c:v>1.202799999999884</c:v>
                </c:pt>
                <c:pt idx="18029">
                  <c:v>1.202899999999884</c:v>
                </c:pt>
                <c:pt idx="18030">
                  <c:v>1.2029999999998839</c:v>
                </c:pt>
                <c:pt idx="18031">
                  <c:v>1.2030999999998839</c:v>
                </c:pt>
                <c:pt idx="18032">
                  <c:v>1.2031999999998839</c:v>
                </c:pt>
                <c:pt idx="18033">
                  <c:v>1.2032999999998839</c:v>
                </c:pt>
                <c:pt idx="18034">
                  <c:v>1.2033999999998839</c:v>
                </c:pt>
                <c:pt idx="18035">
                  <c:v>1.2034999999998839</c:v>
                </c:pt>
                <c:pt idx="18036">
                  <c:v>1.2035999999998839</c:v>
                </c:pt>
                <c:pt idx="18037">
                  <c:v>1.2036999999998839</c:v>
                </c:pt>
                <c:pt idx="18038">
                  <c:v>1.2037999999998839</c:v>
                </c:pt>
                <c:pt idx="18039">
                  <c:v>1.2038999999998838</c:v>
                </c:pt>
                <c:pt idx="18040">
                  <c:v>1.2039999999998838</c:v>
                </c:pt>
                <c:pt idx="18041">
                  <c:v>1.2040999999998838</c:v>
                </c:pt>
                <c:pt idx="18042">
                  <c:v>1.2041999999998838</c:v>
                </c:pt>
                <c:pt idx="18043">
                  <c:v>1.2042999999998838</c:v>
                </c:pt>
                <c:pt idx="18044">
                  <c:v>1.2043999999998838</c:v>
                </c:pt>
                <c:pt idx="18045">
                  <c:v>1.2044999999998838</c:v>
                </c:pt>
                <c:pt idx="18046">
                  <c:v>1.2045999999998838</c:v>
                </c:pt>
                <c:pt idx="18047">
                  <c:v>1.2046999999998838</c:v>
                </c:pt>
                <c:pt idx="18048">
                  <c:v>1.2047999999998837</c:v>
                </c:pt>
                <c:pt idx="18049">
                  <c:v>1.2048999999998837</c:v>
                </c:pt>
                <c:pt idx="18050">
                  <c:v>1.2049999999998837</c:v>
                </c:pt>
                <c:pt idx="18051">
                  <c:v>1.2050999999998837</c:v>
                </c:pt>
                <c:pt idx="18052">
                  <c:v>1.2051999999998837</c:v>
                </c:pt>
                <c:pt idx="18053">
                  <c:v>1.2052999999998837</c:v>
                </c:pt>
                <c:pt idx="18054">
                  <c:v>1.2053999999998837</c:v>
                </c:pt>
                <c:pt idx="18055">
                  <c:v>1.2054999999998837</c:v>
                </c:pt>
                <c:pt idx="18056">
                  <c:v>1.2055999999998837</c:v>
                </c:pt>
                <c:pt idx="18057">
                  <c:v>1.2056999999998836</c:v>
                </c:pt>
                <c:pt idx="18058">
                  <c:v>1.2057999999998836</c:v>
                </c:pt>
                <c:pt idx="18059">
                  <c:v>1.2058999999998836</c:v>
                </c:pt>
                <c:pt idx="18060">
                  <c:v>1.2059999999998836</c:v>
                </c:pt>
                <c:pt idx="18061">
                  <c:v>1.2060999999998836</c:v>
                </c:pt>
                <c:pt idx="18062">
                  <c:v>1.2061999999998836</c:v>
                </c:pt>
                <c:pt idx="18063">
                  <c:v>1.2062999999998836</c:v>
                </c:pt>
                <c:pt idx="18064">
                  <c:v>1.2063999999998836</c:v>
                </c:pt>
                <c:pt idx="18065">
                  <c:v>1.2064999999998836</c:v>
                </c:pt>
                <c:pt idx="18066">
                  <c:v>1.2065999999998835</c:v>
                </c:pt>
                <c:pt idx="18067">
                  <c:v>1.2066999999998835</c:v>
                </c:pt>
                <c:pt idx="18068">
                  <c:v>1.2067999999998835</c:v>
                </c:pt>
                <c:pt idx="18069">
                  <c:v>1.2068999999998835</c:v>
                </c:pt>
                <c:pt idx="18070">
                  <c:v>1.2069999999998835</c:v>
                </c:pt>
                <c:pt idx="18071">
                  <c:v>1.2070999999998835</c:v>
                </c:pt>
                <c:pt idx="18072">
                  <c:v>1.2071999999998835</c:v>
                </c:pt>
                <c:pt idx="18073">
                  <c:v>1.2072999999998835</c:v>
                </c:pt>
                <c:pt idx="18074">
                  <c:v>1.2073999999998835</c:v>
                </c:pt>
                <c:pt idx="18075">
                  <c:v>1.2074999999998834</c:v>
                </c:pt>
                <c:pt idx="18076">
                  <c:v>1.2075999999998834</c:v>
                </c:pt>
                <c:pt idx="18077">
                  <c:v>1.2076999999998834</c:v>
                </c:pt>
                <c:pt idx="18078">
                  <c:v>1.2077999999998834</c:v>
                </c:pt>
                <c:pt idx="18079">
                  <c:v>1.2078999999998834</c:v>
                </c:pt>
                <c:pt idx="18080">
                  <c:v>1.2079999999998834</c:v>
                </c:pt>
                <c:pt idx="18081">
                  <c:v>1.2080999999998834</c:v>
                </c:pt>
                <c:pt idx="18082">
                  <c:v>1.2081999999998834</c:v>
                </c:pt>
                <c:pt idx="18083">
                  <c:v>1.2082999999998834</c:v>
                </c:pt>
                <c:pt idx="18084">
                  <c:v>1.2083999999998833</c:v>
                </c:pt>
                <c:pt idx="18085">
                  <c:v>1.2084999999998833</c:v>
                </c:pt>
                <c:pt idx="18086">
                  <c:v>1.2085999999998833</c:v>
                </c:pt>
                <c:pt idx="18087">
                  <c:v>1.2086999999998833</c:v>
                </c:pt>
                <c:pt idx="18088">
                  <c:v>1.2087999999998833</c:v>
                </c:pt>
                <c:pt idx="18089">
                  <c:v>1.2088999999998833</c:v>
                </c:pt>
                <c:pt idx="18090">
                  <c:v>1.2089999999998833</c:v>
                </c:pt>
                <c:pt idx="18091">
                  <c:v>1.2090999999998833</c:v>
                </c:pt>
                <c:pt idx="18092">
                  <c:v>1.2091999999998833</c:v>
                </c:pt>
                <c:pt idx="18093">
                  <c:v>1.2092999999998832</c:v>
                </c:pt>
                <c:pt idx="18094">
                  <c:v>1.2093999999998832</c:v>
                </c:pt>
                <c:pt idx="18095">
                  <c:v>1.2094999999998832</c:v>
                </c:pt>
                <c:pt idx="18096">
                  <c:v>1.2095999999998832</c:v>
                </c:pt>
                <c:pt idx="18097">
                  <c:v>1.2096999999998832</c:v>
                </c:pt>
                <c:pt idx="18098">
                  <c:v>1.2097999999998832</c:v>
                </c:pt>
                <c:pt idx="18099">
                  <c:v>1.2098999999998832</c:v>
                </c:pt>
                <c:pt idx="18100">
                  <c:v>1.2099999999998832</c:v>
                </c:pt>
                <c:pt idx="18101">
                  <c:v>1.2100999999998832</c:v>
                </c:pt>
                <c:pt idx="18102">
                  <c:v>1.2101999999998831</c:v>
                </c:pt>
                <c:pt idx="18103">
                  <c:v>1.2102999999998831</c:v>
                </c:pt>
                <c:pt idx="18104">
                  <c:v>1.2103999999998831</c:v>
                </c:pt>
                <c:pt idx="18105">
                  <c:v>1.2104999999998831</c:v>
                </c:pt>
                <c:pt idx="18106">
                  <c:v>1.2105999999998831</c:v>
                </c:pt>
                <c:pt idx="18107">
                  <c:v>1.2106999999998831</c:v>
                </c:pt>
                <c:pt idx="18108">
                  <c:v>1.2107999999998831</c:v>
                </c:pt>
                <c:pt idx="18109">
                  <c:v>1.2108999999998831</c:v>
                </c:pt>
                <c:pt idx="18110">
                  <c:v>1.2109999999998831</c:v>
                </c:pt>
                <c:pt idx="18111">
                  <c:v>1.211099999999883</c:v>
                </c:pt>
                <c:pt idx="18112">
                  <c:v>1.211199999999883</c:v>
                </c:pt>
                <c:pt idx="18113">
                  <c:v>1.211299999999883</c:v>
                </c:pt>
                <c:pt idx="18114">
                  <c:v>1.211399999999883</c:v>
                </c:pt>
                <c:pt idx="18115">
                  <c:v>1.211499999999883</c:v>
                </c:pt>
                <c:pt idx="18116">
                  <c:v>1.211599999999883</c:v>
                </c:pt>
                <c:pt idx="18117">
                  <c:v>1.211699999999883</c:v>
                </c:pt>
                <c:pt idx="18118">
                  <c:v>1.211799999999883</c:v>
                </c:pt>
                <c:pt idx="18119">
                  <c:v>1.211899999999883</c:v>
                </c:pt>
                <c:pt idx="18120">
                  <c:v>1.2119999999998829</c:v>
                </c:pt>
                <c:pt idx="18121">
                  <c:v>1.2120999999998829</c:v>
                </c:pt>
                <c:pt idx="18122">
                  <c:v>1.2121999999998829</c:v>
                </c:pt>
                <c:pt idx="18123">
                  <c:v>1.2122999999998829</c:v>
                </c:pt>
                <c:pt idx="18124">
                  <c:v>1.2123999999998829</c:v>
                </c:pt>
                <c:pt idx="18125">
                  <c:v>1.2124999999998829</c:v>
                </c:pt>
                <c:pt idx="18126">
                  <c:v>1.2125999999998829</c:v>
                </c:pt>
                <c:pt idx="18127">
                  <c:v>1.2126999999998829</c:v>
                </c:pt>
                <c:pt idx="18128">
                  <c:v>1.2127999999998829</c:v>
                </c:pt>
                <c:pt idx="18129">
                  <c:v>1.2128999999998828</c:v>
                </c:pt>
                <c:pt idx="18130">
                  <c:v>1.2129999999998828</c:v>
                </c:pt>
                <c:pt idx="18131">
                  <c:v>1.2130999999998828</c:v>
                </c:pt>
                <c:pt idx="18132">
                  <c:v>1.2131999999998828</c:v>
                </c:pt>
                <c:pt idx="18133">
                  <c:v>1.2132999999998828</c:v>
                </c:pt>
                <c:pt idx="18134">
                  <c:v>1.2133999999998828</c:v>
                </c:pt>
                <c:pt idx="18135">
                  <c:v>1.2134999999998828</c:v>
                </c:pt>
                <c:pt idx="18136">
                  <c:v>1.2135999999998828</c:v>
                </c:pt>
                <c:pt idx="18137">
                  <c:v>1.2136999999998828</c:v>
                </c:pt>
                <c:pt idx="18138">
                  <c:v>1.2137999999998828</c:v>
                </c:pt>
                <c:pt idx="18139">
                  <c:v>1.2138999999998827</c:v>
                </c:pt>
                <c:pt idx="18140">
                  <c:v>1.2139999999998827</c:v>
                </c:pt>
                <c:pt idx="18141">
                  <c:v>1.2140999999998827</c:v>
                </c:pt>
                <c:pt idx="18142">
                  <c:v>1.2141999999998827</c:v>
                </c:pt>
                <c:pt idx="18143">
                  <c:v>1.2142999999998827</c:v>
                </c:pt>
                <c:pt idx="18144">
                  <c:v>1.2143999999998827</c:v>
                </c:pt>
                <c:pt idx="18145">
                  <c:v>1.2144999999998827</c:v>
                </c:pt>
                <c:pt idx="18146">
                  <c:v>1.2145999999998827</c:v>
                </c:pt>
                <c:pt idx="18147">
                  <c:v>1.2146999999998827</c:v>
                </c:pt>
                <c:pt idx="18148">
                  <c:v>1.2147999999998826</c:v>
                </c:pt>
                <c:pt idx="18149">
                  <c:v>1.2148999999998826</c:v>
                </c:pt>
                <c:pt idx="18150">
                  <c:v>1.2149999999998826</c:v>
                </c:pt>
                <c:pt idx="18151">
                  <c:v>1.2150999999998826</c:v>
                </c:pt>
                <c:pt idx="18152">
                  <c:v>1.2151999999998826</c:v>
                </c:pt>
                <c:pt idx="18153">
                  <c:v>1.2152999999998826</c:v>
                </c:pt>
                <c:pt idx="18154">
                  <c:v>1.2153999999998826</c:v>
                </c:pt>
                <c:pt idx="18155">
                  <c:v>1.2154999999998826</c:v>
                </c:pt>
                <c:pt idx="18156">
                  <c:v>1.2155999999998826</c:v>
                </c:pt>
                <c:pt idx="18157">
                  <c:v>1.2156999999998825</c:v>
                </c:pt>
                <c:pt idx="18158">
                  <c:v>1.2157999999998825</c:v>
                </c:pt>
                <c:pt idx="18159">
                  <c:v>1.2158999999998825</c:v>
                </c:pt>
                <c:pt idx="18160">
                  <c:v>1.2159999999998825</c:v>
                </c:pt>
                <c:pt idx="18161">
                  <c:v>1.2160999999998825</c:v>
                </c:pt>
                <c:pt idx="18162">
                  <c:v>1.2161999999998825</c:v>
                </c:pt>
                <c:pt idx="18163">
                  <c:v>1.2162999999998825</c:v>
                </c:pt>
                <c:pt idx="18164">
                  <c:v>1.2163999999998825</c:v>
                </c:pt>
                <c:pt idx="18165">
                  <c:v>1.2164999999998825</c:v>
                </c:pt>
                <c:pt idx="18166">
                  <c:v>1.2165999999998824</c:v>
                </c:pt>
                <c:pt idx="18167">
                  <c:v>1.2166999999998824</c:v>
                </c:pt>
                <c:pt idx="18168">
                  <c:v>1.2167999999998824</c:v>
                </c:pt>
                <c:pt idx="18169">
                  <c:v>1.2168999999998824</c:v>
                </c:pt>
                <c:pt idx="18170">
                  <c:v>1.2169999999998824</c:v>
                </c:pt>
                <c:pt idx="18171">
                  <c:v>1.2170999999998824</c:v>
                </c:pt>
                <c:pt idx="18172">
                  <c:v>1.2171999999998824</c:v>
                </c:pt>
                <c:pt idx="18173">
                  <c:v>1.2172999999998824</c:v>
                </c:pt>
                <c:pt idx="18174">
                  <c:v>1.2173999999998824</c:v>
                </c:pt>
                <c:pt idx="18175">
                  <c:v>1.2174999999998823</c:v>
                </c:pt>
                <c:pt idx="18176">
                  <c:v>1.2175999999998823</c:v>
                </c:pt>
                <c:pt idx="18177">
                  <c:v>1.2176999999998823</c:v>
                </c:pt>
                <c:pt idx="18178">
                  <c:v>1.2177999999998823</c:v>
                </c:pt>
                <c:pt idx="18179">
                  <c:v>1.2178999999998823</c:v>
                </c:pt>
                <c:pt idx="18180">
                  <c:v>1.2179999999998823</c:v>
                </c:pt>
                <c:pt idx="18181">
                  <c:v>1.2180999999998823</c:v>
                </c:pt>
                <c:pt idx="18182">
                  <c:v>1.2181999999998823</c:v>
                </c:pt>
                <c:pt idx="18183">
                  <c:v>1.2182999999998823</c:v>
                </c:pt>
                <c:pt idx="18184">
                  <c:v>1.2183999999998822</c:v>
                </c:pt>
                <c:pt idx="18185">
                  <c:v>1.2184999999998822</c:v>
                </c:pt>
                <c:pt idx="18186">
                  <c:v>1.2185999999998822</c:v>
                </c:pt>
                <c:pt idx="18187">
                  <c:v>1.2186999999998822</c:v>
                </c:pt>
                <c:pt idx="18188">
                  <c:v>1.2187999999998822</c:v>
                </c:pt>
                <c:pt idx="18189">
                  <c:v>1.2188999999998822</c:v>
                </c:pt>
                <c:pt idx="18190">
                  <c:v>1.2189999999998822</c:v>
                </c:pt>
                <c:pt idx="18191">
                  <c:v>1.2190999999998822</c:v>
                </c:pt>
                <c:pt idx="18192">
                  <c:v>1.2191999999998822</c:v>
                </c:pt>
                <c:pt idx="18193">
                  <c:v>1.2192999999998821</c:v>
                </c:pt>
                <c:pt idx="18194">
                  <c:v>1.2193999999998821</c:v>
                </c:pt>
                <c:pt idx="18195">
                  <c:v>1.2194999999998821</c:v>
                </c:pt>
                <c:pt idx="18196">
                  <c:v>1.2195999999998821</c:v>
                </c:pt>
                <c:pt idx="18197">
                  <c:v>1.2196999999998821</c:v>
                </c:pt>
                <c:pt idx="18198">
                  <c:v>1.2197999999998821</c:v>
                </c:pt>
                <c:pt idx="18199">
                  <c:v>1.2198999999998821</c:v>
                </c:pt>
                <c:pt idx="18200">
                  <c:v>1.2199999999998821</c:v>
                </c:pt>
                <c:pt idx="18201">
                  <c:v>1.2200999999998821</c:v>
                </c:pt>
                <c:pt idx="18202">
                  <c:v>1.220199999999882</c:v>
                </c:pt>
                <c:pt idx="18203">
                  <c:v>1.220299999999882</c:v>
                </c:pt>
                <c:pt idx="18204">
                  <c:v>1.220399999999882</c:v>
                </c:pt>
                <c:pt idx="18205">
                  <c:v>1.220499999999882</c:v>
                </c:pt>
                <c:pt idx="18206">
                  <c:v>1.220599999999882</c:v>
                </c:pt>
                <c:pt idx="18207">
                  <c:v>1.220699999999882</c:v>
                </c:pt>
                <c:pt idx="18208">
                  <c:v>1.220799999999882</c:v>
                </c:pt>
                <c:pt idx="18209">
                  <c:v>1.220899999999882</c:v>
                </c:pt>
                <c:pt idx="18210">
                  <c:v>1.220999999999882</c:v>
                </c:pt>
                <c:pt idx="18211">
                  <c:v>1.2210999999998819</c:v>
                </c:pt>
                <c:pt idx="18212">
                  <c:v>1.2211999999998819</c:v>
                </c:pt>
                <c:pt idx="18213">
                  <c:v>1.2212999999998819</c:v>
                </c:pt>
                <c:pt idx="18214">
                  <c:v>1.2213999999998819</c:v>
                </c:pt>
                <c:pt idx="18215">
                  <c:v>1.2214999999998819</c:v>
                </c:pt>
                <c:pt idx="18216">
                  <c:v>1.2215999999998819</c:v>
                </c:pt>
                <c:pt idx="18217">
                  <c:v>1.2216999999998819</c:v>
                </c:pt>
                <c:pt idx="18218">
                  <c:v>1.2217999999998819</c:v>
                </c:pt>
                <c:pt idx="18219">
                  <c:v>1.2218999999998819</c:v>
                </c:pt>
                <c:pt idx="18220">
                  <c:v>1.2219999999998818</c:v>
                </c:pt>
                <c:pt idx="18221">
                  <c:v>1.2220999999998818</c:v>
                </c:pt>
                <c:pt idx="18222">
                  <c:v>1.2221999999998818</c:v>
                </c:pt>
                <c:pt idx="18223">
                  <c:v>1.2222999999998818</c:v>
                </c:pt>
                <c:pt idx="18224">
                  <c:v>1.2223999999998818</c:v>
                </c:pt>
                <c:pt idx="18225">
                  <c:v>1.2224999999998818</c:v>
                </c:pt>
                <c:pt idx="18226">
                  <c:v>1.2225999999998818</c:v>
                </c:pt>
                <c:pt idx="18227">
                  <c:v>1.2226999999998818</c:v>
                </c:pt>
                <c:pt idx="18228">
                  <c:v>1.2227999999998818</c:v>
                </c:pt>
                <c:pt idx="18229">
                  <c:v>1.2228999999998817</c:v>
                </c:pt>
                <c:pt idx="18230">
                  <c:v>1.2229999999998817</c:v>
                </c:pt>
                <c:pt idx="18231">
                  <c:v>1.2230999999998817</c:v>
                </c:pt>
                <c:pt idx="18232">
                  <c:v>1.2231999999998817</c:v>
                </c:pt>
                <c:pt idx="18233">
                  <c:v>1.2232999999998817</c:v>
                </c:pt>
                <c:pt idx="18234">
                  <c:v>1.2233999999998817</c:v>
                </c:pt>
                <c:pt idx="18235">
                  <c:v>1.2234999999998817</c:v>
                </c:pt>
                <c:pt idx="18236">
                  <c:v>1.2235999999998817</c:v>
                </c:pt>
                <c:pt idx="18237">
                  <c:v>1.2236999999998817</c:v>
                </c:pt>
                <c:pt idx="18238">
                  <c:v>1.2237999999998816</c:v>
                </c:pt>
                <c:pt idx="18239">
                  <c:v>1.2238999999998816</c:v>
                </c:pt>
                <c:pt idx="18240">
                  <c:v>1.2239999999998816</c:v>
                </c:pt>
                <c:pt idx="18241">
                  <c:v>1.2240999999998816</c:v>
                </c:pt>
                <c:pt idx="18242">
                  <c:v>1.2241999999998816</c:v>
                </c:pt>
                <c:pt idx="18243">
                  <c:v>1.2242999999998816</c:v>
                </c:pt>
                <c:pt idx="18244">
                  <c:v>1.2243999999998816</c:v>
                </c:pt>
                <c:pt idx="18245">
                  <c:v>1.2244999999998816</c:v>
                </c:pt>
                <c:pt idx="18246">
                  <c:v>1.2245999999998816</c:v>
                </c:pt>
                <c:pt idx="18247">
                  <c:v>1.2246999999998816</c:v>
                </c:pt>
                <c:pt idx="18248">
                  <c:v>1.2247999999998815</c:v>
                </c:pt>
                <c:pt idx="18249">
                  <c:v>1.2248999999998815</c:v>
                </c:pt>
                <c:pt idx="18250">
                  <c:v>1.2249999999998815</c:v>
                </c:pt>
                <c:pt idx="18251">
                  <c:v>1.2250999999998815</c:v>
                </c:pt>
                <c:pt idx="18252">
                  <c:v>1.2251999999998815</c:v>
                </c:pt>
                <c:pt idx="18253">
                  <c:v>1.2252999999998815</c:v>
                </c:pt>
                <c:pt idx="18254">
                  <c:v>1.2253999999998815</c:v>
                </c:pt>
                <c:pt idx="18255">
                  <c:v>1.2254999999998815</c:v>
                </c:pt>
                <c:pt idx="18256">
                  <c:v>1.2255999999998815</c:v>
                </c:pt>
                <c:pt idx="18257">
                  <c:v>1.2256999999998814</c:v>
                </c:pt>
                <c:pt idx="18258">
                  <c:v>1.2257999999998814</c:v>
                </c:pt>
                <c:pt idx="18259">
                  <c:v>1.2258999999998814</c:v>
                </c:pt>
                <c:pt idx="18260">
                  <c:v>1.2259999999998814</c:v>
                </c:pt>
                <c:pt idx="18261">
                  <c:v>1.2260999999998814</c:v>
                </c:pt>
                <c:pt idx="18262">
                  <c:v>1.2261999999998814</c:v>
                </c:pt>
                <c:pt idx="18263">
                  <c:v>1.2262999999998814</c:v>
                </c:pt>
                <c:pt idx="18264">
                  <c:v>1.2263999999998814</c:v>
                </c:pt>
                <c:pt idx="18265">
                  <c:v>1.2264999999998814</c:v>
                </c:pt>
                <c:pt idx="18266">
                  <c:v>1.2265999999998813</c:v>
                </c:pt>
                <c:pt idx="18267">
                  <c:v>1.2266999999998813</c:v>
                </c:pt>
                <c:pt idx="18268">
                  <c:v>1.2267999999998813</c:v>
                </c:pt>
                <c:pt idx="18269">
                  <c:v>1.2268999999998813</c:v>
                </c:pt>
                <c:pt idx="18270">
                  <c:v>1.2269999999998813</c:v>
                </c:pt>
                <c:pt idx="18271">
                  <c:v>1.2270999999998813</c:v>
                </c:pt>
                <c:pt idx="18272">
                  <c:v>1.2271999999998813</c:v>
                </c:pt>
                <c:pt idx="18273">
                  <c:v>1.2272999999998813</c:v>
                </c:pt>
                <c:pt idx="18274">
                  <c:v>1.2273999999998813</c:v>
                </c:pt>
                <c:pt idx="18275">
                  <c:v>1.2274999999998812</c:v>
                </c:pt>
                <c:pt idx="18276">
                  <c:v>1.2275999999998812</c:v>
                </c:pt>
                <c:pt idx="18277">
                  <c:v>1.2276999999998812</c:v>
                </c:pt>
                <c:pt idx="18278">
                  <c:v>1.2277999999998812</c:v>
                </c:pt>
                <c:pt idx="18279">
                  <c:v>1.2278999999998812</c:v>
                </c:pt>
                <c:pt idx="18280">
                  <c:v>1.2279999999998812</c:v>
                </c:pt>
                <c:pt idx="18281">
                  <c:v>1.2280999999998812</c:v>
                </c:pt>
                <c:pt idx="18282">
                  <c:v>1.2281999999998812</c:v>
                </c:pt>
                <c:pt idx="18283">
                  <c:v>1.2282999999998812</c:v>
                </c:pt>
                <c:pt idx="18284">
                  <c:v>1.2283999999998811</c:v>
                </c:pt>
                <c:pt idx="18285">
                  <c:v>1.2284999999998811</c:v>
                </c:pt>
                <c:pt idx="18286">
                  <c:v>1.2285999999998811</c:v>
                </c:pt>
                <c:pt idx="18287">
                  <c:v>1.2286999999998811</c:v>
                </c:pt>
                <c:pt idx="18288">
                  <c:v>1.2287999999998811</c:v>
                </c:pt>
                <c:pt idx="18289">
                  <c:v>1.2288999999998811</c:v>
                </c:pt>
                <c:pt idx="18290">
                  <c:v>1.2289999999998811</c:v>
                </c:pt>
                <c:pt idx="18291">
                  <c:v>1.2290999999998811</c:v>
                </c:pt>
                <c:pt idx="18292">
                  <c:v>1.2291999999998811</c:v>
                </c:pt>
                <c:pt idx="18293">
                  <c:v>1.229299999999881</c:v>
                </c:pt>
                <c:pt idx="18294">
                  <c:v>1.229399999999881</c:v>
                </c:pt>
                <c:pt idx="18295">
                  <c:v>1.229499999999881</c:v>
                </c:pt>
                <c:pt idx="18296">
                  <c:v>1.229599999999881</c:v>
                </c:pt>
                <c:pt idx="18297">
                  <c:v>1.229699999999881</c:v>
                </c:pt>
                <c:pt idx="18298">
                  <c:v>1.229799999999881</c:v>
                </c:pt>
                <c:pt idx="18299">
                  <c:v>1.229899999999881</c:v>
                </c:pt>
                <c:pt idx="18300">
                  <c:v>1.229999999999881</c:v>
                </c:pt>
                <c:pt idx="18301">
                  <c:v>1.230099999999881</c:v>
                </c:pt>
                <c:pt idx="18302">
                  <c:v>1.2301999999998809</c:v>
                </c:pt>
                <c:pt idx="18303">
                  <c:v>1.2302999999998809</c:v>
                </c:pt>
                <c:pt idx="18304">
                  <c:v>1.2303999999998809</c:v>
                </c:pt>
                <c:pt idx="18305">
                  <c:v>1.2304999999998809</c:v>
                </c:pt>
                <c:pt idx="18306">
                  <c:v>1.2305999999998809</c:v>
                </c:pt>
                <c:pt idx="18307">
                  <c:v>1.2306999999998809</c:v>
                </c:pt>
                <c:pt idx="18308">
                  <c:v>1.2307999999998809</c:v>
                </c:pt>
                <c:pt idx="18309">
                  <c:v>1.2308999999998809</c:v>
                </c:pt>
                <c:pt idx="18310">
                  <c:v>1.2309999999998809</c:v>
                </c:pt>
                <c:pt idx="18311">
                  <c:v>1.2310999999998808</c:v>
                </c:pt>
                <c:pt idx="18312">
                  <c:v>1.2311999999998808</c:v>
                </c:pt>
                <c:pt idx="18313">
                  <c:v>1.2312999999998808</c:v>
                </c:pt>
                <c:pt idx="18314">
                  <c:v>1.2313999999998808</c:v>
                </c:pt>
                <c:pt idx="18315">
                  <c:v>1.2314999999998808</c:v>
                </c:pt>
                <c:pt idx="18316">
                  <c:v>1.2315999999998808</c:v>
                </c:pt>
                <c:pt idx="18317">
                  <c:v>1.2316999999998808</c:v>
                </c:pt>
                <c:pt idx="18318">
                  <c:v>1.2317999999998808</c:v>
                </c:pt>
                <c:pt idx="18319">
                  <c:v>1.2318999999998808</c:v>
                </c:pt>
                <c:pt idx="18320">
                  <c:v>1.2319999999998807</c:v>
                </c:pt>
                <c:pt idx="18321">
                  <c:v>1.2320999999998807</c:v>
                </c:pt>
                <c:pt idx="18322">
                  <c:v>1.2321999999998807</c:v>
                </c:pt>
                <c:pt idx="18323">
                  <c:v>1.2322999999998807</c:v>
                </c:pt>
                <c:pt idx="18324">
                  <c:v>1.2323999999998807</c:v>
                </c:pt>
                <c:pt idx="18325">
                  <c:v>1.2324999999998807</c:v>
                </c:pt>
                <c:pt idx="18326">
                  <c:v>1.2325999999998807</c:v>
                </c:pt>
                <c:pt idx="18327">
                  <c:v>1.2326999999998807</c:v>
                </c:pt>
                <c:pt idx="18328">
                  <c:v>1.2327999999998807</c:v>
                </c:pt>
                <c:pt idx="18329">
                  <c:v>1.2328999999998806</c:v>
                </c:pt>
                <c:pt idx="18330">
                  <c:v>1.2329999999998806</c:v>
                </c:pt>
                <c:pt idx="18331">
                  <c:v>1.2330999999998806</c:v>
                </c:pt>
                <c:pt idx="18332">
                  <c:v>1.2331999999998806</c:v>
                </c:pt>
                <c:pt idx="18333">
                  <c:v>1.2332999999998806</c:v>
                </c:pt>
                <c:pt idx="18334">
                  <c:v>1.2333999999998806</c:v>
                </c:pt>
                <c:pt idx="18335">
                  <c:v>1.2334999999998806</c:v>
                </c:pt>
                <c:pt idx="18336">
                  <c:v>1.2335999999998806</c:v>
                </c:pt>
                <c:pt idx="18337">
                  <c:v>1.2336999999998806</c:v>
                </c:pt>
                <c:pt idx="18338">
                  <c:v>1.2337999999998805</c:v>
                </c:pt>
                <c:pt idx="18339">
                  <c:v>1.2338999999998805</c:v>
                </c:pt>
                <c:pt idx="18340">
                  <c:v>1.2339999999998805</c:v>
                </c:pt>
                <c:pt idx="18341">
                  <c:v>1.2340999999998805</c:v>
                </c:pt>
                <c:pt idx="18342">
                  <c:v>1.2341999999998805</c:v>
                </c:pt>
                <c:pt idx="18343">
                  <c:v>1.2342999999998805</c:v>
                </c:pt>
                <c:pt idx="18344">
                  <c:v>1.2343999999998805</c:v>
                </c:pt>
                <c:pt idx="18345">
                  <c:v>1.2344999999998805</c:v>
                </c:pt>
                <c:pt idx="18346">
                  <c:v>1.2345999999998805</c:v>
                </c:pt>
                <c:pt idx="18347">
                  <c:v>1.2346999999998804</c:v>
                </c:pt>
                <c:pt idx="18348">
                  <c:v>1.2347999999998804</c:v>
                </c:pt>
                <c:pt idx="18349">
                  <c:v>1.2348999999998804</c:v>
                </c:pt>
                <c:pt idx="18350">
                  <c:v>1.2349999999998804</c:v>
                </c:pt>
                <c:pt idx="18351">
                  <c:v>1.2350999999998804</c:v>
                </c:pt>
                <c:pt idx="18352">
                  <c:v>1.2351999999998804</c:v>
                </c:pt>
                <c:pt idx="18353">
                  <c:v>1.2352999999998804</c:v>
                </c:pt>
                <c:pt idx="18354">
                  <c:v>1.2353999999998804</c:v>
                </c:pt>
                <c:pt idx="18355">
                  <c:v>1.2354999999998804</c:v>
                </c:pt>
                <c:pt idx="18356">
                  <c:v>1.2355999999998803</c:v>
                </c:pt>
                <c:pt idx="18357">
                  <c:v>1.2356999999998803</c:v>
                </c:pt>
                <c:pt idx="18358">
                  <c:v>1.2357999999998803</c:v>
                </c:pt>
                <c:pt idx="18359">
                  <c:v>1.2358999999998803</c:v>
                </c:pt>
                <c:pt idx="18360">
                  <c:v>1.2359999999998803</c:v>
                </c:pt>
                <c:pt idx="18361">
                  <c:v>1.2360999999998803</c:v>
                </c:pt>
                <c:pt idx="18362">
                  <c:v>1.2361999999998803</c:v>
                </c:pt>
                <c:pt idx="18363">
                  <c:v>1.2362999999998803</c:v>
                </c:pt>
                <c:pt idx="18364">
                  <c:v>1.2363999999998803</c:v>
                </c:pt>
                <c:pt idx="18365">
                  <c:v>1.2364999999998803</c:v>
                </c:pt>
                <c:pt idx="18366">
                  <c:v>1.2365999999998802</c:v>
                </c:pt>
                <c:pt idx="18367">
                  <c:v>1.2366999999998802</c:v>
                </c:pt>
                <c:pt idx="18368">
                  <c:v>1.2367999999998802</c:v>
                </c:pt>
                <c:pt idx="18369">
                  <c:v>1.2368999999998802</c:v>
                </c:pt>
                <c:pt idx="18370">
                  <c:v>1.2369999999998802</c:v>
                </c:pt>
                <c:pt idx="18371">
                  <c:v>1.2370999999998802</c:v>
                </c:pt>
                <c:pt idx="18372">
                  <c:v>1.2371999999998802</c:v>
                </c:pt>
                <c:pt idx="18373">
                  <c:v>1.2372999999998802</c:v>
                </c:pt>
                <c:pt idx="18374">
                  <c:v>1.2373999999998802</c:v>
                </c:pt>
                <c:pt idx="18375">
                  <c:v>1.2374999999998801</c:v>
                </c:pt>
                <c:pt idx="18376">
                  <c:v>1.2375999999998801</c:v>
                </c:pt>
                <c:pt idx="18377">
                  <c:v>1.2376999999998801</c:v>
                </c:pt>
                <c:pt idx="18378">
                  <c:v>1.2377999999998801</c:v>
                </c:pt>
                <c:pt idx="18379">
                  <c:v>1.2378999999998801</c:v>
                </c:pt>
                <c:pt idx="18380">
                  <c:v>1.2379999999998801</c:v>
                </c:pt>
                <c:pt idx="18381">
                  <c:v>1.2380999999998801</c:v>
                </c:pt>
                <c:pt idx="18382">
                  <c:v>1.2381999999998801</c:v>
                </c:pt>
                <c:pt idx="18383">
                  <c:v>1.2382999999998801</c:v>
                </c:pt>
                <c:pt idx="18384">
                  <c:v>1.23839999999988</c:v>
                </c:pt>
                <c:pt idx="18385">
                  <c:v>1.23849999999988</c:v>
                </c:pt>
                <c:pt idx="18386">
                  <c:v>1.23859999999988</c:v>
                </c:pt>
                <c:pt idx="18387">
                  <c:v>1.23869999999988</c:v>
                </c:pt>
                <c:pt idx="18388">
                  <c:v>1.23879999999988</c:v>
                </c:pt>
                <c:pt idx="18389">
                  <c:v>1.23889999999988</c:v>
                </c:pt>
                <c:pt idx="18390">
                  <c:v>1.23899999999988</c:v>
                </c:pt>
                <c:pt idx="18391">
                  <c:v>1.23909999999988</c:v>
                </c:pt>
                <c:pt idx="18392">
                  <c:v>1.23919999999988</c:v>
                </c:pt>
                <c:pt idx="18393">
                  <c:v>1.2392999999998799</c:v>
                </c:pt>
                <c:pt idx="18394">
                  <c:v>1.2393999999998799</c:v>
                </c:pt>
                <c:pt idx="18395">
                  <c:v>1.2394999999998799</c:v>
                </c:pt>
                <c:pt idx="18396">
                  <c:v>1.2395999999998799</c:v>
                </c:pt>
                <c:pt idx="18397">
                  <c:v>1.2396999999998799</c:v>
                </c:pt>
                <c:pt idx="18398">
                  <c:v>1.2397999999998799</c:v>
                </c:pt>
                <c:pt idx="18399">
                  <c:v>1.2398999999998799</c:v>
                </c:pt>
                <c:pt idx="18400">
                  <c:v>1.2399999999998799</c:v>
                </c:pt>
                <c:pt idx="18401">
                  <c:v>1.2400999999998799</c:v>
                </c:pt>
                <c:pt idx="18402">
                  <c:v>1.2401999999998798</c:v>
                </c:pt>
                <c:pt idx="18403">
                  <c:v>1.2402999999998798</c:v>
                </c:pt>
                <c:pt idx="18404">
                  <c:v>1.2403999999998798</c:v>
                </c:pt>
                <c:pt idx="18405">
                  <c:v>1.2404999999998798</c:v>
                </c:pt>
                <c:pt idx="18406">
                  <c:v>1.2405999999998798</c:v>
                </c:pt>
                <c:pt idx="18407">
                  <c:v>1.2406999999998798</c:v>
                </c:pt>
                <c:pt idx="18408">
                  <c:v>1.2407999999998798</c:v>
                </c:pt>
                <c:pt idx="18409">
                  <c:v>1.2408999999998798</c:v>
                </c:pt>
                <c:pt idx="18410">
                  <c:v>1.2409999999998798</c:v>
                </c:pt>
                <c:pt idx="18411">
                  <c:v>1.2410999999998797</c:v>
                </c:pt>
                <c:pt idx="18412">
                  <c:v>1.2411999999998797</c:v>
                </c:pt>
                <c:pt idx="18413">
                  <c:v>1.2412999999998797</c:v>
                </c:pt>
                <c:pt idx="18414">
                  <c:v>1.2413999999998797</c:v>
                </c:pt>
                <c:pt idx="18415">
                  <c:v>1.2414999999998797</c:v>
                </c:pt>
                <c:pt idx="18416">
                  <c:v>1.2415999999998797</c:v>
                </c:pt>
                <c:pt idx="18417">
                  <c:v>1.2416999999998797</c:v>
                </c:pt>
                <c:pt idx="18418">
                  <c:v>1.2417999999998797</c:v>
                </c:pt>
                <c:pt idx="18419">
                  <c:v>1.2418999999998797</c:v>
                </c:pt>
                <c:pt idx="18420">
                  <c:v>1.2419999999998796</c:v>
                </c:pt>
                <c:pt idx="18421">
                  <c:v>1.2420999999998796</c:v>
                </c:pt>
                <c:pt idx="18422">
                  <c:v>1.2421999999998796</c:v>
                </c:pt>
                <c:pt idx="18423">
                  <c:v>1.2422999999998796</c:v>
                </c:pt>
                <c:pt idx="18424">
                  <c:v>1.2423999999998796</c:v>
                </c:pt>
                <c:pt idx="18425">
                  <c:v>1.2424999999998796</c:v>
                </c:pt>
                <c:pt idx="18426">
                  <c:v>1.2425999999998796</c:v>
                </c:pt>
                <c:pt idx="18427">
                  <c:v>1.2426999999998796</c:v>
                </c:pt>
                <c:pt idx="18428">
                  <c:v>1.2427999999998796</c:v>
                </c:pt>
                <c:pt idx="18429">
                  <c:v>1.2428999999998795</c:v>
                </c:pt>
                <c:pt idx="18430">
                  <c:v>1.2429999999998795</c:v>
                </c:pt>
                <c:pt idx="18431">
                  <c:v>1.2430999999998795</c:v>
                </c:pt>
                <c:pt idx="18432">
                  <c:v>1.2431999999998795</c:v>
                </c:pt>
                <c:pt idx="18433">
                  <c:v>1.2432999999998795</c:v>
                </c:pt>
                <c:pt idx="18434">
                  <c:v>1.2433999999998795</c:v>
                </c:pt>
                <c:pt idx="18435">
                  <c:v>1.2434999999998795</c:v>
                </c:pt>
                <c:pt idx="18436">
                  <c:v>1.2435999999998795</c:v>
                </c:pt>
                <c:pt idx="18437">
                  <c:v>1.2436999999998795</c:v>
                </c:pt>
                <c:pt idx="18438">
                  <c:v>1.2437999999998794</c:v>
                </c:pt>
                <c:pt idx="18439">
                  <c:v>1.2438999999998794</c:v>
                </c:pt>
                <c:pt idx="18440">
                  <c:v>1.2439999999998794</c:v>
                </c:pt>
                <c:pt idx="18441">
                  <c:v>1.2440999999998794</c:v>
                </c:pt>
                <c:pt idx="18442">
                  <c:v>1.2441999999998794</c:v>
                </c:pt>
                <c:pt idx="18443">
                  <c:v>1.2442999999998794</c:v>
                </c:pt>
                <c:pt idx="18444">
                  <c:v>1.2443999999998794</c:v>
                </c:pt>
                <c:pt idx="18445">
                  <c:v>1.2444999999998794</c:v>
                </c:pt>
                <c:pt idx="18446">
                  <c:v>1.2445999999998794</c:v>
                </c:pt>
                <c:pt idx="18447">
                  <c:v>1.2446999999998793</c:v>
                </c:pt>
                <c:pt idx="18448">
                  <c:v>1.2447999999998793</c:v>
                </c:pt>
                <c:pt idx="18449">
                  <c:v>1.2448999999998793</c:v>
                </c:pt>
                <c:pt idx="18450">
                  <c:v>1.2449999999998793</c:v>
                </c:pt>
                <c:pt idx="18451">
                  <c:v>1.2450999999998793</c:v>
                </c:pt>
                <c:pt idx="18452">
                  <c:v>1.2451999999998793</c:v>
                </c:pt>
                <c:pt idx="18453">
                  <c:v>1.2452999999998793</c:v>
                </c:pt>
                <c:pt idx="18454">
                  <c:v>1.2453999999998793</c:v>
                </c:pt>
                <c:pt idx="18455">
                  <c:v>1.2454999999998793</c:v>
                </c:pt>
                <c:pt idx="18456">
                  <c:v>1.2455999999998792</c:v>
                </c:pt>
                <c:pt idx="18457">
                  <c:v>1.2456999999998792</c:v>
                </c:pt>
                <c:pt idx="18458">
                  <c:v>1.2457999999998792</c:v>
                </c:pt>
                <c:pt idx="18459">
                  <c:v>1.2458999999998792</c:v>
                </c:pt>
                <c:pt idx="18460">
                  <c:v>1.2459999999998792</c:v>
                </c:pt>
                <c:pt idx="18461">
                  <c:v>1.2460999999998792</c:v>
                </c:pt>
                <c:pt idx="18462">
                  <c:v>1.2461999999998792</c:v>
                </c:pt>
                <c:pt idx="18463">
                  <c:v>1.2462999999998792</c:v>
                </c:pt>
                <c:pt idx="18464">
                  <c:v>1.2463999999998792</c:v>
                </c:pt>
                <c:pt idx="18465">
                  <c:v>1.2464999999998791</c:v>
                </c:pt>
                <c:pt idx="18466">
                  <c:v>1.2465999999998791</c:v>
                </c:pt>
                <c:pt idx="18467">
                  <c:v>1.2466999999998791</c:v>
                </c:pt>
                <c:pt idx="18468">
                  <c:v>1.2467999999998791</c:v>
                </c:pt>
                <c:pt idx="18469">
                  <c:v>1.2468999999998791</c:v>
                </c:pt>
                <c:pt idx="18470">
                  <c:v>1.2469999999998791</c:v>
                </c:pt>
                <c:pt idx="18471">
                  <c:v>1.2470999999998791</c:v>
                </c:pt>
                <c:pt idx="18472">
                  <c:v>1.2471999999998791</c:v>
                </c:pt>
                <c:pt idx="18473">
                  <c:v>1.2472999999998791</c:v>
                </c:pt>
                <c:pt idx="18474">
                  <c:v>1.247399999999879</c:v>
                </c:pt>
                <c:pt idx="18475">
                  <c:v>1.247499999999879</c:v>
                </c:pt>
                <c:pt idx="18476">
                  <c:v>1.247599999999879</c:v>
                </c:pt>
                <c:pt idx="18477">
                  <c:v>1.247699999999879</c:v>
                </c:pt>
                <c:pt idx="18478">
                  <c:v>1.247799999999879</c:v>
                </c:pt>
                <c:pt idx="18479">
                  <c:v>1.247899999999879</c:v>
                </c:pt>
                <c:pt idx="18480">
                  <c:v>1.247999999999879</c:v>
                </c:pt>
                <c:pt idx="18481">
                  <c:v>1.248099999999879</c:v>
                </c:pt>
                <c:pt idx="18482">
                  <c:v>1.248199999999879</c:v>
                </c:pt>
                <c:pt idx="18483">
                  <c:v>1.248299999999879</c:v>
                </c:pt>
                <c:pt idx="18484">
                  <c:v>1.2483999999998789</c:v>
                </c:pt>
                <c:pt idx="18485">
                  <c:v>1.2484999999998789</c:v>
                </c:pt>
                <c:pt idx="18486">
                  <c:v>1.2485999999998789</c:v>
                </c:pt>
                <c:pt idx="18487">
                  <c:v>1.2486999999998789</c:v>
                </c:pt>
                <c:pt idx="18488">
                  <c:v>1.2487999999998789</c:v>
                </c:pt>
                <c:pt idx="18489">
                  <c:v>1.2488999999998789</c:v>
                </c:pt>
                <c:pt idx="18490">
                  <c:v>1.2489999999998789</c:v>
                </c:pt>
                <c:pt idx="18491">
                  <c:v>1.2490999999998789</c:v>
                </c:pt>
                <c:pt idx="18492">
                  <c:v>1.2491999999998789</c:v>
                </c:pt>
                <c:pt idx="18493">
                  <c:v>1.2492999999998788</c:v>
                </c:pt>
                <c:pt idx="18494">
                  <c:v>1.2493999999998788</c:v>
                </c:pt>
                <c:pt idx="18495">
                  <c:v>1.2494999999998788</c:v>
                </c:pt>
                <c:pt idx="18496">
                  <c:v>1.2495999999998788</c:v>
                </c:pt>
                <c:pt idx="18497">
                  <c:v>1.2496999999998788</c:v>
                </c:pt>
                <c:pt idx="18498">
                  <c:v>1.2497999999998788</c:v>
                </c:pt>
                <c:pt idx="18499">
                  <c:v>1.2498999999998788</c:v>
                </c:pt>
                <c:pt idx="18500">
                  <c:v>1.2499999999998788</c:v>
                </c:pt>
                <c:pt idx="18501">
                  <c:v>1.2500999999998788</c:v>
                </c:pt>
                <c:pt idx="18502">
                  <c:v>1.2501999999998787</c:v>
                </c:pt>
                <c:pt idx="18503">
                  <c:v>1.2502999999998787</c:v>
                </c:pt>
                <c:pt idx="18504">
                  <c:v>1.2503999999998787</c:v>
                </c:pt>
                <c:pt idx="18505">
                  <c:v>1.2504999999998787</c:v>
                </c:pt>
                <c:pt idx="18506">
                  <c:v>1.2505999999998787</c:v>
                </c:pt>
                <c:pt idx="18507">
                  <c:v>1.2506999999998787</c:v>
                </c:pt>
                <c:pt idx="18508">
                  <c:v>1.2507999999998787</c:v>
                </c:pt>
                <c:pt idx="18509">
                  <c:v>1.2508999999998787</c:v>
                </c:pt>
                <c:pt idx="18510">
                  <c:v>1.2509999999998787</c:v>
                </c:pt>
                <c:pt idx="18511">
                  <c:v>1.2510999999998786</c:v>
                </c:pt>
                <c:pt idx="18512">
                  <c:v>1.2511999999998786</c:v>
                </c:pt>
                <c:pt idx="18513">
                  <c:v>1.2512999999998786</c:v>
                </c:pt>
                <c:pt idx="18514">
                  <c:v>1.2513999999998786</c:v>
                </c:pt>
                <c:pt idx="18515">
                  <c:v>1.2514999999998786</c:v>
                </c:pt>
                <c:pt idx="18516">
                  <c:v>1.2515999999998786</c:v>
                </c:pt>
                <c:pt idx="18517">
                  <c:v>1.2516999999998786</c:v>
                </c:pt>
                <c:pt idx="18518">
                  <c:v>1.2517999999998786</c:v>
                </c:pt>
                <c:pt idx="18519">
                  <c:v>1.2518999999998786</c:v>
                </c:pt>
                <c:pt idx="18520">
                  <c:v>1.2519999999998785</c:v>
                </c:pt>
                <c:pt idx="18521">
                  <c:v>1.2520999999998785</c:v>
                </c:pt>
                <c:pt idx="18522">
                  <c:v>1.2521999999998785</c:v>
                </c:pt>
                <c:pt idx="18523">
                  <c:v>1.2522999999998785</c:v>
                </c:pt>
                <c:pt idx="18524">
                  <c:v>1.2523999999998785</c:v>
                </c:pt>
                <c:pt idx="18525">
                  <c:v>1.2524999999998785</c:v>
                </c:pt>
                <c:pt idx="18526">
                  <c:v>1.2525999999998785</c:v>
                </c:pt>
                <c:pt idx="18527">
                  <c:v>1.2526999999998785</c:v>
                </c:pt>
                <c:pt idx="18528">
                  <c:v>1.2527999999998785</c:v>
                </c:pt>
                <c:pt idx="18529">
                  <c:v>1.2528999999998784</c:v>
                </c:pt>
                <c:pt idx="18530">
                  <c:v>1.2529999999998784</c:v>
                </c:pt>
                <c:pt idx="18531">
                  <c:v>1.2530999999998784</c:v>
                </c:pt>
                <c:pt idx="18532">
                  <c:v>1.2531999999998784</c:v>
                </c:pt>
                <c:pt idx="18533">
                  <c:v>1.2532999999998784</c:v>
                </c:pt>
                <c:pt idx="18534">
                  <c:v>1.2533999999998784</c:v>
                </c:pt>
                <c:pt idx="18535">
                  <c:v>1.2534999999998784</c:v>
                </c:pt>
                <c:pt idx="18536">
                  <c:v>1.2535999999998784</c:v>
                </c:pt>
                <c:pt idx="18537">
                  <c:v>1.2536999999998784</c:v>
                </c:pt>
                <c:pt idx="18538">
                  <c:v>1.2537999999998783</c:v>
                </c:pt>
                <c:pt idx="18539">
                  <c:v>1.2538999999998783</c:v>
                </c:pt>
                <c:pt idx="18540">
                  <c:v>1.2539999999998783</c:v>
                </c:pt>
                <c:pt idx="18541">
                  <c:v>1.2540999999998783</c:v>
                </c:pt>
                <c:pt idx="18542">
                  <c:v>1.2541999999998783</c:v>
                </c:pt>
                <c:pt idx="18543">
                  <c:v>1.2542999999998783</c:v>
                </c:pt>
                <c:pt idx="18544">
                  <c:v>1.2543999999998783</c:v>
                </c:pt>
                <c:pt idx="18545">
                  <c:v>1.2544999999998783</c:v>
                </c:pt>
                <c:pt idx="18546">
                  <c:v>1.2545999999998783</c:v>
                </c:pt>
                <c:pt idx="18547">
                  <c:v>1.2546999999998782</c:v>
                </c:pt>
                <c:pt idx="18548">
                  <c:v>1.2547999999998782</c:v>
                </c:pt>
                <c:pt idx="18549">
                  <c:v>1.2548999999998782</c:v>
                </c:pt>
                <c:pt idx="18550">
                  <c:v>1.2549999999998782</c:v>
                </c:pt>
                <c:pt idx="18551">
                  <c:v>1.2550999999998782</c:v>
                </c:pt>
                <c:pt idx="18552">
                  <c:v>1.2551999999998782</c:v>
                </c:pt>
                <c:pt idx="18553">
                  <c:v>1.2552999999998782</c:v>
                </c:pt>
                <c:pt idx="18554">
                  <c:v>1.2553999999998782</c:v>
                </c:pt>
                <c:pt idx="18555">
                  <c:v>1.2554999999998782</c:v>
                </c:pt>
                <c:pt idx="18556">
                  <c:v>1.2555999999998781</c:v>
                </c:pt>
                <c:pt idx="18557">
                  <c:v>1.2556999999998781</c:v>
                </c:pt>
                <c:pt idx="18558">
                  <c:v>1.2557999999998781</c:v>
                </c:pt>
                <c:pt idx="18559">
                  <c:v>1.2558999999998781</c:v>
                </c:pt>
                <c:pt idx="18560">
                  <c:v>1.2559999999998781</c:v>
                </c:pt>
                <c:pt idx="18561">
                  <c:v>1.2560999999998781</c:v>
                </c:pt>
                <c:pt idx="18562">
                  <c:v>1.2561999999998781</c:v>
                </c:pt>
                <c:pt idx="18563">
                  <c:v>1.2562999999998781</c:v>
                </c:pt>
                <c:pt idx="18564">
                  <c:v>1.2563999999998781</c:v>
                </c:pt>
                <c:pt idx="18565">
                  <c:v>1.256499999999878</c:v>
                </c:pt>
                <c:pt idx="18566">
                  <c:v>1.256599999999878</c:v>
                </c:pt>
                <c:pt idx="18567">
                  <c:v>1.256699999999878</c:v>
                </c:pt>
                <c:pt idx="18568">
                  <c:v>1.256799999999878</c:v>
                </c:pt>
                <c:pt idx="18569">
                  <c:v>1.256899999999878</c:v>
                </c:pt>
                <c:pt idx="18570">
                  <c:v>1.256999999999878</c:v>
                </c:pt>
                <c:pt idx="18571">
                  <c:v>1.257099999999878</c:v>
                </c:pt>
                <c:pt idx="18572">
                  <c:v>1.257199999999878</c:v>
                </c:pt>
                <c:pt idx="18573">
                  <c:v>1.257299999999878</c:v>
                </c:pt>
                <c:pt idx="18574">
                  <c:v>1.2573999999998779</c:v>
                </c:pt>
                <c:pt idx="18575">
                  <c:v>1.2574999999998779</c:v>
                </c:pt>
                <c:pt idx="18576">
                  <c:v>1.2575999999998779</c:v>
                </c:pt>
                <c:pt idx="18577">
                  <c:v>1.2576999999998779</c:v>
                </c:pt>
                <c:pt idx="18578">
                  <c:v>1.2577999999998779</c:v>
                </c:pt>
                <c:pt idx="18579">
                  <c:v>1.2578999999998779</c:v>
                </c:pt>
                <c:pt idx="18580">
                  <c:v>1.2579999999998779</c:v>
                </c:pt>
                <c:pt idx="18581">
                  <c:v>1.2580999999998779</c:v>
                </c:pt>
                <c:pt idx="18582">
                  <c:v>1.2581999999998779</c:v>
                </c:pt>
                <c:pt idx="18583">
                  <c:v>1.2582999999998778</c:v>
                </c:pt>
                <c:pt idx="18584">
                  <c:v>1.2583999999998778</c:v>
                </c:pt>
                <c:pt idx="18585">
                  <c:v>1.2584999999998778</c:v>
                </c:pt>
                <c:pt idx="18586">
                  <c:v>1.2585999999998778</c:v>
                </c:pt>
                <c:pt idx="18587">
                  <c:v>1.2586999999998778</c:v>
                </c:pt>
                <c:pt idx="18588">
                  <c:v>1.2587999999998778</c:v>
                </c:pt>
                <c:pt idx="18589">
                  <c:v>1.2588999999998778</c:v>
                </c:pt>
                <c:pt idx="18590">
                  <c:v>1.2589999999998778</c:v>
                </c:pt>
                <c:pt idx="18591">
                  <c:v>1.2590999999998778</c:v>
                </c:pt>
                <c:pt idx="18592">
                  <c:v>1.2591999999998778</c:v>
                </c:pt>
                <c:pt idx="18593">
                  <c:v>1.2592999999998777</c:v>
                </c:pt>
                <c:pt idx="18594">
                  <c:v>1.2593999999998777</c:v>
                </c:pt>
                <c:pt idx="18595">
                  <c:v>1.2594999999998777</c:v>
                </c:pt>
                <c:pt idx="18596">
                  <c:v>1.2595999999998777</c:v>
                </c:pt>
                <c:pt idx="18597">
                  <c:v>1.2596999999998777</c:v>
                </c:pt>
                <c:pt idx="18598">
                  <c:v>1.2597999999998777</c:v>
                </c:pt>
                <c:pt idx="18599">
                  <c:v>1.2598999999998777</c:v>
                </c:pt>
                <c:pt idx="18600">
                  <c:v>1.2599999999998777</c:v>
                </c:pt>
                <c:pt idx="18601">
                  <c:v>1.2600999999998777</c:v>
                </c:pt>
                <c:pt idx="18602">
                  <c:v>1.2601999999998776</c:v>
                </c:pt>
                <c:pt idx="18603">
                  <c:v>1.2602999999998776</c:v>
                </c:pt>
                <c:pt idx="18604">
                  <c:v>1.2603999999998776</c:v>
                </c:pt>
                <c:pt idx="18605">
                  <c:v>1.2604999999998776</c:v>
                </c:pt>
                <c:pt idx="18606">
                  <c:v>1.2605999999998776</c:v>
                </c:pt>
                <c:pt idx="18607">
                  <c:v>1.2606999999998776</c:v>
                </c:pt>
                <c:pt idx="18608">
                  <c:v>1.2607999999998776</c:v>
                </c:pt>
                <c:pt idx="18609">
                  <c:v>1.2608999999998776</c:v>
                </c:pt>
                <c:pt idx="18610">
                  <c:v>1.2609999999998776</c:v>
                </c:pt>
                <c:pt idx="18611">
                  <c:v>1.2610999999998775</c:v>
                </c:pt>
                <c:pt idx="18612">
                  <c:v>1.2611999999998775</c:v>
                </c:pt>
                <c:pt idx="18613">
                  <c:v>1.2612999999998775</c:v>
                </c:pt>
                <c:pt idx="18614">
                  <c:v>1.2613999999998775</c:v>
                </c:pt>
                <c:pt idx="18615">
                  <c:v>1.2614999999998775</c:v>
                </c:pt>
                <c:pt idx="18616">
                  <c:v>1.2615999999998775</c:v>
                </c:pt>
                <c:pt idx="18617">
                  <c:v>1.2616999999998775</c:v>
                </c:pt>
                <c:pt idx="18618">
                  <c:v>1.2617999999998775</c:v>
                </c:pt>
                <c:pt idx="18619">
                  <c:v>1.2618999999998775</c:v>
                </c:pt>
                <c:pt idx="18620">
                  <c:v>1.2619999999998774</c:v>
                </c:pt>
                <c:pt idx="18621">
                  <c:v>1.2620999999998774</c:v>
                </c:pt>
                <c:pt idx="18622">
                  <c:v>1.2621999999998774</c:v>
                </c:pt>
                <c:pt idx="18623">
                  <c:v>1.2622999999998774</c:v>
                </c:pt>
                <c:pt idx="18624">
                  <c:v>1.2623999999998774</c:v>
                </c:pt>
                <c:pt idx="18625">
                  <c:v>1.2624999999998774</c:v>
                </c:pt>
                <c:pt idx="18626">
                  <c:v>1.2625999999998774</c:v>
                </c:pt>
                <c:pt idx="18627">
                  <c:v>1.2626999999998774</c:v>
                </c:pt>
                <c:pt idx="18628">
                  <c:v>1.2627999999998774</c:v>
                </c:pt>
                <c:pt idx="18629">
                  <c:v>1.2628999999998773</c:v>
                </c:pt>
                <c:pt idx="18630">
                  <c:v>1.2629999999998773</c:v>
                </c:pt>
                <c:pt idx="18631">
                  <c:v>1.2630999999998773</c:v>
                </c:pt>
                <c:pt idx="18632">
                  <c:v>1.2631999999998773</c:v>
                </c:pt>
                <c:pt idx="18633">
                  <c:v>1.2632999999998773</c:v>
                </c:pt>
                <c:pt idx="18634">
                  <c:v>1.2633999999998773</c:v>
                </c:pt>
                <c:pt idx="18635">
                  <c:v>1.2634999999998773</c:v>
                </c:pt>
                <c:pt idx="18636">
                  <c:v>1.2635999999998773</c:v>
                </c:pt>
                <c:pt idx="18637">
                  <c:v>1.2636999999998773</c:v>
                </c:pt>
                <c:pt idx="18638">
                  <c:v>1.2637999999998772</c:v>
                </c:pt>
                <c:pt idx="18639">
                  <c:v>1.2638999999998772</c:v>
                </c:pt>
                <c:pt idx="18640">
                  <c:v>1.2639999999998772</c:v>
                </c:pt>
                <c:pt idx="18641">
                  <c:v>1.2640999999998772</c:v>
                </c:pt>
                <c:pt idx="18642">
                  <c:v>1.2641999999998772</c:v>
                </c:pt>
                <c:pt idx="18643">
                  <c:v>1.2642999999998772</c:v>
                </c:pt>
                <c:pt idx="18644">
                  <c:v>1.2643999999998772</c:v>
                </c:pt>
                <c:pt idx="18645">
                  <c:v>1.2644999999998772</c:v>
                </c:pt>
                <c:pt idx="18646">
                  <c:v>1.2645999999998772</c:v>
                </c:pt>
                <c:pt idx="18647">
                  <c:v>1.2646999999998771</c:v>
                </c:pt>
                <c:pt idx="18648">
                  <c:v>1.2647999999998771</c:v>
                </c:pt>
                <c:pt idx="18649">
                  <c:v>1.2648999999998771</c:v>
                </c:pt>
                <c:pt idx="18650">
                  <c:v>1.2649999999998771</c:v>
                </c:pt>
                <c:pt idx="18651">
                  <c:v>1.2650999999998771</c:v>
                </c:pt>
                <c:pt idx="18652">
                  <c:v>1.2651999999998771</c:v>
                </c:pt>
                <c:pt idx="18653">
                  <c:v>1.2652999999998771</c:v>
                </c:pt>
                <c:pt idx="18654">
                  <c:v>1.2653999999998771</c:v>
                </c:pt>
                <c:pt idx="18655">
                  <c:v>1.2654999999998771</c:v>
                </c:pt>
                <c:pt idx="18656">
                  <c:v>1.265599999999877</c:v>
                </c:pt>
                <c:pt idx="18657">
                  <c:v>1.265699999999877</c:v>
                </c:pt>
                <c:pt idx="18658">
                  <c:v>1.265799999999877</c:v>
                </c:pt>
                <c:pt idx="18659">
                  <c:v>1.265899999999877</c:v>
                </c:pt>
                <c:pt idx="18660">
                  <c:v>1.265999999999877</c:v>
                </c:pt>
                <c:pt idx="18661">
                  <c:v>1.266099999999877</c:v>
                </c:pt>
                <c:pt idx="18662">
                  <c:v>1.266199999999877</c:v>
                </c:pt>
                <c:pt idx="18663">
                  <c:v>1.266299999999877</c:v>
                </c:pt>
                <c:pt idx="18664">
                  <c:v>1.266399999999877</c:v>
                </c:pt>
                <c:pt idx="18665">
                  <c:v>1.2664999999998769</c:v>
                </c:pt>
                <c:pt idx="18666">
                  <c:v>1.2665999999998769</c:v>
                </c:pt>
                <c:pt idx="18667">
                  <c:v>1.2666999999998769</c:v>
                </c:pt>
                <c:pt idx="18668">
                  <c:v>1.2667999999998769</c:v>
                </c:pt>
                <c:pt idx="18669">
                  <c:v>1.2668999999998769</c:v>
                </c:pt>
                <c:pt idx="18670">
                  <c:v>1.2669999999998769</c:v>
                </c:pt>
                <c:pt idx="18671">
                  <c:v>1.2670999999998769</c:v>
                </c:pt>
                <c:pt idx="18672">
                  <c:v>1.2671999999998769</c:v>
                </c:pt>
                <c:pt idx="18673">
                  <c:v>1.2672999999998769</c:v>
                </c:pt>
                <c:pt idx="18674">
                  <c:v>1.2673999999998768</c:v>
                </c:pt>
                <c:pt idx="18675">
                  <c:v>1.2674999999998768</c:v>
                </c:pt>
                <c:pt idx="18676">
                  <c:v>1.2675999999998768</c:v>
                </c:pt>
                <c:pt idx="18677">
                  <c:v>1.2676999999998768</c:v>
                </c:pt>
                <c:pt idx="18678">
                  <c:v>1.2677999999998768</c:v>
                </c:pt>
                <c:pt idx="18679">
                  <c:v>1.2678999999998768</c:v>
                </c:pt>
                <c:pt idx="18680">
                  <c:v>1.2679999999998768</c:v>
                </c:pt>
                <c:pt idx="18681">
                  <c:v>1.2680999999998768</c:v>
                </c:pt>
                <c:pt idx="18682">
                  <c:v>1.2681999999998768</c:v>
                </c:pt>
                <c:pt idx="18683">
                  <c:v>1.2682999999998767</c:v>
                </c:pt>
                <c:pt idx="18684">
                  <c:v>1.2683999999998767</c:v>
                </c:pt>
                <c:pt idx="18685">
                  <c:v>1.2684999999998767</c:v>
                </c:pt>
                <c:pt idx="18686">
                  <c:v>1.2685999999998767</c:v>
                </c:pt>
                <c:pt idx="18687">
                  <c:v>1.2686999999998767</c:v>
                </c:pt>
                <c:pt idx="18688">
                  <c:v>1.2687999999998767</c:v>
                </c:pt>
                <c:pt idx="18689">
                  <c:v>1.2688999999998767</c:v>
                </c:pt>
                <c:pt idx="18690">
                  <c:v>1.2689999999998767</c:v>
                </c:pt>
                <c:pt idx="18691">
                  <c:v>1.2690999999998767</c:v>
                </c:pt>
                <c:pt idx="18692">
                  <c:v>1.2691999999998766</c:v>
                </c:pt>
                <c:pt idx="18693">
                  <c:v>1.2692999999998766</c:v>
                </c:pt>
                <c:pt idx="18694">
                  <c:v>1.2693999999998766</c:v>
                </c:pt>
                <c:pt idx="18695">
                  <c:v>1.2694999999998766</c:v>
                </c:pt>
                <c:pt idx="18696">
                  <c:v>1.2695999999998766</c:v>
                </c:pt>
                <c:pt idx="18697">
                  <c:v>1.2696999999998766</c:v>
                </c:pt>
                <c:pt idx="18698">
                  <c:v>1.2697999999998766</c:v>
                </c:pt>
                <c:pt idx="18699">
                  <c:v>1.2698999999998766</c:v>
                </c:pt>
                <c:pt idx="18700">
                  <c:v>1.2699999999998766</c:v>
                </c:pt>
                <c:pt idx="18701">
                  <c:v>1.2700999999998765</c:v>
                </c:pt>
                <c:pt idx="18702">
                  <c:v>1.2701999999998765</c:v>
                </c:pt>
                <c:pt idx="18703">
                  <c:v>1.2702999999998765</c:v>
                </c:pt>
                <c:pt idx="18704">
                  <c:v>1.2703999999998765</c:v>
                </c:pt>
                <c:pt idx="18705">
                  <c:v>1.2704999999998765</c:v>
                </c:pt>
                <c:pt idx="18706">
                  <c:v>1.2705999999998765</c:v>
                </c:pt>
                <c:pt idx="18707">
                  <c:v>1.2706999999998765</c:v>
                </c:pt>
                <c:pt idx="18708">
                  <c:v>1.2707999999998765</c:v>
                </c:pt>
                <c:pt idx="18709">
                  <c:v>1.2708999999998765</c:v>
                </c:pt>
                <c:pt idx="18710">
                  <c:v>1.2709999999998765</c:v>
                </c:pt>
                <c:pt idx="18711">
                  <c:v>1.2710999999998764</c:v>
                </c:pt>
                <c:pt idx="18712">
                  <c:v>1.2711999999998764</c:v>
                </c:pt>
                <c:pt idx="18713">
                  <c:v>1.2712999999998764</c:v>
                </c:pt>
                <c:pt idx="18714">
                  <c:v>1.2713999999998764</c:v>
                </c:pt>
                <c:pt idx="18715">
                  <c:v>1.2714999999998764</c:v>
                </c:pt>
                <c:pt idx="18716">
                  <c:v>1.2715999999998764</c:v>
                </c:pt>
                <c:pt idx="18717">
                  <c:v>1.2716999999998764</c:v>
                </c:pt>
                <c:pt idx="18718">
                  <c:v>1.2717999999998764</c:v>
                </c:pt>
                <c:pt idx="18719">
                  <c:v>1.2718999999998764</c:v>
                </c:pt>
                <c:pt idx="18720">
                  <c:v>1.2719999999998763</c:v>
                </c:pt>
                <c:pt idx="18721">
                  <c:v>1.2720999999998763</c:v>
                </c:pt>
                <c:pt idx="18722">
                  <c:v>1.2721999999998763</c:v>
                </c:pt>
                <c:pt idx="18723">
                  <c:v>1.2722999999998763</c:v>
                </c:pt>
                <c:pt idx="18724">
                  <c:v>1.2723999999998763</c:v>
                </c:pt>
                <c:pt idx="18725">
                  <c:v>1.2724999999998763</c:v>
                </c:pt>
                <c:pt idx="18726">
                  <c:v>1.2725999999998763</c:v>
                </c:pt>
                <c:pt idx="18727">
                  <c:v>1.2726999999998763</c:v>
                </c:pt>
                <c:pt idx="18728">
                  <c:v>1.2727999999998763</c:v>
                </c:pt>
                <c:pt idx="18729">
                  <c:v>1.2728999999998762</c:v>
                </c:pt>
                <c:pt idx="18730">
                  <c:v>1.2729999999998762</c:v>
                </c:pt>
                <c:pt idx="18731">
                  <c:v>1.2730999999998762</c:v>
                </c:pt>
                <c:pt idx="18732">
                  <c:v>1.2731999999998762</c:v>
                </c:pt>
                <c:pt idx="18733">
                  <c:v>1.2732999999998762</c:v>
                </c:pt>
                <c:pt idx="18734">
                  <c:v>1.2733999999998762</c:v>
                </c:pt>
                <c:pt idx="18735">
                  <c:v>1.2734999999998762</c:v>
                </c:pt>
                <c:pt idx="18736">
                  <c:v>1.2735999999998762</c:v>
                </c:pt>
                <c:pt idx="18737">
                  <c:v>1.2736999999998762</c:v>
                </c:pt>
                <c:pt idx="18738">
                  <c:v>1.2737999999998761</c:v>
                </c:pt>
                <c:pt idx="18739">
                  <c:v>1.2738999999998761</c:v>
                </c:pt>
                <c:pt idx="18740">
                  <c:v>1.2739999999998761</c:v>
                </c:pt>
                <c:pt idx="18741">
                  <c:v>1.2740999999998761</c:v>
                </c:pt>
                <c:pt idx="18742">
                  <c:v>1.2741999999998761</c:v>
                </c:pt>
                <c:pt idx="18743">
                  <c:v>1.2742999999998761</c:v>
                </c:pt>
                <c:pt idx="18744">
                  <c:v>1.2743999999998761</c:v>
                </c:pt>
                <c:pt idx="18745">
                  <c:v>1.2744999999998761</c:v>
                </c:pt>
                <c:pt idx="18746">
                  <c:v>1.2745999999998761</c:v>
                </c:pt>
                <c:pt idx="18747">
                  <c:v>1.274699999999876</c:v>
                </c:pt>
                <c:pt idx="18748">
                  <c:v>1.274799999999876</c:v>
                </c:pt>
                <c:pt idx="18749">
                  <c:v>1.274899999999876</c:v>
                </c:pt>
                <c:pt idx="18750">
                  <c:v>1.274999999999876</c:v>
                </c:pt>
                <c:pt idx="18751">
                  <c:v>1.275099999999876</c:v>
                </c:pt>
                <c:pt idx="18752">
                  <c:v>1.275199999999876</c:v>
                </c:pt>
                <c:pt idx="18753">
                  <c:v>1.275299999999876</c:v>
                </c:pt>
                <c:pt idx="18754">
                  <c:v>1.275399999999876</c:v>
                </c:pt>
                <c:pt idx="18755">
                  <c:v>1.275499999999876</c:v>
                </c:pt>
                <c:pt idx="18756">
                  <c:v>1.2755999999998759</c:v>
                </c:pt>
                <c:pt idx="18757">
                  <c:v>1.2756999999998759</c:v>
                </c:pt>
                <c:pt idx="18758">
                  <c:v>1.2757999999998759</c:v>
                </c:pt>
                <c:pt idx="18759">
                  <c:v>1.2758999999998759</c:v>
                </c:pt>
                <c:pt idx="18760">
                  <c:v>1.2759999999998759</c:v>
                </c:pt>
                <c:pt idx="18761">
                  <c:v>1.2760999999998759</c:v>
                </c:pt>
                <c:pt idx="18762">
                  <c:v>1.2761999999998759</c:v>
                </c:pt>
                <c:pt idx="18763">
                  <c:v>1.2762999999998759</c:v>
                </c:pt>
                <c:pt idx="18764">
                  <c:v>1.2763999999998759</c:v>
                </c:pt>
                <c:pt idx="18765">
                  <c:v>1.2764999999998758</c:v>
                </c:pt>
                <c:pt idx="18766">
                  <c:v>1.2765999999998758</c:v>
                </c:pt>
                <c:pt idx="18767">
                  <c:v>1.2766999999998758</c:v>
                </c:pt>
                <c:pt idx="18768">
                  <c:v>1.2767999999998758</c:v>
                </c:pt>
                <c:pt idx="18769">
                  <c:v>1.2768999999998758</c:v>
                </c:pt>
                <c:pt idx="18770">
                  <c:v>1.2769999999998758</c:v>
                </c:pt>
                <c:pt idx="18771">
                  <c:v>1.2770999999998758</c:v>
                </c:pt>
                <c:pt idx="18772">
                  <c:v>1.2771999999998758</c:v>
                </c:pt>
                <c:pt idx="18773">
                  <c:v>1.2772999999998758</c:v>
                </c:pt>
                <c:pt idx="18774">
                  <c:v>1.2773999999998757</c:v>
                </c:pt>
                <c:pt idx="18775">
                  <c:v>1.2774999999998757</c:v>
                </c:pt>
                <c:pt idx="18776">
                  <c:v>1.2775999999998757</c:v>
                </c:pt>
                <c:pt idx="18777">
                  <c:v>1.2776999999998757</c:v>
                </c:pt>
                <c:pt idx="18778">
                  <c:v>1.2777999999998757</c:v>
                </c:pt>
                <c:pt idx="18779">
                  <c:v>1.2778999999998757</c:v>
                </c:pt>
                <c:pt idx="18780">
                  <c:v>1.2779999999998757</c:v>
                </c:pt>
                <c:pt idx="18781">
                  <c:v>1.2780999999998757</c:v>
                </c:pt>
                <c:pt idx="18782">
                  <c:v>1.2781999999998757</c:v>
                </c:pt>
                <c:pt idx="18783">
                  <c:v>1.2782999999998756</c:v>
                </c:pt>
                <c:pt idx="18784">
                  <c:v>1.2783999999998756</c:v>
                </c:pt>
                <c:pt idx="18785">
                  <c:v>1.2784999999998756</c:v>
                </c:pt>
                <c:pt idx="18786">
                  <c:v>1.2785999999998756</c:v>
                </c:pt>
                <c:pt idx="18787">
                  <c:v>1.2786999999998756</c:v>
                </c:pt>
                <c:pt idx="18788">
                  <c:v>1.2787999999998756</c:v>
                </c:pt>
                <c:pt idx="18789">
                  <c:v>1.2788999999998756</c:v>
                </c:pt>
                <c:pt idx="18790">
                  <c:v>1.2789999999998756</c:v>
                </c:pt>
                <c:pt idx="18791">
                  <c:v>1.2790999999998756</c:v>
                </c:pt>
                <c:pt idx="18792">
                  <c:v>1.2791999999998755</c:v>
                </c:pt>
                <c:pt idx="18793">
                  <c:v>1.2792999999998755</c:v>
                </c:pt>
                <c:pt idx="18794">
                  <c:v>1.2793999999998755</c:v>
                </c:pt>
                <c:pt idx="18795">
                  <c:v>1.2794999999998755</c:v>
                </c:pt>
                <c:pt idx="18796">
                  <c:v>1.2795999999998755</c:v>
                </c:pt>
                <c:pt idx="18797">
                  <c:v>1.2796999999998755</c:v>
                </c:pt>
                <c:pt idx="18798">
                  <c:v>1.2797999999998755</c:v>
                </c:pt>
                <c:pt idx="18799">
                  <c:v>1.2798999999998755</c:v>
                </c:pt>
                <c:pt idx="18800">
                  <c:v>1.2799999999998755</c:v>
                </c:pt>
                <c:pt idx="18801">
                  <c:v>1.2800999999998754</c:v>
                </c:pt>
                <c:pt idx="18802">
                  <c:v>1.2801999999998754</c:v>
                </c:pt>
                <c:pt idx="18803">
                  <c:v>1.2802999999998754</c:v>
                </c:pt>
                <c:pt idx="18804">
                  <c:v>1.2803999999998754</c:v>
                </c:pt>
                <c:pt idx="18805">
                  <c:v>1.2804999999998754</c:v>
                </c:pt>
                <c:pt idx="18806">
                  <c:v>1.2805999999998754</c:v>
                </c:pt>
                <c:pt idx="18807">
                  <c:v>1.2806999999998754</c:v>
                </c:pt>
                <c:pt idx="18808">
                  <c:v>1.2807999999998754</c:v>
                </c:pt>
                <c:pt idx="18809">
                  <c:v>1.2808999999998754</c:v>
                </c:pt>
                <c:pt idx="18810">
                  <c:v>1.2809999999998753</c:v>
                </c:pt>
                <c:pt idx="18811">
                  <c:v>1.2810999999998753</c:v>
                </c:pt>
                <c:pt idx="18812">
                  <c:v>1.2811999999998753</c:v>
                </c:pt>
                <c:pt idx="18813">
                  <c:v>1.2812999999998753</c:v>
                </c:pt>
                <c:pt idx="18814">
                  <c:v>1.2813999999998753</c:v>
                </c:pt>
                <c:pt idx="18815">
                  <c:v>1.2814999999998753</c:v>
                </c:pt>
                <c:pt idx="18816">
                  <c:v>1.2815999999998753</c:v>
                </c:pt>
                <c:pt idx="18817">
                  <c:v>1.2816999999998753</c:v>
                </c:pt>
                <c:pt idx="18818">
                  <c:v>1.2817999999998753</c:v>
                </c:pt>
                <c:pt idx="18819">
                  <c:v>1.2818999999998753</c:v>
                </c:pt>
                <c:pt idx="18820">
                  <c:v>1.2819999999998752</c:v>
                </c:pt>
                <c:pt idx="18821">
                  <c:v>1.2820999999998752</c:v>
                </c:pt>
                <c:pt idx="18822">
                  <c:v>1.2821999999998752</c:v>
                </c:pt>
                <c:pt idx="18823">
                  <c:v>1.2822999999998752</c:v>
                </c:pt>
                <c:pt idx="18824">
                  <c:v>1.2823999999998752</c:v>
                </c:pt>
                <c:pt idx="18825">
                  <c:v>1.2824999999998752</c:v>
                </c:pt>
                <c:pt idx="18826">
                  <c:v>1.2825999999998752</c:v>
                </c:pt>
                <c:pt idx="18827">
                  <c:v>1.2826999999998752</c:v>
                </c:pt>
                <c:pt idx="18828">
                  <c:v>1.2827999999998752</c:v>
                </c:pt>
                <c:pt idx="18829">
                  <c:v>1.2828999999998751</c:v>
                </c:pt>
                <c:pt idx="18830">
                  <c:v>1.2829999999998751</c:v>
                </c:pt>
                <c:pt idx="18831">
                  <c:v>1.2830999999998751</c:v>
                </c:pt>
                <c:pt idx="18832">
                  <c:v>1.2831999999998751</c:v>
                </c:pt>
                <c:pt idx="18833">
                  <c:v>1.2832999999998751</c:v>
                </c:pt>
                <c:pt idx="18834">
                  <c:v>1.2833999999998751</c:v>
                </c:pt>
                <c:pt idx="18835">
                  <c:v>1.2834999999998751</c:v>
                </c:pt>
                <c:pt idx="18836">
                  <c:v>1.2835999999998751</c:v>
                </c:pt>
                <c:pt idx="18837">
                  <c:v>1.2836999999998751</c:v>
                </c:pt>
                <c:pt idx="18838">
                  <c:v>1.283799999999875</c:v>
                </c:pt>
                <c:pt idx="18839">
                  <c:v>1.283899999999875</c:v>
                </c:pt>
                <c:pt idx="18840">
                  <c:v>1.283999999999875</c:v>
                </c:pt>
                <c:pt idx="18841">
                  <c:v>1.284099999999875</c:v>
                </c:pt>
                <c:pt idx="18842">
                  <c:v>1.284199999999875</c:v>
                </c:pt>
                <c:pt idx="18843">
                  <c:v>1.284299999999875</c:v>
                </c:pt>
                <c:pt idx="18844">
                  <c:v>1.284399999999875</c:v>
                </c:pt>
                <c:pt idx="18845">
                  <c:v>1.284499999999875</c:v>
                </c:pt>
                <c:pt idx="18846">
                  <c:v>1.284599999999875</c:v>
                </c:pt>
                <c:pt idx="18847">
                  <c:v>1.2846999999998749</c:v>
                </c:pt>
                <c:pt idx="18848">
                  <c:v>1.2847999999998749</c:v>
                </c:pt>
                <c:pt idx="18849">
                  <c:v>1.2848999999998749</c:v>
                </c:pt>
                <c:pt idx="18850">
                  <c:v>1.2849999999998749</c:v>
                </c:pt>
                <c:pt idx="18851">
                  <c:v>1.2850999999998749</c:v>
                </c:pt>
                <c:pt idx="18852">
                  <c:v>1.2851999999998749</c:v>
                </c:pt>
                <c:pt idx="18853">
                  <c:v>1.2852999999998749</c:v>
                </c:pt>
                <c:pt idx="18854">
                  <c:v>1.2853999999998749</c:v>
                </c:pt>
                <c:pt idx="18855">
                  <c:v>1.2854999999998749</c:v>
                </c:pt>
                <c:pt idx="18856">
                  <c:v>1.2855999999998748</c:v>
                </c:pt>
                <c:pt idx="18857">
                  <c:v>1.2856999999998748</c:v>
                </c:pt>
                <c:pt idx="18858">
                  <c:v>1.2857999999998748</c:v>
                </c:pt>
                <c:pt idx="18859">
                  <c:v>1.2858999999998748</c:v>
                </c:pt>
                <c:pt idx="18860">
                  <c:v>1.2859999999998748</c:v>
                </c:pt>
                <c:pt idx="18861">
                  <c:v>1.2860999999998748</c:v>
                </c:pt>
                <c:pt idx="18862">
                  <c:v>1.2861999999998748</c:v>
                </c:pt>
                <c:pt idx="18863">
                  <c:v>1.2862999999998748</c:v>
                </c:pt>
                <c:pt idx="18864">
                  <c:v>1.2863999999998748</c:v>
                </c:pt>
                <c:pt idx="18865">
                  <c:v>1.2864999999998747</c:v>
                </c:pt>
                <c:pt idx="18866">
                  <c:v>1.2865999999998747</c:v>
                </c:pt>
                <c:pt idx="18867">
                  <c:v>1.2866999999998747</c:v>
                </c:pt>
                <c:pt idx="18868">
                  <c:v>1.2867999999998747</c:v>
                </c:pt>
                <c:pt idx="18869">
                  <c:v>1.2868999999998747</c:v>
                </c:pt>
                <c:pt idx="18870">
                  <c:v>1.2869999999998747</c:v>
                </c:pt>
                <c:pt idx="18871">
                  <c:v>1.2870999999998747</c:v>
                </c:pt>
                <c:pt idx="18872">
                  <c:v>1.2871999999998747</c:v>
                </c:pt>
                <c:pt idx="18873">
                  <c:v>1.2872999999998747</c:v>
                </c:pt>
                <c:pt idx="18874">
                  <c:v>1.2873999999998746</c:v>
                </c:pt>
                <c:pt idx="18875">
                  <c:v>1.2874999999998746</c:v>
                </c:pt>
                <c:pt idx="18876">
                  <c:v>1.2875999999998746</c:v>
                </c:pt>
                <c:pt idx="18877">
                  <c:v>1.2876999999998746</c:v>
                </c:pt>
                <c:pt idx="18878">
                  <c:v>1.2877999999998746</c:v>
                </c:pt>
                <c:pt idx="18879">
                  <c:v>1.2878999999998746</c:v>
                </c:pt>
                <c:pt idx="18880">
                  <c:v>1.2879999999998746</c:v>
                </c:pt>
                <c:pt idx="18881">
                  <c:v>1.2880999999998746</c:v>
                </c:pt>
                <c:pt idx="18882">
                  <c:v>1.2881999999998746</c:v>
                </c:pt>
                <c:pt idx="18883">
                  <c:v>1.2882999999998745</c:v>
                </c:pt>
                <c:pt idx="18884">
                  <c:v>1.2883999999998745</c:v>
                </c:pt>
                <c:pt idx="18885">
                  <c:v>1.2884999999998745</c:v>
                </c:pt>
                <c:pt idx="18886">
                  <c:v>1.2885999999998745</c:v>
                </c:pt>
                <c:pt idx="18887">
                  <c:v>1.2886999999998745</c:v>
                </c:pt>
                <c:pt idx="18888">
                  <c:v>1.2887999999998745</c:v>
                </c:pt>
                <c:pt idx="18889">
                  <c:v>1.2888999999998745</c:v>
                </c:pt>
                <c:pt idx="18890">
                  <c:v>1.2889999999998745</c:v>
                </c:pt>
                <c:pt idx="18891">
                  <c:v>1.2890999999998745</c:v>
                </c:pt>
                <c:pt idx="18892">
                  <c:v>1.2891999999998744</c:v>
                </c:pt>
                <c:pt idx="18893">
                  <c:v>1.2892999999998744</c:v>
                </c:pt>
                <c:pt idx="18894">
                  <c:v>1.2893999999998744</c:v>
                </c:pt>
                <c:pt idx="18895">
                  <c:v>1.2894999999998744</c:v>
                </c:pt>
                <c:pt idx="18896">
                  <c:v>1.2895999999998744</c:v>
                </c:pt>
                <c:pt idx="18897">
                  <c:v>1.2896999999998744</c:v>
                </c:pt>
                <c:pt idx="18898">
                  <c:v>1.2897999999998744</c:v>
                </c:pt>
                <c:pt idx="18899">
                  <c:v>1.2898999999998744</c:v>
                </c:pt>
                <c:pt idx="18900">
                  <c:v>1.2899999999998744</c:v>
                </c:pt>
                <c:pt idx="18901">
                  <c:v>1.2900999999998743</c:v>
                </c:pt>
                <c:pt idx="18902">
                  <c:v>1.2901999999998743</c:v>
                </c:pt>
                <c:pt idx="18903">
                  <c:v>1.2902999999998743</c:v>
                </c:pt>
                <c:pt idx="18904">
                  <c:v>1.2903999999998743</c:v>
                </c:pt>
                <c:pt idx="18905">
                  <c:v>1.2904999999998743</c:v>
                </c:pt>
                <c:pt idx="18906">
                  <c:v>1.2905999999998743</c:v>
                </c:pt>
                <c:pt idx="18907">
                  <c:v>1.2906999999998743</c:v>
                </c:pt>
                <c:pt idx="18908">
                  <c:v>1.2907999999998743</c:v>
                </c:pt>
                <c:pt idx="18909">
                  <c:v>1.2908999999998743</c:v>
                </c:pt>
                <c:pt idx="18910">
                  <c:v>1.2909999999998742</c:v>
                </c:pt>
                <c:pt idx="18911">
                  <c:v>1.2910999999998742</c:v>
                </c:pt>
                <c:pt idx="18912">
                  <c:v>1.2911999999998742</c:v>
                </c:pt>
                <c:pt idx="18913">
                  <c:v>1.2912999999998742</c:v>
                </c:pt>
                <c:pt idx="18914">
                  <c:v>1.2913999999998742</c:v>
                </c:pt>
                <c:pt idx="18915">
                  <c:v>1.2914999999998742</c:v>
                </c:pt>
                <c:pt idx="18916">
                  <c:v>1.2915999999998742</c:v>
                </c:pt>
                <c:pt idx="18917">
                  <c:v>1.2916999999998742</c:v>
                </c:pt>
                <c:pt idx="18918">
                  <c:v>1.2917999999998742</c:v>
                </c:pt>
                <c:pt idx="18919">
                  <c:v>1.2918999999998741</c:v>
                </c:pt>
                <c:pt idx="18920">
                  <c:v>1.2919999999998741</c:v>
                </c:pt>
                <c:pt idx="18921">
                  <c:v>1.2920999999998741</c:v>
                </c:pt>
                <c:pt idx="18922">
                  <c:v>1.2921999999998741</c:v>
                </c:pt>
                <c:pt idx="18923">
                  <c:v>1.2922999999998741</c:v>
                </c:pt>
                <c:pt idx="18924">
                  <c:v>1.2923999999998741</c:v>
                </c:pt>
                <c:pt idx="18925">
                  <c:v>1.2924999999998741</c:v>
                </c:pt>
                <c:pt idx="18926">
                  <c:v>1.2925999999998741</c:v>
                </c:pt>
                <c:pt idx="18927">
                  <c:v>1.2926999999998741</c:v>
                </c:pt>
                <c:pt idx="18928">
                  <c:v>1.292799999999874</c:v>
                </c:pt>
                <c:pt idx="18929">
                  <c:v>1.292899999999874</c:v>
                </c:pt>
                <c:pt idx="18930">
                  <c:v>1.292999999999874</c:v>
                </c:pt>
                <c:pt idx="18931">
                  <c:v>1.293099999999874</c:v>
                </c:pt>
                <c:pt idx="18932">
                  <c:v>1.293199999999874</c:v>
                </c:pt>
                <c:pt idx="18933">
                  <c:v>1.293299999999874</c:v>
                </c:pt>
                <c:pt idx="18934">
                  <c:v>1.293399999999874</c:v>
                </c:pt>
                <c:pt idx="18935">
                  <c:v>1.293499999999874</c:v>
                </c:pt>
                <c:pt idx="18936">
                  <c:v>1.293599999999874</c:v>
                </c:pt>
                <c:pt idx="18937">
                  <c:v>1.293699999999874</c:v>
                </c:pt>
                <c:pt idx="18938">
                  <c:v>1.2937999999998739</c:v>
                </c:pt>
                <c:pt idx="18939">
                  <c:v>1.2938999999998739</c:v>
                </c:pt>
                <c:pt idx="18940">
                  <c:v>1.2939999999998739</c:v>
                </c:pt>
                <c:pt idx="18941">
                  <c:v>1.2940999999998739</c:v>
                </c:pt>
                <c:pt idx="18942">
                  <c:v>1.2941999999998739</c:v>
                </c:pt>
                <c:pt idx="18943">
                  <c:v>1.2942999999998739</c:v>
                </c:pt>
                <c:pt idx="18944">
                  <c:v>1.2943999999998739</c:v>
                </c:pt>
                <c:pt idx="18945">
                  <c:v>1.2944999999998739</c:v>
                </c:pt>
                <c:pt idx="18946">
                  <c:v>1.2945999999998739</c:v>
                </c:pt>
                <c:pt idx="18947">
                  <c:v>1.2946999999998738</c:v>
                </c:pt>
                <c:pt idx="18948">
                  <c:v>1.2947999999998738</c:v>
                </c:pt>
                <c:pt idx="18949">
                  <c:v>1.2948999999998738</c:v>
                </c:pt>
                <c:pt idx="18950">
                  <c:v>1.2949999999998738</c:v>
                </c:pt>
                <c:pt idx="18951">
                  <c:v>1.2950999999998738</c:v>
                </c:pt>
                <c:pt idx="18952">
                  <c:v>1.2951999999998738</c:v>
                </c:pt>
                <c:pt idx="18953">
                  <c:v>1.2952999999998738</c:v>
                </c:pt>
                <c:pt idx="18954">
                  <c:v>1.2953999999998738</c:v>
                </c:pt>
                <c:pt idx="18955">
                  <c:v>1.2954999999998738</c:v>
                </c:pt>
                <c:pt idx="18956">
                  <c:v>1.2955999999998737</c:v>
                </c:pt>
                <c:pt idx="18957">
                  <c:v>1.2956999999998737</c:v>
                </c:pt>
                <c:pt idx="18958">
                  <c:v>1.2957999999998737</c:v>
                </c:pt>
                <c:pt idx="18959">
                  <c:v>1.2958999999998737</c:v>
                </c:pt>
                <c:pt idx="18960">
                  <c:v>1.2959999999998737</c:v>
                </c:pt>
                <c:pt idx="18961">
                  <c:v>1.2960999999998737</c:v>
                </c:pt>
                <c:pt idx="18962">
                  <c:v>1.2961999999998737</c:v>
                </c:pt>
                <c:pt idx="18963">
                  <c:v>1.2962999999998737</c:v>
                </c:pt>
                <c:pt idx="18964">
                  <c:v>1.2963999999998737</c:v>
                </c:pt>
                <c:pt idx="18965">
                  <c:v>1.2964999999998736</c:v>
                </c:pt>
                <c:pt idx="18966">
                  <c:v>1.2965999999998736</c:v>
                </c:pt>
                <c:pt idx="18967">
                  <c:v>1.2966999999998736</c:v>
                </c:pt>
                <c:pt idx="18968">
                  <c:v>1.2967999999998736</c:v>
                </c:pt>
                <c:pt idx="18969">
                  <c:v>1.2968999999998736</c:v>
                </c:pt>
                <c:pt idx="18970">
                  <c:v>1.2969999999998736</c:v>
                </c:pt>
                <c:pt idx="18971">
                  <c:v>1.2970999999998736</c:v>
                </c:pt>
                <c:pt idx="18972">
                  <c:v>1.2971999999998736</c:v>
                </c:pt>
                <c:pt idx="18973">
                  <c:v>1.2972999999998736</c:v>
                </c:pt>
                <c:pt idx="18974">
                  <c:v>1.2973999999998735</c:v>
                </c:pt>
                <c:pt idx="18975">
                  <c:v>1.2974999999998735</c:v>
                </c:pt>
                <c:pt idx="18976">
                  <c:v>1.2975999999998735</c:v>
                </c:pt>
                <c:pt idx="18977">
                  <c:v>1.2976999999998735</c:v>
                </c:pt>
                <c:pt idx="18978">
                  <c:v>1.2977999999998735</c:v>
                </c:pt>
                <c:pt idx="18979">
                  <c:v>1.2978999999998735</c:v>
                </c:pt>
                <c:pt idx="18980">
                  <c:v>1.2979999999998735</c:v>
                </c:pt>
                <c:pt idx="18981">
                  <c:v>1.2980999999998735</c:v>
                </c:pt>
                <c:pt idx="18982">
                  <c:v>1.2981999999998735</c:v>
                </c:pt>
                <c:pt idx="18983">
                  <c:v>1.2982999999998734</c:v>
                </c:pt>
                <c:pt idx="18984">
                  <c:v>1.2983999999998734</c:v>
                </c:pt>
                <c:pt idx="18985">
                  <c:v>1.2984999999998734</c:v>
                </c:pt>
                <c:pt idx="18986">
                  <c:v>1.2985999999998734</c:v>
                </c:pt>
                <c:pt idx="18987">
                  <c:v>1.2986999999998734</c:v>
                </c:pt>
                <c:pt idx="18988">
                  <c:v>1.2987999999998734</c:v>
                </c:pt>
                <c:pt idx="18989">
                  <c:v>1.2988999999998734</c:v>
                </c:pt>
                <c:pt idx="18990">
                  <c:v>1.2989999999998734</c:v>
                </c:pt>
                <c:pt idx="18991">
                  <c:v>1.2990999999998734</c:v>
                </c:pt>
                <c:pt idx="18992">
                  <c:v>1.2991999999998733</c:v>
                </c:pt>
                <c:pt idx="18993">
                  <c:v>1.2992999999998733</c:v>
                </c:pt>
                <c:pt idx="18994">
                  <c:v>1.2993999999998733</c:v>
                </c:pt>
                <c:pt idx="18995">
                  <c:v>1.2994999999998733</c:v>
                </c:pt>
                <c:pt idx="18996">
                  <c:v>1.2995999999998733</c:v>
                </c:pt>
                <c:pt idx="18997">
                  <c:v>1.2996999999998733</c:v>
                </c:pt>
                <c:pt idx="18998">
                  <c:v>1.2997999999998733</c:v>
                </c:pt>
                <c:pt idx="18999">
                  <c:v>1.2998999999998733</c:v>
                </c:pt>
                <c:pt idx="19000">
                  <c:v>1.2999999999998733</c:v>
                </c:pt>
                <c:pt idx="19001">
                  <c:v>1.3000999999998732</c:v>
                </c:pt>
                <c:pt idx="19002">
                  <c:v>1.3001999999998732</c:v>
                </c:pt>
                <c:pt idx="19003">
                  <c:v>1.3002999999998732</c:v>
                </c:pt>
                <c:pt idx="19004">
                  <c:v>1.3003999999998732</c:v>
                </c:pt>
                <c:pt idx="19005">
                  <c:v>1.3004999999998732</c:v>
                </c:pt>
                <c:pt idx="19006">
                  <c:v>1.3005999999998732</c:v>
                </c:pt>
                <c:pt idx="19007">
                  <c:v>1.3006999999998732</c:v>
                </c:pt>
                <c:pt idx="19008">
                  <c:v>1.3007999999998732</c:v>
                </c:pt>
                <c:pt idx="19009">
                  <c:v>1.3008999999998732</c:v>
                </c:pt>
                <c:pt idx="19010">
                  <c:v>1.3009999999998731</c:v>
                </c:pt>
                <c:pt idx="19011">
                  <c:v>1.3010999999998731</c:v>
                </c:pt>
                <c:pt idx="19012">
                  <c:v>1.3011999999998731</c:v>
                </c:pt>
                <c:pt idx="19013">
                  <c:v>1.3012999999998731</c:v>
                </c:pt>
                <c:pt idx="19014">
                  <c:v>1.3013999999998731</c:v>
                </c:pt>
                <c:pt idx="19015">
                  <c:v>1.3014999999998731</c:v>
                </c:pt>
                <c:pt idx="19016">
                  <c:v>1.3015999999998731</c:v>
                </c:pt>
                <c:pt idx="19017">
                  <c:v>1.3016999999998731</c:v>
                </c:pt>
                <c:pt idx="19018">
                  <c:v>1.3017999999998731</c:v>
                </c:pt>
                <c:pt idx="19019">
                  <c:v>1.301899999999873</c:v>
                </c:pt>
                <c:pt idx="19020">
                  <c:v>1.301999999999873</c:v>
                </c:pt>
                <c:pt idx="19021">
                  <c:v>1.302099999999873</c:v>
                </c:pt>
                <c:pt idx="19022">
                  <c:v>1.302199999999873</c:v>
                </c:pt>
                <c:pt idx="19023">
                  <c:v>1.302299999999873</c:v>
                </c:pt>
                <c:pt idx="19024">
                  <c:v>1.302399999999873</c:v>
                </c:pt>
                <c:pt idx="19025">
                  <c:v>1.302499999999873</c:v>
                </c:pt>
                <c:pt idx="19026">
                  <c:v>1.302599999999873</c:v>
                </c:pt>
                <c:pt idx="19027">
                  <c:v>1.302699999999873</c:v>
                </c:pt>
                <c:pt idx="19028">
                  <c:v>1.3027999999998729</c:v>
                </c:pt>
                <c:pt idx="19029">
                  <c:v>1.3028999999998729</c:v>
                </c:pt>
                <c:pt idx="19030">
                  <c:v>1.3029999999998729</c:v>
                </c:pt>
                <c:pt idx="19031">
                  <c:v>1.3030999999998729</c:v>
                </c:pt>
                <c:pt idx="19032">
                  <c:v>1.3031999999998729</c:v>
                </c:pt>
                <c:pt idx="19033">
                  <c:v>1.3032999999998729</c:v>
                </c:pt>
                <c:pt idx="19034">
                  <c:v>1.3033999999998729</c:v>
                </c:pt>
                <c:pt idx="19035">
                  <c:v>1.3034999999998729</c:v>
                </c:pt>
                <c:pt idx="19036">
                  <c:v>1.3035999999998729</c:v>
                </c:pt>
                <c:pt idx="19037">
                  <c:v>1.3036999999998728</c:v>
                </c:pt>
                <c:pt idx="19038">
                  <c:v>1.3037999999998728</c:v>
                </c:pt>
                <c:pt idx="19039">
                  <c:v>1.3038999999998728</c:v>
                </c:pt>
                <c:pt idx="19040">
                  <c:v>1.3039999999998728</c:v>
                </c:pt>
                <c:pt idx="19041">
                  <c:v>1.3040999999998728</c:v>
                </c:pt>
                <c:pt idx="19042">
                  <c:v>1.3041999999998728</c:v>
                </c:pt>
                <c:pt idx="19043">
                  <c:v>1.3042999999998728</c:v>
                </c:pt>
                <c:pt idx="19044">
                  <c:v>1.3043999999998728</c:v>
                </c:pt>
                <c:pt idx="19045">
                  <c:v>1.3044999999998728</c:v>
                </c:pt>
                <c:pt idx="19046">
                  <c:v>1.3045999999998728</c:v>
                </c:pt>
                <c:pt idx="19047">
                  <c:v>1.3046999999998727</c:v>
                </c:pt>
                <c:pt idx="19048">
                  <c:v>1.3047999999998727</c:v>
                </c:pt>
                <c:pt idx="19049">
                  <c:v>1.3048999999998727</c:v>
                </c:pt>
                <c:pt idx="19050">
                  <c:v>1.3049999999998727</c:v>
                </c:pt>
                <c:pt idx="19051">
                  <c:v>1.3050999999998727</c:v>
                </c:pt>
                <c:pt idx="19052">
                  <c:v>1.3051999999998727</c:v>
                </c:pt>
                <c:pt idx="19053">
                  <c:v>1.3052999999998727</c:v>
                </c:pt>
                <c:pt idx="19054">
                  <c:v>1.3053999999998727</c:v>
                </c:pt>
                <c:pt idx="19055">
                  <c:v>1.3054999999998727</c:v>
                </c:pt>
                <c:pt idx="19056">
                  <c:v>1.3055999999998726</c:v>
                </c:pt>
                <c:pt idx="19057">
                  <c:v>1.3056999999998726</c:v>
                </c:pt>
                <c:pt idx="19058">
                  <c:v>1.3057999999998726</c:v>
                </c:pt>
                <c:pt idx="19059">
                  <c:v>1.3058999999998726</c:v>
                </c:pt>
                <c:pt idx="19060">
                  <c:v>1.3059999999998726</c:v>
                </c:pt>
                <c:pt idx="19061">
                  <c:v>1.3060999999998726</c:v>
                </c:pt>
                <c:pt idx="19062">
                  <c:v>1.3061999999998726</c:v>
                </c:pt>
                <c:pt idx="19063">
                  <c:v>1.3062999999998726</c:v>
                </c:pt>
                <c:pt idx="19064">
                  <c:v>1.3063999999998726</c:v>
                </c:pt>
                <c:pt idx="19065">
                  <c:v>1.3064999999998725</c:v>
                </c:pt>
                <c:pt idx="19066">
                  <c:v>1.3065999999998725</c:v>
                </c:pt>
                <c:pt idx="19067">
                  <c:v>1.3066999999998725</c:v>
                </c:pt>
                <c:pt idx="19068">
                  <c:v>1.3067999999998725</c:v>
                </c:pt>
                <c:pt idx="19069">
                  <c:v>1.3068999999998725</c:v>
                </c:pt>
                <c:pt idx="19070">
                  <c:v>1.3069999999998725</c:v>
                </c:pt>
                <c:pt idx="19071">
                  <c:v>1.3070999999998725</c:v>
                </c:pt>
                <c:pt idx="19072">
                  <c:v>1.3071999999998725</c:v>
                </c:pt>
                <c:pt idx="19073">
                  <c:v>1.3072999999998725</c:v>
                </c:pt>
                <c:pt idx="19074">
                  <c:v>1.3073999999998724</c:v>
                </c:pt>
                <c:pt idx="19075">
                  <c:v>1.3074999999998724</c:v>
                </c:pt>
                <c:pt idx="19076">
                  <c:v>1.3075999999998724</c:v>
                </c:pt>
                <c:pt idx="19077">
                  <c:v>1.3076999999998724</c:v>
                </c:pt>
                <c:pt idx="19078">
                  <c:v>1.3077999999998724</c:v>
                </c:pt>
                <c:pt idx="19079">
                  <c:v>1.3078999999998724</c:v>
                </c:pt>
                <c:pt idx="19080">
                  <c:v>1.3079999999998724</c:v>
                </c:pt>
                <c:pt idx="19081">
                  <c:v>1.3080999999998724</c:v>
                </c:pt>
                <c:pt idx="19082">
                  <c:v>1.3081999999998724</c:v>
                </c:pt>
                <c:pt idx="19083">
                  <c:v>1.3082999999998723</c:v>
                </c:pt>
                <c:pt idx="19084">
                  <c:v>1.3083999999998723</c:v>
                </c:pt>
                <c:pt idx="19085">
                  <c:v>1.3084999999998723</c:v>
                </c:pt>
                <c:pt idx="19086">
                  <c:v>1.3085999999998723</c:v>
                </c:pt>
                <c:pt idx="19087">
                  <c:v>1.3086999999998723</c:v>
                </c:pt>
                <c:pt idx="19088">
                  <c:v>1.3087999999998723</c:v>
                </c:pt>
                <c:pt idx="19089">
                  <c:v>1.3088999999998723</c:v>
                </c:pt>
                <c:pt idx="19090">
                  <c:v>1.3089999999998723</c:v>
                </c:pt>
                <c:pt idx="19091">
                  <c:v>1.3090999999998723</c:v>
                </c:pt>
                <c:pt idx="19092">
                  <c:v>1.3091999999998722</c:v>
                </c:pt>
                <c:pt idx="19093">
                  <c:v>1.3092999999998722</c:v>
                </c:pt>
                <c:pt idx="19094">
                  <c:v>1.3093999999998722</c:v>
                </c:pt>
                <c:pt idx="19095">
                  <c:v>1.3094999999998722</c:v>
                </c:pt>
                <c:pt idx="19096">
                  <c:v>1.3095999999998722</c:v>
                </c:pt>
                <c:pt idx="19097">
                  <c:v>1.3096999999998722</c:v>
                </c:pt>
                <c:pt idx="19098">
                  <c:v>1.3097999999998722</c:v>
                </c:pt>
                <c:pt idx="19099">
                  <c:v>1.3098999999998722</c:v>
                </c:pt>
                <c:pt idx="19100">
                  <c:v>1.3099999999998722</c:v>
                </c:pt>
                <c:pt idx="19101">
                  <c:v>1.3100999999998721</c:v>
                </c:pt>
                <c:pt idx="19102">
                  <c:v>1.3101999999998721</c:v>
                </c:pt>
                <c:pt idx="19103">
                  <c:v>1.3102999999998721</c:v>
                </c:pt>
                <c:pt idx="19104">
                  <c:v>1.3103999999998721</c:v>
                </c:pt>
                <c:pt idx="19105">
                  <c:v>1.3104999999998721</c:v>
                </c:pt>
                <c:pt idx="19106">
                  <c:v>1.3105999999998721</c:v>
                </c:pt>
                <c:pt idx="19107">
                  <c:v>1.3106999999998721</c:v>
                </c:pt>
                <c:pt idx="19108">
                  <c:v>1.3107999999998721</c:v>
                </c:pt>
                <c:pt idx="19109">
                  <c:v>1.3108999999998721</c:v>
                </c:pt>
                <c:pt idx="19110">
                  <c:v>1.310999999999872</c:v>
                </c:pt>
                <c:pt idx="19111">
                  <c:v>1.311099999999872</c:v>
                </c:pt>
                <c:pt idx="19112">
                  <c:v>1.311199999999872</c:v>
                </c:pt>
                <c:pt idx="19113">
                  <c:v>1.311299999999872</c:v>
                </c:pt>
                <c:pt idx="19114">
                  <c:v>1.311399999999872</c:v>
                </c:pt>
                <c:pt idx="19115">
                  <c:v>1.311499999999872</c:v>
                </c:pt>
                <c:pt idx="19116">
                  <c:v>1.311599999999872</c:v>
                </c:pt>
                <c:pt idx="19117">
                  <c:v>1.311699999999872</c:v>
                </c:pt>
                <c:pt idx="19118">
                  <c:v>1.311799999999872</c:v>
                </c:pt>
                <c:pt idx="19119">
                  <c:v>1.3118999999998719</c:v>
                </c:pt>
                <c:pt idx="19120">
                  <c:v>1.3119999999998719</c:v>
                </c:pt>
                <c:pt idx="19121">
                  <c:v>1.3120999999998719</c:v>
                </c:pt>
                <c:pt idx="19122">
                  <c:v>1.3121999999998719</c:v>
                </c:pt>
                <c:pt idx="19123">
                  <c:v>1.3122999999998719</c:v>
                </c:pt>
                <c:pt idx="19124">
                  <c:v>1.3123999999998719</c:v>
                </c:pt>
                <c:pt idx="19125">
                  <c:v>1.3124999999998719</c:v>
                </c:pt>
                <c:pt idx="19126">
                  <c:v>1.3125999999998719</c:v>
                </c:pt>
                <c:pt idx="19127">
                  <c:v>1.3126999999998719</c:v>
                </c:pt>
                <c:pt idx="19128">
                  <c:v>1.3127999999998718</c:v>
                </c:pt>
                <c:pt idx="19129">
                  <c:v>1.3128999999998718</c:v>
                </c:pt>
                <c:pt idx="19130">
                  <c:v>1.3129999999998718</c:v>
                </c:pt>
                <c:pt idx="19131">
                  <c:v>1.3130999999998718</c:v>
                </c:pt>
                <c:pt idx="19132">
                  <c:v>1.3131999999998718</c:v>
                </c:pt>
                <c:pt idx="19133">
                  <c:v>1.3132999999998718</c:v>
                </c:pt>
                <c:pt idx="19134">
                  <c:v>1.3133999999998718</c:v>
                </c:pt>
                <c:pt idx="19135">
                  <c:v>1.3134999999998718</c:v>
                </c:pt>
                <c:pt idx="19136">
                  <c:v>1.3135999999998718</c:v>
                </c:pt>
                <c:pt idx="19137">
                  <c:v>1.3136999999998717</c:v>
                </c:pt>
                <c:pt idx="19138">
                  <c:v>1.3137999999998717</c:v>
                </c:pt>
                <c:pt idx="19139">
                  <c:v>1.3138999999998717</c:v>
                </c:pt>
                <c:pt idx="19140">
                  <c:v>1.3139999999998717</c:v>
                </c:pt>
                <c:pt idx="19141">
                  <c:v>1.3140999999998717</c:v>
                </c:pt>
                <c:pt idx="19142">
                  <c:v>1.3141999999998717</c:v>
                </c:pt>
                <c:pt idx="19143">
                  <c:v>1.3142999999998717</c:v>
                </c:pt>
                <c:pt idx="19144">
                  <c:v>1.3143999999998717</c:v>
                </c:pt>
                <c:pt idx="19145">
                  <c:v>1.3144999999998717</c:v>
                </c:pt>
                <c:pt idx="19146">
                  <c:v>1.3145999999998716</c:v>
                </c:pt>
                <c:pt idx="19147">
                  <c:v>1.3146999999998716</c:v>
                </c:pt>
                <c:pt idx="19148">
                  <c:v>1.3147999999998716</c:v>
                </c:pt>
                <c:pt idx="19149">
                  <c:v>1.3148999999998716</c:v>
                </c:pt>
                <c:pt idx="19150">
                  <c:v>1.3149999999998716</c:v>
                </c:pt>
                <c:pt idx="19151">
                  <c:v>1.3150999999998716</c:v>
                </c:pt>
                <c:pt idx="19152">
                  <c:v>1.3151999999998716</c:v>
                </c:pt>
                <c:pt idx="19153">
                  <c:v>1.3152999999998716</c:v>
                </c:pt>
                <c:pt idx="19154">
                  <c:v>1.3153999999998716</c:v>
                </c:pt>
                <c:pt idx="19155">
                  <c:v>1.3154999999998715</c:v>
                </c:pt>
                <c:pt idx="19156">
                  <c:v>1.3155999999998715</c:v>
                </c:pt>
                <c:pt idx="19157">
                  <c:v>1.3156999999998715</c:v>
                </c:pt>
                <c:pt idx="19158">
                  <c:v>1.3157999999998715</c:v>
                </c:pt>
                <c:pt idx="19159">
                  <c:v>1.3158999999998715</c:v>
                </c:pt>
                <c:pt idx="19160">
                  <c:v>1.3159999999998715</c:v>
                </c:pt>
                <c:pt idx="19161">
                  <c:v>1.3160999999998715</c:v>
                </c:pt>
                <c:pt idx="19162">
                  <c:v>1.3161999999998715</c:v>
                </c:pt>
                <c:pt idx="19163">
                  <c:v>1.3162999999998715</c:v>
                </c:pt>
                <c:pt idx="19164">
                  <c:v>1.3163999999998715</c:v>
                </c:pt>
                <c:pt idx="19165">
                  <c:v>1.3164999999998714</c:v>
                </c:pt>
                <c:pt idx="19166">
                  <c:v>1.3165999999998714</c:v>
                </c:pt>
                <c:pt idx="19167">
                  <c:v>1.3166999999998714</c:v>
                </c:pt>
                <c:pt idx="19168">
                  <c:v>1.3167999999998714</c:v>
                </c:pt>
                <c:pt idx="19169">
                  <c:v>1.3168999999998714</c:v>
                </c:pt>
                <c:pt idx="19170">
                  <c:v>1.3169999999998714</c:v>
                </c:pt>
                <c:pt idx="19171">
                  <c:v>1.3170999999998714</c:v>
                </c:pt>
                <c:pt idx="19172">
                  <c:v>1.3171999999998714</c:v>
                </c:pt>
                <c:pt idx="19173">
                  <c:v>1.3172999999998714</c:v>
                </c:pt>
                <c:pt idx="19174">
                  <c:v>1.3173999999998713</c:v>
                </c:pt>
                <c:pt idx="19175">
                  <c:v>1.3174999999998713</c:v>
                </c:pt>
                <c:pt idx="19176">
                  <c:v>1.3175999999998713</c:v>
                </c:pt>
                <c:pt idx="19177">
                  <c:v>1.3176999999998713</c:v>
                </c:pt>
                <c:pt idx="19178">
                  <c:v>1.3177999999998713</c:v>
                </c:pt>
                <c:pt idx="19179">
                  <c:v>1.3178999999998713</c:v>
                </c:pt>
                <c:pt idx="19180">
                  <c:v>1.3179999999998713</c:v>
                </c:pt>
                <c:pt idx="19181">
                  <c:v>1.3180999999998713</c:v>
                </c:pt>
                <c:pt idx="19182">
                  <c:v>1.3181999999998713</c:v>
                </c:pt>
                <c:pt idx="19183">
                  <c:v>1.3182999999998712</c:v>
                </c:pt>
                <c:pt idx="19184">
                  <c:v>1.3183999999998712</c:v>
                </c:pt>
                <c:pt idx="19185">
                  <c:v>1.3184999999998712</c:v>
                </c:pt>
                <c:pt idx="19186">
                  <c:v>1.3185999999998712</c:v>
                </c:pt>
                <c:pt idx="19187">
                  <c:v>1.3186999999998712</c:v>
                </c:pt>
                <c:pt idx="19188">
                  <c:v>1.3187999999998712</c:v>
                </c:pt>
                <c:pt idx="19189">
                  <c:v>1.3188999999998712</c:v>
                </c:pt>
                <c:pt idx="19190">
                  <c:v>1.3189999999998712</c:v>
                </c:pt>
                <c:pt idx="19191">
                  <c:v>1.3190999999998712</c:v>
                </c:pt>
                <c:pt idx="19192">
                  <c:v>1.3191999999998711</c:v>
                </c:pt>
                <c:pt idx="19193">
                  <c:v>1.3192999999998711</c:v>
                </c:pt>
                <c:pt idx="19194">
                  <c:v>1.3193999999998711</c:v>
                </c:pt>
                <c:pt idx="19195">
                  <c:v>1.3194999999998711</c:v>
                </c:pt>
                <c:pt idx="19196">
                  <c:v>1.3195999999998711</c:v>
                </c:pt>
                <c:pt idx="19197">
                  <c:v>1.3196999999998711</c:v>
                </c:pt>
                <c:pt idx="19198">
                  <c:v>1.3197999999998711</c:v>
                </c:pt>
                <c:pt idx="19199">
                  <c:v>1.3198999999998711</c:v>
                </c:pt>
                <c:pt idx="19200">
                  <c:v>1.3199999999998711</c:v>
                </c:pt>
                <c:pt idx="19201">
                  <c:v>1.320099999999871</c:v>
                </c:pt>
                <c:pt idx="19202">
                  <c:v>1.320199999999871</c:v>
                </c:pt>
                <c:pt idx="19203">
                  <c:v>1.320299999999871</c:v>
                </c:pt>
                <c:pt idx="19204">
                  <c:v>1.320399999999871</c:v>
                </c:pt>
                <c:pt idx="19205">
                  <c:v>1.320499999999871</c:v>
                </c:pt>
                <c:pt idx="19206">
                  <c:v>1.320599999999871</c:v>
                </c:pt>
                <c:pt idx="19207">
                  <c:v>1.320699999999871</c:v>
                </c:pt>
                <c:pt idx="19208">
                  <c:v>1.320799999999871</c:v>
                </c:pt>
                <c:pt idx="19209">
                  <c:v>1.320899999999871</c:v>
                </c:pt>
                <c:pt idx="19210">
                  <c:v>1.3209999999998709</c:v>
                </c:pt>
                <c:pt idx="19211">
                  <c:v>1.3210999999998709</c:v>
                </c:pt>
                <c:pt idx="19212">
                  <c:v>1.3211999999998709</c:v>
                </c:pt>
                <c:pt idx="19213">
                  <c:v>1.3212999999998709</c:v>
                </c:pt>
                <c:pt idx="19214">
                  <c:v>1.3213999999998709</c:v>
                </c:pt>
                <c:pt idx="19215">
                  <c:v>1.3214999999998709</c:v>
                </c:pt>
                <c:pt idx="19216">
                  <c:v>1.3215999999998709</c:v>
                </c:pt>
                <c:pt idx="19217">
                  <c:v>1.3216999999998709</c:v>
                </c:pt>
                <c:pt idx="19218">
                  <c:v>1.3217999999998709</c:v>
                </c:pt>
                <c:pt idx="19219">
                  <c:v>1.3218999999998708</c:v>
                </c:pt>
                <c:pt idx="19220">
                  <c:v>1.3219999999998708</c:v>
                </c:pt>
                <c:pt idx="19221">
                  <c:v>1.3220999999998708</c:v>
                </c:pt>
                <c:pt idx="19222">
                  <c:v>1.3221999999998708</c:v>
                </c:pt>
                <c:pt idx="19223">
                  <c:v>1.3222999999998708</c:v>
                </c:pt>
                <c:pt idx="19224">
                  <c:v>1.3223999999998708</c:v>
                </c:pt>
                <c:pt idx="19225">
                  <c:v>1.3224999999998708</c:v>
                </c:pt>
                <c:pt idx="19226">
                  <c:v>1.3225999999998708</c:v>
                </c:pt>
                <c:pt idx="19227">
                  <c:v>1.3226999999998708</c:v>
                </c:pt>
                <c:pt idx="19228">
                  <c:v>1.3227999999998707</c:v>
                </c:pt>
                <c:pt idx="19229">
                  <c:v>1.3228999999998707</c:v>
                </c:pt>
                <c:pt idx="19230">
                  <c:v>1.3229999999998707</c:v>
                </c:pt>
                <c:pt idx="19231">
                  <c:v>1.3230999999998707</c:v>
                </c:pt>
                <c:pt idx="19232">
                  <c:v>1.3231999999998707</c:v>
                </c:pt>
                <c:pt idx="19233">
                  <c:v>1.3232999999998707</c:v>
                </c:pt>
                <c:pt idx="19234">
                  <c:v>1.3233999999998707</c:v>
                </c:pt>
                <c:pt idx="19235">
                  <c:v>1.3234999999998707</c:v>
                </c:pt>
                <c:pt idx="19236">
                  <c:v>1.3235999999998707</c:v>
                </c:pt>
                <c:pt idx="19237">
                  <c:v>1.3236999999998706</c:v>
                </c:pt>
                <c:pt idx="19238">
                  <c:v>1.3237999999998706</c:v>
                </c:pt>
                <c:pt idx="19239">
                  <c:v>1.3238999999998706</c:v>
                </c:pt>
                <c:pt idx="19240">
                  <c:v>1.3239999999998706</c:v>
                </c:pt>
                <c:pt idx="19241">
                  <c:v>1.3240999999998706</c:v>
                </c:pt>
                <c:pt idx="19242">
                  <c:v>1.3241999999998706</c:v>
                </c:pt>
                <c:pt idx="19243">
                  <c:v>1.3242999999998706</c:v>
                </c:pt>
                <c:pt idx="19244">
                  <c:v>1.3243999999998706</c:v>
                </c:pt>
                <c:pt idx="19245">
                  <c:v>1.3244999999998706</c:v>
                </c:pt>
                <c:pt idx="19246">
                  <c:v>1.3245999999998705</c:v>
                </c:pt>
                <c:pt idx="19247">
                  <c:v>1.3246999999998705</c:v>
                </c:pt>
                <c:pt idx="19248">
                  <c:v>1.3247999999998705</c:v>
                </c:pt>
                <c:pt idx="19249">
                  <c:v>1.3248999999998705</c:v>
                </c:pt>
                <c:pt idx="19250">
                  <c:v>1.3249999999998705</c:v>
                </c:pt>
                <c:pt idx="19251">
                  <c:v>1.3250999999998705</c:v>
                </c:pt>
                <c:pt idx="19252">
                  <c:v>1.3251999999998705</c:v>
                </c:pt>
                <c:pt idx="19253">
                  <c:v>1.3252999999998705</c:v>
                </c:pt>
                <c:pt idx="19254">
                  <c:v>1.3253999999998705</c:v>
                </c:pt>
                <c:pt idx="19255">
                  <c:v>1.3254999999998704</c:v>
                </c:pt>
                <c:pt idx="19256">
                  <c:v>1.3255999999998704</c:v>
                </c:pt>
                <c:pt idx="19257">
                  <c:v>1.3256999999998704</c:v>
                </c:pt>
                <c:pt idx="19258">
                  <c:v>1.3257999999998704</c:v>
                </c:pt>
                <c:pt idx="19259">
                  <c:v>1.3258999999998704</c:v>
                </c:pt>
                <c:pt idx="19260">
                  <c:v>1.3259999999998704</c:v>
                </c:pt>
                <c:pt idx="19261">
                  <c:v>1.3260999999998704</c:v>
                </c:pt>
                <c:pt idx="19262">
                  <c:v>1.3261999999998704</c:v>
                </c:pt>
                <c:pt idx="19263">
                  <c:v>1.3262999999998704</c:v>
                </c:pt>
                <c:pt idx="19264">
                  <c:v>1.3263999999998703</c:v>
                </c:pt>
                <c:pt idx="19265">
                  <c:v>1.3264999999998703</c:v>
                </c:pt>
                <c:pt idx="19266">
                  <c:v>1.3265999999998703</c:v>
                </c:pt>
                <c:pt idx="19267">
                  <c:v>1.3266999999998703</c:v>
                </c:pt>
                <c:pt idx="19268">
                  <c:v>1.3267999999998703</c:v>
                </c:pt>
                <c:pt idx="19269">
                  <c:v>1.3268999999998703</c:v>
                </c:pt>
                <c:pt idx="19270">
                  <c:v>1.3269999999998703</c:v>
                </c:pt>
                <c:pt idx="19271">
                  <c:v>1.3270999999998703</c:v>
                </c:pt>
                <c:pt idx="19272">
                  <c:v>1.3271999999998703</c:v>
                </c:pt>
                <c:pt idx="19273">
                  <c:v>1.3272999999998703</c:v>
                </c:pt>
                <c:pt idx="19274">
                  <c:v>1.3273999999998702</c:v>
                </c:pt>
                <c:pt idx="19275">
                  <c:v>1.3274999999998702</c:v>
                </c:pt>
                <c:pt idx="19276">
                  <c:v>1.3275999999998702</c:v>
                </c:pt>
                <c:pt idx="19277">
                  <c:v>1.3276999999998702</c:v>
                </c:pt>
                <c:pt idx="19278">
                  <c:v>1.3277999999998702</c:v>
                </c:pt>
                <c:pt idx="19279">
                  <c:v>1.3278999999998702</c:v>
                </c:pt>
                <c:pt idx="19280">
                  <c:v>1.3279999999998702</c:v>
                </c:pt>
                <c:pt idx="19281">
                  <c:v>1.3280999999998702</c:v>
                </c:pt>
                <c:pt idx="19282">
                  <c:v>1.3281999999998702</c:v>
                </c:pt>
                <c:pt idx="19283">
                  <c:v>1.3282999999998701</c:v>
                </c:pt>
                <c:pt idx="19284">
                  <c:v>1.3283999999998701</c:v>
                </c:pt>
                <c:pt idx="19285">
                  <c:v>1.3284999999998701</c:v>
                </c:pt>
                <c:pt idx="19286">
                  <c:v>1.3285999999998701</c:v>
                </c:pt>
                <c:pt idx="19287">
                  <c:v>1.3286999999998701</c:v>
                </c:pt>
                <c:pt idx="19288">
                  <c:v>1.3287999999998701</c:v>
                </c:pt>
                <c:pt idx="19289">
                  <c:v>1.3288999999998701</c:v>
                </c:pt>
                <c:pt idx="19290">
                  <c:v>1.3289999999998701</c:v>
                </c:pt>
                <c:pt idx="19291">
                  <c:v>1.3290999999998701</c:v>
                </c:pt>
                <c:pt idx="19292">
                  <c:v>1.32919999999987</c:v>
                </c:pt>
                <c:pt idx="19293">
                  <c:v>1.32929999999987</c:v>
                </c:pt>
                <c:pt idx="19294">
                  <c:v>1.32939999999987</c:v>
                </c:pt>
                <c:pt idx="19295">
                  <c:v>1.32949999999987</c:v>
                </c:pt>
                <c:pt idx="19296">
                  <c:v>1.32959999999987</c:v>
                </c:pt>
                <c:pt idx="19297">
                  <c:v>1.32969999999987</c:v>
                </c:pt>
                <c:pt idx="19298">
                  <c:v>1.32979999999987</c:v>
                </c:pt>
                <c:pt idx="19299">
                  <c:v>1.32989999999987</c:v>
                </c:pt>
                <c:pt idx="19300">
                  <c:v>1.32999999999987</c:v>
                </c:pt>
                <c:pt idx="19301">
                  <c:v>1.3300999999998699</c:v>
                </c:pt>
                <c:pt idx="19302">
                  <c:v>1.3301999999998699</c:v>
                </c:pt>
                <c:pt idx="19303">
                  <c:v>1.3302999999998699</c:v>
                </c:pt>
                <c:pt idx="19304">
                  <c:v>1.3303999999998699</c:v>
                </c:pt>
                <c:pt idx="19305">
                  <c:v>1.3304999999998699</c:v>
                </c:pt>
                <c:pt idx="19306">
                  <c:v>1.3305999999998699</c:v>
                </c:pt>
                <c:pt idx="19307">
                  <c:v>1.3306999999998699</c:v>
                </c:pt>
                <c:pt idx="19308">
                  <c:v>1.3307999999998699</c:v>
                </c:pt>
                <c:pt idx="19309">
                  <c:v>1.3308999999998699</c:v>
                </c:pt>
                <c:pt idx="19310">
                  <c:v>1.3309999999998698</c:v>
                </c:pt>
                <c:pt idx="19311">
                  <c:v>1.3310999999998698</c:v>
                </c:pt>
                <c:pt idx="19312">
                  <c:v>1.3311999999998698</c:v>
                </c:pt>
                <c:pt idx="19313">
                  <c:v>1.3312999999998698</c:v>
                </c:pt>
                <c:pt idx="19314">
                  <c:v>1.3313999999998698</c:v>
                </c:pt>
                <c:pt idx="19315">
                  <c:v>1.3314999999998698</c:v>
                </c:pt>
                <c:pt idx="19316">
                  <c:v>1.3315999999998698</c:v>
                </c:pt>
                <c:pt idx="19317">
                  <c:v>1.3316999999998698</c:v>
                </c:pt>
                <c:pt idx="19318">
                  <c:v>1.3317999999998698</c:v>
                </c:pt>
                <c:pt idx="19319">
                  <c:v>1.3318999999998697</c:v>
                </c:pt>
                <c:pt idx="19320">
                  <c:v>1.3319999999998697</c:v>
                </c:pt>
                <c:pt idx="19321">
                  <c:v>1.3320999999998697</c:v>
                </c:pt>
                <c:pt idx="19322">
                  <c:v>1.3321999999998697</c:v>
                </c:pt>
                <c:pt idx="19323">
                  <c:v>1.3322999999998697</c:v>
                </c:pt>
                <c:pt idx="19324">
                  <c:v>1.3323999999998697</c:v>
                </c:pt>
                <c:pt idx="19325">
                  <c:v>1.3324999999998697</c:v>
                </c:pt>
                <c:pt idx="19326">
                  <c:v>1.3325999999998697</c:v>
                </c:pt>
                <c:pt idx="19327">
                  <c:v>1.3326999999998697</c:v>
                </c:pt>
                <c:pt idx="19328">
                  <c:v>1.3327999999998696</c:v>
                </c:pt>
                <c:pt idx="19329">
                  <c:v>1.3328999999998696</c:v>
                </c:pt>
                <c:pt idx="19330">
                  <c:v>1.3329999999998696</c:v>
                </c:pt>
                <c:pt idx="19331">
                  <c:v>1.3330999999998696</c:v>
                </c:pt>
                <c:pt idx="19332">
                  <c:v>1.3331999999998696</c:v>
                </c:pt>
                <c:pt idx="19333">
                  <c:v>1.3332999999998696</c:v>
                </c:pt>
                <c:pt idx="19334">
                  <c:v>1.3333999999998696</c:v>
                </c:pt>
                <c:pt idx="19335">
                  <c:v>1.3334999999998696</c:v>
                </c:pt>
                <c:pt idx="19336">
                  <c:v>1.3335999999998696</c:v>
                </c:pt>
                <c:pt idx="19337">
                  <c:v>1.3336999999998695</c:v>
                </c:pt>
                <c:pt idx="19338">
                  <c:v>1.3337999999998695</c:v>
                </c:pt>
                <c:pt idx="19339">
                  <c:v>1.3338999999998695</c:v>
                </c:pt>
                <c:pt idx="19340">
                  <c:v>1.3339999999998695</c:v>
                </c:pt>
                <c:pt idx="19341">
                  <c:v>1.3340999999998695</c:v>
                </c:pt>
                <c:pt idx="19342">
                  <c:v>1.3341999999998695</c:v>
                </c:pt>
                <c:pt idx="19343">
                  <c:v>1.3342999999998695</c:v>
                </c:pt>
                <c:pt idx="19344">
                  <c:v>1.3343999999998695</c:v>
                </c:pt>
                <c:pt idx="19345">
                  <c:v>1.3344999999998695</c:v>
                </c:pt>
                <c:pt idx="19346">
                  <c:v>1.3345999999998694</c:v>
                </c:pt>
                <c:pt idx="19347">
                  <c:v>1.3346999999998694</c:v>
                </c:pt>
                <c:pt idx="19348">
                  <c:v>1.3347999999998694</c:v>
                </c:pt>
                <c:pt idx="19349">
                  <c:v>1.3348999999998694</c:v>
                </c:pt>
                <c:pt idx="19350">
                  <c:v>1.3349999999998694</c:v>
                </c:pt>
                <c:pt idx="19351">
                  <c:v>1.3350999999998694</c:v>
                </c:pt>
                <c:pt idx="19352">
                  <c:v>1.3351999999998694</c:v>
                </c:pt>
                <c:pt idx="19353">
                  <c:v>1.3352999999998694</c:v>
                </c:pt>
                <c:pt idx="19354">
                  <c:v>1.3353999999998694</c:v>
                </c:pt>
                <c:pt idx="19355">
                  <c:v>1.3354999999998693</c:v>
                </c:pt>
                <c:pt idx="19356">
                  <c:v>1.3355999999998693</c:v>
                </c:pt>
                <c:pt idx="19357">
                  <c:v>1.3356999999998693</c:v>
                </c:pt>
                <c:pt idx="19358">
                  <c:v>1.3357999999998693</c:v>
                </c:pt>
                <c:pt idx="19359">
                  <c:v>1.3358999999998693</c:v>
                </c:pt>
                <c:pt idx="19360">
                  <c:v>1.3359999999998693</c:v>
                </c:pt>
                <c:pt idx="19361">
                  <c:v>1.3360999999998693</c:v>
                </c:pt>
                <c:pt idx="19362">
                  <c:v>1.3361999999998693</c:v>
                </c:pt>
                <c:pt idx="19363">
                  <c:v>1.3362999999998693</c:v>
                </c:pt>
                <c:pt idx="19364">
                  <c:v>1.3363999999998692</c:v>
                </c:pt>
                <c:pt idx="19365">
                  <c:v>1.3364999999998692</c:v>
                </c:pt>
                <c:pt idx="19366">
                  <c:v>1.3365999999998692</c:v>
                </c:pt>
                <c:pt idx="19367">
                  <c:v>1.3366999999998692</c:v>
                </c:pt>
                <c:pt idx="19368">
                  <c:v>1.3367999999998692</c:v>
                </c:pt>
                <c:pt idx="19369">
                  <c:v>1.3368999999998692</c:v>
                </c:pt>
                <c:pt idx="19370">
                  <c:v>1.3369999999998692</c:v>
                </c:pt>
                <c:pt idx="19371">
                  <c:v>1.3370999999998692</c:v>
                </c:pt>
                <c:pt idx="19372">
                  <c:v>1.3371999999998692</c:v>
                </c:pt>
                <c:pt idx="19373">
                  <c:v>1.3372999999998691</c:v>
                </c:pt>
                <c:pt idx="19374">
                  <c:v>1.3373999999998691</c:v>
                </c:pt>
                <c:pt idx="19375">
                  <c:v>1.3374999999998691</c:v>
                </c:pt>
                <c:pt idx="19376">
                  <c:v>1.3375999999998691</c:v>
                </c:pt>
                <c:pt idx="19377">
                  <c:v>1.3376999999998691</c:v>
                </c:pt>
                <c:pt idx="19378">
                  <c:v>1.3377999999998691</c:v>
                </c:pt>
                <c:pt idx="19379">
                  <c:v>1.3378999999998691</c:v>
                </c:pt>
                <c:pt idx="19380">
                  <c:v>1.3379999999998691</c:v>
                </c:pt>
                <c:pt idx="19381">
                  <c:v>1.3380999999998691</c:v>
                </c:pt>
                <c:pt idx="19382">
                  <c:v>1.338199999999869</c:v>
                </c:pt>
                <c:pt idx="19383">
                  <c:v>1.338299999999869</c:v>
                </c:pt>
                <c:pt idx="19384">
                  <c:v>1.338399999999869</c:v>
                </c:pt>
                <c:pt idx="19385">
                  <c:v>1.338499999999869</c:v>
                </c:pt>
                <c:pt idx="19386">
                  <c:v>1.338599999999869</c:v>
                </c:pt>
                <c:pt idx="19387">
                  <c:v>1.338699999999869</c:v>
                </c:pt>
                <c:pt idx="19388">
                  <c:v>1.338799999999869</c:v>
                </c:pt>
                <c:pt idx="19389">
                  <c:v>1.338899999999869</c:v>
                </c:pt>
                <c:pt idx="19390">
                  <c:v>1.338999999999869</c:v>
                </c:pt>
                <c:pt idx="19391">
                  <c:v>1.339099999999869</c:v>
                </c:pt>
                <c:pt idx="19392">
                  <c:v>1.3391999999998689</c:v>
                </c:pt>
                <c:pt idx="19393">
                  <c:v>1.3392999999998689</c:v>
                </c:pt>
                <c:pt idx="19394">
                  <c:v>1.3393999999998689</c:v>
                </c:pt>
                <c:pt idx="19395">
                  <c:v>1.3394999999998689</c:v>
                </c:pt>
                <c:pt idx="19396">
                  <c:v>1.3395999999998689</c:v>
                </c:pt>
                <c:pt idx="19397">
                  <c:v>1.3396999999998689</c:v>
                </c:pt>
                <c:pt idx="19398">
                  <c:v>1.3397999999998689</c:v>
                </c:pt>
                <c:pt idx="19399">
                  <c:v>1.3398999999998689</c:v>
                </c:pt>
                <c:pt idx="19400">
                  <c:v>1.3399999999998689</c:v>
                </c:pt>
                <c:pt idx="19401">
                  <c:v>1.3400999999998688</c:v>
                </c:pt>
                <c:pt idx="19402">
                  <c:v>1.3401999999998688</c:v>
                </c:pt>
                <c:pt idx="19403">
                  <c:v>1.3402999999998688</c:v>
                </c:pt>
                <c:pt idx="19404">
                  <c:v>1.3403999999998688</c:v>
                </c:pt>
                <c:pt idx="19405">
                  <c:v>1.3404999999998688</c:v>
                </c:pt>
                <c:pt idx="19406">
                  <c:v>1.3405999999998688</c:v>
                </c:pt>
                <c:pt idx="19407">
                  <c:v>1.3406999999998688</c:v>
                </c:pt>
                <c:pt idx="19408">
                  <c:v>1.3407999999998688</c:v>
                </c:pt>
                <c:pt idx="19409">
                  <c:v>1.3408999999998688</c:v>
                </c:pt>
                <c:pt idx="19410">
                  <c:v>1.3409999999998687</c:v>
                </c:pt>
                <c:pt idx="19411">
                  <c:v>1.3410999999998687</c:v>
                </c:pt>
                <c:pt idx="19412">
                  <c:v>1.3411999999998687</c:v>
                </c:pt>
                <c:pt idx="19413">
                  <c:v>1.3412999999998687</c:v>
                </c:pt>
                <c:pt idx="19414">
                  <c:v>1.3413999999998687</c:v>
                </c:pt>
                <c:pt idx="19415">
                  <c:v>1.3414999999998687</c:v>
                </c:pt>
                <c:pt idx="19416">
                  <c:v>1.3415999999998687</c:v>
                </c:pt>
                <c:pt idx="19417">
                  <c:v>1.3416999999998687</c:v>
                </c:pt>
                <c:pt idx="19418">
                  <c:v>1.3417999999998687</c:v>
                </c:pt>
                <c:pt idx="19419">
                  <c:v>1.3418999999998686</c:v>
                </c:pt>
                <c:pt idx="19420">
                  <c:v>1.3419999999998686</c:v>
                </c:pt>
                <c:pt idx="19421">
                  <c:v>1.3420999999998686</c:v>
                </c:pt>
                <c:pt idx="19422">
                  <c:v>1.3421999999998686</c:v>
                </c:pt>
                <c:pt idx="19423">
                  <c:v>1.3422999999998686</c:v>
                </c:pt>
                <c:pt idx="19424">
                  <c:v>1.3423999999998686</c:v>
                </c:pt>
                <c:pt idx="19425">
                  <c:v>1.3424999999998686</c:v>
                </c:pt>
                <c:pt idx="19426">
                  <c:v>1.3425999999998686</c:v>
                </c:pt>
                <c:pt idx="19427">
                  <c:v>1.3426999999998686</c:v>
                </c:pt>
                <c:pt idx="19428">
                  <c:v>1.3427999999998685</c:v>
                </c:pt>
                <c:pt idx="19429">
                  <c:v>1.3428999999998685</c:v>
                </c:pt>
                <c:pt idx="19430">
                  <c:v>1.3429999999998685</c:v>
                </c:pt>
                <c:pt idx="19431">
                  <c:v>1.3430999999998685</c:v>
                </c:pt>
                <c:pt idx="19432">
                  <c:v>1.3431999999998685</c:v>
                </c:pt>
                <c:pt idx="19433">
                  <c:v>1.3432999999998685</c:v>
                </c:pt>
                <c:pt idx="19434">
                  <c:v>1.3433999999998685</c:v>
                </c:pt>
                <c:pt idx="19435">
                  <c:v>1.3434999999998685</c:v>
                </c:pt>
                <c:pt idx="19436">
                  <c:v>1.3435999999998685</c:v>
                </c:pt>
                <c:pt idx="19437">
                  <c:v>1.3436999999998684</c:v>
                </c:pt>
                <c:pt idx="19438">
                  <c:v>1.3437999999998684</c:v>
                </c:pt>
                <c:pt idx="19439">
                  <c:v>1.3438999999998684</c:v>
                </c:pt>
                <c:pt idx="19440">
                  <c:v>1.3439999999998684</c:v>
                </c:pt>
                <c:pt idx="19441">
                  <c:v>1.3440999999998684</c:v>
                </c:pt>
                <c:pt idx="19442">
                  <c:v>1.3441999999998684</c:v>
                </c:pt>
                <c:pt idx="19443">
                  <c:v>1.3442999999998684</c:v>
                </c:pt>
                <c:pt idx="19444">
                  <c:v>1.3443999999998684</c:v>
                </c:pt>
                <c:pt idx="19445">
                  <c:v>1.3444999999998684</c:v>
                </c:pt>
                <c:pt idx="19446">
                  <c:v>1.3445999999998683</c:v>
                </c:pt>
                <c:pt idx="19447">
                  <c:v>1.3446999999998683</c:v>
                </c:pt>
                <c:pt idx="19448">
                  <c:v>1.3447999999998683</c:v>
                </c:pt>
                <c:pt idx="19449">
                  <c:v>1.3448999999998683</c:v>
                </c:pt>
                <c:pt idx="19450">
                  <c:v>1.3449999999998683</c:v>
                </c:pt>
                <c:pt idx="19451">
                  <c:v>1.3450999999998683</c:v>
                </c:pt>
                <c:pt idx="19452">
                  <c:v>1.3451999999998683</c:v>
                </c:pt>
                <c:pt idx="19453">
                  <c:v>1.3452999999998683</c:v>
                </c:pt>
                <c:pt idx="19454">
                  <c:v>1.3453999999998683</c:v>
                </c:pt>
                <c:pt idx="19455">
                  <c:v>1.3454999999998682</c:v>
                </c:pt>
                <c:pt idx="19456">
                  <c:v>1.3455999999998682</c:v>
                </c:pt>
                <c:pt idx="19457">
                  <c:v>1.3456999999998682</c:v>
                </c:pt>
                <c:pt idx="19458">
                  <c:v>1.3457999999998682</c:v>
                </c:pt>
                <c:pt idx="19459">
                  <c:v>1.3458999999998682</c:v>
                </c:pt>
                <c:pt idx="19460">
                  <c:v>1.3459999999998682</c:v>
                </c:pt>
                <c:pt idx="19461">
                  <c:v>1.3460999999998682</c:v>
                </c:pt>
                <c:pt idx="19462">
                  <c:v>1.3461999999998682</c:v>
                </c:pt>
                <c:pt idx="19463">
                  <c:v>1.3462999999998682</c:v>
                </c:pt>
                <c:pt idx="19464">
                  <c:v>1.3463999999998681</c:v>
                </c:pt>
                <c:pt idx="19465">
                  <c:v>1.3464999999998681</c:v>
                </c:pt>
                <c:pt idx="19466">
                  <c:v>1.3465999999998681</c:v>
                </c:pt>
                <c:pt idx="19467">
                  <c:v>1.3466999999998681</c:v>
                </c:pt>
                <c:pt idx="19468">
                  <c:v>1.3467999999998681</c:v>
                </c:pt>
                <c:pt idx="19469">
                  <c:v>1.3468999999998681</c:v>
                </c:pt>
                <c:pt idx="19470">
                  <c:v>1.3469999999998681</c:v>
                </c:pt>
                <c:pt idx="19471">
                  <c:v>1.3470999999998681</c:v>
                </c:pt>
                <c:pt idx="19472">
                  <c:v>1.3471999999998681</c:v>
                </c:pt>
                <c:pt idx="19473">
                  <c:v>1.347299999999868</c:v>
                </c:pt>
                <c:pt idx="19474">
                  <c:v>1.347399999999868</c:v>
                </c:pt>
                <c:pt idx="19475">
                  <c:v>1.347499999999868</c:v>
                </c:pt>
                <c:pt idx="19476">
                  <c:v>1.347599999999868</c:v>
                </c:pt>
                <c:pt idx="19477">
                  <c:v>1.347699999999868</c:v>
                </c:pt>
                <c:pt idx="19478">
                  <c:v>1.347799999999868</c:v>
                </c:pt>
                <c:pt idx="19479">
                  <c:v>1.347899999999868</c:v>
                </c:pt>
                <c:pt idx="19480">
                  <c:v>1.347999999999868</c:v>
                </c:pt>
                <c:pt idx="19481">
                  <c:v>1.348099999999868</c:v>
                </c:pt>
                <c:pt idx="19482">
                  <c:v>1.3481999999998679</c:v>
                </c:pt>
                <c:pt idx="19483">
                  <c:v>1.3482999999998679</c:v>
                </c:pt>
                <c:pt idx="19484">
                  <c:v>1.3483999999998679</c:v>
                </c:pt>
                <c:pt idx="19485">
                  <c:v>1.3484999999998679</c:v>
                </c:pt>
                <c:pt idx="19486">
                  <c:v>1.3485999999998679</c:v>
                </c:pt>
                <c:pt idx="19487">
                  <c:v>1.3486999999998679</c:v>
                </c:pt>
                <c:pt idx="19488">
                  <c:v>1.3487999999998679</c:v>
                </c:pt>
                <c:pt idx="19489">
                  <c:v>1.3488999999998679</c:v>
                </c:pt>
                <c:pt idx="19490">
                  <c:v>1.3489999999998679</c:v>
                </c:pt>
                <c:pt idx="19491">
                  <c:v>1.3490999999998678</c:v>
                </c:pt>
                <c:pt idx="19492">
                  <c:v>1.3491999999998678</c:v>
                </c:pt>
                <c:pt idx="19493">
                  <c:v>1.3492999999998678</c:v>
                </c:pt>
                <c:pt idx="19494">
                  <c:v>1.3493999999998678</c:v>
                </c:pt>
                <c:pt idx="19495">
                  <c:v>1.3494999999998678</c:v>
                </c:pt>
                <c:pt idx="19496">
                  <c:v>1.3495999999998678</c:v>
                </c:pt>
                <c:pt idx="19497">
                  <c:v>1.3496999999998678</c:v>
                </c:pt>
                <c:pt idx="19498">
                  <c:v>1.3497999999998678</c:v>
                </c:pt>
                <c:pt idx="19499">
                  <c:v>1.3498999999998678</c:v>
                </c:pt>
                <c:pt idx="19500">
                  <c:v>1.3499999999998678</c:v>
                </c:pt>
                <c:pt idx="19501">
                  <c:v>1.3500999999998677</c:v>
                </c:pt>
                <c:pt idx="19502">
                  <c:v>1.3501999999998677</c:v>
                </c:pt>
                <c:pt idx="19503">
                  <c:v>1.3502999999998677</c:v>
                </c:pt>
                <c:pt idx="19504">
                  <c:v>1.3503999999998677</c:v>
                </c:pt>
                <c:pt idx="19505">
                  <c:v>1.3504999999998677</c:v>
                </c:pt>
                <c:pt idx="19506">
                  <c:v>1.3505999999998677</c:v>
                </c:pt>
                <c:pt idx="19507">
                  <c:v>1.3506999999998677</c:v>
                </c:pt>
                <c:pt idx="19508">
                  <c:v>1.3507999999998677</c:v>
                </c:pt>
                <c:pt idx="19509">
                  <c:v>1.3508999999998677</c:v>
                </c:pt>
                <c:pt idx="19510">
                  <c:v>1.3509999999998676</c:v>
                </c:pt>
                <c:pt idx="19511">
                  <c:v>1.3510999999998676</c:v>
                </c:pt>
                <c:pt idx="19512">
                  <c:v>1.3511999999998676</c:v>
                </c:pt>
                <c:pt idx="19513">
                  <c:v>1.3512999999998676</c:v>
                </c:pt>
                <c:pt idx="19514">
                  <c:v>1.3513999999998676</c:v>
                </c:pt>
                <c:pt idx="19515">
                  <c:v>1.3514999999998676</c:v>
                </c:pt>
                <c:pt idx="19516">
                  <c:v>1.3515999999998676</c:v>
                </c:pt>
                <c:pt idx="19517">
                  <c:v>1.3516999999998676</c:v>
                </c:pt>
                <c:pt idx="19518">
                  <c:v>1.3517999999998676</c:v>
                </c:pt>
                <c:pt idx="19519">
                  <c:v>1.3518999999998675</c:v>
                </c:pt>
                <c:pt idx="19520">
                  <c:v>1.3519999999998675</c:v>
                </c:pt>
                <c:pt idx="19521">
                  <c:v>1.3520999999998675</c:v>
                </c:pt>
                <c:pt idx="19522">
                  <c:v>1.3521999999998675</c:v>
                </c:pt>
                <c:pt idx="19523">
                  <c:v>1.3522999999998675</c:v>
                </c:pt>
                <c:pt idx="19524">
                  <c:v>1.3523999999998675</c:v>
                </c:pt>
                <c:pt idx="19525">
                  <c:v>1.3524999999998675</c:v>
                </c:pt>
                <c:pt idx="19526">
                  <c:v>1.3525999999998675</c:v>
                </c:pt>
                <c:pt idx="19527">
                  <c:v>1.3526999999998675</c:v>
                </c:pt>
                <c:pt idx="19528">
                  <c:v>1.3527999999998674</c:v>
                </c:pt>
                <c:pt idx="19529">
                  <c:v>1.3528999999998674</c:v>
                </c:pt>
                <c:pt idx="19530">
                  <c:v>1.3529999999998674</c:v>
                </c:pt>
                <c:pt idx="19531">
                  <c:v>1.3530999999998674</c:v>
                </c:pt>
                <c:pt idx="19532">
                  <c:v>1.3531999999998674</c:v>
                </c:pt>
                <c:pt idx="19533">
                  <c:v>1.3532999999998674</c:v>
                </c:pt>
                <c:pt idx="19534">
                  <c:v>1.3533999999998674</c:v>
                </c:pt>
                <c:pt idx="19535">
                  <c:v>1.3534999999998674</c:v>
                </c:pt>
                <c:pt idx="19536">
                  <c:v>1.3535999999998674</c:v>
                </c:pt>
                <c:pt idx="19537">
                  <c:v>1.3536999999998673</c:v>
                </c:pt>
                <c:pt idx="19538">
                  <c:v>1.3537999999998673</c:v>
                </c:pt>
                <c:pt idx="19539">
                  <c:v>1.3538999999998673</c:v>
                </c:pt>
                <c:pt idx="19540">
                  <c:v>1.3539999999998673</c:v>
                </c:pt>
                <c:pt idx="19541">
                  <c:v>1.3540999999998673</c:v>
                </c:pt>
                <c:pt idx="19542">
                  <c:v>1.3541999999998673</c:v>
                </c:pt>
                <c:pt idx="19543">
                  <c:v>1.3542999999998673</c:v>
                </c:pt>
                <c:pt idx="19544">
                  <c:v>1.3543999999998673</c:v>
                </c:pt>
                <c:pt idx="19545">
                  <c:v>1.3544999999998673</c:v>
                </c:pt>
                <c:pt idx="19546">
                  <c:v>1.3545999999998672</c:v>
                </c:pt>
                <c:pt idx="19547">
                  <c:v>1.3546999999998672</c:v>
                </c:pt>
                <c:pt idx="19548">
                  <c:v>1.3547999999998672</c:v>
                </c:pt>
                <c:pt idx="19549">
                  <c:v>1.3548999999998672</c:v>
                </c:pt>
                <c:pt idx="19550">
                  <c:v>1.3549999999998672</c:v>
                </c:pt>
                <c:pt idx="19551">
                  <c:v>1.3550999999998672</c:v>
                </c:pt>
                <c:pt idx="19552">
                  <c:v>1.3551999999998672</c:v>
                </c:pt>
                <c:pt idx="19553">
                  <c:v>1.3552999999998672</c:v>
                </c:pt>
                <c:pt idx="19554">
                  <c:v>1.3553999999998672</c:v>
                </c:pt>
                <c:pt idx="19555">
                  <c:v>1.3554999999998671</c:v>
                </c:pt>
                <c:pt idx="19556">
                  <c:v>1.3555999999998671</c:v>
                </c:pt>
                <c:pt idx="19557">
                  <c:v>1.3556999999998671</c:v>
                </c:pt>
                <c:pt idx="19558">
                  <c:v>1.3557999999998671</c:v>
                </c:pt>
                <c:pt idx="19559">
                  <c:v>1.3558999999998671</c:v>
                </c:pt>
                <c:pt idx="19560">
                  <c:v>1.3559999999998671</c:v>
                </c:pt>
                <c:pt idx="19561">
                  <c:v>1.3560999999998671</c:v>
                </c:pt>
                <c:pt idx="19562">
                  <c:v>1.3561999999998671</c:v>
                </c:pt>
                <c:pt idx="19563">
                  <c:v>1.3562999999998671</c:v>
                </c:pt>
                <c:pt idx="19564">
                  <c:v>1.356399999999867</c:v>
                </c:pt>
                <c:pt idx="19565">
                  <c:v>1.356499999999867</c:v>
                </c:pt>
                <c:pt idx="19566">
                  <c:v>1.356599999999867</c:v>
                </c:pt>
                <c:pt idx="19567">
                  <c:v>1.356699999999867</c:v>
                </c:pt>
                <c:pt idx="19568">
                  <c:v>1.356799999999867</c:v>
                </c:pt>
                <c:pt idx="19569">
                  <c:v>1.356899999999867</c:v>
                </c:pt>
                <c:pt idx="19570">
                  <c:v>1.356999999999867</c:v>
                </c:pt>
                <c:pt idx="19571">
                  <c:v>1.357099999999867</c:v>
                </c:pt>
                <c:pt idx="19572">
                  <c:v>1.357199999999867</c:v>
                </c:pt>
                <c:pt idx="19573">
                  <c:v>1.3572999999998669</c:v>
                </c:pt>
                <c:pt idx="19574">
                  <c:v>1.3573999999998669</c:v>
                </c:pt>
                <c:pt idx="19575">
                  <c:v>1.3574999999998669</c:v>
                </c:pt>
                <c:pt idx="19576">
                  <c:v>1.3575999999998669</c:v>
                </c:pt>
                <c:pt idx="19577">
                  <c:v>1.3576999999998669</c:v>
                </c:pt>
                <c:pt idx="19578">
                  <c:v>1.3577999999998669</c:v>
                </c:pt>
                <c:pt idx="19579">
                  <c:v>1.3578999999998669</c:v>
                </c:pt>
                <c:pt idx="19580">
                  <c:v>1.3579999999998669</c:v>
                </c:pt>
                <c:pt idx="19581">
                  <c:v>1.3580999999998669</c:v>
                </c:pt>
                <c:pt idx="19582">
                  <c:v>1.3581999999998668</c:v>
                </c:pt>
                <c:pt idx="19583">
                  <c:v>1.3582999999998668</c:v>
                </c:pt>
                <c:pt idx="19584">
                  <c:v>1.3583999999998668</c:v>
                </c:pt>
                <c:pt idx="19585">
                  <c:v>1.3584999999998668</c:v>
                </c:pt>
                <c:pt idx="19586">
                  <c:v>1.3585999999998668</c:v>
                </c:pt>
                <c:pt idx="19587">
                  <c:v>1.3586999999998668</c:v>
                </c:pt>
                <c:pt idx="19588">
                  <c:v>1.3587999999998668</c:v>
                </c:pt>
                <c:pt idx="19589">
                  <c:v>1.3588999999998668</c:v>
                </c:pt>
                <c:pt idx="19590">
                  <c:v>1.3589999999998668</c:v>
                </c:pt>
                <c:pt idx="19591">
                  <c:v>1.3590999999998667</c:v>
                </c:pt>
                <c:pt idx="19592">
                  <c:v>1.3591999999998667</c:v>
                </c:pt>
                <c:pt idx="19593">
                  <c:v>1.3592999999998667</c:v>
                </c:pt>
                <c:pt idx="19594">
                  <c:v>1.3593999999998667</c:v>
                </c:pt>
                <c:pt idx="19595">
                  <c:v>1.3594999999998667</c:v>
                </c:pt>
                <c:pt idx="19596">
                  <c:v>1.3595999999998667</c:v>
                </c:pt>
                <c:pt idx="19597">
                  <c:v>1.3596999999998667</c:v>
                </c:pt>
                <c:pt idx="19598">
                  <c:v>1.3597999999998667</c:v>
                </c:pt>
                <c:pt idx="19599">
                  <c:v>1.3598999999998667</c:v>
                </c:pt>
                <c:pt idx="19600">
                  <c:v>1.3599999999998666</c:v>
                </c:pt>
                <c:pt idx="19601">
                  <c:v>1.3600999999998666</c:v>
                </c:pt>
                <c:pt idx="19602">
                  <c:v>1.3601999999998666</c:v>
                </c:pt>
                <c:pt idx="19603">
                  <c:v>1.3602999999998666</c:v>
                </c:pt>
                <c:pt idx="19604">
                  <c:v>1.3603999999998666</c:v>
                </c:pt>
                <c:pt idx="19605">
                  <c:v>1.3604999999998666</c:v>
                </c:pt>
                <c:pt idx="19606">
                  <c:v>1.3605999999998666</c:v>
                </c:pt>
                <c:pt idx="19607">
                  <c:v>1.3606999999998666</c:v>
                </c:pt>
                <c:pt idx="19608">
                  <c:v>1.3607999999998666</c:v>
                </c:pt>
                <c:pt idx="19609">
                  <c:v>1.3608999999998665</c:v>
                </c:pt>
                <c:pt idx="19610">
                  <c:v>1.3609999999998665</c:v>
                </c:pt>
                <c:pt idx="19611">
                  <c:v>1.3610999999998665</c:v>
                </c:pt>
                <c:pt idx="19612">
                  <c:v>1.3611999999998665</c:v>
                </c:pt>
                <c:pt idx="19613">
                  <c:v>1.3612999999998665</c:v>
                </c:pt>
                <c:pt idx="19614">
                  <c:v>1.3613999999998665</c:v>
                </c:pt>
                <c:pt idx="19615">
                  <c:v>1.3614999999998665</c:v>
                </c:pt>
                <c:pt idx="19616">
                  <c:v>1.3615999999998665</c:v>
                </c:pt>
                <c:pt idx="19617">
                  <c:v>1.3616999999998665</c:v>
                </c:pt>
                <c:pt idx="19618">
                  <c:v>1.3617999999998665</c:v>
                </c:pt>
                <c:pt idx="19619">
                  <c:v>1.3618999999998664</c:v>
                </c:pt>
                <c:pt idx="19620">
                  <c:v>1.3619999999998664</c:v>
                </c:pt>
                <c:pt idx="19621">
                  <c:v>1.3620999999998664</c:v>
                </c:pt>
                <c:pt idx="19622">
                  <c:v>1.3621999999998664</c:v>
                </c:pt>
                <c:pt idx="19623">
                  <c:v>1.3622999999998664</c:v>
                </c:pt>
                <c:pt idx="19624">
                  <c:v>1.3623999999998664</c:v>
                </c:pt>
                <c:pt idx="19625">
                  <c:v>1.3624999999998664</c:v>
                </c:pt>
                <c:pt idx="19626">
                  <c:v>1.3625999999998664</c:v>
                </c:pt>
                <c:pt idx="19627">
                  <c:v>1.3626999999998664</c:v>
                </c:pt>
                <c:pt idx="19628">
                  <c:v>1.3627999999998663</c:v>
                </c:pt>
                <c:pt idx="19629">
                  <c:v>1.3628999999998663</c:v>
                </c:pt>
                <c:pt idx="19630">
                  <c:v>1.3629999999998663</c:v>
                </c:pt>
                <c:pt idx="19631">
                  <c:v>1.3630999999998663</c:v>
                </c:pt>
                <c:pt idx="19632">
                  <c:v>1.3631999999998663</c:v>
                </c:pt>
                <c:pt idx="19633">
                  <c:v>1.3632999999998663</c:v>
                </c:pt>
                <c:pt idx="19634">
                  <c:v>1.3633999999998663</c:v>
                </c:pt>
                <c:pt idx="19635">
                  <c:v>1.3634999999998663</c:v>
                </c:pt>
                <c:pt idx="19636">
                  <c:v>1.3635999999998663</c:v>
                </c:pt>
                <c:pt idx="19637">
                  <c:v>1.3636999999998662</c:v>
                </c:pt>
                <c:pt idx="19638">
                  <c:v>1.3637999999998662</c:v>
                </c:pt>
                <c:pt idx="19639">
                  <c:v>1.3638999999998662</c:v>
                </c:pt>
                <c:pt idx="19640">
                  <c:v>1.3639999999998662</c:v>
                </c:pt>
                <c:pt idx="19641">
                  <c:v>1.3640999999998662</c:v>
                </c:pt>
                <c:pt idx="19642">
                  <c:v>1.3641999999998662</c:v>
                </c:pt>
                <c:pt idx="19643">
                  <c:v>1.3642999999998662</c:v>
                </c:pt>
                <c:pt idx="19644">
                  <c:v>1.3643999999998662</c:v>
                </c:pt>
                <c:pt idx="19645">
                  <c:v>1.3644999999998662</c:v>
                </c:pt>
                <c:pt idx="19646">
                  <c:v>1.3645999999998661</c:v>
                </c:pt>
                <c:pt idx="19647">
                  <c:v>1.3646999999998661</c:v>
                </c:pt>
                <c:pt idx="19648">
                  <c:v>1.3647999999998661</c:v>
                </c:pt>
                <c:pt idx="19649">
                  <c:v>1.3648999999998661</c:v>
                </c:pt>
                <c:pt idx="19650">
                  <c:v>1.3649999999998661</c:v>
                </c:pt>
                <c:pt idx="19651">
                  <c:v>1.3650999999998661</c:v>
                </c:pt>
                <c:pt idx="19652">
                  <c:v>1.3651999999998661</c:v>
                </c:pt>
                <c:pt idx="19653">
                  <c:v>1.3652999999998661</c:v>
                </c:pt>
                <c:pt idx="19654">
                  <c:v>1.3653999999998661</c:v>
                </c:pt>
                <c:pt idx="19655">
                  <c:v>1.365499999999866</c:v>
                </c:pt>
                <c:pt idx="19656">
                  <c:v>1.365599999999866</c:v>
                </c:pt>
                <c:pt idx="19657">
                  <c:v>1.365699999999866</c:v>
                </c:pt>
                <c:pt idx="19658">
                  <c:v>1.365799999999866</c:v>
                </c:pt>
                <c:pt idx="19659">
                  <c:v>1.365899999999866</c:v>
                </c:pt>
                <c:pt idx="19660">
                  <c:v>1.365999999999866</c:v>
                </c:pt>
                <c:pt idx="19661">
                  <c:v>1.366099999999866</c:v>
                </c:pt>
                <c:pt idx="19662">
                  <c:v>1.366199999999866</c:v>
                </c:pt>
                <c:pt idx="19663">
                  <c:v>1.366299999999866</c:v>
                </c:pt>
                <c:pt idx="19664">
                  <c:v>1.3663999999998659</c:v>
                </c:pt>
                <c:pt idx="19665">
                  <c:v>1.3664999999998659</c:v>
                </c:pt>
                <c:pt idx="19666">
                  <c:v>1.3665999999998659</c:v>
                </c:pt>
                <c:pt idx="19667">
                  <c:v>1.3666999999998659</c:v>
                </c:pt>
                <c:pt idx="19668">
                  <c:v>1.3667999999998659</c:v>
                </c:pt>
                <c:pt idx="19669">
                  <c:v>1.3668999999998659</c:v>
                </c:pt>
                <c:pt idx="19670">
                  <c:v>1.3669999999998659</c:v>
                </c:pt>
                <c:pt idx="19671">
                  <c:v>1.3670999999998659</c:v>
                </c:pt>
                <c:pt idx="19672">
                  <c:v>1.3671999999998659</c:v>
                </c:pt>
                <c:pt idx="19673">
                  <c:v>1.3672999999998658</c:v>
                </c:pt>
                <c:pt idx="19674">
                  <c:v>1.3673999999998658</c:v>
                </c:pt>
                <c:pt idx="19675">
                  <c:v>1.3674999999998658</c:v>
                </c:pt>
                <c:pt idx="19676">
                  <c:v>1.3675999999998658</c:v>
                </c:pt>
                <c:pt idx="19677">
                  <c:v>1.3676999999998658</c:v>
                </c:pt>
                <c:pt idx="19678">
                  <c:v>1.3677999999998658</c:v>
                </c:pt>
                <c:pt idx="19679">
                  <c:v>1.3678999999998658</c:v>
                </c:pt>
                <c:pt idx="19680">
                  <c:v>1.3679999999998658</c:v>
                </c:pt>
                <c:pt idx="19681">
                  <c:v>1.3680999999998658</c:v>
                </c:pt>
                <c:pt idx="19682">
                  <c:v>1.3681999999998657</c:v>
                </c:pt>
                <c:pt idx="19683">
                  <c:v>1.3682999999998657</c:v>
                </c:pt>
                <c:pt idx="19684">
                  <c:v>1.3683999999998657</c:v>
                </c:pt>
                <c:pt idx="19685">
                  <c:v>1.3684999999998657</c:v>
                </c:pt>
                <c:pt idx="19686">
                  <c:v>1.3685999999998657</c:v>
                </c:pt>
                <c:pt idx="19687">
                  <c:v>1.3686999999998657</c:v>
                </c:pt>
                <c:pt idx="19688">
                  <c:v>1.3687999999998657</c:v>
                </c:pt>
                <c:pt idx="19689">
                  <c:v>1.3688999999998657</c:v>
                </c:pt>
                <c:pt idx="19690">
                  <c:v>1.3689999999998657</c:v>
                </c:pt>
                <c:pt idx="19691">
                  <c:v>1.3690999999998656</c:v>
                </c:pt>
                <c:pt idx="19692">
                  <c:v>1.3691999999998656</c:v>
                </c:pt>
                <c:pt idx="19693">
                  <c:v>1.3692999999998656</c:v>
                </c:pt>
                <c:pt idx="19694">
                  <c:v>1.3693999999998656</c:v>
                </c:pt>
                <c:pt idx="19695">
                  <c:v>1.3694999999998656</c:v>
                </c:pt>
                <c:pt idx="19696">
                  <c:v>1.3695999999998656</c:v>
                </c:pt>
                <c:pt idx="19697">
                  <c:v>1.3696999999998656</c:v>
                </c:pt>
                <c:pt idx="19698">
                  <c:v>1.3697999999998656</c:v>
                </c:pt>
                <c:pt idx="19699">
                  <c:v>1.3698999999998656</c:v>
                </c:pt>
                <c:pt idx="19700">
                  <c:v>1.3699999999998655</c:v>
                </c:pt>
                <c:pt idx="19701">
                  <c:v>1.3700999999998655</c:v>
                </c:pt>
                <c:pt idx="19702">
                  <c:v>1.3701999999998655</c:v>
                </c:pt>
                <c:pt idx="19703">
                  <c:v>1.3702999999998655</c:v>
                </c:pt>
                <c:pt idx="19704">
                  <c:v>1.3703999999998655</c:v>
                </c:pt>
                <c:pt idx="19705">
                  <c:v>1.3704999999998655</c:v>
                </c:pt>
                <c:pt idx="19706">
                  <c:v>1.3705999999998655</c:v>
                </c:pt>
                <c:pt idx="19707">
                  <c:v>1.3706999999998655</c:v>
                </c:pt>
                <c:pt idx="19708">
                  <c:v>1.3707999999998655</c:v>
                </c:pt>
                <c:pt idx="19709">
                  <c:v>1.3708999999998654</c:v>
                </c:pt>
                <c:pt idx="19710">
                  <c:v>1.3709999999998654</c:v>
                </c:pt>
                <c:pt idx="19711">
                  <c:v>1.3710999999998654</c:v>
                </c:pt>
                <c:pt idx="19712">
                  <c:v>1.3711999999998654</c:v>
                </c:pt>
                <c:pt idx="19713">
                  <c:v>1.3712999999998654</c:v>
                </c:pt>
                <c:pt idx="19714">
                  <c:v>1.3713999999998654</c:v>
                </c:pt>
                <c:pt idx="19715">
                  <c:v>1.3714999999998654</c:v>
                </c:pt>
                <c:pt idx="19716">
                  <c:v>1.3715999999998654</c:v>
                </c:pt>
                <c:pt idx="19717">
                  <c:v>1.3716999999998654</c:v>
                </c:pt>
                <c:pt idx="19718">
                  <c:v>1.3717999999998653</c:v>
                </c:pt>
                <c:pt idx="19719">
                  <c:v>1.3718999999998653</c:v>
                </c:pt>
                <c:pt idx="19720">
                  <c:v>1.3719999999998653</c:v>
                </c:pt>
                <c:pt idx="19721">
                  <c:v>1.3720999999998653</c:v>
                </c:pt>
                <c:pt idx="19722">
                  <c:v>1.3721999999998653</c:v>
                </c:pt>
                <c:pt idx="19723">
                  <c:v>1.3722999999998653</c:v>
                </c:pt>
                <c:pt idx="19724">
                  <c:v>1.3723999999998653</c:v>
                </c:pt>
                <c:pt idx="19725">
                  <c:v>1.3724999999998653</c:v>
                </c:pt>
                <c:pt idx="19726">
                  <c:v>1.3725999999998653</c:v>
                </c:pt>
                <c:pt idx="19727">
                  <c:v>1.3726999999998653</c:v>
                </c:pt>
                <c:pt idx="19728">
                  <c:v>1.3727999999998652</c:v>
                </c:pt>
                <c:pt idx="19729">
                  <c:v>1.3728999999998652</c:v>
                </c:pt>
                <c:pt idx="19730">
                  <c:v>1.3729999999998652</c:v>
                </c:pt>
                <c:pt idx="19731">
                  <c:v>1.3730999999998652</c:v>
                </c:pt>
                <c:pt idx="19732">
                  <c:v>1.3731999999998652</c:v>
                </c:pt>
                <c:pt idx="19733">
                  <c:v>1.3732999999998652</c:v>
                </c:pt>
                <c:pt idx="19734">
                  <c:v>1.3733999999998652</c:v>
                </c:pt>
                <c:pt idx="19735">
                  <c:v>1.3734999999998652</c:v>
                </c:pt>
                <c:pt idx="19736">
                  <c:v>1.3735999999998652</c:v>
                </c:pt>
                <c:pt idx="19737">
                  <c:v>1.3736999999998651</c:v>
                </c:pt>
                <c:pt idx="19738">
                  <c:v>1.3737999999998651</c:v>
                </c:pt>
                <c:pt idx="19739">
                  <c:v>1.3738999999998651</c:v>
                </c:pt>
                <c:pt idx="19740">
                  <c:v>1.3739999999998651</c:v>
                </c:pt>
                <c:pt idx="19741">
                  <c:v>1.3740999999998651</c:v>
                </c:pt>
                <c:pt idx="19742">
                  <c:v>1.3741999999998651</c:v>
                </c:pt>
                <c:pt idx="19743">
                  <c:v>1.3742999999998651</c:v>
                </c:pt>
                <c:pt idx="19744">
                  <c:v>1.3743999999998651</c:v>
                </c:pt>
                <c:pt idx="19745">
                  <c:v>1.3744999999998651</c:v>
                </c:pt>
                <c:pt idx="19746">
                  <c:v>1.374599999999865</c:v>
                </c:pt>
                <c:pt idx="19747">
                  <c:v>1.374699999999865</c:v>
                </c:pt>
                <c:pt idx="19748">
                  <c:v>1.374799999999865</c:v>
                </c:pt>
                <c:pt idx="19749">
                  <c:v>1.374899999999865</c:v>
                </c:pt>
                <c:pt idx="19750">
                  <c:v>1.374999999999865</c:v>
                </c:pt>
                <c:pt idx="19751">
                  <c:v>1.375099999999865</c:v>
                </c:pt>
                <c:pt idx="19752">
                  <c:v>1.375199999999865</c:v>
                </c:pt>
                <c:pt idx="19753">
                  <c:v>1.375299999999865</c:v>
                </c:pt>
                <c:pt idx="19754">
                  <c:v>1.375399999999865</c:v>
                </c:pt>
                <c:pt idx="19755">
                  <c:v>1.3754999999998649</c:v>
                </c:pt>
                <c:pt idx="19756">
                  <c:v>1.3755999999998649</c:v>
                </c:pt>
                <c:pt idx="19757">
                  <c:v>1.3756999999998649</c:v>
                </c:pt>
                <c:pt idx="19758">
                  <c:v>1.3757999999998649</c:v>
                </c:pt>
                <c:pt idx="19759">
                  <c:v>1.3758999999998649</c:v>
                </c:pt>
                <c:pt idx="19760">
                  <c:v>1.3759999999998649</c:v>
                </c:pt>
                <c:pt idx="19761">
                  <c:v>1.3760999999998649</c:v>
                </c:pt>
                <c:pt idx="19762">
                  <c:v>1.3761999999998649</c:v>
                </c:pt>
                <c:pt idx="19763">
                  <c:v>1.3762999999998649</c:v>
                </c:pt>
                <c:pt idx="19764">
                  <c:v>1.3763999999998648</c:v>
                </c:pt>
                <c:pt idx="19765">
                  <c:v>1.3764999999998648</c:v>
                </c:pt>
                <c:pt idx="19766">
                  <c:v>1.3765999999998648</c:v>
                </c:pt>
                <c:pt idx="19767">
                  <c:v>1.3766999999998648</c:v>
                </c:pt>
                <c:pt idx="19768">
                  <c:v>1.3767999999998648</c:v>
                </c:pt>
                <c:pt idx="19769">
                  <c:v>1.3768999999998648</c:v>
                </c:pt>
                <c:pt idx="19770">
                  <c:v>1.3769999999998648</c:v>
                </c:pt>
                <c:pt idx="19771">
                  <c:v>1.3770999999998648</c:v>
                </c:pt>
                <c:pt idx="19772">
                  <c:v>1.3771999999998648</c:v>
                </c:pt>
                <c:pt idx="19773">
                  <c:v>1.3772999999998647</c:v>
                </c:pt>
                <c:pt idx="19774">
                  <c:v>1.3773999999998647</c:v>
                </c:pt>
                <c:pt idx="19775">
                  <c:v>1.3774999999998647</c:v>
                </c:pt>
                <c:pt idx="19776">
                  <c:v>1.3775999999998647</c:v>
                </c:pt>
                <c:pt idx="19777">
                  <c:v>1.3776999999998647</c:v>
                </c:pt>
                <c:pt idx="19778">
                  <c:v>1.3777999999998647</c:v>
                </c:pt>
                <c:pt idx="19779">
                  <c:v>1.3778999999998647</c:v>
                </c:pt>
                <c:pt idx="19780">
                  <c:v>1.3779999999998647</c:v>
                </c:pt>
                <c:pt idx="19781">
                  <c:v>1.3780999999998647</c:v>
                </c:pt>
                <c:pt idx="19782">
                  <c:v>1.3781999999998646</c:v>
                </c:pt>
                <c:pt idx="19783">
                  <c:v>1.3782999999998646</c:v>
                </c:pt>
                <c:pt idx="19784">
                  <c:v>1.3783999999998646</c:v>
                </c:pt>
                <c:pt idx="19785">
                  <c:v>1.3784999999998646</c:v>
                </c:pt>
                <c:pt idx="19786">
                  <c:v>1.3785999999998646</c:v>
                </c:pt>
                <c:pt idx="19787">
                  <c:v>1.3786999999998646</c:v>
                </c:pt>
                <c:pt idx="19788">
                  <c:v>1.3787999999998646</c:v>
                </c:pt>
                <c:pt idx="19789">
                  <c:v>1.3788999999998646</c:v>
                </c:pt>
                <c:pt idx="19790">
                  <c:v>1.3789999999998646</c:v>
                </c:pt>
                <c:pt idx="19791">
                  <c:v>1.3790999999998645</c:v>
                </c:pt>
                <c:pt idx="19792">
                  <c:v>1.3791999999998645</c:v>
                </c:pt>
                <c:pt idx="19793">
                  <c:v>1.3792999999998645</c:v>
                </c:pt>
                <c:pt idx="19794">
                  <c:v>1.3793999999998645</c:v>
                </c:pt>
                <c:pt idx="19795">
                  <c:v>1.3794999999998645</c:v>
                </c:pt>
                <c:pt idx="19796">
                  <c:v>1.3795999999998645</c:v>
                </c:pt>
                <c:pt idx="19797">
                  <c:v>1.3796999999998645</c:v>
                </c:pt>
                <c:pt idx="19798">
                  <c:v>1.3797999999998645</c:v>
                </c:pt>
                <c:pt idx="19799">
                  <c:v>1.3798999999998645</c:v>
                </c:pt>
                <c:pt idx="19800">
                  <c:v>1.3799999999998644</c:v>
                </c:pt>
                <c:pt idx="19801">
                  <c:v>1.3800999999998644</c:v>
                </c:pt>
                <c:pt idx="19802">
                  <c:v>1.3801999999998644</c:v>
                </c:pt>
                <c:pt idx="19803">
                  <c:v>1.3802999999998644</c:v>
                </c:pt>
                <c:pt idx="19804">
                  <c:v>1.3803999999998644</c:v>
                </c:pt>
                <c:pt idx="19805">
                  <c:v>1.3804999999998644</c:v>
                </c:pt>
                <c:pt idx="19806">
                  <c:v>1.3805999999998644</c:v>
                </c:pt>
                <c:pt idx="19807">
                  <c:v>1.3806999999998644</c:v>
                </c:pt>
                <c:pt idx="19808">
                  <c:v>1.3807999999998644</c:v>
                </c:pt>
                <c:pt idx="19809">
                  <c:v>1.3808999999998643</c:v>
                </c:pt>
                <c:pt idx="19810">
                  <c:v>1.3809999999998643</c:v>
                </c:pt>
                <c:pt idx="19811">
                  <c:v>1.3810999999998643</c:v>
                </c:pt>
                <c:pt idx="19812">
                  <c:v>1.3811999999998643</c:v>
                </c:pt>
                <c:pt idx="19813">
                  <c:v>1.3812999999998643</c:v>
                </c:pt>
                <c:pt idx="19814">
                  <c:v>1.3813999999998643</c:v>
                </c:pt>
                <c:pt idx="19815">
                  <c:v>1.3814999999998643</c:v>
                </c:pt>
                <c:pt idx="19816">
                  <c:v>1.3815999999998643</c:v>
                </c:pt>
                <c:pt idx="19817">
                  <c:v>1.3816999999998643</c:v>
                </c:pt>
                <c:pt idx="19818">
                  <c:v>1.3817999999998642</c:v>
                </c:pt>
                <c:pt idx="19819">
                  <c:v>1.3818999999998642</c:v>
                </c:pt>
                <c:pt idx="19820">
                  <c:v>1.3819999999998642</c:v>
                </c:pt>
                <c:pt idx="19821">
                  <c:v>1.3820999999998642</c:v>
                </c:pt>
                <c:pt idx="19822">
                  <c:v>1.3821999999998642</c:v>
                </c:pt>
                <c:pt idx="19823">
                  <c:v>1.3822999999998642</c:v>
                </c:pt>
                <c:pt idx="19824">
                  <c:v>1.3823999999998642</c:v>
                </c:pt>
                <c:pt idx="19825">
                  <c:v>1.3824999999998642</c:v>
                </c:pt>
                <c:pt idx="19826">
                  <c:v>1.3825999999998642</c:v>
                </c:pt>
                <c:pt idx="19827">
                  <c:v>1.3826999999998641</c:v>
                </c:pt>
                <c:pt idx="19828">
                  <c:v>1.3827999999998641</c:v>
                </c:pt>
                <c:pt idx="19829">
                  <c:v>1.3828999999998641</c:v>
                </c:pt>
                <c:pt idx="19830">
                  <c:v>1.3829999999998641</c:v>
                </c:pt>
                <c:pt idx="19831">
                  <c:v>1.3830999999998641</c:v>
                </c:pt>
                <c:pt idx="19832">
                  <c:v>1.3831999999998641</c:v>
                </c:pt>
                <c:pt idx="19833">
                  <c:v>1.3832999999998641</c:v>
                </c:pt>
                <c:pt idx="19834">
                  <c:v>1.3833999999998641</c:v>
                </c:pt>
                <c:pt idx="19835">
                  <c:v>1.3834999999998641</c:v>
                </c:pt>
                <c:pt idx="19836">
                  <c:v>1.383599999999864</c:v>
                </c:pt>
                <c:pt idx="19837">
                  <c:v>1.383699999999864</c:v>
                </c:pt>
                <c:pt idx="19838">
                  <c:v>1.383799999999864</c:v>
                </c:pt>
                <c:pt idx="19839">
                  <c:v>1.383899999999864</c:v>
                </c:pt>
                <c:pt idx="19840">
                  <c:v>1.383999999999864</c:v>
                </c:pt>
                <c:pt idx="19841">
                  <c:v>1.384099999999864</c:v>
                </c:pt>
                <c:pt idx="19842">
                  <c:v>1.384199999999864</c:v>
                </c:pt>
                <c:pt idx="19843">
                  <c:v>1.384299999999864</c:v>
                </c:pt>
                <c:pt idx="19844">
                  <c:v>1.384399999999864</c:v>
                </c:pt>
                <c:pt idx="19845">
                  <c:v>1.384499999999864</c:v>
                </c:pt>
                <c:pt idx="19846">
                  <c:v>1.3845999999998639</c:v>
                </c:pt>
                <c:pt idx="19847">
                  <c:v>1.3846999999998639</c:v>
                </c:pt>
                <c:pt idx="19848">
                  <c:v>1.3847999999998639</c:v>
                </c:pt>
                <c:pt idx="19849">
                  <c:v>1.3848999999998639</c:v>
                </c:pt>
                <c:pt idx="19850">
                  <c:v>1.3849999999998639</c:v>
                </c:pt>
                <c:pt idx="19851">
                  <c:v>1.3850999999998639</c:v>
                </c:pt>
                <c:pt idx="19852">
                  <c:v>1.3851999999998639</c:v>
                </c:pt>
                <c:pt idx="19853">
                  <c:v>1.3852999999998639</c:v>
                </c:pt>
                <c:pt idx="19854">
                  <c:v>1.3853999999998639</c:v>
                </c:pt>
                <c:pt idx="19855">
                  <c:v>1.3854999999998638</c:v>
                </c:pt>
                <c:pt idx="19856">
                  <c:v>1.3855999999998638</c:v>
                </c:pt>
                <c:pt idx="19857">
                  <c:v>1.3856999999998638</c:v>
                </c:pt>
                <c:pt idx="19858">
                  <c:v>1.3857999999998638</c:v>
                </c:pt>
                <c:pt idx="19859">
                  <c:v>1.3858999999998638</c:v>
                </c:pt>
                <c:pt idx="19860">
                  <c:v>1.3859999999998638</c:v>
                </c:pt>
                <c:pt idx="19861">
                  <c:v>1.3860999999998638</c:v>
                </c:pt>
                <c:pt idx="19862">
                  <c:v>1.3861999999998638</c:v>
                </c:pt>
                <c:pt idx="19863">
                  <c:v>1.3862999999998638</c:v>
                </c:pt>
                <c:pt idx="19864">
                  <c:v>1.3863999999998637</c:v>
                </c:pt>
                <c:pt idx="19865">
                  <c:v>1.3864999999998637</c:v>
                </c:pt>
                <c:pt idx="19866">
                  <c:v>1.3865999999998637</c:v>
                </c:pt>
                <c:pt idx="19867">
                  <c:v>1.3866999999998637</c:v>
                </c:pt>
                <c:pt idx="19868">
                  <c:v>1.3867999999998637</c:v>
                </c:pt>
                <c:pt idx="19869">
                  <c:v>1.3868999999998637</c:v>
                </c:pt>
                <c:pt idx="19870">
                  <c:v>1.3869999999998637</c:v>
                </c:pt>
                <c:pt idx="19871">
                  <c:v>1.3870999999998637</c:v>
                </c:pt>
                <c:pt idx="19872">
                  <c:v>1.3871999999998637</c:v>
                </c:pt>
                <c:pt idx="19873">
                  <c:v>1.3872999999998636</c:v>
                </c:pt>
                <c:pt idx="19874">
                  <c:v>1.3873999999998636</c:v>
                </c:pt>
                <c:pt idx="19875">
                  <c:v>1.3874999999998636</c:v>
                </c:pt>
                <c:pt idx="19876">
                  <c:v>1.3875999999998636</c:v>
                </c:pt>
                <c:pt idx="19877">
                  <c:v>1.3876999999998636</c:v>
                </c:pt>
                <c:pt idx="19878">
                  <c:v>1.3877999999998636</c:v>
                </c:pt>
                <c:pt idx="19879">
                  <c:v>1.3878999999998636</c:v>
                </c:pt>
                <c:pt idx="19880">
                  <c:v>1.3879999999998636</c:v>
                </c:pt>
                <c:pt idx="19881">
                  <c:v>1.3880999999998636</c:v>
                </c:pt>
                <c:pt idx="19882">
                  <c:v>1.3881999999998635</c:v>
                </c:pt>
                <c:pt idx="19883">
                  <c:v>1.3882999999998635</c:v>
                </c:pt>
                <c:pt idx="19884">
                  <c:v>1.3883999999998635</c:v>
                </c:pt>
                <c:pt idx="19885">
                  <c:v>1.3884999999998635</c:v>
                </c:pt>
                <c:pt idx="19886">
                  <c:v>1.3885999999998635</c:v>
                </c:pt>
                <c:pt idx="19887">
                  <c:v>1.3886999999998635</c:v>
                </c:pt>
                <c:pt idx="19888">
                  <c:v>1.3887999999998635</c:v>
                </c:pt>
                <c:pt idx="19889">
                  <c:v>1.3888999999998635</c:v>
                </c:pt>
                <c:pt idx="19890">
                  <c:v>1.3889999999998635</c:v>
                </c:pt>
                <c:pt idx="19891">
                  <c:v>1.3890999999998634</c:v>
                </c:pt>
                <c:pt idx="19892">
                  <c:v>1.3891999999998634</c:v>
                </c:pt>
                <c:pt idx="19893">
                  <c:v>1.3892999999998634</c:v>
                </c:pt>
                <c:pt idx="19894">
                  <c:v>1.3893999999998634</c:v>
                </c:pt>
                <c:pt idx="19895">
                  <c:v>1.3894999999998634</c:v>
                </c:pt>
                <c:pt idx="19896">
                  <c:v>1.3895999999998634</c:v>
                </c:pt>
                <c:pt idx="19897">
                  <c:v>1.3896999999998634</c:v>
                </c:pt>
                <c:pt idx="19898">
                  <c:v>1.3897999999998634</c:v>
                </c:pt>
                <c:pt idx="19899">
                  <c:v>1.3898999999998634</c:v>
                </c:pt>
                <c:pt idx="19900">
                  <c:v>1.3899999999998633</c:v>
                </c:pt>
                <c:pt idx="19901">
                  <c:v>1.3900999999998633</c:v>
                </c:pt>
                <c:pt idx="19902">
                  <c:v>1.3901999999998633</c:v>
                </c:pt>
                <c:pt idx="19903">
                  <c:v>1.3902999999998633</c:v>
                </c:pt>
                <c:pt idx="19904">
                  <c:v>1.3903999999998633</c:v>
                </c:pt>
                <c:pt idx="19905">
                  <c:v>1.3904999999998633</c:v>
                </c:pt>
                <c:pt idx="19906">
                  <c:v>1.3905999999998633</c:v>
                </c:pt>
                <c:pt idx="19907">
                  <c:v>1.3906999999998633</c:v>
                </c:pt>
                <c:pt idx="19908">
                  <c:v>1.3907999999998633</c:v>
                </c:pt>
                <c:pt idx="19909">
                  <c:v>1.3908999999998632</c:v>
                </c:pt>
                <c:pt idx="19910">
                  <c:v>1.3909999999998632</c:v>
                </c:pt>
                <c:pt idx="19911">
                  <c:v>1.3910999999998632</c:v>
                </c:pt>
                <c:pt idx="19912">
                  <c:v>1.3911999999998632</c:v>
                </c:pt>
                <c:pt idx="19913">
                  <c:v>1.3912999999998632</c:v>
                </c:pt>
                <c:pt idx="19914">
                  <c:v>1.3913999999998632</c:v>
                </c:pt>
                <c:pt idx="19915">
                  <c:v>1.3914999999998632</c:v>
                </c:pt>
                <c:pt idx="19916">
                  <c:v>1.3915999999998632</c:v>
                </c:pt>
                <c:pt idx="19917">
                  <c:v>1.3916999999998632</c:v>
                </c:pt>
                <c:pt idx="19918">
                  <c:v>1.3917999999998631</c:v>
                </c:pt>
                <c:pt idx="19919">
                  <c:v>1.3918999999998631</c:v>
                </c:pt>
                <c:pt idx="19920">
                  <c:v>1.3919999999998631</c:v>
                </c:pt>
                <c:pt idx="19921">
                  <c:v>1.3920999999998631</c:v>
                </c:pt>
                <c:pt idx="19922">
                  <c:v>1.3921999999998631</c:v>
                </c:pt>
                <c:pt idx="19923">
                  <c:v>1.3922999999998631</c:v>
                </c:pt>
                <c:pt idx="19924">
                  <c:v>1.3923999999998631</c:v>
                </c:pt>
                <c:pt idx="19925">
                  <c:v>1.3924999999998631</c:v>
                </c:pt>
                <c:pt idx="19926">
                  <c:v>1.3925999999998631</c:v>
                </c:pt>
                <c:pt idx="19927">
                  <c:v>1.392699999999863</c:v>
                </c:pt>
                <c:pt idx="19928">
                  <c:v>1.392799999999863</c:v>
                </c:pt>
                <c:pt idx="19929">
                  <c:v>1.392899999999863</c:v>
                </c:pt>
                <c:pt idx="19930">
                  <c:v>1.392999999999863</c:v>
                </c:pt>
                <c:pt idx="19931">
                  <c:v>1.393099999999863</c:v>
                </c:pt>
                <c:pt idx="19932">
                  <c:v>1.393199999999863</c:v>
                </c:pt>
                <c:pt idx="19933">
                  <c:v>1.393299999999863</c:v>
                </c:pt>
                <c:pt idx="19934">
                  <c:v>1.393399999999863</c:v>
                </c:pt>
                <c:pt idx="19935">
                  <c:v>1.393499999999863</c:v>
                </c:pt>
                <c:pt idx="19936">
                  <c:v>1.3935999999998629</c:v>
                </c:pt>
                <c:pt idx="19937">
                  <c:v>1.3936999999998629</c:v>
                </c:pt>
                <c:pt idx="19938">
                  <c:v>1.3937999999998629</c:v>
                </c:pt>
                <c:pt idx="19939">
                  <c:v>1.3938999999998629</c:v>
                </c:pt>
                <c:pt idx="19940">
                  <c:v>1.3939999999998629</c:v>
                </c:pt>
                <c:pt idx="19941">
                  <c:v>1.3940999999998629</c:v>
                </c:pt>
                <c:pt idx="19942">
                  <c:v>1.3941999999998629</c:v>
                </c:pt>
                <c:pt idx="19943">
                  <c:v>1.3942999999998629</c:v>
                </c:pt>
                <c:pt idx="19944">
                  <c:v>1.3943999999998629</c:v>
                </c:pt>
                <c:pt idx="19945">
                  <c:v>1.3944999999998628</c:v>
                </c:pt>
                <c:pt idx="19946">
                  <c:v>1.3945999999998628</c:v>
                </c:pt>
                <c:pt idx="19947">
                  <c:v>1.3946999999998628</c:v>
                </c:pt>
                <c:pt idx="19948">
                  <c:v>1.3947999999998628</c:v>
                </c:pt>
                <c:pt idx="19949">
                  <c:v>1.3948999999998628</c:v>
                </c:pt>
                <c:pt idx="19950">
                  <c:v>1.3949999999998628</c:v>
                </c:pt>
                <c:pt idx="19951">
                  <c:v>1.3950999999998628</c:v>
                </c:pt>
                <c:pt idx="19952">
                  <c:v>1.3951999999998628</c:v>
                </c:pt>
                <c:pt idx="19953">
                  <c:v>1.3952999999998628</c:v>
                </c:pt>
                <c:pt idx="19954">
                  <c:v>1.3953999999998628</c:v>
                </c:pt>
                <c:pt idx="19955">
                  <c:v>1.3954999999998627</c:v>
                </c:pt>
                <c:pt idx="19956">
                  <c:v>1.3955999999998627</c:v>
                </c:pt>
                <c:pt idx="19957">
                  <c:v>1.3956999999998627</c:v>
                </c:pt>
                <c:pt idx="19958">
                  <c:v>1.3957999999998627</c:v>
                </c:pt>
                <c:pt idx="19959">
                  <c:v>1.3958999999998627</c:v>
                </c:pt>
                <c:pt idx="19960">
                  <c:v>1.3959999999998627</c:v>
                </c:pt>
                <c:pt idx="19961">
                  <c:v>1.3960999999998627</c:v>
                </c:pt>
                <c:pt idx="19962">
                  <c:v>1.3961999999998627</c:v>
                </c:pt>
                <c:pt idx="19963">
                  <c:v>1.3962999999998627</c:v>
                </c:pt>
                <c:pt idx="19964">
                  <c:v>1.3963999999998626</c:v>
                </c:pt>
                <c:pt idx="19965">
                  <c:v>1.3964999999998626</c:v>
                </c:pt>
                <c:pt idx="19966">
                  <c:v>1.3965999999998626</c:v>
                </c:pt>
                <c:pt idx="19967">
                  <c:v>1.3966999999998626</c:v>
                </c:pt>
                <c:pt idx="19968">
                  <c:v>1.3967999999998626</c:v>
                </c:pt>
                <c:pt idx="19969">
                  <c:v>1.3968999999998626</c:v>
                </c:pt>
                <c:pt idx="19970">
                  <c:v>1.3969999999998626</c:v>
                </c:pt>
                <c:pt idx="19971">
                  <c:v>1.3970999999998626</c:v>
                </c:pt>
                <c:pt idx="19972">
                  <c:v>1.3971999999998626</c:v>
                </c:pt>
                <c:pt idx="19973">
                  <c:v>1.3972999999998625</c:v>
                </c:pt>
                <c:pt idx="19974">
                  <c:v>1.3973999999998625</c:v>
                </c:pt>
                <c:pt idx="19975">
                  <c:v>1.3974999999998625</c:v>
                </c:pt>
                <c:pt idx="19976">
                  <c:v>1.3975999999998625</c:v>
                </c:pt>
                <c:pt idx="19977">
                  <c:v>1.3976999999998625</c:v>
                </c:pt>
                <c:pt idx="19978">
                  <c:v>1.3977999999998625</c:v>
                </c:pt>
                <c:pt idx="19979">
                  <c:v>1.3978999999998625</c:v>
                </c:pt>
                <c:pt idx="19980">
                  <c:v>1.3979999999998625</c:v>
                </c:pt>
                <c:pt idx="19981">
                  <c:v>1.3980999999998625</c:v>
                </c:pt>
                <c:pt idx="19982">
                  <c:v>1.3981999999998624</c:v>
                </c:pt>
                <c:pt idx="19983">
                  <c:v>1.3982999999998624</c:v>
                </c:pt>
                <c:pt idx="19984">
                  <c:v>1.3983999999998624</c:v>
                </c:pt>
                <c:pt idx="19985">
                  <c:v>1.3984999999998624</c:v>
                </c:pt>
                <c:pt idx="19986">
                  <c:v>1.3985999999998624</c:v>
                </c:pt>
                <c:pt idx="19987">
                  <c:v>1.3986999999998624</c:v>
                </c:pt>
                <c:pt idx="19988">
                  <c:v>1.3987999999998624</c:v>
                </c:pt>
                <c:pt idx="19989">
                  <c:v>1.3988999999998624</c:v>
                </c:pt>
                <c:pt idx="19990">
                  <c:v>1.3989999999998624</c:v>
                </c:pt>
                <c:pt idx="19991">
                  <c:v>1.3990999999998623</c:v>
                </c:pt>
                <c:pt idx="19992">
                  <c:v>1.3991999999998623</c:v>
                </c:pt>
                <c:pt idx="19993">
                  <c:v>1.3992999999998623</c:v>
                </c:pt>
                <c:pt idx="19994">
                  <c:v>1.3993999999998623</c:v>
                </c:pt>
                <c:pt idx="19995">
                  <c:v>1.3994999999998623</c:v>
                </c:pt>
                <c:pt idx="19996">
                  <c:v>1.3995999999998623</c:v>
                </c:pt>
                <c:pt idx="19997">
                  <c:v>1.3996999999998623</c:v>
                </c:pt>
                <c:pt idx="19998">
                  <c:v>1.3997999999998623</c:v>
                </c:pt>
                <c:pt idx="19999">
                  <c:v>1.3998999999998623</c:v>
                </c:pt>
                <c:pt idx="20000">
                  <c:v>1.3999999999998622</c:v>
                </c:pt>
                <c:pt idx="20001">
                  <c:v>1.4000999999998622</c:v>
                </c:pt>
                <c:pt idx="20002">
                  <c:v>1.4001999999998622</c:v>
                </c:pt>
                <c:pt idx="20003">
                  <c:v>1.4002999999998622</c:v>
                </c:pt>
                <c:pt idx="20004">
                  <c:v>1.4003999999998622</c:v>
                </c:pt>
                <c:pt idx="20005">
                  <c:v>1.4004999999998622</c:v>
                </c:pt>
                <c:pt idx="20006">
                  <c:v>1.4005999999998622</c:v>
                </c:pt>
                <c:pt idx="20007">
                  <c:v>1.4006999999998622</c:v>
                </c:pt>
                <c:pt idx="20008">
                  <c:v>1.4007999999998622</c:v>
                </c:pt>
                <c:pt idx="20009">
                  <c:v>1.4008999999998621</c:v>
                </c:pt>
                <c:pt idx="20010">
                  <c:v>1.4009999999998621</c:v>
                </c:pt>
                <c:pt idx="20011">
                  <c:v>1.4010999999998621</c:v>
                </c:pt>
                <c:pt idx="20012">
                  <c:v>1.4011999999998621</c:v>
                </c:pt>
                <c:pt idx="20013">
                  <c:v>1.4012999999998621</c:v>
                </c:pt>
                <c:pt idx="20014">
                  <c:v>1.4013999999998621</c:v>
                </c:pt>
                <c:pt idx="20015">
                  <c:v>1.4014999999998621</c:v>
                </c:pt>
                <c:pt idx="20016">
                  <c:v>1.4015999999998621</c:v>
                </c:pt>
                <c:pt idx="20017">
                  <c:v>1.4016999999998621</c:v>
                </c:pt>
                <c:pt idx="20018">
                  <c:v>1.401799999999862</c:v>
                </c:pt>
                <c:pt idx="20019">
                  <c:v>1.401899999999862</c:v>
                </c:pt>
                <c:pt idx="20020">
                  <c:v>1.401999999999862</c:v>
                </c:pt>
                <c:pt idx="20021">
                  <c:v>1.402099999999862</c:v>
                </c:pt>
                <c:pt idx="20022">
                  <c:v>1.402199999999862</c:v>
                </c:pt>
                <c:pt idx="20023">
                  <c:v>1.402299999999862</c:v>
                </c:pt>
                <c:pt idx="20024">
                  <c:v>1.402399999999862</c:v>
                </c:pt>
                <c:pt idx="20025">
                  <c:v>1.402499999999862</c:v>
                </c:pt>
                <c:pt idx="20026">
                  <c:v>1.402599999999862</c:v>
                </c:pt>
                <c:pt idx="20027">
                  <c:v>1.4026999999998619</c:v>
                </c:pt>
                <c:pt idx="20028">
                  <c:v>1.4027999999998619</c:v>
                </c:pt>
                <c:pt idx="20029">
                  <c:v>1.4028999999998619</c:v>
                </c:pt>
                <c:pt idx="20030">
                  <c:v>1.4029999999998619</c:v>
                </c:pt>
                <c:pt idx="20031">
                  <c:v>1.4030999999998619</c:v>
                </c:pt>
                <c:pt idx="20032">
                  <c:v>1.4031999999998619</c:v>
                </c:pt>
                <c:pt idx="20033">
                  <c:v>1.4032999999998619</c:v>
                </c:pt>
                <c:pt idx="20034">
                  <c:v>1.4033999999998619</c:v>
                </c:pt>
                <c:pt idx="20035">
                  <c:v>1.4034999999998619</c:v>
                </c:pt>
                <c:pt idx="20036">
                  <c:v>1.4035999999998618</c:v>
                </c:pt>
                <c:pt idx="20037">
                  <c:v>1.4036999999998618</c:v>
                </c:pt>
                <c:pt idx="20038">
                  <c:v>1.4037999999998618</c:v>
                </c:pt>
                <c:pt idx="20039">
                  <c:v>1.4038999999998618</c:v>
                </c:pt>
                <c:pt idx="20040">
                  <c:v>1.4039999999998618</c:v>
                </c:pt>
                <c:pt idx="20041">
                  <c:v>1.4040999999998618</c:v>
                </c:pt>
                <c:pt idx="20042">
                  <c:v>1.4041999999998618</c:v>
                </c:pt>
                <c:pt idx="20043">
                  <c:v>1.4042999999998618</c:v>
                </c:pt>
                <c:pt idx="20044">
                  <c:v>1.4043999999998618</c:v>
                </c:pt>
                <c:pt idx="20045">
                  <c:v>1.4044999999998617</c:v>
                </c:pt>
                <c:pt idx="20046">
                  <c:v>1.4045999999998617</c:v>
                </c:pt>
                <c:pt idx="20047">
                  <c:v>1.4046999999998617</c:v>
                </c:pt>
                <c:pt idx="20048">
                  <c:v>1.4047999999998617</c:v>
                </c:pt>
                <c:pt idx="20049">
                  <c:v>1.4048999999998617</c:v>
                </c:pt>
                <c:pt idx="20050">
                  <c:v>1.4049999999998617</c:v>
                </c:pt>
                <c:pt idx="20051">
                  <c:v>1.4050999999998617</c:v>
                </c:pt>
                <c:pt idx="20052">
                  <c:v>1.4051999999998617</c:v>
                </c:pt>
                <c:pt idx="20053">
                  <c:v>1.4052999999998617</c:v>
                </c:pt>
                <c:pt idx="20054">
                  <c:v>1.4053999999998616</c:v>
                </c:pt>
                <c:pt idx="20055">
                  <c:v>1.4054999999998616</c:v>
                </c:pt>
                <c:pt idx="20056">
                  <c:v>1.4055999999998616</c:v>
                </c:pt>
                <c:pt idx="20057">
                  <c:v>1.4056999999998616</c:v>
                </c:pt>
                <c:pt idx="20058">
                  <c:v>1.4057999999998616</c:v>
                </c:pt>
                <c:pt idx="20059">
                  <c:v>1.4058999999998616</c:v>
                </c:pt>
                <c:pt idx="20060">
                  <c:v>1.4059999999998616</c:v>
                </c:pt>
                <c:pt idx="20061">
                  <c:v>1.4060999999998616</c:v>
                </c:pt>
                <c:pt idx="20062">
                  <c:v>1.4061999999998616</c:v>
                </c:pt>
                <c:pt idx="20063">
                  <c:v>1.4062999999998615</c:v>
                </c:pt>
                <c:pt idx="20064">
                  <c:v>1.4063999999998615</c:v>
                </c:pt>
                <c:pt idx="20065">
                  <c:v>1.4064999999998615</c:v>
                </c:pt>
                <c:pt idx="20066">
                  <c:v>1.4065999999998615</c:v>
                </c:pt>
                <c:pt idx="20067">
                  <c:v>1.4066999999998615</c:v>
                </c:pt>
                <c:pt idx="20068">
                  <c:v>1.4067999999998615</c:v>
                </c:pt>
                <c:pt idx="20069">
                  <c:v>1.4068999999998615</c:v>
                </c:pt>
                <c:pt idx="20070">
                  <c:v>1.4069999999998615</c:v>
                </c:pt>
                <c:pt idx="20071">
                  <c:v>1.4070999999998615</c:v>
                </c:pt>
                <c:pt idx="20072">
                  <c:v>1.4071999999998615</c:v>
                </c:pt>
                <c:pt idx="20073">
                  <c:v>1.4072999999998614</c:v>
                </c:pt>
                <c:pt idx="20074">
                  <c:v>1.4073999999998614</c:v>
                </c:pt>
                <c:pt idx="20075">
                  <c:v>1.4074999999998614</c:v>
                </c:pt>
                <c:pt idx="20076">
                  <c:v>1.4075999999998614</c:v>
                </c:pt>
                <c:pt idx="20077">
                  <c:v>1.4076999999998614</c:v>
                </c:pt>
                <c:pt idx="20078">
                  <c:v>1.4077999999998614</c:v>
                </c:pt>
                <c:pt idx="20079">
                  <c:v>1.4078999999998614</c:v>
                </c:pt>
                <c:pt idx="20080">
                  <c:v>1.4079999999998614</c:v>
                </c:pt>
                <c:pt idx="20081">
                  <c:v>1.4080999999998614</c:v>
                </c:pt>
                <c:pt idx="20082">
                  <c:v>1.4081999999998613</c:v>
                </c:pt>
                <c:pt idx="20083">
                  <c:v>1.4082999999998613</c:v>
                </c:pt>
                <c:pt idx="20084">
                  <c:v>1.4083999999998613</c:v>
                </c:pt>
                <c:pt idx="20085">
                  <c:v>1.4084999999998613</c:v>
                </c:pt>
                <c:pt idx="20086">
                  <c:v>1.4085999999998613</c:v>
                </c:pt>
                <c:pt idx="20087">
                  <c:v>1.4086999999998613</c:v>
                </c:pt>
                <c:pt idx="20088">
                  <c:v>1.4087999999998613</c:v>
                </c:pt>
                <c:pt idx="20089">
                  <c:v>1.4088999999998613</c:v>
                </c:pt>
                <c:pt idx="20090">
                  <c:v>1.4089999999998613</c:v>
                </c:pt>
                <c:pt idx="20091">
                  <c:v>1.4090999999998612</c:v>
                </c:pt>
                <c:pt idx="20092">
                  <c:v>1.4091999999998612</c:v>
                </c:pt>
                <c:pt idx="20093">
                  <c:v>1.4092999999998612</c:v>
                </c:pt>
                <c:pt idx="20094">
                  <c:v>1.4093999999998612</c:v>
                </c:pt>
                <c:pt idx="20095">
                  <c:v>1.4094999999998612</c:v>
                </c:pt>
                <c:pt idx="20096">
                  <c:v>1.4095999999998612</c:v>
                </c:pt>
                <c:pt idx="20097">
                  <c:v>1.4096999999998612</c:v>
                </c:pt>
                <c:pt idx="20098">
                  <c:v>1.4097999999998612</c:v>
                </c:pt>
                <c:pt idx="20099">
                  <c:v>1.4098999999998612</c:v>
                </c:pt>
                <c:pt idx="20100">
                  <c:v>1.4099999999998611</c:v>
                </c:pt>
                <c:pt idx="20101">
                  <c:v>1.4100999999998611</c:v>
                </c:pt>
                <c:pt idx="20102">
                  <c:v>1.4101999999998611</c:v>
                </c:pt>
                <c:pt idx="20103">
                  <c:v>1.4102999999998611</c:v>
                </c:pt>
                <c:pt idx="20104">
                  <c:v>1.4103999999998611</c:v>
                </c:pt>
                <c:pt idx="20105">
                  <c:v>1.4104999999998611</c:v>
                </c:pt>
                <c:pt idx="20106">
                  <c:v>1.4105999999998611</c:v>
                </c:pt>
                <c:pt idx="20107">
                  <c:v>1.4106999999998611</c:v>
                </c:pt>
                <c:pt idx="20108">
                  <c:v>1.4107999999998611</c:v>
                </c:pt>
                <c:pt idx="20109">
                  <c:v>1.410899999999861</c:v>
                </c:pt>
                <c:pt idx="20110">
                  <c:v>1.410999999999861</c:v>
                </c:pt>
                <c:pt idx="20111">
                  <c:v>1.411099999999861</c:v>
                </c:pt>
                <c:pt idx="20112">
                  <c:v>1.411199999999861</c:v>
                </c:pt>
                <c:pt idx="20113">
                  <c:v>1.411299999999861</c:v>
                </c:pt>
                <c:pt idx="20114">
                  <c:v>1.411399999999861</c:v>
                </c:pt>
                <c:pt idx="20115">
                  <c:v>1.411499999999861</c:v>
                </c:pt>
                <c:pt idx="20116">
                  <c:v>1.411599999999861</c:v>
                </c:pt>
                <c:pt idx="20117">
                  <c:v>1.411699999999861</c:v>
                </c:pt>
                <c:pt idx="20118">
                  <c:v>1.4117999999998609</c:v>
                </c:pt>
                <c:pt idx="20119">
                  <c:v>1.4118999999998609</c:v>
                </c:pt>
                <c:pt idx="20120">
                  <c:v>1.4119999999998609</c:v>
                </c:pt>
                <c:pt idx="20121">
                  <c:v>1.4120999999998609</c:v>
                </c:pt>
                <c:pt idx="20122">
                  <c:v>1.4121999999998609</c:v>
                </c:pt>
                <c:pt idx="20123">
                  <c:v>1.4122999999998609</c:v>
                </c:pt>
                <c:pt idx="20124">
                  <c:v>1.4123999999998609</c:v>
                </c:pt>
                <c:pt idx="20125">
                  <c:v>1.4124999999998609</c:v>
                </c:pt>
                <c:pt idx="20126">
                  <c:v>1.4125999999998609</c:v>
                </c:pt>
                <c:pt idx="20127">
                  <c:v>1.4126999999998608</c:v>
                </c:pt>
                <c:pt idx="20128">
                  <c:v>1.4127999999998608</c:v>
                </c:pt>
                <c:pt idx="20129">
                  <c:v>1.4128999999998608</c:v>
                </c:pt>
                <c:pt idx="20130">
                  <c:v>1.4129999999998608</c:v>
                </c:pt>
                <c:pt idx="20131">
                  <c:v>1.4130999999998608</c:v>
                </c:pt>
                <c:pt idx="20132">
                  <c:v>1.4131999999998608</c:v>
                </c:pt>
                <c:pt idx="20133">
                  <c:v>1.4132999999998608</c:v>
                </c:pt>
                <c:pt idx="20134">
                  <c:v>1.4133999999998608</c:v>
                </c:pt>
                <c:pt idx="20135">
                  <c:v>1.4134999999998608</c:v>
                </c:pt>
                <c:pt idx="20136">
                  <c:v>1.4135999999998607</c:v>
                </c:pt>
                <c:pt idx="20137">
                  <c:v>1.4136999999998607</c:v>
                </c:pt>
                <c:pt idx="20138">
                  <c:v>1.4137999999998607</c:v>
                </c:pt>
                <c:pt idx="20139">
                  <c:v>1.4138999999998607</c:v>
                </c:pt>
                <c:pt idx="20140">
                  <c:v>1.4139999999998607</c:v>
                </c:pt>
                <c:pt idx="20141">
                  <c:v>1.4140999999998607</c:v>
                </c:pt>
                <c:pt idx="20142">
                  <c:v>1.4141999999998607</c:v>
                </c:pt>
                <c:pt idx="20143">
                  <c:v>1.4142999999998607</c:v>
                </c:pt>
                <c:pt idx="20144">
                  <c:v>1.4143999999998607</c:v>
                </c:pt>
                <c:pt idx="20145">
                  <c:v>1.4144999999998606</c:v>
                </c:pt>
                <c:pt idx="20146">
                  <c:v>1.4145999999998606</c:v>
                </c:pt>
                <c:pt idx="20147">
                  <c:v>1.4146999999998606</c:v>
                </c:pt>
                <c:pt idx="20148">
                  <c:v>1.4147999999998606</c:v>
                </c:pt>
                <c:pt idx="20149">
                  <c:v>1.4148999999998606</c:v>
                </c:pt>
                <c:pt idx="20150">
                  <c:v>1.4149999999998606</c:v>
                </c:pt>
                <c:pt idx="20151">
                  <c:v>1.4150999999998606</c:v>
                </c:pt>
                <c:pt idx="20152">
                  <c:v>1.4151999999998606</c:v>
                </c:pt>
                <c:pt idx="20153">
                  <c:v>1.4152999999998606</c:v>
                </c:pt>
                <c:pt idx="20154">
                  <c:v>1.4153999999998605</c:v>
                </c:pt>
                <c:pt idx="20155">
                  <c:v>1.4154999999998605</c:v>
                </c:pt>
                <c:pt idx="20156">
                  <c:v>1.4155999999998605</c:v>
                </c:pt>
                <c:pt idx="20157">
                  <c:v>1.4156999999998605</c:v>
                </c:pt>
                <c:pt idx="20158">
                  <c:v>1.4157999999998605</c:v>
                </c:pt>
                <c:pt idx="20159">
                  <c:v>1.4158999999998605</c:v>
                </c:pt>
                <c:pt idx="20160">
                  <c:v>1.4159999999998605</c:v>
                </c:pt>
                <c:pt idx="20161">
                  <c:v>1.4160999999998605</c:v>
                </c:pt>
                <c:pt idx="20162">
                  <c:v>1.4161999999998605</c:v>
                </c:pt>
                <c:pt idx="20163">
                  <c:v>1.4162999999998604</c:v>
                </c:pt>
                <c:pt idx="20164">
                  <c:v>1.4163999999998604</c:v>
                </c:pt>
                <c:pt idx="20165">
                  <c:v>1.4164999999998604</c:v>
                </c:pt>
                <c:pt idx="20166">
                  <c:v>1.4165999999998604</c:v>
                </c:pt>
                <c:pt idx="20167">
                  <c:v>1.4166999999998604</c:v>
                </c:pt>
                <c:pt idx="20168">
                  <c:v>1.4167999999998604</c:v>
                </c:pt>
                <c:pt idx="20169">
                  <c:v>1.4168999999998604</c:v>
                </c:pt>
                <c:pt idx="20170">
                  <c:v>1.4169999999998604</c:v>
                </c:pt>
                <c:pt idx="20171">
                  <c:v>1.4170999999998604</c:v>
                </c:pt>
                <c:pt idx="20172">
                  <c:v>1.4171999999998603</c:v>
                </c:pt>
                <c:pt idx="20173">
                  <c:v>1.4172999999998603</c:v>
                </c:pt>
                <c:pt idx="20174">
                  <c:v>1.4173999999998603</c:v>
                </c:pt>
                <c:pt idx="20175">
                  <c:v>1.4174999999998603</c:v>
                </c:pt>
                <c:pt idx="20176">
                  <c:v>1.4175999999998603</c:v>
                </c:pt>
                <c:pt idx="20177">
                  <c:v>1.4176999999998603</c:v>
                </c:pt>
                <c:pt idx="20178">
                  <c:v>1.4177999999998603</c:v>
                </c:pt>
                <c:pt idx="20179">
                  <c:v>1.4178999999998603</c:v>
                </c:pt>
                <c:pt idx="20180">
                  <c:v>1.4179999999998603</c:v>
                </c:pt>
                <c:pt idx="20181">
                  <c:v>1.4180999999998603</c:v>
                </c:pt>
                <c:pt idx="20182">
                  <c:v>1.4181999999998602</c:v>
                </c:pt>
                <c:pt idx="20183">
                  <c:v>1.4182999999998602</c:v>
                </c:pt>
                <c:pt idx="20184">
                  <c:v>1.4183999999998602</c:v>
                </c:pt>
                <c:pt idx="20185">
                  <c:v>1.4184999999998602</c:v>
                </c:pt>
                <c:pt idx="20186">
                  <c:v>1.4185999999998602</c:v>
                </c:pt>
                <c:pt idx="20187">
                  <c:v>1.4186999999998602</c:v>
                </c:pt>
                <c:pt idx="20188">
                  <c:v>1.4187999999998602</c:v>
                </c:pt>
                <c:pt idx="20189">
                  <c:v>1.4188999999998602</c:v>
                </c:pt>
                <c:pt idx="20190">
                  <c:v>1.4189999999998602</c:v>
                </c:pt>
                <c:pt idx="20191">
                  <c:v>1.4190999999998601</c:v>
                </c:pt>
                <c:pt idx="20192">
                  <c:v>1.4191999999998601</c:v>
                </c:pt>
                <c:pt idx="20193">
                  <c:v>1.4192999999998601</c:v>
                </c:pt>
                <c:pt idx="20194">
                  <c:v>1.4193999999998601</c:v>
                </c:pt>
                <c:pt idx="20195">
                  <c:v>1.4194999999998601</c:v>
                </c:pt>
                <c:pt idx="20196">
                  <c:v>1.4195999999998601</c:v>
                </c:pt>
                <c:pt idx="20197">
                  <c:v>1.4196999999998601</c:v>
                </c:pt>
                <c:pt idx="20198">
                  <c:v>1.4197999999998601</c:v>
                </c:pt>
                <c:pt idx="20199">
                  <c:v>1.4198999999998601</c:v>
                </c:pt>
                <c:pt idx="20200">
                  <c:v>1.41999999999986</c:v>
                </c:pt>
                <c:pt idx="20201">
                  <c:v>1.42009999999986</c:v>
                </c:pt>
                <c:pt idx="20202">
                  <c:v>1.42019999999986</c:v>
                </c:pt>
                <c:pt idx="20203">
                  <c:v>1.42029999999986</c:v>
                </c:pt>
                <c:pt idx="20204">
                  <c:v>1.42039999999986</c:v>
                </c:pt>
                <c:pt idx="20205">
                  <c:v>1.42049999999986</c:v>
                </c:pt>
                <c:pt idx="20206">
                  <c:v>1.42059999999986</c:v>
                </c:pt>
                <c:pt idx="20207">
                  <c:v>1.42069999999986</c:v>
                </c:pt>
                <c:pt idx="20208">
                  <c:v>1.42079999999986</c:v>
                </c:pt>
                <c:pt idx="20209">
                  <c:v>1.4208999999998599</c:v>
                </c:pt>
                <c:pt idx="20210">
                  <c:v>1.4209999999998599</c:v>
                </c:pt>
                <c:pt idx="20211">
                  <c:v>1.4210999999998599</c:v>
                </c:pt>
                <c:pt idx="20212">
                  <c:v>1.4211999999998599</c:v>
                </c:pt>
                <c:pt idx="20213">
                  <c:v>1.4212999999998599</c:v>
                </c:pt>
                <c:pt idx="20214">
                  <c:v>1.4213999999998599</c:v>
                </c:pt>
                <c:pt idx="20215">
                  <c:v>1.4214999999998599</c:v>
                </c:pt>
                <c:pt idx="20216">
                  <c:v>1.4215999999998599</c:v>
                </c:pt>
                <c:pt idx="20217">
                  <c:v>1.4216999999998599</c:v>
                </c:pt>
                <c:pt idx="20218">
                  <c:v>1.4217999999998598</c:v>
                </c:pt>
                <c:pt idx="20219">
                  <c:v>1.4218999999998598</c:v>
                </c:pt>
                <c:pt idx="20220">
                  <c:v>1.4219999999998598</c:v>
                </c:pt>
                <c:pt idx="20221">
                  <c:v>1.4220999999998598</c:v>
                </c:pt>
                <c:pt idx="20222">
                  <c:v>1.4221999999998598</c:v>
                </c:pt>
                <c:pt idx="20223">
                  <c:v>1.4222999999998598</c:v>
                </c:pt>
                <c:pt idx="20224">
                  <c:v>1.4223999999998598</c:v>
                </c:pt>
                <c:pt idx="20225">
                  <c:v>1.4224999999998598</c:v>
                </c:pt>
                <c:pt idx="20226">
                  <c:v>1.4225999999998598</c:v>
                </c:pt>
                <c:pt idx="20227">
                  <c:v>1.4226999999998597</c:v>
                </c:pt>
                <c:pt idx="20228">
                  <c:v>1.4227999999998597</c:v>
                </c:pt>
                <c:pt idx="20229">
                  <c:v>1.4228999999998597</c:v>
                </c:pt>
                <c:pt idx="20230">
                  <c:v>1.4229999999998597</c:v>
                </c:pt>
                <c:pt idx="20231">
                  <c:v>1.4230999999998597</c:v>
                </c:pt>
                <c:pt idx="20232">
                  <c:v>1.4231999999998597</c:v>
                </c:pt>
                <c:pt idx="20233">
                  <c:v>1.4232999999998597</c:v>
                </c:pt>
                <c:pt idx="20234">
                  <c:v>1.4233999999998597</c:v>
                </c:pt>
                <c:pt idx="20235">
                  <c:v>1.4234999999998597</c:v>
                </c:pt>
                <c:pt idx="20236">
                  <c:v>1.4235999999998596</c:v>
                </c:pt>
                <c:pt idx="20237">
                  <c:v>1.4236999999998596</c:v>
                </c:pt>
                <c:pt idx="20238">
                  <c:v>1.4237999999998596</c:v>
                </c:pt>
                <c:pt idx="20239">
                  <c:v>1.4238999999998596</c:v>
                </c:pt>
                <c:pt idx="20240">
                  <c:v>1.4239999999998596</c:v>
                </c:pt>
                <c:pt idx="20241">
                  <c:v>1.4240999999998596</c:v>
                </c:pt>
                <c:pt idx="20242">
                  <c:v>1.4241999999998596</c:v>
                </c:pt>
                <c:pt idx="20243">
                  <c:v>1.4242999999998596</c:v>
                </c:pt>
                <c:pt idx="20244">
                  <c:v>1.4243999999998596</c:v>
                </c:pt>
                <c:pt idx="20245">
                  <c:v>1.4244999999998595</c:v>
                </c:pt>
                <c:pt idx="20246">
                  <c:v>1.4245999999998595</c:v>
                </c:pt>
                <c:pt idx="20247">
                  <c:v>1.4246999999998595</c:v>
                </c:pt>
                <c:pt idx="20248">
                  <c:v>1.4247999999998595</c:v>
                </c:pt>
                <c:pt idx="20249">
                  <c:v>1.4248999999998595</c:v>
                </c:pt>
                <c:pt idx="20250">
                  <c:v>1.4249999999998595</c:v>
                </c:pt>
                <c:pt idx="20251">
                  <c:v>1.4250999999998595</c:v>
                </c:pt>
                <c:pt idx="20252">
                  <c:v>1.4251999999998595</c:v>
                </c:pt>
                <c:pt idx="20253">
                  <c:v>1.4252999999998595</c:v>
                </c:pt>
                <c:pt idx="20254">
                  <c:v>1.4253999999998594</c:v>
                </c:pt>
                <c:pt idx="20255">
                  <c:v>1.4254999999998594</c:v>
                </c:pt>
                <c:pt idx="20256">
                  <c:v>1.4255999999998594</c:v>
                </c:pt>
                <c:pt idx="20257">
                  <c:v>1.4256999999998594</c:v>
                </c:pt>
                <c:pt idx="20258">
                  <c:v>1.4257999999998594</c:v>
                </c:pt>
                <c:pt idx="20259">
                  <c:v>1.4258999999998594</c:v>
                </c:pt>
                <c:pt idx="20260">
                  <c:v>1.4259999999998594</c:v>
                </c:pt>
                <c:pt idx="20261">
                  <c:v>1.4260999999998594</c:v>
                </c:pt>
                <c:pt idx="20262">
                  <c:v>1.4261999999998594</c:v>
                </c:pt>
                <c:pt idx="20263">
                  <c:v>1.4262999999998593</c:v>
                </c:pt>
                <c:pt idx="20264">
                  <c:v>1.4263999999998593</c:v>
                </c:pt>
                <c:pt idx="20265">
                  <c:v>1.4264999999998593</c:v>
                </c:pt>
                <c:pt idx="20266">
                  <c:v>1.4265999999998593</c:v>
                </c:pt>
                <c:pt idx="20267">
                  <c:v>1.4266999999998593</c:v>
                </c:pt>
                <c:pt idx="20268">
                  <c:v>1.4267999999998593</c:v>
                </c:pt>
                <c:pt idx="20269">
                  <c:v>1.4268999999998593</c:v>
                </c:pt>
                <c:pt idx="20270">
                  <c:v>1.4269999999998593</c:v>
                </c:pt>
                <c:pt idx="20271">
                  <c:v>1.4270999999998593</c:v>
                </c:pt>
                <c:pt idx="20272">
                  <c:v>1.4271999999998592</c:v>
                </c:pt>
                <c:pt idx="20273">
                  <c:v>1.4272999999998592</c:v>
                </c:pt>
                <c:pt idx="20274">
                  <c:v>1.4273999999998592</c:v>
                </c:pt>
                <c:pt idx="20275">
                  <c:v>1.4274999999998592</c:v>
                </c:pt>
                <c:pt idx="20276">
                  <c:v>1.4275999999998592</c:v>
                </c:pt>
                <c:pt idx="20277">
                  <c:v>1.4276999999998592</c:v>
                </c:pt>
                <c:pt idx="20278">
                  <c:v>1.4277999999998592</c:v>
                </c:pt>
                <c:pt idx="20279">
                  <c:v>1.4278999999998592</c:v>
                </c:pt>
                <c:pt idx="20280">
                  <c:v>1.4279999999998592</c:v>
                </c:pt>
                <c:pt idx="20281">
                  <c:v>1.4280999999998591</c:v>
                </c:pt>
                <c:pt idx="20282">
                  <c:v>1.4281999999998591</c:v>
                </c:pt>
                <c:pt idx="20283">
                  <c:v>1.4282999999998591</c:v>
                </c:pt>
                <c:pt idx="20284">
                  <c:v>1.4283999999998591</c:v>
                </c:pt>
                <c:pt idx="20285">
                  <c:v>1.4284999999998591</c:v>
                </c:pt>
                <c:pt idx="20286">
                  <c:v>1.4285999999998591</c:v>
                </c:pt>
                <c:pt idx="20287">
                  <c:v>1.4286999999998591</c:v>
                </c:pt>
                <c:pt idx="20288">
                  <c:v>1.4287999999998591</c:v>
                </c:pt>
                <c:pt idx="20289">
                  <c:v>1.4288999999998591</c:v>
                </c:pt>
                <c:pt idx="20290">
                  <c:v>1.428999999999859</c:v>
                </c:pt>
                <c:pt idx="20291">
                  <c:v>1.429099999999859</c:v>
                </c:pt>
                <c:pt idx="20292">
                  <c:v>1.429199999999859</c:v>
                </c:pt>
                <c:pt idx="20293">
                  <c:v>1.429299999999859</c:v>
                </c:pt>
                <c:pt idx="20294">
                  <c:v>1.429399999999859</c:v>
                </c:pt>
                <c:pt idx="20295">
                  <c:v>1.429499999999859</c:v>
                </c:pt>
                <c:pt idx="20296">
                  <c:v>1.429599999999859</c:v>
                </c:pt>
                <c:pt idx="20297">
                  <c:v>1.429699999999859</c:v>
                </c:pt>
                <c:pt idx="20298">
                  <c:v>1.429799999999859</c:v>
                </c:pt>
                <c:pt idx="20299">
                  <c:v>1.429899999999859</c:v>
                </c:pt>
                <c:pt idx="20300">
                  <c:v>1.4299999999998589</c:v>
                </c:pt>
                <c:pt idx="20301">
                  <c:v>1.4300999999998589</c:v>
                </c:pt>
                <c:pt idx="20302">
                  <c:v>1.4301999999998589</c:v>
                </c:pt>
                <c:pt idx="20303">
                  <c:v>1.4302999999998589</c:v>
                </c:pt>
                <c:pt idx="20304">
                  <c:v>1.4303999999998589</c:v>
                </c:pt>
                <c:pt idx="20305">
                  <c:v>1.4304999999998589</c:v>
                </c:pt>
                <c:pt idx="20306">
                  <c:v>1.4305999999998589</c:v>
                </c:pt>
                <c:pt idx="20307">
                  <c:v>1.4306999999998589</c:v>
                </c:pt>
                <c:pt idx="20308">
                  <c:v>1.4307999999998589</c:v>
                </c:pt>
                <c:pt idx="20309">
                  <c:v>1.4308999999998588</c:v>
                </c:pt>
                <c:pt idx="20310">
                  <c:v>1.4309999999998588</c:v>
                </c:pt>
                <c:pt idx="20311">
                  <c:v>1.4310999999998588</c:v>
                </c:pt>
                <c:pt idx="20312">
                  <c:v>1.4311999999998588</c:v>
                </c:pt>
                <c:pt idx="20313">
                  <c:v>1.4312999999998588</c:v>
                </c:pt>
                <c:pt idx="20314">
                  <c:v>1.4313999999998588</c:v>
                </c:pt>
                <c:pt idx="20315">
                  <c:v>1.4314999999998588</c:v>
                </c:pt>
                <c:pt idx="20316">
                  <c:v>1.4315999999998588</c:v>
                </c:pt>
                <c:pt idx="20317">
                  <c:v>1.4316999999998588</c:v>
                </c:pt>
                <c:pt idx="20318">
                  <c:v>1.4317999999998587</c:v>
                </c:pt>
                <c:pt idx="20319">
                  <c:v>1.4318999999998587</c:v>
                </c:pt>
                <c:pt idx="20320">
                  <c:v>1.4319999999998587</c:v>
                </c:pt>
                <c:pt idx="20321">
                  <c:v>1.4320999999998587</c:v>
                </c:pt>
                <c:pt idx="20322">
                  <c:v>1.4321999999998587</c:v>
                </c:pt>
                <c:pt idx="20323">
                  <c:v>1.4322999999998587</c:v>
                </c:pt>
                <c:pt idx="20324">
                  <c:v>1.4323999999998587</c:v>
                </c:pt>
                <c:pt idx="20325">
                  <c:v>1.4324999999998587</c:v>
                </c:pt>
                <c:pt idx="20326">
                  <c:v>1.4325999999998587</c:v>
                </c:pt>
                <c:pt idx="20327">
                  <c:v>1.4326999999998586</c:v>
                </c:pt>
                <c:pt idx="20328">
                  <c:v>1.4327999999998586</c:v>
                </c:pt>
                <c:pt idx="20329">
                  <c:v>1.4328999999998586</c:v>
                </c:pt>
                <c:pt idx="20330">
                  <c:v>1.4329999999998586</c:v>
                </c:pt>
                <c:pt idx="20331">
                  <c:v>1.4330999999998586</c:v>
                </c:pt>
                <c:pt idx="20332">
                  <c:v>1.4331999999998586</c:v>
                </c:pt>
                <c:pt idx="20333">
                  <c:v>1.4332999999998586</c:v>
                </c:pt>
                <c:pt idx="20334">
                  <c:v>1.4333999999998586</c:v>
                </c:pt>
                <c:pt idx="20335">
                  <c:v>1.4334999999998586</c:v>
                </c:pt>
                <c:pt idx="20336">
                  <c:v>1.4335999999998585</c:v>
                </c:pt>
                <c:pt idx="20337">
                  <c:v>1.4336999999998585</c:v>
                </c:pt>
                <c:pt idx="20338">
                  <c:v>1.4337999999998585</c:v>
                </c:pt>
                <c:pt idx="20339">
                  <c:v>1.4338999999998585</c:v>
                </c:pt>
                <c:pt idx="20340">
                  <c:v>1.4339999999998585</c:v>
                </c:pt>
                <c:pt idx="20341">
                  <c:v>1.4340999999998585</c:v>
                </c:pt>
                <c:pt idx="20342">
                  <c:v>1.4341999999998585</c:v>
                </c:pt>
                <c:pt idx="20343">
                  <c:v>1.4342999999998585</c:v>
                </c:pt>
                <c:pt idx="20344">
                  <c:v>1.4343999999998585</c:v>
                </c:pt>
                <c:pt idx="20345">
                  <c:v>1.4344999999998584</c:v>
                </c:pt>
                <c:pt idx="20346">
                  <c:v>1.4345999999998584</c:v>
                </c:pt>
                <c:pt idx="20347">
                  <c:v>1.4346999999998584</c:v>
                </c:pt>
                <c:pt idx="20348">
                  <c:v>1.4347999999998584</c:v>
                </c:pt>
                <c:pt idx="20349">
                  <c:v>1.4348999999998584</c:v>
                </c:pt>
                <c:pt idx="20350">
                  <c:v>1.4349999999998584</c:v>
                </c:pt>
                <c:pt idx="20351">
                  <c:v>1.4350999999998584</c:v>
                </c:pt>
                <c:pt idx="20352">
                  <c:v>1.4351999999998584</c:v>
                </c:pt>
                <c:pt idx="20353">
                  <c:v>1.4352999999998584</c:v>
                </c:pt>
                <c:pt idx="20354">
                  <c:v>1.4353999999998583</c:v>
                </c:pt>
                <c:pt idx="20355">
                  <c:v>1.4354999999998583</c:v>
                </c:pt>
                <c:pt idx="20356">
                  <c:v>1.4355999999998583</c:v>
                </c:pt>
                <c:pt idx="20357">
                  <c:v>1.4356999999998583</c:v>
                </c:pt>
                <c:pt idx="20358">
                  <c:v>1.4357999999998583</c:v>
                </c:pt>
                <c:pt idx="20359">
                  <c:v>1.4358999999998583</c:v>
                </c:pt>
                <c:pt idx="20360">
                  <c:v>1.4359999999998583</c:v>
                </c:pt>
                <c:pt idx="20361">
                  <c:v>1.4360999999998583</c:v>
                </c:pt>
                <c:pt idx="20362">
                  <c:v>1.4361999999998583</c:v>
                </c:pt>
                <c:pt idx="20363">
                  <c:v>1.4362999999998582</c:v>
                </c:pt>
                <c:pt idx="20364">
                  <c:v>1.4363999999998582</c:v>
                </c:pt>
                <c:pt idx="20365">
                  <c:v>1.4364999999998582</c:v>
                </c:pt>
                <c:pt idx="20366">
                  <c:v>1.4365999999998582</c:v>
                </c:pt>
                <c:pt idx="20367">
                  <c:v>1.4366999999998582</c:v>
                </c:pt>
                <c:pt idx="20368">
                  <c:v>1.4367999999998582</c:v>
                </c:pt>
                <c:pt idx="20369">
                  <c:v>1.4368999999998582</c:v>
                </c:pt>
                <c:pt idx="20370">
                  <c:v>1.4369999999998582</c:v>
                </c:pt>
                <c:pt idx="20371">
                  <c:v>1.4370999999998582</c:v>
                </c:pt>
                <c:pt idx="20372">
                  <c:v>1.4371999999998581</c:v>
                </c:pt>
                <c:pt idx="20373">
                  <c:v>1.4372999999998581</c:v>
                </c:pt>
                <c:pt idx="20374">
                  <c:v>1.4373999999998581</c:v>
                </c:pt>
                <c:pt idx="20375">
                  <c:v>1.4374999999998581</c:v>
                </c:pt>
                <c:pt idx="20376">
                  <c:v>1.4375999999998581</c:v>
                </c:pt>
                <c:pt idx="20377">
                  <c:v>1.4376999999998581</c:v>
                </c:pt>
                <c:pt idx="20378">
                  <c:v>1.4377999999998581</c:v>
                </c:pt>
                <c:pt idx="20379">
                  <c:v>1.4378999999998581</c:v>
                </c:pt>
                <c:pt idx="20380">
                  <c:v>1.4379999999998581</c:v>
                </c:pt>
                <c:pt idx="20381">
                  <c:v>1.438099999999858</c:v>
                </c:pt>
                <c:pt idx="20382">
                  <c:v>1.438199999999858</c:v>
                </c:pt>
                <c:pt idx="20383">
                  <c:v>1.438299999999858</c:v>
                </c:pt>
                <c:pt idx="20384">
                  <c:v>1.438399999999858</c:v>
                </c:pt>
                <c:pt idx="20385">
                  <c:v>1.438499999999858</c:v>
                </c:pt>
                <c:pt idx="20386">
                  <c:v>1.438599999999858</c:v>
                </c:pt>
                <c:pt idx="20387">
                  <c:v>1.438699999999858</c:v>
                </c:pt>
                <c:pt idx="20388">
                  <c:v>1.438799999999858</c:v>
                </c:pt>
                <c:pt idx="20389">
                  <c:v>1.438899999999858</c:v>
                </c:pt>
                <c:pt idx="20390">
                  <c:v>1.4389999999998579</c:v>
                </c:pt>
                <c:pt idx="20391">
                  <c:v>1.4390999999998579</c:v>
                </c:pt>
                <c:pt idx="20392">
                  <c:v>1.4391999999998579</c:v>
                </c:pt>
                <c:pt idx="20393">
                  <c:v>1.4392999999998579</c:v>
                </c:pt>
                <c:pt idx="20394">
                  <c:v>1.4393999999998579</c:v>
                </c:pt>
                <c:pt idx="20395">
                  <c:v>1.4394999999998579</c:v>
                </c:pt>
                <c:pt idx="20396">
                  <c:v>1.4395999999998579</c:v>
                </c:pt>
                <c:pt idx="20397">
                  <c:v>1.4396999999998579</c:v>
                </c:pt>
                <c:pt idx="20398">
                  <c:v>1.4397999999998579</c:v>
                </c:pt>
                <c:pt idx="20399">
                  <c:v>1.4398999999998578</c:v>
                </c:pt>
                <c:pt idx="20400">
                  <c:v>1.4399999999998578</c:v>
                </c:pt>
                <c:pt idx="20401">
                  <c:v>1.4400999999998578</c:v>
                </c:pt>
                <c:pt idx="20402">
                  <c:v>1.4401999999998578</c:v>
                </c:pt>
                <c:pt idx="20403">
                  <c:v>1.4402999999998578</c:v>
                </c:pt>
                <c:pt idx="20404">
                  <c:v>1.4403999999998578</c:v>
                </c:pt>
                <c:pt idx="20405">
                  <c:v>1.4404999999998578</c:v>
                </c:pt>
                <c:pt idx="20406">
                  <c:v>1.4405999999998578</c:v>
                </c:pt>
                <c:pt idx="20407">
                  <c:v>1.4406999999998578</c:v>
                </c:pt>
                <c:pt idx="20408">
                  <c:v>1.4407999999998578</c:v>
                </c:pt>
                <c:pt idx="20409">
                  <c:v>1.4408999999998577</c:v>
                </c:pt>
                <c:pt idx="20410">
                  <c:v>1.4409999999998577</c:v>
                </c:pt>
                <c:pt idx="20411">
                  <c:v>1.4410999999998577</c:v>
                </c:pt>
                <c:pt idx="20412">
                  <c:v>1.4411999999998577</c:v>
                </c:pt>
                <c:pt idx="20413">
                  <c:v>1.4412999999998577</c:v>
                </c:pt>
                <c:pt idx="20414">
                  <c:v>1.4413999999998577</c:v>
                </c:pt>
                <c:pt idx="20415">
                  <c:v>1.4414999999998577</c:v>
                </c:pt>
                <c:pt idx="20416">
                  <c:v>1.4415999999998577</c:v>
                </c:pt>
                <c:pt idx="20417">
                  <c:v>1.4416999999998577</c:v>
                </c:pt>
                <c:pt idx="20418">
                  <c:v>1.4417999999998576</c:v>
                </c:pt>
                <c:pt idx="20419">
                  <c:v>1.4418999999998576</c:v>
                </c:pt>
                <c:pt idx="20420">
                  <c:v>1.4419999999998576</c:v>
                </c:pt>
                <c:pt idx="20421">
                  <c:v>1.4420999999998576</c:v>
                </c:pt>
                <c:pt idx="20422">
                  <c:v>1.4421999999998576</c:v>
                </c:pt>
                <c:pt idx="20423">
                  <c:v>1.4422999999998576</c:v>
                </c:pt>
                <c:pt idx="20424">
                  <c:v>1.4423999999998576</c:v>
                </c:pt>
                <c:pt idx="20425">
                  <c:v>1.4424999999998576</c:v>
                </c:pt>
                <c:pt idx="20426">
                  <c:v>1.4425999999998576</c:v>
                </c:pt>
                <c:pt idx="20427">
                  <c:v>1.4426999999998575</c:v>
                </c:pt>
                <c:pt idx="20428">
                  <c:v>1.4427999999998575</c:v>
                </c:pt>
                <c:pt idx="20429">
                  <c:v>1.4428999999998575</c:v>
                </c:pt>
                <c:pt idx="20430">
                  <c:v>1.4429999999998575</c:v>
                </c:pt>
                <c:pt idx="20431">
                  <c:v>1.4430999999998575</c:v>
                </c:pt>
                <c:pt idx="20432">
                  <c:v>1.4431999999998575</c:v>
                </c:pt>
                <c:pt idx="20433">
                  <c:v>1.4432999999998575</c:v>
                </c:pt>
                <c:pt idx="20434">
                  <c:v>1.4433999999998575</c:v>
                </c:pt>
                <c:pt idx="20435">
                  <c:v>1.4434999999998575</c:v>
                </c:pt>
                <c:pt idx="20436">
                  <c:v>1.4435999999998574</c:v>
                </c:pt>
                <c:pt idx="20437">
                  <c:v>1.4436999999998574</c:v>
                </c:pt>
                <c:pt idx="20438">
                  <c:v>1.4437999999998574</c:v>
                </c:pt>
                <c:pt idx="20439">
                  <c:v>1.4438999999998574</c:v>
                </c:pt>
                <c:pt idx="20440">
                  <c:v>1.4439999999998574</c:v>
                </c:pt>
                <c:pt idx="20441">
                  <c:v>1.4440999999998574</c:v>
                </c:pt>
                <c:pt idx="20442">
                  <c:v>1.4441999999998574</c:v>
                </c:pt>
                <c:pt idx="20443">
                  <c:v>1.4442999999998574</c:v>
                </c:pt>
                <c:pt idx="20444">
                  <c:v>1.4443999999998574</c:v>
                </c:pt>
                <c:pt idx="20445">
                  <c:v>1.4444999999998573</c:v>
                </c:pt>
                <c:pt idx="20446">
                  <c:v>1.4445999999998573</c:v>
                </c:pt>
                <c:pt idx="20447">
                  <c:v>1.4446999999998573</c:v>
                </c:pt>
                <c:pt idx="20448">
                  <c:v>1.4447999999998573</c:v>
                </c:pt>
                <c:pt idx="20449">
                  <c:v>1.4448999999998573</c:v>
                </c:pt>
                <c:pt idx="20450">
                  <c:v>1.4449999999998573</c:v>
                </c:pt>
                <c:pt idx="20451">
                  <c:v>1.4450999999998573</c:v>
                </c:pt>
                <c:pt idx="20452">
                  <c:v>1.4451999999998573</c:v>
                </c:pt>
                <c:pt idx="20453">
                  <c:v>1.4452999999998573</c:v>
                </c:pt>
                <c:pt idx="20454">
                  <c:v>1.4453999999998572</c:v>
                </c:pt>
                <c:pt idx="20455">
                  <c:v>1.4454999999998572</c:v>
                </c:pt>
                <c:pt idx="20456">
                  <c:v>1.4455999999998572</c:v>
                </c:pt>
                <c:pt idx="20457">
                  <c:v>1.4456999999998572</c:v>
                </c:pt>
                <c:pt idx="20458">
                  <c:v>1.4457999999998572</c:v>
                </c:pt>
                <c:pt idx="20459">
                  <c:v>1.4458999999998572</c:v>
                </c:pt>
                <c:pt idx="20460">
                  <c:v>1.4459999999998572</c:v>
                </c:pt>
                <c:pt idx="20461">
                  <c:v>1.4460999999998572</c:v>
                </c:pt>
                <c:pt idx="20462">
                  <c:v>1.4461999999998572</c:v>
                </c:pt>
                <c:pt idx="20463">
                  <c:v>1.4462999999998571</c:v>
                </c:pt>
                <c:pt idx="20464">
                  <c:v>1.4463999999998571</c:v>
                </c:pt>
                <c:pt idx="20465">
                  <c:v>1.4464999999998571</c:v>
                </c:pt>
                <c:pt idx="20466">
                  <c:v>1.4465999999998571</c:v>
                </c:pt>
                <c:pt idx="20467">
                  <c:v>1.4466999999998571</c:v>
                </c:pt>
                <c:pt idx="20468">
                  <c:v>1.4467999999998571</c:v>
                </c:pt>
                <c:pt idx="20469">
                  <c:v>1.4468999999998571</c:v>
                </c:pt>
                <c:pt idx="20470">
                  <c:v>1.4469999999998571</c:v>
                </c:pt>
                <c:pt idx="20471">
                  <c:v>1.4470999999998571</c:v>
                </c:pt>
                <c:pt idx="20472">
                  <c:v>1.447199999999857</c:v>
                </c:pt>
                <c:pt idx="20473">
                  <c:v>1.447299999999857</c:v>
                </c:pt>
                <c:pt idx="20474">
                  <c:v>1.447399999999857</c:v>
                </c:pt>
                <c:pt idx="20475">
                  <c:v>1.447499999999857</c:v>
                </c:pt>
                <c:pt idx="20476">
                  <c:v>1.447599999999857</c:v>
                </c:pt>
                <c:pt idx="20477">
                  <c:v>1.447699999999857</c:v>
                </c:pt>
                <c:pt idx="20478">
                  <c:v>1.447799999999857</c:v>
                </c:pt>
                <c:pt idx="20479">
                  <c:v>1.447899999999857</c:v>
                </c:pt>
                <c:pt idx="20480">
                  <c:v>1.447999999999857</c:v>
                </c:pt>
                <c:pt idx="20481">
                  <c:v>1.4480999999998569</c:v>
                </c:pt>
                <c:pt idx="20482">
                  <c:v>1.4481999999998569</c:v>
                </c:pt>
                <c:pt idx="20483">
                  <c:v>1.4482999999998569</c:v>
                </c:pt>
                <c:pt idx="20484">
                  <c:v>1.4483999999998569</c:v>
                </c:pt>
                <c:pt idx="20485">
                  <c:v>1.4484999999998569</c:v>
                </c:pt>
                <c:pt idx="20486">
                  <c:v>1.4485999999998569</c:v>
                </c:pt>
                <c:pt idx="20487">
                  <c:v>1.4486999999998569</c:v>
                </c:pt>
                <c:pt idx="20488">
                  <c:v>1.4487999999998569</c:v>
                </c:pt>
                <c:pt idx="20489">
                  <c:v>1.4488999999998569</c:v>
                </c:pt>
                <c:pt idx="20490">
                  <c:v>1.4489999999998568</c:v>
                </c:pt>
                <c:pt idx="20491">
                  <c:v>1.4490999999998568</c:v>
                </c:pt>
                <c:pt idx="20492">
                  <c:v>1.4491999999998568</c:v>
                </c:pt>
                <c:pt idx="20493">
                  <c:v>1.4492999999998568</c:v>
                </c:pt>
                <c:pt idx="20494">
                  <c:v>1.4493999999998568</c:v>
                </c:pt>
                <c:pt idx="20495">
                  <c:v>1.4494999999998568</c:v>
                </c:pt>
                <c:pt idx="20496">
                  <c:v>1.4495999999998568</c:v>
                </c:pt>
                <c:pt idx="20497">
                  <c:v>1.4496999999998568</c:v>
                </c:pt>
                <c:pt idx="20498">
                  <c:v>1.4497999999998568</c:v>
                </c:pt>
                <c:pt idx="20499">
                  <c:v>1.4498999999998567</c:v>
                </c:pt>
                <c:pt idx="20500">
                  <c:v>1.4499999999998567</c:v>
                </c:pt>
                <c:pt idx="20501">
                  <c:v>1.4500999999998567</c:v>
                </c:pt>
                <c:pt idx="20502">
                  <c:v>1.4501999999998567</c:v>
                </c:pt>
                <c:pt idx="20503">
                  <c:v>1.4502999999998567</c:v>
                </c:pt>
                <c:pt idx="20504">
                  <c:v>1.4503999999998567</c:v>
                </c:pt>
                <c:pt idx="20505">
                  <c:v>1.4504999999998567</c:v>
                </c:pt>
                <c:pt idx="20506">
                  <c:v>1.4505999999998567</c:v>
                </c:pt>
                <c:pt idx="20507">
                  <c:v>1.4506999999998567</c:v>
                </c:pt>
                <c:pt idx="20508">
                  <c:v>1.4507999999998566</c:v>
                </c:pt>
                <c:pt idx="20509">
                  <c:v>1.4508999999998566</c:v>
                </c:pt>
                <c:pt idx="20510">
                  <c:v>1.4509999999998566</c:v>
                </c:pt>
                <c:pt idx="20511">
                  <c:v>1.4510999999998566</c:v>
                </c:pt>
                <c:pt idx="20512">
                  <c:v>1.4511999999998566</c:v>
                </c:pt>
                <c:pt idx="20513">
                  <c:v>1.4512999999998566</c:v>
                </c:pt>
                <c:pt idx="20514">
                  <c:v>1.4513999999998566</c:v>
                </c:pt>
                <c:pt idx="20515">
                  <c:v>1.4514999999998566</c:v>
                </c:pt>
                <c:pt idx="20516">
                  <c:v>1.4515999999998566</c:v>
                </c:pt>
                <c:pt idx="20517">
                  <c:v>1.4516999999998565</c:v>
                </c:pt>
                <c:pt idx="20518">
                  <c:v>1.4517999999998565</c:v>
                </c:pt>
                <c:pt idx="20519">
                  <c:v>1.4518999999998565</c:v>
                </c:pt>
                <c:pt idx="20520">
                  <c:v>1.4519999999998565</c:v>
                </c:pt>
                <c:pt idx="20521">
                  <c:v>1.4520999999998565</c:v>
                </c:pt>
                <c:pt idx="20522">
                  <c:v>1.4521999999998565</c:v>
                </c:pt>
                <c:pt idx="20523">
                  <c:v>1.4522999999998565</c:v>
                </c:pt>
                <c:pt idx="20524">
                  <c:v>1.4523999999998565</c:v>
                </c:pt>
                <c:pt idx="20525">
                  <c:v>1.4524999999998565</c:v>
                </c:pt>
                <c:pt idx="20526">
                  <c:v>1.4525999999998565</c:v>
                </c:pt>
                <c:pt idx="20527">
                  <c:v>1.4526999999998564</c:v>
                </c:pt>
                <c:pt idx="20528">
                  <c:v>1.4527999999998564</c:v>
                </c:pt>
                <c:pt idx="20529">
                  <c:v>1.4528999999998564</c:v>
                </c:pt>
                <c:pt idx="20530">
                  <c:v>1.4529999999998564</c:v>
                </c:pt>
                <c:pt idx="20531">
                  <c:v>1.4530999999998564</c:v>
                </c:pt>
                <c:pt idx="20532">
                  <c:v>1.4531999999998564</c:v>
                </c:pt>
                <c:pt idx="20533">
                  <c:v>1.4532999999998564</c:v>
                </c:pt>
                <c:pt idx="20534">
                  <c:v>1.4533999999998564</c:v>
                </c:pt>
                <c:pt idx="20535">
                  <c:v>1.4534999999998564</c:v>
                </c:pt>
                <c:pt idx="20536">
                  <c:v>1.4535999999998563</c:v>
                </c:pt>
                <c:pt idx="20537">
                  <c:v>1.4536999999998563</c:v>
                </c:pt>
                <c:pt idx="20538">
                  <c:v>1.4537999999998563</c:v>
                </c:pt>
                <c:pt idx="20539">
                  <c:v>1.4538999999998563</c:v>
                </c:pt>
                <c:pt idx="20540">
                  <c:v>1.4539999999998563</c:v>
                </c:pt>
                <c:pt idx="20541">
                  <c:v>1.4540999999998563</c:v>
                </c:pt>
                <c:pt idx="20542">
                  <c:v>1.4541999999998563</c:v>
                </c:pt>
                <c:pt idx="20543">
                  <c:v>1.4542999999998563</c:v>
                </c:pt>
                <c:pt idx="20544">
                  <c:v>1.4543999999998563</c:v>
                </c:pt>
                <c:pt idx="20545">
                  <c:v>1.4544999999998562</c:v>
                </c:pt>
                <c:pt idx="20546">
                  <c:v>1.4545999999998562</c:v>
                </c:pt>
                <c:pt idx="20547">
                  <c:v>1.4546999999998562</c:v>
                </c:pt>
                <c:pt idx="20548">
                  <c:v>1.4547999999998562</c:v>
                </c:pt>
                <c:pt idx="20549">
                  <c:v>1.4548999999998562</c:v>
                </c:pt>
                <c:pt idx="20550">
                  <c:v>1.4549999999998562</c:v>
                </c:pt>
                <c:pt idx="20551">
                  <c:v>1.4550999999998562</c:v>
                </c:pt>
                <c:pt idx="20552">
                  <c:v>1.4551999999998562</c:v>
                </c:pt>
                <c:pt idx="20553">
                  <c:v>1.4552999999998562</c:v>
                </c:pt>
                <c:pt idx="20554">
                  <c:v>1.4553999999998561</c:v>
                </c:pt>
                <c:pt idx="20555">
                  <c:v>1.4554999999998561</c:v>
                </c:pt>
                <c:pt idx="20556">
                  <c:v>1.4555999999998561</c:v>
                </c:pt>
                <c:pt idx="20557">
                  <c:v>1.4556999999998561</c:v>
                </c:pt>
                <c:pt idx="20558">
                  <c:v>1.4557999999998561</c:v>
                </c:pt>
                <c:pt idx="20559">
                  <c:v>1.4558999999998561</c:v>
                </c:pt>
                <c:pt idx="20560">
                  <c:v>1.4559999999998561</c:v>
                </c:pt>
                <c:pt idx="20561">
                  <c:v>1.4560999999998561</c:v>
                </c:pt>
                <c:pt idx="20562">
                  <c:v>1.4561999999998561</c:v>
                </c:pt>
                <c:pt idx="20563">
                  <c:v>1.456299999999856</c:v>
                </c:pt>
                <c:pt idx="20564">
                  <c:v>1.456399999999856</c:v>
                </c:pt>
                <c:pt idx="20565">
                  <c:v>1.456499999999856</c:v>
                </c:pt>
                <c:pt idx="20566">
                  <c:v>1.456599999999856</c:v>
                </c:pt>
                <c:pt idx="20567">
                  <c:v>1.456699999999856</c:v>
                </c:pt>
                <c:pt idx="20568">
                  <c:v>1.456799999999856</c:v>
                </c:pt>
                <c:pt idx="20569">
                  <c:v>1.456899999999856</c:v>
                </c:pt>
                <c:pt idx="20570">
                  <c:v>1.456999999999856</c:v>
                </c:pt>
                <c:pt idx="20571">
                  <c:v>1.457099999999856</c:v>
                </c:pt>
                <c:pt idx="20572">
                  <c:v>1.4571999999998559</c:v>
                </c:pt>
                <c:pt idx="20573">
                  <c:v>1.4572999999998559</c:v>
                </c:pt>
                <c:pt idx="20574">
                  <c:v>1.4573999999998559</c:v>
                </c:pt>
                <c:pt idx="20575">
                  <c:v>1.4574999999998559</c:v>
                </c:pt>
                <c:pt idx="20576">
                  <c:v>1.4575999999998559</c:v>
                </c:pt>
                <c:pt idx="20577">
                  <c:v>1.4576999999998559</c:v>
                </c:pt>
                <c:pt idx="20578">
                  <c:v>1.4577999999998559</c:v>
                </c:pt>
                <c:pt idx="20579">
                  <c:v>1.4578999999998559</c:v>
                </c:pt>
                <c:pt idx="20580">
                  <c:v>1.4579999999998559</c:v>
                </c:pt>
                <c:pt idx="20581">
                  <c:v>1.4580999999998558</c:v>
                </c:pt>
                <c:pt idx="20582">
                  <c:v>1.4581999999998558</c:v>
                </c:pt>
                <c:pt idx="20583">
                  <c:v>1.4582999999998558</c:v>
                </c:pt>
                <c:pt idx="20584">
                  <c:v>1.4583999999998558</c:v>
                </c:pt>
                <c:pt idx="20585">
                  <c:v>1.4584999999998558</c:v>
                </c:pt>
                <c:pt idx="20586">
                  <c:v>1.4585999999998558</c:v>
                </c:pt>
                <c:pt idx="20587">
                  <c:v>1.4586999999998558</c:v>
                </c:pt>
                <c:pt idx="20588">
                  <c:v>1.4587999999998558</c:v>
                </c:pt>
                <c:pt idx="20589">
                  <c:v>1.4588999999998558</c:v>
                </c:pt>
                <c:pt idx="20590">
                  <c:v>1.4589999999998557</c:v>
                </c:pt>
                <c:pt idx="20591">
                  <c:v>1.4590999999998557</c:v>
                </c:pt>
                <c:pt idx="20592">
                  <c:v>1.4591999999998557</c:v>
                </c:pt>
                <c:pt idx="20593">
                  <c:v>1.4592999999998557</c:v>
                </c:pt>
                <c:pt idx="20594">
                  <c:v>1.4593999999998557</c:v>
                </c:pt>
                <c:pt idx="20595">
                  <c:v>1.4594999999998557</c:v>
                </c:pt>
                <c:pt idx="20596">
                  <c:v>1.4595999999998557</c:v>
                </c:pt>
                <c:pt idx="20597">
                  <c:v>1.4596999999998557</c:v>
                </c:pt>
                <c:pt idx="20598">
                  <c:v>1.4597999999998557</c:v>
                </c:pt>
                <c:pt idx="20599">
                  <c:v>1.4598999999998556</c:v>
                </c:pt>
                <c:pt idx="20600">
                  <c:v>1.4599999999998556</c:v>
                </c:pt>
                <c:pt idx="20601">
                  <c:v>1.4600999999998556</c:v>
                </c:pt>
                <c:pt idx="20602">
                  <c:v>1.4601999999998556</c:v>
                </c:pt>
                <c:pt idx="20603">
                  <c:v>1.4602999999998556</c:v>
                </c:pt>
                <c:pt idx="20604">
                  <c:v>1.4603999999998556</c:v>
                </c:pt>
                <c:pt idx="20605">
                  <c:v>1.4604999999998556</c:v>
                </c:pt>
                <c:pt idx="20606">
                  <c:v>1.4605999999998556</c:v>
                </c:pt>
                <c:pt idx="20607">
                  <c:v>1.4606999999998556</c:v>
                </c:pt>
                <c:pt idx="20608">
                  <c:v>1.4607999999998555</c:v>
                </c:pt>
                <c:pt idx="20609">
                  <c:v>1.4608999999998555</c:v>
                </c:pt>
                <c:pt idx="20610">
                  <c:v>1.4609999999998555</c:v>
                </c:pt>
                <c:pt idx="20611">
                  <c:v>1.4610999999998555</c:v>
                </c:pt>
                <c:pt idx="20612">
                  <c:v>1.4611999999998555</c:v>
                </c:pt>
                <c:pt idx="20613">
                  <c:v>1.4612999999998555</c:v>
                </c:pt>
                <c:pt idx="20614">
                  <c:v>1.4613999999998555</c:v>
                </c:pt>
                <c:pt idx="20615">
                  <c:v>1.4614999999998555</c:v>
                </c:pt>
                <c:pt idx="20616">
                  <c:v>1.4615999999998555</c:v>
                </c:pt>
                <c:pt idx="20617">
                  <c:v>1.4616999999998554</c:v>
                </c:pt>
                <c:pt idx="20618">
                  <c:v>1.4617999999998554</c:v>
                </c:pt>
                <c:pt idx="20619">
                  <c:v>1.4618999999998554</c:v>
                </c:pt>
                <c:pt idx="20620">
                  <c:v>1.4619999999998554</c:v>
                </c:pt>
                <c:pt idx="20621">
                  <c:v>1.4620999999998554</c:v>
                </c:pt>
                <c:pt idx="20622">
                  <c:v>1.4621999999998554</c:v>
                </c:pt>
                <c:pt idx="20623">
                  <c:v>1.4622999999998554</c:v>
                </c:pt>
                <c:pt idx="20624">
                  <c:v>1.4623999999998554</c:v>
                </c:pt>
                <c:pt idx="20625">
                  <c:v>1.4624999999998554</c:v>
                </c:pt>
                <c:pt idx="20626">
                  <c:v>1.4625999999998553</c:v>
                </c:pt>
                <c:pt idx="20627">
                  <c:v>1.4626999999998553</c:v>
                </c:pt>
                <c:pt idx="20628">
                  <c:v>1.4627999999998553</c:v>
                </c:pt>
                <c:pt idx="20629">
                  <c:v>1.4628999999998553</c:v>
                </c:pt>
                <c:pt idx="20630">
                  <c:v>1.4629999999998553</c:v>
                </c:pt>
                <c:pt idx="20631">
                  <c:v>1.4630999999998553</c:v>
                </c:pt>
                <c:pt idx="20632">
                  <c:v>1.4631999999998553</c:v>
                </c:pt>
                <c:pt idx="20633">
                  <c:v>1.4632999999998553</c:v>
                </c:pt>
                <c:pt idx="20634">
                  <c:v>1.4633999999998553</c:v>
                </c:pt>
                <c:pt idx="20635">
                  <c:v>1.4634999999998553</c:v>
                </c:pt>
                <c:pt idx="20636">
                  <c:v>1.4635999999998552</c:v>
                </c:pt>
                <c:pt idx="20637">
                  <c:v>1.4636999999998552</c:v>
                </c:pt>
                <c:pt idx="20638">
                  <c:v>1.4637999999998552</c:v>
                </c:pt>
                <c:pt idx="20639">
                  <c:v>1.4638999999998552</c:v>
                </c:pt>
                <c:pt idx="20640">
                  <c:v>1.4639999999998552</c:v>
                </c:pt>
                <c:pt idx="20641">
                  <c:v>1.4640999999998552</c:v>
                </c:pt>
                <c:pt idx="20642">
                  <c:v>1.4641999999998552</c:v>
                </c:pt>
                <c:pt idx="20643">
                  <c:v>1.4642999999998552</c:v>
                </c:pt>
                <c:pt idx="20644">
                  <c:v>1.4643999999998552</c:v>
                </c:pt>
                <c:pt idx="20645">
                  <c:v>1.4644999999998551</c:v>
                </c:pt>
                <c:pt idx="20646">
                  <c:v>1.4645999999998551</c:v>
                </c:pt>
                <c:pt idx="20647">
                  <c:v>1.4646999999998551</c:v>
                </c:pt>
                <c:pt idx="20648">
                  <c:v>1.4647999999998551</c:v>
                </c:pt>
                <c:pt idx="20649">
                  <c:v>1.4648999999998551</c:v>
                </c:pt>
                <c:pt idx="20650">
                  <c:v>1.4649999999998551</c:v>
                </c:pt>
                <c:pt idx="20651">
                  <c:v>1.4650999999998551</c:v>
                </c:pt>
                <c:pt idx="20652">
                  <c:v>1.4651999999998551</c:v>
                </c:pt>
                <c:pt idx="20653">
                  <c:v>1.4652999999998551</c:v>
                </c:pt>
                <c:pt idx="20654">
                  <c:v>1.465399999999855</c:v>
                </c:pt>
                <c:pt idx="20655">
                  <c:v>1.465499999999855</c:v>
                </c:pt>
                <c:pt idx="20656">
                  <c:v>1.465599999999855</c:v>
                </c:pt>
                <c:pt idx="20657">
                  <c:v>1.465699999999855</c:v>
                </c:pt>
                <c:pt idx="20658">
                  <c:v>1.465799999999855</c:v>
                </c:pt>
                <c:pt idx="20659">
                  <c:v>1.465899999999855</c:v>
                </c:pt>
                <c:pt idx="20660">
                  <c:v>1.465999999999855</c:v>
                </c:pt>
                <c:pt idx="20661">
                  <c:v>1.466099999999855</c:v>
                </c:pt>
                <c:pt idx="20662">
                  <c:v>1.466199999999855</c:v>
                </c:pt>
                <c:pt idx="20663">
                  <c:v>1.4662999999998549</c:v>
                </c:pt>
                <c:pt idx="20664">
                  <c:v>1.4663999999998549</c:v>
                </c:pt>
                <c:pt idx="20665">
                  <c:v>1.4664999999998549</c:v>
                </c:pt>
                <c:pt idx="20666">
                  <c:v>1.4665999999998549</c:v>
                </c:pt>
                <c:pt idx="20667">
                  <c:v>1.4666999999998549</c:v>
                </c:pt>
                <c:pt idx="20668">
                  <c:v>1.4667999999998549</c:v>
                </c:pt>
                <c:pt idx="20669">
                  <c:v>1.4668999999998549</c:v>
                </c:pt>
                <c:pt idx="20670">
                  <c:v>1.4669999999998549</c:v>
                </c:pt>
                <c:pt idx="20671">
                  <c:v>1.4670999999998549</c:v>
                </c:pt>
                <c:pt idx="20672">
                  <c:v>1.4671999999998548</c:v>
                </c:pt>
                <c:pt idx="20673">
                  <c:v>1.4672999999998548</c:v>
                </c:pt>
                <c:pt idx="20674">
                  <c:v>1.4673999999998548</c:v>
                </c:pt>
                <c:pt idx="20675">
                  <c:v>1.4674999999998548</c:v>
                </c:pt>
                <c:pt idx="20676">
                  <c:v>1.4675999999998548</c:v>
                </c:pt>
                <c:pt idx="20677">
                  <c:v>1.4676999999998548</c:v>
                </c:pt>
                <c:pt idx="20678">
                  <c:v>1.4677999999998548</c:v>
                </c:pt>
                <c:pt idx="20679">
                  <c:v>1.4678999999998548</c:v>
                </c:pt>
                <c:pt idx="20680">
                  <c:v>1.4679999999998548</c:v>
                </c:pt>
                <c:pt idx="20681">
                  <c:v>1.4680999999998547</c:v>
                </c:pt>
                <c:pt idx="20682">
                  <c:v>1.4681999999998547</c:v>
                </c:pt>
                <c:pt idx="20683">
                  <c:v>1.4682999999998547</c:v>
                </c:pt>
                <c:pt idx="20684">
                  <c:v>1.4683999999998547</c:v>
                </c:pt>
                <c:pt idx="20685">
                  <c:v>1.4684999999998547</c:v>
                </c:pt>
                <c:pt idx="20686">
                  <c:v>1.4685999999998547</c:v>
                </c:pt>
                <c:pt idx="20687">
                  <c:v>1.4686999999998547</c:v>
                </c:pt>
                <c:pt idx="20688">
                  <c:v>1.4687999999998547</c:v>
                </c:pt>
                <c:pt idx="20689">
                  <c:v>1.4688999999998547</c:v>
                </c:pt>
                <c:pt idx="20690">
                  <c:v>1.4689999999998546</c:v>
                </c:pt>
                <c:pt idx="20691">
                  <c:v>1.4690999999998546</c:v>
                </c:pt>
                <c:pt idx="20692">
                  <c:v>1.4691999999998546</c:v>
                </c:pt>
                <c:pt idx="20693">
                  <c:v>1.4692999999998546</c:v>
                </c:pt>
                <c:pt idx="20694">
                  <c:v>1.4693999999998546</c:v>
                </c:pt>
                <c:pt idx="20695">
                  <c:v>1.4694999999998546</c:v>
                </c:pt>
                <c:pt idx="20696">
                  <c:v>1.4695999999998546</c:v>
                </c:pt>
                <c:pt idx="20697">
                  <c:v>1.4696999999998546</c:v>
                </c:pt>
                <c:pt idx="20698">
                  <c:v>1.4697999999998546</c:v>
                </c:pt>
                <c:pt idx="20699">
                  <c:v>1.4698999999998545</c:v>
                </c:pt>
                <c:pt idx="20700">
                  <c:v>1.4699999999998545</c:v>
                </c:pt>
                <c:pt idx="20701">
                  <c:v>1.4700999999998545</c:v>
                </c:pt>
                <c:pt idx="20702">
                  <c:v>1.4701999999998545</c:v>
                </c:pt>
                <c:pt idx="20703">
                  <c:v>1.4702999999998545</c:v>
                </c:pt>
                <c:pt idx="20704">
                  <c:v>1.4703999999998545</c:v>
                </c:pt>
                <c:pt idx="20705">
                  <c:v>1.4704999999998545</c:v>
                </c:pt>
                <c:pt idx="20706">
                  <c:v>1.4705999999998545</c:v>
                </c:pt>
                <c:pt idx="20707">
                  <c:v>1.4706999999998545</c:v>
                </c:pt>
                <c:pt idx="20708">
                  <c:v>1.4707999999998544</c:v>
                </c:pt>
                <c:pt idx="20709">
                  <c:v>1.4708999999998544</c:v>
                </c:pt>
                <c:pt idx="20710">
                  <c:v>1.4709999999998544</c:v>
                </c:pt>
                <c:pt idx="20711">
                  <c:v>1.4710999999998544</c:v>
                </c:pt>
                <c:pt idx="20712">
                  <c:v>1.4711999999998544</c:v>
                </c:pt>
                <c:pt idx="20713">
                  <c:v>1.4712999999998544</c:v>
                </c:pt>
                <c:pt idx="20714">
                  <c:v>1.4713999999998544</c:v>
                </c:pt>
                <c:pt idx="20715">
                  <c:v>1.4714999999998544</c:v>
                </c:pt>
                <c:pt idx="20716">
                  <c:v>1.4715999999998544</c:v>
                </c:pt>
                <c:pt idx="20717">
                  <c:v>1.4716999999998543</c:v>
                </c:pt>
                <c:pt idx="20718">
                  <c:v>1.4717999999998543</c:v>
                </c:pt>
                <c:pt idx="20719">
                  <c:v>1.4718999999998543</c:v>
                </c:pt>
                <c:pt idx="20720">
                  <c:v>1.4719999999998543</c:v>
                </c:pt>
                <c:pt idx="20721">
                  <c:v>1.4720999999998543</c:v>
                </c:pt>
                <c:pt idx="20722">
                  <c:v>1.4721999999998543</c:v>
                </c:pt>
                <c:pt idx="20723">
                  <c:v>1.4722999999998543</c:v>
                </c:pt>
                <c:pt idx="20724">
                  <c:v>1.4723999999998543</c:v>
                </c:pt>
                <c:pt idx="20725">
                  <c:v>1.4724999999998543</c:v>
                </c:pt>
                <c:pt idx="20726">
                  <c:v>1.4725999999998542</c:v>
                </c:pt>
                <c:pt idx="20727">
                  <c:v>1.4726999999998542</c:v>
                </c:pt>
                <c:pt idx="20728">
                  <c:v>1.4727999999998542</c:v>
                </c:pt>
                <c:pt idx="20729">
                  <c:v>1.4728999999998542</c:v>
                </c:pt>
                <c:pt idx="20730">
                  <c:v>1.4729999999998542</c:v>
                </c:pt>
                <c:pt idx="20731">
                  <c:v>1.4730999999998542</c:v>
                </c:pt>
                <c:pt idx="20732">
                  <c:v>1.4731999999998542</c:v>
                </c:pt>
                <c:pt idx="20733">
                  <c:v>1.4732999999998542</c:v>
                </c:pt>
                <c:pt idx="20734">
                  <c:v>1.4733999999998542</c:v>
                </c:pt>
                <c:pt idx="20735">
                  <c:v>1.4734999999998541</c:v>
                </c:pt>
                <c:pt idx="20736">
                  <c:v>1.4735999999998541</c:v>
                </c:pt>
                <c:pt idx="20737">
                  <c:v>1.4736999999998541</c:v>
                </c:pt>
                <c:pt idx="20738">
                  <c:v>1.4737999999998541</c:v>
                </c:pt>
                <c:pt idx="20739">
                  <c:v>1.4738999999998541</c:v>
                </c:pt>
                <c:pt idx="20740">
                  <c:v>1.4739999999998541</c:v>
                </c:pt>
                <c:pt idx="20741">
                  <c:v>1.4740999999998541</c:v>
                </c:pt>
                <c:pt idx="20742">
                  <c:v>1.4741999999998541</c:v>
                </c:pt>
                <c:pt idx="20743">
                  <c:v>1.4742999999998541</c:v>
                </c:pt>
                <c:pt idx="20744">
                  <c:v>1.474399999999854</c:v>
                </c:pt>
                <c:pt idx="20745">
                  <c:v>1.474499999999854</c:v>
                </c:pt>
                <c:pt idx="20746">
                  <c:v>1.474599999999854</c:v>
                </c:pt>
                <c:pt idx="20747">
                  <c:v>1.474699999999854</c:v>
                </c:pt>
                <c:pt idx="20748">
                  <c:v>1.474799999999854</c:v>
                </c:pt>
                <c:pt idx="20749">
                  <c:v>1.474899999999854</c:v>
                </c:pt>
                <c:pt idx="20750">
                  <c:v>1.474999999999854</c:v>
                </c:pt>
                <c:pt idx="20751">
                  <c:v>1.475099999999854</c:v>
                </c:pt>
                <c:pt idx="20752">
                  <c:v>1.475199999999854</c:v>
                </c:pt>
                <c:pt idx="20753">
                  <c:v>1.475299999999854</c:v>
                </c:pt>
                <c:pt idx="20754">
                  <c:v>1.4753999999998539</c:v>
                </c:pt>
                <c:pt idx="20755">
                  <c:v>1.4754999999998539</c:v>
                </c:pt>
                <c:pt idx="20756">
                  <c:v>1.4755999999998539</c:v>
                </c:pt>
                <c:pt idx="20757">
                  <c:v>1.4756999999998539</c:v>
                </c:pt>
                <c:pt idx="20758">
                  <c:v>1.4757999999998539</c:v>
                </c:pt>
                <c:pt idx="20759">
                  <c:v>1.4758999999998539</c:v>
                </c:pt>
                <c:pt idx="20760">
                  <c:v>1.4759999999998539</c:v>
                </c:pt>
                <c:pt idx="20761">
                  <c:v>1.4760999999998539</c:v>
                </c:pt>
                <c:pt idx="20762">
                  <c:v>1.4761999999998539</c:v>
                </c:pt>
                <c:pt idx="20763">
                  <c:v>1.4762999999998538</c:v>
                </c:pt>
                <c:pt idx="20764">
                  <c:v>1.4763999999998538</c:v>
                </c:pt>
                <c:pt idx="20765">
                  <c:v>1.4764999999998538</c:v>
                </c:pt>
                <c:pt idx="20766">
                  <c:v>1.4765999999998538</c:v>
                </c:pt>
                <c:pt idx="20767">
                  <c:v>1.4766999999998538</c:v>
                </c:pt>
                <c:pt idx="20768">
                  <c:v>1.4767999999998538</c:v>
                </c:pt>
                <c:pt idx="20769">
                  <c:v>1.4768999999998538</c:v>
                </c:pt>
                <c:pt idx="20770">
                  <c:v>1.4769999999998538</c:v>
                </c:pt>
                <c:pt idx="20771">
                  <c:v>1.4770999999998538</c:v>
                </c:pt>
                <c:pt idx="20772">
                  <c:v>1.4771999999998537</c:v>
                </c:pt>
                <c:pt idx="20773">
                  <c:v>1.4772999999998537</c:v>
                </c:pt>
                <c:pt idx="20774">
                  <c:v>1.4773999999998537</c:v>
                </c:pt>
                <c:pt idx="20775">
                  <c:v>1.4774999999998537</c:v>
                </c:pt>
                <c:pt idx="20776">
                  <c:v>1.4775999999998537</c:v>
                </c:pt>
                <c:pt idx="20777">
                  <c:v>1.4776999999998537</c:v>
                </c:pt>
                <c:pt idx="20778">
                  <c:v>1.4777999999998537</c:v>
                </c:pt>
                <c:pt idx="20779">
                  <c:v>1.4778999999998537</c:v>
                </c:pt>
                <c:pt idx="20780">
                  <c:v>1.4779999999998537</c:v>
                </c:pt>
                <c:pt idx="20781">
                  <c:v>1.4780999999998536</c:v>
                </c:pt>
                <c:pt idx="20782">
                  <c:v>1.4781999999998536</c:v>
                </c:pt>
                <c:pt idx="20783">
                  <c:v>1.4782999999998536</c:v>
                </c:pt>
                <c:pt idx="20784">
                  <c:v>1.4783999999998536</c:v>
                </c:pt>
                <c:pt idx="20785">
                  <c:v>1.4784999999998536</c:v>
                </c:pt>
                <c:pt idx="20786">
                  <c:v>1.4785999999998536</c:v>
                </c:pt>
                <c:pt idx="20787">
                  <c:v>1.4786999999998536</c:v>
                </c:pt>
                <c:pt idx="20788">
                  <c:v>1.4787999999998536</c:v>
                </c:pt>
                <c:pt idx="20789">
                  <c:v>1.4788999999998536</c:v>
                </c:pt>
                <c:pt idx="20790">
                  <c:v>1.4789999999998535</c:v>
                </c:pt>
                <c:pt idx="20791">
                  <c:v>1.4790999999998535</c:v>
                </c:pt>
                <c:pt idx="20792">
                  <c:v>1.4791999999998535</c:v>
                </c:pt>
                <c:pt idx="20793">
                  <c:v>1.4792999999998535</c:v>
                </c:pt>
                <c:pt idx="20794">
                  <c:v>1.4793999999998535</c:v>
                </c:pt>
                <c:pt idx="20795">
                  <c:v>1.4794999999998535</c:v>
                </c:pt>
                <c:pt idx="20796">
                  <c:v>1.4795999999998535</c:v>
                </c:pt>
                <c:pt idx="20797">
                  <c:v>1.4796999999998535</c:v>
                </c:pt>
                <c:pt idx="20798">
                  <c:v>1.4797999999998535</c:v>
                </c:pt>
                <c:pt idx="20799">
                  <c:v>1.4798999999998534</c:v>
                </c:pt>
                <c:pt idx="20800">
                  <c:v>1.4799999999998534</c:v>
                </c:pt>
                <c:pt idx="20801">
                  <c:v>1.4800999999998534</c:v>
                </c:pt>
                <c:pt idx="20802">
                  <c:v>1.4801999999998534</c:v>
                </c:pt>
                <c:pt idx="20803">
                  <c:v>1.4802999999998534</c:v>
                </c:pt>
                <c:pt idx="20804">
                  <c:v>1.4803999999998534</c:v>
                </c:pt>
                <c:pt idx="20805">
                  <c:v>1.4804999999998534</c:v>
                </c:pt>
                <c:pt idx="20806">
                  <c:v>1.4805999999998534</c:v>
                </c:pt>
                <c:pt idx="20807">
                  <c:v>1.4806999999998534</c:v>
                </c:pt>
                <c:pt idx="20808">
                  <c:v>1.4807999999998533</c:v>
                </c:pt>
                <c:pt idx="20809">
                  <c:v>1.4808999999998533</c:v>
                </c:pt>
                <c:pt idx="20810">
                  <c:v>1.4809999999998533</c:v>
                </c:pt>
                <c:pt idx="20811">
                  <c:v>1.4810999999998533</c:v>
                </c:pt>
                <c:pt idx="20812">
                  <c:v>1.4811999999998533</c:v>
                </c:pt>
                <c:pt idx="20813">
                  <c:v>1.4812999999998533</c:v>
                </c:pt>
                <c:pt idx="20814">
                  <c:v>1.4813999999998533</c:v>
                </c:pt>
                <c:pt idx="20815">
                  <c:v>1.4814999999998533</c:v>
                </c:pt>
                <c:pt idx="20816">
                  <c:v>1.4815999999998533</c:v>
                </c:pt>
                <c:pt idx="20817">
                  <c:v>1.4816999999998532</c:v>
                </c:pt>
                <c:pt idx="20818">
                  <c:v>1.4817999999998532</c:v>
                </c:pt>
                <c:pt idx="20819">
                  <c:v>1.4818999999998532</c:v>
                </c:pt>
                <c:pt idx="20820">
                  <c:v>1.4819999999998532</c:v>
                </c:pt>
                <c:pt idx="20821">
                  <c:v>1.4820999999998532</c:v>
                </c:pt>
                <c:pt idx="20822">
                  <c:v>1.4821999999998532</c:v>
                </c:pt>
                <c:pt idx="20823">
                  <c:v>1.4822999999998532</c:v>
                </c:pt>
                <c:pt idx="20824">
                  <c:v>1.4823999999998532</c:v>
                </c:pt>
                <c:pt idx="20825">
                  <c:v>1.4824999999998532</c:v>
                </c:pt>
                <c:pt idx="20826">
                  <c:v>1.4825999999998531</c:v>
                </c:pt>
                <c:pt idx="20827">
                  <c:v>1.4826999999998531</c:v>
                </c:pt>
                <c:pt idx="20828">
                  <c:v>1.4827999999998531</c:v>
                </c:pt>
                <c:pt idx="20829">
                  <c:v>1.4828999999998531</c:v>
                </c:pt>
                <c:pt idx="20830">
                  <c:v>1.4829999999998531</c:v>
                </c:pt>
                <c:pt idx="20831">
                  <c:v>1.4830999999998531</c:v>
                </c:pt>
                <c:pt idx="20832">
                  <c:v>1.4831999999998531</c:v>
                </c:pt>
                <c:pt idx="20833">
                  <c:v>1.4832999999998531</c:v>
                </c:pt>
                <c:pt idx="20834">
                  <c:v>1.4833999999998531</c:v>
                </c:pt>
                <c:pt idx="20835">
                  <c:v>1.483499999999853</c:v>
                </c:pt>
                <c:pt idx="20836">
                  <c:v>1.483599999999853</c:v>
                </c:pt>
                <c:pt idx="20837">
                  <c:v>1.483699999999853</c:v>
                </c:pt>
                <c:pt idx="20838">
                  <c:v>1.483799999999853</c:v>
                </c:pt>
                <c:pt idx="20839">
                  <c:v>1.483899999999853</c:v>
                </c:pt>
                <c:pt idx="20840">
                  <c:v>1.483999999999853</c:v>
                </c:pt>
                <c:pt idx="20841">
                  <c:v>1.484099999999853</c:v>
                </c:pt>
                <c:pt idx="20842">
                  <c:v>1.484199999999853</c:v>
                </c:pt>
                <c:pt idx="20843">
                  <c:v>1.484299999999853</c:v>
                </c:pt>
                <c:pt idx="20844">
                  <c:v>1.4843999999998529</c:v>
                </c:pt>
                <c:pt idx="20845">
                  <c:v>1.4844999999998529</c:v>
                </c:pt>
                <c:pt idx="20846">
                  <c:v>1.4845999999998529</c:v>
                </c:pt>
                <c:pt idx="20847">
                  <c:v>1.4846999999998529</c:v>
                </c:pt>
                <c:pt idx="20848">
                  <c:v>1.4847999999998529</c:v>
                </c:pt>
                <c:pt idx="20849">
                  <c:v>1.4848999999998529</c:v>
                </c:pt>
                <c:pt idx="20850">
                  <c:v>1.4849999999998529</c:v>
                </c:pt>
                <c:pt idx="20851">
                  <c:v>1.4850999999998529</c:v>
                </c:pt>
                <c:pt idx="20852">
                  <c:v>1.4851999999998529</c:v>
                </c:pt>
                <c:pt idx="20853">
                  <c:v>1.4852999999998528</c:v>
                </c:pt>
                <c:pt idx="20854">
                  <c:v>1.4853999999998528</c:v>
                </c:pt>
                <c:pt idx="20855">
                  <c:v>1.4854999999998528</c:v>
                </c:pt>
                <c:pt idx="20856">
                  <c:v>1.4855999999998528</c:v>
                </c:pt>
                <c:pt idx="20857">
                  <c:v>1.4856999999998528</c:v>
                </c:pt>
                <c:pt idx="20858">
                  <c:v>1.4857999999998528</c:v>
                </c:pt>
                <c:pt idx="20859">
                  <c:v>1.4858999999998528</c:v>
                </c:pt>
                <c:pt idx="20860">
                  <c:v>1.4859999999998528</c:v>
                </c:pt>
                <c:pt idx="20861">
                  <c:v>1.4860999999998528</c:v>
                </c:pt>
                <c:pt idx="20862">
                  <c:v>1.4861999999998527</c:v>
                </c:pt>
                <c:pt idx="20863">
                  <c:v>1.4862999999998527</c:v>
                </c:pt>
                <c:pt idx="20864">
                  <c:v>1.4863999999998527</c:v>
                </c:pt>
                <c:pt idx="20865">
                  <c:v>1.4864999999998527</c:v>
                </c:pt>
                <c:pt idx="20866">
                  <c:v>1.4865999999998527</c:v>
                </c:pt>
                <c:pt idx="20867">
                  <c:v>1.4866999999998527</c:v>
                </c:pt>
                <c:pt idx="20868">
                  <c:v>1.4867999999998527</c:v>
                </c:pt>
                <c:pt idx="20869">
                  <c:v>1.4868999999998527</c:v>
                </c:pt>
                <c:pt idx="20870">
                  <c:v>1.4869999999998527</c:v>
                </c:pt>
                <c:pt idx="20871">
                  <c:v>1.4870999999998527</c:v>
                </c:pt>
                <c:pt idx="20872">
                  <c:v>1.4871999999998526</c:v>
                </c:pt>
                <c:pt idx="20873">
                  <c:v>1.4872999999998526</c:v>
                </c:pt>
                <c:pt idx="20874">
                  <c:v>1.4873999999998526</c:v>
                </c:pt>
                <c:pt idx="20875">
                  <c:v>1.4874999999998526</c:v>
                </c:pt>
                <c:pt idx="20876">
                  <c:v>1.4875999999998526</c:v>
                </c:pt>
                <c:pt idx="20877">
                  <c:v>1.4876999999998526</c:v>
                </c:pt>
                <c:pt idx="20878">
                  <c:v>1.4877999999998526</c:v>
                </c:pt>
                <c:pt idx="20879">
                  <c:v>1.4878999999998526</c:v>
                </c:pt>
                <c:pt idx="20880">
                  <c:v>1.4879999999998526</c:v>
                </c:pt>
                <c:pt idx="20881">
                  <c:v>1.4880999999998525</c:v>
                </c:pt>
                <c:pt idx="20882">
                  <c:v>1.4881999999998525</c:v>
                </c:pt>
                <c:pt idx="20883">
                  <c:v>1.4882999999998525</c:v>
                </c:pt>
                <c:pt idx="20884">
                  <c:v>1.4883999999998525</c:v>
                </c:pt>
                <c:pt idx="20885">
                  <c:v>1.4884999999998525</c:v>
                </c:pt>
                <c:pt idx="20886">
                  <c:v>1.4885999999998525</c:v>
                </c:pt>
                <c:pt idx="20887">
                  <c:v>1.4886999999998525</c:v>
                </c:pt>
                <c:pt idx="20888">
                  <c:v>1.4887999999998525</c:v>
                </c:pt>
                <c:pt idx="20889">
                  <c:v>1.4888999999998525</c:v>
                </c:pt>
                <c:pt idx="20890">
                  <c:v>1.4889999999998524</c:v>
                </c:pt>
                <c:pt idx="20891">
                  <c:v>1.4890999999998524</c:v>
                </c:pt>
                <c:pt idx="20892">
                  <c:v>1.4891999999998524</c:v>
                </c:pt>
                <c:pt idx="20893">
                  <c:v>1.4892999999998524</c:v>
                </c:pt>
                <c:pt idx="20894">
                  <c:v>1.4893999999998524</c:v>
                </c:pt>
                <c:pt idx="20895">
                  <c:v>1.4894999999998524</c:v>
                </c:pt>
                <c:pt idx="20896">
                  <c:v>1.4895999999998524</c:v>
                </c:pt>
                <c:pt idx="20897">
                  <c:v>1.4896999999998524</c:v>
                </c:pt>
                <c:pt idx="20898">
                  <c:v>1.4897999999998524</c:v>
                </c:pt>
                <c:pt idx="20899">
                  <c:v>1.4898999999998523</c:v>
                </c:pt>
                <c:pt idx="20900">
                  <c:v>1.4899999999998523</c:v>
                </c:pt>
                <c:pt idx="20901">
                  <c:v>1.4900999999998523</c:v>
                </c:pt>
                <c:pt idx="20902">
                  <c:v>1.4901999999998523</c:v>
                </c:pt>
                <c:pt idx="20903">
                  <c:v>1.4902999999998523</c:v>
                </c:pt>
                <c:pt idx="20904">
                  <c:v>1.4903999999998523</c:v>
                </c:pt>
                <c:pt idx="20905">
                  <c:v>1.4904999999998523</c:v>
                </c:pt>
                <c:pt idx="20906">
                  <c:v>1.4905999999998523</c:v>
                </c:pt>
                <c:pt idx="20907">
                  <c:v>1.4906999999998523</c:v>
                </c:pt>
                <c:pt idx="20908">
                  <c:v>1.4907999999998522</c:v>
                </c:pt>
                <c:pt idx="20909">
                  <c:v>1.4908999999998522</c:v>
                </c:pt>
                <c:pt idx="20910">
                  <c:v>1.4909999999998522</c:v>
                </c:pt>
                <c:pt idx="20911">
                  <c:v>1.4910999999998522</c:v>
                </c:pt>
                <c:pt idx="20912">
                  <c:v>1.4911999999998522</c:v>
                </c:pt>
                <c:pt idx="20913">
                  <c:v>1.4912999999998522</c:v>
                </c:pt>
                <c:pt idx="20914">
                  <c:v>1.4913999999998522</c:v>
                </c:pt>
                <c:pt idx="20915">
                  <c:v>1.4914999999998522</c:v>
                </c:pt>
                <c:pt idx="20916">
                  <c:v>1.4915999999998522</c:v>
                </c:pt>
                <c:pt idx="20917">
                  <c:v>1.4916999999998521</c:v>
                </c:pt>
                <c:pt idx="20918">
                  <c:v>1.4917999999998521</c:v>
                </c:pt>
                <c:pt idx="20919">
                  <c:v>1.4918999999998521</c:v>
                </c:pt>
                <c:pt idx="20920">
                  <c:v>1.4919999999998521</c:v>
                </c:pt>
                <c:pt idx="20921">
                  <c:v>1.4920999999998521</c:v>
                </c:pt>
                <c:pt idx="20922">
                  <c:v>1.4921999999998521</c:v>
                </c:pt>
                <c:pt idx="20923">
                  <c:v>1.4922999999998521</c:v>
                </c:pt>
                <c:pt idx="20924">
                  <c:v>1.4923999999998521</c:v>
                </c:pt>
                <c:pt idx="20925">
                  <c:v>1.4924999999998521</c:v>
                </c:pt>
                <c:pt idx="20926">
                  <c:v>1.492599999999852</c:v>
                </c:pt>
                <c:pt idx="20927">
                  <c:v>1.492699999999852</c:v>
                </c:pt>
                <c:pt idx="20928">
                  <c:v>1.492799999999852</c:v>
                </c:pt>
                <c:pt idx="20929">
                  <c:v>1.492899999999852</c:v>
                </c:pt>
                <c:pt idx="20930">
                  <c:v>1.492999999999852</c:v>
                </c:pt>
                <c:pt idx="20931">
                  <c:v>1.493099999999852</c:v>
                </c:pt>
                <c:pt idx="20932">
                  <c:v>1.493199999999852</c:v>
                </c:pt>
                <c:pt idx="20933">
                  <c:v>1.493299999999852</c:v>
                </c:pt>
                <c:pt idx="20934">
                  <c:v>1.493399999999852</c:v>
                </c:pt>
                <c:pt idx="20935">
                  <c:v>1.4934999999998519</c:v>
                </c:pt>
                <c:pt idx="20936">
                  <c:v>1.4935999999998519</c:v>
                </c:pt>
                <c:pt idx="20937">
                  <c:v>1.4936999999998519</c:v>
                </c:pt>
                <c:pt idx="20938">
                  <c:v>1.4937999999998519</c:v>
                </c:pt>
                <c:pt idx="20939">
                  <c:v>1.4938999999998519</c:v>
                </c:pt>
                <c:pt idx="20940">
                  <c:v>1.4939999999998519</c:v>
                </c:pt>
                <c:pt idx="20941">
                  <c:v>1.4940999999998519</c:v>
                </c:pt>
                <c:pt idx="20942">
                  <c:v>1.4941999999998519</c:v>
                </c:pt>
                <c:pt idx="20943">
                  <c:v>1.4942999999998519</c:v>
                </c:pt>
                <c:pt idx="20944">
                  <c:v>1.4943999999998518</c:v>
                </c:pt>
                <c:pt idx="20945">
                  <c:v>1.4944999999998518</c:v>
                </c:pt>
                <c:pt idx="20946">
                  <c:v>1.4945999999998518</c:v>
                </c:pt>
                <c:pt idx="20947">
                  <c:v>1.4946999999998518</c:v>
                </c:pt>
                <c:pt idx="20948">
                  <c:v>1.4947999999998518</c:v>
                </c:pt>
                <c:pt idx="20949">
                  <c:v>1.4948999999998518</c:v>
                </c:pt>
                <c:pt idx="20950">
                  <c:v>1.4949999999998518</c:v>
                </c:pt>
                <c:pt idx="20951">
                  <c:v>1.4950999999998518</c:v>
                </c:pt>
                <c:pt idx="20952">
                  <c:v>1.4951999999998518</c:v>
                </c:pt>
                <c:pt idx="20953">
                  <c:v>1.4952999999998517</c:v>
                </c:pt>
                <c:pt idx="20954">
                  <c:v>1.4953999999998517</c:v>
                </c:pt>
                <c:pt idx="20955">
                  <c:v>1.4954999999998517</c:v>
                </c:pt>
                <c:pt idx="20956">
                  <c:v>1.4955999999998517</c:v>
                </c:pt>
                <c:pt idx="20957">
                  <c:v>1.4956999999998517</c:v>
                </c:pt>
                <c:pt idx="20958">
                  <c:v>1.4957999999998517</c:v>
                </c:pt>
                <c:pt idx="20959">
                  <c:v>1.4958999999998517</c:v>
                </c:pt>
                <c:pt idx="20960">
                  <c:v>1.4959999999998517</c:v>
                </c:pt>
                <c:pt idx="20961">
                  <c:v>1.4960999999998517</c:v>
                </c:pt>
                <c:pt idx="20962">
                  <c:v>1.4961999999998516</c:v>
                </c:pt>
                <c:pt idx="20963">
                  <c:v>1.4962999999998516</c:v>
                </c:pt>
                <c:pt idx="20964">
                  <c:v>1.4963999999998516</c:v>
                </c:pt>
                <c:pt idx="20965">
                  <c:v>1.4964999999998516</c:v>
                </c:pt>
                <c:pt idx="20966">
                  <c:v>1.4965999999998516</c:v>
                </c:pt>
                <c:pt idx="20967">
                  <c:v>1.4966999999998516</c:v>
                </c:pt>
                <c:pt idx="20968">
                  <c:v>1.4967999999998516</c:v>
                </c:pt>
                <c:pt idx="20969">
                  <c:v>1.4968999999998516</c:v>
                </c:pt>
                <c:pt idx="20970">
                  <c:v>1.4969999999998516</c:v>
                </c:pt>
                <c:pt idx="20971">
                  <c:v>1.4970999999998515</c:v>
                </c:pt>
                <c:pt idx="20972">
                  <c:v>1.4971999999998515</c:v>
                </c:pt>
                <c:pt idx="20973">
                  <c:v>1.4972999999998515</c:v>
                </c:pt>
                <c:pt idx="20974">
                  <c:v>1.4973999999998515</c:v>
                </c:pt>
                <c:pt idx="20975">
                  <c:v>1.4974999999998515</c:v>
                </c:pt>
                <c:pt idx="20976">
                  <c:v>1.4975999999998515</c:v>
                </c:pt>
                <c:pt idx="20977">
                  <c:v>1.4976999999998515</c:v>
                </c:pt>
                <c:pt idx="20978">
                  <c:v>1.4977999999998515</c:v>
                </c:pt>
                <c:pt idx="20979">
                  <c:v>1.4978999999998515</c:v>
                </c:pt>
                <c:pt idx="20980">
                  <c:v>1.4979999999998515</c:v>
                </c:pt>
                <c:pt idx="20981">
                  <c:v>1.4980999999998514</c:v>
                </c:pt>
                <c:pt idx="20982">
                  <c:v>1.4981999999998514</c:v>
                </c:pt>
                <c:pt idx="20983">
                  <c:v>1.4982999999998514</c:v>
                </c:pt>
                <c:pt idx="20984">
                  <c:v>1.4983999999998514</c:v>
                </c:pt>
                <c:pt idx="20985">
                  <c:v>1.4984999999998514</c:v>
                </c:pt>
                <c:pt idx="20986">
                  <c:v>1.4985999999998514</c:v>
                </c:pt>
                <c:pt idx="20987">
                  <c:v>1.4986999999998514</c:v>
                </c:pt>
                <c:pt idx="20988">
                  <c:v>1.4987999999998514</c:v>
                </c:pt>
                <c:pt idx="20989">
                  <c:v>1.4988999999998514</c:v>
                </c:pt>
                <c:pt idx="20990">
                  <c:v>1.4989999999998513</c:v>
                </c:pt>
                <c:pt idx="20991">
                  <c:v>1.4990999999998513</c:v>
                </c:pt>
                <c:pt idx="20992">
                  <c:v>1.4991999999998513</c:v>
                </c:pt>
                <c:pt idx="20993">
                  <c:v>1.4992999999998513</c:v>
                </c:pt>
                <c:pt idx="20994">
                  <c:v>1.4993999999998513</c:v>
                </c:pt>
                <c:pt idx="20995">
                  <c:v>1.4994999999998513</c:v>
                </c:pt>
                <c:pt idx="20996">
                  <c:v>1.4995999999998513</c:v>
                </c:pt>
                <c:pt idx="20997">
                  <c:v>1.4996999999998513</c:v>
                </c:pt>
                <c:pt idx="20998">
                  <c:v>1.4997999999998513</c:v>
                </c:pt>
                <c:pt idx="20999">
                  <c:v>1.4998999999998512</c:v>
                </c:pt>
                <c:pt idx="21000">
                  <c:v>1.4999999999998512</c:v>
                </c:pt>
                <c:pt idx="21001">
                  <c:v>1.5000999999998512</c:v>
                </c:pt>
                <c:pt idx="21002">
                  <c:v>1.5001999999998512</c:v>
                </c:pt>
                <c:pt idx="21003">
                  <c:v>1.5002999999998512</c:v>
                </c:pt>
                <c:pt idx="21004">
                  <c:v>1.5003999999998512</c:v>
                </c:pt>
                <c:pt idx="21005">
                  <c:v>1.5004999999998512</c:v>
                </c:pt>
                <c:pt idx="21006">
                  <c:v>1.5005999999998512</c:v>
                </c:pt>
                <c:pt idx="21007">
                  <c:v>1.5006999999998512</c:v>
                </c:pt>
                <c:pt idx="21008">
                  <c:v>1.5007999999998511</c:v>
                </c:pt>
                <c:pt idx="21009">
                  <c:v>1.5008999999998511</c:v>
                </c:pt>
                <c:pt idx="21010">
                  <c:v>1.5009999999998511</c:v>
                </c:pt>
                <c:pt idx="21011">
                  <c:v>1.5010999999998511</c:v>
                </c:pt>
                <c:pt idx="21012">
                  <c:v>1.5011999999998511</c:v>
                </c:pt>
                <c:pt idx="21013">
                  <c:v>1.5012999999998511</c:v>
                </c:pt>
                <c:pt idx="21014">
                  <c:v>1.5013999999998511</c:v>
                </c:pt>
                <c:pt idx="21015">
                  <c:v>1.5014999999998511</c:v>
                </c:pt>
                <c:pt idx="21016">
                  <c:v>1.5015999999998511</c:v>
                </c:pt>
                <c:pt idx="21017">
                  <c:v>1.501699999999851</c:v>
                </c:pt>
                <c:pt idx="21018">
                  <c:v>1.501799999999851</c:v>
                </c:pt>
                <c:pt idx="21019">
                  <c:v>1.501899999999851</c:v>
                </c:pt>
                <c:pt idx="21020">
                  <c:v>1.501999999999851</c:v>
                </c:pt>
                <c:pt idx="21021">
                  <c:v>1.502099999999851</c:v>
                </c:pt>
                <c:pt idx="21022">
                  <c:v>1.502199999999851</c:v>
                </c:pt>
                <c:pt idx="21023">
                  <c:v>1.502299999999851</c:v>
                </c:pt>
                <c:pt idx="21024">
                  <c:v>1.502399999999851</c:v>
                </c:pt>
                <c:pt idx="21025">
                  <c:v>1.502499999999851</c:v>
                </c:pt>
                <c:pt idx="21026">
                  <c:v>1.5025999999998509</c:v>
                </c:pt>
                <c:pt idx="21027">
                  <c:v>1.5026999999998509</c:v>
                </c:pt>
                <c:pt idx="21028">
                  <c:v>1.5027999999998509</c:v>
                </c:pt>
                <c:pt idx="21029">
                  <c:v>1.5028999999998509</c:v>
                </c:pt>
                <c:pt idx="21030">
                  <c:v>1.5029999999998509</c:v>
                </c:pt>
                <c:pt idx="21031">
                  <c:v>1.5030999999998509</c:v>
                </c:pt>
                <c:pt idx="21032">
                  <c:v>1.5031999999998509</c:v>
                </c:pt>
                <c:pt idx="21033">
                  <c:v>1.5032999999998509</c:v>
                </c:pt>
                <c:pt idx="21034">
                  <c:v>1.5033999999998509</c:v>
                </c:pt>
                <c:pt idx="21035">
                  <c:v>1.5034999999998508</c:v>
                </c:pt>
                <c:pt idx="21036">
                  <c:v>1.5035999999998508</c:v>
                </c:pt>
                <c:pt idx="21037">
                  <c:v>1.5036999999998508</c:v>
                </c:pt>
                <c:pt idx="21038">
                  <c:v>1.5037999999998508</c:v>
                </c:pt>
                <c:pt idx="21039">
                  <c:v>1.5038999999998508</c:v>
                </c:pt>
                <c:pt idx="21040">
                  <c:v>1.5039999999998508</c:v>
                </c:pt>
                <c:pt idx="21041">
                  <c:v>1.5040999999998508</c:v>
                </c:pt>
                <c:pt idx="21042">
                  <c:v>1.5041999999998508</c:v>
                </c:pt>
                <c:pt idx="21043">
                  <c:v>1.5042999999998508</c:v>
                </c:pt>
                <c:pt idx="21044">
                  <c:v>1.5043999999998507</c:v>
                </c:pt>
                <c:pt idx="21045">
                  <c:v>1.5044999999998507</c:v>
                </c:pt>
                <c:pt idx="21046">
                  <c:v>1.5045999999998507</c:v>
                </c:pt>
                <c:pt idx="21047">
                  <c:v>1.5046999999998507</c:v>
                </c:pt>
                <c:pt idx="21048">
                  <c:v>1.5047999999998507</c:v>
                </c:pt>
                <c:pt idx="21049">
                  <c:v>1.5048999999998507</c:v>
                </c:pt>
                <c:pt idx="21050">
                  <c:v>1.5049999999998507</c:v>
                </c:pt>
                <c:pt idx="21051">
                  <c:v>1.5050999999998507</c:v>
                </c:pt>
                <c:pt idx="21052">
                  <c:v>1.5051999999998507</c:v>
                </c:pt>
                <c:pt idx="21053">
                  <c:v>1.5052999999998506</c:v>
                </c:pt>
                <c:pt idx="21054">
                  <c:v>1.5053999999998506</c:v>
                </c:pt>
                <c:pt idx="21055">
                  <c:v>1.5054999999998506</c:v>
                </c:pt>
                <c:pt idx="21056">
                  <c:v>1.5055999999998506</c:v>
                </c:pt>
                <c:pt idx="21057">
                  <c:v>1.5056999999998506</c:v>
                </c:pt>
                <c:pt idx="21058">
                  <c:v>1.5057999999998506</c:v>
                </c:pt>
                <c:pt idx="21059">
                  <c:v>1.5058999999998506</c:v>
                </c:pt>
                <c:pt idx="21060">
                  <c:v>1.5059999999998506</c:v>
                </c:pt>
                <c:pt idx="21061">
                  <c:v>1.5060999999998506</c:v>
                </c:pt>
                <c:pt idx="21062">
                  <c:v>1.5061999999998505</c:v>
                </c:pt>
                <c:pt idx="21063">
                  <c:v>1.5062999999998505</c:v>
                </c:pt>
                <c:pt idx="21064">
                  <c:v>1.5063999999998505</c:v>
                </c:pt>
                <c:pt idx="21065">
                  <c:v>1.5064999999998505</c:v>
                </c:pt>
                <c:pt idx="21066">
                  <c:v>1.5065999999998505</c:v>
                </c:pt>
                <c:pt idx="21067">
                  <c:v>1.5066999999998505</c:v>
                </c:pt>
                <c:pt idx="21068">
                  <c:v>1.5067999999998505</c:v>
                </c:pt>
                <c:pt idx="21069">
                  <c:v>1.5068999999998505</c:v>
                </c:pt>
                <c:pt idx="21070">
                  <c:v>1.5069999999998505</c:v>
                </c:pt>
                <c:pt idx="21071">
                  <c:v>1.5070999999998504</c:v>
                </c:pt>
                <c:pt idx="21072">
                  <c:v>1.5071999999998504</c:v>
                </c:pt>
                <c:pt idx="21073">
                  <c:v>1.5072999999998504</c:v>
                </c:pt>
                <c:pt idx="21074">
                  <c:v>1.5073999999998504</c:v>
                </c:pt>
                <c:pt idx="21075">
                  <c:v>1.5074999999998504</c:v>
                </c:pt>
                <c:pt idx="21076">
                  <c:v>1.5075999999998504</c:v>
                </c:pt>
                <c:pt idx="21077">
                  <c:v>1.5076999999998504</c:v>
                </c:pt>
                <c:pt idx="21078">
                  <c:v>1.5077999999998504</c:v>
                </c:pt>
                <c:pt idx="21079">
                  <c:v>1.5078999999998504</c:v>
                </c:pt>
                <c:pt idx="21080">
                  <c:v>1.5079999999998503</c:v>
                </c:pt>
                <c:pt idx="21081">
                  <c:v>1.5080999999998503</c:v>
                </c:pt>
                <c:pt idx="21082">
                  <c:v>1.5081999999998503</c:v>
                </c:pt>
                <c:pt idx="21083">
                  <c:v>1.5082999999998503</c:v>
                </c:pt>
                <c:pt idx="21084">
                  <c:v>1.5083999999998503</c:v>
                </c:pt>
                <c:pt idx="21085">
                  <c:v>1.5084999999998503</c:v>
                </c:pt>
                <c:pt idx="21086">
                  <c:v>1.5085999999998503</c:v>
                </c:pt>
                <c:pt idx="21087">
                  <c:v>1.5086999999998503</c:v>
                </c:pt>
                <c:pt idx="21088">
                  <c:v>1.5087999999998503</c:v>
                </c:pt>
                <c:pt idx="21089">
                  <c:v>1.5088999999998502</c:v>
                </c:pt>
                <c:pt idx="21090">
                  <c:v>1.5089999999998502</c:v>
                </c:pt>
                <c:pt idx="21091">
                  <c:v>1.5090999999998502</c:v>
                </c:pt>
                <c:pt idx="21092">
                  <c:v>1.5091999999998502</c:v>
                </c:pt>
                <c:pt idx="21093">
                  <c:v>1.5092999999998502</c:v>
                </c:pt>
                <c:pt idx="21094">
                  <c:v>1.5093999999998502</c:v>
                </c:pt>
                <c:pt idx="21095">
                  <c:v>1.5094999999998502</c:v>
                </c:pt>
                <c:pt idx="21096">
                  <c:v>1.5095999999998502</c:v>
                </c:pt>
                <c:pt idx="21097">
                  <c:v>1.5096999999998502</c:v>
                </c:pt>
                <c:pt idx="21098">
                  <c:v>1.5097999999998502</c:v>
                </c:pt>
                <c:pt idx="21099">
                  <c:v>1.5098999999998501</c:v>
                </c:pt>
                <c:pt idx="21100">
                  <c:v>1.5099999999998501</c:v>
                </c:pt>
                <c:pt idx="21101">
                  <c:v>1.5100999999998501</c:v>
                </c:pt>
                <c:pt idx="21102">
                  <c:v>1.5101999999998501</c:v>
                </c:pt>
                <c:pt idx="21103">
                  <c:v>1.5102999999998501</c:v>
                </c:pt>
                <c:pt idx="21104">
                  <c:v>1.5103999999998501</c:v>
                </c:pt>
                <c:pt idx="21105">
                  <c:v>1.5104999999998501</c:v>
                </c:pt>
                <c:pt idx="21106">
                  <c:v>1.5105999999998501</c:v>
                </c:pt>
                <c:pt idx="21107">
                  <c:v>1.5106999999998501</c:v>
                </c:pt>
                <c:pt idx="21108">
                  <c:v>1.51079999999985</c:v>
                </c:pt>
                <c:pt idx="21109">
                  <c:v>1.51089999999985</c:v>
                </c:pt>
                <c:pt idx="21110">
                  <c:v>1.51099999999985</c:v>
                </c:pt>
                <c:pt idx="21111">
                  <c:v>1.51109999999985</c:v>
                </c:pt>
                <c:pt idx="21112">
                  <c:v>1.51119999999985</c:v>
                </c:pt>
                <c:pt idx="21113">
                  <c:v>1.51129999999985</c:v>
                </c:pt>
                <c:pt idx="21114">
                  <c:v>1.51139999999985</c:v>
                </c:pt>
                <c:pt idx="21115">
                  <c:v>1.51149999999985</c:v>
                </c:pt>
                <c:pt idx="21116">
                  <c:v>1.51159999999985</c:v>
                </c:pt>
                <c:pt idx="21117">
                  <c:v>1.5116999999998499</c:v>
                </c:pt>
                <c:pt idx="21118">
                  <c:v>1.5117999999998499</c:v>
                </c:pt>
                <c:pt idx="21119">
                  <c:v>1.5118999999998499</c:v>
                </c:pt>
                <c:pt idx="21120">
                  <c:v>1.5119999999998499</c:v>
                </c:pt>
                <c:pt idx="21121">
                  <c:v>1.5120999999998499</c:v>
                </c:pt>
                <c:pt idx="21122">
                  <c:v>1.5121999999998499</c:v>
                </c:pt>
                <c:pt idx="21123">
                  <c:v>1.5122999999998499</c:v>
                </c:pt>
                <c:pt idx="21124">
                  <c:v>1.5123999999998499</c:v>
                </c:pt>
                <c:pt idx="21125">
                  <c:v>1.5124999999998499</c:v>
                </c:pt>
                <c:pt idx="21126">
                  <c:v>1.5125999999998498</c:v>
                </c:pt>
                <c:pt idx="21127">
                  <c:v>1.5126999999998498</c:v>
                </c:pt>
                <c:pt idx="21128">
                  <c:v>1.5127999999998498</c:v>
                </c:pt>
                <c:pt idx="21129">
                  <c:v>1.5128999999998498</c:v>
                </c:pt>
                <c:pt idx="21130">
                  <c:v>1.5129999999998498</c:v>
                </c:pt>
                <c:pt idx="21131">
                  <c:v>1.5130999999998498</c:v>
                </c:pt>
                <c:pt idx="21132">
                  <c:v>1.5131999999998498</c:v>
                </c:pt>
                <c:pt idx="21133">
                  <c:v>1.5132999999998498</c:v>
                </c:pt>
                <c:pt idx="21134">
                  <c:v>1.5133999999998498</c:v>
                </c:pt>
                <c:pt idx="21135">
                  <c:v>1.5134999999998497</c:v>
                </c:pt>
                <c:pt idx="21136">
                  <c:v>1.5135999999998497</c:v>
                </c:pt>
                <c:pt idx="21137">
                  <c:v>1.5136999999998497</c:v>
                </c:pt>
                <c:pt idx="21138">
                  <c:v>1.5137999999998497</c:v>
                </c:pt>
                <c:pt idx="21139">
                  <c:v>1.5138999999998497</c:v>
                </c:pt>
                <c:pt idx="21140">
                  <c:v>1.5139999999998497</c:v>
                </c:pt>
                <c:pt idx="21141">
                  <c:v>1.5140999999998497</c:v>
                </c:pt>
                <c:pt idx="21142">
                  <c:v>1.5141999999998497</c:v>
                </c:pt>
                <c:pt idx="21143">
                  <c:v>1.5142999999998497</c:v>
                </c:pt>
                <c:pt idx="21144">
                  <c:v>1.5143999999998496</c:v>
                </c:pt>
                <c:pt idx="21145">
                  <c:v>1.5144999999998496</c:v>
                </c:pt>
                <c:pt idx="21146">
                  <c:v>1.5145999999998496</c:v>
                </c:pt>
                <c:pt idx="21147">
                  <c:v>1.5146999999998496</c:v>
                </c:pt>
                <c:pt idx="21148">
                  <c:v>1.5147999999998496</c:v>
                </c:pt>
                <c:pt idx="21149">
                  <c:v>1.5148999999998496</c:v>
                </c:pt>
                <c:pt idx="21150">
                  <c:v>1.5149999999998496</c:v>
                </c:pt>
                <c:pt idx="21151">
                  <c:v>1.5150999999998496</c:v>
                </c:pt>
                <c:pt idx="21152">
                  <c:v>1.5151999999998496</c:v>
                </c:pt>
                <c:pt idx="21153">
                  <c:v>1.5152999999998495</c:v>
                </c:pt>
                <c:pt idx="21154">
                  <c:v>1.5153999999998495</c:v>
                </c:pt>
                <c:pt idx="21155">
                  <c:v>1.5154999999998495</c:v>
                </c:pt>
                <c:pt idx="21156">
                  <c:v>1.5155999999998495</c:v>
                </c:pt>
                <c:pt idx="21157">
                  <c:v>1.5156999999998495</c:v>
                </c:pt>
                <c:pt idx="21158">
                  <c:v>1.5157999999998495</c:v>
                </c:pt>
                <c:pt idx="21159">
                  <c:v>1.5158999999998495</c:v>
                </c:pt>
                <c:pt idx="21160">
                  <c:v>1.5159999999998495</c:v>
                </c:pt>
                <c:pt idx="21161">
                  <c:v>1.5160999999998495</c:v>
                </c:pt>
                <c:pt idx="21162">
                  <c:v>1.5161999999998494</c:v>
                </c:pt>
                <c:pt idx="21163">
                  <c:v>1.5162999999998494</c:v>
                </c:pt>
                <c:pt idx="21164">
                  <c:v>1.5163999999998494</c:v>
                </c:pt>
                <c:pt idx="21165">
                  <c:v>1.5164999999998494</c:v>
                </c:pt>
                <c:pt idx="21166">
                  <c:v>1.5165999999998494</c:v>
                </c:pt>
                <c:pt idx="21167">
                  <c:v>1.5166999999998494</c:v>
                </c:pt>
                <c:pt idx="21168">
                  <c:v>1.5167999999998494</c:v>
                </c:pt>
                <c:pt idx="21169">
                  <c:v>1.5168999999998494</c:v>
                </c:pt>
                <c:pt idx="21170">
                  <c:v>1.5169999999998494</c:v>
                </c:pt>
                <c:pt idx="21171">
                  <c:v>1.5170999999998493</c:v>
                </c:pt>
                <c:pt idx="21172">
                  <c:v>1.5171999999998493</c:v>
                </c:pt>
                <c:pt idx="21173">
                  <c:v>1.5172999999998493</c:v>
                </c:pt>
                <c:pt idx="21174">
                  <c:v>1.5173999999998493</c:v>
                </c:pt>
                <c:pt idx="21175">
                  <c:v>1.5174999999998493</c:v>
                </c:pt>
                <c:pt idx="21176">
                  <c:v>1.5175999999998493</c:v>
                </c:pt>
                <c:pt idx="21177">
                  <c:v>1.5176999999998493</c:v>
                </c:pt>
                <c:pt idx="21178">
                  <c:v>1.5177999999998493</c:v>
                </c:pt>
                <c:pt idx="21179">
                  <c:v>1.5178999999998493</c:v>
                </c:pt>
                <c:pt idx="21180">
                  <c:v>1.5179999999998492</c:v>
                </c:pt>
                <c:pt idx="21181">
                  <c:v>1.5180999999998492</c:v>
                </c:pt>
                <c:pt idx="21182">
                  <c:v>1.5181999999998492</c:v>
                </c:pt>
                <c:pt idx="21183">
                  <c:v>1.5182999999998492</c:v>
                </c:pt>
                <c:pt idx="21184">
                  <c:v>1.5183999999998492</c:v>
                </c:pt>
                <c:pt idx="21185">
                  <c:v>1.5184999999998492</c:v>
                </c:pt>
                <c:pt idx="21186">
                  <c:v>1.5185999999998492</c:v>
                </c:pt>
                <c:pt idx="21187">
                  <c:v>1.5186999999998492</c:v>
                </c:pt>
                <c:pt idx="21188">
                  <c:v>1.5187999999998492</c:v>
                </c:pt>
                <c:pt idx="21189">
                  <c:v>1.5188999999998491</c:v>
                </c:pt>
                <c:pt idx="21190">
                  <c:v>1.5189999999998491</c:v>
                </c:pt>
                <c:pt idx="21191">
                  <c:v>1.5190999999998491</c:v>
                </c:pt>
                <c:pt idx="21192">
                  <c:v>1.5191999999998491</c:v>
                </c:pt>
                <c:pt idx="21193">
                  <c:v>1.5192999999998491</c:v>
                </c:pt>
                <c:pt idx="21194">
                  <c:v>1.5193999999998491</c:v>
                </c:pt>
                <c:pt idx="21195">
                  <c:v>1.5194999999998491</c:v>
                </c:pt>
                <c:pt idx="21196">
                  <c:v>1.5195999999998491</c:v>
                </c:pt>
                <c:pt idx="21197">
                  <c:v>1.5196999999998491</c:v>
                </c:pt>
                <c:pt idx="21198">
                  <c:v>1.519799999999849</c:v>
                </c:pt>
                <c:pt idx="21199">
                  <c:v>1.519899999999849</c:v>
                </c:pt>
                <c:pt idx="21200">
                  <c:v>1.519999999999849</c:v>
                </c:pt>
                <c:pt idx="21201">
                  <c:v>1.520099999999849</c:v>
                </c:pt>
                <c:pt idx="21202">
                  <c:v>1.520199999999849</c:v>
                </c:pt>
                <c:pt idx="21203">
                  <c:v>1.520299999999849</c:v>
                </c:pt>
                <c:pt idx="21204">
                  <c:v>1.520399999999849</c:v>
                </c:pt>
                <c:pt idx="21205">
                  <c:v>1.520499999999849</c:v>
                </c:pt>
                <c:pt idx="21206">
                  <c:v>1.520599999999849</c:v>
                </c:pt>
                <c:pt idx="21207">
                  <c:v>1.520699999999849</c:v>
                </c:pt>
                <c:pt idx="21208">
                  <c:v>1.5207999999998489</c:v>
                </c:pt>
                <c:pt idx="21209">
                  <c:v>1.5208999999998489</c:v>
                </c:pt>
                <c:pt idx="21210">
                  <c:v>1.5209999999998489</c:v>
                </c:pt>
                <c:pt idx="21211">
                  <c:v>1.5210999999998489</c:v>
                </c:pt>
                <c:pt idx="21212">
                  <c:v>1.5211999999998489</c:v>
                </c:pt>
                <c:pt idx="21213">
                  <c:v>1.5212999999998489</c:v>
                </c:pt>
                <c:pt idx="21214">
                  <c:v>1.5213999999998489</c:v>
                </c:pt>
                <c:pt idx="21215">
                  <c:v>1.5214999999998489</c:v>
                </c:pt>
                <c:pt idx="21216">
                  <c:v>1.5215999999998489</c:v>
                </c:pt>
                <c:pt idx="21217">
                  <c:v>1.5216999999998488</c:v>
                </c:pt>
                <c:pt idx="21218">
                  <c:v>1.5217999999998488</c:v>
                </c:pt>
                <c:pt idx="21219">
                  <c:v>1.5218999999998488</c:v>
                </c:pt>
                <c:pt idx="21220">
                  <c:v>1.5219999999998488</c:v>
                </c:pt>
                <c:pt idx="21221">
                  <c:v>1.5220999999998488</c:v>
                </c:pt>
                <c:pt idx="21222">
                  <c:v>1.5221999999998488</c:v>
                </c:pt>
                <c:pt idx="21223">
                  <c:v>1.5222999999998488</c:v>
                </c:pt>
                <c:pt idx="21224">
                  <c:v>1.5223999999998488</c:v>
                </c:pt>
                <c:pt idx="21225">
                  <c:v>1.5224999999998488</c:v>
                </c:pt>
                <c:pt idx="21226">
                  <c:v>1.5225999999998487</c:v>
                </c:pt>
                <c:pt idx="21227">
                  <c:v>1.5226999999998487</c:v>
                </c:pt>
                <c:pt idx="21228">
                  <c:v>1.5227999999998487</c:v>
                </c:pt>
                <c:pt idx="21229">
                  <c:v>1.5228999999998487</c:v>
                </c:pt>
                <c:pt idx="21230">
                  <c:v>1.5229999999998487</c:v>
                </c:pt>
                <c:pt idx="21231">
                  <c:v>1.5230999999998487</c:v>
                </c:pt>
                <c:pt idx="21232">
                  <c:v>1.5231999999998487</c:v>
                </c:pt>
                <c:pt idx="21233">
                  <c:v>1.5232999999998487</c:v>
                </c:pt>
                <c:pt idx="21234">
                  <c:v>1.5233999999998487</c:v>
                </c:pt>
                <c:pt idx="21235">
                  <c:v>1.5234999999998486</c:v>
                </c:pt>
                <c:pt idx="21236">
                  <c:v>1.5235999999998486</c:v>
                </c:pt>
                <c:pt idx="21237">
                  <c:v>1.5236999999998486</c:v>
                </c:pt>
                <c:pt idx="21238">
                  <c:v>1.5237999999998486</c:v>
                </c:pt>
                <c:pt idx="21239">
                  <c:v>1.5238999999998486</c:v>
                </c:pt>
                <c:pt idx="21240">
                  <c:v>1.5239999999998486</c:v>
                </c:pt>
                <c:pt idx="21241">
                  <c:v>1.5240999999998486</c:v>
                </c:pt>
                <c:pt idx="21242">
                  <c:v>1.5241999999998486</c:v>
                </c:pt>
                <c:pt idx="21243">
                  <c:v>1.5242999999998486</c:v>
                </c:pt>
                <c:pt idx="21244">
                  <c:v>1.5243999999998485</c:v>
                </c:pt>
                <c:pt idx="21245">
                  <c:v>1.5244999999998485</c:v>
                </c:pt>
                <c:pt idx="21246">
                  <c:v>1.5245999999998485</c:v>
                </c:pt>
                <c:pt idx="21247">
                  <c:v>1.5246999999998485</c:v>
                </c:pt>
                <c:pt idx="21248">
                  <c:v>1.5247999999998485</c:v>
                </c:pt>
                <c:pt idx="21249">
                  <c:v>1.5248999999998485</c:v>
                </c:pt>
                <c:pt idx="21250">
                  <c:v>1.5249999999998485</c:v>
                </c:pt>
                <c:pt idx="21251">
                  <c:v>1.5250999999998485</c:v>
                </c:pt>
                <c:pt idx="21252">
                  <c:v>1.5251999999998485</c:v>
                </c:pt>
                <c:pt idx="21253">
                  <c:v>1.5252999999998484</c:v>
                </c:pt>
                <c:pt idx="21254">
                  <c:v>1.5253999999998484</c:v>
                </c:pt>
                <c:pt idx="21255">
                  <c:v>1.5254999999998484</c:v>
                </c:pt>
                <c:pt idx="21256">
                  <c:v>1.5255999999998484</c:v>
                </c:pt>
                <c:pt idx="21257">
                  <c:v>1.5256999999998484</c:v>
                </c:pt>
                <c:pt idx="21258">
                  <c:v>1.5257999999998484</c:v>
                </c:pt>
                <c:pt idx="21259">
                  <c:v>1.5258999999998484</c:v>
                </c:pt>
                <c:pt idx="21260">
                  <c:v>1.5259999999998484</c:v>
                </c:pt>
                <c:pt idx="21261">
                  <c:v>1.5260999999998484</c:v>
                </c:pt>
                <c:pt idx="21262">
                  <c:v>1.5261999999998483</c:v>
                </c:pt>
                <c:pt idx="21263">
                  <c:v>1.5262999999998483</c:v>
                </c:pt>
                <c:pt idx="21264">
                  <c:v>1.5263999999998483</c:v>
                </c:pt>
                <c:pt idx="21265">
                  <c:v>1.5264999999998483</c:v>
                </c:pt>
                <c:pt idx="21266">
                  <c:v>1.5265999999998483</c:v>
                </c:pt>
                <c:pt idx="21267">
                  <c:v>1.5266999999998483</c:v>
                </c:pt>
                <c:pt idx="21268">
                  <c:v>1.5267999999998483</c:v>
                </c:pt>
                <c:pt idx="21269">
                  <c:v>1.5268999999998483</c:v>
                </c:pt>
                <c:pt idx="21270">
                  <c:v>1.5269999999998483</c:v>
                </c:pt>
                <c:pt idx="21271">
                  <c:v>1.5270999999998482</c:v>
                </c:pt>
                <c:pt idx="21272">
                  <c:v>1.5271999999998482</c:v>
                </c:pt>
                <c:pt idx="21273">
                  <c:v>1.5272999999998482</c:v>
                </c:pt>
                <c:pt idx="21274">
                  <c:v>1.5273999999998482</c:v>
                </c:pt>
                <c:pt idx="21275">
                  <c:v>1.5274999999998482</c:v>
                </c:pt>
                <c:pt idx="21276">
                  <c:v>1.5275999999998482</c:v>
                </c:pt>
                <c:pt idx="21277">
                  <c:v>1.5276999999998482</c:v>
                </c:pt>
                <c:pt idx="21278">
                  <c:v>1.5277999999998482</c:v>
                </c:pt>
                <c:pt idx="21279">
                  <c:v>1.5278999999998482</c:v>
                </c:pt>
                <c:pt idx="21280">
                  <c:v>1.5279999999998481</c:v>
                </c:pt>
                <c:pt idx="21281">
                  <c:v>1.5280999999998481</c:v>
                </c:pt>
                <c:pt idx="21282">
                  <c:v>1.5281999999998481</c:v>
                </c:pt>
                <c:pt idx="21283">
                  <c:v>1.5282999999998481</c:v>
                </c:pt>
                <c:pt idx="21284">
                  <c:v>1.5283999999998481</c:v>
                </c:pt>
                <c:pt idx="21285">
                  <c:v>1.5284999999998481</c:v>
                </c:pt>
                <c:pt idx="21286">
                  <c:v>1.5285999999998481</c:v>
                </c:pt>
                <c:pt idx="21287">
                  <c:v>1.5286999999998481</c:v>
                </c:pt>
                <c:pt idx="21288">
                  <c:v>1.5287999999998481</c:v>
                </c:pt>
                <c:pt idx="21289">
                  <c:v>1.528899999999848</c:v>
                </c:pt>
                <c:pt idx="21290">
                  <c:v>1.528999999999848</c:v>
                </c:pt>
                <c:pt idx="21291">
                  <c:v>1.529099999999848</c:v>
                </c:pt>
                <c:pt idx="21292">
                  <c:v>1.529199999999848</c:v>
                </c:pt>
                <c:pt idx="21293">
                  <c:v>1.529299999999848</c:v>
                </c:pt>
                <c:pt idx="21294">
                  <c:v>1.529399999999848</c:v>
                </c:pt>
                <c:pt idx="21295">
                  <c:v>1.529499999999848</c:v>
                </c:pt>
                <c:pt idx="21296">
                  <c:v>1.529599999999848</c:v>
                </c:pt>
                <c:pt idx="21297">
                  <c:v>1.529699999999848</c:v>
                </c:pt>
                <c:pt idx="21298">
                  <c:v>1.5297999999998479</c:v>
                </c:pt>
                <c:pt idx="21299">
                  <c:v>1.5298999999998479</c:v>
                </c:pt>
                <c:pt idx="21300">
                  <c:v>1.5299999999998479</c:v>
                </c:pt>
                <c:pt idx="21301">
                  <c:v>1.5300999999998479</c:v>
                </c:pt>
                <c:pt idx="21302">
                  <c:v>1.5301999999998479</c:v>
                </c:pt>
                <c:pt idx="21303">
                  <c:v>1.5302999999998479</c:v>
                </c:pt>
                <c:pt idx="21304">
                  <c:v>1.5303999999998479</c:v>
                </c:pt>
                <c:pt idx="21305">
                  <c:v>1.5304999999998479</c:v>
                </c:pt>
                <c:pt idx="21306">
                  <c:v>1.5305999999998479</c:v>
                </c:pt>
                <c:pt idx="21307">
                  <c:v>1.5306999999998478</c:v>
                </c:pt>
                <c:pt idx="21308">
                  <c:v>1.5307999999998478</c:v>
                </c:pt>
                <c:pt idx="21309">
                  <c:v>1.5308999999998478</c:v>
                </c:pt>
                <c:pt idx="21310">
                  <c:v>1.5309999999998478</c:v>
                </c:pt>
                <c:pt idx="21311">
                  <c:v>1.5310999999998478</c:v>
                </c:pt>
                <c:pt idx="21312">
                  <c:v>1.5311999999998478</c:v>
                </c:pt>
                <c:pt idx="21313">
                  <c:v>1.5312999999998478</c:v>
                </c:pt>
                <c:pt idx="21314">
                  <c:v>1.5313999999998478</c:v>
                </c:pt>
                <c:pt idx="21315">
                  <c:v>1.5314999999998478</c:v>
                </c:pt>
                <c:pt idx="21316">
                  <c:v>1.5315999999998477</c:v>
                </c:pt>
                <c:pt idx="21317">
                  <c:v>1.5316999999998477</c:v>
                </c:pt>
                <c:pt idx="21318">
                  <c:v>1.5317999999998477</c:v>
                </c:pt>
                <c:pt idx="21319">
                  <c:v>1.5318999999998477</c:v>
                </c:pt>
                <c:pt idx="21320">
                  <c:v>1.5319999999998477</c:v>
                </c:pt>
                <c:pt idx="21321">
                  <c:v>1.5320999999998477</c:v>
                </c:pt>
                <c:pt idx="21322">
                  <c:v>1.5321999999998477</c:v>
                </c:pt>
                <c:pt idx="21323">
                  <c:v>1.5322999999998477</c:v>
                </c:pt>
                <c:pt idx="21324">
                  <c:v>1.5323999999998477</c:v>
                </c:pt>
                <c:pt idx="21325">
                  <c:v>1.5324999999998477</c:v>
                </c:pt>
                <c:pt idx="21326">
                  <c:v>1.5325999999998476</c:v>
                </c:pt>
                <c:pt idx="21327">
                  <c:v>1.5326999999998476</c:v>
                </c:pt>
                <c:pt idx="21328">
                  <c:v>1.5327999999998476</c:v>
                </c:pt>
                <c:pt idx="21329">
                  <c:v>1.5328999999998476</c:v>
                </c:pt>
                <c:pt idx="21330">
                  <c:v>1.5329999999998476</c:v>
                </c:pt>
                <c:pt idx="21331">
                  <c:v>1.5330999999998476</c:v>
                </c:pt>
                <c:pt idx="21332">
                  <c:v>1.5331999999998476</c:v>
                </c:pt>
                <c:pt idx="21333">
                  <c:v>1.5332999999998476</c:v>
                </c:pt>
                <c:pt idx="21334">
                  <c:v>1.5333999999998476</c:v>
                </c:pt>
                <c:pt idx="21335">
                  <c:v>1.5334999999998475</c:v>
                </c:pt>
                <c:pt idx="21336">
                  <c:v>1.5335999999998475</c:v>
                </c:pt>
                <c:pt idx="21337">
                  <c:v>1.5336999999998475</c:v>
                </c:pt>
                <c:pt idx="21338">
                  <c:v>1.5337999999998475</c:v>
                </c:pt>
                <c:pt idx="21339">
                  <c:v>1.5338999999998475</c:v>
                </c:pt>
                <c:pt idx="21340">
                  <c:v>1.5339999999998475</c:v>
                </c:pt>
                <c:pt idx="21341">
                  <c:v>1.5340999999998475</c:v>
                </c:pt>
                <c:pt idx="21342">
                  <c:v>1.5341999999998475</c:v>
                </c:pt>
                <c:pt idx="21343">
                  <c:v>1.5342999999998475</c:v>
                </c:pt>
                <c:pt idx="21344">
                  <c:v>1.5343999999998474</c:v>
                </c:pt>
                <c:pt idx="21345">
                  <c:v>1.5344999999998474</c:v>
                </c:pt>
                <c:pt idx="21346">
                  <c:v>1.5345999999998474</c:v>
                </c:pt>
                <c:pt idx="21347">
                  <c:v>1.5346999999998474</c:v>
                </c:pt>
                <c:pt idx="21348">
                  <c:v>1.5347999999998474</c:v>
                </c:pt>
                <c:pt idx="21349">
                  <c:v>1.5348999999998474</c:v>
                </c:pt>
                <c:pt idx="21350">
                  <c:v>1.5349999999998474</c:v>
                </c:pt>
                <c:pt idx="21351">
                  <c:v>1.5350999999998474</c:v>
                </c:pt>
                <c:pt idx="21352">
                  <c:v>1.5351999999998474</c:v>
                </c:pt>
                <c:pt idx="21353">
                  <c:v>1.5352999999998473</c:v>
                </c:pt>
                <c:pt idx="21354">
                  <c:v>1.5353999999998473</c:v>
                </c:pt>
                <c:pt idx="21355">
                  <c:v>1.5354999999998473</c:v>
                </c:pt>
                <c:pt idx="21356">
                  <c:v>1.5355999999998473</c:v>
                </c:pt>
                <c:pt idx="21357">
                  <c:v>1.5356999999998473</c:v>
                </c:pt>
                <c:pt idx="21358">
                  <c:v>1.5357999999998473</c:v>
                </c:pt>
                <c:pt idx="21359">
                  <c:v>1.5358999999998473</c:v>
                </c:pt>
                <c:pt idx="21360">
                  <c:v>1.5359999999998473</c:v>
                </c:pt>
                <c:pt idx="21361">
                  <c:v>1.5360999999998473</c:v>
                </c:pt>
                <c:pt idx="21362">
                  <c:v>1.5361999999998472</c:v>
                </c:pt>
                <c:pt idx="21363">
                  <c:v>1.5362999999998472</c:v>
                </c:pt>
                <c:pt idx="21364">
                  <c:v>1.5363999999998472</c:v>
                </c:pt>
                <c:pt idx="21365">
                  <c:v>1.5364999999998472</c:v>
                </c:pt>
                <c:pt idx="21366">
                  <c:v>1.5365999999998472</c:v>
                </c:pt>
                <c:pt idx="21367">
                  <c:v>1.5366999999998472</c:v>
                </c:pt>
                <c:pt idx="21368">
                  <c:v>1.5367999999998472</c:v>
                </c:pt>
                <c:pt idx="21369">
                  <c:v>1.5368999999998472</c:v>
                </c:pt>
                <c:pt idx="21370">
                  <c:v>1.5369999999998472</c:v>
                </c:pt>
                <c:pt idx="21371">
                  <c:v>1.5370999999998471</c:v>
                </c:pt>
                <c:pt idx="21372">
                  <c:v>1.5371999999998471</c:v>
                </c:pt>
                <c:pt idx="21373">
                  <c:v>1.5372999999998471</c:v>
                </c:pt>
                <c:pt idx="21374">
                  <c:v>1.5373999999998471</c:v>
                </c:pt>
                <c:pt idx="21375">
                  <c:v>1.5374999999998471</c:v>
                </c:pt>
                <c:pt idx="21376">
                  <c:v>1.5375999999998471</c:v>
                </c:pt>
                <c:pt idx="21377">
                  <c:v>1.5376999999998471</c:v>
                </c:pt>
                <c:pt idx="21378">
                  <c:v>1.5377999999998471</c:v>
                </c:pt>
                <c:pt idx="21379">
                  <c:v>1.5378999999998471</c:v>
                </c:pt>
                <c:pt idx="21380">
                  <c:v>1.537999999999847</c:v>
                </c:pt>
                <c:pt idx="21381">
                  <c:v>1.538099999999847</c:v>
                </c:pt>
                <c:pt idx="21382">
                  <c:v>1.538199999999847</c:v>
                </c:pt>
                <c:pt idx="21383">
                  <c:v>1.538299999999847</c:v>
                </c:pt>
                <c:pt idx="21384">
                  <c:v>1.538399999999847</c:v>
                </c:pt>
                <c:pt idx="21385">
                  <c:v>1.538499999999847</c:v>
                </c:pt>
                <c:pt idx="21386">
                  <c:v>1.538599999999847</c:v>
                </c:pt>
                <c:pt idx="21387">
                  <c:v>1.538699999999847</c:v>
                </c:pt>
                <c:pt idx="21388">
                  <c:v>1.538799999999847</c:v>
                </c:pt>
                <c:pt idx="21389">
                  <c:v>1.5388999999998469</c:v>
                </c:pt>
                <c:pt idx="21390">
                  <c:v>1.5389999999998469</c:v>
                </c:pt>
                <c:pt idx="21391">
                  <c:v>1.5390999999998469</c:v>
                </c:pt>
                <c:pt idx="21392">
                  <c:v>1.5391999999998469</c:v>
                </c:pt>
                <c:pt idx="21393">
                  <c:v>1.5392999999998469</c:v>
                </c:pt>
                <c:pt idx="21394">
                  <c:v>1.5393999999998469</c:v>
                </c:pt>
                <c:pt idx="21395">
                  <c:v>1.5394999999998469</c:v>
                </c:pt>
                <c:pt idx="21396">
                  <c:v>1.5395999999998469</c:v>
                </c:pt>
                <c:pt idx="21397">
                  <c:v>1.5396999999998469</c:v>
                </c:pt>
                <c:pt idx="21398">
                  <c:v>1.5397999999998468</c:v>
                </c:pt>
                <c:pt idx="21399">
                  <c:v>1.5398999999998468</c:v>
                </c:pt>
                <c:pt idx="21400">
                  <c:v>1.5399999999998468</c:v>
                </c:pt>
                <c:pt idx="21401">
                  <c:v>1.5400999999998468</c:v>
                </c:pt>
                <c:pt idx="21402">
                  <c:v>1.5401999999998468</c:v>
                </c:pt>
                <c:pt idx="21403">
                  <c:v>1.5402999999998468</c:v>
                </c:pt>
                <c:pt idx="21404">
                  <c:v>1.5403999999998468</c:v>
                </c:pt>
                <c:pt idx="21405">
                  <c:v>1.5404999999998468</c:v>
                </c:pt>
                <c:pt idx="21406">
                  <c:v>1.5405999999998468</c:v>
                </c:pt>
                <c:pt idx="21407">
                  <c:v>1.5406999999998467</c:v>
                </c:pt>
                <c:pt idx="21408">
                  <c:v>1.5407999999998467</c:v>
                </c:pt>
                <c:pt idx="21409">
                  <c:v>1.5408999999998467</c:v>
                </c:pt>
                <c:pt idx="21410">
                  <c:v>1.5409999999998467</c:v>
                </c:pt>
                <c:pt idx="21411">
                  <c:v>1.5410999999998467</c:v>
                </c:pt>
                <c:pt idx="21412">
                  <c:v>1.5411999999998467</c:v>
                </c:pt>
                <c:pt idx="21413">
                  <c:v>1.5412999999998467</c:v>
                </c:pt>
                <c:pt idx="21414">
                  <c:v>1.5413999999998467</c:v>
                </c:pt>
                <c:pt idx="21415">
                  <c:v>1.5414999999998467</c:v>
                </c:pt>
                <c:pt idx="21416">
                  <c:v>1.5415999999998466</c:v>
                </c:pt>
                <c:pt idx="21417">
                  <c:v>1.5416999999998466</c:v>
                </c:pt>
                <c:pt idx="21418">
                  <c:v>1.5417999999998466</c:v>
                </c:pt>
                <c:pt idx="21419">
                  <c:v>1.5418999999998466</c:v>
                </c:pt>
                <c:pt idx="21420">
                  <c:v>1.5419999999998466</c:v>
                </c:pt>
                <c:pt idx="21421">
                  <c:v>1.5420999999998466</c:v>
                </c:pt>
                <c:pt idx="21422">
                  <c:v>1.5421999999998466</c:v>
                </c:pt>
                <c:pt idx="21423">
                  <c:v>1.5422999999998466</c:v>
                </c:pt>
                <c:pt idx="21424">
                  <c:v>1.5423999999998466</c:v>
                </c:pt>
                <c:pt idx="21425">
                  <c:v>1.5424999999998465</c:v>
                </c:pt>
                <c:pt idx="21426">
                  <c:v>1.5425999999998465</c:v>
                </c:pt>
                <c:pt idx="21427">
                  <c:v>1.5426999999998465</c:v>
                </c:pt>
                <c:pt idx="21428">
                  <c:v>1.5427999999998465</c:v>
                </c:pt>
                <c:pt idx="21429">
                  <c:v>1.5428999999998465</c:v>
                </c:pt>
                <c:pt idx="21430">
                  <c:v>1.5429999999998465</c:v>
                </c:pt>
                <c:pt idx="21431">
                  <c:v>1.5430999999998465</c:v>
                </c:pt>
                <c:pt idx="21432">
                  <c:v>1.5431999999998465</c:v>
                </c:pt>
                <c:pt idx="21433">
                  <c:v>1.5432999999998465</c:v>
                </c:pt>
                <c:pt idx="21434">
                  <c:v>1.5433999999998465</c:v>
                </c:pt>
                <c:pt idx="21435">
                  <c:v>1.5434999999998464</c:v>
                </c:pt>
                <c:pt idx="21436">
                  <c:v>1.5435999999998464</c:v>
                </c:pt>
                <c:pt idx="21437">
                  <c:v>1.5436999999998464</c:v>
                </c:pt>
                <c:pt idx="21438">
                  <c:v>1.5437999999998464</c:v>
                </c:pt>
                <c:pt idx="21439">
                  <c:v>1.5438999999998464</c:v>
                </c:pt>
                <c:pt idx="21440">
                  <c:v>1.5439999999998464</c:v>
                </c:pt>
                <c:pt idx="21441">
                  <c:v>1.5440999999998464</c:v>
                </c:pt>
                <c:pt idx="21442">
                  <c:v>1.5441999999998464</c:v>
                </c:pt>
                <c:pt idx="21443">
                  <c:v>1.5442999999998464</c:v>
                </c:pt>
                <c:pt idx="21444">
                  <c:v>1.5443999999998463</c:v>
                </c:pt>
                <c:pt idx="21445">
                  <c:v>1.5444999999998463</c:v>
                </c:pt>
                <c:pt idx="21446">
                  <c:v>1.5445999999998463</c:v>
                </c:pt>
                <c:pt idx="21447">
                  <c:v>1.5446999999998463</c:v>
                </c:pt>
                <c:pt idx="21448">
                  <c:v>1.5447999999998463</c:v>
                </c:pt>
                <c:pt idx="21449">
                  <c:v>1.5448999999998463</c:v>
                </c:pt>
                <c:pt idx="21450">
                  <c:v>1.5449999999998463</c:v>
                </c:pt>
                <c:pt idx="21451">
                  <c:v>1.5450999999998463</c:v>
                </c:pt>
                <c:pt idx="21452">
                  <c:v>1.5451999999998463</c:v>
                </c:pt>
                <c:pt idx="21453">
                  <c:v>1.5452999999998462</c:v>
                </c:pt>
                <c:pt idx="21454">
                  <c:v>1.5453999999998462</c:v>
                </c:pt>
                <c:pt idx="21455">
                  <c:v>1.5454999999998462</c:v>
                </c:pt>
                <c:pt idx="21456">
                  <c:v>1.5455999999998462</c:v>
                </c:pt>
                <c:pt idx="21457">
                  <c:v>1.5456999999998462</c:v>
                </c:pt>
                <c:pt idx="21458">
                  <c:v>1.5457999999998462</c:v>
                </c:pt>
                <c:pt idx="21459">
                  <c:v>1.5458999999998462</c:v>
                </c:pt>
                <c:pt idx="21460">
                  <c:v>1.5459999999998462</c:v>
                </c:pt>
                <c:pt idx="21461">
                  <c:v>1.5460999999998462</c:v>
                </c:pt>
                <c:pt idx="21462">
                  <c:v>1.5461999999998461</c:v>
                </c:pt>
                <c:pt idx="21463">
                  <c:v>1.5462999999998461</c:v>
                </c:pt>
                <c:pt idx="21464">
                  <c:v>1.5463999999998461</c:v>
                </c:pt>
                <c:pt idx="21465">
                  <c:v>1.5464999999998461</c:v>
                </c:pt>
                <c:pt idx="21466">
                  <c:v>1.5465999999998461</c:v>
                </c:pt>
                <c:pt idx="21467">
                  <c:v>1.5466999999998461</c:v>
                </c:pt>
                <c:pt idx="21468">
                  <c:v>1.5467999999998461</c:v>
                </c:pt>
                <c:pt idx="21469">
                  <c:v>1.5468999999998461</c:v>
                </c:pt>
                <c:pt idx="21470">
                  <c:v>1.5469999999998461</c:v>
                </c:pt>
                <c:pt idx="21471">
                  <c:v>1.547099999999846</c:v>
                </c:pt>
                <c:pt idx="21472">
                  <c:v>1.547199999999846</c:v>
                </c:pt>
                <c:pt idx="21473">
                  <c:v>1.547299999999846</c:v>
                </c:pt>
                <c:pt idx="21474">
                  <c:v>1.547399999999846</c:v>
                </c:pt>
                <c:pt idx="21475">
                  <c:v>1.547499999999846</c:v>
                </c:pt>
                <c:pt idx="21476">
                  <c:v>1.547599999999846</c:v>
                </c:pt>
                <c:pt idx="21477">
                  <c:v>1.547699999999846</c:v>
                </c:pt>
                <c:pt idx="21478">
                  <c:v>1.547799999999846</c:v>
                </c:pt>
                <c:pt idx="21479">
                  <c:v>1.547899999999846</c:v>
                </c:pt>
                <c:pt idx="21480">
                  <c:v>1.5479999999998459</c:v>
                </c:pt>
                <c:pt idx="21481">
                  <c:v>1.5480999999998459</c:v>
                </c:pt>
                <c:pt idx="21482">
                  <c:v>1.5481999999998459</c:v>
                </c:pt>
                <c:pt idx="21483">
                  <c:v>1.5482999999998459</c:v>
                </c:pt>
                <c:pt idx="21484">
                  <c:v>1.5483999999998459</c:v>
                </c:pt>
                <c:pt idx="21485">
                  <c:v>1.5484999999998459</c:v>
                </c:pt>
                <c:pt idx="21486">
                  <c:v>1.5485999999998459</c:v>
                </c:pt>
                <c:pt idx="21487">
                  <c:v>1.5486999999998459</c:v>
                </c:pt>
                <c:pt idx="21488">
                  <c:v>1.5487999999998459</c:v>
                </c:pt>
                <c:pt idx="21489">
                  <c:v>1.5488999999998458</c:v>
                </c:pt>
                <c:pt idx="21490">
                  <c:v>1.5489999999998458</c:v>
                </c:pt>
                <c:pt idx="21491">
                  <c:v>1.5490999999998458</c:v>
                </c:pt>
                <c:pt idx="21492">
                  <c:v>1.5491999999998458</c:v>
                </c:pt>
                <c:pt idx="21493">
                  <c:v>1.5492999999998458</c:v>
                </c:pt>
                <c:pt idx="21494">
                  <c:v>1.5493999999998458</c:v>
                </c:pt>
                <c:pt idx="21495">
                  <c:v>1.5494999999998458</c:v>
                </c:pt>
                <c:pt idx="21496">
                  <c:v>1.5495999999998458</c:v>
                </c:pt>
                <c:pt idx="21497">
                  <c:v>1.5496999999998458</c:v>
                </c:pt>
                <c:pt idx="21498">
                  <c:v>1.5497999999998457</c:v>
                </c:pt>
                <c:pt idx="21499">
                  <c:v>1.5498999999998457</c:v>
                </c:pt>
                <c:pt idx="21500">
                  <c:v>1.5499999999998457</c:v>
                </c:pt>
                <c:pt idx="21501">
                  <c:v>1.5500999999998457</c:v>
                </c:pt>
                <c:pt idx="21502">
                  <c:v>1.5501999999998457</c:v>
                </c:pt>
                <c:pt idx="21503">
                  <c:v>1.5502999999998457</c:v>
                </c:pt>
                <c:pt idx="21504">
                  <c:v>1.5503999999998457</c:v>
                </c:pt>
                <c:pt idx="21505">
                  <c:v>1.5504999999998457</c:v>
                </c:pt>
                <c:pt idx="21506">
                  <c:v>1.5505999999998457</c:v>
                </c:pt>
                <c:pt idx="21507">
                  <c:v>1.5506999999998456</c:v>
                </c:pt>
                <c:pt idx="21508">
                  <c:v>1.5507999999998456</c:v>
                </c:pt>
                <c:pt idx="21509">
                  <c:v>1.5508999999998456</c:v>
                </c:pt>
                <c:pt idx="21510">
                  <c:v>1.5509999999998456</c:v>
                </c:pt>
                <c:pt idx="21511">
                  <c:v>1.5510999999998456</c:v>
                </c:pt>
                <c:pt idx="21512">
                  <c:v>1.5511999999998456</c:v>
                </c:pt>
                <c:pt idx="21513">
                  <c:v>1.5512999999998456</c:v>
                </c:pt>
                <c:pt idx="21514">
                  <c:v>1.5513999999998456</c:v>
                </c:pt>
                <c:pt idx="21515">
                  <c:v>1.5514999999998456</c:v>
                </c:pt>
                <c:pt idx="21516">
                  <c:v>1.5515999999998455</c:v>
                </c:pt>
                <c:pt idx="21517">
                  <c:v>1.5516999999998455</c:v>
                </c:pt>
                <c:pt idx="21518">
                  <c:v>1.5517999999998455</c:v>
                </c:pt>
                <c:pt idx="21519">
                  <c:v>1.5518999999998455</c:v>
                </c:pt>
                <c:pt idx="21520">
                  <c:v>1.5519999999998455</c:v>
                </c:pt>
                <c:pt idx="21521">
                  <c:v>1.5520999999998455</c:v>
                </c:pt>
                <c:pt idx="21522">
                  <c:v>1.5521999999998455</c:v>
                </c:pt>
                <c:pt idx="21523">
                  <c:v>1.5522999999998455</c:v>
                </c:pt>
                <c:pt idx="21524">
                  <c:v>1.5523999999998455</c:v>
                </c:pt>
                <c:pt idx="21525">
                  <c:v>1.5524999999998454</c:v>
                </c:pt>
                <c:pt idx="21526">
                  <c:v>1.5525999999998454</c:v>
                </c:pt>
                <c:pt idx="21527">
                  <c:v>1.5526999999998454</c:v>
                </c:pt>
                <c:pt idx="21528">
                  <c:v>1.5527999999998454</c:v>
                </c:pt>
                <c:pt idx="21529">
                  <c:v>1.5528999999998454</c:v>
                </c:pt>
                <c:pt idx="21530">
                  <c:v>1.5529999999998454</c:v>
                </c:pt>
                <c:pt idx="21531">
                  <c:v>1.5530999999998454</c:v>
                </c:pt>
                <c:pt idx="21532">
                  <c:v>1.5531999999998454</c:v>
                </c:pt>
                <c:pt idx="21533">
                  <c:v>1.5532999999998454</c:v>
                </c:pt>
                <c:pt idx="21534">
                  <c:v>1.5533999999998453</c:v>
                </c:pt>
                <c:pt idx="21535">
                  <c:v>1.5534999999998453</c:v>
                </c:pt>
                <c:pt idx="21536">
                  <c:v>1.5535999999998453</c:v>
                </c:pt>
                <c:pt idx="21537">
                  <c:v>1.5536999999998453</c:v>
                </c:pt>
                <c:pt idx="21538">
                  <c:v>1.5537999999998453</c:v>
                </c:pt>
                <c:pt idx="21539">
                  <c:v>1.5538999999998453</c:v>
                </c:pt>
                <c:pt idx="21540">
                  <c:v>1.5539999999998453</c:v>
                </c:pt>
                <c:pt idx="21541">
                  <c:v>1.5540999999998453</c:v>
                </c:pt>
                <c:pt idx="21542">
                  <c:v>1.5541999999998453</c:v>
                </c:pt>
                <c:pt idx="21543">
                  <c:v>1.5542999999998452</c:v>
                </c:pt>
                <c:pt idx="21544">
                  <c:v>1.5543999999998452</c:v>
                </c:pt>
                <c:pt idx="21545">
                  <c:v>1.5544999999998452</c:v>
                </c:pt>
                <c:pt idx="21546">
                  <c:v>1.5545999999998452</c:v>
                </c:pt>
                <c:pt idx="21547">
                  <c:v>1.5546999999998452</c:v>
                </c:pt>
                <c:pt idx="21548">
                  <c:v>1.5547999999998452</c:v>
                </c:pt>
                <c:pt idx="21549">
                  <c:v>1.5548999999998452</c:v>
                </c:pt>
                <c:pt idx="21550">
                  <c:v>1.5549999999998452</c:v>
                </c:pt>
                <c:pt idx="21551">
                  <c:v>1.5550999999998452</c:v>
                </c:pt>
                <c:pt idx="21552">
                  <c:v>1.5551999999998452</c:v>
                </c:pt>
                <c:pt idx="21553">
                  <c:v>1.5552999999998451</c:v>
                </c:pt>
                <c:pt idx="21554">
                  <c:v>1.5553999999998451</c:v>
                </c:pt>
                <c:pt idx="21555">
                  <c:v>1.5554999999998451</c:v>
                </c:pt>
                <c:pt idx="21556">
                  <c:v>1.5555999999998451</c:v>
                </c:pt>
                <c:pt idx="21557">
                  <c:v>1.5556999999998451</c:v>
                </c:pt>
                <c:pt idx="21558">
                  <c:v>1.5557999999998451</c:v>
                </c:pt>
                <c:pt idx="21559">
                  <c:v>1.5558999999998451</c:v>
                </c:pt>
                <c:pt idx="21560">
                  <c:v>1.5559999999998451</c:v>
                </c:pt>
                <c:pt idx="21561">
                  <c:v>1.5560999999998451</c:v>
                </c:pt>
                <c:pt idx="21562">
                  <c:v>1.556199999999845</c:v>
                </c:pt>
                <c:pt idx="21563">
                  <c:v>1.556299999999845</c:v>
                </c:pt>
                <c:pt idx="21564">
                  <c:v>1.556399999999845</c:v>
                </c:pt>
                <c:pt idx="21565">
                  <c:v>1.556499999999845</c:v>
                </c:pt>
                <c:pt idx="21566">
                  <c:v>1.556599999999845</c:v>
                </c:pt>
                <c:pt idx="21567">
                  <c:v>1.556699999999845</c:v>
                </c:pt>
                <c:pt idx="21568">
                  <c:v>1.556799999999845</c:v>
                </c:pt>
                <c:pt idx="21569">
                  <c:v>1.556899999999845</c:v>
                </c:pt>
                <c:pt idx="21570">
                  <c:v>1.556999999999845</c:v>
                </c:pt>
                <c:pt idx="21571">
                  <c:v>1.5570999999998449</c:v>
                </c:pt>
                <c:pt idx="21572">
                  <c:v>1.5571999999998449</c:v>
                </c:pt>
                <c:pt idx="21573">
                  <c:v>1.5572999999998449</c:v>
                </c:pt>
                <c:pt idx="21574">
                  <c:v>1.5573999999998449</c:v>
                </c:pt>
                <c:pt idx="21575">
                  <c:v>1.5574999999998449</c:v>
                </c:pt>
                <c:pt idx="21576">
                  <c:v>1.5575999999998449</c:v>
                </c:pt>
                <c:pt idx="21577">
                  <c:v>1.5576999999998449</c:v>
                </c:pt>
                <c:pt idx="21578">
                  <c:v>1.5577999999998449</c:v>
                </c:pt>
                <c:pt idx="21579">
                  <c:v>1.5578999999998449</c:v>
                </c:pt>
                <c:pt idx="21580">
                  <c:v>1.5579999999998448</c:v>
                </c:pt>
                <c:pt idx="21581">
                  <c:v>1.5580999999998448</c:v>
                </c:pt>
                <c:pt idx="21582">
                  <c:v>1.5581999999998448</c:v>
                </c:pt>
                <c:pt idx="21583">
                  <c:v>1.5582999999998448</c:v>
                </c:pt>
                <c:pt idx="21584">
                  <c:v>1.5583999999998448</c:v>
                </c:pt>
                <c:pt idx="21585">
                  <c:v>1.5584999999998448</c:v>
                </c:pt>
                <c:pt idx="21586">
                  <c:v>1.5585999999998448</c:v>
                </c:pt>
                <c:pt idx="21587">
                  <c:v>1.5586999999998448</c:v>
                </c:pt>
                <c:pt idx="21588">
                  <c:v>1.5587999999998448</c:v>
                </c:pt>
                <c:pt idx="21589">
                  <c:v>1.5588999999998447</c:v>
                </c:pt>
                <c:pt idx="21590">
                  <c:v>1.5589999999998447</c:v>
                </c:pt>
                <c:pt idx="21591">
                  <c:v>1.5590999999998447</c:v>
                </c:pt>
                <c:pt idx="21592">
                  <c:v>1.5591999999998447</c:v>
                </c:pt>
                <c:pt idx="21593">
                  <c:v>1.5592999999998447</c:v>
                </c:pt>
                <c:pt idx="21594">
                  <c:v>1.5593999999998447</c:v>
                </c:pt>
                <c:pt idx="21595">
                  <c:v>1.5594999999998447</c:v>
                </c:pt>
                <c:pt idx="21596">
                  <c:v>1.5595999999998447</c:v>
                </c:pt>
                <c:pt idx="21597">
                  <c:v>1.5596999999998447</c:v>
                </c:pt>
                <c:pt idx="21598">
                  <c:v>1.5597999999998446</c:v>
                </c:pt>
                <c:pt idx="21599">
                  <c:v>1.5598999999998446</c:v>
                </c:pt>
                <c:pt idx="21600">
                  <c:v>1.5599999999998446</c:v>
                </c:pt>
                <c:pt idx="21601">
                  <c:v>1.5600999999998446</c:v>
                </c:pt>
                <c:pt idx="21602">
                  <c:v>1.5601999999998446</c:v>
                </c:pt>
                <c:pt idx="21603">
                  <c:v>1.5602999999998446</c:v>
                </c:pt>
                <c:pt idx="21604">
                  <c:v>1.5603999999998446</c:v>
                </c:pt>
                <c:pt idx="21605">
                  <c:v>1.5604999999998446</c:v>
                </c:pt>
                <c:pt idx="21606">
                  <c:v>1.5605999999998446</c:v>
                </c:pt>
                <c:pt idx="21607">
                  <c:v>1.5606999999998445</c:v>
                </c:pt>
                <c:pt idx="21608">
                  <c:v>1.5607999999998445</c:v>
                </c:pt>
                <c:pt idx="21609">
                  <c:v>1.5608999999998445</c:v>
                </c:pt>
                <c:pt idx="21610">
                  <c:v>1.5609999999998445</c:v>
                </c:pt>
                <c:pt idx="21611">
                  <c:v>1.5610999999998445</c:v>
                </c:pt>
                <c:pt idx="21612">
                  <c:v>1.5611999999998445</c:v>
                </c:pt>
                <c:pt idx="21613">
                  <c:v>1.5612999999998445</c:v>
                </c:pt>
                <c:pt idx="21614">
                  <c:v>1.5613999999998445</c:v>
                </c:pt>
                <c:pt idx="21615">
                  <c:v>1.5614999999998445</c:v>
                </c:pt>
                <c:pt idx="21616">
                  <c:v>1.5615999999998444</c:v>
                </c:pt>
                <c:pt idx="21617">
                  <c:v>1.5616999999998444</c:v>
                </c:pt>
                <c:pt idx="21618">
                  <c:v>1.5617999999998444</c:v>
                </c:pt>
                <c:pt idx="21619">
                  <c:v>1.5618999999998444</c:v>
                </c:pt>
                <c:pt idx="21620">
                  <c:v>1.5619999999998444</c:v>
                </c:pt>
                <c:pt idx="21621">
                  <c:v>1.5620999999998444</c:v>
                </c:pt>
                <c:pt idx="21622">
                  <c:v>1.5621999999998444</c:v>
                </c:pt>
                <c:pt idx="21623">
                  <c:v>1.5622999999998444</c:v>
                </c:pt>
                <c:pt idx="21624">
                  <c:v>1.5623999999998444</c:v>
                </c:pt>
                <c:pt idx="21625">
                  <c:v>1.5624999999998443</c:v>
                </c:pt>
                <c:pt idx="21626">
                  <c:v>1.5625999999998443</c:v>
                </c:pt>
                <c:pt idx="21627">
                  <c:v>1.5626999999998443</c:v>
                </c:pt>
                <c:pt idx="21628">
                  <c:v>1.5627999999998443</c:v>
                </c:pt>
                <c:pt idx="21629">
                  <c:v>1.5628999999998443</c:v>
                </c:pt>
                <c:pt idx="21630">
                  <c:v>1.5629999999998443</c:v>
                </c:pt>
                <c:pt idx="21631">
                  <c:v>1.5630999999998443</c:v>
                </c:pt>
                <c:pt idx="21632">
                  <c:v>1.5631999999998443</c:v>
                </c:pt>
                <c:pt idx="21633">
                  <c:v>1.5632999999998443</c:v>
                </c:pt>
                <c:pt idx="21634">
                  <c:v>1.5633999999998442</c:v>
                </c:pt>
                <c:pt idx="21635">
                  <c:v>1.5634999999998442</c:v>
                </c:pt>
                <c:pt idx="21636">
                  <c:v>1.5635999999998442</c:v>
                </c:pt>
                <c:pt idx="21637">
                  <c:v>1.5636999999998442</c:v>
                </c:pt>
                <c:pt idx="21638">
                  <c:v>1.5637999999998442</c:v>
                </c:pt>
                <c:pt idx="21639">
                  <c:v>1.5638999999998442</c:v>
                </c:pt>
                <c:pt idx="21640">
                  <c:v>1.5639999999998442</c:v>
                </c:pt>
                <c:pt idx="21641">
                  <c:v>1.5640999999998442</c:v>
                </c:pt>
                <c:pt idx="21642">
                  <c:v>1.5641999999998442</c:v>
                </c:pt>
                <c:pt idx="21643">
                  <c:v>1.5642999999998441</c:v>
                </c:pt>
                <c:pt idx="21644">
                  <c:v>1.5643999999998441</c:v>
                </c:pt>
                <c:pt idx="21645">
                  <c:v>1.5644999999998441</c:v>
                </c:pt>
                <c:pt idx="21646">
                  <c:v>1.5645999999998441</c:v>
                </c:pt>
                <c:pt idx="21647">
                  <c:v>1.5646999999998441</c:v>
                </c:pt>
                <c:pt idx="21648">
                  <c:v>1.5647999999998441</c:v>
                </c:pt>
                <c:pt idx="21649">
                  <c:v>1.5648999999998441</c:v>
                </c:pt>
                <c:pt idx="21650">
                  <c:v>1.5649999999998441</c:v>
                </c:pt>
                <c:pt idx="21651">
                  <c:v>1.5650999999998441</c:v>
                </c:pt>
                <c:pt idx="21652">
                  <c:v>1.565199999999844</c:v>
                </c:pt>
                <c:pt idx="21653">
                  <c:v>1.565299999999844</c:v>
                </c:pt>
                <c:pt idx="21654">
                  <c:v>1.565399999999844</c:v>
                </c:pt>
                <c:pt idx="21655">
                  <c:v>1.565499999999844</c:v>
                </c:pt>
                <c:pt idx="21656">
                  <c:v>1.565599999999844</c:v>
                </c:pt>
                <c:pt idx="21657">
                  <c:v>1.565699999999844</c:v>
                </c:pt>
                <c:pt idx="21658">
                  <c:v>1.565799999999844</c:v>
                </c:pt>
                <c:pt idx="21659">
                  <c:v>1.565899999999844</c:v>
                </c:pt>
                <c:pt idx="21660">
                  <c:v>1.565999999999844</c:v>
                </c:pt>
                <c:pt idx="21661">
                  <c:v>1.566099999999844</c:v>
                </c:pt>
                <c:pt idx="21662">
                  <c:v>1.5661999999998439</c:v>
                </c:pt>
                <c:pt idx="21663">
                  <c:v>1.5662999999998439</c:v>
                </c:pt>
                <c:pt idx="21664">
                  <c:v>1.5663999999998439</c:v>
                </c:pt>
                <c:pt idx="21665">
                  <c:v>1.5664999999998439</c:v>
                </c:pt>
                <c:pt idx="21666">
                  <c:v>1.5665999999998439</c:v>
                </c:pt>
                <c:pt idx="21667">
                  <c:v>1.5666999999998439</c:v>
                </c:pt>
                <c:pt idx="21668">
                  <c:v>1.5667999999998439</c:v>
                </c:pt>
                <c:pt idx="21669">
                  <c:v>1.5668999999998439</c:v>
                </c:pt>
                <c:pt idx="21670">
                  <c:v>1.5669999999998439</c:v>
                </c:pt>
                <c:pt idx="21671">
                  <c:v>1.5670999999998438</c:v>
                </c:pt>
                <c:pt idx="21672">
                  <c:v>1.5671999999998438</c:v>
                </c:pt>
                <c:pt idx="21673">
                  <c:v>1.5672999999998438</c:v>
                </c:pt>
                <c:pt idx="21674">
                  <c:v>1.5673999999998438</c:v>
                </c:pt>
                <c:pt idx="21675">
                  <c:v>1.5674999999998438</c:v>
                </c:pt>
                <c:pt idx="21676">
                  <c:v>1.5675999999998438</c:v>
                </c:pt>
                <c:pt idx="21677">
                  <c:v>1.5676999999998438</c:v>
                </c:pt>
                <c:pt idx="21678">
                  <c:v>1.5677999999998438</c:v>
                </c:pt>
                <c:pt idx="21679">
                  <c:v>1.5678999999998438</c:v>
                </c:pt>
                <c:pt idx="21680">
                  <c:v>1.5679999999998437</c:v>
                </c:pt>
                <c:pt idx="21681">
                  <c:v>1.5680999999998437</c:v>
                </c:pt>
                <c:pt idx="21682">
                  <c:v>1.5681999999998437</c:v>
                </c:pt>
                <c:pt idx="21683">
                  <c:v>1.5682999999998437</c:v>
                </c:pt>
                <c:pt idx="21684">
                  <c:v>1.5683999999998437</c:v>
                </c:pt>
                <c:pt idx="21685">
                  <c:v>1.5684999999998437</c:v>
                </c:pt>
                <c:pt idx="21686">
                  <c:v>1.5685999999998437</c:v>
                </c:pt>
                <c:pt idx="21687">
                  <c:v>1.5686999999998437</c:v>
                </c:pt>
                <c:pt idx="21688">
                  <c:v>1.5687999999998437</c:v>
                </c:pt>
                <c:pt idx="21689">
                  <c:v>1.5688999999998436</c:v>
                </c:pt>
                <c:pt idx="21690">
                  <c:v>1.5689999999998436</c:v>
                </c:pt>
                <c:pt idx="21691">
                  <c:v>1.5690999999998436</c:v>
                </c:pt>
                <c:pt idx="21692">
                  <c:v>1.5691999999998436</c:v>
                </c:pt>
                <c:pt idx="21693">
                  <c:v>1.5692999999998436</c:v>
                </c:pt>
                <c:pt idx="21694">
                  <c:v>1.5693999999998436</c:v>
                </c:pt>
                <c:pt idx="21695">
                  <c:v>1.5694999999998436</c:v>
                </c:pt>
                <c:pt idx="21696">
                  <c:v>1.5695999999998436</c:v>
                </c:pt>
                <c:pt idx="21697">
                  <c:v>1.5696999999998436</c:v>
                </c:pt>
                <c:pt idx="21698">
                  <c:v>1.5697999999998435</c:v>
                </c:pt>
                <c:pt idx="21699">
                  <c:v>1.5698999999998435</c:v>
                </c:pt>
                <c:pt idx="21700">
                  <c:v>1.5699999999998435</c:v>
                </c:pt>
                <c:pt idx="21701">
                  <c:v>1.5700999999998435</c:v>
                </c:pt>
                <c:pt idx="21702">
                  <c:v>1.5701999999998435</c:v>
                </c:pt>
                <c:pt idx="21703">
                  <c:v>1.5702999999998435</c:v>
                </c:pt>
                <c:pt idx="21704">
                  <c:v>1.5703999999998435</c:v>
                </c:pt>
                <c:pt idx="21705">
                  <c:v>1.5704999999998435</c:v>
                </c:pt>
                <c:pt idx="21706">
                  <c:v>1.5705999999998435</c:v>
                </c:pt>
                <c:pt idx="21707">
                  <c:v>1.5706999999998434</c:v>
                </c:pt>
                <c:pt idx="21708">
                  <c:v>1.5707999999998434</c:v>
                </c:pt>
                <c:pt idx="21709">
                  <c:v>1.5708999999998434</c:v>
                </c:pt>
                <c:pt idx="21710">
                  <c:v>1.5709999999998434</c:v>
                </c:pt>
                <c:pt idx="21711">
                  <c:v>1.5710999999998434</c:v>
                </c:pt>
                <c:pt idx="21712">
                  <c:v>1.5711999999998434</c:v>
                </c:pt>
                <c:pt idx="21713">
                  <c:v>1.5712999999998434</c:v>
                </c:pt>
                <c:pt idx="21714">
                  <c:v>1.5713999999998434</c:v>
                </c:pt>
                <c:pt idx="21715">
                  <c:v>1.5714999999998434</c:v>
                </c:pt>
                <c:pt idx="21716">
                  <c:v>1.5715999999998433</c:v>
                </c:pt>
                <c:pt idx="21717">
                  <c:v>1.5716999999998433</c:v>
                </c:pt>
                <c:pt idx="21718">
                  <c:v>1.5717999999998433</c:v>
                </c:pt>
                <c:pt idx="21719">
                  <c:v>1.5718999999998433</c:v>
                </c:pt>
                <c:pt idx="21720">
                  <c:v>1.5719999999998433</c:v>
                </c:pt>
                <c:pt idx="21721">
                  <c:v>1.5720999999998433</c:v>
                </c:pt>
                <c:pt idx="21722">
                  <c:v>1.5721999999998433</c:v>
                </c:pt>
                <c:pt idx="21723">
                  <c:v>1.5722999999998433</c:v>
                </c:pt>
                <c:pt idx="21724">
                  <c:v>1.5723999999998433</c:v>
                </c:pt>
                <c:pt idx="21725">
                  <c:v>1.5724999999998432</c:v>
                </c:pt>
                <c:pt idx="21726">
                  <c:v>1.5725999999998432</c:v>
                </c:pt>
                <c:pt idx="21727">
                  <c:v>1.5726999999998432</c:v>
                </c:pt>
                <c:pt idx="21728">
                  <c:v>1.5727999999998432</c:v>
                </c:pt>
                <c:pt idx="21729">
                  <c:v>1.5728999999998432</c:v>
                </c:pt>
                <c:pt idx="21730">
                  <c:v>1.5729999999998432</c:v>
                </c:pt>
                <c:pt idx="21731">
                  <c:v>1.5730999999998432</c:v>
                </c:pt>
                <c:pt idx="21732">
                  <c:v>1.5731999999998432</c:v>
                </c:pt>
                <c:pt idx="21733">
                  <c:v>1.5732999999998432</c:v>
                </c:pt>
                <c:pt idx="21734">
                  <c:v>1.5733999999998431</c:v>
                </c:pt>
                <c:pt idx="21735">
                  <c:v>1.5734999999998431</c:v>
                </c:pt>
                <c:pt idx="21736">
                  <c:v>1.5735999999998431</c:v>
                </c:pt>
                <c:pt idx="21737">
                  <c:v>1.5736999999998431</c:v>
                </c:pt>
                <c:pt idx="21738">
                  <c:v>1.5737999999998431</c:v>
                </c:pt>
                <c:pt idx="21739">
                  <c:v>1.5738999999998431</c:v>
                </c:pt>
                <c:pt idx="21740">
                  <c:v>1.5739999999998431</c:v>
                </c:pt>
                <c:pt idx="21741">
                  <c:v>1.5740999999998431</c:v>
                </c:pt>
                <c:pt idx="21742">
                  <c:v>1.5741999999998431</c:v>
                </c:pt>
                <c:pt idx="21743">
                  <c:v>1.574299999999843</c:v>
                </c:pt>
                <c:pt idx="21744">
                  <c:v>1.574399999999843</c:v>
                </c:pt>
                <c:pt idx="21745">
                  <c:v>1.574499999999843</c:v>
                </c:pt>
                <c:pt idx="21746">
                  <c:v>1.574599999999843</c:v>
                </c:pt>
                <c:pt idx="21747">
                  <c:v>1.574699999999843</c:v>
                </c:pt>
                <c:pt idx="21748">
                  <c:v>1.574799999999843</c:v>
                </c:pt>
                <c:pt idx="21749">
                  <c:v>1.574899999999843</c:v>
                </c:pt>
                <c:pt idx="21750">
                  <c:v>1.574999999999843</c:v>
                </c:pt>
                <c:pt idx="21751">
                  <c:v>1.575099999999843</c:v>
                </c:pt>
                <c:pt idx="21752">
                  <c:v>1.5751999999998429</c:v>
                </c:pt>
                <c:pt idx="21753">
                  <c:v>1.5752999999998429</c:v>
                </c:pt>
                <c:pt idx="21754">
                  <c:v>1.5753999999998429</c:v>
                </c:pt>
                <c:pt idx="21755">
                  <c:v>1.5754999999998429</c:v>
                </c:pt>
                <c:pt idx="21756">
                  <c:v>1.5755999999998429</c:v>
                </c:pt>
                <c:pt idx="21757">
                  <c:v>1.5756999999998429</c:v>
                </c:pt>
                <c:pt idx="21758">
                  <c:v>1.5757999999998429</c:v>
                </c:pt>
                <c:pt idx="21759">
                  <c:v>1.5758999999998429</c:v>
                </c:pt>
                <c:pt idx="21760">
                  <c:v>1.5759999999998429</c:v>
                </c:pt>
                <c:pt idx="21761">
                  <c:v>1.5760999999998428</c:v>
                </c:pt>
                <c:pt idx="21762">
                  <c:v>1.5761999999998428</c:v>
                </c:pt>
                <c:pt idx="21763">
                  <c:v>1.5762999999998428</c:v>
                </c:pt>
                <c:pt idx="21764">
                  <c:v>1.5763999999998428</c:v>
                </c:pt>
                <c:pt idx="21765">
                  <c:v>1.5764999999998428</c:v>
                </c:pt>
                <c:pt idx="21766">
                  <c:v>1.5765999999998428</c:v>
                </c:pt>
                <c:pt idx="21767">
                  <c:v>1.5766999999998428</c:v>
                </c:pt>
                <c:pt idx="21768">
                  <c:v>1.5767999999998428</c:v>
                </c:pt>
                <c:pt idx="21769">
                  <c:v>1.5768999999998428</c:v>
                </c:pt>
                <c:pt idx="21770">
                  <c:v>1.5769999999998427</c:v>
                </c:pt>
                <c:pt idx="21771">
                  <c:v>1.5770999999998427</c:v>
                </c:pt>
                <c:pt idx="21772">
                  <c:v>1.5771999999998427</c:v>
                </c:pt>
                <c:pt idx="21773">
                  <c:v>1.5772999999998427</c:v>
                </c:pt>
                <c:pt idx="21774">
                  <c:v>1.5773999999998427</c:v>
                </c:pt>
                <c:pt idx="21775">
                  <c:v>1.5774999999998427</c:v>
                </c:pt>
                <c:pt idx="21776">
                  <c:v>1.5775999999998427</c:v>
                </c:pt>
                <c:pt idx="21777">
                  <c:v>1.5776999999998427</c:v>
                </c:pt>
                <c:pt idx="21778">
                  <c:v>1.5777999999998427</c:v>
                </c:pt>
                <c:pt idx="21779">
                  <c:v>1.5778999999998427</c:v>
                </c:pt>
                <c:pt idx="21780">
                  <c:v>1.5779999999998426</c:v>
                </c:pt>
                <c:pt idx="21781">
                  <c:v>1.5780999999998426</c:v>
                </c:pt>
                <c:pt idx="21782">
                  <c:v>1.5781999999998426</c:v>
                </c:pt>
                <c:pt idx="21783">
                  <c:v>1.5782999999998426</c:v>
                </c:pt>
                <c:pt idx="21784">
                  <c:v>1.5783999999998426</c:v>
                </c:pt>
                <c:pt idx="21785">
                  <c:v>1.5784999999998426</c:v>
                </c:pt>
                <c:pt idx="21786">
                  <c:v>1.5785999999998426</c:v>
                </c:pt>
                <c:pt idx="21787">
                  <c:v>1.5786999999998426</c:v>
                </c:pt>
                <c:pt idx="21788">
                  <c:v>1.5787999999998426</c:v>
                </c:pt>
                <c:pt idx="21789">
                  <c:v>1.5788999999998425</c:v>
                </c:pt>
                <c:pt idx="21790">
                  <c:v>1.5789999999998425</c:v>
                </c:pt>
                <c:pt idx="21791">
                  <c:v>1.5790999999998425</c:v>
                </c:pt>
                <c:pt idx="21792">
                  <c:v>1.5791999999998425</c:v>
                </c:pt>
                <c:pt idx="21793">
                  <c:v>1.5792999999998425</c:v>
                </c:pt>
                <c:pt idx="21794">
                  <c:v>1.5793999999998425</c:v>
                </c:pt>
                <c:pt idx="21795">
                  <c:v>1.5794999999998425</c:v>
                </c:pt>
                <c:pt idx="21796">
                  <c:v>1.5795999999998425</c:v>
                </c:pt>
                <c:pt idx="21797">
                  <c:v>1.5796999999998425</c:v>
                </c:pt>
                <c:pt idx="21798">
                  <c:v>1.5797999999998424</c:v>
                </c:pt>
                <c:pt idx="21799">
                  <c:v>1.5798999999998424</c:v>
                </c:pt>
                <c:pt idx="21800">
                  <c:v>1.5799999999998424</c:v>
                </c:pt>
                <c:pt idx="21801">
                  <c:v>1.5800999999998424</c:v>
                </c:pt>
                <c:pt idx="21802">
                  <c:v>1.5801999999998424</c:v>
                </c:pt>
                <c:pt idx="21803">
                  <c:v>1.5802999999998424</c:v>
                </c:pt>
                <c:pt idx="21804">
                  <c:v>1.5803999999998424</c:v>
                </c:pt>
                <c:pt idx="21805">
                  <c:v>1.5804999999998424</c:v>
                </c:pt>
                <c:pt idx="21806">
                  <c:v>1.5805999999998424</c:v>
                </c:pt>
                <c:pt idx="21807">
                  <c:v>1.5806999999998423</c:v>
                </c:pt>
                <c:pt idx="21808">
                  <c:v>1.5807999999998423</c:v>
                </c:pt>
                <c:pt idx="21809">
                  <c:v>1.5808999999998423</c:v>
                </c:pt>
                <c:pt idx="21810">
                  <c:v>1.5809999999998423</c:v>
                </c:pt>
                <c:pt idx="21811">
                  <c:v>1.5810999999998423</c:v>
                </c:pt>
                <c:pt idx="21812">
                  <c:v>1.5811999999998423</c:v>
                </c:pt>
                <c:pt idx="21813">
                  <c:v>1.5812999999998423</c:v>
                </c:pt>
                <c:pt idx="21814">
                  <c:v>1.5813999999998423</c:v>
                </c:pt>
                <c:pt idx="21815">
                  <c:v>1.5814999999998423</c:v>
                </c:pt>
                <c:pt idx="21816">
                  <c:v>1.5815999999998422</c:v>
                </c:pt>
                <c:pt idx="21817">
                  <c:v>1.5816999999998422</c:v>
                </c:pt>
                <c:pt idx="21818">
                  <c:v>1.5817999999998422</c:v>
                </c:pt>
                <c:pt idx="21819">
                  <c:v>1.5818999999998422</c:v>
                </c:pt>
                <c:pt idx="21820">
                  <c:v>1.5819999999998422</c:v>
                </c:pt>
                <c:pt idx="21821">
                  <c:v>1.5820999999998422</c:v>
                </c:pt>
                <c:pt idx="21822">
                  <c:v>1.5821999999998422</c:v>
                </c:pt>
                <c:pt idx="21823">
                  <c:v>1.5822999999998422</c:v>
                </c:pt>
                <c:pt idx="21824">
                  <c:v>1.5823999999998422</c:v>
                </c:pt>
                <c:pt idx="21825">
                  <c:v>1.5824999999998421</c:v>
                </c:pt>
                <c:pt idx="21826">
                  <c:v>1.5825999999998421</c:v>
                </c:pt>
                <c:pt idx="21827">
                  <c:v>1.5826999999998421</c:v>
                </c:pt>
                <c:pt idx="21828">
                  <c:v>1.5827999999998421</c:v>
                </c:pt>
                <c:pt idx="21829">
                  <c:v>1.5828999999998421</c:v>
                </c:pt>
                <c:pt idx="21830">
                  <c:v>1.5829999999998421</c:v>
                </c:pt>
                <c:pt idx="21831">
                  <c:v>1.5830999999998421</c:v>
                </c:pt>
                <c:pt idx="21832">
                  <c:v>1.5831999999998421</c:v>
                </c:pt>
                <c:pt idx="21833">
                  <c:v>1.5832999999998421</c:v>
                </c:pt>
                <c:pt idx="21834">
                  <c:v>1.583399999999842</c:v>
                </c:pt>
                <c:pt idx="21835">
                  <c:v>1.583499999999842</c:v>
                </c:pt>
                <c:pt idx="21836">
                  <c:v>1.583599999999842</c:v>
                </c:pt>
                <c:pt idx="21837">
                  <c:v>1.583699999999842</c:v>
                </c:pt>
                <c:pt idx="21838">
                  <c:v>1.583799999999842</c:v>
                </c:pt>
                <c:pt idx="21839">
                  <c:v>1.583899999999842</c:v>
                </c:pt>
                <c:pt idx="21840">
                  <c:v>1.583999999999842</c:v>
                </c:pt>
                <c:pt idx="21841">
                  <c:v>1.584099999999842</c:v>
                </c:pt>
                <c:pt idx="21842">
                  <c:v>1.584199999999842</c:v>
                </c:pt>
                <c:pt idx="21843">
                  <c:v>1.5842999999998419</c:v>
                </c:pt>
                <c:pt idx="21844">
                  <c:v>1.5843999999998419</c:v>
                </c:pt>
                <c:pt idx="21845">
                  <c:v>1.5844999999998419</c:v>
                </c:pt>
                <c:pt idx="21846">
                  <c:v>1.5845999999998419</c:v>
                </c:pt>
                <c:pt idx="21847">
                  <c:v>1.5846999999998419</c:v>
                </c:pt>
                <c:pt idx="21848">
                  <c:v>1.5847999999998419</c:v>
                </c:pt>
                <c:pt idx="21849">
                  <c:v>1.5848999999998419</c:v>
                </c:pt>
                <c:pt idx="21850">
                  <c:v>1.5849999999998419</c:v>
                </c:pt>
                <c:pt idx="21851">
                  <c:v>1.5850999999998419</c:v>
                </c:pt>
                <c:pt idx="21852">
                  <c:v>1.5851999999998418</c:v>
                </c:pt>
                <c:pt idx="21853">
                  <c:v>1.5852999999998418</c:v>
                </c:pt>
                <c:pt idx="21854">
                  <c:v>1.5853999999998418</c:v>
                </c:pt>
                <c:pt idx="21855">
                  <c:v>1.5854999999998418</c:v>
                </c:pt>
                <c:pt idx="21856">
                  <c:v>1.5855999999998418</c:v>
                </c:pt>
                <c:pt idx="21857">
                  <c:v>1.5856999999998418</c:v>
                </c:pt>
                <c:pt idx="21858">
                  <c:v>1.5857999999998418</c:v>
                </c:pt>
                <c:pt idx="21859">
                  <c:v>1.5858999999998418</c:v>
                </c:pt>
                <c:pt idx="21860">
                  <c:v>1.5859999999998418</c:v>
                </c:pt>
                <c:pt idx="21861">
                  <c:v>1.5860999999998417</c:v>
                </c:pt>
                <c:pt idx="21862">
                  <c:v>1.5861999999998417</c:v>
                </c:pt>
                <c:pt idx="21863">
                  <c:v>1.5862999999998417</c:v>
                </c:pt>
                <c:pt idx="21864">
                  <c:v>1.5863999999998417</c:v>
                </c:pt>
                <c:pt idx="21865">
                  <c:v>1.5864999999998417</c:v>
                </c:pt>
                <c:pt idx="21866">
                  <c:v>1.5865999999998417</c:v>
                </c:pt>
                <c:pt idx="21867">
                  <c:v>1.5866999999998417</c:v>
                </c:pt>
                <c:pt idx="21868">
                  <c:v>1.5867999999998417</c:v>
                </c:pt>
                <c:pt idx="21869">
                  <c:v>1.5868999999998417</c:v>
                </c:pt>
                <c:pt idx="21870">
                  <c:v>1.5869999999998416</c:v>
                </c:pt>
                <c:pt idx="21871">
                  <c:v>1.5870999999998416</c:v>
                </c:pt>
                <c:pt idx="21872">
                  <c:v>1.5871999999998416</c:v>
                </c:pt>
                <c:pt idx="21873">
                  <c:v>1.5872999999998416</c:v>
                </c:pt>
                <c:pt idx="21874">
                  <c:v>1.5873999999998416</c:v>
                </c:pt>
                <c:pt idx="21875">
                  <c:v>1.5874999999998416</c:v>
                </c:pt>
                <c:pt idx="21876">
                  <c:v>1.5875999999998416</c:v>
                </c:pt>
                <c:pt idx="21877">
                  <c:v>1.5876999999998416</c:v>
                </c:pt>
                <c:pt idx="21878">
                  <c:v>1.5877999999998416</c:v>
                </c:pt>
                <c:pt idx="21879">
                  <c:v>1.5878999999998415</c:v>
                </c:pt>
                <c:pt idx="21880">
                  <c:v>1.5879999999998415</c:v>
                </c:pt>
                <c:pt idx="21881">
                  <c:v>1.5880999999998415</c:v>
                </c:pt>
                <c:pt idx="21882">
                  <c:v>1.5881999999998415</c:v>
                </c:pt>
                <c:pt idx="21883">
                  <c:v>1.5882999999998415</c:v>
                </c:pt>
                <c:pt idx="21884">
                  <c:v>1.5883999999998415</c:v>
                </c:pt>
                <c:pt idx="21885">
                  <c:v>1.5884999999998415</c:v>
                </c:pt>
                <c:pt idx="21886">
                  <c:v>1.5885999999998415</c:v>
                </c:pt>
                <c:pt idx="21887">
                  <c:v>1.5886999999998415</c:v>
                </c:pt>
                <c:pt idx="21888">
                  <c:v>1.5887999999998415</c:v>
                </c:pt>
                <c:pt idx="21889">
                  <c:v>1.5888999999998414</c:v>
                </c:pt>
                <c:pt idx="21890">
                  <c:v>1.5889999999998414</c:v>
                </c:pt>
                <c:pt idx="21891">
                  <c:v>1.5890999999998414</c:v>
                </c:pt>
                <c:pt idx="21892">
                  <c:v>1.5891999999998414</c:v>
                </c:pt>
                <c:pt idx="21893">
                  <c:v>1.5892999999998414</c:v>
                </c:pt>
                <c:pt idx="21894">
                  <c:v>1.5893999999998414</c:v>
                </c:pt>
                <c:pt idx="21895">
                  <c:v>1.5894999999998414</c:v>
                </c:pt>
                <c:pt idx="21896">
                  <c:v>1.5895999999998414</c:v>
                </c:pt>
                <c:pt idx="21897">
                  <c:v>1.5896999999998414</c:v>
                </c:pt>
                <c:pt idx="21898">
                  <c:v>1.5897999999998413</c:v>
                </c:pt>
                <c:pt idx="21899">
                  <c:v>1.5898999999998413</c:v>
                </c:pt>
                <c:pt idx="21900">
                  <c:v>1.5899999999998413</c:v>
                </c:pt>
                <c:pt idx="21901">
                  <c:v>1.5900999999998413</c:v>
                </c:pt>
                <c:pt idx="21902">
                  <c:v>1.5901999999998413</c:v>
                </c:pt>
                <c:pt idx="21903">
                  <c:v>1.5902999999998413</c:v>
                </c:pt>
                <c:pt idx="21904">
                  <c:v>1.5903999999998413</c:v>
                </c:pt>
                <c:pt idx="21905">
                  <c:v>1.5904999999998413</c:v>
                </c:pt>
                <c:pt idx="21906">
                  <c:v>1.5905999999998413</c:v>
                </c:pt>
                <c:pt idx="21907">
                  <c:v>1.5906999999998412</c:v>
                </c:pt>
                <c:pt idx="21908">
                  <c:v>1.5907999999998412</c:v>
                </c:pt>
                <c:pt idx="21909">
                  <c:v>1.5908999999998412</c:v>
                </c:pt>
                <c:pt idx="21910">
                  <c:v>1.5909999999998412</c:v>
                </c:pt>
                <c:pt idx="21911">
                  <c:v>1.5910999999998412</c:v>
                </c:pt>
                <c:pt idx="21912">
                  <c:v>1.5911999999998412</c:v>
                </c:pt>
                <c:pt idx="21913">
                  <c:v>1.5912999999998412</c:v>
                </c:pt>
                <c:pt idx="21914">
                  <c:v>1.5913999999998412</c:v>
                </c:pt>
                <c:pt idx="21915">
                  <c:v>1.5914999999998412</c:v>
                </c:pt>
                <c:pt idx="21916">
                  <c:v>1.5915999999998411</c:v>
                </c:pt>
                <c:pt idx="21917">
                  <c:v>1.5916999999998411</c:v>
                </c:pt>
                <c:pt idx="21918">
                  <c:v>1.5917999999998411</c:v>
                </c:pt>
                <c:pt idx="21919">
                  <c:v>1.5918999999998411</c:v>
                </c:pt>
                <c:pt idx="21920">
                  <c:v>1.5919999999998411</c:v>
                </c:pt>
                <c:pt idx="21921">
                  <c:v>1.5920999999998411</c:v>
                </c:pt>
                <c:pt idx="21922">
                  <c:v>1.5921999999998411</c:v>
                </c:pt>
                <c:pt idx="21923">
                  <c:v>1.5922999999998411</c:v>
                </c:pt>
                <c:pt idx="21924">
                  <c:v>1.5923999999998411</c:v>
                </c:pt>
                <c:pt idx="21925">
                  <c:v>1.592499999999841</c:v>
                </c:pt>
                <c:pt idx="21926">
                  <c:v>1.592599999999841</c:v>
                </c:pt>
                <c:pt idx="21927">
                  <c:v>1.592699999999841</c:v>
                </c:pt>
                <c:pt idx="21928">
                  <c:v>1.592799999999841</c:v>
                </c:pt>
                <c:pt idx="21929">
                  <c:v>1.592899999999841</c:v>
                </c:pt>
                <c:pt idx="21930">
                  <c:v>1.592999999999841</c:v>
                </c:pt>
                <c:pt idx="21931">
                  <c:v>1.593099999999841</c:v>
                </c:pt>
                <c:pt idx="21932">
                  <c:v>1.593199999999841</c:v>
                </c:pt>
                <c:pt idx="21933">
                  <c:v>1.593299999999841</c:v>
                </c:pt>
                <c:pt idx="21934">
                  <c:v>1.5933999999998409</c:v>
                </c:pt>
                <c:pt idx="21935">
                  <c:v>1.5934999999998409</c:v>
                </c:pt>
                <c:pt idx="21936">
                  <c:v>1.5935999999998409</c:v>
                </c:pt>
                <c:pt idx="21937">
                  <c:v>1.5936999999998409</c:v>
                </c:pt>
                <c:pt idx="21938">
                  <c:v>1.5937999999998409</c:v>
                </c:pt>
                <c:pt idx="21939">
                  <c:v>1.5938999999998409</c:v>
                </c:pt>
                <c:pt idx="21940">
                  <c:v>1.5939999999998409</c:v>
                </c:pt>
                <c:pt idx="21941">
                  <c:v>1.5940999999998409</c:v>
                </c:pt>
                <c:pt idx="21942">
                  <c:v>1.5941999999998409</c:v>
                </c:pt>
                <c:pt idx="21943">
                  <c:v>1.5942999999998408</c:v>
                </c:pt>
                <c:pt idx="21944">
                  <c:v>1.5943999999998408</c:v>
                </c:pt>
                <c:pt idx="21945">
                  <c:v>1.5944999999998408</c:v>
                </c:pt>
                <c:pt idx="21946">
                  <c:v>1.5945999999998408</c:v>
                </c:pt>
                <c:pt idx="21947">
                  <c:v>1.5946999999998408</c:v>
                </c:pt>
                <c:pt idx="21948">
                  <c:v>1.5947999999998408</c:v>
                </c:pt>
                <c:pt idx="21949">
                  <c:v>1.5948999999998408</c:v>
                </c:pt>
                <c:pt idx="21950">
                  <c:v>1.5949999999998408</c:v>
                </c:pt>
                <c:pt idx="21951">
                  <c:v>1.5950999999998408</c:v>
                </c:pt>
                <c:pt idx="21952">
                  <c:v>1.5951999999998407</c:v>
                </c:pt>
                <c:pt idx="21953">
                  <c:v>1.5952999999998407</c:v>
                </c:pt>
                <c:pt idx="21954">
                  <c:v>1.5953999999998407</c:v>
                </c:pt>
                <c:pt idx="21955">
                  <c:v>1.5954999999998407</c:v>
                </c:pt>
                <c:pt idx="21956">
                  <c:v>1.5955999999998407</c:v>
                </c:pt>
                <c:pt idx="21957">
                  <c:v>1.5956999999998407</c:v>
                </c:pt>
                <c:pt idx="21958">
                  <c:v>1.5957999999998407</c:v>
                </c:pt>
                <c:pt idx="21959">
                  <c:v>1.5958999999998407</c:v>
                </c:pt>
                <c:pt idx="21960">
                  <c:v>1.5959999999998407</c:v>
                </c:pt>
                <c:pt idx="21961">
                  <c:v>1.5960999999998406</c:v>
                </c:pt>
                <c:pt idx="21962">
                  <c:v>1.5961999999998406</c:v>
                </c:pt>
                <c:pt idx="21963">
                  <c:v>1.5962999999998406</c:v>
                </c:pt>
                <c:pt idx="21964">
                  <c:v>1.5963999999998406</c:v>
                </c:pt>
                <c:pt idx="21965">
                  <c:v>1.5964999999998406</c:v>
                </c:pt>
                <c:pt idx="21966">
                  <c:v>1.5965999999998406</c:v>
                </c:pt>
                <c:pt idx="21967">
                  <c:v>1.5966999999998406</c:v>
                </c:pt>
                <c:pt idx="21968">
                  <c:v>1.5967999999998406</c:v>
                </c:pt>
                <c:pt idx="21969">
                  <c:v>1.5968999999998406</c:v>
                </c:pt>
                <c:pt idx="21970">
                  <c:v>1.5969999999998405</c:v>
                </c:pt>
                <c:pt idx="21971">
                  <c:v>1.5970999999998405</c:v>
                </c:pt>
                <c:pt idx="21972">
                  <c:v>1.5971999999998405</c:v>
                </c:pt>
                <c:pt idx="21973">
                  <c:v>1.5972999999998405</c:v>
                </c:pt>
                <c:pt idx="21974">
                  <c:v>1.5973999999998405</c:v>
                </c:pt>
                <c:pt idx="21975">
                  <c:v>1.5974999999998405</c:v>
                </c:pt>
                <c:pt idx="21976">
                  <c:v>1.5975999999998405</c:v>
                </c:pt>
                <c:pt idx="21977">
                  <c:v>1.5976999999998405</c:v>
                </c:pt>
                <c:pt idx="21978">
                  <c:v>1.5977999999998405</c:v>
                </c:pt>
                <c:pt idx="21979">
                  <c:v>1.5978999999998404</c:v>
                </c:pt>
                <c:pt idx="21980">
                  <c:v>1.5979999999998404</c:v>
                </c:pt>
                <c:pt idx="21981">
                  <c:v>1.5980999999998404</c:v>
                </c:pt>
                <c:pt idx="21982">
                  <c:v>1.5981999999998404</c:v>
                </c:pt>
                <c:pt idx="21983">
                  <c:v>1.5982999999998404</c:v>
                </c:pt>
                <c:pt idx="21984">
                  <c:v>1.5983999999998404</c:v>
                </c:pt>
                <c:pt idx="21985">
                  <c:v>1.5984999999998404</c:v>
                </c:pt>
                <c:pt idx="21986">
                  <c:v>1.5985999999998404</c:v>
                </c:pt>
                <c:pt idx="21987">
                  <c:v>1.5986999999998404</c:v>
                </c:pt>
                <c:pt idx="21988">
                  <c:v>1.5987999999998403</c:v>
                </c:pt>
                <c:pt idx="21989">
                  <c:v>1.5988999999998403</c:v>
                </c:pt>
                <c:pt idx="21990">
                  <c:v>1.5989999999998403</c:v>
                </c:pt>
                <c:pt idx="21991">
                  <c:v>1.5990999999998403</c:v>
                </c:pt>
                <c:pt idx="21992">
                  <c:v>1.5991999999998403</c:v>
                </c:pt>
                <c:pt idx="21993">
                  <c:v>1.5992999999998403</c:v>
                </c:pt>
                <c:pt idx="21994">
                  <c:v>1.5993999999998403</c:v>
                </c:pt>
                <c:pt idx="21995">
                  <c:v>1.5994999999998403</c:v>
                </c:pt>
                <c:pt idx="21996">
                  <c:v>1.5995999999998403</c:v>
                </c:pt>
                <c:pt idx="21997">
                  <c:v>1.5996999999998402</c:v>
                </c:pt>
                <c:pt idx="21998">
                  <c:v>1.5997999999998402</c:v>
                </c:pt>
                <c:pt idx="21999">
                  <c:v>1.5998999999998402</c:v>
                </c:pt>
                <c:pt idx="22000">
                  <c:v>1.5999999999998402</c:v>
                </c:pt>
                <c:pt idx="22001">
                  <c:v>1.6000999999998402</c:v>
                </c:pt>
                <c:pt idx="22002">
                  <c:v>1.6001999999998402</c:v>
                </c:pt>
                <c:pt idx="22003">
                  <c:v>1.6002999999998402</c:v>
                </c:pt>
                <c:pt idx="22004">
                  <c:v>1.6003999999998402</c:v>
                </c:pt>
                <c:pt idx="22005">
                  <c:v>1.6004999999998402</c:v>
                </c:pt>
                <c:pt idx="22006">
                  <c:v>1.6005999999998402</c:v>
                </c:pt>
                <c:pt idx="22007">
                  <c:v>1.6006999999998401</c:v>
                </c:pt>
                <c:pt idx="22008">
                  <c:v>1.6007999999998401</c:v>
                </c:pt>
                <c:pt idx="22009">
                  <c:v>1.6008999999998401</c:v>
                </c:pt>
                <c:pt idx="22010">
                  <c:v>1.6009999999998401</c:v>
                </c:pt>
                <c:pt idx="22011">
                  <c:v>1.6010999999998401</c:v>
                </c:pt>
                <c:pt idx="22012">
                  <c:v>1.6011999999998401</c:v>
                </c:pt>
                <c:pt idx="22013">
                  <c:v>1.6012999999998401</c:v>
                </c:pt>
                <c:pt idx="22014">
                  <c:v>1.6013999999998401</c:v>
                </c:pt>
                <c:pt idx="22015">
                  <c:v>1.6014999999998401</c:v>
                </c:pt>
                <c:pt idx="22016">
                  <c:v>1.60159999999984</c:v>
                </c:pt>
                <c:pt idx="22017">
                  <c:v>1.60169999999984</c:v>
                </c:pt>
                <c:pt idx="22018">
                  <c:v>1.60179999999984</c:v>
                </c:pt>
                <c:pt idx="22019">
                  <c:v>1.60189999999984</c:v>
                </c:pt>
                <c:pt idx="22020">
                  <c:v>1.60199999999984</c:v>
                </c:pt>
                <c:pt idx="22021">
                  <c:v>1.60209999999984</c:v>
                </c:pt>
                <c:pt idx="22022">
                  <c:v>1.60219999999984</c:v>
                </c:pt>
                <c:pt idx="22023">
                  <c:v>1.60229999999984</c:v>
                </c:pt>
                <c:pt idx="22024">
                  <c:v>1.60239999999984</c:v>
                </c:pt>
                <c:pt idx="22025">
                  <c:v>1.6024999999998399</c:v>
                </c:pt>
                <c:pt idx="22026">
                  <c:v>1.6025999999998399</c:v>
                </c:pt>
                <c:pt idx="22027">
                  <c:v>1.6026999999998399</c:v>
                </c:pt>
                <c:pt idx="22028">
                  <c:v>1.6027999999998399</c:v>
                </c:pt>
                <c:pt idx="22029">
                  <c:v>1.6028999999998399</c:v>
                </c:pt>
                <c:pt idx="22030">
                  <c:v>1.6029999999998399</c:v>
                </c:pt>
                <c:pt idx="22031">
                  <c:v>1.6030999999998399</c:v>
                </c:pt>
                <c:pt idx="22032">
                  <c:v>1.6031999999998399</c:v>
                </c:pt>
                <c:pt idx="22033">
                  <c:v>1.6032999999998399</c:v>
                </c:pt>
                <c:pt idx="22034">
                  <c:v>1.6033999999998398</c:v>
                </c:pt>
                <c:pt idx="22035">
                  <c:v>1.6034999999998398</c:v>
                </c:pt>
                <c:pt idx="22036">
                  <c:v>1.6035999999998398</c:v>
                </c:pt>
                <c:pt idx="22037">
                  <c:v>1.6036999999998398</c:v>
                </c:pt>
                <c:pt idx="22038">
                  <c:v>1.6037999999998398</c:v>
                </c:pt>
                <c:pt idx="22039">
                  <c:v>1.6038999999998398</c:v>
                </c:pt>
                <c:pt idx="22040">
                  <c:v>1.6039999999998398</c:v>
                </c:pt>
                <c:pt idx="22041">
                  <c:v>1.6040999999998398</c:v>
                </c:pt>
                <c:pt idx="22042">
                  <c:v>1.6041999999998398</c:v>
                </c:pt>
                <c:pt idx="22043">
                  <c:v>1.6042999999998397</c:v>
                </c:pt>
                <c:pt idx="22044">
                  <c:v>1.6043999999998397</c:v>
                </c:pt>
                <c:pt idx="22045">
                  <c:v>1.6044999999998397</c:v>
                </c:pt>
                <c:pt idx="22046">
                  <c:v>1.6045999999998397</c:v>
                </c:pt>
                <c:pt idx="22047">
                  <c:v>1.6046999999998397</c:v>
                </c:pt>
                <c:pt idx="22048">
                  <c:v>1.6047999999998397</c:v>
                </c:pt>
                <c:pt idx="22049">
                  <c:v>1.6048999999998397</c:v>
                </c:pt>
                <c:pt idx="22050">
                  <c:v>1.6049999999998397</c:v>
                </c:pt>
                <c:pt idx="22051">
                  <c:v>1.6050999999998397</c:v>
                </c:pt>
                <c:pt idx="22052">
                  <c:v>1.6051999999998396</c:v>
                </c:pt>
                <c:pt idx="22053">
                  <c:v>1.6052999999998396</c:v>
                </c:pt>
                <c:pt idx="22054">
                  <c:v>1.6053999999998396</c:v>
                </c:pt>
                <c:pt idx="22055">
                  <c:v>1.6054999999998396</c:v>
                </c:pt>
                <c:pt idx="22056">
                  <c:v>1.6055999999998396</c:v>
                </c:pt>
                <c:pt idx="22057">
                  <c:v>1.6056999999998396</c:v>
                </c:pt>
                <c:pt idx="22058">
                  <c:v>1.6057999999998396</c:v>
                </c:pt>
                <c:pt idx="22059">
                  <c:v>1.6058999999998396</c:v>
                </c:pt>
                <c:pt idx="22060">
                  <c:v>1.6059999999998396</c:v>
                </c:pt>
                <c:pt idx="22061">
                  <c:v>1.6060999999998395</c:v>
                </c:pt>
                <c:pt idx="22062">
                  <c:v>1.6061999999998395</c:v>
                </c:pt>
                <c:pt idx="22063">
                  <c:v>1.6062999999998395</c:v>
                </c:pt>
                <c:pt idx="22064">
                  <c:v>1.6063999999998395</c:v>
                </c:pt>
                <c:pt idx="22065">
                  <c:v>1.6064999999998395</c:v>
                </c:pt>
                <c:pt idx="22066">
                  <c:v>1.6065999999998395</c:v>
                </c:pt>
                <c:pt idx="22067">
                  <c:v>1.6066999999998395</c:v>
                </c:pt>
                <c:pt idx="22068">
                  <c:v>1.6067999999998395</c:v>
                </c:pt>
                <c:pt idx="22069">
                  <c:v>1.6068999999998395</c:v>
                </c:pt>
                <c:pt idx="22070">
                  <c:v>1.6069999999998394</c:v>
                </c:pt>
                <c:pt idx="22071">
                  <c:v>1.6070999999998394</c:v>
                </c:pt>
                <c:pt idx="22072">
                  <c:v>1.6071999999998394</c:v>
                </c:pt>
                <c:pt idx="22073">
                  <c:v>1.6072999999998394</c:v>
                </c:pt>
                <c:pt idx="22074">
                  <c:v>1.6073999999998394</c:v>
                </c:pt>
                <c:pt idx="22075">
                  <c:v>1.6074999999998394</c:v>
                </c:pt>
                <c:pt idx="22076">
                  <c:v>1.6075999999998394</c:v>
                </c:pt>
                <c:pt idx="22077">
                  <c:v>1.6076999999998394</c:v>
                </c:pt>
                <c:pt idx="22078">
                  <c:v>1.6077999999998394</c:v>
                </c:pt>
                <c:pt idx="22079">
                  <c:v>1.6078999999998393</c:v>
                </c:pt>
                <c:pt idx="22080">
                  <c:v>1.6079999999998393</c:v>
                </c:pt>
                <c:pt idx="22081">
                  <c:v>1.6080999999998393</c:v>
                </c:pt>
                <c:pt idx="22082">
                  <c:v>1.6081999999998393</c:v>
                </c:pt>
                <c:pt idx="22083">
                  <c:v>1.6082999999998393</c:v>
                </c:pt>
                <c:pt idx="22084">
                  <c:v>1.6083999999998393</c:v>
                </c:pt>
                <c:pt idx="22085">
                  <c:v>1.6084999999998393</c:v>
                </c:pt>
                <c:pt idx="22086">
                  <c:v>1.6085999999998393</c:v>
                </c:pt>
                <c:pt idx="22087">
                  <c:v>1.6086999999998393</c:v>
                </c:pt>
                <c:pt idx="22088">
                  <c:v>1.6087999999998392</c:v>
                </c:pt>
                <c:pt idx="22089">
                  <c:v>1.6088999999998392</c:v>
                </c:pt>
                <c:pt idx="22090">
                  <c:v>1.6089999999998392</c:v>
                </c:pt>
                <c:pt idx="22091">
                  <c:v>1.6090999999998392</c:v>
                </c:pt>
                <c:pt idx="22092">
                  <c:v>1.6091999999998392</c:v>
                </c:pt>
                <c:pt idx="22093">
                  <c:v>1.6092999999998392</c:v>
                </c:pt>
                <c:pt idx="22094">
                  <c:v>1.6093999999998392</c:v>
                </c:pt>
                <c:pt idx="22095">
                  <c:v>1.6094999999998392</c:v>
                </c:pt>
                <c:pt idx="22096">
                  <c:v>1.6095999999998392</c:v>
                </c:pt>
                <c:pt idx="22097">
                  <c:v>1.6096999999998391</c:v>
                </c:pt>
                <c:pt idx="22098">
                  <c:v>1.6097999999998391</c:v>
                </c:pt>
                <c:pt idx="22099">
                  <c:v>1.6098999999998391</c:v>
                </c:pt>
                <c:pt idx="22100">
                  <c:v>1.6099999999998391</c:v>
                </c:pt>
                <c:pt idx="22101">
                  <c:v>1.6100999999998391</c:v>
                </c:pt>
                <c:pt idx="22102">
                  <c:v>1.6101999999998391</c:v>
                </c:pt>
                <c:pt idx="22103">
                  <c:v>1.6102999999998391</c:v>
                </c:pt>
                <c:pt idx="22104">
                  <c:v>1.6103999999998391</c:v>
                </c:pt>
                <c:pt idx="22105">
                  <c:v>1.6104999999998391</c:v>
                </c:pt>
                <c:pt idx="22106">
                  <c:v>1.610599999999839</c:v>
                </c:pt>
                <c:pt idx="22107">
                  <c:v>1.610699999999839</c:v>
                </c:pt>
                <c:pt idx="22108">
                  <c:v>1.610799999999839</c:v>
                </c:pt>
                <c:pt idx="22109">
                  <c:v>1.610899999999839</c:v>
                </c:pt>
                <c:pt idx="22110">
                  <c:v>1.610999999999839</c:v>
                </c:pt>
                <c:pt idx="22111">
                  <c:v>1.611099999999839</c:v>
                </c:pt>
                <c:pt idx="22112">
                  <c:v>1.611199999999839</c:v>
                </c:pt>
                <c:pt idx="22113">
                  <c:v>1.611299999999839</c:v>
                </c:pt>
                <c:pt idx="22114">
                  <c:v>1.611399999999839</c:v>
                </c:pt>
                <c:pt idx="22115">
                  <c:v>1.611499999999839</c:v>
                </c:pt>
                <c:pt idx="22116">
                  <c:v>1.6115999999998389</c:v>
                </c:pt>
                <c:pt idx="22117">
                  <c:v>1.6116999999998389</c:v>
                </c:pt>
                <c:pt idx="22118">
                  <c:v>1.6117999999998389</c:v>
                </c:pt>
                <c:pt idx="22119">
                  <c:v>1.6118999999998389</c:v>
                </c:pt>
                <c:pt idx="22120">
                  <c:v>1.6119999999998389</c:v>
                </c:pt>
                <c:pt idx="22121">
                  <c:v>1.6120999999998389</c:v>
                </c:pt>
                <c:pt idx="22122">
                  <c:v>1.6121999999998389</c:v>
                </c:pt>
                <c:pt idx="22123">
                  <c:v>1.6122999999998389</c:v>
                </c:pt>
                <c:pt idx="22124">
                  <c:v>1.6123999999998389</c:v>
                </c:pt>
                <c:pt idx="22125">
                  <c:v>1.6124999999998388</c:v>
                </c:pt>
                <c:pt idx="22126">
                  <c:v>1.6125999999998388</c:v>
                </c:pt>
                <c:pt idx="22127">
                  <c:v>1.6126999999998388</c:v>
                </c:pt>
                <c:pt idx="22128">
                  <c:v>1.6127999999998388</c:v>
                </c:pt>
                <c:pt idx="22129">
                  <c:v>1.6128999999998388</c:v>
                </c:pt>
                <c:pt idx="22130">
                  <c:v>1.6129999999998388</c:v>
                </c:pt>
                <c:pt idx="22131">
                  <c:v>1.6130999999998388</c:v>
                </c:pt>
                <c:pt idx="22132">
                  <c:v>1.6131999999998388</c:v>
                </c:pt>
                <c:pt idx="22133">
                  <c:v>1.6132999999998388</c:v>
                </c:pt>
                <c:pt idx="22134">
                  <c:v>1.6133999999998387</c:v>
                </c:pt>
                <c:pt idx="22135">
                  <c:v>1.6134999999998387</c:v>
                </c:pt>
                <c:pt idx="22136">
                  <c:v>1.6135999999998387</c:v>
                </c:pt>
                <c:pt idx="22137">
                  <c:v>1.6136999999998387</c:v>
                </c:pt>
                <c:pt idx="22138">
                  <c:v>1.6137999999998387</c:v>
                </c:pt>
                <c:pt idx="22139">
                  <c:v>1.6138999999998387</c:v>
                </c:pt>
                <c:pt idx="22140">
                  <c:v>1.6139999999998387</c:v>
                </c:pt>
                <c:pt idx="22141">
                  <c:v>1.6140999999998387</c:v>
                </c:pt>
                <c:pt idx="22142">
                  <c:v>1.6141999999998387</c:v>
                </c:pt>
                <c:pt idx="22143">
                  <c:v>1.6142999999998386</c:v>
                </c:pt>
                <c:pt idx="22144">
                  <c:v>1.6143999999998386</c:v>
                </c:pt>
                <c:pt idx="22145">
                  <c:v>1.6144999999998386</c:v>
                </c:pt>
                <c:pt idx="22146">
                  <c:v>1.6145999999998386</c:v>
                </c:pt>
                <c:pt idx="22147">
                  <c:v>1.6146999999998386</c:v>
                </c:pt>
                <c:pt idx="22148">
                  <c:v>1.6147999999998386</c:v>
                </c:pt>
                <c:pt idx="22149">
                  <c:v>1.6148999999998386</c:v>
                </c:pt>
                <c:pt idx="22150">
                  <c:v>1.6149999999998386</c:v>
                </c:pt>
                <c:pt idx="22151">
                  <c:v>1.6150999999998386</c:v>
                </c:pt>
                <c:pt idx="22152">
                  <c:v>1.6151999999998385</c:v>
                </c:pt>
                <c:pt idx="22153">
                  <c:v>1.6152999999998385</c:v>
                </c:pt>
                <c:pt idx="22154">
                  <c:v>1.6153999999998385</c:v>
                </c:pt>
                <c:pt idx="22155">
                  <c:v>1.6154999999998385</c:v>
                </c:pt>
                <c:pt idx="22156">
                  <c:v>1.6155999999998385</c:v>
                </c:pt>
                <c:pt idx="22157">
                  <c:v>1.6156999999998385</c:v>
                </c:pt>
                <c:pt idx="22158">
                  <c:v>1.6157999999998385</c:v>
                </c:pt>
                <c:pt idx="22159">
                  <c:v>1.6158999999998385</c:v>
                </c:pt>
                <c:pt idx="22160">
                  <c:v>1.6159999999998385</c:v>
                </c:pt>
                <c:pt idx="22161">
                  <c:v>1.6160999999998384</c:v>
                </c:pt>
                <c:pt idx="22162">
                  <c:v>1.6161999999998384</c:v>
                </c:pt>
                <c:pt idx="22163">
                  <c:v>1.6162999999998384</c:v>
                </c:pt>
                <c:pt idx="22164">
                  <c:v>1.6163999999998384</c:v>
                </c:pt>
                <c:pt idx="22165">
                  <c:v>1.6164999999998384</c:v>
                </c:pt>
                <c:pt idx="22166">
                  <c:v>1.6165999999998384</c:v>
                </c:pt>
                <c:pt idx="22167">
                  <c:v>1.6166999999998384</c:v>
                </c:pt>
                <c:pt idx="22168">
                  <c:v>1.6167999999998384</c:v>
                </c:pt>
                <c:pt idx="22169">
                  <c:v>1.6168999999998384</c:v>
                </c:pt>
                <c:pt idx="22170">
                  <c:v>1.6169999999998383</c:v>
                </c:pt>
                <c:pt idx="22171">
                  <c:v>1.6170999999998383</c:v>
                </c:pt>
                <c:pt idx="22172">
                  <c:v>1.6171999999998383</c:v>
                </c:pt>
                <c:pt idx="22173">
                  <c:v>1.6172999999998383</c:v>
                </c:pt>
                <c:pt idx="22174">
                  <c:v>1.6173999999998383</c:v>
                </c:pt>
                <c:pt idx="22175">
                  <c:v>1.6174999999998383</c:v>
                </c:pt>
                <c:pt idx="22176">
                  <c:v>1.6175999999998383</c:v>
                </c:pt>
                <c:pt idx="22177">
                  <c:v>1.6176999999998383</c:v>
                </c:pt>
                <c:pt idx="22178">
                  <c:v>1.6177999999998383</c:v>
                </c:pt>
                <c:pt idx="22179">
                  <c:v>1.6178999999998382</c:v>
                </c:pt>
                <c:pt idx="22180">
                  <c:v>1.6179999999998382</c:v>
                </c:pt>
                <c:pt idx="22181">
                  <c:v>1.6180999999998382</c:v>
                </c:pt>
                <c:pt idx="22182">
                  <c:v>1.6181999999998382</c:v>
                </c:pt>
                <c:pt idx="22183">
                  <c:v>1.6182999999998382</c:v>
                </c:pt>
                <c:pt idx="22184">
                  <c:v>1.6183999999998382</c:v>
                </c:pt>
                <c:pt idx="22185">
                  <c:v>1.6184999999998382</c:v>
                </c:pt>
                <c:pt idx="22186">
                  <c:v>1.6185999999998382</c:v>
                </c:pt>
                <c:pt idx="22187">
                  <c:v>1.6186999999998382</c:v>
                </c:pt>
                <c:pt idx="22188">
                  <c:v>1.6187999999998381</c:v>
                </c:pt>
                <c:pt idx="22189">
                  <c:v>1.6188999999998381</c:v>
                </c:pt>
                <c:pt idx="22190">
                  <c:v>1.6189999999998381</c:v>
                </c:pt>
                <c:pt idx="22191">
                  <c:v>1.6190999999998381</c:v>
                </c:pt>
                <c:pt idx="22192">
                  <c:v>1.6191999999998381</c:v>
                </c:pt>
                <c:pt idx="22193">
                  <c:v>1.6192999999998381</c:v>
                </c:pt>
                <c:pt idx="22194">
                  <c:v>1.6193999999998381</c:v>
                </c:pt>
                <c:pt idx="22195">
                  <c:v>1.6194999999998381</c:v>
                </c:pt>
                <c:pt idx="22196">
                  <c:v>1.6195999999998381</c:v>
                </c:pt>
                <c:pt idx="22197">
                  <c:v>1.619699999999838</c:v>
                </c:pt>
                <c:pt idx="22198">
                  <c:v>1.619799999999838</c:v>
                </c:pt>
                <c:pt idx="22199">
                  <c:v>1.619899999999838</c:v>
                </c:pt>
                <c:pt idx="22200">
                  <c:v>1.619999999999838</c:v>
                </c:pt>
                <c:pt idx="22201">
                  <c:v>1.620099999999838</c:v>
                </c:pt>
                <c:pt idx="22202">
                  <c:v>1.620199999999838</c:v>
                </c:pt>
                <c:pt idx="22203">
                  <c:v>1.620299999999838</c:v>
                </c:pt>
                <c:pt idx="22204">
                  <c:v>1.620399999999838</c:v>
                </c:pt>
                <c:pt idx="22205">
                  <c:v>1.620499999999838</c:v>
                </c:pt>
                <c:pt idx="22206">
                  <c:v>1.6205999999998379</c:v>
                </c:pt>
                <c:pt idx="22207">
                  <c:v>1.6206999999998379</c:v>
                </c:pt>
                <c:pt idx="22208">
                  <c:v>1.6207999999998379</c:v>
                </c:pt>
                <c:pt idx="22209">
                  <c:v>1.6208999999998379</c:v>
                </c:pt>
                <c:pt idx="22210">
                  <c:v>1.6209999999998379</c:v>
                </c:pt>
                <c:pt idx="22211">
                  <c:v>1.6210999999998379</c:v>
                </c:pt>
                <c:pt idx="22212">
                  <c:v>1.6211999999998379</c:v>
                </c:pt>
                <c:pt idx="22213">
                  <c:v>1.6212999999998379</c:v>
                </c:pt>
                <c:pt idx="22214">
                  <c:v>1.6213999999998379</c:v>
                </c:pt>
                <c:pt idx="22215">
                  <c:v>1.6214999999998378</c:v>
                </c:pt>
                <c:pt idx="22216">
                  <c:v>1.6215999999998378</c:v>
                </c:pt>
                <c:pt idx="22217">
                  <c:v>1.6216999999998378</c:v>
                </c:pt>
                <c:pt idx="22218">
                  <c:v>1.6217999999998378</c:v>
                </c:pt>
                <c:pt idx="22219">
                  <c:v>1.6218999999998378</c:v>
                </c:pt>
                <c:pt idx="22220">
                  <c:v>1.6219999999998378</c:v>
                </c:pt>
                <c:pt idx="22221">
                  <c:v>1.6220999999998378</c:v>
                </c:pt>
                <c:pt idx="22222">
                  <c:v>1.6221999999998378</c:v>
                </c:pt>
                <c:pt idx="22223">
                  <c:v>1.6222999999998378</c:v>
                </c:pt>
                <c:pt idx="22224">
                  <c:v>1.6223999999998377</c:v>
                </c:pt>
                <c:pt idx="22225">
                  <c:v>1.6224999999998377</c:v>
                </c:pt>
                <c:pt idx="22226">
                  <c:v>1.6225999999998377</c:v>
                </c:pt>
                <c:pt idx="22227">
                  <c:v>1.6226999999998377</c:v>
                </c:pt>
                <c:pt idx="22228">
                  <c:v>1.6227999999998377</c:v>
                </c:pt>
                <c:pt idx="22229">
                  <c:v>1.6228999999998377</c:v>
                </c:pt>
                <c:pt idx="22230">
                  <c:v>1.6229999999998377</c:v>
                </c:pt>
                <c:pt idx="22231">
                  <c:v>1.6230999999998377</c:v>
                </c:pt>
                <c:pt idx="22232">
                  <c:v>1.6231999999998377</c:v>
                </c:pt>
                <c:pt idx="22233">
                  <c:v>1.6232999999998377</c:v>
                </c:pt>
                <c:pt idx="22234">
                  <c:v>1.6233999999998376</c:v>
                </c:pt>
                <c:pt idx="22235">
                  <c:v>1.6234999999998376</c:v>
                </c:pt>
                <c:pt idx="22236">
                  <c:v>1.6235999999998376</c:v>
                </c:pt>
                <c:pt idx="22237">
                  <c:v>1.6236999999998376</c:v>
                </c:pt>
                <c:pt idx="22238">
                  <c:v>1.6237999999998376</c:v>
                </c:pt>
                <c:pt idx="22239">
                  <c:v>1.6238999999998376</c:v>
                </c:pt>
                <c:pt idx="22240">
                  <c:v>1.6239999999998376</c:v>
                </c:pt>
                <c:pt idx="22241">
                  <c:v>1.6240999999998376</c:v>
                </c:pt>
                <c:pt idx="22242">
                  <c:v>1.6241999999998376</c:v>
                </c:pt>
                <c:pt idx="22243">
                  <c:v>1.6242999999998375</c:v>
                </c:pt>
                <c:pt idx="22244">
                  <c:v>1.6243999999998375</c:v>
                </c:pt>
                <c:pt idx="22245">
                  <c:v>1.6244999999998375</c:v>
                </c:pt>
                <c:pt idx="22246">
                  <c:v>1.6245999999998375</c:v>
                </c:pt>
                <c:pt idx="22247">
                  <c:v>1.6246999999998375</c:v>
                </c:pt>
                <c:pt idx="22248">
                  <c:v>1.6247999999998375</c:v>
                </c:pt>
                <c:pt idx="22249">
                  <c:v>1.6248999999998375</c:v>
                </c:pt>
                <c:pt idx="22250">
                  <c:v>1.6249999999998375</c:v>
                </c:pt>
                <c:pt idx="22251">
                  <c:v>1.6250999999998375</c:v>
                </c:pt>
                <c:pt idx="22252">
                  <c:v>1.6251999999998374</c:v>
                </c:pt>
                <c:pt idx="22253">
                  <c:v>1.6252999999998374</c:v>
                </c:pt>
                <c:pt idx="22254">
                  <c:v>1.6253999999998374</c:v>
                </c:pt>
                <c:pt idx="22255">
                  <c:v>1.6254999999998374</c:v>
                </c:pt>
                <c:pt idx="22256">
                  <c:v>1.6255999999998374</c:v>
                </c:pt>
                <c:pt idx="22257">
                  <c:v>1.6256999999998374</c:v>
                </c:pt>
                <c:pt idx="22258">
                  <c:v>1.6257999999998374</c:v>
                </c:pt>
                <c:pt idx="22259">
                  <c:v>1.6258999999998374</c:v>
                </c:pt>
                <c:pt idx="22260">
                  <c:v>1.6259999999998374</c:v>
                </c:pt>
                <c:pt idx="22261">
                  <c:v>1.6260999999998373</c:v>
                </c:pt>
                <c:pt idx="22262">
                  <c:v>1.6261999999998373</c:v>
                </c:pt>
                <c:pt idx="22263">
                  <c:v>1.6262999999998373</c:v>
                </c:pt>
                <c:pt idx="22264">
                  <c:v>1.6263999999998373</c:v>
                </c:pt>
                <c:pt idx="22265">
                  <c:v>1.6264999999998373</c:v>
                </c:pt>
                <c:pt idx="22266">
                  <c:v>1.6265999999998373</c:v>
                </c:pt>
                <c:pt idx="22267">
                  <c:v>1.6266999999998373</c:v>
                </c:pt>
                <c:pt idx="22268">
                  <c:v>1.6267999999998373</c:v>
                </c:pt>
                <c:pt idx="22269">
                  <c:v>1.6268999999998373</c:v>
                </c:pt>
                <c:pt idx="22270">
                  <c:v>1.6269999999998372</c:v>
                </c:pt>
                <c:pt idx="22271">
                  <c:v>1.6270999999998372</c:v>
                </c:pt>
                <c:pt idx="22272">
                  <c:v>1.6271999999998372</c:v>
                </c:pt>
                <c:pt idx="22273">
                  <c:v>1.6272999999998372</c:v>
                </c:pt>
                <c:pt idx="22274">
                  <c:v>1.6273999999998372</c:v>
                </c:pt>
                <c:pt idx="22275">
                  <c:v>1.6274999999998372</c:v>
                </c:pt>
                <c:pt idx="22276">
                  <c:v>1.6275999999998372</c:v>
                </c:pt>
                <c:pt idx="22277">
                  <c:v>1.6276999999998372</c:v>
                </c:pt>
                <c:pt idx="22278">
                  <c:v>1.6277999999998372</c:v>
                </c:pt>
                <c:pt idx="22279">
                  <c:v>1.6278999999998371</c:v>
                </c:pt>
                <c:pt idx="22280">
                  <c:v>1.6279999999998371</c:v>
                </c:pt>
                <c:pt idx="22281">
                  <c:v>1.6280999999998371</c:v>
                </c:pt>
                <c:pt idx="22282">
                  <c:v>1.6281999999998371</c:v>
                </c:pt>
                <c:pt idx="22283">
                  <c:v>1.6282999999998371</c:v>
                </c:pt>
                <c:pt idx="22284">
                  <c:v>1.6283999999998371</c:v>
                </c:pt>
                <c:pt idx="22285">
                  <c:v>1.6284999999998371</c:v>
                </c:pt>
                <c:pt idx="22286">
                  <c:v>1.6285999999998371</c:v>
                </c:pt>
                <c:pt idx="22287">
                  <c:v>1.6286999999998371</c:v>
                </c:pt>
                <c:pt idx="22288">
                  <c:v>1.628799999999837</c:v>
                </c:pt>
                <c:pt idx="22289">
                  <c:v>1.628899999999837</c:v>
                </c:pt>
                <c:pt idx="22290">
                  <c:v>1.628999999999837</c:v>
                </c:pt>
                <c:pt idx="22291">
                  <c:v>1.629099999999837</c:v>
                </c:pt>
                <c:pt idx="22292">
                  <c:v>1.629199999999837</c:v>
                </c:pt>
                <c:pt idx="22293">
                  <c:v>1.629299999999837</c:v>
                </c:pt>
                <c:pt idx="22294">
                  <c:v>1.629399999999837</c:v>
                </c:pt>
                <c:pt idx="22295">
                  <c:v>1.629499999999837</c:v>
                </c:pt>
                <c:pt idx="22296">
                  <c:v>1.629599999999837</c:v>
                </c:pt>
                <c:pt idx="22297">
                  <c:v>1.6296999999998369</c:v>
                </c:pt>
                <c:pt idx="22298">
                  <c:v>1.6297999999998369</c:v>
                </c:pt>
                <c:pt idx="22299">
                  <c:v>1.6298999999998369</c:v>
                </c:pt>
                <c:pt idx="22300">
                  <c:v>1.6299999999998369</c:v>
                </c:pt>
                <c:pt idx="22301">
                  <c:v>1.6300999999998369</c:v>
                </c:pt>
                <c:pt idx="22302">
                  <c:v>1.6301999999998369</c:v>
                </c:pt>
                <c:pt idx="22303">
                  <c:v>1.6302999999998369</c:v>
                </c:pt>
                <c:pt idx="22304">
                  <c:v>1.6303999999998369</c:v>
                </c:pt>
                <c:pt idx="22305">
                  <c:v>1.6304999999998369</c:v>
                </c:pt>
                <c:pt idx="22306">
                  <c:v>1.6305999999998368</c:v>
                </c:pt>
                <c:pt idx="22307">
                  <c:v>1.6306999999998368</c:v>
                </c:pt>
                <c:pt idx="22308">
                  <c:v>1.6307999999998368</c:v>
                </c:pt>
                <c:pt idx="22309">
                  <c:v>1.6308999999998368</c:v>
                </c:pt>
                <c:pt idx="22310">
                  <c:v>1.6309999999998368</c:v>
                </c:pt>
                <c:pt idx="22311">
                  <c:v>1.6310999999998368</c:v>
                </c:pt>
                <c:pt idx="22312">
                  <c:v>1.6311999999998368</c:v>
                </c:pt>
                <c:pt idx="22313">
                  <c:v>1.6312999999998368</c:v>
                </c:pt>
                <c:pt idx="22314">
                  <c:v>1.6313999999998368</c:v>
                </c:pt>
                <c:pt idx="22315">
                  <c:v>1.6314999999998367</c:v>
                </c:pt>
                <c:pt idx="22316">
                  <c:v>1.6315999999998367</c:v>
                </c:pt>
                <c:pt idx="22317">
                  <c:v>1.6316999999998367</c:v>
                </c:pt>
                <c:pt idx="22318">
                  <c:v>1.6317999999998367</c:v>
                </c:pt>
                <c:pt idx="22319">
                  <c:v>1.6318999999998367</c:v>
                </c:pt>
                <c:pt idx="22320">
                  <c:v>1.6319999999998367</c:v>
                </c:pt>
                <c:pt idx="22321">
                  <c:v>1.6320999999998367</c:v>
                </c:pt>
                <c:pt idx="22322">
                  <c:v>1.6321999999998367</c:v>
                </c:pt>
                <c:pt idx="22323">
                  <c:v>1.6322999999998367</c:v>
                </c:pt>
                <c:pt idx="22324">
                  <c:v>1.6323999999998366</c:v>
                </c:pt>
                <c:pt idx="22325">
                  <c:v>1.6324999999998366</c:v>
                </c:pt>
                <c:pt idx="22326">
                  <c:v>1.6325999999998366</c:v>
                </c:pt>
                <c:pt idx="22327">
                  <c:v>1.6326999999998366</c:v>
                </c:pt>
                <c:pt idx="22328">
                  <c:v>1.6327999999998366</c:v>
                </c:pt>
                <c:pt idx="22329">
                  <c:v>1.6328999999998366</c:v>
                </c:pt>
                <c:pt idx="22330">
                  <c:v>1.6329999999998366</c:v>
                </c:pt>
                <c:pt idx="22331">
                  <c:v>1.6330999999998366</c:v>
                </c:pt>
                <c:pt idx="22332">
                  <c:v>1.6331999999998366</c:v>
                </c:pt>
                <c:pt idx="22333">
                  <c:v>1.6332999999998365</c:v>
                </c:pt>
                <c:pt idx="22334">
                  <c:v>1.6333999999998365</c:v>
                </c:pt>
                <c:pt idx="22335">
                  <c:v>1.6334999999998365</c:v>
                </c:pt>
                <c:pt idx="22336">
                  <c:v>1.6335999999998365</c:v>
                </c:pt>
                <c:pt idx="22337">
                  <c:v>1.6336999999998365</c:v>
                </c:pt>
                <c:pt idx="22338">
                  <c:v>1.6337999999998365</c:v>
                </c:pt>
                <c:pt idx="22339">
                  <c:v>1.6338999999998365</c:v>
                </c:pt>
                <c:pt idx="22340">
                  <c:v>1.6339999999998365</c:v>
                </c:pt>
                <c:pt idx="22341">
                  <c:v>1.6340999999998365</c:v>
                </c:pt>
                <c:pt idx="22342">
                  <c:v>1.6341999999998365</c:v>
                </c:pt>
                <c:pt idx="22343">
                  <c:v>1.6342999999998364</c:v>
                </c:pt>
                <c:pt idx="22344">
                  <c:v>1.6343999999998364</c:v>
                </c:pt>
                <c:pt idx="22345">
                  <c:v>1.6344999999998364</c:v>
                </c:pt>
                <c:pt idx="22346">
                  <c:v>1.6345999999998364</c:v>
                </c:pt>
                <c:pt idx="22347">
                  <c:v>1.6346999999998364</c:v>
                </c:pt>
                <c:pt idx="22348">
                  <c:v>1.6347999999998364</c:v>
                </c:pt>
                <c:pt idx="22349">
                  <c:v>1.6348999999998364</c:v>
                </c:pt>
                <c:pt idx="22350">
                  <c:v>1.6349999999998364</c:v>
                </c:pt>
                <c:pt idx="22351">
                  <c:v>1.6350999999998364</c:v>
                </c:pt>
                <c:pt idx="22352">
                  <c:v>1.6351999999998363</c:v>
                </c:pt>
                <c:pt idx="22353">
                  <c:v>1.6352999999998363</c:v>
                </c:pt>
                <c:pt idx="22354">
                  <c:v>1.6353999999998363</c:v>
                </c:pt>
                <c:pt idx="22355">
                  <c:v>1.6354999999998363</c:v>
                </c:pt>
                <c:pt idx="22356">
                  <c:v>1.6355999999998363</c:v>
                </c:pt>
                <c:pt idx="22357">
                  <c:v>1.6356999999998363</c:v>
                </c:pt>
                <c:pt idx="22358">
                  <c:v>1.6357999999998363</c:v>
                </c:pt>
                <c:pt idx="22359">
                  <c:v>1.6358999999998363</c:v>
                </c:pt>
                <c:pt idx="22360">
                  <c:v>1.6359999999998363</c:v>
                </c:pt>
                <c:pt idx="22361">
                  <c:v>1.6360999999998362</c:v>
                </c:pt>
                <c:pt idx="22362">
                  <c:v>1.6361999999998362</c:v>
                </c:pt>
                <c:pt idx="22363">
                  <c:v>1.6362999999998362</c:v>
                </c:pt>
                <c:pt idx="22364">
                  <c:v>1.6363999999998362</c:v>
                </c:pt>
                <c:pt idx="22365">
                  <c:v>1.6364999999998362</c:v>
                </c:pt>
                <c:pt idx="22366">
                  <c:v>1.6365999999998362</c:v>
                </c:pt>
                <c:pt idx="22367">
                  <c:v>1.6366999999998362</c:v>
                </c:pt>
                <c:pt idx="22368">
                  <c:v>1.6367999999998362</c:v>
                </c:pt>
                <c:pt idx="22369">
                  <c:v>1.6368999999998362</c:v>
                </c:pt>
                <c:pt idx="22370">
                  <c:v>1.6369999999998361</c:v>
                </c:pt>
                <c:pt idx="22371">
                  <c:v>1.6370999999998361</c:v>
                </c:pt>
                <c:pt idx="22372">
                  <c:v>1.6371999999998361</c:v>
                </c:pt>
                <c:pt idx="22373">
                  <c:v>1.6372999999998361</c:v>
                </c:pt>
                <c:pt idx="22374">
                  <c:v>1.6373999999998361</c:v>
                </c:pt>
                <c:pt idx="22375">
                  <c:v>1.6374999999998361</c:v>
                </c:pt>
                <c:pt idx="22376">
                  <c:v>1.6375999999998361</c:v>
                </c:pt>
                <c:pt idx="22377">
                  <c:v>1.6376999999998361</c:v>
                </c:pt>
                <c:pt idx="22378">
                  <c:v>1.6377999999998361</c:v>
                </c:pt>
                <c:pt idx="22379">
                  <c:v>1.637899999999836</c:v>
                </c:pt>
                <c:pt idx="22380">
                  <c:v>1.637999999999836</c:v>
                </c:pt>
                <c:pt idx="22381">
                  <c:v>1.638099999999836</c:v>
                </c:pt>
                <c:pt idx="22382">
                  <c:v>1.638199999999836</c:v>
                </c:pt>
                <c:pt idx="22383">
                  <c:v>1.638299999999836</c:v>
                </c:pt>
                <c:pt idx="22384">
                  <c:v>1.638399999999836</c:v>
                </c:pt>
                <c:pt idx="22385">
                  <c:v>1.638499999999836</c:v>
                </c:pt>
                <c:pt idx="22386">
                  <c:v>1.638599999999836</c:v>
                </c:pt>
                <c:pt idx="22387">
                  <c:v>1.638699999999836</c:v>
                </c:pt>
                <c:pt idx="22388">
                  <c:v>1.6387999999998359</c:v>
                </c:pt>
                <c:pt idx="22389">
                  <c:v>1.6388999999998359</c:v>
                </c:pt>
                <c:pt idx="22390">
                  <c:v>1.6389999999998359</c:v>
                </c:pt>
                <c:pt idx="22391">
                  <c:v>1.6390999999998359</c:v>
                </c:pt>
                <c:pt idx="22392">
                  <c:v>1.6391999999998359</c:v>
                </c:pt>
                <c:pt idx="22393">
                  <c:v>1.6392999999998359</c:v>
                </c:pt>
                <c:pt idx="22394">
                  <c:v>1.6393999999998359</c:v>
                </c:pt>
                <c:pt idx="22395">
                  <c:v>1.6394999999998359</c:v>
                </c:pt>
                <c:pt idx="22396">
                  <c:v>1.6395999999998359</c:v>
                </c:pt>
                <c:pt idx="22397">
                  <c:v>1.6396999999998358</c:v>
                </c:pt>
                <c:pt idx="22398">
                  <c:v>1.6397999999998358</c:v>
                </c:pt>
                <c:pt idx="22399">
                  <c:v>1.6398999999998358</c:v>
                </c:pt>
                <c:pt idx="22400">
                  <c:v>1.6399999999998358</c:v>
                </c:pt>
                <c:pt idx="22401">
                  <c:v>1.6400999999998358</c:v>
                </c:pt>
                <c:pt idx="22402">
                  <c:v>1.6401999999998358</c:v>
                </c:pt>
                <c:pt idx="22403">
                  <c:v>1.6402999999998358</c:v>
                </c:pt>
                <c:pt idx="22404">
                  <c:v>1.6403999999998358</c:v>
                </c:pt>
                <c:pt idx="22405">
                  <c:v>1.6404999999998358</c:v>
                </c:pt>
                <c:pt idx="22406">
                  <c:v>1.6405999999998357</c:v>
                </c:pt>
                <c:pt idx="22407">
                  <c:v>1.6406999999998357</c:v>
                </c:pt>
                <c:pt idx="22408">
                  <c:v>1.6407999999998357</c:v>
                </c:pt>
                <c:pt idx="22409">
                  <c:v>1.6408999999998357</c:v>
                </c:pt>
                <c:pt idx="22410">
                  <c:v>1.6409999999998357</c:v>
                </c:pt>
                <c:pt idx="22411">
                  <c:v>1.6410999999998357</c:v>
                </c:pt>
                <c:pt idx="22412">
                  <c:v>1.6411999999998357</c:v>
                </c:pt>
                <c:pt idx="22413">
                  <c:v>1.6412999999998357</c:v>
                </c:pt>
                <c:pt idx="22414">
                  <c:v>1.6413999999998357</c:v>
                </c:pt>
                <c:pt idx="22415">
                  <c:v>1.6414999999998356</c:v>
                </c:pt>
                <c:pt idx="22416">
                  <c:v>1.6415999999998356</c:v>
                </c:pt>
                <c:pt idx="22417">
                  <c:v>1.6416999999998356</c:v>
                </c:pt>
                <c:pt idx="22418">
                  <c:v>1.6417999999998356</c:v>
                </c:pt>
                <c:pt idx="22419">
                  <c:v>1.6418999999998356</c:v>
                </c:pt>
                <c:pt idx="22420">
                  <c:v>1.6419999999998356</c:v>
                </c:pt>
                <c:pt idx="22421">
                  <c:v>1.6420999999998356</c:v>
                </c:pt>
                <c:pt idx="22422">
                  <c:v>1.6421999999998356</c:v>
                </c:pt>
                <c:pt idx="22423">
                  <c:v>1.6422999999998356</c:v>
                </c:pt>
                <c:pt idx="22424">
                  <c:v>1.6423999999998355</c:v>
                </c:pt>
                <c:pt idx="22425">
                  <c:v>1.6424999999998355</c:v>
                </c:pt>
                <c:pt idx="22426">
                  <c:v>1.6425999999998355</c:v>
                </c:pt>
                <c:pt idx="22427">
                  <c:v>1.6426999999998355</c:v>
                </c:pt>
                <c:pt idx="22428">
                  <c:v>1.6427999999998355</c:v>
                </c:pt>
                <c:pt idx="22429">
                  <c:v>1.6428999999998355</c:v>
                </c:pt>
                <c:pt idx="22430">
                  <c:v>1.6429999999998355</c:v>
                </c:pt>
                <c:pt idx="22431">
                  <c:v>1.6430999999998355</c:v>
                </c:pt>
                <c:pt idx="22432">
                  <c:v>1.6431999999998355</c:v>
                </c:pt>
                <c:pt idx="22433">
                  <c:v>1.6432999999998354</c:v>
                </c:pt>
                <c:pt idx="22434">
                  <c:v>1.6433999999998354</c:v>
                </c:pt>
                <c:pt idx="22435">
                  <c:v>1.6434999999998354</c:v>
                </c:pt>
                <c:pt idx="22436">
                  <c:v>1.6435999999998354</c:v>
                </c:pt>
                <c:pt idx="22437">
                  <c:v>1.6436999999998354</c:v>
                </c:pt>
                <c:pt idx="22438">
                  <c:v>1.6437999999998354</c:v>
                </c:pt>
                <c:pt idx="22439">
                  <c:v>1.6438999999998354</c:v>
                </c:pt>
                <c:pt idx="22440">
                  <c:v>1.6439999999998354</c:v>
                </c:pt>
                <c:pt idx="22441">
                  <c:v>1.6440999999998354</c:v>
                </c:pt>
                <c:pt idx="22442">
                  <c:v>1.6441999999998353</c:v>
                </c:pt>
                <c:pt idx="22443">
                  <c:v>1.6442999999998353</c:v>
                </c:pt>
                <c:pt idx="22444">
                  <c:v>1.6443999999998353</c:v>
                </c:pt>
                <c:pt idx="22445">
                  <c:v>1.6444999999998353</c:v>
                </c:pt>
                <c:pt idx="22446">
                  <c:v>1.6445999999998353</c:v>
                </c:pt>
                <c:pt idx="22447">
                  <c:v>1.6446999999998353</c:v>
                </c:pt>
                <c:pt idx="22448">
                  <c:v>1.6447999999998353</c:v>
                </c:pt>
                <c:pt idx="22449">
                  <c:v>1.6448999999998353</c:v>
                </c:pt>
                <c:pt idx="22450">
                  <c:v>1.6449999999998353</c:v>
                </c:pt>
                <c:pt idx="22451">
                  <c:v>1.6450999999998352</c:v>
                </c:pt>
                <c:pt idx="22452">
                  <c:v>1.6451999999998352</c:v>
                </c:pt>
                <c:pt idx="22453">
                  <c:v>1.6452999999998352</c:v>
                </c:pt>
                <c:pt idx="22454">
                  <c:v>1.6453999999998352</c:v>
                </c:pt>
                <c:pt idx="22455">
                  <c:v>1.6454999999998352</c:v>
                </c:pt>
                <c:pt idx="22456">
                  <c:v>1.6455999999998352</c:v>
                </c:pt>
                <c:pt idx="22457">
                  <c:v>1.6456999999998352</c:v>
                </c:pt>
                <c:pt idx="22458">
                  <c:v>1.6457999999998352</c:v>
                </c:pt>
                <c:pt idx="22459">
                  <c:v>1.6458999999998352</c:v>
                </c:pt>
                <c:pt idx="22460">
                  <c:v>1.6459999999998352</c:v>
                </c:pt>
                <c:pt idx="22461">
                  <c:v>1.6460999999998351</c:v>
                </c:pt>
                <c:pt idx="22462">
                  <c:v>1.6461999999998351</c:v>
                </c:pt>
                <c:pt idx="22463">
                  <c:v>1.6462999999998351</c:v>
                </c:pt>
                <c:pt idx="22464">
                  <c:v>1.6463999999998351</c:v>
                </c:pt>
                <c:pt idx="22465">
                  <c:v>1.6464999999998351</c:v>
                </c:pt>
                <c:pt idx="22466">
                  <c:v>1.6465999999998351</c:v>
                </c:pt>
                <c:pt idx="22467">
                  <c:v>1.6466999999998351</c:v>
                </c:pt>
                <c:pt idx="22468">
                  <c:v>1.6467999999998351</c:v>
                </c:pt>
                <c:pt idx="22469">
                  <c:v>1.6468999999998351</c:v>
                </c:pt>
                <c:pt idx="22470">
                  <c:v>1.646999999999835</c:v>
                </c:pt>
                <c:pt idx="22471">
                  <c:v>1.647099999999835</c:v>
                </c:pt>
                <c:pt idx="22472">
                  <c:v>1.647199999999835</c:v>
                </c:pt>
                <c:pt idx="22473">
                  <c:v>1.647299999999835</c:v>
                </c:pt>
                <c:pt idx="22474">
                  <c:v>1.647399999999835</c:v>
                </c:pt>
                <c:pt idx="22475">
                  <c:v>1.647499999999835</c:v>
                </c:pt>
                <c:pt idx="22476">
                  <c:v>1.647599999999835</c:v>
                </c:pt>
                <c:pt idx="22477">
                  <c:v>1.647699999999835</c:v>
                </c:pt>
                <c:pt idx="22478">
                  <c:v>1.647799999999835</c:v>
                </c:pt>
                <c:pt idx="22479">
                  <c:v>1.6478999999998349</c:v>
                </c:pt>
                <c:pt idx="22480">
                  <c:v>1.6479999999998349</c:v>
                </c:pt>
                <c:pt idx="22481">
                  <c:v>1.6480999999998349</c:v>
                </c:pt>
                <c:pt idx="22482">
                  <c:v>1.6481999999998349</c:v>
                </c:pt>
                <c:pt idx="22483">
                  <c:v>1.6482999999998349</c:v>
                </c:pt>
                <c:pt idx="22484">
                  <c:v>1.6483999999998349</c:v>
                </c:pt>
                <c:pt idx="22485">
                  <c:v>1.6484999999998349</c:v>
                </c:pt>
                <c:pt idx="22486">
                  <c:v>1.6485999999998349</c:v>
                </c:pt>
                <c:pt idx="22487">
                  <c:v>1.6486999999998349</c:v>
                </c:pt>
                <c:pt idx="22488">
                  <c:v>1.6487999999998348</c:v>
                </c:pt>
                <c:pt idx="22489">
                  <c:v>1.6488999999998348</c:v>
                </c:pt>
                <c:pt idx="22490">
                  <c:v>1.6489999999998348</c:v>
                </c:pt>
                <c:pt idx="22491">
                  <c:v>1.6490999999998348</c:v>
                </c:pt>
                <c:pt idx="22492">
                  <c:v>1.6491999999998348</c:v>
                </c:pt>
                <c:pt idx="22493">
                  <c:v>1.6492999999998348</c:v>
                </c:pt>
                <c:pt idx="22494">
                  <c:v>1.6493999999998348</c:v>
                </c:pt>
                <c:pt idx="22495">
                  <c:v>1.6494999999998348</c:v>
                </c:pt>
                <c:pt idx="22496">
                  <c:v>1.6495999999998348</c:v>
                </c:pt>
                <c:pt idx="22497">
                  <c:v>1.6496999999998347</c:v>
                </c:pt>
                <c:pt idx="22498">
                  <c:v>1.6497999999998347</c:v>
                </c:pt>
                <c:pt idx="22499">
                  <c:v>1.6498999999998347</c:v>
                </c:pt>
                <c:pt idx="22500">
                  <c:v>1.6499999999998347</c:v>
                </c:pt>
                <c:pt idx="22501">
                  <c:v>1.6500999999998347</c:v>
                </c:pt>
                <c:pt idx="22502">
                  <c:v>1.6501999999998347</c:v>
                </c:pt>
                <c:pt idx="22503">
                  <c:v>1.6502999999998347</c:v>
                </c:pt>
                <c:pt idx="22504">
                  <c:v>1.6503999999998347</c:v>
                </c:pt>
                <c:pt idx="22505">
                  <c:v>1.6504999999998347</c:v>
                </c:pt>
                <c:pt idx="22506">
                  <c:v>1.6505999999998346</c:v>
                </c:pt>
                <c:pt idx="22507">
                  <c:v>1.6506999999998346</c:v>
                </c:pt>
                <c:pt idx="22508">
                  <c:v>1.6507999999998346</c:v>
                </c:pt>
                <c:pt idx="22509">
                  <c:v>1.6508999999998346</c:v>
                </c:pt>
                <c:pt idx="22510">
                  <c:v>1.6509999999998346</c:v>
                </c:pt>
                <c:pt idx="22511">
                  <c:v>1.6510999999998346</c:v>
                </c:pt>
                <c:pt idx="22512">
                  <c:v>1.6511999999998346</c:v>
                </c:pt>
                <c:pt idx="22513">
                  <c:v>1.6512999999998346</c:v>
                </c:pt>
                <c:pt idx="22514">
                  <c:v>1.6513999999998346</c:v>
                </c:pt>
                <c:pt idx="22515">
                  <c:v>1.6514999999998345</c:v>
                </c:pt>
                <c:pt idx="22516">
                  <c:v>1.6515999999998345</c:v>
                </c:pt>
                <c:pt idx="22517">
                  <c:v>1.6516999999998345</c:v>
                </c:pt>
                <c:pt idx="22518">
                  <c:v>1.6517999999998345</c:v>
                </c:pt>
                <c:pt idx="22519">
                  <c:v>1.6518999999998345</c:v>
                </c:pt>
                <c:pt idx="22520">
                  <c:v>1.6519999999998345</c:v>
                </c:pt>
                <c:pt idx="22521">
                  <c:v>1.6520999999998345</c:v>
                </c:pt>
                <c:pt idx="22522">
                  <c:v>1.6521999999998345</c:v>
                </c:pt>
                <c:pt idx="22523">
                  <c:v>1.6522999999998345</c:v>
                </c:pt>
                <c:pt idx="22524">
                  <c:v>1.6523999999998344</c:v>
                </c:pt>
                <c:pt idx="22525">
                  <c:v>1.6524999999998344</c:v>
                </c:pt>
                <c:pt idx="22526">
                  <c:v>1.6525999999998344</c:v>
                </c:pt>
                <c:pt idx="22527">
                  <c:v>1.6526999999998344</c:v>
                </c:pt>
                <c:pt idx="22528">
                  <c:v>1.6527999999998344</c:v>
                </c:pt>
                <c:pt idx="22529">
                  <c:v>1.6528999999998344</c:v>
                </c:pt>
                <c:pt idx="22530">
                  <c:v>1.6529999999998344</c:v>
                </c:pt>
                <c:pt idx="22531">
                  <c:v>1.6530999999998344</c:v>
                </c:pt>
                <c:pt idx="22532">
                  <c:v>1.6531999999998344</c:v>
                </c:pt>
                <c:pt idx="22533">
                  <c:v>1.6532999999998343</c:v>
                </c:pt>
                <c:pt idx="22534">
                  <c:v>1.6533999999998343</c:v>
                </c:pt>
                <c:pt idx="22535">
                  <c:v>1.6534999999998343</c:v>
                </c:pt>
                <c:pt idx="22536">
                  <c:v>1.6535999999998343</c:v>
                </c:pt>
                <c:pt idx="22537">
                  <c:v>1.6536999999998343</c:v>
                </c:pt>
                <c:pt idx="22538">
                  <c:v>1.6537999999998343</c:v>
                </c:pt>
                <c:pt idx="22539">
                  <c:v>1.6538999999998343</c:v>
                </c:pt>
                <c:pt idx="22540">
                  <c:v>1.6539999999998343</c:v>
                </c:pt>
                <c:pt idx="22541">
                  <c:v>1.6540999999998343</c:v>
                </c:pt>
                <c:pt idx="22542">
                  <c:v>1.6541999999998342</c:v>
                </c:pt>
                <c:pt idx="22543">
                  <c:v>1.6542999999998342</c:v>
                </c:pt>
                <c:pt idx="22544">
                  <c:v>1.6543999999998342</c:v>
                </c:pt>
                <c:pt idx="22545">
                  <c:v>1.6544999999998342</c:v>
                </c:pt>
                <c:pt idx="22546">
                  <c:v>1.6545999999998342</c:v>
                </c:pt>
                <c:pt idx="22547">
                  <c:v>1.6546999999998342</c:v>
                </c:pt>
                <c:pt idx="22548">
                  <c:v>1.6547999999998342</c:v>
                </c:pt>
                <c:pt idx="22549">
                  <c:v>1.6548999999998342</c:v>
                </c:pt>
                <c:pt idx="22550">
                  <c:v>1.6549999999998342</c:v>
                </c:pt>
                <c:pt idx="22551">
                  <c:v>1.6550999999998341</c:v>
                </c:pt>
                <c:pt idx="22552">
                  <c:v>1.6551999999998341</c:v>
                </c:pt>
                <c:pt idx="22553">
                  <c:v>1.6552999999998341</c:v>
                </c:pt>
                <c:pt idx="22554">
                  <c:v>1.6553999999998341</c:v>
                </c:pt>
                <c:pt idx="22555">
                  <c:v>1.6554999999998341</c:v>
                </c:pt>
                <c:pt idx="22556">
                  <c:v>1.6555999999998341</c:v>
                </c:pt>
                <c:pt idx="22557">
                  <c:v>1.6556999999998341</c:v>
                </c:pt>
                <c:pt idx="22558">
                  <c:v>1.6557999999998341</c:v>
                </c:pt>
                <c:pt idx="22559">
                  <c:v>1.6558999999998341</c:v>
                </c:pt>
                <c:pt idx="22560">
                  <c:v>1.655999999999834</c:v>
                </c:pt>
                <c:pt idx="22561">
                  <c:v>1.656099999999834</c:v>
                </c:pt>
                <c:pt idx="22562">
                  <c:v>1.656199999999834</c:v>
                </c:pt>
                <c:pt idx="22563">
                  <c:v>1.656299999999834</c:v>
                </c:pt>
                <c:pt idx="22564">
                  <c:v>1.656399999999834</c:v>
                </c:pt>
                <c:pt idx="22565">
                  <c:v>1.656499999999834</c:v>
                </c:pt>
                <c:pt idx="22566">
                  <c:v>1.656599999999834</c:v>
                </c:pt>
                <c:pt idx="22567">
                  <c:v>1.656699999999834</c:v>
                </c:pt>
                <c:pt idx="22568">
                  <c:v>1.656799999999834</c:v>
                </c:pt>
                <c:pt idx="22569">
                  <c:v>1.656899999999834</c:v>
                </c:pt>
                <c:pt idx="22570">
                  <c:v>1.6569999999998339</c:v>
                </c:pt>
                <c:pt idx="22571">
                  <c:v>1.6570999999998339</c:v>
                </c:pt>
                <c:pt idx="22572">
                  <c:v>1.6571999999998339</c:v>
                </c:pt>
                <c:pt idx="22573">
                  <c:v>1.6572999999998339</c:v>
                </c:pt>
                <c:pt idx="22574">
                  <c:v>1.6573999999998339</c:v>
                </c:pt>
                <c:pt idx="22575">
                  <c:v>1.6574999999998339</c:v>
                </c:pt>
                <c:pt idx="22576">
                  <c:v>1.6575999999998339</c:v>
                </c:pt>
                <c:pt idx="22577">
                  <c:v>1.6576999999998339</c:v>
                </c:pt>
                <c:pt idx="22578">
                  <c:v>1.6577999999998339</c:v>
                </c:pt>
                <c:pt idx="22579">
                  <c:v>1.6578999999998338</c:v>
                </c:pt>
                <c:pt idx="22580">
                  <c:v>1.6579999999998338</c:v>
                </c:pt>
                <c:pt idx="22581">
                  <c:v>1.6580999999998338</c:v>
                </c:pt>
                <c:pt idx="22582">
                  <c:v>1.6581999999998338</c:v>
                </c:pt>
                <c:pt idx="22583">
                  <c:v>1.6582999999998338</c:v>
                </c:pt>
                <c:pt idx="22584">
                  <c:v>1.6583999999998338</c:v>
                </c:pt>
                <c:pt idx="22585">
                  <c:v>1.6584999999998338</c:v>
                </c:pt>
                <c:pt idx="22586">
                  <c:v>1.6585999999998338</c:v>
                </c:pt>
                <c:pt idx="22587">
                  <c:v>1.6586999999998338</c:v>
                </c:pt>
                <c:pt idx="22588">
                  <c:v>1.6587999999998337</c:v>
                </c:pt>
                <c:pt idx="22589">
                  <c:v>1.6588999999998337</c:v>
                </c:pt>
                <c:pt idx="22590">
                  <c:v>1.6589999999998337</c:v>
                </c:pt>
                <c:pt idx="22591">
                  <c:v>1.6590999999998337</c:v>
                </c:pt>
                <c:pt idx="22592">
                  <c:v>1.6591999999998337</c:v>
                </c:pt>
                <c:pt idx="22593">
                  <c:v>1.6592999999998337</c:v>
                </c:pt>
                <c:pt idx="22594">
                  <c:v>1.6593999999998337</c:v>
                </c:pt>
                <c:pt idx="22595">
                  <c:v>1.6594999999998337</c:v>
                </c:pt>
                <c:pt idx="22596">
                  <c:v>1.6595999999998337</c:v>
                </c:pt>
                <c:pt idx="22597">
                  <c:v>1.6596999999998336</c:v>
                </c:pt>
                <c:pt idx="22598">
                  <c:v>1.6597999999998336</c:v>
                </c:pt>
                <c:pt idx="22599">
                  <c:v>1.6598999999998336</c:v>
                </c:pt>
                <c:pt idx="22600">
                  <c:v>1.6599999999998336</c:v>
                </c:pt>
                <c:pt idx="22601">
                  <c:v>1.6600999999998336</c:v>
                </c:pt>
                <c:pt idx="22602">
                  <c:v>1.6601999999998336</c:v>
                </c:pt>
                <c:pt idx="22603">
                  <c:v>1.6602999999998336</c:v>
                </c:pt>
                <c:pt idx="22604">
                  <c:v>1.6603999999998336</c:v>
                </c:pt>
                <c:pt idx="22605">
                  <c:v>1.6604999999998336</c:v>
                </c:pt>
                <c:pt idx="22606">
                  <c:v>1.6605999999998335</c:v>
                </c:pt>
                <c:pt idx="22607">
                  <c:v>1.6606999999998335</c:v>
                </c:pt>
                <c:pt idx="22608">
                  <c:v>1.6607999999998335</c:v>
                </c:pt>
                <c:pt idx="22609">
                  <c:v>1.6608999999998335</c:v>
                </c:pt>
                <c:pt idx="22610">
                  <c:v>1.6609999999998335</c:v>
                </c:pt>
                <c:pt idx="22611">
                  <c:v>1.6610999999998335</c:v>
                </c:pt>
                <c:pt idx="22612">
                  <c:v>1.6611999999998335</c:v>
                </c:pt>
                <c:pt idx="22613">
                  <c:v>1.6612999999998335</c:v>
                </c:pt>
                <c:pt idx="22614">
                  <c:v>1.6613999999998335</c:v>
                </c:pt>
                <c:pt idx="22615">
                  <c:v>1.6614999999998334</c:v>
                </c:pt>
                <c:pt idx="22616">
                  <c:v>1.6615999999998334</c:v>
                </c:pt>
                <c:pt idx="22617">
                  <c:v>1.6616999999998334</c:v>
                </c:pt>
                <c:pt idx="22618">
                  <c:v>1.6617999999998334</c:v>
                </c:pt>
                <c:pt idx="22619">
                  <c:v>1.6618999999998334</c:v>
                </c:pt>
                <c:pt idx="22620">
                  <c:v>1.6619999999998334</c:v>
                </c:pt>
                <c:pt idx="22621">
                  <c:v>1.6620999999998334</c:v>
                </c:pt>
                <c:pt idx="22622">
                  <c:v>1.6621999999998334</c:v>
                </c:pt>
                <c:pt idx="22623">
                  <c:v>1.6622999999998334</c:v>
                </c:pt>
                <c:pt idx="22624">
                  <c:v>1.6623999999998333</c:v>
                </c:pt>
                <c:pt idx="22625">
                  <c:v>1.6624999999998333</c:v>
                </c:pt>
                <c:pt idx="22626">
                  <c:v>1.6625999999998333</c:v>
                </c:pt>
                <c:pt idx="22627">
                  <c:v>1.6626999999998333</c:v>
                </c:pt>
                <c:pt idx="22628">
                  <c:v>1.6627999999998333</c:v>
                </c:pt>
                <c:pt idx="22629">
                  <c:v>1.6628999999998333</c:v>
                </c:pt>
                <c:pt idx="22630">
                  <c:v>1.6629999999998333</c:v>
                </c:pt>
                <c:pt idx="22631">
                  <c:v>1.6630999999998333</c:v>
                </c:pt>
                <c:pt idx="22632">
                  <c:v>1.6631999999998333</c:v>
                </c:pt>
                <c:pt idx="22633">
                  <c:v>1.6632999999998332</c:v>
                </c:pt>
                <c:pt idx="22634">
                  <c:v>1.6633999999998332</c:v>
                </c:pt>
                <c:pt idx="22635">
                  <c:v>1.6634999999998332</c:v>
                </c:pt>
                <c:pt idx="22636">
                  <c:v>1.6635999999998332</c:v>
                </c:pt>
                <c:pt idx="22637">
                  <c:v>1.6636999999998332</c:v>
                </c:pt>
                <c:pt idx="22638">
                  <c:v>1.6637999999998332</c:v>
                </c:pt>
                <c:pt idx="22639">
                  <c:v>1.6638999999998332</c:v>
                </c:pt>
                <c:pt idx="22640">
                  <c:v>1.6639999999998332</c:v>
                </c:pt>
                <c:pt idx="22641">
                  <c:v>1.6640999999998332</c:v>
                </c:pt>
                <c:pt idx="22642">
                  <c:v>1.6641999999998331</c:v>
                </c:pt>
                <c:pt idx="22643">
                  <c:v>1.6642999999998331</c:v>
                </c:pt>
                <c:pt idx="22644">
                  <c:v>1.6643999999998331</c:v>
                </c:pt>
                <c:pt idx="22645">
                  <c:v>1.6644999999998331</c:v>
                </c:pt>
                <c:pt idx="22646">
                  <c:v>1.6645999999998331</c:v>
                </c:pt>
                <c:pt idx="22647">
                  <c:v>1.6646999999998331</c:v>
                </c:pt>
                <c:pt idx="22648">
                  <c:v>1.6647999999998331</c:v>
                </c:pt>
                <c:pt idx="22649">
                  <c:v>1.6648999999998331</c:v>
                </c:pt>
                <c:pt idx="22650">
                  <c:v>1.6649999999998331</c:v>
                </c:pt>
                <c:pt idx="22651">
                  <c:v>1.665099999999833</c:v>
                </c:pt>
                <c:pt idx="22652">
                  <c:v>1.665199999999833</c:v>
                </c:pt>
                <c:pt idx="22653">
                  <c:v>1.665299999999833</c:v>
                </c:pt>
                <c:pt idx="22654">
                  <c:v>1.665399999999833</c:v>
                </c:pt>
                <c:pt idx="22655">
                  <c:v>1.665499999999833</c:v>
                </c:pt>
                <c:pt idx="22656">
                  <c:v>1.665599999999833</c:v>
                </c:pt>
                <c:pt idx="22657">
                  <c:v>1.665699999999833</c:v>
                </c:pt>
                <c:pt idx="22658">
                  <c:v>1.665799999999833</c:v>
                </c:pt>
                <c:pt idx="22659">
                  <c:v>1.665899999999833</c:v>
                </c:pt>
                <c:pt idx="22660">
                  <c:v>1.6659999999998329</c:v>
                </c:pt>
                <c:pt idx="22661">
                  <c:v>1.6660999999998329</c:v>
                </c:pt>
                <c:pt idx="22662">
                  <c:v>1.6661999999998329</c:v>
                </c:pt>
                <c:pt idx="22663">
                  <c:v>1.6662999999998329</c:v>
                </c:pt>
                <c:pt idx="22664">
                  <c:v>1.6663999999998329</c:v>
                </c:pt>
                <c:pt idx="22665">
                  <c:v>1.6664999999998329</c:v>
                </c:pt>
                <c:pt idx="22666">
                  <c:v>1.6665999999998329</c:v>
                </c:pt>
                <c:pt idx="22667">
                  <c:v>1.6666999999998329</c:v>
                </c:pt>
                <c:pt idx="22668">
                  <c:v>1.6667999999998329</c:v>
                </c:pt>
                <c:pt idx="22669">
                  <c:v>1.6668999999998328</c:v>
                </c:pt>
                <c:pt idx="22670">
                  <c:v>1.6669999999998328</c:v>
                </c:pt>
                <c:pt idx="22671">
                  <c:v>1.6670999999998328</c:v>
                </c:pt>
                <c:pt idx="22672">
                  <c:v>1.6671999999998328</c:v>
                </c:pt>
                <c:pt idx="22673">
                  <c:v>1.6672999999998328</c:v>
                </c:pt>
                <c:pt idx="22674">
                  <c:v>1.6673999999998328</c:v>
                </c:pt>
                <c:pt idx="22675">
                  <c:v>1.6674999999998328</c:v>
                </c:pt>
                <c:pt idx="22676">
                  <c:v>1.6675999999998328</c:v>
                </c:pt>
                <c:pt idx="22677">
                  <c:v>1.6676999999998328</c:v>
                </c:pt>
                <c:pt idx="22678">
                  <c:v>1.6677999999998327</c:v>
                </c:pt>
                <c:pt idx="22679">
                  <c:v>1.6678999999998327</c:v>
                </c:pt>
                <c:pt idx="22680">
                  <c:v>1.6679999999998327</c:v>
                </c:pt>
                <c:pt idx="22681">
                  <c:v>1.6680999999998327</c:v>
                </c:pt>
                <c:pt idx="22682">
                  <c:v>1.6681999999998327</c:v>
                </c:pt>
                <c:pt idx="22683">
                  <c:v>1.6682999999998327</c:v>
                </c:pt>
                <c:pt idx="22684">
                  <c:v>1.6683999999998327</c:v>
                </c:pt>
                <c:pt idx="22685">
                  <c:v>1.6684999999998327</c:v>
                </c:pt>
                <c:pt idx="22686">
                  <c:v>1.6685999999998327</c:v>
                </c:pt>
                <c:pt idx="22687">
                  <c:v>1.6686999999998327</c:v>
                </c:pt>
                <c:pt idx="22688">
                  <c:v>1.6687999999998326</c:v>
                </c:pt>
                <c:pt idx="22689">
                  <c:v>1.6688999999998326</c:v>
                </c:pt>
                <c:pt idx="22690">
                  <c:v>1.6689999999998326</c:v>
                </c:pt>
                <c:pt idx="22691">
                  <c:v>1.6690999999998326</c:v>
                </c:pt>
                <c:pt idx="22692">
                  <c:v>1.6691999999998326</c:v>
                </c:pt>
                <c:pt idx="22693">
                  <c:v>1.6692999999998326</c:v>
                </c:pt>
                <c:pt idx="22694">
                  <c:v>1.6693999999998326</c:v>
                </c:pt>
                <c:pt idx="22695">
                  <c:v>1.6694999999998326</c:v>
                </c:pt>
                <c:pt idx="22696">
                  <c:v>1.6695999999998326</c:v>
                </c:pt>
                <c:pt idx="22697">
                  <c:v>1.6696999999998325</c:v>
                </c:pt>
                <c:pt idx="22698">
                  <c:v>1.6697999999998325</c:v>
                </c:pt>
                <c:pt idx="22699">
                  <c:v>1.6698999999998325</c:v>
                </c:pt>
                <c:pt idx="22700">
                  <c:v>1.6699999999998325</c:v>
                </c:pt>
                <c:pt idx="22701">
                  <c:v>1.6700999999998325</c:v>
                </c:pt>
                <c:pt idx="22702">
                  <c:v>1.6701999999998325</c:v>
                </c:pt>
                <c:pt idx="22703">
                  <c:v>1.6702999999998325</c:v>
                </c:pt>
                <c:pt idx="22704">
                  <c:v>1.6703999999998325</c:v>
                </c:pt>
                <c:pt idx="22705">
                  <c:v>1.6704999999998325</c:v>
                </c:pt>
                <c:pt idx="22706">
                  <c:v>1.6705999999998324</c:v>
                </c:pt>
                <c:pt idx="22707">
                  <c:v>1.6706999999998324</c:v>
                </c:pt>
                <c:pt idx="22708">
                  <c:v>1.6707999999998324</c:v>
                </c:pt>
                <c:pt idx="22709">
                  <c:v>1.6708999999998324</c:v>
                </c:pt>
                <c:pt idx="22710">
                  <c:v>1.6709999999998324</c:v>
                </c:pt>
                <c:pt idx="22711">
                  <c:v>1.6710999999998324</c:v>
                </c:pt>
                <c:pt idx="22712">
                  <c:v>1.6711999999998324</c:v>
                </c:pt>
                <c:pt idx="22713">
                  <c:v>1.6712999999998324</c:v>
                </c:pt>
                <c:pt idx="22714">
                  <c:v>1.6713999999998324</c:v>
                </c:pt>
                <c:pt idx="22715">
                  <c:v>1.6714999999998323</c:v>
                </c:pt>
                <c:pt idx="22716">
                  <c:v>1.6715999999998323</c:v>
                </c:pt>
                <c:pt idx="22717">
                  <c:v>1.6716999999998323</c:v>
                </c:pt>
                <c:pt idx="22718">
                  <c:v>1.6717999999998323</c:v>
                </c:pt>
                <c:pt idx="22719">
                  <c:v>1.6718999999998323</c:v>
                </c:pt>
                <c:pt idx="22720">
                  <c:v>1.6719999999998323</c:v>
                </c:pt>
                <c:pt idx="22721">
                  <c:v>1.6720999999998323</c:v>
                </c:pt>
                <c:pt idx="22722">
                  <c:v>1.6721999999998323</c:v>
                </c:pt>
                <c:pt idx="22723">
                  <c:v>1.6722999999998323</c:v>
                </c:pt>
                <c:pt idx="22724">
                  <c:v>1.6723999999998322</c:v>
                </c:pt>
                <c:pt idx="22725">
                  <c:v>1.6724999999998322</c:v>
                </c:pt>
                <c:pt idx="22726">
                  <c:v>1.6725999999998322</c:v>
                </c:pt>
                <c:pt idx="22727">
                  <c:v>1.6726999999998322</c:v>
                </c:pt>
                <c:pt idx="22728">
                  <c:v>1.6727999999998322</c:v>
                </c:pt>
                <c:pt idx="22729">
                  <c:v>1.6728999999998322</c:v>
                </c:pt>
                <c:pt idx="22730">
                  <c:v>1.6729999999998322</c:v>
                </c:pt>
                <c:pt idx="22731">
                  <c:v>1.6730999999998322</c:v>
                </c:pt>
                <c:pt idx="22732">
                  <c:v>1.6731999999998322</c:v>
                </c:pt>
                <c:pt idx="22733">
                  <c:v>1.6732999999998321</c:v>
                </c:pt>
                <c:pt idx="22734">
                  <c:v>1.6733999999998321</c:v>
                </c:pt>
                <c:pt idx="22735">
                  <c:v>1.6734999999998321</c:v>
                </c:pt>
                <c:pt idx="22736">
                  <c:v>1.6735999999998321</c:v>
                </c:pt>
                <c:pt idx="22737">
                  <c:v>1.6736999999998321</c:v>
                </c:pt>
                <c:pt idx="22738">
                  <c:v>1.6737999999998321</c:v>
                </c:pt>
                <c:pt idx="22739">
                  <c:v>1.6738999999998321</c:v>
                </c:pt>
                <c:pt idx="22740">
                  <c:v>1.6739999999998321</c:v>
                </c:pt>
                <c:pt idx="22741">
                  <c:v>1.6740999999998321</c:v>
                </c:pt>
                <c:pt idx="22742">
                  <c:v>1.674199999999832</c:v>
                </c:pt>
                <c:pt idx="22743">
                  <c:v>1.674299999999832</c:v>
                </c:pt>
                <c:pt idx="22744">
                  <c:v>1.674399999999832</c:v>
                </c:pt>
                <c:pt idx="22745">
                  <c:v>1.674499999999832</c:v>
                </c:pt>
                <c:pt idx="22746">
                  <c:v>1.674599999999832</c:v>
                </c:pt>
                <c:pt idx="22747">
                  <c:v>1.674699999999832</c:v>
                </c:pt>
                <c:pt idx="22748">
                  <c:v>1.674799999999832</c:v>
                </c:pt>
                <c:pt idx="22749">
                  <c:v>1.674899999999832</c:v>
                </c:pt>
                <c:pt idx="22750">
                  <c:v>1.674999999999832</c:v>
                </c:pt>
                <c:pt idx="22751">
                  <c:v>1.6750999999998319</c:v>
                </c:pt>
                <c:pt idx="22752">
                  <c:v>1.6751999999998319</c:v>
                </c:pt>
                <c:pt idx="22753">
                  <c:v>1.6752999999998319</c:v>
                </c:pt>
                <c:pt idx="22754">
                  <c:v>1.6753999999998319</c:v>
                </c:pt>
                <c:pt idx="22755">
                  <c:v>1.6754999999998319</c:v>
                </c:pt>
                <c:pt idx="22756">
                  <c:v>1.6755999999998319</c:v>
                </c:pt>
                <c:pt idx="22757">
                  <c:v>1.6756999999998319</c:v>
                </c:pt>
                <c:pt idx="22758">
                  <c:v>1.6757999999998319</c:v>
                </c:pt>
                <c:pt idx="22759">
                  <c:v>1.6758999999998319</c:v>
                </c:pt>
                <c:pt idx="22760">
                  <c:v>1.6759999999998318</c:v>
                </c:pt>
                <c:pt idx="22761">
                  <c:v>1.6760999999998318</c:v>
                </c:pt>
                <c:pt idx="22762">
                  <c:v>1.6761999999998318</c:v>
                </c:pt>
                <c:pt idx="22763">
                  <c:v>1.6762999999998318</c:v>
                </c:pt>
                <c:pt idx="22764">
                  <c:v>1.6763999999998318</c:v>
                </c:pt>
                <c:pt idx="22765">
                  <c:v>1.6764999999998318</c:v>
                </c:pt>
                <c:pt idx="22766">
                  <c:v>1.6765999999998318</c:v>
                </c:pt>
                <c:pt idx="22767">
                  <c:v>1.6766999999998318</c:v>
                </c:pt>
                <c:pt idx="22768">
                  <c:v>1.6767999999998318</c:v>
                </c:pt>
                <c:pt idx="22769">
                  <c:v>1.6768999999998317</c:v>
                </c:pt>
                <c:pt idx="22770">
                  <c:v>1.6769999999998317</c:v>
                </c:pt>
                <c:pt idx="22771">
                  <c:v>1.6770999999998317</c:v>
                </c:pt>
                <c:pt idx="22772">
                  <c:v>1.6771999999998317</c:v>
                </c:pt>
                <c:pt idx="22773">
                  <c:v>1.6772999999998317</c:v>
                </c:pt>
                <c:pt idx="22774">
                  <c:v>1.6773999999998317</c:v>
                </c:pt>
                <c:pt idx="22775">
                  <c:v>1.6774999999998317</c:v>
                </c:pt>
                <c:pt idx="22776">
                  <c:v>1.6775999999998317</c:v>
                </c:pt>
                <c:pt idx="22777">
                  <c:v>1.6776999999998317</c:v>
                </c:pt>
                <c:pt idx="22778">
                  <c:v>1.6777999999998316</c:v>
                </c:pt>
                <c:pt idx="22779">
                  <c:v>1.6778999999998316</c:v>
                </c:pt>
                <c:pt idx="22780">
                  <c:v>1.6779999999998316</c:v>
                </c:pt>
                <c:pt idx="22781">
                  <c:v>1.6780999999998316</c:v>
                </c:pt>
                <c:pt idx="22782">
                  <c:v>1.6781999999998316</c:v>
                </c:pt>
                <c:pt idx="22783">
                  <c:v>1.6782999999998316</c:v>
                </c:pt>
                <c:pt idx="22784">
                  <c:v>1.6783999999998316</c:v>
                </c:pt>
                <c:pt idx="22785">
                  <c:v>1.6784999999998316</c:v>
                </c:pt>
                <c:pt idx="22786">
                  <c:v>1.6785999999998316</c:v>
                </c:pt>
                <c:pt idx="22787">
                  <c:v>1.6786999999998315</c:v>
                </c:pt>
                <c:pt idx="22788">
                  <c:v>1.6787999999998315</c:v>
                </c:pt>
                <c:pt idx="22789">
                  <c:v>1.6788999999998315</c:v>
                </c:pt>
                <c:pt idx="22790">
                  <c:v>1.6789999999998315</c:v>
                </c:pt>
                <c:pt idx="22791">
                  <c:v>1.6790999999998315</c:v>
                </c:pt>
                <c:pt idx="22792">
                  <c:v>1.6791999999998315</c:v>
                </c:pt>
                <c:pt idx="22793">
                  <c:v>1.6792999999998315</c:v>
                </c:pt>
                <c:pt idx="22794">
                  <c:v>1.6793999999998315</c:v>
                </c:pt>
                <c:pt idx="22795">
                  <c:v>1.6794999999998315</c:v>
                </c:pt>
                <c:pt idx="22796">
                  <c:v>1.6795999999998315</c:v>
                </c:pt>
                <c:pt idx="22797">
                  <c:v>1.6796999999998314</c:v>
                </c:pt>
                <c:pt idx="22798">
                  <c:v>1.6797999999998314</c:v>
                </c:pt>
                <c:pt idx="22799">
                  <c:v>1.6798999999998314</c:v>
                </c:pt>
                <c:pt idx="22800">
                  <c:v>1.6799999999998314</c:v>
                </c:pt>
                <c:pt idx="22801">
                  <c:v>1.6800999999998314</c:v>
                </c:pt>
                <c:pt idx="22802">
                  <c:v>1.6801999999998314</c:v>
                </c:pt>
                <c:pt idx="22803">
                  <c:v>1.6802999999998314</c:v>
                </c:pt>
                <c:pt idx="22804">
                  <c:v>1.6803999999998314</c:v>
                </c:pt>
                <c:pt idx="22805">
                  <c:v>1.6804999999998314</c:v>
                </c:pt>
                <c:pt idx="22806">
                  <c:v>1.6805999999998313</c:v>
                </c:pt>
                <c:pt idx="22807">
                  <c:v>1.6806999999998313</c:v>
                </c:pt>
                <c:pt idx="22808">
                  <c:v>1.6807999999998313</c:v>
                </c:pt>
                <c:pt idx="22809">
                  <c:v>1.6808999999998313</c:v>
                </c:pt>
                <c:pt idx="22810">
                  <c:v>1.6809999999998313</c:v>
                </c:pt>
                <c:pt idx="22811">
                  <c:v>1.6810999999998313</c:v>
                </c:pt>
                <c:pt idx="22812">
                  <c:v>1.6811999999998313</c:v>
                </c:pt>
                <c:pt idx="22813">
                  <c:v>1.6812999999998313</c:v>
                </c:pt>
                <c:pt idx="22814">
                  <c:v>1.6813999999998313</c:v>
                </c:pt>
                <c:pt idx="22815">
                  <c:v>1.6814999999998312</c:v>
                </c:pt>
                <c:pt idx="22816">
                  <c:v>1.6815999999998312</c:v>
                </c:pt>
                <c:pt idx="22817">
                  <c:v>1.6816999999998312</c:v>
                </c:pt>
                <c:pt idx="22818">
                  <c:v>1.6817999999998312</c:v>
                </c:pt>
                <c:pt idx="22819">
                  <c:v>1.6818999999998312</c:v>
                </c:pt>
                <c:pt idx="22820">
                  <c:v>1.6819999999998312</c:v>
                </c:pt>
                <c:pt idx="22821">
                  <c:v>1.6820999999998312</c:v>
                </c:pt>
                <c:pt idx="22822">
                  <c:v>1.6821999999998312</c:v>
                </c:pt>
                <c:pt idx="22823">
                  <c:v>1.6822999999998312</c:v>
                </c:pt>
                <c:pt idx="22824">
                  <c:v>1.6823999999998311</c:v>
                </c:pt>
                <c:pt idx="22825">
                  <c:v>1.6824999999998311</c:v>
                </c:pt>
                <c:pt idx="22826">
                  <c:v>1.6825999999998311</c:v>
                </c:pt>
                <c:pt idx="22827">
                  <c:v>1.6826999999998311</c:v>
                </c:pt>
                <c:pt idx="22828">
                  <c:v>1.6827999999998311</c:v>
                </c:pt>
                <c:pt idx="22829">
                  <c:v>1.6828999999998311</c:v>
                </c:pt>
                <c:pt idx="22830">
                  <c:v>1.6829999999998311</c:v>
                </c:pt>
                <c:pt idx="22831">
                  <c:v>1.6830999999998311</c:v>
                </c:pt>
                <c:pt idx="22832">
                  <c:v>1.6831999999998311</c:v>
                </c:pt>
                <c:pt idx="22833">
                  <c:v>1.683299999999831</c:v>
                </c:pt>
                <c:pt idx="22834">
                  <c:v>1.683399999999831</c:v>
                </c:pt>
                <c:pt idx="22835">
                  <c:v>1.683499999999831</c:v>
                </c:pt>
                <c:pt idx="22836">
                  <c:v>1.683599999999831</c:v>
                </c:pt>
                <c:pt idx="22837">
                  <c:v>1.683699999999831</c:v>
                </c:pt>
                <c:pt idx="22838">
                  <c:v>1.683799999999831</c:v>
                </c:pt>
                <c:pt idx="22839">
                  <c:v>1.683899999999831</c:v>
                </c:pt>
                <c:pt idx="22840">
                  <c:v>1.683999999999831</c:v>
                </c:pt>
                <c:pt idx="22841">
                  <c:v>1.684099999999831</c:v>
                </c:pt>
                <c:pt idx="22842">
                  <c:v>1.6841999999998309</c:v>
                </c:pt>
                <c:pt idx="22843">
                  <c:v>1.6842999999998309</c:v>
                </c:pt>
                <c:pt idx="22844">
                  <c:v>1.6843999999998309</c:v>
                </c:pt>
                <c:pt idx="22845">
                  <c:v>1.6844999999998309</c:v>
                </c:pt>
                <c:pt idx="22846">
                  <c:v>1.6845999999998309</c:v>
                </c:pt>
                <c:pt idx="22847">
                  <c:v>1.6846999999998309</c:v>
                </c:pt>
                <c:pt idx="22848">
                  <c:v>1.6847999999998309</c:v>
                </c:pt>
                <c:pt idx="22849">
                  <c:v>1.6848999999998309</c:v>
                </c:pt>
                <c:pt idx="22850">
                  <c:v>1.6849999999998309</c:v>
                </c:pt>
                <c:pt idx="22851">
                  <c:v>1.6850999999998308</c:v>
                </c:pt>
                <c:pt idx="22852">
                  <c:v>1.6851999999998308</c:v>
                </c:pt>
                <c:pt idx="22853">
                  <c:v>1.6852999999998308</c:v>
                </c:pt>
                <c:pt idx="22854">
                  <c:v>1.6853999999998308</c:v>
                </c:pt>
                <c:pt idx="22855">
                  <c:v>1.6854999999998308</c:v>
                </c:pt>
                <c:pt idx="22856">
                  <c:v>1.6855999999998308</c:v>
                </c:pt>
                <c:pt idx="22857">
                  <c:v>1.6856999999998308</c:v>
                </c:pt>
                <c:pt idx="22858">
                  <c:v>1.6857999999998308</c:v>
                </c:pt>
                <c:pt idx="22859">
                  <c:v>1.6858999999998308</c:v>
                </c:pt>
                <c:pt idx="22860">
                  <c:v>1.6859999999998307</c:v>
                </c:pt>
                <c:pt idx="22861">
                  <c:v>1.6860999999998307</c:v>
                </c:pt>
                <c:pt idx="22862">
                  <c:v>1.6861999999998307</c:v>
                </c:pt>
                <c:pt idx="22863">
                  <c:v>1.6862999999998307</c:v>
                </c:pt>
                <c:pt idx="22864">
                  <c:v>1.6863999999998307</c:v>
                </c:pt>
                <c:pt idx="22865">
                  <c:v>1.6864999999998307</c:v>
                </c:pt>
                <c:pt idx="22866">
                  <c:v>1.6865999999998307</c:v>
                </c:pt>
                <c:pt idx="22867">
                  <c:v>1.6866999999998307</c:v>
                </c:pt>
                <c:pt idx="22868">
                  <c:v>1.6867999999998307</c:v>
                </c:pt>
                <c:pt idx="22869">
                  <c:v>1.6868999999998306</c:v>
                </c:pt>
                <c:pt idx="22870">
                  <c:v>1.6869999999998306</c:v>
                </c:pt>
                <c:pt idx="22871">
                  <c:v>1.6870999999998306</c:v>
                </c:pt>
                <c:pt idx="22872">
                  <c:v>1.6871999999998306</c:v>
                </c:pt>
                <c:pt idx="22873">
                  <c:v>1.6872999999998306</c:v>
                </c:pt>
                <c:pt idx="22874">
                  <c:v>1.6873999999998306</c:v>
                </c:pt>
                <c:pt idx="22875">
                  <c:v>1.6874999999998306</c:v>
                </c:pt>
                <c:pt idx="22876">
                  <c:v>1.6875999999998306</c:v>
                </c:pt>
                <c:pt idx="22877">
                  <c:v>1.6876999999998306</c:v>
                </c:pt>
                <c:pt idx="22878">
                  <c:v>1.6877999999998305</c:v>
                </c:pt>
                <c:pt idx="22879">
                  <c:v>1.6878999999998305</c:v>
                </c:pt>
                <c:pt idx="22880">
                  <c:v>1.6879999999998305</c:v>
                </c:pt>
                <c:pt idx="22881">
                  <c:v>1.6880999999998305</c:v>
                </c:pt>
                <c:pt idx="22882">
                  <c:v>1.6881999999998305</c:v>
                </c:pt>
                <c:pt idx="22883">
                  <c:v>1.6882999999998305</c:v>
                </c:pt>
                <c:pt idx="22884">
                  <c:v>1.6883999999998305</c:v>
                </c:pt>
                <c:pt idx="22885">
                  <c:v>1.6884999999998305</c:v>
                </c:pt>
                <c:pt idx="22886">
                  <c:v>1.6885999999998305</c:v>
                </c:pt>
                <c:pt idx="22887">
                  <c:v>1.6886999999998304</c:v>
                </c:pt>
                <c:pt idx="22888">
                  <c:v>1.6887999999998304</c:v>
                </c:pt>
                <c:pt idx="22889">
                  <c:v>1.6888999999998304</c:v>
                </c:pt>
                <c:pt idx="22890">
                  <c:v>1.6889999999998304</c:v>
                </c:pt>
                <c:pt idx="22891">
                  <c:v>1.6890999999998304</c:v>
                </c:pt>
                <c:pt idx="22892">
                  <c:v>1.6891999999998304</c:v>
                </c:pt>
                <c:pt idx="22893">
                  <c:v>1.6892999999998304</c:v>
                </c:pt>
                <c:pt idx="22894">
                  <c:v>1.6893999999998304</c:v>
                </c:pt>
                <c:pt idx="22895">
                  <c:v>1.6894999999998304</c:v>
                </c:pt>
                <c:pt idx="22896">
                  <c:v>1.6895999999998303</c:v>
                </c:pt>
                <c:pt idx="22897">
                  <c:v>1.6896999999998303</c:v>
                </c:pt>
                <c:pt idx="22898">
                  <c:v>1.6897999999998303</c:v>
                </c:pt>
                <c:pt idx="22899">
                  <c:v>1.6898999999998303</c:v>
                </c:pt>
                <c:pt idx="22900">
                  <c:v>1.6899999999998303</c:v>
                </c:pt>
                <c:pt idx="22901">
                  <c:v>1.6900999999998303</c:v>
                </c:pt>
                <c:pt idx="22902">
                  <c:v>1.6901999999998303</c:v>
                </c:pt>
                <c:pt idx="22903">
                  <c:v>1.6902999999998303</c:v>
                </c:pt>
                <c:pt idx="22904">
                  <c:v>1.6903999999998303</c:v>
                </c:pt>
                <c:pt idx="22905">
                  <c:v>1.6904999999998302</c:v>
                </c:pt>
                <c:pt idx="22906">
                  <c:v>1.6905999999998302</c:v>
                </c:pt>
                <c:pt idx="22907">
                  <c:v>1.6906999999998302</c:v>
                </c:pt>
                <c:pt idx="22908">
                  <c:v>1.6907999999998302</c:v>
                </c:pt>
                <c:pt idx="22909">
                  <c:v>1.6908999999998302</c:v>
                </c:pt>
                <c:pt idx="22910">
                  <c:v>1.6909999999998302</c:v>
                </c:pt>
                <c:pt idx="22911">
                  <c:v>1.6910999999998302</c:v>
                </c:pt>
                <c:pt idx="22912">
                  <c:v>1.6911999999998302</c:v>
                </c:pt>
                <c:pt idx="22913">
                  <c:v>1.6912999999998302</c:v>
                </c:pt>
                <c:pt idx="22914">
                  <c:v>1.6913999999998302</c:v>
                </c:pt>
                <c:pt idx="22915">
                  <c:v>1.6914999999998301</c:v>
                </c:pt>
                <c:pt idx="22916">
                  <c:v>1.6915999999998301</c:v>
                </c:pt>
                <c:pt idx="22917">
                  <c:v>1.6916999999998301</c:v>
                </c:pt>
                <c:pt idx="22918">
                  <c:v>1.6917999999998301</c:v>
                </c:pt>
                <c:pt idx="22919">
                  <c:v>1.6918999999998301</c:v>
                </c:pt>
                <c:pt idx="22920">
                  <c:v>1.6919999999998301</c:v>
                </c:pt>
                <c:pt idx="22921">
                  <c:v>1.6920999999998301</c:v>
                </c:pt>
                <c:pt idx="22922">
                  <c:v>1.6921999999998301</c:v>
                </c:pt>
                <c:pt idx="22923">
                  <c:v>1.6922999999998301</c:v>
                </c:pt>
                <c:pt idx="22924">
                  <c:v>1.69239999999983</c:v>
                </c:pt>
                <c:pt idx="22925">
                  <c:v>1.69249999999983</c:v>
                </c:pt>
                <c:pt idx="22926">
                  <c:v>1.69259999999983</c:v>
                </c:pt>
                <c:pt idx="22927">
                  <c:v>1.69269999999983</c:v>
                </c:pt>
                <c:pt idx="22928">
                  <c:v>1.69279999999983</c:v>
                </c:pt>
                <c:pt idx="22929">
                  <c:v>1.69289999999983</c:v>
                </c:pt>
                <c:pt idx="22930">
                  <c:v>1.69299999999983</c:v>
                </c:pt>
                <c:pt idx="22931">
                  <c:v>1.69309999999983</c:v>
                </c:pt>
                <c:pt idx="22932">
                  <c:v>1.69319999999983</c:v>
                </c:pt>
                <c:pt idx="22933">
                  <c:v>1.6932999999998299</c:v>
                </c:pt>
                <c:pt idx="22934">
                  <c:v>1.6933999999998299</c:v>
                </c:pt>
                <c:pt idx="22935">
                  <c:v>1.6934999999998299</c:v>
                </c:pt>
                <c:pt idx="22936">
                  <c:v>1.6935999999998299</c:v>
                </c:pt>
                <c:pt idx="22937">
                  <c:v>1.6936999999998299</c:v>
                </c:pt>
                <c:pt idx="22938">
                  <c:v>1.6937999999998299</c:v>
                </c:pt>
                <c:pt idx="22939">
                  <c:v>1.6938999999998299</c:v>
                </c:pt>
                <c:pt idx="22940">
                  <c:v>1.6939999999998299</c:v>
                </c:pt>
                <c:pt idx="22941">
                  <c:v>1.6940999999998299</c:v>
                </c:pt>
                <c:pt idx="22942">
                  <c:v>1.6941999999998298</c:v>
                </c:pt>
                <c:pt idx="22943">
                  <c:v>1.6942999999998298</c:v>
                </c:pt>
                <c:pt idx="22944">
                  <c:v>1.6943999999998298</c:v>
                </c:pt>
                <c:pt idx="22945">
                  <c:v>1.6944999999998298</c:v>
                </c:pt>
                <c:pt idx="22946">
                  <c:v>1.6945999999998298</c:v>
                </c:pt>
                <c:pt idx="22947">
                  <c:v>1.6946999999998298</c:v>
                </c:pt>
                <c:pt idx="22948">
                  <c:v>1.6947999999998298</c:v>
                </c:pt>
                <c:pt idx="22949">
                  <c:v>1.6948999999998298</c:v>
                </c:pt>
                <c:pt idx="22950">
                  <c:v>1.6949999999998298</c:v>
                </c:pt>
                <c:pt idx="22951">
                  <c:v>1.6950999999998297</c:v>
                </c:pt>
                <c:pt idx="22952">
                  <c:v>1.6951999999998297</c:v>
                </c:pt>
                <c:pt idx="22953">
                  <c:v>1.6952999999998297</c:v>
                </c:pt>
                <c:pt idx="22954">
                  <c:v>1.6953999999998297</c:v>
                </c:pt>
                <c:pt idx="22955">
                  <c:v>1.6954999999998297</c:v>
                </c:pt>
                <c:pt idx="22956">
                  <c:v>1.6955999999998297</c:v>
                </c:pt>
                <c:pt idx="22957">
                  <c:v>1.6956999999998297</c:v>
                </c:pt>
                <c:pt idx="22958">
                  <c:v>1.6957999999998297</c:v>
                </c:pt>
                <c:pt idx="22959">
                  <c:v>1.6958999999998297</c:v>
                </c:pt>
                <c:pt idx="22960">
                  <c:v>1.6959999999998296</c:v>
                </c:pt>
                <c:pt idx="22961">
                  <c:v>1.6960999999998296</c:v>
                </c:pt>
                <c:pt idx="22962">
                  <c:v>1.6961999999998296</c:v>
                </c:pt>
                <c:pt idx="22963">
                  <c:v>1.6962999999998296</c:v>
                </c:pt>
                <c:pt idx="22964">
                  <c:v>1.6963999999998296</c:v>
                </c:pt>
                <c:pt idx="22965">
                  <c:v>1.6964999999998296</c:v>
                </c:pt>
                <c:pt idx="22966">
                  <c:v>1.6965999999998296</c:v>
                </c:pt>
                <c:pt idx="22967">
                  <c:v>1.6966999999998296</c:v>
                </c:pt>
                <c:pt idx="22968">
                  <c:v>1.6967999999998296</c:v>
                </c:pt>
                <c:pt idx="22969">
                  <c:v>1.6968999999998295</c:v>
                </c:pt>
                <c:pt idx="22970">
                  <c:v>1.6969999999998295</c:v>
                </c:pt>
                <c:pt idx="22971">
                  <c:v>1.6970999999998295</c:v>
                </c:pt>
                <c:pt idx="22972">
                  <c:v>1.6971999999998295</c:v>
                </c:pt>
                <c:pt idx="22973">
                  <c:v>1.6972999999998295</c:v>
                </c:pt>
                <c:pt idx="22974">
                  <c:v>1.6973999999998295</c:v>
                </c:pt>
                <c:pt idx="22975">
                  <c:v>1.6974999999998295</c:v>
                </c:pt>
                <c:pt idx="22976">
                  <c:v>1.6975999999998295</c:v>
                </c:pt>
                <c:pt idx="22977">
                  <c:v>1.6976999999998295</c:v>
                </c:pt>
                <c:pt idx="22978">
                  <c:v>1.6977999999998294</c:v>
                </c:pt>
                <c:pt idx="22979">
                  <c:v>1.6978999999998294</c:v>
                </c:pt>
                <c:pt idx="22980">
                  <c:v>1.6979999999998294</c:v>
                </c:pt>
                <c:pt idx="22981">
                  <c:v>1.6980999999998294</c:v>
                </c:pt>
                <c:pt idx="22982">
                  <c:v>1.6981999999998294</c:v>
                </c:pt>
                <c:pt idx="22983">
                  <c:v>1.6982999999998294</c:v>
                </c:pt>
                <c:pt idx="22984">
                  <c:v>1.6983999999998294</c:v>
                </c:pt>
                <c:pt idx="22985">
                  <c:v>1.6984999999998294</c:v>
                </c:pt>
                <c:pt idx="22986">
                  <c:v>1.6985999999998294</c:v>
                </c:pt>
                <c:pt idx="22987">
                  <c:v>1.6986999999998293</c:v>
                </c:pt>
                <c:pt idx="22988">
                  <c:v>1.6987999999998293</c:v>
                </c:pt>
                <c:pt idx="22989">
                  <c:v>1.6988999999998293</c:v>
                </c:pt>
                <c:pt idx="22990">
                  <c:v>1.6989999999998293</c:v>
                </c:pt>
                <c:pt idx="22991">
                  <c:v>1.6990999999998293</c:v>
                </c:pt>
                <c:pt idx="22992">
                  <c:v>1.6991999999998293</c:v>
                </c:pt>
                <c:pt idx="22993">
                  <c:v>1.6992999999998293</c:v>
                </c:pt>
                <c:pt idx="22994">
                  <c:v>1.6993999999998293</c:v>
                </c:pt>
                <c:pt idx="22995">
                  <c:v>1.6994999999998293</c:v>
                </c:pt>
                <c:pt idx="22996">
                  <c:v>1.6995999999998292</c:v>
                </c:pt>
                <c:pt idx="22997">
                  <c:v>1.6996999999998292</c:v>
                </c:pt>
                <c:pt idx="22998">
                  <c:v>1.6997999999998292</c:v>
                </c:pt>
                <c:pt idx="22999">
                  <c:v>1.6998999999998292</c:v>
                </c:pt>
                <c:pt idx="23000">
                  <c:v>1.6999999999998292</c:v>
                </c:pt>
                <c:pt idx="23001">
                  <c:v>1.7000999999998292</c:v>
                </c:pt>
                <c:pt idx="23002">
                  <c:v>1.7001999999998292</c:v>
                </c:pt>
                <c:pt idx="23003">
                  <c:v>1.7002999999998292</c:v>
                </c:pt>
                <c:pt idx="23004">
                  <c:v>1.7003999999998292</c:v>
                </c:pt>
                <c:pt idx="23005">
                  <c:v>1.7004999999998291</c:v>
                </c:pt>
                <c:pt idx="23006">
                  <c:v>1.7005999999998291</c:v>
                </c:pt>
                <c:pt idx="23007">
                  <c:v>1.7006999999998291</c:v>
                </c:pt>
                <c:pt idx="23008">
                  <c:v>1.7007999999998291</c:v>
                </c:pt>
                <c:pt idx="23009">
                  <c:v>1.7008999999998291</c:v>
                </c:pt>
                <c:pt idx="23010">
                  <c:v>1.7009999999998291</c:v>
                </c:pt>
                <c:pt idx="23011">
                  <c:v>1.7010999999998291</c:v>
                </c:pt>
                <c:pt idx="23012">
                  <c:v>1.7011999999998291</c:v>
                </c:pt>
                <c:pt idx="23013">
                  <c:v>1.7012999999998291</c:v>
                </c:pt>
                <c:pt idx="23014">
                  <c:v>1.701399999999829</c:v>
                </c:pt>
                <c:pt idx="23015">
                  <c:v>1.701499999999829</c:v>
                </c:pt>
                <c:pt idx="23016">
                  <c:v>1.701599999999829</c:v>
                </c:pt>
                <c:pt idx="23017">
                  <c:v>1.701699999999829</c:v>
                </c:pt>
                <c:pt idx="23018">
                  <c:v>1.701799999999829</c:v>
                </c:pt>
                <c:pt idx="23019">
                  <c:v>1.701899999999829</c:v>
                </c:pt>
                <c:pt idx="23020">
                  <c:v>1.701999999999829</c:v>
                </c:pt>
                <c:pt idx="23021">
                  <c:v>1.702099999999829</c:v>
                </c:pt>
                <c:pt idx="23022">
                  <c:v>1.702199999999829</c:v>
                </c:pt>
                <c:pt idx="23023">
                  <c:v>1.7022999999998289</c:v>
                </c:pt>
                <c:pt idx="23024">
                  <c:v>1.7023999999998289</c:v>
                </c:pt>
                <c:pt idx="23025">
                  <c:v>1.7024999999998289</c:v>
                </c:pt>
                <c:pt idx="23026">
                  <c:v>1.7025999999998289</c:v>
                </c:pt>
                <c:pt idx="23027">
                  <c:v>1.7026999999998289</c:v>
                </c:pt>
                <c:pt idx="23028">
                  <c:v>1.7027999999998289</c:v>
                </c:pt>
                <c:pt idx="23029">
                  <c:v>1.7028999999998289</c:v>
                </c:pt>
                <c:pt idx="23030">
                  <c:v>1.7029999999998289</c:v>
                </c:pt>
                <c:pt idx="23031">
                  <c:v>1.7030999999998289</c:v>
                </c:pt>
                <c:pt idx="23032">
                  <c:v>1.7031999999998289</c:v>
                </c:pt>
                <c:pt idx="23033">
                  <c:v>1.7032999999998288</c:v>
                </c:pt>
                <c:pt idx="23034">
                  <c:v>1.7033999999998288</c:v>
                </c:pt>
                <c:pt idx="23035">
                  <c:v>1.7034999999998288</c:v>
                </c:pt>
                <c:pt idx="23036">
                  <c:v>1.7035999999998288</c:v>
                </c:pt>
                <c:pt idx="23037">
                  <c:v>1.7036999999998288</c:v>
                </c:pt>
                <c:pt idx="23038">
                  <c:v>1.7037999999998288</c:v>
                </c:pt>
                <c:pt idx="23039">
                  <c:v>1.7038999999998288</c:v>
                </c:pt>
                <c:pt idx="23040">
                  <c:v>1.7039999999998288</c:v>
                </c:pt>
                <c:pt idx="23041">
                  <c:v>1.7040999999998288</c:v>
                </c:pt>
                <c:pt idx="23042">
                  <c:v>1.7041999999998287</c:v>
                </c:pt>
                <c:pt idx="23043">
                  <c:v>1.7042999999998287</c:v>
                </c:pt>
                <c:pt idx="23044">
                  <c:v>1.7043999999998287</c:v>
                </c:pt>
                <c:pt idx="23045">
                  <c:v>1.7044999999998287</c:v>
                </c:pt>
                <c:pt idx="23046">
                  <c:v>1.7045999999998287</c:v>
                </c:pt>
                <c:pt idx="23047">
                  <c:v>1.7046999999998287</c:v>
                </c:pt>
                <c:pt idx="23048">
                  <c:v>1.7047999999998287</c:v>
                </c:pt>
                <c:pt idx="23049">
                  <c:v>1.7048999999998287</c:v>
                </c:pt>
                <c:pt idx="23050">
                  <c:v>1.7049999999998287</c:v>
                </c:pt>
                <c:pt idx="23051">
                  <c:v>1.7050999999998286</c:v>
                </c:pt>
                <c:pt idx="23052">
                  <c:v>1.7051999999998286</c:v>
                </c:pt>
                <c:pt idx="23053">
                  <c:v>1.7052999999998286</c:v>
                </c:pt>
                <c:pt idx="23054">
                  <c:v>1.7053999999998286</c:v>
                </c:pt>
                <c:pt idx="23055">
                  <c:v>1.7054999999998286</c:v>
                </c:pt>
                <c:pt idx="23056">
                  <c:v>1.7055999999998286</c:v>
                </c:pt>
                <c:pt idx="23057">
                  <c:v>1.7056999999998286</c:v>
                </c:pt>
                <c:pt idx="23058">
                  <c:v>1.7057999999998286</c:v>
                </c:pt>
                <c:pt idx="23059">
                  <c:v>1.7058999999998286</c:v>
                </c:pt>
                <c:pt idx="23060">
                  <c:v>1.7059999999998285</c:v>
                </c:pt>
                <c:pt idx="23061">
                  <c:v>1.7060999999998285</c:v>
                </c:pt>
                <c:pt idx="23062">
                  <c:v>1.7061999999998285</c:v>
                </c:pt>
                <c:pt idx="23063">
                  <c:v>1.7062999999998285</c:v>
                </c:pt>
                <c:pt idx="23064">
                  <c:v>1.7063999999998285</c:v>
                </c:pt>
                <c:pt idx="23065">
                  <c:v>1.7064999999998285</c:v>
                </c:pt>
                <c:pt idx="23066">
                  <c:v>1.7065999999998285</c:v>
                </c:pt>
                <c:pt idx="23067">
                  <c:v>1.7066999999998285</c:v>
                </c:pt>
                <c:pt idx="23068">
                  <c:v>1.7067999999998285</c:v>
                </c:pt>
                <c:pt idx="23069">
                  <c:v>1.7068999999998284</c:v>
                </c:pt>
                <c:pt idx="23070">
                  <c:v>1.7069999999998284</c:v>
                </c:pt>
                <c:pt idx="23071">
                  <c:v>1.7070999999998284</c:v>
                </c:pt>
                <c:pt idx="23072">
                  <c:v>1.7071999999998284</c:v>
                </c:pt>
                <c:pt idx="23073">
                  <c:v>1.7072999999998284</c:v>
                </c:pt>
                <c:pt idx="23074">
                  <c:v>1.7073999999998284</c:v>
                </c:pt>
                <c:pt idx="23075">
                  <c:v>1.7074999999998284</c:v>
                </c:pt>
                <c:pt idx="23076">
                  <c:v>1.7075999999998284</c:v>
                </c:pt>
                <c:pt idx="23077">
                  <c:v>1.7076999999998284</c:v>
                </c:pt>
                <c:pt idx="23078">
                  <c:v>1.7077999999998283</c:v>
                </c:pt>
                <c:pt idx="23079">
                  <c:v>1.7078999999998283</c:v>
                </c:pt>
                <c:pt idx="23080">
                  <c:v>1.7079999999998283</c:v>
                </c:pt>
                <c:pt idx="23081">
                  <c:v>1.7080999999998283</c:v>
                </c:pt>
                <c:pt idx="23082">
                  <c:v>1.7081999999998283</c:v>
                </c:pt>
                <c:pt idx="23083">
                  <c:v>1.7082999999998283</c:v>
                </c:pt>
                <c:pt idx="23084">
                  <c:v>1.7083999999998283</c:v>
                </c:pt>
                <c:pt idx="23085">
                  <c:v>1.7084999999998283</c:v>
                </c:pt>
                <c:pt idx="23086">
                  <c:v>1.7085999999998283</c:v>
                </c:pt>
                <c:pt idx="23087">
                  <c:v>1.7086999999998282</c:v>
                </c:pt>
                <c:pt idx="23088">
                  <c:v>1.7087999999998282</c:v>
                </c:pt>
                <c:pt idx="23089">
                  <c:v>1.7088999999998282</c:v>
                </c:pt>
                <c:pt idx="23090">
                  <c:v>1.7089999999998282</c:v>
                </c:pt>
                <c:pt idx="23091">
                  <c:v>1.7090999999998282</c:v>
                </c:pt>
                <c:pt idx="23092">
                  <c:v>1.7091999999998282</c:v>
                </c:pt>
                <c:pt idx="23093">
                  <c:v>1.7092999999998282</c:v>
                </c:pt>
                <c:pt idx="23094">
                  <c:v>1.7093999999998282</c:v>
                </c:pt>
                <c:pt idx="23095">
                  <c:v>1.7094999999998282</c:v>
                </c:pt>
                <c:pt idx="23096">
                  <c:v>1.7095999999998281</c:v>
                </c:pt>
                <c:pt idx="23097">
                  <c:v>1.7096999999998281</c:v>
                </c:pt>
                <c:pt idx="23098">
                  <c:v>1.7097999999998281</c:v>
                </c:pt>
                <c:pt idx="23099">
                  <c:v>1.7098999999998281</c:v>
                </c:pt>
                <c:pt idx="23100">
                  <c:v>1.7099999999998281</c:v>
                </c:pt>
                <c:pt idx="23101">
                  <c:v>1.7100999999998281</c:v>
                </c:pt>
                <c:pt idx="23102">
                  <c:v>1.7101999999998281</c:v>
                </c:pt>
                <c:pt idx="23103">
                  <c:v>1.7102999999998281</c:v>
                </c:pt>
                <c:pt idx="23104">
                  <c:v>1.7103999999998281</c:v>
                </c:pt>
                <c:pt idx="23105">
                  <c:v>1.710499999999828</c:v>
                </c:pt>
                <c:pt idx="23106">
                  <c:v>1.710599999999828</c:v>
                </c:pt>
                <c:pt idx="23107">
                  <c:v>1.710699999999828</c:v>
                </c:pt>
                <c:pt idx="23108">
                  <c:v>1.710799999999828</c:v>
                </c:pt>
                <c:pt idx="23109">
                  <c:v>1.710899999999828</c:v>
                </c:pt>
                <c:pt idx="23110">
                  <c:v>1.710999999999828</c:v>
                </c:pt>
                <c:pt idx="23111">
                  <c:v>1.711099999999828</c:v>
                </c:pt>
                <c:pt idx="23112">
                  <c:v>1.711199999999828</c:v>
                </c:pt>
                <c:pt idx="23113">
                  <c:v>1.711299999999828</c:v>
                </c:pt>
                <c:pt idx="23114">
                  <c:v>1.7113999999998279</c:v>
                </c:pt>
                <c:pt idx="23115">
                  <c:v>1.7114999999998279</c:v>
                </c:pt>
                <c:pt idx="23116">
                  <c:v>1.7115999999998279</c:v>
                </c:pt>
                <c:pt idx="23117">
                  <c:v>1.7116999999998279</c:v>
                </c:pt>
                <c:pt idx="23118">
                  <c:v>1.7117999999998279</c:v>
                </c:pt>
                <c:pt idx="23119">
                  <c:v>1.7118999999998279</c:v>
                </c:pt>
                <c:pt idx="23120">
                  <c:v>1.7119999999998279</c:v>
                </c:pt>
                <c:pt idx="23121">
                  <c:v>1.7120999999998279</c:v>
                </c:pt>
                <c:pt idx="23122">
                  <c:v>1.7121999999998279</c:v>
                </c:pt>
                <c:pt idx="23123">
                  <c:v>1.7122999999998278</c:v>
                </c:pt>
                <c:pt idx="23124">
                  <c:v>1.7123999999998278</c:v>
                </c:pt>
                <c:pt idx="23125">
                  <c:v>1.7124999999998278</c:v>
                </c:pt>
                <c:pt idx="23126">
                  <c:v>1.7125999999998278</c:v>
                </c:pt>
                <c:pt idx="23127">
                  <c:v>1.7126999999998278</c:v>
                </c:pt>
                <c:pt idx="23128">
                  <c:v>1.7127999999998278</c:v>
                </c:pt>
                <c:pt idx="23129">
                  <c:v>1.7128999999998278</c:v>
                </c:pt>
                <c:pt idx="23130">
                  <c:v>1.7129999999998278</c:v>
                </c:pt>
                <c:pt idx="23131">
                  <c:v>1.7130999999998278</c:v>
                </c:pt>
                <c:pt idx="23132">
                  <c:v>1.7131999999998277</c:v>
                </c:pt>
                <c:pt idx="23133">
                  <c:v>1.7132999999998277</c:v>
                </c:pt>
                <c:pt idx="23134">
                  <c:v>1.7133999999998277</c:v>
                </c:pt>
                <c:pt idx="23135">
                  <c:v>1.7134999999998277</c:v>
                </c:pt>
                <c:pt idx="23136">
                  <c:v>1.7135999999998277</c:v>
                </c:pt>
                <c:pt idx="23137">
                  <c:v>1.7136999999998277</c:v>
                </c:pt>
                <c:pt idx="23138">
                  <c:v>1.7137999999998277</c:v>
                </c:pt>
                <c:pt idx="23139">
                  <c:v>1.7138999999998277</c:v>
                </c:pt>
                <c:pt idx="23140">
                  <c:v>1.7139999999998277</c:v>
                </c:pt>
                <c:pt idx="23141">
                  <c:v>1.7140999999998277</c:v>
                </c:pt>
                <c:pt idx="23142">
                  <c:v>1.7141999999998276</c:v>
                </c:pt>
                <c:pt idx="23143">
                  <c:v>1.7142999999998276</c:v>
                </c:pt>
                <c:pt idx="23144">
                  <c:v>1.7143999999998276</c:v>
                </c:pt>
                <c:pt idx="23145">
                  <c:v>1.7144999999998276</c:v>
                </c:pt>
                <c:pt idx="23146">
                  <c:v>1.7145999999998276</c:v>
                </c:pt>
                <c:pt idx="23147">
                  <c:v>1.7146999999998276</c:v>
                </c:pt>
                <c:pt idx="23148">
                  <c:v>1.7147999999998276</c:v>
                </c:pt>
                <c:pt idx="23149">
                  <c:v>1.7148999999998276</c:v>
                </c:pt>
                <c:pt idx="23150">
                  <c:v>1.7149999999998276</c:v>
                </c:pt>
                <c:pt idx="23151">
                  <c:v>1.7150999999998275</c:v>
                </c:pt>
                <c:pt idx="23152">
                  <c:v>1.7151999999998275</c:v>
                </c:pt>
                <c:pt idx="23153">
                  <c:v>1.7152999999998275</c:v>
                </c:pt>
                <c:pt idx="23154">
                  <c:v>1.7153999999998275</c:v>
                </c:pt>
                <c:pt idx="23155">
                  <c:v>1.7154999999998275</c:v>
                </c:pt>
                <c:pt idx="23156">
                  <c:v>1.7155999999998275</c:v>
                </c:pt>
                <c:pt idx="23157">
                  <c:v>1.7156999999998275</c:v>
                </c:pt>
                <c:pt idx="23158">
                  <c:v>1.7157999999998275</c:v>
                </c:pt>
                <c:pt idx="23159">
                  <c:v>1.7158999999998275</c:v>
                </c:pt>
                <c:pt idx="23160">
                  <c:v>1.7159999999998274</c:v>
                </c:pt>
                <c:pt idx="23161">
                  <c:v>1.7160999999998274</c:v>
                </c:pt>
                <c:pt idx="23162">
                  <c:v>1.7161999999998274</c:v>
                </c:pt>
                <c:pt idx="23163">
                  <c:v>1.7162999999998274</c:v>
                </c:pt>
                <c:pt idx="23164">
                  <c:v>1.7163999999998274</c:v>
                </c:pt>
                <c:pt idx="23165">
                  <c:v>1.7164999999998274</c:v>
                </c:pt>
                <c:pt idx="23166">
                  <c:v>1.7165999999998274</c:v>
                </c:pt>
                <c:pt idx="23167">
                  <c:v>1.7166999999998274</c:v>
                </c:pt>
                <c:pt idx="23168">
                  <c:v>1.7167999999998274</c:v>
                </c:pt>
                <c:pt idx="23169">
                  <c:v>1.7168999999998273</c:v>
                </c:pt>
                <c:pt idx="23170">
                  <c:v>1.7169999999998273</c:v>
                </c:pt>
                <c:pt idx="23171">
                  <c:v>1.7170999999998273</c:v>
                </c:pt>
                <c:pt idx="23172">
                  <c:v>1.7171999999998273</c:v>
                </c:pt>
                <c:pt idx="23173">
                  <c:v>1.7172999999998273</c:v>
                </c:pt>
                <c:pt idx="23174">
                  <c:v>1.7173999999998273</c:v>
                </c:pt>
                <c:pt idx="23175">
                  <c:v>1.7174999999998273</c:v>
                </c:pt>
                <c:pt idx="23176">
                  <c:v>1.7175999999998273</c:v>
                </c:pt>
                <c:pt idx="23177">
                  <c:v>1.7176999999998273</c:v>
                </c:pt>
                <c:pt idx="23178">
                  <c:v>1.7177999999998272</c:v>
                </c:pt>
                <c:pt idx="23179">
                  <c:v>1.7178999999998272</c:v>
                </c:pt>
                <c:pt idx="23180">
                  <c:v>1.7179999999998272</c:v>
                </c:pt>
                <c:pt idx="23181">
                  <c:v>1.7180999999998272</c:v>
                </c:pt>
                <c:pt idx="23182">
                  <c:v>1.7181999999998272</c:v>
                </c:pt>
                <c:pt idx="23183">
                  <c:v>1.7182999999998272</c:v>
                </c:pt>
                <c:pt idx="23184">
                  <c:v>1.7183999999998272</c:v>
                </c:pt>
                <c:pt idx="23185">
                  <c:v>1.7184999999998272</c:v>
                </c:pt>
                <c:pt idx="23186">
                  <c:v>1.7185999999998272</c:v>
                </c:pt>
                <c:pt idx="23187">
                  <c:v>1.7186999999998271</c:v>
                </c:pt>
                <c:pt idx="23188">
                  <c:v>1.7187999999998271</c:v>
                </c:pt>
                <c:pt idx="23189">
                  <c:v>1.7188999999998271</c:v>
                </c:pt>
                <c:pt idx="23190">
                  <c:v>1.7189999999998271</c:v>
                </c:pt>
                <c:pt idx="23191">
                  <c:v>1.7190999999998271</c:v>
                </c:pt>
                <c:pt idx="23192">
                  <c:v>1.7191999999998271</c:v>
                </c:pt>
                <c:pt idx="23193">
                  <c:v>1.7192999999998271</c:v>
                </c:pt>
                <c:pt idx="23194">
                  <c:v>1.7193999999998271</c:v>
                </c:pt>
                <c:pt idx="23195">
                  <c:v>1.7194999999998271</c:v>
                </c:pt>
                <c:pt idx="23196">
                  <c:v>1.719599999999827</c:v>
                </c:pt>
                <c:pt idx="23197">
                  <c:v>1.719699999999827</c:v>
                </c:pt>
                <c:pt idx="23198">
                  <c:v>1.719799999999827</c:v>
                </c:pt>
                <c:pt idx="23199">
                  <c:v>1.719899999999827</c:v>
                </c:pt>
                <c:pt idx="23200">
                  <c:v>1.719999999999827</c:v>
                </c:pt>
                <c:pt idx="23201">
                  <c:v>1.720099999999827</c:v>
                </c:pt>
                <c:pt idx="23202">
                  <c:v>1.720199999999827</c:v>
                </c:pt>
                <c:pt idx="23203">
                  <c:v>1.720299999999827</c:v>
                </c:pt>
                <c:pt idx="23204">
                  <c:v>1.720399999999827</c:v>
                </c:pt>
                <c:pt idx="23205">
                  <c:v>1.7204999999998269</c:v>
                </c:pt>
                <c:pt idx="23206">
                  <c:v>1.7205999999998269</c:v>
                </c:pt>
                <c:pt idx="23207">
                  <c:v>1.7206999999998269</c:v>
                </c:pt>
                <c:pt idx="23208">
                  <c:v>1.7207999999998269</c:v>
                </c:pt>
                <c:pt idx="23209">
                  <c:v>1.7208999999998269</c:v>
                </c:pt>
                <c:pt idx="23210">
                  <c:v>1.7209999999998269</c:v>
                </c:pt>
                <c:pt idx="23211">
                  <c:v>1.7210999999998269</c:v>
                </c:pt>
                <c:pt idx="23212">
                  <c:v>1.7211999999998269</c:v>
                </c:pt>
                <c:pt idx="23213">
                  <c:v>1.7212999999998269</c:v>
                </c:pt>
                <c:pt idx="23214">
                  <c:v>1.7213999999998268</c:v>
                </c:pt>
                <c:pt idx="23215">
                  <c:v>1.7214999999998268</c:v>
                </c:pt>
                <c:pt idx="23216">
                  <c:v>1.7215999999998268</c:v>
                </c:pt>
                <c:pt idx="23217">
                  <c:v>1.7216999999998268</c:v>
                </c:pt>
                <c:pt idx="23218">
                  <c:v>1.7217999999998268</c:v>
                </c:pt>
                <c:pt idx="23219">
                  <c:v>1.7218999999998268</c:v>
                </c:pt>
                <c:pt idx="23220">
                  <c:v>1.7219999999998268</c:v>
                </c:pt>
                <c:pt idx="23221">
                  <c:v>1.7220999999998268</c:v>
                </c:pt>
                <c:pt idx="23222">
                  <c:v>1.7221999999998268</c:v>
                </c:pt>
                <c:pt idx="23223">
                  <c:v>1.7222999999998267</c:v>
                </c:pt>
                <c:pt idx="23224">
                  <c:v>1.7223999999998267</c:v>
                </c:pt>
                <c:pt idx="23225">
                  <c:v>1.7224999999998267</c:v>
                </c:pt>
                <c:pt idx="23226">
                  <c:v>1.7225999999998267</c:v>
                </c:pt>
                <c:pt idx="23227">
                  <c:v>1.7226999999998267</c:v>
                </c:pt>
                <c:pt idx="23228">
                  <c:v>1.7227999999998267</c:v>
                </c:pt>
                <c:pt idx="23229">
                  <c:v>1.7228999999998267</c:v>
                </c:pt>
                <c:pt idx="23230">
                  <c:v>1.7229999999998267</c:v>
                </c:pt>
                <c:pt idx="23231">
                  <c:v>1.7230999999998267</c:v>
                </c:pt>
                <c:pt idx="23232">
                  <c:v>1.7231999999998266</c:v>
                </c:pt>
                <c:pt idx="23233">
                  <c:v>1.7232999999998266</c:v>
                </c:pt>
                <c:pt idx="23234">
                  <c:v>1.7233999999998266</c:v>
                </c:pt>
                <c:pt idx="23235">
                  <c:v>1.7234999999998266</c:v>
                </c:pt>
                <c:pt idx="23236">
                  <c:v>1.7235999999998266</c:v>
                </c:pt>
                <c:pt idx="23237">
                  <c:v>1.7236999999998266</c:v>
                </c:pt>
                <c:pt idx="23238">
                  <c:v>1.7237999999998266</c:v>
                </c:pt>
                <c:pt idx="23239">
                  <c:v>1.7238999999998266</c:v>
                </c:pt>
                <c:pt idx="23240">
                  <c:v>1.7239999999998266</c:v>
                </c:pt>
                <c:pt idx="23241">
                  <c:v>1.7240999999998265</c:v>
                </c:pt>
                <c:pt idx="23242">
                  <c:v>1.7241999999998265</c:v>
                </c:pt>
                <c:pt idx="23243">
                  <c:v>1.7242999999998265</c:v>
                </c:pt>
                <c:pt idx="23244">
                  <c:v>1.7243999999998265</c:v>
                </c:pt>
                <c:pt idx="23245">
                  <c:v>1.7244999999998265</c:v>
                </c:pt>
                <c:pt idx="23246">
                  <c:v>1.7245999999998265</c:v>
                </c:pt>
                <c:pt idx="23247">
                  <c:v>1.7246999999998265</c:v>
                </c:pt>
                <c:pt idx="23248">
                  <c:v>1.7247999999998265</c:v>
                </c:pt>
                <c:pt idx="23249">
                  <c:v>1.7248999999998265</c:v>
                </c:pt>
                <c:pt idx="23250">
                  <c:v>1.7249999999998264</c:v>
                </c:pt>
                <c:pt idx="23251">
                  <c:v>1.7250999999998264</c:v>
                </c:pt>
                <c:pt idx="23252">
                  <c:v>1.7251999999998264</c:v>
                </c:pt>
                <c:pt idx="23253">
                  <c:v>1.7252999999998264</c:v>
                </c:pt>
                <c:pt idx="23254">
                  <c:v>1.7253999999998264</c:v>
                </c:pt>
                <c:pt idx="23255">
                  <c:v>1.7254999999998264</c:v>
                </c:pt>
                <c:pt idx="23256">
                  <c:v>1.7255999999998264</c:v>
                </c:pt>
                <c:pt idx="23257">
                  <c:v>1.7256999999998264</c:v>
                </c:pt>
                <c:pt idx="23258">
                  <c:v>1.7257999999998264</c:v>
                </c:pt>
                <c:pt idx="23259">
                  <c:v>1.7258999999998264</c:v>
                </c:pt>
                <c:pt idx="23260">
                  <c:v>1.7259999999998263</c:v>
                </c:pt>
                <c:pt idx="23261">
                  <c:v>1.7260999999998263</c:v>
                </c:pt>
                <c:pt idx="23262">
                  <c:v>1.7261999999998263</c:v>
                </c:pt>
                <c:pt idx="23263">
                  <c:v>1.7262999999998263</c:v>
                </c:pt>
                <c:pt idx="23264">
                  <c:v>1.7263999999998263</c:v>
                </c:pt>
                <c:pt idx="23265">
                  <c:v>1.7264999999998263</c:v>
                </c:pt>
                <c:pt idx="23266">
                  <c:v>1.7265999999998263</c:v>
                </c:pt>
                <c:pt idx="23267">
                  <c:v>1.7266999999998263</c:v>
                </c:pt>
                <c:pt idx="23268">
                  <c:v>1.7267999999998263</c:v>
                </c:pt>
                <c:pt idx="23269">
                  <c:v>1.7268999999998262</c:v>
                </c:pt>
                <c:pt idx="23270">
                  <c:v>1.7269999999998262</c:v>
                </c:pt>
                <c:pt idx="23271">
                  <c:v>1.7270999999998262</c:v>
                </c:pt>
                <c:pt idx="23272">
                  <c:v>1.7271999999998262</c:v>
                </c:pt>
                <c:pt idx="23273">
                  <c:v>1.7272999999998262</c:v>
                </c:pt>
                <c:pt idx="23274">
                  <c:v>1.7273999999998262</c:v>
                </c:pt>
                <c:pt idx="23275">
                  <c:v>1.7274999999998262</c:v>
                </c:pt>
                <c:pt idx="23276">
                  <c:v>1.7275999999998262</c:v>
                </c:pt>
                <c:pt idx="23277">
                  <c:v>1.7276999999998262</c:v>
                </c:pt>
                <c:pt idx="23278">
                  <c:v>1.7277999999998261</c:v>
                </c:pt>
                <c:pt idx="23279">
                  <c:v>1.7278999999998261</c:v>
                </c:pt>
                <c:pt idx="23280">
                  <c:v>1.7279999999998261</c:v>
                </c:pt>
                <c:pt idx="23281">
                  <c:v>1.7280999999998261</c:v>
                </c:pt>
                <c:pt idx="23282">
                  <c:v>1.7281999999998261</c:v>
                </c:pt>
                <c:pt idx="23283">
                  <c:v>1.7282999999998261</c:v>
                </c:pt>
                <c:pt idx="23284">
                  <c:v>1.7283999999998261</c:v>
                </c:pt>
                <c:pt idx="23285">
                  <c:v>1.7284999999998261</c:v>
                </c:pt>
                <c:pt idx="23286">
                  <c:v>1.7285999999998261</c:v>
                </c:pt>
                <c:pt idx="23287">
                  <c:v>1.728699999999826</c:v>
                </c:pt>
                <c:pt idx="23288">
                  <c:v>1.728799999999826</c:v>
                </c:pt>
                <c:pt idx="23289">
                  <c:v>1.728899999999826</c:v>
                </c:pt>
                <c:pt idx="23290">
                  <c:v>1.728999999999826</c:v>
                </c:pt>
                <c:pt idx="23291">
                  <c:v>1.729099999999826</c:v>
                </c:pt>
                <c:pt idx="23292">
                  <c:v>1.729199999999826</c:v>
                </c:pt>
                <c:pt idx="23293">
                  <c:v>1.729299999999826</c:v>
                </c:pt>
                <c:pt idx="23294">
                  <c:v>1.729399999999826</c:v>
                </c:pt>
                <c:pt idx="23295">
                  <c:v>1.729499999999826</c:v>
                </c:pt>
                <c:pt idx="23296">
                  <c:v>1.7295999999998259</c:v>
                </c:pt>
                <c:pt idx="23297">
                  <c:v>1.7296999999998259</c:v>
                </c:pt>
                <c:pt idx="23298">
                  <c:v>1.7297999999998259</c:v>
                </c:pt>
                <c:pt idx="23299">
                  <c:v>1.7298999999998259</c:v>
                </c:pt>
                <c:pt idx="23300">
                  <c:v>1.7299999999998259</c:v>
                </c:pt>
                <c:pt idx="23301">
                  <c:v>1.7300999999998259</c:v>
                </c:pt>
                <c:pt idx="23302">
                  <c:v>1.7301999999998259</c:v>
                </c:pt>
                <c:pt idx="23303">
                  <c:v>1.7302999999998259</c:v>
                </c:pt>
                <c:pt idx="23304">
                  <c:v>1.7303999999998259</c:v>
                </c:pt>
                <c:pt idx="23305">
                  <c:v>1.7304999999998258</c:v>
                </c:pt>
                <c:pt idx="23306">
                  <c:v>1.7305999999998258</c:v>
                </c:pt>
                <c:pt idx="23307">
                  <c:v>1.7306999999998258</c:v>
                </c:pt>
                <c:pt idx="23308">
                  <c:v>1.7307999999998258</c:v>
                </c:pt>
                <c:pt idx="23309">
                  <c:v>1.7308999999998258</c:v>
                </c:pt>
                <c:pt idx="23310">
                  <c:v>1.7309999999998258</c:v>
                </c:pt>
                <c:pt idx="23311">
                  <c:v>1.7310999999998258</c:v>
                </c:pt>
                <c:pt idx="23312">
                  <c:v>1.7311999999998258</c:v>
                </c:pt>
                <c:pt idx="23313">
                  <c:v>1.7312999999998258</c:v>
                </c:pt>
                <c:pt idx="23314">
                  <c:v>1.7313999999998257</c:v>
                </c:pt>
                <c:pt idx="23315">
                  <c:v>1.7314999999998257</c:v>
                </c:pt>
                <c:pt idx="23316">
                  <c:v>1.7315999999998257</c:v>
                </c:pt>
                <c:pt idx="23317">
                  <c:v>1.7316999999998257</c:v>
                </c:pt>
                <c:pt idx="23318">
                  <c:v>1.7317999999998257</c:v>
                </c:pt>
                <c:pt idx="23319">
                  <c:v>1.7318999999998257</c:v>
                </c:pt>
                <c:pt idx="23320">
                  <c:v>1.7319999999998257</c:v>
                </c:pt>
                <c:pt idx="23321">
                  <c:v>1.7320999999998257</c:v>
                </c:pt>
                <c:pt idx="23322">
                  <c:v>1.7321999999998257</c:v>
                </c:pt>
                <c:pt idx="23323">
                  <c:v>1.7322999999998256</c:v>
                </c:pt>
                <c:pt idx="23324">
                  <c:v>1.7323999999998256</c:v>
                </c:pt>
                <c:pt idx="23325">
                  <c:v>1.7324999999998256</c:v>
                </c:pt>
                <c:pt idx="23326">
                  <c:v>1.7325999999998256</c:v>
                </c:pt>
                <c:pt idx="23327">
                  <c:v>1.7326999999998256</c:v>
                </c:pt>
                <c:pt idx="23328">
                  <c:v>1.7327999999998256</c:v>
                </c:pt>
                <c:pt idx="23329">
                  <c:v>1.7328999999998256</c:v>
                </c:pt>
                <c:pt idx="23330">
                  <c:v>1.7329999999998256</c:v>
                </c:pt>
                <c:pt idx="23331">
                  <c:v>1.7330999999998256</c:v>
                </c:pt>
                <c:pt idx="23332">
                  <c:v>1.7331999999998255</c:v>
                </c:pt>
                <c:pt idx="23333">
                  <c:v>1.7332999999998255</c:v>
                </c:pt>
                <c:pt idx="23334">
                  <c:v>1.7333999999998255</c:v>
                </c:pt>
                <c:pt idx="23335">
                  <c:v>1.7334999999998255</c:v>
                </c:pt>
                <c:pt idx="23336">
                  <c:v>1.7335999999998255</c:v>
                </c:pt>
                <c:pt idx="23337">
                  <c:v>1.7336999999998255</c:v>
                </c:pt>
                <c:pt idx="23338">
                  <c:v>1.7337999999998255</c:v>
                </c:pt>
                <c:pt idx="23339">
                  <c:v>1.7338999999998255</c:v>
                </c:pt>
                <c:pt idx="23340">
                  <c:v>1.7339999999998255</c:v>
                </c:pt>
                <c:pt idx="23341">
                  <c:v>1.7340999999998254</c:v>
                </c:pt>
                <c:pt idx="23342">
                  <c:v>1.7341999999998254</c:v>
                </c:pt>
                <c:pt idx="23343">
                  <c:v>1.7342999999998254</c:v>
                </c:pt>
                <c:pt idx="23344">
                  <c:v>1.7343999999998254</c:v>
                </c:pt>
                <c:pt idx="23345">
                  <c:v>1.7344999999998254</c:v>
                </c:pt>
                <c:pt idx="23346">
                  <c:v>1.7345999999998254</c:v>
                </c:pt>
                <c:pt idx="23347">
                  <c:v>1.7346999999998254</c:v>
                </c:pt>
                <c:pt idx="23348">
                  <c:v>1.7347999999998254</c:v>
                </c:pt>
                <c:pt idx="23349">
                  <c:v>1.7348999999998254</c:v>
                </c:pt>
                <c:pt idx="23350">
                  <c:v>1.7349999999998253</c:v>
                </c:pt>
                <c:pt idx="23351">
                  <c:v>1.7350999999998253</c:v>
                </c:pt>
                <c:pt idx="23352">
                  <c:v>1.7351999999998253</c:v>
                </c:pt>
                <c:pt idx="23353">
                  <c:v>1.7352999999998253</c:v>
                </c:pt>
                <c:pt idx="23354">
                  <c:v>1.7353999999998253</c:v>
                </c:pt>
                <c:pt idx="23355">
                  <c:v>1.7354999999998253</c:v>
                </c:pt>
                <c:pt idx="23356">
                  <c:v>1.7355999999998253</c:v>
                </c:pt>
                <c:pt idx="23357">
                  <c:v>1.7356999999998253</c:v>
                </c:pt>
                <c:pt idx="23358">
                  <c:v>1.7357999999998253</c:v>
                </c:pt>
                <c:pt idx="23359">
                  <c:v>1.7358999999998252</c:v>
                </c:pt>
                <c:pt idx="23360">
                  <c:v>1.7359999999998252</c:v>
                </c:pt>
                <c:pt idx="23361">
                  <c:v>1.7360999999998252</c:v>
                </c:pt>
                <c:pt idx="23362">
                  <c:v>1.7361999999998252</c:v>
                </c:pt>
                <c:pt idx="23363">
                  <c:v>1.7362999999998252</c:v>
                </c:pt>
                <c:pt idx="23364">
                  <c:v>1.7363999999998252</c:v>
                </c:pt>
                <c:pt idx="23365">
                  <c:v>1.7364999999998252</c:v>
                </c:pt>
                <c:pt idx="23366">
                  <c:v>1.7365999999998252</c:v>
                </c:pt>
                <c:pt idx="23367">
                  <c:v>1.7366999999998252</c:v>
                </c:pt>
                <c:pt idx="23368">
                  <c:v>1.7367999999998252</c:v>
                </c:pt>
                <c:pt idx="23369">
                  <c:v>1.7368999999998251</c:v>
                </c:pt>
                <c:pt idx="23370">
                  <c:v>1.7369999999998251</c:v>
                </c:pt>
                <c:pt idx="23371">
                  <c:v>1.7370999999998251</c:v>
                </c:pt>
                <c:pt idx="23372">
                  <c:v>1.7371999999998251</c:v>
                </c:pt>
                <c:pt idx="23373">
                  <c:v>1.7372999999998251</c:v>
                </c:pt>
                <c:pt idx="23374">
                  <c:v>1.7373999999998251</c:v>
                </c:pt>
                <c:pt idx="23375">
                  <c:v>1.7374999999998251</c:v>
                </c:pt>
                <c:pt idx="23376">
                  <c:v>1.7375999999998251</c:v>
                </c:pt>
                <c:pt idx="23377">
                  <c:v>1.7376999999998251</c:v>
                </c:pt>
                <c:pt idx="23378">
                  <c:v>1.737799999999825</c:v>
                </c:pt>
                <c:pt idx="23379">
                  <c:v>1.737899999999825</c:v>
                </c:pt>
                <c:pt idx="23380">
                  <c:v>1.737999999999825</c:v>
                </c:pt>
                <c:pt idx="23381">
                  <c:v>1.738099999999825</c:v>
                </c:pt>
                <c:pt idx="23382">
                  <c:v>1.738199999999825</c:v>
                </c:pt>
                <c:pt idx="23383">
                  <c:v>1.738299999999825</c:v>
                </c:pt>
                <c:pt idx="23384">
                  <c:v>1.738399999999825</c:v>
                </c:pt>
                <c:pt idx="23385">
                  <c:v>1.738499999999825</c:v>
                </c:pt>
                <c:pt idx="23386">
                  <c:v>1.738599999999825</c:v>
                </c:pt>
                <c:pt idx="23387">
                  <c:v>1.7386999999998249</c:v>
                </c:pt>
                <c:pt idx="23388">
                  <c:v>1.7387999999998249</c:v>
                </c:pt>
                <c:pt idx="23389">
                  <c:v>1.7388999999998249</c:v>
                </c:pt>
                <c:pt idx="23390">
                  <c:v>1.7389999999998249</c:v>
                </c:pt>
                <c:pt idx="23391">
                  <c:v>1.7390999999998249</c:v>
                </c:pt>
                <c:pt idx="23392">
                  <c:v>1.7391999999998249</c:v>
                </c:pt>
                <c:pt idx="23393">
                  <c:v>1.7392999999998249</c:v>
                </c:pt>
                <c:pt idx="23394">
                  <c:v>1.7393999999998249</c:v>
                </c:pt>
                <c:pt idx="23395">
                  <c:v>1.7394999999998249</c:v>
                </c:pt>
                <c:pt idx="23396">
                  <c:v>1.7395999999998248</c:v>
                </c:pt>
                <c:pt idx="23397">
                  <c:v>1.7396999999998248</c:v>
                </c:pt>
                <c:pt idx="23398">
                  <c:v>1.7397999999998248</c:v>
                </c:pt>
                <c:pt idx="23399">
                  <c:v>1.7398999999998248</c:v>
                </c:pt>
                <c:pt idx="23400">
                  <c:v>1.7399999999998248</c:v>
                </c:pt>
                <c:pt idx="23401">
                  <c:v>1.7400999999998248</c:v>
                </c:pt>
                <c:pt idx="23402">
                  <c:v>1.7401999999998248</c:v>
                </c:pt>
                <c:pt idx="23403">
                  <c:v>1.7402999999998248</c:v>
                </c:pt>
                <c:pt idx="23404">
                  <c:v>1.7403999999998248</c:v>
                </c:pt>
                <c:pt idx="23405">
                  <c:v>1.7404999999998247</c:v>
                </c:pt>
                <c:pt idx="23406">
                  <c:v>1.7405999999998247</c:v>
                </c:pt>
                <c:pt idx="23407">
                  <c:v>1.7406999999998247</c:v>
                </c:pt>
                <c:pt idx="23408">
                  <c:v>1.7407999999998247</c:v>
                </c:pt>
                <c:pt idx="23409">
                  <c:v>1.7408999999998247</c:v>
                </c:pt>
                <c:pt idx="23410">
                  <c:v>1.7409999999998247</c:v>
                </c:pt>
                <c:pt idx="23411">
                  <c:v>1.7410999999998247</c:v>
                </c:pt>
                <c:pt idx="23412">
                  <c:v>1.7411999999998247</c:v>
                </c:pt>
                <c:pt idx="23413">
                  <c:v>1.7412999999998247</c:v>
                </c:pt>
                <c:pt idx="23414">
                  <c:v>1.7413999999998246</c:v>
                </c:pt>
                <c:pt idx="23415">
                  <c:v>1.7414999999998246</c:v>
                </c:pt>
                <c:pt idx="23416">
                  <c:v>1.7415999999998246</c:v>
                </c:pt>
                <c:pt idx="23417">
                  <c:v>1.7416999999998246</c:v>
                </c:pt>
                <c:pt idx="23418">
                  <c:v>1.7417999999998246</c:v>
                </c:pt>
                <c:pt idx="23419">
                  <c:v>1.7418999999998246</c:v>
                </c:pt>
                <c:pt idx="23420">
                  <c:v>1.7419999999998246</c:v>
                </c:pt>
                <c:pt idx="23421">
                  <c:v>1.7420999999998246</c:v>
                </c:pt>
                <c:pt idx="23422">
                  <c:v>1.7421999999998246</c:v>
                </c:pt>
                <c:pt idx="23423">
                  <c:v>1.7422999999998245</c:v>
                </c:pt>
                <c:pt idx="23424">
                  <c:v>1.7423999999998245</c:v>
                </c:pt>
                <c:pt idx="23425">
                  <c:v>1.7424999999998245</c:v>
                </c:pt>
                <c:pt idx="23426">
                  <c:v>1.7425999999998245</c:v>
                </c:pt>
                <c:pt idx="23427">
                  <c:v>1.7426999999998245</c:v>
                </c:pt>
                <c:pt idx="23428">
                  <c:v>1.7427999999998245</c:v>
                </c:pt>
                <c:pt idx="23429">
                  <c:v>1.7428999999998245</c:v>
                </c:pt>
                <c:pt idx="23430">
                  <c:v>1.7429999999998245</c:v>
                </c:pt>
                <c:pt idx="23431">
                  <c:v>1.7430999999998245</c:v>
                </c:pt>
                <c:pt idx="23432">
                  <c:v>1.7431999999998244</c:v>
                </c:pt>
                <c:pt idx="23433">
                  <c:v>1.7432999999998244</c:v>
                </c:pt>
                <c:pt idx="23434">
                  <c:v>1.7433999999998244</c:v>
                </c:pt>
                <c:pt idx="23435">
                  <c:v>1.7434999999998244</c:v>
                </c:pt>
                <c:pt idx="23436">
                  <c:v>1.7435999999998244</c:v>
                </c:pt>
                <c:pt idx="23437">
                  <c:v>1.7436999999998244</c:v>
                </c:pt>
                <c:pt idx="23438">
                  <c:v>1.7437999999998244</c:v>
                </c:pt>
                <c:pt idx="23439">
                  <c:v>1.7438999999998244</c:v>
                </c:pt>
                <c:pt idx="23440">
                  <c:v>1.7439999999998244</c:v>
                </c:pt>
                <c:pt idx="23441">
                  <c:v>1.7440999999998243</c:v>
                </c:pt>
                <c:pt idx="23442">
                  <c:v>1.7441999999998243</c:v>
                </c:pt>
                <c:pt idx="23443">
                  <c:v>1.7442999999998243</c:v>
                </c:pt>
                <c:pt idx="23444">
                  <c:v>1.7443999999998243</c:v>
                </c:pt>
                <c:pt idx="23445">
                  <c:v>1.7444999999998243</c:v>
                </c:pt>
                <c:pt idx="23446">
                  <c:v>1.7445999999998243</c:v>
                </c:pt>
                <c:pt idx="23447">
                  <c:v>1.7446999999998243</c:v>
                </c:pt>
                <c:pt idx="23448">
                  <c:v>1.7447999999998243</c:v>
                </c:pt>
                <c:pt idx="23449">
                  <c:v>1.7448999999998243</c:v>
                </c:pt>
                <c:pt idx="23450">
                  <c:v>1.7449999999998242</c:v>
                </c:pt>
                <c:pt idx="23451">
                  <c:v>1.7450999999998242</c:v>
                </c:pt>
                <c:pt idx="23452">
                  <c:v>1.7451999999998242</c:v>
                </c:pt>
                <c:pt idx="23453">
                  <c:v>1.7452999999998242</c:v>
                </c:pt>
                <c:pt idx="23454">
                  <c:v>1.7453999999998242</c:v>
                </c:pt>
                <c:pt idx="23455">
                  <c:v>1.7454999999998242</c:v>
                </c:pt>
                <c:pt idx="23456">
                  <c:v>1.7455999999998242</c:v>
                </c:pt>
                <c:pt idx="23457">
                  <c:v>1.7456999999998242</c:v>
                </c:pt>
                <c:pt idx="23458">
                  <c:v>1.7457999999998242</c:v>
                </c:pt>
                <c:pt idx="23459">
                  <c:v>1.7458999999998241</c:v>
                </c:pt>
                <c:pt idx="23460">
                  <c:v>1.7459999999998241</c:v>
                </c:pt>
                <c:pt idx="23461">
                  <c:v>1.7460999999998241</c:v>
                </c:pt>
                <c:pt idx="23462">
                  <c:v>1.7461999999998241</c:v>
                </c:pt>
                <c:pt idx="23463">
                  <c:v>1.7462999999998241</c:v>
                </c:pt>
                <c:pt idx="23464">
                  <c:v>1.7463999999998241</c:v>
                </c:pt>
                <c:pt idx="23465">
                  <c:v>1.7464999999998241</c:v>
                </c:pt>
                <c:pt idx="23466">
                  <c:v>1.7465999999998241</c:v>
                </c:pt>
                <c:pt idx="23467">
                  <c:v>1.7466999999998241</c:v>
                </c:pt>
                <c:pt idx="23468">
                  <c:v>1.746799999999824</c:v>
                </c:pt>
                <c:pt idx="23469">
                  <c:v>1.746899999999824</c:v>
                </c:pt>
                <c:pt idx="23470">
                  <c:v>1.746999999999824</c:v>
                </c:pt>
                <c:pt idx="23471">
                  <c:v>1.747099999999824</c:v>
                </c:pt>
                <c:pt idx="23472">
                  <c:v>1.747199999999824</c:v>
                </c:pt>
                <c:pt idx="23473">
                  <c:v>1.747299999999824</c:v>
                </c:pt>
                <c:pt idx="23474">
                  <c:v>1.747399999999824</c:v>
                </c:pt>
                <c:pt idx="23475">
                  <c:v>1.747499999999824</c:v>
                </c:pt>
                <c:pt idx="23476">
                  <c:v>1.747599999999824</c:v>
                </c:pt>
                <c:pt idx="23477">
                  <c:v>1.7476999999998239</c:v>
                </c:pt>
                <c:pt idx="23478">
                  <c:v>1.7477999999998239</c:v>
                </c:pt>
                <c:pt idx="23479">
                  <c:v>1.7478999999998239</c:v>
                </c:pt>
                <c:pt idx="23480">
                  <c:v>1.7479999999998239</c:v>
                </c:pt>
                <c:pt idx="23481">
                  <c:v>1.7480999999998239</c:v>
                </c:pt>
                <c:pt idx="23482">
                  <c:v>1.7481999999998239</c:v>
                </c:pt>
                <c:pt idx="23483">
                  <c:v>1.7482999999998239</c:v>
                </c:pt>
                <c:pt idx="23484">
                  <c:v>1.7483999999998239</c:v>
                </c:pt>
                <c:pt idx="23485">
                  <c:v>1.7484999999998239</c:v>
                </c:pt>
                <c:pt idx="23486">
                  <c:v>1.7485999999998239</c:v>
                </c:pt>
                <c:pt idx="23487">
                  <c:v>1.7486999999998238</c:v>
                </c:pt>
                <c:pt idx="23488">
                  <c:v>1.7487999999998238</c:v>
                </c:pt>
                <c:pt idx="23489">
                  <c:v>1.7488999999998238</c:v>
                </c:pt>
                <c:pt idx="23490">
                  <c:v>1.7489999999998238</c:v>
                </c:pt>
                <c:pt idx="23491">
                  <c:v>1.7490999999998238</c:v>
                </c:pt>
                <c:pt idx="23492">
                  <c:v>1.7491999999998238</c:v>
                </c:pt>
                <c:pt idx="23493">
                  <c:v>1.7492999999998238</c:v>
                </c:pt>
                <c:pt idx="23494">
                  <c:v>1.7493999999998238</c:v>
                </c:pt>
                <c:pt idx="23495">
                  <c:v>1.7494999999998238</c:v>
                </c:pt>
                <c:pt idx="23496">
                  <c:v>1.7495999999998237</c:v>
                </c:pt>
                <c:pt idx="23497">
                  <c:v>1.7496999999998237</c:v>
                </c:pt>
                <c:pt idx="23498">
                  <c:v>1.7497999999998237</c:v>
                </c:pt>
                <c:pt idx="23499">
                  <c:v>1.7498999999998237</c:v>
                </c:pt>
                <c:pt idx="23500">
                  <c:v>1.7499999999998237</c:v>
                </c:pt>
                <c:pt idx="23501">
                  <c:v>1.7500999999998237</c:v>
                </c:pt>
                <c:pt idx="23502">
                  <c:v>1.7501999999998237</c:v>
                </c:pt>
                <c:pt idx="23503">
                  <c:v>1.7502999999998237</c:v>
                </c:pt>
                <c:pt idx="23504">
                  <c:v>1.7503999999998237</c:v>
                </c:pt>
                <c:pt idx="23505">
                  <c:v>1.7504999999998236</c:v>
                </c:pt>
                <c:pt idx="23506">
                  <c:v>1.7505999999998236</c:v>
                </c:pt>
                <c:pt idx="23507">
                  <c:v>1.7506999999998236</c:v>
                </c:pt>
                <c:pt idx="23508">
                  <c:v>1.7507999999998236</c:v>
                </c:pt>
                <c:pt idx="23509">
                  <c:v>1.7508999999998236</c:v>
                </c:pt>
                <c:pt idx="23510">
                  <c:v>1.7509999999998236</c:v>
                </c:pt>
                <c:pt idx="23511">
                  <c:v>1.7510999999998236</c:v>
                </c:pt>
                <c:pt idx="23512">
                  <c:v>1.7511999999998236</c:v>
                </c:pt>
                <c:pt idx="23513">
                  <c:v>1.7512999999998236</c:v>
                </c:pt>
                <c:pt idx="23514">
                  <c:v>1.7513999999998235</c:v>
                </c:pt>
                <c:pt idx="23515">
                  <c:v>1.7514999999998235</c:v>
                </c:pt>
                <c:pt idx="23516">
                  <c:v>1.7515999999998235</c:v>
                </c:pt>
                <c:pt idx="23517">
                  <c:v>1.7516999999998235</c:v>
                </c:pt>
                <c:pt idx="23518">
                  <c:v>1.7517999999998235</c:v>
                </c:pt>
                <c:pt idx="23519">
                  <c:v>1.7518999999998235</c:v>
                </c:pt>
                <c:pt idx="23520">
                  <c:v>1.7519999999998235</c:v>
                </c:pt>
                <c:pt idx="23521">
                  <c:v>1.7520999999998235</c:v>
                </c:pt>
                <c:pt idx="23522">
                  <c:v>1.7521999999998235</c:v>
                </c:pt>
                <c:pt idx="23523">
                  <c:v>1.7522999999998234</c:v>
                </c:pt>
                <c:pt idx="23524">
                  <c:v>1.7523999999998234</c:v>
                </c:pt>
                <c:pt idx="23525">
                  <c:v>1.7524999999998234</c:v>
                </c:pt>
                <c:pt idx="23526">
                  <c:v>1.7525999999998234</c:v>
                </c:pt>
                <c:pt idx="23527">
                  <c:v>1.7526999999998234</c:v>
                </c:pt>
                <c:pt idx="23528">
                  <c:v>1.7527999999998234</c:v>
                </c:pt>
                <c:pt idx="23529">
                  <c:v>1.7528999999998234</c:v>
                </c:pt>
                <c:pt idx="23530">
                  <c:v>1.7529999999998234</c:v>
                </c:pt>
                <c:pt idx="23531">
                  <c:v>1.7530999999998234</c:v>
                </c:pt>
                <c:pt idx="23532">
                  <c:v>1.7531999999998233</c:v>
                </c:pt>
                <c:pt idx="23533">
                  <c:v>1.7532999999998233</c:v>
                </c:pt>
                <c:pt idx="23534">
                  <c:v>1.7533999999998233</c:v>
                </c:pt>
                <c:pt idx="23535">
                  <c:v>1.7534999999998233</c:v>
                </c:pt>
                <c:pt idx="23536">
                  <c:v>1.7535999999998233</c:v>
                </c:pt>
                <c:pt idx="23537">
                  <c:v>1.7536999999998233</c:v>
                </c:pt>
                <c:pt idx="23538">
                  <c:v>1.7537999999998233</c:v>
                </c:pt>
                <c:pt idx="23539">
                  <c:v>1.7538999999998233</c:v>
                </c:pt>
                <c:pt idx="23540">
                  <c:v>1.7539999999998233</c:v>
                </c:pt>
                <c:pt idx="23541">
                  <c:v>1.7540999999998232</c:v>
                </c:pt>
                <c:pt idx="23542">
                  <c:v>1.7541999999998232</c:v>
                </c:pt>
                <c:pt idx="23543">
                  <c:v>1.7542999999998232</c:v>
                </c:pt>
                <c:pt idx="23544">
                  <c:v>1.7543999999998232</c:v>
                </c:pt>
                <c:pt idx="23545">
                  <c:v>1.7544999999998232</c:v>
                </c:pt>
                <c:pt idx="23546">
                  <c:v>1.7545999999998232</c:v>
                </c:pt>
                <c:pt idx="23547">
                  <c:v>1.7546999999998232</c:v>
                </c:pt>
                <c:pt idx="23548">
                  <c:v>1.7547999999998232</c:v>
                </c:pt>
                <c:pt idx="23549">
                  <c:v>1.7548999999998232</c:v>
                </c:pt>
                <c:pt idx="23550">
                  <c:v>1.7549999999998231</c:v>
                </c:pt>
                <c:pt idx="23551">
                  <c:v>1.7550999999998231</c:v>
                </c:pt>
                <c:pt idx="23552">
                  <c:v>1.7551999999998231</c:v>
                </c:pt>
                <c:pt idx="23553">
                  <c:v>1.7552999999998231</c:v>
                </c:pt>
                <c:pt idx="23554">
                  <c:v>1.7553999999998231</c:v>
                </c:pt>
                <c:pt idx="23555">
                  <c:v>1.7554999999998231</c:v>
                </c:pt>
                <c:pt idx="23556">
                  <c:v>1.7555999999998231</c:v>
                </c:pt>
                <c:pt idx="23557">
                  <c:v>1.7556999999998231</c:v>
                </c:pt>
                <c:pt idx="23558">
                  <c:v>1.7557999999998231</c:v>
                </c:pt>
                <c:pt idx="23559">
                  <c:v>1.755899999999823</c:v>
                </c:pt>
                <c:pt idx="23560">
                  <c:v>1.755999999999823</c:v>
                </c:pt>
                <c:pt idx="23561">
                  <c:v>1.756099999999823</c:v>
                </c:pt>
                <c:pt idx="23562">
                  <c:v>1.756199999999823</c:v>
                </c:pt>
                <c:pt idx="23563">
                  <c:v>1.756299999999823</c:v>
                </c:pt>
                <c:pt idx="23564">
                  <c:v>1.756399999999823</c:v>
                </c:pt>
                <c:pt idx="23565">
                  <c:v>1.756499999999823</c:v>
                </c:pt>
                <c:pt idx="23566">
                  <c:v>1.756599999999823</c:v>
                </c:pt>
                <c:pt idx="23567">
                  <c:v>1.756699999999823</c:v>
                </c:pt>
                <c:pt idx="23568">
                  <c:v>1.7567999999998229</c:v>
                </c:pt>
                <c:pt idx="23569">
                  <c:v>1.7568999999998229</c:v>
                </c:pt>
                <c:pt idx="23570">
                  <c:v>1.7569999999998229</c:v>
                </c:pt>
                <c:pt idx="23571">
                  <c:v>1.7570999999998229</c:v>
                </c:pt>
                <c:pt idx="23572">
                  <c:v>1.7571999999998229</c:v>
                </c:pt>
                <c:pt idx="23573">
                  <c:v>1.7572999999998229</c:v>
                </c:pt>
                <c:pt idx="23574">
                  <c:v>1.7573999999998229</c:v>
                </c:pt>
                <c:pt idx="23575">
                  <c:v>1.7574999999998229</c:v>
                </c:pt>
                <c:pt idx="23576">
                  <c:v>1.7575999999998229</c:v>
                </c:pt>
                <c:pt idx="23577">
                  <c:v>1.7576999999998228</c:v>
                </c:pt>
                <c:pt idx="23578">
                  <c:v>1.7577999999998228</c:v>
                </c:pt>
                <c:pt idx="23579">
                  <c:v>1.7578999999998228</c:v>
                </c:pt>
                <c:pt idx="23580">
                  <c:v>1.7579999999998228</c:v>
                </c:pt>
                <c:pt idx="23581">
                  <c:v>1.7580999999998228</c:v>
                </c:pt>
                <c:pt idx="23582">
                  <c:v>1.7581999999998228</c:v>
                </c:pt>
                <c:pt idx="23583">
                  <c:v>1.7582999999998228</c:v>
                </c:pt>
                <c:pt idx="23584">
                  <c:v>1.7583999999998228</c:v>
                </c:pt>
                <c:pt idx="23585">
                  <c:v>1.7584999999998228</c:v>
                </c:pt>
                <c:pt idx="23586">
                  <c:v>1.7585999999998227</c:v>
                </c:pt>
                <c:pt idx="23587">
                  <c:v>1.7586999999998227</c:v>
                </c:pt>
                <c:pt idx="23588">
                  <c:v>1.7587999999998227</c:v>
                </c:pt>
                <c:pt idx="23589">
                  <c:v>1.7588999999998227</c:v>
                </c:pt>
                <c:pt idx="23590">
                  <c:v>1.7589999999998227</c:v>
                </c:pt>
                <c:pt idx="23591">
                  <c:v>1.7590999999998227</c:v>
                </c:pt>
                <c:pt idx="23592">
                  <c:v>1.7591999999998227</c:v>
                </c:pt>
                <c:pt idx="23593">
                  <c:v>1.7592999999998227</c:v>
                </c:pt>
                <c:pt idx="23594">
                  <c:v>1.7593999999998227</c:v>
                </c:pt>
                <c:pt idx="23595">
                  <c:v>1.7594999999998227</c:v>
                </c:pt>
                <c:pt idx="23596">
                  <c:v>1.7595999999998226</c:v>
                </c:pt>
                <c:pt idx="23597">
                  <c:v>1.7596999999998226</c:v>
                </c:pt>
                <c:pt idx="23598">
                  <c:v>1.7597999999998226</c:v>
                </c:pt>
                <c:pt idx="23599">
                  <c:v>1.7598999999998226</c:v>
                </c:pt>
                <c:pt idx="23600">
                  <c:v>1.7599999999998226</c:v>
                </c:pt>
                <c:pt idx="23601">
                  <c:v>1.7600999999998226</c:v>
                </c:pt>
                <c:pt idx="23602">
                  <c:v>1.7601999999998226</c:v>
                </c:pt>
                <c:pt idx="23603">
                  <c:v>1.7602999999998226</c:v>
                </c:pt>
                <c:pt idx="23604">
                  <c:v>1.7603999999998226</c:v>
                </c:pt>
                <c:pt idx="23605">
                  <c:v>1.7604999999998225</c:v>
                </c:pt>
                <c:pt idx="23606">
                  <c:v>1.7605999999998225</c:v>
                </c:pt>
                <c:pt idx="23607">
                  <c:v>1.7606999999998225</c:v>
                </c:pt>
                <c:pt idx="23608">
                  <c:v>1.7607999999998225</c:v>
                </c:pt>
                <c:pt idx="23609">
                  <c:v>1.7608999999998225</c:v>
                </c:pt>
                <c:pt idx="23610">
                  <c:v>1.7609999999998225</c:v>
                </c:pt>
                <c:pt idx="23611">
                  <c:v>1.7610999999998225</c:v>
                </c:pt>
                <c:pt idx="23612">
                  <c:v>1.7611999999998225</c:v>
                </c:pt>
                <c:pt idx="23613">
                  <c:v>1.7612999999998225</c:v>
                </c:pt>
                <c:pt idx="23614">
                  <c:v>1.7613999999998224</c:v>
                </c:pt>
                <c:pt idx="23615">
                  <c:v>1.7614999999998224</c:v>
                </c:pt>
                <c:pt idx="23616">
                  <c:v>1.7615999999998224</c:v>
                </c:pt>
                <c:pt idx="23617">
                  <c:v>1.7616999999998224</c:v>
                </c:pt>
                <c:pt idx="23618">
                  <c:v>1.7617999999998224</c:v>
                </c:pt>
                <c:pt idx="23619">
                  <c:v>1.7618999999998224</c:v>
                </c:pt>
                <c:pt idx="23620">
                  <c:v>1.7619999999998224</c:v>
                </c:pt>
                <c:pt idx="23621">
                  <c:v>1.7620999999998224</c:v>
                </c:pt>
                <c:pt idx="23622">
                  <c:v>1.7621999999998224</c:v>
                </c:pt>
                <c:pt idx="23623">
                  <c:v>1.7622999999998223</c:v>
                </c:pt>
                <c:pt idx="23624">
                  <c:v>1.7623999999998223</c:v>
                </c:pt>
                <c:pt idx="23625">
                  <c:v>1.7624999999998223</c:v>
                </c:pt>
                <c:pt idx="23626">
                  <c:v>1.7625999999998223</c:v>
                </c:pt>
                <c:pt idx="23627">
                  <c:v>1.7626999999998223</c:v>
                </c:pt>
                <c:pt idx="23628">
                  <c:v>1.7627999999998223</c:v>
                </c:pt>
                <c:pt idx="23629">
                  <c:v>1.7628999999998223</c:v>
                </c:pt>
                <c:pt idx="23630">
                  <c:v>1.7629999999998223</c:v>
                </c:pt>
                <c:pt idx="23631">
                  <c:v>1.7630999999998223</c:v>
                </c:pt>
                <c:pt idx="23632">
                  <c:v>1.7631999999998222</c:v>
                </c:pt>
                <c:pt idx="23633">
                  <c:v>1.7632999999998222</c:v>
                </c:pt>
                <c:pt idx="23634">
                  <c:v>1.7633999999998222</c:v>
                </c:pt>
                <c:pt idx="23635">
                  <c:v>1.7634999999998222</c:v>
                </c:pt>
                <c:pt idx="23636">
                  <c:v>1.7635999999998222</c:v>
                </c:pt>
                <c:pt idx="23637">
                  <c:v>1.7636999999998222</c:v>
                </c:pt>
                <c:pt idx="23638">
                  <c:v>1.7637999999998222</c:v>
                </c:pt>
                <c:pt idx="23639">
                  <c:v>1.7638999999998222</c:v>
                </c:pt>
                <c:pt idx="23640">
                  <c:v>1.7639999999998222</c:v>
                </c:pt>
                <c:pt idx="23641">
                  <c:v>1.7640999999998221</c:v>
                </c:pt>
                <c:pt idx="23642">
                  <c:v>1.7641999999998221</c:v>
                </c:pt>
                <c:pt idx="23643">
                  <c:v>1.7642999999998221</c:v>
                </c:pt>
                <c:pt idx="23644">
                  <c:v>1.7643999999998221</c:v>
                </c:pt>
                <c:pt idx="23645">
                  <c:v>1.7644999999998221</c:v>
                </c:pt>
                <c:pt idx="23646">
                  <c:v>1.7645999999998221</c:v>
                </c:pt>
                <c:pt idx="23647">
                  <c:v>1.7646999999998221</c:v>
                </c:pt>
                <c:pt idx="23648">
                  <c:v>1.7647999999998221</c:v>
                </c:pt>
                <c:pt idx="23649">
                  <c:v>1.7648999999998221</c:v>
                </c:pt>
                <c:pt idx="23650">
                  <c:v>1.764999999999822</c:v>
                </c:pt>
                <c:pt idx="23651">
                  <c:v>1.765099999999822</c:v>
                </c:pt>
                <c:pt idx="23652">
                  <c:v>1.765199999999822</c:v>
                </c:pt>
                <c:pt idx="23653">
                  <c:v>1.765299999999822</c:v>
                </c:pt>
                <c:pt idx="23654">
                  <c:v>1.765399999999822</c:v>
                </c:pt>
                <c:pt idx="23655">
                  <c:v>1.765499999999822</c:v>
                </c:pt>
                <c:pt idx="23656">
                  <c:v>1.765599999999822</c:v>
                </c:pt>
                <c:pt idx="23657">
                  <c:v>1.765699999999822</c:v>
                </c:pt>
                <c:pt idx="23658">
                  <c:v>1.765799999999822</c:v>
                </c:pt>
                <c:pt idx="23659">
                  <c:v>1.7658999999998219</c:v>
                </c:pt>
                <c:pt idx="23660">
                  <c:v>1.7659999999998219</c:v>
                </c:pt>
                <c:pt idx="23661">
                  <c:v>1.7660999999998219</c:v>
                </c:pt>
                <c:pt idx="23662">
                  <c:v>1.7661999999998219</c:v>
                </c:pt>
                <c:pt idx="23663">
                  <c:v>1.7662999999998219</c:v>
                </c:pt>
                <c:pt idx="23664">
                  <c:v>1.7663999999998219</c:v>
                </c:pt>
                <c:pt idx="23665">
                  <c:v>1.7664999999998219</c:v>
                </c:pt>
                <c:pt idx="23666">
                  <c:v>1.7665999999998219</c:v>
                </c:pt>
                <c:pt idx="23667">
                  <c:v>1.7666999999998219</c:v>
                </c:pt>
                <c:pt idx="23668">
                  <c:v>1.7667999999998218</c:v>
                </c:pt>
                <c:pt idx="23669">
                  <c:v>1.7668999999998218</c:v>
                </c:pt>
                <c:pt idx="23670">
                  <c:v>1.7669999999998218</c:v>
                </c:pt>
                <c:pt idx="23671">
                  <c:v>1.7670999999998218</c:v>
                </c:pt>
                <c:pt idx="23672">
                  <c:v>1.7671999999998218</c:v>
                </c:pt>
                <c:pt idx="23673">
                  <c:v>1.7672999999998218</c:v>
                </c:pt>
                <c:pt idx="23674">
                  <c:v>1.7673999999998218</c:v>
                </c:pt>
                <c:pt idx="23675">
                  <c:v>1.7674999999998218</c:v>
                </c:pt>
                <c:pt idx="23676">
                  <c:v>1.7675999999998218</c:v>
                </c:pt>
                <c:pt idx="23677">
                  <c:v>1.7676999999998217</c:v>
                </c:pt>
                <c:pt idx="23678">
                  <c:v>1.7677999999998217</c:v>
                </c:pt>
                <c:pt idx="23679">
                  <c:v>1.7678999999998217</c:v>
                </c:pt>
                <c:pt idx="23680">
                  <c:v>1.7679999999998217</c:v>
                </c:pt>
                <c:pt idx="23681">
                  <c:v>1.7680999999998217</c:v>
                </c:pt>
                <c:pt idx="23682">
                  <c:v>1.7681999999998217</c:v>
                </c:pt>
                <c:pt idx="23683">
                  <c:v>1.7682999999998217</c:v>
                </c:pt>
                <c:pt idx="23684">
                  <c:v>1.7683999999998217</c:v>
                </c:pt>
                <c:pt idx="23685">
                  <c:v>1.7684999999998217</c:v>
                </c:pt>
                <c:pt idx="23686">
                  <c:v>1.7685999999998216</c:v>
                </c:pt>
                <c:pt idx="23687">
                  <c:v>1.7686999999998216</c:v>
                </c:pt>
                <c:pt idx="23688">
                  <c:v>1.7687999999998216</c:v>
                </c:pt>
                <c:pt idx="23689">
                  <c:v>1.7688999999998216</c:v>
                </c:pt>
                <c:pt idx="23690">
                  <c:v>1.7689999999998216</c:v>
                </c:pt>
                <c:pt idx="23691">
                  <c:v>1.7690999999998216</c:v>
                </c:pt>
                <c:pt idx="23692">
                  <c:v>1.7691999999998216</c:v>
                </c:pt>
                <c:pt idx="23693">
                  <c:v>1.7692999999998216</c:v>
                </c:pt>
                <c:pt idx="23694">
                  <c:v>1.7693999999998216</c:v>
                </c:pt>
                <c:pt idx="23695">
                  <c:v>1.7694999999998215</c:v>
                </c:pt>
                <c:pt idx="23696">
                  <c:v>1.7695999999998215</c:v>
                </c:pt>
                <c:pt idx="23697">
                  <c:v>1.7696999999998215</c:v>
                </c:pt>
                <c:pt idx="23698">
                  <c:v>1.7697999999998215</c:v>
                </c:pt>
                <c:pt idx="23699">
                  <c:v>1.7698999999998215</c:v>
                </c:pt>
                <c:pt idx="23700">
                  <c:v>1.7699999999998215</c:v>
                </c:pt>
                <c:pt idx="23701">
                  <c:v>1.7700999999998215</c:v>
                </c:pt>
                <c:pt idx="23702">
                  <c:v>1.7701999999998215</c:v>
                </c:pt>
                <c:pt idx="23703">
                  <c:v>1.7702999999998215</c:v>
                </c:pt>
                <c:pt idx="23704">
                  <c:v>1.7703999999998214</c:v>
                </c:pt>
                <c:pt idx="23705">
                  <c:v>1.7704999999998214</c:v>
                </c:pt>
                <c:pt idx="23706">
                  <c:v>1.7705999999998214</c:v>
                </c:pt>
                <c:pt idx="23707">
                  <c:v>1.7706999999998214</c:v>
                </c:pt>
                <c:pt idx="23708">
                  <c:v>1.7707999999998214</c:v>
                </c:pt>
                <c:pt idx="23709">
                  <c:v>1.7708999999998214</c:v>
                </c:pt>
                <c:pt idx="23710">
                  <c:v>1.7709999999998214</c:v>
                </c:pt>
                <c:pt idx="23711">
                  <c:v>1.7710999999998214</c:v>
                </c:pt>
                <c:pt idx="23712">
                  <c:v>1.7711999999998214</c:v>
                </c:pt>
                <c:pt idx="23713">
                  <c:v>1.7712999999998214</c:v>
                </c:pt>
                <c:pt idx="23714">
                  <c:v>1.7713999999998213</c:v>
                </c:pt>
                <c:pt idx="23715">
                  <c:v>1.7714999999998213</c:v>
                </c:pt>
                <c:pt idx="23716">
                  <c:v>1.7715999999998213</c:v>
                </c:pt>
                <c:pt idx="23717">
                  <c:v>1.7716999999998213</c:v>
                </c:pt>
                <c:pt idx="23718">
                  <c:v>1.7717999999998213</c:v>
                </c:pt>
                <c:pt idx="23719">
                  <c:v>1.7718999999998213</c:v>
                </c:pt>
                <c:pt idx="23720">
                  <c:v>1.7719999999998213</c:v>
                </c:pt>
                <c:pt idx="23721">
                  <c:v>1.7720999999998213</c:v>
                </c:pt>
                <c:pt idx="23722">
                  <c:v>1.7721999999998213</c:v>
                </c:pt>
                <c:pt idx="23723">
                  <c:v>1.7722999999998212</c:v>
                </c:pt>
                <c:pt idx="23724">
                  <c:v>1.7723999999998212</c:v>
                </c:pt>
                <c:pt idx="23725">
                  <c:v>1.7724999999998212</c:v>
                </c:pt>
                <c:pt idx="23726">
                  <c:v>1.7725999999998212</c:v>
                </c:pt>
                <c:pt idx="23727">
                  <c:v>1.7726999999998212</c:v>
                </c:pt>
                <c:pt idx="23728">
                  <c:v>1.7727999999998212</c:v>
                </c:pt>
                <c:pt idx="23729">
                  <c:v>1.7728999999998212</c:v>
                </c:pt>
                <c:pt idx="23730">
                  <c:v>1.7729999999998212</c:v>
                </c:pt>
                <c:pt idx="23731">
                  <c:v>1.7730999999998212</c:v>
                </c:pt>
                <c:pt idx="23732">
                  <c:v>1.7731999999998211</c:v>
                </c:pt>
                <c:pt idx="23733">
                  <c:v>1.7732999999998211</c:v>
                </c:pt>
                <c:pt idx="23734">
                  <c:v>1.7733999999998211</c:v>
                </c:pt>
                <c:pt idx="23735">
                  <c:v>1.7734999999998211</c:v>
                </c:pt>
                <c:pt idx="23736">
                  <c:v>1.7735999999998211</c:v>
                </c:pt>
                <c:pt idx="23737">
                  <c:v>1.7736999999998211</c:v>
                </c:pt>
                <c:pt idx="23738">
                  <c:v>1.7737999999998211</c:v>
                </c:pt>
                <c:pt idx="23739">
                  <c:v>1.7738999999998211</c:v>
                </c:pt>
                <c:pt idx="23740">
                  <c:v>1.7739999999998211</c:v>
                </c:pt>
                <c:pt idx="23741">
                  <c:v>1.774099999999821</c:v>
                </c:pt>
                <c:pt idx="23742">
                  <c:v>1.774199999999821</c:v>
                </c:pt>
                <c:pt idx="23743">
                  <c:v>1.774299999999821</c:v>
                </c:pt>
                <c:pt idx="23744">
                  <c:v>1.774399999999821</c:v>
                </c:pt>
                <c:pt idx="23745">
                  <c:v>1.774499999999821</c:v>
                </c:pt>
                <c:pt idx="23746">
                  <c:v>1.774599999999821</c:v>
                </c:pt>
                <c:pt idx="23747">
                  <c:v>1.774699999999821</c:v>
                </c:pt>
                <c:pt idx="23748">
                  <c:v>1.774799999999821</c:v>
                </c:pt>
                <c:pt idx="23749">
                  <c:v>1.774899999999821</c:v>
                </c:pt>
                <c:pt idx="23750">
                  <c:v>1.7749999999998209</c:v>
                </c:pt>
                <c:pt idx="23751">
                  <c:v>1.7750999999998209</c:v>
                </c:pt>
                <c:pt idx="23752">
                  <c:v>1.7751999999998209</c:v>
                </c:pt>
                <c:pt idx="23753">
                  <c:v>1.7752999999998209</c:v>
                </c:pt>
                <c:pt idx="23754">
                  <c:v>1.7753999999998209</c:v>
                </c:pt>
                <c:pt idx="23755">
                  <c:v>1.7754999999998209</c:v>
                </c:pt>
                <c:pt idx="23756">
                  <c:v>1.7755999999998209</c:v>
                </c:pt>
                <c:pt idx="23757">
                  <c:v>1.7756999999998209</c:v>
                </c:pt>
                <c:pt idx="23758">
                  <c:v>1.7757999999998209</c:v>
                </c:pt>
                <c:pt idx="23759">
                  <c:v>1.7758999999998208</c:v>
                </c:pt>
                <c:pt idx="23760">
                  <c:v>1.7759999999998208</c:v>
                </c:pt>
                <c:pt idx="23761">
                  <c:v>1.7760999999998208</c:v>
                </c:pt>
                <c:pt idx="23762">
                  <c:v>1.7761999999998208</c:v>
                </c:pt>
                <c:pt idx="23763">
                  <c:v>1.7762999999998208</c:v>
                </c:pt>
                <c:pt idx="23764">
                  <c:v>1.7763999999998208</c:v>
                </c:pt>
                <c:pt idx="23765">
                  <c:v>1.7764999999998208</c:v>
                </c:pt>
                <c:pt idx="23766">
                  <c:v>1.7765999999998208</c:v>
                </c:pt>
                <c:pt idx="23767">
                  <c:v>1.7766999999998208</c:v>
                </c:pt>
                <c:pt idx="23768">
                  <c:v>1.7767999999998207</c:v>
                </c:pt>
                <c:pt idx="23769">
                  <c:v>1.7768999999998207</c:v>
                </c:pt>
                <c:pt idx="23770">
                  <c:v>1.7769999999998207</c:v>
                </c:pt>
                <c:pt idx="23771">
                  <c:v>1.7770999999998207</c:v>
                </c:pt>
                <c:pt idx="23772">
                  <c:v>1.7771999999998207</c:v>
                </c:pt>
                <c:pt idx="23773">
                  <c:v>1.7772999999998207</c:v>
                </c:pt>
                <c:pt idx="23774">
                  <c:v>1.7773999999998207</c:v>
                </c:pt>
                <c:pt idx="23775">
                  <c:v>1.7774999999998207</c:v>
                </c:pt>
                <c:pt idx="23776">
                  <c:v>1.7775999999998207</c:v>
                </c:pt>
                <c:pt idx="23777">
                  <c:v>1.7776999999998206</c:v>
                </c:pt>
                <c:pt idx="23778">
                  <c:v>1.7777999999998206</c:v>
                </c:pt>
                <c:pt idx="23779">
                  <c:v>1.7778999999998206</c:v>
                </c:pt>
                <c:pt idx="23780">
                  <c:v>1.7779999999998206</c:v>
                </c:pt>
                <c:pt idx="23781">
                  <c:v>1.7780999999998206</c:v>
                </c:pt>
                <c:pt idx="23782">
                  <c:v>1.7781999999998206</c:v>
                </c:pt>
                <c:pt idx="23783">
                  <c:v>1.7782999999998206</c:v>
                </c:pt>
                <c:pt idx="23784">
                  <c:v>1.7783999999998206</c:v>
                </c:pt>
                <c:pt idx="23785">
                  <c:v>1.7784999999998206</c:v>
                </c:pt>
                <c:pt idx="23786">
                  <c:v>1.7785999999998205</c:v>
                </c:pt>
                <c:pt idx="23787">
                  <c:v>1.7786999999998205</c:v>
                </c:pt>
                <c:pt idx="23788">
                  <c:v>1.7787999999998205</c:v>
                </c:pt>
                <c:pt idx="23789">
                  <c:v>1.7788999999998205</c:v>
                </c:pt>
                <c:pt idx="23790">
                  <c:v>1.7789999999998205</c:v>
                </c:pt>
                <c:pt idx="23791">
                  <c:v>1.7790999999998205</c:v>
                </c:pt>
                <c:pt idx="23792">
                  <c:v>1.7791999999998205</c:v>
                </c:pt>
                <c:pt idx="23793">
                  <c:v>1.7792999999998205</c:v>
                </c:pt>
                <c:pt idx="23794">
                  <c:v>1.7793999999998205</c:v>
                </c:pt>
                <c:pt idx="23795">
                  <c:v>1.7794999999998204</c:v>
                </c:pt>
                <c:pt idx="23796">
                  <c:v>1.7795999999998204</c:v>
                </c:pt>
                <c:pt idx="23797">
                  <c:v>1.7796999999998204</c:v>
                </c:pt>
                <c:pt idx="23798">
                  <c:v>1.7797999999998204</c:v>
                </c:pt>
                <c:pt idx="23799">
                  <c:v>1.7798999999998204</c:v>
                </c:pt>
                <c:pt idx="23800">
                  <c:v>1.7799999999998204</c:v>
                </c:pt>
                <c:pt idx="23801">
                  <c:v>1.7800999999998204</c:v>
                </c:pt>
                <c:pt idx="23802">
                  <c:v>1.7801999999998204</c:v>
                </c:pt>
                <c:pt idx="23803">
                  <c:v>1.7802999999998204</c:v>
                </c:pt>
                <c:pt idx="23804">
                  <c:v>1.7803999999998203</c:v>
                </c:pt>
                <c:pt idx="23805">
                  <c:v>1.7804999999998203</c:v>
                </c:pt>
                <c:pt idx="23806">
                  <c:v>1.7805999999998203</c:v>
                </c:pt>
                <c:pt idx="23807">
                  <c:v>1.7806999999998203</c:v>
                </c:pt>
                <c:pt idx="23808">
                  <c:v>1.7807999999998203</c:v>
                </c:pt>
                <c:pt idx="23809">
                  <c:v>1.7808999999998203</c:v>
                </c:pt>
                <c:pt idx="23810">
                  <c:v>1.7809999999998203</c:v>
                </c:pt>
                <c:pt idx="23811">
                  <c:v>1.7810999999998203</c:v>
                </c:pt>
                <c:pt idx="23812">
                  <c:v>1.7811999999998203</c:v>
                </c:pt>
                <c:pt idx="23813">
                  <c:v>1.7812999999998202</c:v>
                </c:pt>
                <c:pt idx="23814">
                  <c:v>1.7813999999998202</c:v>
                </c:pt>
                <c:pt idx="23815">
                  <c:v>1.7814999999998202</c:v>
                </c:pt>
                <c:pt idx="23816">
                  <c:v>1.7815999999998202</c:v>
                </c:pt>
                <c:pt idx="23817">
                  <c:v>1.7816999999998202</c:v>
                </c:pt>
                <c:pt idx="23818">
                  <c:v>1.7817999999998202</c:v>
                </c:pt>
                <c:pt idx="23819">
                  <c:v>1.7818999999998202</c:v>
                </c:pt>
                <c:pt idx="23820">
                  <c:v>1.7819999999998202</c:v>
                </c:pt>
                <c:pt idx="23821">
                  <c:v>1.7820999999998202</c:v>
                </c:pt>
                <c:pt idx="23822">
                  <c:v>1.7821999999998202</c:v>
                </c:pt>
                <c:pt idx="23823">
                  <c:v>1.7822999999998201</c:v>
                </c:pt>
                <c:pt idx="23824">
                  <c:v>1.7823999999998201</c:v>
                </c:pt>
                <c:pt idx="23825">
                  <c:v>1.7824999999998201</c:v>
                </c:pt>
                <c:pt idx="23826">
                  <c:v>1.7825999999998201</c:v>
                </c:pt>
                <c:pt idx="23827">
                  <c:v>1.7826999999998201</c:v>
                </c:pt>
                <c:pt idx="23828">
                  <c:v>1.7827999999998201</c:v>
                </c:pt>
                <c:pt idx="23829">
                  <c:v>1.7828999999998201</c:v>
                </c:pt>
                <c:pt idx="23830">
                  <c:v>1.7829999999998201</c:v>
                </c:pt>
                <c:pt idx="23831">
                  <c:v>1.7830999999998201</c:v>
                </c:pt>
                <c:pt idx="23832">
                  <c:v>1.78319999999982</c:v>
                </c:pt>
                <c:pt idx="23833">
                  <c:v>1.78329999999982</c:v>
                </c:pt>
                <c:pt idx="23834">
                  <c:v>1.78339999999982</c:v>
                </c:pt>
                <c:pt idx="23835">
                  <c:v>1.78349999999982</c:v>
                </c:pt>
                <c:pt idx="23836">
                  <c:v>1.78359999999982</c:v>
                </c:pt>
                <c:pt idx="23837">
                  <c:v>1.78369999999982</c:v>
                </c:pt>
                <c:pt idx="23838">
                  <c:v>1.78379999999982</c:v>
                </c:pt>
                <c:pt idx="23839">
                  <c:v>1.78389999999982</c:v>
                </c:pt>
                <c:pt idx="23840">
                  <c:v>1.78399999999982</c:v>
                </c:pt>
                <c:pt idx="23841">
                  <c:v>1.7840999999998199</c:v>
                </c:pt>
                <c:pt idx="23842">
                  <c:v>1.7841999999998199</c:v>
                </c:pt>
                <c:pt idx="23843">
                  <c:v>1.7842999999998199</c:v>
                </c:pt>
                <c:pt idx="23844">
                  <c:v>1.7843999999998199</c:v>
                </c:pt>
                <c:pt idx="23845">
                  <c:v>1.7844999999998199</c:v>
                </c:pt>
                <c:pt idx="23846">
                  <c:v>1.7845999999998199</c:v>
                </c:pt>
                <c:pt idx="23847">
                  <c:v>1.7846999999998199</c:v>
                </c:pt>
                <c:pt idx="23848">
                  <c:v>1.7847999999998199</c:v>
                </c:pt>
                <c:pt idx="23849">
                  <c:v>1.7848999999998199</c:v>
                </c:pt>
                <c:pt idx="23850">
                  <c:v>1.7849999999998198</c:v>
                </c:pt>
                <c:pt idx="23851">
                  <c:v>1.7850999999998198</c:v>
                </c:pt>
                <c:pt idx="23852">
                  <c:v>1.7851999999998198</c:v>
                </c:pt>
                <c:pt idx="23853">
                  <c:v>1.7852999999998198</c:v>
                </c:pt>
                <c:pt idx="23854">
                  <c:v>1.7853999999998198</c:v>
                </c:pt>
                <c:pt idx="23855">
                  <c:v>1.7854999999998198</c:v>
                </c:pt>
                <c:pt idx="23856">
                  <c:v>1.7855999999998198</c:v>
                </c:pt>
                <c:pt idx="23857">
                  <c:v>1.7856999999998198</c:v>
                </c:pt>
                <c:pt idx="23858">
                  <c:v>1.7857999999998198</c:v>
                </c:pt>
                <c:pt idx="23859">
                  <c:v>1.7858999999998197</c:v>
                </c:pt>
                <c:pt idx="23860">
                  <c:v>1.7859999999998197</c:v>
                </c:pt>
                <c:pt idx="23861">
                  <c:v>1.7860999999998197</c:v>
                </c:pt>
                <c:pt idx="23862">
                  <c:v>1.7861999999998197</c:v>
                </c:pt>
                <c:pt idx="23863">
                  <c:v>1.7862999999998197</c:v>
                </c:pt>
                <c:pt idx="23864">
                  <c:v>1.7863999999998197</c:v>
                </c:pt>
                <c:pt idx="23865">
                  <c:v>1.7864999999998197</c:v>
                </c:pt>
                <c:pt idx="23866">
                  <c:v>1.7865999999998197</c:v>
                </c:pt>
                <c:pt idx="23867">
                  <c:v>1.7866999999998197</c:v>
                </c:pt>
                <c:pt idx="23868">
                  <c:v>1.7867999999998196</c:v>
                </c:pt>
                <c:pt idx="23869">
                  <c:v>1.7868999999998196</c:v>
                </c:pt>
                <c:pt idx="23870">
                  <c:v>1.7869999999998196</c:v>
                </c:pt>
                <c:pt idx="23871">
                  <c:v>1.7870999999998196</c:v>
                </c:pt>
                <c:pt idx="23872">
                  <c:v>1.7871999999998196</c:v>
                </c:pt>
                <c:pt idx="23873">
                  <c:v>1.7872999999998196</c:v>
                </c:pt>
                <c:pt idx="23874">
                  <c:v>1.7873999999998196</c:v>
                </c:pt>
                <c:pt idx="23875">
                  <c:v>1.7874999999998196</c:v>
                </c:pt>
                <c:pt idx="23876">
                  <c:v>1.7875999999998196</c:v>
                </c:pt>
                <c:pt idx="23877">
                  <c:v>1.7876999999998195</c:v>
                </c:pt>
                <c:pt idx="23878">
                  <c:v>1.7877999999998195</c:v>
                </c:pt>
                <c:pt idx="23879">
                  <c:v>1.7878999999998195</c:v>
                </c:pt>
                <c:pt idx="23880">
                  <c:v>1.7879999999998195</c:v>
                </c:pt>
                <c:pt idx="23881">
                  <c:v>1.7880999999998195</c:v>
                </c:pt>
                <c:pt idx="23882">
                  <c:v>1.7881999999998195</c:v>
                </c:pt>
                <c:pt idx="23883">
                  <c:v>1.7882999999998195</c:v>
                </c:pt>
                <c:pt idx="23884">
                  <c:v>1.7883999999998195</c:v>
                </c:pt>
                <c:pt idx="23885">
                  <c:v>1.7884999999998195</c:v>
                </c:pt>
                <c:pt idx="23886">
                  <c:v>1.7885999999998194</c:v>
                </c:pt>
                <c:pt idx="23887">
                  <c:v>1.7886999999998194</c:v>
                </c:pt>
                <c:pt idx="23888">
                  <c:v>1.7887999999998194</c:v>
                </c:pt>
                <c:pt idx="23889">
                  <c:v>1.7888999999998194</c:v>
                </c:pt>
                <c:pt idx="23890">
                  <c:v>1.7889999999998194</c:v>
                </c:pt>
                <c:pt idx="23891">
                  <c:v>1.7890999999998194</c:v>
                </c:pt>
                <c:pt idx="23892">
                  <c:v>1.7891999999998194</c:v>
                </c:pt>
                <c:pt idx="23893">
                  <c:v>1.7892999999998194</c:v>
                </c:pt>
                <c:pt idx="23894">
                  <c:v>1.7893999999998194</c:v>
                </c:pt>
                <c:pt idx="23895">
                  <c:v>1.7894999999998193</c:v>
                </c:pt>
                <c:pt idx="23896">
                  <c:v>1.7895999999998193</c:v>
                </c:pt>
                <c:pt idx="23897">
                  <c:v>1.7896999999998193</c:v>
                </c:pt>
                <c:pt idx="23898">
                  <c:v>1.7897999999998193</c:v>
                </c:pt>
                <c:pt idx="23899">
                  <c:v>1.7898999999998193</c:v>
                </c:pt>
                <c:pt idx="23900">
                  <c:v>1.7899999999998193</c:v>
                </c:pt>
                <c:pt idx="23901">
                  <c:v>1.7900999999998193</c:v>
                </c:pt>
                <c:pt idx="23902">
                  <c:v>1.7901999999998193</c:v>
                </c:pt>
                <c:pt idx="23903">
                  <c:v>1.7902999999998193</c:v>
                </c:pt>
                <c:pt idx="23904">
                  <c:v>1.7903999999998192</c:v>
                </c:pt>
                <c:pt idx="23905">
                  <c:v>1.7904999999998192</c:v>
                </c:pt>
                <c:pt idx="23906">
                  <c:v>1.7905999999998192</c:v>
                </c:pt>
                <c:pt idx="23907">
                  <c:v>1.7906999999998192</c:v>
                </c:pt>
                <c:pt idx="23908">
                  <c:v>1.7907999999998192</c:v>
                </c:pt>
                <c:pt idx="23909">
                  <c:v>1.7908999999998192</c:v>
                </c:pt>
                <c:pt idx="23910">
                  <c:v>1.7909999999998192</c:v>
                </c:pt>
                <c:pt idx="23911">
                  <c:v>1.7910999999998192</c:v>
                </c:pt>
                <c:pt idx="23912">
                  <c:v>1.7911999999998192</c:v>
                </c:pt>
                <c:pt idx="23913">
                  <c:v>1.7912999999998191</c:v>
                </c:pt>
                <c:pt idx="23914">
                  <c:v>1.7913999999998191</c:v>
                </c:pt>
                <c:pt idx="23915">
                  <c:v>1.7914999999998191</c:v>
                </c:pt>
                <c:pt idx="23916">
                  <c:v>1.7915999999998191</c:v>
                </c:pt>
                <c:pt idx="23917">
                  <c:v>1.7916999999998191</c:v>
                </c:pt>
                <c:pt idx="23918">
                  <c:v>1.7917999999998191</c:v>
                </c:pt>
                <c:pt idx="23919">
                  <c:v>1.7918999999998191</c:v>
                </c:pt>
                <c:pt idx="23920">
                  <c:v>1.7919999999998191</c:v>
                </c:pt>
                <c:pt idx="23921">
                  <c:v>1.7920999999998191</c:v>
                </c:pt>
                <c:pt idx="23922">
                  <c:v>1.792199999999819</c:v>
                </c:pt>
                <c:pt idx="23923">
                  <c:v>1.792299999999819</c:v>
                </c:pt>
                <c:pt idx="23924">
                  <c:v>1.792399999999819</c:v>
                </c:pt>
                <c:pt idx="23925">
                  <c:v>1.792499999999819</c:v>
                </c:pt>
                <c:pt idx="23926">
                  <c:v>1.792599999999819</c:v>
                </c:pt>
                <c:pt idx="23927">
                  <c:v>1.792699999999819</c:v>
                </c:pt>
                <c:pt idx="23928">
                  <c:v>1.792799999999819</c:v>
                </c:pt>
                <c:pt idx="23929">
                  <c:v>1.792899999999819</c:v>
                </c:pt>
                <c:pt idx="23930">
                  <c:v>1.792999999999819</c:v>
                </c:pt>
                <c:pt idx="23931">
                  <c:v>1.7930999999998189</c:v>
                </c:pt>
                <c:pt idx="23932">
                  <c:v>1.7931999999998189</c:v>
                </c:pt>
                <c:pt idx="23933">
                  <c:v>1.7932999999998189</c:v>
                </c:pt>
                <c:pt idx="23934">
                  <c:v>1.7933999999998189</c:v>
                </c:pt>
                <c:pt idx="23935">
                  <c:v>1.7934999999998189</c:v>
                </c:pt>
                <c:pt idx="23936">
                  <c:v>1.7935999999998189</c:v>
                </c:pt>
                <c:pt idx="23937">
                  <c:v>1.7936999999998189</c:v>
                </c:pt>
                <c:pt idx="23938">
                  <c:v>1.7937999999998189</c:v>
                </c:pt>
                <c:pt idx="23939">
                  <c:v>1.7938999999998189</c:v>
                </c:pt>
                <c:pt idx="23940">
                  <c:v>1.7939999999998189</c:v>
                </c:pt>
                <c:pt idx="23941">
                  <c:v>1.7940999999998188</c:v>
                </c:pt>
                <c:pt idx="23942">
                  <c:v>1.7941999999998188</c:v>
                </c:pt>
                <c:pt idx="23943">
                  <c:v>1.7942999999998188</c:v>
                </c:pt>
                <c:pt idx="23944">
                  <c:v>1.7943999999998188</c:v>
                </c:pt>
                <c:pt idx="23945">
                  <c:v>1.7944999999998188</c:v>
                </c:pt>
                <c:pt idx="23946">
                  <c:v>1.7945999999998188</c:v>
                </c:pt>
                <c:pt idx="23947">
                  <c:v>1.7946999999998188</c:v>
                </c:pt>
                <c:pt idx="23948">
                  <c:v>1.7947999999998188</c:v>
                </c:pt>
                <c:pt idx="23949">
                  <c:v>1.7948999999998188</c:v>
                </c:pt>
                <c:pt idx="23950">
                  <c:v>1.7949999999998187</c:v>
                </c:pt>
                <c:pt idx="23951">
                  <c:v>1.7950999999998187</c:v>
                </c:pt>
                <c:pt idx="23952">
                  <c:v>1.7951999999998187</c:v>
                </c:pt>
                <c:pt idx="23953">
                  <c:v>1.7952999999998187</c:v>
                </c:pt>
                <c:pt idx="23954">
                  <c:v>1.7953999999998187</c:v>
                </c:pt>
                <c:pt idx="23955">
                  <c:v>1.7954999999998187</c:v>
                </c:pt>
                <c:pt idx="23956">
                  <c:v>1.7955999999998187</c:v>
                </c:pt>
                <c:pt idx="23957">
                  <c:v>1.7956999999998187</c:v>
                </c:pt>
                <c:pt idx="23958">
                  <c:v>1.7957999999998187</c:v>
                </c:pt>
                <c:pt idx="23959">
                  <c:v>1.7958999999998186</c:v>
                </c:pt>
                <c:pt idx="23960">
                  <c:v>1.7959999999998186</c:v>
                </c:pt>
                <c:pt idx="23961">
                  <c:v>1.7960999999998186</c:v>
                </c:pt>
                <c:pt idx="23962">
                  <c:v>1.7961999999998186</c:v>
                </c:pt>
                <c:pt idx="23963">
                  <c:v>1.7962999999998186</c:v>
                </c:pt>
                <c:pt idx="23964">
                  <c:v>1.7963999999998186</c:v>
                </c:pt>
                <c:pt idx="23965">
                  <c:v>1.7964999999998186</c:v>
                </c:pt>
                <c:pt idx="23966">
                  <c:v>1.7965999999998186</c:v>
                </c:pt>
                <c:pt idx="23967">
                  <c:v>1.7966999999998186</c:v>
                </c:pt>
                <c:pt idx="23968">
                  <c:v>1.7967999999998185</c:v>
                </c:pt>
                <c:pt idx="23969">
                  <c:v>1.7968999999998185</c:v>
                </c:pt>
                <c:pt idx="23970">
                  <c:v>1.7969999999998185</c:v>
                </c:pt>
                <c:pt idx="23971">
                  <c:v>1.7970999999998185</c:v>
                </c:pt>
                <c:pt idx="23972">
                  <c:v>1.7971999999998185</c:v>
                </c:pt>
                <c:pt idx="23973">
                  <c:v>1.7972999999998185</c:v>
                </c:pt>
                <c:pt idx="23974">
                  <c:v>1.7973999999998185</c:v>
                </c:pt>
                <c:pt idx="23975">
                  <c:v>1.7974999999998185</c:v>
                </c:pt>
                <c:pt idx="23976">
                  <c:v>1.7975999999998185</c:v>
                </c:pt>
                <c:pt idx="23977">
                  <c:v>1.7976999999998184</c:v>
                </c:pt>
                <c:pt idx="23978">
                  <c:v>1.7977999999998184</c:v>
                </c:pt>
                <c:pt idx="23979">
                  <c:v>1.7978999999998184</c:v>
                </c:pt>
                <c:pt idx="23980">
                  <c:v>1.7979999999998184</c:v>
                </c:pt>
                <c:pt idx="23981">
                  <c:v>1.7980999999998184</c:v>
                </c:pt>
                <c:pt idx="23982">
                  <c:v>1.7981999999998184</c:v>
                </c:pt>
                <c:pt idx="23983">
                  <c:v>1.7982999999998184</c:v>
                </c:pt>
                <c:pt idx="23984">
                  <c:v>1.7983999999998184</c:v>
                </c:pt>
                <c:pt idx="23985">
                  <c:v>1.7984999999998184</c:v>
                </c:pt>
                <c:pt idx="23986">
                  <c:v>1.7985999999998183</c:v>
                </c:pt>
                <c:pt idx="23987">
                  <c:v>1.7986999999998183</c:v>
                </c:pt>
                <c:pt idx="23988">
                  <c:v>1.7987999999998183</c:v>
                </c:pt>
                <c:pt idx="23989">
                  <c:v>1.7988999999998183</c:v>
                </c:pt>
                <c:pt idx="23990">
                  <c:v>1.7989999999998183</c:v>
                </c:pt>
                <c:pt idx="23991">
                  <c:v>1.7990999999998183</c:v>
                </c:pt>
                <c:pt idx="23992">
                  <c:v>1.7991999999998183</c:v>
                </c:pt>
                <c:pt idx="23993">
                  <c:v>1.7992999999998183</c:v>
                </c:pt>
                <c:pt idx="23994">
                  <c:v>1.7993999999998183</c:v>
                </c:pt>
                <c:pt idx="23995">
                  <c:v>1.7994999999998182</c:v>
                </c:pt>
                <c:pt idx="23996">
                  <c:v>1.7995999999998182</c:v>
                </c:pt>
                <c:pt idx="23997">
                  <c:v>1.7996999999998182</c:v>
                </c:pt>
                <c:pt idx="23998">
                  <c:v>1.7997999999998182</c:v>
                </c:pt>
                <c:pt idx="23999">
                  <c:v>1.7998999999998182</c:v>
                </c:pt>
                <c:pt idx="24000">
                  <c:v>1.7999999999998182</c:v>
                </c:pt>
                <c:pt idx="24001">
                  <c:v>1.8000999999998182</c:v>
                </c:pt>
                <c:pt idx="24002">
                  <c:v>1.8001999999998182</c:v>
                </c:pt>
                <c:pt idx="24003">
                  <c:v>1.8002999999998182</c:v>
                </c:pt>
                <c:pt idx="24004">
                  <c:v>1.8003999999998181</c:v>
                </c:pt>
                <c:pt idx="24005">
                  <c:v>1.8004999999998181</c:v>
                </c:pt>
                <c:pt idx="24006">
                  <c:v>1.8005999999998181</c:v>
                </c:pt>
                <c:pt idx="24007">
                  <c:v>1.8006999999998181</c:v>
                </c:pt>
                <c:pt idx="24008">
                  <c:v>1.8007999999998181</c:v>
                </c:pt>
                <c:pt idx="24009">
                  <c:v>1.8008999999998181</c:v>
                </c:pt>
                <c:pt idx="24010">
                  <c:v>1.8009999999998181</c:v>
                </c:pt>
                <c:pt idx="24011">
                  <c:v>1.8010999999998181</c:v>
                </c:pt>
                <c:pt idx="24012">
                  <c:v>1.8011999999998181</c:v>
                </c:pt>
                <c:pt idx="24013">
                  <c:v>1.801299999999818</c:v>
                </c:pt>
                <c:pt idx="24014">
                  <c:v>1.801399999999818</c:v>
                </c:pt>
                <c:pt idx="24015">
                  <c:v>1.801499999999818</c:v>
                </c:pt>
                <c:pt idx="24016">
                  <c:v>1.801599999999818</c:v>
                </c:pt>
                <c:pt idx="24017">
                  <c:v>1.801699999999818</c:v>
                </c:pt>
                <c:pt idx="24018">
                  <c:v>1.801799999999818</c:v>
                </c:pt>
                <c:pt idx="24019">
                  <c:v>1.801899999999818</c:v>
                </c:pt>
                <c:pt idx="24020">
                  <c:v>1.801999999999818</c:v>
                </c:pt>
                <c:pt idx="24021">
                  <c:v>1.802099999999818</c:v>
                </c:pt>
                <c:pt idx="24022">
                  <c:v>1.8021999999998179</c:v>
                </c:pt>
                <c:pt idx="24023">
                  <c:v>1.8022999999998179</c:v>
                </c:pt>
                <c:pt idx="24024">
                  <c:v>1.8023999999998179</c:v>
                </c:pt>
                <c:pt idx="24025">
                  <c:v>1.8024999999998179</c:v>
                </c:pt>
                <c:pt idx="24026">
                  <c:v>1.8025999999998179</c:v>
                </c:pt>
                <c:pt idx="24027">
                  <c:v>1.8026999999998179</c:v>
                </c:pt>
                <c:pt idx="24028">
                  <c:v>1.8027999999998179</c:v>
                </c:pt>
                <c:pt idx="24029">
                  <c:v>1.8028999999998179</c:v>
                </c:pt>
                <c:pt idx="24030">
                  <c:v>1.8029999999998179</c:v>
                </c:pt>
                <c:pt idx="24031">
                  <c:v>1.8030999999998178</c:v>
                </c:pt>
                <c:pt idx="24032">
                  <c:v>1.8031999999998178</c:v>
                </c:pt>
                <c:pt idx="24033">
                  <c:v>1.8032999999998178</c:v>
                </c:pt>
                <c:pt idx="24034">
                  <c:v>1.8033999999998178</c:v>
                </c:pt>
                <c:pt idx="24035">
                  <c:v>1.8034999999998178</c:v>
                </c:pt>
                <c:pt idx="24036">
                  <c:v>1.8035999999998178</c:v>
                </c:pt>
                <c:pt idx="24037">
                  <c:v>1.8036999999998178</c:v>
                </c:pt>
                <c:pt idx="24038">
                  <c:v>1.8037999999998178</c:v>
                </c:pt>
                <c:pt idx="24039">
                  <c:v>1.8038999999998178</c:v>
                </c:pt>
                <c:pt idx="24040">
                  <c:v>1.8039999999998177</c:v>
                </c:pt>
                <c:pt idx="24041">
                  <c:v>1.8040999999998177</c:v>
                </c:pt>
                <c:pt idx="24042">
                  <c:v>1.8041999999998177</c:v>
                </c:pt>
                <c:pt idx="24043">
                  <c:v>1.8042999999998177</c:v>
                </c:pt>
                <c:pt idx="24044">
                  <c:v>1.8043999999998177</c:v>
                </c:pt>
                <c:pt idx="24045">
                  <c:v>1.8044999999998177</c:v>
                </c:pt>
                <c:pt idx="24046">
                  <c:v>1.8045999999998177</c:v>
                </c:pt>
                <c:pt idx="24047">
                  <c:v>1.8046999999998177</c:v>
                </c:pt>
                <c:pt idx="24048">
                  <c:v>1.8047999999998177</c:v>
                </c:pt>
                <c:pt idx="24049">
                  <c:v>1.8048999999998177</c:v>
                </c:pt>
                <c:pt idx="24050">
                  <c:v>1.8049999999998176</c:v>
                </c:pt>
                <c:pt idx="24051">
                  <c:v>1.8050999999998176</c:v>
                </c:pt>
                <c:pt idx="24052">
                  <c:v>1.8051999999998176</c:v>
                </c:pt>
                <c:pt idx="24053">
                  <c:v>1.8052999999998176</c:v>
                </c:pt>
                <c:pt idx="24054">
                  <c:v>1.8053999999998176</c:v>
                </c:pt>
                <c:pt idx="24055">
                  <c:v>1.8054999999998176</c:v>
                </c:pt>
                <c:pt idx="24056">
                  <c:v>1.8055999999998176</c:v>
                </c:pt>
                <c:pt idx="24057">
                  <c:v>1.8056999999998176</c:v>
                </c:pt>
                <c:pt idx="24058">
                  <c:v>1.8057999999998176</c:v>
                </c:pt>
                <c:pt idx="24059">
                  <c:v>1.8058999999998175</c:v>
                </c:pt>
                <c:pt idx="24060">
                  <c:v>1.8059999999998175</c:v>
                </c:pt>
                <c:pt idx="24061">
                  <c:v>1.8060999999998175</c:v>
                </c:pt>
                <c:pt idx="24062">
                  <c:v>1.8061999999998175</c:v>
                </c:pt>
                <c:pt idx="24063">
                  <c:v>1.8062999999998175</c:v>
                </c:pt>
                <c:pt idx="24064">
                  <c:v>1.8063999999998175</c:v>
                </c:pt>
                <c:pt idx="24065">
                  <c:v>1.8064999999998175</c:v>
                </c:pt>
                <c:pt idx="24066">
                  <c:v>1.8065999999998175</c:v>
                </c:pt>
                <c:pt idx="24067">
                  <c:v>1.8066999999998175</c:v>
                </c:pt>
                <c:pt idx="24068">
                  <c:v>1.8067999999998174</c:v>
                </c:pt>
                <c:pt idx="24069">
                  <c:v>1.8068999999998174</c:v>
                </c:pt>
                <c:pt idx="24070">
                  <c:v>1.8069999999998174</c:v>
                </c:pt>
                <c:pt idx="24071">
                  <c:v>1.8070999999998174</c:v>
                </c:pt>
                <c:pt idx="24072">
                  <c:v>1.8071999999998174</c:v>
                </c:pt>
                <c:pt idx="24073">
                  <c:v>1.8072999999998174</c:v>
                </c:pt>
                <c:pt idx="24074">
                  <c:v>1.8073999999998174</c:v>
                </c:pt>
                <c:pt idx="24075">
                  <c:v>1.8074999999998174</c:v>
                </c:pt>
                <c:pt idx="24076">
                  <c:v>1.8075999999998174</c:v>
                </c:pt>
                <c:pt idx="24077">
                  <c:v>1.8076999999998173</c:v>
                </c:pt>
                <c:pt idx="24078">
                  <c:v>1.8077999999998173</c:v>
                </c:pt>
                <c:pt idx="24079">
                  <c:v>1.8078999999998173</c:v>
                </c:pt>
                <c:pt idx="24080">
                  <c:v>1.8079999999998173</c:v>
                </c:pt>
                <c:pt idx="24081">
                  <c:v>1.8080999999998173</c:v>
                </c:pt>
                <c:pt idx="24082">
                  <c:v>1.8081999999998173</c:v>
                </c:pt>
                <c:pt idx="24083">
                  <c:v>1.8082999999998173</c:v>
                </c:pt>
                <c:pt idx="24084">
                  <c:v>1.8083999999998173</c:v>
                </c:pt>
                <c:pt idx="24085">
                  <c:v>1.8084999999998173</c:v>
                </c:pt>
                <c:pt idx="24086">
                  <c:v>1.8085999999998172</c:v>
                </c:pt>
                <c:pt idx="24087">
                  <c:v>1.8086999999998172</c:v>
                </c:pt>
                <c:pt idx="24088">
                  <c:v>1.8087999999998172</c:v>
                </c:pt>
                <c:pt idx="24089">
                  <c:v>1.8088999999998172</c:v>
                </c:pt>
                <c:pt idx="24090">
                  <c:v>1.8089999999998172</c:v>
                </c:pt>
                <c:pt idx="24091">
                  <c:v>1.8090999999998172</c:v>
                </c:pt>
                <c:pt idx="24092">
                  <c:v>1.8091999999998172</c:v>
                </c:pt>
                <c:pt idx="24093">
                  <c:v>1.8092999999998172</c:v>
                </c:pt>
                <c:pt idx="24094">
                  <c:v>1.8093999999998172</c:v>
                </c:pt>
                <c:pt idx="24095">
                  <c:v>1.8094999999998171</c:v>
                </c:pt>
                <c:pt idx="24096">
                  <c:v>1.8095999999998171</c:v>
                </c:pt>
                <c:pt idx="24097">
                  <c:v>1.8096999999998171</c:v>
                </c:pt>
                <c:pt idx="24098">
                  <c:v>1.8097999999998171</c:v>
                </c:pt>
                <c:pt idx="24099">
                  <c:v>1.8098999999998171</c:v>
                </c:pt>
                <c:pt idx="24100">
                  <c:v>1.8099999999998171</c:v>
                </c:pt>
                <c:pt idx="24101">
                  <c:v>1.8100999999998171</c:v>
                </c:pt>
                <c:pt idx="24102">
                  <c:v>1.8101999999998171</c:v>
                </c:pt>
                <c:pt idx="24103">
                  <c:v>1.8102999999998171</c:v>
                </c:pt>
                <c:pt idx="24104">
                  <c:v>1.810399999999817</c:v>
                </c:pt>
                <c:pt idx="24105">
                  <c:v>1.810499999999817</c:v>
                </c:pt>
                <c:pt idx="24106">
                  <c:v>1.810599999999817</c:v>
                </c:pt>
                <c:pt idx="24107">
                  <c:v>1.810699999999817</c:v>
                </c:pt>
                <c:pt idx="24108">
                  <c:v>1.810799999999817</c:v>
                </c:pt>
                <c:pt idx="24109">
                  <c:v>1.810899999999817</c:v>
                </c:pt>
                <c:pt idx="24110">
                  <c:v>1.810999999999817</c:v>
                </c:pt>
                <c:pt idx="24111">
                  <c:v>1.811099999999817</c:v>
                </c:pt>
                <c:pt idx="24112">
                  <c:v>1.811199999999817</c:v>
                </c:pt>
                <c:pt idx="24113">
                  <c:v>1.8112999999998169</c:v>
                </c:pt>
                <c:pt idx="24114">
                  <c:v>1.8113999999998169</c:v>
                </c:pt>
                <c:pt idx="24115">
                  <c:v>1.8114999999998169</c:v>
                </c:pt>
                <c:pt idx="24116">
                  <c:v>1.8115999999998169</c:v>
                </c:pt>
                <c:pt idx="24117">
                  <c:v>1.8116999999998169</c:v>
                </c:pt>
                <c:pt idx="24118">
                  <c:v>1.8117999999998169</c:v>
                </c:pt>
                <c:pt idx="24119">
                  <c:v>1.8118999999998169</c:v>
                </c:pt>
                <c:pt idx="24120">
                  <c:v>1.8119999999998169</c:v>
                </c:pt>
                <c:pt idx="24121">
                  <c:v>1.8120999999998169</c:v>
                </c:pt>
                <c:pt idx="24122">
                  <c:v>1.8121999999998168</c:v>
                </c:pt>
                <c:pt idx="24123">
                  <c:v>1.8122999999998168</c:v>
                </c:pt>
                <c:pt idx="24124">
                  <c:v>1.8123999999998168</c:v>
                </c:pt>
                <c:pt idx="24125">
                  <c:v>1.8124999999998168</c:v>
                </c:pt>
                <c:pt idx="24126">
                  <c:v>1.8125999999998168</c:v>
                </c:pt>
                <c:pt idx="24127">
                  <c:v>1.8126999999998168</c:v>
                </c:pt>
                <c:pt idx="24128">
                  <c:v>1.8127999999998168</c:v>
                </c:pt>
                <c:pt idx="24129">
                  <c:v>1.8128999999998168</c:v>
                </c:pt>
                <c:pt idx="24130">
                  <c:v>1.8129999999998168</c:v>
                </c:pt>
                <c:pt idx="24131">
                  <c:v>1.8130999999998167</c:v>
                </c:pt>
                <c:pt idx="24132">
                  <c:v>1.8131999999998167</c:v>
                </c:pt>
                <c:pt idx="24133">
                  <c:v>1.8132999999998167</c:v>
                </c:pt>
                <c:pt idx="24134">
                  <c:v>1.8133999999998167</c:v>
                </c:pt>
                <c:pt idx="24135">
                  <c:v>1.8134999999998167</c:v>
                </c:pt>
                <c:pt idx="24136">
                  <c:v>1.8135999999998167</c:v>
                </c:pt>
                <c:pt idx="24137">
                  <c:v>1.8136999999998167</c:v>
                </c:pt>
                <c:pt idx="24138">
                  <c:v>1.8137999999998167</c:v>
                </c:pt>
                <c:pt idx="24139">
                  <c:v>1.8138999999998167</c:v>
                </c:pt>
                <c:pt idx="24140">
                  <c:v>1.8139999999998166</c:v>
                </c:pt>
                <c:pt idx="24141">
                  <c:v>1.8140999999998166</c:v>
                </c:pt>
                <c:pt idx="24142">
                  <c:v>1.8141999999998166</c:v>
                </c:pt>
                <c:pt idx="24143">
                  <c:v>1.8142999999998166</c:v>
                </c:pt>
                <c:pt idx="24144">
                  <c:v>1.8143999999998166</c:v>
                </c:pt>
                <c:pt idx="24145">
                  <c:v>1.8144999999998166</c:v>
                </c:pt>
                <c:pt idx="24146">
                  <c:v>1.8145999999998166</c:v>
                </c:pt>
                <c:pt idx="24147">
                  <c:v>1.8146999999998166</c:v>
                </c:pt>
                <c:pt idx="24148">
                  <c:v>1.8147999999998166</c:v>
                </c:pt>
                <c:pt idx="24149">
                  <c:v>1.8148999999998165</c:v>
                </c:pt>
                <c:pt idx="24150">
                  <c:v>1.8149999999998165</c:v>
                </c:pt>
                <c:pt idx="24151">
                  <c:v>1.8150999999998165</c:v>
                </c:pt>
                <c:pt idx="24152">
                  <c:v>1.8151999999998165</c:v>
                </c:pt>
                <c:pt idx="24153">
                  <c:v>1.8152999999998165</c:v>
                </c:pt>
                <c:pt idx="24154">
                  <c:v>1.8153999999998165</c:v>
                </c:pt>
                <c:pt idx="24155">
                  <c:v>1.8154999999998165</c:v>
                </c:pt>
                <c:pt idx="24156">
                  <c:v>1.8155999999998165</c:v>
                </c:pt>
                <c:pt idx="24157">
                  <c:v>1.8156999999998165</c:v>
                </c:pt>
                <c:pt idx="24158">
                  <c:v>1.8157999999998164</c:v>
                </c:pt>
                <c:pt idx="24159">
                  <c:v>1.8158999999998164</c:v>
                </c:pt>
                <c:pt idx="24160">
                  <c:v>1.8159999999998164</c:v>
                </c:pt>
                <c:pt idx="24161">
                  <c:v>1.8160999999998164</c:v>
                </c:pt>
                <c:pt idx="24162">
                  <c:v>1.8161999999998164</c:v>
                </c:pt>
                <c:pt idx="24163">
                  <c:v>1.8162999999998164</c:v>
                </c:pt>
                <c:pt idx="24164">
                  <c:v>1.8163999999998164</c:v>
                </c:pt>
                <c:pt idx="24165">
                  <c:v>1.8164999999998164</c:v>
                </c:pt>
                <c:pt idx="24166">
                  <c:v>1.8165999999998164</c:v>
                </c:pt>
                <c:pt idx="24167">
                  <c:v>1.8166999999998164</c:v>
                </c:pt>
                <c:pt idx="24168">
                  <c:v>1.8167999999998163</c:v>
                </c:pt>
                <c:pt idx="24169">
                  <c:v>1.8168999999998163</c:v>
                </c:pt>
                <c:pt idx="24170">
                  <c:v>1.8169999999998163</c:v>
                </c:pt>
                <c:pt idx="24171">
                  <c:v>1.8170999999998163</c:v>
                </c:pt>
                <c:pt idx="24172">
                  <c:v>1.8171999999998163</c:v>
                </c:pt>
                <c:pt idx="24173">
                  <c:v>1.8172999999998163</c:v>
                </c:pt>
                <c:pt idx="24174">
                  <c:v>1.8173999999998163</c:v>
                </c:pt>
                <c:pt idx="24175">
                  <c:v>1.8174999999998163</c:v>
                </c:pt>
                <c:pt idx="24176">
                  <c:v>1.8175999999998163</c:v>
                </c:pt>
                <c:pt idx="24177">
                  <c:v>1.8176999999998162</c:v>
                </c:pt>
                <c:pt idx="24178">
                  <c:v>1.8177999999998162</c:v>
                </c:pt>
                <c:pt idx="24179">
                  <c:v>1.8178999999998162</c:v>
                </c:pt>
                <c:pt idx="24180">
                  <c:v>1.8179999999998162</c:v>
                </c:pt>
                <c:pt idx="24181">
                  <c:v>1.8180999999998162</c:v>
                </c:pt>
                <c:pt idx="24182">
                  <c:v>1.8181999999998162</c:v>
                </c:pt>
                <c:pt idx="24183">
                  <c:v>1.8182999999998162</c:v>
                </c:pt>
                <c:pt idx="24184">
                  <c:v>1.8183999999998162</c:v>
                </c:pt>
                <c:pt idx="24185">
                  <c:v>1.8184999999998162</c:v>
                </c:pt>
                <c:pt idx="24186">
                  <c:v>1.8185999999998161</c:v>
                </c:pt>
                <c:pt idx="24187">
                  <c:v>1.8186999999998161</c:v>
                </c:pt>
                <c:pt idx="24188">
                  <c:v>1.8187999999998161</c:v>
                </c:pt>
                <c:pt idx="24189">
                  <c:v>1.8188999999998161</c:v>
                </c:pt>
                <c:pt idx="24190">
                  <c:v>1.8189999999998161</c:v>
                </c:pt>
                <c:pt idx="24191">
                  <c:v>1.8190999999998161</c:v>
                </c:pt>
                <c:pt idx="24192">
                  <c:v>1.8191999999998161</c:v>
                </c:pt>
                <c:pt idx="24193">
                  <c:v>1.8192999999998161</c:v>
                </c:pt>
                <c:pt idx="24194">
                  <c:v>1.8193999999998161</c:v>
                </c:pt>
                <c:pt idx="24195">
                  <c:v>1.819499999999816</c:v>
                </c:pt>
                <c:pt idx="24196">
                  <c:v>1.819599999999816</c:v>
                </c:pt>
                <c:pt idx="24197">
                  <c:v>1.819699999999816</c:v>
                </c:pt>
                <c:pt idx="24198">
                  <c:v>1.819799999999816</c:v>
                </c:pt>
                <c:pt idx="24199">
                  <c:v>1.819899999999816</c:v>
                </c:pt>
                <c:pt idx="24200">
                  <c:v>1.819999999999816</c:v>
                </c:pt>
                <c:pt idx="24201">
                  <c:v>1.820099999999816</c:v>
                </c:pt>
                <c:pt idx="24202">
                  <c:v>1.820199999999816</c:v>
                </c:pt>
                <c:pt idx="24203">
                  <c:v>1.820299999999816</c:v>
                </c:pt>
                <c:pt idx="24204">
                  <c:v>1.8203999999998159</c:v>
                </c:pt>
                <c:pt idx="24205">
                  <c:v>1.8204999999998159</c:v>
                </c:pt>
                <c:pt idx="24206">
                  <c:v>1.8205999999998159</c:v>
                </c:pt>
                <c:pt idx="24207">
                  <c:v>1.8206999999998159</c:v>
                </c:pt>
                <c:pt idx="24208">
                  <c:v>1.8207999999998159</c:v>
                </c:pt>
                <c:pt idx="24209">
                  <c:v>1.8208999999998159</c:v>
                </c:pt>
                <c:pt idx="24210">
                  <c:v>1.8209999999998159</c:v>
                </c:pt>
                <c:pt idx="24211">
                  <c:v>1.8210999999998159</c:v>
                </c:pt>
                <c:pt idx="24212">
                  <c:v>1.8211999999998159</c:v>
                </c:pt>
                <c:pt idx="24213">
                  <c:v>1.8212999999998158</c:v>
                </c:pt>
                <c:pt idx="24214">
                  <c:v>1.8213999999998158</c:v>
                </c:pt>
                <c:pt idx="24215">
                  <c:v>1.8214999999998158</c:v>
                </c:pt>
                <c:pt idx="24216">
                  <c:v>1.8215999999998158</c:v>
                </c:pt>
                <c:pt idx="24217">
                  <c:v>1.8216999999998158</c:v>
                </c:pt>
                <c:pt idx="24218">
                  <c:v>1.8217999999998158</c:v>
                </c:pt>
                <c:pt idx="24219">
                  <c:v>1.8218999999998158</c:v>
                </c:pt>
                <c:pt idx="24220">
                  <c:v>1.8219999999998158</c:v>
                </c:pt>
                <c:pt idx="24221">
                  <c:v>1.8220999999998158</c:v>
                </c:pt>
                <c:pt idx="24222">
                  <c:v>1.8221999999998157</c:v>
                </c:pt>
                <c:pt idx="24223">
                  <c:v>1.8222999999998157</c:v>
                </c:pt>
                <c:pt idx="24224">
                  <c:v>1.8223999999998157</c:v>
                </c:pt>
                <c:pt idx="24225">
                  <c:v>1.8224999999998157</c:v>
                </c:pt>
                <c:pt idx="24226">
                  <c:v>1.8225999999998157</c:v>
                </c:pt>
                <c:pt idx="24227">
                  <c:v>1.8226999999998157</c:v>
                </c:pt>
                <c:pt idx="24228">
                  <c:v>1.8227999999998157</c:v>
                </c:pt>
                <c:pt idx="24229">
                  <c:v>1.8228999999998157</c:v>
                </c:pt>
                <c:pt idx="24230">
                  <c:v>1.8229999999998157</c:v>
                </c:pt>
                <c:pt idx="24231">
                  <c:v>1.8230999999998156</c:v>
                </c:pt>
                <c:pt idx="24232">
                  <c:v>1.8231999999998156</c:v>
                </c:pt>
                <c:pt idx="24233">
                  <c:v>1.8232999999998156</c:v>
                </c:pt>
                <c:pt idx="24234">
                  <c:v>1.8233999999998156</c:v>
                </c:pt>
                <c:pt idx="24235">
                  <c:v>1.8234999999998156</c:v>
                </c:pt>
                <c:pt idx="24236">
                  <c:v>1.8235999999998156</c:v>
                </c:pt>
                <c:pt idx="24237">
                  <c:v>1.8236999999998156</c:v>
                </c:pt>
                <c:pt idx="24238">
                  <c:v>1.8237999999998156</c:v>
                </c:pt>
                <c:pt idx="24239">
                  <c:v>1.8238999999998156</c:v>
                </c:pt>
                <c:pt idx="24240">
                  <c:v>1.8239999999998155</c:v>
                </c:pt>
                <c:pt idx="24241">
                  <c:v>1.8240999999998155</c:v>
                </c:pt>
                <c:pt idx="24242">
                  <c:v>1.8241999999998155</c:v>
                </c:pt>
                <c:pt idx="24243">
                  <c:v>1.8242999999998155</c:v>
                </c:pt>
                <c:pt idx="24244">
                  <c:v>1.8243999999998155</c:v>
                </c:pt>
                <c:pt idx="24245">
                  <c:v>1.8244999999998155</c:v>
                </c:pt>
                <c:pt idx="24246">
                  <c:v>1.8245999999998155</c:v>
                </c:pt>
                <c:pt idx="24247">
                  <c:v>1.8246999999998155</c:v>
                </c:pt>
                <c:pt idx="24248">
                  <c:v>1.8247999999998155</c:v>
                </c:pt>
                <c:pt idx="24249">
                  <c:v>1.8248999999998154</c:v>
                </c:pt>
                <c:pt idx="24250">
                  <c:v>1.8249999999998154</c:v>
                </c:pt>
                <c:pt idx="24251">
                  <c:v>1.8250999999998154</c:v>
                </c:pt>
                <c:pt idx="24252">
                  <c:v>1.8251999999998154</c:v>
                </c:pt>
                <c:pt idx="24253">
                  <c:v>1.8252999999998154</c:v>
                </c:pt>
                <c:pt idx="24254">
                  <c:v>1.8253999999998154</c:v>
                </c:pt>
                <c:pt idx="24255">
                  <c:v>1.8254999999998154</c:v>
                </c:pt>
                <c:pt idx="24256">
                  <c:v>1.8255999999998154</c:v>
                </c:pt>
                <c:pt idx="24257">
                  <c:v>1.8256999999998154</c:v>
                </c:pt>
                <c:pt idx="24258">
                  <c:v>1.8257999999998153</c:v>
                </c:pt>
                <c:pt idx="24259">
                  <c:v>1.8258999999998153</c:v>
                </c:pt>
                <c:pt idx="24260">
                  <c:v>1.8259999999998153</c:v>
                </c:pt>
                <c:pt idx="24261">
                  <c:v>1.8260999999998153</c:v>
                </c:pt>
                <c:pt idx="24262">
                  <c:v>1.8261999999998153</c:v>
                </c:pt>
                <c:pt idx="24263">
                  <c:v>1.8262999999998153</c:v>
                </c:pt>
                <c:pt idx="24264">
                  <c:v>1.8263999999998153</c:v>
                </c:pt>
                <c:pt idx="24265">
                  <c:v>1.8264999999998153</c:v>
                </c:pt>
                <c:pt idx="24266">
                  <c:v>1.8265999999998153</c:v>
                </c:pt>
                <c:pt idx="24267">
                  <c:v>1.8266999999998152</c:v>
                </c:pt>
                <c:pt idx="24268">
                  <c:v>1.8267999999998152</c:v>
                </c:pt>
                <c:pt idx="24269">
                  <c:v>1.8268999999998152</c:v>
                </c:pt>
                <c:pt idx="24270">
                  <c:v>1.8269999999998152</c:v>
                </c:pt>
                <c:pt idx="24271">
                  <c:v>1.8270999999998152</c:v>
                </c:pt>
                <c:pt idx="24272">
                  <c:v>1.8271999999998152</c:v>
                </c:pt>
                <c:pt idx="24273">
                  <c:v>1.8272999999998152</c:v>
                </c:pt>
                <c:pt idx="24274">
                  <c:v>1.8273999999998152</c:v>
                </c:pt>
                <c:pt idx="24275">
                  <c:v>1.8274999999998152</c:v>
                </c:pt>
                <c:pt idx="24276">
                  <c:v>1.8275999999998152</c:v>
                </c:pt>
                <c:pt idx="24277">
                  <c:v>1.8276999999998151</c:v>
                </c:pt>
                <c:pt idx="24278">
                  <c:v>1.8277999999998151</c:v>
                </c:pt>
                <c:pt idx="24279">
                  <c:v>1.8278999999998151</c:v>
                </c:pt>
                <c:pt idx="24280">
                  <c:v>1.8279999999998151</c:v>
                </c:pt>
                <c:pt idx="24281">
                  <c:v>1.8280999999998151</c:v>
                </c:pt>
                <c:pt idx="24282">
                  <c:v>1.8281999999998151</c:v>
                </c:pt>
                <c:pt idx="24283">
                  <c:v>1.8282999999998151</c:v>
                </c:pt>
                <c:pt idx="24284">
                  <c:v>1.8283999999998151</c:v>
                </c:pt>
                <c:pt idx="24285">
                  <c:v>1.8284999999998151</c:v>
                </c:pt>
                <c:pt idx="24286">
                  <c:v>1.828599999999815</c:v>
                </c:pt>
                <c:pt idx="24287">
                  <c:v>1.828699999999815</c:v>
                </c:pt>
                <c:pt idx="24288">
                  <c:v>1.828799999999815</c:v>
                </c:pt>
                <c:pt idx="24289">
                  <c:v>1.828899999999815</c:v>
                </c:pt>
                <c:pt idx="24290">
                  <c:v>1.828999999999815</c:v>
                </c:pt>
                <c:pt idx="24291">
                  <c:v>1.829099999999815</c:v>
                </c:pt>
                <c:pt idx="24292">
                  <c:v>1.829199999999815</c:v>
                </c:pt>
                <c:pt idx="24293">
                  <c:v>1.829299999999815</c:v>
                </c:pt>
                <c:pt idx="24294">
                  <c:v>1.829399999999815</c:v>
                </c:pt>
                <c:pt idx="24295">
                  <c:v>1.8294999999998149</c:v>
                </c:pt>
                <c:pt idx="24296">
                  <c:v>1.8295999999998149</c:v>
                </c:pt>
                <c:pt idx="24297">
                  <c:v>1.8296999999998149</c:v>
                </c:pt>
                <c:pt idx="24298">
                  <c:v>1.8297999999998149</c:v>
                </c:pt>
                <c:pt idx="24299">
                  <c:v>1.8298999999998149</c:v>
                </c:pt>
                <c:pt idx="24300">
                  <c:v>1.8299999999998149</c:v>
                </c:pt>
                <c:pt idx="24301">
                  <c:v>1.8300999999998149</c:v>
                </c:pt>
                <c:pt idx="24302">
                  <c:v>1.8301999999998149</c:v>
                </c:pt>
                <c:pt idx="24303">
                  <c:v>1.8302999999998149</c:v>
                </c:pt>
                <c:pt idx="24304">
                  <c:v>1.8303999999998148</c:v>
                </c:pt>
                <c:pt idx="24305">
                  <c:v>1.8304999999998148</c:v>
                </c:pt>
                <c:pt idx="24306">
                  <c:v>1.8305999999998148</c:v>
                </c:pt>
                <c:pt idx="24307">
                  <c:v>1.8306999999998148</c:v>
                </c:pt>
                <c:pt idx="24308">
                  <c:v>1.8307999999998148</c:v>
                </c:pt>
                <c:pt idx="24309">
                  <c:v>1.8308999999998148</c:v>
                </c:pt>
                <c:pt idx="24310">
                  <c:v>1.8309999999998148</c:v>
                </c:pt>
                <c:pt idx="24311">
                  <c:v>1.8310999999998148</c:v>
                </c:pt>
                <c:pt idx="24312">
                  <c:v>1.8311999999998148</c:v>
                </c:pt>
                <c:pt idx="24313">
                  <c:v>1.8312999999998147</c:v>
                </c:pt>
                <c:pt idx="24314">
                  <c:v>1.8313999999998147</c:v>
                </c:pt>
                <c:pt idx="24315">
                  <c:v>1.8314999999998147</c:v>
                </c:pt>
                <c:pt idx="24316">
                  <c:v>1.8315999999998147</c:v>
                </c:pt>
                <c:pt idx="24317">
                  <c:v>1.8316999999998147</c:v>
                </c:pt>
                <c:pt idx="24318">
                  <c:v>1.8317999999998147</c:v>
                </c:pt>
                <c:pt idx="24319">
                  <c:v>1.8318999999998147</c:v>
                </c:pt>
                <c:pt idx="24320">
                  <c:v>1.8319999999998147</c:v>
                </c:pt>
                <c:pt idx="24321">
                  <c:v>1.8320999999998147</c:v>
                </c:pt>
                <c:pt idx="24322">
                  <c:v>1.8321999999998146</c:v>
                </c:pt>
                <c:pt idx="24323">
                  <c:v>1.8322999999998146</c:v>
                </c:pt>
                <c:pt idx="24324">
                  <c:v>1.8323999999998146</c:v>
                </c:pt>
                <c:pt idx="24325">
                  <c:v>1.8324999999998146</c:v>
                </c:pt>
                <c:pt idx="24326">
                  <c:v>1.8325999999998146</c:v>
                </c:pt>
                <c:pt idx="24327">
                  <c:v>1.8326999999998146</c:v>
                </c:pt>
                <c:pt idx="24328">
                  <c:v>1.8327999999998146</c:v>
                </c:pt>
                <c:pt idx="24329">
                  <c:v>1.8328999999998146</c:v>
                </c:pt>
                <c:pt idx="24330">
                  <c:v>1.8329999999998146</c:v>
                </c:pt>
                <c:pt idx="24331">
                  <c:v>1.8330999999998145</c:v>
                </c:pt>
                <c:pt idx="24332">
                  <c:v>1.8331999999998145</c:v>
                </c:pt>
                <c:pt idx="24333">
                  <c:v>1.8332999999998145</c:v>
                </c:pt>
                <c:pt idx="24334">
                  <c:v>1.8333999999998145</c:v>
                </c:pt>
                <c:pt idx="24335">
                  <c:v>1.8334999999998145</c:v>
                </c:pt>
                <c:pt idx="24336">
                  <c:v>1.8335999999998145</c:v>
                </c:pt>
                <c:pt idx="24337">
                  <c:v>1.8336999999998145</c:v>
                </c:pt>
                <c:pt idx="24338">
                  <c:v>1.8337999999998145</c:v>
                </c:pt>
                <c:pt idx="24339">
                  <c:v>1.8338999999998145</c:v>
                </c:pt>
                <c:pt idx="24340">
                  <c:v>1.8339999999998144</c:v>
                </c:pt>
                <c:pt idx="24341">
                  <c:v>1.8340999999998144</c:v>
                </c:pt>
                <c:pt idx="24342">
                  <c:v>1.8341999999998144</c:v>
                </c:pt>
                <c:pt idx="24343">
                  <c:v>1.8342999999998144</c:v>
                </c:pt>
                <c:pt idx="24344">
                  <c:v>1.8343999999998144</c:v>
                </c:pt>
                <c:pt idx="24345">
                  <c:v>1.8344999999998144</c:v>
                </c:pt>
                <c:pt idx="24346">
                  <c:v>1.8345999999998144</c:v>
                </c:pt>
                <c:pt idx="24347">
                  <c:v>1.8346999999998144</c:v>
                </c:pt>
                <c:pt idx="24348">
                  <c:v>1.8347999999998144</c:v>
                </c:pt>
                <c:pt idx="24349">
                  <c:v>1.8348999999998143</c:v>
                </c:pt>
                <c:pt idx="24350">
                  <c:v>1.8349999999998143</c:v>
                </c:pt>
                <c:pt idx="24351">
                  <c:v>1.8350999999998143</c:v>
                </c:pt>
                <c:pt idx="24352">
                  <c:v>1.8351999999998143</c:v>
                </c:pt>
                <c:pt idx="24353">
                  <c:v>1.8352999999998143</c:v>
                </c:pt>
                <c:pt idx="24354">
                  <c:v>1.8353999999998143</c:v>
                </c:pt>
                <c:pt idx="24355">
                  <c:v>1.8354999999998143</c:v>
                </c:pt>
                <c:pt idx="24356">
                  <c:v>1.8355999999998143</c:v>
                </c:pt>
                <c:pt idx="24357">
                  <c:v>1.8356999999998143</c:v>
                </c:pt>
                <c:pt idx="24358">
                  <c:v>1.8357999999998142</c:v>
                </c:pt>
                <c:pt idx="24359">
                  <c:v>1.8358999999998142</c:v>
                </c:pt>
                <c:pt idx="24360">
                  <c:v>1.8359999999998142</c:v>
                </c:pt>
                <c:pt idx="24361">
                  <c:v>1.8360999999998142</c:v>
                </c:pt>
                <c:pt idx="24362">
                  <c:v>1.8361999999998142</c:v>
                </c:pt>
                <c:pt idx="24363">
                  <c:v>1.8362999999998142</c:v>
                </c:pt>
                <c:pt idx="24364">
                  <c:v>1.8363999999998142</c:v>
                </c:pt>
                <c:pt idx="24365">
                  <c:v>1.8364999999998142</c:v>
                </c:pt>
                <c:pt idx="24366">
                  <c:v>1.8365999999998142</c:v>
                </c:pt>
                <c:pt idx="24367">
                  <c:v>1.8366999999998141</c:v>
                </c:pt>
                <c:pt idx="24368">
                  <c:v>1.8367999999998141</c:v>
                </c:pt>
                <c:pt idx="24369">
                  <c:v>1.8368999999998141</c:v>
                </c:pt>
                <c:pt idx="24370">
                  <c:v>1.8369999999998141</c:v>
                </c:pt>
                <c:pt idx="24371">
                  <c:v>1.8370999999998141</c:v>
                </c:pt>
                <c:pt idx="24372">
                  <c:v>1.8371999999998141</c:v>
                </c:pt>
                <c:pt idx="24373">
                  <c:v>1.8372999999998141</c:v>
                </c:pt>
                <c:pt idx="24374">
                  <c:v>1.8373999999998141</c:v>
                </c:pt>
                <c:pt idx="24375">
                  <c:v>1.8374999999998141</c:v>
                </c:pt>
                <c:pt idx="24376">
                  <c:v>1.837599999999814</c:v>
                </c:pt>
                <c:pt idx="24377">
                  <c:v>1.837699999999814</c:v>
                </c:pt>
                <c:pt idx="24378">
                  <c:v>1.837799999999814</c:v>
                </c:pt>
                <c:pt idx="24379">
                  <c:v>1.837899999999814</c:v>
                </c:pt>
                <c:pt idx="24380">
                  <c:v>1.837999999999814</c:v>
                </c:pt>
                <c:pt idx="24381">
                  <c:v>1.838099999999814</c:v>
                </c:pt>
                <c:pt idx="24382">
                  <c:v>1.838199999999814</c:v>
                </c:pt>
                <c:pt idx="24383">
                  <c:v>1.838299999999814</c:v>
                </c:pt>
                <c:pt idx="24384">
                  <c:v>1.838399999999814</c:v>
                </c:pt>
                <c:pt idx="24385">
                  <c:v>1.8384999999998139</c:v>
                </c:pt>
                <c:pt idx="24386">
                  <c:v>1.8385999999998139</c:v>
                </c:pt>
                <c:pt idx="24387">
                  <c:v>1.8386999999998139</c:v>
                </c:pt>
                <c:pt idx="24388">
                  <c:v>1.8387999999998139</c:v>
                </c:pt>
                <c:pt idx="24389">
                  <c:v>1.8388999999998139</c:v>
                </c:pt>
                <c:pt idx="24390">
                  <c:v>1.8389999999998139</c:v>
                </c:pt>
                <c:pt idx="24391">
                  <c:v>1.8390999999998139</c:v>
                </c:pt>
                <c:pt idx="24392">
                  <c:v>1.8391999999998139</c:v>
                </c:pt>
                <c:pt idx="24393">
                  <c:v>1.8392999999998139</c:v>
                </c:pt>
                <c:pt idx="24394">
                  <c:v>1.8393999999998139</c:v>
                </c:pt>
                <c:pt idx="24395">
                  <c:v>1.8394999999998138</c:v>
                </c:pt>
                <c:pt idx="24396">
                  <c:v>1.8395999999998138</c:v>
                </c:pt>
                <c:pt idx="24397">
                  <c:v>1.8396999999998138</c:v>
                </c:pt>
                <c:pt idx="24398">
                  <c:v>1.8397999999998138</c:v>
                </c:pt>
                <c:pt idx="24399">
                  <c:v>1.8398999999998138</c:v>
                </c:pt>
                <c:pt idx="24400">
                  <c:v>1.8399999999998138</c:v>
                </c:pt>
                <c:pt idx="24401">
                  <c:v>1.8400999999998138</c:v>
                </c:pt>
                <c:pt idx="24402">
                  <c:v>1.8401999999998138</c:v>
                </c:pt>
                <c:pt idx="24403">
                  <c:v>1.8402999999998138</c:v>
                </c:pt>
                <c:pt idx="24404">
                  <c:v>1.8403999999998137</c:v>
                </c:pt>
                <c:pt idx="24405">
                  <c:v>1.8404999999998137</c:v>
                </c:pt>
                <c:pt idx="24406">
                  <c:v>1.8405999999998137</c:v>
                </c:pt>
                <c:pt idx="24407">
                  <c:v>1.8406999999998137</c:v>
                </c:pt>
                <c:pt idx="24408">
                  <c:v>1.8407999999998137</c:v>
                </c:pt>
                <c:pt idx="24409">
                  <c:v>1.8408999999998137</c:v>
                </c:pt>
                <c:pt idx="24410">
                  <c:v>1.8409999999998137</c:v>
                </c:pt>
                <c:pt idx="24411">
                  <c:v>1.8410999999998137</c:v>
                </c:pt>
                <c:pt idx="24412">
                  <c:v>1.8411999999998137</c:v>
                </c:pt>
                <c:pt idx="24413">
                  <c:v>1.8412999999998136</c:v>
                </c:pt>
                <c:pt idx="24414">
                  <c:v>1.8413999999998136</c:v>
                </c:pt>
                <c:pt idx="24415">
                  <c:v>1.8414999999998136</c:v>
                </c:pt>
                <c:pt idx="24416">
                  <c:v>1.8415999999998136</c:v>
                </c:pt>
                <c:pt idx="24417">
                  <c:v>1.8416999999998136</c:v>
                </c:pt>
                <c:pt idx="24418">
                  <c:v>1.8417999999998136</c:v>
                </c:pt>
                <c:pt idx="24419">
                  <c:v>1.8418999999998136</c:v>
                </c:pt>
                <c:pt idx="24420">
                  <c:v>1.8419999999998136</c:v>
                </c:pt>
                <c:pt idx="24421">
                  <c:v>1.8420999999998136</c:v>
                </c:pt>
                <c:pt idx="24422">
                  <c:v>1.8421999999998135</c:v>
                </c:pt>
                <c:pt idx="24423">
                  <c:v>1.8422999999998135</c:v>
                </c:pt>
                <c:pt idx="24424">
                  <c:v>1.8423999999998135</c:v>
                </c:pt>
                <c:pt idx="24425">
                  <c:v>1.8424999999998135</c:v>
                </c:pt>
                <c:pt idx="24426">
                  <c:v>1.8425999999998135</c:v>
                </c:pt>
                <c:pt idx="24427">
                  <c:v>1.8426999999998135</c:v>
                </c:pt>
                <c:pt idx="24428">
                  <c:v>1.8427999999998135</c:v>
                </c:pt>
                <c:pt idx="24429">
                  <c:v>1.8428999999998135</c:v>
                </c:pt>
                <c:pt idx="24430">
                  <c:v>1.8429999999998135</c:v>
                </c:pt>
                <c:pt idx="24431">
                  <c:v>1.8430999999998134</c:v>
                </c:pt>
                <c:pt idx="24432">
                  <c:v>1.8431999999998134</c:v>
                </c:pt>
                <c:pt idx="24433">
                  <c:v>1.8432999999998134</c:v>
                </c:pt>
                <c:pt idx="24434">
                  <c:v>1.8433999999998134</c:v>
                </c:pt>
                <c:pt idx="24435">
                  <c:v>1.8434999999998134</c:v>
                </c:pt>
                <c:pt idx="24436">
                  <c:v>1.8435999999998134</c:v>
                </c:pt>
                <c:pt idx="24437">
                  <c:v>1.8436999999998134</c:v>
                </c:pt>
                <c:pt idx="24438">
                  <c:v>1.8437999999998134</c:v>
                </c:pt>
                <c:pt idx="24439">
                  <c:v>1.8438999999998134</c:v>
                </c:pt>
                <c:pt idx="24440">
                  <c:v>1.8439999999998133</c:v>
                </c:pt>
                <c:pt idx="24441">
                  <c:v>1.8440999999998133</c:v>
                </c:pt>
                <c:pt idx="24442">
                  <c:v>1.8441999999998133</c:v>
                </c:pt>
                <c:pt idx="24443">
                  <c:v>1.8442999999998133</c:v>
                </c:pt>
                <c:pt idx="24444">
                  <c:v>1.8443999999998133</c:v>
                </c:pt>
                <c:pt idx="24445">
                  <c:v>1.8444999999998133</c:v>
                </c:pt>
                <c:pt idx="24446">
                  <c:v>1.8445999999998133</c:v>
                </c:pt>
                <c:pt idx="24447">
                  <c:v>1.8446999999998133</c:v>
                </c:pt>
                <c:pt idx="24448">
                  <c:v>1.8447999999998133</c:v>
                </c:pt>
                <c:pt idx="24449">
                  <c:v>1.8448999999998132</c:v>
                </c:pt>
                <c:pt idx="24450">
                  <c:v>1.8449999999998132</c:v>
                </c:pt>
                <c:pt idx="24451">
                  <c:v>1.8450999999998132</c:v>
                </c:pt>
                <c:pt idx="24452">
                  <c:v>1.8451999999998132</c:v>
                </c:pt>
                <c:pt idx="24453">
                  <c:v>1.8452999999998132</c:v>
                </c:pt>
                <c:pt idx="24454">
                  <c:v>1.8453999999998132</c:v>
                </c:pt>
                <c:pt idx="24455">
                  <c:v>1.8454999999998132</c:v>
                </c:pt>
                <c:pt idx="24456">
                  <c:v>1.8455999999998132</c:v>
                </c:pt>
                <c:pt idx="24457">
                  <c:v>1.8456999999998132</c:v>
                </c:pt>
                <c:pt idx="24458">
                  <c:v>1.8457999999998131</c:v>
                </c:pt>
                <c:pt idx="24459">
                  <c:v>1.8458999999998131</c:v>
                </c:pt>
                <c:pt idx="24460">
                  <c:v>1.8459999999998131</c:v>
                </c:pt>
                <c:pt idx="24461">
                  <c:v>1.8460999999998131</c:v>
                </c:pt>
                <c:pt idx="24462">
                  <c:v>1.8461999999998131</c:v>
                </c:pt>
                <c:pt idx="24463">
                  <c:v>1.8462999999998131</c:v>
                </c:pt>
                <c:pt idx="24464">
                  <c:v>1.8463999999998131</c:v>
                </c:pt>
                <c:pt idx="24465">
                  <c:v>1.8464999999998131</c:v>
                </c:pt>
                <c:pt idx="24466">
                  <c:v>1.8465999999998131</c:v>
                </c:pt>
                <c:pt idx="24467">
                  <c:v>1.846699999999813</c:v>
                </c:pt>
                <c:pt idx="24468">
                  <c:v>1.846799999999813</c:v>
                </c:pt>
                <c:pt idx="24469">
                  <c:v>1.846899999999813</c:v>
                </c:pt>
                <c:pt idx="24470">
                  <c:v>1.846999999999813</c:v>
                </c:pt>
                <c:pt idx="24471">
                  <c:v>1.847099999999813</c:v>
                </c:pt>
                <c:pt idx="24472">
                  <c:v>1.847199999999813</c:v>
                </c:pt>
                <c:pt idx="24473">
                  <c:v>1.847299999999813</c:v>
                </c:pt>
                <c:pt idx="24474">
                  <c:v>1.847399999999813</c:v>
                </c:pt>
                <c:pt idx="24475">
                  <c:v>1.847499999999813</c:v>
                </c:pt>
                <c:pt idx="24476">
                  <c:v>1.8475999999998129</c:v>
                </c:pt>
                <c:pt idx="24477">
                  <c:v>1.8476999999998129</c:v>
                </c:pt>
                <c:pt idx="24478">
                  <c:v>1.8477999999998129</c:v>
                </c:pt>
                <c:pt idx="24479">
                  <c:v>1.8478999999998129</c:v>
                </c:pt>
                <c:pt idx="24480">
                  <c:v>1.8479999999998129</c:v>
                </c:pt>
                <c:pt idx="24481">
                  <c:v>1.8480999999998129</c:v>
                </c:pt>
                <c:pt idx="24482">
                  <c:v>1.8481999999998129</c:v>
                </c:pt>
                <c:pt idx="24483">
                  <c:v>1.8482999999998129</c:v>
                </c:pt>
                <c:pt idx="24484">
                  <c:v>1.8483999999998129</c:v>
                </c:pt>
                <c:pt idx="24485">
                  <c:v>1.8484999999998128</c:v>
                </c:pt>
                <c:pt idx="24486">
                  <c:v>1.8485999999998128</c:v>
                </c:pt>
                <c:pt idx="24487">
                  <c:v>1.8486999999998128</c:v>
                </c:pt>
                <c:pt idx="24488">
                  <c:v>1.8487999999998128</c:v>
                </c:pt>
                <c:pt idx="24489">
                  <c:v>1.8488999999998128</c:v>
                </c:pt>
                <c:pt idx="24490">
                  <c:v>1.8489999999998128</c:v>
                </c:pt>
                <c:pt idx="24491">
                  <c:v>1.8490999999998128</c:v>
                </c:pt>
                <c:pt idx="24492">
                  <c:v>1.8491999999998128</c:v>
                </c:pt>
                <c:pt idx="24493">
                  <c:v>1.8492999999998128</c:v>
                </c:pt>
                <c:pt idx="24494">
                  <c:v>1.8493999999998127</c:v>
                </c:pt>
                <c:pt idx="24495">
                  <c:v>1.8494999999998127</c:v>
                </c:pt>
                <c:pt idx="24496">
                  <c:v>1.8495999999998127</c:v>
                </c:pt>
                <c:pt idx="24497">
                  <c:v>1.8496999999998127</c:v>
                </c:pt>
                <c:pt idx="24498">
                  <c:v>1.8497999999998127</c:v>
                </c:pt>
                <c:pt idx="24499">
                  <c:v>1.8498999999998127</c:v>
                </c:pt>
                <c:pt idx="24500">
                  <c:v>1.8499999999998127</c:v>
                </c:pt>
                <c:pt idx="24501">
                  <c:v>1.8500999999998127</c:v>
                </c:pt>
                <c:pt idx="24502">
                  <c:v>1.8501999999998127</c:v>
                </c:pt>
                <c:pt idx="24503">
                  <c:v>1.8502999999998127</c:v>
                </c:pt>
                <c:pt idx="24504">
                  <c:v>1.8503999999998126</c:v>
                </c:pt>
                <c:pt idx="24505">
                  <c:v>1.8504999999998126</c:v>
                </c:pt>
                <c:pt idx="24506">
                  <c:v>1.8505999999998126</c:v>
                </c:pt>
                <c:pt idx="24507">
                  <c:v>1.8506999999998126</c:v>
                </c:pt>
                <c:pt idx="24508">
                  <c:v>1.8507999999998126</c:v>
                </c:pt>
                <c:pt idx="24509">
                  <c:v>1.8508999999998126</c:v>
                </c:pt>
                <c:pt idx="24510">
                  <c:v>1.8509999999998126</c:v>
                </c:pt>
                <c:pt idx="24511">
                  <c:v>1.8510999999998126</c:v>
                </c:pt>
                <c:pt idx="24512">
                  <c:v>1.8511999999998126</c:v>
                </c:pt>
                <c:pt idx="24513">
                  <c:v>1.8512999999998125</c:v>
                </c:pt>
                <c:pt idx="24514">
                  <c:v>1.8513999999998125</c:v>
                </c:pt>
                <c:pt idx="24515">
                  <c:v>1.8514999999998125</c:v>
                </c:pt>
                <c:pt idx="24516">
                  <c:v>1.8515999999998125</c:v>
                </c:pt>
                <c:pt idx="24517">
                  <c:v>1.8516999999998125</c:v>
                </c:pt>
                <c:pt idx="24518">
                  <c:v>1.8517999999998125</c:v>
                </c:pt>
                <c:pt idx="24519">
                  <c:v>1.8518999999998125</c:v>
                </c:pt>
                <c:pt idx="24520">
                  <c:v>1.8519999999998125</c:v>
                </c:pt>
                <c:pt idx="24521">
                  <c:v>1.8520999999998125</c:v>
                </c:pt>
                <c:pt idx="24522">
                  <c:v>1.8521999999998124</c:v>
                </c:pt>
                <c:pt idx="24523">
                  <c:v>1.8522999999998124</c:v>
                </c:pt>
                <c:pt idx="24524">
                  <c:v>1.8523999999998124</c:v>
                </c:pt>
                <c:pt idx="24525">
                  <c:v>1.8524999999998124</c:v>
                </c:pt>
                <c:pt idx="24526">
                  <c:v>1.8525999999998124</c:v>
                </c:pt>
                <c:pt idx="24527">
                  <c:v>1.8526999999998124</c:v>
                </c:pt>
                <c:pt idx="24528">
                  <c:v>1.8527999999998124</c:v>
                </c:pt>
                <c:pt idx="24529">
                  <c:v>1.8528999999998124</c:v>
                </c:pt>
                <c:pt idx="24530">
                  <c:v>1.8529999999998124</c:v>
                </c:pt>
                <c:pt idx="24531">
                  <c:v>1.8530999999998123</c:v>
                </c:pt>
                <c:pt idx="24532">
                  <c:v>1.8531999999998123</c:v>
                </c:pt>
                <c:pt idx="24533">
                  <c:v>1.8532999999998123</c:v>
                </c:pt>
                <c:pt idx="24534">
                  <c:v>1.8533999999998123</c:v>
                </c:pt>
                <c:pt idx="24535">
                  <c:v>1.8534999999998123</c:v>
                </c:pt>
                <c:pt idx="24536">
                  <c:v>1.8535999999998123</c:v>
                </c:pt>
                <c:pt idx="24537">
                  <c:v>1.8536999999998123</c:v>
                </c:pt>
                <c:pt idx="24538">
                  <c:v>1.8537999999998123</c:v>
                </c:pt>
                <c:pt idx="24539">
                  <c:v>1.8538999999998123</c:v>
                </c:pt>
                <c:pt idx="24540">
                  <c:v>1.8539999999998122</c:v>
                </c:pt>
                <c:pt idx="24541">
                  <c:v>1.8540999999998122</c:v>
                </c:pt>
                <c:pt idx="24542">
                  <c:v>1.8541999999998122</c:v>
                </c:pt>
                <c:pt idx="24543">
                  <c:v>1.8542999999998122</c:v>
                </c:pt>
                <c:pt idx="24544">
                  <c:v>1.8543999999998122</c:v>
                </c:pt>
                <c:pt idx="24545">
                  <c:v>1.8544999999998122</c:v>
                </c:pt>
                <c:pt idx="24546">
                  <c:v>1.8545999999998122</c:v>
                </c:pt>
                <c:pt idx="24547">
                  <c:v>1.8546999999998122</c:v>
                </c:pt>
                <c:pt idx="24548">
                  <c:v>1.8547999999998122</c:v>
                </c:pt>
                <c:pt idx="24549">
                  <c:v>1.8548999999998121</c:v>
                </c:pt>
                <c:pt idx="24550">
                  <c:v>1.8549999999998121</c:v>
                </c:pt>
                <c:pt idx="24551">
                  <c:v>1.8550999999998121</c:v>
                </c:pt>
                <c:pt idx="24552">
                  <c:v>1.8551999999998121</c:v>
                </c:pt>
                <c:pt idx="24553">
                  <c:v>1.8552999999998121</c:v>
                </c:pt>
                <c:pt idx="24554">
                  <c:v>1.8553999999998121</c:v>
                </c:pt>
                <c:pt idx="24555">
                  <c:v>1.8554999999998121</c:v>
                </c:pt>
                <c:pt idx="24556">
                  <c:v>1.8555999999998121</c:v>
                </c:pt>
                <c:pt idx="24557">
                  <c:v>1.8556999999998121</c:v>
                </c:pt>
                <c:pt idx="24558">
                  <c:v>1.855799999999812</c:v>
                </c:pt>
                <c:pt idx="24559">
                  <c:v>1.855899999999812</c:v>
                </c:pt>
                <c:pt idx="24560">
                  <c:v>1.855999999999812</c:v>
                </c:pt>
                <c:pt idx="24561">
                  <c:v>1.856099999999812</c:v>
                </c:pt>
                <c:pt idx="24562">
                  <c:v>1.856199999999812</c:v>
                </c:pt>
                <c:pt idx="24563">
                  <c:v>1.856299999999812</c:v>
                </c:pt>
                <c:pt idx="24564">
                  <c:v>1.856399999999812</c:v>
                </c:pt>
                <c:pt idx="24565">
                  <c:v>1.856499999999812</c:v>
                </c:pt>
                <c:pt idx="24566">
                  <c:v>1.856599999999812</c:v>
                </c:pt>
                <c:pt idx="24567">
                  <c:v>1.8566999999998119</c:v>
                </c:pt>
                <c:pt idx="24568">
                  <c:v>1.8567999999998119</c:v>
                </c:pt>
                <c:pt idx="24569">
                  <c:v>1.8568999999998119</c:v>
                </c:pt>
                <c:pt idx="24570">
                  <c:v>1.8569999999998119</c:v>
                </c:pt>
                <c:pt idx="24571">
                  <c:v>1.8570999999998119</c:v>
                </c:pt>
                <c:pt idx="24572">
                  <c:v>1.8571999999998119</c:v>
                </c:pt>
                <c:pt idx="24573">
                  <c:v>1.8572999999998119</c:v>
                </c:pt>
                <c:pt idx="24574">
                  <c:v>1.8573999999998119</c:v>
                </c:pt>
                <c:pt idx="24575">
                  <c:v>1.8574999999998119</c:v>
                </c:pt>
                <c:pt idx="24576">
                  <c:v>1.8575999999998118</c:v>
                </c:pt>
                <c:pt idx="24577">
                  <c:v>1.8576999999998118</c:v>
                </c:pt>
                <c:pt idx="24578">
                  <c:v>1.8577999999998118</c:v>
                </c:pt>
                <c:pt idx="24579">
                  <c:v>1.8578999999998118</c:v>
                </c:pt>
                <c:pt idx="24580">
                  <c:v>1.8579999999998118</c:v>
                </c:pt>
                <c:pt idx="24581">
                  <c:v>1.8580999999998118</c:v>
                </c:pt>
                <c:pt idx="24582">
                  <c:v>1.8581999999998118</c:v>
                </c:pt>
                <c:pt idx="24583">
                  <c:v>1.8582999999998118</c:v>
                </c:pt>
                <c:pt idx="24584">
                  <c:v>1.8583999999998118</c:v>
                </c:pt>
                <c:pt idx="24585">
                  <c:v>1.8584999999998117</c:v>
                </c:pt>
                <c:pt idx="24586">
                  <c:v>1.8585999999998117</c:v>
                </c:pt>
                <c:pt idx="24587">
                  <c:v>1.8586999999998117</c:v>
                </c:pt>
                <c:pt idx="24588">
                  <c:v>1.8587999999998117</c:v>
                </c:pt>
                <c:pt idx="24589">
                  <c:v>1.8588999999998117</c:v>
                </c:pt>
                <c:pt idx="24590">
                  <c:v>1.8589999999998117</c:v>
                </c:pt>
                <c:pt idx="24591">
                  <c:v>1.8590999999998117</c:v>
                </c:pt>
                <c:pt idx="24592">
                  <c:v>1.8591999999998117</c:v>
                </c:pt>
                <c:pt idx="24593">
                  <c:v>1.8592999999998117</c:v>
                </c:pt>
                <c:pt idx="24594">
                  <c:v>1.8593999999998116</c:v>
                </c:pt>
                <c:pt idx="24595">
                  <c:v>1.8594999999998116</c:v>
                </c:pt>
                <c:pt idx="24596">
                  <c:v>1.8595999999998116</c:v>
                </c:pt>
                <c:pt idx="24597">
                  <c:v>1.8596999999998116</c:v>
                </c:pt>
                <c:pt idx="24598">
                  <c:v>1.8597999999998116</c:v>
                </c:pt>
                <c:pt idx="24599">
                  <c:v>1.8598999999998116</c:v>
                </c:pt>
                <c:pt idx="24600">
                  <c:v>1.8599999999998116</c:v>
                </c:pt>
                <c:pt idx="24601">
                  <c:v>1.8600999999998116</c:v>
                </c:pt>
                <c:pt idx="24602">
                  <c:v>1.8601999999998116</c:v>
                </c:pt>
                <c:pt idx="24603">
                  <c:v>1.8602999999998115</c:v>
                </c:pt>
                <c:pt idx="24604">
                  <c:v>1.8603999999998115</c:v>
                </c:pt>
                <c:pt idx="24605">
                  <c:v>1.8604999999998115</c:v>
                </c:pt>
                <c:pt idx="24606">
                  <c:v>1.8605999999998115</c:v>
                </c:pt>
                <c:pt idx="24607">
                  <c:v>1.8606999999998115</c:v>
                </c:pt>
                <c:pt idx="24608">
                  <c:v>1.8607999999998115</c:v>
                </c:pt>
                <c:pt idx="24609">
                  <c:v>1.8608999999998115</c:v>
                </c:pt>
                <c:pt idx="24610">
                  <c:v>1.8609999999998115</c:v>
                </c:pt>
                <c:pt idx="24611">
                  <c:v>1.8610999999998115</c:v>
                </c:pt>
                <c:pt idx="24612">
                  <c:v>1.8611999999998114</c:v>
                </c:pt>
                <c:pt idx="24613">
                  <c:v>1.8612999999998114</c:v>
                </c:pt>
                <c:pt idx="24614">
                  <c:v>1.8613999999998114</c:v>
                </c:pt>
                <c:pt idx="24615">
                  <c:v>1.8614999999998114</c:v>
                </c:pt>
                <c:pt idx="24616">
                  <c:v>1.8615999999998114</c:v>
                </c:pt>
                <c:pt idx="24617">
                  <c:v>1.8616999999998114</c:v>
                </c:pt>
                <c:pt idx="24618">
                  <c:v>1.8617999999998114</c:v>
                </c:pt>
                <c:pt idx="24619">
                  <c:v>1.8618999999998114</c:v>
                </c:pt>
                <c:pt idx="24620">
                  <c:v>1.8619999999998114</c:v>
                </c:pt>
                <c:pt idx="24621">
                  <c:v>1.8620999999998114</c:v>
                </c:pt>
                <c:pt idx="24622">
                  <c:v>1.8621999999998113</c:v>
                </c:pt>
                <c:pt idx="24623">
                  <c:v>1.8622999999998113</c:v>
                </c:pt>
                <c:pt idx="24624">
                  <c:v>1.8623999999998113</c:v>
                </c:pt>
                <c:pt idx="24625">
                  <c:v>1.8624999999998113</c:v>
                </c:pt>
                <c:pt idx="24626">
                  <c:v>1.8625999999998113</c:v>
                </c:pt>
                <c:pt idx="24627">
                  <c:v>1.8626999999998113</c:v>
                </c:pt>
                <c:pt idx="24628">
                  <c:v>1.8627999999998113</c:v>
                </c:pt>
                <c:pt idx="24629">
                  <c:v>1.8628999999998113</c:v>
                </c:pt>
                <c:pt idx="24630">
                  <c:v>1.8629999999998113</c:v>
                </c:pt>
                <c:pt idx="24631">
                  <c:v>1.8630999999998112</c:v>
                </c:pt>
                <c:pt idx="24632">
                  <c:v>1.8631999999998112</c:v>
                </c:pt>
                <c:pt idx="24633">
                  <c:v>1.8632999999998112</c:v>
                </c:pt>
                <c:pt idx="24634">
                  <c:v>1.8633999999998112</c:v>
                </c:pt>
                <c:pt idx="24635">
                  <c:v>1.8634999999998112</c:v>
                </c:pt>
                <c:pt idx="24636">
                  <c:v>1.8635999999998112</c:v>
                </c:pt>
                <c:pt idx="24637">
                  <c:v>1.8636999999998112</c:v>
                </c:pt>
                <c:pt idx="24638">
                  <c:v>1.8637999999998112</c:v>
                </c:pt>
                <c:pt idx="24639">
                  <c:v>1.8638999999998112</c:v>
                </c:pt>
                <c:pt idx="24640">
                  <c:v>1.8639999999998111</c:v>
                </c:pt>
                <c:pt idx="24641">
                  <c:v>1.8640999999998111</c:v>
                </c:pt>
                <c:pt idx="24642">
                  <c:v>1.8641999999998111</c:v>
                </c:pt>
                <c:pt idx="24643">
                  <c:v>1.8642999999998111</c:v>
                </c:pt>
                <c:pt idx="24644">
                  <c:v>1.8643999999998111</c:v>
                </c:pt>
                <c:pt idx="24645">
                  <c:v>1.8644999999998111</c:v>
                </c:pt>
                <c:pt idx="24646">
                  <c:v>1.8645999999998111</c:v>
                </c:pt>
                <c:pt idx="24647">
                  <c:v>1.8646999999998111</c:v>
                </c:pt>
                <c:pt idx="24648">
                  <c:v>1.8647999999998111</c:v>
                </c:pt>
                <c:pt idx="24649">
                  <c:v>1.864899999999811</c:v>
                </c:pt>
                <c:pt idx="24650">
                  <c:v>1.864999999999811</c:v>
                </c:pt>
                <c:pt idx="24651">
                  <c:v>1.865099999999811</c:v>
                </c:pt>
                <c:pt idx="24652">
                  <c:v>1.865199999999811</c:v>
                </c:pt>
                <c:pt idx="24653">
                  <c:v>1.865299999999811</c:v>
                </c:pt>
                <c:pt idx="24654">
                  <c:v>1.865399999999811</c:v>
                </c:pt>
                <c:pt idx="24655">
                  <c:v>1.865499999999811</c:v>
                </c:pt>
                <c:pt idx="24656">
                  <c:v>1.865599999999811</c:v>
                </c:pt>
                <c:pt idx="24657">
                  <c:v>1.865699999999811</c:v>
                </c:pt>
                <c:pt idx="24658">
                  <c:v>1.8657999999998109</c:v>
                </c:pt>
                <c:pt idx="24659">
                  <c:v>1.8658999999998109</c:v>
                </c:pt>
                <c:pt idx="24660">
                  <c:v>1.8659999999998109</c:v>
                </c:pt>
                <c:pt idx="24661">
                  <c:v>1.8660999999998109</c:v>
                </c:pt>
                <c:pt idx="24662">
                  <c:v>1.8661999999998109</c:v>
                </c:pt>
                <c:pt idx="24663">
                  <c:v>1.8662999999998109</c:v>
                </c:pt>
                <c:pt idx="24664">
                  <c:v>1.8663999999998109</c:v>
                </c:pt>
                <c:pt idx="24665">
                  <c:v>1.8664999999998109</c:v>
                </c:pt>
                <c:pt idx="24666">
                  <c:v>1.8665999999998109</c:v>
                </c:pt>
                <c:pt idx="24667">
                  <c:v>1.8666999999998108</c:v>
                </c:pt>
                <c:pt idx="24668">
                  <c:v>1.8667999999998108</c:v>
                </c:pt>
                <c:pt idx="24669">
                  <c:v>1.8668999999998108</c:v>
                </c:pt>
                <c:pt idx="24670">
                  <c:v>1.8669999999998108</c:v>
                </c:pt>
                <c:pt idx="24671">
                  <c:v>1.8670999999998108</c:v>
                </c:pt>
                <c:pt idx="24672">
                  <c:v>1.8671999999998108</c:v>
                </c:pt>
                <c:pt idx="24673">
                  <c:v>1.8672999999998108</c:v>
                </c:pt>
                <c:pt idx="24674">
                  <c:v>1.8673999999998108</c:v>
                </c:pt>
                <c:pt idx="24675">
                  <c:v>1.8674999999998108</c:v>
                </c:pt>
                <c:pt idx="24676">
                  <c:v>1.8675999999998107</c:v>
                </c:pt>
                <c:pt idx="24677">
                  <c:v>1.8676999999998107</c:v>
                </c:pt>
                <c:pt idx="24678">
                  <c:v>1.8677999999998107</c:v>
                </c:pt>
                <c:pt idx="24679">
                  <c:v>1.8678999999998107</c:v>
                </c:pt>
                <c:pt idx="24680">
                  <c:v>1.8679999999998107</c:v>
                </c:pt>
                <c:pt idx="24681">
                  <c:v>1.8680999999998107</c:v>
                </c:pt>
                <c:pt idx="24682">
                  <c:v>1.8681999999998107</c:v>
                </c:pt>
                <c:pt idx="24683">
                  <c:v>1.8682999999998107</c:v>
                </c:pt>
                <c:pt idx="24684">
                  <c:v>1.8683999999998107</c:v>
                </c:pt>
                <c:pt idx="24685">
                  <c:v>1.8684999999998106</c:v>
                </c:pt>
                <c:pt idx="24686">
                  <c:v>1.8685999999998106</c:v>
                </c:pt>
                <c:pt idx="24687">
                  <c:v>1.8686999999998106</c:v>
                </c:pt>
                <c:pt idx="24688">
                  <c:v>1.8687999999998106</c:v>
                </c:pt>
                <c:pt idx="24689">
                  <c:v>1.8688999999998106</c:v>
                </c:pt>
                <c:pt idx="24690">
                  <c:v>1.8689999999998106</c:v>
                </c:pt>
                <c:pt idx="24691">
                  <c:v>1.8690999999998106</c:v>
                </c:pt>
                <c:pt idx="24692">
                  <c:v>1.8691999999998106</c:v>
                </c:pt>
                <c:pt idx="24693">
                  <c:v>1.8692999999998106</c:v>
                </c:pt>
                <c:pt idx="24694">
                  <c:v>1.8693999999998105</c:v>
                </c:pt>
                <c:pt idx="24695">
                  <c:v>1.8694999999998105</c:v>
                </c:pt>
                <c:pt idx="24696">
                  <c:v>1.8695999999998105</c:v>
                </c:pt>
                <c:pt idx="24697">
                  <c:v>1.8696999999998105</c:v>
                </c:pt>
                <c:pt idx="24698">
                  <c:v>1.8697999999998105</c:v>
                </c:pt>
                <c:pt idx="24699">
                  <c:v>1.8698999999998105</c:v>
                </c:pt>
                <c:pt idx="24700">
                  <c:v>1.8699999999998105</c:v>
                </c:pt>
                <c:pt idx="24701">
                  <c:v>1.8700999999998105</c:v>
                </c:pt>
                <c:pt idx="24702">
                  <c:v>1.8701999999998105</c:v>
                </c:pt>
                <c:pt idx="24703">
                  <c:v>1.8702999999998104</c:v>
                </c:pt>
                <c:pt idx="24704">
                  <c:v>1.8703999999998104</c:v>
                </c:pt>
                <c:pt idx="24705">
                  <c:v>1.8704999999998104</c:v>
                </c:pt>
                <c:pt idx="24706">
                  <c:v>1.8705999999998104</c:v>
                </c:pt>
                <c:pt idx="24707">
                  <c:v>1.8706999999998104</c:v>
                </c:pt>
                <c:pt idx="24708">
                  <c:v>1.8707999999998104</c:v>
                </c:pt>
                <c:pt idx="24709">
                  <c:v>1.8708999999998104</c:v>
                </c:pt>
                <c:pt idx="24710">
                  <c:v>1.8709999999998104</c:v>
                </c:pt>
                <c:pt idx="24711">
                  <c:v>1.8710999999998104</c:v>
                </c:pt>
                <c:pt idx="24712">
                  <c:v>1.8711999999998103</c:v>
                </c:pt>
                <c:pt idx="24713">
                  <c:v>1.8712999999998103</c:v>
                </c:pt>
                <c:pt idx="24714">
                  <c:v>1.8713999999998103</c:v>
                </c:pt>
                <c:pt idx="24715">
                  <c:v>1.8714999999998103</c:v>
                </c:pt>
                <c:pt idx="24716">
                  <c:v>1.8715999999998103</c:v>
                </c:pt>
                <c:pt idx="24717">
                  <c:v>1.8716999999998103</c:v>
                </c:pt>
                <c:pt idx="24718">
                  <c:v>1.8717999999998103</c:v>
                </c:pt>
                <c:pt idx="24719">
                  <c:v>1.8718999999998103</c:v>
                </c:pt>
                <c:pt idx="24720">
                  <c:v>1.8719999999998103</c:v>
                </c:pt>
                <c:pt idx="24721">
                  <c:v>1.8720999999998102</c:v>
                </c:pt>
                <c:pt idx="24722">
                  <c:v>1.8721999999998102</c:v>
                </c:pt>
                <c:pt idx="24723">
                  <c:v>1.8722999999998102</c:v>
                </c:pt>
                <c:pt idx="24724">
                  <c:v>1.8723999999998102</c:v>
                </c:pt>
                <c:pt idx="24725">
                  <c:v>1.8724999999998102</c:v>
                </c:pt>
                <c:pt idx="24726">
                  <c:v>1.8725999999998102</c:v>
                </c:pt>
                <c:pt idx="24727">
                  <c:v>1.8726999999998102</c:v>
                </c:pt>
                <c:pt idx="24728">
                  <c:v>1.8727999999998102</c:v>
                </c:pt>
                <c:pt idx="24729">
                  <c:v>1.8728999999998102</c:v>
                </c:pt>
                <c:pt idx="24730">
                  <c:v>1.8729999999998102</c:v>
                </c:pt>
                <c:pt idx="24731">
                  <c:v>1.8730999999998101</c:v>
                </c:pt>
                <c:pt idx="24732">
                  <c:v>1.8731999999998101</c:v>
                </c:pt>
                <c:pt idx="24733">
                  <c:v>1.8732999999998101</c:v>
                </c:pt>
                <c:pt idx="24734">
                  <c:v>1.8733999999998101</c:v>
                </c:pt>
                <c:pt idx="24735">
                  <c:v>1.8734999999998101</c:v>
                </c:pt>
                <c:pt idx="24736">
                  <c:v>1.8735999999998101</c:v>
                </c:pt>
                <c:pt idx="24737">
                  <c:v>1.8736999999998101</c:v>
                </c:pt>
                <c:pt idx="24738">
                  <c:v>1.8737999999998101</c:v>
                </c:pt>
                <c:pt idx="24739">
                  <c:v>1.8738999999998101</c:v>
                </c:pt>
                <c:pt idx="24740">
                  <c:v>1.87399999999981</c:v>
                </c:pt>
                <c:pt idx="24741">
                  <c:v>1.87409999999981</c:v>
                </c:pt>
                <c:pt idx="24742">
                  <c:v>1.87419999999981</c:v>
                </c:pt>
                <c:pt idx="24743">
                  <c:v>1.87429999999981</c:v>
                </c:pt>
                <c:pt idx="24744">
                  <c:v>1.87439999999981</c:v>
                </c:pt>
                <c:pt idx="24745">
                  <c:v>1.87449999999981</c:v>
                </c:pt>
                <c:pt idx="24746">
                  <c:v>1.87459999999981</c:v>
                </c:pt>
                <c:pt idx="24747">
                  <c:v>1.87469999999981</c:v>
                </c:pt>
                <c:pt idx="24748">
                  <c:v>1.87479999999981</c:v>
                </c:pt>
                <c:pt idx="24749">
                  <c:v>1.8748999999998099</c:v>
                </c:pt>
                <c:pt idx="24750">
                  <c:v>1.8749999999998099</c:v>
                </c:pt>
                <c:pt idx="24751">
                  <c:v>1.8750999999998099</c:v>
                </c:pt>
                <c:pt idx="24752">
                  <c:v>1.8751999999998099</c:v>
                </c:pt>
                <c:pt idx="24753">
                  <c:v>1.8752999999998099</c:v>
                </c:pt>
                <c:pt idx="24754">
                  <c:v>1.8753999999998099</c:v>
                </c:pt>
                <c:pt idx="24755">
                  <c:v>1.8754999999998099</c:v>
                </c:pt>
                <c:pt idx="24756">
                  <c:v>1.8755999999998099</c:v>
                </c:pt>
                <c:pt idx="24757">
                  <c:v>1.8756999999998099</c:v>
                </c:pt>
                <c:pt idx="24758">
                  <c:v>1.8757999999998098</c:v>
                </c:pt>
                <c:pt idx="24759">
                  <c:v>1.8758999999998098</c:v>
                </c:pt>
                <c:pt idx="24760">
                  <c:v>1.8759999999998098</c:v>
                </c:pt>
                <c:pt idx="24761">
                  <c:v>1.8760999999998098</c:v>
                </c:pt>
                <c:pt idx="24762">
                  <c:v>1.8761999999998098</c:v>
                </c:pt>
                <c:pt idx="24763">
                  <c:v>1.8762999999998098</c:v>
                </c:pt>
                <c:pt idx="24764">
                  <c:v>1.8763999999998098</c:v>
                </c:pt>
                <c:pt idx="24765">
                  <c:v>1.8764999999998098</c:v>
                </c:pt>
                <c:pt idx="24766">
                  <c:v>1.8765999999998098</c:v>
                </c:pt>
                <c:pt idx="24767">
                  <c:v>1.8766999999998097</c:v>
                </c:pt>
                <c:pt idx="24768">
                  <c:v>1.8767999999998097</c:v>
                </c:pt>
                <c:pt idx="24769">
                  <c:v>1.8768999999998097</c:v>
                </c:pt>
                <c:pt idx="24770">
                  <c:v>1.8769999999998097</c:v>
                </c:pt>
                <c:pt idx="24771">
                  <c:v>1.8770999999998097</c:v>
                </c:pt>
                <c:pt idx="24772">
                  <c:v>1.8771999999998097</c:v>
                </c:pt>
                <c:pt idx="24773">
                  <c:v>1.8772999999998097</c:v>
                </c:pt>
                <c:pt idx="24774">
                  <c:v>1.8773999999998097</c:v>
                </c:pt>
                <c:pt idx="24775">
                  <c:v>1.8774999999998097</c:v>
                </c:pt>
                <c:pt idx="24776">
                  <c:v>1.8775999999998096</c:v>
                </c:pt>
                <c:pt idx="24777">
                  <c:v>1.8776999999998096</c:v>
                </c:pt>
                <c:pt idx="24778">
                  <c:v>1.8777999999998096</c:v>
                </c:pt>
                <c:pt idx="24779">
                  <c:v>1.8778999999998096</c:v>
                </c:pt>
                <c:pt idx="24780">
                  <c:v>1.8779999999998096</c:v>
                </c:pt>
                <c:pt idx="24781">
                  <c:v>1.8780999999998096</c:v>
                </c:pt>
                <c:pt idx="24782">
                  <c:v>1.8781999999998096</c:v>
                </c:pt>
                <c:pt idx="24783">
                  <c:v>1.8782999999998096</c:v>
                </c:pt>
                <c:pt idx="24784">
                  <c:v>1.8783999999998096</c:v>
                </c:pt>
                <c:pt idx="24785">
                  <c:v>1.8784999999998095</c:v>
                </c:pt>
                <c:pt idx="24786">
                  <c:v>1.8785999999998095</c:v>
                </c:pt>
                <c:pt idx="24787">
                  <c:v>1.8786999999998095</c:v>
                </c:pt>
                <c:pt idx="24788">
                  <c:v>1.8787999999998095</c:v>
                </c:pt>
                <c:pt idx="24789">
                  <c:v>1.8788999999998095</c:v>
                </c:pt>
                <c:pt idx="24790">
                  <c:v>1.8789999999998095</c:v>
                </c:pt>
                <c:pt idx="24791">
                  <c:v>1.8790999999998095</c:v>
                </c:pt>
                <c:pt idx="24792">
                  <c:v>1.8791999999998095</c:v>
                </c:pt>
                <c:pt idx="24793">
                  <c:v>1.8792999999998095</c:v>
                </c:pt>
                <c:pt idx="24794">
                  <c:v>1.8793999999998094</c:v>
                </c:pt>
                <c:pt idx="24795">
                  <c:v>1.8794999999998094</c:v>
                </c:pt>
                <c:pt idx="24796">
                  <c:v>1.8795999999998094</c:v>
                </c:pt>
                <c:pt idx="24797">
                  <c:v>1.8796999999998094</c:v>
                </c:pt>
                <c:pt idx="24798">
                  <c:v>1.8797999999998094</c:v>
                </c:pt>
                <c:pt idx="24799">
                  <c:v>1.8798999999998094</c:v>
                </c:pt>
                <c:pt idx="24800">
                  <c:v>1.8799999999998094</c:v>
                </c:pt>
                <c:pt idx="24801">
                  <c:v>1.8800999999998094</c:v>
                </c:pt>
                <c:pt idx="24802">
                  <c:v>1.8801999999998094</c:v>
                </c:pt>
                <c:pt idx="24803">
                  <c:v>1.8802999999998093</c:v>
                </c:pt>
                <c:pt idx="24804">
                  <c:v>1.8803999999998093</c:v>
                </c:pt>
                <c:pt idx="24805">
                  <c:v>1.8804999999998093</c:v>
                </c:pt>
                <c:pt idx="24806">
                  <c:v>1.8805999999998093</c:v>
                </c:pt>
                <c:pt idx="24807">
                  <c:v>1.8806999999998093</c:v>
                </c:pt>
                <c:pt idx="24808">
                  <c:v>1.8807999999998093</c:v>
                </c:pt>
                <c:pt idx="24809">
                  <c:v>1.8808999999998093</c:v>
                </c:pt>
                <c:pt idx="24810">
                  <c:v>1.8809999999998093</c:v>
                </c:pt>
                <c:pt idx="24811">
                  <c:v>1.8810999999998093</c:v>
                </c:pt>
                <c:pt idx="24812">
                  <c:v>1.8811999999998092</c:v>
                </c:pt>
                <c:pt idx="24813">
                  <c:v>1.8812999999998092</c:v>
                </c:pt>
                <c:pt idx="24814">
                  <c:v>1.8813999999998092</c:v>
                </c:pt>
                <c:pt idx="24815">
                  <c:v>1.8814999999998092</c:v>
                </c:pt>
                <c:pt idx="24816">
                  <c:v>1.8815999999998092</c:v>
                </c:pt>
                <c:pt idx="24817">
                  <c:v>1.8816999999998092</c:v>
                </c:pt>
                <c:pt idx="24818">
                  <c:v>1.8817999999998092</c:v>
                </c:pt>
                <c:pt idx="24819">
                  <c:v>1.8818999999998092</c:v>
                </c:pt>
                <c:pt idx="24820">
                  <c:v>1.8819999999998092</c:v>
                </c:pt>
                <c:pt idx="24821">
                  <c:v>1.8820999999998091</c:v>
                </c:pt>
                <c:pt idx="24822">
                  <c:v>1.8821999999998091</c:v>
                </c:pt>
                <c:pt idx="24823">
                  <c:v>1.8822999999998091</c:v>
                </c:pt>
                <c:pt idx="24824">
                  <c:v>1.8823999999998091</c:v>
                </c:pt>
                <c:pt idx="24825">
                  <c:v>1.8824999999998091</c:v>
                </c:pt>
                <c:pt idx="24826">
                  <c:v>1.8825999999998091</c:v>
                </c:pt>
                <c:pt idx="24827">
                  <c:v>1.8826999999998091</c:v>
                </c:pt>
                <c:pt idx="24828">
                  <c:v>1.8827999999998091</c:v>
                </c:pt>
                <c:pt idx="24829">
                  <c:v>1.8828999999998091</c:v>
                </c:pt>
                <c:pt idx="24830">
                  <c:v>1.882999999999809</c:v>
                </c:pt>
                <c:pt idx="24831">
                  <c:v>1.883099999999809</c:v>
                </c:pt>
                <c:pt idx="24832">
                  <c:v>1.883199999999809</c:v>
                </c:pt>
                <c:pt idx="24833">
                  <c:v>1.883299999999809</c:v>
                </c:pt>
                <c:pt idx="24834">
                  <c:v>1.883399999999809</c:v>
                </c:pt>
                <c:pt idx="24835">
                  <c:v>1.883499999999809</c:v>
                </c:pt>
                <c:pt idx="24836">
                  <c:v>1.883599999999809</c:v>
                </c:pt>
                <c:pt idx="24837">
                  <c:v>1.883699999999809</c:v>
                </c:pt>
                <c:pt idx="24838">
                  <c:v>1.883799999999809</c:v>
                </c:pt>
                <c:pt idx="24839">
                  <c:v>1.8838999999998089</c:v>
                </c:pt>
                <c:pt idx="24840">
                  <c:v>1.8839999999998089</c:v>
                </c:pt>
                <c:pt idx="24841">
                  <c:v>1.8840999999998089</c:v>
                </c:pt>
                <c:pt idx="24842">
                  <c:v>1.8841999999998089</c:v>
                </c:pt>
                <c:pt idx="24843">
                  <c:v>1.8842999999998089</c:v>
                </c:pt>
                <c:pt idx="24844">
                  <c:v>1.8843999999998089</c:v>
                </c:pt>
                <c:pt idx="24845">
                  <c:v>1.8844999999998089</c:v>
                </c:pt>
                <c:pt idx="24846">
                  <c:v>1.8845999999998089</c:v>
                </c:pt>
                <c:pt idx="24847">
                  <c:v>1.8846999999998089</c:v>
                </c:pt>
                <c:pt idx="24848">
                  <c:v>1.8847999999998089</c:v>
                </c:pt>
                <c:pt idx="24849">
                  <c:v>1.8848999999998088</c:v>
                </c:pt>
                <c:pt idx="24850">
                  <c:v>1.8849999999998088</c:v>
                </c:pt>
                <c:pt idx="24851">
                  <c:v>1.8850999999998088</c:v>
                </c:pt>
                <c:pt idx="24852">
                  <c:v>1.8851999999998088</c:v>
                </c:pt>
                <c:pt idx="24853">
                  <c:v>1.8852999999998088</c:v>
                </c:pt>
                <c:pt idx="24854">
                  <c:v>1.8853999999998088</c:v>
                </c:pt>
                <c:pt idx="24855">
                  <c:v>1.8854999999998088</c:v>
                </c:pt>
                <c:pt idx="24856">
                  <c:v>1.8855999999998088</c:v>
                </c:pt>
                <c:pt idx="24857">
                  <c:v>1.8856999999998088</c:v>
                </c:pt>
                <c:pt idx="24858">
                  <c:v>1.8857999999998087</c:v>
                </c:pt>
                <c:pt idx="24859">
                  <c:v>1.8858999999998087</c:v>
                </c:pt>
                <c:pt idx="24860">
                  <c:v>1.8859999999998087</c:v>
                </c:pt>
                <c:pt idx="24861">
                  <c:v>1.8860999999998087</c:v>
                </c:pt>
                <c:pt idx="24862">
                  <c:v>1.8861999999998087</c:v>
                </c:pt>
                <c:pt idx="24863">
                  <c:v>1.8862999999998087</c:v>
                </c:pt>
                <c:pt idx="24864">
                  <c:v>1.8863999999998087</c:v>
                </c:pt>
                <c:pt idx="24865">
                  <c:v>1.8864999999998087</c:v>
                </c:pt>
                <c:pt idx="24866">
                  <c:v>1.8865999999998087</c:v>
                </c:pt>
                <c:pt idx="24867">
                  <c:v>1.8866999999998086</c:v>
                </c:pt>
                <c:pt idx="24868">
                  <c:v>1.8867999999998086</c:v>
                </c:pt>
                <c:pt idx="24869">
                  <c:v>1.8868999999998086</c:v>
                </c:pt>
                <c:pt idx="24870">
                  <c:v>1.8869999999998086</c:v>
                </c:pt>
                <c:pt idx="24871">
                  <c:v>1.8870999999998086</c:v>
                </c:pt>
                <c:pt idx="24872">
                  <c:v>1.8871999999998086</c:v>
                </c:pt>
                <c:pt idx="24873">
                  <c:v>1.8872999999998086</c:v>
                </c:pt>
                <c:pt idx="24874">
                  <c:v>1.8873999999998086</c:v>
                </c:pt>
                <c:pt idx="24875">
                  <c:v>1.8874999999998086</c:v>
                </c:pt>
                <c:pt idx="24876">
                  <c:v>1.8875999999998085</c:v>
                </c:pt>
                <c:pt idx="24877">
                  <c:v>1.8876999999998085</c:v>
                </c:pt>
                <c:pt idx="24878">
                  <c:v>1.8877999999998085</c:v>
                </c:pt>
                <c:pt idx="24879">
                  <c:v>1.8878999999998085</c:v>
                </c:pt>
                <c:pt idx="24880">
                  <c:v>1.8879999999998085</c:v>
                </c:pt>
                <c:pt idx="24881">
                  <c:v>1.8880999999998085</c:v>
                </c:pt>
                <c:pt idx="24882">
                  <c:v>1.8881999999998085</c:v>
                </c:pt>
                <c:pt idx="24883">
                  <c:v>1.8882999999998085</c:v>
                </c:pt>
                <c:pt idx="24884">
                  <c:v>1.8883999999998085</c:v>
                </c:pt>
                <c:pt idx="24885">
                  <c:v>1.8884999999998084</c:v>
                </c:pt>
                <c:pt idx="24886">
                  <c:v>1.8885999999998084</c:v>
                </c:pt>
                <c:pt idx="24887">
                  <c:v>1.8886999999998084</c:v>
                </c:pt>
                <c:pt idx="24888">
                  <c:v>1.8887999999998084</c:v>
                </c:pt>
                <c:pt idx="24889">
                  <c:v>1.8888999999998084</c:v>
                </c:pt>
                <c:pt idx="24890">
                  <c:v>1.8889999999998084</c:v>
                </c:pt>
                <c:pt idx="24891">
                  <c:v>1.8890999999998084</c:v>
                </c:pt>
                <c:pt idx="24892">
                  <c:v>1.8891999999998084</c:v>
                </c:pt>
                <c:pt idx="24893">
                  <c:v>1.8892999999998084</c:v>
                </c:pt>
                <c:pt idx="24894">
                  <c:v>1.8893999999998083</c:v>
                </c:pt>
                <c:pt idx="24895">
                  <c:v>1.8894999999998083</c:v>
                </c:pt>
                <c:pt idx="24896">
                  <c:v>1.8895999999998083</c:v>
                </c:pt>
                <c:pt idx="24897">
                  <c:v>1.8896999999998083</c:v>
                </c:pt>
                <c:pt idx="24898">
                  <c:v>1.8897999999998083</c:v>
                </c:pt>
                <c:pt idx="24899">
                  <c:v>1.8898999999998083</c:v>
                </c:pt>
                <c:pt idx="24900">
                  <c:v>1.8899999999998083</c:v>
                </c:pt>
                <c:pt idx="24901">
                  <c:v>1.8900999999998083</c:v>
                </c:pt>
                <c:pt idx="24902">
                  <c:v>1.8901999999998083</c:v>
                </c:pt>
                <c:pt idx="24903">
                  <c:v>1.8902999999998082</c:v>
                </c:pt>
                <c:pt idx="24904">
                  <c:v>1.8903999999998082</c:v>
                </c:pt>
                <c:pt idx="24905">
                  <c:v>1.8904999999998082</c:v>
                </c:pt>
                <c:pt idx="24906">
                  <c:v>1.8905999999998082</c:v>
                </c:pt>
                <c:pt idx="24907">
                  <c:v>1.8906999999998082</c:v>
                </c:pt>
                <c:pt idx="24908">
                  <c:v>1.8907999999998082</c:v>
                </c:pt>
                <c:pt idx="24909">
                  <c:v>1.8908999999998082</c:v>
                </c:pt>
                <c:pt idx="24910">
                  <c:v>1.8909999999998082</c:v>
                </c:pt>
                <c:pt idx="24911">
                  <c:v>1.8910999999998082</c:v>
                </c:pt>
                <c:pt idx="24912">
                  <c:v>1.8911999999998081</c:v>
                </c:pt>
                <c:pt idx="24913">
                  <c:v>1.8912999999998081</c:v>
                </c:pt>
                <c:pt idx="24914">
                  <c:v>1.8913999999998081</c:v>
                </c:pt>
                <c:pt idx="24915">
                  <c:v>1.8914999999998081</c:v>
                </c:pt>
                <c:pt idx="24916">
                  <c:v>1.8915999999998081</c:v>
                </c:pt>
                <c:pt idx="24917">
                  <c:v>1.8916999999998081</c:v>
                </c:pt>
                <c:pt idx="24918">
                  <c:v>1.8917999999998081</c:v>
                </c:pt>
                <c:pt idx="24919">
                  <c:v>1.8918999999998081</c:v>
                </c:pt>
                <c:pt idx="24920">
                  <c:v>1.8919999999998081</c:v>
                </c:pt>
                <c:pt idx="24921">
                  <c:v>1.892099999999808</c:v>
                </c:pt>
                <c:pt idx="24922">
                  <c:v>1.892199999999808</c:v>
                </c:pt>
                <c:pt idx="24923">
                  <c:v>1.892299999999808</c:v>
                </c:pt>
                <c:pt idx="24924">
                  <c:v>1.892399999999808</c:v>
                </c:pt>
                <c:pt idx="24925">
                  <c:v>1.892499999999808</c:v>
                </c:pt>
                <c:pt idx="24926">
                  <c:v>1.892599999999808</c:v>
                </c:pt>
                <c:pt idx="24927">
                  <c:v>1.892699999999808</c:v>
                </c:pt>
                <c:pt idx="24928">
                  <c:v>1.892799999999808</c:v>
                </c:pt>
                <c:pt idx="24929">
                  <c:v>1.892899999999808</c:v>
                </c:pt>
                <c:pt idx="24930">
                  <c:v>1.8929999999998079</c:v>
                </c:pt>
                <c:pt idx="24931">
                  <c:v>1.8930999999998079</c:v>
                </c:pt>
                <c:pt idx="24932">
                  <c:v>1.8931999999998079</c:v>
                </c:pt>
                <c:pt idx="24933">
                  <c:v>1.8932999999998079</c:v>
                </c:pt>
                <c:pt idx="24934">
                  <c:v>1.8933999999998079</c:v>
                </c:pt>
                <c:pt idx="24935">
                  <c:v>1.8934999999998079</c:v>
                </c:pt>
                <c:pt idx="24936">
                  <c:v>1.8935999999998079</c:v>
                </c:pt>
                <c:pt idx="24937">
                  <c:v>1.8936999999998079</c:v>
                </c:pt>
                <c:pt idx="24938">
                  <c:v>1.8937999999998079</c:v>
                </c:pt>
                <c:pt idx="24939">
                  <c:v>1.8938999999998078</c:v>
                </c:pt>
                <c:pt idx="24940">
                  <c:v>1.8939999999998078</c:v>
                </c:pt>
                <c:pt idx="24941">
                  <c:v>1.8940999999998078</c:v>
                </c:pt>
                <c:pt idx="24942">
                  <c:v>1.8941999999998078</c:v>
                </c:pt>
                <c:pt idx="24943">
                  <c:v>1.8942999999998078</c:v>
                </c:pt>
                <c:pt idx="24944">
                  <c:v>1.8943999999998078</c:v>
                </c:pt>
                <c:pt idx="24945">
                  <c:v>1.8944999999998078</c:v>
                </c:pt>
                <c:pt idx="24946">
                  <c:v>1.8945999999998078</c:v>
                </c:pt>
                <c:pt idx="24947">
                  <c:v>1.8946999999998078</c:v>
                </c:pt>
                <c:pt idx="24948">
                  <c:v>1.8947999999998077</c:v>
                </c:pt>
                <c:pt idx="24949">
                  <c:v>1.8948999999998077</c:v>
                </c:pt>
                <c:pt idx="24950">
                  <c:v>1.8949999999998077</c:v>
                </c:pt>
                <c:pt idx="24951">
                  <c:v>1.8950999999998077</c:v>
                </c:pt>
                <c:pt idx="24952">
                  <c:v>1.8951999999998077</c:v>
                </c:pt>
                <c:pt idx="24953">
                  <c:v>1.8952999999998077</c:v>
                </c:pt>
                <c:pt idx="24954">
                  <c:v>1.8953999999998077</c:v>
                </c:pt>
                <c:pt idx="24955">
                  <c:v>1.8954999999998077</c:v>
                </c:pt>
                <c:pt idx="24956">
                  <c:v>1.8955999999998077</c:v>
                </c:pt>
                <c:pt idx="24957">
                  <c:v>1.8956999999998077</c:v>
                </c:pt>
                <c:pt idx="24958">
                  <c:v>1.8957999999998076</c:v>
                </c:pt>
                <c:pt idx="24959">
                  <c:v>1.8958999999998076</c:v>
                </c:pt>
                <c:pt idx="24960">
                  <c:v>1.8959999999998076</c:v>
                </c:pt>
                <c:pt idx="24961">
                  <c:v>1.8960999999998076</c:v>
                </c:pt>
                <c:pt idx="24962">
                  <c:v>1.8961999999998076</c:v>
                </c:pt>
                <c:pt idx="24963">
                  <c:v>1.8962999999998076</c:v>
                </c:pt>
                <c:pt idx="24964">
                  <c:v>1.8963999999998076</c:v>
                </c:pt>
                <c:pt idx="24965">
                  <c:v>1.8964999999998076</c:v>
                </c:pt>
                <c:pt idx="24966">
                  <c:v>1.8965999999998076</c:v>
                </c:pt>
                <c:pt idx="24967">
                  <c:v>1.8966999999998075</c:v>
                </c:pt>
                <c:pt idx="24968">
                  <c:v>1.8967999999998075</c:v>
                </c:pt>
                <c:pt idx="24969">
                  <c:v>1.8968999999998075</c:v>
                </c:pt>
                <c:pt idx="24970">
                  <c:v>1.8969999999998075</c:v>
                </c:pt>
                <c:pt idx="24971">
                  <c:v>1.8970999999998075</c:v>
                </c:pt>
                <c:pt idx="24972">
                  <c:v>1.8971999999998075</c:v>
                </c:pt>
                <c:pt idx="24973">
                  <c:v>1.8972999999998075</c:v>
                </c:pt>
                <c:pt idx="24974">
                  <c:v>1.8973999999998075</c:v>
                </c:pt>
                <c:pt idx="24975">
                  <c:v>1.8974999999998075</c:v>
                </c:pt>
                <c:pt idx="24976">
                  <c:v>1.8975999999998074</c:v>
                </c:pt>
                <c:pt idx="24977">
                  <c:v>1.8976999999998074</c:v>
                </c:pt>
                <c:pt idx="24978">
                  <c:v>1.8977999999998074</c:v>
                </c:pt>
                <c:pt idx="24979">
                  <c:v>1.8978999999998074</c:v>
                </c:pt>
                <c:pt idx="24980">
                  <c:v>1.8979999999998074</c:v>
                </c:pt>
                <c:pt idx="24981">
                  <c:v>1.8980999999998074</c:v>
                </c:pt>
                <c:pt idx="24982">
                  <c:v>1.8981999999998074</c:v>
                </c:pt>
                <c:pt idx="24983">
                  <c:v>1.8982999999998074</c:v>
                </c:pt>
                <c:pt idx="24984">
                  <c:v>1.8983999999998074</c:v>
                </c:pt>
                <c:pt idx="24985">
                  <c:v>1.8984999999998073</c:v>
                </c:pt>
                <c:pt idx="24986">
                  <c:v>1.8985999999998073</c:v>
                </c:pt>
                <c:pt idx="24987">
                  <c:v>1.8986999999998073</c:v>
                </c:pt>
                <c:pt idx="24988">
                  <c:v>1.8987999999998073</c:v>
                </c:pt>
                <c:pt idx="24989">
                  <c:v>1.8988999999998073</c:v>
                </c:pt>
                <c:pt idx="24990">
                  <c:v>1.8989999999998073</c:v>
                </c:pt>
                <c:pt idx="24991">
                  <c:v>1.8990999999998073</c:v>
                </c:pt>
                <c:pt idx="24992">
                  <c:v>1.8991999999998073</c:v>
                </c:pt>
                <c:pt idx="24993">
                  <c:v>1.8992999999998073</c:v>
                </c:pt>
                <c:pt idx="24994">
                  <c:v>1.8993999999998072</c:v>
                </c:pt>
                <c:pt idx="24995">
                  <c:v>1.8994999999998072</c:v>
                </c:pt>
                <c:pt idx="24996">
                  <c:v>1.8995999999998072</c:v>
                </c:pt>
                <c:pt idx="24997">
                  <c:v>1.8996999999998072</c:v>
                </c:pt>
                <c:pt idx="24998">
                  <c:v>1.8997999999998072</c:v>
                </c:pt>
                <c:pt idx="24999">
                  <c:v>1.8998999999998072</c:v>
                </c:pt>
                <c:pt idx="25000">
                  <c:v>1.8999999999998072</c:v>
                </c:pt>
                <c:pt idx="25001">
                  <c:v>1.9000999999998072</c:v>
                </c:pt>
                <c:pt idx="25002">
                  <c:v>1.9001999999998072</c:v>
                </c:pt>
                <c:pt idx="25003">
                  <c:v>1.9002999999998071</c:v>
                </c:pt>
                <c:pt idx="25004">
                  <c:v>1.9003999999998071</c:v>
                </c:pt>
                <c:pt idx="25005">
                  <c:v>1.9004999999998071</c:v>
                </c:pt>
                <c:pt idx="25006">
                  <c:v>1.9005999999998071</c:v>
                </c:pt>
                <c:pt idx="25007">
                  <c:v>1.9006999999998071</c:v>
                </c:pt>
                <c:pt idx="25008">
                  <c:v>1.9007999999998071</c:v>
                </c:pt>
                <c:pt idx="25009">
                  <c:v>1.9008999999998071</c:v>
                </c:pt>
                <c:pt idx="25010">
                  <c:v>1.9009999999998071</c:v>
                </c:pt>
                <c:pt idx="25011">
                  <c:v>1.9010999999998071</c:v>
                </c:pt>
                <c:pt idx="25012">
                  <c:v>1.901199999999807</c:v>
                </c:pt>
                <c:pt idx="25013">
                  <c:v>1.901299999999807</c:v>
                </c:pt>
                <c:pt idx="25014">
                  <c:v>1.901399999999807</c:v>
                </c:pt>
                <c:pt idx="25015">
                  <c:v>1.901499999999807</c:v>
                </c:pt>
                <c:pt idx="25016">
                  <c:v>1.901599999999807</c:v>
                </c:pt>
                <c:pt idx="25017">
                  <c:v>1.901699999999807</c:v>
                </c:pt>
                <c:pt idx="25018">
                  <c:v>1.901799999999807</c:v>
                </c:pt>
                <c:pt idx="25019">
                  <c:v>1.901899999999807</c:v>
                </c:pt>
                <c:pt idx="25020">
                  <c:v>1.901999999999807</c:v>
                </c:pt>
                <c:pt idx="25021">
                  <c:v>1.9020999999998069</c:v>
                </c:pt>
                <c:pt idx="25022">
                  <c:v>1.9021999999998069</c:v>
                </c:pt>
                <c:pt idx="25023">
                  <c:v>1.9022999999998069</c:v>
                </c:pt>
                <c:pt idx="25024">
                  <c:v>1.9023999999998069</c:v>
                </c:pt>
                <c:pt idx="25025">
                  <c:v>1.9024999999998069</c:v>
                </c:pt>
                <c:pt idx="25026">
                  <c:v>1.9025999999998069</c:v>
                </c:pt>
                <c:pt idx="25027">
                  <c:v>1.9026999999998069</c:v>
                </c:pt>
                <c:pt idx="25028">
                  <c:v>1.9027999999998069</c:v>
                </c:pt>
                <c:pt idx="25029">
                  <c:v>1.9028999999998069</c:v>
                </c:pt>
                <c:pt idx="25030">
                  <c:v>1.9029999999998068</c:v>
                </c:pt>
                <c:pt idx="25031">
                  <c:v>1.9030999999998068</c:v>
                </c:pt>
                <c:pt idx="25032">
                  <c:v>1.9031999999998068</c:v>
                </c:pt>
                <c:pt idx="25033">
                  <c:v>1.9032999999998068</c:v>
                </c:pt>
                <c:pt idx="25034">
                  <c:v>1.9033999999998068</c:v>
                </c:pt>
                <c:pt idx="25035">
                  <c:v>1.9034999999998068</c:v>
                </c:pt>
                <c:pt idx="25036">
                  <c:v>1.9035999999998068</c:v>
                </c:pt>
                <c:pt idx="25037">
                  <c:v>1.9036999999998068</c:v>
                </c:pt>
                <c:pt idx="25038">
                  <c:v>1.9037999999998068</c:v>
                </c:pt>
                <c:pt idx="25039">
                  <c:v>1.9038999999998067</c:v>
                </c:pt>
                <c:pt idx="25040">
                  <c:v>1.9039999999998067</c:v>
                </c:pt>
                <c:pt idx="25041">
                  <c:v>1.9040999999998067</c:v>
                </c:pt>
                <c:pt idx="25042">
                  <c:v>1.9041999999998067</c:v>
                </c:pt>
                <c:pt idx="25043">
                  <c:v>1.9042999999998067</c:v>
                </c:pt>
                <c:pt idx="25044">
                  <c:v>1.9043999999998067</c:v>
                </c:pt>
                <c:pt idx="25045">
                  <c:v>1.9044999999998067</c:v>
                </c:pt>
                <c:pt idx="25046">
                  <c:v>1.9045999999998067</c:v>
                </c:pt>
                <c:pt idx="25047">
                  <c:v>1.9046999999998067</c:v>
                </c:pt>
                <c:pt idx="25048">
                  <c:v>1.9047999999998066</c:v>
                </c:pt>
                <c:pt idx="25049">
                  <c:v>1.9048999999998066</c:v>
                </c:pt>
                <c:pt idx="25050">
                  <c:v>1.9049999999998066</c:v>
                </c:pt>
                <c:pt idx="25051">
                  <c:v>1.9050999999998066</c:v>
                </c:pt>
                <c:pt idx="25052">
                  <c:v>1.9051999999998066</c:v>
                </c:pt>
                <c:pt idx="25053">
                  <c:v>1.9052999999998066</c:v>
                </c:pt>
                <c:pt idx="25054">
                  <c:v>1.9053999999998066</c:v>
                </c:pt>
                <c:pt idx="25055">
                  <c:v>1.9054999999998066</c:v>
                </c:pt>
                <c:pt idx="25056">
                  <c:v>1.9055999999998066</c:v>
                </c:pt>
                <c:pt idx="25057">
                  <c:v>1.9056999999998065</c:v>
                </c:pt>
                <c:pt idx="25058">
                  <c:v>1.9057999999998065</c:v>
                </c:pt>
                <c:pt idx="25059">
                  <c:v>1.9058999999998065</c:v>
                </c:pt>
                <c:pt idx="25060">
                  <c:v>1.9059999999998065</c:v>
                </c:pt>
                <c:pt idx="25061">
                  <c:v>1.9060999999998065</c:v>
                </c:pt>
                <c:pt idx="25062">
                  <c:v>1.9061999999998065</c:v>
                </c:pt>
                <c:pt idx="25063">
                  <c:v>1.9062999999998065</c:v>
                </c:pt>
                <c:pt idx="25064">
                  <c:v>1.9063999999998065</c:v>
                </c:pt>
                <c:pt idx="25065">
                  <c:v>1.9064999999998065</c:v>
                </c:pt>
                <c:pt idx="25066">
                  <c:v>1.9065999999998064</c:v>
                </c:pt>
                <c:pt idx="25067">
                  <c:v>1.9066999999998064</c:v>
                </c:pt>
                <c:pt idx="25068">
                  <c:v>1.9067999999998064</c:v>
                </c:pt>
                <c:pt idx="25069">
                  <c:v>1.9068999999998064</c:v>
                </c:pt>
                <c:pt idx="25070">
                  <c:v>1.9069999999998064</c:v>
                </c:pt>
                <c:pt idx="25071">
                  <c:v>1.9070999999998064</c:v>
                </c:pt>
                <c:pt idx="25072">
                  <c:v>1.9071999999998064</c:v>
                </c:pt>
                <c:pt idx="25073">
                  <c:v>1.9072999999998064</c:v>
                </c:pt>
                <c:pt idx="25074">
                  <c:v>1.9073999999998064</c:v>
                </c:pt>
                <c:pt idx="25075">
                  <c:v>1.9074999999998064</c:v>
                </c:pt>
                <c:pt idx="25076">
                  <c:v>1.9075999999998063</c:v>
                </c:pt>
                <c:pt idx="25077">
                  <c:v>1.9076999999998063</c:v>
                </c:pt>
                <c:pt idx="25078">
                  <c:v>1.9077999999998063</c:v>
                </c:pt>
                <c:pt idx="25079">
                  <c:v>1.9078999999998063</c:v>
                </c:pt>
                <c:pt idx="25080">
                  <c:v>1.9079999999998063</c:v>
                </c:pt>
                <c:pt idx="25081">
                  <c:v>1.9080999999998063</c:v>
                </c:pt>
                <c:pt idx="25082">
                  <c:v>1.9081999999998063</c:v>
                </c:pt>
                <c:pt idx="25083">
                  <c:v>1.9082999999998063</c:v>
                </c:pt>
                <c:pt idx="25084">
                  <c:v>1.9083999999998063</c:v>
                </c:pt>
                <c:pt idx="25085">
                  <c:v>1.9084999999998062</c:v>
                </c:pt>
                <c:pt idx="25086">
                  <c:v>1.9085999999998062</c:v>
                </c:pt>
                <c:pt idx="25087">
                  <c:v>1.9086999999998062</c:v>
                </c:pt>
                <c:pt idx="25088">
                  <c:v>1.9087999999998062</c:v>
                </c:pt>
                <c:pt idx="25089">
                  <c:v>1.9088999999998062</c:v>
                </c:pt>
                <c:pt idx="25090">
                  <c:v>1.9089999999998062</c:v>
                </c:pt>
                <c:pt idx="25091">
                  <c:v>1.9090999999998062</c:v>
                </c:pt>
                <c:pt idx="25092">
                  <c:v>1.9091999999998062</c:v>
                </c:pt>
                <c:pt idx="25093">
                  <c:v>1.9092999999998062</c:v>
                </c:pt>
                <c:pt idx="25094">
                  <c:v>1.9093999999998061</c:v>
                </c:pt>
                <c:pt idx="25095">
                  <c:v>1.9094999999998061</c:v>
                </c:pt>
                <c:pt idx="25096">
                  <c:v>1.9095999999998061</c:v>
                </c:pt>
                <c:pt idx="25097">
                  <c:v>1.9096999999998061</c:v>
                </c:pt>
                <c:pt idx="25098">
                  <c:v>1.9097999999998061</c:v>
                </c:pt>
                <c:pt idx="25099">
                  <c:v>1.9098999999998061</c:v>
                </c:pt>
                <c:pt idx="25100">
                  <c:v>1.9099999999998061</c:v>
                </c:pt>
                <c:pt idx="25101">
                  <c:v>1.9100999999998061</c:v>
                </c:pt>
                <c:pt idx="25102">
                  <c:v>1.9101999999998061</c:v>
                </c:pt>
                <c:pt idx="25103">
                  <c:v>1.910299999999806</c:v>
                </c:pt>
                <c:pt idx="25104">
                  <c:v>1.910399999999806</c:v>
                </c:pt>
                <c:pt idx="25105">
                  <c:v>1.910499999999806</c:v>
                </c:pt>
                <c:pt idx="25106">
                  <c:v>1.910599999999806</c:v>
                </c:pt>
                <c:pt idx="25107">
                  <c:v>1.910699999999806</c:v>
                </c:pt>
                <c:pt idx="25108">
                  <c:v>1.910799999999806</c:v>
                </c:pt>
                <c:pt idx="25109">
                  <c:v>1.910899999999806</c:v>
                </c:pt>
                <c:pt idx="25110">
                  <c:v>1.910999999999806</c:v>
                </c:pt>
                <c:pt idx="25111">
                  <c:v>1.911099999999806</c:v>
                </c:pt>
                <c:pt idx="25112">
                  <c:v>1.9111999999998059</c:v>
                </c:pt>
                <c:pt idx="25113">
                  <c:v>1.9112999999998059</c:v>
                </c:pt>
                <c:pt idx="25114">
                  <c:v>1.9113999999998059</c:v>
                </c:pt>
                <c:pt idx="25115">
                  <c:v>1.9114999999998059</c:v>
                </c:pt>
                <c:pt idx="25116">
                  <c:v>1.9115999999998059</c:v>
                </c:pt>
                <c:pt idx="25117">
                  <c:v>1.9116999999998059</c:v>
                </c:pt>
                <c:pt idx="25118">
                  <c:v>1.9117999999998059</c:v>
                </c:pt>
                <c:pt idx="25119">
                  <c:v>1.9118999999998059</c:v>
                </c:pt>
                <c:pt idx="25120">
                  <c:v>1.9119999999998059</c:v>
                </c:pt>
                <c:pt idx="25121">
                  <c:v>1.9120999999998058</c:v>
                </c:pt>
                <c:pt idx="25122">
                  <c:v>1.9121999999998058</c:v>
                </c:pt>
                <c:pt idx="25123">
                  <c:v>1.9122999999998058</c:v>
                </c:pt>
                <c:pt idx="25124">
                  <c:v>1.9123999999998058</c:v>
                </c:pt>
                <c:pt idx="25125">
                  <c:v>1.9124999999998058</c:v>
                </c:pt>
                <c:pt idx="25126">
                  <c:v>1.9125999999998058</c:v>
                </c:pt>
                <c:pt idx="25127">
                  <c:v>1.9126999999998058</c:v>
                </c:pt>
                <c:pt idx="25128">
                  <c:v>1.9127999999998058</c:v>
                </c:pt>
                <c:pt idx="25129">
                  <c:v>1.9128999999998058</c:v>
                </c:pt>
                <c:pt idx="25130">
                  <c:v>1.9129999999998057</c:v>
                </c:pt>
                <c:pt idx="25131">
                  <c:v>1.9130999999998057</c:v>
                </c:pt>
                <c:pt idx="25132">
                  <c:v>1.9131999999998057</c:v>
                </c:pt>
                <c:pt idx="25133">
                  <c:v>1.9132999999998057</c:v>
                </c:pt>
                <c:pt idx="25134">
                  <c:v>1.9133999999998057</c:v>
                </c:pt>
                <c:pt idx="25135">
                  <c:v>1.9134999999998057</c:v>
                </c:pt>
                <c:pt idx="25136">
                  <c:v>1.9135999999998057</c:v>
                </c:pt>
                <c:pt idx="25137">
                  <c:v>1.9136999999998057</c:v>
                </c:pt>
                <c:pt idx="25138">
                  <c:v>1.9137999999998057</c:v>
                </c:pt>
                <c:pt idx="25139">
                  <c:v>1.9138999999998056</c:v>
                </c:pt>
                <c:pt idx="25140">
                  <c:v>1.9139999999998056</c:v>
                </c:pt>
                <c:pt idx="25141">
                  <c:v>1.9140999999998056</c:v>
                </c:pt>
                <c:pt idx="25142">
                  <c:v>1.9141999999998056</c:v>
                </c:pt>
                <c:pt idx="25143">
                  <c:v>1.9142999999998056</c:v>
                </c:pt>
                <c:pt idx="25144">
                  <c:v>1.9143999999998056</c:v>
                </c:pt>
                <c:pt idx="25145">
                  <c:v>1.9144999999998056</c:v>
                </c:pt>
                <c:pt idx="25146">
                  <c:v>1.9145999999998056</c:v>
                </c:pt>
                <c:pt idx="25147">
                  <c:v>1.9146999999998056</c:v>
                </c:pt>
                <c:pt idx="25148">
                  <c:v>1.9147999999998055</c:v>
                </c:pt>
                <c:pt idx="25149">
                  <c:v>1.9148999999998055</c:v>
                </c:pt>
                <c:pt idx="25150">
                  <c:v>1.9149999999998055</c:v>
                </c:pt>
                <c:pt idx="25151">
                  <c:v>1.9150999999998055</c:v>
                </c:pt>
                <c:pt idx="25152">
                  <c:v>1.9151999999998055</c:v>
                </c:pt>
                <c:pt idx="25153">
                  <c:v>1.9152999999998055</c:v>
                </c:pt>
                <c:pt idx="25154">
                  <c:v>1.9153999999998055</c:v>
                </c:pt>
                <c:pt idx="25155">
                  <c:v>1.9154999999998055</c:v>
                </c:pt>
                <c:pt idx="25156">
                  <c:v>1.9155999999998055</c:v>
                </c:pt>
                <c:pt idx="25157">
                  <c:v>1.9156999999998054</c:v>
                </c:pt>
                <c:pt idx="25158">
                  <c:v>1.9157999999998054</c:v>
                </c:pt>
                <c:pt idx="25159">
                  <c:v>1.9158999999998054</c:v>
                </c:pt>
                <c:pt idx="25160">
                  <c:v>1.9159999999998054</c:v>
                </c:pt>
                <c:pt idx="25161">
                  <c:v>1.9160999999998054</c:v>
                </c:pt>
                <c:pt idx="25162">
                  <c:v>1.9161999999998054</c:v>
                </c:pt>
                <c:pt idx="25163">
                  <c:v>1.9162999999998054</c:v>
                </c:pt>
                <c:pt idx="25164">
                  <c:v>1.9163999999998054</c:v>
                </c:pt>
                <c:pt idx="25165">
                  <c:v>1.9164999999998054</c:v>
                </c:pt>
                <c:pt idx="25166">
                  <c:v>1.9165999999998053</c:v>
                </c:pt>
                <c:pt idx="25167">
                  <c:v>1.9166999999998053</c:v>
                </c:pt>
                <c:pt idx="25168">
                  <c:v>1.9167999999998053</c:v>
                </c:pt>
                <c:pt idx="25169">
                  <c:v>1.9168999999998053</c:v>
                </c:pt>
                <c:pt idx="25170">
                  <c:v>1.9169999999998053</c:v>
                </c:pt>
                <c:pt idx="25171">
                  <c:v>1.9170999999998053</c:v>
                </c:pt>
                <c:pt idx="25172">
                  <c:v>1.9171999999998053</c:v>
                </c:pt>
                <c:pt idx="25173">
                  <c:v>1.9172999999998053</c:v>
                </c:pt>
                <c:pt idx="25174">
                  <c:v>1.9173999999998053</c:v>
                </c:pt>
                <c:pt idx="25175">
                  <c:v>1.9174999999998052</c:v>
                </c:pt>
                <c:pt idx="25176">
                  <c:v>1.9175999999998052</c:v>
                </c:pt>
                <c:pt idx="25177">
                  <c:v>1.9176999999998052</c:v>
                </c:pt>
                <c:pt idx="25178">
                  <c:v>1.9177999999998052</c:v>
                </c:pt>
                <c:pt idx="25179">
                  <c:v>1.9178999999998052</c:v>
                </c:pt>
                <c:pt idx="25180">
                  <c:v>1.9179999999998052</c:v>
                </c:pt>
                <c:pt idx="25181">
                  <c:v>1.9180999999998052</c:v>
                </c:pt>
                <c:pt idx="25182">
                  <c:v>1.9181999999998052</c:v>
                </c:pt>
                <c:pt idx="25183">
                  <c:v>1.9182999999998052</c:v>
                </c:pt>
                <c:pt idx="25184">
                  <c:v>1.9183999999998051</c:v>
                </c:pt>
                <c:pt idx="25185">
                  <c:v>1.9184999999998051</c:v>
                </c:pt>
                <c:pt idx="25186">
                  <c:v>1.9185999999998051</c:v>
                </c:pt>
                <c:pt idx="25187">
                  <c:v>1.9186999999998051</c:v>
                </c:pt>
                <c:pt idx="25188">
                  <c:v>1.9187999999998051</c:v>
                </c:pt>
                <c:pt idx="25189">
                  <c:v>1.9188999999998051</c:v>
                </c:pt>
                <c:pt idx="25190">
                  <c:v>1.9189999999998051</c:v>
                </c:pt>
                <c:pt idx="25191">
                  <c:v>1.9190999999998051</c:v>
                </c:pt>
                <c:pt idx="25192">
                  <c:v>1.9191999999998051</c:v>
                </c:pt>
                <c:pt idx="25193">
                  <c:v>1.9192999999998051</c:v>
                </c:pt>
                <c:pt idx="25194">
                  <c:v>1.919399999999805</c:v>
                </c:pt>
                <c:pt idx="25195">
                  <c:v>1.919499999999805</c:v>
                </c:pt>
                <c:pt idx="25196">
                  <c:v>1.919599999999805</c:v>
                </c:pt>
                <c:pt idx="25197">
                  <c:v>1.919699999999805</c:v>
                </c:pt>
                <c:pt idx="25198">
                  <c:v>1.919799999999805</c:v>
                </c:pt>
                <c:pt idx="25199">
                  <c:v>1.919899999999805</c:v>
                </c:pt>
                <c:pt idx="25200">
                  <c:v>1.919999999999805</c:v>
                </c:pt>
                <c:pt idx="25201">
                  <c:v>1.920099999999805</c:v>
                </c:pt>
                <c:pt idx="25202">
                  <c:v>1.920199999999805</c:v>
                </c:pt>
                <c:pt idx="25203">
                  <c:v>1.9202999999998049</c:v>
                </c:pt>
                <c:pt idx="25204">
                  <c:v>1.9203999999998049</c:v>
                </c:pt>
                <c:pt idx="25205">
                  <c:v>1.9204999999998049</c:v>
                </c:pt>
                <c:pt idx="25206">
                  <c:v>1.9205999999998049</c:v>
                </c:pt>
                <c:pt idx="25207">
                  <c:v>1.9206999999998049</c:v>
                </c:pt>
                <c:pt idx="25208">
                  <c:v>1.9207999999998049</c:v>
                </c:pt>
                <c:pt idx="25209">
                  <c:v>1.9208999999998049</c:v>
                </c:pt>
                <c:pt idx="25210">
                  <c:v>1.9209999999998049</c:v>
                </c:pt>
                <c:pt idx="25211">
                  <c:v>1.9210999999998049</c:v>
                </c:pt>
                <c:pt idx="25212">
                  <c:v>1.9211999999998048</c:v>
                </c:pt>
                <c:pt idx="25213">
                  <c:v>1.9212999999998048</c:v>
                </c:pt>
                <c:pt idx="25214">
                  <c:v>1.9213999999998048</c:v>
                </c:pt>
                <c:pt idx="25215">
                  <c:v>1.9214999999998048</c:v>
                </c:pt>
                <c:pt idx="25216">
                  <c:v>1.9215999999998048</c:v>
                </c:pt>
                <c:pt idx="25217">
                  <c:v>1.9216999999998048</c:v>
                </c:pt>
                <c:pt idx="25218">
                  <c:v>1.9217999999998048</c:v>
                </c:pt>
                <c:pt idx="25219">
                  <c:v>1.9218999999998048</c:v>
                </c:pt>
                <c:pt idx="25220">
                  <c:v>1.9219999999998048</c:v>
                </c:pt>
                <c:pt idx="25221">
                  <c:v>1.9220999999998047</c:v>
                </c:pt>
                <c:pt idx="25222">
                  <c:v>1.9221999999998047</c:v>
                </c:pt>
                <c:pt idx="25223">
                  <c:v>1.9222999999998047</c:v>
                </c:pt>
                <c:pt idx="25224">
                  <c:v>1.9223999999998047</c:v>
                </c:pt>
                <c:pt idx="25225">
                  <c:v>1.9224999999998047</c:v>
                </c:pt>
                <c:pt idx="25226">
                  <c:v>1.9225999999998047</c:v>
                </c:pt>
                <c:pt idx="25227">
                  <c:v>1.9226999999998047</c:v>
                </c:pt>
                <c:pt idx="25228">
                  <c:v>1.9227999999998047</c:v>
                </c:pt>
                <c:pt idx="25229">
                  <c:v>1.9228999999998047</c:v>
                </c:pt>
                <c:pt idx="25230">
                  <c:v>1.9229999999998046</c:v>
                </c:pt>
                <c:pt idx="25231">
                  <c:v>1.9230999999998046</c:v>
                </c:pt>
                <c:pt idx="25232">
                  <c:v>1.9231999999998046</c:v>
                </c:pt>
                <c:pt idx="25233">
                  <c:v>1.9232999999998046</c:v>
                </c:pt>
                <c:pt idx="25234">
                  <c:v>1.9233999999998046</c:v>
                </c:pt>
                <c:pt idx="25235">
                  <c:v>1.9234999999998046</c:v>
                </c:pt>
                <c:pt idx="25236">
                  <c:v>1.9235999999998046</c:v>
                </c:pt>
                <c:pt idx="25237">
                  <c:v>1.9236999999998046</c:v>
                </c:pt>
                <c:pt idx="25238">
                  <c:v>1.9237999999998046</c:v>
                </c:pt>
                <c:pt idx="25239">
                  <c:v>1.9238999999998045</c:v>
                </c:pt>
                <c:pt idx="25240">
                  <c:v>1.9239999999998045</c:v>
                </c:pt>
                <c:pt idx="25241">
                  <c:v>1.9240999999998045</c:v>
                </c:pt>
                <c:pt idx="25242">
                  <c:v>1.9241999999998045</c:v>
                </c:pt>
                <c:pt idx="25243">
                  <c:v>1.9242999999998045</c:v>
                </c:pt>
                <c:pt idx="25244">
                  <c:v>1.9243999999998045</c:v>
                </c:pt>
                <c:pt idx="25245">
                  <c:v>1.9244999999998045</c:v>
                </c:pt>
                <c:pt idx="25246">
                  <c:v>1.9245999999998045</c:v>
                </c:pt>
                <c:pt idx="25247">
                  <c:v>1.9246999999998045</c:v>
                </c:pt>
                <c:pt idx="25248">
                  <c:v>1.9247999999998044</c:v>
                </c:pt>
                <c:pt idx="25249">
                  <c:v>1.9248999999998044</c:v>
                </c:pt>
                <c:pt idx="25250">
                  <c:v>1.9249999999998044</c:v>
                </c:pt>
                <c:pt idx="25251">
                  <c:v>1.9250999999998044</c:v>
                </c:pt>
                <c:pt idx="25252">
                  <c:v>1.9251999999998044</c:v>
                </c:pt>
                <c:pt idx="25253">
                  <c:v>1.9252999999998044</c:v>
                </c:pt>
                <c:pt idx="25254">
                  <c:v>1.9253999999998044</c:v>
                </c:pt>
                <c:pt idx="25255">
                  <c:v>1.9254999999998044</c:v>
                </c:pt>
                <c:pt idx="25256">
                  <c:v>1.9255999999998044</c:v>
                </c:pt>
                <c:pt idx="25257">
                  <c:v>1.9256999999998043</c:v>
                </c:pt>
                <c:pt idx="25258">
                  <c:v>1.9257999999998043</c:v>
                </c:pt>
                <c:pt idx="25259">
                  <c:v>1.9258999999998043</c:v>
                </c:pt>
                <c:pt idx="25260">
                  <c:v>1.9259999999998043</c:v>
                </c:pt>
                <c:pt idx="25261">
                  <c:v>1.9260999999998043</c:v>
                </c:pt>
                <c:pt idx="25262">
                  <c:v>1.9261999999998043</c:v>
                </c:pt>
                <c:pt idx="25263">
                  <c:v>1.9262999999998043</c:v>
                </c:pt>
                <c:pt idx="25264">
                  <c:v>1.9263999999998043</c:v>
                </c:pt>
                <c:pt idx="25265">
                  <c:v>1.9264999999998043</c:v>
                </c:pt>
                <c:pt idx="25266">
                  <c:v>1.9265999999998042</c:v>
                </c:pt>
                <c:pt idx="25267">
                  <c:v>1.9266999999998042</c:v>
                </c:pt>
                <c:pt idx="25268">
                  <c:v>1.9267999999998042</c:v>
                </c:pt>
                <c:pt idx="25269">
                  <c:v>1.9268999999998042</c:v>
                </c:pt>
                <c:pt idx="25270">
                  <c:v>1.9269999999998042</c:v>
                </c:pt>
                <c:pt idx="25271">
                  <c:v>1.9270999999998042</c:v>
                </c:pt>
                <c:pt idx="25272">
                  <c:v>1.9271999999998042</c:v>
                </c:pt>
                <c:pt idx="25273">
                  <c:v>1.9272999999998042</c:v>
                </c:pt>
                <c:pt idx="25274">
                  <c:v>1.9273999999998042</c:v>
                </c:pt>
                <c:pt idx="25275">
                  <c:v>1.9274999999998041</c:v>
                </c:pt>
                <c:pt idx="25276">
                  <c:v>1.9275999999998041</c:v>
                </c:pt>
                <c:pt idx="25277">
                  <c:v>1.9276999999998041</c:v>
                </c:pt>
                <c:pt idx="25278">
                  <c:v>1.9277999999998041</c:v>
                </c:pt>
                <c:pt idx="25279">
                  <c:v>1.9278999999998041</c:v>
                </c:pt>
                <c:pt idx="25280">
                  <c:v>1.9279999999998041</c:v>
                </c:pt>
                <c:pt idx="25281">
                  <c:v>1.9280999999998041</c:v>
                </c:pt>
                <c:pt idx="25282">
                  <c:v>1.9281999999998041</c:v>
                </c:pt>
                <c:pt idx="25283">
                  <c:v>1.9282999999998041</c:v>
                </c:pt>
                <c:pt idx="25284">
                  <c:v>1.928399999999804</c:v>
                </c:pt>
                <c:pt idx="25285">
                  <c:v>1.928499999999804</c:v>
                </c:pt>
                <c:pt idx="25286">
                  <c:v>1.928599999999804</c:v>
                </c:pt>
                <c:pt idx="25287">
                  <c:v>1.928699999999804</c:v>
                </c:pt>
                <c:pt idx="25288">
                  <c:v>1.928799999999804</c:v>
                </c:pt>
                <c:pt idx="25289">
                  <c:v>1.928899999999804</c:v>
                </c:pt>
                <c:pt idx="25290">
                  <c:v>1.928999999999804</c:v>
                </c:pt>
                <c:pt idx="25291">
                  <c:v>1.929099999999804</c:v>
                </c:pt>
                <c:pt idx="25292">
                  <c:v>1.929199999999804</c:v>
                </c:pt>
                <c:pt idx="25293">
                  <c:v>1.9292999999998039</c:v>
                </c:pt>
                <c:pt idx="25294">
                  <c:v>1.9293999999998039</c:v>
                </c:pt>
                <c:pt idx="25295">
                  <c:v>1.9294999999998039</c:v>
                </c:pt>
                <c:pt idx="25296">
                  <c:v>1.9295999999998039</c:v>
                </c:pt>
                <c:pt idx="25297">
                  <c:v>1.9296999999998039</c:v>
                </c:pt>
                <c:pt idx="25298">
                  <c:v>1.9297999999998039</c:v>
                </c:pt>
                <c:pt idx="25299">
                  <c:v>1.9298999999998039</c:v>
                </c:pt>
                <c:pt idx="25300">
                  <c:v>1.9299999999998039</c:v>
                </c:pt>
                <c:pt idx="25301">
                  <c:v>1.9300999999998039</c:v>
                </c:pt>
                <c:pt idx="25302">
                  <c:v>1.9301999999998039</c:v>
                </c:pt>
                <c:pt idx="25303">
                  <c:v>1.9302999999998038</c:v>
                </c:pt>
                <c:pt idx="25304">
                  <c:v>1.9303999999998038</c:v>
                </c:pt>
                <c:pt idx="25305">
                  <c:v>1.9304999999998038</c:v>
                </c:pt>
                <c:pt idx="25306">
                  <c:v>1.9305999999998038</c:v>
                </c:pt>
                <c:pt idx="25307">
                  <c:v>1.9306999999998038</c:v>
                </c:pt>
                <c:pt idx="25308">
                  <c:v>1.9307999999998038</c:v>
                </c:pt>
                <c:pt idx="25309">
                  <c:v>1.9308999999998038</c:v>
                </c:pt>
                <c:pt idx="25310">
                  <c:v>1.9309999999998038</c:v>
                </c:pt>
                <c:pt idx="25311">
                  <c:v>1.9310999999998038</c:v>
                </c:pt>
                <c:pt idx="25312">
                  <c:v>1.9311999999998037</c:v>
                </c:pt>
                <c:pt idx="25313">
                  <c:v>1.9312999999998037</c:v>
                </c:pt>
                <c:pt idx="25314">
                  <c:v>1.9313999999998037</c:v>
                </c:pt>
                <c:pt idx="25315">
                  <c:v>1.9314999999998037</c:v>
                </c:pt>
                <c:pt idx="25316">
                  <c:v>1.9315999999998037</c:v>
                </c:pt>
                <c:pt idx="25317">
                  <c:v>1.9316999999998037</c:v>
                </c:pt>
                <c:pt idx="25318">
                  <c:v>1.9317999999998037</c:v>
                </c:pt>
                <c:pt idx="25319">
                  <c:v>1.9318999999998037</c:v>
                </c:pt>
                <c:pt idx="25320">
                  <c:v>1.9319999999998037</c:v>
                </c:pt>
                <c:pt idx="25321">
                  <c:v>1.9320999999998036</c:v>
                </c:pt>
                <c:pt idx="25322">
                  <c:v>1.9321999999998036</c:v>
                </c:pt>
                <c:pt idx="25323">
                  <c:v>1.9322999999998036</c:v>
                </c:pt>
                <c:pt idx="25324">
                  <c:v>1.9323999999998036</c:v>
                </c:pt>
                <c:pt idx="25325">
                  <c:v>1.9324999999998036</c:v>
                </c:pt>
                <c:pt idx="25326">
                  <c:v>1.9325999999998036</c:v>
                </c:pt>
                <c:pt idx="25327">
                  <c:v>1.9326999999998036</c:v>
                </c:pt>
                <c:pt idx="25328">
                  <c:v>1.9327999999998036</c:v>
                </c:pt>
                <c:pt idx="25329">
                  <c:v>1.9328999999998036</c:v>
                </c:pt>
                <c:pt idx="25330">
                  <c:v>1.9329999999998035</c:v>
                </c:pt>
                <c:pt idx="25331">
                  <c:v>1.9330999999998035</c:v>
                </c:pt>
                <c:pt idx="25332">
                  <c:v>1.9331999999998035</c:v>
                </c:pt>
                <c:pt idx="25333">
                  <c:v>1.9332999999998035</c:v>
                </c:pt>
                <c:pt idx="25334">
                  <c:v>1.9333999999998035</c:v>
                </c:pt>
                <c:pt idx="25335">
                  <c:v>1.9334999999998035</c:v>
                </c:pt>
                <c:pt idx="25336">
                  <c:v>1.9335999999998035</c:v>
                </c:pt>
                <c:pt idx="25337">
                  <c:v>1.9336999999998035</c:v>
                </c:pt>
                <c:pt idx="25338">
                  <c:v>1.9337999999998035</c:v>
                </c:pt>
                <c:pt idx="25339">
                  <c:v>1.9338999999998034</c:v>
                </c:pt>
                <c:pt idx="25340">
                  <c:v>1.9339999999998034</c:v>
                </c:pt>
                <c:pt idx="25341">
                  <c:v>1.9340999999998034</c:v>
                </c:pt>
                <c:pt idx="25342">
                  <c:v>1.9341999999998034</c:v>
                </c:pt>
                <c:pt idx="25343">
                  <c:v>1.9342999999998034</c:v>
                </c:pt>
                <c:pt idx="25344">
                  <c:v>1.9343999999998034</c:v>
                </c:pt>
                <c:pt idx="25345">
                  <c:v>1.9344999999998034</c:v>
                </c:pt>
                <c:pt idx="25346">
                  <c:v>1.9345999999998034</c:v>
                </c:pt>
                <c:pt idx="25347">
                  <c:v>1.9346999999998034</c:v>
                </c:pt>
                <c:pt idx="25348">
                  <c:v>1.9347999999998033</c:v>
                </c:pt>
                <c:pt idx="25349">
                  <c:v>1.9348999999998033</c:v>
                </c:pt>
                <c:pt idx="25350">
                  <c:v>1.9349999999998033</c:v>
                </c:pt>
                <c:pt idx="25351">
                  <c:v>1.9350999999998033</c:v>
                </c:pt>
                <c:pt idx="25352">
                  <c:v>1.9351999999998033</c:v>
                </c:pt>
                <c:pt idx="25353">
                  <c:v>1.9352999999998033</c:v>
                </c:pt>
                <c:pt idx="25354">
                  <c:v>1.9353999999998033</c:v>
                </c:pt>
                <c:pt idx="25355">
                  <c:v>1.9354999999998033</c:v>
                </c:pt>
                <c:pt idx="25356">
                  <c:v>1.9355999999998033</c:v>
                </c:pt>
                <c:pt idx="25357">
                  <c:v>1.9356999999998032</c:v>
                </c:pt>
                <c:pt idx="25358">
                  <c:v>1.9357999999998032</c:v>
                </c:pt>
                <c:pt idx="25359">
                  <c:v>1.9358999999998032</c:v>
                </c:pt>
                <c:pt idx="25360">
                  <c:v>1.9359999999998032</c:v>
                </c:pt>
                <c:pt idx="25361">
                  <c:v>1.9360999999998032</c:v>
                </c:pt>
                <c:pt idx="25362">
                  <c:v>1.9361999999998032</c:v>
                </c:pt>
                <c:pt idx="25363">
                  <c:v>1.9362999999998032</c:v>
                </c:pt>
                <c:pt idx="25364">
                  <c:v>1.9363999999998032</c:v>
                </c:pt>
                <c:pt idx="25365">
                  <c:v>1.9364999999998032</c:v>
                </c:pt>
                <c:pt idx="25366">
                  <c:v>1.9365999999998031</c:v>
                </c:pt>
                <c:pt idx="25367">
                  <c:v>1.9366999999998031</c:v>
                </c:pt>
                <c:pt idx="25368">
                  <c:v>1.9367999999998031</c:v>
                </c:pt>
                <c:pt idx="25369">
                  <c:v>1.9368999999998031</c:v>
                </c:pt>
                <c:pt idx="25370">
                  <c:v>1.9369999999998031</c:v>
                </c:pt>
                <c:pt idx="25371">
                  <c:v>1.9370999999998031</c:v>
                </c:pt>
                <c:pt idx="25372">
                  <c:v>1.9371999999998031</c:v>
                </c:pt>
                <c:pt idx="25373">
                  <c:v>1.9372999999998031</c:v>
                </c:pt>
                <c:pt idx="25374">
                  <c:v>1.9373999999998031</c:v>
                </c:pt>
                <c:pt idx="25375">
                  <c:v>1.937499999999803</c:v>
                </c:pt>
                <c:pt idx="25376">
                  <c:v>1.937599999999803</c:v>
                </c:pt>
                <c:pt idx="25377">
                  <c:v>1.937699999999803</c:v>
                </c:pt>
                <c:pt idx="25378">
                  <c:v>1.937799999999803</c:v>
                </c:pt>
                <c:pt idx="25379">
                  <c:v>1.937899999999803</c:v>
                </c:pt>
                <c:pt idx="25380">
                  <c:v>1.937999999999803</c:v>
                </c:pt>
                <c:pt idx="25381">
                  <c:v>1.938099999999803</c:v>
                </c:pt>
                <c:pt idx="25382">
                  <c:v>1.938199999999803</c:v>
                </c:pt>
                <c:pt idx="25383">
                  <c:v>1.938299999999803</c:v>
                </c:pt>
                <c:pt idx="25384">
                  <c:v>1.9383999999998029</c:v>
                </c:pt>
                <c:pt idx="25385">
                  <c:v>1.9384999999998029</c:v>
                </c:pt>
                <c:pt idx="25386">
                  <c:v>1.9385999999998029</c:v>
                </c:pt>
                <c:pt idx="25387">
                  <c:v>1.9386999999998029</c:v>
                </c:pt>
                <c:pt idx="25388">
                  <c:v>1.9387999999998029</c:v>
                </c:pt>
                <c:pt idx="25389">
                  <c:v>1.9388999999998029</c:v>
                </c:pt>
                <c:pt idx="25390">
                  <c:v>1.9389999999998029</c:v>
                </c:pt>
                <c:pt idx="25391">
                  <c:v>1.9390999999998029</c:v>
                </c:pt>
                <c:pt idx="25392">
                  <c:v>1.9391999999998029</c:v>
                </c:pt>
                <c:pt idx="25393">
                  <c:v>1.9392999999998028</c:v>
                </c:pt>
                <c:pt idx="25394">
                  <c:v>1.9393999999998028</c:v>
                </c:pt>
                <c:pt idx="25395">
                  <c:v>1.9394999999998028</c:v>
                </c:pt>
                <c:pt idx="25396">
                  <c:v>1.9395999999998028</c:v>
                </c:pt>
                <c:pt idx="25397">
                  <c:v>1.9396999999998028</c:v>
                </c:pt>
                <c:pt idx="25398">
                  <c:v>1.9397999999998028</c:v>
                </c:pt>
                <c:pt idx="25399">
                  <c:v>1.9398999999998028</c:v>
                </c:pt>
                <c:pt idx="25400">
                  <c:v>1.9399999999998028</c:v>
                </c:pt>
                <c:pt idx="25401">
                  <c:v>1.9400999999998028</c:v>
                </c:pt>
                <c:pt idx="25402">
                  <c:v>1.9401999999998027</c:v>
                </c:pt>
                <c:pt idx="25403">
                  <c:v>1.9402999999998027</c:v>
                </c:pt>
                <c:pt idx="25404">
                  <c:v>1.9403999999998027</c:v>
                </c:pt>
                <c:pt idx="25405">
                  <c:v>1.9404999999998027</c:v>
                </c:pt>
                <c:pt idx="25406">
                  <c:v>1.9405999999998027</c:v>
                </c:pt>
                <c:pt idx="25407">
                  <c:v>1.9406999999998027</c:v>
                </c:pt>
                <c:pt idx="25408">
                  <c:v>1.9407999999998027</c:v>
                </c:pt>
                <c:pt idx="25409">
                  <c:v>1.9408999999998027</c:v>
                </c:pt>
                <c:pt idx="25410">
                  <c:v>1.9409999999998027</c:v>
                </c:pt>
                <c:pt idx="25411">
                  <c:v>1.9410999999998026</c:v>
                </c:pt>
                <c:pt idx="25412">
                  <c:v>1.9411999999998026</c:v>
                </c:pt>
                <c:pt idx="25413">
                  <c:v>1.9412999999998026</c:v>
                </c:pt>
                <c:pt idx="25414">
                  <c:v>1.9413999999998026</c:v>
                </c:pt>
                <c:pt idx="25415">
                  <c:v>1.9414999999998026</c:v>
                </c:pt>
                <c:pt idx="25416">
                  <c:v>1.9415999999998026</c:v>
                </c:pt>
                <c:pt idx="25417">
                  <c:v>1.9416999999998026</c:v>
                </c:pt>
                <c:pt idx="25418">
                  <c:v>1.9417999999998026</c:v>
                </c:pt>
                <c:pt idx="25419">
                  <c:v>1.9418999999998026</c:v>
                </c:pt>
                <c:pt idx="25420">
                  <c:v>1.9419999999998026</c:v>
                </c:pt>
                <c:pt idx="25421">
                  <c:v>1.9420999999998025</c:v>
                </c:pt>
                <c:pt idx="25422">
                  <c:v>1.9421999999998025</c:v>
                </c:pt>
                <c:pt idx="25423">
                  <c:v>1.9422999999998025</c:v>
                </c:pt>
                <c:pt idx="25424">
                  <c:v>1.9423999999998025</c:v>
                </c:pt>
                <c:pt idx="25425">
                  <c:v>1.9424999999998025</c:v>
                </c:pt>
                <c:pt idx="25426">
                  <c:v>1.9425999999998025</c:v>
                </c:pt>
                <c:pt idx="25427">
                  <c:v>1.9426999999998025</c:v>
                </c:pt>
                <c:pt idx="25428">
                  <c:v>1.9427999999998025</c:v>
                </c:pt>
                <c:pt idx="25429">
                  <c:v>1.9428999999998025</c:v>
                </c:pt>
                <c:pt idx="25430">
                  <c:v>1.9429999999998024</c:v>
                </c:pt>
                <c:pt idx="25431">
                  <c:v>1.9430999999998024</c:v>
                </c:pt>
                <c:pt idx="25432">
                  <c:v>1.9431999999998024</c:v>
                </c:pt>
                <c:pt idx="25433">
                  <c:v>1.9432999999998024</c:v>
                </c:pt>
                <c:pt idx="25434">
                  <c:v>1.9433999999998024</c:v>
                </c:pt>
                <c:pt idx="25435">
                  <c:v>1.9434999999998024</c:v>
                </c:pt>
                <c:pt idx="25436">
                  <c:v>1.9435999999998024</c:v>
                </c:pt>
                <c:pt idx="25437">
                  <c:v>1.9436999999998024</c:v>
                </c:pt>
                <c:pt idx="25438">
                  <c:v>1.9437999999998024</c:v>
                </c:pt>
                <c:pt idx="25439">
                  <c:v>1.9438999999998023</c:v>
                </c:pt>
                <c:pt idx="25440">
                  <c:v>1.9439999999998023</c:v>
                </c:pt>
                <c:pt idx="25441">
                  <c:v>1.9440999999998023</c:v>
                </c:pt>
                <c:pt idx="25442">
                  <c:v>1.9441999999998023</c:v>
                </c:pt>
                <c:pt idx="25443">
                  <c:v>1.9442999999998023</c:v>
                </c:pt>
                <c:pt idx="25444">
                  <c:v>1.9443999999998023</c:v>
                </c:pt>
                <c:pt idx="25445">
                  <c:v>1.9444999999998023</c:v>
                </c:pt>
                <c:pt idx="25446">
                  <c:v>1.9445999999998023</c:v>
                </c:pt>
                <c:pt idx="25447">
                  <c:v>1.9446999999998023</c:v>
                </c:pt>
                <c:pt idx="25448">
                  <c:v>1.9447999999998022</c:v>
                </c:pt>
                <c:pt idx="25449">
                  <c:v>1.9448999999998022</c:v>
                </c:pt>
                <c:pt idx="25450">
                  <c:v>1.9449999999998022</c:v>
                </c:pt>
                <c:pt idx="25451">
                  <c:v>1.9450999999998022</c:v>
                </c:pt>
                <c:pt idx="25452">
                  <c:v>1.9451999999998022</c:v>
                </c:pt>
                <c:pt idx="25453">
                  <c:v>1.9452999999998022</c:v>
                </c:pt>
                <c:pt idx="25454">
                  <c:v>1.9453999999998022</c:v>
                </c:pt>
                <c:pt idx="25455">
                  <c:v>1.9454999999998022</c:v>
                </c:pt>
                <c:pt idx="25456">
                  <c:v>1.9455999999998022</c:v>
                </c:pt>
                <c:pt idx="25457">
                  <c:v>1.9456999999998021</c:v>
                </c:pt>
                <c:pt idx="25458">
                  <c:v>1.9457999999998021</c:v>
                </c:pt>
                <c:pt idx="25459">
                  <c:v>1.9458999999998021</c:v>
                </c:pt>
                <c:pt idx="25460">
                  <c:v>1.9459999999998021</c:v>
                </c:pt>
                <c:pt idx="25461">
                  <c:v>1.9460999999998021</c:v>
                </c:pt>
                <c:pt idx="25462">
                  <c:v>1.9461999999998021</c:v>
                </c:pt>
                <c:pt idx="25463">
                  <c:v>1.9462999999998021</c:v>
                </c:pt>
                <c:pt idx="25464">
                  <c:v>1.9463999999998021</c:v>
                </c:pt>
                <c:pt idx="25465">
                  <c:v>1.9464999999998021</c:v>
                </c:pt>
                <c:pt idx="25466">
                  <c:v>1.946599999999802</c:v>
                </c:pt>
                <c:pt idx="25467">
                  <c:v>1.946699999999802</c:v>
                </c:pt>
                <c:pt idx="25468">
                  <c:v>1.946799999999802</c:v>
                </c:pt>
                <c:pt idx="25469">
                  <c:v>1.946899999999802</c:v>
                </c:pt>
                <c:pt idx="25470">
                  <c:v>1.946999999999802</c:v>
                </c:pt>
                <c:pt idx="25471">
                  <c:v>1.947099999999802</c:v>
                </c:pt>
                <c:pt idx="25472">
                  <c:v>1.947199999999802</c:v>
                </c:pt>
                <c:pt idx="25473">
                  <c:v>1.947299999999802</c:v>
                </c:pt>
                <c:pt idx="25474">
                  <c:v>1.947399999999802</c:v>
                </c:pt>
                <c:pt idx="25475">
                  <c:v>1.9474999999998019</c:v>
                </c:pt>
                <c:pt idx="25476">
                  <c:v>1.9475999999998019</c:v>
                </c:pt>
                <c:pt idx="25477">
                  <c:v>1.9476999999998019</c:v>
                </c:pt>
                <c:pt idx="25478">
                  <c:v>1.9477999999998019</c:v>
                </c:pt>
                <c:pt idx="25479">
                  <c:v>1.9478999999998019</c:v>
                </c:pt>
                <c:pt idx="25480">
                  <c:v>1.9479999999998019</c:v>
                </c:pt>
                <c:pt idx="25481">
                  <c:v>1.9480999999998019</c:v>
                </c:pt>
                <c:pt idx="25482">
                  <c:v>1.9481999999998019</c:v>
                </c:pt>
                <c:pt idx="25483">
                  <c:v>1.9482999999998019</c:v>
                </c:pt>
                <c:pt idx="25484">
                  <c:v>1.9483999999998018</c:v>
                </c:pt>
                <c:pt idx="25485">
                  <c:v>1.9484999999998018</c:v>
                </c:pt>
                <c:pt idx="25486">
                  <c:v>1.9485999999998018</c:v>
                </c:pt>
                <c:pt idx="25487">
                  <c:v>1.9486999999998018</c:v>
                </c:pt>
                <c:pt idx="25488">
                  <c:v>1.9487999999998018</c:v>
                </c:pt>
                <c:pt idx="25489">
                  <c:v>1.9488999999998018</c:v>
                </c:pt>
                <c:pt idx="25490">
                  <c:v>1.9489999999998018</c:v>
                </c:pt>
                <c:pt idx="25491">
                  <c:v>1.9490999999998018</c:v>
                </c:pt>
                <c:pt idx="25492">
                  <c:v>1.9491999999998018</c:v>
                </c:pt>
                <c:pt idx="25493">
                  <c:v>1.9492999999998017</c:v>
                </c:pt>
                <c:pt idx="25494">
                  <c:v>1.9493999999998017</c:v>
                </c:pt>
                <c:pt idx="25495">
                  <c:v>1.9494999999998017</c:v>
                </c:pt>
                <c:pt idx="25496">
                  <c:v>1.9495999999998017</c:v>
                </c:pt>
                <c:pt idx="25497">
                  <c:v>1.9496999999998017</c:v>
                </c:pt>
                <c:pt idx="25498">
                  <c:v>1.9497999999998017</c:v>
                </c:pt>
                <c:pt idx="25499">
                  <c:v>1.9498999999998017</c:v>
                </c:pt>
                <c:pt idx="25500">
                  <c:v>1.9499999999998017</c:v>
                </c:pt>
                <c:pt idx="25501">
                  <c:v>1.9500999999998017</c:v>
                </c:pt>
                <c:pt idx="25502">
                  <c:v>1.9501999999998016</c:v>
                </c:pt>
                <c:pt idx="25503">
                  <c:v>1.9502999999998016</c:v>
                </c:pt>
                <c:pt idx="25504">
                  <c:v>1.9503999999998016</c:v>
                </c:pt>
                <c:pt idx="25505">
                  <c:v>1.9504999999998016</c:v>
                </c:pt>
                <c:pt idx="25506">
                  <c:v>1.9505999999998016</c:v>
                </c:pt>
                <c:pt idx="25507">
                  <c:v>1.9506999999998016</c:v>
                </c:pt>
                <c:pt idx="25508">
                  <c:v>1.9507999999998016</c:v>
                </c:pt>
                <c:pt idx="25509">
                  <c:v>1.9508999999998016</c:v>
                </c:pt>
                <c:pt idx="25510">
                  <c:v>1.9509999999998016</c:v>
                </c:pt>
                <c:pt idx="25511">
                  <c:v>1.9510999999998015</c:v>
                </c:pt>
                <c:pt idx="25512">
                  <c:v>1.9511999999998015</c:v>
                </c:pt>
                <c:pt idx="25513">
                  <c:v>1.9512999999998015</c:v>
                </c:pt>
                <c:pt idx="25514">
                  <c:v>1.9513999999998015</c:v>
                </c:pt>
                <c:pt idx="25515">
                  <c:v>1.9514999999998015</c:v>
                </c:pt>
                <c:pt idx="25516">
                  <c:v>1.9515999999998015</c:v>
                </c:pt>
                <c:pt idx="25517">
                  <c:v>1.9516999999998015</c:v>
                </c:pt>
                <c:pt idx="25518">
                  <c:v>1.9517999999998015</c:v>
                </c:pt>
                <c:pt idx="25519">
                  <c:v>1.9518999999998015</c:v>
                </c:pt>
                <c:pt idx="25520">
                  <c:v>1.9519999999998014</c:v>
                </c:pt>
                <c:pt idx="25521">
                  <c:v>1.9520999999998014</c:v>
                </c:pt>
                <c:pt idx="25522">
                  <c:v>1.9521999999998014</c:v>
                </c:pt>
                <c:pt idx="25523">
                  <c:v>1.9522999999998014</c:v>
                </c:pt>
                <c:pt idx="25524">
                  <c:v>1.9523999999998014</c:v>
                </c:pt>
                <c:pt idx="25525">
                  <c:v>1.9524999999998014</c:v>
                </c:pt>
                <c:pt idx="25526">
                  <c:v>1.9525999999998014</c:v>
                </c:pt>
                <c:pt idx="25527">
                  <c:v>1.9526999999998014</c:v>
                </c:pt>
                <c:pt idx="25528">
                  <c:v>1.9527999999998014</c:v>
                </c:pt>
                <c:pt idx="25529">
                  <c:v>1.9528999999998014</c:v>
                </c:pt>
                <c:pt idx="25530">
                  <c:v>1.9529999999998013</c:v>
                </c:pt>
                <c:pt idx="25531">
                  <c:v>1.9530999999998013</c:v>
                </c:pt>
                <c:pt idx="25532">
                  <c:v>1.9531999999998013</c:v>
                </c:pt>
                <c:pt idx="25533">
                  <c:v>1.9532999999998013</c:v>
                </c:pt>
                <c:pt idx="25534">
                  <c:v>1.9533999999998013</c:v>
                </c:pt>
                <c:pt idx="25535">
                  <c:v>1.9534999999998013</c:v>
                </c:pt>
                <c:pt idx="25536">
                  <c:v>1.9535999999998013</c:v>
                </c:pt>
                <c:pt idx="25537">
                  <c:v>1.9536999999998013</c:v>
                </c:pt>
                <c:pt idx="25538">
                  <c:v>1.9537999999998013</c:v>
                </c:pt>
                <c:pt idx="25539">
                  <c:v>1.9538999999998012</c:v>
                </c:pt>
                <c:pt idx="25540">
                  <c:v>1.9539999999998012</c:v>
                </c:pt>
                <c:pt idx="25541">
                  <c:v>1.9540999999998012</c:v>
                </c:pt>
                <c:pt idx="25542">
                  <c:v>1.9541999999998012</c:v>
                </c:pt>
                <c:pt idx="25543">
                  <c:v>1.9542999999998012</c:v>
                </c:pt>
                <c:pt idx="25544">
                  <c:v>1.9543999999998012</c:v>
                </c:pt>
                <c:pt idx="25545">
                  <c:v>1.9544999999998012</c:v>
                </c:pt>
                <c:pt idx="25546">
                  <c:v>1.9545999999998012</c:v>
                </c:pt>
                <c:pt idx="25547">
                  <c:v>1.9546999999998012</c:v>
                </c:pt>
                <c:pt idx="25548">
                  <c:v>1.9547999999998011</c:v>
                </c:pt>
                <c:pt idx="25549">
                  <c:v>1.9548999999998011</c:v>
                </c:pt>
                <c:pt idx="25550">
                  <c:v>1.9549999999998011</c:v>
                </c:pt>
                <c:pt idx="25551">
                  <c:v>1.9550999999998011</c:v>
                </c:pt>
                <c:pt idx="25552">
                  <c:v>1.9551999999998011</c:v>
                </c:pt>
                <c:pt idx="25553">
                  <c:v>1.9552999999998011</c:v>
                </c:pt>
                <c:pt idx="25554">
                  <c:v>1.9553999999998011</c:v>
                </c:pt>
                <c:pt idx="25555">
                  <c:v>1.9554999999998011</c:v>
                </c:pt>
                <c:pt idx="25556">
                  <c:v>1.9555999999998011</c:v>
                </c:pt>
                <c:pt idx="25557">
                  <c:v>1.955699999999801</c:v>
                </c:pt>
                <c:pt idx="25558">
                  <c:v>1.955799999999801</c:v>
                </c:pt>
                <c:pt idx="25559">
                  <c:v>1.955899999999801</c:v>
                </c:pt>
                <c:pt idx="25560">
                  <c:v>1.955999999999801</c:v>
                </c:pt>
                <c:pt idx="25561">
                  <c:v>1.956099999999801</c:v>
                </c:pt>
                <c:pt idx="25562">
                  <c:v>1.956199999999801</c:v>
                </c:pt>
                <c:pt idx="25563">
                  <c:v>1.956299999999801</c:v>
                </c:pt>
                <c:pt idx="25564">
                  <c:v>1.956399999999801</c:v>
                </c:pt>
                <c:pt idx="25565">
                  <c:v>1.956499999999801</c:v>
                </c:pt>
                <c:pt idx="25566">
                  <c:v>1.9565999999998009</c:v>
                </c:pt>
                <c:pt idx="25567">
                  <c:v>1.9566999999998009</c:v>
                </c:pt>
                <c:pt idx="25568">
                  <c:v>1.9567999999998009</c:v>
                </c:pt>
                <c:pt idx="25569">
                  <c:v>1.9568999999998009</c:v>
                </c:pt>
                <c:pt idx="25570">
                  <c:v>1.9569999999998009</c:v>
                </c:pt>
                <c:pt idx="25571">
                  <c:v>1.9570999999998009</c:v>
                </c:pt>
                <c:pt idx="25572">
                  <c:v>1.9571999999998009</c:v>
                </c:pt>
                <c:pt idx="25573">
                  <c:v>1.9572999999998009</c:v>
                </c:pt>
                <c:pt idx="25574">
                  <c:v>1.9573999999998009</c:v>
                </c:pt>
                <c:pt idx="25575">
                  <c:v>1.9574999999998008</c:v>
                </c:pt>
                <c:pt idx="25576">
                  <c:v>1.9575999999998008</c:v>
                </c:pt>
                <c:pt idx="25577">
                  <c:v>1.9576999999998008</c:v>
                </c:pt>
                <c:pt idx="25578">
                  <c:v>1.9577999999998008</c:v>
                </c:pt>
                <c:pt idx="25579">
                  <c:v>1.9578999999998008</c:v>
                </c:pt>
                <c:pt idx="25580">
                  <c:v>1.9579999999998008</c:v>
                </c:pt>
                <c:pt idx="25581">
                  <c:v>1.9580999999998008</c:v>
                </c:pt>
                <c:pt idx="25582">
                  <c:v>1.9581999999998008</c:v>
                </c:pt>
                <c:pt idx="25583">
                  <c:v>1.9582999999998008</c:v>
                </c:pt>
                <c:pt idx="25584">
                  <c:v>1.9583999999998007</c:v>
                </c:pt>
                <c:pt idx="25585">
                  <c:v>1.9584999999998007</c:v>
                </c:pt>
                <c:pt idx="25586">
                  <c:v>1.9585999999998007</c:v>
                </c:pt>
                <c:pt idx="25587">
                  <c:v>1.9586999999998007</c:v>
                </c:pt>
                <c:pt idx="25588">
                  <c:v>1.9587999999998007</c:v>
                </c:pt>
                <c:pt idx="25589">
                  <c:v>1.9588999999998007</c:v>
                </c:pt>
                <c:pt idx="25590">
                  <c:v>1.9589999999998007</c:v>
                </c:pt>
                <c:pt idx="25591">
                  <c:v>1.9590999999998007</c:v>
                </c:pt>
                <c:pt idx="25592">
                  <c:v>1.9591999999998007</c:v>
                </c:pt>
                <c:pt idx="25593">
                  <c:v>1.9592999999998006</c:v>
                </c:pt>
                <c:pt idx="25594">
                  <c:v>1.9593999999998006</c:v>
                </c:pt>
                <c:pt idx="25595">
                  <c:v>1.9594999999998006</c:v>
                </c:pt>
                <c:pt idx="25596">
                  <c:v>1.9595999999998006</c:v>
                </c:pt>
                <c:pt idx="25597">
                  <c:v>1.9596999999998006</c:v>
                </c:pt>
                <c:pt idx="25598">
                  <c:v>1.9597999999998006</c:v>
                </c:pt>
                <c:pt idx="25599">
                  <c:v>1.9598999999998006</c:v>
                </c:pt>
                <c:pt idx="25600">
                  <c:v>1.9599999999998006</c:v>
                </c:pt>
                <c:pt idx="25601">
                  <c:v>1.9600999999998006</c:v>
                </c:pt>
                <c:pt idx="25602">
                  <c:v>1.9601999999998005</c:v>
                </c:pt>
                <c:pt idx="25603">
                  <c:v>1.9602999999998005</c:v>
                </c:pt>
                <c:pt idx="25604">
                  <c:v>1.9603999999998005</c:v>
                </c:pt>
                <c:pt idx="25605">
                  <c:v>1.9604999999998005</c:v>
                </c:pt>
                <c:pt idx="25606">
                  <c:v>1.9605999999998005</c:v>
                </c:pt>
                <c:pt idx="25607">
                  <c:v>1.9606999999998005</c:v>
                </c:pt>
                <c:pt idx="25608">
                  <c:v>1.9607999999998005</c:v>
                </c:pt>
                <c:pt idx="25609">
                  <c:v>1.9608999999998005</c:v>
                </c:pt>
                <c:pt idx="25610">
                  <c:v>1.9609999999998005</c:v>
                </c:pt>
                <c:pt idx="25611">
                  <c:v>1.9610999999998004</c:v>
                </c:pt>
                <c:pt idx="25612">
                  <c:v>1.9611999999998004</c:v>
                </c:pt>
                <c:pt idx="25613">
                  <c:v>1.9612999999998004</c:v>
                </c:pt>
                <c:pt idx="25614">
                  <c:v>1.9613999999998004</c:v>
                </c:pt>
                <c:pt idx="25615">
                  <c:v>1.9614999999998004</c:v>
                </c:pt>
                <c:pt idx="25616">
                  <c:v>1.9615999999998004</c:v>
                </c:pt>
                <c:pt idx="25617">
                  <c:v>1.9616999999998004</c:v>
                </c:pt>
                <c:pt idx="25618">
                  <c:v>1.9617999999998004</c:v>
                </c:pt>
                <c:pt idx="25619">
                  <c:v>1.9618999999998004</c:v>
                </c:pt>
                <c:pt idx="25620">
                  <c:v>1.9619999999998003</c:v>
                </c:pt>
                <c:pt idx="25621">
                  <c:v>1.9620999999998003</c:v>
                </c:pt>
                <c:pt idx="25622">
                  <c:v>1.9621999999998003</c:v>
                </c:pt>
                <c:pt idx="25623">
                  <c:v>1.9622999999998003</c:v>
                </c:pt>
                <c:pt idx="25624">
                  <c:v>1.9623999999998003</c:v>
                </c:pt>
                <c:pt idx="25625">
                  <c:v>1.9624999999998003</c:v>
                </c:pt>
                <c:pt idx="25626">
                  <c:v>1.9625999999998003</c:v>
                </c:pt>
                <c:pt idx="25627">
                  <c:v>1.9626999999998003</c:v>
                </c:pt>
                <c:pt idx="25628">
                  <c:v>1.9627999999998003</c:v>
                </c:pt>
                <c:pt idx="25629">
                  <c:v>1.9628999999998002</c:v>
                </c:pt>
                <c:pt idx="25630">
                  <c:v>1.9629999999998002</c:v>
                </c:pt>
                <c:pt idx="25631">
                  <c:v>1.9630999999998002</c:v>
                </c:pt>
                <c:pt idx="25632">
                  <c:v>1.9631999999998002</c:v>
                </c:pt>
                <c:pt idx="25633">
                  <c:v>1.9632999999998002</c:v>
                </c:pt>
                <c:pt idx="25634">
                  <c:v>1.9633999999998002</c:v>
                </c:pt>
                <c:pt idx="25635">
                  <c:v>1.9634999999998002</c:v>
                </c:pt>
                <c:pt idx="25636">
                  <c:v>1.9635999999998002</c:v>
                </c:pt>
                <c:pt idx="25637">
                  <c:v>1.9636999999998002</c:v>
                </c:pt>
                <c:pt idx="25638">
                  <c:v>1.9637999999998001</c:v>
                </c:pt>
                <c:pt idx="25639">
                  <c:v>1.9638999999998001</c:v>
                </c:pt>
                <c:pt idx="25640">
                  <c:v>1.9639999999998001</c:v>
                </c:pt>
                <c:pt idx="25641">
                  <c:v>1.9640999999998001</c:v>
                </c:pt>
                <c:pt idx="25642">
                  <c:v>1.9641999999998001</c:v>
                </c:pt>
                <c:pt idx="25643">
                  <c:v>1.9642999999998001</c:v>
                </c:pt>
                <c:pt idx="25644">
                  <c:v>1.9643999999998001</c:v>
                </c:pt>
                <c:pt idx="25645">
                  <c:v>1.9644999999998001</c:v>
                </c:pt>
                <c:pt idx="25646">
                  <c:v>1.9645999999998001</c:v>
                </c:pt>
                <c:pt idx="25647">
                  <c:v>1.9646999999998001</c:v>
                </c:pt>
                <c:pt idx="25648">
                  <c:v>1.9647999999998</c:v>
                </c:pt>
                <c:pt idx="25649">
                  <c:v>1.9648999999998</c:v>
                </c:pt>
                <c:pt idx="25650">
                  <c:v>1.9649999999998</c:v>
                </c:pt>
                <c:pt idx="25651">
                  <c:v>1.9650999999998</c:v>
                </c:pt>
                <c:pt idx="25652">
                  <c:v>1.9651999999998</c:v>
                </c:pt>
                <c:pt idx="25653">
                  <c:v>1.9652999999998</c:v>
                </c:pt>
                <c:pt idx="25654">
                  <c:v>1.9653999999998</c:v>
                </c:pt>
                <c:pt idx="25655">
                  <c:v>1.9654999999998</c:v>
                </c:pt>
                <c:pt idx="25656">
                  <c:v>1.9655999999998</c:v>
                </c:pt>
                <c:pt idx="25657">
                  <c:v>1.9656999999997999</c:v>
                </c:pt>
                <c:pt idx="25658">
                  <c:v>1.9657999999997999</c:v>
                </c:pt>
                <c:pt idx="25659">
                  <c:v>1.9658999999997999</c:v>
                </c:pt>
                <c:pt idx="25660">
                  <c:v>1.9659999999997999</c:v>
                </c:pt>
                <c:pt idx="25661">
                  <c:v>1.9660999999997999</c:v>
                </c:pt>
                <c:pt idx="25662">
                  <c:v>1.9661999999997999</c:v>
                </c:pt>
                <c:pt idx="25663">
                  <c:v>1.9662999999997999</c:v>
                </c:pt>
                <c:pt idx="25664">
                  <c:v>1.9663999999997999</c:v>
                </c:pt>
                <c:pt idx="25665">
                  <c:v>1.9664999999997999</c:v>
                </c:pt>
                <c:pt idx="25666">
                  <c:v>1.9665999999997998</c:v>
                </c:pt>
                <c:pt idx="25667">
                  <c:v>1.9666999999997998</c:v>
                </c:pt>
                <c:pt idx="25668">
                  <c:v>1.9667999999997998</c:v>
                </c:pt>
                <c:pt idx="25669">
                  <c:v>1.9668999999997998</c:v>
                </c:pt>
                <c:pt idx="25670">
                  <c:v>1.9669999999997998</c:v>
                </c:pt>
                <c:pt idx="25671">
                  <c:v>1.9670999999997998</c:v>
                </c:pt>
                <c:pt idx="25672">
                  <c:v>1.9671999999997998</c:v>
                </c:pt>
                <c:pt idx="25673">
                  <c:v>1.9672999999997998</c:v>
                </c:pt>
                <c:pt idx="25674">
                  <c:v>1.9673999999997998</c:v>
                </c:pt>
                <c:pt idx="25675">
                  <c:v>1.9674999999997997</c:v>
                </c:pt>
                <c:pt idx="25676">
                  <c:v>1.9675999999997997</c:v>
                </c:pt>
                <c:pt idx="25677">
                  <c:v>1.9676999999997997</c:v>
                </c:pt>
                <c:pt idx="25678">
                  <c:v>1.9677999999997997</c:v>
                </c:pt>
                <c:pt idx="25679">
                  <c:v>1.9678999999997997</c:v>
                </c:pt>
                <c:pt idx="25680">
                  <c:v>1.9679999999997997</c:v>
                </c:pt>
                <c:pt idx="25681">
                  <c:v>1.9680999999997997</c:v>
                </c:pt>
                <c:pt idx="25682">
                  <c:v>1.9681999999997997</c:v>
                </c:pt>
                <c:pt idx="25683">
                  <c:v>1.9682999999997997</c:v>
                </c:pt>
                <c:pt idx="25684">
                  <c:v>1.9683999999997996</c:v>
                </c:pt>
                <c:pt idx="25685">
                  <c:v>1.9684999999997996</c:v>
                </c:pt>
                <c:pt idx="25686">
                  <c:v>1.9685999999997996</c:v>
                </c:pt>
                <c:pt idx="25687">
                  <c:v>1.9686999999997996</c:v>
                </c:pt>
                <c:pt idx="25688">
                  <c:v>1.9687999999997996</c:v>
                </c:pt>
                <c:pt idx="25689">
                  <c:v>1.9688999999997996</c:v>
                </c:pt>
                <c:pt idx="25690">
                  <c:v>1.9689999999997996</c:v>
                </c:pt>
                <c:pt idx="25691">
                  <c:v>1.9690999999997996</c:v>
                </c:pt>
                <c:pt idx="25692">
                  <c:v>1.9691999999997996</c:v>
                </c:pt>
                <c:pt idx="25693">
                  <c:v>1.9692999999997995</c:v>
                </c:pt>
                <c:pt idx="25694">
                  <c:v>1.9693999999997995</c:v>
                </c:pt>
                <c:pt idx="25695">
                  <c:v>1.9694999999997995</c:v>
                </c:pt>
                <c:pt idx="25696">
                  <c:v>1.9695999999997995</c:v>
                </c:pt>
                <c:pt idx="25697">
                  <c:v>1.9696999999997995</c:v>
                </c:pt>
                <c:pt idx="25698">
                  <c:v>1.9697999999997995</c:v>
                </c:pt>
                <c:pt idx="25699">
                  <c:v>1.9698999999997995</c:v>
                </c:pt>
                <c:pt idx="25700">
                  <c:v>1.9699999999997995</c:v>
                </c:pt>
                <c:pt idx="25701">
                  <c:v>1.9700999999997995</c:v>
                </c:pt>
                <c:pt idx="25702">
                  <c:v>1.9701999999997994</c:v>
                </c:pt>
                <c:pt idx="25703">
                  <c:v>1.9702999999997994</c:v>
                </c:pt>
                <c:pt idx="25704">
                  <c:v>1.9703999999997994</c:v>
                </c:pt>
                <c:pt idx="25705">
                  <c:v>1.9704999999997994</c:v>
                </c:pt>
                <c:pt idx="25706">
                  <c:v>1.9705999999997994</c:v>
                </c:pt>
                <c:pt idx="25707">
                  <c:v>1.9706999999997994</c:v>
                </c:pt>
                <c:pt idx="25708">
                  <c:v>1.9707999999997994</c:v>
                </c:pt>
                <c:pt idx="25709">
                  <c:v>1.9708999999997994</c:v>
                </c:pt>
                <c:pt idx="25710">
                  <c:v>1.9709999999997994</c:v>
                </c:pt>
                <c:pt idx="25711">
                  <c:v>1.9710999999997993</c:v>
                </c:pt>
                <c:pt idx="25712">
                  <c:v>1.9711999999997993</c:v>
                </c:pt>
                <c:pt idx="25713">
                  <c:v>1.9712999999997993</c:v>
                </c:pt>
                <c:pt idx="25714">
                  <c:v>1.9713999999997993</c:v>
                </c:pt>
                <c:pt idx="25715">
                  <c:v>1.9714999999997993</c:v>
                </c:pt>
                <c:pt idx="25716">
                  <c:v>1.9715999999997993</c:v>
                </c:pt>
                <c:pt idx="25717">
                  <c:v>1.9716999999997993</c:v>
                </c:pt>
                <c:pt idx="25718">
                  <c:v>1.9717999999997993</c:v>
                </c:pt>
                <c:pt idx="25719">
                  <c:v>1.9718999999997993</c:v>
                </c:pt>
                <c:pt idx="25720">
                  <c:v>1.9719999999997992</c:v>
                </c:pt>
                <c:pt idx="25721">
                  <c:v>1.9720999999997992</c:v>
                </c:pt>
                <c:pt idx="25722">
                  <c:v>1.9721999999997992</c:v>
                </c:pt>
                <c:pt idx="25723">
                  <c:v>1.9722999999997992</c:v>
                </c:pt>
                <c:pt idx="25724">
                  <c:v>1.9723999999997992</c:v>
                </c:pt>
                <c:pt idx="25725">
                  <c:v>1.9724999999997992</c:v>
                </c:pt>
                <c:pt idx="25726">
                  <c:v>1.9725999999997992</c:v>
                </c:pt>
                <c:pt idx="25727">
                  <c:v>1.9726999999997992</c:v>
                </c:pt>
                <c:pt idx="25728">
                  <c:v>1.9727999999997992</c:v>
                </c:pt>
                <c:pt idx="25729">
                  <c:v>1.9728999999997991</c:v>
                </c:pt>
                <c:pt idx="25730">
                  <c:v>1.9729999999997991</c:v>
                </c:pt>
                <c:pt idx="25731">
                  <c:v>1.9730999999997991</c:v>
                </c:pt>
                <c:pt idx="25732">
                  <c:v>1.9731999999997991</c:v>
                </c:pt>
                <c:pt idx="25733">
                  <c:v>1.9732999999997991</c:v>
                </c:pt>
                <c:pt idx="25734">
                  <c:v>1.9733999999997991</c:v>
                </c:pt>
                <c:pt idx="25735">
                  <c:v>1.9734999999997991</c:v>
                </c:pt>
                <c:pt idx="25736">
                  <c:v>1.9735999999997991</c:v>
                </c:pt>
                <c:pt idx="25737">
                  <c:v>1.9736999999997991</c:v>
                </c:pt>
                <c:pt idx="25738">
                  <c:v>1.973799999999799</c:v>
                </c:pt>
                <c:pt idx="25739">
                  <c:v>1.973899999999799</c:v>
                </c:pt>
                <c:pt idx="25740">
                  <c:v>1.973999999999799</c:v>
                </c:pt>
                <c:pt idx="25741">
                  <c:v>1.974099999999799</c:v>
                </c:pt>
                <c:pt idx="25742">
                  <c:v>1.974199999999799</c:v>
                </c:pt>
                <c:pt idx="25743">
                  <c:v>1.974299999999799</c:v>
                </c:pt>
                <c:pt idx="25744">
                  <c:v>1.974399999999799</c:v>
                </c:pt>
                <c:pt idx="25745">
                  <c:v>1.974499999999799</c:v>
                </c:pt>
                <c:pt idx="25746">
                  <c:v>1.974599999999799</c:v>
                </c:pt>
                <c:pt idx="25747">
                  <c:v>1.9746999999997989</c:v>
                </c:pt>
                <c:pt idx="25748">
                  <c:v>1.9747999999997989</c:v>
                </c:pt>
                <c:pt idx="25749">
                  <c:v>1.9748999999997989</c:v>
                </c:pt>
                <c:pt idx="25750">
                  <c:v>1.9749999999997989</c:v>
                </c:pt>
                <c:pt idx="25751">
                  <c:v>1.9750999999997989</c:v>
                </c:pt>
                <c:pt idx="25752">
                  <c:v>1.9751999999997989</c:v>
                </c:pt>
                <c:pt idx="25753">
                  <c:v>1.9752999999997989</c:v>
                </c:pt>
                <c:pt idx="25754">
                  <c:v>1.9753999999997989</c:v>
                </c:pt>
                <c:pt idx="25755">
                  <c:v>1.9754999999997989</c:v>
                </c:pt>
                <c:pt idx="25756">
                  <c:v>1.9755999999997989</c:v>
                </c:pt>
                <c:pt idx="25757">
                  <c:v>1.9756999999997988</c:v>
                </c:pt>
                <c:pt idx="25758">
                  <c:v>1.9757999999997988</c:v>
                </c:pt>
                <c:pt idx="25759">
                  <c:v>1.9758999999997988</c:v>
                </c:pt>
                <c:pt idx="25760">
                  <c:v>1.9759999999997988</c:v>
                </c:pt>
                <c:pt idx="25761">
                  <c:v>1.9760999999997988</c:v>
                </c:pt>
                <c:pt idx="25762">
                  <c:v>1.9761999999997988</c:v>
                </c:pt>
                <c:pt idx="25763">
                  <c:v>1.9762999999997988</c:v>
                </c:pt>
                <c:pt idx="25764">
                  <c:v>1.9763999999997988</c:v>
                </c:pt>
                <c:pt idx="25765">
                  <c:v>1.9764999999997988</c:v>
                </c:pt>
                <c:pt idx="25766">
                  <c:v>1.9765999999997987</c:v>
                </c:pt>
                <c:pt idx="25767">
                  <c:v>1.9766999999997987</c:v>
                </c:pt>
                <c:pt idx="25768">
                  <c:v>1.9767999999997987</c:v>
                </c:pt>
                <c:pt idx="25769">
                  <c:v>1.9768999999997987</c:v>
                </c:pt>
                <c:pt idx="25770">
                  <c:v>1.9769999999997987</c:v>
                </c:pt>
                <c:pt idx="25771">
                  <c:v>1.9770999999997987</c:v>
                </c:pt>
                <c:pt idx="25772">
                  <c:v>1.9771999999997987</c:v>
                </c:pt>
                <c:pt idx="25773">
                  <c:v>1.9772999999997987</c:v>
                </c:pt>
                <c:pt idx="25774">
                  <c:v>1.9773999999997987</c:v>
                </c:pt>
                <c:pt idx="25775">
                  <c:v>1.9774999999997986</c:v>
                </c:pt>
                <c:pt idx="25776">
                  <c:v>1.9775999999997986</c:v>
                </c:pt>
                <c:pt idx="25777">
                  <c:v>1.9776999999997986</c:v>
                </c:pt>
                <c:pt idx="25778">
                  <c:v>1.9777999999997986</c:v>
                </c:pt>
                <c:pt idx="25779">
                  <c:v>1.9778999999997986</c:v>
                </c:pt>
                <c:pt idx="25780">
                  <c:v>1.9779999999997986</c:v>
                </c:pt>
                <c:pt idx="25781">
                  <c:v>1.9780999999997986</c:v>
                </c:pt>
                <c:pt idx="25782">
                  <c:v>1.9781999999997986</c:v>
                </c:pt>
                <c:pt idx="25783">
                  <c:v>1.9782999999997986</c:v>
                </c:pt>
                <c:pt idx="25784">
                  <c:v>1.9783999999997985</c:v>
                </c:pt>
                <c:pt idx="25785">
                  <c:v>1.9784999999997985</c:v>
                </c:pt>
                <c:pt idx="25786">
                  <c:v>1.9785999999997985</c:v>
                </c:pt>
                <c:pt idx="25787">
                  <c:v>1.9786999999997985</c:v>
                </c:pt>
                <c:pt idx="25788">
                  <c:v>1.9787999999997985</c:v>
                </c:pt>
                <c:pt idx="25789">
                  <c:v>1.9788999999997985</c:v>
                </c:pt>
                <c:pt idx="25790">
                  <c:v>1.9789999999997985</c:v>
                </c:pt>
                <c:pt idx="25791">
                  <c:v>1.9790999999997985</c:v>
                </c:pt>
                <c:pt idx="25792">
                  <c:v>1.9791999999997985</c:v>
                </c:pt>
                <c:pt idx="25793">
                  <c:v>1.9792999999997984</c:v>
                </c:pt>
                <c:pt idx="25794">
                  <c:v>1.9793999999997984</c:v>
                </c:pt>
                <c:pt idx="25795">
                  <c:v>1.9794999999997984</c:v>
                </c:pt>
                <c:pt idx="25796">
                  <c:v>1.9795999999997984</c:v>
                </c:pt>
                <c:pt idx="25797">
                  <c:v>1.9796999999997984</c:v>
                </c:pt>
                <c:pt idx="25798">
                  <c:v>1.9797999999997984</c:v>
                </c:pt>
                <c:pt idx="25799">
                  <c:v>1.9798999999997984</c:v>
                </c:pt>
                <c:pt idx="25800">
                  <c:v>1.9799999999997984</c:v>
                </c:pt>
                <c:pt idx="25801">
                  <c:v>1.9800999999997984</c:v>
                </c:pt>
                <c:pt idx="25802">
                  <c:v>1.9801999999997983</c:v>
                </c:pt>
                <c:pt idx="25803">
                  <c:v>1.9802999999997983</c:v>
                </c:pt>
                <c:pt idx="25804">
                  <c:v>1.9803999999997983</c:v>
                </c:pt>
                <c:pt idx="25805">
                  <c:v>1.9804999999997983</c:v>
                </c:pt>
                <c:pt idx="25806">
                  <c:v>1.9805999999997983</c:v>
                </c:pt>
                <c:pt idx="25807">
                  <c:v>1.9806999999997983</c:v>
                </c:pt>
                <c:pt idx="25808">
                  <c:v>1.9807999999997983</c:v>
                </c:pt>
                <c:pt idx="25809">
                  <c:v>1.9808999999997983</c:v>
                </c:pt>
                <c:pt idx="25810">
                  <c:v>1.9809999999997983</c:v>
                </c:pt>
                <c:pt idx="25811">
                  <c:v>1.9810999999997982</c:v>
                </c:pt>
                <c:pt idx="25812">
                  <c:v>1.9811999999997982</c:v>
                </c:pt>
                <c:pt idx="25813">
                  <c:v>1.9812999999997982</c:v>
                </c:pt>
                <c:pt idx="25814">
                  <c:v>1.9813999999997982</c:v>
                </c:pt>
                <c:pt idx="25815">
                  <c:v>1.9814999999997982</c:v>
                </c:pt>
                <c:pt idx="25816">
                  <c:v>1.9815999999997982</c:v>
                </c:pt>
                <c:pt idx="25817">
                  <c:v>1.9816999999997982</c:v>
                </c:pt>
                <c:pt idx="25818">
                  <c:v>1.9817999999997982</c:v>
                </c:pt>
                <c:pt idx="25819">
                  <c:v>1.9818999999997982</c:v>
                </c:pt>
                <c:pt idx="25820">
                  <c:v>1.9819999999997981</c:v>
                </c:pt>
                <c:pt idx="25821">
                  <c:v>1.9820999999997981</c:v>
                </c:pt>
                <c:pt idx="25822">
                  <c:v>1.9821999999997981</c:v>
                </c:pt>
                <c:pt idx="25823">
                  <c:v>1.9822999999997981</c:v>
                </c:pt>
                <c:pt idx="25824">
                  <c:v>1.9823999999997981</c:v>
                </c:pt>
                <c:pt idx="25825">
                  <c:v>1.9824999999997981</c:v>
                </c:pt>
                <c:pt idx="25826">
                  <c:v>1.9825999999997981</c:v>
                </c:pt>
                <c:pt idx="25827">
                  <c:v>1.9826999999997981</c:v>
                </c:pt>
                <c:pt idx="25828">
                  <c:v>1.9827999999997981</c:v>
                </c:pt>
                <c:pt idx="25829">
                  <c:v>1.982899999999798</c:v>
                </c:pt>
                <c:pt idx="25830">
                  <c:v>1.982999999999798</c:v>
                </c:pt>
                <c:pt idx="25831">
                  <c:v>1.983099999999798</c:v>
                </c:pt>
                <c:pt idx="25832">
                  <c:v>1.983199999999798</c:v>
                </c:pt>
                <c:pt idx="25833">
                  <c:v>1.983299999999798</c:v>
                </c:pt>
                <c:pt idx="25834">
                  <c:v>1.983399999999798</c:v>
                </c:pt>
                <c:pt idx="25835">
                  <c:v>1.983499999999798</c:v>
                </c:pt>
                <c:pt idx="25836">
                  <c:v>1.983599999999798</c:v>
                </c:pt>
                <c:pt idx="25837">
                  <c:v>1.983699999999798</c:v>
                </c:pt>
                <c:pt idx="25838">
                  <c:v>1.9837999999997979</c:v>
                </c:pt>
                <c:pt idx="25839">
                  <c:v>1.9838999999997979</c:v>
                </c:pt>
                <c:pt idx="25840">
                  <c:v>1.9839999999997979</c:v>
                </c:pt>
                <c:pt idx="25841">
                  <c:v>1.9840999999997979</c:v>
                </c:pt>
                <c:pt idx="25842">
                  <c:v>1.9841999999997979</c:v>
                </c:pt>
                <c:pt idx="25843">
                  <c:v>1.9842999999997979</c:v>
                </c:pt>
                <c:pt idx="25844">
                  <c:v>1.9843999999997979</c:v>
                </c:pt>
                <c:pt idx="25845">
                  <c:v>1.9844999999997979</c:v>
                </c:pt>
                <c:pt idx="25846">
                  <c:v>1.9845999999997979</c:v>
                </c:pt>
                <c:pt idx="25847">
                  <c:v>1.9846999999997978</c:v>
                </c:pt>
                <c:pt idx="25848">
                  <c:v>1.9847999999997978</c:v>
                </c:pt>
                <c:pt idx="25849">
                  <c:v>1.9848999999997978</c:v>
                </c:pt>
                <c:pt idx="25850">
                  <c:v>1.9849999999997978</c:v>
                </c:pt>
                <c:pt idx="25851">
                  <c:v>1.9850999999997978</c:v>
                </c:pt>
                <c:pt idx="25852">
                  <c:v>1.9851999999997978</c:v>
                </c:pt>
                <c:pt idx="25853">
                  <c:v>1.9852999999997978</c:v>
                </c:pt>
                <c:pt idx="25854">
                  <c:v>1.9853999999997978</c:v>
                </c:pt>
                <c:pt idx="25855">
                  <c:v>1.9854999999997978</c:v>
                </c:pt>
                <c:pt idx="25856">
                  <c:v>1.9855999999997977</c:v>
                </c:pt>
                <c:pt idx="25857">
                  <c:v>1.9856999999997977</c:v>
                </c:pt>
                <c:pt idx="25858">
                  <c:v>1.9857999999997977</c:v>
                </c:pt>
                <c:pt idx="25859">
                  <c:v>1.9858999999997977</c:v>
                </c:pt>
                <c:pt idx="25860">
                  <c:v>1.9859999999997977</c:v>
                </c:pt>
                <c:pt idx="25861">
                  <c:v>1.9860999999997977</c:v>
                </c:pt>
                <c:pt idx="25862">
                  <c:v>1.9861999999997977</c:v>
                </c:pt>
                <c:pt idx="25863">
                  <c:v>1.9862999999997977</c:v>
                </c:pt>
                <c:pt idx="25864">
                  <c:v>1.9863999999997977</c:v>
                </c:pt>
                <c:pt idx="25865">
                  <c:v>1.9864999999997976</c:v>
                </c:pt>
                <c:pt idx="25866">
                  <c:v>1.9865999999997976</c:v>
                </c:pt>
                <c:pt idx="25867">
                  <c:v>1.9866999999997976</c:v>
                </c:pt>
                <c:pt idx="25868">
                  <c:v>1.9867999999997976</c:v>
                </c:pt>
                <c:pt idx="25869">
                  <c:v>1.9868999999997976</c:v>
                </c:pt>
                <c:pt idx="25870">
                  <c:v>1.9869999999997976</c:v>
                </c:pt>
                <c:pt idx="25871">
                  <c:v>1.9870999999997976</c:v>
                </c:pt>
                <c:pt idx="25872">
                  <c:v>1.9871999999997976</c:v>
                </c:pt>
                <c:pt idx="25873">
                  <c:v>1.9872999999997976</c:v>
                </c:pt>
                <c:pt idx="25874">
                  <c:v>1.9873999999997976</c:v>
                </c:pt>
                <c:pt idx="25875">
                  <c:v>1.9874999999997975</c:v>
                </c:pt>
                <c:pt idx="25876">
                  <c:v>1.9875999999997975</c:v>
                </c:pt>
                <c:pt idx="25877">
                  <c:v>1.9876999999997975</c:v>
                </c:pt>
                <c:pt idx="25878">
                  <c:v>1.9877999999997975</c:v>
                </c:pt>
                <c:pt idx="25879">
                  <c:v>1.9878999999997975</c:v>
                </c:pt>
                <c:pt idx="25880">
                  <c:v>1.9879999999997975</c:v>
                </c:pt>
                <c:pt idx="25881">
                  <c:v>1.9880999999997975</c:v>
                </c:pt>
                <c:pt idx="25882">
                  <c:v>1.9881999999997975</c:v>
                </c:pt>
                <c:pt idx="25883">
                  <c:v>1.9882999999997975</c:v>
                </c:pt>
                <c:pt idx="25884">
                  <c:v>1.9883999999997974</c:v>
                </c:pt>
                <c:pt idx="25885">
                  <c:v>1.9884999999997974</c:v>
                </c:pt>
                <c:pt idx="25886">
                  <c:v>1.9885999999997974</c:v>
                </c:pt>
                <c:pt idx="25887">
                  <c:v>1.9886999999997974</c:v>
                </c:pt>
                <c:pt idx="25888">
                  <c:v>1.9887999999997974</c:v>
                </c:pt>
                <c:pt idx="25889">
                  <c:v>1.9888999999997974</c:v>
                </c:pt>
                <c:pt idx="25890">
                  <c:v>1.9889999999997974</c:v>
                </c:pt>
                <c:pt idx="25891">
                  <c:v>1.9890999999997974</c:v>
                </c:pt>
                <c:pt idx="25892">
                  <c:v>1.9891999999997974</c:v>
                </c:pt>
                <c:pt idx="25893">
                  <c:v>1.9892999999997973</c:v>
                </c:pt>
                <c:pt idx="25894">
                  <c:v>1.9893999999997973</c:v>
                </c:pt>
                <c:pt idx="25895">
                  <c:v>1.9894999999997973</c:v>
                </c:pt>
                <c:pt idx="25896">
                  <c:v>1.9895999999997973</c:v>
                </c:pt>
                <c:pt idx="25897">
                  <c:v>1.9896999999997973</c:v>
                </c:pt>
                <c:pt idx="25898">
                  <c:v>1.9897999999997973</c:v>
                </c:pt>
                <c:pt idx="25899">
                  <c:v>1.9898999999997973</c:v>
                </c:pt>
                <c:pt idx="25900">
                  <c:v>1.9899999999997973</c:v>
                </c:pt>
                <c:pt idx="25901">
                  <c:v>1.9900999999997973</c:v>
                </c:pt>
                <c:pt idx="25902">
                  <c:v>1.9901999999997972</c:v>
                </c:pt>
                <c:pt idx="25903">
                  <c:v>1.9902999999997972</c:v>
                </c:pt>
                <c:pt idx="25904">
                  <c:v>1.9903999999997972</c:v>
                </c:pt>
                <c:pt idx="25905">
                  <c:v>1.9904999999997972</c:v>
                </c:pt>
                <c:pt idx="25906">
                  <c:v>1.9905999999997972</c:v>
                </c:pt>
                <c:pt idx="25907">
                  <c:v>1.9906999999997972</c:v>
                </c:pt>
                <c:pt idx="25908">
                  <c:v>1.9907999999997972</c:v>
                </c:pt>
                <c:pt idx="25909">
                  <c:v>1.9908999999997972</c:v>
                </c:pt>
                <c:pt idx="25910">
                  <c:v>1.9909999999997972</c:v>
                </c:pt>
                <c:pt idx="25911">
                  <c:v>1.9910999999997971</c:v>
                </c:pt>
                <c:pt idx="25912">
                  <c:v>1.9911999999997971</c:v>
                </c:pt>
                <c:pt idx="25913">
                  <c:v>1.9912999999997971</c:v>
                </c:pt>
                <c:pt idx="25914">
                  <c:v>1.9913999999997971</c:v>
                </c:pt>
                <c:pt idx="25915">
                  <c:v>1.9914999999997971</c:v>
                </c:pt>
                <c:pt idx="25916">
                  <c:v>1.9915999999997971</c:v>
                </c:pt>
                <c:pt idx="25917">
                  <c:v>1.9916999999997971</c:v>
                </c:pt>
                <c:pt idx="25918">
                  <c:v>1.9917999999997971</c:v>
                </c:pt>
                <c:pt idx="25919">
                  <c:v>1.9918999999997971</c:v>
                </c:pt>
                <c:pt idx="25920">
                  <c:v>1.991999999999797</c:v>
                </c:pt>
                <c:pt idx="25921">
                  <c:v>1.992099999999797</c:v>
                </c:pt>
                <c:pt idx="25922">
                  <c:v>1.992199999999797</c:v>
                </c:pt>
                <c:pt idx="25923">
                  <c:v>1.992299999999797</c:v>
                </c:pt>
                <c:pt idx="25924">
                  <c:v>1.992399999999797</c:v>
                </c:pt>
                <c:pt idx="25925">
                  <c:v>1.992499999999797</c:v>
                </c:pt>
                <c:pt idx="25926">
                  <c:v>1.992599999999797</c:v>
                </c:pt>
                <c:pt idx="25927">
                  <c:v>1.992699999999797</c:v>
                </c:pt>
                <c:pt idx="25928">
                  <c:v>1.992799999999797</c:v>
                </c:pt>
                <c:pt idx="25929">
                  <c:v>1.9928999999997969</c:v>
                </c:pt>
                <c:pt idx="25930">
                  <c:v>1.9929999999997969</c:v>
                </c:pt>
                <c:pt idx="25931">
                  <c:v>1.9930999999997969</c:v>
                </c:pt>
                <c:pt idx="25932">
                  <c:v>1.9931999999997969</c:v>
                </c:pt>
                <c:pt idx="25933">
                  <c:v>1.9932999999997969</c:v>
                </c:pt>
                <c:pt idx="25934">
                  <c:v>1.9933999999997969</c:v>
                </c:pt>
                <c:pt idx="25935">
                  <c:v>1.9934999999997969</c:v>
                </c:pt>
                <c:pt idx="25936">
                  <c:v>1.9935999999997969</c:v>
                </c:pt>
                <c:pt idx="25937">
                  <c:v>1.9936999999997969</c:v>
                </c:pt>
                <c:pt idx="25938">
                  <c:v>1.9937999999997968</c:v>
                </c:pt>
                <c:pt idx="25939">
                  <c:v>1.9938999999997968</c:v>
                </c:pt>
                <c:pt idx="25940">
                  <c:v>1.9939999999997968</c:v>
                </c:pt>
                <c:pt idx="25941">
                  <c:v>1.9940999999997968</c:v>
                </c:pt>
                <c:pt idx="25942">
                  <c:v>1.9941999999997968</c:v>
                </c:pt>
                <c:pt idx="25943">
                  <c:v>1.9942999999997968</c:v>
                </c:pt>
                <c:pt idx="25944">
                  <c:v>1.9943999999997968</c:v>
                </c:pt>
                <c:pt idx="25945">
                  <c:v>1.9944999999997968</c:v>
                </c:pt>
                <c:pt idx="25946">
                  <c:v>1.9945999999997968</c:v>
                </c:pt>
                <c:pt idx="25947">
                  <c:v>1.9946999999997967</c:v>
                </c:pt>
                <c:pt idx="25948">
                  <c:v>1.9947999999997967</c:v>
                </c:pt>
                <c:pt idx="25949">
                  <c:v>1.9948999999997967</c:v>
                </c:pt>
                <c:pt idx="25950">
                  <c:v>1.9949999999997967</c:v>
                </c:pt>
                <c:pt idx="25951">
                  <c:v>1.9950999999997967</c:v>
                </c:pt>
                <c:pt idx="25952">
                  <c:v>1.9951999999997967</c:v>
                </c:pt>
                <c:pt idx="25953">
                  <c:v>1.9952999999997967</c:v>
                </c:pt>
                <c:pt idx="25954">
                  <c:v>1.9953999999997967</c:v>
                </c:pt>
                <c:pt idx="25955">
                  <c:v>1.9954999999997967</c:v>
                </c:pt>
                <c:pt idx="25956">
                  <c:v>1.9955999999997966</c:v>
                </c:pt>
                <c:pt idx="25957">
                  <c:v>1.9956999999997966</c:v>
                </c:pt>
                <c:pt idx="25958">
                  <c:v>1.9957999999997966</c:v>
                </c:pt>
                <c:pt idx="25959">
                  <c:v>1.9958999999997966</c:v>
                </c:pt>
                <c:pt idx="25960">
                  <c:v>1.9959999999997966</c:v>
                </c:pt>
                <c:pt idx="25961">
                  <c:v>1.9960999999997966</c:v>
                </c:pt>
                <c:pt idx="25962">
                  <c:v>1.9961999999997966</c:v>
                </c:pt>
                <c:pt idx="25963">
                  <c:v>1.9962999999997966</c:v>
                </c:pt>
                <c:pt idx="25964">
                  <c:v>1.9963999999997966</c:v>
                </c:pt>
                <c:pt idx="25965">
                  <c:v>1.9964999999997965</c:v>
                </c:pt>
                <c:pt idx="25966">
                  <c:v>1.9965999999997965</c:v>
                </c:pt>
                <c:pt idx="25967">
                  <c:v>1.9966999999997965</c:v>
                </c:pt>
                <c:pt idx="25968">
                  <c:v>1.9967999999997965</c:v>
                </c:pt>
                <c:pt idx="25969">
                  <c:v>1.9968999999997965</c:v>
                </c:pt>
                <c:pt idx="25970">
                  <c:v>1.9969999999997965</c:v>
                </c:pt>
                <c:pt idx="25971">
                  <c:v>1.9970999999997965</c:v>
                </c:pt>
                <c:pt idx="25972">
                  <c:v>1.9971999999997965</c:v>
                </c:pt>
                <c:pt idx="25973">
                  <c:v>1.9972999999997965</c:v>
                </c:pt>
                <c:pt idx="25974">
                  <c:v>1.9973999999997964</c:v>
                </c:pt>
                <c:pt idx="25975">
                  <c:v>1.9974999999997964</c:v>
                </c:pt>
                <c:pt idx="25976">
                  <c:v>1.9975999999997964</c:v>
                </c:pt>
                <c:pt idx="25977">
                  <c:v>1.9976999999997964</c:v>
                </c:pt>
                <c:pt idx="25978">
                  <c:v>1.9977999999997964</c:v>
                </c:pt>
                <c:pt idx="25979">
                  <c:v>1.9978999999997964</c:v>
                </c:pt>
                <c:pt idx="25980">
                  <c:v>1.9979999999997964</c:v>
                </c:pt>
                <c:pt idx="25981">
                  <c:v>1.9980999999997964</c:v>
                </c:pt>
                <c:pt idx="25982">
                  <c:v>1.9981999999997964</c:v>
                </c:pt>
                <c:pt idx="25983">
                  <c:v>1.9982999999997964</c:v>
                </c:pt>
                <c:pt idx="25984">
                  <c:v>1.9983999999997963</c:v>
                </c:pt>
                <c:pt idx="25985">
                  <c:v>1.9984999999997963</c:v>
                </c:pt>
                <c:pt idx="25986">
                  <c:v>1.9985999999997963</c:v>
                </c:pt>
                <c:pt idx="25987">
                  <c:v>1.9986999999997963</c:v>
                </c:pt>
                <c:pt idx="25988">
                  <c:v>1.9987999999997963</c:v>
                </c:pt>
                <c:pt idx="25989">
                  <c:v>1.9988999999997963</c:v>
                </c:pt>
                <c:pt idx="25990">
                  <c:v>1.9989999999997963</c:v>
                </c:pt>
                <c:pt idx="25991">
                  <c:v>1.9990999999997963</c:v>
                </c:pt>
                <c:pt idx="25992">
                  <c:v>1.9991999999997963</c:v>
                </c:pt>
                <c:pt idx="25993">
                  <c:v>1.9992999999997962</c:v>
                </c:pt>
                <c:pt idx="25994">
                  <c:v>1.9993999999997962</c:v>
                </c:pt>
                <c:pt idx="25995">
                  <c:v>1.9994999999997962</c:v>
                </c:pt>
                <c:pt idx="25996">
                  <c:v>1.9995999999997962</c:v>
                </c:pt>
                <c:pt idx="25997">
                  <c:v>1.9996999999997962</c:v>
                </c:pt>
                <c:pt idx="25998">
                  <c:v>1.9997999999997962</c:v>
                </c:pt>
                <c:pt idx="25999">
                  <c:v>1.9998999999997962</c:v>
                </c:pt>
                <c:pt idx="26000">
                  <c:v>1.9999999999997962</c:v>
                </c:pt>
                <c:pt idx="26001">
                  <c:v>2.0000999999997964</c:v>
                </c:pt>
                <c:pt idx="26002">
                  <c:v>2.0001999999997966</c:v>
                </c:pt>
                <c:pt idx="26003">
                  <c:v>2.0002999999997968</c:v>
                </c:pt>
                <c:pt idx="26004">
                  <c:v>2.000399999999797</c:v>
                </c:pt>
                <c:pt idx="26005">
                  <c:v>2.0004999999997972</c:v>
                </c:pt>
                <c:pt idx="26006">
                  <c:v>2.0005999999997974</c:v>
                </c:pt>
                <c:pt idx="26007">
                  <c:v>2.0006999999997976</c:v>
                </c:pt>
                <c:pt idx="26008">
                  <c:v>2.0007999999997979</c:v>
                </c:pt>
                <c:pt idx="26009">
                  <c:v>2.0008999999997981</c:v>
                </c:pt>
                <c:pt idx="26010">
                  <c:v>2.0009999999997983</c:v>
                </c:pt>
                <c:pt idx="26011">
                  <c:v>2.0010999999997985</c:v>
                </c:pt>
                <c:pt idx="26012">
                  <c:v>2.0011999999997987</c:v>
                </c:pt>
                <c:pt idx="26013">
                  <c:v>2.0012999999997989</c:v>
                </c:pt>
                <c:pt idx="26014">
                  <c:v>2.0013999999997991</c:v>
                </c:pt>
                <c:pt idx="26015">
                  <c:v>2.0014999999997993</c:v>
                </c:pt>
                <c:pt idx="26016">
                  <c:v>2.0015999999997995</c:v>
                </c:pt>
                <c:pt idx="26017">
                  <c:v>2.0016999999997998</c:v>
                </c:pt>
                <c:pt idx="26018">
                  <c:v>2.0017999999998</c:v>
                </c:pt>
                <c:pt idx="26019">
                  <c:v>2.0018999999998002</c:v>
                </c:pt>
                <c:pt idx="26020">
                  <c:v>2.0019999999998004</c:v>
                </c:pt>
                <c:pt idx="26021">
                  <c:v>2.0020999999998006</c:v>
                </c:pt>
                <c:pt idx="26022">
                  <c:v>2.0021999999998008</c:v>
                </c:pt>
                <c:pt idx="26023">
                  <c:v>2.002299999999801</c:v>
                </c:pt>
                <c:pt idx="26024">
                  <c:v>2.0023999999998012</c:v>
                </c:pt>
                <c:pt idx="26025">
                  <c:v>2.0024999999998014</c:v>
                </c:pt>
                <c:pt idx="26026">
                  <c:v>2.0025999999998016</c:v>
                </c:pt>
                <c:pt idx="26027">
                  <c:v>2.0026999999998019</c:v>
                </c:pt>
                <c:pt idx="26028">
                  <c:v>2.0027999999998021</c:v>
                </c:pt>
                <c:pt idx="26029">
                  <c:v>2.0028999999998023</c:v>
                </c:pt>
                <c:pt idx="26030">
                  <c:v>2.0029999999998025</c:v>
                </c:pt>
                <c:pt idx="26031">
                  <c:v>2.0030999999998027</c:v>
                </c:pt>
                <c:pt idx="26032">
                  <c:v>2.0031999999998029</c:v>
                </c:pt>
                <c:pt idx="26033">
                  <c:v>2.0032999999998031</c:v>
                </c:pt>
                <c:pt idx="26034">
                  <c:v>2.0033999999998033</c:v>
                </c:pt>
                <c:pt idx="26035">
                  <c:v>2.0034999999998035</c:v>
                </c:pt>
                <c:pt idx="26036">
                  <c:v>2.0035999999998038</c:v>
                </c:pt>
                <c:pt idx="26037">
                  <c:v>2.003699999999804</c:v>
                </c:pt>
                <c:pt idx="26038">
                  <c:v>2.0037999999998042</c:v>
                </c:pt>
                <c:pt idx="26039">
                  <c:v>2.0038999999998044</c:v>
                </c:pt>
                <c:pt idx="26040">
                  <c:v>2.0039999999998046</c:v>
                </c:pt>
                <c:pt idx="26041">
                  <c:v>2.0040999999998048</c:v>
                </c:pt>
                <c:pt idx="26042">
                  <c:v>2.004199999999805</c:v>
                </c:pt>
                <c:pt idx="26043">
                  <c:v>2.0042999999998052</c:v>
                </c:pt>
                <c:pt idx="26044">
                  <c:v>2.0043999999998054</c:v>
                </c:pt>
                <c:pt idx="26045">
                  <c:v>2.0044999999998057</c:v>
                </c:pt>
                <c:pt idx="26046">
                  <c:v>2.0045999999998059</c:v>
                </c:pt>
                <c:pt idx="26047">
                  <c:v>2.0046999999998061</c:v>
                </c:pt>
                <c:pt idx="26048">
                  <c:v>2.0047999999998063</c:v>
                </c:pt>
                <c:pt idx="26049">
                  <c:v>2.0048999999998065</c:v>
                </c:pt>
                <c:pt idx="26050">
                  <c:v>2.0049999999998067</c:v>
                </c:pt>
                <c:pt idx="26051">
                  <c:v>2.0050999999998069</c:v>
                </c:pt>
                <c:pt idx="26052">
                  <c:v>2.0051999999998071</c:v>
                </c:pt>
                <c:pt idx="26053">
                  <c:v>2.0052999999998073</c:v>
                </c:pt>
                <c:pt idx="26054">
                  <c:v>2.0053999999998076</c:v>
                </c:pt>
                <c:pt idx="26055">
                  <c:v>2.0054999999998078</c:v>
                </c:pt>
                <c:pt idx="26056">
                  <c:v>2.005599999999808</c:v>
                </c:pt>
                <c:pt idx="26057">
                  <c:v>2.0056999999998082</c:v>
                </c:pt>
                <c:pt idx="26058">
                  <c:v>2.0057999999998084</c:v>
                </c:pt>
                <c:pt idx="26059">
                  <c:v>2.0058999999998086</c:v>
                </c:pt>
                <c:pt idx="26060">
                  <c:v>2.0059999999998088</c:v>
                </c:pt>
                <c:pt idx="26061">
                  <c:v>2.006099999999809</c:v>
                </c:pt>
                <c:pt idx="26062">
                  <c:v>2.0061999999998092</c:v>
                </c:pt>
                <c:pt idx="26063">
                  <c:v>2.0062999999998095</c:v>
                </c:pt>
                <c:pt idx="26064">
                  <c:v>2.0063999999998097</c:v>
                </c:pt>
                <c:pt idx="26065">
                  <c:v>2.0064999999998099</c:v>
                </c:pt>
                <c:pt idx="26066">
                  <c:v>2.0065999999998101</c:v>
                </c:pt>
                <c:pt idx="26067">
                  <c:v>2.0066999999998103</c:v>
                </c:pt>
                <c:pt idx="26068">
                  <c:v>2.0067999999998105</c:v>
                </c:pt>
                <c:pt idx="26069">
                  <c:v>2.0068999999998107</c:v>
                </c:pt>
                <c:pt idx="26070">
                  <c:v>2.0069999999998109</c:v>
                </c:pt>
                <c:pt idx="26071">
                  <c:v>2.0070999999998111</c:v>
                </c:pt>
                <c:pt idx="26072">
                  <c:v>2.0071999999998114</c:v>
                </c:pt>
                <c:pt idx="26073">
                  <c:v>2.0072999999998116</c:v>
                </c:pt>
                <c:pt idx="26074">
                  <c:v>2.0073999999998118</c:v>
                </c:pt>
                <c:pt idx="26075">
                  <c:v>2.007499999999812</c:v>
                </c:pt>
                <c:pt idx="26076">
                  <c:v>2.0075999999998122</c:v>
                </c:pt>
                <c:pt idx="26077">
                  <c:v>2.0076999999998124</c:v>
                </c:pt>
                <c:pt idx="26078">
                  <c:v>2.0077999999998126</c:v>
                </c:pt>
                <c:pt idx="26079">
                  <c:v>2.0078999999998128</c:v>
                </c:pt>
                <c:pt idx="26080">
                  <c:v>2.007999999999813</c:v>
                </c:pt>
                <c:pt idx="26081">
                  <c:v>2.0080999999998133</c:v>
                </c:pt>
                <c:pt idx="26082">
                  <c:v>2.0081999999998135</c:v>
                </c:pt>
                <c:pt idx="26083">
                  <c:v>2.0082999999998137</c:v>
                </c:pt>
                <c:pt idx="26084">
                  <c:v>2.0083999999998139</c:v>
                </c:pt>
                <c:pt idx="26085">
                  <c:v>2.0084999999998141</c:v>
                </c:pt>
                <c:pt idx="26086">
                  <c:v>2.0085999999998143</c:v>
                </c:pt>
                <c:pt idx="26087">
                  <c:v>2.0086999999998145</c:v>
                </c:pt>
                <c:pt idx="26088">
                  <c:v>2.0087999999998147</c:v>
                </c:pt>
                <c:pt idx="26089">
                  <c:v>2.0088999999998149</c:v>
                </c:pt>
                <c:pt idx="26090">
                  <c:v>2.0089999999998152</c:v>
                </c:pt>
                <c:pt idx="26091">
                  <c:v>2.0090999999998154</c:v>
                </c:pt>
                <c:pt idx="26092">
                  <c:v>2.0091999999998156</c:v>
                </c:pt>
                <c:pt idx="26093">
                  <c:v>2.0092999999998158</c:v>
                </c:pt>
                <c:pt idx="26094">
                  <c:v>2.009399999999816</c:v>
                </c:pt>
                <c:pt idx="26095">
                  <c:v>2.0094999999998162</c:v>
                </c:pt>
                <c:pt idx="26096">
                  <c:v>2.0095999999998164</c:v>
                </c:pt>
                <c:pt idx="26097">
                  <c:v>2.0096999999998166</c:v>
                </c:pt>
                <c:pt idx="26098">
                  <c:v>2.0097999999998168</c:v>
                </c:pt>
                <c:pt idx="26099">
                  <c:v>2.0098999999998171</c:v>
                </c:pt>
                <c:pt idx="26100">
                  <c:v>2.0099999999998173</c:v>
                </c:pt>
                <c:pt idx="26101">
                  <c:v>2.0100999999998175</c:v>
                </c:pt>
                <c:pt idx="26102">
                  <c:v>2.0101999999998177</c:v>
                </c:pt>
                <c:pt idx="26103">
                  <c:v>2.0102999999998179</c:v>
                </c:pt>
                <c:pt idx="26104">
                  <c:v>2.0103999999998181</c:v>
                </c:pt>
                <c:pt idx="26105">
                  <c:v>2.0104999999998183</c:v>
                </c:pt>
                <c:pt idx="26106">
                  <c:v>2.0105999999998185</c:v>
                </c:pt>
                <c:pt idx="26107">
                  <c:v>2.0106999999998187</c:v>
                </c:pt>
                <c:pt idx="26108">
                  <c:v>2.010799999999819</c:v>
                </c:pt>
                <c:pt idx="26109">
                  <c:v>2.0108999999998192</c:v>
                </c:pt>
                <c:pt idx="26110">
                  <c:v>2.0109999999998194</c:v>
                </c:pt>
                <c:pt idx="26111">
                  <c:v>2.0110999999998196</c:v>
                </c:pt>
                <c:pt idx="26112">
                  <c:v>2.0111999999998198</c:v>
                </c:pt>
                <c:pt idx="26113">
                  <c:v>2.01129999999982</c:v>
                </c:pt>
                <c:pt idx="26114">
                  <c:v>2.0113999999998202</c:v>
                </c:pt>
                <c:pt idx="26115">
                  <c:v>2.0114999999998204</c:v>
                </c:pt>
                <c:pt idx="26116">
                  <c:v>2.0115999999998206</c:v>
                </c:pt>
                <c:pt idx="26117">
                  <c:v>2.0116999999998209</c:v>
                </c:pt>
                <c:pt idx="26118">
                  <c:v>2.0117999999998211</c:v>
                </c:pt>
                <c:pt idx="26119">
                  <c:v>2.0118999999998213</c:v>
                </c:pt>
                <c:pt idx="26120">
                  <c:v>2.0119999999998215</c:v>
                </c:pt>
                <c:pt idx="26121">
                  <c:v>2.0120999999998217</c:v>
                </c:pt>
                <c:pt idx="26122">
                  <c:v>2.0121999999998219</c:v>
                </c:pt>
                <c:pt idx="26123">
                  <c:v>2.0122999999998221</c:v>
                </c:pt>
                <c:pt idx="26124">
                  <c:v>2.0123999999998223</c:v>
                </c:pt>
                <c:pt idx="26125">
                  <c:v>2.0124999999998225</c:v>
                </c:pt>
                <c:pt idx="26126">
                  <c:v>2.0125999999998228</c:v>
                </c:pt>
                <c:pt idx="26127">
                  <c:v>2.012699999999823</c:v>
                </c:pt>
                <c:pt idx="26128">
                  <c:v>2.0127999999998232</c:v>
                </c:pt>
                <c:pt idx="26129">
                  <c:v>2.0128999999998234</c:v>
                </c:pt>
                <c:pt idx="26130">
                  <c:v>2.0129999999998236</c:v>
                </c:pt>
                <c:pt idx="26131">
                  <c:v>2.0130999999998238</c:v>
                </c:pt>
                <c:pt idx="26132">
                  <c:v>2.013199999999824</c:v>
                </c:pt>
                <c:pt idx="26133">
                  <c:v>2.0132999999998242</c:v>
                </c:pt>
                <c:pt idx="26134">
                  <c:v>2.0133999999998244</c:v>
                </c:pt>
                <c:pt idx="26135">
                  <c:v>2.0134999999998247</c:v>
                </c:pt>
                <c:pt idx="26136">
                  <c:v>2.0135999999998249</c:v>
                </c:pt>
                <c:pt idx="26137">
                  <c:v>2.0136999999998251</c:v>
                </c:pt>
                <c:pt idx="26138">
                  <c:v>2.0137999999998253</c:v>
                </c:pt>
                <c:pt idx="26139">
                  <c:v>2.0138999999998255</c:v>
                </c:pt>
                <c:pt idx="26140">
                  <c:v>2.0139999999998257</c:v>
                </c:pt>
                <c:pt idx="26141">
                  <c:v>2.0140999999998259</c:v>
                </c:pt>
                <c:pt idx="26142">
                  <c:v>2.0141999999998261</c:v>
                </c:pt>
                <c:pt idx="26143">
                  <c:v>2.0142999999998263</c:v>
                </c:pt>
                <c:pt idx="26144">
                  <c:v>2.0143999999998266</c:v>
                </c:pt>
                <c:pt idx="26145">
                  <c:v>2.0144999999998268</c:v>
                </c:pt>
                <c:pt idx="26146">
                  <c:v>2.014599999999827</c:v>
                </c:pt>
                <c:pt idx="26147">
                  <c:v>2.0146999999998272</c:v>
                </c:pt>
                <c:pt idx="26148">
                  <c:v>2.0147999999998274</c:v>
                </c:pt>
                <c:pt idx="26149">
                  <c:v>2.0148999999998276</c:v>
                </c:pt>
                <c:pt idx="26150">
                  <c:v>2.0149999999998278</c:v>
                </c:pt>
                <c:pt idx="26151">
                  <c:v>2.015099999999828</c:v>
                </c:pt>
                <c:pt idx="26152">
                  <c:v>2.0151999999998282</c:v>
                </c:pt>
                <c:pt idx="26153">
                  <c:v>2.0152999999998285</c:v>
                </c:pt>
                <c:pt idx="26154">
                  <c:v>2.0153999999998287</c:v>
                </c:pt>
                <c:pt idx="26155">
                  <c:v>2.0154999999998289</c:v>
                </c:pt>
                <c:pt idx="26156">
                  <c:v>2.0155999999998291</c:v>
                </c:pt>
                <c:pt idx="26157">
                  <c:v>2.0156999999998293</c:v>
                </c:pt>
                <c:pt idx="26158">
                  <c:v>2.0157999999998295</c:v>
                </c:pt>
                <c:pt idx="26159">
                  <c:v>2.0158999999998297</c:v>
                </c:pt>
                <c:pt idx="26160">
                  <c:v>2.0159999999998299</c:v>
                </c:pt>
                <c:pt idx="26161">
                  <c:v>2.0160999999998301</c:v>
                </c:pt>
                <c:pt idx="26162">
                  <c:v>2.0161999999998304</c:v>
                </c:pt>
                <c:pt idx="26163">
                  <c:v>2.0162999999998306</c:v>
                </c:pt>
                <c:pt idx="26164">
                  <c:v>2.0163999999998308</c:v>
                </c:pt>
                <c:pt idx="26165">
                  <c:v>2.016499999999831</c:v>
                </c:pt>
                <c:pt idx="26166">
                  <c:v>2.0165999999998312</c:v>
                </c:pt>
                <c:pt idx="26167">
                  <c:v>2.0166999999998314</c:v>
                </c:pt>
                <c:pt idx="26168">
                  <c:v>2.0167999999998316</c:v>
                </c:pt>
                <c:pt idx="26169">
                  <c:v>2.0168999999998318</c:v>
                </c:pt>
                <c:pt idx="26170">
                  <c:v>2.016999999999832</c:v>
                </c:pt>
                <c:pt idx="26171">
                  <c:v>2.0170999999998322</c:v>
                </c:pt>
                <c:pt idx="26172">
                  <c:v>2.0171999999998325</c:v>
                </c:pt>
                <c:pt idx="26173">
                  <c:v>2.0172999999998327</c:v>
                </c:pt>
                <c:pt idx="26174">
                  <c:v>2.0173999999998329</c:v>
                </c:pt>
                <c:pt idx="26175">
                  <c:v>2.0174999999998331</c:v>
                </c:pt>
                <c:pt idx="26176">
                  <c:v>2.0175999999998333</c:v>
                </c:pt>
                <c:pt idx="26177">
                  <c:v>2.0176999999998335</c:v>
                </c:pt>
                <c:pt idx="26178">
                  <c:v>2.0177999999998337</c:v>
                </c:pt>
                <c:pt idx="26179">
                  <c:v>2.0178999999998339</c:v>
                </c:pt>
                <c:pt idx="26180">
                  <c:v>2.0179999999998341</c:v>
                </c:pt>
                <c:pt idx="26181">
                  <c:v>2.0180999999998344</c:v>
                </c:pt>
                <c:pt idx="26182">
                  <c:v>2.0181999999998346</c:v>
                </c:pt>
                <c:pt idx="26183">
                  <c:v>2.0182999999998348</c:v>
                </c:pt>
                <c:pt idx="26184">
                  <c:v>2.018399999999835</c:v>
                </c:pt>
                <c:pt idx="26185">
                  <c:v>2.0184999999998352</c:v>
                </c:pt>
                <c:pt idx="26186">
                  <c:v>2.0185999999998354</c:v>
                </c:pt>
                <c:pt idx="26187">
                  <c:v>2.0186999999998356</c:v>
                </c:pt>
                <c:pt idx="26188">
                  <c:v>2.0187999999998358</c:v>
                </c:pt>
                <c:pt idx="26189">
                  <c:v>2.018899999999836</c:v>
                </c:pt>
                <c:pt idx="26190">
                  <c:v>2.0189999999998363</c:v>
                </c:pt>
                <c:pt idx="26191">
                  <c:v>2.0190999999998365</c:v>
                </c:pt>
                <c:pt idx="26192">
                  <c:v>2.0191999999998367</c:v>
                </c:pt>
                <c:pt idx="26193">
                  <c:v>2.0192999999998369</c:v>
                </c:pt>
                <c:pt idx="26194">
                  <c:v>2.0193999999998371</c:v>
                </c:pt>
                <c:pt idx="26195">
                  <c:v>2.0194999999998373</c:v>
                </c:pt>
                <c:pt idx="26196">
                  <c:v>2.0195999999998375</c:v>
                </c:pt>
                <c:pt idx="26197">
                  <c:v>2.0196999999998377</c:v>
                </c:pt>
                <c:pt idx="26198">
                  <c:v>2.0197999999998379</c:v>
                </c:pt>
                <c:pt idx="26199">
                  <c:v>2.0198999999998382</c:v>
                </c:pt>
                <c:pt idx="26200">
                  <c:v>2.0199999999998384</c:v>
                </c:pt>
                <c:pt idx="26201">
                  <c:v>2.0200999999998386</c:v>
                </c:pt>
                <c:pt idx="26202">
                  <c:v>2.0201999999998388</c:v>
                </c:pt>
                <c:pt idx="26203">
                  <c:v>2.020299999999839</c:v>
                </c:pt>
                <c:pt idx="26204">
                  <c:v>2.0203999999998392</c:v>
                </c:pt>
                <c:pt idx="26205">
                  <c:v>2.0204999999998394</c:v>
                </c:pt>
                <c:pt idx="26206">
                  <c:v>2.0205999999998396</c:v>
                </c:pt>
                <c:pt idx="26207">
                  <c:v>2.0206999999998398</c:v>
                </c:pt>
                <c:pt idx="26208">
                  <c:v>2.0207999999998401</c:v>
                </c:pt>
                <c:pt idx="26209">
                  <c:v>2.0208999999998403</c:v>
                </c:pt>
                <c:pt idx="26210">
                  <c:v>2.0209999999998405</c:v>
                </c:pt>
                <c:pt idx="26211">
                  <c:v>2.0210999999998407</c:v>
                </c:pt>
                <c:pt idx="26212">
                  <c:v>2.0211999999998409</c:v>
                </c:pt>
                <c:pt idx="26213">
                  <c:v>2.0212999999998411</c:v>
                </c:pt>
                <c:pt idx="26214">
                  <c:v>2.0213999999998413</c:v>
                </c:pt>
                <c:pt idx="26215">
                  <c:v>2.0214999999998415</c:v>
                </c:pt>
                <c:pt idx="26216">
                  <c:v>2.0215999999998417</c:v>
                </c:pt>
                <c:pt idx="26217">
                  <c:v>2.021699999999842</c:v>
                </c:pt>
                <c:pt idx="26218">
                  <c:v>2.0217999999998422</c:v>
                </c:pt>
                <c:pt idx="26219">
                  <c:v>2.0218999999998424</c:v>
                </c:pt>
                <c:pt idx="26220">
                  <c:v>2.0219999999998426</c:v>
                </c:pt>
                <c:pt idx="26221">
                  <c:v>2.0220999999998428</c:v>
                </c:pt>
                <c:pt idx="26222">
                  <c:v>2.022199999999843</c:v>
                </c:pt>
                <c:pt idx="26223">
                  <c:v>2.0222999999998432</c:v>
                </c:pt>
                <c:pt idx="26224">
                  <c:v>2.0223999999998434</c:v>
                </c:pt>
                <c:pt idx="26225">
                  <c:v>2.0224999999998436</c:v>
                </c:pt>
                <c:pt idx="26226">
                  <c:v>2.0225999999998439</c:v>
                </c:pt>
                <c:pt idx="26227">
                  <c:v>2.0226999999998441</c:v>
                </c:pt>
                <c:pt idx="26228">
                  <c:v>2.0227999999998443</c:v>
                </c:pt>
                <c:pt idx="26229">
                  <c:v>2.0228999999998445</c:v>
                </c:pt>
                <c:pt idx="26230">
                  <c:v>2.0229999999998447</c:v>
                </c:pt>
                <c:pt idx="26231">
                  <c:v>2.0230999999998449</c:v>
                </c:pt>
                <c:pt idx="26232">
                  <c:v>2.0231999999998451</c:v>
                </c:pt>
                <c:pt idx="26233">
                  <c:v>2.0232999999998453</c:v>
                </c:pt>
                <c:pt idx="26234">
                  <c:v>2.0233999999998455</c:v>
                </c:pt>
                <c:pt idx="26235">
                  <c:v>2.0234999999998458</c:v>
                </c:pt>
                <c:pt idx="26236">
                  <c:v>2.023599999999846</c:v>
                </c:pt>
                <c:pt idx="26237">
                  <c:v>2.0236999999998462</c:v>
                </c:pt>
                <c:pt idx="26238">
                  <c:v>2.0237999999998464</c:v>
                </c:pt>
                <c:pt idx="26239">
                  <c:v>2.0238999999998466</c:v>
                </c:pt>
                <c:pt idx="26240">
                  <c:v>2.0239999999998468</c:v>
                </c:pt>
                <c:pt idx="26241">
                  <c:v>2.024099999999847</c:v>
                </c:pt>
                <c:pt idx="26242">
                  <c:v>2.0241999999998472</c:v>
                </c:pt>
                <c:pt idx="26243">
                  <c:v>2.0242999999998474</c:v>
                </c:pt>
                <c:pt idx="26244">
                  <c:v>2.0243999999998477</c:v>
                </c:pt>
                <c:pt idx="26245">
                  <c:v>2.0244999999998479</c:v>
                </c:pt>
                <c:pt idx="26246">
                  <c:v>2.0245999999998481</c:v>
                </c:pt>
                <c:pt idx="26247">
                  <c:v>2.0246999999998483</c:v>
                </c:pt>
                <c:pt idx="26248">
                  <c:v>2.0247999999998485</c:v>
                </c:pt>
                <c:pt idx="26249">
                  <c:v>2.0248999999998487</c:v>
                </c:pt>
                <c:pt idx="26250">
                  <c:v>2.0249999999998489</c:v>
                </c:pt>
                <c:pt idx="26251">
                  <c:v>2.0250999999998491</c:v>
                </c:pt>
                <c:pt idx="26252">
                  <c:v>2.0251999999998493</c:v>
                </c:pt>
                <c:pt idx="26253">
                  <c:v>2.0252999999998496</c:v>
                </c:pt>
                <c:pt idx="26254">
                  <c:v>2.0253999999998498</c:v>
                </c:pt>
                <c:pt idx="26255">
                  <c:v>2.02549999999985</c:v>
                </c:pt>
                <c:pt idx="26256">
                  <c:v>2.0255999999998502</c:v>
                </c:pt>
                <c:pt idx="26257">
                  <c:v>2.0256999999998504</c:v>
                </c:pt>
                <c:pt idx="26258">
                  <c:v>2.0257999999998506</c:v>
                </c:pt>
                <c:pt idx="26259">
                  <c:v>2.0258999999998508</c:v>
                </c:pt>
                <c:pt idx="26260">
                  <c:v>2.025999999999851</c:v>
                </c:pt>
                <c:pt idx="26261">
                  <c:v>2.0260999999998512</c:v>
                </c:pt>
                <c:pt idx="26262">
                  <c:v>2.0261999999998515</c:v>
                </c:pt>
                <c:pt idx="26263">
                  <c:v>2.0262999999998517</c:v>
                </c:pt>
                <c:pt idx="26264">
                  <c:v>2.0263999999998519</c:v>
                </c:pt>
                <c:pt idx="26265">
                  <c:v>2.0264999999998521</c:v>
                </c:pt>
                <c:pt idx="26266">
                  <c:v>2.0265999999998523</c:v>
                </c:pt>
                <c:pt idx="26267">
                  <c:v>2.0266999999998525</c:v>
                </c:pt>
                <c:pt idx="26268">
                  <c:v>2.0267999999998527</c:v>
                </c:pt>
                <c:pt idx="26269">
                  <c:v>2.0268999999998529</c:v>
                </c:pt>
                <c:pt idx="26270">
                  <c:v>2.0269999999998531</c:v>
                </c:pt>
                <c:pt idx="26271">
                  <c:v>2.0270999999998534</c:v>
                </c:pt>
                <c:pt idx="26272">
                  <c:v>2.0271999999998536</c:v>
                </c:pt>
                <c:pt idx="26273">
                  <c:v>2.0272999999998538</c:v>
                </c:pt>
                <c:pt idx="26274">
                  <c:v>2.027399999999854</c:v>
                </c:pt>
                <c:pt idx="26275">
                  <c:v>2.0274999999998542</c:v>
                </c:pt>
                <c:pt idx="26276">
                  <c:v>2.0275999999998544</c:v>
                </c:pt>
                <c:pt idx="26277">
                  <c:v>2.0276999999998546</c:v>
                </c:pt>
                <c:pt idx="26278">
                  <c:v>2.0277999999998548</c:v>
                </c:pt>
                <c:pt idx="26279">
                  <c:v>2.027899999999855</c:v>
                </c:pt>
                <c:pt idx="26280">
                  <c:v>2.0279999999998553</c:v>
                </c:pt>
                <c:pt idx="26281">
                  <c:v>2.0280999999998555</c:v>
                </c:pt>
                <c:pt idx="26282">
                  <c:v>2.0281999999998557</c:v>
                </c:pt>
                <c:pt idx="26283">
                  <c:v>2.0282999999998559</c:v>
                </c:pt>
                <c:pt idx="26284">
                  <c:v>2.0283999999998561</c:v>
                </c:pt>
                <c:pt idx="26285">
                  <c:v>2.0284999999998563</c:v>
                </c:pt>
                <c:pt idx="26286">
                  <c:v>2.0285999999998565</c:v>
                </c:pt>
                <c:pt idx="26287">
                  <c:v>2.0286999999998567</c:v>
                </c:pt>
                <c:pt idx="26288">
                  <c:v>2.0287999999998569</c:v>
                </c:pt>
                <c:pt idx="26289">
                  <c:v>2.0288999999998572</c:v>
                </c:pt>
                <c:pt idx="26290">
                  <c:v>2.0289999999998574</c:v>
                </c:pt>
                <c:pt idx="26291">
                  <c:v>2.0290999999998576</c:v>
                </c:pt>
                <c:pt idx="26292">
                  <c:v>2.0291999999998578</c:v>
                </c:pt>
                <c:pt idx="26293">
                  <c:v>2.029299999999858</c:v>
                </c:pt>
                <c:pt idx="26294">
                  <c:v>2.0293999999998582</c:v>
                </c:pt>
                <c:pt idx="26295">
                  <c:v>2.0294999999998584</c:v>
                </c:pt>
                <c:pt idx="26296">
                  <c:v>2.0295999999998586</c:v>
                </c:pt>
                <c:pt idx="26297">
                  <c:v>2.0296999999998588</c:v>
                </c:pt>
                <c:pt idx="26298">
                  <c:v>2.0297999999998591</c:v>
                </c:pt>
                <c:pt idx="26299">
                  <c:v>2.0298999999998593</c:v>
                </c:pt>
                <c:pt idx="26300">
                  <c:v>2.0299999999998595</c:v>
                </c:pt>
                <c:pt idx="26301">
                  <c:v>2.0300999999998597</c:v>
                </c:pt>
                <c:pt idx="26302">
                  <c:v>2.0301999999998599</c:v>
                </c:pt>
                <c:pt idx="26303">
                  <c:v>2.0302999999998601</c:v>
                </c:pt>
                <c:pt idx="26304">
                  <c:v>2.0303999999998603</c:v>
                </c:pt>
                <c:pt idx="26305">
                  <c:v>2.0304999999998605</c:v>
                </c:pt>
                <c:pt idx="26306">
                  <c:v>2.0305999999998607</c:v>
                </c:pt>
                <c:pt idx="26307">
                  <c:v>2.0306999999998609</c:v>
                </c:pt>
                <c:pt idx="26308">
                  <c:v>2.0307999999998612</c:v>
                </c:pt>
                <c:pt idx="26309">
                  <c:v>2.0308999999998614</c:v>
                </c:pt>
                <c:pt idx="26310">
                  <c:v>2.0309999999998616</c:v>
                </c:pt>
                <c:pt idx="26311">
                  <c:v>2.0310999999998618</c:v>
                </c:pt>
                <c:pt idx="26312">
                  <c:v>2.031199999999862</c:v>
                </c:pt>
                <c:pt idx="26313">
                  <c:v>2.0312999999998622</c:v>
                </c:pt>
                <c:pt idx="26314">
                  <c:v>2.0313999999998624</c:v>
                </c:pt>
                <c:pt idx="26315">
                  <c:v>2.0314999999998626</c:v>
                </c:pt>
                <c:pt idx="26316">
                  <c:v>2.0315999999998628</c:v>
                </c:pt>
                <c:pt idx="26317">
                  <c:v>2.0316999999998631</c:v>
                </c:pt>
                <c:pt idx="26318">
                  <c:v>2.0317999999998633</c:v>
                </c:pt>
                <c:pt idx="26319">
                  <c:v>2.0318999999998635</c:v>
                </c:pt>
                <c:pt idx="26320">
                  <c:v>2.0319999999998637</c:v>
                </c:pt>
                <c:pt idx="26321">
                  <c:v>2.0320999999998639</c:v>
                </c:pt>
                <c:pt idx="26322">
                  <c:v>2.0321999999998641</c:v>
                </c:pt>
                <c:pt idx="26323">
                  <c:v>2.0322999999998643</c:v>
                </c:pt>
                <c:pt idx="26324">
                  <c:v>2.0323999999998645</c:v>
                </c:pt>
                <c:pt idx="26325">
                  <c:v>2.0324999999998647</c:v>
                </c:pt>
                <c:pt idx="26326">
                  <c:v>2.032599999999865</c:v>
                </c:pt>
                <c:pt idx="26327">
                  <c:v>2.0326999999998652</c:v>
                </c:pt>
                <c:pt idx="26328">
                  <c:v>2.0327999999998654</c:v>
                </c:pt>
                <c:pt idx="26329">
                  <c:v>2.0328999999998656</c:v>
                </c:pt>
                <c:pt idx="26330">
                  <c:v>2.0329999999998658</c:v>
                </c:pt>
                <c:pt idx="26331">
                  <c:v>2.033099999999866</c:v>
                </c:pt>
                <c:pt idx="26332">
                  <c:v>2.0331999999998662</c:v>
                </c:pt>
                <c:pt idx="26333">
                  <c:v>2.0332999999998664</c:v>
                </c:pt>
                <c:pt idx="26334">
                  <c:v>2.0333999999998666</c:v>
                </c:pt>
                <c:pt idx="26335">
                  <c:v>2.0334999999998669</c:v>
                </c:pt>
                <c:pt idx="26336">
                  <c:v>2.0335999999998671</c:v>
                </c:pt>
                <c:pt idx="26337">
                  <c:v>2.0336999999998673</c:v>
                </c:pt>
                <c:pt idx="26338">
                  <c:v>2.0337999999998675</c:v>
                </c:pt>
                <c:pt idx="26339">
                  <c:v>2.0338999999998677</c:v>
                </c:pt>
                <c:pt idx="26340">
                  <c:v>2.0339999999998679</c:v>
                </c:pt>
                <c:pt idx="26341">
                  <c:v>2.0340999999998681</c:v>
                </c:pt>
                <c:pt idx="26342">
                  <c:v>2.0341999999998683</c:v>
                </c:pt>
                <c:pt idx="26343">
                  <c:v>2.0342999999998685</c:v>
                </c:pt>
                <c:pt idx="26344">
                  <c:v>2.0343999999998688</c:v>
                </c:pt>
                <c:pt idx="26345">
                  <c:v>2.034499999999869</c:v>
                </c:pt>
                <c:pt idx="26346">
                  <c:v>2.0345999999998692</c:v>
                </c:pt>
                <c:pt idx="26347">
                  <c:v>2.0346999999998694</c:v>
                </c:pt>
                <c:pt idx="26348">
                  <c:v>2.0347999999998696</c:v>
                </c:pt>
                <c:pt idx="26349">
                  <c:v>2.0348999999998698</c:v>
                </c:pt>
                <c:pt idx="26350">
                  <c:v>2.03499999999987</c:v>
                </c:pt>
                <c:pt idx="26351">
                  <c:v>2.0350999999998702</c:v>
                </c:pt>
                <c:pt idx="26352">
                  <c:v>2.0351999999998704</c:v>
                </c:pt>
                <c:pt idx="26353">
                  <c:v>2.0352999999998707</c:v>
                </c:pt>
                <c:pt idx="26354">
                  <c:v>2.0353999999998709</c:v>
                </c:pt>
                <c:pt idx="26355">
                  <c:v>2.0354999999998711</c:v>
                </c:pt>
                <c:pt idx="26356">
                  <c:v>2.0355999999998713</c:v>
                </c:pt>
                <c:pt idx="26357">
                  <c:v>2.0356999999998715</c:v>
                </c:pt>
                <c:pt idx="26358">
                  <c:v>2.0357999999998717</c:v>
                </c:pt>
                <c:pt idx="26359">
                  <c:v>2.0358999999998719</c:v>
                </c:pt>
                <c:pt idx="26360">
                  <c:v>2.0359999999998721</c:v>
                </c:pt>
                <c:pt idx="26361">
                  <c:v>2.0360999999998723</c:v>
                </c:pt>
                <c:pt idx="26362">
                  <c:v>2.0361999999998726</c:v>
                </c:pt>
                <c:pt idx="26363">
                  <c:v>2.0362999999998728</c:v>
                </c:pt>
                <c:pt idx="26364">
                  <c:v>2.036399999999873</c:v>
                </c:pt>
                <c:pt idx="26365">
                  <c:v>2.0364999999998732</c:v>
                </c:pt>
                <c:pt idx="26366">
                  <c:v>2.0365999999998734</c:v>
                </c:pt>
                <c:pt idx="26367">
                  <c:v>2.0366999999998736</c:v>
                </c:pt>
                <c:pt idx="26368">
                  <c:v>2.0367999999998738</c:v>
                </c:pt>
                <c:pt idx="26369">
                  <c:v>2.036899999999874</c:v>
                </c:pt>
                <c:pt idx="26370">
                  <c:v>2.0369999999998742</c:v>
                </c:pt>
                <c:pt idx="26371">
                  <c:v>2.0370999999998745</c:v>
                </c:pt>
                <c:pt idx="26372">
                  <c:v>2.0371999999998747</c:v>
                </c:pt>
                <c:pt idx="26373">
                  <c:v>2.0372999999998749</c:v>
                </c:pt>
                <c:pt idx="26374">
                  <c:v>2.0373999999998751</c:v>
                </c:pt>
                <c:pt idx="26375">
                  <c:v>2.0374999999998753</c:v>
                </c:pt>
                <c:pt idx="26376">
                  <c:v>2.0375999999998755</c:v>
                </c:pt>
                <c:pt idx="26377">
                  <c:v>2.0376999999998757</c:v>
                </c:pt>
                <c:pt idx="26378">
                  <c:v>2.0377999999998759</c:v>
                </c:pt>
                <c:pt idx="26379">
                  <c:v>2.0378999999998761</c:v>
                </c:pt>
                <c:pt idx="26380">
                  <c:v>2.0379999999998764</c:v>
                </c:pt>
                <c:pt idx="26381">
                  <c:v>2.0380999999998766</c:v>
                </c:pt>
                <c:pt idx="26382">
                  <c:v>2.0381999999998768</c:v>
                </c:pt>
                <c:pt idx="26383">
                  <c:v>2.038299999999877</c:v>
                </c:pt>
                <c:pt idx="26384">
                  <c:v>2.0383999999998772</c:v>
                </c:pt>
                <c:pt idx="26385">
                  <c:v>2.0384999999998774</c:v>
                </c:pt>
                <c:pt idx="26386">
                  <c:v>2.0385999999998776</c:v>
                </c:pt>
                <c:pt idx="26387">
                  <c:v>2.0386999999998778</c:v>
                </c:pt>
                <c:pt idx="26388">
                  <c:v>2.038799999999878</c:v>
                </c:pt>
                <c:pt idx="26389">
                  <c:v>2.0388999999998783</c:v>
                </c:pt>
                <c:pt idx="26390">
                  <c:v>2.0389999999998785</c:v>
                </c:pt>
                <c:pt idx="26391">
                  <c:v>2.0390999999998787</c:v>
                </c:pt>
                <c:pt idx="26392">
                  <c:v>2.0391999999998789</c:v>
                </c:pt>
                <c:pt idx="26393">
                  <c:v>2.0392999999998791</c:v>
                </c:pt>
                <c:pt idx="26394">
                  <c:v>2.0393999999998793</c:v>
                </c:pt>
                <c:pt idx="26395">
                  <c:v>2.0394999999998795</c:v>
                </c:pt>
                <c:pt idx="26396">
                  <c:v>2.0395999999998797</c:v>
                </c:pt>
                <c:pt idx="26397">
                  <c:v>2.0396999999998799</c:v>
                </c:pt>
                <c:pt idx="26398">
                  <c:v>2.0397999999998802</c:v>
                </c:pt>
                <c:pt idx="26399">
                  <c:v>2.0398999999998804</c:v>
                </c:pt>
                <c:pt idx="26400">
                  <c:v>2.0399999999998806</c:v>
                </c:pt>
                <c:pt idx="26401">
                  <c:v>2.0400999999998808</c:v>
                </c:pt>
                <c:pt idx="26402">
                  <c:v>2.040199999999881</c:v>
                </c:pt>
                <c:pt idx="26403">
                  <c:v>2.0402999999998812</c:v>
                </c:pt>
                <c:pt idx="26404">
                  <c:v>2.0403999999998814</c:v>
                </c:pt>
                <c:pt idx="26405">
                  <c:v>2.0404999999998816</c:v>
                </c:pt>
                <c:pt idx="26406">
                  <c:v>2.0405999999998818</c:v>
                </c:pt>
                <c:pt idx="26407">
                  <c:v>2.0406999999998821</c:v>
                </c:pt>
                <c:pt idx="26408">
                  <c:v>2.0407999999998823</c:v>
                </c:pt>
                <c:pt idx="26409">
                  <c:v>2.0408999999998825</c:v>
                </c:pt>
                <c:pt idx="26410">
                  <c:v>2.0409999999998827</c:v>
                </c:pt>
                <c:pt idx="26411">
                  <c:v>2.0410999999998829</c:v>
                </c:pt>
                <c:pt idx="26412">
                  <c:v>2.0411999999998831</c:v>
                </c:pt>
                <c:pt idx="26413">
                  <c:v>2.0412999999998833</c:v>
                </c:pt>
                <c:pt idx="26414">
                  <c:v>2.0413999999998835</c:v>
                </c:pt>
                <c:pt idx="26415">
                  <c:v>2.0414999999998837</c:v>
                </c:pt>
                <c:pt idx="26416">
                  <c:v>2.041599999999884</c:v>
                </c:pt>
                <c:pt idx="26417">
                  <c:v>2.0416999999998842</c:v>
                </c:pt>
                <c:pt idx="26418">
                  <c:v>2.0417999999998844</c:v>
                </c:pt>
                <c:pt idx="26419">
                  <c:v>2.0418999999998846</c:v>
                </c:pt>
                <c:pt idx="26420">
                  <c:v>2.0419999999998848</c:v>
                </c:pt>
                <c:pt idx="26421">
                  <c:v>2.042099999999885</c:v>
                </c:pt>
                <c:pt idx="26422">
                  <c:v>2.0421999999998852</c:v>
                </c:pt>
                <c:pt idx="26423">
                  <c:v>2.0422999999998854</c:v>
                </c:pt>
                <c:pt idx="26424">
                  <c:v>2.0423999999998856</c:v>
                </c:pt>
                <c:pt idx="26425">
                  <c:v>2.0424999999998859</c:v>
                </c:pt>
                <c:pt idx="26426">
                  <c:v>2.0425999999998861</c:v>
                </c:pt>
                <c:pt idx="26427">
                  <c:v>2.0426999999998863</c:v>
                </c:pt>
                <c:pt idx="26428">
                  <c:v>2.0427999999998865</c:v>
                </c:pt>
                <c:pt idx="26429">
                  <c:v>2.0428999999998867</c:v>
                </c:pt>
                <c:pt idx="26430">
                  <c:v>2.0429999999998869</c:v>
                </c:pt>
                <c:pt idx="26431">
                  <c:v>2.0430999999998871</c:v>
                </c:pt>
                <c:pt idx="26432">
                  <c:v>2.0431999999998873</c:v>
                </c:pt>
                <c:pt idx="26433">
                  <c:v>2.0432999999998875</c:v>
                </c:pt>
                <c:pt idx="26434">
                  <c:v>2.0433999999998878</c:v>
                </c:pt>
                <c:pt idx="26435">
                  <c:v>2.043499999999888</c:v>
                </c:pt>
                <c:pt idx="26436">
                  <c:v>2.0435999999998882</c:v>
                </c:pt>
                <c:pt idx="26437">
                  <c:v>2.0436999999998884</c:v>
                </c:pt>
                <c:pt idx="26438">
                  <c:v>2.0437999999998886</c:v>
                </c:pt>
                <c:pt idx="26439">
                  <c:v>2.0438999999998888</c:v>
                </c:pt>
                <c:pt idx="26440">
                  <c:v>2.043999999999889</c:v>
                </c:pt>
                <c:pt idx="26441">
                  <c:v>2.0440999999998892</c:v>
                </c:pt>
                <c:pt idx="26442">
                  <c:v>2.0441999999998894</c:v>
                </c:pt>
                <c:pt idx="26443">
                  <c:v>2.0442999999998896</c:v>
                </c:pt>
                <c:pt idx="26444">
                  <c:v>2.0443999999998899</c:v>
                </c:pt>
                <c:pt idx="26445">
                  <c:v>2.0444999999998901</c:v>
                </c:pt>
                <c:pt idx="26446">
                  <c:v>2.0445999999998903</c:v>
                </c:pt>
                <c:pt idx="26447">
                  <c:v>2.0446999999998905</c:v>
                </c:pt>
                <c:pt idx="26448">
                  <c:v>2.0447999999998907</c:v>
                </c:pt>
                <c:pt idx="26449">
                  <c:v>2.0448999999998909</c:v>
                </c:pt>
                <c:pt idx="26450">
                  <c:v>2.0449999999998911</c:v>
                </c:pt>
                <c:pt idx="26451">
                  <c:v>2.0450999999998913</c:v>
                </c:pt>
                <c:pt idx="26452">
                  <c:v>2.0451999999998915</c:v>
                </c:pt>
                <c:pt idx="26453">
                  <c:v>2.0452999999998918</c:v>
                </c:pt>
                <c:pt idx="26454">
                  <c:v>2.045399999999892</c:v>
                </c:pt>
                <c:pt idx="26455">
                  <c:v>2.0454999999998922</c:v>
                </c:pt>
                <c:pt idx="26456">
                  <c:v>2.0455999999998924</c:v>
                </c:pt>
                <c:pt idx="26457">
                  <c:v>2.0456999999998926</c:v>
                </c:pt>
                <c:pt idx="26458">
                  <c:v>2.0457999999998928</c:v>
                </c:pt>
                <c:pt idx="26459">
                  <c:v>2.045899999999893</c:v>
                </c:pt>
                <c:pt idx="26460">
                  <c:v>2.0459999999998932</c:v>
                </c:pt>
                <c:pt idx="26461">
                  <c:v>2.0460999999998934</c:v>
                </c:pt>
                <c:pt idx="26462">
                  <c:v>2.0461999999998937</c:v>
                </c:pt>
                <c:pt idx="26463">
                  <c:v>2.0462999999998939</c:v>
                </c:pt>
                <c:pt idx="26464">
                  <c:v>2.0463999999998941</c:v>
                </c:pt>
                <c:pt idx="26465">
                  <c:v>2.0464999999998943</c:v>
                </c:pt>
                <c:pt idx="26466">
                  <c:v>2.0465999999998945</c:v>
                </c:pt>
                <c:pt idx="26467">
                  <c:v>2.0466999999998947</c:v>
                </c:pt>
                <c:pt idx="26468">
                  <c:v>2.0467999999998949</c:v>
                </c:pt>
                <c:pt idx="26469">
                  <c:v>2.0468999999998951</c:v>
                </c:pt>
                <c:pt idx="26470">
                  <c:v>2.0469999999998953</c:v>
                </c:pt>
                <c:pt idx="26471">
                  <c:v>2.0470999999998956</c:v>
                </c:pt>
                <c:pt idx="26472">
                  <c:v>2.0471999999998958</c:v>
                </c:pt>
                <c:pt idx="26473">
                  <c:v>2.047299999999896</c:v>
                </c:pt>
                <c:pt idx="26474">
                  <c:v>2.0473999999998962</c:v>
                </c:pt>
                <c:pt idx="26475">
                  <c:v>2.0474999999998964</c:v>
                </c:pt>
                <c:pt idx="26476">
                  <c:v>2.0475999999998966</c:v>
                </c:pt>
                <c:pt idx="26477">
                  <c:v>2.0476999999998968</c:v>
                </c:pt>
                <c:pt idx="26478">
                  <c:v>2.047799999999897</c:v>
                </c:pt>
                <c:pt idx="26479">
                  <c:v>2.0478999999998972</c:v>
                </c:pt>
                <c:pt idx="26480">
                  <c:v>2.0479999999998975</c:v>
                </c:pt>
                <c:pt idx="26481">
                  <c:v>2.0480999999998977</c:v>
                </c:pt>
                <c:pt idx="26482">
                  <c:v>2.0481999999998979</c:v>
                </c:pt>
                <c:pt idx="26483">
                  <c:v>2.0482999999998981</c:v>
                </c:pt>
                <c:pt idx="26484">
                  <c:v>2.0483999999998983</c:v>
                </c:pt>
                <c:pt idx="26485">
                  <c:v>2.0484999999998985</c:v>
                </c:pt>
                <c:pt idx="26486">
                  <c:v>2.0485999999998987</c:v>
                </c:pt>
                <c:pt idx="26487">
                  <c:v>2.0486999999998989</c:v>
                </c:pt>
                <c:pt idx="26488">
                  <c:v>2.0487999999998991</c:v>
                </c:pt>
                <c:pt idx="26489">
                  <c:v>2.0488999999998994</c:v>
                </c:pt>
                <c:pt idx="26490">
                  <c:v>2.0489999999998996</c:v>
                </c:pt>
                <c:pt idx="26491">
                  <c:v>2.0490999999998998</c:v>
                </c:pt>
                <c:pt idx="26492">
                  <c:v>2.0491999999999</c:v>
                </c:pt>
                <c:pt idx="26493">
                  <c:v>2.0492999999999002</c:v>
                </c:pt>
                <c:pt idx="26494">
                  <c:v>2.0493999999999004</c:v>
                </c:pt>
                <c:pt idx="26495">
                  <c:v>2.0494999999999006</c:v>
                </c:pt>
                <c:pt idx="26496">
                  <c:v>2.0495999999999008</c:v>
                </c:pt>
                <c:pt idx="26497">
                  <c:v>2.049699999999901</c:v>
                </c:pt>
                <c:pt idx="26498">
                  <c:v>2.0497999999999013</c:v>
                </c:pt>
                <c:pt idx="26499">
                  <c:v>2.0498999999999015</c:v>
                </c:pt>
                <c:pt idx="26500">
                  <c:v>2.0499999999999017</c:v>
                </c:pt>
                <c:pt idx="26501">
                  <c:v>2.0500999999999019</c:v>
                </c:pt>
                <c:pt idx="26502">
                  <c:v>2.0501999999999021</c:v>
                </c:pt>
                <c:pt idx="26503">
                  <c:v>2.0502999999999023</c:v>
                </c:pt>
                <c:pt idx="26504">
                  <c:v>2.0503999999999025</c:v>
                </c:pt>
                <c:pt idx="26505">
                  <c:v>2.0504999999999027</c:v>
                </c:pt>
                <c:pt idx="26506">
                  <c:v>2.0505999999999029</c:v>
                </c:pt>
                <c:pt idx="26507">
                  <c:v>2.0506999999999032</c:v>
                </c:pt>
                <c:pt idx="26508">
                  <c:v>2.0507999999999034</c:v>
                </c:pt>
                <c:pt idx="26509">
                  <c:v>2.0508999999999036</c:v>
                </c:pt>
                <c:pt idx="26510">
                  <c:v>2.0509999999999038</c:v>
                </c:pt>
                <c:pt idx="26511">
                  <c:v>2.051099999999904</c:v>
                </c:pt>
                <c:pt idx="26512">
                  <c:v>2.0511999999999042</c:v>
                </c:pt>
                <c:pt idx="26513">
                  <c:v>2.0512999999999044</c:v>
                </c:pt>
                <c:pt idx="26514">
                  <c:v>2.0513999999999046</c:v>
                </c:pt>
                <c:pt idx="26515">
                  <c:v>2.0514999999999048</c:v>
                </c:pt>
                <c:pt idx="26516">
                  <c:v>2.0515999999999051</c:v>
                </c:pt>
                <c:pt idx="26517">
                  <c:v>2.0516999999999053</c:v>
                </c:pt>
                <c:pt idx="26518">
                  <c:v>2.0517999999999055</c:v>
                </c:pt>
                <c:pt idx="26519">
                  <c:v>2.0518999999999057</c:v>
                </c:pt>
                <c:pt idx="26520">
                  <c:v>2.0519999999999059</c:v>
                </c:pt>
                <c:pt idx="26521">
                  <c:v>2.0520999999999061</c:v>
                </c:pt>
                <c:pt idx="26522">
                  <c:v>2.0521999999999063</c:v>
                </c:pt>
                <c:pt idx="26523">
                  <c:v>2.0522999999999065</c:v>
                </c:pt>
                <c:pt idx="26524">
                  <c:v>2.0523999999999067</c:v>
                </c:pt>
                <c:pt idx="26525">
                  <c:v>2.052499999999907</c:v>
                </c:pt>
                <c:pt idx="26526">
                  <c:v>2.0525999999999072</c:v>
                </c:pt>
                <c:pt idx="26527">
                  <c:v>2.0526999999999074</c:v>
                </c:pt>
                <c:pt idx="26528">
                  <c:v>2.0527999999999076</c:v>
                </c:pt>
                <c:pt idx="26529">
                  <c:v>2.0528999999999078</c:v>
                </c:pt>
                <c:pt idx="26530">
                  <c:v>2.052999999999908</c:v>
                </c:pt>
                <c:pt idx="26531">
                  <c:v>2.0530999999999082</c:v>
                </c:pt>
                <c:pt idx="26532">
                  <c:v>2.0531999999999084</c:v>
                </c:pt>
                <c:pt idx="26533">
                  <c:v>2.0532999999999086</c:v>
                </c:pt>
                <c:pt idx="26534">
                  <c:v>2.0533999999999089</c:v>
                </c:pt>
                <c:pt idx="26535">
                  <c:v>2.0534999999999091</c:v>
                </c:pt>
                <c:pt idx="26536">
                  <c:v>2.0535999999999093</c:v>
                </c:pt>
                <c:pt idx="26537">
                  <c:v>2.0536999999999095</c:v>
                </c:pt>
                <c:pt idx="26538">
                  <c:v>2.0537999999999097</c:v>
                </c:pt>
                <c:pt idx="26539">
                  <c:v>2.0538999999999099</c:v>
                </c:pt>
                <c:pt idx="26540">
                  <c:v>2.0539999999999101</c:v>
                </c:pt>
                <c:pt idx="26541">
                  <c:v>2.0540999999999103</c:v>
                </c:pt>
                <c:pt idx="26542">
                  <c:v>2.0541999999999105</c:v>
                </c:pt>
                <c:pt idx="26543">
                  <c:v>2.0542999999999108</c:v>
                </c:pt>
                <c:pt idx="26544">
                  <c:v>2.054399999999911</c:v>
                </c:pt>
                <c:pt idx="26545">
                  <c:v>2.0544999999999112</c:v>
                </c:pt>
                <c:pt idx="26546">
                  <c:v>2.0545999999999114</c:v>
                </c:pt>
                <c:pt idx="26547">
                  <c:v>2.0546999999999116</c:v>
                </c:pt>
                <c:pt idx="26548">
                  <c:v>2.0547999999999118</c:v>
                </c:pt>
                <c:pt idx="26549">
                  <c:v>2.054899999999912</c:v>
                </c:pt>
                <c:pt idx="26550">
                  <c:v>2.0549999999999122</c:v>
                </c:pt>
                <c:pt idx="26551">
                  <c:v>2.0550999999999124</c:v>
                </c:pt>
                <c:pt idx="26552">
                  <c:v>2.0551999999999127</c:v>
                </c:pt>
                <c:pt idx="26553">
                  <c:v>2.0552999999999129</c:v>
                </c:pt>
                <c:pt idx="26554">
                  <c:v>2.0553999999999131</c:v>
                </c:pt>
                <c:pt idx="26555">
                  <c:v>2.0554999999999133</c:v>
                </c:pt>
                <c:pt idx="26556">
                  <c:v>2.0555999999999135</c:v>
                </c:pt>
                <c:pt idx="26557">
                  <c:v>2.0556999999999137</c:v>
                </c:pt>
                <c:pt idx="26558">
                  <c:v>2.0557999999999139</c:v>
                </c:pt>
                <c:pt idx="26559">
                  <c:v>2.0558999999999141</c:v>
                </c:pt>
                <c:pt idx="26560">
                  <c:v>2.0559999999999143</c:v>
                </c:pt>
                <c:pt idx="26561">
                  <c:v>2.0560999999999146</c:v>
                </c:pt>
                <c:pt idx="26562">
                  <c:v>2.0561999999999148</c:v>
                </c:pt>
                <c:pt idx="26563">
                  <c:v>2.056299999999915</c:v>
                </c:pt>
                <c:pt idx="26564">
                  <c:v>2.0563999999999152</c:v>
                </c:pt>
                <c:pt idx="26565">
                  <c:v>2.0564999999999154</c:v>
                </c:pt>
                <c:pt idx="26566">
                  <c:v>2.0565999999999156</c:v>
                </c:pt>
                <c:pt idx="26567">
                  <c:v>2.0566999999999158</c:v>
                </c:pt>
                <c:pt idx="26568">
                  <c:v>2.056799999999916</c:v>
                </c:pt>
                <c:pt idx="26569">
                  <c:v>2.0568999999999162</c:v>
                </c:pt>
                <c:pt idx="26570">
                  <c:v>2.0569999999999165</c:v>
                </c:pt>
                <c:pt idx="26571">
                  <c:v>2.0570999999999167</c:v>
                </c:pt>
                <c:pt idx="26572">
                  <c:v>2.0571999999999169</c:v>
                </c:pt>
                <c:pt idx="26573">
                  <c:v>2.0572999999999171</c:v>
                </c:pt>
                <c:pt idx="26574">
                  <c:v>2.0573999999999173</c:v>
                </c:pt>
                <c:pt idx="26575">
                  <c:v>2.0574999999999175</c:v>
                </c:pt>
                <c:pt idx="26576">
                  <c:v>2.0575999999999177</c:v>
                </c:pt>
                <c:pt idx="26577">
                  <c:v>2.0576999999999179</c:v>
                </c:pt>
                <c:pt idx="26578">
                  <c:v>2.0577999999999181</c:v>
                </c:pt>
                <c:pt idx="26579">
                  <c:v>2.0578999999999184</c:v>
                </c:pt>
                <c:pt idx="26580">
                  <c:v>2.0579999999999186</c:v>
                </c:pt>
                <c:pt idx="26581">
                  <c:v>2.0580999999999188</c:v>
                </c:pt>
                <c:pt idx="26582">
                  <c:v>2.058199999999919</c:v>
                </c:pt>
                <c:pt idx="26583">
                  <c:v>2.0582999999999192</c:v>
                </c:pt>
                <c:pt idx="26584">
                  <c:v>2.0583999999999194</c:v>
                </c:pt>
                <c:pt idx="26585">
                  <c:v>2.0584999999999196</c:v>
                </c:pt>
                <c:pt idx="26586">
                  <c:v>2.0585999999999198</c:v>
                </c:pt>
                <c:pt idx="26587">
                  <c:v>2.05869999999992</c:v>
                </c:pt>
                <c:pt idx="26588">
                  <c:v>2.0587999999999202</c:v>
                </c:pt>
                <c:pt idx="26589">
                  <c:v>2.0588999999999205</c:v>
                </c:pt>
                <c:pt idx="26590">
                  <c:v>2.0589999999999207</c:v>
                </c:pt>
                <c:pt idx="26591">
                  <c:v>2.0590999999999209</c:v>
                </c:pt>
                <c:pt idx="26592">
                  <c:v>2.0591999999999211</c:v>
                </c:pt>
                <c:pt idx="26593">
                  <c:v>2.0592999999999213</c:v>
                </c:pt>
                <c:pt idx="26594">
                  <c:v>2.0593999999999215</c:v>
                </c:pt>
                <c:pt idx="26595">
                  <c:v>2.0594999999999217</c:v>
                </c:pt>
                <c:pt idx="26596">
                  <c:v>2.0595999999999219</c:v>
                </c:pt>
                <c:pt idx="26597">
                  <c:v>2.0596999999999221</c:v>
                </c:pt>
                <c:pt idx="26598">
                  <c:v>2.0597999999999224</c:v>
                </c:pt>
                <c:pt idx="26599">
                  <c:v>2.0598999999999226</c:v>
                </c:pt>
                <c:pt idx="26600">
                  <c:v>2.0599999999999228</c:v>
                </c:pt>
                <c:pt idx="26601">
                  <c:v>2.060099999999923</c:v>
                </c:pt>
                <c:pt idx="26602">
                  <c:v>2.0601999999999232</c:v>
                </c:pt>
                <c:pt idx="26603">
                  <c:v>2.0602999999999234</c:v>
                </c:pt>
                <c:pt idx="26604">
                  <c:v>2.0603999999999236</c:v>
                </c:pt>
                <c:pt idx="26605">
                  <c:v>2.0604999999999238</c:v>
                </c:pt>
                <c:pt idx="26606">
                  <c:v>2.060599999999924</c:v>
                </c:pt>
                <c:pt idx="26607">
                  <c:v>2.0606999999999243</c:v>
                </c:pt>
                <c:pt idx="26608">
                  <c:v>2.0607999999999245</c:v>
                </c:pt>
                <c:pt idx="26609">
                  <c:v>2.0608999999999247</c:v>
                </c:pt>
                <c:pt idx="26610">
                  <c:v>2.0609999999999249</c:v>
                </c:pt>
                <c:pt idx="26611">
                  <c:v>2.0610999999999251</c:v>
                </c:pt>
                <c:pt idx="26612">
                  <c:v>2.0611999999999253</c:v>
                </c:pt>
                <c:pt idx="26613">
                  <c:v>2.0612999999999255</c:v>
                </c:pt>
                <c:pt idx="26614">
                  <c:v>2.0613999999999257</c:v>
                </c:pt>
                <c:pt idx="26615">
                  <c:v>2.0614999999999259</c:v>
                </c:pt>
                <c:pt idx="26616">
                  <c:v>2.0615999999999262</c:v>
                </c:pt>
                <c:pt idx="26617">
                  <c:v>2.0616999999999264</c:v>
                </c:pt>
                <c:pt idx="26618">
                  <c:v>2.0617999999999266</c:v>
                </c:pt>
                <c:pt idx="26619">
                  <c:v>2.0618999999999268</c:v>
                </c:pt>
                <c:pt idx="26620">
                  <c:v>2.061999999999927</c:v>
                </c:pt>
                <c:pt idx="26621">
                  <c:v>2.0620999999999272</c:v>
                </c:pt>
                <c:pt idx="26622">
                  <c:v>2.0621999999999274</c:v>
                </c:pt>
                <c:pt idx="26623">
                  <c:v>2.0622999999999276</c:v>
                </c:pt>
                <c:pt idx="26624">
                  <c:v>2.0623999999999278</c:v>
                </c:pt>
                <c:pt idx="26625">
                  <c:v>2.0624999999999281</c:v>
                </c:pt>
                <c:pt idx="26626">
                  <c:v>2.0625999999999283</c:v>
                </c:pt>
                <c:pt idx="26627">
                  <c:v>2.0626999999999285</c:v>
                </c:pt>
                <c:pt idx="26628">
                  <c:v>2.0627999999999287</c:v>
                </c:pt>
                <c:pt idx="26629">
                  <c:v>2.0628999999999289</c:v>
                </c:pt>
                <c:pt idx="26630">
                  <c:v>2.0629999999999291</c:v>
                </c:pt>
                <c:pt idx="26631">
                  <c:v>2.0630999999999293</c:v>
                </c:pt>
                <c:pt idx="26632">
                  <c:v>2.0631999999999295</c:v>
                </c:pt>
                <c:pt idx="26633">
                  <c:v>2.0632999999999297</c:v>
                </c:pt>
                <c:pt idx="26634">
                  <c:v>2.06339999999993</c:v>
                </c:pt>
                <c:pt idx="26635">
                  <c:v>2.0634999999999302</c:v>
                </c:pt>
                <c:pt idx="26636">
                  <c:v>2.0635999999999304</c:v>
                </c:pt>
                <c:pt idx="26637">
                  <c:v>2.0636999999999306</c:v>
                </c:pt>
                <c:pt idx="26638">
                  <c:v>2.0637999999999308</c:v>
                </c:pt>
                <c:pt idx="26639">
                  <c:v>2.063899999999931</c:v>
                </c:pt>
                <c:pt idx="26640">
                  <c:v>2.0639999999999312</c:v>
                </c:pt>
                <c:pt idx="26641">
                  <c:v>2.0640999999999314</c:v>
                </c:pt>
                <c:pt idx="26642">
                  <c:v>2.0641999999999316</c:v>
                </c:pt>
                <c:pt idx="26643">
                  <c:v>2.0642999999999319</c:v>
                </c:pt>
                <c:pt idx="26644">
                  <c:v>2.0643999999999321</c:v>
                </c:pt>
                <c:pt idx="26645">
                  <c:v>2.0644999999999323</c:v>
                </c:pt>
                <c:pt idx="26646">
                  <c:v>2.0645999999999325</c:v>
                </c:pt>
                <c:pt idx="26647">
                  <c:v>2.0646999999999327</c:v>
                </c:pt>
                <c:pt idx="26648">
                  <c:v>2.0647999999999329</c:v>
                </c:pt>
                <c:pt idx="26649">
                  <c:v>2.0648999999999331</c:v>
                </c:pt>
                <c:pt idx="26650">
                  <c:v>2.0649999999999333</c:v>
                </c:pt>
                <c:pt idx="26651">
                  <c:v>2.0650999999999335</c:v>
                </c:pt>
                <c:pt idx="26652">
                  <c:v>2.0651999999999338</c:v>
                </c:pt>
                <c:pt idx="26653">
                  <c:v>2.065299999999934</c:v>
                </c:pt>
                <c:pt idx="26654">
                  <c:v>2.0653999999999342</c:v>
                </c:pt>
                <c:pt idx="26655">
                  <c:v>2.0654999999999344</c:v>
                </c:pt>
                <c:pt idx="26656">
                  <c:v>2.0655999999999346</c:v>
                </c:pt>
                <c:pt idx="26657">
                  <c:v>2.0656999999999348</c:v>
                </c:pt>
                <c:pt idx="26658">
                  <c:v>2.065799999999935</c:v>
                </c:pt>
                <c:pt idx="26659">
                  <c:v>2.0658999999999352</c:v>
                </c:pt>
                <c:pt idx="26660">
                  <c:v>2.0659999999999354</c:v>
                </c:pt>
                <c:pt idx="26661">
                  <c:v>2.0660999999999357</c:v>
                </c:pt>
                <c:pt idx="26662">
                  <c:v>2.0661999999999359</c:v>
                </c:pt>
                <c:pt idx="26663">
                  <c:v>2.0662999999999361</c:v>
                </c:pt>
                <c:pt idx="26664">
                  <c:v>2.0663999999999363</c:v>
                </c:pt>
                <c:pt idx="26665">
                  <c:v>2.0664999999999365</c:v>
                </c:pt>
                <c:pt idx="26666">
                  <c:v>2.0665999999999367</c:v>
                </c:pt>
                <c:pt idx="26667">
                  <c:v>2.0666999999999369</c:v>
                </c:pt>
                <c:pt idx="26668">
                  <c:v>2.0667999999999371</c:v>
                </c:pt>
                <c:pt idx="26669">
                  <c:v>2.0668999999999373</c:v>
                </c:pt>
                <c:pt idx="26670">
                  <c:v>2.0669999999999376</c:v>
                </c:pt>
                <c:pt idx="26671">
                  <c:v>2.0670999999999378</c:v>
                </c:pt>
                <c:pt idx="26672">
                  <c:v>2.067199999999938</c:v>
                </c:pt>
                <c:pt idx="26673">
                  <c:v>2.0672999999999382</c:v>
                </c:pt>
                <c:pt idx="26674">
                  <c:v>2.0673999999999384</c:v>
                </c:pt>
                <c:pt idx="26675">
                  <c:v>2.0674999999999386</c:v>
                </c:pt>
                <c:pt idx="26676">
                  <c:v>2.0675999999999388</c:v>
                </c:pt>
                <c:pt idx="26677">
                  <c:v>2.067699999999939</c:v>
                </c:pt>
                <c:pt idx="26678">
                  <c:v>2.0677999999999392</c:v>
                </c:pt>
                <c:pt idx="26679">
                  <c:v>2.0678999999999395</c:v>
                </c:pt>
                <c:pt idx="26680">
                  <c:v>2.0679999999999397</c:v>
                </c:pt>
                <c:pt idx="26681">
                  <c:v>2.0680999999999399</c:v>
                </c:pt>
                <c:pt idx="26682">
                  <c:v>2.0681999999999401</c:v>
                </c:pt>
                <c:pt idx="26683">
                  <c:v>2.0682999999999403</c:v>
                </c:pt>
                <c:pt idx="26684">
                  <c:v>2.0683999999999405</c:v>
                </c:pt>
                <c:pt idx="26685">
                  <c:v>2.0684999999999407</c:v>
                </c:pt>
                <c:pt idx="26686">
                  <c:v>2.0685999999999409</c:v>
                </c:pt>
                <c:pt idx="26687">
                  <c:v>2.0686999999999411</c:v>
                </c:pt>
                <c:pt idx="26688">
                  <c:v>2.0687999999999414</c:v>
                </c:pt>
                <c:pt idx="26689">
                  <c:v>2.0688999999999416</c:v>
                </c:pt>
                <c:pt idx="26690">
                  <c:v>2.0689999999999418</c:v>
                </c:pt>
                <c:pt idx="26691">
                  <c:v>2.069099999999942</c:v>
                </c:pt>
                <c:pt idx="26692">
                  <c:v>2.0691999999999422</c:v>
                </c:pt>
                <c:pt idx="26693">
                  <c:v>2.0692999999999424</c:v>
                </c:pt>
                <c:pt idx="26694">
                  <c:v>2.0693999999999426</c:v>
                </c:pt>
                <c:pt idx="26695">
                  <c:v>2.0694999999999428</c:v>
                </c:pt>
                <c:pt idx="26696">
                  <c:v>2.069599999999943</c:v>
                </c:pt>
                <c:pt idx="26697">
                  <c:v>2.0696999999999433</c:v>
                </c:pt>
                <c:pt idx="26698">
                  <c:v>2.0697999999999435</c:v>
                </c:pt>
                <c:pt idx="26699">
                  <c:v>2.0698999999999437</c:v>
                </c:pt>
                <c:pt idx="26700">
                  <c:v>2.0699999999999439</c:v>
                </c:pt>
                <c:pt idx="26701">
                  <c:v>2.0700999999999441</c:v>
                </c:pt>
                <c:pt idx="26702">
                  <c:v>2.0701999999999443</c:v>
                </c:pt>
                <c:pt idx="26703">
                  <c:v>2.0702999999999445</c:v>
                </c:pt>
                <c:pt idx="26704">
                  <c:v>2.0703999999999447</c:v>
                </c:pt>
                <c:pt idx="26705">
                  <c:v>2.0704999999999449</c:v>
                </c:pt>
                <c:pt idx="26706">
                  <c:v>2.0705999999999452</c:v>
                </c:pt>
                <c:pt idx="26707">
                  <c:v>2.0706999999999454</c:v>
                </c:pt>
                <c:pt idx="26708">
                  <c:v>2.0707999999999456</c:v>
                </c:pt>
                <c:pt idx="26709">
                  <c:v>2.0708999999999458</c:v>
                </c:pt>
                <c:pt idx="26710">
                  <c:v>2.070999999999946</c:v>
                </c:pt>
                <c:pt idx="26711">
                  <c:v>2.0710999999999462</c:v>
                </c:pt>
                <c:pt idx="26712">
                  <c:v>2.0711999999999464</c:v>
                </c:pt>
                <c:pt idx="26713">
                  <c:v>2.0712999999999466</c:v>
                </c:pt>
                <c:pt idx="26714">
                  <c:v>2.0713999999999468</c:v>
                </c:pt>
                <c:pt idx="26715">
                  <c:v>2.0714999999999471</c:v>
                </c:pt>
                <c:pt idx="26716">
                  <c:v>2.0715999999999473</c:v>
                </c:pt>
                <c:pt idx="26717">
                  <c:v>2.0716999999999475</c:v>
                </c:pt>
                <c:pt idx="26718">
                  <c:v>2.0717999999999477</c:v>
                </c:pt>
                <c:pt idx="26719">
                  <c:v>2.0718999999999479</c:v>
                </c:pt>
                <c:pt idx="26720">
                  <c:v>2.0719999999999481</c:v>
                </c:pt>
                <c:pt idx="26721">
                  <c:v>2.0720999999999483</c:v>
                </c:pt>
                <c:pt idx="26722">
                  <c:v>2.0721999999999485</c:v>
                </c:pt>
                <c:pt idx="26723">
                  <c:v>2.0722999999999487</c:v>
                </c:pt>
                <c:pt idx="26724">
                  <c:v>2.0723999999999489</c:v>
                </c:pt>
                <c:pt idx="26725">
                  <c:v>2.0724999999999492</c:v>
                </c:pt>
                <c:pt idx="26726">
                  <c:v>2.0725999999999494</c:v>
                </c:pt>
                <c:pt idx="26727">
                  <c:v>2.0726999999999496</c:v>
                </c:pt>
                <c:pt idx="26728">
                  <c:v>2.0727999999999498</c:v>
                </c:pt>
                <c:pt idx="26729">
                  <c:v>2.07289999999995</c:v>
                </c:pt>
                <c:pt idx="26730">
                  <c:v>2.0729999999999502</c:v>
                </c:pt>
                <c:pt idx="26731">
                  <c:v>2.0730999999999504</c:v>
                </c:pt>
                <c:pt idx="26732">
                  <c:v>2.0731999999999506</c:v>
                </c:pt>
                <c:pt idx="26733">
                  <c:v>2.0732999999999508</c:v>
                </c:pt>
                <c:pt idx="26734">
                  <c:v>2.0733999999999511</c:v>
                </c:pt>
                <c:pt idx="26735">
                  <c:v>2.0734999999999513</c:v>
                </c:pt>
                <c:pt idx="26736">
                  <c:v>2.0735999999999515</c:v>
                </c:pt>
                <c:pt idx="26737">
                  <c:v>2.0736999999999517</c:v>
                </c:pt>
                <c:pt idx="26738">
                  <c:v>2.0737999999999519</c:v>
                </c:pt>
                <c:pt idx="26739">
                  <c:v>2.0738999999999521</c:v>
                </c:pt>
                <c:pt idx="26740">
                  <c:v>2.0739999999999523</c:v>
                </c:pt>
                <c:pt idx="26741">
                  <c:v>2.0740999999999525</c:v>
                </c:pt>
                <c:pt idx="26742">
                  <c:v>2.0741999999999527</c:v>
                </c:pt>
                <c:pt idx="26743">
                  <c:v>2.074299999999953</c:v>
                </c:pt>
                <c:pt idx="26744">
                  <c:v>2.0743999999999532</c:v>
                </c:pt>
                <c:pt idx="26745">
                  <c:v>2.0744999999999534</c:v>
                </c:pt>
                <c:pt idx="26746">
                  <c:v>2.0745999999999536</c:v>
                </c:pt>
                <c:pt idx="26747">
                  <c:v>2.0746999999999538</c:v>
                </c:pt>
                <c:pt idx="26748">
                  <c:v>2.074799999999954</c:v>
                </c:pt>
                <c:pt idx="26749">
                  <c:v>2.0748999999999542</c:v>
                </c:pt>
                <c:pt idx="26750">
                  <c:v>2.0749999999999544</c:v>
                </c:pt>
                <c:pt idx="26751">
                  <c:v>2.0750999999999546</c:v>
                </c:pt>
                <c:pt idx="26752">
                  <c:v>2.0751999999999549</c:v>
                </c:pt>
                <c:pt idx="26753">
                  <c:v>2.0752999999999551</c:v>
                </c:pt>
                <c:pt idx="26754">
                  <c:v>2.0753999999999553</c:v>
                </c:pt>
                <c:pt idx="26755">
                  <c:v>2.0754999999999555</c:v>
                </c:pt>
                <c:pt idx="26756">
                  <c:v>2.0755999999999557</c:v>
                </c:pt>
                <c:pt idx="26757">
                  <c:v>2.0756999999999559</c:v>
                </c:pt>
                <c:pt idx="26758">
                  <c:v>2.0757999999999561</c:v>
                </c:pt>
                <c:pt idx="26759">
                  <c:v>2.0758999999999563</c:v>
                </c:pt>
                <c:pt idx="26760">
                  <c:v>2.0759999999999565</c:v>
                </c:pt>
                <c:pt idx="26761">
                  <c:v>2.0760999999999568</c:v>
                </c:pt>
                <c:pt idx="26762">
                  <c:v>2.076199999999957</c:v>
                </c:pt>
                <c:pt idx="26763">
                  <c:v>2.0762999999999572</c:v>
                </c:pt>
                <c:pt idx="26764">
                  <c:v>2.0763999999999574</c:v>
                </c:pt>
                <c:pt idx="26765">
                  <c:v>2.0764999999999576</c:v>
                </c:pt>
                <c:pt idx="26766">
                  <c:v>2.0765999999999578</c:v>
                </c:pt>
                <c:pt idx="26767">
                  <c:v>2.076699999999958</c:v>
                </c:pt>
                <c:pt idx="26768">
                  <c:v>2.0767999999999582</c:v>
                </c:pt>
                <c:pt idx="26769">
                  <c:v>2.0768999999999584</c:v>
                </c:pt>
                <c:pt idx="26770">
                  <c:v>2.0769999999999587</c:v>
                </c:pt>
                <c:pt idx="26771">
                  <c:v>2.0770999999999589</c:v>
                </c:pt>
                <c:pt idx="26772">
                  <c:v>2.0771999999999591</c:v>
                </c:pt>
                <c:pt idx="26773">
                  <c:v>2.0772999999999593</c:v>
                </c:pt>
                <c:pt idx="26774">
                  <c:v>2.0773999999999595</c:v>
                </c:pt>
                <c:pt idx="26775">
                  <c:v>2.0774999999999597</c:v>
                </c:pt>
                <c:pt idx="26776">
                  <c:v>2.0775999999999599</c:v>
                </c:pt>
                <c:pt idx="26777">
                  <c:v>2.0776999999999601</c:v>
                </c:pt>
                <c:pt idx="26778">
                  <c:v>2.0777999999999603</c:v>
                </c:pt>
                <c:pt idx="26779">
                  <c:v>2.0778999999999606</c:v>
                </c:pt>
                <c:pt idx="26780">
                  <c:v>2.0779999999999608</c:v>
                </c:pt>
                <c:pt idx="26781">
                  <c:v>2.078099999999961</c:v>
                </c:pt>
                <c:pt idx="26782">
                  <c:v>2.0781999999999612</c:v>
                </c:pt>
                <c:pt idx="26783">
                  <c:v>2.0782999999999614</c:v>
                </c:pt>
                <c:pt idx="26784">
                  <c:v>2.0783999999999616</c:v>
                </c:pt>
                <c:pt idx="26785">
                  <c:v>2.0784999999999618</c:v>
                </c:pt>
                <c:pt idx="26786">
                  <c:v>2.078599999999962</c:v>
                </c:pt>
                <c:pt idx="26787">
                  <c:v>2.0786999999999622</c:v>
                </c:pt>
                <c:pt idx="26788">
                  <c:v>2.0787999999999625</c:v>
                </c:pt>
                <c:pt idx="26789">
                  <c:v>2.0788999999999627</c:v>
                </c:pt>
                <c:pt idx="26790">
                  <c:v>2.0789999999999629</c:v>
                </c:pt>
                <c:pt idx="26791">
                  <c:v>2.0790999999999631</c:v>
                </c:pt>
                <c:pt idx="26792">
                  <c:v>2.0791999999999633</c:v>
                </c:pt>
                <c:pt idx="26793">
                  <c:v>2.0792999999999635</c:v>
                </c:pt>
                <c:pt idx="26794">
                  <c:v>2.0793999999999637</c:v>
                </c:pt>
                <c:pt idx="26795">
                  <c:v>2.0794999999999639</c:v>
                </c:pt>
                <c:pt idx="26796">
                  <c:v>2.0795999999999641</c:v>
                </c:pt>
                <c:pt idx="26797">
                  <c:v>2.0796999999999644</c:v>
                </c:pt>
                <c:pt idx="26798">
                  <c:v>2.0797999999999646</c:v>
                </c:pt>
                <c:pt idx="26799">
                  <c:v>2.0798999999999648</c:v>
                </c:pt>
                <c:pt idx="26800">
                  <c:v>2.079999999999965</c:v>
                </c:pt>
                <c:pt idx="26801">
                  <c:v>2.0800999999999652</c:v>
                </c:pt>
                <c:pt idx="26802">
                  <c:v>2.0801999999999654</c:v>
                </c:pt>
                <c:pt idx="26803">
                  <c:v>2.0802999999999656</c:v>
                </c:pt>
                <c:pt idx="26804">
                  <c:v>2.0803999999999658</c:v>
                </c:pt>
                <c:pt idx="26805">
                  <c:v>2.080499999999966</c:v>
                </c:pt>
                <c:pt idx="26806">
                  <c:v>2.0805999999999663</c:v>
                </c:pt>
                <c:pt idx="26807">
                  <c:v>2.0806999999999665</c:v>
                </c:pt>
                <c:pt idx="26808">
                  <c:v>2.0807999999999667</c:v>
                </c:pt>
                <c:pt idx="26809">
                  <c:v>2.0808999999999669</c:v>
                </c:pt>
                <c:pt idx="26810">
                  <c:v>2.0809999999999671</c:v>
                </c:pt>
                <c:pt idx="26811">
                  <c:v>2.0810999999999673</c:v>
                </c:pt>
                <c:pt idx="26812">
                  <c:v>2.0811999999999675</c:v>
                </c:pt>
                <c:pt idx="26813">
                  <c:v>2.0812999999999677</c:v>
                </c:pt>
                <c:pt idx="26814">
                  <c:v>2.0813999999999679</c:v>
                </c:pt>
                <c:pt idx="26815">
                  <c:v>2.0814999999999682</c:v>
                </c:pt>
                <c:pt idx="26816">
                  <c:v>2.0815999999999684</c:v>
                </c:pt>
                <c:pt idx="26817">
                  <c:v>2.0816999999999686</c:v>
                </c:pt>
                <c:pt idx="26818">
                  <c:v>2.0817999999999688</c:v>
                </c:pt>
                <c:pt idx="26819">
                  <c:v>2.081899999999969</c:v>
                </c:pt>
                <c:pt idx="26820">
                  <c:v>2.0819999999999692</c:v>
                </c:pt>
                <c:pt idx="26821">
                  <c:v>2.0820999999999694</c:v>
                </c:pt>
                <c:pt idx="26822">
                  <c:v>2.0821999999999696</c:v>
                </c:pt>
                <c:pt idx="26823">
                  <c:v>2.0822999999999698</c:v>
                </c:pt>
                <c:pt idx="26824">
                  <c:v>2.0823999999999701</c:v>
                </c:pt>
                <c:pt idx="26825">
                  <c:v>2.0824999999999703</c:v>
                </c:pt>
                <c:pt idx="26826">
                  <c:v>2.0825999999999705</c:v>
                </c:pt>
                <c:pt idx="26827">
                  <c:v>2.0826999999999707</c:v>
                </c:pt>
                <c:pt idx="26828">
                  <c:v>2.0827999999999709</c:v>
                </c:pt>
                <c:pt idx="26829">
                  <c:v>2.0828999999999711</c:v>
                </c:pt>
                <c:pt idx="26830">
                  <c:v>2.0829999999999713</c:v>
                </c:pt>
                <c:pt idx="26831">
                  <c:v>2.0830999999999715</c:v>
                </c:pt>
                <c:pt idx="26832">
                  <c:v>2.0831999999999717</c:v>
                </c:pt>
                <c:pt idx="26833">
                  <c:v>2.083299999999972</c:v>
                </c:pt>
                <c:pt idx="26834">
                  <c:v>2.0833999999999722</c:v>
                </c:pt>
                <c:pt idx="26835">
                  <c:v>2.0834999999999724</c:v>
                </c:pt>
                <c:pt idx="26836">
                  <c:v>2.0835999999999726</c:v>
                </c:pt>
                <c:pt idx="26837">
                  <c:v>2.0836999999999728</c:v>
                </c:pt>
                <c:pt idx="26838">
                  <c:v>2.083799999999973</c:v>
                </c:pt>
                <c:pt idx="26839">
                  <c:v>2.0838999999999732</c:v>
                </c:pt>
                <c:pt idx="26840">
                  <c:v>2.0839999999999734</c:v>
                </c:pt>
                <c:pt idx="26841">
                  <c:v>2.0840999999999736</c:v>
                </c:pt>
                <c:pt idx="26842">
                  <c:v>2.0841999999999739</c:v>
                </c:pt>
                <c:pt idx="26843">
                  <c:v>2.0842999999999741</c:v>
                </c:pt>
                <c:pt idx="26844">
                  <c:v>2.0843999999999743</c:v>
                </c:pt>
                <c:pt idx="26845">
                  <c:v>2.0844999999999745</c:v>
                </c:pt>
                <c:pt idx="26846">
                  <c:v>2.0845999999999747</c:v>
                </c:pt>
                <c:pt idx="26847">
                  <c:v>2.0846999999999749</c:v>
                </c:pt>
                <c:pt idx="26848">
                  <c:v>2.0847999999999751</c:v>
                </c:pt>
                <c:pt idx="26849">
                  <c:v>2.0848999999999753</c:v>
                </c:pt>
                <c:pt idx="26850">
                  <c:v>2.0849999999999755</c:v>
                </c:pt>
                <c:pt idx="26851">
                  <c:v>2.0850999999999758</c:v>
                </c:pt>
                <c:pt idx="26852">
                  <c:v>2.085199999999976</c:v>
                </c:pt>
                <c:pt idx="26853">
                  <c:v>2.0852999999999762</c:v>
                </c:pt>
                <c:pt idx="26854">
                  <c:v>2.0853999999999764</c:v>
                </c:pt>
                <c:pt idx="26855">
                  <c:v>2.0854999999999766</c:v>
                </c:pt>
                <c:pt idx="26856">
                  <c:v>2.0855999999999768</c:v>
                </c:pt>
                <c:pt idx="26857">
                  <c:v>2.085699999999977</c:v>
                </c:pt>
                <c:pt idx="26858">
                  <c:v>2.0857999999999772</c:v>
                </c:pt>
                <c:pt idx="26859">
                  <c:v>2.0858999999999774</c:v>
                </c:pt>
                <c:pt idx="26860">
                  <c:v>2.0859999999999776</c:v>
                </c:pt>
                <c:pt idx="26861">
                  <c:v>2.0860999999999779</c:v>
                </c:pt>
                <c:pt idx="26862">
                  <c:v>2.0861999999999781</c:v>
                </c:pt>
                <c:pt idx="26863">
                  <c:v>2.0862999999999783</c:v>
                </c:pt>
                <c:pt idx="26864">
                  <c:v>2.0863999999999785</c:v>
                </c:pt>
                <c:pt idx="26865">
                  <c:v>2.0864999999999787</c:v>
                </c:pt>
                <c:pt idx="26866">
                  <c:v>2.0865999999999789</c:v>
                </c:pt>
                <c:pt idx="26867">
                  <c:v>2.0866999999999791</c:v>
                </c:pt>
                <c:pt idx="26868">
                  <c:v>2.0867999999999793</c:v>
                </c:pt>
                <c:pt idx="26869">
                  <c:v>2.0868999999999795</c:v>
                </c:pt>
                <c:pt idx="26870">
                  <c:v>2.0869999999999798</c:v>
                </c:pt>
                <c:pt idx="26871">
                  <c:v>2.08709999999998</c:v>
                </c:pt>
                <c:pt idx="26872">
                  <c:v>2.0871999999999802</c:v>
                </c:pt>
                <c:pt idx="26873">
                  <c:v>2.0872999999999804</c:v>
                </c:pt>
                <c:pt idx="26874">
                  <c:v>2.0873999999999806</c:v>
                </c:pt>
                <c:pt idx="26875">
                  <c:v>2.0874999999999808</c:v>
                </c:pt>
                <c:pt idx="26876">
                  <c:v>2.087599999999981</c:v>
                </c:pt>
                <c:pt idx="26877">
                  <c:v>2.0876999999999812</c:v>
                </c:pt>
                <c:pt idx="26878">
                  <c:v>2.0877999999999814</c:v>
                </c:pt>
                <c:pt idx="26879">
                  <c:v>2.0878999999999817</c:v>
                </c:pt>
                <c:pt idx="26880">
                  <c:v>2.0879999999999819</c:v>
                </c:pt>
                <c:pt idx="26881">
                  <c:v>2.0880999999999821</c:v>
                </c:pt>
                <c:pt idx="26882">
                  <c:v>2.0881999999999823</c:v>
                </c:pt>
                <c:pt idx="26883">
                  <c:v>2.0882999999999825</c:v>
                </c:pt>
                <c:pt idx="26884">
                  <c:v>2.0883999999999827</c:v>
                </c:pt>
                <c:pt idx="26885">
                  <c:v>2.0884999999999829</c:v>
                </c:pt>
                <c:pt idx="26886">
                  <c:v>2.0885999999999831</c:v>
                </c:pt>
                <c:pt idx="26887">
                  <c:v>2.0886999999999833</c:v>
                </c:pt>
                <c:pt idx="26888">
                  <c:v>2.0887999999999836</c:v>
                </c:pt>
                <c:pt idx="26889">
                  <c:v>2.0888999999999838</c:v>
                </c:pt>
                <c:pt idx="26890">
                  <c:v>2.088999999999984</c:v>
                </c:pt>
                <c:pt idx="26891">
                  <c:v>2.0890999999999842</c:v>
                </c:pt>
                <c:pt idx="26892">
                  <c:v>2.0891999999999844</c:v>
                </c:pt>
                <c:pt idx="26893">
                  <c:v>2.0892999999999846</c:v>
                </c:pt>
                <c:pt idx="26894">
                  <c:v>2.0893999999999848</c:v>
                </c:pt>
                <c:pt idx="26895">
                  <c:v>2.089499999999985</c:v>
                </c:pt>
                <c:pt idx="26896">
                  <c:v>2.0895999999999852</c:v>
                </c:pt>
                <c:pt idx="26897">
                  <c:v>2.0896999999999855</c:v>
                </c:pt>
                <c:pt idx="26898">
                  <c:v>2.0897999999999857</c:v>
                </c:pt>
                <c:pt idx="26899">
                  <c:v>2.0898999999999859</c:v>
                </c:pt>
                <c:pt idx="26900">
                  <c:v>2.0899999999999861</c:v>
                </c:pt>
                <c:pt idx="26901">
                  <c:v>2.0900999999999863</c:v>
                </c:pt>
                <c:pt idx="26902">
                  <c:v>2.0901999999999865</c:v>
                </c:pt>
                <c:pt idx="26903">
                  <c:v>2.0902999999999867</c:v>
                </c:pt>
                <c:pt idx="26904">
                  <c:v>2.0903999999999869</c:v>
                </c:pt>
                <c:pt idx="26905">
                  <c:v>2.0904999999999871</c:v>
                </c:pt>
                <c:pt idx="26906">
                  <c:v>2.0905999999999874</c:v>
                </c:pt>
                <c:pt idx="26907">
                  <c:v>2.0906999999999876</c:v>
                </c:pt>
                <c:pt idx="26908">
                  <c:v>2.0907999999999878</c:v>
                </c:pt>
                <c:pt idx="26909">
                  <c:v>2.090899999999988</c:v>
                </c:pt>
                <c:pt idx="26910">
                  <c:v>2.0909999999999882</c:v>
                </c:pt>
                <c:pt idx="26911">
                  <c:v>2.0910999999999884</c:v>
                </c:pt>
                <c:pt idx="26912">
                  <c:v>2.0911999999999886</c:v>
                </c:pt>
                <c:pt idx="26913">
                  <c:v>2.0912999999999888</c:v>
                </c:pt>
                <c:pt idx="26914">
                  <c:v>2.091399999999989</c:v>
                </c:pt>
                <c:pt idx="26915">
                  <c:v>2.0914999999999893</c:v>
                </c:pt>
                <c:pt idx="26916">
                  <c:v>2.0915999999999895</c:v>
                </c:pt>
                <c:pt idx="26917">
                  <c:v>2.0916999999999897</c:v>
                </c:pt>
                <c:pt idx="26918">
                  <c:v>2.0917999999999899</c:v>
                </c:pt>
                <c:pt idx="26919">
                  <c:v>2.0918999999999901</c:v>
                </c:pt>
                <c:pt idx="26920">
                  <c:v>2.0919999999999903</c:v>
                </c:pt>
                <c:pt idx="26921">
                  <c:v>2.0920999999999905</c:v>
                </c:pt>
                <c:pt idx="26922">
                  <c:v>2.0921999999999907</c:v>
                </c:pt>
                <c:pt idx="26923">
                  <c:v>2.0922999999999909</c:v>
                </c:pt>
                <c:pt idx="26924">
                  <c:v>2.0923999999999912</c:v>
                </c:pt>
                <c:pt idx="26925">
                  <c:v>2.0924999999999914</c:v>
                </c:pt>
                <c:pt idx="26926">
                  <c:v>2.0925999999999916</c:v>
                </c:pt>
                <c:pt idx="26927">
                  <c:v>2.0926999999999918</c:v>
                </c:pt>
                <c:pt idx="26928">
                  <c:v>2.092799999999992</c:v>
                </c:pt>
                <c:pt idx="26929">
                  <c:v>2.0928999999999922</c:v>
                </c:pt>
                <c:pt idx="26930">
                  <c:v>2.0929999999999924</c:v>
                </c:pt>
                <c:pt idx="26931">
                  <c:v>2.0930999999999926</c:v>
                </c:pt>
                <c:pt idx="26932">
                  <c:v>2.0931999999999928</c:v>
                </c:pt>
                <c:pt idx="26933">
                  <c:v>2.0932999999999931</c:v>
                </c:pt>
                <c:pt idx="26934">
                  <c:v>2.0933999999999933</c:v>
                </c:pt>
                <c:pt idx="26935">
                  <c:v>2.0934999999999935</c:v>
                </c:pt>
                <c:pt idx="26936">
                  <c:v>2.0935999999999937</c:v>
                </c:pt>
                <c:pt idx="26937">
                  <c:v>2.0936999999999939</c:v>
                </c:pt>
                <c:pt idx="26938">
                  <c:v>2.0937999999999941</c:v>
                </c:pt>
                <c:pt idx="26939">
                  <c:v>2.0938999999999943</c:v>
                </c:pt>
                <c:pt idx="26940">
                  <c:v>2.0939999999999945</c:v>
                </c:pt>
                <c:pt idx="26941">
                  <c:v>2.0940999999999947</c:v>
                </c:pt>
                <c:pt idx="26942">
                  <c:v>2.094199999999995</c:v>
                </c:pt>
                <c:pt idx="26943">
                  <c:v>2.0942999999999952</c:v>
                </c:pt>
                <c:pt idx="26944">
                  <c:v>2.0943999999999954</c:v>
                </c:pt>
                <c:pt idx="26945">
                  <c:v>2.0944999999999956</c:v>
                </c:pt>
                <c:pt idx="26946">
                  <c:v>2.0945999999999958</c:v>
                </c:pt>
                <c:pt idx="26947">
                  <c:v>2.094699999999996</c:v>
                </c:pt>
                <c:pt idx="26948">
                  <c:v>2.0947999999999962</c:v>
                </c:pt>
                <c:pt idx="26949">
                  <c:v>2.0948999999999964</c:v>
                </c:pt>
                <c:pt idx="26950">
                  <c:v>2.0949999999999966</c:v>
                </c:pt>
                <c:pt idx="26951">
                  <c:v>2.0950999999999969</c:v>
                </c:pt>
                <c:pt idx="26952">
                  <c:v>2.0951999999999971</c:v>
                </c:pt>
                <c:pt idx="26953">
                  <c:v>2.0952999999999973</c:v>
                </c:pt>
                <c:pt idx="26954">
                  <c:v>2.0953999999999975</c:v>
                </c:pt>
                <c:pt idx="26955">
                  <c:v>2.0954999999999977</c:v>
                </c:pt>
                <c:pt idx="26956">
                  <c:v>2.0955999999999979</c:v>
                </c:pt>
                <c:pt idx="26957">
                  <c:v>2.0956999999999981</c:v>
                </c:pt>
                <c:pt idx="26958">
                  <c:v>2.0957999999999983</c:v>
                </c:pt>
                <c:pt idx="26959">
                  <c:v>2.0958999999999985</c:v>
                </c:pt>
                <c:pt idx="26960">
                  <c:v>2.0959999999999988</c:v>
                </c:pt>
                <c:pt idx="26961">
                  <c:v>2.096099999999999</c:v>
                </c:pt>
                <c:pt idx="26962">
                  <c:v>2.0961999999999992</c:v>
                </c:pt>
                <c:pt idx="26963">
                  <c:v>2.0962999999999994</c:v>
                </c:pt>
                <c:pt idx="26964">
                  <c:v>2.0963999999999996</c:v>
                </c:pt>
                <c:pt idx="26965">
                  <c:v>2.0964999999999998</c:v>
                </c:pt>
                <c:pt idx="26966">
                  <c:v>2.0966</c:v>
                </c:pt>
                <c:pt idx="26967">
                  <c:v>2.0967000000000002</c:v>
                </c:pt>
                <c:pt idx="26968">
                  <c:v>2.0968000000000004</c:v>
                </c:pt>
                <c:pt idx="26969">
                  <c:v>2.0969000000000007</c:v>
                </c:pt>
                <c:pt idx="26970">
                  <c:v>2.0970000000000009</c:v>
                </c:pt>
                <c:pt idx="26971">
                  <c:v>2.0971000000000011</c:v>
                </c:pt>
                <c:pt idx="26972">
                  <c:v>2.0972000000000013</c:v>
                </c:pt>
                <c:pt idx="26973">
                  <c:v>2.0973000000000015</c:v>
                </c:pt>
                <c:pt idx="26974">
                  <c:v>2.0974000000000017</c:v>
                </c:pt>
                <c:pt idx="26975">
                  <c:v>2.0975000000000019</c:v>
                </c:pt>
                <c:pt idx="26976">
                  <c:v>2.0976000000000021</c:v>
                </c:pt>
                <c:pt idx="26977">
                  <c:v>2.0977000000000023</c:v>
                </c:pt>
                <c:pt idx="26978">
                  <c:v>2.0978000000000026</c:v>
                </c:pt>
                <c:pt idx="26979">
                  <c:v>2.0979000000000028</c:v>
                </c:pt>
                <c:pt idx="26980">
                  <c:v>2.098000000000003</c:v>
                </c:pt>
                <c:pt idx="26981">
                  <c:v>2.0981000000000032</c:v>
                </c:pt>
                <c:pt idx="26982">
                  <c:v>2.0982000000000034</c:v>
                </c:pt>
                <c:pt idx="26983">
                  <c:v>2.0983000000000036</c:v>
                </c:pt>
                <c:pt idx="26984">
                  <c:v>2.0984000000000038</c:v>
                </c:pt>
                <c:pt idx="26985">
                  <c:v>2.098500000000004</c:v>
                </c:pt>
                <c:pt idx="26986">
                  <c:v>2.0986000000000042</c:v>
                </c:pt>
                <c:pt idx="26987">
                  <c:v>2.0987000000000045</c:v>
                </c:pt>
                <c:pt idx="26988">
                  <c:v>2.0988000000000047</c:v>
                </c:pt>
                <c:pt idx="26989">
                  <c:v>2.0989000000000049</c:v>
                </c:pt>
                <c:pt idx="26990">
                  <c:v>2.0990000000000051</c:v>
                </c:pt>
                <c:pt idx="26991">
                  <c:v>2.0991000000000053</c:v>
                </c:pt>
                <c:pt idx="26992">
                  <c:v>2.0992000000000055</c:v>
                </c:pt>
                <c:pt idx="26993">
                  <c:v>2.0993000000000057</c:v>
                </c:pt>
                <c:pt idx="26994">
                  <c:v>2.0994000000000059</c:v>
                </c:pt>
                <c:pt idx="26995">
                  <c:v>2.0995000000000061</c:v>
                </c:pt>
                <c:pt idx="26996">
                  <c:v>2.0996000000000064</c:v>
                </c:pt>
                <c:pt idx="26997">
                  <c:v>2.0997000000000066</c:v>
                </c:pt>
                <c:pt idx="26998">
                  <c:v>2.0998000000000068</c:v>
                </c:pt>
                <c:pt idx="26999">
                  <c:v>2.099900000000007</c:v>
                </c:pt>
                <c:pt idx="27000">
                  <c:v>2.1000000000000072</c:v>
                </c:pt>
                <c:pt idx="27001">
                  <c:v>2.1001000000000074</c:v>
                </c:pt>
                <c:pt idx="27002">
                  <c:v>2.1002000000000076</c:v>
                </c:pt>
                <c:pt idx="27003">
                  <c:v>2.1003000000000078</c:v>
                </c:pt>
                <c:pt idx="27004">
                  <c:v>2.100400000000008</c:v>
                </c:pt>
                <c:pt idx="27005">
                  <c:v>2.1005000000000082</c:v>
                </c:pt>
                <c:pt idx="27006">
                  <c:v>2.1006000000000085</c:v>
                </c:pt>
                <c:pt idx="27007">
                  <c:v>2.1007000000000087</c:v>
                </c:pt>
                <c:pt idx="27008">
                  <c:v>2.1008000000000089</c:v>
                </c:pt>
                <c:pt idx="27009">
                  <c:v>2.1009000000000091</c:v>
                </c:pt>
                <c:pt idx="27010">
                  <c:v>2.1010000000000093</c:v>
                </c:pt>
                <c:pt idx="27011">
                  <c:v>2.1011000000000095</c:v>
                </c:pt>
                <c:pt idx="27012">
                  <c:v>2.1012000000000097</c:v>
                </c:pt>
                <c:pt idx="27013">
                  <c:v>2.1013000000000099</c:v>
                </c:pt>
                <c:pt idx="27014">
                  <c:v>2.1014000000000101</c:v>
                </c:pt>
                <c:pt idx="27015">
                  <c:v>2.1015000000000104</c:v>
                </c:pt>
                <c:pt idx="27016">
                  <c:v>2.1016000000000106</c:v>
                </c:pt>
                <c:pt idx="27017">
                  <c:v>2.1017000000000108</c:v>
                </c:pt>
                <c:pt idx="27018">
                  <c:v>2.101800000000011</c:v>
                </c:pt>
                <c:pt idx="27019">
                  <c:v>2.1019000000000112</c:v>
                </c:pt>
                <c:pt idx="27020">
                  <c:v>2.1020000000000114</c:v>
                </c:pt>
                <c:pt idx="27021">
                  <c:v>2.1021000000000116</c:v>
                </c:pt>
                <c:pt idx="27022">
                  <c:v>2.1022000000000118</c:v>
                </c:pt>
                <c:pt idx="27023">
                  <c:v>2.102300000000012</c:v>
                </c:pt>
                <c:pt idx="27024">
                  <c:v>2.1024000000000123</c:v>
                </c:pt>
                <c:pt idx="27025">
                  <c:v>2.1025000000000125</c:v>
                </c:pt>
                <c:pt idx="27026">
                  <c:v>2.1026000000000127</c:v>
                </c:pt>
                <c:pt idx="27027">
                  <c:v>2.1027000000000129</c:v>
                </c:pt>
                <c:pt idx="27028">
                  <c:v>2.1028000000000131</c:v>
                </c:pt>
                <c:pt idx="27029">
                  <c:v>2.1029000000000133</c:v>
                </c:pt>
                <c:pt idx="27030">
                  <c:v>2.1030000000000135</c:v>
                </c:pt>
                <c:pt idx="27031">
                  <c:v>2.1031000000000137</c:v>
                </c:pt>
                <c:pt idx="27032">
                  <c:v>2.1032000000000139</c:v>
                </c:pt>
                <c:pt idx="27033">
                  <c:v>2.1033000000000142</c:v>
                </c:pt>
                <c:pt idx="27034">
                  <c:v>2.1034000000000144</c:v>
                </c:pt>
                <c:pt idx="27035">
                  <c:v>2.1035000000000146</c:v>
                </c:pt>
                <c:pt idx="27036">
                  <c:v>2.1036000000000148</c:v>
                </c:pt>
                <c:pt idx="27037">
                  <c:v>2.103700000000015</c:v>
                </c:pt>
                <c:pt idx="27038">
                  <c:v>2.1038000000000152</c:v>
                </c:pt>
                <c:pt idx="27039">
                  <c:v>2.1039000000000154</c:v>
                </c:pt>
                <c:pt idx="27040">
                  <c:v>2.1040000000000156</c:v>
                </c:pt>
                <c:pt idx="27041">
                  <c:v>2.1041000000000158</c:v>
                </c:pt>
                <c:pt idx="27042">
                  <c:v>2.1042000000000161</c:v>
                </c:pt>
                <c:pt idx="27043">
                  <c:v>2.1043000000000163</c:v>
                </c:pt>
                <c:pt idx="27044">
                  <c:v>2.1044000000000165</c:v>
                </c:pt>
                <c:pt idx="27045">
                  <c:v>2.1045000000000167</c:v>
                </c:pt>
                <c:pt idx="27046">
                  <c:v>2.1046000000000169</c:v>
                </c:pt>
                <c:pt idx="27047">
                  <c:v>2.1047000000000171</c:v>
                </c:pt>
                <c:pt idx="27048">
                  <c:v>2.1048000000000173</c:v>
                </c:pt>
                <c:pt idx="27049">
                  <c:v>2.1049000000000175</c:v>
                </c:pt>
                <c:pt idx="27050">
                  <c:v>2.1050000000000177</c:v>
                </c:pt>
                <c:pt idx="27051">
                  <c:v>2.105100000000018</c:v>
                </c:pt>
                <c:pt idx="27052">
                  <c:v>2.1052000000000182</c:v>
                </c:pt>
                <c:pt idx="27053">
                  <c:v>2.1053000000000184</c:v>
                </c:pt>
                <c:pt idx="27054">
                  <c:v>2.1054000000000186</c:v>
                </c:pt>
                <c:pt idx="27055">
                  <c:v>2.1055000000000188</c:v>
                </c:pt>
                <c:pt idx="27056">
                  <c:v>2.105600000000019</c:v>
                </c:pt>
                <c:pt idx="27057">
                  <c:v>2.1057000000000192</c:v>
                </c:pt>
                <c:pt idx="27058">
                  <c:v>2.1058000000000194</c:v>
                </c:pt>
                <c:pt idx="27059">
                  <c:v>2.1059000000000196</c:v>
                </c:pt>
                <c:pt idx="27060">
                  <c:v>2.1060000000000199</c:v>
                </c:pt>
                <c:pt idx="27061">
                  <c:v>2.1061000000000201</c:v>
                </c:pt>
                <c:pt idx="27062">
                  <c:v>2.1062000000000203</c:v>
                </c:pt>
                <c:pt idx="27063">
                  <c:v>2.1063000000000205</c:v>
                </c:pt>
                <c:pt idx="27064">
                  <c:v>2.1064000000000207</c:v>
                </c:pt>
                <c:pt idx="27065">
                  <c:v>2.1065000000000209</c:v>
                </c:pt>
                <c:pt idx="27066">
                  <c:v>2.1066000000000211</c:v>
                </c:pt>
                <c:pt idx="27067">
                  <c:v>2.1067000000000213</c:v>
                </c:pt>
                <c:pt idx="27068">
                  <c:v>2.1068000000000215</c:v>
                </c:pt>
                <c:pt idx="27069">
                  <c:v>2.1069000000000218</c:v>
                </c:pt>
                <c:pt idx="27070">
                  <c:v>2.107000000000022</c:v>
                </c:pt>
                <c:pt idx="27071">
                  <c:v>2.1071000000000222</c:v>
                </c:pt>
                <c:pt idx="27072">
                  <c:v>2.1072000000000224</c:v>
                </c:pt>
                <c:pt idx="27073">
                  <c:v>2.1073000000000226</c:v>
                </c:pt>
                <c:pt idx="27074">
                  <c:v>2.1074000000000228</c:v>
                </c:pt>
                <c:pt idx="27075">
                  <c:v>2.107500000000023</c:v>
                </c:pt>
                <c:pt idx="27076">
                  <c:v>2.1076000000000232</c:v>
                </c:pt>
                <c:pt idx="27077">
                  <c:v>2.1077000000000234</c:v>
                </c:pt>
                <c:pt idx="27078">
                  <c:v>2.1078000000000237</c:v>
                </c:pt>
                <c:pt idx="27079">
                  <c:v>2.1079000000000239</c:v>
                </c:pt>
                <c:pt idx="27080">
                  <c:v>2.1080000000000241</c:v>
                </c:pt>
                <c:pt idx="27081">
                  <c:v>2.1081000000000243</c:v>
                </c:pt>
                <c:pt idx="27082">
                  <c:v>2.1082000000000245</c:v>
                </c:pt>
                <c:pt idx="27083">
                  <c:v>2.1083000000000247</c:v>
                </c:pt>
                <c:pt idx="27084">
                  <c:v>2.1084000000000249</c:v>
                </c:pt>
                <c:pt idx="27085">
                  <c:v>2.1085000000000251</c:v>
                </c:pt>
                <c:pt idx="27086">
                  <c:v>2.1086000000000253</c:v>
                </c:pt>
                <c:pt idx="27087">
                  <c:v>2.1087000000000256</c:v>
                </c:pt>
                <c:pt idx="27088">
                  <c:v>2.1088000000000258</c:v>
                </c:pt>
                <c:pt idx="27089">
                  <c:v>2.108900000000026</c:v>
                </c:pt>
                <c:pt idx="27090">
                  <c:v>2.1090000000000262</c:v>
                </c:pt>
                <c:pt idx="27091">
                  <c:v>2.1091000000000264</c:v>
                </c:pt>
                <c:pt idx="27092">
                  <c:v>2.1092000000000266</c:v>
                </c:pt>
                <c:pt idx="27093">
                  <c:v>2.1093000000000268</c:v>
                </c:pt>
                <c:pt idx="27094">
                  <c:v>2.109400000000027</c:v>
                </c:pt>
                <c:pt idx="27095">
                  <c:v>2.1095000000000272</c:v>
                </c:pt>
                <c:pt idx="27096">
                  <c:v>2.1096000000000275</c:v>
                </c:pt>
                <c:pt idx="27097">
                  <c:v>2.1097000000000277</c:v>
                </c:pt>
                <c:pt idx="27098">
                  <c:v>2.1098000000000279</c:v>
                </c:pt>
                <c:pt idx="27099">
                  <c:v>2.1099000000000281</c:v>
                </c:pt>
                <c:pt idx="27100">
                  <c:v>2.1100000000000283</c:v>
                </c:pt>
                <c:pt idx="27101">
                  <c:v>2.1101000000000285</c:v>
                </c:pt>
                <c:pt idx="27102">
                  <c:v>2.1102000000000287</c:v>
                </c:pt>
                <c:pt idx="27103">
                  <c:v>2.1103000000000289</c:v>
                </c:pt>
                <c:pt idx="27104">
                  <c:v>2.1104000000000291</c:v>
                </c:pt>
                <c:pt idx="27105">
                  <c:v>2.1105000000000294</c:v>
                </c:pt>
                <c:pt idx="27106">
                  <c:v>2.1106000000000296</c:v>
                </c:pt>
                <c:pt idx="27107">
                  <c:v>2.1107000000000298</c:v>
                </c:pt>
                <c:pt idx="27108">
                  <c:v>2.11080000000003</c:v>
                </c:pt>
                <c:pt idx="27109">
                  <c:v>2.1109000000000302</c:v>
                </c:pt>
                <c:pt idx="27110">
                  <c:v>2.1110000000000304</c:v>
                </c:pt>
                <c:pt idx="27111">
                  <c:v>2.1111000000000306</c:v>
                </c:pt>
                <c:pt idx="27112">
                  <c:v>2.1112000000000308</c:v>
                </c:pt>
                <c:pt idx="27113">
                  <c:v>2.111300000000031</c:v>
                </c:pt>
                <c:pt idx="27114">
                  <c:v>2.1114000000000313</c:v>
                </c:pt>
                <c:pt idx="27115">
                  <c:v>2.1115000000000315</c:v>
                </c:pt>
                <c:pt idx="27116">
                  <c:v>2.1116000000000317</c:v>
                </c:pt>
                <c:pt idx="27117">
                  <c:v>2.1117000000000319</c:v>
                </c:pt>
                <c:pt idx="27118">
                  <c:v>2.1118000000000321</c:v>
                </c:pt>
                <c:pt idx="27119">
                  <c:v>2.1119000000000323</c:v>
                </c:pt>
                <c:pt idx="27120">
                  <c:v>2.1120000000000325</c:v>
                </c:pt>
                <c:pt idx="27121">
                  <c:v>2.1121000000000327</c:v>
                </c:pt>
                <c:pt idx="27122">
                  <c:v>2.1122000000000329</c:v>
                </c:pt>
                <c:pt idx="27123">
                  <c:v>2.1123000000000332</c:v>
                </c:pt>
                <c:pt idx="27124">
                  <c:v>2.1124000000000334</c:v>
                </c:pt>
                <c:pt idx="27125">
                  <c:v>2.1125000000000336</c:v>
                </c:pt>
                <c:pt idx="27126">
                  <c:v>2.1126000000000338</c:v>
                </c:pt>
                <c:pt idx="27127">
                  <c:v>2.112700000000034</c:v>
                </c:pt>
                <c:pt idx="27128">
                  <c:v>2.1128000000000342</c:v>
                </c:pt>
                <c:pt idx="27129">
                  <c:v>2.1129000000000344</c:v>
                </c:pt>
                <c:pt idx="27130">
                  <c:v>2.1130000000000346</c:v>
                </c:pt>
                <c:pt idx="27131">
                  <c:v>2.1131000000000348</c:v>
                </c:pt>
                <c:pt idx="27132">
                  <c:v>2.1132000000000351</c:v>
                </c:pt>
                <c:pt idx="27133">
                  <c:v>2.1133000000000353</c:v>
                </c:pt>
                <c:pt idx="27134">
                  <c:v>2.1134000000000355</c:v>
                </c:pt>
                <c:pt idx="27135">
                  <c:v>2.1135000000000357</c:v>
                </c:pt>
                <c:pt idx="27136">
                  <c:v>2.1136000000000359</c:v>
                </c:pt>
                <c:pt idx="27137">
                  <c:v>2.1137000000000361</c:v>
                </c:pt>
                <c:pt idx="27138">
                  <c:v>2.1138000000000363</c:v>
                </c:pt>
                <c:pt idx="27139">
                  <c:v>2.1139000000000365</c:v>
                </c:pt>
                <c:pt idx="27140">
                  <c:v>2.1140000000000367</c:v>
                </c:pt>
                <c:pt idx="27141">
                  <c:v>2.1141000000000369</c:v>
                </c:pt>
                <c:pt idx="27142">
                  <c:v>2.1142000000000372</c:v>
                </c:pt>
                <c:pt idx="27143">
                  <c:v>2.1143000000000374</c:v>
                </c:pt>
                <c:pt idx="27144">
                  <c:v>2.1144000000000376</c:v>
                </c:pt>
                <c:pt idx="27145">
                  <c:v>2.1145000000000378</c:v>
                </c:pt>
                <c:pt idx="27146">
                  <c:v>2.114600000000038</c:v>
                </c:pt>
                <c:pt idx="27147">
                  <c:v>2.1147000000000382</c:v>
                </c:pt>
                <c:pt idx="27148">
                  <c:v>2.1148000000000384</c:v>
                </c:pt>
                <c:pt idx="27149">
                  <c:v>2.1149000000000386</c:v>
                </c:pt>
                <c:pt idx="27150">
                  <c:v>2.1150000000000388</c:v>
                </c:pt>
                <c:pt idx="27151">
                  <c:v>2.1151000000000391</c:v>
                </c:pt>
                <c:pt idx="27152">
                  <c:v>2.1152000000000393</c:v>
                </c:pt>
                <c:pt idx="27153">
                  <c:v>2.1153000000000395</c:v>
                </c:pt>
                <c:pt idx="27154">
                  <c:v>2.1154000000000397</c:v>
                </c:pt>
                <c:pt idx="27155">
                  <c:v>2.1155000000000399</c:v>
                </c:pt>
                <c:pt idx="27156">
                  <c:v>2.1156000000000401</c:v>
                </c:pt>
                <c:pt idx="27157">
                  <c:v>2.1157000000000403</c:v>
                </c:pt>
                <c:pt idx="27158">
                  <c:v>2.1158000000000405</c:v>
                </c:pt>
                <c:pt idx="27159">
                  <c:v>2.1159000000000407</c:v>
                </c:pt>
                <c:pt idx="27160">
                  <c:v>2.116000000000041</c:v>
                </c:pt>
                <c:pt idx="27161">
                  <c:v>2.1161000000000412</c:v>
                </c:pt>
                <c:pt idx="27162">
                  <c:v>2.1162000000000414</c:v>
                </c:pt>
                <c:pt idx="27163">
                  <c:v>2.1163000000000416</c:v>
                </c:pt>
                <c:pt idx="27164">
                  <c:v>2.1164000000000418</c:v>
                </c:pt>
                <c:pt idx="27165">
                  <c:v>2.116500000000042</c:v>
                </c:pt>
                <c:pt idx="27166">
                  <c:v>2.1166000000000422</c:v>
                </c:pt>
                <c:pt idx="27167">
                  <c:v>2.1167000000000424</c:v>
                </c:pt>
                <c:pt idx="27168">
                  <c:v>2.1168000000000426</c:v>
                </c:pt>
                <c:pt idx="27169">
                  <c:v>2.1169000000000429</c:v>
                </c:pt>
                <c:pt idx="27170">
                  <c:v>2.1170000000000431</c:v>
                </c:pt>
                <c:pt idx="27171">
                  <c:v>2.1171000000000433</c:v>
                </c:pt>
                <c:pt idx="27172">
                  <c:v>2.1172000000000435</c:v>
                </c:pt>
                <c:pt idx="27173">
                  <c:v>2.1173000000000437</c:v>
                </c:pt>
                <c:pt idx="27174">
                  <c:v>2.1174000000000439</c:v>
                </c:pt>
                <c:pt idx="27175">
                  <c:v>2.1175000000000441</c:v>
                </c:pt>
                <c:pt idx="27176">
                  <c:v>2.1176000000000443</c:v>
                </c:pt>
                <c:pt idx="27177">
                  <c:v>2.1177000000000445</c:v>
                </c:pt>
                <c:pt idx="27178">
                  <c:v>2.1178000000000448</c:v>
                </c:pt>
                <c:pt idx="27179">
                  <c:v>2.117900000000045</c:v>
                </c:pt>
                <c:pt idx="27180">
                  <c:v>2.1180000000000452</c:v>
                </c:pt>
                <c:pt idx="27181">
                  <c:v>2.1181000000000454</c:v>
                </c:pt>
                <c:pt idx="27182">
                  <c:v>2.1182000000000456</c:v>
                </c:pt>
                <c:pt idx="27183">
                  <c:v>2.1183000000000458</c:v>
                </c:pt>
                <c:pt idx="27184">
                  <c:v>2.118400000000046</c:v>
                </c:pt>
                <c:pt idx="27185">
                  <c:v>2.1185000000000462</c:v>
                </c:pt>
                <c:pt idx="27186">
                  <c:v>2.1186000000000464</c:v>
                </c:pt>
                <c:pt idx="27187">
                  <c:v>2.1187000000000467</c:v>
                </c:pt>
                <c:pt idx="27188">
                  <c:v>2.1188000000000469</c:v>
                </c:pt>
                <c:pt idx="27189">
                  <c:v>2.1189000000000471</c:v>
                </c:pt>
                <c:pt idx="27190">
                  <c:v>2.1190000000000473</c:v>
                </c:pt>
                <c:pt idx="27191">
                  <c:v>2.1191000000000475</c:v>
                </c:pt>
                <c:pt idx="27192">
                  <c:v>2.1192000000000477</c:v>
                </c:pt>
                <c:pt idx="27193">
                  <c:v>2.1193000000000479</c:v>
                </c:pt>
                <c:pt idx="27194">
                  <c:v>2.1194000000000481</c:v>
                </c:pt>
                <c:pt idx="27195">
                  <c:v>2.1195000000000483</c:v>
                </c:pt>
                <c:pt idx="27196">
                  <c:v>2.1196000000000486</c:v>
                </c:pt>
                <c:pt idx="27197">
                  <c:v>2.1197000000000488</c:v>
                </c:pt>
                <c:pt idx="27198">
                  <c:v>2.119800000000049</c:v>
                </c:pt>
                <c:pt idx="27199">
                  <c:v>2.1199000000000492</c:v>
                </c:pt>
                <c:pt idx="27200">
                  <c:v>2.1200000000000494</c:v>
                </c:pt>
                <c:pt idx="27201">
                  <c:v>2.1201000000000496</c:v>
                </c:pt>
                <c:pt idx="27202">
                  <c:v>2.1202000000000498</c:v>
                </c:pt>
                <c:pt idx="27203">
                  <c:v>2.12030000000005</c:v>
                </c:pt>
                <c:pt idx="27204">
                  <c:v>2.1204000000000502</c:v>
                </c:pt>
                <c:pt idx="27205">
                  <c:v>2.1205000000000505</c:v>
                </c:pt>
                <c:pt idx="27206">
                  <c:v>2.1206000000000507</c:v>
                </c:pt>
                <c:pt idx="27207">
                  <c:v>2.1207000000000509</c:v>
                </c:pt>
                <c:pt idx="27208">
                  <c:v>2.1208000000000511</c:v>
                </c:pt>
                <c:pt idx="27209">
                  <c:v>2.1209000000000513</c:v>
                </c:pt>
                <c:pt idx="27210">
                  <c:v>2.1210000000000515</c:v>
                </c:pt>
                <c:pt idx="27211">
                  <c:v>2.1211000000000517</c:v>
                </c:pt>
                <c:pt idx="27212">
                  <c:v>2.1212000000000519</c:v>
                </c:pt>
                <c:pt idx="27213">
                  <c:v>2.1213000000000521</c:v>
                </c:pt>
                <c:pt idx="27214">
                  <c:v>2.1214000000000524</c:v>
                </c:pt>
                <c:pt idx="27215">
                  <c:v>2.1215000000000526</c:v>
                </c:pt>
                <c:pt idx="27216">
                  <c:v>2.1216000000000528</c:v>
                </c:pt>
                <c:pt idx="27217">
                  <c:v>2.121700000000053</c:v>
                </c:pt>
                <c:pt idx="27218">
                  <c:v>2.1218000000000532</c:v>
                </c:pt>
                <c:pt idx="27219">
                  <c:v>2.1219000000000534</c:v>
                </c:pt>
                <c:pt idx="27220">
                  <c:v>2.1220000000000536</c:v>
                </c:pt>
                <c:pt idx="27221">
                  <c:v>2.1221000000000538</c:v>
                </c:pt>
                <c:pt idx="27222">
                  <c:v>2.122200000000054</c:v>
                </c:pt>
                <c:pt idx="27223">
                  <c:v>2.1223000000000543</c:v>
                </c:pt>
                <c:pt idx="27224">
                  <c:v>2.1224000000000545</c:v>
                </c:pt>
                <c:pt idx="27225">
                  <c:v>2.1225000000000547</c:v>
                </c:pt>
                <c:pt idx="27226">
                  <c:v>2.1226000000000549</c:v>
                </c:pt>
                <c:pt idx="27227">
                  <c:v>2.1227000000000551</c:v>
                </c:pt>
                <c:pt idx="27228">
                  <c:v>2.1228000000000553</c:v>
                </c:pt>
                <c:pt idx="27229">
                  <c:v>2.1229000000000555</c:v>
                </c:pt>
                <c:pt idx="27230">
                  <c:v>2.1230000000000557</c:v>
                </c:pt>
                <c:pt idx="27231">
                  <c:v>2.1231000000000559</c:v>
                </c:pt>
                <c:pt idx="27232">
                  <c:v>2.1232000000000562</c:v>
                </c:pt>
                <c:pt idx="27233">
                  <c:v>2.1233000000000564</c:v>
                </c:pt>
                <c:pt idx="27234">
                  <c:v>2.1234000000000566</c:v>
                </c:pt>
                <c:pt idx="27235">
                  <c:v>2.1235000000000568</c:v>
                </c:pt>
                <c:pt idx="27236">
                  <c:v>2.123600000000057</c:v>
                </c:pt>
                <c:pt idx="27237">
                  <c:v>2.1237000000000572</c:v>
                </c:pt>
                <c:pt idx="27238">
                  <c:v>2.1238000000000574</c:v>
                </c:pt>
                <c:pt idx="27239">
                  <c:v>2.1239000000000576</c:v>
                </c:pt>
                <c:pt idx="27240">
                  <c:v>2.1240000000000578</c:v>
                </c:pt>
                <c:pt idx="27241">
                  <c:v>2.1241000000000581</c:v>
                </c:pt>
                <c:pt idx="27242">
                  <c:v>2.1242000000000583</c:v>
                </c:pt>
                <c:pt idx="27243">
                  <c:v>2.1243000000000585</c:v>
                </c:pt>
                <c:pt idx="27244">
                  <c:v>2.1244000000000587</c:v>
                </c:pt>
                <c:pt idx="27245">
                  <c:v>2.1245000000000589</c:v>
                </c:pt>
                <c:pt idx="27246">
                  <c:v>2.1246000000000591</c:v>
                </c:pt>
                <c:pt idx="27247">
                  <c:v>2.1247000000000593</c:v>
                </c:pt>
                <c:pt idx="27248">
                  <c:v>2.1248000000000595</c:v>
                </c:pt>
                <c:pt idx="27249">
                  <c:v>2.1249000000000597</c:v>
                </c:pt>
                <c:pt idx="27250">
                  <c:v>2.12500000000006</c:v>
                </c:pt>
                <c:pt idx="27251">
                  <c:v>2.1251000000000602</c:v>
                </c:pt>
                <c:pt idx="27252">
                  <c:v>2.1252000000000604</c:v>
                </c:pt>
                <c:pt idx="27253">
                  <c:v>2.1253000000000606</c:v>
                </c:pt>
                <c:pt idx="27254">
                  <c:v>2.1254000000000608</c:v>
                </c:pt>
                <c:pt idx="27255">
                  <c:v>2.125500000000061</c:v>
                </c:pt>
                <c:pt idx="27256">
                  <c:v>2.1256000000000612</c:v>
                </c:pt>
                <c:pt idx="27257">
                  <c:v>2.1257000000000614</c:v>
                </c:pt>
                <c:pt idx="27258">
                  <c:v>2.1258000000000616</c:v>
                </c:pt>
                <c:pt idx="27259">
                  <c:v>2.1259000000000619</c:v>
                </c:pt>
                <c:pt idx="27260">
                  <c:v>2.1260000000000621</c:v>
                </c:pt>
                <c:pt idx="27261">
                  <c:v>2.1261000000000623</c:v>
                </c:pt>
                <c:pt idx="27262">
                  <c:v>2.1262000000000625</c:v>
                </c:pt>
                <c:pt idx="27263">
                  <c:v>2.1263000000000627</c:v>
                </c:pt>
                <c:pt idx="27264">
                  <c:v>2.1264000000000629</c:v>
                </c:pt>
                <c:pt idx="27265">
                  <c:v>2.1265000000000631</c:v>
                </c:pt>
                <c:pt idx="27266">
                  <c:v>2.1266000000000633</c:v>
                </c:pt>
                <c:pt idx="27267">
                  <c:v>2.1267000000000635</c:v>
                </c:pt>
                <c:pt idx="27268">
                  <c:v>2.1268000000000638</c:v>
                </c:pt>
                <c:pt idx="27269">
                  <c:v>2.126900000000064</c:v>
                </c:pt>
                <c:pt idx="27270">
                  <c:v>2.1270000000000642</c:v>
                </c:pt>
                <c:pt idx="27271">
                  <c:v>2.1271000000000644</c:v>
                </c:pt>
                <c:pt idx="27272">
                  <c:v>2.1272000000000646</c:v>
                </c:pt>
                <c:pt idx="27273">
                  <c:v>2.1273000000000648</c:v>
                </c:pt>
                <c:pt idx="27274">
                  <c:v>2.127400000000065</c:v>
                </c:pt>
                <c:pt idx="27275">
                  <c:v>2.1275000000000652</c:v>
                </c:pt>
                <c:pt idx="27276">
                  <c:v>2.1276000000000654</c:v>
                </c:pt>
                <c:pt idx="27277">
                  <c:v>2.1277000000000656</c:v>
                </c:pt>
                <c:pt idx="27278">
                  <c:v>2.1278000000000659</c:v>
                </c:pt>
                <c:pt idx="27279">
                  <c:v>2.1279000000000661</c:v>
                </c:pt>
                <c:pt idx="27280">
                  <c:v>2.1280000000000663</c:v>
                </c:pt>
                <c:pt idx="27281">
                  <c:v>2.1281000000000665</c:v>
                </c:pt>
                <c:pt idx="27282">
                  <c:v>2.1282000000000667</c:v>
                </c:pt>
                <c:pt idx="27283">
                  <c:v>2.1283000000000669</c:v>
                </c:pt>
                <c:pt idx="27284">
                  <c:v>2.1284000000000671</c:v>
                </c:pt>
                <c:pt idx="27285">
                  <c:v>2.1285000000000673</c:v>
                </c:pt>
                <c:pt idx="27286">
                  <c:v>2.1286000000000675</c:v>
                </c:pt>
                <c:pt idx="27287">
                  <c:v>2.1287000000000678</c:v>
                </c:pt>
                <c:pt idx="27288">
                  <c:v>2.128800000000068</c:v>
                </c:pt>
                <c:pt idx="27289">
                  <c:v>2.1289000000000682</c:v>
                </c:pt>
                <c:pt idx="27290">
                  <c:v>2.1290000000000684</c:v>
                </c:pt>
                <c:pt idx="27291">
                  <c:v>2.1291000000000686</c:v>
                </c:pt>
                <c:pt idx="27292">
                  <c:v>2.1292000000000688</c:v>
                </c:pt>
                <c:pt idx="27293">
                  <c:v>2.129300000000069</c:v>
                </c:pt>
                <c:pt idx="27294">
                  <c:v>2.1294000000000692</c:v>
                </c:pt>
                <c:pt idx="27295">
                  <c:v>2.1295000000000694</c:v>
                </c:pt>
                <c:pt idx="27296">
                  <c:v>2.1296000000000697</c:v>
                </c:pt>
                <c:pt idx="27297">
                  <c:v>2.1297000000000699</c:v>
                </c:pt>
                <c:pt idx="27298">
                  <c:v>2.1298000000000701</c:v>
                </c:pt>
                <c:pt idx="27299">
                  <c:v>2.1299000000000703</c:v>
                </c:pt>
                <c:pt idx="27300">
                  <c:v>2.1300000000000705</c:v>
                </c:pt>
                <c:pt idx="27301">
                  <c:v>2.1301000000000707</c:v>
                </c:pt>
                <c:pt idx="27302">
                  <c:v>2.1302000000000709</c:v>
                </c:pt>
                <c:pt idx="27303">
                  <c:v>2.1303000000000711</c:v>
                </c:pt>
                <c:pt idx="27304">
                  <c:v>2.1304000000000713</c:v>
                </c:pt>
                <c:pt idx="27305">
                  <c:v>2.1305000000000716</c:v>
                </c:pt>
                <c:pt idx="27306">
                  <c:v>2.1306000000000718</c:v>
                </c:pt>
                <c:pt idx="27307">
                  <c:v>2.130700000000072</c:v>
                </c:pt>
                <c:pt idx="27308">
                  <c:v>2.1308000000000722</c:v>
                </c:pt>
                <c:pt idx="27309">
                  <c:v>2.1309000000000724</c:v>
                </c:pt>
                <c:pt idx="27310">
                  <c:v>2.1310000000000726</c:v>
                </c:pt>
                <c:pt idx="27311">
                  <c:v>2.1311000000000728</c:v>
                </c:pt>
                <c:pt idx="27312">
                  <c:v>2.131200000000073</c:v>
                </c:pt>
                <c:pt idx="27313">
                  <c:v>2.1313000000000732</c:v>
                </c:pt>
                <c:pt idx="27314">
                  <c:v>2.1314000000000735</c:v>
                </c:pt>
                <c:pt idx="27315">
                  <c:v>2.1315000000000737</c:v>
                </c:pt>
                <c:pt idx="27316">
                  <c:v>2.1316000000000739</c:v>
                </c:pt>
                <c:pt idx="27317">
                  <c:v>2.1317000000000741</c:v>
                </c:pt>
                <c:pt idx="27318">
                  <c:v>2.1318000000000743</c:v>
                </c:pt>
                <c:pt idx="27319">
                  <c:v>2.1319000000000745</c:v>
                </c:pt>
                <c:pt idx="27320">
                  <c:v>2.1320000000000747</c:v>
                </c:pt>
                <c:pt idx="27321">
                  <c:v>2.1321000000000749</c:v>
                </c:pt>
                <c:pt idx="27322">
                  <c:v>2.1322000000000751</c:v>
                </c:pt>
                <c:pt idx="27323">
                  <c:v>2.1323000000000754</c:v>
                </c:pt>
                <c:pt idx="27324">
                  <c:v>2.1324000000000756</c:v>
                </c:pt>
                <c:pt idx="27325">
                  <c:v>2.1325000000000758</c:v>
                </c:pt>
                <c:pt idx="27326">
                  <c:v>2.132600000000076</c:v>
                </c:pt>
                <c:pt idx="27327">
                  <c:v>2.1327000000000762</c:v>
                </c:pt>
                <c:pt idx="27328">
                  <c:v>2.1328000000000764</c:v>
                </c:pt>
                <c:pt idx="27329">
                  <c:v>2.1329000000000766</c:v>
                </c:pt>
                <c:pt idx="27330">
                  <c:v>2.1330000000000768</c:v>
                </c:pt>
                <c:pt idx="27331">
                  <c:v>2.133100000000077</c:v>
                </c:pt>
                <c:pt idx="27332">
                  <c:v>2.1332000000000773</c:v>
                </c:pt>
                <c:pt idx="27333">
                  <c:v>2.1333000000000775</c:v>
                </c:pt>
                <c:pt idx="27334">
                  <c:v>2.1334000000000777</c:v>
                </c:pt>
                <c:pt idx="27335">
                  <c:v>2.1335000000000779</c:v>
                </c:pt>
                <c:pt idx="27336">
                  <c:v>2.1336000000000781</c:v>
                </c:pt>
                <c:pt idx="27337">
                  <c:v>2.1337000000000783</c:v>
                </c:pt>
                <c:pt idx="27338">
                  <c:v>2.1338000000000785</c:v>
                </c:pt>
                <c:pt idx="27339">
                  <c:v>2.1339000000000787</c:v>
                </c:pt>
                <c:pt idx="27340">
                  <c:v>2.1340000000000789</c:v>
                </c:pt>
                <c:pt idx="27341">
                  <c:v>2.1341000000000792</c:v>
                </c:pt>
                <c:pt idx="27342">
                  <c:v>2.1342000000000794</c:v>
                </c:pt>
                <c:pt idx="27343">
                  <c:v>2.1343000000000796</c:v>
                </c:pt>
                <c:pt idx="27344">
                  <c:v>2.1344000000000798</c:v>
                </c:pt>
                <c:pt idx="27345">
                  <c:v>2.13450000000008</c:v>
                </c:pt>
                <c:pt idx="27346">
                  <c:v>2.1346000000000802</c:v>
                </c:pt>
                <c:pt idx="27347">
                  <c:v>2.1347000000000804</c:v>
                </c:pt>
                <c:pt idx="27348">
                  <c:v>2.1348000000000806</c:v>
                </c:pt>
                <c:pt idx="27349">
                  <c:v>2.1349000000000808</c:v>
                </c:pt>
                <c:pt idx="27350">
                  <c:v>2.1350000000000811</c:v>
                </c:pt>
                <c:pt idx="27351">
                  <c:v>2.1351000000000813</c:v>
                </c:pt>
                <c:pt idx="27352">
                  <c:v>2.1352000000000815</c:v>
                </c:pt>
                <c:pt idx="27353">
                  <c:v>2.1353000000000817</c:v>
                </c:pt>
                <c:pt idx="27354">
                  <c:v>2.1354000000000819</c:v>
                </c:pt>
                <c:pt idx="27355">
                  <c:v>2.1355000000000821</c:v>
                </c:pt>
                <c:pt idx="27356">
                  <c:v>2.1356000000000823</c:v>
                </c:pt>
                <c:pt idx="27357">
                  <c:v>2.1357000000000825</c:v>
                </c:pt>
                <c:pt idx="27358">
                  <c:v>2.1358000000000827</c:v>
                </c:pt>
                <c:pt idx="27359">
                  <c:v>2.135900000000083</c:v>
                </c:pt>
                <c:pt idx="27360">
                  <c:v>2.1360000000000832</c:v>
                </c:pt>
                <c:pt idx="27361">
                  <c:v>2.1361000000000834</c:v>
                </c:pt>
                <c:pt idx="27362">
                  <c:v>2.1362000000000836</c:v>
                </c:pt>
                <c:pt idx="27363">
                  <c:v>2.1363000000000838</c:v>
                </c:pt>
                <c:pt idx="27364">
                  <c:v>2.136400000000084</c:v>
                </c:pt>
                <c:pt idx="27365">
                  <c:v>2.1365000000000842</c:v>
                </c:pt>
                <c:pt idx="27366">
                  <c:v>2.1366000000000844</c:v>
                </c:pt>
                <c:pt idx="27367">
                  <c:v>2.1367000000000846</c:v>
                </c:pt>
                <c:pt idx="27368">
                  <c:v>2.1368000000000849</c:v>
                </c:pt>
                <c:pt idx="27369">
                  <c:v>2.1369000000000851</c:v>
                </c:pt>
                <c:pt idx="27370">
                  <c:v>2.1370000000000853</c:v>
                </c:pt>
                <c:pt idx="27371">
                  <c:v>2.1371000000000855</c:v>
                </c:pt>
                <c:pt idx="27372">
                  <c:v>2.1372000000000857</c:v>
                </c:pt>
                <c:pt idx="27373">
                  <c:v>2.1373000000000859</c:v>
                </c:pt>
                <c:pt idx="27374">
                  <c:v>2.1374000000000861</c:v>
                </c:pt>
                <c:pt idx="27375">
                  <c:v>2.1375000000000863</c:v>
                </c:pt>
                <c:pt idx="27376">
                  <c:v>2.1376000000000865</c:v>
                </c:pt>
                <c:pt idx="27377">
                  <c:v>2.1377000000000868</c:v>
                </c:pt>
                <c:pt idx="27378">
                  <c:v>2.137800000000087</c:v>
                </c:pt>
                <c:pt idx="27379">
                  <c:v>2.1379000000000872</c:v>
                </c:pt>
                <c:pt idx="27380">
                  <c:v>2.1380000000000874</c:v>
                </c:pt>
                <c:pt idx="27381">
                  <c:v>2.1381000000000876</c:v>
                </c:pt>
                <c:pt idx="27382">
                  <c:v>2.1382000000000878</c:v>
                </c:pt>
                <c:pt idx="27383">
                  <c:v>2.138300000000088</c:v>
                </c:pt>
                <c:pt idx="27384">
                  <c:v>2.1384000000000882</c:v>
                </c:pt>
                <c:pt idx="27385">
                  <c:v>2.1385000000000884</c:v>
                </c:pt>
                <c:pt idx="27386">
                  <c:v>2.1386000000000887</c:v>
                </c:pt>
                <c:pt idx="27387">
                  <c:v>2.1387000000000889</c:v>
                </c:pt>
                <c:pt idx="27388">
                  <c:v>2.1388000000000891</c:v>
                </c:pt>
                <c:pt idx="27389">
                  <c:v>2.1389000000000893</c:v>
                </c:pt>
                <c:pt idx="27390">
                  <c:v>2.1390000000000895</c:v>
                </c:pt>
                <c:pt idx="27391">
                  <c:v>2.1391000000000897</c:v>
                </c:pt>
                <c:pt idx="27392">
                  <c:v>2.1392000000000899</c:v>
                </c:pt>
                <c:pt idx="27393">
                  <c:v>2.1393000000000901</c:v>
                </c:pt>
                <c:pt idx="27394">
                  <c:v>2.1394000000000903</c:v>
                </c:pt>
                <c:pt idx="27395">
                  <c:v>2.1395000000000906</c:v>
                </c:pt>
                <c:pt idx="27396">
                  <c:v>2.1396000000000908</c:v>
                </c:pt>
                <c:pt idx="27397">
                  <c:v>2.139700000000091</c:v>
                </c:pt>
                <c:pt idx="27398">
                  <c:v>2.1398000000000912</c:v>
                </c:pt>
                <c:pt idx="27399">
                  <c:v>2.1399000000000914</c:v>
                </c:pt>
                <c:pt idx="27400">
                  <c:v>2.1400000000000916</c:v>
                </c:pt>
                <c:pt idx="27401">
                  <c:v>2.1401000000000918</c:v>
                </c:pt>
                <c:pt idx="27402">
                  <c:v>2.140200000000092</c:v>
                </c:pt>
                <c:pt idx="27403">
                  <c:v>2.1403000000000922</c:v>
                </c:pt>
                <c:pt idx="27404">
                  <c:v>2.1404000000000925</c:v>
                </c:pt>
                <c:pt idx="27405">
                  <c:v>2.1405000000000927</c:v>
                </c:pt>
                <c:pt idx="27406">
                  <c:v>2.1406000000000929</c:v>
                </c:pt>
                <c:pt idx="27407">
                  <c:v>2.1407000000000931</c:v>
                </c:pt>
                <c:pt idx="27408">
                  <c:v>2.1408000000000933</c:v>
                </c:pt>
                <c:pt idx="27409">
                  <c:v>2.1409000000000935</c:v>
                </c:pt>
                <c:pt idx="27410">
                  <c:v>2.1410000000000937</c:v>
                </c:pt>
                <c:pt idx="27411">
                  <c:v>2.1411000000000939</c:v>
                </c:pt>
                <c:pt idx="27412">
                  <c:v>2.1412000000000941</c:v>
                </c:pt>
                <c:pt idx="27413">
                  <c:v>2.1413000000000944</c:v>
                </c:pt>
                <c:pt idx="27414">
                  <c:v>2.1414000000000946</c:v>
                </c:pt>
                <c:pt idx="27415">
                  <c:v>2.1415000000000948</c:v>
                </c:pt>
                <c:pt idx="27416">
                  <c:v>2.141600000000095</c:v>
                </c:pt>
                <c:pt idx="27417">
                  <c:v>2.1417000000000952</c:v>
                </c:pt>
                <c:pt idx="27418">
                  <c:v>2.1418000000000954</c:v>
                </c:pt>
                <c:pt idx="27419">
                  <c:v>2.1419000000000956</c:v>
                </c:pt>
                <c:pt idx="27420">
                  <c:v>2.1420000000000958</c:v>
                </c:pt>
                <c:pt idx="27421">
                  <c:v>2.142100000000096</c:v>
                </c:pt>
                <c:pt idx="27422">
                  <c:v>2.1422000000000962</c:v>
                </c:pt>
                <c:pt idx="27423">
                  <c:v>2.1423000000000965</c:v>
                </c:pt>
                <c:pt idx="27424">
                  <c:v>2.1424000000000967</c:v>
                </c:pt>
                <c:pt idx="27425">
                  <c:v>2.1425000000000969</c:v>
                </c:pt>
                <c:pt idx="27426">
                  <c:v>2.1426000000000971</c:v>
                </c:pt>
                <c:pt idx="27427">
                  <c:v>2.1427000000000973</c:v>
                </c:pt>
                <c:pt idx="27428">
                  <c:v>2.1428000000000975</c:v>
                </c:pt>
                <c:pt idx="27429">
                  <c:v>2.1429000000000977</c:v>
                </c:pt>
                <c:pt idx="27430">
                  <c:v>2.1430000000000979</c:v>
                </c:pt>
                <c:pt idx="27431">
                  <c:v>2.1431000000000981</c:v>
                </c:pt>
                <c:pt idx="27432">
                  <c:v>2.1432000000000984</c:v>
                </c:pt>
                <c:pt idx="27433">
                  <c:v>2.1433000000000986</c:v>
                </c:pt>
                <c:pt idx="27434">
                  <c:v>2.1434000000000988</c:v>
                </c:pt>
                <c:pt idx="27435">
                  <c:v>2.143500000000099</c:v>
                </c:pt>
                <c:pt idx="27436">
                  <c:v>2.1436000000000992</c:v>
                </c:pt>
                <c:pt idx="27437">
                  <c:v>2.1437000000000994</c:v>
                </c:pt>
                <c:pt idx="27438">
                  <c:v>2.1438000000000996</c:v>
                </c:pt>
                <c:pt idx="27439">
                  <c:v>2.1439000000000998</c:v>
                </c:pt>
                <c:pt idx="27440">
                  <c:v>2.1440000000001</c:v>
                </c:pt>
                <c:pt idx="27441">
                  <c:v>2.1441000000001003</c:v>
                </c:pt>
                <c:pt idx="27442">
                  <c:v>2.1442000000001005</c:v>
                </c:pt>
                <c:pt idx="27443">
                  <c:v>2.1443000000001007</c:v>
                </c:pt>
                <c:pt idx="27444">
                  <c:v>2.1444000000001009</c:v>
                </c:pt>
                <c:pt idx="27445">
                  <c:v>2.1445000000001011</c:v>
                </c:pt>
                <c:pt idx="27446">
                  <c:v>2.1446000000001013</c:v>
                </c:pt>
                <c:pt idx="27447">
                  <c:v>2.1447000000001015</c:v>
                </c:pt>
                <c:pt idx="27448">
                  <c:v>2.1448000000001017</c:v>
                </c:pt>
                <c:pt idx="27449">
                  <c:v>2.1449000000001019</c:v>
                </c:pt>
                <c:pt idx="27450">
                  <c:v>2.1450000000001022</c:v>
                </c:pt>
                <c:pt idx="27451">
                  <c:v>2.1451000000001024</c:v>
                </c:pt>
                <c:pt idx="27452">
                  <c:v>2.1452000000001026</c:v>
                </c:pt>
                <c:pt idx="27453">
                  <c:v>2.1453000000001028</c:v>
                </c:pt>
                <c:pt idx="27454">
                  <c:v>2.145400000000103</c:v>
                </c:pt>
                <c:pt idx="27455">
                  <c:v>2.1455000000001032</c:v>
                </c:pt>
                <c:pt idx="27456">
                  <c:v>2.1456000000001034</c:v>
                </c:pt>
                <c:pt idx="27457">
                  <c:v>2.1457000000001036</c:v>
                </c:pt>
                <c:pt idx="27458">
                  <c:v>2.1458000000001038</c:v>
                </c:pt>
                <c:pt idx="27459">
                  <c:v>2.1459000000001041</c:v>
                </c:pt>
                <c:pt idx="27460">
                  <c:v>2.1460000000001043</c:v>
                </c:pt>
                <c:pt idx="27461">
                  <c:v>2.1461000000001045</c:v>
                </c:pt>
                <c:pt idx="27462">
                  <c:v>2.1462000000001047</c:v>
                </c:pt>
                <c:pt idx="27463">
                  <c:v>2.1463000000001049</c:v>
                </c:pt>
                <c:pt idx="27464">
                  <c:v>2.1464000000001051</c:v>
                </c:pt>
                <c:pt idx="27465">
                  <c:v>2.1465000000001053</c:v>
                </c:pt>
                <c:pt idx="27466">
                  <c:v>2.1466000000001055</c:v>
                </c:pt>
                <c:pt idx="27467">
                  <c:v>2.1467000000001057</c:v>
                </c:pt>
                <c:pt idx="27468">
                  <c:v>2.146800000000106</c:v>
                </c:pt>
                <c:pt idx="27469">
                  <c:v>2.1469000000001062</c:v>
                </c:pt>
                <c:pt idx="27470">
                  <c:v>2.1470000000001064</c:v>
                </c:pt>
                <c:pt idx="27471">
                  <c:v>2.1471000000001066</c:v>
                </c:pt>
                <c:pt idx="27472">
                  <c:v>2.1472000000001068</c:v>
                </c:pt>
                <c:pt idx="27473">
                  <c:v>2.147300000000107</c:v>
                </c:pt>
                <c:pt idx="27474">
                  <c:v>2.1474000000001072</c:v>
                </c:pt>
                <c:pt idx="27475">
                  <c:v>2.1475000000001074</c:v>
                </c:pt>
                <c:pt idx="27476">
                  <c:v>2.1476000000001076</c:v>
                </c:pt>
                <c:pt idx="27477">
                  <c:v>2.1477000000001079</c:v>
                </c:pt>
                <c:pt idx="27478">
                  <c:v>2.1478000000001081</c:v>
                </c:pt>
                <c:pt idx="27479">
                  <c:v>2.1479000000001083</c:v>
                </c:pt>
                <c:pt idx="27480">
                  <c:v>2.1480000000001085</c:v>
                </c:pt>
                <c:pt idx="27481">
                  <c:v>2.1481000000001087</c:v>
                </c:pt>
                <c:pt idx="27482">
                  <c:v>2.1482000000001089</c:v>
                </c:pt>
                <c:pt idx="27483">
                  <c:v>2.1483000000001091</c:v>
                </c:pt>
                <c:pt idx="27484">
                  <c:v>2.1484000000001093</c:v>
                </c:pt>
                <c:pt idx="27485">
                  <c:v>2.1485000000001095</c:v>
                </c:pt>
                <c:pt idx="27486">
                  <c:v>2.1486000000001098</c:v>
                </c:pt>
                <c:pt idx="27487">
                  <c:v>2.14870000000011</c:v>
                </c:pt>
                <c:pt idx="27488">
                  <c:v>2.1488000000001102</c:v>
                </c:pt>
                <c:pt idx="27489">
                  <c:v>2.1489000000001104</c:v>
                </c:pt>
                <c:pt idx="27490">
                  <c:v>2.1490000000001106</c:v>
                </c:pt>
                <c:pt idx="27491">
                  <c:v>2.1491000000001108</c:v>
                </c:pt>
                <c:pt idx="27492">
                  <c:v>2.149200000000111</c:v>
                </c:pt>
                <c:pt idx="27493">
                  <c:v>2.1493000000001112</c:v>
                </c:pt>
                <c:pt idx="27494">
                  <c:v>2.1494000000001114</c:v>
                </c:pt>
                <c:pt idx="27495">
                  <c:v>2.1495000000001117</c:v>
                </c:pt>
                <c:pt idx="27496">
                  <c:v>2.1496000000001119</c:v>
                </c:pt>
                <c:pt idx="27497">
                  <c:v>2.1497000000001121</c:v>
                </c:pt>
                <c:pt idx="27498">
                  <c:v>2.1498000000001123</c:v>
                </c:pt>
                <c:pt idx="27499">
                  <c:v>2.1499000000001125</c:v>
                </c:pt>
                <c:pt idx="27500">
                  <c:v>2.1500000000001127</c:v>
                </c:pt>
                <c:pt idx="27501">
                  <c:v>2.1501000000001129</c:v>
                </c:pt>
                <c:pt idx="27502">
                  <c:v>2.1502000000001131</c:v>
                </c:pt>
                <c:pt idx="27503">
                  <c:v>2.1503000000001133</c:v>
                </c:pt>
                <c:pt idx="27504">
                  <c:v>2.1504000000001136</c:v>
                </c:pt>
                <c:pt idx="27505">
                  <c:v>2.1505000000001138</c:v>
                </c:pt>
                <c:pt idx="27506">
                  <c:v>2.150600000000114</c:v>
                </c:pt>
                <c:pt idx="27507">
                  <c:v>2.1507000000001142</c:v>
                </c:pt>
                <c:pt idx="27508">
                  <c:v>2.1508000000001144</c:v>
                </c:pt>
                <c:pt idx="27509">
                  <c:v>2.1509000000001146</c:v>
                </c:pt>
                <c:pt idx="27510">
                  <c:v>2.1510000000001148</c:v>
                </c:pt>
                <c:pt idx="27511">
                  <c:v>2.151100000000115</c:v>
                </c:pt>
                <c:pt idx="27512">
                  <c:v>2.1512000000001152</c:v>
                </c:pt>
                <c:pt idx="27513">
                  <c:v>2.1513000000001155</c:v>
                </c:pt>
                <c:pt idx="27514">
                  <c:v>2.1514000000001157</c:v>
                </c:pt>
                <c:pt idx="27515">
                  <c:v>2.1515000000001159</c:v>
                </c:pt>
                <c:pt idx="27516">
                  <c:v>2.1516000000001161</c:v>
                </c:pt>
                <c:pt idx="27517">
                  <c:v>2.1517000000001163</c:v>
                </c:pt>
                <c:pt idx="27518">
                  <c:v>2.1518000000001165</c:v>
                </c:pt>
                <c:pt idx="27519">
                  <c:v>2.1519000000001167</c:v>
                </c:pt>
                <c:pt idx="27520">
                  <c:v>2.1520000000001169</c:v>
                </c:pt>
                <c:pt idx="27521">
                  <c:v>2.1521000000001171</c:v>
                </c:pt>
                <c:pt idx="27522">
                  <c:v>2.1522000000001174</c:v>
                </c:pt>
                <c:pt idx="27523">
                  <c:v>2.1523000000001176</c:v>
                </c:pt>
                <c:pt idx="27524">
                  <c:v>2.1524000000001178</c:v>
                </c:pt>
                <c:pt idx="27525">
                  <c:v>2.152500000000118</c:v>
                </c:pt>
                <c:pt idx="27526">
                  <c:v>2.1526000000001182</c:v>
                </c:pt>
                <c:pt idx="27527">
                  <c:v>2.1527000000001184</c:v>
                </c:pt>
                <c:pt idx="27528">
                  <c:v>2.1528000000001186</c:v>
                </c:pt>
                <c:pt idx="27529">
                  <c:v>2.1529000000001188</c:v>
                </c:pt>
                <c:pt idx="27530">
                  <c:v>2.153000000000119</c:v>
                </c:pt>
                <c:pt idx="27531">
                  <c:v>2.1531000000001193</c:v>
                </c:pt>
                <c:pt idx="27532">
                  <c:v>2.1532000000001195</c:v>
                </c:pt>
                <c:pt idx="27533">
                  <c:v>2.1533000000001197</c:v>
                </c:pt>
                <c:pt idx="27534">
                  <c:v>2.1534000000001199</c:v>
                </c:pt>
                <c:pt idx="27535">
                  <c:v>2.1535000000001201</c:v>
                </c:pt>
                <c:pt idx="27536">
                  <c:v>2.1536000000001203</c:v>
                </c:pt>
                <c:pt idx="27537">
                  <c:v>2.1537000000001205</c:v>
                </c:pt>
                <c:pt idx="27538">
                  <c:v>2.1538000000001207</c:v>
                </c:pt>
                <c:pt idx="27539">
                  <c:v>2.1539000000001209</c:v>
                </c:pt>
                <c:pt idx="27540">
                  <c:v>2.1540000000001212</c:v>
                </c:pt>
                <c:pt idx="27541">
                  <c:v>2.1541000000001214</c:v>
                </c:pt>
                <c:pt idx="27542">
                  <c:v>2.1542000000001216</c:v>
                </c:pt>
                <c:pt idx="27543">
                  <c:v>2.1543000000001218</c:v>
                </c:pt>
                <c:pt idx="27544">
                  <c:v>2.154400000000122</c:v>
                </c:pt>
                <c:pt idx="27545">
                  <c:v>2.1545000000001222</c:v>
                </c:pt>
                <c:pt idx="27546">
                  <c:v>2.1546000000001224</c:v>
                </c:pt>
                <c:pt idx="27547">
                  <c:v>2.1547000000001226</c:v>
                </c:pt>
                <c:pt idx="27548">
                  <c:v>2.1548000000001228</c:v>
                </c:pt>
                <c:pt idx="27549">
                  <c:v>2.1549000000001231</c:v>
                </c:pt>
                <c:pt idx="27550">
                  <c:v>2.1550000000001233</c:v>
                </c:pt>
                <c:pt idx="27551">
                  <c:v>2.1551000000001235</c:v>
                </c:pt>
                <c:pt idx="27552">
                  <c:v>2.1552000000001237</c:v>
                </c:pt>
                <c:pt idx="27553">
                  <c:v>2.1553000000001239</c:v>
                </c:pt>
                <c:pt idx="27554">
                  <c:v>2.1554000000001241</c:v>
                </c:pt>
                <c:pt idx="27555">
                  <c:v>2.1555000000001243</c:v>
                </c:pt>
                <c:pt idx="27556">
                  <c:v>2.1556000000001245</c:v>
                </c:pt>
                <c:pt idx="27557">
                  <c:v>2.1557000000001247</c:v>
                </c:pt>
                <c:pt idx="27558">
                  <c:v>2.1558000000001249</c:v>
                </c:pt>
                <c:pt idx="27559">
                  <c:v>2.1559000000001252</c:v>
                </c:pt>
                <c:pt idx="27560">
                  <c:v>2.1560000000001254</c:v>
                </c:pt>
                <c:pt idx="27561">
                  <c:v>2.1561000000001256</c:v>
                </c:pt>
                <c:pt idx="27562">
                  <c:v>2.1562000000001258</c:v>
                </c:pt>
                <c:pt idx="27563">
                  <c:v>2.156300000000126</c:v>
                </c:pt>
                <c:pt idx="27564">
                  <c:v>2.1564000000001262</c:v>
                </c:pt>
                <c:pt idx="27565">
                  <c:v>2.1565000000001264</c:v>
                </c:pt>
                <c:pt idx="27566">
                  <c:v>2.1566000000001266</c:v>
                </c:pt>
                <c:pt idx="27567">
                  <c:v>2.1567000000001268</c:v>
                </c:pt>
                <c:pt idx="27568">
                  <c:v>2.1568000000001271</c:v>
                </c:pt>
                <c:pt idx="27569">
                  <c:v>2.1569000000001273</c:v>
                </c:pt>
                <c:pt idx="27570">
                  <c:v>2.1570000000001275</c:v>
                </c:pt>
                <c:pt idx="27571">
                  <c:v>2.1571000000001277</c:v>
                </c:pt>
                <c:pt idx="27572">
                  <c:v>2.1572000000001279</c:v>
                </c:pt>
                <c:pt idx="27573">
                  <c:v>2.1573000000001281</c:v>
                </c:pt>
                <c:pt idx="27574">
                  <c:v>2.1574000000001283</c:v>
                </c:pt>
                <c:pt idx="27575">
                  <c:v>2.1575000000001285</c:v>
                </c:pt>
                <c:pt idx="27576">
                  <c:v>2.1576000000001287</c:v>
                </c:pt>
                <c:pt idx="27577">
                  <c:v>2.157700000000129</c:v>
                </c:pt>
                <c:pt idx="27578">
                  <c:v>2.1578000000001292</c:v>
                </c:pt>
                <c:pt idx="27579">
                  <c:v>2.1579000000001294</c:v>
                </c:pt>
                <c:pt idx="27580">
                  <c:v>2.1580000000001296</c:v>
                </c:pt>
                <c:pt idx="27581">
                  <c:v>2.1581000000001298</c:v>
                </c:pt>
                <c:pt idx="27582">
                  <c:v>2.15820000000013</c:v>
                </c:pt>
                <c:pt idx="27583">
                  <c:v>2.1583000000001302</c:v>
                </c:pt>
                <c:pt idx="27584">
                  <c:v>2.1584000000001304</c:v>
                </c:pt>
                <c:pt idx="27585">
                  <c:v>2.1585000000001306</c:v>
                </c:pt>
                <c:pt idx="27586">
                  <c:v>2.1586000000001309</c:v>
                </c:pt>
                <c:pt idx="27587">
                  <c:v>2.1587000000001311</c:v>
                </c:pt>
                <c:pt idx="27588">
                  <c:v>2.1588000000001313</c:v>
                </c:pt>
                <c:pt idx="27589">
                  <c:v>2.1589000000001315</c:v>
                </c:pt>
                <c:pt idx="27590">
                  <c:v>2.1590000000001317</c:v>
                </c:pt>
                <c:pt idx="27591">
                  <c:v>2.1591000000001319</c:v>
                </c:pt>
                <c:pt idx="27592">
                  <c:v>2.1592000000001321</c:v>
                </c:pt>
                <c:pt idx="27593">
                  <c:v>2.1593000000001323</c:v>
                </c:pt>
                <c:pt idx="27594">
                  <c:v>2.1594000000001325</c:v>
                </c:pt>
                <c:pt idx="27595">
                  <c:v>2.1595000000001328</c:v>
                </c:pt>
                <c:pt idx="27596">
                  <c:v>2.159600000000133</c:v>
                </c:pt>
                <c:pt idx="27597">
                  <c:v>2.1597000000001332</c:v>
                </c:pt>
                <c:pt idx="27598">
                  <c:v>2.1598000000001334</c:v>
                </c:pt>
                <c:pt idx="27599">
                  <c:v>2.1599000000001336</c:v>
                </c:pt>
                <c:pt idx="27600">
                  <c:v>2.1600000000001338</c:v>
                </c:pt>
                <c:pt idx="27601">
                  <c:v>2.160100000000134</c:v>
                </c:pt>
                <c:pt idx="27602">
                  <c:v>2.1602000000001342</c:v>
                </c:pt>
                <c:pt idx="27603">
                  <c:v>2.1603000000001344</c:v>
                </c:pt>
                <c:pt idx="27604">
                  <c:v>2.1604000000001347</c:v>
                </c:pt>
                <c:pt idx="27605">
                  <c:v>2.1605000000001349</c:v>
                </c:pt>
                <c:pt idx="27606">
                  <c:v>2.1606000000001351</c:v>
                </c:pt>
                <c:pt idx="27607">
                  <c:v>2.1607000000001353</c:v>
                </c:pt>
                <c:pt idx="27608">
                  <c:v>2.1608000000001355</c:v>
                </c:pt>
                <c:pt idx="27609">
                  <c:v>2.1609000000001357</c:v>
                </c:pt>
                <c:pt idx="27610">
                  <c:v>2.1610000000001359</c:v>
                </c:pt>
                <c:pt idx="27611">
                  <c:v>2.1611000000001361</c:v>
                </c:pt>
                <c:pt idx="27612">
                  <c:v>2.1612000000001363</c:v>
                </c:pt>
                <c:pt idx="27613">
                  <c:v>2.1613000000001366</c:v>
                </c:pt>
                <c:pt idx="27614">
                  <c:v>2.1614000000001368</c:v>
                </c:pt>
                <c:pt idx="27615">
                  <c:v>2.161500000000137</c:v>
                </c:pt>
                <c:pt idx="27616">
                  <c:v>2.1616000000001372</c:v>
                </c:pt>
                <c:pt idx="27617">
                  <c:v>2.1617000000001374</c:v>
                </c:pt>
                <c:pt idx="27618">
                  <c:v>2.1618000000001376</c:v>
                </c:pt>
                <c:pt idx="27619">
                  <c:v>2.1619000000001378</c:v>
                </c:pt>
                <c:pt idx="27620">
                  <c:v>2.162000000000138</c:v>
                </c:pt>
                <c:pt idx="27621">
                  <c:v>2.1621000000001382</c:v>
                </c:pt>
                <c:pt idx="27622">
                  <c:v>2.1622000000001385</c:v>
                </c:pt>
                <c:pt idx="27623">
                  <c:v>2.1623000000001387</c:v>
                </c:pt>
                <c:pt idx="27624">
                  <c:v>2.1624000000001389</c:v>
                </c:pt>
                <c:pt idx="27625">
                  <c:v>2.1625000000001391</c:v>
                </c:pt>
                <c:pt idx="27626">
                  <c:v>2.1626000000001393</c:v>
                </c:pt>
                <c:pt idx="27627">
                  <c:v>2.1627000000001395</c:v>
                </c:pt>
                <c:pt idx="27628">
                  <c:v>2.1628000000001397</c:v>
                </c:pt>
                <c:pt idx="27629">
                  <c:v>2.1629000000001399</c:v>
                </c:pt>
                <c:pt idx="27630">
                  <c:v>2.1630000000001401</c:v>
                </c:pt>
                <c:pt idx="27631">
                  <c:v>2.1631000000001404</c:v>
                </c:pt>
                <c:pt idx="27632">
                  <c:v>2.1632000000001406</c:v>
                </c:pt>
                <c:pt idx="27633">
                  <c:v>2.1633000000001408</c:v>
                </c:pt>
                <c:pt idx="27634">
                  <c:v>2.163400000000141</c:v>
                </c:pt>
                <c:pt idx="27635">
                  <c:v>2.1635000000001412</c:v>
                </c:pt>
                <c:pt idx="27636">
                  <c:v>2.1636000000001414</c:v>
                </c:pt>
                <c:pt idx="27637">
                  <c:v>2.1637000000001416</c:v>
                </c:pt>
                <c:pt idx="27638">
                  <c:v>2.1638000000001418</c:v>
                </c:pt>
                <c:pt idx="27639">
                  <c:v>2.163900000000142</c:v>
                </c:pt>
                <c:pt idx="27640">
                  <c:v>2.1640000000001423</c:v>
                </c:pt>
                <c:pt idx="27641">
                  <c:v>2.1641000000001425</c:v>
                </c:pt>
                <c:pt idx="27642">
                  <c:v>2.1642000000001427</c:v>
                </c:pt>
                <c:pt idx="27643">
                  <c:v>2.1643000000001429</c:v>
                </c:pt>
                <c:pt idx="27644">
                  <c:v>2.1644000000001431</c:v>
                </c:pt>
                <c:pt idx="27645">
                  <c:v>2.1645000000001433</c:v>
                </c:pt>
                <c:pt idx="27646">
                  <c:v>2.1646000000001435</c:v>
                </c:pt>
                <c:pt idx="27647">
                  <c:v>2.1647000000001437</c:v>
                </c:pt>
                <c:pt idx="27648">
                  <c:v>2.1648000000001439</c:v>
                </c:pt>
                <c:pt idx="27649">
                  <c:v>2.1649000000001442</c:v>
                </c:pt>
                <c:pt idx="27650">
                  <c:v>2.1650000000001444</c:v>
                </c:pt>
                <c:pt idx="27651">
                  <c:v>2.1651000000001446</c:v>
                </c:pt>
                <c:pt idx="27652">
                  <c:v>2.1652000000001448</c:v>
                </c:pt>
                <c:pt idx="27653">
                  <c:v>2.165300000000145</c:v>
                </c:pt>
                <c:pt idx="27654">
                  <c:v>2.1654000000001452</c:v>
                </c:pt>
                <c:pt idx="27655">
                  <c:v>2.1655000000001454</c:v>
                </c:pt>
                <c:pt idx="27656">
                  <c:v>2.1656000000001456</c:v>
                </c:pt>
                <c:pt idx="27657">
                  <c:v>2.1657000000001458</c:v>
                </c:pt>
                <c:pt idx="27658">
                  <c:v>2.1658000000001461</c:v>
                </c:pt>
                <c:pt idx="27659">
                  <c:v>2.1659000000001463</c:v>
                </c:pt>
                <c:pt idx="27660">
                  <c:v>2.1660000000001465</c:v>
                </c:pt>
                <c:pt idx="27661">
                  <c:v>2.1661000000001467</c:v>
                </c:pt>
                <c:pt idx="27662">
                  <c:v>2.1662000000001469</c:v>
                </c:pt>
                <c:pt idx="27663">
                  <c:v>2.1663000000001471</c:v>
                </c:pt>
                <c:pt idx="27664">
                  <c:v>2.1664000000001473</c:v>
                </c:pt>
                <c:pt idx="27665">
                  <c:v>2.1665000000001475</c:v>
                </c:pt>
                <c:pt idx="27666">
                  <c:v>2.1666000000001477</c:v>
                </c:pt>
                <c:pt idx="27667">
                  <c:v>2.166700000000148</c:v>
                </c:pt>
                <c:pt idx="27668">
                  <c:v>2.1668000000001482</c:v>
                </c:pt>
                <c:pt idx="27669">
                  <c:v>2.1669000000001484</c:v>
                </c:pt>
                <c:pt idx="27670">
                  <c:v>2.1670000000001486</c:v>
                </c:pt>
                <c:pt idx="27671">
                  <c:v>2.1671000000001488</c:v>
                </c:pt>
                <c:pt idx="27672">
                  <c:v>2.167200000000149</c:v>
                </c:pt>
                <c:pt idx="27673">
                  <c:v>2.1673000000001492</c:v>
                </c:pt>
                <c:pt idx="27674">
                  <c:v>2.1674000000001494</c:v>
                </c:pt>
                <c:pt idx="27675">
                  <c:v>2.1675000000001496</c:v>
                </c:pt>
                <c:pt idx="27676">
                  <c:v>2.1676000000001499</c:v>
                </c:pt>
                <c:pt idx="27677">
                  <c:v>2.1677000000001501</c:v>
                </c:pt>
                <c:pt idx="27678">
                  <c:v>2.1678000000001503</c:v>
                </c:pt>
                <c:pt idx="27679">
                  <c:v>2.1679000000001505</c:v>
                </c:pt>
                <c:pt idx="27680">
                  <c:v>2.1680000000001507</c:v>
                </c:pt>
                <c:pt idx="27681">
                  <c:v>2.1681000000001509</c:v>
                </c:pt>
                <c:pt idx="27682">
                  <c:v>2.1682000000001511</c:v>
                </c:pt>
                <c:pt idx="27683">
                  <c:v>2.1683000000001513</c:v>
                </c:pt>
                <c:pt idx="27684">
                  <c:v>2.1684000000001515</c:v>
                </c:pt>
                <c:pt idx="27685">
                  <c:v>2.1685000000001518</c:v>
                </c:pt>
                <c:pt idx="27686">
                  <c:v>2.168600000000152</c:v>
                </c:pt>
                <c:pt idx="27687">
                  <c:v>2.1687000000001522</c:v>
                </c:pt>
                <c:pt idx="27688">
                  <c:v>2.1688000000001524</c:v>
                </c:pt>
                <c:pt idx="27689">
                  <c:v>2.1689000000001526</c:v>
                </c:pt>
                <c:pt idx="27690">
                  <c:v>2.1690000000001528</c:v>
                </c:pt>
                <c:pt idx="27691">
                  <c:v>2.169100000000153</c:v>
                </c:pt>
                <c:pt idx="27692">
                  <c:v>2.1692000000001532</c:v>
                </c:pt>
                <c:pt idx="27693">
                  <c:v>2.1693000000001534</c:v>
                </c:pt>
                <c:pt idx="27694">
                  <c:v>2.1694000000001536</c:v>
                </c:pt>
                <c:pt idx="27695">
                  <c:v>2.1695000000001539</c:v>
                </c:pt>
                <c:pt idx="27696">
                  <c:v>2.1696000000001541</c:v>
                </c:pt>
                <c:pt idx="27697">
                  <c:v>2.1697000000001543</c:v>
                </c:pt>
                <c:pt idx="27698">
                  <c:v>2.1698000000001545</c:v>
                </c:pt>
                <c:pt idx="27699">
                  <c:v>2.1699000000001547</c:v>
                </c:pt>
                <c:pt idx="27700">
                  <c:v>2.1700000000001549</c:v>
                </c:pt>
                <c:pt idx="27701">
                  <c:v>2.1701000000001551</c:v>
                </c:pt>
                <c:pt idx="27702">
                  <c:v>2.1702000000001553</c:v>
                </c:pt>
                <c:pt idx="27703">
                  <c:v>2.1703000000001555</c:v>
                </c:pt>
                <c:pt idx="27704">
                  <c:v>2.1704000000001558</c:v>
                </c:pt>
                <c:pt idx="27705">
                  <c:v>2.170500000000156</c:v>
                </c:pt>
                <c:pt idx="27706">
                  <c:v>2.1706000000001562</c:v>
                </c:pt>
                <c:pt idx="27707">
                  <c:v>2.1707000000001564</c:v>
                </c:pt>
                <c:pt idx="27708">
                  <c:v>2.1708000000001566</c:v>
                </c:pt>
                <c:pt idx="27709">
                  <c:v>2.1709000000001568</c:v>
                </c:pt>
                <c:pt idx="27710">
                  <c:v>2.171000000000157</c:v>
                </c:pt>
                <c:pt idx="27711">
                  <c:v>2.1711000000001572</c:v>
                </c:pt>
                <c:pt idx="27712">
                  <c:v>2.1712000000001574</c:v>
                </c:pt>
                <c:pt idx="27713">
                  <c:v>2.1713000000001577</c:v>
                </c:pt>
                <c:pt idx="27714">
                  <c:v>2.1714000000001579</c:v>
                </c:pt>
                <c:pt idx="27715">
                  <c:v>2.1715000000001581</c:v>
                </c:pt>
                <c:pt idx="27716">
                  <c:v>2.1716000000001583</c:v>
                </c:pt>
                <c:pt idx="27717">
                  <c:v>2.1717000000001585</c:v>
                </c:pt>
                <c:pt idx="27718">
                  <c:v>2.1718000000001587</c:v>
                </c:pt>
                <c:pt idx="27719">
                  <c:v>2.1719000000001589</c:v>
                </c:pt>
                <c:pt idx="27720">
                  <c:v>2.1720000000001591</c:v>
                </c:pt>
                <c:pt idx="27721">
                  <c:v>2.1721000000001593</c:v>
                </c:pt>
                <c:pt idx="27722">
                  <c:v>2.1722000000001596</c:v>
                </c:pt>
                <c:pt idx="27723">
                  <c:v>2.1723000000001598</c:v>
                </c:pt>
                <c:pt idx="27724">
                  <c:v>2.17240000000016</c:v>
                </c:pt>
                <c:pt idx="27725">
                  <c:v>2.1725000000001602</c:v>
                </c:pt>
                <c:pt idx="27726">
                  <c:v>2.1726000000001604</c:v>
                </c:pt>
                <c:pt idx="27727">
                  <c:v>2.1727000000001606</c:v>
                </c:pt>
                <c:pt idx="27728">
                  <c:v>2.1728000000001608</c:v>
                </c:pt>
                <c:pt idx="27729">
                  <c:v>2.172900000000161</c:v>
                </c:pt>
                <c:pt idx="27730">
                  <c:v>2.1730000000001612</c:v>
                </c:pt>
                <c:pt idx="27731">
                  <c:v>2.1731000000001615</c:v>
                </c:pt>
                <c:pt idx="27732">
                  <c:v>2.1732000000001617</c:v>
                </c:pt>
                <c:pt idx="27733">
                  <c:v>2.1733000000001619</c:v>
                </c:pt>
                <c:pt idx="27734">
                  <c:v>2.1734000000001621</c:v>
                </c:pt>
                <c:pt idx="27735">
                  <c:v>2.1735000000001623</c:v>
                </c:pt>
                <c:pt idx="27736">
                  <c:v>2.1736000000001625</c:v>
                </c:pt>
                <c:pt idx="27737">
                  <c:v>2.1737000000001627</c:v>
                </c:pt>
                <c:pt idx="27738">
                  <c:v>2.1738000000001629</c:v>
                </c:pt>
                <c:pt idx="27739">
                  <c:v>2.1739000000001631</c:v>
                </c:pt>
                <c:pt idx="27740">
                  <c:v>2.1740000000001634</c:v>
                </c:pt>
                <c:pt idx="27741">
                  <c:v>2.1741000000001636</c:v>
                </c:pt>
                <c:pt idx="27742">
                  <c:v>2.1742000000001638</c:v>
                </c:pt>
                <c:pt idx="27743">
                  <c:v>2.174300000000164</c:v>
                </c:pt>
                <c:pt idx="27744">
                  <c:v>2.1744000000001642</c:v>
                </c:pt>
                <c:pt idx="27745">
                  <c:v>2.1745000000001644</c:v>
                </c:pt>
                <c:pt idx="27746">
                  <c:v>2.1746000000001646</c:v>
                </c:pt>
                <c:pt idx="27747">
                  <c:v>2.1747000000001648</c:v>
                </c:pt>
                <c:pt idx="27748">
                  <c:v>2.174800000000165</c:v>
                </c:pt>
                <c:pt idx="27749">
                  <c:v>2.1749000000001653</c:v>
                </c:pt>
                <c:pt idx="27750">
                  <c:v>2.1750000000001655</c:v>
                </c:pt>
                <c:pt idx="27751">
                  <c:v>2.1751000000001657</c:v>
                </c:pt>
                <c:pt idx="27752">
                  <c:v>2.1752000000001659</c:v>
                </c:pt>
                <c:pt idx="27753">
                  <c:v>2.1753000000001661</c:v>
                </c:pt>
                <c:pt idx="27754">
                  <c:v>2.1754000000001663</c:v>
                </c:pt>
                <c:pt idx="27755">
                  <c:v>2.1755000000001665</c:v>
                </c:pt>
                <c:pt idx="27756">
                  <c:v>2.1756000000001667</c:v>
                </c:pt>
                <c:pt idx="27757">
                  <c:v>2.1757000000001669</c:v>
                </c:pt>
                <c:pt idx="27758">
                  <c:v>2.1758000000001672</c:v>
                </c:pt>
                <c:pt idx="27759">
                  <c:v>2.1759000000001674</c:v>
                </c:pt>
                <c:pt idx="27760">
                  <c:v>2.1760000000001676</c:v>
                </c:pt>
                <c:pt idx="27761">
                  <c:v>2.1761000000001678</c:v>
                </c:pt>
                <c:pt idx="27762">
                  <c:v>2.176200000000168</c:v>
                </c:pt>
                <c:pt idx="27763">
                  <c:v>2.1763000000001682</c:v>
                </c:pt>
                <c:pt idx="27764">
                  <c:v>2.1764000000001684</c:v>
                </c:pt>
                <c:pt idx="27765">
                  <c:v>2.1765000000001686</c:v>
                </c:pt>
                <c:pt idx="27766">
                  <c:v>2.1766000000001688</c:v>
                </c:pt>
                <c:pt idx="27767">
                  <c:v>2.1767000000001691</c:v>
                </c:pt>
                <c:pt idx="27768">
                  <c:v>2.1768000000001693</c:v>
                </c:pt>
                <c:pt idx="27769">
                  <c:v>2.1769000000001695</c:v>
                </c:pt>
                <c:pt idx="27770">
                  <c:v>2.1770000000001697</c:v>
                </c:pt>
                <c:pt idx="27771">
                  <c:v>2.1771000000001699</c:v>
                </c:pt>
                <c:pt idx="27772">
                  <c:v>2.1772000000001701</c:v>
                </c:pt>
                <c:pt idx="27773">
                  <c:v>2.1773000000001703</c:v>
                </c:pt>
                <c:pt idx="27774">
                  <c:v>2.1774000000001705</c:v>
                </c:pt>
                <c:pt idx="27775">
                  <c:v>2.1775000000001707</c:v>
                </c:pt>
                <c:pt idx="27776">
                  <c:v>2.177600000000171</c:v>
                </c:pt>
                <c:pt idx="27777">
                  <c:v>2.1777000000001712</c:v>
                </c:pt>
                <c:pt idx="27778">
                  <c:v>2.1778000000001714</c:v>
                </c:pt>
                <c:pt idx="27779">
                  <c:v>2.1779000000001716</c:v>
                </c:pt>
                <c:pt idx="27780">
                  <c:v>2.1780000000001718</c:v>
                </c:pt>
                <c:pt idx="27781">
                  <c:v>2.178100000000172</c:v>
                </c:pt>
                <c:pt idx="27782">
                  <c:v>2.1782000000001722</c:v>
                </c:pt>
                <c:pt idx="27783">
                  <c:v>2.1783000000001724</c:v>
                </c:pt>
                <c:pt idx="27784">
                  <c:v>2.1784000000001726</c:v>
                </c:pt>
                <c:pt idx="27785">
                  <c:v>2.1785000000001729</c:v>
                </c:pt>
                <c:pt idx="27786">
                  <c:v>2.1786000000001731</c:v>
                </c:pt>
                <c:pt idx="27787">
                  <c:v>2.1787000000001733</c:v>
                </c:pt>
                <c:pt idx="27788">
                  <c:v>2.1788000000001735</c:v>
                </c:pt>
                <c:pt idx="27789">
                  <c:v>2.1789000000001737</c:v>
                </c:pt>
                <c:pt idx="27790">
                  <c:v>2.1790000000001739</c:v>
                </c:pt>
                <c:pt idx="27791">
                  <c:v>2.1791000000001741</c:v>
                </c:pt>
                <c:pt idx="27792">
                  <c:v>2.1792000000001743</c:v>
                </c:pt>
                <c:pt idx="27793">
                  <c:v>2.1793000000001745</c:v>
                </c:pt>
                <c:pt idx="27794">
                  <c:v>2.1794000000001748</c:v>
                </c:pt>
                <c:pt idx="27795">
                  <c:v>2.179500000000175</c:v>
                </c:pt>
                <c:pt idx="27796">
                  <c:v>2.1796000000001752</c:v>
                </c:pt>
                <c:pt idx="27797">
                  <c:v>2.1797000000001754</c:v>
                </c:pt>
                <c:pt idx="27798">
                  <c:v>2.1798000000001756</c:v>
                </c:pt>
                <c:pt idx="27799">
                  <c:v>2.1799000000001758</c:v>
                </c:pt>
                <c:pt idx="27800">
                  <c:v>2.180000000000176</c:v>
                </c:pt>
                <c:pt idx="27801">
                  <c:v>2.1801000000001762</c:v>
                </c:pt>
                <c:pt idx="27802">
                  <c:v>2.1802000000001764</c:v>
                </c:pt>
                <c:pt idx="27803">
                  <c:v>2.1803000000001767</c:v>
                </c:pt>
                <c:pt idx="27804">
                  <c:v>2.1804000000001769</c:v>
                </c:pt>
                <c:pt idx="27805">
                  <c:v>2.1805000000001771</c:v>
                </c:pt>
                <c:pt idx="27806">
                  <c:v>2.1806000000001773</c:v>
                </c:pt>
                <c:pt idx="27807">
                  <c:v>2.1807000000001775</c:v>
                </c:pt>
                <c:pt idx="27808">
                  <c:v>2.1808000000001777</c:v>
                </c:pt>
                <c:pt idx="27809">
                  <c:v>2.1809000000001779</c:v>
                </c:pt>
                <c:pt idx="27810">
                  <c:v>2.1810000000001781</c:v>
                </c:pt>
                <c:pt idx="27811">
                  <c:v>2.1811000000001783</c:v>
                </c:pt>
                <c:pt idx="27812">
                  <c:v>2.1812000000001786</c:v>
                </c:pt>
                <c:pt idx="27813">
                  <c:v>2.1813000000001788</c:v>
                </c:pt>
                <c:pt idx="27814">
                  <c:v>2.181400000000179</c:v>
                </c:pt>
                <c:pt idx="27815">
                  <c:v>2.1815000000001792</c:v>
                </c:pt>
                <c:pt idx="27816">
                  <c:v>2.1816000000001794</c:v>
                </c:pt>
                <c:pt idx="27817">
                  <c:v>2.1817000000001796</c:v>
                </c:pt>
                <c:pt idx="27818">
                  <c:v>2.1818000000001798</c:v>
                </c:pt>
                <c:pt idx="27819">
                  <c:v>2.18190000000018</c:v>
                </c:pt>
                <c:pt idx="27820">
                  <c:v>2.1820000000001802</c:v>
                </c:pt>
                <c:pt idx="27821">
                  <c:v>2.1821000000001805</c:v>
                </c:pt>
                <c:pt idx="27822">
                  <c:v>2.1822000000001807</c:v>
                </c:pt>
                <c:pt idx="27823">
                  <c:v>2.1823000000001809</c:v>
                </c:pt>
                <c:pt idx="27824">
                  <c:v>2.1824000000001811</c:v>
                </c:pt>
                <c:pt idx="27825">
                  <c:v>2.1825000000001813</c:v>
                </c:pt>
                <c:pt idx="27826">
                  <c:v>2.1826000000001815</c:v>
                </c:pt>
                <c:pt idx="27827">
                  <c:v>2.1827000000001817</c:v>
                </c:pt>
                <c:pt idx="27828">
                  <c:v>2.1828000000001819</c:v>
                </c:pt>
                <c:pt idx="27829">
                  <c:v>2.1829000000001821</c:v>
                </c:pt>
                <c:pt idx="27830">
                  <c:v>2.1830000000001824</c:v>
                </c:pt>
                <c:pt idx="27831">
                  <c:v>2.1831000000001826</c:v>
                </c:pt>
                <c:pt idx="27832">
                  <c:v>2.1832000000001828</c:v>
                </c:pt>
                <c:pt idx="27833">
                  <c:v>2.183300000000183</c:v>
                </c:pt>
                <c:pt idx="27834">
                  <c:v>2.1834000000001832</c:v>
                </c:pt>
                <c:pt idx="27835">
                  <c:v>2.1835000000001834</c:v>
                </c:pt>
                <c:pt idx="27836">
                  <c:v>2.1836000000001836</c:v>
                </c:pt>
                <c:pt idx="27837">
                  <c:v>2.1837000000001838</c:v>
                </c:pt>
                <c:pt idx="27838">
                  <c:v>2.183800000000184</c:v>
                </c:pt>
                <c:pt idx="27839">
                  <c:v>2.1839000000001842</c:v>
                </c:pt>
                <c:pt idx="27840">
                  <c:v>2.1840000000001845</c:v>
                </c:pt>
                <c:pt idx="27841">
                  <c:v>2.1841000000001847</c:v>
                </c:pt>
                <c:pt idx="27842">
                  <c:v>2.1842000000001849</c:v>
                </c:pt>
                <c:pt idx="27843">
                  <c:v>2.1843000000001851</c:v>
                </c:pt>
                <c:pt idx="27844">
                  <c:v>2.1844000000001853</c:v>
                </c:pt>
                <c:pt idx="27845">
                  <c:v>2.1845000000001855</c:v>
                </c:pt>
                <c:pt idx="27846">
                  <c:v>2.1846000000001857</c:v>
                </c:pt>
                <c:pt idx="27847">
                  <c:v>2.1847000000001859</c:v>
                </c:pt>
                <c:pt idx="27848">
                  <c:v>2.1848000000001861</c:v>
                </c:pt>
                <c:pt idx="27849">
                  <c:v>2.1849000000001864</c:v>
                </c:pt>
                <c:pt idx="27850">
                  <c:v>2.1850000000001866</c:v>
                </c:pt>
                <c:pt idx="27851">
                  <c:v>2.1851000000001868</c:v>
                </c:pt>
                <c:pt idx="27852">
                  <c:v>2.185200000000187</c:v>
                </c:pt>
                <c:pt idx="27853">
                  <c:v>2.1853000000001872</c:v>
                </c:pt>
                <c:pt idx="27854">
                  <c:v>2.1854000000001874</c:v>
                </c:pt>
                <c:pt idx="27855">
                  <c:v>2.1855000000001876</c:v>
                </c:pt>
                <c:pt idx="27856">
                  <c:v>2.1856000000001878</c:v>
                </c:pt>
                <c:pt idx="27857">
                  <c:v>2.185700000000188</c:v>
                </c:pt>
                <c:pt idx="27858">
                  <c:v>2.1858000000001883</c:v>
                </c:pt>
                <c:pt idx="27859">
                  <c:v>2.1859000000001885</c:v>
                </c:pt>
                <c:pt idx="27860">
                  <c:v>2.1860000000001887</c:v>
                </c:pt>
                <c:pt idx="27861">
                  <c:v>2.1861000000001889</c:v>
                </c:pt>
                <c:pt idx="27862">
                  <c:v>2.1862000000001891</c:v>
                </c:pt>
                <c:pt idx="27863">
                  <c:v>2.1863000000001893</c:v>
                </c:pt>
                <c:pt idx="27864">
                  <c:v>2.1864000000001895</c:v>
                </c:pt>
                <c:pt idx="27865">
                  <c:v>2.1865000000001897</c:v>
                </c:pt>
                <c:pt idx="27866">
                  <c:v>2.1866000000001899</c:v>
                </c:pt>
                <c:pt idx="27867">
                  <c:v>2.1867000000001902</c:v>
                </c:pt>
                <c:pt idx="27868">
                  <c:v>2.1868000000001904</c:v>
                </c:pt>
                <c:pt idx="27869">
                  <c:v>2.1869000000001906</c:v>
                </c:pt>
                <c:pt idx="27870">
                  <c:v>2.1870000000001908</c:v>
                </c:pt>
                <c:pt idx="27871">
                  <c:v>2.187100000000191</c:v>
                </c:pt>
                <c:pt idx="27872">
                  <c:v>2.1872000000001912</c:v>
                </c:pt>
                <c:pt idx="27873">
                  <c:v>2.1873000000001914</c:v>
                </c:pt>
                <c:pt idx="27874">
                  <c:v>2.1874000000001916</c:v>
                </c:pt>
                <c:pt idx="27875">
                  <c:v>2.1875000000001918</c:v>
                </c:pt>
                <c:pt idx="27876">
                  <c:v>2.1876000000001921</c:v>
                </c:pt>
                <c:pt idx="27877">
                  <c:v>2.1877000000001923</c:v>
                </c:pt>
                <c:pt idx="27878">
                  <c:v>2.1878000000001925</c:v>
                </c:pt>
                <c:pt idx="27879">
                  <c:v>2.1879000000001927</c:v>
                </c:pt>
                <c:pt idx="27880">
                  <c:v>2.1880000000001929</c:v>
                </c:pt>
                <c:pt idx="27881">
                  <c:v>2.1881000000001931</c:v>
                </c:pt>
                <c:pt idx="27882">
                  <c:v>2.1882000000001933</c:v>
                </c:pt>
                <c:pt idx="27883">
                  <c:v>2.1883000000001935</c:v>
                </c:pt>
                <c:pt idx="27884">
                  <c:v>2.1884000000001937</c:v>
                </c:pt>
                <c:pt idx="27885">
                  <c:v>2.188500000000194</c:v>
                </c:pt>
                <c:pt idx="27886">
                  <c:v>2.1886000000001942</c:v>
                </c:pt>
                <c:pt idx="27887">
                  <c:v>2.1887000000001944</c:v>
                </c:pt>
                <c:pt idx="27888">
                  <c:v>2.1888000000001946</c:v>
                </c:pt>
                <c:pt idx="27889">
                  <c:v>2.1889000000001948</c:v>
                </c:pt>
                <c:pt idx="27890">
                  <c:v>2.189000000000195</c:v>
                </c:pt>
                <c:pt idx="27891">
                  <c:v>2.1891000000001952</c:v>
                </c:pt>
                <c:pt idx="27892">
                  <c:v>2.1892000000001954</c:v>
                </c:pt>
                <c:pt idx="27893">
                  <c:v>2.1893000000001956</c:v>
                </c:pt>
                <c:pt idx="27894">
                  <c:v>2.1894000000001959</c:v>
                </c:pt>
                <c:pt idx="27895">
                  <c:v>2.1895000000001961</c:v>
                </c:pt>
                <c:pt idx="27896">
                  <c:v>2.1896000000001963</c:v>
                </c:pt>
                <c:pt idx="27897">
                  <c:v>2.1897000000001965</c:v>
                </c:pt>
                <c:pt idx="27898">
                  <c:v>2.1898000000001967</c:v>
                </c:pt>
                <c:pt idx="27899">
                  <c:v>2.1899000000001969</c:v>
                </c:pt>
                <c:pt idx="27900">
                  <c:v>2.1900000000001971</c:v>
                </c:pt>
                <c:pt idx="27901">
                  <c:v>2.1901000000001973</c:v>
                </c:pt>
                <c:pt idx="27902">
                  <c:v>2.1902000000001975</c:v>
                </c:pt>
                <c:pt idx="27903">
                  <c:v>2.1903000000001978</c:v>
                </c:pt>
                <c:pt idx="27904">
                  <c:v>2.190400000000198</c:v>
                </c:pt>
                <c:pt idx="27905">
                  <c:v>2.1905000000001982</c:v>
                </c:pt>
                <c:pt idx="27906">
                  <c:v>2.1906000000001984</c:v>
                </c:pt>
                <c:pt idx="27907">
                  <c:v>2.1907000000001986</c:v>
                </c:pt>
                <c:pt idx="27908">
                  <c:v>2.1908000000001988</c:v>
                </c:pt>
                <c:pt idx="27909">
                  <c:v>2.190900000000199</c:v>
                </c:pt>
                <c:pt idx="27910">
                  <c:v>2.1910000000001992</c:v>
                </c:pt>
                <c:pt idx="27911">
                  <c:v>2.1911000000001994</c:v>
                </c:pt>
                <c:pt idx="27912">
                  <c:v>2.1912000000001997</c:v>
                </c:pt>
                <c:pt idx="27913">
                  <c:v>2.1913000000001999</c:v>
                </c:pt>
                <c:pt idx="27914">
                  <c:v>2.1914000000002001</c:v>
                </c:pt>
                <c:pt idx="27915">
                  <c:v>2.1915000000002003</c:v>
                </c:pt>
                <c:pt idx="27916">
                  <c:v>2.1916000000002005</c:v>
                </c:pt>
                <c:pt idx="27917">
                  <c:v>2.1917000000002007</c:v>
                </c:pt>
                <c:pt idx="27918">
                  <c:v>2.1918000000002009</c:v>
                </c:pt>
                <c:pt idx="27919">
                  <c:v>2.1919000000002011</c:v>
                </c:pt>
                <c:pt idx="27920">
                  <c:v>2.1920000000002013</c:v>
                </c:pt>
                <c:pt idx="27921">
                  <c:v>2.1921000000002016</c:v>
                </c:pt>
                <c:pt idx="27922">
                  <c:v>2.1922000000002018</c:v>
                </c:pt>
                <c:pt idx="27923">
                  <c:v>2.192300000000202</c:v>
                </c:pt>
                <c:pt idx="27924">
                  <c:v>2.1924000000002022</c:v>
                </c:pt>
                <c:pt idx="27925">
                  <c:v>2.1925000000002024</c:v>
                </c:pt>
                <c:pt idx="27926">
                  <c:v>2.1926000000002026</c:v>
                </c:pt>
                <c:pt idx="27927">
                  <c:v>2.1927000000002028</c:v>
                </c:pt>
                <c:pt idx="27928">
                  <c:v>2.192800000000203</c:v>
                </c:pt>
                <c:pt idx="27929">
                  <c:v>2.1929000000002032</c:v>
                </c:pt>
                <c:pt idx="27930">
                  <c:v>2.1930000000002035</c:v>
                </c:pt>
                <c:pt idx="27931">
                  <c:v>2.1931000000002037</c:v>
                </c:pt>
                <c:pt idx="27932">
                  <c:v>2.1932000000002039</c:v>
                </c:pt>
                <c:pt idx="27933">
                  <c:v>2.1933000000002041</c:v>
                </c:pt>
                <c:pt idx="27934">
                  <c:v>2.1934000000002043</c:v>
                </c:pt>
                <c:pt idx="27935">
                  <c:v>2.1935000000002045</c:v>
                </c:pt>
                <c:pt idx="27936">
                  <c:v>2.1936000000002047</c:v>
                </c:pt>
                <c:pt idx="27937">
                  <c:v>2.1937000000002049</c:v>
                </c:pt>
                <c:pt idx="27938">
                  <c:v>2.1938000000002051</c:v>
                </c:pt>
                <c:pt idx="27939">
                  <c:v>2.1939000000002054</c:v>
                </c:pt>
                <c:pt idx="27940">
                  <c:v>2.1940000000002056</c:v>
                </c:pt>
                <c:pt idx="27941">
                  <c:v>2.1941000000002058</c:v>
                </c:pt>
                <c:pt idx="27942">
                  <c:v>2.194200000000206</c:v>
                </c:pt>
                <c:pt idx="27943">
                  <c:v>2.1943000000002062</c:v>
                </c:pt>
                <c:pt idx="27944">
                  <c:v>2.1944000000002064</c:v>
                </c:pt>
                <c:pt idx="27945">
                  <c:v>2.1945000000002066</c:v>
                </c:pt>
                <c:pt idx="27946">
                  <c:v>2.1946000000002068</c:v>
                </c:pt>
                <c:pt idx="27947">
                  <c:v>2.194700000000207</c:v>
                </c:pt>
                <c:pt idx="27948">
                  <c:v>2.1948000000002073</c:v>
                </c:pt>
                <c:pt idx="27949">
                  <c:v>2.1949000000002075</c:v>
                </c:pt>
                <c:pt idx="27950">
                  <c:v>2.1950000000002077</c:v>
                </c:pt>
                <c:pt idx="27951">
                  <c:v>2.1951000000002079</c:v>
                </c:pt>
                <c:pt idx="27952">
                  <c:v>2.1952000000002081</c:v>
                </c:pt>
                <c:pt idx="27953">
                  <c:v>2.1953000000002083</c:v>
                </c:pt>
                <c:pt idx="27954">
                  <c:v>2.1954000000002085</c:v>
                </c:pt>
                <c:pt idx="27955">
                  <c:v>2.1955000000002087</c:v>
                </c:pt>
                <c:pt idx="27956">
                  <c:v>2.1956000000002089</c:v>
                </c:pt>
                <c:pt idx="27957">
                  <c:v>2.1957000000002092</c:v>
                </c:pt>
                <c:pt idx="27958">
                  <c:v>2.1958000000002094</c:v>
                </c:pt>
                <c:pt idx="27959">
                  <c:v>2.1959000000002096</c:v>
                </c:pt>
                <c:pt idx="27960">
                  <c:v>2.1960000000002098</c:v>
                </c:pt>
                <c:pt idx="27961">
                  <c:v>2.19610000000021</c:v>
                </c:pt>
                <c:pt idx="27962">
                  <c:v>2.1962000000002102</c:v>
                </c:pt>
                <c:pt idx="27963">
                  <c:v>2.1963000000002104</c:v>
                </c:pt>
                <c:pt idx="27964">
                  <c:v>2.1964000000002106</c:v>
                </c:pt>
                <c:pt idx="27965">
                  <c:v>2.1965000000002108</c:v>
                </c:pt>
                <c:pt idx="27966">
                  <c:v>2.1966000000002111</c:v>
                </c:pt>
                <c:pt idx="27967">
                  <c:v>2.1967000000002113</c:v>
                </c:pt>
                <c:pt idx="27968">
                  <c:v>2.1968000000002115</c:v>
                </c:pt>
                <c:pt idx="27969">
                  <c:v>2.1969000000002117</c:v>
                </c:pt>
                <c:pt idx="27970">
                  <c:v>2.1970000000002119</c:v>
                </c:pt>
                <c:pt idx="27971">
                  <c:v>2.1971000000002121</c:v>
                </c:pt>
                <c:pt idx="27972">
                  <c:v>2.1972000000002123</c:v>
                </c:pt>
                <c:pt idx="27973">
                  <c:v>2.1973000000002125</c:v>
                </c:pt>
                <c:pt idx="27974">
                  <c:v>2.1974000000002127</c:v>
                </c:pt>
                <c:pt idx="27975">
                  <c:v>2.1975000000002129</c:v>
                </c:pt>
                <c:pt idx="27976">
                  <c:v>2.1976000000002132</c:v>
                </c:pt>
                <c:pt idx="27977">
                  <c:v>2.1977000000002134</c:v>
                </c:pt>
                <c:pt idx="27978">
                  <c:v>2.1978000000002136</c:v>
                </c:pt>
                <c:pt idx="27979">
                  <c:v>2.1979000000002138</c:v>
                </c:pt>
                <c:pt idx="27980">
                  <c:v>2.198000000000214</c:v>
                </c:pt>
                <c:pt idx="27981">
                  <c:v>2.1981000000002142</c:v>
                </c:pt>
                <c:pt idx="27982">
                  <c:v>2.1982000000002144</c:v>
                </c:pt>
                <c:pt idx="27983">
                  <c:v>2.1983000000002146</c:v>
                </c:pt>
                <c:pt idx="27984">
                  <c:v>2.1984000000002148</c:v>
                </c:pt>
                <c:pt idx="27985">
                  <c:v>2.1985000000002151</c:v>
                </c:pt>
                <c:pt idx="27986">
                  <c:v>2.1986000000002153</c:v>
                </c:pt>
                <c:pt idx="27987">
                  <c:v>2.1987000000002155</c:v>
                </c:pt>
                <c:pt idx="27988">
                  <c:v>2.1988000000002157</c:v>
                </c:pt>
                <c:pt idx="27989">
                  <c:v>2.1989000000002159</c:v>
                </c:pt>
                <c:pt idx="27990">
                  <c:v>2.1990000000002161</c:v>
                </c:pt>
                <c:pt idx="27991">
                  <c:v>2.1991000000002163</c:v>
                </c:pt>
                <c:pt idx="27992">
                  <c:v>2.1992000000002165</c:v>
                </c:pt>
                <c:pt idx="27993">
                  <c:v>2.1993000000002167</c:v>
                </c:pt>
                <c:pt idx="27994">
                  <c:v>2.199400000000217</c:v>
                </c:pt>
                <c:pt idx="27995">
                  <c:v>2.1995000000002172</c:v>
                </c:pt>
                <c:pt idx="27996">
                  <c:v>2.1996000000002174</c:v>
                </c:pt>
                <c:pt idx="27997">
                  <c:v>2.1997000000002176</c:v>
                </c:pt>
                <c:pt idx="27998">
                  <c:v>2.1998000000002178</c:v>
                </c:pt>
                <c:pt idx="27999">
                  <c:v>2.199900000000218</c:v>
                </c:pt>
                <c:pt idx="28000">
                  <c:v>2.2000000000002182</c:v>
                </c:pt>
                <c:pt idx="28001">
                  <c:v>2.2001000000002184</c:v>
                </c:pt>
                <c:pt idx="28002">
                  <c:v>2.2002000000002186</c:v>
                </c:pt>
                <c:pt idx="28003">
                  <c:v>2.2003000000002189</c:v>
                </c:pt>
                <c:pt idx="28004">
                  <c:v>2.2004000000002191</c:v>
                </c:pt>
                <c:pt idx="28005">
                  <c:v>2.2005000000002193</c:v>
                </c:pt>
                <c:pt idx="28006">
                  <c:v>2.2006000000002195</c:v>
                </c:pt>
                <c:pt idx="28007">
                  <c:v>2.2007000000002197</c:v>
                </c:pt>
                <c:pt idx="28008">
                  <c:v>2.2008000000002199</c:v>
                </c:pt>
                <c:pt idx="28009">
                  <c:v>2.2009000000002201</c:v>
                </c:pt>
                <c:pt idx="28010">
                  <c:v>2.2010000000002203</c:v>
                </c:pt>
                <c:pt idx="28011">
                  <c:v>2.2011000000002205</c:v>
                </c:pt>
                <c:pt idx="28012">
                  <c:v>2.2012000000002208</c:v>
                </c:pt>
                <c:pt idx="28013">
                  <c:v>2.201300000000221</c:v>
                </c:pt>
                <c:pt idx="28014">
                  <c:v>2.2014000000002212</c:v>
                </c:pt>
                <c:pt idx="28015">
                  <c:v>2.2015000000002214</c:v>
                </c:pt>
                <c:pt idx="28016">
                  <c:v>2.2016000000002216</c:v>
                </c:pt>
                <c:pt idx="28017">
                  <c:v>2.2017000000002218</c:v>
                </c:pt>
                <c:pt idx="28018">
                  <c:v>2.201800000000222</c:v>
                </c:pt>
                <c:pt idx="28019">
                  <c:v>2.2019000000002222</c:v>
                </c:pt>
                <c:pt idx="28020">
                  <c:v>2.2020000000002224</c:v>
                </c:pt>
                <c:pt idx="28021">
                  <c:v>2.2021000000002227</c:v>
                </c:pt>
                <c:pt idx="28022">
                  <c:v>2.2022000000002229</c:v>
                </c:pt>
                <c:pt idx="28023">
                  <c:v>2.2023000000002231</c:v>
                </c:pt>
                <c:pt idx="28024">
                  <c:v>2.2024000000002233</c:v>
                </c:pt>
                <c:pt idx="28025">
                  <c:v>2.2025000000002235</c:v>
                </c:pt>
                <c:pt idx="28026">
                  <c:v>2.2026000000002237</c:v>
                </c:pt>
                <c:pt idx="28027">
                  <c:v>2.2027000000002239</c:v>
                </c:pt>
                <c:pt idx="28028">
                  <c:v>2.2028000000002241</c:v>
                </c:pt>
                <c:pt idx="28029">
                  <c:v>2.2029000000002243</c:v>
                </c:pt>
                <c:pt idx="28030">
                  <c:v>2.2030000000002246</c:v>
                </c:pt>
                <c:pt idx="28031">
                  <c:v>2.2031000000002248</c:v>
                </c:pt>
                <c:pt idx="28032">
                  <c:v>2.203200000000225</c:v>
                </c:pt>
                <c:pt idx="28033">
                  <c:v>2.2033000000002252</c:v>
                </c:pt>
                <c:pt idx="28034">
                  <c:v>2.2034000000002254</c:v>
                </c:pt>
                <c:pt idx="28035">
                  <c:v>2.2035000000002256</c:v>
                </c:pt>
                <c:pt idx="28036">
                  <c:v>2.2036000000002258</c:v>
                </c:pt>
                <c:pt idx="28037">
                  <c:v>2.203700000000226</c:v>
                </c:pt>
                <c:pt idx="28038">
                  <c:v>2.2038000000002262</c:v>
                </c:pt>
                <c:pt idx="28039">
                  <c:v>2.2039000000002265</c:v>
                </c:pt>
                <c:pt idx="28040">
                  <c:v>2.2040000000002267</c:v>
                </c:pt>
                <c:pt idx="28041">
                  <c:v>2.2041000000002269</c:v>
                </c:pt>
                <c:pt idx="28042">
                  <c:v>2.2042000000002271</c:v>
                </c:pt>
                <c:pt idx="28043">
                  <c:v>2.2043000000002273</c:v>
                </c:pt>
                <c:pt idx="28044">
                  <c:v>2.2044000000002275</c:v>
                </c:pt>
                <c:pt idx="28045">
                  <c:v>2.2045000000002277</c:v>
                </c:pt>
                <c:pt idx="28046">
                  <c:v>2.2046000000002279</c:v>
                </c:pt>
                <c:pt idx="28047">
                  <c:v>2.2047000000002281</c:v>
                </c:pt>
                <c:pt idx="28048">
                  <c:v>2.2048000000002284</c:v>
                </c:pt>
                <c:pt idx="28049">
                  <c:v>2.2049000000002286</c:v>
                </c:pt>
                <c:pt idx="28050">
                  <c:v>2.2050000000002288</c:v>
                </c:pt>
                <c:pt idx="28051">
                  <c:v>2.205100000000229</c:v>
                </c:pt>
                <c:pt idx="28052">
                  <c:v>2.2052000000002292</c:v>
                </c:pt>
                <c:pt idx="28053">
                  <c:v>2.2053000000002294</c:v>
                </c:pt>
                <c:pt idx="28054">
                  <c:v>2.2054000000002296</c:v>
                </c:pt>
                <c:pt idx="28055">
                  <c:v>2.2055000000002298</c:v>
                </c:pt>
                <c:pt idx="28056">
                  <c:v>2.20560000000023</c:v>
                </c:pt>
                <c:pt idx="28057">
                  <c:v>2.2057000000002303</c:v>
                </c:pt>
                <c:pt idx="28058">
                  <c:v>2.2058000000002305</c:v>
                </c:pt>
                <c:pt idx="28059">
                  <c:v>2.2059000000002307</c:v>
                </c:pt>
                <c:pt idx="28060">
                  <c:v>2.2060000000002309</c:v>
                </c:pt>
                <c:pt idx="28061">
                  <c:v>2.2061000000002311</c:v>
                </c:pt>
                <c:pt idx="28062">
                  <c:v>2.2062000000002313</c:v>
                </c:pt>
                <c:pt idx="28063">
                  <c:v>2.2063000000002315</c:v>
                </c:pt>
                <c:pt idx="28064">
                  <c:v>2.2064000000002317</c:v>
                </c:pt>
                <c:pt idx="28065">
                  <c:v>2.2065000000002319</c:v>
                </c:pt>
                <c:pt idx="28066">
                  <c:v>2.2066000000002322</c:v>
                </c:pt>
                <c:pt idx="28067">
                  <c:v>2.2067000000002324</c:v>
                </c:pt>
                <c:pt idx="28068">
                  <c:v>2.2068000000002326</c:v>
                </c:pt>
                <c:pt idx="28069">
                  <c:v>2.2069000000002328</c:v>
                </c:pt>
                <c:pt idx="28070">
                  <c:v>2.207000000000233</c:v>
                </c:pt>
                <c:pt idx="28071">
                  <c:v>2.2071000000002332</c:v>
                </c:pt>
                <c:pt idx="28072">
                  <c:v>2.2072000000002334</c:v>
                </c:pt>
                <c:pt idx="28073">
                  <c:v>2.2073000000002336</c:v>
                </c:pt>
                <c:pt idx="28074">
                  <c:v>2.2074000000002338</c:v>
                </c:pt>
                <c:pt idx="28075">
                  <c:v>2.2075000000002341</c:v>
                </c:pt>
                <c:pt idx="28076">
                  <c:v>2.2076000000002343</c:v>
                </c:pt>
                <c:pt idx="28077">
                  <c:v>2.2077000000002345</c:v>
                </c:pt>
                <c:pt idx="28078">
                  <c:v>2.2078000000002347</c:v>
                </c:pt>
                <c:pt idx="28079">
                  <c:v>2.2079000000002349</c:v>
                </c:pt>
                <c:pt idx="28080">
                  <c:v>2.2080000000002351</c:v>
                </c:pt>
                <c:pt idx="28081">
                  <c:v>2.2081000000002353</c:v>
                </c:pt>
                <c:pt idx="28082">
                  <c:v>2.2082000000002355</c:v>
                </c:pt>
                <c:pt idx="28083">
                  <c:v>2.2083000000002357</c:v>
                </c:pt>
                <c:pt idx="28084">
                  <c:v>2.208400000000236</c:v>
                </c:pt>
                <c:pt idx="28085">
                  <c:v>2.2085000000002362</c:v>
                </c:pt>
                <c:pt idx="28086">
                  <c:v>2.2086000000002364</c:v>
                </c:pt>
                <c:pt idx="28087">
                  <c:v>2.2087000000002366</c:v>
                </c:pt>
                <c:pt idx="28088">
                  <c:v>2.2088000000002368</c:v>
                </c:pt>
                <c:pt idx="28089">
                  <c:v>2.208900000000237</c:v>
                </c:pt>
                <c:pt idx="28090">
                  <c:v>2.2090000000002372</c:v>
                </c:pt>
                <c:pt idx="28091">
                  <c:v>2.2091000000002374</c:v>
                </c:pt>
                <c:pt idx="28092">
                  <c:v>2.2092000000002376</c:v>
                </c:pt>
                <c:pt idx="28093">
                  <c:v>2.2093000000002379</c:v>
                </c:pt>
                <c:pt idx="28094">
                  <c:v>2.2094000000002381</c:v>
                </c:pt>
                <c:pt idx="28095">
                  <c:v>2.2095000000002383</c:v>
                </c:pt>
                <c:pt idx="28096">
                  <c:v>2.2096000000002385</c:v>
                </c:pt>
                <c:pt idx="28097">
                  <c:v>2.2097000000002387</c:v>
                </c:pt>
                <c:pt idx="28098">
                  <c:v>2.2098000000002389</c:v>
                </c:pt>
                <c:pt idx="28099">
                  <c:v>2.2099000000002391</c:v>
                </c:pt>
                <c:pt idx="28100">
                  <c:v>2.2100000000002393</c:v>
                </c:pt>
                <c:pt idx="28101">
                  <c:v>2.2101000000002395</c:v>
                </c:pt>
                <c:pt idx="28102">
                  <c:v>2.2102000000002398</c:v>
                </c:pt>
                <c:pt idx="28103">
                  <c:v>2.21030000000024</c:v>
                </c:pt>
                <c:pt idx="28104">
                  <c:v>2.2104000000002402</c:v>
                </c:pt>
                <c:pt idx="28105">
                  <c:v>2.2105000000002404</c:v>
                </c:pt>
                <c:pt idx="28106">
                  <c:v>2.2106000000002406</c:v>
                </c:pt>
                <c:pt idx="28107">
                  <c:v>2.2107000000002408</c:v>
                </c:pt>
                <c:pt idx="28108">
                  <c:v>2.210800000000241</c:v>
                </c:pt>
                <c:pt idx="28109">
                  <c:v>2.2109000000002412</c:v>
                </c:pt>
                <c:pt idx="28110">
                  <c:v>2.2110000000002414</c:v>
                </c:pt>
                <c:pt idx="28111">
                  <c:v>2.2111000000002416</c:v>
                </c:pt>
                <c:pt idx="28112">
                  <c:v>2.2112000000002419</c:v>
                </c:pt>
                <c:pt idx="28113">
                  <c:v>2.2113000000002421</c:v>
                </c:pt>
                <c:pt idx="28114">
                  <c:v>2.2114000000002423</c:v>
                </c:pt>
                <c:pt idx="28115">
                  <c:v>2.2115000000002425</c:v>
                </c:pt>
                <c:pt idx="28116">
                  <c:v>2.2116000000002427</c:v>
                </c:pt>
                <c:pt idx="28117">
                  <c:v>2.2117000000002429</c:v>
                </c:pt>
                <c:pt idx="28118">
                  <c:v>2.2118000000002431</c:v>
                </c:pt>
                <c:pt idx="28119">
                  <c:v>2.2119000000002433</c:v>
                </c:pt>
                <c:pt idx="28120">
                  <c:v>2.2120000000002435</c:v>
                </c:pt>
                <c:pt idx="28121">
                  <c:v>2.2121000000002438</c:v>
                </c:pt>
                <c:pt idx="28122">
                  <c:v>2.212200000000244</c:v>
                </c:pt>
                <c:pt idx="28123">
                  <c:v>2.2123000000002442</c:v>
                </c:pt>
                <c:pt idx="28124">
                  <c:v>2.2124000000002444</c:v>
                </c:pt>
                <c:pt idx="28125">
                  <c:v>2.2125000000002446</c:v>
                </c:pt>
                <c:pt idx="28126">
                  <c:v>2.2126000000002448</c:v>
                </c:pt>
                <c:pt idx="28127">
                  <c:v>2.212700000000245</c:v>
                </c:pt>
                <c:pt idx="28128">
                  <c:v>2.2128000000002452</c:v>
                </c:pt>
                <c:pt idx="28129">
                  <c:v>2.2129000000002454</c:v>
                </c:pt>
                <c:pt idx="28130">
                  <c:v>2.2130000000002457</c:v>
                </c:pt>
                <c:pt idx="28131">
                  <c:v>2.2131000000002459</c:v>
                </c:pt>
                <c:pt idx="28132">
                  <c:v>2.2132000000002461</c:v>
                </c:pt>
                <c:pt idx="28133">
                  <c:v>2.2133000000002463</c:v>
                </c:pt>
                <c:pt idx="28134">
                  <c:v>2.2134000000002465</c:v>
                </c:pt>
                <c:pt idx="28135">
                  <c:v>2.2135000000002467</c:v>
                </c:pt>
                <c:pt idx="28136">
                  <c:v>2.2136000000002469</c:v>
                </c:pt>
                <c:pt idx="28137">
                  <c:v>2.2137000000002471</c:v>
                </c:pt>
                <c:pt idx="28138">
                  <c:v>2.2138000000002473</c:v>
                </c:pt>
                <c:pt idx="28139">
                  <c:v>2.2139000000002476</c:v>
                </c:pt>
                <c:pt idx="28140">
                  <c:v>2.2140000000002478</c:v>
                </c:pt>
                <c:pt idx="28141">
                  <c:v>2.214100000000248</c:v>
                </c:pt>
                <c:pt idx="28142">
                  <c:v>2.2142000000002482</c:v>
                </c:pt>
                <c:pt idx="28143">
                  <c:v>2.2143000000002484</c:v>
                </c:pt>
                <c:pt idx="28144">
                  <c:v>2.2144000000002486</c:v>
                </c:pt>
                <c:pt idx="28145">
                  <c:v>2.2145000000002488</c:v>
                </c:pt>
                <c:pt idx="28146">
                  <c:v>2.214600000000249</c:v>
                </c:pt>
                <c:pt idx="28147">
                  <c:v>2.2147000000002492</c:v>
                </c:pt>
                <c:pt idx="28148">
                  <c:v>2.2148000000002495</c:v>
                </c:pt>
                <c:pt idx="28149">
                  <c:v>2.2149000000002497</c:v>
                </c:pt>
                <c:pt idx="28150">
                  <c:v>2.2150000000002499</c:v>
                </c:pt>
                <c:pt idx="28151">
                  <c:v>2.2151000000002501</c:v>
                </c:pt>
                <c:pt idx="28152">
                  <c:v>2.2152000000002503</c:v>
                </c:pt>
                <c:pt idx="28153">
                  <c:v>2.2153000000002505</c:v>
                </c:pt>
                <c:pt idx="28154">
                  <c:v>2.2154000000002507</c:v>
                </c:pt>
                <c:pt idx="28155">
                  <c:v>2.2155000000002509</c:v>
                </c:pt>
                <c:pt idx="28156">
                  <c:v>2.2156000000002511</c:v>
                </c:pt>
                <c:pt idx="28157">
                  <c:v>2.2157000000002514</c:v>
                </c:pt>
                <c:pt idx="28158">
                  <c:v>2.2158000000002516</c:v>
                </c:pt>
                <c:pt idx="28159">
                  <c:v>2.2159000000002518</c:v>
                </c:pt>
                <c:pt idx="28160">
                  <c:v>2.216000000000252</c:v>
                </c:pt>
                <c:pt idx="28161">
                  <c:v>2.2161000000002522</c:v>
                </c:pt>
                <c:pt idx="28162">
                  <c:v>2.2162000000002524</c:v>
                </c:pt>
                <c:pt idx="28163">
                  <c:v>2.2163000000002526</c:v>
                </c:pt>
                <c:pt idx="28164">
                  <c:v>2.2164000000002528</c:v>
                </c:pt>
                <c:pt idx="28165">
                  <c:v>2.216500000000253</c:v>
                </c:pt>
                <c:pt idx="28166">
                  <c:v>2.2166000000002533</c:v>
                </c:pt>
                <c:pt idx="28167">
                  <c:v>2.2167000000002535</c:v>
                </c:pt>
                <c:pt idx="28168">
                  <c:v>2.2168000000002537</c:v>
                </c:pt>
                <c:pt idx="28169">
                  <c:v>2.2169000000002539</c:v>
                </c:pt>
                <c:pt idx="28170">
                  <c:v>2.2170000000002541</c:v>
                </c:pt>
                <c:pt idx="28171">
                  <c:v>2.2171000000002543</c:v>
                </c:pt>
                <c:pt idx="28172">
                  <c:v>2.2172000000002545</c:v>
                </c:pt>
                <c:pt idx="28173">
                  <c:v>2.2173000000002547</c:v>
                </c:pt>
                <c:pt idx="28174">
                  <c:v>2.2174000000002549</c:v>
                </c:pt>
                <c:pt idx="28175">
                  <c:v>2.2175000000002552</c:v>
                </c:pt>
                <c:pt idx="28176">
                  <c:v>2.2176000000002554</c:v>
                </c:pt>
                <c:pt idx="28177">
                  <c:v>2.2177000000002556</c:v>
                </c:pt>
                <c:pt idx="28178">
                  <c:v>2.2178000000002558</c:v>
                </c:pt>
                <c:pt idx="28179">
                  <c:v>2.217900000000256</c:v>
                </c:pt>
                <c:pt idx="28180">
                  <c:v>2.2180000000002562</c:v>
                </c:pt>
                <c:pt idx="28181">
                  <c:v>2.2181000000002564</c:v>
                </c:pt>
                <c:pt idx="28182">
                  <c:v>2.2182000000002566</c:v>
                </c:pt>
                <c:pt idx="28183">
                  <c:v>2.2183000000002568</c:v>
                </c:pt>
                <c:pt idx="28184">
                  <c:v>2.2184000000002571</c:v>
                </c:pt>
                <c:pt idx="28185">
                  <c:v>2.2185000000002573</c:v>
                </c:pt>
                <c:pt idx="28186">
                  <c:v>2.2186000000002575</c:v>
                </c:pt>
                <c:pt idx="28187">
                  <c:v>2.2187000000002577</c:v>
                </c:pt>
                <c:pt idx="28188">
                  <c:v>2.2188000000002579</c:v>
                </c:pt>
                <c:pt idx="28189">
                  <c:v>2.2189000000002581</c:v>
                </c:pt>
                <c:pt idx="28190">
                  <c:v>2.2190000000002583</c:v>
                </c:pt>
                <c:pt idx="28191">
                  <c:v>2.2191000000002585</c:v>
                </c:pt>
                <c:pt idx="28192">
                  <c:v>2.2192000000002587</c:v>
                </c:pt>
                <c:pt idx="28193">
                  <c:v>2.219300000000259</c:v>
                </c:pt>
                <c:pt idx="28194">
                  <c:v>2.2194000000002592</c:v>
                </c:pt>
                <c:pt idx="28195">
                  <c:v>2.2195000000002594</c:v>
                </c:pt>
                <c:pt idx="28196">
                  <c:v>2.2196000000002596</c:v>
                </c:pt>
                <c:pt idx="28197">
                  <c:v>2.2197000000002598</c:v>
                </c:pt>
                <c:pt idx="28198">
                  <c:v>2.21980000000026</c:v>
                </c:pt>
                <c:pt idx="28199">
                  <c:v>2.2199000000002602</c:v>
                </c:pt>
                <c:pt idx="28200">
                  <c:v>2.2200000000002604</c:v>
                </c:pt>
                <c:pt idx="28201">
                  <c:v>2.2201000000002606</c:v>
                </c:pt>
                <c:pt idx="28202">
                  <c:v>2.2202000000002609</c:v>
                </c:pt>
                <c:pt idx="28203">
                  <c:v>2.2203000000002611</c:v>
                </c:pt>
                <c:pt idx="28204">
                  <c:v>2.2204000000002613</c:v>
                </c:pt>
                <c:pt idx="28205">
                  <c:v>2.2205000000002615</c:v>
                </c:pt>
                <c:pt idx="28206">
                  <c:v>2.2206000000002617</c:v>
                </c:pt>
                <c:pt idx="28207">
                  <c:v>2.2207000000002619</c:v>
                </c:pt>
                <c:pt idx="28208">
                  <c:v>2.2208000000002621</c:v>
                </c:pt>
                <c:pt idx="28209">
                  <c:v>2.2209000000002623</c:v>
                </c:pt>
                <c:pt idx="28210">
                  <c:v>2.2210000000002625</c:v>
                </c:pt>
                <c:pt idx="28211">
                  <c:v>2.2211000000002628</c:v>
                </c:pt>
                <c:pt idx="28212">
                  <c:v>2.221200000000263</c:v>
                </c:pt>
                <c:pt idx="28213">
                  <c:v>2.2213000000002632</c:v>
                </c:pt>
                <c:pt idx="28214">
                  <c:v>2.2214000000002634</c:v>
                </c:pt>
                <c:pt idx="28215">
                  <c:v>2.2215000000002636</c:v>
                </c:pt>
                <c:pt idx="28216">
                  <c:v>2.2216000000002638</c:v>
                </c:pt>
                <c:pt idx="28217">
                  <c:v>2.221700000000264</c:v>
                </c:pt>
                <c:pt idx="28218">
                  <c:v>2.2218000000002642</c:v>
                </c:pt>
                <c:pt idx="28219">
                  <c:v>2.2219000000002644</c:v>
                </c:pt>
                <c:pt idx="28220">
                  <c:v>2.2220000000002647</c:v>
                </c:pt>
                <c:pt idx="28221">
                  <c:v>2.2221000000002649</c:v>
                </c:pt>
                <c:pt idx="28222">
                  <c:v>2.2222000000002651</c:v>
                </c:pt>
                <c:pt idx="28223">
                  <c:v>2.2223000000002653</c:v>
                </c:pt>
                <c:pt idx="28224">
                  <c:v>2.2224000000002655</c:v>
                </c:pt>
                <c:pt idx="28225">
                  <c:v>2.2225000000002657</c:v>
                </c:pt>
                <c:pt idx="28226">
                  <c:v>2.2226000000002659</c:v>
                </c:pt>
                <c:pt idx="28227">
                  <c:v>2.2227000000002661</c:v>
                </c:pt>
                <c:pt idx="28228">
                  <c:v>2.2228000000002663</c:v>
                </c:pt>
                <c:pt idx="28229">
                  <c:v>2.2229000000002666</c:v>
                </c:pt>
                <c:pt idx="28230">
                  <c:v>2.2230000000002668</c:v>
                </c:pt>
                <c:pt idx="28231">
                  <c:v>2.223100000000267</c:v>
                </c:pt>
                <c:pt idx="28232">
                  <c:v>2.2232000000002672</c:v>
                </c:pt>
                <c:pt idx="28233">
                  <c:v>2.2233000000002674</c:v>
                </c:pt>
                <c:pt idx="28234">
                  <c:v>2.2234000000002676</c:v>
                </c:pt>
                <c:pt idx="28235">
                  <c:v>2.2235000000002678</c:v>
                </c:pt>
                <c:pt idx="28236">
                  <c:v>2.223600000000268</c:v>
                </c:pt>
                <c:pt idx="28237">
                  <c:v>2.2237000000002682</c:v>
                </c:pt>
                <c:pt idx="28238">
                  <c:v>2.2238000000002685</c:v>
                </c:pt>
                <c:pt idx="28239">
                  <c:v>2.2239000000002687</c:v>
                </c:pt>
                <c:pt idx="28240">
                  <c:v>2.2240000000002689</c:v>
                </c:pt>
                <c:pt idx="28241">
                  <c:v>2.2241000000002691</c:v>
                </c:pt>
                <c:pt idx="28242">
                  <c:v>2.2242000000002693</c:v>
                </c:pt>
                <c:pt idx="28243">
                  <c:v>2.2243000000002695</c:v>
                </c:pt>
                <c:pt idx="28244">
                  <c:v>2.2244000000002697</c:v>
                </c:pt>
                <c:pt idx="28245">
                  <c:v>2.2245000000002699</c:v>
                </c:pt>
                <c:pt idx="28246">
                  <c:v>2.2246000000002701</c:v>
                </c:pt>
                <c:pt idx="28247">
                  <c:v>2.2247000000002704</c:v>
                </c:pt>
                <c:pt idx="28248">
                  <c:v>2.2248000000002706</c:v>
                </c:pt>
                <c:pt idx="28249">
                  <c:v>2.2249000000002708</c:v>
                </c:pt>
                <c:pt idx="28250">
                  <c:v>2.225000000000271</c:v>
                </c:pt>
                <c:pt idx="28251">
                  <c:v>2.2251000000002712</c:v>
                </c:pt>
                <c:pt idx="28252">
                  <c:v>2.2252000000002714</c:v>
                </c:pt>
                <c:pt idx="28253">
                  <c:v>2.2253000000002716</c:v>
                </c:pt>
                <c:pt idx="28254">
                  <c:v>2.2254000000002718</c:v>
                </c:pt>
                <c:pt idx="28255">
                  <c:v>2.225500000000272</c:v>
                </c:pt>
                <c:pt idx="28256">
                  <c:v>2.2256000000002722</c:v>
                </c:pt>
                <c:pt idx="28257">
                  <c:v>2.2257000000002725</c:v>
                </c:pt>
                <c:pt idx="28258">
                  <c:v>2.2258000000002727</c:v>
                </c:pt>
                <c:pt idx="28259">
                  <c:v>2.2259000000002729</c:v>
                </c:pt>
                <c:pt idx="28260">
                  <c:v>2.2260000000002731</c:v>
                </c:pt>
                <c:pt idx="28261">
                  <c:v>2.2261000000002733</c:v>
                </c:pt>
                <c:pt idx="28262">
                  <c:v>2.2262000000002735</c:v>
                </c:pt>
                <c:pt idx="28263">
                  <c:v>2.2263000000002737</c:v>
                </c:pt>
                <c:pt idx="28264">
                  <c:v>2.2264000000002739</c:v>
                </c:pt>
                <c:pt idx="28265">
                  <c:v>2.2265000000002741</c:v>
                </c:pt>
                <c:pt idx="28266">
                  <c:v>2.2266000000002744</c:v>
                </c:pt>
                <c:pt idx="28267">
                  <c:v>2.2267000000002746</c:v>
                </c:pt>
                <c:pt idx="28268">
                  <c:v>2.2268000000002748</c:v>
                </c:pt>
                <c:pt idx="28269">
                  <c:v>2.226900000000275</c:v>
                </c:pt>
                <c:pt idx="28270">
                  <c:v>2.2270000000002752</c:v>
                </c:pt>
                <c:pt idx="28271">
                  <c:v>2.2271000000002754</c:v>
                </c:pt>
                <c:pt idx="28272">
                  <c:v>2.2272000000002756</c:v>
                </c:pt>
                <c:pt idx="28273">
                  <c:v>2.2273000000002758</c:v>
                </c:pt>
                <c:pt idx="28274">
                  <c:v>2.227400000000276</c:v>
                </c:pt>
                <c:pt idx="28275">
                  <c:v>2.2275000000002763</c:v>
                </c:pt>
                <c:pt idx="28276">
                  <c:v>2.2276000000002765</c:v>
                </c:pt>
                <c:pt idx="28277">
                  <c:v>2.2277000000002767</c:v>
                </c:pt>
                <c:pt idx="28278">
                  <c:v>2.2278000000002769</c:v>
                </c:pt>
                <c:pt idx="28279">
                  <c:v>2.2279000000002771</c:v>
                </c:pt>
                <c:pt idx="28280">
                  <c:v>2.2280000000002773</c:v>
                </c:pt>
                <c:pt idx="28281">
                  <c:v>2.2281000000002775</c:v>
                </c:pt>
                <c:pt idx="28282">
                  <c:v>2.2282000000002777</c:v>
                </c:pt>
                <c:pt idx="28283">
                  <c:v>2.2283000000002779</c:v>
                </c:pt>
                <c:pt idx="28284">
                  <c:v>2.2284000000002782</c:v>
                </c:pt>
                <c:pt idx="28285">
                  <c:v>2.2285000000002784</c:v>
                </c:pt>
                <c:pt idx="28286">
                  <c:v>2.2286000000002786</c:v>
                </c:pt>
                <c:pt idx="28287">
                  <c:v>2.2287000000002788</c:v>
                </c:pt>
                <c:pt idx="28288">
                  <c:v>2.228800000000279</c:v>
                </c:pt>
                <c:pt idx="28289">
                  <c:v>2.2289000000002792</c:v>
                </c:pt>
                <c:pt idx="28290">
                  <c:v>2.2290000000002794</c:v>
                </c:pt>
                <c:pt idx="28291">
                  <c:v>2.2291000000002796</c:v>
                </c:pt>
                <c:pt idx="28292">
                  <c:v>2.2292000000002798</c:v>
                </c:pt>
                <c:pt idx="28293">
                  <c:v>2.2293000000002801</c:v>
                </c:pt>
                <c:pt idx="28294">
                  <c:v>2.2294000000002803</c:v>
                </c:pt>
                <c:pt idx="28295">
                  <c:v>2.2295000000002805</c:v>
                </c:pt>
                <c:pt idx="28296">
                  <c:v>2.2296000000002807</c:v>
                </c:pt>
                <c:pt idx="28297">
                  <c:v>2.2297000000002809</c:v>
                </c:pt>
                <c:pt idx="28298">
                  <c:v>2.2298000000002811</c:v>
                </c:pt>
                <c:pt idx="28299">
                  <c:v>2.2299000000002813</c:v>
                </c:pt>
                <c:pt idx="28300">
                  <c:v>2.2300000000002815</c:v>
                </c:pt>
                <c:pt idx="28301">
                  <c:v>2.2301000000002817</c:v>
                </c:pt>
                <c:pt idx="28302">
                  <c:v>2.230200000000282</c:v>
                </c:pt>
                <c:pt idx="28303">
                  <c:v>2.2303000000002822</c:v>
                </c:pt>
                <c:pt idx="28304">
                  <c:v>2.2304000000002824</c:v>
                </c:pt>
                <c:pt idx="28305">
                  <c:v>2.2305000000002826</c:v>
                </c:pt>
                <c:pt idx="28306">
                  <c:v>2.2306000000002828</c:v>
                </c:pt>
                <c:pt idx="28307">
                  <c:v>2.230700000000283</c:v>
                </c:pt>
                <c:pt idx="28308">
                  <c:v>2.2308000000002832</c:v>
                </c:pt>
                <c:pt idx="28309">
                  <c:v>2.2309000000002834</c:v>
                </c:pt>
                <c:pt idx="28310">
                  <c:v>2.2310000000002836</c:v>
                </c:pt>
                <c:pt idx="28311">
                  <c:v>2.2311000000002839</c:v>
                </c:pt>
                <c:pt idx="28312">
                  <c:v>2.2312000000002841</c:v>
                </c:pt>
                <c:pt idx="28313">
                  <c:v>2.2313000000002843</c:v>
                </c:pt>
                <c:pt idx="28314">
                  <c:v>2.2314000000002845</c:v>
                </c:pt>
                <c:pt idx="28315">
                  <c:v>2.2315000000002847</c:v>
                </c:pt>
                <c:pt idx="28316">
                  <c:v>2.2316000000002849</c:v>
                </c:pt>
                <c:pt idx="28317">
                  <c:v>2.2317000000002851</c:v>
                </c:pt>
                <c:pt idx="28318">
                  <c:v>2.2318000000002853</c:v>
                </c:pt>
                <c:pt idx="28319">
                  <c:v>2.2319000000002855</c:v>
                </c:pt>
                <c:pt idx="28320">
                  <c:v>2.2320000000002858</c:v>
                </c:pt>
                <c:pt idx="28321">
                  <c:v>2.232100000000286</c:v>
                </c:pt>
                <c:pt idx="28322">
                  <c:v>2.2322000000002862</c:v>
                </c:pt>
                <c:pt idx="28323">
                  <c:v>2.2323000000002864</c:v>
                </c:pt>
                <c:pt idx="28324">
                  <c:v>2.2324000000002866</c:v>
                </c:pt>
                <c:pt idx="28325">
                  <c:v>2.2325000000002868</c:v>
                </c:pt>
                <c:pt idx="28326">
                  <c:v>2.232600000000287</c:v>
                </c:pt>
                <c:pt idx="28327">
                  <c:v>2.2327000000002872</c:v>
                </c:pt>
                <c:pt idx="28328">
                  <c:v>2.2328000000002874</c:v>
                </c:pt>
                <c:pt idx="28329">
                  <c:v>2.2329000000002877</c:v>
                </c:pt>
                <c:pt idx="28330">
                  <c:v>2.2330000000002879</c:v>
                </c:pt>
                <c:pt idx="28331">
                  <c:v>2.2331000000002881</c:v>
                </c:pt>
                <c:pt idx="28332">
                  <c:v>2.2332000000002883</c:v>
                </c:pt>
                <c:pt idx="28333">
                  <c:v>2.2333000000002885</c:v>
                </c:pt>
                <c:pt idx="28334">
                  <c:v>2.2334000000002887</c:v>
                </c:pt>
                <c:pt idx="28335">
                  <c:v>2.2335000000002889</c:v>
                </c:pt>
                <c:pt idx="28336">
                  <c:v>2.2336000000002891</c:v>
                </c:pt>
                <c:pt idx="28337">
                  <c:v>2.2337000000002893</c:v>
                </c:pt>
                <c:pt idx="28338">
                  <c:v>2.2338000000002896</c:v>
                </c:pt>
                <c:pt idx="28339">
                  <c:v>2.2339000000002898</c:v>
                </c:pt>
                <c:pt idx="28340">
                  <c:v>2.23400000000029</c:v>
                </c:pt>
                <c:pt idx="28341">
                  <c:v>2.2341000000002902</c:v>
                </c:pt>
                <c:pt idx="28342">
                  <c:v>2.2342000000002904</c:v>
                </c:pt>
                <c:pt idx="28343">
                  <c:v>2.2343000000002906</c:v>
                </c:pt>
                <c:pt idx="28344">
                  <c:v>2.2344000000002908</c:v>
                </c:pt>
                <c:pt idx="28345">
                  <c:v>2.234500000000291</c:v>
                </c:pt>
                <c:pt idx="28346">
                  <c:v>2.2346000000002912</c:v>
                </c:pt>
                <c:pt idx="28347">
                  <c:v>2.2347000000002915</c:v>
                </c:pt>
                <c:pt idx="28348">
                  <c:v>2.2348000000002917</c:v>
                </c:pt>
                <c:pt idx="28349">
                  <c:v>2.2349000000002919</c:v>
                </c:pt>
                <c:pt idx="28350">
                  <c:v>2.2350000000002921</c:v>
                </c:pt>
                <c:pt idx="28351">
                  <c:v>2.2351000000002923</c:v>
                </c:pt>
                <c:pt idx="28352">
                  <c:v>2.2352000000002925</c:v>
                </c:pt>
                <c:pt idx="28353">
                  <c:v>2.2353000000002927</c:v>
                </c:pt>
                <c:pt idx="28354">
                  <c:v>2.2354000000002929</c:v>
                </c:pt>
                <c:pt idx="28355">
                  <c:v>2.2355000000002931</c:v>
                </c:pt>
                <c:pt idx="28356">
                  <c:v>2.2356000000002934</c:v>
                </c:pt>
                <c:pt idx="28357">
                  <c:v>2.2357000000002936</c:v>
                </c:pt>
                <c:pt idx="28358">
                  <c:v>2.2358000000002938</c:v>
                </c:pt>
                <c:pt idx="28359">
                  <c:v>2.235900000000294</c:v>
                </c:pt>
                <c:pt idx="28360">
                  <c:v>2.2360000000002942</c:v>
                </c:pt>
                <c:pt idx="28361">
                  <c:v>2.2361000000002944</c:v>
                </c:pt>
                <c:pt idx="28362">
                  <c:v>2.2362000000002946</c:v>
                </c:pt>
                <c:pt idx="28363">
                  <c:v>2.2363000000002948</c:v>
                </c:pt>
                <c:pt idx="28364">
                  <c:v>2.236400000000295</c:v>
                </c:pt>
                <c:pt idx="28365">
                  <c:v>2.2365000000002953</c:v>
                </c:pt>
                <c:pt idx="28366">
                  <c:v>2.2366000000002955</c:v>
                </c:pt>
                <c:pt idx="28367">
                  <c:v>2.2367000000002957</c:v>
                </c:pt>
                <c:pt idx="28368">
                  <c:v>2.2368000000002959</c:v>
                </c:pt>
                <c:pt idx="28369">
                  <c:v>2.2369000000002961</c:v>
                </c:pt>
                <c:pt idx="28370">
                  <c:v>2.2370000000002963</c:v>
                </c:pt>
                <c:pt idx="28371">
                  <c:v>2.2371000000002965</c:v>
                </c:pt>
                <c:pt idx="28372">
                  <c:v>2.2372000000002967</c:v>
                </c:pt>
                <c:pt idx="28373">
                  <c:v>2.2373000000002969</c:v>
                </c:pt>
                <c:pt idx="28374">
                  <c:v>2.2374000000002972</c:v>
                </c:pt>
                <c:pt idx="28375">
                  <c:v>2.2375000000002974</c:v>
                </c:pt>
                <c:pt idx="28376">
                  <c:v>2.2376000000002976</c:v>
                </c:pt>
                <c:pt idx="28377">
                  <c:v>2.2377000000002978</c:v>
                </c:pt>
                <c:pt idx="28378">
                  <c:v>2.237800000000298</c:v>
                </c:pt>
                <c:pt idx="28379">
                  <c:v>2.2379000000002982</c:v>
                </c:pt>
                <c:pt idx="28380">
                  <c:v>2.2380000000002984</c:v>
                </c:pt>
                <c:pt idx="28381">
                  <c:v>2.2381000000002986</c:v>
                </c:pt>
                <c:pt idx="28382">
                  <c:v>2.2382000000002988</c:v>
                </c:pt>
                <c:pt idx="28383">
                  <c:v>2.2383000000002991</c:v>
                </c:pt>
                <c:pt idx="28384">
                  <c:v>2.2384000000002993</c:v>
                </c:pt>
                <c:pt idx="28385">
                  <c:v>2.2385000000002995</c:v>
                </c:pt>
                <c:pt idx="28386">
                  <c:v>2.2386000000002997</c:v>
                </c:pt>
                <c:pt idx="28387">
                  <c:v>2.2387000000002999</c:v>
                </c:pt>
                <c:pt idx="28388">
                  <c:v>2.2388000000003001</c:v>
                </c:pt>
                <c:pt idx="28389">
                  <c:v>2.2389000000003003</c:v>
                </c:pt>
                <c:pt idx="28390">
                  <c:v>2.2390000000003005</c:v>
                </c:pt>
                <c:pt idx="28391">
                  <c:v>2.2391000000003007</c:v>
                </c:pt>
                <c:pt idx="28392">
                  <c:v>2.2392000000003009</c:v>
                </c:pt>
                <c:pt idx="28393">
                  <c:v>2.2393000000003012</c:v>
                </c:pt>
                <c:pt idx="28394">
                  <c:v>2.2394000000003014</c:v>
                </c:pt>
                <c:pt idx="28395">
                  <c:v>2.2395000000003016</c:v>
                </c:pt>
                <c:pt idx="28396">
                  <c:v>2.2396000000003018</c:v>
                </c:pt>
                <c:pt idx="28397">
                  <c:v>2.239700000000302</c:v>
                </c:pt>
                <c:pt idx="28398">
                  <c:v>2.2398000000003022</c:v>
                </c:pt>
                <c:pt idx="28399">
                  <c:v>2.2399000000003024</c:v>
                </c:pt>
                <c:pt idx="28400">
                  <c:v>2.2400000000003026</c:v>
                </c:pt>
                <c:pt idx="28401">
                  <c:v>2.2401000000003028</c:v>
                </c:pt>
                <c:pt idx="28402">
                  <c:v>2.2402000000003031</c:v>
                </c:pt>
                <c:pt idx="28403">
                  <c:v>2.2403000000003033</c:v>
                </c:pt>
                <c:pt idx="28404">
                  <c:v>2.2404000000003035</c:v>
                </c:pt>
                <c:pt idx="28405">
                  <c:v>2.2405000000003037</c:v>
                </c:pt>
                <c:pt idx="28406">
                  <c:v>2.2406000000003039</c:v>
                </c:pt>
                <c:pt idx="28407">
                  <c:v>2.2407000000003041</c:v>
                </c:pt>
                <c:pt idx="28408">
                  <c:v>2.2408000000003043</c:v>
                </c:pt>
                <c:pt idx="28409">
                  <c:v>2.2409000000003045</c:v>
                </c:pt>
                <c:pt idx="28410">
                  <c:v>2.2410000000003047</c:v>
                </c:pt>
                <c:pt idx="28411">
                  <c:v>2.241100000000305</c:v>
                </c:pt>
                <c:pt idx="28412">
                  <c:v>2.2412000000003052</c:v>
                </c:pt>
                <c:pt idx="28413">
                  <c:v>2.2413000000003054</c:v>
                </c:pt>
                <c:pt idx="28414">
                  <c:v>2.2414000000003056</c:v>
                </c:pt>
                <c:pt idx="28415">
                  <c:v>2.2415000000003058</c:v>
                </c:pt>
                <c:pt idx="28416">
                  <c:v>2.241600000000306</c:v>
                </c:pt>
                <c:pt idx="28417">
                  <c:v>2.2417000000003062</c:v>
                </c:pt>
                <c:pt idx="28418">
                  <c:v>2.2418000000003064</c:v>
                </c:pt>
                <c:pt idx="28419">
                  <c:v>2.2419000000003066</c:v>
                </c:pt>
                <c:pt idx="28420">
                  <c:v>2.2420000000003069</c:v>
                </c:pt>
                <c:pt idx="28421">
                  <c:v>2.2421000000003071</c:v>
                </c:pt>
                <c:pt idx="28422">
                  <c:v>2.2422000000003073</c:v>
                </c:pt>
                <c:pt idx="28423">
                  <c:v>2.2423000000003075</c:v>
                </c:pt>
                <c:pt idx="28424">
                  <c:v>2.2424000000003077</c:v>
                </c:pt>
                <c:pt idx="28425">
                  <c:v>2.2425000000003079</c:v>
                </c:pt>
                <c:pt idx="28426">
                  <c:v>2.2426000000003081</c:v>
                </c:pt>
                <c:pt idx="28427">
                  <c:v>2.2427000000003083</c:v>
                </c:pt>
                <c:pt idx="28428">
                  <c:v>2.2428000000003085</c:v>
                </c:pt>
                <c:pt idx="28429">
                  <c:v>2.2429000000003088</c:v>
                </c:pt>
                <c:pt idx="28430">
                  <c:v>2.243000000000309</c:v>
                </c:pt>
                <c:pt idx="28431">
                  <c:v>2.2431000000003092</c:v>
                </c:pt>
                <c:pt idx="28432">
                  <c:v>2.2432000000003094</c:v>
                </c:pt>
                <c:pt idx="28433">
                  <c:v>2.2433000000003096</c:v>
                </c:pt>
                <c:pt idx="28434">
                  <c:v>2.2434000000003098</c:v>
                </c:pt>
                <c:pt idx="28435">
                  <c:v>2.24350000000031</c:v>
                </c:pt>
                <c:pt idx="28436">
                  <c:v>2.2436000000003102</c:v>
                </c:pt>
                <c:pt idx="28437">
                  <c:v>2.2437000000003104</c:v>
                </c:pt>
                <c:pt idx="28438">
                  <c:v>2.2438000000003107</c:v>
                </c:pt>
                <c:pt idx="28439">
                  <c:v>2.2439000000003109</c:v>
                </c:pt>
                <c:pt idx="28440">
                  <c:v>2.2440000000003111</c:v>
                </c:pt>
                <c:pt idx="28441">
                  <c:v>2.2441000000003113</c:v>
                </c:pt>
                <c:pt idx="28442">
                  <c:v>2.2442000000003115</c:v>
                </c:pt>
                <c:pt idx="28443">
                  <c:v>2.2443000000003117</c:v>
                </c:pt>
                <c:pt idx="28444">
                  <c:v>2.2444000000003119</c:v>
                </c:pt>
                <c:pt idx="28445">
                  <c:v>2.2445000000003121</c:v>
                </c:pt>
                <c:pt idx="28446">
                  <c:v>2.2446000000003123</c:v>
                </c:pt>
                <c:pt idx="28447">
                  <c:v>2.2447000000003126</c:v>
                </c:pt>
                <c:pt idx="28448">
                  <c:v>2.2448000000003128</c:v>
                </c:pt>
                <c:pt idx="28449">
                  <c:v>2.244900000000313</c:v>
                </c:pt>
                <c:pt idx="28450">
                  <c:v>2.2450000000003132</c:v>
                </c:pt>
                <c:pt idx="28451">
                  <c:v>2.2451000000003134</c:v>
                </c:pt>
                <c:pt idx="28452">
                  <c:v>2.2452000000003136</c:v>
                </c:pt>
                <c:pt idx="28453">
                  <c:v>2.2453000000003138</c:v>
                </c:pt>
                <c:pt idx="28454">
                  <c:v>2.245400000000314</c:v>
                </c:pt>
                <c:pt idx="28455">
                  <c:v>2.2455000000003142</c:v>
                </c:pt>
                <c:pt idx="28456">
                  <c:v>2.2456000000003145</c:v>
                </c:pt>
                <c:pt idx="28457">
                  <c:v>2.2457000000003147</c:v>
                </c:pt>
                <c:pt idx="28458">
                  <c:v>2.2458000000003149</c:v>
                </c:pt>
                <c:pt idx="28459">
                  <c:v>2.2459000000003151</c:v>
                </c:pt>
                <c:pt idx="28460">
                  <c:v>2.2460000000003153</c:v>
                </c:pt>
                <c:pt idx="28461">
                  <c:v>2.2461000000003155</c:v>
                </c:pt>
                <c:pt idx="28462">
                  <c:v>2.2462000000003157</c:v>
                </c:pt>
                <c:pt idx="28463">
                  <c:v>2.2463000000003159</c:v>
                </c:pt>
                <c:pt idx="28464">
                  <c:v>2.2464000000003161</c:v>
                </c:pt>
                <c:pt idx="28465">
                  <c:v>2.2465000000003164</c:v>
                </c:pt>
                <c:pt idx="28466">
                  <c:v>2.2466000000003166</c:v>
                </c:pt>
                <c:pt idx="28467">
                  <c:v>2.2467000000003168</c:v>
                </c:pt>
                <c:pt idx="28468">
                  <c:v>2.246800000000317</c:v>
                </c:pt>
                <c:pt idx="28469">
                  <c:v>2.2469000000003172</c:v>
                </c:pt>
                <c:pt idx="28470">
                  <c:v>2.2470000000003174</c:v>
                </c:pt>
                <c:pt idx="28471">
                  <c:v>2.2471000000003176</c:v>
                </c:pt>
                <c:pt idx="28472">
                  <c:v>2.2472000000003178</c:v>
                </c:pt>
                <c:pt idx="28473">
                  <c:v>2.247300000000318</c:v>
                </c:pt>
                <c:pt idx="28474">
                  <c:v>2.2474000000003183</c:v>
                </c:pt>
                <c:pt idx="28475">
                  <c:v>2.2475000000003185</c:v>
                </c:pt>
                <c:pt idx="28476">
                  <c:v>2.2476000000003187</c:v>
                </c:pt>
                <c:pt idx="28477">
                  <c:v>2.2477000000003189</c:v>
                </c:pt>
                <c:pt idx="28478">
                  <c:v>2.2478000000003191</c:v>
                </c:pt>
                <c:pt idx="28479">
                  <c:v>2.2479000000003193</c:v>
                </c:pt>
                <c:pt idx="28480">
                  <c:v>2.2480000000003195</c:v>
                </c:pt>
                <c:pt idx="28481">
                  <c:v>2.2481000000003197</c:v>
                </c:pt>
                <c:pt idx="28482">
                  <c:v>2.2482000000003199</c:v>
                </c:pt>
                <c:pt idx="28483">
                  <c:v>2.2483000000003202</c:v>
                </c:pt>
                <c:pt idx="28484">
                  <c:v>2.2484000000003204</c:v>
                </c:pt>
                <c:pt idx="28485">
                  <c:v>2.2485000000003206</c:v>
                </c:pt>
                <c:pt idx="28486">
                  <c:v>2.2486000000003208</c:v>
                </c:pt>
                <c:pt idx="28487">
                  <c:v>2.248700000000321</c:v>
                </c:pt>
                <c:pt idx="28488">
                  <c:v>2.2488000000003212</c:v>
                </c:pt>
                <c:pt idx="28489">
                  <c:v>2.2489000000003214</c:v>
                </c:pt>
                <c:pt idx="28490">
                  <c:v>2.2490000000003216</c:v>
                </c:pt>
                <c:pt idx="28491">
                  <c:v>2.2491000000003218</c:v>
                </c:pt>
                <c:pt idx="28492">
                  <c:v>2.2492000000003221</c:v>
                </c:pt>
                <c:pt idx="28493">
                  <c:v>2.2493000000003223</c:v>
                </c:pt>
                <c:pt idx="28494">
                  <c:v>2.2494000000003225</c:v>
                </c:pt>
                <c:pt idx="28495">
                  <c:v>2.2495000000003227</c:v>
                </c:pt>
                <c:pt idx="28496">
                  <c:v>2.2496000000003229</c:v>
                </c:pt>
                <c:pt idx="28497">
                  <c:v>2.2497000000003231</c:v>
                </c:pt>
                <c:pt idx="28498">
                  <c:v>2.2498000000003233</c:v>
                </c:pt>
                <c:pt idx="28499">
                  <c:v>2.2499000000003235</c:v>
                </c:pt>
                <c:pt idx="28500">
                  <c:v>2.2500000000003237</c:v>
                </c:pt>
                <c:pt idx="28501">
                  <c:v>2.250100000000324</c:v>
                </c:pt>
                <c:pt idx="28502">
                  <c:v>2.2502000000003242</c:v>
                </c:pt>
                <c:pt idx="28503">
                  <c:v>2.2503000000003244</c:v>
                </c:pt>
                <c:pt idx="28504">
                  <c:v>2.2504000000003246</c:v>
                </c:pt>
                <c:pt idx="28505">
                  <c:v>2.2505000000003248</c:v>
                </c:pt>
                <c:pt idx="28506">
                  <c:v>2.250600000000325</c:v>
                </c:pt>
                <c:pt idx="28507">
                  <c:v>2.2507000000003252</c:v>
                </c:pt>
                <c:pt idx="28508">
                  <c:v>2.2508000000003254</c:v>
                </c:pt>
                <c:pt idx="28509">
                  <c:v>2.2509000000003256</c:v>
                </c:pt>
                <c:pt idx="28510">
                  <c:v>2.2510000000003259</c:v>
                </c:pt>
                <c:pt idx="28511">
                  <c:v>2.2511000000003261</c:v>
                </c:pt>
                <c:pt idx="28512">
                  <c:v>2.2512000000003263</c:v>
                </c:pt>
                <c:pt idx="28513">
                  <c:v>2.2513000000003265</c:v>
                </c:pt>
                <c:pt idx="28514">
                  <c:v>2.2514000000003267</c:v>
                </c:pt>
                <c:pt idx="28515">
                  <c:v>2.2515000000003269</c:v>
                </c:pt>
                <c:pt idx="28516">
                  <c:v>2.2516000000003271</c:v>
                </c:pt>
                <c:pt idx="28517">
                  <c:v>2.2517000000003273</c:v>
                </c:pt>
                <c:pt idx="28518">
                  <c:v>2.2518000000003275</c:v>
                </c:pt>
                <c:pt idx="28519">
                  <c:v>2.2519000000003278</c:v>
                </c:pt>
                <c:pt idx="28520">
                  <c:v>2.252000000000328</c:v>
                </c:pt>
                <c:pt idx="28521">
                  <c:v>2.2521000000003282</c:v>
                </c:pt>
                <c:pt idx="28522">
                  <c:v>2.2522000000003284</c:v>
                </c:pt>
                <c:pt idx="28523">
                  <c:v>2.2523000000003286</c:v>
                </c:pt>
                <c:pt idx="28524">
                  <c:v>2.2524000000003288</c:v>
                </c:pt>
                <c:pt idx="28525">
                  <c:v>2.252500000000329</c:v>
                </c:pt>
                <c:pt idx="28526">
                  <c:v>2.2526000000003292</c:v>
                </c:pt>
                <c:pt idx="28527">
                  <c:v>2.2527000000003294</c:v>
                </c:pt>
                <c:pt idx="28528">
                  <c:v>2.2528000000003296</c:v>
                </c:pt>
                <c:pt idx="28529">
                  <c:v>2.2529000000003299</c:v>
                </c:pt>
                <c:pt idx="28530">
                  <c:v>2.2530000000003301</c:v>
                </c:pt>
                <c:pt idx="28531">
                  <c:v>2.2531000000003303</c:v>
                </c:pt>
                <c:pt idx="28532">
                  <c:v>2.2532000000003305</c:v>
                </c:pt>
                <c:pt idx="28533">
                  <c:v>2.2533000000003307</c:v>
                </c:pt>
                <c:pt idx="28534">
                  <c:v>2.2534000000003309</c:v>
                </c:pt>
                <c:pt idx="28535">
                  <c:v>2.2535000000003311</c:v>
                </c:pt>
                <c:pt idx="28536">
                  <c:v>2.2536000000003313</c:v>
                </c:pt>
                <c:pt idx="28537">
                  <c:v>2.2537000000003315</c:v>
                </c:pt>
                <c:pt idx="28538">
                  <c:v>2.2538000000003318</c:v>
                </c:pt>
                <c:pt idx="28539">
                  <c:v>2.253900000000332</c:v>
                </c:pt>
                <c:pt idx="28540">
                  <c:v>2.2540000000003322</c:v>
                </c:pt>
                <c:pt idx="28541">
                  <c:v>2.2541000000003324</c:v>
                </c:pt>
                <c:pt idx="28542">
                  <c:v>2.2542000000003326</c:v>
                </c:pt>
                <c:pt idx="28543">
                  <c:v>2.2543000000003328</c:v>
                </c:pt>
                <c:pt idx="28544">
                  <c:v>2.254400000000333</c:v>
                </c:pt>
                <c:pt idx="28545">
                  <c:v>2.2545000000003332</c:v>
                </c:pt>
                <c:pt idx="28546">
                  <c:v>2.2546000000003334</c:v>
                </c:pt>
                <c:pt idx="28547">
                  <c:v>2.2547000000003337</c:v>
                </c:pt>
                <c:pt idx="28548">
                  <c:v>2.2548000000003339</c:v>
                </c:pt>
                <c:pt idx="28549">
                  <c:v>2.2549000000003341</c:v>
                </c:pt>
                <c:pt idx="28550">
                  <c:v>2.2550000000003343</c:v>
                </c:pt>
                <c:pt idx="28551">
                  <c:v>2.2551000000003345</c:v>
                </c:pt>
                <c:pt idx="28552">
                  <c:v>2.2552000000003347</c:v>
                </c:pt>
                <c:pt idx="28553">
                  <c:v>2.2553000000003349</c:v>
                </c:pt>
                <c:pt idx="28554">
                  <c:v>2.2554000000003351</c:v>
                </c:pt>
                <c:pt idx="28555">
                  <c:v>2.2555000000003353</c:v>
                </c:pt>
                <c:pt idx="28556">
                  <c:v>2.2556000000003356</c:v>
                </c:pt>
                <c:pt idx="28557">
                  <c:v>2.2557000000003358</c:v>
                </c:pt>
                <c:pt idx="28558">
                  <c:v>2.255800000000336</c:v>
                </c:pt>
                <c:pt idx="28559">
                  <c:v>2.2559000000003362</c:v>
                </c:pt>
                <c:pt idx="28560">
                  <c:v>2.2560000000003364</c:v>
                </c:pt>
                <c:pt idx="28561">
                  <c:v>2.2561000000003366</c:v>
                </c:pt>
                <c:pt idx="28562">
                  <c:v>2.2562000000003368</c:v>
                </c:pt>
                <c:pt idx="28563">
                  <c:v>2.256300000000337</c:v>
                </c:pt>
                <c:pt idx="28564">
                  <c:v>2.2564000000003372</c:v>
                </c:pt>
                <c:pt idx="28565">
                  <c:v>2.2565000000003375</c:v>
                </c:pt>
                <c:pt idx="28566">
                  <c:v>2.2566000000003377</c:v>
                </c:pt>
                <c:pt idx="28567">
                  <c:v>2.2567000000003379</c:v>
                </c:pt>
                <c:pt idx="28568">
                  <c:v>2.2568000000003381</c:v>
                </c:pt>
                <c:pt idx="28569">
                  <c:v>2.2569000000003383</c:v>
                </c:pt>
                <c:pt idx="28570">
                  <c:v>2.2570000000003385</c:v>
                </c:pt>
                <c:pt idx="28571">
                  <c:v>2.2571000000003387</c:v>
                </c:pt>
                <c:pt idx="28572">
                  <c:v>2.2572000000003389</c:v>
                </c:pt>
                <c:pt idx="28573">
                  <c:v>2.2573000000003391</c:v>
                </c:pt>
                <c:pt idx="28574">
                  <c:v>2.2574000000003394</c:v>
                </c:pt>
                <c:pt idx="28575">
                  <c:v>2.2575000000003396</c:v>
                </c:pt>
                <c:pt idx="28576">
                  <c:v>2.2576000000003398</c:v>
                </c:pt>
                <c:pt idx="28577">
                  <c:v>2.25770000000034</c:v>
                </c:pt>
                <c:pt idx="28578">
                  <c:v>2.2578000000003402</c:v>
                </c:pt>
                <c:pt idx="28579">
                  <c:v>2.2579000000003404</c:v>
                </c:pt>
                <c:pt idx="28580">
                  <c:v>2.2580000000003406</c:v>
                </c:pt>
                <c:pt idx="28581">
                  <c:v>2.2581000000003408</c:v>
                </c:pt>
                <c:pt idx="28582">
                  <c:v>2.258200000000341</c:v>
                </c:pt>
                <c:pt idx="28583">
                  <c:v>2.2583000000003413</c:v>
                </c:pt>
                <c:pt idx="28584">
                  <c:v>2.2584000000003415</c:v>
                </c:pt>
                <c:pt idx="28585">
                  <c:v>2.2585000000003417</c:v>
                </c:pt>
                <c:pt idx="28586">
                  <c:v>2.2586000000003419</c:v>
                </c:pt>
                <c:pt idx="28587">
                  <c:v>2.2587000000003421</c:v>
                </c:pt>
                <c:pt idx="28588">
                  <c:v>2.2588000000003423</c:v>
                </c:pt>
                <c:pt idx="28589">
                  <c:v>2.2589000000003425</c:v>
                </c:pt>
                <c:pt idx="28590">
                  <c:v>2.2590000000003427</c:v>
                </c:pt>
                <c:pt idx="28591">
                  <c:v>2.2591000000003429</c:v>
                </c:pt>
                <c:pt idx="28592">
                  <c:v>2.2592000000003432</c:v>
                </c:pt>
                <c:pt idx="28593">
                  <c:v>2.2593000000003434</c:v>
                </c:pt>
                <c:pt idx="28594">
                  <c:v>2.2594000000003436</c:v>
                </c:pt>
                <c:pt idx="28595">
                  <c:v>2.2595000000003438</c:v>
                </c:pt>
                <c:pt idx="28596">
                  <c:v>2.259600000000344</c:v>
                </c:pt>
                <c:pt idx="28597">
                  <c:v>2.2597000000003442</c:v>
                </c:pt>
                <c:pt idx="28598">
                  <c:v>2.2598000000003444</c:v>
                </c:pt>
                <c:pt idx="28599">
                  <c:v>2.2599000000003446</c:v>
                </c:pt>
                <c:pt idx="28600">
                  <c:v>2.2600000000003448</c:v>
                </c:pt>
                <c:pt idx="28601">
                  <c:v>2.2601000000003451</c:v>
                </c:pt>
                <c:pt idx="28602">
                  <c:v>2.2602000000003453</c:v>
                </c:pt>
                <c:pt idx="28603">
                  <c:v>2.2603000000003455</c:v>
                </c:pt>
                <c:pt idx="28604">
                  <c:v>2.2604000000003457</c:v>
                </c:pt>
                <c:pt idx="28605">
                  <c:v>2.2605000000003459</c:v>
                </c:pt>
                <c:pt idx="28606">
                  <c:v>2.2606000000003461</c:v>
                </c:pt>
                <c:pt idx="28607">
                  <c:v>2.2607000000003463</c:v>
                </c:pt>
                <c:pt idx="28608">
                  <c:v>2.2608000000003465</c:v>
                </c:pt>
                <c:pt idx="28609">
                  <c:v>2.2609000000003467</c:v>
                </c:pt>
                <c:pt idx="28610">
                  <c:v>2.261000000000347</c:v>
                </c:pt>
                <c:pt idx="28611">
                  <c:v>2.2611000000003472</c:v>
                </c:pt>
                <c:pt idx="28612">
                  <c:v>2.2612000000003474</c:v>
                </c:pt>
                <c:pt idx="28613">
                  <c:v>2.2613000000003476</c:v>
                </c:pt>
                <c:pt idx="28614">
                  <c:v>2.2614000000003478</c:v>
                </c:pt>
                <c:pt idx="28615">
                  <c:v>2.261500000000348</c:v>
                </c:pt>
                <c:pt idx="28616">
                  <c:v>2.2616000000003482</c:v>
                </c:pt>
                <c:pt idx="28617">
                  <c:v>2.2617000000003484</c:v>
                </c:pt>
                <c:pt idx="28618">
                  <c:v>2.2618000000003486</c:v>
                </c:pt>
                <c:pt idx="28619">
                  <c:v>2.2619000000003489</c:v>
                </c:pt>
                <c:pt idx="28620">
                  <c:v>2.2620000000003491</c:v>
                </c:pt>
                <c:pt idx="28621">
                  <c:v>2.2621000000003493</c:v>
                </c:pt>
                <c:pt idx="28622">
                  <c:v>2.2622000000003495</c:v>
                </c:pt>
                <c:pt idx="28623">
                  <c:v>2.2623000000003497</c:v>
                </c:pt>
                <c:pt idx="28624">
                  <c:v>2.2624000000003499</c:v>
                </c:pt>
                <c:pt idx="28625">
                  <c:v>2.2625000000003501</c:v>
                </c:pt>
                <c:pt idx="28626">
                  <c:v>2.2626000000003503</c:v>
                </c:pt>
                <c:pt idx="28627">
                  <c:v>2.2627000000003505</c:v>
                </c:pt>
                <c:pt idx="28628">
                  <c:v>2.2628000000003508</c:v>
                </c:pt>
                <c:pt idx="28629">
                  <c:v>2.262900000000351</c:v>
                </c:pt>
                <c:pt idx="28630">
                  <c:v>2.2630000000003512</c:v>
                </c:pt>
                <c:pt idx="28631">
                  <c:v>2.2631000000003514</c:v>
                </c:pt>
                <c:pt idx="28632">
                  <c:v>2.2632000000003516</c:v>
                </c:pt>
                <c:pt idx="28633">
                  <c:v>2.2633000000003518</c:v>
                </c:pt>
                <c:pt idx="28634">
                  <c:v>2.263400000000352</c:v>
                </c:pt>
                <c:pt idx="28635">
                  <c:v>2.2635000000003522</c:v>
                </c:pt>
                <c:pt idx="28636">
                  <c:v>2.2636000000003524</c:v>
                </c:pt>
                <c:pt idx="28637">
                  <c:v>2.2637000000003527</c:v>
                </c:pt>
                <c:pt idx="28638">
                  <c:v>2.2638000000003529</c:v>
                </c:pt>
                <c:pt idx="28639">
                  <c:v>2.2639000000003531</c:v>
                </c:pt>
                <c:pt idx="28640">
                  <c:v>2.2640000000003533</c:v>
                </c:pt>
                <c:pt idx="28641">
                  <c:v>2.2641000000003535</c:v>
                </c:pt>
                <c:pt idx="28642">
                  <c:v>2.2642000000003537</c:v>
                </c:pt>
                <c:pt idx="28643">
                  <c:v>2.2643000000003539</c:v>
                </c:pt>
                <c:pt idx="28644">
                  <c:v>2.2644000000003541</c:v>
                </c:pt>
                <c:pt idx="28645">
                  <c:v>2.2645000000003543</c:v>
                </c:pt>
                <c:pt idx="28646">
                  <c:v>2.2646000000003546</c:v>
                </c:pt>
                <c:pt idx="28647">
                  <c:v>2.2647000000003548</c:v>
                </c:pt>
                <c:pt idx="28648">
                  <c:v>2.264800000000355</c:v>
                </c:pt>
                <c:pt idx="28649">
                  <c:v>2.2649000000003552</c:v>
                </c:pt>
                <c:pt idx="28650">
                  <c:v>2.2650000000003554</c:v>
                </c:pt>
                <c:pt idx="28651">
                  <c:v>2.2651000000003556</c:v>
                </c:pt>
                <c:pt idx="28652">
                  <c:v>2.2652000000003558</c:v>
                </c:pt>
                <c:pt idx="28653">
                  <c:v>2.265300000000356</c:v>
                </c:pt>
                <c:pt idx="28654">
                  <c:v>2.2654000000003562</c:v>
                </c:pt>
                <c:pt idx="28655">
                  <c:v>2.2655000000003565</c:v>
                </c:pt>
                <c:pt idx="28656">
                  <c:v>2.2656000000003567</c:v>
                </c:pt>
                <c:pt idx="28657">
                  <c:v>2.2657000000003569</c:v>
                </c:pt>
                <c:pt idx="28658">
                  <c:v>2.2658000000003571</c:v>
                </c:pt>
                <c:pt idx="28659">
                  <c:v>2.2659000000003573</c:v>
                </c:pt>
                <c:pt idx="28660">
                  <c:v>2.2660000000003575</c:v>
                </c:pt>
                <c:pt idx="28661">
                  <c:v>2.2661000000003577</c:v>
                </c:pt>
                <c:pt idx="28662">
                  <c:v>2.2662000000003579</c:v>
                </c:pt>
                <c:pt idx="28663">
                  <c:v>2.2663000000003581</c:v>
                </c:pt>
                <c:pt idx="28664">
                  <c:v>2.2664000000003584</c:v>
                </c:pt>
                <c:pt idx="28665">
                  <c:v>2.2665000000003586</c:v>
                </c:pt>
                <c:pt idx="28666">
                  <c:v>2.2666000000003588</c:v>
                </c:pt>
                <c:pt idx="28667">
                  <c:v>2.266700000000359</c:v>
                </c:pt>
                <c:pt idx="28668">
                  <c:v>2.2668000000003592</c:v>
                </c:pt>
                <c:pt idx="28669">
                  <c:v>2.2669000000003594</c:v>
                </c:pt>
                <c:pt idx="28670">
                  <c:v>2.2670000000003596</c:v>
                </c:pt>
                <c:pt idx="28671">
                  <c:v>2.2671000000003598</c:v>
                </c:pt>
                <c:pt idx="28672">
                  <c:v>2.26720000000036</c:v>
                </c:pt>
                <c:pt idx="28673">
                  <c:v>2.2673000000003602</c:v>
                </c:pt>
                <c:pt idx="28674">
                  <c:v>2.2674000000003605</c:v>
                </c:pt>
                <c:pt idx="28675">
                  <c:v>2.2675000000003607</c:v>
                </c:pt>
                <c:pt idx="28676">
                  <c:v>2.2676000000003609</c:v>
                </c:pt>
                <c:pt idx="28677">
                  <c:v>2.2677000000003611</c:v>
                </c:pt>
                <c:pt idx="28678">
                  <c:v>2.2678000000003613</c:v>
                </c:pt>
                <c:pt idx="28679">
                  <c:v>2.2679000000003615</c:v>
                </c:pt>
                <c:pt idx="28680">
                  <c:v>2.2680000000003617</c:v>
                </c:pt>
                <c:pt idx="28681">
                  <c:v>2.2681000000003619</c:v>
                </c:pt>
                <c:pt idx="28682">
                  <c:v>2.2682000000003621</c:v>
                </c:pt>
                <c:pt idx="28683">
                  <c:v>2.2683000000003624</c:v>
                </c:pt>
                <c:pt idx="28684">
                  <c:v>2.2684000000003626</c:v>
                </c:pt>
                <c:pt idx="28685">
                  <c:v>2.2685000000003628</c:v>
                </c:pt>
                <c:pt idx="28686">
                  <c:v>2.268600000000363</c:v>
                </c:pt>
                <c:pt idx="28687">
                  <c:v>2.2687000000003632</c:v>
                </c:pt>
                <c:pt idx="28688">
                  <c:v>2.2688000000003634</c:v>
                </c:pt>
                <c:pt idx="28689">
                  <c:v>2.2689000000003636</c:v>
                </c:pt>
                <c:pt idx="28690">
                  <c:v>2.2690000000003638</c:v>
                </c:pt>
                <c:pt idx="28691">
                  <c:v>2.269100000000364</c:v>
                </c:pt>
                <c:pt idx="28692">
                  <c:v>2.2692000000003643</c:v>
                </c:pt>
                <c:pt idx="28693">
                  <c:v>2.2693000000003645</c:v>
                </c:pt>
                <c:pt idx="28694">
                  <c:v>2.2694000000003647</c:v>
                </c:pt>
                <c:pt idx="28695">
                  <c:v>2.2695000000003649</c:v>
                </c:pt>
                <c:pt idx="28696">
                  <c:v>2.2696000000003651</c:v>
                </c:pt>
                <c:pt idx="28697">
                  <c:v>2.2697000000003653</c:v>
                </c:pt>
                <c:pt idx="28698">
                  <c:v>2.2698000000003655</c:v>
                </c:pt>
                <c:pt idx="28699">
                  <c:v>2.2699000000003657</c:v>
                </c:pt>
                <c:pt idx="28700">
                  <c:v>2.2700000000003659</c:v>
                </c:pt>
                <c:pt idx="28701">
                  <c:v>2.2701000000003662</c:v>
                </c:pt>
                <c:pt idx="28702">
                  <c:v>2.2702000000003664</c:v>
                </c:pt>
                <c:pt idx="28703">
                  <c:v>2.2703000000003666</c:v>
                </c:pt>
                <c:pt idx="28704">
                  <c:v>2.2704000000003668</c:v>
                </c:pt>
                <c:pt idx="28705">
                  <c:v>2.270500000000367</c:v>
                </c:pt>
                <c:pt idx="28706">
                  <c:v>2.2706000000003672</c:v>
                </c:pt>
                <c:pt idx="28707">
                  <c:v>2.2707000000003674</c:v>
                </c:pt>
                <c:pt idx="28708">
                  <c:v>2.2708000000003676</c:v>
                </c:pt>
                <c:pt idx="28709">
                  <c:v>2.2709000000003678</c:v>
                </c:pt>
                <c:pt idx="28710">
                  <c:v>2.2710000000003681</c:v>
                </c:pt>
                <c:pt idx="28711">
                  <c:v>2.2711000000003683</c:v>
                </c:pt>
                <c:pt idx="28712">
                  <c:v>2.2712000000003685</c:v>
                </c:pt>
                <c:pt idx="28713">
                  <c:v>2.2713000000003687</c:v>
                </c:pt>
                <c:pt idx="28714">
                  <c:v>2.2714000000003689</c:v>
                </c:pt>
                <c:pt idx="28715">
                  <c:v>2.2715000000003691</c:v>
                </c:pt>
                <c:pt idx="28716">
                  <c:v>2.2716000000003693</c:v>
                </c:pt>
                <c:pt idx="28717">
                  <c:v>2.2717000000003695</c:v>
                </c:pt>
                <c:pt idx="28718">
                  <c:v>2.2718000000003697</c:v>
                </c:pt>
                <c:pt idx="28719">
                  <c:v>2.27190000000037</c:v>
                </c:pt>
                <c:pt idx="28720">
                  <c:v>2.2720000000003702</c:v>
                </c:pt>
                <c:pt idx="28721">
                  <c:v>2.2721000000003704</c:v>
                </c:pt>
                <c:pt idx="28722">
                  <c:v>2.2722000000003706</c:v>
                </c:pt>
                <c:pt idx="28723">
                  <c:v>2.2723000000003708</c:v>
                </c:pt>
                <c:pt idx="28724">
                  <c:v>2.272400000000371</c:v>
                </c:pt>
                <c:pt idx="28725">
                  <c:v>2.2725000000003712</c:v>
                </c:pt>
                <c:pt idx="28726">
                  <c:v>2.2726000000003714</c:v>
                </c:pt>
                <c:pt idx="28727">
                  <c:v>2.2727000000003716</c:v>
                </c:pt>
                <c:pt idx="28728">
                  <c:v>2.2728000000003719</c:v>
                </c:pt>
                <c:pt idx="28729">
                  <c:v>2.2729000000003721</c:v>
                </c:pt>
                <c:pt idx="28730">
                  <c:v>2.2730000000003723</c:v>
                </c:pt>
                <c:pt idx="28731">
                  <c:v>2.2731000000003725</c:v>
                </c:pt>
                <c:pt idx="28732">
                  <c:v>2.2732000000003727</c:v>
                </c:pt>
                <c:pt idx="28733">
                  <c:v>2.2733000000003729</c:v>
                </c:pt>
                <c:pt idx="28734">
                  <c:v>2.2734000000003731</c:v>
                </c:pt>
                <c:pt idx="28735">
                  <c:v>2.2735000000003733</c:v>
                </c:pt>
                <c:pt idx="28736">
                  <c:v>2.2736000000003735</c:v>
                </c:pt>
                <c:pt idx="28737">
                  <c:v>2.2737000000003738</c:v>
                </c:pt>
                <c:pt idx="28738">
                  <c:v>2.273800000000374</c:v>
                </c:pt>
                <c:pt idx="28739">
                  <c:v>2.2739000000003742</c:v>
                </c:pt>
                <c:pt idx="28740">
                  <c:v>2.2740000000003744</c:v>
                </c:pt>
                <c:pt idx="28741">
                  <c:v>2.2741000000003746</c:v>
                </c:pt>
                <c:pt idx="28742">
                  <c:v>2.2742000000003748</c:v>
                </c:pt>
                <c:pt idx="28743">
                  <c:v>2.274300000000375</c:v>
                </c:pt>
                <c:pt idx="28744">
                  <c:v>2.2744000000003752</c:v>
                </c:pt>
                <c:pt idx="28745">
                  <c:v>2.2745000000003754</c:v>
                </c:pt>
                <c:pt idx="28746">
                  <c:v>2.2746000000003757</c:v>
                </c:pt>
                <c:pt idx="28747">
                  <c:v>2.2747000000003759</c:v>
                </c:pt>
                <c:pt idx="28748">
                  <c:v>2.2748000000003761</c:v>
                </c:pt>
                <c:pt idx="28749">
                  <c:v>2.2749000000003763</c:v>
                </c:pt>
                <c:pt idx="28750">
                  <c:v>2.2750000000003765</c:v>
                </c:pt>
                <c:pt idx="28751">
                  <c:v>2.2751000000003767</c:v>
                </c:pt>
                <c:pt idx="28752">
                  <c:v>2.2752000000003769</c:v>
                </c:pt>
                <c:pt idx="28753">
                  <c:v>2.2753000000003771</c:v>
                </c:pt>
                <c:pt idx="28754">
                  <c:v>2.2754000000003773</c:v>
                </c:pt>
                <c:pt idx="28755">
                  <c:v>2.2755000000003776</c:v>
                </c:pt>
                <c:pt idx="28756">
                  <c:v>2.2756000000003778</c:v>
                </c:pt>
                <c:pt idx="28757">
                  <c:v>2.275700000000378</c:v>
                </c:pt>
                <c:pt idx="28758">
                  <c:v>2.2758000000003782</c:v>
                </c:pt>
                <c:pt idx="28759">
                  <c:v>2.2759000000003784</c:v>
                </c:pt>
                <c:pt idx="28760">
                  <c:v>2.2760000000003786</c:v>
                </c:pt>
                <c:pt idx="28761">
                  <c:v>2.2761000000003788</c:v>
                </c:pt>
                <c:pt idx="28762">
                  <c:v>2.276200000000379</c:v>
                </c:pt>
                <c:pt idx="28763">
                  <c:v>2.2763000000003792</c:v>
                </c:pt>
                <c:pt idx="28764">
                  <c:v>2.2764000000003795</c:v>
                </c:pt>
                <c:pt idx="28765">
                  <c:v>2.2765000000003797</c:v>
                </c:pt>
                <c:pt idx="28766">
                  <c:v>2.2766000000003799</c:v>
                </c:pt>
                <c:pt idx="28767">
                  <c:v>2.2767000000003801</c:v>
                </c:pt>
                <c:pt idx="28768">
                  <c:v>2.2768000000003803</c:v>
                </c:pt>
                <c:pt idx="28769">
                  <c:v>2.2769000000003805</c:v>
                </c:pt>
                <c:pt idx="28770">
                  <c:v>2.2770000000003807</c:v>
                </c:pt>
                <c:pt idx="28771">
                  <c:v>2.2771000000003809</c:v>
                </c:pt>
                <c:pt idx="28772">
                  <c:v>2.2772000000003811</c:v>
                </c:pt>
                <c:pt idx="28773">
                  <c:v>2.2773000000003814</c:v>
                </c:pt>
                <c:pt idx="28774">
                  <c:v>2.2774000000003816</c:v>
                </c:pt>
                <c:pt idx="28775">
                  <c:v>2.2775000000003818</c:v>
                </c:pt>
                <c:pt idx="28776">
                  <c:v>2.277600000000382</c:v>
                </c:pt>
                <c:pt idx="28777">
                  <c:v>2.2777000000003822</c:v>
                </c:pt>
                <c:pt idx="28778">
                  <c:v>2.2778000000003824</c:v>
                </c:pt>
                <c:pt idx="28779">
                  <c:v>2.2779000000003826</c:v>
                </c:pt>
                <c:pt idx="28780">
                  <c:v>2.2780000000003828</c:v>
                </c:pt>
                <c:pt idx="28781">
                  <c:v>2.278100000000383</c:v>
                </c:pt>
                <c:pt idx="28782">
                  <c:v>2.2782000000003833</c:v>
                </c:pt>
                <c:pt idx="28783">
                  <c:v>2.2783000000003835</c:v>
                </c:pt>
                <c:pt idx="28784">
                  <c:v>2.2784000000003837</c:v>
                </c:pt>
                <c:pt idx="28785">
                  <c:v>2.2785000000003839</c:v>
                </c:pt>
                <c:pt idx="28786">
                  <c:v>2.2786000000003841</c:v>
                </c:pt>
                <c:pt idx="28787">
                  <c:v>2.2787000000003843</c:v>
                </c:pt>
                <c:pt idx="28788">
                  <c:v>2.2788000000003845</c:v>
                </c:pt>
                <c:pt idx="28789">
                  <c:v>2.2789000000003847</c:v>
                </c:pt>
                <c:pt idx="28790">
                  <c:v>2.2790000000003849</c:v>
                </c:pt>
                <c:pt idx="28791">
                  <c:v>2.2791000000003852</c:v>
                </c:pt>
                <c:pt idx="28792">
                  <c:v>2.2792000000003854</c:v>
                </c:pt>
                <c:pt idx="28793">
                  <c:v>2.2793000000003856</c:v>
                </c:pt>
                <c:pt idx="28794">
                  <c:v>2.2794000000003858</c:v>
                </c:pt>
                <c:pt idx="28795">
                  <c:v>2.279500000000386</c:v>
                </c:pt>
                <c:pt idx="28796">
                  <c:v>2.2796000000003862</c:v>
                </c:pt>
                <c:pt idx="28797">
                  <c:v>2.2797000000003864</c:v>
                </c:pt>
                <c:pt idx="28798">
                  <c:v>2.2798000000003866</c:v>
                </c:pt>
                <c:pt idx="28799">
                  <c:v>2.2799000000003868</c:v>
                </c:pt>
                <c:pt idx="28800">
                  <c:v>2.2800000000003871</c:v>
                </c:pt>
                <c:pt idx="28801">
                  <c:v>2.2801000000003873</c:v>
                </c:pt>
                <c:pt idx="28802">
                  <c:v>2.2802000000003875</c:v>
                </c:pt>
                <c:pt idx="28803">
                  <c:v>2.2803000000003877</c:v>
                </c:pt>
                <c:pt idx="28804">
                  <c:v>2.2804000000003879</c:v>
                </c:pt>
                <c:pt idx="28805">
                  <c:v>2.2805000000003881</c:v>
                </c:pt>
                <c:pt idx="28806">
                  <c:v>2.2806000000003883</c:v>
                </c:pt>
                <c:pt idx="28807">
                  <c:v>2.2807000000003885</c:v>
                </c:pt>
                <c:pt idx="28808">
                  <c:v>2.2808000000003887</c:v>
                </c:pt>
                <c:pt idx="28809">
                  <c:v>2.2809000000003889</c:v>
                </c:pt>
                <c:pt idx="28810">
                  <c:v>2.2810000000003892</c:v>
                </c:pt>
                <c:pt idx="28811">
                  <c:v>2.2811000000003894</c:v>
                </c:pt>
                <c:pt idx="28812">
                  <c:v>2.2812000000003896</c:v>
                </c:pt>
                <c:pt idx="28813">
                  <c:v>2.2813000000003898</c:v>
                </c:pt>
                <c:pt idx="28814">
                  <c:v>2.28140000000039</c:v>
                </c:pt>
                <c:pt idx="28815">
                  <c:v>2.2815000000003902</c:v>
                </c:pt>
                <c:pt idx="28816">
                  <c:v>2.2816000000003904</c:v>
                </c:pt>
                <c:pt idx="28817">
                  <c:v>2.2817000000003906</c:v>
                </c:pt>
                <c:pt idx="28818">
                  <c:v>2.2818000000003908</c:v>
                </c:pt>
                <c:pt idx="28819">
                  <c:v>2.2819000000003911</c:v>
                </c:pt>
                <c:pt idx="28820">
                  <c:v>2.2820000000003913</c:v>
                </c:pt>
                <c:pt idx="28821">
                  <c:v>2.2821000000003915</c:v>
                </c:pt>
                <c:pt idx="28822">
                  <c:v>2.2822000000003917</c:v>
                </c:pt>
                <c:pt idx="28823">
                  <c:v>2.2823000000003919</c:v>
                </c:pt>
                <c:pt idx="28824">
                  <c:v>2.2824000000003921</c:v>
                </c:pt>
                <c:pt idx="28825">
                  <c:v>2.2825000000003923</c:v>
                </c:pt>
                <c:pt idx="28826">
                  <c:v>2.2826000000003925</c:v>
                </c:pt>
                <c:pt idx="28827">
                  <c:v>2.2827000000003927</c:v>
                </c:pt>
                <c:pt idx="28828">
                  <c:v>2.282800000000393</c:v>
                </c:pt>
                <c:pt idx="28829">
                  <c:v>2.2829000000003932</c:v>
                </c:pt>
                <c:pt idx="28830">
                  <c:v>2.2830000000003934</c:v>
                </c:pt>
                <c:pt idx="28831">
                  <c:v>2.2831000000003936</c:v>
                </c:pt>
                <c:pt idx="28832">
                  <c:v>2.2832000000003938</c:v>
                </c:pt>
                <c:pt idx="28833">
                  <c:v>2.283300000000394</c:v>
                </c:pt>
                <c:pt idx="28834">
                  <c:v>2.2834000000003942</c:v>
                </c:pt>
                <c:pt idx="28835">
                  <c:v>2.2835000000003944</c:v>
                </c:pt>
                <c:pt idx="28836">
                  <c:v>2.2836000000003946</c:v>
                </c:pt>
                <c:pt idx="28837">
                  <c:v>2.2837000000003949</c:v>
                </c:pt>
                <c:pt idx="28838">
                  <c:v>2.2838000000003951</c:v>
                </c:pt>
                <c:pt idx="28839">
                  <c:v>2.2839000000003953</c:v>
                </c:pt>
                <c:pt idx="28840">
                  <c:v>2.2840000000003955</c:v>
                </c:pt>
                <c:pt idx="28841">
                  <c:v>2.2841000000003957</c:v>
                </c:pt>
                <c:pt idx="28842">
                  <c:v>2.2842000000003959</c:v>
                </c:pt>
                <c:pt idx="28843">
                  <c:v>2.2843000000003961</c:v>
                </c:pt>
                <c:pt idx="28844">
                  <c:v>2.2844000000003963</c:v>
                </c:pt>
                <c:pt idx="28845">
                  <c:v>2.2845000000003965</c:v>
                </c:pt>
                <c:pt idx="28846">
                  <c:v>2.2846000000003968</c:v>
                </c:pt>
                <c:pt idx="28847">
                  <c:v>2.284700000000397</c:v>
                </c:pt>
                <c:pt idx="28848">
                  <c:v>2.2848000000003972</c:v>
                </c:pt>
                <c:pt idx="28849">
                  <c:v>2.2849000000003974</c:v>
                </c:pt>
                <c:pt idx="28850">
                  <c:v>2.2850000000003976</c:v>
                </c:pt>
                <c:pt idx="28851">
                  <c:v>2.2851000000003978</c:v>
                </c:pt>
                <c:pt idx="28852">
                  <c:v>2.285200000000398</c:v>
                </c:pt>
                <c:pt idx="28853">
                  <c:v>2.2853000000003982</c:v>
                </c:pt>
                <c:pt idx="28854">
                  <c:v>2.2854000000003984</c:v>
                </c:pt>
                <c:pt idx="28855">
                  <c:v>2.2855000000003987</c:v>
                </c:pt>
                <c:pt idx="28856">
                  <c:v>2.2856000000003989</c:v>
                </c:pt>
                <c:pt idx="28857">
                  <c:v>2.2857000000003991</c:v>
                </c:pt>
                <c:pt idx="28858">
                  <c:v>2.2858000000003993</c:v>
                </c:pt>
                <c:pt idx="28859">
                  <c:v>2.2859000000003995</c:v>
                </c:pt>
                <c:pt idx="28860">
                  <c:v>2.2860000000003997</c:v>
                </c:pt>
                <c:pt idx="28861">
                  <c:v>2.2861000000003999</c:v>
                </c:pt>
                <c:pt idx="28862">
                  <c:v>2.2862000000004001</c:v>
                </c:pt>
                <c:pt idx="28863">
                  <c:v>2.2863000000004003</c:v>
                </c:pt>
                <c:pt idx="28864">
                  <c:v>2.2864000000004006</c:v>
                </c:pt>
                <c:pt idx="28865">
                  <c:v>2.2865000000004008</c:v>
                </c:pt>
                <c:pt idx="28866">
                  <c:v>2.286600000000401</c:v>
                </c:pt>
                <c:pt idx="28867">
                  <c:v>2.2867000000004012</c:v>
                </c:pt>
                <c:pt idx="28868">
                  <c:v>2.2868000000004014</c:v>
                </c:pt>
                <c:pt idx="28869">
                  <c:v>2.2869000000004016</c:v>
                </c:pt>
                <c:pt idx="28870">
                  <c:v>2.2870000000004018</c:v>
                </c:pt>
                <c:pt idx="28871">
                  <c:v>2.287100000000402</c:v>
                </c:pt>
                <c:pt idx="28872">
                  <c:v>2.2872000000004022</c:v>
                </c:pt>
                <c:pt idx="28873">
                  <c:v>2.2873000000004025</c:v>
                </c:pt>
                <c:pt idx="28874">
                  <c:v>2.2874000000004027</c:v>
                </c:pt>
                <c:pt idx="28875">
                  <c:v>2.2875000000004029</c:v>
                </c:pt>
                <c:pt idx="28876">
                  <c:v>2.2876000000004031</c:v>
                </c:pt>
                <c:pt idx="28877">
                  <c:v>2.2877000000004033</c:v>
                </c:pt>
                <c:pt idx="28878">
                  <c:v>2.2878000000004035</c:v>
                </c:pt>
                <c:pt idx="28879">
                  <c:v>2.2879000000004037</c:v>
                </c:pt>
                <c:pt idx="28880">
                  <c:v>2.2880000000004039</c:v>
                </c:pt>
                <c:pt idx="28881">
                  <c:v>2.2881000000004041</c:v>
                </c:pt>
                <c:pt idx="28882">
                  <c:v>2.2882000000004044</c:v>
                </c:pt>
                <c:pt idx="28883">
                  <c:v>2.2883000000004046</c:v>
                </c:pt>
                <c:pt idx="28884">
                  <c:v>2.2884000000004048</c:v>
                </c:pt>
                <c:pt idx="28885">
                  <c:v>2.288500000000405</c:v>
                </c:pt>
                <c:pt idx="28886">
                  <c:v>2.2886000000004052</c:v>
                </c:pt>
                <c:pt idx="28887">
                  <c:v>2.2887000000004054</c:v>
                </c:pt>
                <c:pt idx="28888">
                  <c:v>2.2888000000004056</c:v>
                </c:pt>
                <c:pt idx="28889">
                  <c:v>2.2889000000004058</c:v>
                </c:pt>
                <c:pt idx="28890">
                  <c:v>2.289000000000406</c:v>
                </c:pt>
                <c:pt idx="28891">
                  <c:v>2.2891000000004063</c:v>
                </c:pt>
                <c:pt idx="28892">
                  <c:v>2.2892000000004065</c:v>
                </c:pt>
                <c:pt idx="28893">
                  <c:v>2.2893000000004067</c:v>
                </c:pt>
                <c:pt idx="28894">
                  <c:v>2.2894000000004069</c:v>
                </c:pt>
                <c:pt idx="28895">
                  <c:v>2.2895000000004071</c:v>
                </c:pt>
                <c:pt idx="28896">
                  <c:v>2.2896000000004073</c:v>
                </c:pt>
                <c:pt idx="28897">
                  <c:v>2.2897000000004075</c:v>
                </c:pt>
                <c:pt idx="28898">
                  <c:v>2.2898000000004077</c:v>
                </c:pt>
                <c:pt idx="28899">
                  <c:v>2.2899000000004079</c:v>
                </c:pt>
                <c:pt idx="28900">
                  <c:v>2.2900000000004082</c:v>
                </c:pt>
                <c:pt idx="28901">
                  <c:v>2.2901000000004084</c:v>
                </c:pt>
                <c:pt idx="28902">
                  <c:v>2.2902000000004086</c:v>
                </c:pt>
                <c:pt idx="28903">
                  <c:v>2.2903000000004088</c:v>
                </c:pt>
                <c:pt idx="28904">
                  <c:v>2.290400000000409</c:v>
                </c:pt>
                <c:pt idx="28905">
                  <c:v>2.2905000000004092</c:v>
                </c:pt>
                <c:pt idx="28906">
                  <c:v>2.2906000000004094</c:v>
                </c:pt>
                <c:pt idx="28907">
                  <c:v>2.2907000000004096</c:v>
                </c:pt>
                <c:pt idx="28908">
                  <c:v>2.2908000000004098</c:v>
                </c:pt>
                <c:pt idx="28909">
                  <c:v>2.2909000000004101</c:v>
                </c:pt>
                <c:pt idx="28910">
                  <c:v>2.2910000000004103</c:v>
                </c:pt>
                <c:pt idx="28911">
                  <c:v>2.2911000000004105</c:v>
                </c:pt>
                <c:pt idx="28912">
                  <c:v>2.2912000000004107</c:v>
                </c:pt>
                <c:pt idx="28913">
                  <c:v>2.2913000000004109</c:v>
                </c:pt>
                <c:pt idx="28914">
                  <c:v>2.2914000000004111</c:v>
                </c:pt>
                <c:pt idx="28915">
                  <c:v>2.2915000000004113</c:v>
                </c:pt>
                <c:pt idx="28916">
                  <c:v>2.2916000000004115</c:v>
                </c:pt>
                <c:pt idx="28917">
                  <c:v>2.2917000000004117</c:v>
                </c:pt>
                <c:pt idx="28918">
                  <c:v>2.291800000000412</c:v>
                </c:pt>
                <c:pt idx="28919">
                  <c:v>2.2919000000004122</c:v>
                </c:pt>
                <c:pt idx="28920">
                  <c:v>2.2920000000004124</c:v>
                </c:pt>
                <c:pt idx="28921">
                  <c:v>2.2921000000004126</c:v>
                </c:pt>
                <c:pt idx="28922">
                  <c:v>2.2922000000004128</c:v>
                </c:pt>
                <c:pt idx="28923">
                  <c:v>2.292300000000413</c:v>
                </c:pt>
                <c:pt idx="28924">
                  <c:v>2.2924000000004132</c:v>
                </c:pt>
                <c:pt idx="28925">
                  <c:v>2.2925000000004134</c:v>
                </c:pt>
                <c:pt idx="28926">
                  <c:v>2.2926000000004136</c:v>
                </c:pt>
                <c:pt idx="28927">
                  <c:v>2.2927000000004139</c:v>
                </c:pt>
                <c:pt idx="28928">
                  <c:v>2.2928000000004141</c:v>
                </c:pt>
                <c:pt idx="28929">
                  <c:v>2.2929000000004143</c:v>
                </c:pt>
                <c:pt idx="28930">
                  <c:v>2.2930000000004145</c:v>
                </c:pt>
                <c:pt idx="28931">
                  <c:v>2.2931000000004147</c:v>
                </c:pt>
                <c:pt idx="28932">
                  <c:v>2.2932000000004149</c:v>
                </c:pt>
                <c:pt idx="28933">
                  <c:v>2.2933000000004151</c:v>
                </c:pt>
                <c:pt idx="28934">
                  <c:v>2.2934000000004153</c:v>
                </c:pt>
                <c:pt idx="28935">
                  <c:v>2.2935000000004155</c:v>
                </c:pt>
                <c:pt idx="28936">
                  <c:v>2.2936000000004158</c:v>
                </c:pt>
                <c:pt idx="28937">
                  <c:v>2.293700000000416</c:v>
                </c:pt>
                <c:pt idx="28938">
                  <c:v>2.2938000000004162</c:v>
                </c:pt>
                <c:pt idx="28939">
                  <c:v>2.2939000000004164</c:v>
                </c:pt>
                <c:pt idx="28940">
                  <c:v>2.2940000000004166</c:v>
                </c:pt>
                <c:pt idx="28941">
                  <c:v>2.2941000000004168</c:v>
                </c:pt>
                <c:pt idx="28942">
                  <c:v>2.294200000000417</c:v>
                </c:pt>
                <c:pt idx="28943">
                  <c:v>2.2943000000004172</c:v>
                </c:pt>
                <c:pt idx="28944">
                  <c:v>2.2944000000004174</c:v>
                </c:pt>
                <c:pt idx="28945">
                  <c:v>2.2945000000004176</c:v>
                </c:pt>
                <c:pt idx="28946">
                  <c:v>2.2946000000004179</c:v>
                </c:pt>
                <c:pt idx="28947">
                  <c:v>2.2947000000004181</c:v>
                </c:pt>
                <c:pt idx="28948">
                  <c:v>2.2948000000004183</c:v>
                </c:pt>
                <c:pt idx="28949">
                  <c:v>2.2949000000004185</c:v>
                </c:pt>
                <c:pt idx="28950">
                  <c:v>2.2950000000004187</c:v>
                </c:pt>
                <c:pt idx="28951">
                  <c:v>2.2951000000004189</c:v>
                </c:pt>
                <c:pt idx="28952">
                  <c:v>2.2952000000004191</c:v>
                </c:pt>
                <c:pt idx="28953">
                  <c:v>2.2953000000004193</c:v>
                </c:pt>
                <c:pt idx="28954">
                  <c:v>2.2954000000004195</c:v>
                </c:pt>
                <c:pt idx="28955">
                  <c:v>2.2955000000004198</c:v>
                </c:pt>
                <c:pt idx="28956">
                  <c:v>2.29560000000042</c:v>
                </c:pt>
                <c:pt idx="28957">
                  <c:v>2.2957000000004202</c:v>
                </c:pt>
                <c:pt idx="28958">
                  <c:v>2.2958000000004204</c:v>
                </c:pt>
                <c:pt idx="28959">
                  <c:v>2.2959000000004206</c:v>
                </c:pt>
                <c:pt idx="28960">
                  <c:v>2.2960000000004208</c:v>
                </c:pt>
                <c:pt idx="28961">
                  <c:v>2.296100000000421</c:v>
                </c:pt>
                <c:pt idx="28962">
                  <c:v>2.2962000000004212</c:v>
                </c:pt>
                <c:pt idx="28963">
                  <c:v>2.2963000000004214</c:v>
                </c:pt>
                <c:pt idx="28964">
                  <c:v>2.2964000000004217</c:v>
                </c:pt>
                <c:pt idx="28965">
                  <c:v>2.2965000000004219</c:v>
                </c:pt>
                <c:pt idx="28966">
                  <c:v>2.2966000000004221</c:v>
                </c:pt>
                <c:pt idx="28967">
                  <c:v>2.2967000000004223</c:v>
                </c:pt>
                <c:pt idx="28968">
                  <c:v>2.2968000000004225</c:v>
                </c:pt>
                <c:pt idx="28969">
                  <c:v>2.2969000000004227</c:v>
                </c:pt>
                <c:pt idx="28970">
                  <c:v>2.2970000000004229</c:v>
                </c:pt>
                <c:pt idx="28971">
                  <c:v>2.2971000000004231</c:v>
                </c:pt>
                <c:pt idx="28972">
                  <c:v>2.2972000000004233</c:v>
                </c:pt>
                <c:pt idx="28973">
                  <c:v>2.2973000000004236</c:v>
                </c:pt>
                <c:pt idx="28974">
                  <c:v>2.2974000000004238</c:v>
                </c:pt>
                <c:pt idx="28975">
                  <c:v>2.297500000000424</c:v>
                </c:pt>
                <c:pt idx="28976">
                  <c:v>2.2976000000004242</c:v>
                </c:pt>
                <c:pt idx="28977">
                  <c:v>2.2977000000004244</c:v>
                </c:pt>
                <c:pt idx="28978">
                  <c:v>2.2978000000004246</c:v>
                </c:pt>
                <c:pt idx="28979">
                  <c:v>2.2979000000004248</c:v>
                </c:pt>
                <c:pt idx="28980">
                  <c:v>2.298000000000425</c:v>
                </c:pt>
                <c:pt idx="28981">
                  <c:v>2.2981000000004252</c:v>
                </c:pt>
                <c:pt idx="28982">
                  <c:v>2.2982000000004255</c:v>
                </c:pt>
                <c:pt idx="28983">
                  <c:v>2.2983000000004257</c:v>
                </c:pt>
                <c:pt idx="28984">
                  <c:v>2.2984000000004259</c:v>
                </c:pt>
                <c:pt idx="28985">
                  <c:v>2.2985000000004261</c:v>
                </c:pt>
                <c:pt idx="28986">
                  <c:v>2.2986000000004263</c:v>
                </c:pt>
                <c:pt idx="28987">
                  <c:v>2.2987000000004265</c:v>
                </c:pt>
                <c:pt idx="28988">
                  <c:v>2.2988000000004267</c:v>
                </c:pt>
                <c:pt idx="28989">
                  <c:v>2.2989000000004269</c:v>
                </c:pt>
                <c:pt idx="28990">
                  <c:v>2.2990000000004271</c:v>
                </c:pt>
                <c:pt idx="28991">
                  <c:v>2.2991000000004274</c:v>
                </c:pt>
                <c:pt idx="28992">
                  <c:v>2.2992000000004276</c:v>
                </c:pt>
                <c:pt idx="28993">
                  <c:v>2.2993000000004278</c:v>
                </c:pt>
                <c:pt idx="28994">
                  <c:v>2.299400000000428</c:v>
                </c:pt>
                <c:pt idx="28995">
                  <c:v>2.2995000000004282</c:v>
                </c:pt>
                <c:pt idx="28996">
                  <c:v>2.2996000000004284</c:v>
                </c:pt>
                <c:pt idx="28997">
                  <c:v>2.2997000000004286</c:v>
                </c:pt>
                <c:pt idx="28998">
                  <c:v>2.2998000000004288</c:v>
                </c:pt>
                <c:pt idx="28999">
                  <c:v>2.299900000000429</c:v>
                </c:pt>
                <c:pt idx="29000">
                  <c:v>2.3000000000004293</c:v>
                </c:pt>
                <c:pt idx="29001">
                  <c:v>2.3001000000004295</c:v>
                </c:pt>
                <c:pt idx="29002">
                  <c:v>2.3002000000004297</c:v>
                </c:pt>
                <c:pt idx="29003">
                  <c:v>2.3003000000004299</c:v>
                </c:pt>
                <c:pt idx="29004">
                  <c:v>2.3004000000004301</c:v>
                </c:pt>
                <c:pt idx="29005">
                  <c:v>2.3005000000004303</c:v>
                </c:pt>
                <c:pt idx="29006">
                  <c:v>2.3006000000004305</c:v>
                </c:pt>
                <c:pt idx="29007">
                  <c:v>2.3007000000004307</c:v>
                </c:pt>
                <c:pt idx="29008">
                  <c:v>2.3008000000004309</c:v>
                </c:pt>
                <c:pt idx="29009">
                  <c:v>2.3009000000004312</c:v>
                </c:pt>
                <c:pt idx="29010">
                  <c:v>2.3010000000004314</c:v>
                </c:pt>
                <c:pt idx="29011">
                  <c:v>2.3011000000004316</c:v>
                </c:pt>
                <c:pt idx="29012">
                  <c:v>2.3012000000004318</c:v>
                </c:pt>
                <c:pt idx="29013">
                  <c:v>2.301300000000432</c:v>
                </c:pt>
                <c:pt idx="29014">
                  <c:v>2.3014000000004322</c:v>
                </c:pt>
                <c:pt idx="29015">
                  <c:v>2.3015000000004324</c:v>
                </c:pt>
                <c:pt idx="29016">
                  <c:v>2.3016000000004326</c:v>
                </c:pt>
                <c:pt idx="29017">
                  <c:v>2.3017000000004328</c:v>
                </c:pt>
                <c:pt idx="29018">
                  <c:v>2.3018000000004331</c:v>
                </c:pt>
                <c:pt idx="29019">
                  <c:v>2.3019000000004333</c:v>
                </c:pt>
                <c:pt idx="29020">
                  <c:v>2.3020000000004335</c:v>
                </c:pt>
                <c:pt idx="29021">
                  <c:v>2.3021000000004337</c:v>
                </c:pt>
                <c:pt idx="29022">
                  <c:v>2.3022000000004339</c:v>
                </c:pt>
                <c:pt idx="29023">
                  <c:v>2.3023000000004341</c:v>
                </c:pt>
                <c:pt idx="29024">
                  <c:v>2.3024000000004343</c:v>
                </c:pt>
                <c:pt idx="29025">
                  <c:v>2.3025000000004345</c:v>
                </c:pt>
                <c:pt idx="29026">
                  <c:v>2.3026000000004347</c:v>
                </c:pt>
                <c:pt idx="29027">
                  <c:v>2.302700000000435</c:v>
                </c:pt>
                <c:pt idx="29028">
                  <c:v>2.3028000000004352</c:v>
                </c:pt>
                <c:pt idx="29029">
                  <c:v>2.3029000000004354</c:v>
                </c:pt>
                <c:pt idx="29030">
                  <c:v>2.3030000000004356</c:v>
                </c:pt>
                <c:pt idx="29031">
                  <c:v>2.3031000000004358</c:v>
                </c:pt>
                <c:pt idx="29032">
                  <c:v>2.303200000000436</c:v>
                </c:pt>
                <c:pt idx="29033">
                  <c:v>2.3033000000004362</c:v>
                </c:pt>
                <c:pt idx="29034">
                  <c:v>2.3034000000004364</c:v>
                </c:pt>
                <c:pt idx="29035">
                  <c:v>2.3035000000004366</c:v>
                </c:pt>
                <c:pt idx="29036">
                  <c:v>2.3036000000004369</c:v>
                </c:pt>
                <c:pt idx="29037">
                  <c:v>2.3037000000004371</c:v>
                </c:pt>
                <c:pt idx="29038">
                  <c:v>2.3038000000004373</c:v>
                </c:pt>
                <c:pt idx="29039">
                  <c:v>2.3039000000004375</c:v>
                </c:pt>
                <c:pt idx="29040">
                  <c:v>2.3040000000004377</c:v>
                </c:pt>
                <c:pt idx="29041">
                  <c:v>2.3041000000004379</c:v>
                </c:pt>
                <c:pt idx="29042">
                  <c:v>2.3042000000004381</c:v>
                </c:pt>
                <c:pt idx="29043">
                  <c:v>2.3043000000004383</c:v>
                </c:pt>
                <c:pt idx="29044">
                  <c:v>2.3044000000004385</c:v>
                </c:pt>
                <c:pt idx="29045">
                  <c:v>2.3045000000004388</c:v>
                </c:pt>
                <c:pt idx="29046">
                  <c:v>2.304600000000439</c:v>
                </c:pt>
                <c:pt idx="29047">
                  <c:v>2.3047000000004392</c:v>
                </c:pt>
                <c:pt idx="29048">
                  <c:v>2.3048000000004394</c:v>
                </c:pt>
                <c:pt idx="29049">
                  <c:v>2.3049000000004396</c:v>
                </c:pt>
                <c:pt idx="29050">
                  <c:v>2.3050000000004398</c:v>
                </c:pt>
                <c:pt idx="29051">
                  <c:v>2.30510000000044</c:v>
                </c:pt>
                <c:pt idx="29052">
                  <c:v>2.3052000000004402</c:v>
                </c:pt>
                <c:pt idx="29053">
                  <c:v>2.3053000000004404</c:v>
                </c:pt>
                <c:pt idx="29054">
                  <c:v>2.3054000000004407</c:v>
                </c:pt>
                <c:pt idx="29055">
                  <c:v>2.3055000000004409</c:v>
                </c:pt>
                <c:pt idx="29056">
                  <c:v>2.3056000000004411</c:v>
                </c:pt>
                <c:pt idx="29057">
                  <c:v>2.3057000000004413</c:v>
                </c:pt>
                <c:pt idx="29058">
                  <c:v>2.3058000000004415</c:v>
                </c:pt>
                <c:pt idx="29059">
                  <c:v>2.3059000000004417</c:v>
                </c:pt>
                <c:pt idx="29060">
                  <c:v>2.3060000000004419</c:v>
                </c:pt>
                <c:pt idx="29061">
                  <c:v>2.3061000000004421</c:v>
                </c:pt>
                <c:pt idx="29062">
                  <c:v>2.3062000000004423</c:v>
                </c:pt>
                <c:pt idx="29063">
                  <c:v>2.3063000000004426</c:v>
                </c:pt>
                <c:pt idx="29064">
                  <c:v>2.3064000000004428</c:v>
                </c:pt>
                <c:pt idx="29065">
                  <c:v>2.306500000000443</c:v>
                </c:pt>
                <c:pt idx="29066">
                  <c:v>2.3066000000004432</c:v>
                </c:pt>
                <c:pt idx="29067">
                  <c:v>2.3067000000004434</c:v>
                </c:pt>
                <c:pt idx="29068">
                  <c:v>2.3068000000004436</c:v>
                </c:pt>
                <c:pt idx="29069">
                  <c:v>2.3069000000004438</c:v>
                </c:pt>
                <c:pt idx="29070">
                  <c:v>2.307000000000444</c:v>
                </c:pt>
                <c:pt idx="29071">
                  <c:v>2.3071000000004442</c:v>
                </c:pt>
                <c:pt idx="29072">
                  <c:v>2.3072000000004445</c:v>
                </c:pt>
                <c:pt idx="29073">
                  <c:v>2.3073000000004447</c:v>
                </c:pt>
                <c:pt idx="29074">
                  <c:v>2.3074000000004449</c:v>
                </c:pt>
                <c:pt idx="29075">
                  <c:v>2.3075000000004451</c:v>
                </c:pt>
                <c:pt idx="29076">
                  <c:v>2.3076000000004453</c:v>
                </c:pt>
                <c:pt idx="29077">
                  <c:v>2.3077000000004455</c:v>
                </c:pt>
                <c:pt idx="29078">
                  <c:v>2.3078000000004457</c:v>
                </c:pt>
                <c:pt idx="29079">
                  <c:v>2.3079000000004459</c:v>
                </c:pt>
                <c:pt idx="29080">
                  <c:v>2.3080000000004461</c:v>
                </c:pt>
                <c:pt idx="29081">
                  <c:v>2.3081000000004464</c:v>
                </c:pt>
                <c:pt idx="29082">
                  <c:v>2.3082000000004466</c:v>
                </c:pt>
                <c:pt idx="29083">
                  <c:v>2.3083000000004468</c:v>
                </c:pt>
                <c:pt idx="29084">
                  <c:v>2.308400000000447</c:v>
                </c:pt>
                <c:pt idx="29085">
                  <c:v>2.3085000000004472</c:v>
                </c:pt>
                <c:pt idx="29086">
                  <c:v>2.3086000000004474</c:v>
                </c:pt>
                <c:pt idx="29087">
                  <c:v>2.3087000000004476</c:v>
                </c:pt>
                <c:pt idx="29088">
                  <c:v>2.3088000000004478</c:v>
                </c:pt>
                <c:pt idx="29089">
                  <c:v>2.308900000000448</c:v>
                </c:pt>
                <c:pt idx="29090">
                  <c:v>2.3090000000004482</c:v>
                </c:pt>
                <c:pt idx="29091">
                  <c:v>2.3091000000004485</c:v>
                </c:pt>
                <c:pt idx="29092">
                  <c:v>2.3092000000004487</c:v>
                </c:pt>
                <c:pt idx="29093">
                  <c:v>2.3093000000004489</c:v>
                </c:pt>
                <c:pt idx="29094">
                  <c:v>2.3094000000004491</c:v>
                </c:pt>
                <c:pt idx="29095">
                  <c:v>2.3095000000004493</c:v>
                </c:pt>
                <c:pt idx="29096">
                  <c:v>2.3096000000004495</c:v>
                </c:pt>
                <c:pt idx="29097">
                  <c:v>2.3097000000004497</c:v>
                </c:pt>
                <c:pt idx="29098">
                  <c:v>2.3098000000004499</c:v>
                </c:pt>
                <c:pt idx="29099">
                  <c:v>2.3099000000004501</c:v>
                </c:pt>
                <c:pt idx="29100">
                  <c:v>2.3100000000004504</c:v>
                </c:pt>
                <c:pt idx="29101">
                  <c:v>2.3101000000004506</c:v>
                </c:pt>
                <c:pt idx="29102">
                  <c:v>2.3102000000004508</c:v>
                </c:pt>
                <c:pt idx="29103">
                  <c:v>2.310300000000451</c:v>
                </c:pt>
                <c:pt idx="29104">
                  <c:v>2.3104000000004512</c:v>
                </c:pt>
                <c:pt idx="29105">
                  <c:v>2.3105000000004514</c:v>
                </c:pt>
                <c:pt idx="29106">
                  <c:v>2.3106000000004516</c:v>
                </c:pt>
                <c:pt idx="29107">
                  <c:v>2.3107000000004518</c:v>
                </c:pt>
                <c:pt idx="29108">
                  <c:v>2.310800000000452</c:v>
                </c:pt>
                <c:pt idx="29109">
                  <c:v>2.3109000000004523</c:v>
                </c:pt>
                <c:pt idx="29110">
                  <c:v>2.3110000000004525</c:v>
                </c:pt>
                <c:pt idx="29111">
                  <c:v>2.3111000000004527</c:v>
                </c:pt>
                <c:pt idx="29112">
                  <c:v>2.3112000000004529</c:v>
                </c:pt>
                <c:pt idx="29113">
                  <c:v>2.3113000000004531</c:v>
                </c:pt>
                <c:pt idx="29114">
                  <c:v>2.3114000000004533</c:v>
                </c:pt>
                <c:pt idx="29115">
                  <c:v>2.3115000000004535</c:v>
                </c:pt>
                <c:pt idx="29116">
                  <c:v>2.3116000000004537</c:v>
                </c:pt>
                <c:pt idx="29117">
                  <c:v>2.3117000000004539</c:v>
                </c:pt>
                <c:pt idx="29118">
                  <c:v>2.3118000000004542</c:v>
                </c:pt>
                <c:pt idx="29119">
                  <c:v>2.3119000000004544</c:v>
                </c:pt>
                <c:pt idx="29120">
                  <c:v>2.3120000000004546</c:v>
                </c:pt>
                <c:pt idx="29121">
                  <c:v>2.3121000000004548</c:v>
                </c:pt>
                <c:pt idx="29122">
                  <c:v>2.312200000000455</c:v>
                </c:pt>
                <c:pt idx="29123">
                  <c:v>2.3123000000004552</c:v>
                </c:pt>
                <c:pt idx="29124">
                  <c:v>2.3124000000004554</c:v>
                </c:pt>
                <c:pt idx="29125">
                  <c:v>2.3125000000004556</c:v>
                </c:pt>
                <c:pt idx="29126">
                  <c:v>2.3126000000004558</c:v>
                </c:pt>
                <c:pt idx="29127">
                  <c:v>2.3127000000004561</c:v>
                </c:pt>
                <c:pt idx="29128">
                  <c:v>2.3128000000004563</c:v>
                </c:pt>
                <c:pt idx="29129">
                  <c:v>2.3129000000004565</c:v>
                </c:pt>
                <c:pt idx="29130">
                  <c:v>2.3130000000004567</c:v>
                </c:pt>
                <c:pt idx="29131">
                  <c:v>2.3131000000004569</c:v>
                </c:pt>
                <c:pt idx="29132">
                  <c:v>2.3132000000004571</c:v>
                </c:pt>
                <c:pt idx="29133">
                  <c:v>2.3133000000004573</c:v>
                </c:pt>
                <c:pt idx="29134">
                  <c:v>2.3134000000004575</c:v>
                </c:pt>
                <c:pt idx="29135">
                  <c:v>2.3135000000004577</c:v>
                </c:pt>
                <c:pt idx="29136">
                  <c:v>2.313600000000458</c:v>
                </c:pt>
                <c:pt idx="29137">
                  <c:v>2.3137000000004582</c:v>
                </c:pt>
                <c:pt idx="29138">
                  <c:v>2.3138000000004584</c:v>
                </c:pt>
                <c:pt idx="29139">
                  <c:v>2.3139000000004586</c:v>
                </c:pt>
                <c:pt idx="29140">
                  <c:v>2.3140000000004588</c:v>
                </c:pt>
                <c:pt idx="29141">
                  <c:v>2.314100000000459</c:v>
                </c:pt>
                <c:pt idx="29142">
                  <c:v>2.3142000000004592</c:v>
                </c:pt>
                <c:pt idx="29143">
                  <c:v>2.3143000000004594</c:v>
                </c:pt>
                <c:pt idx="29144">
                  <c:v>2.3144000000004596</c:v>
                </c:pt>
                <c:pt idx="29145">
                  <c:v>2.3145000000004599</c:v>
                </c:pt>
                <c:pt idx="29146">
                  <c:v>2.3146000000004601</c:v>
                </c:pt>
                <c:pt idx="29147">
                  <c:v>2.3147000000004603</c:v>
                </c:pt>
                <c:pt idx="29148">
                  <c:v>2.3148000000004605</c:v>
                </c:pt>
                <c:pt idx="29149">
                  <c:v>2.3149000000004607</c:v>
                </c:pt>
                <c:pt idx="29150">
                  <c:v>2.3150000000004609</c:v>
                </c:pt>
                <c:pt idx="29151">
                  <c:v>2.3151000000004611</c:v>
                </c:pt>
                <c:pt idx="29152">
                  <c:v>2.3152000000004613</c:v>
                </c:pt>
                <c:pt idx="29153">
                  <c:v>2.3153000000004615</c:v>
                </c:pt>
                <c:pt idx="29154">
                  <c:v>2.3154000000004618</c:v>
                </c:pt>
                <c:pt idx="29155">
                  <c:v>2.315500000000462</c:v>
                </c:pt>
                <c:pt idx="29156">
                  <c:v>2.3156000000004622</c:v>
                </c:pt>
                <c:pt idx="29157">
                  <c:v>2.3157000000004624</c:v>
                </c:pt>
                <c:pt idx="29158">
                  <c:v>2.3158000000004626</c:v>
                </c:pt>
                <c:pt idx="29159">
                  <c:v>2.3159000000004628</c:v>
                </c:pt>
                <c:pt idx="29160">
                  <c:v>2.316000000000463</c:v>
                </c:pt>
                <c:pt idx="29161">
                  <c:v>2.3161000000004632</c:v>
                </c:pt>
                <c:pt idx="29162">
                  <c:v>2.3162000000004634</c:v>
                </c:pt>
                <c:pt idx="29163">
                  <c:v>2.3163000000004637</c:v>
                </c:pt>
                <c:pt idx="29164">
                  <c:v>2.3164000000004639</c:v>
                </c:pt>
                <c:pt idx="29165">
                  <c:v>2.3165000000004641</c:v>
                </c:pt>
                <c:pt idx="29166">
                  <c:v>2.3166000000004643</c:v>
                </c:pt>
                <c:pt idx="29167">
                  <c:v>2.3167000000004645</c:v>
                </c:pt>
                <c:pt idx="29168">
                  <c:v>2.3168000000004647</c:v>
                </c:pt>
                <c:pt idx="29169">
                  <c:v>2.3169000000004649</c:v>
                </c:pt>
                <c:pt idx="29170">
                  <c:v>2.3170000000004651</c:v>
                </c:pt>
                <c:pt idx="29171">
                  <c:v>2.3171000000004653</c:v>
                </c:pt>
                <c:pt idx="29172">
                  <c:v>2.3172000000004656</c:v>
                </c:pt>
                <c:pt idx="29173">
                  <c:v>2.3173000000004658</c:v>
                </c:pt>
                <c:pt idx="29174">
                  <c:v>2.317400000000466</c:v>
                </c:pt>
                <c:pt idx="29175">
                  <c:v>2.3175000000004662</c:v>
                </c:pt>
                <c:pt idx="29176">
                  <c:v>2.3176000000004664</c:v>
                </c:pt>
                <c:pt idx="29177">
                  <c:v>2.3177000000004666</c:v>
                </c:pt>
                <c:pt idx="29178">
                  <c:v>2.3178000000004668</c:v>
                </c:pt>
                <c:pt idx="29179">
                  <c:v>2.317900000000467</c:v>
                </c:pt>
                <c:pt idx="29180">
                  <c:v>2.3180000000004672</c:v>
                </c:pt>
                <c:pt idx="29181">
                  <c:v>2.3181000000004675</c:v>
                </c:pt>
                <c:pt idx="29182">
                  <c:v>2.3182000000004677</c:v>
                </c:pt>
                <c:pt idx="29183">
                  <c:v>2.3183000000004679</c:v>
                </c:pt>
                <c:pt idx="29184">
                  <c:v>2.3184000000004681</c:v>
                </c:pt>
                <c:pt idx="29185">
                  <c:v>2.3185000000004683</c:v>
                </c:pt>
                <c:pt idx="29186">
                  <c:v>2.3186000000004685</c:v>
                </c:pt>
                <c:pt idx="29187">
                  <c:v>2.3187000000004687</c:v>
                </c:pt>
                <c:pt idx="29188">
                  <c:v>2.3188000000004689</c:v>
                </c:pt>
                <c:pt idx="29189">
                  <c:v>2.3189000000004691</c:v>
                </c:pt>
                <c:pt idx="29190">
                  <c:v>2.3190000000004694</c:v>
                </c:pt>
                <c:pt idx="29191">
                  <c:v>2.3191000000004696</c:v>
                </c:pt>
                <c:pt idx="29192">
                  <c:v>2.3192000000004698</c:v>
                </c:pt>
                <c:pt idx="29193">
                  <c:v>2.31930000000047</c:v>
                </c:pt>
                <c:pt idx="29194">
                  <c:v>2.3194000000004702</c:v>
                </c:pt>
                <c:pt idx="29195">
                  <c:v>2.3195000000004704</c:v>
                </c:pt>
                <c:pt idx="29196">
                  <c:v>2.3196000000004706</c:v>
                </c:pt>
                <c:pt idx="29197">
                  <c:v>2.3197000000004708</c:v>
                </c:pt>
                <c:pt idx="29198">
                  <c:v>2.319800000000471</c:v>
                </c:pt>
                <c:pt idx="29199">
                  <c:v>2.3199000000004713</c:v>
                </c:pt>
                <c:pt idx="29200">
                  <c:v>2.3200000000004715</c:v>
                </c:pt>
                <c:pt idx="29201">
                  <c:v>2.3201000000004717</c:v>
                </c:pt>
                <c:pt idx="29202">
                  <c:v>2.3202000000004719</c:v>
                </c:pt>
                <c:pt idx="29203">
                  <c:v>2.3203000000004721</c:v>
                </c:pt>
                <c:pt idx="29204">
                  <c:v>2.3204000000004723</c:v>
                </c:pt>
                <c:pt idx="29205">
                  <c:v>2.3205000000004725</c:v>
                </c:pt>
                <c:pt idx="29206">
                  <c:v>2.3206000000004727</c:v>
                </c:pt>
                <c:pt idx="29207">
                  <c:v>2.3207000000004729</c:v>
                </c:pt>
                <c:pt idx="29208">
                  <c:v>2.3208000000004732</c:v>
                </c:pt>
                <c:pt idx="29209">
                  <c:v>2.3209000000004734</c:v>
                </c:pt>
                <c:pt idx="29210">
                  <c:v>2.3210000000004736</c:v>
                </c:pt>
                <c:pt idx="29211">
                  <c:v>2.3211000000004738</c:v>
                </c:pt>
                <c:pt idx="29212">
                  <c:v>2.321200000000474</c:v>
                </c:pt>
                <c:pt idx="29213">
                  <c:v>2.3213000000004742</c:v>
                </c:pt>
                <c:pt idx="29214">
                  <c:v>2.3214000000004744</c:v>
                </c:pt>
                <c:pt idx="29215">
                  <c:v>2.3215000000004746</c:v>
                </c:pt>
                <c:pt idx="29216">
                  <c:v>2.3216000000004748</c:v>
                </c:pt>
                <c:pt idx="29217">
                  <c:v>2.3217000000004751</c:v>
                </c:pt>
                <c:pt idx="29218">
                  <c:v>2.3218000000004753</c:v>
                </c:pt>
                <c:pt idx="29219">
                  <c:v>2.3219000000004755</c:v>
                </c:pt>
                <c:pt idx="29220">
                  <c:v>2.3220000000004757</c:v>
                </c:pt>
                <c:pt idx="29221">
                  <c:v>2.3221000000004759</c:v>
                </c:pt>
                <c:pt idx="29222">
                  <c:v>2.3222000000004761</c:v>
                </c:pt>
                <c:pt idx="29223">
                  <c:v>2.3223000000004763</c:v>
                </c:pt>
                <c:pt idx="29224">
                  <c:v>2.3224000000004765</c:v>
                </c:pt>
                <c:pt idx="29225">
                  <c:v>2.3225000000004767</c:v>
                </c:pt>
                <c:pt idx="29226">
                  <c:v>2.3226000000004769</c:v>
                </c:pt>
                <c:pt idx="29227">
                  <c:v>2.3227000000004772</c:v>
                </c:pt>
                <c:pt idx="29228">
                  <c:v>2.3228000000004774</c:v>
                </c:pt>
                <c:pt idx="29229">
                  <c:v>2.3229000000004776</c:v>
                </c:pt>
                <c:pt idx="29230">
                  <c:v>2.3230000000004778</c:v>
                </c:pt>
                <c:pt idx="29231">
                  <c:v>2.323100000000478</c:v>
                </c:pt>
                <c:pt idx="29232">
                  <c:v>2.3232000000004782</c:v>
                </c:pt>
                <c:pt idx="29233">
                  <c:v>2.3233000000004784</c:v>
                </c:pt>
                <c:pt idx="29234">
                  <c:v>2.3234000000004786</c:v>
                </c:pt>
                <c:pt idx="29235">
                  <c:v>2.3235000000004788</c:v>
                </c:pt>
                <c:pt idx="29236">
                  <c:v>2.3236000000004791</c:v>
                </c:pt>
                <c:pt idx="29237">
                  <c:v>2.3237000000004793</c:v>
                </c:pt>
                <c:pt idx="29238">
                  <c:v>2.3238000000004795</c:v>
                </c:pt>
                <c:pt idx="29239">
                  <c:v>2.3239000000004797</c:v>
                </c:pt>
                <c:pt idx="29240">
                  <c:v>2.3240000000004799</c:v>
                </c:pt>
                <c:pt idx="29241">
                  <c:v>2.3241000000004801</c:v>
                </c:pt>
                <c:pt idx="29242">
                  <c:v>2.3242000000004803</c:v>
                </c:pt>
                <c:pt idx="29243">
                  <c:v>2.3243000000004805</c:v>
                </c:pt>
                <c:pt idx="29244">
                  <c:v>2.3244000000004807</c:v>
                </c:pt>
                <c:pt idx="29245">
                  <c:v>2.324500000000481</c:v>
                </c:pt>
                <c:pt idx="29246">
                  <c:v>2.3246000000004812</c:v>
                </c:pt>
                <c:pt idx="29247">
                  <c:v>2.3247000000004814</c:v>
                </c:pt>
                <c:pt idx="29248">
                  <c:v>2.3248000000004816</c:v>
                </c:pt>
                <c:pt idx="29249">
                  <c:v>2.3249000000004818</c:v>
                </c:pt>
                <c:pt idx="29250">
                  <c:v>2.325000000000482</c:v>
                </c:pt>
                <c:pt idx="29251">
                  <c:v>2.3251000000004822</c:v>
                </c:pt>
                <c:pt idx="29252">
                  <c:v>2.3252000000004824</c:v>
                </c:pt>
                <c:pt idx="29253">
                  <c:v>2.3253000000004826</c:v>
                </c:pt>
                <c:pt idx="29254">
                  <c:v>2.3254000000004829</c:v>
                </c:pt>
                <c:pt idx="29255">
                  <c:v>2.3255000000004831</c:v>
                </c:pt>
                <c:pt idx="29256">
                  <c:v>2.3256000000004833</c:v>
                </c:pt>
                <c:pt idx="29257">
                  <c:v>2.3257000000004835</c:v>
                </c:pt>
                <c:pt idx="29258">
                  <c:v>2.3258000000004837</c:v>
                </c:pt>
                <c:pt idx="29259">
                  <c:v>2.3259000000004839</c:v>
                </c:pt>
                <c:pt idx="29260">
                  <c:v>2.3260000000004841</c:v>
                </c:pt>
                <c:pt idx="29261">
                  <c:v>2.3261000000004843</c:v>
                </c:pt>
                <c:pt idx="29262">
                  <c:v>2.3262000000004845</c:v>
                </c:pt>
                <c:pt idx="29263">
                  <c:v>2.3263000000004848</c:v>
                </c:pt>
                <c:pt idx="29264">
                  <c:v>2.326400000000485</c:v>
                </c:pt>
                <c:pt idx="29265">
                  <c:v>2.3265000000004852</c:v>
                </c:pt>
                <c:pt idx="29266">
                  <c:v>2.3266000000004854</c:v>
                </c:pt>
                <c:pt idx="29267">
                  <c:v>2.3267000000004856</c:v>
                </c:pt>
                <c:pt idx="29268">
                  <c:v>2.3268000000004858</c:v>
                </c:pt>
                <c:pt idx="29269">
                  <c:v>2.326900000000486</c:v>
                </c:pt>
                <c:pt idx="29270">
                  <c:v>2.3270000000004862</c:v>
                </c:pt>
                <c:pt idx="29271">
                  <c:v>2.3271000000004864</c:v>
                </c:pt>
                <c:pt idx="29272">
                  <c:v>2.3272000000004867</c:v>
                </c:pt>
                <c:pt idx="29273">
                  <c:v>2.3273000000004869</c:v>
                </c:pt>
                <c:pt idx="29274">
                  <c:v>2.3274000000004871</c:v>
                </c:pt>
                <c:pt idx="29275">
                  <c:v>2.3275000000004873</c:v>
                </c:pt>
                <c:pt idx="29276">
                  <c:v>2.3276000000004875</c:v>
                </c:pt>
                <c:pt idx="29277">
                  <c:v>2.3277000000004877</c:v>
                </c:pt>
                <c:pt idx="29278">
                  <c:v>2.3278000000004879</c:v>
                </c:pt>
                <c:pt idx="29279">
                  <c:v>2.3279000000004881</c:v>
                </c:pt>
                <c:pt idx="29280">
                  <c:v>2.3280000000004883</c:v>
                </c:pt>
                <c:pt idx="29281">
                  <c:v>2.3281000000004886</c:v>
                </c:pt>
                <c:pt idx="29282">
                  <c:v>2.3282000000004888</c:v>
                </c:pt>
                <c:pt idx="29283">
                  <c:v>2.328300000000489</c:v>
                </c:pt>
                <c:pt idx="29284">
                  <c:v>2.3284000000004892</c:v>
                </c:pt>
                <c:pt idx="29285">
                  <c:v>2.3285000000004894</c:v>
                </c:pt>
                <c:pt idx="29286">
                  <c:v>2.3286000000004896</c:v>
                </c:pt>
                <c:pt idx="29287">
                  <c:v>2.3287000000004898</c:v>
                </c:pt>
                <c:pt idx="29288">
                  <c:v>2.32880000000049</c:v>
                </c:pt>
                <c:pt idx="29289">
                  <c:v>2.3289000000004902</c:v>
                </c:pt>
                <c:pt idx="29290">
                  <c:v>2.3290000000004905</c:v>
                </c:pt>
                <c:pt idx="29291">
                  <c:v>2.3291000000004907</c:v>
                </c:pt>
                <c:pt idx="29292">
                  <c:v>2.3292000000004909</c:v>
                </c:pt>
                <c:pt idx="29293">
                  <c:v>2.3293000000004911</c:v>
                </c:pt>
                <c:pt idx="29294">
                  <c:v>2.3294000000004913</c:v>
                </c:pt>
                <c:pt idx="29295">
                  <c:v>2.3295000000004915</c:v>
                </c:pt>
                <c:pt idx="29296">
                  <c:v>2.3296000000004917</c:v>
                </c:pt>
                <c:pt idx="29297">
                  <c:v>2.3297000000004919</c:v>
                </c:pt>
                <c:pt idx="29298">
                  <c:v>2.3298000000004921</c:v>
                </c:pt>
                <c:pt idx="29299">
                  <c:v>2.3299000000004924</c:v>
                </c:pt>
                <c:pt idx="29300">
                  <c:v>2.3300000000004926</c:v>
                </c:pt>
                <c:pt idx="29301">
                  <c:v>2.3301000000004928</c:v>
                </c:pt>
                <c:pt idx="29302">
                  <c:v>2.330200000000493</c:v>
                </c:pt>
                <c:pt idx="29303">
                  <c:v>2.3303000000004932</c:v>
                </c:pt>
                <c:pt idx="29304">
                  <c:v>2.3304000000004934</c:v>
                </c:pt>
                <c:pt idx="29305">
                  <c:v>2.3305000000004936</c:v>
                </c:pt>
                <c:pt idx="29306">
                  <c:v>2.3306000000004938</c:v>
                </c:pt>
                <c:pt idx="29307">
                  <c:v>2.330700000000494</c:v>
                </c:pt>
                <c:pt idx="29308">
                  <c:v>2.3308000000004943</c:v>
                </c:pt>
                <c:pt idx="29309">
                  <c:v>2.3309000000004945</c:v>
                </c:pt>
                <c:pt idx="29310">
                  <c:v>2.3310000000004947</c:v>
                </c:pt>
                <c:pt idx="29311">
                  <c:v>2.3311000000004949</c:v>
                </c:pt>
                <c:pt idx="29312">
                  <c:v>2.3312000000004951</c:v>
                </c:pt>
                <c:pt idx="29313">
                  <c:v>2.3313000000004953</c:v>
                </c:pt>
                <c:pt idx="29314">
                  <c:v>2.3314000000004955</c:v>
                </c:pt>
                <c:pt idx="29315">
                  <c:v>2.3315000000004957</c:v>
                </c:pt>
                <c:pt idx="29316">
                  <c:v>2.3316000000004959</c:v>
                </c:pt>
                <c:pt idx="29317">
                  <c:v>2.3317000000004962</c:v>
                </c:pt>
                <c:pt idx="29318">
                  <c:v>2.3318000000004964</c:v>
                </c:pt>
                <c:pt idx="29319">
                  <c:v>2.3319000000004966</c:v>
                </c:pt>
                <c:pt idx="29320">
                  <c:v>2.3320000000004968</c:v>
                </c:pt>
                <c:pt idx="29321">
                  <c:v>2.332100000000497</c:v>
                </c:pt>
                <c:pt idx="29322">
                  <c:v>2.3322000000004972</c:v>
                </c:pt>
                <c:pt idx="29323">
                  <c:v>2.3323000000004974</c:v>
                </c:pt>
                <c:pt idx="29324">
                  <c:v>2.3324000000004976</c:v>
                </c:pt>
                <c:pt idx="29325">
                  <c:v>2.3325000000004978</c:v>
                </c:pt>
                <c:pt idx="29326">
                  <c:v>2.3326000000004981</c:v>
                </c:pt>
                <c:pt idx="29327">
                  <c:v>2.3327000000004983</c:v>
                </c:pt>
                <c:pt idx="29328">
                  <c:v>2.3328000000004985</c:v>
                </c:pt>
                <c:pt idx="29329">
                  <c:v>2.3329000000004987</c:v>
                </c:pt>
                <c:pt idx="29330">
                  <c:v>2.3330000000004989</c:v>
                </c:pt>
                <c:pt idx="29331">
                  <c:v>2.3331000000004991</c:v>
                </c:pt>
                <c:pt idx="29332">
                  <c:v>2.3332000000004993</c:v>
                </c:pt>
                <c:pt idx="29333">
                  <c:v>2.3333000000004995</c:v>
                </c:pt>
                <c:pt idx="29334">
                  <c:v>2.3334000000004997</c:v>
                </c:pt>
                <c:pt idx="29335">
                  <c:v>2.3335000000005</c:v>
                </c:pt>
                <c:pt idx="29336">
                  <c:v>2.3336000000005002</c:v>
                </c:pt>
                <c:pt idx="29337">
                  <c:v>2.3337000000005004</c:v>
                </c:pt>
                <c:pt idx="29338">
                  <c:v>2.3338000000005006</c:v>
                </c:pt>
                <c:pt idx="29339">
                  <c:v>2.3339000000005008</c:v>
                </c:pt>
                <c:pt idx="29340">
                  <c:v>2.334000000000501</c:v>
                </c:pt>
                <c:pt idx="29341">
                  <c:v>2.3341000000005012</c:v>
                </c:pt>
                <c:pt idx="29342">
                  <c:v>2.3342000000005014</c:v>
                </c:pt>
                <c:pt idx="29343">
                  <c:v>2.3343000000005016</c:v>
                </c:pt>
                <c:pt idx="29344">
                  <c:v>2.3344000000005019</c:v>
                </c:pt>
                <c:pt idx="29345">
                  <c:v>2.3345000000005021</c:v>
                </c:pt>
                <c:pt idx="29346">
                  <c:v>2.3346000000005023</c:v>
                </c:pt>
                <c:pt idx="29347">
                  <c:v>2.3347000000005025</c:v>
                </c:pt>
                <c:pt idx="29348">
                  <c:v>2.3348000000005027</c:v>
                </c:pt>
                <c:pt idx="29349">
                  <c:v>2.3349000000005029</c:v>
                </c:pt>
                <c:pt idx="29350">
                  <c:v>2.3350000000005031</c:v>
                </c:pt>
                <c:pt idx="29351">
                  <c:v>2.3351000000005033</c:v>
                </c:pt>
                <c:pt idx="29352">
                  <c:v>2.3352000000005035</c:v>
                </c:pt>
                <c:pt idx="29353">
                  <c:v>2.3353000000005038</c:v>
                </c:pt>
                <c:pt idx="29354">
                  <c:v>2.335400000000504</c:v>
                </c:pt>
                <c:pt idx="29355">
                  <c:v>2.3355000000005042</c:v>
                </c:pt>
                <c:pt idx="29356">
                  <c:v>2.3356000000005044</c:v>
                </c:pt>
                <c:pt idx="29357">
                  <c:v>2.3357000000005046</c:v>
                </c:pt>
                <c:pt idx="29358">
                  <c:v>2.3358000000005048</c:v>
                </c:pt>
                <c:pt idx="29359">
                  <c:v>2.335900000000505</c:v>
                </c:pt>
                <c:pt idx="29360">
                  <c:v>2.3360000000005052</c:v>
                </c:pt>
                <c:pt idx="29361">
                  <c:v>2.3361000000005054</c:v>
                </c:pt>
                <c:pt idx="29362">
                  <c:v>2.3362000000005056</c:v>
                </c:pt>
                <c:pt idx="29363">
                  <c:v>2.3363000000005059</c:v>
                </c:pt>
                <c:pt idx="29364">
                  <c:v>2.3364000000005061</c:v>
                </c:pt>
                <c:pt idx="29365">
                  <c:v>2.3365000000005063</c:v>
                </c:pt>
                <c:pt idx="29366">
                  <c:v>2.3366000000005065</c:v>
                </c:pt>
                <c:pt idx="29367">
                  <c:v>2.3367000000005067</c:v>
                </c:pt>
                <c:pt idx="29368">
                  <c:v>2.3368000000005069</c:v>
                </c:pt>
                <c:pt idx="29369">
                  <c:v>2.3369000000005071</c:v>
                </c:pt>
                <c:pt idx="29370">
                  <c:v>2.3370000000005073</c:v>
                </c:pt>
                <c:pt idx="29371">
                  <c:v>2.3371000000005075</c:v>
                </c:pt>
                <c:pt idx="29372">
                  <c:v>2.3372000000005078</c:v>
                </c:pt>
                <c:pt idx="29373">
                  <c:v>2.337300000000508</c:v>
                </c:pt>
                <c:pt idx="29374">
                  <c:v>2.3374000000005082</c:v>
                </c:pt>
                <c:pt idx="29375">
                  <c:v>2.3375000000005084</c:v>
                </c:pt>
                <c:pt idx="29376">
                  <c:v>2.3376000000005086</c:v>
                </c:pt>
                <c:pt idx="29377">
                  <c:v>2.3377000000005088</c:v>
                </c:pt>
                <c:pt idx="29378">
                  <c:v>2.337800000000509</c:v>
                </c:pt>
                <c:pt idx="29379">
                  <c:v>2.3379000000005092</c:v>
                </c:pt>
                <c:pt idx="29380">
                  <c:v>2.3380000000005094</c:v>
                </c:pt>
                <c:pt idx="29381">
                  <c:v>2.3381000000005097</c:v>
                </c:pt>
                <c:pt idx="29382">
                  <c:v>2.3382000000005099</c:v>
                </c:pt>
                <c:pt idx="29383">
                  <c:v>2.3383000000005101</c:v>
                </c:pt>
                <c:pt idx="29384">
                  <c:v>2.3384000000005103</c:v>
                </c:pt>
                <c:pt idx="29385">
                  <c:v>2.3385000000005105</c:v>
                </c:pt>
                <c:pt idx="29386">
                  <c:v>2.3386000000005107</c:v>
                </c:pt>
                <c:pt idx="29387">
                  <c:v>2.3387000000005109</c:v>
                </c:pt>
                <c:pt idx="29388">
                  <c:v>2.3388000000005111</c:v>
                </c:pt>
                <c:pt idx="29389">
                  <c:v>2.3389000000005113</c:v>
                </c:pt>
                <c:pt idx="29390">
                  <c:v>2.3390000000005116</c:v>
                </c:pt>
                <c:pt idx="29391">
                  <c:v>2.3391000000005118</c:v>
                </c:pt>
                <c:pt idx="29392">
                  <c:v>2.339200000000512</c:v>
                </c:pt>
                <c:pt idx="29393">
                  <c:v>2.3393000000005122</c:v>
                </c:pt>
                <c:pt idx="29394">
                  <c:v>2.3394000000005124</c:v>
                </c:pt>
                <c:pt idx="29395">
                  <c:v>2.3395000000005126</c:v>
                </c:pt>
                <c:pt idx="29396">
                  <c:v>2.3396000000005128</c:v>
                </c:pt>
                <c:pt idx="29397">
                  <c:v>2.339700000000513</c:v>
                </c:pt>
                <c:pt idx="29398">
                  <c:v>2.3398000000005132</c:v>
                </c:pt>
                <c:pt idx="29399">
                  <c:v>2.3399000000005135</c:v>
                </c:pt>
                <c:pt idx="29400">
                  <c:v>2.3400000000005137</c:v>
                </c:pt>
                <c:pt idx="29401">
                  <c:v>2.3401000000005139</c:v>
                </c:pt>
                <c:pt idx="29402">
                  <c:v>2.3402000000005141</c:v>
                </c:pt>
                <c:pt idx="29403">
                  <c:v>2.3403000000005143</c:v>
                </c:pt>
                <c:pt idx="29404">
                  <c:v>2.3404000000005145</c:v>
                </c:pt>
                <c:pt idx="29405">
                  <c:v>2.3405000000005147</c:v>
                </c:pt>
                <c:pt idx="29406">
                  <c:v>2.3406000000005149</c:v>
                </c:pt>
                <c:pt idx="29407">
                  <c:v>2.3407000000005151</c:v>
                </c:pt>
                <c:pt idx="29408">
                  <c:v>2.3408000000005154</c:v>
                </c:pt>
                <c:pt idx="29409">
                  <c:v>2.3409000000005156</c:v>
                </c:pt>
                <c:pt idx="29410">
                  <c:v>2.3410000000005158</c:v>
                </c:pt>
                <c:pt idx="29411">
                  <c:v>2.341100000000516</c:v>
                </c:pt>
                <c:pt idx="29412">
                  <c:v>2.3412000000005162</c:v>
                </c:pt>
                <c:pt idx="29413">
                  <c:v>2.3413000000005164</c:v>
                </c:pt>
                <c:pt idx="29414">
                  <c:v>2.3414000000005166</c:v>
                </c:pt>
                <c:pt idx="29415">
                  <c:v>2.3415000000005168</c:v>
                </c:pt>
                <c:pt idx="29416">
                  <c:v>2.341600000000517</c:v>
                </c:pt>
                <c:pt idx="29417">
                  <c:v>2.3417000000005173</c:v>
                </c:pt>
                <c:pt idx="29418">
                  <c:v>2.3418000000005175</c:v>
                </c:pt>
                <c:pt idx="29419">
                  <c:v>2.3419000000005177</c:v>
                </c:pt>
                <c:pt idx="29420">
                  <c:v>2.3420000000005179</c:v>
                </c:pt>
                <c:pt idx="29421">
                  <c:v>2.3421000000005181</c:v>
                </c:pt>
                <c:pt idx="29422">
                  <c:v>2.3422000000005183</c:v>
                </c:pt>
                <c:pt idx="29423">
                  <c:v>2.3423000000005185</c:v>
                </c:pt>
                <c:pt idx="29424">
                  <c:v>2.3424000000005187</c:v>
                </c:pt>
                <c:pt idx="29425">
                  <c:v>2.3425000000005189</c:v>
                </c:pt>
                <c:pt idx="29426">
                  <c:v>2.3426000000005192</c:v>
                </c:pt>
                <c:pt idx="29427">
                  <c:v>2.3427000000005194</c:v>
                </c:pt>
                <c:pt idx="29428">
                  <c:v>2.3428000000005196</c:v>
                </c:pt>
                <c:pt idx="29429">
                  <c:v>2.3429000000005198</c:v>
                </c:pt>
                <c:pt idx="29430">
                  <c:v>2.34300000000052</c:v>
                </c:pt>
                <c:pt idx="29431">
                  <c:v>2.3431000000005202</c:v>
                </c:pt>
                <c:pt idx="29432">
                  <c:v>2.3432000000005204</c:v>
                </c:pt>
                <c:pt idx="29433">
                  <c:v>2.3433000000005206</c:v>
                </c:pt>
                <c:pt idx="29434">
                  <c:v>2.3434000000005208</c:v>
                </c:pt>
                <c:pt idx="29435">
                  <c:v>2.3435000000005211</c:v>
                </c:pt>
                <c:pt idx="29436">
                  <c:v>2.3436000000005213</c:v>
                </c:pt>
                <c:pt idx="29437">
                  <c:v>2.3437000000005215</c:v>
                </c:pt>
                <c:pt idx="29438">
                  <c:v>2.3438000000005217</c:v>
                </c:pt>
                <c:pt idx="29439">
                  <c:v>2.3439000000005219</c:v>
                </c:pt>
                <c:pt idx="29440">
                  <c:v>2.3440000000005221</c:v>
                </c:pt>
                <c:pt idx="29441">
                  <c:v>2.3441000000005223</c:v>
                </c:pt>
                <c:pt idx="29442">
                  <c:v>2.3442000000005225</c:v>
                </c:pt>
                <c:pt idx="29443">
                  <c:v>2.3443000000005227</c:v>
                </c:pt>
                <c:pt idx="29444">
                  <c:v>2.344400000000523</c:v>
                </c:pt>
                <c:pt idx="29445">
                  <c:v>2.3445000000005232</c:v>
                </c:pt>
                <c:pt idx="29446">
                  <c:v>2.3446000000005234</c:v>
                </c:pt>
                <c:pt idx="29447">
                  <c:v>2.3447000000005236</c:v>
                </c:pt>
                <c:pt idx="29448">
                  <c:v>2.3448000000005238</c:v>
                </c:pt>
                <c:pt idx="29449">
                  <c:v>2.344900000000524</c:v>
                </c:pt>
                <c:pt idx="29450">
                  <c:v>2.3450000000005242</c:v>
                </c:pt>
                <c:pt idx="29451">
                  <c:v>2.3451000000005244</c:v>
                </c:pt>
                <c:pt idx="29452">
                  <c:v>2.3452000000005246</c:v>
                </c:pt>
                <c:pt idx="29453">
                  <c:v>2.3453000000005249</c:v>
                </c:pt>
                <c:pt idx="29454">
                  <c:v>2.3454000000005251</c:v>
                </c:pt>
                <c:pt idx="29455">
                  <c:v>2.3455000000005253</c:v>
                </c:pt>
                <c:pt idx="29456">
                  <c:v>2.3456000000005255</c:v>
                </c:pt>
                <c:pt idx="29457">
                  <c:v>2.3457000000005257</c:v>
                </c:pt>
                <c:pt idx="29458">
                  <c:v>2.3458000000005259</c:v>
                </c:pt>
                <c:pt idx="29459">
                  <c:v>2.3459000000005261</c:v>
                </c:pt>
                <c:pt idx="29460">
                  <c:v>2.3460000000005263</c:v>
                </c:pt>
                <c:pt idx="29461">
                  <c:v>2.3461000000005265</c:v>
                </c:pt>
                <c:pt idx="29462">
                  <c:v>2.3462000000005268</c:v>
                </c:pt>
                <c:pt idx="29463">
                  <c:v>2.346300000000527</c:v>
                </c:pt>
                <c:pt idx="29464">
                  <c:v>2.3464000000005272</c:v>
                </c:pt>
                <c:pt idx="29465">
                  <c:v>2.3465000000005274</c:v>
                </c:pt>
                <c:pt idx="29466">
                  <c:v>2.3466000000005276</c:v>
                </c:pt>
                <c:pt idx="29467">
                  <c:v>2.3467000000005278</c:v>
                </c:pt>
                <c:pt idx="29468">
                  <c:v>2.346800000000528</c:v>
                </c:pt>
                <c:pt idx="29469">
                  <c:v>2.3469000000005282</c:v>
                </c:pt>
                <c:pt idx="29470">
                  <c:v>2.3470000000005284</c:v>
                </c:pt>
                <c:pt idx="29471">
                  <c:v>2.3471000000005287</c:v>
                </c:pt>
                <c:pt idx="29472">
                  <c:v>2.3472000000005289</c:v>
                </c:pt>
                <c:pt idx="29473">
                  <c:v>2.3473000000005291</c:v>
                </c:pt>
                <c:pt idx="29474">
                  <c:v>2.3474000000005293</c:v>
                </c:pt>
                <c:pt idx="29475">
                  <c:v>2.3475000000005295</c:v>
                </c:pt>
                <c:pt idx="29476">
                  <c:v>2.3476000000005297</c:v>
                </c:pt>
                <c:pt idx="29477">
                  <c:v>2.3477000000005299</c:v>
                </c:pt>
                <c:pt idx="29478">
                  <c:v>2.3478000000005301</c:v>
                </c:pt>
                <c:pt idx="29479">
                  <c:v>2.3479000000005303</c:v>
                </c:pt>
                <c:pt idx="29480">
                  <c:v>2.3480000000005306</c:v>
                </c:pt>
                <c:pt idx="29481">
                  <c:v>2.3481000000005308</c:v>
                </c:pt>
                <c:pt idx="29482">
                  <c:v>2.348200000000531</c:v>
                </c:pt>
                <c:pt idx="29483">
                  <c:v>2.3483000000005312</c:v>
                </c:pt>
                <c:pt idx="29484">
                  <c:v>2.3484000000005314</c:v>
                </c:pt>
                <c:pt idx="29485">
                  <c:v>2.3485000000005316</c:v>
                </c:pt>
                <c:pt idx="29486">
                  <c:v>2.3486000000005318</c:v>
                </c:pt>
                <c:pt idx="29487">
                  <c:v>2.348700000000532</c:v>
                </c:pt>
                <c:pt idx="29488">
                  <c:v>2.3488000000005322</c:v>
                </c:pt>
                <c:pt idx="29489">
                  <c:v>2.3489000000005325</c:v>
                </c:pt>
                <c:pt idx="29490">
                  <c:v>2.3490000000005327</c:v>
                </c:pt>
                <c:pt idx="29491">
                  <c:v>2.3491000000005329</c:v>
                </c:pt>
                <c:pt idx="29492">
                  <c:v>2.3492000000005331</c:v>
                </c:pt>
                <c:pt idx="29493">
                  <c:v>2.3493000000005333</c:v>
                </c:pt>
                <c:pt idx="29494">
                  <c:v>2.3494000000005335</c:v>
                </c:pt>
                <c:pt idx="29495">
                  <c:v>2.3495000000005337</c:v>
                </c:pt>
                <c:pt idx="29496">
                  <c:v>2.3496000000005339</c:v>
                </c:pt>
                <c:pt idx="29497">
                  <c:v>2.3497000000005341</c:v>
                </c:pt>
                <c:pt idx="29498">
                  <c:v>2.3498000000005344</c:v>
                </c:pt>
                <c:pt idx="29499">
                  <c:v>2.3499000000005346</c:v>
                </c:pt>
                <c:pt idx="29500">
                  <c:v>2.3500000000005348</c:v>
                </c:pt>
                <c:pt idx="29501">
                  <c:v>2.350100000000535</c:v>
                </c:pt>
                <c:pt idx="29502">
                  <c:v>2.3502000000005352</c:v>
                </c:pt>
                <c:pt idx="29503">
                  <c:v>2.3503000000005354</c:v>
                </c:pt>
                <c:pt idx="29504">
                  <c:v>2.3504000000005356</c:v>
                </c:pt>
                <c:pt idx="29505">
                  <c:v>2.3505000000005358</c:v>
                </c:pt>
                <c:pt idx="29506">
                  <c:v>2.350600000000536</c:v>
                </c:pt>
                <c:pt idx="29507">
                  <c:v>2.3507000000005362</c:v>
                </c:pt>
                <c:pt idx="29508">
                  <c:v>2.3508000000005365</c:v>
                </c:pt>
                <c:pt idx="29509">
                  <c:v>2.3509000000005367</c:v>
                </c:pt>
                <c:pt idx="29510">
                  <c:v>2.3510000000005369</c:v>
                </c:pt>
                <c:pt idx="29511">
                  <c:v>2.3511000000005371</c:v>
                </c:pt>
                <c:pt idx="29512">
                  <c:v>2.3512000000005373</c:v>
                </c:pt>
                <c:pt idx="29513">
                  <c:v>2.3513000000005375</c:v>
                </c:pt>
                <c:pt idx="29514">
                  <c:v>2.3514000000005377</c:v>
                </c:pt>
                <c:pt idx="29515">
                  <c:v>2.3515000000005379</c:v>
                </c:pt>
                <c:pt idx="29516">
                  <c:v>2.3516000000005381</c:v>
                </c:pt>
                <c:pt idx="29517">
                  <c:v>2.3517000000005384</c:v>
                </c:pt>
                <c:pt idx="29518">
                  <c:v>2.3518000000005386</c:v>
                </c:pt>
                <c:pt idx="29519">
                  <c:v>2.3519000000005388</c:v>
                </c:pt>
                <c:pt idx="29520">
                  <c:v>2.352000000000539</c:v>
                </c:pt>
                <c:pt idx="29521">
                  <c:v>2.3521000000005392</c:v>
                </c:pt>
                <c:pt idx="29522">
                  <c:v>2.3522000000005394</c:v>
                </c:pt>
                <c:pt idx="29523">
                  <c:v>2.3523000000005396</c:v>
                </c:pt>
                <c:pt idx="29524">
                  <c:v>2.3524000000005398</c:v>
                </c:pt>
                <c:pt idx="29525">
                  <c:v>2.35250000000054</c:v>
                </c:pt>
                <c:pt idx="29526">
                  <c:v>2.3526000000005403</c:v>
                </c:pt>
                <c:pt idx="29527">
                  <c:v>2.3527000000005405</c:v>
                </c:pt>
                <c:pt idx="29528">
                  <c:v>2.3528000000005407</c:v>
                </c:pt>
                <c:pt idx="29529">
                  <c:v>2.3529000000005409</c:v>
                </c:pt>
                <c:pt idx="29530">
                  <c:v>2.3530000000005411</c:v>
                </c:pt>
                <c:pt idx="29531">
                  <c:v>2.3531000000005413</c:v>
                </c:pt>
                <c:pt idx="29532">
                  <c:v>2.3532000000005415</c:v>
                </c:pt>
                <c:pt idx="29533">
                  <c:v>2.3533000000005417</c:v>
                </c:pt>
                <c:pt idx="29534">
                  <c:v>2.3534000000005419</c:v>
                </c:pt>
                <c:pt idx="29535">
                  <c:v>2.3535000000005422</c:v>
                </c:pt>
                <c:pt idx="29536">
                  <c:v>2.3536000000005424</c:v>
                </c:pt>
                <c:pt idx="29537">
                  <c:v>2.3537000000005426</c:v>
                </c:pt>
                <c:pt idx="29538">
                  <c:v>2.3538000000005428</c:v>
                </c:pt>
                <c:pt idx="29539">
                  <c:v>2.353900000000543</c:v>
                </c:pt>
                <c:pt idx="29540">
                  <c:v>2.3540000000005432</c:v>
                </c:pt>
                <c:pt idx="29541">
                  <c:v>2.3541000000005434</c:v>
                </c:pt>
                <c:pt idx="29542">
                  <c:v>2.3542000000005436</c:v>
                </c:pt>
                <c:pt idx="29543">
                  <c:v>2.3543000000005438</c:v>
                </c:pt>
                <c:pt idx="29544">
                  <c:v>2.3544000000005441</c:v>
                </c:pt>
                <c:pt idx="29545">
                  <c:v>2.3545000000005443</c:v>
                </c:pt>
                <c:pt idx="29546">
                  <c:v>2.3546000000005445</c:v>
                </c:pt>
                <c:pt idx="29547">
                  <c:v>2.3547000000005447</c:v>
                </c:pt>
                <c:pt idx="29548">
                  <c:v>2.3548000000005449</c:v>
                </c:pt>
                <c:pt idx="29549">
                  <c:v>2.3549000000005451</c:v>
                </c:pt>
                <c:pt idx="29550">
                  <c:v>2.3550000000005453</c:v>
                </c:pt>
                <c:pt idx="29551">
                  <c:v>2.3551000000005455</c:v>
                </c:pt>
                <c:pt idx="29552">
                  <c:v>2.3552000000005457</c:v>
                </c:pt>
                <c:pt idx="29553">
                  <c:v>2.355300000000546</c:v>
                </c:pt>
                <c:pt idx="29554">
                  <c:v>2.3554000000005462</c:v>
                </c:pt>
                <c:pt idx="29555">
                  <c:v>2.3555000000005464</c:v>
                </c:pt>
                <c:pt idx="29556">
                  <c:v>2.3556000000005466</c:v>
                </c:pt>
                <c:pt idx="29557">
                  <c:v>2.3557000000005468</c:v>
                </c:pt>
                <c:pt idx="29558">
                  <c:v>2.355800000000547</c:v>
                </c:pt>
                <c:pt idx="29559">
                  <c:v>2.3559000000005472</c:v>
                </c:pt>
                <c:pt idx="29560">
                  <c:v>2.3560000000005474</c:v>
                </c:pt>
                <c:pt idx="29561">
                  <c:v>2.3561000000005476</c:v>
                </c:pt>
                <c:pt idx="29562">
                  <c:v>2.3562000000005479</c:v>
                </c:pt>
                <c:pt idx="29563">
                  <c:v>2.3563000000005481</c:v>
                </c:pt>
                <c:pt idx="29564">
                  <c:v>2.3564000000005483</c:v>
                </c:pt>
                <c:pt idx="29565">
                  <c:v>2.3565000000005485</c:v>
                </c:pt>
                <c:pt idx="29566">
                  <c:v>2.3566000000005487</c:v>
                </c:pt>
                <c:pt idx="29567">
                  <c:v>2.3567000000005489</c:v>
                </c:pt>
                <c:pt idx="29568">
                  <c:v>2.3568000000005491</c:v>
                </c:pt>
                <c:pt idx="29569">
                  <c:v>2.3569000000005493</c:v>
                </c:pt>
                <c:pt idx="29570">
                  <c:v>2.3570000000005495</c:v>
                </c:pt>
                <c:pt idx="29571">
                  <c:v>2.3571000000005498</c:v>
                </c:pt>
                <c:pt idx="29572">
                  <c:v>2.35720000000055</c:v>
                </c:pt>
                <c:pt idx="29573">
                  <c:v>2.3573000000005502</c:v>
                </c:pt>
                <c:pt idx="29574">
                  <c:v>2.3574000000005504</c:v>
                </c:pt>
                <c:pt idx="29575">
                  <c:v>2.3575000000005506</c:v>
                </c:pt>
                <c:pt idx="29576">
                  <c:v>2.3576000000005508</c:v>
                </c:pt>
                <c:pt idx="29577">
                  <c:v>2.357700000000551</c:v>
                </c:pt>
                <c:pt idx="29578">
                  <c:v>2.3578000000005512</c:v>
                </c:pt>
                <c:pt idx="29579">
                  <c:v>2.3579000000005514</c:v>
                </c:pt>
                <c:pt idx="29580">
                  <c:v>2.3580000000005517</c:v>
                </c:pt>
                <c:pt idx="29581">
                  <c:v>2.3581000000005519</c:v>
                </c:pt>
                <c:pt idx="29582">
                  <c:v>2.3582000000005521</c:v>
                </c:pt>
                <c:pt idx="29583">
                  <c:v>2.3583000000005523</c:v>
                </c:pt>
                <c:pt idx="29584">
                  <c:v>2.3584000000005525</c:v>
                </c:pt>
                <c:pt idx="29585">
                  <c:v>2.3585000000005527</c:v>
                </c:pt>
                <c:pt idx="29586">
                  <c:v>2.3586000000005529</c:v>
                </c:pt>
                <c:pt idx="29587">
                  <c:v>2.3587000000005531</c:v>
                </c:pt>
                <c:pt idx="29588">
                  <c:v>2.3588000000005533</c:v>
                </c:pt>
                <c:pt idx="29589">
                  <c:v>2.3589000000005536</c:v>
                </c:pt>
                <c:pt idx="29590">
                  <c:v>2.3590000000005538</c:v>
                </c:pt>
                <c:pt idx="29591">
                  <c:v>2.359100000000554</c:v>
                </c:pt>
                <c:pt idx="29592">
                  <c:v>2.3592000000005542</c:v>
                </c:pt>
                <c:pt idx="29593">
                  <c:v>2.3593000000005544</c:v>
                </c:pt>
                <c:pt idx="29594">
                  <c:v>2.3594000000005546</c:v>
                </c:pt>
                <c:pt idx="29595">
                  <c:v>2.3595000000005548</c:v>
                </c:pt>
                <c:pt idx="29596">
                  <c:v>2.359600000000555</c:v>
                </c:pt>
                <c:pt idx="29597">
                  <c:v>2.3597000000005552</c:v>
                </c:pt>
                <c:pt idx="29598">
                  <c:v>2.3598000000005555</c:v>
                </c:pt>
                <c:pt idx="29599">
                  <c:v>2.3599000000005557</c:v>
                </c:pt>
                <c:pt idx="29600">
                  <c:v>2.3600000000005559</c:v>
                </c:pt>
                <c:pt idx="29601">
                  <c:v>2.3601000000005561</c:v>
                </c:pt>
                <c:pt idx="29602">
                  <c:v>2.3602000000005563</c:v>
                </c:pt>
                <c:pt idx="29603">
                  <c:v>2.3603000000005565</c:v>
                </c:pt>
                <c:pt idx="29604">
                  <c:v>2.3604000000005567</c:v>
                </c:pt>
                <c:pt idx="29605">
                  <c:v>2.3605000000005569</c:v>
                </c:pt>
                <c:pt idx="29606">
                  <c:v>2.3606000000005571</c:v>
                </c:pt>
                <c:pt idx="29607">
                  <c:v>2.3607000000005574</c:v>
                </c:pt>
                <c:pt idx="29608">
                  <c:v>2.3608000000005576</c:v>
                </c:pt>
                <c:pt idx="29609">
                  <c:v>2.3609000000005578</c:v>
                </c:pt>
                <c:pt idx="29610">
                  <c:v>2.361000000000558</c:v>
                </c:pt>
                <c:pt idx="29611">
                  <c:v>2.3611000000005582</c:v>
                </c:pt>
                <c:pt idx="29612">
                  <c:v>2.3612000000005584</c:v>
                </c:pt>
                <c:pt idx="29613">
                  <c:v>2.3613000000005586</c:v>
                </c:pt>
                <c:pt idx="29614">
                  <c:v>2.3614000000005588</c:v>
                </c:pt>
                <c:pt idx="29615">
                  <c:v>2.361500000000559</c:v>
                </c:pt>
                <c:pt idx="29616">
                  <c:v>2.3616000000005593</c:v>
                </c:pt>
                <c:pt idx="29617">
                  <c:v>2.3617000000005595</c:v>
                </c:pt>
                <c:pt idx="29618">
                  <c:v>2.3618000000005597</c:v>
                </c:pt>
                <c:pt idx="29619">
                  <c:v>2.3619000000005599</c:v>
                </c:pt>
                <c:pt idx="29620">
                  <c:v>2.3620000000005601</c:v>
                </c:pt>
                <c:pt idx="29621">
                  <c:v>2.3621000000005603</c:v>
                </c:pt>
                <c:pt idx="29622">
                  <c:v>2.3622000000005605</c:v>
                </c:pt>
                <c:pt idx="29623">
                  <c:v>2.3623000000005607</c:v>
                </c:pt>
                <c:pt idx="29624">
                  <c:v>2.3624000000005609</c:v>
                </c:pt>
                <c:pt idx="29625">
                  <c:v>2.3625000000005612</c:v>
                </c:pt>
                <c:pt idx="29626">
                  <c:v>2.3626000000005614</c:v>
                </c:pt>
                <c:pt idx="29627">
                  <c:v>2.3627000000005616</c:v>
                </c:pt>
                <c:pt idx="29628">
                  <c:v>2.3628000000005618</c:v>
                </c:pt>
                <c:pt idx="29629">
                  <c:v>2.362900000000562</c:v>
                </c:pt>
                <c:pt idx="29630">
                  <c:v>2.3630000000005622</c:v>
                </c:pt>
                <c:pt idx="29631">
                  <c:v>2.3631000000005624</c:v>
                </c:pt>
                <c:pt idx="29632">
                  <c:v>2.3632000000005626</c:v>
                </c:pt>
                <c:pt idx="29633">
                  <c:v>2.3633000000005628</c:v>
                </c:pt>
                <c:pt idx="29634">
                  <c:v>2.3634000000005631</c:v>
                </c:pt>
                <c:pt idx="29635">
                  <c:v>2.3635000000005633</c:v>
                </c:pt>
                <c:pt idx="29636">
                  <c:v>2.3636000000005635</c:v>
                </c:pt>
                <c:pt idx="29637">
                  <c:v>2.3637000000005637</c:v>
                </c:pt>
                <c:pt idx="29638">
                  <c:v>2.3638000000005639</c:v>
                </c:pt>
                <c:pt idx="29639">
                  <c:v>2.3639000000005641</c:v>
                </c:pt>
                <c:pt idx="29640">
                  <c:v>2.3640000000005643</c:v>
                </c:pt>
                <c:pt idx="29641">
                  <c:v>2.3641000000005645</c:v>
                </c:pt>
                <c:pt idx="29642">
                  <c:v>2.3642000000005647</c:v>
                </c:pt>
                <c:pt idx="29643">
                  <c:v>2.3643000000005649</c:v>
                </c:pt>
                <c:pt idx="29644">
                  <c:v>2.3644000000005652</c:v>
                </c:pt>
                <c:pt idx="29645">
                  <c:v>2.3645000000005654</c:v>
                </c:pt>
                <c:pt idx="29646">
                  <c:v>2.3646000000005656</c:v>
                </c:pt>
                <c:pt idx="29647">
                  <c:v>2.3647000000005658</c:v>
                </c:pt>
                <c:pt idx="29648">
                  <c:v>2.364800000000566</c:v>
                </c:pt>
                <c:pt idx="29649">
                  <c:v>2.3649000000005662</c:v>
                </c:pt>
                <c:pt idx="29650">
                  <c:v>2.3650000000005664</c:v>
                </c:pt>
                <c:pt idx="29651">
                  <c:v>2.3651000000005666</c:v>
                </c:pt>
                <c:pt idx="29652">
                  <c:v>2.3652000000005668</c:v>
                </c:pt>
                <c:pt idx="29653">
                  <c:v>2.3653000000005671</c:v>
                </c:pt>
                <c:pt idx="29654">
                  <c:v>2.3654000000005673</c:v>
                </c:pt>
                <c:pt idx="29655">
                  <c:v>2.3655000000005675</c:v>
                </c:pt>
                <c:pt idx="29656">
                  <c:v>2.3656000000005677</c:v>
                </c:pt>
                <c:pt idx="29657">
                  <c:v>2.3657000000005679</c:v>
                </c:pt>
                <c:pt idx="29658">
                  <c:v>2.3658000000005681</c:v>
                </c:pt>
                <c:pt idx="29659">
                  <c:v>2.3659000000005683</c:v>
                </c:pt>
                <c:pt idx="29660">
                  <c:v>2.3660000000005685</c:v>
                </c:pt>
                <c:pt idx="29661">
                  <c:v>2.3661000000005687</c:v>
                </c:pt>
                <c:pt idx="29662">
                  <c:v>2.366200000000569</c:v>
                </c:pt>
                <c:pt idx="29663">
                  <c:v>2.3663000000005692</c:v>
                </c:pt>
                <c:pt idx="29664">
                  <c:v>2.3664000000005694</c:v>
                </c:pt>
                <c:pt idx="29665">
                  <c:v>2.3665000000005696</c:v>
                </c:pt>
                <c:pt idx="29666">
                  <c:v>2.3666000000005698</c:v>
                </c:pt>
                <c:pt idx="29667">
                  <c:v>2.36670000000057</c:v>
                </c:pt>
                <c:pt idx="29668">
                  <c:v>2.3668000000005702</c:v>
                </c:pt>
                <c:pt idx="29669">
                  <c:v>2.3669000000005704</c:v>
                </c:pt>
                <c:pt idx="29670">
                  <c:v>2.3670000000005706</c:v>
                </c:pt>
                <c:pt idx="29671">
                  <c:v>2.3671000000005709</c:v>
                </c:pt>
                <c:pt idx="29672">
                  <c:v>2.3672000000005711</c:v>
                </c:pt>
                <c:pt idx="29673">
                  <c:v>2.3673000000005713</c:v>
                </c:pt>
                <c:pt idx="29674">
                  <c:v>2.3674000000005715</c:v>
                </c:pt>
                <c:pt idx="29675">
                  <c:v>2.3675000000005717</c:v>
                </c:pt>
                <c:pt idx="29676">
                  <c:v>2.3676000000005719</c:v>
                </c:pt>
                <c:pt idx="29677">
                  <c:v>2.3677000000005721</c:v>
                </c:pt>
                <c:pt idx="29678">
                  <c:v>2.3678000000005723</c:v>
                </c:pt>
                <c:pt idx="29679">
                  <c:v>2.3679000000005725</c:v>
                </c:pt>
                <c:pt idx="29680">
                  <c:v>2.3680000000005728</c:v>
                </c:pt>
                <c:pt idx="29681">
                  <c:v>2.368100000000573</c:v>
                </c:pt>
                <c:pt idx="29682">
                  <c:v>2.3682000000005732</c:v>
                </c:pt>
                <c:pt idx="29683">
                  <c:v>2.3683000000005734</c:v>
                </c:pt>
                <c:pt idx="29684">
                  <c:v>2.3684000000005736</c:v>
                </c:pt>
                <c:pt idx="29685">
                  <c:v>2.3685000000005738</c:v>
                </c:pt>
                <c:pt idx="29686">
                  <c:v>2.368600000000574</c:v>
                </c:pt>
                <c:pt idx="29687">
                  <c:v>2.3687000000005742</c:v>
                </c:pt>
                <c:pt idx="29688">
                  <c:v>2.3688000000005744</c:v>
                </c:pt>
                <c:pt idx="29689">
                  <c:v>2.3689000000005747</c:v>
                </c:pt>
                <c:pt idx="29690">
                  <c:v>2.3690000000005749</c:v>
                </c:pt>
                <c:pt idx="29691">
                  <c:v>2.3691000000005751</c:v>
                </c:pt>
                <c:pt idx="29692">
                  <c:v>2.3692000000005753</c:v>
                </c:pt>
                <c:pt idx="29693">
                  <c:v>2.3693000000005755</c:v>
                </c:pt>
                <c:pt idx="29694">
                  <c:v>2.3694000000005757</c:v>
                </c:pt>
                <c:pt idx="29695">
                  <c:v>2.3695000000005759</c:v>
                </c:pt>
                <c:pt idx="29696">
                  <c:v>2.3696000000005761</c:v>
                </c:pt>
                <c:pt idx="29697">
                  <c:v>2.3697000000005763</c:v>
                </c:pt>
                <c:pt idx="29698">
                  <c:v>2.3698000000005766</c:v>
                </c:pt>
                <c:pt idx="29699">
                  <c:v>2.3699000000005768</c:v>
                </c:pt>
                <c:pt idx="29700">
                  <c:v>2.370000000000577</c:v>
                </c:pt>
                <c:pt idx="29701">
                  <c:v>2.3701000000005772</c:v>
                </c:pt>
                <c:pt idx="29702">
                  <c:v>2.3702000000005774</c:v>
                </c:pt>
                <c:pt idx="29703">
                  <c:v>2.3703000000005776</c:v>
                </c:pt>
                <c:pt idx="29704">
                  <c:v>2.3704000000005778</c:v>
                </c:pt>
                <c:pt idx="29705">
                  <c:v>2.370500000000578</c:v>
                </c:pt>
                <c:pt idx="29706">
                  <c:v>2.3706000000005782</c:v>
                </c:pt>
                <c:pt idx="29707">
                  <c:v>2.3707000000005785</c:v>
                </c:pt>
                <c:pt idx="29708">
                  <c:v>2.3708000000005787</c:v>
                </c:pt>
                <c:pt idx="29709">
                  <c:v>2.3709000000005789</c:v>
                </c:pt>
                <c:pt idx="29710">
                  <c:v>2.3710000000005791</c:v>
                </c:pt>
                <c:pt idx="29711">
                  <c:v>2.3711000000005793</c:v>
                </c:pt>
                <c:pt idx="29712">
                  <c:v>2.3712000000005795</c:v>
                </c:pt>
                <c:pt idx="29713">
                  <c:v>2.3713000000005797</c:v>
                </c:pt>
                <c:pt idx="29714">
                  <c:v>2.3714000000005799</c:v>
                </c:pt>
                <c:pt idx="29715">
                  <c:v>2.3715000000005801</c:v>
                </c:pt>
                <c:pt idx="29716">
                  <c:v>2.3716000000005804</c:v>
                </c:pt>
                <c:pt idx="29717">
                  <c:v>2.3717000000005806</c:v>
                </c:pt>
                <c:pt idx="29718">
                  <c:v>2.3718000000005808</c:v>
                </c:pt>
                <c:pt idx="29719">
                  <c:v>2.371900000000581</c:v>
                </c:pt>
                <c:pt idx="29720">
                  <c:v>2.3720000000005812</c:v>
                </c:pt>
                <c:pt idx="29721">
                  <c:v>2.3721000000005814</c:v>
                </c:pt>
                <c:pt idx="29722">
                  <c:v>2.3722000000005816</c:v>
                </c:pt>
                <c:pt idx="29723">
                  <c:v>2.3723000000005818</c:v>
                </c:pt>
                <c:pt idx="29724">
                  <c:v>2.372400000000582</c:v>
                </c:pt>
                <c:pt idx="29725">
                  <c:v>2.3725000000005823</c:v>
                </c:pt>
                <c:pt idx="29726">
                  <c:v>2.3726000000005825</c:v>
                </c:pt>
                <c:pt idx="29727">
                  <c:v>2.3727000000005827</c:v>
                </c:pt>
                <c:pt idx="29728">
                  <c:v>2.3728000000005829</c:v>
                </c:pt>
                <c:pt idx="29729">
                  <c:v>2.3729000000005831</c:v>
                </c:pt>
                <c:pt idx="29730">
                  <c:v>2.3730000000005833</c:v>
                </c:pt>
                <c:pt idx="29731">
                  <c:v>2.3731000000005835</c:v>
                </c:pt>
                <c:pt idx="29732">
                  <c:v>2.3732000000005837</c:v>
                </c:pt>
                <c:pt idx="29733">
                  <c:v>2.3733000000005839</c:v>
                </c:pt>
                <c:pt idx="29734">
                  <c:v>2.3734000000005842</c:v>
                </c:pt>
                <c:pt idx="29735">
                  <c:v>2.3735000000005844</c:v>
                </c:pt>
                <c:pt idx="29736">
                  <c:v>2.3736000000005846</c:v>
                </c:pt>
                <c:pt idx="29737">
                  <c:v>2.3737000000005848</c:v>
                </c:pt>
                <c:pt idx="29738">
                  <c:v>2.373800000000585</c:v>
                </c:pt>
                <c:pt idx="29739">
                  <c:v>2.3739000000005852</c:v>
                </c:pt>
                <c:pt idx="29740">
                  <c:v>2.3740000000005854</c:v>
                </c:pt>
                <c:pt idx="29741">
                  <c:v>2.3741000000005856</c:v>
                </c:pt>
                <c:pt idx="29742">
                  <c:v>2.3742000000005858</c:v>
                </c:pt>
                <c:pt idx="29743">
                  <c:v>2.3743000000005861</c:v>
                </c:pt>
                <c:pt idx="29744">
                  <c:v>2.3744000000005863</c:v>
                </c:pt>
                <c:pt idx="29745">
                  <c:v>2.3745000000005865</c:v>
                </c:pt>
                <c:pt idx="29746">
                  <c:v>2.3746000000005867</c:v>
                </c:pt>
                <c:pt idx="29747">
                  <c:v>2.3747000000005869</c:v>
                </c:pt>
                <c:pt idx="29748">
                  <c:v>2.3748000000005871</c:v>
                </c:pt>
                <c:pt idx="29749">
                  <c:v>2.3749000000005873</c:v>
                </c:pt>
                <c:pt idx="29750">
                  <c:v>2.3750000000005875</c:v>
                </c:pt>
                <c:pt idx="29751">
                  <c:v>2.3751000000005877</c:v>
                </c:pt>
                <c:pt idx="29752">
                  <c:v>2.375200000000588</c:v>
                </c:pt>
                <c:pt idx="29753">
                  <c:v>2.3753000000005882</c:v>
                </c:pt>
                <c:pt idx="29754">
                  <c:v>2.3754000000005884</c:v>
                </c:pt>
                <c:pt idx="29755">
                  <c:v>2.3755000000005886</c:v>
                </c:pt>
                <c:pt idx="29756">
                  <c:v>2.3756000000005888</c:v>
                </c:pt>
                <c:pt idx="29757">
                  <c:v>2.375700000000589</c:v>
                </c:pt>
                <c:pt idx="29758">
                  <c:v>2.3758000000005892</c:v>
                </c:pt>
                <c:pt idx="29759">
                  <c:v>2.3759000000005894</c:v>
                </c:pt>
                <c:pt idx="29760">
                  <c:v>2.3760000000005896</c:v>
                </c:pt>
                <c:pt idx="29761">
                  <c:v>2.3761000000005899</c:v>
                </c:pt>
                <c:pt idx="29762">
                  <c:v>2.3762000000005901</c:v>
                </c:pt>
                <c:pt idx="29763">
                  <c:v>2.3763000000005903</c:v>
                </c:pt>
                <c:pt idx="29764">
                  <c:v>2.3764000000005905</c:v>
                </c:pt>
                <c:pt idx="29765">
                  <c:v>2.3765000000005907</c:v>
                </c:pt>
                <c:pt idx="29766">
                  <c:v>2.3766000000005909</c:v>
                </c:pt>
                <c:pt idx="29767">
                  <c:v>2.3767000000005911</c:v>
                </c:pt>
                <c:pt idx="29768">
                  <c:v>2.3768000000005913</c:v>
                </c:pt>
                <c:pt idx="29769">
                  <c:v>2.3769000000005915</c:v>
                </c:pt>
                <c:pt idx="29770">
                  <c:v>2.3770000000005918</c:v>
                </c:pt>
                <c:pt idx="29771">
                  <c:v>2.377100000000592</c:v>
                </c:pt>
                <c:pt idx="29772">
                  <c:v>2.3772000000005922</c:v>
                </c:pt>
                <c:pt idx="29773">
                  <c:v>2.3773000000005924</c:v>
                </c:pt>
                <c:pt idx="29774">
                  <c:v>2.3774000000005926</c:v>
                </c:pt>
                <c:pt idx="29775">
                  <c:v>2.3775000000005928</c:v>
                </c:pt>
                <c:pt idx="29776">
                  <c:v>2.377600000000593</c:v>
                </c:pt>
                <c:pt idx="29777">
                  <c:v>2.3777000000005932</c:v>
                </c:pt>
                <c:pt idx="29778">
                  <c:v>2.3778000000005934</c:v>
                </c:pt>
                <c:pt idx="29779">
                  <c:v>2.3779000000005936</c:v>
                </c:pt>
                <c:pt idx="29780">
                  <c:v>2.3780000000005939</c:v>
                </c:pt>
                <c:pt idx="29781">
                  <c:v>2.3781000000005941</c:v>
                </c:pt>
                <c:pt idx="29782">
                  <c:v>2.3782000000005943</c:v>
                </c:pt>
                <c:pt idx="29783">
                  <c:v>2.3783000000005945</c:v>
                </c:pt>
                <c:pt idx="29784">
                  <c:v>2.3784000000005947</c:v>
                </c:pt>
                <c:pt idx="29785">
                  <c:v>2.3785000000005949</c:v>
                </c:pt>
                <c:pt idx="29786">
                  <c:v>2.3786000000005951</c:v>
                </c:pt>
                <c:pt idx="29787">
                  <c:v>2.3787000000005953</c:v>
                </c:pt>
                <c:pt idx="29788">
                  <c:v>2.3788000000005955</c:v>
                </c:pt>
                <c:pt idx="29789">
                  <c:v>2.3789000000005958</c:v>
                </c:pt>
                <c:pt idx="29790">
                  <c:v>2.379000000000596</c:v>
                </c:pt>
                <c:pt idx="29791">
                  <c:v>2.3791000000005962</c:v>
                </c:pt>
                <c:pt idx="29792">
                  <c:v>2.3792000000005964</c:v>
                </c:pt>
                <c:pt idx="29793">
                  <c:v>2.3793000000005966</c:v>
                </c:pt>
                <c:pt idx="29794">
                  <c:v>2.3794000000005968</c:v>
                </c:pt>
                <c:pt idx="29795">
                  <c:v>2.379500000000597</c:v>
                </c:pt>
                <c:pt idx="29796">
                  <c:v>2.3796000000005972</c:v>
                </c:pt>
                <c:pt idx="29797">
                  <c:v>2.3797000000005974</c:v>
                </c:pt>
                <c:pt idx="29798">
                  <c:v>2.3798000000005977</c:v>
                </c:pt>
                <c:pt idx="29799">
                  <c:v>2.3799000000005979</c:v>
                </c:pt>
                <c:pt idx="29800">
                  <c:v>2.3800000000005981</c:v>
                </c:pt>
                <c:pt idx="29801">
                  <c:v>2.3801000000005983</c:v>
                </c:pt>
                <c:pt idx="29802">
                  <c:v>2.3802000000005985</c:v>
                </c:pt>
                <c:pt idx="29803">
                  <c:v>2.3803000000005987</c:v>
                </c:pt>
                <c:pt idx="29804">
                  <c:v>2.3804000000005989</c:v>
                </c:pt>
                <c:pt idx="29805">
                  <c:v>2.3805000000005991</c:v>
                </c:pt>
                <c:pt idx="29806">
                  <c:v>2.3806000000005993</c:v>
                </c:pt>
                <c:pt idx="29807">
                  <c:v>2.3807000000005996</c:v>
                </c:pt>
                <c:pt idx="29808">
                  <c:v>2.3808000000005998</c:v>
                </c:pt>
                <c:pt idx="29809">
                  <c:v>2.3809000000006</c:v>
                </c:pt>
                <c:pt idx="29810">
                  <c:v>2.3810000000006002</c:v>
                </c:pt>
                <c:pt idx="29811">
                  <c:v>2.3811000000006004</c:v>
                </c:pt>
                <c:pt idx="29812">
                  <c:v>2.3812000000006006</c:v>
                </c:pt>
                <c:pt idx="29813">
                  <c:v>2.3813000000006008</c:v>
                </c:pt>
                <c:pt idx="29814">
                  <c:v>2.381400000000601</c:v>
                </c:pt>
                <c:pt idx="29815">
                  <c:v>2.3815000000006012</c:v>
                </c:pt>
                <c:pt idx="29816">
                  <c:v>2.3816000000006015</c:v>
                </c:pt>
                <c:pt idx="29817">
                  <c:v>2.3817000000006017</c:v>
                </c:pt>
                <c:pt idx="29818">
                  <c:v>2.3818000000006019</c:v>
                </c:pt>
                <c:pt idx="29819">
                  <c:v>2.3819000000006021</c:v>
                </c:pt>
                <c:pt idx="29820">
                  <c:v>2.3820000000006023</c:v>
                </c:pt>
                <c:pt idx="29821">
                  <c:v>2.3821000000006025</c:v>
                </c:pt>
                <c:pt idx="29822">
                  <c:v>2.3822000000006027</c:v>
                </c:pt>
                <c:pt idx="29823">
                  <c:v>2.3823000000006029</c:v>
                </c:pt>
                <c:pt idx="29824">
                  <c:v>2.3824000000006031</c:v>
                </c:pt>
                <c:pt idx="29825">
                  <c:v>2.3825000000006034</c:v>
                </c:pt>
                <c:pt idx="29826">
                  <c:v>2.3826000000006036</c:v>
                </c:pt>
                <c:pt idx="29827">
                  <c:v>2.3827000000006038</c:v>
                </c:pt>
                <c:pt idx="29828">
                  <c:v>2.382800000000604</c:v>
                </c:pt>
                <c:pt idx="29829">
                  <c:v>2.3829000000006042</c:v>
                </c:pt>
                <c:pt idx="29830">
                  <c:v>2.3830000000006044</c:v>
                </c:pt>
                <c:pt idx="29831">
                  <c:v>2.3831000000006046</c:v>
                </c:pt>
                <c:pt idx="29832">
                  <c:v>2.3832000000006048</c:v>
                </c:pt>
                <c:pt idx="29833">
                  <c:v>2.383300000000605</c:v>
                </c:pt>
                <c:pt idx="29834">
                  <c:v>2.3834000000006053</c:v>
                </c:pt>
                <c:pt idx="29835">
                  <c:v>2.3835000000006055</c:v>
                </c:pt>
                <c:pt idx="29836">
                  <c:v>2.3836000000006057</c:v>
                </c:pt>
                <c:pt idx="29837">
                  <c:v>2.3837000000006059</c:v>
                </c:pt>
                <c:pt idx="29838">
                  <c:v>2.3838000000006061</c:v>
                </c:pt>
                <c:pt idx="29839">
                  <c:v>2.3839000000006063</c:v>
                </c:pt>
                <c:pt idx="29840">
                  <c:v>2.3840000000006065</c:v>
                </c:pt>
                <c:pt idx="29841">
                  <c:v>2.3841000000006067</c:v>
                </c:pt>
                <c:pt idx="29842">
                  <c:v>2.3842000000006069</c:v>
                </c:pt>
                <c:pt idx="29843">
                  <c:v>2.3843000000006072</c:v>
                </c:pt>
                <c:pt idx="29844">
                  <c:v>2.3844000000006074</c:v>
                </c:pt>
                <c:pt idx="29845">
                  <c:v>2.3845000000006076</c:v>
                </c:pt>
                <c:pt idx="29846">
                  <c:v>2.3846000000006078</c:v>
                </c:pt>
                <c:pt idx="29847">
                  <c:v>2.384700000000608</c:v>
                </c:pt>
                <c:pt idx="29848">
                  <c:v>2.3848000000006082</c:v>
                </c:pt>
                <c:pt idx="29849">
                  <c:v>2.3849000000006084</c:v>
                </c:pt>
                <c:pt idx="29850">
                  <c:v>2.3850000000006086</c:v>
                </c:pt>
                <c:pt idx="29851">
                  <c:v>2.3851000000006088</c:v>
                </c:pt>
                <c:pt idx="29852">
                  <c:v>2.3852000000006091</c:v>
                </c:pt>
                <c:pt idx="29853">
                  <c:v>2.3853000000006093</c:v>
                </c:pt>
                <c:pt idx="29854">
                  <c:v>2.3854000000006095</c:v>
                </c:pt>
                <c:pt idx="29855">
                  <c:v>2.3855000000006097</c:v>
                </c:pt>
                <c:pt idx="29856">
                  <c:v>2.3856000000006099</c:v>
                </c:pt>
                <c:pt idx="29857">
                  <c:v>2.3857000000006101</c:v>
                </c:pt>
                <c:pt idx="29858">
                  <c:v>2.3858000000006103</c:v>
                </c:pt>
                <c:pt idx="29859">
                  <c:v>2.3859000000006105</c:v>
                </c:pt>
                <c:pt idx="29860">
                  <c:v>2.3860000000006107</c:v>
                </c:pt>
                <c:pt idx="29861">
                  <c:v>2.386100000000611</c:v>
                </c:pt>
                <c:pt idx="29862">
                  <c:v>2.3862000000006112</c:v>
                </c:pt>
                <c:pt idx="29863">
                  <c:v>2.3863000000006114</c:v>
                </c:pt>
                <c:pt idx="29864">
                  <c:v>2.3864000000006116</c:v>
                </c:pt>
                <c:pt idx="29865">
                  <c:v>2.3865000000006118</c:v>
                </c:pt>
                <c:pt idx="29866">
                  <c:v>2.386600000000612</c:v>
                </c:pt>
                <c:pt idx="29867">
                  <c:v>2.3867000000006122</c:v>
                </c:pt>
                <c:pt idx="29868">
                  <c:v>2.3868000000006124</c:v>
                </c:pt>
                <c:pt idx="29869">
                  <c:v>2.3869000000006126</c:v>
                </c:pt>
                <c:pt idx="29870">
                  <c:v>2.3870000000006129</c:v>
                </c:pt>
                <c:pt idx="29871">
                  <c:v>2.3871000000006131</c:v>
                </c:pt>
                <c:pt idx="29872">
                  <c:v>2.3872000000006133</c:v>
                </c:pt>
                <c:pt idx="29873">
                  <c:v>2.3873000000006135</c:v>
                </c:pt>
                <c:pt idx="29874">
                  <c:v>2.3874000000006137</c:v>
                </c:pt>
                <c:pt idx="29875">
                  <c:v>2.3875000000006139</c:v>
                </c:pt>
                <c:pt idx="29876">
                  <c:v>2.3876000000006141</c:v>
                </c:pt>
                <c:pt idx="29877">
                  <c:v>2.3877000000006143</c:v>
                </c:pt>
                <c:pt idx="29878">
                  <c:v>2.3878000000006145</c:v>
                </c:pt>
                <c:pt idx="29879">
                  <c:v>2.3879000000006148</c:v>
                </c:pt>
                <c:pt idx="29880">
                  <c:v>2.388000000000615</c:v>
                </c:pt>
                <c:pt idx="29881">
                  <c:v>2.3881000000006152</c:v>
                </c:pt>
                <c:pt idx="29882">
                  <c:v>2.3882000000006154</c:v>
                </c:pt>
                <c:pt idx="29883">
                  <c:v>2.3883000000006156</c:v>
                </c:pt>
                <c:pt idx="29884">
                  <c:v>2.3884000000006158</c:v>
                </c:pt>
                <c:pt idx="29885">
                  <c:v>2.388500000000616</c:v>
                </c:pt>
                <c:pt idx="29886">
                  <c:v>2.3886000000006162</c:v>
                </c:pt>
                <c:pt idx="29887">
                  <c:v>2.3887000000006164</c:v>
                </c:pt>
                <c:pt idx="29888">
                  <c:v>2.3888000000006167</c:v>
                </c:pt>
                <c:pt idx="29889">
                  <c:v>2.3889000000006169</c:v>
                </c:pt>
                <c:pt idx="29890">
                  <c:v>2.3890000000006171</c:v>
                </c:pt>
                <c:pt idx="29891">
                  <c:v>2.3891000000006173</c:v>
                </c:pt>
                <c:pt idx="29892">
                  <c:v>2.3892000000006175</c:v>
                </c:pt>
                <c:pt idx="29893">
                  <c:v>2.3893000000006177</c:v>
                </c:pt>
                <c:pt idx="29894">
                  <c:v>2.3894000000006179</c:v>
                </c:pt>
                <c:pt idx="29895">
                  <c:v>2.3895000000006181</c:v>
                </c:pt>
                <c:pt idx="29896">
                  <c:v>2.3896000000006183</c:v>
                </c:pt>
                <c:pt idx="29897">
                  <c:v>2.3897000000006186</c:v>
                </c:pt>
                <c:pt idx="29898">
                  <c:v>2.3898000000006188</c:v>
                </c:pt>
                <c:pt idx="29899">
                  <c:v>2.389900000000619</c:v>
                </c:pt>
                <c:pt idx="29900">
                  <c:v>2.3900000000006192</c:v>
                </c:pt>
                <c:pt idx="29901">
                  <c:v>2.3901000000006194</c:v>
                </c:pt>
                <c:pt idx="29902">
                  <c:v>2.3902000000006196</c:v>
                </c:pt>
                <c:pt idx="29903">
                  <c:v>2.3903000000006198</c:v>
                </c:pt>
                <c:pt idx="29904">
                  <c:v>2.39040000000062</c:v>
                </c:pt>
                <c:pt idx="29905">
                  <c:v>2.3905000000006202</c:v>
                </c:pt>
                <c:pt idx="29906">
                  <c:v>2.3906000000006205</c:v>
                </c:pt>
                <c:pt idx="29907">
                  <c:v>2.3907000000006207</c:v>
                </c:pt>
                <c:pt idx="29908">
                  <c:v>2.3908000000006209</c:v>
                </c:pt>
                <c:pt idx="29909">
                  <c:v>2.3909000000006211</c:v>
                </c:pt>
                <c:pt idx="29910">
                  <c:v>2.3910000000006213</c:v>
                </c:pt>
                <c:pt idx="29911">
                  <c:v>2.3911000000006215</c:v>
                </c:pt>
                <c:pt idx="29912">
                  <c:v>2.3912000000006217</c:v>
                </c:pt>
                <c:pt idx="29913">
                  <c:v>2.3913000000006219</c:v>
                </c:pt>
                <c:pt idx="29914">
                  <c:v>2.3914000000006221</c:v>
                </c:pt>
                <c:pt idx="29915">
                  <c:v>2.3915000000006224</c:v>
                </c:pt>
                <c:pt idx="29916">
                  <c:v>2.3916000000006226</c:v>
                </c:pt>
                <c:pt idx="29917">
                  <c:v>2.3917000000006228</c:v>
                </c:pt>
                <c:pt idx="29918">
                  <c:v>2.391800000000623</c:v>
                </c:pt>
                <c:pt idx="29919">
                  <c:v>2.3919000000006232</c:v>
                </c:pt>
                <c:pt idx="29920">
                  <c:v>2.3920000000006234</c:v>
                </c:pt>
                <c:pt idx="29921">
                  <c:v>2.3921000000006236</c:v>
                </c:pt>
                <c:pt idx="29922">
                  <c:v>2.3922000000006238</c:v>
                </c:pt>
                <c:pt idx="29923">
                  <c:v>2.392300000000624</c:v>
                </c:pt>
                <c:pt idx="29924">
                  <c:v>2.3924000000006242</c:v>
                </c:pt>
                <c:pt idx="29925">
                  <c:v>2.3925000000006245</c:v>
                </c:pt>
                <c:pt idx="29926">
                  <c:v>2.3926000000006247</c:v>
                </c:pt>
                <c:pt idx="29927">
                  <c:v>2.3927000000006249</c:v>
                </c:pt>
                <c:pt idx="29928">
                  <c:v>2.3928000000006251</c:v>
                </c:pt>
                <c:pt idx="29929">
                  <c:v>2.3929000000006253</c:v>
                </c:pt>
                <c:pt idx="29930">
                  <c:v>2.3930000000006255</c:v>
                </c:pt>
                <c:pt idx="29931">
                  <c:v>2.3931000000006257</c:v>
                </c:pt>
                <c:pt idx="29932">
                  <c:v>2.3932000000006259</c:v>
                </c:pt>
                <c:pt idx="29933">
                  <c:v>2.3933000000006261</c:v>
                </c:pt>
                <c:pt idx="29934">
                  <c:v>2.3934000000006264</c:v>
                </c:pt>
                <c:pt idx="29935">
                  <c:v>2.3935000000006266</c:v>
                </c:pt>
                <c:pt idx="29936">
                  <c:v>2.3936000000006268</c:v>
                </c:pt>
                <c:pt idx="29937">
                  <c:v>2.393700000000627</c:v>
                </c:pt>
                <c:pt idx="29938">
                  <c:v>2.3938000000006272</c:v>
                </c:pt>
                <c:pt idx="29939">
                  <c:v>2.3939000000006274</c:v>
                </c:pt>
                <c:pt idx="29940">
                  <c:v>2.3940000000006276</c:v>
                </c:pt>
                <c:pt idx="29941">
                  <c:v>2.3941000000006278</c:v>
                </c:pt>
                <c:pt idx="29942">
                  <c:v>2.394200000000628</c:v>
                </c:pt>
                <c:pt idx="29943">
                  <c:v>2.3943000000006283</c:v>
                </c:pt>
                <c:pt idx="29944">
                  <c:v>2.3944000000006285</c:v>
                </c:pt>
                <c:pt idx="29945">
                  <c:v>2.3945000000006287</c:v>
                </c:pt>
                <c:pt idx="29946">
                  <c:v>2.3946000000006289</c:v>
                </c:pt>
                <c:pt idx="29947">
                  <c:v>2.3947000000006291</c:v>
                </c:pt>
                <c:pt idx="29948">
                  <c:v>2.3948000000006293</c:v>
                </c:pt>
                <c:pt idx="29949">
                  <c:v>2.3949000000006295</c:v>
                </c:pt>
                <c:pt idx="29950">
                  <c:v>2.3950000000006297</c:v>
                </c:pt>
                <c:pt idx="29951">
                  <c:v>2.3951000000006299</c:v>
                </c:pt>
                <c:pt idx="29952">
                  <c:v>2.3952000000006302</c:v>
                </c:pt>
                <c:pt idx="29953">
                  <c:v>2.3953000000006304</c:v>
                </c:pt>
                <c:pt idx="29954">
                  <c:v>2.3954000000006306</c:v>
                </c:pt>
                <c:pt idx="29955">
                  <c:v>2.3955000000006308</c:v>
                </c:pt>
                <c:pt idx="29956">
                  <c:v>2.395600000000631</c:v>
                </c:pt>
                <c:pt idx="29957">
                  <c:v>2.3957000000006312</c:v>
                </c:pt>
                <c:pt idx="29958">
                  <c:v>2.3958000000006314</c:v>
                </c:pt>
                <c:pt idx="29959">
                  <c:v>2.3959000000006316</c:v>
                </c:pt>
                <c:pt idx="29960">
                  <c:v>2.3960000000006318</c:v>
                </c:pt>
                <c:pt idx="29961">
                  <c:v>2.3961000000006321</c:v>
                </c:pt>
                <c:pt idx="29962">
                  <c:v>2.3962000000006323</c:v>
                </c:pt>
                <c:pt idx="29963">
                  <c:v>2.3963000000006325</c:v>
                </c:pt>
                <c:pt idx="29964">
                  <c:v>2.3964000000006327</c:v>
                </c:pt>
                <c:pt idx="29965">
                  <c:v>2.3965000000006329</c:v>
                </c:pt>
                <c:pt idx="29966">
                  <c:v>2.3966000000006331</c:v>
                </c:pt>
                <c:pt idx="29967">
                  <c:v>2.3967000000006333</c:v>
                </c:pt>
                <c:pt idx="29968">
                  <c:v>2.3968000000006335</c:v>
                </c:pt>
                <c:pt idx="29969">
                  <c:v>2.3969000000006337</c:v>
                </c:pt>
                <c:pt idx="29970">
                  <c:v>2.397000000000634</c:v>
                </c:pt>
                <c:pt idx="29971">
                  <c:v>2.3971000000006342</c:v>
                </c:pt>
                <c:pt idx="29972">
                  <c:v>2.3972000000006344</c:v>
                </c:pt>
                <c:pt idx="29973">
                  <c:v>2.3973000000006346</c:v>
                </c:pt>
                <c:pt idx="29974">
                  <c:v>2.3974000000006348</c:v>
                </c:pt>
                <c:pt idx="29975">
                  <c:v>2.397500000000635</c:v>
                </c:pt>
                <c:pt idx="29976">
                  <c:v>2.3976000000006352</c:v>
                </c:pt>
                <c:pt idx="29977">
                  <c:v>2.3977000000006354</c:v>
                </c:pt>
                <c:pt idx="29978">
                  <c:v>2.3978000000006356</c:v>
                </c:pt>
                <c:pt idx="29979">
                  <c:v>2.3979000000006359</c:v>
                </c:pt>
                <c:pt idx="29980">
                  <c:v>2.3980000000006361</c:v>
                </c:pt>
                <c:pt idx="29981">
                  <c:v>2.3981000000006363</c:v>
                </c:pt>
                <c:pt idx="29982">
                  <c:v>2.3982000000006365</c:v>
                </c:pt>
                <c:pt idx="29983">
                  <c:v>2.3983000000006367</c:v>
                </c:pt>
                <c:pt idx="29984">
                  <c:v>2.3984000000006369</c:v>
                </c:pt>
                <c:pt idx="29985">
                  <c:v>2.3985000000006371</c:v>
                </c:pt>
                <c:pt idx="29986">
                  <c:v>2.3986000000006373</c:v>
                </c:pt>
                <c:pt idx="29987">
                  <c:v>2.3987000000006375</c:v>
                </c:pt>
                <c:pt idx="29988">
                  <c:v>2.3988000000006378</c:v>
                </c:pt>
                <c:pt idx="29989">
                  <c:v>2.398900000000638</c:v>
                </c:pt>
                <c:pt idx="29990">
                  <c:v>2.3990000000006382</c:v>
                </c:pt>
                <c:pt idx="29991">
                  <c:v>2.3991000000006384</c:v>
                </c:pt>
                <c:pt idx="29992">
                  <c:v>2.3992000000006386</c:v>
                </c:pt>
                <c:pt idx="29993">
                  <c:v>2.3993000000006388</c:v>
                </c:pt>
                <c:pt idx="29994">
                  <c:v>2.399400000000639</c:v>
                </c:pt>
                <c:pt idx="29995">
                  <c:v>2.3995000000006392</c:v>
                </c:pt>
                <c:pt idx="29996">
                  <c:v>2.3996000000006394</c:v>
                </c:pt>
                <c:pt idx="29997">
                  <c:v>2.3997000000006397</c:v>
                </c:pt>
                <c:pt idx="29998">
                  <c:v>2.3998000000006399</c:v>
                </c:pt>
                <c:pt idx="29999">
                  <c:v>2.3999000000006401</c:v>
                </c:pt>
                <c:pt idx="30000">
                  <c:v>2.4000000000006403</c:v>
                </c:pt>
                <c:pt idx="30001">
                  <c:v>2.4001000000006405</c:v>
                </c:pt>
                <c:pt idx="30002">
                  <c:v>2.4002000000006407</c:v>
                </c:pt>
                <c:pt idx="30003">
                  <c:v>2.4003000000006409</c:v>
                </c:pt>
                <c:pt idx="30004">
                  <c:v>2.4004000000006411</c:v>
                </c:pt>
                <c:pt idx="30005">
                  <c:v>2.4005000000006413</c:v>
                </c:pt>
                <c:pt idx="30006">
                  <c:v>2.4006000000006416</c:v>
                </c:pt>
                <c:pt idx="30007">
                  <c:v>2.4007000000006418</c:v>
                </c:pt>
                <c:pt idx="30008">
                  <c:v>2.400800000000642</c:v>
                </c:pt>
                <c:pt idx="30009">
                  <c:v>2.4009000000006422</c:v>
                </c:pt>
                <c:pt idx="30010">
                  <c:v>2.4010000000006424</c:v>
                </c:pt>
                <c:pt idx="30011">
                  <c:v>2.4011000000006426</c:v>
                </c:pt>
                <c:pt idx="30012">
                  <c:v>2.4012000000006428</c:v>
                </c:pt>
                <c:pt idx="30013">
                  <c:v>2.401300000000643</c:v>
                </c:pt>
                <c:pt idx="30014">
                  <c:v>2.4014000000006432</c:v>
                </c:pt>
                <c:pt idx="30015">
                  <c:v>2.4015000000006435</c:v>
                </c:pt>
                <c:pt idx="30016">
                  <c:v>2.4016000000006437</c:v>
                </c:pt>
                <c:pt idx="30017">
                  <c:v>2.4017000000006439</c:v>
                </c:pt>
                <c:pt idx="30018">
                  <c:v>2.4018000000006441</c:v>
                </c:pt>
                <c:pt idx="30019">
                  <c:v>2.4019000000006443</c:v>
                </c:pt>
                <c:pt idx="30020">
                  <c:v>2.4020000000006445</c:v>
                </c:pt>
                <c:pt idx="30021">
                  <c:v>2.4021000000006447</c:v>
                </c:pt>
                <c:pt idx="30022">
                  <c:v>2.4022000000006449</c:v>
                </c:pt>
                <c:pt idx="30023">
                  <c:v>2.4023000000006451</c:v>
                </c:pt>
                <c:pt idx="30024">
                  <c:v>2.4024000000006454</c:v>
                </c:pt>
                <c:pt idx="30025">
                  <c:v>2.4025000000006456</c:v>
                </c:pt>
                <c:pt idx="30026">
                  <c:v>2.4026000000006458</c:v>
                </c:pt>
                <c:pt idx="30027">
                  <c:v>2.402700000000646</c:v>
                </c:pt>
                <c:pt idx="30028">
                  <c:v>2.4028000000006462</c:v>
                </c:pt>
                <c:pt idx="30029">
                  <c:v>2.4029000000006464</c:v>
                </c:pt>
                <c:pt idx="30030">
                  <c:v>2.4030000000006466</c:v>
                </c:pt>
                <c:pt idx="30031">
                  <c:v>2.4031000000006468</c:v>
                </c:pt>
                <c:pt idx="30032">
                  <c:v>2.403200000000647</c:v>
                </c:pt>
                <c:pt idx="30033">
                  <c:v>2.4033000000006473</c:v>
                </c:pt>
                <c:pt idx="30034">
                  <c:v>2.4034000000006475</c:v>
                </c:pt>
                <c:pt idx="30035">
                  <c:v>2.4035000000006477</c:v>
                </c:pt>
                <c:pt idx="30036">
                  <c:v>2.4036000000006479</c:v>
                </c:pt>
                <c:pt idx="30037">
                  <c:v>2.4037000000006481</c:v>
                </c:pt>
                <c:pt idx="30038">
                  <c:v>2.4038000000006483</c:v>
                </c:pt>
                <c:pt idx="30039">
                  <c:v>2.4039000000006485</c:v>
                </c:pt>
                <c:pt idx="30040">
                  <c:v>2.4040000000006487</c:v>
                </c:pt>
                <c:pt idx="30041">
                  <c:v>2.4041000000006489</c:v>
                </c:pt>
                <c:pt idx="30042">
                  <c:v>2.4042000000006492</c:v>
                </c:pt>
                <c:pt idx="30043">
                  <c:v>2.4043000000006494</c:v>
                </c:pt>
                <c:pt idx="30044">
                  <c:v>2.4044000000006496</c:v>
                </c:pt>
                <c:pt idx="30045">
                  <c:v>2.4045000000006498</c:v>
                </c:pt>
                <c:pt idx="30046">
                  <c:v>2.40460000000065</c:v>
                </c:pt>
                <c:pt idx="30047">
                  <c:v>2.4047000000006502</c:v>
                </c:pt>
                <c:pt idx="30048">
                  <c:v>2.4048000000006504</c:v>
                </c:pt>
                <c:pt idx="30049">
                  <c:v>2.4049000000006506</c:v>
                </c:pt>
                <c:pt idx="30050">
                  <c:v>2.4050000000006508</c:v>
                </c:pt>
                <c:pt idx="30051">
                  <c:v>2.4051000000006511</c:v>
                </c:pt>
                <c:pt idx="30052">
                  <c:v>2.4052000000006513</c:v>
                </c:pt>
                <c:pt idx="30053">
                  <c:v>2.4053000000006515</c:v>
                </c:pt>
                <c:pt idx="30054">
                  <c:v>2.4054000000006517</c:v>
                </c:pt>
                <c:pt idx="30055">
                  <c:v>2.4055000000006519</c:v>
                </c:pt>
                <c:pt idx="30056">
                  <c:v>2.4056000000006521</c:v>
                </c:pt>
                <c:pt idx="30057">
                  <c:v>2.4057000000006523</c:v>
                </c:pt>
                <c:pt idx="30058">
                  <c:v>2.4058000000006525</c:v>
                </c:pt>
                <c:pt idx="30059">
                  <c:v>2.4059000000006527</c:v>
                </c:pt>
                <c:pt idx="30060">
                  <c:v>2.4060000000006529</c:v>
                </c:pt>
                <c:pt idx="30061">
                  <c:v>2.4061000000006532</c:v>
                </c:pt>
                <c:pt idx="30062">
                  <c:v>2.4062000000006534</c:v>
                </c:pt>
                <c:pt idx="30063">
                  <c:v>2.4063000000006536</c:v>
                </c:pt>
                <c:pt idx="30064">
                  <c:v>2.4064000000006538</c:v>
                </c:pt>
                <c:pt idx="30065">
                  <c:v>2.406500000000654</c:v>
                </c:pt>
                <c:pt idx="30066">
                  <c:v>2.4066000000006542</c:v>
                </c:pt>
                <c:pt idx="30067">
                  <c:v>2.4067000000006544</c:v>
                </c:pt>
                <c:pt idx="30068">
                  <c:v>2.4068000000006546</c:v>
                </c:pt>
                <c:pt idx="30069">
                  <c:v>2.4069000000006548</c:v>
                </c:pt>
                <c:pt idx="30070">
                  <c:v>2.4070000000006551</c:v>
                </c:pt>
                <c:pt idx="30071">
                  <c:v>2.4071000000006553</c:v>
                </c:pt>
                <c:pt idx="30072">
                  <c:v>2.4072000000006555</c:v>
                </c:pt>
                <c:pt idx="30073">
                  <c:v>2.4073000000006557</c:v>
                </c:pt>
                <c:pt idx="30074">
                  <c:v>2.4074000000006559</c:v>
                </c:pt>
                <c:pt idx="30075">
                  <c:v>2.4075000000006561</c:v>
                </c:pt>
                <c:pt idx="30076">
                  <c:v>2.4076000000006563</c:v>
                </c:pt>
                <c:pt idx="30077">
                  <c:v>2.4077000000006565</c:v>
                </c:pt>
                <c:pt idx="30078">
                  <c:v>2.4078000000006567</c:v>
                </c:pt>
                <c:pt idx="30079">
                  <c:v>2.407900000000657</c:v>
                </c:pt>
                <c:pt idx="30080">
                  <c:v>2.4080000000006572</c:v>
                </c:pt>
                <c:pt idx="30081">
                  <c:v>2.4081000000006574</c:v>
                </c:pt>
                <c:pt idx="30082">
                  <c:v>2.4082000000006576</c:v>
                </c:pt>
                <c:pt idx="30083">
                  <c:v>2.4083000000006578</c:v>
                </c:pt>
                <c:pt idx="30084">
                  <c:v>2.408400000000658</c:v>
                </c:pt>
                <c:pt idx="30085">
                  <c:v>2.4085000000006582</c:v>
                </c:pt>
                <c:pt idx="30086">
                  <c:v>2.4086000000006584</c:v>
                </c:pt>
                <c:pt idx="30087">
                  <c:v>2.4087000000006586</c:v>
                </c:pt>
                <c:pt idx="30088">
                  <c:v>2.4088000000006589</c:v>
                </c:pt>
                <c:pt idx="30089">
                  <c:v>2.4089000000006591</c:v>
                </c:pt>
                <c:pt idx="30090">
                  <c:v>2.4090000000006593</c:v>
                </c:pt>
                <c:pt idx="30091">
                  <c:v>2.4091000000006595</c:v>
                </c:pt>
                <c:pt idx="30092">
                  <c:v>2.4092000000006597</c:v>
                </c:pt>
                <c:pt idx="30093">
                  <c:v>2.4093000000006599</c:v>
                </c:pt>
                <c:pt idx="30094">
                  <c:v>2.4094000000006601</c:v>
                </c:pt>
                <c:pt idx="30095">
                  <c:v>2.4095000000006603</c:v>
                </c:pt>
                <c:pt idx="30096">
                  <c:v>2.4096000000006605</c:v>
                </c:pt>
                <c:pt idx="30097">
                  <c:v>2.4097000000006608</c:v>
                </c:pt>
                <c:pt idx="30098">
                  <c:v>2.409800000000661</c:v>
                </c:pt>
                <c:pt idx="30099">
                  <c:v>2.4099000000006612</c:v>
                </c:pt>
                <c:pt idx="30100">
                  <c:v>2.4100000000006614</c:v>
                </c:pt>
                <c:pt idx="30101">
                  <c:v>2.4101000000006616</c:v>
                </c:pt>
                <c:pt idx="30102">
                  <c:v>2.4102000000006618</c:v>
                </c:pt>
                <c:pt idx="30103">
                  <c:v>2.410300000000662</c:v>
                </c:pt>
                <c:pt idx="30104">
                  <c:v>2.4104000000006622</c:v>
                </c:pt>
                <c:pt idx="30105">
                  <c:v>2.4105000000006624</c:v>
                </c:pt>
                <c:pt idx="30106">
                  <c:v>2.4106000000006627</c:v>
                </c:pt>
                <c:pt idx="30107">
                  <c:v>2.4107000000006629</c:v>
                </c:pt>
                <c:pt idx="30108">
                  <c:v>2.4108000000006631</c:v>
                </c:pt>
                <c:pt idx="30109">
                  <c:v>2.4109000000006633</c:v>
                </c:pt>
                <c:pt idx="30110">
                  <c:v>2.4110000000006635</c:v>
                </c:pt>
                <c:pt idx="30111">
                  <c:v>2.4111000000006637</c:v>
                </c:pt>
                <c:pt idx="30112">
                  <c:v>2.4112000000006639</c:v>
                </c:pt>
                <c:pt idx="30113">
                  <c:v>2.4113000000006641</c:v>
                </c:pt>
                <c:pt idx="30114">
                  <c:v>2.4114000000006643</c:v>
                </c:pt>
                <c:pt idx="30115">
                  <c:v>2.4115000000006646</c:v>
                </c:pt>
                <c:pt idx="30116">
                  <c:v>2.4116000000006648</c:v>
                </c:pt>
                <c:pt idx="30117">
                  <c:v>2.411700000000665</c:v>
                </c:pt>
                <c:pt idx="30118">
                  <c:v>2.4118000000006652</c:v>
                </c:pt>
                <c:pt idx="30119">
                  <c:v>2.4119000000006654</c:v>
                </c:pt>
                <c:pt idx="30120">
                  <c:v>2.4120000000006656</c:v>
                </c:pt>
                <c:pt idx="30121">
                  <c:v>2.4121000000006658</c:v>
                </c:pt>
                <c:pt idx="30122">
                  <c:v>2.412200000000666</c:v>
                </c:pt>
                <c:pt idx="30123">
                  <c:v>2.4123000000006662</c:v>
                </c:pt>
                <c:pt idx="30124">
                  <c:v>2.4124000000006665</c:v>
                </c:pt>
                <c:pt idx="30125">
                  <c:v>2.4125000000006667</c:v>
                </c:pt>
                <c:pt idx="30126">
                  <c:v>2.4126000000006669</c:v>
                </c:pt>
                <c:pt idx="30127">
                  <c:v>2.4127000000006671</c:v>
                </c:pt>
                <c:pt idx="30128">
                  <c:v>2.4128000000006673</c:v>
                </c:pt>
                <c:pt idx="30129">
                  <c:v>2.4129000000006675</c:v>
                </c:pt>
                <c:pt idx="30130">
                  <c:v>2.4130000000006677</c:v>
                </c:pt>
                <c:pt idx="30131">
                  <c:v>2.4131000000006679</c:v>
                </c:pt>
                <c:pt idx="30132">
                  <c:v>2.4132000000006681</c:v>
                </c:pt>
                <c:pt idx="30133">
                  <c:v>2.4133000000006684</c:v>
                </c:pt>
                <c:pt idx="30134">
                  <c:v>2.4134000000006686</c:v>
                </c:pt>
                <c:pt idx="30135">
                  <c:v>2.4135000000006688</c:v>
                </c:pt>
                <c:pt idx="30136">
                  <c:v>2.413600000000669</c:v>
                </c:pt>
                <c:pt idx="30137">
                  <c:v>2.4137000000006692</c:v>
                </c:pt>
                <c:pt idx="30138">
                  <c:v>2.4138000000006694</c:v>
                </c:pt>
                <c:pt idx="30139">
                  <c:v>2.4139000000006696</c:v>
                </c:pt>
                <c:pt idx="30140">
                  <c:v>2.4140000000006698</c:v>
                </c:pt>
                <c:pt idx="30141">
                  <c:v>2.41410000000067</c:v>
                </c:pt>
                <c:pt idx="30142">
                  <c:v>2.4142000000006703</c:v>
                </c:pt>
                <c:pt idx="30143">
                  <c:v>2.4143000000006705</c:v>
                </c:pt>
                <c:pt idx="30144">
                  <c:v>2.4144000000006707</c:v>
                </c:pt>
                <c:pt idx="30145">
                  <c:v>2.4145000000006709</c:v>
                </c:pt>
                <c:pt idx="30146">
                  <c:v>2.4146000000006711</c:v>
                </c:pt>
                <c:pt idx="30147">
                  <c:v>2.4147000000006713</c:v>
                </c:pt>
                <c:pt idx="30148">
                  <c:v>2.4148000000006715</c:v>
                </c:pt>
                <c:pt idx="30149">
                  <c:v>2.4149000000006717</c:v>
                </c:pt>
                <c:pt idx="30150">
                  <c:v>2.4150000000006719</c:v>
                </c:pt>
                <c:pt idx="30151">
                  <c:v>2.4151000000006722</c:v>
                </c:pt>
                <c:pt idx="30152">
                  <c:v>2.4152000000006724</c:v>
                </c:pt>
                <c:pt idx="30153">
                  <c:v>2.4153000000006726</c:v>
                </c:pt>
                <c:pt idx="30154">
                  <c:v>2.4154000000006728</c:v>
                </c:pt>
                <c:pt idx="30155">
                  <c:v>2.415500000000673</c:v>
                </c:pt>
                <c:pt idx="30156">
                  <c:v>2.4156000000006732</c:v>
                </c:pt>
                <c:pt idx="30157">
                  <c:v>2.4157000000006734</c:v>
                </c:pt>
                <c:pt idx="30158">
                  <c:v>2.4158000000006736</c:v>
                </c:pt>
                <c:pt idx="30159">
                  <c:v>2.4159000000006738</c:v>
                </c:pt>
                <c:pt idx="30160">
                  <c:v>2.4160000000006741</c:v>
                </c:pt>
                <c:pt idx="30161">
                  <c:v>2.4161000000006743</c:v>
                </c:pt>
                <c:pt idx="30162">
                  <c:v>2.4162000000006745</c:v>
                </c:pt>
                <c:pt idx="30163">
                  <c:v>2.4163000000006747</c:v>
                </c:pt>
                <c:pt idx="30164">
                  <c:v>2.4164000000006749</c:v>
                </c:pt>
                <c:pt idx="30165">
                  <c:v>2.4165000000006751</c:v>
                </c:pt>
                <c:pt idx="30166">
                  <c:v>2.4166000000006753</c:v>
                </c:pt>
                <c:pt idx="30167">
                  <c:v>2.4167000000006755</c:v>
                </c:pt>
                <c:pt idx="30168">
                  <c:v>2.4168000000006757</c:v>
                </c:pt>
                <c:pt idx="30169">
                  <c:v>2.416900000000676</c:v>
                </c:pt>
                <c:pt idx="30170">
                  <c:v>2.4170000000006762</c:v>
                </c:pt>
                <c:pt idx="30171">
                  <c:v>2.4171000000006764</c:v>
                </c:pt>
                <c:pt idx="30172">
                  <c:v>2.4172000000006766</c:v>
                </c:pt>
                <c:pt idx="30173">
                  <c:v>2.4173000000006768</c:v>
                </c:pt>
                <c:pt idx="30174">
                  <c:v>2.417400000000677</c:v>
                </c:pt>
                <c:pt idx="30175">
                  <c:v>2.4175000000006772</c:v>
                </c:pt>
                <c:pt idx="30176">
                  <c:v>2.4176000000006774</c:v>
                </c:pt>
                <c:pt idx="30177">
                  <c:v>2.4177000000006776</c:v>
                </c:pt>
                <c:pt idx="30178">
                  <c:v>2.4178000000006779</c:v>
                </c:pt>
                <c:pt idx="30179">
                  <c:v>2.4179000000006781</c:v>
                </c:pt>
                <c:pt idx="30180">
                  <c:v>2.4180000000006783</c:v>
                </c:pt>
                <c:pt idx="30181">
                  <c:v>2.4181000000006785</c:v>
                </c:pt>
                <c:pt idx="30182">
                  <c:v>2.4182000000006787</c:v>
                </c:pt>
                <c:pt idx="30183">
                  <c:v>2.4183000000006789</c:v>
                </c:pt>
                <c:pt idx="30184">
                  <c:v>2.4184000000006791</c:v>
                </c:pt>
                <c:pt idx="30185">
                  <c:v>2.4185000000006793</c:v>
                </c:pt>
                <c:pt idx="30186">
                  <c:v>2.4186000000006795</c:v>
                </c:pt>
                <c:pt idx="30187">
                  <c:v>2.4187000000006798</c:v>
                </c:pt>
                <c:pt idx="30188">
                  <c:v>2.41880000000068</c:v>
                </c:pt>
                <c:pt idx="30189">
                  <c:v>2.4189000000006802</c:v>
                </c:pt>
                <c:pt idx="30190">
                  <c:v>2.4190000000006804</c:v>
                </c:pt>
                <c:pt idx="30191">
                  <c:v>2.4191000000006806</c:v>
                </c:pt>
                <c:pt idx="30192">
                  <c:v>2.4192000000006808</c:v>
                </c:pt>
                <c:pt idx="30193">
                  <c:v>2.419300000000681</c:v>
                </c:pt>
                <c:pt idx="30194">
                  <c:v>2.4194000000006812</c:v>
                </c:pt>
                <c:pt idx="30195">
                  <c:v>2.4195000000006814</c:v>
                </c:pt>
                <c:pt idx="30196">
                  <c:v>2.4196000000006816</c:v>
                </c:pt>
                <c:pt idx="30197">
                  <c:v>2.4197000000006819</c:v>
                </c:pt>
                <c:pt idx="30198">
                  <c:v>2.4198000000006821</c:v>
                </c:pt>
                <c:pt idx="30199">
                  <c:v>2.4199000000006823</c:v>
                </c:pt>
                <c:pt idx="30200">
                  <c:v>2.4200000000006825</c:v>
                </c:pt>
                <c:pt idx="30201">
                  <c:v>2.4201000000006827</c:v>
                </c:pt>
                <c:pt idx="30202">
                  <c:v>2.4202000000006829</c:v>
                </c:pt>
                <c:pt idx="30203">
                  <c:v>2.4203000000006831</c:v>
                </c:pt>
                <c:pt idx="30204">
                  <c:v>2.4204000000006833</c:v>
                </c:pt>
                <c:pt idx="30205">
                  <c:v>2.4205000000006835</c:v>
                </c:pt>
                <c:pt idx="30206">
                  <c:v>2.4206000000006838</c:v>
                </c:pt>
                <c:pt idx="30207">
                  <c:v>2.420700000000684</c:v>
                </c:pt>
                <c:pt idx="30208">
                  <c:v>2.4208000000006842</c:v>
                </c:pt>
                <c:pt idx="30209">
                  <c:v>2.4209000000006844</c:v>
                </c:pt>
                <c:pt idx="30210">
                  <c:v>2.4210000000006846</c:v>
                </c:pt>
                <c:pt idx="30211">
                  <c:v>2.4211000000006848</c:v>
                </c:pt>
                <c:pt idx="30212">
                  <c:v>2.421200000000685</c:v>
                </c:pt>
                <c:pt idx="30213">
                  <c:v>2.4213000000006852</c:v>
                </c:pt>
                <c:pt idx="30214">
                  <c:v>2.4214000000006854</c:v>
                </c:pt>
                <c:pt idx="30215">
                  <c:v>2.4215000000006857</c:v>
                </c:pt>
                <c:pt idx="30216">
                  <c:v>2.4216000000006859</c:v>
                </c:pt>
                <c:pt idx="30217">
                  <c:v>2.4217000000006861</c:v>
                </c:pt>
                <c:pt idx="30218">
                  <c:v>2.4218000000006863</c:v>
                </c:pt>
                <c:pt idx="30219">
                  <c:v>2.4219000000006865</c:v>
                </c:pt>
                <c:pt idx="30220">
                  <c:v>2.4220000000006867</c:v>
                </c:pt>
                <c:pt idx="30221">
                  <c:v>2.4221000000006869</c:v>
                </c:pt>
                <c:pt idx="30222">
                  <c:v>2.4222000000006871</c:v>
                </c:pt>
                <c:pt idx="30223">
                  <c:v>2.4223000000006873</c:v>
                </c:pt>
                <c:pt idx="30224">
                  <c:v>2.4224000000006876</c:v>
                </c:pt>
                <c:pt idx="30225">
                  <c:v>2.4225000000006878</c:v>
                </c:pt>
                <c:pt idx="30226">
                  <c:v>2.422600000000688</c:v>
                </c:pt>
                <c:pt idx="30227">
                  <c:v>2.4227000000006882</c:v>
                </c:pt>
                <c:pt idx="30228">
                  <c:v>2.4228000000006884</c:v>
                </c:pt>
                <c:pt idx="30229">
                  <c:v>2.4229000000006886</c:v>
                </c:pt>
                <c:pt idx="30230">
                  <c:v>2.4230000000006888</c:v>
                </c:pt>
                <c:pt idx="30231">
                  <c:v>2.423100000000689</c:v>
                </c:pt>
                <c:pt idx="30232">
                  <c:v>2.4232000000006892</c:v>
                </c:pt>
                <c:pt idx="30233">
                  <c:v>2.4233000000006895</c:v>
                </c:pt>
                <c:pt idx="30234">
                  <c:v>2.4234000000006897</c:v>
                </c:pt>
                <c:pt idx="30235">
                  <c:v>2.4235000000006899</c:v>
                </c:pt>
                <c:pt idx="30236">
                  <c:v>2.4236000000006901</c:v>
                </c:pt>
                <c:pt idx="30237">
                  <c:v>2.4237000000006903</c:v>
                </c:pt>
                <c:pt idx="30238">
                  <c:v>2.4238000000006905</c:v>
                </c:pt>
                <c:pt idx="30239">
                  <c:v>2.4239000000006907</c:v>
                </c:pt>
                <c:pt idx="30240">
                  <c:v>2.4240000000006909</c:v>
                </c:pt>
                <c:pt idx="30241">
                  <c:v>2.4241000000006911</c:v>
                </c:pt>
                <c:pt idx="30242">
                  <c:v>2.4242000000006914</c:v>
                </c:pt>
                <c:pt idx="30243">
                  <c:v>2.4243000000006916</c:v>
                </c:pt>
                <c:pt idx="30244">
                  <c:v>2.4244000000006918</c:v>
                </c:pt>
                <c:pt idx="30245">
                  <c:v>2.424500000000692</c:v>
                </c:pt>
                <c:pt idx="30246">
                  <c:v>2.4246000000006922</c:v>
                </c:pt>
                <c:pt idx="30247">
                  <c:v>2.4247000000006924</c:v>
                </c:pt>
                <c:pt idx="30248">
                  <c:v>2.4248000000006926</c:v>
                </c:pt>
                <c:pt idx="30249">
                  <c:v>2.4249000000006928</c:v>
                </c:pt>
                <c:pt idx="30250">
                  <c:v>2.425000000000693</c:v>
                </c:pt>
                <c:pt idx="30251">
                  <c:v>2.4251000000006933</c:v>
                </c:pt>
                <c:pt idx="30252">
                  <c:v>2.4252000000006935</c:v>
                </c:pt>
                <c:pt idx="30253">
                  <c:v>2.4253000000006937</c:v>
                </c:pt>
                <c:pt idx="30254">
                  <c:v>2.4254000000006939</c:v>
                </c:pt>
                <c:pt idx="30255">
                  <c:v>2.4255000000006941</c:v>
                </c:pt>
                <c:pt idx="30256">
                  <c:v>2.4256000000006943</c:v>
                </c:pt>
                <c:pt idx="30257">
                  <c:v>2.4257000000006945</c:v>
                </c:pt>
                <c:pt idx="30258">
                  <c:v>2.4258000000006947</c:v>
                </c:pt>
                <c:pt idx="30259">
                  <c:v>2.4259000000006949</c:v>
                </c:pt>
                <c:pt idx="30260">
                  <c:v>2.4260000000006952</c:v>
                </c:pt>
                <c:pt idx="30261">
                  <c:v>2.4261000000006954</c:v>
                </c:pt>
                <c:pt idx="30262">
                  <c:v>2.4262000000006956</c:v>
                </c:pt>
                <c:pt idx="30263">
                  <c:v>2.4263000000006958</c:v>
                </c:pt>
                <c:pt idx="30264">
                  <c:v>2.426400000000696</c:v>
                </c:pt>
                <c:pt idx="30265">
                  <c:v>2.4265000000006962</c:v>
                </c:pt>
                <c:pt idx="30266">
                  <c:v>2.4266000000006964</c:v>
                </c:pt>
                <c:pt idx="30267">
                  <c:v>2.4267000000006966</c:v>
                </c:pt>
                <c:pt idx="30268">
                  <c:v>2.4268000000006968</c:v>
                </c:pt>
                <c:pt idx="30269">
                  <c:v>2.4269000000006971</c:v>
                </c:pt>
                <c:pt idx="30270">
                  <c:v>2.4270000000006973</c:v>
                </c:pt>
                <c:pt idx="30271">
                  <c:v>2.4271000000006975</c:v>
                </c:pt>
                <c:pt idx="30272">
                  <c:v>2.4272000000006977</c:v>
                </c:pt>
                <c:pt idx="30273">
                  <c:v>2.4273000000006979</c:v>
                </c:pt>
                <c:pt idx="30274">
                  <c:v>2.4274000000006981</c:v>
                </c:pt>
                <c:pt idx="30275">
                  <c:v>2.4275000000006983</c:v>
                </c:pt>
                <c:pt idx="30276">
                  <c:v>2.4276000000006985</c:v>
                </c:pt>
                <c:pt idx="30277">
                  <c:v>2.4277000000006987</c:v>
                </c:pt>
                <c:pt idx="30278">
                  <c:v>2.427800000000699</c:v>
                </c:pt>
                <c:pt idx="30279">
                  <c:v>2.4279000000006992</c:v>
                </c:pt>
                <c:pt idx="30280">
                  <c:v>2.4280000000006994</c:v>
                </c:pt>
                <c:pt idx="30281">
                  <c:v>2.4281000000006996</c:v>
                </c:pt>
                <c:pt idx="30282">
                  <c:v>2.4282000000006998</c:v>
                </c:pt>
                <c:pt idx="30283">
                  <c:v>2.4283000000007</c:v>
                </c:pt>
                <c:pt idx="30284">
                  <c:v>2.4284000000007002</c:v>
                </c:pt>
                <c:pt idx="30285">
                  <c:v>2.4285000000007004</c:v>
                </c:pt>
                <c:pt idx="30286">
                  <c:v>2.4286000000007006</c:v>
                </c:pt>
                <c:pt idx="30287">
                  <c:v>2.4287000000007009</c:v>
                </c:pt>
                <c:pt idx="30288">
                  <c:v>2.4288000000007011</c:v>
                </c:pt>
                <c:pt idx="30289">
                  <c:v>2.4289000000007013</c:v>
                </c:pt>
                <c:pt idx="30290">
                  <c:v>2.4290000000007015</c:v>
                </c:pt>
                <c:pt idx="30291">
                  <c:v>2.4291000000007017</c:v>
                </c:pt>
                <c:pt idx="30292">
                  <c:v>2.4292000000007019</c:v>
                </c:pt>
                <c:pt idx="30293">
                  <c:v>2.4293000000007021</c:v>
                </c:pt>
                <c:pt idx="30294">
                  <c:v>2.4294000000007023</c:v>
                </c:pt>
                <c:pt idx="30295">
                  <c:v>2.4295000000007025</c:v>
                </c:pt>
                <c:pt idx="30296">
                  <c:v>2.4296000000007028</c:v>
                </c:pt>
                <c:pt idx="30297">
                  <c:v>2.429700000000703</c:v>
                </c:pt>
                <c:pt idx="30298">
                  <c:v>2.4298000000007032</c:v>
                </c:pt>
                <c:pt idx="30299">
                  <c:v>2.4299000000007034</c:v>
                </c:pt>
                <c:pt idx="30300">
                  <c:v>2.4300000000007036</c:v>
                </c:pt>
                <c:pt idx="30301">
                  <c:v>2.4301000000007038</c:v>
                </c:pt>
                <c:pt idx="30302">
                  <c:v>2.430200000000704</c:v>
                </c:pt>
                <c:pt idx="30303">
                  <c:v>2.4303000000007042</c:v>
                </c:pt>
                <c:pt idx="30304">
                  <c:v>2.4304000000007044</c:v>
                </c:pt>
                <c:pt idx="30305">
                  <c:v>2.4305000000007047</c:v>
                </c:pt>
                <c:pt idx="30306">
                  <c:v>2.4306000000007049</c:v>
                </c:pt>
                <c:pt idx="30307">
                  <c:v>2.4307000000007051</c:v>
                </c:pt>
                <c:pt idx="30308">
                  <c:v>2.4308000000007053</c:v>
                </c:pt>
                <c:pt idx="30309">
                  <c:v>2.4309000000007055</c:v>
                </c:pt>
                <c:pt idx="30310">
                  <c:v>2.4310000000007057</c:v>
                </c:pt>
                <c:pt idx="30311">
                  <c:v>2.4311000000007059</c:v>
                </c:pt>
                <c:pt idx="30312">
                  <c:v>2.4312000000007061</c:v>
                </c:pt>
                <c:pt idx="30313">
                  <c:v>2.4313000000007063</c:v>
                </c:pt>
                <c:pt idx="30314">
                  <c:v>2.4314000000007066</c:v>
                </c:pt>
                <c:pt idx="30315">
                  <c:v>2.4315000000007068</c:v>
                </c:pt>
                <c:pt idx="30316">
                  <c:v>2.431600000000707</c:v>
                </c:pt>
                <c:pt idx="30317">
                  <c:v>2.4317000000007072</c:v>
                </c:pt>
                <c:pt idx="30318">
                  <c:v>2.4318000000007074</c:v>
                </c:pt>
                <c:pt idx="30319">
                  <c:v>2.4319000000007076</c:v>
                </c:pt>
                <c:pt idx="30320">
                  <c:v>2.4320000000007078</c:v>
                </c:pt>
                <c:pt idx="30321">
                  <c:v>2.432100000000708</c:v>
                </c:pt>
                <c:pt idx="30322">
                  <c:v>2.4322000000007082</c:v>
                </c:pt>
                <c:pt idx="30323">
                  <c:v>2.4323000000007085</c:v>
                </c:pt>
                <c:pt idx="30324">
                  <c:v>2.4324000000007087</c:v>
                </c:pt>
                <c:pt idx="30325">
                  <c:v>2.4325000000007089</c:v>
                </c:pt>
                <c:pt idx="30326">
                  <c:v>2.4326000000007091</c:v>
                </c:pt>
                <c:pt idx="30327">
                  <c:v>2.4327000000007093</c:v>
                </c:pt>
                <c:pt idx="30328">
                  <c:v>2.4328000000007095</c:v>
                </c:pt>
                <c:pt idx="30329">
                  <c:v>2.4329000000007097</c:v>
                </c:pt>
                <c:pt idx="30330">
                  <c:v>2.4330000000007099</c:v>
                </c:pt>
                <c:pt idx="30331">
                  <c:v>2.4331000000007101</c:v>
                </c:pt>
                <c:pt idx="30332">
                  <c:v>2.4332000000007104</c:v>
                </c:pt>
                <c:pt idx="30333">
                  <c:v>2.4333000000007106</c:v>
                </c:pt>
                <c:pt idx="30334">
                  <c:v>2.4334000000007108</c:v>
                </c:pt>
                <c:pt idx="30335">
                  <c:v>2.433500000000711</c:v>
                </c:pt>
                <c:pt idx="30336">
                  <c:v>2.4336000000007112</c:v>
                </c:pt>
                <c:pt idx="30337">
                  <c:v>2.4337000000007114</c:v>
                </c:pt>
                <c:pt idx="30338">
                  <c:v>2.4338000000007116</c:v>
                </c:pt>
                <c:pt idx="30339">
                  <c:v>2.4339000000007118</c:v>
                </c:pt>
                <c:pt idx="30340">
                  <c:v>2.434000000000712</c:v>
                </c:pt>
                <c:pt idx="30341">
                  <c:v>2.4341000000007122</c:v>
                </c:pt>
                <c:pt idx="30342">
                  <c:v>2.4342000000007125</c:v>
                </c:pt>
                <c:pt idx="30343">
                  <c:v>2.4343000000007127</c:v>
                </c:pt>
                <c:pt idx="30344">
                  <c:v>2.4344000000007129</c:v>
                </c:pt>
                <c:pt idx="30345">
                  <c:v>2.4345000000007131</c:v>
                </c:pt>
                <c:pt idx="30346">
                  <c:v>2.4346000000007133</c:v>
                </c:pt>
                <c:pt idx="30347">
                  <c:v>2.4347000000007135</c:v>
                </c:pt>
                <c:pt idx="30348">
                  <c:v>2.4348000000007137</c:v>
                </c:pt>
                <c:pt idx="30349">
                  <c:v>2.4349000000007139</c:v>
                </c:pt>
                <c:pt idx="30350">
                  <c:v>2.4350000000007141</c:v>
                </c:pt>
                <c:pt idx="30351">
                  <c:v>2.4351000000007144</c:v>
                </c:pt>
                <c:pt idx="30352">
                  <c:v>2.4352000000007146</c:v>
                </c:pt>
                <c:pt idx="30353">
                  <c:v>2.4353000000007148</c:v>
                </c:pt>
                <c:pt idx="30354">
                  <c:v>2.435400000000715</c:v>
                </c:pt>
                <c:pt idx="30355">
                  <c:v>2.4355000000007152</c:v>
                </c:pt>
                <c:pt idx="30356">
                  <c:v>2.4356000000007154</c:v>
                </c:pt>
                <c:pt idx="30357">
                  <c:v>2.4357000000007156</c:v>
                </c:pt>
                <c:pt idx="30358">
                  <c:v>2.4358000000007158</c:v>
                </c:pt>
                <c:pt idx="30359">
                  <c:v>2.435900000000716</c:v>
                </c:pt>
                <c:pt idx="30360">
                  <c:v>2.4360000000007163</c:v>
                </c:pt>
                <c:pt idx="30361">
                  <c:v>2.4361000000007165</c:v>
                </c:pt>
                <c:pt idx="30362">
                  <c:v>2.4362000000007167</c:v>
                </c:pt>
                <c:pt idx="30363">
                  <c:v>2.4363000000007169</c:v>
                </c:pt>
                <c:pt idx="30364">
                  <c:v>2.4364000000007171</c:v>
                </c:pt>
                <c:pt idx="30365">
                  <c:v>2.4365000000007173</c:v>
                </c:pt>
                <c:pt idx="30366">
                  <c:v>2.4366000000007175</c:v>
                </c:pt>
                <c:pt idx="30367">
                  <c:v>2.4367000000007177</c:v>
                </c:pt>
                <c:pt idx="30368">
                  <c:v>2.4368000000007179</c:v>
                </c:pt>
                <c:pt idx="30369">
                  <c:v>2.4369000000007182</c:v>
                </c:pt>
                <c:pt idx="30370">
                  <c:v>2.4370000000007184</c:v>
                </c:pt>
                <c:pt idx="30371">
                  <c:v>2.4371000000007186</c:v>
                </c:pt>
                <c:pt idx="30372">
                  <c:v>2.4372000000007188</c:v>
                </c:pt>
                <c:pt idx="30373">
                  <c:v>2.437300000000719</c:v>
                </c:pt>
                <c:pt idx="30374">
                  <c:v>2.4374000000007192</c:v>
                </c:pt>
                <c:pt idx="30375">
                  <c:v>2.4375000000007194</c:v>
                </c:pt>
                <c:pt idx="30376">
                  <c:v>2.4376000000007196</c:v>
                </c:pt>
                <c:pt idx="30377">
                  <c:v>2.4377000000007198</c:v>
                </c:pt>
                <c:pt idx="30378">
                  <c:v>2.4378000000007201</c:v>
                </c:pt>
                <c:pt idx="30379">
                  <c:v>2.4379000000007203</c:v>
                </c:pt>
                <c:pt idx="30380">
                  <c:v>2.4380000000007205</c:v>
                </c:pt>
                <c:pt idx="30381">
                  <c:v>2.4381000000007207</c:v>
                </c:pt>
                <c:pt idx="30382">
                  <c:v>2.4382000000007209</c:v>
                </c:pt>
                <c:pt idx="30383">
                  <c:v>2.4383000000007211</c:v>
                </c:pt>
                <c:pt idx="30384">
                  <c:v>2.4384000000007213</c:v>
                </c:pt>
                <c:pt idx="30385">
                  <c:v>2.4385000000007215</c:v>
                </c:pt>
                <c:pt idx="30386">
                  <c:v>2.4386000000007217</c:v>
                </c:pt>
                <c:pt idx="30387">
                  <c:v>2.438700000000722</c:v>
                </c:pt>
                <c:pt idx="30388">
                  <c:v>2.4388000000007222</c:v>
                </c:pt>
                <c:pt idx="30389">
                  <c:v>2.4389000000007224</c:v>
                </c:pt>
                <c:pt idx="30390">
                  <c:v>2.4390000000007226</c:v>
                </c:pt>
                <c:pt idx="30391">
                  <c:v>2.4391000000007228</c:v>
                </c:pt>
                <c:pt idx="30392">
                  <c:v>2.439200000000723</c:v>
                </c:pt>
                <c:pt idx="30393">
                  <c:v>2.4393000000007232</c:v>
                </c:pt>
                <c:pt idx="30394">
                  <c:v>2.4394000000007234</c:v>
                </c:pt>
                <c:pt idx="30395">
                  <c:v>2.4395000000007236</c:v>
                </c:pt>
                <c:pt idx="30396">
                  <c:v>2.4396000000007239</c:v>
                </c:pt>
                <c:pt idx="30397">
                  <c:v>2.4397000000007241</c:v>
                </c:pt>
                <c:pt idx="30398">
                  <c:v>2.4398000000007243</c:v>
                </c:pt>
                <c:pt idx="30399">
                  <c:v>2.4399000000007245</c:v>
                </c:pt>
                <c:pt idx="30400">
                  <c:v>2.4400000000007247</c:v>
                </c:pt>
                <c:pt idx="30401">
                  <c:v>2.4401000000007249</c:v>
                </c:pt>
                <c:pt idx="30402">
                  <c:v>2.4402000000007251</c:v>
                </c:pt>
                <c:pt idx="30403">
                  <c:v>2.4403000000007253</c:v>
                </c:pt>
                <c:pt idx="30404">
                  <c:v>2.4404000000007255</c:v>
                </c:pt>
                <c:pt idx="30405">
                  <c:v>2.4405000000007258</c:v>
                </c:pt>
                <c:pt idx="30406">
                  <c:v>2.440600000000726</c:v>
                </c:pt>
                <c:pt idx="30407">
                  <c:v>2.4407000000007262</c:v>
                </c:pt>
                <c:pt idx="30408">
                  <c:v>2.4408000000007264</c:v>
                </c:pt>
                <c:pt idx="30409">
                  <c:v>2.4409000000007266</c:v>
                </c:pt>
                <c:pt idx="30410">
                  <c:v>2.4410000000007268</c:v>
                </c:pt>
                <c:pt idx="30411">
                  <c:v>2.441100000000727</c:v>
                </c:pt>
                <c:pt idx="30412">
                  <c:v>2.4412000000007272</c:v>
                </c:pt>
                <c:pt idx="30413">
                  <c:v>2.4413000000007274</c:v>
                </c:pt>
                <c:pt idx="30414">
                  <c:v>2.4414000000007277</c:v>
                </c:pt>
                <c:pt idx="30415">
                  <c:v>2.4415000000007279</c:v>
                </c:pt>
                <c:pt idx="30416">
                  <c:v>2.4416000000007281</c:v>
                </c:pt>
                <c:pt idx="30417">
                  <c:v>2.4417000000007283</c:v>
                </c:pt>
                <c:pt idx="30418">
                  <c:v>2.4418000000007285</c:v>
                </c:pt>
                <c:pt idx="30419">
                  <c:v>2.4419000000007287</c:v>
                </c:pt>
                <c:pt idx="30420">
                  <c:v>2.4420000000007289</c:v>
                </c:pt>
                <c:pt idx="30421">
                  <c:v>2.4421000000007291</c:v>
                </c:pt>
                <c:pt idx="30422">
                  <c:v>2.4422000000007293</c:v>
                </c:pt>
                <c:pt idx="30423">
                  <c:v>2.4423000000007296</c:v>
                </c:pt>
                <c:pt idx="30424">
                  <c:v>2.4424000000007298</c:v>
                </c:pt>
                <c:pt idx="30425">
                  <c:v>2.44250000000073</c:v>
                </c:pt>
                <c:pt idx="30426">
                  <c:v>2.4426000000007302</c:v>
                </c:pt>
                <c:pt idx="30427">
                  <c:v>2.4427000000007304</c:v>
                </c:pt>
                <c:pt idx="30428">
                  <c:v>2.4428000000007306</c:v>
                </c:pt>
                <c:pt idx="30429">
                  <c:v>2.4429000000007308</c:v>
                </c:pt>
                <c:pt idx="30430">
                  <c:v>2.443000000000731</c:v>
                </c:pt>
                <c:pt idx="30431">
                  <c:v>2.4431000000007312</c:v>
                </c:pt>
                <c:pt idx="30432">
                  <c:v>2.4432000000007315</c:v>
                </c:pt>
                <c:pt idx="30433">
                  <c:v>2.4433000000007317</c:v>
                </c:pt>
                <c:pt idx="30434">
                  <c:v>2.4434000000007319</c:v>
                </c:pt>
                <c:pt idx="30435">
                  <c:v>2.4435000000007321</c:v>
                </c:pt>
                <c:pt idx="30436">
                  <c:v>2.4436000000007323</c:v>
                </c:pt>
                <c:pt idx="30437">
                  <c:v>2.4437000000007325</c:v>
                </c:pt>
                <c:pt idx="30438">
                  <c:v>2.4438000000007327</c:v>
                </c:pt>
                <c:pt idx="30439">
                  <c:v>2.4439000000007329</c:v>
                </c:pt>
                <c:pt idx="30440">
                  <c:v>2.4440000000007331</c:v>
                </c:pt>
                <c:pt idx="30441">
                  <c:v>2.4441000000007334</c:v>
                </c:pt>
                <c:pt idx="30442">
                  <c:v>2.4442000000007336</c:v>
                </c:pt>
                <c:pt idx="30443">
                  <c:v>2.4443000000007338</c:v>
                </c:pt>
                <c:pt idx="30444">
                  <c:v>2.444400000000734</c:v>
                </c:pt>
                <c:pt idx="30445">
                  <c:v>2.4445000000007342</c:v>
                </c:pt>
                <c:pt idx="30446">
                  <c:v>2.4446000000007344</c:v>
                </c:pt>
                <c:pt idx="30447">
                  <c:v>2.4447000000007346</c:v>
                </c:pt>
                <c:pt idx="30448">
                  <c:v>2.4448000000007348</c:v>
                </c:pt>
                <c:pt idx="30449">
                  <c:v>2.444900000000735</c:v>
                </c:pt>
                <c:pt idx="30450">
                  <c:v>2.4450000000007353</c:v>
                </c:pt>
                <c:pt idx="30451">
                  <c:v>2.4451000000007355</c:v>
                </c:pt>
                <c:pt idx="30452">
                  <c:v>2.4452000000007357</c:v>
                </c:pt>
                <c:pt idx="30453">
                  <c:v>2.4453000000007359</c:v>
                </c:pt>
                <c:pt idx="30454">
                  <c:v>2.4454000000007361</c:v>
                </c:pt>
                <c:pt idx="30455">
                  <c:v>2.4455000000007363</c:v>
                </c:pt>
                <c:pt idx="30456">
                  <c:v>2.4456000000007365</c:v>
                </c:pt>
                <c:pt idx="30457">
                  <c:v>2.4457000000007367</c:v>
                </c:pt>
                <c:pt idx="30458">
                  <c:v>2.4458000000007369</c:v>
                </c:pt>
                <c:pt idx="30459">
                  <c:v>2.4459000000007372</c:v>
                </c:pt>
                <c:pt idx="30460">
                  <c:v>2.4460000000007374</c:v>
                </c:pt>
                <c:pt idx="30461">
                  <c:v>2.4461000000007376</c:v>
                </c:pt>
                <c:pt idx="30462">
                  <c:v>2.4462000000007378</c:v>
                </c:pt>
                <c:pt idx="30463">
                  <c:v>2.446300000000738</c:v>
                </c:pt>
                <c:pt idx="30464">
                  <c:v>2.4464000000007382</c:v>
                </c:pt>
                <c:pt idx="30465">
                  <c:v>2.4465000000007384</c:v>
                </c:pt>
                <c:pt idx="30466">
                  <c:v>2.4466000000007386</c:v>
                </c:pt>
                <c:pt idx="30467">
                  <c:v>2.4467000000007388</c:v>
                </c:pt>
                <c:pt idx="30468">
                  <c:v>2.4468000000007391</c:v>
                </c:pt>
                <c:pt idx="30469">
                  <c:v>2.4469000000007393</c:v>
                </c:pt>
                <c:pt idx="30470">
                  <c:v>2.4470000000007395</c:v>
                </c:pt>
                <c:pt idx="30471">
                  <c:v>2.4471000000007397</c:v>
                </c:pt>
                <c:pt idx="30472">
                  <c:v>2.4472000000007399</c:v>
                </c:pt>
                <c:pt idx="30473">
                  <c:v>2.4473000000007401</c:v>
                </c:pt>
                <c:pt idx="30474">
                  <c:v>2.4474000000007403</c:v>
                </c:pt>
                <c:pt idx="30475">
                  <c:v>2.4475000000007405</c:v>
                </c:pt>
                <c:pt idx="30476">
                  <c:v>2.4476000000007407</c:v>
                </c:pt>
                <c:pt idx="30477">
                  <c:v>2.4477000000007409</c:v>
                </c:pt>
                <c:pt idx="30478">
                  <c:v>2.4478000000007412</c:v>
                </c:pt>
                <c:pt idx="30479">
                  <c:v>2.4479000000007414</c:v>
                </c:pt>
                <c:pt idx="30480">
                  <c:v>2.4480000000007416</c:v>
                </c:pt>
                <c:pt idx="30481">
                  <c:v>2.4481000000007418</c:v>
                </c:pt>
                <c:pt idx="30482">
                  <c:v>2.448200000000742</c:v>
                </c:pt>
                <c:pt idx="30483">
                  <c:v>2.4483000000007422</c:v>
                </c:pt>
                <c:pt idx="30484">
                  <c:v>2.4484000000007424</c:v>
                </c:pt>
                <c:pt idx="30485">
                  <c:v>2.4485000000007426</c:v>
                </c:pt>
                <c:pt idx="30486">
                  <c:v>2.4486000000007428</c:v>
                </c:pt>
                <c:pt idx="30487">
                  <c:v>2.4487000000007431</c:v>
                </c:pt>
                <c:pt idx="30488">
                  <c:v>2.4488000000007433</c:v>
                </c:pt>
                <c:pt idx="30489">
                  <c:v>2.4489000000007435</c:v>
                </c:pt>
                <c:pt idx="30490">
                  <c:v>2.4490000000007437</c:v>
                </c:pt>
                <c:pt idx="30491">
                  <c:v>2.4491000000007439</c:v>
                </c:pt>
                <c:pt idx="30492">
                  <c:v>2.4492000000007441</c:v>
                </c:pt>
                <c:pt idx="30493">
                  <c:v>2.4493000000007443</c:v>
                </c:pt>
                <c:pt idx="30494">
                  <c:v>2.4494000000007445</c:v>
                </c:pt>
                <c:pt idx="30495">
                  <c:v>2.4495000000007447</c:v>
                </c:pt>
                <c:pt idx="30496">
                  <c:v>2.449600000000745</c:v>
                </c:pt>
                <c:pt idx="30497">
                  <c:v>2.4497000000007452</c:v>
                </c:pt>
                <c:pt idx="30498">
                  <c:v>2.4498000000007454</c:v>
                </c:pt>
                <c:pt idx="30499">
                  <c:v>2.4499000000007456</c:v>
                </c:pt>
                <c:pt idx="30500">
                  <c:v>2.4500000000007458</c:v>
                </c:pt>
                <c:pt idx="30501">
                  <c:v>2.450100000000746</c:v>
                </c:pt>
                <c:pt idx="30502">
                  <c:v>2.4502000000007462</c:v>
                </c:pt>
                <c:pt idx="30503">
                  <c:v>2.4503000000007464</c:v>
                </c:pt>
                <c:pt idx="30504">
                  <c:v>2.4504000000007466</c:v>
                </c:pt>
                <c:pt idx="30505">
                  <c:v>2.4505000000007469</c:v>
                </c:pt>
                <c:pt idx="30506">
                  <c:v>2.4506000000007471</c:v>
                </c:pt>
                <c:pt idx="30507">
                  <c:v>2.4507000000007473</c:v>
                </c:pt>
                <c:pt idx="30508">
                  <c:v>2.4508000000007475</c:v>
                </c:pt>
                <c:pt idx="30509">
                  <c:v>2.4509000000007477</c:v>
                </c:pt>
                <c:pt idx="30510">
                  <c:v>2.4510000000007479</c:v>
                </c:pt>
                <c:pt idx="30511">
                  <c:v>2.4511000000007481</c:v>
                </c:pt>
                <c:pt idx="30512">
                  <c:v>2.4512000000007483</c:v>
                </c:pt>
                <c:pt idx="30513">
                  <c:v>2.4513000000007485</c:v>
                </c:pt>
                <c:pt idx="30514">
                  <c:v>2.4514000000007488</c:v>
                </c:pt>
                <c:pt idx="30515">
                  <c:v>2.451500000000749</c:v>
                </c:pt>
                <c:pt idx="30516">
                  <c:v>2.4516000000007492</c:v>
                </c:pt>
                <c:pt idx="30517">
                  <c:v>2.4517000000007494</c:v>
                </c:pt>
                <c:pt idx="30518">
                  <c:v>2.4518000000007496</c:v>
                </c:pt>
                <c:pt idx="30519">
                  <c:v>2.4519000000007498</c:v>
                </c:pt>
                <c:pt idx="30520">
                  <c:v>2.45200000000075</c:v>
                </c:pt>
                <c:pt idx="30521">
                  <c:v>2.4521000000007502</c:v>
                </c:pt>
                <c:pt idx="30522">
                  <c:v>2.4522000000007504</c:v>
                </c:pt>
                <c:pt idx="30523">
                  <c:v>2.4523000000007507</c:v>
                </c:pt>
                <c:pt idx="30524">
                  <c:v>2.4524000000007509</c:v>
                </c:pt>
                <c:pt idx="30525">
                  <c:v>2.4525000000007511</c:v>
                </c:pt>
                <c:pt idx="30526">
                  <c:v>2.4526000000007513</c:v>
                </c:pt>
                <c:pt idx="30527">
                  <c:v>2.4527000000007515</c:v>
                </c:pt>
                <c:pt idx="30528">
                  <c:v>2.4528000000007517</c:v>
                </c:pt>
                <c:pt idx="30529">
                  <c:v>2.4529000000007519</c:v>
                </c:pt>
                <c:pt idx="30530">
                  <c:v>2.4530000000007521</c:v>
                </c:pt>
                <c:pt idx="30531">
                  <c:v>2.4531000000007523</c:v>
                </c:pt>
                <c:pt idx="30532">
                  <c:v>2.4532000000007526</c:v>
                </c:pt>
                <c:pt idx="30533">
                  <c:v>2.4533000000007528</c:v>
                </c:pt>
                <c:pt idx="30534">
                  <c:v>2.453400000000753</c:v>
                </c:pt>
                <c:pt idx="30535">
                  <c:v>2.4535000000007532</c:v>
                </c:pt>
                <c:pt idx="30536">
                  <c:v>2.4536000000007534</c:v>
                </c:pt>
                <c:pt idx="30537">
                  <c:v>2.4537000000007536</c:v>
                </c:pt>
                <c:pt idx="30538">
                  <c:v>2.4538000000007538</c:v>
                </c:pt>
                <c:pt idx="30539">
                  <c:v>2.453900000000754</c:v>
                </c:pt>
                <c:pt idx="30540">
                  <c:v>2.4540000000007542</c:v>
                </c:pt>
                <c:pt idx="30541">
                  <c:v>2.4541000000007545</c:v>
                </c:pt>
                <c:pt idx="30542">
                  <c:v>2.4542000000007547</c:v>
                </c:pt>
                <c:pt idx="30543">
                  <c:v>2.4543000000007549</c:v>
                </c:pt>
                <c:pt idx="30544">
                  <c:v>2.4544000000007551</c:v>
                </c:pt>
                <c:pt idx="30545">
                  <c:v>2.4545000000007553</c:v>
                </c:pt>
                <c:pt idx="30546">
                  <c:v>2.4546000000007555</c:v>
                </c:pt>
                <c:pt idx="30547">
                  <c:v>2.4547000000007557</c:v>
                </c:pt>
                <c:pt idx="30548">
                  <c:v>2.4548000000007559</c:v>
                </c:pt>
                <c:pt idx="30549">
                  <c:v>2.4549000000007561</c:v>
                </c:pt>
                <c:pt idx="30550">
                  <c:v>2.4550000000007564</c:v>
                </c:pt>
                <c:pt idx="30551">
                  <c:v>2.4551000000007566</c:v>
                </c:pt>
                <c:pt idx="30552">
                  <c:v>2.4552000000007568</c:v>
                </c:pt>
                <c:pt idx="30553">
                  <c:v>2.455300000000757</c:v>
                </c:pt>
                <c:pt idx="30554">
                  <c:v>2.4554000000007572</c:v>
                </c:pt>
                <c:pt idx="30555">
                  <c:v>2.4555000000007574</c:v>
                </c:pt>
                <c:pt idx="30556">
                  <c:v>2.4556000000007576</c:v>
                </c:pt>
                <c:pt idx="30557">
                  <c:v>2.4557000000007578</c:v>
                </c:pt>
                <c:pt idx="30558">
                  <c:v>2.455800000000758</c:v>
                </c:pt>
                <c:pt idx="30559">
                  <c:v>2.4559000000007583</c:v>
                </c:pt>
                <c:pt idx="30560">
                  <c:v>2.4560000000007585</c:v>
                </c:pt>
                <c:pt idx="30561">
                  <c:v>2.4561000000007587</c:v>
                </c:pt>
                <c:pt idx="30562">
                  <c:v>2.4562000000007589</c:v>
                </c:pt>
                <c:pt idx="30563">
                  <c:v>2.4563000000007591</c:v>
                </c:pt>
                <c:pt idx="30564">
                  <c:v>2.4564000000007593</c:v>
                </c:pt>
                <c:pt idx="30565">
                  <c:v>2.4565000000007595</c:v>
                </c:pt>
                <c:pt idx="30566">
                  <c:v>2.4566000000007597</c:v>
                </c:pt>
                <c:pt idx="30567">
                  <c:v>2.4567000000007599</c:v>
                </c:pt>
                <c:pt idx="30568">
                  <c:v>2.4568000000007602</c:v>
                </c:pt>
                <c:pt idx="30569">
                  <c:v>2.4569000000007604</c:v>
                </c:pt>
                <c:pt idx="30570">
                  <c:v>2.4570000000007606</c:v>
                </c:pt>
                <c:pt idx="30571">
                  <c:v>2.4571000000007608</c:v>
                </c:pt>
                <c:pt idx="30572">
                  <c:v>2.457200000000761</c:v>
                </c:pt>
                <c:pt idx="30573">
                  <c:v>2.4573000000007612</c:v>
                </c:pt>
                <c:pt idx="30574">
                  <c:v>2.4574000000007614</c:v>
                </c:pt>
                <c:pt idx="30575">
                  <c:v>2.4575000000007616</c:v>
                </c:pt>
                <c:pt idx="30576">
                  <c:v>2.4576000000007618</c:v>
                </c:pt>
                <c:pt idx="30577">
                  <c:v>2.4577000000007621</c:v>
                </c:pt>
                <c:pt idx="30578">
                  <c:v>2.4578000000007623</c:v>
                </c:pt>
                <c:pt idx="30579">
                  <c:v>2.4579000000007625</c:v>
                </c:pt>
                <c:pt idx="30580">
                  <c:v>2.4580000000007627</c:v>
                </c:pt>
                <c:pt idx="30581">
                  <c:v>2.4581000000007629</c:v>
                </c:pt>
                <c:pt idx="30582">
                  <c:v>2.4582000000007631</c:v>
                </c:pt>
                <c:pt idx="30583">
                  <c:v>2.4583000000007633</c:v>
                </c:pt>
                <c:pt idx="30584">
                  <c:v>2.4584000000007635</c:v>
                </c:pt>
                <c:pt idx="30585">
                  <c:v>2.4585000000007637</c:v>
                </c:pt>
                <c:pt idx="30586">
                  <c:v>2.458600000000764</c:v>
                </c:pt>
                <c:pt idx="30587">
                  <c:v>2.4587000000007642</c:v>
                </c:pt>
                <c:pt idx="30588">
                  <c:v>2.4588000000007644</c:v>
                </c:pt>
                <c:pt idx="30589">
                  <c:v>2.4589000000007646</c:v>
                </c:pt>
                <c:pt idx="30590">
                  <c:v>2.4590000000007648</c:v>
                </c:pt>
                <c:pt idx="30591">
                  <c:v>2.459100000000765</c:v>
                </c:pt>
                <c:pt idx="30592">
                  <c:v>2.4592000000007652</c:v>
                </c:pt>
                <c:pt idx="30593">
                  <c:v>2.4593000000007654</c:v>
                </c:pt>
                <c:pt idx="30594">
                  <c:v>2.4594000000007656</c:v>
                </c:pt>
                <c:pt idx="30595">
                  <c:v>2.4595000000007659</c:v>
                </c:pt>
                <c:pt idx="30596">
                  <c:v>2.4596000000007661</c:v>
                </c:pt>
                <c:pt idx="30597">
                  <c:v>2.4597000000007663</c:v>
                </c:pt>
                <c:pt idx="30598">
                  <c:v>2.4598000000007665</c:v>
                </c:pt>
                <c:pt idx="30599">
                  <c:v>2.4599000000007667</c:v>
                </c:pt>
                <c:pt idx="30600">
                  <c:v>2.4600000000007669</c:v>
                </c:pt>
                <c:pt idx="30601">
                  <c:v>2.4601000000007671</c:v>
                </c:pt>
                <c:pt idx="30602">
                  <c:v>2.4602000000007673</c:v>
                </c:pt>
                <c:pt idx="30603">
                  <c:v>2.4603000000007675</c:v>
                </c:pt>
                <c:pt idx="30604">
                  <c:v>2.4604000000007678</c:v>
                </c:pt>
                <c:pt idx="30605">
                  <c:v>2.460500000000768</c:v>
                </c:pt>
                <c:pt idx="30606">
                  <c:v>2.4606000000007682</c:v>
                </c:pt>
                <c:pt idx="30607">
                  <c:v>2.4607000000007684</c:v>
                </c:pt>
                <c:pt idx="30608">
                  <c:v>2.4608000000007686</c:v>
                </c:pt>
                <c:pt idx="30609">
                  <c:v>2.4609000000007688</c:v>
                </c:pt>
                <c:pt idx="30610">
                  <c:v>2.461000000000769</c:v>
                </c:pt>
                <c:pt idx="30611">
                  <c:v>2.4611000000007692</c:v>
                </c:pt>
                <c:pt idx="30612">
                  <c:v>2.4612000000007694</c:v>
                </c:pt>
                <c:pt idx="30613">
                  <c:v>2.4613000000007696</c:v>
                </c:pt>
                <c:pt idx="30614">
                  <c:v>2.4614000000007699</c:v>
                </c:pt>
                <c:pt idx="30615">
                  <c:v>2.4615000000007701</c:v>
                </c:pt>
                <c:pt idx="30616">
                  <c:v>2.4616000000007703</c:v>
                </c:pt>
                <c:pt idx="30617">
                  <c:v>2.4617000000007705</c:v>
                </c:pt>
                <c:pt idx="30618">
                  <c:v>2.4618000000007707</c:v>
                </c:pt>
                <c:pt idx="30619">
                  <c:v>2.4619000000007709</c:v>
                </c:pt>
                <c:pt idx="30620">
                  <c:v>2.4620000000007711</c:v>
                </c:pt>
                <c:pt idx="30621">
                  <c:v>2.4621000000007713</c:v>
                </c:pt>
                <c:pt idx="30622">
                  <c:v>2.4622000000007715</c:v>
                </c:pt>
                <c:pt idx="30623">
                  <c:v>2.4623000000007718</c:v>
                </c:pt>
                <c:pt idx="30624">
                  <c:v>2.462400000000772</c:v>
                </c:pt>
                <c:pt idx="30625">
                  <c:v>2.4625000000007722</c:v>
                </c:pt>
                <c:pt idx="30626">
                  <c:v>2.4626000000007724</c:v>
                </c:pt>
                <c:pt idx="30627">
                  <c:v>2.4627000000007726</c:v>
                </c:pt>
                <c:pt idx="30628">
                  <c:v>2.4628000000007728</c:v>
                </c:pt>
                <c:pt idx="30629">
                  <c:v>2.462900000000773</c:v>
                </c:pt>
                <c:pt idx="30630">
                  <c:v>2.4630000000007732</c:v>
                </c:pt>
                <c:pt idx="30631">
                  <c:v>2.4631000000007734</c:v>
                </c:pt>
                <c:pt idx="30632">
                  <c:v>2.4632000000007737</c:v>
                </c:pt>
                <c:pt idx="30633">
                  <c:v>2.4633000000007739</c:v>
                </c:pt>
                <c:pt idx="30634">
                  <c:v>2.4634000000007741</c:v>
                </c:pt>
                <c:pt idx="30635">
                  <c:v>2.4635000000007743</c:v>
                </c:pt>
                <c:pt idx="30636">
                  <c:v>2.4636000000007745</c:v>
                </c:pt>
                <c:pt idx="30637">
                  <c:v>2.4637000000007747</c:v>
                </c:pt>
                <c:pt idx="30638">
                  <c:v>2.4638000000007749</c:v>
                </c:pt>
                <c:pt idx="30639">
                  <c:v>2.4639000000007751</c:v>
                </c:pt>
                <c:pt idx="30640">
                  <c:v>2.4640000000007753</c:v>
                </c:pt>
                <c:pt idx="30641">
                  <c:v>2.4641000000007756</c:v>
                </c:pt>
                <c:pt idx="30642">
                  <c:v>2.4642000000007758</c:v>
                </c:pt>
                <c:pt idx="30643">
                  <c:v>2.464300000000776</c:v>
                </c:pt>
                <c:pt idx="30644">
                  <c:v>2.4644000000007762</c:v>
                </c:pt>
                <c:pt idx="30645">
                  <c:v>2.4645000000007764</c:v>
                </c:pt>
                <c:pt idx="30646">
                  <c:v>2.4646000000007766</c:v>
                </c:pt>
                <c:pt idx="30647">
                  <c:v>2.4647000000007768</c:v>
                </c:pt>
                <c:pt idx="30648">
                  <c:v>2.464800000000777</c:v>
                </c:pt>
                <c:pt idx="30649">
                  <c:v>2.4649000000007772</c:v>
                </c:pt>
                <c:pt idx="30650">
                  <c:v>2.4650000000007775</c:v>
                </c:pt>
                <c:pt idx="30651">
                  <c:v>2.4651000000007777</c:v>
                </c:pt>
                <c:pt idx="30652">
                  <c:v>2.4652000000007779</c:v>
                </c:pt>
                <c:pt idx="30653">
                  <c:v>2.4653000000007781</c:v>
                </c:pt>
                <c:pt idx="30654">
                  <c:v>2.4654000000007783</c:v>
                </c:pt>
                <c:pt idx="30655">
                  <c:v>2.4655000000007785</c:v>
                </c:pt>
                <c:pt idx="30656">
                  <c:v>2.4656000000007787</c:v>
                </c:pt>
                <c:pt idx="30657">
                  <c:v>2.4657000000007789</c:v>
                </c:pt>
                <c:pt idx="30658">
                  <c:v>2.4658000000007791</c:v>
                </c:pt>
                <c:pt idx="30659">
                  <c:v>2.4659000000007794</c:v>
                </c:pt>
                <c:pt idx="30660">
                  <c:v>2.4660000000007796</c:v>
                </c:pt>
                <c:pt idx="30661">
                  <c:v>2.4661000000007798</c:v>
                </c:pt>
                <c:pt idx="30662">
                  <c:v>2.46620000000078</c:v>
                </c:pt>
                <c:pt idx="30663">
                  <c:v>2.4663000000007802</c:v>
                </c:pt>
                <c:pt idx="30664">
                  <c:v>2.4664000000007804</c:v>
                </c:pt>
                <c:pt idx="30665">
                  <c:v>2.4665000000007806</c:v>
                </c:pt>
                <c:pt idx="30666">
                  <c:v>2.4666000000007808</c:v>
                </c:pt>
                <c:pt idx="30667">
                  <c:v>2.466700000000781</c:v>
                </c:pt>
                <c:pt idx="30668">
                  <c:v>2.4668000000007813</c:v>
                </c:pt>
                <c:pt idx="30669">
                  <c:v>2.4669000000007815</c:v>
                </c:pt>
                <c:pt idx="30670">
                  <c:v>2.4670000000007817</c:v>
                </c:pt>
                <c:pt idx="30671">
                  <c:v>2.4671000000007819</c:v>
                </c:pt>
                <c:pt idx="30672">
                  <c:v>2.4672000000007821</c:v>
                </c:pt>
                <c:pt idx="30673">
                  <c:v>2.4673000000007823</c:v>
                </c:pt>
                <c:pt idx="30674">
                  <c:v>2.4674000000007825</c:v>
                </c:pt>
                <c:pt idx="30675">
                  <c:v>2.4675000000007827</c:v>
                </c:pt>
                <c:pt idx="30676">
                  <c:v>2.4676000000007829</c:v>
                </c:pt>
                <c:pt idx="30677">
                  <c:v>2.4677000000007832</c:v>
                </c:pt>
                <c:pt idx="30678">
                  <c:v>2.4678000000007834</c:v>
                </c:pt>
                <c:pt idx="30679">
                  <c:v>2.4679000000007836</c:v>
                </c:pt>
                <c:pt idx="30680">
                  <c:v>2.4680000000007838</c:v>
                </c:pt>
                <c:pt idx="30681">
                  <c:v>2.468100000000784</c:v>
                </c:pt>
                <c:pt idx="30682">
                  <c:v>2.4682000000007842</c:v>
                </c:pt>
                <c:pt idx="30683">
                  <c:v>2.4683000000007844</c:v>
                </c:pt>
                <c:pt idx="30684">
                  <c:v>2.4684000000007846</c:v>
                </c:pt>
                <c:pt idx="30685">
                  <c:v>2.4685000000007848</c:v>
                </c:pt>
                <c:pt idx="30686">
                  <c:v>2.4686000000007851</c:v>
                </c:pt>
                <c:pt idx="30687">
                  <c:v>2.4687000000007853</c:v>
                </c:pt>
                <c:pt idx="30688">
                  <c:v>2.4688000000007855</c:v>
                </c:pt>
                <c:pt idx="30689">
                  <c:v>2.4689000000007857</c:v>
                </c:pt>
                <c:pt idx="30690">
                  <c:v>2.4690000000007859</c:v>
                </c:pt>
                <c:pt idx="30691">
                  <c:v>2.4691000000007861</c:v>
                </c:pt>
                <c:pt idx="30692">
                  <c:v>2.4692000000007863</c:v>
                </c:pt>
                <c:pt idx="30693">
                  <c:v>2.4693000000007865</c:v>
                </c:pt>
                <c:pt idx="30694">
                  <c:v>2.4694000000007867</c:v>
                </c:pt>
                <c:pt idx="30695">
                  <c:v>2.469500000000787</c:v>
                </c:pt>
                <c:pt idx="30696">
                  <c:v>2.4696000000007872</c:v>
                </c:pt>
                <c:pt idx="30697">
                  <c:v>2.4697000000007874</c:v>
                </c:pt>
                <c:pt idx="30698">
                  <c:v>2.4698000000007876</c:v>
                </c:pt>
                <c:pt idx="30699">
                  <c:v>2.4699000000007878</c:v>
                </c:pt>
                <c:pt idx="30700">
                  <c:v>2.470000000000788</c:v>
                </c:pt>
                <c:pt idx="30701">
                  <c:v>2.4701000000007882</c:v>
                </c:pt>
                <c:pt idx="30702">
                  <c:v>2.4702000000007884</c:v>
                </c:pt>
                <c:pt idx="30703">
                  <c:v>2.4703000000007886</c:v>
                </c:pt>
                <c:pt idx="30704">
                  <c:v>2.4704000000007889</c:v>
                </c:pt>
                <c:pt idx="30705">
                  <c:v>2.4705000000007891</c:v>
                </c:pt>
                <c:pt idx="30706">
                  <c:v>2.4706000000007893</c:v>
                </c:pt>
                <c:pt idx="30707">
                  <c:v>2.4707000000007895</c:v>
                </c:pt>
                <c:pt idx="30708">
                  <c:v>2.4708000000007897</c:v>
                </c:pt>
                <c:pt idx="30709">
                  <c:v>2.4709000000007899</c:v>
                </c:pt>
                <c:pt idx="30710">
                  <c:v>2.4710000000007901</c:v>
                </c:pt>
                <c:pt idx="30711">
                  <c:v>2.4711000000007903</c:v>
                </c:pt>
                <c:pt idx="30712">
                  <c:v>2.4712000000007905</c:v>
                </c:pt>
                <c:pt idx="30713">
                  <c:v>2.4713000000007908</c:v>
                </c:pt>
                <c:pt idx="30714">
                  <c:v>2.471400000000791</c:v>
                </c:pt>
                <c:pt idx="30715">
                  <c:v>2.4715000000007912</c:v>
                </c:pt>
                <c:pt idx="30716">
                  <c:v>2.4716000000007914</c:v>
                </c:pt>
                <c:pt idx="30717">
                  <c:v>2.4717000000007916</c:v>
                </c:pt>
                <c:pt idx="30718">
                  <c:v>2.4718000000007918</c:v>
                </c:pt>
                <c:pt idx="30719">
                  <c:v>2.471900000000792</c:v>
                </c:pt>
                <c:pt idx="30720">
                  <c:v>2.4720000000007922</c:v>
                </c:pt>
                <c:pt idx="30721">
                  <c:v>2.4721000000007924</c:v>
                </c:pt>
                <c:pt idx="30722">
                  <c:v>2.4722000000007927</c:v>
                </c:pt>
                <c:pt idx="30723">
                  <c:v>2.4723000000007929</c:v>
                </c:pt>
                <c:pt idx="30724">
                  <c:v>2.4724000000007931</c:v>
                </c:pt>
                <c:pt idx="30725">
                  <c:v>2.4725000000007933</c:v>
                </c:pt>
                <c:pt idx="30726">
                  <c:v>2.4726000000007935</c:v>
                </c:pt>
                <c:pt idx="30727">
                  <c:v>2.4727000000007937</c:v>
                </c:pt>
                <c:pt idx="30728">
                  <c:v>2.4728000000007939</c:v>
                </c:pt>
                <c:pt idx="30729">
                  <c:v>2.4729000000007941</c:v>
                </c:pt>
                <c:pt idx="30730">
                  <c:v>2.4730000000007943</c:v>
                </c:pt>
                <c:pt idx="30731">
                  <c:v>2.4731000000007946</c:v>
                </c:pt>
                <c:pt idx="30732">
                  <c:v>2.4732000000007948</c:v>
                </c:pt>
                <c:pt idx="30733">
                  <c:v>2.473300000000795</c:v>
                </c:pt>
                <c:pt idx="30734">
                  <c:v>2.4734000000007952</c:v>
                </c:pt>
                <c:pt idx="30735">
                  <c:v>2.4735000000007954</c:v>
                </c:pt>
                <c:pt idx="30736">
                  <c:v>2.4736000000007956</c:v>
                </c:pt>
                <c:pt idx="30737">
                  <c:v>2.4737000000007958</c:v>
                </c:pt>
                <c:pt idx="30738">
                  <c:v>2.473800000000796</c:v>
                </c:pt>
                <c:pt idx="30739">
                  <c:v>2.4739000000007962</c:v>
                </c:pt>
                <c:pt idx="30740">
                  <c:v>2.4740000000007965</c:v>
                </c:pt>
                <c:pt idx="30741">
                  <c:v>2.4741000000007967</c:v>
                </c:pt>
                <c:pt idx="30742">
                  <c:v>2.4742000000007969</c:v>
                </c:pt>
                <c:pt idx="30743">
                  <c:v>2.4743000000007971</c:v>
                </c:pt>
                <c:pt idx="30744">
                  <c:v>2.4744000000007973</c:v>
                </c:pt>
                <c:pt idx="30745">
                  <c:v>2.4745000000007975</c:v>
                </c:pt>
                <c:pt idx="30746">
                  <c:v>2.4746000000007977</c:v>
                </c:pt>
                <c:pt idx="30747">
                  <c:v>2.4747000000007979</c:v>
                </c:pt>
                <c:pt idx="30748">
                  <c:v>2.4748000000007981</c:v>
                </c:pt>
                <c:pt idx="30749">
                  <c:v>2.4749000000007984</c:v>
                </c:pt>
                <c:pt idx="30750">
                  <c:v>2.4750000000007986</c:v>
                </c:pt>
                <c:pt idx="30751">
                  <c:v>2.4751000000007988</c:v>
                </c:pt>
                <c:pt idx="30752">
                  <c:v>2.475200000000799</c:v>
                </c:pt>
                <c:pt idx="30753">
                  <c:v>2.4753000000007992</c:v>
                </c:pt>
                <c:pt idx="30754">
                  <c:v>2.4754000000007994</c:v>
                </c:pt>
                <c:pt idx="30755">
                  <c:v>2.4755000000007996</c:v>
                </c:pt>
                <c:pt idx="30756">
                  <c:v>2.4756000000007998</c:v>
                </c:pt>
                <c:pt idx="30757">
                  <c:v>2.4757000000008</c:v>
                </c:pt>
                <c:pt idx="30758">
                  <c:v>2.4758000000008002</c:v>
                </c:pt>
                <c:pt idx="30759">
                  <c:v>2.4759000000008005</c:v>
                </c:pt>
                <c:pt idx="30760">
                  <c:v>2.4760000000008007</c:v>
                </c:pt>
                <c:pt idx="30761">
                  <c:v>2.4761000000008009</c:v>
                </c:pt>
                <c:pt idx="30762">
                  <c:v>2.4762000000008011</c:v>
                </c:pt>
                <c:pt idx="30763">
                  <c:v>2.4763000000008013</c:v>
                </c:pt>
                <c:pt idx="30764">
                  <c:v>2.4764000000008015</c:v>
                </c:pt>
                <c:pt idx="30765">
                  <c:v>2.4765000000008017</c:v>
                </c:pt>
                <c:pt idx="30766">
                  <c:v>2.4766000000008019</c:v>
                </c:pt>
                <c:pt idx="30767">
                  <c:v>2.4767000000008021</c:v>
                </c:pt>
                <c:pt idx="30768">
                  <c:v>2.4768000000008024</c:v>
                </c:pt>
                <c:pt idx="30769">
                  <c:v>2.4769000000008026</c:v>
                </c:pt>
                <c:pt idx="30770">
                  <c:v>2.4770000000008028</c:v>
                </c:pt>
                <c:pt idx="30771">
                  <c:v>2.477100000000803</c:v>
                </c:pt>
                <c:pt idx="30772">
                  <c:v>2.4772000000008032</c:v>
                </c:pt>
                <c:pt idx="30773">
                  <c:v>2.4773000000008034</c:v>
                </c:pt>
                <c:pt idx="30774">
                  <c:v>2.4774000000008036</c:v>
                </c:pt>
                <c:pt idx="30775">
                  <c:v>2.4775000000008038</c:v>
                </c:pt>
                <c:pt idx="30776">
                  <c:v>2.477600000000804</c:v>
                </c:pt>
                <c:pt idx="30777">
                  <c:v>2.4777000000008043</c:v>
                </c:pt>
                <c:pt idx="30778">
                  <c:v>2.4778000000008045</c:v>
                </c:pt>
                <c:pt idx="30779">
                  <c:v>2.4779000000008047</c:v>
                </c:pt>
                <c:pt idx="30780">
                  <c:v>2.4780000000008049</c:v>
                </c:pt>
                <c:pt idx="30781">
                  <c:v>2.4781000000008051</c:v>
                </c:pt>
                <c:pt idx="30782">
                  <c:v>2.4782000000008053</c:v>
                </c:pt>
                <c:pt idx="30783">
                  <c:v>2.4783000000008055</c:v>
                </c:pt>
                <c:pt idx="30784">
                  <c:v>2.4784000000008057</c:v>
                </c:pt>
                <c:pt idx="30785">
                  <c:v>2.4785000000008059</c:v>
                </c:pt>
                <c:pt idx="30786">
                  <c:v>2.4786000000008062</c:v>
                </c:pt>
                <c:pt idx="30787">
                  <c:v>2.4787000000008064</c:v>
                </c:pt>
                <c:pt idx="30788">
                  <c:v>2.4788000000008066</c:v>
                </c:pt>
                <c:pt idx="30789">
                  <c:v>2.4789000000008068</c:v>
                </c:pt>
                <c:pt idx="30790">
                  <c:v>2.479000000000807</c:v>
                </c:pt>
                <c:pt idx="30791">
                  <c:v>2.4791000000008072</c:v>
                </c:pt>
                <c:pt idx="30792">
                  <c:v>2.4792000000008074</c:v>
                </c:pt>
                <c:pt idx="30793">
                  <c:v>2.4793000000008076</c:v>
                </c:pt>
                <c:pt idx="30794">
                  <c:v>2.4794000000008078</c:v>
                </c:pt>
                <c:pt idx="30795">
                  <c:v>2.4795000000008081</c:v>
                </c:pt>
                <c:pt idx="30796">
                  <c:v>2.4796000000008083</c:v>
                </c:pt>
                <c:pt idx="30797">
                  <c:v>2.4797000000008085</c:v>
                </c:pt>
                <c:pt idx="30798">
                  <c:v>2.4798000000008087</c:v>
                </c:pt>
                <c:pt idx="30799">
                  <c:v>2.4799000000008089</c:v>
                </c:pt>
                <c:pt idx="30800">
                  <c:v>2.4800000000008091</c:v>
                </c:pt>
                <c:pt idx="30801">
                  <c:v>2.4801000000008093</c:v>
                </c:pt>
                <c:pt idx="30802">
                  <c:v>2.4802000000008095</c:v>
                </c:pt>
                <c:pt idx="30803">
                  <c:v>2.4803000000008097</c:v>
                </c:pt>
                <c:pt idx="30804">
                  <c:v>2.48040000000081</c:v>
                </c:pt>
                <c:pt idx="30805">
                  <c:v>2.4805000000008102</c:v>
                </c:pt>
                <c:pt idx="30806">
                  <c:v>2.4806000000008104</c:v>
                </c:pt>
                <c:pt idx="30807">
                  <c:v>2.4807000000008106</c:v>
                </c:pt>
                <c:pt idx="30808">
                  <c:v>2.4808000000008108</c:v>
                </c:pt>
                <c:pt idx="30809">
                  <c:v>2.480900000000811</c:v>
                </c:pt>
                <c:pt idx="30810">
                  <c:v>2.4810000000008112</c:v>
                </c:pt>
                <c:pt idx="30811">
                  <c:v>2.4811000000008114</c:v>
                </c:pt>
                <c:pt idx="30812">
                  <c:v>2.4812000000008116</c:v>
                </c:pt>
                <c:pt idx="30813">
                  <c:v>2.4813000000008119</c:v>
                </c:pt>
                <c:pt idx="30814">
                  <c:v>2.4814000000008121</c:v>
                </c:pt>
                <c:pt idx="30815">
                  <c:v>2.4815000000008123</c:v>
                </c:pt>
                <c:pt idx="30816">
                  <c:v>2.4816000000008125</c:v>
                </c:pt>
                <c:pt idx="30817">
                  <c:v>2.4817000000008127</c:v>
                </c:pt>
                <c:pt idx="30818">
                  <c:v>2.4818000000008129</c:v>
                </c:pt>
                <c:pt idx="30819">
                  <c:v>2.4819000000008131</c:v>
                </c:pt>
                <c:pt idx="30820">
                  <c:v>2.4820000000008133</c:v>
                </c:pt>
                <c:pt idx="30821">
                  <c:v>2.4821000000008135</c:v>
                </c:pt>
                <c:pt idx="30822">
                  <c:v>2.4822000000008138</c:v>
                </c:pt>
                <c:pt idx="30823">
                  <c:v>2.482300000000814</c:v>
                </c:pt>
                <c:pt idx="30824">
                  <c:v>2.4824000000008142</c:v>
                </c:pt>
                <c:pt idx="30825">
                  <c:v>2.4825000000008144</c:v>
                </c:pt>
                <c:pt idx="30826">
                  <c:v>2.4826000000008146</c:v>
                </c:pt>
                <c:pt idx="30827">
                  <c:v>2.4827000000008148</c:v>
                </c:pt>
                <c:pt idx="30828">
                  <c:v>2.482800000000815</c:v>
                </c:pt>
                <c:pt idx="30829">
                  <c:v>2.4829000000008152</c:v>
                </c:pt>
                <c:pt idx="30830">
                  <c:v>2.4830000000008154</c:v>
                </c:pt>
                <c:pt idx="30831">
                  <c:v>2.4831000000008157</c:v>
                </c:pt>
                <c:pt idx="30832">
                  <c:v>2.4832000000008159</c:v>
                </c:pt>
                <c:pt idx="30833">
                  <c:v>2.4833000000008161</c:v>
                </c:pt>
                <c:pt idx="30834">
                  <c:v>2.4834000000008163</c:v>
                </c:pt>
                <c:pt idx="30835">
                  <c:v>2.4835000000008165</c:v>
                </c:pt>
                <c:pt idx="30836">
                  <c:v>2.4836000000008167</c:v>
                </c:pt>
                <c:pt idx="30837">
                  <c:v>2.4837000000008169</c:v>
                </c:pt>
                <c:pt idx="30838">
                  <c:v>2.4838000000008171</c:v>
                </c:pt>
                <c:pt idx="30839">
                  <c:v>2.4839000000008173</c:v>
                </c:pt>
                <c:pt idx="30840">
                  <c:v>2.4840000000008176</c:v>
                </c:pt>
                <c:pt idx="30841">
                  <c:v>2.4841000000008178</c:v>
                </c:pt>
                <c:pt idx="30842">
                  <c:v>2.484200000000818</c:v>
                </c:pt>
                <c:pt idx="30843">
                  <c:v>2.4843000000008182</c:v>
                </c:pt>
                <c:pt idx="30844">
                  <c:v>2.4844000000008184</c:v>
                </c:pt>
                <c:pt idx="30845">
                  <c:v>2.4845000000008186</c:v>
                </c:pt>
                <c:pt idx="30846">
                  <c:v>2.4846000000008188</c:v>
                </c:pt>
                <c:pt idx="30847">
                  <c:v>2.484700000000819</c:v>
                </c:pt>
                <c:pt idx="30848">
                  <c:v>2.4848000000008192</c:v>
                </c:pt>
                <c:pt idx="30849">
                  <c:v>2.4849000000008195</c:v>
                </c:pt>
                <c:pt idx="30850">
                  <c:v>2.4850000000008197</c:v>
                </c:pt>
                <c:pt idx="30851">
                  <c:v>2.4851000000008199</c:v>
                </c:pt>
                <c:pt idx="30852">
                  <c:v>2.4852000000008201</c:v>
                </c:pt>
                <c:pt idx="30853">
                  <c:v>2.4853000000008203</c:v>
                </c:pt>
                <c:pt idx="30854">
                  <c:v>2.4854000000008205</c:v>
                </c:pt>
                <c:pt idx="30855">
                  <c:v>2.4855000000008207</c:v>
                </c:pt>
                <c:pt idx="30856">
                  <c:v>2.4856000000008209</c:v>
                </c:pt>
                <c:pt idx="30857">
                  <c:v>2.4857000000008211</c:v>
                </c:pt>
                <c:pt idx="30858">
                  <c:v>2.4858000000008214</c:v>
                </c:pt>
                <c:pt idx="30859">
                  <c:v>2.4859000000008216</c:v>
                </c:pt>
                <c:pt idx="30860">
                  <c:v>2.4860000000008218</c:v>
                </c:pt>
                <c:pt idx="30861">
                  <c:v>2.486100000000822</c:v>
                </c:pt>
                <c:pt idx="30862">
                  <c:v>2.4862000000008222</c:v>
                </c:pt>
                <c:pt idx="30863">
                  <c:v>2.4863000000008224</c:v>
                </c:pt>
                <c:pt idx="30864">
                  <c:v>2.4864000000008226</c:v>
                </c:pt>
                <c:pt idx="30865">
                  <c:v>2.4865000000008228</c:v>
                </c:pt>
                <c:pt idx="30866">
                  <c:v>2.486600000000823</c:v>
                </c:pt>
                <c:pt idx="30867">
                  <c:v>2.4867000000008233</c:v>
                </c:pt>
                <c:pt idx="30868">
                  <c:v>2.4868000000008235</c:v>
                </c:pt>
                <c:pt idx="30869">
                  <c:v>2.4869000000008237</c:v>
                </c:pt>
                <c:pt idx="30870">
                  <c:v>2.4870000000008239</c:v>
                </c:pt>
                <c:pt idx="30871">
                  <c:v>2.4871000000008241</c:v>
                </c:pt>
                <c:pt idx="30872">
                  <c:v>2.4872000000008243</c:v>
                </c:pt>
                <c:pt idx="30873">
                  <c:v>2.4873000000008245</c:v>
                </c:pt>
                <c:pt idx="30874">
                  <c:v>2.4874000000008247</c:v>
                </c:pt>
                <c:pt idx="30875">
                  <c:v>2.4875000000008249</c:v>
                </c:pt>
                <c:pt idx="30876">
                  <c:v>2.4876000000008252</c:v>
                </c:pt>
                <c:pt idx="30877">
                  <c:v>2.4877000000008254</c:v>
                </c:pt>
                <c:pt idx="30878">
                  <c:v>2.4878000000008256</c:v>
                </c:pt>
                <c:pt idx="30879">
                  <c:v>2.4879000000008258</c:v>
                </c:pt>
                <c:pt idx="30880">
                  <c:v>2.488000000000826</c:v>
                </c:pt>
                <c:pt idx="30881">
                  <c:v>2.4881000000008262</c:v>
                </c:pt>
                <c:pt idx="30882">
                  <c:v>2.4882000000008264</c:v>
                </c:pt>
                <c:pt idx="30883">
                  <c:v>2.4883000000008266</c:v>
                </c:pt>
                <c:pt idx="30884">
                  <c:v>2.4884000000008268</c:v>
                </c:pt>
                <c:pt idx="30885">
                  <c:v>2.4885000000008271</c:v>
                </c:pt>
                <c:pt idx="30886">
                  <c:v>2.4886000000008273</c:v>
                </c:pt>
                <c:pt idx="30887">
                  <c:v>2.4887000000008275</c:v>
                </c:pt>
                <c:pt idx="30888">
                  <c:v>2.4888000000008277</c:v>
                </c:pt>
                <c:pt idx="30889">
                  <c:v>2.4889000000008279</c:v>
                </c:pt>
                <c:pt idx="30890">
                  <c:v>2.4890000000008281</c:v>
                </c:pt>
                <c:pt idx="30891">
                  <c:v>2.4891000000008283</c:v>
                </c:pt>
                <c:pt idx="30892">
                  <c:v>2.4892000000008285</c:v>
                </c:pt>
                <c:pt idx="30893">
                  <c:v>2.4893000000008287</c:v>
                </c:pt>
                <c:pt idx="30894">
                  <c:v>2.4894000000008289</c:v>
                </c:pt>
                <c:pt idx="30895">
                  <c:v>2.4895000000008292</c:v>
                </c:pt>
                <c:pt idx="30896">
                  <c:v>2.4896000000008294</c:v>
                </c:pt>
                <c:pt idx="30897">
                  <c:v>2.4897000000008296</c:v>
                </c:pt>
                <c:pt idx="30898">
                  <c:v>2.4898000000008298</c:v>
                </c:pt>
                <c:pt idx="30899">
                  <c:v>2.48990000000083</c:v>
                </c:pt>
                <c:pt idx="30900">
                  <c:v>2.4900000000008302</c:v>
                </c:pt>
                <c:pt idx="30901">
                  <c:v>2.4901000000008304</c:v>
                </c:pt>
                <c:pt idx="30902">
                  <c:v>2.4902000000008306</c:v>
                </c:pt>
                <c:pt idx="30903">
                  <c:v>2.4903000000008308</c:v>
                </c:pt>
                <c:pt idx="30904">
                  <c:v>2.4904000000008311</c:v>
                </c:pt>
                <c:pt idx="30905">
                  <c:v>2.4905000000008313</c:v>
                </c:pt>
                <c:pt idx="30906">
                  <c:v>2.4906000000008315</c:v>
                </c:pt>
                <c:pt idx="30907">
                  <c:v>2.4907000000008317</c:v>
                </c:pt>
                <c:pt idx="30908">
                  <c:v>2.4908000000008319</c:v>
                </c:pt>
                <c:pt idx="30909">
                  <c:v>2.4909000000008321</c:v>
                </c:pt>
                <c:pt idx="30910">
                  <c:v>2.4910000000008323</c:v>
                </c:pt>
                <c:pt idx="30911">
                  <c:v>2.4911000000008325</c:v>
                </c:pt>
                <c:pt idx="30912">
                  <c:v>2.4912000000008327</c:v>
                </c:pt>
                <c:pt idx="30913">
                  <c:v>2.491300000000833</c:v>
                </c:pt>
                <c:pt idx="30914">
                  <c:v>2.4914000000008332</c:v>
                </c:pt>
                <c:pt idx="30915">
                  <c:v>2.4915000000008334</c:v>
                </c:pt>
                <c:pt idx="30916">
                  <c:v>2.4916000000008336</c:v>
                </c:pt>
                <c:pt idx="30917">
                  <c:v>2.4917000000008338</c:v>
                </c:pt>
                <c:pt idx="30918">
                  <c:v>2.491800000000834</c:v>
                </c:pt>
                <c:pt idx="30919">
                  <c:v>2.4919000000008342</c:v>
                </c:pt>
                <c:pt idx="30920">
                  <c:v>2.4920000000008344</c:v>
                </c:pt>
                <c:pt idx="30921">
                  <c:v>2.4921000000008346</c:v>
                </c:pt>
                <c:pt idx="30922">
                  <c:v>2.4922000000008349</c:v>
                </c:pt>
                <c:pt idx="30923">
                  <c:v>2.4923000000008351</c:v>
                </c:pt>
                <c:pt idx="30924">
                  <c:v>2.4924000000008353</c:v>
                </c:pt>
                <c:pt idx="30925">
                  <c:v>2.4925000000008355</c:v>
                </c:pt>
                <c:pt idx="30926">
                  <c:v>2.4926000000008357</c:v>
                </c:pt>
                <c:pt idx="30927">
                  <c:v>2.4927000000008359</c:v>
                </c:pt>
                <c:pt idx="30928">
                  <c:v>2.4928000000008361</c:v>
                </c:pt>
                <c:pt idx="30929">
                  <c:v>2.4929000000008363</c:v>
                </c:pt>
                <c:pt idx="30930">
                  <c:v>2.4930000000008365</c:v>
                </c:pt>
                <c:pt idx="30931">
                  <c:v>2.4931000000008368</c:v>
                </c:pt>
                <c:pt idx="30932">
                  <c:v>2.493200000000837</c:v>
                </c:pt>
                <c:pt idx="30933">
                  <c:v>2.4933000000008372</c:v>
                </c:pt>
                <c:pt idx="30934">
                  <c:v>2.4934000000008374</c:v>
                </c:pt>
                <c:pt idx="30935">
                  <c:v>2.4935000000008376</c:v>
                </c:pt>
                <c:pt idx="30936">
                  <c:v>2.4936000000008378</c:v>
                </c:pt>
                <c:pt idx="30937">
                  <c:v>2.493700000000838</c:v>
                </c:pt>
                <c:pt idx="30938">
                  <c:v>2.4938000000008382</c:v>
                </c:pt>
                <c:pt idx="30939">
                  <c:v>2.4939000000008384</c:v>
                </c:pt>
                <c:pt idx="30940">
                  <c:v>2.4940000000008387</c:v>
                </c:pt>
                <c:pt idx="30941">
                  <c:v>2.4941000000008389</c:v>
                </c:pt>
                <c:pt idx="30942">
                  <c:v>2.4942000000008391</c:v>
                </c:pt>
                <c:pt idx="30943">
                  <c:v>2.4943000000008393</c:v>
                </c:pt>
                <c:pt idx="30944">
                  <c:v>2.4944000000008395</c:v>
                </c:pt>
                <c:pt idx="30945">
                  <c:v>2.4945000000008397</c:v>
                </c:pt>
                <c:pt idx="30946">
                  <c:v>2.4946000000008399</c:v>
                </c:pt>
                <c:pt idx="30947">
                  <c:v>2.4947000000008401</c:v>
                </c:pt>
                <c:pt idx="30948">
                  <c:v>2.4948000000008403</c:v>
                </c:pt>
                <c:pt idx="30949">
                  <c:v>2.4949000000008406</c:v>
                </c:pt>
                <c:pt idx="30950">
                  <c:v>2.4950000000008408</c:v>
                </c:pt>
                <c:pt idx="30951">
                  <c:v>2.495100000000841</c:v>
                </c:pt>
                <c:pt idx="30952">
                  <c:v>2.4952000000008412</c:v>
                </c:pt>
                <c:pt idx="30953">
                  <c:v>2.4953000000008414</c:v>
                </c:pt>
                <c:pt idx="30954">
                  <c:v>2.4954000000008416</c:v>
                </c:pt>
                <c:pt idx="30955">
                  <c:v>2.4955000000008418</c:v>
                </c:pt>
                <c:pt idx="30956">
                  <c:v>2.495600000000842</c:v>
                </c:pt>
                <c:pt idx="30957">
                  <c:v>2.4957000000008422</c:v>
                </c:pt>
                <c:pt idx="30958">
                  <c:v>2.4958000000008425</c:v>
                </c:pt>
                <c:pt idx="30959">
                  <c:v>2.4959000000008427</c:v>
                </c:pt>
                <c:pt idx="30960">
                  <c:v>2.4960000000008429</c:v>
                </c:pt>
                <c:pt idx="30961">
                  <c:v>2.4961000000008431</c:v>
                </c:pt>
                <c:pt idx="30962">
                  <c:v>2.4962000000008433</c:v>
                </c:pt>
                <c:pt idx="30963">
                  <c:v>2.4963000000008435</c:v>
                </c:pt>
                <c:pt idx="30964">
                  <c:v>2.4964000000008437</c:v>
                </c:pt>
                <c:pt idx="30965">
                  <c:v>2.4965000000008439</c:v>
                </c:pt>
                <c:pt idx="30966">
                  <c:v>2.4966000000008441</c:v>
                </c:pt>
                <c:pt idx="30967">
                  <c:v>2.4967000000008444</c:v>
                </c:pt>
                <c:pt idx="30968">
                  <c:v>2.4968000000008446</c:v>
                </c:pt>
                <c:pt idx="30969">
                  <c:v>2.4969000000008448</c:v>
                </c:pt>
                <c:pt idx="30970">
                  <c:v>2.497000000000845</c:v>
                </c:pt>
                <c:pt idx="30971">
                  <c:v>2.4971000000008452</c:v>
                </c:pt>
                <c:pt idx="30972">
                  <c:v>2.4972000000008454</c:v>
                </c:pt>
                <c:pt idx="30973">
                  <c:v>2.4973000000008456</c:v>
                </c:pt>
                <c:pt idx="30974">
                  <c:v>2.4974000000008458</c:v>
                </c:pt>
                <c:pt idx="30975">
                  <c:v>2.497500000000846</c:v>
                </c:pt>
                <c:pt idx="30976">
                  <c:v>2.4976000000008463</c:v>
                </c:pt>
                <c:pt idx="30977">
                  <c:v>2.4977000000008465</c:v>
                </c:pt>
                <c:pt idx="30978">
                  <c:v>2.4978000000008467</c:v>
                </c:pt>
                <c:pt idx="30979">
                  <c:v>2.4979000000008469</c:v>
                </c:pt>
                <c:pt idx="30980">
                  <c:v>2.4980000000008471</c:v>
                </c:pt>
                <c:pt idx="30981">
                  <c:v>2.4981000000008473</c:v>
                </c:pt>
                <c:pt idx="30982">
                  <c:v>2.4982000000008475</c:v>
                </c:pt>
                <c:pt idx="30983">
                  <c:v>2.4983000000008477</c:v>
                </c:pt>
                <c:pt idx="30984">
                  <c:v>2.4984000000008479</c:v>
                </c:pt>
                <c:pt idx="30985">
                  <c:v>2.4985000000008482</c:v>
                </c:pt>
                <c:pt idx="30986">
                  <c:v>2.4986000000008484</c:v>
                </c:pt>
                <c:pt idx="30987">
                  <c:v>2.4987000000008486</c:v>
                </c:pt>
                <c:pt idx="30988">
                  <c:v>2.4988000000008488</c:v>
                </c:pt>
                <c:pt idx="30989">
                  <c:v>2.498900000000849</c:v>
                </c:pt>
                <c:pt idx="30990">
                  <c:v>2.4990000000008492</c:v>
                </c:pt>
                <c:pt idx="30991">
                  <c:v>2.4991000000008494</c:v>
                </c:pt>
                <c:pt idx="30992">
                  <c:v>2.4992000000008496</c:v>
                </c:pt>
                <c:pt idx="30993">
                  <c:v>2.4993000000008498</c:v>
                </c:pt>
                <c:pt idx="30994">
                  <c:v>2.4994000000008501</c:v>
                </c:pt>
                <c:pt idx="30995">
                  <c:v>2.4995000000008503</c:v>
                </c:pt>
                <c:pt idx="30996">
                  <c:v>2.4996000000008505</c:v>
                </c:pt>
                <c:pt idx="30997">
                  <c:v>2.4997000000008507</c:v>
                </c:pt>
                <c:pt idx="30998">
                  <c:v>2.4998000000008509</c:v>
                </c:pt>
                <c:pt idx="30999">
                  <c:v>2.4999000000008511</c:v>
                </c:pt>
                <c:pt idx="31000">
                  <c:v>2.5000000000008513</c:v>
                </c:pt>
                <c:pt idx="31001">
                  <c:v>2.5001000000008515</c:v>
                </c:pt>
                <c:pt idx="31002">
                  <c:v>2.5002000000008517</c:v>
                </c:pt>
                <c:pt idx="31003">
                  <c:v>2.500300000000852</c:v>
                </c:pt>
                <c:pt idx="31004">
                  <c:v>2.5004000000008522</c:v>
                </c:pt>
                <c:pt idx="31005">
                  <c:v>2.5005000000008524</c:v>
                </c:pt>
                <c:pt idx="31006">
                  <c:v>2.5006000000008526</c:v>
                </c:pt>
                <c:pt idx="31007">
                  <c:v>2.5007000000008528</c:v>
                </c:pt>
                <c:pt idx="31008">
                  <c:v>2.500800000000853</c:v>
                </c:pt>
                <c:pt idx="31009">
                  <c:v>2.5009000000008532</c:v>
                </c:pt>
                <c:pt idx="31010">
                  <c:v>2.5010000000008534</c:v>
                </c:pt>
                <c:pt idx="31011">
                  <c:v>2.5011000000008536</c:v>
                </c:pt>
                <c:pt idx="31012">
                  <c:v>2.5012000000008539</c:v>
                </c:pt>
                <c:pt idx="31013">
                  <c:v>2.5013000000008541</c:v>
                </c:pt>
                <c:pt idx="31014">
                  <c:v>2.5014000000008543</c:v>
                </c:pt>
                <c:pt idx="31015">
                  <c:v>2.5015000000008545</c:v>
                </c:pt>
                <c:pt idx="31016">
                  <c:v>2.5016000000008547</c:v>
                </c:pt>
                <c:pt idx="31017">
                  <c:v>2.5017000000008549</c:v>
                </c:pt>
                <c:pt idx="31018">
                  <c:v>2.5018000000008551</c:v>
                </c:pt>
                <c:pt idx="31019">
                  <c:v>2.5019000000008553</c:v>
                </c:pt>
                <c:pt idx="31020">
                  <c:v>2.5020000000008555</c:v>
                </c:pt>
                <c:pt idx="31021">
                  <c:v>2.5021000000008558</c:v>
                </c:pt>
                <c:pt idx="31022">
                  <c:v>2.502200000000856</c:v>
                </c:pt>
                <c:pt idx="31023">
                  <c:v>2.5023000000008562</c:v>
                </c:pt>
                <c:pt idx="31024">
                  <c:v>2.5024000000008564</c:v>
                </c:pt>
                <c:pt idx="31025">
                  <c:v>2.5025000000008566</c:v>
                </c:pt>
                <c:pt idx="31026">
                  <c:v>2.5026000000008568</c:v>
                </c:pt>
                <c:pt idx="31027">
                  <c:v>2.502700000000857</c:v>
                </c:pt>
                <c:pt idx="31028">
                  <c:v>2.5028000000008572</c:v>
                </c:pt>
                <c:pt idx="31029">
                  <c:v>2.5029000000008574</c:v>
                </c:pt>
                <c:pt idx="31030">
                  <c:v>2.5030000000008576</c:v>
                </c:pt>
                <c:pt idx="31031">
                  <c:v>2.5031000000008579</c:v>
                </c:pt>
                <c:pt idx="31032">
                  <c:v>2.5032000000008581</c:v>
                </c:pt>
                <c:pt idx="31033">
                  <c:v>2.5033000000008583</c:v>
                </c:pt>
                <c:pt idx="31034">
                  <c:v>2.5034000000008585</c:v>
                </c:pt>
                <c:pt idx="31035">
                  <c:v>2.5035000000008587</c:v>
                </c:pt>
                <c:pt idx="31036">
                  <c:v>2.5036000000008589</c:v>
                </c:pt>
                <c:pt idx="31037">
                  <c:v>2.5037000000008591</c:v>
                </c:pt>
                <c:pt idx="31038">
                  <c:v>2.5038000000008593</c:v>
                </c:pt>
                <c:pt idx="31039">
                  <c:v>2.5039000000008595</c:v>
                </c:pt>
                <c:pt idx="31040">
                  <c:v>2.5040000000008598</c:v>
                </c:pt>
                <c:pt idx="31041">
                  <c:v>2.50410000000086</c:v>
                </c:pt>
                <c:pt idx="31042">
                  <c:v>2.5042000000008602</c:v>
                </c:pt>
                <c:pt idx="31043">
                  <c:v>2.5043000000008604</c:v>
                </c:pt>
                <c:pt idx="31044">
                  <c:v>2.5044000000008606</c:v>
                </c:pt>
                <c:pt idx="31045">
                  <c:v>2.5045000000008608</c:v>
                </c:pt>
                <c:pt idx="31046">
                  <c:v>2.504600000000861</c:v>
                </c:pt>
                <c:pt idx="31047">
                  <c:v>2.5047000000008612</c:v>
                </c:pt>
                <c:pt idx="31048">
                  <c:v>2.5048000000008614</c:v>
                </c:pt>
                <c:pt idx="31049">
                  <c:v>2.5049000000008617</c:v>
                </c:pt>
                <c:pt idx="31050">
                  <c:v>2.5050000000008619</c:v>
                </c:pt>
                <c:pt idx="31051">
                  <c:v>2.5051000000008621</c:v>
                </c:pt>
                <c:pt idx="31052">
                  <c:v>2.5052000000008623</c:v>
                </c:pt>
                <c:pt idx="31053">
                  <c:v>2.5053000000008625</c:v>
                </c:pt>
                <c:pt idx="31054">
                  <c:v>2.5054000000008627</c:v>
                </c:pt>
                <c:pt idx="31055">
                  <c:v>2.5055000000008629</c:v>
                </c:pt>
                <c:pt idx="31056">
                  <c:v>2.5056000000008631</c:v>
                </c:pt>
                <c:pt idx="31057">
                  <c:v>2.5057000000008633</c:v>
                </c:pt>
                <c:pt idx="31058">
                  <c:v>2.5058000000008636</c:v>
                </c:pt>
                <c:pt idx="31059">
                  <c:v>2.5059000000008638</c:v>
                </c:pt>
                <c:pt idx="31060">
                  <c:v>2.506000000000864</c:v>
                </c:pt>
                <c:pt idx="31061">
                  <c:v>2.5061000000008642</c:v>
                </c:pt>
                <c:pt idx="31062">
                  <c:v>2.5062000000008644</c:v>
                </c:pt>
                <c:pt idx="31063">
                  <c:v>2.5063000000008646</c:v>
                </c:pt>
                <c:pt idx="31064">
                  <c:v>2.5064000000008648</c:v>
                </c:pt>
                <c:pt idx="31065">
                  <c:v>2.506500000000865</c:v>
                </c:pt>
                <c:pt idx="31066">
                  <c:v>2.5066000000008652</c:v>
                </c:pt>
                <c:pt idx="31067">
                  <c:v>2.5067000000008655</c:v>
                </c:pt>
                <c:pt idx="31068">
                  <c:v>2.5068000000008657</c:v>
                </c:pt>
                <c:pt idx="31069">
                  <c:v>2.5069000000008659</c:v>
                </c:pt>
                <c:pt idx="31070">
                  <c:v>2.5070000000008661</c:v>
                </c:pt>
                <c:pt idx="31071">
                  <c:v>2.5071000000008663</c:v>
                </c:pt>
                <c:pt idx="31072">
                  <c:v>2.5072000000008665</c:v>
                </c:pt>
                <c:pt idx="31073">
                  <c:v>2.5073000000008667</c:v>
                </c:pt>
                <c:pt idx="31074">
                  <c:v>2.5074000000008669</c:v>
                </c:pt>
                <c:pt idx="31075">
                  <c:v>2.5075000000008671</c:v>
                </c:pt>
                <c:pt idx="31076">
                  <c:v>2.5076000000008674</c:v>
                </c:pt>
                <c:pt idx="31077">
                  <c:v>2.5077000000008676</c:v>
                </c:pt>
                <c:pt idx="31078">
                  <c:v>2.5078000000008678</c:v>
                </c:pt>
                <c:pt idx="31079">
                  <c:v>2.507900000000868</c:v>
                </c:pt>
                <c:pt idx="31080">
                  <c:v>2.5080000000008682</c:v>
                </c:pt>
                <c:pt idx="31081">
                  <c:v>2.5081000000008684</c:v>
                </c:pt>
                <c:pt idx="31082">
                  <c:v>2.5082000000008686</c:v>
                </c:pt>
                <c:pt idx="31083">
                  <c:v>2.5083000000008688</c:v>
                </c:pt>
                <c:pt idx="31084">
                  <c:v>2.508400000000869</c:v>
                </c:pt>
                <c:pt idx="31085">
                  <c:v>2.5085000000008693</c:v>
                </c:pt>
                <c:pt idx="31086">
                  <c:v>2.5086000000008695</c:v>
                </c:pt>
                <c:pt idx="31087">
                  <c:v>2.5087000000008697</c:v>
                </c:pt>
                <c:pt idx="31088">
                  <c:v>2.5088000000008699</c:v>
                </c:pt>
                <c:pt idx="31089">
                  <c:v>2.5089000000008701</c:v>
                </c:pt>
                <c:pt idx="31090">
                  <c:v>2.5090000000008703</c:v>
                </c:pt>
                <c:pt idx="31091">
                  <c:v>2.5091000000008705</c:v>
                </c:pt>
                <c:pt idx="31092">
                  <c:v>2.5092000000008707</c:v>
                </c:pt>
                <c:pt idx="31093">
                  <c:v>2.5093000000008709</c:v>
                </c:pt>
                <c:pt idx="31094">
                  <c:v>2.5094000000008712</c:v>
                </c:pt>
                <c:pt idx="31095">
                  <c:v>2.5095000000008714</c:v>
                </c:pt>
                <c:pt idx="31096">
                  <c:v>2.5096000000008716</c:v>
                </c:pt>
                <c:pt idx="31097">
                  <c:v>2.5097000000008718</c:v>
                </c:pt>
                <c:pt idx="31098">
                  <c:v>2.509800000000872</c:v>
                </c:pt>
                <c:pt idx="31099">
                  <c:v>2.5099000000008722</c:v>
                </c:pt>
                <c:pt idx="31100">
                  <c:v>2.5100000000008724</c:v>
                </c:pt>
                <c:pt idx="31101">
                  <c:v>2.5101000000008726</c:v>
                </c:pt>
                <c:pt idx="31102">
                  <c:v>2.5102000000008728</c:v>
                </c:pt>
                <c:pt idx="31103">
                  <c:v>2.5103000000008731</c:v>
                </c:pt>
                <c:pt idx="31104">
                  <c:v>2.5104000000008733</c:v>
                </c:pt>
                <c:pt idx="31105">
                  <c:v>2.5105000000008735</c:v>
                </c:pt>
                <c:pt idx="31106">
                  <c:v>2.5106000000008737</c:v>
                </c:pt>
                <c:pt idx="31107">
                  <c:v>2.5107000000008739</c:v>
                </c:pt>
                <c:pt idx="31108">
                  <c:v>2.5108000000008741</c:v>
                </c:pt>
                <c:pt idx="31109">
                  <c:v>2.5109000000008743</c:v>
                </c:pt>
                <c:pt idx="31110">
                  <c:v>2.5110000000008745</c:v>
                </c:pt>
                <c:pt idx="31111">
                  <c:v>2.5111000000008747</c:v>
                </c:pt>
                <c:pt idx="31112">
                  <c:v>2.511200000000875</c:v>
                </c:pt>
                <c:pt idx="31113">
                  <c:v>2.5113000000008752</c:v>
                </c:pt>
                <c:pt idx="31114">
                  <c:v>2.5114000000008754</c:v>
                </c:pt>
                <c:pt idx="31115">
                  <c:v>2.5115000000008756</c:v>
                </c:pt>
                <c:pt idx="31116">
                  <c:v>2.5116000000008758</c:v>
                </c:pt>
                <c:pt idx="31117">
                  <c:v>2.511700000000876</c:v>
                </c:pt>
                <c:pt idx="31118">
                  <c:v>2.5118000000008762</c:v>
                </c:pt>
                <c:pt idx="31119">
                  <c:v>2.5119000000008764</c:v>
                </c:pt>
                <c:pt idx="31120">
                  <c:v>2.5120000000008766</c:v>
                </c:pt>
                <c:pt idx="31121">
                  <c:v>2.5121000000008769</c:v>
                </c:pt>
                <c:pt idx="31122">
                  <c:v>2.5122000000008771</c:v>
                </c:pt>
                <c:pt idx="31123">
                  <c:v>2.5123000000008773</c:v>
                </c:pt>
                <c:pt idx="31124">
                  <c:v>2.5124000000008775</c:v>
                </c:pt>
                <c:pt idx="31125">
                  <c:v>2.5125000000008777</c:v>
                </c:pt>
                <c:pt idx="31126">
                  <c:v>2.5126000000008779</c:v>
                </c:pt>
                <c:pt idx="31127">
                  <c:v>2.5127000000008781</c:v>
                </c:pt>
                <c:pt idx="31128">
                  <c:v>2.5128000000008783</c:v>
                </c:pt>
                <c:pt idx="31129">
                  <c:v>2.5129000000008785</c:v>
                </c:pt>
                <c:pt idx="31130">
                  <c:v>2.5130000000008788</c:v>
                </c:pt>
                <c:pt idx="31131">
                  <c:v>2.513100000000879</c:v>
                </c:pt>
                <c:pt idx="31132">
                  <c:v>2.5132000000008792</c:v>
                </c:pt>
                <c:pt idx="31133">
                  <c:v>2.5133000000008794</c:v>
                </c:pt>
                <c:pt idx="31134">
                  <c:v>2.5134000000008796</c:v>
                </c:pt>
                <c:pt idx="31135">
                  <c:v>2.5135000000008798</c:v>
                </c:pt>
                <c:pt idx="31136">
                  <c:v>2.51360000000088</c:v>
                </c:pt>
                <c:pt idx="31137">
                  <c:v>2.5137000000008802</c:v>
                </c:pt>
                <c:pt idx="31138">
                  <c:v>2.5138000000008804</c:v>
                </c:pt>
                <c:pt idx="31139">
                  <c:v>2.5139000000008807</c:v>
                </c:pt>
                <c:pt idx="31140">
                  <c:v>2.5140000000008809</c:v>
                </c:pt>
                <c:pt idx="31141">
                  <c:v>2.5141000000008811</c:v>
                </c:pt>
                <c:pt idx="31142">
                  <c:v>2.5142000000008813</c:v>
                </c:pt>
                <c:pt idx="31143">
                  <c:v>2.5143000000008815</c:v>
                </c:pt>
                <c:pt idx="31144">
                  <c:v>2.5144000000008817</c:v>
                </c:pt>
                <c:pt idx="31145">
                  <c:v>2.5145000000008819</c:v>
                </c:pt>
                <c:pt idx="31146">
                  <c:v>2.5146000000008821</c:v>
                </c:pt>
                <c:pt idx="31147">
                  <c:v>2.5147000000008823</c:v>
                </c:pt>
                <c:pt idx="31148">
                  <c:v>2.5148000000008826</c:v>
                </c:pt>
                <c:pt idx="31149">
                  <c:v>2.5149000000008828</c:v>
                </c:pt>
                <c:pt idx="31150">
                  <c:v>2.515000000000883</c:v>
                </c:pt>
                <c:pt idx="31151">
                  <c:v>2.5151000000008832</c:v>
                </c:pt>
                <c:pt idx="31152">
                  <c:v>2.5152000000008834</c:v>
                </c:pt>
                <c:pt idx="31153">
                  <c:v>2.5153000000008836</c:v>
                </c:pt>
                <c:pt idx="31154">
                  <c:v>2.5154000000008838</c:v>
                </c:pt>
                <c:pt idx="31155">
                  <c:v>2.515500000000884</c:v>
                </c:pt>
                <c:pt idx="31156">
                  <c:v>2.5156000000008842</c:v>
                </c:pt>
                <c:pt idx="31157">
                  <c:v>2.5157000000008845</c:v>
                </c:pt>
                <c:pt idx="31158">
                  <c:v>2.5158000000008847</c:v>
                </c:pt>
                <c:pt idx="31159">
                  <c:v>2.5159000000008849</c:v>
                </c:pt>
                <c:pt idx="31160">
                  <c:v>2.5160000000008851</c:v>
                </c:pt>
                <c:pt idx="31161">
                  <c:v>2.5161000000008853</c:v>
                </c:pt>
                <c:pt idx="31162">
                  <c:v>2.5162000000008855</c:v>
                </c:pt>
                <c:pt idx="31163">
                  <c:v>2.5163000000008857</c:v>
                </c:pt>
                <c:pt idx="31164">
                  <c:v>2.5164000000008859</c:v>
                </c:pt>
                <c:pt idx="31165">
                  <c:v>2.5165000000008861</c:v>
                </c:pt>
                <c:pt idx="31166">
                  <c:v>2.5166000000008864</c:v>
                </c:pt>
                <c:pt idx="31167">
                  <c:v>2.5167000000008866</c:v>
                </c:pt>
                <c:pt idx="31168">
                  <c:v>2.5168000000008868</c:v>
                </c:pt>
                <c:pt idx="31169">
                  <c:v>2.516900000000887</c:v>
                </c:pt>
                <c:pt idx="31170">
                  <c:v>2.5170000000008872</c:v>
                </c:pt>
                <c:pt idx="31171">
                  <c:v>2.5171000000008874</c:v>
                </c:pt>
                <c:pt idx="31172">
                  <c:v>2.5172000000008876</c:v>
                </c:pt>
                <c:pt idx="31173">
                  <c:v>2.5173000000008878</c:v>
                </c:pt>
                <c:pt idx="31174">
                  <c:v>2.517400000000888</c:v>
                </c:pt>
                <c:pt idx="31175">
                  <c:v>2.5175000000008882</c:v>
                </c:pt>
                <c:pt idx="31176">
                  <c:v>2.5176000000008885</c:v>
                </c:pt>
                <c:pt idx="31177">
                  <c:v>2.5177000000008887</c:v>
                </c:pt>
                <c:pt idx="31178">
                  <c:v>2.5178000000008889</c:v>
                </c:pt>
                <c:pt idx="31179">
                  <c:v>2.5179000000008891</c:v>
                </c:pt>
                <c:pt idx="31180">
                  <c:v>2.5180000000008893</c:v>
                </c:pt>
                <c:pt idx="31181">
                  <c:v>2.5181000000008895</c:v>
                </c:pt>
                <c:pt idx="31182">
                  <c:v>2.5182000000008897</c:v>
                </c:pt>
                <c:pt idx="31183">
                  <c:v>2.5183000000008899</c:v>
                </c:pt>
                <c:pt idx="31184">
                  <c:v>2.5184000000008901</c:v>
                </c:pt>
                <c:pt idx="31185">
                  <c:v>2.5185000000008904</c:v>
                </c:pt>
                <c:pt idx="31186">
                  <c:v>2.5186000000008906</c:v>
                </c:pt>
                <c:pt idx="31187">
                  <c:v>2.5187000000008908</c:v>
                </c:pt>
                <c:pt idx="31188">
                  <c:v>2.518800000000891</c:v>
                </c:pt>
                <c:pt idx="31189">
                  <c:v>2.5189000000008912</c:v>
                </c:pt>
                <c:pt idx="31190">
                  <c:v>2.5190000000008914</c:v>
                </c:pt>
                <c:pt idx="31191">
                  <c:v>2.5191000000008916</c:v>
                </c:pt>
                <c:pt idx="31192">
                  <c:v>2.5192000000008918</c:v>
                </c:pt>
                <c:pt idx="31193">
                  <c:v>2.519300000000892</c:v>
                </c:pt>
                <c:pt idx="31194">
                  <c:v>2.5194000000008923</c:v>
                </c:pt>
                <c:pt idx="31195">
                  <c:v>2.5195000000008925</c:v>
                </c:pt>
                <c:pt idx="31196">
                  <c:v>2.5196000000008927</c:v>
                </c:pt>
                <c:pt idx="31197">
                  <c:v>2.5197000000008929</c:v>
                </c:pt>
                <c:pt idx="31198">
                  <c:v>2.5198000000008931</c:v>
                </c:pt>
                <c:pt idx="31199">
                  <c:v>2.5199000000008933</c:v>
                </c:pt>
                <c:pt idx="31200">
                  <c:v>2.5200000000008935</c:v>
                </c:pt>
                <c:pt idx="31201">
                  <c:v>2.5201000000008937</c:v>
                </c:pt>
                <c:pt idx="31202">
                  <c:v>2.5202000000008939</c:v>
                </c:pt>
                <c:pt idx="31203">
                  <c:v>2.5203000000008942</c:v>
                </c:pt>
                <c:pt idx="31204">
                  <c:v>2.5204000000008944</c:v>
                </c:pt>
                <c:pt idx="31205">
                  <c:v>2.5205000000008946</c:v>
                </c:pt>
                <c:pt idx="31206">
                  <c:v>2.5206000000008948</c:v>
                </c:pt>
                <c:pt idx="31207">
                  <c:v>2.520700000000895</c:v>
                </c:pt>
                <c:pt idx="31208">
                  <c:v>2.5208000000008952</c:v>
                </c:pt>
                <c:pt idx="31209">
                  <c:v>2.5209000000008954</c:v>
                </c:pt>
                <c:pt idx="31210">
                  <c:v>2.5210000000008956</c:v>
                </c:pt>
                <c:pt idx="31211">
                  <c:v>2.5211000000008958</c:v>
                </c:pt>
                <c:pt idx="31212">
                  <c:v>2.5212000000008961</c:v>
                </c:pt>
                <c:pt idx="31213">
                  <c:v>2.5213000000008963</c:v>
                </c:pt>
                <c:pt idx="31214">
                  <c:v>2.5214000000008965</c:v>
                </c:pt>
                <c:pt idx="31215">
                  <c:v>2.5215000000008967</c:v>
                </c:pt>
                <c:pt idx="31216">
                  <c:v>2.5216000000008969</c:v>
                </c:pt>
                <c:pt idx="31217">
                  <c:v>2.5217000000008971</c:v>
                </c:pt>
                <c:pt idx="31218">
                  <c:v>2.5218000000008973</c:v>
                </c:pt>
                <c:pt idx="31219">
                  <c:v>2.5219000000008975</c:v>
                </c:pt>
                <c:pt idx="31220">
                  <c:v>2.5220000000008977</c:v>
                </c:pt>
                <c:pt idx="31221">
                  <c:v>2.522100000000898</c:v>
                </c:pt>
                <c:pt idx="31222">
                  <c:v>2.5222000000008982</c:v>
                </c:pt>
                <c:pt idx="31223">
                  <c:v>2.5223000000008984</c:v>
                </c:pt>
                <c:pt idx="31224">
                  <c:v>2.5224000000008986</c:v>
                </c:pt>
                <c:pt idx="31225">
                  <c:v>2.5225000000008988</c:v>
                </c:pt>
                <c:pt idx="31226">
                  <c:v>2.522600000000899</c:v>
                </c:pt>
                <c:pt idx="31227">
                  <c:v>2.5227000000008992</c:v>
                </c:pt>
                <c:pt idx="31228">
                  <c:v>2.5228000000008994</c:v>
                </c:pt>
                <c:pt idx="31229">
                  <c:v>2.5229000000008996</c:v>
                </c:pt>
                <c:pt idx="31230">
                  <c:v>2.5230000000008999</c:v>
                </c:pt>
                <c:pt idx="31231">
                  <c:v>2.5231000000009001</c:v>
                </c:pt>
                <c:pt idx="31232">
                  <c:v>2.5232000000009003</c:v>
                </c:pt>
                <c:pt idx="31233">
                  <c:v>2.5233000000009005</c:v>
                </c:pt>
                <c:pt idx="31234">
                  <c:v>2.5234000000009007</c:v>
                </c:pt>
                <c:pt idx="31235">
                  <c:v>2.5235000000009009</c:v>
                </c:pt>
                <c:pt idx="31236">
                  <c:v>2.5236000000009011</c:v>
                </c:pt>
                <c:pt idx="31237">
                  <c:v>2.5237000000009013</c:v>
                </c:pt>
                <c:pt idx="31238">
                  <c:v>2.5238000000009015</c:v>
                </c:pt>
                <c:pt idx="31239">
                  <c:v>2.5239000000009018</c:v>
                </c:pt>
                <c:pt idx="31240">
                  <c:v>2.524000000000902</c:v>
                </c:pt>
                <c:pt idx="31241">
                  <c:v>2.5241000000009022</c:v>
                </c:pt>
                <c:pt idx="31242">
                  <c:v>2.5242000000009024</c:v>
                </c:pt>
                <c:pt idx="31243">
                  <c:v>2.5243000000009026</c:v>
                </c:pt>
                <c:pt idx="31244">
                  <c:v>2.5244000000009028</c:v>
                </c:pt>
                <c:pt idx="31245">
                  <c:v>2.524500000000903</c:v>
                </c:pt>
                <c:pt idx="31246">
                  <c:v>2.5246000000009032</c:v>
                </c:pt>
                <c:pt idx="31247">
                  <c:v>2.5247000000009034</c:v>
                </c:pt>
                <c:pt idx="31248">
                  <c:v>2.5248000000009037</c:v>
                </c:pt>
                <c:pt idx="31249">
                  <c:v>2.5249000000009039</c:v>
                </c:pt>
                <c:pt idx="31250">
                  <c:v>2.5250000000009041</c:v>
                </c:pt>
                <c:pt idx="31251">
                  <c:v>2.5251000000009043</c:v>
                </c:pt>
                <c:pt idx="31252">
                  <c:v>2.5252000000009045</c:v>
                </c:pt>
                <c:pt idx="31253">
                  <c:v>2.5253000000009047</c:v>
                </c:pt>
                <c:pt idx="31254">
                  <c:v>2.5254000000009049</c:v>
                </c:pt>
                <c:pt idx="31255">
                  <c:v>2.5255000000009051</c:v>
                </c:pt>
                <c:pt idx="31256">
                  <c:v>2.5256000000009053</c:v>
                </c:pt>
                <c:pt idx="31257">
                  <c:v>2.5257000000009056</c:v>
                </c:pt>
                <c:pt idx="31258">
                  <c:v>2.5258000000009058</c:v>
                </c:pt>
                <c:pt idx="31259">
                  <c:v>2.525900000000906</c:v>
                </c:pt>
                <c:pt idx="31260">
                  <c:v>2.5260000000009062</c:v>
                </c:pt>
                <c:pt idx="31261">
                  <c:v>2.5261000000009064</c:v>
                </c:pt>
                <c:pt idx="31262">
                  <c:v>2.5262000000009066</c:v>
                </c:pt>
                <c:pt idx="31263">
                  <c:v>2.5263000000009068</c:v>
                </c:pt>
                <c:pt idx="31264">
                  <c:v>2.526400000000907</c:v>
                </c:pt>
                <c:pt idx="31265">
                  <c:v>2.5265000000009072</c:v>
                </c:pt>
                <c:pt idx="31266">
                  <c:v>2.5266000000009075</c:v>
                </c:pt>
                <c:pt idx="31267">
                  <c:v>2.5267000000009077</c:v>
                </c:pt>
                <c:pt idx="31268">
                  <c:v>2.5268000000009079</c:v>
                </c:pt>
                <c:pt idx="31269">
                  <c:v>2.5269000000009081</c:v>
                </c:pt>
                <c:pt idx="31270">
                  <c:v>2.5270000000009083</c:v>
                </c:pt>
                <c:pt idx="31271">
                  <c:v>2.5271000000009085</c:v>
                </c:pt>
                <c:pt idx="31272">
                  <c:v>2.5272000000009087</c:v>
                </c:pt>
                <c:pt idx="31273">
                  <c:v>2.5273000000009089</c:v>
                </c:pt>
                <c:pt idx="31274">
                  <c:v>2.5274000000009091</c:v>
                </c:pt>
                <c:pt idx="31275">
                  <c:v>2.5275000000009094</c:v>
                </c:pt>
                <c:pt idx="31276">
                  <c:v>2.5276000000009096</c:v>
                </c:pt>
                <c:pt idx="31277">
                  <c:v>2.5277000000009098</c:v>
                </c:pt>
                <c:pt idx="31278">
                  <c:v>2.52780000000091</c:v>
                </c:pt>
                <c:pt idx="31279">
                  <c:v>2.5279000000009102</c:v>
                </c:pt>
                <c:pt idx="31280">
                  <c:v>2.5280000000009104</c:v>
                </c:pt>
                <c:pt idx="31281">
                  <c:v>2.5281000000009106</c:v>
                </c:pt>
                <c:pt idx="31282">
                  <c:v>2.5282000000009108</c:v>
                </c:pt>
                <c:pt idx="31283">
                  <c:v>2.528300000000911</c:v>
                </c:pt>
                <c:pt idx="31284">
                  <c:v>2.5284000000009113</c:v>
                </c:pt>
                <c:pt idx="31285">
                  <c:v>2.5285000000009115</c:v>
                </c:pt>
                <c:pt idx="31286">
                  <c:v>2.5286000000009117</c:v>
                </c:pt>
                <c:pt idx="31287">
                  <c:v>2.5287000000009119</c:v>
                </c:pt>
                <c:pt idx="31288">
                  <c:v>2.5288000000009121</c:v>
                </c:pt>
                <c:pt idx="31289">
                  <c:v>2.5289000000009123</c:v>
                </c:pt>
                <c:pt idx="31290">
                  <c:v>2.5290000000009125</c:v>
                </c:pt>
                <c:pt idx="31291">
                  <c:v>2.5291000000009127</c:v>
                </c:pt>
                <c:pt idx="31292">
                  <c:v>2.5292000000009129</c:v>
                </c:pt>
                <c:pt idx="31293">
                  <c:v>2.5293000000009132</c:v>
                </c:pt>
                <c:pt idx="31294">
                  <c:v>2.5294000000009134</c:v>
                </c:pt>
                <c:pt idx="31295">
                  <c:v>2.5295000000009136</c:v>
                </c:pt>
                <c:pt idx="31296">
                  <c:v>2.5296000000009138</c:v>
                </c:pt>
                <c:pt idx="31297">
                  <c:v>2.529700000000914</c:v>
                </c:pt>
                <c:pt idx="31298">
                  <c:v>2.5298000000009142</c:v>
                </c:pt>
                <c:pt idx="31299">
                  <c:v>2.5299000000009144</c:v>
                </c:pt>
                <c:pt idx="31300">
                  <c:v>2.5300000000009146</c:v>
                </c:pt>
                <c:pt idx="31301">
                  <c:v>2.5301000000009148</c:v>
                </c:pt>
                <c:pt idx="31302">
                  <c:v>2.5302000000009151</c:v>
                </c:pt>
                <c:pt idx="31303">
                  <c:v>2.5303000000009153</c:v>
                </c:pt>
                <c:pt idx="31304">
                  <c:v>2.5304000000009155</c:v>
                </c:pt>
                <c:pt idx="31305">
                  <c:v>2.5305000000009157</c:v>
                </c:pt>
                <c:pt idx="31306">
                  <c:v>2.5306000000009159</c:v>
                </c:pt>
                <c:pt idx="31307">
                  <c:v>2.5307000000009161</c:v>
                </c:pt>
                <c:pt idx="31308">
                  <c:v>2.5308000000009163</c:v>
                </c:pt>
                <c:pt idx="31309">
                  <c:v>2.5309000000009165</c:v>
                </c:pt>
                <c:pt idx="31310">
                  <c:v>2.5310000000009167</c:v>
                </c:pt>
                <c:pt idx="31311">
                  <c:v>2.5311000000009169</c:v>
                </c:pt>
                <c:pt idx="31312">
                  <c:v>2.5312000000009172</c:v>
                </c:pt>
                <c:pt idx="31313">
                  <c:v>2.5313000000009174</c:v>
                </c:pt>
                <c:pt idx="31314">
                  <c:v>2.5314000000009176</c:v>
                </c:pt>
                <c:pt idx="31315">
                  <c:v>2.5315000000009178</c:v>
                </c:pt>
                <c:pt idx="31316">
                  <c:v>2.531600000000918</c:v>
                </c:pt>
                <c:pt idx="31317">
                  <c:v>2.5317000000009182</c:v>
                </c:pt>
                <c:pt idx="31318">
                  <c:v>2.5318000000009184</c:v>
                </c:pt>
                <c:pt idx="31319">
                  <c:v>2.5319000000009186</c:v>
                </c:pt>
                <c:pt idx="31320">
                  <c:v>2.5320000000009188</c:v>
                </c:pt>
                <c:pt idx="31321">
                  <c:v>2.5321000000009191</c:v>
                </c:pt>
                <c:pt idx="31322">
                  <c:v>2.5322000000009193</c:v>
                </c:pt>
                <c:pt idx="31323">
                  <c:v>2.5323000000009195</c:v>
                </c:pt>
                <c:pt idx="31324">
                  <c:v>2.5324000000009197</c:v>
                </c:pt>
                <c:pt idx="31325">
                  <c:v>2.5325000000009199</c:v>
                </c:pt>
                <c:pt idx="31326">
                  <c:v>2.5326000000009201</c:v>
                </c:pt>
                <c:pt idx="31327">
                  <c:v>2.5327000000009203</c:v>
                </c:pt>
                <c:pt idx="31328">
                  <c:v>2.5328000000009205</c:v>
                </c:pt>
                <c:pt idx="31329">
                  <c:v>2.5329000000009207</c:v>
                </c:pt>
                <c:pt idx="31330">
                  <c:v>2.533000000000921</c:v>
                </c:pt>
                <c:pt idx="31331">
                  <c:v>2.5331000000009212</c:v>
                </c:pt>
                <c:pt idx="31332">
                  <c:v>2.5332000000009214</c:v>
                </c:pt>
                <c:pt idx="31333">
                  <c:v>2.5333000000009216</c:v>
                </c:pt>
                <c:pt idx="31334">
                  <c:v>2.5334000000009218</c:v>
                </c:pt>
                <c:pt idx="31335">
                  <c:v>2.533500000000922</c:v>
                </c:pt>
                <c:pt idx="31336">
                  <c:v>2.5336000000009222</c:v>
                </c:pt>
                <c:pt idx="31337">
                  <c:v>2.5337000000009224</c:v>
                </c:pt>
                <c:pt idx="31338">
                  <c:v>2.5338000000009226</c:v>
                </c:pt>
                <c:pt idx="31339">
                  <c:v>2.5339000000009229</c:v>
                </c:pt>
                <c:pt idx="31340">
                  <c:v>2.5340000000009231</c:v>
                </c:pt>
                <c:pt idx="31341">
                  <c:v>2.5341000000009233</c:v>
                </c:pt>
                <c:pt idx="31342">
                  <c:v>2.5342000000009235</c:v>
                </c:pt>
                <c:pt idx="31343">
                  <c:v>2.5343000000009237</c:v>
                </c:pt>
                <c:pt idx="31344">
                  <c:v>2.5344000000009239</c:v>
                </c:pt>
                <c:pt idx="31345">
                  <c:v>2.5345000000009241</c:v>
                </c:pt>
                <c:pt idx="31346">
                  <c:v>2.5346000000009243</c:v>
                </c:pt>
                <c:pt idx="31347">
                  <c:v>2.5347000000009245</c:v>
                </c:pt>
                <c:pt idx="31348">
                  <c:v>2.5348000000009248</c:v>
                </c:pt>
                <c:pt idx="31349">
                  <c:v>2.534900000000925</c:v>
                </c:pt>
                <c:pt idx="31350">
                  <c:v>2.5350000000009252</c:v>
                </c:pt>
                <c:pt idx="31351">
                  <c:v>2.5351000000009254</c:v>
                </c:pt>
                <c:pt idx="31352">
                  <c:v>2.5352000000009256</c:v>
                </c:pt>
                <c:pt idx="31353">
                  <c:v>2.5353000000009258</c:v>
                </c:pt>
                <c:pt idx="31354">
                  <c:v>2.535400000000926</c:v>
                </c:pt>
                <c:pt idx="31355">
                  <c:v>2.5355000000009262</c:v>
                </c:pt>
                <c:pt idx="31356">
                  <c:v>2.5356000000009264</c:v>
                </c:pt>
                <c:pt idx="31357">
                  <c:v>2.5357000000009267</c:v>
                </c:pt>
                <c:pt idx="31358">
                  <c:v>2.5358000000009269</c:v>
                </c:pt>
                <c:pt idx="31359">
                  <c:v>2.5359000000009271</c:v>
                </c:pt>
                <c:pt idx="31360">
                  <c:v>2.5360000000009273</c:v>
                </c:pt>
                <c:pt idx="31361">
                  <c:v>2.5361000000009275</c:v>
                </c:pt>
                <c:pt idx="31362">
                  <c:v>2.5362000000009277</c:v>
                </c:pt>
                <c:pt idx="31363">
                  <c:v>2.5363000000009279</c:v>
                </c:pt>
                <c:pt idx="31364">
                  <c:v>2.5364000000009281</c:v>
                </c:pt>
                <c:pt idx="31365">
                  <c:v>2.5365000000009283</c:v>
                </c:pt>
                <c:pt idx="31366">
                  <c:v>2.5366000000009286</c:v>
                </c:pt>
                <c:pt idx="31367">
                  <c:v>2.5367000000009288</c:v>
                </c:pt>
                <c:pt idx="31368">
                  <c:v>2.536800000000929</c:v>
                </c:pt>
                <c:pt idx="31369">
                  <c:v>2.5369000000009292</c:v>
                </c:pt>
                <c:pt idx="31370">
                  <c:v>2.5370000000009294</c:v>
                </c:pt>
                <c:pt idx="31371">
                  <c:v>2.5371000000009296</c:v>
                </c:pt>
                <c:pt idx="31372">
                  <c:v>2.5372000000009298</c:v>
                </c:pt>
                <c:pt idx="31373">
                  <c:v>2.53730000000093</c:v>
                </c:pt>
                <c:pt idx="31374">
                  <c:v>2.5374000000009302</c:v>
                </c:pt>
                <c:pt idx="31375">
                  <c:v>2.5375000000009305</c:v>
                </c:pt>
                <c:pt idx="31376">
                  <c:v>2.5376000000009307</c:v>
                </c:pt>
                <c:pt idx="31377">
                  <c:v>2.5377000000009309</c:v>
                </c:pt>
                <c:pt idx="31378">
                  <c:v>2.5378000000009311</c:v>
                </c:pt>
                <c:pt idx="31379">
                  <c:v>2.5379000000009313</c:v>
                </c:pt>
                <c:pt idx="31380">
                  <c:v>2.5380000000009315</c:v>
                </c:pt>
                <c:pt idx="31381">
                  <c:v>2.5381000000009317</c:v>
                </c:pt>
                <c:pt idx="31382">
                  <c:v>2.5382000000009319</c:v>
                </c:pt>
                <c:pt idx="31383">
                  <c:v>2.5383000000009321</c:v>
                </c:pt>
                <c:pt idx="31384">
                  <c:v>2.5384000000009324</c:v>
                </c:pt>
                <c:pt idx="31385">
                  <c:v>2.5385000000009326</c:v>
                </c:pt>
                <c:pt idx="31386">
                  <c:v>2.5386000000009328</c:v>
                </c:pt>
                <c:pt idx="31387">
                  <c:v>2.538700000000933</c:v>
                </c:pt>
                <c:pt idx="31388">
                  <c:v>2.5388000000009332</c:v>
                </c:pt>
                <c:pt idx="31389">
                  <c:v>2.5389000000009334</c:v>
                </c:pt>
                <c:pt idx="31390">
                  <c:v>2.5390000000009336</c:v>
                </c:pt>
                <c:pt idx="31391">
                  <c:v>2.5391000000009338</c:v>
                </c:pt>
                <c:pt idx="31392">
                  <c:v>2.539200000000934</c:v>
                </c:pt>
                <c:pt idx="31393">
                  <c:v>2.5393000000009343</c:v>
                </c:pt>
                <c:pt idx="31394">
                  <c:v>2.5394000000009345</c:v>
                </c:pt>
                <c:pt idx="31395">
                  <c:v>2.5395000000009347</c:v>
                </c:pt>
                <c:pt idx="31396">
                  <c:v>2.5396000000009349</c:v>
                </c:pt>
                <c:pt idx="31397">
                  <c:v>2.5397000000009351</c:v>
                </c:pt>
                <c:pt idx="31398">
                  <c:v>2.5398000000009353</c:v>
                </c:pt>
                <c:pt idx="31399">
                  <c:v>2.5399000000009355</c:v>
                </c:pt>
                <c:pt idx="31400">
                  <c:v>2.5400000000009357</c:v>
                </c:pt>
                <c:pt idx="31401">
                  <c:v>2.5401000000009359</c:v>
                </c:pt>
                <c:pt idx="31402">
                  <c:v>2.5402000000009362</c:v>
                </c:pt>
                <c:pt idx="31403">
                  <c:v>2.5403000000009364</c:v>
                </c:pt>
                <c:pt idx="31404">
                  <c:v>2.5404000000009366</c:v>
                </c:pt>
                <c:pt idx="31405">
                  <c:v>2.5405000000009368</c:v>
                </c:pt>
                <c:pt idx="31406">
                  <c:v>2.540600000000937</c:v>
                </c:pt>
                <c:pt idx="31407">
                  <c:v>2.5407000000009372</c:v>
                </c:pt>
                <c:pt idx="31408">
                  <c:v>2.5408000000009374</c:v>
                </c:pt>
                <c:pt idx="31409">
                  <c:v>2.5409000000009376</c:v>
                </c:pt>
                <c:pt idx="31410">
                  <c:v>2.5410000000009378</c:v>
                </c:pt>
                <c:pt idx="31411">
                  <c:v>2.5411000000009381</c:v>
                </c:pt>
                <c:pt idx="31412">
                  <c:v>2.5412000000009383</c:v>
                </c:pt>
                <c:pt idx="31413">
                  <c:v>2.5413000000009385</c:v>
                </c:pt>
                <c:pt idx="31414">
                  <c:v>2.5414000000009387</c:v>
                </c:pt>
                <c:pt idx="31415">
                  <c:v>2.5415000000009389</c:v>
                </c:pt>
                <c:pt idx="31416">
                  <c:v>2.5416000000009391</c:v>
                </c:pt>
                <c:pt idx="31417">
                  <c:v>2.5417000000009393</c:v>
                </c:pt>
                <c:pt idx="31418">
                  <c:v>2.5418000000009395</c:v>
                </c:pt>
                <c:pt idx="31419">
                  <c:v>2.5419000000009397</c:v>
                </c:pt>
                <c:pt idx="31420">
                  <c:v>2.54200000000094</c:v>
                </c:pt>
                <c:pt idx="31421">
                  <c:v>2.5421000000009402</c:v>
                </c:pt>
                <c:pt idx="31422">
                  <c:v>2.5422000000009404</c:v>
                </c:pt>
                <c:pt idx="31423">
                  <c:v>2.5423000000009406</c:v>
                </c:pt>
                <c:pt idx="31424">
                  <c:v>2.5424000000009408</c:v>
                </c:pt>
                <c:pt idx="31425">
                  <c:v>2.542500000000941</c:v>
                </c:pt>
                <c:pt idx="31426">
                  <c:v>2.5426000000009412</c:v>
                </c:pt>
                <c:pt idx="31427">
                  <c:v>2.5427000000009414</c:v>
                </c:pt>
                <c:pt idx="31428">
                  <c:v>2.5428000000009416</c:v>
                </c:pt>
                <c:pt idx="31429">
                  <c:v>2.5429000000009419</c:v>
                </c:pt>
                <c:pt idx="31430">
                  <c:v>2.5430000000009421</c:v>
                </c:pt>
                <c:pt idx="31431">
                  <c:v>2.5431000000009423</c:v>
                </c:pt>
                <c:pt idx="31432">
                  <c:v>2.5432000000009425</c:v>
                </c:pt>
                <c:pt idx="31433">
                  <c:v>2.5433000000009427</c:v>
                </c:pt>
                <c:pt idx="31434">
                  <c:v>2.5434000000009429</c:v>
                </c:pt>
                <c:pt idx="31435">
                  <c:v>2.5435000000009431</c:v>
                </c:pt>
                <c:pt idx="31436">
                  <c:v>2.5436000000009433</c:v>
                </c:pt>
                <c:pt idx="31437">
                  <c:v>2.5437000000009435</c:v>
                </c:pt>
                <c:pt idx="31438">
                  <c:v>2.5438000000009438</c:v>
                </c:pt>
                <c:pt idx="31439">
                  <c:v>2.543900000000944</c:v>
                </c:pt>
                <c:pt idx="31440">
                  <c:v>2.5440000000009442</c:v>
                </c:pt>
                <c:pt idx="31441">
                  <c:v>2.5441000000009444</c:v>
                </c:pt>
                <c:pt idx="31442">
                  <c:v>2.5442000000009446</c:v>
                </c:pt>
                <c:pt idx="31443">
                  <c:v>2.5443000000009448</c:v>
                </c:pt>
                <c:pt idx="31444">
                  <c:v>2.544400000000945</c:v>
                </c:pt>
                <c:pt idx="31445">
                  <c:v>2.5445000000009452</c:v>
                </c:pt>
                <c:pt idx="31446">
                  <c:v>2.5446000000009454</c:v>
                </c:pt>
                <c:pt idx="31447">
                  <c:v>2.5447000000009456</c:v>
                </c:pt>
                <c:pt idx="31448">
                  <c:v>2.5448000000009459</c:v>
                </c:pt>
                <c:pt idx="31449">
                  <c:v>2.5449000000009461</c:v>
                </c:pt>
                <c:pt idx="31450">
                  <c:v>2.5450000000009463</c:v>
                </c:pt>
                <c:pt idx="31451">
                  <c:v>2.5451000000009465</c:v>
                </c:pt>
                <c:pt idx="31452">
                  <c:v>2.5452000000009467</c:v>
                </c:pt>
                <c:pt idx="31453">
                  <c:v>2.5453000000009469</c:v>
                </c:pt>
                <c:pt idx="31454">
                  <c:v>2.5454000000009471</c:v>
                </c:pt>
                <c:pt idx="31455">
                  <c:v>2.5455000000009473</c:v>
                </c:pt>
                <c:pt idx="31456">
                  <c:v>2.5456000000009475</c:v>
                </c:pt>
                <c:pt idx="31457">
                  <c:v>2.5457000000009478</c:v>
                </c:pt>
                <c:pt idx="31458">
                  <c:v>2.545800000000948</c:v>
                </c:pt>
                <c:pt idx="31459">
                  <c:v>2.5459000000009482</c:v>
                </c:pt>
                <c:pt idx="31460">
                  <c:v>2.5460000000009484</c:v>
                </c:pt>
                <c:pt idx="31461">
                  <c:v>2.5461000000009486</c:v>
                </c:pt>
                <c:pt idx="31462">
                  <c:v>2.5462000000009488</c:v>
                </c:pt>
                <c:pt idx="31463">
                  <c:v>2.546300000000949</c:v>
                </c:pt>
                <c:pt idx="31464">
                  <c:v>2.5464000000009492</c:v>
                </c:pt>
                <c:pt idx="31465">
                  <c:v>2.5465000000009494</c:v>
                </c:pt>
                <c:pt idx="31466">
                  <c:v>2.5466000000009497</c:v>
                </c:pt>
                <c:pt idx="31467">
                  <c:v>2.5467000000009499</c:v>
                </c:pt>
                <c:pt idx="31468">
                  <c:v>2.5468000000009501</c:v>
                </c:pt>
                <c:pt idx="31469">
                  <c:v>2.5469000000009503</c:v>
                </c:pt>
                <c:pt idx="31470">
                  <c:v>2.5470000000009505</c:v>
                </c:pt>
                <c:pt idx="31471">
                  <c:v>2.5471000000009507</c:v>
                </c:pt>
                <c:pt idx="31472">
                  <c:v>2.5472000000009509</c:v>
                </c:pt>
                <c:pt idx="31473">
                  <c:v>2.5473000000009511</c:v>
                </c:pt>
                <c:pt idx="31474">
                  <c:v>2.5474000000009513</c:v>
                </c:pt>
                <c:pt idx="31475">
                  <c:v>2.5475000000009516</c:v>
                </c:pt>
                <c:pt idx="31476">
                  <c:v>2.5476000000009518</c:v>
                </c:pt>
                <c:pt idx="31477">
                  <c:v>2.547700000000952</c:v>
                </c:pt>
                <c:pt idx="31478">
                  <c:v>2.5478000000009522</c:v>
                </c:pt>
                <c:pt idx="31479">
                  <c:v>2.5479000000009524</c:v>
                </c:pt>
                <c:pt idx="31480">
                  <c:v>2.5480000000009526</c:v>
                </c:pt>
                <c:pt idx="31481">
                  <c:v>2.5481000000009528</c:v>
                </c:pt>
                <c:pt idx="31482">
                  <c:v>2.548200000000953</c:v>
                </c:pt>
                <c:pt idx="31483">
                  <c:v>2.5483000000009532</c:v>
                </c:pt>
                <c:pt idx="31484">
                  <c:v>2.5484000000009535</c:v>
                </c:pt>
                <c:pt idx="31485">
                  <c:v>2.5485000000009537</c:v>
                </c:pt>
                <c:pt idx="31486">
                  <c:v>2.5486000000009539</c:v>
                </c:pt>
                <c:pt idx="31487">
                  <c:v>2.5487000000009541</c:v>
                </c:pt>
                <c:pt idx="31488">
                  <c:v>2.5488000000009543</c:v>
                </c:pt>
                <c:pt idx="31489">
                  <c:v>2.5489000000009545</c:v>
                </c:pt>
                <c:pt idx="31490">
                  <c:v>2.5490000000009547</c:v>
                </c:pt>
                <c:pt idx="31491">
                  <c:v>2.5491000000009549</c:v>
                </c:pt>
                <c:pt idx="31492">
                  <c:v>2.5492000000009551</c:v>
                </c:pt>
                <c:pt idx="31493">
                  <c:v>2.5493000000009554</c:v>
                </c:pt>
                <c:pt idx="31494">
                  <c:v>2.5494000000009556</c:v>
                </c:pt>
                <c:pt idx="31495">
                  <c:v>2.5495000000009558</c:v>
                </c:pt>
                <c:pt idx="31496">
                  <c:v>2.549600000000956</c:v>
                </c:pt>
                <c:pt idx="31497">
                  <c:v>2.5497000000009562</c:v>
                </c:pt>
                <c:pt idx="31498">
                  <c:v>2.5498000000009564</c:v>
                </c:pt>
                <c:pt idx="31499">
                  <c:v>2.5499000000009566</c:v>
                </c:pt>
                <c:pt idx="31500">
                  <c:v>2.5500000000009568</c:v>
                </c:pt>
                <c:pt idx="31501">
                  <c:v>2.550100000000957</c:v>
                </c:pt>
                <c:pt idx="31502">
                  <c:v>2.5502000000009573</c:v>
                </c:pt>
                <c:pt idx="31503">
                  <c:v>2.5503000000009575</c:v>
                </c:pt>
                <c:pt idx="31504">
                  <c:v>2.5504000000009577</c:v>
                </c:pt>
                <c:pt idx="31505">
                  <c:v>2.5505000000009579</c:v>
                </c:pt>
                <c:pt idx="31506">
                  <c:v>2.5506000000009581</c:v>
                </c:pt>
                <c:pt idx="31507">
                  <c:v>2.5507000000009583</c:v>
                </c:pt>
                <c:pt idx="31508">
                  <c:v>2.5508000000009585</c:v>
                </c:pt>
                <c:pt idx="31509">
                  <c:v>2.5509000000009587</c:v>
                </c:pt>
                <c:pt idx="31510">
                  <c:v>2.5510000000009589</c:v>
                </c:pt>
                <c:pt idx="31511">
                  <c:v>2.5511000000009592</c:v>
                </c:pt>
                <c:pt idx="31512">
                  <c:v>2.5512000000009594</c:v>
                </c:pt>
                <c:pt idx="31513">
                  <c:v>2.5513000000009596</c:v>
                </c:pt>
                <c:pt idx="31514">
                  <c:v>2.5514000000009598</c:v>
                </c:pt>
                <c:pt idx="31515">
                  <c:v>2.55150000000096</c:v>
                </c:pt>
                <c:pt idx="31516">
                  <c:v>2.5516000000009602</c:v>
                </c:pt>
                <c:pt idx="31517">
                  <c:v>2.5517000000009604</c:v>
                </c:pt>
                <c:pt idx="31518">
                  <c:v>2.5518000000009606</c:v>
                </c:pt>
                <c:pt idx="31519">
                  <c:v>2.5519000000009608</c:v>
                </c:pt>
                <c:pt idx="31520">
                  <c:v>2.5520000000009611</c:v>
                </c:pt>
                <c:pt idx="31521">
                  <c:v>2.5521000000009613</c:v>
                </c:pt>
                <c:pt idx="31522">
                  <c:v>2.5522000000009615</c:v>
                </c:pt>
                <c:pt idx="31523">
                  <c:v>2.5523000000009617</c:v>
                </c:pt>
                <c:pt idx="31524">
                  <c:v>2.5524000000009619</c:v>
                </c:pt>
                <c:pt idx="31525">
                  <c:v>2.5525000000009621</c:v>
                </c:pt>
                <c:pt idx="31526">
                  <c:v>2.5526000000009623</c:v>
                </c:pt>
                <c:pt idx="31527">
                  <c:v>2.5527000000009625</c:v>
                </c:pt>
                <c:pt idx="31528">
                  <c:v>2.5528000000009627</c:v>
                </c:pt>
                <c:pt idx="31529">
                  <c:v>2.552900000000963</c:v>
                </c:pt>
                <c:pt idx="31530">
                  <c:v>2.5530000000009632</c:v>
                </c:pt>
                <c:pt idx="31531">
                  <c:v>2.5531000000009634</c:v>
                </c:pt>
                <c:pt idx="31532">
                  <c:v>2.5532000000009636</c:v>
                </c:pt>
                <c:pt idx="31533">
                  <c:v>2.5533000000009638</c:v>
                </c:pt>
                <c:pt idx="31534">
                  <c:v>2.553400000000964</c:v>
                </c:pt>
                <c:pt idx="31535">
                  <c:v>2.5535000000009642</c:v>
                </c:pt>
                <c:pt idx="31536">
                  <c:v>2.5536000000009644</c:v>
                </c:pt>
                <c:pt idx="31537">
                  <c:v>2.5537000000009646</c:v>
                </c:pt>
                <c:pt idx="31538">
                  <c:v>2.5538000000009649</c:v>
                </c:pt>
                <c:pt idx="31539">
                  <c:v>2.5539000000009651</c:v>
                </c:pt>
                <c:pt idx="31540">
                  <c:v>2.5540000000009653</c:v>
                </c:pt>
                <c:pt idx="31541">
                  <c:v>2.5541000000009655</c:v>
                </c:pt>
                <c:pt idx="31542">
                  <c:v>2.5542000000009657</c:v>
                </c:pt>
                <c:pt idx="31543">
                  <c:v>2.5543000000009659</c:v>
                </c:pt>
                <c:pt idx="31544">
                  <c:v>2.5544000000009661</c:v>
                </c:pt>
                <c:pt idx="31545">
                  <c:v>2.5545000000009663</c:v>
                </c:pt>
                <c:pt idx="31546">
                  <c:v>2.5546000000009665</c:v>
                </c:pt>
                <c:pt idx="31547">
                  <c:v>2.5547000000009668</c:v>
                </c:pt>
                <c:pt idx="31548">
                  <c:v>2.554800000000967</c:v>
                </c:pt>
                <c:pt idx="31549">
                  <c:v>2.5549000000009672</c:v>
                </c:pt>
                <c:pt idx="31550">
                  <c:v>2.5550000000009674</c:v>
                </c:pt>
                <c:pt idx="31551">
                  <c:v>2.5551000000009676</c:v>
                </c:pt>
                <c:pt idx="31552">
                  <c:v>2.5552000000009678</c:v>
                </c:pt>
                <c:pt idx="31553">
                  <c:v>2.555300000000968</c:v>
                </c:pt>
                <c:pt idx="31554">
                  <c:v>2.5554000000009682</c:v>
                </c:pt>
                <c:pt idx="31555">
                  <c:v>2.5555000000009684</c:v>
                </c:pt>
                <c:pt idx="31556">
                  <c:v>2.5556000000009687</c:v>
                </c:pt>
                <c:pt idx="31557">
                  <c:v>2.5557000000009689</c:v>
                </c:pt>
                <c:pt idx="31558">
                  <c:v>2.5558000000009691</c:v>
                </c:pt>
                <c:pt idx="31559">
                  <c:v>2.5559000000009693</c:v>
                </c:pt>
                <c:pt idx="31560">
                  <c:v>2.5560000000009695</c:v>
                </c:pt>
                <c:pt idx="31561">
                  <c:v>2.5561000000009697</c:v>
                </c:pt>
                <c:pt idx="31562">
                  <c:v>2.5562000000009699</c:v>
                </c:pt>
                <c:pt idx="31563">
                  <c:v>2.5563000000009701</c:v>
                </c:pt>
                <c:pt idx="31564">
                  <c:v>2.5564000000009703</c:v>
                </c:pt>
                <c:pt idx="31565">
                  <c:v>2.5565000000009706</c:v>
                </c:pt>
                <c:pt idx="31566">
                  <c:v>2.5566000000009708</c:v>
                </c:pt>
                <c:pt idx="31567">
                  <c:v>2.556700000000971</c:v>
                </c:pt>
                <c:pt idx="31568">
                  <c:v>2.5568000000009712</c:v>
                </c:pt>
                <c:pt idx="31569">
                  <c:v>2.5569000000009714</c:v>
                </c:pt>
                <c:pt idx="31570">
                  <c:v>2.5570000000009716</c:v>
                </c:pt>
                <c:pt idx="31571">
                  <c:v>2.5571000000009718</c:v>
                </c:pt>
                <c:pt idx="31572">
                  <c:v>2.557200000000972</c:v>
                </c:pt>
                <c:pt idx="31573">
                  <c:v>2.5573000000009722</c:v>
                </c:pt>
                <c:pt idx="31574">
                  <c:v>2.5574000000009725</c:v>
                </c:pt>
                <c:pt idx="31575">
                  <c:v>2.5575000000009727</c:v>
                </c:pt>
                <c:pt idx="31576">
                  <c:v>2.5576000000009729</c:v>
                </c:pt>
                <c:pt idx="31577">
                  <c:v>2.5577000000009731</c:v>
                </c:pt>
                <c:pt idx="31578">
                  <c:v>2.5578000000009733</c:v>
                </c:pt>
                <c:pt idx="31579">
                  <c:v>2.5579000000009735</c:v>
                </c:pt>
                <c:pt idx="31580">
                  <c:v>2.5580000000009737</c:v>
                </c:pt>
                <c:pt idx="31581">
                  <c:v>2.5581000000009739</c:v>
                </c:pt>
                <c:pt idx="31582">
                  <c:v>2.5582000000009741</c:v>
                </c:pt>
                <c:pt idx="31583">
                  <c:v>2.5583000000009744</c:v>
                </c:pt>
                <c:pt idx="31584">
                  <c:v>2.5584000000009746</c:v>
                </c:pt>
                <c:pt idx="31585">
                  <c:v>2.5585000000009748</c:v>
                </c:pt>
                <c:pt idx="31586">
                  <c:v>2.558600000000975</c:v>
                </c:pt>
                <c:pt idx="31587">
                  <c:v>2.5587000000009752</c:v>
                </c:pt>
                <c:pt idx="31588">
                  <c:v>2.5588000000009754</c:v>
                </c:pt>
                <c:pt idx="31589">
                  <c:v>2.5589000000009756</c:v>
                </c:pt>
                <c:pt idx="31590">
                  <c:v>2.5590000000009758</c:v>
                </c:pt>
                <c:pt idx="31591">
                  <c:v>2.559100000000976</c:v>
                </c:pt>
                <c:pt idx="31592">
                  <c:v>2.5592000000009762</c:v>
                </c:pt>
                <c:pt idx="31593">
                  <c:v>2.5593000000009765</c:v>
                </c:pt>
                <c:pt idx="31594">
                  <c:v>2.5594000000009767</c:v>
                </c:pt>
                <c:pt idx="31595">
                  <c:v>2.5595000000009769</c:v>
                </c:pt>
                <c:pt idx="31596">
                  <c:v>2.5596000000009771</c:v>
                </c:pt>
                <c:pt idx="31597">
                  <c:v>2.5597000000009773</c:v>
                </c:pt>
                <c:pt idx="31598">
                  <c:v>2.5598000000009775</c:v>
                </c:pt>
                <c:pt idx="31599">
                  <c:v>2.5599000000009777</c:v>
                </c:pt>
                <c:pt idx="31600">
                  <c:v>2.5600000000009779</c:v>
                </c:pt>
                <c:pt idx="31601">
                  <c:v>2.5601000000009781</c:v>
                </c:pt>
                <c:pt idx="31602">
                  <c:v>2.5602000000009784</c:v>
                </c:pt>
                <c:pt idx="31603">
                  <c:v>2.5603000000009786</c:v>
                </c:pt>
                <c:pt idx="31604">
                  <c:v>2.5604000000009788</c:v>
                </c:pt>
                <c:pt idx="31605">
                  <c:v>2.560500000000979</c:v>
                </c:pt>
                <c:pt idx="31606">
                  <c:v>2.5606000000009792</c:v>
                </c:pt>
                <c:pt idx="31607">
                  <c:v>2.5607000000009794</c:v>
                </c:pt>
                <c:pt idx="31608">
                  <c:v>2.5608000000009796</c:v>
                </c:pt>
                <c:pt idx="31609">
                  <c:v>2.5609000000009798</c:v>
                </c:pt>
                <c:pt idx="31610">
                  <c:v>2.56100000000098</c:v>
                </c:pt>
                <c:pt idx="31611">
                  <c:v>2.5611000000009803</c:v>
                </c:pt>
                <c:pt idx="31612">
                  <c:v>2.5612000000009805</c:v>
                </c:pt>
                <c:pt idx="31613">
                  <c:v>2.5613000000009807</c:v>
                </c:pt>
                <c:pt idx="31614">
                  <c:v>2.5614000000009809</c:v>
                </c:pt>
                <c:pt idx="31615">
                  <c:v>2.5615000000009811</c:v>
                </c:pt>
                <c:pt idx="31616">
                  <c:v>2.5616000000009813</c:v>
                </c:pt>
                <c:pt idx="31617">
                  <c:v>2.5617000000009815</c:v>
                </c:pt>
                <c:pt idx="31618">
                  <c:v>2.5618000000009817</c:v>
                </c:pt>
                <c:pt idx="31619">
                  <c:v>2.5619000000009819</c:v>
                </c:pt>
                <c:pt idx="31620">
                  <c:v>2.5620000000009822</c:v>
                </c:pt>
                <c:pt idx="31621">
                  <c:v>2.5621000000009824</c:v>
                </c:pt>
                <c:pt idx="31622">
                  <c:v>2.5622000000009826</c:v>
                </c:pt>
                <c:pt idx="31623">
                  <c:v>2.5623000000009828</c:v>
                </c:pt>
                <c:pt idx="31624">
                  <c:v>2.562400000000983</c:v>
                </c:pt>
                <c:pt idx="31625">
                  <c:v>2.5625000000009832</c:v>
                </c:pt>
                <c:pt idx="31626">
                  <c:v>2.5626000000009834</c:v>
                </c:pt>
                <c:pt idx="31627">
                  <c:v>2.5627000000009836</c:v>
                </c:pt>
                <c:pt idx="31628">
                  <c:v>2.5628000000009838</c:v>
                </c:pt>
                <c:pt idx="31629">
                  <c:v>2.5629000000009841</c:v>
                </c:pt>
                <c:pt idx="31630">
                  <c:v>2.5630000000009843</c:v>
                </c:pt>
                <c:pt idx="31631">
                  <c:v>2.5631000000009845</c:v>
                </c:pt>
                <c:pt idx="31632">
                  <c:v>2.5632000000009847</c:v>
                </c:pt>
                <c:pt idx="31633">
                  <c:v>2.5633000000009849</c:v>
                </c:pt>
                <c:pt idx="31634">
                  <c:v>2.5634000000009851</c:v>
                </c:pt>
                <c:pt idx="31635">
                  <c:v>2.5635000000009853</c:v>
                </c:pt>
                <c:pt idx="31636">
                  <c:v>2.5636000000009855</c:v>
                </c:pt>
                <c:pt idx="31637">
                  <c:v>2.5637000000009857</c:v>
                </c:pt>
                <c:pt idx="31638">
                  <c:v>2.563800000000986</c:v>
                </c:pt>
                <c:pt idx="31639">
                  <c:v>2.5639000000009862</c:v>
                </c:pt>
                <c:pt idx="31640">
                  <c:v>2.5640000000009864</c:v>
                </c:pt>
                <c:pt idx="31641">
                  <c:v>2.5641000000009866</c:v>
                </c:pt>
                <c:pt idx="31642">
                  <c:v>2.5642000000009868</c:v>
                </c:pt>
                <c:pt idx="31643">
                  <c:v>2.564300000000987</c:v>
                </c:pt>
                <c:pt idx="31644">
                  <c:v>2.5644000000009872</c:v>
                </c:pt>
                <c:pt idx="31645">
                  <c:v>2.5645000000009874</c:v>
                </c:pt>
                <c:pt idx="31646">
                  <c:v>2.5646000000009876</c:v>
                </c:pt>
                <c:pt idx="31647">
                  <c:v>2.5647000000009879</c:v>
                </c:pt>
                <c:pt idx="31648">
                  <c:v>2.5648000000009881</c:v>
                </c:pt>
                <c:pt idx="31649">
                  <c:v>2.5649000000009883</c:v>
                </c:pt>
                <c:pt idx="31650">
                  <c:v>2.5650000000009885</c:v>
                </c:pt>
                <c:pt idx="31651">
                  <c:v>2.5651000000009887</c:v>
                </c:pt>
                <c:pt idx="31652">
                  <c:v>2.5652000000009889</c:v>
                </c:pt>
                <c:pt idx="31653">
                  <c:v>2.5653000000009891</c:v>
                </c:pt>
                <c:pt idx="31654">
                  <c:v>2.5654000000009893</c:v>
                </c:pt>
                <c:pt idx="31655">
                  <c:v>2.5655000000009895</c:v>
                </c:pt>
                <c:pt idx="31656">
                  <c:v>2.5656000000009898</c:v>
                </c:pt>
                <c:pt idx="31657">
                  <c:v>2.56570000000099</c:v>
                </c:pt>
                <c:pt idx="31658">
                  <c:v>2.5658000000009902</c:v>
                </c:pt>
                <c:pt idx="31659">
                  <c:v>2.5659000000009904</c:v>
                </c:pt>
                <c:pt idx="31660">
                  <c:v>2.5660000000009906</c:v>
                </c:pt>
                <c:pt idx="31661">
                  <c:v>2.5661000000009908</c:v>
                </c:pt>
                <c:pt idx="31662">
                  <c:v>2.566200000000991</c:v>
                </c:pt>
                <c:pt idx="31663">
                  <c:v>2.5663000000009912</c:v>
                </c:pt>
                <c:pt idx="31664">
                  <c:v>2.5664000000009914</c:v>
                </c:pt>
                <c:pt idx="31665">
                  <c:v>2.5665000000009917</c:v>
                </c:pt>
                <c:pt idx="31666">
                  <c:v>2.5666000000009919</c:v>
                </c:pt>
                <c:pt idx="31667">
                  <c:v>2.5667000000009921</c:v>
                </c:pt>
                <c:pt idx="31668">
                  <c:v>2.5668000000009923</c:v>
                </c:pt>
                <c:pt idx="31669">
                  <c:v>2.5669000000009925</c:v>
                </c:pt>
                <c:pt idx="31670">
                  <c:v>2.5670000000009927</c:v>
                </c:pt>
                <c:pt idx="31671">
                  <c:v>2.5671000000009929</c:v>
                </c:pt>
                <c:pt idx="31672">
                  <c:v>2.5672000000009931</c:v>
                </c:pt>
                <c:pt idx="31673">
                  <c:v>2.5673000000009933</c:v>
                </c:pt>
                <c:pt idx="31674">
                  <c:v>2.5674000000009936</c:v>
                </c:pt>
                <c:pt idx="31675">
                  <c:v>2.5675000000009938</c:v>
                </c:pt>
                <c:pt idx="31676">
                  <c:v>2.567600000000994</c:v>
                </c:pt>
                <c:pt idx="31677">
                  <c:v>2.5677000000009942</c:v>
                </c:pt>
                <c:pt idx="31678">
                  <c:v>2.5678000000009944</c:v>
                </c:pt>
                <c:pt idx="31679">
                  <c:v>2.5679000000009946</c:v>
                </c:pt>
                <c:pt idx="31680">
                  <c:v>2.5680000000009948</c:v>
                </c:pt>
                <c:pt idx="31681">
                  <c:v>2.568100000000995</c:v>
                </c:pt>
                <c:pt idx="31682">
                  <c:v>2.5682000000009952</c:v>
                </c:pt>
                <c:pt idx="31683">
                  <c:v>2.5683000000009955</c:v>
                </c:pt>
                <c:pt idx="31684">
                  <c:v>2.5684000000009957</c:v>
                </c:pt>
                <c:pt idx="31685">
                  <c:v>2.5685000000009959</c:v>
                </c:pt>
                <c:pt idx="31686">
                  <c:v>2.5686000000009961</c:v>
                </c:pt>
                <c:pt idx="31687">
                  <c:v>2.5687000000009963</c:v>
                </c:pt>
                <c:pt idx="31688">
                  <c:v>2.5688000000009965</c:v>
                </c:pt>
                <c:pt idx="31689">
                  <c:v>2.5689000000009967</c:v>
                </c:pt>
                <c:pt idx="31690">
                  <c:v>2.5690000000009969</c:v>
                </c:pt>
                <c:pt idx="31691">
                  <c:v>2.5691000000009971</c:v>
                </c:pt>
                <c:pt idx="31692">
                  <c:v>2.5692000000009974</c:v>
                </c:pt>
                <c:pt idx="31693">
                  <c:v>2.5693000000009976</c:v>
                </c:pt>
                <c:pt idx="31694">
                  <c:v>2.5694000000009978</c:v>
                </c:pt>
                <c:pt idx="31695">
                  <c:v>2.569500000000998</c:v>
                </c:pt>
                <c:pt idx="31696">
                  <c:v>2.5696000000009982</c:v>
                </c:pt>
                <c:pt idx="31697">
                  <c:v>2.5697000000009984</c:v>
                </c:pt>
                <c:pt idx="31698">
                  <c:v>2.5698000000009986</c:v>
                </c:pt>
                <c:pt idx="31699">
                  <c:v>2.5699000000009988</c:v>
                </c:pt>
                <c:pt idx="31700">
                  <c:v>2.570000000000999</c:v>
                </c:pt>
                <c:pt idx="31701">
                  <c:v>2.5701000000009993</c:v>
                </c:pt>
                <c:pt idx="31702">
                  <c:v>2.5702000000009995</c:v>
                </c:pt>
                <c:pt idx="31703">
                  <c:v>2.5703000000009997</c:v>
                </c:pt>
                <c:pt idx="31704">
                  <c:v>2.5704000000009999</c:v>
                </c:pt>
                <c:pt idx="31705">
                  <c:v>2.5705000000010001</c:v>
                </c:pt>
                <c:pt idx="31706">
                  <c:v>2.5706000000010003</c:v>
                </c:pt>
                <c:pt idx="31707">
                  <c:v>2.5707000000010005</c:v>
                </c:pt>
                <c:pt idx="31708">
                  <c:v>2.5708000000010007</c:v>
                </c:pt>
                <c:pt idx="31709">
                  <c:v>2.5709000000010009</c:v>
                </c:pt>
                <c:pt idx="31710">
                  <c:v>2.5710000000010012</c:v>
                </c:pt>
                <c:pt idx="31711">
                  <c:v>2.5711000000010014</c:v>
                </c:pt>
                <c:pt idx="31712">
                  <c:v>2.5712000000010016</c:v>
                </c:pt>
                <c:pt idx="31713">
                  <c:v>2.5713000000010018</c:v>
                </c:pt>
                <c:pt idx="31714">
                  <c:v>2.571400000001002</c:v>
                </c:pt>
                <c:pt idx="31715">
                  <c:v>2.5715000000010022</c:v>
                </c:pt>
                <c:pt idx="31716">
                  <c:v>2.5716000000010024</c:v>
                </c:pt>
                <c:pt idx="31717">
                  <c:v>2.5717000000010026</c:v>
                </c:pt>
                <c:pt idx="31718">
                  <c:v>2.5718000000010028</c:v>
                </c:pt>
                <c:pt idx="31719">
                  <c:v>2.5719000000010031</c:v>
                </c:pt>
                <c:pt idx="31720">
                  <c:v>2.5720000000010033</c:v>
                </c:pt>
                <c:pt idx="31721">
                  <c:v>2.5721000000010035</c:v>
                </c:pt>
                <c:pt idx="31722">
                  <c:v>2.5722000000010037</c:v>
                </c:pt>
                <c:pt idx="31723">
                  <c:v>2.5723000000010039</c:v>
                </c:pt>
                <c:pt idx="31724">
                  <c:v>2.5724000000010041</c:v>
                </c:pt>
                <c:pt idx="31725">
                  <c:v>2.5725000000010043</c:v>
                </c:pt>
                <c:pt idx="31726">
                  <c:v>2.5726000000010045</c:v>
                </c:pt>
                <c:pt idx="31727">
                  <c:v>2.5727000000010047</c:v>
                </c:pt>
                <c:pt idx="31728">
                  <c:v>2.5728000000010049</c:v>
                </c:pt>
                <c:pt idx="31729">
                  <c:v>2.5729000000010052</c:v>
                </c:pt>
                <c:pt idx="31730">
                  <c:v>2.5730000000010054</c:v>
                </c:pt>
                <c:pt idx="31731">
                  <c:v>2.5731000000010056</c:v>
                </c:pt>
                <c:pt idx="31732">
                  <c:v>2.5732000000010058</c:v>
                </c:pt>
                <c:pt idx="31733">
                  <c:v>2.573300000001006</c:v>
                </c:pt>
                <c:pt idx="31734">
                  <c:v>2.5734000000010062</c:v>
                </c:pt>
                <c:pt idx="31735">
                  <c:v>2.5735000000010064</c:v>
                </c:pt>
                <c:pt idx="31736">
                  <c:v>2.5736000000010066</c:v>
                </c:pt>
                <c:pt idx="31737">
                  <c:v>2.5737000000010068</c:v>
                </c:pt>
                <c:pt idx="31738">
                  <c:v>2.5738000000010071</c:v>
                </c:pt>
                <c:pt idx="31739">
                  <c:v>2.5739000000010073</c:v>
                </c:pt>
                <c:pt idx="31740">
                  <c:v>2.5740000000010075</c:v>
                </c:pt>
                <c:pt idx="31741">
                  <c:v>2.5741000000010077</c:v>
                </c:pt>
                <c:pt idx="31742">
                  <c:v>2.5742000000010079</c:v>
                </c:pt>
                <c:pt idx="31743">
                  <c:v>2.5743000000010081</c:v>
                </c:pt>
                <c:pt idx="31744">
                  <c:v>2.5744000000010083</c:v>
                </c:pt>
                <c:pt idx="31745">
                  <c:v>2.5745000000010085</c:v>
                </c:pt>
                <c:pt idx="31746">
                  <c:v>2.5746000000010087</c:v>
                </c:pt>
                <c:pt idx="31747">
                  <c:v>2.574700000001009</c:v>
                </c:pt>
                <c:pt idx="31748">
                  <c:v>2.5748000000010092</c:v>
                </c:pt>
                <c:pt idx="31749">
                  <c:v>2.5749000000010094</c:v>
                </c:pt>
                <c:pt idx="31750">
                  <c:v>2.5750000000010096</c:v>
                </c:pt>
                <c:pt idx="31751">
                  <c:v>2.5751000000010098</c:v>
                </c:pt>
                <c:pt idx="31752">
                  <c:v>2.57520000000101</c:v>
                </c:pt>
                <c:pt idx="31753">
                  <c:v>2.5753000000010102</c:v>
                </c:pt>
                <c:pt idx="31754">
                  <c:v>2.5754000000010104</c:v>
                </c:pt>
                <c:pt idx="31755">
                  <c:v>2.5755000000010106</c:v>
                </c:pt>
                <c:pt idx="31756">
                  <c:v>2.5756000000010109</c:v>
                </c:pt>
                <c:pt idx="31757">
                  <c:v>2.5757000000010111</c:v>
                </c:pt>
                <c:pt idx="31758">
                  <c:v>2.5758000000010113</c:v>
                </c:pt>
                <c:pt idx="31759">
                  <c:v>2.5759000000010115</c:v>
                </c:pt>
                <c:pt idx="31760">
                  <c:v>2.5760000000010117</c:v>
                </c:pt>
                <c:pt idx="31761">
                  <c:v>2.5761000000010119</c:v>
                </c:pt>
                <c:pt idx="31762">
                  <c:v>2.5762000000010121</c:v>
                </c:pt>
                <c:pt idx="31763">
                  <c:v>2.5763000000010123</c:v>
                </c:pt>
                <c:pt idx="31764">
                  <c:v>2.5764000000010125</c:v>
                </c:pt>
                <c:pt idx="31765">
                  <c:v>2.5765000000010128</c:v>
                </c:pt>
                <c:pt idx="31766">
                  <c:v>2.576600000001013</c:v>
                </c:pt>
                <c:pt idx="31767">
                  <c:v>2.5767000000010132</c:v>
                </c:pt>
                <c:pt idx="31768">
                  <c:v>2.5768000000010134</c:v>
                </c:pt>
                <c:pt idx="31769">
                  <c:v>2.5769000000010136</c:v>
                </c:pt>
                <c:pt idx="31770">
                  <c:v>2.5770000000010138</c:v>
                </c:pt>
                <c:pt idx="31771">
                  <c:v>2.577100000001014</c:v>
                </c:pt>
                <c:pt idx="31772">
                  <c:v>2.5772000000010142</c:v>
                </c:pt>
                <c:pt idx="31773">
                  <c:v>2.5773000000010144</c:v>
                </c:pt>
                <c:pt idx="31774">
                  <c:v>2.5774000000010147</c:v>
                </c:pt>
                <c:pt idx="31775">
                  <c:v>2.5775000000010149</c:v>
                </c:pt>
                <c:pt idx="31776">
                  <c:v>2.5776000000010151</c:v>
                </c:pt>
                <c:pt idx="31777">
                  <c:v>2.5777000000010153</c:v>
                </c:pt>
                <c:pt idx="31778">
                  <c:v>2.5778000000010155</c:v>
                </c:pt>
                <c:pt idx="31779">
                  <c:v>2.5779000000010157</c:v>
                </c:pt>
                <c:pt idx="31780">
                  <c:v>2.5780000000010159</c:v>
                </c:pt>
                <c:pt idx="31781">
                  <c:v>2.5781000000010161</c:v>
                </c:pt>
                <c:pt idx="31782">
                  <c:v>2.5782000000010163</c:v>
                </c:pt>
                <c:pt idx="31783">
                  <c:v>2.5783000000010166</c:v>
                </c:pt>
                <c:pt idx="31784">
                  <c:v>2.5784000000010168</c:v>
                </c:pt>
                <c:pt idx="31785">
                  <c:v>2.578500000001017</c:v>
                </c:pt>
                <c:pt idx="31786">
                  <c:v>2.5786000000010172</c:v>
                </c:pt>
                <c:pt idx="31787">
                  <c:v>2.5787000000010174</c:v>
                </c:pt>
                <c:pt idx="31788">
                  <c:v>2.5788000000010176</c:v>
                </c:pt>
                <c:pt idx="31789">
                  <c:v>2.5789000000010178</c:v>
                </c:pt>
                <c:pt idx="31790">
                  <c:v>2.579000000001018</c:v>
                </c:pt>
                <c:pt idx="31791">
                  <c:v>2.5791000000010182</c:v>
                </c:pt>
                <c:pt idx="31792">
                  <c:v>2.5792000000010185</c:v>
                </c:pt>
                <c:pt idx="31793">
                  <c:v>2.5793000000010187</c:v>
                </c:pt>
                <c:pt idx="31794">
                  <c:v>2.5794000000010189</c:v>
                </c:pt>
                <c:pt idx="31795">
                  <c:v>2.5795000000010191</c:v>
                </c:pt>
                <c:pt idx="31796">
                  <c:v>2.5796000000010193</c:v>
                </c:pt>
                <c:pt idx="31797">
                  <c:v>2.5797000000010195</c:v>
                </c:pt>
                <c:pt idx="31798">
                  <c:v>2.5798000000010197</c:v>
                </c:pt>
                <c:pt idx="31799">
                  <c:v>2.5799000000010199</c:v>
                </c:pt>
                <c:pt idx="31800">
                  <c:v>2.5800000000010201</c:v>
                </c:pt>
                <c:pt idx="31801">
                  <c:v>2.5801000000010204</c:v>
                </c:pt>
                <c:pt idx="31802">
                  <c:v>2.5802000000010206</c:v>
                </c:pt>
                <c:pt idx="31803">
                  <c:v>2.5803000000010208</c:v>
                </c:pt>
                <c:pt idx="31804">
                  <c:v>2.580400000001021</c:v>
                </c:pt>
                <c:pt idx="31805">
                  <c:v>2.5805000000010212</c:v>
                </c:pt>
                <c:pt idx="31806">
                  <c:v>2.5806000000010214</c:v>
                </c:pt>
                <c:pt idx="31807">
                  <c:v>2.5807000000010216</c:v>
                </c:pt>
                <c:pt idx="31808">
                  <c:v>2.5808000000010218</c:v>
                </c:pt>
                <c:pt idx="31809">
                  <c:v>2.580900000001022</c:v>
                </c:pt>
                <c:pt idx="31810">
                  <c:v>2.5810000000010223</c:v>
                </c:pt>
                <c:pt idx="31811">
                  <c:v>2.5811000000010225</c:v>
                </c:pt>
                <c:pt idx="31812">
                  <c:v>2.5812000000010227</c:v>
                </c:pt>
                <c:pt idx="31813">
                  <c:v>2.5813000000010229</c:v>
                </c:pt>
                <c:pt idx="31814">
                  <c:v>2.5814000000010231</c:v>
                </c:pt>
                <c:pt idx="31815">
                  <c:v>2.5815000000010233</c:v>
                </c:pt>
                <c:pt idx="31816">
                  <c:v>2.5816000000010235</c:v>
                </c:pt>
                <c:pt idx="31817">
                  <c:v>2.5817000000010237</c:v>
                </c:pt>
                <c:pt idx="31818">
                  <c:v>2.5818000000010239</c:v>
                </c:pt>
                <c:pt idx="31819">
                  <c:v>2.5819000000010242</c:v>
                </c:pt>
                <c:pt idx="31820">
                  <c:v>2.5820000000010244</c:v>
                </c:pt>
                <c:pt idx="31821">
                  <c:v>2.5821000000010246</c:v>
                </c:pt>
                <c:pt idx="31822">
                  <c:v>2.5822000000010248</c:v>
                </c:pt>
                <c:pt idx="31823">
                  <c:v>2.582300000001025</c:v>
                </c:pt>
                <c:pt idx="31824">
                  <c:v>2.5824000000010252</c:v>
                </c:pt>
                <c:pt idx="31825">
                  <c:v>2.5825000000010254</c:v>
                </c:pt>
                <c:pt idx="31826">
                  <c:v>2.5826000000010256</c:v>
                </c:pt>
                <c:pt idx="31827">
                  <c:v>2.5827000000010258</c:v>
                </c:pt>
                <c:pt idx="31828">
                  <c:v>2.5828000000010261</c:v>
                </c:pt>
                <c:pt idx="31829">
                  <c:v>2.5829000000010263</c:v>
                </c:pt>
                <c:pt idx="31830">
                  <c:v>2.5830000000010265</c:v>
                </c:pt>
                <c:pt idx="31831">
                  <c:v>2.5831000000010267</c:v>
                </c:pt>
                <c:pt idx="31832">
                  <c:v>2.5832000000010269</c:v>
                </c:pt>
                <c:pt idx="31833">
                  <c:v>2.5833000000010271</c:v>
                </c:pt>
                <c:pt idx="31834">
                  <c:v>2.5834000000010273</c:v>
                </c:pt>
                <c:pt idx="31835">
                  <c:v>2.5835000000010275</c:v>
                </c:pt>
                <c:pt idx="31836">
                  <c:v>2.5836000000010277</c:v>
                </c:pt>
                <c:pt idx="31837">
                  <c:v>2.583700000001028</c:v>
                </c:pt>
                <c:pt idx="31838">
                  <c:v>2.5838000000010282</c:v>
                </c:pt>
                <c:pt idx="31839">
                  <c:v>2.5839000000010284</c:v>
                </c:pt>
                <c:pt idx="31840">
                  <c:v>2.5840000000010286</c:v>
                </c:pt>
                <c:pt idx="31841">
                  <c:v>2.5841000000010288</c:v>
                </c:pt>
                <c:pt idx="31842">
                  <c:v>2.584200000001029</c:v>
                </c:pt>
                <c:pt idx="31843">
                  <c:v>2.5843000000010292</c:v>
                </c:pt>
                <c:pt idx="31844">
                  <c:v>2.5844000000010294</c:v>
                </c:pt>
                <c:pt idx="31845">
                  <c:v>2.5845000000010296</c:v>
                </c:pt>
                <c:pt idx="31846">
                  <c:v>2.5846000000010299</c:v>
                </c:pt>
                <c:pt idx="31847">
                  <c:v>2.5847000000010301</c:v>
                </c:pt>
                <c:pt idx="31848">
                  <c:v>2.5848000000010303</c:v>
                </c:pt>
                <c:pt idx="31849">
                  <c:v>2.5849000000010305</c:v>
                </c:pt>
                <c:pt idx="31850">
                  <c:v>2.5850000000010307</c:v>
                </c:pt>
                <c:pt idx="31851">
                  <c:v>2.5851000000010309</c:v>
                </c:pt>
                <c:pt idx="31852">
                  <c:v>2.5852000000010311</c:v>
                </c:pt>
                <c:pt idx="31853">
                  <c:v>2.5853000000010313</c:v>
                </c:pt>
                <c:pt idx="31854">
                  <c:v>2.5854000000010315</c:v>
                </c:pt>
                <c:pt idx="31855">
                  <c:v>2.5855000000010318</c:v>
                </c:pt>
                <c:pt idx="31856">
                  <c:v>2.585600000001032</c:v>
                </c:pt>
                <c:pt idx="31857">
                  <c:v>2.5857000000010322</c:v>
                </c:pt>
                <c:pt idx="31858">
                  <c:v>2.5858000000010324</c:v>
                </c:pt>
                <c:pt idx="31859">
                  <c:v>2.5859000000010326</c:v>
                </c:pt>
                <c:pt idx="31860">
                  <c:v>2.5860000000010328</c:v>
                </c:pt>
                <c:pt idx="31861">
                  <c:v>2.586100000001033</c:v>
                </c:pt>
                <c:pt idx="31862">
                  <c:v>2.5862000000010332</c:v>
                </c:pt>
                <c:pt idx="31863">
                  <c:v>2.5863000000010334</c:v>
                </c:pt>
                <c:pt idx="31864">
                  <c:v>2.5864000000010336</c:v>
                </c:pt>
                <c:pt idx="31865">
                  <c:v>2.5865000000010339</c:v>
                </c:pt>
                <c:pt idx="31866">
                  <c:v>2.5866000000010341</c:v>
                </c:pt>
                <c:pt idx="31867">
                  <c:v>2.5867000000010343</c:v>
                </c:pt>
                <c:pt idx="31868">
                  <c:v>2.5868000000010345</c:v>
                </c:pt>
                <c:pt idx="31869">
                  <c:v>2.5869000000010347</c:v>
                </c:pt>
                <c:pt idx="31870">
                  <c:v>2.5870000000010349</c:v>
                </c:pt>
                <c:pt idx="31871">
                  <c:v>2.5871000000010351</c:v>
                </c:pt>
                <c:pt idx="31872">
                  <c:v>2.5872000000010353</c:v>
                </c:pt>
                <c:pt idx="31873">
                  <c:v>2.5873000000010355</c:v>
                </c:pt>
                <c:pt idx="31874">
                  <c:v>2.5874000000010358</c:v>
                </c:pt>
                <c:pt idx="31875">
                  <c:v>2.587500000001036</c:v>
                </c:pt>
                <c:pt idx="31876">
                  <c:v>2.5876000000010362</c:v>
                </c:pt>
                <c:pt idx="31877">
                  <c:v>2.5877000000010364</c:v>
                </c:pt>
                <c:pt idx="31878">
                  <c:v>2.5878000000010366</c:v>
                </c:pt>
                <c:pt idx="31879">
                  <c:v>2.5879000000010368</c:v>
                </c:pt>
                <c:pt idx="31880">
                  <c:v>2.588000000001037</c:v>
                </c:pt>
                <c:pt idx="31881">
                  <c:v>2.5881000000010372</c:v>
                </c:pt>
                <c:pt idx="31882">
                  <c:v>2.5882000000010374</c:v>
                </c:pt>
                <c:pt idx="31883">
                  <c:v>2.5883000000010377</c:v>
                </c:pt>
                <c:pt idx="31884">
                  <c:v>2.5884000000010379</c:v>
                </c:pt>
                <c:pt idx="31885">
                  <c:v>2.5885000000010381</c:v>
                </c:pt>
                <c:pt idx="31886">
                  <c:v>2.5886000000010383</c:v>
                </c:pt>
                <c:pt idx="31887">
                  <c:v>2.5887000000010385</c:v>
                </c:pt>
                <c:pt idx="31888">
                  <c:v>2.5888000000010387</c:v>
                </c:pt>
                <c:pt idx="31889">
                  <c:v>2.5889000000010389</c:v>
                </c:pt>
                <c:pt idx="31890">
                  <c:v>2.5890000000010391</c:v>
                </c:pt>
                <c:pt idx="31891">
                  <c:v>2.5891000000010393</c:v>
                </c:pt>
                <c:pt idx="31892">
                  <c:v>2.5892000000010396</c:v>
                </c:pt>
                <c:pt idx="31893">
                  <c:v>2.5893000000010398</c:v>
                </c:pt>
                <c:pt idx="31894">
                  <c:v>2.58940000000104</c:v>
                </c:pt>
                <c:pt idx="31895">
                  <c:v>2.5895000000010402</c:v>
                </c:pt>
                <c:pt idx="31896">
                  <c:v>2.5896000000010404</c:v>
                </c:pt>
                <c:pt idx="31897">
                  <c:v>2.5897000000010406</c:v>
                </c:pt>
                <c:pt idx="31898">
                  <c:v>2.5898000000010408</c:v>
                </c:pt>
                <c:pt idx="31899">
                  <c:v>2.589900000001041</c:v>
                </c:pt>
                <c:pt idx="31900">
                  <c:v>2.5900000000010412</c:v>
                </c:pt>
                <c:pt idx="31901">
                  <c:v>2.5901000000010415</c:v>
                </c:pt>
                <c:pt idx="31902">
                  <c:v>2.5902000000010417</c:v>
                </c:pt>
                <c:pt idx="31903">
                  <c:v>2.5903000000010419</c:v>
                </c:pt>
                <c:pt idx="31904">
                  <c:v>2.5904000000010421</c:v>
                </c:pt>
                <c:pt idx="31905">
                  <c:v>2.5905000000010423</c:v>
                </c:pt>
                <c:pt idx="31906">
                  <c:v>2.5906000000010425</c:v>
                </c:pt>
                <c:pt idx="31907">
                  <c:v>2.5907000000010427</c:v>
                </c:pt>
                <c:pt idx="31908">
                  <c:v>2.5908000000010429</c:v>
                </c:pt>
                <c:pt idx="31909">
                  <c:v>2.5909000000010431</c:v>
                </c:pt>
                <c:pt idx="31910">
                  <c:v>2.5910000000010434</c:v>
                </c:pt>
                <c:pt idx="31911">
                  <c:v>2.5911000000010436</c:v>
                </c:pt>
                <c:pt idx="31912">
                  <c:v>2.5912000000010438</c:v>
                </c:pt>
                <c:pt idx="31913">
                  <c:v>2.591300000001044</c:v>
                </c:pt>
                <c:pt idx="31914">
                  <c:v>2.5914000000010442</c:v>
                </c:pt>
                <c:pt idx="31915">
                  <c:v>2.5915000000010444</c:v>
                </c:pt>
                <c:pt idx="31916">
                  <c:v>2.5916000000010446</c:v>
                </c:pt>
                <c:pt idx="31917">
                  <c:v>2.5917000000010448</c:v>
                </c:pt>
                <c:pt idx="31918">
                  <c:v>2.591800000001045</c:v>
                </c:pt>
                <c:pt idx="31919">
                  <c:v>2.5919000000010453</c:v>
                </c:pt>
                <c:pt idx="31920">
                  <c:v>2.5920000000010455</c:v>
                </c:pt>
                <c:pt idx="31921">
                  <c:v>2.5921000000010457</c:v>
                </c:pt>
                <c:pt idx="31922">
                  <c:v>2.5922000000010459</c:v>
                </c:pt>
                <c:pt idx="31923">
                  <c:v>2.5923000000010461</c:v>
                </c:pt>
                <c:pt idx="31924">
                  <c:v>2.5924000000010463</c:v>
                </c:pt>
                <c:pt idx="31925">
                  <c:v>2.5925000000010465</c:v>
                </c:pt>
                <c:pt idx="31926">
                  <c:v>2.5926000000010467</c:v>
                </c:pt>
                <c:pt idx="31927">
                  <c:v>2.5927000000010469</c:v>
                </c:pt>
                <c:pt idx="31928">
                  <c:v>2.5928000000010472</c:v>
                </c:pt>
                <c:pt idx="31929">
                  <c:v>2.5929000000010474</c:v>
                </c:pt>
                <c:pt idx="31930">
                  <c:v>2.5930000000010476</c:v>
                </c:pt>
                <c:pt idx="31931">
                  <c:v>2.5931000000010478</c:v>
                </c:pt>
                <c:pt idx="31932">
                  <c:v>2.593200000001048</c:v>
                </c:pt>
                <c:pt idx="31933">
                  <c:v>2.5933000000010482</c:v>
                </c:pt>
                <c:pt idx="31934">
                  <c:v>2.5934000000010484</c:v>
                </c:pt>
                <c:pt idx="31935">
                  <c:v>2.5935000000010486</c:v>
                </c:pt>
                <c:pt idx="31936">
                  <c:v>2.5936000000010488</c:v>
                </c:pt>
                <c:pt idx="31937">
                  <c:v>2.5937000000010491</c:v>
                </c:pt>
                <c:pt idx="31938">
                  <c:v>2.5938000000010493</c:v>
                </c:pt>
                <c:pt idx="31939">
                  <c:v>2.5939000000010495</c:v>
                </c:pt>
                <c:pt idx="31940">
                  <c:v>2.5940000000010497</c:v>
                </c:pt>
                <c:pt idx="31941">
                  <c:v>2.5941000000010499</c:v>
                </c:pt>
                <c:pt idx="31942">
                  <c:v>2.5942000000010501</c:v>
                </c:pt>
                <c:pt idx="31943">
                  <c:v>2.5943000000010503</c:v>
                </c:pt>
                <c:pt idx="31944">
                  <c:v>2.5944000000010505</c:v>
                </c:pt>
                <c:pt idx="31945">
                  <c:v>2.5945000000010507</c:v>
                </c:pt>
                <c:pt idx="31946">
                  <c:v>2.594600000001051</c:v>
                </c:pt>
                <c:pt idx="31947">
                  <c:v>2.5947000000010512</c:v>
                </c:pt>
                <c:pt idx="31948">
                  <c:v>2.5948000000010514</c:v>
                </c:pt>
                <c:pt idx="31949">
                  <c:v>2.5949000000010516</c:v>
                </c:pt>
                <c:pt idx="31950">
                  <c:v>2.5950000000010518</c:v>
                </c:pt>
                <c:pt idx="31951">
                  <c:v>2.595100000001052</c:v>
                </c:pt>
                <c:pt idx="31952">
                  <c:v>2.5952000000010522</c:v>
                </c:pt>
                <c:pt idx="31953">
                  <c:v>2.5953000000010524</c:v>
                </c:pt>
                <c:pt idx="31954">
                  <c:v>2.5954000000010526</c:v>
                </c:pt>
                <c:pt idx="31955">
                  <c:v>2.5955000000010529</c:v>
                </c:pt>
                <c:pt idx="31956">
                  <c:v>2.5956000000010531</c:v>
                </c:pt>
                <c:pt idx="31957">
                  <c:v>2.5957000000010533</c:v>
                </c:pt>
                <c:pt idx="31958">
                  <c:v>2.5958000000010535</c:v>
                </c:pt>
                <c:pt idx="31959">
                  <c:v>2.5959000000010537</c:v>
                </c:pt>
                <c:pt idx="31960">
                  <c:v>2.5960000000010539</c:v>
                </c:pt>
                <c:pt idx="31961">
                  <c:v>2.5961000000010541</c:v>
                </c:pt>
                <c:pt idx="31962">
                  <c:v>2.5962000000010543</c:v>
                </c:pt>
                <c:pt idx="31963">
                  <c:v>2.5963000000010545</c:v>
                </c:pt>
                <c:pt idx="31964">
                  <c:v>2.5964000000010548</c:v>
                </c:pt>
                <c:pt idx="31965">
                  <c:v>2.596500000001055</c:v>
                </c:pt>
                <c:pt idx="31966">
                  <c:v>2.5966000000010552</c:v>
                </c:pt>
                <c:pt idx="31967">
                  <c:v>2.5967000000010554</c:v>
                </c:pt>
                <c:pt idx="31968">
                  <c:v>2.5968000000010556</c:v>
                </c:pt>
                <c:pt idx="31969">
                  <c:v>2.5969000000010558</c:v>
                </c:pt>
                <c:pt idx="31970">
                  <c:v>2.597000000001056</c:v>
                </c:pt>
                <c:pt idx="31971">
                  <c:v>2.5971000000010562</c:v>
                </c:pt>
                <c:pt idx="31972">
                  <c:v>2.5972000000010564</c:v>
                </c:pt>
                <c:pt idx="31973">
                  <c:v>2.5973000000010567</c:v>
                </c:pt>
                <c:pt idx="31974">
                  <c:v>2.5974000000010569</c:v>
                </c:pt>
                <c:pt idx="31975">
                  <c:v>2.5975000000010571</c:v>
                </c:pt>
                <c:pt idx="31976">
                  <c:v>2.5976000000010573</c:v>
                </c:pt>
                <c:pt idx="31977">
                  <c:v>2.5977000000010575</c:v>
                </c:pt>
                <c:pt idx="31978">
                  <c:v>2.5978000000010577</c:v>
                </c:pt>
                <c:pt idx="31979">
                  <c:v>2.5979000000010579</c:v>
                </c:pt>
                <c:pt idx="31980">
                  <c:v>2.5980000000010581</c:v>
                </c:pt>
                <c:pt idx="31981">
                  <c:v>2.5981000000010583</c:v>
                </c:pt>
                <c:pt idx="31982">
                  <c:v>2.5982000000010586</c:v>
                </c:pt>
                <c:pt idx="31983">
                  <c:v>2.5983000000010588</c:v>
                </c:pt>
                <c:pt idx="31984">
                  <c:v>2.598400000001059</c:v>
                </c:pt>
                <c:pt idx="31985">
                  <c:v>2.5985000000010592</c:v>
                </c:pt>
                <c:pt idx="31986">
                  <c:v>2.5986000000010594</c:v>
                </c:pt>
                <c:pt idx="31987">
                  <c:v>2.5987000000010596</c:v>
                </c:pt>
                <c:pt idx="31988">
                  <c:v>2.5988000000010598</c:v>
                </c:pt>
                <c:pt idx="31989">
                  <c:v>2.59890000000106</c:v>
                </c:pt>
                <c:pt idx="31990">
                  <c:v>2.5990000000010602</c:v>
                </c:pt>
                <c:pt idx="31991">
                  <c:v>2.5991000000010605</c:v>
                </c:pt>
                <c:pt idx="31992">
                  <c:v>2.5992000000010607</c:v>
                </c:pt>
                <c:pt idx="31993">
                  <c:v>2.5993000000010609</c:v>
                </c:pt>
                <c:pt idx="31994">
                  <c:v>2.5994000000010611</c:v>
                </c:pt>
                <c:pt idx="31995">
                  <c:v>2.5995000000010613</c:v>
                </c:pt>
                <c:pt idx="31996">
                  <c:v>2.5996000000010615</c:v>
                </c:pt>
                <c:pt idx="31997">
                  <c:v>2.5997000000010617</c:v>
                </c:pt>
                <c:pt idx="31998">
                  <c:v>2.5998000000010619</c:v>
                </c:pt>
                <c:pt idx="31999">
                  <c:v>2.5999000000010621</c:v>
                </c:pt>
                <c:pt idx="32000">
                  <c:v>2.6000000000010624</c:v>
                </c:pt>
                <c:pt idx="32001">
                  <c:v>2.6001000000010626</c:v>
                </c:pt>
                <c:pt idx="32002">
                  <c:v>2.6002000000010628</c:v>
                </c:pt>
                <c:pt idx="32003">
                  <c:v>2.600300000001063</c:v>
                </c:pt>
                <c:pt idx="32004">
                  <c:v>2.6004000000010632</c:v>
                </c:pt>
                <c:pt idx="32005">
                  <c:v>2.6005000000010634</c:v>
                </c:pt>
                <c:pt idx="32006">
                  <c:v>2.6006000000010636</c:v>
                </c:pt>
                <c:pt idx="32007">
                  <c:v>2.6007000000010638</c:v>
                </c:pt>
                <c:pt idx="32008">
                  <c:v>2.600800000001064</c:v>
                </c:pt>
                <c:pt idx="32009">
                  <c:v>2.6009000000010642</c:v>
                </c:pt>
                <c:pt idx="32010">
                  <c:v>2.6010000000010645</c:v>
                </c:pt>
                <c:pt idx="32011">
                  <c:v>2.6011000000010647</c:v>
                </c:pt>
                <c:pt idx="32012">
                  <c:v>2.6012000000010649</c:v>
                </c:pt>
                <c:pt idx="32013">
                  <c:v>2.6013000000010651</c:v>
                </c:pt>
                <c:pt idx="32014">
                  <c:v>2.6014000000010653</c:v>
                </c:pt>
                <c:pt idx="32015">
                  <c:v>2.6015000000010655</c:v>
                </c:pt>
                <c:pt idx="32016">
                  <c:v>2.6016000000010657</c:v>
                </c:pt>
                <c:pt idx="32017">
                  <c:v>2.6017000000010659</c:v>
                </c:pt>
                <c:pt idx="32018">
                  <c:v>2.6018000000010661</c:v>
                </c:pt>
                <c:pt idx="32019">
                  <c:v>2.6019000000010664</c:v>
                </c:pt>
                <c:pt idx="32020">
                  <c:v>2.6020000000010666</c:v>
                </c:pt>
                <c:pt idx="32021">
                  <c:v>2.6021000000010668</c:v>
                </c:pt>
                <c:pt idx="32022">
                  <c:v>2.602200000001067</c:v>
                </c:pt>
                <c:pt idx="32023">
                  <c:v>2.6023000000010672</c:v>
                </c:pt>
                <c:pt idx="32024">
                  <c:v>2.6024000000010674</c:v>
                </c:pt>
                <c:pt idx="32025">
                  <c:v>2.6025000000010676</c:v>
                </c:pt>
                <c:pt idx="32026">
                  <c:v>2.6026000000010678</c:v>
                </c:pt>
                <c:pt idx="32027">
                  <c:v>2.602700000001068</c:v>
                </c:pt>
                <c:pt idx="32028">
                  <c:v>2.6028000000010683</c:v>
                </c:pt>
                <c:pt idx="32029">
                  <c:v>2.6029000000010685</c:v>
                </c:pt>
                <c:pt idx="32030">
                  <c:v>2.6030000000010687</c:v>
                </c:pt>
                <c:pt idx="32031">
                  <c:v>2.6031000000010689</c:v>
                </c:pt>
                <c:pt idx="32032">
                  <c:v>2.6032000000010691</c:v>
                </c:pt>
                <c:pt idx="32033">
                  <c:v>2.6033000000010693</c:v>
                </c:pt>
                <c:pt idx="32034">
                  <c:v>2.6034000000010695</c:v>
                </c:pt>
                <c:pt idx="32035">
                  <c:v>2.6035000000010697</c:v>
                </c:pt>
                <c:pt idx="32036">
                  <c:v>2.6036000000010699</c:v>
                </c:pt>
                <c:pt idx="32037">
                  <c:v>2.6037000000010702</c:v>
                </c:pt>
                <c:pt idx="32038">
                  <c:v>2.6038000000010704</c:v>
                </c:pt>
                <c:pt idx="32039">
                  <c:v>2.6039000000010706</c:v>
                </c:pt>
                <c:pt idx="32040">
                  <c:v>2.6040000000010708</c:v>
                </c:pt>
                <c:pt idx="32041">
                  <c:v>2.604100000001071</c:v>
                </c:pt>
                <c:pt idx="32042">
                  <c:v>2.6042000000010712</c:v>
                </c:pt>
                <c:pt idx="32043">
                  <c:v>2.6043000000010714</c:v>
                </c:pt>
                <c:pt idx="32044">
                  <c:v>2.6044000000010716</c:v>
                </c:pt>
                <c:pt idx="32045">
                  <c:v>2.6045000000010718</c:v>
                </c:pt>
                <c:pt idx="32046">
                  <c:v>2.6046000000010721</c:v>
                </c:pt>
                <c:pt idx="32047">
                  <c:v>2.6047000000010723</c:v>
                </c:pt>
                <c:pt idx="32048">
                  <c:v>2.6048000000010725</c:v>
                </c:pt>
                <c:pt idx="32049">
                  <c:v>2.6049000000010727</c:v>
                </c:pt>
                <c:pt idx="32050">
                  <c:v>2.6050000000010729</c:v>
                </c:pt>
                <c:pt idx="32051">
                  <c:v>2.6051000000010731</c:v>
                </c:pt>
                <c:pt idx="32052">
                  <c:v>2.6052000000010733</c:v>
                </c:pt>
                <c:pt idx="32053">
                  <c:v>2.6053000000010735</c:v>
                </c:pt>
                <c:pt idx="32054">
                  <c:v>2.6054000000010737</c:v>
                </c:pt>
                <c:pt idx="32055">
                  <c:v>2.605500000001074</c:v>
                </c:pt>
                <c:pt idx="32056">
                  <c:v>2.6056000000010742</c:v>
                </c:pt>
                <c:pt idx="32057">
                  <c:v>2.6057000000010744</c:v>
                </c:pt>
                <c:pt idx="32058">
                  <c:v>2.6058000000010746</c:v>
                </c:pt>
                <c:pt idx="32059">
                  <c:v>2.6059000000010748</c:v>
                </c:pt>
                <c:pt idx="32060">
                  <c:v>2.606000000001075</c:v>
                </c:pt>
                <c:pt idx="32061">
                  <c:v>2.6061000000010752</c:v>
                </c:pt>
                <c:pt idx="32062">
                  <c:v>2.6062000000010754</c:v>
                </c:pt>
                <c:pt idx="32063">
                  <c:v>2.6063000000010756</c:v>
                </c:pt>
                <c:pt idx="32064">
                  <c:v>2.6064000000010759</c:v>
                </c:pt>
                <c:pt idx="32065">
                  <c:v>2.6065000000010761</c:v>
                </c:pt>
                <c:pt idx="32066">
                  <c:v>2.6066000000010763</c:v>
                </c:pt>
                <c:pt idx="32067">
                  <c:v>2.6067000000010765</c:v>
                </c:pt>
                <c:pt idx="32068">
                  <c:v>2.6068000000010767</c:v>
                </c:pt>
                <c:pt idx="32069">
                  <c:v>2.6069000000010769</c:v>
                </c:pt>
                <c:pt idx="32070">
                  <c:v>2.6070000000010771</c:v>
                </c:pt>
                <c:pt idx="32071">
                  <c:v>2.6071000000010773</c:v>
                </c:pt>
                <c:pt idx="32072">
                  <c:v>2.6072000000010775</c:v>
                </c:pt>
                <c:pt idx="32073">
                  <c:v>2.6073000000010778</c:v>
                </c:pt>
                <c:pt idx="32074">
                  <c:v>2.607400000001078</c:v>
                </c:pt>
                <c:pt idx="32075">
                  <c:v>2.6075000000010782</c:v>
                </c:pt>
                <c:pt idx="32076">
                  <c:v>2.6076000000010784</c:v>
                </c:pt>
                <c:pt idx="32077">
                  <c:v>2.6077000000010786</c:v>
                </c:pt>
                <c:pt idx="32078">
                  <c:v>2.6078000000010788</c:v>
                </c:pt>
                <c:pt idx="32079">
                  <c:v>2.607900000001079</c:v>
                </c:pt>
                <c:pt idx="32080">
                  <c:v>2.6080000000010792</c:v>
                </c:pt>
                <c:pt idx="32081">
                  <c:v>2.6081000000010794</c:v>
                </c:pt>
                <c:pt idx="32082">
                  <c:v>2.6082000000010797</c:v>
                </c:pt>
                <c:pt idx="32083">
                  <c:v>2.6083000000010799</c:v>
                </c:pt>
                <c:pt idx="32084">
                  <c:v>2.6084000000010801</c:v>
                </c:pt>
                <c:pt idx="32085">
                  <c:v>2.6085000000010803</c:v>
                </c:pt>
                <c:pt idx="32086">
                  <c:v>2.6086000000010805</c:v>
                </c:pt>
                <c:pt idx="32087">
                  <c:v>2.6087000000010807</c:v>
                </c:pt>
                <c:pt idx="32088">
                  <c:v>2.6088000000010809</c:v>
                </c:pt>
                <c:pt idx="32089">
                  <c:v>2.6089000000010811</c:v>
                </c:pt>
                <c:pt idx="32090">
                  <c:v>2.6090000000010813</c:v>
                </c:pt>
                <c:pt idx="32091">
                  <c:v>2.6091000000010816</c:v>
                </c:pt>
                <c:pt idx="32092">
                  <c:v>2.6092000000010818</c:v>
                </c:pt>
                <c:pt idx="32093">
                  <c:v>2.609300000001082</c:v>
                </c:pt>
                <c:pt idx="32094">
                  <c:v>2.6094000000010822</c:v>
                </c:pt>
                <c:pt idx="32095">
                  <c:v>2.6095000000010824</c:v>
                </c:pt>
                <c:pt idx="32096">
                  <c:v>2.6096000000010826</c:v>
                </c:pt>
                <c:pt idx="32097">
                  <c:v>2.6097000000010828</c:v>
                </c:pt>
                <c:pt idx="32098">
                  <c:v>2.609800000001083</c:v>
                </c:pt>
                <c:pt idx="32099">
                  <c:v>2.6099000000010832</c:v>
                </c:pt>
                <c:pt idx="32100">
                  <c:v>2.6100000000010835</c:v>
                </c:pt>
                <c:pt idx="32101">
                  <c:v>2.6101000000010837</c:v>
                </c:pt>
                <c:pt idx="32102">
                  <c:v>2.6102000000010839</c:v>
                </c:pt>
                <c:pt idx="32103">
                  <c:v>2.6103000000010841</c:v>
                </c:pt>
                <c:pt idx="32104">
                  <c:v>2.6104000000010843</c:v>
                </c:pt>
                <c:pt idx="32105">
                  <c:v>2.6105000000010845</c:v>
                </c:pt>
                <c:pt idx="32106">
                  <c:v>2.6106000000010847</c:v>
                </c:pt>
                <c:pt idx="32107">
                  <c:v>2.6107000000010849</c:v>
                </c:pt>
                <c:pt idx="32108">
                  <c:v>2.6108000000010851</c:v>
                </c:pt>
                <c:pt idx="32109">
                  <c:v>2.6109000000010854</c:v>
                </c:pt>
                <c:pt idx="32110">
                  <c:v>2.6110000000010856</c:v>
                </c:pt>
                <c:pt idx="32111">
                  <c:v>2.6111000000010858</c:v>
                </c:pt>
                <c:pt idx="32112">
                  <c:v>2.611200000001086</c:v>
                </c:pt>
                <c:pt idx="32113">
                  <c:v>2.6113000000010862</c:v>
                </c:pt>
                <c:pt idx="32114">
                  <c:v>2.6114000000010864</c:v>
                </c:pt>
                <c:pt idx="32115">
                  <c:v>2.6115000000010866</c:v>
                </c:pt>
                <c:pt idx="32116">
                  <c:v>2.6116000000010868</c:v>
                </c:pt>
                <c:pt idx="32117">
                  <c:v>2.611700000001087</c:v>
                </c:pt>
                <c:pt idx="32118">
                  <c:v>2.6118000000010873</c:v>
                </c:pt>
                <c:pt idx="32119">
                  <c:v>2.6119000000010875</c:v>
                </c:pt>
                <c:pt idx="32120">
                  <c:v>2.6120000000010877</c:v>
                </c:pt>
                <c:pt idx="32121">
                  <c:v>2.6121000000010879</c:v>
                </c:pt>
                <c:pt idx="32122">
                  <c:v>2.6122000000010881</c:v>
                </c:pt>
                <c:pt idx="32123">
                  <c:v>2.6123000000010883</c:v>
                </c:pt>
                <c:pt idx="32124">
                  <c:v>2.6124000000010885</c:v>
                </c:pt>
                <c:pt idx="32125">
                  <c:v>2.6125000000010887</c:v>
                </c:pt>
                <c:pt idx="32126">
                  <c:v>2.6126000000010889</c:v>
                </c:pt>
                <c:pt idx="32127">
                  <c:v>2.6127000000010892</c:v>
                </c:pt>
                <c:pt idx="32128">
                  <c:v>2.6128000000010894</c:v>
                </c:pt>
                <c:pt idx="32129">
                  <c:v>2.6129000000010896</c:v>
                </c:pt>
                <c:pt idx="32130">
                  <c:v>2.6130000000010898</c:v>
                </c:pt>
                <c:pt idx="32131">
                  <c:v>2.61310000000109</c:v>
                </c:pt>
                <c:pt idx="32132">
                  <c:v>2.6132000000010902</c:v>
                </c:pt>
                <c:pt idx="32133">
                  <c:v>2.6133000000010904</c:v>
                </c:pt>
                <c:pt idx="32134">
                  <c:v>2.6134000000010906</c:v>
                </c:pt>
                <c:pt idx="32135">
                  <c:v>2.6135000000010908</c:v>
                </c:pt>
                <c:pt idx="32136">
                  <c:v>2.6136000000010911</c:v>
                </c:pt>
                <c:pt idx="32137">
                  <c:v>2.6137000000010913</c:v>
                </c:pt>
                <c:pt idx="32138">
                  <c:v>2.6138000000010915</c:v>
                </c:pt>
                <c:pt idx="32139">
                  <c:v>2.6139000000010917</c:v>
                </c:pt>
                <c:pt idx="32140">
                  <c:v>2.6140000000010919</c:v>
                </c:pt>
                <c:pt idx="32141">
                  <c:v>2.6141000000010921</c:v>
                </c:pt>
                <c:pt idx="32142">
                  <c:v>2.6142000000010923</c:v>
                </c:pt>
                <c:pt idx="32143">
                  <c:v>2.6143000000010925</c:v>
                </c:pt>
                <c:pt idx="32144">
                  <c:v>2.6144000000010927</c:v>
                </c:pt>
                <c:pt idx="32145">
                  <c:v>2.6145000000010929</c:v>
                </c:pt>
                <c:pt idx="32146">
                  <c:v>2.6146000000010932</c:v>
                </c:pt>
                <c:pt idx="32147">
                  <c:v>2.6147000000010934</c:v>
                </c:pt>
                <c:pt idx="32148">
                  <c:v>2.6148000000010936</c:v>
                </c:pt>
                <c:pt idx="32149">
                  <c:v>2.6149000000010938</c:v>
                </c:pt>
                <c:pt idx="32150">
                  <c:v>2.615000000001094</c:v>
                </c:pt>
                <c:pt idx="32151">
                  <c:v>2.6151000000010942</c:v>
                </c:pt>
                <c:pt idx="32152">
                  <c:v>2.6152000000010944</c:v>
                </c:pt>
                <c:pt idx="32153">
                  <c:v>2.6153000000010946</c:v>
                </c:pt>
                <c:pt idx="32154">
                  <c:v>2.6154000000010948</c:v>
                </c:pt>
                <c:pt idx="32155">
                  <c:v>2.6155000000010951</c:v>
                </c:pt>
                <c:pt idx="32156">
                  <c:v>2.6156000000010953</c:v>
                </c:pt>
                <c:pt idx="32157">
                  <c:v>2.6157000000010955</c:v>
                </c:pt>
                <c:pt idx="32158">
                  <c:v>2.6158000000010957</c:v>
                </c:pt>
                <c:pt idx="32159">
                  <c:v>2.6159000000010959</c:v>
                </c:pt>
                <c:pt idx="32160">
                  <c:v>2.6160000000010961</c:v>
                </c:pt>
                <c:pt idx="32161">
                  <c:v>2.6161000000010963</c:v>
                </c:pt>
                <c:pt idx="32162">
                  <c:v>2.6162000000010965</c:v>
                </c:pt>
                <c:pt idx="32163">
                  <c:v>2.6163000000010967</c:v>
                </c:pt>
                <c:pt idx="32164">
                  <c:v>2.616400000001097</c:v>
                </c:pt>
                <c:pt idx="32165">
                  <c:v>2.6165000000010972</c:v>
                </c:pt>
                <c:pt idx="32166">
                  <c:v>2.6166000000010974</c:v>
                </c:pt>
                <c:pt idx="32167">
                  <c:v>2.6167000000010976</c:v>
                </c:pt>
                <c:pt idx="32168">
                  <c:v>2.6168000000010978</c:v>
                </c:pt>
                <c:pt idx="32169">
                  <c:v>2.616900000001098</c:v>
                </c:pt>
                <c:pt idx="32170">
                  <c:v>2.6170000000010982</c:v>
                </c:pt>
                <c:pt idx="32171">
                  <c:v>2.6171000000010984</c:v>
                </c:pt>
                <c:pt idx="32172">
                  <c:v>2.6172000000010986</c:v>
                </c:pt>
                <c:pt idx="32173">
                  <c:v>2.6173000000010989</c:v>
                </c:pt>
                <c:pt idx="32174">
                  <c:v>2.6174000000010991</c:v>
                </c:pt>
                <c:pt idx="32175">
                  <c:v>2.6175000000010993</c:v>
                </c:pt>
                <c:pt idx="32176">
                  <c:v>2.6176000000010995</c:v>
                </c:pt>
                <c:pt idx="32177">
                  <c:v>2.6177000000010997</c:v>
                </c:pt>
                <c:pt idx="32178">
                  <c:v>2.6178000000010999</c:v>
                </c:pt>
                <c:pt idx="32179">
                  <c:v>2.6179000000011001</c:v>
                </c:pt>
                <c:pt idx="32180">
                  <c:v>2.6180000000011003</c:v>
                </c:pt>
                <c:pt idx="32181">
                  <c:v>2.6181000000011005</c:v>
                </c:pt>
                <c:pt idx="32182">
                  <c:v>2.6182000000011008</c:v>
                </c:pt>
                <c:pt idx="32183">
                  <c:v>2.618300000001101</c:v>
                </c:pt>
                <c:pt idx="32184">
                  <c:v>2.6184000000011012</c:v>
                </c:pt>
                <c:pt idx="32185">
                  <c:v>2.6185000000011014</c:v>
                </c:pt>
                <c:pt idx="32186">
                  <c:v>2.6186000000011016</c:v>
                </c:pt>
                <c:pt idx="32187">
                  <c:v>2.6187000000011018</c:v>
                </c:pt>
                <c:pt idx="32188">
                  <c:v>2.618800000001102</c:v>
                </c:pt>
                <c:pt idx="32189">
                  <c:v>2.6189000000011022</c:v>
                </c:pt>
                <c:pt idx="32190">
                  <c:v>2.6190000000011024</c:v>
                </c:pt>
                <c:pt idx="32191">
                  <c:v>2.6191000000011027</c:v>
                </c:pt>
                <c:pt idx="32192">
                  <c:v>2.6192000000011029</c:v>
                </c:pt>
                <c:pt idx="32193">
                  <c:v>2.6193000000011031</c:v>
                </c:pt>
                <c:pt idx="32194">
                  <c:v>2.6194000000011033</c:v>
                </c:pt>
                <c:pt idx="32195">
                  <c:v>2.6195000000011035</c:v>
                </c:pt>
                <c:pt idx="32196">
                  <c:v>2.6196000000011037</c:v>
                </c:pt>
                <c:pt idx="32197">
                  <c:v>2.6197000000011039</c:v>
                </c:pt>
                <c:pt idx="32198">
                  <c:v>2.6198000000011041</c:v>
                </c:pt>
                <c:pt idx="32199">
                  <c:v>2.6199000000011043</c:v>
                </c:pt>
                <c:pt idx="32200">
                  <c:v>2.6200000000011046</c:v>
                </c:pt>
                <c:pt idx="32201">
                  <c:v>2.6201000000011048</c:v>
                </c:pt>
                <c:pt idx="32202">
                  <c:v>2.620200000001105</c:v>
                </c:pt>
                <c:pt idx="32203">
                  <c:v>2.6203000000011052</c:v>
                </c:pt>
                <c:pt idx="32204">
                  <c:v>2.6204000000011054</c:v>
                </c:pt>
                <c:pt idx="32205">
                  <c:v>2.6205000000011056</c:v>
                </c:pt>
                <c:pt idx="32206">
                  <c:v>2.6206000000011058</c:v>
                </c:pt>
                <c:pt idx="32207">
                  <c:v>2.620700000001106</c:v>
                </c:pt>
                <c:pt idx="32208">
                  <c:v>2.6208000000011062</c:v>
                </c:pt>
                <c:pt idx="32209">
                  <c:v>2.6209000000011065</c:v>
                </c:pt>
                <c:pt idx="32210">
                  <c:v>2.6210000000011067</c:v>
                </c:pt>
                <c:pt idx="32211">
                  <c:v>2.6211000000011069</c:v>
                </c:pt>
                <c:pt idx="32212">
                  <c:v>2.6212000000011071</c:v>
                </c:pt>
                <c:pt idx="32213">
                  <c:v>2.6213000000011073</c:v>
                </c:pt>
                <c:pt idx="32214">
                  <c:v>2.6214000000011075</c:v>
                </c:pt>
                <c:pt idx="32215">
                  <c:v>2.6215000000011077</c:v>
                </c:pt>
                <c:pt idx="32216">
                  <c:v>2.6216000000011079</c:v>
                </c:pt>
                <c:pt idx="32217">
                  <c:v>2.6217000000011081</c:v>
                </c:pt>
                <c:pt idx="32218">
                  <c:v>2.6218000000011084</c:v>
                </c:pt>
                <c:pt idx="32219">
                  <c:v>2.6219000000011086</c:v>
                </c:pt>
                <c:pt idx="32220">
                  <c:v>2.6220000000011088</c:v>
                </c:pt>
                <c:pt idx="32221">
                  <c:v>2.622100000001109</c:v>
                </c:pt>
                <c:pt idx="32222">
                  <c:v>2.6222000000011092</c:v>
                </c:pt>
                <c:pt idx="32223">
                  <c:v>2.6223000000011094</c:v>
                </c:pt>
                <c:pt idx="32224">
                  <c:v>2.6224000000011096</c:v>
                </c:pt>
                <c:pt idx="32225">
                  <c:v>2.6225000000011098</c:v>
                </c:pt>
                <c:pt idx="32226">
                  <c:v>2.62260000000111</c:v>
                </c:pt>
                <c:pt idx="32227">
                  <c:v>2.6227000000011103</c:v>
                </c:pt>
                <c:pt idx="32228">
                  <c:v>2.6228000000011105</c:v>
                </c:pt>
                <c:pt idx="32229">
                  <c:v>2.6229000000011107</c:v>
                </c:pt>
                <c:pt idx="32230">
                  <c:v>2.6230000000011109</c:v>
                </c:pt>
                <c:pt idx="32231">
                  <c:v>2.6231000000011111</c:v>
                </c:pt>
                <c:pt idx="32232">
                  <c:v>2.6232000000011113</c:v>
                </c:pt>
                <c:pt idx="32233">
                  <c:v>2.6233000000011115</c:v>
                </c:pt>
                <c:pt idx="32234">
                  <c:v>2.6234000000011117</c:v>
                </c:pt>
                <c:pt idx="32235">
                  <c:v>2.6235000000011119</c:v>
                </c:pt>
                <c:pt idx="32236">
                  <c:v>2.6236000000011122</c:v>
                </c:pt>
                <c:pt idx="32237">
                  <c:v>2.6237000000011124</c:v>
                </c:pt>
                <c:pt idx="32238">
                  <c:v>2.6238000000011126</c:v>
                </c:pt>
                <c:pt idx="32239">
                  <c:v>2.6239000000011128</c:v>
                </c:pt>
                <c:pt idx="32240">
                  <c:v>2.624000000001113</c:v>
                </c:pt>
                <c:pt idx="32241">
                  <c:v>2.6241000000011132</c:v>
                </c:pt>
                <c:pt idx="32242">
                  <c:v>2.6242000000011134</c:v>
                </c:pt>
                <c:pt idx="32243">
                  <c:v>2.6243000000011136</c:v>
                </c:pt>
                <c:pt idx="32244">
                  <c:v>2.6244000000011138</c:v>
                </c:pt>
                <c:pt idx="32245">
                  <c:v>2.6245000000011141</c:v>
                </c:pt>
                <c:pt idx="32246">
                  <c:v>2.6246000000011143</c:v>
                </c:pt>
                <c:pt idx="32247">
                  <c:v>2.6247000000011145</c:v>
                </c:pt>
                <c:pt idx="32248">
                  <c:v>2.6248000000011147</c:v>
                </c:pt>
                <c:pt idx="32249">
                  <c:v>2.6249000000011149</c:v>
                </c:pt>
                <c:pt idx="32250">
                  <c:v>2.6250000000011151</c:v>
                </c:pt>
                <c:pt idx="32251">
                  <c:v>2.6251000000011153</c:v>
                </c:pt>
                <c:pt idx="32252">
                  <c:v>2.6252000000011155</c:v>
                </c:pt>
                <c:pt idx="32253">
                  <c:v>2.6253000000011157</c:v>
                </c:pt>
                <c:pt idx="32254">
                  <c:v>2.625400000001116</c:v>
                </c:pt>
                <c:pt idx="32255">
                  <c:v>2.6255000000011162</c:v>
                </c:pt>
                <c:pt idx="32256">
                  <c:v>2.6256000000011164</c:v>
                </c:pt>
                <c:pt idx="32257">
                  <c:v>2.6257000000011166</c:v>
                </c:pt>
                <c:pt idx="32258">
                  <c:v>2.6258000000011168</c:v>
                </c:pt>
                <c:pt idx="32259">
                  <c:v>2.625900000001117</c:v>
                </c:pt>
                <c:pt idx="32260">
                  <c:v>2.6260000000011172</c:v>
                </c:pt>
                <c:pt idx="32261">
                  <c:v>2.6261000000011174</c:v>
                </c:pt>
                <c:pt idx="32262">
                  <c:v>2.6262000000011176</c:v>
                </c:pt>
                <c:pt idx="32263">
                  <c:v>2.6263000000011179</c:v>
                </c:pt>
                <c:pt idx="32264">
                  <c:v>2.6264000000011181</c:v>
                </c:pt>
                <c:pt idx="32265">
                  <c:v>2.6265000000011183</c:v>
                </c:pt>
                <c:pt idx="32266">
                  <c:v>2.6266000000011185</c:v>
                </c:pt>
                <c:pt idx="32267">
                  <c:v>2.6267000000011187</c:v>
                </c:pt>
                <c:pt idx="32268">
                  <c:v>2.6268000000011189</c:v>
                </c:pt>
                <c:pt idx="32269">
                  <c:v>2.6269000000011191</c:v>
                </c:pt>
                <c:pt idx="32270">
                  <c:v>2.6270000000011193</c:v>
                </c:pt>
                <c:pt idx="32271">
                  <c:v>2.6271000000011195</c:v>
                </c:pt>
                <c:pt idx="32272">
                  <c:v>2.6272000000011198</c:v>
                </c:pt>
                <c:pt idx="32273">
                  <c:v>2.62730000000112</c:v>
                </c:pt>
                <c:pt idx="32274">
                  <c:v>2.6274000000011202</c:v>
                </c:pt>
                <c:pt idx="32275">
                  <c:v>2.6275000000011204</c:v>
                </c:pt>
                <c:pt idx="32276">
                  <c:v>2.6276000000011206</c:v>
                </c:pt>
                <c:pt idx="32277">
                  <c:v>2.6277000000011208</c:v>
                </c:pt>
                <c:pt idx="32278">
                  <c:v>2.627800000001121</c:v>
                </c:pt>
                <c:pt idx="32279">
                  <c:v>2.6279000000011212</c:v>
                </c:pt>
                <c:pt idx="32280">
                  <c:v>2.6280000000011214</c:v>
                </c:pt>
                <c:pt idx="32281">
                  <c:v>2.6281000000011216</c:v>
                </c:pt>
                <c:pt idx="32282">
                  <c:v>2.6282000000011219</c:v>
                </c:pt>
                <c:pt idx="32283">
                  <c:v>2.6283000000011221</c:v>
                </c:pt>
                <c:pt idx="32284">
                  <c:v>2.6284000000011223</c:v>
                </c:pt>
                <c:pt idx="32285">
                  <c:v>2.6285000000011225</c:v>
                </c:pt>
                <c:pt idx="32286">
                  <c:v>2.6286000000011227</c:v>
                </c:pt>
                <c:pt idx="32287">
                  <c:v>2.6287000000011229</c:v>
                </c:pt>
                <c:pt idx="32288">
                  <c:v>2.6288000000011231</c:v>
                </c:pt>
                <c:pt idx="32289">
                  <c:v>2.6289000000011233</c:v>
                </c:pt>
                <c:pt idx="32290">
                  <c:v>2.6290000000011235</c:v>
                </c:pt>
                <c:pt idx="32291">
                  <c:v>2.6291000000011238</c:v>
                </c:pt>
                <c:pt idx="32292">
                  <c:v>2.629200000001124</c:v>
                </c:pt>
                <c:pt idx="32293">
                  <c:v>2.6293000000011242</c:v>
                </c:pt>
                <c:pt idx="32294">
                  <c:v>2.6294000000011244</c:v>
                </c:pt>
                <c:pt idx="32295">
                  <c:v>2.6295000000011246</c:v>
                </c:pt>
                <c:pt idx="32296">
                  <c:v>2.6296000000011248</c:v>
                </c:pt>
                <c:pt idx="32297">
                  <c:v>2.629700000001125</c:v>
                </c:pt>
                <c:pt idx="32298">
                  <c:v>2.6298000000011252</c:v>
                </c:pt>
                <c:pt idx="32299">
                  <c:v>2.6299000000011254</c:v>
                </c:pt>
                <c:pt idx="32300">
                  <c:v>2.6300000000011257</c:v>
                </c:pt>
                <c:pt idx="32301">
                  <c:v>2.6301000000011259</c:v>
                </c:pt>
                <c:pt idx="32302">
                  <c:v>2.6302000000011261</c:v>
                </c:pt>
                <c:pt idx="32303">
                  <c:v>2.6303000000011263</c:v>
                </c:pt>
                <c:pt idx="32304">
                  <c:v>2.6304000000011265</c:v>
                </c:pt>
                <c:pt idx="32305">
                  <c:v>2.6305000000011267</c:v>
                </c:pt>
                <c:pt idx="32306">
                  <c:v>2.6306000000011269</c:v>
                </c:pt>
                <c:pt idx="32307">
                  <c:v>2.6307000000011271</c:v>
                </c:pt>
                <c:pt idx="32308">
                  <c:v>2.6308000000011273</c:v>
                </c:pt>
                <c:pt idx="32309">
                  <c:v>2.6309000000011276</c:v>
                </c:pt>
                <c:pt idx="32310">
                  <c:v>2.6310000000011278</c:v>
                </c:pt>
                <c:pt idx="32311">
                  <c:v>2.631100000001128</c:v>
                </c:pt>
                <c:pt idx="32312">
                  <c:v>2.6312000000011282</c:v>
                </c:pt>
                <c:pt idx="32313">
                  <c:v>2.6313000000011284</c:v>
                </c:pt>
                <c:pt idx="32314">
                  <c:v>2.6314000000011286</c:v>
                </c:pt>
                <c:pt idx="32315">
                  <c:v>2.6315000000011288</c:v>
                </c:pt>
                <c:pt idx="32316">
                  <c:v>2.631600000001129</c:v>
                </c:pt>
                <c:pt idx="32317">
                  <c:v>2.6317000000011292</c:v>
                </c:pt>
                <c:pt idx="32318">
                  <c:v>2.6318000000011295</c:v>
                </c:pt>
                <c:pt idx="32319">
                  <c:v>2.6319000000011297</c:v>
                </c:pt>
                <c:pt idx="32320">
                  <c:v>2.6320000000011299</c:v>
                </c:pt>
                <c:pt idx="32321">
                  <c:v>2.6321000000011301</c:v>
                </c:pt>
                <c:pt idx="32322">
                  <c:v>2.6322000000011303</c:v>
                </c:pt>
                <c:pt idx="32323">
                  <c:v>2.6323000000011305</c:v>
                </c:pt>
                <c:pt idx="32324">
                  <c:v>2.6324000000011307</c:v>
                </c:pt>
                <c:pt idx="32325">
                  <c:v>2.6325000000011309</c:v>
                </c:pt>
                <c:pt idx="32326">
                  <c:v>2.6326000000011311</c:v>
                </c:pt>
                <c:pt idx="32327">
                  <c:v>2.6327000000011314</c:v>
                </c:pt>
                <c:pt idx="32328">
                  <c:v>2.6328000000011316</c:v>
                </c:pt>
                <c:pt idx="32329">
                  <c:v>2.6329000000011318</c:v>
                </c:pt>
                <c:pt idx="32330">
                  <c:v>2.633000000001132</c:v>
                </c:pt>
                <c:pt idx="32331">
                  <c:v>2.6331000000011322</c:v>
                </c:pt>
                <c:pt idx="32332">
                  <c:v>2.6332000000011324</c:v>
                </c:pt>
                <c:pt idx="32333">
                  <c:v>2.6333000000011326</c:v>
                </c:pt>
                <c:pt idx="32334">
                  <c:v>2.6334000000011328</c:v>
                </c:pt>
                <c:pt idx="32335">
                  <c:v>2.633500000001133</c:v>
                </c:pt>
                <c:pt idx="32336">
                  <c:v>2.6336000000011333</c:v>
                </c:pt>
                <c:pt idx="32337">
                  <c:v>2.6337000000011335</c:v>
                </c:pt>
                <c:pt idx="32338">
                  <c:v>2.6338000000011337</c:v>
                </c:pt>
                <c:pt idx="32339">
                  <c:v>2.6339000000011339</c:v>
                </c:pt>
                <c:pt idx="32340">
                  <c:v>2.6340000000011341</c:v>
                </c:pt>
                <c:pt idx="32341">
                  <c:v>2.6341000000011343</c:v>
                </c:pt>
                <c:pt idx="32342">
                  <c:v>2.6342000000011345</c:v>
                </c:pt>
                <c:pt idx="32343">
                  <c:v>2.6343000000011347</c:v>
                </c:pt>
                <c:pt idx="32344">
                  <c:v>2.6344000000011349</c:v>
                </c:pt>
                <c:pt idx="32345">
                  <c:v>2.6345000000011352</c:v>
                </c:pt>
                <c:pt idx="32346">
                  <c:v>2.6346000000011354</c:v>
                </c:pt>
                <c:pt idx="32347">
                  <c:v>2.6347000000011356</c:v>
                </c:pt>
                <c:pt idx="32348">
                  <c:v>2.6348000000011358</c:v>
                </c:pt>
                <c:pt idx="32349">
                  <c:v>2.634900000001136</c:v>
                </c:pt>
                <c:pt idx="32350">
                  <c:v>2.6350000000011362</c:v>
                </c:pt>
                <c:pt idx="32351">
                  <c:v>2.6351000000011364</c:v>
                </c:pt>
                <c:pt idx="32352">
                  <c:v>2.6352000000011366</c:v>
                </c:pt>
                <c:pt idx="32353">
                  <c:v>2.6353000000011368</c:v>
                </c:pt>
                <c:pt idx="32354">
                  <c:v>2.6354000000011371</c:v>
                </c:pt>
                <c:pt idx="32355">
                  <c:v>2.6355000000011373</c:v>
                </c:pt>
                <c:pt idx="32356">
                  <c:v>2.6356000000011375</c:v>
                </c:pt>
                <c:pt idx="32357">
                  <c:v>2.6357000000011377</c:v>
                </c:pt>
                <c:pt idx="32358">
                  <c:v>2.6358000000011379</c:v>
                </c:pt>
                <c:pt idx="32359">
                  <c:v>2.6359000000011381</c:v>
                </c:pt>
                <c:pt idx="32360">
                  <c:v>2.6360000000011383</c:v>
                </c:pt>
                <c:pt idx="32361">
                  <c:v>2.6361000000011385</c:v>
                </c:pt>
                <c:pt idx="32362">
                  <c:v>2.6362000000011387</c:v>
                </c:pt>
                <c:pt idx="32363">
                  <c:v>2.636300000001139</c:v>
                </c:pt>
                <c:pt idx="32364">
                  <c:v>2.6364000000011392</c:v>
                </c:pt>
                <c:pt idx="32365">
                  <c:v>2.6365000000011394</c:v>
                </c:pt>
                <c:pt idx="32366">
                  <c:v>2.6366000000011396</c:v>
                </c:pt>
                <c:pt idx="32367">
                  <c:v>2.6367000000011398</c:v>
                </c:pt>
                <c:pt idx="32368">
                  <c:v>2.63680000000114</c:v>
                </c:pt>
                <c:pt idx="32369">
                  <c:v>2.6369000000011402</c:v>
                </c:pt>
                <c:pt idx="32370">
                  <c:v>2.6370000000011404</c:v>
                </c:pt>
                <c:pt idx="32371">
                  <c:v>2.6371000000011406</c:v>
                </c:pt>
                <c:pt idx="32372">
                  <c:v>2.6372000000011409</c:v>
                </c:pt>
                <c:pt idx="32373">
                  <c:v>2.6373000000011411</c:v>
                </c:pt>
                <c:pt idx="32374">
                  <c:v>2.6374000000011413</c:v>
                </c:pt>
                <c:pt idx="32375">
                  <c:v>2.6375000000011415</c:v>
                </c:pt>
                <c:pt idx="32376">
                  <c:v>2.6376000000011417</c:v>
                </c:pt>
                <c:pt idx="32377">
                  <c:v>2.6377000000011419</c:v>
                </c:pt>
                <c:pt idx="32378">
                  <c:v>2.6378000000011421</c:v>
                </c:pt>
                <c:pt idx="32379">
                  <c:v>2.6379000000011423</c:v>
                </c:pt>
                <c:pt idx="32380">
                  <c:v>2.6380000000011425</c:v>
                </c:pt>
                <c:pt idx="32381">
                  <c:v>2.6381000000011428</c:v>
                </c:pt>
                <c:pt idx="32382">
                  <c:v>2.638200000001143</c:v>
                </c:pt>
                <c:pt idx="32383">
                  <c:v>2.6383000000011432</c:v>
                </c:pt>
                <c:pt idx="32384">
                  <c:v>2.6384000000011434</c:v>
                </c:pt>
                <c:pt idx="32385">
                  <c:v>2.6385000000011436</c:v>
                </c:pt>
                <c:pt idx="32386">
                  <c:v>2.6386000000011438</c:v>
                </c:pt>
                <c:pt idx="32387">
                  <c:v>2.638700000001144</c:v>
                </c:pt>
                <c:pt idx="32388">
                  <c:v>2.6388000000011442</c:v>
                </c:pt>
                <c:pt idx="32389">
                  <c:v>2.6389000000011444</c:v>
                </c:pt>
                <c:pt idx="32390">
                  <c:v>2.6390000000011447</c:v>
                </c:pt>
                <c:pt idx="32391">
                  <c:v>2.6391000000011449</c:v>
                </c:pt>
                <c:pt idx="32392">
                  <c:v>2.6392000000011451</c:v>
                </c:pt>
                <c:pt idx="32393">
                  <c:v>2.6393000000011453</c:v>
                </c:pt>
                <c:pt idx="32394">
                  <c:v>2.6394000000011455</c:v>
                </c:pt>
                <c:pt idx="32395">
                  <c:v>2.6395000000011457</c:v>
                </c:pt>
                <c:pt idx="32396">
                  <c:v>2.6396000000011459</c:v>
                </c:pt>
                <c:pt idx="32397">
                  <c:v>2.6397000000011461</c:v>
                </c:pt>
                <c:pt idx="32398">
                  <c:v>2.6398000000011463</c:v>
                </c:pt>
                <c:pt idx="32399">
                  <c:v>2.6399000000011466</c:v>
                </c:pt>
                <c:pt idx="32400">
                  <c:v>2.6400000000011468</c:v>
                </c:pt>
                <c:pt idx="32401">
                  <c:v>2.640100000001147</c:v>
                </c:pt>
                <c:pt idx="32402">
                  <c:v>2.6402000000011472</c:v>
                </c:pt>
                <c:pt idx="32403">
                  <c:v>2.6403000000011474</c:v>
                </c:pt>
                <c:pt idx="32404">
                  <c:v>2.6404000000011476</c:v>
                </c:pt>
                <c:pt idx="32405">
                  <c:v>2.6405000000011478</c:v>
                </c:pt>
                <c:pt idx="32406">
                  <c:v>2.640600000001148</c:v>
                </c:pt>
                <c:pt idx="32407">
                  <c:v>2.6407000000011482</c:v>
                </c:pt>
                <c:pt idx="32408">
                  <c:v>2.6408000000011485</c:v>
                </c:pt>
                <c:pt idx="32409">
                  <c:v>2.6409000000011487</c:v>
                </c:pt>
                <c:pt idx="32410">
                  <c:v>2.6410000000011489</c:v>
                </c:pt>
                <c:pt idx="32411">
                  <c:v>2.6411000000011491</c:v>
                </c:pt>
                <c:pt idx="32412">
                  <c:v>2.6412000000011493</c:v>
                </c:pt>
                <c:pt idx="32413">
                  <c:v>2.6413000000011495</c:v>
                </c:pt>
                <c:pt idx="32414">
                  <c:v>2.6414000000011497</c:v>
                </c:pt>
                <c:pt idx="32415">
                  <c:v>2.6415000000011499</c:v>
                </c:pt>
                <c:pt idx="32416">
                  <c:v>2.6416000000011501</c:v>
                </c:pt>
                <c:pt idx="32417">
                  <c:v>2.6417000000011504</c:v>
                </c:pt>
                <c:pt idx="32418">
                  <c:v>2.6418000000011506</c:v>
                </c:pt>
                <c:pt idx="32419">
                  <c:v>2.6419000000011508</c:v>
                </c:pt>
                <c:pt idx="32420">
                  <c:v>2.642000000001151</c:v>
                </c:pt>
                <c:pt idx="32421">
                  <c:v>2.6421000000011512</c:v>
                </c:pt>
                <c:pt idx="32422">
                  <c:v>2.6422000000011514</c:v>
                </c:pt>
                <c:pt idx="32423">
                  <c:v>2.6423000000011516</c:v>
                </c:pt>
                <c:pt idx="32424">
                  <c:v>2.6424000000011518</c:v>
                </c:pt>
                <c:pt idx="32425">
                  <c:v>2.642500000001152</c:v>
                </c:pt>
                <c:pt idx="32426">
                  <c:v>2.6426000000011522</c:v>
                </c:pt>
                <c:pt idx="32427">
                  <c:v>2.6427000000011525</c:v>
                </c:pt>
                <c:pt idx="32428">
                  <c:v>2.6428000000011527</c:v>
                </c:pt>
                <c:pt idx="32429">
                  <c:v>2.6429000000011529</c:v>
                </c:pt>
                <c:pt idx="32430">
                  <c:v>2.6430000000011531</c:v>
                </c:pt>
                <c:pt idx="32431">
                  <c:v>2.6431000000011533</c:v>
                </c:pt>
                <c:pt idx="32432">
                  <c:v>2.6432000000011535</c:v>
                </c:pt>
                <c:pt idx="32433">
                  <c:v>2.6433000000011537</c:v>
                </c:pt>
                <c:pt idx="32434">
                  <c:v>2.6434000000011539</c:v>
                </c:pt>
                <c:pt idx="32435">
                  <c:v>2.6435000000011541</c:v>
                </c:pt>
                <c:pt idx="32436">
                  <c:v>2.6436000000011544</c:v>
                </c:pt>
                <c:pt idx="32437">
                  <c:v>2.6437000000011546</c:v>
                </c:pt>
                <c:pt idx="32438">
                  <c:v>2.6438000000011548</c:v>
                </c:pt>
                <c:pt idx="32439">
                  <c:v>2.643900000001155</c:v>
                </c:pt>
                <c:pt idx="32440">
                  <c:v>2.6440000000011552</c:v>
                </c:pt>
                <c:pt idx="32441">
                  <c:v>2.6441000000011554</c:v>
                </c:pt>
                <c:pt idx="32442">
                  <c:v>2.6442000000011556</c:v>
                </c:pt>
                <c:pt idx="32443">
                  <c:v>2.6443000000011558</c:v>
                </c:pt>
                <c:pt idx="32444">
                  <c:v>2.644400000001156</c:v>
                </c:pt>
                <c:pt idx="32445">
                  <c:v>2.6445000000011563</c:v>
                </c:pt>
                <c:pt idx="32446">
                  <c:v>2.6446000000011565</c:v>
                </c:pt>
                <c:pt idx="32447">
                  <c:v>2.6447000000011567</c:v>
                </c:pt>
                <c:pt idx="32448">
                  <c:v>2.6448000000011569</c:v>
                </c:pt>
                <c:pt idx="32449">
                  <c:v>2.6449000000011571</c:v>
                </c:pt>
                <c:pt idx="32450">
                  <c:v>2.6450000000011573</c:v>
                </c:pt>
                <c:pt idx="32451">
                  <c:v>2.6451000000011575</c:v>
                </c:pt>
                <c:pt idx="32452">
                  <c:v>2.6452000000011577</c:v>
                </c:pt>
                <c:pt idx="32453">
                  <c:v>2.6453000000011579</c:v>
                </c:pt>
                <c:pt idx="32454">
                  <c:v>2.6454000000011582</c:v>
                </c:pt>
                <c:pt idx="32455">
                  <c:v>2.6455000000011584</c:v>
                </c:pt>
                <c:pt idx="32456">
                  <c:v>2.6456000000011586</c:v>
                </c:pt>
                <c:pt idx="32457">
                  <c:v>2.6457000000011588</c:v>
                </c:pt>
                <c:pt idx="32458">
                  <c:v>2.645800000001159</c:v>
                </c:pt>
                <c:pt idx="32459">
                  <c:v>2.6459000000011592</c:v>
                </c:pt>
                <c:pt idx="32460">
                  <c:v>2.6460000000011594</c:v>
                </c:pt>
                <c:pt idx="32461">
                  <c:v>2.6461000000011596</c:v>
                </c:pt>
                <c:pt idx="32462">
                  <c:v>2.6462000000011598</c:v>
                </c:pt>
                <c:pt idx="32463">
                  <c:v>2.6463000000011601</c:v>
                </c:pt>
                <c:pt idx="32464">
                  <c:v>2.6464000000011603</c:v>
                </c:pt>
                <c:pt idx="32465">
                  <c:v>2.6465000000011605</c:v>
                </c:pt>
                <c:pt idx="32466">
                  <c:v>2.6466000000011607</c:v>
                </c:pt>
                <c:pt idx="32467">
                  <c:v>2.6467000000011609</c:v>
                </c:pt>
                <c:pt idx="32468">
                  <c:v>2.6468000000011611</c:v>
                </c:pt>
                <c:pt idx="32469">
                  <c:v>2.6469000000011613</c:v>
                </c:pt>
                <c:pt idx="32470">
                  <c:v>2.6470000000011615</c:v>
                </c:pt>
                <c:pt idx="32471">
                  <c:v>2.6471000000011617</c:v>
                </c:pt>
                <c:pt idx="32472">
                  <c:v>2.647200000001162</c:v>
                </c:pt>
                <c:pt idx="32473">
                  <c:v>2.6473000000011622</c:v>
                </c:pt>
                <c:pt idx="32474">
                  <c:v>2.6474000000011624</c:v>
                </c:pt>
                <c:pt idx="32475">
                  <c:v>2.6475000000011626</c:v>
                </c:pt>
                <c:pt idx="32476">
                  <c:v>2.6476000000011628</c:v>
                </c:pt>
                <c:pt idx="32477">
                  <c:v>2.647700000001163</c:v>
                </c:pt>
                <c:pt idx="32478">
                  <c:v>2.6478000000011632</c:v>
                </c:pt>
                <c:pt idx="32479">
                  <c:v>2.6479000000011634</c:v>
                </c:pt>
                <c:pt idx="32480">
                  <c:v>2.6480000000011636</c:v>
                </c:pt>
                <c:pt idx="32481">
                  <c:v>2.6481000000011639</c:v>
                </c:pt>
                <c:pt idx="32482">
                  <c:v>2.6482000000011641</c:v>
                </c:pt>
                <c:pt idx="32483">
                  <c:v>2.6483000000011643</c:v>
                </c:pt>
                <c:pt idx="32484">
                  <c:v>2.6484000000011645</c:v>
                </c:pt>
                <c:pt idx="32485">
                  <c:v>2.6485000000011647</c:v>
                </c:pt>
                <c:pt idx="32486">
                  <c:v>2.6486000000011649</c:v>
                </c:pt>
                <c:pt idx="32487">
                  <c:v>2.6487000000011651</c:v>
                </c:pt>
                <c:pt idx="32488">
                  <c:v>2.6488000000011653</c:v>
                </c:pt>
                <c:pt idx="32489">
                  <c:v>2.6489000000011655</c:v>
                </c:pt>
                <c:pt idx="32490">
                  <c:v>2.6490000000011658</c:v>
                </c:pt>
                <c:pt idx="32491">
                  <c:v>2.649100000001166</c:v>
                </c:pt>
                <c:pt idx="32492">
                  <c:v>2.6492000000011662</c:v>
                </c:pt>
                <c:pt idx="32493">
                  <c:v>2.6493000000011664</c:v>
                </c:pt>
                <c:pt idx="32494">
                  <c:v>2.6494000000011666</c:v>
                </c:pt>
                <c:pt idx="32495">
                  <c:v>2.6495000000011668</c:v>
                </c:pt>
                <c:pt idx="32496">
                  <c:v>2.649600000001167</c:v>
                </c:pt>
                <c:pt idx="32497">
                  <c:v>2.6497000000011672</c:v>
                </c:pt>
                <c:pt idx="32498">
                  <c:v>2.6498000000011674</c:v>
                </c:pt>
                <c:pt idx="32499">
                  <c:v>2.6499000000011677</c:v>
                </c:pt>
                <c:pt idx="32500">
                  <c:v>2.6500000000011679</c:v>
                </c:pt>
                <c:pt idx="32501">
                  <c:v>2.6501000000011681</c:v>
                </c:pt>
                <c:pt idx="32502">
                  <c:v>2.6502000000011683</c:v>
                </c:pt>
                <c:pt idx="32503">
                  <c:v>2.6503000000011685</c:v>
                </c:pt>
                <c:pt idx="32504">
                  <c:v>2.6504000000011687</c:v>
                </c:pt>
                <c:pt idx="32505">
                  <c:v>2.6505000000011689</c:v>
                </c:pt>
                <c:pt idx="32506">
                  <c:v>2.6506000000011691</c:v>
                </c:pt>
                <c:pt idx="32507">
                  <c:v>2.6507000000011693</c:v>
                </c:pt>
                <c:pt idx="32508">
                  <c:v>2.6508000000011696</c:v>
                </c:pt>
                <c:pt idx="32509">
                  <c:v>2.6509000000011698</c:v>
                </c:pt>
                <c:pt idx="32510">
                  <c:v>2.65100000000117</c:v>
                </c:pt>
                <c:pt idx="32511">
                  <c:v>2.6511000000011702</c:v>
                </c:pt>
                <c:pt idx="32512">
                  <c:v>2.6512000000011704</c:v>
                </c:pt>
                <c:pt idx="32513">
                  <c:v>2.6513000000011706</c:v>
                </c:pt>
                <c:pt idx="32514">
                  <c:v>2.6514000000011708</c:v>
                </c:pt>
                <c:pt idx="32515">
                  <c:v>2.651500000001171</c:v>
                </c:pt>
                <c:pt idx="32516">
                  <c:v>2.6516000000011712</c:v>
                </c:pt>
                <c:pt idx="32517">
                  <c:v>2.6517000000011715</c:v>
                </c:pt>
                <c:pt idx="32518">
                  <c:v>2.6518000000011717</c:v>
                </c:pt>
                <c:pt idx="32519">
                  <c:v>2.6519000000011719</c:v>
                </c:pt>
                <c:pt idx="32520">
                  <c:v>2.6520000000011721</c:v>
                </c:pt>
                <c:pt idx="32521">
                  <c:v>2.6521000000011723</c:v>
                </c:pt>
                <c:pt idx="32522">
                  <c:v>2.6522000000011725</c:v>
                </c:pt>
                <c:pt idx="32523">
                  <c:v>2.6523000000011727</c:v>
                </c:pt>
                <c:pt idx="32524">
                  <c:v>2.6524000000011729</c:v>
                </c:pt>
                <c:pt idx="32525">
                  <c:v>2.6525000000011731</c:v>
                </c:pt>
                <c:pt idx="32526">
                  <c:v>2.6526000000011734</c:v>
                </c:pt>
                <c:pt idx="32527">
                  <c:v>2.6527000000011736</c:v>
                </c:pt>
                <c:pt idx="32528">
                  <c:v>2.6528000000011738</c:v>
                </c:pt>
                <c:pt idx="32529">
                  <c:v>2.652900000001174</c:v>
                </c:pt>
                <c:pt idx="32530">
                  <c:v>2.6530000000011742</c:v>
                </c:pt>
                <c:pt idx="32531">
                  <c:v>2.6531000000011744</c:v>
                </c:pt>
                <c:pt idx="32532">
                  <c:v>2.6532000000011746</c:v>
                </c:pt>
                <c:pt idx="32533">
                  <c:v>2.6533000000011748</c:v>
                </c:pt>
                <c:pt idx="32534">
                  <c:v>2.653400000001175</c:v>
                </c:pt>
                <c:pt idx="32535">
                  <c:v>2.6535000000011753</c:v>
                </c:pt>
                <c:pt idx="32536">
                  <c:v>2.6536000000011755</c:v>
                </c:pt>
                <c:pt idx="32537">
                  <c:v>2.6537000000011757</c:v>
                </c:pt>
                <c:pt idx="32538">
                  <c:v>2.6538000000011759</c:v>
                </c:pt>
                <c:pt idx="32539">
                  <c:v>2.6539000000011761</c:v>
                </c:pt>
                <c:pt idx="32540">
                  <c:v>2.6540000000011763</c:v>
                </c:pt>
                <c:pt idx="32541">
                  <c:v>2.6541000000011765</c:v>
                </c:pt>
                <c:pt idx="32542">
                  <c:v>2.6542000000011767</c:v>
                </c:pt>
                <c:pt idx="32543">
                  <c:v>2.6543000000011769</c:v>
                </c:pt>
                <c:pt idx="32544">
                  <c:v>2.6544000000011772</c:v>
                </c:pt>
                <c:pt idx="32545">
                  <c:v>2.6545000000011774</c:v>
                </c:pt>
                <c:pt idx="32546">
                  <c:v>2.6546000000011776</c:v>
                </c:pt>
                <c:pt idx="32547">
                  <c:v>2.6547000000011778</c:v>
                </c:pt>
                <c:pt idx="32548">
                  <c:v>2.654800000001178</c:v>
                </c:pt>
                <c:pt idx="32549">
                  <c:v>2.6549000000011782</c:v>
                </c:pt>
                <c:pt idx="32550">
                  <c:v>2.6550000000011784</c:v>
                </c:pt>
                <c:pt idx="32551">
                  <c:v>2.6551000000011786</c:v>
                </c:pt>
                <c:pt idx="32552">
                  <c:v>2.6552000000011788</c:v>
                </c:pt>
                <c:pt idx="32553">
                  <c:v>2.6553000000011791</c:v>
                </c:pt>
                <c:pt idx="32554">
                  <c:v>2.6554000000011793</c:v>
                </c:pt>
                <c:pt idx="32555">
                  <c:v>2.6555000000011795</c:v>
                </c:pt>
                <c:pt idx="32556">
                  <c:v>2.6556000000011797</c:v>
                </c:pt>
                <c:pt idx="32557">
                  <c:v>2.6557000000011799</c:v>
                </c:pt>
                <c:pt idx="32558">
                  <c:v>2.6558000000011801</c:v>
                </c:pt>
                <c:pt idx="32559">
                  <c:v>2.6559000000011803</c:v>
                </c:pt>
                <c:pt idx="32560">
                  <c:v>2.6560000000011805</c:v>
                </c:pt>
                <c:pt idx="32561">
                  <c:v>2.6561000000011807</c:v>
                </c:pt>
                <c:pt idx="32562">
                  <c:v>2.6562000000011809</c:v>
                </c:pt>
                <c:pt idx="32563">
                  <c:v>2.6563000000011812</c:v>
                </c:pt>
                <c:pt idx="32564">
                  <c:v>2.6564000000011814</c:v>
                </c:pt>
                <c:pt idx="32565">
                  <c:v>2.6565000000011816</c:v>
                </c:pt>
                <c:pt idx="32566">
                  <c:v>2.6566000000011818</c:v>
                </c:pt>
                <c:pt idx="32567">
                  <c:v>2.656700000001182</c:v>
                </c:pt>
                <c:pt idx="32568">
                  <c:v>2.6568000000011822</c:v>
                </c:pt>
                <c:pt idx="32569">
                  <c:v>2.6569000000011824</c:v>
                </c:pt>
                <c:pt idx="32570">
                  <c:v>2.6570000000011826</c:v>
                </c:pt>
                <c:pt idx="32571">
                  <c:v>2.6571000000011828</c:v>
                </c:pt>
                <c:pt idx="32572">
                  <c:v>2.6572000000011831</c:v>
                </c:pt>
                <c:pt idx="32573">
                  <c:v>2.6573000000011833</c:v>
                </c:pt>
                <c:pt idx="32574">
                  <c:v>2.6574000000011835</c:v>
                </c:pt>
                <c:pt idx="32575">
                  <c:v>2.6575000000011837</c:v>
                </c:pt>
                <c:pt idx="32576">
                  <c:v>2.6576000000011839</c:v>
                </c:pt>
                <c:pt idx="32577">
                  <c:v>2.6577000000011841</c:v>
                </c:pt>
                <c:pt idx="32578">
                  <c:v>2.6578000000011843</c:v>
                </c:pt>
                <c:pt idx="32579">
                  <c:v>2.6579000000011845</c:v>
                </c:pt>
                <c:pt idx="32580">
                  <c:v>2.6580000000011847</c:v>
                </c:pt>
                <c:pt idx="32581">
                  <c:v>2.658100000001185</c:v>
                </c:pt>
                <c:pt idx="32582">
                  <c:v>2.6582000000011852</c:v>
                </c:pt>
                <c:pt idx="32583">
                  <c:v>2.6583000000011854</c:v>
                </c:pt>
                <c:pt idx="32584">
                  <c:v>2.6584000000011856</c:v>
                </c:pt>
                <c:pt idx="32585">
                  <c:v>2.6585000000011858</c:v>
                </c:pt>
                <c:pt idx="32586">
                  <c:v>2.658600000001186</c:v>
                </c:pt>
                <c:pt idx="32587">
                  <c:v>2.6587000000011862</c:v>
                </c:pt>
                <c:pt idx="32588">
                  <c:v>2.6588000000011864</c:v>
                </c:pt>
                <c:pt idx="32589">
                  <c:v>2.6589000000011866</c:v>
                </c:pt>
                <c:pt idx="32590">
                  <c:v>2.6590000000011869</c:v>
                </c:pt>
                <c:pt idx="32591">
                  <c:v>2.6591000000011871</c:v>
                </c:pt>
                <c:pt idx="32592">
                  <c:v>2.6592000000011873</c:v>
                </c:pt>
                <c:pt idx="32593">
                  <c:v>2.6593000000011875</c:v>
                </c:pt>
                <c:pt idx="32594">
                  <c:v>2.6594000000011877</c:v>
                </c:pt>
                <c:pt idx="32595">
                  <c:v>2.6595000000011879</c:v>
                </c:pt>
                <c:pt idx="32596">
                  <c:v>2.6596000000011881</c:v>
                </c:pt>
                <c:pt idx="32597">
                  <c:v>2.6597000000011883</c:v>
                </c:pt>
                <c:pt idx="32598">
                  <c:v>2.6598000000011885</c:v>
                </c:pt>
                <c:pt idx="32599">
                  <c:v>2.6599000000011888</c:v>
                </c:pt>
                <c:pt idx="32600">
                  <c:v>2.660000000001189</c:v>
                </c:pt>
                <c:pt idx="32601">
                  <c:v>2.6601000000011892</c:v>
                </c:pt>
                <c:pt idx="32602">
                  <c:v>2.6602000000011894</c:v>
                </c:pt>
                <c:pt idx="32603">
                  <c:v>2.6603000000011896</c:v>
                </c:pt>
                <c:pt idx="32604">
                  <c:v>2.6604000000011898</c:v>
                </c:pt>
                <c:pt idx="32605">
                  <c:v>2.66050000000119</c:v>
                </c:pt>
                <c:pt idx="32606">
                  <c:v>2.6606000000011902</c:v>
                </c:pt>
                <c:pt idx="32607">
                  <c:v>2.6607000000011904</c:v>
                </c:pt>
                <c:pt idx="32608">
                  <c:v>2.6608000000011907</c:v>
                </c:pt>
                <c:pt idx="32609">
                  <c:v>2.6609000000011909</c:v>
                </c:pt>
                <c:pt idx="32610">
                  <c:v>2.6610000000011911</c:v>
                </c:pt>
                <c:pt idx="32611">
                  <c:v>2.6611000000011913</c:v>
                </c:pt>
                <c:pt idx="32612">
                  <c:v>2.6612000000011915</c:v>
                </c:pt>
                <c:pt idx="32613">
                  <c:v>2.6613000000011917</c:v>
                </c:pt>
                <c:pt idx="32614">
                  <c:v>2.6614000000011919</c:v>
                </c:pt>
                <c:pt idx="32615">
                  <c:v>2.6615000000011921</c:v>
                </c:pt>
                <c:pt idx="32616">
                  <c:v>2.6616000000011923</c:v>
                </c:pt>
                <c:pt idx="32617">
                  <c:v>2.6617000000011926</c:v>
                </c:pt>
                <c:pt idx="32618">
                  <c:v>2.6618000000011928</c:v>
                </c:pt>
                <c:pt idx="32619">
                  <c:v>2.661900000001193</c:v>
                </c:pt>
                <c:pt idx="32620">
                  <c:v>2.6620000000011932</c:v>
                </c:pt>
                <c:pt idx="32621">
                  <c:v>2.6621000000011934</c:v>
                </c:pt>
                <c:pt idx="32622">
                  <c:v>2.6622000000011936</c:v>
                </c:pt>
                <c:pt idx="32623">
                  <c:v>2.6623000000011938</c:v>
                </c:pt>
                <c:pt idx="32624">
                  <c:v>2.662400000001194</c:v>
                </c:pt>
                <c:pt idx="32625">
                  <c:v>2.6625000000011942</c:v>
                </c:pt>
                <c:pt idx="32626">
                  <c:v>2.6626000000011945</c:v>
                </c:pt>
                <c:pt idx="32627">
                  <c:v>2.6627000000011947</c:v>
                </c:pt>
                <c:pt idx="32628">
                  <c:v>2.6628000000011949</c:v>
                </c:pt>
                <c:pt idx="32629">
                  <c:v>2.6629000000011951</c:v>
                </c:pt>
                <c:pt idx="32630">
                  <c:v>2.6630000000011953</c:v>
                </c:pt>
                <c:pt idx="32631">
                  <c:v>2.6631000000011955</c:v>
                </c:pt>
                <c:pt idx="32632">
                  <c:v>2.6632000000011957</c:v>
                </c:pt>
                <c:pt idx="32633">
                  <c:v>2.6633000000011959</c:v>
                </c:pt>
                <c:pt idx="32634">
                  <c:v>2.6634000000011961</c:v>
                </c:pt>
                <c:pt idx="32635">
                  <c:v>2.6635000000011964</c:v>
                </c:pt>
                <c:pt idx="32636">
                  <c:v>2.6636000000011966</c:v>
                </c:pt>
                <c:pt idx="32637">
                  <c:v>2.6637000000011968</c:v>
                </c:pt>
                <c:pt idx="32638">
                  <c:v>2.663800000001197</c:v>
                </c:pt>
                <c:pt idx="32639">
                  <c:v>2.6639000000011972</c:v>
                </c:pt>
                <c:pt idx="32640">
                  <c:v>2.6640000000011974</c:v>
                </c:pt>
                <c:pt idx="32641">
                  <c:v>2.6641000000011976</c:v>
                </c:pt>
                <c:pt idx="32642">
                  <c:v>2.6642000000011978</c:v>
                </c:pt>
                <c:pt idx="32643">
                  <c:v>2.664300000001198</c:v>
                </c:pt>
                <c:pt idx="32644">
                  <c:v>2.6644000000011983</c:v>
                </c:pt>
                <c:pt idx="32645">
                  <c:v>2.6645000000011985</c:v>
                </c:pt>
                <c:pt idx="32646">
                  <c:v>2.6646000000011987</c:v>
                </c:pt>
                <c:pt idx="32647">
                  <c:v>2.6647000000011989</c:v>
                </c:pt>
                <c:pt idx="32648">
                  <c:v>2.6648000000011991</c:v>
                </c:pt>
                <c:pt idx="32649">
                  <c:v>2.6649000000011993</c:v>
                </c:pt>
                <c:pt idx="32650">
                  <c:v>2.6650000000011995</c:v>
                </c:pt>
                <c:pt idx="32651">
                  <c:v>2.6651000000011997</c:v>
                </c:pt>
                <c:pt idx="32652">
                  <c:v>2.6652000000011999</c:v>
                </c:pt>
                <c:pt idx="32653">
                  <c:v>2.6653000000012002</c:v>
                </c:pt>
                <c:pt idx="32654">
                  <c:v>2.6654000000012004</c:v>
                </c:pt>
                <c:pt idx="32655">
                  <c:v>2.6655000000012006</c:v>
                </c:pt>
                <c:pt idx="32656">
                  <c:v>2.6656000000012008</c:v>
                </c:pt>
                <c:pt idx="32657">
                  <c:v>2.665700000001201</c:v>
                </c:pt>
                <c:pt idx="32658">
                  <c:v>2.6658000000012012</c:v>
                </c:pt>
                <c:pt idx="32659">
                  <c:v>2.6659000000012014</c:v>
                </c:pt>
                <c:pt idx="32660">
                  <c:v>2.6660000000012016</c:v>
                </c:pt>
                <c:pt idx="32661">
                  <c:v>2.6661000000012018</c:v>
                </c:pt>
                <c:pt idx="32662">
                  <c:v>2.6662000000012021</c:v>
                </c:pt>
                <c:pt idx="32663">
                  <c:v>2.6663000000012023</c:v>
                </c:pt>
                <c:pt idx="32664">
                  <c:v>2.6664000000012025</c:v>
                </c:pt>
                <c:pt idx="32665">
                  <c:v>2.6665000000012027</c:v>
                </c:pt>
                <c:pt idx="32666">
                  <c:v>2.6666000000012029</c:v>
                </c:pt>
                <c:pt idx="32667">
                  <c:v>2.6667000000012031</c:v>
                </c:pt>
                <c:pt idx="32668">
                  <c:v>2.6668000000012033</c:v>
                </c:pt>
                <c:pt idx="32669">
                  <c:v>2.6669000000012035</c:v>
                </c:pt>
                <c:pt idx="32670">
                  <c:v>2.6670000000012037</c:v>
                </c:pt>
                <c:pt idx="32671">
                  <c:v>2.667100000001204</c:v>
                </c:pt>
                <c:pt idx="32672">
                  <c:v>2.6672000000012042</c:v>
                </c:pt>
                <c:pt idx="32673">
                  <c:v>2.6673000000012044</c:v>
                </c:pt>
                <c:pt idx="32674">
                  <c:v>2.6674000000012046</c:v>
                </c:pt>
                <c:pt idx="32675">
                  <c:v>2.6675000000012048</c:v>
                </c:pt>
                <c:pt idx="32676">
                  <c:v>2.667600000001205</c:v>
                </c:pt>
                <c:pt idx="32677">
                  <c:v>2.6677000000012052</c:v>
                </c:pt>
                <c:pt idx="32678">
                  <c:v>2.6678000000012054</c:v>
                </c:pt>
                <c:pt idx="32679">
                  <c:v>2.6679000000012056</c:v>
                </c:pt>
                <c:pt idx="32680">
                  <c:v>2.6680000000012059</c:v>
                </c:pt>
                <c:pt idx="32681">
                  <c:v>2.6681000000012061</c:v>
                </c:pt>
                <c:pt idx="32682">
                  <c:v>2.6682000000012063</c:v>
                </c:pt>
                <c:pt idx="32683">
                  <c:v>2.6683000000012065</c:v>
                </c:pt>
                <c:pt idx="32684">
                  <c:v>2.6684000000012067</c:v>
                </c:pt>
                <c:pt idx="32685">
                  <c:v>2.6685000000012069</c:v>
                </c:pt>
                <c:pt idx="32686">
                  <c:v>2.6686000000012071</c:v>
                </c:pt>
                <c:pt idx="32687">
                  <c:v>2.6687000000012073</c:v>
                </c:pt>
                <c:pt idx="32688">
                  <c:v>2.6688000000012075</c:v>
                </c:pt>
                <c:pt idx="32689">
                  <c:v>2.6689000000012078</c:v>
                </c:pt>
                <c:pt idx="32690">
                  <c:v>2.669000000001208</c:v>
                </c:pt>
                <c:pt idx="32691">
                  <c:v>2.6691000000012082</c:v>
                </c:pt>
                <c:pt idx="32692">
                  <c:v>2.6692000000012084</c:v>
                </c:pt>
                <c:pt idx="32693">
                  <c:v>2.6693000000012086</c:v>
                </c:pt>
                <c:pt idx="32694">
                  <c:v>2.6694000000012088</c:v>
                </c:pt>
                <c:pt idx="32695">
                  <c:v>2.669500000001209</c:v>
                </c:pt>
                <c:pt idx="32696">
                  <c:v>2.6696000000012092</c:v>
                </c:pt>
                <c:pt idx="32697">
                  <c:v>2.6697000000012094</c:v>
                </c:pt>
                <c:pt idx="32698">
                  <c:v>2.6698000000012096</c:v>
                </c:pt>
                <c:pt idx="32699">
                  <c:v>2.6699000000012099</c:v>
                </c:pt>
                <c:pt idx="32700">
                  <c:v>2.6700000000012101</c:v>
                </c:pt>
                <c:pt idx="32701">
                  <c:v>2.6701000000012103</c:v>
                </c:pt>
                <c:pt idx="32702">
                  <c:v>2.6702000000012105</c:v>
                </c:pt>
                <c:pt idx="32703">
                  <c:v>2.6703000000012107</c:v>
                </c:pt>
                <c:pt idx="32704">
                  <c:v>2.6704000000012109</c:v>
                </c:pt>
                <c:pt idx="32705">
                  <c:v>2.6705000000012111</c:v>
                </c:pt>
                <c:pt idx="32706">
                  <c:v>2.6706000000012113</c:v>
                </c:pt>
                <c:pt idx="32707">
                  <c:v>2.6707000000012115</c:v>
                </c:pt>
                <c:pt idx="32708">
                  <c:v>2.6708000000012118</c:v>
                </c:pt>
                <c:pt idx="32709">
                  <c:v>2.670900000001212</c:v>
                </c:pt>
                <c:pt idx="32710">
                  <c:v>2.6710000000012122</c:v>
                </c:pt>
                <c:pt idx="32711">
                  <c:v>2.6711000000012124</c:v>
                </c:pt>
                <c:pt idx="32712">
                  <c:v>2.6712000000012126</c:v>
                </c:pt>
                <c:pt idx="32713">
                  <c:v>2.6713000000012128</c:v>
                </c:pt>
                <c:pt idx="32714">
                  <c:v>2.671400000001213</c:v>
                </c:pt>
                <c:pt idx="32715">
                  <c:v>2.6715000000012132</c:v>
                </c:pt>
                <c:pt idx="32716">
                  <c:v>2.6716000000012134</c:v>
                </c:pt>
                <c:pt idx="32717">
                  <c:v>2.6717000000012137</c:v>
                </c:pt>
                <c:pt idx="32718">
                  <c:v>2.6718000000012139</c:v>
                </c:pt>
                <c:pt idx="32719">
                  <c:v>2.6719000000012141</c:v>
                </c:pt>
                <c:pt idx="32720">
                  <c:v>2.6720000000012143</c:v>
                </c:pt>
                <c:pt idx="32721">
                  <c:v>2.6721000000012145</c:v>
                </c:pt>
                <c:pt idx="32722">
                  <c:v>2.6722000000012147</c:v>
                </c:pt>
                <c:pt idx="32723">
                  <c:v>2.6723000000012149</c:v>
                </c:pt>
                <c:pt idx="32724">
                  <c:v>2.6724000000012151</c:v>
                </c:pt>
                <c:pt idx="32725">
                  <c:v>2.6725000000012153</c:v>
                </c:pt>
                <c:pt idx="32726">
                  <c:v>2.6726000000012156</c:v>
                </c:pt>
                <c:pt idx="32727">
                  <c:v>2.6727000000012158</c:v>
                </c:pt>
                <c:pt idx="32728">
                  <c:v>2.672800000001216</c:v>
                </c:pt>
                <c:pt idx="32729">
                  <c:v>2.6729000000012162</c:v>
                </c:pt>
                <c:pt idx="32730">
                  <c:v>2.6730000000012164</c:v>
                </c:pt>
                <c:pt idx="32731">
                  <c:v>2.6731000000012166</c:v>
                </c:pt>
                <c:pt idx="32732">
                  <c:v>2.6732000000012168</c:v>
                </c:pt>
                <c:pt idx="32733">
                  <c:v>2.673300000001217</c:v>
                </c:pt>
                <c:pt idx="32734">
                  <c:v>2.6734000000012172</c:v>
                </c:pt>
                <c:pt idx="32735">
                  <c:v>2.6735000000012175</c:v>
                </c:pt>
                <c:pt idx="32736">
                  <c:v>2.6736000000012177</c:v>
                </c:pt>
                <c:pt idx="32737">
                  <c:v>2.6737000000012179</c:v>
                </c:pt>
                <c:pt idx="32738">
                  <c:v>2.6738000000012181</c:v>
                </c:pt>
                <c:pt idx="32739">
                  <c:v>2.6739000000012183</c:v>
                </c:pt>
                <c:pt idx="32740">
                  <c:v>2.6740000000012185</c:v>
                </c:pt>
                <c:pt idx="32741">
                  <c:v>2.6741000000012187</c:v>
                </c:pt>
                <c:pt idx="32742">
                  <c:v>2.6742000000012189</c:v>
                </c:pt>
                <c:pt idx="32743">
                  <c:v>2.6743000000012191</c:v>
                </c:pt>
                <c:pt idx="32744">
                  <c:v>2.6744000000012194</c:v>
                </c:pt>
                <c:pt idx="32745">
                  <c:v>2.6745000000012196</c:v>
                </c:pt>
                <c:pt idx="32746">
                  <c:v>2.6746000000012198</c:v>
                </c:pt>
                <c:pt idx="32747">
                  <c:v>2.67470000000122</c:v>
                </c:pt>
                <c:pt idx="32748">
                  <c:v>2.6748000000012202</c:v>
                </c:pt>
                <c:pt idx="32749">
                  <c:v>2.6749000000012204</c:v>
                </c:pt>
                <c:pt idx="32750">
                  <c:v>2.6750000000012206</c:v>
                </c:pt>
                <c:pt idx="32751">
                  <c:v>2.6751000000012208</c:v>
                </c:pt>
                <c:pt idx="32752">
                  <c:v>2.675200000001221</c:v>
                </c:pt>
                <c:pt idx="32753">
                  <c:v>2.6753000000012213</c:v>
                </c:pt>
                <c:pt idx="32754">
                  <c:v>2.6754000000012215</c:v>
                </c:pt>
                <c:pt idx="32755">
                  <c:v>2.6755000000012217</c:v>
                </c:pt>
                <c:pt idx="32756">
                  <c:v>2.6756000000012219</c:v>
                </c:pt>
                <c:pt idx="32757">
                  <c:v>2.6757000000012221</c:v>
                </c:pt>
                <c:pt idx="32758">
                  <c:v>2.6758000000012223</c:v>
                </c:pt>
                <c:pt idx="32759">
                  <c:v>2.6759000000012225</c:v>
                </c:pt>
                <c:pt idx="32760">
                  <c:v>2.6760000000012227</c:v>
                </c:pt>
                <c:pt idx="32761">
                  <c:v>2.6761000000012229</c:v>
                </c:pt>
                <c:pt idx="32762">
                  <c:v>2.6762000000012232</c:v>
                </c:pt>
                <c:pt idx="32763">
                  <c:v>2.6763000000012234</c:v>
                </c:pt>
                <c:pt idx="32764">
                  <c:v>2.6764000000012236</c:v>
                </c:pt>
                <c:pt idx="32765">
                  <c:v>2.6765000000012238</c:v>
                </c:pt>
                <c:pt idx="32766">
                  <c:v>2.676600000001224</c:v>
                </c:pt>
                <c:pt idx="32767">
                  <c:v>2.6767000000012242</c:v>
                </c:pt>
                <c:pt idx="32768">
                  <c:v>2.6768000000012244</c:v>
                </c:pt>
                <c:pt idx="32769">
                  <c:v>2.6769000000012246</c:v>
                </c:pt>
                <c:pt idx="32770">
                  <c:v>2.6770000000012248</c:v>
                </c:pt>
                <c:pt idx="32771">
                  <c:v>2.6771000000012251</c:v>
                </c:pt>
                <c:pt idx="32772">
                  <c:v>2.6772000000012253</c:v>
                </c:pt>
                <c:pt idx="32773">
                  <c:v>2.6773000000012255</c:v>
                </c:pt>
                <c:pt idx="32774">
                  <c:v>2.6774000000012257</c:v>
                </c:pt>
                <c:pt idx="32775">
                  <c:v>2.6775000000012259</c:v>
                </c:pt>
                <c:pt idx="32776">
                  <c:v>2.6776000000012261</c:v>
                </c:pt>
                <c:pt idx="32777">
                  <c:v>2.6777000000012263</c:v>
                </c:pt>
                <c:pt idx="32778">
                  <c:v>2.6778000000012265</c:v>
                </c:pt>
                <c:pt idx="32779">
                  <c:v>2.6779000000012267</c:v>
                </c:pt>
                <c:pt idx="32780">
                  <c:v>2.678000000001227</c:v>
                </c:pt>
                <c:pt idx="32781">
                  <c:v>2.6781000000012272</c:v>
                </c:pt>
                <c:pt idx="32782">
                  <c:v>2.6782000000012274</c:v>
                </c:pt>
                <c:pt idx="32783">
                  <c:v>2.6783000000012276</c:v>
                </c:pt>
                <c:pt idx="32784">
                  <c:v>2.6784000000012278</c:v>
                </c:pt>
                <c:pt idx="32785">
                  <c:v>2.678500000001228</c:v>
                </c:pt>
                <c:pt idx="32786">
                  <c:v>2.6786000000012282</c:v>
                </c:pt>
                <c:pt idx="32787">
                  <c:v>2.6787000000012284</c:v>
                </c:pt>
                <c:pt idx="32788">
                  <c:v>2.6788000000012286</c:v>
                </c:pt>
                <c:pt idx="32789">
                  <c:v>2.6789000000012289</c:v>
                </c:pt>
                <c:pt idx="32790">
                  <c:v>2.6790000000012291</c:v>
                </c:pt>
                <c:pt idx="32791">
                  <c:v>2.6791000000012293</c:v>
                </c:pt>
                <c:pt idx="32792">
                  <c:v>2.6792000000012295</c:v>
                </c:pt>
                <c:pt idx="32793">
                  <c:v>2.6793000000012297</c:v>
                </c:pt>
                <c:pt idx="32794">
                  <c:v>2.6794000000012299</c:v>
                </c:pt>
                <c:pt idx="32795">
                  <c:v>2.6795000000012301</c:v>
                </c:pt>
                <c:pt idx="32796">
                  <c:v>2.6796000000012303</c:v>
                </c:pt>
                <c:pt idx="32797">
                  <c:v>2.6797000000012305</c:v>
                </c:pt>
                <c:pt idx="32798">
                  <c:v>2.6798000000012308</c:v>
                </c:pt>
                <c:pt idx="32799">
                  <c:v>2.679900000001231</c:v>
                </c:pt>
                <c:pt idx="32800">
                  <c:v>2.6800000000012312</c:v>
                </c:pt>
                <c:pt idx="32801">
                  <c:v>2.6801000000012314</c:v>
                </c:pt>
                <c:pt idx="32802">
                  <c:v>2.6802000000012316</c:v>
                </c:pt>
                <c:pt idx="32803">
                  <c:v>2.6803000000012318</c:v>
                </c:pt>
                <c:pt idx="32804">
                  <c:v>2.680400000001232</c:v>
                </c:pt>
                <c:pt idx="32805">
                  <c:v>2.6805000000012322</c:v>
                </c:pt>
                <c:pt idx="32806">
                  <c:v>2.6806000000012324</c:v>
                </c:pt>
                <c:pt idx="32807">
                  <c:v>2.6807000000012327</c:v>
                </c:pt>
                <c:pt idx="32808">
                  <c:v>2.6808000000012329</c:v>
                </c:pt>
                <c:pt idx="32809">
                  <c:v>2.6809000000012331</c:v>
                </c:pt>
                <c:pt idx="32810">
                  <c:v>2.6810000000012333</c:v>
                </c:pt>
                <c:pt idx="32811">
                  <c:v>2.6811000000012335</c:v>
                </c:pt>
                <c:pt idx="32812">
                  <c:v>2.6812000000012337</c:v>
                </c:pt>
                <c:pt idx="32813">
                  <c:v>2.6813000000012339</c:v>
                </c:pt>
                <c:pt idx="32814">
                  <c:v>2.6814000000012341</c:v>
                </c:pt>
                <c:pt idx="32815">
                  <c:v>2.6815000000012343</c:v>
                </c:pt>
                <c:pt idx="32816">
                  <c:v>2.6816000000012346</c:v>
                </c:pt>
                <c:pt idx="32817">
                  <c:v>2.6817000000012348</c:v>
                </c:pt>
                <c:pt idx="32818">
                  <c:v>2.681800000001235</c:v>
                </c:pt>
                <c:pt idx="32819">
                  <c:v>2.6819000000012352</c:v>
                </c:pt>
                <c:pt idx="32820">
                  <c:v>2.6820000000012354</c:v>
                </c:pt>
                <c:pt idx="32821">
                  <c:v>2.6821000000012356</c:v>
                </c:pt>
                <c:pt idx="32822">
                  <c:v>2.6822000000012358</c:v>
                </c:pt>
                <c:pt idx="32823">
                  <c:v>2.682300000001236</c:v>
                </c:pt>
                <c:pt idx="32824">
                  <c:v>2.6824000000012362</c:v>
                </c:pt>
                <c:pt idx="32825">
                  <c:v>2.6825000000012365</c:v>
                </c:pt>
                <c:pt idx="32826">
                  <c:v>2.6826000000012367</c:v>
                </c:pt>
                <c:pt idx="32827">
                  <c:v>2.6827000000012369</c:v>
                </c:pt>
                <c:pt idx="32828">
                  <c:v>2.6828000000012371</c:v>
                </c:pt>
                <c:pt idx="32829">
                  <c:v>2.6829000000012373</c:v>
                </c:pt>
                <c:pt idx="32830">
                  <c:v>2.6830000000012375</c:v>
                </c:pt>
                <c:pt idx="32831">
                  <c:v>2.6831000000012377</c:v>
                </c:pt>
                <c:pt idx="32832">
                  <c:v>2.6832000000012379</c:v>
                </c:pt>
                <c:pt idx="32833">
                  <c:v>2.6833000000012381</c:v>
                </c:pt>
                <c:pt idx="32834">
                  <c:v>2.6834000000012384</c:v>
                </c:pt>
                <c:pt idx="32835">
                  <c:v>2.6835000000012386</c:v>
                </c:pt>
                <c:pt idx="32836">
                  <c:v>2.6836000000012388</c:v>
                </c:pt>
                <c:pt idx="32837">
                  <c:v>2.683700000001239</c:v>
                </c:pt>
                <c:pt idx="32838">
                  <c:v>2.6838000000012392</c:v>
                </c:pt>
                <c:pt idx="32839">
                  <c:v>2.6839000000012394</c:v>
                </c:pt>
                <c:pt idx="32840">
                  <c:v>2.6840000000012396</c:v>
                </c:pt>
                <c:pt idx="32841">
                  <c:v>2.6841000000012398</c:v>
                </c:pt>
                <c:pt idx="32842">
                  <c:v>2.68420000000124</c:v>
                </c:pt>
                <c:pt idx="32843">
                  <c:v>2.6843000000012402</c:v>
                </c:pt>
                <c:pt idx="32844">
                  <c:v>2.6844000000012405</c:v>
                </c:pt>
                <c:pt idx="32845">
                  <c:v>2.6845000000012407</c:v>
                </c:pt>
                <c:pt idx="32846">
                  <c:v>2.6846000000012409</c:v>
                </c:pt>
                <c:pt idx="32847">
                  <c:v>2.6847000000012411</c:v>
                </c:pt>
                <c:pt idx="32848">
                  <c:v>2.6848000000012413</c:v>
                </c:pt>
                <c:pt idx="32849">
                  <c:v>2.6849000000012415</c:v>
                </c:pt>
                <c:pt idx="32850">
                  <c:v>2.6850000000012417</c:v>
                </c:pt>
                <c:pt idx="32851">
                  <c:v>2.6851000000012419</c:v>
                </c:pt>
                <c:pt idx="32852">
                  <c:v>2.6852000000012421</c:v>
                </c:pt>
                <c:pt idx="32853">
                  <c:v>2.6853000000012424</c:v>
                </c:pt>
                <c:pt idx="32854">
                  <c:v>2.6854000000012426</c:v>
                </c:pt>
                <c:pt idx="32855">
                  <c:v>2.6855000000012428</c:v>
                </c:pt>
                <c:pt idx="32856">
                  <c:v>2.685600000001243</c:v>
                </c:pt>
                <c:pt idx="32857">
                  <c:v>2.6857000000012432</c:v>
                </c:pt>
                <c:pt idx="32858">
                  <c:v>2.6858000000012434</c:v>
                </c:pt>
                <c:pt idx="32859">
                  <c:v>2.6859000000012436</c:v>
                </c:pt>
                <c:pt idx="32860">
                  <c:v>2.6860000000012438</c:v>
                </c:pt>
                <c:pt idx="32861">
                  <c:v>2.686100000001244</c:v>
                </c:pt>
                <c:pt idx="32862">
                  <c:v>2.6862000000012443</c:v>
                </c:pt>
                <c:pt idx="32863">
                  <c:v>2.6863000000012445</c:v>
                </c:pt>
                <c:pt idx="32864">
                  <c:v>2.6864000000012447</c:v>
                </c:pt>
                <c:pt idx="32865">
                  <c:v>2.6865000000012449</c:v>
                </c:pt>
                <c:pt idx="32866">
                  <c:v>2.6866000000012451</c:v>
                </c:pt>
                <c:pt idx="32867">
                  <c:v>2.6867000000012453</c:v>
                </c:pt>
                <c:pt idx="32868">
                  <c:v>2.6868000000012455</c:v>
                </c:pt>
                <c:pt idx="32869">
                  <c:v>2.6869000000012457</c:v>
                </c:pt>
                <c:pt idx="32870">
                  <c:v>2.6870000000012459</c:v>
                </c:pt>
                <c:pt idx="32871">
                  <c:v>2.6871000000012462</c:v>
                </c:pt>
                <c:pt idx="32872">
                  <c:v>2.6872000000012464</c:v>
                </c:pt>
                <c:pt idx="32873">
                  <c:v>2.6873000000012466</c:v>
                </c:pt>
                <c:pt idx="32874">
                  <c:v>2.6874000000012468</c:v>
                </c:pt>
                <c:pt idx="32875">
                  <c:v>2.687500000001247</c:v>
                </c:pt>
                <c:pt idx="32876">
                  <c:v>2.6876000000012472</c:v>
                </c:pt>
                <c:pt idx="32877">
                  <c:v>2.6877000000012474</c:v>
                </c:pt>
                <c:pt idx="32878">
                  <c:v>2.6878000000012476</c:v>
                </c:pt>
                <c:pt idx="32879">
                  <c:v>2.6879000000012478</c:v>
                </c:pt>
                <c:pt idx="32880">
                  <c:v>2.6880000000012481</c:v>
                </c:pt>
                <c:pt idx="32881">
                  <c:v>2.6881000000012483</c:v>
                </c:pt>
                <c:pt idx="32882">
                  <c:v>2.6882000000012485</c:v>
                </c:pt>
                <c:pt idx="32883">
                  <c:v>2.6883000000012487</c:v>
                </c:pt>
                <c:pt idx="32884">
                  <c:v>2.6884000000012489</c:v>
                </c:pt>
                <c:pt idx="32885">
                  <c:v>2.6885000000012491</c:v>
                </c:pt>
                <c:pt idx="32886">
                  <c:v>2.6886000000012493</c:v>
                </c:pt>
                <c:pt idx="32887">
                  <c:v>2.6887000000012495</c:v>
                </c:pt>
                <c:pt idx="32888">
                  <c:v>2.6888000000012497</c:v>
                </c:pt>
                <c:pt idx="32889">
                  <c:v>2.68890000000125</c:v>
                </c:pt>
                <c:pt idx="32890">
                  <c:v>2.6890000000012502</c:v>
                </c:pt>
                <c:pt idx="32891">
                  <c:v>2.6891000000012504</c:v>
                </c:pt>
                <c:pt idx="32892">
                  <c:v>2.6892000000012506</c:v>
                </c:pt>
                <c:pt idx="32893">
                  <c:v>2.6893000000012508</c:v>
                </c:pt>
                <c:pt idx="32894">
                  <c:v>2.689400000001251</c:v>
                </c:pt>
                <c:pt idx="32895">
                  <c:v>2.6895000000012512</c:v>
                </c:pt>
                <c:pt idx="32896">
                  <c:v>2.6896000000012514</c:v>
                </c:pt>
                <c:pt idx="32897">
                  <c:v>2.6897000000012516</c:v>
                </c:pt>
                <c:pt idx="32898">
                  <c:v>2.6898000000012519</c:v>
                </c:pt>
                <c:pt idx="32899">
                  <c:v>2.6899000000012521</c:v>
                </c:pt>
                <c:pt idx="32900">
                  <c:v>2.6900000000012523</c:v>
                </c:pt>
                <c:pt idx="32901">
                  <c:v>2.6901000000012525</c:v>
                </c:pt>
                <c:pt idx="32902">
                  <c:v>2.6902000000012527</c:v>
                </c:pt>
                <c:pt idx="32903">
                  <c:v>2.6903000000012529</c:v>
                </c:pt>
                <c:pt idx="32904">
                  <c:v>2.6904000000012531</c:v>
                </c:pt>
                <c:pt idx="32905">
                  <c:v>2.6905000000012533</c:v>
                </c:pt>
                <c:pt idx="32906">
                  <c:v>2.6906000000012535</c:v>
                </c:pt>
                <c:pt idx="32907">
                  <c:v>2.6907000000012538</c:v>
                </c:pt>
                <c:pt idx="32908">
                  <c:v>2.690800000001254</c:v>
                </c:pt>
                <c:pt idx="32909">
                  <c:v>2.6909000000012542</c:v>
                </c:pt>
                <c:pt idx="32910">
                  <c:v>2.6910000000012544</c:v>
                </c:pt>
                <c:pt idx="32911">
                  <c:v>2.6911000000012546</c:v>
                </c:pt>
                <c:pt idx="32912">
                  <c:v>2.6912000000012548</c:v>
                </c:pt>
                <c:pt idx="32913">
                  <c:v>2.691300000001255</c:v>
                </c:pt>
                <c:pt idx="32914">
                  <c:v>2.6914000000012552</c:v>
                </c:pt>
                <c:pt idx="32915">
                  <c:v>2.6915000000012554</c:v>
                </c:pt>
                <c:pt idx="32916">
                  <c:v>2.6916000000012557</c:v>
                </c:pt>
                <c:pt idx="32917">
                  <c:v>2.6917000000012559</c:v>
                </c:pt>
                <c:pt idx="32918">
                  <c:v>2.6918000000012561</c:v>
                </c:pt>
                <c:pt idx="32919">
                  <c:v>2.6919000000012563</c:v>
                </c:pt>
                <c:pt idx="32920">
                  <c:v>2.6920000000012565</c:v>
                </c:pt>
                <c:pt idx="32921">
                  <c:v>2.6921000000012567</c:v>
                </c:pt>
                <c:pt idx="32922">
                  <c:v>2.6922000000012569</c:v>
                </c:pt>
                <c:pt idx="32923">
                  <c:v>2.6923000000012571</c:v>
                </c:pt>
                <c:pt idx="32924">
                  <c:v>2.6924000000012573</c:v>
                </c:pt>
                <c:pt idx="32925">
                  <c:v>2.6925000000012576</c:v>
                </c:pt>
                <c:pt idx="32926">
                  <c:v>2.6926000000012578</c:v>
                </c:pt>
                <c:pt idx="32927">
                  <c:v>2.692700000001258</c:v>
                </c:pt>
                <c:pt idx="32928">
                  <c:v>2.6928000000012582</c:v>
                </c:pt>
                <c:pt idx="32929">
                  <c:v>2.6929000000012584</c:v>
                </c:pt>
                <c:pt idx="32930">
                  <c:v>2.6930000000012586</c:v>
                </c:pt>
                <c:pt idx="32931">
                  <c:v>2.6931000000012588</c:v>
                </c:pt>
                <c:pt idx="32932">
                  <c:v>2.693200000001259</c:v>
                </c:pt>
                <c:pt idx="32933">
                  <c:v>2.6933000000012592</c:v>
                </c:pt>
                <c:pt idx="32934">
                  <c:v>2.6934000000012595</c:v>
                </c:pt>
                <c:pt idx="32935">
                  <c:v>2.6935000000012597</c:v>
                </c:pt>
                <c:pt idx="32936">
                  <c:v>2.6936000000012599</c:v>
                </c:pt>
                <c:pt idx="32937">
                  <c:v>2.6937000000012601</c:v>
                </c:pt>
                <c:pt idx="32938">
                  <c:v>2.6938000000012603</c:v>
                </c:pt>
                <c:pt idx="32939">
                  <c:v>2.6939000000012605</c:v>
                </c:pt>
                <c:pt idx="32940">
                  <c:v>2.6940000000012607</c:v>
                </c:pt>
                <c:pt idx="32941">
                  <c:v>2.6941000000012609</c:v>
                </c:pt>
                <c:pt idx="32942">
                  <c:v>2.6942000000012611</c:v>
                </c:pt>
                <c:pt idx="32943">
                  <c:v>2.6943000000012614</c:v>
                </c:pt>
                <c:pt idx="32944">
                  <c:v>2.6944000000012616</c:v>
                </c:pt>
                <c:pt idx="32945">
                  <c:v>2.6945000000012618</c:v>
                </c:pt>
                <c:pt idx="32946">
                  <c:v>2.694600000001262</c:v>
                </c:pt>
                <c:pt idx="32947">
                  <c:v>2.6947000000012622</c:v>
                </c:pt>
                <c:pt idx="32948">
                  <c:v>2.6948000000012624</c:v>
                </c:pt>
                <c:pt idx="32949">
                  <c:v>2.6949000000012626</c:v>
                </c:pt>
                <c:pt idx="32950">
                  <c:v>2.6950000000012628</c:v>
                </c:pt>
                <c:pt idx="32951">
                  <c:v>2.695100000001263</c:v>
                </c:pt>
                <c:pt idx="32952">
                  <c:v>2.6952000000012633</c:v>
                </c:pt>
                <c:pt idx="32953">
                  <c:v>2.6953000000012635</c:v>
                </c:pt>
                <c:pt idx="32954">
                  <c:v>2.6954000000012637</c:v>
                </c:pt>
                <c:pt idx="32955">
                  <c:v>2.6955000000012639</c:v>
                </c:pt>
                <c:pt idx="32956">
                  <c:v>2.6956000000012641</c:v>
                </c:pt>
                <c:pt idx="32957">
                  <c:v>2.6957000000012643</c:v>
                </c:pt>
                <c:pt idx="32958">
                  <c:v>2.6958000000012645</c:v>
                </c:pt>
                <c:pt idx="32959">
                  <c:v>2.6959000000012647</c:v>
                </c:pt>
                <c:pt idx="32960">
                  <c:v>2.6960000000012649</c:v>
                </c:pt>
                <c:pt idx="32961">
                  <c:v>2.6961000000012652</c:v>
                </c:pt>
                <c:pt idx="32962">
                  <c:v>2.6962000000012654</c:v>
                </c:pt>
                <c:pt idx="32963">
                  <c:v>2.6963000000012656</c:v>
                </c:pt>
                <c:pt idx="32964">
                  <c:v>2.6964000000012658</c:v>
                </c:pt>
                <c:pt idx="32965">
                  <c:v>2.696500000001266</c:v>
                </c:pt>
                <c:pt idx="32966">
                  <c:v>2.6966000000012662</c:v>
                </c:pt>
                <c:pt idx="32967">
                  <c:v>2.6967000000012664</c:v>
                </c:pt>
                <c:pt idx="32968">
                  <c:v>2.6968000000012666</c:v>
                </c:pt>
                <c:pt idx="32969">
                  <c:v>2.6969000000012668</c:v>
                </c:pt>
                <c:pt idx="32970">
                  <c:v>2.6970000000012671</c:v>
                </c:pt>
                <c:pt idx="32971">
                  <c:v>2.6971000000012673</c:v>
                </c:pt>
                <c:pt idx="32972">
                  <c:v>2.6972000000012675</c:v>
                </c:pt>
                <c:pt idx="32973">
                  <c:v>2.6973000000012677</c:v>
                </c:pt>
                <c:pt idx="32974">
                  <c:v>2.6974000000012679</c:v>
                </c:pt>
                <c:pt idx="32975">
                  <c:v>2.6975000000012681</c:v>
                </c:pt>
                <c:pt idx="32976">
                  <c:v>2.6976000000012683</c:v>
                </c:pt>
                <c:pt idx="32977">
                  <c:v>2.6977000000012685</c:v>
                </c:pt>
                <c:pt idx="32978">
                  <c:v>2.6978000000012687</c:v>
                </c:pt>
                <c:pt idx="32979">
                  <c:v>2.6979000000012689</c:v>
                </c:pt>
                <c:pt idx="32980">
                  <c:v>2.6980000000012692</c:v>
                </c:pt>
                <c:pt idx="32981">
                  <c:v>2.6981000000012694</c:v>
                </c:pt>
                <c:pt idx="32982">
                  <c:v>2.6982000000012696</c:v>
                </c:pt>
                <c:pt idx="32983">
                  <c:v>2.6983000000012698</c:v>
                </c:pt>
                <c:pt idx="32984">
                  <c:v>2.69840000000127</c:v>
                </c:pt>
                <c:pt idx="32985">
                  <c:v>2.6985000000012702</c:v>
                </c:pt>
                <c:pt idx="32986">
                  <c:v>2.6986000000012704</c:v>
                </c:pt>
                <c:pt idx="32987">
                  <c:v>2.6987000000012706</c:v>
                </c:pt>
                <c:pt idx="32988">
                  <c:v>2.6988000000012708</c:v>
                </c:pt>
                <c:pt idx="32989">
                  <c:v>2.6989000000012711</c:v>
                </c:pt>
                <c:pt idx="32990">
                  <c:v>2.6990000000012713</c:v>
                </c:pt>
                <c:pt idx="32991">
                  <c:v>2.6991000000012715</c:v>
                </c:pt>
                <c:pt idx="32992">
                  <c:v>2.6992000000012717</c:v>
                </c:pt>
                <c:pt idx="32993">
                  <c:v>2.6993000000012719</c:v>
                </c:pt>
                <c:pt idx="32994">
                  <c:v>2.6994000000012721</c:v>
                </c:pt>
                <c:pt idx="32995">
                  <c:v>2.6995000000012723</c:v>
                </c:pt>
                <c:pt idx="32996">
                  <c:v>2.6996000000012725</c:v>
                </c:pt>
                <c:pt idx="32997">
                  <c:v>2.6997000000012727</c:v>
                </c:pt>
                <c:pt idx="32998">
                  <c:v>2.699800000001273</c:v>
                </c:pt>
                <c:pt idx="32999">
                  <c:v>2.6999000000012732</c:v>
                </c:pt>
                <c:pt idx="33000">
                  <c:v>2.7000000000012734</c:v>
                </c:pt>
                <c:pt idx="33001">
                  <c:v>2.7001000000012736</c:v>
                </c:pt>
                <c:pt idx="33002">
                  <c:v>2.7002000000012738</c:v>
                </c:pt>
                <c:pt idx="33003">
                  <c:v>2.700300000001274</c:v>
                </c:pt>
                <c:pt idx="33004">
                  <c:v>2.7004000000012742</c:v>
                </c:pt>
                <c:pt idx="33005">
                  <c:v>2.7005000000012744</c:v>
                </c:pt>
                <c:pt idx="33006">
                  <c:v>2.7006000000012746</c:v>
                </c:pt>
                <c:pt idx="33007">
                  <c:v>2.7007000000012749</c:v>
                </c:pt>
                <c:pt idx="33008">
                  <c:v>2.7008000000012751</c:v>
                </c:pt>
                <c:pt idx="33009">
                  <c:v>2.7009000000012753</c:v>
                </c:pt>
                <c:pt idx="33010">
                  <c:v>2.7010000000012755</c:v>
                </c:pt>
                <c:pt idx="33011">
                  <c:v>2.7011000000012757</c:v>
                </c:pt>
                <c:pt idx="33012">
                  <c:v>2.7012000000012759</c:v>
                </c:pt>
                <c:pt idx="33013">
                  <c:v>2.7013000000012761</c:v>
                </c:pt>
                <c:pt idx="33014">
                  <c:v>2.7014000000012763</c:v>
                </c:pt>
                <c:pt idx="33015">
                  <c:v>2.7015000000012765</c:v>
                </c:pt>
                <c:pt idx="33016">
                  <c:v>2.7016000000012768</c:v>
                </c:pt>
                <c:pt idx="33017">
                  <c:v>2.701700000001277</c:v>
                </c:pt>
                <c:pt idx="33018">
                  <c:v>2.7018000000012772</c:v>
                </c:pt>
                <c:pt idx="33019">
                  <c:v>2.7019000000012774</c:v>
                </c:pt>
                <c:pt idx="33020">
                  <c:v>2.7020000000012776</c:v>
                </c:pt>
                <c:pt idx="33021">
                  <c:v>2.7021000000012778</c:v>
                </c:pt>
                <c:pt idx="33022">
                  <c:v>2.702200000001278</c:v>
                </c:pt>
                <c:pt idx="33023">
                  <c:v>2.7023000000012782</c:v>
                </c:pt>
                <c:pt idx="33024">
                  <c:v>2.7024000000012784</c:v>
                </c:pt>
                <c:pt idx="33025">
                  <c:v>2.7025000000012787</c:v>
                </c:pt>
                <c:pt idx="33026">
                  <c:v>2.7026000000012789</c:v>
                </c:pt>
                <c:pt idx="33027">
                  <c:v>2.7027000000012791</c:v>
                </c:pt>
                <c:pt idx="33028">
                  <c:v>2.7028000000012793</c:v>
                </c:pt>
                <c:pt idx="33029">
                  <c:v>2.7029000000012795</c:v>
                </c:pt>
                <c:pt idx="33030">
                  <c:v>2.7030000000012797</c:v>
                </c:pt>
                <c:pt idx="33031">
                  <c:v>2.7031000000012799</c:v>
                </c:pt>
                <c:pt idx="33032">
                  <c:v>2.7032000000012801</c:v>
                </c:pt>
                <c:pt idx="33033">
                  <c:v>2.7033000000012803</c:v>
                </c:pt>
                <c:pt idx="33034">
                  <c:v>2.7034000000012806</c:v>
                </c:pt>
                <c:pt idx="33035">
                  <c:v>2.7035000000012808</c:v>
                </c:pt>
                <c:pt idx="33036">
                  <c:v>2.703600000001281</c:v>
                </c:pt>
                <c:pt idx="33037">
                  <c:v>2.7037000000012812</c:v>
                </c:pt>
                <c:pt idx="33038">
                  <c:v>2.7038000000012814</c:v>
                </c:pt>
                <c:pt idx="33039">
                  <c:v>2.7039000000012816</c:v>
                </c:pt>
                <c:pt idx="33040">
                  <c:v>2.7040000000012818</c:v>
                </c:pt>
                <c:pt idx="33041">
                  <c:v>2.704100000001282</c:v>
                </c:pt>
                <c:pt idx="33042">
                  <c:v>2.7042000000012822</c:v>
                </c:pt>
                <c:pt idx="33043">
                  <c:v>2.7043000000012825</c:v>
                </c:pt>
                <c:pt idx="33044">
                  <c:v>2.7044000000012827</c:v>
                </c:pt>
                <c:pt idx="33045">
                  <c:v>2.7045000000012829</c:v>
                </c:pt>
                <c:pt idx="33046">
                  <c:v>2.7046000000012831</c:v>
                </c:pt>
                <c:pt idx="33047">
                  <c:v>2.7047000000012833</c:v>
                </c:pt>
                <c:pt idx="33048">
                  <c:v>2.7048000000012835</c:v>
                </c:pt>
                <c:pt idx="33049">
                  <c:v>2.7049000000012837</c:v>
                </c:pt>
                <c:pt idx="33050">
                  <c:v>2.7050000000012839</c:v>
                </c:pt>
                <c:pt idx="33051">
                  <c:v>2.7051000000012841</c:v>
                </c:pt>
                <c:pt idx="33052">
                  <c:v>2.7052000000012844</c:v>
                </c:pt>
                <c:pt idx="33053">
                  <c:v>2.7053000000012846</c:v>
                </c:pt>
                <c:pt idx="33054">
                  <c:v>2.7054000000012848</c:v>
                </c:pt>
                <c:pt idx="33055">
                  <c:v>2.705500000001285</c:v>
                </c:pt>
                <c:pt idx="33056">
                  <c:v>2.7056000000012852</c:v>
                </c:pt>
                <c:pt idx="33057">
                  <c:v>2.7057000000012854</c:v>
                </c:pt>
                <c:pt idx="33058">
                  <c:v>2.7058000000012856</c:v>
                </c:pt>
                <c:pt idx="33059">
                  <c:v>2.7059000000012858</c:v>
                </c:pt>
                <c:pt idx="33060">
                  <c:v>2.706000000001286</c:v>
                </c:pt>
                <c:pt idx="33061">
                  <c:v>2.7061000000012863</c:v>
                </c:pt>
                <c:pt idx="33062">
                  <c:v>2.7062000000012865</c:v>
                </c:pt>
                <c:pt idx="33063">
                  <c:v>2.7063000000012867</c:v>
                </c:pt>
                <c:pt idx="33064">
                  <c:v>2.7064000000012869</c:v>
                </c:pt>
                <c:pt idx="33065">
                  <c:v>2.7065000000012871</c:v>
                </c:pt>
                <c:pt idx="33066">
                  <c:v>2.7066000000012873</c:v>
                </c:pt>
                <c:pt idx="33067">
                  <c:v>2.7067000000012875</c:v>
                </c:pt>
                <c:pt idx="33068">
                  <c:v>2.7068000000012877</c:v>
                </c:pt>
                <c:pt idx="33069">
                  <c:v>2.7069000000012879</c:v>
                </c:pt>
                <c:pt idx="33070">
                  <c:v>2.7070000000012882</c:v>
                </c:pt>
                <c:pt idx="33071">
                  <c:v>2.7071000000012884</c:v>
                </c:pt>
                <c:pt idx="33072">
                  <c:v>2.7072000000012886</c:v>
                </c:pt>
                <c:pt idx="33073">
                  <c:v>2.7073000000012888</c:v>
                </c:pt>
                <c:pt idx="33074">
                  <c:v>2.707400000001289</c:v>
                </c:pt>
                <c:pt idx="33075">
                  <c:v>2.7075000000012892</c:v>
                </c:pt>
                <c:pt idx="33076">
                  <c:v>2.7076000000012894</c:v>
                </c:pt>
                <c:pt idx="33077">
                  <c:v>2.7077000000012896</c:v>
                </c:pt>
                <c:pt idx="33078">
                  <c:v>2.7078000000012898</c:v>
                </c:pt>
                <c:pt idx="33079">
                  <c:v>2.7079000000012901</c:v>
                </c:pt>
                <c:pt idx="33080">
                  <c:v>2.7080000000012903</c:v>
                </c:pt>
                <c:pt idx="33081">
                  <c:v>2.7081000000012905</c:v>
                </c:pt>
                <c:pt idx="33082">
                  <c:v>2.7082000000012907</c:v>
                </c:pt>
                <c:pt idx="33083">
                  <c:v>2.7083000000012909</c:v>
                </c:pt>
                <c:pt idx="33084">
                  <c:v>2.7084000000012911</c:v>
                </c:pt>
                <c:pt idx="33085">
                  <c:v>2.7085000000012913</c:v>
                </c:pt>
                <c:pt idx="33086">
                  <c:v>2.7086000000012915</c:v>
                </c:pt>
                <c:pt idx="33087">
                  <c:v>2.7087000000012917</c:v>
                </c:pt>
                <c:pt idx="33088">
                  <c:v>2.708800000001292</c:v>
                </c:pt>
                <c:pt idx="33089">
                  <c:v>2.7089000000012922</c:v>
                </c:pt>
                <c:pt idx="33090">
                  <c:v>2.7090000000012924</c:v>
                </c:pt>
                <c:pt idx="33091">
                  <c:v>2.7091000000012926</c:v>
                </c:pt>
                <c:pt idx="33092">
                  <c:v>2.7092000000012928</c:v>
                </c:pt>
                <c:pt idx="33093">
                  <c:v>2.709300000001293</c:v>
                </c:pt>
                <c:pt idx="33094">
                  <c:v>2.7094000000012932</c:v>
                </c:pt>
                <c:pt idx="33095">
                  <c:v>2.7095000000012934</c:v>
                </c:pt>
                <c:pt idx="33096">
                  <c:v>2.7096000000012936</c:v>
                </c:pt>
                <c:pt idx="33097">
                  <c:v>2.7097000000012939</c:v>
                </c:pt>
                <c:pt idx="33098">
                  <c:v>2.7098000000012941</c:v>
                </c:pt>
                <c:pt idx="33099">
                  <c:v>2.7099000000012943</c:v>
                </c:pt>
                <c:pt idx="33100">
                  <c:v>2.7100000000012945</c:v>
                </c:pt>
                <c:pt idx="33101">
                  <c:v>2.7101000000012947</c:v>
                </c:pt>
                <c:pt idx="33102">
                  <c:v>2.7102000000012949</c:v>
                </c:pt>
                <c:pt idx="33103">
                  <c:v>2.7103000000012951</c:v>
                </c:pt>
                <c:pt idx="33104">
                  <c:v>2.7104000000012953</c:v>
                </c:pt>
                <c:pt idx="33105">
                  <c:v>2.7105000000012955</c:v>
                </c:pt>
                <c:pt idx="33106">
                  <c:v>2.7106000000012958</c:v>
                </c:pt>
                <c:pt idx="33107">
                  <c:v>2.710700000001296</c:v>
                </c:pt>
                <c:pt idx="33108">
                  <c:v>2.7108000000012962</c:v>
                </c:pt>
                <c:pt idx="33109">
                  <c:v>2.7109000000012964</c:v>
                </c:pt>
                <c:pt idx="33110">
                  <c:v>2.7110000000012966</c:v>
                </c:pt>
                <c:pt idx="33111">
                  <c:v>2.7111000000012968</c:v>
                </c:pt>
                <c:pt idx="33112">
                  <c:v>2.711200000001297</c:v>
                </c:pt>
                <c:pt idx="33113">
                  <c:v>2.7113000000012972</c:v>
                </c:pt>
                <c:pt idx="33114">
                  <c:v>2.7114000000012974</c:v>
                </c:pt>
                <c:pt idx="33115">
                  <c:v>2.7115000000012976</c:v>
                </c:pt>
                <c:pt idx="33116">
                  <c:v>2.7116000000012979</c:v>
                </c:pt>
                <c:pt idx="33117">
                  <c:v>2.7117000000012981</c:v>
                </c:pt>
                <c:pt idx="33118">
                  <c:v>2.7118000000012983</c:v>
                </c:pt>
                <c:pt idx="33119">
                  <c:v>2.7119000000012985</c:v>
                </c:pt>
                <c:pt idx="33120">
                  <c:v>2.7120000000012987</c:v>
                </c:pt>
                <c:pt idx="33121">
                  <c:v>2.7121000000012989</c:v>
                </c:pt>
                <c:pt idx="33122">
                  <c:v>2.7122000000012991</c:v>
                </c:pt>
                <c:pt idx="33123">
                  <c:v>2.7123000000012993</c:v>
                </c:pt>
                <c:pt idx="33124">
                  <c:v>2.7124000000012995</c:v>
                </c:pt>
                <c:pt idx="33125">
                  <c:v>2.7125000000012998</c:v>
                </c:pt>
                <c:pt idx="33126">
                  <c:v>2.7126000000013</c:v>
                </c:pt>
                <c:pt idx="33127">
                  <c:v>2.7127000000013002</c:v>
                </c:pt>
                <c:pt idx="33128">
                  <c:v>2.7128000000013004</c:v>
                </c:pt>
                <c:pt idx="33129">
                  <c:v>2.7129000000013006</c:v>
                </c:pt>
                <c:pt idx="33130">
                  <c:v>2.7130000000013008</c:v>
                </c:pt>
                <c:pt idx="33131">
                  <c:v>2.713100000001301</c:v>
                </c:pt>
                <c:pt idx="33132">
                  <c:v>2.7132000000013012</c:v>
                </c:pt>
                <c:pt idx="33133">
                  <c:v>2.7133000000013014</c:v>
                </c:pt>
                <c:pt idx="33134">
                  <c:v>2.7134000000013017</c:v>
                </c:pt>
                <c:pt idx="33135">
                  <c:v>2.7135000000013019</c:v>
                </c:pt>
                <c:pt idx="33136">
                  <c:v>2.7136000000013021</c:v>
                </c:pt>
                <c:pt idx="33137">
                  <c:v>2.7137000000013023</c:v>
                </c:pt>
                <c:pt idx="33138">
                  <c:v>2.7138000000013025</c:v>
                </c:pt>
                <c:pt idx="33139">
                  <c:v>2.7139000000013027</c:v>
                </c:pt>
                <c:pt idx="33140">
                  <c:v>2.7140000000013029</c:v>
                </c:pt>
                <c:pt idx="33141">
                  <c:v>2.7141000000013031</c:v>
                </c:pt>
                <c:pt idx="33142">
                  <c:v>2.7142000000013033</c:v>
                </c:pt>
                <c:pt idx="33143">
                  <c:v>2.7143000000013036</c:v>
                </c:pt>
                <c:pt idx="33144">
                  <c:v>2.7144000000013038</c:v>
                </c:pt>
                <c:pt idx="33145">
                  <c:v>2.714500000001304</c:v>
                </c:pt>
                <c:pt idx="33146">
                  <c:v>2.7146000000013042</c:v>
                </c:pt>
                <c:pt idx="33147">
                  <c:v>2.7147000000013044</c:v>
                </c:pt>
                <c:pt idx="33148">
                  <c:v>2.7148000000013046</c:v>
                </c:pt>
                <c:pt idx="33149">
                  <c:v>2.7149000000013048</c:v>
                </c:pt>
                <c:pt idx="33150">
                  <c:v>2.715000000001305</c:v>
                </c:pt>
                <c:pt idx="33151">
                  <c:v>2.7151000000013052</c:v>
                </c:pt>
                <c:pt idx="33152">
                  <c:v>2.7152000000013055</c:v>
                </c:pt>
                <c:pt idx="33153">
                  <c:v>2.7153000000013057</c:v>
                </c:pt>
                <c:pt idx="33154">
                  <c:v>2.7154000000013059</c:v>
                </c:pt>
                <c:pt idx="33155">
                  <c:v>2.7155000000013061</c:v>
                </c:pt>
                <c:pt idx="33156">
                  <c:v>2.7156000000013063</c:v>
                </c:pt>
                <c:pt idx="33157">
                  <c:v>2.7157000000013065</c:v>
                </c:pt>
                <c:pt idx="33158">
                  <c:v>2.7158000000013067</c:v>
                </c:pt>
                <c:pt idx="33159">
                  <c:v>2.7159000000013069</c:v>
                </c:pt>
                <c:pt idx="33160">
                  <c:v>2.7160000000013071</c:v>
                </c:pt>
                <c:pt idx="33161">
                  <c:v>2.7161000000013074</c:v>
                </c:pt>
                <c:pt idx="33162">
                  <c:v>2.7162000000013076</c:v>
                </c:pt>
                <c:pt idx="33163">
                  <c:v>2.7163000000013078</c:v>
                </c:pt>
                <c:pt idx="33164">
                  <c:v>2.716400000001308</c:v>
                </c:pt>
                <c:pt idx="33165">
                  <c:v>2.7165000000013082</c:v>
                </c:pt>
                <c:pt idx="33166">
                  <c:v>2.7166000000013084</c:v>
                </c:pt>
                <c:pt idx="33167">
                  <c:v>2.7167000000013086</c:v>
                </c:pt>
                <c:pt idx="33168">
                  <c:v>2.7168000000013088</c:v>
                </c:pt>
                <c:pt idx="33169">
                  <c:v>2.716900000001309</c:v>
                </c:pt>
                <c:pt idx="33170">
                  <c:v>2.7170000000013093</c:v>
                </c:pt>
                <c:pt idx="33171">
                  <c:v>2.7171000000013095</c:v>
                </c:pt>
                <c:pt idx="33172">
                  <c:v>2.7172000000013097</c:v>
                </c:pt>
                <c:pt idx="33173">
                  <c:v>2.7173000000013099</c:v>
                </c:pt>
                <c:pt idx="33174">
                  <c:v>2.7174000000013101</c:v>
                </c:pt>
                <c:pt idx="33175">
                  <c:v>2.7175000000013103</c:v>
                </c:pt>
                <c:pt idx="33176">
                  <c:v>2.7176000000013105</c:v>
                </c:pt>
                <c:pt idx="33177">
                  <c:v>2.7177000000013107</c:v>
                </c:pt>
                <c:pt idx="33178">
                  <c:v>2.7178000000013109</c:v>
                </c:pt>
                <c:pt idx="33179">
                  <c:v>2.7179000000013112</c:v>
                </c:pt>
                <c:pt idx="33180">
                  <c:v>2.7180000000013114</c:v>
                </c:pt>
                <c:pt idx="33181">
                  <c:v>2.7181000000013116</c:v>
                </c:pt>
                <c:pt idx="33182">
                  <c:v>2.7182000000013118</c:v>
                </c:pt>
                <c:pt idx="33183">
                  <c:v>2.718300000001312</c:v>
                </c:pt>
                <c:pt idx="33184">
                  <c:v>2.7184000000013122</c:v>
                </c:pt>
                <c:pt idx="33185">
                  <c:v>2.7185000000013124</c:v>
                </c:pt>
                <c:pt idx="33186">
                  <c:v>2.7186000000013126</c:v>
                </c:pt>
                <c:pt idx="33187">
                  <c:v>2.7187000000013128</c:v>
                </c:pt>
                <c:pt idx="33188">
                  <c:v>2.7188000000013131</c:v>
                </c:pt>
                <c:pt idx="33189">
                  <c:v>2.7189000000013133</c:v>
                </c:pt>
                <c:pt idx="33190">
                  <c:v>2.7190000000013135</c:v>
                </c:pt>
                <c:pt idx="33191">
                  <c:v>2.7191000000013137</c:v>
                </c:pt>
                <c:pt idx="33192">
                  <c:v>2.7192000000013139</c:v>
                </c:pt>
                <c:pt idx="33193">
                  <c:v>2.7193000000013141</c:v>
                </c:pt>
                <c:pt idx="33194">
                  <c:v>2.7194000000013143</c:v>
                </c:pt>
                <c:pt idx="33195">
                  <c:v>2.7195000000013145</c:v>
                </c:pt>
                <c:pt idx="33196">
                  <c:v>2.7196000000013147</c:v>
                </c:pt>
                <c:pt idx="33197">
                  <c:v>2.719700000001315</c:v>
                </c:pt>
                <c:pt idx="33198">
                  <c:v>2.7198000000013152</c:v>
                </c:pt>
                <c:pt idx="33199">
                  <c:v>2.7199000000013154</c:v>
                </c:pt>
                <c:pt idx="33200">
                  <c:v>2.7200000000013156</c:v>
                </c:pt>
                <c:pt idx="33201">
                  <c:v>2.7201000000013158</c:v>
                </c:pt>
                <c:pt idx="33202">
                  <c:v>2.720200000001316</c:v>
                </c:pt>
                <c:pt idx="33203">
                  <c:v>2.7203000000013162</c:v>
                </c:pt>
                <c:pt idx="33204">
                  <c:v>2.7204000000013164</c:v>
                </c:pt>
                <c:pt idx="33205">
                  <c:v>2.7205000000013166</c:v>
                </c:pt>
                <c:pt idx="33206">
                  <c:v>2.7206000000013169</c:v>
                </c:pt>
                <c:pt idx="33207">
                  <c:v>2.7207000000013171</c:v>
                </c:pt>
                <c:pt idx="33208">
                  <c:v>2.7208000000013173</c:v>
                </c:pt>
                <c:pt idx="33209">
                  <c:v>2.7209000000013175</c:v>
                </c:pt>
                <c:pt idx="33210">
                  <c:v>2.7210000000013177</c:v>
                </c:pt>
                <c:pt idx="33211">
                  <c:v>2.7211000000013179</c:v>
                </c:pt>
                <c:pt idx="33212">
                  <c:v>2.7212000000013181</c:v>
                </c:pt>
                <c:pt idx="33213">
                  <c:v>2.7213000000013183</c:v>
                </c:pt>
                <c:pt idx="33214">
                  <c:v>2.7214000000013185</c:v>
                </c:pt>
                <c:pt idx="33215">
                  <c:v>2.7215000000013188</c:v>
                </c:pt>
                <c:pt idx="33216">
                  <c:v>2.721600000001319</c:v>
                </c:pt>
                <c:pt idx="33217">
                  <c:v>2.7217000000013192</c:v>
                </c:pt>
                <c:pt idx="33218">
                  <c:v>2.7218000000013194</c:v>
                </c:pt>
                <c:pt idx="33219">
                  <c:v>2.7219000000013196</c:v>
                </c:pt>
                <c:pt idx="33220">
                  <c:v>2.7220000000013198</c:v>
                </c:pt>
                <c:pt idx="33221">
                  <c:v>2.72210000000132</c:v>
                </c:pt>
                <c:pt idx="33222">
                  <c:v>2.7222000000013202</c:v>
                </c:pt>
                <c:pt idx="33223">
                  <c:v>2.7223000000013204</c:v>
                </c:pt>
                <c:pt idx="33224">
                  <c:v>2.7224000000013207</c:v>
                </c:pt>
                <c:pt idx="33225">
                  <c:v>2.7225000000013209</c:v>
                </c:pt>
                <c:pt idx="33226">
                  <c:v>2.7226000000013211</c:v>
                </c:pt>
                <c:pt idx="33227">
                  <c:v>2.7227000000013213</c:v>
                </c:pt>
                <c:pt idx="33228">
                  <c:v>2.7228000000013215</c:v>
                </c:pt>
                <c:pt idx="33229">
                  <c:v>2.7229000000013217</c:v>
                </c:pt>
                <c:pt idx="33230">
                  <c:v>2.7230000000013219</c:v>
                </c:pt>
                <c:pt idx="33231">
                  <c:v>2.7231000000013221</c:v>
                </c:pt>
                <c:pt idx="33232">
                  <c:v>2.7232000000013223</c:v>
                </c:pt>
                <c:pt idx="33233">
                  <c:v>2.7233000000013226</c:v>
                </c:pt>
                <c:pt idx="33234">
                  <c:v>2.7234000000013228</c:v>
                </c:pt>
                <c:pt idx="33235">
                  <c:v>2.723500000001323</c:v>
                </c:pt>
                <c:pt idx="33236">
                  <c:v>2.7236000000013232</c:v>
                </c:pt>
                <c:pt idx="33237">
                  <c:v>2.7237000000013234</c:v>
                </c:pt>
                <c:pt idx="33238">
                  <c:v>2.7238000000013236</c:v>
                </c:pt>
                <c:pt idx="33239">
                  <c:v>2.7239000000013238</c:v>
                </c:pt>
                <c:pt idx="33240">
                  <c:v>2.724000000001324</c:v>
                </c:pt>
                <c:pt idx="33241">
                  <c:v>2.7241000000013242</c:v>
                </c:pt>
                <c:pt idx="33242">
                  <c:v>2.7242000000013245</c:v>
                </c:pt>
                <c:pt idx="33243">
                  <c:v>2.7243000000013247</c:v>
                </c:pt>
                <c:pt idx="33244">
                  <c:v>2.7244000000013249</c:v>
                </c:pt>
                <c:pt idx="33245">
                  <c:v>2.7245000000013251</c:v>
                </c:pt>
                <c:pt idx="33246">
                  <c:v>2.7246000000013253</c:v>
                </c:pt>
                <c:pt idx="33247">
                  <c:v>2.7247000000013255</c:v>
                </c:pt>
                <c:pt idx="33248">
                  <c:v>2.7248000000013257</c:v>
                </c:pt>
                <c:pt idx="33249">
                  <c:v>2.7249000000013259</c:v>
                </c:pt>
                <c:pt idx="33250">
                  <c:v>2.7250000000013261</c:v>
                </c:pt>
                <c:pt idx="33251">
                  <c:v>2.7251000000013264</c:v>
                </c:pt>
                <c:pt idx="33252">
                  <c:v>2.7252000000013266</c:v>
                </c:pt>
                <c:pt idx="33253">
                  <c:v>2.7253000000013268</c:v>
                </c:pt>
                <c:pt idx="33254">
                  <c:v>2.725400000001327</c:v>
                </c:pt>
                <c:pt idx="33255">
                  <c:v>2.7255000000013272</c:v>
                </c:pt>
                <c:pt idx="33256">
                  <c:v>2.7256000000013274</c:v>
                </c:pt>
                <c:pt idx="33257">
                  <c:v>2.7257000000013276</c:v>
                </c:pt>
                <c:pt idx="33258">
                  <c:v>2.7258000000013278</c:v>
                </c:pt>
                <c:pt idx="33259">
                  <c:v>2.725900000001328</c:v>
                </c:pt>
                <c:pt idx="33260">
                  <c:v>2.7260000000013282</c:v>
                </c:pt>
                <c:pt idx="33261">
                  <c:v>2.7261000000013285</c:v>
                </c:pt>
                <c:pt idx="33262">
                  <c:v>2.7262000000013287</c:v>
                </c:pt>
                <c:pt idx="33263">
                  <c:v>2.7263000000013289</c:v>
                </c:pt>
                <c:pt idx="33264">
                  <c:v>2.7264000000013291</c:v>
                </c:pt>
                <c:pt idx="33265">
                  <c:v>2.7265000000013293</c:v>
                </c:pt>
                <c:pt idx="33266">
                  <c:v>2.7266000000013295</c:v>
                </c:pt>
                <c:pt idx="33267">
                  <c:v>2.7267000000013297</c:v>
                </c:pt>
                <c:pt idx="33268">
                  <c:v>2.7268000000013299</c:v>
                </c:pt>
                <c:pt idx="33269">
                  <c:v>2.7269000000013301</c:v>
                </c:pt>
                <c:pt idx="33270">
                  <c:v>2.7270000000013304</c:v>
                </c:pt>
                <c:pt idx="33271">
                  <c:v>2.7271000000013306</c:v>
                </c:pt>
                <c:pt idx="33272">
                  <c:v>2.7272000000013308</c:v>
                </c:pt>
                <c:pt idx="33273">
                  <c:v>2.727300000001331</c:v>
                </c:pt>
                <c:pt idx="33274">
                  <c:v>2.7274000000013312</c:v>
                </c:pt>
                <c:pt idx="33275">
                  <c:v>2.7275000000013314</c:v>
                </c:pt>
                <c:pt idx="33276">
                  <c:v>2.7276000000013316</c:v>
                </c:pt>
                <c:pt idx="33277">
                  <c:v>2.7277000000013318</c:v>
                </c:pt>
                <c:pt idx="33278">
                  <c:v>2.727800000001332</c:v>
                </c:pt>
                <c:pt idx="33279">
                  <c:v>2.7279000000013323</c:v>
                </c:pt>
                <c:pt idx="33280">
                  <c:v>2.7280000000013325</c:v>
                </c:pt>
                <c:pt idx="33281">
                  <c:v>2.7281000000013327</c:v>
                </c:pt>
                <c:pt idx="33282">
                  <c:v>2.7282000000013329</c:v>
                </c:pt>
                <c:pt idx="33283">
                  <c:v>2.7283000000013331</c:v>
                </c:pt>
                <c:pt idx="33284">
                  <c:v>2.7284000000013333</c:v>
                </c:pt>
                <c:pt idx="33285">
                  <c:v>2.7285000000013335</c:v>
                </c:pt>
                <c:pt idx="33286">
                  <c:v>2.7286000000013337</c:v>
                </c:pt>
                <c:pt idx="33287">
                  <c:v>2.7287000000013339</c:v>
                </c:pt>
                <c:pt idx="33288">
                  <c:v>2.7288000000013342</c:v>
                </c:pt>
                <c:pt idx="33289">
                  <c:v>2.7289000000013344</c:v>
                </c:pt>
                <c:pt idx="33290">
                  <c:v>2.7290000000013346</c:v>
                </c:pt>
                <c:pt idx="33291">
                  <c:v>2.7291000000013348</c:v>
                </c:pt>
                <c:pt idx="33292">
                  <c:v>2.729200000001335</c:v>
                </c:pt>
                <c:pt idx="33293">
                  <c:v>2.7293000000013352</c:v>
                </c:pt>
                <c:pt idx="33294">
                  <c:v>2.7294000000013354</c:v>
                </c:pt>
                <c:pt idx="33295">
                  <c:v>2.7295000000013356</c:v>
                </c:pt>
                <c:pt idx="33296">
                  <c:v>2.7296000000013358</c:v>
                </c:pt>
                <c:pt idx="33297">
                  <c:v>2.7297000000013361</c:v>
                </c:pt>
                <c:pt idx="33298">
                  <c:v>2.7298000000013363</c:v>
                </c:pt>
                <c:pt idx="33299">
                  <c:v>2.7299000000013365</c:v>
                </c:pt>
                <c:pt idx="33300">
                  <c:v>2.7300000000013367</c:v>
                </c:pt>
                <c:pt idx="33301">
                  <c:v>2.7301000000013369</c:v>
                </c:pt>
                <c:pt idx="33302">
                  <c:v>2.7302000000013371</c:v>
                </c:pt>
                <c:pt idx="33303">
                  <c:v>2.7303000000013373</c:v>
                </c:pt>
                <c:pt idx="33304">
                  <c:v>2.7304000000013375</c:v>
                </c:pt>
                <c:pt idx="33305">
                  <c:v>2.7305000000013377</c:v>
                </c:pt>
                <c:pt idx="33306">
                  <c:v>2.730600000001338</c:v>
                </c:pt>
                <c:pt idx="33307">
                  <c:v>2.7307000000013382</c:v>
                </c:pt>
                <c:pt idx="33308">
                  <c:v>2.7308000000013384</c:v>
                </c:pt>
                <c:pt idx="33309">
                  <c:v>2.7309000000013386</c:v>
                </c:pt>
                <c:pt idx="33310">
                  <c:v>2.7310000000013388</c:v>
                </c:pt>
                <c:pt idx="33311">
                  <c:v>2.731100000001339</c:v>
                </c:pt>
                <c:pt idx="33312">
                  <c:v>2.7312000000013392</c:v>
                </c:pt>
                <c:pt idx="33313">
                  <c:v>2.7313000000013394</c:v>
                </c:pt>
                <c:pt idx="33314">
                  <c:v>2.7314000000013396</c:v>
                </c:pt>
                <c:pt idx="33315">
                  <c:v>2.7315000000013399</c:v>
                </c:pt>
                <c:pt idx="33316">
                  <c:v>2.7316000000013401</c:v>
                </c:pt>
                <c:pt idx="33317">
                  <c:v>2.7317000000013403</c:v>
                </c:pt>
                <c:pt idx="33318">
                  <c:v>2.7318000000013405</c:v>
                </c:pt>
                <c:pt idx="33319">
                  <c:v>2.7319000000013407</c:v>
                </c:pt>
                <c:pt idx="33320">
                  <c:v>2.7320000000013409</c:v>
                </c:pt>
                <c:pt idx="33321">
                  <c:v>2.7321000000013411</c:v>
                </c:pt>
                <c:pt idx="33322">
                  <c:v>2.7322000000013413</c:v>
                </c:pt>
                <c:pt idx="33323">
                  <c:v>2.7323000000013415</c:v>
                </c:pt>
                <c:pt idx="33324">
                  <c:v>2.7324000000013418</c:v>
                </c:pt>
                <c:pt idx="33325">
                  <c:v>2.732500000001342</c:v>
                </c:pt>
                <c:pt idx="33326">
                  <c:v>2.7326000000013422</c:v>
                </c:pt>
                <c:pt idx="33327">
                  <c:v>2.7327000000013424</c:v>
                </c:pt>
                <c:pt idx="33328">
                  <c:v>2.7328000000013426</c:v>
                </c:pt>
                <c:pt idx="33329">
                  <c:v>2.7329000000013428</c:v>
                </c:pt>
                <c:pt idx="33330">
                  <c:v>2.733000000001343</c:v>
                </c:pt>
                <c:pt idx="33331">
                  <c:v>2.7331000000013432</c:v>
                </c:pt>
                <c:pt idx="33332">
                  <c:v>2.7332000000013434</c:v>
                </c:pt>
                <c:pt idx="33333">
                  <c:v>2.7333000000013437</c:v>
                </c:pt>
                <c:pt idx="33334">
                  <c:v>2.7334000000013439</c:v>
                </c:pt>
                <c:pt idx="33335">
                  <c:v>2.7335000000013441</c:v>
                </c:pt>
                <c:pt idx="33336">
                  <c:v>2.7336000000013443</c:v>
                </c:pt>
                <c:pt idx="33337">
                  <c:v>2.7337000000013445</c:v>
                </c:pt>
                <c:pt idx="33338">
                  <c:v>2.7338000000013447</c:v>
                </c:pt>
                <c:pt idx="33339">
                  <c:v>2.7339000000013449</c:v>
                </c:pt>
                <c:pt idx="33340">
                  <c:v>2.7340000000013451</c:v>
                </c:pt>
                <c:pt idx="33341">
                  <c:v>2.7341000000013453</c:v>
                </c:pt>
                <c:pt idx="33342">
                  <c:v>2.7342000000013456</c:v>
                </c:pt>
                <c:pt idx="33343">
                  <c:v>2.7343000000013458</c:v>
                </c:pt>
                <c:pt idx="33344">
                  <c:v>2.734400000001346</c:v>
                </c:pt>
                <c:pt idx="33345">
                  <c:v>2.7345000000013462</c:v>
                </c:pt>
                <c:pt idx="33346">
                  <c:v>2.7346000000013464</c:v>
                </c:pt>
                <c:pt idx="33347">
                  <c:v>2.7347000000013466</c:v>
                </c:pt>
                <c:pt idx="33348">
                  <c:v>2.7348000000013468</c:v>
                </c:pt>
                <c:pt idx="33349">
                  <c:v>2.734900000001347</c:v>
                </c:pt>
                <c:pt idx="33350">
                  <c:v>2.7350000000013472</c:v>
                </c:pt>
                <c:pt idx="33351">
                  <c:v>2.7351000000013475</c:v>
                </c:pt>
                <c:pt idx="33352">
                  <c:v>2.7352000000013477</c:v>
                </c:pt>
                <c:pt idx="33353">
                  <c:v>2.7353000000013479</c:v>
                </c:pt>
                <c:pt idx="33354">
                  <c:v>2.7354000000013481</c:v>
                </c:pt>
                <c:pt idx="33355">
                  <c:v>2.7355000000013483</c:v>
                </c:pt>
                <c:pt idx="33356">
                  <c:v>2.7356000000013485</c:v>
                </c:pt>
                <c:pt idx="33357">
                  <c:v>2.7357000000013487</c:v>
                </c:pt>
                <c:pt idx="33358">
                  <c:v>2.7358000000013489</c:v>
                </c:pt>
                <c:pt idx="33359">
                  <c:v>2.7359000000013491</c:v>
                </c:pt>
                <c:pt idx="33360">
                  <c:v>2.7360000000013494</c:v>
                </c:pt>
                <c:pt idx="33361">
                  <c:v>2.7361000000013496</c:v>
                </c:pt>
                <c:pt idx="33362">
                  <c:v>2.7362000000013498</c:v>
                </c:pt>
                <c:pt idx="33363">
                  <c:v>2.73630000000135</c:v>
                </c:pt>
                <c:pt idx="33364">
                  <c:v>2.7364000000013502</c:v>
                </c:pt>
                <c:pt idx="33365">
                  <c:v>2.7365000000013504</c:v>
                </c:pt>
                <c:pt idx="33366">
                  <c:v>2.7366000000013506</c:v>
                </c:pt>
                <c:pt idx="33367">
                  <c:v>2.7367000000013508</c:v>
                </c:pt>
                <c:pt idx="33368">
                  <c:v>2.736800000001351</c:v>
                </c:pt>
                <c:pt idx="33369">
                  <c:v>2.7369000000013513</c:v>
                </c:pt>
                <c:pt idx="33370">
                  <c:v>2.7370000000013515</c:v>
                </c:pt>
                <c:pt idx="33371">
                  <c:v>2.7371000000013517</c:v>
                </c:pt>
                <c:pt idx="33372">
                  <c:v>2.7372000000013519</c:v>
                </c:pt>
                <c:pt idx="33373">
                  <c:v>2.7373000000013521</c:v>
                </c:pt>
                <c:pt idx="33374">
                  <c:v>2.7374000000013523</c:v>
                </c:pt>
                <c:pt idx="33375">
                  <c:v>2.7375000000013525</c:v>
                </c:pt>
                <c:pt idx="33376">
                  <c:v>2.7376000000013527</c:v>
                </c:pt>
                <c:pt idx="33377">
                  <c:v>2.7377000000013529</c:v>
                </c:pt>
                <c:pt idx="33378">
                  <c:v>2.7378000000013532</c:v>
                </c:pt>
                <c:pt idx="33379">
                  <c:v>2.7379000000013534</c:v>
                </c:pt>
                <c:pt idx="33380">
                  <c:v>2.7380000000013536</c:v>
                </c:pt>
                <c:pt idx="33381">
                  <c:v>2.7381000000013538</c:v>
                </c:pt>
                <c:pt idx="33382">
                  <c:v>2.738200000001354</c:v>
                </c:pt>
                <c:pt idx="33383">
                  <c:v>2.7383000000013542</c:v>
                </c:pt>
                <c:pt idx="33384">
                  <c:v>2.7384000000013544</c:v>
                </c:pt>
                <c:pt idx="33385">
                  <c:v>2.7385000000013546</c:v>
                </c:pt>
                <c:pt idx="33386">
                  <c:v>2.7386000000013548</c:v>
                </c:pt>
                <c:pt idx="33387">
                  <c:v>2.7387000000013551</c:v>
                </c:pt>
                <c:pt idx="33388">
                  <c:v>2.7388000000013553</c:v>
                </c:pt>
                <c:pt idx="33389">
                  <c:v>2.7389000000013555</c:v>
                </c:pt>
                <c:pt idx="33390">
                  <c:v>2.7390000000013557</c:v>
                </c:pt>
                <c:pt idx="33391">
                  <c:v>2.7391000000013559</c:v>
                </c:pt>
                <c:pt idx="33392">
                  <c:v>2.7392000000013561</c:v>
                </c:pt>
                <c:pt idx="33393">
                  <c:v>2.7393000000013563</c:v>
                </c:pt>
                <c:pt idx="33394">
                  <c:v>2.7394000000013565</c:v>
                </c:pt>
                <c:pt idx="33395">
                  <c:v>2.7395000000013567</c:v>
                </c:pt>
                <c:pt idx="33396">
                  <c:v>2.7396000000013569</c:v>
                </c:pt>
                <c:pt idx="33397">
                  <c:v>2.7397000000013572</c:v>
                </c:pt>
                <c:pt idx="33398">
                  <c:v>2.7398000000013574</c:v>
                </c:pt>
                <c:pt idx="33399">
                  <c:v>2.7399000000013576</c:v>
                </c:pt>
                <c:pt idx="33400">
                  <c:v>2.7400000000013578</c:v>
                </c:pt>
                <c:pt idx="33401">
                  <c:v>2.740100000001358</c:v>
                </c:pt>
                <c:pt idx="33402">
                  <c:v>2.7402000000013582</c:v>
                </c:pt>
                <c:pt idx="33403">
                  <c:v>2.7403000000013584</c:v>
                </c:pt>
                <c:pt idx="33404">
                  <c:v>2.7404000000013586</c:v>
                </c:pt>
                <c:pt idx="33405">
                  <c:v>2.7405000000013588</c:v>
                </c:pt>
                <c:pt idx="33406">
                  <c:v>2.7406000000013591</c:v>
                </c:pt>
                <c:pt idx="33407">
                  <c:v>2.7407000000013593</c:v>
                </c:pt>
                <c:pt idx="33408">
                  <c:v>2.7408000000013595</c:v>
                </c:pt>
                <c:pt idx="33409">
                  <c:v>2.7409000000013597</c:v>
                </c:pt>
                <c:pt idx="33410">
                  <c:v>2.7410000000013599</c:v>
                </c:pt>
                <c:pt idx="33411">
                  <c:v>2.7411000000013601</c:v>
                </c:pt>
                <c:pt idx="33412">
                  <c:v>2.7412000000013603</c:v>
                </c:pt>
                <c:pt idx="33413">
                  <c:v>2.7413000000013605</c:v>
                </c:pt>
                <c:pt idx="33414">
                  <c:v>2.7414000000013607</c:v>
                </c:pt>
                <c:pt idx="33415">
                  <c:v>2.741500000001361</c:v>
                </c:pt>
                <c:pt idx="33416">
                  <c:v>2.7416000000013612</c:v>
                </c:pt>
                <c:pt idx="33417">
                  <c:v>2.7417000000013614</c:v>
                </c:pt>
                <c:pt idx="33418">
                  <c:v>2.7418000000013616</c:v>
                </c:pt>
                <c:pt idx="33419">
                  <c:v>2.7419000000013618</c:v>
                </c:pt>
                <c:pt idx="33420">
                  <c:v>2.742000000001362</c:v>
                </c:pt>
                <c:pt idx="33421">
                  <c:v>2.7421000000013622</c:v>
                </c:pt>
                <c:pt idx="33422">
                  <c:v>2.7422000000013624</c:v>
                </c:pt>
                <c:pt idx="33423">
                  <c:v>2.7423000000013626</c:v>
                </c:pt>
                <c:pt idx="33424">
                  <c:v>2.7424000000013629</c:v>
                </c:pt>
                <c:pt idx="33425">
                  <c:v>2.7425000000013631</c:v>
                </c:pt>
                <c:pt idx="33426">
                  <c:v>2.7426000000013633</c:v>
                </c:pt>
                <c:pt idx="33427">
                  <c:v>2.7427000000013635</c:v>
                </c:pt>
                <c:pt idx="33428">
                  <c:v>2.7428000000013637</c:v>
                </c:pt>
                <c:pt idx="33429">
                  <c:v>2.7429000000013639</c:v>
                </c:pt>
                <c:pt idx="33430">
                  <c:v>2.7430000000013641</c:v>
                </c:pt>
                <c:pt idx="33431">
                  <c:v>2.7431000000013643</c:v>
                </c:pt>
                <c:pt idx="33432">
                  <c:v>2.7432000000013645</c:v>
                </c:pt>
                <c:pt idx="33433">
                  <c:v>2.7433000000013648</c:v>
                </c:pt>
                <c:pt idx="33434">
                  <c:v>2.743400000001365</c:v>
                </c:pt>
                <c:pt idx="33435">
                  <c:v>2.7435000000013652</c:v>
                </c:pt>
                <c:pt idx="33436">
                  <c:v>2.7436000000013654</c:v>
                </c:pt>
                <c:pt idx="33437">
                  <c:v>2.7437000000013656</c:v>
                </c:pt>
                <c:pt idx="33438">
                  <c:v>2.7438000000013658</c:v>
                </c:pt>
                <c:pt idx="33439">
                  <c:v>2.743900000001366</c:v>
                </c:pt>
                <c:pt idx="33440">
                  <c:v>2.7440000000013662</c:v>
                </c:pt>
                <c:pt idx="33441">
                  <c:v>2.7441000000013664</c:v>
                </c:pt>
                <c:pt idx="33442">
                  <c:v>2.7442000000013667</c:v>
                </c:pt>
                <c:pt idx="33443">
                  <c:v>2.7443000000013669</c:v>
                </c:pt>
                <c:pt idx="33444">
                  <c:v>2.7444000000013671</c:v>
                </c:pt>
                <c:pt idx="33445">
                  <c:v>2.7445000000013673</c:v>
                </c:pt>
                <c:pt idx="33446">
                  <c:v>2.7446000000013675</c:v>
                </c:pt>
                <c:pt idx="33447">
                  <c:v>2.7447000000013677</c:v>
                </c:pt>
                <c:pt idx="33448">
                  <c:v>2.7448000000013679</c:v>
                </c:pt>
                <c:pt idx="33449">
                  <c:v>2.7449000000013681</c:v>
                </c:pt>
                <c:pt idx="33450">
                  <c:v>2.7450000000013683</c:v>
                </c:pt>
                <c:pt idx="33451">
                  <c:v>2.7451000000013686</c:v>
                </c:pt>
                <c:pt idx="33452">
                  <c:v>2.7452000000013688</c:v>
                </c:pt>
                <c:pt idx="33453">
                  <c:v>2.745300000001369</c:v>
                </c:pt>
                <c:pt idx="33454">
                  <c:v>2.7454000000013692</c:v>
                </c:pt>
                <c:pt idx="33455">
                  <c:v>2.7455000000013694</c:v>
                </c:pt>
                <c:pt idx="33456">
                  <c:v>2.7456000000013696</c:v>
                </c:pt>
                <c:pt idx="33457">
                  <c:v>2.7457000000013698</c:v>
                </c:pt>
                <c:pt idx="33458">
                  <c:v>2.74580000000137</c:v>
                </c:pt>
                <c:pt idx="33459">
                  <c:v>2.7459000000013702</c:v>
                </c:pt>
                <c:pt idx="33460">
                  <c:v>2.7460000000013705</c:v>
                </c:pt>
                <c:pt idx="33461">
                  <c:v>2.7461000000013707</c:v>
                </c:pt>
                <c:pt idx="33462">
                  <c:v>2.7462000000013709</c:v>
                </c:pt>
                <c:pt idx="33463">
                  <c:v>2.7463000000013711</c:v>
                </c:pt>
                <c:pt idx="33464">
                  <c:v>2.7464000000013713</c:v>
                </c:pt>
                <c:pt idx="33465">
                  <c:v>2.7465000000013715</c:v>
                </c:pt>
                <c:pt idx="33466">
                  <c:v>2.7466000000013717</c:v>
                </c:pt>
                <c:pt idx="33467">
                  <c:v>2.7467000000013719</c:v>
                </c:pt>
                <c:pt idx="33468">
                  <c:v>2.7468000000013721</c:v>
                </c:pt>
                <c:pt idx="33469">
                  <c:v>2.7469000000013724</c:v>
                </c:pt>
                <c:pt idx="33470">
                  <c:v>2.7470000000013726</c:v>
                </c:pt>
                <c:pt idx="33471">
                  <c:v>2.7471000000013728</c:v>
                </c:pt>
                <c:pt idx="33472">
                  <c:v>2.747200000001373</c:v>
                </c:pt>
                <c:pt idx="33473">
                  <c:v>2.7473000000013732</c:v>
                </c:pt>
                <c:pt idx="33474">
                  <c:v>2.7474000000013734</c:v>
                </c:pt>
                <c:pt idx="33475">
                  <c:v>2.7475000000013736</c:v>
                </c:pt>
                <c:pt idx="33476">
                  <c:v>2.7476000000013738</c:v>
                </c:pt>
                <c:pt idx="33477">
                  <c:v>2.747700000001374</c:v>
                </c:pt>
                <c:pt idx="33478">
                  <c:v>2.7478000000013743</c:v>
                </c:pt>
                <c:pt idx="33479">
                  <c:v>2.7479000000013745</c:v>
                </c:pt>
                <c:pt idx="33480">
                  <c:v>2.7480000000013747</c:v>
                </c:pt>
                <c:pt idx="33481">
                  <c:v>2.7481000000013749</c:v>
                </c:pt>
                <c:pt idx="33482">
                  <c:v>2.7482000000013751</c:v>
                </c:pt>
                <c:pt idx="33483">
                  <c:v>2.7483000000013753</c:v>
                </c:pt>
                <c:pt idx="33484">
                  <c:v>2.7484000000013755</c:v>
                </c:pt>
                <c:pt idx="33485">
                  <c:v>2.7485000000013757</c:v>
                </c:pt>
                <c:pt idx="33486">
                  <c:v>2.7486000000013759</c:v>
                </c:pt>
                <c:pt idx="33487">
                  <c:v>2.7487000000013762</c:v>
                </c:pt>
                <c:pt idx="33488">
                  <c:v>2.7488000000013764</c:v>
                </c:pt>
                <c:pt idx="33489">
                  <c:v>2.7489000000013766</c:v>
                </c:pt>
                <c:pt idx="33490">
                  <c:v>2.7490000000013768</c:v>
                </c:pt>
                <c:pt idx="33491">
                  <c:v>2.749100000001377</c:v>
                </c:pt>
                <c:pt idx="33492">
                  <c:v>2.7492000000013772</c:v>
                </c:pt>
                <c:pt idx="33493">
                  <c:v>2.7493000000013774</c:v>
                </c:pt>
                <c:pt idx="33494">
                  <c:v>2.7494000000013776</c:v>
                </c:pt>
                <c:pt idx="33495">
                  <c:v>2.7495000000013778</c:v>
                </c:pt>
                <c:pt idx="33496">
                  <c:v>2.7496000000013781</c:v>
                </c:pt>
                <c:pt idx="33497">
                  <c:v>2.7497000000013783</c:v>
                </c:pt>
                <c:pt idx="33498">
                  <c:v>2.7498000000013785</c:v>
                </c:pt>
                <c:pt idx="33499">
                  <c:v>2.7499000000013787</c:v>
                </c:pt>
                <c:pt idx="33500">
                  <c:v>2.7500000000013789</c:v>
                </c:pt>
                <c:pt idx="33501">
                  <c:v>2.7501000000013791</c:v>
                </c:pt>
                <c:pt idx="33502">
                  <c:v>2.7502000000013793</c:v>
                </c:pt>
                <c:pt idx="33503">
                  <c:v>2.7503000000013795</c:v>
                </c:pt>
                <c:pt idx="33504">
                  <c:v>2.7504000000013797</c:v>
                </c:pt>
                <c:pt idx="33505">
                  <c:v>2.75050000000138</c:v>
                </c:pt>
                <c:pt idx="33506">
                  <c:v>2.7506000000013802</c:v>
                </c:pt>
                <c:pt idx="33507">
                  <c:v>2.7507000000013804</c:v>
                </c:pt>
                <c:pt idx="33508">
                  <c:v>2.7508000000013806</c:v>
                </c:pt>
                <c:pt idx="33509">
                  <c:v>2.7509000000013808</c:v>
                </c:pt>
                <c:pt idx="33510">
                  <c:v>2.751000000001381</c:v>
                </c:pt>
                <c:pt idx="33511">
                  <c:v>2.7511000000013812</c:v>
                </c:pt>
                <c:pt idx="33512">
                  <c:v>2.7512000000013814</c:v>
                </c:pt>
                <c:pt idx="33513">
                  <c:v>2.7513000000013816</c:v>
                </c:pt>
                <c:pt idx="33514">
                  <c:v>2.7514000000013819</c:v>
                </c:pt>
                <c:pt idx="33515">
                  <c:v>2.7515000000013821</c:v>
                </c:pt>
                <c:pt idx="33516">
                  <c:v>2.7516000000013823</c:v>
                </c:pt>
                <c:pt idx="33517">
                  <c:v>2.7517000000013825</c:v>
                </c:pt>
                <c:pt idx="33518">
                  <c:v>2.7518000000013827</c:v>
                </c:pt>
                <c:pt idx="33519">
                  <c:v>2.7519000000013829</c:v>
                </c:pt>
                <c:pt idx="33520">
                  <c:v>2.7520000000013831</c:v>
                </c:pt>
                <c:pt idx="33521">
                  <c:v>2.7521000000013833</c:v>
                </c:pt>
                <c:pt idx="33522">
                  <c:v>2.7522000000013835</c:v>
                </c:pt>
                <c:pt idx="33523">
                  <c:v>2.7523000000013838</c:v>
                </c:pt>
                <c:pt idx="33524">
                  <c:v>2.752400000001384</c:v>
                </c:pt>
                <c:pt idx="33525">
                  <c:v>2.7525000000013842</c:v>
                </c:pt>
                <c:pt idx="33526">
                  <c:v>2.7526000000013844</c:v>
                </c:pt>
                <c:pt idx="33527">
                  <c:v>2.7527000000013846</c:v>
                </c:pt>
                <c:pt idx="33528">
                  <c:v>2.7528000000013848</c:v>
                </c:pt>
                <c:pt idx="33529">
                  <c:v>2.752900000001385</c:v>
                </c:pt>
                <c:pt idx="33530">
                  <c:v>2.7530000000013852</c:v>
                </c:pt>
                <c:pt idx="33531">
                  <c:v>2.7531000000013854</c:v>
                </c:pt>
                <c:pt idx="33532">
                  <c:v>2.7532000000013856</c:v>
                </c:pt>
                <c:pt idx="33533">
                  <c:v>2.7533000000013859</c:v>
                </c:pt>
                <c:pt idx="33534">
                  <c:v>2.7534000000013861</c:v>
                </c:pt>
                <c:pt idx="33535">
                  <c:v>2.7535000000013863</c:v>
                </c:pt>
                <c:pt idx="33536">
                  <c:v>2.7536000000013865</c:v>
                </c:pt>
                <c:pt idx="33537">
                  <c:v>2.7537000000013867</c:v>
                </c:pt>
                <c:pt idx="33538">
                  <c:v>2.7538000000013869</c:v>
                </c:pt>
                <c:pt idx="33539">
                  <c:v>2.7539000000013871</c:v>
                </c:pt>
                <c:pt idx="33540">
                  <c:v>2.7540000000013873</c:v>
                </c:pt>
                <c:pt idx="33541">
                  <c:v>2.7541000000013875</c:v>
                </c:pt>
                <c:pt idx="33542">
                  <c:v>2.7542000000013878</c:v>
                </c:pt>
                <c:pt idx="33543">
                  <c:v>2.754300000001388</c:v>
                </c:pt>
                <c:pt idx="33544">
                  <c:v>2.7544000000013882</c:v>
                </c:pt>
                <c:pt idx="33545">
                  <c:v>2.7545000000013884</c:v>
                </c:pt>
                <c:pt idx="33546">
                  <c:v>2.7546000000013886</c:v>
                </c:pt>
                <c:pt idx="33547">
                  <c:v>2.7547000000013888</c:v>
                </c:pt>
                <c:pt idx="33548">
                  <c:v>2.754800000001389</c:v>
                </c:pt>
                <c:pt idx="33549">
                  <c:v>2.7549000000013892</c:v>
                </c:pt>
                <c:pt idx="33550">
                  <c:v>2.7550000000013894</c:v>
                </c:pt>
                <c:pt idx="33551">
                  <c:v>2.7551000000013897</c:v>
                </c:pt>
                <c:pt idx="33552">
                  <c:v>2.7552000000013899</c:v>
                </c:pt>
                <c:pt idx="33553">
                  <c:v>2.7553000000013901</c:v>
                </c:pt>
                <c:pt idx="33554">
                  <c:v>2.7554000000013903</c:v>
                </c:pt>
                <c:pt idx="33555">
                  <c:v>2.7555000000013905</c:v>
                </c:pt>
                <c:pt idx="33556">
                  <c:v>2.7556000000013907</c:v>
                </c:pt>
                <c:pt idx="33557">
                  <c:v>2.7557000000013909</c:v>
                </c:pt>
                <c:pt idx="33558">
                  <c:v>2.7558000000013911</c:v>
                </c:pt>
                <c:pt idx="33559">
                  <c:v>2.7559000000013913</c:v>
                </c:pt>
                <c:pt idx="33560">
                  <c:v>2.7560000000013916</c:v>
                </c:pt>
                <c:pt idx="33561">
                  <c:v>2.7561000000013918</c:v>
                </c:pt>
                <c:pt idx="33562">
                  <c:v>2.756200000001392</c:v>
                </c:pt>
                <c:pt idx="33563">
                  <c:v>2.7563000000013922</c:v>
                </c:pt>
                <c:pt idx="33564">
                  <c:v>2.7564000000013924</c:v>
                </c:pt>
                <c:pt idx="33565">
                  <c:v>2.7565000000013926</c:v>
                </c:pt>
                <c:pt idx="33566">
                  <c:v>2.7566000000013928</c:v>
                </c:pt>
                <c:pt idx="33567">
                  <c:v>2.756700000001393</c:v>
                </c:pt>
                <c:pt idx="33568">
                  <c:v>2.7568000000013932</c:v>
                </c:pt>
                <c:pt idx="33569">
                  <c:v>2.7569000000013935</c:v>
                </c:pt>
                <c:pt idx="33570">
                  <c:v>2.7570000000013937</c:v>
                </c:pt>
                <c:pt idx="33571">
                  <c:v>2.7571000000013939</c:v>
                </c:pt>
                <c:pt idx="33572">
                  <c:v>2.7572000000013941</c:v>
                </c:pt>
                <c:pt idx="33573">
                  <c:v>2.7573000000013943</c:v>
                </c:pt>
                <c:pt idx="33574">
                  <c:v>2.7574000000013945</c:v>
                </c:pt>
                <c:pt idx="33575">
                  <c:v>2.7575000000013947</c:v>
                </c:pt>
                <c:pt idx="33576">
                  <c:v>2.7576000000013949</c:v>
                </c:pt>
                <c:pt idx="33577">
                  <c:v>2.7577000000013951</c:v>
                </c:pt>
                <c:pt idx="33578">
                  <c:v>2.7578000000013954</c:v>
                </c:pt>
                <c:pt idx="33579">
                  <c:v>2.7579000000013956</c:v>
                </c:pt>
                <c:pt idx="33580">
                  <c:v>2.7580000000013958</c:v>
                </c:pt>
                <c:pt idx="33581">
                  <c:v>2.758100000001396</c:v>
                </c:pt>
                <c:pt idx="33582">
                  <c:v>2.7582000000013962</c:v>
                </c:pt>
                <c:pt idx="33583">
                  <c:v>2.7583000000013964</c:v>
                </c:pt>
                <c:pt idx="33584">
                  <c:v>2.7584000000013966</c:v>
                </c:pt>
                <c:pt idx="33585">
                  <c:v>2.7585000000013968</c:v>
                </c:pt>
                <c:pt idx="33586">
                  <c:v>2.758600000001397</c:v>
                </c:pt>
                <c:pt idx="33587">
                  <c:v>2.7587000000013973</c:v>
                </c:pt>
                <c:pt idx="33588">
                  <c:v>2.7588000000013975</c:v>
                </c:pt>
                <c:pt idx="33589">
                  <c:v>2.7589000000013977</c:v>
                </c:pt>
                <c:pt idx="33590">
                  <c:v>2.7590000000013979</c:v>
                </c:pt>
                <c:pt idx="33591">
                  <c:v>2.7591000000013981</c:v>
                </c:pt>
                <c:pt idx="33592">
                  <c:v>2.7592000000013983</c:v>
                </c:pt>
                <c:pt idx="33593">
                  <c:v>2.7593000000013985</c:v>
                </c:pt>
                <c:pt idx="33594">
                  <c:v>2.7594000000013987</c:v>
                </c:pt>
                <c:pt idx="33595">
                  <c:v>2.7595000000013989</c:v>
                </c:pt>
                <c:pt idx="33596">
                  <c:v>2.7596000000013992</c:v>
                </c:pt>
                <c:pt idx="33597">
                  <c:v>2.7597000000013994</c:v>
                </c:pt>
                <c:pt idx="33598">
                  <c:v>2.7598000000013996</c:v>
                </c:pt>
                <c:pt idx="33599">
                  <c:v>2.7599000000013998</c:v>
                </c:pt>
                <c:pt idx="33600">
                  <c:v>2.7600000000014</c:v>
                </c:pt>
                <c:pt idx="33601">
                  <c:v>2.7601000000014002</c:v>
                </c:pt>
                <c:pt idx="33602">
                  <c:v>2.7602000000014004</c:v>
                </c:pt>
                <c:pt idx="33603">
                  <c:v>2.7603000000014006</c:v>
                </c:pt>
                <c:pt idx="33604">
                  <c:v>2.7604000000014008</c:v>
                </c:pt>
                <c:pt idx="33605">
                  <c:v>2.7605000000014011</c:v>
                </c:pt>
                <c:pt idx="33606">
                  <c:v>2.7606000000014013</c:v>
                </c:pt>
                <c:pt idx="33607">
                  <c:v>2.7607000000014015</c:v>
                </c:pt>
                <c:pt idx="33608">
                  <c:v>2.7608000000014017</c:v>
                </c:pt>
                <c:pt idx="33609">
                  <c:v>2.7609000000014019</c:v>
                </c:pt>
                <c:pt idx="33610">
                  <c:v>2.7610000000014021</c:v>
                </c:pt>
                <c:pt idx="33611">
                  <c:v>2.7611000000014023</c:v>
                </c:pt>
                <c:pt idx="33612">
                  <c:v>2.7612000000014025</c:v>
                </c:pt>
                <c:pt idx="33613">
                  <c:v>2.7613000000014027</c:v>
                </c:pt>
                <c:pt idx="33614">
                  <c:v>2.761400000001403</c:v>
                </c:pt>
                <c:pt idx="33615">
                  <c:v>2.7615000000014032</c:v>
                </c:pt>
                <c:pt idx="33616">
                  <c:v>2.7616000000014034</c:v>
                </c:pt>
                <c:pt idx="33617">
                  <c:v>2.7617000000014036</c:v>
                </c:pt>
                <c:pt idx="33618">
                  <c:v>2.7618000000014038</c:v>
                </c:pt>
                <c:pt idx="33619">
                  <c:v>2.761900000001404</c:v>
                </c:pt>
                <c:pt idx="33620">
                  <c:v>2.7620000000014042</c:v>
                </c:pt>
                <c:pt idx="33621">
                  <c:v>2.7621000000014044</c:v>
                </c:pt>
                <c:pt idx="33622">
                  <c:v>2.7622000000014046</c:v>
                </c:pt>
                <c:pt idx="33623">
                  <c:v>2.7623000000014049</c:v>
                </c:pt>
                <c:pt idx="33624">
                  <c:v>2.7624000000014051</c:v>
                </c:pt>
                <c:pt idx="33625">
                  <c:v>2.7625000000014053</c:v>
                </c:pt>
                <c:pt idx="33626">
                  <c:v>2.7626000000014055</c:v>
                </c:pt>
                <c:pt idx="33627">
                  <c:v>2.7627000000014057</c:v>
                </c:pt>
                <c:pt idx="33628">
                  <c:v>2.7628000000014059</c:v>
                </c:pt>
                <c:pt idx="33629">
                  <c:v>2.7629000000014061</c:v>
                </c:pt>
                <c:pt idx="33630">
                  <c:v>2.7630000000014063</c:v>
                </c:pt>
                <c:pt idx="33631">
                  <c:v>2.7631000000014065</c:v>
                </c:pt>
                <c:pt idx="33632">
                  <c:v>2.7632000000014068</c:v>
                </c:pt>
                <c:pt idx="33633">
                  <c:v>2.763300000001407</c:v>
                </c:pt>
                <c:pt idx="33634">
                  <c:v>2.7634000000014072</c:v>
                </c:pt>
                <c:pt idx="33635">
                  <c:v>2.7635000000014074</c:v>
                </c:pt>
                <c:pt idx="33636">
                  <c:v>2.7636000000014076</c:v>
                </c:pt>
                <c:pt idx="33637">
                  <c:v>2.7637000000014078</c:v>
                </c:pt>
                <c:pt idx="33638">
                  <c:v>2.763800000001408</c:v>
                </c:pt>
                <c:pt idx="33639">
                  <c:v>2.7639000000014082</c:v>
                </c:pt>
                <c:pt idx="33640">
                  <c:v>2.7640000000014084</c:v>
                </c:pt>
                <c:pt idx="33641">
                  <c:v>2.7641000000014087</c:v>
                </c:pt>
                <c:pt idx="33642">
                  <c:v>2.7642000000014089</c:v>
                </c:pt>
                <c:pt idx="33643">
                  <c:v>2.7643000000014091</c:v>
                </c:pt>
                <c:pt idx="33644">
                  <c:v>2.7644000000014093</c:v>
                </c:pt>
                <c:pt idx="33645">
                  <c:v>2.7645000000014095</c:v>
                </c:pt>
                <c:pt idx="33646">
                  <c:v>2.7646000000014097</c:v>
                </c:pt>
                <c:pt idx="33647">
                  <c:v>2.7647000000014099</c:v>
                </c:pt>
                <c:pt idx="33648">
                  <c:v>2.7648000000014101</c:v>
                </c:pt>
                <c:pt idx="33649">
                  <c:v>2.7649000000014103</c:v>
                </c:pt>
                <c:pt idx="33650">
                  <c:v>2.7650000000014106</c:v>
                </c:pt>
                <c:pt idx="33651">
                  <c:v>2.7651000000014108</c:v>
                </c:pt>
                <c:pt idx="33652">
                  <c:v>2.765200000001411</c:v>
                </c:pt>
                <c:pt idx="33653">
                  <c:v>2.7653000000014112</c:v>
                </c:pt>
                <c:pt idx="33654">
                  <c:v>2.7654000000014114</c:v>
                </c:pt>
                <c:pt idx="33655">
                  <c:v>2.7655000000014116</c:v>
                </c:pt>
                <c:pt idx="33656">
                  <c:v>2.7656000000014118</c:v>
                </c:pt>
                <c:pt idx="33657">
                  <c:v>2.765700000001412</c:v>
                </c:pt>
                <c:pt idx="33658">
                  <c:v>2.7658000000014122</c:v>
                </c:pt>
                <c:pt idx="33659">
                  <c:v>2.7659000000014125</c:v>
                </c:pt>
                <c:pt idx="33660">
                  <c:v>2.7660000000014127</c:v>
                </c:pt>
                <c:pt idx="33661">
                  <c:v>2.7661000000014129</c:v>
                </c:pt>
                <c:pt idx="33662">
                  <c:v>2.7662000000014131</c:v>
                </c:pt>
                <c:pt idx="33663">
                  <c:v>2.7663000000014133</c:v>
                </c:pt>
                <c:pt idx="33664">
                  <c:v>2.7664000000014135</c:v>
                </c:pt>
                <c:pt idx="33665">
                  <c:v>2.7665000000014137</c:v>
                </c:pt>
                <c:pt idx="33666">
                  <c:v>2.7666000000014139</c:v>
                </c:pt>
                <c:pt idx="33667">
                  <c:v>2.7667000000014141</c:v>
                </c:pt>
                <c:pt idx="33668">
                  <c:v>2.7668000000014144</c:v>
                </c:pt>
                <c:pt idx="33669">
                  <c:v>2.7669000000014146</c:v>
                </c:pt>
                <c:pt idx="33670">
                  <c:v>2.7670000000014148</c:v>
                </c:pt>
                <c:pt idx="33671">
                  <c:v>2.767100000001415</c:v>
                </c:pt>
                <c:pt idx="33672">
                  <c:v>2.7672000000014152</c:v>
                </c:pt>
                <c:pt idx="33673">
                  <c:v>2.7673000000014154</c:v>
                </c:pt>
                <c:pt idx="33674">
                  <c:v>2.7674000000014156</c:v>
                </c:pt>
                <c:pt idx="33675">
                  <c:v>2.7675000000014158</c:v>
                </c:pt>
                <c:pt idx="33676">
                  <c:v>2.767600000001416</c:v>
                </c:pt>
                <c:pt idx="33677">
                  <c:v>2.7677000000014162</c:v>
                </c:pt>
                <c:pt idx="33678">
                  <c:v>2.7678000000014165</c:v>
                </c:pt>
                <c:pt idx="33679">
                  <c:v>2.7679000000014167</c:v>
                </c:pt>
                <c:pt idx="33680">
                  <c:v>2.7680000000014169</c:v>
                </c:pt>
                <c:pt idx="33681">
                  <c:v>2.7681000000014171</c:v>
                </c:pt>
                <c:pt idx="33682">
                  <c:v>2.7682000000014173</c:v>
                </c:pt>
                <c:pt idx="33683">
                  <c:v>2.7683000000014175</c:v>
                </c:pt>
                <c:pt idx="33684">
                  <c:v>2.7684000000014177</c:v>
                </c:pt>
                <c:pt idx="33685">
                  <c:v>2.7685000000014179</c:v>
                </c:pt>
                <c:pt idx="33686">
                  <c:v>2.7686000000014181</c:v>
                </c:pt>
                <c:pt idx="33687">
                  <c:v>2.7687000000014184</c:v>
                </c:pt>
                <c:pt idx="33688">
                  <c:v>2.7688000000014186</c:v>
                </c:pt>
                <c:pt idx="33689">
                  <c:v>2.7689000000014188</c:v>
                </c:pt>
                <c:pt idx="33690">
                  <c:v>2.769000000001419</c:v>
                </c:pt>
                <c:pt idx="33691">
                  <c:v>2.7691000000014192</c:v>
                </c:pt>
                <c:pt idx="33692">
                  <c:v>2.7692000000014194</c:v>
                </c:pt>
                <c:pt idx="33693">
                  <c:v>2.7693000000014196</c:v>
                </c:pt>
                <c:pt idx="33694">
                  <c:v>2.7694000000014198</c:v>
                </c:pt>
                <c:pt idx="33695">
                  <c:v>2.76950000000142</c:v>
                </c:pt>
                <c:pt idx="33696">
                  <c:v>2.7696000000014203</c:v>
                </c:pt>
                <c:pt idx="33697">
                  <c:v>2.7697000000014205</c:v>
                </c:pt>
                <c:pt idx="33698">
                  <c:v>2.7698000000014207</c:v>
                </c:pt>
                <c:pt idx="33699">
                  <c:v>2.7699000000014209</c:v>
                </c:pt>
                <c:pt idx="33700">
                  <c:v>2.7700000000014211</c:v>
                </c:pt>
                <c:pt idx="33701">
                  <c:v>2.7701000000014213</c:v>
                </c:pt>
                <c:pt idx="33702">
                  <c:v>2.7702000000014215</c:v>
                </c:pt>
                <c:pt idx="33703">
                  <c:v>2.7703000000014217</c:v>
                </c:pt>
                <c:pt idx="33704">
                  <c:v>2.7704000000014219</c:v>
                </c:pt>
                <c:pt idx="33705">
                  <c:v>2.7705000000014222</c:v>
                </c:pt>
                <c:pt idx="33706">
                  <c:v>2.7706000000014224</c:v>
                </c:pt>
                <c:pt idx="33707">
                  <c:v>2.7707000000014226</c:v>
                </c:pt>
                <c:pt idx="33708">
                  <c:v>2.7708000000014228</c:v>
                </c:pt>
                <c:pt idx="33709">
                  <c:v>2.770900000001423</c:v>
                </c:pt>
                <c:pt idx="33710">
                  <c:v>2.7710000000014232</c:v>
                </c:pt>
                <c:pt idx="33711">
                  <c:v>2.7711000000014234</c:v>
                </c:pt>
                <c:pt idx="33712">
                  <c:v>2.7712000000014236</c:v>
                </c:pt>
                <c:pt idx="33713">
                  <c:v>2.7713000000014238</c:v>
                </c:pt>
                <c:pt idx="33714">
                  <c:v>2.7714000000014241</c:v>
                </c:pt>
                <c:pt idx="33715">
                  <c:v>2.7715000000014243</c:v>
                </c:pt>
                <c:pt idx="33716">
                  <c:v>2.7716000000014245</c:v>
                </c:pt>
                <c:pt idx="33717">
                  <c:v>2.7717000000014247</c:v>
                </c:pt>
                <c:pt idx="33718">
                  <c:v>2.7718000000014249</c:v>
                </c:pt>
                <c:pt idx="33719">
                  <c:v>2.7719000000014251</c:v>
                </c:pt>
                <c:pt idx="33720">
                  <c:v>2.7720000000014253</c:v>
                </c:pt>
                <c:pt idx="33721">
                  <c:v>2.7721000000014255</c:v>
                </c:pt>
                <c:pt idx="33722">
                  <c:v>2.7722000000014257</c:v>
                </c:pt>
                <c:pt idx="33723">
                  <c:v>2.772300000001426</c:v>
                </c:pt>
                <c:pt idx="33724">
                  <c:v>2.7724000000014262</c:v>
                </c:pt>
                <c:pt idx="33725">
                  <c:v>2.7725000000014264</c:v>
                </c:pt>
                <c:pt idx="33726">
                  <c:v>2.7726000000014266</c:v>
                </c:pt>
                <c:pt idx="33727">
                  <c:v>2.7727000000014268</c:v>
                </c:pt>
                <c:pt idx="33728">
                  <c:v>2.772800000001427</c:v>
                </c:pt>
                <c:pt idx="33729">
                  <c:v>2.7729000000014272</c:v>
                </c:pt>
                <c:pt idx="33730">
                  <c:v>2.7730000000014274</c:v>
                </c:pt>
                <c:pt idx="33731">
                  <c:v>2.7731000000014276</c:v>
                </c:pt>
                <c:pt idx="33732">
                  <c:v>2.7732000000014279</c:v>
                </c:pt>
                <c:pt idx="33733">
                  <c:v>2.7733000000014281</c:v>
                </c:pt>
                <c:pt idx="33734">
                  <c:v>2.7734000000014283</c:v>
                </c:pt>
                <c:pt idx="33735">
                  <c:v>2.7735000000014285</c:v>
                </c:pt>
                <c:pt idx="33736">
                  <c:v>2.7736000000014287</c:v>
                </c:pt>
                <c:pt idx="33737">
                  <c:v>2.7737000000014289</c:v>
                </c:pt>
                <c:pt idx="33738">
                  <c:v>2.7738000000014291</c:v>
                </c:pt>
                <c:pt idx="33739">
                  <c:v>2.7739000000014293</c:v>
                </c:pt>
                <c:pt idx="33740">
                  <c:v>2.7740000000014295</c:v>
                </c:pt>
                <c:pt idx="33741">
                  <c:v>2.7741000000014298</c:v>
                </c:pt>
                <c:pt idx="33742">
                  <c:v>2.77420000000143</c:v>
                </c:pt>
                <c:pt idx="33743">
                  <c:v>2.7743000000014302</c:v>
                </c:pt>
                <c:pt idx="33744">
                  <c:v>2.7744000000014304</c:v>
                </c:pt>
                <c:pt idx="33745">
                  <c:v>2.7745000000014306</c:v>
                </c:pt>
                <c:pt idx="33746">
                  <c:v>2.7746000000014308</c:v>
                </c:pt>
                <c:pt idx="33747">
                  <c:v>2.774700000001431</c:v>
                </c:pt>
                <c:pt idx="33748">
                  <c:v>2.7748000000014312</c:v>
                </c:pt>
                <c:pt idx="33749">
                  <c:v>2.7749000000014314</c:v>
                </c:pt>
                <c:pt idx="33750">
                  <c:v>2.7750000000014317</c:v>
                </c:pt>
                <c:pt idx="33751">
                  <c:v>2.7751000000014319</c:v>
                </c:pt>
                <c:pt idx="33752">
                  <c:v>2.7752000000014321</c:v>
                </c:pt>
                <c:pt idx="33753">
                  <c:v>2.7753000000014323</c:v>
                </c:pt>
                <c:pt idx="33754">
                  <c:v>2.7754000000014325</c:v>
                </c:pt>
                <c:pt idx="33755">
                  <c:v>2.7755000000014327</c:v>
                </c:pt>
                <c:pt idx="33756">
                  <c:v>2.7756000000014329</c:v>
                </c:pt>
                <c:pt idx="33757">
                  <c:v>2.7757000000014331</c:v>
                </c:pt>
                <c:pt idx="33758">
                  <c:v>2.7758000000014333</c:v>
                </c:pt>
                <c:pt idx="33759">
                  <c:v>2.7759000000014336</c:v>
                </c:pt>
                <c:pt idx="33760">
                  <c:v>2.7760000000014338</c:v>
                </c:pt>
                <c:pt idx="33761">
                  <c:v>2.776100000001434</c:v>
                </c:pt>
                <c:pt idx="33762">
                  <c:v>2.7762000000014342</c:v>
                </c:pt>
                <c:pt idx="33763">
                  <c:v>2.7763000000014344</c:v>
                </c:pt>
                <c:pt idx="33764">
                  <c:v>2.7764000000014346</c:v>
                </c:pt>
                <c:pt idx="33765">
                  <c:v>2.7765000000014348</c:v>
                </c:pt>
                <c:pt idx="33766">
                  <c:v>2.776600000001435</c:v>
                </c:pt>
                <c:pt idx="33767">
                  <c:v>2.7767000000014352</c:v>
                </c:pt>
                <c:pt idx="33768">
                  <c:v>2.7768000000014355</c:v>
                </c:pt>
                <c:pt idx="33769">
                  <c:v>2.7769000000014357</c:v>
                </c:pt>
                <c:pt idx="33770">
                  <c:v>2.7770000000014359</c:v>
                </c:pt>
                <c:pt idx="33771">
                  <c:v>2.7771000000014361</c:v>
                </c:pt>
                <c:pt idx="33772">
                  <c:v>2.7772000000014363</c:v>
                </c:pt>
                <c:pt idx="33773">
                  <c:v>2.7773000000014365</c:v>
                </c:pt>
                <c:pt idx="33774">
                  <c:v>2.7774000000014367</c:v>
                </c:pt>
                <c:pt idx="33775">
                  <c:v>2.7775000000014369</c:v>
                </c:pt>
                <c:pt idx="33776">
                  <c:v>2.7776000000014371</c:v>
                </c:pt>
                <c:pt idx="33777">
                  <c:v>2.7777000000014374</c:v>
                </c:pt>
                <c:pt idx="33778">
                  <c:v>2.7778000000014376</c:v>
                </c:pt>
                <c:pt idx="33779">
                  <c:v>2.7779000000014378</c:v>
                </c:pt>
                <c:pt idx="33780">
                  <c:v>2.778000000001438</c:v>
                </c:pt>
                <c:pt idx="33781">
                  <c:v>2.7781000000014382</c:v>
                </c:pt>
                <c:pt idx="33782">
                  <c:v>2.7782000000014384</c:v>
                </c:pt>
                <c:pt idx="33783">
                  <c:v>2.7783000000014386</c:v>
                </c:pt>
                <c:pt idx="33784">
                  <c:v>2.7784000000014388</c:v>
                </c:pt>
                <c:pt idx="33785">
                  <c:v>2.778500000001439</c:v>
                </c:pt>
                <c:pt idx="33786">
                  <c:v>2.7786000000014393</c:v>
                </c:pt>
                <c:pt idx="33787">
                  <c:v>2.7787000000014395</c:v>
                </c:pt>
                <c:pt idx="33788">
                  <c:v>2.7788000000014397</c:v>
                </c:pt>
                <c:pt idx="33789">
                  <c:v>2.7789000000014399</c:v>
                </c:pt>
                <c:pt idx="33790">
                  <c:v>2.7790000000014401</c:v>
                </c:pt>
                <c:pt idx="33791">
                  <c:v>2.7791000000014403</c:v>
                </c:pt>
                <c:pt idx="33792">
                  <c:v>2.7792000000014405</c:v>
                </c:pt>
                <c:pt idx="33793">
                  <c:v>2.7793000000014407</c:v>
                </c:pt>
                <c:pt idx="33794">
                  <c:v>2.7794000000014409</c:v>
                </c:pt>
                <c:pt idx="33795">
                  <c:v>2.7795000000014412</c:v>
                </c:pt>
                <c:pt idx="33796">
                  <c:v>2.7796000000014414</c:v>
                </c:pt>
                <c:pt idx="33797">
                  <c:v>2.7797000000014416</c:v>
                </c:pt>
                <c:pt idx="33798">
                  <c:v>2.7798000000014418</c:v>
                </c:pt>
                <c:pt idx="33799">
                  <c:v>2.779900000001442</c:v>
                </c:pt>
                <c:pt idx="33800">
                  <c:v>2.7800000000014422</c:v>
                </c:pt>
                <c:pt idx="33801">
                  <c:v>2.7801000000014424</c:v>
                </c:pt>
                <c:pt idx="33802">
                  <c:v>2.7802000000014426</c:v>
                </c:pt>
                <c:pt idx="33803">
                  <c:v>2.7803000000014428</c:v>
                </c:pt>
                <c:pt idx="33804">
                  <c:v>2.7804000000014431</c:v>
                </c:pt>
                <c:pt idx="33805">
                  <c:v>2.7805000000014433</c:v>
                </c:pt>
                <c:pt idx="33806">
                  <c:v>2.7806000000014435</c:v>
                </c:pt>
                <c:pt idx="33807">
                  <c:v>2.7807000000014437</c:v>
                </c:pt>
                <c:pt idx="33808">
                  <c:v>2.7808000000014439</c:v>
                </c:pt>
                <c:pt idx="33809">
                  <c:v>2.7809000000014441</c:v>
                </c:pt>
                <c:pt idx="33810">
                  <c:v>2.7810000000014443</c:v>
                </c:pt>
                <c:pt idx="33811">
                  <c:v>2.7811000000014445</c:v>
                </c:pt>
                <c:pt idx="33812">
                  <c:v>2.7812000000014447</c:v>
                </c:pt>
                <c:pt idx="33813">
                  <c:v>2.7813000000014449</c:v>
                </c:pt>
                <c:pt idx="33814">
                  <c:v>2.7814000000014452</c:v>
                </c:pt>
                <c:pt idx="33815">
                  <c:v>2.7815000000014454</c:v>
                </c:pt>
                <c:pt idx="33816">
                  <c:v>2.7816000000014456</c:v>
                </c:pt>
                <c:pt idx="33817">
                  <c:v>2.7817000000014458</c:v>
                </c:pt>
                <c:pt idx="33818">
                  <c:v>2.781800000001446</c:v>
                </c:pt>
                <c:pt idx="33819">
                  <c:v>2.7819000000014462</c:v>
                </c:pt>
                <c:pt idx="33820">
                  <c:v>2.7820000000014464</c:v>
                </c:pt>
                <c:pt idx="33821">
                  <c:v>2.7821000000014466</c:v>
                </c:pt>
                <c:pt idx="33822">
                  <c:v>2.7822000000014468</c:v>
                </c:pt>
                <c:pt idx="33823">
                  <c:v>2.7823000000014471</c:v>
                </c:pt>
                <c:pt idx="33824">
                  <c:v>2.7824000000014473</c:v>
                </c:pt>
                <c:pt idx="33825">
                  <c:v>2.7825000000014475</c:v>
                </c:pt>
                <c:pt idx="33826">
                  <c:v>2.7826000000014477</c:v>
                </c:pt>
                <c:pt idx="33827">
                  <c:v>2.7827000000014479</c:v>
                </c:pt>
                <c:pt idx="33828">
                  <c:v>2.7828000000014481</c:v>
                </c:pt>
                <c:pt idx="33829">
                  <c:v>2.7829000000014483</c:v>
                </c:pt>
                <c:pt idx="33830">
                  <c:v>2.7830000000014485</c:v>
                </c:pt>
                <c:pt idx="33831">
                  <c:v>2.7831000000014487</c:v>
                </c:pt>
                <c:pt idx="33832">
                  <c:v>2.783200000001449</c:v>
                </c:pt>
                <c:pt idx="33833">
                  <c:v>2.7833000000014492</c:v>
                </c:pt>
                <c:pt idx="33834">
                  <c:v>2.7834000000014494</c:v>
                </c:pt>
                <c:pt idx="33835">
                  <c:v>2.7835000000014496</c:v>
                </c:pt>
                <c:pt idx="33836">
                  <c:v>2.7836000000014498</c:v>
                </c:pt>
                <c:pt idx="33837">
                  <c:v>2.78370000000145</c:v>
                </c:pt>
                <c:pt idx="33838">
                  <c:v>2.7838000000014502</c:v>
                </c:pt>
                <c:pt idx="33839">
                  <c:v>2.7839000000014504</c:v>
                </c:pt>
                <c:pt idx="33840">
                  <c:v>2.7840000000014506</c:v>
                </c:pt>
                <c:pt idx="33841">
                  <c:v>2.7841000000014509</c:v>
                </c:pt>
                <c:pt idx="33842">
                  <c:v>2.7842000000014511</c:v>
                </c:pt>
                <c:pt idx="33843">
                  <c:v>2.7843000000014513</c:v>
                </c:pt>
                <c:pt idx="33844">
                  <c:v>2.7844000000014515</c:v>
                </c:pt>
                <c:pt idx="33845">
                  <c:v>2.7845000000014517</c:v>
                </c:pt>
                <c:pt idx="33846">
                  <c:v>2.7846000000014519</c:v>
                </c:pt>
                <c:pt idx="33847">
                  <c:v>2.7847000000014521</c:v>
                </c:pt>
                <c:pt idx="33848">
                  <c:v>2.7848000000014523</c:v>
                </c:pt>
                <c:pt idx="33849">
                  <c:v>2.7849000000014525</c:v>
                </c:pt>
                <c:pt idx="33850">
                  <c:v>2.7850000000014528</c:v>
                </c:pt>
                <c:pt idx="33851">
                  <c:v>2.785100000001453</c:v>
                </c:pt>
                <c:pt idx="33852">
                  <c:v>2.7852000000014532</c:v>
                </c:pt>
                <c:pt idx="33853">
                  <c:v>2.7853000000014534</c:v>
                </c:pt>
                <c:pt idx="33854">
                  <c:v>2.7854000000014536</c:v>
                </c:pt>
                <c:pt idx="33855">
                  <c:v>2.7855000000014538</c:v>
                </c:pt>
                <c:pt idx="33856">
                  <c:v>2.785600000001454</c:v>
                </c:pt>
                <c:pt idx="33857">
                  <c:v>2.7857000000014542</c:v>
                </c:pt>
                <c:pt idx="33858">
                  <c:v>2.7858000000014544</c:v>
                </c:pt>
                <c:pt idx="33859">
                  <c:v>2.7859000000014547</c:v>
                </c:pt>
                <c:pt idx="33860">
                  <c:v>2.7860000000014549</c:v>
                </c:pt>
                <c:pt idx="33861">
                  <c:v>2.7861000000014551</c:v>
                </c:pt>
                <c:pt idx="33862">
                  <c:v>2.7862000000014553</c:v>
                </c:pt>
                <c:pt idx="33863">
                  <c:v>2.7863000000014555</c:v>
                </c:pt>
                <c:pt idx="33864">
                  <c:v>2.7864000000014557</c:v>
                </c:pt>
                <c:pt idx="33865">
                  <c:v>2.7865000000014559</c:v>
                </c:pt>
                <c:pt idx="33866">
                  <c:v>2.7866000000014561</c:v>
                </c:pt>
                <c:pt idx="33867">
                  <c:v>2.7867000000014563</c:v>
                </c:pt>
                <c:pt idx="33868">
                  <c:v>2.7868000000014566</c:v>
                </c:pt>
                <c:pt idx="33869">
                  <c:v>2.7869000000014568</c:v>
                </c:pt>
                <c:pt idx="33870">
                  <c:v>2.787000000001457</c:v>
                </c:pt>
                <c:pt idx="33871">
                  <c:v>2.7871000000014572</c:v>
                </c:pt>
                <c:pt idx="33872">
                  <c:v>2.7872000000014574</c:v>
                </c:pt>
                <c:pt idx="33873">
                  <c:v>2.7873000000014576</c:v>
                </c:pt>
                <c:pt idx="33874">
                  <c:v>2.7874000000014578</c:v>
                </c:pt>
                <c:pt idx="33875">
                  <c:v>2.787500000001458</c:v>
                </c:pt>
                <c:pt idx="33876">
                  <c:v>2.7876000000014582</c:v>
                </c:pt>
                <c:pt idx="33877">
                  <c:v>2.7877000000014585</c:v>
                </c:pt>
                <c:pt idx="33878">
                  <c:v>2.7878000000014587</c:v>
                </c:pt>
                <c:pt idx="33879">
                  <c:v>2.7879000000014589</c:v>
                </c:pt>
                <c:pt idx="33880">
                  <c:v>2.7880000000014591</c:v>
                </c:pt>
                <c:pt idx="33881">
                  <c:v>2.7881000000014593</c:v>
                </c:pt>
                <c:pt idx="33882">
                  <c:v>2.7882000000014595</c:v>
                </c:pt>
                <c:pt idx="33883">
                  <c:v>2.7883000000014597</c:v>
                </c:pt>
                <c:pt idx="33884">
                  <c:v>2.7884000000014599</c:v>
                </c:pt>
                <c:pt idx="33885">
                  <c:v>2.7885000000014601</c:v>
                </c:pt>
                <c:pt idx="33886">
                  <c:v>2.7886000000014604</c:v>
                </c:pt>
                <c:pt idx="33887">
                  <c:v>2.7887000000014606</c:v>
                </c:pt>
                <c:pt idx="33888">
                  <c:v>2.7888000000014608</c:v>
                </c:pt>
                <c:pt idx="33889">
                  <c:v>2.788900000001461</c:v>
                </c:pt>
                <c:pt idx="33890">
                  <c:v>2.7890000000014612</c:v>
                </c:pt>
                <c:pt idx="33891">
                  <c:v>2.7891000000014614</c:v>
                </c:pt>
                <c:pt idx="33892">
                  <c:v>2.7892000000014616</c:v>
                </c:pt>
                <c:pt idx="33893">
                  <c:v>2.7893000000014618</c:v>
                </c:pt>
                <c:pt idx="33894">
                  <c:v>2.789400000001462</c:v>
                </c:pt>
                <c:pt idx="33895">
                  <c:v>2.7895000000014623</c:v>
                </c:pt>
                <c:pt idx="33896">
                  <c:v>2.7896000000014625</c:v>
                </c:pt>
                <c:pt idx="33897">
                  <c:v>2.7897000000014627</c:v>
                </c:pt>
                <c:pt idx="33898">
                  <c:v>2.7898000000014629</c:v>
                </c:pt>
                <c:pt idx="33899">
                  <c:v>2.7899000000014631</c:v>
                </c:pt>
                <c:pt idx="33900">
                  <c:v>2.7900000000014633</c:v>
                </c:pt>
                <c:pt idx="33901">
                  <c:v>2.7901000000014635</c:v>
                </c:pt>
                <c:pt idx="33902">
                  <c:v>2.7902000000014637</c:v>
                </c:pt>
                <c:pt idx="33903">
                  <c:v>2.7903000000014639</c:v>
                </c:pt>
                <c:pt idx="33904">
                  <c:v>2.7904000000014642</c:v>
                </c:pt>
                <c:pt idx="33905">
                  <c:v>2.7905000000014644</c:v>
                </c:pt>
                <c:pt idx="33906">
                  <c:v>2.7906000000014646</c:v>
                </c:pt>
                <c:pt idx="33907">
                  <c:v>2.7907000000014648</c:v>
                </c:pt>
                <c:pt idx="33908">
                  <c:v>2.790800000001465</c:v>
                </c:pt>
                <c:pt idx="33909">
                  <c:v>2.7909000000014652</c:v>
                </c:pt>
                <c:pt idx="33910">
                  <c:v>2.7910000000014654</c:v>
                </c:pt>
                <c:pt idx="33911">
                  <c:v>2.7911000000014656</c:v>
                </c:pt>
                <c:pt idx="33912">
                  <c:v>2.7912000000014658</c:v>
                </c:pt>
                <c:pt idx="33913">
                  <c:v>2.7913000000014661</c:v>
                </c:pt>
                <c:pt idx="33914">
                  <c:v>2.7914000000014663</c:v>
                </c:pt>
                <c:pt idx="33915">
                  <c:v>2.7915000000014665</c:v>
                </c:pt>
                <c:pt idx="33916">
                  <c:v>2.7916000000014667</c:v>
                </c:pt>
                <c:pt idx="33917">
                  <c:v>2.7917000000014669</c:v>
                </c:pt>
                <c:pt idx="33918">
                  <c:v>2.7918000000014671</c:v>
                </c:pt>
                <c:pt idx="33919">
                  <c:v>2.7919000000014673</c:v>
                </c:pt>
                <c:pt idx="33920">
                  <c:v>2.7920000000014675</c:v>
                </c:pt>
                <c:pt idx="33921">
                  <c:v>2.7921000000014677</c:v>
                </c:pt>
                <c:pt idx="33922">
                  <c:v>2.792200000001468</c:v>
                </c:pt>
                <c:pt idx="33923">
                  <c:v>2.7923000000014682</c:v>
                </c:pt>
                <c:pt idx="33924">
                  <c:v>2.7924000000014684</c:v>
                </c:pt>
                <c:pt idx="33925">
                  <c:v>2.7925000000014686</c:v>
                </c:pt>
                <c:pt idx="33926">
                  <c:v>2.7926000000014688</c:v>
                </c:pt>
                <c:pt idx="33927">
                  <c:v>2.792700000001469</c:v>
                </c:pt>
                <c:pt idx="33928">
                  <c:v>2.7928000000014692</c:v>
                </c:pt>
                <c:pt idx="33929">
                  <c:v>2.7929000000014694</c:v>
                </c:pt>
                <c:pt idx="33930">
                  <c:v>2.7930000000014696</c:v>
                </c:pt>
                <c:pt idx="33931">
                  <c:v>2.7931000000014699</c:v>
                </c:pt>
                <c:pt idx="33932">
                  <c:v>2.7932000000014701</c:v>
                </c:pt>
                <c:pt idx="33933">
                  <c:v>2.7933000000014703</c:v>
                </c:pt>
                <c:pt idx="33934">
                  <c:v>2.7934000000014705</c:v>
                </c:pt>
                <c:pt idx="33935">
                  <c:v>2.7935000000014707</c:v>
                </c:pt>
                <c:pt idx="33936">
                  <c:v>2.7936000000014709</c:v>
                </c:pt>
                <c:pt idx="33937">
                  <c:v>2.7937000000014711</c:v>
                </c:pt>
                <c:pt idx="33938">
                  <c:v>2.7938000000014713</c:v>
                </c:pt>
                <c:pt idx="33939">
                  <c:v>2.7939000000014715</c:v>
                </c:pt>
                <c:pt idx="33940">
                  <c:v>2.7940000000014718</c:v>
                </c:pt>
                <c:pt idx="33941">
                  <c:v>2.794100000001472</c:v>
                </c:pt>
                <c:pt idx="33942">
                  <c:v>2.7942000000014722</c:v>
                </c:pt>
                <c:pt idx="33943">
                  <c:v>2.7943000000014724</c:v>
                </c:pt>
                <c:pt idx="33944">
                  <c:v>2.7944000000014726</c:v>
                </c:pt>
                <c:pt idx="33945">
                  <c:v>2.7945000000014728</c:v>
                </c:pt>
                <c:pt idx="33946">
                  <c:v>2.794600000001473</c:v>
                </c:pt>
                <c:pt idx="33947">
                  <c:v>2.7947000000014732</c:v>
                </c:pt>
                <c:pt idx="33948">
                  <c:v>2.7948000000014734</c:v>
                </c:pt>
                <c:pt idx="33949">
                  <c:v>2.7949000000014737</c:v>
                </c:pt>
                <c:pt idx="33950">
                  <c:v>2.7950000000014739</c:v>
                </c:pt>
                <c:pt idx="33951">
                  <c:v>2.7951000000014741</c:v>
                </c:pt>
                <c:pt idx="33952">
                  <c:v>2.7952000000014743</c:v>
                </c:pt>
                <c:pt idx="33953">
                  <c:v>2.7953000000014745</c:v>
                </c:pt>
                <c:pt idx="33954">
                  <c:v>2.7954000000014747</c:v>
                </c:pt>
                <c:pt idx="33955">
                  <c:v>2.7955000000014749</c:v>
                </c:pt>
                <c:pt idx="33956">
                  <c:v>2.7956000000014751</c:v>
                </c:pt>
                <c:pt idx="33957">
                  <c:v>2.7957000000014753</c:v>
                </c:pt>
                <c:pt idx="33958">
                  <c:v>2.7958000000014755</c:v>
                </c:pt>
                <c:pt idx="33959">
                  <c:v>2.7959000000014758</c:v>
                </c:pt>
                <c:pt idx="33960">
                  <c:v>2.796000000001476</c:v>
                </c:pt>
                <c:pt idx="33961">
                  <c:v>2.7961000000014762</c:v>
                </c:pt>
                <c:pt idx="33962">
                  <c:v>2.7962000000014764</c:v>
                </c:pt>
                <c:pt idx="33963">
                  <c:v>2.7963000000014766</c:v>
                </c:pt>
                <c:pt idx="33964">
                  <c:v>2.7964000000014768</c:v>
                </c:pt>
                <c:pt idx="33965">
                  <c:v>2.796500000001477</c:v>
                </c:pt>
                <c:pt idx="33966">
                  <c:v>2.7966000000014772</c:v>
                </c:pt>
                <c:pt idx="33967">
                  <c:v>2.7967000000014774</c:v>
                </c:pt>
                <c:pt idx="33968">
                  <c:v>2.7968000000014777</c:v>
                </c:pt>
                <c:pt idx="33969">
                  <c:v>2.7969000000014779</c:v>
                </c:pt>
                <c:pt idx="33970">
                  <c:v>2.7970000000014781</c:v>
                </c:pt>
                <c:pt idx="33971">
                  <c:v>2.7971000000014783</c:v>
                </c:pt>
                <c:pt idx="33972">
                  <c:v>2.7972000000014785</c:v>
                </c:pt>
                <c:pt idx="33973">
                  <c:v>2.7973000000014787</c:v>
                </c:pt>
                <c:pt idx="33974">
                  <c:v>2.7974000000014789</c:v>
                </c:pt>
                <c:pt idx="33975">
                  <c:v>2.7975000000014791</c:v>
                </c:pt>
                <c:pt idx="33976">
                  <c:v>2.7976000000014793</c:v>
                </c:pt>
                <c:pt idx="33977">
                  <c:v>2.7977000000014796</c:v>
                </c:pt>
                <c:pt idx="33978">
                  <c:v>2.7978000000014798</c:v>
                </c:pt>
                <c:pt idx="33979">
                  <c:v>2.79790000000148</c:v>
                </c:pt>
                <c:pt idx="33980">
                  <c:v>2.7980000000014802</c:v>
                </c:pt>
                <c:pt idx="33981">
                  <c:v>2.7981000000014804</c:v>
                </c:pt>
                <c:pt idx="33982">
                  <c:v>2.7982000000014806</c:v>
                </c:pt>
                <c:pt idx="33983">
                  <c:v>2.7983000000014808</c:v>
                </c:pt>
                <c:pt idx="33984">
                  <c:v>2.798400000001481</c:v>
                </c:pt>
                <c:pt idx="33985">
                  <c:v>2.7985000000014812</c:v>
                </c:pt>
                <c:pt idx="33986">
                  <c:v>2.7986000000014815</c:v>
                </c:pt>
                <c:pt idx="33987">
                  <c:v>2.7987000000014817</c:v>
                </c:pt>
                <c:pt idx="33988">
                  <c:v>2.7988000000014819</c:v>
                </c:pt>
                <c:pt idx="33989">
                  <c:v>2.7989000000014821</c:v>
                </c:pt>
                <c:pt idx="33990">
                  <c:v>2.7990000000014823</c:v>
                </c:pt>
                <c:pt idx="33991">
                  <c:v>2.7991000000014825</c:v>
                </c:pt>
                <c:pt idx="33992">
                  <c:v>2.7992000000014827</c:v>
                </c:pt>
                <c:pt idx="33993">
                  <c:v>2.7993000000014829</c:v>
                </c:pt>
                <c:pt idx="33994">
                  <c:v>2.7994000000014831</c:v>
                </c:pt>
                <c:pt idx="33995">
                  <c:v>2.7995000000014834</c:v>
                </c:pt>
                <c:pt idx="33996">
                  <c:v>2.7996000000014836</c:v>
                </c:pt>
                <c:pt idx="33997">
                  <c:v>2.7997000000014838</c:v>
                </c:pt>
                <c:pt idx="33998">
                  <c:v>2.799800000001484</c:v>
                </c:pt>
                <c:pt idx="33999">
                  <c:v>2.7999000000014842</c:v>
                </c:pt>
                <c:pt idx="34000">
                  <c:v>2.8000000000014844</c:v>
                </c:pt>
                <c:pt idx="34001">
                  <c:v>2.8001000000014846</c:v>
                </c:pt>
                <c:pt idx="34002">
                  <c:v>2.8002000000014848</c:v>
                </c:pt>
                <c:pt idx="34003">
                  <c:v>2.800300000001485</c:v>
                </c:pt>
                <c:pt idx="34004">
                  <c:v>2.8004000000014853</c:v>
                </c:pt>
                <c:pt idx="34005">
                  <c:v>2.8005000000014855</c:v>
                </c:pt>
                <c:pt idx="34006">
                  <c:v>2.8006000000014857</c:v>
                </c:pt>
                <c:pt idx="34007">
                  <c:v>2.8007000000014859</c:v>
                </c:pt>
                <c:pt idx="34008">
                  <c:v>2.8008000000014861</c:v>
                </c:pt>
                <c:pt idx="34009">
                  <c:v>2.8009000000014863</c:v>
                </c:pt>
                <c:pt idx="34010">
                  <c:v>2.8010000000014865</c:v>
                </c:pt>
                <c:pt idx="34011">
                  <c:v>2.8011000000014867</c:v>
                </c:pt>
                <c:pt idx="34012">
                  <c:v>2.8012000000014869</c:v>
                </c:pt>
                <c:pt idx="34013">
                  <c:v>2.8013000000014872</c:v>
                </c:pt>
                <c:pt idx="34014">
                  <c:v>2.8014000000014874</c:v>
                </c:pt>
                <c:pt idx="34015">
                  <c:v>2.8015000000014876</c:v>
                </c:pt>
                <c:pt idx="34016">
                  <c:v>2.8016000000014878</c:v>
                </c:pt>
                <c:pt idx="34017">
                  <c:v>2.801700000001488</c:v>
                </c:pt>
                <c:pt idx="34018">
                  <c:v>2.8018000000014882</c:v>
                </c:pt>
                <c:pt idx="34019">
                  <c:v>2.8019000000014884</c:v>
                </c:pt>
                <c:pt idx="34020">
                  <c:v>2.8020000000014886</c:v>
                </c:pt>
                <c:pt idx="34021">
                  <c:v>2.8021000000014888</c:v>
                </c:pt>
                <c:pt idx="34022">
                  <c:v>2.8022000000014891</c:v>
                </c:pt>
                <c:pt idx="34023">
                  <c:v>2.8023000000014893</c:v>
                </c:pt>
                <c:pt idx="34024">
                  <c:v>2.8024000000014895</c:v>
                </c:pt>
                <c:pt idx="34025">
                  <c:v>2.8025000000014897</c:v>
                </c:pt>
                <c:pt idx="34026">
                  <c:v>2.8026000000014899</c:v>
                </c:pt>
                <c:pt idx="34027">
                  <c:v>2.8027000000014901</c:v>
                </c:pt>
                <c:pt idx="34028">
                  <c:v>2.8028000000014903</c:v>
                </c:pt>
                <c:pt idx="34029">
                  <c:v>2.8029000000014905</c:v>
                </c:pt>
                <c:pt idx="34030">
                  <c:v>2.8030000000014907</c:v>
                </c:pt>
                <c:pt idx="34031">
                  <c:v>2.803100000001491</c:v>
                </c:pt>
                <c:pt idx="34032">
                  <c:v>2.8032000000014912</c:v>
                </c:pt>
                <c:pt idx="34033">
                  <c:v>2.8033000000014914</c:v>
                </c:pt>
                <c:pt idx="34034">
                  <c:v>2.8034000000014916</c:v>
                </c:pt>
                <c:pt idx="34035">
                  <c:v>2.8035000000014918</c:v>
                </c:pt>
                <c:pt idx="34036">
                  <c:v>2.803600000001492</c:v>
                </c:pt>
                <c:pt idx="34037">
                  <c:v>2.8037000000014922</c:v>
                </c:pt>
                <c:pt idx="34038">
                  <c:v>2.8038000000014924</c:v>
                </c:pt>
                <c:pt idx="34039">
                  <c:v>2.8039000000014926</c:v>
                </c:pt>
                <c:pt idx="34040">
                  <c:v>2.8040000000014929</c:v>
                </c:pt>
                <c:pt idx="34041">
                  <c:v>2.8041000000014931</c:v>
                </c:pt>
                <c:pt idx="34042">
                  <c:v>2.8042000000014933</c:v>
                </c:pt>
                <c:pt idx="34043">
                  <c:v>2.8043000000014935</c:v>
                </c:pt>
                <c:pt idx="34044">
                  <c:v>2.8044000000014937</c:v>
                </c:pt>
                <c:pt idx="34045">
                  <c:v>2.8045000000014939</c:v>
                </c:pt>
                <c:pt idx="34046">
                  <c:v>2.8046000000014941</c:v>
                </c:pt>
                <c:pt idx="34047">
                  <c:v>2.8047000000014943</c:v>
                </c:pt>
                <c:pt idx="34048">
                  <c:v>2.8048000000014945</c:v>
                </c:pt>
                <c:pt idx="34049">
                  <c:v>2.8049000000014948</c:v>
                </c:pt>
                <c:pt idx="34050">
                  <c:v>2.805000000001495</c:v>
                </c:pt>
                <c:pt idx="34051">
                  <c:v>2.8051000000014952</c:v>
                </c:pt>
                <c:pt idx="34052">
                  <c:v>2.8052000000014954</c:v>
                </c:pt>
                <c:pt idx="34053">
                  <c:v>2.8053000000014956</c:v>
                </c:pt>
                <c:pt idx="34054">
                  <c:v>2.8054000000014958</c:v>
                </c:pt>
                <c:pt idx="34055">
                  <c:v>2.805500000001496</c:v>
                </c:pt>
                <c:pt idx="34056">
                  <c:v>2.8056000000014962</c:v>
                </c:pt>
                <c:pt idx="34057">
                  <c:v>2.8057000000014964</c:v>
                </c:pt>
                <c:pt idx="34058">
                  <c:v>2.8058000000014967</c:v>
                </c:pt>
                <c:pt idx="34059">
                  <c:v>2.8059000000014969</c:v>
                </c:pt>
                <c:pt idx="34060">
                  <c:v>2.8060000000014971</c:v>
                </c:pt>
                <c:pt idx="34061">
                  <c:v>2.8061000000014973</c:v>
                </c:pt>
                <c:pt idx="34062">
                  <c:v>2.8062000000014975</c:v>
                </c:pt>
                <c:pt idx="34063">
                  <c:v>2.8063000000014977</c:v>
                </c:pt>
                <c:pt idx="34064">
                  <c:v>2.8064000000014979</c:v>
                </c:pt>
                <c:pt idx="34065">
                  <c:v>2.8065000000014981</c:v>
                </c:pt>
                <c:pt idx="34066">
                  <c:v>2.8066000000014983</c:v>
                </c:pt>
                <c:pt idx="34067">
                  <c:v>2.8067000000014986</c:v>
                </c:pt>
                <c:pt idx="34068">
                  <c:v>2.8068000000014988</c:v>
                </c:pt>
                <c:pt idx="34069">
                  <c:v>2.806900000001499</c:v>
                </c:pt>
                <c:pt idx="34070">
                  <c:v>2.8070000000014992</c:v>
                </c:pt>
                <c:pt idx="34071">
                  <c:v>2.8071000000014994</c:v>
                </c:pt>
                <c:pt idx="34072">
                  <c:v>2.8072000000014996</c:v>
                </c:pt>
                <c:pt idx="34073">
                  <c:v>2.8073000000014998</c:v>
                </c:pt>
                <c:pt idx="34074">
                  <c:v>2.8074000000015</c:v>
                </c:pt>
                <c:pt idx="34075">
                  <c:v>2.8075000000015002</c:v>
                </c:pt>
                <c:pt idx="34076">
                  <c:v>2.8076000000015005</c:v>
                </c:pt>
                <c:pt idx="34077">
                  <c:v>2.8077000000015007</c:v>
                </c:pt>
                <c:pt idx="34078">
                  <c:v>2.8078000000015009</c:v>
                </c:pt>
                <c:pt idx="34079">
                  <c:v>2.8079000000015011</c:v>
                </c:pt>
                <c:pt idx="34080">
                  <c:v>2.8080000000015013</c:v>
                </c:pt>
                <c:pt idx="34081">
                  <c:v>2.8081000000015015</c:v>
                </c:pt>
                <c:pt idx="34082">
                  <c:v>2.8082000000015017</c:v>
                </c:pt>
                <c:pt idx="34083">
                  <c:v>2.8083000000015019</c:v>
                </c:pt>
                <c:pt idx="34084">
                  <c:v>2.8084000000015021</c:v>
                </c:pt>
                <c:pt idx="34085">
                  <c:v>2.8085000000015024</c:v>
                </c:pt>
                <c:pt idx="34086">
                  <c:v>2.8086000000015026</c:v>
                </c:pt>
                <c:pt idx="34087">
                  <c:v>2.8087000000015028</c:v>
                </c:pt>
                <c:pt idx="34088">
                  <c:v>2.808800000001503</c:v>
                </c:pt>
                <c:pt idx="34089">
                  <c:v>2.8089000000015032</c:v>
                </c:pt>
                <c:pt idx="34090">
                  <c:v>2.8090000000015034</c:v>
                </c:pt>
                <c:pt idx="34091">
                  <c:v>2.8091000000015036</c:v>
                </c:pt>
                <c:pt idx="34092">
                  <c:v>2.8092000000015038</c:v>
                </c:pt>
                <c:pt idx="34093">
                  <c:v>2.809300000001504</c:v>
                </c:pt>
                <c:pt idx="34094">
                  <c:v>2.8094000000015042</c:v>
                </c:pt>
                <c:pt idx="34095">
                  <c:v>2.8095000000015045</c:v>
                </c:pt>
                <c:pt idx="34096">
                  <c:v>2.8096000000015047</c:v>
                </c:pt>
                <c:pt idx="34097">
                  <c:v>2.8097000000015049</c:v>
                </c:pt>
                <c:pt idx="34098">
                  <c:v>2.8098000000015051</c:v>
                </c:pt>
                <c:pt idx="34099">
                  <c:v>2.8099000000015053</c:v>
                </c:pt>
                <c:pt idx="34100">
                  <c:v>2.8100000000015055</c:v>
                </c:pt>
                <c:pt idx="34101">
                  <c:v>2.8101000000015057</c:v>
                </c:pt>
                <c:pt idx="34102">
                  <c:v>2.8102000000015059</c:v>
                </c:pt>
                <c:pt idx="34103">
                  <c:v>2.8103000000015061</c:v>
                </c:pt>
                <c:pt idx="34104">
                  <c:v>2.8104000000015064</c:v>
                </c:pt>
                <c:pt idx="34105">
                  <c:v>2.8105000000015066</c:v>
                </c:pt>
                <c:pt idx="34106">
                  <c:v>2.8106000000015068</c:v>
                </c:pt>
                <c:pt idx="34107">
                  <c:v>2.810700000001507</c:v>
                </c:pt>
                <c:pt idx="34108">
                  <c:v>2.8108000000015072</c:v>
                </c:pt>
                <c:pt idx="34109">
                  <c:v>2.8109000000015074</c:v>
                </c:pt>
                <c:pt idx="34110">
                  <c:v>2.8110000000015076</c:v>
                </c:pt>
                <c:pt idx="34111">
                  <c:v>2.8111000000015078</c:v>
                </c:pt>
                <c:pt idx="34112">
                  <c:v>2.811200000001508</c:v>
                </c:pt>
                <c:pt idx="34113">
                  <c:v>2.8113000000015083</c:v>
                </c:pt>
                <c:pt idx="34114">
                  <c:v>2.8114000000015085</c:v>
                </c:pt>
                <c:pt idx="34115">
                  <c:v>2.8115000000015087</c:v>
                </c:pt>
                <c:pt idx="34116">
                  <c:v>2.8116000000015089</c:v>
                </c:pt>
                <c:pt idx="34117">
                  <c:v>2.8117000000015091</c:v>
                </c:pt>
                <c:pt idx="34118">
                  <c:v>2.8118000000015093</c:v>
                </c:pt>
                <c:pt idx="34119">
                  <c:v>2.8119000000015095</c:v>
                </c:pt>
                <c:pt idx="34120">
                  <c:v>2.8120000000015097</c:v>
                </c:pt>
                <c:pt idx="34121">
                  <c:v>2.8121000000015099</c:v>
                </c:pt>
                <c:pt idx="34122">
                  <c:v>2.8122000000015102</c:v>
                </c:pt>
                <c:pt idx="34123">
                  <c:v>2.8123000000015104</c:v>
                </c:pt>
                <c:pt idx="34124">
                  <c:v>2.8124000000015106</c:v>
                </c:pt>
                <c:pt idx="34125">
                  <c:v>2.8125000000015108</c:v>
                </c:pt>
                <c:pt idx="34126">
                  <c:v>2.812600000001511</c:v>
                </c:pt>
                <c:pt idx="34127">
                  <c:v>2.8127000000015112</c:v>
                </c:pt>
                <c:pt idx="34128">
                  <c:v>2.8128000000015114</c:v>
                </c:pt>
                <c:pt idx="34129">
                  <c:v>2.8129000000015116</c:v>
                </c:pt>
                <c:pt idx="34130">
                  <c:v>2.8130000000015118</c:v>
                </c:pt>
                <c:pt idx="34131">
                  <c:v>2.8131000000015121</c:v>
                </c:pt>
                <c:pt idx="34132">
                  <c:v>2.8132000000015123</c:v>
                </c:pt>
                <c:pt idx="34133">
                  <c:v>2.8133000000015125</c:v>
                </c:pt>
                <c:pt idx="34134">
                  <c:v>2.8134000000015127</c:v>
                </c:pt>
                <c:pt idx="34135">
                  <c:v>2.8135000000015129</c:v>
                </c:pt>
                <c:pt idx="34136">
                  <c:v>2.8136000000015131</c:v>
                </c:pt>
                <c:pt idx="34137">
                  <c:v>2.8137000000015133</c:v>
                </c:pt>
                <c:pt idx="34138">
                  <c:v>2.8138000000015135</c:v>
                </c:pt>
                <c:pt idx="34139">
                  <c:v>2.8139000000015137</c:v>
                </c:pt>
                <c:pt idx="34140">
                  <c:v>2.814000000001514</c:v>
                </c:pt>
                <c:pt idx="34141">
                  <c:v>2.8141000000015142</c:v>
                </c:pt>
                <c:pt idx="34142">
                  <c:v>2.8142000000015144</c:v>
                </c:pt>
                <c:pt idx="34143">
                  <c:v>2.8143000000015146</c:v>
                </c:pt>
                <c:pt idx="34144">
                  <c:v>2.8144000000015148</c:v>
                </c:pt>
                <c:pt idx="34145">
                  <c:v>2.814500000001515</c:v>
                </c:pt>
                <c:pt idx="34146">
                  <c:v>2.8146000000015152</c:v>
                </c:pt>
                <c:pt idx="34147">
                  <c:v>2.8147000000015154</c:v>
                </c:pt>
                <c:pt idx="34148">
                  <c:v>2.8148000000015156</c:v>
                </c:pt>
                <c:pt idx="34149">
                  <c:v>2.8149000000015159</c:v>
                </c:pt>
                <c:pt idx="34150">
                  <c:v>2.8150000000015161</c:v>
                </c:pt>
                <c:pt idx="34151">
                  <c:v>2.8151000000015163</c:v>
                </c:pt>
                <c:pt idx="34152">
                  <c:v>2.8152000000015165</c:v>
                </c:pt>
                <c:pt idx="34153">
                  <c:v>2.8153000000015167</c:v>
                </c:pt>
                <c:pt idx="34154">
                  <c:v>2.8154000000015169</c:v>
                </c:pt>
                <c:pt idx="34155">
                  <c:v>2.8155000000015171</c:v>
                </c:pt>
                <c:pt idx="34156">
                  <c:v>2.8156000000015173</c:v>
                </c:pt>
                <c:pt idx="34157">
                  <c:v>2.8157000000015175</c:v>
                </c:pt>
                <c:pt idx="34158">
                  <c:v>2.8158000000015178</c:v>
                </c:pt>
                <c:pt idx="34159">
                  <c:v>2.815900000001518</c:v>
                </c:pt>
                <c:pt idx="34160">
                  <c:v>2.8160000000015182</c:v>
                </c:pt>
                <c:pt idx="34161">
                  <c:v>2.8161000000015184</c:v>
                </c:pt>
                <c:pt idx="34162">
                  <c:v>2.8162000000015186</c:v>
                </c:pt>
                <c:pt idx="34163">
                  <c:v>2.8163000000015188</c:v>
                </c:pt>
                <c:pt idx="34164">
                  <c:v>2.816400000001519</c:v>
                </c:pt>
                <c:pt idx="34165">
                  <c:v>2.8165000000015192</c:v>
                </c:pt>
                <c:pt idx="34166">
                  <c:v>2.8166000000015194</c:v>
                </c:pt>
                <c:pt idx="34167">
                  <c:v>2.8167000000015197</c:v>
                </c:pt>
                <c:pt idx="34168">
                  <c:v>2.8168000000015199</c:v>
                </c:pt>
                <c:pt idx="34169">
                  <c:v>2.8169000000015201</c:v>
                </c:pt>
                <c:pt idx="34170">
                  <c:v>2.8170000000015203</c:v>
                </c:pt>
                <c:pt idx="34171">
                  <c:v>2.8171000000015205</c:v>
                </c:pt>
                <c:pt idx="34172">
                  <c:v>2.8172000000015207</c:v>
                </c:pt>
                <c:pt idx="34173">
                  <c:v>2.8173000000015209</c:v>
                </c:pt>
                <c:pt idx="34174">
                  <c:v>2.8174000000015211</c:v>
                </c:pt>
                <c:pt idx="34175">
                  <c:v>2.8175000000015213</c:v>
                </c:pt>
                <c:pt idx="34176">
                  <c:v>2.8176000000015216</c:v>
                </c:pt>
                <c:pt idx="34177">
                  <c:v>2.8177000000015218</c:v>
                </c:pt>
                <c:pt idx="34178">
                  <c:v>2.817800000001522</c:v>
                </c:pt>
                <c:pt idx="34179">
                  <c:v>2.8179000000015222</c:v>
                </c:pt>
                <c:pt idx="34180">
                  <c:v>2.8180000000015224</c:v>
                </c:pt>
                <c:pt idx="34181">
                  <c:v>2.8181000000015226</c:v>
                </c:pt>
                <c:pt idx="34182">
                  <c:v>2.8182000000015228</c:v>
                </c:pt>
                <c:pt idx="34183">
                  <c:v>2.818300000001523</c:v>
                </c:pt>
                <c:pt idx="34184">
                  <c:v>2.8184000000015232</c:v>
                </c:pt>
                <c:pt idx="34185">
                  <c:v>2.8185000000015235</c:v>
                </c:pt>
                <c:pt idx="34186">
                  <c:v>2.8186000000015237</c:v>
                </c:pt>
                <c:pt idx="34187">
                  <c:v>2.8187000000015239</c:v>
                </c:pt>
                <c:pt idx="34188">
                  <c:v>2.8188000000015241</c:v>
                </c:pt>
                <c:pt idx="34189">
                  <c:v>2.8189000000015243</c:v>
                </c:pt>
                <c:pt idx="34190">
                  <c:v>2.8190000000015245</c:v>
                </c:pt>
                <c:pt idx="34191">
                  <c:v>2.8191000000015247</c:v>
                </c:pt>
                <c:pt idx="34192">
                  <c:v>2.8192000000015249</c:v>
                </c:pt>
                <c:pt idx="34193">
                  <c:v>2.8193000000015251</c:v>
                </c:pt>
                <c:pt idx="34194">
                  <c:v>2.8194000000015254</c:v>
                </c:pt>
                <c:pt idx="34195">
                  <c:v>2.8195000000015256</c:v>
                </c:pt>
                <c:pt idx="34196">
                  <c:v>2.8196000000015258</c:v>
                </c:pt>
                <c:pt idx="34197">
                  <c:v>2.819700000001526</c:v>
                </c:pt>
                <c:pt idx="34198">
                  <c:v>2.8198000000015262</c:v>
                </c:pt>
                <c:pt idx="34199">
                  <c:v>2.8199000000015264</c:v>
                </c:pt>
                <c:pt idx="34200">
                  <c:v>2.8200000000015266</c:v>
                </c:pt>
                <c:pt idx="34201">
                  <c:v>2.8201000000015268</c:v>
                </c:pt>
                <c:pt idx="34202">
                  <c:v>2.820200000001527</c:v>
                </c:pt>
                <c:pt idx="34203">
                  <c:v>2.8203000000015273</c:v>
                </c:pt>
                <c:pt idx="34204">
                  <c:v>2.8204000000015275</c:v>
                </c:pt>
                <c:pt idx="34205">
                  <c:v>2.8205000000015277</c:v>
                </c:pt>
                <c:pt idx="34206">
                  <c:v>2.8206000000015279</c:v>
                </c:pt>
                <c:pt idx="34207">
                  <c:v>2.8207000000015281</c:v>
                </c:pt>
                <c:pt idx="34208">
                  <c:v>2.8208000000015283</c:v>
                </c:pt>
                <c:pt idx="34209">
                  <c:v>2.8209000000015285</c:v>
                </c:pt>
                <c:pt idx="34210">
                  <c:v>2.8210000000015287</c:v>
                </c:pt>
                <c:pt idx="34211">
                  <c:v>2.8211000000015289</c:v>
                </c:pt>
                <c:pt idx="34212">
                  <c:v>2.8212000000015292</c:v>
                </c:pt>
                <c:pt idx="34213">
                  <c:v>2.8213000000015294</c:v>
                </c:pt>
                <c:pt idx="34214">
                  <c:v>2.8214000000015296</c:v>
                </c:pt>
                <c:pt idx="34215">
                  <c:v>2.8215000000015298</c:v>
                </c:pt>
                <c:pt idx="34216">
                  <c:v>2.82160000000153</c:v>
                </c:pt>
                <c:pt idx="34217">
                  <c:v>2.8217000000015302</c:v>
                </c:pt>
                <c:pt idx="34218">
                  <c:v>2.8218000000015304</c:v>
                </c:pt>
                <c:pt idx="34219">
                  <c:v>2.8219000000015306</c:v>
                </c:pt>
                <c:pt idx="34220">
                  <c:v>2.8220000000015308</c:v>
                </c:pt>
                <c:pt idx="34221">
                  <c:v>2.8221000000015311</c:v>
                </c:pt>
                <c:pt idx="34222">
                  <c:v>2.8222000000015313</c:v>
                </c:pt>
                <c:pt idx="34223">
                  <c:v>2.8223000000015315</c:v>
                </c:pt>
                <c:pt idx="34224">
                  <c:v>2.8224000000015317</c:v>
                </c:pt>
                <c:pt idx="34225">
                  <c:v>2.8225000000015319</c:v>
                </c:pt>
                <c:pt idx="34226">
                  <c:v>2.8226000000015321</c:v>
                </c:pt>
                <c:pt idx="34227">
                  <c:v>2.8227000000015323</c:v>
                </c:pt>
                <c:pt idx="34228">
                  <c:v>2.8228000000015325</c:v>
                </c:pt>
                <c:pt idx="34229">
                  <c:v>2.8229000000015327</c:v>
                </c:pt>
                <c:pt idx="34230">
                  <c:v>2.8230000000015329</c:v>
                </c:pt>
                <c:pt idx="34231">
                  <c:v>2.8231000000015332</c:v>
                </c:pt>
                <c:pt idx="34232">
                  <c:v>2.8232000000015334</c:v>
                </c:pt>
                <c:pt idx="34233">
                  <c:v>2.8233000000015336</c:v>
                </c:pt>
                <c:pt idx="34234">
                  <c:v>2.8234000000015338</c:v>
                </c:pt>
                <c:pt idx="34235">
                  <c:v>2.823500000001534</c:v>
                </c:pt>
                <c:pt idx="34236">
                  <c:v>2.8236000000015342</c:v>
                </c:pt>
                <c:pt idx="34237">
                  <c:v>2.8237000000015344</c:v>
                </c:pt>
                <c:pt idx="34238">
                  <c:v>2.8238000000015346</c:v>
                </c:pt>
                <c:pt idx="34239">
                  <c:v>2.8239000000015348</c:v>
                </c:pt>
                <c:pt idx="34240">
                  <c:v>2.8240000000015351</c:v>
                </c:pt>
                <c:pt idx="34241">
                  <c:v>2.8241000000015353</c:v>
                </c:pt>
                <c:pt idx="34242">
                  <c:v>2.8242000000015355</c:v>
                </c:pt>
                <c:pt idx="34243">
                  <c:v>2.8243000000015357</c:v>
                </c:pt>
                <c:pt idx="34244">
                  <c:v>2.8244000000015359</c:v>
                </c:pt>
                <c:pt idx="34245">
                  <c:v>2.8245000000015361</c:v>
                </c:pt>
                <c:pt idx="34246">
                  <c:v>2.8246000000015363</c:v>
                </c:pt>
                <c:pt idx="34247">
                  <c:v>2.8247000000015365</c:v>
                </c:pt>
                <c:pt idx="34248">
                  <c:v>2.8248000000015367</c:v>
                </c:pt>
                <c:pt idx="34249">
                  <c:v>2.824900000001537</c:v>
                </c:pt>
                <c:pt idx="34250">
                  <c:v>2.8250000000015372</c:v>
                </c:pt>
                <c:pt idx="34251">
                  <c:v>2.8251000000015374</c:v>
                </c:pt>
                <c:pt idx="34252">
                  <c:v>2.8252000000015376</c:v>
                </c:pt>
                <c:pt idx="34253">
                  <c:v>2.8253000000015378</c:v>
                </c:pt>
                <c:pt idx="34254">
                  <c:v>2.825400000001538</c:v>
                </c:pt>
                <c:pt idx="34255">
                  <c:v>2.8255000000015382</c:v>
                </c:pt>
                <c:pt idx="34256">
                  <c:v>2.8256000000015384</c:v>
                </c:pt>
                <c:pt idx="34257">
                  <c:v>2.8257000000015386</c:v>
                </c:pt>
                <c:pt idx="34258">
                  <c:v>2.8258000000015389</c:v>
                </c:pt>
                <c:pt idx="34259">
                  <c:v>2.8259000000015391</c:v>
                </c:pt>
                <c:pt idx="34260">
                  <c:v>2.8260000000015393</c:v>
                </c:pt>
                <c:pt idx="34261">
                  <c:v>2.8261000000015395</c:v>
                </c:pt>
                <c:pt idx="34262">
                  <c:v>2.8262000000015397</c:v>
                </c:pt>
                <c:pt idx="34263">
                  <c:v>2.8263000000015399</c:v>
                </c:pt>
                <c:pt idx="34264">
                  <c:v>2.8264000000015401</c:v>
                </c:pt>
                <c:pt idx="34265">
                  <c:v>2.8265000000015403</c:v>
                </c:pt>
                <c:pt idx="34266">
                  <c:v>2.8266000000015405</c:v>
                </c:pt>
                <c:pt idx="34267">
                  <c:v>2.8267000000015408</c:v>
                </c:pt>
                <c:pt idx="34268">
                  <c:v>2.826800000001541</c:v>
                </c:pt>
                <c:pt idx="34269">
                  <c:v>2.8269000000015412</c:v>
                </c:pt>
                <c:pt idx="34270">
                  <c:v>2.8270000000015414</c:v>
                </c:pt>
                <c:pt idx="34271">
                  <c:v>2.8271000000015416</c:v>
                </c:pt>
                <c:pt idx="34272">
                  <c:v>2.8272000000015418</c:v>
                </c:pt>
                <c:pt idx="34273">
                  <c:v>2.827300000001542</c:v>
                </c:pt>
                <c:pt idx="34274">
                  <c:v>2.8274000000015422</c:v>
                </c:pt>
                <c:pt idx="34275">
                  <c:v>2.8275000000015424</c:v>
                </c:pt>
                <c:pt idx="34276">
                  <c:v>2.8276000000015427</c:v>
                </c:pt>
                <c:pt idx="34277">
                  <c:v>2.8277000000015429</c:v>
                </c:pt>
                <c:pt idx="34278">
                  <c:v>2.8278000000015431</c:v>
                </c:pt>
                <c:pt idx="34279">
                  <c:v>2.8279000000015433</c:v>
                </c:pt>
                <c:pt idx="34280">
                  <c:v>2.8280000000015435</c:v>
                </c:pt>
                <c:pt idx="34281">
                  <c:v>2.8281000000015437</c:v>
                </c:pt>
                <c:pt idx="34282">
                  <c:v>2.8282000000015439</c:v>
                </c:pt>
                <c:pt idx="34283">
                  <c:v>2.8283000000015441</c:v>
                </c:pt>
                <c:pt idx="34284">
                  <c:v>2.8284000000015443</c:v>
                </c:pt>
                <c:pt idx="34285">
                  <c:v>2.8285000000015446</c:v>
                </c:pt>
                <c:pt idx="34286">
                  <c:v>2.8286000000015448</c:v>
                </c:pt>
                <c:pt idx="34287">
                  <c:v>2.828700000001545</c:v>
                </c:pt>
                <c:pt idx="34288">
                  <c:v>2.8288000000015452</c:v>
                </c:pt>
                <c:pt idx="34289">
                  <c:v>2.8289000000015454</c:v>
                </c:pt>
                <c:pt idx="34290">
                  <c:v>2.8290000000015456</c:v>
                </c:pt>
                <c:pt idx="34291">
                  <c:v>2.8291000000015458</c:v>
                </c:pt>
                <c:pt idx="34292">
                  <c:v>2.829200000001546</c:v>
                </c:pt>
                <c:pt idx="34293">
                  <c:v>2.8293000000015462</c:v>
                </c:pt>
                <c:pt idx="34294">
                  <c:v>2.8294000000015465</c:v>
                </c:pt>
                <c:pt idx="34295">
                  <c:v>2.8295000000015467</c:v>
                </c:pt>
                <c:pt idx="34296">
                  <c:v>2.8296000000015469</c:v>
                </c:pt>
                <c:pt idx="34297">
                  <c:v>2.8297000000015471</c:v>
                </c:pt>
                <c:pt idx="34298">
                  <c:v>2.8298000000015473</c:v>
                </c:pt>
                <c:pt idx="34299">
                  <c:v>2.8299000000015475</c:v>
                </c:pt>
                <c:pt idx="34300">
                  <c:v>2.8300000000015477</c:v>
                </c:pt>
                <c:pt idx="34301">
                  <c:v>2.8301000000015479</c:v>
                </c:pt>
                <c:pt idx="34302">
                  <c:v>2.8302000000015481</c:v>
                </c:pt>
                <c:pt idx="34303">
                  <c:v>2.8303000000015484</c:v>
                </c:pt>
                <c:pt idx="34304">
                  <c:v>2.8304000000015486</c:v>
                </c:pt>
                <c:pt idx="34305">
                  <c:v>2.8305000000015488</c:v>
                </c:pt>
                <c:pt idx="34306">
                  <c:v>2.830600000001549</c:v>
                </c:pt>
                <c:pt idx="34307">
                  <c:v>2.8307000000015492</c:v>
                </c:pt>
                <c:pt idx="34308">
                  <c:v>2.8308000000015494</c:v>
                </c:pt>
                <c:pt idx="34309">
                  <c:v>2.8309000000015496</c:v>
                </c:pt>
                <c:pt idx="34310">
                  <c:v>2.8310000000015498</c:v>
                </c:pt>
                <c:pt idx="34311">
                  <c:v>2.83110000000155</c:v>
                </c:pt>
                <c:pt idx="34312">
                  <c:v>2.8312000000015503</c:v>
                </c:pt>
                <c:pt idx="34313">
                  <c:v>2.8313000000015505</c:v>
                </c:pt>
                <c:pt idx="34314">
                  <c:v>2.8314000000015507</c:v>
                </c:pt>
                <c:pt idx="34315">
                  <c:v>2.8315000000015509</c:v>
                </c:pt>
                <c:pt idx="34316">
                  <c:v>2.8316000000015511</c:v>
                </c:pt>
                <c:pt idx="34317">
                  <c:v>2.8317000000015513</c:v>
                </c:pt>
                <c:pt idx="34318">
                  <c:v>2.8318000000015515</c:v>
                </c:pt>
                <c:pt idx="34319">
                  <c:v>2.8319000000015517</c:v>
                </c:pt>
                <c:pt idx="34320">
                  <c:v>2.8320000000015519</c:v>
                </c:pt>
                <c:pt idx="34321">
                  <c:v>2.8321000000015522</c:v>
                </c:pt>
                <c:pt idx="34322">
                  <c:v>2.8322000000015524</c:v>
                </c:pt>
                <c:pt idx="34323">
                  <c:v>2.8323000000015526</c:v>
                </c:pt>
                <c:pt idx="34324">
                  <c:v>2.8324000000015528</c:v>
                </c:pt>
                <c:pt idx="34325">
                  <c:v>2.832500000001553</c:v>
                </c:pt>
                <c:pt idx="34326">
                  <c:v>2.8326000000015532</c:v>
                </c:pt>
                <c:pt idx="34327">
                  <c:v>2.8327000000015534</c:v>
                </c:pt>
                <c:pt idx="34328">
                  <c:v>2.8328000000015536</c:v>
                </c:pt>
                <c:pt idx="34329">
                  <c:v>2.8329000000015538</c:v>
                </c:pt>
                <c:pt idx="34330">
                  <c:v>2.8330000000015541</c:v>
                </c:pt>
                <c:pt idx="34331">
                  <c:v>2.8331000000015543</c:v>
                </c:pt>
                <c:pt idx="34332">
                  <c:v>2.8332000000015545</c:v>
                </c:pt>
                <c:pt idx="34333">
                  <c:v>2.8333000000015547</c:v>
                </c:pt>
                <c:pt idx="34334">
                  <c:v>2.8334000000015549</c:v>
                </c:pt>
                <c:pt idx="34335">
                  <c:v>2.8335000000015551</c:v>
                </c:pt>
                <c:pt idx="34336">
                  <c:v>2.8336000000015553</c:v>
                </c:pt>
                <c:pt idx="34337">
                  <c:v>2.8337000000015555</c:v>
                </c:pt>
                <c:pt idx="34338">
                  <c:v>2.8338000000015557</c:v>
                </c:pt>
                <c:pt idx="34339">
                  <c:v>2.833900000001556</c:v>
                </c:pt>
                <c:pt idx="34340">
                  <c:v>2.8340000000015562</c:v>
                </c:pt>
                <c:pt idx="34341">
                  <c:v>2.8341000000015564</c:v>
                </c:pt>
                <c:pt idx="34342">
                  <c:v>2.8342000000015566</c:v>
                </c:pt>
                <c:pt idx="34343">
                  <c:v>2.8343000000015568</c:v>
                </c:pt>
                <c:pt idx="34344">
                  <c:v>2.834400000001557</c:v>
                </c:pt>
                <c:pt idx="34345">
                  <c:v>2.8345000000015572</c:v>
                </c:pt>
                <c:pt idx="34346">
                  <c:v>2.8346000000015574</c:v>
                </c:pt>
                <c:pt idx="34347">
                  <c:v>2.8347000000015576</c:v>
                </c:pt>
                <c:pt idx="34348">
                  <c:v>2.8348000000015579</c:v>
                </c:pt>
                <c:pt idx="34349">
                  <c:v>2.8349000000015581</c:v>
                </c:pt>
                <c:pt idx="34350">
                  <c:v>2.8350000000015583</c:v>
                </c:pt>
                <c:pt idx="34351">
                  <c:v>2.8351000000015585</c:v>
                </c:pt>
                <c:pt idx="34352">
                  <c:v>2.8352000000015587</c:v>
                </c:pt>
                <c:pt idx="34353">
                  <c:v>2.8353000000015589</c:v>
                </c:pt>
                <c:pt idx="34354">
                  <c:v>2.8354000000015591</c:v>
                </c:pt>
                <c:pt idx="34355">
                  <c:v>2.8355000000015593</c:v>
                </c:pt>
                <c:pt idx="34356">
                  <c:v>2.8356000000015595</c:v>
                </c:pt>
                <c:pt idx="34357">
                  <c:v>2.8357000000015598</c:v>
                </c:pt>
                <c:pt idx="34358">
                  <c:v>2.83580000000156</c:v>
                </c:pt>
                <c:pt idx="34359">
                  <c:v>2.8359000000015602</c:v>
                </c:pt>
                <c:pt idx="34360">
                  <c:v>2.8360000000015604</c:v>
                </c:pt>
                <c:pt idx="34361">
                  <c:v>2.8361000000015606</c:v>
                </c:pt>
                <c:pt idx="34362">
                  <c:v>2.8362000000015608</c:v>
                </c:pt>
                <c:pt idx="34363">
                  <c:v>2.836300000001561</c:v>
                </c:pt>
                <c:pt idx="34364">
                  <c:v>2.8364000000015612</c:v>
                </c:pt>
                <c:pt idx="34365">
                  <c:v>2.8365000000015614</c:v>
                </c:pt>
                <c:pt idx="34366">
                  <c:v>2.8366000000015617</c:v>
                </c:pt>
                <c:pt idx="34367">
                  <c:v>2.8367000000015619</c:v>
                </c:pt>
                <c:pt idx="34368">
                  <c:v>2.8368000000015621</c:v>
                </c:pt>
                <c:pt idx="34369">
                  <c:v>2.8369000000015623</c:v>
                </c:pt>
                <c:pt idx="34370">
                  <c:v>2.8370000000015625</c:v>
                </c:pt>
                <c:pt idx="34371">
                  <c:v>2.8371000000015627</c:v>
                </c:pt>
                <c:pt idx="34372">
                  <c:v>2.8372000000015629</c:v>
                </c:pt>
                <c:pt idx="34373">
                  <c:v>2.8373000000015631</c:v>
                </c:pt>
                <c:pt idx="34374">
                  <c:v>2.8374000000015633</c:v>
                </c:pt>
                <c:pt idx="34375">
                  <c:v>2.8375000000015635</c:v>
                </c:pt>
                <c:pt idx="34376">
                  <c:v>2.8376000000015638</c:v>
                </c:pt>
                <c:pt idx="34377">
                  <c:v>2.837700000001564</c:v>
                </c:pt>
                <c:pt idx="34378">
                  <c:v>2.8378000000015642</c:v>
                </c:pt>
                <c:pt idx="34379">
                  <c:v>2.8379000000015644</c:v>
                </c:pt>
                <c:pt idx="34380">
                  <c:v>2.8380000000015646</c:v>
                </c:pt>
                <c:pt idx="34381">
                  <c:v>2.8381000000015648</c:v>
                </c:pt>
                <c:pt idx="34382">
                  <c:v>2.838200000001565</c:v>
                </c:pt>
                <c:pt idx="34383">
                  <c:v>2.8383000000015652</c:v>
                </c:pt>
                <c:pt idx="34384">
                  <c:v>2.8384000000015654</c:v>
                </c:pt>
                <c:pt idx="34385">
                  <c:v>2.8385000000015657</c:v>
                </c:pt>
                <c:pt idx="34386">
                  <c:v>2.8386000000015659</c:v>
                </c:pt>
                <c:pt idx="34387">
                  <c:v>2.8387000000015661</c:v>
                </c:pt>
                <c:pt idx="34388">
                  <c:v>2.8388000000015663</c:v>
                </c:pt>
                <c:pt idx="34389">
                  <c:v>2.8389000000015665</c:v>
                </c:pt>
                <c:pt idx="34390">
                  <c:v>2.8390000000015667</c:v>
                </c:pt>
                <c:pt idx="34391">
                  <c:v>2.8391000000015669</c:v>
                </c:pt>
                <c:pt idx="34392">
                  <c:v>2.8392000000015671</c:v>
                </c:pt>
                <c:pt idx="34393">
                  <c:v>2.8393000000015673</c:v>
                </c:pt>
                <c:pt idx="34394">
                  <c:v>2.8394000000015676</c:v>
                </c:pt>
                <c:pt idx="34395">
                  <c:v>2.8395000000015678</c:v>
                </c:pt>
                <c:pt idx="34396">
                  <c:v>2.839600000001568</c:v>
                </c:pt>
                <c:pt idx="34397">
                  <c:v>2.8397000000015682</c:v>
                </c:pt>
                <c:pt idx="34398">
                  <c:v>2.8398000000015684</c:v>
                </c:pt>
                <c:pt idx="34399">
                  <c:v>2.8399000000015686</c:v>
                </c:pt>
                <c:pt idx="34400">
                  <c:v>2.8400000000015688</c:v>
                </c:pt>
                <c:pt idx="34401">
                  <c:v>2.840100000001569</c:v>
                </c:pt>
                <c:pt idx="34402">
                  <c:v>2.8402000000015692</c:v>
                </c:pt>
                <c:pt idx="34403">
                  <c:v>2.8403000000015695</c:v>
                </c:pt>
                <c:pt idx="34404">
                  <c:v>2.8404000000015697</c:v>
                </c:pt>
                <c:pt idx="34405">
                  <c:v>2.8405000000015699</c:v>
                </c:pt>
                <c:pt idx="34406">
                  <c:v>2.8406000000015701</c:v>
                </c:pt>
                <c:pt idx="34407">
                  <c:v>2.8407000000015703</c:v>
                </c:pt>
                <c:pt idx="34408">
                  <c:v>2.8408000000015705</c:v>
                </c:pt>
                <c:pt idx="34409">
                  <c:v>2.8409000000015707</c:v>
                </c:pt>
                <c:pt idx="34410">
                  <c:v>2.8410000000015709</c:v>
                </c:pt>
                <c:pt idx="34411">
                  <c:v>2.8411000000015711</c:v>
                </c:pt>
                <c:pt idx="34412">
                  <c:v>2.8412000000015714</c:v>
                </c:pt>
                <c:pt idx="34413">
                  <c:v>2.8413000000015716</c:v>
                </c:pt>
                <c:pt idx="34414">
                  <c:v>2.8414000000015718</c:v>
                </c:pt>
                <c:pt idx="34415">
                  <c:v>2.841500000001572</c:v>
                </c:pt>
                <c:pt idx="34416">
                  <c:v>2.8416000000015722</c:v>
                </c:pt>
                <c:pt idx="34417">
                  <c:v>2.8417000000015724</c:v>
                </c:pt>
                <c:pt idx="34418">
                  <c:v>2.8418000000015726</c:v>
                </c:pt>
                <c:pt idx="34419">
                  <c:v>2.8419000000015728</c:v>
                </c:pt>
                <c:pt idx="34420">
                  <c:v>2.842000000001573</c:v>
                </c:pt>
                <c:pt idx="34421">
                  <c:v>2.8421000000015733</c:v>
                </c:pt>
                <c:pt idx="34422">
                  <c:v>2.8422000000015735</c:v>
                </c:pt>
                <c:pt idx="34423">
                  <c:v>2.8423000000015737</c:v>
                </c:pt>
                <c:pt idx="34424">
                  <c:v>2.8424000000015739</c:v>
                </c:pt>
                <c:pt idx="34425">
                  <c:v>2.8425000000015741</c:v>
                </c:pt>
                <c:pt idx="34426">
                  <c:v>2.8426000000015743</c:v>
                </c:pt>
                <c:pt idx="34427">
                  <c:v>2.8427000000015745</c:v>
                </c:pt>
                <c:pt idx="34428">
                  <c:v>2.8428000000015747</c:v>
                </c:pt>
                <c:pt idx="34429">
                  <c:v>2.8429000000015749</c:v>
                </c:pt>
                <c:pt idx="34430">
                  <c:v>2.8430000000015752</c:v>
                </c:pt>
                <c:pt idx="34431">
                  <c:v>2.8431000000015754</c:v>
                </c:pt>
                <c:pt idx="34432">
                  <c:v>2.8432000000015756</c:v>
                </c:pt>
                <c:pt idx="34433">
                  <c:v>2.8433000000015758</c:v>
                </c:pt>
                <c:pt idx="34434">
                  <c:v>2.843400000001576</c:v>
                </c:pt>
                <c:pt idx="34435">
                  <c:v>2.8435000000015762</c:v>
                </c:pt>
                <c:pt idx="34436">
                  <c:v>2.8436000000015764</c:v>
                </c:pt>
                <c:pt idx="34437">
                  <c:v>2.8437000000015766</c:v>
                </c:pt>
                <c:pt idx="34438">
                  <c:v>2.8438000000015768</c:v>
                </c:pt>
                <c:pt idx="34439">
                  <c:v>2.8439000000015771</c:v>
                </c:pt>
                <c:pt idx="34440">
                  <c:v>2.8440000000015773</c:v>
                </c:pt>
                <c:pt idx="34441">
                  <c:v>2.8441000000015775</c:v>
                </c:pt>
                <c:pt idx="34442">
                  <c:v>2.8442000000015777</c:v>
                </c:pt>
                <c:pt idx="34443">
                  <c:v>2.8443000000015779</c:v>
                </c:pt>
                <c:pt idx="34444">
                  <c:v>2.8444000000015781</c:v>
                </c:pt>
                <c:pt idx="34445">
                  <c:v>2.8445000000015783</c:v>
                </c:pt>
                <c:pt idx="34446">
                  <c:v>2.8446000000015785</c:v>
                </c:pt>
                <c:pt idx="34447">
                  <c:v>2.8447000000015787</c:v>
                </c:pt>
                <c:pt idx="34448">
                  <c:v>2.844800000001579</c:v>
                </c:pt>
                <c:pt idx="34449">
                  <c:v>2.8449000000015792</c:v>
                </c:pt>
                <c:pt idx="34450">
                  <c:v>2.8450000000015794</c:v>
                </c:pt>
                <c:pt idx="34451">
                  <c:v>2.8451000000015796</c:v>
                </c:pt>
                <c:pt idx="34452">
                  <c:v>2.8452000000015798</c:v>
                </c:pt>
                <c:pt idx="34453">
                  <c:v>2.84530000000158</c:v>
                </c:pt>
                <c:pt idx="34454">
                  <c:v>2.8454000000015802</c:v>
                </c:pt>
                <c:pt idx="34455">
                  <c:v>2.8455000000015804</c:v>
                </c:pt>
                <c:pt idx="34456">
                  <c:v>2.8456000000015806</c:v>
                </c:pt>
                <c:pt idx="34457">
                  <c:v>2.8457000000015809</c:v>
                </c:pt>
                <c:pt idx="34458">
                  <c:v>2.8458000000015811</c:v>
                </c:pt>
                <c:pt idx="34459">
                  <c:v>2.8459000000015813</c:v>
                </c:pt>
                <c:pt idx="34460">
                  <c:v>2.8460000000015815</c:v>
                </c:pt>
                <c:pt idx="34461">
                  <c:v>2.8461000000015817</c:v>
                </c:pt>
                <c:pt idx="34462">
                  <c:v>2.8462000000015819</c:v>
                </c:pt>
                <c:pt idx="34463">
                  <c:v>2.8463000000015821</c:v>
                </c:pt>
                <c:pt idx="34464">
                  <c:v>2.8464000000015823</c:v>
                </c:pt>
                <c:pt idx="34465">
                  <c:v>2.8465000000015825</c:v>
                </c:pt>
                <c:pt idx="34466">
                  <c:v>2.8466000000015828</c:v>
                </c:pt>
                <c:pt idx="34467">
                  <c:v>2.846700000001583</c:v>
                </c:pt>
                <c:pt idx="34468">
                  <c:v>2.8468000000015832</c:v>
                </c:pt>
                <c:pt idx="34469">
                  <c:v>2.8469000000015834</c:v>
                </c:pt>
                <c:pt idx="34470">
                  <c:v>2.8470000000015836</c:v>
                </c:pt>
                <c:pt idx="34471">
                  <c:v>2.8471000000015838</c:v>
                </c:pt>
                <c:pt idx="34472">
                  <c:v>2.847200000001584</c:v>
                </c:pt>
                <c:pt idx="34473">
                  <c:v>2.8473000000015842</c:v>
                </c:pt>
                <c:pt idx="34474">
                  <c:v>2.8474000000015844</c:v>
                </c:pt>
                <c:pt idx="34475">
                  <c:v>2.8475000000015847</c:v>
                </c:pt>
                <c:pt idx="34476">
                  <c:v>2.8476000000015849</c:v>
                </c:pt>
                <c:pt idx="34477">
                  <c:v>2.8477000000015851</c:v>
                </c:pt>
                <c:pt idx="34478">
                  <c:v>2.8478000000015853</c:v>
                </c:pt>
                <c:pt idx="34479">
                  <c:v>2.8479000000015855</c:v>
                </c:pt>
                <c:pt idx="34480">
                  <c:v>2.8480000000015857</c:v>
                </c:pt>
                <c:pt idx="34481">
                  <c:v>2.8481000000015859</c:v>
                </c:pt>
                <c:pt idx="34482">
                  <c:v>2.8482000000015861</c:v>
                </c:pt>
                <c:pt idx="34483">
                  <c:v>2.8483000000015863</c:v>
                </c:pt>
                <c:pt idx="34484">
                  <c:v>2.8484000000015866</c:v>
                </c:pt>
                <c:pt idx="34485">
                  <c:v>2.8485000000015868</c:v>
                </c:pt>
                <c:pt idx="34486">
                  <c:v>2.848600000001587</c:v>
                </c:pt>
                <c:pt idx="34487">
                  <c:v>2.8487000000015872</c:v>
                </c:pt>
                <c:pt idx="34488">
                  <c:v>2.8488000000015874</c:v>
                </c:pt>
                <c:pt idx="34489">
                  <c:v>2.8489000000015876</c:v>
                </c:pt>
                <c:pt idx="34490">
                  <c:v>2.8490000000015878</c:v>
                </c:pt>
                <c:pt idx="34491">
                  <c:v>2.849100000001588</c:v>
                </c:pt>
                <c:pt idx="34492">
                  <c:v>2.8492000000015882</c:v>
                </c:pt>
                <c:pt idx="34493">
                  <c:v>2.8493000000015885</c:v>
                </c:pt>
                <c:pt idx="34494">
                  <c:v>2.8494000000015887</c:v>
                </c:pt>
                <c:pt idx="34495">
                  <c:v>2.8495000000015889</c:v>
                </c:pt>
                <c:pt idx="34496">
                  <c:v>2.8496000000015891</c:v>
                </c:pt>
                <c:pt idx="34497">
                  <c:v>2.8497000000015893</c:v>
                </c:pt>
                <c:pt idx="34498">
                  <c:v>2.8498000000015895</c:v>
                </c:pt>
                <c:pt idx="34499">
                  <c:v>2.8499000000015897</c:v>
                </c:pt>
                <c:pt idx="34500">
                  <c:v>2.8500000000015899</c:v>
                </c:pt>
                <c:pt idx="34501">
                  <c:v>2.8501000000015901</c:v>
                </c:pt>
                <c:pt idx="34502">
                  <c:v>2.8502000000015904</c:v>
                </c:pt>
                <c:pt idx="34503">
                  <c:v>2.8503000000015906</c:v>
                </c:pt>
                <c:pt idx="34504">
                  <c:v>2.8504000000015908</c:v>
                </c:pt>
                <c:pt idx="34505">
                  <c:v>2.850500000001591</c:v>
                </c:pt>
                <c:pt idx="34506">
                  <c:v>2.8506000000015912</c:v>
                </c:pt>
                <c:pt idx="34507">
                  <c:v>2.8507000000015914</c:v>
                </c:pt>
                <c:pt idx="34508">
                  <c:v>2.8508000000015916</c:v>
                </c:pt>
                <c:pt idx="34509">
                  <c:v>2.8509000000015918</c:v>
                </c:pt>
                <c:pt idx="34510">
                  <c:v>2.851000000001592</c:v>
                </c:pt>
                <c:pt idx="34511">
                  <c:v>2.8511000000015922</c:v>
                </c:pt>
                <c:pt idx="34512">
                  <c:v>2.8512000000015925</c:v>
                </c:pt>
                <c:pt idx="34513">
                  <c:v>2.8513000000015927</c:v>
                </c:pt>
                <c:pt idx="34514">
                  <c:v>2.8514000000015929</c:v>
                </c:pt>
                <c:pt idx="34515">
                  <c:v>2.8515000000015931</c:v>
                </c:pt>
                <c:pt idx="34516">
                  <c:v>2.8516000000015933</c:v>
                </c:pt>
                <c:pt idx="34517">
                  <c:v>2.8517000000015935</c:v>
                </c:pt>
                <c:pt idx="34518">
                  <c:v>2.8518000000015937</c:v>
                </c:pt>
                <c:pt idx="34519">
                  <c:v>2.8519000000015939</c:v>
                </c:pt>
                <c:pt idx="34520">
                  <c:v>2.8520000000015941</c:v>
                </c:pt>
                <c:pt idx="34521">
                  <c:v>2.8521000000015944</c:v>
                </c:pt>
                <c:pt idx="34522">
                  <c:v>2.8522000000015946</c:v>
                </c:pt>
                <c:pt idx="34523">
                  <c:v>2.8523000000015948</c:v>
                </c:pt>
                <c:pt idx="34524">
                  <c:v>2.852400000001595</c:v>
                </c:pt>
                <c:pt idx="34525">
                  <c:v>2.8525000000015952</c:v>
                </c:pt>
                <c:pt idx="34526">
                  <c:v>2.8526000000015954</c:v>
                </c:pt>
                <c:pt idx="34527">
                  <c:v>2.8527000000015956</c:v>
                </c:pt>
                <c:pt idx="34528">
                  <c:v>2.8528000000015958</c:v>
                </c:pt>
                <c:pt idx="34529">
                  <c:v>2.852900000001596</c:v>
                </c:pt>
                <c:pt idx="34530">
                  <c:v>2.8530000000015963</c:v>
                </c:pt>
                <c:pt idx="34531">
                  <c:v>2.8531000000015965</c:v>
                </c:pt>
                <c:pt idx="34532">
                  <c:v>2.8532000000015967</c:v>
                </c:pt>
                <c:pt idx="34533">
                  <c:v>2.8533000000015969</c:v>
                </c:pt>
                <c:pt idx="34534">
                  <c:v>2.8534000000015971</c:v>
                </c:pt>
                <c:pt idx="34535">
                  <c:v>2.8535000000015973</c:v>
                </c:pt>
                <c:pt idx="34536">
                  <c:v>2.8536000000015975</c:v>
                </c:pt>
                <c:pt idx="34537">
                  <c:v>2.8537000000015977</c:v>
                </c:pt>
                <c:pt idx="34538">
                  <c:v>2.8538000000015979</c:v>
                </c:pt>
                <c:pt idx="34539">
                  <c:v>2.8539000000015982</c:v>
                </c:pt>
                <c:pt idx="34540">
                  <c:v>2.8540000000015984</c:v>
                </c:pt>
                <c:pt idx="34541">
                  <c:v>2.8541000000015986</c:v>
                </c:pt>
                <c:pt idx="34542">
                  <c:v>2.8542000000015988</c:v>
                </c:pt>
                <c:pt idx="34543">
                  <c:v>2.854300000001599</c:v>
                </c:pt>
                <c:pt idx="34544">
                  <c:v>2.8544000000015992</c:v>
                </c:pt>
                <c:pt idx="34545">
                  <c:v>2.8545000000015994</c:v>
                </c:pt>
                <c:pt idx="34546">
                  <c:v>2.8546000000015996</c:v>
                </c:pt>
                <c:pt idx="34547">
                  <c:v>2.8547000000015998</c:v>
                </c:pt>
                <c:pt idx="34548">
                  <c:v>2.8548000000016001</c:v>
                </c:pt>
                <c:pt idx="34549">
                  <c:v>2.8549000000016003</c:v>
                </c:pt>
                <c:pt idx="34550">
                  <c:v>2.8550000000016005</c:v>
                </c:pt>
                <c:pt idx="34551">
                  <c:v>2.8551000000016007</c:v>
                </c:pt>
                <c:pt idx="34552">
                  <c:v>2.8552000000016009</c:v>
                </c:pt>
                <c:pt idx="34553">
                  <c:v>2.8553000000016011</c:v>
                </c:pt>
                <c:pt idx="34554">
                  <c:v>2.8554000000016013</c:v>
                </c:pt>
                <c:pt idx="34555">
                  <c:v>2.8555000000016015</c:v>
                </c:pt>
                <c:pt idx="34556">
                  <c:v>2.8556000000016017</c:v>
                </c:pt>
                <c:pt idx="34557">
                  <c:v>2.855700000001602</c:v>
                </c:pt>
                <c:pt idx="34558">
                  <c:v>2.8558000000016022</c:v>
                </c:pt>
                <c:pt idx="34559">
                  <c:v>2.8559000000016024</c:v>
                </c:pt>
                <c:pt idx="34560">
                  <c:v>2.8560000000016026</c:v>
                </c:pt>
                <c:pt idx="34561">
                  <c:v>2.8561000000016028</c:v>
                </c:pt>
                <c:pt idx="34562">
                  <c:v>2.856200000001603</c:v>
                </c:pt>
                <c:pt idx="34563">
                  <c:v>2.8563000000016032</c:v>
                </c:pt>
                <c:pt idx="34564">
                  <c:v>2.8564000000016034</c:v>
                </c:pt>
                <c:pt idx="34565">
                  <c:v>2.8565000000016036</c:v>
                </c:pt>
                <c:pt idx="34566">
                  <c:v>2.8566000000016039</c:v>
                </c:pt>
                <c:pt idx="34567">
                  <c:v>2.8567000000016041</c:v>
                </c:pt>
                <c:pt idx="34568">
                  <c:v>2.8568000000016043</c:v>
                </c:pt>
                <c:pt idx="34569">
                  <c:v>2.8569000000016045</c:v>
                </c:pt>
                <c:pt idx="34570">
                  <c:v>2.8570000000016047</c:v>
                </c:pt>
                <c:pt idx="34571">
                  <c:v>2.8571000000016049</c:v>
                </c:pt>
                <c:pt idx="34572">
                  <c:v>2.8572000000016051</c:v>
                </c:pt>
                <c:pt idx="34573">
                  <c:v>2.8573000000016053</c:v>
                </c:pt>
                <c:pt idx="34574">
                  <c:v>2.8574000000016055</c:v>
                </c:pt>
                <c:pt idx="34575">
                  <c:v>2.8575000000016058</c:v>
                </c:pt>
                <c:pt idx="34576">
                  <c:v>2.857600000001606</c:v>
                </c:pt>
                <c:pt idx="34577">
                  <c:v>2.8577000000016062</c:v>
                </c:pt>
                <c:pt idx="34578">
                  <c:v>2.8578000000016064</c:v>
                </c:pt>
                <c:pt idx="34579">
                  <c:v>2.8579000000016066</c:v>
                </c:pt>
                <c:pt idx="34580">
                  <c:v>2.8580000000016068</c:v>
                </c:pt>
                <c:pt idx="34581">
                  <c:v>2.858100000001607</c:v>
                </c:pt>
                <c:pt idx="34582">
                  <c:v>2.8582000000016072</c:v>
                </c:pt>
                <c:pt idx="34583">
                  <c:v>2.8583000000016074</c:v>
                </c:pt>
                <c:pt idx="34584">
                  <c:v>2.8584000000016077</c:v>
                </c:pt>
                <c:pt idx="34585">
                  <c:v>2.8585000000016079</c:v>
                </c:pt>
                <c:pt idx="34586">
                  <c:v>2.8586000000016081</c:v>
                </c:pt>
                <c:pt idx="34587">
                  <c:v>2.8587000000016083</c:v>
                </c:pt>
                <c:pt idx="34588">
                  <c:v>2.8588000000016085</c:v>
                </c:pt>
                <c:pt idx="34589">
                  <c:v>2.8589000000016087</c:v>
                </c:pt>
                <c:pt idx="34590">
                  <c:v>2.8590000000016089</c:v>
                </c:pt>
                <c:pt idx="34591">
                  <c:v>2.8591000000016091</c:v>
                </c:pt>
                <c:pt idx="34592">
                  <c:v>2.8592000000016093</c:v>
                </c:pt>
                <c:pt idx="34593">
                  <c:v>2.8593000000016096</c:v>
                </c:pt>
                <c:pt idx="34594">
                  <c:v>2.8594000000016098</c:v>
                </c:pt>
                <c:pt idx="34595">
                  <c:v>2.85950000000161</c:v>
                </c:pt>
                <c:pt idx="34596">
                  <c:v>2.8596000000016102</c:v>
                </c:pt>
                <c:pt idx="34597">
                  <c:v>2.8597000000016104</c:v>
                </c:pt>
                <c:pt idx="34598">
                  <c:v>2.8598000000016106</c:v>
                </c:pt>
                <c:pt idx="34599">
                  <c:v>2.8599000000016108</c:v>
                </c:pt>
                <c:pt idx="34600">
                  <c:v>2.860000000001611</c:v>
                </c:pt>
                <c:pt idx="34601">
                  <c:v>2.8601000000016112</c:v>
                </c:pt>
                <c:pt idx="34602">
                  <c:v>2.8602000000016115</c:v>
                </c:pt>
                <c:pt idx="34603">
                  <c:v>2.8603000000016117</c:v>
                </c:pt>
                <c:pt idx="34604">
                  <c:v>2.8604000000016119</c:v>
                </c:pt>
                <c:pt idx="34605">
                  <c:v>2.8605000000016121</c:v>
                </c:pt>
                <c:pt idx="34606">
                  <c:v>2.8606000000016123</c:v>
                </c:pt>
                <c:pt idx="34607">
                  <c:v>2.8607000000016125</c:v>
                </c:pt>
                <c:pt idx="34608">
                  <c:v>2.8608000000016127</c:v>
                </c:pt>
                <c:pt idx="34609">
                  <c:v>2.8609000000016129</c:v>
                </c:pt>
                <c:pt idx="34610">
                  <c:v>2.8610000000016131</c:v>
                </c:pt>
                <c:pt idx="34611">
                  <c:v>2.8611000000016134</c:v>
                </c:pt>
                <c:pt idx="34612">
                  <c:v>2.8612000000016136</c:v>
                </c:pt>
                <c:pt idx="34613">
                  <c:v>2.8613000000016138</c:v>
                </c:pt>
                <c:pt idx="34614">
                  <c:v>2.861400000001614</c:v>
                </c:pt>
                <c:pt idx="34615">
                  <c:v>2.8615000000016142</c:v>
                </c:pt>
                <c:pt idx="34616">
                  <c:v>2.8616000000016144</c:v>
                </c:pt>
                <c:pt idx="34617">
                  <c:v>2.8617000000016146</c:v>
                </c:pt>
                <c:pt idx="34618">
                  <c:v>2.8618000000016148</c:v>
                </c:pt>
                <c:pt idx="34619">
                  <c:v>2.861900000001615</c:v>
                </c:pt>
                <c:pt idx="34620">
                  <c:v>2.8620000000016153</c:v>
                </c:pt>
                <c:pt idx="34621">
                  <c:v>2.8621000000016155</c:v>
                </c:pt>
                <c:pt idx="34622">
                  <c:v>2.8622000000016157</c:v>
                </c:pt>
                <c:pt idx="34623">
                  <c:v>2.8623000000016159</c:v>
                </c:pt>
                <c:pt idx="34624">
                  <c:v>2.8624000000016161</c:v>
                </c:pt>
                <c:pt idx="34625">
                  <c:v>2.8625000000016163</c:v>
                </c:pt>
                <c:pt idx="34626">
                  <c:v>2.8626000000016165</c:v>
                </c:pt>
                <c:pt idx="34627">
                  <c:v>2.8627000000016167</c:v>
                </c:pt>
                <c:pt idx="34628">
                  <c:v>2.8628000000016169</c:v>
                </c:pt>
                <c:pt idx="34629">
                  <c:v>2.8629000000016172</c:v>
                </c:pt>
                <c:pt idx="34630">
                  <c:v>2.8630000000016174</c:v>
                </c:pt>
                <c:pt idx="34631">
                  <c:v>2.8631000000016176</c:v>
                </c:pt>
                <c:pt idx="34632">
                  <c:v>2.8632000000016178</c:v>
                </c:pt>
                <c:pt idx="34633">
                  <c:v>2.863300000001618</c:v>
                </c:pt>
                <c:pt idx="34634">
                  <c:v>2.8634000000016182</c:v>
                </c:pt>
                <c:pt idx="34635">
                  <c:v>2.8635000000016184</c:v>
                </c:pt>
                <c:pt idx="34636">
                  <c:v>2.8636000000016186</c:v>
                </c:pt>
                <c:pt idx="34637">
                  <c:v>2.8637000000016188</c:v>
                </c:pt>
                <c:pt idx="34638">
                  <c:v>2.8638000000016191</c:v>
                </c:pt>
                <c:pt idx="34639">
                  <c:v>2.8639000000016193</c:v>
                </c:pt>
                <c:pt idx="34640">
                  <c:v>2.8640000000016195</c:v>
                </c:pt>
                <c:pt idx="34641">
                  <c:v>2.8641000000016197</c:v>
                </c:pt>
                <c:pt idx="34642">
                  <c:v>2.8642000000016199</c:v>
                </c:pt>
                <c:pt idx="34643">
                  <c:v>2.8643000000016201</c:v>
                </c:pt>
                <c:pt idx="34644">
                  <c:v>2.8644000000016203</c:v>
                </c:pt>
                <c:pt idx="34645">
                  <c:v>2.8645000000016205</c:v>
                </c:pt>
                <c:pt idx="34646">
                  <c:v>2.8646000000016207</c:v>
                </c:pt>
                <c:pt idx="34647">
                  <c:v>2.8647000000016209</c:v>
                </c:pt>
                <c:pt idx="34648">
                  <c:v>2.8648000000016212</c:v>
                </c:pt>
                <c:pt idx="34649">
                  <c:v>2.8649000000016214</c:v>
                </c:pt>
                <c:pt idx="34650">
                  <c:v>2.8650000000016216</c:v>
                </c:pt>
                <c:pt idx="34651">
                  <c:v>2.8651000000016218</c:v>
                </c:pt>
                <c:pt idx="34652">
                  <c:v>2.865200000001622</c:v>
                </c:pt>
                <c:pt idx="34653">
                  <c:v>2.8653000000016222</c:v>
                </c:pt>
                <c:pt idx="34654">
                  <c:v>2.8654000000016224</c:v>
                </c:pt>
                <c:pt idx="34655">
                  <c:v>2.8655000000016226</c:v>
                </c:pt>
                <c:pt idx="34656">
                  <c:v>2.8656000000016228</c:v>
                </c:pt>
                <c:pt idx="34657">
                  <c:v>2.8657000000016231</c:v>
                </c:pt>
                <c:pt idx="34658">
                  <c:v>2.8658000000016233</c:v>
                </c:pt>
                <c:pt idx="34659">
                  <c:v>2.8659000000016235</c:v>
                </c:pt>
                <c:pt idx="34660">
                  <c:v>2.8660000000016237</c:v>
                </c:pt>
                <c:pt idx="34661">
                  <c:v>2.8661000000016239</c:v>
                </c:pt>
                <c:pt idx="34662">
                  <c:v>2.8662000000016241</c:v>
                </c:pt>
                <c:pt idx="34663">
                  <c:v>2.8663000000016243</c:v>
                </c:pt>
                <c:pt idx="34664">
                  <c:v>2.8664000000016245</c:v>
                </c:pt>
                <c:pt idx="34665">
                  <c:v>2.8665000000016247</c:v>
                </c:pt>
                <c:pt idx="34666">
                  <c:v>2.866600000001625</c:v>
                </c:pt>
                <c:pt idx="34667">
                  <c:v>2.8667000000016252</c:v>
                </c:pt>
                <c:pt idx="34668">
                  <c:v>2.8668000000016254</c:v>
                </c:pt>
                <c:pt idx="34669">
                  <c:v>2.8669000000016256</c:v>
                </c:pt>
                <c:pt idx="34670">
                  <c:v>2.8670000000016258</c:v>
                </c:pt>
                <c:pt idx="34671">
                  <c:v>2.867100000001626</c:v>
                </c:pt>
                <c:pt idx="34672">
                  <c:v>2.8672000000016262</c:v>
                </c:pt>
                <c:pt idx="34673">
                  <c:v>2.8673000000016264</c:v>
                </c:pt>
                <c:pt idx="34674">
                  <c:v>2.8674000000016266</c:v>
                </c:pt>
                <c:pt idx="34675">
                  <c:v>2.8675000000016269</c:v>
                </c:pt>
                <c:pt idx="34676">
                  <c:v>2.8676000000016271</c:v>
                </c:pt>
                <c:pt idx="34677">
                  <c:v>2.8677000000016273</c:v>
                </c:pt>
                <c:pt idx="34678">
                  <c:v>2.8678000000016275</c:v>
                </c:pt>
                <c:pt idx="34679">
                  <c:v>2.8679000000016277</c:v>
                </c:pt>
                <c:pt idx="34680">
                  <c:v>2.8680000000016279</c:v>
                </c:pt>
                <c:pt idx="34681">
                  <c:v>2.8681000000016281</c:v>
                </c:pt>
                <c:pt idx="34682">
                  <c:v>2.8682000000016283</c:v>
                </c:pt>
                <c:pt idx="34683">
                  <c:v>2.8683000000016285</c:v>
                </c:pt>
                <c:pt idx="34684">
                  <c:v>2.8684000000016288</c:v>
                </c:pt>
                <c:pt idx="34685">
                  <c:v>2.868500000001629</c:v>
                </c:pt>
                <c:pt idx="34686">
                  <c:v>2.8686000000016292</c:v>
                </c:pt>
                <c:pt idx="34687">
                  <c:v>2.8687000000016294</c:v>
                </c:pt>
                <c:pt idx="34688">
                  <c:v>2.8688000000016296</c:v>
                </c:pt>
                <c:pt idx="34689">
                  <c:v>2.8689000000016298</c:v>
                </c:pt>
                <c:pt idx="34690">
                  <c:v>2.86900000000163</c:v>
                </c:pt>
                <c:pt idx="34691">
                  <c:v>2.8691000000016302</c:v>
                </c:pt>
                <c:pt idx="34692">
                  <c:v>2.8692000000016304</c:v>
                </c:pt>
                <c:pt idx="34693">
                  <c:v>2.8693000000016307</c:v>
                </c:pt>
                <c:pt idx="34694">
                  <c:v>2.8694000000016309</c:v>
                </c:pt>
                <c:pt idx="34695">
                  <c:v>2.8695000000016311</c:v>
                </c:pt>
                <c:pt idx="34696">
                  <c:v>2.8696000000016313</c:v>
                </c:pt>
                <c:pt idx="34697">
                  <c:v>2.8697000000016315</c:v>
                </c:pt>
                <c:pt idx="34698">
                  <c:v>2.8698000000016317</c:v>
                </c:pt>
                <c:pt idx="34699">
                  <c:v>2.8699000000016319</c:v>
                </c:pt>
                <c:pt idx="34700">
                  <c:v>2.8700000000016321</c:v>
                </c:pt>
                <c:pt idx="34701">
                  <c:v>2.8701000000016323</c:v>
                </c:pt>
                <c:pt idx="34702">
                  <c:v>2.8702000000016326</c:v>
                </c:pt>
                <c:pt idx="34703">
                  <c:v>2.8703000000016328</c:v>
                </c:pt>
                <c:pt idx="34704">
                  <c:v>2.870400000001633</c:v>
                </c:pt>
                <c:pt idx="34705">
                  <c:v>2.8705000000016332</c:v>
                </c:pt>
                <c:pt idx="34706">
                  <c:v>2.8706000000016334</c:v>
                </c:pt>
                <c:pt idx="34707">
                  <c:v>2.8707000000016336</c:v>
                </c:pt>
                <c:pt idx="34708">
                  <c:v>2.8708000000016338</c:v>
                </c:pt>
                <c:pt idx="34709">
                  <c:v>2.870900000001634</c:v>
                </c:pt>
                <c:pt idx="34710">
                  <c:v>2.8710000000016342</c:v>
                </c:pt>
                <c:pt idx="34711">
                  <c:v>2.8711000000016345</c:v>
                </c:pt>
                <c:pt idx="34712">
                  <c:v>2.8712000000016347</c:v>
                </c:pt>
                <c:pt idx="34713">
                  <c:v>2.8713000000016349</c:v>
                </c:pt>
                <c:pt idx="34714">
                  <c:v>2.8714000000016351</c:v>
                </c:pt>
                <c:pt idx="34715">
                  <c:v>2.8715000000016353</c:v>
                </c:pt>
                <c:pt idx="34716">
                  <c:v>2.8716000000016355</c:v>
                </c:pt>
                <c:pt idx="34717">
                  <c:v>2.8717000000016357</c:v>
                </c:pt>
                <c:pt idx="34718">
                  <c:v>2.8718000000016359</c:v>
                </c:pt>
                <c:pt idx="34719">
                  <c:v>2.8719000000016361</c:v>
                </c:pt>
                <c:pt idx="34720">
                  <c:v>2.8720000000016364</c:v>
                </c:pt>
                <c:pt idx="34721">
                  <c:v>2.8721000000016366</c:v>
                </c:pt>
                <c:pt idx="34722">
                  <c:v>2.8722000000016368</c:v>
                </c:pt>
                <c:pt idx="34723">
                  <c:v>2.872300000001637</c:v>
                </c:pt>
                <c:pt idx="34724">
                  <c:v>2.8724000000016372</c:v>
                </c:pt>
                <c:pt idx="34725">
                  <c:v>2.8725000000016374</c:v>
                </c:pt>
                <c:pt idx="34726">
                  <c:v>2.8726000000016376</c:v>
                </c:pt>
                <c:pt idx="34727">
                  <c:v>2.8727000000016378</c:v>
                </c:pt>
                <c:pt idx="34728">
                  <c:v>2.872800000001638</c:v>
                </c:pt>
                <c:pt idx="34729">
                  <c:v>2.8729000000016383</c:v>
                </c:pt>
                <c:pt idx="34730">
                  <c:v>2.8730000000016385</c:v>
                </c:pt>
                <c:pt idx="34731">
                  <c:v>2.8731000000016387</c:v>
                </c:pt>
                <c:pt idx="34732">
                  <c:v>2.8732000000016389</c:v>
                </c:pt>
                <c:pt idx="34733">
                  <c:v>2.8733000000016391</c:v>
                </c:pt>
                <c:pt idx="34734">
                  <c:v>2.8734000000016393</c:v>
                </c:pt>
                <c:pt idx="34735">
                  <c:v>2.8735000000016395</c:v>
                </c:pt>
                <c:pt idx="34736">
                  <c:v>2.8736000000016397</c:v>
                </c:pt>
                <c:pt idx="34737">
                  <c:v>2.8737000000016399</c:v>
                </c:pt>
                <c:pt idx="34738">
                  <c:v>2.8738000000016402</c:v>
                </c:pt>
                <c:pt idx="34739">
                  <c:v>2.8739000000016404</c:v>
                </c:pt>
                <c:pt idx="34740">
                  <c:v>2.8740000000016406</c:v>
                </c:pt>
                <c:pt idx="34741">
                  <c:v>2.8741000000016408</c:v>
                </c:pt>
                <c:pt idx="34742">
                  <c:v>2.874200000001641</c:v>
                </c:pt>
                <c:pt idx="34743">
                  <c:v>2.8743000000016412</c:v>
                </c:pt>
                <c:pt idx="34744">
                  <c:v>2.8744000000016414</c:v>
                </c:pt>
                <c:pt idx="34745">
                  <c:v>2.8745000000016416</c:v>
                </c:pt>
                <c:pt idx="34746">
                  <c:v>2.8746000000016418</c:v>
                </c:pt>
                <c:pt idx="34747">
                  <c:v>2.8747000000016421</c:v>
                </c:pt>
                <c:pt idx="34748">
                  <c:v>2.8748000000016423</c:v>
                </c:pt>
                <c:pt idx="34749">
                  <c:v>2.8749000000016425</c:v>
                </c:pt>
                <c:pt idx="34750">
                  <c:v>2.8750000000016427</c:v>
                </c:pt>
                <c:pt idx="34751">
                  <c:v>2.8751000000016429</c:v>
                </c:pt>
                <c:pt idx="34752">
                  <c:v>2.8752000000016431</c:v>
                </c:pt>
                <c:pt idx="34753">
                  <c:v>2.8753000000016433</c:v>
                </c:pt>
                <c:pt idx="34754">
                  <c:v>2.8754000000016435</c:v>
                </c:pt>
                <c:pt idx="34755">
                  <c:v>2.8755000000016437</c:v>
                </c:pt>
                <c:pt idx="34756">
                  <c:v>2.875600000001644</c:v>
                </c:pt>
                <c:pt idx="34757">
                  <c:v>2.8757000000016442</c:v>
                </c:pt>
                <c:pt idx="34758">
                  <c:v>2.8758000000016444</c:v>
                </c:pt>
                <c:pt idx="34759">
                  <c:v>2.8759000000016446</c:v>
                </c:pt>
                <c:pt idx="34760">
                  <c:v>2.8760000000016448</c:v>
                </c:pt>
                <c:pt idx="34761">
                  <c:v>2.876100000001645</c:v>
                </c:pt>
                <c:pt idx="34762">
                  <c:v>2.8762000000016452</c:v>
                </c:pt>
                <c:pt idx="34763">
                  <c:v>2.8763000000016454</c:v>
                </c:pt>
                <c:pt idx="34764">
                  <c:v>2.8764000000016456</c:v>
                </c:pt>
                <c:pt idx="34765">
                  <c:v>2.8765000000016459</c:v>
                </c:pt>
                <c:pt idx="34766">
                  <c:v>2.8766000000016461</c:v>
                </c:pt>
                <c:pt idx="34767">
                  <c:v>2.8767000000016463</c:v>
                </c:pt>
                <c:pt idx="34768">
                  <c:v>2.8768000000016465</c:v>
                </c:pt>
                <c:pt idx="34769">
                  <c:v>2.8769000000016467</c:v>
                </c:pt>
                <c:pt idx="34770">
                  <c:v>2.8770000000016469</c:v>
                </c:pt>
                <c:pt idx="34771">
                  <c:v>2.8771000000016471</c:v>
                </c:pt>
                <c:pt idx="34772">
                  <c:v>2.8772000000016473</c:v>
                </c:pt>
                <c:pt idx="34773">
                  <c:v>2.8773000000016475</c:v>
                </c:pt>
                <c:pt idx="34774">
                  <c:v>2.8774000000016478</c:v>
                </c:pt>
                <c:pt idx="34775">
                  <c:v>2.877500000001648</c:v>
                </c:pt>
                <c:pt idx="34776">
                  <c:v>2.8776000000016482</c:v>
                </c:pt>
                <c:pt idx="34777">
                  <c:v>2.8777000000016484</c:v>
                </c:pt>
                <c:pt idx="34778">
                  <c:v>2.8778000000016486</c:v>
                </c:pt>
                <c:pt idx="34779">
                  <c:v>2.8779000000016488</c:v>
                </c:pt>
                <c:pt idx="34780">
                  <c:v>2.878000000001649</c:v>
                </c:pt>
                <c:pt idx="34781">
                  <c:v>2.8781000000016492</c:v>
                </c:pt>
                <c:pt idx="34782">
                  <c:v>2.8782000000016494</c:v>
                </c:pt>
                <c:pt idx="34783">
                  <c:v>2.8783000000016497</c:v>
                </c:pt>
                <c:pt idx="34784">
                  <c:v>2.8784000000016499</c:v>
                </c:pt>
                <c:pt idx="34785">
                  <c:v>2.8785000000016501</c:v>
                </c:pt>
                <c:pt idx="34786">
                  <c:v>2.8786000000016503</c:v>
                </c:pt>
                <c:pt idx="34787">
                  <c:v>2.8787000000016505</c:v>
                </c:pt>
                <c:pt idx="34788">
                  <c:v>2.8788000000016507</c:v>
                </c:pt>
                <c:pt idx="34789">
                  <c:v>2.8789000000016509</c:v>
                </c:pt>
                <c:pt idx="34790">
                  <c:v>2.8790000000016511</c:v>
                </c:pt>
                <c:pt idx="34791">
                  <c:v>2.8791000000016513</c:v>
                </c:pt>
                <c:pt idx="34792">
                  <c:v>2.8792000000016515</c:v>
                </c:pt>
                <c:pt idx="34793">
                  <c:v>2.8793000000016518</c:v>
                </c:pt>
                <c:pt idx="34794">
                  <c:v>2.879400000001652</c:v>
                </c:pt>
                <c:pt idx="34795">
                  <c:v>2.8795000000016522</c:v>
                </c:pt>
                <c:pt idx="34796">
                  <c:v>2.8796000000016524</c:v>
                </c:pt>
                <c:pt idx="34797">
                  <c:v>2.8797000000016526</c:v>
                </c:pt>
                <c:pt idx="34798">
                  <c:v>2.8798000000016528</c:v>
                </c:pt>
                <c:pt idx="34799">
                  <c:v>2.879900000001653</c:v>
                </c:pt>
                <c:pt idx="34800">
                  <c:v>2.8800000000016532</c:v>
                </c:pt>
                <c:pt idx="34801">
                  <c:v>2.8801000000016534</c:v>
                </c:pt>
                <c:pt idx="34802">
                  <c:v>2.8802000000016537</c:v>
                </c:pt>
                <c:pt idx="34803">
                  <c:v>2.8803000000016539</c:v>
                </c:pt>
                <c:pt idx="34804">
                  <c:v>2.8804000000016541</c:v>
                </c:pt>
                <c:pt idx="34805">
                  <c:v>2.8805000000016543</c:v>
                </c:pt>
                <c:pt idx="34806">
                  <c:v>2.8806000000016545</c:v>
                </c:pt>
                <c:pt idx="34807">
                  <c:v>2.8807000000016547</c:v>
                </c:pt>
                <c:pt idx="34808">
                  <c:v>2.8808000000016549</c:v>
                </c:pt>
                <c:pt idx="34809">
                  <c:v>2.8809000000016551</c:v>
                </c:pt>
                <c:pt idx="34810">
                  <c:v>2.8810000000016553</c:v>
                </c:pt>
                <c:pt idx="34811">
                  <c:v>2.8811000000016556</c:v>
                </c:pt>
                <c:pt idx="34812">
                  <c:v>2.8812000000016558</c:v>
                </c:pt>
                <c:pt idx="34813">
                  <c:v>2.881300000001656</c:v>
                </c:pt>
                <c:pt idx="34814">
                  <c:v>2.8814000000016562</c:v>
                </c:pt>
                <c:pt idx="34815">
                  <c:v>2.8815000000016564</c:v>
                </c:pt>
                <c:pt idx="34816">
                  <c:v>2.8816000000016566</c:v>
                </c:pt>
                <c:pt idx="34817">
                  <c:v>2.8817000000016568</c:v>
                </c:pt>
                <c:pt idx="34818">
                  <c:v>2.881800000001657</c:v>
                </c:pt>
                <c:pt idx="34819">
                  <c:v>2.8819000000016572</c:v>
                </c:pt>
                <c:pt idx="34820">
                  <c:v>2.8820000000016575</c:v>
                </c:pt>
                <c:pt idx="34821">
                  <c:v>2.8821000000016577</c:v>
                </c:pt>
                <c:pt idx="34822">
                  <c:v>2.8822000000016579</c:v>
                </c:pt>
                <c:pt idx="34823">
                  <c:v>2.8823000000016581</c:v>
                </c:pt>
                <c:pt idx="34824">
                  <c:v>2.8824000000016583</c:v>
                </c:pt>
                <c:pt idx="34825">
                  <c:v>2.8825000000016585</c:v>
                </c:pt>
                <c:pt idx="34826">
                  <c:v>2.8826000000016587</c:v>
                </c:pt>
                <c:pt idx="34827">
                  <c:v>2.8827000000016589</c:v>
                </c:pt>
                <c:pt idx="34828">
                  <c:v>2.8828000000016591</c:v>
                </c:pt>
                <c:pt idx="34829">
                  <c:v>2.8829000000016594</c:v>
                </c:pt>
                <c:pt idx="34830">
                  <c:v>2.8830000000016596</c:v>
                </c:pt>
                <c:pt idx="34831">
                  <c:v>2.8831000000016598</c:v>
                </c:pt>
                <c:pt idx="34832">
                  <c:v>2.88320000000166</c:v>
                </c:pt>
                <c:pt idx="34833">
                  <c:v>2.8833000000016602</c:v>
                </c:pt>
                <c:pt idx="34834">
                  <c:v>2.8834000000016604</c:v>
                </c:pt>
                <c:pt idx="34835">
                  <c:v>2.8835000000016606</c:v>
                </c:pt>
                <c:pt idx="34836">
                  <c:v>2.8836000000016608</c:v>
                </c:pt>
                <c:pt idx="34837">
                  <c:v>2.883700000001661</c:v>
                </c:pt>
                <c:pt idx="34838">
                  <c:v>2.8838000000016613</c:v>
                </c:pt>
                <c:pt idx="34839">
                  <c:v>2.8839000000016615</c:v>
                </c:pt>
                <c:pt idx="34840">
                  <c:v>2.8840000000016617</c:v>
                </c:pt>
                <c:pt idx="34841">
                  <c:v>2.8841000000016619</c:v>
                </c:pt>
                <c:pt idx="34842">
                  <c:v>2.8842000000016621</c:v>
                </c:pt>
                <c:pt idx="34843">
                  <c:v>2.8843000000016623</c:v>
                </c:pt>
                <c:pt idx="34844">
                  <c:v>2.8844000000016625</c:v>
                </c:pt>
                <c:pt idx="34845">
                  <c:v>2.8845000000016627</c:v>
                </c:pt>
                <c:pt idx="34846">
                  <c:v>2.8846000000016629</c:v>
                </c:pt>
                <c:pt idx="34847">
                  <c:v>2.8847000000016632</c:v>
                </c:pt>
                <c:pt idx="34848">
                  <c:v>2.8848000000016634</c:v>
                </c:pt>
                <c:pt idx="34849">
                  <c:v>2.8849000000016636</c:v>
                </c:pt>
                <c:pt idx="34850">
                  <c:v>2.8850000000016638</c:v>
                </c:pt>
                <c:pt idx="34851">
                  <c:v>2.885100000001664</c:v>
                </c:pt>
                <c:pt idx="34852">
                  <c:v>2.8852000000016642</c:v>
                </c:pt>
                <c:pt idx="34853">
                  <c:v>2.8853000000016644</c:v>
                </c:pt>
                <c:pt idx="34854">
                  <c:v>2.8854000000016646</c:v>
                </c:pt>
                <c:pt idx="34855">
                  <c:v>2.8855000000016648</c:v>
                </c:pt>
                <c:pt idx="34856">
                  <c:v>2.8856000000016651</c:v>
                </c:pt>
                <c:pt idx="34857">
                  <c:v>2.8857000000016653</c:v>
                </c:pt>
                <c:pt idx="34858">
                  <c:v>2.8858000000016655</c:v>
                </c:pt>
                <c:pt idx="34859">
                  <c:v>2.8859000000016657</c:v>
                </c:pt>
                <c:pt idx="34860">
                  <c:v>2.8860000000016659</c:v>
                </c:pt>
                <c:pt idx="34861">
                  <c:v>2.8861000000016661</c:v>
                </c:pt>
                <c:pt idx="34862">
                  <c:v>2.8862000000016663</c:v>
                </c:pt>
                <c:pt idx="34863">
                  <c:v>2.8863000000016665</c:v>
                </c:pt>
                <c:pt idx="34864">
                  <c:v>2.8864000000016667</c:v>
                </c:pt>
                <c:pt idx="34865">
                  <c:v>2.886500000001667</c:v>
                </c:pt>
                <c:pt idx="34866">
                  <c:v>2.8866000000016672</c:v>
                </c:pt>
                <c:pt idx="34867">
                  <c:v>2.8867000000016674</c:v>
                </c:pt>
                <c:pt idx="34868">
                  <c:v>2.8868000000016676</c:v>
                </c:pt>
                <c:pt idx="34869">
                  <c:v>2.8869000000016678</c:v>
                </c:pt>
                <c:pt idx="34870">
                  <c:v>2.887000000001668</c:v>
                </c:pt>
                <c:pt idx="34871">
                  <c:v>2.8871000000016682</c:v>
                </c:pt>
                <c:pt idx="34872">
                  <c:v>2.8872000000016684</c:v>
                </c:pt>
                <c:pt idx="34873">
                  <c:v>2.8873000000016686</c:v>
                </c:pt>
                <c:pt idx="34874">
                  <c:v>2.8874000000016689</c:v>
                </c:pt>
                <c:pt idx="34875">
                  <c:v>2.8875000000016691</c:v>
                </c:pt>
                <c:pt idx="34876">
                  <c:v>2.8876000000016693</c:v>
                </c:pt>
                <c:pt idx="34877">
                  <c:v>2.8877000000016695</c:v>
                </c:pt>
                <c:pt idx="34878">
                  <c:v>2.8878000000016697</c:v>
                </c:pt>
                <c:pt idx="34879">
                  <c:v>2.8879000000016699</c:v>
                </c:pt>
                <c:pt idx="34880">
                  <c:v>2.8880000000016701</c:v>
                </c:pt>
                <c:pt idx="34881">
                  <c:v>2.8881000000016703</c:v>
                </c:pt>
                <c:pt idx="34882">
                  <c:v>2.8882000000016705</c:v>
                </c:pt>
                <c:pt idx="34883">
                  <c:v>2.8883000000016708</c:v>
                </c:pt>
                <c:pt idx="34884">
                  <c:v>2.888400000001671</c:v>
                </c:pt>
                <c:pt idx="34885">
                  <c:v>2.8885000000016712</c:v>
                </c:pt>
                <c:pt idx="34886">
                  <c:v>2.8886000000016714</c:v>
                </c:pt>
                <c:pt idx="34887">
                  <c:v>2.8887000000016716</c:v>
                </c:pt>
                <c:pt idx="34888">
                  <c:v>2.8888000000016718</c:v>
                </c:pt>
                <c:pt idx="34889">
                  <c:v>2.888900000001672</c:v>
                </c:pt>
                <c:pt idx="34890">
                  <c:v>2.8890000000016722</c:v>
                </c:pt>
                <c:pt idx="34891">
                  <c:v>2.8891000000016724</c:v>
                </c:pt>
                <c:pt idx="34892">
                  <c:v>2.8892000000016727</c:v>
                </c:pt>
                <c:pt idx="34893">
                  <c:v>2.8893000000016729</c:v>
                </c:pt>
                <c:pt idx="34894">
                  <c:v>2.8894000000016731</c:v>
                </c:pt>
                <c:pt idx="34895">
                  <c:v>2.8895000000016733</c:v>
                </c:pt>
                <c:pt idx="34896">
                  <c:v>2.8896000000016735</c:v>
                </c:pt>
                <c:pt idx="34897">
                  <c:v>2.8897000000016737</c:v>
                </c:pt>
                <c:pt idx="34898">
                  <c:v>2.8898000000016739</c:v>
                </c:pt>
                <c:pt idx="34899">
                  <c:v>2.8899000000016741</c:v>
                </c:pt>
                <c:pt idx="34900">
                  <c:v>2.8900000000016743</c:v>
                </c:pt>
                <c:pt idx="34901">
                  <c:v>2.8901000000016746</c:v>
                </c:pt>
                <c:pt idx="34902">
                  <c:v>2.8902000000016748</c:v>
                </c:pt>
                <c:pt idx="34903">
                  <c:v>2.890300000001675</c:v>
                </c:pt>
                <c:pt idx="34904">
                  <c:v>2.8904000000016752</c:v>
                </c:pt>
                <c:pt idx="34905">
                  <c:v>2.8905000000016754</c:v>
                </c:pt>
                <c:pt idx="34906">
                  <c:v>2.8906000000016756</c:v>
                </c:pt>
                <c:pt idx="34907">
                  <c:v>2.8907000000016758</c:v>
                </c:pt>
                <c:pt idx="34908">
                  <c:v>2.890800000001676</c:v>
                </c:pt>
                <c:pt idx="34909">
                  <c:v>2.8909000000016762</c:v>
                </c:pt>
                <c:pt idx="34910">
                  <c:v>2.8910000000016765</c:v>
                </c:pt>
                <c:pt idx="34911">
                  <c:v>2.8911000000016767</c:v>
                </c:pt>
                <c:pt idx="34912">
                  <c:v>2.8912000000016769</c:v>
                </c:pt>
                <c:pt idx="34913">
                  <c:v>2.8913000000016771</c:v>
                </c:pt>
                <c:pt idx="34914">
                  <c:v>2.8914000000016773</c:v>
                </c:pt>
                <c:pt idx="34915">
                  <c:v>2.8915000000016775</c:v>
                </c:pt>
                <c:pt idx="34916">
                  <c:v>2.8916000000016777</c:v>
                </c:pt>
                <c:pt idx="34917">
                  <c:v>2.8917000000016779</c:v>
                </c:pt>
                <c:pt idx="34918">
                  <c:v>2.8918000000016781</c:v>
                </c:pt>
                <c:pt idx="34919">
                  <c:v>2.8919000000016784</c:v>
                </c:pt>
                <c:pt idx="34920">
                  <c:v>2.8920000000016786</c:v>
                </c:pt>
                <c:pt idx="34921">
                  <c:v>2.8921000000016788</c:v>
                </c:pt>
                <c:pt idx="34922">
                  <c:v>2.892200000001679</c:v>
                </c:pt>
                <c:pt idx="34923">
                  <c:v>2.8923000000016792</c:v>
                </c:pt>
                <c:pt idx="34924">
                  <c:v>2.8924000000016794</c:v>
                </c:pt>
                <c:pt idx="34925">
                  <c:v>2.8925000000016796</c:v>
                </c:pt>
                <c:pt idx="34926">
                  <c:v>2.8926000000016798</c:v>
                </c:pt>
                <c:pt idx="34927">
                  <c:v>2.89270000000168</c:v>
                </c:pt>
                <c:pt idx="34928">
                  <c:v>2.8928000000016802</c:v>
                </c:pt>
                <c:pt idx="34929">
                  <c:v>2.8929000000016805</c:v>
                </c:pt>
                <c:pt idx="34930">
                  <c:v>2.8930000000016807</c:v>
                </c:pt>
                <c:pt idx="34931">
                  <c:v>2.8931000000016809</c:v>
                </c:pt>
                <c:pt idx="34932">
                  <c:v>2.8932000000016811</c:v>
                </c:pt>
                <c:pt idx="34933">
                  <c:v>2.8933000000016813</c:v>
                </c:pt>
                <c:pt idx="34934">
                  <c:v>2.8934000000016815</c:v>
                </c:pt>
                <c:pt idx="34935">
                  <c:v>2.8935000000016817</c:v>
                </c:pt>
                <c:pt idx="34936">
                  <c:v>2.8936000000016819</c:v>
                </c:pt>
                <c:pt idx="34937">
                  <c:v>2.8937000000016821</c:v>
                </c:pt>
                <c:pt idx="34938">
                  <c:v>2.8938000000016824</c:v>
                </c:pt>
                <c:pt idx="34939">
                  <c:v>2.8939000000016826</c:v>
                </c:pt>
                <c:pt idx="34940">
                  <c:v>2.8940000000016828</c:v>
                </c:pt>
                <c:pt idx="34941">
                  <c:v>2.894100000001683</c:v>
                </c:pt>
                <c:pt idx="34942">
                  <c:v>2.8942000000016832</c:v>
                </c:pt>
                <c:pt idx="34943">
                  <c:v>2.8943000000016834</c:v>
                </c:pt>
                <c:pt idx="34944">
                  <c:v>2.8944000000016836</c:v>
                </c:pt>
                <c:pt idx="34945">
                  <c:v>2.8945000000016838</c:v>
                </c:pt>
                <c:pt idx="34946">
                  <c:v>2.894600000001684</c:v>
                </c:pt>
                <c:pt idx="34947">
                  <c:v>2.8947000000016843</c:v>
                </c:pt>
                <c:pt idx="34948">
                  <c:v>2.8948000000016845</c:v>
                </c:pt>
                <c:pt idx="34949">
                  <c:v>2.8949000000016847</c:v>
                </c:pt>
                <c:pt idx="34950">
                  <c:v>2.8950000000016849</c:v>
                </c:pt>
                <c:pt idx="34951">
                  <c:v>2.8951000000016851</c:v>
                </c:pt>
                <c:pt idx="34952">
                  <c:v>2.8952000000016853</c:v>
                </c:pt>
                <c:pt idx="34953">
                  <c:v>2.8953000000016855</c:v>
                </c:pt>
                <c:pt idx="34954">
                  <c:v>2.8954000000016857</c:v>
                </c:pt>
                <c:pt idx="34955">
                  <c:v>2.8955000000016859</c:v>
                </c:pt>
                <c:pt idx="34956">
                  <c:v>2.8956000000016862</c:v>
                </c:pt>
                <c:pt idx="34957">
                  <c:v>2.8957000000016864</c:v>
                </c:pt>
                <c:pt idx="34958">
                  <c:v>2.8958000000016866</c:v>
                </c:pt>
                <c:pt idx="34959">
                  <c:v>2.8959000000016868</c:v>
                </c:pt>
                <c:pt idx="34960">
                  <c:v>2.896000000001687</c:v>
                </c:pt>
                <c:pt idx="34961">
                  <c:v>2.8961000000016872</c:v>
                </c:pt>
                <c:pt idx="34962">
                  <c:v>2.8962000000016874</c:v>
                </c:pt>
                <c:pt idx="34963">
                  <c:v>2.8963000000016876</c:v>
                </c:pt>
                <c:pt idx="34964">
                  <c:v>2.8964000000016878</c:v>
                </c:pt>
                <c:pt idx="34965">
                  <c:v>2.8965000000016881</c:v>
                </c:pt>
                <c:pt idx="34966">
                  <c:v>2.8966000000016883</c:v>
                </c:pt>
                <c:pt idx="34967">
                  <c:v>2.8967000000016885</c:v>
                </c:pt>
                <c:pt idx="34968">
                  <c:v>2.8968000000016887</c:v>
                </c:pt>
                <c:pt idx="34969">
                  <c:v>2.8969000000016889</c:v>
                </c:pt>
                <c:pt idx="34970">
                  <c:v>2.8970000000016891</c:v>
                </c:pt>
                <c:pt idx="34971">
                  <c:v>2.8971000000016893</c:v>
                </c:pt>
                <c:pt idx="34972">
                  <c:v>2.8972000000016895</c:v>
                </c:pt>
                <c:pt idx="34973">
                  <c:v>2.8973000000016897</c:v>
                </c:pt>
                <c:pt idx="34974">
                  <c:v>2.89740000000169</c:v>
                </c:pt>
                <c:pt idx="34975">
                  <c:v>2.8975000000016902</c:v>
                </c:pt>
                <c:pt idx="34976">
                  <c:v>2.8976000000016904</c:v>
                </c:pt>
                <c:pt idx="34977">
                  <c:v>2.8977000000016906</c:v>
                </c:pt>
                <c:pt idx="34978">
                  <c:v>2.8978000000016908</c:v>
                </c:pt>
                <c:pt idx="34979">
                  <c:v>2.897900000001691</c:v>
                </c:pt>
                <c:pt idx="34980">
                  <c:v>2.8980000000016912</c:v>
                </c:pt>
                <c:pt idx="34981">
                  <c:v>2.8981000000016914</c:v>
                </c:pt>
                <c:pt idx="34982">
                  <c:v>2.8982000000016916</c:v>
                </c:pt>
                <c:pt idx="34983">
                  <c:v>2.8983000000016919</c:v>
                </c:pt>
                <c:pt idx="34984">
                  <c:v>2.8984000000016921</c:v>
                </c:pt>
                <c:pt idx="34985">
                  <c:v>2.8985000000016923</c:v>
                </c:pt>
                <c:pt idx="34986">
                  <c:v>2.8986000000016925</c:v>
                </c:pt>
                <c:pt idx="34987">
                  <c:v>2.8987000000016927</c:v>
                </c:pt>
                <c:pt idx="34988">
                  <c:v>2.8988000000016929</c:v>
                </c:pt>
                <c:pt idx="34989">
                  <c:v>2.8989000000016931</c:v>
                </c:pt>
                <c:pt idx="34990">
                  <c:v>2.8990000000016933</c:v>
                </c:pt>
                <c:pt idx="34991">
                  <c:v>2.8991000000016935</c:v>
                </c:pt>
                <c:pt idx="34992">
                  <c:v>2.8992000000016938</c:v>
                </c:pt>
                <c:pt idx="34993">
                  <c:v>2.899300000001694</c:v>
                </c:pt>
                <c:pt idx="34994">
                  <c:v>2.8994000000016942</c:v>
                </c:pt>
                <c:pt idx="34995">
                  <c:v>2.8995000000016944</c:v>
                </c:pt>
                <c:pt idx="34996">
                  <c:v>2.8996000000016946</c:v>
                </c:pt>
                <c:pt idx="34997">
                  <c:v>2.8997000000016948</c:v>
                </c:pt>
                <c:pt idx="34998">
                  <c:v>2.899800000001695</c:v>
                </c:pt>
                <c:pt idx="34999">
                  <c:v>2.8999000000016952</c:v>
                </c:pt>
                <c:pt idx="35000">
                  <c:v>2.9000000000016954</c:v>
                </c:pt>
                <c:pt idx="35001">
                  <c:v>2.9001000000016957</c:v>
                </c:pt>
                <c:pt idx="35002">
                  <c:v>2.9002000000016959</c:v>
                </c:pt>
                <c:pt idx="35003">
                  <c:v>2.9003000000016961</c:v>
                </c:pt>
                <c:pt idx="35004">
                  <c:v>2.9004000000016963</c:v>
                </c:pt>
                <c:pt idx="35005">
                  <c:v>2.9005000000016965</c:v>
                </c:pt>
                <c:pt idx="35006">
                  <c:v>2.9006000000016967</c:v>
                </c:pt>
                <c:pt idx="35007">
                  <c:v>2.9007000000016969</c:v>
                </c:pt>
                <c:pt idx="35008">
                  <c:v>2.9008000000016971</c:v>
                </c:pt>
                <c:pt idx="35009">
                  <c:v>2.9009000000016973</c:v>
                </c:pt>
                <c:pt idx="35010">
                  <c:v>2.9010000000016976</c:v>
                </c:pt>
                <c:pt idx="35011">
                  <c:v>2.9011000000016978</c:v>
                </c:pt>
                <c:pt idx="35012">
                  <c:v>2.901200000001698</c:v>
                </c:pt>
                <c:pt idx="35013">
                  <c:v>2.9013000000016982</c:v>
                </c:pt>
                <c:pt idx="35014">
                  <c:v>2.9014000000016984</c:v>
                </c:pt>
                <c:pt idx="35015">
                  <c:v>2.9015000000016986</c:v>
                </c:pt>
                <c:pt idx="35016">
                  <c:v>2.9016000000016988</c:v>
                </c:pt>
                <c:pt idx="35017">
                  <c:v>2.901700000001699</c:v>
                </c:pt>
                <c:pt idx="35018">
                  <c:v>2.9018000000016992</c:v>
                </c:pt>
                <c:pt idx="35019">
                  <c:v>2.9019000000016995</c:v>
                </c:pt>
                <c:pt idx="35020">
                  <c:v>2.9020000000016997</c:v>
                </c:pt>
                <c:pt idx="35021">
                  <c:v>2.9021000000016999</c:v>
                </c:pt>
                <c:pt idx="35022">
                  <c:v>2.9022000000017001</c:v>
                </c:pt>
                <c:pt idx="35023">
                  <c:v>2.9023000000017003</c:v>
                </c:pt>
                <c:pt idx="35024">
                  <c:v>2.9024000000017005</c:v>
                </c:pt>
                <c:pt idx="35025">
                  <c:v>2.9025000000017007</c:v>
                </c:pt>
                <c:pt idx="35026">
                  <c:v>2.9026000000017009</c:v>
                </c:pt>
                <c:pt idx="35027">
                  <c:v>2.9027000000017011</c:v>
                </c:pt>
                <c:pt idx="35028">
                  <c:v>2.9028000000017014</c:v>
                </c:pt>
                <c:pt idx="35029">
                  <c:v>2.9029000000017016</c:v>
                </c:pt>
                <c:pt idx="35030">
                  <c:v>2.9030000000017018</c:v>
                </c:pt>
                <c:pt idx="35031">
                  <c:v>2.903100000001702</c:v>
                </c:pt>
                <c:pt idx="35032">
                  <c:v>2.9032000000017022</c:v>
                </c:pt>
                <c:pt idx="35033">
                  <c:v>2.9033000000017024</c:v>
                </c:pt>
                <c:pt idx="35034">
                  <c:v>2.9034000000017026</c:v>
                </c:pt>
                <c:pt idx="35035">
                  <c:v>2.9035000000017028</c:v>
                </c:pt>
                <c:pt idx="35036">
                  <c:v>2.903600000001703</c:v>
                </c:pt>
                <c:pt idx="35037">
                  <c:v>2.9037000000017033</c:v>
                </c:pt>
                <c:pt idx="35038">
                  <c:v>2.9038000000017035</c:v>
                </c:pt>
                <c:pt idx="35039">
                  <c:v>2.9039000000017037</c:v>
                </c:pt>
                <c:pt idx="35040">
                  <c:v>2.9040000000017039</c:v>
                </c:pt>
                <c:pt idx="35041">
                  <c:v>2.9041000000017041</c:v>
                </c:pt>
                <c:pt idx="35042">
                  <c:v>2.9042000000017043</c:v>
                </c:pt>
                <c:pt idx="35043">
                  <c:v>2.9043000000017045</c:v>
                </c:pt>
                <c:pt idx="35044">
                  <c:v>2.9044000000017047</c:v>
                </c:pt>
                <c:pt idx="35045">
                  <c:v>2.9045000000017049</c:v>
                </c:pt>
                <c:pt idx="35046">
                  <c:v>2.9046000000017052</c:v>
                </c:pt>
                <c:pt idx="35047">
                  <c:v>2.9047000000017054</c:v>
                </c:pt>
                <c:pt idx="35048">
                  <c:v>2.9048000000017056</c:v>
                </c:pt>
                <c:pt idx="35049">
                  <c:v>2.9049000000017058</c:v>
                </c:pt>
                <c:pt idx="35050">
                  <c:v>2.905000000001706</c:v>
                </c:pt>
                <c:pt idx="35051">
                  <c:v>2.9051000000017062</c:v>
                </c:pt>
                <c:pt idx="35052">
                  <c:v>2.9052000000017064</c:v>
                </c:pt>
                <c:pt idx="35053">
                  <c:v>2.9053000000017066</c:v>
                </c:pt>
                <c:pt idx="35054">
                  <c:v>2.9054000000017068</c:v>
                </c:pt>
                <c:pt idx="35055">
                  <c:v>2.9055000000017071</c:v>
                </c:pt>
                <c:pt idx="35056">
                  <c:v>2.9056000000017073</c:v>
                </c:pt>
                <c:pt idx="35057">
                  <c:v>2.9057000000017075</c:v>
                </c:pt>
                <c:pt idx="35058">
                  <c:v>2.9058000000017077</c:v>
                </c:pt>
                <c:pt idx="35059">
                  <c:v>2.9059000000017079</c:v>
                </c:pt>
                <c:pt idx="35060">
                  <c:v>2.9060000000017081</c:v>
                </c:pt>
                <c:pt idx="35061">
                  <c:v>2.9061000000017083</c:v>
                </c:pt>
                <c:pt idx="35062">
                  <c:v>2.9062000000017085</c:v>
                </c:pt>
                <c:pt idx="35063">
                  <c:v>2.9063000000017087</c:v>
                </c:pt>
                <c:pt idx="35064">
                  <c:v>2.9064000000017089</c:v>
                </c:pt>
                <c:pt idx="35065">
                  <c:v>2.9065000000017092</c:v>
                </c:pt>
                <c:pt idx="35066">
                  <c:v>2.9066000000017094</c:v>
                </c:pt>
                <c:pt idx="35067">
                  <c:v>2.9067000000017096</c:v>
                </c:pt>
                <c:pt idx="35068">
                  <c:v>2.9068000000017098</c:v>
                </c:pt>
                <c:pt idx="35069">
                  <c:v>2.90690000000171</c:v>
                </c:pt>
                <c:pt idx="35070">
                  <c:v>2.9070000000017102</c:v>
                </c:pt>
                <c:pt idx="35071">
                  <c:v>2.9071000000017104</c:v>
                </c:pt>
                <c:pt idx="35072">
                  <c:v>2.9072000000017106</c:v>
                </c:pt>
                <c:pt idx="35073">
                  <c:v>2.9073000000017108</c:v>
                </c:pt>
                <c:pt idx="35074">
                  <c:v>2.9074000000017111</c:v>
                </c:pt>
                <c:pt idx="35075">
                  <c:v>2.9075000000017113</c:v>
                </c:pt>
                <c:pt idx="35076">
                  <c:v>2.9076000000017115</c:v>
                </c:pt>
                <c:pt idx="35077">
                  <c:v>2.9077000000017117</c:v>
                </c:pt>
                <c:pt idx="35078">
                  <c:v>2.9078000000017119</c:v>
                </c:pt>
                <c:pt idx="35079">
                  <c:v>2.9079000000017121</c:v>
                </c:pt>
                <c:pt idx="35080">
                  <c:v>2.9080000000017123</c:v>
                </c:pt>
                <c:pt idx="35081">
                  <c:v>2.9081000000017125</c:v>
                </c:pt>
                <c:pt idx="35082">
                  <c:v>2.9082000000017127</c:v>
                </c:pt>
                <c:pt idx="35083">
                  <c:v>2.908300000001713</c:v>
                </c:pt>
                <c:pt idx="35084">
                  <c:v>2.9084000000017132</c:v>
                </c:pt>
                <c:pt idx="35085">
                  <c:v>2.9085000000017134</c:v>
                </c:pt>
                <c:pt idx="35086">
                  <c:v>2.9086000000017136</c:v>
                </c:pt>
                <c:pt idx="35087">
                  <c:v>2.9087000000017138</c:v>
                </c:pt>
                <c:pt idx="35088">
                  <c:v>2.908800000001714</c:v>
                </c:pt>
                <c:pt idx="35089">
                  <c:v>2.9089000000017142</c:v>
                </c:pt>
                <c:pt idx="35090">
                  <c:v>2.9090000000017144</c:v>
                </c:pt>
                <c:pt idx="35091">
                  <c:v>2.9091000000017146</c:v>
                </c:pt>
                <c:pt idx="35092">
                  <c:v>2.9092000000017149</c:v>
                </c:pt>
                <c:pt idx="35093">
                  <c:v>2.9093000000017151</c:v>
                </c:pt>
                <c:pt idx="35094">
                  <c:v>2.9094000000017153</c:v>
                </c:pt>
                <c:pt idx="35095">
                  <c:v>2.9095000000017155</c:v>
                </c:pt>
                <c:pt idx="35096">
                  <c:v>2.9096000000017157</c:v>
                </c:pt>
                <c:pt idx="35097">
                  <c:v>2.9097000000017159</c:v>
                </c:pt>
                <c:pt idx="35098">
                  <c:v>2.9098000000017161</c:v>
                </c:pt>
                <c:pt idx="35099">
                  <c:v>2.9099000000017163</c:v>
                </c:pt>
                <c:pt idx="35100">
                  <c:v>2.9100000000017165</c:v>
                </c:pt>
                <c:pt idx="35101">
                  <c:v>2.9101000000017168</c:v>
                </c:pt>
                <c:pt idx="35102">
                  <c:v>2.910200000001717</c:v>
                </c:pt>
                <c:pt idx="35103">
                  <c:v>2.9103000000017172</c:v>
                </c:pt>
                <c:pt idx="35104">
                  <c:v>2.9104000000017174</c:v>
                </c:pt>
                <c:pt idx="35105">
                  <c:v>2.9105000000017176</c:v>
                </c:pt>
                <c:pt idx="35106">
                  <c:v>2.9106000000017178</c:v>
                </c:pt>
                <c:pt idx="35107">
                  <c:v>2.910700000001718</c:v>
                </c:pt>
                <c:pt idx="35108">
                  <c:v>2.9108000000017182</c:v>
                </c:pt>
                <c:pt idx="35109">
                  <c:v>2.9109000000017184</c:v>
                </c:pt>
                <c:pt idx="35110">
                  <c:v>2.9110000000017187</c:v>
                </c:pt>
                <c:pt idx="35111">
                  <c:v>2.9111000000017189</c:v>
                </c:pt>
                <c:pt idx="35112">
                  <c:v>2.9112000000017191</c:v>
                </c:pt>
                <c:pt idx="35113">
                  <c:v>2.9113000000017193</c:v>
                </c:pt>
                <c:pt idx="35114">
                  <c:v>2.9114000000017195</c:v>
                </c:pt>
                <c:pt idx="35115">
                  <c:v>2.9115000000017197</c:v>
                </c:pt>
                <c:pt idx="35116">
                  <c:v>2.9116000000017199</c:v>
                </c:pt>
                <c:pt idx="35117">
                  <c:v>2.9117000000017201</c:v>
                </c:pt>
                <c:pt idx="35118">
                  <c:v>2.9118000000017203</c:v>
                </c:pt>
                <c:pt idx="35119">
                  <c:v>2.9119000000017206</c:v>
                </c:pt>
                <c:pt idx="35120">
                  <c:v>2.9120000000017208</c:v>
                </c:pt>
                <c:pt idx="35121">
                  <c:v>2.912100000001721</c:v>
                </c:pt>
                <c:pt idx="35122">
                  <c:v>2.9122000000017212</c:v>
                </c:pt>
                <c:pt idx="35123">
                  <c:v>2.9123000000017214</c:v>
                </c:pt>
                <c:pt idx="35124">
                  <c:v>2.9124000000017216</c:v>
                </c:pt>
                <c:pt idx="35125">
                  <c:v>2.9125000000017218</c:v>
                </c:pt>
                <c:pt idx="35126">
                  <c:v>2.912600000001722</c:v>
                </c:pt>
                <c:pt idx="35127">
                  <c:v>2.9127000000017222</c:v>
                </c:pt>
                <c:pt idx="35128">
                  <c:v>2.9128000000017225</c:v>
                </c:pt>
                <c:pt idx="35129">
                  <c:v>2.9129000000017227</c:v>
                </c:pt>
                <c:pt idx="35130">
                  <c:v>2.9130000000017229</c:v>
                </c:pt>
                <c:pt idx="35131">
                  <c:v>2.9131000000017231</c:v>
                </c:pt>
                <c:pt idx="35132">
                  <c:v>2.9132000000017233</c:v>
                </c:pt>
                <c:pt idx="35133">
                  <c:v>2.9133000000017235</c:v>
                </c:pt>
                <c:pt idx="35134">
                  <c:v>2.9134000000017237</c:v>
                </c:pt>
                <c:pt idx="35135">
                  <c:v>2.9135000000017239</c:v>
                </c:pt>
                <c:pt idx="35136">
                  <c:v>2.9136000000017241</c:v>
                </c:pt>
                <c:pt idx="35137">
                  <c:v>2.9137000000017244</c:v>
                </c:pt>
                <c:pt idx="35138">
                  <c:v>2.9138000000017246</c:v>
                </c:pt>
                <c:pt idx="35139">
                  <c:v>2.9139000000017248</c:v>
                </c:pt>
                <c:pt idx="35140">
                  <c:v>2.914000000001725</c:v>
                </c:pt>
                <c:pt idx="35141">
                  <c:v>2.9141000000017252</c:v>
                </c:pt>
                <c:pt idx="35142">
                  <c:v>2.9142000000017254</c:v>
                </c:pt>
                <c:pt idx="35143">
                  <c:v>2.9143000000017256</c:v>
                </c:pt>
                <c:pt idx="35144">
                  <c:v>2.9144000000017258</c:v>
                </c:pt>
                <c:pt idx="35145">
                  <c:v>2.914500000001726</c:v>
                </c:pt>
                <c:pt idx="35146">
                  <c:v>2.9146000000017263</c:v>
                </c:pt>
                <c:pt idx="35147">
                  <c:v>2.9147000000017265</c:v>
                </c:pt>
                <c:pt idx="35148">
                  <c:v>2.9148000000017267</c:v>
                </c:pt>
                <c:pt idx="35149">
                  <c:v>2.9149000000017269</c:v>
                </c:pt>
                <c:pt idx="35150">
                  <c:v>2.9150000000017271</c:v>
                </c:pt>
                <c:pt idx="35151">
                  <c:v>2.9151000000017273</c:v>
                </c:pt>
                <c:pt idx="35152">
                  <c:v>2.9152000000017275</c:v>
                </c:pt>
                <c:pt idx="35153">
                  <c:v>2.9153000000017277</c:v>
                </c:pt>
                <c:pt idx="35154">
                  <c:v>2.9154000000017279</c:v>
                </c:pt>
                <c:pt idx="35155">
                  <c:v>2.9155000000017282</c:v>
                </c:pt>
                <c:pt idx="35156">
                  <c:v>2.9156000000017284</c:v>
                </c:pt>
                <c:pt idx="35157">
                  <c:v>2.9157000000017286</c:v>
                </c:pt>
                <c:pt idx="35158">
                  <c:v>2.9158000000017288</c:v>
                </c:pt>
                <c:pt idx="35159">
                  <c:v>2.915900000001729</c:v>
                </c:pt>
                <c:pt idx="35160">
                  <c:v>2.9160000000017292</c:v>
                </c:pt>
                <c:pt idx="35161">
                  <c:v>2.9161000000017294</c:v>
                </c:pt>
                <c:pt idx="35162">
                  <c:v>2.9162000000017296</c:v>
                </c:pt>
                <c:pt idx="35163">
                  <c:v>2.9163000000017298</c:v>
                </c:pt>
                <c:pt idx="35164">
                  <c:v>2.9164000000017301</c:v>
                </c:pt>
                <c:pt idx="35165">
                  <c:v>2.9165000000017303</c:v>
                </c:pt>
                <c:pt idx="35166">
                  <c:v>2.9166000000017305</c:v>
                </c:pt>
                <c:pt idx="35167">
                  <c:v>2.9167000000017307</c:v>
                </c:pt>
                <c:pt idx="35168">
                  <c:v>2.9168000000017309</c:v>
                </c:pt>
                <c:pt idx="35169">
                  <c:v>2.9169000000017311</c:v>
                </c:pt>
                <c:pt idx="35170">
                  <c:v>2.9170000000017313</c:v>
                </c:pt>
                <c:pt idx="35171">
                  <c:v>2.9171000000017315</c:v>
                </c:pt>
                <c:pt idx="35172">
                  <c:v>2.9172000000017317</c:v>
                </c:pt>
                <c:pt idx="35173">
                  <c:v>2.917300000001732</c:v>
                </c:pt>
                <c:pt idx="35174">
                  <c:v>2.9174000000017322</c:v>
                </c:pt>
                <c:pt idx="35175">
                  <c:v>2.9175000000017324</c:v>
                </c:pt>
                <c:pt idx="35176">
                  <c:v>2.9176000000017326</c:v>
                </c:pt>
                <c:pt idx="35177">
                  <c:v>2.9177000000017328</c:v>
                </c:pt>
                <c:pt idx="35178">
                  <c:v>2.917800000001733</c:v>
                </c:pt>
                <c:pt idx="35179">
                  <c:v>2.9179000000017332</c:v>
                </c:pt>
                <c:pt idx="35180">
                  <c:v>2.9180000000017334</c:v>
                </c:pt>
                <c:pt idx="35181">
                  <c:v>2.9181000000017336</c:v>
                </c:pt>
                <c:pt idx="35182">
                  <c:v>2.9182000000017339</c:v>
                </c:pt>
                <c:pt idx="35183">
                  <c:v>2.9183000000017341</c:v>
                </c:pt>
                <c:pt idx="35184">
                  <c:v>2.9184000000017343</c:v>
                </c:pt>
                <c:pt idx="35185">
                  <c:v>2.9185000000017345</c:v>
                </c:pt>
                <c:pt idx="35186">
                  <c:v>2.9186000000017347</c:v>
                </c:pt>
                <c:pt idx="35187">
                  <c:v>2.9187000000017349</c:v>
                </c:pt>
                <c:pt idx="35188">
                  <c:v>2.9188000000017351</c:v>
                </c:pt>
                <c:pt idx="35189">
                  <c:v>2.9189000000017353</c:v>
                </c:pt>
                <c:pt idx="35190">
                  <c:v>2.9190000000017355</c:v>
                </c:pt>
                <c:pt idx="35191">
                  <c:v>2.9191000000017358</c:v>
                </c:pt>
                <c:pt idx="35192">
                  <c:v>2.919200000001736</c:v>
                </c:pt>
                <c:pt idx="35193">
                  <c:v>2.9193000000017362</c:v>
                </c:pt>
                <c:pt idx="35194">
                  <c:v>2.9194000000017364</c:v>
                </c:pt>
                <c:pt idx="35195">
                  <c:v>2.9195000000017366</c:v>
                </c:pt>
                <c:pt idx="35196">
                  <c:v>2.9196000000017368</c:v>
                </c:pt>
                <c:pt idx="35197">
                  <c:v>2.919700000001737</c:v>
                </c:pt>
                <c:pt idx="35198">
                  <c:v>2.9198000000017372</c:v>
                </c:pt>
                <c:pt idx="35199">
                  <c:v>2.9199000000017374</c:v>
                </c:pt>
                <c:pt idx="35200">
                  <c:v>2.9200000000017377</c:v>
                </c:pt>
                <c:pt idx="35201">
                  <c:v>2.9201000000017379</c:v>
                </c:pt>
                <c:pt idx="35202">
                  <c:v>2.9202000000017381</c:v>
                </c:pt>
                <c:pt idx="35203">
                  <c:v>2.9203000000017383</c:v>
                </c:pt>
                <c:pt idx="35204">
                  <c:v>2.9204000000017385</c:v>
                </c:pt>
                <c:pt idx="35205">
                  <c:v>2.9205000000017387</c:v>
                </c:pt>
                <c:pt idx="35206">
                  <c:v>2.9206000000017389</c:v>
                </c:pt>
                <c:pt idx="35207">
                  <c:v>2.9207000000017391</c:v>
                </c:pt>
                <c:pt idx="35208">
                  <c:v>2.9208000000017393</c:v>
                </c:pt>
                <c:pt idx="35209">
                  <c:v>2.9209000000017395</c:v>
                </c:pt>
                <c:pt idx="35210">
                  <c:v>2.9210000000017398</c:v>
                </c:pt>
                <c:pt idx="35211">
                  <c:v>2.92110000000174</c:v>
                </c:pt>
                <c:pt idx="35212">
                  <c:v>2.9212000000017402</c:v>
                </c:pt>
                <c:pt idx="35213">
                  <c:v>2.9213000000017404</c:v>
                </c:pt>
                <c:pt idx="35214">
                  <c:v>2.9214000000017406</c:v>
                </c:pt>
                <c:pt idx="35215">
                  <c:v>2.9215000000017408</c:v>
                </c:pt>
                <c:pt idx="35216">
                  <c:v>2.921600000001741</c:v>
                </c:pt>
                <c:pt idx="35217">
                  <c:v>2.9217000000017412</c:v>
                </c:pt>
                <c:pt idx="35218">
                  <c:v>2.9218000000017414</c:v>
                </c:pt>
                <c:pt idx="35219">
                  <c:v>2.9219000000017417</c:v>
                </c:pt>
                <c:pt idx="35220">
                  <c:v>2.9220000000017419</c:v>
                </c:pt>
                <c:pt idx="35221">
                  <c:v>2.9221000000017421</c:v>
                </c:pt>
                <c:pt idx="35222">
                  <c:v>2.9222000000017423</c:v>
                </c:pt>
                <c:pt idx="35223">
                  <c:v>2.9223000000017425</c:v>
                </c:pt>
                <c:pt idx="35224">
                  <c:v>2.9224000000017427</c:v>
                </c:pt>
                <c:pt idx="35225">
                  <c:v>2.9225000000017429</c:v>
                </c:pt>
                <c:pt idx="35226">
                  <c:v>2.9226000000017431</c:v>
                </c:pt>
                <c:pt idx="35227">
                  <c:v>2.9227000000017433</c:v>
                </c:pt>
                <c:pt idx="35228">
                  <c:v>2.9228000000017436</c:v>
                </c:pt>
                <c:pt idx="35229">
                  <c:v>2.9229000000017438</c:v>
                </c:pt>
                <c:pt idx="35230">
                  <c:v>2.923000000001744</c:v>
                </c:pt>
                <c:pt idx="35231">
                  <c:v>2.9231000000017442</c:v>
                </c:pt>
                <c:pt idx="35232">
                  <c:v>2.9232000000017444</c:v>
                </c:pt>
                <c:pt idx="35233">
                  <c:v>2.9233000000017446</c:v>
                </c:pt>
                <c:pt idx="35234">
                  <c:v>2.9234000000017448</c:v>
                </c:pt>
                <c:pt idx="35235">
                  <c:v>2.923500000001745</c:v>
                </c:pt>
                <c:pt idx="35236">
                  <c:v>2.9236000000017452</c:v>
                </c:pt>
                <c:pt idx="35237">
                  <c:v>2.9237000000017455</c:v>
                </c:pt>
                <c:pt idx="35238">
                  <c:v>2.9238000000017457</c:v>
                </c:pt>
                <c:pt idx="35239">
                  <c:v>2.9239000000017459</c:v>
                </c:pt>
                <c:pt idx="35240">
                  <c:v>2.9240000000017461</c:v>
                </c:pt>
                <c:pt idx="35241">
                  <c:v>2.9241000000017463</c:v>
                </c:pt>
                <c:pt idx="35242">
                  <c:v>2.9242000000017465</c:v>
                </c:pt>
                <c:pt idx="35243">
                  <c:v>2.9243000000017467</c:v>
                </c:pt>
                <c:pt idx="35244">
                  <c:v>2.9244000000017469</c:v>
                </c:pt>
                <c:pt idx="35245">
                  <c:v>2.9245000000017471</c:v>
                </c:pt>
                <c:pt idx="35246">
                  <c:v>2.9246000000017474</c:v>
                </c:pt>
                <c:pt idx="35247">
                  <c:v>2.9247000000017476</c:v>
                </c:pt>
                <c:pt idx="35248">
                  <c:v>2.9248000000017478</c:v>
                </c:pt>
                <c:pt idx="35249">
                  <c:v>2.924900000001748</c:v>
                </c:pt>
                <c:pt idx="35250">
                  <c:v>2.9250000000017482</c:v>
                </c:pt>
                <c:pt idx="35251">
                  <c:v>2.9251000000017484</c:v>
                </c:pt>
                <c:pt idx="35252">
                  <c:v>2.9252000000017486</c:v>
                </c:pt>
                <c:pt idx="35253">
                  <c:v>2.9253000000017488</c:v>
                </c:pt>
                <c:pt idx="35254">
                  <c:v>2.925400000001749</c:v>
                </c:pt>
                <c:pt idx="35255">
                  <c:v>2.9255000000017493</c:v>
                </c:pt>
                <c:pt idx="35256">
                  <c:v>2.9256000000017495</c:v>
                </c:pt>
                <c:pt idx="35257">
                  <c:v>2.9257000000017497</c:v>
                </c:pt>
                <c:pt idx="35258">
                  <c:v>2.9258000000017499</c:v>
                </c:pt>
                <c:pt idx="35259">
                  <c:v>2.9259000000017501</c:v>
                </c:pt>
                <c:pt idx="35260">
                  <c:v>2.9260000000017503</c:v>
                </c:pt>
                <c:pt idx="35261">
                  <c:v>2.9261000000017505</c:v>
                </c:pt>
                <c:pt idx="35262">
                  <c:v>2.9262000000017507</c:v>
                </c:pt>
                <c:pt idx="35263">
                  <c:v>2.9263000000017509</c:v>
                </c:pt>
                <c:pt idx="35264">
                  <c:v>2.9264000000017512</c:v>
                </c:pt>
                <c:pt idx="35265">
                  <c:v>2.9265000000017514</c:v>
                </c:pt>
                <c:pt idx="35266">
                  <c:v>2.9266000000017516</c:v>
                </c:pt>
                <c:pt idx="35267">
                  <c:v>2.9267000000017518</c:v>
                </c:pt>
                <c:pt idx="35268">
                  <c:v>2.926800000001752</c:v>
                </c:pt>
                <c:pt idx="35269">
                  <c:v>2.9269000000017522</c:v>
                </c:pt>
                <c:pt idx="35270">
                  <c:v>2.9270000000017524</c:v>
                </c:pt>
                <c:pt idx="35271">
                  <c:v>2.9271000000017526</c:v>
                </c:pt>
                <c:pt idx="35272">
                  <c:v>2.9272000000017528</c:v>
                </c:pt>
                <c:pt idx="35273">
                  <c:v>2.9273000000017531</c:v>
                </c:pt>
                <c:pt idx="35274">
                  <c:v>2.9274000000017533</c:v>
                </c:pt>
                <c:pt idx="35275">
                  <c:v>2.9275000000017535</c:v>
                </c:pt>
                <c:pt idx="35276">
                  <c:v>2.9276000000017537</c:v>
                </c:pt>
                <c:pt idx="35277">
                  <c:v>2.9277000000017539</c:v>
                </c:pt>
                <c:pt idx="35278">
                  <c:v>2.9278000000017541</c:v>
                </c:pt>
                <c:pt idx="35279">
                  <c:v>2.9279000000017543</c:v>
                </c:pt>
                <c:pt idx="35280">
                  <c:v>2.9280000000017545</c:v>
                </c:pt>
                <c:pt idx="35281">
                  <c:v>2.9281000000017547</c:v>
                </c:pt>
                <c:pt idx="35282">
                  <c:v>2.928200000001755</c:v>
                </c:pt>
                <c:pt idx="35283">
                  <c:v>2.9283000000017552</c:v>
                </c:pt>
                <c:pt idx="35284">
                  <c:v>2.9284000000017554</c:v>
                </c:pt>
                <c:pt idx="35285">
                  <c:v>2.9285000000017556</c:v>
                </c:pt>
                <c:pt idx="35286">
                  <c:v>2.9286000000017558</c:v>
                </c:pt>
                <c:pt idx="35287">
                  <c:v>2.928700000001756</c:v>
                </c:pt>
                <c:pt idx="35288">
                  <c:v>2.9288000000017562</c:v>
                </c:pt>
                <c:pt idx="35289">
                  <c:v>2.9289000000017564</c:v>
                </c:pt>
                <c:pt idx="35290">
                  <c:v>2.9290000000017566</c:v>
                </c:pt>
                <c:pt idx="35291">
                  <c:v>2.9291000000017569</c:v>
                </c:pt>
                <c:pt idx="35292">
                  <c:v>2.9292000000017571</c:v>
                </c:pt>
                <c:pt idx="35293">
                  <c:v>2.9293000000017573</c:v>
                </c:pt>
                <c:pt idx="35294">
                  <c:v>2.9294000000017575</c:v>
                </c:pt>
                <c:pt idx="35295">
                  <c:v>2.9295000000017577</c:v>
                </c:pt>
                <c:pt idx="35296">
                  <c:v>2.9296000000017579</c:v>
                </c:pt>
                <c:pt idx="35297">
                  <c:v>2.9297000000017581</c:v>
                </c:pt>
                <c:pt idx="35298">
                  <c:v>2.9298000000017583</c:v>
                </c:pt>
                <c:pt idx="35299">
                  <c:v>2.9299000000017585</c:v>
                </c:pt>
                <c:pt idx="35300">
                  <c:v>2.9300000000017588</c:v>
                </c:pt>
                <c:pt idx="35301">
                  <c:v>2.930100000001759</c:v>
                </c:pt>
                <c:pt idx="35302">
                  <c:v>2.9302000000017592</c:v>
                </c:pt>
                <c:pt idx="35303">
                  <c:v>2.9303000000017594</c:v>
                </c:pt>
                <c:pt idx="35304">
                  <c:v>2.9304000000017596</c:v>
                </c:pt>
                <c:pt idx="35305">
                  <c:v>2.9305000000017598</c:v>
                </c:pt>
                <c:pt idx="35306">
                  <c:v>2.93060000000176</c:v>
                </c:pt>
                <c:pt idx="35307">
                  <c:v>2.9307000000017602</c:v>
                </c:pt>
                <c:pt idx="35308">
                  <c:v>2.9308000000017604</c:v>
                </c:pt>
                <c:pt idx="35309">
                  <c:v>2.9309000000017607</c:v>
                </c:pt>
                <c:pt idx="35310">
                  <c:v>2.9310000000017609</c:v>
                </c:pt>
                <c:pt idx="35311">
                  <c:v>2.9311000000017611</c:v>
                </c:pt>
                <c:pt idx="35312">
                  <c:v>2.9312000000017613</c:v>
                </c:pt>
                <c:pt idx="35313">
                  <c:v>2.9313000000017615</c:v>
                </c:pt>
                <c:pt idx="35314">
                  <c:v>2.9314000000017617</c:v>
                </c:pt>
                <c:pt idx="35315">
                  <c:v>2.9315000000017619</c:v>
                </c:pt>
                <c:pt idx="35316">
                  <c:v>2.9316000000017621</c:v>
                </c:pt>
                <c:pt idx="35317">
                  <c:v>2.9317000000017623</c:v>
                </c:pt>
                <c:pt idx="35318">
                  <c:v>2.9318000000017626</c:v>
                </c:pt>
                <c:pt idx="35319">
                  <c:v>2.9319000000017628</c:v>
                </c:pt>
                <c:pt idx="35320">
                  <c:v>2.932000000001763</c:v>
                </c:pt>
                <c:pt idx="35321">
                  <c:v>2.9321000000017632</c:v>
                </c:pt>
                <c:pt idx="35322">
                  <c:v>2.9322000000017634</c:v>
                </c:pt>
                <c:pt idx="35323">
                  <c:v>2.9323000000017636</c:v>
                </c:pt>
                <c:pt idx="35324">
                  <c:v>2.9324000000017638</c:v>
                </c:pt>
                <c:pt idx="35325">
                  <c:v>2.932500000001764</c:v>
                </c:pt>
                <c:pt idx="35326">
                  <c:v>2.9326000000017642</c:v>
                </c:pt>
                <c:pt idx="35327">
                  <c:v>2.9327000000017645</c:v>
                </c:pt>
                <c:pt idx="35328">
                  <c:v>2.9328000000017647</c:v>
                </c:pt>
                <c:pt idx="35329">
                  <c:v>2.9329000000017649</c:v>
                </c:pt>
                <c:pt idx="35330">
                  <c:v>2.9330000000017651</c:v>
                </c:pt>
                <c:pt idx="35331">
                  <c:v>2.9331000000017653</c:v>
                </c:pt>
                <c:pt idx="35332">
                  <c:v>2.9332000000017655</c:v>
                </c:pt>
                <c:pt idx="35333">
                  <c:v>2.9333000000017657</c:v>
                </c:pt>
                <c:pt idx="35334">
                  <c:v>2.9334000000017659</c:v>
                </c:pt>
                <c:pt idx="35335">
                  <c:v>2.9335000000017661</c:v>
                </c:pt>
                <c:pt idx="35336">
                  <c:v>2.9336000000017664</c:v>
                </c:pt>
                <c:pt idx="35337">
                  <c:v>2.9337000000017666</c:v>
                </c:pt>
                <c:pt idx="35338">
                  <c:v>2.9338000000017668</c:v>
                </c:pt>
                <c:pt idx="35339">
                  <c:v>2.933900000001767</c:v>
                </c:pt>
                <c:pt idx="35340">
                  <c:v>2.9340000000017672</c:v>
                </c:pt>
                <c:pt idx="35341">
                  <c:v>2.9341000000017674</c:v>
                </c:pt>
                <c:pt idx="35342">
                  <c:v>2.9342000000017676</c:v>
                </c:pt>
                <c:pt idx="35343">
                  <c:v>2.9343000000017678</c:v>
                </c:pt>
                <c:pt idx="35344">
                  <c:v>2.934400000001768</c:v>
                </c:pt>
                <c:pt idx="35345">
                  <c:v>2.9345000000017682</c:v>
                </c:pt>
                <c:pt idx="35346">
                  <c:v>2.9346000000017685</c:v>
                </c:pt>
                <c:pt idx="35347">
                  <c:v>2.9347000000017687</c:v>
                </c:pt>
                <c:pt idx="35348">
                  <c:v>2.9348000000017689</c:v>
                </c:pt>
                <c:pt idx="35349">
                  <c:v>2.9349000000017691</c:v>
                </c:pt>
                <c:pt idx="35350">
                  <c:v>2.9350000000017693</c:v>
                </c:pt>
                <c:pt idx="35351">
                  <c:v>2.9351000000017695</c:v>
                </c:pt>
                <c:pt idx="35352">
                  <c:v>2.9352000000017697</c:v>
                </c:pt>
                <c:pt idx="35353">
                  <c:v>2.9353000000017699</c:v>
                </c:pt>
                <c:pt idx="35354">
                  <c:v>2.9354000000017701</c:v>
                </c:pt>
                <c:pt idx="35355">
                  <c:v>2.9355000000017704</c:v>
                </c:pt>
                <c:pt idx="35356">
                  <c:v>2.9356000000017706</c:v>
                </c:pt>
                <c:pt idx="35357">
                  <c:v>2.9357000000017708</c:v>
                </c:pt>
                <c:pt idx="35358">
                  <c:v>2.935800000001771</c:v>
                </c:pt>
                <c:pt idx="35359">
                  <c:v>2.9359000000017712</c:v>
                </c:pt>
                <c:pt idx="35360">
                  <c:v>2.9360000000017714</c:v>
                </c:pt>
                <c:pt idx="35361">
                  <c:v>2.9361000000017716</c:v>
                </c:pt>
                <c:pt idx="35362">
                  <c:v>2.9362000000017718</c:v>
                </c:pt>
                <c:pt idx="35363">
                  <c:v>2.936300000001772</c:v>
                </c:pt>
                <c:pt idx="35364">
                  <c:v>2.9364000000017723</c:v>
                </c:pt>
                <c:pt idx="35365">
                  <c:v>2.9365000000017725</c:v>
                </c:pt>
                <c:pt idx="35366">
                  <c:v>2.9366000000017727</c:v>
                </c:pt>
                <c:pt idx="35367">
                  <c:v>2.9367000000017729</c:v>
                </c:pt>
                <c:pt idx="35368">
                  <c:v>2.9368000000017731</c:v>
                </c:pt>
                <c:pt idx="35369">
                  <c:v>2.9369000000017733</c:v>
                </c:pt>
                <c:pt idx="35370">
                  <c:v>2.9370000000017735</c:v>
                </c:pt>
                <c:pt idx="35371">
                  <c:v>2.9371000000017737</c:v>
                </c:pt>
                <c:pt idx="35372">
                  <c:v>2.9372000000017739</c:v>
                </c:pt>
                <c:pt idx="35373">
                  <c:v>2.9373000000017742</c:v>
                </c:pt>
                <c:pt idx="35374">
                  <c:v>2.9374000000017744</c:v>
                </c:pt>
                <c:pt idx="35375">
                  <c:v>2.9375000000017746</c:v>
                </c:pt>
                <c:pt idx="35376">
                  <c:v>2.9376000000017748</c:v>
                </c:pt>
                <c:pt idx="35377">
                  <c:v>2.937700000001775</c:v>
                </c:pt>
                <c:pt idx="35378">
                  <c:v>2.9378000000017752</c:v>
                </c:pt>
                <c:pt idx="35379">
                  <c:v>2.9379000000017754</c:v>
                </c:pt>
                <c:pt idx="35380">
                  <c:v>2.9380000000017756</c:v>
                </c:pt>
                <c:pt idx="35381">
                  <c:v>2.9381000000017758</c:v>
                </c:pt>
                <c:pt idx="35382">
                  <c:v>2.9382000000017761</c:v>
                </c:pt>
                <c:pt idx="35383">
                  <c:v>2.9383000000017763</c:v>
                </c:pt>
                <c:pt idx="35384">
                  <c:v>2.9384000000017765</c:v>
                </c:pt>
                <c:pt idx="35385">
                  <c:v>2.9385000000017767</c:v>
                </c:pt>
                <c:pt idx="35386">
                  <c:v>2.9386000000017769</c:v>
                </c:pt>
                <c:pt idx="35387">
                  <c:v>2.9387000000017771</c:v>
                </c:pt>
                <c:pt idx="35388">
                  <c:v>2.9388000000017773</c:v>
                </c:pt>
                <c:pt idx="35389">
                  <c:v>2.9389000000017775</c:v>
                </c:pt>
                <c:pt idx="35390">
                  <c:v>2.9390000000017777</c:v>
                </c:pt>
                <c:pt idx="35391">
                  <c:v>2.939100000001778</c:v>
                </c:pt>
                <c:pt idx="35392">
                  <c:v>2.9392000000017782</c:v>
                </c:pt>
                <c:pt idx="35393">
                  <c:v>2.9393000000017784</c:v>
                </c:pt>
                <c:pt idx="35394">
                  <c:v>2.9394000000017786</c:v>
                </c:pt>
                <c:pt idx="35395">
                  <c:v>2.9395000000017788</c:v>
                </c:pt>
                <c:pt idx="35396">
                  <c:v>2.939600000001779</c:v>
                </c:pt>
                <c:pt idx="35397">
                  <c:v>2.9397000000017792</c:v>
                </c:pt>
                <c:pt idx="35398">
                  <c:v>2.9398000000017794</c:v>
                </c:pt>
                <c:pt idx="35399">
                  <c:v>2.9399000000017796</c:v>
                </c:pt>
                <c:pt idx="35400">
                  <c:v>2.9400000000017799</c:v>
                </c:pt>
                <c:pt idx="35401">
                  <c:v>2.9401000000017801</c:v>
                </c:pt>
                <c:pt idx="35402">
                  <c:v>2.9402000000017803</c:v>
                </c:pt>
                <c:pt idx="35403">
                  <c:v>2.9403000000017805</c:v>
                </c:pt>
                <c:pt idx="35404">
                  <c:v>2.9404000000017807</c:v>
                </c:pt>
                <c:pt idx="35405">
                  <c:v>2.9405000000017809</c:v>
                </c:pt>
                <c:pt idx="35406">
                  <c:v>2.9406000000017811</c:v>
                </c:pt>
                <c:pt idx="35407">
                  <c:v>2.9407000000017813</c:v>
                </c:pt>
                <c:pt idx="35408">
                  <c:v>2.9408000000017815</c:v>
                </c:pt>
                <c:pt idx="35409">
                  <c:v>2.9409000000017818</c:v>
                </c:pt>
                <c:pt idx="35410">
                  <c:v>2.941000000001782</c:v>
                </c:pt>
                <c:pt idx="35411">
                  <c:v>2.9411000000017822</c:v>
                </c:pt>
                <c:pt idx="35412">
                  <c:v>2.9412000000017824</c:v>
                </c:pt>
                <c:pt idx="35413">
                  <c:v>2.9413000000017826</c:v>
                </c:pt>
                <c:pt idx="35414">
                  <c:v>2.9414000000017828</c:v>
                </c:pt>
                <c:pt idx="35415">
                  <c:v>2.941500000001783</c:v>
                </c:pt>
                <c:pt idx="35416">
                  <c:v>2.9416000000017832</c:v>
                </c:pt>
                <c:pt idx="35417">
                  <c:v>2.9417000000017834</c:v>
                </c:pt>
                <c:pt idx="35418">
                  <c:v>2.9418000000017837</c:v>
                </c:pt>
                <c:pt idx="35419">
                  <c:v>2.9419000000017839</c:v>
                </c:pt>
                <c:pt idx="35420">
                  <c:v>2.9420000000017841</c:v>
                </c:pt>
                <c:pt idx="35421">
                  <c:v>2.9421000000017843</c:v>
                </c:pt>
                <c:pt idx="35422">
                  <c:v>2.9422000000017845</c:v>
                </c:pt>
                <c:pt idx="35423">
                  <c:v>2.9423000000017847</c:v>
                </c:pt>
                <c:pt idx="35424">
                  <c:v>2.9424000000017849</c:v>
                </c:pt>
                <c:pt idx="35425">
                  <c:v>2.9425000000017851</c:v>
                </c:pt>
                <c:pt idx="35426">
                  <c:v>2.9426000000017853</c:v>
                </c:pt>
                <c:pt idx="35427">
                  <c:v>2.9427000000017856</c:v>
                </c:pt>
                <c:pt idx="35428">
                  <c:v>2.9428000000017858</c:v>
                </c:pt>
                <c:pt idx="35429">
                  <c:v>2.942900000001786</c:v>
                </c:pt>
                <c:pt idx="35430">
                  <c:v>2.9430000000017862</c:v>
                </c:pt>
                <c:pt idx="35431">
                  <c:v>2.9431000000017864</c:v>
                </c:pt>
                <c:pt idx="35432">
                  <c:v>2.9432000000017866</c:v>
                </c:pt>
                <c:pt idx="35433">
                  <c:v>2.9433000000017868</c:v>
                </c:pt>
                <c:pt idx="35434">
                  <c:v>2.943400000001787</c:v>
                </c:pt>
                <c:pt idx="35435">
                  <c:v>2.9435000000017872</c:v>
                </c:pt>
                <c:pt idx="35436">
                  <c:v>2.9436000000017875</c:v>
                </c:pt>
                <c:pt idx="35437">
                  <c:v>2.9437000000017877</c:v>
                </c:pt>
                <c:pt idx="35438">
                  <c:v>2.9438000000017879</c:v>
                </c:pt>
                <c:pt idx="35439">
                  <c:v>2.9439000000017881</c:v>
                </c:pt>
                <c:pt idx="35440">
                  <c:v>2.9440000000017883</c:v>
                </c:pt>
                <c:pt idx="35441">
                  <c:v>2.9441000000017885</c:v>
                </c:pt>
                <c:pt idx="35442">
                  <c:v>2.9442000000017887</c:v>
                </c:pt>
                <c:pt idx="35443">
                  <c:v>2.9443000000017889</c:v>
                </c:pt>
                <c:pt idx="35444">
                  <c:v>2.9444000000017891</c:v>
                </c:pt>
                <c:pt idx="35445">
                  <c:v>2.9445000000017894</c:v>
                </c:pt>
                <c:pt idx="35446">
                  <c:v>2.9446000000017896</c:v>
                </c:pt>
                <c:pt idx="35447">
                  <c:v>2.9447000000017898</c:v>
                </c:pt>
                <c:pt idx="35448">
                  <c:v>2.94480000000179</c:v>
                </c:pt>
                <c:pt idx="35449">
                  <c:v>2.9449000000017902</c:v>
                </c:pt>
                <c:pt idx="35450">
                  <c:v>2.9450000000017904</c:v>
                </c:pt>
                <c:pt idx="35451">
                  <c:v>2.9451000000017906</c:v>
                </c:pt>
                <c:pt idx="35452">
                  <c:v>2.9452000000017908</c:v>
                </c:pt>
                <c:pt idx="35453">
                  <c:v>2.945300000001791</c:v>
                </c:pt>
                <c:pt idx="35454">
                  <c:v>2.9454000000017913</c:v>
                </c:pt>
                <c:pt idx="35455">
                  <c:v>2.9455000000017915</c:v>
                </c:pt>
                <c:pt idx="35456">
                  <c:v>2.9456000000017917</c:v>
                </c:pt>
                <c:pt idx="35457">
                  <c:v>2.9457000000017919</c:v>
                </c:pt>
                <c:pt idx="35458">
                  <c:v>2.9458000000017921</c:v>
                </c:pt>
                <c:pt idx="35459">
                  <c:v>2.9459000000017923</c:v>
                </c:pt>
                <c:pt idx="35460">
                  <c:v>2.9460000000017925</c:v>
                </c:pt>
                <c:pt idx="35461">
                  <c:v>2.9461000000017927</c:v>
                </c:pt>
                <c:pt idx="35462">
                  <c:v>2.9462000000017929</c:v>
                </c:pt>
                <c:pt idx="35463">
                  <c:v>2.9463000000017932</c:v>
                </c:pt>
                <c:pt idx="35464">
                  <c:v>2.9464000000017934</c:v>
                </c:pt>
                <c:pt idx="35465">
                  <c:v>2.9465000000017936</c:v>
                </c:pt>
                <c:pt idx="35466">
                  <c:v>2.9466000000017938</c:v>
                </c:pt>
                <c:pt idx="35467">
                  <c:v>2.946700000001794</c:v>
                </c:pt>
                <c:pt idx="35468">
                  <c:v>2.9468000000017942</c:v>
                </c:pt>
                <c:pt idx="35469">
                  <c:v>2.9469000000017944</c:v>
                </c:pt>
                <c:pt idx="35470">
                  <c:v>2.9470000000017946</c:v>
                </c:pt>
                <c:pt idx="35471">
                  <c:v>2.9471000000017948</c:v>
                </c:pt>
                <c:pt idx="35472">
                  <c:v>2.9472000000017951</c:v>
                </c:pt>
                <c:pt idx="35473">
                  <c:v>2.9473000000017953</c:v>
                </c:pt>
                <c:pt idx="35474">
                  <c:v>2.9474000000017955</c:v>
                </c:pt>
                <c:pt idx="35475">
                  <c:v>2.9475000000017957</c:v>
                </c:pt>
                <c:pt idx="35476">
                  <c:v>2.9476000000017959</c:v>
                </c:pt>
                <c:pt idx="35477">
                  <c:v>2.9477000000017961</c:v>
                </c:pt>
                <c:pt idx="35478">
                  <c:v>2.9478000000017963</c:v>
                </c:pt>
                <c:pt idx="35479">
                  <c:v>2.9479000000017965</c:v>
                </c:pt>
                <c:pt idx="35480">
                  <c:v>2.9480000000017967</c:v>
                </c:pt>
                <c:pt idx="35481">
                  <c:v>2.9481000000017969</c:v>
                </c:pt>
                <c:pt idx="35482">
                  <c:v>2.9482000000017972</c:v>
                </c:pt>
                <c:pt idx="35483">
                  <c:v>2.9483000000017974</c:v>
                </c:pt>
                <c:pt idx="35484">
                  <c:v>2.9484000000017976</c:v>
                </c:pt>
                <c:pt idx="35485">
                  <c:v>2.9485000000017978</c:v>
                </c:pt>
                <c:pt idx="35486">
                  <c:v>2.948600000001798</c:v>
                </c:pt>
                <c:pt idx="35487">
                  <c:v>2.9487000000017982</c:v>
                </c:pt>
                <c:pt idx="35488">
                  <c:v>2.9488000000017984</c:v>
                </c:pt>
                <c:pt idx="35489">
                  <c:v>2.9489000000017986</c:v>
                </c:pt>
                <c:pt idx="35490">
                  <c:v>2.9490000000017988</c:v>
                </c:pt>
                <c:pt idx="35491">
                  <c:v>2.9491000000017991</c:v>
                </c:pt>
                <c:pt idx="35492">
                  <c:v>2.9492000000017993</c:v>
                </c:pt>
                <c:pt idx="35493">
                  <c:v>2.9493000000017995</c:v>
                </c:pt>
                <c:pt idx="35494">
                  <c:v>2.9494000000017997</c:v>
                </c:pt>
                <c:pt idx="35495">
                  <c:v>2.9495000000017999</c:v>
                </c:pt>
                <c:pt idx="35496">
                  <c:v>2.9496000000018001</c:v>
                </c:pt>
                <c:pt idx="35497">
                  <c:v>2.9497000000018003</c:v>
                </c:pt>
                <c:pt idx="35498">
                  <c:v>2.9498000000018005</c:v>
                </c:pt>
                <c:pt idx="35499">
                  <c:v>2.9499000000018007</c:v>
                </c:pt>
                <c:pt idx="35500">
                  <c:v>2.950000000001801</c:v>
                </c:pt>
                <c:pt idx="35501">
                  <c:v>2.9501000000018012</c:v>
                </c:pt>
                <c:pt idx="35502">
                  <c:v>2.9502000000018014</c:v>
                </c:pt>
                <c:pt idx="35503">
                  <c:v>2.9503000000018016</c:v>
                </c:pt>
                <c:pt idx="35504">
                  <c:v>2.9504000000018018</c:v>
                </c:pt>
                <c:pt idx="35505">
                  <c:v>2.950500000001802</c:v>
                </c:pt>
                <c:pt idx="35506">
                  <c:v>2.9506000000018022</c:v>
                </c:pt>
                <c:pt idx="35507">
                  <c:v>2.9507000000018024</c:v>
                </c:pt>
                <c:pt idx="35508">
                  <c:v>2.9508000000018026</c:v>
                </c:pt>
                <c:pt idx="35509">
                  <c:v>2.9509000000018029</c:v>
                </c:pt>
                <c:pt idx="35510">
                  <c:v>2.9510000000018031</c:v>
                </c:pt>
                <c:pt idx="35511">
                  <c:v>2.9511000000018033</c:v>
                </c:pt>
                <c:pt idx="35512">
                  <c:v>2.9512000000018035</c:v>
                </c:pt>
                <c:pt idx="35513">
                  <c:v>2.9513000000018037</c:v>
                </c:pt>
                <c:pt idx="35514">
                  <c:v>2.9514000000018039</c:v>
                </c:pt>
                <c:pt idx="35515">
                  <c:v>2.9515000000018041</c:v>
                </c:pt>
                <c:pt idx="35516">
                  <c:v>2.9516000000018043</c:v>
                </c:pt>
                <c:pt idx="35517">
                  <c:v>2.9517000000018045</c:v>
                </c:pt>
                <c:pt idx="35518">
                  <c:v>2.9518000000018048</c:v>
                </c:pt>
                <c:pt idx="35519">
                  <c:v>2.951900000001805</c:v>
                </c:pt>
                <c:pt idx="35520">
                  <c:v>2.9520000000018052</c:v>
                </c:pt>
                <c:pt idx="35521">
                  <c:v>2.9521000000018054</c:v>
                </c:pt>
                <c:pt idx="35522">
                  <c:v>2.9522000000018056</c:v>
                </c:pt>
                <c:pt idx="35523">
                  <c:v>2.9523000000018058</c:v>
                </c:pt>
                <c:pt idx="35524">
                  <c:v>2.952400000001806</c:v>
                </c:pt>
                <c:pt idx="35525">
                  <c:v>2.9525000000018062</c:v>
                </c:pt>
                <c:pt idx="35526">
                  <c:v>2.9526000000018064</c:v>
                </c:pt>
                <c:pt idx="35527">
                  <c:v>2.9527000000018067</c:v>
                </c:pt>
                <c:pt idx="35528">
                  <c:v>2.9528000000018069</c:v>
                </c:pt>
                <c:pt idx="35529">
                  <c:v>2.9529000000018071</c:v>
                </c:pt>
                <c:pt idx="35530">
                  <c:v>2.9530000000018073</c:v>
                </c:pt>
                <c:pt idx="35531">
                  <c:v>2.9531000000018075</c:v>
                </c:pt>
                <c:pt idx="35532">
                  <c:v>2.9532000000018077</c:v>
                </c:pt>
                <c:pt idx="35533">
                  <c:v>2.9533000000018079</c:v>
                </c:pt>
                <c:pt idx="35534">
                  <c:v>2.9534000000018081</c:v>
                </c:pt>
                <c:pt idx="35535">
                  <c:v>2.9535000000018083</c:v>
                </c:pt>
                <c:pt idx="35536">
                  <c:v>2.9536000000018086</c:v>
                </c:pt>
                <c:pt idx="35537">
                  <c:v>2.9537000000018088</c:v>
                </c:pt>
                <c:pt idx="35538">
                  <c:v>2.953800000001809</c:v>
                </c:pt>
                <c:pt idx="35539">
                  <c:v>2.9539000000018092</c:v>
                </c:pt>
                <c:pt idx="35540">
                  <c:v>2.9540000000018094</c:v>
                </c:pt>
                <c:pt idx="35541">
                  <c:v>2.9541000000018096</c:v>
                </c:pt>
                <c:pt idx="35542">
                  <c:v>2.9542000000018098</c:v>
                </c:pt>
                <c:pt idx="35543">
                  <c:v>2.95430000000181</c:v>
                </c:pt>
                <c:pt idx="35544">
                  <c:v>2.9544000000018102</c:v>
                </c:pt>
                <c:pt idx="35545">
                  <c:v>2.9545000000018105</c:v>
                </c:pt>
                <c:pt idx="35546">
                  <c:v>2.9546000000018107</c:v>
                </c:pt>
                <c:pt idx="35547">
                  <c:v>2.9547000000018109</c:v>
                </c:pt>
                <c:pt idx="35548">
                  <c:v>2.9548000000018111</c:v>
                </c:pt>
                <c:pt idx="35549">
                  <c:v>2.9549000000018113</c:v>
                </c:pt>
                <c:pt idx="35550">
                  <c:v>2.9550000000018115</c:v>
                </c:pt>
                <c:pt idx="35551">
                  <c:v>2.9551000000018117</c:v>
                </c:pt>
                <c:pt idx="35552">
                  <c:v>2.9552000000018119</c:v>
                </c:pt>
                <c:pt idx="35553">
                  <c:v>2.9553000000018121</c:v>
                </c:pt>
                <c:pt idx="35554">
                  <c:v>2.9554000000018124</c:v>
                </c:pt>
                <c:pt idx="35555">
                  <c:v>2.9555000000018126</c:v>
                </c:pt>
                <c:pt idx="35556">
                  <c:v>2.9556000000018128</c:v>
                </c:pt>
                <c:pt idx="35557">
                  <c:v>2.955700000001813</c:v>
                </c:pt>
                <c:pt idx="35558">
                  <c:v>2.9558000000018132</c:v>
                </c:pt>
                <c:pt idx="35559">
                  <c:v>2.9559000000018134</c:v>
                </c:pt>
                <c:pt idx="35560">
                  <c:v>2.9560000000018136</c:v>
                </c:pt>
                <c:pt idx="35561">
                  <c:v>2.9561000000018138</c:v>
                </c:pt>
                <c:pt idx="35562">
                  <c:v>2.956200000001814</c:v>
                </c:pt>
                <c:pt idx="35563">
                  <c:v>2.9563000000018143</c:v>
                </c:pt>
                <c:pt idx="35564">
                  <c:v>2.9564000000018145</c:v>
                </c:pt>
                <c:pt idx="35565">
                  <c:v>2.9565000000018147</c:v>
                </c:pt>
                <c:pt idx="35566">
                  <c:v>2.9566000000018149</c:v>
                </c:pt>
                <c:pt idx="35567">
                  <c:v>2.9567000000018151</c:v>
                </c:pt>
                <c:pt idx="35568">
                  <c:v>2.9568000000018153</c:v>
                </c:pt>
                <c:pt idx="35569">
                  <c:v>2.9569000000018155</c:v>
                </c:pt>
                <c:pt idx="35570">
                  <c:v>2.9570000000018157</c:v>
                </c:pt>
                <c:pt idx="35571">
                  <c:v>2.9571000000018159</c:v>
                </c:pt>
                <c:pt idx="35572">
                  <c:v>2.9572000000018162</c:v>
                </c:pt>
                <c:pt idx="35573">
                  <c:v>2.9573000000018164</c:v>
                </c:pt>
                <c:pt idx="35574">
                  <c:v>2.9574000000018166</c:v>
                </c:pt>
                <c:pt idx="35575">
                  <c:v>2.9575000000018168</c:v>
                </c:pt>
                <c:pt idx="35576">
                  <c:v>2.957600000001817</c:v>
                </c:pt>
                <c:pt idx="35577">
                  <c:v>2.9577000000018172</c:v>
                </c:pt>
                <c:pt idx="35578">
                  <c:v>2.9578000000018174</c:v>
                </c:pt>
                <c:pt idx="35579">
                  <c:v>2.9579000000018176</c:v>
                </c:pt>
                <c:pt idx="35580">
                  <c:v>2.9580000000018178</c:v>
                </c:pt>
                <c:pt idx="35581">
                  <c:v>2.9581000000018181</c:v>
                </c:pt>
                <c:pt idx="35582">
                  <c:v>2.9582000000018183</c:v>
                </c:pt>
                <c:pt idx="35583">
                  <c:v>2.9583000000018185</c:v>
                </c:pt>
                <c:pt idx="35584">
                  <c:v>2.9584000000018187</c:v>
                </c:pt>
                <c:pt idx="35585">
                  <c:v>2.9585000000018189</c:v>
                </c:pt>
                <c:pt idx="35586">
                  <c:v>2.9586000000018191</c:v>
                </c:pt>
                <c:pt idx="35587">
                  <c:v>2.9587000000018193</c:v>
                </c:pt>
                <c:pt idx="35588">
                  <c:v>2.9588000000018195</c:v>
                </c:pt>
                <c:pt idx="35589">
                  <c:v>2.9589000000018197</c:v>
                </c:pt>
                <c:pt idx="35590">
                  <c:v>2.95900000000182</c:v>
                </c:pt>
                <c:pt idx="35591">
                  <c:v>2.9591000000018202</c:v>
                </c:pt>
                <c:pt idx="35592">
                  <c:v>2.9592000000018204</c:v>
                </c:pt>
                <c:pt idx="35593">
                  <c:v>2.9593000000018206</c:v>
                </c:pt>
                <c:pt idx="35594">
                  <c:v>2.9594000000018208</c:v>
                </c:pt>
                <c:pt idx="35595">
                  <c:v>2.959500000001821</c:v>
                </c:pt>
                <c:pt idx="35596">
                  <c:v>2.9596000000018212</c:v>
                </c:pt>
                <c:pt idx="35597">
                  <c:v>2.9597000000018214</c:v>
                </c:pt>
                <c:pt idx="35598">
                  <c:v>2.9598000000018216</c:v>
                </c:pt>
                <c:pt idx="35599">
                  <c:v>2.9599000000018219</c:v>
                </c:pt>
                <c:pt idx="35600">
                  <c:v>2.9600000000018221</c:v>
                </c:pt>
                <c:pt idx="35601">
                  <c:v>2.9601000000018223</c:v>
                </c:pt>
                <c:pt idx="35602">
                  <c:v>2.9602000000018225</c:v>
                </c:pt>
                <c:pt idx="35603">
                  <c:v>2.9603000000018227</c:v>
                </c:pt>
                <c:pt idx="35604">
                  <c:v>2.9604000000018229</c:v>
                </c:pt>
                <c:pt idx="35605">
                  <c:v>2.9605000000018231</c:v>
                </c:pt>
                <c:pt idx="35606">
                  <c:v>2.9606000000018233</c:v>
                </c:pt>
                <c:pt idx="35607">
                  <c:v>2.9607000000018235</c:v>
                </c:pt>
                <c:pt idx="35608">
                  <c:v>2.9608000000018238</c:v>
                </c:pt>
                <c:pt idx="35609">
                  <c:v>2.960900000001824</c:v>
                </c:pt>
                <c:pt idx="35610">
                  <c:v>2.9610000000018242</c:v>
                </c:pt>
                <c:pt idx="35611">
                  <c:v>2.9611000000018244</c:v>
                </c:pt>
                <c:pt idx="35612">
                  <c:v>2.9612000000018246</c:v>
                </c:pt>
                <c:pt idx="35613">
                  <c:v>2.9613000000018248</c:v>
                </c:pt>
                <c:pt idx="35614">
                  <c:v>2.961400000001825</c:v>
                </c:pt>
                <c:pt idx="35615">
                  <c:v>2.9615000000018252</c:v>
                </c:pt>
                <c:pt idx="35616">
                  <c:v>2.9616000000018254</c:v>
                </c:pt>
                <c:pt idx="35617">
                  <c:v>2.9617000000018257</c:v>
                </c:pt>
                <c:pt idx="35618">
                  <c:v>2.9618000000018259</c:v>
                </c:pt>
                <c:pt idx="35619">
                  <c:v>2.9619000000018261</c:v>
                </c:pt>
                <c:pt idx="35620">
                  <c:v>2.9620000000018263</c:v>
                </c:pt>
                <c:pt idx="35621">
                  <c:v>2.9621000000018265</c:v>
                </c:pt>
                <c:pt idx="35622">
                  <c:v>2.9622000000018267</c:v>
                </c:pt>
                <c:pt idx="35623">
                  <c:v>2.9623000000018269</c:v>
                </c:pt>
                <c:pt idx="35624">
                  <c:v>2.9624000000018271</c:v>
                </c:pt>
                <c:pt idx="35625">
                  <c:v>2.9625000000018273</c:v>
                </c:pt>
                <c:pt idx="35626">
                  <c:v>2.9626000000018275</c:v>
                </c:pt>
                <c:pt idx="35627">
                  <c:v>2.9627000000018278</c:v>
                </c:pt>
                <c:pt idx="35628">
                  <c:v>2.962800000001828</c:v>
                </c:pt>
                <c:pt idx="35629">
                  <c:v>2.9629000000018282</c:v>
                </c:pt>
                <c:pt idx="35630">
                  <c:v>2.9630000000018284</c:v>
                </c:pt>
                <c:pt idx="35631">
                  <c:v>2.9631000000018286</c:v>
                </c:pt>
                <c:pt idx="35632">
                  <c:v>2.9632000000018288</c:v>
                </c:pt>
                <c:pt idx="35633">
                  <c:v>2.963300000001829</c:v>
                </c:pt>
                <c:pt idx="35634">
                  <c:v>2.9634000000018292</c:v>
                </c:pt>
                <c:pt idx="35635">
                  <c:v>2.9635000000018294</c:v>
                </c:pt>
                <c:pt idx="35636">
                  <c:v>2.9636000000018297</c:v>
                </c:pt>
                <c:pt idx="35637">
                  <c:v>2.9637000000018299</c:v>
                </c:pt>
                <c:pt idx="35638">
                  <c:v>2.9638000000018301</c:v>
                </c:pt>
                <c:pt idx="35639">
                  <c:v>2.9639000000018303</c:v>
                </c:pt>
                <c:pt idx="35640">
                  <c:v>2.9640000000018305</c:v>
                </c:pt>
                <c:pt idx="35641">
                  <c:v>2.9641000000018307</c:v>
                </c:pt>
                <c:pt idx="35642">
                  <c:v>2.9642000000018309</c:v>
                </c:pt>
                <c:pt idx="35643">
                  <c:v>2.9643000000018311</c:v>
                </c:pt>
                <c:pt idx="35644">
                  <c:v>2.9644000000018313</c:v>
                </c:pt>
                <c:pt idx="35645">
                  <c:v>2.9645000000018316</c:v>
                </c:pt>
                <c:pt idx="35646">
                  <c:v>2.9646000000018318</c:v>
                </c:pt>
                <c:pt idx="35647">
                  <c:v>2.964700000001832</c:v>
                </c:pt>
                <c:pt idx="35648">
                  <c:v>2.9648000000018322</c:v>
                </c:pt>
                <c:pt idx="35649">
                  <c:v>2.9649000000018324</c:v>
                </c:pt>
                <c:pt idx="35650">
                  <c:v>2.9650000000018326</c:v>
                </c:pt>
                <c:pt idx="35651">
                  <c:v>2.9651000000018328</c:v>
                </c:pt>
                <c:pt idx="35652">
                  <c:v>2.965200000001833</c:v>
                </c:pt>
                <c:pt idx="35653">
                  <c:v>2.9653000000018332</c:v>
                </c:pt>
                <c:pt idx="35654">
                  <c:v>2.9654000000018335</c:v>
                </c:pt>
                <c:pt idx="35655">
                  <c:v>2.9655000000018337</c:v>
                </c:pt>
                <c:pt idx="35656">
                  <c:v>2.9656000000018339</c:v>
                </c:pt>
                <c:pt idx="35657">
                  <c:v>2.9657000000018341</c:v>
                </c:pt>
                <c:pt idx="35658">
                  <c:v>2.9658000000018343</c:v>
                </c:pt>
                <c:pt idx="35659">
                  <c:v>2.9659000000018345</c:v>
                </c:pt>
                <c:pt idx="35660">
                  <c:v>2.9660000000018347</c:v>
                </c:pt>
                <c:pt idx="35661">
                  <c:v>2.9661000000018349</c:v>
                </c:pt>
                <c:pt idx="35662">
                  <c:v>2.9662000000018351</c:v>
                </c:pt>
                <c:pt idx="35663">
                  <c:v>2.9663000000018354</c:v>
                </c:pt>
                <c:pt idx="35664">
                  <c:v>2.9664000000018356</c:v>
                </c:pt>
                <c:pt idx="35665">
                  <c:v>2.9665000000018358</c:v>
                </c:pt>
                <c:pt idx="35666">
                  <c:v>2.966600000001836</c:v>
                </c:pt>
                <c:pt idx="35667">
                  <c:v>2.9667000000018362</c:v>
                </c:pt>
                <c:pt idx="35668">
                  <c:v>2.9668000000018364</c:v>
                </c:pt>
                <c:pt idx="35669">
                  <c:v>2.9669000000018366</c:v>
                </c:pt>
                <c:pt idx="35670">
                  <c:v>2.9670000000018368</c:v>
                </c:pt>
                <c:pt idx="35671">
                  <c:v>2.967100000001837</c:v>
                </c:pt>
                <c:pt idx="35672">
                  <c:v>2.9672000000018373</c:v>
                </c:pt>
                <c:pt idx="35673">
                  <c:v>2.9673000000018375</c:v>
                </c:pt>
                <c:pt idx="35674">
                  <c:v>2.9674000000018377</c:v>
                </c:pt>
                <c:pt idx="35675">
                  <c:v>2.9675000000018379</c:v>
                </c:pt>
                <c:pt idx="35676">
                  <c:v>2.9676000000018381</c:v>
                </c:pt>
                <c:pt idx="35677">
                  <c:v>2.9677000000018383</c:v>
                </c:pt>
                <c:pt idx="35678">
                  <c:v>2.9678000000018385</c:v>
                </c:pt>
                <c:pt idx="35679">
                  <c:v>2.9679000000018387</c:v>
                </c:pt>
                <c:pt idx="35680">
                  <c:v>2.9680000000018389</c:v>
                </c:pt>
                <c:pt idx="35681">
                  <c:v>2.9681000000018392</c:v>
                </c:pt>
                <c:pt idx="35682">
                  <c:v>2.9682000000018394</c:v>
                </c:pt>
                <c:pt idx="35683">
                  <c:v>2.9683000000018396</c:v>
                </c:pt>
                <c:pt idx="35684">
                  <c:v>2.9684000000018398</c:v>
                </c:pt>
                <c:pt idx="35685">
                  <c:v>2.96850000000184</c:v>
                </c:pt>
                <c:pt idx="35686">
                  <c:v>2.9686000000018402</c:v>
                </c:pt>
                <c:pt idx="35687">
                  <c:v>2.9687000000018404</c:v>
                </c:pt>
                <c:pt idx="35688">
                  <c:v>2.9688000000018406</c:v>
                </c:pt>
                <c:pt idx="35689">
                  <c:v>2.9689000000018408</c:v>
                </c:pt>
                <c:pt idx="35690">
                  <c:v>2.9690000000018411</c:v>
                </c:pt>
                <c:pt idx="35691">
                  <c:v>2.9691000000018413</c:v>
                </c:pt>
                <c:pt idx="35692">
                  <c:v>2.9692000000018415</c:v>
                </c:pt>
                <c:pt idx="35693">
                  <c:v>2.9693000000018417</c:v>
                </c:pt>
                <c:pt idx="35694">
                  <c:v>2.9694000000018419</c:v>
                </c:pt>
                <c:pt idx="35695">
                  <c:v>2.9695000000018421</c:v>
                </c:pt>
                <c:pt idx="35696">
                  <c:v>2.9696000000018423</c:v>
                </c:pt>
                <c:pt idx="35697">
                  <c:v>2.9697000000018425</c:v>
                </c:pt>
                <c:pt idx="35698">
                  <c:v>2.9698000000018427</c:v>
                </c:pt>
                <c:pt idx="35699">
                  <c:v>2.969900000001843</c:v>
                </c:pt>
                <c:pt idx="35700">
                  <c:v>2.9700000000018432</c:v>
                </c:pt>
                <c:pt idx="35701">
                  <c:v>2.9701000000018434</c:v>
                </c:pt>
                <c:pt idx="35702">
                  <c:v>2.9702000000018436</c:v>
                </c:pt>
                <c:pt idx="35703">
                  <c:v>2.9703000000018438</c:v>
                </c:pt>
                <c:pt idx="35704">
                  <c:v>2.970400000001844</c:v>
                </c:pt>
                <c:pt idx="35705">
                  <c:v>2.9705000000018442</c:v>
                </c:pt>
                <c:pt idx="35706">
                  <c:v>2.9706000000018444</c:v>
                </c:pt>
                <c:pt idx="35707">
                  <c:v>2.9707000000018446</c:v>
                </c:pt>
                <c:pt idx="35708">
                  <c:v>2.9708000000018449</c:v>
                </c:pt>
                <c:pt idx="35709">
                  <c:v>2.9709000000018451</c:v>
                </c:pt>
                <c:pt idx="35710">
                  <c:v>2.9710000000018453</c:v>
                </c:pt>
                <c:pt idx="35711">
                  <c:v>2.9711000000018455</c:v>
                </c:pt>
                <c:pt idx="35712">
                  <c:v>2.9712000000018457</c:v>
                </c:pt>
                <c:pt idx="35713">
                  <c:v>2.9713000000018459</c:v>
                </c:pt>
                <c:pt idx="35714">
                  <c:v>2.9714000000018461</c:v>
                </c:pt>
                <c:pt idx="35715">
                  <c:v>2.9715000000018463</c:v>
                </c:pt>
                <c:pt idx="35716">
                  <c:v>2.9716000000018465</c:v>
                </c:pt>
                <c:pt idx="35717">
                  <c:v>2.9717000000018468</c:v>
                </c:pt>
                <c:pt idx="35718">
                  <c:v>2.971800000001847</c:v>
                </c:pt>
                <c:pt idx="35719">
                  <c:v>2.9719000000018472</c:v>
                </c:pt>
                <c:pt idx="35720">
                  <c:v>2.9720000000018474</c:v>
                </c:pt>
                <c:pt idx="35721">
                  <c:v>2.9721000000018476</c:v>
                </c:pt>
                <c:pt idx="35722">
                  <c:v>2.9722000000018478</c:v>
                </c:pt>
                <c:pt idx="35723">
                  <c:v>2.972300000001848</c:v>
                </c:pt>
                <c:pt idx="35724">
                  <c:v>2.9724000000018482</c:v>
                </c:pt>
                <c:pt idx="35725">
                  <c:v>2.9725000000018484</c:v>
                </c:pt>
                <c:pt idx="35726">
                  <c:v>2.9726000000018487</c:v>
                </c:pt>
                <c:pt idx="35727">
                  <c:v>2.9727000000018489</c:v>
                </c:pt>
                <c:pt idx="35728">
                  <c:v>2.9728000000018491</c:v>
                </c:pt>
                <c:pt idx="35729">
                  <c:v>2.9729000000018493</c:v>
                </c:pt>
                <c:pt idx="35730">
                  <c:v>2.9730000000018495</c:v>
                </c:pt>
                <c:pt idx="35731">
                  <c:v>2.9731000000018497</c:v>
                </c:pt>
                <c:pt idx="35732">
                  <c:v>2.9732000000018499</c:v>
                </c:pt>
                <c:pt idx="35733">
                  <c:v>2.9733000000018501</c:v>
                </c:pt>
                <c:pt idx="35734">
                  <c:v>2.9734000000018503</c:v>
                </c:pt>
                <c:pt idx="35735">
                  <c:v>2.9735000000018506</c:v>
                </c:pt>
                <c:pt idx="35736">
                  <c:v>2.9736000000018508</c:v>
                </c:pt>
                <c:pt idx="35737">
                  <c:v>2.973700000001851</c:v>
                </c:pt>
                <c:pt idx="35738">
                  <c:v>2.9738000000018512</c:v>
                </c:pt>
                <c:pt idx="35739">
                  <c:v>2.9739000000018514</c:v>
                </c:pt>
                <c:pt idx="35740">
                  <c:v>2.9740000000018516</c:v>
                </c:pt>
                <c:pt idx="35741">
                  <c:v>2.9741000000018518</c:v>
                </c:pt>
                <c:pt idx="35742">
                  <c:v>2.974200000001852</c:v>
                </c:pt>
                <c:pt idx="35743">
                  <c:v>2.9743000000018522</c:v>
                </c:pt>
                <c:pt idx="35744">
                  <c:v>2.9744000000018525</c:v>
                </c:pt>
                <c:pt idx="35745">
                  <c:v>2.9745000000018527</c:v>
                </c:pt>
                <c:pt idx="35746">
                  <c:v>2.9746000000018529</c:v>
                </c:pt>
                <c:pt idx="35747">
                  <c:v>2.9747000000018531</c:v>
                </c:pt>
                <c:pt idx="35748">
                  <c:v>2.9748000000018533</c:v>
                </c:pt>
                <c:pt idx="35749">
                  <c:v>2.9749000000018535</c:v>
                </c:pt>
                <c:pt idx="35750">
                  <c:v>2.9750000000018537</c:v>
                </c:pt>
                <c:pt idx="35751">
                  <c:v>2.9751000000018539</c:v>
                </c:pt>
                <c:pt idx="35752">
                  <c:v>2.9752000000018541</c:v>
                </c:pt>
                <c:pt idx="35753">
                  <c:v>2.9753000000018544</c:v>
                </c:pt>
                <c:pt idx="35754">
                  <c:v>2.9754000000018546</c:v>
                </c:pt>
                <c:pt idx="35755">
                  <c:v>2.9755000000018548</c:v>
                </c:pt>
                <c:pt idx="35756">
                  <c:v>2.975600000001855</c:v>
                </c:pt>
                <c:pt idx="35757">
                  <c:v>2.9757000000018552</c:v>
                </c:pt>
                <c:pt idx="35758">
                  <c:v>2.9758000000018554</c:v>
                </c:pt>
                <c:pt idx="35759">
                  <c:v>2.9759000000018556</c:v>
                </c:pt>
                <c:pt idx="35760">
                  <c:v>2.9760000000018558</c:v>
                </c:pt>
                <c:pt idx="35761">
                  <c:v>2.976100000001856</c:v>
                </c:pt>
                <c:pt idx="35762">
                  <c:v>2.9762000000018562</c:v>
                </c:pt>
                <c:pt idx="35763">
                  <c:v>2.9763000000018565</c:v>
                </c:pt>
                <c:pt idx="35764">
                  <c:v>2.9764000000018567</c:v>
                </c:pt>
                <c:pt idx="35765">
                  <c:v>2.9765000000018569</c:v>
                </c:pt>
                <c:pt idx="35766">
                  <c:v>2.9766000000018571</c:v>
                </c:pt>
                <c:pt idx="35767">
                  <c:v>2.9767000000018573</c:v>
                </c:pt>
                <c:pt idx="35768">
                  <c:v>2.9768000000018575</c:v>
                </c:pt>
                <c:pt idx="35769">
                  <c:v>2.9769000000018577</c:v>
                </c:pt>
                <c:pt idx="35770">
                  <c:v>2.9770000000018579</c:v>
                </c:pt>
                <c:pt idx="35771">
                  <c:v>2.9771000000018581</c:v>
                </c:pt>
                <c:pt idx="35772">
                  <c:v>2.9772000000018584</c:v>
                </c:pt>
                <c:pt idx="35773">
                  <c:v>2.9773000000018586</c:v>
                </c:pt>
                <c:pt idx="35774">
                  <c:v>2.9774000000018588</c:v>
                </c:pt>
                <c:pt idx="35775">
                  <c:v>2.977500000001859</c:v>
                </c:pt>
                <c:pt idx="35776">
                  <c:v>2.9776000000018592</c:v>
                </c:pt>
                <c:pt idx="35777">
                  <c:v>2.9777000000018594</c:v>
                </c:pt>
                <c:pt idx="35778">
                  <c:v>2.9778000000018596</c:v>
                </c:pt>
                <c:pt idx="35779">
                  <c:v>2.9779000000018598</c:v>
                </c:pt>
                <c:pt idx="35780">
                  <c:v>2.97800000000186</c:v>
                </c:pt>
                <c:pt idx="35781">
                  <c:v>2.9781000000018603</c:v>
                </c:pt>
                <c:pt idx="35782">
                  <c:v>2.9782000000018605</c:v>
                </c:pt>
                <c:pt idx="35783">
                  <c:v>2.9783000000018607</c:v>
                </c:pt>
                <c:pt idx="35784">
                  <c:v>2.9784000000018609</c:v>
                </c:pt>
                <c:pt idx="35785">
                  <c:v>2.9785000000018611</c:v>
                </c:pt>
                <c:pt idx="35786">
                  <c:v>2.9786000000018613</c:v>
                </c:pt>
                <c:pt idx="35787">
                  <c:v>2.9787000000018615</c:v>
                </c:pt>
                <c:pt idx="35788">
                  <c:v>2.9788000000018617</c:v>
                </c:pt>
                <c:pt idx="35789">
                  <c:v>2.9789000000018619</c:v>
                </c:pt>
                <c:pt idx="35790">
                  <c:v>2.9790000000018622</c:v>
                </c:pt>
                <c:pt idx="35791">
                  <c:v>2.9791000000018624</c:v>
                </c:pt>
                <c:pt idx="35792">
                  <c:v>2.9792000000018626</c:v>
                </c:pt>
                <c:pt idx="35793">
                  <c:v>2.9793000000018628</c:v>
                </c:pt>
                <c:pt idx="35794">
                  <c:v>2.979400000001863</c:v>
                </c:pt>
                <c:pt idx="35795">
                  <c:v>2.9795000000018632</c:v>
                </c:pt>
                <c:pt idx="35796">
                  <c:v>2.9796000000018634</c:v>
                </c:pt>
                <c:pt idx="35797">
                  <c:v>2.9797000000018636</c:v>
                </c:pt>
                <c:pt idx="35798">
                  <c:v>2.9798000000018638</c:v>
                </c:pt>
                <c:pt idx="35799">
                  <c:v>2.9799000000018641</c:v>
                </c:pt>
                <c:pt idx="35800">
                  <c:v>2.9800000000018643</c:v>
                </c:pt>
                <c:pt idx="35801">
                  <c:v>2.9801000000018645</c:v>
                </c:pt>
                <c:pt idx="35802">
                  <c:v>2.9802000000018647</c:v>
                </c:pt>
                <c:pt idx="35803">
                  <c:v>2.9803000000018649</c:v>
                </c:pt>
                <c:pt idx="35804">
                  <c:v>2.9804000000018651</c:v>
                </c:pt>
                <c:pt idx="35805">
                  <c:v>2.9805000000018653</c:v>
                </c:pt>
                <c:pt idx="35806">
                  <c:v>2.9806000000018655</c:v>
                </c:pt>
                <c:pt idx="35807">
                  <c:v>2.9807000000018657</c:v>
                </c:pt>
                <c:pt idx="35808">
                  <c:v>2.980800000001866</c:v>
                </c:pt>
                <c:pt idx="35809">
                  <c:v>2.9809000000018662</c:v>
                </c:pt>
                <c:pt idx="35810">
                  <c:v>2.9810000000018664</c:v>
                </c:pt>
                <c:pt idx="35811">
                  <c:v>2.9811000000018666</c:v>
                </c:pt>
                <c:pt idx="35812">
                  <c:v>2.9812000000018668</c:v>
                </c:pt>
                <c:pt idx="35813">
                  <c:v>2.981300000001867</c:v>
                </c:pt>
                <c:pt idx="35814">
                  <c:v>2.9814000000018672</c:v>
                </c:pt>
                <c:pt idx="35815">
                  <c:v>2.9815000000018674</c:v>
                </c:pt>
                <c:pt idx="35816">
                  <c:v>2.9816000000018676</c:v>
                </c:pt>
                <c:pt idx="35817">
                  <c:v>2.9817000000018679</c:v>
                </c:pt>
                <c:pt idx="35818">
                  <c:v>2.9818000000018681</c:v>
                </c:pt>
                <c:pt idx="35819">
                  <c:v>2.9819000000018683</c:v>
                </c:pt>
                <c:pt idx="35820">
                  <c:v>2.9820000000018685</c:v>
                </c:pt>
                <c:pt idx="35821">
                  <c:v>2.9821000000018687</c:v>
                </c:pt>
                <c:pt idx="35822">
                  <c:v>2.9822000000018689</c:v>
                </c:pt>
                <c:pt idx="35823">
                  <c:v>2.9823000000018691</c:v>
                </c:pt>
                <c:pt idx="35824">
                  <c:v>2.9824000000018693</c:v>
                </c:pt>
                <c:pt idx="35825">
                  <c:v>2.9825000000018695</c:v>
                </c:pt>
                <c:pt idx="35826">
                  <c:v>2.9826000000018698</c:v>
                </c:pt>
                <c:pt idx="35827">
                  <c:v>2.98270000000187</c:v>
                </c:pt>
                <c:pt idx="35828">
                  <c:v>2.9828000000018702</c:v>
                </c:pt>
                <c:pt idx="35829">
                  <c:v>2.9829000000018704</c:v>
                </c:pt>
                <c:pt idx="35830">
                  <c:v>2.9830000000018706</c:v>
                </c:pt>
                <c:pt idx="35831">
                  <c:v>2.9831000000018708</c:v>
                </c:pt>
                <c:pt idx="35832">
                  <c:v>2.983200000001871</c:v>
                </c:pt>
                <c:pt idx="35833">
                  <c:v>2.9833000000018712</c:v>
                </c:pt>
                <c:pt idx="35834">
                  <c:v>2.9834000000018714</c:v>
                </c:pt>
                <c:pt idx="35835">
                  <c:v>2.9835000000018717</c:v>
                </c:pt>
                <c:pt idx="35836">
                  <c:v>2.9836000000018719</c:v>
                </c:pt>
                <c:pt idx="35837">
                  <c:v>2.9837000000018721</c:v>
                </c:pt>
                <c:pt idx="35838">
                  <c:v>2.9838000000018723</c:v>
                </c:pt>
                <c:pt idx="35839">
                  <c:v>2.9839000000018725</c:v>
                </c:pt>
                <c:pt idx="35840">
                  <c:v>2.9840000000018727</c:v>
                </c:pt>
                <c:pt idx="35841">
                  <c:v>2.9841000000018729</c:v>
                </c:pt>
                <c:pt idx="35842">
                  <c:v>2.9842000000018731</c:v>
                </c:pt>
                <c:pt idx="35843">
                  <c:v>2.9843000000018733</c:v>
                </c:pt>
                <c:pt idx="35844">
                  <c:v>2.9844000000018736</c:v>
                </c:pt>
                <c:pt idx="35845">
                  <c:v>2.9845000000018738</c:v>
                </c:pt>
                <c:pt idx="35846">
                  <c:v>2.984600000001874</c:v>
                </c:pt>
                <c:pt idx="35847">
                  <c:v>2.9847000000018742</c:v>
                </c:pt>
                <c:pt idx="35848">
                  <c:v>2.9848000000018744</c:v>
                </c:pt>
                <c:pt idx="35849">
                  <c:v>2.9849000000018746</c:v>
                </c:pt>
                <c:pt idx="35850">
                  <c:v>2.9850000000018748</c:v>
                </c:pt>
                <c:pt idx="35851">
                  <c:v>2.985100000001875</c:v>
                </c:pt>
                <c:pt idx="35852">
                  <c:v>2.9852000000018752</c:v>
                </c:pt>
                <c:pt idx="35853">
                  <c:v>2.9853000000018755</c:v>
                </c:pt>
                <c:pt idx="35854">
                  <c:v>2.9854000000018757</c:v>
                </c:pt>
                <c:pt idx="35855">
                  <c:v>2.9855000000018759</c:v>
                </c:pt>
                <c:pt idx="35856">
                  <c:v>2.9856000000018761</c:v>
                </c:pt>
                <c:pt idx="35857">
                  <c:v>2.9857000000018763</c:v>
                </c:pt>
                <c:pt idx="35858">
                  <c:v>2.9858000000018765</c:v>
                </c:pt>
                <c:pt idx="35859">
                  <c:v>2.9859000000018767</c:v>
                </c:pt>
                <c:pt idx="35860">
                  <c:v>2.9860000000018769</c:v>
                </c:pt>
                <c:pt idx="35861">
                  <c:v>2.9861000000018771</c:v>
                </c:pt>
                <c:pt idx="35862">
                  <c:v>2.9862000000018774</c:v>
                </c:pt>
                <c:pt idx="35863">
                  <c:v>2.9863000000018776</c:v>
                </c:pt>
                <c:pt idx="35864">
                  <c:v>2.9864000000018778</c:v>
                </c:pt>
                <c:pt idx="35865">
                  <c:v>2.986500000001878</c:v>
                </c:pt>
                <c:pt idx="35866">
                  <c:v>2.9866000000018782</c:v>
                </c:pt>
                <c:pt idx="35867">
                  <c:v>2.9867000000018784</c:v>
                </c:pt>
                <c:pt idx="35868">
                  <c:v>2.9868000000018786</c:v>
                </c:pt>
                <c:pt idx="35869">
                  <c:v>2.9869000000018788</c:v>
                </c:pt>
                <c:pt idx="35870">
                  <c:v>2.987000000001879</c:v>
                </c:pt>
                <c:pt idx="35871">
                  <c:v>2.9871000000018793</c:v>
                </c:pt>
                <c:pt idx="35872">
                  <c:v>2.9872000000018795</c:v>
                </c:pt>
                <c:pt idx="35873">
                  <c:v>2.9873000000018797</c:v>
                </c:pt>
                <c:pt idx="35874">
                  <c:v>2.9874000000018799</c:v>
                </c:pt>
                <c:pt idx="35875">
                  <c:v>2.9875000000018801</c:v>
                </c:pt>
                <c:pt idx="35876">
                  <c:v>2.9876000000018803</c:v>
                </c:pt>
                <c:pt idx="35877">
                  <c:v>2.9877000000018805</c:v>
                </c:pt>
                <c:pt idx="35878">
                  <c:v>2.9878000000018807</c:v>
                </c:pt>
                <c:pt idx="35879">
                  <c:v>2.9879000000018809</c:v>
                </c:pt>
                <c:pt idx="35880">
                  <c:v>2.9880000000018812</c:v>
                </c:pt>
                <c:pt idx="35881">
                  <c:v>2.9881000000018814</c:v>
                </c:pt>
                <c:pt idx="35882">
                  <c:v>2.9882000000018816</c:v>
                </c:pt>
                <c:pt idx="35883">
                  <c:v>2.9883000000018818</c:v>
                </c:pt>
                <c:pt idx="35884">
                  <c:v>2.988400000001882</c:v>
                </c:pt>
                <c:pt idx="35885">
                  <c:v>2.9885000000018822</c:v>
                </c:pt>
                <c:pt idx="35886">
                  <c:v>2.9886000000018824</c:v>
                </c:pt>
                <c:pt idx="35887">
                  <c:v>2.9887000000018826</c:v>
                </c:pt>
                <c:pt idx="35888">
                  <c:v>2.9888000000018828</c:v>
                </c:pt>
                <c:pt idx="35889">
                  <c:v>2.9889000000018831</c:v>
                </c:pt>
                <c:pt idx="35890">
                  <c:v>2.9890000000018833</c:v>
                </c:pt>
                <c:pt idx="35891">
                  <c:v>2.9891000000018835</c:v>
                </c:pt>
                <c:pt idx="35892">
                  <c:v>2.9892000000018837</c:v>
                </c:pt>
                <c:pt idx="35893">
                  <c:v>2.9893000000018839</c:v>
                </c:pt>
                <c:pt idx="35894">
                  <c:v>2.9894000000018841</c:v>
                </c:pt>
                <c:pt idx="35895">
                  <c:v>2.9895000000018843</c:v>
                </c:pt>
                <c:pt idx="35896">
                  <c:v>2.9896000000018845</c:v>
                </c:pt>
                <c:pt idx="35897">
                  <c:v>2.9897000000018847</c:v>
                </c:pt>
                <c:pt idx="35898">
                  <c:v>2.9898000000018849</c:v>
                </c:pt>
                <c:pt idx="35899">
                  <c:v>2.9899000000018852</c:v>
                </c:pt>
                <c:pt idx="35900">
                  <c:v>2.9900000000018854</c:v>
                </c:pt>
                <c:pt idx="35901">
                  <c:v>2.9901000000018856</c:v>
                </c:pt>
                <c:pt idx="35902">
                  <c:v>2.9902000000018858</c:v>
                </c:pt>
                <c:pt idx="35903">
                  <c:v>2.990300000001886</c:v>
                </c:pt>
                <c:pt idx="35904">
                  <c:v>2.9904000000018862</c:v>
                </c:pt>
                <c:pt idx="35905">
                  <c:v>2.9905000000018864</c:v>
                </c:pt>
                <c:pt idx="35906">
                  <c:v>2.9906000000018866</c:v>
                </c:pt>
                <c:pt idx="35907">
                  <c:v>2.9907000000018868</c:v>
                </c:pt>
                <c:pt idx="35908">
                  <c:v>2.9908000000018871</c:v>
                </c:pt>
                <c:pt idx="35909">
                  <c:v>2.9909000000018873</c:v>
                </c:pt>
                <c:pt idx="35910">
                  <c:v>2.9910000000018875</c:v>
                </c:pt>
                <c:pt idx="35911">
                  <c:v>2.9911000000018877</c:v>
                </c:pt>
                <c:pt idx="35912">
                  <c:v>2.9912000000018879</c:v>
                </c:pt>
                <c:pt idx="35913">
                  <c:v>2.9913000000018881</c:v>
                </c:pt>
                <c:pt idx="35914">
                  <c:v>2.9914000000018883</c:v>
                </c:pt>
                <c:pt idx="35915">
                  <c:v>2.9915000000018885</c:v>
                </c:pt>
                <c:pt idx="35916">
                  <c:v>2.9916000000018887</c:v>
                </c:pt>
                <c:pt idx="35917">
                  <c:v>2.991700000001889</c:v>
                </c:pt>
                <c:pt idx="35918">
                  <c:v>2.9918000000018892</c:v>
                </c:pt>
                <c:pt idx="35919">
                  <c:v>2.9919000000018894</c:v>
                </c:pt>
                <c:pt idx="35920">
                  <c:v>2.9920000000018896</c:v>
                </c:pt>
                <c:pt idx="35921">
                  <c:v>2.9921000000018898</c:v>
                </c:pt>
                <c:pt idx="35922">
                  <c:v>2.99220000000189</c:v>
                </c:pt>
                <c:pt idx="35923">
                  <c:v>2.9923000000018902</c:v>
                </c:pt>
                <c:pt idx="35924">
                  <c:v>2.9924000000018904</c:v>
                </c:pt>
                <c:pt idx="35925">
                  <c:v>2.9925000000018906</c:v>
                </c:pt>
                <c:pt idx="35926">
                  <c:v>2.9926000000018909</c:v>
                </c:pt>
                <c:pt idx="35927">
                  <c:v>2.9927000000018911</c:v>
                </c:pt>
                <c:pt idx="35928">
                  <c:v>2.9928000000018913</c:v>
                </c:pt>
                <c:pt idx="35929">
                  <c:v>2.9929000000018915</c:v>
                </c:pt>
                <c:pt idx="35930">
                  <c:v>2.9930000000018917</c:v>
                </c:pt>
                <c:pt idx="35931">
                  <c:v>2.9931000000018919</c:v>
                </c:pt>
                <c:pt idx="35932">
                  <c:v>2.9932000000018921</c:v>
                </c:pt>
                <c:pt idx="35933">
                  <c:v>2.9933000000018923</c:v>
                </c:pt>
                <c:pt idx="35934">
                  <c:v>2.9934000000018925</c:v>
                </c:pt>
                <c:pt idx="35935">
                  <c:v>2.9935000000018928</c:v>
                </c:pt>
                <c:pt idx="35936">
                  <c:v>2.993600000001893</c:v>
                </c:pt>
                <c:pt idx="35937">
                  <c:v>2.9937000000018932</c:v>
                </c:pt>
                <c:pt idx="35938">
                  <c:v>2.9938000000018934</c:v>
                </c:pt>
                <c:pt idx="35939">
                  <c:v>2.9939000000018936</c:v>
                </c:pt>
                <c:pt idx="35940">
                  <c:v>2.9940000000018938</c:v>
                </c:pt>
                <c:pt idx="35941">
                  <c:v>2.994100000001894</c:v>
                </c:pt>
                <c:pt idx="35942">
                  <c:v>2.9942000000018942</c:v>
                </c:pt>
                <c:pt idx="35943">
                  <c:v>2.9943000000018944</c:v>
                </c:pt>
                <c:pt idx="35944">
                  <c:v>2.9944000000018947</c:v>
                </c:pt>
                <c:pt idx="35945">
                  <c:v>2.9945000000018949</c:v>
                </c:pt>
                <c:pt idx="35946">
                  <c:v>2.9946000000018951</c:v>
                </c:pt>
                <c:pt idx="35947">
                  <c:v>2.9947000000018953</c:v>
                </c:pt>
                <c:pt idx="35948">
                  <c:v>2.9948000000018955</c:v>
                </c:pt>
                <c:pt idx="35949">
                  <c:v>2.9949000000018957</c:v>
                </c:pt>
                <c:pt idx="35950">
                  <c:v>2.9950000000018959</c:v>
                </c:pt>
                <c:pt idx="35951">
                  <c:v>2.9951000000018961</c:v>
                </c:pt>
                <c:pt idx="35952">
                  <c:v>2.9952000000018963</c:v>
                </c:pt>
                <c:pt idx="35953">
                  <c:v>2.9953000000018966</c:v>
                </c:pt>
                <c:pt idx="35954">
                  <c:v>2.9954000000018968</c:v>
                </c:pt>
                <c:pt idx="35955">
                  <c:v>2.995500000001897</c:v>
                </c:pt>
                <c:pt idx="35956">
                  <c:v>2.9956000000018972</c:v>
                </c:pt>
                <c:pt idx="35957">
                  <c:v>2.9957000000018974</c:v>
                </c:pt>
                <c:pt idx="35958">
                  <c:v>2.9958000000018976</c:v>
                </c:pt>
                <c:pt idx="35959">
                  <c:v>2.9959000000018978</c:v>
                </c:pt>
                <c:pt idx="35960">
                  <c:v>2.996000000001898</c:v>
                </c:pt>
                <c:pt idx="35961">
                  <c:v>2.9961000000018982</c:v>
                </c:pt>
                <c:pt idx="35962">
                  <c:v>2.9962000000018985</c:v>
                </c:pt>
                <c:pt idx="35963">
                  <c:v>2.9963000000018987</c:v>
                </c:pt>
                <c:pt idx="35964">
                  <c:v>2.9964000000018989</c:v>
                </c:pt>
                <c:pt idx="35965">
                  <c:v>2.9965000000018991</c:v>
                </c:pt>
                <c:pt idx="35966">
                  <c:v>2.9966000000018993</c:v>
                </c:pt>
                <c:pt idx="35967">
                  <c:v>2.9967000000018995</c:v>
                </c:pt>
                <c:pt idx="35968">
                  <c:v>2.9968000000018997</c:v>
                </c:pt>
                <c:pt idx="35969">
                  <c:v>2.9969000000018999</c:v>
                </c:pt>
                <c:pt idx="35970">
                  <c:v>2.9970000000019001</c:v>
                </c:pt>
                <c:pt idx="35971">
                  <c:v>2.9971000000019004</c:v>
                </c:pt>
                <c:pt idx="35972">
                  <c:v>2.9972000000019006</c:v>
                </c:pt>
                <c:pt idx="35973">
                  <c:v>2.9973000000019008</c:v>
                </c:pt>
                <c:pt idx="35974">
                  <c:v>2.997400000001901</c:v>
                </c:pt>
                <c:pt idx="35975">
                  <c:v>2.9975000000019012</c:v>
                </c:pt>
                <c:pt idx="35976">
                  <c:v>2.9976000000019014</c:v>
                </c:pt>
                <c:pt idx="35977">
                  <c:v>2.9977000000019016</c:v>
                </c:pt>
                <c:pt idx="35978">
                  <c:v>2.9978000000019018</c:v>
                </c:pt>
                <c:pt idx="35979">
                  <c:v>2.997900000001902</c:v>
                </c:pt>
                <c:pt idx="35980">
                  <c:v>2.9980000000019023</c:v>
                </c:pt>
                <c:pt idx="35981">
                  <c:v>2.9981000000019025</c:v>
                </c:pt>
                <c:pt idx="35982">
                  <c:v>2.9982000000019027</c:v>
                </c:pt>
                <c:pt idx="35983">
                  <c:v>2.9983000000019029</c:v>
                </c:pt>
                <c:pt idx="35984">
                  <c:v>2.9984000000019031</c:v>
                </c:pt>
                <c:pt idx="35985">
                  <c:v>2.9985000000019033</c:v>
                </c:pt>
                <c:pt idx="35986">
                  <c:v>2.9986000000019035</c:v>
                </c:pt>
                <c:pt idx="35987">
                  <c:v>2.9987000000019037</c:v>
                </c:pt>
                <c:pt idx="35988">
                  <c:v>2.9988000000019039</c:v>
                </c:pt>
                <c:pt idx="35989">
                  <c:v>2.9989000000019042</c:v>
                </c:pt>
                <c:pt idx="35990">
                  <c:v>2.9990000000019044</c:v>
                </c:pt>
                <c:pt idx="35991">
                  <c:v>2.9991000000019046</c:v>
                </c:pt>
                <c:pt idx="35992">
                  <c:v>2.9992000000019048</c:v>
                </c:pt>
                <c:pt idx="35993">
                  <c:v>2.999300000001905</c:v>
                </c:pt>
                <c:pt idx="35994">
                  <c:v>2.9994000000019052</c:v>
                </c:pt>
                <c:pt idx="35995">
                  <c:v>2.9995000000019054</c:v>
                </c:pt>
                <c:pt idx="35996">
                  <c:v>2.9996000000019056</c:v>
                </c:pt>
                <c:pt idx="35997">
                  <c:v>2.9997000000019058</c:v>
                </c:pt>
                <c:pt idx="35998">
                  <c:v>2.9998000000019061</c:v>
                </c:pt>
                <c:pt idx="35999">
                  <c:v>2.9999000000019063</c:v>
                </c:pt>
                <c:pt idx="36000">
                  <c:v>3.0000000000019065</c:v>
                </c:pt>
                <c:pt idx="36001">
                  <c:v>3.0001000000019067</c:v>
                </c:pt>
                <c:pt idx="36002">
                  <c:v>3.0002000000019069</c:v>
                </c:pt>
                <c:pt idx="36003">
                  <c:v>3.0003000000019071</c:v>
                </c:pt>
                <c:pt idx="36004">
                  <c:v>3.0004000000019073</c:v>
                </c:pt>
                <c:pt idx="36005">
                  <c:v>3.0005000000019075</c:v>
                </c:pt>
                <c:pt idx="36006">
                  <c:v>3.0006000000019077</c:v>
                </c:pt>
                <c:pt idx="36007">
                  <c:v>3.000700000001908</c:v>
                </c:pt>
                <c:pt idx="36008">
                  <c:v>3.0008000000019082</c:v>
                </c:pt>
                <c:pt idx="36009">
                  <c:v>3.0009000000019084</c:v>
                </c:pt>
                <c:pt idx="36010">
                  <c:v>3.0010000000019086</c:v>
                </c:pt>
                <c:pt idx="36011">
                  <c:v>3.0011000000019088</c:v>
                </c:pt>
                <c:pt idx="36012">
                  <c:v>3.001200000001909</c:v>
                </c:pt>
                <c:pt idx="36013">
                  <c:v>3.0013000000019092</c:v>
                </c:pt>
                <c:pt idx="36014">
                  <c:v>3.0014000000019094</c:v>
                </c:pt>
                <c:pt idx="36015">
                  <c:v>3.0015000000019096</c:v>
                </c:pt>
                <c:pt idx="36016">
                  <c:v>3.0016000000019099</c:v>
                </c:pt>
                <c:pt idx="36017">
                  <c:v>3.0017000000019101</c:v>
                </c:pt>
                <c:pt idx="36018">
                  <c:v>3.0018000000019103</c:v>
                </c:pt>
                <c:pt idx="36019">
                  <c:v>3.0019000000019105</c:v>
                </c:pt>
                <c:pt idx="36020">
                  <c:v>3.0020000000019107</c:v>
                </c:pt>
                <c:pt idx="36021">
                  <c:v>3.0021000000019109</c:v>
                </c:pt>
                <c:pt idx="36022">
                  <c:v>3.0022000000019111</c:v>
                </c:pt>
                <c:pt idx="36023">
                  <c:v>3.0023000000019113</c:v>
                </c:pt>
                <c:pt idx="36024">
                  <c:v>3.0024000000019115</c:v>
                </c:pt>
                <c:pt idx="36025">
                  <c:v>3.0025000000019118</c:v>
                </c:pt>
                <c:pt idx="36026">
                  <c:v>3.002600000001912</c:v>
                </c:pt>
                <c:pt idx="36027">
                  <c:v>3.0027000000019122</c:v>
                </c:pt>
                <c:pt idx="36028">
                  <c:v>3.0028000000019124</c:v>
                </c:pt>
                <c:pt idx="36029">
                  <c:v>3.0029000000019126</c:v>
                </c:pt>
                <c:pt idx="36030">
                  <c:v>3.0030000000019128</c:v>
                </c:pt>
                <c:pt idx="36031">
                  <c:v>3.003100000001913</c:v>
                </c:pt>
                <c:pt idx="36032">
                  <c:v>3.0032000000019132</c:v>
                </c:pt>
                <c:pt idx="36033">
                  <c:v>3.0033000000019134</c:v>
                </c:pt>
                <c:pt idx="36034">
                  <c:v>3.0034000000019137</c:v>
                </c:pt>
                <c:pt idx="36035">
                  <c:v>3.0035000000019139</c:v>
                </c:pt>
                <c:pt idx="36036">
                  <c:v>3.0036000000019141</c:v>
                </c:pt>
                <c:pt idx="36037">
                  <c:v>3.0037000000019143</c:v>
                </c:pt>
                <c:pt idx="36038">
                  <c:v>3.0038000000019145</c:v>
                </c:pt>
                <c:pt idx="36039">
                  <c:v>3.0039000000019147</c:v>
                </c:pt>
                <c:pt idx="36040">
                  <c:v>3.0040000000019149</c:v>
                </c:pt>
                <c:pt idx="36041">
                  <c:v>3.0041000000019151</c:v>
                </c:pt>
                <c:pt idx="36042">
                  <c:v>3.0042000000019153</c:v>
                </c:pt>
                <c:pt idx="36043">
                  <c:v>3.0043000000019155</c:v>
                </c:pt>
                <c:pt idx="36044">
                  <c:v>3.0044000000019158</c:v>
                </c:pt>
                <c:pt idx="36045">
                  <c:v>3.004500000001916</c:v>
                </c:pt>
                <c:pt idx="36046">
                  <c:v>3.0046000000019162</c:v>
                </c:pt>
                <c:pt idx="36047">
                  <c:v>3.0047000000019164</c:v>
                </c:pt>
                <c:pt idx="36048">
                  <c:v>3.0048000000019166</c:v>
                </c:pt>
                <c:pt idx="36049">
                  <c:v>3.0049000000019168</c:v>
                </c:pt>
                <c:pt idx="36050">
                  <c:v>3.005000000001917</c:v>
                </c:pt>
                <c:pt idx="36051">
                  <c:v>3.0051000000019172</c:v>
                </c:pt>
                <c:pt idx="36052">
                  <c:v>3.0052000000019174</c:v>
                </c:pt>
                <c:pt idx="36053">
                  <c:v>3.0053000000019177</c:v>
                </c:pt>
                <c:pt idx="36054">
                  <c:v>3.0054000000019179</c:v>
                </c:pt>
                <c:pt idx="36055">
                  <c:v>3.0055000000019181</c:v>
                </c:pt>
                <c:pt idx="36056">
                  <c:v>3.0056000000019183</c:v>
                </c:pt>
                <c:pt idx="36057">
                  <c:v>3.0057000000019185</c:v>
                </c:pt>
                <c:pt idx="36058">
                  <c:v>3.0058000000019187</c:v>
                </c:pt>
                <c:pt idx="36059">
                  <c:v>3.0059000000019189</c:v>
                </c:pt>
                <c:pt idx="36060">
                  <c:v>3.0060000000019191</c:v>
                </c:pt>
                <c:pt idx="36061">
                  <c:v>3.0061000000019193</c:v>
                </c:pt>
                <c:pt idx="36062">
                  <c:v>3.0062000000019196</c:v>
                </c:pt>
                <c:pt idx="36063">
                  <c:v>3.0063000000019198</c:v>
                </c:pt>
                <c:pt idx="36064">
                  <c:v>3.00640000000192</c:v>
                </c:pt>
                <c:pt idx="36065">
                  <c:v>3.0065000000019202</c:v>
                </c:pt>
                <c:pt idx="36066">
                  <c:v>3.0066000000019204</c:v>
                </c:pt>
                <c:pt idx="36067">
                  <c:v>3.0067000000019206</c:v>
                </c:pt>
                <c:pt idx="36068">
                  <c:v>3.0068000000019208</c:v>
                </c:pt>
                <c:pt idx="36069">
                  <c:v>3.006900000001921</c:v>
                </c:pt>
                <c:pt idx="36070">
                  <c:v>3.0070000000019212</c:v>
                </c:pt>
                <c:pt idx="36071">
                  <c:v>3.0071000000019215</c:v>
                </c:pt>
                <c:pt idx="36072">
                  <c:v>3.0072000000019217</c:v>
                </c:pt>
                <c:pt idx="36073">
                  <c:v>3.0073000000019219</c:v>
                </c:pt>
                <c:pt idx="36074">
                  <c:v>3.0074000000019221</c:v>
                </c:pt>
                <c:pt idx="36075">
                  <c:v>3.0075000000019223</c:v>
                </c:pt>
                <c:pt idx="36076">
                  <c:v>3.0076000000019225</c:v>
                </c:pt>
                <c:pt idx="36077">
                  <c:v>3.0077000000019227</c:v>
                </c:pt>
                <c:pt idx="36078">
                  <c:v>3.0078000000019229</c:v>
                </c:pt>
                <c:pt idx="36079">
                  <c:v>3.0079000000019231</c:v>
                </c:pt>
                <c:pt idx="36080">
                  <c:v>3.0080000000019234</c:v>
                </c:pt>
                <c:pt idx="36081">
                  <c:v>3.0081000000019236</c:v>
                </c:pt>
                <c:pt idx="36082">
                  <c:v>3.0082000000019238</c:v>
                </c:pt>
                <c:pt idx="36083">
                  <c:v>3.008300000001924</c:v>
                </c:pt>
                <c:pt idx="36084">
                  <c:v>3.0084000000019242</c:v>
                </c:pt>
                <c:pt idx="36085">
                  <c:v>3.0085000000019244</c:v>
                </c:pt>
                <c:pt idx="36086">
                  <c:v>3.0086000000019246</c:v>
                </c:pt>
                <c:pt idx="36087">
                  <c:v>3.0087000000019248</c:v>
                </c:pt>
                <c:pt idx="36088">
                  <c:v>3.008800000001925</c:v>
                </c:pt>
                <c:pt idx="36089">
                  <c:v>3.0089000000019253</c:v>
                </c:pt>
                <c:pt idx="36090">
                  <c:v>3.0090000000019255</c:v>
                </c:pt>
                <c:pt idx="36091">
                  <c:v>3.0091000000019257</c:v>
                </c:pt>
                <c:pt idx="36092">
                  <c:v>3.0092000000019259</c:v>
                </c:pt>
                <c:pt idx="36093">
                  <c:v>3.0093000000019261</c:v>
                </c:pt>
                <c:pt idx="36094">
                  <c:v>3.0094000000019263</c:v>
                </c:pt>
                <c:pt idx="36095">
                  <c:v>3.0095000000019265</c:v>
                </c:pt>
                <c:pt idx="36096">
                  <c:v>3.0096000000019267</c:v>
                </c:pt>
                <c:pt idx="36097">
                  <c:v>3.0097000000019269</c:v>
                </c:pt>
                <c:pt idx="36098">
                  <c:v>3.0098000000019272</c:v>
                </c:pt>
                <c:pt idx="36099">
                  <c:v>3.0099000000019274</c:v>
                </c:pt>
                <c:pt idx="36100">
                  <c:v>3.0100000000019276</c:v>
                </c:pt>
                <c:pt idx="36101">
                  <c:v>3.0101000000019278</c:v>
                </c:pt>
                <c:pt idx="36102">
                  <c:v>3.010200000001928</c:v>
                </c:pt>
                <c:pt idx="36103">
                  <c:v>3.0103000000019282</c:v>
                </c:pt>
                <c:pt idx="36104">
                  <c:v>3.0104000000019284</c:v>
                </c:pt>
                <c:pt idx="36105">
                  <c:v>3.0105000000019286</c:v>
                </c:pt>
                <c:pt idx="36106">
                  <c:v>3.0106000000019288</c:v>
                </c:pt>
                <c:pt idx="36107">
                  <c:v>3.0107000000019291</c:v>
                </c:pt>
                <c:pt idx="36108">
                  <c:v>3.0108000000019293</c:v>
                </c:pt>
                <c:pt idx="36109">
                  <c:v>3.0109000000019295</c:v>
                </c:pt>
                <c:pt idx="36110">
                  <c:v>3.0110000000019297</c:v>
                </c:pt>
                <c:pt idx="36111">
                  <c:v>3.0111000000019299</c:v>
                </c:pt>
                <c:pt idx="36112">
                  <c:v>3.0112000000019301</c:v>
                </c:pt>
                <c:pt idx="36113">
                  <c:v>3.0113000000019303</c:v>
                </c:pt>
                <c:pt idx="36114">
                  <c:v>3.0114000000019305</c:v>
                </c:pt>
                <c:pt idx="36115">
                  <c:v>3.0115000000019307</c:v>
                </c:pt>
                <c:pt idx="36116">
                  <c:v>3.011600000001931</c:v>
                </c:pt>
                <c:pt idx="36117">
                  <c:v>3.0117000000019312</c:v>
                </c:pt>
                <c:pt idx="36118">
                  <c:v>3.0118000000019314</c:v>
                </c:pt>
                <c:pt idx="36119">
                  <c:v>3.0119000000019316</c:v>
                </c:pt>
                <c:pt idx="36120">
                  <c:v>3.0120000000019318</c:v>
                </c:pt>
                <c:pt idx="36121">
                  <c:v>3.012100000001932</c:v>
                </c:pt>
                <c:pt idx="36122">
                  <c:v>3.0122000000019322</c:v>
                </c:pt>
                <c:pt idx="36123">
                  <c:v>3.0123000000019324</c:v>
                </c:pt>
                <c:pt idx="36124">
                  <c:v>3.0124000000019326</c:v>
                </c:pt>
                <c:pt idx="36125">
                  <c:v>3.0125000000019329</c:v>
                </c:pt>
                <c:pt idx="36126">
                  <c:v>3.0126000000019331</c:v>
                </c:pt>
                <c:pt idx="36127">
                  <c:v>3.0127000000019333</c:v>
                </c:pt>
                <c:pt idx="36128">
                  <c:v>3.0128000000019335</c:v>
                </c:pt>
                <c:pt idx="36129">
                  <c:v>3.0129000000019337</c:v>
                </c:pt>
                <c:pt idx="36130">
                  <c:v>3.0130000000019339</c:v>
                </c:pt>
                <c:pt idx="36131">
                  <c:v>3.0131000000019341</c:v>
                </c:pt>
                <c:pt idx="36132">
                  <c:v>3.0132000000019343</c:v>
                </c:pt>
                <c:pt idx="36133">
                  <c:v>3.0133000000019345</c:v>
                </c:pt>
                <c:pt idx="36134">
                  <c:v>3.0134000000019348</c:v>
                </c:pt>
                <c:pt idx="36135">
                  <c:v>3.013500000001935</c:v>
                </c:pt>
                <c:pt idx="36136">
                  <c:v>3.0136000000019352</c:v>
                </c:pt>
                <c:pt idx="36137">
                  <c:v>3.0137000000019354</c:v>
                </c:pt>
                <c:pt idx="36138">
                  <c:v>3.0138000000019356</c:v>
                </c:pt>
                <c:pt idx="36139">
                  <c:v>3.0139000000019358</c:v>
                </c:pt>
                <c:pt idx="36140">
                  <c:v>3.014000000001936</c:v>
                </c:pt>
                <c:pt idx="36141">
                  <c:v>3.0141000000019362</c:v>
                </c:pt>
                <c:pt idx="36142">
                  <c:v>3.0142000000019364</c:v>
                </c:pt>
                <c:pt idx="36143">
                  <c:v>3.0143000000019367</c:v>
                </c:pt>
                <c:pt idx="36144">
                  <c:v>3.0144000000019369</c:v>
                </c:pt>
                <c:pt idx="36145">
                  <c:v>3.0145000000019371</c:v>
                </c:pt>
                <c:pt idx="36146">
                  <c:v>3.0146000000019373</c:v>
                </c:pt>
                <c:pt idx="36147">
                  <c:v>3.0147000000019375</c:v>
                </c:pt>
                <c:pt idx="36148">
                  <c:v>3.0148000000019377</c:v>
                </c:pt>
                <c:pt idx="36149">
                  <c:v>3.0149000000019379</c:v>
                </c:pt>
                <c:pt idx="36150">
                  <c:v>3.0150000000019381</c:v>
                </c:pt>
                <c:pt idx="36151">
                  <c:v>3.0151000000019383</c:v>
                </c:pt>
                <c:pt idx="36152">
                  <c:v>3.0152000000019386</c:v>
                </c:pt>
                <c:pt idx="36153">
                  <c:v>3.0153000000019388</c:v>
                </c:pt>
                <c:pt idx="36154">
                  <c:v>3.015400000001939</c:v>
                </c:pt>
                <c:pt idx="36155">
                  <c:v>3.0155000000019392</c:v>
                </c:pt>
                <c:pt idx="36156">
                  <c:v>3.0156000000019394</c:v>
                </c:pt>
                <c:pt idx="36157">
                  <c:v>3.0157000000019396</c:v>
                </c:pt>
                <c:pt idx="36158">
                  <c:v>3.0158000000019398</c:v>
                </c:pt>
                <c:pt idx="36159">
                  <c:v>3.01590000000194</c:v>
                </c:pt>
                <c:pt idx="36160">
                  <c:v>3.0160000000019402</c:v>
                </c:pt>
                <c:pt idx="36161">
                  <c:v>3.0161000000019405</c:v>
                </c:pt>
                <c:pt idx="36162">
                  <c:v>3.0162000000019407</c:v>
                </c:pt>
                <c:pt idx="36163">
                  <c:v>3.0163000000019409</c:v>
                </c:pt>
                <c:pt idx="36164">
                  <c:v>3.0164000000019411</c:v>
                </c:pt>
                <c:pt idx="36165">
                  <c:v>3.0165000000019413</c:v>
                </c:pt>
                <c:pt idx="36166">
                  <c:v>3.0166000000019415</c:v>
                </c:pt>
                <c:pt idx="36167">
                  <c:v>3.0167000000019417</c:v>
                </c:pt>
                <c:pt idx="36168">
                  <c:v>3.0168000000019419</c:v>
                </c:pt>
                <c:pt idx="36169">
                  <c:v>3.0169000000019421</c:v>
                </c:pt>
                <c:pt idx="36170">
                  <c:v>3.0170000000019424</c:v>
                </c:pt>
                <c:pt idx="36171">
                  <c:v>3.0171000000019426</c:v>
                </c:pt>
                <c:pt idx="36172">
                  <c:v>3.0172000000019428</c:v>
                </c:pt>
                <c:pt idx="36173">
                  <c:v>3.017300000001943</c:v>
                </c:pt>
                <c:pt idx="36174">
                  <c:v>3.0174000000019432</c:v>
                </c:pt>
                <c:pt idx="36175">
                  <c:v>3.0175000000019434</c:v>
                </c:pt>
                <c:pt idx="36176">
                  <c:v>3.0176000000019436</c:v>
                </c:pt>
                <c:pt idx="36177">
                  <c:v>3.0177000000019438</c:v>
                </c:pt>
                <c:pt idx="36178">
                  <c:v>3.017800000001944</c:v>
                </c:pt>
                <c:pt idx="36179">
                  <c:v>3.0179000000019442</c:v>
                </c:pt>
                <c:pt idx="36180">
                  <c:v>3.0180000000019445</c:v>
                </c:pt>
                <c:pt idx="36181">
                  <c:v>3.0181000000019447</c:v>
                </c:pt>
                <c:pt idx="36182">
                  <c:v>3.0182000000019449</c:v>
                </c:pt>
                <c:pt idx="36183">
                  <c:v>3.0183000000019451</c:v>
                </c:pt>
                <c:pt idx="36184">
                  <c:v>3.0184000000019453</c:v>
                </c:pt>
                <c:pt idx="36185">
                  <c:v>3.0185000000019455</c:v>
                </c:pt>
                <c:pt idx="36186">
                  <c:v>3.0186000000019457</c:v>
                </c:pt>
                <c:pt idx="36187">
                  <c:v>3.0187000000019459</c:v>
                </c:pt>
                <c:pt idx="36188">
                  <c:v>3.0188000000019461</c:v>
                </c:pt>
                <c:pt idx="36189">
                  <c:v>3.0189000000019464</c:v>
                </c:pt>
                <c:pt idx="36190">
                  <c:v>3.0190000000019466</c:v>
                </c:pt>
                <c:pt idx="36191">
                  <c:v>3.0191000000019468</c:v>
                </c:pt>
                <c:pt idx="36192">
                  <c:v>3.019200000001947</c:v>
                </c:pt>
                <c:pt idx="36193">
                  <c:v>3.0193000000019472</c:v>
                </c:pt>
                <c:pt idx="36194">
                  <c:v>3.0194000000019474</c:v>
                </c:pt>
                <c:pt idx="36195">
                  <c:v>3.0195000000019476</c:v>
                </c:pt>
                <c:pt idx="36196">
                  <c:v>3.0196000000019478</c:v>
                </c:pt>
                <c:pt idx="36197">
                  <c:v>3.019700000001948</c:v>
                </c:pt>
                <c:pt idx="36198">
                  <c:v>3.0198000000019483</c:v>
                </c:pt>
                <c:pt idx="36199">
                  <c:v>3.0199000000019485</c:v>
                </c:pt>
                <c:pt idx="36200">
                  <c:v>3.0200000000019487</c:v>
                </c:pt>
                <c:pt idx="36201">
                  <c:v>3.0201000000019489</c:v>
                </c:pt>
                <c:pt idx="36202">
                  <c:v>3.0202000000019491</c:v>
                </c:pt>
                <c:pt idx="36203">
                  <c:v>3.0203000000019493</c:v>
                </c:pt>
                <c:pt idx="36204">
                  <c:v>3.0204000000019495</c:v>
                </c:pt>
                <c:pt idx="36205">
                  <c:v>3.0205000000019497</c:v>
                </c:pt>
                <c:pt idx="36206">
                  <c:v>3.0206000000019499</c:v>
                </c:pt>
                <c:pt idx="36207">
                  <c:v>3.0207000000019502</c:v>
                </c:pt>
                <c:pt idx="36208">
                  <c:v>3.0208000000019504</c:v>
                </c:pt>
                <c:pt idx="36209">
                  <c:v>3.0209000000019506</c:v>
                </c:pt>
                <c:pt idx="36210">
                  <c:v>3.0210000000019508</c:v>
                </c:pt>
                <c:pt idx="36211">
                  <c:v>3.021100000001951</c:v>
                </c:pt>
                <c:pt idx="36212">
                  <c:v>3.0212000000019512</c:v>
                </c:pt>
                <c:pt idx="36213">
                  <c:v>3.0213000000019514</c:v>
                </c:pt>
                <c:pt idx="36214">
                  <c:v>3.0214000000019516</c:v>
                </c:pt>
                <c:pt idx="36215">
                  <c:v>3.0215000000019518</c:v>
                </c:pt>
                <c:pt idx="36216">
                  <c:v>3.0216000000019521</c:v>
                </c:pt>
                <c:pt idx="36217">
                  <c:v>3.0217000000019523</c:v>
                </c:pt>
                <c:pt idx="36218">
                  <c:v>3.0218000000019525</c:v>
                </c:pt>
                <c:pt idx="36219">
                  <c:v>3.0219000000019527</c:v>
                </c:pt>
                <c:pt idx="36220">
                  <c:v>3.0220000000019529</c:v>
                </c:pt>
                <c:pt idx="36221">
                  <c:v>3.0221000000019531</c:v>
                </c:pt>
                <c:pt idx="36222">
                  <c:v>3.0222000000019533</c:v>
                </c:pt>
                <c:pt idx="36223">
                  <c:v>3.0223000000019535</c:v>
                </c:pt>
                <c:pt idx="36224">
                  <c:v>3.0224000000019537</c:v>
                </c:pt>
                <c:pt idx="36225">
                  <c:v>3.022500000001954</c:v>
                </c:pt>
                <c:pt idx="36226">
                  <c:v>3.0226000000019542</c:v>
                </c:pt>
                <c:pt idx="36227">
                  <c:v>3.0227000000019544</c:v>
                </c:pt>
                <c:pt idx="36228">
                  <c:v>3.0228000000019546</c:v>
                </c:pt>
                <c:pt idx="36229">
                  <c:v>3.0229000000019548</c:v>
                </c:pt>
                <c:pt idx="36230">
                  <c:v>3.023000000001955</c:v>
                </c:pt>
                <c:pt idx="36231">
                  <c:v>3.0231000000019552</c:v>
                </c:pt>
                <c:pt idx="36232">
                  <c:v>3.0232000000019554</c:v>
                </c:pt>
                <c:pt idx="36233">
                  <c:v>3.0233000000019556</c:v>
                </c:pt>
                <c:pt idx="36234">
                  <c:v>3.0234000000019559</c:v>
                </c:pt>
                <c:pt idx="36235">
                  <c:v>3.0235000000019561</c:v>
                </c:pt>
                <c:pt idx="36236">
                  <c:v>3.0236000000019563</c:v>
                </c:pt>
                <c:pt idx="36237">
                  <c:v>3.0237000000019565</c:v>
                </c:pt>
                <c:pt idx="36238">
                  <c:v>3.0238000000019567</c:v>
                </c:pt>
                <c:pt idx="36239">
                  <c:v>3.0239000000019569</c:v>
                </c:pt>
                <c:pt idx="36240">
                  <c:v>3.0240000000019571</c:v>
                </c:pt>
                <c:pt idx="36241">
                  <c:v>3.0241000000019573</c:v>
                </c:pt>
                <c:pt idx="36242">
                  <c:v>3.0242000000019575</c:v>
                </c:pt>
                <c:pt idx="36243">
                  <c:v>3.0243000000019578</c:v>
                </c:pt>
                <c:pt idx="36244">
                  <c:v>3.024400000001958</c:v>
                </c:pt>
                <c:pt idx="36245">
                  <c:v>3.0245000000019582</c:v>
                </c:pt>
                <c:pt idx="36246">
                  <c:v>3.0246000000019584</c:v>
                </c:pt>
                <c:pt idx="36247">
                  <c:v>3.0247000000019586</c:v>
                </c:pt>
                <c:pt idx="36248">
                  <c:v>3.0248000000019588</c:v>
                </c:pt>
                <c:pt idx="36249">
                  <c:v>3.024900000001959</c:v>
                </c:pt>
                <c:pt idx="36250">
                  <c:v>3.0250000000019592</c:v>
                </c:pt>
                <c:pt idx="36251">
                  <c:v>3.0251000000019594</c:v>
                </c:pt>
                <c:pt idx="36252">
                  <c:v>3.0252000000019597</c:v>
                </c:pt>
                <c:pt idx="36253">
                  <c:v>3.0253000000019599</c:v>
                </c:pt>
                <c:pt idx="36254">
                  <c:v>3.0254000000019601</c:v>
                </c:pt>
                <c:pt idx="36255">
                  <c:v>3.0255000000019603</c:v>
                </c:pt>
                <c:pt idx="36256">
                  <c:v>3.0256000000019605</c:v>
                </c:pt>
                <c:pt idx="36257">
                  <c:v>3.0257000000019607</c:v>
                </c:pt>
                <c:pt idx="36258">
                  <c:v>3.0258000000019609</c:v>
                </c:pt>
                <c:pt idx="36259">
                  <c:v>3.0259000000019611</c:v>
                </c:pt>
                <c:pt idx="36260">
                  <c:v>3.0260000000019613</c:v>
                </c:pt>
                <c:pt idx="36261">
                  <c:v>3.0261000000019616</c:v>
                </c:pt>
                <c:pt idx="36262">
                  <c:v>3.0262000000019618</c:v>
                </c:pt>
                <c:pt idx="36263">
                  <c:v>3.026300000001962</c:v>
                </c:pt>
                <c:pt idx="36264">
                  <c:v>3.0264000000019622</c:v>
                </c:pt>
                <c:pt idx="36265">
                  <c:v>3.0265000000019624</c:v>
                </c:pt>
                <c:pt idx="36266">
                  <c:v>3.0266000000019626</c:v>
                </c:pt>
                <c:pt idx="36267">
                  <c:v>3.0267000000019628</c:v>
                </c:pt>
                <c:pt idx="36268">
                  <c:v>3.026800000001963</c:v>
                </c:pt>
                <c:pt idx="36269">
                  <c:v>3.0269000000019632</c:v>
                </c:pt>
                <c:pt idx="36270">
                  <c:v>3.0270000000019635</c:v>
                </c:pt>
                <c:pt idx="36271">
                  <c:v>3.0271000000019637</c:v>
                </c:pt>
                <c:pt idx="36272">
                  <c:v>3.0272000000019639</c:v>
                </c:pt>
                <c:pt idx="36273">
                  <c:v>3.0273000000019641</c:v>
                </c:pt>
                <c:pt idx="36274">
                  <c:v>3.0274000000019643</c:v>
                </c:pt>
                <c:pt idx="36275">
                  <c:v>3.0275000000019645</c:v>
                </c:pt>
                <c:pt idx="36276">
                  <c:v>3.0276000000019647</c:v>
                </c:pt>
                <c:pt idx="36277">
                  <c:v>3.0277000000019649</c:v>
                </c:pt>
                <c:pt idx="36278">
                  <c:v>3.0278000000019651</c:v>
                </c:pt>
                <c:pt idx="36279">
                  <c:v>3.0279000000019654</c:v>
                </c:pt>
                <c:pt idx="36280">
                  <c:v>3.0280000000019656</c:v>
                </c:pt>
                <c:pt idx="36281">
                  <c:v>3.0281000000019658</c:v>
                </c:pt>
                <c:pt idx="36282">
                  <c:v>3.028200000001966</c:v>
                </c:pt>
                <c:pt idx="36283">
                  <c:v>3.0283000000019662</c:v>
                </c:pt>
                <c:pt idx="36284">
                  <c:v>3.0284000000019664</c:v>
                </c:pt>
                <c:pt idx="36285">
                  <c:v>3.0285000000019666</c:v>
                </c:pt>
                <c:pt idx="36286">
                  <c:v>3.0286000000019668</c:v>
                </c:pt>
                <c:pt idx="36287">
                  <c:v>3.028700000001967</c:v>
                </c:pt>
                <c:pt idx="36288">
                  <c:v>3.0288000000019673</c:v>
                </c:pt>
                <c:pt idx="36289">
                  <c:v>3.0289000000019675</c:v>
                </c:pt>
                <c:pt idx="36290">
                  <c:v>3.0290000000019677</c:v>
                </c:pt>
                <c:pt idx="36291">
                  <c:v>3.0291000000019679</c:v>
                </c:pt>
                <c:pt idx="36292">
                  <c:v>3.0292000000019681</c:v>
                </c:pt>
                <c:pt idx="36293">
                  <c:v>3.0293000000019683</c:v>
                </c:pt>
                <c:pt idx="36294">
                  <c:v>3.0294000000019685</c:v>
                </c:pt>
                <c:pt idx="36295">
                  <c:v>3.0295000000019687</c:v>
                </c:pt>
                <c:pt idx="36296">
                  <c:v>3.0296000000019689</c:v>
                </c:pt>
                <c:pt idx="36297">
                  <c:v>3.0297000000019692</c:v>
                </c:pt>
                <c:pt idx="36298">
                  <c:v>3.0298000000019694</c:v>
                </c:pt>
                <c:pt idx="36299">
                  <c:v>3.0299000000019696</c:v>
                </c:pt>
                <c:pt idx="36300">
                  <c:v>3.0300000000019698</c:v>
                </c:pt>
                <c:pt idx="36301">
                  <c:v>3.03010000000197</c:v>
                </c:pt>
                <c:pt idx="36302">
                  <c:v>3.0302000000019702</c:v>
                </c:pt>
                <c:pt idx="36303">
                  <c:v>3.0303000000019704</c:v>
                </c:pt>
                <c:pt idx="36304">
                  <c:v>3.0304000000019706</c:v>
                </c:pt>
                <c:pt idx="36305">
                  <c:v>3.0305000000019708</c:v>
                </c:pt>
                <c:pt idx="36306">
                  <c:v>3.0306000000019711</c:v>
                </c:pt>
                <c:pt idx="36307">
                  <c:v>3.0307000000019713</c:v>
                </c:pt>
                <c:pt idx="36308">
                  <c:v>3.0308000000019715</c:v>
                </c:pt>
                <c:pt idx="36309">
                  <c:v>3.0309000000019717</c:v>
                </c:pt>
                <c:pt idx="36310">
                  <c:v>3.0310000000019719</c:v>
                </c:pt>
                <c:pt idx="36311">
                  <c:v>3.0311000000019721</c:v>
                </c:pt>
                <c:pt idx="36312">
                  <c:v>3.0312000000019723</c:v>
                </c:pt>
                <c:pt idx="36313">
                  <c:v>3.0313000000019725</c:v>
                </c:pt>
                <c:pt idx="36314">
                  <c:v>3.0314000000019727</c:v>
                </c:pt>
                <c:pt idx="36315">
                  <c:v>3.0315000000019729</c:v>
                </c:pt>
                <c:pt idx="36316">
                  <c:v>3.0316000000019732</c:v>
                </c:pt>
                <c:pt idx="36317">
                  <c:v>3.0317000000019734</c:v>
                </c:pt>
                <c:pt idx="36318">
                  <c:v>3.0318000000019736</c:v>
                </c:pt>
                <c:pt idx="36319">
                  <c:v>3.0319000000019738</c:v>
                </c:pt>
                <c:pt idx="36320">
                  <c:v>3.032000000001974</c:v>
                </c:pt>
                <c:pt idx="36321">
                  <c:v>3.0321000000019742</c:v>
                </c:pt>
                <c:pt idx="36322">
                  <c:v>3.0322000000019744</c:v>
                </c:pt>
                <c:pt idx="36323">
                  <c:v>3.0323000000019746</c:v>
                </c:pt>
                <c:pt idx="36324">
                  <c:v>3.0324000000019748</c:v>
                </c:pt>
                <c:pt idx="36325">
                  <c:v>3.0325000000019751</c:v>
                </c:pt>
                <c:pt idx="36326">
                  <c:v>3.0326000000019753</c:v>
                </c:pt>
                <c:pt idx="36327">
                  <c:v>3.0327000000019755</c:v>
                </c:pt>
                <c:pt idx="36328">
                  <c:v>3.0328000000019757</c:v>
                </c:pt>
                <c:pt idx="36329">
                  <c:v>3.0329000000019759</c:v>
                </c:pt>
                <c:pt idx="36330">
                  <c:v>3.0330000000019761</c:v>
                </c:pt>
                <c:pt idx="36331">
                  <c:v>3.0331000000019763</c:v>
                </c:pt>
                <c:pt idx="36332">
                  <c:v>3.0332000000019765</c:v>
                </c:pt>
                <c:pt idx="36333">
                  <c:v>3.0333000000019767</c:v>
                </c:pt>
                <c:pt idx="36334">
                  <c:v>3.033400000001977</c:v>
                </c:pt>
                <c:pt idx="36335">
                  <c:v>3.0335000000019772</c:v>
                </c:pt>
                <c:pt idx="36336">
                  <c:v>3.0336000000019774</c:v>
                </c:pt>
                <c:pt idx="36337">
                  <c:v>3.0337000000019776</c:v>
                </c:pt>
                <c:pt idx="36338">
                  <c:v>3.0338000000019778</c:v>
                </c:pt>
                <c:pt idx="36339">
                  <c:v>3.033900000001978</c:v>
                </c:pt>
                <c:pt idx="36340">
                  <c:v>3.0340000000019782</c:v>
                </c:pt>
                <c:pt idx="36341">
                  <c:v>3.0341000000019784</c:v>
                </c:pt>
                <c:pt idx="36342">
                  <c:v>3.0342000000019786</c:v>
                </c:pt>
                <c:pt idx="36343">
                  <c:v>3.0343000000019789</c:v>
                </c:pt>
                <c:pt idx="36344">
                  <c:v>3.0344000000019791</c:v>
                </c:pt>
                <c:pt idx="36345">
                  <c:v>3.0345000000019793</c:v>
                </c:pt>
                <c:pt idx="36346">
                  <c:v>3.0346000000019795</c:v>
                </c:pt>
                <c:pt idx="36347">
                  <c:v>3.0347000000019797</c:v>
                </c:pt>
                <c:pt idx="36348">
                  <c:v>3.0348000000019799</c:v>
                </c:pt>
                <c:pt idx="36349">
                  <c:v>3.0349000000019801</c:v>
                </c:pt>
                <c:pt idx="36350">
                  <c:v>3.0350000000019803</c:v>
                </c:pt>
                <c:pt idx="36351">
                  <c:v>3.0351000000019805</c:v>
                </c:pt>
                <c:pt idx="36352">
                  <c:v>3.0352000000019808</c:v>
                </c:pt>
                <c:pt idx="36353">
                  <c:v>3.035300000001981</c:v>
                </c:pt>
                <c:pt idx="36354">
                  <c:v>3.0354000000019812</c:v>
                </c:pt>
                <c:pt idx="36355">
                  <c:v>3.0355000000019814</c:v>
                </c:pt>
                <c:pt idx="36356">
                  <c:v>3.0356000000019816</c:v>
                </c:pt>
                <c:pt idx="36357">
                  <c:v>3.0357000000019818</c:v>
                </c:pt>
                <c:pt idx="36358">
                  <c:v>3.035800000001982</c:v>
                </c:pt>
                <c:pt idx="36359">
                  <c:v>3.0359000000019822</c:v>
                </c:pt>
                <c:pt idx="36360">
                  <c:v>3.0360000000019824</c:v>
                </c:pt>
                <c:pt idx="36361">
                  <c:v>3.0361000000019827</c:v>
                </c:pt>
                <c:pt idx="36362">
                  <c:v>3.0362000000019829</c:v>
                </c:pt>
                <c:pt idx="36363">
                  <c:v>3.0363000000019831</c:v>
                </c:pt>
                <c:pt idx="36364">
                  <c:v>3.0364000000019833</c:v>
                </c:pt>
                <c:pt idx="36365">
                  <c:v>3.0365000000019835</c:v>
                </c:pt>
                <c:pt idx="36366">
                  <c:v>3.0366000000019837</c:v>
                </c:pt>
                <c:pt idx="36367">
                  <c:v>3.0367000000019839</c:v>
                </c:pt>
                <c:pt idx="36368">
                  <c:v>3.0368000000019841</c:v>
                </c:pt>
                <c:pt idx="36369">
                  <c:v>3.0369000000019843</c:v>
                </c:pt>
                <c:pt idx="36370">
                  <c:v>3.0370000000019846</c:v>
                </c:pt>
                <c:pt idx="36371">
                  <c:v>3.0371000000019848</c:v>
                </c:pt>
                <c:pt idx="36372">
                  <c:v>3.037200000001985</c:v>
                </c:pt>
                <c:pt idx="36373">
                  <c:v>3.0373000000019852</c:v>
                </c:pt>
                <c:pt idx="36374">
                  <c:v>3.0374000000019854</c:v>
                </c:pt>
                <c:pt idx="36375">
                  <c:v>3.0375000000019856</c:v>
                </c:pt>
                <c:pt idx="36376">
                  <c:v>3.0376000000019858</c:v>
                </c:pt>
                <c:pt idx="36377">
                  <c:v>3.037700000001986</c:v>
                </c:pt>
                <c:pt idx="36378">
                  <c:v>3.0378000000019862</c:v>
                </c:pt>
                <c:pt idx="36379">
                  <c:v>3.0379000000019865</c:v>
                </c:pt>
                <c:pt idx="36380">
                  <c:v>3.0380000000019867</c:v>
                </c:pt>
                <c:pt idx="36381">
                  <c:v>3.0381000000019869</c:v>
                </c:pt>
                <c:pt idx="36382">
                  <c:v>3.0382000000019871</c:v>
                </c:pt>
                <c:pt idx="36383">
                  <c:v>3.0383000000019873</c:v>
                </c:pt>
                <c:pt idx="36384">
                  <c:v>3.0384000000019875</c:v>
                </c:pt>
                <c:pt idx="36385">
                  <c:v>3.0385000000019877</c:v>
                </c:pt>
                <c:pt idx="36386">
                  <c:v>3.0386000000019879</c:v>
                </c:pt>
                <c:pt idx="36387">
                  <c:v>3.0387000000019881</c:v>
                </c:pt>
                <c:pt idx="36388">
                  <c:v>3.0388000000019884</c:v>
                </c:pt>
                <c:pt idx="36389">
                  <c:v>3.0389000000019886</c:v>
                </c:pt>
                <c:pt idx="36390">
                  <c:v>3.0390000000019888</c:v>
                </c:pt>
                <c:pt idx="36391">
                  <c:v>3.039100000001989</c:v>
                </c:pt>
                <c:pt idx="36392">
                  <c:v>3.0392000000019892</c:v>
                </c:pt>
                <c:pt idx="36393">
                  <c:v>3.0393000000019894</c:v>
                </c:pt>
                <c:pt idx="36394">
                  <c:v>3.0394000000019896</c:v>
                </c:pt>
                <c:pt idx="36395">
                  <c:v>3.0395000000019898</c:v>
                </c:pt>
                <c:pt idx="36396">
                  <c:v>3.03960000000199</c:v>
                </c:pt>
                <c:pt idx="36397">
                  <c:v>3.0397000000019903</c:v>
                </c:pt>
                <c:pt idx="36398">
                  <c:v>3.0398000000019905</c:v>
                </c:pt>
                <c:pt idx="36399">
                  <c:v>3.0399000000019907</c:v>
                </c:pt>
                <c:pt idx="36400">
                  <c:v>3.0400000000019909</c:v>
                </c:pt>
                <c:pt idx="36401">
                  <c:v>3.0401000000019911</c:v>
                </c:pt>
                <c:pt idx="36402">
                  <c:v>3.0402000000019913</c:v>
                </c:pt>
                <c:pt idx="36403">
                  <c:v>3.0403000000019915</c:v>
                </c:pt>
                <c:pt idx="36404">
                  <c:v>3.0404000000019917</c:v>
                </c:pt>
                <c:pt idx="36405">
                  <c:v>3.0405000000019919</c:v>
                </c:pt>
                <c:pt idx="36406">
                  <c:v>3.0406000000019922</c:v>
                </c:pt>
                <c:pt idx="36407">
                  <c:v>3.0407000000019924</c:v>
                </c:pt>
                <c:pt idx="36408">
                  <c:v>3.0408000000019926</c:v>
                </c:pt>
                <c:pt idx="36409">
                  <c:v>3.0409000000019928</c:v>
                </c:pt>
                <c:pt idx="36410">
                  <c:v>3.041000000001993</c:v>
                </c:pt>
                <c:pt idx="36411">
                  <c:v>3.0411000000019932</c:v>
                </c:pt>
                <c:pt idx="36412">
                  <c:v>3.0412000000019934</c:v>
                </c:pt>
                <c:pt idx="36413">
                  <c:v>3.0413000000019936</c:v>
                </c:pt>
                <c:pt idx="36414">
                  <c:v>3.0414000000019938</c:v>
                </c:pt>
                <c:pt idx="36415">
                  <c:v>3.0415000000019941</c:v>
                </c:pt>
                <c:pt idx="36416">
                  <c:v>3.0416000000019943</c:v>
                </c:pt>
                <c:pt idx="36417">
                  <c:v>3.0417000000019945</c:v>
                </c:pt>
                <c:pt idx="36418">
                  <c:v>3.0418000000019947</c:v>
                </c:pt>
                <c:pt idx="36419">
                  <c:v>3.0419000000019949</c:v>
                </c:pt>
                <c:pt idx="36420">
                  <c:v>3.0420000000019951</c:v>
                </c:pt>
                <c:pt idx="36421">
                  <c:v>3.0421000000019953</c:v>
                </c:pt>
                <c:pt idx="36422">
                  <c:v>3.0422000000019955</c:v>
                </c:pt>
                <c:pt idx="36423">
                  <c:v>3.0423000000019957</c:v>
                </c:pt>
                <c:pt idx="36424">
                  <c:v>3.042400000001996</c:v>
                </c:pt>
                <c:pt idx="36425">
                  <c:v>3.0425000000019962</c:v>
                </c:pt>
                <c:pt idx="36426">
                  <c:v>3.0426000000019964</c:v>
                </c:pt>
                <c:pt idx="36427">
                  <c:v>3.0427000000019966</c:v>
                </c:pt>
                <c:pt idx="36428">
                  <c:v>3.0428000000019968</c:v>
                </c:pt>
                <c:pt idx="36429">
                  <c:v>3.042900000001997</c:v>
                </c:pt>
                <c:pt idx="36430">
                  <c:v>3.0430000000019972</c:v>
                </c:pt>
                <c:pt idx="36431">
                  <c:v>3.0431000000019974</c:v>
                </c:pt>
                <c:pt idx="36432">
                  <c:v>3.0432000000019976</c:v>
                </c:pt>
                <c:pt idx="36433">
                  <c:v>3.0433000000019979</c:v>
                </c:pt>
                <c:pt idx="36434">
                  <c:v>3.0434000000019981</c:v>
                </c:pt>
                <c:pt idx="36435">
                  <c:v>3.0435000000019983</c:v>
                </c:pt>
                <c:pt idx="36436">
                  <c:v>3.0436000000019985</c:v>
                </c:pt>
                <c:pt idx="36437">
                  <c:v>3.0437000000019987</c:v>
                </c:pt>
                <c:pt idx="36438">
                  <c:v>3.0438000000019989</c:v>
                </c:pt>
                <c:pt idx="36439">
                  <c:v>3.0439000000019991</c:v>
                </c:pt>
                <c:pt idx="36440">
                  <c:v>3.0440000000019993</c:v>
                </c:pt>
                <c:pt idx="36441">
                  <c:v>3.0441000000019995</c:v>
                </c:pt>
                <c:pt idx="36442">
                  <c:v>3.0442000000019998</c:v>
                </c:pt>
                <c:pt idx="36443">
                  <c:v>3.044300000002</c:v>
                </c:pt>
                <c:pt idx="36444">
                  <c:v>3.0444000000020002</c:v>
                </c:pt>
                <c:pt idx="36445">
                  <c:v>3.0445000000020004</c:v>
                </c:pt>
                <c:pt idx="36446">
                  <c:v>3.0446000000020006</c:v>
                </c:pt>
                <c:pt idx="36447">
                  <c:v>3.0447000000020008</c:v>
                </c:pt>
                <c:pt idx="36448">
                  <c:v>3.044800000002001</c:v>
                </c:pt>
                <c:pt idx="36449">
                  <c:v>3.0449000000020012</c:v>
                </c:pt>
                <c:pt idx="36450">
                  <c:v>3.0450000000020014</c:v>
                </c:pt>
                <c:pt idx="36451">
                  <c:v>3.0451000000020017</c:v>
                </c:pt>
                <c:pt idx="36452">
                  <c:v>3.0452000000020019</c:v>
                </c:pt>
                <c:pt idx="36453">
                  <c:v>3.0453000000020021</c:v>
                </c:pt>
                <c:pt idx="36454">
                  <c:v>3.0454000000020023</c:v>
                </c:pt>
                <c:pt idx="36455">
                  <c:v>3.0455000000020025</c:v>
                </c:pt>
                <c:pt idx="36456">
                  <c:v>3.0456000000020027</c:v>
                </c:pt>
                <c:pt idx="36457">
                  <c:v>3.0457000000020029</c:v>
                </c:pt>
                <c:pt idx="36458">
                  <c:v>3.0458000000020031</c:v>
                </c:pt>
                <c:pt idx="36459">
                  <c:v>3.0459000000020033</c:v>
                </c:pt>
                <c:pt idx="36460">
                  <c:v>3.0460000000020035</c:v>
                </c:pt>
                <c:pt idx="36461">
                  <c:v>3.0461000000020038</c:v>
                </c:pt>
                <c:pt idx="36462">
                  <c:v>3.046200000002004</c:v>
                </c:pt>
                <c:pt idx="36463">
                  <c:v>3.0463000000020042</c:v>
                </c:pt>
                <c:pt idx="36464">
                  <c:v>3.0464000000020044</c:v>
                </c:pt>
                <c:pt idx="36465">
                  <c:v>3.0465000000020046</c:v>
                </c:pt>
                <c:pt idx="36466">
                  <c:v>3.0466000000020048</c:v>
                </c:pt>
                <c:pt idx="36467">
                  <c:v>3.046700000002005</c:v>
                </c:pt>
                <c:pt idx="36468">
                  <c:v>3.0468000000020052</c:v>
                </c:pt>
                <c:pt idx="36469">
                  <c:v>3.0469000000020054</c:v>
                </c:pt>
                <c:pt idx="36470">
                  <c:v>3.0470000000020057</c:v>
                </c:pt>
                <c:pt idx="36471">
                  <c:v>3.0471000000020059</c:v>
                </c:pt>
                <c:pt idx="36472">
                  <c:v>3.0472000000020061</c:v>
                </c:pt>
                <c:pt idx="36473">
                  <c:v>3.0473000000020063</c:v>
                </c:pt>
                <c:pt idx="36474">
                  <c:v>3.0474000000020065</c:v>
                </c:pt>
                <c:pt idx="36475">
                  <c:v>3.0475000000020067</c:v>
                </c:pt>
                <c:pt idx="36476">
                  <c:v>3.0476000000020069</c:v>
                </c:pt>
                <c:pt idx="36477">
                  <c:v>3.0477000000020071</c:v>
                </c:pt>
                <c:pt idx="36478">
                  <c:v>3.0478000000020073</c:v>
                </c:pt>
                <c:pt idx="36479">
                  <c:v>3.0479000000020076</c:v>
                </c:pt>
                <c:pt idx="36480">
                  <c:v>3.0480000000020078</c:v>
                </c:pt>
                <c:pt idx="36481">
                  <c:v>3.048100000002008</c:v>
                </c:pt>
                <c:pt idx="36482">
                  <c:v>3.0482000000020082</c:v>
                </c:pt>
                <c:pt idx="36483">
                  <c:v>3.0483000000020084</c:v>
                </c:pt>
                <c:pt idx="36484">
                  <c:v>3.0484000000020086</c:v>
                </c:pt>
                <c:pt idx="36485">
                  <c:v>3.0485000000020088</c:v>
                </c:pt>
                <c:pt idx="36486">
                  <c:v>3.048600000002009</c:v>
                </c:pt>
                <c:pt idx="36487">
                  <c:v>3.0487000000020092</c:v>
                </c:pt>
                <c:pt idx="36488">
                  <c:v>3.0488000000020095</c:v>
                </c:pt>
                <c:pt idx="36489">
                  <c:v>3.0489000000020097</c:v>
                </c:pt>
                <c:pt idx="36490">
                  <c:v>3.0490000000020099</c:v>
                </c:pt>
                <c:pt idx="36491">
                  <c:v>3.0491000000020101</c:v>
                </c:pt>
                <c:pt idx="36492">
                  <c:v>3.0492000000020103</c:v>
                </c:pt>
                <c:pt idx="36493">
                  <c:v>3.0493000000020105</c:v>
                </c:pt>
                <c:pt idx="36494">
                  <c:v>3.0494000000020107</c:v>
                </c:pt>
                <c:pt idx="36495">
                  <c:v>3.0495000000020109</c:v>
                </c:pt>
                <c:pt idx="36496">
                  <c:v>3.0496000000020111</c:v>
                </c:pt>
                <c:pt idx="36497">
                  <c:v>3.0497000000020114</c:v>
                </c:pt>
                <c:pt idx="36498">
                  <c:v>3.0498000000020116</c:v>
                </c:pt>
                <c:pt idx="36499">
                  <c:v>3.0499000000020118</c:v>
                </c:pt>
                <c:pt idx="36500">
                  <c:v>3.050000000002012</c:v>
                </c:pt>
                <c:pt idx="36501">
                  <c:v>3.0501000000020122</c:v>
                </c:pt>
                <c:pt idx="36502">
                  <c:v>3.0502000000020124</c:v>
                </c:pt>
                <c:pt idx="36503">
                  <c:v>3.0503000000020126</c:v>
                </c:pt>
                <c:pt idx="36504">
                  <c:v>3.0504000000020128</c:v>
                </c:pt>
                <c:pt idx="36505">
                  <c:v>3.050500000002013</c:v>
                </c:pt>
                <c:pt idx="36506">
                  <c:v>3.0506000000020133</c:v>
                </c:pt>
                <c:pt idx="36507">
                  <c:v>3.0507000000020135</c:v>
                </c:pt>
                <c:pt idx="36508">
                  <c:v>3.0508000000020137</c:v>
                </c:pt>
                <c:pt idx="36509">
                  <c:v>3.0509000000020139</c:v>
                </c:pt>
                <c:pt idx="36510">
                  <c:v>3.0510000000020141</c:v>
                </c:pt>
                <c:pt idx="36511">
                  <c:v>3.0511000000020143</c:v>
                </c:pt>
                <c:pt idx="36512">
                  <c:v>3.0512000000020145</c:v>
                </c:pt>
                <c:pt idx="36513">
                  <c:v>3.0513000000020147</c:v>
                </c:pt>
                <c:pt idx="36514">
                  <c:v>3.0514000000020149</c:v>
                </c:pt>
                <c:pt idx="36515">
                  <c:v>3.0515000000020152</c:v>
                </c:pt>
                <c:pt idx="36516">
                  <c:v>3.0516000000020154</c:v>
                </c:pt>
                <c:pt idx="36517">
                  <c:v>3.0517000000020156</c:v>
                </c:pt>
                <c:pt idx="36518">
                  <c:v>3.0518000000020158</c:v>
                </c:pt>
                <c:pt idx="36519">
                  <c:v>3.051900000002016</c:v>
                </c:pt>
                <c:pt idx="36520">
                  <c:v>3.0520000000020162</c:v>
                </c:pt>
                <c:pt idx="36521">
                  <c:v>3.0521000000020164</c:v>
                </c:pt>
                <c:pt idx="36522">
                  <c:v>3.0522000000020166</c:v>
                </c:pt>
                <c:pt idx="36523">
                  <c:v>3.0523000000020168</c:v>
                </c:pt>
                <c:pt idx="36524">
                  <c:v>3.0524000000020171</c:v>
                </c:pt>
                <c:pt idx="36525">
                  <c:v>3.0525000000020173</c:v>
                </c:pt>
                <c:pt idx="36526">
                  <c:v>3.0526000000020175</c:v>
                </c:pt>
                <c:pt idx="36527">
                  <c:v>3.0527000000020177</c:v>
                </c:pt>
                <c:pt idx="36528">
                  <c:v>3.0528000000020179</c:v>
                </c:pt>
                <c:pt idx="36529">
                  <c:v>3.0529000000020181</c:v>
                </c:pt>
                <c:pt idx="36530">
                  <c:v>3.0530000000020183</c:v>
                </c:pt>
                <c:pt idx="36531">
                  <c:v>3.0531000000020185</c:v>
                </c:pt>
                <c:pt idx="36532">
                  <c:v>3.0532000000020187</c:v>
                </c:pt>
                <c:pt idx="36533">
                  <c:v>3.053300000002019</c:v>
                </c:pt>
                <c:pt idx="36534">
                  <c:v>3.0534000000020192</c:v>
                </c:pt>
                <c:pt idx="36535">
                  <c:v>3.0535000000020194</c:v>
                </c:pt>
                <c:pt idx="36536">
                  <c:v>3.0536000000020196</c:v>
                </c:pt>
                <c:pt idx="36537">
                  <c:v>3.0537000000020198</c:v>
                </c:pt>
                <c:pt idx="36538">
                  <c:v>3.05380000000202</c:v>
                </c:pt>
                <c:pt idx="36539">
                  <c:v>3.0539000000020202</c:v>
                </c:pt>
                <c:pt idx="36540">
                  <c:v>3.0540000000020204</c:v>
                </c:pt>
                <c:pt idx="36541">
                  <c:v>3.0541000000020206</c:v>
                </c:pt>
                <c:pt idx="36542">
                  <c:v>3.0542000000020209</c:v>
                </c:pt>
                <c:pt idx="36543">
                  <c:v>3.0543000000020211</c:v>
                </c:pt>
                <c:pt idx="36544">
                  <c:v>3.0544000000020213</c:v>
                </c:pt>
                <c:pt idx="36545">
                  <c:v>3.0545000000020215</c:v>
                </c:pt>
                <c:pt idx="36546">
                  <c:v>3.0546000000020217</c:v>
                </c:pt>
                <c:pt idx="36547">
                  <c:v>3.0547000000020219</c:v>
                </c:pt>
                <c:pt idx="36548">
                  <c:v>3.0548000000020221</c:v>
                </c:pt>
                <c:pt idx="36549">
                  <c:v>3.0549000000020223</c:v>
                </c:pt>
                <c:pt idx="36550">
                  <c:v>3.0550000000020225</c:v>
                </c:pt>
                <c:pt idx="36551">
                  <c:v>3.0551000000020228</c:v>
                </c:pt>
                <c:pt idx="36552">
                  <c:v>3.055200000002023</c:v>
                </c:pt>
                <c:pt idx="36553">
                  <c:v>3.0553000000020232</c:v>
                </c:pt>
                <c:pt idx="36554">
                  <c:v>3.0554000000020234</c:v>
                </c:pt>
                <c:pt idx="36555">
                  <c:v>3.0555000000020236</c:v>
                </c:pt>
                <c:pt idx="36556">
                  <c:v>3.0556000000020238</c:v>
                </c:pt>
                <c:pt idx="36557">
                  <c:v>3.055700000002024</c:v>
                </c:pt>
                <c:pt idx="36558">
                  <c:v>3.0558000000020242</c:v>
                </c:pt>
                <c:pt idx="36559">
                  <c:v>3.0559000000020244</c:v>
                </c:pt>
                <c:pt idx="36560">
                  <c:v>3.0560000000020247</c:v>
                </c:pt>
                <c:pt idx="36561">
                  <c:v>3.0561000000020249</c:v>
                </c:pt>
                <c:pt idx="36562">
                  <c:v>3.0562000000020251</c:v>
                </c:pt>
                <c:pt idx="36563">
                  <c:v>3.0563000000020253</c:v>
                </c:pt>
                <c:pt idx="36564">
                  <c:v>3.0564000000020255</c:v>
                </c:pt>
                <c:pt idx="36565">
                  <c:v>3.0565000000020257</c:v>
                </c:pt>
                <c:pt idx="36566">
                  <c:v>3.0566000000020259</c:v>
                </c:pt>
                <c:pt idx="36567">
                  <c:v>3.0567000000020261</c:v>
                </c:pt>
                <c:pt idx="36568">
                  <c:v>3.0568000000020263</c:v>
                </c:pt>
                <c:pt idx="36569">
                  <c:v>3.0569000000020266</c:v>
                </c:pt>
                <c:pt idx="36570">
                  <c:v>3.0570000000020268</c:v>
                </c:pt>
                <c:pt idx="36571">
                  <c:v>3.057100000002027</c:v>
                </c:pt>
                <c:pt idx="36572">
                  <c:v>3.0572000000020272</c:v>
                </c:pt>
                <c:pt idx="36573">
                  <c:v>3.0573000000020274</c:v>
                </c:pt>
                <c:pt idx="36574">
                  <c:v>3.0574000000020276</c:v>
                </c:pt>
                <c:pt idx="36575">
                  <c:v>3.0575000000020278</c:v>
                </c:pt>
                <c:pt idx="36576">
                  <c:v>3.057600000002028</c:v>
                </c:pt>
                <c:pt idx="36577">
                  <c:v>3.0577000000020282</c:v>
                </c:pt>
                <c:pt idx="36578">
                  <c:v>3.0578000000020285</c:v>
                </c:pt>
                <c:pt idx="36579">
                  <c:v>3.0579000000020287</c:v>
                </c:pt>
                <c:pt idx="36580">
                  <c:v>3.0580000000020289</c:v>
                </c:pt>
                <c:pt idx="36581">
                  <c:v>3.0581000000020291</c:v>
                </c:pt>
                <c:pt idx="36582">
                  <c:v>3.0582000000020293</c:v>
                </c:pt>
                <c:pt idx="36583">
                  <c:v>3.0583000000020295</c:v>
                </c:pt>
                <c:pt idx="36584">
                  <c:v>3.0584000000020297</c:v>
                </c:pt>
                <c:pt idx="36585">
                  <c:v>3.0585000000020299</c:v>
                </c:pt>
                <c:pt idx="36586">
                  <c:v>3.0586000000020301</c:v>
                </c:pt>
                <c:pt idx="36587">
                  <c:v>3.0587000000020304</c:v>
                </c:pt>
                <c:pt idx="36588">
                  <c:v>3.0588000000020306</c:v>
                </c:pt>
                <c:pt idx="36589">
                  <c:v>3.0589000000020308</c:v>
                </c:pt>
                <c:pt idx="36590">
                  <c:v>3.059000000002031</c:v>
                </c:pt>
                <c:pt idx="36591">
                  <c:v>3.0591000000020312</c:v>
                </c:pt>
                <c:pt idx="36592">
                  <c:v>3.0592000000020314</c:v>
                </c:pt>
                <c:pt idx="36593">
                  <c:v>3.0593000000020316</c:v>
                </c:pt>
                <c:pt idx="36594">
                  <c:v>3.0594000000020318</c:v>
                </c:pt>
                <c:pt idx="36595">
                  <c:v>3.059500000002032</c:v>
                </c:pt>
                <c:pt idx="36596">
                  <c:v>3.0596000000020322</c:v>
                </c:pt>
                <c:pt idx="36597">
                  <c:v>3.0597000000020325</c:v>
                </c:pt>
                <c:pt idx="36598">
                  <c:v>3.0598000000020327</c:v>
                </c:pt>
                <c:pt idx="36599">
                  <c:v>3.0599000000020329</c:v>
                </c:pt>
                <c:pt idx="36600">
                  <c:v>3.0600000000020331</c:v>
                </c:pt>
                <c:pt idx="36601">
                  <c:v>3.0601000000020333</c:v>
                </c:pt>
                <c:pt idx="36602">
                  <c:v>3.0602000000020335</c:v>
                </c:pt>
                <c:pt idx="36603">
                  <c:v>3.0603000000020337</c:v>
                </c:pt>
                <c:pt idx="36604">
                  <c:v>3.0604000000020339</c:v>
                </c:pt>
                <c:pt idx="36605">
                  <c:v>3.0605000000020341</c:v>
                </c:pt>
                <c:pt idx="36606">
                  <c:v>3.0606000000020344</c:v>
                </c:pt>
                <c:pt idx="36607">
                  <c:v>3.0607000000020346</c:v>
                </c:pt>
                <c:pt idx="36608">
                  <c:v>3.0608000000020348</c:v>
                </c:pt>
                <c:pt idx="36609">
                  <c:v>3.060900000002035</c:v>
                </c:pt>
                <c:pt idx="36610">
                  <c:v>3.0610000000020352</c:v>
                </c:pt>
                <c:pt idx="36611">
                  <c:v>3.0611000000020354</c:v>
                </c:pt>
                <c:pt idx="36612">
                  <c:v>3.0612000000020356</c:v>
                </c:pt>
                <c:pt idx="36613">
                  <c:v>3.0613000000020358</c:v>
                </c:pt>
                <c:pt idx="36614">
                  <c:v>3.061400000002036</c:v>
                </c:pt>
                <c:pt idx="36615">
                  <c:v>3.0615000000020363</c:v>
                </c:pt>
                <c:pt idx="36616">
                  <c:v>3.0616000000020365</c:v>
                </c:pt>
                <c:pt idx="36617">
                  <c:v>3.0617000000020367</c:v>
                </c:pt>
                <c:pt idx="36618">
                  <c:v>3.0618000000020369</c:v>
                </c:pt>
                <c:pt idx="36619">
                  <c:v>3.0619000000020371</c:v>
                </c:pt>
                <c:pt idx="36620">
                  <c:v>3.0620000000020373</c:v>
                </c:pt>
                <c:pt idx="36621">
                  <c:v>3.0621000000020375</c:v>
                </c:pt>
                <c:pt idx="36622">
                  <c:v>3.0622000000020377</c:v>
                </c:pt>
                <c:pt idx="36623">
                  <c:v>3.0623000000020379</c:v>
                </c:pt>
                <c:pt idx="36624">
                  <c:v>3.0624000000020382</c:v>
                </c:pt>
                <c:pt idx="36625">
                  <c:v>3.0625000000020384</c:v>
                </c:pt>
                <c:pt idx="36626">
                  <c:v>3.0626000000020386</c:v>
                </c:pt>
                <c:pt idx="36627">
                  <c:v>3.0627000000020388</c:v>
                </c:pt>
                <c:pt idx="36628">
                  <c:v>3.062800000002039</c:v>
                </c:pt>
                <c:pt idx="36629">
                  <c:v>3.0629000000020392</c:v>
                </c:pt>
                <c:pt idx="36630">
                  <c:v>3.0630000000020394</c:v>
                </c:pt>
                <c:pt idx="36631">
                  <c:v>3.0631000000020396</c:v>
                </c:pt>
                <c:pt idx="36632">
                  <c:v>3.0632000000020398</c:v>
                </c:pt>
                <c:pt idx="36633">
                  <c:v>3.0633000000020401</c:v>
                </c:pt>
                <c:pt idx="36634">
                  <c:v>3.0634000000020403</c:v>
                </c:pt>
                <c:pt idx="36635">
                  <c:v>3.0635000000020405</c:v>
                </c:pt>
                <c:pt idx="36636">
                  <c:v>3.0636000000020407</c:v>
                </c:pt>
                <c:pt idx="36637">
                  <c:v>3.0637000000020409</c:v>
                </c:pt>
                <c:pt idx="36638">
                  <c:v>3.0638000000020411</c:v>
                </c:pt>
                <c:pt idx="36639">
                  <c:v>3.0639000000020413</c:v>
                </c:pt>
                <c:pt idx="36640">
                  <c:v>3.0640000000020415</c:v>
                </c:pt>
                <c:pt idx="36641">
                  <c:v>3.0641000000020417</c:v>
                </c:pt>
                <c:pt idx="36642">
                  <c:v>3.064200000002042</c:v>
                </c:pt>
                <c:pt idx="36643">
                  <c:v>3.0643000000020422</c:v>
                </c:pt>
                <c:pt idx="36644">
                  <c:v>3.0644000000020424</c:v>
                </c:pt>
                <c:pt idx="36645">
                  <c:v>3.0645000000020426</c:v>
                </c:pt>
                <c:pt idx="36646">
                  <c:v>3.0646000000020428</c:v>
                </c:pt>
                <c:pt idx="36647">
                  <c:v>3.064700000002043</c:v>
                </c:pt>
                <c:pt idx="36648">
                  <c:v>3.0648000000020432</c:v>
                </c:pt>
                <c:pt idx="36649">
                  <c:v>3.0649000000020434</c:v>
                </c:pt>
                <c:pt idx="36650">
                  <c:v>3.0650000000020436</c:v>
                </c:pt>
                <c:pt idx="36651">
                  <c:v>3.0651000000020439</c:v>
                </c:pt>
                <c:pt idx="36652">
                  <c:v>3.0652000000020441</c:v>
                </c:pt>
                <c:pt idx="36653">
                  <c:v>3.0653000000020443</c:v>
                </c:pt>
                <c:pt idx="36654">
                  <c:v>3.0654000000020445</c:v>
                </c:pt>
                <c:pt idx="36655">
                  <c:v>3.0655000000020447</c:v>
                </c:pt>
                <c:pt idx="36656">
                  <c:v>3.0656000000020449</c:v>
                </c:pt>
                <c:pt idx="36657">
                  <c:v>3.0657000000020451</c:v>
                </c:pt>
                <c:pt idx="36658">
                  <c:v>3.0658000000020453</c:v>
                </c:pt>
                <c:pt idx="36659">
                  <c:v>3.0659000000020455</c:v>
                </c:pt>
                <c:pt idx="36660">
                  <c:v>3.0660000000020458</c:v>
                </c:pt>
                <c:pt idx="36661">
                  <c:v>3.066100000002046</c:v>
                </c:pt>
                <c:pt idx="36662">
                  <c:v>3.0662000000020462</c:v>
                </c:pt>
                <c:pt idx="36663">
                  <c:v>3.0663000000020464</c:v>
                </c:pt>
                <c:pt idx="36664">
                  <c:v>3.0664000000020466</c:v>
                </c:pt>
                <c:pt idx="36665">
                  <c:v>3.0665000000020468</c:v>
                </c:pt>
                <c:pt idx="36666">
                  <c:v>3.066600000002047</c:v>
                </c:pt>
                <c:pt idx="36667">
                  <c:v>3.0667000000020472</c:v>
                </c:pt>
                <c:pt idx="36668">
                  <c:v>3.0668000000020474</c:v>
                </c:pt>
                <c:pt idx="36669">
                  <c:v>3.0669000000020477</c:v>
                </c:pt>
                <c:pt idx="36670">
                  <c:v>3.0670000000020479</c:v>
                </c:pt>
                <c:pt idx="36671">
                  <c:v>3.0671000000020481</c:v>
                </c:pt>
                <c:pt idx="36672">
                  <c:v>3.0672000000020483</c:v>
                </c:pt>
                <c:pt idx="36673">
                  <c:v>3.0673000000020485</c:v>
                </c:pt>
                <c:pt idx="36674">
                  <c:v>3.0674000000020487</c:v>
                </c:pt>
                <c:pt idx="36675">
                  <c:v>3.0675000000020489</c:v>
                </c:pt>
                <c:pt idx="36676">
                  <c:v>3.0676000000020491</c:v>
                </c:pt>
                <c:pt idx="36677">
                  <c:v>3.0677000000020493</c:v>
                </c:pt>
                <c:pt idx="36678">
                  <c:v>3.0678000000020496</c:v>
                </c:pt>
                <c:pt idx="36679">
                  <c:v>3.0679000000020498</c:v>
                </c:pt>
                <c:pt idx="36680">
                  <c:v>3.06800000000205</c:v>
                </c:pt>
                <c:pt idx="36681">
                  <c:v>3.0681000000020502</c:v>
                </c:pt>
                <c:pt idx="36682">
                  <c:v>3.0682000000020504</c:v>
                </c:pt>
                <c:pt idx="36683">
                  <c:v>3.0683000000020506</c:v>
                </c:pt>
                <c:pt idx="36684">
                  <c:v>3.0684000000020508</c:v>
                </c:pt>
                <c:pt idx="36685">
                  <c:v>3.068500000002051</c:v>
                </c:pt>
                <c:pt idx="36686">
                  <c:v>3.0686000000020512</c:v>
                </c:pt>
                <c:pt idx="36687">
                  <c:v>3.0687000000020515</c:v>
                </c:pt>
                <c:pt idx="36688">
                  <c:v>3.0688000000020517</c:v>
                </c:pt>
                <c:pt idx="36689">
                  <c:v>3.0689000000020519</c:v>
                </c:pt>
                <c:pt idx="36690">
                  <c:v>3.0690000000020521</c:v>
                </c:pt>
                <c:pt idx="36691">
                  <c:v>3.0691000000020523</c:v>
                </c:pt>
                <c:pt idx="36692">
                  <c:v>3.0692000000020525</c:v>
                </c:pt>
                <c:pt idx="36693">
                  <c:v>3.0693000000020527</c:v>
                </c:pt>
                <c:pt idx="36694">
                  <c:v>3.0694000000020529</c:v>
                </c:pt>
                <c:pt idx="36695">
                  <c:v>3.0695000000020531</c:v>
                </c:pt>
                <c:pt idx="36696">
                  <c:v>3.0696000000020534</c:v>
                </c:pt>
                <c:pt idx="36697">
                  <c:v>3.0697000000020536</c:v>
                </c:pt>
                <c:pt idx="36698">
                  <c:v>3.0698000000020538</c:v>
                </c:pt>
                <c:pt idx="36699">
                  <c:v>3.069900000002054</c:v>
                </c:pt>
                <c:pt idx="36700">
                  <c:v>3.0700000000020542</c:v>
                </c:pt>
                <c:pt idx="36701">
                  <c:v>3.0701000000020544</c:v>
                </c:pt>
                <c:pt idx="36702">
                  <c:v>3.0702000000020546</c:v>
                </c:pt>
                <c:pt idx="36703">
                  <c:v>3.0703000000020548</c:v>
                </c:pt>
                <c:pt idx="36704">
                  <c:v>3.070400000002055</c:v>
                </c:pt>
                <c:pt idx="36705">
                  <c:v>3.0705000000020553</c:v>
                </c:pt>
                <c:pt idx="36706">
                  <c:v>3.0706000000020555</c:v>
                </c:pt>
                <c:pt idx="36707">
                  <c:v>3.0707000000020557</c:v>
                </c:pt>
                <c:pt idx="36708">
                  <c:v>3.0708000000020559</c:v>
                </c:pt>
                <c:pt idx="36709">
                  <c:v>3.0709000000020561</c:v>
                </c:pt>
                <c:pt idx="36710">
                  <c:v>3.0710000000020563</c:v>
                </c:pt>
                <c:pt idx="36711">
                  <c:v>3.0711000000020565</c:v>
                </c:pt>
                <c:pt idx="36712">
                  <c:v>3.0712000000020567</c:v>
                </c:pt>
                <c:pt idx="36713">
                  <c:v>3.0713000000020569</c:v>
                </c:pt>
                <c:pt idx="36714">
                  <c:v>3.0714000000020572</c:v>
                </c:pt>
                <c:pt idx="36715">
                  <c:v>3.0715000000020574</c:v>
                </c:pt>
                <c:pt idx="36716">
                  <c:v>3.0716000000020576</c:v>
                </c:pt>
                <c:pt idx="36717">
                  <c:v>3.0717000000020578</c:v>
                </c:pt>
                <c:pt idx="36718">
                  <c:v>3.071800000002058</c:v>
                </c:pt>
                <c:pt idx="36719">
                  <c:v>3.0719000000020582</c:v>
                </c:pt>
                <c:pt idx="36720">
                  <c:v>3.0720000000020584</c:v>
                </c:pt>
                <c:pt idx="36721">
                  <c:v>3.0721000000020586</c:v>
                </c:pt>
                <c:pt idx="36722">
                  <c:v>3.0722000000020588</c:v>
                </c:pt>
                <c:pt idx="36723">
                  <c:v>3.0723000000020591</c:v>
                </c:pt>
                <c:pt idx="36724">
                  <c:v>3.0724000000020593</c:v>
                </c:pt>
                <c:pt idx="36725">
                  <c:v>3.0725000000020595</c:v>
                </c:pt>
                <c:pt idx="36726">
                  <c:v>3.0726000000020597</c:v>
                </c:pt>
                <c:pt idx="36727">
                  <c:v>3.0727000000020599</c:v>
                </c:pt>
                <c:pt idx="36728">
                  <c:v>3.0728000000020601</c:v>
                </c:pt>
                <c:pt idx="36729">
                  <c:v>3.0729000000020603</c:v>
                </c:pt>
                <c:pt idx="36730">
                  <c:v>3.0730000000020605</c:v>
                </c:pt>
                <c:pt idx="36731">
                  <c:v>3.0731000000020607</c:v>
                </c:pt>
                <c:pt idx="36732">
                  <c:v>3.0732000000020609</c:v>
                </c:pt>
                <c:pt idx="36733">
                  <c:v>3.0733000000020612</c:v>
                </c:pt>
                <c:pt idx="36734">
                  <c:v>3.0734000000020614</c:v>
                </c:pt>
                <c:pt idx="36735">
                  <c:v>3.0735000000020616</c:v>
                </c:pt>
                <c:pt idx="36736">
                  <c:v>3.0736000000020618</c:v>
                </c:pt>
                <c:pt idx="36737">
                  <c:v>3.073700000002062</c:v>
                </c:pt>
                <c:pt idx="36738">
                  <c:v>3.0738000000020622</c:v>
                </c:pt>
                <c:pt idx="36739">
                  <c:v>3.0739000000020624</c:v>
                </c:pt>
                <c:pt idx="36740">
                  <c:v>3.0740000000020626</c:v>
                </c:pt>
                <c:pt idx="36741">
                  <c:v>3.0741000000020628</c:v>
                </c:pt>
                <c:pt idx="36742">
                  <c:v>3.0742000000020631</c:v>
                </c:pt>
                <c:pt idx="36743">
                  <c:v>3.0743000000020633</c:v>
                </c:pt>
                <c:pt idx="36744">
                  <c:v>3.0744000000020635</c:v>
                </c:pt>
                <c:pt idx="36745">
                  <c:v>3.0745000000020637</c:v>
                </c:pt>
                <c:pt idx="36746">
                  <c:v>3.0746000000020639</c:v>
                </c:pt>
                <c:pt idx="36747">
                  <c:v>3.0747000000020641</c:v>
                </c:pt>
                <c:pt idx="36748">
                  <c:v>3.0748000000020643</c:v>
                </c:pt>
                <c:pt idx="36749">
                  <c:v>3.0749000000020645</c:v>
                </c:pt>
                <c:pt idx="36750">
                  <c:v>3.0750000000020647</c:v>
                </c:pt>
                <c:pt idx="36751">
                  <c:v>3.075100000002065</c:v>
                </c:pt>
                <c:pt idx="36752">
                  <c:v>3.0752000000020652</c:v>
                </c:pt>
                <c:pt idx="36753">
                  <c:v>3.0753000000020654</c:v>
                </c:pt>
                <c:pt idx="36754">
                  <c:v>3.0754000000020656</c:v>
                </c:pt>
                <c:pt idx="36755">
                  <c:v>3.0755000000020658</c:v>
                </c:pt>
                <c:pt idx="36756">
                  <c:v>3.075600000002066</c:v>
                </c:pt>
                <c:pt idx="36757">
                  <c:v>3.0757000000020662</c:v>
                </c:pt>
                <c:pt idx="36758">
                  <c:v>3.0758000000020664</c:v>
                </c:pt>
                <c:pt idx="36759">
                  <c:v>3.0759000000020666</c:v>
                </c:pt>
                <c:pt idx="36760">
                  <c:v>3.0760000000020669</c:v>
                </c:pt>
                <c:pt idx="36761">
                  <c:v>3.0761000000020671</c:v>
                </c:pt>
                <c:pt idx="36762">
                  <c:v>3.0762000000020673</c:v>
                </c:pt>
                <c:pt idx="36763">
                  <c:v>3.0763000000020675</c:v>
                </c:pt>
                <c:pt idx="36764">
                  <c:v>3.0764000000020677</c:v>
                </c:pt>
                <c:pt idx="36765">
                  <c:v>3.0765000000020679</c:v>
                </c:pt>
                <c:pt idx="36766">
                  <c:v>3.0766000000020681</c:v>
                </c:pt>
                <c:pt idx="36767">
                  <c:v>3.0767000000020683</c:v>
                </c:pt>
                <c:pt idx="36768">
                  <c:v>3.0768000000020685</c:v>
                </c:pt>
                <c:pt idx="36769">
                  <c:v>3.0769000000020688</c:v>
                </c:pt>
                <c:pt idx="36770">
                  <c:v>3.077000000002069</c:v>
                </c:pt>
                <c:pt idx="36771">
                  <c:v>3.0771000000020692</c:v>
                </c:pt>
                <c:pt idx="36772">
                  <c:v>3.0772000000020694</c:v>
                </c:pt>
                <c:pt idx="36773">
                  <c:v>3.0773000000020696</c:v>
                </c:pt>
                <c:pt idx="36774">
                  <c:v>3.0774000000020698</c:v>
                </c:pt>
                <c:pt idx="36775">
                  <c:v>3.07750000000207</c:v>
                </c:pt>
                <c:pt idx="36776">
                  <c:v>3.0776000000020702</c:v>
                </c:pt>
                <c:pt idx="36777">
                  <c:v>3.0777000000020704</c:v>
                </c:pt>
                <c:pt idx="36778">
                  <c:v>3.0778000000020707</c:v>
                </c:pt>
                <c:pt idx="36779">
                  <c:v>3.0779000000020709</c:v>
                </c:pt>
                <c:pt idx="36780">
                  <c:v>3.0780000000020711</c:v>
                </c:pt>
                <c:pt idx="36781">
                  <c:v>3.0781000000020713</c:v>
                </c:pt>
                <c:pt idx="36782">
                  <c:v>3.0782000000020715</c:v>
                </c:pt>
                <c:pt idx="36783">
                  <c:v>3.0783000000020717</c:v>
                </c:pt>
                <c:pt idx="36784">
                  <c:v>3.0784000000020719</c:v>
                </c:pt>
                <c:pt idx="36785">
                  <c:v>3.0785000000020721</c:v>
                </c:pt>
                <c:pt idx="36786">
                  <c:v>3.0786000000020723</c:v>
                </c:pt>
                <c:pt idx="36787">
                  <c:v>3.0787000000020726</c:v>
                </c:pt>
                <c:pt idx="36788">
                  <c:v>3.0788000000020728</c:v>
                </c:pt>
                <c:pt idx="36789">
                  <c:v>3.078900000002073</c:v>
                </c:pt>
                <c:pt idx="36790">
                  <c:v>3.0790000000020732</c:v>
                </c:pt>
                <c:pt idx="36791">
                  <c:v>3.0791000000020734</c:v>
                </c:pt>
                <c:pt idx="36792">
                  <c:v>3.0792000000020736</c:v>
                </c:pt>
                <c:pt idx="36793">
                  <c:v>3.0793000000020738</c:v>
                </c:pt>
                <c:pt idx="36794">
                  <c:v>3.079400000002074</c:v>
                </c:pt>
                <c:pt idx="36795">
                  <c:v>3.0795000000020742</c:v>
                </c:pt>
                <c:pt idx="36796">
                  <c:v>3.0796000000020745</c:v>
                </c:pt>
                <c:pt idx="36797">
                  <c:v>3.0797000000020747</c:v>
                </c:pt>
                <c:pt idx="36798">
                  <c:v>3.0798000000020749</c:v>
                </c:pt>
                <c:pt idx="36799">
                  <c:v>3.0799000000020751</c:v>
                </c:pt>
                <c:pt idx="36800">
                  <c:v>3.0800000000020753</c:v>
                </c:pt>
                <c:pt idx="36801">
                  <c:v>3.0801000000020755</c:v>
                </c:pt>
                <c:pt idx="36802">
                  <c:v>3.0802000000020757</c:v>
                </c:pt>
                <c:pt idx="36803">
                  <c:v>3.0803000000020759</c:v>
                </c:pt>
                <c:pt idx="36804">
                  <c:v>3.0804000000020761</c:v>
                </c:pt>
                <c:pt idx="36805">
                  <c:v>3.0805000000020764</c:v>
                </c:pt>
                <c:pt idx="36806">
                  <c:v>3.0806000000020766</c:v>
                </c:pt>
                <c:pt idx="36807">
                  <c:v>3.0807000000020768</c:v>
                </c:pt>
                <c:pt idx="36808">
                  <c:v>3.080800000002077</c:v>
                </c:pt>
                <c:pt idx="36809">
                  <c:v>3.0809000000020772</c:v>
                </c:pt>
                <c:pt idx="36810">
                  <c:v>3.0810000000020774</c:v>
                </c:pt>
                <c:pt idx="36811">
                  <c:v>3.0811000000020776</c:v>
                </c:pt>
                <c:pt idx="36812">
                  <c:v>3.0812000000020778</c:v>
                </c:pt>
                <c:pt idx="36813">
                  <c:v>3.081300000002078</c:v>
                </c:pt>
                <c:pt idx="36814">
                  <c:v>3.0814000000020783</c:v>
                </c:pt>
                <c:pt idx="36815">
                  <c:v>3.0815000000020785</c:v>
                </c:pt>
                <c:pt idx="36816">
                  <c:v>3.0816000000020787</c:v>
                </c:pt>
                <c:pt idx="36817">
                  <c:v>3.0817000000020789</c:v>
                </c:pt>
                <c:pt idx="36818">
                  <c:v>3.0818000000020791</c:v>
                </c:pt>
                <c:pt idx="36819">
                  <c:v>3.0819000000020793</c:v>
                </c:pt>
                <c:pt idx="36820">
                  <c:v>3.0820000000020795</c:v>
                </c:pt>
                <c:pt idx="36821">
                  <c:v>3.0821000000020797</c:v>
                </c:pt>
                <c:pt idx="36822">
                  <c:v>3.0822000000020799</c:v>
                </c:pt>
                <c:pt idx="36823">
                  <c:v>3.0823000000020802</c:v>
                </c:pt>
                <c:pt idx="36824">
                  <c:v>3.0824000000020804</c:v>
                </c:pt>
                <c:pt idx="36825">
                  <c:v>3.0825000000020806</c:v>
                </c:pt>
                <c:pt idx="36826">
                  <c:v>3.0826000000020808</c:v>
                </c:pt>
                <c:pt idx="36827">
                  <c:v>3.082700000002081</c:v>
                </c:pt>
                <c:pt idx="36828">
                  <c:v>3.0828000000020812</c:v>
                </c:pt>
                <c:pt idx="36829">
                  <c:v>3.0829000000020814</c:v>
                </c:pt>
                <c:pt idx="36830">
                  <c:v>3.0830000000020816</c:v>
                </c:pt>
                <c:pt idx="36831">
                  <c:v>3.0831000000020818</c:v>
                </c:pt>
                <c:pt idx="36832">
                  <c:v>3.0832000000020821</c:v>
                </c:pt>
                <c:pt idx="36833">
                  <c:v>3.0833000000020823</c:v>
                </c:pt>
                <c:pt idx="36834">
                  <c:v>3.0834000000020825</c:v>
                </c:pt>
                <c:pt idx="36835">
                  <c:v>3.0835000000020827</c:v>
                </c:pt>
                <c:pt idx="36836">
                  <c:v>3.0836000000020829</c:v>
                </c:pt>
                <c:pt idx="36837">
                  <c:v>3.0837000000020831</c:v>
                </c:pt>
                <c:pt idx="36838">
                  <c:v>3.0838000000020833</c:v>
                </c:pt>
                <c:pt idx="36839">
                  <c:v>3.0839000000020835</c:v>
                </c:pt>
                <c:pt idx="36840">
                  <c:v>3.0840000000020837</c:v>
                </c:pt>
                <c:pt idx="36841">
                  <c:v>3.084100000002084</c:v>
                </c:pt>
                <c:pt idx="36842">
                  <c:v>3.0842000000020842</c:v>
                </c:pt>
                <c:pt idx="36843">
                  <c:v>3.0843000000020844</c:v>
                </c:pt>
                <c:pt idx="36844">
                  <c:v>3.0844000000020846</c:v>
                </c:pt>
                <c:pt idx="36845">
                  <c:v>3.0845000000020848</c:v>
                </c:pt>
                <c:pt idx="36846">
                  <c:v>3.084600000002085</c:v>
                </c:pt>
                <c:pt idx="36847">
                  <c:v>3.0847000000020852</c:v>
                </c:pt>
                <c:pt idx="36848">
                  <c:v>3.0848000000020854</c:v>
                </c:pt>
                <c:pt idx="36849">
                  <c:v>3.0849000000020856</c:v>
                </c:pt>
                <c:pt idx="36850">
                  <c:v>3.0850000000020859</c:v>
                </c:pt>
                <c:pt idx="36851">
                  <c:v>3.0851000000020861</c:v>
                </c:pt>
                <c:pt idx="36852">
                  <c:v>3.0852000000020863</c:v>
                </c:pt>
                <c:pt idx="36853">
                  <c:v>3.0853000000020865</c:v>
                </c:pt>
                <c:pt idx="36854">
                  <c:v>3.0854000000020867</c:v>
                </c:pt>
                <c:pt idx="36855">
                  <c:v>3.0855000000020869</c:v>
                </c:pt>
                <c:pt idx="36856">
                  <c:v>3.0856000000020871</c:v>
                </c:pt>
                <c:pt idx="36857">
                  <c:v>3.0857000000020873</c:v>
                </c:pt>
                <c:pt idx="36858">
                  <c:v>3.0858000000020875</c:v>
                </c:pt>
                <c:pt idx="36859">
                  <c:v>3.0859000000020878</c:v>
                </c:pt>
                <c:pt idx="36860">
                  <c:v>3.086000000002088</c:v>
                </c:pt>
                <c:pt idx="36861">
                  <c:v>3.0861000000020882</c:v>
                </c:pt>
                <c:pt idx="36862">
                  <c:v>3.0862000000020884</c:v>
                </c:pt>
                <c:pt idx="36863">
                  <c:v>3.0863000000020886</c:v>
                </c:pt>
                <c:pt idx="36864">
                  <c:v>3.0864000000020888</c:v>
                </c:pt>
                <c:pt idx="36865">
                  <c:v>3.086500000002089</c:v>
                </c:pt>
                <c:pt idx="36866">
                  <c:v>3.0866000000020892</c:v>
                </c:pt>
                <c:pt idx="36867">
                  <c:v>3.0867000000020894</c:v>
                </c:pt>
                <c:pt idx="36868">
                  <c:v>3.0868000000020897</c:v>
                </c:pt>
                <c:pt idx="36869">
                  <c:v>3.0869000000020899</c:v>
                </c:pt>
                <c:pt idx="36870">
                  <c:v>3.0870000000020901</c:v>
                </c:pt>
                <c:pt idx="36871">
                  <c:v>3.0871000000020903</c:v>
                </c:pt>
                <c:pt idx="36872">
                  <c:v>3.0872000000020905</c:v>
                </c:pt>
                <c:pt idx="36873">
                  <c:v>3.0873000000020907</c:v>
                </c:pt>
                <c:pt idx="36874">
                  <c:v>3.0874000000020909</c:v>
                </c:pt>
                <c:pt idx="36875">
                  <c:v>3.0875000000020911</c:v>
                </c:pt>
                <c:pt idx="36876">
                  <c:v>3.0876000000020913</c:v>
                </c:pt>
                <c:pt idx="36877">
                  <c:v>3.0877000000020915</c:v>
                </c:pt>
                <c:pt idx="36878">
                  <c:v>3.0878000000020918</c:v>
                </c:pt>
                <c:pt idx="36879">
                  <c:v>3.087900000002092</c:v>
                </c:pt>
                <c:pt idx="36880">
                  <c:v>3.0880000000020922</c:v>
                </c:pt>
                <c:pt idx="36881">
                  <c:v>3.0881000000020924</c:v>
                </c:pt>
                <c:pt idx="36882">
                  <c:v>3.0882000000020926</c:v>
                </c:pt>
                <c:pt idx="36883">
                  <c:v>3.0883000000020928</c:v>
                </c:pt>
                <c:pt idx="36884">
                  <c:v>3.088400000002093</c:v>
                </c:pt>
                <c:pt idx="36885">
                  <c:v>3.0885000000020932</c:v>
                </c:pt>
                <c:pt idx="36886">
                  <c:v>3.0886000000020934</c:v>
                </c:pt>
                <c:pt idx="36887">
                  <c:v>3.0887000000020937</c:v>
                </c:pt>
                <c:pt idx="36888">
                  <c:v>3.0888000000020939</c:v>
                </c:pt>
                <c:pt idx="36889">
                  <c:v>3.0889000000020941</c:v>
                </c:pt>
                <c:pt idx="36890">
                  <c:v>3.0890000000020943</c:v>
                </c:pt>
                <c:pt idx="36891">
                  <c:v>3.0891000000020945</c:v>
                </c:pt>
                <c:pt idx="36892">
                  <c:v>3.0892000000020947</c:v>
                </c:pt>
                <c:pt idx="36893">
                  <c:v>3.0893000000020949</c:v>
                </c:pt>
                <c:pt idx="36894">
                  <c:v>3.0894000000020951</c:v>
                </c:pt>
                <c:pt idx="36895">
                  <c:v>3.0895000000020953</c:v>
                </c:pt>
                <c:pt idx="36896">
                  <c:v>3.0896000000020956</c:v>
                </c:pt>
                <c:pt idx="36897">
                  <c:v>3.0897000000020958</c:v>
                </c:pt>
                <c:pt idx="36898">
                  <c:v>3.089800000002096</c:v>
                </c:pt>
                <c:pt idx="36899">
                  <c:v>3.0899000000020962</c:v>
                </c:pt>
                <c:pt idx="36900">
                  <c:v>3.0900000000020964</c:v>
                </c:pt>
                <c:pt idx="36901">
                  <c:v>3.0901000000020966</c:v>
                </c:pt>
                <c:pt idx="36902">
                  <c:v>3.0902000000020968</c:v>
                </c:pt>
                <c:pt idx="36903">
                  <c:v>3.090300000002097</c:v>
                </c:pt>
                <c:pt idx="36904">
                  <c:v>3.0904000000020972</c:v>
                </c:pt>
                <c:pt idx="36905">
                  <c:v>3.0905000000020975</c:v>
                </c:pt>
                <c:pt idx="36906">
                  <c:v>3.0906000000020977</c:v>
                </c:pt>
                <c:pt idx="36907">
                  <c:v>3.0907000000020979</c:v>
                </c:pt>
                <c:pt idx="36908">
                  <c:v>3.0908000000020981</c:v>
                </c:pt>
                <c:pt idx="36909">
                  <c:v>3.0909000000020983</c:v>
                </c:pt>
                <c:pt idx="36910">
                  <c:v>3.0910000000020985</c:v>
                </c:pt>
                <c:pt idx="36911">
                  <c:v>3.0911000000020987</c:v>
                </c:pt>
                <c:pt idx="36912">
                  <c:v>3.0912000000020989</c:v>
                </c:pt>
                <c:pt idx="36913">
                  <c:v>3.0913000000020991</c:v>
                </c:pt>
                <c:pt idx="36914">
                  <c:v>3.0914000000020994</c:v>
                </c:pt>
                <c:pt idx="36915">
                  <c:v>3.0915000000020996</c:v>
                </c:pt>
                <c:pt idx="36916">
                  <c:v>3.0916000000020998</c:v>
                </c:pt>
                <c:pt idx="36917">
                  <c:v>3.0917000000021</c:v>
                </c:pt>
                <c:pt idx="36918">
                  <c:v>3.0918000000021002</c:v>
                </c:pt>
                <c:pt idx="36919">
                  <c:v>3.0919000000021004</c:v>
                </c:pt>
                <c:pt idx="36920">
                  <c:v>3.0920000000021006</c:v>
                </c:pt>
                <c:pt idx="36921">
                  <c:v>3.0921000000021008</c:v>
                </c:pt>
                <c:pt idx="36922">
                  <c:v>3.092200000002101</c:v>
                </c:pt>
                <c:pt idx="36923">
                  <c:v>3.0923000000021013</c:v>
                </c:pt>
                <c:pt idx="36924">
                  <c:v>3.0924000000021015</c:v>
                </c:pt>
                <c:pt idx="36925">
                  <c:v>3.0925000000021017</c:v>
                </c:pt>
                <c:pt idx="36926">
                  <c:v>3.0926000000021019</c:v>
                </c:pt>
                <c:pt idx="36927">
                  <c:v>3.0927000000021021</c:v>
                </c:pt>
                <c:pt idx="36928">
                  <c:v>3.0928000000021023</c:v>
                </c:pt>
                <c:pt idx="36929">
                  <c:v>3.0929000000021025</c:v>
                </c:pt>
                <c:pt idx="36930">
                  <c:v>3.0930000000021027</c:v>
                </c:pt>
                <c:pt idx="36931">
                  <c:v>3.0931000000021029</c:v>
                </c:pt>
                <c:pt idx="36932">
                  <c:v>3.0932000000021032</c:v>
                </c:pt>
                <c:pt idx="36933">
                  <c:v>3.0933000000021034</c:v>
                </c:pt>
                <c:pt idx="36934">
                  <c:v>3.0934000000021036</c:v>
                </c:pt>
                <c:pt idx="36935">
                  <c:v>3.0935000000021038</c:v>
                </c:pt>
                <c:pt idx="36936">
                  <c:v>3.093600000002104</c:v>
                </c:pt>
                <c:pt idx="36937">
                  <c:v>3.0937000000021042</c:v>
                </c:pt>
                <c:pt idx="36938">
                  <c:v>3.0938000000021044</c:v>
                </c:pt>
                <c:pt idx="36939">
                  <c:v>3.0939000000021046</c:v>
                </c:pt>
                <c:pt idx="36940">
                  <c:v>3.0940000000021048</c:v>
                </c:pt>
                <c:pt idx="36941">
                  <c:v>3.0941000000021051</c:v>
                </c:pt>
                <c:pt idx="36942">
                  <c:v>3.0942000000021053</c:v>
                </c:pt>
                <c:pt idx="36943">
                  <c:v>3.0943000000021055</c:v>
                </c:pt>
                <c:pt idx="36944">
                  <c:v>3.0944000000021057</c:v>
                </c:pt>
                <c:pt idx="36945">
                  <c:v>3.0945000000021059</c:v>
                </c:pt>
                <c:pt idx="36946">
                  <c:v>3.0946000000021061</c:v>
                </c:pt>
                <c:pt idx="36947">
                  <c:v>3.0947000000021063</c:v>
                </c:pt>
                <c:pt idx="36948">
                  <c:v>3.0948000000021065</c:v>
                </c:pt>
                <c:pt idx="36949">
                  <c:v>3.0949000000021067</c:v>
                </c:pt>
                <c:pt idx="36950">
                  <c:v>3.095000000002107</c:v>
                </c:pt>
                <c:pt idx="36951">
                  <c:v>3.0951000000021072</c:v>
                </c:pt>
                <c:pt idx="36952">
                  <c:v>3.0952000000021074</c:v>
                </c:pt>
                <c:pt idx="36953">
                  <c:v>3.0953000000021076</c:v>
                </c:pt>
                <c:pt idx="36954">
                  <c:v>3.0954000000021078</c:v>
                </c:pt>
                <c:pt idx="36955">
                  <c:v>3.095500000002108</c:v>
                </c:pt>
                <c:pt idx="36956">
                  <c:v>3.0956000000021082</c:v>
                </c:pt>
                <c:pt idx="36957">
                  <c:v>3.0957000000021084</c:v>
                </c:pt>
                <c:pt idx="36958">
                  <c:v>3.0958000000021086</c:v>
                </c:pt>
                <c:pt idx="36959">
                  <c:v>3.0959000000021089</c:v>
                </c:pt>
                <c:pt idx="36960">
                  <c:v>3.0960000000021091</c:v>
                </c:pt>
                <c:pt idx="36961">
                  <c:v>3.0961000000021093</c:v>
                </c:pt>
                <c:pt idx="36962">
                  <c:v>3.0962000000021095</c:v>
                </c:pt>
                <c:pt idx="36963">
                  <c:v>3.0963000000021097</c:v>
                </c:pt>
                <c:pt idx="36964">
                  <c:v>3.0964000000021099</c:v>
                </c:pt>
                <c:pt idx="36965">
                  <c:v>3.0965000000021101</c:v>
                </c:pt>
                <c:pt idx="36966">
                  <c:v>3.0966000000021103</c:v>
                </c:pt>
                <c:pt idx="36967">
                  <c:v>3.0967000000021105</c:v>
                </c:pt>
                <c:pt idx="36968">
                  <c:v>3.0968000000021108</c:v>
                </c:pt>
                <c:pt idx="36969">
                  <c:v>3.096900000002111</c:v>
                </c:pt>
                <c:pt idx="36970">
                  <c:v>3.0970000000021112</c:v>
                </c:pt>
                <c:pt idx="36971">
                  <c:v>3.0971000000021114</c:v>
                </c:pt>
                <c:pt idx="36972">
                  <c:v>3.0972000000021116</c:v>
                </c:pt>
                <c:pt idx="36973">
                  <c:v>3.0973000000021118</c:v>
                </c:pt>
                <c:pt idx="36974">
                  <c:v>3.097400000002112</c:v>
                </c:pt>
                <c:pt idx="36975">
                  <c:v>3.0975000000021122</c:v>
                </c:pt>
                <c:pt idx="36976">
                  <c:v>3.0976000000021124</c:v>
                </c:pt>
                <c:pt idx="36977">
                  <c:v>3.0977000000021127</c:v>
                </c:pt>
                <c:pt idx="36978">
                  <c:v>3.0978000000021129</c:v>
                </c:pt>
                <c:pt idx="36979">
                  <c:v>3.0979000000021131</c:v>
                </c:pt>
                <c:pt idx="36980">
                  <c:v>3.0980000000021133</c:v>
                </c:pt>
                <c:pt idx="36981">
                  <c:v>3.0981000000021135</c:v>
                </c:pt>
                <c:pt idx="36982">
                  <c:v>3.0982000000021137</c:v>
                </c:pt>
                <c:pt idx="36983">
                  <c:v>3.0983000000021139</c:v>
                </c:pt>
                <c:pt idx="36984">
                  <c:v>3.0984000000021141</c:v>
                </c:pt>
                <c:pt idx="36985">
                  <c:v>3.0985000000021143</c:v>
                </c:pt>
                <c:pt idx="36986">
                  <c:v>3.0986000000021146</c:v>
                </c:pt>
                <c:pt idx="36987">
                  <c:v>3.0987000000021148</c:v>
                </c:pt>
                <c:pt idx="36988">
                  <c:v>3.098800000002115</c:v>
                </c:pt>
                <c:pt idx="36989">
                  <c:v>3.0989000000021152</c:v>
                </c:pt>
                <c:pt idx="36990">
                  <c:v>3.0990000000021154</c:v>
                </c:pt>
                <c:pt idx="36991">
                  <c:v>3.0991000000021156</c:v>
                </c:pt>
                <c:pt idx="36992">
                  <c:v>3.0992000000021158</c:v>
                </c:pt>
                <c:pt idx="36993">
                  <c:v>3.099300000002116</c:v>
                </c:pt>
                <c:pt idx="36994">
                  <c:v>3.0994000000021162</c:v>
                </c:pt>
                <c:pt idx="36995">
                  <c:v>3.0995000000021165</c:v>
                </c:pt>
                <c:pt idx="36996">
                  <c:v>3.0996000000021167</c:v>
                </c:pt>
                <c:pt idx="36997">
                  <c:v>3.0997000000021169</c:v>
                </c:pt>
                <c:pt idx="36998">
                  <c:v>3.0998000000021171</c:v>
                </c:pt>
                <c:pt idx="36999">
                  <c:v>3.0999000000021173</c:v>
                </c:pt>
                <c:pt idx="37000">
                  <c:v>3.1000000000021175</c:v>
                </c:pt>
                <c:pt idx="37001">
                  <c:v>3.1001000000021177</c:v>
                </c:pt>
                <c:pt idx="37002">
                  <c:v>3.1002000000021179</c:v>
                </c:pt>
                <c:pt idx="37003">
                  <c:v>3.1003000000021181</c:v>
                </c:pt>
                <c:pt idx="37004">
                  <c:v>3.1004000000021184</c:v>
                </c:pt>
                <c:pt idx="37005">
                  <c:v>3.1005000000021186</c:v>
                </c:pt>
                <c:pt idx="37006">
                  <c:v>3.1006000000021188</c:v>
                </c:pt>
                <c:pt idx="37007">
                  <c:v>3.100700000002119</c:v>
                </c:pt>
                <c:pt idx="37008">
                  <c:v>3.1008000000021192</c:v>
                </c:pt>
                <c:pt idx="37009">
                  <c:v>3.1009000000021194</c:v>
                </c:pt>
                <c:pt idx="37010">
                  <c:v>3.1010000000021196</c:v>
                </c:pt>
                <c:pt idx="37011">
                  <c:v>3.1011000000021198</c:v>
                </c:pt>
                <c:pt idx="37012">
                  <c:v>3.10120000000212</c:v>
                </c:pt>
                <c:pt idx="37013">
                  <c:v>3.1013000000021202</c:v>
                </c:pt>
                <c:pt idx="37014">
                  <c:v>3.1014000000021205</c:v>
                </c:pt>
                <c:pt idx="37015">
                  <c:v>3.1015000000021207</c:v>
                </c:pt>
                <c:pt idx="37016">
                  <c:v>3.1016000000021209</c:v>
                </c:pt>
                <c:pt idx="37017">
                  <c:v>3.1017000000021211</c:v>
                </c:pt>
                <c:pt idx="37018">
                  <c:v>3.1018000000021213</c:v>
                </c:pt>
                <c:pt idx="37019">
                  <c:v>3.1019000000021215</c:v>
                </c:pt>
                <c:pt idx="37020">
                  <c:v>3.1020000000021217</c:v>
                </c:pt>
                <c:pt idx="37021">
                  <c:v>3.1021000000021219</c:v>
                </c:pt>
                <c:pt idx="37022">
                  <c:v>3.1022000000021221</c:v>
                </c:pt>
                <c:pt idx="37023">
                  <c:v>3.1023000000021224</c:v>
                </c:pt>
                <c:pt idx="37024">
                  <c:v>3.1024000000021226</c:v>
                </c:pt>
                <c:pt idx="37025">
                  <c:v>3.1025000000021228</c:v>
                </c:pt>
                <c:pt idx="37026">
                  <c:v>3.102600000002123</c:v>
                </c:pt>
                <c:pt idx="37027">
                  <c:v>3.1027000000021232</c:v>
                </c:pt>
                <c:pt idx="37028">
                  <c:v>3.1028000000021234</c:v>
                </c:pt>
                <c:pt idx="37029">
                  <c:v>3.1029000000021236</c:v>
                </c:pt>
                <c:pt idx="37030">
                  <c:v>3.1030000000021238</c:v>
                </c:pt>
                <c:pt idx="37031">
                  <c:v>3.103100000002124</c:v>
                </c:pt>
                <c:pt idx="37032">
                  <c:v>3.1032000000021243</c:v>
                </c:pt>
                <c:pt idx="37033">
                  <c:v>3.1033000000021245</c:v>
                </c:pt>
                <c:pt idx="37034">
                  <c:v>3.1034000000021247</c:v>
                </c:pt>
                <c:pt idx="37035">
                  <c:v>3.1035000000021249</c:v>
                </c:pt>
                <c:pt idx="37036">
                  <c:v>3.1036000000021251</c:v>
                </c:pt>
                <c:pt idx="37037">
                  <c:v>3.1037000000021253</c:v>
                </c:pt>
                <c:pt idx="37038">
                  <c:v>3.1038000000021255</c:v>
                </c:pt>
                <c:pt idx="37039">
                  <c:v>3.1039000000021257</c:v>
                </c:pt>
                <c:pt idx="37040">
                  <c:v>3.1040000000021259</c:v>
                </c:pt>
                <c:pt idx="37041">
                  <c:v>3.1041000000021262</c:v>
                </c:pt>
                <c:pt idx="37042">
                  <c:v>3.1042000000021264</c:v>
                </c:pt>
                <c:pt idx="37043">
                  <c:v>3.1043000000021266</c:v>
                </c:pt>
                <c:pt idx="37044">
                  <c:v>3.1044000000021268</c:v>
                </c:pt>
                <c:pt idx="37045">
                  <c:v>3.104500000002127</c:v>
                </c:pt>
                <c:pt idx="37046">
                  <c:v>3.1046000000021272</c:v>
                </c:pt>
                <c:pt idx="37047">
                  <c:v>3.1047000000021274</c:v>
                </c:pt>
                <c:pt idx="37048">
                  <c:v>3.1048000000021276</c:v>
                </c:pt>
                <c:pt idx="37049">
                  <c:v>3.1049000000021278</c:v>
                </c:pt>
                <c:pt idx="37050">
                  <c:v>3.1050000000021281</c:v>
                </c:pt>
                <c:pt idx="37051">
                  <c:v>3.1051000000021283</c:v>
                </c:pt>
                <c:pt idx="37052">
                  <c:v>3.1052000000021285</c:v>
                </c:pt>
                <c:pt idx="37053">
                  <c:v>3.1053000000021287</c:v>
                </c:pt>
                <c:pt idx="37054">
                  <c:v>3.1054000000021289</c:v>
                </c:pt>
                <c:pt idx="37055">
                  <c:v>3.1055000000021291</c:v>
                </c:pt>
                <c:pt idx="37056">
                  <c:v>3.1056000000021293</c:v>
                </c:pt>
                <c:pt idx="37057">
                  <c:v>3.1057000000021295</c:v>
                </c:pt>
                <c:pt idx="37058">
                  <c:v>3.1058000000021297</c:v>
                </c:pt>
                <c:pt idx="37059">
                  <c:v>3.10590000000213</c:v>
                </c:pt>
                <c:pt idx="37060">
                  <c:v>3.1060000000021302</c:v>
                </c:pt>
                <c:pt idx="37061">
                  <c:v>3.1061000000021304</c:v>
                </c:pt>
                <c:pt idx="37062">
                  <c:v>3.1062000000021306</c:v>
                </c:pt>
                <c:pt idx="37063">
                  <c:v>3.1063000000021308</c:v>
                </c:pt>
                <c:pt idx="37064">
                  <c:v>3.106400000002131</c:v>
                </c:pt>
                <c:pt idx="37065">
                  <c:v>3.1065000000021312</c:v>
                </c:pt>
                <c:pt idx="37066">
                  <c:v>3.1066000000021314</c:v>
                </c:pt>
                <c:pt idx="37067">
                  <c:v>3.1067000000021316</c:v>
                </c:pt>
                <c:pt idx="37068">
                  <c:v>3.1068000000021319</c:v>
                </c:pt>
                <c:pt idx="37069">
                  <c:v>3.1069000000021321</c:v>
                </c:pt>
                <c:pt idx="37070">
                  <c:v>3.1070000000021323</c:v>
                </c:pt>
                <c:pt idx="37071">
                  <c:v>3.1071000000021325</c:v>
                </c:pt>
                <c:pt idx="37072">
                  <c:v>3.1072000000021327</c:v>
                </c:pt>
                <c:pt idx="37073">
                  <c:v>3.1073000000021329</c:v>
                </c:pt>
                <c:pt idx="37074">
                  <c:v>3.1074000000021331</c:v>
                </c:pt>
                <c:pt idx="37075">
                  <c:v>3.1075000000021333</c:v>
                </c:pt>
                <c:pt idx="37076">
                  <c:v>3.1076000000021335</c:v>
                </c:pt>
                <c:pt idx="37077">
                  <c:v>3.1077000000021338</c:v>
                </c:pt>
                <c:pt idx="37078">
                  <c:v>3.107800000002134</c:v>
                </c:pt>
                <c:pt idx="37079">
                  <c:v>3.1079000000021342</c:v>
                </c:pt>
                <c:pt idx="37080">
                  <c:v>3.1080000000021344</c:v>
                </c:pt>
                <c:pt idx="37081">
                  <c:v>3.1081000000021346</c:v>
                </c:pt>
                <c:pt idx="37082">
                  <c:v>3.1082000000021348</c:v>
                </c:pt>
                <c:pt idx="37083">
                  <c:v>3.108300000002135</c:v>
                </c:pt>
                <c:pt idx="37084">
                  <c:v>3.1084000000021352</c:v>
                </c:pt>
                <c:pt idx="37085">
                  <c:v>3.1085000000021354</c:v>
                </c:pt>
                <c:pt idx="37086">
                  <c:v>3.1086000000021357</c:v>
                </c:pt>
                <c:pt idx="37087">
                  <c:v>3.1087000000021359</c:v>
                </c:pt>
                <c:pt idx="37088">
                  <c:v>3.1088000000021361</c:v>
                </c:pt>
                <c:pt idx="37089">
                  <c:v>3.1089000000021363</c:v>
                </c:pt>
                <c:pt idx="37090">
                  <c:v>3.1090000000021365</c:v>
                </c:pt>
                <c:pt idx="37091">
                  <c:v>3.1091000000021367</c:v>
                </c:pt>
                <c:pt idx="37092">
                  <c:v>3.1092000000021369</c:v>
                </c:pt>
                <c:pt idx="37093">
                  <c:v>3.1093000000021371</c:v>
                </c:pt>
                <c:pt idx="37094">
                  <c:v>3.1094000000021373</c:v>
                </c:pt>
                <c:pt idx="37095">
                  <c:v>3.1095000000021376</c:v>
                </c:pt>
                <c:pt idx="37096">
                  <c:v>3.1096000000021378</c:v>
                </c:pt>
                <c:pt idx="37097">
                  <c:v>3.109700000002138</c:v>
                </c:pt>
                <c:pt idx="37098">
                  <c:v>3.1098000000021382</c:v>
                </c:pt>
                <c:pt idx="37099">
                  <c:v>3.1099000000021384</c:v>
                </c:pt>
                <c:pt idx="37100">
                  <c:v>3.1100000000021386</c:v>
                </c:pt>
                <c:pt idx="37101">
                  <c:v>3.1101000000021388</c:v>
                </c:pt>
                <c:pt idx="37102">
                  <c:v>3.110200000002139</c:v>
                </c:pt>
                <c:pt idx="37103">
                  <c:v>3.1103000000021392</c:v>
                </c:pt>
                <c:pt idx="37104">
                  <c:v>3.1104000000021395</c:v>
                </c:pt>
                <c:pt idx="37105">
                  <c:v>3.1105000000021397</c:v>
                </c:pt>
                <c:pt idx="37106">
                  <c:v>3.1106000000021399</c:v>
                </c:pt>
                <c:pt idx="37107">
                  <c:v>3.1107000000021401</c:v>
                </c:pt>
                <c:pt idx="37108">
                  <c:v>3.1108000000021403</c:v>
                </c:pt>
                <c:pt idx="37109">
                  <c:v>3.1109000000021405</c:v>
                </c:pt>
                <c:pt idx="37110">
                  <c:v>3.1110000000021407</c:v>
                </c:pt>
                <c:pt idx="37111">
                  <c:v>3.1111000000021409</c:v>
                </c:pt>
                <c:pt idx="37112">
                  <c:v>3.1112000000021411</c:v>
                </c:pt>
                <c:pt idx="37113">
                  <c:v>3.1113000000021414</c:v>
                </c:pt>
                <c:pt idx="37114">
                  <c:v>3.1114000000021416</c:v>
                </c:pt>
                <c:pt idx="37115">
                  <c:v>3.1115000000021418</c:v>
                </c:pt>
                <c:pt idx="37116">
                  <c:v>3.111600000002142</c:v>
                </c:pt>
                <c:pt idx="37117">
                  <c:v>3.1117000000021422</c:v>
                </c:pt>
                <c:pt idx="37118">
                  <c:v>3.1118000000021424</c:v>
                </c:pt>
                <c:pt idx="37119">
                  <c:v>3.1119000000021426</c:v>
                </c:pt>
                <c:pt idx="37120">
                  <c:v>3.1120000000021428</c:v>
                </c:pt>
                <c:pt idx="37121">
                  <c:v>3.112100000002143</c:v>
                </c:pt>
                <c:pt idx="37122">
                  <c:v>3.1122000000021433</c:v>
                </c:pt>
                <c:pt idx="37123">
                  <c:v>3.1123000000021435</c:v>
                </c:pt>
                <c:pt idx="37124">
                  <c:v>3.1124000000021437</c:v>
                </c:pt>
                <c:pt idx="37125">
                  <c:v>3.1125000000021439</c:v>
                </c:pt>
                <c:pt idx="37126">
                  <c:v>3.1126000000021441</c:v>
                </c:pt>
                <c:pt idx="37127">
                  <c:v>3.1127000000021443</c:v>
                </c:pt>
                <c:pt idx="37128">
                  <c:v>3.1128000000021445</c:v>
                </c:pt>
                <c:pt idx="37129">
                  <c:v>3.1129000000021447</c:v>
                </c:pt>
                <c:pt idx="37130">
                  <c:v>3.1130000000021449</c:v>
                </c:pt>
                <c:pt idx="37131">
                  <c:v>3.1131000000021452</c:v>
                </c:pt>
                <c:pt idx="37132">
                  <c:v>3.1132000000021454</c:v>
                </c:pt>
                <c:pt idx="37133">
                  <c:v>3.1133000000021456</c:v>
                </c:pt>
                <c:pt idx="37134">
                  <c:v>3.1134000000021458</c:v>
                </c:pt>
                <c:pt idx="37135">
                  <c:v>3.113500000002146</c:v>
                </c:pt>
                <c:pt idx="37136">
                  <c:v>3.1136000000021462</c:v>
                </c:pt>
                <c:pt idx="37137">
                  <c:v>3.1137000000021464</c:v>
                </c:pt>
                <c:pt idx="37138">
                  <c:v>3.1138000000021466</c:v>
                </c:pt>
                <c:pt idx="37139">
                  <c:v>3.1139000000021468</c:v>
                </c:pt>
                <c:pt idx="37140">
                  <c:v>3.1140000000021471</c:v>
                </c:pt>
                <c:pt idx="37141">
                  <c:v>3.1141000000021473</c:v>
                </c:pt>
                <c:pt idx="37142">
                  <c:v>3.1142000000021475</c:v>
                </c:pt>
                <c:pt idx="37143">
                  <c:v>3.1143000000021477</c:v>
                </c:pt>
                <c:pt idx="37144">
                  <c:v>3.1144000000021479</c:v>
                </c:pt>
                <c:pt idx="37145">
                  <c:v>3.1145000000021481</c:v>
                </c:pt>
                <c:pt idx="37146">
                  <c:v>3.1146000000021483</c:v>
                </c:pt>
                <c:pt idx="37147">
                  <c:v>3.1147000000021485</c:v>
                </c:pt>
                <c:pt idx="37148">
                  <c:v>3.1148000000021487</c:v>
                </c:pt>
                <c:pt idx="37149">
                  <c:v>3.1149000000021489</c:v>
                </c:pt>
                <c:pt idx="37150">
                  <c:v>3.1150000000021492</c:v>
                </c:pt>
                <c:pt idx="37151">
                  <c:v>3.1151000000021494</c:v>
                </c:pt>
                <c:pt idx="37152">
                  <c:v>3.1152000000021496</c:v>
                </c:pt>
                <c:pt idx="37153">
                  <c:v>3.1153000000021498</c:v>
                </c:pt>
                <c:pt idx="37154">
                  <c:v>3.11540000000215</c:v>
                </c:pt>
                <c:pt idx="37155">
                  <c:v>3.1155000000021502</c:v>
                </c:pt>
                <c:pt idx="37156">
                  <c:v>3.1156000000021504</c:v>
                </c:pt>
                <c:pt idx="37157">
                  <c:v>3.1157000000021506</c:v>
                </c:pt>
                <c:pt idx="37158">
                  <c:v>3.1158000000021508</c:v>
                </c:pt>
                <c:pt idx="37159">
                  <c:v>3.1159000000021511</c:v>
                </c:pt>
                <c:pt idx="37160">
                  <c:v>3.1160000000021513</c:v>
                </c:pt>
                <c:pt idx="37161">
                  <c:v>3.1161000000021515</c:v>
                </c:pt>
                <c:pt idx="37162">
                  <c:v>3.1162000000021517</c:v>
                </c:pt>
                <c:pt idx="37163">
                  <c:v>3.1163000000021519</c:v>
                </c:pt>
                <c:pt idx="37164">
                  <c:v>3.1164000000021521</c:v>
                </c:pt>
                <c:pt idx="37165">
                  <c:v>3.1165000000021523</c:v>
                </c:pt>
                <c:pt idx="37166">
                  <c:v>3.1166000000021525</c:v>
                </c:pt>
                <c:pt idx="37167">
                  <c:v>3.1167000000021527</c:v>
                </c:pt>
                <c:pt idx="37168">
                  <c:v>3.116800000002153</c:v>
                </c:pt>
                <c:pt idx="37169">
                  <c:v>3.1169000000021532</c:v>
                </c:pt>
                <c:pt idx="37170">
                  <c:v>3.1170000000021534</c:v>
                </c:pt>
                <c:pt idx="37171">
                  <c:v>3.1171000000021536</c:v>
                </c:pt>
                <c:pt idx="37172">
                  <c:v>3.1172000000021538</c:v>
                </c:pt>
                <c:pt idx="37173">
                  <c:v>3.117300000002154</c:v>
                </c:pt>
                <c:pt idx="37174">
                  <c:v>3.1174000000021542</c:v>
                </c:pt>
                <c:pt idx="37175">
                  <c:v>3.1175000000021544</c:v>
                </c:pt>
                <c:pt idx="37176">
                  <c:v>3.1176000000021546</c:v>
                </c:pt>
                <c:pt idx="37177">
                  <c:v>3.1177000000021549</c:v>
                </c:pt>
                <c:pt idx="37178">
                  <c:v>3.1178000000021551</c:v>
                </c:pt>
                <c:pt idx="37179">
                  <c:v>3.1179000000021553</c:v>
                </c:pt>
                <c:pt idx="37180">
                  <c:v>3.1180000000021555</c:v>
                </c:pt>
                <c:pt idx="37181">
                  <c:v>3.1181000000021557</c:v>
                </c:pt>
                <c:pt idx="37182">
                  <c:v>3.1182000000021559</c:v>
                </c:pt>
                <c:pt idx="37183">
                  <c:v>3.1183000000021561</c:v>
                </c:pt>
                <c:pt idx="37184">
                  <c:v>3.1184000000021563</c:v>
                </c:pt>
                <c:pt idx="37185">
                  <c:v>3.1185000000021565</c:v>
                </c:pt>
                <c:pt idx="37186">
                  <c:v>3.1186000000021568</c:v>
                </c:pt>
                <c:pt idx="37187">
                  <c:v>3.118700000002157</c:v>
                </c:pt>
                <c:pt idx="37188">
                  <c:v>3.1188000000021572</c:v>
                </c:pt>
                <c:pt idx="37189">
                  <c:v>3.1189000000021574</c:v>
                </c:pt>
                <c:pt idx="37190">
                  <c:v>3.1190000000021576</c:v>
                </c:pt>
                <c:pt idx="37191">
                  <c:v>3.1191000000021578</c:v>
                </c:pt>
                <c:pt idx="37192">
                  <c:v>3.119200000002158</c:v>
                </c:pt>
                <c:pt idx="37193">
                  <c:v>3.1193000000021582</c:v>
                </c:pt>
                <c:pt idx="37194">
                  <c:v>3.1194000000021584</c:v>
                </c:pt>
                <c:pt idx="37195">
                  <c:v>3.1195000000021587</c:v>
                </c:pt>
                <c:pt idx="37196">
                  <c:v>3.1196000000021589</c:v>
                </c:pt>
                <c:pt idx="37197">
                  <c:v>3.1197000000021591</c:v>
                </c:pt>
                <c:pt idx="37198">
                  <c:v>3.1198000000021593</c:v>
                </c:pt>
                <c:pt idx="37199">
                  <c:v>3.1199000000021595</c:v>
                </c:pt>
                <c:pt idx="37200">
                  <c:v>3.1200000000021597</c:v>
                </c:pt>
                <c:pt idx="37201">
                  <c:v>3.1201000000021599</c:v>
                </c:pt>
                <c:pt idx="37202">
                  <c:v>3.1202000000021601</c:v>
                </c:pt>
                <c:pt idx="37203">
                  <c:v>3.1203000000021603</c:v>
                </c:pt>
                <c:pt idx="37204">
                  <c:v>3.1204000000021606</c:v>
                </c:pt>
                <c:pt idx="37205">
                  <c:v>3.1205000000021608</c:v>
                </c:pt>
                <c:pt idx="37206">
                  <c:v>3.120600000002161</c:v>
                </c:pt>
                <c:pt idx="37207">
                  <c:v>3.1207000000021612</c:v>
                </c:pt>
                <c:pt idx="37208">
                  <c:v>3.1208000000021614</c:v>
                </c:pt>
                <c:pt idx="37209">
                  <c:v>3.1209000000021616</c:v>
                </c:pt>
                <c:pt idx="37210">
                  <c:v>3.1210000000021618</c:v>
                </c:pt>
                <c:pt idx="37211">
                  <c:v>3.121100000002162</c:v>
                </c:pt>
                <c:pt idx="37212">
                  <c:v>3.1212000000021622</c:v>
                </c:pt>
                <c:pt idx="37213">
                  <c:v>3.1213000000021625</c:v>
                </c:pt>
                <c:pt idx="37214">
                  <c:v>3.1214000000021627</c:v>
                </c:pt>
                <c:pt idx="37215">
                  <c:v>3.1215000000021629</c:v>
                </c:pt>
                <c:pt idx="37216">
                  <c:v>3.1216000000021631</c:v>
                </c:pt>
                <c:pt idx="37217">
                  <c:v>3.1217000000021633</c:v>
                </c:pt>
                <c:pt idx="37218">
                  <c:v>3.1218000000021635</c:v>
                </c:pt>
                <c:pt idx="37219">
                  <c:v>3.1219000000021637</c:v>
                </c:pt>
                <c:pt idx="37220">
                  <c:v>3.1220000000021639</c:v>
                </c:pt>
                <c:pt idx="37221">
                  <c:v>3.1221000000021641</c:v>
                </c:pt>
                <c:pt idx="37222">
                  <c:v>3.1222000000021644</c:v>
                </c:pt>
                <c:pt idx="37223">
                  <c:v>3.1223000000021646</c:v>
                </c:pt>
                <c:pt idx="37224">
                  <c:v>3.1224000000021648</c:v>
                </c:pt>
                <c:pt idx="37225">
                  <c:v>3.122500000002165</c:v>
                </c:pt>
                <c:pt idx="37226">
                  <c:v>3.1226000000021652</c:v>
                </c:pt>
                <c:pt idx="37227">
                  <c:v>3.1227000000021654</c:v>
                </c:pt>
                <c:pt idx="37228">
                  <c:v>3.1228000000021656</c:v>
                </c:pt>
                <c:pt idx="37229">
                  <c:v>3.1229000000021658</c:v>
                </c:pt>
                <c:pt idx="37230">
                  <c:v>3.123000000002166</c:v>
                </c:pt>
                <c:pt idx="37231">
                  <c:v>3.1231000000021663</c:v>
                </c:pt>
                <c:pt idx="37232">
                  <c:v>3.1232000000021665</c:v>
                </c:pt>
                <c:pt idx="37233">
                  <c:v>3.1233000000021667</c:v>
                </c:pt>
                <c:pt idx="37234">
                  <c:v>3.1234000000021669</c:v>
                </c:pt>
                <c:pt idx="37235">
                  <c:v>3.1235000000021671</c:v>
                </c:pt>
                <c:pt idx="37236">
                  <c:v>3.1236000000021673</c:v>
                </c:pt>
                <c:pt idx="37237">
                  <c:v>3.1237000000021675</c:v>
                </c:pt>
                <c:pt idx="37238">
                  <c:v>3.1238000000021677</c:v>
                </c:pt>
                <c:pt idx="37239">
                  <c:v>3.1239000000021679</c:v>
                </c:pt>
                <c:pt idx="37240">
                  <c:v>3.1240000000021682</c:v>
                </c:pt>
                <c:pt idx="37241">
                  <c:v>3.1241000000021684</c:v>
                </c:pt>
                <c:pt idx="37242">
                  <c:v>3.1242000000021686</c:v>
                </c:pt>
                <c:pt idx="37243">
                  <c:v>3.1243000000021688</c:v>
                </c:pt>
                <c:pt idx="37244">
                  <c:v>3.124400000002169</c:v>
                </c:pt>
                <c:pt idx="37245">
                  <c:v>3.1245000000021692</c:v>
                </c:pt>
                <c:pt idx="37246">
                  <c:v>3.1246000000021694</c:v>
                </c:pt>
                <c:pt idx="37247">
                  <c:v>3.1247000000021696</c:v>
                </c:pt>
                <c:pt idx="37248">
                  <c:v>3.1248000000021698</c:v>
                </c:pt>
                <c:pt idx="37249">
                  <c:v>3.1249000000021701</c:v>
                </c:pt>
                <c:pt idx="37250">
                  <c:v>3.1250000000021703</c:v>
                </c:pt>
                <c:pt idx="37251">
                  <c:v>3.1251000000021705</c:v>
                </c:pt>
                <c:pt idx="37252">
                  <c:v>3.1252000000021707</c:v>
                </c:pt>
                <c:pt idx="37253">
                  <c:v>3.1253000000021709</c:v>
                </c:pt>
                <c:pt idx="37254">
                  <c:v>3.1254000000021711</c:v>
                </c:pt>
                <c:pt idx="37255">
                  <c:v>3.1255000000021713</c:v>
                </c:pt>
                <c:pt idx="37256">
                  <c:v>3.1256000000021715</c:v>
                </c:pt>
                <c:pt idx="37257">
                  <c:v>3.1257000000021717</c:v>
                </c:pt>
                <c:pt idx="37258">
                  <c:v>3.125800000002172</c:v>
                </c:pt>
                <c:pt idx="37259">
                  <c:v>3.1259000000021722</c:v>
                </c:pt>
                <c:pt idx="37260">
                  <c:v>3.1260000000021724</c:v>
                </c:pt>
                <c:pt idx="37261">
                  <c:v>3.1261000000021726</c:v>
                </c:pt>
                <c:pt idx="37262">
                  <c:v>3.1262000000021728</c:v>
                </c:pt>
                <c:pt idx="37263">
                  <c:v>3.126300000002173</c:v>
                </c:pt>
                <c:pt idx="37264">
                  <c:v>3.1264000000021732</c:v>
                </c:pt>
                <c:pt idx="37265">
                  <c:v>3.1265000000021734</c:v>
                </c:pt>
                <c:pt idx="37266">
                  <c:v>3.1266000000021736</c:v>
                </c:pt>
                <c:pt idx="37267">
                  <c:v>3.1267000000021739</c:v>
                </c:pt>
                <c:pt idx="37268">
                  <c:v>3.1268000000021741</c:v>
                </c:pt>
                <c:pt idx="37269">
                  <c:v>3.1269000000021743</c:v>
                </c:pt>
                <c:pt idx="37270">
                  <c:v>3.1270000000021745</c:v>
                </c:pt>
                <c:pt idx="37271">
                  <c:v>3.1271000000021747</c:v>
                </c:pt>
                <c:pt idx="37272">
                  <c:v>3.1272000000021749</c:v>
                </c:pt>
                <c:pt idx="37273">
                  <c:v>3.1273000000021751</c:v>
                </c:pt>
                <c:pt idx="37274">
                  <c:v>3.1274000000021753</c:v>
                </c:pt>
                <c:pt idx="37275">
                  <c:v>3.1275000000021755</c:v>
                </c:pt>
                <c:pt idx="37276">
                  <c:v>3.1276000000021758</c:v>
                </c:pt>
                <c:pt idx="37277">
                  <c:v>3.127700000002176</c:v>
                </c:pt>
                <c:pt idx="37278">
                  <c:v>3.1278000000021762</c:v>
                </c:pt>
                <c:pt idx="37279">
                  <c:v>3.1279000000021764</c:v>
                </c:pt>
                <c:pt idx="37280">
                  <c:v>3.1280000000021766</c:v>
                </c:pt>
                <c:pt idx="37281">
                  <c:v>3.1281000000021768</c:v>
                </c:pt>
                <c:pt idx="37282">
                  <c:v>3.128200000002177</c:v>
                </c:pt>
                <c:pt idx="37283">
                  <c:v>3.1283000000021772</c:v>
                </c:pt>
                <c:pt idx="37284">
                  <c:v>3.1284000000021774</c:v>
                </c:pt>
                <c:pt idx="37285">
                  <c:v>3.1285000000021777</c:v>
                </c:pt>
                <c:pt idx="37286">
                  <c:v>3.1286000000021779</c:v>
                </c:pt>
                <c:pt idx="37287">
                  <c:v>3.1287000000021781</c:v>
                </c:pt>
                <c:pt idx="37288">
                  <c:v>3.1288000000021783</c:v>
                </c:pt>
                <c:pt idx="37289">
                  <c:v>3.1289000000021785</c:v>
                </c:pt>
                <c:pt idx="37290">
                  <c:v>3.1290000000021787</c:v>
                </c:pt>
                <c:pt idx="37291">
                  <c:v>3.1291000000021789</c:v>
                </c:pt>
                <c:pt idx="37292">
                  <c:v>3.1292000000021791</c:v>
                </c:pt>
                <c:pt idx="37293">
                  <c:v>3.1293000000021793</c:v>
                </c:pt>
                <c:pt idx="37294">
                  <c:v>3.1294000000021795</c:v>
                </c:pt>
                <c:pt idx="37295">
                  <c:v>3.1295000000021798</c:v>
                </c:pt>
                <c:pt idx="37296">
                  <c:v>3.12960000000218</c:v>
                </c:pt>
                <c:pt idx="37297">
                  <c:v>3.1297000000021802</c:v>
                </c:pt>
                <c:pt idx="37298">
                  <c:v>3.1298000000021804</c:v>
                </c:pt>
                <c:pt idx="37299">
                  <c:v>3.1299000000021806</c:v>
                </c:pt>
                <c:pt idx="37300">
                  <c:v>3.1300000000021808</c:v>
                </c:pt>
                <c:pt idx="37301">
                  <c:v>3.130100000002181</c:v>
                </c:pt>
                <c:pt idx="37302">
                  <c:v>3.1302000000021812</c:v>
                </c:pt>
                <c:pt idx="37303">
                  <c:v>3.1303000000021814</c:v>
                </c:pt>
                <c:pt idx="37304">
                  <c:v>3.1304000000021817</c:v>
                </c:pt>
                <c:pt idx="37305">
                  <c:v>3.1305000000021819</c:v>
                </c:pt>
                <c:pt idx="37306">
                  <c:v>3.1306000000021821</c:v>
                </c:pt>
                <c:pt idx="37307">
                  <c:v>3.1307000000021823</c:v>
                </c:pt>
                <c:pt idx="37308">
                  <c:v>3.1308000000021825</c:v>
                </c:pt>
                <c:pt idx="37309">
                  <c:v>3.1309000000021827</c:v>
                </c:pt>
                <c:pt idx="37310">
                  <c:v>3.1310000000021829</c:v>
                </c:pt>
                <c:pt idx="37311">
                  <c:v>3.1311000000021831</c:v>
                </c:pt>
                <c:pt idx="37312">
                  <c:v>3.1312000000021833</c:v>
                </c:pt>
                <c:pt idx="37313">
                  <c:v>3.1313000000021836</c:v>
                </c:pt>
                <c:pt idx="37314">
                  <c:v>3.1314000000021838</c:v>
                </c:pt>
                <c:pt idx="37315">
                  <c:v>3.131500000002184</c:v>
                </c:pt>
                <c:pt idx="37316">
                  <c:v>3.1316000000021842</c:v>
                </c:pt>
                <c:pt idx="37317">
                  <c:v>3.1317000000021844</c:v>
                </c:pt>
                <c:pt idx="37318">
                  <c:v>3.1318000000021846</c:v>
                </c:pt>
                <c:pt idx="37319">
                  <c:v>3.1319000000021848</c:v>
                </c:pt>
                <c:pt idx="37320">
                  <c:v>3.132000000002185</c:v>
                </c:pt>
                <c:pt idx="37321">
                  <c:v>3.1321000000021852</c:v>
                </c:pt>
                <c:pt idx="37322">
                  <c:v>3.1322000000021855</c:v>
                </c:pt>
                <c:pt idx="37323">
                  <c:v>3.1323000000021857</c:v>
                </c:pt>
                <c:pt idx="37324">
                  <c:v>3.1324000000021859</c:v>
                </c:pt>
                <c:pt idx="37325">
                  <c:v>3.1325000000021861</c:v>
                </c:pt>
                <c:pt idx="37326">
                  <c:v>3.1326000000021863</c:v>
                </c:pt>
                <c:pt idx="37327">
                  <c:v>3.1327000000021865</c:v>
                </c:pt>
                <c:pt idx="37328">
                  <c:v>3.1328000000021867</c:v>
                </c:pt>
                <c:pt idx="37329">
                  <c:v>3.1329000000021869</c:v>
                </c:pt>
                <c:pt idx="37330">
                  <c:v>3.1330000000021871</c:v>
                </c:pt>
                <c:pt idx="37331">
                  <c:v>3.1331000000021874</c:v>
                </c:pt>
                <c:pt idx="37332">
                  <c:v>3.1332000000021876</c:v>
                </c:pt>
                <c:pt idx="37333">
                  <c:v>3.1333000000021878</c:v>
                </c:pt>
                <c:pt idx="37334">
                  <c:v>3.133400000002188</c:v>
                </c:pt>
                <c:pt idx="37335">
                  <c:v>3.1335000000021882</c:v>
                </c:pt>
                <c:pt idx="37336">
                  <c:v>3.1336000000021884</c:v>
                </c:pt>
                <c:pt idx="37337">
                  <c:v>3.1337000000021886</c:v>
                </c:pt>
                <c:pt idx="37338">
                  <c:v>3.1338000000021888</c:v>
                </c:pt>
                <c:pt idx="37339">
                  <c:v>3.133900000002189</c:v>
                </c:pt>
                <c:pt idx="37340">
                  <c:v>3.1340000000021893</c:v>
                </c:pt>
                <c:pt idx="37341">
                  <c:v>3.1341000000021895</c:v>
                </c:pt>
                <c:pt idx="37342">
                  <c:v>3.1342000000021897</c:v>
                </c:pt>
                <c:pt idx="37343">
                  <c:v>3.1343000000021899</c:v>
                </c:pt>
                <c:pt idx="37344">
                  <c:v>3.1344000000021901</c:v>
                </c:pt>
                <c:pt idx="37345">
                  <c:v>3.1345000000021903</c:v>
                </c:pt>
                <c:pt idx="37346">
                  <c:v>3.1346000000021905</c:v>
                </c:pt>
                <c:pt idx="37347">
                  <c:v>3.1347000000021907</c:v>
                </c:pt>
                <c:pt idx="37348">
                  <c:v>3.1348000000021909</c:v>
                </c:pt>
                <c:pt idx="37349">
                  <c:v>3.1349000000021912</c:v>
                </c:pt>
                <c:pt idx="37350">
                  <c:v>3.1350000000021914</c:v>
                </c:pt>
                <c:pt idx="37351">
                  <c:v>3.1351000000021916</c:v>
                </c:pt>
                <c:pt idx="37352">
                  <c:v>3.1352000000021918</c:v>
                </c:pt>
                <c:pt idx="37353">
                  <c:v>3.135300000002192</c:v>
                </c:pt>
                <c:pt idx="37354">
                  <c:v>3.1354000000021922</c:v>
                </c:pt>
                <c:pt idx="37355">
                  <c:v>3.1355000000021924</c:v>
                </c:pt>
                <c:pt idx="37356">
                  <c:v>3.1356000000021926</c:v>
                </c:pt>
                <c:pt idx="37357">
                  <c:v>3.1357000000021928</c:v>
                </c:pt>
                <c:pt idx="37358">
                  <c:v>3.1358000000021931</c:v>
                </c:pt>
                <c:pt idx="37359">
                  <c:v>3.1359000000021933</c:v>
                </c:pt>
                <c:pt idx="37360">
                  <c:v>3.1360000000021935</c:v>
                </c:pt>
                <c:pt idx="37361">
                  <c:v>3.1361000000021937</c:v>
                </c:pt>
                <c:pt idx="37362">
                  <c:v>3.1362000000021939</c:v>
                </c:pt>
                <c:pt idx="37363">
                  <c:v>3.1363000000021941</c:v>
                </c:pt>
                <c:pt idx="37364">
                  <c:v>3.1364000000021943</c:v>
                </c:pt>
                <c:pt idx="37365">
                  <c:v>3.1365000000021945</c:v>
                </c:pt>
                <c:pt idx="37366">
                  <c:v>3.1366000000021947</c:v>
                </c:pt>
                <c:pt idx="37367">
                  <c:v>3.136700000002195</c:v>
                </c:pt>
                <c:pt idx="37368">
                  <c:v>3.1368000000021952</c:v>
                </c:pt>
                <c:pt idx="37369">
                  <c:v>3.1369000000021954</c:v>
                </c:pt>
                <c:pt idx="37370">
                  <c:v>3.1370000000021956</c:v>
                </c:pt>
                <c:pt idx="37371">
                  <c:v>3.1371000000021958</c:v>
                </c:pt>
                <c:pt idx="37372">
                  <c:v>3.137200000002196</c:v>
                </c:pt>
                <c:pt idx="37373">
                  <c:v>3.1373000000021962</c:v>
                </c:pt>
                <c:pt idx="37374">
                  <c:v>3.1374000000021964</c:v>
                </c:pt>
                <c:pt idx="37375">
                  <c:v>3.1375000000021966</c:v>
                </c:pt>
                <c:pt idx="37376">
                  <c:v>3.1376000000021969</c:v>
                </c:pt>
                <c:pt idx="37377">
                  <c:v>3.1377000000021971</c:v>
                </c:pt>
                <c:pt idx="37378">
                  <c:v>3.1378000000021973</c:v>
                </c:pt>
                <c:pt idx="37379">
                  <c:v>3.1379000000021975</c:v>
                </c:pt>
                <c:pt idx="37380">
                  <c:v>3.1380000000021977</c:v>
                </c:pt>
                <c:pt idx="37381">
                  <c:v>3.1381000000021979</c:v>
                </c:pt>
                <c:pt idx="37382">
                  <c:v>3.1382000000021981</c:v>
                </c:pt>
                <c:pt idx="37383">
                  <c:v>3.1383000000021983</c:v>
                </c:pt>
                <c:pt idx="37384">
                  <c:v>3.1384000000021985</c:v>
                </c:pt>
                <c:pt idx="37385">
                  <c:v>3.1385000000021988</c:v>
                </c:pt>
                <c:pt idx="37386">
                  <c:v>3.138600000002199</c:v>
                </c:pt>
                <c:pt idx="37387">
                  <c:v>3.1387000000021992</c:v>
                </c:pt>
                <c:pt idx="37388">
                  <c:v>3.1388000000021994</c:v>
                </c:pt>
                <c:pt idx="37389">
                  <c:v>3.1389000000021996</c:v>
                </c:pt>
                <c:pt idx="37390">
                  <c:v>3.1390000000021998</c:v>
                </c:pt>
                <c:pt idx="37391">
                  <c:v>3.1391000000022</c:v>
                </c:pt>
                <c:pt idx="37392">
                  <c:v>3.1392000000022002</c:v>
                </c:pt>
                <c:pt idx="37393">
                  <c:v>3.1393000000022004</c:v>
                </c:pt>
                <c:pt idx="37394">
                  <c:v>3.1394000000022007</c:v>
                </c:pt>
                <c:pt idx="37395">
                  <c:v>3.1395000000022009</c:v>
                </c:pt>
                <c:pt idx="37396">
                  <c:v>3.1396000000022011</c:v>
                </c:pt>
                <c:pt idx="37397">
                  <c:v>3.1397000000022013</c:v>
                </c:pt>
                <c:pt idx="37398">
                  <c:v>3.1398000000022015</c:v>
                </c:pt>
                <c:pt idx="37399">
                  <c:v>3.1399000000022017</c:v>
                </c:pt>
                <c:pt idx="37400">
                  <c:v>3.1400000000022019</c:v>
                </c:pt>
                <c:pt idx="37401">
                  <c:v>3.1401000000022021</c:v>
                </c:pt>
                <c:pt idx="37402">
                  <c:v>3.1402000000022023</c:v>
                </c:pt>
                <c:pt idx="37403">
                  <c:v>3.1403000000022026</c:v>
                </c:pt>
                <c:pt idx="37404">
                  <c:v>3.1404000000022028</c:v>
                </c:pt>
                <c:pt idx="37405">
                  <c:v>3.140500000002203</c:v>
                </c:pt>
                <c:pt idx="37406">
                  <c:v>3.1406000000022032</c:v>
                </c:pt>
                <c:pt idx="37407">
                  <c:v>3.1407000000022034</c:v>
                </c:pt>
                <c:pt idx="37408">
                  <c:v>3.1408000000022036</c:v>
                </c:pt>
                <c:pt idx="37409">
                  <c:v>3.1409000000022038</c:v>
                </c:pt>
                <c:pt idx="37410">
                  <c:v>3.141000000002204</c:v>
                </c:pt>
                <c:pt idx="37411">
                  <c:v>3.1411000000022042</c:v>
                </c:pt>
                <c:pt idx="37412">
                  <c:v>3.1412000000022045</c:v>
                </c:pt>
                <c:pt idx="37413">
                  <c:v>3.1413000000022047</c:v>
                </c:pt>
                <c:pt idx="37414">
                  <c:v>3.1414000000022049</c:v>
                </c:pt>
                <c:pt idx="37415">
                  <c:v>3.1415000000022051</c:v>
                </c:pt>
                <c:pt idx="37416">
                  <c:v>3.1416000000022053</c:v>
                </c:pt>
                <c:pt idx="37417">
                  <c:v>3.1417000000022055</c:v>
                </c:pt>
                <c:pt idx="37418">
                  <c:v>3.1418000000022057</c:v>
                </c:pt>
                <c:pt idx="37419">
                  <c:v>3.1419000000022059</c:v>
                </c:pt>
                <c:pt idx="37420">
                  <c:v>3.1420000000022061</c:v>
                </c:pt>
                <c:pt idx="37421">
                  <c:v>3.1421000000022064</c:v>
                </c:pt>
                <c:pt idx="37422">
                  <c:v>3.1422000000022066</c:v>
                </c:pt>
                <c:pt idx="37423">
                  <c:v>3.1423000000022068</c:v>
                </c:pt>
                <c:pt idx="37424">
                  <c:v>3.142400000002207</c:v>
                </c:pt>
                <c:pt idx="37425">
                  <c:v>3.1425000000022072</c:v>
                </c:pt>
                <c:pt idx="37426">
                  <c:v>3.1426000000022074</c:v>
                </c:pt>
                <c:pt idx="37427">
                  <c:v>3.1427000000022076</c:v>
                </c:pt>
                <c:pt idx="37428">
                  <c:v>3.1428000000022078</c:v>
                </c:pt>
                <c:pt idx="37429">
                  <c:v>3.142900000002208</c:v>
                </c:pt>
                <c:pt idx="37430">
                  <c:v>3.1430000000022082</c:v>
                </c:pt>
                <c:pt idx="37431">
                  <c:v>3.1431000000022085</c:v>
                </c:pt>
                <c:pt idx="37432">
                  <c:v>3.1432000000022087</c:v>
                </c:pt>
                <c:pt idx="37433">
                  <c:v>3.1433000000022089</c:v>
                </c:pt>
                <c:pt idx="37434">
                  <c:v>3.1434000000022091</c:v>
                </c:pt>
                <c:pt idx="37435">
                  <c:v>3.1435000000022093</c:v>
                </c:pt>
                <c:pt idx="37436">
                  <c:v>3.1436000000022095</c:v>
                </c:pt>
                <c:pt idx="37437">
                  <c:v>3.1437000000022097</c:v>
                </c:pt>
                <c:pt idx="37438">
                  <c:v>3.1438000000022099</c:v>
                </c:pt>
                <c:pt idx="37439">
                  <c:v>3.1439000000022101</c:v>
                </c:pt>
                <c:pt idx="37440">
                  <c:v>3.1440000000022104</c:v>
                </c:pt>
                <c:pt idx="37441">
                  <c:v>3.1441000000022106</c:v>
                </c:pt>
                <c:pt idx="37442">
                  <c:v>3.1442000000022108</c:v>
                </c:pt>
                <c:pt idx="37443">
                  <c:v>3.144300000002211</c:v>
                </c:pt>
                <c:pt idx="37444">
                  <c:v>3.1444000000022112</c:v>
                </c:pt>
                <c:pt idx="37445">
                  <c:v>3.1445000000022114</c:v>
                </c:pt>
                <c:pt idx="37446">
                  <c:v>3.1446000000022116</c:v>
                </c:pt>
                <c:pt idx="37447">
                  <c:v>3.1447000000022118</c:v>
                </c:pt>
                <c:pt idx="37448">
                  <c:v>3.144800000002212</c:v>
                </c:pt>
                <c:pt idx="37449">
                  <c:v>3.1449000000022123</c:v>
                </c:pt>
                <c:pt idx="37450">
                  <c:v>3.1450000000022125</c:v>
                </c:pt>
                <c:pt idx="37451">
                  <c:v>3.1451000000022127</c:v>
                </c:pt>
                <c:pt idx="37452">
                  <c:v>3.1452000000022129</c:v>
                </c:pt>
                <c:pt idx="37453">
                  <c:v>3.1453000000022131</c:v>
                </c:pt>
                <c:pt idx="37454">
                  <c:v>3.1454000000022133</c:v>
                </c:pt>
                <c:pt idx="37455">
                  <c:v>3.1455000000022135</c:v>
                </c:pt>
                <c:pt idx="37456">
                  <c:v>3.1456000000022137</c:v>
                </c:pt>
                <c:pt idx="37457">
                  <c:v>3.1457000000022139</c:v>
                </c:pt>
                <c:pt idx="37458">
                  <c:v>3.1458000000022142</c:v>
                </c:pt>
                <c:pt idx="37459">
                  <c:v>3.1459000000022144</c:v>
                </c:pt>
                <c:pt idx="37460">
                  <c:v>3.1460000000022146</c:v>
                </c:pt>
                <c:pt idx="37461">
                  <c:v>3.1461000000022148</c:v>
                </c:pt>
                <c:pt idx="37462">
                  <c:v>3.146200000002215</c:v>
                </c:pt>
                <c:pt idx="37463">
                  <c:v>3.1463000000022152</c:v>
                </c:pt>
                <c:pt idx="37464">
                  <c:v>3.1464000000022154</c:v>
                </c:pt>
                <c:pt idx="37465">
                  <c:v>3.1465000000022156</c:v>
                </c:pt>
                <c:pt idx="37466">
                  <c:v>3.1466000000022158</c:v>
                </c:pt>
                <c:pt idx="37467">
                  <c:v>3.1467000000022161</c:v>
                </c:pt>
                <c:pt idx="37468">
                  <c:v>3.1468000000022163</c:v>
                </c:pt>
                <c:pt idx="37469">
                  <c:v>3.1469000000022165</c:v>
                </c:pt>
                <c:pt idx="37470">
                  <c:v>3.1470000000022167</c:v>
                </c:pt>
                <c:pt idx="37471">
                  <c:v>3.1471000000022169</c:v>
                </c:pt>
                <c:pt idx="37472">
                  <c:v>3.1472000000022171</c:v>
                </c:pt>
                <c:pt idx="37473">
                  <c:v>3.1473000000022173</c:v>
                </c:pt>
                <c:pt idx="37474">
                  <c:v>3.1474000000022175</c:v>
                </c:pt>
                <c:pt idx="37475">
                  <c:v>3.1475000000022177</c:v>
                </c:pt>
                <c:pt idx="37476">
                  <c:v>3.147600000002218</c:v>
                </c:pt>
                <c:pt idx="37477">
                  <c:v>3.1477000000022182</c:v>
                </c:pt>
                <c:pt idx="37478">
                  <c:v>3.1478000000022184</c:v>
                </c:pt>
                <c:pt idx="37479">
                  <c:v>3.1479000000022186</c:v>
                </c:pt>
                <c:pt idx="37480">
                  <c:v>3.1480000000022188</c:v>
                </c:pt>
                <c:pt idx="37481">
                  <c:v>3.148100000002219</c:v>
                </c:pt>
                <c:pt idx="37482">
                  <c:v>3.1482000000022192</c:v>
                </c:pt>
                <c:pt idx="37483">
                  <c:v>3.1483000000022194</c:v>
                </c:pt>
                <c:pt idx="37484">
                  <c:v>3.1484000000022196</c:v>
                </c:pt>
                <c:pt idx="37485">
                  <c:v>3.1485000000022199</c:v>
                </c:pt>
                <c:pt idx="37486">
                  <c:v>3.1486000000022201</c:v>
                </c:pt>
                <c:pt idx="37487">
                  <c:v>3.1487000000022203</c:v>
                </c:pt>
                <c:pt idx="37488">
                  <c:v>3.1488000000022205</c:v>
                </c:pt>
                <c:pt idx="37489">
                  <c:v>3.1489000000022207</c:v>
                </c:pt>
                <c:pt idx="37490">
                  <c:v>3.1490000000022209</c:v>
                </c:pt>
                <c:pt idx="37491">
                  <c:v>3.1491000000022211</c:v>
                </c:pt>
                <c:pt idx="37492">
                  <c:v>3.1492000000022213</c:v>
                </c:pt>
                <c:pt idx="37493">
                  <c:v>3.1493000000022215</c:v>
                </c:pt>
                <c:pt idx="37494">
                  <c:v>3.1494000000022218</c:v>
                </c:pt>
                <c:pt idx="37495">
                  <c:v>3.149500000002222</c:v>
                </c:pt>
                <c:pt idx="37496">
                  <c:v>3.1496000000022222</c:v>
                </c:pt>
                <c:pt idx="37497">
                  <c:v>3.1497000000022224</c:v>
                </c:pt>
                <c:pt idx="37498">
                  <c:v>3.1498000000022226</c:v>
                </c:pt>
                <c:pt idx="37499">
                  <c:v>3.1499000000022228</c:v>
                </c:pt>
                <c:pt idx="37500">
                  <c:v>3.150000000002223</c:v>
                </c:pt>
                <c:pt idx="37501">
                  <c:v>3.1501000000022232</c:v>
                </c:pt>
                <c:pt idx="37502">
                  <c:v>3.1502000000022234</c:v>
                </c:pt>
                <c:pt idx="37503">
                  <c:v>3.1503000000022237</c:v>
                </c:pt>
                <c:pt idx="37504">
                  <c:v>3.1504000000022239</c:v>
                </c:pt>
                <c:pt idx="37505">
                  <c:v>3.1505000000022241</c:v>
                </c:pt>
                <c:pt idx="37506">
                  <c:v>3.1506000000022243</c:v>
                </c:pt>
                <c:pt idx="37507">
                  <c:v>3.1507000000022245</c:v>
                </c:pt>
                <c:pt idx="37508">
                  <c:v>3.1508000000022247</c:v>
                </c:pt>
                <c:pt idx="37509">
                  <c:v>3.1509000000022249</c:v>
                </c:pt>
                <c:pt idx="37510">
                  <c:v>3.1510000000022251</c:v>
                </c:pt>
                <c:pt idx="37511">
                  <c:v>3.1511000000022253</c:v>
                </c:pt>
                <c:pt idx="37512">
                  <c:v>3.1512000000022256</c:v>
                </c:pt>
                <c:pt idx="37513">
                  <c:v>3.1513000000022258</c:v>
                </c:pt>
                <c:pt idx="37514">
                  <c:v>3.151400000002226</c:v>
                </c:pt>
                <c:pt idx="37515">
                  <c:v>3.1515000000022262</c:v>
                </c:pt>
                <c:pt idx="37516">
                  <c:v>3.1516000000022264</c:v>
                </c:pt>
                <c:pt idx="37517">
                  <c:v>3.1517000000022266</c:v>
                </c:pt>
                <c:pt idx="37518">
                  <c:v>3.1518000000022268</c:v>
                </c:pt>
                <c:pt idx="37519">
                  <c:v>3.151900000002227</c:v>
                </c:pt>
                <c:pt idx="37520">
                  <c:v>3.1520000000022272</c:v>
                </c:pt>
                <c:pt idx="37521">
                  <c:v>3.1521000000022275</c:v>
                </c:pt>
                <c:pt idx="37522">
                  <c:v>3.1522000000022277</c:v>
                </c:pt>
                <c:pt idx="37523">
                  <c:v>3.1523000000022279</c:v>
                </c:pt>
                <c:pt idx="37524">
                  <c:v>3.1524000000022281</c:v>
                </c:pt>
                <c:pt idx="37525">
                  <c:v>3.1525000000022283</c:v>
                </c:pt>
                <c:pt idx="37526">
                  <c:v>3.1526000000022285</c:v>
                </c:pt>
                <c:pt idx="37527">
                  <c:v>3.1527000000022287</c:v>
                </c:pt>
                <c:pt idx="37528">
                  <c:v>3.1528000000022289</c:v>
                </c:pt>
                <c:pt idx="37529">
                  <c:v>3.1529000000022291</c:v>
                </c:pt>
                <c:pt idx="37530">
                  <c:v>3.1530000000022294</c:v>
                </c:pt>
                <c:pt idx="37531">
                  <c:v>3.1531000000022296</c:v>
                </c:pt>
                <c:pt idx="37532">
                  <c:v>3.1532000000022298</c:v>
                </c:pt>
                <c:pt idx="37533">
                  <c:v>3.15330000000223</c:v>
                </c:pt>
                <c:pt idx="37534">
                  <c:v>3.1534000000022302</c:v>
                </c:pt>
                <c:pt idx="37535">
                  <c:v>3.1535000000022304</c:v>
                </c:pt>
                <c:pt idx="37536">
                  <c:v>3.1536000000022306</c:v>
                </c:pt>
                <c:pt idx="37537">
                  <c:v>3.1537000000022308</c:v>
                </c:pt>
                <c:pt idx="37538">
                  <c:v>3.153800000002231</c:v>
                </c:pt>
                <c:pt idx="37539">
                  <c:v>3.1539000000022313</c:v>
                </c:pt>
                <c:pt idx="37540">
                  <c:v>3.1540000000022315</c:v>
                </c:pt>
                <c:pt idx="37541">
                  <c:v>3.1541000000022317</c:v>
                </c:pt>
                <c:pt idx="37542">
                  <c:v>3.1542000000022319</c:v>
                </c:pt>
                <c:pt idx="37543">
                  <c:v>3.1543000000022321</c:v>
                </c:pt>
                <c:pt idx="37544">
                  <c:v>3.1544000000022323</c:v>
                </c:pt>
                <c:pt idx="37545">
                  <c:v>3.1545000000022325</c:v>
                </c:pt>
                <c:pt idx="37546">
                  <c:v>3.1546000000022327</c:v>
                </c:pt>
                <c:pt idx="37547">
                  <c:v>3.1547000000022329</c:v>
                </c:pt>
                <c:pt idx="37548">
                  <c:v>3.1548000000022332</c:v>
                </c:pt>
                <c:pt idx="37549">
                  <c:v>3.1549000000022334</c:v>
                </c:pt>
                <c:pt idx="37550">
                  <c:v>3.1550000000022336</c:v>
                </c:pt>
                <c:pt idx="37551">
                  <c:v>3.1551000000022338</c:v>
                </c:pt>
                <c:pt idx="37552">
                  <c:v>3.155200000002234</c:v>
                </c:pt>
                <c:pt idx="37553">
                  <c:v>3.1553000000022342</c:v>
                </c:pt>
                <c:pt idx="37554">
                  <c:v>3.1554000000022344</c:v>
                </c:pt>
                <c:pt idx="37555">
                  <c:v>3.1555000000022346</c:v>
                </c:pt>
                <c:pt idx="37556">
                  <c:v>3.1556000000022348</c:v>
                </c:pt>
                <c:pt idx="37557">
                  <c:v>3.1557000000022351</c:v>
                </c:pt>
                <c:pt idx="37558">
                  <c:v>3.1558000000022353</c:v>
                </c:pt>
                <c:pt idx="37559">
                  <c:v>3.1559000000022355</c:v>
                </c:pt>
                <c:pt idx="37560">
                  <c:v>3.1560000000022357</c:v>
                </c:pt>
                <c:pt idx="37561">
                  <c:v>3.1561000000022359</c:v>
                </c:pt>
                <c:pt idx="37562">
                  <c:v>3.1562000000022361</c:v>
                </c:pt>
                <c:pt idx="37563">
                  <c:v>3.1563000000022363</c:v>
                </c:pt>
                <c:pt idx="37564">
                  <c:v>3.1564000000022365</c:v>
                </c:pt>
                <c:pt idx="37565">
                  <c:v>3.1565000000022367</c:v>
                </c:pt>
                <c:pt idx="37566">
                  <c:v>3.1566000000022369</c:v>
                </c:pt>
                <c:pt idx="37567">
                  <c:v>3.1567000000022372</c:v>
                </c:pt>
                <c:pt idx="37568">
                  <c:v>3.1568000000022374</c:v>
                </c:pt>
                <c:pt idx="37569">
                  <c:v>3.1569000000022376</c:v>
                </c:pt>
                <c:pt idx="37570">
                  <c:v>3.1570000000022378</c:v>
                </c:pt>
                <c:pt idx="37571">
                  <c:v>3.157100000002238</c:v>
                </c:pt>
                <c:pt idx="37572">
                  <c:v>3.1572000000022382</c:v>
                </c:pt>
                <c:pt idx="37573">
                  <c:v>3.1573000000022384</c:v>
                </c:pt>
                <c:pt idx="37574">
                  <c:v>3.1574000000022386</c:v>
                </c:pt>
                <c:pt idx="37575">
                  <c:v>3.1575000000022388</c:v>
                </c:pt>
                <c:pt idx="37576">
                  <c:v>3.1576000000022391</c:v>
                </c:pt>
                <c:pt idx="37577">
                  <c:v>3.1577000000022393</c:v>
                </c:pt>
                <c:pt idx="37578">
                  <c:v>3.1578000000022395</c:v>
                </c:pt>
                <c:pt idx="37579">
                  <c:v>3.1579000000022397</c:v>
                </c:pt>
                <c:pt idx="37580">
                  <c:v>3.1580000000022399</c:v>
                </c:pt>
                <c:pt idx="37581">
                  <c:v>3.1581000000022401</c:v>
                </c:pt>
                <c:pt idx="37582">
                  <c:v>3.1582000000022403</c:v>
                </c:pt>
                <c:pt idx="37583">
                  <c:v>3.1583000000022405</c:v>
                </c:pt>
                <c:pt idx="37584">
                  <c:v>3.1584000000022407</c:v>
                </c:pt>
                <c:pt idx="37585">
                  <c:v>3.158500000002241</c:v>
                </c:pt>
                <c:pt idx="37586">
                  <c:v>3.1586000000022412</c:v>
                </c:pt>
                <c:pt idx="37587">
                  <c:v>3.1587000000022414</c:v>
                </c:pt>
                <c:pt idx="37588">
                  <c:v>3.1588000000022416</c:v>
                </c:pt>
                <c:pt idx="37589">
                  <c:v>3.1589000000022418</c:v>
                </c:pt>
                <c:pt idx="37590">
                  <c:v>3.159000000002242</c:v>
                </c:pt>
                <c:pt idx="37591">
                  <c:v>3.1591000000022422</c:v>
                </c:pt>
                <c:pt idx="37592">
                  <c:v>3.1592000000022424</c:v>
                </c:pt>
                <c:pt idx="37593">
                  <c:v>3.1593000000022426</c:v>
                </c:pt>
                <c:pt idx="37594">
                  <c:v>3.1594000000022429</c:v>
                </c:pt>
                <c:pt idx="37595">
                  <c:v>3.1595000000022431</c:v>
                </c:pt>
                <c:pt idx="37596">
                  <c:v>3.1596000000022433</c:v>
                </c:pt>
                <c:pt idx="37597">
                  <c:v>3.1597000000022435</c:v>
                </c:pt>
                <c:pt idx="37598">
                  <c:v>3.1598000000022437</c:v>
                </c:pt>
                <c:pt idx="37599">
                  <c:v>3.1599000000022439</c:v>
                </c:pt>
                <c:pt idx="37600">
                  <c:v>3.1600000000022441</c:v>
                </c:pt>
                <c:pt idx="37601">
                  <c:v>3.1601000000022443</c:v>
                </c:pt>
                <c:pt idx="37602">
                  <c:v>3.1602000000022445</c:v>
                </c:pt>
                <c:pt idx="37603">
                  <c:v>3.1603000000022448</c:v>
                </c:pt>
                <c:pt idx="37604">
                  <c:v>3.160400000002245</c:v>
                </c:pt>
                <c:pt idx="37605">
                  <c:v>3.1605000000022452</c:v>
                </c:pt>
                <c:pt idx="37606">
                  <c:v>3.1606000000022454</c:v>
                </c:pt>
                <c:pt idx="37607">
                  <c:v>3.1607000000022456</c:v>
                </c:pt>
                <c:pt idx="37608">
                  <c:v>3.1608000000022458</c:v>
                </c:pt>
                <c:pt idx="37609">
                  <c:v>3.160900000002246</c:v>
                </c:pt>
                <c:pt idx="37610">
                  <c:v>3.1610000000022462</c:v>
                </c:pt>
                <c:pt idx="37611">
                  <c:v>3.1611000000022464</c:v>
                </c:pt>
                <c:pt idx="37612">
                  <c:v>3.1612000000022467</c:v>
                </c:pt>
                <c:pt idx="37613">
                  <c:v>3.1613000000022469</c:v>
                </c:pt>
                <c:pt idx="37614">
                  <c:v>3.1614000000022471</c:v>
                </c:pt>
                <c:pt idx="37615">
                  <c:v>3.1615000000022473</c:v>
                </c:pt>
                <c:pt idx="37616">
                  <c:v>3.1616000000022475</c:v>
                </c:pt>
                <c:pt idx="37617">
                  <c:v>3.1617000000022477</c:v>
                </c:pt>
                <c:pt idx="37618">
                  <c:v>3.1618000000022479</c:v>
                </c:pt>
                <c:pt idx="37619">
                  <c:v>3.1619000000022481</c:v>
                </c:pt>
                <c:pt idx="37620">
                  <c:v>3.1620000000022483</c:v>
                </c:pt>
                <c:pt idx="37621">
                  <c:v>3.1621000000022486</c:v>
                </c:pt>
                <c:pt idx="37622">
                  <c:v>3.1622000000022488</c:v>
                </c:pt>
                <c:pt idx="37623">
                  <c:v>3.162300000002249</c:v>
                </c:pt>
                <c:pt idx="37624">
                  <c:v>3.1624000000022492</c:v>
                </c:pt>
                <c:pt idx="37625">
                  <c:v>3.1625000000022494</c:v>
                </c:pt>
                <c:pt idx="37626">
                  <c:v>3.1626000000022496</c:v>
                </c:pt>
                <c:pt idx="37627">
                  <c:v>3.1627000000022498</c:v>
                </c:pt>
                <c:pt idx="37628">
                  <c:v>3.16280000000225</c:v>
                </c:pt>
                <c:pt idx="37629">
                  <c:v>3.1629000000022502</c:v>
                </c:pt>
                <c:pt idx="37630">
                  <c:v>3.1630000000022505</c:v>
                </c:pt>
                <c:pt idx="37631">
                  <c:v>3.1631000000022507</c:v>
                </c:pt>
                <c:pt idx="37632">
                  <c:v>3.1632000000022509</c:v>
                </c:pt>
                <c:pt idx="37633">
                  <c:v>3.1633000000022511</c:v>
                </c:pt>
                <c:pt idx="37634">
                  <c:v>3.1634000000022513</c:v>
                </c:pt>
                <c:pt idx="37635">
                  <c:v>3.1635000000022515</c:v>
                </c:pt>
                <c:pt idx="37636">
                  <c:v>3.1636000000022517</c:v>
                </c:pt>
                <c:pt idx="37637">
                  <c:v>3.1637000000022519</c:v>
                </c:pt>
                <c:pt idx="37638">
                  <c:v>3.1638000000022521</c:v>
                </c:pt>
                <c:pt idx="37639">
                  <c:v>3.1639000000022524</c:v>
                </c:pt>
                <c:pt idx="37640">
                  <c:v>3.1640000000022526</c:v>
                </c:pt>
                <c:pt idx="37641">
                  <c:v>3.1641000000022528</c:v>
                </c:pt>
                <c:pt idx="37642">
                  <c:v>3.164200000002253</c:v>
                </c:pt>
                <c:pt idx="37643">
                  <c:v>3.1643000000022532</c:v>
                </c:pt>
                <c:pt idx="37644">
                  <c:v>3.1644000000022534</c:v>
                </c:pt>
                <c:pt idx="37645">
                  <c:v>3.1645000000022536</c:v>
                </c:pt>
                <c:pt idx="37646">
                  <c:v>3.1646000000022538</c:v>
                </c:pt>
                <c:pt idx="37647">
                  <c:v>3.164700000002254</c:v>
                </c:pt>
                <c:pt idx="37648">
                  <c:v>3.1648000000022543</c:v>
                </c:pt>
                <c:pt idx="37649">
                  <c:v>3.1649000000022545</c:v>
                </c:pt>
                <c:pt idx="37650">
                  <c:v>3.1650000000022547</c:v>
                </c:pt>
                <c:pt idx="37651">
                  <c:v>3.1651000000022549</c:v>
                </c:pt>
                <c:pt idx="37652">
                  <c:v>3.1652000000022551</c:v>
                </c:pt>
                <c:pt idx="37653">
                  <c:v>3.1653000000022553</c:v>
                </c:pt>
                <c:pt idx="37654">
                  <c:v>3.1654000000022555</c:v>
                </c:pt>
                <c:pt idx="37655">
                  <c:v>3.1655000000022557</c:v>
                </c:pt>
                <c:pt idx="37656">
                  <c:v>3.1656000000022559</c:v>
                </c:pt>
                <c:pt idx="37657">
                  <c:v>3.1657000000022562</c:v>
                </c:pt>
                <c:pt idx="37658">
                  <c:v>3.1658000000022564</c:v>
                </c:pt>
                <c:pt idx="37659">
                  <c:v>3.1659000000022566</c:v>
                </c:pt>
                <c:pt idx="37660">
                  <c:v>3.1660000000022568</c:v>
                </c:pt>
                <c:pt idx="37661">
                  <c:v>3.166100000002257</c:v>
                </c:pt>
                <c:pt idx="37662">
                  <c:v>3.1662000000022572</c:v>
                </c:pt>
                <c:pt idx="37663">
                  <c:v>3.1663000000022574</c:v>
                </c:pt>
                <c:pt idx="37664">
                  <c:v>3.1664000000022576</c:v>
                </c:pt>
                <c:pt idx="37665">
                  <c:v>3.1665000000022578</c:v>
                </c:pt>
                <c:pt idx="37666">
                  <c:v>3.1666000000022581</c:v>
                </c:pt>
                <c:pt idx="37667">
                  <c:v>3.1667000000022583</c:v>
                </c:pt>
                <c:pt idx="37668">
                  <c:v>3.1668000000022585</c:v>
                </c:pt>
                <c:pt idx="37669">
                  <c:v>3.1669000000022587</c:v>
                </c:pt>
                <c:pt idx="37670">
                  <c:v>3.1670000000022589</c:v>
                </c:pt>
                <c:pt idx="37671">
                  <c:v>3.1671000000022591</c:v>
                </c:pt>
                <c:pt idx="37672">
                  <c:v>3.1672000000022593</c:v>
                </c:pt>
                <c:pt idx="37673">
                  <c:v>3.1673000000022595</c:v>
                </c:pt>
                <c:pt idx="37674">
                  <c:v>3.1674000000022597</c:v>
                </c:pt>
                <c:pt idx="37675">
                  <c:v>3.16750000000226</c:v>
                </c:pt>
                <c:pt idx="37676">
                  <c:v>3.1676000000022602</c:v>
                </c:pt>
                <c:pt idx="37677">
                  <c:v>3.1677000000022604</c:v>
                </c:pt>
                <c:pt idx="37678">
                  <c:v>3.1678000000022606</c:v>
                </c:pt>
                <c:pt idx="37679">
                  <c:v>3.1679000000022608</c:v>
                </c:pt>
                <c:pt idx="37680">
                  <c:v>3.168000000002261</c:v>
                </c:pt>
                <c:pt idx="37681">
                  <c:v>3.1681000000022612</c:v>
                </c:pt>
                <c:pt idx="37682">
                  <c:v>3.1682000000022614</c:v>
                </c:pt>
                <c:pt idx="37683">
                  <c:v>3.1683000000022616</c:v>
                </c:pt>
                <c:pt idx="37684">
                  <c:v>3.1684000000022619</c:v>
                </c:pt>
                <c:pt idx="37685">
                  <c:v>3.1685000000022621</c:v>
                </c:pt>
                <c:pt idx="37686">
                  <c:v>3.1686000000022623</c:v>
                </c:pt>
                <c:pt idx="37687">
                  <c:v>3.1687000000022625</c:v>
                </c:pt>
                <c:pt idx="37688">
                  <c:v>3.1688000000022627</c:v>
                </c:pt>
                <c:pt idx="37689">
                  <c:v>3.1689000000022629</c:v>
                </c:pt>
                <c:pt idx="37690">
                  <c:v>3.1690000000022631</c:v>
                </c:pt>
                <c:pt idx="37691">
                  <c:v>3.1691000000022633</c:v>
                </c:pt>
                <c:pt idx="37692">
                  <c:v>3.1692000000022635</c:v>
                </c:pt>
                <c:pt idx="37693">
                  <c:v>3.1693000000022638</c:v>
                </c:pt>
                <c:pt idx="37694">
                  <c:v>3.169400000002264</c:v>
                </c:pt>
                <c:pt idx="37695">
                  <c:v>3.1695000000022642</c:v>
                </c:pt>
                <c:pt idx="37696">
                  <c:v>3.1696000000022644</c:v>
                </c:pt>
                <c:pt idx="37697">
                  <c:v>3.1697000000022646</c:v>
                </c:pt>
                <c:pt idx="37698">
                  <c:v>3.1698000000022648</c:v>
                </c:pt>
                <c:pt idx="37699">
                  <c:v>3.169900000002265</c:v>
                </c:pt>
                <c:pt idx="37700">
                  <c:v>3.1700000000022652</c:v>
                </c:pt>
                <c:pt idx="37701">
                  <c:v>3.1701000000022654</c:v>
                </c:pt>
                <c:pt idx="37702">
                  <c:v>3.1702000000022657</c:v>
                </c:pt>
                <c:pt idx="37703">
                  <c:v>3.1703000000022659</c:v>
                </c:pt>
                <c:pt idx="37704">
                  <c:v>3.1704000000022661</c:v>
                </c:pt>
                <c:pt idx="37705">
                  <c:v>3.1705000000022663</c:v>
                </c:pt>
                <c:pt idx="37706">
                  <c:v>3.1706000000022665</c:v>
                </c:pt>
                <c:pt idx="37707">
                  <c:v>3.1707000000022667</c:v>
                </c:pt>
                <c:pt idx="37708">
                  <c:v>3.1708000000022669</c:v>
                </c:pt>
                <c:pt idx="37709">
                  <c:v>3.1709000000022671</c:v>
                </c:pt>
                <c:pt idx="37710">
                  <c:v>3.1710000000022673</c:v>
                </c:pt>
                <c:pt idx="37711">
                  <c:v>3.1711000000022675</c:v>
                </c:pt>
                <c:pt idx="37712">
                  <c:v>3.1712000000022678</c:v>
                </c:pt>
                <c:pt idx="37713">
                  <c:v>3.171300000002268</c:v>
                </c:pt>
                <c:pt idx="37714">
                  <c:v>3.1714000000022682</c:v>
                </c:pt>
                <c:pt idx="37715">
                  <c:v>3.1715000000022684</c:v>
                </c:pt>
                <c:pt idx="37716">
                  <c:v>3.1716000000022686</c:v>
                </c:pt>
                <c:pt idx="37717">
                  <c:v>3.1717000000022688</c:v>
                </c:pt>
                <c:pt idx="37718">
                  <c:v>3.171800000002269</c:v>
                </c:pt>
                <c:pt idx="37719">
                  <c:v>3.1719000000022692</c:v>
                </c:pt>
                <c:pt idx="37720">
                  <c:v>3.1720000000022694</c:v>
                </c:pt>
                <c:pt idx="37721">
                  <c:v>3.1721000000022697</c:v>
                </c:pt>
                <c:pt idx="37722">
                  <c:v>3.1722000000022699</c:v>
                </c:pt>
                <c:pt idx="37723">
                  <c:v>3.1723000000022701</c:v>
                </c:pt>
                <c:pt idx="37724">
                  <c:v>3.1724000000022703</c:v>
                </c:pt>
                <c:pt idx="37725">
                  <c:v>3.1725000000022705</c:v>
                </c:pt>
                <c:pt idx="37726">
                  <c:v>3.1726000000022707</c:v>
                </c:pt>
                <c:pt idx="37727">
                  <c:v>3.1727000000022709</c:v>
                </c:pt>
                <c:pt idx="37728">
                  <c:v>3.1728000000022711</c:v>
                </c:pt>
                <c:pt idx="37729">
                  <c:v>3.1729000000022713</c:v>
                </c:pt>
                <c:pt idx="37730">
                  <c:v>3.1730000000022716</c:v>
                </c:pt>
                <c:pt idx="37731">
                  <c:v>3.1731000000022718</c:v>
                </c:pt>
                <c:pt idx="37732">
                  <c:v>3.173200000002272</c:v>
                </c:pt>
                <c:pt idx="37733">
                  <c:v>3.1733000000022722</c:v>
                </c:pt>
                <c:pt idx="37734">
                  <c:v>3.1734000000022724</c:v>
                </c:pt>
                <c:pt idx="37735">
                  <c:v>3.1735000000022726</c:v>
                </c:pt>
                <c:pt idx="37736">
                  <c:v>3.1736000000022728</c:v>
                </c:pt>
                <c:pt idx="37737">
                  <c:v>3.173700000002273</c:v>
                </c:pt>
                <c:pt idx="37738">
                  <c:v>3.1738000000022732</c:v>
                </c:pt>
                <c:pt idx="37739">
                  <c:v>3.1739000000022735</c:v>
                </c:pt>
                <c:pt idx="37740">
                  <c:v>3.1740000000022737</c:v>
                </c:pt>
                <c:pt idx="37741">
                  <c:v>3.1741000000022739</c:v>
                </c:pt>
                <c:pt idx="37742">
                  <c:v>3.1742000000022741</c:v>
                </c:pt>
                <c:pt idx="37743">
                  <c:v>3.1743000000022743</c:v>
                </c:pt>
                <c:pt idx="37744">
                  <c:v>3.1744000000022745</c:v>
                </c:pt>
                <c:pt idx="37745">
                  <c:v>3.1745000000022747</c:v>
                </c:pt>
                <c:pt idx="37746">
                  <c:v>3.1746000000022749</c:v>
                </c:pt>
                <c:pt idx="37747">
                  <c:v>3.1747000000022751</c:v>
                </c:pt>
                <c:pt idx="37748">
                  <c:v>3.1748000000022754</c:v>
                </c:pt>
                <c:pt idx="37749">
                  <c:v>3.1749000000022756</c:v>
                </c:pt>
                <c:pt idx="37750">
                  <c:v>3.1750000000022758</c:v>
                </c:pt>
                <c:pt idx="37751">
                  <c:v>3.175100000002276</c:v>
                </c:pt>
                <c:pt idx="37752">
                  <c:v>3.1752000000022762</c:v>
                </c:pt>
                <c:pt idx="37753">
                  <c:v>3.1753000000022764</c:v>
                </c:pt>
                <c:pt idx="37754">
                  <c:v>3.1754000000022766</c:v>
                </c:pt>
                <c:pt idx="37755">
                  <c:v>3.1755000000022768</c:v>
                </c:pt>
                <c:pt idx="37756">
                  <c:v>3.175600000002277</c:v>
                </c:pt>
                <c:pt idx="37757">
                  <c:v>3.1757000000022773</c:v>
                </c:pt>
                <c:pt idx="37758">
                  <c:v>3.1758000000022775</c:v>
                </c:pt>
                <c:pt idx="37759">
                  <c:v>3.1759000000022777</c:v>
                </c:pt>
                <c:pt idx="37760">
                  <c:v>3.1760000000022779</c:v>
                </c:pt>
                <c:pt idx="37761">
                  <c:v>3.1761000000022781</c:v>
                </c:pt>
                <c:pt idx="37762">
                  <c:v>3.1762000000022783</c:v>
                </c:pt>
                <c:pt idx="37763">
                  <c:v>3.1763000000022785</c:v>
                </c:pt>
                <c:pt idx="37764">
                  <c:v>3.1764000000022787</c:v>
                </c:pt>
                <c:pt idx="37765">
                  <c:v>3.1765000000022789</c:v>
                </c:pt>
                <c:pt idx="37766">
                  <c:v>3.1766000000022792</c:v>
                </c:pt>
                <c:pt idx="37767">
                  <c:v>3.1767000000022794</c:v>
                </c:pt>
                <c:pt idx="37768">
                  <c:v>3.1768000000022796</c:v>
                </c:pt>
                <c:pt idx="37769">
                  <c:v>3.1769000000022798</c:v>
                </c:pt>
                <c:pt idx="37770">
                  <c:v>3.17700000000228</c:v>
                </c:pt>
                <c:pt idx="37771">
                  <c:v>3.1771000000022802</c:v>
                </c:pt>
                <c:pt idx="37772">
                  <c:v>3.1772000000022804</c:v>
                </c:pt>
                <c:pt idx="37773">
                  <c:v>3.1773000000022806</c:v>
                </c:pt>
                <c:pt idx="37774">
                  <c:v>3.1774000000022808</c:v>
                </c:pt>
                <c:pt idx="37775">
                  <c:v>3.1775000000022811</c:v>
                </c:pt>
                <c:pt idx="37776">
                  <c:v>3.1776000000022813</c:v>
                </c:pt>
                <c:pt idx="37777">
                  <c:v>3.1777000000022815</c:v>
                </c:pt>
                <c:pt idx="37778">
                  <c:v>3.1778000000022817</c:v>
                </c:pt>
                <c:pt idx="37779">
                  <c:v>3.1779000000022819</c:v>
                </c:pt>
                <c:pt idx="37780">
                  <c:v>3.1780000000022821</c:v>
                </c:pt>
                <c:pt idx="37781">
                  <c:v>3.1781000000022823</c:v>
                </c:pt>
                <c:pt idx="37782">
                  <c:v>3.1782000000022825</c:v>
                </c:pt>
                <c:pt idx="37783">
                  <c:v>3.1783000000022827</c:v>
                </c:pt>
                <c:pt idx="37784">
                  <c:v>3.178400000002283</c:v>
                </c:pt>
                <c:pt idx="37785">
                  <c:v>3.1785000000022832</c:v>
                </c:pt>
                <c:pt idx="37786">
                  <c:v>3.1786000000022834</c:v>
                </c:pt>
                <c:pt idx="37787">
                  <c:v>3.1787000000022836</c:v>
                </c:pt>
                <c:pt idx="37788">
                  <c:v>3.1788000000022838</c:v>
                </c:pt>
                <c:pt idx="37789">
                  <c:v>3.178900000002284</c:v>
                </c:pt>
                <c:pt idx="37790">
                  <c:v>3.1790000000022842</c:v>
                </c:pt>
                <c:pt idx="37791">
                  <c:v>3.1791000000022844</c:v>
                </c:pt>
                <c:pt idx="37792">
                  <c:v>3.1792000000022846</c:v>
                </c:pt>
                <c:pt idx="37793">
                  <c:v>3.1793000000022849</c:v>
                </c:pt>
                <c:pt idx="37794">
                  <c:v>3.1794000000022851</c:v>
                </c:pt>
                <c:pt idx="37795">
                  <c:v>3.1795000000022853</c:v>
                </c:pt>
                <c:pt idx="37796">
                  <c:v>3.1796000000022855</c:v>
                </c:pt>
                <c:pt idx="37797">
                  <c:v>3.1797000000022857</c:v>
                </c:pt>
                <c:pt idx="37798">
                  <c:v>3.1798000000022859</c:v>
                </c:pt>
                <c:pt idx="37799">
                  <c:v>3.1799000000022861</c:v>
                </c:pt>
                <c:pt idx="37800">
                  <c:v>3.1800000000022863</c:v>
                </c:pt>
                <c:pt idx="37801">
                  <c:v>3.1801000000022865</c:v>
                </c:pt>
                <c:pt idx="37802">
                  <c:v>3.1802000000022868</c:v>
                </c:pt>
                <c:pt idx="37803">
                  <c:v>3.180300000002287</c:v>
                </c:pt>
                <c:pt idx="37804">
                  <c:v>3.1804000000022872</c:v>
                </c:pt>
                <c:pt idx="37805">
                  <c:v>3.1805000000022874</c:v>
                </c:pt>
                <c:pt idx="37806">
                  <c:v>3.1806000000022876</c:v>
                </c:pt>
                <c:pt idx="37807">
                  <c:v>3.1807000000022878</c:v>
                </c:pt>
                <c:pt idx="37808">
                  <c:v>3.180800000002288</c:v>
                </c:pt>
                <c:pt idx="37809">
                  <c:v>3.1809000000022882</c:v>
                </c:pt>
                <c:pt idx="37810">
                  <c:v>3.1810000000022884</c:v>
                </c:pt>
                <c:pt idx="37811">
                  <c:v>3.1811000000022887</c:v>
                </c:pt>
                <c:pt idx="37812">
                  <c:v>3.1812000000022889</c:v>
                </c:pt>
                <c:pt idx="37813">
                  <c:v>3.1813000000022891</c:v>
                </c:pt>
                <c:pt idx="37814">
                  <c:v>3.1814000000022893</c:v>
                </c:pt>
                <c:pt idx="37815">
                  <c:v>3.1815000000022895</c:v>
                </c:pt>
                <c:pt idx="37816">
                  <c:v>3.1816000000022897</c:v>
                </c:pt>
                <c:pt idx="37817">
                  <c:v>3.1817000000022899</c:v>
                </c:pt>
                <c:pt idx="37818">
                  <c:v>3.1818000000022901</c:v>
                </c:pt>
                <c:pt idx="37819">
                  <c:v>3.1819000000022903</c:v>
                </c:pt>
                <c:pt idx="37820">
                  <c:v>3.1820000000022906</c:v>
                </c:pt>
                <c:pt idx="37821">
                  <c:v>3.1821000000022908</c:v>
                </c:pt>
                <c:pt idx="37822">
                  <c:v>3.182200000002291</c:v>
                </c:pt>
                <c:pt idx="37823">
                  <c:v>3.1823000000022912</c:v>
                </c:pt>
                <c:pt idx="37824">
                  <c:v>3.1824000000022914</c:v>
                </c:pt>
                <c:pt idx="37825">
                  <c:v>3.1825000000022916</c:v>
                </c:pt>
                <c:pt idx="37826">
                  <c:v>3.1826000000022918</c:v>
                </c:pt>
                <c:pt idx="37827">
                  <c:v>3.182700000002292</c:v>
                </c:pt>
                <c:pt idx="37828">
                  <c:v>3.1828000000022922</c:v>
                </c:pt>
                <c:pt idx="37829">
                  <c:v>3.1829000000022925</c:v>
                </c:pt>
                <c:pt idx="37830">
                  <c:v>3.1830000000022927</c:v>
                </c:pt>
                <c:pt idx="37831">
                  <c:v>3.1831000000022929</c:v>
                </c:pt>
                <c:pt idx="37832">
                  <c:v>3.1832000000022931</c:v>
                </c:pt>
                <c:pt idx="37833">
                  <c:v>3.1833000000022933</c:v>
                </c:pt>
                <c:pt idx="37834">
                  <c:v>3.1834000000022935</c:v>
                </c:pt>
                <c:pt idx="37835">
                  <c:v>3.1835000000022937</c:v>
                </c:pt>
                <c:pt idx="37836">
                  <c:v>3.1836000000022939</c:v>
                </c:pt>
                <c:pt idx="37837">
                  <c:v>3.1837000000022941</c:v>
                </c:pt>
                <c:pt idx="37838">
                  <c:v>3.1838000000022944</c:v>
                </c:pt>
                <c:pt idx="37839">
                  <c:v>3.1839000000022946</c:v>
                </c:pt>
                <c:pt idx="37840">
                  <c:v>3.1840000000022948</c:v>
                </c:pt>
                <c:pt idx="37841">
                  <c:v>3.184100000002295</c:v>
                </c:pt>
                <c:pt idx="37842">
                  <c:v>3.1842000000022952</c:v>
                </c:pt>
                <c:pt idx="37843">
                  <c:v>3.1843000000022954</c:v>
                </c:pt>
                <c:pt idx="37844">
                  <c:v>3.1844000000022956</c:v>
                </c:pt>
                <c:pt idx="37845">
                  <c:v>3.1845000000022958</c:v>
                </c:pt>
                <c:pt idx="37846">
                  <c:v>3.184600000002296</c:v>
                </c:pt>
                <c:pt idx="37847">
                  <c:v>3.1847000000022962</c:v>
                </c:pt>
                <c:pt idx="37848">
                  <c:v>3.1848000000022965</c:v>
                </c:pt>
                <c:pt idx="37849">
                  <c:v>3.1849000000022967</c:v>
                </c:pt>
                <c:pt idx="37850">
                  <c:v>3.1850000000022969</c:v>
                </c:pt>
                <c:pt idx="37851">
                  <c:v>3.1851000000022971</c:v>
                </c:pt>
                <c:pt idx="37852">
                  <c:v>3.1852000000022973</c:v>
                </c:pt>
                <c:pt idx="37853">
                  <c:v>3.1853000000022975</c:v>
                </c:pt>
                <c:pt idx="37854">
                  <c:v>3.1854000000022977</c:v>
                </c:pt>
                <c:pt idx="37855">
                  <c:v>3.1855000000022979</c:v>
                </c:pt>
                <c:pt idx="37856">
                  <c:v>3.1856000000022981</c:v>
                </c:pt>
                <c:pt idx="37857">
                  <c:v>3.1857000000022984</c:v>
                </c:pt>
                <c:pt idx="37858">
                  <c:v>3.1858000000022986</c:v>
                </c:pt>
                <c:pt idx="37859">
                  <c:v>3.1859000000022988</c:v>
                </c:pt>
                <c:pt idx="37860">
                  <c:v>3.186000000002299</c:v>
                </c:pt>
                <c:pt idx="37861">
                  <c:v>3.1861000000022992</c:v>
                </c:pt>
                <c:pt idx="37862">
                  <c:v>3.1862000000022994</c:v>
                </c:pt>
                <c:pt idx="37863">
                  <c:v>3.1863000000022996</c:v>
                </c:pt>
                <c:pt idx="37864">
                  <c:v>3.1864000000022998</c:v>
                </c:pt>
                <c:pt idx="37865">
                  <c:v>3.1865000000023</c:v>
                </c:pt>
                <c:pt idx="37866">
                  <c:v>3.1866000000023003</c:v>
                </c:pt>
                <c:pt idx="37867">
                  <c:v>3.1867000000023005</c:v>
                </c:pt>
                <c:pt idx="37868">
                  <c:v>3.1868000000023007</c:v>
                </c:pt>
                <c:pt idx="37869">
                  <c:v>3.1869000000023009</c:v>
                </c:pt>
                <c:pt idx="37870">
                  <c:v>3.1870000000023011</c:v>
                </c:pt>
                <c:pt idx="37871">
                  <c:v>3.1871000000023013</c:v>
                </c:pt>
                <c:pt idx="37872">
                  <c:v>3.1872000000023015</c:v>
                </c:pt>
                <c:pt idx="37873">
                  <c:v>3.1873000000023017</c:v>
                </c:pt>
                <c:pt idx="37874">
                  <c:v>3.1874000000023019</c:v>
                </c:pt>
                <c:pt idx="37875">
                  <c:v>3.1875000000023022</c:v>
                </c:pt>
                <c:pt idx="37876">
                  <c:v>3.1876000000023024</c:v>
                </c:pt>
                <c:pt idx="37877">
                  <c:v>3.1877000000023026</c:v>
                </c:pt>
                <c:pt idx="37878">
                  <c:v>3.1878000000023028</c:v>
                </c:pt>
                <c:pt idx="37879">
                  <c:v>3.187900000002303</c:v>
                </c:pt>
                <c:pt idx="37880">
                  <c:v>3.1880000000023032</c:v>
                </c:pt>
                <c:pt idx="37881">
                  <c:v>3.1881000000023034</c:v>
                </c:pt>
                <c:pt idx="37882">
                  <c:v>3.1882000000023036</c:v>
                </c:pt>
                <c:pt idx="37883">
                  <c:v>3.1883000000023038</c:v>
                </c:pt>
                <c:pt idx="37884">
                  <c:v>3.1884000000023041</c:v>
                </c:pt>
                <c:pt idx="37885">
                  <c:v>3.1885000000023043</c:v>
                </c:pt>
                <c:pt idx="37886">
                  <c:v>3.1886000000023045</c:v>
                </c:pt>
                <c:pt idx="37887">
                  <c:v>3.1887000000023047</c:v>
                </c:pt>
                <c:pt idx="37888">
                  <c:v>3.1888000000023049</c:v>
                </c:pt>
                <c:pt idx="37889">
                  <c:v>3.1889000000023051</c:v>
                </c:pt>
                <c:pt idx="37890">
                  <c:v>3.1890000000023053</c:v>
                </c:pt>
                <c:pt idx="37891">
                  <c:v>3.1891000000023055</c:v>
                </c:pt>
                <c:pt idx="37892">
                  <c:v>3.1892000000023057</c:v>
                </c:pt>
                <c:pt idx="37893">
                  <c:v>3.189300000002306</c:v>
                </c:pt>
                <c:pt idx="37894">
                  <c:v>3.1894000000023062</c:v>
                </c:pt>
                <c:pt idx="37895">
                  <c:v>3.1895000000023064</c:v>
                </c:pt>
                <c:pt idx="37896">
                  <c:v>3.1896000000023066</c:v>
                </c:pt>
                <c:pt idx="37897">
                  <c:v>3.1897000000023068</c:v>
                </c:pt>
                <c:pt idx="37898">
                  <c:v>3.189800000002307</c:v>
                </c:pt>
                <c:pt idx="37899">
                  <c:v>3.1899000000023072</c:v>
                </c:pt>
                <c:pt idx="37900">
                  <c:v>3.1900000000023074</c:v>
                </c:pt>
                <c:pt idx="37901">
                  <c:v>3.1901000000023076</c:v>
                </c:pt>
                <c:pt idx="37902">
                  <c:v>3.1902000000023079</c:v>
                </c:pt>
                <c:pt idx="37903">
                  <c:v>3.1903000000023081</c:v>
                </c:pt>
                <c:pt idx="37904">
                  <c:v>3.1904000000023083</c:v>
                </c:pt>
                <c:pt idx="37905">
                  <c:v>3.1905000000023085</c:v>
                </c:pt>
                <c:pt idx="37906">
                  <c:v>3.1906000000023087</c:v>
                </c:pt>
                <c:pt idx="37907">
                  <c:v>3.1907000000023089</c:v>
                </c:pt>
                <c:pt idx="37908">
                  <c:v>3.1908000000023091</c:v>
                </c:pt>
                <c:pt idx="37909">
                  <c:v>3.1909000000023093</c:v>
                </c:pt>
                <c:pt idx="37910">
                  <c:v>3.1910000000023095</c:v>
                </c:pt>
                <c:pt idx="37911">
                  <c:v>3.1911000000023098</c:v>
                </c:pt>
                <c:pt idx="37912">
                  <c:v>3.19120000000231</c:v>
                </c:pt>
                <c:pt idx="37913">
                  <c:v>3.1913000000023102</c:v>
                </c:pt>
                <c:pt idx="37914">
                  <c:v>3.1914000000023104</c:v>
                </c:pt>
                <c:pt idx="37915">
                  <c:v>3.1915000000023106</c:v>
                </c:pt>
                <c:pt idx="37916">
                  <c:v>3.1916000000023108</c:v>
                </c:pt>
                <c:pt idx="37917">
                  <c:v>3.191700000002311</c:v>
                </c:pt>
                <c:pt idx="37918">
                  <c:v>3.1918000000023112</c:v>
                </c:pt>
                <c:pt idx="37919">
                  <c:v>3.1919000000023114</c:v>
                </c:pt>
                <c:pt idx="37920">
                  <c:v>3.1920000000023117</c:v>
                </c:pt>
                <c:pt idx="37921">
                  <c:v>3.1921000000023119</c:v>
                </c:pt>
                <c:pt idx="37922">
                  <c:v>3.1922000000023121</c:v>
                </c:pt>
                <c:pt idx="37923">
                  <c:v>3.1923000000023123</c:v>
                </c:pt>
                <c:pt idx="37924">
                  <c:v>3.1924000000023125</c:v>
                </c:pt>
                <c:pt idx="37925">
                  <c:v>3.1925000000023127</c:v>
                </c:pt>
                <c:pt idx="37926">
                  <c:v>3.1926000000023129</c:v>
                </c:pt>
                <c:pt idx="37927">
                  <c:v>3.1927000000023131</c:v>
                </c:pt>
                <c:pt idx="37928">
                  <c:v>3.1928000000023133</c:v>
                </c:pt>
                <c:pt idx="37929">
                  <c:v>3.1929000000023136</c:v>
                </c:pt>
                <c:pt idx="37930">
                  <c:v>3.1930000000023138</c:v>
                </c:pt>
                <c:pt idx="37931">
                  <c:v>3.193100000002314</c:v>
                </c:pt>
                <c:pt idx="37932">
                  <c:v>3.1932000000023142</c:v>
                </c:pt>
                <c:pt idx="37933">
                  <c:v>3.1933000000023144</c:v>
                </c:pt>
                <c:pt idx="37934">
                  <c:v>3.1934000000023146</c:v>
                </c:pt>
                <c:pt idx="37935">
                  <c:v>3.1935000000023148</c:v>
                </c:pt>
                <c:pt idx="37936">
                  <c:v>3.193600000002315</c:v>
                </c:pt>
                <c:pt idx="37937">
                  <c:v>3.1937000000023152</c:v>
                </c:pt>
                <c:pt idx="37938">
                  <c:v>3.1938000000023155</c:v>
                </c:pt>
                <c:pt idx="37939">
                  <c:v>3.1939000000023157</c:v>
                </c:pt>
                <c:pt idx="37940">
                  <c:v>3.1940000000023159</c:v>
                </c:pt>
                <c:pt idx="37941">
                  <c:v>3.1941000000023161</c:v>
                </c:pt>
                <c:pt idx="37942">
                  <c:v>3.1942000000023163</c:v>
                </c:pt>
                <c:pt idx="37943">
                  <c:v>3.1943000000023165</c:v>
                </c:pt>
                <c:pt idx="37944">
                  <c:v>3.1944000000023167</c:v>
                </c:pt>
                <c:pt idx="37945">
                  <c:v>3.1945000000023169</c:v>
                </c:pt>
                <c:pt idx="37946">
                  <c:v>3.1946000000023171</c:v>
                </c:pt>
                <c:pt idx="37947">
                  <c:v>3.1947000000023174</c:v>
                </c:pt>
                <c:pt idx="37948">
                  <c:v>3.1948000000023176</c:v>
                </c:pt>
                <c:pt idx="37949">
                  <c:v>3.1949000000023178</c:v>
                </c:pt>
                <c:pt idx="37950">
                  <c:v>3.195000000002318</c:v>
                </c:pt>
                <c:pt idx="37951">
                  <c:v>3.1951000000023182</c:v>
                </c:pt>
                <c:pt idx="37952">
                  <c:v>3.1952000000023184</c:v>
                </c:pt>
                <c:pt idx="37953">
                  <c:v>3.1953000000023186</c:v>
                </c:pt>
                <c:pt idx="37954">
                  <c:v>3.1954000000023188</c:v>
                </c:pt>
                <c:pt idx="37955">
                  <c:v>3.195500000002319</c:v>
                </c:pt>
                <c:pt idx="37956">
                  <c:v>3.1956000000023193</c:v>
                </c:pt>
                <c:pt idx="37957">
                  <c:v>3.1957000000023195</c:v>
                </c:pt>
                <c:pt idx="37958">
                  <c:v>3.1958000000023197</c:v>
                </c:pt>
                <c:pt idx="37959">
                  <c:v>3.1959000000023199</c:v>
                </c:pt>
                <c:pt idx="37960">
                  <c:v>3.1960000000023201</c:v>
                </c:pt>
                <c:pt idx="37961">
                  <c:v>3.1961000000023203</c:v>
                </c:pt>
                <c:pt idx="37962">
                  <c:v>3.1962000000023205</c:v>
                </c:pt>
                <c:pt idx="37963">
                  <c:v>3.1963000000023207</c:v>
                </c:pt>
                <c:pt idx="37964">
                  <c:v>3.1964000000023209</c:v>
                </c:pt>
                <c:pt idx="37965">
                  <c:v>3.1965000000023212</c:v>
                </c:pt>
                <c:pt idx="37966">
                  <c:v>3.1966000000023214</c:v>
                </c:pt>
                <c:pt idx="37967">
                  <c:v>3.1967000000023216</c:v>
                </c:pt>
                <c:pt idx="37968">
                  <c:v>3.1968000000023218</c:v>
                </c:pt>
                <c:pt idx="37969">
                  <c:v>3.196900000002322</c:v>
                </c:pt>
                <c:pt idx="37970">
                  <c:v>3.1970000000023222</c:v>
                </c:pt>
                <c:pt idx="37971">
                  <c:v>3.1971000000023224</c:v>
                </c:pt>
                <c:pt idx="37972">
                  <c:v>3.1972000000023226</c:v>
                </c:pt>
                <c:pt idx="37973">
                  <c:v>3.1973000000023228</c:v>
                </c:pt>
                <c:pt idx="37974">
                  <c:v>3.1974000000023231</c:v>
                </c:pt>
                <c:pt idx="37975">
                  <c:v>3.1975000000023233</c:v>
                </c:pt>
                <c:pt idx="37976">
                  <c:v>3.1976000000023235</c:v>
                </c:pt>
                <c:pt idx="37977">
                  <c:v>3.1977000000023237</c:v>
                </c:pt>
                <c:pt idx="37978">
                  <c:v>3.1978000000023239</c:v>
                </c:pt>
                <c:pt idx="37979">
                  <c:v>3.1979000000023241</c:v>
                </c:pt>
                <c:pt idx="37980">
                  <c:v>3.1980000000023243</c:v>
                </c:pt>
                <c:pt idx="37981">
                  <c:v>3.1981000000023245</c:v>
                </c:pt>
                <c:pt idx="37982">
                  <c:v>3.1982000000023247</c:v>
                </c:pt>
                <c:pt idx="37983">
                  <c:v>3.1983000000023249</c:v>
                </c:pt>
                <c:pt idx="37984">
                  <c:v>3.1984000000023252</c:v>
                </c:pt>
                <c:pt idx="37985">
                  <c:v>3.1985000000023254</c:v>
                </c:pt>
                <c:pt idx="37986">
                  <c:v>3.1986000000023256</c:v>
                </c:pt>
                <c:pt idx="37987">
                  <c:v>3.1987000000023258</c:v>
                </c:pt>
                <c:pt idx="37988">
                  <c:v>3.198800000002326</c:v>
                </c:pt>
                <c:pt idx="37989">
                  <c:v>3.1989000000023262</c:v>
                </c:pt>
                <c:pt idx="37990">
                  <c:v>3.1990000000023264</c:v>
                </c:pt>
                <c:pt idx="37991">
                  <c:v>3.1991000000023266</c:v>
                </c:pt>
                <c:pt idx="37992">
                  <c:v>3.1992000000023268</c:v>
                </c:pt>
                <c:pt idx="37993">
                  <c:v>3.1993000000023271</c:v>
                </c:pt>
                <c:pt idx="37994">
                  <c:v>3.1994000000023273</c:v>
                </c:pt>
                <c:pt idx="37995">
                  <c:v>3.1995000000023275</c:v>
                </c:pt>
                <c:pt idx="37996">
                  <c:v>3.1996000000023277</c:v>
                </c:pt>
                <c:pt idx="37997">
                  <c:v>3.1997000000023279</c:v>
                </c:pt>
                <c:pt idx="37998">
                  <c:v>3.1998000000023281</c:v>
                </c:pt>
                <c:pt idx="37999">
                  <c:v>3.1999000000023283</c:v>
                </c:pt>
                <c:pt idx="38000">
                  <c:v>3.2000000000023285</c:v>
                </c:pt>
                <c:pt idx="38001">
                  <c:v>3.2001000000023287</c:v>
                </c:pt>
                <c:pt idx="38002">
                  <c:v>3.200200000002329</c:v>
                </c:pt>
                <c:pt idx="38003">
                  <c:v>3.2003000000023292</c:v>
                </c:pt>
                <c:pt idx="38004">
                  <c:v>3.2004000000023294</c:v>
                </c:pt>
                <c:pt idx="38005">
                  <c:v>3.2005000000023296</c:v>
                </c:pt>
                <c:pt idx="38006">
                  <c:v>3.2006000000023298</c:v>
                </c:pt>
                <c:pt idx="38007">
                  <c:v>3.20070000000233</c:v>
                </c:pt>
                <c:pt idx="38008">
                  <c:v>3.2008000000023302</c:v>
                </c:pt>
                <c:pt idx="38009">
                  <c:v>3.2009000000023304</c:v>
                </c:pt>
                <c:pt idx="38010">
                  <c:v>3.2010000000023306</c:v>
                </c:pt>
                <c:pt idx="38011">
                  <c:v>3.2011000000023309</c:v>
                </c:pt>
                <c:pt idx="38012">
                  <c:v>3.2012000000023311</c:v>
                </c:pt>
                <c:pt idx="38013">
                  <c:v>3.2013000000023313</c:v>
                </c:pt>
                <c:pt idx="38014">
                  <c:v>3.2014000000023315</c:v>
                </c:pt>
                <c:pt idx="38015">
                  <c:v>3.2015000000023317</c:v>
                </c:pt>
                <c:pt idx="38016">
                  <c:v>3.2016000000023319</c:v>
                </c:pt>
                <c:pt idx="38017">
                  <c:v>3.2017000000023321</c:v>
                </c:pt>
                <c:pt idx="38018">
                  <c:v>3.2018000000023323</c:v>
                </c:pt>
                <c:pt idx="38019">
                  <c:v>3.2019000000023325</c:v>
                </c:pt>
                <c:pt idx="38020">
                  <c:v>3.2020000000023328</c:v>
                </c:pt>
                <c:pt idx="38021">
                  <c:v>3.202100000002333</c:v>
                </c:pt>
                <c:pt idx="38022">
                  <c:v>3.2022000000023332</c:v>
                </c:pt>
                <c:pt idx="38023">
                  <c:v>3.2023000000023334</c:v>
                </c:pt>
                <c:pt idx="38024">
                  <c:v>3.2024000000023336</c:v>
                </c:pt>
                <c:pt idx="38025">
                  <c:v>3.2025000000023338</c:v>
                </c:pt>
                <c:pt idx="38026">
                  <c:v>3.202600000002334</c:v>
                </c:pt>
                <c:pt idx="38027">
                  <c:v>3.2027000000023342</c:v>
                </c:pt>
                <c:pt idx="38028">
                  <c:v>3.2028000000023344</c:v>
                </c:pt>
                <c:pt idx="38029">
                  <c:v>3.2029000000023347</c:v>
                </c:pt>
                <c:pt idx="38030">
                  <c:v>3.2030000000023349</c:v>
                </c:pt>
                <c:pt idx="38031">
                  <c:v>3.2031000000023351</c:v>
                </c:pt>
                <c:pt idx="38032">
                  <c:v>3.2032000000023353</c:v>
                </c:pt>
                <c:pt idx="38033">
                  <c:v>3.2033000000023355</c:v>
                </c:pt>
                <c:pt idx="38034">
                  <c:v>3.2034000000023357</c:v>
                </c:pt>
                <c:pt idx="38035">
                  <c:v>3.2035000000023359</c:v>
                </c:pt>
                <c:pt idx="38036">
                  <c:v>3.2036000000023361</c:v>
                </c:pt>
                <c:pt idx="38037">
                  <c:v>3.2037000000023363</c:v>
                </c:pt>
                <c:pt idx="38038">
                  <c:v>3.2038000000023366</c:v>
                </c:pt>
                <c:pt idx="38039">
                  <c:v>3.2039000000023368</c:v>
                </c:pt>
                <c:pt idx="38040">
                  <c:v>3.204000000002337</c:v>
                </c:pt>
                <c:pt idx="38041">
                  <c:v>3.2041000000023372</c:v>
                </c:pt>
                <c:pt idx="38042">
                  <c:v>3.2042000000023374</c:v>
                </c:pt>
                <c:pt idx="38043">
                  <c:v>3.2043000000023376</c:v>
                </c:pt>
                <c:pt idx="38044">
                  <c:v>3.2044000000023378</c:v>
                </c:pt>
                <c:pt idx="38045">
                  <c:v>3.204500000002338</c:v>
                </c:pt>
                <c:pt idx="38046">
                  <c:v>3.2046000000023382</c:v>
                </c:pt>
                <c:pt idx="38047">
                  <c:v>3.2047000000023385</c:v>
                </c:pt>
                <c:pt idx="38048">
                  <c:v>3.2048000000023387</c:v>
                </c:pt>
                <c:pt idx="38049">
                  <c:v>3.2049000000023389</c:v>
                </c:pt>
                <c:pt idx="38050">
                  <c:v>3.2050000000023391</c:v>
                </c:pt>
                <c:pt idx="38051">
                  <c:v>3.2051000000023393</c:v>
                </c:pt>
                <c:pt idx="38052">
                  <c:v>3.2052000000023395</c:v>
                </c:pt>
                <c:pt idx="38053">
                  <c:v>3.2053000000023397</c:v>
                </c:pt>
                <c:pt idx="38054">
                  <c:v>3.2054000000023399</c:v>
                </c:pt>
                <c:pt idx="38055">
                  <c:v>3.2055000000023401</c:v>
                </c:pt>
                <c:pt idx="38056">
                  <c:v>3.2056000000023404</c:v>
                </c:pt>
                <c:pt idx="38057">
                  <c:v>3.2057000000023406</c:v>
                </c:pt>
                <c:pt idx="38058">
                  <c:v>3.2058000000023408</c:v>
                </c:pt>
                <c:pt idx="38059">
                  <c:v>3.205900000002341</c:v>
                </c:pt>
                <c:pt idx="38060">
                  <c:v>3.2060000000023412</c:v>
                </c:pt>
                <c:pt idx="38061">
                  <c:v>3.2061000000023414</c:v>
                </c:pt>
                <c:pt idx="38062">
                  <c:v>3.2062000000023416</c:v>
                </c:pt>
                <c:pt idx="38063">
                  <c:v>3.2063000000023418</c:v>
                </c:pt>
                <c:pt idx="38064">
                  <c:v>3.206400000002342</c:v>
                </c:pt>
                <c:pt idx="38065">
                  <c:v>3.2065000000023423</c:v>
                </c:pt>
                <c:pt idx="38066">
                  <c:v>3.2066000000023425</c:v>
                </c:pt>
                <c:pt idx="38067">
                  <c:v>3.2067000000023427</c:v>
                </c:pt>
                <c:pt idx="38068">
                  <c:v>3.2068000000023429</c:v>
                </c:pt>
                <c:pt idx="38069">
                  <c:v>3.2069000000023431</c:v>
                </c:pt>
                <c:pt idx="38070">
                  <c:v>3.2070000000023433</c:v>
                </c:pt>
                <c:pt idx="38071">
                  <c:v>3.2071000000023435</c:v>
                </c:pt>
                <c:pt idx="38072">
                  <c:v>3.2072000000023437</c:v>
                </c:pt>
                <c:pt idx="38073">
                  <c:v>3.2073000000023439</c:v>
                </c:pt>
                <c:pt idx="38074">
                  <c:v>3.2074000000023442</c:v>
                </c:pt>
                <c:pt idx="38075">
                  <c:v>3.2075000000023444</c:v>
                </c:pt>
                <c:pt idx="38076">
                  <c:v>3.2076000000023446</c:v>
                </c:pt>
                <c:pt idx="38077">
                  <c:v>3.2077000000023448</c:v>
                </c:pt>
                <c:pt idx="38078">
                  <c:v>3.207800000002345</c:v>
                </c:pt>
                <c:pt idx="38079">
                  <c:v>3.2079000000023452</c:v>
                </c:pt>
                <c:pt idx="38080">
                  <c:v>3.2080000000023454</c:v>
                </c:pt>
                <c:pt idx="38081">
                  <c:v>3.2081000000023456</c:v>
                </c:pt>
                <c:pt idx="38082">
                  <c:v>3.2082000000023458</c:v>
                </c:pt>
                <c:pt idx="38083">
                  <c:v>3.2083000000023461</c:v>
                </c:pt>
                <c:pt idx="38084">
                  <c:v>3.2084000000023463</c:v>
                </c:pt>
                <c:pt idx="38085">
                  <c:v>3.2085000000023465</c:v>
                </c:pt>
                <c:pt idx="38086">
                  <c:v>3.2086000000023467</c:v>
                </c:pt>
                <c:pt idx="38087">
                  <c:v>3.2087000000023469</c:v>
                </c:pt>
                <c:pt idx="38088">
                  <c:v>3.2088000000023471</c:v>
                </c:pt>
                <c:pt idx="38089">
                  <c:v>3.2089000000023473</c:v>
                </c:pt>
                <c:pt idx="38090">
                  <c:v>3.2090000000023475</c:v>
                </c:pt>
                <c:pt idx="38091">
                  <c:v>3.2091000000023477</c:v>
                </c:pt>
                <c:pt idx="38092">
                  <c:v>3.209200000002348</c:v>
                </c:pt>
                <c:pt idx="38093">
                  <c:v>3.2093000000023482</c:v>
                </c:pt>
                <c:pt idx="38094">
                  <c:v>3.2094000000023484</c:v>
                </c:pt>
                <c:pt idx="38095">
                  <c:v>3.2095000000023486</c:v>
                </c:pt>
                <c:pt idx="38096">
                  <c:v>3.2096000000023488</c:v>
                </c:pt>
                <c:pt idx="38097">
                  <c:v>3.209700000002349</c:v>
                </c:pt>
                <c:pt idx="38098">
                  <c:v>3.2098000000023492</c:v>
                </c:pt>
                <c:pt idx="38099">
                  <c:v>3.2099000000023494</c:v>
                </c:pt>
                <c:pt idx="38100">
                  <c:v>3.2100000000023496</c:v>
                </c:pt>
                <c:pt idx="38101">
                  <c:v>3.2101000000023499</c:v>
                </c:pt>
                <c:pt idx="38102">
                  <c:v>3.2102000000023501</c:v>
                </c:pt>
                <c:pt idx="38103">
                  <c:v>3.2103000000023503</c:v>
                </c:pt>
                <c:pt idx="38104">
                  <c:v>3.2104000000023505</c:v>
                </c:pt>
                <c:pt idx="38105">
                  <c:v>3.2105000000023507</c:v>
                </c:pt>
                <c:pt idx="38106">
                  <c:v>3.2106000000023509</c:v>
                </c:pt>
                <c:pt idx="38107">
                  <c:v>3.2107000000023511</c:v>
                </c:pt>
                <c:pt idx="38108">
                  <c:v>3.2108000000023513</c:v>
                </c:pt>
                <c:pt idx="38109">
                  <c:v>3.2109000000023515</c:v>
                </c:pt>
                <c:pt idx="38110">
                  <c:v>3.2110000000023518</c:v>
                </c:pt>
                <c:pt idx="38111">
                  <c:v>3.211100000002352</c:v>
                </c:pt>
                <c:pt idx="38112">
                  <c:v>3.2112000000023522</c:v>
                </c:pt>
                <c:pt idx="38113">
                  <c:v>3.2113000000023524</c:v>
                </c:pt>
                <c:pt idx="38114">
                  <c:v>3.2114000000023526</c:v>
                </c:pt>
                <c:pt idx="38115">
                  <c:v>3.2115000000023528</c:v>
                </c:pt>
                <c:pt idx="38116">
                  <c:v>3.211600000002353</c:v>
                </c:pt>
                <c:pt idx="38117">
                  <c:v>3.2117000000023532</c:v>
                </c:pt>
                <c:pt idx="38118">
                  <c:v>3.2118000000023534</c:v>
                </c:pt>
                <c:pt idx="38119">
                  <c:v>3.2119000000023537</c:v>
                </c:pt>
                <c:pt idx="38120">
                  <c:v>3.2120000000023539</c:v>
                </c:pt>
                <c:pt idx="38121">
                  <c:v>3.2121000000023541</c:v>
                </c:pt>
                <c:pt idx="38122">
                  <c:v>3.2122000000023543</c:v>
                </c:pt>
                <c:pt idx="38123">
                  <c:v>3.2123000000023545</c:v>
                </c:pt>
                <c:pt idx="38124">
                  <c:v>3.2124000000023547</c:v>
                </c:pt>
                <c:pt idx="38125">
                  <c:v>3.2125000000023549</c:v>
                </c:pt>
                <c:pt idx="38126">
                  <c:v>3.2126000000023551</c:v>
                </c:pt>
                <c:pt idx="38127">
                  <c:v>3.2127000000023553</c:v>
                </c:pt>
                <c:pt idx="38128">
                  <c:v>3.2128000000023555</c:v>
                </c:pt>
                <c:pt idx="38129">
                  <c:v>3.2129000000023558</c:v>
                </c:pt>
                <c:pt idx="38130">
                  <c:v>3.213000000002356</c:v>
                </c:pt>
                <c:pt idx="38131">
                  <c:v>3.2131000000023562</c:v>
                </c:pt>
                <c:pt idx="38132">
                  <c:v>3.2132000000023564</c:v>
                </c:pt>
                <c:pt idx="38133">
                  <c:v>3.2133000000023566</c:v>
                </c:pt>
                <c:pt idx="38134">
                  <c:v>3.2134000000023568</c:v>
                </c:pt>
                <c:pt idx="38135">
                  <c:v>3.213500000002357</c:v>
                </c:pt>
                <c:pt idx="38136">
                  <c:v>3.2136000000023572</c:v>
                </c:pt>
                <c:pt idx="38137">
                  <c:v>3.2137000000023574</c:v>
                </c:pt>
                <c:pt idx="38138">
                  <c:v>3.2138000000023577</c:v>
                </c:pt>
                <c:pt idx="38139">
                  <c:v>3.2139000000023579</c:v>
                </c:pt>
                <c:pt idx="38140">
                  <c:v>3.2140000000023581</c:v>
                </c:pt>
                <c:pt idx="38141">
                  <c:v>3.2141000000023583</c:v>
                </c:pt>
                <c:pt idx="38142">
                  <c:v>3.2142000000023585</c:v>
                </c:pt>
                <c:pt idx="38143">
                  <c:v>3.2143000000023587</c:v>
                </c:pt>
                <c:pt idx="38144">
                  <c:v>3.2144000000023589</c:v>
                </c:pt>
                <c:pt idx="38145">
                  <c:v>3.2145000000023591</c:v>
                </c:pt>
                <c:pt idx="38146">
                  <c:v>3.2146000000023593</c:v>
                </c:pt>
                <c:pt idx="38147">
                  <c:v>3.2147000000023596</c:v>
                </c:pt>
                <c:pt idx="38148">
                  <c:v>3.2148000000023598</c:v>
                </c:pt>
                <c:pt idx="38149">
                  <c:v>3.21490000000236</c:v>
                </c:pt>
                <c:pt idx="38150">
                  <c:v>3.2150000000023602</c:v>
                </c:pt>
                <c:pt idx="38151">
                  <c:v>3.2151000000023604</c:v>
                </c:pt>
                <c:pt idx="38152">
                  <c:v>3.2152000000023606</c:v>
                </c:pt>
                <c:pt idx="38153">
                  <c:v>3.2153000000023608</c:v>
                </c:pt>
                <c:pt idx="38154">
                  <c:v>3.215400000002361</c:v>
                </c:pt>
                <c:pt idx="38155">
                  <c:v>3.2155000000023612</c:v>
                </c:pt>
                <c:pt idx="38156">
                  <c:v>3.2156000000023615</c:v>
                </c:pt>
                <c:pt idx="38157">
                  <c:v>3.2157000000023617</c:v>
                </c:pt>
                <c:pt idx="38158">
                  <c:v>3.2158000000023619</c:v>
                </c:pt>
                <c:pt idx="38159">
                  <c:v>3.2159000000023621</c:v>
                </c:pt>
                <c:pt idx="38160">
                  <c:v>3.2160000000023623</c:v>
                </c:pt>
                <c:pt idx="38161">
                  <c:v>3.2161000000023625</c:v>
                </c:pt>
                <c:pt idx="38162">
                  <c:v>3.2162000000023627</c:v>
                </c:pt>
                <c:pt idx="38163">
                  <c:v>3.2163000000023629</c:v>
                </c:pt>
                <c:pt idx="38164">
                  <c:v>3.2164000000023631</c:v>
                </c:pt>
                <c:pt idx="38165">
                  <c:v>3.2165000000023634</c:v>
                </c:pt>
                <c:pt idx="38166">
                  <c:v>3.2166000000023636</c:v>
                </c:pt>
                <c:pt idx="38167">
                  <c:v>3.2167000000023638</c:v>
                </c:pt>
                <c:pt idx="38168">
                  <c:v>3.216800000002364</c:v>
                </c:pt>
                <c:pt idx="38169">
                  <c:v>3.2169000000023642</c:v>
                </c:pt>
                <c:pt idx="38170">
                  <c:v>3.2170000000023644</c:v>
                </c:pt>
                <c:pt idx="38171">
                  <c:v>3.2171000000023646</c:v>
                </c:pt>
                <c:pt idx="38172">
                  <c:v>3.2172000000023648</c:v>
                </c:pt>
                <c:pt idx="38173">
                  <c:v>3.217300000002365</c:v>
                </c:pt>
                <c:pt idx="38174">
                  <c:v>3.2174000000023653</c:v>
                </c:pt>
                <c:pt idx="38175">
                  <c:v>3.2175000000023655</c:v>
                </c:pt>
                <c:pt idx="38176">
                  <c:v>3.2176000000023657</c:v>
                </c:pt>
                <c:pt idx="38177">
                  <c:v>3.2177000000023659</c:v>
                </c:pt>
                <c:pt idx="38178">
                  <c:v>3.2178000000023661</c:v>
                </c:pt>
                <c:pt idx="38179">
                  <c:v>3.2179000000023663</c:v>
                </c:pt>
                <c:pt idx="38180">
                  <c:v>3.2180000000023665</c:v>
                </c:pt>
                <c:pt idx="38181">
                  <c:v>3.2181000000023667</c:v>
                </c:pt>
                <c:pt idx="38182">
                  <c:v>3.2182000000023669</c:v>
                </c:pt>
                <c:pt idx="38183">
                  <c:v>3.2183000000023672</c:v>
                </c:pt>
                <c:pt idx="38184">
                  <c:v>3.2184000000023674</c:v>
                </c:pt>
                <c:pt idx="38185">
                  <c:v>3.2185000000023676</c:v>
                </c:pt>
                <c:pt idx="38186">
                  <c:v>3.2186000000023678</c:v>
                </c:pt>
                <c:pt idx="38187">
                  <c:v>3.218700000002368</c:v>
                </c:pt>
                <c:pt idx="38188">
                  <c:v>3.2188000000023682</c:v>
                </c:pt>
                <c:pt idx="38189">
                  <c:v>3.2189000000023684</c:v>
                </c:pt>
                <c:pt idx="38190">
                  <c:v>3.2190000000023686</c:v>
                </c:pt>
                <c:pt idx="38191">
                  <c:v>3.2191000000023688</c:v>
                </c:pt>
                <c:pt idx="38192">
                  <c:v>3.2192000000023691</c:v>
                </c:pt>
                <c:pt idx="38193">
                  <c:v>3.2193000000023693</c:v>
                </c:pt>
                <c:pt idx="38194">
                  <c:v>3.2194000000023695</c:v>
                </c:pt>
                <c:pt idx="38195">
                  <c:v>3.2195000000023697</c:v>
                </c:pt>
                <c:pt idx="38196">
                  <c:v>3.2196000000023699</c:v>
                </c:pt>
                <c:pt idx="38197">
                  <c:v>3.2197000000023701</c:v>
                </c:pt>
                <c:pt idx="38198">
                  <c:v>3.2198000000023703</c:v>
                </c:pt>
                <c:pt idx="38199">
                  <c:v>3.2199000000023705</c:v>
                </c:pt>
                <c:pt idx="38200">
                  <c:v>3.2200000000023707</c:v>
                </c:pt>
                <c:pt idx="38201">
                  <c:v>3.220100000002371</c:v>
                </c:pt>
                <c:pt idx="38202">
                  <c:v>3.2202000000023712</c:v>
                </c:pt>
                <c:pt idx="38203">
                  <c:v>3.2203000000023714</c:v>
                </c:pt>
                <c:pt idx="38204">
                  <c:v>3.2204000000023716</c:v>
                </c:pt>
                <c:pt idx="38205">
                  <c:v>3.2205000000023718</c:v>
                </c:pt>
                <c:pt idx="38206">
                  <c:v>3.220600000002372</c:v>
                </c:pt>
                <c:pt idx="38207">
                  <c:v>3.2207000000023722</c:v>
                </c:pt>
                <c:pt idx="38208">
                  <c:v>3.2208000000023724</c:v>
                </c:pt>
                <c:pt idx="38209">
                  <c:v>3.2209000000023726</c:v>
                </c:pt>
                <c:pt idx="38210">
                  <c:v>3.2210000000023729</c:v>
                </c:pt>
                <c:pt idx="38211">
                  <c:v>3.2211000000023731</c:v>
                </c:pt>
                <c:pt idx="38212">
                  <c:v>3.2212000000023733</c:v>
                </c:pt>
                <c:pt idx="38213">
                  <c:v>3.2213000000023735</c:v>
                </c:pt>
                <c:pt idx="38214">
                  <c:v>3.2214000000023737</c:v>
                </c:pt>
                <c:pt idx="38215">
                  <c:v>3.2215000000023739</c:v>
                </c:pt>
                <c:pt idx="38216">
                  <c:v>3.2216000000023741</c:v>
                </c:pt>
                <c:pt idx="38217">
                  <c:v>3.2217000000023743</c:v>
                </c:pt>
                <c:pt idx="38218">
                  <c:v>3.2218000000023745</c:v>
                </c:pt>
                <c:pt idx="38219">
                  <c:v>3.2219000000023748</c:v>
                </c:pt>
                <c:pt idx="38220">
                  <c:v>3.222000000002375</c:v>
                </c:pt>
                <c:pt idx="38221">
                  <c:v>3.2221000000023752</c:v>
                </c:pt>
                <c:pt idx="38222">
                  <c:v>3.2222000000023754</c:v>
                </c:pt>
                <c:pt idx="38223">
                  <c:v>3.2223000000023756</c:v>
                </c:pt>
                <c:pt idx="38224">
                  <c:v>3.2224000000023758</c:v>
                </c:pt>
                <c:pt idx="38225">
                  <c:v>3.222500000002376</c:v>
                </c:pt>
                <c:pt idx="38226">
                  <c:v>3.2226000000023762</c:v>
                </c:pt>
                <c:pt idx="38227">
                  <c:v>3.2227000000023764</c:v>
                </c:pt>
                <c:pt idx="38228">
                  <c:v>3.2228000000023767</c:v>
                </c:pt>
                <c:pt idx="38229">
                  <c:v>3.2229000000023769</c:v>
                </c:pt>
                <c:pt idx="38230">
                  <c:v>3.2230000000023771</c:v>
                </c:pt>
                <c:pt idx="38231">
                  <c:v>3.2231000000023773</c:v>
                </c:pt>
                <c:pt idx="38232">
                  <c:v>3.2232000000023775</c:v>
                </c:pt>
                <c:pt idx="38233">
                  <c:v>3.2233000000023777</c:v>
                </c:pt>
                <c:pt idx="38234">
                  <c:v>3.2234000000023779</c:v>
                </c:pt>
                <c:pt idx="38235">
                  <c:v>3.2235000000023781</c:v>
                </c:pt>
                <c:pt idx="38236">
                  <c:v>3.2236000000023783</c:v>
                </c:pt>
                <c:pt idx="38237">
                  <c:v>3.2237000000023786</c:v>
                </c:pt>
                <c:pt idx="38238">
                  <c:v>3.2238000000023788</c:v>
                </c:pt>
                <c:pt idx="38239">
                  <c:v>3.223900000002379</c:v>
                </c:pt>
                <c:pt idx="38240">
                  <c:v>3.2240000000023792</c:v>
                </c:pt>
                <c:pt idx="38241">
                  <c:v>3.2241000000023794</c:v>
                </c:pt>
                <c:pt idx="38242">
                  <c:v>3.2242000000023796</c:v>
                </c:pt>
                <c:pt idx="38243">
                  <c:v>3.2243000000023798</c:v>
                </c:pt>
                <c:pt idx="38244">
                  <c:v>3.22440000000238</c:v>
                </c:pt>
                <c:pt idx="38245">
                  <c:v>3.2245000000023802</c:v>
                </c:pt>
                <c:pt idx="38246">
                  <c:v>3.2246000000023805</c:v>
                </c:pt>
                <c:pt idx="38247">
                  <c:v>3.2247000000023807</c:v>
                </c:pt>
                <c:pt idx="38248">
                  <c:v>3.2248000000023809</c:v>
                </c:pt>
                <c:pt idx="38249">
                  <c:v>3.2249000000023811</c:v>
                </c:pt>
                <c:pt idx="38250">
                  <c:v>3.2250000000023813</c:v>
                </c:pt>
                <c:pt idx="38251">
                  <c:v>3.2251000000023815</c:v>
                </c:pt>
                <c:pt idx="38252">
                  <c:v>3.2252000000023817</c:v>
                </c:pt>
                <c:pt idx="38253">
                  <c:v>3.2253000000023819</c:v>
                </c:pt>
                <c:pt idx="38254">
                  <c:v>3.2254000000023821</c:v>
                </c:pt>
                <c:pt idx="38255">
                  <c:v>3.2255000000023824</c:v>
                </c:pt>
                <c:pt idx="38256">
                  <c:v>3.2256000000023826</c:v>
                </c:pt>
                <c:pt idx="38257">
                  <c:v>3.2257000000023828</c:v>
                </c:pt>
                <c:pt idx="38258">
                  <c:v>3.225800000002383</c:v>
                </c:pt>
                <c:pt idx="38259">
                  <c:v>3.2259000000023832</c:v>
                </c:pt>
                <c:pt idx="38260">
                  <c:v>3.2260000000023834</c:v>
                </c:pt>
                <c:pt idx="38261">
                  <c:v>3.2261000000023836</c:v>
                </c:pt>
                <c:pt idx="38262">
                  <c:v>3.2262000000023838</c:v>
                </c:pt>
                <c:pt idx="38263">
                  <c:v>3.226300000002384</c:v>
                </c:pt>
                <c:pt idx="38264">
                  <c:v>3.2264000000023842</c:v>
                </c:pt>
                <c:pt idx="38265">
                  <c:v>3.2265000000023845</c:v>
                </c:pt>
                <c:pt idx="38266">
                  <c:v>3.2266000000023847</c:v>
                </c:pt>
                <c:pt idx="38267">
                  <c:v>3.2267000000023849</c:v>
                </c:pt>
                <c:pt idx="38268">
                  <c:v>3.2268000000023851</c:v>
                </c:pt>
                <c:pt idx="38269">
                  <c:v>3.2269000000023853</c:v>
                </c:pt>
                <c:pt idx="38270">
                  <c:v>3.2270000000023855</c:v>
                </c:pt>
                <c:pt idx="38271">
                  <c:v>3.2271000000023857</c:v>
                </c:pt>
                <c:pt idx="38272">
                  <c:v>3.2272000000023859</c:v>
                </c:pt>
                <c:pt idx="38273">
                  <c:v>3.2273000000023861</c:v>
                </c:pt>
                <c:pt idx="38274">
                  <c:v>3.2274000000023864</c:v>
                </c:pt>
                <c:pt idx="38275">
                  <c:v>3.2275000000023866</c:v>
                </c:pt>
                <c:pt idx="38276">
                  <c:v>3.2276000000023868</c:v>
                </c:pt>
                <c:pt idx="38277">
                  <c:v>3.227700000002387</c:v>
                </c:pt>
                <c:pt idx="38278">
                  <c:v>3.2278000000023872</c:v>
                </c:pt>
                <c:pt idx="38279">
                  <c:v>3.2279000000023874</c:v>
                </c:pt>
                <c:pt idx="38280">
                  <c:v>3.2280000000023876</c:v>
                </c:pt>
                <c:pt idx="38281">
                  <c:v>3.2281000000023878</c:v>
                </c:pt>
                <c:pt idx="38282">
                  <c:v>3.228200000002388</c:v>
                </c:pt>
                <c:pt idx="38283">
                  <c:v>3.2283000000023883</c:v>
                </c:pt>
                <c:pt idx="38284">
                  <c:v>3.2284000000023885</c:v>
                </c:pt>
                <c:pt idx="38285">
                  <c:v>3.2285000000023887</c:v>
                </c:pt>
                <c:pt idx="38286">
                  <c:v>3.2286000000023889</c:v>
                </c:pt>
                <c:pt idx="38287">
                  <c:v>3.2287000000023891</c:v>
                </c:pt>
                <c:pt idx="38288">
                  <c:v>3.2288000000023893</c:v>
                </c:pt>
                <c:pt idx="38289">
                  <c:v>3.2289000000023895</c:v>
                </c:pt>
                <c:pt idx="38290">
                  <c:v>3.2290000000023897</c:v>
                </c:pt>
                <c:pt idx="38291">
                  <c:v>3.2291000000023899</c:v>
                </c:pt>
                <c:pt idx="38292">
                  <c:v>3.2292000000023902</c:v>
                </c:pt>
                <c:pt idx="38293">
                  <c:v>3.2293000000023904</c:v>
                </c:pt>
                <c:pt idx="38294">
                  <c:v>3.2294000000023906</c:v>
                </c:pt>
                <c:pt idx="38295">
                  <c:v>3.2295000000023908</c:v>
                </c:pt>
                <c:pt idx="38296">
                  <c:v>3.229600000002391</c:v>
                </c:pt>
                <c:pt idx="38297">
                  <c:v>3.2297000000023912</c:v>
                </c:pt>
                <c:pt idx="38298">
                  <c:v>3.2298000000023914</c:v>
                </c:pt>
                <c:pt idx="38299">
                  <c:v>3.2299000000023916</c:v>
                </c:pt>
                <c:pt idx="38300">
                  <c:v>3.2300000000023918</c:v>
                </c:pt>
                <c:pt idx="38301">
                  <c:v>3.2301000000023921</c:v>
                </c:pt>
                <c:pt idx="38302">
                  <c:v>3.2302000000023923</c:v>
                </c:pt>
                <c:pt idx="38303">
                  <c:v>3.2303000000023925</c:v>
                </c:pt>
                <c:pt idx="38304">
                  <c:v>3.2304000000023927</c:v>
                </c:pt>
                <c:pt idx="38305">
                  <c:v>3.2305000000023929</c:v>
                </c:pt>
                <c:pt idx="38306">
                  <c:v>3.2306000000023931</c:v>
                </c:pt>
                <c:pt idx="38307">
                  <c:v>3.2307000000023933</c:v>
                </c:pt>
                <c:pt idx="38308">
                  <c:v>3.2308000000023935</c:v>
                </c:pt>
                <c:pt idx="38309">
                  <c:v>3.2309000000023937</c:v>
                </c:pt>
                <c:pt idx="38310">
                  <c:v>3.231000000002394</c:v>
                </c:pt>
                <c:pt idx="38311">
                  <c:v>3.2311000000023942</c:v>
                </c:pt>
                <c:pt idx="38312">
                  <c:v>3.2312000000023944</c:v>
                </c:pt>
                <c:pt idx="38313">
                  <c:v>3.2313000000023946</c:v>
                </c:pt>
                <c:pt idx="38314">
                  <c:v>3.2314000000023948</c:v>
                </c:pt>
                <c:pt idx="38315">
                  <c:v>3.231500000002395</c:v>
                </c:pt>
                <c:pt idx="38316">
                  <c:v>3.2316000000023952</c:v>
                </c:pt>
                <c:pt idx="38317">
                  <c:v>3.2317000000023954</c:v>
                </c:pt>
                <c:pt idx="38318">
                  <c:v>3.2318000000023956</c:v>
                </c:pt>
                <c:pt idx="38319">
                  <c:v>3.2319000000023959</c:v>
                </c:pt>
                <c:pt idx="38320">
                  <c:v>3.2320000000023961</c:v>
                </c:pt>
                <c:pt idx="38321">
                  <c:v>3.2321000000023963</c:v>
                </c:pt>
                <c:pt idx="38322">
                  <c:v>3.2322000000023965</c:v>
                </c:pt>
                <c:pt idx="38323">
                  <c:v>3.2323000000023967</c:v>
                </c:pt>
                <c:pt idx="38324">
                  <c:v>3.2324000000023969</c:v>
                </c:pt>
                <c:pt idx="38325">
                  <c:v>3.2325000000023971</c:v>
                </c:pt>
                <c:pt idx="38326">
                  <c:v>3.2326000000023973</c:v>
                </c:pt>
                <c:pt idx="38327">
                  <c:v>3.2327000000023975</c:v>
                </c:pt>
                <c:pt idx="38328">
                  <c:v>3.2328000000023978</c:v>
                </c:pt>
                <c:pt idx="38329">
                  <c:v>3.232900000002398</c:v>
                </c:pt>
                <c:pt idx="38330">
                  <c:v>3.2330000000023982</c:v>
                </c:pt>
                <c:pt idx="38331">
                  <c:v>3.2331000000023984</c:v>
                </c:pt>
                <c:pt idx="38332">
                  <c:v>3.2332000000023986</c:v>
                </c:pt>
                <c:pt idx="38333">
                  <c:v>3.2333000000023988</c:v>
                </c:pt>
                <c:pt idx="38334">
                  <c:v>3.233400000002399</c:v>
                </c:pt>
                <c:pt idx="38335">
                  <c:v>3.2335000000023992</c:v>
                </c:pt>
                <c:pt idx="38336">
                  <c:v>3.2336000000023994</c:v>
                </c:pt>
                <c:pt idx="38337">
                  <c:v>3.2337000000023997</c:v>
                </c:pt>
                <c:pt idx="38338">
                  <c:v>3.2338000000023999</c:v>
                </c:pt>
                <c:pt idx="38339">
                  <c:v>3.2339000000024001</c:v>
                </c:pt>
                <c:pt idx="38340">
                  <c:v>3.2340000000024003</c:v>
                </c:pt>
                <c:pt idx="38341">
                  <c:v>3.2341000000024005</c:v>
                </c:pt>
                <c:pt idx="38342">
                  <c:v>3.2342000000024007</c:v>
                </c:pt>
                <c:pt idx="38343">
                  <c:v>3.2343000000024009</c:v>
                </c:pt>
                <c:pt idx="38344">
                  <c:v>3.2344000000024011</c:v>
                </c:pt>
                <c:pt idx="38345">
                  <c:v>3.2345000000024013</c:v>
                </c:pt>
                <c:pt idx="38346">
                  <c:v>3.2346000000024016</c:v>
                </c:pt>
                <c:pt idx="38347">
                  <c:v>3.2347000000024018</c:v>
                </c:pt>
                <c:pt idx="38348">
                  <c:v>3.234800000002402</c:v>
                </c:pt>
                <c:pt idx="38349">
                  <c:v>3.2349000000024022</c:v>
                </c:pt>
                <c:pt idx="38350">
                  <c:v>3.2350000000024024</c:v>
                </c:pt>
                <c:pt idx="38351">
                  <c:v>3.2351000000024026</c:v>
                </c:pt>
                <c:pt idx="38352">
                  <c:v>3.2352000000024028</c:v>
                </c:pt>
                <c:pt idx="38353">
                  <c:v>3.235300000002403</c:v>
                </c:pt>
                <c:pt idx="38354">
                  <c:v>3.2354000000024032</c:v>
                </c:pt>
                <c:pt idx="38355">
                  <c:v>3.2355000000024035</c:v>
                </c:pt>
                <c:pt idx="38356">
                  <c:v>3.2356000000024037</c:v>
                </c:pt>
                <c:pt idx="38357">
                  <c:v>3.2357000000024039</c:v>
                </c:pt>
                <c:pt idx="38358">
                  <c:v>3.2358000000024041</c:v>
                </c:pt>
                <c:pt idx="38359">
                  <c:v>3.2359000000024043</c:v>
                </c:pt>
                <c:pt idx="38360">
                  <c:v>3.2360000000024045</c:v>
                </c:pt>
                <c:pt idx="38361">
                  <c:v>3.2361000000024047</c:v>
                </c:pt>
                <c:pt idx="38362">
                  <c:v>3.2362000000024049</c:v>
                </c:pt>
                <c:pt idx="38363">
                  <c:v>3.2363000000024051</c:v>
                </c:pt>
                <c:pt idx="38364">
                  <c:v>3.2364000000024054</c:v>
                </c:pt>
                <c:pt idx="38365">
                  <c:v>3.2365000000024056</c:v>
                </c:pt>
                <c:pt idx="38366">
                  <c:v>3.2366000000024058</c:v>
                </c:pt>
                <c:pt idx="38367">
                  <c:v>3.236700000002406</c:v>
                </c:pt>
                <c:pt idx="38368">
                  <c:v>3.2368000000024062</c:v>
                </c:pt>
                <c:pt idx="38369">
                  <c:v>3.2369000000024064</c:v>
                </c:pt>
                <c:pt idx="38370">
                  <c:v>3.2370000000024066</c:v>
                </c:pt>
                <c:pt idx="38371">
                  <c:v>3.2371000000024068</c:v>
                </c:pt>
                <c:pt idx="38372">
                  <c:v>3.237200000002407</c:v>
                </c:pt>
                <c:pt idx="38373">
                  <c:v>3.2373000000024073</c:v>
                </c:pt>
                <c:pt idx="38374">
                  <c:v>3.2374000000024075</c:v>
                </c:pt>
                <c:pt idx="38375">
                  <c:v>3.2375000000024077</c:v>
                </c:pt>
                <c:pt idx="38376">
                  <c:v>3.2376000000024079</c:v>
                </c:pt>
                <c:pt idx="38377">
                  <c:v>3.2377000000024081</c:v>
                </c:pt>
                <c:pt idx="38378">
                  <c:v>3.2378000000024083</c:v>
                </c:pt>
                <c:pt idx="38379">
                  <c:v>3.2379000000024085</c:v>
                </c:pt>
                <c:pt idx="38380">
                  <c:v>3.2380000000024087</c:v>
                </c:pt>
                <c:pt idx="38381">
                  <c:v>3.2381000000024089</c:v>
                </c:pt>
                <c:pt idx="38382">
                  <c:v>3.2382000000024092</c:v>
                </c:pt>
                <c:pt idx="38383">
                  <c:v>3.2383000000024094</c:v>
                </c:pt>
                <c:pt idx="38384">
                  <c:v>3.2384000000024096</c:v>
                </c:pt>
                <c:pt idx="38385">
                  <c:v>3.2385000000024098</c:v>
                </c:pt>
                <c:pt idx="38386">
                  <c:v>3.23860000000241</c:v>
                </c:pt>
                <c:pt idx="38387">
                  <c:v>3.2387000000024102</c:v>
                </c:pt>
                <c:pt idx="38388">
                  <c:v>3.2388000000024104</c:v>
                </c:pt>
                <c:pt idx="38389">
                  <c:v>3.2389000000024106</c:v>
                </c:pt>
                <c:pt idx="38390">
                  <c:v>3.2390000000024108</c:v>
                </c:pt>
                <c:pt idx="38391">
                  <c:v>3.2391000000024111</c:v>
                </c:pt>
                <c:pt idx="38392">
                  <c:v>3.2392000000024113</c:v>
                </c:pt>
                <c:pt idx="38393">
                  <c:v>3.2393000000024115</c:v>
                </c:pt>
                <c:pt idx="38394">
                  <c:v>3.2394000000024117</c:v>
                </c:pt>
                <c:pt idx="38395">
                  <c:v>3.2395000000024119</c:v>
                </c:pt>
                <c:pt idx="38396">
                  <c:v>3.2396000000024121</c:v>
                </c:pt>
                <c:pt idx="38397">
                  <c:v>3.2397000000024123</c:v>
                </c:pt>
                <c:pt idx="38398">
                  <c:v>3.2398000000024125</c:v>
                </c:pt>
                <c:pt idx="38399">
                  <c:v>3.2399000000024127</c:v>
                </c:pt>
                <c:pt idx="38400">
                  <c:v>3.2400000000024129</c:v>
                </c:pt>
                <c:pt idx="38401">
                  <c:v>3.2401000000024132</c:v>
                </c:pt>
                <c:pt idx="38402">
                  <c:v>3.2402000000024134</c:v>
                </c:pt>
                <c:pt idx="38403">
                  <c:v>3.2403000000024136</c:v>
                </c:pt>
                <c:pt idx="38404">
                  <c:v>3.2404000000024138</c:v>
                </c:pt>
                <c:pt idx="38405">
                  <c:v>3.240500000002414</c:v>
                </c:pt>
                <c:pt idx="38406">
                  <c:v>3.2406000000024142</c:v>
                </c:pt>
                <c:pt idx="38407">
                  <c:v>3.2407000000024144</c:v>
                </c:pt>
                <c:pt idx="38408">
                  <c:v>3.2408000000024146</c:v>
                </c:pt>
                <c:pt idx="38409">
                  <c:v>3.2409000000024148</c:v>
                </c:pt>
                <c:pt idx="38410">
                  <c:v>3.2410000000024151</c:v>
                </c:pt>
                <c:pt idx="38411">
                  <c:v>3.2411000000024153</c:v>
                </c:pt>
                <c:pt idx="38412">
                  <c:v>3.2412000000024155</c:v>
                </c:pt>
                <c:pt idx="38413">
                  <c:v>3.2413000000024157</c:v>
                </c:pt>
                <c:pt idx="38414">
                  <c:v>3.2414000000024159</c:v>
                </c:pt>
                <c:pt idx="38415">
                  <c:v>3.2415000000024161</c:v>
                </c:pt>
                <c:pt idx="38416">
                  <c:v>3.2416000000024163</c:v>
                </c:pt>
                <c:pt idx="38417">
                  <c:v>3.2417000000024165</c:v>
                </c:pt>
                <c:pt idx="38418">
                  <c:v>3.2418000000024167</c:v>
                </c:pt>
                <c:pt idx="38419">
                  <c:v>3.241900000002417</c:v>
                </c:pt>
                <c:pt idx="38420">
                  <c:v>3.2420000000024172</c:v>
                </c:pt>
                <c:pt idx="38421">
                  <c:v>3.2421000000024174</c:v>
                </c:pt>
                <c:pt idx="38422">
                  <c:v>3.2422000000024176</c:v>
                </c:pt>
                <c:pt idx="38423">
                  <c:v>3.2423000000024178</c:v>
                </c:pt>
                <c:pt idx="38424">
                  <c:v>3.242400000002418</c:v>
                </c:pt>
                <c:pt idx="38425">
                  <c:v>3.2425000000024182</c:v>
                </c:pt>
                <c:pt idx="38426">
                  <c:v>3.2426000000024184</c:v>
                </c:pt>
                <c:pt idx="38427">
                  <c:v>3.2427000000024186</c:v>
                </c:pt>
                <c:pt idx="38428">
                  <c:v>3.2428000000024189</c:v>
                </c:pt>
                <c:pt idx="38429">
                  <c:v>3.2429000000024191</c:v>
                </c:pt>
                <c:pt idx="38430">
                  <c:v>3.2430000000024193</c:v>
                </c:pt>
                <c:pt idx="38431">
                  <c:v>3.2431000000024195</c:v>
                </c:pt>
                <c:pt idx="38432">
                  <c:v>3.2432000000024197</c:v>
                </c:pt>
                <c:pt idx="38433">
                  <c:v>3.2433000000024199</c:v>
                </c:pt>
                <c:pt idx="38434">
                  <c:v>3.2434000000024201</c:v>
                </c:pt>
                <c:pt idx="38435">
                  <c:v>3.2435000000024203</c:v>
                </c:pt>
                <c:pt idx="38436">
                  <c:v>3.2436000000024205</c:v>
                </c:pt>
                <c:pt idx="38437">
                  <c:v>3.2437000000024208</c:v>
                </c:pt>
                <c:pt idx="38438">
                  <c:v>3.243800000002421</c:v>
                </c:pt>
                <c:pt idx="38439">
                  <c:v>3.2439000000024212</c:v>
                </c:pt>
                <c:pt idx="38440">
                  <c:v>3.2440000000024214</c:v>
                </c:pt>
                <c:pt idx="38441">
                  <c:v>3.2441000000024216</c:v>
                </c:pt>
                <c:pt idx="38442">
                  <c:v>3.2442000000024218</c:v>
                </c:pt>
                <c:pt idx="38443">
                  <c:v>3.244300000002422</c:v>
                </c:pt>
                <c:pt idx="38444">
                  <c:v>3.2444000000024222</c:v>
                </c:pt>
                <c:pt idx="38445">
                  <c:v>3.2445000000024224</c:v>
                </c:pt>
                <c:pt idx="38446">
                  <c:v>3.2446000000024227</c:v>
                </c:pt>
                <c:pt idx="38447">
                  <c:v>3.2447000000024229</c:v>
                </c:pt>
                <c:pt idx="38448">
                  <c:v>3.2448000000024231</c:v>
                </c:pt>
                <c:pt idx="38449">
                  <c:v>3.2449000000024233</c:v>
                </c:pt>
                <c:pt idx="38450">
                  <c:v>3.2450000000024235</c:v>
                </c:pt>
                <c:pt idx="38451">
                  <c:v>3.2451000000024237</c:v>
                </c:pt>
                <c:pt idx="38452">
                  <c:v>3.2452000000024239</c:v>
                </c:pt>
                <c:pt idx="38453">
                  <c:v>3.2453000000024241</c:v>
                </c:pt>
                <c:pt idx="38454">
                  <c:v>3.2454000000024243</c:v>
                </c:pt>
                <c:pt idx="38455">
                  <c:v>3.2455000000024246</c:v>
                </c:pt>
                <c:pt idx="38456">
                  <c:v>3.2456000000024248</c:v>
                </c:pt>
                <c:pt idx="38457">
                  <c:v>3.245700000002425</c:v>
                </c:pt>
                <c:pt idx="38458">
                  <c:v>3.2458000000024252</c:v>
                </c:pt>
                <c:pt idx="38459">
                  <c:v>3.2459000000024254</c:v>
                </c:pt>
                <c:pt idx="38460">
                  <c:v>3.2460000000024256</c:v>
                </c:pt>
                <c:pt idx="38461">
                  <c:v>3.2461000000024258</c:v>
                </c:pt>
                <c:pt idx="38462">
                  <c:v>3.246200000002426</c:v>
                </c:pt>
                <c:pt idx="38463">
                  <c:v>3.2463000000024262</c:v>
                </c:pt>
                <c:pt idx="38464">
                  <c:v>3.2464000000024265</c:v>
                </c:pt>
                <c:pt idx="38465">
                  <c:v>3.2465000000024267</c:v>
                </c:pt>
                <c:pt idx="38466">
                  <c:v>3.2466000000024269</c:v>
                </c:pt>
                <c:pt idx="38467">
                  <c:v>3.2467000000024271</c:v>
                </c:pt>
                <c:pt idx="38468">
                  <c:v>3.2468000000024273</c:v>
                </c:pt>
                <c:pt idx="38469">
                  <c:v>3.2469000000024275</c:v>
                </c:pt>
                <c:pt idx="38470">
                  <c:v>3.2470000000024277</c:v>
                </c:pt>
                <c:pt idx="38471">
                  <c:v>3.2471000000024279</c:v>
                </c:pt>
                <c:pt idx="38472">
                  <c:v>3.2472000000024281</c:v>
                </c:pt>
                <c:pt idx="38473">
                  <c:v>3.2473000000024284</c:v>
                </c:pt>
                <c:pt idx="38474">
                  <c:v>3.2474000000024286</c:v>
                </c:pt>
                <c:pt idx="38475">
                  <c:v>3.2475000000024288</c:v>
                </c:pt>
                <c:pt idx="38476">
                  <c:v>3.247600000002429</c:v>
                </c:pt>
                <c:pt idx="38477">
                  <c:v>3.2477000000024292</c:v>
                </c:pt>
                <c:pt idx="38478">
                  <c:v>3.2478000000024294</c:v>
                </c:pt>
                <c:pt idx="38479">
                  <c:v>3.2479000000024296</c:v>
                </c:pt>
                <c:pt idx="38480">
                  <c:v>3.2480000000024298</c:v>
                </c:pt>
                <c:pt idx="38481">
                  <c:v>3.24810000000243</c:v>
                </c:pt>
                <c:pt idx="38482">
                  <c:v>3.2482000000024303</c:v>
                </c:pt>
                <c:pt idx="38483">
                  <c:v>3.2483000000024305</c:v>
                </c:pt>
                <c:pt idx="38484">
                  <c:v>3.2484000000024307</c:v>
                </c:pt>
                <c:pt idx="38485">
                  <c:v>3.2485000000024309</c:v>
                </c:pt>
                <c:pt idx="38486">
                  <c:v>3.2486000000024311</c:v>
                </c:pt>
                <c:pt idx="38487">
                  <c:v>3.2487000000024313</c:v>
                </c:pt>
                <c:pt idx="38488">
                  <c:v>3.2488000000024315</c:v>
                </c:pt>
                <c:pt idx="38489">
                  <c:v>3.2489000000024317</c:v>
                </c:pt>
                <c:pt idx="38490">
                  <c:v>3.2490000000024319</c:v>
                </c:pt>
                <c:pt idx="38491">
                  <c:v>3.2491000000024322</c:v>
                </c:pt>
                <c:pt idx="38492">
                  <c:v>3.2492000000024324</c:v>
                </c:pt>
                <c:pt idx="38493">
                  <c:v>3.2493000000024326</c:v>
                </c:pt>
                <c:pt idx="38494">
                  <c:v>3.2494000000024328</c:v>
                </c:pt>
                <c:pt idx="38495">
                  <c:v>3.249500000002433</c:v>
                </c:pt>
                <c:pt idx="38496">
                  <c:v>3.2496000000024332</c:v>
                </c:pt>
                <c:pt idx="38497">
                  <c:v>3.2497000000024334</c:v>
                </c:pt>
                <c:pt idx="38498">
                  <c:v>3.2498000000024336</c:v>
                </c:pt>
                <c:pt idx="38499">
                  <c:v>3.2499000000024338</c:v>
                </c:pt>
                <c:pt idx="38500">
                  <c:v>3.2500000000024341</c:v>
                </c:pt>
                <c:pt idx="38501">
                  <c:v>3.2501000000024343</c:v>
                </c:pt>
                <c:pt idx="38502">
                  <c:v>3.2502000000024345</c:v>
                </c:pt>
                <c:pt idx="38503">
                  <c:v>3.2503000000024347</c:v>
                </c:pt>
                <c:pt idx="38504">
                  <c:v>3.2504000000024349</c:v>
                </c:pt>
                <c:pt idx="38505">
                  <c:v>3.2505000000024351</c:v>
                </c:pt>
                <c:pt idx="38506">
                  <c:v>3.2506000000024353</c:v>
                </c:pt>
                <c:pt idx="38507">
                  <c:v>3.2507000000024355</c:v>
                </c:pt>
                <c:pt idx="38508">
                  <c:v>3.2508000000024357</c:v>
                </c:pt>
                <c:pt idx="38509">
                  <c:v>3.250900000002436</c:v>
                </c:pt>
                <c:pt idx="38510">
                  <c:v>3.2510000000024362</c:v>
                </c:pt>
                <c:pt idx="38511">
                  <c:v>3.2511000000024364</c:v>
                </c:pt>
                <c:pt idx="38512">
                  <c:v>3.2512000000024366</c:v>
                </c:pt>
                <c:pt idx="38513">
                  <c:v>3.2513000000024368</c:v>
                </c:pt>
                <c:pt idx="38514">
                  <c:v>3.251400000002437</c:v>
                </c:pt>
                <c:pt idx="38515">
                  <c:v>3.2515000000024372</c:v>
                </c:pt>
                <c:pt idx="38516">
                  <c:v>3.2516000000024374</c:v>
                </c:pt>
                <c:pt idx="38517">
                  <c:v>3.2517000000024376</c:v>
                </c:pt>
                <c:pt idx="38518">
                  <c:v>3.2518000000024379</c:v>
                </c:pt>
                <c:pt idx="38519">
                  <c:v>3.2519000000024381</c:v>
                </c:pt>
                <c:pt idx="38520">
                  <c:v>3.2520000000024383</c:v>
                </c:pt>
                <c:pt idx="38521">
                  <c:v>3.2521000000024385</c:v>
                </c:pt>
                <c:pt idx="38522">
                  <c:v>3.2522000000024387</c:v>
                </c:pt>
                <c:pt idx="38523">
                  <c:v>3.2523000000024389</c:v>
                </c:pt>
                <c:pt idx="38524">
                  <c:v>3.2524000000024391</c:v>
                </c:pt>
                <c:pt idx="38525">
                  <c:v>3.2525000000024393</c:v>
                </c:pt>
                <c:pt idx="38526">
                  <c:v>3.2526000000024395</c:v>
                </c:pt>
                <c:pt idx="38527">
                  <c:v>3.2527000000024398</c:v>
                </c:pt>
                <c:pt idx="38528">
                  <c:v>3.25280000000244</c:v>
                </c:pt>
                <c:pt idx="38529">
                  <c:v>3.2529000000024402</c:v>
                </c:pt>
                <c:pt idx="38530">
                  <c:v>3.2530000000024404</c:v>
                </c:pt>
                <c:pt idx="38531">
                  <c:v>3.2531000000024406</c:v>
                </c:pt>
                <c:pt idx="38532">
                  <c:v>3.2532000000024408</c:v>
                </c:pt>
                <c:pt idx="38533">
                  <c:v>3.253300000002441</c:v>
                </c:pt>
                <c:pt idx="38534">
                  <c:v>3.2534000000024412</c:v>
                </c:pt>
                <c:pt idx="38535">
                  <c:v>3.2535000000024414</c:v>
                </c:pt>
                <c:pt idx="38536">
                  <c:v>3.2536000000024417</c:v>
                </c:pt>
                <c:pt idx="38537">
                  <c:v>3.2537000000024419</c:v>
                </c:pt>
                <c:pt idx="38538">
                  <c:v>3.2538000000024421</c:v>
                </c:pt>
                <c:pt idx="38539">
                  <c:v>3.2539000000024423</c:v>
                </c:pt>
                <c:pt idx="38540">
                  <c:v>3.2540000000024425</c:v>
                </c:pt>
                <c:pt idx="38541">
                  <c:v>3.2541000000024427</c:v>
                </c:pt>
                <c:pt idx="38542">
                  <c:v>3.2542000000024429</c:v>
                </c:pt>
                <c:pt idx="38543">
                  <c:v>3.2543000000024431</c:v>
                </c:pt>
                <c:pt idx="38544">
                  <c:v>3.2544000000024433</c:v>
                </c:pt>
                <c:pt idx="38545">
                  <c:v>3.2545000000024435</c:v>
                </c:pt>
                <c:pt idx="38546">
                  <c:v>3.2546000000024438</c:v>
                </c:pt>
                <c:pt idx="38547">
                  <c:v>3.254700000002444</c:v>
                </c:pt>
                <c:pt idx="38548">
                  <c:v>3.2548000000024442</c:v>
                </c:pt>
                <c:pt idx="38549">
                  <c:v>3.2549000000024444</c:v>
                </c:pt>
                <c:pt idx="38550">
                  <c:v>3.2550000000024446</c:v>
                </c:pt>
                <c:pt idx="38551">
                  <c:v>3.2551000000024448</c:v>
                </c:pt>
                <c:pt idx="38552">
                  <c:v>3.255200000002445</c:v>
                </c:pt>
                <c:pt idx="38553">
                  <c:v>3.2553000000024452</c:v>
                </c:pt>
                <c:pt idx="38554">
                  <c:v>3.2554000000024454</c:v>
                </c:pt>
                <c:pt idx="38555">
                  <c:v>3.2555000000024457</c:v>
                </c:pt>
                <c:pt idx="38556">
                  <c:v>3.2556000000024459</c:v>
                </c:pt>
                <c:pt idx="38557">
                  <c:v>3.2557000000024461</c:v>
                </c:pt>
                <c:pt idx="38558">
                  <c:v>3.2558000000024463</c:v>
                </c:pt>
                <c:pt idx="38559">
                  <c:v>3.2559000000024465</c:v>
                </c:pt>
                <c:pt idx="38560">
                  <c:v>3.2560000000024467</c:v>
                </c:pt>
                <c:pt idx="38561">
                  <c:v>3.2561000000024469</c:v>
                </c:pt>
                <c:pt idx="38562">
                  <c:v>3.2562000000024471</c:v>
                </c:pt>
                <c:pt idx="38563">
                  <c:v>3.2563000000024473</c:v>
                </c:pt>
                <c:pt idx="38564">
                  <c:v>3.2564000000024476</c:v>
                </c:pt>
                <c:pt idx="38565">
                  <c:v>3.2565000000024478</c:v>
                </c:pt>
                <c:pt idx="38566">
                  <c:v>3.256600000002448</c:v>
                </c:pt>
                <c:pt idx="38567">
                  <c:v>3.2567000000024482</c:v>
                </c:pt>
                <c:pt idx="38568">
                  <c:v>3.2568000000024484</c:v>
                </c:pt>
                <c:pt idx="38569">
                  <c:v>3.2569000000024486</c:v>
                </c:pt>
                <c:pt idx="38570">
                  <c:v>3.2570000000024488</c:v>
                </c:pt>
                <c:pt idx="38571">
                  <c:v>3.257100000002449</c:v>
                </c:pt>
                <c:pt idx="38572">
                  <c:v>3.2572000000024492</c:v>
                </c:pt>
                <c:pt idx="38573">
                  <c:v>3.2573000000024495</c:v>
                </c:pt>
                <c:pt idx="38574">
                  <c:v>3.2574000000024497</c:v>
                </c:pt>
                <c:pt idx="38575">
                  <c:v>3.2575000000024499</c:v>
                </c:pt>
                <c:pt idx="38576">
                  <c:v>3.2576000000024501</c:v>
                </c:pt>
                <c:pt idx="38577">
                  <c:v>3.2577000000024503</c:v>
                </c:pt>
                <c:pt idx="38578">
                  <c:v>3.2578000000024505</c:v>
                </c:pt>
                <c:pt idx="38579">
                  <c:v>3.2579000000024507</c:v>
                </c:pt>
                <c:pt idx="38580">
                  <c:v>3.2580000000024509</c:v>
                </c:pt>
                <c:pt idx="38581">
                  <c:v>3.2581000000024511</c:v>
                </c:pt>
                <c:pt idx="38582">
                  <c:v>3.2582000000024514</c:v>
                </c:pt>
                <c:pt idx="38583">
                  <c:v>3.2583000000024516</c:v>
                </c:pt>
                <c:pt idx="38584">
                  <c:v>3.2584000000024518</c:v>
                </c:pt>
                <c:pt idx="38585">
                  <c:v>3.258500000002452</c:v>
                </c:pt>
                <c:pt idx="38586">
                  <c:v>3.2586000000024522</c:v>
                </c:pt>
                <c:pt idx="38587">
                  <c:v>3.2587000000024524</c:v>
                </c:pt>
                <c:pt idx="38588">
                  <c:v>3.2588000000024526</c:v>
                </c:pt>
                <c:pt idx="38589">
                  <c:v>3.2589000000024528</c:v>
                </c:pt>
                <c:pt idx="38590">
                  <c:v>3.259000000002453</c:v>
                </c:pt>
                <c:pt idx="38591">
                  <c:v>3.2591000000024533</c:v>
                </c:pt>
                <c:pt idx="38592">
                  <c:v>3.2592000000024535</c:v>
                </c:pt>
                <c:pt idx="38593">
                  <c:v>3.2593000000024537</c:v>
                </c:pt>
                <c:pt idx="38594">
                  <c:v>3.2594000000024539</c:v>
                </c:pt>
                <c:pt idx="38595">
                  <c:v>3.2595000000024541</c:v>
                </c:pt>
                <c:pt idx="38596">
                  <c:v>3.2596000000024543</c:v>
                </c:pt>
                <c:pt idx="38597">
                  <c:v>3.2597000000024545</c:v>
                </c:pt>
                <c:pt idx="38598">
                  <c:v>3.2598000000024547</c:v>
                </c:pt>
                <c:pt idx="38599">
                  <c:v>3.2599000000024549</c:v>
                </c:pt>
                <c:pt idx="38600">
                  <c:v>3.2600000000024552</c:v>
                </c:pt>
                <c:pt idx="38601">
                  <c:v>3.2601000000024554</c:v>
                </c:pt>
                <c:pt idx="38602">
                  <c:v>3.2602000000024556</c:v>
                </c:pt>
                <c:pt idx="38603">
                  <c:v>3.2603000000024558</c:v>
                </c:pt>
                <c:pt idx="38604">
                  <c:v>3.260400000002456</c:v>
                </c:pt>
                <c:pt idx="38605">
                  <c:v>3.2605000000024562</c:v>
                </c:pt>
                <c:pt idx="38606">
                  <c:v>3.2606000000024564</c:v>
                </c:pt>
                <c:pt idx="38607">
                  <c:v>3.2607000000024566</c:v>
                </c:pt>
                <c:pt idx="38608">
                  <c:v>3.2608000000024568</c:v>
                </c:pt>
                <c:pt idx="38609">
                  <c:v>3.2609000000024571</c:v>
                </c:pt>
                <c:pt idx="38610">
                  <c:v>3.2610000000024573</c:v>
                </c:pt>
                <c:pt idx="38611">
                  <c:v>3.2611000000024575</c:v>
                </c:pt>
                <c:pt idx="38612">
                  <c:v>3.2612000000024577</c:v>
                </c:pt>
                <c:pt idx="38613">
                  <c:v>3.2613000000024579</c:v>
                </c:pt>
                <c:pt idx="38614">
                  <c:v>3.2614000000024581</c:v>
                </c:pt>
                <c:pt idx="38615">
                  <c:v>3.2615000000024583</c:v>
                </c:pt>
                <c:pt idx="38616">
                  <c:v>3.2616000000024585</c:v>
                </c:pt>
                <c:pt idx="38617">
                  <c:v>3.2617000000024587</c:v>
                </c:pt>
                <c:pt idx="38618">
                  <c:v>3.261800000002459</c:v>
                </c:pt>
                <c:pt idx="38619">
                  <c:v>3.2619000000024592</c:v>
                </c:pt>
                <c:pt idx="38620">
                  <c:v>3.2620000000024594</c:v>
                </c:pt>
                <c:pt idx="38621">
                  <c:v>3.2621000000024596</c:v>
                </c:pt>
                <c:pt idx="38622">
                  <c:v>3.2622000000024598</c:v>
                </c:pt>
                <c:pt idx="38623">
                  <c:v>3.26230000000246</c:v>
                </c:pt>
                <c:pt idx="38624">
                  <c:v>3.2624000000024602</c:v>
                </c:pt>
                <c:pt idx="38625">
                  <c:v>3.2625000000024604</c:v>
                </c:pt>
                <c:pt idx="38626">
                  <c:v>3.2626000000024606</c:v>
                </c:pt>
                <c:pt idx="38627">
                  <c:v>3.2627000000024609</c:v>
                </c:pt>
                <c:pt idx="38628">
                  <c:v>3.2628000000024611</c:v>
                </c:pt>
                <c:pt idx="38629">
                  <c:v>3.2629000000024613</c:v>
                </c:pt>
                <c:pt idx="38630">
                  <c:v>3.2630000000024615</c:v>
                </c:pt>
                <c:pt idx="38631">
                  <c:v>3.2631000000024617</c:v>
                </c:pt>
                <c:pt idx="38632">
                  <c:v>3.2632000000024619</c:v>
                </c:pt>
                <c:pt idx="38633">
                  <c:v>3.2633000000024621</c:v>
                </c:pt>
                <c:pt idx="38634">
                  <c:v>3.2634000000024623</c:v>
                </c:pt>
                <c:pt idx="38635">
                  <c:v>3.2635000000024625</c:v>
                </c:pt>
                <c:pt idx="38636">
                  <c:v>3.2636000000024628</c:v>
                </c:pt>
                <c:pt idx="38637">
                  <c:v>3.263700000002463</c:v>
                </c:pt>
                <c:pt idx="38638">
                  <c:v>3.2638000000024632</c:v>
                </c:pt>
                <c:pt idx="38639">
                  <c:v>3.2639000000024634</c:v>
                </c:pt>
                <c:pt idx="38640">
                  <c:v>3.2640000000024636</c:v>
                </c:pt>
                <c:pt idx="38641">
                  <c:v>3.2641000000024638</c:v>
                </c:pt>
                <c:pt idx="38642">
                  <c:v>3.264200000002464</c:v>
                </c:pt>
                <c:pt idx="38643">
                  <c:v>3.2643000000024642</c:v>
                </c:pt>
                <c:pt idx="38644">
                  <c:v>3.2644000000024644</c:v>
                </c:pt>
                <c:pt idx="38645">
                  <c:v>3.2645000000024647</c:v>
                </c:pt>
                <c:pt idx="38646">
                  <c:v>3.2646000000024649</c:v>
                </c:pt>
                <c:pt idx="38647">
                  <c:v>3.2647000000024651</c:v>
                </c:pt>
                <c:pt idx="38648">
                  <c:v>3.2648000000024653</c:v>
                </c:pt>
                <c:pt idx="38649">
                  <c:v>3.2649000000024655</c:v>
                </c:pt>
                <c:pt idx="38650">
                  <c:v>3.2650000000024657</c:v>
                </c:pt>
                <c:pt idx="38651">
                  <c:v>3.2651000000024659</c:v>
                </c:pt>
                <c:pt idx="38652">
                  <c:v>3.2652000000024661</c:v>
                </c:pt>
                <c:pt idx="38653">
                  <c:v>3.2653000000024663</c:v>
                </c:pt>
                <c:pt idx="38654">
                  <c:v>3.2654000000024666</c:v>
                </c:pt>
                <c:pt idx="38655">
                  <c:v>3.2655000000024668</c:v>
                </c:pt>
                <c:pt idx="38656">
                  <c:v>3.265600000002467</c:v>
                </c:pt>
                <c:pt idx="38657">
                  <c:v>3.2657000000024672</c:v>
                </c:pt>
                <c:pt idx="38658">
                  <c:v>3.2658000000024674</c:v>
                </c:pt>
                <c:pt idx="38659">
                  <c:v>3.2659000000024676</c:v>
                </c:pt>
                <c:pt idx="38660">
                  <c:v>3.2660000000024678</c:v>
                </c:pt>
                <c:pt idx="38661">
                  <c:v>3.266100000002468</c:v>
                </c:pt>
                <c:pt idx="38662">
                  <c:v>3.2662000000024682</c:v>
                </c:pt>
                <c:pt idx="38663">
                  <c:v>3.2663000000024685</c:v>
                </c:pt>
                <c:pt idx="38664">
                  <c:v>3.2664000000024687</c:v>
                </c:pt>
                <c:pt idx="38665">
                  <c:v>3.2665000000024689</c:v>
                </c:pt>
                <c:pt idx="38666">
                  <c:v>3.2666000000024691</c:v>
                </c:pt>
                <c:pt idx="38667">
                  <c:v>3.2667000000024693</c:v>
                </c:pt>
                <c:pt idx="38668">
                  <c:v>3.2668000000024695</c:v>
                </c:pt>
                <c:pt idx="38669">
                  <c:v>3.2669000000024697</c:v>
                </c:pt>
                <c:pt idx="38670">
                  <c:v>3.2670000000024699</c:v>
                </c:pt>
                <c:pt idx="38671">
                  <c:v>3.2671000000024701</c:v>
                </c:pt>
                <c:pt idx="38672">
                  <c:v>3.2672000000024704</c:v>
                </c:pt>
                <c:pt idx="38673">
                  <c:v>3.2673000000024706</c:v>
                </c:pt>
                <c:pt idx="38674">
                  <c:v>3.2674000000024708</c:v>
                </c:pt>
                <c:pt idx="38675">
                  <c:v>3.267500000002471</c:v>
                </c:pt>
                <c:pt idx="38676">
                  <c:v>3.2676000000024712</c:v>
                </c:pt>
                <c:pt idx="38677">
                  <c:v>3.2677000000024714</c:v>
                </c:pt>
                <c:pt idx="38678">
                  <c:v>3.2678000000024716</c:v>
                </c:pt>
                <c:pt idx="38679">
                  <c:v>3.2679000000024718</c:v>
                </c:pt>
                <c:pt idx="38680">
                  <c:v>3.268000000002472</c:v>
                </c:pt>
                <c:pt idx="38681">
                  <c:v>3.2681000000024722</c:v>
                </c:pt>
                <c:pt idx="38682">
                  <c:v>3.2682000000024725</c:v>
                </c:pt>
                <c:pt idx="38683">
                  <c:v>3.2683000000024727</c:v>
                </c:pt>
                <c:pt idx="38684">
                  <c:v>3.2684000000024729</c:v>
                </c:pt>
                <c:pt idx="38685">
                  <c:v>3.2685000000024731</c:v>
                </c:pt>
                <c:pt idx="38686">
                  <c:v>3.2686000000024733</c:v>
                </c:pt>
                <c:pt idx="38687">
                  <c:v>3.2687000000024735</c:v>
                </c:pt>
                <c:pt idx="38688">
                  <c:v>3.2688000000024737</c:v>
                </c:pt>
                <c:pt idx="38689">
                  <c:v>3.2689000000024739</c:v>
                </c:pt>
                <c:pt idx="38690">
                  <c:v>3.2690000000024741</c:v>
                </c:pt>
                <c:pt idx="38691">
                  <c:v>3.2691000000024744</c:v>
                </c:pt>
                <c:pt idx="38692">
                  <c:v>3.2692000000024746</c:v>
                </c:pt>
                <c:pt idx="38693">
                  <c:v>3.2693000000024748</c:v>
                </c:pt>
                <c:pt idx="38694">
                  <c:v>3.269400000002475</c:v>
                </c:pt>
                <c:pt idx="38695">
                  <c:v>3.2695000000024752</c:v>
                </c:pt>
                <c:pt idx="38696">
                  <c:v>3.2696000000024754</c:v>
                </c:pt>
                <c:pt idx="38697">
                  <c:v>3.2697000000024756</c:v>
                </c:pt>
                <c:pt idx="38698">
                  <c:v>3.2698000000024758</c:v>
                </c:pt>
                <c:pt idx="38699">
                  <c:v>3.269900000002476</c:v>
                </c:pt>
                <c:pt idx="38700">
                  <c:v>3.2700000000024763</c:v>
                </c:pt>
                <c:pt idx="38701">
                  <c:v>3.2701000000024765</c:v>
                </c:pt>
                <c:pt idx="38702">
                  <c:v>3.2702000000024767</c:v>
                </c:pt>
                <c:pt idx="38703">
                  <c:v>3.2703000000024769</c:v>
                </c:pt>
                <c:pt idx="38704">
                  <c:v>3.2704000000024771</c:v>
                </c:pt>
                <c:pt idx="38705">
                  <c:v>3.2705000000024773</c:v>
                </c:pt>
                <c:pt idx="38706">
                  <c:v>3.2706000000024775</c:v>
                </c:pt>
                <c:pt idx="38707">
                  <c:v>3.2707000000024777</c:v>
                </c:pt>
                <c:pt idx="38708">
                  <c:v>3.2708000000024779</c:v>
                </c:pt>
                <c:pt idx="38709">
                  <c:v>3.2709000000024782</c:v>
                </c:pt>
                <c:pt idx="38710">
                  <c:v>3.2710000000024784</c:v>
                </c:pt>
                <c:pt idx="38711">
                  <c:v>3.2711000000024786</c:v>
                </c:pt>
                <c:pt idx="38712">
                  <c:v>3.2712000000024788</c:v>
                </c:pt>
                <c:pt idx="38713">
                  <c:v>3.271300000002479</c:v>
                </c:pt>
                <c:pt idx="38714">
                  <c:v>3.2714000000024792</c:v>
                </c:pt>
                <c:pt idx="38715">
                  <c:v>3.2715000000024794</c:v>
                </c:pt>
                <c:pt idx="38716">
                  <c:v>3.2716000000024796</c:v>
                </c:pt>
                <c:pt idx="38717">
                  <c:v>3.2717000000024798</c:v>
                </c:pt>
                <c:pt idx="38718">
                  <c:v>3.2718000000024801</c:v>
                </c:pt>
                <c:pt idx="38719">
                  <c:v>3.2719000000024803</c:v>
                </c:pt>
                <c:pt idx="38720">
                  <c:v>3.2720000000024805</c:v>
                </c:pt>
                <c:pt idx="38721">
                  <c:v>3.2721000000024807</c:v>
                </c:pt>
                <c:pt idx="38722">
                  <c:v>3.2722000000024809</c:v>
                </c:pt>
                <c:pt idx="38723">
                  <c:v>3.2723000000024811</c:v>
                </c:pt>
                <c:pt idx="38724">
                  <c:v>3.2724000000024813</c:v>
                </c:pt>
                <c:pt idx="38725">
                  <c:v>3.2725000000024815</c:v>
                </c:pt>
                <c:pt idx="38726">
                  <c:v>3.2726000000024817</c:v>
                </c:pt>
                <c:pt idx="38727">
                  <c:v>3.272700000002482</c:v>
                </c:pt>
                <c:pt idx="38728">
                  <c:v>3.2728000000024822</c:v>
                </c:pt>
                <c:pt idx="38729">
                  <c:v>3.2729000000024824</c:v>
                </c:pt>
                <c:pt idx="38730">
                  <c:v>3.2730000000024826</c:v>
                </c:pt>
                <c:pt idx="38731">
                  <c:v>3.2731000000024828</c:v>
                </c:pt>
                <c:pt idx="38732">
                  <c:v>3.273200000002483</c:v>
                </c:pt>
                <c:pt idx="38733">
                  <c:v>3.2733000000024832</c:v>
                </c:pt>
                <c:pt idx="38734">
                  <c:v>3.2734000000024834</c:v>
                </c:pt>
                <c:pt idx="38735">
                  <c:v>3.2735000000024836</c:v>
                </c:pt>
                <c:pt idx="38736">
                  <c:v>3.2736000000024839</c:v>
                </c:pt>
                <c:pt idx="38737">
                  <c:v>3.2737000000024841</c:v>
                </c:pt>
                <c:pt idx="38738">
                  <c:v>3.2738000000024843</c:v>
                </c:pt>
                <c:pt idx="38739">
                  <c:v>3.2739000000024845</c:v>
                </c:pt>
                <c:pt idx="38740">
                  <c:v>3.2740000000024847</c:v>
                </c:pt>
                <c:pt idx="38741">
                  <c:v>3.2741000000024849</c:v>
                </c:pt>
                <c:pt idx="38742">
                  <c:v>3.2742000000024851</c:v>
                </c:pt>
                <c:pt idx="38743">
                  <c:v>3.2743000000024853</c:v>
                </c:pt>
                <c:pt idx="38744">
                  <c:v>3.2744000000024855</c:v>
                </c:pt>
                <c:pt idx="38745">
                  <c:v>3.2745000000024858</c:v>
                </c:pt>
                <c:pt idx="38746">
                  <c:v>3.274600000002486</c:v>
                </c:pt>
                <c:pt idx="38747">
                  <c:v>3.2747000000024862</c:v>
                </c:pt>
                <c:pt idx="38748">
                  <c:v>3.2748000000024864</c:v>
                </c:pt>
                <c:pt idx="38749">
                  <c:v>3.2749000000024866</c:v>
                </c:pt>
                <c:pt idx="38750">
                  <c:v>3.2750000000024868</c:v>
                </c:pt>
                <c:pt idx="38751">
                  <c:v>3.275100000002487</c:v>
                </c:pt>
                <c:pt idx="38752">
                  <c:v>3.2752000000024872</c:v>
                </c:pt>
                <c:pt idx="38753">
                  <c:v>3.2753000000024874</c:v>
                </c:pt>
                <c:pt idx="38754">
                  <c:v>3.2754000000024877</c:v>
                </c:pt>
                <c:pt idx="38755">
                  <c:v>3.2755000000024879</c:v>
                </c:pt>
                <c:pt idx="38756">
                  <c:v>3.2756000000024881</c:v>
                </c:pt>
                <c:pt idx="38757">
                  <c:v>3.2757000000024883</c:v>
                </c:pt>
                <c:pt idx="38758">
                  <c:v>3.2758000000024885</c:v>
                </c:pt>
                <c:pt idx="38759">
                  <c:v>3.2759000000024887</c:v>
                </c:pt>
                <c:pt idx="38760">
                  <c:v>3.2760000000024889</c:v>
                </c:pt>
                <c:pt idx="38761">
                  <c:v>3.2761000000024891</c:v>
                </c:pt>
                <c:pt idx="38762">
                  <c:v>3.2762000000024893</c:v>
                </c:pt>
                <c:pt idx="38763">
                  <c:v>3.2763000000024896</c:v>
                </c:pt>
                <c:pt idx="38764">
                  <c:v>3.2764000000024898</c:v>
                </c:pt>
                <c:pt idx="38765">
                  <c:v>3.27650000000249</c:v>
                </c:pt>
                <c:pt idx="38766">
                  <c:v>3.2766000000024902</c:v>
                </c:pt>
                <c:pt idx="38767">
                  <c:v>3.2767000000024904</c:v>
                </c:pt>
                <c:pt idx="38768">
                  <c:v>3.2768000000024906</c:v>
                </c:pt>
                <c:pt idx="38769">
                  <c:v>3.2769000000024908</c:v>
                </c:pt>
                <c:pt idx="38770">
                  <c:v>3.277000000002491</c:v>
                </c:pt>
                <c:pt idx="38771">
                  <c:v>3.2771000000024912</c:v>
                </c:pt>
                <c:pt idx="38772">
                  <c:v>3.2772000000024915</c:v>
                </c:pt>
                <c:pt idx="38773">
                  <c:v>3.2773000000024917</c:v>
                </c:pt>
                <c:pt idx="38774">
                  <c:v>3.2774000000024919</c:v>
                </c:pt>
                <c:pt idx="38775">
                  <c:v>3.2775000000024921</c:v>
                </c:pt>
                <c:pt idx="38776">
                  <c:v>3.2776000000024923</c:v>
                </c:pt>
                <c:pt idx="38777">
                  <c:v>3.2777000000024925</c:v>
                </c:pt>
                <c:pt idx="38778">
                  <c:v>3.2778000000024927</c:v>
                </c:pt>
                <c:pt idx="38779">
                  <c:v>3.2779000000024929</c:v>
                </c:pt>
                <c:pt idx="38780">
                  <c:v>3.2780000000024931</c:v>
                </c:pt>
                <c:pt idx="38781">
                  <c:v>3.2781000000024934</c:v>
                </c:pt>
                <c:pt idx="38782">
                  <c:v>3.2782000000024936</c:v>
                </c:pt>
                <c:pt idx="38783">
                  <c:v>3.2783000000024938</c:v>
                </c:pt>
                <c:pt idx="38784">
                  <c:v>3.278400000002494</c:v>
                </c:pt>
                <c:pt idx="38785">
                  <c:v>3.2785000000024942</c:v>
                </c:pt>
                <c:pt idx="38786">
                  <c:v>3.2786000000024944</c:v>
                </c:pt>
                <c:pt idx="38787">
                  <c:v>3.2787000000024946</c:v>
                </c:pt>
                <c:pt idx="38788">
                  <c:v>3.2788000000024948</c:v>
                </c:pt>
                <c:pt idx="38789">
                  <c:v>3.278900000002495</c:v>
                </c:pt>
                <c:pt idx="38790">
                  <c:v>3.2790000000024953</c:v>
                </c:pt>
                <c:pt idx="38791">
                  <c:v>3.2791000000024955</c:v>
                </c:pt>
                <c:pt idx="38792">
                  <c:v>3.2792000000024957</c:v>
                </c:pt>
                <c:pt idx="38793">
                  <c:v>3.2793000000024959</c:v>
                </c:pt>
                <c:pt idx="38794">
                  <c:v>3.2794000000024961</c:v>
                </c:pt>
                <c:pt idx="38795">
                  <c:v>3.2795000000024963</c:v>
                </c:pt>
                <c:pt idx="38796">
                  <c:v>3.2796000000024965</c:v>
                </c:pt>
                <c:pt idx="38797">
                  <c:v>3.2797000000024967</c:v>
                </c:pt>
                <c:pt idx="38798">
                  <c:v>3.2798000000024969</c:v>
                </c:pt>
                <c:pt idx="38799">
                  <c:v>3.2799000000024972</c:v>
                </c:pt>
                <c:pt idx="38800">
                  <c:v>3.2800000000024974</c:v>
                </c:pt>
                <c:pt idx="38801">
                  <c:v>3.2801000000024976</c:v>
                </c:pt>
                <c:pt idx="38802">
                  <c:v>3.2802000000024978</c:v>
                </c:pt>
                <c:pt idx="38803">
                  <c:v>3.280300000002498</c:v>
                </c:pt>
                <c:pt idx="38804">
                  <c:v>3.2804000000024982</c:v>
                </c:pt>
                <c:pt idx="38805">
                  <c:v>3.2805000000024984</c:v>
                </c:pt>
                <c:pt idx="38806">
                  <c:v>3.2806000000024986</c:v>
                </c:pt>
                <c:pt idx="38807">
                  <c:v>3.2807000000024988</c:v>
                </c:pt>
                <c:pt idx="38808">
                  <c:v>3.2808000000024991</c:v>
                </c:pt>
                <c:pt idx="38809">
                  <c:v>3.2809000000024993</c:v>
                </c:pt>
                <c:pt idx="38810">
                  <c:v>3.2810000000024995</c:v>
                </c:pt>
                <c:pt idx="38811">
                  <c:v>3.2811000000024997</c:v>
                </c:pt>
                <c:pt idx="38812">
                  <c:v>3.2812000000024999</c:v>
                </c:pt>
                <c:pt idx="38813">
                  <c:v>3.2813000000025001</c:v>
                </c:pt>
                <c:pt idx="38814">
                  <c:v>3.2814000000025003</c:v>
                </c:pt>
                <c:pt idx="38815">
                  <c:v>3.2815000000025005</c:v>
                </c:pt>
                <c:pt idx="38816">
                  <c:v>3.2816000000025007</c:v>
                </c:pt>
                <c:pt idx="38817">
                  <c:v>3.2817000000025009</c:v>
                </c:pt>
                <c:pt idx="38818">
                  <c:v>3.2818000000025012</c:v>
                </c:pt>
                <c:pt idx="38819">
                  <c:v>3.2819000000025014</c:v>
                </c:pt>
                <c:pt idx="38820">
                  <c:v>3.2820000000025016</c:v>
                </c:pt>
                <c:pt idx="38821">
                  <c:v>3.2821000000025018</c:v>
                </c:pt>
                <c:pt idx="38822">
                  <c:v>3.282200000002502</c:v>
                </c:pt>
                <c:pt idx="38823">
                  <c:v>3.2823000000025022</c:v>
                </c:pt>
                <c:pt idx="38824">
                  <c:v>3.2824000000025024</c:v>
                </c:pt>
                <c:pt idx="38825">
                  <c:v>3.2825000000025026</c:v>
                </c:pt>
                <c:pt idx="38826">
                  <c:v>3.2826000000025028</c:v>
                </c:pt>
                <c:pt idx="38827">
                  <c:v>3.2827000000025031</c:v>
                </c:pt>
                <c:pt idx="38828">
                  <c:v>3.2828000000025033</c:v>
                </c:pt>
                <c:pt idx="38829">
                  <c:v>3.2829000000025035</c:v>
                </c:pt>
                <c:pt idx="38830">
                  <c:v>3.2830000000025037</c:v>
                </c:pt>
                <c:pt idx="38831">
                  <c:v>3.2831000000025039</c:v>
                </c:pt>
                <c:pt idx="38832">
                  <c:v>3.2832000000025041</c:v>
                </c:pt>
                <c:pt idx="38833">
                  <c:v>3.2833000000025043</c:v>
                </c:pt>
                <c:pt idx="38834">
                  <c:v>3.2834000000025045</c:v>
                </c:pt>
                <c:pt idx="38835">
                  <c:v>3.2835000000025047</c:v>
                </c:pt>
                <c:pt idx="38836">
                  <c:v>3.283600000002505</c:v>
                </c:pt>
                <c:pt idx="38837">
                  <c:v>3.2837000000025052</c:v>
                </c:pt>
                <c:pt idx="38838">
                  <c:v>3.2838000000025054</c:v>
                </c:pt>
                <c:pt idx="38839">
                  <c:v>3.2839000000025056</c:v>
                </c:pt>
                <c:pt idx="38840">
                  <c:v>3.2840000000025058</c:v>
                </c:pt>
                <c:pt idx="38841">
                  <c:v>3.284100000002506</c:v>
                </c:pt>
                <c:pt idx="38842">
                  <c:v>3.2842000000025062</c:v>
                </c:pt>
                <c:pt idx="38843">
                  <c:v>3.2843000000025064</c:v>
                </c:pt>
                <c:pt idx="38844">
                  <c:v>3.2844000000025066</c:v>
                </c:pt>
                <c:pt idx="38845">
                  <c:v>3.2845000000025069</c:v>
                </c:pt>
                <c:pt idx="38846">
                  <c:v>3.2846000000025071</c:v>
                </c:pt>
                <c:pt idx="38847">
                  <c:v>3.2847000000025073</c:v>
                </c:pt>
                <c:pt idx="38848">
                  <c:v>3.2848000000025075</c:v>
                </c:pt>
                <c:pt idx="38849">
                  <c:v>3.2849000000025077</c:v>
                </c:pt>
                <c:pt idx="38850">
                  <c:v>3.2850000000025079</c:v>
                </c:pt>
                <c:pt idx="38851">
                  <c:v>3.2851000000025081</c:v>
                </c:pt>
                <c:pt idx="38852">
                  <c:v>3.2852000000025083</c:v>
                </c:pt>
                <c:pt idx="38853">
                  <c:v>3.2853000000025085</c:v>
                </c:pt>
                <c:pt idx="38854">
                  <c:v>3.2854000000025088</c:v>
                </c:pt>
                <c:pt idx="38855">
                  <c:v>3.285500000002509</c:v>
                </c:pt>
                <c:pt idx="38856">
                  <c:v>3.2856000000025092</c:v>
                </c:pt>
                <c:pt idx="38857">
                  <c:v>3.2857000000025094</c:v>
                </c:pt>
                <c:pt idx="38858">
                  <c:v>3.2858000000025096</c:v>
                </c:pt>
                <c:pt idx="38859">
                  <c:v>3.2859000000025098</c:v>
                </c:pt>
                <c:pt idx="38860">
                  <c:v>3.28600000000251</c:v>
                </c:pt>
                <c:pt idx="38861">
                  <c:v>3.2861000000025102</c:v>
                </c:pt>
                <c:pt idx="38862">
                  <c:v>3.2862000000025104</c:v>
                </c:pt>
                <c:pt idx="38863">
                  <c:v>3.2863000000025107</c:v>
                </c:pt>
                <c:pt idx="38864">
                  <c:v>3.2864000000025109</c:v>
                </c:pt>
                <c:pt idx="38865">
                  <c:v>3.2865000000025111</c:v>
                </c:pt>
                <c:pt idx="38866">
                  <c:v>3.2866000000025113</c:v>
                </c:pt>
                <c:pt idx="38867">
                  <c:v>3.2867000000025115</c:v>
                </c:pt>
                <c:pt idx="38868">
                  <c:v>3.2868000000025117</c:v>
                </c:pt>
                <c:pt idx="38869">
                  <c:v>3.2869000000025119</c:v>
                </c:pt>
                <c:pt idx="38870">
                  <c:v>3.2870000000025121</c:v>
                </c:pt>
                <c:pt idx="38871">
                  <c:v>3.2871000000025123</c:v>
                </c:pt>
                <c:pt idx="38872">
                  <c:v>3.2872000000025126</c:v>
                </c:pt>
                <c:pt idx="38873">
                  <c:v>3.2873000000025128</c:v>
                </c:pt>
                <c:pt idx="38874">
                  <c:v>3.287400000002513</c:v>
                </c:pt>
                <c:pt idx="38875">
                  <c:v>3.2875000000025132</c:v>
                </c:pt>
                <c:pt idx="38876">
                  <c:v>3.2876000000025134</c:v>
                </c:pt>
                <c:pt idx="38877">
                  <c:v>3.2877000000025136</c:v>
                </c:pt>
                <c:pt idx="38878">
                  <c:v>3.2878000000025138</c:v>
                </c:pt>
                <c:pt idx="38879">
                  <c:v>3.287900000002514</c:v>
                </c:pt>
                <c:pt idx="38880">
                  <c:v>3.2880000000025142</c:v>
                </c:pt>
                <c:pt idx="38881">
                  <c:v>3.2881000000025145</c:v>
                </c:pt>
                <c:pt idx="38882">
                  <c:v>3.2882000000025147</c:v>
                </c:pt>
                <c:pt idx="38883">
                  <c:v>3.2883000000025149</c:v>
                </c:pt>
                <c:pt idx="38884">
                  <c:v>3.2884000000025151</c:v>
                </c:pt>
                <c:pt idx="38885">
                  <c:v>3.2885000000025153</c:v>
                </c:pt>
                <c:pt idx="38886">
                  <c:v>3.2886000000025155</c:v>
                </c:pt>
                <c:pt idx="38887">
                  <c:v>3.2887000000025157</c:v>
                </c:pt>
                <c:pt idx="38888">
                  <c:v>3.2888000000025159</c:v>
                </c:pt>
                <c:pt idx="38889">
                  <c:v>3.2889000000025161</c:v>
                </c:pt>
                <c:pt idx="38890">
                  <c:v>3.2890000000025164</c:v>
                </c:pt>
                <c:pt idx="38891">
                  <c:v>3.2891000000025166</c:v>
                </c:pt>
                <c:pt idx="38892">
                  <c:v>3.2892000000025168</c:v>
                </c:pt>
                <c:pt idx="38893">
                  <c:v>3.289300000002517</c:v>
                </c:pt>
                <c:pt idx="38894">
                  <c:v>3.2894000000025172</c:v>
                </c:pt>
                <c:pt idx="38895">
                  <c:v>3.2895000000025174</c:v>
                </c:pt>
                <c:pt idx="38896">
                  <c:v>3.2896000000025176</c:v>
                </c:pt>
                <c:pt idx="38897">
                  <c:v>3.2897000000025178</c:v>
                </c:pt>
                <c:pt idx="38898">
                  <c:v>3.289800000002518</c:v>
                </c:pt>
                <c:pt idx="38899">
                  <c:v>3.2899000000025183</c:v>
                </c:pt>
                <c:pt idx="38900">
                  <c:v>3.2900000000025185</c:v>
                </c:pt>
                <c:pt idx="38901">
                  <c:v>3.2901000000025187</c:v>
                </c:pt>
                <c:pt idx="38902">
                  <c:v>3.2902000000025189</c:v>
                </c:pt>
                <c:pt idx="38903">
                  <c:v>3.2903000000025191</c:v>
                </c:pt>
                <c:pt idx="38904">
                  <c:v>3.2904000000025193</c:v>
                </c:pt>
                <c:pt idx="38905">
                  <c:v>3.2905000000025195</c:v>
                </c:pt>
                <c:pt idx="38906">
                  <c:v>3.2906000000025197</c:v>
                </c:pt>
                <c:pt idx="38907">
                  <c:v>3.2907000000025199</c:v>
                </c:pt>
                <c:pt idx="38908">
                  <c:v>3.2908000000025202</c:v>
                </c:pt>
                <c:pt idx="38909">
                  <c:v>3.2909000000025204</c:v>
                </c:pt>
                <c:pt idx="38910">
                  <c:v>3.2910000000025206</c:v>
                </c:pt>
                <c:pt idx="38911">
                  <c:v>3.2911000000025208</c:v>
                </c:pt>
                <c:pt idx="38912">
                  <c:v>3.291200000002521</c:v>
                </c:pt>
                <c:pt idx="38913">
                  <c:v>3.2913000000025212</c:v>
                </c:pt>
                <c:pt idx="38914">
                  <c:v>3.2914000000025214</c:v>
                </c:pt>
                <c:pt idx="38915">
                  <c:v>3.2915000000025216</c:v>
                </c:pt>
                <c:pt idx="38916">
                  <c:v>3.2916000000025218</c:v>
                </c:pt>
                <c:pt idx="38917">
                  <c:v>3.2917000000025221</c:v>
                </c:pt>
                <c:pt idx="38918">
                  <c:v>3.2918000000025223</c:v>
                </c:pt>
                <c:pt idx="38919">
                  <c:v>3.2919000000025225</c:v>
                </c:pt>
                <c:pt idx="38920">
                  <c:v>3.2920000000025227</c:v>
                </c:pt>
                <c:pt idx="38921">
                  <c:v>3.2921000000025229</c:v>
                </c:pt>
                <c:pt idx="38922">
                  <c:v>3.2922000000025231</c:v>
                </c:pt>
                <c:pt idx="38923">
                  <c:v>3.2923000000025233</c:v>
                </c:pt>
                <c:pt idx="38924">
                  <c:v>3.2924000000025235</c:v>
                </c:pt>
                <c:pt idx="38925">
                  <c:v>3.2925000000025237</c:v>
                </c:pt>
                <c:pt idx="38926">
                  <c:v>3.292600000002524</c:v>
                </c:pt>
                <c:pt idx="38927">
                  <c:v>3.2927000000025242</c:v>
                </c:pt>
                <c:pt idx="38928">
                  <c:v>3.2928000000025244</c:v>
                </c:pt>
                <c:pt idx="38929">
                  <c:v>3.2929000000025246</c:v>
                </c:pt>
                <c:pt idx="38930">
                  <c:v>3.2930000000025248</c:v>
                </c:pt>
                <c:pt idx="38931">
                  <c:v>3.293100000002525</c:v>
                </c:pt>
                <c:pt idx="38932">
                  <c:v>3.2932000000025252</c:v>
                </c:pt>
                <c:pt idx="38933">
                  <c:v>3.2933000000025254</c:v>
                </c:pt>
                <c:pt idx="38934">
                  <c:v>3.2934000000025256</c:v>
                </c:pt>
                <c:pt idx="38935">
                  <c:v>3.2935000000025259</c:v>
                </c:pt>
                <c:pt idx="38936">
                  <c:v>3.2936000000025261</c:v>
                </c:pt>
                <c:pt idx="38937">
                  <c:v>3.2937000000025263</c:v>
                </c:pt>
                <c:pt idx="38938">
                  <c:v>3.2938000000025265</c:v>
                </c:pt>
                <c:pt idx="38939">
                  <c:v>3.2939000000025267</c:v>
                </c:pt>
                <c:pt idx="38940">
                  <c:v>3.2940000000025269</c:v>
                </c:pt>
                <c:pt idx="38941">
                  <c:v>3.2941000000025271</c:v>
                </c:pt>
                <c:pt idx="38942">
                  <c:v>3.2942000000025273</c:v>
                </c:pt>
                <c:pt idx="38943">
                  <c:v>3.2943000000025275</c:v>
                </c:pt>
                <c:pt idx="38944">
                  <c:v>3.2944000000025278</c:v>
                </c:pt>
                <c:pt idx="38945">
                  <c:v>3.294500000002528</c:v>
                </c:pt>
                <c:pt idx="38946">
                  <c:v>3.2946000000025282</c:v>
                </c:pt>
                <c:pt idx="38947">
                  <c:v>3.2947000000025284</c:v>
                </c:pt>
                <c:pt idx="38948">
                  <c:v>3.2948000000025286</c:v>
                </c:pt>
                <c:pt idx="38949">
                  <c:v>3.2949000000025288</c:v>
                </c:pt>
                <c:pt idx="38950">
                  <c:v>3.295000000002529</c:v>
                </c:pt>
                <c:pt idx="38951">
                  <c:v>3.2951000000025292</c:v>
                </c:pt>
                <c:pt idx="38952">
                  <c:v>3.2952000000025294</c:v>
                </c:pt>
                <c:pt idx="38953">
                  <c:v>3.2953000000025297</c:v>
                </c:pt>
                <c:pt idx="38954">
                  <c:v>3.2954000000025299</c:v>
                </c:pt>
                <c:pt idx="38955">
                  <c:v>3.2955000000025301</c:v>
                </c:pt>
                <c:pt idx="38956">
                  <c:v>3.2956000000025303</c:v>
                </c:pt>
                <c:pt idx="38957">
                  <c:v>3.2957000000025305</c:v>
                </c:pt>
                <c:pt idx="38958">
                  <c:v>3.2958000000025307</c:v>
                </c:pt>
                <c:pt idx="38959">
                  <c:v>3.2959000000025309</c:v>
                </c:pt>
                <c:pt idx="38960">
                  <c:v>3.2960000000025311</c:v>
                </c:pt>
                <c:pt idx="38961">
                  <c:v>3.2961000000025313</c:v>
                </c:pt>
                <c:pt idx="38962">
                  <c:v>3.2962000000025315</c:v>
                </c:pt>
                <c:pt idx="38963">
                  <c:v>3.2963000000025318</c:v>
                </c:pt>
                <c:pt idx="38964">
                  <c:v>3.296400000002532</c:v>
                </c:pt>
                <c:pt idx="38965">
                  <c:v>3.2965000000025322</c:v>
                </c:pt>
                <c:pt idx="38966">
                  <c:v>3.2966000000025324</c:v>
                </c:pt>
                <c:pt idx="38967">
                  <c:v>3.2967000000025326</c:v>
                </c:pt>
                <c:pt idx="38968">
                  <c:v>3.2968000000025328</c:v>
                </c:pt>
                <c:pt idx="38969">
                  <c:v>3.296900000002533</c:v>
                </c:pt>
                <c:pt idx="38970">
                  <c:v>3.2970000000025332</c:v>
                </c:pt>
                <c:pt idx="38971">
                  <c:v>3.2971000000025334</c:v>
                </c:pt>
                <c:pt idx="38972">
                  <c:v>3.2972000000025337</c:v>
                </c:pt>
                <c:pt idx="38973">
                  <c:v>3.2973000000025339</c:v>
                </c:pt>
                <c:pt idx="38974">
                  <c:v>3.2974000000025341</c:v>
                </c:pt>
                <c:pt idx="38975">
                  <c:v>3.2975000000025343</c:v>
                </c:pt>
                <c:pt idx="38976">
                  <c:v>3.2976000000025345</c:v>
                </c:pt>
                <c:pt idx="38977">
                  <c:v>3.2977000000025347</c:v>
                </c:pt>
                <c:pt idx="38978">
                  <c:v>3.2978000000025349</c:v>
                </c:pt>
                <c:pt idx="38979">
                  <c:v>3.2979000000025351</c:v>
                </c:pt>
                <c:pt idx="38980">
                  <c:v>3.2980000000025353</c:v>
                </c:pt>
                <c:pt idx="38981">
                  <c:v>3.2981000000025356</c:v>
                </c:pt>
                <c:pt idx="38982">
                  <c:v>3.2982000000025358</c:v>
                </c:pt>
                <c:pt idx="38983">
                  <c:v>3.298300000002536</c:v>
                </c:pt>
                <c:pt idx="38984">
                  <c:v>3.2984000000025362</c:v>
                </c:pt>
                <c:pt idx="38985">
                  <c:v>3.2985000000025364</c:v>
                </c:pt>
                <c:pt idx="38986">
                  <c:v>3.2986000000025366</c:v>
                </c:pt>
                <c:pt idx="38987">
                  <c:v>3.2987000000025368</c:v>
                </c:pt>
                <c:pt idx="38988">
                  <c:v>3.298800000002537</c:v>
                </c:pt>
                <c:pt idx="38989">
                  <c:v>3.2989000000025372</c:v>
                </c:pt>
                <c:pt idx="38990">
                  <c:v>3.2990000000025375</c:v>
                </c:pt>
                <c:pt idx="38991">
                  <c:v>3.2991000000025377</c:v>
                </c:pt>
                <c:pt idx="38992">
                  <c:v>3.2992000000025379</c:v>
                </c:pt>
                <c:pt idx="38993">
                  <c:v>3.2993000000025381</c:v>
                </c:pt>
                <c:pt idx="38994">
                  <c:v>3.2994000000025383</c:v>
                </c:pt>
                <c:pt idx="38995">
                  <c:v>3.2995000000025385</c:v>
                </c:pt>
                <c:pt idx="38996">
                  <c:v>3.2996000000025387</c:v>
                </c:pt>
                <c:pt idx="38997">
                  <c:v>3.2997000000025389</c:v>
                </c:pt>
                <c:pt idx="38998">
                  <c:v>3.2998000000025391</c:v>
                </c:pt>
                <c:pt idx="38999">
                  <c:v>3.2999000000025394</c:v>
                </c:pt>
                <c:pt idx="39000">
                  <c:v>3.3000000000025396</c:v>
                </c:pt>
                <c:pt idx="39001">
                  <c:v>3.3001000000025398</c:v>
                </c:pt>
                <c:pt idx="39002">
                  <c:v>3.30020000000254</c:v>
                </c:pt>
                <c:pt idx="39003">
                  <c:v>3.3003000000025402</c:v>
                </c:pt>
                <c:pt idx="39004">
                  <c:v>3.3004000000025404</c:v>
                </c:pt>
                <c:pt idx="39005">
                  <c:v>3.3005000000025406</c:v>
                </c:pt>
                <c:pt idx="39006">
                  <c:v>3.3006000000025408</c:v>
                </c:pt>
                <c:pt idx="39007">
                  <c:v>3.300700000002541</c:v>
                </c:pt>
                <c:pt idx="39008">
                  <c:v>3.3008000000025413</c:v>
                </c:pt>
                <c:pt idx="39009">
                  <c:v>3.3009000000025415</c:v>
                </c:pt>
                <c:pt idx="39010">
                  <c:v>3.3010000000025417</c:v>
                </c:pt>
                <c:pt idx="39011">
                  <c:v>3.3011000000025419</c:v>
                </c:pt>
                <c:pt idx="39012">
                  <c:v>3.3012000000025421</c:v>
                </c:pt>
                <c:pt idx="39013">
                  <c:v>3.3013000000025423</c:v>
                </c:pt>
                <c:pt idx="39014">
                  <c:v>3.3014000000025425</c:v>
                </c:pt>
                <c:pt idx="39015">
                  <c:v>3.3015000000025427</c:v>
                </c:pt>
                <c:pt idx="39016">
                  <c:v>3.3016000000025429</c:v>
                </c:pt>
                <c:pt idx="39017">
                  <c:v>3.3017000000025432</c:v>
                </c:pt>
                <c:pt idx="39018">
                  <c:v>3.3018000000025434</c:v>
                </c:pt>
                <c:pt idx="39019">
                  <c:v>3.3019000000025436</c:v>
                </c:pt>
                <c:pt idx="39020">
                  <c:v>3.3020000000025438</c:v>
                </c:pt>
                <c:pt idx="39021">
                  <c:v>3.302100000002544</c:v>
                </c:pt>
                <c:pt idx="39022">
                  <c:v>3.3022000000025442</c:v>
                </c:pt>
                <c:pt idx="39023">
                  <c:v>3.3023000000025444</c:v>
                </c:pt>
                <c:pt idx="39024">
                  <c:v>3.3024000000025446</c:v>
                </c:pt>
                <c:pt idx="39025">
                  <c:v>3.3025000000025448</c:v>
                </c:pt>
                <c:pt idx="39026">
                  <c:v>3.3026000000025451</c:v>
                </c:pt>
                <c:pt idx="39027">
                  <c:v>3.3027000000025453</c:v>
                </c:pt>
                <c:pt idx="39028">
                  <c:v>3.3028000000025455</c:v>
                </c:pt>
                <c:pt idx="39029">
                  <c:v>3.3029000000025457</c:v>
                </c:pt>
                <c:pt idx="39030">
                  <c:v>3.3030000000025459</c:v>
                </c:pt>
                <c:pt idx="39031">
                  <c:v>3.3031000000025461</c:v>
                </c:pt>
                <c:pt idx="39032">
                  <c:v>3.3032000000025463</c:v>
                </c:pt>
                <c:pt idx="39033">
                  <c:v>3.3033000000025465</c:v>
                </c:pt>
                <c:pt idx="39034">
                  <c:v>3.3034000000025467</c:v>
                </c:pt>
                <c:pt idx="39035">
                  <c:v>3.303500000002547</c:v>
                </c:pt>
                <c:pt idx="39036">
                  <c:v>3.3036000000025472</c:v>
                </c:pt>
                <c:pt idx="39037">
                  <c:v>3.3037000000025474</c:v>
                </c:pt>
                <c:pt idx="39038">
                  <c:v>3.3038000000025476</c:v>
                </c:pt>
                <c:pt idx="39039">
                  <c:v>3.3039000000025478</c:v>
                </c:pt>
                <c:pt idx="39040">
                  <c:v>3.304000000002548</c:v>
                </c:pt>
                <c:pt idx="39041">
                  <c:v>3.3041000000025482</c:v>
                </c:pt>
                <c:pt idx="39042">
                  <c:v>3.3042000000025484</c:v>
                </c:pt>
                <c:pt idx="39043">
                  <c:v>3.3043000000025486</c:v>
                </c:pt>
                <c:pt idx="39044">
                  <c:v>3.3044000000025489</c:v>
                </c:pt>
                <c:pt idx="39045">
                  <c:v>3.3045000000025491</c:v>
                </c:pt>
                <c:pt idx="39046">
                  <c:v>3.3046000000025493</c:v>
                </c:pt>
                <c:pt idx="39047">
                  <c:v>3.3047000000025495</c:v>
                </c:pt>
                <c:pt idx="39048">
                  <c:v>3.3048000000025497</c:v>
                </c:pt>
                <c:pt idx="39049">
                  <c:v>3.3049000000025499</c:v>
                </c:pt>
                <c:pt idx="39050">
                  <c:v>3.3050000000025501</c:v>
                </c:pt>
                <c:pt idx="39051">
                  <c:v>3.3051000000025503</c:v>
                </c:pt>
                <c:pt idx="39052">
                  <c:v>3.3052000000025505</c:v>
                </c:pt>
                <c:pt idx="39053">
                  <c:v>3.3053000000025508</c:v>
                </c:pt>
                <c:pt idx="39054">
                  <c:v>3.305400000002551</c:v>
                </c:pt>
                <c:pt idx="39055">
                  <c:v>3.3055000000025512</c:v>
                </c:pt>
                <c:pt idx="39056">
                  <c:v>3.3056000000025514</c:v>
                </c:pt>
                <c:pt idx="39057">
                  <c:v>3.3057000000025516</c:v>
                </c:pt>
                <c:pt idx="39058">
                  <c:v>3.3058000000025518</c:v>
                </c:pt>
                <c:pt idx="39059">
                  <c:v>3.305900000002552</c:v>
                </c:pt>
                <c:pt idx="39060">
                  <c:v>3.3060000000025522</c:v>
                </c:pt>
                <c:pt idx="39061">
                  <c:v>3.3061000000025524</c:v>
                </c:pt>
                <c:pt idx="39062">
                  <c:v>3.3062000000025527</c:v>
                </c:pt>
                <c:pt idx="39063">
                  <c:v>3.3063000000025529</c:v>
                </c:pt>
                <c:pt idx="39064">
                  <c:v>3.3064000000025531</c:v>
                </c:pt>
                <c:pt idx="39065">
                  <c:v>3.3065000000025533</c:v>
                </c:pt>
                <c:pt idx="39066">
                  <c:v>3.3066000000025535</c:v>
                </c:pt>
                <c:pt idx="39067">
                  <c:v>3.3067000000025537</c:v>
                </c:pt>
                <c:pt idx="39068">
                  <c:v>3.3068000000025539</c:v>
                </c:pt>
                <c:pt idx="39069">
                  <c:v>3.3069000000025541</c:v>
                </c:pt>
                <c:pt idx="39070">
                  <c:v>3.3070000000025543</c:v>
                </c:pt>
                <c:pt idx="39071">
                  <c:v>3.3071000000025546</c:v>
                </c:pt>
                <c:pt idx="39072">
                  <c:v>3.3072000000025548</c:v>
                </c:pt>
                <c:pt idx="39073">
                  <c:v>3.307300000002555</c:v>
                </c:pt>
                <c:pt idx="39074">
                  <c:v>3.3074000000025552</c:v>
                </c:pt>
                <c:pt idx="39075">
                  <c:v>3.3075000000025554</c:v>
                </c:pt>
                <c:pt idx="39076">
                  <c:v>3.3076000000025556</c:v>
                </c:pt>
                <c:pt idx="39077">
                  <c:v>3.3077000000025558</c:v>
                </c:pt>
                <c:pt idx="39078">
                  <c:v>3.307800000002556</c:v>
                </c:pt>
                <c:pt idx="39079">
                  <c:v>3.3079000000025562</c:v>
                </c:pt>
                <c:pt idx="39080">
                  <c:v>3.3080000000025565</c:v>
                </c:pt>
                <c:pt idx="39081">
                  <c:v>3.3081000000025567</c:v>
                </c:pt>
                <c:pt idx="39082">
                  <c:v>3.3082000000025569</c:v>
                </c:pt>
                <c:pt idx="39083">
                  <c:v>3.3083000000025571</c:v>
                </c:pt>
                <c:pt idx="39084">
                  <c:v>3.3084000000025573</c:v>
                </c:pt>
                <c:pt idx="39085">
                  <c:v>3.3085000000025575</c:v>
                </c:pt>
                <c:pt idx="39086">
                  <c:v>3.3086000000025577</c:v>
                </c:pt>
                <c:pt idx="39087">
                  <c:v>3.3087000000025579</c:v>
                </c:pt>
                <c:pt idx="39088">
                  <c:v>3.3088000000025581</c:v>
                </c:pt>
                <c:pt idx="39089">
                  <c:v>3.3089000000025584</c:v>
                </c:pt>
                <c:pt idx="39090">
                  <c:v>3.3090000000025586</c:v>
                </c:pt>
                <c:pt idx="39091">
                  <c:v>3.3091000000025588</c:v>
                </c:pt>
                <c:pt idx="39092">
                  <c:v>3.309200000002559</c:v>
                </c:pt>
                <c:pt idx="39093">
                  <c:v>3.3093000000025592</c:v>
                </c:pt>
                <c:pt idx="39094">
                  <c:v>3.3094000000025594</c:v>
                </c:pt>
                <c:pt idx="39095">
                  <c:v>3.3095000000025596</c:v>
                </c:pt>
                <c:pt idx="39096">
                  <c:v>3.3096000000025598</c:v>
                </c:pt>
                <c:pt idx="39097">
                  <c:v>3.30970000000256</c:v>
                </c:pt>
                <c:pt idx="39098">
                  <c:v>3.3098000000025602</c:v>
                </c:pt>
                <c:pt idx="39099">
                  <c:v>3.3099000000025605</c:v>
                </c:pt>
                <c:pt idx="39100">
                  <c:v>3.3100000000025607</c:v>
                </c:pt>
                <c:pt idx="39101">
                  <c:v>3.3101000000025609</c:v>
                </c:pt>
                <c:pt idx="39102">
                  <c:v>3.3102000000025611</c:v>
                </c:pt>
                <c:pt idx="39103">
                  <c:v>3.3103000000025613</c:v>
                </c:pt>
                <c:pt idx="39104">
                  <c:v>3.3104000000025615</c:v>
                </c:pt>
                <c:pt idx="39105">
                  <c:v>3.3105000000025617</c:v>
                </c:pt>
                <c:pt idx="39106">
                  <c:v>3.3106000000025619</c:v>
                </c:pt>
                <c:pt idx="39107">
                  <c:v>3.3107000000025621</c:v>
                </c:pt>
                <c:pt idx="39108">
                  <c:v>3.3108000000025624</c:v>
                </c:pt>
                <c:pt idx="39109">
                  <c:v>3.3109000000025626</c:v>
                </c:pt>
                <c:pt idx="39110">
                  <c:v>3.3110000000025628</c:v>
                </c:pt>
                <c:pt idx="39111">
                  <c:v>3.311100000002563</c:v>
                </c:pt>
                <c:pt idx="39112">
                  <c:v>3.3112000000025632</c:v>
                </c:pt>
                <c:pt idx="39113">
                  <c:v>3.3113000000025634</c:v>
                </c:pt>
                <c:pt idx="39114">
                  <c:v>3.3114000000025636</c:v>
                </c:pt>
                <c:pt idx="39115">
                  <c:v>3.3115000000025638</c:v>
                </c:pt>
                <c:pt idx="39116">
                  <c:v>3.311600000002564</c:v>
                </c:pt>
                <c:pt idx="39117">
                  <c:v>3.3117000000025643</c:v>
                </c:pt>
                <c:pt idx="39118">
                  <c:v>3.3118000000025645</c:v>
                </c:pt>
                <c:pt idx="39119">
                  <c:v>3.3119000000025647</c:v>
                </c:pt>
                <c:pt idx="39120">
                  <c:v>3.3120000000025649</c:v>
                </c:pt>
                <c:pt idx="39121">
                  <c:v>3.3121000000025651</c:v>
                </c:pt>
                <c:pt idx="39122">
                  <c:v>3.3122000000025653</c:v>
                </c:pt>
                <c:pt idx="39123">
                  <c:v>3.3123000000025655</c:v>
                </c:pt>
                <c:pt idx="39124">
                  <c:v>3.3124000000025657</c:v>
                </c:pt>
                <c:pt idx="39125">
                  <c:v>3.3125000000025659</c:v>
                </c:pt>
                <c:pt idx="39126">
                  <c:v>3.3126000000025662</c:v>
                </c:pt>
                <c:pt idx="39127">
                  <c:v>3.3127000000025664</c:v>
                </c:pt>
                <c:pt idx="39128">
                  <c:v>3.3128000000025666</c:v>
                </c:pt>
                <c:pt idx="39129">
                  <c:v>3.3129000000025668</c:v>
                </c:pt>
                <c:pt idx="39130">
                  <c:v>3.313000000002567</c:v>
                </c:pt>
                <c:pt idx="39131">
                  <c:v>3.3131000000025672</c:v>
                </c:pt>
                <c:pt idx="39132">
                  <c:v>3.3132000000025674</c:v>
                </c:pt>
                <c:pt idx="39133">
                  <c:v>3.3133000000025676</c:v>
                </c:pt>
                <c:pt idx="39134">
                  <c:v>3.3134000000025678</c:v>
                </c:pt>
                <c:pt idx="39135">
                  <c:v>3.3135000000025681</c:v>
                </c:pt>
                <c:pt idx="39136">
                  <c:v>3.3136000000025683</c:v>
                </c:pt>
                <c:pt idx="39137">
                  <c:v>3.3137000000025685</c:v>
                </c:pt>
                <c:pt idx="39138">
                  <c:v>3.3138000000025687</c:v>
                </c:pt>
                <c:pt idx="39139">
                  <c:v>3.3139000000025689</c:v>
                </c:pt>
                <c:pt idx="39140">
                  <c:v>3.3140000000025691</c:v>
                </c:pt>
                <c:pt idx="39141">
                  <c:v>3.3141000000025693</c:v>
                </c:pt>
                <c:pt idx="39142">
                  <c:v>3.3142000000025695</c:v>
                </c:pt>
                <c:pt idx="39143">
                  <c:v>3.3143000000025697</c:v>
                </c:pt>
                <c:pt idx="39144">
                  <c:v>3.31440000000257</c:v>
                </c:pt>
                <c:pt idx="39145">
                  <c:v>3.3145000000025702</c:v>
                </c:pt>
                <c:pt idx="39146">
                  <c:v>3.3146000000025704</c:v>
                </c:pt>
                <c:pt idx="39147">
                  <c:v>3.3147000000025706</c:v>
                </c:pt>
                <c:pt idx="39148">
                  <c:v>3.3148000000025708</c:v>
                </c:pt>
                <c:pt idx="39149">
                  <c:v>3.314900000002571</c:v>
                </c:pt>
                <c:pt idx="39150">
                  <c:v>3.3150000000025712</c:v>
                </c:pt>
                <c:pt idx="39151">
                  <c:v>3.3151000000025714</c:v>
                </c:pt>
                <c:pt idx="39152">
                  <c:v>3.3152000000025716</c:v>
                </c:pt>
                <c:pt idx="39153">
                  <c:v>3.3153000000025719</c:v>
                </c:pt>
                <c:pt idx="39154">
                  <c:v>3.3154000000025721</c:v>
                </c:pt>
                <c:pt idx="39155">
                  <c:v>3.3155000000025723</c:v>
                </c:pt>
                <c:pt idx="39156">
                  <c:v>3.3156000000025725</c:v>
                </c:pt>
                <c:pt idx="39157">
                  <c:v>3.3157000000025727</c:v>
                </c:pt>
                <c:pt idx="39158">
                  <c:v>3.3158000000025729</c:v>
                </c:pt>
                <c:pt idx="39159">
                  <c:v>3.3159000000025731</c:v>
                </c:pt>
                <c:pt idx="39160">
                  <c:v>3.3160000000025733</c:v>
                </c:pt>
                <c:pt idx="39161">
                  <c:v>3.3161000000025735</c:v>
                </c:pt>
                <c:pt idx="39162">
                  <c:v>3.3162000000025738</c:v>
                </c:pt>
                <c:pt idx="39163">
                  <c:v>3.316300000002574</c:v>
                </c:pt>
                <c:pt idx="39164">
                  <c:v>3.3164000000025742</c:v>
                </c:pt>
                <c:pt idx="39165">
                  <c:v>3.3165000000025744</c:v>
                </c:pt>
                <c:pt idx="39166">
                  <c:v>3.3166000000025746</c:v>
                </c:pt>
                <c:pt idx="39167">
                  <c:v>3.3167000000025748</c:v>
                </c:pt>
                <c:pt idx="39168">
                  <c:v>3.316800000002575</c:v>
                </c:pt>
                <c:pt idx="39169">
                  <c:v>3.3169000000025752</c:v>
                </c:pt>
                <c:pt idx="39170">
                  <c:v>3.3170000000025754</c:v>
                </c:pt>
                <c:pt idx="39171">
                  <c:v>3.3171000000025757</c:v>
                </c:pt>
                <c:pt idx="39172">
                  <c:v>3.3172000000025759</c:v>
                </c:pt>
                <c:pt idx="39173">
                  <c:v>3.3173000000025761</c:v>
                </c:pt>
                <c:pt idx="39174">
                  <c:v>3.3174000000025763</c:v>
                </c:pt>
                <c:pt idx="39175">
                  <c:v>3.3175000000025765</c:v>
                </c:pt>
                <c:pt idx="39176">
                  <c:v>3.3176000000025767</c:v>
                </c:pt>
                <c:pt idx="39177">
                  <c:v>3.3177000000025769</c:v>
                </c:pt>
                <c:pt idx="39178">
                  <c:v>3.3178000000025771</c:v>
                </c:pt>
                <c:pt idx="39179">
                  <c:v>3.3179000000025773</c:v>
                </c:pt>
                <c:pt idx="39180">
                  <c:v>3.3180000000025776</c:v>
                </c:pt>
                <c:pt idx="39181">
                  <c:v>3.3181000000025778</c:v>
                </c:pt>
                <c:pt idx="39182">
                  <c:v>3.318200000002578</c:v>
                </c:pt>
                <c:pt idx="39183">
                  <c:v>3.3183000000025782</c:v>
                </c:pt>
                <c:pt idx="39184">
                  <c:v>3.3184000000025784</c:v>
                </c:pt>
                <c:pt idx="39185">
                  <c:v>3.3185000000025786</c:v>
                </c:pt>
                <c:pt idx="39186">
                  <c:v>3.3186000000025788</c:v>
                </c:pt>
                <c:pt idx="39187">
                  <c:v>3.318700000002579</c:v>
                </c:pt>
                <c:pt idx="39188">
                  <c:v>3.3188000000025792</c:v>
                </c:pt>
                <c:pt idx="39189">
                  <c:v>3.3189000000025795</c:v>
                </c:pt>
                <c:pt idx="39190">
                  <c:v>3.3190000000025797</c:v>
                </c:pt>
                <c:pt idx="39191">
                  <c:v>3.3191000000025799</c:v>
                </c:pt>
                <c:pt idx="39192">
                  <c:v>3.3192000000025801</c:v>
                </c:pt>
                <c:pt idx="39193">
                  <c:v>3.3193000000025803</c:v>
                </c:pt>
                <c:pt idx="39194">
                  <c:v>3.3194000000025805</c:v>
                </c:pt>
                <c:pt idx="39195">
                  <c:v>3.3195000000025807</c:v>
                </c:pt>
                <c:pt idx="39196">
                  <c:v>3.3196000000025809</c:v>
                </c:pt>
                <c:pt idx="39197">
                  <c:v>3.3197000000025811</c:v>
                </c:pt>
                <c:pt idx="39198">
                  <c:v>3.3198000000025814</c:v>
                </c:pt>
                <c:pt idx="39199">
                  <c:v>3.3199000000025816</c:v>
                </c:pt>
                <c:pt idx="39200">
                  <c:v>3.3200000000025818</c:v>
                </c:pt>
                <c:pt idx="39201">
                  <c:v>3.320100000002582</c:v>
                </c:pt>
                <c:pt idx="39202">
                  <c:v>3.3202000000025822</c:v>
                </c:pt>
                <c:pt idx="39203">
                  <c:v>3.3203000000025824</c:v>
                </c:pt>
                <c:pt idx="39204">
                  <c:v>3.3204000000025826</c:v>
                </c:pt>
                <c:pt idx="39205">
                  <c:v>3.3205000000025828</c:v>
                </c:pt>
                <c:pt idx="39206">
                  <c:v>3.320600000002583</c:v>
                </c:pt>
                <c:pt idx="39207">
                  <c:v>3.3207000000025833</c:v>
                </c:pt>
                <c:pt idx="39208">
                  <c:v>3.3208000000025835</c:v>
                </c:pt>
                <c:pt idx="39209">
                  <c:v>3.3209000000025837</c:v>
                </c:pt>
                <c:pt idx="39210">
                  <c:v>3.3210000000025839</c:v>
                </c:pt>
                <c:pt idx="39211">
                  <c:v>3.3211000000025841</c:v>
                </c:pt>
                <c:pt idx="39212">
                  <c:v>3.3212000000025843</c:v>
                </c:pt>
                <c:pt idx="39213">
                  <c:v>3.3213000000025845</c:v>
                </c:pt>
                <c:pt idx="39214">
                  <c:v>3.3214000000025847</c:v>
                </c:pt>
                <c:pt idx="39215">
                  <c:v>3.3215000000025849</c:v>
                </c:pt>
                <c:pt idx="39216">
                  <c:v>3.3216000000025852</c:v>
                </c:pt>
                <c:pt idx="39217">
                  <c:v>3.3217000000025854</c:v>
                </c:pt>
                <c:pt idx="39218">
                  <c:v>3.3218000000025856</c:v>
                </c:pt>
                <c:pt idx="39219">
                  <c:v>3.3219000000025858</c:v>
                </c:pt>
                <c:pt idx="39220">
                  <c:v>3.322000000002586</c:v>
                </c:pt>
                <c:pt idx="39221">
                  <c:v>3.3221000000025862</c:v>
                </c:pt>
                <c:pt idx="39222">
                  <c:v>3.3222000000025864</c:v>
                </c:pt>
                <c:pt idx="39223">
                  <c:v>3.3223000000025866</c:v>
                </c:pt>
                <c:pt idx="39224">
                  <c:v>3.3224000000025868</c:v>
                </c:pt>
                <c:pt idx="39225">
                  <c:v>3.3225000000025871</c:v>
                </c:pt>
                <c:pt idx="39226">
                  <c:v>3.3226000000025873</c:v>
                </c:pt>
                <c:pt idx="39227">
                  <c:v>3.3227000000025875</c:v>
                </c:pt>
                <c:pt idx="39228">
                  <c:v>3.3228000000025877</c:v>
                </c:pt>
                <c:pt idx="39229">
                  <c:v>3.3229000000025879</c:v>
                </c:pt>
                <c:pt idx="39230">
                  <c:v>3.3230000000025881</c:v>
                </c:pt>
                <c:pt idx="39231">
                  <c:v>3.3231000000025883</c:v>
                </c:pt>
                <c:pt idx="39232">
                  <c:v>3.3232000000025885</c:v>
                </c:pt>
                <c:pt idx="39233">
                  <c:v>3.3233000000025887</c:v>
                </c:pt>
                <c:pt idx="39234">
                  <c:v>3.3234000000025889</c:v>
                </c:pt>
                <c:pt idx="39235">
                  <c:v>3.3235000000025892</c:v>
                </c:pt>
                <c:pt idx="39236">
                  <c:v>3.3236000000025894</c:v>
                </c:pt>
                <c:pt idx="39237">
                  <c:v>3.3237000000025896</c:v>
                </c:pt>
                <c:pt idx="39238">
                  <c:v>3.3238000000025898</c:v>
                </c:pt>
                <c:pt idx="39239">
                  <c:v>3.32390000000259</c:v>
                </c:pt>
                <c:pt idx="39240">
                  <c:v>3.3240000000025902</c:v>
                </c:pt>
                <c:pt idx="39241">
                  <c:v>3.3241000000025904</c:v>
                </c:pt>
                <c:pt idx="39242">
                  <c:v>3.3242000000025906</c:v>
                </c:pt>
                <c:pt idx="39243">
                  <c:v>3.3243000000025908</c:v>
                </c:pt>
                <c:pt idx="39244">
                  <c:v>3.3244000000025911</c:v>
                </c:pt>
                <c:pt idx="39245">
                  <c:v>3.3245000000025913</c:v>
                </c:pt>
                <c:pt idx="39246">
                  <c:v>3.3246000000025915</c:v>
                </c:pt>
                <c:pt idx="39247">
                  <c:v>3.3247000000025917</c:v>
                </c:pt>
                <c:pt idx="39248">
                  <c:v>3.3248000000025919</c:v>
                </c:pt>
                <c:pt idx="39249">
                  <c:v>3.3249000000025921</c:v>
                </c:pt>
                <c:pt idx="39250">
                  <c:v>3.3250000000025923</c:v>
                </c:pt>
                <c:pt idx="39251">
                  <c:v>3.3251000000025925</c:v>
                </c:pt>
                <c:pt idx="39252">
                  <c:v>3.3252000000025927</c:v>
                </c:pt>
                <c:pt idx="39253">
                  <c:v>3.325300000002593</c:v>
                </c:pt>
                <c:pt idx="39254">
                  <c:v>3.3254000000025932</c:v>
                </c:pt>
                <c:pt idx="39255">
                  <c:v>3.3255000000025934</c:v>
                </c:pt>
                <c:pt idx="39256">
                  <c:v>3.3256000000025936</c:v>
                </c:pt>
                <c:pt idx="39257">
                  <c:v>3.3257000000025938</c:v>
                </c:pt>
                <c:pt idx="39258">
                  <c:v>3.325800000002594</c:v>
                </c:pt>
                <c:pt idx="39259">
                  <c:v>3.3259000000025942</c:v>
                </c:pt>
                <c:pt idx="39260">
                  <c:v>3.3260000000025944</c:v>
                </c:pt>
                <c:pt idx="39261">
                  <c:v>3.3261000000025946</c:v>
                </c:pt>
                <c:pt idx="39262">
                  <c:v>3.3262000000025949</c:v>
                </c:pt>
                <c:pt idx="39263">
                  <c:v>3.3263000000025951</c:v>
                </c:pt>
                <c:pt idx="39264">
                  <c:v>3.3264000000025953</c:v>
                </c:pt>
                <c:pt idx="39265">
                  <c:v>3.3265000000025955</c:v>
                </c:pt>
                <c:pt idx="39266">
                  <c:v>3.3266000000025957</c:v>
                </c:pt>
                <c:pt idx="39267">
                  <c:v>3.3267000000025959</c:v>
                </c:pt>
                <c:pt idx="39268">
                  <c:v>3.3268000000025961</c:v>
                </c:pt>
                <c:pt idx="39269">
                  <c:v>3.3269000000025963</c:v>
                </c:pt>
                <c:pt idx="39270">
                  <c:v>3.3270000000025965</c:v>
                </c:pt>
                <c:pt idx="39271">
                  <c:v>3.3271000000025968</c:v>
                </c:pt>
                <c:pt idx="39272">
                  <c:v>3.327200000002597</c:v>
                </c:pt>
                <c:pt idx="39273">
                  <c:v>3.3273000000025972</c:v>
                </c:pt>
                <c:pt idx="39274">
                  <c:v>3.3274000000025974</c:v>
                </c:pt>
                <c:pt idx="39275">
                  <c:v>3.3275000000025976</c:v>
                </c:pt>
                <c:pt idx="39276">
                  <c:v>3.3276000000025978</c:v>
                </c:pt>
                <c:pt idx="39277">
                  <c:v>3.327700000002598</c:v>
                </c:pt>
                <c:pt idx="39278">
                  <c:v>3.3278000000025982</c:v>
                </c:pt>
                <c:pt idx="39279">
                  <c:v>3.3279000000025984</c:v>
                </c:pt>
                <c:pt idx="39280">
                  <c:v>3.3280000000025987</c:v>
                </c:pt>
                <c:pt idx="39281">
                  <c:v>3.3281000000025989</c:v>
                </c:pt>
                <c:pt idx="39282">
                  <c:v>3.3282000000025991</c:v>
                </c:pt>
                <c:pt idx="39283">
                  <c:v>3.3283000000025993</c:v>
                </c:pt>
                <c:pt idx="39284">
                  <c:v>3.3284000000025995</c:v>
                </c:pt>
                <c:pt idx="39285">
                  <c:v>3.3285000000025997</c:v>
                </c:pt>
                <c:pt idx="39286">
                  <c:v>3.3286000000025999</c:v>
                </c:pt>
                <c:pt idx="39287">
                  <c:v>3.3287000000026001</c:v>
                </c:pt>
                <c:pt idx="39288">
                  <c:v>3.3288000000026003</c:v>
                </c:pt>
                <c:pt idx="39289">
                  <c:v>3.3289000000026006</c:v>
                </c:pt>
                <c:pt idx="39290">
                  <c:v>3.3290000000026008</c:v>
                </c:pt>
                <c:pt idx="39291">
                  <c:v>3.329100000002601</c:v>
                </c:pt>
                <c:pt idx="39292">
                  <c:v>3.3292000000026012</c:v>
                </c:pt>
                <c:pt idx="39293">
                  <c:v>3.3293000000026014</c:v>
                </c:pt>
                <c:pt idx="39294">
                  <c:v>3.3294000000026016</c:v>
                </c:pt>
                <c:pt idx="39295">
                  <c:v>3.3295000000026018</c:v>
                </c:pt>
                <c:pt idx="39296">
                  <c:v>3.329600000002602</c:v>
                </c:pt>
                <c:pt idx="39297">
                  <c:v>3.3297000000026022</c:v>
                </c:pt>
                <c:pt idx="39298">
                  <c:v>3.3298000000026025</c:v>
                </c:pt>
                <c:pt idx="39299">
                  <c:v>3.3299000000026027</c:v>
                </c:pt>
                <c:pt idx="39300">
                  <c:v>3.3300000000026029</c:v>
                </c:pt>
                <c:pt idx="39301">
                  <c:v>3.3301000000026031</c:v>
                </c:pt>
                <c:pt idx="39302">
                  <c:v>3.3302000000026033</c:v>
                </c:pt>
                <c:pt idx="39303">
                  <c:v>3.3303000000026035</c:v>
                </c:pt>
                <c:pt idx="39304">
                  <c:v>3.3304000000026037</c:v>
                </c:pt>
                <c:pt idx="39305">
                  <c:v>3.3305000000026039</c:v>
                </c:pt>
                <c:pt idx="39306">
                  <c:v>3.3306000000026041</c:v>
                </c:pt>
                <c:pt idx="39307">
                  <c:v>3.3307000000026044</c:v>
                </c:pt>
                <c:pt idx="39308">
                  <c:v>3.3308000000026046</c:v>
                </c:pt>
                <c:pt idx="39309">
                  <c:v>3.3309000000026048</c:v>
                </c:pt>
                <c:pt idx="39310">
                  <c:v>3.331000000002605</c:v>
                </c:pt>
                <c:pt idx="39311">
                  <c:v>3.3311000000026052</c:v>
                </c:pt>
                <c:pt idx="39312">
                  <c:v>3.3312000000026054</c:v>
                </c:pt>
                <c:pt idx="39313">
                  <c:v>3.3313000000026056</c:v>
                </c:pt>
                <c:pt idx="39314">
                  <c:v>3.3314000000026058</c:v>
                </c:pt>
                <c:pt idx="39315">
                  <c:v>3.331500000002606</c:v>
                </c:pt>
                <c:pt idx="39316">
                  <c:v>3.3316000000026063</c:v>
                </c:pt>
                <c:pt idx="39317">
                  <c:v>3.3317000000026065</c:v>
                </c:pt>
                <c:pt idx="39318">
                  <c:v>3.3318000000026067</c:v>
                </c:pt>
                <c:pt idx="39319">
                  <c:v>3.3319000000026069</c:v>
                </c:pt>
                <c:pt idx="39320">
                  <c:v>3.3320000000026071</c:v>
                </c:pt>
                <c:pt idx="39321">
                  <c:v>3.3321000000026073</c:v>
                </c:pt>
                <c:pt idx="39322">
                  <c:v>3.3322000000026075</c:v>
                </c:pt>
                <c:pt idx="39323">
                  <c:v>3.3323000000026077</c:v>
                </c:pt>
                <c:pt idx="39324">
                  <c:v>3.3324000000026079</c:v>
                </c:pt>
                <c:pt idx="39325">
                  <c:v>3.3325000000026082</c:v>
                </c:pt>
                <c:pt idx="39326">
                  <c:v>3.3326000000026084</c:v>
                </c:pt>
                <c:pt idx="39327">
                  <c:v>3.3327000000026086</c:v>
                </c:pt>
                <c:pt idx="39328">
                  <c:v>3.3328000000026088</c:v>
                </c:pt>
                <c:pt idx="39329">
                  <c:v>3.332900000002609</c:v>
                </c:pt>
                <c:pt idx="39330">
                  <c:v>3.3330000000026092</c:v>
                </c:pt>
                <c:pt idx="39331">
                  <c:v>3.3331000000026094</c:v>
                </c:pt>
                <c:pt idx="39332">
                  <c:v>3.3332000000026096</c:v>
                </c:pt>
                <c:pt idx="39333">
                  <c:v>3.3333000000026098</c:v>
                </c:pt>
                <c:pt idx="39334">
                  <c:v>3.3334000000026101</c:v>
                </c:pt>
                <c:pt idx="39335">
                  <c:v>3.3335000000026103</c:v>
                </c:pt>
                <c:pt idx="39336">
                  <c:v>3.3336000000026105</c:v>
                </c:pt>
                <c:pt idx="39337">
                  <c:v>3.3337000000026107</c:v>
                </c:pt>
                <c:pt idx="39338">
                  <c:v>3.3338000000026109</c:v>
                </c:pt>
                <c:pt idx="39339">
                  <c:v>3.3339000000026111</c:v>
                </c:pt>
                <c:pt idx="39340">
                  <c:v>3.3340000000026113</c:v>
                </c:pt>
                <c:pt idx="39341">
                  <c:v>3.3341000000026115</c:v>
                </c:pt>
                <c:pt idx="39342">
                  <c:v>3.3342000000026117</c:v>
                </c:pt>
                <c:pt idx="39343">
                  <c:v>3.334300000002612</c:v>
                </c:pt>
                <c:pt idx="39344">
                  <c:v>3.3344000000026122</c:v>
                </c:pt>
                <c:pt idx="39345">
                  <c:v>3.3345000000026124</c:v>
                </c:pt>
                <c:pt idx="39346">
                  <c:v>3.3346000000026126</c:v>
                </c:pt>
                <c:pt idx="39347">
                  <c:v>3.3347000000026128</c:v>
                </c:pt>
                <c:pt idx="39348">
                  <c:v>3.334800000002613</c:v>
                </c:pt>
                <c:pt idx="39349">
                  <c:v>3.3349000000026132</c:v>
                </c:pt>
                <c:pt idx="39350">
                  <c:v>3.3350000000026134</c:v>
                </c:pt>
                <c:pt idx="39351">
                  <c:v>3.3351000000026136</c:v>
                </c:pt>
                <c:pt idx="39352">
                  <c:v>3.3352000000026139</c:v>
                </c:pt>
                <c:pt idx="39353">
                  <c:v>3.3353000000026141</c:v>
                </c:pt>
                <c:pt idx="39354">
                  <c:v>3.3354000000026143</c:v>
                </c:pt>
                <c:pt idx="39355">
                  <c:v>3.3355000000026145</c:v>
                </c:pt>
                <c:pt idx="39356">
                  <c:v>3.3356000000026147</c:v>
                </c:pt>
                <c:pt idx="39357">
                  <c:v>3.3357000000026149</c:v>
                </c:pt>
                <c:pt idx="39358">
                  <c:v>3.3358000000026151</c:v>
                </c:pt>
                <c:pt idx="39359">
                  <c:v>3.3359000000026153</c:v>
                </c:pt>
                <c:pt idx="39360">
                  <c:v>3.3360000000026155</c:v>
                </c:pt>
                <c:pt idx="39361">
                  <c:v>3.3361000000026158</c:v>
                </c:pt>
                <c:pt idx="39362">
                  <c:v>3.336200000002616</c:v>
                </c:pt>
                <c:pt idx="39363">
                  <c:v>3.3363000000026162</c:v>
                </c:pt>
                <c:pt idx="39364">
                  <c:v>3.3364000000026164</c:v>
                </c:pt>
                <c:pt idx="39365">
                  <c:v>3.3365000000026166</c:v>
                </c:pt>
                <c:pt idx="39366">
                  <c:v>3.3366000000026168</c:v>
                </c:pt>
                <c:pt idx="39367">
                  <c:v>3.336700000002617</c:v>
                </c:pt>
                <c:pt idx="39368">
                  <c:v>3.3368000000026172</c:v>
                </c:pt>
                <c:pt idx="39369">
                  <c:v>3.3369000000026174</c:v>
                </c:pt>
                <c:pt idx="39370">
                  <c:v>3.3370000000026177</c:v>
                </c:pt>
                <c:pt idx="39371">
                  <c:v>3.3371000000026179</c:v>
                </c:pt>
                <c:pt idx="39372">
                  <c:v>3.3372000000026181</c:v>
                </c:pt>
                <c:pt idx="39373">
                  <c:v>3.3373000000026183</c:v>
                </c:pt>
                <c:pt idx="39374">
                  <c:v>3.3374000000026185</c:v>
                </c:pt>
                <c:pt idx="39375">
                  <c:v>3.3375000000026187</c:v>
                </c:pt>
                <c:pt idx="39376">
                  <c:v>3.3376000000026189</c:v>
                </c:pt>
                <c:pt idx="39377">
                  <c:v>3.3377000000026191</c:v>
                </c:pt>
                <c:pt idx="39378">
                  <c:v>3.3378000000026193</c:v>
                </c:pt>
                <c:pt idx="39379">
                  <c:v>3.3379000000026195</c:v>
                </c:pt>
                <c:pt idx="39380">
                  <c:v>3.3380000000026198</c:v>
                </c:pt>
                <c:pt idx="39381">
                  <c:v>3.33810000000262</c:v>
                </c:pt>
                <c:pt idx="39382">
                  <c:v>3.3382000000026202</c:v>
                </c:pt>
                <c:pt idx="39383">
                  <c:v>3.3383000000026204</c:v>
                </c:pt>
                <c:pt idx="39384">
                  <c:v>3.3384000000026206</c:v>
                </c:pt>
                <c:pt idx="39385">
                  <c:v>3.3385000000026208</c:v>
                </c:pt>
                <c:pt idx="39386">
                  <c:v>3.338600000002621</c:v>
                </c:pt>
                <c:pt idx="39387">
                  <c:v>3.3387000000026212</c:v>
                </c:pt>
                <c:pt idx="39388">
                  <c:v>3.3388000000026214</c:v>
                </c:pt>
                <c:pt idx="39389">
                  <c:v>3.3389000000026217</c:v>
                </c:pt>
                <c:pt idx="39390">
                  <c:v>3.3390000000026219</c:v>
                </c:pt>
                <c:pt idx="39391">
                  <c:v>3.3391000000026221</c:v>
                </c:pt>
                <c:pt idx="39392">
                  <c:v>3.3392000000026223</c:v>
                </c:pt>
                <c:pt idx="39393">
                  <c:v>3.3393000000026225</c:v>
                </c:pt>
                <c:pt idx="39394">
                  <c:v>3.3394000000026227</c:v>
                </c:pt>
                <c:pt idx="39395">
                  <c:v>3.3395000000026229</c:v>
                </c:pt>
                <c:pt idx="39396">
                  <c:v>3.3396000000026231</c:v>
                </c:pt>
                <c:pt idx="39397">
                  <c:v>3.3397000000026233</c:v>
                </c:pt>
                <c:pt idx="39398">
                  <c:v>3.3398000000026236</c:v>
                </c:pt>
                <c:pt idx="39399">
                  <c:v>3.3399000000026238</c:v>
                </c:pt>
                <c:pt idx="39400">
                  <c:v>3.340000000002624</c:v>
                </c:pt>
                <c:pt idx="39401">
                  <c:v>3.3401000000026242</c:v>
                </c:pt>
                <c:pt idx="39402">
                  <c:v>3.3402000000026244</c:v>
                </c:pt>
                <c:pt idx="39403">
                  <c:v>3.3403000000026246</c:v>
                </c:pt>
                <c:pt idx="39404">
                  <c:v>3.3404000000026248</c:v>
                </c:pt>
                <c:pt idx="39405">
                  <c:v>3.340500000002625</c:v>
                </c:pt>
                <c:pt idx="39406">
                  <c:v>3.3406000000026252</c:v>
                </c:pt>
                <c:pt idx="39407">
                  <c:v>3.3407000000026255</c:v>
                </c:pt>
                <c:pt idx="39408">
                  <c:v>3.3408000000026257</c:v>
                </c:pt>
                <c:pt idx="39409">
                  <c:v>3.3409000000026259</c:v>
                </c:pt>
                <c:pt idx="39410">
                  <c:v>3.3410000000026261</c:v>
                </c:pt>
                <c:pt idx="39411">
                  <c:v>3.3411000000026263</c:v>
                </c:pt>
                <c:pt idx="39412">
                  <c:v>3.3412000000026265</c:v>
                </c:pt>
                <c:pt idx="39413">
                  <c:v>3.3413000000026267</c:v>
                </c:pt>
                <c:pt idx="39414">
                  <c:v>3.3414000000026269</c:v>
                </c:pt>
                <c:pt idx="39415">
                  <c:v>3.3415000000026271</c:v>
                </c:pt>
                <c:pt idx="39416">
                  <c:v>3.3416000000026274</c:v>
                </c:pt>
                <c:pt idx="39417">
                  <c:v>3.3417000000026276</c:v>
                </c:pt>
                <c:pt idx="39418">
                  <c:v>3.3418000000026278</c:v>
                </c:pt>
                <c:pt idx="39419">
                  <c:v>3.341900000002628</c:v>
                </c:pt>
                <c:pt idx="39420">
                  <c:v>3.3420000000026282</c:v>
                </c:pt>
                <c:pt idx="39421">
                  <c:v>3.3421000000026284</c:v>
                </c:pt>
                <c:pt idx="39422">
                  <c:v>3.3422000000026286</c:v>
                </c:pt>
                <c:pt idx="39423">
                  <c:v>3.3423000000026288</c:v>
                </c:pt>
                <c:pt idx="39424">
                  <c:v>3.342400000002629</c:v>
                </c:pt>
                <c:pt idx="39425">
                  <c:v>3.3425000000026293</c:v>
                </c:pt>
                <c:pt idx="39426">
                  <c:v>3.3426000000026295</c:v>
                </c:pt>
                <c:pt idx="39427">
                  <c:v>3.3427000000026297</c:v>
                </c:pt>
                <c:pt idx="39428">
                  <c:v>3.3428000000026299</c:v>
                </c:pt>
                <c:pt idx="39429">
                  <c:v>3.3429000000026301</c:v>
                </c:pt>
                <c:pt idx="39430">
                  <c:v>3.3430000000026303</c:v>
                </c:pt>
                <c:pt idx="39431">
                  <c:v>3.3431000000026305</c:v>
                </c:pt>
                <c:pt idx="39432">
                  <c:v>3.3432000000026307</c:v>
                </c:pt>
                <c:pt idx="39433">
                  <c:v>3.3433000000026309</c:v>
                </c:pt>
                <c:pt idx="39434">
                  <c:v>3.3434000000026312</c:v>
                </c:pt>
                <c:pt idx="39435">
                  <c:v>3.3435000000026314</c:v>
                </c:pt>
                <c:pt idx="39436">
                  <c:v>3.3436000000026316</c:v>
                </c:pt>
                <c:pt idx="39437">
                  <c:v>3.3437000000026318</c:v>
                </c:pt>
                <c:pt idx="39438">
                  <c:v>3.343800000002632</c:v>
                </c:pt>
                <c:pt idx="39439">
                  <c:v>3.3439000000026322</c:v>
                </c:pt>
                <c:pt idx="39440">
                  <c:v>3.3440000000026324</c:v>
                </c:pt>
                <c:pt idx="39441">
                  <c:v>3.3441000000026326</c:v>
                </c:pt>
                <c:pt idx="39442">
                  <c:v>3.3442000000026328</c:v>
                </c:pt>
                <c:pt idx="39443">
                  <c:v>3.3443000000026331</c:v>
                </c:pt>
                <c:pt idx="39444">
                  <c:v>3.3444000000026333</c:v>
                </c:pt>
                <c:pt idx="39445">
                  <c:v>3.3445000000026335</c:v>
                </c:pt>
                <c:pt idx="39446">
                  <c:v>3.3446000000026337</c:v>
                </c:pt>
                <c:pt idx="39447">
                  <c:v>3.3447000000026339</c:v>
                </c:pt>
                <c:pt idx="39448">
                  <c:v>3.3448000000026341</c:v>
                </c:pt>
                <c:pt idx="39449">
                  <c:v>3.3449000000026343</c:v>
                </c:pt>
                <c:pt idx="39450">
                  <c:v>3.3450000000026345</c:v>
                </c:pt>
                <c:pt idx="39451">
                  <c:v>3.3451000000026347</c:v>
                </c:pt>
                <c:pt idx="39452">
                  <c:v>3.345200000002635</c:v>
                </c:pt>
                <c:pt idx="39453">
                  <c:v>3.3453000000026352</c:v>
                </c:pt>
                <c:pt idx="39454">
                  <c:v>3.3454000000026354</c:v>
                </c:pt>
                <c:pt idx="39455">
                  <c:v>3.3455000000026356</c:v>
                </c:pt>
                <c:pt idx="39456">
                  <c:v>3.3456000000026358</c:v>
                </c:pt>
                <c:pt idx="39457">
                  <c:v>3.345700000002636</c:v>
                </c:pt>
                <c:pt idx="39458">
                  <c:v>3.3458000000026362</c:v>
                </c:pt>
                <c:pt idx="39459">
                  <c:v>3.3459000000026364</c:v>
                </c:pt>
                <c:pt idx="39460">
                  <c:v>3.3460000000026366</c:v>
                </c:pt>
                <c:pt idx="39461">
                  <c:v>3.3461000000026369</c:v>
                </c:pt>
                <c:pt idx="39462">
                  <c:v>3.3462000000026371</c:v>
                </c:pt>
                <c:pt idx="39463">
                  <c:v>3.3463000000026373</c:v>
                </c:pt>
                <c:pt idx="39464">
                  <c:v>3.3464000000026375</c:v>
                </c:pt>
                <c:pt idx="39465">
                  <c:v>3.3465000000026377</c:v>
                </c:pt>
                <c:pt idx="39466">
                  <c:v>3.3466000000026379</c:v>
                </c:pt>
                <c:pt idx="39467">
                  <c:v>3.3467000000026381</c:v>
                </c:pt>
                <c:pt idx="39468">
                  <c:v>3.3468000000026383</c:v>
                </c:pt>
                <c:pt idx="39469">
                  <c:v>3.3469000000026385</c:v>
                </c:pt>
                <c:pt idx="39470">
                  <c:v>3.3470000000026388</c:v>
                </c:pt>
                <c:pt idx="39471">
                  <c:v>3.347100000002639</c:v>
                </c:pt>
                <c:pt idx="39472">
                  <c:v>3.3472000000026392</c:v>
                </c:pt>
                <c:pt idx="39473">
                  <c:v>3.3473000000026394</c:v>
                </c:pt>
                <c:pt idx="39474">
                  <c:v>3.3474000000026396</c:v>
                </c:pt>
                <c:pt idx="39475">
                  <c:v>3.3475000000026398</c:v>
                </c:pt>
                <c:pt idx="39476">
                  <c:v>3.34760000000264</c:v>
                </c:pt>
                <c:pt idx="39477">
                  <c:v>3.3477000000026402</c:v>
                </c:pt>
                <c:pt idx="39478">
                  <c:v>3.3478000000026404</c:v>
                </c:pt>
                <c:pt idx="39479">
                  <c:v>3.3479000000026407</c:v>
                </c:pt>
                <c:pt idx="39480">
                  <c:v>3.3480000000026409</c:v>
                </c:pt>
                <c:pt idx="39481">
                  <c:v>3.3481000000026411</c:v>
                </c:pt>
                <c:pt idx="39482">
                  <c:v>3.3482000000026413</c:v>
                </c:pt>
                <c:pt idx="39483">
                  <c:v>3.3483000000026415</c:v>
                </c:pt>
                <c:pt idx="39484">
                  <c:v>3.3484000000026417</c:v>
                </c:pt>
                <c:pt idx="39485">
                  <c:v>3.3485000000026419</c:v>
                </c:pt>
                <c:pt idx="39486">
                  <c:v>3.3486000000026421</c:v>
                </c:pt>
                <c:pt idx="39487">
                  <c:v>3.3487000000026423</c:v>
                </c:pt>
                <c:pt idx="39488">
                  <c:v>3.3488000000026426</c:v>
                </c:pt>
                <c:pt idx="39489">
                  <c:v>3.3489000000026428</c:v>
                </c:pt>
                <c:pt idx="39490">
                  <c:v>3.349000000002643</c:v>
                </c:pt>
                <c:pt idx="39491">
                  <c:v>3.3491000000026432</c:v>
                </c:pt>
                <c:pt idx="39492">
                  <c:v>3.3492000000026434</c:v>
                </c:pt>
                <c:pt idx="39493">
                  <c:v>3.3493000000026436</c:v>
                </c:pt>
                <c:pt idx="39494">
                  <c:v>3.3494000000026438</c:v>
                </c:pt>
                <c:pt idx="39495">
                  <c:v>3.349500000002644</c:v>
                </c:pt>
                <c:pt idx="39496">
                  <c:v>3.3496000000026442</c:v>
                </c:pt>
                <c:pt idx="39497">
                  <c:v>3.3497000000026445</c:v>
                </c:pt>
                <c:pt idx="39498">
                  <c:v>3.3498000000026447</c:v>
                </c:pt>
                <c:pt idx="39499">
                  <c:v>3.3499000000026449</c:v>
                </c:pt>
                <c:pt idx="39500">
                  <c:v>3.3500000000026451</c:v>
                </c:pt>
                <c:pt idx="39501">
                  <c:v>3.3501000000026453</c:v>
                </c:pt>
                <c:pt idx="39502">
                  <c:v>3.3502000000026455</c:v>
                </c:pt>
                <c:pt idx="39503">
                  <c:v>3.3503000000026457</c:v>
                </c:pt>
                <c:pt idx="39504">
                  <c:v>3.3504000000026459</c:v>
                </c:pt>
                <c:pt idx="39505">
                  <c:v>3.3505000000026461</c:v>
                </c:pt>
                <c:pt idx="39506">
                  <c:v>3.3506000000026464</c:v>
                </c:pt>
                <c:pt idx="39507">
                  <c:v>3.3507000000026466</c:v>
                </c:pt>
                <c:pt idx="39508">
                  <c:v>3.3508000000026468</c:v>
                </c:pt>
                <c:pt idx="39509">
                  <c:v>3.350900000002647</c:v>
                </c:pt>
                <c:pt idx="39510">
                  <c:v>3.3510000000026472</c:v>
                </c:pt>
                <c:pt idx="39511">
                  <c:v>3.3511000000026474</c:v>
                </c:pt>
                <c:pt idx="39512">
                  <c:v>3.3512000000026476</c:v>
                </c:pt>
                <c:pt idx="39513">
                  <c:v>3.3513000000026478</c:v>
                </c:pt>
                <c:pt idx="39514">
                  <c:v>3.351400000002648</c:v>
                </c:pt>
                <c:pt idx="39515">
                  <c:v>3.3515000000026482</c:v>
                </c:pt>
                <c:pt idx="39516">
                  <c:v>3.3516000000026485</c:v>
                </c:pt>
                <c:pt idx="39517">
                  <c:v>3.3517000000026487</c:v>
                </c:pt>
                <c:pt idx="39518">
                  <c:v>3.3518000000026489</c:v>
                </c:pt>
                <c:pt idx="39519">
                  <c:v>3.3519000000026491</c:v>
                </c:pt>
                <c:pt idx="39520">
                  <c:v>3.3520000000026493</c:v>
                </c:pt>
                <c:pt idx="39521">
                  <c:v>3.3521000000026495</c:v>
                </c:pt>
                <c:pt idx="39522">
                  <c:v>3.3522000000026497</c:v>
                </c:pt>
                <c:pt idx="39523">
                  <c:v>3.3523000000026499</c:v>
                </c:pt>
                <c:pt idx="39524">
                  <c:v>3.3524000000026501</c:v>
                </c:pt>
                <c:pt idx="39525">
                  <c:v>3.3525000000026504</c:v>
                </c:pt>
                <c:pt idx="39526">
                  <c:v>3.3526000000026506</c:v>
                </c:pt>
                <c:pt idx="39527">
                  <c:v>3.3527000000026508</c:v>
                </c:pt>
                <c:pt idx="39528">
                  <c:v>3.352800000002651</c:v>
                </c:pt>
                <c:pt idx="39529">
                  <c:v>3.3529000000026512</c:v>
                </c:pt>
                <c:pt idx="39530">
                  <c:v>3.3530000000026514</c:v>
                </c:pt>
                <c:pt idx="39531">
                  <c:v>3.3531000000026516</c:v>
                </c:pt>
                <c:pt idx="39532">
                  <c:v>3.3532000000026518</c:v>
                </c:pt>
                <c:pt idx="39533">
                  <c:v>3.353300000002652</c:v>
                </c:pt>
                <c:pt idx="39534">
                  <c:v>3.3534000000026523</c:v>
                </c:pt>
                <c:pt idx="39535">
                  <c:v>3.3535000000026525</c:v>
                </c:pt>
                <c:pt idx="39536">
                  <c:v>3.3536000000026527</c:v>
                </c:pt>
                <c:pt idx="39537">
                  <c:v>3.3537000000026529</c:v>
                </c:pt>
                <c:pt idx="39538">
                  <c:v>3.3538000000026531</c:v>
                </c:pt>
                <c:pt idx="39539">
                  <c:v>3.3539000000026533</c:v>
                </c:pt>
                <c:pt idx="39540">
                  <c:v>3.3540000000026535</c:v>
                </c:pt>
                <c:pt idx="39541">
                  <c:v>3.3541000000026537</c:v>
                </c:pt>
                <c:pt idx="39542">
                  <c:v>3.3542000000026539</c:v>
                </c:pt>
                <c:pt idx="39543">
                  <c:v>3.3543000000026542</c:v>
                </c:pt>
                <c:pt idx="39544">
                  <c:v>3.3544000000026544</c:v>
                </c:pt>
                <c:pt idx="39545">
                  <c:v>3.3545000000026546</c:v>
                </c:pt>
                <c:pt idx="39546">
                  <c:v>3.3546000000026548</c:v>
                </c:pt>
                <c:pt idx="39547">
                  <c:v>3.354700000002655</c:v>
                </c:pt>
                <c:pt idx="39548">
                  <c:v>3.3548000000026552</c:v>
                </c:pt>
                <c:pt idx="39549">
                  <c:v>3.3549000000026554</c:v>
                </c:pt>
                <c:pt idx="39550">
                  <c:v>3.3550000000026556</c:v>
                </c:pt>
                <c:pt idx="39551">
                  <c:v>3.3551000000026558</c:v>
                </c:pt>
                <c:pt idx="39552">
                  <c:v>3.3552000000026561</c:v>
                </c:pt>
                <c:pt idx="39553">
                  <c:v>3.3553000000026563</c:v>
                </c:pt>
                <c:pt idx="39554">
                  <c:v>3.3554000000026565</c:v>
                </c:pt>
                <c:pt idx="39555">
                  <c:v>3.3555000000026567</c:v>
                </c:pt>
                <c:pt idx="39556">
                  <c:v>3.3556000000026569</c:v>
                </c:pt>
                <c:pt idx="39557">
                  <c:v>3.3557000000026571</c:v>
                </c:pt>
                <c:pt idx="39558">
                  <c:v>3.3558000000026573</c:v>
                </c:pt>
                <c:pt idx="39559">
                  <c:v>3.3559000000026575</c:v>
                </c:pt>
                <c:pt idx="39560">
                  <c:v>3.3560000000026577</c:v>
                </c:pt>
                <c:pt idx="39561">
                  <c:v>3.356100000002658</c:v>
                </c:pt>
                <c:pt idx="39562">
                  <c:v>3.3562000000026582</c:v>
                </c:pt>
                <c:pt idx="39563">
                  <c:v>3.3563000000026584</c:v>
                </c:pt>
                <c:pt idx="39564">
                  <c:v>3.3564000000026586</c:v>
                </c:pt>
                <c:pt idx="39565">
                  <c:v>3.3565000000026588</c:v>
                </c:pt>
                <c:pt idx="39566">
                  <c:v>3.356600000002659</c:v>
                </c:pt>
                <c:pt idx="39567">
                  <c:v>3.3567000000026592</c:v>
                </c:pt>
                <c:pt idx="39568">
                  <c:v>3.3568000000026594</c:v>
                </c:pt>
                <c:pt idx="39569">
                  <c:v>3.3569000000026596</c:v>
                </c:pt>
                <c:pt idx="39570">
                  <c:v>3.3570000000026599</c:v>
                </c:pt>
                <c:pt idx="39571">
                  <c:v>3.3571000000026601</c:v>
                </c:pt>
                <c:pt idx="39572">
                  <c:v>3.3572000000026603</c:v>
                </c:pt>
                <c:pt idx="39573">
                  <c:v>3.3573000000026605</c:v>
                </c:pt>
                <c:pt idx="39574">
                  <c:v>3.3574000000026607</c:v>
                </c:pt>
                <c:pt idx="39575">
                  <c:v>3.3575000000026609</c:v>
                </c:pt>
                <c:pt idx="39576">
                  <c:v>3.3576000000026611</c:v>
                </c:pt>
                <c:pt idx="39577">
                  <c:v>3.3577000000026613</c:v>
                </c:pt>
                <c:pt idx="39578">
                  <c:v>3.3578000000026615</c:v>
                </c:pt>
                <c:pt idx="39579">
                  <c:v>3.3579000000026618</c:v>
                </c:pt>
                <c:pt idx="39580">
                  <c:v>3.358000000002662</c:v>
                </c:pt>
                <c:pt idx="39581">
                  <c:v>3.3581000000026622</c:v>
                </c:pt>
                <c:pt idx="39582">
                  <c:v>3.3582000000026624</c:v>
                </c:pt>
                <c:pt idx="39583">
                  <c:v>3.3583000000026626</c:v>
                </c:pt>
                <c:pt idx="39584">
                  <c:v>3.3584000000026628</c:v>
                </c:pt>
                <c:pt idx="39585">
                  <c:v>3.358500000002663</c:v>
                </c:pt>
                <c:pt idx="39586">
                  <c:v>3.3586000000026632</c:v>
                </c:pt>
                <c:pt idx="39587">
                  <c:v>3.3587000000026634</c:v>
                </c:pt>
                <c:pt idx="39588">
                  <c:v>3.3588000000026637</c:v>
                </c:pt>
                <c:pt idx="39589">
                  <c:v>3.3589000000026639</c:v>
                </c:pt>
                <c:pt idx="39590">
                  <c:v>3.3590000000026641</c:v>
                </c:pt>
                <c:pt idx="39591">
                  <c:v>3.3591000000026643</c:v>
                </c:pt>
                <c:pt idx="39592">
                  <c:v>3.3592000000026645</c:v>
                </c:pt>
                <c:pt idx="39593">
                  <c:v>3.3593000000026647</c:v>
                </c:pt>
                <c:pt idx="39594">
                  <c:v>3.3594000000026649</c:v>
                </c:pt>
                <c:pt idx="39595">
                  <c:v>3.3595000000026651</c:v>
                </c:pt>
                <c:pt idx="39596">
                  <c:v>3.3596000000026653</c:v>
                </c:pt>
                <c:pt idx="39597">
                  <c:v>3.3597000000026656</c:v>
                </c:pt>
                <c:pt idx="39598">
                  <c:v>3.3598000000026658</c:v>
                </c:pt>
                <c:pt idx="39599">
                  <c:v>3.359900000002666</c:v>
                </c:pt>
                <c:pt idx="39600">
                  <c:v>3.3600000000026662</c:v>
                </c:pt>
                <c:pt idx="39601">
                  <c:v>3.3601000000026664</c:v>
                </c:pt>
                <c:pt idx="39602">
                  <c:v>3.3602000000026666</c:v>
                </c:pt>
                <c:pt idx="39603">
                  <c:v>3.3603000000026668</c:v>
                </c:pt>
                <c:pt idx="39604">
                  <c:v>3.360400000002667</c:v>
                </c:pt>
                <c:pt idx="39605">
                  <c:v>3.3605000000026672</c:v>
                </c:pt>
                <c:pt idx="39606">
                  <c:v>3.3606000000026675</c:v>
                </c:pt>
                <c:pt idx="39607">
                  <c:v>3.3607000000026677</c:v>
                </c:pt>
                <c:pt idx="39608">
                  <c:v>3.3608000000026679</c:v>
                </c:pt>
                <c:pt idx="39609">
                  <c:v>3.3609000000026681</c:v>
                </c:pt>
                <c:pt idx="39610">
                  <c:v>3.3610000000026683</c:v>
                </c:pt>
                <c:pt idx="39611">
                  <c:v>3.3611000000026685</c:v>
                </c:pt>
                <c:pt idx="39612">
                  <c:v>3.3612000000026687</c:v>
                </c:pt>
                <c:pt idx="39613">
                  <c:v>3.3613000000026689</c:v>
                </c:pt>
                <c:pt idx="39614">
                  <c:v>3.3614000000026691</c:v>
                </c:pt>
                <c:pt idx="39615">
                  <c:v>3.3615000000026694</c:v>
                </c:pt>
                <c:pt idx="39616">
                  <c:v>3.3616000000026696</c:v>
                </c:pt>
                <c:pt idx="39617">
                  <c:v>3.3617000000026698</c:v>
                </c:pt>
                <c:pt idx="39618">
                  <c:v>3.36180000000267</c:v>
                </c:pt>
                <c:pt idx="39619">
                  <c:v>3.3619000000026702</c:v>
                </c:pt>
                <c:pt idx="39620">
                  <c:v>3.3620000000026704</c:v>
                </c:pt>
                <c:pt idx="39621">
                  <c:v>3.3621000000026706</c:v>
                </c:pt>
                <c:pt idx="39622">
                  <c:v>3.3622000000026708</c:v>
                </c:pt>
                <c:pt idx="39623">
                  <c:v>3.362300000002671</c:v>
                </c:pt>
                <c:pt idx="39624">
                  <c:v>3.3624000000026713</c:v>
                </c:pt>
                <c:pt idx="39625">
                  <c:v>3.3625000000026715</c:v>
                </c:pt>
                <c:pt idx="39626">
                  <c:v>3.3626000000026717</c:v>
                </c:pt>
                <c:pt idx="39627">
                  <c:v>3.3627000000026719</c:v>
                </c:pt>
                <c:pt idx="39628">
                  <c:v>3.3628000000026721</c:v>
                </c:pt>
                <c:pt idx="39629">
                  <c:v>3.3629000000026723</c:v>
                </c:pt>
                <c:pt idx="39630">
                  <c:v>3.3630000000026725</c:v>
                </c:pt>
                <c:pt idx="39631">
                  <c:v>3.3631000000026727</c:v>
                </c:pt>
                <c:pt idx="39632">
                  <c:v>3.3632000000026729</c:v>
                </c:pt>
                <c:pt idx="39633">
                  <c:v>3.3633000000026732</c:v>
                </c:pt>
                <c:pt idx="39634">
                  <c:v>3.3634000000026734</c:v>
                </c:pt>
                <c:pt idx="39635">
                  <c:v>3.3635000000026736</c:v>
                </c:pt>
                <c:pt idx="39636">
                  <c:v>3.3636000000026738</c:v>
                </c:pt>
                <c:pt idx="39637">
                  <c:v>3.363700000002674</c:v>
                </c:pt>
                <c:pt idx="39638">
                  <c:v>3.3638000000026742</c:v>
                </c:pt>
                <c:pt idx="39639">
                  <c:v>3.3639000000026744</c:v>
                </c:pt>
                <c:pt idx="39640">
                  <c:v>3.3640000000026746</c:v>
                </c:pt>
                <c:pt idx="39641">
                  <c:v>3.3641000000026748</c:v>
                </c:pt>
                <c:pt idx="39642">
                  <c:v>3.3642000000026751</c:v>
                </c:pt>
                <c:pt idx="39643">
                  <c:v>3.3643000000026753</c:v>
                </c:pt>
                <c:pt idx="39644">
                  <c:v>3.3644000000026755</c:v>
                </c:pt>
                <c:pt idx="39645">
                  <c:v>3.3645000000026757</c:v>
                </c:pt>
                <c:pt idx="39646">
                  <c:v>3.3646000000026759</c:v>
                </c:pt>
                <c:pt idx="39647">
                  <c:v>3.3647000000026761</c:v>
                </c:pt>
                <c:pt idx="39648">
                  <c:v>3.3648000000026763</c:v>
                </c:pt>
                <c:pt idx="39649">
                  <c:v>3.3649000000026765</c:v>
                </c:pt>
                <c:pt idx="39650">
                  <c:v>3.3650000000026767</c:v>
                </c:pt>
                <c:pt idx="39651">
                  <c:v>3.3651000000026769</c:v>
                </c:pt>
                <c:pt idx="39652">
                  <c:v>3.3652000000026772</c:v>
                </c:pt>
                <c:pt idx="39653">
                  <c:v>3.3653000000026774</c:v>
                </c:pt>
                <c:pt idx="39654">
                  <c:v>3.3654000000026776</c:v>
                </c:pt>
                <c:pt idx="39655">
                  <c:v>3.3655000000026778</c:v>
                </c:pt>
                <c:pt idx="39656">
                  <c:v>3.365600000002678</c:v>
                </c:pt>
                <c:pt idx="39657">
                  <c:v>3.3657000000026782</c:v>
                </c:pt>
                <c:pt idx="39658">
                  <c:v>3.3658000000026784</c:v>
                </c:pt>
                <c:pt idx="39659">
                  <c:v>3.3659000000026786</c:v>
                </c:pt>
                <c:pt idx="39660">
                  <c:v>3.3660000000026788</c:v>
                </c:pt>
                <c:pt idx="39661">
                  <c:v>3.3661000000026791</c:v>
                </c:pt>
                <c:pt idx="39662">
                  <c:v>3.3662000000026793</c:v>
                </c:pt>
                <c:pt idx="39663">
                  <c:v>3.3663000000026795</c:v>
                </c:pt>
                <c:pt idx="39664">
                  <c:v>3.3664000000026797</c:v>
                </c:pt>
                <c:pt idx="39665">
                  <c:v>3.3665000000026799</c:v>
                </c:pt>
                <c:pt idx="39666">
                  <c:v>3.3666000000026801</c:v>
                </c:pt>
                <c:pt idx="39667">
                  <c:v>3.3667000000026803</c:v>
                </c:pt>
                <c:pt idx="39668">
                  <c:v>3.3668000000026805</c:v>
                </c:pt>
                <c:pt idx="39669">
                  <c:v>3.3669000000026807</c:v>
                </c:pt>
                <c:pt idx="39670">
                  <c:v>3.367000000002681</c:v>
                </c:pt>
                <c:pt idx="39671">
                  <c:v>3.3671000000026812</c:v>
                </c:pt>
                <c:pt idx="39672">
                  <c:v>3.3672000000026814</c:v>
                </c:pt>
                <c:pt idx="39673">
                  <c:v>3.3673000000026816</c:v>
                </c:pt>
                <c:pt idx="39674">
                  <c:v>3.3674000000026818</c:v>
                </c:pt>
                <c:pt idx="39675">
                  <c:v>3.367500000002682</c:v>
                </c:pt>
                <c:pt idx="39676">
                  <c:v>3.3676000000026822</c:v>
                </c:pt>
                <c:pt idx="39677">
                  <c:v>3.3677000000026824</c:v>
                </c:pt>
                <c:pt idx="39678">
                  <c:v>3.3678000000026826</c:v>
                </c:pt>
                <c:pt idx="39679">
                  <c:v>3.3679000000026829</c:v>
                </c:pt>
                <c:pt idx="39680">
                  <c:v>3.3680000000026831</c:v>
                </c:pt>
                <c:pt idx="39681">
                  <c:v>3.3681000000026833</c:v>
                </c:pt>
                <c:pt idx="39682">
                  <c:v>3.3682000000026835</c:v>
                </c:pt>
                <c:pt idx="39683">
                  <c:v>3.3683000000026837</c:v>
                </c:pt>
                <c:pt idx="39684">
                  <c:v>3.3684000000026839</c:v>
                </c:pt>
                <c:pt idx="39685">
                  <c:v>3.3685000000026841</c:v>
                </c:pt>
                <c:pt idx="39686">
                  <c:v>3.3686000000026843</c:v>
                </c:pt>
                <c:pt idx="39687">
                  <c:v>3.3687000000026845</c:v>
                </c:pt>
                <c:pt idx="39688">
                  <c:v>3.3688000000026848</c:v>
                </c:pt>
                <c:pt idx="39689">
                  <c:v>3.368900000002685</c:v>
                </c:pt>
                <c:pt idx="39690">
                  <c:v>3.3690000000026852</c:v>
                </c:pt>
                <c:pt idx="39691">
                  <c:v>3.3691000000026854</c:v>
                </c:pt>
                <c:pt idx="39692">
                  <c:v>3.3692000000026856</c:v>
                </c:pt>
                <c:pt idx="39693">
                  <c:v>3.3693000000026858</c:v>
                </c:pt>
                <c:pt idx="39694">
                  <c:v>3.369400000002686</c:v>
                </c:pt>
                <c:pt idx="39695">
                  <c:v>3.3695000000026862</c:v>
                </c:pt>
                <c:pt idx="39696">
                  <c:v>3.3696000000026864</c:v>
                </c:pt>
                <c:pt idx="39697">
                  <c:v>3.3697000000026867</c:v>
                </c:pt>
                <c:pt idx="39698">
                  <c:v>3.3698000000026869</c:v>
                </c:pt>
                <c:pt idx="39699">
                  <c:v>3.3699000000026871</c:v>
                </c:pt>
                <c:pt idx="39700">
                  <c:v>3.3700000000026873</c:v>
                </c:pt>
                <c:pt idx="39701">
                  <c:v>3.3701000000026875</c:v>
                </c:pt>
                <c:pt idx="39702">
                  <c:v>3.3702000000026877</c:v>
                </c:pt>
                <c:pt idx="39703">
                  <c:v>3.3703000000026879</c:v>
                </c:pt>
                <c:pt idx="39704">
                  <c:v>3.3704000000026881</c:v>
                </c:pt>
                <c:pt idx="39705">
                  <c:v>3.3705000000026883</c:v>
                </c:pt>
                <c:pt idx="39706">
                  <c:v>3.3706000000026886</c:v>
                </c:pt>
                <c:pt idx="39707">
                  <c:v>3.3707000000026888</c:v>
                </c:pt>
                <c:pt idx="39708">
                  <c:v>3.370800000002689</c:v>
                </c:pt>
                <c:pt idx="39709">
                  <c:v>3.3709000000026892</c:v>
                </c:pt>
                <c:pt idx="39710">
                  <c:v>3.3710000000026894</c:v>
                </c:pt>
                <c:pt idx="39711">
                  <c:v>3.3711000000026896</c:v>
                </c:pt>
                <c:pt idx="39712">
                  <c:v>3.3712000000026898</c:v>
                </c:pt>
                <c:pt idx="39713">
                  <c:v>3.37130000000269</c:v>
                </c:pt>
                <c:pt idx="39714">
                  <c:v>3.3714000000026902</c:v>
                </c:pt>
                <c:pt idx="39715">
                  <c:v>3.3715000000026905</c:v>
                </c:pt>
                <c:pt idx="39716">
                  <c:v>3.3716000000026907</c:v>
                </c:pt>
                <c:pt idx="39717">
                  <c:v>3.3717000000026909</c:v>
                </c:pt>
                <c:pt idx="39718">
                  <c:v>3.3718000000026911</c:v>
                </c:pt>
                <c:pt idx="39719">
                  <c:v>3.3719000000026913</c:v>
                </c:pt>
                <c:pt idx="39720">
                  <c:v>3.3720000000026915</c:v>
                </c:pt>
                <c:pt idx="39721">
                  <c:v>3.3721000000026917</c:v>
                </c:pt>
                <c:pt idx="39722">
                  <c:v>3.3722000000026919</c:v>
                </c:pt>
                <c:pt idx="39723">
                  <c:v>3.3723000000026921</c:v>
                </c:pt>
                <c:pt idx="39724">
                  <c:v>3.3724000000026924</c:v>
                </c:pt>
                <c:pt idx="39725">
                  <c:v>3.3725000000026926</c:v>
                </c:pt>
                <c:pt idx="39726">
                  <c:v>3.3726000000026928</c:v>
                </c:pt>
                <c:pt idx="39727">
                  <c:v>3.372700000002693</c:v>
                </c:pt>
                <c:pt idx="39728">
                  <c:v>3.3728000000026932</c:v>
                </c:pt>
                <c:pt idx="39729">
                  <c:v>3.3729000000026934</c:v>
                </c:pt>
                <c:pt idx="39730">
                  <c:v>3.3730000000026936</c:v>
                </c:pt>
                <c:pt idx="39731">
                  <c:v>3.3731000000026938</c:v>
                </c:pt>
                <c:pt idx="39732">
                  <c:v>3.373200000002694</c:v>
                </c:pt>
                <c:pt idx="39733">
                  <c:v>3.3733000000026943</c:v>
                </c:pt>
                <c:pt idx="39734">
                  <c:v>3.3734000000026945</c:v>
                </c:pt>
                <c:pt idx="39735">
                  <c:v>3.3735000000026947</c:v>
                </c:pt>
                <c:pt idx="39736">
                  <c:v>3.3736000000026949</c:v>
                </c:pt>
                <c:pt idx="39737">
                  <c:v>3.3737000000026951</c:v>
                </c:pt>
                <c:pt idx="39738">
                  <c:v>3.3738000000026953</c:v>
                </c:pt>
                <c:pt idx="39739">
                  <c:v>3.3739000000026955</c:v>
                </c:pt>
                <c:pt idx="39740">
                  <c:v>3.3740000000026957</c:v>
                </c:pt>
                <c:pt idx="39741">
                  <c:v>3.3741000000026959</c:v>
                </c:pt>
                <c:pt idx="39742">
                  <c:v>3.3742000000026962</c:v>
                </c:pt>
                <c:pt idx="39743">
                  <c:v>3.3743000000026964</c:v>
                </c:pt>
                <c:pt idx="39744">
                  <c:v>3.3744000000026966</c:v>
                </c:pt>
                <c:pt idx="39745">
                  <c:v>3.3745000000026968</c:v>
                </c:pt>
                <c:pt idx="39746">
                  <c:v>3.374600000002697</c:v>
                </c:pt>
                <c:pt idx="39747">
                  <c:v>3.3747000000026972</c:v>
                </c:pt>
                <c:pt idx="39748">
                  <c:v>3.3748000000026974</c:v>
                </c:pt>
                <c:pt idx="39749">
                  <c:v>3.3749000000026976</c:v>
                </c:pt>
                <c:pt idx="39750">
                  <c:v>3.3750000000026978</c:v>
                </c:pt>
                <c:pt idx="39751">
                  <c:v>3.3751000000026981</c:v>
                </c:pt>
                <c:pt idx="39752">
                  <c:v>3.3752000000026983</c:v>
                </c:pt>
                <c:pt idx="39753">
                  <c:v>3.3753000000026985</c:v>
                </c:pt>
                <c:pt idx="39754">
                  <c:v>3.3754000000026987</c:v>
                </c:pt>
                <c:pt idx="39755">
                  <c:v>3.3755000000026989</c:v>
                </c:pt>
                <c:pt idx="39756">
                  <c:v>3.3756000000026991</c:v>
                </c:pt>
                <c:pt idx="39757">
                  <c:v>3.3757000000026993</c:v>
                </c:pt>
                <c:pt idx="39758">
                  <c:v>3.3758000000026995</c:v>
                </c:pt>
                <c:pt idx="39759">
                  <c:v>3.3759000000026997</c:v>
                </c:pt>
                <c:pt idx="39760">
                  <c:v>3.3760000000027</c:v>
                </c:pt>
                <c:pt idx="39761">
                  <c:v>3.3761000000027002</c:v>
                </c:pt>
                <c:pt idx="39762">
                  <c:v>3.3762000000027004</c:v>
                </c:pt>
                <c:pt idx="39763">
                  <c:v>3.3763000000027006</c:v>
                </c:pt>
                <c:pt idx="39764">
                  <c:v>3.3764000000027008</c:v>
                </c:pt>
                <c:pt idx="39765">
                  <c:v>3.376500000002701</c:v>
                </c:pt>
                <c:pt idx="39766">
                  <c:v>3.3766000000027012</c:v>
                </c:pt>
                <c:pt idx="39767">
                  <c:v>3.3767000000027014</c:v>
                </c:pt>
                <c:pt idx="39768">
                  <c:v>3.3768000000027016</c:v>
                </c:pt>
                <c:pt idx="39769">
                  <c:v>3.3769000000027019</c:v>
                </c:pt>
                <c:pt idx="39770">
                  <c:v>3.3770000000027021</c:v>
                </c:pt>
                <c:pt idx="39771">
                  <c:v>3.3771000000027023</c:v>
                </c:pt>
                <c:pt idx="39772">
                  <c:v>3.3772000000027025</c:v>
                </c:pt>
                <c:pt idx="39773">
                  <c:v>3.3773000000027027</c:v>
                </c:pt>
                <c:pt idx="39774">
                  <c:v>3.3774000000027029</c:v>
                </c:pt>
                <c:pt idx="39775">
                  <c:v>3.3775000000027031</c:v>
                </c:pt>
                <c:pt idx="39776">
                  <c:v>3.3776000000027033</c:v>
                </c:pt>
                <c:pt idx="39777">
                  <c:v>3.3777000000027035</c:v>
                </c:pt>
                <c:pt idx="39778">
                  <c:v>3.3778000000027038</c:v>
                </c:pt>
                <c:pt idx="39779">
                  <c:v>3.377900000002704</c:v>
                </c:pt>
                <c:pt idx="39780">
                  <c:v>3.3780000000027042</c:v>
                </c:pt>
                <c:pt idx="39781">
                  <c:v>3.3781000000027044</c:v>
                </c:pt>
                <c:pt idx="39782">
                  <c:v>3.3782000000027046</c:v>
                </c:pt>
                <c:pt idx="39783">
                  <c:v>3.3783000000027048</c:v>
                </c:pt>
                <c:pt idx="39784">
                  <c:v>3.378400000002705</c:v>
                </c:pt>
                <c:pt idx="39785">
                  <c:v>3.3785000000027052</c:v>
                </c:pt>
                <c:pt idx="39786">
                  <c:v>3.3786000000027054</c:v>
                </c:pt>
                <c:pt idx="39787">
                  <c:v>3.3787000000027057</c:v>
                </c:pt>
                <c:pt idx="39788">
                  <c:v>3.3788000000027059</c:v>
                </c:pt>
                <c:pt idx="39789">
                  <c:v>3.3789000000027061</c:v>
                </c:pt>
                <c:pt idx="39790">
                  <c:v>3.3790000000027063</c:v>
                </c:pt>
                <c:pt idx="39791">
                  <c:v>3.3791000000027065</c:v>
                </c:pt>
                <c:pt idx="39792">
                  <c:v>3.3792000000027067</c:v>
                </c:pt>
                <c:pt idx="39793">
                  <c:v>3.3793000000027069</c:v>
                </c:pt>
                <c:pt idx="39794">
                  <c:v>3.3794000000027071</c:v>
                </c:pt>
                <c:pt idx="39795">
                  <c:v>3.3795000000027073</c:v>
                </c:pt>
                <c:pt idx="39796">
                  <c:v>3.3796000000027075</c:v>
                </c:pt>
                <c:pt idx="39797">
                  <c:v>3.3797000000027078</c:v>
                </c:pt>
                <c:pt idx="39798">
                  <c:v>3.379800000002708</c:v>
                </c:pt>
                <c:pt idx="39799">
                  <c:v>3.3799000000027082</c:v>
                </c:pt>
                <c:pt idx="39800">
                  <c:v>3.3800000000027084</c:v>
                </c:pt>
                <c:pt idx="39801">
                  <c:v>3.3801000000027086</c:v>
                </c:pt>
                <c:pt idx="39802">
                  <c:v>3.3802000000027088</c:v>
                </c:pt>
                <c:pt idx="39803">
                  <c:v>3.380300000002709</c:v>
                </c:pt>
                <c:pt idx="39804">
                  <c:v>3.3804000000027092</c:v>
                </c:pt>
                <c:pt idx="39805">
                  <c:v>3.3805000000027094</c:v>
                </c:pt>
                <c:pt idx="39806">
                  <c:v>3.3806000000027097</c:v>
                </c:pt>
                <c:pt idx="39807">
                  <c:v>3.3807000000027099</c:v>
                </c:pt>
                <c:pt idx="39808">
                  <c:v>3.3808000000027101</c:v>
                </c:pt>
                <c:pt idx="39809">
                  <c:v>3.3809000000027103</c:v>
                </c:pt>
                <c:pt idx="39810">
                  <c:v>3.3810000000027105</c:v>
                </c:pt>
                <c:pt idx="39811">
                  <c:v>3.3811000000027107</c:v>
                </c:pt>
                <c:pt idx="39812">
                  <c:v>3.3812000000027109</c:v>
                </c:pt>
                <c:pt idx="39813">
                  <c:v>3.3813000000027111</c:v>
                </c:pt>
                <c:pt idx="39814">
                  <c:v>3.3814000000027113</c:v>
                </c:pt>
                <c:pt idx="39815">
                  <c:v>3.3815000000027116</c:v>
                </c:pt>
                <c:pt idx="39816">
                  <c:v>3.3816000000027118</c:v>
                </c:pt>
                <c:pt idx="39817">
                  <c:v>3.381700000002712</c:v>
                </c:pt>
                <c:pt idx="39818">
                  <c:v>3.3818000000027122</c:v>
                </c:pt>
                <c:pt idx="39819">
                  <c:v>3.3819000000027124</c:v>
                </c:pt>
                <c:pt idx="39820">
                  <c:v>3.3820000000027126</c:v>
                </c:pt>
                <c:pt idx="39821">
                  <c:v>3.3821000000027128</c:v>
                </c:pt>
                <c:pt idx="39822">
                  <c:v>3.382200000002713</c:v>
                </c:pt>
                <c:pt idx="39823">
                  <c:v>3.3823000000027132</c:v>
                </c:pt>
                <c:pt idx="39824">
                  <c:v>3.3824000000027135</c:v>
                </c:pt>
                <c:pt idx="39825">
                  <c:v>3.3825000000027137</c:v>
                </c:pt>
                <c:pt idx="39826">
                  <c:v>3.3826000000027139</c:v>
                </c:pt>
                <c:pt idx="39827">
                  <c:v>3.3827000000027141</c:v>
                </c:pt>
                <c:pt idx="39828">
                  <c:v>3.3828000000027143</c:v>
                </c:pt>
                <c:pt idx="39829">
                  <c:v>3.3829000000027145</c:v>
                </c:pt>
                <c:pt idx="39830">
                  <c:v>3.3830000000027147</c:v>
                </c:pt>
                <c:pt idx="39831">
                  <c:v>3.3831000000027149</c:v>
                </c:pt>
                <c:pt idx="39832">
                  <c:v>3.3832000000027151</c:v>
                </c:pt>
                <c:pt idx="39833">
                  <c:v>3.3833000000027154</c:v>
                </c:pt>
                <c:pt idx="39834">
                  <c:v>3.3834000000027156</c:v>
                </c:pt>
                <c:pt idx="39835">
                  <c:v>3.3835000000027158</c:v>
                </c:pt>
                <c:pt idx="39836">
                  <c:v>3.383600000002716</c:v>
                </c:pt>
                <c:pt idx="39837">
                  <c:v>3.3837000000027162</c:v>
                </c:pt>
                <c:pt idx="39838">
                  <c:v>3.3838000000027164</c:v>
                </c:pt>
                <c:pt idx="39839">
                  <c:v>3.3839000000027166</c:v>
                </c:pt>
                <c:pt idx="39840">
                  <c:v>3.3840000000027168</c:v>
                </c:pt>
                <c:pt idx="39841">
                  <c:v>3.384100000002717</c:v>
                </c:pt>
                <c:pt idx="39842">
                  <c:v>3.3842000000027173</c:v>
                </c:pt>
                <c:pt idx="39843">
                  <c:v>3.3843000000027175</c:v>
                </c:pt>
                <c:pt idx="39844">
                  <c:v>3.3844000000027177</c:v>
                </c:pt>
                <c:pt idx="39845">
                  <c:v>3.3845000000027179</c:v>
                </c:pt>
                <c:pt idx="39846">
                  <c:v>3.3846000000027181</c:v>
                </c:pt>
                <c:pt idx="39847">
                  <c:v>3.3847000000027183</c:v>
                </c:pt>
                <c:pt idx="39848">
                  <c:v>3.3848000000027185</c:v>
                </c:pt>
                <c:pt idx="39849">
                  <c:v>3.3849000000027187</c:v>
                </c:pt>
                <c:pt idx="39850">
                  <c:v>3.3850000000027189</c:v>
                </c:pt>
                <c:pt idx="39851">
                  <c:v>3.3851000000027192</c:v>
                </c:pt>
                <c:pt idx="39852">
                  <c:v>3.3852000000027194</c:v>
                </c:pt>
                <c:pt idx="39853">
                  <c:v>3.3853000000027196</c:v>
                </c:pt>
                <c:pt idx="39854">
                  <c:v>3.3854000000027198</c:v>
                </c:pt>
                <c:pt idx="39855">
                  <c:v>3.38550000000272</c:v>
                </c:pt>
                <c:pt idx="39856">
                  <c:v>3.3856000000027202</c:v>
                </c:pt>
                <c:pt idx="39857">
                  <c:v>3.3857000000027204</c:v>
                </c:pt>
                <c:pt idx="39858">
                  <c:v>3.3858000000027206</c:v>
                </c:pt>
                <c:pt idx="39859">
                  <c:v>3.3859000000027208</c:v>
                </c:pt>
                <c:pt idx="39860">
                  <c:v>3.3860000000027211</c:v>
                </c:pt>
                <c:pt idx="39861">
                  <c:v>3.3861000000027213</c:v>
                </c:pt>
                <c:pt idx="39862">
                  <c:v>3.3862000000027215</c:v>
                </c:pt>
                <c:pt idx="39863">
                  <c:v>3.3863000000027217</c:v>
                </c:pt>
                <c:pt idx="39864">
                  <c:v>3.3864000000027219</c:v>
                </c:pt>
                <c:pt idx="39865">
                  <c:v>3.3865000000027221</c:v>
                </c:pt>
                <c:pt idx="39866">
                  <c:v>3.3866000000027223</c:v>
                </c:pt>
                <c:pt idx="39867">
                  <c:v>3.3867000000027225</c:v>
                </c:pt>
                <c:pt idx="39868">
                  <c:v>3.3868000000027227</c:v>
                </c:pt>
                <c:pt idx="39869">
                  <c:v>3.386900000002723</c:v>
                </c:pt>
                <c:pt idx="39870">
                  <c:v>3.3870000000027232</c:v>
                </c:pt>
                <c:pt idx="39871">
                  <c:v>3.3871000000027234</c:v>
                </c:pt>
                <c:pt idx="39872">
                  <c:v>3.3872000000027236</c:v>
                </c:pt>
                <c:pt idx="39873">
                  <c:v>3.3873000000027238</c:v>
                </c:pt>
                <c:pt idx="39874">
                  <c:v>3.387400000002724</c:v>
                </c:pt>
                <c:pt idx="39875">
                  <c:v>3.3875000000027242</c:v>
                </c:pt>
                <c:pt idx="39876">
                  <c:v>3.3876000000027244</c:v>
                </c:pt>
                <c:pt idx="39877">
                  <c:v>3.3877000000027246</c:v>
                </c:pt>
                <c:pt idx="39878">
                  <c:v>3.3878000000027249</c:v>
                </c:pt>
                <c:pt idx="39879">
                  <c:v>3.3879000000027251</c:v>
                </c:pt>
                <c:pt idx="39880">
                  <c:v>3.3880000000027253</c:v>
                </c:pt>
                <c:pt idx="39881">
                  <c:v>3.3881000000027255</c:v>
                </c:pt>
                <c:pt idx="39882">
                  <c:v>3.3882000000027257</c:v>
                </c:pt>
                <c:pt idx="39883">
                  <c:v>3.3883000000027259</c:v>
                </c:pt>
                <c:pt idx="39884">
                  <c:v>3.3884000000027261</c:v>
                </c:pt>
                <c:pt idx="39885">
                  <c:v>3.3885000000027263</c:v>
                </c:pt>
                <c:pt idx="39886">
                  <c:v>3.3886000000027265</c:v>
                </c:pt>
                <c:pt idx="39887">
                  <c:v>3.3887000000027268</c:v>
                </c:pt>
                <c:pt idx="39888">
                  <c:v>3.388800000002727</c:v>
                </c:pt>
                <c:pt idx="39889">
                  <c:v>3.3889000000027272</c:v>
                </c:pt>
                <c:pt idx="39890">
                  <c:v>3.3890000000027274</c:v>
                </c:pt>
                <c:pt idx="39891">
                  <c:v>3.3891000000027276</c:v>
                </c:pt>
                <c:pt idx="39892">
                  <c:v>3.3892000000027278</c:v>
                </c:pt>
                <c:pt idx="39893">
                  <c:v>3.389300000002728</c:v>
                </c:pt>
                <c:pt idx="39894">
                  <c:v>3.3894000000027282</c:v>
                </c:pt>
                <c:pt idx="39895">
                  <c:v>3.3895000000027284</c:v>
                </c:pt>
                <c:pt idx="39896">
                  <c:v>3.3896000000027287</c:v>
                </c:pt>
                <c:pt idx="39897">
                  <c:v>3.3897000000027289</c:v>
                </c:pt>
                <c:pt idx="39898">
                  <c:v>3.3898000000027291</c:v>
                </c:pt>
                <c:pt idx="39899">
                  <c:v>3.3899000000027293</c:v>
                </c:pt>
                <c:pt idx="39900">
                  <c:v>3.3900000000027295</c:v>
                </c:pt>
                <c:pt idx="39901">
                  <c:v>3.3901000000027297</c:v>
                </c:pt>
                <c:pt idx="39902">
                  <c:v>3.3902000000027299</c:v>
                </c:pt>
                <c:pt idx="39903">
                  <c:v>3.3903000000027301</c:v>
                </c:pt>
                <c:pt idx="39904">
                  <c:v>3.3904000000027303</c:v>
                </c:pt>
                <c:pt idx="39905">
                  <c:v>3.3905000000027306</c:v>
                </c:pt>
                <c:pt idx="39906">
                  <c:v>3.3906000000027308</c:v>
                </c:pt>
                <c:pt idx="39907">
                  <c:v>3.390700000002731</c:v>
                </c:pt>
                <c:pt idx="39908">
                  <c:v>3.3908000000027312</c:v>
                </c:pt>
                <c:pt idx="39909">
                  <c:v>3.3909000000027314</c:v>
                </c:pt>
                <c:pt idx="39910">
                  <c:v>3.3910000000027316</c:v>
                </c:pt>
                <c:pt idx="39911">
                  <c:v>3.3911000000027318</c:v>
                </c:pt>
                <c:pt idx="39912">
                  <c:v>3.391200000002732</c:v>
                </c:pt>
                <c:pt idx="39913">
                  <c:v>3.3913000000027322</c:v>
                </c:pt>
                <c:pt idx="39914">
                  <c:v>3.3914000000027325</c:v>
                </c:pt>
                <c:pt idx="39915">
                  <c:v>3.3915000000027327</c:v>
                </c:pt>
                <c:pt idx="39916">
                  <c:v>3.3916000000027329</c:v>
                </c:pt>
                <c:pt idx="39917">
                  <c:v>3.3917000000027331</c:v>
                </c:pt>
                <c:pt idx="39918">
                  <c:v>3.3918000000027333</c:v>
                </c:pt>
                <c:pt idx="39919">
                  <c:v>3.3919000000027335</c:v>
                </c:pt>
                <c:pt idx="39920">
                  <c:v>3.3920000000027337</c:v>
                </c:pt>
                <c:pt idx="39921">
                  <c:v>3.3921000000027339</c:v>
                </c:pt>
                <c:pt idx="39922">
                  <c:v>3.3922000000027341</c:v>
                </c:pt>
                <c:pt idx="39923">
                  <c:v>3.3923000000027344</c:v>
                </c:pt>
                <c:pt idx="39924">
                  <c:v>3.3924000000027346</c:v>
                </c:pt>
                <c:pt idx="39925">
                  <c:v>3.3925000000027348</c:v>
                </c:pt>
                <c:pt idx="39926">
                  <c:v>3.392600000002735</c:v>
                </c:pt>
                <c:pt idx="39927">
                  <c:v>3.3927000000027352</c:v>
                </c:pt>
                <c:pt idx="39928">
                  <c:v>3.3928000000027354</c:v>
                </c:pt>
                <c:pt idx="39929">
                  <c:v>3.3929000000027356</c:v>
                </c:pt>
                <c:pt idx="39930">
                  <c:v>3.3930000000027358</c:v>
                </c:pt>
                <c:pt idx="39931">
                  <c:v>3.393100000002736</c:v>
                </c:pt>
                <c:pt idx="39932">
                  <c:v>3.3932000000027362</c:v>
                </c:pt>
                <c:pt idx="39933">
                  <c:v>3.3933000000027365</c:v>
                </c:pt>
                <c:pt idx="39934">
                  <c:v>3.3934000000027367</c:v>
                </c:pt>
                <c:pt idx="39935">
                  <c:v>3.3935000000027369</c:v>
                </c:pt>
                <c:pt idx="39936">
                  <c:v>3.3936000000027371</c:v>
                </c:pt>
                <c:pt idx="39937">
                  <c:v>3.3937000000027373</c:v>
                </c:pt>
                <c:pt idx="39938">
                  <c:v>3.3938000000027375</c:v>
                </c:pt>
                <c:pt idx="39939">
                  <c:v>3.3939000000027377</c:v>
                </c:pt>
                <c:pt idx="39940">
                  <c:v>3.3940000000027379</c:v>
                </c:pt>
                <c:pt idx="39941">
                  <c:v>3.3941000000027381</c:v>
                </c:pt>
                <c:pt idx="39942">
                  <c:v>3.3942000000027384</c:v>
                </c:pt>
                <c:pt idx="39943">
                  <c:v>3.3943000000027386</c:v>
                </c:pt>
                <c:pt idx="39944">
                  <c:v>3.3944000000027388</c:v>
                </c:pt>
                <c:pt idx="39945">
                  <c:v>3.394500000002739</c:v>
                </c:pt>
                <c:pt idx="39946">
                  <c:v>3.3946000000027392</c:v>
                </c:pt>
                <c:pt idx="39947">
                  <c:v>3.3947000000027394</c:v>
                </c:pt>
                <c:pt idx="39948">
                  <c:v>3.3948000000027396</c:v>
                </c:pt>
                <c:pt idx="39949">
                  <c:v>3.3949000000027398</c:v>
                </c:pt>
                <c:pt idx="39950">
                  <c:v>3.39500000000274</c:v>
                </c:pt>
                <c:pt idx="39951">
                  <c:v>3.3951000000027403</c:v>
                </c:pt>
                <c:pt idx="39952">
                  <c:v>3.3952000000027405</c:v>
                </c:pt>
                <c:pt idx="39953">
                  <c:v>3.3953000000027407</c:v>
                </c:pt>
                <c:pt idx="39954">
                  <c:v>3.3954000000027409</c:v>
                </c:pt>
                <c:pt idx="39955">
                  <c:v>3.3955000000027411</c:v>
                </c:pt>
                <c:pt idx="39956">
                  <c:v>3.3956000000027413</c:v>
                </c:pt>
                <c:pt idx="39957">
                  <c:v>3.3957000000027415</c:v>
                </c:pt>
                <c:pt idx="39958">
                  <c:v>3.3958000000027417</c:v>
                </c:pt>
                <c:pt idx="39959">
                  <c:v>3.3959000000027419</c:v>
                </c:pt>
                <c:pt idx="39960">
                  <c:v>3.3960000000027422</c:v>
                </c:pt>
                <c:pt idx="39961">
                  <c:v>3.3961000000027424</c:v>
                </c:pt>
                <c:pt idx="39962">
                  <c:v>3.3962000000027426</c:v>
                </c:pt>
                <c:pt idx="39963">
                  <c:v>3.3963000000027428</c:v>
                </c:pt>
                <c:pt idx="39964">
                  <c:v>3.396400000002743</c:v>
                </c:pt>
                <c:pt idx="39965">
                  <c:v>3.3965000000027432</c:v>
                </c:pt>
                <c:pt idx="39966">
                  <c:v>3.3966000000027434</c:v>
                </c:pt>
                <c:pt idx="39967">
                  <c:v>3.3967000000027436</c:v>
                </c:pt>
                <c:pt idx="39968">
                  <c:v>3.3968000000027438</c:v>
                </c:pt>
                <c:pt idx="39969">
                  <c:v>3.3969000000027441</c:v>
                </c:pt>
                <c:pt idx="39970">
                  <c:v>3.3970000000027443</c:v>
                </c:pt>
                <c:pt idx="39971">
                  <c:v>3.3971000000027445</c:v>
                </c:pt>
                <c:pt idx="39972">
                  <c:v>3.3972000000027447</c:v>
                </c:pt>
                <c:pt idx="39973">
                  <c:v>3.3973000000027449</c:v>
                </c:pt>
                <c:pt idx="39974">
                  <c:v>3.3974000000027451</c:v>
                </c:pt>
                <c:pt idx="39975">
                  <c:v>3.3975000000027453</c:v>
                </c:pt>
                <c:pt idx="39976">
                  <c:v>3.3976000000027455</c:v>
                </c:pt>
                <c:pt idx="39977">
                  <c:v>3.3977000000027457</c:v>
                </c:pt>
                <c:pt idx="39978">
                  <c:v>3.397800000002746</c:v>
                </c:pt>
                <c:pt idx="39979">
                  <c:v>3.3979000000027462</c:v>
                </c:pt>
                <c:pt idx="39980">
                  <c:v>3.3980000000027464</c:v>
                </c:pt>
                <c:pt idx="39981">
                  <c:v>3.3981000000027466</c:v>
                </c:pt>
                <c:pt idx="39982">
                  <c:v>3.3982000000027468</c:v>
                </c:pt>
                <c:pt idx="39983">
                  <c:v>3.398300000002747</c:v>
                </c:pt>
                <c:pt idx="39984">
                  <c:v>3.3984000000027472</c:v>
                </c:pt>
                <c:pt idx="39985">
                  <c:v>3.3985000000027474</c:v>
                </c:pt>
                <c:pt idx="39986">
                  <c:v>3.3986000000027476</c:v>
                </c:pt>
                <c:pt idx="39987">
                  <c:v>3.3987000000027479</c:v>
                </c:pt>
                <c:pt idx="39988">
                  <c:v>3.3988000000027481</c:v>
                </c:pt>
                <c:pt idx="39989">
                  <c:v>3.3989000000027483</c:v>
                </c:pt>
                <c:pt idx="39990">
                  <c:v>3.3990000000027485</c:v>
                </c:pt>
                <c:pt idx="39991">
                  <c:v>3.3991000000027487</c:v>
                </c:pt>
                <c:pt idx="39992">
                  <c:v>3.3992000000027489</c:v>
                </c:pt>
                <c:pt idx="39993">
                  <c:v>3.3993000000027491</c:v>
                </c:pt>
                <c:pt idx="39994">
                  <c:v>3.3994000000027493</c:v>
                </c:pt>
                <c:pt idx="39995">
                  <c:v>3.3995000000027495</c:v>
                </c:pt>
                <c:pt idx="39996">
                  <c:v>3.3996000000027498</c:v>
                </c:pt>
                <c:pt idx="39997">
                  <c:v>3.39970000000275</c:v>
                </c:pt>
                <c:pt idx="39998">
                  <c:v>3.3998000000027502</c:v>
                </c:pt>
                <c:pt idx="39999">
                  <c:v>3.3999000000027504</c:v>
                </c:pt>
                <c:pt idx="40000">
                  <c:v>3.4000000000027506</c:v>
                </c:pt>
                <c:pt idx="40001">
                  <c:v>3.4001000000027508</c:v>
                </c:pt>
                <c:pt idx="40002">
                  <c:v>3.400200000002751</c:v>
                </c:pt>
                <c:pt idx="40003">
                  <c:v>3.4003000000027512</c:v>
                </c:pt>
                <c:pt idx="40004">
                  <c:v>3.4004000000027514</c:v>
                </c:pt>
                <c:pt idx="40005">
                  <c:v>3.4005000000027517</c:v>
                </c:pt>
                <c:pt idx="40006">
                  <c:v>3.4006000000027519</c:v>
                </c:pt>
                <c:pt idx="40007">
                  <c:v>3.4007000000027521</c:v>
                </c:pt>
                <c:pt idx="40008">
                  <c:v>3.4008000000027523</c:v>
                </c:pt>
                <c:pt idx="40009">
                  <c:v>3.4009000000027525</c:v>
                </c:pt>
                <c:pt idx="40010">
                  <c:v>3.4010000000027527</c:v>
                </c:pt>
                <c:pt idx="40011">
                  <c:v>3.4011000000027529</c:v>
                </c:pt>
                <c:pt idx="40012">
                  <c:v>3.4012000000027531</c:v>
                </c:pt>
                <c:pt idx="40013">
                  <c:v>3.4013000000027533</c:v>
                </c:pt>
                <c:pt idx="40014">
                  <c:v>3.4014000000027536</c:v>
                </c:pt>
                <c:pt idx="40015">
                  <c:v>3.4015000000027538</c:v>
                </c:pt>
                <c:pt idx="40016">
                  <c:v>3.401600000002754</c:v>
                </c:pt>
                <c:pt idx="40017">
                  <c:v>3.4017000000027542</c:v>
                </c:pt>
                <c:pt idx="40018">
                  <c:v>3.4018000000027544</c:v>
                </c:pt>
                <c:pt idx="40019">
                  <c:v>3.4019000000027546</c:v>
                </c:pt>
                <c:pt idx="40020">
                  <c:v>3.4020000000027548</c:v>
                </c:pt>
                <c:pt idx="40021">
                  <c:v>3.402100000002755</c:v>
                </c:pt>
                <c:pt idx="40022">
                  <c:v>3.4022000000027552</c:v>
                </c:pt>
                <c:pt idx="40023">
                  <c:v>3.4023000000027555</c:v>
                </c:pt>
                <c:pt idx="40024">
                  <c:v>3.4024000000027557</c:v>
                </c:pt>
                <c:pt idx="40025">
                  <c:v>3.4025000000027559</c:v>
                </c:pt>
                <c:pt idx="40026">
                  <c:v>3.4026000000027561</c:v>
                </c:pt>
                <c:pt idx="40027">
                  <c:v>3.4027000000027563</c:v>
                </c:pt>
                <c:pt idx="40028">
                  <c:v>3.4028000000027565</c:v>
                </c:pt>
                <c:pt idx="40029">
                  <c:v>3.4029000000027567</c:v>
                </c:pt>
                <c:pt idx="40030">
                  <c:v>3.4030000000027569</c:v>
                </c:pt>
                <c:pt idx="40031">
                  <c:v>3.4031000000027571</c:v>
                </c:pt>
                <c:pt idx="40032">
                  <c:v>3.4032000000027574</c:v>
                </c:pt>
                <c:pt idx="40033">
                  <c:v>3.4033000000027576</c:v>
                </c:pt>
                <c:pt idx="40034">
                  <c:v>3.4034000000027578</c:v>
                </c:pt>
                <c:pt idx="40035">
                  <c:v>3.403500000002758</c:v>
                </c:pt>
                <c:pt idx="40036">
                  <c:v>3.4036000000027582</c:v>
                </c:pt>
                <c:pt idx="40037">
                  <c:v>3.4037000000027584</c:v>
                </c:pt>
                <c:pt idx="40038">
                  <c:v>3.4038000000027586</c:v>
                </c:pt>
                <c:pt idx="40039">
                  <c:v>3.4039000000027588</c:v>
                </c:pt>
                <c:pt idx="40040">
                  <c:v>3.404000000002759</c:v>
                </c:pt>
                <c:pt idx="40041">
                  <c:v>3.4041000000027593</c:v>
                </c:pt>
                <c:pt idx="40042">
                  <c:v>3.4042000000027595</c:v>
                </c:pt>
                <c:pt idx="40043">
                  <c:v>3.4043000000027597</c:v>
                </c:pt>
                <c:pt idx="40044">
                  <c:v>3.4044000000027599</c:v>
                </c:pt>
                <c:pt idx="40045">
                  <c:v>3.4045000000027601</c:v>
                </c:pt>
                <c:pt idx="40046">
                  <c:v>3.4046000000027603</c:v>
                </c:pt>
                <c:pt idx="40047">
                  <c:v>3.4047000000027605</c:v>
                </c:pt>
                <c:pt idx="40048">
                  <c:v>3.4048000000027607</c:v>
                </c:pt>
                <c:pt idx="40049">
                  <c:v>3.4049000000027609</c:v>
                </c:pt>
                <c:pt idx="40050">
                  <c:v>3.4050000000027612</c:v>
                </c:pt>
                <c:pt idx="40051">
                  <c:v>3.4051000000027614</c:v>
                </c:pt>
                <c:pt idx="40052">
                  <c:v>3.4052000000027616</c:v>
                </c:pt>
                <c:pt idx="40053">
                  <c:v>3.4053000000027618</c:v>
                </c:pt>
                <c:pt idx="40054">
                  <c:v>3.405400000002762</c:v>
                </c:pt>
                <c:pt idx="40055">
                  <c:v>3.4055000000027622</c:v>
                </c:pt>
                <c:pt idx="40056">
                  <c:v>3.4056000000027624</c:v>
                </c:pt>
                <c:pt idx="40057">
                  <c:v>3.4057000000027626</c:v>
                </c:pt>
                <c:pt idx="40058">
                  <c:v>3.4058000000027628</c:v>
                </c:pt>
                <c:pt idx="40059">
                  <c:v>3.4059000000027631</c:v>
                </c:pt>
                <c:pt idx="40060">
                  <c:v>3.4060000000027633</c:v>
                </c:pt>
                <c:pt idx="40061">
                  <c:v>3.4061000000027635</c:v>
                </c:pt>
                <c:pt idx="40062">
                  <c:v>3.4062000000027637</c:v>
                </c:pt>
                <c:pt idx="40063">
                  <c:v>3.4063000000027639</c:v>
                </c:pt>
                <c:pt idx="40064">
                  <c:v>3.4064000000027641</c:v>
                </c:pt>
                <c:pt idx="40065">
                  <c:v>3.4065000000027643</c:v>
                </c:pt>
                <c:pt idx="40066">
                  <c:v>3.4066000000027645</c:v>
                </c:pt>
                <c:pt idx="40067">
                  <c:v>3.4067000000027647</c:v>
                </c:pt>
                <c:pt idx="40068">
                  <c:v>3.4068000000027649</c:v>
                </c:pt>
                <c:pt idx="40069">
                  <c:v>3.4069000000027652</c:v>
                </c:pt>
                <c:pt idx="40070">
                  <c:v>3.4070000000027654</c:v>
                </c:pt>
                <c:pt idx="40071">
                  <c:v>3.4071000000027656</c:v>
                </c:pt>
                <c:pt idx="40072">
                  <c:v>3.4072000000027658</c:v>
                </c:pt>
                <c:pt idx="40073">
                  <c:v>3.407300000002766</c:v>
                </c:pt>
                <c:pt idx="40074">
                  <c:v>3.4074000000027662</c:v>
                </c:pt>
                <c:pt idx="40075">
                  <c:v>3.4075000000027664</c:v>
                </c:pt>
                <c:pt idx="40076">
                  <c:v>3.4076000000027666</c:v>
                </c:pt>
                <c:pt idx="40077">
                  <c:v>3.4077000000027668</c:v>
                </c:pt>
                <c:pt idx="40078">
                  <c:v>3.4078000000027671</c:v>
                </c:pt>
                <c:pt idx="40079">
                  <c:v>3.4079000000027673</c:v>
                </c:pt>
                <c:pt idx="40080">
                  <c:v>3.4080000000027675</c:v>
                </c:pt>
                <c:pt idx="40081">
                  <c:v>3.4081000000027677</c:v>
                </c:pt>
                <c:pt idx="40082">
                  <c:v>3.4082000000027679</c:v>
                </c:pt>
                <c:pt idx="40083">
                  <c:v>3.4083000000027681</c:v>
                </c:pt>
                <c:pt idx="40084">
                  <c:v>3.4084000000027683</c:v>
                </c:pt>
                <c:pt idx="40085">
                  <c:v>3.4085000000027685</c:v>
                </c:pt>
                <c:pt idx="40086">
                  <c:v>3.4086000000027687</c:v>
                </c:pt>
                <c:pt idx="40087">
                  <c:v>3.408700000002769</c:v>
                </c:pt>
                <c:pt idx="40088">
                  <c:v>3.4088000000027692</c:v>
                </c:pt>
                <c:pt idx="40089">
                  <c:v>3.4089000000027694</c:v>
                </c:pt>
                <c:pt idx="40090">
                  <c:v>3.4090000000027696</c:v>
                </c:pt>
                <c:pt idx="40091">
                  <c:v>3.4091000000027698</c:v>
                </c:pt>
                <c:pt idx="40092">
                  <c:v>3.40920000000277</c:v>
                </c:pt>
                <c:pt idx="40093">
                  <c:v>3.4093000000027702</c:v>
                </c:pt>
                <c:pt idx="40094">
                  <c:v>3.4094000000027704</c:v>
                </c:pt>
                <c:pt idx="40095">
                  <c:v>3.4095000000027706</c:v>
                </c:pt>
                <c:pt idx="40096">
                  <c:v>3.4096000000027709</c:v>
                </c:pt>
                <c:pt idx="40097">
                  <c:v>3.4097000000027711</c:v>
                </c:pt>
                <c:pt idx="40098">
                  <c:v>3.4098000000027713</c:v>
                </c:pt>
                <c:pt idx="40099">
                  <c:v>3.4099000000027715</c:v>
                </c:pt>
                <c:pt idx="40100">
                  <c:v>3.4100000000027717</c:v>
                </c:pt>
                <c:pt idx="40101">
                  <c:v>3.4101000000027719</c:v>
                </c:pt>
                <c:pt idx="40102">
                  <c:v>3.4102000000027721</c:v>
                </c:pt>
                <c:pt idx="40103">
                  <c:v>3.4103000000027723</c:v>
                </c:pt>
                <c:pt idx="40104">
                  <c:v>3.4104000000027725</c:v>
                </c:pt>
                <c:pt idx="40105">
                  <c:v>3.4105000000027728</c:v>
                </c:pt>
                <c:pt idx="40106">
                  <c:v>3.410600000002773</c:v>
                </c:pt>
                <c:pt idx="40107">
                  <c:v>3.4107000000027732</c:v>
                </c:pt>
                <c:pt idx="40108">
                  <c:v>3.4108000000027734</c:v>
                </c:pt>
                <c:pt idx="40109">
                  <c:v>3.4109000000027736</c:v>
                </c:pt>
                <c:pt idx="40110">
                  <c:v>3.4110000000027738</c:v>
                </c:pt>
                <c:pt idx="40111">
                  <c:v>3.411100000002774</c:v>
                </c:pt>
                <c:pt idx="40112">
                  <c:v>3.4112000000027742</c:v>
                </c:pt>
                <c:pt idx="40113">
                  <c:v>3.4113000000027744</c:v>
                </c:pt>
                <c:pt idx="40114">
                  <c:v>3.4114000000027747</c:v>
                </c:pt>
                <c:pt idx="40115">
                  <c:v>3.4115000000027749</c:v>
                </c:pt>
                <c:pt idx="40116">
                  <c:v>3.4116000000027751</c:v>
                </c:pt>
                <c:pt idx="40117">
                  <c:v>3.4117000000027753</c:v>
                </c:pt>
                <c:pt idx="40118">
                  <c:v>3.4118000000027755</c:v>
                </c:pt>
                <c:pt idx="40119">
                  <c:v>3.4119000000027757</c:v>
                </c:pt>
                <c:pt idx="40120">
                  <c:v>3.4120000000027759</c:v>
                </c:pt>
                <c:pt idx="40121">
                  <c:v>3.4121000000027761</c:v>
                </c:pt>
                <c:pt idx="40122">
                  <c:v>3.4122000000027763</c:v>
                </c:pt>
                <c:pt idx="40123">
                  <c:v>3.4123000000027766</c:v>
                </c:pt>
                <c:pt idx="40124">
                  <c:v>3.4124000000027768</c:v>
                </c:pt>
                <c:pt idx="40125">
                  <c:v>3.412500000002777</c:v>
                </c:pt>
                <c:pt idx="40126">
                  <c:v>3.4126000000027772</c:v>
                </c:pt>
                <c:pt idx="40127">
                  <c:v>3.4127000000027774</c:v>
                </c:pt>
                <c:pt idx="40128">
                  <c:v>3.4128000000027776</c:v>
                </c:pt>
                <c:pt idx="40129">
                  <c:v>3.4129000000027778</c:v>
                </c:pt>
                <c:pt idx="40130">
                  <c:v>3.413000000002778</c:v>
                </c:pt>
                <c:pt idx="40131">
                  <c:v>3.4131000000027782</c:v>
                </c:pt>
                <c:pt idx="40132">
                  <c:v>3.4132000000027785</c:v>
                </c:pt>
                <c:pt idx="40133">
                  <c:v>3.4133000000027787</c:v>
                </c:pt>
                <c:pt idx="40134">
                  <c:v>3.4134000000027789</c:v>
                </c:pt>
                <c:pt idx="40135">
                  <c:v>3.4135000000027791</c:v>
                </c:pt>
                <c:pt idx="40136">
                  <c:v>3.4136000000027793</c:v>
                </c:pt>
                <c:pt idx="40137">
                  <c:v>3.4137000000027795</c:v>
                </c:pt>
                <c:pt idx="40138">
                  <c:v>3.4138000000027797</c:v>
                </c:pt>
                <c:pt idx="40139">
                  <c:v>3.4139000000027799</c:v>
                </c:pt>
                <c:pt idx="40140">
                  <c:v>3.4140000000027801</c:v>
                </c:pt>
                <c:pt idx="40141">
                  <c:v>3.4141000000027804</c:v>
                </c:pt>
                <c:pt idx="40142">
                  <c:v>3.4142000000027806</c:v>
                </c:pt>
                <c:pt idx="40143">
                  <c:v>3.4143000000027808</c:v>
                </c:pt>
                <c:pt idx="40144">
                  <c:v>3.414400000002781</c:v>
                </c:pt>
                <c:pt idx="40145">
                  <c:v>3.4145000000027812</c:v>
                </c:pt>
                <c:pt idx="40146">
                  <c:v>3.4146000000027814</c:v>
                </c:pt>
                <c:pt idx="40147">
                  <c:v>3.4147000000027816</c:v>
                </c:pt>
                <c:pt idx="40148">
                  <c:v>3.4148000000027818</c:v>
                </c:pt>
                <c:pt idx="40149">
                  <c:v>3.414900000002782</c:v>
                </c:pt>
                <c:pt idx="40150">
                  <c:v>3.4150000000027823</c:v>
                </c:pt>
                <c:pt idx="40151">
                  <c:v>3.4151000000027825</c:v>
                </c:pt>
                <c:pt idx="40152">
                  <c:v>3.4152000000027827</c:v>
                </c:pt>
                <c:pt idx="40153">
                  <c:v>3.4153000000027829</c:v>
                </c:pt>
                <c:pt idx="40154">
                  <c:v>3.4154000000027831</c:v>
                </c:pt>
                <c:pt idx="40155">
                  <c:v>3.4155000000027833</c:v>
                </c:pt>
                <c:pt idx="40156">
                  <c:v>3.4156000000027835</c:v>
                </c:pt>
                <c:pt idx="40157">
                  <c:v>3.4157000000027837</c:v>
                </c:pt>
                <c:pt idx="40158">
                  <c:v>3.4158000000027839</c:v>
                </c:pt>
                <c:pt idx="40159">
                  <c:v>3.4159000000027842</c:v>
                </c:pt>
                <c:pt idx="40160">
                  <c:v>3.4160000000027844</c:v>
                </c:pt>
                <c:pt idx="40161">
                  <c:v>3.4161000000027846</c:v>
                </c:pt>
                <c:pt idx="40162">
                  <c:v>3.4162000000027848</c:v>
                </c:pt>
                <c:pt idx="40163">
                  <c:v>3.416300000002785</c:v>
                </c:pt>
                <c:pt idx="40164">
                  <c:v>3.4164000000027852</c:v>
                </c:pt>
                <c:pt idx="40165">
                  <c:v>3.4165000000027854</c:v>
                </c:pt>
                <c:pt idx="40166">
                  <c:v>3.4166000000027856</c:v>
                </c:pt>
                <c:pt idx="40167">
                  <c:v>3.4167000000027858</c:v>
                </c:pt>
                <c:pt idx="40168">
                  <c:v>3.4168000000027861</c:v>
                </c:pt>
                <c:pt idx="40169">
                  <c:v>3.4169000000027863</c:v>
                </c:pt>
                <c:pt idx="40170">
                  <c:v>3.4170000000027865</c:v>
                </c:pt>
                <c:pt idx="40171">
                  <c:v>3.4171000000027867</c:v>
                </c:pt>
                <c:pt idx="40172">
                  <c:v>3.4172000000027869</c:v>
                </c:pt>
                <c:pt idx="40173">
                  <c:v>3.4173000000027871</c:v>
                </c:pt>
                <c:pt idx="40174">
                  <c:v>3.4174000000027873</c:v>
                </c:pt>
                <c:pt idx="40175">
                  <c:v>3.4175000000027875</c:v>
                </c:pt>
                <c:pt idx="40176">
                  <c:v>3.4176000000027877</c:v>
                </c:pt>
                <c:pt idx="40177">
                  <c:v>3.417700000002788</c:v>
                </c:pt>
                <c:pt idx="40178">
                  <c:v>3.4178000000027882</c:v>
                </c:pt>
                <c:pt idx="40179">
                  <c:v>3.4179000000027884</c:v>
                </c:pt>
                <c:pt idx="40180">
                  <c:v>3.4180000000027886</c:v>
                </c:pt>
                <c:pt idx="40181">
                  <c:v>3.4181000000027888</c:v>
                </c:pt>
                <c:pt idx="40182">
                  <c:v>3.418200000002789</c:v>
                </c:pt>
                <c:pt idx="40183">
                  <c:v>3.4183000000027892</c:v>
                </c:pt>
                <c:pt idx="40184">
                  <c:v>3.4184000000027894</c:v>
                </c:pt>
                <c:pt idx="40185">
                  <c:v>3.4185000000027896</c:v>
                </c:pt>
                <c:pt idx="40186">
                  <c:v>3.4186000000027899</c:v>
                </c:pt>
                <c:pt idx="40187">
                  <c:v>3.4187000000027901</c:v>
                </c:pt>
                <c:pt idx="40188">
                  <c:v>3.4188000000027903</c:v>
                </c:pt>
                <c:pt idx="40189">
                  <c:v>3.4189000000027905</c:v>
                </c:pt>
                <c:pt idx="40190">
                  <c:v>3.4190000000027907</c:v>
                </c:pt>
                <c:pt idx="40191">
                  <c:v>3.4191000000027909</c:v>
                </c:pt>
                <c:pt idx="40192">
                  <c:v>3.4192000000027911</c:v>
                </c:pt>
                <c:pt idx="40193">
                  <c:v>3.4193000000027913</c:v>
                </c:pt>
                <c:pt idx="40194">
                  <c:v>3.4194000000027915</c:v>
                </c:pt>
                <c:pt idx="40195">
                  <c:v>3.4195000000027918</c:v>
                </c:pt>
                <c:pt idx="40196">
                  <c:v>3.419600000002792</c:v>
                </c:pt>
                <c:pt idx="40197">
                  <c:v>3.4197000000027922</c:v>
                </c:pt>
                <c:pt idx="40198">
                  <c:v>3.4198000000027924</c:v>
                </c:pt>
                <c:pt idx="40199">
                  <c:v>3.4199000000027926</c:v>
                </c:pt>
                <c:pt idx="40200">
                  <c:v>3.4200000000027928</c:v>
                </c:pt>
                <c:pt idx="40201">
                  <c:v>3.420100000002793</c:v>
                </c:pt>
                <c:pt idx="40202">
                  <c:v>3.4202000000027932</c:v>
                </c:pt>
                <c:pt idx="40203">
                  <c:v>3.4203000000027934</c:v>
                </c:pt>
                <c:pt idx="40204">
                  <c:v>3.4204000000027937</c:v>
                </c:pt>
                <c:pt idx="40205">
                  <c:v>3.4205000000027939</c:v>
                </c:pt>
                <c:pt idx="40206">
                  <c:v>3.4206000000027941</c:v>
                </c:pt>
                <c:pt idx="40207">
                  <c:v>3.4207000000027943</c:v>
                </c:pt>
                <c:pt idx="40208">
                  <c:v>3.4208000000027945</c:v>
                </c:pt>
                <c:pt idx="40209">
                  <c:v>3.4209000000027947</c:v>
                </c:pt>
                <c:pt idx="40210">
                  <c:v>3.4210000000027949</c:v>
                </c:pt>
                <c:pt idx="40211">
                  <c:v>3.4211000000027951</c:v>
                </c:pt>
                <c:pt idx="40212">
                  <c:v>3.4212000000027953</c:v>
                </c:pt>
                <c:pt idx="40213">
                  <c:v>3.4213000000027955</c:v>
                </c:pt>
                <c:pt idx="40214">
                  <c:v>3.4214000000027958</c:v>
                </c:pt>
                <c:pt idx="40215">
                  <c:v>3.421500000002796</c:v>
                </c:pt>
                <c:pt idx="40216">
                  <c:v>3.4216000000027962</c:v>
                </c:pt>
                <c:pt idx="40217">
                  <c:v>3.4217000000027964</c:v>
                </c:pt>
                <c:pt idx="40218">
                  <c:v>3.4218000000027966</c:v>
                </c:pt>
                <c:pt idx="40219">
                  <c:v>3.4219000000027968</c:v>
                </c:pt>
                <c:pt idx="40220">
                  <c:v>3.422000000002797</c:v>
                </c:pt>
                <c:pt idx="40221">
                  <c:v>3.4221000000027972</c:v>
                </c:pt>
                <c:pt idx="40222">
                  <c:v>3.4222000000027974</c:v>
                </c:pt>
                <c:pt idx="40223">
                  <c:v>3.4223000000027977</c:v>
                </c:pt>
                <c:pt idx="40224">
                  <c:v>3.4224000000027979</c:v>
                </c:pt>
                <c:pt idx="40225">
                  <c:v>3.4225000000027981</c:v>
                </c:pt>
                <c:pt idx="40226">
                  <c:v>3.4226000000027983</c:v>
                </c:pt>
                <c:pt idx="40227">
                  <c:v>3.4227000000027985</c:v>
                </c:pt>
                <c:pt idx="40228">
                  <c:v>3.4228000000027987</c:v>
                </c:pt>
                <c:pt idx="40229">
                  <c:v>3.4229000000027989</c:v>
                </c:pt>
                <c:pt idx="40230">
                  <c:v>3.4230000000027991</c:v>
                </c:pt>
                <c:pt idx="40231">
                  <c:v>3.4231000000027993</c:v>
                </c:pt>
                <c:pt idx="40232">
                  <c:v>3.4232000000027996</c:v>
                </c:pt>
                <c:pt idx="40233">
                  <c:v>3.4233000000027998</c:v>
                </c:pt>
                <c:pt idx="40234">
                  <c:v>3.4234000000028</c:v>
                </c:pt>
                <c:pt idx="40235">
                  <c:v>3.4235000000028002</c:v>
                </c:pt>
                <c:pt idx="40236">
                  <c:v>3.4236000000028004</c:v>
                </c:pt>
                <c:pt idx="40237">
                  <c:v>3.4237000000028006</c:v>
                </c:pt>
                <c:pt idx="40238">
                  <c:v>3.4238000000028008</c:v>
                </c:pt>
                <c:pt idx="40239">
                  <c:v>3.423900000002801</c:v>
                </c:pt>
                <c:pt idx="40240">
                  <c:v>3.4240000000028012</c:v>
                </c:pt>
                <c:pt idx="40241">
                  <c:v>3.4241000000028015</c:v>
                </c:pt>
                <c:pt idx="40242">
                  <c:v>3.4242000000028017</c:v>
                </c:pt>
                <c:pt idx="40243">
                  <c:v>3.4243000000028019</c:v>
                </c:pt>
                <c:pt idx="40244">
                  <c:v>3.4244000000028021</c:v>
                </c:pt>
                <c:pt idx="40245">
                  <c:v>3.4245000000028023</c:v>
                </c:pt>
                <c:pt idx="40246">
                  <c:v>3.4246000000028025</c:v>
                </c:pt>
                <c:pt idx="40247">
                  <c:v>3.4247000000028027</c:v>
                </c:pt>
                <c:pt idx="40248">
                  <c:v>3.4248000000028029</c:v>
                </c:pt>
                <c:pt idx="40249">
                  <c:v>3.4249000000028031</c:v>
                </c:pt>
                <c:pt idx="40250">
                  <c:v>3.4250000000028034</c:v>
                </c:pt>
                <c:pt idx="40251">
                  <c:v>3.4251000000028036</c:v>
                </c:pt>
                <c:pt idx="40252">
                  <c:v>3.4252000000028038</c:v>
                </c:pt>
                <c:pt idx="40253">
                  <c:v>3.425300000002804</c:v>
                </c:pt>
                <c:pt idx="40254">
                  <c:v>3.4254000000028042</c:v>
                </c:pt>
                <c:pt idx="40255">
                  <c:v>3.4255000000028044</c:v>
                </c:pt>
                <c:pt idx="40256">
                  <c:v>3.4256000000028046</c:v>
                </c:pt>
                <c:pt idx="40257">
                  <c:v>3.4257000000028048</c:v>
                </c:pt>
                <c:pt idx="40258">
                  <c:v>3.425800000002805</c:v>
                </c:pt>
                <c:pt idx="40259">
                  <c:v>3.4259000000028053</c:v>
                </c:pt>
                <c:pt idx="40260">
                  <c:v>3.4260000000028055</c:v>
                </c:pt>
                <c:pt idx="40261">
                  <c:v>3.4261000000028057</c:v>
                </c:pt>
                <c:pt idx="40262">
                  <c:v>3.4262000000028059</c:v>
                </c:pt>
                <c:pt idx="40263">
                  <c:v>3.4263000000028061</c:v>
                </c:pt>
                <c:pt idx="40264">
                  <c:v>3.4264000000028063</c:v>
                </c:pt>
                <c:pt idx="40265">
                  <c:v>3.4265000000028065</c:v>
                </c:pt>
                <c:pt idx="40266">
                  <c:v>3.4266000000028067</c:v>
                </c:pt>
                <c:pt idx="40267">
                  <c:v>3.4267000000028069</c:v>
                </c:pt>
                <c:pt idx="40268">
                  <c:v>3.4268000000028072</c:v>
                </c:pt>
                <c:pt idx="40269">
                  <c:v>3.4269000000028074</c:v>
                </c:pt>
                <c:pt idx="40270">
                  <c:v>3.4270000000028076</c:v>
                </c:pt>
                <c:pt idx="40271">
                  <c:v>3.4271000000028078</c:v>
                </c:pt>
                <c:pt idx="40272">
                  <c:v>3.427200000002808</c:v>
                </c:pt>
                <c:pt idx="40273">
                  <c:v>3.4273000000028082</c:v>
                </c:pt>
                <c:pt idx="40274">
                  <c:v>3.4274000000028084</c:v>
                </c:pt>
                <c:pt idx="40275">
                  <c:v>3.4275000000028086</c:v>
                </c:pt>
                <c:pt idx="40276">
                  <c:v>3.4276000000028088</c:v>
                </c:pt>
                <c:pt idx="40277">
                  <c:v>3.4277000000028091</c:v>
                </c:pt>
                <c:pt idx="40278">
                  <c:v>3.4278000000028093</c:v>
                </c:pt>
                <c:pt idx="40279">
                  <c:v>3.4279000000028095</c:v>
                </c:pt>
                <c:pt idx="40280">
                  <c:v>3.4280000000028097</c:v>
                </c:pt>
                <c:pt idx="40281">
                  <c:v>3.4281000000028099</c:v>
                </c:pt>
                <c:pt idx="40282">
                  <c:v>3.4282000000028101</c:v>
                </c:pt>
                <c:pt idx="40283">
                  <c:v>3.4283000000028103</c:v>
                </c:pt>
                <c:pt idx="40284">
                  <c:v>3.4284000000028105</c:v>
                </c:pt>
                <c:pt idx="40285">
                  <c:v>3.4285000000028107</c:v>
                </c:pt>
                <c:pt idx="40286">
                  <c:v>3.428600000002811</c:v>
                </c:pt>
                <c:pt idx="40287">
                  <c:v>3.4287000000028112</c:v>
                </c:pt>
                <c:pt idx="40288">
                  <c:v>3.4288000000028114</c:v>
                </c:pt>
                <c:pt idx="40289">
                  <c:v>3.4289000000028116</c:v>
                </c:pt>
                <c:pt idx="40290">
                  <c:v>3.4290000000028118</c:v>
                </c:pt>
                <c:pt idx="40291">
                  <c:v>3.429100000002812</c:v>
                </c:pt>
                <c:pt idx="40292">
                  <c:v>3.4292000000028122</c:v>
                </c:pt>
                <c:pt idx="40293">
                  <c:v>3.4293000000028124</c:v>
                </c:pt>
                <c:pt idx="40294">
                  <c:v>3.4294000000028126</c:v>
                </c:pt>
                <c:pt idx="40295">
                  <c:v>3.4295000000028129</c:v>
                </c:pt>
                <c:pt idx="40296">
                  <c:v>3.4296000000028131</c:v>
                </c:pt>
                <c:pt idx="40297">
                  <c:v>3.4297000000028133</c:v>
                </c:pt>
                <c:pt idx="40298">
                  <c:v>3.4298000000028135</c:v>
                </c:pt>
                <c:pt idx="40299">
                  <c:v>3.4299000000028137</c:v>
                </c:pt>
                <c:pt idx="40300">
                  <c:v>3.4300000000028139</c:v>
                </c:pt>
                <c:pt idx="40301">
                  <c:v>3.4301000000028141</c:v>
                </c:pt>
                <c:pt idx="40302">
                  <c:v>3.4302000000028143</c:v>
                </c:pt>
                <c:pt idx="40303">
                  <c:v>3.4303000000028145</c:v>
                </c:pt>
                <c:pt idx="40304">
                  <c:v>3.4304000000028148</c:v>
                </c:pt>
                <c:pt idx="40305">
                  <c:v>3.430500000002815</c:v>
                </c:pt>
                <c:pt idx="40306">
                  <c:v>3.4306000000028152</c:v>
                </c:pt>
                <c:pt idx="40307">
                  <c:v>3.4307000000028154</c:v>
                </c:pt>
                <c:pt idx="40308">
                  <c:v>3.4308000000028156</c:v>
                </c:pt>
                <c:pt idx="40309">
                  <c:v>3.4309000000028158</c:v>
                </c:pt>
                <c:pt idx="40310">
                  <c:v>3.431000000002816</c:v>
                </c:pt>
                <c:pt idx="40311">
                  <c:v>3.4311000000028162</c:v>
                </c:pt>
                <c:pt idx="40312">
                  <c:v>3.4312000000028164</c:v>
                </c:pt>
                <c:pt idx="40313">
                  <c:v>3.4313000000028167</c:v>
                </c:pt>
                <c:pt idx="40314">
                  <c:v>3.4314000000028169</c:v>
                </c:pt>
                <c:pt idx="40315">
                  <c:v>3.4315000000028171</c:v>
                </c:pt>
                <c:pt idx="40316">
                  <c:v>3.4316000000028173</c:v>
                </c:pt>
                <c:pt idx="40317">
                  <c:v>3.4317000000028175</c:v>
                </c:pt>
                <c:pt idx="40318">
                  <c:v>3.4318000000028177</c:v>
                </c:pt>
                <c:pt idx="40319">
                  <c:v>3.4319000000028179</c:v>
                </c:pt>
                <c:pt idx="40320">
                  <c:v>3.4320000000028181</c:v>
                </c:pt>
                <c:pt idx="40321">
                  <c:v>3.4321000000028183</c:v>
                </c:pt>
                <c:pt idx="40322">
                  <c:v>3.4322000000028186</c:v>
                </c:pt>
                <c:pt idx="40323">
                  <c:v>3.4323000000028188</c:v>
                </c:pt>
                <c:pt idx="40324">
                  <c:v>3.432400000002819</c:v>
                </c:pt>
                <c:pt idx="40325">
                  <c:v>3.4325000000028192</c:v>
                </c:pt>
                <c:pt idx="40326">
                  <c:v>3.4326000000028194</c:v>
                </c:pt>
                <c:pt idx="40327">
                  <c:v>3.4327000000028196</c:v>
                </c:pt>
                <c:pt idx="40328">
                  <c:v>3.4328000000028198</c:v>
                </c:pt>
                <c:pt idx="40329">
                  <c:v>3.43290000000282</c:v>
                </c:pt>
                <c:pt idx="40330">
                  <c:v>3.4330000000028202</c:v>
                </c:pt>
                <c:pt idx="40331">
                  <c:v>3.4331000000028205</c:v>
                </c:pt>
                <c:pt idx="40332">
                  <c:v>3.4332000000028207</c:v>
                </c:pt>
                <c:pt idx="40333">
                  <c:v>3.4333000000028209</c:v>
                </c:pt>
                <c:pt idx="40334">
                  <c:v>3.4334000000028211</c:v>
                </c:pt>
                <c:pt idx="40335">
                  <c:v>3.4335000000028213</c:v>
                </c:pt>
                <c:pt idx="40336">
                  <c:v>3.4336000000028215</c:v>
                </c:pt>
                <c:pt idx="40337">
                  <c:v>3.4337000000028217</c:v>
                </c:pt>
                <c:pt idx="40338">
                  <c:v>3.4338000000028219</c:v>
                </c:pt>
                <c:pt idx="40339">
                  <c:v>3.4339000000028221</c:v>
                </c:pt>
                <c:pt idx="40340">
                  <c:v>3.4340000000028224</c:v>
                </c:pt>
                <c:pt idx="40341">
                  <c:v>3.4341000000028226</c:v>
                </c:pt>
                <c:pt idx="40342">
                  <c:v>3.4342000000028228</c:v>
                </c:pt>
                <c:pt idx="40343">
                  <c:v>3.434300000002823</c:v>
                </c:pt>
                <c:pt idx="40344">
                  <c:v>3.4344000000028232</c:v>
                </c:pt>
                <c:pt idx="40345">
                  <c:v>3.4345000000028234</c:v>
                </c:pt>
                <c:pt idx="40346">
                  <c:v>3.4346000000028236</c:v>
                </c:pt>
                <c:pt idx="40347">
                  <c:v>3.4347000000028238</c:v>
                </c:pt>
                <c:pt idx="40348">
                  <c:v>3.434800000002824</c:v>
                </c:pt>
                <c:pt idx="40349">
                  <c:v>3.4349000000028242</c:v>
                </c:pt>
                <c:pt idx="40350">
                  <c:v>3.4350000000028245</c:v>
                </c:pt>
                <c:pt idx="40351">
                  <c:v>3.4351000000028247</c:v>
                </c:pt>
                <c:pt idx="40352">
                  <c:v>3.4352000000028249</c:v>
                </c:pt>
                <c:pt idx="40353">
                  <c:v>3.4353000000028251</c:v>
                </c:pt>
                <c:pt idx="40354">
                  <c:v>3.4354000000028253</c:v>
                </c:pt>
                <c:pt idx="40355">
                  <c:v>3.4355000000028255</c:v>
                </c:pt>
                <c:pt idx="40356">
                  <c:v>3.4356000000028257</c:v>
                </c:pt>
                <c:pt idx="40357">
                  <c:v>3.4357000000028259</c:v>
                </c:pt>
                <c:pt idx="40358">
                  <c:v>3.4358000000028261</c:v>
                </c:pt>
                <c:pt idx="40359">
                  <c:v>3.4359000000028264</c:v>
                </c:pt>
                <c:pt idx="40360">
                  <c:v>3.4360000000028266</c:v>
                </c:pt>
                <c:pt idx="40361">
                  <c:v>3.4361000000028268</c:v>
                </c:pt>
                <c:pt idx="40362">
                  <c:v>3.436200000002827</c:v>
                </c:pt>
                <c:pt idx="40363">
                  <c:v>3.4363000000028272</c:v>
                </c:pt>
                <c:pt idx="40364">
                  <c:v>3.4364000000028274</c:v>
                </c:pt>
                <c:pt idx="40365">
                  <c:v>3.4365000000028276</c:v>
                </c:pt>
                <c:pt idx="40366">
                  <c:v>3.4366000000028278</c:v>
                </c:pt>
                <c:pt idx="40367">
                  <c:v>3.436700000002828</c:v>
                </c:pt>
                <c:pt idx="40368">
                  <c:v>3.4368000000028283</c:v>
                </c:pt>
                <c:pt idx="40369">
                  <c:v>3.4369000000028285</c:v>
                </c:pt>
                <c:pt idx="40370">
                  <c:v>3.4370000000028287</c:v>
                </c:pt>
                <c:pt idx="40371">
                  <c:v>3.4371000000028289</c:v>
                </c:pt>
                <c:pt idx="40372">
                  <c:v>3.4372000000028291</c:v>
                </c:pt>
                <c:pt idx="40373">
                  <c:v>3.4373000000028293</c:v>
                </c:pt>
                <c:pt idx="40374">
                  <c:v>3.4374000000028295</c:v>
                </c:pt>
                <c:pt idx="40375">
                  <c:v>3.4375000000028297</c:v>
                </c:pt>
                <c:pt idx="40376">
                  <c:v>3.4376000000028299</c:v>
                </c:pt>
                <c:pt idx="40377">
                  <c:v>3.4377000000028302</c:v>
                </c:pt>
                <c:pt idx="40378">
                  <c:v>3.4378000000028304</c:v>
                </c:pt>
                <c:pt idx="40379">
                  <c:v>3.4379000000028306</c:v>
                </c:pt>
                <c:pt idx="40380">
                  <c:v>3.4380000000028308</c:v>
                </c:pt>
                <c:pt idx="40381">
                  <c:v>3.438100000002831</c:v>
                </c:pt>
                <c:pt idx="40382">
                  <c:v>3.4382000000028312</c:v>
                </c:pt>
                <c:pt idx="40383">
                  <c:v>3.4383000000028314</c:v>
                </c:pt>
                <c:pt idx="40384">
                  <c:v>3.4384000000028316</c:v>
                </c:pt>
                <c:pt idx="40385">
                  <c:v>3.4385000000028318</c:v>
                </c:pt>
                <c:pt idx="40386">
                  <c:v>3.4386000000028321</c:v>
                </c:pt>
                <c:pt idx="40387">
                  <c:v>3.4387000000028323</c:v>
                </c:pt>
                <c:pt idx="40388">
                  <c:v>3.4388000000028325</c:v>
                </c:pt>
                <c:pt idx="40389">
                  <c:v>3.4389000000028327</c:v>
                </c:pt>
                <c:pt idx="40390">
                  <c:v>3.4390000000028329</c:v>
                </c:pt>
                <c:pt idx="40391">
                  <c:v>3.4391000000028331</c:v>
                </c:pt>
                <c:pt idx="40392">
                  <c:v>3.4392000000028333</c:v>
                </c:pt>
                <c:pt idx="40393">
                  <c:v>3.4393000000028335</c:v>
                </c:pt>
                <c:pt idx="40394">
                  <c:v>3.4394000000028337</c:v>
                </c:pt>
                <c:pt idx="40395">
                  <c:v>3.439500000002834</c:v>
                </c:pt>
                <c:pt idx="40396">
                  <c:v>3.4396000000028342</c:v>
                </c:pt>
                <c:pt idx="40397">
                  <c:v>3.4397000000028344</c:v>
                </c:pt>
                <c:pt idx="40398">
                  <c:v>3.4398000000028346</c:v>
                </c:pt>
                <c:pt idx="40399">
                  <c:v>3.4399000000028348</c:v>
                </c:pt>
                <c:pt idx="40400">
                  <c:v>3.440000000002835</c:v>
                </c:pt>
                <c:pt idx="40401">
                  <c:v>3.4401000000028352</c:v>
                </c:pt>
                <c:pt idx="40402">
                  <c:v>3.4402000000028354</c:v>
                </c:pt>
                <c:pt idx="40403">
                  <c:v>3.4403000000028356</c:v>
                </c:pt>
                <c:pt idx="40404">
                  <c:v>3.4404000000028359</c:v>
                </c:pt>
                <c:pt idx="40405">
                  <c:v>3.4405000000028361</c:v>
                </c:pt>
                <c:pt idx="40406">
                  <c:v>3.4406000000028363</c:v>
                </c:pt>
                <c:pt idx="40407">
                  <c:v>3.4407000000028365</c:v>
                </c:pt>
                <c:pt idx="40408">
                  <c:v>3.4408000000028367</c:v>
                </c:pt>
                <c:pt idx="40409">
                  <c:v>3.4409000000028369</c:v>
                </c:pt>
                <c:pt idx="40410">
                  <c:v>3.4410000000028371</c:v>
                </c:pt>
                <c:pt idx="40411">
                  <c:v>3.4411000000028373</c:v>
                </c:pt>
                <c:pt idx="40412">
                  <c:v>3.4412000000028375</c:v>
                </c:pt>
                <c:pt idx="40413">
                  <c:v>3.4413000000028378</c:v>
                </c:pt>
                <c:pt idx="40414">
                  <c:v>3.441400000002838</c:v>
                </c:pt>
                <c:pt idx="40415">
                  <c:v>3.4415000000028382</c:v>
                </c:pt>
                <c:pt idx="40416">
                  <c:v>3.4416000000028384</c:v>
                </c:pt>
                <c:pt idx="40417">
                  <c:v>3.4417000000028386</c:v>
                </c:pt>
                <c:pt idx="40418">
                  <c:v>3.4418000000028388</c:v>
                </c:pt>
                <c:pt idx="40419">
                  <c:v>3.441900000002839</c:v>
                </c:pt>
                <c:pt idx="40420">
                  <c:v>3.4420000000028392</c:v>
                </c:pt>
                <c:pt idx="40421">
                  <c:v>3.4421000000028394</c:v>
                </c:pt>
                <c:pt idx="40422">
                  <c:v>3.4422000000028397</c:v>
                </c:pt>
                <c:pt idx="40423">
                  <c:v>3.4423000000028399</c:v>
                </c:pt>
                <c:pt idx="40424">
                  <c:v>3.4424000000028401</c:v>
                </c:pt>
                <c:pt idx="40425">
                  <c:v>3.4425000000028403</c:v>
                </c:pt>
                <c:pt idx="40426">
                  <c:v>3.4426000000028405</c:v>
                </c:pt>
                <c:pt idx="40427">
                  <c:v>3.4427000000028407</c:v>
                </c:pt>
                <c:pt idx="40428">
                  <c:v>3.4428000000028409</c:v>
                </c:pt>
                <c:pt idx="40429">
                  <c:v>3.4429000000028411</c:v>
                </c:pt>
                <c:pt idx="40430">
                  <c:v>3.4430000000028413</c:v>
                </c:pt>
                <c:pt idx="40431">
                  <c:v>3.4431000000028416</c:v>
                </c:pt>
                <c:pt idx="40432">
                  <c:v>3.4432000000028418</c:v>
                </c:pt>
                <c:pt idx="40433">
                  <c:v>3.443300000002842</c:v>
                </c:pt>
                <c:pt idx="40434">
                  <c:v>3.4434000000028422</c:v>
                </c:pt>
                <c:pt idx="40435">
                  <c:v>3.4435000000028424</c:v>
                </c:pt>
                <c:pt idx="40436">
                  <c:v>3.4436000000028426</c:v>
                </c:pt>
                <c:pt idx="40437">
                  <c:v>3.4437000000028428</c:v>
                </c:pt>
                <c:pt idx="40438">
                  <c:v>3.443800000002843</c:v>
                </c:pt>
                <c:pt idx="40439">
                  <c:v>3.4439000000028432</c:v>
                </c:pt>
                <c:pt idx="40440">
                  <c:v>3.4440000000028435</c:v>
                </c:pt>
                <c:pt idx="40441">
                  <c:v>3.4441000000028437</c:v>
                </c:pt>
                <c:pt idx="40442">
                  <c:v>3.4442000000028439</c:v>
                </c:pt>
                <c:pt idx="40443">
                  <c:v>3.4443000000028441</c:v>
                </c:pt>
                <c:pt idx="40444">
                  <c:v>3.4444000000028443</c:v>
                </c:pt>
                <c:pt idx="40445">
                  <c:v>3.4445000000028445</c:v>
                </c:pt>
                <c:pt idx="40446">
                  <c:v>3.4446000000028447</c:v>
                </c:pt>
                <c:pt idx="40447">
                  <c:v>3.4447000000028449</c:v>
                </c:pt>
                <c:pt idx="40448">
                  <c:v>3.4448000000028451</c:v>
                </c:pt>
                <c:pt idx="40449">
                  <c:v>3.4449000000028454</c:v>
                </c:pt>
                <c:pt idx="40450">
                  <c:v>3.4450000000028456</c:v>
                </c:pt>
                <c:pt idx="40451">
                  <c:v>3.4451000000028458</c:v>
                </c:pt>
                <c:pt idx="40452">
                  <c:v>3.445200000002846</c:v>
                </c:pt>
                <c:pt idx="40453">
                  <c:v>3.4453000000028462</c:v>
                </c:pt>
                <c:pt idx="40454">
                  <c:v>3.4454000000028464</c:v>
                </c:pt>
                <c:pt idx="40455">
                  <c:v>3.4455000000028466</c:v>
                </c:pt>
                <c:pt idx="40456">
                  <c:v>3.4456000000028468</c:v>
                </c:pt>
                <c:pt idx="40457">
                  <c:v>3.445700000002847</c:v>
                </c:pt>
                <c:pt idx="40458">
                  <c:v>3.4458000000028473</c:v>
                </c:pt>
                <c:pt idx="40459">
                  <c:v>3.4459000000028475</c:v>
                </c:pt>
                <c:pt idx="40460">
                  <c:v>3.4460000000028477</c:v>
                </c:pt>
                <c:pt idx="40461">
                  <c:v>3.4461000000028479</c:v>
                </c:pt>
                <c:pt idx="40462">
                  <c:v>3.4462000000028481</c:v>
                </c:pt>
                <c:pt idx="40463">
                  <c:v>3.4463000000028483</c:v>
                </c:pt>
                <c:pt idx="40464">
                  <c:v>3.4464000000028485</c:v>
                </c:pt>
                <c:pt idx="40465">
                  <c:v>3.4465000000028487</c:v>
                </c:pt>
                <c:pt idx="40466">
                  <c:v>3.4466000000028489</c:v>
                </c:pt>
                <c:pt idx="40467">
                  <c:v>3.4467000000028492</c:v>
                </c:pt>
                <c:pt idx="40468">
                  <c:v>3.4468000000028494</c:v>
                </c:pt>
                <c:pt idx="40469">
                  <c:v>3.4469000000028496</c:v>
                </c:pt>
                <c:pt idx="40470">
                  <c:v>3.4470000000028498</c:v>
                </c:pt>
                <c:pt idx="40471">
                  <c:v>3.44710000000285</c:v>
                </c:pt>
                <c:pt idx="40472">
                  <c:v>3.4472000000028502</c:v>
                </c:pt>
                <c:pt idx="40473">
                  <c:v>3.4473000000028504</c:v>
                </c:pt>
                <c:pt idx="40474">
                  <c:v>3.4474000000028506</c:v>
                </c:pt>
                <c:pt idx="40475">
                  <c:v>3.4475000000028508</c:v>
                </c:pt>
                <c:pt idx="40476">
                  <c:v>3.4476000000028511</c:v>
                </c:pt>
                <c:pt idx="40477">
                  <c:v>3.4477000000028513</c:v>
                </c:pt>
                <c:pt idx="40478">
                  <c:v>3.4478000000028515</c:v>
                </c:pt>
                <c:pt idx="40479">
                  <c:v>3.4479000000028517</c:v>
                </c:pt>
                <c:pt idx="40480">
                  <c:v>3.4480000000028519</c:v>
                </c:pt>
                <c:pt idx="40481">
                  <c:v>3.4481000000028521</c:v>
                </c:pt>
                <c:pt idx="40482">
                  <c:v>3.4482000000028523</c:v>
                </c:pt>
                <c:pt idx="40483">
                  <c:v>3.4483000000028525</c:v>
                </c:pt>
                <c:pt idx="40484">
                  <c:v>3.4484000000028527</c:v>
                </c:pt>
                <c:pt idx="40485">
                  <c:v>3.4485000000028529</c:v>
                </c:pt>
                <c:pt idx="40486">
                  <c:v>3.4486000000028532</c:v>
                </c:pt>
                <c:pt idx="40487">
                  <c:v>3.4487000000028534</c:v>
                </c:pt>
                <c:pt idx="40488">
                  <c:v>3.4488000000028536</c:v>
                </c:pt>
                <c:pt idx="40489">
                  <c:v>3.4489000000028538</c:v>
                </c:pt>
                <c:pt idx="40490">
                  <c:v>3.449000000002854</c:v>
                </c:pt>
                <c:pt idx="40491">
                  <c:v>3.4491000000028542</c:v>
                </c:pt>
                <c:pt idx="40492">
                  <c:v>3.4492000000028544</c:v>
                </c:pt>
                <c:pt idx="40493">
                  <c:v>3.4493000000028546</c:v>
                </c:pt>
                <c:pt idx="40494">
                  <c:v>3.4494000000028548</c:v>
                </c:pt>
                <c:pt idx="40495">
                  <c:v>3.4495000000028551</c:v>
                </c:pt>
                <c:pt idx="40496">
                  <c:v>3.4496000000028553</c:v>
                </c:pt>
                <c:pt idx="40497">
                  <c:v>3.4497000000028555</c:v>
                </c:pt>
                <c:pt idx="40498">
                  <c:v>3.4498000000028557</c:v>
                </c:pt>
                <c:pt idx="40499">
                  <c:v>3.4499000000028559</c:v>
                </c:pt>
                <c:pt idx="40500">
                  <c:v>3.4500000000028561</c:v>
                </c:pt>
                <c:pt idx="40501">
                  <c:v>3.4501000000028563</c:v>
                </c:pt>
                <c:pt idx="40502">
                  <c:v>3.4502000000028565</c:v>
                </c:pt>
                <c:pt idx="40503">
                  <c:v>3.4503000000028567</c:v>
                </c:pt>
                <c:pt idx="40504">
                  <c:v>3.450400000002857</c:v>
                </c:pt>
                <c:pt idx="40505">
                  <c:v>3.4505000000028572</c:v>
                </c:pt>
                <c:pt idx="40506">
                  <c:v>3.4506000000028574</c:v>
                </c:pt>
                <c:pt idx="40507">
                  <c:v>3.4507000000028576</c:v>
                </c:pt>
                <c:pt idx="40508">
                  <c:v>3.4508000000028578</c:v>
                </c:pt>
                <c:pt idx="40509">
                  <c:v>3.450900000002858</c:v>
                </c:pt>
                <c:pt idx="40510">
                  <c:v>3.4510000000028582</c:v>
                </c:pt>
                <c:pt idx="40511">
                  <c:v>3.4511000000028584</c:v>
                </c:pt>
                <c:pt idx="40512">
                  <c:v>3.4512000000028586</c:v>
                </c:pt>
                <c:pt idx="40513">
                  <c:v>3.4513000000028589</c:v>
                </c:pt>
                <c:pt idx="40514">
                  <c:v>3.4514000000028591</c:v>
                </c:pt>
                <c:pt idx="40515">
                  <c:v>3.4515000000028593</c:v>
                </c:pt>
                <c:pt idx="40516">
                  <c:v>3.4516000000028595</c:v>
                </c:pt>
                <c:pt idx="40517">
                  <c:v>3.4517000000028597</c:v>
                </c:pt>
                <c:pt idx="40518">
                  <c:v>3.4518000000028599</c:v>
                </c:pt>
                <c:pt idx="40519">
                  <c:v>3.4519000000028601</c:v>
                </c:pt>
                <c:pt idx="40520">
                  <c:v>3.4520000000028603</c:v>
                </c:pt>
                <c:pt idx="40521">
                  <c:v>3.4521000000028605</c:v>
                </c:pt>
                <c:pt idx="40522">
                  <c:v>3.4522000000028608</c:v>
                </c:pt>
                <c:pt idx="40523">
                  <c:v>3.452300000002861</c:v>
                </c:pt>
                <c:pt idx="40524">
                  <c:v>3.4524000000028612</c:v>
                </c:pt>
                <c:pt idx="40525">
                  <c:v>3.4525000000028614</c:v>
                </c:pt>
                <c:pt idx="40526">
                  <c:v>3.4526000000028616</c:v>
                </c:pt>
                <c:pt idx="40527">
                  <c:v>3.4527000000028618</c:v>
                </c:pt>
                <c:pt idx="40528">
                  <c:v>3.452800000002862</c:v>
                </c:pt>
                <c:pt idx="40529">
                  <c:v>3.4529000000028622</c:v>
                </c:pt>
                <c:pt idx="40530">
                  <c:v>3.4530000000028624</c:v>
                </c:pt>
                <c:pt idx="40531">
                  <c:v>3.4531000000028627</c:v>
                </c:pt>
                <c:pt idx="40532">
                  <c:v>3.4532000000028629</c:v>
                </c:pt>
                <c:pt idx="40533">
                  <c:v>3.4533000000028631</c:v>
                </c:pt>
                <c:pt idx="40534">
                  <c:v>3.4534000000028633</c:v>
                </c:pt>
                <c:pt idx="40535">
                  <c:v>3.4535000000028635</c:v>
                </c:pt>
                <c:pt idx="40536">
                  <c:v>3.4536000000028637</c:v>
                </c:pt>
                <c:pt idx="40537">
                  <c:v>3.4537000000028639</c:v>
                </c:pt>
                <c:pt idx="40538">
                  <c:v>3.4538000000028641</c:v>
                </c:pt>
                <c:pt idx="40539">
                  <c:v>3.4539000000028643</c:v>
                </c:pt>
                <c:pt idx="40540">
                  <c:v>3.4540000000028646</c:v>
                </c:pt>
                <c:pt idx="40541">
                  <c:v>3.4541000000028648</c:v>
                </c:pt>
                <c:pt idx="40542">
                  <c:v>3.454200000002865</c:v>
                </c:pt>
                <c:pt idx="40543">
                  <c:v>3.4543000000028652</c:v>
                </c:pt>
                <c:pt idx="40544">
                  <c:v>3.4544000000028654</c:v>
                </c:pt>
                <c:pt idx="40545">
                  <c:v>3.4545000000028656</c:v>
                </c:pt>
                <c:pt idx="40546">
                  <c:v>3.4546000000028658</c:v>
                </c:pt>
                <c:pt idx="40547">
                  <c:v>3.454700000002866</c:v>
                </c:pt>
                <c:pt idx="40548">
                  <c:v>3.4548000000028662</c:v>
                </c:pt>
                <c:pt idx="40549">
                  <c:v>3.4549000000028665</c:v>
                </c:pt>
                <c:pt idx="40550">
                  <c:v>3.4550000000028667</c:v>
                </c:pt>
                <c:pt idx="40551">
                  <c:v>3.4551000000028669</c:v>
                </c:pt>
                <c:pt idx="40552">
                  <c:v>3.4552000000028671</c:v>
                </c:pt>
                <c:pt idx="40553">
                  <c:v>3.4553000000028673</c:v>
                </c:pt>
                <c:pt idx="40554">
                  <c:v>3.4554000000028675</c:v>
                </c:pt>
                <c:pt idx="40555">
                  <c:v>3.4555000000028677</c:v>
                </c:pt>
                <c:pt idx="40556">
                  <c:v>3.4556000000028679</c:v>
                </c:pt>
                <c:pt idx="40557">
                  <c:v>3.4557000000028681</c:v>
                </c:pt>
                <c:pt idx="40558">
                  <c:v>3.4558000000028684</c:v>
                </c:pt>
                <c:pt idx="40559">
                  <c:v>3.4559000000028686</c:v>
                </c:pt>
                <c:pt idx="40560">
                  <c:v>3.4560000000028688</c:v>
                </c:pt>
                <c:pt idx="40561">
                  <c:v>3.456100000002869</c:v>
                </c:pt>
                <c:pt idx="40562">
                  <c:v>3.4562000000028692</c:v>
                </c:pt>
                <c:pt idx="40563">
                  <c:v>3.4563000000028694</c:v>
                </c:pt>
                <c:pt idx="40564">
                  <c:v>3.4564000000028696</c:v>
                </c:pt>
                <c:pt idx="40565">
                  <c:v>3.4565000000028698</c:v>
                </c:pt>
                <c:pt idx="40566">
                  <c:v>3.45660000000287</c:v>
                </c:pt>
                <c:pt idx="40567">
                  <c:v>3.4567000000028703</c:v>
                </c:pt>
                <c:pt idx="40568">
                  <c:v>3.4568000000028705</c:v>
                </c:pt>
                <c:pt idx="40569">
                  <c:v>3.4569000000028707</c:v>
                </c:pt>
                <c:pt idx="40570">
                  <c:v>3.4570000000028709</c:v>
                </c:pt>
                <c:pt idx="40571">
                  <c:v>3.4571000000028711</c:v>
                </c:pt>
                <c:pt idx="40572">
                  <c:v>3.4572000000028713</c:v>
                </c:pt>
                <c:pt idx="40573">
                  <c:v>3.4573000000028715</c:v>
                </c:pt>
                <c:pt idx="40574">
                  <c:v>3.4574000000028717</c:v>
                </c:pt>
                <c:pt idx="40575">
                  <c:v>3.4575000000028719</c:v>
                </c:pt>
                <c:pt idx="40576">
                  <c:v>3.4576000000028722</c:v>
                </c:pt>
                <c:pt idx="40577">
                  <c:v>3.4577000000028724</c:v>
                </c:pt>
                <c:pt idx="40578">
                  <c:v>3.4578000000028726</c:v>
                </c:pt>
                <c:pt idx="40579">
                  <c:v>3.4579000000028728</c:v>
                </c:pt>
                <c:pt idx="40580">
                  <c:v>3.458000000002873</c:v>
                </c:pt>
                <c:pt idx="40581">
                  <c:v>3.4581000000028732</c:v>
                </c:pt>
                <c:pt idx="40582">
                  <c:v>3.4582000000028734</c:v>
                </c:pt>
                <c:pt idx="40583">
                  <c:v>3.4583000000028736</c:v>
                </c:pt>
                <c:pt idx="40584">
                  <c:v>3.4584000000028738</c:v>
                </c:pt>
                <c:pt idx="40585">
                  <c:v>3.4585000000028741</c:v>
                </c:pt>
                <c:pt idx="40586">
                  <c:v>3.4586000000028743</c:v>
                </c:pt>
                <c:pt idx="40587">
                  <c:v>3.4587000000028745</c:v>
                </c:pt>
                <c:pt idx="40588">
                  <c:v>3.4588000000028747</c:v>
                </c:pt>
                <c:pt idx="40589">
                  <c:v>3.4589000000028749</c:v>
                </c:pt>
                <c:pt idx="40590">
                  <c:v>3.4590000000028751</c:v>
                </c:pt>
                <c:pt idx="40591">
                  <c:v>3.4591000000028753</c:v>
                </c:pt>
                <c:pt idx="40592">
                  <c:v>3.4592000000028755</c:v>
                </c:pt>
                <c:pt idx="40593">
                  <c:v>3.4593000000028757</c:v>
                </c:pt>
                <c:pt idx="40594">
                  <c:v>3.459400000002876</c:v>
                </c:pt>
                <c:pt idx="40595">
                  <c:v>3.4595000000028762</c:v>
                </c:pt>
                <c:pt idx="40596">
                  <c:v>3.4596000000028764</c:v>
                </c:pt>
                <c:pt idx="40597">
                  <c:v>3.4597000000028766</c:v>
                </c:pt>
                <c:pt idx="40598">
                  <c:v>3.4598000000028768</c:v>
                </c:pt>
                <c:pt idx="40599">
                  <c:v>3.459900000002877</c:v>
                </c:pt>
                <c:pt idx="40600">
                  <c:v>3.4600000000028772</c:v>
                </c:pt>
                <c:pt idx="40601">
                  <c:v>3.4601000000028774</c:v>
                </c:pt>
                <c:pt idx="40602">
                  <c:v>3.4602000000028776</c:v>
                </c:pt>
                <c:pt idx="40603">
                  <c:v>3.4603000000028779</c:v>
                </c:pt>
                <c:pt idx="40604">
                  <c:v>3.4604000000028781</c:v>
                </c:pt>
                <c:pt idx="40605">
                  <c:v>3.4605000000028783</c:v>
                </c:pt>
                <c:pt idx="40606">
                  <c:v>3.4606000000028785</c:v>
                </c:pt>
                <c:pt idx="40607">
                  <c:v>3.4607000000028787</c:v>
                </c:pt>
                <c:pt idx="40608">
                  <c:v>3.4608000000028789</c:v>
                </c:pt>
                <c:pt idx="40609">
                  <c:v>3.4609000000028791</c:v>
                </c:pt>
                <c:pt idx="40610">
                  <c:v>3.4610000000028793</c:v>
                </c:pt>
                <c:pt idx="40611">
                  <c:v>3.4611000000028795</c:v>
                </c:pt>
                <c:pt idx="40612">
                  <c:v>3.4612000000028798</c:v>
                </c:pt>
                <c:pt idx="40613">
                  <c:v>3.46130000000288</c:v>
                </c:pt>
                <c:pt idx="40614">
                  <c:v>3.4614000000028802</c:v>
                </c:pt>
                <c:pt idx="40615">
                  <c:v>3.4615000000028804</c:v>
                </c:pt>
                <c:pt idx="40616">
                  <c:v>3.4616000000028806</c:v>
                </c:pt>
                <c:pt idx="40617">
                  <c:v>3.4617000000028808</c:v>
                </c:pt>
                <c:pt idx="40618">
                  <c:v>3.461800000002881</c:v>
                </c:pt>
                <c:pt idx="40619">
                  <c:v>3.4619000000028812</c:v>
                </c:pt>
                <c:pt idx="40620">
                  <c:v>3.4620000000028814</c:v>
                </c:pt>
                <c:pt idx="40621">
                  <c:v>3.4621000000028817</c:v>
                </c:pt>
                <c:pt idx="40622">
                  <c:v>3.4622000000028819</c:v>
                </c:pt>
                <c:pt idx="40623">
                  <c:v>3.4623000000028821</c:v>
                </c:pt>
                <c:pt idx="40624">
                  <c:v>3.4624000000028823</c:v>
                </c:pt>
                <c:pt idx="40625">
                  <c:v>3.4625000000028825</c:v>
                </c:pt>
                <c:pt idx="40626">
                  <c:v>3.4626000000028827</c:v>
                </c:pt>
                <c:pt idx="40627">
                  <c:v>3.4627000000028829</c:v>
                </c:pt>
                <c:pt idx="40628">
                  <c:v>3.4628000000028831</c:v>
                </c:pt>
                <c:pt idx="40629">
                  <c:v>3.4629000000028833</c:v>
                </c:pt>
                <c:pt idx="40630">
                  <c:v>3.4630000000028835</c:v>
                </c:pt>
                <c:pt idx="40631">
                  <c:v>3.4631000000028838</c:v>
                </c:pt>
                <c:pt idx="40632">
                  <c:v>3.463200000002884</c:v>
                </c:pt>
                <c:pt idx="40633">
                  <c:v>3.4633000000028842</c:v>
                </c:pt>
                <c:pt idx="40634">
                  <c:v>3.4634000000028844</c:v>
                </c:pt>
                <c:pt idx="40635">
                  <c:v>3.4635000000028846</c:v>
                </c:pt>
                <c:pt idx="40636">
                  <c:v>3.4636000000028848</c:v>
                </c:pt>
                <c:pt idx="40637">
                  <c:v>3.463700000002885</c:v>
                </c:pt>
                <c:pt idx="40638">
                  <c:v>3.4638000000028852</c:v>
                </c:pt>
                <c:pt idx="40639">
                  <c:v>3.4639000000028854</c:v>
                </c:pt>
                <c:pt idx="40640">
                  <c:v>3.4640000000028857</c:v>
                </c:pt>
                <c:pt idx="40641">
                  <c:v>3.4641000000028859</c:v>
                </c:pt>
                <c:pt idx="40642">
                  <c:v>3.4642000000028861</c:v>
                </c:pt>
                <c:pt idx="40643">
                  <c:v>3.4643000000028863</c:v>
                </c:pt>
                <c:pt idx="40644">
                  <c:v>3.4644000000028865</c:v>
                </c:pt>
                <c:pt idx="40645">
                  <c:v>3.4645000000028867</c:v>
                </c:pt>
                <c:pt idx="40646">
                  <c:v>3.4646000000028869</c:v>
                </c:pt>
                <c:pt idx="40647">
                  <c:v>3.4647000000028871</c:v>
                </c:pt>
                <c:pt idx="40648">
                  <c:v>3.4648000000028873</c:v>
                </c:pt>
                <c:pt idx="40649">
                  <c:v>3.4649000000028876</c:v>
                </c:pt>
                <c:pt idx="40650">
                  <c:v>3.4650000000028878</c:v>
                </c:pt>
                <c:pt idx="40651">
                  <c:v>3.465100000002888</c:v>
                </c:pt>
                <c:pt idx="40652">
                  <c:v>3.4652000000028882</c:v>
                </c:pt>
                <c:pt idx="40653">
                  <c:v>3.4653000000028884</c:v>
                </c:pt>
                <c:pt idx="40654">
                  <c:v>3.4654000000028886</c:v>
                </c:pt>
                <c:pt idx="40655">
                  <c:v>3.4655000000028888</c:v>
                </c:pt>
                <c:pt idx="40656">
                  <c:v>3.465600000002889</c:v>
                </c:pt>
                <c:pt idx="40657">
                  <c:v>3.4657000000028892</c:v>
                </c:pt>
                <c:pt idx="40658">
                  <c:v>3.4658000000028895</c:v>
                </c:pt>
                <c:pt idx="40659">
                  <c:v>3.4659000000028897</c:v>
                </c:pt>
                <c:pt idx="40660">
                  <c:v>3.4660000000028899</c:v>
                </c:pt>
                <c:pt idx="40661">
                  <c:v>3.4661000000028901</c:v>
                </c:pt>
                <c:pt idx="40662">
                  <c:v>3.4662000000028903</c:v>
                </c:pt>
                <c:pt idx="40663">
                  <c:v>3.4663000000028905</c:v>
                </c:pt>
                <c:pt idx="40664">
                  <c:v>3.4664000000028907</c:v>
                </c:pt>
                <c:pt idx="40665">
                  <c:v>3.4665000000028909</c:v>
                </c:pt>
                <c:pt idx="40666">
                  <c:v>3.4666000000028911</c:v>
                </c:pt>
                <c:pt idx="40667">
                  <c:v>3.4667000000028914</c:v>
                </c:pt>
                <c:pt idx="40668">
                  <c:v>3.4668000000028916</c:v>
                </c:pt>
                <c:pt idx="40669">
                  <c:v>3.4669000000028918</c:v>
                </c:pt>
                <c:pt idx="40670">
                  <c:v>3.467000000002892</c:v>
                </c:pt>
                <c:pt idx="40671">
                  <c:v>3.4671000000028922</c:v>
                </c:pt>
                <c:pt idx="40672">
                  <c:v>3.4672000000028924</c:v>
                </c:pt>
                <c:pt idx="40673">
                  <c:v>3.4673000000028926</c:v>
                </c:pt>
                <c:pt idx="40674">
                  <c:v>3.4674000000028928</c:v>
                </c:pt>
                <c:pt idx="40675">
                  <c:v>3.467500000002893</c:v>
                </c:pt>
                <c:pt idx="40676">
                  <c:v>3.4676000000028933</c:v>
                </c:pt>
                <c:pt idx="40677">
                  <c:v>3.4677000000028935</c:v>
                </c:pt>
                <c:pt idx="40678">
                  <c:v>3.4678000000028937</c:v>
                </c:pt>
                <c:pt idx="40679">
                  <c:v>3.4679000000028939</c:v>
                </c:pt>
                <c:pt idx="40680">
                  <c:v>3.4680000000028941</c:v>
                </c:pt>
                <c:pt idx="40681">
                  <c:v>3.4681000000028943</c:v>
                </c:pt>
                <c:pt idx="40682">
                  <c:v>3.4682000000028945</c:v>
                </c:pt>
                <c:pt idx="40683">
                  <c:v>3.4683000000028947</c:v>
                </c:pt>
                <c:pt idx="40684">
                  <c:v>3.4684000000028949</c:v>
                </c:pt>
                <c:pt idx="40685">
                  <c:v>3.4685000000028952</c:v>
                </c:pt>
                <c:pt idx="40686">
                  <c:v>3.4686000000028954</c:v>
                </c:pt>
                <c:pt idx="40687">
                  <c:v>3.4687000000028956</c:v>
                </c:pt>
                <c:pt idx="40688">
                  <c:v>3.4688000000028958</c:v>
                </c:pt>
                <c:pt idx="40689">
                  <c:v>3.468900000002896</c:v>
                </c:pt>
                <c:pt idx="40690">
                  <c:v>3.4690000000028962</c:v>
                </c:pt>
                <c:pt idx="40691">
                  <c:v>3.4691000000028964</c:v>
                </c:pt>
                <c:pt idx="40692">
                  <c:v>3.4692000000028966</c:v>
                </c:pt>
                <c:pt idx="40693">
                  <c:v>3.4693000000028968</c:v>
                </c:pt>
                <c:pt idx="40694">
                  <c:v>3.4694000000028971</c:v>
                </c:pt>
                <c:pt idx="40695">
                  <c:v>3.4695000000028973</c:v>
                </c:pt>
                <c:pt idx="40696">
                  <c:v>3.4696000000028975</c:v>
                </c:pt>
                <c:pt idx="40697">
                  <c:v>3.4697000000028977</c:v>
                </c:pt>
                <c:pt idx="40698">
                  <c:v>3.4698000000028979</c:v>
                </c:pt>
                <c:pt idx="40699">
                  <c:v>3.4699000000028981</c:v>
                </c:pt>
                <c:pt idx="40700">
                  <c:v>3.4700000000028983</c:v>
                </c:pt>
                <c:pt idx="40701">
                  <c:v>3.4701000000028985</c:v>
                </c:pt>
                <c:pt idx="40702">
                  <c:v>3.4702000000028987</c:v>
                </c:pt>
                <c:pt idx="40703">
                  <c:v>3.470300000002899</c:v>
                </c:pt>
                <c:pt idx="40704">
                  <c:v>3.4704000000028992</c:v>
                </c:pt>
                <c:pt idx="40705">
                  <c:v>3.4705000000028994</c:v>
                </c:pt>
                <c:pt idx="40706">
                  <c:v>3.4706000000028996</c:v>
                </c:pt>
                <c:pt idx="40707">
                  <c:v>3.4707000000028998</c:v>
                </c:pt>
                <c:pt idx="40708">
                  <c:v>3.4708000000029</c:v>
                </c:pt>
                <c:pt idx="40709">
                  <c:v>3.4709000000029002</c:v>
                </c:pt>
                <c:pt idx="40710">
                  <c:v>3.4710000000029004</c:v>
                </c:pt>
                <c:pt idx="40711">
                  <c:v>3.4711000000029006</c:v>
                </c:pt>
                <c:pt idx="40712">
                  <c:v>3.4712000000029009</c:v>
                </c:pt>
                <c:pt idx="40713">
                  <c:v>3.4713000000029011</c:v>
                </c:pt>
                <c:pt idx="40714">
                  <c:v>3.4714000000029013</c:v>
                </c:pt>
                <c:pt idx="40715">
                  <c:v>3.4715000000029015</c:v>
                </c:pt>
                <c:pt idx="40716">
                  <c:v>3.4716000000029017</c:v>
                </c:pt>
                <c:pt idx="40717">
                  <c:v>3.4717000000029019</c:v>
                </c:pt>
                <c:pt idx="40718">
                  <c:v>3.4718000000029021</c:v>
                </c:pt>
                <c:pt idx="40719">
                  <c:v>3.4719000000029023</c:v>
                </c:pt>
                <c:pt idx="40720">
                  <c:v>3.4720000000029025</c:v>
                </c:pt>
                <c:pt idx="40721">
                  <c:v>3.4721000000029028</c:v>
                </c:pt>
                <c:pt idx="40722">
                  <c:v>3.472200000002903</c:v>
                </c:pt>
                <c:pt idx="40723">
                  <c:v>3.4723000000029032</c:v>
                </c:pt>
                <c:pt idx="40724">
                  <c:v>3.4724000000029034</c:v>
                </c:pt>
                <c:pt idx="40725">
                  <c:v>3.4725000000029036</c:v>
                </c:pt>
                <c:pt idx="40726">
                  <c:v>3.4726000000029038</c:v>
                </c:pt>
                <c:pt idx="40727">
                  <c:v>3.472700000002904</c:v>
                </c:pt>
                <c:pt idx="40728">
                  <c:v>3.4728000000029042</c:v>
                </c:pt>
                <c:pt idx="40729">
                  <c:v>3.4729000000029044</c:v>
                </c:pt>
                <c:pt idx="40730">
                  <c:v>3.4730000000029047</c:v>
                </c:pt>
                <c:pt idx="40731">
                  <c:v>3.4731000000029049</c:v>
                </c:pt>
                <c:pt idx="40732">
                  <c:v>3.4732000000029051</c:v>
                </c:pt>
                <c:pt idx="40733">
                  <c:v>3.4733000000029053</c:v>
                </c:pt>
                <c:pt idx="40734">
                  <c:v>3.4734000000029055</c:v>
                </c:pt>
                <c:pt idx="40735">
                  <c:v>3.4735000000029057</c:v>
                </c:pt>
                <c:pt idx="40736">
                  <c:v>3.4736000000029059</c:v>
                </c:pt>
                <c:pt idx="40737">
                  <c:v>3.4737000000029061</c:v>
                </c:pt>
                <c:pt idx="40738">
                  <c:v>3.4738000000029063</c:v>
                </c:pt>
                <c:pt idx="40739">
                  <c:v>3.4739000000029066</c:v>
                </c:pt>
                <c:pt idx="40740">
                  <c:v>3.4740000000029068</c:v>
                </c:pt>
                <c:pt idx="40741">
                  <c:v>3.474100000002907</c:v>
                </c:pt>
                <c:pt idx="40742">
                  <c:v>3.4742000000029072</c:v>
                </c:pt>
                <c:pt idx="40743">
                  <c:v>3.4743000000029074</c:v>
                </c:pt>
                <c:pt idx="40744">
                  <c:v>3.4744000000029076</c:v>
                </c:pt>
                <c:pt idx="40745">
                  <c:v>3.4745000000029078</c:v>
                </c:pt>
                <c:pt idx="40746">
                  <c:v>3.474600000002908</c:v>
                </c:pt>
                <c:pt idx="40747">
                  <c:v>3.4747000000029082</c:v>
                </c:pt>
                <c:pt idx="40748">
                  <c:v>3.4748000000029085</c:v>
                </c:pt>
                <c:pt idx="40749">
                  <c:v>3.4749000000029087</c:v>
                </c:pt>
                <c:pt idx="40750">
                  <c:v>3.4750000000029089</c:v>
                </c:pt>
                <c:pt idx="40751">
                  <c:v>3.4751000000029091</c:v>
                </c:pt>
                <c:pt idx="40752">
                  <c:v>3.4752000000029093</c:v>
                </c:pt>
                <c:pt idx="40753">
                  <c:v>3.4753000000029095</c:v>
                </c:pt>
                <c:pt idx="40754">
                  <c:v>3.4754000000029097</c:v>
                </c:pt>
                <c:pt idx="40755">
                  <c:v>3.4755000000029099</c:v>
                </c:pt>
                <c:pt idx="40756">
                  <c:v>3.4756000000029101</c:v>
                </c:pt>
                <c:pt idx="40757">
                  <c:v>3.4757000000029104</c:v>
                </c:pt>
                <c:pt idx="40758">
                  <c:v>3.4758000000029106</c:v>
                </c:pt>
                <c:pt idx="40759">
                  <c:v>3.4759000000029108</c:v>
                </c:pt>
                <c:pt idx="40760">
                  <c:v>3.476000000002911</c:v>
                </c:pt>
                <c:pt idx="40761">
                  <c:v>3.4761000000029112</c:v>
                </c:pt>
                <c:pt idx="40762">
                  <c:v>3.4762000000029114</c:v>
                </c:pt>
                <c:pt idx="40763">
                  <c:v>3.4763000000029116</c:v>
                </c:pt>
                <c:pt idx="40764">
                  <c:v>3.4764000000029118</c:v>
                </c:pt>
                <c:pt idx="40765">
                  <c:v>3.476500000002912</c:v>
                </c:pt>
                <c:pt idx="40766">
                  <c:v>3.4766000000029122</c:v>
                </c:pt>
                <c:pt idx="40767">
                  <c:v>3.4767000000029125</c:v>
                </c:pt>
                <c:pt idx="40768">
                  <c:v>3.4768000000029127</c:v>
                </c:pt>
                <c:pt idx="40769">
                  <c:v>3.4769000000029129</c:v>
                </c:pt>
                <c:pt idx="40770">
                  <c:v>3.4770000000029131</c:v>
                </c:pt>
                <c:pt idx="40771">
                  <c:v>3.4771000000029133</c:v>
                </c:pt>
                <c:pt idx="40772">
                  <c:v>3.4772000000029135</c:v>
                </c:pt>
                <c:pt idx="40773">
                  <c:v>3.4773000000029137</c:v>
                </c:pt>
                <c:pt idx="40774">
                  <c:v>3.4774000000029139</c:v>
                </c:pt>
                <c:pt idx="40775">
                  <c:v>3.4775000000029141</c:v>
                </c:pt>
                <c:pt idx="40776">
                  <c:v>3.4776000000029144</c:v>
                </c:pt>
                <c:pt idx="40777">
                  <c:v>3.4777000000029146</c:v>
                </c:pt>
                <c:pt idx="40778">
                  <c:v>3.4778000000029148</c:v>
                </c:pt>
                <c:pt idx="40779">
                  <c:v>3.477900000002915</c:v>
                </c:pt>
                <c:pt idx="40780">
                  <c:v>3.4780000000029152</c:v>
                </c:pt>
                <c:pt idx="40781">
                  <c:v>3.4781000000029154</c:v>
                </c:pt>
                <c:pt idx="40782">
                  <c:v>3.4782000000029156</c:v>
                </c:pt>
                <c:pt idx="40783">
                  <c:v>3.4783000000029158</c:v>
                </c:pt>
                <c:pt idx="40784">
                  <c:v>3.478400000002916</c:v>
                </c:pt>
                <c:pt idx="40785">
                  <c:v>3.4785000000029163</c:v>
                </c:pt>
                <c:pt idx="40786">
                  <c:v>3.4786000000029165</c:v>
                </c:pt>
                <c:pt idx="40787">
                  <c:v>3.4787000000029167</c:v>
                </c:pt>
                <c:pt idx="40788">
                  <c:v>3.4788000000029169</c:v>
                </c:pt>
                <c:pt idx="40789">
                  <c:v>3.4789000000029171</c:v>
                </c:pt>
                <c:pt idx="40790">
                  <c:v>3.4790000000029173</c:v>
                </c:pt>
                <c:pt idx="40791">
                  <c:v>3.4791000000029175</c:v>
                </c:pt>
                <c:pt idx="40792">
                  <c:v>3.4792000000029177</c:v>
                </c:pt>
                <c:pt idx="40793">
                  <c:v>3.4793000000029179</c:v>
                </c:pt>
                <c:pt idx="40794">
                  <c:v>3.4794000000029182</c:v>
                </c:pt>
                <c:pt idx="40795">
                  <c:v>3.4795000000029184</c:v>
                </c:pt>
                <c:pt idx="40796">
                  <c:v>3.4796000000029186</c:v>
                </c:pt>
                <c:pt idx="40797">
                  <c:v>3.4797000000029188</c:v>
                </c:pt>
                <c:pt idx="40798">
                  <c:v>3.479800000002919</c:v>
                </c:pt>
                <c:pt idx="40799">
                  <c:v>3.4799000000029192</c:v>
                </c:pt>
                <c:pt idx="40800">
                  <c:v>3.4800000000029194</c:v>
                </c:pt>
                <c:pt idx="40801">
                  <c:v>3.4801000000029196</c:v>
                </c:pt>
                <c:pt idx="40802">
                  <c:v>3.4802000000029198</c:v>
                </c:pt>
                <c:pt idx="40803">
                  <c:v>3.4803000000029201</c:v>
                </c:pt>
                <c:pt idx="40804">
                  <c:v>3.4804000000029203</c:v>
                </c:pt>
                <c:pt idx="40805">
                  <c:v>3.4805000000029205</c:v>
                </c:pt>
                <c:pt idx="40806">
                  <c:v>3.4806000000029207</c:v>
                </c:pt>
                <c:pt idx="40807">
                  <c:v>3.4807000000029209</c:v>
                </c:pt>
                <c:pt idx="40808">
                  <c:v>3.4808000000029211</c:v>
                </c:pt>
                <c:pt idx="40809">
                  <c:v>3.4809000000029213</c:v>
                </c:pt>
                <c:pt idx="40810">
                  <c:v>3.4810000000029215</c:v>
                </c:pt>
                <c:pt idx="40811">
                  <c:v>3.4811000000029217</c:v>
                </c:pt>
                <c:pt idx="40812">
                  <c:v>3.481200000002922</c:v>
                </c:pt>
                <c:pt idx="40813">
                  <c:v>3.4813000000029222</c:v>
                </c:pt>
                <c:pt idx="40814">
                  <c:v>3.4814000000029224</c:v>
                </c:pt>
                <c:pt idx="40815">
                  <c:v>3.4815000000029226</c:v>
                </c:pt>
                <c:pt idx="40816">
                  <c:v>3.4816000000029228</c:v>
                </c:pt>
                <c:pt idx="40817">
                  <c:v>3.481700000002923</c:v>
                </c:pt>
                <c:pt idx="40818">
                  <c:v>3.4818000000029232</c:v>
                </c:pt>
                <c:pt idx="40819">
                  <c:v>3.4819000000029234</c:v>
                </c:pt>
                <c:pt idx="40820">
                  <c:v>3.4820000000029236</c:v>
                </c:pt>
                <c:pt idx="40821">
                  <c:v>3.4821000000029239</c:v>
                </c:pt>
                <c:pt idx="40822">
                  <c:v>3.4822000000029241</c:v>
                </c:pt>
                <c:pt idx="40823">
                  <c:v>3.4823000000029243</c:v>
                </c:pt>
                <c:pt idx="40824">
                  <c:v>3.4824000000029245</c:v>
                </c:pt>
                <c:pt idx="40825">
                  <c:v>3.4825000000029247</c:v>
                </c:pt>
                <c:pt idx="40826">
                  <c:v>3.4826000000029249</c:v>
                </c:pt>
                <c:pt idx="40827">
                  <c:v>3.4827000000029251</c:v>
                </c:pt>
                <c:pt idx="40828">
                  <c:v>3.4828000000029253</c:v>
                </c:pt>
                <c:pt idx="40829">
                  <c:v>3.4829000000029255</c:v>
                </c:pt>
                <c:pt idx="40830">
                  <c:v>3.4830000000029258</c:v>
                </c:pt>
                <c:pt idx="40831">
                  <c:v>3.483100000002926</c:v>
                </c:pt>
                <c:pt idx="40832">
                  <c:v>3.4832000000029262</c:v>
                </c:pt>
                <c:pt idx="40833">
                  <c:v>3.4833000000029264</c:v>
                </c:pt>
                <c:pt idx="40834">
                  <c:v>3.4834000000029266</c:v>
                </c:pt>
                <c:pt idx="40835">
                  <c:v>3.4835000000029268</c:v>
                </c:pt>
                <c:pt idx="40836">
                  <c:v>3.483600000002927</c:v>
                </c:pt>
                <c:pt idx="40837">
                  <c:v>3.4837000000029272</c:v>
                </c:pt>
                <c:pt idx="40838">
                  <c:v>3.4838000000029274</c:v>
                </c:pt>
                <c:pt idx="40839">
                  <c:v>3.4839000000029277</c:v>
                </c:pt>
                <c:pt idx="40840">
                  <c:v>3.4840000000029279</c:v>
                </c:pt>
                <c:pt idx="40841">
                  <c:v>3.4841000000029281</c:v>
                </c:pt>
                <c:pt idx="40842">
                  <c:v>3.4842000000029283</c:v>
                </c:pt>
                <c:pt idx="40843">
                  <c:v>3.4843000000029285</c:v>
                </c:pt>
                <c:pt idx="40844">
                  <c:v>3.4844000000029287</c:v>
                </c:pt>
                <c:pt idx="40845">
                  <c:v>3.4845000000029289</c:v>
                </c:pt>
                <c:pt idx="40846">
                  <c:v>3.4846000000029291</c:v>
                </c:pt>
                <c:pt idx="40847">
                  <c:v>3.4847000000029293</c:v>
                </c:pt>
                <c:pt idx="40848">
                  <c:v>3.4848000000029296</c:v>
                </c:pt>
                <c:pt idx="40849">
                  <c:v>3.4849000000029298</c:v>
                </c:pt>
                <c:pt idx="40850">
                  <c:v>3.48500000000293</c:v>
                </c:pt>
                <c:pt idx="40851">
                  <c:v>3.4851000000029302</c:v>
                </c:pt>
                <c:pt idx="40852">
                  <c:v>3.4852000000029304</c:v>
                </c:pt>
                <c:pt idx="40853">
                  <c:v>3.4853000000029306</c:v>
                </c:pt>
                <c:pt idx="40854">
                  <c:v>3.4854000000029308</c:v>
                </c:pt>
                <c:pt idx="40855">
                  <c:v>3.485500000002931</c:v>
                </c:pt>
                <c:pt idx="40856">
                  <c:v>3.4856000000029312</c:v>
                </c:pt>
                <c:pt idx="40857">
                  <c:v>3.4857000000029315</c:v>
                </c:pt>
                <c:pt idx="40858">
                  <c:v>3.4858000000029317</c:v>
                </c:pt>
                <c:pt idx="40859">
                  <c:v>3.4859000000029319</c:v>
                </c:pt>
                <c:pt idx="40860">
                  <c:v>3.4860000000029321</c:v>
                </c:pt>
                <c:pt idx="40861">
                  <c:v>3.4861000000029323</c:v>
                </c:pt>
                <c:pt idx="40862">
                  <c:v>3.4862000000029325</c:v>
                </c:pt>
                <c:pt idx="40863">
                  <c:v>3.4863000000029327</c:v>
                </c:pt>
                <c:pt idx="40864">
                  <c:v>3.4864000000029329</c:v>
                </c:pt>
                <c:pt idx="40865">
                  <c:v>3.4865000000029331</c:v>
                </c:pt>
                <c:pt idx="40866">
                  <c:v>3.4866000000029334</c:v>
                </c:pt>
                <c:pt idx="40867">
                  <c:v>3.4867000000029336</c:v>
                </c:pt>
                <c:pt idx="40868">
                  <c:v>3.4868000000029338</c:v>
                </c:pt>
                <c:pt idx="40869">
                  <c:v>3.486900000002934</c:v>
                </c:pt>
                <c:pt idx="40870">
                  <c:v>3.4870000000029342</c:v>
                </c:pt>
                <c:pt idx="40871">
                  <c:v>3.4871000000029344</c:v>
                </c:pt>
                <c:pt idx="40872">
                  <c:v>3.4872000000029346</c:v>
                </c:pt>
                <c:pt idx="40873">
                  <c:v>3.4873000000029348</c:v>
                </c:pt>
                <c:pt idx="40874">
                  <c:v>3.487400000002935</c:v>
                </c:pt>
                <c:pt idx="40875">
                  <c:v>3.4875000000029353</c:v>
                </c:pt>
                <c:pt idx="40876">
                  <c:v>3.4876000000029355</c:v>
                </c:pt>
                <c:pt idx="40877">
                  <c:v>3.4877000000029357</c:v>
                </c:pt>
                <c:pt idx="40878">
                  <c:v>3.4878000000029359</c:v>
                </c:pt>
                <c:pt idx="40879">
                  <c:v>3.4879000000029361</c:v>
                </c:pt>
                <c:pt idx="40880">
                  <c:v>3.4880000000029363</c:v>
                </c:pt>
                <c:pt idx="40881">
                  <c:v>3.4881000000029365</c:v>
                </c:pt>
                <c:pt idx="40882">
                  <c:v>3.4882000000029367</c:v>
                </c:pt>
                <c:pt idx="40883">
                  <c:v>3.4883000000029369</c:v>
                </c:pt>
                <c:pt idx="40884">
                  <c:v>3.4884000000029372</c:v>
                </c:pt>
                <c:pt idx="40885">
                  <c:v>3.4885000000029374</c:v>
                </c:pt>
                <c:pt idx="40886">
                  <c:v>3.4886000000029376</c:v>
                </c:pt>
                <c:pt idx="40887">
                  <c:v>3.4887000000029378</c:v>
                </c:pt>
                <c:pt idx="40888">
                  <c:v>3.488800000002938</c:v>
                </c:pt>
                <c:pt idx="40889">
                  <c:v>3.4889000000029382</c:v>
                </c:pt>
                <c:pt idx="40890">
                  <c:v>3.4890000000029384</c:v>
                </c:pt>
                <c:pt idx="40891">
                  <c:v>3.4891000000029386</c:v>
                </c:pt>
                <c:pt idx="40892">
                  <c:v>3.4892000000029388</c:v>
                </c:pt>
                <c:pt idx="40893">
                  <c:v>3.4893000000029391</c:v>
                </c:pt>
                <c:pt idx="40894">
                  <c:v>3.4894000000029393</c:v>
                </c:pt>
                <c:pt idx="40895">
                  <c:v>3.4895000000029395</c:v>
                </c:pt>
                <c:pt idx="40896">
                  <c:v>3.4896000000029397</c:v>
                </c:pt>
                <c:pt idx="40897">
                  <c:v>3.4897000000029399</c:v>
                </c:pt>
                <c:pt idx="40898">
                  <c:v>3.4898000000029401</c:v>
                </c:pt>
                <c:pt idx="40899">
                  <c:v>3.4899000000029403</c:v>
                </c:pt>
                <c:pt idx="40900">
                  <c:v>3.4900000000029405</c:v>
                </c:pt>
                <c:pt idx="40901">
                  <c:v>3.4901000000029407</c:v>
                </c:pt>
                <c:pt idx="40902">
                  <c:v>3.4902000000029409</c:v>
                </c:pt>
                <c:pt idx="40903">
                  <c:v>3.4903000000029412</c:v>
                </c:pt>
                <c:pt idx="40904">
                  <c:v>3.4904000000029414</c:v>
                </c:pt>
                <c:pt idx="40905">
                  <c:v>3.4905000000029416</c:v>
                </c:pt>
                <c:pt idx="40906">
                  <c:v>3.4906000000029418</c:v>
                </c:pt>
                <c:pt idx="40907">
                  <c:v>3.490700000002942</c:v>
                </c:pt>
                <c:pt idx="40908">
                  <c:v>3.4908000000029422</c:v>
                </c:pt>
                <c:pt idx="40909">
                  <c:v>3.4909000000029424</c:v>
                </c:pt>
                <c:pt idx="40910">
                  <c:v>3.4910000000029426</c:v>
                </c:pt>
                <c:pt idx="40911">
                  <c:v>3.4911000000029428</c:v>
                </c:pt>
                <c:pt idx="40912">
                  <c:v>3.4912000000029431</c:v>
                </c:pt>
                <c:pt idx="40913">
                  <c:v>3.4913000000029433</c:v>
                </c:pt>
                <c:pt idx="40914">
                  <c:v>3.4914000000029435</c:v>
                </c:pt>
                <c:pt idx="40915">
                  <c:v>3.4915000000029437</c:v>
                </c:pt>
                <c:pt idx="40916">
                  <c:v>3.4916000000029439</c:v>
                </c:pt>
                <c:pt idx="40917">
                  <c:v>3.4917000000029441</c:v>
                </c:pt>
                <c:pt idx="40918">
                  <c:v>3.4918000000029443</c:v>
                </c:pt>
                <c:pt idx="40919">
                  <c:v>3.4919000000029445</c:v>
                </c:pt>
                <c:pt idx="40920">
                  <c:v>3.4920000000029447</c:v>
                </c:pt>
                <c:pt idx="40921">
                  <c:v>3.492100000002945</c:v>
                </c:pt>
                <c:pt idx="40922">
                  <c:v>3.4922000000029452</c:v>
                </c:pt>
                <c:pt idx="40923">
                  <c:v>3.4923000000029454</c:v>
                </c:pt>
                <c:pt idx="40924">
                  <c:v>3.4924000000029456</c:v>
                </c:pt>
                <c:pt idx="40925">
                  <c:v>3.4925000000029458</c:v>
                </c:pt>
                <c:pt idx="40926">
                  <c:v>3.492600000002946</c:v>
                </c:pt>
                <c:pt idx="40927">
                  <c:v>3.4927000000029462</c:v>
                </c:pt>
                <c:pt idx="40928">
                  <c:v>3.4928000000029464</c:v>
                </c:pt>
                <c:pt idx="40929">
                  <c:v>3.4929000000029466</c:v>
                </c:pt>
                <c:pt idx="40930">
                  <c:v>3.4930000000029469</c:v>
                </c:pt>
                <c:pt idx="40931">
                  <c:v>3.4931000000029471</c:v>
                </c:pt>
                <c:pt idx="40932">
                  <c:v>3.4932000000029473</c:v>
                </c:pt>
                <c:pt idx="40933">
                  <c:v>3.4933000000029475</c:v>
                </c:pt>
                <c:pt idx="40934">
                  <c:v>3.4934000000029477</c:v>
                </c:pt>
                <c:pt idx="40935">
                  <c:v>3.4935000000029479</c:v>
                </c:pt>
                <c:pt idx="40936">
                  <c:v>3.4936000000029481</c:v>
                </c:pt>
                <c:pt idx="40937">
                  <c:v>3.4937000000029483</c:v>
                </c:pt>
                <c:pt idx="40938">
                  <c:v>3.4938000000029485</c:v>
                </c:pt>
                <c:pt idx="40939">
                  <c:v>3.4939000000029488</c:v>
                </c:pt>
                <c:pt idx="40940">
                  <c:v>3.494000000002949</c:v>
                </c:pt>
                <c:pt idx="40941">
                  <c:v>3.4941000000029492</c:v>
                </c:pt>
                <c:pt idx="40942">
                  <c:v>3.4942000000029494</c:v>
                </c:pt>
                <c:pt idx="40943">
                  <c:v>3.4943000000029496</c:v>
                </c:pt>
                <c:pt idx="40944">
                  <c:v>3.4944000000029498</c:v>
                </c:pt>
                <c:pt idx="40945">
                  <c:v>3.49450000000295</c:v>
                </c:pt>
                <c:pt idx="40946">
                  <c:v>3.4946000000029502</c:v>
                </c:pt>
                <c:pt idx="40947">
                  <c:v>3.4947000000029504</c:v>
                </c:pt>
                <c:pt idx="40948">
                  <c:v>3.4948000000029507</c:v>
                </c:pt>
                <c:pt idx="40949">
                  <c:v>3.4949000000029509</c:v>
                </c:pt>
                <c:pt idx="40950">
                  <c:v>3.4950000000029511</c:v>
                </c:pt>
                <c:pt idx="40951">
                  <c:v>3.4951000000029513</c:v>
                </c:pt>
                <c:pt idx="40952">
                  <c:v>3.4952000000029515</c:v>
                </c:pt>
                <c:pt idx="40953">
                  <c:v>3.4953000000029517</c:v>
                </c:pt>
                <c:pt idx="40954">
                  <c:v>3.4954000000029519</c:v>
                </c:pt>
                <c:pt idx="40955">
                  <c:v>3.4955000000029521</c:v>
                </c:pt>
                <c:pt idx="40956">
                  <c:v>3.4956000000029523</c:v>
                </c:pt>
                <c:pt idx="40957">
                  <c:v>3.4957000000029526</c:v>
                </c:pt>
                <c:pt idx="40958">
                  <c:v>3.4958000000029528</c:v>
                </c:pt>
                <c:pt idx="40959">
                  <c:v>3.495900000002953</c:v>
                </c:pt>
                <c:pt idx="40960">
                  <c:v>3.4960000000029532</c:v>
                </c:pt>
                <c:pt idx="40961">
                  <c:v>3.4961000000029534</c:v>
                </c:pt>
                <c:pt idx="40962">
                  <c:v>3.4962000000029536</c:v>
                </c:pt>
                <c:pt idx="40963">
                  <c:v>3.4963000000029538</c:v>
                </c:pt>
                <c:pt idx="40964">
                  <c:v>3.496400000002954</c:v>
                </c:pt>
                <c:pt idx="40965">
                  <c:v>3.4965000000029542</c:v>
                </c:pt>
                <c:pt idx="40966">
                  <c:v>3.4966000000029545</c:v>
                </c:pt>
                <c:pt idx="40967">
                  <c:v>3.4967000000029547</c:v>
                </c:pt>
                <c:pt idx="40968">
                  <c:v>3.4968000000029549</c:v>
                </c:pt>
                <c:pt idx="40969">
                  <c:v>3.4969000000029551</c:v>
                </c:pt>
                <c:pt idx="40970">
                  <c:v>3.4970000000029553</c:v>
                </c:pt>
                <c:pt idx="40971">
                  <c:v>3.4971000000029555</c:v>
                </c:pt>
                <c:pt idx="40972">
                  <c:v>3.4972000000029557</c:v>
                </c:pt>
                <c:pt idx="40973">
                  <c:v>3.4973000000029559</c:v>
                </c:pt>
                <c:pt idx="40974">
                  <c:v>3.4974000000029561</c:v>
                </c:pt>
                <c:pt idx="40975">
                  <c:v>3.4975000000029564</c:v>
                </c:pt>
                <c:pt idx="40976">
                  <c:v>3.4976000000029566</c:v>
                </c:pt>
                <c:pt idx="40977">
                  <c:v>3.4977000000029568</c:v>
                </c:pt>
                <c:pt idx="40978">
                  <c:v>3.497800000002957</c:v>
                </c:pt>
                <c:pt idx="40979">
                  <c:v>3.4979000000029572</c:v>
                </c:pt>
                <c:pt idx="40980">
                  <c:v>3.4980000000029574</c:v>
                </c:pt>
                <c:pt idx="40981">
                  <c:v>3.4981000000029576</c:v>
                </c:pt>
                <c:pt idx="40982">
                  <c:v>3.4982000000029578</c:v>
                </c:pt>
                <c:pt idx="40983">
                  <c:v>3.498300000002958</c:v>
                </c:pt>
                <c:pt idx="40984">
                  <c:v>3.4984000000029583</c:v>
                </c:pt>
                <c:pt idx="40985">
                  <c:v>3.4985000000029585</c:v>
                </c:pt>
                <c:pt idx="40986">
                  <c:v>3.4986000000029587</c:v>
                </c:pt>
                <c:pt idx="40987">
                  <c:v>3.4987000000029589</c:v>
                </c:pt>
                <c:pt idx="40988">
                  <c:v>3.4988000000029591</c:v>
                </c:pt>
                <c:pt idx="40989">
                  <c:v>3.4989000000029593</c:v>
                </c:pt>
                <c:pt idx="40990">
                  <c:v>3.4990000000029595</c:v>
                </c:pt>
                <c:pt idx="40991">
                  <c:v>3.4991000000029597</c:v>
                </c:pt>
                <c:pt idx="40992">
                  <c:v>3.4992000000029599</c:v>
                </c:pt>
                <c:pt idx="40993">
                  <c:v>3.4993000000029602</c:v>
                </c:pt>
                <c:pt idx="40994">
                  <c:v>3.4994000000029604</c:v>
                </c:pt>
                <c:pt idx="40995">
                  <c:v>3.4995000000029606</c:v>
                </c:pt>
                <c:pt idx="40996">
                  <c:v>3.4996000000029608</c:v>
                </c:pt>
                <c:pt idx="40997">
                  <c:v>3.499700000002961</c:v>
                </c:pt>
                <c:pt idx="40998">
                  <c:v>3.4998000000029612</c:v>
                </c:pt>
                <c:pt idx="40999">
                  <c:v>3.4999000000029614</c:v>
                </c:pt>
                <c:pt idx="41000">
                  <c:v>3.5000000000029616</c:v>
                </c:pt>
                <c:pt idx="41001">
                  <c:v>3.5001000000029618</c:v>
                </c:pt>
                <c:pt idx="41002">
                  <c:v>3.5002000000029621</c:v>
                </c:pt>
                <c:pt idx="41003">
                  <c:v>3.5003000000029623</c:v>
                </c:pt>
                <c:pt idx="41004">
                  <c:v>3.5004000000029625</c:v>
                </c:pt>
                <c:pt idx="41005">
                  <c:v>3.5005000000029627</c:v>
                </c:pt>
                <c:pt idx="41006">
                  <c:v>3.5006000000029629</c:v>
                </c:pt>
                <c:pt idx="41007">
                  <c:v>3.5007000000029631</c:v>
                </c:pt>
                <c:pt idx="41008">
                  <c:v>3.5008000000029633</c:v>
                </c:pt>
                <c:pt idx="41009">
                  <c:v>3.5009000000029635</c:v>
                </c:pt>
                <c:pt idx="41010">
                  <c:v>3.5010000000029637</c:v>
                </c:pt>
                <c:pt idx="41011">
                  <c:v>3.501100000002964</c:v>
                </c:pt>
                <c:pt idx="41012">
                  <c:v>3.5012000000029642</c:v>
                </c:pt>
                <c:pt idx="41013">
                  <c:v>3.5013000000029644</c:v>
                </c:pt>
                <c:pt idx="41014">
                  <c:v>3.5014000000029646</c:v>
                </c:pt>
                <c:pt idx="41015">
                  <c:v>3.5015000000029648</c:v>
                </c:pt>
                <c:pt idx="41016">
                  <c:v>3.501600000002965</c:v>
                </c:pt>
                <c:pt idx="41017">
                  <c:v>3.5017000000029652</c:v>
                </c:pt>
                <c:pt idx="41018">
                  <c:v>3.5018000000029654</c:v>
                </c:pt>
                <c:pt idx="41019">
                  <c:v>3.5019000000029656</c:v>
                </c:pt>
                <c:pt idx="41020">
                  <c:v>3.5020000000029659</c:v>
                </c:pt>
                <c:pt idx="41021">
                  <c:v>3.5021000000029661</c:v>
                </c:pt>
                <c:pt idx="41022">
                  <c:v>3.5022000000029663</c:v>
                </c:pt>
                <c:pt idx="41023">
                  <c:v>3.5023000000029665</c:v>
                </c:pt>
                <c:pt idx="41024">
                  <c:v>3.5024000000029667</c:v>
                </c:pt>
                <c:pt idx="41025">
                  <c:v>3.5025000000029669</c:v>
                </c:pt>
                <c:pt idx="41026">
                  <c:v>3.5026000000029671</c:v>
                </c:pt>
                <c:pt idx="41027">
                  <c:v>3.5027000000029673</c:v>
                </c:pt>
                <c:pt idx="41028">
                  <c:v>3.5028000000029675</c:v>
                </c:pt>
                <c:pt idx="41029">
                  <c:v>3.5029000000029678</c:v>
                </c:pt>
                <c:pt idx="41030">
                  <c:v>3.503000000002968</c:v>
                </c:pt>
                <c:pt idx="41031">
                  <c:v>3.5031000000029682</c:v>
                </c:pt>
                <c:pt idx="41032">
                  <c:v>3.5032000000029684</c:v>
                </c:pt>
                <c:pt idx="41033">
                  <c:v>3.5033000000029686</c:v>
                </c:pt>
                <c:pt idx="41034">
                  <c:v>3.5034000000029688</c:v>
                </c:pt>
                <c:pt idx="41035">
                  <c:v>3.503500000002969</c:v>
                </c:pt>
                <c:pt idx="41036">
                  <c:v>3.5036000000029692</c:v>
                </c:pt>
                <c:pt idx="41037">
                  <c:v>3.5037000000029694</c:v>
                </c:pt>
                <c:pt idx="41038">
                  <c:v>3.5038000000029697</c:v>
                </c:pt>
                <c:pt idx="41039">
                  <c:v>3.5039000000029699</c:v>
                </c:pt>
                <c:pt idx="41040">
                  <c:v>3.5040000000029701</c:v>
                </c:pt>
                <c:pt idx="41041">
                  <c:v>3.5041000000029703</c:v>
                </c:pt>
                <c:pt idx="41042">
                  <c:v>3.5042000000029705</c:v>
                </c:pt>
                <c:pt idx="41043">
                  <c:v>3.5043000000029707</c:v>
                </c:pt>
                <c:pt idx="41044">
                  <c:v>3.5044000000029709</c:v>
                </c:pt>
                <c:pt idx="41045">
                  <c:v>3.5045000000029711</c:v>
                </c:pt>
                <c:pt idx="41046">
                  <c:v>3.5046000000029713</c:v>
                </c:pt>
                <c:pt idx="41047">
                  <c:v>3.5047000000029715</c:v>
                </c:pt>
                <c:pt idx="41048">
                  <c:v>3.5048000000029718</c:v>
                </c:pt>
                <c:pt idx="41049">
                  <c:v>3.504900000002972</c:v>
                </c:pt>
                <c:pt idx="41050">
                  <c:v>3.5050000000029722</c:v>
                </c:pt>
                <c:pt idx="41051">
                  <c:v>3.5051000000029724</c:v>
                </c:pt>
                <c:pt idx="41052">
                  <c:v>3.5052000000029726</c:v>
                </c:pt>
                <c:pt idx="41053">
                  <c:v>3.5053000000029728</c:v>
                </c:pt>
                <c:pt idx="41054">
                  <c:v>3.505400000002973</c:v>
                </c:pt>
                <c:pt idx="41055">
                  <c:v>3.5055000000029732</c:v>
                </c:pt>
                <c:pt idx="41056">
                  <c:v>3.5056000000029734</c:v>
                </c:pt>
                <c:pt idx="41057">
                  <c:v>3.5057000000029737</c:v>
                </c:pt>
                <c:pt idx="41058">
                  <c:v>3.5058000000029739</c:v>
                </c:pt>
                <c:pt idx="41059">
                  <c:v>3.5059000000029741</c:v>
                </c:pt>
                <c:pt idx="41060">
                  <c:v>3.5060000000029743</c:v>
                </c:pt>
                <c:pt idx="41061">
                  <c:v>3.5061000000029745</c:v>
                </c:pt>
                <c:pt idx="41062">
                  <c:v>3.5062000000029747</c:v>
                </c:pt>
                <c:pt idx="41063">
                  <c:v>3.5063000000029749</c:v>
                </c:pt>
                <c:pt idx="41064">
                  <c:v>3.5064000000029751</c:v>
                </c:pt>
                <c:pt idx="41065">
                  <c:v>3.5065000000029753</c:v>
                </c:pt>
                <c:pt idx="41066">
                  <c:v>3.5066000000029756</c:v>
                </c:pt>
                <c:pt idx="41067">
                  <c:v>3.5067000000029758</c:v>
                </c:pt>
                <c:pt idx="41068">
                  <c:v>3.506800000002976</c:v>
                </c:pt>
                <c:pt idx="41069">
                  <c:v>3.5069000000029762</c:v>
                </c:pt>
                <c:pt idx="41070">
                  <c:v>3.5070000000029764</c:v>
                </c:pt>
                <c:pt idx="41071">
                  <c:v>3.5071000000029766</c:v>
                </c:pt>
                <c:pt idx="41072">
                  <c:v>3.5072000000029768</c:v>
                </c:pt>
                <c:pt idx="41073">
                  <c:v>3.507300000002977</c:v>
                </c:pt>
                <c:pt idx="41074">
                  <c:v>3.5074000000029772</c:v>
                </c:pt>
                <c:pt idx="41075">
                  <c:v>3.5075000000029775</c:v>
                </c:pt>
                <c:pt idx="41076">
                  <c:v>3.5076000000029777</c:v>
                </c:pt>
                <c:pt idx="41077">
                  <c:v>3.5077000000029779</c:v>
                </c:pt>
                <c:pt idx="41078">
                  <c:v>3.5078000000029781</c:v>
                </c:pt>
                <c:pt idx="41079">
                  <c:v>3.5079000000029783</c:v>
                </c:pt>
                <c:pt idx="41080">
                  <c:v>3.5080000000029785</c:v>
                </c:pt>
                <c:pt idx="41081">
                  <c:v>3.5081000000029787</c:v>
                </c:pt>
                <c:pt idx="41082">
                  <c:v>3.5082000000029789</c:v>
                </c:pt>
                <c:pt idx="41083">
                  <c:v>3.5083000000029791</c:v>
                </c:pt>
                <c:pt idx="41084">
                  <c:v>3.5084000000029794</c:v>
                </c:pt>
                <c:pt idx="41085">
                  <c:v>3.5085000000029796</c:v>
                </c:pt>
                <c:pt idx="41086">
                  <c:v>3.5086000000029798</c:v>
                </c:pt>
                <c:pt idx="41087">
                  <c:v>3.50870000000298</c:v>
                </c:pt>
                <c:pt idx="41088">
                  <c:v>3.5088000000029802</c:v>
                </c:pt>
                <c:pt idx="41089">
                  <c:v>3.5089000000029804</c:v>
                </c:pt>
                <c:pt idx="41090">
                  <c:v>3.5090000000029806</c:v>
                </c:pt>
                <c:pt idx="41091">
                  <c:v>3.5091000000029808</c:v>
                </c:pt>
                <c:pt idx="41092">
                  <c:v>3.509200000002981</c:v>
                </c:pt>
                <c:pt idx="41093">
                  <c:v>3.5093000000029813</c:v>
                </c:pt>
                <c:pt idx="41094">
                  <c:v>3.5094000000029815</c:v>
                </c:pt>
                <c:pt idx="41095">
                  <c:v>3.5095000000029817</c:v>
                </c:pt>
                <c:pt idx="41096">
                  <c:v>3.5096000000029819</c:v>
                </c:pt>
                <c:pt idx="41097">
                  <c:v>3.5097000000029821</c:v>
                </c:pt>
                <c:pt idx="41098">
                  <c:v>3.5098000000029823</c:v>
                </c:pt>
                <c:pt idx="41099">
                  <c:v>3.5099000000029825</c:v>
                </c:pt>
                <c:pt idx="41100">
                  <c:v>3.5100000000029827</c:v>
                </c:pt>
                <c:pt idx="41101">
                  <c:v>3.5101000000029829</c:v>
                </c:pt>
                <c:pt idx="41102">
                  <c:v>3.5102000000029832</c:v>
                </c:pt>
                <c:pt idx="41103">
                  <c:v>3.5103000000029834</c:v>
                </c:pt>
                <c:pt idx="41104">
                  <c:v>3.5104000000029836</c:v>
                </c:pt>
                <c:pt idx="41105">
                  <c:v>3.5105000000029838</c:v>
                </c:pt>
                <c:pt idx="41106">
                  <c:v>3.510600000002984</c:v>
                </c:pt>
                <c:pt idx="41107">
                  <c:v>3.5107000000029842</c:v>
                </c:pt>
                <c:pt idx="41108">
                  <c:v>3.5108000000029844</c:v>
                </c:pt>
                <c:pt idx="41109">
                  <c:v>3.5109000000029846</c:v>
                </c:pt>
                <c:pt idx="41110">
                  <c:v>3.5110000000029848</c:v>
                </c:pt>
                <c:pt idx="41111">
                  <c:v>3.5111000000029851</c:v>
                </c:pt>
                <c:pt idx="41112">
                  <c:v>3.5112000000029853</c:v>
                </c:pt>
                <c:pt idx="41113">
                  <c:v>3.5113000000029855</c:v>
                </c:pt>
                <c:pt idx="41114">
                  <c:v>3.5114000000029857</c:v>
                </c:pt>
                <c:pt idx="41115">
                  <c:v>3.5115000000029859</c:v>
                </c:pt>
                <c:pt idx="41116">
                  <c:v>3.5116000000029861</c:v>
                </c:pt>
                <c:pt idx="41117">
                  <c:v>3.5117000000029863</c:v>
                </c:pt>
                <c:pt idx="41118">
                  <c:v>3.5118000000029865</c:v>
                </c:pt>
                <c:pt idx="41119">
                  <c:v>3.5119000000029867</c:v>
                </c:pt>
                <c:pt idx="41120">
                  <c:v>3.512000000002987</c:v>
                </c:pt>
                <c:pt idx="41121">
                  <c:v>3.5121000000029872</c:v>
                </c:pt>
                <c:pt idx="41122">
                  <c:v>3.5122000000029874</c:v>
                </c:pt>
                <c:pt idx="41123">
                  <c:v>3.5123000000029876</c:v>
                </c:pt>
                <c:pt idx="41124">
                  <c:v>3.5124000000029878</c:v>
                </c:pt>
                <c:pt idx="41125">
                  <c:v>3.512500000002988</c:v>
                </c:pt>
                <c:pt idx="41126">
                  <c:v>3.5126000000029882</c:v>
                </c:pt>
                <c:pt idx="41127">
                  <c:v>3.5127000000029884</c:v>
                </c:pt>
                <c:pt idx="41128">
                  <c:v>3.5128000000029886</c:v>
                </c:pt>
                <c:pt idx="41129">
                  <c:v>3.5129000000029889</c:v>
                </c:pt>
                <c:pt idx="41130">
                  <c:v>3.5130000000029891</c:v>
                </c:pt>
                <c:pt idx="41131">
                  <c:v>3.5131000000029893</c:v>
                </c:pt>
                <c:pt idx="41132">
                  <c:v>3.5132000000029895</c:v>
                </c:pt>
                <c:pt idx="41133">
                  <c:v>3.5133000000029897</c:v>
                </c:pt>
                <c:pt idx="41134">
                  <c:v>3.5134000000029899</c:v>
                </c:pt>
                <c:pt idx="41135">
                  <c:v>3.5135000000029901</c:v>
                </c:pt>
                <c:pt idx="41136">
                  <c:v>3.5136000000029903</c:v>
                </c:pt>
                <c:pt idx="41137">
                  <c:v>3.5137000000029905</c:v>
                </c:pt>
                <c:pt idx="41138">
                  <c:v>3.5138000000029908</c:v>
                </c:pt>
                <c:pt idx="41139">
                  <c:v>3.513900000002991</c:v>
                </c:pt>
                <c:pt idx="41140">
                  <c:v>3.5140000000029912</c:v>
                </c:pt>
                <c:pt idx="41141">
                  <c:v>3.5141000000029914</c:v>
                </c:pt>
                <c:pt idx="41142">
                  <c:v>3.5142000000029916</c:v>
                </c:pt>
                <c:pt idx="41143">
                  <c:v>3.5143000000029918</c:v>
                </c:pt>
                <c:pt idx="41144">
                  <c:v>3.514400000002992</c:v>
                </c:pt>
                <c:pt idx="41145">
                  <c:v>3.5145000000029922</c:v>
                </c:pt>
                <c:pt idx="41146">
                  <c:v>3.5146000000029924</c:v>
                </c:pt>
                <c:pt idx="41147">
                  <c:v>3.5147000000029927</c:v>
                </c:pt>
                <c:pt idx="41148">
                  <c:v>3.5148000000029929</c:v>
                </c:pt>
                <c:pt idx="41149">
                  <c:v>3.5149000000029931</c:v>
                </c:pt>
                <c:pt idx="41150">
                  <c:v>3.5150000000029933</c:v>
                </c:pt>
                <c:pt idx="41151">
                  <c:v>3.5151000000029935</c:v>
                </c:pt>
                <c:pt idx="41152">
                  <c:v>3.5152000000029937</c:v>
                </c:pt>
                <c:pt idx="41153">
                  <c:v>3.5153000000029939</c:v>
                </c:pt>
                <c:pt idx="41154">
                  <c:v>3.5154000000029941</c:v>
                </c:pt>
                <c:pt idx="41155">
                  <c:v>3.5155000000029943</c:v>
                </c:pt>
                <c:pt idx="41156">
                  <c:v>3.5156000000029946</c:v>
                </c:pt>
                <c:pt idx="41157">
                  <c:v>3.5157000000029948</c:v>
                </c:pt>
                <c:pt idx="41158">
                  <c:v>3.515800000002995</c:v>
                </c:pt>
                <c:pt idx="41159">
                  <c:v>3.5159000000029952</c:v>
                </c:pt>
                <c:pt idx="41160">
                  <c:v>3.5160000000029954</c:v>
                </c:pt>
                <c:pt idx="41161">
                  <c:v>3.5161000000029956</c:v>
                </c:pt>
                <c:pt idx="41162">
                  <c:v>3.5162000000029958</c:v>
                </c:pt>
                <c:pt idx="41163">
                  <c:v>3.516300000002996</c:v>
                </c:pt>
                <c:pt idx="41164">
                  <c:v>3.5164000000029962</c:v>
                </c:pt>
                <c:pt idx="41165">
                  <c:v>3.5165000000029965</c:v>
                </c:pt>
                <c:pt idx="41166">
                  <c:v>3.5166000000029967</c:v>
                </c:pt>
                <c:pt idx="41167">
                  <c:v>3.5167000000029969</c:v>
                </c:pt>
                <c:pt idx="41168">
                  <c:v>3.5168000000029971</c:v>
                </c:pt>
                <c:pt idx="41169">
                  <c:v>3.5169000000029973</c:v>
                </c:pt>
                <c:pt idx="41170">
                  <c:v>3.5170000000029975</c:v>
                </c:pt>
                <c:pt idx="41171">
                  <c:v>3.5171000000029977</c:v>
                </c:pt>
                <c:pt idx="41172">
                  <c:v>3.5172000000029979</c:v>
                </c:pt>
                <c:pt idx="41173">
                  <c:v>3.5173000000029981</c:v>
                </c:pt>
                <c:pt idx="41174">
                  <c:v>3.5174000000029984</c:v>
                </c:pt>
                <c:pt idx="41175">
                  <c:v>3.5175000000029986</c:v>
                </c:pt>
                <c:pt idx="41176">
                  <c:v>3.5176000000029988</c:v>
                </c:pt>
                <c:pt idx="41177">
                  <c:v>3.517700000002999</c:v>
                </c:pt>
                <c:pt idx="41178">
                  <c:v>3.5178000000029992</c:v>
                </c:pt>
                <c:pt idx="41179">
                  <c:v>3.5179000000029994</c:v>
                </c:pt>
                <c:pt idx="41180">
                  <c:v>3.5180000000029996</c:v>
                </c:pt>
                <c:pt idx="41181">
                  <c:v>3.5181000000029998</c:v>
                </c:pt>
                <c:pt idx="41182">
                  <c:v>3.518200000003</c:v>
                </c:pt>
                <c:pt idx="41183">
                  <c:v>3.5183000000030002</c:v>
                </c:pt>
                <c:pt idx="41184">
                  <c:v>3.5184000000030005</c:v>
                </c:pt>
                <c:pt idx="41185">
                  <c:v>3.5185000000030007</c:v>
                </c:pt>
                <c:pt idx="41186">
                  <c:v>3.5186000000030009</c:v>
                </c:pt>
                <c:pt idx="41187">
                  <c:v>3.5187000000030011</c:v>
                </c:pt>
                <c:pt idx="41188">
                  <c:v>3.5188000000030013</c:v>
                </c:pt>
                <c:pt idx="41189">
                  <c:v>3.5189000000030015</c:v>
                </c:pt>
                <c:pt idx="41190">
                  <c:v>3.5190000000030017</c:v>
                </c:pt>
                <c:pt idx="41191">
                  <c:v>3.5191000000030019</c:v>
                </c:pt>
                <c:pt idx="41192">
                  <c:v>3.5192000000030021</c:v>
                </c:pt>
                <c:pt idx="41193">
                  <c:v>3.5193000000030024</c:v>
                </c:pt>
                <c:pt idx="41194">
                  <c:v>3.5194000000030026</c:v>
                </c:pt>
                <c:pt idx="41195">
                  <c:v>3.5195000000030028</c:v>
                </c:pt>
                <c:pt idx="41196">
                  <c:v>3.519600000003003</c:v>
                </c:pt>
                <c:pt idx="41197">
                  <c:v>3.5197000000030032</c:v>
                </c:pt>
                <c:pt idx="41198">
                  <c:v>3.5198000000030034</c:v>
                </c:pt>
                <c:pt idx="41199">
                  <c:v>3.5199000000030036</c:v>
                </c:pt>
                <c:pt idx="41200">
                  <c:v>3.5200000000030038</c:v>
                </c:pt>
                <c:pt idx="41201">
                  <c:v>3.520100000003004</c:v>
                </c:pt>
                <c:pt idx="41202">
                  <c:v>3.5202000000030043</c:v>
                </c:pt>
                <c:pt idx="41203">
                  <c:v>3.5203000000030045</c:v>
                </c:pt>
                <c:pt idx="41204">
                  <c:v>3.5204000000030047</c:v>
                </c:pt>
                <c:pt idx="41205">
                  <c:v>3.5205000000030049</c:v>
                </c:pt>
                <c:pt idx="41206">
                  <c:v>3.5206000000030051</c:v>
                </c:pt>
                <c:pt idx="41207">
                  <c:v>3.5207000000030053</c:v>
                </c:pt>
                <c:pt idx="41208">
                  <c:v>3.5208000000030055</c:v>
                </c:pt>
                <c:pt idx="41209">
                  <c:v>3.5209000000030057</c:v>
                </c:pt>
                <c:pt idx="41210">
                  <c:v>3.5210000000030059</c:v>
                </c:pt>
                <c:pt idx="41211">
                  <c:v>3.5211000000030062</c:v>
                </c:pt>
                <c:pt idx="41212">
                  <c:v>3.5212000000030064</c:v>
                </c:pt>
                <c:pt idx="41213">
                  <c:v>3.5213000000030066</c:v>
                </c:pt>
                <c:pt idx="41214">
                  <c:v>3.5214000000030068</c:v>
                </c:pt>
                <c:pt idx="41215">
                  <c:v>3.521500000003007</c:v>
                </c:pt>
                <c:pt idx="41216">
                  <c:v>3.5216000000030072</c:v>
                </c:pt>
                <c:pt idx="41217">
                  <c:v>3.5217000000030074</c:v>
                </c:pt>
                <c:pt idx="41218">
                  <c:v>3.5218000000030076</c:v>
                </c:pt>
                <c:pt idx="41219">
                  <c:v>3.5219000000030078</c:v>
                </c:pt>
                <c:pt idx="41220">
                  <c:v>3.5220000000030081</c:v>
                </c:pt>
                <c:pt idx="41221">
                  <c:v>3.5221000000030083</c:v>
                </c:pt>
                <c:pt idx="41222">
                  <c:v>3.5222000000030085</c:v>
                </c:pt>
                <c:pt idx="41223">
                  <c:v>3.5223000000030087</c:v>
                </c:pt>
                <c:pt idx="41224">
                  <c:v>3.5224000000030089</c:v>
                </c:pt>
                <c:pt idx="41225">
                  <c:v>3.5225000000030091</c:v>
                </c:pt>
                <c:pt idx="41226">
                  <c:v>3.5226000000030093</c:v>
                </c:pt>
                <c:pt idx="41227">
                  <c:v>3.5227000000030095</c:v>
                </c:pt>
                <c:pt idx="41228">
                  <c:v>3.5228000000030097</c:v>
                </c:pt>
                <c:pt idx="41229">
                  <c:v>3.52290000000301</c:v>
                </c:pt>
                <c:pt idx="41230">
                  <c:v>3.5230000000030102</c:v>
                </c:pt>
                <c:pt idx="41231">
                  <c:v>3.5231000000030104</c:v>
                </c:pt>
                <c:pt idx="41232">
                  <c:v>3.5232000000030106</c:v>
                </c:pt>
                <c:pt idx="41233">
                  <c:v>3.5233000000030108</c:v>
                </c:pt>
                <c:pt idx="41234">
                  <c:v>3.523400000003011</c:v>
                </c:pt>
                <c:pt idx="41235">
                  <c:v>3.5235000000030112</c:v>
                </c:pt>
                <c:pt idx="41236">
                  <c:v>3.5236000000030114</c:v>
                </c:pt>
                <c:pt idx="41237">
                  <c:v>3.5237000000030116</c:v>
                </c:pt>
                <c:pt idx="41238">
                  <c:v>3.5238000000030119</c:v>
                </c:pt>
                <c:pt idx="41239">
                  <c:v>3.5239000000030121</c:v>
                </c:pt>
                <c:pt idx="41240">
                  <c:v>3.5240000000030123</c:v>
                </c:pt>
                <c:pt idx="41241">
                  <c:v>3.5241000000030125</c:v>
                </c:pt>
                <c:pt idx="41242">
                  <c:v>3.5242000000030127</c:v>
                </c:pt>
                <c:pt idx="41243">
                  <c:v>3.5243000000030129</c:v>
                </c:pt>
                <c:pt idx="41244">
                  <c:v>3.5244000000030131</c:v>
                </c:pt>
                <c:pt idx="41245">
                  <c:v>3.5245000000030133</c:v>
                </c:pt>
                <c:pt idx="41246">
                  <c:v>3.5246000000030135</c:v>
                </c:pt>
                <c:pt idx="41247">
                  <c:v>3.5247000000030138</c:v>
                </c:pt>
                <c:pt idx="41248">
                  <c:v>3.524800000003014</c:v>
                </c:pt>
                <c:pt idx="41249">
                  <c:v>3.5249000000030142</c:v>
                </c:pt>
                <c:pt idx="41250">
                  <c:v>3.5250000000030144</c:v>
                </c:pt>
                <c:pt idx="41251">
                  <c:v>3.5251000000030146</c:v>
                </c:pt>
                <c:pt idx="41252">
                  <c:v>3.5252000000030148</c:v>
                </c:pt>
                <c:pt idx="41253">
                  <c:v>3.525300000003015</c:v>
                </c:pt>
                <c:pt idx="41254">
                  <c:v>3.5254000000030152</c:v>
                </c:pt>
                <c:pt idx="41255">
                  <c:v>3.5255000000030154</c:v>
                </c:pt>
                <c:pt idx="41256">
                  <c:v>3.5256000000030157</c:v>
                </c:pt>
                <c:pt idx="41257">
                  <c:v>3.5257000000030159</c:v>
                </c:pt>
                <c:pt idx="41258">
                  <c:v>3.5258000000030161</c:v>
                </c:pt>
                <c:pt idx="41259">
                  <c:v>3.5259000000030163</c:v>
                </c:pt>
                <c:pt idx="41260">
                  <c:v>3.5260000000030165</c:v>
                </c:pt>
                <c:pt idx="41261">
                  <c:v>3.5261000000030167</c:v>
                </c:pt>
                <c:pt idx="41262">
                  <c:v>3.5262000000030169</c:v>
                </c:pt>
                <c:pt idx="41263">
                  <c:v>3.5263000000030171</c:v>
                </c:pt>
                <c:pt idx="41264">
                  <c:v>3.5264000000030173</c:v>
                </c:pt>
                <c:pt idx="41265">
                  <c:v>3.5265000000030176</c:v>
                </c:pt>
                <c:pt idx="41266">
                  <c:v>3.5266000000030178</c:v>
                </c:pt>
                <c:pt idx="41267">
                  <c:v>3.526700000003018</c:v>
                </c:pt>
                <c:pt idx="41268">
                  <c:v>3.5268000000030182</c:v>
                </c:pt>
                <c:pt idx="41269">
                  <c:v>3.5269000000030184</c:v>
                </c:pt>
                <c:pt idx="41270">
                  <c:v>3.5270000000030186</c:v>
                </c:pt>
                <c:pt idx="41271">
                  <c:v>3.5271000000030188</c:v>
                </c:pt>
                <c:pt idx="41272">
                  <c:v>3.527200000003019</c:v>
                </c:pt>
                <c:pt idx="41273">
                  <c:v>3.5273000000030192</c:v>
                </c:pt>
                <c:pt idx="41274">
                  <c:v>3.5274000000030195</c:v>
                </c:pt>
                <c:pt idx="41275">
                  <c:v>3.5275000000030197</c:v>
                </c:pt>
                <c:pt idx="41276">
                  <c:v>3.5276000000030199</c:v>
                </c:pt>
                <c:pt idx="41277">
                  <c:v>3.5277000000030201</c:v>
                </c:pt>
                <c:pt idx="41278">
                  <c:v>3.5278000000030203</c:v>
                </c:pt>
                <c:pt idx="41279">
                  <c:v>3.5279000000030205</c:v>
                </c:pt>
                <c:pt idx="41280">
                  <c:v>3.5280000000030207</c:v>
                </c:pt>
                <c:pt idx="41281">
                  <c:v>3.5281000000030209</c:v>
                </c:pt>
                <c:pt idx="41282">
                  <c:v>3.5282000000030211</c:v>
                </c:pt>
                <c:pt idx="41283">
                  <c:v>3.5283000000030214</c:v>
                </c:pt>
                <c:pt idx="41284">
                  <c:v>3.5284000000030216</c:v>
                </c:pt>
                <c:pt idx="41285">
                  <c:v>3.5285000000030218</c:v>
                </c:pt>
                <c:pt idx="41286">
                  <c:v>3.528600000003022</c:v>
                </c:pt>
                <c:pt idx="41287">
                  <c:v>3.5287000000030222</c:v>
                </c:pt>
                <c:pt idx="41288">
                  <c:v>3.5288000000030224</c:v>
                </c:pt>
                <c:pt idx="41289">
                  <c:v>3.5289000000030226</c:v>
                </c:pt>
                <c:pt idx="41290">
                  <c:v>3.5290000000030228</c:v>
                </c:pt>
                <c:pt idx="41291">
                  <c:v>3.529100000003023</c:v>
                </c:pt>
                <c:pt idx="41292">
                  <c:v>3.5292000000030233</c:v>
                </c:pt>
                <c:pt idx="41293">
                  <c:v>3.5293000000030235</c:v>
                </c:pt>
                <c:pt idx="41294">
                  <c:v>3.5294000000030237</c:v>
                </c:pt>
                <c:pt idx="41295">
                  <c:v>3.5295000000030239</c:v>
                </c:pt>
                <c:pt idx="41296">
                  <c:v>3.5296000000030241</c:v>
                </c:pt>
                <c:pt idx="41297">
                  <c:v>3.5297000000030243</c:v>
                </c:pt>
                <c:pt idx="41298">
                  <c:v>3.5298000000030245</c:v>
                </c:pt>
                <c:pt idx="41299">
                  <c:v>3.5299000000030247</c:v>
                </c:pt>
                <c:pt idx="41300">
                  <c:v>3.5300000000030249</c:v>
                </c:pt>
                <c:pt idx="41301">
                  <c:v>3.5301000000030252</c:v>
                </c:pt>
                <c:pt idx="41302">
                  <c:v>3.5302000000030254</c:v>
                </c:pt>
                <c:pt idx="41303">
                  <c:v>3.5303000000030256</c:v>
                </c:pt>
                <c:pt idx="41304">
                  <c:v>3.5304000000030258</c:v>
                </c:pt>
                <c:pt idx="41305">
                  <c:v>3.530500000003026</c:v>
                </c:pt>
                <c:pt idx="41306">
                  <c:v>3.5306000000030262</c:v>
                </c:pt>
                <c:pt idx="41307">
                  <c:v>3.5307000000030264</c:v>
                </c:pt>
                <c:pt idx="41308">
                  <c:v>3.5308000000030266</c:v>
                </c:pt>
                <c:pt idx="41309">
                  <c:v>3.5309000000030268</c:v>
                </c:pt>
                <c:pt idx="41310">
                  <c:v>3.5310000000030271</c:v>
                </c:pt>
                <c:pt idx="41311">
                  <c:v>3.5311000000030273</c:v>
                </c:pt>
                <c:pt idx="41312">
                  <c:v>3.5312000000030275</c:v>
                </c:pt>
                <c:pt idx="41313">
                  <c:v>3.5313000000030277</c:v>
                </c:pt>
                <c:pt idx="41314">
                  <c:v>3.5314000000030279</c:v>
                </c:pt>
                <c:pt idx="41315">
                  <c:v>3.5315000000030281</c:v>
                </c:pt>
                <c:pt idx="41316">
                  <c:v>3.5316000000030283</c:v>
                </c:pt>
                <c:pt idx="41317">
                  <c:v>3.5317000000030285</c:v>
                </c:pt>
                <c:pt idx="41318">
                  <c:v>3.5318000000030287</c:v>
                </c:pt>
                <c:pt idx="41319">
                  <c:v>3.5319000000030289</c:v>
                </c:pt>
                <c:pt idx="41320">
                  <c:v>3.5320000000030292</c:v>
                </c:pt>
                <c:pt idx="41321">
                  <c:v>3.5321000000030294</c:v>
                </c:pt>
                <c:pt idx="41322">
                  <c:v>3.5322000000030296</c:v>
                </c:pt>
                <c:pt idx="41323">
                  <c:v>3.5323000000030298</c:v>
                </c:pt>
                <c:pt idx="41324">
                  <c:v>3.53240000000303</c:v>
                </c:pt>
                <c:pt idx="41325">
                  <c:v>3.5325000000030302</c:v>
                </c:pt>
                <c:pt idx="41326">
                  <c:v>3.5326000000030304</c:v>
                </c:pt>
                <c:pt idx="41327">
                  <c:v>3.5327000000030306</c:v>
                </c:pt>
                <c:pt idx="41328">
                  <c:v>3.5328000000030308</c:v>
                </c:pt>
                <c:pt idx="41329">
                  <c:v>3.5329000000030311</c:v>
                </c:pt>
                <c:pt idx="41330">
                  <c:v>3.5330000000030313</c:v>
                </c:pt>
                <c:pt idx="41331">
                  <c:v>3.5331000000030315</c:v>
                </c:pt>
                <c:pt idx="41332">
                  <c:v>3.5332000000030317</c:v>
                </c:pt>
                <c:pt idx="41333">
                  <c:v>3.5333000000030319</c:v>
                </c:pt>
                <c:pt idx="41334">
                  <c:v>3.5334000000030321</c:v>
                </c:pt>
                <c:pt idx="41335">
                  <c:v>3.5335000000030323</c:v>
                </c:pt>
                <c:pt idx="41336">
                  <c:v>3.5336000000030325</c:v>
                </c:pt>
                <c:pt idx="41337">
                  <c:v>3.5337000000030327</c:v>
                </c:pt>
                <c:pt idx="41338">
                  <c:v>3.533800000003033</c:v>
                </c:pt>
                <c:pt idx="41339">
                  <c:v>3.5339000000030332</c:v>
                </c:pt>
                <c:pt idx="41340">
                  <c:v>3.5340000000030334</c:v>
                </c:pt>
                <c:pt idx="41341">
                  <c:v>3.5341000000030336</c:v>
                </c:pt>
                <c:pt idx="41342">
                  <c:v>3.5342000000030338</c:v>
                </c:pt>
                <c:pt idx="41343">
                  <c:v>3.534300000003034</c:v>
                </c:pt>
                <c:pt idx="41344">
                  <c:v>3.5344000000030342</c:v>
                </c:pt>
                <c:pt idx="41345">
                  <c:v>3.5345000000030344</c:v>
                </c:pt>
                <c:pt idx="41346">
                  <c:v>3.5346000000030346</c:v>
                </c:pt>
                <c:pt idx="41347">
                  <c:v>3.5347000000030349</c:v>
                </c:pt>
                <c:pt idx="41348">
                  <c:v>3.5348000000030351</c:v>
                </c:pt>
                <c:pt idx="41349">
                  <c:v>3.5349000000030353</c:v>
                </c:pt>
                <c:pt idx="41350">
                  <c:v>3.5350000000030355</c:v>
                </c:pt>
                <c:pt idx="41351">
                  <c:v>3.5351000000030357</c:v>
                </c:pt>
                <c:pt idx="41352">
                  <c:v>3.5352000000030359</c:v>
                </c:pt>
                <c:pt idx="41353">
                  <c:v>3.5353000000030361</c:v>
                </c:pt>
                <c:pt idx="41354">
                  <c:v>3.5354000000030363</c:v>
                </c:pt>
                <c:pt idx="41355">
                  <c:v>3.5355000000030365</c:v>
                </c:pt>
                <c:pt idx="41356">
                  <c:v>3.5356000000030368</c:v>
                </c:pt>
                <c:pt idx="41357">
                  <c:v>3.535700000003037</c:v>
                </c:pt>
                <c:pt idx="41358">
                  <c:v>3.5358000000030372</c:v>
                </c:pt>
                <c:pt idx="41359">
                  <c:v>3.5359000000030374</c:v>
                </c:pt>
                <c:pt idx="41360">
                  <c:v>3.5360000000030376</c:v>
                </c:pt>
                <c:pt idx="41361">
                  <c:v>3.5361000000030378</c:v>
                </c:pt>
                <c:pt idx="41362">
                  <c:v>3.536200000003038</c:v>
                </c:pt>
                <c:pt idx="41363">
                  <c:v>3.5363000000030382</c:v>
                </c:pt>
                <c:pt idx="41364">
                  <c:v>3.5364000000030384</c:v>
                </c:pt>
                <c:pt idx="41365">
                  <c:v>3.5365000000030387</c:v>
                </c:pt>
                <c:pt idx="41366">
                  <c:v>3.5366000000030389</c:v>
                </c:pt>
                <c:pt idx="41367">
                  <c:v>3.5367000000030391</c:v>
                </c:pt>
                <c:pt idx="41368">
                  <c:v>3.5368000000030393</c:v>
                </c:pt>
                <c:pt idx="41369">
                  <c:v>3.5369000000030395</c:v>
                </c:pt>
                <c:pt idx="41370">
                  <c:v>3.5370000000030397</c:v>
                </c:pt>
                <c:pt idx="41371">
                  <c:v>3.5371000000030399</c:v>
                </c:pt>
                <c:pt idx="41372">
                  <c:v>3.5372000000030401</c:v>
                </c:pt>
                <c:pt idx="41373">
                  <c:v>3.5373000000030403</c:v>
                </c:pt>
                <c:pt idx="41374">
                  <c:v>3.5374000000030406</c:v>
                </c:pt>
                <c:pt idx="41375">
                  <c:v>3.5375000000030408</c:v>
                </c:pt>
                <c:pt idx="41376">
                  <c:v>3.537600000003041</c:v>
                </c:pt>
                <c:pt idx="41377">
                  <c:v>3.5377000000030412</c:v>
                </c:pt>
                <c:pt idx="41378">
                  <c:v>3.5378000000030414</c:v>
                </c:pt>
                <c:pt idx="41379">
                  <c:v>3.5379000000030416</c:v>
                </c:pt>
                <c:pt idx="41380">
                  <c:v>3.5380000000030418</c:v>
                </c:pt>
                <c:pt idx="41381">
                  <c:v>3.538100000003042</c:v>
                </c:pt>
                <c:pt idx="41382">
                  <c:v>3.5382000000030422</c:v>
                </c:pt>
                <c:pt idx="41383">
                  <c:v>3.5383000000030425</c:v>
                </c:pt>
                <c:pt idx="41384">
                  <c:v>3.5384000000030427</c:v>
                </c:pt>
                <c:pt idx="41385">
                  <c:v>3.5385000000030429</c:v>
                </c:pt>
                <c:pt idx="41386">
                  <c:v>3.5386000000030431</c:v>
                </c:pt>
                <c:pt idx="41387">
                  <c:v>3.5387000000030433</c:v>
                </c:pt>
                <c:pt idx="41388">
                  <c:v>3.5388000000030435</c:v>
                </c:pt>
                <c:pt idx="41389">
                  <c:v>3.5389000000030437</c:v>
                </c:pt>
                <c:pt idx="41390">
                  <c:v>3.5390000000030439</c:v>
                </c:pt>
                <c:pt idx="41391">
                  <c:v>3.5391000000030441</c:v>
                </c:pt>
                <c:pt idx="41392">
                  <c:v>3.5392000000030444</c:v>
                </c:pt>
                <c:pt idx="41393">
                  <c:v>3.5393000000030446</c:v>
                </c:pt>
                <c:pt idx="41394">
                  <c:v>3.5394000000030448</c:v>
                </c:pt>
                <c:pt idx="41395">
                  <c:v>3.539500000003045</c:v>
                </c:pt>
                <c:pt idx="41396">
                  <c:v>3.5396000000030452</c:v>
                </c:pt>
                <c:pt idx="41397">
                  <c:v>3.5397000000030454</c:v>
                </c:pt>
                <c:pt idx="41398">
                  <c:v>3.5398000000030456</c:v>
                </c:pt>
                <c:pt idx="41399">
                  <c:v>3.5399000000030458</c:v>
                </c:pt>
                <c:pt idx="41400">
                  <c:v>3.540000000003046</c:v>
                </c:pt>
                <c:pt idx="41401">
                  <c:v>3.5401000000030463</c:v>
                </c:pt>
                <c:pt idx="41402">
                  <c:v>3.5402000000030465</c:v>
                </c:pt>
                <c:pt idx="41403">
                  <c:v>3.5403000000030467</c:v>
                </c:pt>
                <c:pt idx="41404">
                  <c:v>3.5404000000030469</c:v>
                </c:pt>
                <c:pt idx="41405">
                  <c:v>3.5405000000030471</c:v>
                </c:pt>
                <c:pt idx="41406">
                  <c:v>3.5406000000030473</c:v>
                </c:pt>
                <c:pt idx="41407">
                  <c:v>3.5407000000030475</c:v>
                </c:pt>
                <c:pt idx="41408">
                  <c:v>3.5408000000030477</c:v>
                </c:pt>
                <c:pt idx="41409">
                  <c:v>3.5409000000030479</c:v>
                </c:pt>
                <c:pt idx="41410">
                  <c:v>3.5410000000030482</c:v>
                </c:pt>
                <c:pt idx="41411">
                  <c:v>3.5411000000030484</c:v>
                </c:pt>
                <c:pt idx="41412">
                  <c:v>3.5412000000030486</c:v>
                </c:pt>
                <c:pt idx="41413">
                  <c:v>3.5413000000030488</c:v>
                </c:pt>
                <c:pt idx="41414">
                  <c:v>3.541400000003049</c:v>
                </c:pt>
                <c:pt idx="41415">
                  <c:v>3.5415000000030492</c:v>
                </c:pt>
                <c:pt idx="41416">
                  <c:v>3.5416000000030494</c:v>
                </c:pt>
                <c:pt idx="41417">
                  <c:v>3.5417000000030496</c:v>
                </c:pt>
                <c:pt idx="41418">
                  <c:v>3.5418000000030498</c:v>
                </c:pt>
                <c:pt idx="41419">
                  <c:v>3.5419000000030501</c:v>
                </c:pt>
                <c:pt idx="41420">
                  <c:v>3.5420000000030503</c:v>
                </c:pt>
                <c:pt idx="41421">
                  <c:v>3.5421000000030505</c:v>
                </c:pt>
                <c:pt idx="41422">
                  <c:v>3.5422000000030507</c:v>
                </c:pt>
                <c:pt idx="41423">
                  <c:v>3.5423000000030509</c:v>
                </c:pt>
                <c:pt idx="41424">
                  <c:v>3.5424000000030511</c:v>
                </c:pt>
                <c:pt idx="41425">
                  <c:v>3.5425000000030513</c:v>
                </c:pt>
                <c:pt idx="41426">
                  <c:v>3.5426000000030515</c:v>
                </c:pt>
                <c:pt idx="41427">
                  <c:v>3.5427000000030517</c:v>
                </c:pt>
                <c:pt idx="41428">
                  <c:v>3.542800000003052</c:v>
                </c:pt>
                <c:pt idx="41429">
                  <c:v>3.5429000000030522</c:v>
                </c:pt>
                <c:pt idx="41430">
                  <c:v>3.5430000000030524</c:v>
                </c:pt>
                <c:pt idx="41431">
                  <c:v>3.5431000000030526</c:v>
                </c:pt>
                <c:pt idx="41432">
                  <c:v>3.5432000000030528</c:v>
                </c:pt>
                <c:pt idx="41433">
                  <c:v>3.543300000003053</c:v>
                </c:pt>
                <c:pt idx="41434">
                  <c:v>3.5434000000030532</c:v>
                </c:pt>
                <c:pt idx="41435">
                  <c:v>3.5435000000030534</c:v>
                </c:pt>
                <c:pt idx="41436">
                  <c:v>3.5436000000030536</c:v>
                </c:pt>
                <c:pt idx="41437">
                  <c:v>3.5437000000030539</c:v>
                </c:pt>
                <c:pt idx="41438">
                  <c:v>3.5438000000030541</c:v>
                </c:pt>
                <c:pt idx="41439">
                  <c:v>3.5439000000030543</c:v>
                </c:pt>
                <c:pt idx="41440">
                  <c:v>3.5440000000030545</c:v>
                </c:pt>
                <c:pt idx="41441">
                  <c:v>3.5441000000030547</c:v>
                </c:pt>
                <c:pt idx="41442">
                  <c:v>3.5442000000030549</c:v>
                </c:pt>
                <c:pt idx="41443">
                  <c:v>3.5443000000030551</c:v>
                </c:pt>
                <c:pt idx="41444">
                  <c:v>3.5444000000030553</c:v>
                </c:pt>
                <c:pt idx="41445">
                  <c:v>3.5445000000030555</c:v>
                </c:pt>
                <c:pt idx="41446">
                  <c:v>3.5446000000030558</c:v>
                </c:pt>
                <c:pt idx="41447">
                  <c:v>3.544700000003056</c:v>
                </c:pt>
                <c:pt idx="41448">
                  <c:v>3.5448000000030562</c:v>
                </c:pt>
                <c:pt idx="41449">
                  <c:v>3.5449000000030564</c:v>
                </c:pt>
                <c:pt idx="41450">
                  <c:v>3.5450000000030566</c:v>
                </c:pt>
                <c:pt idx="41451">
                  <c:v>3.5451000000030568</c:v>
                </c:pt>
                <c:pt idx="41452">
                  <c:v>3.545200000003057</c:v>
                </c:pt>
                <c:pt idx="41453">
                  <c:v>3.5453000000030572</c:v>
                </c:pt>
                <c:pt idx="41454">
                  <c:v>3.5454000000030574</c:v>
                </c:pt>
                <c:pt idx="41455">
                  <c:v>3.5455000000030577</c:v>
                </c:pt>
                <c:pt idx="41456">
                  <c:v>3.5456000000030579</c:v>
                </c:pt>
                <c:pt idx="41457">
                  <c:v>3.5457000000030581</c:v>
                </c:pt>
                <c:pt idx="41458">
                  <c:v>3.5458000000030583</c:v>
                </c:pt>
                <c:pt idx="41459">
                  <c:v>3.5459000000030585</c:v>
                </c:pt>
                <c:pt idx="41460">
                  <c:v>3.5460000000030587</c:v>
                </c:pt>
                <c:pt idx="41461">
                  <c:v>3.5461000000030589</c:v>
                </c:pt>
                <c:pt idx="41462">
                  <c:v>3.5462000000030591</c:v>
                </c:pt>
                <c:pt idx="41463">
                  <c:v>3.5463000000030593</c:v>
                </c:pt>
                <c:pt idx="41464">
                  <c:v>3.5464000000030595</c:v>
                </c:pt>
                <c:pt idx="41465">
                  <c:v>3.5465000000030598</c:v>
                </c:pt>
                <c:pt idx="41466">
                  <c:v>3.54660000000306</c:v>
                </c:pt>
                <c:pt idx="41467">
                  <c:v>3.5467000000030602</c:v>
                </c:pt>
                <c:pt idx="41468">
                  <c:v>3.5468000000030604</c:v>
                </c:pt>
                <c:pt idx="41469">
                  <c:v>3.5469000000030606</c:v>
                </c:pt>
                <c:pt idx="41470">
                  <c:v>3.5470000000030608</c:v>
                </c:pt>
                <c:pt idx="41471">
                  <c:v>3.547100000003061</c:v>
                </c:pt>
                <c:pt idx="41472">
                  <c:v>3.5472000000030612</c:v>
                </c:pt>
                <c:pt idx="41473">
                  <c:v>3.5473000000030614</c:v>
                </c:pt>
                <c:pt idx="41474">
                  <c:v>3.5474000000030617</c:v>
                </c:pt>
                <c:pt idx="41475">
                  <c:v>3.5475000000030619</c:v>
                </c:pt>
                <c:pt idx="41476">
                  <c:v>3.5476000000030621</c:v>
                </c:pt>
                <c:pt idx="41477">
                  <c:v>3.5477000000030623</c:v>
                </c:pt>
                <c:pt idx="41478">
                  <c:v>3.5478000000030625</c:v>
                </c:pt>
                <c:pt idx="41479">
                  <c:v>3.5479000000030627</c:v>
                </c:pt>
                <c:pt idx="41480">
                  <c:v>3.5480000000030629</c:v>
                </c:pt>
                <c:pt idx="41481">
                  <c:v>3.5481000000030631</c:v>
                </c:pt>
                <c:pt idx="41482">
                  <c:v>3.5482000000030633</c:v>
                </c:pt>
                <c:pt idx="41483">
                  <c:v>3.5483000000030636</c:v>
                </c:pt>
                <c:pt idx="41484">
                  <c:v>3.5484000000030638</c:v>
                </c:pt>
                <c:pt idx="41485">
                  <c:v>3.548500000003064</c:v>
                </c:pt>
                <c:pt idx="41486">
                  <c:v>3.5486000000030642</c:v>
                </c:pt>
                <c:pt idx="41487">
                  <c:v>3.5487000000030644</c:v>
                </c:pt>
                <c:pt idx="41488">
                  <c:v>3.5488000000030646</c:v>
                </c:pt>
                <c:pt idx="41489">
                  <c:v>3.5489000000030648</c:v>
                </c:pt>
                <c:pt idx="41490">
                  <c:v>3.549000000003065</c:v>
                </c:pt>
                <c:pt idx="41491">
                  <c:v>3.5491000000030652</c:v>
                </c:pt>
                <c:pt idx="41492">
                  <c:v>3.5492000000030655</c:v>
                </c:pt>
                <c:pt idx="41493">
                  <c:v>3.5493000000030657</c:v>
                </c:pt>
                <c:pt idx="41494">
                  <c:v>3.5494000000030659</c:v>
                </c:pt>
                <c:pt idx="41495">
                  <c:v>3.5495000000030661</c:v>
                </c:pt>
                <c:pt idx="41496">
                  <c:v>3.5496000000030663</c:v>
                </c:pt>
                <c:pt idx="41497">
                  <c:v>3.5497000000030665</c:v>
                </c:pt>
                <c:pt idx="41498">
                  <c:v>3.5498000000030667</c:v>
                </c:pt>
                <c:pt idx="41499">
                  <c:v>3.5499000000030669</c:v>
                </c:pt>
                <c:pt idx="41500">
                  <c:v>3.5500000000030671</c:v>
                </c:pt>
                <c:pt idx="41501">
                  <c:v>3.5501000000030674</c:v>
                </c:pt>
                <c:pt idx="41502">
                  <c:v>3.5502000000030676</c:v>
                </c:pt>
                <c:pt idx="41503">
                  <c:v>3.5503000000030678</c:v>
                </c:pt>
                <c:pt idx="41504">
                  <c:v>3.550400000003068</c:v>
                </c:pt>
                <c:pt idx="41505">
                  <c:v>3.5505000000030682</c:v>
                </c:pt>
                <c:pt idx="41506">
                  <c:v>3.5506000000030684</c:v>
                </c:pt>
                <c:pt idx="41507">
                  <c:v>3.5507000000030686</c:v>
                </c:pt>
                <c:pt idx="41508">
                  <c:v>3.5508000000030688</c:v>
                </c:pt>
                <c:pt idx="41509">
                  <c:v>3.550900000003069</c:v>
                </c:pt>
                <c:pt idx="41510">
                  <c:v>3.5510000000030693</c:v>
                </c:pt>
                <c:pt idx="41511">
                  <c:v>3.5511000000030695</c:v>
                </c:pt>
                <c:pt idx="41512">
                  <c:v>3.5512000000030697</c:v>
                </c:pt>
                <c:pt idx="41513">
                  <c:v>3.5513000000030699</c:v>
                </c:pt>
                <c:pt idx="41514">
                  <c:v>3.5514000000030701</c:v>
                </c:pt>
                <c:pt idx="41515">
                  <c:v>3.5515000000030703</c:v>
                </c:pt>
                <c:pt idx="41516">
                  <c:v>3.5516000000030705</c:v>
                </c:pt>
                <c:pt idx="41517">
                  <c:v>3.5517000000030707</c:v>
                </c:pt>
                <c:pt idx="41518">
                  <c:v>3.5518000000030709</c:v>
                </c:pt>
                <c:pt idx="41519">
                  <c:v>3.5519000000030712</c:v>
                </c:pt>
                <c:pt idx="41520">
                  <c:v>3.5520000000030714</c:v>
                </c:pt>
                <c:pt idx="41521">
                  <c:v>3.5521000000030716</c:v>
                </c:pt>
                <c:pt idx="41522">
                  <c:v>3.5522000000030718</c:v>
                </c:pt>
                <c:pt idx="41523">
                  <c:v>3.552300000003072</c:v>
                </c:pt>
                <c:pt idx="41524">
                  <c:v>3.5524000000030722</c:v>
                </c:pt>
                <c:pt idx="41525">
                  <c:v>3.5525000000030724</c:v>
                </c:pt>
                <c:pt idx="41526">
                  <c:v>3.5526000000030726</c:v>
                </c:pt>
                <c:pt idx="41527">
                  <c:v>3.5527000000030728</c:v>
                </c:pt>
                <c:pt idx="41528">
                  <c:v>3.5528000000030731</c:v>
                </c:pt>
                <c:pt idx="41529">
                  <c:v>3.5529000000030733</c:v>
                </c:pt>
                <c:pt idx="41530">
                  <c:v>3.5530000000030735</c:v>
                </c:pt>
                <c:pt idx="41531">
                  <c:v>3.5531000000030737</c:v>
                </c:pt>
                <c:pt idx="41532">
                  <c:v>3.5532000000030739</c:v>
                </c:pt>
                <c:pt idx="41533">
                  <c:v>3.5533000000030741</c:v>
                </c:pt>
                <c:pt idx="41534">
                  <c:v>3.5534000000030743</c:v>
                </c:pt>
                <c:pt idx="41535">
                  <c:v>3.5535000000030745</c:v>
                </c:pt>
                <c:pt idx="41536">
                  <c:v>3.5536000000030747</c:v>
                </c:pt>
                <c:pt idx="41537">
                  <c:v>3.553700000003075</c:v>
                </c:pt>
                <c:pt idx="41538">
                  <c:v>3.5538000000030752</c:v>
                </c:pt>
                <c:pt idx="41539">
                  <c:v>3.5539000000030754</c:v>
                </c:pt>
                <c:pt idx="41540">
                  <c:v>3.5540000000030756</c:v>
                </c:pt>
                <c:pt idx="41541">
                  <c:v>3.5541000000030758</c:v>
                </c:pt>
                <c:pt idx="41542">
                  <c:v>3.554200000003076</c:v>
                </c:pt>
                <c:pt idx="41543">
                  <c:v>3.5543000000030762</c:v>
                </c:pt>
                <c:pt idx="41544">
                  <c:v>3.5544000000030764</c:v>
                </c:pt>
                <c:pt idx="41545">
                  <c:v>3.5545000000030766</c:v>
                </c:pt>
                <c:pt idx="41546">
                  <c:v>3.5546000000030769</c:v>
                </c:pt>
                <c:pt idx="41547">
                  <c:v>3.5547000000030771</c:v>
                </c:pt>
                <c:pt idx="41548">
                  <c:v>3.5548000000030773</c:v>
                </c:pt>
                <c:pt idx="41549">
                  <c:v>3.5549000000030775</c:v>
                </c:pt>
                <c:pt idx="41550">
                  <c:v>3.5550000000030777</c:v>
                </c:pt>
                <c:pt idx="41551">
                  <c:v>3.5551000000030779</c:v>
                </c:pt>
                <c:pt idx="41552">
                  <c:v>3.5552000000030781</c:v>
                </c:pt>
                <c:pt idx="41553">
                  <c:v>3.5553000000030783</c:v>
                </c:pt>
                <c:pt idx="41554">
                  <c:v>3.5554000000030785</c:v>
                </c:pt>
                <c:pt idx="41555">
                  <c:v>3.5555000000030788</c:v>
                </c:pt>
                <c:pt idx="41556">
                  <c:v>3.555600000003079</c:v>
                </c:pt>
                <c:pt idx="41557">
                  <c:v>3.5557000000030792</c:v>
                </c:pt>
                <c:pt idx="41558">
                  <c:v>3.5558000000030794</c:v>
                </c:pt>
                <c:pt idx="41559">
                  <c:v>3.5559000000030796</c:v>
                </c:pt>
                <c:pt idx="41560">
                  <c:v>3.5560000000030798</c:v>
                </c:pt>
                <c:pt idx="41561">
                  <c:v>3.55610000000308</c:v>
                </c:pt>
                <c:pt idx="41562">
                  <c:v>3.5562000000030802</c:v>
                </c:pt>
                <c:pt idx="41563">
                  <c:v>3.5563000000030804</c:v>
                </c:pt>
                <c:pt idx="41564">
                  <c:v>3.5564000000030807</c:v>
                </c:pt>
                <c:pt idx="41565">
                  <c:v>3.5565000000030809</c:v>
                </c:pt>
                <c:pt idx="41566">
                  <c:v>3.5566000000030811</c:v>
                </c:pt>
                <c:pt idx="41567">
                  <c:v>3.5567000000030813</c:v>
                </c:pt>
                <c:pt idx="41568">
                  <c:v>3.5568000000030815</c:v>
                </c:pt>
                <c:pt idx="41569">
                  <c:v>3.5569000000030817</c:v>
                </c:pt>
                <c:pt idx="41570">
                  <c:v>3.5570000000030819</c:v>
                </c:pt>
                <c:pt idx="41571">
                  <c:v>3.5571000000030821</c:v>
                </c:pt>
                <c:pt idx="41572">
                  <c:v>3.5572000000030823</c:v>
                </c:pt>
                <c:pt idx="41573">
                  <c:v>3.5573000000030826</c:v>
                </c:pt>
                <c:pt idx="41574">
                  <c:v>3.5574000000030828</c:v>
                </c:pt>
                <c:pt idx="41575">
                  <c:v>3.557500000003083</c:v>
                </c:pt>
                <c:pt idx="41576">
                  <c:v>3.5576000000030832</c:v>
                </c:pt>
                <c:pt idx="41577">
                  <c:v>3.5577000000030834</c:v>
                </c:pt>
                <c:pt idx="41578">
                  <c:v>3.5578000000030836</c:v>
                </c:pt>
                <c:pt idx="41579">
                  <c:v>3.5579000000030838</c:v>
                </c:pt>
                <c:pt idx="41580">
                  <c:v>3.558000000003084</c:v>
                </c:pt>
                <c:pt idx="41581">
                  <c:v>3.5581000000030842</c:v>
                </c:pt>
                <c:pt idx="41582">
                  <c:v>3.5582000000030845</c:v>
                </c:pt>
                <c:pt idx="41583">
                  <c:v>3.5583000000030847</c:v>
                </c:pt>
                <c:pt idx="41584">
                  <c:v>3.5584000000030849</c:v>
                </c:pt>
                <c:pt idx="41585">
                  <c:v>3.5585000000030851</c:v>
                </c:pt>
                <c:pt idx="41586">
                  <c:v>3.5586000000030853</c:v>
                </c:pt>
                <c:pt idx="41587">
                  <c:v>3.5587000000030855</c:v>
                </c:pt>
                <c:pt idx="41588">
                  <c:v>3.5588000000030857</c:v>
                </c:pt>
                <c:pt idx="41589">
                  <c:v>3.5589000000030859</c:v>
                </c:pt>
                <c:pt idx="41590">
                  <c:v>3.5590000000030861</c:v>
                </c:pt>
                <c:pt idx="41591">
                  <c:v>3.5591000000030864</c:v>
                </c:pt>
                <c:pt idx="41592">
                  <c:v>3.5592000000030866</c:v>
                </c:pt>
                <c:pt idx="41593">
                  <c:v>3.5593000000030868</c:v>
                </c:pt>
                <c:pt idx="41594">
                  <c:v>3.559400000003087</c:v>
                </c:pt>
                <c:pt idx="41595">
                  <c:v>3.5595000000030872</c:v>
                </c:pt>
                <c:pt idx="41596">
                  <c:v>3.5596000000030874</c:v>
                </c:pt>
                <c:pt idx="41597">
                  <c:v>3.5597000000030876</c:v>
                </c:pt>
                <c:pt idx="41598">
                  <c:v>3.5598000000030878</c:v>
                </c:pt>
                <c:pt idx="41599">
                  <c:v>3.559900000003088</c:v>
                </c:pt>
                <c:pt idx="41600">
                  <c:v>3.5600000000030882</c:v>
                </c:pt>
                <c:pt idx="41601">
                  <c:v>3.5601000000030885</c:v>
                </c:pt>
                <c:pt idx="41602">
                  <c:v>3.5602000000030887</c:v>
                </c:pt>
                <c:pt idx="41603">
                  <c:v>3.5603000000030889</c:v>
                </c:pt>
                <c:pt idx="41604">
                  <c:v>3.5604000000030891</c:v>
                </c:pt>
                <c:pt idx="41605">
                  <c:v>3.5605000000030893</c:v>
                </c:pt>
                <c:pt idx="41606">
                  <c:v>3.5606000000030895</c:v>
                </c:pt>
                <c:pt idx="41607">
                  <c:v>3.5607000000030897</c:v>
                </c:pt>
                <c:pt idx="41608">
                  <c:v>3.5608000000030899</c:v>
                </c:pt>
                <c:pt idx="41609">
                  <c:v>3.5609000000030901</c:v>
                </c:pt>
                <c:pt idx="41610">
                  <c:v>3.5610000000030904</c:v>
                </c:pt>
                <c:pt idx="41611">
                  <c:v>3.5611000000030906</c:v>
                </c:pt>
                <c:pt idx="41612">
                  <c:v>3.5612000000030908</c:v>
                </c:pt>
                <c:pt idx="41613">
                  <c:v>3.561300000003091</c:v>
                </c:pt>
                <c:pt idx="41614">
                  <c:v>3.5614000000030912</c:v>
                </c:pt>
                <c:pt idx="41615">
                  <c:v>3.5615000000030914</c:v>
                </c:pt>
                <c:pt idx="41616">
                  <c:v>3.5616000000030916</c:v>
                </c:pt>
                <c:pt idx="41617">
                  <c:v>3.5617000000030918</c:v>
                </c:pt>
                <c:pt idx="41618">
                  <c:v>3.561800000003092</c:v>
                </c:pt>
                <c:pt idx="41619">
                  <c:v>3.5619000000030923</c:v>
                </c:pt>
                <c:pt idx="41620">
                  <c:v>3.5620000000030925</c:v>
                </c:pt>
                <c:pt idx="41621">
                  <c:v>3.5621000000030927</c:v>
                </c:pt>
                <c:pt idx="41622">
                  <c:v>3.5622000000030929</c:v>
                </c:pt>
                <c:pt idx="41623">
                  <c:v>3.5623000000030931</c:v>
                </c:pt>
                <c:pt idx="41624">
                  <c:v>3.5624000000030933</c:v>
                </c:pt>
                <c:pt idx="41625">
                  <c:v>3.5625000000030935</c:v>
                </c:pt>
                <c:pt idx="41626">
                  <c:v>3.5626000000030937</c:v>
                </c:pt>
                <c:pt idx="41627">
                  <c:v>3.5627000000030939</c:v>
                </c:pt>
                <c:pt idx="41628">
                  <c:v>3.5628000000030942</c:v>
                </c:pt>
                <c:pt idx="41629">
                  <c:v>3.5629000000030944</c:v>
                </c:pt>
                <c:pt idx="41630">
                  <c:v>3.5630000000030946</c:v>
                </c:pt>
                <c:pt idx="41631">
                  <c:v>3.5631000000030948</c:v>
                </c:pt>
                <c:pt idx="41632">
                  <c:v>3.563200000003095</c:v>
                </c:pt>
                <c:pt idx="41633">
                  <c:v>3.5633000000030952</c:v>
                </c:pt>
                <c:pt idx="41634">
                  <c:v>3.5634000000030954</c:v>
                </c:pt>
                <c:pt idx="41635">
                  <c:v>3.5635000000030956</c:v>
                </c:pt>
                <c:pt idx="41636">
                  <c:v>3.5636000000030958</c:v>
                </c:pt>
                <c:pt idx="41637">
                  <c:v>3.5637000000030961</c:v>
                </c:pt>
                <c:pt idx="41638">
                  <c:v>3.5638000000030963</c:v>
                </c:pt>
                <c:pt idx="41639">
                  <c:v>3.5639000000030965</c:v>
                </c:pt>
                <c:pt idx="41640">
                  <c:v>3.5640000000030967</c:v>
                </c:pt>
                <c:pt idx="41641">
                  <c:v>3.5641000000030969</c:v>
                </c:pt>
                <c:pt idx="41642">
                  <c:v>3.5642000000030971</c:v>
                </c:pt>
                <c:pt idx="41643">
                  <c:v>3.5643000000030973</c:v>
                </c:pt>
                <c:pt idx="41644">
                  <c:v>3.5644000000030975</c:v>
                </c:pt>
                <c:pt idx="41645">
                  <c:v>3.5645000000030977</c:v>
                </c:pt>
                <c:pt idx="41646">
                  <c:v>3.564600000003098</c:v>
                </c:pt>
                <c:pt idx="41647">
                  <c:v>3.5647000000030982</c:v>
                </c:pt>
                <c:pt idx="41648">
                  <c:v>3.5648000000030984</c:v>
                </c:pt>
                <c:pt idx="41649">
                  <c:v>3.5649000000030986</c:v>
                </c:pt>
                <c:pt idx="41650">
                  <c:v>3.5650000000030988</c:v>
                </c:pt>
                <c:pt idx="41651">
                  <c:v>3.565100000003099</c:v>
                </c:pt>
                <c:pt idx="41652">
                  <c:v>3.5652000000030992</c:v>
                </c:pt>
                <c:pt idx="41653">
                  <c:v>3.5653000000030994</c:v>
                </c:pt>
                <c:pt idx="41654">
                  <c:v>3.5654000000030996</c:v>
                </c:pt>
                <c:pt idx="41655">
                  <c:v>3.5655000000030999</c:v>
                </c:pt>
                <c:pt idx="41656">
                  <c:v>3.5656000000031001</c:v>
                </c:pt>
                <c:pt idx="41657">
                  <c:v>3.5657000000031003</c:v>
                </c:pt>
                <c:pt idx="41658">
                  <c:v>3.5658000000031005</c:v>
                </c:pt>
                <c:pt idx="41659">
                  <c:v>3.5659000000031007</c:v>
                </c:pt>
                <c:pt idx="41660">
                  <c:v>3.5660000000031009</c:v>
                </c:pt>
                <c:pt idx="41661">
                  <c:v>3.5661000000031011</c:v>
                </c:pt>
                <c:pt idx="41662">
                  <c:v>3.5662000000031013</c:v>
                </c:pt>
                <c:pt idx="41663">
                  <c:v>3.5663000000031015</c:v>
                </c:pt>
                <c:pt idx="41664">
                  <c:v>3.5664000000031018</c:v>
                </c:pt>
                <c:pt idx="41665">
                  <c:v>3.566500000003102</c:v>
                </c:pt>
                <c:pt idx="41666">
                  <c:v>3.5666000000031022</c:v>
                </c:pt>
                <c:pt idx="41667">
                  <c:v>3.5667000000031024</c:v>
                </c:pt>
                <c:pt idx="41668">
                  <c:v>3.5668000000031026</c:v>
                </c:pt>
                <c:pt idx="41669">
                  <c:v>3.5669000000031028</c:v>
                </c:pt>
                <c:pt idx="41670">
                  <c:v>3.567000000003103</c:v>
                </c:pt>
                <c:pt idx="41671">
                  <c:v>3.5671000000031032</c:v>
                </c:pt>
                <c:pt idx="41672">
                  <c:v>3.5672000000031034</c:v>
                </c:pt>
                <c:pt idx="41673">
                  <c:v>3.5673000000031037</c:v>
                </c:pt>
                <c:pt idx="41674">
                  <c:v>3.5674000000031039</c:v>
                </c:pt>
                <c:pt idx="41675">
                  <c:v>3.5675000000031041</c:v>
                </c:pt>
                <c:pt idx="41676">
                  <c:v>3.5676000000031043</c:v>
                </c:pt>
                <c:pt idx="41677">
                  <c:v>3.5677000000031045</c:v>
                </c:pt>
                <c:pt idx="41678">
                  <c:v>3.5678000000031047</c:v>
                </c:pt>
                <c:pt idx="41679">
                  <c:v>3.5679000000031049</c:v>
                </c:pt>
                <c:pt idx="41680">
                  <c:v>3.5680000000031051</c:v>
                </c:pt>
                <c:pt idx="41681">
                  <c:v>3.5681000000031053</c:v>
                </c:pt>
                <c:pt idx="41682">
                  <c:v>3.5682000000031056</c:v>
                </c:pt>
                <c:pt idx="41683">
                  <c:v>3.5683000000031058</c:v>
                </c:pt>
                <c:pt idx="41684">
                  <c:v>3.568400000003106</c:v>
                </c:pt>
                <c:pt idx="41685">
                  <c:v>3.5685000000031062</c:v>
                </c:pt>
                <c:pt idx="41686">
                  <c:v>3.5686000000031064</c:v>
                </c:pt>
                <c:pt idx="41687">
                  <c:v>3.5687000000031066</c:v>
                </c:pt>
                <c:pt idx="41688">
                  <c:v>3.5688000000031068</c:v>
                </c:pt>
                <c:pt idx="41689">
                  <c:v>3.568900000003107</c:v>
                </c:pt>
                <c:pt idx="41690">
                  <c:v>3.5690000000031072</c:v>
                </c:pt>
                <c:pt idx="41691">
                  <c:v>3.5691000000031075</c:v>
                </c:pt>
                <c:pt idx="41692">
                  <c:v>3.5692000000031077</c:v>
                </c:pt>
                <c:pt idx="41693">
                  <c:v>3.5693000000031079</c:v>
                </c:pt>
                <c:pt idx="41694">
                  <c:v>3.5694000000031081</c:v>
                </c:pt>
                <c:pt idx="41695">
                  <c:v>3.5695000000031083</c:v>
                </c:pt>
                <c:pt idx="41696">
                  <c:v>3.5696000000031085</c:v>
                </c:pt>
                <c:pt idx="41697">
                  <c:v>3.5697000000031087</c:v>
                </c:pt>
                <c:pt idx="41698">
                  <c:v>3.5698000000031089</c:v>
                </c:pt>
                <c:pt idx="41699">
                  <c:v>3.5699000000031091</c:v>
                </c:pt>
                <c:pt idx="41700">
                  <c:v>3.5700000000031094</c:v>
                </c:pt>
                <c:pt idx="41701">
                  <c:v>3.5701000000031096</c:v>
                </c:pt>
                <c:pt idx="41702">
                  <c:v>3.5702000000031098</c:v>
                </c:pt>
                <c:pt idx="41703">
                  <c:v>3.57030000000311</c:v>
                </c:pt>
                <c:pt idx="41704">
                  <c:v>3.5704000000031102</c:v>
                </c:pt>
                <c:pt idx="41705">
                  <c:v>3.5705000000031104</c:v>
                </c:pt>
                <c:pt idx="41706">
                  <c:v>3.5706000000031106</c:v>
                </c:pt>
                <c:pt idx="41707">
                  <c:v>3.5707000000031108</c:v>
                </c:pt>
                <c:pt idx="41708">
                  <c:v>3.570800000003111</c:v>
                </c:pt>
                <c:pt idx="41709">
                  <c:v>3.5709000000031113</c:v>
                </c:pt>
                <c:pt idx="41710">
                  <c:v>3.5710000000031115</c:v>
                </c:pt>
                <c:pt idx="41711">
                  <c:v>3.5711000000031117</c:v>
                </c:pt>
                <c:pt idx="41712">
                  <c:v>3.5712000000031119</c:v>
                </c:pt>
                <c:pt idx="41713">
                  <c:v>3.5713000000031121</c:v>
                </c:pt>
                <c:pt idx="41714">
                  <c:v>3.5714000000031123</c:v>
                </c:pt>
                <c:pt idx="41715">
                  <c:v>3.5715000000031125</c:v>
                </c:pt>
                <c:pt idx="41716">
                  <c:v>3.5716000000031127</c:v>
                </c:pt>
                <c:pt idx="41717">
                  <c:v>3.5717000000031129</c:v>
                </c:pt>
                <c:pt idx="41718">
                  <c:v>3.5718000000031132</c:v>
                </c:pt>
                <c:pt idx="41719">
                  <c:v>3.5719000000031134</c:v>
                </c:pt>
                <c:pt idx="41720">
                  <c:v>3.5720000000031136</c:v>
                </c:pt>
                <c:pt idx="41721">
                  <c:v>3.5721000000031138</c:v>
                </c:pt>
                <c:pt idx="41722">
                  <c:v>3.572200000003114</c:v>
                </c:pt>
                <c:pt idx="41723">
                  <c:v>3.5723000000031142</c:v>
                </c:pt>
                <c:pt idx="41724">
                  <c:v>3.5724000000031144</c:v>
                </c:pt>
                <c:pt idx="41725">
                  <c:v>3.5725000000031146</c:v>
                </c:pt>
                <c:pt idx="41726">
                  <c:v>3.5726000000031148</c:v>
                </c:pt>
                <c:pt idx="41727">
                  <c:v>3.5727000000031151</c:v>
                </c:pt>
                <c:pt idx="41728">
                  <c:v>3.5728000000031153</c:v>
                </c:pt>
                <c:pt idx="41729">
                  <c:v>3.5729000000031155</c:v>
                </c:pt>
                <c:pt idx="41730">
                  <c:v>3.5730000000031157</c:v>
                </c:pt>
                <c:pt idx="41731">
                  <c:v>3.5731000000031159</c:v>
                </c:pt>
                <c:pt idx="41732">
                  <c:v>3.5732000000031161</c:v>
                </c:pt>
                <c:pt idx="41733">
                  <c:v>3.5733000000031163</c:v>
                </c:pt>
                <c:pt idx="41734">
                  <c:v>3.5734000000031165</c:v>
                </c:pt>
                <c:pt idx="41735">
                  <c:v>3.5735000000031167</c:v>
                </c:pt>
                <c:pt idx="41736">
                  <c:v>3.5736000000031169</c:v>
                </c:pt>
                <c:pt idx="41737">
                  <c:v>3.5737000000031172</c:v>
                </c:pt>
                <c:pt idx="41738">
                  <c:v>3.5738000000031174</c:v>
                </c:pt>
                <c:pt idx="41739">
                  <c:v>3.5739000000031176</c:v>
                </c:pt>
                <c:pt idx="41740">
                  <c:v>3.5740000000031178</c:v>
                </c:pt>
                <c:pt idx="41741">
                  <c:v>3.574100000003118</c:v>
                </c:pt>
                <c:pt idx="41742">
                  <c:v>3.5742000000031182</c:v>
                </c:pt>
                <c:pt idx="41743">
                  <c:v>3.5743000000031184</c:v>
                </c:pt>
                <c:pt idx="41744">
                  <c:v>3.5744000000031186</c:v>
                </c:pt>
                <c:pt idx="41745">
                  <c:v>3.5745000000031188</c:v>
                </c:pt>
                <c:pt idx="41746">
                  <c:v>3.5746000000031191</c:v>
                </c:pt>
                <c:pt idx="41747">
                  <c:v>3.5747000000031193</c:v>
                </c:pt>
                <c:pt idx="41748">
                  <c:v>3.5748000000031195</c:v>
                </c:pt>
                <c:pt idx="41749">
                  <c:v>3.5749000000031197</c:v>
                </c:pt>
                <c:pt idx="41750">
                  <c:v>3.5750000000031199</c:v>
                </c:pt>
                <c:pt idx="41751">
                  <c:v>3.5751000000031201</c:v>
                </c:pt>
                <c:pt idx="41752">
                  <c:v>3.5752000000031203</c:v>
                </c:pt>
                <c:pt idx="41753">
                  <c:v>3.5753000000031205</c:v>
                </c:pt>
                <c:pt idx="41754">
                  <c:v>3.5754000000031207</c:v>
                </c:pt>
                <c:pt idx="41755">
                  <c:v>3.575500000003121</c:v>
                </c:pt>
                <c:pt idx="41756">
                  <c:v>3.5756000000031212</c:v>
                </c:pt>
                <c:pt idx="41757">
                  <c:v>3.5757000000031214</c:v>
                </c:pt>
                <c:pt idx="41758">
                  <c:v>3.5758000000031216</c:v>
                </c:pt>
                <c:pt idx="41759">
                  <c:v>3.5759000000031218</c:v>
                </c:pt>
                <c:pt idx="41760">
                  <c:v>3.576000000003122</c:v>
                </c:pt>
                <c:pt idx="41761">
                  <c:v>3.5761000000031222</c:v>
                </c:pt>
                <c:pt idx="41762">
                  <c:v>3.5762000000031224</c:v>
                </c:pt>
                <c:pt idx="41763">
                  <c:v>3.5763000000031226</c:v>
                </c:pt>
                <c:pt idx="41764">
                  <c:v>3.5764000000031229</c:v>
                </c:pt>
                <c:pt idx="41765">
                  <c:v>3.5765000000031231</c:v>
                </c:pt>
                <c:pt idx="41766">
                  <c:v>3.5766000000031233</c:v>
                </c:pt>
                <c:pt idx="41767">
                  <c:v>3.5767000000031235</c:v>
                </c:pt>
                <c:pt idx="41768">
                  <c:v>3.5768000000031237</c:v>
                </c:pt>
                <c:pt idx="41769">
                  <c:v>3.5769000000031239</c:v>
                </c:pt>
                <c:pt idx="41770">
                  <c:v>3.5770000000031241</c:v>
                </c:pt>
                <c:pt idx="41771">
                  <c:v>3.5771000000031243</c:v>
                </c:pt>
                <c:pt idx="41772">
                  <c:v>3.5772000000031245</c:v>
                </c:pt>
                <c:pt idx="41773">
                  <c:v>3.5773000000031248</c:v>
                </c:pt>
                <c:pt idx="41774">
                  <c:v>3.577400000003125</c:v>
                </c:pt>
                <c:pt idx="41775">
                  <c:v>3.5775000000031252</c:v>
                </c:pt>
                <c:pt idx="41776">
                  <c:v>3.5776000000031254</c:v>
                </c:pt>
                <c:pt idx="41777">
                  <c:v>3.5777000000031256</c:v>
                </c:pt>
                <c:pt idx="41778">
                  <c:v>3.5778000000031258</c:v>
                </c:pt>
                <c:pt idx="41779">
                  <c:v>3.577900000003126</c:v>
                </c:pt>
                <c:pt idx="41780">
                  <c:v>3.5780000000031262</c:v>
                </c:pt>
                <c:pt idx="41781">
                  <c:v>3.5781000000031264</c:v>
                </c:pt>
                <c:pt idx="41782">
                  <c:v>3.5782000000031267</c:v>
                </c:pt>
                <c:pt idx="41783">
                  <c:v>3.5783000000031269</c:v>
                </c:pt>
                <c:pt idx="41784">
                  <c:v>3.5784000000031271</c:v>
                </c:pt>
                <c:pt idx="41785">
                  <c:v>3.5785000000031273</c:v>
                </c:pt>
                <c:pt idx="41786">
                  <c:v>3.5786000000031275</c:v>
                </c:pt>
                <c:pt idx="41787">
                  <c:v>3.5787000000031277</c:v>
                </c:pt>
                <c:pt idx="41788">
                  <c:v>3.5788000000031279</c:v>
                </c:pt>
                <c:pt idx="41789">
                  <c:v>3.5789000000031281</c:v>
                </c:pt>
                <c:pt idx="41790">
                  <c:v>3.5790000000031283</c:v>
                </c:pt>
                <c:pt idx="41791">
                  <c:v>3.5791000000031286</c:v>
                </c:pt>
                <c:pt idx="41792">
                  <c:v>3.5792000000031288</c:v>
                </c:pt>
                <c:pt idx="41793">
                  <c:v>3.579300000003129</c:v>
                </c:pt>
                <c:pt idx="41794">
                  <c:v>3.5794000000031292</c:v>
                </c:pt>
                <c:pt idx="41795">
                  <c:v>3.5795000000031294</c:v>
                </c:pt>
                <c:pt idx="41796">
                  <c:v>3.5796000000031296</c:v>
                </c:pt>
                <c:pt idx="41797">
                  <c:v>3.5797000000031298</c:v>
                </c:pt>
                <c:pt idx="41798">
                  <c:v>3.57980000000313</c:v>
                </c:pt>
                <c:pt idx="41799">
                  <c:v>3.5799000000031302</c:v>
                </c:pt>
                <c:pt idx="41800">
                  <c:v>3.5800000000031305</c:v>
                </c:pt>
                <c:pt idx="41801">
                  <c:v>3.5801000000031307</c:v>
                </c:pt>
                <c:pt idx="41802">
                  <c:v>3.5802000000031309</c:v>
                </c:pt>
                <c:pt idx="41803">
                  <c:v>3.5803000000031311</c:v>
                </c:pt>
                <c:pt idx="41804">
                  <c:v>3.5804000000031313</c:v>
                </c:pt>
                <c:pt idx="41805">
                  <c:v>3.5805000000031315</c:v>
                </c:pt>
                <c:pt idx="41806">
                  <c:v>3.5806000000031317</c:v>
                </c:pt>
                <c:pt idx="41807">
                  <c:v>3.5807000000031319</c:v>
                </c:pt>
                <c:pt idx="41808">
                  <c:v>3.5808000000031321</c:v>
                </c:pt>
                <c:pt idx="41809">
                  <c:v>3.5809000000031324</c:v>
                </c:pt>
                <c:pt idx="41810">
                  <c:v>3.5810000000031326</c:v>
                </c:pt>
                <c:pt idx="41811">
                  <c:v>3.5811000000031328</c:v>
                </c:pt>
                <c:pt idx="41812">
                  <c:v>3.581200000003133</c:v>
                </c:pt>
                <c:pt idx="41813">
                  <c:v>3.5813000000031332</c:v>
                </c:pt>
                <c:pt idx="41814">
                  <c:v>3.5814000000031334</c:v>
                </c:pt>
                <c:pt idx="41815">
                  <c:v>3.5815000000031336</c:v>
                </c:pt>
                <c:pt idx="41816">
                  <c:v>3.5816000000031338</c:v>
                </c:pt>
                <c:pt idx="41817">
                  <c:v>3.581700000003134</c:v>
                </c:pt>
                <c:pt idx="41818">
                  <c:v>3.5818000000031343</c:v>
                </c:pt>
                <c:pt idx="41819">
                  <c:v>3.5819000000031345</c:v>
                </c:pt>
                <c:pt idx="41820">
                  <c:v>3.5820000000031347</c:v>
                </c:pt>
                <c:pt idx="41821">
                  <c:v>3.5821000000031349</c:v>
                </c:pt>
                <c:pt idx="41822">
                  <c:v>3.5822000000031351</c:v>
                </c:pt>
                <c:pt idx="41823">
                  <c:v>3.5823000000031353</c:v>
                </c:pt>
                <c:pt idx="41824">
                  <c:v>3.5824000000031355</c:v>
                </c:pt>
                <c:pt idx="41825">
                  <c:v>3.5825000000031357</c:v>
                </c:pt>
                <c:pt idx="41826">
                  <c:v>3.5826000000031359</c:v>
                </c:pt>
                <c:pt idx="41827">
                  <c:v>3.5827000000031362</c:v>
                </c:pt>
                <c:pt idx="41828">
                  <c:v>3.5828000000031364</c:v>
                </c:pt>
                <c:pt idx="41829">
                  <c:v>3.5829000000031366</c:v>
                </c:pt>
                <c:pt idx="41830">
                  <c:v>3.5830000000031368</c:v>
                </c:pt>
                <c:pt idx="41831">
                  <c:v>3.583100000003137</c:v>
                </c:pt>
                <c:pt idx="41832">
                  <c:v>3.5832000000031372</c:v>
                </c:pt>
                <c:pt idx="41833">
                  <c:v>3.5833000000031374</c:v>
                </c:pt>
                <c:pt idx="41834">
                  <c:v>3.5834000000031376</c:v>
                </c:pt>
                <c:pt idx="41835">
                  <c:v>3.5835000000031378</c:v>
                </c:pt>
                <c:pt idx="41836">
                  <c:v>3.5836000000031381</c:v>
                </c:pt>
                <c:pt idx="41837">
                  <c:v>3.5837000000031383</c:v>
                </c:pt>
                <c:pt idx="41838">
                  <c:v>3.5838000000031385</c:v>
                </c:pt>
                <c:pt idx="41839">
                  <c:v>3.5839000000031387</c:v>
                </c:pt>
                <c:pt idx="41840">
                  <c:v>3.5840000000031389</c:v>
                </c:pt>
                <c:pt idx="41841">
                  <c:v>3.5841000000031391</c:v>
                </c:pt>
                <c:pt idx="41842">
                  <c:v>3.5842000000031393</c:v>
                </c:pt>
                <c:pt idx="41843">
                  <c:v>3.5843000000031395</c:v>
                </c:pt>
                <c:pt idx="41844">
                  <c:v>3.5844000000031397</c:v>
                </c:pt>
                <c:pt idx="41845">
                  <c:v>3.58450000000314</c:v>
                </c:pt>
                <c:pt idx="41846">
                  <c:v>3.5846000000031402</c:v>
                </c:pt>
                <c:pt idx="41847">
                  <c:v>3.5847000000031404</c:v>
                </c:pt>
                <c:pt idx="41848">
                  <c:v>3.5848000000031406</c:v>
                </c:pt>
                <c:pt idx="41849">
                  <c:v>3.5849000000031408</c:v>
                </c:pt>
                <c:pt idx="41850">
                  <c:v>3.585000000003141</c:v>
                </c:pt>
                <c:pt idx="41851">
                  <c:v>3.5851000000031412</c:v>
                </c:pt>
                <c:pt idx="41852">
                  <c:v>3.5852000000031414</c:v>
                </c:pt>
                <c:pt idx="41853">
                  <c:v>3.5853000000031416</c:v>
                </c:pt>
                <c:pt idx="41854">
                  <c:v>3.5854000000031419</c:v>
                </c:pt>
                <c:pt idx="41855">
                  <c:v>3.5855000000031421</c:v>
                </c:pt>
                <c:pt idx="41856">
                  <c:v>3.5856000000031423</c:v>
                </c:pt>
                <c:pt idx="41857">
                  <c:v>3.5857000000031425</c:v>
                </c:pt>
                <c:pt idx="41858">
                  <c:v>3.5858000000031427</c:v>
                </c:pt>
                <c:pt idx="41859">
                  <c:v>3.5859000000031429</c:v>
                </c:pt>
                <c:pt idx="41860">
                  <c:v>3.5860000000031431</c:v>
                </c:pt>
                <c:pt idx="41861">
                  <c:v>3.5861000000031433</c:v>
                </c:pt>
                <c:pt idx="41862">
                  <c:v>3.5862000000031435</c:v>
                </c:pt>
                <c:pt idx="41863">
                  <c:v>3.5863000000031438</c:v>
                </c:pt>
                <c:pt idx="41864">
                  <c:v>3.586400000003144</c:v>
                </c:pt>
                <c:pt idx="41865">
                  <c:v>3.5865000000031442</c:v>
                </c:pt>
                <c:pt idx="41866">
                  <c:v>3.5866000000031444</c:v>
                </c:pt>
                <c:pt idx="41867">
                  <c:v>3.5867000000031446</c:v>
                </c:pt>
                <c:pt idx="41868">
                  <c:v>3.5868000000031448</c:v>
                </c:pt>
                <c:pt idx="41869">
                  <c:v>3.586900000003145</c:v>
                </c:pt>
                <c:pt idx="41870">
                  <c:v>3.5870000000031452</c:v>
                </c:pt>
                <c:pt idx="41871">
                  <c:v>3.5871000000031454</c:v>
                </c:pt>
                <c:pt idx="41872">
                  <c:v>3.5872000000031457</c:v>
                </c:pt>
                <c:pt idx="41873">
                  <c:v>3.5873000000031459</c:v>
                </c:pt>
                <c:pt idx="41874">
                  <c:v>3.5874000000031461</c:v>
                </c:pt>
                <c:pt idx="41875">
                  <c:v>3.5875000000031463</c:v>
                </c:pt>
                <c:pt idx="41876">
                  <c:v>3.5876000000031465</c:v>
                </c:pt>
                <c:pt idx="41877">
                  <c:v>3.5877000000031467</c:v>
                </c:pt>
                <c:pt idx="41878">
                  <c:v>3.5878000000031469</c:v>
                </c:pt>
                <c:pt idx="41879">
                  <c:v>3.5879000000031471</c:v>
                </c:pt>
                <c:pt idx="41880">
                  <c:v>3.5880000000031473</c:v>
                </c:pt>
                <c:pt idx="41881">
                  <c:v>3.5881000000031475</c:v>
                </c:pt>
                <c:pt idx="41882">
                  <c:v>3.5882000000031478</c:v>
                </c:pt>
                <c:pt idx="41883">
                  <c:v>3.588300000003148</c:v>
                </c:pt>
                <c:pt idx="41884">
                  <c:v>3.5884000000031482</c:v>
                </c:pt>
                <c:pt idx="41885">
                  <c:v>3.5885000000031484</c:v>
                </c:pt>
                <c:pt idx="41886">
                  <c:v>3.5886000000031486</c:v>
                </c:pt>
                <c:pt idx="41887">
                  <c:v>3.5887000000031488</c:v>
                </c:pt>
                <c:pt idx="41888">
                  <c:v>3.588800000003149</c:v>
                </c:pt>
                <c:pt idx="41889">
                  <c:v>3.5889000000031492</c:v>
                </c:pt>
                <c:pt idx="41890">
                  <c:v>3.5890000000031494</c:v>
                </c:pt>
                <c:pt idx="41891">
                  <c:v>3.5891000000031497</c:v>
                </c:pt>
                <c:pt idx="41892">
                  <c:v>3.5892000000031499</c:v>
                </c:pt>
                <c:pt idx="41893">
                  <c:v>3.5893000000031501</c:v>
                </c:pt>
                <c:pt idx="41894">
                  <c:v>3.5894000000031503</c:v>
                </c:pt>
                <c:pt idx="41895">
                  <c:v>3.5895000000031505</c:v>
                </c:pt>
                <c:pt idx="41896">
                  <c:v>3.5896000000031507</c:v>
                </c:pt>
                <c:pt idx="41897">
                  <c:v>3.5897000000031509</c:v>
                </c:pt>
                <c:pt idx="41898">
                  <c:v>3.5898000000031511</c:v>
                </c:pt>
                <c:pt idx="41899">
                  <c:v>3.5899000000031513</c:v>
                </c:pt>
                <c:pt idx="41900">
                  <c:v>3.5900000000031516</c:v>
                </c:pt>
                <c:pt idx="41901">
                  <c:v>3.5901000000031518</c:v>
                </c:pt>
                <c:pt idx="41902">
                  <c:v>3.590200000003152</c:v>
                </c:pt>
                <c:pt idx="41903">
                  <c:v>3.5903000000031522</c:v>
                </c:pt>
                <c:pt idx="41904">
                  <c:v>3.5904000000031524</c:v>
                </c:pt>
                <c:pt idx="41905">
                  <c:v>3.5905000000031526</c:v>
                </c:pt>
                <c:pt idx="41906">
                  <c:v>3.5906000000031528</c:v>
                </c:pt>
                <c:pt idx="41907">
                  <c:v>3.590700000003153</c:v>
                </c:pt>
                <c:pt idx="41908">
                  <c:v>3.5908000000031532</c:v>
                </c:pt>
                <c:pt idx="41909">
                  <c:v>3.5909000000031535</c:v>
                </c:pt>
                <c:pt idx="41910">
                  <c:v>3.5910000000031537</c:v>
                </c:pt>
                <c:pt idx="41911">
                  <c:v>3.5911000000031539</c:v>
                </c:pt>
                <c:pt idx="41912">
                  <c:v>3.5912000000031541</c:v>
                </c:pt>
                <c:pt idx="41913">
                  <c:v>3.5913000000031543</c:v>
                </c:pt>
                <c:pt idx="41914">
                  <c:v>3.5914000000031545</c:v>
                </c:pt>
                <c:pt idx="41915">
                  <c:v>3.5915000000031547</c:v>
                </c:pt>
                <c:pt idx="41916">
                  <c:v>3.5916000000031549</c:v>
                </c:pt>
                <c:pt idx="41917">
                  <c:v>3.5917000000031551</c:v>
                </c:pt>
                <c:pt idx="41918">
                  <c:v>3.5918000000031554</c:v>
                </c:pt>
                <c:pt idx="41919">
                  <c:v>3.5919000000031556</c:v>
                </c:pt>
                <c:pt idx="41920">
                  <c:v>3.5920000000031558</c:v>
                </c:pt>
                <c:pt idx="41921">
                  <c:v>3.592100000003156</c:v>
                </c:pt>
                <c:pt idx="41922">
                  <c:v>3.5922000000031562</c:v>
                </c:pt>
                <c:pt idx="41923">
                  <c:v>3.5923000000031564</c:v>
                </c:pt>
                <c:pt idx="41924">
                  <c:v>3.5924000000031566</c:v>
                </c:pt>
                <c:pt idx="41925">
                  <c:v>3.5925000000031568</c:v>
                </c:pt>
                <c:pt idx="41926">
                  <c:v>3.592600000003157</c:v>
                </c:pt>
                <c:pt idx="41927">
                  <c:v>3.5927000000031573</c:v>
                </c:pt>
                <c:pt idx="41928">
                  <c:v>3.5928000000031575</c:v>
                </c:pt>
                <c:pt idx="41929">
                  <c:v>3.5929000000031577</c:v>
                </c:pt>
                <c:pt idx="41930">
                  <c:v>3.5930000000031579</c:v>
                </c:pt>
                <c:pt idx="41931">
                  <c:v>3.5931000000031581</c:v>
                </c:pt>
                <c:pt idx="41932">
                  <c:v>3.5932000000031583</c:v>
                </c:pt>
                <c:pt idx="41933">
                  <c:v>3.5933000000031585</c:v>
                </c:pt>
                <c:pt idx="41934">
                  <c:v>3.5934000000031587</c:v>
                </c:pt>
                <c:pt idx="41935">
                  <c:v>3.5935000000031589</c:v>
                </c:pt>
                <c:pt idx="41936">
                  <c:v>3.5936000000031592</c:v>
                </c:pt>
                <c:pt idx="41937">
                  <c:v>3.5937000000031594</c:v>
                </c:pt>
                <c:pt idx="41938">
                  <c:v>3.5938000000031596</c:v>
                </c:pt>
                <c:pt idx="41939">
                  <c:v>3.5939000000031598</c:v>
                </c:pt>
                <c:pt idx="41940">
                  <c:v>3.59400000000316</c:v>
                </c:pt>
                <c:pt idx="41941">
                  <c:v>3.5941000000031602</c:v>
                </c:pt>
                <c:pt idx="41942">
                  <c:v>3.5942000000031604</c:v>
                </c:pt>
                <c:pt idx="41943">
                  <c:v>3.5943000000031606</c:v>
                </c:pt>
                <c:pt idx="41944">
                  <c:v>3.5944000000031608</c:v>
                </c:pt>
                <c:pt idx="41945">
                  <c:v>3.5945000000031611</c:v>
                </c:pt>
                <c:pt idx="41946">
                  <c:v>3.5946000000031613</c:v>
                </c:pt>
                <c:pt idx="41947">
                  <c:v>3.5947000000031615</c:v>
                </c:pt>
                <c:pt idx="41948">
                  <c:v>3.5948000000031617</c:v>
                </c:pt>
                <c:pt idx="41949">
                  <c:v>3.5949000000031619</c:v>
                </c:pt>
                <c:pt idx="41950">
                  <c:v>3.5950000000031621</c:v>
                </c:pt>
                <c:pt idx="41951">
                  <c:v>3.5951000000031623</c:v>
                </c:pt>
                <c:pt idx="41952">
                  <c:v>3.5952000000031625</c:v>
                </c:pt>
                <c:pt idx="41953">
                  <c:v>3.5953000000031627</c:v>
                </c:pt>
                <c:pt idx="41954">
                  <c:v>3.595400000003163</c:v>
                </c:pt>
                <c:pt idx="41955">
                  <c:v>3.5955000000031632</c:v>
                </c:pt>
                <c:pt idx="41956">
                  <c:v>3.5956000000031634</c:v>
                </c:pt>
                <c:pt idx="41957">
                  <c:v>3.5957000000031636</c:v>
                </c:pt>
                <c:pt idx="41958">
                  <c:v>3.5958000000031638</c:v>
                </c:pt>
                <c:pt idx="41959">
                  <c:v>3.595900000003164</c:v>
                </c:pt>
                <c:pt idx="41960">
                  <c:v>3.5960000000031642</c:v>
                </c:pt>
                <c:pt idx="41961">
                  <c:v>3.5961000000031644</c:v>
                </c:pt>
                <c:pt idx="41962">
                  <c:v>3.5962000000031646</c:v>
                </c:pt>
                <c:pt idx="41963">
                  <c:v>3.5963000000031649</c:v>
                </c:pt>
                <c:pt idx="41964">
                  <c:v>3.5964000000031651</c:v>
                </c:pt>
                <c:pt idx="41965">
                  <c:v>3.5965000000031653</c:v>
                </c:pt>
                <c:pt idx="41966">
                  <c:v>3.5966000000031655</c:v>
                </c:pt>
                <c:pt idx="41967">
                  <c:v>3.5967000000031657</c:v>
                </c:pt>
                <c:pt idx="41968">
                  <c:v>3.5968000000031659</c:v>
                </c:pt>
                <c:pt idx="41969">
                  <c:v>3.5969000000031661</c:v>
                </c:pt>
                <c:pt idx="41970">
                  <c:v>3.5970000000031663</c:v>
                </c:pt>
                <c:pt idx="41971">
                  <c:v>3.5971000000031665</c:v>
                </c:pt>
                <c:pt idx="41972">
                  <c:v>3.5972000000031668</c:v>
                </c:pt>
                <c:pt idx="41973">
                  <c:v>3.597300000003167</c:v>
                </c:pt>
                <c:pt idx="41974">
                  <c:v>3.5974000000031672</c:v>
                </c:pt>
                <c:pt idx="41975">
                  <c:v>3.5975000000031674</c:v>
                </c:pt>
                <c:pt idx="41976">
                  <c:v>3.5976000000031676</c:v>
                </c:pt>
                <c:pt idx="41977">
                  <c:v>3.5977000000031678</c:v>
                </c:pt>
                <c:pt idx="41978">
                  <c:v>3.597800000003168</c:v>
                </c:pt>
                <c:pt idx="41979">
                  <c:v>3.5979000000031682</c:v>
                </c:pt>
                <c:pt idx="41980">
                  <c:v>3.5980000000031684</c:v>
                </c:pt>
                <c:pt idx="41981">
                  <c:v>3.5981000000031687</c:v>
                </c:pt>
                <c:pt idx="41982">
                  <c:v>3.5982000000031689</c:v>
                </c:pt>
                <c:pt idx="41983">
                  <c:v>3.5983000000031691</c:v>
                </c:pt>
                <c:pt idx="41984">
                  <c:v>3.5984000000031693</c:v>
                </c:pt>
                <c:pt idx="41985">
                  <c:v>3.5985000000031695</c:v>
                </c:pt>
                <c:pt idx="41986">
                  <c:v>3.5986000000031697</c:v>
                </c:pt>
                <c:pt idx="41987">
                  <c:v>3.5987000000031699</c:v>
                </c:pt>
                <c:pt idx="41988">
                  <c:v>3.5988000000031701</c:v>
                </c:pt>
                <c:pt idx="41989">
                  <c:v>3.5989000000031703</c:v>
                </c:pt>
                <c:pt idx="41990">
                  <c:v>3.5990000000031706</c:v>
                </c:pt>
                <c:pt idx="41991">
                  <c:v>3.5991000000031708</c:v>
                </c:pt>
                <c:pt idx="41992">
                  <c:v>3.599200000003171</c:v>
                </c:pt>
                <c:pt idx="41993">
                  <c:v>3.5993000000031712</c:v>
                </c:pt>
                <c:pt idx="41994">
                  <c:v>3.5994000000031714</c:v>
                </c:pt>
                <c:pt idx="41995">
                  <c:v>3.5995000000031716</c:v>
                </c:pt>
                <c:pt idx="41996">
                  <c:v>3.5996000000031718</c:v>
                </c:pt>
                <c:pt idx="41997">
                  <c:v>3.599700000003172</c:v>
                </c:pt>
                <c:pt idx="41998">
                  <c:v>3.5998000000031722</c:v>
                </c:pt>
                <c:pt idx="41999">
                  <c:v>3.5999000000031725</c:v>
                </c:pt>
                <c:pt idx="42000">
                  <c:v>3.6000000000031727</c:v>
                </c:pt>
                <c:pt idx="42001">
                  <c:v>3.6001000000031729</c:v>
                </c:pt>
                <c:pt idx="42002">
                  <c:v>3.6002000000031731</c:v>
                </c:pt>
                <c:pt idx="42003">
                  <c:v>3.6003000000031733</c:v>
                </c:pt>
                <c:pt idx="42004">
                  <c:v>3.6004000000031735</c:v>
                </c:pt>
                <c:pt idx="42005">
                  <c:v>3.6005000000031737</c:v>
                </c:pt>
                <c:pt idx="42006">
                  <c:v>3.6006000000031739</c:v>
                </c:pt>
                <c:pt idx="42007">
                  <c:v>3.6007000000031741</c:v>
                </c:pt>
                <c:pt idx="42008">
                  <c:v>3.6008000000031744</c:v>
                </c:pt>
                <c:pt idx="42009">
                  <c:v>3.6009000000031746</c:v>
                </c:pt>
                <c:pt idx="42010">
                  <c:v>3.6010000000031748</c:v>
                </c:pt>
                <c:pt idx="42011">
                  <c:v>3.601100000003175</c:v>
                </c:pt>
                <c:pt idx="42012">
                  <c:v>3.6012000000031752</c:v>
                </c:pt>
                <c:pt idx="42013">
                  <c:v>3.6013000000031754</c:v>
                </c:pt>
                <c:pt idx="42014">
                  <c:v>3.6014000000031756</c:v>
                </c:pt>
                <c:pt idx="42015">
                  <c:v>3.6015000000031758</c:v>
                </c:pt>
                <c:pt idx="42016">
                  <c:v>3.601600000003176</c:v>
                </c:pt>
                <c:pt idx="42017">
                  <c:v>3.6017000000031762</c:v>
                </c:pt>
                <c:pt idx="42018">
                  <c:v>3.6018000000031765</c:v>
                </c:pt>
                <c:pt idx="42019">
                  <c:v>3.6019000000031767</c:v>
                </c:pt>
                <c:pt idx="42020">
                  <c:v>3.6020000000031769</c:v>
                </c:pt>
                <c:pt idx="42021">
                  <c:v>3.6021000000031771</c:v>
                </c:pt>
                <c:pt idx="42022">
                  <c:v>3.6022000000031773</c:v>
                </c:pt>
                <c:pt idx="42023">
                  <c:v>3.6023000000031775</c:v>
                </c:pt>
                <c:pt idx="42024">
                  <c:v>3.6024000000031777</c:v>
                </c:pt>
                <c:pt idx="42025">
                  <c:v>3.6025000000031779</c:v>
                </c:pt>
                <c:pt idx="42026">
                  <c:v>3.6026000000031781</c:v>
                </c:pt>
                <c:pt idx="42027">
                  <c:v>3.6027000000031784</c:v>
                </c:pt>
                <c:pt idx="42028">
                  <c:v>3.6028000000031786</c:v>
                </c:pt>
                <c:pt idx="42029">
                  <c:v>3.6029000000031788</c:v>
                </c:pt>
                <c:pt idx="42030">
                  <c:v>3.603000000003179</c:v>
                </c:pt>
                <c:pt idx="42031">
                  <c:v>3.6031000000031792</c:v>
                </c:pt>
                <c:pt idx="42032">
                  <c:v>3.6032000000031794</c:v>
                </c:pt>
                <c:pt idx="42033">
                  <c:v>3.6033000000031796</c:v>
                </c:pt>
                <c:pt idx="42034">
                  <c:v>3.6034000000031798</c:v>
                </c:pt>
                <c:pt idx="42035">
                  <c:v>3.60350000000318</c:v>
                </c:pt>
                <c:pt idx="42036">
                  <c:v>3.6036000000031803</c:v>
                </c:pt>
                <c:pt idx="42037">
                  <c:v>3.6037000000031805</c:v>
                </c:pt>
                <c:pt idx="42038">
                  <c:v>3.6038000000031807</c:v>
                </c:pt>
                <c:pt idx="42039">
                  <c:v>3.6039000000031809</c:v>
                </c:pt>
                <c:pt idx="42040">
                  <c:v>3.6040000000031811</c:v>
                </c:pt>
                <c:pt idx="42041">
                  <c:v>3.6041000000031813</c:v>
                </c:pt>
                <c:pt idx="42042">
                  <c:v>3.6042000000031815</c:v>
                </c:pt>
                <c:pt idx="42043">
                  <c:v>3.6043000000031817</c:v>
                </c:pt>
                <c:pt idx="42044">
                  <c:v>3.6044000000031819</c:v>
                </c:pt>
                <c:pt idx="42045">
                  <c:v>3.6045000000031822</c:v>
                </c:pt>
                <c:pt idx="42046">
                  <c:v>3.6046000000031824</c:v>
                </c:pt>
                <c:pt idx="42047">
                  <c:v>3.6047000000031826</c:v>
                </c:pt>
                <c:pt idx="42048">
                  <c:v>3.6048000000031828</c:v>
                </c:pt>
                <c:pt idx="42049">
                  <c:v>3.604900000003183</c:v>
                </c:pt>
                <c:pt idx="42050">
                  <c:v>3.6050000000031832</c:v>
                </c:pt>
                <c:pt idx="42051">
                  <c:v>3.6051000000031834</c:v>
                </c:pt>
                <c:pt idx="42052">
                  <c:v>3.6052000000031836</c:v>
                </c:pt>
                <c:pt idx="42053">
                  <c:v>3.6053000000031838</c:v>
                </c:pt>
                <c:pt idx="42054">
                  <c:v>3.6054000000031841</c:v>
                </c:pt>
                <c:pt idx="42055">
                  <c:v>3.6055000000031843</c:v>
                </c:pt>
                <c:pt idx="42056">
                  <c:v>3.6056000000031845</c:v>
                </c:pt>
                <c:pt idx="42057">
                  <c:v>3.6057000000031847</c:v>
                </c:pt>
                <c:pt idx="42058">
                  <c:v>3.6058000000031849</c:v>
                </c:pt>
                <c:pt idx="42059">
                  <c:v>3.6059000000031851</c:v>
                </c:pt>
                <c:pt idx="42060">
                  <c:v>3.6060000000031853</c:v>
                </c:pt>
                <c:pt idx="42061">
                  <c:v>3.6061000000031855</c:v>
                </c:pt>
                <c:pt idx="42062">
                  <c:v>3.6062000000031857</c:v>
                </c:pt>
                <c:pt idx="42063">
                  <c:v>3.606300000003186</c:v>
                </c:pt>
                <c:pt idx="42064">
                  <c:v>3.6064000000031862</c:v>
                </c:pt>
                <c:pt idx="42065">
                  <c:v>3.6065000000031864</c:v>
                </c:pt>
                <c:pt idx="42066">
                  <c:v>3.6066000000031866</c:v>
                </c:pt>
                <c:pt idx="42067">
                  <c:v>3.6067000000031868</c:v>
                </c:pt>
                <c:pt idx="42068">
                  <c:v>3.606800000003187</c:v>
                </c:pt>
                <c:pt idx="42069">
                  <c:v>3.6069000000031872</c:v>
                </c:pt>
                <c:pt idx="42070">
                  <c:v>3.6070000000031874</c:v>
                </c:pt>
                <c:pt idx="42071">
                  <c:v>3.6071000000031876</c:v>
                </c:pt>
                <c:pt idx="42072">
                  <c:v>3.6072000000031879</c:v>
                </c:pt>
                <c:pt idx="42073">
                  <c:v>3.6073000000031881</c:v>
                </c:pt>
                <c:pt idx="42074">
                  <c:v>3.6074000000031883</c:v>
                </c:pt>
                <c:pt idx="42075">
                  <c:v>3.6075000000031885</c:v>
                </c:pt>
                <c:pt idx="42076">
                  <c:v>3.6076000000031887</c:v>
                </c:pt>
                <c:pt idx="42077">
                  <c:v>3.6077000000031889</c:v>
                </c:pt>
                <c:pt idx="42078">
                  <c:v>3.6078000000031891</c:v>
                </c:pt>
                <c:pt idx="42079">
                  <c:v>3.6079000000031893</c:v>
                </c:pt>
                <c:pt idx="42080">
                  <c:v>3.6080000000031895</c:v>
                </c:pt>
                <c:pt idx="42081">
                  <c:v>3.6081000000031898</c:v>
                </c:pt>
                <c:pt idx="42082">
                  <c:v>3.60820000000319</c:v>
                </c:pt>
                <c:pt idx="42083">
                  <c:v>3.6083000000031902</c:v>
                </c:pt>
                <c:pt idx="42084">
                  <c:v>3.6084000000031904</c:v>
                </c:pt>
                <c:pt idx="42085">
                  <c:v>3.6085000000031906</c:v>
                </c:pt>
                <c:pt idx="42086">
                  <c:v>3.6086000000031908</c:v>
                </c:pt>
                <c:pt idx="42087">
                  <c:v>3.608700000003191</c:v>
                </c:pt>
                <c:pt idx="42088">
                  <c:v>3.6088000000031912</c:v>
                </c:pt>
                <c:pt idx="42089">
                  <c:v>3.6089000000031914</c:v>
                </c:pt>
                <c:pt idx="42090">
                  <c:v>3.6090000000031917</c:v>
                </c:pt>
                <c:pt idx="42091">
                  <c:v>3.6091000000031919</c:v>
                </c:pt>
                <c:pt idx="42092">
                  <c:v>3.6092000000031921</c:v>
                </c:pt>
                <c:pt idx="42093">
                  <c:v>3.6093000000031923</c:v>
                </c:pt>
                <c:pt idx="42094">
                  <c:v>3.6094000000031925</c:v>
                </c:pt>
                <c:pt idx="42095">
                  <c:v>3.6095000000031927</c:v>
                </c:pt>
                <c:pt idx="42096">
                  <c:v>3.6096000000031929</c:v>
                </c:pt>
                <c:pt idx="42097">
                  <c:v>3.6097000000031931</c:v>
                </c:pt>
                <c:pt idx="42098">
                  <c:v>3.6098000000031933</c:v>
                </c:pt>
                <c:pt idx="42099">
                  <c:v>3.6099000000031936</c:v>
                </c:pt>
                <c:pt idx="42100">
                  <c:v>3.6100000000031938</c:v>
                </c:pt>
                <c:pt idx="42101">
                  <c:v>3.610100000003194</c:v>
                </c:pt>
                <c:pt idx="42102">
                  <c:v>3.6102000000031942</c:v>
                </c:pt>
                <c:pt idx="42103">
                  <c:v>3.6103000000031944</c:v>
                </c:pt>
                <c:pt idx="42104">
                  <c:v>3.6104000000031946</c:v>
                </c:pt>
                <c:pt idx="42105">
                  <c:v>3.6105000000031948</c:v>
                </c:pt>
                <c:pt idx="42106">
                  <c:v>3.610600000003195</c:v>
                </c:pt>
                <c:pt idx="42107">
                  <c:v>3.6107000000031952</c:v>
                </c:pt>
                <c:pt idx="42108">
                  <c:v>3.6108000000031955</c:v>
                </c:pt>
                <c:pt idx="42109">
                  <c:v>3.6109000000031957</c:v>
                </c:pt>
                <c:pt idx="42110">
                  <c:v>3.6110000000031959</c:v>
                </c:pt>
                <c:pt idx="42111">
                  <c:v>3.6111000000031961</c:v>
                </c:pt>
                <c:pt idx="42112">
                  <c:v>3.6112000000031963</c:v>
                </c:pt>
                <c:pt idx="42113">
                  <c:v>3.6113000000031965</c:v>
                </c:pt>
                <c:pt idx="42114">
                  <c:v>3.6114000000031967</c:v>
                </c:pt>
                <c:pt idx="42115">
                  <c:v>3.6115000000031969</c:v>
                </c:pt>
                <c:pt idx="42116">
                  <c:v>3.6116000000031971</c:v>
                </c:pt>
                <c:pt idx="42117">
                  <c:v>3.6117000000031974</c:v>
                </c:pt>
                <c:pt idx="42118">
                  <c:v>3.6118000000031976</c:v>
                </c:pt>
                <c:pt idx="42119">
                  <c:v>3.6119000000031978</c:v>
                </c:pt>
                <c:pt idx="42120">
                  <c:v>3.612000000003198</c:v>
                </c:pt>
                <c:pt idx="42121">
                  <c:v>3.6121000000031982</c:v>
                </c:pt>
                <c:pt idx="42122">
                  <c:v>3.6122000000031984</c:v>
                </c:pt>
                <c:pt idx="42123">
                  <c:v>3.6123000000031986</c:v>
                </c:pt>
                <c:pt idx="42124">
                  <c:v>3.6124000000031988</c:v>
                </c:pt>
                <c:pt idx="42125">
                  <c:v>3.612500000003199</c:v>
                </c:pt>
                <c:pt idx="42126">
                  <c:v>3.6126000000031993</c:v>
                </c:pt>
                <c:pt idx="42127">
                  <c:v>3.6127000000031995</c:v>
                </c:pt>
                <c:pt idx="42128">
                  <c:v>3.6128000000031997</c:v>
                </c:pt>
                <c:pt idx="42129">
                  <c:v>3.6129000000031999</c:v>
                </c:pt>
                <c:pt idx="42130">
                  <c:v>3.6130000000032001</c:v>
                </c:pt>
                <c:pt idx="42131">
                  <c:v>3.6131000000032003</c:v>
                </c:pt>
                <c:pt idx="42132">
                  <c:v>3.6132000000032005</c:v>
                </c:pt>
                <c:pt idx="42133">
                  <c:v>3.6133000000032007</c:v>
                </c:pt>
                <c:pt idx="42134">
                  <c:v>3.6134000000032009</c:v>
                </c:pt>
                <c:pt idx="42135">
                  <c:v>3.6135000000032012</c:v>
                </c:pt>
                <c:pt idx="42136">
                  <c:v>3.6136000000032014</c:v>
                </c:pt>
                <c:pt idx="42137">
                  <c:v>3.6137000000032016</c:v>
                </c:pt>
                <c:pt idx="42138">
                  <c:v>3.6138000000032018</c:v>
                </c:pt>
                <c:pt idx="42139">
                  <c:v>3.613900000003202</c:v>
                </c:pt>
                <c:pt idx="42140">
                  <c:v>3.6140000000032022</c:v>
                </c:pt>
                <c:pt idx="42141">
                  <c:v>3.6141000000032024</c:v>
                </c:pt>
                <c:pt idx="42142">
                  <c:v>3.6142000000032026</c:v>
                </c:pt>
                <c:pt idx="42143">
                  <c:v>3.6143000000032028</c:v>
                </c:pt>
                <c:pt idx="42144">
                  <c:v>3.6144000000032031</c:v>
                </c:pt>
                <c:pt idx="42145">
                  <c:v>3.6145000000032033</c:v>
                </c:pt>
                <c:pt idx="42146">
                  <c:v>3.6146000000032035</c:v>
                </c:pt>
                <c:pt idx="42147">
                  <c:v>3.6147000000032037</c:v>
                </c:pt>
                <c:pt idx="42148">
                  <c:v>3.6148000000032039</c:v>
                </c:pt>
                <c:pt idx="42149">
                  <c:v>3.6149000000032041</c:v>
                </c:pt>
                <c:pt idx="42150">
                  <c:v>3.6150000000032043</c:v>
                </c:pt>
                <c:pt idx="42151">
                  <c:v>3.6151000000032045</c:v>
                </c:pt>
                <c:pt idx="42152">
                  <c:v>3.6152000000032047</c:v>
                </c:pt>
                <c:pt idx="42153">
                  <c:v>3.6153000000032049</c:v>
                </c:pt>
                <c:pt idx="42154">
                  <c:v>3.6154000000032052</c:v>
                </c:pt>
                <c:pt idx="42155">
                  <c:v>3.6155000000032054</c:v>
                </c:pt>
                <c:pt idx="42156">
                  <c:v>3.6156000000032056</c:v>
                </c:pt>
                <c:pt idx="42157">
                  <c:v>3.6157000000032058</c:v>
                </c:pt>
                <c:pt idx="42158">
                  <c:v>3.615800000003206</c:v>
                </c:pt>
                <c:pt idx="42159">
                  <c:v>3.6159000000032062</c:v>
                </c:pt>
                <c:pt idx="42160">
                  <c:v>3.6160000000032064</c:v>
                </c:pt>
                <c:pt idx="42161">
                  <c:v>3.6161000000032066</c:v>
                </c:pt>
                <c:pt idx="42162">
                  <c:v>3.6162000000032068</c:v>
                </c:pt>
                <c:pt idx="42163">
                  <c:v>3.6163000000032071</c:v>
                </c:pt>
                <c:pt idx="42164">
                  <c:v>3.6164000000032073</c:v>
                </c:pt>
                <c:pt idx="42165">
                  <c:v>3.6165000000032075</c:v>
                </c:pt>
                <c:pt idx="42166">
                  <c:v>3.6166000000032077</c:v>
                </c:pt>
                <c:pt idx="42167">
                  <c:v>3.6167000000032079</c:v>
                </c:pt>
                <c:pt idx="42168">
                  <c:v>3.6168000000032081</c:v>
                </c:pt>
                <c:pt idx="42169">
                  <c:v>3.6169000000032083</c:v>
                </c:pt>
                <c:pt idx="42170">
                  <c:v>3.6170000000032085</c:v>
                </c:pt>
                <c:pt idx="42171">
                  <c:v>3.6171000000032087</c:v>
                </c:pt>
                <c:pt idx="42172">
                  <c:v>3.617200000003209</c:v>
                </c:pt>
                <c:pt idx="42173">
                  <c:v>3.6173000000032092</c:v>
                </c:pt>
                <c:pt idx="42174">
                  <c:v>3.6174000000032094</c:v>
                </c:pt>
                <c:pt idx="42175">
                  <c:v>3.6175000000032096</c:v>
                </c:pt>
                <c:pt idx="42176">
                  <c:v>3.6176000000032098</c:v>
                </c:pt>
                <c:pt idx="42177">
                  <c:v>3.61770000000321</c:v>
                </c:pt>
                <c:pt idx="42178">
                  <c:v>3.6178000000032102</c:v>
                </c:pt>
                <c:pt idx="42179">
                  <c:v>3.6179000000032104</c:v>
                </c:pt>
                <c:pt idx="42180">
                  <c:v>3.6180000000032106</c:v>
                </c:pt>
                <c:pt idx="42181">
                  <c:v>3.6181000000032109</c:v>
                </c:pt>
                <c:pt idx="42182">
                  <c:v>3.6182000000032111</c:v>
                </c:pt>
                <c:pt idx="42183">
                  <c:v>3.6183000000032113</c:v>
                </c:pt>
                <c:pt idx="42184">
                  <c:v>3.6184000000032115</c:v>
                </c:pt>
                <c:pt idx="42185">
                  <c:v>3.6185000000032117</c:v>
                </c:pt>
                <c:pt idx="42186">
                  <c:v>3.6186000000032119</c:v>
                </c:pt>
                <c:pt idx="42187">
                  <c:v>3.6187000000032121</c:v>
                </c:pt>
                <c:pt idx="42188">
                  <c:v>3.6188000000032123</c:v>
                </c:pt>
                <c:pt idx="42189">
                  <c:v>3.6189000000032125</c:v>
                </c:pt>
                <c:pt idx="42190">
                  <c:v>3.6190000000032128</c:v>
                </c:pt>
                <c:pt idx="42191">
                  <c:v>3.619100000003213</c:v>
                </c:pt>
                <c:pt idx="42192">
                  <c:v>3.6192000000032132</c:v>
                </c:pt>
                <c:pt idx="42193">
                  <c:v>3.6193000000032134</c:v>
                </c:pt>
                <c:pt idx="42194">
                  <c:v>3.6194000000032136</c:v>
                </c:pt>
                <c:pt idx="42195">
                  <c:v>3.6195000000032138</c:v>
                </c:pt>
                <c:pt idx="42196">
                  <c:v>3.619600000003214</c:v>
                </c:pt>
                <c:pt idx="42197">
                  <c:v>3.6197000000032142</c:v>
                </c:pt>
                <c:pt idx="42198">
                  <c:v>3.6198000000032144</c:v>
                </c:pt>
                <c:pt idx="42199">
                  <c:v>3.6199000000032147</c:v>
                </c:pt>
                <c:pt idx="42200">
                  <c:v>3.6200000000032149</c:v>
                </c:pt>
                <c:pt idx="42201">
                  <c:v>3.6201000000032151</c:v>
                </c:pt>
                <c:pt idx="42202">
                  <c:v>3.6202000000032153</c:v>
                </c:pt>
                <c:pt idx="42203">
                  <c:v>3.6203000000032155</c:v>
                </c:pt>
                <c:pt idx="42204">
                  <c:v>3.6204000000032157</c:v>
                </c:pt>
                <c:pt idx="42205">
                  <c:v>3.6205000000032159</c:v>
                </c:pt>
                <c:pt idx="42206">
                  <c:v>3.6206000000032161</c:v>
                </c:pt>
                <c:pt idx="42207">
                  <c:v>3.6207000000032163</c:v>
                </c:pt>
                <c:pt idx="42208">
                  <c:v>3.6208000000032166</c:v>
                </c:pt>
                <c:pt idx="42209">
                  <c:v>3.6209000000032168</c:v>
                </c:pt>
                <c:pt idx="42210">
                  <c:v>3.621000000003217</c:v>
                </c:pt>
                <c:pt idx="42211">
                  <c:v>3.6211000000032172</c:v>
                </c:pt>
                <c:pt idx="42212">
                  <c:v>3.6212000000032174</c:v>
                </c:pt>
                <c:pt idx="42213">
                  <c:v>3.6213000000032176</c:v>
                </c:pt>
                <c:pt idx="42214">
                  <c:v>3.6214000000032178</c:v>
                </c:pt>
                <c:pt idx="42215">
                  <c:v>3.621500000003218</c:v>
                </c:pt>
                <c:pt idx="42216">
                  <c:v>3.6216000000032182</c:v>
                </c:pt>
                <c:pt idx="42217">
                  <c:v>3.6217000000032185</c:v>
                </c:pt>
                <c:pt idx="42218">
                  <c:v>3.6218000000032187</c:v>
                </c:pt>
                <c:pt idx="42219">
                  <c:v>3.6219000000032189</c:v>
                </c:pt>
                <c:pt idx="42220">
                  <c:v>3.6220000000032191</c:v>
                </c:pt>
                <c:pt idx="42221">
                  <c:v>3.6221000000032193</c:v>
                </c:pt>
                <c:pt idx="42222">
                  <c:v>3.6222000000032195</c:v>
                </c:pt>
                <c:pt idx="42223">
                  <c:v>3.6223000000032197</c:v>
                </c:pt>
                <c:pt idx="42224">
                  <c:v>3.6224000000032199</c:v>
                </c:pt>
                <c:pt idx="42225">
                  <c:v>3.6225000000032201</c:v>
                </c:pt>
                <c:pt idx="42226">
                  <c:v>3.6226000000032204</c:v>
                </c:pt>
                <c:pt idx="42227">
                  <c:v>3.6227000000032206</c:v>
                </c:pt>
                <c:pt idx="42228">
                  <c:v>3.6228000000032208</c:v>
                </c:pt>
                <c:pt idx="42229">
                  <c:v>3.622900000003221</c:v>
                </c:pt>
                <c:pt idx="42230">
                  <c:v>3.6230000000032212</c:v>
                </c:pt>
                <c:pt idx="42231">
                  <c:v>3.6231000000032214</c:v>
                </c:pt>
                <c:pt idx="42232">
                  <c:v>3.6232000000032216</c:v>
                </c:pt>
                <c:pt idx="42233">
                  <c:v>3.6233000000032218</c:v>
                </c:pt>
                <c:pt idx="42234">
                  <c:v>3.623400000003222</c:v>
                </c:pt>
                <c:pt idx="42235">
                  <c:v>3.6235000000032223</c:v>
                </c:pt>
                <c:pt idx="42236">
                  <c:v>3.6236000000032225</c:v>
                </c:pt>
                <c:pt idx="42237">
                  <c:v>3.6237000000032227</c:v>
                </c:pt>
                <c:pt idx="42238">
                  <c:v>3.6238000000032229</c:v>
                </c:pt>
                <c:pt idx="42239">
                  <c:v>3.6239000000032231</c:v>
                </c:pt>
                <c:pt idx="42240">
                  <c:v>3.6240000000032233</c:v>
                </c:pt>
                <c:pt idx="42241">
                  <c:v>3.6241000000032235</c:v>
                </c:pt>
                <c:pt idx="42242">
                  <c:v>3.6242000000032237</c:v>
                </c:pt>
                <c:pt idx="42243">
                  <c:v>3.6243000000032239</c:v>
                </c:pt>
                <c:pt idx="42244">
                  <c:v>3.6244000000032242</c:v>
                </c:pt>
                <c:pt idx="42245">
                  <c:v>3.6245000000032244</c:v>
                </c:pt>
                <c:pt idx="42246">
                  <c:v>3.6246000000032246</c:v>
                </c:pt>
                <c:pt idx="42247">
                  <c:v>3.6247000000032248</c:v>
                </c:pt>
                <c:pt idx="42248">
                  <c:v>3.624800000003225</c:v>
                </c:pt>
                <c:pt idx="42249">
                  <c:v>3.6249000000032252</c:v>
                </c:pt>
                <c:pt idx="42250">
                  <c:v>3.6250000000032254</c:v>
                </c:pt>
                <c:pt idx="42251">
                  <c:v>3.6251000000032256</c:v>
                </c:pt>
                <c:pt idx="42252">
                  <c:v>3.6252000000032258</c:v>
                </c:pt>
                <c:pt idx="42253">
                  <c:v>3.6253000000032261</c:v>
                </c:pt>
                <c:pt idx="42254">
                  <c:v>3.6254000000032263</c:v>
                </c:pt>
                <c:pt idx="42255">
                  <c:v>3.6255000000032265</c:v>
                </c:pt>
                <c:pt idx="42256">
                  <c:v>3.6256000000032267</c:v>
                </c:pt>
                <c:pt idx="42257">
                  <c:v>3.6257000000032269</c:v>
                </c:pt>
                <c:pt idx="42258">
                  <c:v>3.6258000000032271</c:v>
                </c:pt>
                <c:pt idx="42259">
                  <c:v>3.6259000000032273</c:v>
                </c:pt>
                <c:pt idx="42260">
                  <c:v>3.6260000000032275</c:v>
                </c:pt>
                <c:pt idx="42261">
                  <c:v>3.6261000000032277</c:v>
                </c:pt>
                <c:pt idx="42262">
                  <c:v>3.626200000003228</c:v>
                </c:pt>
                <c:pt idx="42263">
                  <c:v>3.6263000000032282</c:v>
                </c:pt>
                <c:pt idx="42264">
                  <c:v>3.6264000000032284</c:v>
                </c:pt>
                <c:pt idx="42265">
                  <c:v>3.6265000000032286</c:v>
                </c:pt>
                <c:pt idx="42266">
                  <c:v>3.6266000000032288</c:v>
                </c:pt>
                <c:pt idx="42267">
                  <c:v>3.626700000003229</c:v>
                </c:pt>
                <c:pt idx="42268">
                  <c:v>3.6268000000032292</c:v>
                </c:pt>
                <c:pt idx="42269">
                  <c:v>3.6269000000032294</c:v>
                </c:pt>
                <c:pt idx="42270">
                  <c:v>3.6270000000032296</c:v>
                </c:pt>
                <c:pt idx="42271">
                  <c:v>3.6271000000032299</c:v>
                </c:pt>
                <c:pt idx="42272">
                  <c:v>3.6272000000032301</c:v>
                </c:pt>
                <c:pt idx="42273">
                  <c:v>3.6273000000032303</c:v>
                </c:pt>
                <c:pt idx="42274">
                  <c:v>3.6274000000032305</c:v>
                </c:pt>
                <c:pt idx="42275">
                  <c:v>3.6275000000032307</c:v>
                </c:pt>
                <c:pt idx="42276">
                  <c:v>3.6276000000032309</c:v>
                </c:pt>
                <c:pt idx="42277">
                  <c:v>3.6277000000032311</c:v>
                </c:pt>
                <c:pt idx="42278">
                  <c:v>3.6278000000032313</c:v>
                </c:pt>
                <c:pt idx="42279">
                  <c:v>3.6279000000032315</c:v>
                </c:pt>
                <c:pt idx="42280">
                  <c:v>3.6280000000032318</c:v>
                </c:pt>
                <c:pt idx="42281">
                  <c:v>3.628100000003232</c:v>
                </c:pt>
                <c:pt idx="42282">
                  <c:v>3.6282000000032322</c:v>
                </c:pt>
                <c:pt idx="42283">
                  <c:v>3.6283000000032324</c:v>
                </c:pt>
                <c:pt idx="42284">
                  <c:v>3.6284000000032326</c:v>
                </c:pt>
                <c:pt idx="42285">
                  <c:v>3.6285000000032328</c:v>
                </c:pt>
                <c:pt idx="42286">
                  <c:v>3.628600000003233</c:v>
                </c:pt>
                <c:pt idx="42287">
                  <c:v>3.6287000000032332</c:v>
                </c:pt>
                <c:pt idx="42288">
                  <c:v>3.6288000000032334</c:v>
                </c:pt>
                <c:pt idx="42289">
                  <c:v>3.6289000000032337</c:v>
                </c:pt>
                <c:pt idx="42290">
                  <c:v>3.6290000000032339</c:v>
                </c:pt>
                <c:pt idx="42291">
                  <c:v>3.6291000000032341</c:v>
                </c:pt>
                <c:pt idx="42292">
                  <c:v>3.6292000000032343</c:v>
                </c:pt>
                <c:pt idx="42293">
                  <c:v>3.6293000000032345</c:v>
                </c:pt>
                <c:pt idx="42294">
                  <c:v>3.6294000000032347</c:v>
                </c:pt>
                <c:pt idx="42295">
                  <c:v>3.6295000000032349</c:v>
                </c:pt>
                <c:pt idx="42296">
                  <c:v>3.6296000000032351</c:v>
                </c:pt>
                <c:pt idx="42297">
                  <c:v>3.6297000000032353</c:v>
                </c:pt>
                <c:pt idx="42298">
                  <c:v>3.6298000000032355</c:v>
                </c:pt>
                <c:pt idx="42299">
                  <c:v>3.6299000000032358</c:v>
                </c:pt>
                <c:pt idx="42300">
                  <c:v>3.630000000003236</c:v>
                </c:pt>
                <c:pt idx="42301">
                  <c:v>3.6301000000032362</c:v>
                </c:pt>
                <c:pt idx="42302">
                  <c:v>3.6302000000032364</c:v>
                </c:pt>
                <c:pt idx="42303">
                  <c:v>3.6303000000032366</c:v>
                </c:pt>
                <c:pt idx="42304">
                  <c:v>3.6304000000032368</c:v>
                </c:pt>
                <c:pt idx="42305">
                  <c:v>3.630500000003237</c:v>
                </c:pt>
                <c:pt idx="42306">
                  <c:v>3.6306000000032372</c:v>
                </c:pt>
                <c:pt idx="42307">
                  <c:v>3.6307000000032374</c:v>
                </c:pt>
                <c:pt idx="42308">
                  <c:v>3.6308000000032377</c:v>
                </c:pt>
                <c:pt idx="42309">
                  <c:v>3.6309000000032379</c:v>
                </c:pt>
                <c:pt idx="42310">
                  <c:v>3.6310000000032381</c:v>
                </c:pt>
                <c:pt idx="42311">
                  <c:v>3.6311000000032383</c:v>
                </c:pt>
                <c:pt idx="42312">
                  <c:v>3.6312000000032385</c:v>
                </c:pt>
                <c:pt idx="42313">
                  <c:v>3.6313000000032387</c:v>
                </c:pt>
                <c:pt idx="42314">
                  <c:v>3.6314000000032389</c:v>
                </c:pt>
                <c:pt idx="42315">
                  <c:v>3.6315000000032391</c:v>
                </c:pt>
                <c:pt idx="42316">
                  <c:v>3.6316000000032393</c:v>
                </c:pt>
                <c:pt idx="42317">
                  <c:v>3.6317000000032396</c:v>
                </c:pt>
                <c:pt idx="42318">
                  <c:v>3.6318000000032398</c:v>
                </c:pt>
                <c:pt idx="42319">
                  <c:v>3.63190000000324</c:v>
                </c:pt>
                <c:pt idx="42320">
                  <c:v>3.6320000000032402</c:v>
                </c:pt>
                <c:pt idx="42321">
                  <c:v>3.6321000000032404</c:v>
                </c:pt>
                <c:pt idx="42322">
                  <c:v>3.6322000000032406</c:v>
                </c:pt>
                <c:pt idx="42323">
                  <c:v>3.6323000000032408</c:v>
                </c:pt>
                <c:pt idx="42324">
                  <c:v>3.632400000003241</c:v>
                </c:pt>
                <c:pt idx="42325">
                  <c:v>3.6325000000032412</c:v>
                </c:pt>
                <c:pt idx="42326">
                  <c:v>3.6326000000032415</c:v>
                </c:pt>
                <c:pt idx="42327">
                  <c:v>3.6327000000032417</c:v>
                </c:pt>
                <c:pt idx="42328">
                  <c:v>3.6328000000032419</c:v>
                </c:pt>
                <c:pt idx="42329">
                  <c:v>3.6329000000032421</c:v>
                </c:pt>
                <c:pt idx="42330">
                  <c:v>3.6330000000032423</c:v>
                </c:pt>
                <c:pt idx="42331">
                  <c:v>3.6331000000032425</c:v>
                </c:pt>
                <c:pt idx="42332">
                  <c:v>3.6332000000032427</c:v>
                </c:pt>
                <c:pt idx="42333">
                  <c:v>3.6333000000032429</c:v>
                </c:pt>
                <c:pt idx="42334">
                  <c:v>3.6334000000032431</c:v>
                </c:pt>
                <c:pt idx="42335">
                  <c:v>3.6335000000032434</c:v>
                </c:pt>
                <c:pt idx="42336">
                  <c:v>3.6336000000032436</c:v>
                </c:pt>
                <c:pt idx="42337">
                  <c:v>3.6337000000032438</c:v>
                </c:pt>
                <c:pt idx="42338">
                  <c:v>3.633800000003244</c:v>
                </c:pt>
                <c:pt idx="42339">
                  <c:v>3.6339000000032442</c:v>
                </c:pt>
                <c:pt idx="42340">
                  <c:v>3.6340000000032444</c:v>
                </c:pt>
                <c:pt idx="42341">
                  <c:v>3.6341000000032446</c:v>
                </c:pt>
                <c:pt idx="42342">
                  <c:v>3.6342000000032448</c:v>
                </c:pt>
                <c:pt idx="42343">
                  <c:v>3.634300000003245</c:v>
                </c:pt>
                <c:pt idx="42344">
                  <c:v>3.6344000000032453</c:v>
                </c:pt>
                <c:pt idx="42345">
                  <c:v>3.6345000000032455</c:v>
                </c:pt>
                <c:pt idx="42346">
                  <c:v>3.6346000000032457</c:v>
                </c:pt>
                <c:pt idx="42347">
                  <c:v>3.6347000000032459</c:v>
                </c:pt>
                <c:pt idx="42348">
                  <c:v>3.6348000000032461</c:v>
                </c:pt>
                <c:pt idx="42349">
                  <c:v>3.6349000000032463</c:v>
                </c:pt>
                <c:pt idx="42350">
                  <c:v>3.6350000000032465</c:v>
                </c:pt>
                <c:pt idx="42351">
                  <c:v>3.6351000000032467</c:v>
                </c:pt>
                <c:pt idx="42352">
                  <c:v>3.6352000000032469</c:v>
                </c:pt>
                <c:pt idx="42353">
                  <c:v>3.6353000000032472</c:v>
                </c:pt>
                <c:pt idx="42354">
                  <c:v>3.6354000000032474</c:v>
                </c:pt>
                <c:pt idx="42355">
                  <c:v>3.6355000000032476</c:v>
                </c:pt>
                <c:pt idx="42356">
                  <c:v>3.6356000000032478</c:v>
                </c:pt>
                <c:pt idx="42357">
                  <c:v>3.635700000003248</c:v>
                </c:pt>
                <c:pt idx="42358">
                  <c:v>3.6358000000032482</c:v>
                </c:pt>
                <c:pt idx="42359">
                  <c:v>3.6359000000032484</c:v>
                </c:pt>
                <c:pt idx="42360">
                  <c:v>3.6360000000032486</c:v>
                </c:pt>
                <c:pt idx="42361">
                  <c:v>3.6361000000032488</c:v>
                </c:pt>
                <c:pt idx="42362">
                  <c:v>3.6362000000032491</c:v>
                </c:pt>
                <c:pt idx="42363">
                  <c:v>3.6363000000032493</c:v>
                </c:pt>
                <c:pt idx="42364">
                  <c:v>3.6364000000032495</c:v>
                </c:pt>
                <c:pt idx="42365">
                  <c:v>3.6365000000032497</c:v>
                </c:pt>
                <c:pt idx="42366">
                  <c:v>3.6366000000032499</c:v>
                </c:pt>
                <c:pt idx="42367">
                  <c:v>3.6367000000032501</c:v>
                </c:pt>
                <c:pt idx="42368">
                  <c:v>3.6368000000032503</c:v>
                </c:pt>
                <c:pt idx="42369">
                  <c:v>3.6369000000032505</c:v>
                </c:pt>
                <c:pt idx="42370">
                  <c:v>3.6370000000032507</c:v>
                </c:pt>
                <c:pt idx="42371">
                  <c:v>3.637100000003251</c:v>
                </c:pt>
                <c:pt idx="42372">
                  <c:v>3.6372000000032512</c:v>
                </c:pt>
                <c:pt idx="42373">
                  <c:v>3.6373000000032514</c:v>
                </c:pt>
                <c:pt idx="42374">
                  <c:v>3.6374000000032516</c:v>
                </c:pt>
                <c:pt idx="42375">
                  <c:v>3.6375000000032518</c:v>
                </c:pt>
                <c:pt idx="42376">
                  <c:v>3.637600000003252</c:v>
                </c:pt>
                <c:pt idx="42377">
                  <c:v>3.6377000000032522</c:v>
                </c:pt>
                <c:pt idx="42378">
                  <c:v>3.6378000000032524</c:v>
                </c:pt>
                <c:pt idx="42379">
                  <c:v>3.6379000000032526</c:v>
                </c:pt>
                <c:pt idx="42380">
                  <c:v>3.6380000000032529</c:v>
                </c:pt>
                <c:pt idx="42381">
                  <c:v>3.6381000000032531</c:v>
                </c:pt>
                <c:pt idx="42382">
                  <c:v>3.6382000000032533</c:v>
                </c:pt>
                <c:pt idx="42383">
                  <c:v>3.6383000000032535</c:v>
                </c:pt>
                <c:pt idx="42384">
                  <c:v>3.6384000000032537</c:v>
                </c:pt>
                <c:pt idx="42385">
                  <c:v>3.6385000000032539</c:v>
                </c:pt>
                <c:pt idx="42386">
                  <c:v>3.6386000000032541</c:v>
                </c:pt>
                <c:pt idx="42387">
                  <c:v>3.6387000000032543</c:v>
                </c:pt>
                <c:pt idx="42388">
                  <c:v>3.6388000000032545</c:v>
                </c:pt>
                <c:pt idx="42389">
                  <c:v>3.6389000000032548</c:v>
                </c:pt>
                <c:pt idx="42390">
                  <c:v>3.639000000003255</c:v>
                </c:pt>
                <c:pt idx="42391">
                  <c:v>3.6391000000032552</c:v>
                </c:pt>
                <c:pt idx="42392">
                  <c:v>3.6392000000032554</c:v>
                </c:pt>
                <c:pt idx="42393">
                  <c:v>3.6393000000032556</c:v>
                </c:pt>
                <c:pt idx="42394">
                  <c:v>3.6394000000032558</c:v>
                </c:pt>
                <c:pt idx="42395">
                  <c:v>3.639500000003256</c:v>
                </c:pt>
                <c:pt idx="42396">
                  <c:v>3.6396000000032562</c:v>
                </c:pt>
                <c:pt idx="42397">
                  <c:v>3.6397000000032564</c:v>
                </c:pt>
                <c:pt idx="42398">
                  <c:v>3.6398000000032567</c:v>
                </c:pt>
                <c:pt idx="42399">
                  <c:v>3.6399000000032569</c:v>
                </c:pt>
                <c:pt idx="42400">
                  <c:v>3.6400000000032571</c:v>
                </c:pt>
                <c:pt idx="42401">
                  <c:v>3.6401000000032573</c:v>
                </c:pt>
                <c:pt idx="42402">
                  <c:v>3.6402000000032575</c:v>
                </c:pt>
                <c:pt idx="42403">
                  <c:v>3.6403000000032577</c:v>
                </c:pt>
                <c:pt idx="42404">
                  <c:v>3.6404000000032579</c:v>
                </c:pt>
                <c:pt idx="42405">
                  <c:v>3.6405000000032581</c:v>
                </c:pt>
                <c:pt idx="42406">
                  <c:v>3.6406000000032583</c:v>
                </c:pt>
                <c:pt idx="42407">
                  <c:v>3.6407000000032586</c:v>
                </c:pt>
                <c:pt idx="42408">
                  <c:v>3.6408000000032588</c:v>
                </c:pt>
                <c:pt idx="42409">
                  <c:v>3.640900000003259</c:v>
                </c:pt>
                <c:pt idx="42410">
                  <c:v>3.6410000000032592</c:v>
                </c:pt>
                <c:pt idx="42411">
                  <c:v>3.6411000000032594</c:v>
                </c:pt>
                <c:pt idx="42412">
                  <c:v>3.6412000000032596</c:v>
                </c:pt>
                <c:pt idx="42413">
                  <c:v>3.6413000000032598</c:v>
                </c:pt>
                <c:pt idx="42414">
                  <c:v>3.64140000000326</c:v>
                </c:pt>
                <c:pt idx="42415">
                  <c:v>3.6415000000032602</c:v>
                </c:pt>
                <c:pt idx="42416">
                  <c:v>3.6416000000032605</c:v>
                </c:pt>
                <c:pt idx="42417">
                  <c:v>3.6417000000032607</c:v>
                </c:pt>
                <c:pt idx="42418">
                  <c:v>3.6418000000032609</c:v>
                </c:pt>
                <c:pt idx="42419">
                  <c:v>3.6419000000032611</c:v>
                </c:pt>
                <c:pt idx="42420">
                  <c:v>3.6420000000032613</c:v>
                </c:pt>
                <c:pt idx="42421">
                  <c:v>3.6421000000032615</c:v>
                </c:pt>
                <c:pt idx="42422">
                  <c:v>3.6422000000032617</c:v>
                </c:pt>
                <c:pt idx="42423">
                  <c:v>3.6423000000032619</c:v>
                </c:pt>
                <c:pt idx="42424">
                  <c:v>3.6424000000032621</c:v>
                </c:pt>
                <c:pt idx="42425">
                  <c:v>3.6425000000032624</c:v>
                </c:pt>
                <c:pt idx="42426">
                  <c:v>3.6426000000032626</c:v>
                </c:pt>
                <c:pt idx="42427">
                  <c:v>3.6427000000032628</c:v>
                </c:pt>
                <c:pt idx="42428">
                  <c:v>3.642800000003263</c:v>
                </c:pt>
                <c:pt idx="42429">
                  <c:v>3.6429000000032632</c:v>
                </c:pt>
                <c:pt idx="42430">
                  <c:v>3.6430000000032634</c:v>
                </c:pt>
                <c:pt idx="42431">
                  <c:v>3.6431000000032636</c:v>
                </c:pt>
                <c:pt idx="42432">
                  <c:v>3.6432000000032638</c:v>
                </c:pt>
                <c:pt idx="42433">
                  <c:v>3.643300000003264</c:v>
                </c:pt>
                <c:pt idx="42434">
                  <c:v>3.6434000000032642</c:v>
                </c:pt>
                <c:pt idx="42435">
                  <c:v>3.6435000000032645</c:v>
                </c:pt>
                <c:pt idx="42436">
                  <c:v>3.6436000000032647</c:v>
                </c:pt>
                <c:pt idx="42437">
                  <c:v>3.6437000000032649</c:v>
                </c:pt>
                <c:pt idx="42438">
                  <c:v>3.6438000000032651</c:v>
                </c:pt>
                <c:pt idx="42439">
                  <c:v>3.6439000000032653</c:v>
                </c:pt>
                <c:pt idx="42440">
                  <c:v>3.6440000000032655</c:v>
                </c:pt>
                <c:pt idx="42441">
                  <c:v>3.6441000000032657</c:v>
                </c:pt>
                <c:pt idx="42442">
                  <c:v>3.6442000000032659</c:v>
                </c:pt>
                <c:pt idx="42443">
                  <c:v>3.6443000000032661</c:v>
                </c:pt>
                <c:pt idx="42444">
                  <c:v>3.6444000000032664</c:v>
                </c:pt>
                <c:pt idx="42445">
                  <c:v>3.6445000000032666</c:v>
                </c:pt>
                <c:pt idx="42446">
                  <c:v>3.6446000000032668</c:v>
                </c:pt>
                <c:pt idx="42447">
                  <c:v>3.644700000003267</c:v>
                </c:pt>
                <c:pt idx="42448">
                  <c:v>3.6448000000032672</c:v>
                </c:pt>
                <c:pt idx="42449">
                  <c:v>3.6449000000032674</c:v>
                </c:pt>
                <c:pt idx="42450">
                  <c:v>3.6450000000032676</c:v>
                </c:pt>
                <c:pt idx="42451">
                  <c:v>3.6451000000032678</c:v>
                </c:pt>
                <c:pt idx="42452">
                  <c:v>3.645200000003268</c:v>
                </c:pt>
                <c:pt idx="42453">
                  <c:v>3.6453000000032683</c:v>
                </c:pt>
                <c:pt idx="42454">
                  <c:v>3.6454000000032685</c:v>
                </c:pt>
                <c:pt idx="42455">
                  <c:v>3.6455000000032687</c:v>
                </c:pt>
                <c:pt idx="42456">
                  <c:v>3.6456000000032689</c:v>
                </c:pt>
                <c:pt idx="42457">
                  <c:v>3.6457000000032691</c:v>
                </c:pt>
                <c:pt idx="42458">
                  <c:v>3.6458000000032693</c:v>
                </c:pt>
                <c:pt idx="42459">
                  <c:v>3.6459000000032695</c:v>
                </c:pt>
                <c:pt idx="42460">
                  <c:v>3.6460000000032697</c:v>
                </c:pt>
                <c:pt idx="42461">
                  <c:v>3.6461000000032699</c:v>
                </c:pt>
                <c:pt idx="42462">
                  <c:v>3.6462000000032702</c:v>
                </c:pt>
                <c:pt idx="42463">
                  <c:v>3.6463000000032704</c:v>
                </c:pt>
                <c:pt idx="42464">
                  <c:v>3.6464000000032706</c:v>
                </c:pt>
                <c:pt idx="42465">
                  <c:v>3.6465000000032708</c:v>
                </c:pt>
                <c:pt idx="42466">
                  <c:v>3.646600000003271</c:v>
                </c:pt>
                <c:pt idx="42467">
                  <c:v>3.6467000000032712</c:v>
                </c:pt>
                <c:pt idx="42468">
                  <c:v>3.6468000000032714</c:v>
                </c:pt>
                <c:pt idx="42469">
                  <c:v>3.6469000000032716</c:v>
                </c:pt>
                <c:pt idx="42470">
                  <c:v>3.6470000000032718</c:v>
                </c:pt>
                <c:pt idx="42471">
                  <c:v>3.6471000000032721</c:v>
                </c:pt>
                <c:pt idx="42472">
                  <c:v>3.6472000000032723</c:v>
                </c:pt>
                <c:pt idx="42473">
                  <c:v>3.6473000000032725</c:v>
                </c:pt>
                <c:pt idx="42474">
                  <c:v>3.6474000000032727</c:v>
                </c:pt>
                <c:pt idx="42475">
                  <c:v>3.6475000000032729</c:v>
                </c:pt>
                <c:pt idx="42476">
                  <c:v>3.6476000000032731</c:v>
                </c:pt>
                <c:pt idx="42477">
                  <c:v>3.6477000000032733</c:v>
                </c:pt>
                <c:pt idx="42478">
                  <c:v>3.6478000000032735</c:v>
                </c:pt>
                <c:pt idx="42479">
                  <c:v>3.6479000000032737</c:v>
                </c:pt>
                <c:pt idx="42480">
                  <c:v>3.648000000003274</c:v>
                </c:pt>
                <c:pt idx="42481">
                  <c:v>3.6481000000032742</c:v>
                </c:pt>
                <c:pt idx="42482">
                  <c:v>3.6482000000032744</c:v>
                </c:pt>
                <c:pt idx="42483">
                  <c:v>3.6483000000032746</c:v>
                </c:pt>
                <c:pt idx="42484">
                  <c:v>3.6484000000032748</c:v>
                </c:pt>
                <c:pt idx="42485">
                  <c:v>3.648500000003275</c:v>
                </c:pt>
                <c:pt idx="42486">
                  <c:v>3.6486000000032752</c:v>
                </c:pt>
                <c:pt idx="42487">
                  <c:v>3.6487000000032754</c:v>
                </c:pt>
                <c:pt idx="42488">
                  <c:v>3.6488000000032756</c:v>
                </c:pt>
                <c:pt idx="42489">
                  <c:v>3.6489000000032759</c:v>
                </c:pt>
                <c:pt idx="42490">
                  <c:v>3.6490000000032761</c:v>
                </c:pt>
                <c:pt idx="42491">
                  <c:v>3.6491000000032763</c:v>
                </c:pt>
                <c:pt idx="42492">
                  <c:v>3.6492000000032765</c:v>
                </c:pt>
                <c:pt idx="42493">
                  <c:v>3.6493000000032767</c:v>
                </c:pt>
                <c:pt idx="42494">
                  <c:v>3.6494000000032769</c:v>
                </c:pt>
                <c:pt idx="42495">
                  <c:v>3.6495000000032771</c:v>
                </c:pt>
                <c:pt idx="42496">
                  <c:v>3.6496000000032773</c:v>
                </c:pt>
                <c:pt idx="42497">
                  <c:v>3.6497000000032775</c:v>
                </c:pt>
                <c:pt idx="42498">
                  <c:v>3.6498000000032778</c:v>
                </c:pt>
                <c:pt idx="42499">
                  <c:v>3.649900000003278</c:v>
                </c:pt>
                <c:pt idx="42500">
                  <c:v>3.6500000000032782</c:v>
                </c:pt>
                <c:pt idx="42501">
                  <c:v>3.6501000000032784</c:v>
                </c:pt>
                <c:pt idx="42502">
                  <c:v>3.6502000000032786</c:v>
                </c:pt>
                <c:pt idx="42503">
                  <c:v>3.6503000000032788</c:v>
                </c:pt>
                <c:pt idx="42504">
                  <c:v>3.650400000003279</c:v>
                </c:pt>
                <c:pt idx="42505">
                  <c:v>3.6505000000032792</c:v>
                </c:pt>
                <c:pt idx="42506">
                  <c:v>3.6506000000032794</c:v>
                </c:pt>
                <c:pt idx="42507">
                  <c:v>3.6507000000032797</c:v>
                </c:pt>
                <c:pt idx="42508">
                  <c:v>3.6508000000032799</c:v>
                </c:pt>
                <c:pt idx="42509">
                  <c:v>3.6509000000032801</c:v>
                </c:pt>
                <c:pt idx="42510">
                  <c:v>3.6510000000032803</c:v>
                </c:pt>
                <c:pt idx="42511">
                  <c:v>3.6511000000032805</c:v>
                </c:pt>
                <c:pt idx="42512">
                  <c:v>3.6512000000032807</c:v>
                </c:pt>
                <c:pt idx="42513">
                  <c:v>3.6513000000032809</c:v>
                </c:pt>
                <c:pt idx="42514">
                  <c:v>3.6514000000032811</c:v>
                </c:pt>
                <c:pt idx="42515">
                  <c:v>3.6515000000032813</c:v>
                </c:pt>
                <c:pt idx="42516">
                  <c:v>3.6516000000032816</c:v>
                </c:pt>
                <c:pt idx="42517">
                  <c:v>3.6517000000032818</c:v>
                </c:pt>
                <c:pt idx="42518">
                  <c:v>3.651800000003282</c:v>
                </c:pt>
                <c:pt idx="42519">
                  <c:v>3.6519000000032822</c:v>
                </c:pt>
                <c:pt idx="42520">
                  <c:v>3.6520000000032824</c:v>
                </c:pt>
                <c:pt idx="42521">
                  <c:v>3.6521000000032826</c:v>
                </c:pt>
                <c:pt idx="42522">
                  <c:v>3.6522000000032828</c:v>
                </c:pt>
                <c:pt idx="42523">
                  <c:v>3.652300000003283</c:v>
                </c:pt>
                <c:pt idx="42524">
                  <c:v>3.6524000000032832</c:v>
                </c:pt>
                <c:pt idx="42525">
                  <c:v>3.6525000000032835</c:v>
                </c:pt>
                <c:pt idx="42526">
                  <c:v>3.6526000000032837</c:v>
                </c:pt>
                <c:pt idx="42527">
                  <c:v>3.6527000000032839</c:v>
                </c:pt>
                <c:pt idx="42528">
                  <c:v>3.6528000000032841</c:v>
                </c:pt>
                <c:pt idx="42529">
                  <c:v>3.6529000000032843</c:v>
                </c:pt>
                <c:pt idx="42530">
                  <c:v>3.6530000000032845</c:v>
                </c:pt>
                <c:pt idx="42531">
                  <c:v>3.6531000000032847</c:v>
                </c:pt>
                <c:pt idx="42532">
                  <c:v>3.6532000000032849</c:v>
                </c:pt>
                <c:pt idx="42533">
                  <c:v>3.6533000000032851</c:v>
                </c:pt>
                <c:pt idx="42534">
                  <c:v>3.6534000000032854</c:v>
                </c:pt>
                <c:pt idx="42535">
                  <c:v>3.6535000000032856</c:v>
                </c:pt>
                <c:pt idx="42536">
                  <c:v>3.6536000000032858</c:v>
                </c:pt>
                <c:pt idx="42537">
                  <c:v>3.653700000003286</c:v>
                </c:pt>
                <c:pt idx="42538">
                  <c:v>3.6538000000032862</c:v>
                </c:pt>
                <c:pt idx="42539">
                  <c:v>3.6539000000032864</c:v>
                </c:pt>
                <c:pt idx="42540">
                  <c:v>3.6540000000032866</c:v>
                </c:pt>
                <c:pt idx="42541">
                  <c:v>3.6541000000032868</c:v>
                </c:pt>
                <c:pt idx="42542">
                  <c:v>3.654200000003287</c:v>
                </c:pt>
                <c:pt idx="42543">
                  <c:v>3.6543000000032873</c:v>
                </c:pt>
                <c:pt idx="42544">
                  <c:v>3.6544000000032875</c:v>
                </c:pt>
                <c:pt idx="42545">
                  <c:v>3.6545000000032877</c:v>
                </c:pt>
                <c:pt idx="42546">
                  <c:v>3.6546000000032879</c:v>
                </c:pt>
                <c:pt idx="42547">
                  <c:v>3.6547000000032881</c:v>
                </c:pt>
                <c:pt idx="42548">
                  <c:v>3.6548000000032883</c:v>
                </c:pt>
                <c:pt idx="42549">
                  <c:v>3.6549000000032885</c:v>
                </c:pt>
                <c:pt idx="42550">
                  <c:v>3.6550000000032887</c:v>
                </c:pt>
                <c:pt idx="42551">
                  <c:v>3.6551000000032889</c:v>
                </c:pt>
                <c:pt idx="42552">
                  <c:v>3.6552000000032892</c:v>
                </c:pt>
                <c:pt idx="42553">
                  <c:v>3.6553000000032894</c:v>
                </c:pt>
                <c:pt idx="42554">
                  <c:v>3.6554000000032896</c:v>
                </c:pt>
                <c:pt idx="42555">
                  <c:v>3.6555000000032898</c:v>
                </c:pt>
                <c:pt idx="42556">
                  <c:v>3.65560000000329</c:v>
                </c:pt>
                <c:pt idx="42557">
                  <c:v>3.6557000000032902</c:v>
                </c:pt>
                <c:pt idx="42558">
                  <c:v>3.6558000000032904</c:v>
                </c:pt>
                <c:pt idx="42559">
                  <c:v>3.6559000000032906</c:v>
                </c:pt>
                <c:pt idx="42560">
                  <c:v>3.6560000000032908</c:v>
                </c:pt>
                <c:pt idx="42561">
                  <c:v>3.6561000000032911</c:v>
                </c:pt>
                <c:pt idx="42562">
                  <c:v>3.6562000000032913</c:v>
                </c:pt>
                <c:pt idx="42563">
                  <c:v>3.6563000000032915</c:v>
                </c:pt>
                <c:pt idx="42564">
                  <c:v>3.6564000000032917</c:v>
                </c:pt>
                <c:pt idx="42565">
                  <c:v>3.6565000000032919</c:v>
                </c:pt>
                <c:pt idx="42566">
                  <c:v>3.6566000000032921</c:v>
                </c:pt>
                <c:pt idx="42567">
                  <c:v>3.6567000000032923</c:v>
                </c:pt>
                <c:pt idx="42568">
                  <c:v>3.6568000000032925</c:v>
                </c:pt>
                <c:pt idx="42569">
                  <c:v>3.6569000000032927</c:v>
                </c:pt>
                <c:pt idx="42570">
                  <c:v>3.6570000000032929</c:v>
                </c:pt>
                <c:pt idx="42571">
                  <c:v>3.6571000000032932</c:v>
                </c:pt>
                <c:pt idx="42572">
                  <c:v>3.6572000000032934</c:v>
                </c:pt>
                <c:pt idx="42573">
                  <c:v>3.6573000000032936</c:v>
                </c:pt>
                <c:pt idx="42574">
                  <c:v>3.6574000000032938</c:v>
                </c:pt>
                <c:pt idx="42575">
                  <c:v>3.657500000003294</c:v>
                </c:pt>
                <c:pt idx="42576">
                  <c:v>3.6576000000032942</c:v>
                </c:pt>
                <c:pt idx="42577">
                  <c:v>3.6577000000032944</c:v>
                </c:pt>
                <c:pt idx="42578">
                  <c:v>3.6578000000032946</c:v>
                </c:pt>
                <c:pt idx="42579">
                  <c:v>3.6579000000032948</c:v>
                </c:pt>
                <c:pt idx="42580">
                  <c:v>3.6580000000032951</c:v>
                </c:pt>
                <c:pt idx="42581">
                  <c:v>3.6581000000032953</c:v>
                </c:pt>
                <c:pt idx="42582">
                  <c:v>3.6582000000032955</c:v>
                </c:pt>
                <c:pt idx="42583">
                  <c:v>3.6583000000032957</c:v>
                </c:pt>
                <c:pt idx="42584">
                  <c:v>3.6584000000032959</c:v>
                </c:pt>
                <c:pt idx="42585">
                  <c:v>3.6585000000032961</c:v>
                </c:pt>
                <c:pt idx="42586">
                  <c:v>3.6586000000032963</c:v>
                </c:pt>
                <c:pt idx="42587">
                  <c:v>3.6587000000032965</c:v>
                </c:pt>
                <c:pt idx="42588">
                  <c:v>3.6588000000032967</c:v>
                </c:pt>
                <c:pt idx="42589">
                  <c:v>3.658900000003297</c:v>
                </c:pt>
                <c:pt idx="42590">
                  <c:v>3.6590000000032972</c:v>
                </c:pt>
                <c:pt idx="42591">
                  <c:v>3.6591000000032974</c:v>
                </c:pt>
                <c:pt idx="42592">
                  <c:v>3.6592000000032976</c:v>
                </c:pt>
                <c:pt idx="42593">
                  <c:v>3.6593000000032978</c:v>
                </c:pt>
                <c:pt idx="42594">
                  <c:v>3.659400000003298</c:v>
                </c:pt>
                <c:pt idx="42595">
                  <c:v>3.6595000000032982</c:v>
                </c:pt>
                <c:pt idx="42596">
                  <c:v>3.6596000000032984</c:v>
                </c:pt>
                <c:pt idx="42597">
                  <c:v>3.6597000000032986</c:v>
                </c:pt>
                <c:pt idx="42598">
                  <c:v>3.6598000000032989</c:v>
                </c:pt>
                <c:pt idx="42599">
                  <c:v>3.6599000000032991</c:v>
                </c:pt>
                <c:pt idx="42600">
                  <c:v>3.6600000000032993</c:v>
                </c:pt>
                <c:pt idx="42601">
                  <c:v>3.6601000000032995</c:v>
                </c:pt>
                <c:pt idx="42602">
                  <c:v>3.6602000000032997</c:v>
                </c:pt>
                <c:pt idx="42603">
                  <c:v>3.6603000000032999</c:v>
                </c:pt>
                <c:pt idx="42604">
                  <c:v>3.6604000000033001</c:v>
                </c:pt>
                <c:pt idx="42605">
                  <c:v>3.6605000000033003</c:v>
                </c:pt>
                <c:pt idx="42606">
                  <c:v>3.6606000000033005</c:v>
                </c:pt>
                <c:pt idx="42607">
                  <c:v>3.6607000000033008</c:v>
                </c:pt>
                <c:pt idx="42608">
                  <c:v>3.660800000003301</c:v>
                </c:pt>
                <c:pt idx="42609">
                  <c:v>3.6609000000033012</c:v>
                </c:pt>
                <c:pt idx="42610">
                  <c:v>3.6610000000033014</c:v>
                </c:pt>
                <c:pt idx="42611">
                  <c:v>3.6611000000033016</c:v>
                </c:pt>
                <c:pt idx="42612">
                  <c:v>3.6612000000033018</c:v>
                </c:pt>
                <c:pt idx="42613">
                  <c:v>3.661300000003302</c:v>
                </c:pt>
                <c:pt idx="42614">
                  <c:v>3.6614000000033022</c:v>
                </c:pt>
                <c:pt idx="42615">
                  <c:v>3.6615000000033024</c:v>
                </c:pt>
                <c:pt idx="42616">
                  <c:v>3.6616000000033027</c:v>
                </c:pt>
                <c:pt idx="42617">
                  <c:v>3.6617000000033029</c:v>
                </c:pt>
                <c:pt idx="42618">
                  <c:v>3.6618000000033031</c:v>
                </c:pt>
                <c:pt idx="42619">
                  <c:v>3.6619000000033033</c:v>
                </c:pt>
                <c:pt idx="42620">
                  <c:v>3.6620000000033035</c:v>
                </c:pt>
                <c:pt idx="42621">
                  <c:v>3.6621000000033037</c:v>
                </c:pt>
                <c:pt idx="42622">
                  <c:v>3.6622000000033039</c:v>
                </c:pt>
                <c:pt idx="42623">
                  <c:v>3.6623000000033041</c:v>
                </c:pt>
                <c:pt idx="42624">
                  <c:v>3.6624000000033043</c:v>
                </c:pt>
                <c:pt idx="42625">
                  <c:v>3.6625000000033046</c:v>
                </c:pt>
                <c:pt idx="42626">
                  <c:v>3.6626000000033048</c:v>
                </c:pt>
                <c:pt idx="42627">
                  <c:v>3.662700000003305</c:v>
                </c:pt>
                <c:pt idx="42628">
                  <c:v>3.6628000000033052</c:v>
                </c:pt>
                <c:pt idx="42629">
                  <c:v>3.6629000000033054</c:v>
                </c:pt>
                <c:pt idx="42630">
                  <c:v>3.6630000000033056</c:v>
                </c:pt>
                <c:pt idx="42631">
                  <c:v>3.6631000000033058</c:v>
                </c:pt>
                <c:pt idx="42632">
                  <c:v>3.663200000003306</c:v>
                </c:pt>
                <c:pt idx="42633">
                  <c:v>3.6633000000033062</c:v>
                </c:pt>
                <c:pt idx="42634">
                  <c:v>3.6634000000033065</c:v>
                </c:pt>
                <c:pt idx="42635">
                  <c:v>3.6635000000033067</c:v>
                </c:pt>
                <c:pt idx="42636">
                  <c:v>3.6636000000033069</c:v>
                </c:pt>
                <c:pt idx="42637">
                  <c:v>3.6637000000033071</c:v>
                </c:pt>
                <c:pt idx="42638">
                  <c:v>3.6638000000033073</c:v>
                </c:pt>
                <c:pt idx="42639">
                  <c:v>3.6639000000033075</c:v>
                </c:pt>
                <c:pt idx="42640">
                  <c:v>3.6640000000033077</c:v>
                </c:pt>
                <c:pt idx="42641">
                  <c:v>3.6641000000033079</c:v>
                </c:pt>
                <c:pt idx="42642">
                  <c:v>3.6642000000033081</c:v>
                </c:pt>
                <c:pt idx="42643">
                  <c:v>3.6643000000033084</c:v>
                </c:pt>
                <c:pt idx="42644">
                  <c:v>3.6644000000033086</c:v>
                </c:pt>
                <c:pt idx="42645">
                  <c:v>3.6645000000033088</c:v>
                </c:pt>
                <c:pt idx="42646">
                  <c:v>3.664600000003309</c:v>
                </c:pt>
                <c:pt idx="42647">
                  <c:v>3.6647000000033092</c:v>
                </c:pt>
                <c:pt idx="42648">
                  <c:v>3.6648000000033094</c:v>
                </c:pt>
                <c:pt idx="42649">
                  <c:v>3.6649000000033096</c:v>
                </c:pt>
                <c:pt idx="42650">
                  <c:v>3.6650000000033098</c:v>
                </c:pt>
                <c:pt idx="42651">
                  <c:v>3.66510000000331</c:v>
                </c:pt>
                <c:pt idx="42652">
                  <c:v>3.6652000000033103</c:v>
                </c:pt>
                <c:pt idx="42653">
                  <c:v>3.6653000000033105</c:v>
                </c:pt>
                <c:pt idx="42654">
                  <c:v>3.6654000000033107</c:v>
                </c:pt>
                <c:pt idx="42655">
                  <c:v>3.6655000000033109</c:v>
                </c:pt>
                <c:pt idx="42656">
                  <c:v>3.6656000000033111</c:v>
                </c:pt>
                <c:pt idx="42657">
                  <c:v>3.6657000000033113</c:v>
                </c:pt>
                <c:pt idx="42658">
                  <c:v>3.6658000000033115</c:v>
                </c:pt>
                <c:pt idx="42659">
                  <c:v>3.6659000000033117</c:v>
                </c:pt>
                <c:pt idx="42660">
                  <c:v>3.6660000000033119</c:v>
                </c:pt>
                <c:pt idx="42661">
                  <c:v>3.6661000000033122</c:v>
                </c:pt>
                <c:pt idx="42662">
                  <c:v>3.6662000000033124</c:v>
                </c:pt>
                <c:pt idx="42663">
                  <c:v>3.6663000000033126</c:v>
                </c:pt>
                <c:pt idx="42664">
                  <c:v>3.6664000000033128</c:v>
                </c:pt>
                <c:pt idx="42665">
                  <c:v>3.666500000003313</c:v>
                </c:pt>
                <c:pt idx="42666">
                  <c:v>3.6666000000033132</c:v>
                </c:pt>
                <c:pt idx="42667">
                  <c:v>3.6667000000033134</c:v>
                </c:pt>
                <c:pt idx="42668">
                  <c:v>3.6668000000033136</c:v>
                </c:pt>
                <c:pt idx="42669">
                  <c:v>3.6669000000033138</c:v>
                </c:pt>
                <c:pt idx="42670">
                  <c:v>3.6670000000033141</c:v>
                </c:pt>
                <c:pt idx="42671">
                  <c:v>3.6671000000033143</c:v>
                </c:pt>
                <c:pt idx="42672">
                  <c:v>3.6672000000033145</c:v>
                </c:pt>
                <c:pt idx="42673">
                  <c:v>3.6673000000033147</c:v>
                </c:pt>
                <c:pt idx="42674">
                  <c:v>3.6674000000033149</c:v>
                </c:pt>
                <c:pt idx="42675">
                  <c:v>3.6675000000033151</c:v>
                </c:pt>
                <c:pt idx="42676">
                  <c:v>3.6676000000033153</c:v>
                </c:pt>
                <c:pt idx="42677">
                  <c:v>3.6677000000033155</c:v>
                </c:pt>
                <c:pt idx="42678">
                  <c:v>3.6678000000033157</c:v>
                </c:pt>
                <c:pt idx="42679">
                  <c:v>3.667900000003316</c:v>
                </c:pt>
                <c:pt idx="42680">
                  <c:v>3.6680000000033162</c:v>
                </c:pt>
                <c:pt idx="42681">
                  <c:v>3.6681000000033164</c:v>
                </c:pt>
                <c:pt idx="42682">
                  <c:v>3.6682000000033166</c:v>
                </c:pt>
                <c:pt idx="42683">
                  <c:v>3.6683000000033168</c:v>
                </c:pt>
                <c:pt idx="42684">
                  <c:v>3.668400000003317</c:v>
                </c:pt>
                <c:pt idx="42685">
                  <c:v>3.6685000000033172</c:v>
                </c:pt>
                <c:pt idx="42686">
                  <c:v>3.6686000000033174</c:v>
                </c:pt>
                <c:pt idx="42687">
                  <c:v>3.6687000000033176</c:v>
                </c:pt>
                <c:pt idx="42688">
                  <c:v>3.6688000000033179</c:v>
                </c:pt>
                <c:pt idx="42689">
                  <c:v>3.6689000000033181</c:v>
                </c:pt>
                <c:pt idx="42690">
                  <c:v>3.6690000000033183</c:v>
                </c:pt>
                <c:pt idx="42691">
                  <c:v>3.6691000000033185</c:v>
                </c:pt>
                <c:pt idx="42692">
                  <c:v>3.6692000000033187</c:v>
                </c:pt>
                <c:pt idx="42693">
                  <c:v>3.6693000000033189</c:v>
                </c:pt>
                <c:pt idx="42694">
                  <c:v>3.6694000000033191</c:v>
                </c:pt>
                <c:pt idx="42695">
                  <c:v>3.6695000000033193</c:v>
                </c:pt>
                <c:pt idx="42696">
                  <c:v>3.6696000000033195</c:v>
                </c:pt>
                <c:pt idx="42697">
                  <c:v>3.6697000000033198</c:v>
                </c:pt>
                <c:pt idx="42698">
                  <c:v>3.66980000000332</c:v>
                </c:pt>
                <c:pt idx="42699">
                  <c:v>3.6699000000033202</c:v>
                </c:pt>
                <c:pt idx="42700">
                  <c:v>3.6700000000033204</c:v>
                </c:pt>
                <c:pt idx="42701">
                  <c:v>3.6701000000033206</c:v>
                </c:pt>
                <c:pt idx="42702">
                  <c:v>3.6702000000033208</c:v>
                </c:pt>
                <c:pt idx="42703">
                  <c:v>3.670300000003321</c:v>
                </c:pt>
                <c:pt idx="42704">
                  <c:v>3.6704000000033212</c:v>
                </c:pt>
                <c:pt idx="42705">
                  <c:v>3.6705000000033214</c:v>
                </c:pt>
                <c:pt idx="42706">
                  <c:v>3.6706000000033217</c:v>
                </c:pt>
                <c:pt idx="42707">
                  <c:v>3.6707000000033219</c:v>
                </c:pt>
                <c:pt idx="42708">
                  <c:v>3.6708000000033221</c:v>
                </c:pt>
                <c:pt idx="42709">
                  <c:v>3.6709000000033223</c:v>
                </c:pt>
                <c:pt idx="42710">
                  <c:v>3.6710000000033225</c:v>
                </c:pt>
                <c:pt idx="42711">
                  <c:v>3.6711000000033227</c:v>
                </c:pt>
                <c:pt idx="42712">
                  <c:v>3.6712000000033229</c:v>
                </c:pt>
                <c:pt idx="42713">
                  <c:v>3.6713000000033231</c:v>
                </c:pt>
                <c:pt idx="42714">
                  <c:v>3.6714000000033233</c:v>
                </c:pt>
                <c:pt idx="42715">
                  <c:v>3.6715000000033235</c:v>
                </c:pt>
                <c:pt idx="42716">
                  <c:v>3.6716000000033238</c:v>
                </c:pt>
                <c:pt idx="42717">
                  <c:v>3.671700000003324</c:v>
                </c:pt>
                <c:pt idx="42718">
                  <c:v>3.6718000000033242</c:v>
                </c:pt>
                <c:pt idx="42719">
                  <c:v>3.6719000000033244</c:v>
                </c:pt>
                <c:pt idx="42720">
                  <c:v>3.6720000000033246</c:v>
                </c:pt>
                <c:pt idx="42721">
                  <c:v>3.6721000000033248</c:v>
                </c:pt>
                <c:pt idx="42722">
                  <c:v>3.672200000003325</c:v>
                </c:pt>
                <c:pt idx="42723">
                  <c:v>3.6723000000033252</c:v>
                </c:pt>
                <c:pt idx="42724">
                  <c:v>3.6724000000033254</c:v>
                </c:pt>
                <c:pt idx="42725">
                  <c:v>3.6725000000033257</c:v>
                </c:pt>
                <c:pt idx="42726">
                  <c:v>3.6726000000033259</c:v>
                </c:pt>
                <c:pt idx="42727">
                  <c:v>3.6727000000033261</c:v>
                </c:pt>
                <c:pt idx="42728">
                  <c:v>3.6728000000033263</c:v>
                </c:pt>
                <c:pt idx="42729">
                  <c:v>3.6729000000033265</c:v>
                </c:pt>
                <c:pt idx="42730">
                  <c:v>3.6730000000033267</c:v>
                </c:pt>
                <c:pt idx="42731">
                  <c:v>3.6731000000033269</c:v>
                </c:pt>
                <c:pt idx="42732">
                  <c:v>3.6732000000033271</c:v>
                </c:pt>
                <c:pt idx="42733">
                  <c:v>3.6733000000033273</c:v>
                </c:pt>
                <c:pt idx="42734">
                  <c:v>3.6734000000033276</c:v>
                </c:pt>
                <c:pt idx="42735">
                  <c:v>3.6735000000033278</c:v>
                </c:pt>
                <c:pt idx="42736">
                  <c:v>3.673600000003328</c:v>
                </c:pt>
                <c:pt idx="42737">
                  <c:v>3.6737000000033282</c:v>
                </c:pt>
                <c:pt idx="42738">
                  <c:v>3.6738000000033284</c:v>
                </c:pt>
                <c:pt idx="42739">
                  <c:v>3.6739000000033286</c:v>
                </c:pt>
                <c:pt idx="42740">
                  <c:v>3.6740000000033288</c:v>
                </c:pt>
                <c:pt idx="42741">
                  <c:v>3.674100000003329</c:v>
                </c:pt>
                <c:pt idx="42742">
                  <c:v>3.6742000000033292</c:v>
                </c:pt>
                <c:pt idx="42743">
                  <c:v>3.6743000000033295</c:v>
                </c:pt>
                <c:pt idx="42744">
                  <c:v>3.6744000000033297</c:v>
                </c:pt>
                <c:pt idx="42745">
                  <c:v>3.6745000000033299</c:v>
                </c:pt>
                <c:pt idx="42746">
                  <c:v>3.6746000000033301</c:v>
                </c:pt>
                <c:pt idx="42747">
                  <c:v>3.6747000000033303</c:v>
                </c:pt>
                <c:pt idx="42748">
                  <c:v>3.6748000000033305</c:v>
                </c:pt>
                <c:pt idx="42749">
                  <c:v>3.6749000000033307</c:v>
                </c:pt>
                <c:pt idx="42750">
                  <c:v>3.6750000000033309</c:v>
                </c:pt>
                <c:pt idx="42751">
                  <c:v>3.6751000000033311</c:v>
                </c:pt>
                <c:pt idx="42752">
                  <c:v>3.6752000000033314</c:v>
                </c:pt>
                <c:pt idx="42753">
                  <c:v>3.6753000000033316</c:v>
                </c:pt>
                <c:pt idx="42754">
                  <c:v>3.6754000000033318</c:v>
                </c:pt>
                <c:pt idx="42755">
                  <c:v>3.675500000003332</c:v>
                </c:pt>
                <c:pt idx="42756">
                  <c:v>3.6756000000033322</c:v>
                </c:pt>
                <c:pt idx="42757">
                  <c:v>3.6757000000033324</c:v>
                </c:pt>
                <c:pt idx="42758">
                  <c:v>3.6758000000033326</c:v>
                </c:pt>
                <c:pt idx="42759">
                  <c:v>3.6759000000033328</c:v>
                </c:pt>
                <c:pt idx="42760">
                  <c:v>3.676000000003333</c:v>
                </c:pt>
                <c:pt idx="42761">
                  <c:v>3.6761000000033333</c:v>
                </c:pt>
                <c:pt idx="42762">
                  <c:v>3.6762000000033335</c:v>
                </c:pt>
                <c:pt idx="42763">
                  <c:v>3.6763000000033337</c:v>
                </c:pt>
                <c:pt idx="42764">
                  <c:v>3.6764000000033339</c:v>
                </c:pt>
                <c:pt idx="42765">
                  <c:v>3.6765000000033341</c:v>
                </c:pt>
                <c:pt idx="42766">
                  <c:v>3.6766000000033343</c:v>
                </c:pt>
                <c:pt idx="42767">
                  <c:v>3.6767000000033345</c:v>
                </c:pt>
                <c:pt idx="42768">
                  <c:v>3.6768000000033347</c:v>
                </c:pt>
                <c:pt idx="42769">
                  <c:v>3.6769000000033349</c:v>
                </c:pt>
                <c:pt idx="42770">
                  <c:v>3.6770000000033352</c:v>
                </c:pt>
                <c:pt idx="42771">
                  <c:v>3.6771000000033354</c:v>
                </c:pt>
                <c:pt idx="42772">
                  <c:v>3.6772000000033356</c:v>
                </c:pt>
                <c:pt idx="42773">
                  <c:v>3.6773000000033358</c:v>
                </c:pt>
                <c:pt idx="42774">
                  <c:v>3.677400000003336</c:v>
                </c:pt>
                <c:pt idx="42775">
                  <c:v>3.6775000000033362</c:v>
                </c:pt>
                <c:pt idx="42776">
                  <c:v>3.6776000000033364</c:v>
                </c:pt>
                <c:pt idx="42777">
                  <c:v>3.6777000000033366</c:v>
                </c:pt>
                <c:pt idx="42778">
                  <c:v>3.6778000000033368</c:v>
                </c:pt>
                <c:pt idx="42779">
                  <c:v>3.6779000000033371</c:v>
                </c:pt>
                <c:pt idx="42780">
                  <c:v>3.6780000000033373</c:v>
                </c:pt>
                <c:pt idx="42781">
                  <c:v>3.6781000000033375</c:v>
                </c:pt>
                <c:pt idx="42782">
                  <c:v>3.6782000000033377</c:v>
                </c:pt>
                <c:pt idx="42783">
                  <c:v>3.6783000000033379</c:v>
                </c:pt>
                <c:pt idx="42784">
                  <c:v>3.6784000000033381</c:v>
                </c:pt>
                <c:pt idx="42785">
                  <c:v>3.6785000000033383</c:v>
                </c:pt>
                <c:pt idx="42786">
                  <c:v>3.6786000000033385</c:v>
                </c:pt>
                <c:pt idx="42787">
                  <c:v>3.6787000000033387</c:v>
                </c:pt>
                <c:pt idx="42788">
                  <c:v>3.678800000003339</c:v>
                </c:pt>
                <c:pt idx="42789">
                  <c:v>3.6789000000033392</c:v>
                </c:pt>
                <c:pt idx="42790">
                  <c:v>3.6790000000033394</c:v>
                </c:pt>
                <c:pt idx="42791">
                  <c:v>3.6791000000033396</c:v>
                </c:pt>
                <c:pt idx="42792">
                  <c:v>3.6792000000033398</c:v>
                </c:pt>
                <c:pt idx="42793">
                  <c:v>3.67930000000334</c:v>
                </c:pt>
                <c:pt idx="42794">
                  <c:v>3.6794000000033402</c:v>
                </c:pt>
                <c:pt idx="42795">
                  <c:v>3.6795000000033404</c:v>
                </c:pt>
                <c:pt idx="42796">
                  <c:v>3.6796000000033406</c:v>
                </c:pt>
                <c:pt idx="42797">
                  <c:v>3.6797000000033409</c:v>
                </c:pt>
                <c:pt idx="42798">
                  <c:v>3.6798000000033411</c:v>
                </c:pt>
                <c:pt idx="42799">
                  <c:v>3.6799000000033413</c:v>
                </c:pt>
                <c:pt idx="42800">
                  <c:v>3.6800000000033415</c:v>
                </c:pt>
                <c:pt idx="42801">
                  <c:v>3.6801000000033417</c:v>
                </c:pt>
                <c:pt idx="42802">
                  <c:v>3.6802000000033419</c:v>
                </c:pt>
                <c:pt idx="42803">
                  <c:v>3.6803000000033421</c:v>
                </c:pt>
                <c:pt idx="42804">
                  <c:v>3.6804000000033423</c:v>
                </c:pt>
                <c:pt idx="42805">
                  <c:v>3.6805000000033425</c:v>
                </c:pt>
                <c:pt idx="42806">
                  <c:v>3.6806000000033428</c:v>
                </c:pt>
                <c:pt idx="42807">
                  <c:v>3.680700000003343</c:v>
                </c:pt>
                <c:pt idx="42808">
                  <c:v>3.6808000000033432</c:v>
                </c:pt>
                <c:pt idx="42809">
                  <c:v>3.6809000000033434</c:v>
                </c:pt>
                <c:pt idx="42810">
                  <c:v>3.6810000000033436</c:v>
                </c:pt>
                <c:pt idx="42811">
                  <c:v>3.6811000000033438</c:v>
                </c:pt>
                <c:pt idx="42812">
                  <c:v>3.681200000003344</c:v>
                </c:pt>
                <c:pt idx="42813">
                  <c:v>3.6813000000033442</c:v>
                </c:pt>
                <c:pt idx="42814">
                  <c:v>3.6814000000033444</c:v>
                </c:pt>
                <c:pt idx="42815">
                  <c:v>3.6815000000033447</c:v>
                </c:pt>
                <c:pt idx="42816">
                  <c:v>3.6816000000033449</c:v>
                </c:pt>
                <c:pt idx="42817">
                  <c:v>3.6817000000033451</c:v>
                </c:pt>
                <c:pt idx="42818">
                  <c:v>3.6818000000033453</c:v>
                </c:pt>
                <c:pt idx="42819">
                  <c:v>3.6819000000033455</c:v>
                </c:pt>
                <c:pt idx="42820">
                  <c:v>3.6820000000033457</c:v>
                </c:pt>
                <c:pt idx="42821">
                  <c:v>3.6821000000033459</c:v>
                </c:pt>
                <c:pt idx="42822">
                  <c:v>3.6822000000033461</c:v>
                </c:pt>
                <c:pt idx="42823">
                  <c:v>3.6823000000033463</c:v>
                </c:pt>
                <c:pt idx="42824">
                  <c:v>3.6824000000033466</c:v>
                </c:pt>
                <c:pt idx="42825">
                  <c:v>3.6825000000033468</c:v>
                </c:pt>
                <c:pt idx="42826">
                  <c:v>3.682600000003347</c:v>
                </c:pt>
                <c:pt idx="42827">
                  <c:v>3.6827000000033472</c:v>
                </c:pt>
                <c:pt idx="42828">
                  <c:v>3.6828000000033474</c:v>
                </c:pt>
                <c:pt idx="42829">
                  <c:v>3.6829000000033476</c:v>
                </c:pt>
                <c:pt idx="42830">
                  <c:v>3.6830000000033478</c:v>
                </c:pt>
                <c:pt idx="42831">
                  <c:v>3.683100000003348</c:v>
                </c:pt>
                <c:pt idx="42832">
                  <c:v>3.6832000000033482</c:v>
                </c:pt>
                <c:pt idx="42833">
                  <c:v>3.6833000000033485</c:v>
                </c:pt>
                <c:pt idx="42834">
                  <c:v>3.6834000000033487</c:v>
                </c:pt>
                <c:pt idx="42835">
                  <c:v>3.6835000000033489</c:v>
                </c:pt>
                <c:pt idx="42836">
                  <c:v>3.6836000000033491</c:v>
                </c:pt>
                <c:pt idx="42837">
                  <c:v>3.6837000000033493</c:v>
                </c:pt>
                <c:pt idx="42838">
                  <c:v>3.6838000000033495</c:v>
                </c:pt>
                <c:pt idx="42839">
                  <c:v>3.6839000000033497</c:v>
                </c:pt>
                <c:pt idx="42840">
                  <c:v>3.6840000000033499</c:v>
                </c:pt>
                <c:pt idx="42841">
                  <c:v>3.6841000000033501</c:v>
                </c:pt>
                <c:pt idx="42842">
                  <c:v>3.6842000000033504</c:v>
                </c:pt>
                <c:pt idx="42843">
                  <c:v>3.6843000000033506</c:v>
                </c:pt>
                <c:pt idx="42844">
                  <c:v>3.6844000000033508</c:v>
                </c:pt>
                <c:pt idx="42845">
                  <c:v>3.684500000003351</c:v>
                </c:pt>
                <c:pt idx="42846">
                  <c:v>3.6846000000033512</c:v>
                </c:pt>
                <c:pt idx="42847">
                  <c:v>3.6847000000033514</c:v>
                </c:pt>
                <c:pt idx="42848">
                  <c:v>3.6848000000033516</c:v>
                </c:pt>
                <c:pt idx="42849">
                  <c:v>3.6849000000033518</c:v>
                </c:pt>
                <c:pt idx="42850">
                  <c:v>3.685000000003352</c:v>
                </c:pt>
                <c:pt idx="42851">
                  <c:v>3.6851000000033522</c:v>
                </c:pt>
                <c:pt idx="42852">
                  <c:v>3.6852000000033525</c:v>
                </c:pt>
                <c:pt idx="42853">
                  <c:v>3.6853000000033527</c:v>
                </c:pt>
                <c:pt idx="42854">
                  <c:v>3.6854000000033529</c:v>
                </c:pt>
                <c:pt idx="42855">
                  <c:v>3.6855000000033531</c:v>
                </c:pt>
                <c:pt idx="42856">
                  <c:v>3.6856000000033533</c:v>
                </c:pt>
                <c:pt idx="42857">
                  <c:v>3.6857000000033535</c:v>
                </c:pt>
                <c:pt idx="42858">
                  <c:v>3.6858000000033537</c:v>
                </c:pt>
                <c:pt idx="42859">
                  <c:v>3.6859000000033539</c:v>
                </c:pt>
                <c:pt idx="42860">
                  <c:v>3.6860000000033541</c:v>
                </c:pt>
                <c:pt idx="42861">
                  <c:v>3.6861000000033544</c:v>
                </c:pt>
                <c:pt idx="42862">
                  <c:v>3.6862000000033546</c:v>
                </c:pt>
                <c:pt idx="42863">
                  <c:v>3.6863000000033548</c:v>
                </c:pt>
                <c:pt idx="42864">
                  <c:v>3.686400000003355</c:v>
                </c:pt>
                <c:pt idx="42865">
                  <c:v>3.6865000000033552</c:v>
                </c:pt>
                <c:pt idx="42866">
                  <c:v>3.6866000000033554</c:v>
                </c:pt>
                <c:pt idx="42867">
                  <c:v>3.6867000000033556</c:v>
                </c:pt>
                <c:pt idx="42868">
                  <c:v>3.6868000000033558</c:v>
                </c:pt>
                <c:pt idx="42869">
                  <c:v>3.686900000003356</c:v>
                </c:pt>
                <c:pt idx="42870">
                  <c:v>3.6870000000033563</c:v>
                </c:pt>
                <c:pt idx="42871">
                  <c:v>3.6871000000033565</c:v>
                </c:pt>
                <c:pt idx="42872">
                  <c:v>3.6872000000033567</c:v>
                </c:pt>
                <c:pt idx="42873">
                  <c:v>3.6873000000033569</c:v>
                </c:pt>
                <c:pt idx="42874">
                  <c:v>3.6874000000033571</c:v>
                </c:pt>
                <c:pt idx="42875">
                  <c:v>3.6875000000033573</c:v>
                </c:pt>
                <c:pt idx="42876">
                  <c:v>3.6876000000033575</c:v>
                </c:pt>
                <c:pt idx="42877">
                  <c:v>3.6877000000033577</c:v>
                </c:pt>
                <c:pt idx="42878">
                  <c:v>3.6878000000033579</c:v>
                </c:pt>
                <c:pt idx="42879">
                  <c:v>3.6879000000033582</c:v>
                </c:pt>
                <c:pt idx="42880">
                  <c:v>3.6880000000033584</c:v>
                </c:pt>
                <c:pt idx="42881">
                  <c:v>3.6881000000033586</c:v>
                </c:pt>
                <c:pt idx="42882">
                  <c:v>3.6882000000033588</c:v>
                </c:pt>
                <c:pt idx="42883">
                  <c:v>3.688300000003359</c:v>
                </c:pt>
                <c:pt idx="42884">
                  <c:v>3.6884000000033592</c:v>
                </c:pt>
                <c:pt idx="42885">
                  <c:v>3.6885000000033594</c:v>
                </c:pt>
                <c:pt idx="42886">
                  <c:v>3.6886000000033596</c:v>
                </c:pt>
                <c:pt idx="42887">
                  <c:v>3.6887000000033598</c:v>
                </c:pt>
                <c:pt idx="42888">
                  <c:v>3.6888000000033601</c:v>
                </c:pt>
                <c:pt idx="42889">
                  <c:v>3.6889000000033603</c:v>
                </c:pt>
                <c:pt idx="42890">
                  <c:v>3.6890000000033605</c:v>
                </c:pt>
                <c:pt idx="42891">
                  <c:v>3.6891000000033607</c:v>
                </c:pt>
                <c:pt idx="42892">
                  <c:v>3.6892000000033609</c:v>
                </c:pt>
                <c:pt idx="42893">
                  <c:v>3.6893000000033611</c:v>
                </c:pt>
                <c:pt idx="42894">
                  <c:v>3.6894000000033613</c:v>
                </c:pt>
                <c:pt idx="42895">
                  <c:v>3.6895000000033615</c:v>
                </c:pt>
                <c:pt idx="42896">
                  <c:v>3.6896000000033617</c:v>
                </c:pt>
                <c:pt idx="42897">
                  <c:v>3.689700000003362</c:v>
                </c:pt>
                <c:pt idx="42898">
                  <c:v>3.6898000000033622</c:v>
                </c:pt>
                <c:pt idx="42899">
                  <c:v>3.6899000000033624</c:v>
                </c:pt>
                <c:pt idx="42900">
                  <c:v>3.6900000000033626</c:v>
                </c:pt>
                <c:pt idx="42901">
                  <c:v>3.6901000000033628</c:v>
                </c:pt>
                <c:pt idx="42902">
                  <c:v>3.690200000003363</c:v>
                </c:pt>
                <c:pt idx="42903">
                  <c:v>3.6903000000033632</c:v>
                </c:pt>
                <c:pt idx="42904">
                  <c:v>3.6904000000033634</c:v>
                </c:pt>
                <c:pt idx="42905">
                  <c:v>3.6905000000033636</c:v>
                </c:pt>
                <c:pt idx="42906">
                  <c:v>3.6906000000033639</c:v>
                </c:pt>
                <c:pt idx="42907">
                  <c:v>3.6907000000033641</c:v>
                </c:pt>
                <c:pt idx="42908">
                  <c:v>3.6908000000033643</c:v>
                </c:pt>
                <c:pt idx="42909">
                  <c:v>3.6909000000033645</c:v>
                </c:pt>
                <c:pt idx="42910">
                  <c:v>3.6910000000033647</c:v>
                </c:pt>
                <c:pt idx="42911">
                  <c:v>3.6911000000033649</c:v>
                </c:pt>
                <c:pt idx="42912">
                  <c:v>3.6912000000033651</c:v>
                </c:pt>
                <c:pt idx="42913">
                  <c:v>3.6913000000033653</c:v>
                </c:pt>
                <c:pt idx="42914">
                  <c:v>3.6914000000033655</c:v>
                </c:pt>
                <c:pt idx="42915">
                  <c:v>3.6915000000033658</c:v>
                </c:pt>
                <c:pt idx="42916">
                  <c:v>3.691600000003366</c:v>
                </c:pt>
                <c:pt idx="42917">
                  <c:v>3.6917000000033662</c:v>
                </c:pt>
                <c:pt idx="42918">
                  <c:v>3.6918000000033664</c:v>
                </c:pt>
                <c:pt idx="42919">
                  <c:v>3.6919000000033666</c:v>
                </c:pt>
                <c:pt idx="42920">
                  <c:v>3.6920000000033668</c:v>
                </c:pt>
                <c:pt idx="42921">
                  <c:v>3.692100000003367</c:v>
                </c:pt>
                <c:pt idx="42922">
                  <c:v>3.6922000000033672</c:v>
                </c:pt>
                <c:pt idx="42923">
                  <c:v>3.6923000000033674</c:v>
                </c:pt>
                <c:pt idx="42924">
                  <c:v>3.6924000000033677</c:v>
                </c:pt>
                <c:pt idx="42925">
                  <c:v>3.6925000000033679</c:v>
                </c:pt>
                <c:pt idx="42926">
                  <c:v>3.6926000000033681</c:v>
                </c:pt>
                <c:pt idx="42927">
                  <c:v>3.6927000000033683</c:v>
                </c:pt>
                <c:pt idx="42928">
                  <c:v>3.6928000000033685</c:v>
                </c:pt>
                <c:pt idx="42929">
                  <c:v>3.6929000000033687</c:v>
                </c:pt>
                <c:pt idx="42930">
                  <c:v>3.6930000000033689</c:v>
                </c:pt>
                <c:pt idx="42931">
                  <c:v>3.6931000000033691</c:v>
                </c:pt>
                <c:pt idx="42932">
                  <c:v>3.6932000000033693</c:v>
                </c:pt>
                <c:pt idx="42933">
                  <c:v>3.6933000000033696</c:v>
                </c:pt>
                <c:pt idx="42934">
                  <c:v>3.6934000000033698</c:v>
                </c:pt>
                <c:pt idx="42935">
                  <c:v>3.69350000000337</c:v>
                </c:pt>
                <c:pt idx="42936">
                  <c:v>3.6936000000033702</c:v>
                </c:pt>
                <c:pt idx="42937">
                  <c:v>3.6937000000033704</c:v>
                </c:pt>
                <c:pt idx="42938">
                  <c:v>3.6938000000033706</c:v>
                </c:pt>
                <c:pt idx="42939">
                  <c:v>3.6939000000033708</c:v>
                </c:pt>
                <c:pt idx="42940">
                  <c:v>3.694000000003371</c:v>
                </c:pt>
                <c:pt idx="42941">
                  <c:v>3.6941000000033712</c:v>
                </c:pt>
                <c:pt idx="42942">
                  <c:v>3.6942000000033715</c:v>
                </c:pt>
                <c:pt idx="42943">
                  <c:v>3.6943000000033717</c:v>
                </c:pt>
                <c:pt idx="42944">
                  <c:v>3.6944000000033719</c:v>
                </c:pt>
                <c:pt idx="42945">
                  <c:v>3.6945000000033721</c:v>
                </c:pt>
                <c:pt idx="42946">
                  <c:v>3.6946000000033723</c:v>
                </c:pt>
                <c:pt idx="42947">
                  <c:v>3.6947000000033725</c:v>
                </c:pt>
                <c:pt idx="42948">
                  <c:v>3.6948000000033727</c:v>
                </c:pt>
                <c:pt idx="42949">
                  <c:v>3.6949000000033729</c:v>
                </c:pt>
                <c:pt idx="42950">
                  <c:v>3.6950000000033731</c:v>
                </c:pt>
                <c:pt idx="42951">
                  <c:v>3.6951000000033734</c:v>
                </c:pt>
                <c:pt idx="42952">
                  <c:v>3.6952000000033736</c:v>
                </c:pt>
                <c:pt idx="42953">
                  <c:v>3.6953000000033738</c:v>
                </c:pt>
                <c:pt idx="42954">
                  <c:v>3.695400000003374</c:v>
                </c:pt>
                <c:pt idx="42955">
                  <c:v>3.6955000000033742</c:v>
                </c:pt>
                <c:pt idx="42956">
                  <c:v>3.6956000000033744</c:v>
                </c:pt>
                <c:pt idx="42957">
                  <c:v>3.6957000000033746</c:v>
                </c:pt>
                <c:pt idx="42958">
                  <c:v>3.6958000000033748</c:v>
                </c:pt>
                <c:pt idx="42959">
                  <c:v>3.695900000003375</c:v>
                </c:pt>
                <c:pt idx="42960">
                  <c:v>3.6960000000033753</c:v>
                </c:pt>
                <c:pt idx="42961">
                  <c:v>3.6961000000033755</c:v>
                </c:pt>
                <c:pt idx="42962">
                  <c:v>3.6962000000033757</c:v>
                </c:pt>
                <c:pt idx="42963">
                  <c:v>3.6963000000033759</c:v>
                </c:pt>
                <c:pt idx="42964">
                  <c:v>3.6964000000033761</c:v>
                </c:pt>
                <c:pt idx="42965">
                  <c:v>3.6965000000033763</c:v>
                </c:pt>
                <c:pt idx="42966">
                  <c:v>3.6966000000033765</c:v>
                </c:pt>
                <c:pt idx="42967">
                  <c:v>3.6967000000033767</c:v>
                </c:pt>
                <c:pt idx="42968">
                  <c:v>3.6968000000033769</c:v>
                </c:pt>
                <c:pt idx="42969">
                  <c:v>3.6969000000033772</c:v>
                </c:pt>
                <c:pt idx="42970">
                  <c:v>3.6970000000033774</c:v>
                </c:pt>
                <c:pt idx="42971">
                  <c:v>3.6971000000033776</c:v>
                </c:pt>
                <c:pt idx="42972">
                  <c:v>3.6972000000033778</c:v>
                </c:pt>
                <c:pt idx="42973">
                  <c:v>3.697300000003378</c:v>
                </c:pt>
                <c:pt idx="42974">
                  <c:v>3.6974000000033782</c:v>
                </c:pt>
                <c:pt idx="42975">
                  <c:v>3.6975000000033784</c:v>
                </c:pt>
                <c:pt idx="42976">
                  <c:v>3.6976000000033786</c:v>
                </c:pt>
                <c:pt idx="42977">
                  <c:v>3.6977000000033788</c:v>
                </c:pt>
                <c:pt idx="42978">
                  <c:v>3.6978000000033791</c:v>
                </c:pt>
                <c:pt idx="42979">
                  <c:v>3.6979000000033793</c:v>
                </c:pt>
                <c:pt idx="42980">
                  <c:v>3.6980000000033795</c:v>
                </c:pt>
                <c:pt idx="42981">
                  <c:v>3.6981000000033797</c:v>
                </c:pt>
                <c:pt idx="42982">
                  <c:v>3.6982000000033799</c:v>
                </c:pt>
                <c:pt idx="42983">
                  <c:v>3.6983000000033801</c:v>
                </c:pt>
                <c:pt idx="42984">
                  <c:v>3.6984000000033803</c:v>
                </c:pt>
                <c:pt idx="42985">
                  <c:v>3.6985000000033805</c:v>
                </c:pt>
                <c:pt idx="42986">
                  <c:v>3.6986000000033807</c:v>
                </c:pt>
                <c:pt idx="42987">
                  <c:v>3.6987000000033809</c:v>
                </c:pt>
                <c:pt idx="42988">
                  <c:v>3.6988000000033812</c:v>
                </c:pt>
                <c:pt idx="42989">
                  <c:v>3.6989000000033814</c:v>
                </c:pt>
                <c:pt idx="42990">
                  <c:v>3.6990000000033816</c:v>
                </c:pt>
                <c:pt idx="42991">
                  <c:v>3.6991000000033818</c:v>
                </c:pt>
                <c:pt idx="42992">
                  <c:v>3.699200000003382</c:v>
                </c:pt>
                <c:pt idx="42993">
                  <c:v>3.6993000000033822</c:v>
                </c:pt>
                <c:pt idx="42994">
                  <c:v>3.6994000000033824</c:v>
                </c:pt>
                <c:pt idx="42995">
                  <c:v>3.6995000000033826</c:v>
                </c:pt>
                <c:pt idx="42996">
                  <c:v>3.6996000000033828</c:v>
                </c:pt>
                <c:pt idx="42997">
                  <c:v>3.6997000000033831</c:v>
                </c:pt>
                <c:pt idx="42998">
                  <c:v>3.6998000000033833</c:v>
                </c:pt>
                <c:pt idx="42999">
                  <c:v>3.6999000000033835</c:v>
                </c:pt>
                <c:pt idx="43000">
                  <c:v>3.7000000000033837</c:v>
                </c:pt>
                <c:pt idx="43001">
                  <c:v>3.7001000000033839</c:v>
                </c:pt>
                <c:pt idx="43002">
                  <c:v>3.7002000000033841</c:v>
                </c:pt>
                <c:pt idx="43003">
                  <c:v>3.7003000000033843</c:v>
                </c:pt>
                <c:pt idx="43004">
                  <c:v>3.7004000000033845</c:v>
                </c:pt>
                <c:pt idx="43005">
                  <c:v>3.7005000000033847</c:v>
                </c:pt>
                <c:pt idx="43006">
                  <c:v>3.700600000003385</c:v>
                </c:pt>
                <c:pt idx="43007">
                  <c:v>3.7007000000033852</c:v>
                </c:pt>
                <c:pt idx="43008">
                  <c:v>3.7008000000033854</c:v>
                </c:pt>
                <c:pt idx="43009">
                  <c:v>3.7009000000033856</c:v>
                </c:pt>
                <c:pt idx="43010">
                  <c:v>3.7010000000033858</c:v>
                </c:pt>
                <c:pt idx="43011">
                  <c:v>3.701100000003386</c:v>
                </c:pt>
                <c:pt idx="43012">
                  <c:v>3.7012000000033862</c:v>
                </c:pt>
                <c:pt idx="43013">
                  <c:v>3.7013000000033864</c:v>
                </c:pt>
                <c:pt idx="43014">
                  <c:v>3.7014000000033866</c:v>
                </c:pt>
                <c:pt idx="43015">
                  <c:v>3.7015000000033869</c:v>
                </c:pt>
                <c:pt idx="43016">
                  <c:v>3.7016000000033871</c:v>
                </c:pt>
                <c:pt idx="43017">
                  <c:v>3.7017000000033873</c:v>
                </c:pt>
                <c:pt idx="43018">
                  <c:v>3.7018000000033875</c:v>
                </c:pt>
                <c:pt idx="43019">
                  <c:v>3.7019000000033877</c:v>
                </c:pt>
                <c:pt idx="43020">
                  <c:v>3.7020000000033879</c:v>
                </c:pt>
                <c:pt idx="43021">
                  <c:v>3.7021000000033881</c:v>
                </c:pt>
                <c:pt idx="43022">
                  <c:v>3.7022000000033883</c:v>
                </c:pt>
                <c:pt idx="43023">
                  <c:v>3.7023000000033885</c:v>
                </c:pt>
                <c:pt idx="43024">
                  <c:v>3.7024000000033888</c:v>
                </c:pt>
                <c:pt idx="43025">
                  <c:v>3.702500000003389</c:v>
                </c:pt>
                <c:pt idx="43026">
                  <c:v>3.7026000000033892</c:v>
                </c:pt>
                <c:pt idx="43027">
                  <c:v>3.7027000000033894</c:v>
                </c:pt>
                <c:pt idx="43028">
                  <c:v>3.7028000000033896</c:v>
                </c:pt>
                <c:pt idx="43029">
                  <c:v>3.7029000000033898</c:v>
                </c:pt>
                <c:pt idx="43030">
                  <c:v>3.70300000000339</c:v>
                </c:pt>
                <c:pt idx="43031">
                  <c:v>3.7031000000033902</c:v>
                </c:pt>
                <c:pt idx="43032">
                  <c:v>3.7032000000033904</c:v>
                </c:pt>
                <c:pt idx="43033">
                  <c:v>3.7033000000033907</c:v>
                </c:pt>
                <c:pt idx="43034">
                  <c:v>3.7034000000033909</c:v>
                </c:pt>
                <c:pt idx="43035">
                  <c:v>3.7035000000033911</c:v>
                </c:pt>
                <c:pt idx="43036">
                  <c:v>3.7036000000033913</c:v>
                </c:pt>
                <c:pt idx="43037">
                  <c:v>3.7037000000033915</c:v>
                </c:pt>
                <c:pt idx="43038">
                  <c:v>3.7038000000033917</c:v>
                </c:pt>
                <c:pt idx="43039">
                  <c:v>3.7039000000033919</c:v>
                </c:pt>
                <c:pt idx="43040">
                  <c:v>3.7040000000033921</c:v>
                </c:pt>
                <c:pt idx="43041">
                  <c:v>3.7041000000033923</c:v>
                </c:pt>
                <c:pt idx="43042">
                  <c:v>3.7042000000033926</c:v>
                </c:pt>
                <c:pt idx="43043">
                  <c:v>3.7043000000033928</c:v>
                </c:pt>
                <c:pt idx="43044">
                  <c:v>3.704400000003393</c:v>
                </c:pt>
                <c:pt idx="43045">
                  <c:v>3.7045000000033932</c:v>
                </c:pt>
                <c:pt idx="43046">
                  <c:v>3.7046000000033934</c:v>
                </c:pt>
                <c:pt idx="43047">
                  <c:v>3.7047000000033936</c:v>
                </c:pt>
                <c:pt idx="43048">
                  <c:v>3.7048000000033938</c:v>
                </c:pt>
                <c:pt idx="43049">
                  <c:v>3.704900000003394</c:v>
                </c:pt>
                <c:pt idx="43050">
                  <c:v>3.7050000000033942</c:v>
                </c:pt>
                <c:pt idx="43051">
                  <c:v>3.7051000000033945</c:v>
                </c:pt>
                <c:pt idx="43052">
                  <c:v>3.7052000000033947</c:v>
                </c:pt>
                <c:pt idx="43053">
                  <c:v>3.7053000000033949</c:v>
                </c:pt>
                <c:pt idx="43054">
                  <c:v>3.7054000000033951</c:v>
                </c:pt>
                <c:pt idx="43055">
                  <c:v>3.7055000000033953</c:v>
                </c:pt>
                <c:pt idx="43056">
                  <c:v>3.7056000000033955</c:v>
                </c:pt>
                <c:pt idx="43057">
                  <c:v>3.7057000000033957</c:v>
                </c:pt>
                <c:pt idx="43058">
                  <c:v>3.7058000000033959</c:v>
                </c:pt>
                <c:pt idx="43059">
                  <c:v>3.7059000000033961</c:v>
                </c:pt>
                <c:pt idx="43060">
                  <c:v>3.7060000000033964</c:v>
                </c:pt>
                <c:pt idx="43061">
                  <c:v>3.7061000000033966</c:v>
                </c:pt>
                <c:pt idx="43062">
                  <c:v>3.7062000000033968</c:v>
                </c:pt>
                <c:pt idx="43063">
                  <c:v>3.706300000003397</c:v>
                </c:pt>
                <c:pt idx="43064">
                  <c:v>3.7064000000033972</c:v>
                </c:pt>
                <c:pt idx="43065">
                  <c:v>3.7065000000033974</c:v>
                </c:pt>
                <c:pt idx="43066">
                  <c:v>3.7066000000033976</c:v>
                </c:pt>
                <c:pt idx="43067">
                  <c:v>3.7067000000033978</c:v>
                </c:pt>
                <c:pt idx="43068">
                  <c:v>3.706800000003398</c:v>
                </c:pt>
                <c:pt idx="43069">
                  <c:v>3.7069000000033983</c:v>
                </c:pt>
                <c:pt idx="43070">
                  <c:v>3.7070000000033985</c:v>
                </c:pt>
                <c:pt idx="43071">
                  <c:v>3.7071000000033987</c:v>
                </c:pt>
                <c:pt idx="43072">
                  <c:v>3.7072000000033989</c:v>
                </c:pt>
                <c:pt idx="43073">
                  <c:v>3.7073000000033991</c:v>
                </c:pt>
                <c:pt idx="43074">
                  <c:v>3.7074000000033993</c:v>
                </c:pt>
                <c:pt idx="43075">
                  <c:v>3.7075000000033995</c:v>
                </c:pt>
                <c:pt idx="43076">
                  <c:v>3.7076000000033997</c:v>
                </c:pt>
                <c:pt idx="43077">
                  <c:v>3.7077000000033999</c:v>
                </c:pt>
                <c:pt idx="43078">
                  <c:v>3.7078000000034002</c:v>
                </c:pt>
                <c:pt idx="43079">
                  <c:v>3.7079000000034004</c:v>
                </c:pt>
                <c:pt idx="43080">
                  <c:v>3.7080000000034006</c:v>
                </c:pt>
                <c:pt idx="43081">
                  <c:v>3.7081000000034008</c:v>
                </c:pt>
                <c:pt idx="43082">
                  <c:v>3.708200000003401</c:v>
                </c:pt>
                <c:pt idx="43083">
                  <c:v>3.7083000000034012</c:v>
                </c:pt>
                <c:pt idx="43084">
                  <c:v>3.7084000000034014</c:v>
                </c:pt>
                <c:pt idx="43085">
                  <c:v>3.7085000000034016</c:v>
                </c:pt>
                <c:pt idx="43086">
                  <c:v>3.7086000000034018</c:v>
                </c:pt>
                <c:pt idx="43087">
                  <c:v>3.7087000000034021</c:v>
                </c:pt>
                <c:pt idx="43088">
                  <c:v>3.7088000000034023</c:v>
                </c:pt>
                <c:pt idx="43089">
                  <c:v>3.7089000000034025</c:v>
                </c:pt>
                <c:pt idx="43090">
                  <c:v>3.7090000000034027</c:v>
                </c:pt>
                <c:pt idx="43091">
                  <c:v>3.7091000000034029</c:v>
                </c:pt>
                <c:pt idx="43092">
                  <c:v>3.7092000000034031</c:v>
                </c:pt>
                <c:pt idx="43093">
                  <c:v>3.7093000000034033</c:v>
                </c:pt>
                <c:pt idx="43094">
                  <c:v>3.7094000000034035</c:v>
                </c:pt>
                <c:pt idx="43095">
                  <c:v>3.7095000000034037</c:v>
                </c:pt>
                <c:pt idx="43096">
                  <c:v>3.709600000003404</c:v>
                </c:pt>
                <c:pt idx="43097">
                  <c:v>3.7097000000034042</c:v>
                </c:pt>
                <c:pt idx="43098">
                  <c:v>3.7098000000034044</c:v>
                </c:pt>
                <c:pt idx="43099">
                  <c:v>3.7099000000034046</c:v>
                </c:pt>
                <c:pt idx="43100">
                  <c:v>3.7100000000034048</c:v>
                </c:pt>
                <c:pt idx="43101">
                  <c:v>3.710100000003405</c:v>
                </c:pt>
                <c:pt idx="43102">
                  <c:v>3.7102000000034052</c:v>
                </c:pt>
                <c:pt idx="43103">
                  <c:v>3.7103000000034054</c:v>
                </c:pt>
                <c:pt idx="43104">
                  <c:v>3.7104000000034056</c:v>
                </c:pt>
                <c:pt idx="43105">
                  <c:v>3.7105000000034059</c:v>
                </c:pt>
                <c:pt idx="43106">
                  <c:v>3.7106000000034061</c:v>
                </c:pt>
                <c:pt idx="43107">
                  <c:v>3.7107000000034063</c:v>
                </c:pt>
                <c:pt idx="43108">
                  <c:v>3.7108000000034065</c:v>
                </c:pt>
                <c:pt idx="43109">
                  <c:v>3.7109000000034067</c:v>
                </c:pt>
                <c:pt idx="43110">
                  <c:v>3.7110000000034069</c:v>
                </c:pt>
                <c:pt idx="43111">
                  <c:v>3.7111000000034071</c:v>
                </c:pt>
                <c:pt idx="43112">
                  <c:v>3.7112000000034073</c:v>
                </c:pt>
                <c:pt idx="43113">
                  <c:v>3.7113000000034075</c:v>
                </c:pt>
                <c:pt idx="43114">
                  <c:v>3.7114000000034078</c:v>
                </c:pt>
                <c:pt idx="43115">
                  <c:v>3.711500000003408</c:v>
                </c:pt>
                <c:pt idx="43116">
                  <c:v>3.7116000000034082</c:v>
                </c:pt>
                <c:pt idx="43117">
                  <c:v>3.7117000000034084</c:v>
                </c:pt>
                <c:pt idx="43118">
                  <c:v>3.7118000000034086</c:v>
                </c:pt>
                <c:pt idx="43119">
                  <c:v>3.7119000000034088</c:v>
                </c:pt>
                <c:pt idx="43120">
                  <c:v>3.712000000003409</c:v>
                </c:pt>
                <c:pt idx="43121">
                  <c:v>3.7121000000034092</c:v>
                </c:pt>
                <c:pt idx="43122">
                  <c:v>3.7122000000034094</c:v>
                </c:pt>
                <c:pt idx="43123">
                  <c:v>3.7123000000034097</c:v>
                </c:pt>
                <c:pt idx="43124">
                  <c:v>3.7124000000034099</c:v>
                </c:pt>
                <c:pt idx="43125">
                  <c:v>3.7125000000034101</c:v>
                </c:pt>
                <c:pt idx="43126">
                  <c:v>3.7126000000034103</c:v>
                </c:pt>
                <c:pt idx="43127">
                  <c:v>3.7127000000034105</c:v>
                </c:pt>
                <c:pt idx="43128">
                  <c:v>3.7128000000034107</c:v>
                </c:pt>
                <c:pt idx="43129">
                  <c:v>3.7129000000034109</c:v>
                </c:pt>
                <c:pt idx="43130">
                  <c:v>3.7130000000034111</c:v>
                </c:pt>
                <c:pt idx="43131">
                  <c:v>3.7131000000034113</c:v>
                </c:pt>
                <c:pt idx="43132">
                  <c:v>3.7132000000034115</c:v>
                </c:pt>
                <c:pt idx="43133">
                  <c:v>3.7133000000034118</c:v>
                </c:pt>
                <c:pt idx="43134">
                  <c:v>3.713400000003412</c:v>
                </c:pt>
                <c:pt idx="43135">
                  <c:v>3.7135000000034122</c:v>
                </c:pt>
                <c:pt idx="43136">
                  <c:v>3.7136000000034124</c:v>
                </c:pt>
                <c:pt idx="43137">
                  <c:v>3.7137000000034126</c:v>
                </c:pt>
                <c:pt idx="43138">
                  <c:v>3.7138000000034128</c:v>
                </c:pt>
                <c:pt idx="43139">
                  <c:v>3.713900000003413</c:v>
                </c:pt>
                <c:pt idx="43140">
                  <c:v>3.7140000000034132</c:v>
                </c:pt>
                <c:pt idx="43141">
                  <c:v>3.7141000000034134</c:v>
                </c:pt>
                <c:pt idx="43142">
                  <c:v>3.7142000000034137</c:v>
                </c:pt>
                <c:pt idx="43143">
                  <c:v>3.7143000000034139</c:v>
                </c:pt>
                <c:pt idx="43144">
                  <c:v>3.7144000000034141</c:v>
                </c:pt>
                <c:pt idx="43145">
                  <c:v>3.7145000000034143</c:v>
                </c:pt>
                <c:pt idx="43146">
                  <c:v>3.7146000000034145</c:v>
                </c:pt>
                <c:pt idx="43147">
                  <c:v>3.7147000000034147</c:v>
                </c:pt>
                <c:pt idx="43148">
                  <c:v>3.7148000000034149</c:v>
                </c:pt>
                <c:pt idx="43149">
                  <c:v>3.7149000000034151</c:v>
                </c:pt>
                <c:pt idx="43150">
                  <c:v>3.7150000000034153</c:v>
                </c:pt>
                <c:pt idx="43151">
                  <c:v>3.7151000000034156</c:v>
                </c:pt>
                <c:pt idx="43152">
                  <c:v>3.7152000000034158</c:v>
                </c:pt>
                <c:pt idx="43153">
                  <c:v>3.715300000003416</c:v>
                </c:pt>
                <c:pt idx="43154">
                  <c:v>3.7154000000034162</c:v>
                </c:pt>
                <c:pt idx="43155">
                  <c:v>3.7155000000034164</c:v>
                </c:pt>
                <c:pt idx="43156">
                  <c:v>3.7156000000034166</c:v>
                </c:pt>
                <c:pt idx="43157">
                  <c:v>3.7157000000034168</c:v>
                </c:pt>
                <c:pt idx="43158">
                  <c:v>3.715800000003417</c:v>
                </c:pt>
                <c:pt idx="43159">
                  <c:v>3.7159000000034172</c:v>
                </c:pt>
                <c:pt idx="43160">
                  <c:v>3.7160000000034175</c:v>
                </c:pt>
                <c:pt idx="43161">
                  <c:v>3.7161000000034177</c:v>
                </c:pt>
                <c:pt idx="43162">
                  <c:v>3.7162000000034179</c:v>
                </c:pt>
                <c:pt idx="43163">
                  <c:v>3.7163000000034181</c:v>
                </c:pt>
                <c:pt idx="43164">
                  <c:v>3.7164000000034183</c:v>
                </c:pt>
                <c:pt idx="43165">
                  <c:v>3.7165000000034185</c:v>
                </c:pt>
                <c:pt idx="43166">
                  <c:v>3.7166000000034187</c:v>
                </c:pt>
                <c:pt idx="43167">
                  <c:v>3.7167000000034189</c:v>
                </c:pt>
                <c:pt idx="43168">
                  <c:v>3.7168000000034191</c:v>
                </c:pt>
                <c:pt idx="43169">
                  <c:v>3.7169000000034194</c:v>
                </c:pt>
                <c:pt idx="43170">
                  <c:v>3.7170000000034196</c:v>
                </c:pt>
                <c:pt idx="43171">
                  <c:v>3.7171000000034198</c:v>
                </c:pt>
                <c:pt idx="43172">
                  <c:v>3.71720000000342</c:v>
                </c:pt>
                <c:pt idx="43173">
                  <c:v>3.7173000000034202</c:v>
                </c:pt>
                <c:pt idx="43174">
                  <c:v>3.7174000000034204</c:v>
                </c:pt>
                <c:pt idx="43175">
                  <c:v>3.7175000000034206</c:v>
                </c:pt>
                <c:pt idx="43176">
                  <c:v>3.7176000000034208</c:v>
                </c:pt>
                <c:pt idx="43177">
                  <c:v>3.717700000003421</c:v>
                </c:pt>
                <c:pt idx="43178">
                  <c:v>3.7178000000034213</c:v>
                </c:pt>
                <c:pt idx="43179">
                  <c:v>3.7179000000034215</c:v>
                </c:pt>
                <c:pt idx="43180">
                  <c:v>3.7180000000034217</c:v>
                </c:pt>
                <c:pt idx="43181">
                  <c:v>3.7181000000034219</c:v>
                </c:pt>
                <c:pt idx="43182">
                  <c:v>3.7182000000034221</c:v>
                </c:pt>
                <c:pt idx="43183">
                  <c:v>3.7183000000034223</c:v>
                </c:pt>
                <c:pt idx="43184">
                  <c:v>3.7184000000034225</c:v>
                </c:pt>
                <c:pt idx="43185">
                  <c:v>3.7185000000034227</c:v>
                </c:pt>
                <c:pt idx="43186">
                  <c:v>3.7186000000034229</c:v>
                </c:pt>
                <c:pt idx="43187">
                  <c:v>3.7187000000034232</c:v>
                </c:pt>
                <c:pt idx="43188">
                  <c:v>3.7188000000034234</c:v>
                </c:pt>
                <c:pt idx="43189">
                  <c:v>3.7189000000034236</c:v>
                </c:pt>
                <c:pt idx="43190">
                  <c:v>3.7190000000034238</c:v>
                </c:pt>
                <c:pt idx="43191">
                  <c:v>3.719100000003424</c:v>
                </c:pt>
                <c:pt idx="43192">
                  <c:v>3.7192000000034242</c:v>
                </c:pt>
                <c:pt idx="43193">
                  <c:v>3.7193000000034244</c:v>
                </c:pt>
                <c:pt idx="43194">
                  <c:v>3.7194000000034246</c:v>
                </c:pt>
                <c:pt idx="43195">
                  <c:v>3.7195000000034248</c:v>
                </c:pt>
                <c:pt idx="43196">
                  <c:v>3.7196000000034251</c:v>
                </c:pt>
                <c:pt idx="43197">
                  <c:v>3.7197000000034253</c:v>
                </c:pt>
                <c:pt idx="43198">
                  <c:v>3.7198000000034255</c:v>
                </c:pt>
                <c:pt idx="43199">
                  <c:v>3.7199000000034257</c:v>
                </c:pt>
                <c:pt idx="43200">
                  <c:v>3.7200000000034259</c:v>
                </c:pt>
                <c:pt idx="43201">
                  <c:v>3.7201000000034261</c:v>
                </c:pt>
                <c:pt idx="43202">
                  <c:v>3.7202000000034263</c:v>
                </c:pt>
                <c:pt idx="43203">
                  <c:v>3.7203000000034265</c:v>
                </c:pt>
                <c:pt idx="43204">
                  <c:v>3.7204000000034267</c:v>
                </c:pt>
                <c:pt idx="43205">
                  <c:v>3.720500000003427</c:v>
                </c:pt>
                <c:pt idx="43206">
                  <c:v>3.7206000000034272</c:v>
                </c:pt>
                <c:pt idx="43207">
                  <c:v>3.7207000000034274</c:v>
                </c:pt>
                <c:pt idx="43208">
                  <c:v>3.7208000000034276</c:v>
                </c:pt>
                <c:pt idx="43209">
                  <c:v>3.7209000000034278</c:v>
                </c:pt>
                <c:pt idx="43210">
                  <c:v>3.721000000003428</c:v>
                </c:pt>
                <c:pt idx="43211">
                  <c:v>3.7211000000034282</c:v>
                </c:pt>
                <c:pt idx="43212">
                  <c:v>3.7212000000034284</c:v>
                </c:pt>
                <c:pt idx="43213">
                  <c:v>3.7213000000034286</c:v>
                </c:pt>
                <c:pt idx="43214">
                  <c:v>3.7214000000034289</c:v>
                </c:pt>
                <c:pt idx="43215">
                  <c:v>3.7215000000034291</c:v>
                </c:pt>
                <c:pt idx="43216">
                  <c:v>3.7216000000034293</c:v>
                </c:pt>
                <c:pt idx="43217">
                  <c:v>3.7217000000034295</c:v>
                </c:pt>
                <c:pt idx="43218">
                  <c:v>3.7218000000034297</c:v>
                </c:pt>
                <c:pt idx="43219">
                  <c:v>3.7219000000034299</c:v>
                </c:pt>
                <c:pt idx="43220">
                  <c:v>3.7220000000034301</c:v>
                </c:pt>
                <c:pt idx="43221">
                  <c:v>3.7221000000034303</c:v>
                </c:pt>
                <c:pt idx="43222">
                  <c:v>3.7222000000034305</c:v>
                </c:pt>
                <c:pt idx="43223">
                  <c:v>3.7223000000034308</c:v>
                </c:pt>
                <c:pt idx="43224">
                  <c:v>3.722400000003431</c:v>
                </c:pt>
                <c:pt idx="43225">
                  <c:v>3.7225000000034312</c:v>
                </c:pt>
                <c:pt idx="43226">
                  <c:v>3.7226000000034314</c:v>
                </c:pt>
                <c:pt idx="43227">
                  <c:v>3.7227000000034316</c:v>
                </c:pt>
                <c:pt idx="43228">
                  <c:v>3.7228000000034318</c:v>
                </c:pt>
                <c:pt idx="43229">
                  <c:v>3.722900000003432</c:v>
                </c:pt>
                <c:pt idx="43230">
                  <c:v>3.7230000000034322</c:v>
                </c:pt>
                <c:pt idx="43231">
                  <c:v>3.7231000000034324</c:v>
                </c:pt>
                <c:pt idx="43232">
                  <c:v>3.7232000000034327</c:v>
                </c:pt>
                <c:pt idx="43233">
                  <c:v>3.7233000000034329</c:v>
                </c:pt>
                <c:pt idx="43234">
                  <c:v>3.7234000000034331</c:v>
                </c:pt>
                <c:pt idx="43235">
                  <c:v>3.7235000000034333</c:v>
                </c:pt>
                <c:pt idx="43236">
                  <c:v>3.7236000000034335</c:v>
                </c:pt>
                <c:pt idx="43237">
                  <c:v>3.7237000000034337</c:v>
                </c:pt>
                <c:pt idx="43238">
                  <c:v>3.7238000000034339</c:v>
                </c:pt>
                <c:pt idx="43239">
                  <c:v>3.7239000000034341</c:v>
                </c:pt>
                <c:pt idx="43240">
                  <c:v>3.7240000000034343</c:v>
                </c:pt>
                <c:pt idx="43241">
                  <c:v>3.7241000000034346</c:v>
                </c:pt>
                <c:pt idx="43242">
                  <c:v>3.7242000000034348</c:v>
                </c:pt>
                <c:pt idx="43243">
                  <c:v>3.724300000003435</c:v>
                </c:pt>
                <c:pt idx="43244">
                  <c:v>3.7244000000034352</c:v>
                </c:pt>
                <c:pt idx="43245">
                  <c:v>3.7245000000034354</c:v>
                </c:pt>
                <c:pt idx="43246">
                  <c:v>3.7246000000034356</c:v>
                </c:pt>
                <c:pt idx="43247">
                  <c:v>3.7247000000034358</c:v>
                </c:pt>
                <c:pt idx="43248">
                  <c:v>3.724800000003436</c:v>
                </c:pt>
                <c:pt idx="43249">
                  <c:v>3.7249000000034362</c:v>
                </c:pt>
                <c:pt idx="43250">
                  <c:v>3.7250000000034365</c:v>
                </c:pt>
                <c:pt idx="43251">
                  <c:v>3.7251000000034367</c:v>
                </c:pt>
                <c:pt idx="43252">
                  <c:v>3.7252000000034369</c:v>
                </c:pt>
                <c:pt idx="43253">
                  <c:v>3.7253000000034371</c:v>
                </c:pt>
                <c:pt idx="43254">
                  <c:v>3.7254000000034373</c:v>
                </c:pt>
                <c:pt idx="43255">
                  <c:v>3.7255000000034375</c:v>
                </c:pt>
                <c:pt idx="43256">
                  <c:v>3.7256000000034377</c:v>
                </c:pt>
                <c:pt idx="43257">
                  <c:v>3.7257000000034379</c:v>
                </c:pt>
                <c:pt idx="43258">
                  <c:v>3.7258000000034381</c:v>
                </c:pt>
                <c:pt idx="43259">
                  <c:v>3.7259000000034384</c:v>
                </c:pt>
                <c:pt idx="43260">
                  <c:v>3.7260000000034386</c:v>
                </c:pt>
                <c:pt idx="43261">
                  <c:v>3.7261000000034388</c:v>
                </c:pt>
                <c:pt idx="43262">
                  <c:v>3.726200000003439</c:v>
                </c:pt>
                <c:pt idx="43263">
                  <c:v>3.7263000000034392</c:v>
                </c:pt>
                <c:pt idx="43264">
                  <c:v>3.7264000000034394</c:v>
                </c:pt>
                <c:pt idx="43265">
                  <c:v>3.7265000000034396</c:v>
                </c:pt>
                <c:pt idx="43266">
                  <c:v>3.7266000000034398</c:v>
                </c:pt>
                <c:pt idx="43267">
                  <c:v>3.72670000000344</c:v>
                </c:pt>
                <c:pt idx="43268">
                  <c:v>3.7268000000034402</c:v>
                </c:pt>
                <c:pt idx="43269">
                  <c:v>3.7269000000034405</c:v>
                </c:pt>
                <c:pt idx="43270">
                  <c:v>3.7270000000034407</c:v>
                </c:pt>
                <c:pt idx="43271">
                  <c:v>3.7271000000034409</c:v>
                </c:pt>
                <c:pt idx="43272">
                  <c:v>3.7272000000034411</c:v>
                </c:pt>
                <c:pt idx="43273">
                  <c:v>3.7273000000034413</c:v>
                </c:pt>
                <c:pt idx="43274">
                  <c:v>3.7274000000034415</c:v>
                </c:pt>
                <c:pt idx="43275">
                  <c:v>3.7275000000034417</c:v>
                </c:pt>
                <c:pt idx="43276">
                  <c:v>3.7276000000034419</c:v>
                </c:pt>
                <c:pt idx="43277">
                  <c:v>3.7277000000034421</c:v>
                </c:pt>
                <c:pt idx="43278">
                  <c:v>3.7278000000034424</c:v>
                </c:pt>
                <c:pt idx="43279">
                  <c:v>3.7279000000034426</c:v>
                </c:pt>
                <c:pt idx="43280">
                  <c:v>3.7280000000034428</c:v>
                </c:pt>
                <c:pt idx="43281">
                  <c:v>3.728100000003443</c:v>
                </c:pt>
                <c:pt idx="43282">
                  <c:v>3.7282000000034432</c:v>
                </c:pt>
                <c:pt idx="43283">
                  <c:v>3.7283000000034434</c:v>
                </c:pt>
                <c:pt idx="43284">
                  <c:v>3.7284000000034436</c:v>
                </c:pt>
                <c:pt idx="43285">
                  <c:v>3.7285000000034438</c:v>
                </c:pt>
                <c:pt idx="43286">
                  <c:v>3.728600000003444</c:v>
                </c:pt>
                <c:pt idx="43287">
                  <c:v>3.7287000000034443</c:v>
                </c:pt>
                <c:pt idx="43288">
                  <c:v>3.7288000000034445</c:v>
                </c:pt>
                <c:pt idx="43289">
                  <c:v>3.7289000000034447</c:v>
                </c:pt>
                <c:pt idx="43290">
                  <c:v>3.7290000000034449</c:v>
                </c:pt>
                <c:pt idx="43291">
                  <c:v>3.7291000000034451</c:v>
                </c:pt>
                <c:pt idx="43292">
                  <c:v>3.7292000000034453</c:v>
                </c:pt>
                <c:pt idx="43293">
                  <c:v>3.7293000000034455</c:v>
                </c:pt>
                <c:pt idx="43294">
                  <c:v>3.7294000000034457</c:v>
                </c:pt>
                <c:pt idx="43295">
                  <c:v>3.7295000000034459</c:v>
                </c:pt>
                <c:pt idx="43296">
                  <c:v>3.7296000000034462</c:v>
                </c:pt>
                <c:pt idx="43297">
                  <c:v>3.7297000000034464</c:v>
                </c:pt>
                <c:pt idx="43298">
                  <c:v>3.7298000000034466</c:v>
                </c:pt>
                <c:pt idx="43299">
                  <c:v>3.7299000000034468</c:v>
                </c:pt>
                <c:pt idx="43300">
                  <c:v>3.730000000003447</c:v>
                </c:pt>
                <c:pt idx="43301">
                  <c:v>3.7301000000034472</c:v>
                </c:pt>
                <c:pt idx="43302">
                  <c:v>3.7302000000034474</c:v>
                </c:pt>
                <c:pt idx="43303">
                  <c:v>3.7303000000034476</c:v>
                </c:pt>
                <c:pt idx="43304">
                  <c:v>3.7304000000034478</c:v>
                </c:pt>
                <c:pt idx="43305">
                  <c:v>3.7305000000034481</c:v>
                </c:pt>
                <c:pt idx="43306">
                  <c:v>3.7306000000034483</c:v>
                </c:pt>
                <c:pt idx="43307">
                  <c:v>3.7307000000034485</c:v>
                </c:pt>
                <c:pt idx="43308">
                  <c:v>3.7308000000034487</c:v>
                </c:pt>
                <c:pt idx="43309">
                  <c:v>3.7309000000034489</c:v>
                </c:pt>
                <c:pt idx="43310">
                  <c:v>3.7310000000034491</c:v>
                </c:pt>
                <c:pt idx="43311">
                  <c:v>3.7311000000034493</c:v>
                </c:pt>
                <c:pt idx="43312">
                  <c:v>3.7312000000034495</c:v>
                </c:pt>
                <c:pt idx="43313">
                  <c:v>3.7313000000034497</c:v>
                </c:pt>
                <c:pt idx="43314">
                  <c:v>3.73140000000345</c:v>
                </c:pt>
                <c:pt idx="43315">
                  <c:v>3.7315000000034502</c:v>
                </c:pt>
                <c:pt idx="43316">
                  <c:v>3.7316000000034504</c:v>
                </c:pt>
                <c:pt idx="43317">
                  <c:v>3.7317000000034506</c:v>
                </c:pt>
                <c:pt idx="43318">
                  <c:v>3.7318000000034508</c:v>
                </c:pt>
                <c:pt idx="43319">
                  <c:v>3.731900000003451</c:v>
                </c:pt>
                <c:pt idx="43320">
                  <c:v>3.7320000000034512</c:v>
                </c:pt>
                <c:pt idx="43321">
                  <c:v>3.7321000000034514</c:v>
                </c:pt>
                <c:pt idx="43322">
                  <c:v>3.7322000000034516</c:v>
                </c:pt>
                <c:pt idx="43323">
                  <c:v>3.7323000000034519</c:v>
                </c:pt>
                <c:pt idx="43324">
                  <c:v>3.7324000000034521</c:v>
                </c:pt>
                <c:pt idx="43325">
                  <c:v>3.7325000000034523</c:v>
                </c:pt>
                <c:pt idx="43326">
                  <c:v>3.7326000000034525</c:v>
                </c:pt>
                <c:pt idx="43327">
                  <c:v>3.7327000000034527</c:v>
                </c:pt>
                <c:pt idx="43328">
                  <c:v>3.7328000000034529</c:v>
                </c:pt>
                <c:pt idx="43329">
                  <c:v>3.7329000000034531</c:v>
                </c:pt>
                <c:pt idx="43330">
                  <c:v>3.7330000000034533</c:v>
                </c:pt>
                <c:pt idx="43331">
                  <c:v>3.7331000000034535</c:v>
                </c:pt>
                <c:pt idx="43332">
                  <c:v>3.7332000000034538</c:v>
                </c:pt>
                <c:pt idx="43333">
                  <c:v>3.733300000003454</c:v>
                </c:pt>
                <c:pt idx="43334">
                  <c:v>3.7334000000034542</c:v>
                </c:pt>
                <c:pt idx="43335">
                  <c:v>3.7335000000034544</c:v>
                </c:pt>
                <c:pt idx="43336">
                  <c:v>3.7336000000034546</c:v>
                </c:pt>
                <c:pt idx="43337">
                  <c:v>3.7337000000034548</c:v>
                </c:pt>
                <c:pt idx="43338">
                  <c:v>3.733800000003455</c:v>
                </c:pt>
                <c:pt idx="43339">
                  <c:v>3.7339000000034552</c:v>
                </c:pt>
                <c:pt idx="43340">
                  <c:v>3.7340000000034554</c:v>
                </c:pt>
                <c:pt idx="43341">
                  <c:v>3.7341000000034557</c:v>
                </c:pt>
                <c:pt idx="43342">
                  <c:v>3.7342000000034559</c:v>
                </c:pt>
                <c:pt idx="43343">
                  <c:v>3.7343000000034561</c:v>
                </c:pt>
                <c:pt idx="43344">
                  <c:v>3.7344000000034563</c:v>
                </c:pt>
                <c:pt idx="43345">
                  <c:v>3.7345000000034565</c:v>
                </c:pt>
                <c:pt idx="43346">
                  <c:v>3.7346000000034567</c:v>
                </c:pt>
                <c:pt idx="43347">
                  <c:v>3.7347000000034569</c:v>
                </c:pt>
                <c:pt idx="43348">
                  <c:v>3.7348000000034571</c:v>
                </c:pt>
                <c:pt idx="43349">
                  <c:v>3.7349000000034573</c:v>
                </c:pt>
                <c:pt idx="43350">
                  <c:v>3.7350000000034576</c:v>
                </c:pt>
                <c:pt idx="43351">
                  <c:v>3.7351000000034578</c:v>
                </c:pt>
                <c:pt idx="43352">
                  <c:v>3.735200000003458</c:v>
                </c:pt>
                <c:pt idx="43353">
                  <c:v>3.7353000000034582</c:v>
                </c:pt>
                <c:pt idx="43354">
                  <c:v>3.7354000000034584</c:v>
                </c:pt>
                <c:pt idx="43355">
                  <c:v>3.7355000000034586</c:v>
                </c:pt>
                <c:pt idx="43356">
                  <c:v>3.7356000000034588</c:v>
                </c:pt>
                <c:pt idx="43357">
                  <c:v>3.735700000003459</c:v>
                </c:pt>
                <c:pt idx="43358">
                  <c:v>3.7358000000034592</c:v>
                </c:pt>
                <c:pt idx="43359">
                  <c:v>3.7359000000034595</c:v>
                </c:pt>
                <c:pt idx="43360">
                  <c:v>3.7360000000034597</c:v>
                </c:pt>
                <c:pt idx="43361">
                  <c:v>3.7361000000034599</c:v>
                </c:pt>
                <c:pt idx="43362">
                  <c:v>3.7362000000034601</c:v>
                </c:pt>
                <c:pt idx="43363">
                  <c:v>3.7363000000034603</c:v>
                </c:pt>
                <c:pt idx="43364">
                  <c:v>3.7364000000034605</c:v>
                </c:pt>
                <c:pt idx="43365">
                  <c:v>3.7365000000034607</c:v>
                </c:pt>
                <c:pt idx="43366">
                  <c:v>3.7366000000034609</c:v>
                </c:pt>
                <c:pt idx="43367">
                  <c:v>3.7367000000034611</c:v>
                </c:pt>
                <c:pt idx="43368">
                  <c:v>3.7368000000034614</c:v>
                </c:pt>
                <c:pt idx="43369">
                  <c:v>3.7369000000034616</c:v>
                </c:pt>
                <c:pt idx="43370">
                  <c:v>3.7370000000034618</c:v>
                </c:pt>
                <c:pt idx="43371">
                  <c:v>3.737100000003462</c:v>
                </c:pt>
                <c:pt idx="43372">
                  <c:v>3.7372000000034622</c:v>
                </c:pt>
                <c:pt idx="43373">
                  <c:v>3.7373000000034624</c:v>
                </c:pt>
                <c:pt idx="43374">
                  <c:v>3.7374000000034626</c:v>
                </c:pt>
                <c:pt idx="43375">
                  <c:v>3.7375000000034628</c:v>
                </c:pt>
                <c:pt idx="43376">
                  <c:v>3.737600000003463</c:v>
                </c:pt>
                <c:pt idx="43377">
                  <c:v>3.7377000000034633</c:v>
                </c:pt>
                <c:pt idx="43378">
                  <c:v>3.7378000000034635</c:v>
                </c:pt>
                <c:pt idx="43379">
                  <c:v>3.7379000000034637</c:v>
                </c:pt>
                <c:pt idx="43380">
                  <c:v>3.7380000000034639</c:v>
                </c:pt>
                <c:pt idx="43381">
                  <c:v>3.7381000000034641</c:v>
                </c:pt>
                <c:pt idx="43382">
                  <c:v>3.7382000000034643</c:v>
                </c:pt>
                <c:pt idx="43383">
                  <c:v>3.7383000000034645</c:v>
                </c:pt>
                <c:pt idx="43384">
                  <c:v>3.7384000000034647</c:v>
                </c:pt>
                <c:pt idx="43385">
                  <c:v>3.7385000000034649</c:v>
                </c:pt>
                <c:pt idx="43386">
                  <c:v>3.7386000000034652</c:v>
                </c:pt>
                <c:pt idx="43387">
                  <c:v>3.7387000000034654</c:v>
                </c:pt>
                <c:pt idx="43388">
                  <c:v>3.7388000000034656</c:v>
                </c:pt>
                <c:pt idx="43389">
                  <c:v>3.7389000000034658</c:v>
                </c:pt>
                <c:pt idx="43390">
                  <c:v>3.739000000003466</c:v>
                </c:pt>
                <c:pt idx="43391">
                  <c:v>3.7391000000034662</c:v>
                </c:pt>
                <c:pt idx="43392">
                  <c:v>3.7392000000034664</c:v>
                </c:pt>
                <c:pt idx="43393">
                  <c:v>3.7393000000034666</c:v>
                </c:pt>
                <c:pt idx="43394">
                  <c:v>3.7394000000034668</c:v>
                </c:pt>
                <c:pt idx="43395">
                  <c:v>3.7395000000034671</c:v>
                </c:pt>
                <c:pt idx="43396">
                  <c:v>3.7396000000034673</c:v>
                </c:pt>
                <c:pt idx="43397">
                  <c:v>3.7397000000034675</c:v>
                </c:pt>
                <c:pt idx="43398">
                  <c:v>3.7398000000034677</c:v>
                </c:pt>
                <c:pt idx="43399">
                  <c:v>3.7399000000034679</c:v>
                </c:pt>
                <c:pt idx="43400">
                  <c:v>3.7400000000034681</c:v>
                </c:pt>
                <c:pt idx="43401">
                  <c:v>3.7401000000034683</c:v>
                </c:pt>
                <c:pt idx="43402">
                  <c:v>3.7402000000034685</c:v>
                </c:pt>
                <c:pt idx="43403">
                  <c:v>3.7403000000034687</c:v>
                </c:pt>
                <c:pt idx="43404">
                  <c:v>3.7404000000034689</c:v>
                </c:pt>
                <c:pt idx="43405">
                  <c:v>3.7405000000034692</c:v>
                </c:pt>
                <c:pt idx="43406">
                  <c:v>3.7406000000034694</c:v>
                </c:pt>
                <c:pt idx="43407">
                  <c:v>3.7407000000034696</c:v>
                </c:pt>
                <c:pt idx="43408">
                  <c:v>3.7408000000034698</c:v>
                </c:pt>
                <c:pt idx="43409">
                  <c:v>3.74090000000347</c:v>
                </c:pt>
                <c:pt idx="43410">
                  <c:v>3.7410000000034702</c:v>
                </c:pt>
                <c:pt idx="43411">
                  <c:v>3.7411000000034704</c:v>
                </c:pt>
                <c:pt idx="43412">
                  <c:v>3.7412000000034706</c:v>
                </c:pt>
                <c:pt idx="43413">
                  <c:v>3.7413000000034708</c:v>
                </c:pt>
                <c:pt idx="43414">
                  <c:v>3.7414000000034711</c:v>
                </c:pt>
                <c:pt idx="43415">
                  <c:v>3.7415000000034713</c:v>
                </c:pt>
                <c:pt idx="43416">
                  <c:v>3.7416000000034715</c:v>
                </c:pt>
                <c:pt idx="43417">
                  <c:v>3.7417000000034717</c:v>
                </c:pt>
                <c:pt idx="43418">
                  <c:v>3.7418000000034719</c:v>
                </c:pt>
                <c:pt idx="43419">
                  <c:v>3.7419000000034721</c:v>
                </c:pt>
                <c:pt idx="43420">
                  <c:v>3.7420000000034723</c:v>
                </c:pt>
                <c:pt idx="43421">
                  <c:v>3.7421000000034725</c:v>
                </c:pt>
                <c:pt idx="43422">
                  <c:v>3.7422000000034727</c:v>
                </c:pt>
                <c:pt idx="43423">
                  <c:v>3.742300000003473</c:v>
                </c:pt>
                <c:pt idx="43424">
                  <c:v>3.7424000000034732</c:v>
                </c:pt>
                <c:pt idx="43425">
                  <c:v>3.7425000000034734</c:v>
                </c:pt>
                <c:pt idx="43426">
                  <c:v>3.7426000000034736</c:v>
                </c:pt>
                <c:pt idx="43427">
                  <c:v>3.7427000000034738</c:v>
                </c:pt>
                <c:pt idx="43428">
                  <c:v>3.742800000003474</c:v>
                </c:pt>
                <c:pt idx="43429">
                  <c:v>3.7429000000034742</c:v>
                </c:pt>
                <c:pt idx="43430">
                  <c:v>3.7430000000034744</c:v>
                </c:pt>
                <c:pt idx="43431">
                  <c:v>3.7431000000034746</c:v>
                </c:pt>
                <c:pt idx="43432">
                  <c:v>3.7432000000034749</c:v>
                </c:pt>
                <c:pt idx="43433">
                  <c:v>3.7433000000034751</c:v>
                </c:pt>
                <c:pt idx="43434">
                  <c:v>3.7434000000034753</c:v>
                </c:pt>
                <c:pt idx="43435">
                  <c:v>3.7435000000034755</c:v>
                </c:pt>
                <c:pt idx="43436">
                  <c:v>3.7436000000034757</c:v>
                </c:pt>
                <c:pt idx="43437">
                  <c:v>3.7437000000034759</c:v>
                </c:pt>
                <c:pt idx="43438">
                  <c:v>3.7438000000034761</c:v>
                </c:pt>
                <c:pt idx="43439">
                  <c:v>3.7439000000034763</c:v>
                </c:pt>
                <c:pt idx="43440">
                  <c:v>3.7440000000034765</c:v>
                </c:pt>
                <c:pt idx="43441">
                  <c:v>3.7441000000034768</c:v>
                </c:pt>
                <c:pt idx="43442">
                  <c:v>3.744200000003477</c:v>
                </c:pt>
                <c:pt idx="43443">
                  <c:v>3.7443000000034772</c:v>
                </c:pt>
                <c:pt idx="43444">
                  <c:v>3.7444000000034774</c:v>
                </c:pt>
                <c:pt idx="43445">
                  <c:v>3.7445000000034776</c:v>
                </c:pt>
                <c:pt idx="43446">
                  <c:v>3.7446000000034778</c:v>
                </c:pt>
                <c:pt idx="43447">
                  <c:v>3.744700000003478</c:v>
                </c:pt>
                <c:pt idx="43448">
                  <c:v>3.7448000000034782</c:v>
                </c:pt>
                <c:pt idx="43449">
                  <c:v>3.7449000000034784</c:v>
                </c:pt>
                <c:pt idx="43450">
                  <c:v>3.7450000000034787</c:v>
                </c:pt>
                <c:pt idx="43451">
                  <c:v>3.7451000000034789</c:v>
                </c:pt>
                <c:pt idx="43452">
                  <c:v>3.7452000000034791</c:v>
                </c:pt>
                <c:pt idx="43453">
                  <c:v>3.7453000000034793</c:v>
                </c:pt>
                <c:pt idx="43454">
                  <c:v>3.7454000000034795</c:v>
                </c:pt>
                <c:pt idx="43455">
                  <c:v>3.7455000000034797</c:v>
                </c:pt>
                <c:pt idx="43456">
                  <c:v>3.7456000000034799</c:v>
                </c:pt>
                <c:pt idx="43457">
                  <c:v>3.7457000000034801</c:v>
                </c:pt>
                <c:pt idx="43458">
                  <c:v>3.7458000000034803</c:v>
                </c:pt>
                <c:pt idx="43459">
                  <c:v>3.7459000000034806</c:v>
                </c:pt>
                <c:pt idx="43460">
                  <c:v>3.7460000000034808</c:v>
                </c:pt>
                <c:pt idx="43461">
                  <c:v>3.746100000003481</c:v>
                </c:pt>
                <c:pt idx="43462">
                  <c:v>3.7462000000034812</c:v>
                </c:pt>
                <c:pt idx="43463">
                  <c:v>3.7463000000034814</c:v>
                </c:pt>
                <c:pt idx="43464">
                  <c:v>3.7464000000034816</c:v>
                </c:pt>
                <c:pt idx="43465">
                  <c:v>3.7465000000034818</c:v>
                </c:pt>
                <c:pt idx="43466">
                  <c:v>3.746600000003482</c:v>
                </c:pt>
                <c:pt idx="43467">
                  <c:v>3.7467000000034822</c:v>
                </c:pt>
                <c:pt idx="43468">
                  <c:v>3.7468000000034825</c:v>
                </c:pt>
                <c:pt idx="43469">
                  <c:v>3.7469000000034827</c:v>
                </c:pt>
                <c:pt idx="43470">
                  <c:v>3.7470000000034829</c:v>
                </c:pt>
                <c:pt idx="43471">
                  <c:v>3.7471000000034831</c:v>
                </c:pt>
                <c:pt idx="43472">
                  <c:v>3.7472000000034833</c:v>
                </c:pt>
                <c:pt idx="43473">
                  <c:v>3.7473000000034835</c:v>
                </c:pt>
                <c:pt idx="43474">
                  <c:v>3.7474000000034837</c:v>
                </c:pt>
                <c:pt idx="43475">
                  <c:v>3.7475000000034839</c:v>
                </c:pt>
                <c:pt idx="43476">
                  <c:v>3.7476000000034841</c:v>
                </c:pt>
                <c:pt idx="43477">
                  <c:v>3.7477000000034844</c:v>
                </c:pt>
                <c:pt idx="43478">
                  <c:v>3.7478000000034846</c:v>
                </c:pt>
                <c:pt idx="43479">
                  <c:v>3.7479000000034848</c:v>
                </c:pt>
                <c:pt idx="43480">
                  <c:v>3.748000000003485</c:v>
                </c:pt>
                <c:pt idx="43481">
                  <c:v>3.7481000000034852</c:v>
                </c:pt>
                <c:pt idx="43482">
                  <c:v>3.7482000000034854</c:v>
                </c:pt>
                <c:pt idx="43483">
                  <c:v>3.7483000000034856</c:v>
                </c:pt>
                <c:pt idx="43484">
                  <c:v>3.7484000000034858</c:v>
                </c:pt>
                <c:pt idx="43485">
                  <c:v>3.748500000003486</c:v>
                </c:pt>
                <c:pt idx="43486">
                  <c:v>3.7486000000034863</c:v>
                </c:pt>
                <c:pt idx="43487">
                  <c:v>3.7487000000034865</c:v>
                </c:pt>
                <c:pt idx="43488">
                  <c:v>3.7488000000034867</c:v>
                </c:pt>
                <c:pt idx="43489">
                  <c:v>3.7489000000034869</c:v>
                </c:pt>
                <c:pt idx="43490">
                  <c:v>3.7490000000034871</c:v>
                </c:pt>
                <c:pt idx="43491">
                  <c:v>3.7491000000034873</c:v>
                </c:pt>
                <c:pt idx="43492">
                  <c:v>3.7492000000034875</c:v>
                </c:pt>
                <c:pt idx="43493">
                  <c:v>3.7493000000034877</c:v>
                </c:pt>
                <c:pt idx="43494">
                  <c:v>3.7494000000034879</c:v>
                </c:pt>
                <c:pt idx="43495">
                  <c:v>3.7495000000034882</c:v>
                </c:pt>
                <c:pt idx="43496">
                  <c:v>3.7496000000034884</c:v>
                </c:pt>
                <c:pt idx="43497">
                  <c:v>3.7497000000034886</c:v>
                </c:pt>
                <c:pt idx="43498">
                  <c:v>3.7498000000034888</c:v>
                </c:pt>
                <c:pt idx="43499">
                  <c:v>3.749900000003489</c:v>
                </c:pt>
                <c:pt idx="43500">
                  <c:v>3.7500000000034892</c:v>
                </c:pt>
                <c:pt idx="43501">
                  <c:v>3.7501000000034894</c:v>
                </c:pt>
                <c:pt idx="43502">
                  <c:v>3.7502000000034896</c:v>
                </c:pt>
                <c:pt idx="43503">
                  <c:v>3.7503000000034898</c:v>
                </c:pt>
                <c:pt idx="43504">
                  <c:v>3.7504000000034901</c:v>
                </c:pt>
                <c:pt idx="43505">
                  <c:v>3.7505000000034903</c:v>
                </c:pt>
                <c:pt idx="43506">
                  <c:v>3.7506000000034905</c:v>
                </c:pt>
                <c:pt idx="43507">
                  <c:v>3.7507000000034907</c:v>
                </c:pt>
                <c:pt idx="43508">
                  <c:v>3.7508000000034909</c:v>
                </c:pt>
                <c:pt idx="43509">
                  <c:v>3.7509000000034911</c:v>
                </c:pt>
                <c:pt idx="43510">
                  <c:v>3.7510000000034913</c:v>
                </c:pt>
                <c:pt idx="43511">
                  <c:v>3.7511000000034915</c:v>
                </c:pt>
                <c:pt idx="43512">
                  <c:v>3.7512000000034917</c:v>
                </c:pt>
                <c:pt idx="43513">
                  <c:v>3.751300000003492</c:v>
                </c:pt>
                <c:pt idx="43514">
                  <c:v>3.7514000000034922</c:v>
                </c:pt>
                <c:pt idx="43515">
                  <c:v>3.7515000000034924</c:v>
                </c:pt>
                <c:pt idx="43516">
                  <c:v>3.7516000000034926</c:v>
                </c:pt>
                <c:pt idx="43517">
                  <c:v>3.7517000000034928</c:v>
                </c:pt>
                <c:pt idx="43518">
                  <c:v>3.751800000003493</c:v>
                </c:pt>
                <c:pt idx="43519">
                  <c:v>3.7519000000034932</c:v>
                </c:pt>
                <c:pt idx="43520">
                  <c:v>3.7520000000034934</c:v>
                </c:pt>
                <c:pt idx="43521">
                  <c:v>3.7521000000034936</c:v>
                </c:pt>
                <c:pt idx="43522">
                  <c:v>3.7522000000034939</c:v>
                </c:pt>
                <c:pt idx="43523">
                  <c:v>3.7523000000034941</c:v>
                </c:pt>
                <c:pt idx="43524">
                  <c:v>3.7524000000034943</c:v>
                </c:pt>
                <c:pt idx="43525">
                  <c:v>3.7525000000034945</c:v>
                </c:pt>
                <c:pt idx="43526">
                  <c:v>3.7526000000034947</c:v>
                </c:pt>
                <c:pt idx="43527">
                  <c:v>3.7527000000034949</c:v>
                </c:pt>
                <c:pt idx="43528">
                  <c:v>3.7528000000034951</c:v>
                </c:pt>
                <c:pt idx="43529">
                  <c:v>3.7529000000034953</c:v>
                </c:pt>
                <c:pt idx="43530">
                  <c:v>3.7530000000034955</c:v>
                </c:pt>
                <c:pt idx="43531">
                  <c:v>3.7531000000034958</c:v>
                </c:pt>
                <c:pt idx="43532">
                  <c:v>3.753200000003496</c:v>
                </c:pt>
                <c:pt idx="43533">
                  <c:v>3.7533000000034962</c:v>
                </c:pt>
                <c:pt idx="43534">
                  <c:v>3.7534000000034964</c:v>
                </c:pt>
                <c:pt idx="43535">
                  <c:v>3.7535000000034966</c:v>
                </c:pt>
                <c:pt idx="43536">
                  <c:v>3.7536000000034968</c:v>
                </c:pt>
                <c:pt idx="43537">
                  <c:v>3.753700000003497</c:v>
                </c:pt>
                <c:pt idx="43538">
                  <c:v>3.7538000000034972</c:v>
                </c:pt>
                <c:pt idx="43539">
                  <c:v>3.7539000000034974</c:v>
                </c:pt>
                <c:pt idx="43540">
                  <c:v>3.7540000000034977</c:v>
                </c:pt>
                <c:pt idx="43541">
                  <c:v>3.7541000000034979</c:v>
                </c:pt>
                <c:pt idx="43542">
                  <c:v>3.7542000000034981</c:v>
                </c:pt>
                <c:pt idx="43543">
                  <c:v>3.7543000000034983</c:v>
                </c:pt>
                <c:pt idx="43544">
                  <c:v>3.7544000000034985</c:v>
                </c:pt>
                <c:pt idx="43545">
                  <c:v>3.7545000000034987</c:v>
                </c:pt>
                <c:pt idx="43546">
                  <c:v>3.7546000000034989</c:v>
                </c:pt>
                <c:pt idx="43547">
                  <c:v>3.7547000000034991</c:v>
                </c:pt>
                <c:pt idx="43548">
                  <c:v>3.7548000000034993</c:v>
                </c:pt>
                <c:pt idx="43549">
                  <c:v>3.7549000000034995</c:v>
                </c:pt>
                <c:pt idx="43550">
                  <c:v>3.7550000000034998</c:v>
                </c:pt>
                <c:pt idx="43551">
                  <c:v>3.7551000000035</c:v>
                </c:pt>
                <c:pt idx="43552">
                  <c:v>3.7552000000035002</c:v>
                </c:pt>
                <c:pt idx="43553">
                  <c:v>3.7553000000035004</c:v>
                </c:pt>
                <c:pt idx="43554">
                  <c:v>3.7554000000035006</c:v>
                </c:pt>
                <c:pt idx="43555">
                  <c:v>3.7555000000035008</c:v>
                </c:pt>
                <c:pt idx="43556">
                  <c:v>3.755600000003501</c:v>
                </c:pt>
                <c:pt idx="43557">
                  <c:v>3.7557000000035012</c:v>
                </c:pt>
                <c:pt idx="43558">
                  <c:v>3.7558000000035014</c:v>
                </c:pt>
                <c:pt idx="43559">
                  <c:v>3.7559000000035017</c:v>
                </c:pt>
                <c:pt idx="43560">
                  <c:v>3.7560000000035019</c:v>
                </c:pt>
                <c:pt idx="43561">
                  <c:v>3.7561000000035021</c:v>
                </c:pt>
                <c:pt idx="43562">
                  <c:v>3.7562000000035023</c:v>
                </c:pt>
                <c:pt idx="43563">
                  <c:v>3.7563000000035025</c:v>
                </c:pt>
                <c:pt idx="43564">
                  <c:v>3.7564000000035027</c:v>
                </c:pt>
                <c:pt idx="43565">
                  <c:v>3.7565000000035029</c:v>
                </c:pt>
                <c:pt idx="43566">
                  <c:v>3.7566000000035031</c:v>
                </c:pt>
                <c:pt idx="43567">
                  <c:v>3.7567000000035033</c:v>
                </c:pt>
                <c:pt idx="43568">
                  <c:v>3.7568000000035036</c:v>
                </c:pt>
                <c:pt idx="43569">
                  <c:v>3.7569000000035038</c:v>
                </c:pt>
                <c:pt idx="43570">
                  <c:v>3.757000000003504</c:v>
                </c:pt>
                <c:pt idx="43571">
                  <c:v>3.7571000000035042</c:v>
                </c:pt>
                <c:pt idx="43572">
                  <c:v>3.7572000000035044</c:v>
                </c:pt>
                <c:pt idx="43573">
                  <c:v>3.7573000000035046</c:v>
                </c:pt>
                <c:pt idx="43574">
                  <c:v>3.7574000000035048</c:v>
                </c:pt>
                <c:pt idx="43575">
                  <c:v>3.757500000003505</c:v>
                </c:pt>
                <c:pt idx="43576">
                  <c:v>3.7576000000035052</c:v>
                </c:pt>
                <c:pt idx="43577">
                  <c:v>3.7577000000035055</c:v>
                </c:pt>
                <c:pt idx="43578">
                  <c:v>3.7578000000035057</c:v>
                </c:pt>
                <c:pt idx="43579">
                  <c:v>3.7579000000035059</c:v>
                </c:pt>
                <c:pt idx="43580">
                  <c:v>3.7580000000035061</c:v>
                </c:pt>
                <c:pt idx="43581">
                  <c:v>3.7581000000035063</c:v>
                </c:pt>
                <c:pt idx="43582">
                  <c:v>3.7582000000035065</c:v>
                </c:pt>
                <c:pt idx="43583">
                  <c:v>3.7583000000035067</c:v>
                </c:pt>
                <c:pt idx="43584">
                  <c:v>3.7584000000035069</c:v>
                </c:pt>
                <c:pt idx="43585">
                  <c:v>3.7585000000035071</c:v>
                </c:pt>
                <c:pt idx="43586">
                  <c:v>3.7586000000035074</c:v>
                </c:pt>
                <c:pt idx="43587">
                  <c:v>3.7587000000035076</c:v>
                </c:pt>
                <c:pt idx="43588">
                  <c:v>3.7588000000035078</c:v>
                </c:pt>
                <c:pt idx="43589">
                  <c:v>3.758900000003508</c:v>
                </c:pt>
                <c:pt idx="43590">
                  <c:v>3.7590000000035082</c:v>
                </c:pt>
                <c:pt idx="43591">
                  <c:v>3.7591000000035084</c:v>
                </c:pt>
                <c:pt idx="43592">
                  <c:v>3.7592000000035086</c:v>
                </c:pt>
                <c:pt idx="43593">
                  <c:v>3.7593000000035088</c:v>
                </c:pt>
                <c:pt idx="43594">
                  <c:v>3.759400000003509</c:v>
                </c:pt>
                <c:pt idx="43595">
                  <c:v>3.7595000000035093</c:v>
                </c:pt>
                <c:pt idx="43596">
                  <c:v>3.7596000000035095</c:v>
                </c:pt>
                <c:pt idx="43597">
                  <c:v>3.7597000000035097</c:v>
                </c:pt>
                <c:pt idx="43598">
                  <c:v>3.7598000000035099</c:v>
                </c:pt>
                <c:pt idx="43599">
                  <c:v>3.7599000000035101</c:v>
                </c:pt>
                <c:pt idx="43600">
                  <c:v>3.7600000000035103</c:v>
                </c:pt>
                <c:pt idx="43601">
                  <c:v>3.7601000000035105</c:v>
                </c:pt>
                <c:pt idx="43602">
                  <c:v>3.7602000000035107</c:v>
                </c:pt>
                <c:pt idx="43603">
                  <c:v>3.7603000000035109</c:v>
                </c:pt>
                <c:pt idx="43604">
                  <c:v>3.7604000000035112</c:v>
                </c:pt>
                <c:pt idx="43605">
                  <c:v>3.7605000000035114</c:v>
                </c:pt>
                <c:pt idx="43606">
                  <c:v>3.7606000000035116</c:v>
                </c:pt>
                <c:pt idx="43607">
                  <c:v>3.7607000000035118</c:v>
                </c:pt>
                <c:pt idx="43608">
                  <c:v>3.760800000003512</c:v>
                </c:pt>
                <c:pt idx="43609">
                  <c:v>3.7609000000035122</c:v>
                </c:pt>
                <c:pt idx="43610">
                  <c:v>3.7610000000035124</c:v>
                </c:pt>
                <c:pt idx="43611">
                  <c:v>3.7611000000035126</c:v>
                </c:pt>
                <c:pt idx="43612">
                  <c:v>3.7612000000035128</c:v>
                </c:pt>
                <c:pt idx="43613">
                  <c:v>3.7613000000035131</c:v>
                </c:pt>
                <c:pt idx="43614">
                  <c:v>3.7614000000035133</c:v>
                </c:pt>
                <c:pt idx="43615">
                  <c:v>3.7615000000035135</c:v>
                </c:pt>
                <c:pt idx="43616">
                  <c:v>3.7616000000035137</c:v>
                </c:pt>
                <c:pt idx="43617">
                  <c:v>3.7617000000035139</c:v>
                </c:pt>
                <c:pt idx="43618">
                  <c:v>3.7618000000035141</c:v>
                </c:pt>
                <c:pt idx="43619">
                  <c:v>3.7619000000035143</c:v>
                </c:pt>
                <c:pt idx="43620">
                  <c:v>3.7620000000035145</c:v>
                </c:pt>
                <c:pt idx="43621">
                  <c:v>3.7621000000035147</c:v>
                </c:pt>
                <c:pt idx="43622">
                  <c:v>3.762200000003515</c:v>
                </c:pt>
                <c:pt idx="43623">
                  <c:v>3.7623000000035152</c:v>
                </c:pt>
                <c:pt idx="43624">
                  <c:v>3.7624000000035154</c:v>
                </c:pt>
                <c:pt idx="43625">
                  <c:v>3.7625000000035156</c:v>
                </c:pt>
                <c:pt idx="43626">
                  <c:v>3.7626000000035158</c:v>
                </c:pt>
                <c:pt idx="43627">
                  <c:v>3.762700000003516</c:v>
                </c:pt>
                <c:pt idx="43628">
                  <c:v>3.7628000000035162</c:v>
                </c:pt>
                <c:pt idx="43629">
                  <c:v>3.7629000000035164</c:v>
                </c:pt>
                <c:pt idx="43630">
                  <c:v>3.7630000000035166</c:v>
                </c:pt>
                <c:pt idx="43631">
                  <c:v>3.7631000000035169</c:v>
                </c:pt>
                <c:pt idx="43632">
                  <c:v>3.7632000000035171</c:v>
                </c:pt>
                <c:pt idx="43633">
                  <c:v>3.7633000000035173</c:v>
                </c:pt>
                <c:pt idx="43634">
                  <c:v>3.7634000000035175</c:v>
                </c:pt>
                <c:pt idx="43635">
                  <c:v>3.7635000000035177</c:v>
                </c:pt>
                <c:pt idx="43636">
                  <c:v>3.7636000000035179</c:v>
                </c:pt>
                <c:pt idx="43637">
                  <c:v>3.7637000000035181</c:v>
                </c:pt>
                <c:pt idx="43638">
                  <c:v>3.7638000000035183</c:v>
                </c:pt>
                <c:pt idx="43639">
                  <c:v>3.7639000000035185</c:v>
                </c:pt>
                <c:pt idx="43640">
                  <c:v>3.7640000000035188</c:v>
                </c:pt>
                <c:pt idx="43641">
                  <c:v>3.764100000003519</c:v>
                </c:pt>
                <c:pt idx="43642">
                  <c:v>3.7642000000035192</c:v>
                </c:pt>
                <c:pt idx="43643">
                  <c:v>3.7643000000035194</c:v>
                </c:pt>
                <c:pt idx="43644">
                  <c:v>3.7644000000035196</c:v>
                </c:pt>
                <c:pt idx="43645">
                  <c:v>3.7645000000035198</c:v>
                </c:pt>
                <c:pt idx="43646">
                  <c:v>3.76460000000352</c:v>
                </c:pt>
                <c:pt idx="43647">
                  <c:v>3.7647000000035202</c:v>
                </c:pt>
                <c:pt idx="43648">
                  <c:v>3.7648000000035204</c:v>
                </c:pt>
                <c:pt idx="43649">
                  <c:v>3.7649000000035207</c:v>
                </c:pt>
                <c:pt idx="43650">
                  <c:v>3.7650000000035209</c:v>
                </c:pt>
                <c:pt idx="43651">
                  <c:v>3.7651000000035211</c:v>
                </c:pt>
                <c:pt idx="43652">
                  <c:v>3.7652000000035213</c:v>
                </c:pt>
                <c:pt idx="43653">
                  <c:v>3.7653000000035215</c:v>
                </c:pt>
                <c:pt idx="43654">
                  <c:v>3.7654000000035217</c:v>
                </c:pt>
                <c:pt idx="43655">
                  <c:v>3.7655000000035219</c:v>
                </c:pt>
                <c:pt idx="43656">
                  <c:v>3.7656000000035221</c:v>
                </c:pt>
                <c:pt idx="43657">
                  <c:v>3.7657000000035223</c:v>
                </c:pt>
                <c:pt idx="43658">
                  <c:v>3.7658000000035226</c:v>
                </c:pt>
                <c:pt idx="43659">
                  <c:v>3.7659000000035228</c:v>
                </c:pt>
                <c:pt idx="43660">
                  <c:v>3.766000000003523</c:v>
                </c:pt>
                <c:pt idx="43661">
                  <c:v>3.7661000000035232</c:v>
                </c:pt>
                <c:pt idx="43662">
                  <c:v>3.7662000000035234</c:v>
                </c:pt>
                <c:pt idx="43663">
                  <c:v>3.7663000000035236</c:v>
                </c:pt>
                <c:pt idx="43664">
                  <c:v>3.7664000000035238</c:v>
                </c:pt>
                <c:pt idx="43665">
                  <c:v>3.766500000003524</c:v>
                </c:pt>
                <c:pt idx="43666">
                  <c:v>3.7666000000035242</c:v>
                </c:pt>
                <c:pt idx="43667">
                  <c:v>3.7667000000035245</c:v>
                </c:pt>
                <c:pt idx="43668">
                  <c:v>3.7668000000035247</c:v>
                </c:pt>
                <c:pt idx="43669">
                  <c:v>3.7669000000035249</c:v>
                </c:pt>
                <c:pt idx="43670">
                  <c:v>3.7670000000035251</c:v>
                </c:pt>
                <c:pt idx="43671">
                  <c:v>3.7671000000035253</c:v>
                </c:pt>
                <c:pt idx="43672">
                  <c:v>3.7672000000035255</c:v>
                </c:pt>
                <c:pt idx="43673">
                  <c:v>3.7673000000035257</c:v>
                </c:pt>
                <c:pt idx="43674">
                  <c:v>3.7674000000035259</c:v>
                </c:pt>
                <c:pt idx="43675">
                  <c:v>3.7675000000035261</c:v>
                </c:pt>
                <c:pt idx="43676">
                  <c:v>3.7676000000035264</c:v>
                </c:pt>
                <c:pt idx="43677">
                  <c:v>3.7677000000035266</c:v>
                </c:pt>
                <c:pt idx="43678">
                  <c:v>3.7678000000035268</c:v>
                </c:pt>
                <c:pt idx="43679">
                  <c:v>3.767900000003527</c:v>
                </c:pt>
                <c:pt idx="43680">
                  <c:v>3.7680000000035272</c:v>
                </c:pt>
                <c:pt idx="43681">
                  <c:v>3.7681000000035274</c:v>
                </c:pt>
                <c:pt idx="43682">
                  <c:v>3.7682000000035276</c:v>
                </c:pt>
                <c:pt idx="43683">
                  <c:v>3.7683000000035278</c:v>
                </c:pt>
                <c:pt idx="43684">
                  <c:v>3.768400000003528</c:v>
                </c:pt>
                <c:pt idx="43685">
                  <c:v>3.7685000000035282</c:v>
                </c:pt>
                <c:pt idx="43686">
                  <c:v>3.7686000000035285</c:v>
                </c:pt>
                <c:pt idx="43687">
                  <c:v>3.7687000000035287</c:v>
                </c:pt>
                <c:pt idx="43688">
                  <c:v>3.7688000000035289</c:v>
                </c:pt>
                <c:pt idx="43689">
                  <c:v>3.7689000000035291</c:v>
                </c:pt>
                <c:pt idx="43690">
                  <c:v>3.7690000000035293</c:v>
                </c:pt>
                <c:pt idx="43691">
                  <c:v>3.7691000000035295</c:v>
                </c:pt>
                <c:pt idx="43692">
                  <c:v>3.7692000000035297</c:v>
                </c:pt>
                <c:pt idx="43693">
                  <c:v>3.7693000000035299</c:v>
                </c:pt>
                <c:pt idx="43694">
                  <c:v>3.7694000000035301</c:v>
                </c:pt>
                <c:pt idx="43695">
                  <c:v>3.7695000000035304</c:v>
                </c:pt>
                <c:pt idx="43696">
                  <c:v>3.7696000000035306</c:v>
                </c:pt>
                <c:pt idx="43697">
                  <c:v>3.7697000000035308</c:v>
                </c:pt>
                <c:pt idx="43698">
                  <c:v>3.769800000003531</c:v>
                </c:pt>
                <c:pt idx="43699">
                  <c:v>3.7699000000035312</c:v>
                </c:pt>
                <c:pt idx="43700">
                  <c:v>3.7700000000035314</c:v>
                </c:pt>
                <c:pt idx="43701">
                  <c:v>3.7701000000035316</c:v>
                </c:pt>
                <c:pt idx="43702">
                  <c:v>3.7702000000035318</c:v>
                </c:pt>
                <c:pt idx="43703">
                  <c:v>3.770300000003532</c:v>
                </c:pt>
                <c:pt idx="43704">
                  <c:v>3.7704000000035323</c:v>
                </c:pt>
                <c:pt idx="43705">
                  <c:v>3.7705000000035325</c:v>
                </c:pt>
                <c:pt idx="43706">
                  <c:v>3.7706000000035327</c:v>
                </c:pt>
                <c:pt idx="43707">
                  <c:v>3.7707000000035329</c:v>
                </c:pt>
                <c:pt idx="43708">
                  <c:v>3.7708000000035331</c:v>
                </c:pt>
                <c:pt idx="43709">
                  <c:v>3.7709000000035333</c:v>
                </c:pt>
                <c:pt idx="43710">
                  <c:v>3.7710000000035335</c:v>
                </c:pt>
                <c:pt idx="43711">
                  <c:v>3.7711000000035337</c:v>
                </c:pt>
                <c:pt idx="43712">
                  <c:v>3.7712000000035339</c:v>
                </c:pt>
                <c:pt idx="43713">
                  <c:v>3.7713000000035342</c:v>
                </c:pt>
                <c:pt idx="43714">
                  <c:v>3.7714000000035344</c:v>
                </c:pt>
                <c:pt idx="43715">
                  <c:v>3.7715000000035346</c:v>
                </c:pt>
                <c:pt idx="43716">
                  <c:v>3.7716000000035348</c:v>
                </c:pt>
                <c:pt idx="43717">
                  <c:v>3.771700000003535</c:v>
                </c:pt>
                <c:pt idx="43718">
                  <c:v>3.7718000000035352</c:v>
                </c:pt>
                <c:pt idx="43719">
                  <c:v>3.7719000000035354</c:v>
                </c:pt>
                <c:pt idx="43720">
                  <c:v>3.7720000000035356</c:v>
                </c:pt>
                <c:pt idx="43721">
                  <c:v>3.7721000000035358</c:v>
                </c:pt>
                <c:pt idx="43722">
                  <c:v>3.7722000000035361</c:v>
                </c:pt>
                <c:pt idx="43723">
                  <c:v>3.7723000000035363</c:v>
                </c:pt>
                <c:pt idx="43724">
                  <c:v>3.7724000000035365</c:v>
                </c:pt>
                <c:pt idx="43725">
                  <c:v>3.7725000000035367</c:v>
                </c:pt>
                <c:pt idx="43726">
                  <c:v>3.7726000000035369</c:v>
                </c:pt>
                <c:pt idx="43727">
                  <c:v>3.7727000000035371</c:v>
                </c:pt>
                <c:pt idx="43728">
                  <c:v>3.7728000000035373</c:v>
                </c:pt>
                <c:pt idx="43729">
                  <c:v>3.7729000000035375</c:v>
                </c:pt>
                <c:pt idx="43730">
                  <c:v>3.7730000000035377</c:v>
                </c:pt>
                <c:pt idx="43731">
                  <c:v>3.773100000003538</c:v>
                </c:pt>
                <c:pt idx="43732">
                  <c:v>3.7732000000035382</c:v>
                </c:pt>
                <c:pt idx="43733">
                  <c:v>3.7733000000035384</c:v>
                </c:pt>
                <c:pt idx="43734">
                  <c:v>3.7734000000035386</c:v>
                </c:pt>
                <c:pt idx="43735">
                  <c:v>3.7735000000035388</c:v>
                </c:pt>
                <c:pt idx="43736">
                  <c:v>3.773600000003539</c:v>
                </c:pt>
                <c:pt idx="43737">
                  <c:v>3.7737000000035392</c:v>
                </c:pt>
                <c:pt idx="43738">
                  <c:v>3.7738000000035394</c:v>
                </c:pt>
                <c:pt idx="43739">
                  <c:v>3.7739000000035396</c:v>
                </c:pt>
                <c:pt idx="43740">
                  <c:v>3.7740000000035399</c:v>
                </c:pt>
                <c:pt idx="43741">
                  <c:v>3.7741000000035401</c:v>
                </c:pt>
                <c:pt idx="43742">
                  <c:v>3.7742000000035403</c:v>
                </c:pt>
                <c:pt idx="43743">
                  <c:v>3.7743000000035405</c:v>
                </c:pt>
                <c:pt idx="43744">
                  <c:v>3.7744000000035407</c:v>
                </c:pt>
                <c:pt idx="43745">
                  <c:v>3.7745000000035409</c:v>
                </c:pt>
                <c:pt idx="43746">
                  <c:v>3.7746000000035411</c:v>
                </c:pt>
                <c:pt idx="43747">
                  <c:v>3.7747000000035413</c:v>
                </c:pt>
                <c:pt idx="43748">
                  <c:v>3.7748000000035415</c:v>
                </c:pt>
                <c:pt idx="43749">
                  <c:v>3.7749000000035418</c:v>
                </c:pt>
                <c:pt idx="43750">
                  <c:v>3.775000000003542</c:v>
                </c:pt>
                <c:pt idx="43751">
                  <c:v>3.7751000000035422</c:v>
                </c:pt>
                <c:pt idx="43752">
                  <c:v>3.7752000000035424</c:v>
                </c:pt>
                <c:pt idx="43753">
                  <c:v>3.7753000000035426</c:v>
                </c:pt>
                <c:pt idx="43754">
                  <c:v>3.7754000000035428</c:v>
                </c:pt>
                <c:pt idx="43755">
                  <c:v>3.775500000003543</c:v>
                </c:pt>
                <c:pt idx="43756">
                  <c:v>3.7756000000035432</c:v>
                </c:pt>
                <c:pt idx="43757">
                  <c:v>3.7757000000035434</c:v>
                </c:pt>
                <c:pt idx="43758">
                  <c:v>3.7758000000035437</c:v>
                </c:pt>
                <c:pt idx="43759">
                  <c:v>3.7759000000035439</c:v>
                </c:pt>
                <c:pt idx="43760">
                  <c:v>3.7760000000035441</c:v>
                </c:pt>
                <c:pt idx="43761">
                  <c:v>3.7761000000035443</c:v>
                </c:pt>
                <c:pt idx="43762">
                  <c:v>3.7762000000035445</c:v>
                </c:pt>
                <c:pt idx="43763">
                  <c:v>3.7763000000035447</c:v>
                </c:pt>
                <c:pt idx="43764">
                  <c:v>3.7764000000035449</c:v>
                </c:pt>
                <c:pt idx="43765">
                  <c:v>3.7765000000035451</c:v>
                </c:pt>
                <c:pt idx="43766">
                  <c:v>3.7766000000035453</c:v>
                </c:pt>
                <c:pt idx="43767">
                  <c:v>3.7767000000035456</c:v>
                </c:pt>
                <c:pt idx="43768">
                  <c:v>3.7768000000035458</c:v>
                </c:pt>
                <c:pt idx="43769">
                  <c:v>3.776900000003546</c:v>
                </c:pt>
                <c:pt idx="43770">
                  <c:v>3.7770000000035462</c:v>
                </c:pt>
                <c:pt idx="43771">
                  <c:v>3.7771000000035464</c:v>
                </c:pt>
                <c:pt idx="43772">
                  <c:v>3.7772000000035466</c:v>
                </c:pt>
                <c:pt idx="43773">
                  <c:v>3.7773000000035468</c:v>
                </c:pt>
                <c:pt idx="43774">
                  <c:v>3.777400000003547</c:v>
                </c:pt>
                <c:pt idx="43775">
                  <c:v>3.7775000000035472</c:v>
                </c:pt>
                <c:pt idx="43776">
                  <c:v>3.7776000000035475</c:v>
                </c:pt>
                <c:pt idx="43777">
                  <c:v>3.7777000000035477</c:v>
                </c:pt>
                <c:pt idx="43778">
                  <c:v>3.7778000000035479</c:v>
                </c:pt>
                <c:pt idx="43779">
                  <c:v>3.7779000000035481</c:v>
                </c:pt>
                <c:pt idx="43780">
                  <c:v>3.7780000000035483</c:v>
                </c:pt>
                <c:pt idx="43781">
                  <c:v>3.7781000000035485</c:v>
                </c:pt>
                <c:pt idx="43782">
                  <c:v>3.7782000000035487</c:v>
                </c:pt>
                <c:pt idx="43783">
                  <c:v>3.7783000000035489</c:v>
                </c:pt>
                <c:pt idx="43784">
                  <c:v>3.7784000000035491</c:v>
                </c:pt>
                <c:pt idx="43785">
                  <c:v>3.7785000000035494</c:v>
                </c:pt>
                <c:pt idx="43786">
                  <c:v>3.7786000000035496</c:v>
                </c:pt>
                <c:pt idx="43787">
                  <c:v>3.7787000000035498</c:v>
                </c:pt>
                <c:pt idx="43788">
                  <c:v>3.77880000000355</c:v>
                </c:pt>
                <c:pt idx="43789">
                  <c:v>3.7789000000035502</c:v>
                </c:pt>
                <c:pt idx="43790">
                  <c:v>3.7790000000035504</c:v>
                </c:pt>
                <c:pt idx="43791">
                  <c:v>3.7791000000035506</c:v>
                </c:pt>
                <c:pt idx="43792">
                  <c:v>3.7792000000035508</c:v>
                </c:pt>
                <c:pt idx="43793">
                  <c:v>3.779300000003551</c:v>
                </c:pt>
                <c:pt idx="43794">
                  <c:v>3.7794000000035513</c:v>
                </c:pt>
                <c:pt idx="43795">
                  <c:v>3.7795000000035515</c:v>
                </c:pt>
                <c:pt idx="43796">
                  <c:v>3.7796000000035517</c:v>
                </c:pt>
                <c:pt idx="43797">
                  <c:v>3.7797000000035519</c:v>
                </c:pt>
                <c:pt idx="43798">
                  <c:v>3.7798000000035521</c:v>
                </c:pt>
                <c:pt idx="43799">
                  <c:v>3.7799000000035523</c:v>
                </c:pt>
                <c:pt idx="43800">
                  <c:v>3.7800000000035525</c:v>
                </c:pt>
                <c:pt idx="43801">
                  <c:v>3.7801000000035527</c:v>
                </c:pt>
                <c:pt idx="43802">
                  <c:v>3.7802000000035529</c:v>
                </c:pt>
                <c:pt idx="43803">
                  <c:v>3.7803000000035532</c:v>
                </c:pt>
                <c:pt idx="43804">
                  <c:v>3.7804000000035534</c:v>
                </c:pt>
                <c:pt idx="43805">
                  <c:v>3.7805000000035536</c:v>
                </c:pt>
                <c:pt idx="43806">
                  <c:v>3.7806000000035538</c:v>
                </c:pt>
                <c:pt idx="43807">
                  <c:v>3.780700000003554</c:v>
                </c:pt>
                <c:pt idx="43808">
                  <c:v>3.7808000000035542</c:v>
                </c:pt>
                <c:pt idx="43809">
                  <c:v>3.7809000000035544</c:v>
                </c:pt>
                <c:pt idx="43810">
                  <c:v>3.7810000000035546</c:v>
                </c:pt>
                <c:pt idx="43811">
                  <c:v>3.7811000000035548</c:v>
                </c:pt>
                <c:pt idx="43812">
                  <c:v>3.7812000000035551</c:v>
                </c:pt>
                <c:pt idx="43813">
                  <c:v>3.7813000000035553</c:v>
                </c:pt>
                <c:pt idx="43814">
                  <c:v>3.7814000000035555</c:v>
                </c:pt>
                <c:pt idx="43815">
                  <c:v>3.7815000000035557</c:v>
                </c:pt>
                <c:pt idx="43816">
                  <c:v>3.7816000000035559</c:v>
                </c:pt>
                <c:pt idx="43817">
                  <c:v>3.7817000000035561</c:v>
                </c:pt>
                <c:pt idx="43818">
                  <c:v>3.7818000000035563</c:v>
                </c:pt>
                <c:pt idx="43819">
                  <c:v>3.7819000000035565</c:v>
                </c:pt>
                <c:pt idx="43820">
                  <c:v>3.7820000000035567</c:v>
                </c:pt>
                <c:pt idx="43821">
                  <c:v>3.7821000000035569</c:v>
                </c:pt>
                <c:pt idx="43822">
                  <c:v>3.7822000000035572</c:v>
                </c:pt>
                <c:pt idx="43823">
                  <c:v>3.7823000000035574</c:v>
                </c:pt>
                <c:pt idx="43824">
                  <c:v>3.7824000000035576</c:v>
                </c:pt>
                <c:pt idx="43825">
                  <c:v>3.7825000000035578</c:v>
                </c:pt>
                <c:pt idx="43826">
                  <c:v>3.782600000003558</c:v>
                </c:pt>
                <c:pt idx="43827">
                  <c:v>3.7827000000035582</c:v>
                </c:pt>
                <c:pt idx="43828">
                  <c:v>3.7828000000035584</c:v>
                </c:pt>
                <c:pt idx="43829">
                  <c:v>3.7829000000035586</c:v>
                </c:pt>
                <c:pt idx="43830">
                  <c:v>3.7830000000035588</c:v>
                </c:pt>
                <c:pt idx="43831">
                  <c:v>3.7831000000035591</c:v>
                </c:pt>
                <c:pt idx="43832">
                  <c:v>3.7832000000035593</c:v>
                </c:pt>
                <c:pt idx="43833">
                  <c:v>3.7833000000035595</c:v>
                </c:pt>
                <c:pt idx="43834">
                  <c:v>3.7834000000035597</c:v>
                </c:pt>
                <c:pt idx="43835">
                  <c:v>3.7835000000035599</c:v>
                </c:pt>
                <c:pt idx="43836">
                  <c:v>3.7836000000035601</c:v>
                </c:pt>
                <c:pt idx="43837">
                  <c:v>3.7837000000035603</c:v>
                </c:pt>
                <c:pt idx="43838">
                  <c:v>3.7838000000035605</c:v>
                </c:pt>
                <c:pt idx="43839">
                  <c:v>3.7839000000035607</c:v>
                </c:pt>
                <c:pt idx="43840">
                  <c:v>3.784000000003561</c:v>
                </c:pt>
                <c:pt idx="43841">
                  <c:v>3.7841000000035612</c:v>
                </c:pt>
                <c:pt idx="43842">
                  <c:v>3.7842000000035614</c:v>
                </c:pt>
                <c:pt idx="43843">
                  <c:v>3.7843000000035616</c:v>
                </c:pt>
                <c:pt idx="43844">
                  <c:v>3.7844000000035618</c:v>
                </c:pt>
                <c:pt idx="43845">
                  <c:v>3.784500000003562</c:v>
                </c:pt>
                <c:pt idx="43846">
                  <c:v>3.7846000000035622</c:v>
                </c:pt>
                <c:pt idx="43847">
                  <c:v>3.7847000000035624</c:v>
                </c:pt>
                <c:pt idx="43848">
                  <c:v>3.7848000000035626</c:v>
                </c:pt>
                <c:pt idx="43849">
                  <c:v>3.7849000000035629</c:v>
                </c:pt>
                <c:pt idx="43850">
                  <c:v>3.7850000000035631</c:v>
                </c:pt>
                <c:pt idx="43851">
                  <c:v>3.7851000000035633</c:v>
                </c:pt>
                <c:pt idx="43852">
                  <c:v>3.7852000000035635</c:v>
                </c:pt>
                <c:pt idx="43853">
                  <c:v>3.7853000000035637</c:v>
                </c:pt>
                <c:pt idx="43854">
                  <c:v>3.7854000000035639</c:v>
                </c:pt>
                <c:pt idx="43855">
                  <c:v>3.7855000000035641</c:v>
                </c:pt>
                <c:pt idx="43856">
                  <c:v>3.7856000000035643</c:v>
                </c:pt>
                <c:pt idx="43857">
                  <c:v>3.7857000000035645</c:v>
                </c:pt>
                <c:pt idx="43858">
                  <c:v>3.7858000000035648</c:v>
                </c:pt>
                <c:pt idx="43859">
                  <c:v>3.785900000003565</c:v>
                </c:pt>
                <c:pt idx="43860">
                  <c:v>3.7860000000035652</c:v>
                </c:pt>
                <c:pt idx="43861">
                  <c:v>3.7861000000035654</c:v>
                </c:pt>
                <c:pt idx="43862">
                  <c:v>3.7862000000035656</c:v>
                </c:pt>
                <c:pt idx="43863">
                  <c:v>3.7863000000035658</c:v>
                </c:pt>
                <c:pt idx="43864">
                  <c:v>3.786400000003566</c:v>
                </c:pt>
                <c:pt idx="43865">
                  <c:v>3.7865000000035662</c:v>
                </c:pt>
                <c:pt idx="43866">
                  <c:v>3.7866000000035664</c:v>
                </c:pt>
                <c:pt idx="43867">
                  <c:v>3.7867000000035667</c:v>
                </c:pt>
                <c:pt idx="43868">
                  <c:v>3.7868000000035669</c:v>
                </c:pt>
                <c:pt idx="43869">
                  <c:v>3.7869000000035671</c:v>
                </c:pt>
                <c:pt idx="43870">
                  <c:v>3.7870000000035673</c:v>
                </c:pt>
                <c:pt idx="43871">
                  <c:v>3.7871000000035675</c:v>
                </c:pt>
                <c:pt idx="43872">
                  <c:v>3.7872000000035677</c:v>
                </c:pt>
                <c:pt idx="43873">
                  <c:v>3.7873000000035679</c:v>
                </c:pt>
                <c:pt idx="43874">
                  <c:v>3.7874000000035681</c:v>
                </c:pt>
                <c:pt idx="43875">
                  <c:v>3.7875000000035683</c:v>
                </c:pt>
                <c:pt idx="43876">
                  <c:v>3.7876000000035686</c:v>
                </c:pt>
                <c:pt idx="43877">
                  <c:v>3.7877000000035688</c:v>
                </c:pt>
                <c:pt idx="43878">
                  <c:v>3.787800000003569</c:v>
                </c:pt>
                <c:pt idx="43879">
                  <c:v>3.7879000000035692</c:v>
                </c:pt>
                <c:pt idx="43880">
                  <c:v>3.7880000000035694</c:v>
                </c:pt>
                <c:pt idx="43881">
                  <c:v>3.7881000000035696</c:v>
                </c:pt>
                <c:pt idx="43882">
                  <c:v>3.7882000000035698</c:v>
                </c:pt>
                <c:pt idx="43883">
                  <c:v>3.78830000000357</c:v>
                </c:pt>
                <c:pt idx="43884">
                  <c:v>3.7884000000035702</c:v>
                </c:pt>
                <c:pt idx="43885">
                  <c:v>3.7885000000035705</c:v>
                </c:pt>
                <c:pt idx="43886">
                  <c:v>3.7886000000035707</c:v>
                </c:pt>
                <c:pt idx="43887">
                  <c:v>3.7887000000035709</c:v>
                </c:pt>
                <c:pt idx="43888">
                  <c:v>3.7888000000035711</c:v>
                </c:pt>
                <c:pt idx="43889">
                  <c:v>3.7889000000035713</c:v>
                </c:pt>
                <c:pt idx="43890">
                  <c:v>3.7890000000035715</c:v>
                </c:pt>
                <c:pt idx="43891">
                  <c:v>3.7891000000035717</c:v>
                </c:pt>
                <c:pt idx="43892">
                  <c:v>3.7892000000035719</c:v>
                </c:pt>
                <c:pt idx="43893">
                  <c:v>3.7893000000035721</c:v>
                </c:pt>
                <c:pt idx="43894">
                  <c:v>3.7894000000035724</c:v>
                </c:pt>
                <c:pt idx="43895">
                  <c:v>3.7895000000035726</c:v>
                </c:pt>
                <c:pt idx="43896">
                  <c:v>3.7896000000035728</c:v>
                </c:pt>
                <c:pt idx="43897">
                  <c:v>3.789700000003573</c:v>
                </c:pt>
                <c:pt idx="43898">
                  <c:v>3.7898000000035732</c:v>
                </c:pt>
                <c:pt idx="43899">
                  <c:v>3.7899000000035734</c:v>
                </c:pt>
                <c:pt idx="43900">
                  <c:v>3.7900000000035736</c:v>
                </c:pt>
                <c:pt idx="43901">
                  <c:v>3.7901000000035738</c:v>
                </c:pt>
                <c:pt idx="43902">
                  <c:v>3.790200000003574</c:v>
                </c:pt>
                <c:pt idx="43903">
                  <c:v>3.7903000000035743</c:v>
                </c:pt>
                <c:pt idx="43904">
                  <c:v>3.7904000000035745</c:v>
                </c:pt>
                <c:pt idx="43905">
                  <c:v>3.7905000000035747</c:v>
                </c:pt>
                <c:pt idx="43906">
                  <c:v>3.7906000000035749</c:v>
                </c:pt>
                <c:pt idx="43907">
                  <c:v>3.7907000000035751</c:v>
                </c:pt>
                <c:pt idx="43908">
                  <c:v>3.7908000000035753</c:v>
                </c:pt>
                <c:pt idx="43909">
                  <c:v>3.7909000000035755</c:v>
                </c:pt>
                <c:pt idx="43910">
                  <c:v>3.7910000000035757</c:v>
                </c:pt>
                <c:pt idx="43911">
                  <c:v>3.7911000000035759</c:v>
                </c:pt>
                <c:pt idx="43912">
                  <c:v>3.7912000000035762</c:v>
                </c:pt>
                <c:pt idx="43913">
                  <c:v>3.7913000000035764</c:v>
                </c:pt>
                <c:pt idx="43914">
                  <c:v>3.7914000000035766</c:v>
                </c:pt>
                <c:pt idx="43915">
                  <c:v>3.7915000000035768</c:v>
                </c:pt>
                <c:pt idx="43916">
                  <c:v>3.791600000003577</c:v>
                </c:pt>
                <c:pt idx="43917">
                  <c:v>3.7917000000035772</c:v>
                </c:pt>
                <c:pt idx="43918">
                  <c:v>3.7918000000035774</c:v>
                </c:pt>
                <c:pt idx="43919">
                  <c:v>3.7919000000035776</c:v>
                </c:pt>
                <c:pt idx="43920">
                  <c:v>3.7920000000035778</c:v>
                </c:pt>
                <c:pt idx="43921">
                  <c:v>3.7921000000035781</c:v>
                </c:pt>
                <c:pt idx="43922">
                  <c:v>3.7922000000035783</c:v>
                </c:pt>
                <c:pt idx="43923">
                  <c:v>3.7923000000035785</c:v>
                </c:pt>
                <c:pt idx="43924">
                  <c:v>3.7924000000035787</c:v>
                </c:pt>
                <c:pt idx="43925">
                  <c:v>3.7925000000035789</c:v>
                </c:pt>
                <c:pt idx="43926">
                  <c:v>3.7926000000035791</c:v>
                </c:pt>
                <c:pt idx="43927">
                  <c:v>3.7927000000035793</c:v>
                </c:pt>
                <c:pt idx="43928">
                  <c:v>3.7928000000035795</c:v>
                </c:pt>
                <c:pt idx="43929">
                  <c:v>3.7929000000035797</c:v>
                </c:pt>
                <c:pt idx="43930">
                  <c:v>3.79300000000358</c:v>
                </c:pt>
                <c:pt idx="43931">
                  <c:v>3.7931000000035802</c:v>
                </c:pt>
                <c:pt idx="43932">
                  <c:v>3.7932000000035804</c:v>
                </c:pt>
                <c:pt idx="43933">
                  <c:v>3.7933000000035806</c:v>
                </c:pt>
                <c:pt idx="43934">
                  <c:v>3.7934000000035808</c:v>
                </c:pt>
                <c:pt idx="43935">
                  <c:v>3.793500000003581</c:v>
                </c:pt>
                <c:pt idx="43936">
                  <c:v>3.7936000000035812</c:v>
                </c:pt>
                <c:pt idx="43937">
                  <c:v>3.7937000000035814</c:v>
                </c:pt>
                <c:pt idx="43938">
                  <c:v>3.7938000000035816</c:v>
                </c:pt>
                <c:pt idx="43939">
                  <c:v>3.7939000000035819</c:v>
                </c:pt>
                <c:pt idx="43940">
                  <c:v>3.7940000000035821</c:v>
                </c:pt>
                <c:pt idx="43941">
                  <c:v>3.7941000000035823</c:v>
                </c:pt>
                <c:pt idx="43942">
                  <c:v>3.7942000000035825</c:v>
                </c:pt>
                <c:pt idx="43943">
                  <c:v>3.7943000000035827</c:v>
                </c:pt>
                <c:pt idx="43944">
                  <c:v>3.7944000000035829</c:v>
                </c:pt>
                <c:pt idx="43945">
                  <c:v>3.7945000000035831</c:v>
                </c:pt>
                <c:pt idx="43946">
                  <c:v>3.7946000000035833</c:v>
                </c:pt>
                <c:pt idx="43947">
                  <c:v>3.7947000000035835</c:v>
                </c:pt>
                <c:pt idx="43948">
                  <c:v>3.7948000000035838</c:v>
                </c:pt>
                <c:pt idx="43949">
                  <c:v>3.794900000003584</c:v>
                </c:pt>
                <c:pt idx="43950">
                  <c:v>3.7950000000035842</c:v>
                </c:pt>
                <c:pt idx="43951">
                  <c:v>3.7951000000035844</c:v>
                </c:pt>
                <c:pt idx="43952">
                  <c:v>3.7952000000035846</c:v>
                </c:pt>
                <c:pt idx="43953">
                  <c:v>3.7953000000035848</c:v>
                </c:pt>
                <c:pt idx="43954">
                  <c:v>3.795400000003585</c:v>
                </c:pt>
                <c:pt idx="43955">
                  <c:v>3.7955000000035852</c:v>
                </c:pt>
                <c:pt idx="43956">
                  <c:v>3.7956000000035854</c:v>
                </c:pt>
                <c:pt idx="43957">
                  <c:v>3.7957000000035857</c:v>
                </c:pt>
                <c:pt idx="43958">
                  <c:v>3.7958000000035859</c:v>
                </c:pt>
                <c:pt idx="43959">
                  <c:v>3.7959000000035861</c:v>
                </c:pt>
                <c:pt idx="43960">
                  <c:v>3.7960000000035863</c:v>
                </c:pt>
                <c:pt idx="43961">
                  <c:v>3.7961000000035865</c:v>
                </c:pt>
                <c:pt idx="43962">
                  <c:v>3.7962000000035867</c:v>
                </c:pt>
                <c:pt idx="43963">
                  <c:v>3.7963000000035869</c:v>
                </c:pt>
                <c:pt idx="43964">
                  <c:v>3.7964000000035871</c:v>
                </c:pt>
                <c:pt idx="43965">
                  <c:v>3.7965000000035873</c:v>
                </c:pt>
                <c:pt idx="43966">
                  <c:v>3.7966000000035875</c:v>
                </c:pt>
                <c:pt idx="43967">
                  <c:v>3.7967000000035878</c:v>
                </c:pt>
                <c:pt idx="43968">
                  <c:v>3.796800000003588</c:v>
                </c:pt>
                <c:pt idx="43969">
                  <c:v>3.7969000000035882</c:v>
                </c:pt>
                <c:pt idx="43970">
                  <c:v>3.7970000000035884</c:v>
                </c:pt>
                <c:pt idx="43971">
                  <c:v>3.7971000000035886</c:v>
                </c:pt>
                <c:pt idx="43972">
                  <c:v>3.7972000000035888</c:v>
                </c:pt>
                <c:pt idx="43973">
                  <c:v>3.797300000003589</c:v>
                </c:pt>
                <c:pt idx="43974">
                  <c:v>3.7974000000035892</c:v>
                </c:pt>
                <c:pt idx="43975">
                  <c:v>3.7975000000035894</c:v>
                </c:pt>
                <c:pt idx="43976">
                  <c:v>3.7976000000035897</c:v>
                </c:pt>
                <c:pt idx="43977">
                  <c:v>3.7977000000035899</c:v>
                </c:pt>
                <c:pt idx="43978">
                  <c:v>3.7978000000035901</c:v>
                </c:pt>
                <c:pt idx="43979">
                  <c:v>3.7979000000035903</c:v>
                </c:pt>
                <c:pt idx="43980">
                  <c:v>3.7980000000035905</c:v>
                </c:pt>
                <c:pt idx="43981">
                  <c:v>3.7981000000035907</c:v>
                </c:pt>
                <c:pt idx="43982">
                  <c:v>3.7982000000035909</c:v>
                </c:pt>
                <c:pt idx="43983">
                  <c:v>3.7983000000035911</c:v>
                </c:pt>
                <c:pt idx="43984">
                  <c:v>3.7984000000035913</c:v>
                </c:pt>
                <c:pt idx="43985">
                  <c:v>3.7985000000035916</c:v>
                </c:pt>
                <c:pt idx="43986">
                  <c:v>3.7986000000035918</c:v>
                </c:pt>
                <c:pt idx="43987">
                  <c:v>3.798700000003592</c:v>
                </c:pt>
                <c:pt idx="43988">
                  <c:v>3.7988000000035922</c:v>
                </c:pt>
                <c:pt idx="43989">
                  <c:v>3.7989000000035924</c:v>
                </c:pt>
                <c:pt idx="43990">
                  <c:v>3.7990000000035926</c:v>
                </c:pt>
                <c:pt idx="43991">
                  <c:v>3.7991000000035928</c:v>
                </c:pt>
                <c:pt idx="43992">
                  <c:v>3.799200000003593</c:v>
                </c:pt>
                <c:pt idx="43993">
                  <c:v>3.7993000000035932</c:v>
                </c:pt>
                <c:pt idx="43994">
                  <c:v>3.7994000000035935</c:v>
                </c:pt>
                <c:pt idx="43995">
                  <c:v>3.7995000000035937</c:v>
                </c:pt>
                <c:pt idx="43996">
                  <c:v>3.7996000000035939</c:v>
                </c:pt>
                <c:pt idx="43997">
                  <c:v>3.7997000000035941</c:v>
                </c:pt>
                <c:pt idx="43998">
                  <c:v>3.7998000000035943</c:v>
                </c:pt>
                <c:pt idx="43999">
                  <c:v>3.7999000000035945</c:v>
                </c:pt>
                <c:pt idx="44000">
                  <c:v>3.8000000000035947</c:v>
                </c:pt>
                <c:pt idx="44001">
                  <c:v>3.8001000000035949</c:v>
                </c:pt>
                <c:pt idx="44002">
                  <c:v>3.8002000000035951</c:v>
                </c:pt>
                <c:pt idx="44003">
                  <c:v>3.8003000000035954</c:v>
                </c:pt>
                <c:pt idx="44004">
                  <c:v>3.8004000000035956</c:v>
                </c:pt>
                <c:pt idx="44005">
                  <c:v>3.8005000000035958</c:v>
                </c:pt>
                <c:pt idx="44006">
                  <c:v>3.800600000003596</c:v>
                </c:pt>
                <c:pt idx="44007">
                  <c:v>3.8007000000035962</c:v>
                </c:pt>
                <c:pt idx="44008">
                  <c:v>3.8008000000035964</c:v>
                </c:pt>
                <c:pt idx="44009">
                  <c:v>3.8009000000035966</c:v>
                </c:pt>
                <c:pt idx="44010">
                  <c:v>3.8010000000035968</c:v>
                </c:pt>
                <c:pt idx="44011">
                  <c:v>3.801100000003597</c:v>
                </c:pt>
                <c:pt idx="44012">
                  <c:v>3.8012000000035973</c:v>
                </c:pt>
                <c:pt idx="44013">
                  <c:v>3.8013000000035975</c:v>
                </c:pt>
                <c:pt idx="44014">
                  <c:v>3.8014000000035977</c:v>
                </c:pt>
                <c:pt idx="44015">
                  <c:v>3.8015000000035979</c:v>
                </c:pt>
                <c:pt idx="44016">
                  <c:v>3.8016000000035981</c:v>
                </c:pt>
                <c:pt idx="44017">
                  <c:v>3.8017000000035983</c:v>
                </c:pt>
                <c:pt idx="44018">
                  <c:v>3.8018000000035985</c:v>
                </c:pt>
                <c:pt idx="44019">
                  <c:v>3.8019000000035987</c:v>
                </c:pt>
                <c:pt idx="44020">
                  <c:v>3.8020000000035989</c:v>
                </c:pt>
                <c:pt idx="44021">
                  <c:v>3.8021000000035992</c:v>
                </c:pt>
                <c:pt idx="44022">
                  <c:v>3.8022000000035994</c:v>
                </c:pt>
                <c:pt idx="44023">
                  <c:v>3.8023000000035996</c:v>
                </c:pt>
                <c:pt idx="44024">
                  <c:v>3.8024000000035998</c:v>
                </c:pt>
                <c:pt idx="44025">
                  <c:v>3.8025000000036</c:v>
                </c:pt>
                <c:pt idx="44026">
                  <c:v>3.8026000000036002</c:v>
                </c:pt>
                <c:pt idx="44027">
                  <c:v>3.8027000000036004</c:v>
                </c:pt>
                <c:pt idx="44028">
                  <c:v>3.8028000000036006</c:v>
                </c:pt>
                <c:pt idx="44029">
                  <c:v>3.8029000000036008</c:v>
                </c:pt>
                <c:pt idx="44030">
                  <c:v>3.8030000000036011</c:v>
                </c:pt>
                <c:pt idx="44031">
                  <c:v>3.8031000000036013</c:v>
                </c:pt>
                <c:pt idx="44032">
                  <c:v>3.8032000000036015</c:v>
                </c:pt>
                <c:pt idx="44033">
                  <c:v>3.8033000000036017</c:v>
                </c:pt>
                <c:pt idx="44034">
                  <c:v>3.8034000000036019</c:v>
                </c:pt>
                <c:pt idx="44035">
                  <c:v>3.8035000000036021</c:v>
                </c:pt>
                <c:pt idx="44036">
                  <c:v>3.8036000000036023</c:v>
                </c:pt>
                <c:pt idx="44037">
                  <c:v>3.8037000000036025</c:v>
                </c:pt>
                <c:pt idx="44038">
                  <c:v>3.8038000000036027</c:v>
                </c:pt>
                <c:pt idx="44039">
                  <c:v>3.803900000003603</c:v>
                </c:pt>
                <c:pt idx="44040">
                  <c:v>3.8040000000036032</c:v>
                </c:pt>
                <c:pt idx="44041">
                  <c:v>3.8041000000036034</c:v>
                </c:pt>
                <c:pt idx="44042">
                  <c:v>3.8042000000036036</c:v>
                </c:pt>
                <c:pt idx="44043">
                  <c:v>3.8043000000036038</c:v>
                </c:pt>
                <c:pt idx="44044">
                  <c:v>3.804400000003604</c:v>
                </c:pt>
                <c:pt idx="44045">
                  <c:v>3.8045000000036042</c:v>
                </c:pt>
                <c:pt idx="44046">
                  <c:v>3.8046000000036044</c:v>
                </c:pt>
                <c:pt idx="44047">
                  <c:v>3.8047000000036046</c:v>
                </c:pt>
                <c:pt idx="44048">
                  <c:v>3.8048000000036049</c:v>
                </c:pt>
                <c:pt idx="44049">
                  <c:v>3.8049000000036051</c:v>
                </c:pt>
                <c:pt idx="44050">
                  <c:v>3.8050000000036053</c:v>
                </c:pt>
                <c:pt idx="44051">
                  <c:v>3.8051000000036055</c:v>
                </c:pt>
                <c:pt idx="44052">
                  <c:v>3.8052000000036057</c:v>
                </c:pt>
                <c:pt idx="44053">
                  <c:v>3.8053000000036059</c:v>
                </c:pt>
                <c:pt idx="44054">
                  <c:v>3.8054000000036061</c:v>
                </c:pt>
                <c:pt idx="44055">
                  <c:v>3.8055000000036063</c:v>
                </c:pt>
                <c:pt idx="44056">
                  <c:v>3.8056000000036065</c:v>
                </c:pt>
                <c:pt idx="44057">
                  <c:v>3.8057000000036068</c:v>
                </c:pt>
                <c:pt idx="44058">
                  <c:v>3.805800000003607</c:v>
                </c:pt>
                <c:pt idx="44059">
                  <c:v>3.8059000000036072</c:v>
                </c:pt>
                <c:pt idx="44060">
                  <c:v>3.8060000000036074</c:v>
                </c:pt>
                <c:pt idx="44061">
                  <c:v>3.8061000000036076</c:v>
                </c:pt>
                <c:pt idx="44062">
                  <c:v>3.8062000000036078</c:v>
                </c:pt>
                <c:pt idx="44063">
                  <c:v>3.806300000003608</c:v>
                </c:pt>
                <c:pt idx="44064">
                  <c:v>3.8064000000036082</c:v>
                </c:pt>
                <c:pt idx="44065">
                  <c:v>3.8065000000036084</c:v>
                </c:pt>
                <c:pt idx="44066">
                  <c:v>3.8066000000036087</c:v>
                </c:pt>
                <c:pt idx="44067">
                  <c:v>3.8067000000036089</c:v>
                </c:pt>
                <c:pt idx="44068">
                  <c:v>3.8068000000036091</c:v>
                </c:pt>
                <c:pt idx="44069">
                  <c:v>3.8069000000036093</c:v>
                </c:pt>
                <c:pt idx="44070">
                  <c:v>3.8070000000036095</c:v>
                </c:pt>
                <c:pt idx="44071">
                  <c:v>3.8071000000036097</c:v>
                </c:pt>
                <c:pt idx="44072">
                  <c:v>3.8072000000036099</c:v>
                </c:pt>
                <c:pt idx="44073">
                  <c:v>3.8073000000036101</c:v>
                </c:pt>
                <c:pt idx="44074">
                  <c:v>3.8074000000036103</c:v>
                </c:pt>
                <c:pt idx="44075">
                  <c:v>3.8075000000036106</c:v>
                </c:pt>
                <c:pt idx="44076">
                  <c:v>3.8076000000036108</c:v>
                </c:pt>
                <c:pt idx="44077">
                  <c:v>3.807700000003611</c:v>
                </c:pt>
                <c:pt idx="44078">
                  <c:v>3.8078000000036112</c:v>
                </c:pt>
                <c:pt idx="44079">
                  <c:v>3.8079000000036114</c:v>
                </c:pt>
                <c:pt idx="44080">
                  <c:v>3.8080000000036116</c:v>
                </c:pt>
                <c:pt idx="44081">
                  <c:v>3.8081000000036118</c:v>
                </c:pt>
                <c:pt idx="44082">
                  <c:v>3.808200000003612</c:v>
                </c:pt>
                <c:pt idx="44083">
                  <c:v>3.8083000000036122</c:v>
                </c:pt>
                <c:pt idx="44084">
                  <c:v>3.8084000000036125</c:v>
                </c:pt>
                <c:pt idx="44085">
                  <c:v>3.8085000000036127</c:v>
                </c:pt>
                <c:pt idx="44086">
                  <c:v>3.8086000000036129</c:v>
                </c:pt>
                <c:pt idx="44087">
                  <c:v>3.8087000000036131</c:v>
                </c:pt>
                <c:pt idx="44088">
                  <c:v>3.8088000000036133</c:v>
                </c:pt>
                <c:pt idx="44089">
                  <c:v>3.8089000000036135</c:v>
                </c:pt>
                <c:pt idx="44090">
                  <c:v>3.8090000000036137</c:v>
                </c:pt>
                <c:pt idx="44091">
                  <c:v>3.8091000000036139</c:v>
                </c:pt>
                <c:pt idx="44092">
                  <c:v>3.8092000000036141</c:v>
                </c:pt>
                <c:pt idx="44093">
                  <c:v>3.8093000000036144</c:v>
                </c:pt>
                <c:pt idx="44094">
                  <c:v>3.8094000000036146</c:v>
                </c:pt>
                <c:pt idx="44095">
                  <c:v>3.8095000000036148</c:v>
                </c:pt>
                <c:pt idx="44096">
                  <c:v>3.809600000003615</c:v>
                </c:pt>
                <c:pt idx="44097">
                  <c:v>3.8097000000036152</c:v>
                </c:pt>
                <c:pt idx="44098">
                  <c:v>3.8098000000036154</c:v>
                </c:pt>
                <c:pt idx="44099">
                  <c:v>3.8099000000036156</c:v>
                </c:pt>
                <c:pt idx="44100">
                  <c:v>3.8100000000036158</c:v>
                </c:pt>
                <c:pt idx="44101">
                  <c:v>3.810100000003616</c:v>
                </c:pt>
                <c:pt idx="44102">
                  <c:v>3.8102000000036162</c:v>
                </c:pt>
                <c:pt idx="44103">
                  <c:v>3.8103000000036165</c:v>
                </c:pt>
                <c:pt idx="44104">
                  <c:v>3.8104000000036167</c:v>
                </c:pt>
                <c:pt idx="44105">
                  <c:v>3.8105000000036169</c:v>
                </c:pt>
                <c:pt idx="44106">
                  <c:v>3.8106000000036171</c:v>
                </c:pt>
                <c:pt idx="44107">
                  <c:v>3.8107000000036173</c:v>
                </c:pt>
                <c:pt idx="44108">
                  <c:v>3.8108000000036175</c:v>
                </c:pt>
                <c:pt idx="44109">
                  <c:v>3.8109000000036177</c:v>
                </c:pt>
                <c:pt idx="44110">
                  <c:v>3.8110000000036179</c:v>
                </c:pt>
                <c:pt idx="44111">
                  <c:v>3.8111000000036181</c:v>
                </c:pt>
                <c:pt idx="44112">
                  <c:v>3.8112000000036184</c:v>
                </c:pt>
                <c:pt idx="44113">
                  <c:v>3.8113000000036186</c:v>
                </c:pt>
                <c:pt idx="44114">
                  <c:v>3.8114000000036188</c:v>
                </c:pt>
                <c:pt idx="44115">
                  <c:v>3.811500000003619</c:v>
                </c:pt>
                <c:pt idx="44116">
                  <c:v>3.8116000000036192</c:v>
                </c:pt>
                <c:pt idx="44117">
                  <c:v>3.8117000000036194</c:v>
                </c:pt>
                <c:pt idx="44118">
                  <c:v>3.8118000000036196</c:v>
                </c:pt>
                <c:pt idx="44119">
                  <c:v>3.8119000000036198</c:v>
                </c:pt>
                <c:pt idx="44120">
                  <c:v>3.81200000000362</c:v>
                </c:pt>
                <c:pt idx="44121">
                  <c:v>3.8121000000036203</c:v>
                </c:pt>
                <c:pt idx="44122">
                  <c:v>3.8122000000036205</c:v>
                </c:pt>
                <c:pt idx="44123">
                  <c:v>3.8123000000036207</c:v>
                </c:pt>
                <c:pt idx="44124">
                  <c:v>3.8124000000036209</c:v>
                </c:pt>
                <c:pt idx="44125">
                  <c:v>3.8125000000036211</c:v>
                </c:pt>
                <c:pt idx="44126">
                  <c:v>3.8126000000036213</c:v>
                </c:pt>
                <c:pt idx="44127">
                  <c:v>3.8127000000036215</c:v>
                </c:pt>
                <c:pt idx="44128">
                  <c:v>3.8128000000036217</c:v>
                </c:pt>
                <c:pt idx="44129">
                  <c:v>3.8129000000036219</c:v>
                </c:pt>
                <c:pt idx="44130">
                  <c:v>3.8130000000036222</c:v>
                </c:pt>
                <c:pt idx="44131">
                  <c:v>3.8131000000036224</c:v>
                </c:pt>
                <c:pt idx="44132">
                  <c:v>3.8132000000036226</c:v>
                </c:pt>
                <c:pt idx="44133">
                  <c:v>3.8133000000036228</c:v>
                </c:pt>
                <c:pt idx="44134">
                  <c:v>3.813400000003623</c:v>
                </c:pt>
                <c:pt idx="44135">
                  <c:v>3.8135000000036232</c:v>
                </c:pt>
                <c:pt idx="44136">
                  <c:v>3.8136000000036234</c:v>
                </c:pt>
                <c:pt idx="44137">
                  <c:v>3.8137000000036236</c:v>
                </c:pt>
                <c:pt idx="44138">
                  <c:v>3.8138000000036238</c:v>
                </c:pt>
                <c:pt idx="44139">
                  <c:v>3.8139000000036241</c:v>
                </c:pt>
                <c:pt idx="44140">
                  <c:v>3.8140000000036243</c:v>
                </c:pt>
                <c:pt idx="44141">
                  <c:v>3.8141000000036245</c:v>
                </c:pt>
                <c:pt idx="44142">
                  <c:v>3.8142000000036247</c:v>
                </c:pt>
                <c:pt idx="44143">
                  <c:v>3.8143000000036249</c:v>
                </c:pt>
                <c:pt idx="44144">
                  <c:v>3.8144000000036251</c:v>
                </c:pt>
                <c:pt idx="44145">
                  <c:v>3.8145000000036253</c:v>
                </c:pt>
                <c:pt idx="44146">
                  <c:v>3.8146000000036255</c:v>
                </c:pt>
                <c:pt idx="44147">
                  <c:v>3.8147000000036257</c:v>
                </c:pt>
                <c:pt idx="44148">
                  <c:v>3.814800000003626</c:v>
                </c:pt>
                <c:pt idx="44149">
                  <c:v>3.8149000000036262</c:v>
                </c:pt>
                <c:pt idx="44150">
                  <c:v>3.8150000000036264</c:v>
                </c:pt>
                <c:pt idx="44151">
                  <c:v>3.8151000000036266</c:v>
                </c:pt>
                <c:pt idx="44152">
                  <c:v>3.8152000000036268</c:v>
                </c:pt>
                <c:pt idx="44153">
                  <c:v>3.815300000003627</c:v>
                </c:pt>
                <c:pt idx="44154">
                  <c:v>3.8154000000036272</c:v>
                </c:pt>
                <c:pt idx="44155">
                  <c:v>3.8155000000036274</c:v>
                </c:pt>
                <c:pt idx="44156">
                  <c:v>3.8156000000036276</c:v>
                </c:pt>
                <c:pt idx="44157">
                  <c:v>3.8157000000036279</c:v>
                </c:pt>
                <c:pt idx="44158">
                  <c:v>3.8158000000036281</c:v>
                </c:pt>
                <c:pt idx="44159">
                  <c:v>3.8159000000036283</c:v>
                </c:pt>
                <c:pt idx="44160">
                  <c:v>3.8160000000036285</c:v>
                </c:pt>
                <c:pt idx="44161">
                  <c:v>3.8161000000036287</c:v>
                </c:pt>
                <c:pt idx="44162">
                  <c:v>3.8162000000036289</c:v>
                </c:pt>
                <c:pt idx="44163">
                  <c:v>3.8163000000036291</c:v>
                </c:pt>
                <c:pt idx="44164">
                  <c:v>3.8164000000036293</c:v>
                </c:pt>
                <c:pt idx="44165">
                  <c:v>3.8165000000036295</c:v>
                </c:pt>
                <c:pt idx="44166">
                  <c:v>3.8166000000036298</c:v>
                </c:pt>
                <c:pt idx="44167">
                  <c:v>3.81670000000363</c:v>
                </c:pt>
                <c:pt idx="44168">
                  <c:v>3.8168000000036302</c:v>
                </c:pt>
                <c:pt idx="44169">
                  <c:v>3.8169000000036304</c:v>
                </c:pt>
                <c:pt idx="44170">
                  <c:v>3.8170000000036306</c:v>
                </c:pt>
                <c:pt idx="44171">
                  <c:v>3.8171000000036308</c:v>
                </c:pt>
                <c:pt idx="44172">
                  <c:v>3.817200000003631</c:v>
                </c:pt>
                <c:pt idx="44173">
                  <c:v>3.8173000000036312</c:v>
                </c:pt>
                <c:pt idx="44174">
                  <c:v>3.8174000000036314</c:v>
                </c:pt>
                <c:pt idx="44175">
                  <c:v>3.8175000000036317</c:v>
                </c:pt>
                <c:pt idx="44176">
                  <c:v>3.8176000000036319</c:v>
                </c:pt>
                <c:pt idx="44177">
                  <c:v>3.8177000000036321</c:v>
                </c:pt>
                <c:pt idx="44178">
                  <c:v>3.8178000000036323</c:v>
                </c:pt>
                <c:pt idx="44179">
                  <c:v>3.8179000000036325</c:v>
                </c:pt>
                <c:pt idx="44180">
                  <c:v>3.8180000000036327</c:v>
                </c:pt>
                <c:pt idx="44181">
                  <c:v>3.8181000000036329</c:v>
                </c:pt>
                <c:pt idx="44182">
                  <c:v>3.8182000000036331</c:v>
                </c:pt>
                <c:pt idx="44183">
                  <c:v>3.8183000000036333</c:v>
                </c:pt>
                <c:pt idx="44184">
                  <c:v>3.8184000000036336</c:v>
                </c:pt>
                <c:pt idx="44185">
                  <c:v>3.8185000000036338</c:v>
                </c:pt>
                <c:pt idx="44186">
                  <c:v>3.818600000003634</c:v>
                </c:pt>
                <c:pt idx="44187">
                  <c:v>3.8187000000036342</c:v>
                </c:pt>
                <c:pt idx="44188">
                  <c:v>3.8188000000036344</c:v>
                </c:pt>
                <c:pt idx="44189">
                  <c:v>3.8189000000036346</c:v>
                </c:pt>
                <c:pt idx="44190">
                  <c:v>3.8190000000036348</c:v>
                </c:pt>
                <c:pt idx="44191">
                  <c:v>3.819100000003635</c:v>
                </c:pt>
                <c:pt idx="44192">
                  <c:v>3.8192000000036352</c:v>
                </c:pt>
                <c:pt idx="44193">
                  <c:v>3.8193000000036355</c:v>
                </c:pt>
                <c:pt idx="44194">
                  <c:v>3.8194000000036357</c:v>
                </c:pt>
                <c:pt idx="44195">
                  <c:v>3.8195000000036359</c:v>
                </c:pt>
                <c:pt idx="44196">
                  <c:v>3.8196000000036361</c:v>
                </c:pt>
                <c:pt idx="44197">
                  <c:v>3.8197000000036363</c:v>
                </c:pt>
                <c:pt idx="44198">
                  <c:v>3.8198000000036365</c:v>
                </c:pt>
                <c:pt idx="44199">
                  <c:v>3.8199000000036367</c:v>
                </c:pt>
                <c:pt idx="44200">
                  <c:v>3.8200000000036369</c:v>
                </c:pt>
                <c:pt idx="44201">
                  <c:v>3.8201000000036371</c:v>
                </c:pt>
                <c:pt idx="44202">
                  <c:v>3.8202000000036374</c:v>
                </c:pt>
                <c:pt idx="44203">
                  <c:v>3.8203000000036376</c:v>
                </c:pt>
                <c:pt idx="44204">
                  <c:v>3.8204000000036378</c:v>
                </c:pt>
                <c:pt idx="44205">
                  <c:v>3.820500000003638</c:v>
                </c:pt>
                <c:pt idx="44206">
                  <c:v>3.8206000000036382</c:v>
                </c:pt>
                <c:pt idx="44207">
                  <c:v>3.8207000000036384</c:v>
                </c:pt>
                <c:pt idx="44208">
                  <c:v>3.8208000000036386</c:v>
                </c:pt>
                <c:pt idx="44209">
                  <c:v>3.8209000000036388</c:v>
                </c:pt>
                <c:pt idx="44210">
                  <c:v>3.821000000003639</c:v>
                </c:pt>
                <c:pt idx="44211">
                  <c:v>3.8211000000036393</c:v>
                </c:pt>
                <c:pt idx="44212">
                  <c:v>3.8212000000036395</c:v>
                </c:pt>
                <c:pt idx="44213">
                  <c:v>3.8213000000036397</c:v>
                </c:pt>
                <c:pt idx="44214">
                  <c:v>3.8214000000036399</c:v>
                </c:pt>
                <c:pt idx="44215">
                  <c:v>3.8215000000036401</c:v>
                </c:pt>
                <c:pt idx="44216">
                  <c:v>3.8216000000036403</c:v>
                </c:pt>
                <c:pt idx="44217">
                  <c:v>3.8217000000036405</c:v>
                </c:pt>
                <c:pt idx="44218">
                  <c:v>3.8218000000036407</c:v>
                </c:pt>
                <c:pt idx="44219">
                  <c:v>3.8219000000036409</c:v>
                </c:pt>
                <c:pt idx="44220">
                  <c:v>3.8220000000036412</c:v>
                </c:pt>
                <c:pt idx="44221">
                  <c:v>3.8221000000036414</c:v>
                </c:pt>
                <c:pt idx="44222">
                  <c:v>3.8222000000036416</c:v>
                </c:pt>
                <c:pt idx="44223">
                  <c:v>3.8223000000036418</c:v>
                </c:pt>
                <c:pt idx="44224">
                  <c:v>3.822400000003642</c:v>
                </c:pt>
                <c:pt idx="44225">
                  <c:v>3.8225000000036422</c:v>
                </c:pt>
                <c:pt idx="44226">
                  <c:v>3.8226000000036424</c:v>
                </c:pt>
                <c:pt idx="44227">
                  <c:v>3.8227000000036426</c:v>
                </c:pt>
                <c:pt idx="44228">
                  <c:v>3.8228000000036428</c:v>
                </c:pt>
                <c:pt idx="44229">
                  <c:v>3.8229000000036431</c:v>
                </c:pt>
                <c:pt idx="44230">
                  <c:v>3.8230000000036433</c:v>
                </c:pt>
                <c:pt idx="44231">
                  <c:v>3.8231000000036435</c:v>
                </c:pt>
                <c:pt idx="44232">
                  <c:v>3.8232000000036437</c:v>
                </c:pt>
                <c:pt idx="44233">
                  <c:v>3.8233000000036439</c:v>
                </c:pt>
                <c:pt idx="44234">
                  <c:v>3.8234000000036441</c:v>
                </c:pt>
                <c:pt idx="44235">
                  <c:v>3.8235000000036443</c:v>
                </c:pt>
                <c:pt idx="44236">
                  <c:v>3.8236000000036445</c:v>
                </c:pt>
                <c:pt idx="44237">
                  <c:v>3.8237000000036447</c:v>
                </c:pt>
                <c:pt idx="44238">
                  <c:v>3.8238000000036449</c:v>
                </c:pt>
                <c:pt idx="44239">
                  <c:v>3.8239000000036452</c:v>
                </c:pt>
                <c:pt idx="44240">
                  <c:v>3.8240000000036454</c:v>
                </c:pt>
                <c:pt idx="44241">
                  <c:v>3.8241000000036456</c:v>
                </c:pt>
                <c:pt idx="44242">
                  <c:v>3.8242000000036458</c:v>
                </c:pt>
                <c:pt idx="44243">
                  <c:v>3.824300000003646</c:v>
                </c:pt>
                <c:pt idx="44244">
                  <c:v>3.8244000000036462</c:v>
                </c:pt>
                <c:pt idx="44245">
                  <c:v>3.8245000000036464</c:v>
                </c:pt>
                <c:pt idx="44246">
                  <c:v>3.8246000000036466</c:v>
                </c:pt>
                <c:pt idx="44247">
                  <c:v>3.8247000000036468</c:v>
                </c:pt>
                <c:pt idx="44248">
                  <c:v>3.8248000000036471</c:v>
                </c:pt>
                <c:pt idx="44249">
                  <c:v>3.8249000000036473</c:v>
                </c:pt>
                <c:pt idx="44250">
                  <c:v>3.8250000000036475</c:v>
                </c:pt>
                <c:pt idx="44251">
                  <c:v>3.8251000000036477</c:v>
                </c:pt>
                <c:pt idx="44252">
                  <c:v>3.8252000000036479</c:v>
                </c:pt>
                <c:pt idx="44253">
                  <c:v>3.8253000000036481</c:v>
                </c:pt>
                <c:pt idx="44254">
                  <c:v>3.8254000000036483</c:v>
                </c:pt>
                <c:pt idx="44255">
                  <c:v>3.8255000000036485</c:v>
                </c:pt>
                <c:pt idx="44256">
                  <c:v>3.8256000000036487</c:v>
                </c:pt>
                <c:pt idx="44257">
                  <c:v>3.825700000003649</c:v>
                </c:pt>
                <c:pt idx="44258">
                  <c:v>3.8258000000036492</c:v>
                </c:pt>
                <c:pt idx="44259">
                  <c:v>3.8259000000036494</c:v>
                </c:pt>
                <c:pt idx="44260">
                  <c:v>3.8260000000036496</c:v>
                </c:pt>
                <c:pt idx="44261">
                  <c:v>3.8261000000036498</c:v>
                </c:pt>
                <c:pt idx="44262">
                  <c:v>3.82620000000365</c:v>
                </c:pt>
                <c:pt idx="44263">
                  <c:v>3.8263000000036502</c:v>
                </c:pt>
                <c:pt idx="44264">
                  <c:v>3.8264000000036504</c:v>
                </c:pt>
                <c:pt idx="44265">
                  <c:v>3.8265000000036506</c:v>
                </c:pt>
                <c:pt idx="44266">
                  <c:v>3.8266000000036509</c:v>
                </c:pt>
                <c:pt idx="44267">
                  <c:v>3.8267000000036511</c:v>
                </c:pt>
                <c:pt idx="44268">
                  <c:v>3.8268000000036513</c:v>
                </c:pt>
                <c:pt idx="44269">
                  <c:v>3.8269000000036515</c:v>
                </c:pt>
                <c:pt idx="44270">
                  <c:v>3.8270000000036517</c:v>
                </c:pt>
                <c:pt idx="44271">
                  <c:v>3.8271000000036519</c:v>
                </c:pt>
                <c:pt idx="44272">
                  <c:v>3.8272000000036521</c:v>
                </c:pt>
                <c:pt idx="44273">
                  <c:v>3.8273000000036523</c:v>
                </c:pt>
                <c:pt idx="44274">
                  <c:v>3.8274000000036525</c:v>
                </c:pt>
                <c:pt idx="44275">
                  <c:v>3.8275000000036528</c:v>
                </c:pt>
                <c:pt idx="44276">
                  <c:v>3.827600000003653</c:v>
                </c:pt>
                <c:pt idx="44277">
                  <c:v>3.8277000000036532</c:v>
                </c:pt>
                <c:pt idx="44278">
                  <c:v>3.8278000000036534</c:v>
                </c:pt>
                <c:pt idx="44279">
                  <c:v>3.8279000000036536</c:v>
                </c:pt>
                <c:pt idx="44280">
                  <c:v>3.8280000000036538</c:v>
                </c:pt>
                <c:pt idx="44281">
                  <c:v>3.828100000003654</c:v>
                </c:pt>
                <c:pt idx="44282">
                  <c:v>3.8282000000036542</c:v>
                </c:pt>
                <c:pt idx="44283">
                  <c:v>3.8283000000036544</c:v>
                </c:pt>
                <c:pt idx="44284">
                  <c:v>3.8284000000036547</c:v>
                </c:pt>
                <c:pt idx="44285">
                  <c:v>3.8285000000036549</c:v>
                </c:pt>
                <c:pt idx="44286">
                  <c:v>3.8286000000036551</c:v>
                </c:pt>
                <c:pt idx="44287">
                  <c:v>3.8287000000036553</c:v>
                </c:pt>
                <c:pt idx="44288">
                  <c:v>3.8288000000036555</c:v>
                </c:pt>
                <c:pt idx="44289">
                  <c:v>3.8289000000036557</c:v>
                </c:pt>
                <c:pt idx="44290">
                  <c:v>3.8290000000036559</c:v>
                </c:pt>
                <c:pt idx="44291">
                  <c:v>3.8291000000036561</c:v>
                </c:pt>
                <c:pt idx="44292">
                  <c:v>3.8292000000036563</c:v>
                </c:pt>
                <c:pt idx="44293">
                  <c:v>3.8293000000036566</c:v>
                </c:pt>
                <c:pt idx="44294">
                  <c:v>3.8294000000036568</c:v>
                </c:pt>
                <c:pt idx="44295">
                  <c:v>3.829500000003657</c:v>
                </c:pt>
                <c:pt idx="44296">
                  <c:v>3.8296000000036572</c:v>
                </c:pt>
                <c:pt idx="44297">
                  <c:v>3.8297000000036574</c:v>
                </c:pt>
                <c:pt idx="44298">
                  <c:v>3.8298000000036576</c:v>
                </c:pt>
                <c:pt idx="44299">
                  <c:v>3.8299000000036578</c:v>
                </c:pt>
                <c:pt idx="44300">
                  <c:v>3.830000000003658</c:v>
                </c:pt>
                <c:pt idx="44301">
                  <c:v>3.8301000000036582</c:v>
                </c:pt>
                <c:pt idx="44302">
                  <c:v>3.8302000000036585</c:v>
                </c:pt>
                <c:pt idx="44303">
                  <c:v>3.8303000000036587</c:v>
                </c:pt>
                <c:pt idx="44304">
                  <c:v>3.8304000000036589</c:v>
                </c:pt>
                <c:pt idx="44305">
                  <c:v>3.8305000000036591</c:v>
                </c:pt>
                <c:pt idx="44306">
                  <c:v>3.8306000000036593</c:v>
                </c:pt>
                <c:pt idx="44307">
                  <c:v>3.8307000000036595</c:v>
                </c:pt>
                <c:pt idx="44308">
                  <c:v>3.8308000000036597</c:v>
                </c:pt>
                <c:pt idx="44309">
                  <c:v>3.8309000000036599</c:v>
                </c:pt>
                <c:pt idx="44310">
                  <c:v>3.8310000000036601</c:v>
                </c:pt>
                <c:pt idx="44311">
                  <c:v>3.8311000000036604</c:v>
                </c:pt>
                <c:pt idx="44312">
                  <c:v>3.8312000000036606</c:v>
                </c:pt>
                <c:pt idx="44313">
                  <c:v>3.8313000000036608</c:v>
                </c:pt>
                <c:pt idx="44314">
                  <c:v>3.831400000003661</c:v>
                </c:pt>
                <c:pt idx="44315">
                  <c:v>3.8315000000036612</c:v>
                </c:pt>
                <c:pt idx="44316">
                  <c:v>3.8316000000036614</c:v>
                </c:pt>
                <c:pt idx="44317">
                  <c:v>3.8317000000036616</c:v>
                </c:pt>
                <c:pt idx="44318">
                  <c:v>3.8318000000036618</c:v>
                </c:pt>
                <c:pt idx="44319">
                  <c:v>3.831900000003662</c:v>
                </c:pt>
                <c:pt idx="44320">
                  <c:v>3.8320000000036623</c:v>
                </c:pt>
                <c:pt idx="44321">
                  <c:v>3.8321000000036625</c:v>
                </c:pt>
                <c:pt idx="44322">
                  <c:v>3.8322000000036627</c:v>
                </c:pt>
                <c:pt idx="44323">
                  <c:v>3.8323000000036629</c:v>
                </c:pt>
                <c:pt idx="44324">
                  <c:v>3.8324000000036631</c:v>
                </c:pt>
                <c:pt idx="44325">
                  <c:v>3.8325000000036633</c:v>
                </c:pt>
                <c:pt idx="44326">
                  <c:v>3.8326000000036635</c:v>
                </c:pt>
                <c:pt idx="44327">
                  <c:v>3.8327000000036637</c:v>
                </c:pt>
                <c:pt idx="44328">
                  <c:v>3.8328000000036639</c:v>
                </c:pt>
                <c:pt idx="44329">
                  <c:v>3.8329000000036642</c:v>
                </c:pt>
                <c:pt idx="44330">
                  <c:v>3.8330000000036644</c:v>
                </c:pt>
                <c:pt idx="44331">
                  <c:v>3.8331000000036646</c:v>
                </c:pt>
                <c:pt idx="44332">
                  <c:v>3.8332000000036648</c:v>
                </c:pt>
                <c:pt idx="44333">
                  <c:v>3.833300000003665</c:v>
                </c:pt>
                <c:pt idx="44334">
                  <c:v>3.8334000000036652</c:v>
                </c:pt>
                <c:pt idx="44335">
                  <c:v>3.8335000000036654</c:v>
                </c:pt>
                <c:pt idx="44336">
                  <c:v>3.8336000000036656</c:v>
                </c:pt>
                <c:pt idx="44337">
                  <c:v>3.8337000000036658</c:v>
                </c:pt>
                <c:pt idx="44338">
                  <c:v>3.8338000000036661</c:v>
                </c:pt>
                <c:pt idx="44339">
                  <c:v>3.8339000000036663</c:v>
                </c:pt>
                <c:pt idx="44340">
                  <c:v>3.8340000000036665</c:v>
                </c:pt>
                <c:pt idx="44341">
                  <c:v>3.8341000000036667</c:v>
                </c:pt>
                <c:pt idx="44342">
                  <c:v>3.8342000000036669</c:v>
                </c:pt>
                <c:pt idx="44343">
                  <c:v>3.8343000000036671</c:v>
                </c:pt>
                <c:pt idx="44344">
                  <c:v>3.8344000000036673</c:v>
                </c:pt>
                <c:pt idx="44345">
                  <c:v>3.8345000000036675</c:v>
                </c:pt>
                <c:pt idx="44346">
                  <c:v>3.8346000000036677</c:v>
                </c:pt>
                <c:pt idx="44347">
                  <c:v>3.834700000003668</c:v>
                </c:pt>
                <c:pt idx="44348">
                  <c:v>3.8348000000036682</c:v>
                </c:pt>
                <c:pt idx="44349">
                  <c:v>3.8349000000036684</c:v>
                </c:pt>
                <c:pt idx="44350">
                  <c:v>3.8350000000036686</c:v>
                </c:pt>
                <c:pt idx="44351">
                  <c:v>3.8351000000036688</c:v>
                </c:pt>
                <c:pt idx="44352">
                  <c:v>3.835200000003669</c:v>
                </c:pt>
                <c:pt idx="44353">
                  <c:v>3.8353000000036692</c:v>
                </c:pt>
                <c:pt idx="44354">
                  <c:v>3.8354000000036694</c:v>
                </c:pt>
                <c:pt idx="44355">
                  <c:v>3.8355000000036696</c:v>
                </c:pt>
                <c:pt idx="44356">
                  <c:v>3.8356000000036699</c:v>
                </c:pt>
                <c:pt idx="44357">
                  <c:v>3.8357000000036701</c:v>
                </c:pt>
                <c:pt idx="44358">
                  <c:v>3.8358000000036703</c:v>
                </c:pt>
                <c:pt idx="44359">
                  <c:v>3.8359000000036705</c:v>
                </c:pt>
                <c:pt idx="44360">
                  <c:v>3.8360000000036707</c:v>
                </c:pt>
                <c:pt idx="44361">
                  <c:v>3.8361000000036709</c:v>
                </c:pt>
                <c:pt idx="44362">
                  <c:v>3.8362000000036711</c:v>
                </c:pt>
                <c:pt idx="44363">
                  <c:v>3.8363000000036713</c:v>
                </c:pt>
                <c:pt idx="44364">
                  <c:v>3.8364000000036715</c:v>
                </c:pt>
                <c:pt idx="44365">
                  <c:v>3.8365000000036718</c:v>
                </c:pt>
                <c:pt idx="44366">
                  <c:v>3.836600000003672</c:v>
                </c:pt>
                <c:pt idx="44367">
                  <c:v>3.8367000000036722</c:v>
                </c:pt>
                <c:pt idx="44368">
                  <c:v>3.8368000000036724</c:v>
                </c:pt>
                <c:pt idx="44369">
                  <c:v>3.8369000000036726</c:v>
                </c:pt>
                <c:pt idx="44370">
                  <c:v>3.8370000000036728</c:v>
                </c:pt>
                <c:pt idx="44371">
                  <c:v>3.837100000003673</c:v>
                </c:pt>
                <c:pt idx="44372">
                  <c:v>3.8372000000036732</c:v>
                </c:pt>
                <c:pt idx="44373">
                  <c:v>3.8373000000036734</c:v>
                </c:pt>
                <c:pt idx="44374">
                  <c:v>3.8374000000036737</c:v>
                </c:pt>
                <c:pt idx="44375">
                  <c:v>3.8375000000036739</c:v>
                </c:pt>
                <c:pt idx="44376">
                  <c:v>3.8376000000036741</c:v>
                </c:pt>
                <c:pt idx="44377">
                  <c:v>3.8377000000036743</c:v>
                </c:pt>
                <c:pt idx="44378">
                  <c:v>3.8378000000036745</c:v>
                </c:pt>
                <c:pt idx="44379">
                  <c:v>3.8379000000036747</c:v>
                </c:pt>
                <c:pt idx="44380">
                  <c:v>3.8380000000036749</c:v>
                </c:pt>
                <c:pt idx="44381">
                  <c:v>3.8381000000036751</c:v>
                </c:pt>
                <c:pt idx="44382">
                  <c:v>3.8382000000036753</c:v>
                </c:pt>
                <c:pt idx="44383">
                  <c:v>3.8383000000036755</c:v>
                </c:pt>
                <c:pt idx="44384">
                  <c:v>3.8384000000036758</c:v>
                </c:pt>
                <c:pt idx="44385">
                  <c:v>3.838500000003676</c:v>
                </c:pt>
                <c:pt idx="44386">
                  <c:v>3.8386000000036762</c:v>
                </c:pt>
                <c:pt idx="44387">
                  <c:v>3.8387000000036764</c:v>
                </c:pt>
                <c:pt idx="44388">
                  <c:v>3.8388000000036766</c:v>
                </c:pt>
                <c:pt idx="44389">
                  <c:v>3.8389000000036768</c:v>
                </c:pt>
                <c:pt idx="44390">
                  <c:v>3.839000000003677</c:v>
                </c:pt>
                <c:pt idx="44391">
                  <c:v>3.8391000000036772</c:v>
                </c:pt>
                <c:pt idx="44392">
                  <c:v>3.8392000000036774</c:v>
                </c:pt>
                <c:pt idx="44393">
                  <c:v>3.8393000000036777</c:v>
                </c:pt>
                <c:pt idx="44394">
                  <c:v>3.8394000000036779</c:v>
                </c:pt>
                <c:pt idx="44395">
                  <c:v>3.8395000000036781</c:v>
                </c:pt>
                <c:pt idx="44396">
                  <c:v>3.8396000000036783</c:v>
                </c:pt>
                <c:pt idx="44397">
                  <c:v>3.8397000000036785</c:v>
                </c:pt>
                <c:pt idx="44398">
                  <c:v>3.8398000000036787</c:v>
                </c:pt>
                <c:pt idx="44399">
                  <c:v>3.8399000000036789</c:v>
                </c:pt>
                <c:pt idx="44400">
                  <c:v>3.8400000000036791</c:v>
                </c:pt>
                <c:pt idx="44401">
                  <c:v>3.8401000000036793</c:v>
                </c:pt>
                <c:pt idx="44402">
                  <c:v>3.8402000000036796</c:v>
                </c:pt>
                <c:pt idx="44403">
                  <c:v>3.8403000000036798</c:v>
                </c:pt>
                <c:pt idx="44404">
                  <c:v>3.84040000000368</c:v>
                </c:pt>
                <c:pt idx="44405">
                  <c:v>3.8405000000036802</c:v>
                </c:pt>
                <c:pt idx="44406">
                  <c:v>3.8406000000036804</c:v>
                </c:pt>
                <c:pt idx="44407">
                  <c:v>3.8407000000036806</c:v>
                </c:pt>
                <c:pt idx="44408">
                  <c:v>3.8408000000036808</c:v>
                </c:pt>
                <c:pt idx="44409">
                  <c:v>3.840900000003681</c:v>
                </c:pt>
                <c:pt idx="44410">
                  <c:v>3.8410000000036812</c:v>
                </c:pt>
                <c:pt idx="44411">
                  <c:v>3.8411000000036815</c:v>
                </c:pt>
                <c:pt idx="44412">
                  <c:v>3.8412000000036817</c:v>
                </c:pt>
                <c:pt idx="44413">
                  <c:v>3.8413000000036819</c:v>
                </c:pt>
                <c:pt idx="44414">
                  <c:v>3.8414000000036821</c:v>
                </c:pt>
                <c:pt idx="44415">
                  <c:v>3.8415000000036823</c:v>
                </c:pt>
                <c:pt idx="44416">
                  <c:v>3.8416000000036825</c:v>
                </c:pt>
                <c:pt idx="44417">
                  <c:v>3.8417000000036827</c:v>
                </c:pt>
                <c:pt idx="44418">
                  <c:v>3.8418000000036829</c:v>
                </c:pt>
                <c:pt idx="44419">
                  <c:v>3.8419000000036831</c:v>
                </c:pt>
                <c:pt idx="44420">
                  <c:v>3.8420000000036834</c:v>
                </c:pt>
                <c:pt idx="44421">
                  <c:v>3.8421000000036836</c:v>
                </c:pt>
                <c:pt idx="44422">
                  <c:v>3.8422000000036838</c:v>
                </c:pt>
                <c:pt idx="44423">
                  <c:v>3.842300000003684</c:v>
                </c:pt>
                <c:pt idx="44424">
                  <c:v>3.8424000000036842</c:v>
                </c:pt>
                <c:pt idx="44425">
                  <c:v>3.8425000000036844</c:v>
                </c:pt>
                <c:pt idx="44426">
                  <c:v>3.8426000000036846</c:v>
                </c:pt>
                <c:pt idx="44427">
                  <c:v>3.8427000000036848</c:v>
                </c:pt>
                <c:pt idx="44428">
                  <c:v>3.842800000003685</c:v>
                </c:pt>
                <c:pt idx="44429">
                  <c:v>3.8429000000036853</c:v>
                </c:pt>
                <c:pt idx="44430">
                  <c:v>3.8430000000036855</c:v>
                </c:pt>
                <c:pt idx="44431">
                  <c:v>3.8431000000036857</c:v>
                </c:pt>
                <c:pt idx="44432">
                  <c:v>3.8432000000036859</c:v>
                </c:pt>
                <c:pt idx="44433">
                  <c:v>3.8433000000036861</c:v>
                </c:pt>
                <c:pt idx="44434">
                  <c:v>3.8434000000036863</c:v>
                </c:pt>
                <c:pt idx="44435">
                  <c:v>3.8435000000036865</c:v>
                </c:pt>
                <c:pt idx="44436">
                  <c:v>3.8436000000036867</c:v>
                </c:pt>
                <c:pt idx="44437">
                  <c:v>3.8437000000036869</c:v>
                </c:pt>
                <c:pt idx="44438">
                  <c:v>3.8438000000036872</c:v>
                </c:pt>
                <c:pt idx="44439">
                  <c:v>3.8439000000036874</c:v>
                </c:pt>
                <c:pt idx="44440">
                  <c:v>3.8440000000036876</c:v>
                </c:pt>
                <c:pt idx="44441">
                  <c:v>3.8441000000036878</c:v>
                </c:pt>
                <c:pt idx="44442">
                  <c:v>3.844200000003688</c:v>
                </c:pt>
                <c:pt idx="44443">
                  <c:v>3.8443000000036882</c:v>
                </c:pt>
                <c:pt idx="44444">
                  <c:v>3.8444000000036884</c:v>
                </c:pt>
                <c:pt idx="44445">
                  <c:v>3.8445000000036886</c:v>
                </c:pt>
                <c:pt idx="44446">
                  <c:v>3.8446000000036888</c:v>
                </c:pt>
                <c:pt idx="44447">
                  <c:v>3.8447000000036891</c:v>
                </c:pt>
                <c:pt idx="44448">
                  <c:v>3.8448000000036893</c:v>
                </c:pt>
                <c:pt idx="44449">
                  <c:v>3.8449000000036895</c:v>
                </c:pt>
                <c:pt idx="44450">
                  <c:v>3.8450000000036897</c:v>
                </c:pt>
                <c:pt idx="44451">
                  <c:v>3.8451000000036899</c:v>
                </c:pt>
                <c:pt idx="44452">
                  <c:v>3.8452000000036901</c:v>
                </c:pt>
                <c:pt idx="44453">
                  <c:v>3.8453000000036903</c:v>
                </c:pt>
                <c:pt idx="44454">
                  <c:v>3.8454000000036905</c:v>
                </c:pt>
                <c:pt idx="44455">
                  <c:v>3.8455000000036907</c:v>
                </c:pt>
                <c:pt idx="44456">
                  <c:v>3.845600000003691</c:v>
                </c:pt>
                <c:pt idx="44457">
                  <c:v>3.8457000000036912</c:v>
                </c:pt>
                <c:pt idx="44458">
                  <c:v>3.8458000000036914</c:v>
                </c:pt>
                <c:pt idx="44459">
                  <c:v>3.8459000000036916</c:v>
                </c:pt>
                <c:pt idx="44460">
                  <c:v>3.8460000000036918</c:v>
                </c:pt>
                <c:pt idx="44461">
                  <c:v>3.846100000003692</c:v>
                </c:pt>
                <c:pt idx="44462">
                  <c:v>3.8462000000036922</c:v>
                </c:pt>
                <c:pt idx="44463">
                  <c:v>3.8463000000036924</c:v>
                </c:pt>
                <c:pt idx="44464">
                  <c:v>3.8464000000036926</c:v>
                </c:pt>
                <c:pt idx="44465">
                  <c:v>3.8465000000036929</c:v>
                </c:pt>
                <c:pt idx="44466">
                  <c:v>3.8466000000036931</c:v>
                </c:pt>
                <c:pt idx="44467">
                  <c:v>3.8467000000036933</c:v>
                </c:pt>
                <c:pt idx="44468">
                  <c:v>3.8468000000036935</c:v>
                </c:pt>
                <c:pt idx="44469">
                  <c:v>3.8469000000036937</c:v>
                </c:pt>
                <c:pt idx="44470">
                  <c:v>3.8470000000036939</c:v>
                </c:pt>
                <c:pt idx="44471">
                  <c:v>3.8471000000036941</c:v>
                </c:pt>
                <c:pt idx="44472">
                  <c:v>3.8472000000036943</c:v>
                </c:pt>
                <c:pt idx="44473">
                  <c:v>3.8473000000036945</c:v>
                </c:pt>
                <c:pt idx="44474">
                  <c:v>3.8474000000036948</c:v>
                </c:pt>
                <c:pt idx="44475">
                  <c:v>3.847500000003695</c:v>
                </c:pt>
                <c:pt idx="44476">
                  <c:v>3.8476000000036952</c:v>
                </c:pt>
                <c:pt idx="44477">
                  <c:v>3.8477000000036954</c:v>
                </c:pt>
                <c:pt idx="44478">
                  <c:v>3.8478000000036956</c:v>
                </c:pt>
                <c:pt idx="44479">
                  <c:v>3.8479000000036958</c:v>
                </c:pt>
                <c:pt idx="44480">
                  <c:v>3.848000000003696</c:v>
                </c:pt>
                <c:pt idx="44481">
                  <c:v>3.8481000000036962</c:v>
                </c:pt>
                <c:pt idx="44482">
                  <c:v>3.8482000000036964</c:v>
                </c:pt>
                <c:pt idx="44483">
                  <c:v>3.8483000000036967</c:v>
                </c:pt>
                <c:pt idx="44484">
                  <c:v>3.8484000000036969</c:v>
                </c:pt>
                <c:pt idx="44485">
                  <c:v>3.8485000000036971</c:v>
                </c:pt>
                <c:pt idx="44486">
                  <c:v>3.8486000000036973</c:v>
                </c:pt>
                <c:pt idx="44487">
                  <c:v>3.8487000000036975</c:v>
                </c:pt>
                <c:pt idx="44488">
                  <c:v>3.8488000000036977</c:v>
                </c:pt>
                <c:pt idx="44489">
                  <c:v>3.8489000000036979</c:v>
                </c:pt>
                <c:pt idx="44490">
                  <c:v>3.8490000000036981</c:v>
                </c:pt>
                <c:pt idx="44491">
                  <c:v>3.8491000000036983</c:v>
                </c:pt>
                <c:pt idx="44492">
                  <c:v>3.8492000000036986</c:v>
                </c:pt>
                <c:pt idx="44493">
                  <c:v>3.8493000000036988</c:v>
                </c:pt>
                <c:pt idx="44494">
                  <c:v>3.849400000003699</c:v>
                </c:pt>
                <c:pt idx="44495">
                  <c:v>3.8495000000036992</c:v>
                </c:pt>
                <c:pt idx="44496">
                  <c:v>3.8496000000036994</c:v>
                </c:pt>
                <c:pt idx="44497">
                  <c:v>3.8497000000036996</c:v>
                </c:pt>
                <c:pt idx="44498">
                  <c:v>3.8498000000036998</c:v>
                </c:pt>
                <c:pt idx="44499">
                  <c:v>3.8499000000037</c:v>
                </c:pt>
                <c:pt idx="44500">
                  <c:v>3.8500000000037002</c:v>
                </c:pt>
                <c:pt idx="44501">
                  <c:v>3.8501000000037005</c:v>
                </c:pt>
                <c:pt idx="44502">
                  <c:v>3.8502000000037007</c:v>
                </c:pt>
                <c:pt idx="44503">
                  <c:v>3.8503000000037009</c:v>
                </c:pt>
                <c:pt idx="44504">
                  <c:v>3.8504000000037011</c:v>
                </c:pt>
                <c:pt idx="44505">
                  <c:v>3.8505000000037013</c:v>
                </c:pt>
                <c:pt idx="44506">
                  <c:v>3.8506000000037015</c:v>
                </c:pt>
                <c:pt idx="44507">
                  <c:v>3.8507000000037017</c:v>
                </c:pt>
                <c:pt idx="44508">
                  <c:v>3.8508000000037019</c:v>
                </c:pt>
                <c:pt idx="44509">
                  <c:v>3.8509000000037021</c:v>
                </c:pt>
                <c:pt idx="44510">
                  <c:v>3.8510000000037024</c:v>
                </c:pt>
                <c:pt idx="44511">
                  <c:v>3.8511000000037026</c:v>
                </c:pt>
                <c:pt idx="44512">
                  <c:v>3.8512000000037028</c:v>
                </c:pt>
                <c:pt idx="44513">
                  <c:v>3.851300000003703</c:v>
                </c:pt>
                <c:pt idx="44514">
                  <c:v>3.8514000000037032</c:v>
                </c:pt>
                <c:pt idx="44515">
                  <c:v>3.8515000000037034</c:v>
                </c:pt>
                <c:pt idx="44516">
                  <c:v>3.8516000000037036</c:v>
                </c:pt>
                <c:pt idx="44517">
                  <c:v>3.8517000000037038</c:v>
                </c:pt>
                <c:pt idx="44518">
                  <c:v>3.851800000003704</c:v>
                </c:pt>
                <c:pt idx="44519">
                  <c:v>3.8519000000037042</c:v>
                </c:pt>
                <c:pt idx="44520">
                  <c:v>3.8520000000037045</c:v>
                </c:pt>
                <c:pt idx="44521">
                  <c:v>3.8521000000037047</c:v>
                </c:pt>
                <c:pt idx="44522">
                  <c:v>3.8522000000037049</c:v>
                </c:pt>
                <c:pt idx="44523">
                  <c:v>3.8523000000037051</c:v>
                </c:pt>
                <c:pt idx="44524">
                  <c:v>3.8524000000037053</c:v>
                </c:pt>
                <c:pt idx="44525">
                  <c:v>3.8525000000037055</c:v>
                </c:pt>
                <c:pt idx="44526">
                  <c:v>3.8526000000037057</c:v>
                </c:pt>
                <c:pt idx="44527">
                  <c:v>3.8527000000037059</c:v>
                </c:pt>
                <c:pt idx="44528">
                  <c:v>3.8528000000037061</c:v>
                </c:pt>
                <c:pt idx="44529">
                  <c:v>3.8529000000037064</c:v>
                </c:pt>
                <c:pt idx="44530">
                  <c:v>3.8530000000037066</c:v>
                </c:pt>
                <c:pt idx="44531">
                  <c:v>3.8531000000037068</c:v>
                </c:pt>
                <c:pt idx="44532">
                  <c:v>3.853200000003707</c:v>
                </c:pt>
                <c:pt idx="44533">
                  <c:v>3.8533000000037072</c:v>
                </c:pt>
                <c:pt idx="44534">
                  <c:v>3.8534000000037074</c:v>
                </c:pt>
                <c:pt idx="44535">
                  <c:v>3.8535000000037076</c:v>
                </c:pt>
                <c:pt idx="44536">
                  <c:v>3.8536000000037078</c:v>
                </c:pt>
                <c:pt idx="44537">
                  <c:v>3.853700000003708</c:v>
                </c:pt>
                <c:pt idx="44538">
                  <c:v>3.8538000000037083</c:v>
                </c:pt>
                <c:pt idx="44539">
                  <c:v>3.8539000000037085</c:v>
                </c:pt>
                <c:pt idx="44540">
                  <c:v>3.8540000000037087</c:v>
                </c:pt>
                <c:pt idx="44541">
                  <c:v>3.8541000000037089</c:v>
                </c:pt>
                <c:pt idx="44542">
                  <c:v>3.8542000000037091</c:v>
                </c:pt>
                <c:pt idx="44543">
                  <c:v>3.8543000000037093</c:v>
                </c:pt>
                <c:pt idx="44544">
                  <c:v>3.8544000000037095</c:v>
                </c:pt>
                <c:pt idx="44545">
                  <c:v>3.8545000000037097</c:v>
                </c:pt>
                <c:pt idx="44546">
                  <c:v>3.8546000000037099</c:v>
                </c:pt>
                <c:pt idx="44547">
                  <c:v>3.8547000000037102</c:v>
                </c:pt>
                <c:pt idx="44548">
                  <c:v>3.8548000000037104</c:v>
                </c:pt>
                <c:pt idx="44549">
                  <c:v>3.8549000000037106</c:v>
                </c:pt>
                <c:pt idx="44550">
                  <c:v>3.8550000000037108</c:v>
                </c:pt>
                <c:pt idx="44551">
                  <c:v>3.855100000003711</c:v>
                </c:pt>
                <c:pt idx="44552">
                  <c:v>3.8552000000037112</c:v>
                </c:pt>
                <c:pt idx="44553">
                  <c:v>3.8553000000037114</c:v>
                </c:pt>
                <c:pt idx="44554">
                  <c:v>3.8554000000037116</c:v>
                </c:pt>
                <c:pt idx="44555">
                  <c:v>3.8555000000037118</c:v>
                </c:pt>
                <c:pt idx="44556">
                  <c:v>3.8556000000037121</c:v>
                </c:pt>
                <c:pt idx="44557">
                  <c:v>3.8557000000037123</c:v>
                </c:pt>
                <c:pt idx="44558">
                  <c:v>3.8558000000037125</c:v>
                </c:pt>
                <c:pt idx="44559">
                  <c:v>3.8559000000037127</c:v>
                </c:pt>
                <c:pt idx="44560">
                  <c:v>3.8560000000037129</c:v>
                </c:pt>
                <c:pt idx="44561">
                  <c:v>3.8561000000037131</c:v>
                </c:pt>
                <c:pt idx="44562">
                  <c:v>3.8562000000037133</c:v>
                </c:pt>
                <c:pt idx="44563">
                  <c:v>3.8563000000037135</c:v>
                </c:pt>
                <c:pt idx="44564">
                  <c:v>3.8564000000037137</c:v>
                </c:pt>
                <c:pt idx="44565">
                  <c:v>3.856500000003714</c:v>
                </c:pt>
                <c:pt idx="44566">
                  <c:v>3.8566000000037142</c:v>
                </c:pt>
                <c:pt idx="44567">
                  <c:v>3.8567000000037144</c:v>
                </c:pt>
                <c:pt idx="44568">
                  <c:v>3.8568000000037146</c:v>
                </c:pt>
                <c:pt idx="44569">
                  <c:v>3.8569000000037148</c:v>
                </c:pt>
                <c:pt idx="44570">
                  <c:v>3.857000000003715</c:v>
                </c:pt>
                <c:pt idx="44571">
                  <c:v>3.8571000000037152</c:v>
                </c:pt>
                <c:pt idx="44572">
                  <c:v>3.8572000000037154</c:v>
                </c:pt>
                <c:pt idx="44573">
                  <c:v>3.8573000000037156</c:v>
                </c:pt>
                <c:pt idx="44574">
                  <c:v>3.8574000000037159</c:v>
                </c:pt>
                <c:pt idx="44575">
                  <c:v>3.8575000000037161</c:v>
                </c:pt>
                <c:pt idx="44576">
                  <c:v>3.8576000000037163</c:v>
                </c:pt>
                <c:pt idx="44577">
                  <c:v>3.8577000000037165</c:v>
                </c:pt>
                <c:pt idx="44578">
                  <c:v>3.8578000000037167</c:v>
                </c:pt>
                <c:pt idx="44579">
                  <c:v>3.8579000000037169</c:v>
                </c:pt>
                <c:pt idx="44580">
                  <c:v>3.8580000000037171</c:v>
                </c:pt>
                <c:pt idx="44581">
                  <c:v>3.8581000000037173</c:v>
                </c:pt>
                <c:pt idx="44582">
                  <c:v>3.8582000000037175</c:v>
                </c:pt>
                <c:pt idx="44583">
                  <c:v>3.8583000000037178</c:v>
                </c:pt>
                <c:pt idx="44584">
                  <c:v>3.858400000003718</c:v>
                </c:pt>
                <c:pt idx="44585">
                  <c:v>3.8585000000037182</c:v>
                </c:pt>
                <c:pt idx="44586">
                  <c:v>3.8586000000037184</c:v>
                </c:pt>
                <c:pt idx="44587">
                  <c:v>3.8587000000037186</c:v>
                </c:pt>
                <c:pt idx="44588">
                  <c:v>3.8588000000037188</c:v>
                </c:pt>
                <c:pt idx="44589">
                  <c:v>3.858900000003719</c:v>
                </c:pt>
                <c:pt idx="44590">
                  <c:v>3.8590000000037192</c:v>
                </c:pt>
                <c:pt idx="44591">
                  <c:v>3.8591000000037194</c:v>
                </c:pt>
                <c:pt idx="44592">
                  <c:v>3.8592000000037197</c:v>
                </c:pt>
                <c:pt idx="44593">
                  <c:v>3.8593000000037199</c:v>
                </c:pt>
                <c:pt idx="44594">
                  <c:v>3.8594000000037201</c:v>
                </c:pt>
                <c:pt idx="44595">
                  <c:v>3.8595000000037203</c:v>
                </c:pt>
                <c:pt idx="44596">
                  <c:v>3.8596000000037205</c:v>
                </c:pt>
                <c:pt idx="44597">
                  <c:v>3.8597000000037207</c:v>
                </c:pt>
                <c:pt idx="44598">
                  <c:v>3.8598000000037209</c:v>
                </c:pt>
                <c:pt idx="44599">
                  <c:v>3.8599000000037211</c:v>
                </c:pt>
                <c:pt idx="44600">
                  <c:v>3.8600000000037213</c:v>
                </c:pt>
                <c:pt idx="44601">
                  <c:v>3.8601000000037216</c:v>
                </c:pt>
                <c:pt idx="44602">
                  <c:v>3.8602000000037218</c:v>
                </c:pt>
                <c:pt idx="44603">
                  <c:v>3.860300000003722</c:v>
                </c:pt>
                <c:pt idx="44604">
                  <c:v>3.8604000000037222</c:v>
                </c:pt>
                <c:pt idx="44605">
                  <c:v>3.8605000000037224</c:v>
                </c:pt>
                <c:pt idx="44606">
                  <c:v>3.8606000000037226</c:v>
                </c:pt>
                <c:pt idx="44607">
                  <c:v>3.8607000000037228</c:v>
                </c:pt>
                <c:pt idx="44608">
                  <c:v>3.860800000003723</c:v>
                </c:pt>
                <c:pt idx="44609">
                  <c:v>3.8609000000037232</c:v>
                </c:pt>
                <c:pt idx="44610">
                  <c:v>3.8610000000037235</c:v>
                </c:pt>
                <c:pt idx="44611">
                  <c:v>3.8611000000037237</c:v>
                </c:pt>
                <c:pt idx="44612">
                  <c:v>3.8612000000037239</c:v>
                </c:pt>
                <c:pt idx="44613">
                  <c:v>3.8613000000037241</c:v>
                </c:pt>
                <c:pt idx="44614">
                  <c:v>3.8614000000037243</c:v>
                </c:pt>
                <c:pt idx="44615">
                  <c:v>3.8615000000037245</c:v>
                </c:pt>
                <c:pt idx="44616">
                  <c:v>3.8616000000037247</c:v>
                </c:pt>
                <c:pt idx="44617">
                  <c:v>3.8617000000037249</c:v>
                </c:pt>
                <c:pt idx="44618">
                  <c:v>3.8618000000037251</c:v>
                </c:pt>
                <c:pt idx="44619">
                  <c:v>3.8619000000037254</c:v>
                </c:pt>
                <c:pt idx="44620">
                  <c:v>3.8620000000037256</c:v>
                </c:pt>
                <c:pt idx="44621">
                  <c:v>3.8621000000037258</c:v>
                </c:pt>
                <c:pt idx="44622">
                  <c:v>3.862200000003726</c:v>
                </c:pt>
                <c:pt idx="44623">
                  <c:v>3.8623000000037262</c:v>
                </c:pt>
                <c:pt idx="44624">
                  <c:v>3.8624000000037264</c:v>
                </c:pt>
                <c:pt idx="44625">
                  <c:v>3.8625000000037266</c:v>
                </c:pt>
                <c:pt idx="44626">
                  <c:v>3.8626000000037268</c:v>
                </c:pt>
                <c:pt idx="44627">
                  <c:v>3.862700000003727</c:v>
                </c:pt>
                <c:pt idx="44628">
                  <c:v>3.8628000000037273</c:v>
                </c:pt>
                <c:pt idx="44629">
                  <c:v>3.8629000000037275</c:v>
                </c:pt>
                <c:pt idx="44630">
                  <c:v>3.8630000000037277</c:v>
                </c:pt>
                <c:pt idx="44631">
                  <c:v>3.8631000000037279</c:v>
                </c:pt>
                <c:pt idx="44632">
                  <c:v>3.8632000000037281</c:v>
                </c:pt>
                <c:pt idx="44633">
                  <c:v>3.8633000000037283</c:v>
                </c:pt>
                <c:pt idx="44634">
                  <c:v>3.8634000000037285</c:v>
                </c:pt>
                <c:pt idx="44635">
                  <c:v>3.8635000000037287</c:v>
                </c:pt>
                <c:pt idx="44636">
                  <c:v>3.8636000000037289</c:v>
                </c:pt>
                <c:pt idx="44637">
                  <c:v>3.8637000000037292</c:v>
                </c:pt>
                <c:pt idx="44638">
                  <c:v>3.8638000000037294</c:v>
                </c:pt>
                <c:pt idx="44639">
                  <c:v>3.8639000000037296</c:v>
                </c:pt>
                <c:pt idx="44640">
                  <c:v>3.8640000000037298</c:v>
                </c:pt>
                <c:pt idx="44641">
                  <c:v>3.86410000000373</c:v>
                </c:pt>
                <c:pt idx="44642">
                  <c:v>3.8642000000037302</c:v>
                </c:pt>
                <c:pt idx="44643">
                  <c:v>3.8643000000037304</c:v>
                </c:pt>
                <c:pt idx="44644">
                  <c:v>3.8644000000037306</c:v>
                </c:pt>
                <c:pt idx="44645">
                  <c:v>3.8645000000037308</c:v>
                </c:pt>
                <c:pt idx="44646">
                  <c:v>3.8646000000037311</c:v>
                </c:pt>
                <c:pt idx="44647">
                  <c:v>3.8647000000037313</c:v>
                </c:pt>
                <c:pt idx="44648">
                  <c:v>3.8648000000037315</c:v>
                </c:pt>
                <c:pt idx="44649">
                  <c:v>3.8649000000037317</c:v>
                </c:pt>
                <c:pt idx="44650">
                  <c:v>3.8650000000037319</c:v>
                </c:pt>
                <c:pt idx="44651">
                  <c:v>3.8651000000037321</c:v>
                </c:pt>
                <c:pt idx="44652">
                  <c:v>3.8652000000037323</c:v>
                </c:pt>
                <c:pt idx="44653">
                  <c:v>3.8653000000037325</c:v>
                </c:pt>
                <c:pt idx="44654">
                  <c:v>3.8654000000037327</c:v>
                </c:pt>
                <c:pt idx="44655">
                  <c:v>3.8655000000037329</c:v>
                </c:pt>
                <c:pt idx="44656">
                  <c:v>3.8656000000037332</c:v>
                </c:pt>
                <c:pt idx="44657">
                  <c:v>3.8657000000037334</c:v>
                </c:pt>
                <c:pt idx="44658">
                  <c:v>3.8658000000037336</c:v>
                </c:pt>
                <c:pt idx="44659">
                  <c:v>3.8659000000037338</c:v>
                </c:pt>
                <c:pt idx="44660">
                  <c:v>3.866000000003734</c:v>
                </c:pt>
                <c:pt idx="44661">
                  <c:v>3.8661000000037342</c:v>
                </c:pt>
                <c:pt idx="44662">
                  <c:v>3.8662000000037344</c:v>
                </c:pt>
                <c:pt idx="44663">
                  <c:v>3.8663000000037346</c:v>
                </c:pt>
                <c:pt idx="44664">
                  <c:v>3.8664000000037348</c:v>
                </c:pt>
                <c:pt idx="44665">
                  <c:v>3.8665000000037351</c:v>
                </c:pt>
                <c:pt idx="44666">
                  <c:v>3.8666000000037353</c:v>
                </c:pt>
                <c:pt idx="44667">
                  <c:v>3.8667000000037355</c:v>
                </c:pt>
                <c:pt idx="44668">
                  <c:v>3.8668000000037357</c:v>
                </c:pt>
                <c:pt idx="44669">
                  <c:v>3.8669000000037359</c:v>
                </c:pt>
                <c:pt idx="44670">
                  <c:v>3.8670000000037361</c:v>
                </c:pt>
                <c:pt idx="44671">
                  <c:v>3.8671000000037363</c:v>
                </c:pt>
                <c:pt idx="44672">
                  <c:v>3.8672000000037365</c:v>
                </c:pt>
                <c:pt idx="44673">
                  <c:v>3.8673000000037367</c:v>
                </c:pt>
                <c:pt idx="44674">
                  <c:v>3.867400000003737</c:v>
                </c:pt>
                <c:pt idx="44675">
                  <c:v>3.8675000000037372</c:v>
                </c:pt>
                <c:pt idx="44676">
                  <c:v>3.8676000000037374</c:v>
                </c:pt>
                <c:pt idx="44677">
                  <c:v>3.8677000000037376</c:v>
                </c:pt>
                <c:pt idx="44678">
                  <c:v>3.8678000000037378</c:v>
                </c:pt>
                <c:pt idx="44679">
                  <c:v>3.867900000003738</c:v>
                </c:pt>
                <c:pt idx="44680">
                  <c:v>3.8680000000037382</c:v>
                </c:pt>
                <c:pt idx="44681">
                  <c:v>3.8681000000037384</c:v>
                </c:pt>
                <c:pt idx="44682">
                  <c:v>3.8682000000037386</c:v>
                </c:pt>
                <c:pt idx="44683">
                  <c:v>3.8683000000037389</c:v>
                </c:pt>
                <c:pt idx="44684">
                  <c:v>3.8684000000037391</c:v>
                </c:pt>
                <c:pt idx="44685">
                  <c:v>3.8685000000037393</c:v>
                </c:pt>
                <c:pt idx="44686">
                  <c:v>3.8686000000037395</c:v>
                </c:pt>
                <c:pt idx="44687">
                  <c:v>3.8687000000037397</c:v>
                </c:pt>
                <c:pt idx="44688">
                  <c:v>3.8688000000037399</c:v>
                </c:pt>
                <c:pt idx="44689">
                  <c:v>3.8689000000037401</c:v>
                </c:pt>
                <c:pt idx="44690">
                  <c:v>3.8690000000037403</c:v>
                </c:pt>
                <c:pt idx="44691">
                  <c:v>3.8691000000037405</c:v>
                </c:pt>
                <c:pt idx="44692">
                  <c:v>3.8692000000037408</c:v>
                </c:pt>
                <c:pt idx="44693">
                  <c:v>3.869300000003741</c:v>
                </c:pt>
                <c:pt idx="44694">
                  <c:v>3.8694000000037412</c:v>
                </c:pt>
                <c:pt idx="44695">
                  <c:v>3.8695000000037414</c:v>
                </c:pt>
                <c:pt idx="44696">
                  <c:v>3.8696000000037416</c:v>
                </c:pt>
                <c:pt idx="44697">
                  <c:v>3.8697000000037418</c:v>
                </c:pt>
                <c:pt idx="44698">
                  <c:v>3.869800000003742</c:v>
                </c:pt>
                <c:pt idx="44699">
                  <c:v>3.8699000000037422</c:v>
                </c:pt>
                <c:pt idx="44700">
                  <c:v>3.8700000000037424</c:v>
                </c:pt>
                <c:pt idx="44701">
                  <c:v>3.8701000000037427</c:v>
                </c:pt>
                <c:pt idx="44702">
                  <c:v>3.8702000000037429</c:v>
                </c:pt>
                <c:pt idx="44703">
                  <c:v>3.8703000000037431</c:v>
                </c:pt>
                <c:pt idx="44704">
                  <c:v>3.8704000000037433</c:v>
                </c:pt>
                <c:pt idx="44705">
                  <c:v>3.8705000000037435</c:v>
                </c:pt>
                <c:pt idx="44706">
                  <c:v>3.8706000000037437</c:v>
                </c:pt>
                <c:pt idx="44707">
                  <c:v>3.8707000000037439</c:v>
                </c:pt>
                <c:pt idx="44708">
                  <c:v>3.8708000000037441</c:v>
                </c:pt>
                <c:pt idx="44709">
                  <c:v>3.8709000000037443</c:v>
                </c:pt>
                <c:pt idx="44710">
                  <c:v>3.8710000000037446</c:v>
                </c:pt>
                <c:pt idx="44711">
                  <c:v>3.8711000000037448</c:v>
                </c:pt>
                <c:pt idx="44712">
                  <c:v>3.871200000003745</c:v>
                </c:pt>
                <c:pt idx="44713">
                  <c:v>3.8713000000037452</c:v>
                </c:pt>
                <c:pt idx="44714">
                  <c:v>3.8714000000037454</c:v>
                </c:pt>
                <c:pt idx="44715">
                  <c:v>3.8715000000037456</c:v>
                </c:pt>
                <c:pt idx="44716">
                  <c:v>3.8716000000037458</c:v>
                </c:pt>
                <c:pt idx="44717">
                  <c:v>3.871700000003746</c:v>
                </c:pt>
                <c:pt idx="44718">
                  <c:v>3.8718000000037462</c:v>
                </c:pt>
                <c:pt idx="44719">
                  <c:v>3.8719000000037465</c:v>
                </c:pt>
                <c:pt idx="44720">
                  <c:v>3.8720000000037467</c:v>
                </c:pt>
                <c:pt idx="44721">
                  <c:v>3.8721000000037469</c:v>
                </c:pt>
                <c:pt idx="44722">
                  <c:v>3.8722000000037471</c:v>
                </c:pt>
                <c:pt idx="44723">
                  <c:v>3.8723000000037473</c:v>
                </c:pt>
                <c:pt idx="44724">
                  <c:v>3.8724000000037475</c:v>
                </c:pt>
                <c:pt idx="44725">
                  <c:v>3.8725000000037477</c:v>
                </c:pt>
                <c:pt idx="44726">
                  <c:v>3.8726000000037479</c:v>
                </c:pt>
                <c:pt idx="44727">
                  <c:v>3.8727000000037481</c:v>
                </c:pt>
                <c:pt idx="44728">
                  <c:v>3.8728000000037484</c:v>
                </c:pt>
                <c:pt idx="44729">
                  <c:v>3.8729000000037486</c:v>
                </c:pt>
                <c:pt idx="44730">
                  <c:v>3.8730000000037488</c:v>
                </c:pt>
                <c:pt idx="44731">
                  <c:v>3.873100000003749</c:v>
                </c:pt>
                <c:pt idx="44732">
                  <c:v>3.8732000000037492</c:v>
                </c:pt>
                <c:pt idx="44733">
                  <c:v>3.8733000000037494</c:v>
                </c:pt>
                <c:pt idx="44734">
                  <c:v>3.8734000000037496</c:v>
                </c:pt>
                <c:pt idx="44735">
                  <c:v>3.8735000000037498</c:v>
                </c:pt>
                <c:pt idx="44736">
                  <c:v>3.87360000000375</c:v>
                </c:pt>
                <c:pt idx="44737">
                  <c:v>3.8737000000037503</c:v>
                </c:pt>
                <c:pt idx="44738">
                  <c:v>3.8738000000037505</c:v>
                </c:pt>
                <c:pt idx="44739">
                  <c:v>3.8739000000037507</c:v>
                </c:pt>
                <c:pt idx="44740">
                  <c:v>3.8740000000037509</c:v>
                </c:pt>
                <c:pt idx="44741">
                  <c:v>3.8741000000037511</c:v>
                </c:pt>
                <c:pt idx="44742">
                  <c:v>3.8742000000037513</c:v>
                </c:pt>
                <c:pt idx="44743">
                  <c:v>3.8743000000037515</c:v>
                </c:pt>
                <c:pt idx="44744">
                  <c:v>3.8744000000037517</c:v>
                </c:pt>
                <c:pt idx="44745">
                  <c:v>3.8745000000037519</c:v>
                </c:pt>
                <c:pt idx="44746">
                  <c:v>3.8746000000037522</c:v>
                </c:pt>
                <c:pt idx="44747">
                  <c:v>3.8747000000037524</c:v>
                </c:pt>
                <c:pt idx="44748">
                  <c:v>3.8748000000037526</c:v>
                </c:pt>
                <c:pt idx="44749">
                  <c:v>3.8749000000037528</c:v>
                </c:pt>
                <c:pt idx="44750">
                  <c:v>3.875000000003753</c:v>
                </c:pt>
                <c:pt idx="44751">
                  <c:v>3.8751000000037532</c:v>
                </c:pt>
                <c:pt idx="44752">
                  <c:v>3.8752000000037534</c:v>
                </c:pt>
                <c:pt idx="44753">
                  <c:v>3.8753000000037536</c:v>
                </c:pt>
                <c:pt idx="44754">
                  <c:v>3.8754000000037538</c:v>
                </c:pt>
                <c:pt idx="44755">
                  <c:v>3.8755000000037541</c:v>
                </c:pt>
                <c:pt idx="44756">
                  <c:v>3.8756000000037543</c:v>
                </c:pt>
                <c:pt idx="44757">
                  <c:v>3.8757000000037545</c:v>
                </c:pt>
                <c:pt idx="44758">
                  <c:v>3.8758000000037547</c:v>
                </c:pt>
                <c:pt idx="44759">
                  <c:v>3.8759000000037549</c:v>
                </c:pt>
                <c:pt idx="44760">
                  <c:v>3.8760000000037551</c:v>
                </c:pt>
                <c:pt idx="44761">
                  <c:v>3.8761000000037553</c:v>
                </c:pt>
                <c:pt idx="44762">
                  <c:v>3.8762000000037555</c:v>
                </c:pt>
                <c:pt idx="44763">
                  <c:v>3.8763000000037557</c:v>
                </c:pt>
                <c:pt idx="44764">
                  <c:v>3.876400000003756</c:v>
                </c:pt>
                <c:pt idx="44765">
                  <c:v>3.8765000000037562</c:v>
                </c:pt>
                <c:pt idx="44766">
                  <c:v>3.8766000000037564</c:v>
                </c:pt>
                <c:pt idx="44767">
                  <c:v>3.8767000000037566</c:v>
                </c:pt>
                <c:pt idx="44768">
                  <c:v>3.8768000000037568</c:v>
                </c:pt>
                <c:pt idx="44769">
                  <c:v>3.876900000003757</c:v>
                </c:pt>
                <c:pt idx="44770">
                  <c:v>3.8770000000037572</c:v>
                </c:pt>
                <c:pt idx="44771">
                  <c:v>3.8771000000037574</c:v>
                </c:pt>
                <c:pt idx="44772">
                  <c:v>3.8772000000037576</c:v>
                </c:pt>
                <c:pt idx="44773">
                  <c:v>3.8773000000037579</c:v>
                </c:pt>
                <c:pt idx="44774">
                  <c:v>3.8774000000037581</c:v>
                </c:pt>
                <c:pt idx="44775">
                  <c:v>3.8775000000037583</c:v>
                </c:pt>
                <c:pt idx="44776">
                  <c:v>3.8776000000037585</c:v>
                </c:pt>
                <c:pt idx="44777">
                  <c:v>3.8777000000037587</c:v>
                </c:pt>
                <c:pt idx="44778">
                  <c:v>3.8778000000037589</c:v>
                </c:pt>
                <c:pt idx="44779">
                  <c:v>3.8779000000037591</c:v>
                </c:pt>
                <c:pt idx="44780">
                  <c:v>3.8780000000037593</c:v>
                </c:pt>
                <c:pt idx="44781">
                  <c:v>3.8781000000037595</c:v>
                </c:pt>
                <c:pt idx="44782">
                  <c:v>3.8782000000037598</c:v>
                </c:pt>
                <c:pt idx="44783">
                  <c:v>3.87830000000376</c:v>
                </c:pt>
                <c:pt idx="44784">
                  <c:v>3.8784000000037602</c:v>
                </c:pt>
                <c:pt idx="44785">
                  <c:v>3.8785000000037604</c:v>
                </c:pt>
                <c:pt idx="44786">
                  <c:v>3.8786000000037606</c:v>
                </c:pt>
                <c:pt idx="44787">
                  <c:v>3.8787000000037608</c:v>
                </c:pt>
                <c:pt idx="44788">
                  <c:v>3.878800000003761</c:v>
                </c:pt>
                <c:pt idx="44789">
                  <c:v>3.8789000000037612</c:v>
                </c:pt>
                <c:pt idx="44790">
                  <c:v>3.8790000000037614</c:v>
                </c:pt>
                <c:pt idx="44791">
                  <c:v>3.8791000000037617</c:v>
                </c:pt>
                <c:pt idx="44792">
                  <c:v>3.8792000000037619</c:v>
                </c:pt>
                <c:pt idx="44793">
                  <c:v>3.8793000000037621</c:v>
                </c:pt>
                <c:pt idx="44794">
                  <c:v>3.8794000000037623</c:v>
                </c:pt>
                <c:pt idx="44795">
                  <c:v>3.8795000000037625</c:v>
                </c:pt>
                <c:pt idx="44796">
                  <c:v>3.8796000000037627</c:v>
                </c:pt>
                <c:pt idx="44797">
                  <c:v>3.8797000000037629</c:v>
                </c:pt>
                <c:pt idx="44798">
                  <c:v>3.8798000000037631</c:v>
                </c:pt>
                <c:pt idx="44799">
                  <c:v>3.8799000000037633</c:v>
                </c:pt>
                <c:pt idx="44800">
                  <c:v>3.8800000000037635</c:v>
                </c:pt>
                <c:pt idx="44801">
                  <c:v>3.8801000000037638</c:v>
                </c:pt>
                <c:pt idx="44802">
                  <c:v>3.880200000003764</c:v>
                </c:pt>
                <c:pt idx="44803">
                  <c:v>3.8803000000037642</c:v>
                </c:pt>
                <c:pt idx="44804">
                  <c:v>3.8804000000037644</c:v>
                </c:pt>
                <c:pt idx="44805">
                  <c:v>3.8805000000037646</c:v>
                </c:pt>
                <c:pt idx="44806">
                  <c:v>3.8806000000037648</c:v>
                </c:pt>
                <c:pt idx="44807">
                  <c:v>3.880700000003765</c:v>
                </c:pt>
                <c:pt idx="44808">
                  <c:v>3.8808000000037652</c:v>
                </c:pt>
                <c:pt idx="44809">
                  <c:v>3.8809000000037654</c:v>
                </c:pt>
                <c:pt idx="44810">
                  <c:v>3.8810000000037657</c:v>
                </c:pt>
                <c:pt idx="44811">
                  <c:v>3.8811000000037659</c:v>
                </c:pt>
                <c:pt idx="44812">
                  <c:v>3.8812000000037661</c:v>
                </c:pt>
                <c:pt idx="44813">
                  <c:v>3.8813000000037663</c:v>
                </c:pt>
                <c:pt idx="44814">
                  <c:v>3.8814000000037665</c:v>
                </c:pt>
                <c:pt idx="44815">
                  <c:v>3.8815000000037667</c:v>
                </c:pt>
                <c:pt idx="44816">
                  <c:v>3.8816000000037669</c:v>
                </c:pt>
                <c:pt idx="44817">
                  <c:v>3.8817000000037671</c:v>
                </c:pt>
                <c:pt idx="44818">
                  <c:v>3.8818000000037673</c:v>
                </c:pt>
                <c:pt idx="44819">
                  <c:v>3.8819000000037676</c:v>
                </c:pt>
                <c:pt idx="44820">
                  <c:v>3.8820000000037678</c:v>
                </c:pt>
                <c:pt idx="44821">
                  <c:v>3.882100000003768</c:v>
                </c:pt>
                <c:pt idx="44822">
                  <c:v>3.8822000000037682</c:v>
                </c:pt>
                <c:pt idx="44823">
                  <c:v>3.8823000000037684</c:v>
                </c:pt>
                <c:pt idx="44824">
                  <c:v>3.8824000000037686</c:v>
                </c:pt>
                <c:pt idx="44825">
                  <c:v>3.8825000000037688</c:v>
                </c:pt>
                <c:pt idx="44826">
                  <c:v>3.882600000003769</c:v>
                </c:pt>
                <c:pt idx="44827">
                  <c:v>3.8827000000037692</c:v>
                </c:pt>
                <c:pt idx="44828">
                  <c:v>3.8828000000037695</c:v>
                </c:pt>
                <c:pt idx="44829">
                  <c:v>3.8829000000037697</c:v>
                </c:pt>
                <c:pt idx="44830">
                  <c:v>3.8830000000037699</c:v>
                </c:pt>
                <c:pt idx="44831">
                  <c:v>3.8831000000037701</c:v>
                </c:pt>
                <c:pt idx="44832">
                  <c:v>3.8832000000037703</c:v>
                </c:pt>
                <c:pt idx="44833">
                  <c:v>3.8833000000037705</c:v>
                </c:pt>
                <c:pt idx="44834">
                  <c:v>3.8834000000037707</c:v>
                </c:pt>
                <c:pt idx="44835">
                  <c:v>3.8835000000037709</c:v>
                </c:pt>
                <c:pt idx="44836">
                  <c:v>3.8836000000037711</c:v>
                </c:pt>
                <c:pt idx="44837">
                  <c:v>3.8837000000037714</c:v>
                </c:pt>
                <c:pt idx="44838">
                  <c:v>3.8838000000037716</c:v>
                </c:pt>
                <c:pt idx="44839">
                  <c:v>3.8839000000037718</c:v>
                </c:pt>
                <c:pt idx="44840">
                  <c:v>3.884000000003772</c:v>
                </c:pt>
                <c:pt idx="44841">
                  <c:v>3.8841000000037722</c:v>
                </c:pt>
                <c:pt idx="44842">
                  <c:v>3.8842000000037724</c:v>
                </c:pt>
                <c:pt idx="44843">
                  <c:v>3.8843000000037726</c:v>
                </c:pt>
                <c:pt idx="44844">
                  <c:v>3.8844000000037728</c:v>
                </c:pt>
                <c:pt idx="44845">
                  <c:v>3.884500000003773</c:v>
                </c:pt>
                <c:pt idx="44846">
                  <c:v>3.8846000000037733</c:v>
                </c:pt>
                <c:pt idx="44847">
                  <c:v>3.8847000000037735</c:v>
                </c:pt>
                <c:pt idx="44848">
                  <c:v>3.8848000000037737</c:v>
                </c:pt>
                <c:pt idx="44849">
                  <c:v>3.8849000000037739</c:v>
                </c:pt>
                <c:pt idx="44850">
                  <c:v>3.8850000000037741</c:v>
                </c:pt>
                <c:pt idx="44851">
                  <c:v>3.8851000000037743</c:v>
                </c:pt>
                <c:pt idx="44852">
                  <c:v>3.8852000000037745</c:v>
                </c:pt>
                <c:pt idx="44853">
                  <c:v>3.8853000000037747</c:v>
                </c:pt>
                <c:pt idx="44854">
                  <c:v>3.8854000000037749</c:v>
                </c:pt>
                <c:pt idx="44855">
                  <c:v>3.8855000000037752</c:v>
                </c:pt>
                <c:pt idx="44856">
                  <c:v>3.8856000000037754</c:v>
                </c:pt>
                <c:pt idx="44857">
                  <c:v>3.8857000000037756</c:v>
                </c:pt>
                <c:pt idx="44858">
                  <c:v>3.8858000000037758</c:v>
                </c:pt>
                <c:pt idx="44859">
                  <c:v>3.885900000003776</c:v>
                </c:pt>
                <c:pt idx="44860">
                  <c:v>3.8860000000037762</c:v>
                </c:pt>
                <c:pt idx="44861">
                  <c:v>3.8861000000037764</c:v>
                </c:pt>
                <c:pt idx="44862">
                  <c:v>3.8862000000037766</c:v>
                </c:pt>
                <c:pt idx="44863">
                  <c:v>3.8863000000037768</c:v>
                </c:pt>
                <c:pt idx="44864">
                  <c:v>3.8864000000037771</c:v>
                </c:pt>
                <c:pt idx="44865">
                  <c:v>3.8865000000037773</c:v>
                </c:pt>
                <c:pt idx="44866">
                  <c:v>3.8866000000037775</c:v>
                </c:pt>
                <c:pt idx="44867">
                  <c:v>3.8867000000037777</c:v>
                </c:pt>
                <c:pt idx="44868">
                  <c:v>3.8868000000037779</c:v>
                </c:pt>
                <c:pt idx="44869">
                  <c:v>3.8869000000037781</c:v>
                </c:pt>
                <c:pt idx="44870">
                  <c:v>3.8870000000037783</c:v>
                </c:pt>
                <c:pt idx="44871">
                  <c:v>3.8871000000037785</c:v>
                </c:pt>
                <c:pt idx="44872">
                  <c:v>3.8872000000037787</c:v>
                </c:pt>
                <c:pt idx="44873">
                  <c:v>3.887300000003779</c:v>
                </c:pt>
                <c:pt idx="44874">
                  <c:v>3.8874000000037792</c:v>
                </c:pt>
                <c:pt idx="44875">
                  <c:v>3.8875000000037794</c:v>
                </c:pt>
                <c:pt idx="44876">
                  <c:v>3.8876000000037796</c:v>
                </c:pt>
                <c:pt idx="44877">
                  <c:v>3.8877000000037798</c:v>
                </c:pt>
                <c:pt idx="44878">
                  <c:v>3.88780000000378</c:v>
                </c:pt>
                <c:pt idx="44879">
                  <c:v>3.8879000000037802</c:v>
                </c:pt>
                <c:pt idx="44880">
                  <c:v>3.8880000000037804</c:v>
                </c:pt>
                <c:pt idx="44881">
                  <c:v>3.8881000000037806</c:v>
                </c:pt>
                <c:pt idx="44882">
                  <c:v>3.8882000000037809</c:v>
                </c:pt>
                <c:pt idx="44883">
                  <c:v>3.8883000000037811</c:v>
                </c:pt>
                <c:pt idx="44884">
                  <c:v>3.8884000000037813</c:v>
                </c:pt>
                <c:pt idx="44885">
                  <c:v>3.8885000000037815</c:v>
                </c:pt>
                <c:pt idx="44886">
                  <c:v>3.8886000000037817</c:v>
                </c:pt>
                <c:pt idx="44887">
                  <c:v>3.8887000000037819</c:v>
                </c:pt>
                <c:pt idx="44888">
                  <c:v>3.8888000000037821</c:v>
                </c:pt>
                <c:pt idx="44889">
                  <c:v>3.8889000000037823</c:v>
                </c:pt>
                <c:pt idx="44890">
                  <c:v>3.8890000000037825</c:v>
                </c:pt>
                <c:pt idx="44891">
                  <c:v>3.8891000000037828</c:v>
                </c:pt>
                <c:pt idx="44892">
                  <c:v>3.889200000003783</c:v>
                </c:pt>
                <c:pt idx="44893">
                  <c:v>3.8893000000037832</c:v>
                </c:pt>
                <c:pt idx="44894">
                  <c:v>3.8894000000037834</c:v>
                </c:pt>
                <c:pt idx="44895">
                  <c:v>3.8895000000037836</c:v>
                </c:pt>
                <c:pt idx="44896">
                  <c:v>3.8896000000037838</c:v>
                </c:pt>
                <c:pt idx="44897">
                  <c:v>3.889700000003784</c:v>
                </c:pt>
                <c:pt idx="44898">
                  <c:v>3.8898000000037842</c:v>
                </c:pt>
                <c:pt idx="44899">
                  <c:v>3.8899000000037844</c:v>
                </c:pt>
                <c:pt idx="44900">
                  <c:v>3.8900000000037847</c:v>
                </c:pt>
                <c:pt idx="44901">
                  <c:v>3.8901000000037849</c:v>
                </c:pt>
                <c:pt idx="44902">
                  <c:v>3.8902000000037851</c:v>
                </c:pt>
                <c:pt idx="44903">
                  <c:v>3.8903000000037853</c:v>
                </c:pt>
                <c:pt idx="44904">
                  <c:v>3.8904000000037855</c:v>
                </c:pt>
                <c:pt idx="44905">
                  <c:v>3.8905000000037857</c:v>
                </c:pt>
                <c:pt idx="44906">
                  <c:v>3.8906000000037859</c:v>
                </c:pt>
                <c:pt idx="44907">
                  <c:v>3.8907000000037861</c:v>
                </c:pt>
                <c:pt idx="44908">
                  <c:v>3.8908000000037863</c:v>
                </c:pt>
                <c:pt idx="44909">
                  <c:v>3.8909000000037866</c:v>
                </c:pt>
                <c:pt idx="44910">
                  <c:v>3.8910000000037868</c:v>
                </c:pt>
                <c:pt idx="44911">
                  <c:v>3.891100000003787</c:v>
                </c:pt>
                <c:pt idx="44912">
                  <c:v>3.8912000000037872</c:v>
                </c:pt>
                <c:pt idx="44913">
                  <c:v>3.8913000000037874</c:v>
                </c:pt>
                <c:pt idx="44914">
                  <c:v>3.8914000000037876</c:v>
                </c:pt>
                <c:pt idx="44915">
                  <c:v>3.8915000000037878</c:v>
                </c:pt>
                <c:pt idx="44916">
                  <c:v>3.891600000003788</c:v>
                </c:pt>
                <c:pt idx="44917">
                  <c:v>3.8917000000037882</c:v>
                </c:pt>
                <c:pt idx="44918">
                  <c:v>3.8918000000037885</c:v>
                </c:pt>
                <c:pt idx="44919">
                  <c:v>3.8919000000037887</c:v>
                </c:pt>
                <c:pt idx="44920">
                  <c:v>3.8920000000037889</c:v>
                </c:pt>
                <c:pt idx="44921">
                  <c:v>3.8921000000037891</c:v>
                </c:pt>
                <c:pt idx="44922">
                  <c:v>3.8922000000037893</c:v>
                </c:pt>
                <c:pt idx="44923">
                  <c:v>3.8923000000037895</c:v>
                </c:pt>
                <c:pt idx="44924">
                  <c:v>3.8924000000037897</c:v>
                </c:pt>
                <c:pt idx="44925">
                  <c:v>3.8925000000037899</c:v>
                </c:pt>
                <c:pt idx="44926">
                  <c:v>3.8926000000037901</c:v>
                </c:pt>
                <c:pt idx="44927">
                  <c:v>3.8927000000037904</c:v>
                </c:pt>
                <c:pt idx="44928">
                  <c:v>3.8928000000037906</c:v>
                </c:pt>
                <c:pt idx="44929">
                  <c:v>3.8929000000037908</c:v>
                </c:pt>
                <c:pt idx="44930">
                  <c:v>3.893000000003791</c:v>
                </c:pt>
                <c:pt idx="44931">
                  <c:v>3.8931000000037912</c:v>
                </c:pt>
                <c:pt idx="44932">
                  <c:v>3.8932000000037914</c:v>
                </c:pt>
                <c:pt idx="44933">
                  <c:v>3.8933000000037916</c:v>
                </c:pt>
                <c:pt idx="44934">
                  <c:v>3.8934000000037918</c:v>
                </c:pt>
                <c:pt idx="44935">
                  <c:v>3.893500000003792</c:v>
                </c:pt>
                <c:pt idx="44936">
                  <c:v>3.8936000000037922</c:v>
                </c:pt>
                <c:pt idx="44937">
                  <c:v>3.8937000000037925</c:v>
                </c:pt>
                <c:pt idx="44938">
                  <c:v>3.8938000000037927</c:v>
                </c:pt>
                <c:pt idx="44939">
                  <c:v>3.8939000000037929</c:v>
                </c:pt>
                <c:pt idx="44940">
                  <c:v>3.8940000000037931</c:v>
                </c:pt>
                <c:pt idx="44941">
                  <c:v>3.8941000000037933</c:v>
                </c:pt>
                <c:pt idx="44942">
                  <c:v>3.8942000000037935</c:v>
                </c:pt>
                <c:pt idx="44943">
                  <c:v>3.8943000000037937</c:v>
                </c:pt>
                <c:pt idx="44944">
                  <c:v>3.8944000000037939</c:v>
                </c:pt>
                <c:pt idx="44945">
                  <c:v>3.8945000000037941</c:v>
                </c:pt>
                <c:pt idx="44946">
                  <c:v>3.8946000000037944</c:v>
                </c:pt>
                <c:pt idx="44947">
                  <c:v>3.8947000000037946</c:v>
                </c:pt>
                <c:pt idx="44948">
                  <c:v>3.8948000000037948</c:v>
                </c:pt>
                <c:pt idx="44949">
                  <c:v>3.894900000003795</c:v>
                </c:pt>
                <c:pt idx="44950">
                  <c:v>3.8950000000037952</c:v>
                </c:pt>
                <c:pt idx="44951">
                  <c:v>3.8951000000037954</c:v>
                </c:pt>
                <c:pt idx="44952">
                  <c:v>3.8952000000037956</c:v>
                </c:pt>
                <c:pt idx="44953">
                  <c:v>3.8953000000037958</c:v>
                </c:pt>
                <c:pt idx="44954">
                  <c:v>3.895400000003796</c:v>
                </c:pt>
                <c:pt idx="44955">
                  <c:v>3.8955000000037963</c:v>
                </c:pt>
                <c:pt idx="44956">
                  <c:v>3.8956000000037965</c:v>
                </c:pt>
                <c:pt idx="44957">
                  <c:v>3.8957000000037967</c:v>
                </c:pt>
                <c:pt idx="44958">
                  <c:v>3.8958000000037969</c:v>
                </c:pt>
                <c:pt idx="44959">
                  <c:v>3.8959000000037971</c:v>
                </c:pt>
                <c:pt idx="44960">
                  <c:v>3.8960000000037973</c:v>
                </c:pt>
                <c:pt idx="44961">
                  <c:v>3.8961000000037975</c:v>
                </c:pt>
                <c:pt idx="44962">
                  <c:v>3.8962000000037977</c:v>
                </c:pt>
                <c:pt idx="44963">
                  <c:v>3.8963000000037979</c:v>
                </c:pt>
                <c:pt idx="44964">
                  <c:v>3.8964000000037982</c:v>
                </c:pt>
                <c:pt idx="44965">
                  <c:v>3.8965000000037984</c:v>
                </c:pt>
                <c:pt idx="44966">
                  <c:v>3.8966000000037986</c:v>
                </c:pt>
                <c:pt idx="44967">
                  <c:v>3.8967000000037988</c:v>
                </c:pt>
                <c:pt idx="44968">
                  <c:v>3.896800000003799</c:v>
                </c:pt>
                <c:pt idx="44969">
                  <c:v>3.8969000000037992</c:v>
                </c:pt>
                <c:pt idx="44970">
                  <c:v>3.8970000000037994</c:v>
                </c:pt>
                <c:pt idx="44971">
                  <c:v>3.8971000000037996</c:v>
                </c:pt>
                <c:pt idx="44972">
                  <c:v>3.8972000000037998</c:v>
                </c:pt>
                <c:pt idx="44973">
                  <c:v>3.8973000000038001</c:v>
                </c:pt>
                <c:pt idx="44974">
                  <c:v>3.8974000000038003</c:v>
                </c:pt>
                <c:pt idx="44975">
                  <c:v>3.8975000000038005</c:v>
                </c:pt>
                <c:pt idx="44976">
                  <c:v>3.8976000000038007</c:v>
                </c:pt>
                <c:pt idx="44977">
                  <c:v>3.8977000000038009</c:v>
                </c:pt>
                <c:pt idx="44978">
                  <c:v>3.8978000000038011</c:v>
                </c:pt>
                <c:pt idx="44979">
                  <c:v>3.8979000000038013</c:v>
                </c:pt>
                <c:pt idx="44980">
                  <c:v>3.8980000000038015</c:v>
                </c:pt>
                <c:pt idx="44981">
                  <c:v>3.8981000000038017</c:v>
                </c:pt>
                <c:pt idx="44982">
                  <c:v>3.898200000003802</c:v>
                </c:pt>
                <c:pt idx="44983">
                  <c:v>3.8983000000038022</c:v>
                </c:pt>
                <c:pt idx="44984">
                  <c:v>3.8984000000038024</c:v>
                </c:pt>
                <c:pt idx="44985">
                  <c:v>3.8985000000038026</c:v>
                </c:pt>
                <c:pt idx="44986">
                  <c:v>3.8986000000038028</c:v>
                </c:pt>
                <c:pt idx="44987">
                  <c:v>3.898700000003803</c:v>
                </c:pt>
                <c:pt idx="44988">
                  <c:v>3.8988000000038032</c:v>
                </c:pt>
                <c:pt idx="44989">
                  <c:v>3.8989000000038034</c:v>
                </c:pt>
                <c:pt idx="44990">
                  <c:v>3.8990000000038036</c:v>
                </c:pt>
                <c:pt idx="44991">
                  <c:v>3.8991000000038039</c:v>
                </c:pt>
                <c:pt idx="44992">
                  <c:v>3.8992000000038041</c:v>
                </c:pt>
                <c:pt idx="44993">
                  <c:v>3.8993000000038043</c:v>
                </c:pt>
                <c:pt idx="44994">
                  <c:v>3.8994000000038045</c:v>
                </c:pt>
                <c:pt idx="44995">
                  <c:v>3.8995000000038047</c:v>
                </c:pt>
                <c:pt idx="44996">
                  <c:v>3.8996000000038049</c:v>
                </c:pt>
                <c:pt idx="44997">
                  <c:v>3.8997000000038051</c:v>
                </c:pt>
                <c:pt idx="44998">
                  <c:v>3.8998000000038053</c:v>
                </c:pt>
                <c:pt idx="44999">
                  <c:v>3.8999000000038055</c:v>
                </c:pt>
                <c:pt idx="45000">
                  <c:v>3.9000000000038058</c:v>
                </c:pt>
                <c:pt idx="45001">
                  <c:v>3.900100000003806</c:v>
                </c:pt>
                <c:pt idx="45002">
                  <c:v>3.9002000000038062</c:v>
                </c:pt>
                <c:pt idx="45003">
                  <c:v>3.9003000000038064</c:v>
                </c:pt>
                <c:pt idx="45004">
                  <c:v>3.9004000000038066</c:v>
                </c:pt>
                <c:pt idx="45005">
                  <c:v>3.9005000000038068</c:v>
                </c:pt>
                <c:pt idx="45006">
                  <c:v>3.900600000003807</c:v>
                </c:pt>
                <c:pt idx="45007">
                  <c:v>3.9007000000038072</c:v>
                </c:pt>
                <c:pt idx="45008">
                  <c:v>3.9008000000038074</c:v>
                </c:pt>
                <c:pt idx="45009">
                  <c:v>3.9009000000038077</c:v>
                </c:pt>
                <c:pt idx="45010">
                  <c:v>3.9010000000038079</c:v>
                </c:pt>
                <c:pt idx="45011">
                  <c:v>3.9011000000038081</c:v>
                </c:pt>
                <c:pt idx="45012">
                  <c:v>3.9012000000038083</c:v>
                </c:pt>
                <c:pt idx="45013">
                  <c:v>3.9013000000038085</c:v>
                </c:pt>
                <c:pt idx="45014">
                  <c:v>3.9014000000038087</c:v>
                </c:pt>
                <c:pt idx="45015">
                  <c:v>3.9015000000038089</c:v>
                </c:pt>
                <c:pt idx="45016">
                  <c:v>3.9016000000038091</c:v>
                </c:pt>
                <c:pt idx="45017">
                  <c:v>3.9017000000038093</c:v>
                </c:pt>
                <c:pt idx="45018">
                  <c:v>3.9018000000038096</c:v>
                </c:pt>
                <c:pt idx="45019">
                  <c:v>3.9019000000038098</c:v>
                </c:pt>
                <c:pt idx="45020">
                  <c:v>3.90200000000381</c:v>
                </c:pt>
                <c:pt idx="45021">
                  <c:v>3.9021000000038102</c:v>
                </c:pt>
                <c:pt idx="45022">
                  <c:v>3.9022000000038104</c:v>
                </c:pt>
                <c:pt idx="45023">
                  <c:v>3.9023000000038106</c:v>
                </c:pt>
                <c:pt idx="45024">
                  <c:v>3.9024000000038108</c:v>
                </c:pt>
                <c:pt idx="45025">
                  <c:v>3.902500000003811</c:v>
                </c:pt>
                <c:pt idx="45026">
                  <c:v>3.9026000000038112</c:v>
                </c:pt>
                <c:pt idx="45027">
                  <c:v>3.9027000000038115</c:v>
                </c:pt>
                <c:pt idx="45028">
                  <c:v>3.9028000000038117</c:v>
                </c:pt>
                <c:pt idx="45029">
                  <c:v>3.9029000000038119</c:v>
                </c:pt>
                <c:pt idx="45030">
                  <c:v>3.9030000000038121</c:v>
                </c:pt>
                <c:pt idx="45031">
                  <c:v>3.9031000000038123</c:v>
                </c:pt>
                <c:pt idx="45032">
                  <c:v>3.9032000000038125</c:v>
                </c:pt>
                <c:pt idx="45033">
                  <c:v>3.9033000000038127</c:v>
                </c:pt>
                <c:pt idx="45034">
                  <c:v>3.9034000000038129</c:v>
                </c:pt>
                <c:pt idx="45035">
                  <c:v>3.9035000000038131</c:v>
                </c:pt>
                <c:pt idx="45036">
                  <c:v>3.9036000000038134</c:v>
                </c:pt>
                <c:pt idx="45037">
                  <c:v>3.9037000000038136</c:v>
                </c:pt>
                <c:pt idx="45038">
                  <c:v>3.9038000000038138</c:v>
                </c:pt>
                <c:pt idx="45039">
                  <c:v>3.903900000003814</c:v>
                </c:pt>
                <c:pt idx="45040">
                  <c:v>3.9040000000038142</c:v>
                </c:pt>
                <c:pt idx="45041">
                  <c:v>3.9041000000038144</c:v>
                </c:pt>
                <c:pt idx="45042">
                  <c:v>3.9042000000038146</c:v>
                </c:pt>
                <c:pt idx="45043">
                  <c:v>3.9043000000038148</c:v>
                </c:pt>
                <c:pt idx="45044">
                  <c:v>3.904400000003815</c:v>
                </c:pt>
                <c:pt idx="45045">
                  <c:v>3.9045000000038153</c:v>
                </c:pt>
                <c:pt idx="45046">
                  <c:v>3.9046000000038155</c:v>
                </c:pt>
                <c:pt idx="45047">
                  <c:v>3.9047000000038157</c:v>
                </c:pt>
                <c:pt idx="45048">
                  <c:v>3.9048000000038159</c:v>
                </c:pt>
                <c:pt idx="45049">
                  <c:v>3.9049000000038161</c:v>
                </c:pt>
                <c:pt idx="45050">
                  <c:v>3.9050000000038163</c:v>
                </c:pt>
                <c:pt idx="45051">
                  <c:v>3.9051000000038165</c:v>
                </c:pt>
                <c:pt idx="45052">
                  <c:v>3.9052000000038167</c:v>
                </c:pt>
                <c:pt idx="45053">
                  <c:v>3.9053000000038169</c:v>
                </c:pt>
                <c:pt idx="45054">
                  <c:v>3.9054000000038172</c:v>
                </c:pt>
                <c:pt idx="45055">
                  <c:v>3.9055000000038174</c:v>
                </c:pt>
                <c:pt idx="45056">
                  <c:v>3.9056000000038176</c:v>
                </c:pt>
                <c:pt idx="45057">
                  <c:v>3.9057000000038178</c:v>
                </c:pt>
                <c:pt idx="45058">
                  <c:v>3.905800000003818</c:v>
                </c:pt>
                <c:pt idx="45059">
                  <c:v>3.9059000000038182</c:v>
                </c:pt>
                <c:pt idx="45060">
                  <c:v>3.9060000000038184</c:v>
                </c:pt>
                <c:pt idx="45061">
                  <c:v>3.9061000000038186</c:v>
                </c:pt>
                <c:pt idx="45062">
                  <c:v>3.9062000000038188</c:v>
                </c:pt>
                <c:pt idx="45063">
                  <c:v>3.9063000000038191</c:v>
                </c:pt>
                <c:pt idx="45064">
                  <c:v>3.9064000000038193</c:v>
                </c:pt>
                <c:pt idx="45065">
                  <c:v>3.9065000000038195</c:v>
                </c:pt>
                <c:pt idx="45066">
                  <c:v>3.9066000000038197</c:v>
                </c:pt>
                <c:pt idx="45067">
                  <c:v>3.9067000000038199</c:v>
                </c:pt>
                <c:pt idx="45068">
                  <c:v>3.9068000000038201</c:v>
                </c:pt>
                <c:pt idx="45069">
                  <c:v>3.9069000000038203</c:v>
                </c:pt>
                <c:pt idx="45070">
                  <c:v>3.9070000000038205</c:v>
                </c:pt>
                <c:pt idx="45071">
                  <c:v>3.9071000000038207</c:v>
                </c:pt>
                <c:pt idx="45072">
                  <c:v>3.9072000000038209</c:v>
                </c:pt>
                <c:pt idx="45073">
                  <c:v>3.9073000000038212</c:v>
                </c:pt>
                <c:pt idx="45074">
                  <c:v>3.9074000000038214</c:v>
                </c:pt>
                <c:pt idx="45075">
                  <c:v>3.9075000000038216</c:v>
                </c:pt>
                <c:pt idx="45076">
                  <c:v>3.9076000000038218</c:v>
                </c:pt>
                <c:pt idx="45077">
                  <c:v>3.907700000003822</c:v>
                </c:pt>
                <c:pt idx="45078">
                  <c:v>3.9078000000038222</c:v>
                </c:pt>
                <c:pt idx="45079">
                  <c:v>3.9079000000038224</c:v>
                </c:pt>
                <c:pt idx="45080">
                  <c:v>3.9080000000038226</c:v>
                </c:pt>
                <c:pt idx="45081">
                  <c:v>3.9081000000038228</c:v>
                </c:pt>
                <c:pt idx="45082">
                  <c:v>3.9082000000038231</c:v>
                </c:pt>
                <c:pt idx="45083">
                  <c:v>3.9083000000038233</c:v>
                </c:pt>
                <c:pt idx="45084">
                  <c:v>3.9084000000038235</c:v>
                </c:pt>
                <c:pt idx="45085">
                  <c:v>3.9085000000038237</c:v>
                </c:pt>
                <c:pt idx="45086">
                  <c:v>3.9086000000038239</c:v>
                </c:pt>
                <c:pt idx="45087">
                  <c:v>3.9087000000038241</c:v>
                </c:pt>
                <c:pt idx="45088">
                  <c:v>3.9088000000038243</c:v>
                </c:pt>
                <c:pt idx="45089">
                  <c:v>3.9089000000038245</c:v>
                </c:pt>
                <c:pt idx="45090">
                  <c:v>3.9090000000038247</c:v>
                </c:pt>
                <c:pt idx="45091">
                  <c:v>3.909100000003825</c:v>
                </c:pt>
                <c:pt idx="45092">
                  <c:v>3.9092000000038252</c:v>
                </c:pt>
                <c:pt idx="45093">
                  <c:v>3.9093000000038254</c:v>
                </c:pt>
                <c:pt idx="45094">
                  <c:v>3.9094000000038256</c:v>
                </c:pt>
                <c:pt idx="45095">
                  <c:v>3.9095000000038258</c:v>
                </c:pt>
                <c:pt idx="45096">
                  <c:v>3.909600000003826</c:v>
                </c:pt>
                <c:pt idx="45097">
                  <c:v>3.9097000000038262</c:v>
                </c:pt>
                <c:pt idx="45098">
                  <c:v>3.9098000000038264</c:v>
                </c:pt>
                <c:pt idx="45099">
                  <c:v>3.9099000000038266</c:v>
                </c:pt>
                <c:pt idx="45100">
                  <c:v>3.9100000000038269</c:v>
                </c:pt>
                <c:pt idx="45101">
                  <c:v>3.9101000000038271</c:v>
                </c:pt>
                <c:pt idx="45102">
                  <c:v>3.9102000000038273</c:v>
                </c:pt>
                <c:pt idx="45103">
                  <c:v>3.9103000000038275</c:v>
                </c:pt>
                <c:pt idx="45104">
                  <c:v>3.9104000000038277</c:v>
                </c:pt>
                <c:pt idx="45105">
                  <c:v>3.9105000000038279</c:v>
                </c:pt>
                <c:pt idx="45106">
                  <c:v>3.9106000000038281</c:v>
                </c:pt>
                <c:pt idx="45107">
                  <c:v>3.9107000000038283</c:v>
                </c:pt>
                <c:pt idx="45108">
                  <c:v>3.9108000000038285</c:v>
                </c:pt>
                <c:pt idx="45109">
                  <c:v>3.9109000000038288</c:v>
                </c:pt>
                <c:pt idx="45110">
                  <c:v>3.911000000003829</c:v>
                </c:pt>
                <c:pt idx="45111">
                  <c:v>3.9111000000038292</c:v>
                </c:pt>
                <c:pt idx="45112">
                  <c:v>3.9112000000038294</c:v>
                </c:pt>
                <c:pt idx="45113">
                  <c:v>3.9113000000038296</c:v>
                </c:pt>
                <c:pt idx="45114">
                  <c:v>3.9114000000038298</c:v>
                </c:pt>
                <c:pt idx="45115">
                  <c:v>3.91150000000383</c:v>
                </c:pt>
                <c:pt idx="45116">
                  <c:v>3.9116000000038302</c:v>
                </c:pt>
                <c:pt idx="45117">
                  <c:v>3.9117000000038304</c:v>
                </c:pt>
                <c:pt idx="45118">
                  <c:v>3.9118000000038307</c:v>
                </c:pt>
                <c:pt idx="45119">
                  <c:v>3.9119000000038309</c:v>
                </c:pt>
                <c:pt idx="45120">
                  <c:v>3.9120000000038311</c:v>
                </c:pt>
                <c:pt idx="45121">
                  <c:v>3.9121000000038313</c:v>
                </c:pt>
                <c:pt idx="45122">
                  <c:v>3.9122000000038315</c:v>
                </c:pt>
                <c:pt idx="45123">
                  <c:v>3.9123000000038317</c:v>
                </c:pt>
                <c:pt idx="45124">
                  <c:v>3.9124000000038319</c:v>
                </c:pt>
                <c:pt idx="45125">
                  <c:v>3.9125000000038321</c:v>
                </c:pt>
                <c:pt idx="45126">
                  <c:v>3.9126000000038323</c:v>
                </c:pt>
                <c:pt idx="45127">
                  <c:v>3.9127000000038326</c:v>
                </c:pt>
                <c:pt idx="45128">
                  <c:v>3.9128000000038328</c:v>
                </c:pt>
                <c:pt idx="45129">
                  <c:v>3.912900000003833</c:v>
                </c:pt>
                <c:pt idx="45130">
                  <c:v>3.9130000000038332</c:v>
                </c:pt>
                <c:pt idx="45131">
                  <c:v>3.9131000000038334</c:v>
                </c:pt>
                <c:pt idx="45132">
                  <c:v>3.9132000000038336</c:v>
                </c:pt>
                <c:pt idx="45133">
                  <c:v>3.9133000000038338</c:v>
                </c:pt>
                <c:pt idx="45134">
                  <c:v>3.913400000003834</c:v>
                </c:pt>
                <c:pt idx="45135">
                  <c:v>3.9135000000038342</c:v>
                </c:pt>
                <c:pt idx="45136">
                  <c:v>3.9136000000038345</c:v>
                </c:pt>
                <c:pt idx="45137">
                  <c:v>3.9137000000038347</c:v>
                </c:pt>
                <c:pt idx="45138">
                  <c:v>3.9138000000038349</c:v>
                </c:pt>
                <c:pt idx="45139">
                  <c:v>3.9139000000038351</c:v>
                </c:pt>
                <c:pt idx="45140">
                  <c:v>3.9140000000038353</c:v>
                </c:pt>
                <c:pt idx="45141">
                  <c:v>3.9141000000038355</c:v>
                </c:pt>
                <c:pt idx="45142">
                  <c:v>3.9142000000038357</c:v>
                </c:pt>
                <c:pt idx="45143">
                  <c:v>3.9143000000038359</c:v>
                </c:pt>
                <c:pt idx="45144">
                  <c:v>3.9144000000038361</c:v>
                </c:pt>
                <c:pt idx="45145">
                  <c:v>3.9145000000038364</c:v>
                </c:pt>
                <c:pt idx="45146">
                  <c:v>3.9146000000038366</c:v>
                </c:pt>
                <c:pt idx="45147">
                  <c:v>3.9147000000038368</c:v>
                </c:pt>
                <c:pt idx="45148">
                  <c:v>3.914800000003837</c:v>
                </c:pt>
                <c:pt idx="45149">
                  <c:v>3.9149000000038372</c:v>
                </c:pt>
                <c:pt idx="45150">
                  <c:v>3.9150000000038374</c:v>
                </c:pt>
                <c:pt idx="45151">
                  <c:v>3.9151000000038376</c:v>
                </c:pt>
                <c:pt idx="45152">
                  <c:v>3.9152000000038378</c:v>
                </c:pt>
                <c:pt idx="45153">
                  <c:v>3.915300000003838</c:v>
                </c:pt>
                <c:pt idx="45154">
                  <c:v>3.9154000000038383</c:v>
                </c:pt>
                <c:pt idx="45155">
                  <c:v>3.9155000000038385</c:v>
                </c:pt>
                <c:pt idx="45156">
                  <c:v>3.9156000000038387</c:v>
                </c:pt>
                <c:pt idx="45157">
                  <c:v>3.9157000000038389</c:v>
                </c:pt>
                <c:pt idx="45158">
                  <c:v>3.9158000000038391</c:v>
                </c:pt>
                <c:pt idx="45159">
                  <c:v>3.9159000000038393</c:v>
                </c:pt>
                <c:pt idx="45160">
                  <c:v>3.9160000000038395</c:v>
                </c:pt>
                <c:pt idx="45161">
                  <c:v>3.9161000000038397</c:v>
                </c:pt>
                <c:pt idx="45162">
                  <c:v>3.9162000000038399</c:v>
                </c:pt>
                <c:pt idx="45163">
                  <c:v>3.9163000000038402</c:v>
                </c:pt>
                <c:pt idx="45164">
                  <c:v>3.9164000000038404</c:v>
                </c:pt>
                <c:pt idx="45165">
                  <c:v>3.9165000000038406</c:v>
                </c:pt>
                <c:pt idx="45166">
                  <c:v>3.9166000000038408</c:v>
                </c:pt>
                <c:pt idx="45167">
                  <c:v>3.916700000003841</c:v>
                </c:pt>
                <c:pt idx="45168">
                  <c:v>3.9168000000038412</c:v>
                </c:pt>
                <c:pt idx="45169">
                  <c:v>3.9169000000038414</c:v>
                </c:pt>
                <c:pt idx="45170">
                  <c:v>3.9170000000038416</c:v>
                </c:pt>
                <c:pt idx="45171">
                  <c:v>3.9171000000038418</c:v>
                </c:pt>
                <c:pt idx="45172">
                  <c:v>3.9172000000038421</c:v>
                </c:pt>
                <c:pt idx="45173">
                  <c:v>3.9173000000038423</c:v>
                </c:pt>
                <c:pt idx="45174">
                  <c:v>3.9174000000038425</c:v>
                </c:pt>
                <c:pt idx="45175">
                  <c:v>3.9175000000038427</c:v>
                </c:pt>
                <c:pt idx="45176">
                  <c:v>3.9176000000038429</c:v>
                </c:pt>
                <c:pt idx="45177">
                  <c:v>3.9177000000038431</c:v>
                </c:pt>
                <c:pt idx="45178">
                  <c:v>3.9178000000038433</c:v>
                </c:pt>
                <c:pt idx="45179">
                  <c:v>3.9179000000038435</c:v>
                </c:pt>
                <c:pt idx="45180">
                  <c:v>3.9180000000038437</c:v>
                </c:pt>
                <c:pt idx="45181">
                  <c:v>3.918100000003844</c:v>
                </c:pt>
                <c:pt idx="45182">
                  <c:v>3.9182000000038442</c:v>
                </c:pt>
                <c:pt idx="45183">
                  <c:v>3.9183000000038444</c:v>
                </c:pt>
                <c:pt idx="45184">
                  <c:v>3.9184000000038446</c:v>
                </c:pt>
                <c:pt idx="45185">
                  <c:v>3.9185000000038448</c:v>
                </c:pt>
                <c:pt idx="45186">
                  <c:v>3.918600000003845</c:v>
                </c:pt>
                <c:pt idx="45187">
                  <c:v>3.9187000000038452</c:v>
                </c:pt>
                <c:pt idx="45188">
                  <c:v>3.9188000000038454</c:v>
                </c:pt>
                <c:pt idx="45189">
                  <c:v>3.9189000000038456</c:v>
                </c:pt>
                <c:pt idx="45190">
                  <c:v>3.9190000000038459</c:v>
                </c:pt>
                <c:pt idx="45191">
                  <c:v>3.9191000000038461</c:v>
                </c:pt>
                <c:pt idx="45192">
                  <c:v>3.9192000000038463</c:v>
                </c:pt>
                <c:pt idx="45193">
                  <c:v>3.9193000000038465</c:v>
                </c:pt>
                <c:pt idx="45194">
                  <c:v>3.9194000000038467</c:v>
                </c:pt>
                <c:pt idx="45195">
                  <c:v>3.9195000000038469</c:v>
                </c:pt>
                <c:pt idx="45196">
                  <c:v>3.9196000000038471</c:v>
                </c:pt>
                <c:pt idx="45197">
                  <c:v>3.9197000000038473</c:v>
                </c:pt>
                <c:pt idx="45198">
                  <c:v>3.9198000000038475</c:v>
                </c:pt>
                <c:pt idx="45199">
                  <c:v>3.9199000000038478</c:v>
                </c:pt>
                <c:pt idx="45200">
                  <c:v>3.920000000003848</c:v>
                </c:pt>
                <c:pt idx="45201">
                  <c:v>3.9201000000038482</c:v>
                </c:pt>
                <c:pt idx="45202">
                  <c:v>3.9202000000038484</c:v>
                </c:pt>
                <c:pt idx="45203">
                  <c:v>3.9203000000038486</c:v>
                </c:pt>
                <c:pt idx="45204">
                  <c:v>3.9204000000038488</c:v>
                </c:pt>
                <c:pt idx="45205">
                  <c:v>3.920500000003849</c:v>
                </c:pt>
                <c:pt idx="45206">
                  <c:v>3.9206000000038492</c:v>
                </c:pt>
                <c:pt idx="45207">
                  <c:v>3.9207000000038494</c:v>
                </c:pt>
                <c:pt idx="45208">
                  <c:v>3.9208000000038497</c:v>
                </c:pt>
                <c:pt idx="45209">
                  <c:v>3.9209000000038499</c:v>
                </c:pt>
                <c:pt idx="45210">
                  <c:v>3.9210000000038501</c:v>
                </c:pt>
                <c:pt idx="45211">
                  <c:v>3.9211000000038503</c:v>
                </c:pt>
                <c:pt idx="45212">
                  <c:v>3.9212000000038505</c:v>
                </c:pt>
                <c:pt idx="45213">
                  <c:v>3.9213000000038507</c:v>
                </c:pt>
                <c:pt idx="45214">
                  <c:v>3.9214000000038509</c:v>
                </c:pt>
                <c:pt idx="45215">
                  <c:v>3.9215000000038511</c:v>
                </c:pt>
                <c:pt idx="45216">
                  <c:v>3.9216000000038513</c:v>
                </c:pt>
                <c:pt idx="45217">
                  <c:v>3.9217000000038515</c:v>
                </c:pt>
                <c:pt idx="45218">
                  <c:v>3.9218000000038518</c:v>
                </c:pt>
                <c:pt idx="45219">
                  <c:v>3.921900000003852</c:v>
                </c:pt>
                <c:pt idx="45220">
                  <c:v>3.9220000000038522</c:v>
                </c:pt>
                <c:pt idx="45221">
                  <c:v>3.9221000000038524</c:v>
                </c:pt>
                <c:pt idx="45222">
                  <c:v>3.9222000000038526</c:v>
                </c:pt>
                <c:pt idx="45223">
                  <c:v>3.9223000000038528</c:v>
                </c:pt>
                <c:pt idx="45224">
                  <c:v>3.922400000003853</c:v>
                </c:pt>
                <c:pt idx="45225">
                  <c:v>3.9225000000038532</c:v>
                </c:pt>
                <c:pt idx="45226">
                  <c:v>3.9226000000038534</c:v>
                </c:pt>
                <c:pt idx="45227">
                  <c:v>3.9227000000038537</c:v>
                </c:pt>
                <c:pt idx="45228">
                  <c:v>3.9228000000038539</c:v>
                </c:pt>
                <c:pt idx="45229">
                  <c:v>3.9229000000038541</c:v>
                </c:pt>
                <c:pt idx="45230">
                  <c:v>3.9230000000038543</c:v>
                </c:pt>
                <c:pt idx="45231">
                  <c:v>3.9231000000038545</c:v>
                </c:pt>
                <c:pt idx="45232">
                  <c:v>3.9232000000038547</c:v>
                </c:pt>
                <c:pt idx="45233">
                  <c:v>3.9233000000038549</c:v>
                </c:pt>
                <c:pt idx="45234">
                  <c:v>3.9234000000038551</c:v>
                </c:pt>
                <c:pt idx="45235">
                  <c:v>3.9235000000038553</c:v>
                </c:pt>
                <c:pt idx="45236">
                  <c:v>3.9236000000038556</c:v>
                </c:pt>
                <c:pt idx="45237">
                  <c:v>3.9237000000038558</c:v>
                </c:pt>
                <c:pt idx="45238">
                  <c:v>3.923800000003856</c:v>
                </c:pt>
                <c:pt idx="45239">
                  <c:v>3.9239000000038562</c:v>
                </c:pt>
                <c:pt idx="45240">
                  <c:v>3.9240000000038564</c:v>
                </c:pt>
                <c:pt idx="45241">
                  <c:v>3.9241000000038566</c:v>
                </c:pt>
                <c:pt idx="45242">
                  <c:v>3.9242000000038568</c:v>
                </c:pt>
                <c:pt idx="45243">
                  <c:v>3.924300000003857</c:v>
                </c:pt>
                <c:pt idx="45244">
                  <c:v>3.9244000000038572</c:v>
                </c:pt>
                <c:pt idx="45245">
                  <c:v>3.9245000000038575</c:v>
                </c:pt>
                <c:pt idx="45246">
                  <c:v>3.9246000000038577</c:v>
                </c:pt>
                <c:pt idx="45247">
                  <c:v>3.9247000000038579</c:v>
                </c:pt>
                <c:pt idx="45248">
                  <c:v>3.9248000000038581</c:v>
                </c:pt>
                <c:pt idx="45249">
                  <c:v>3.9249000000038583</c:v>
                </c:pt>
                <c:pt idx="45250">
                  <c:v>3.9250000000038585</c:v>
                </c:pt>
                <c:pt idx="45251">
                  <c:v>3.9251000000038587</c:v>
                </c:pt>
                <c:pt idx="45252">
                  <c:v>3.9252000000038589</c:v>
                </c:pt>
                <c:pt idx="45253">
                  <c:v>3.9253000000038591</c:v>
                </c:pt>
                <c:pt idx="45254">
                  <c:v>3.9254000000038594</c:v>
                </c:pt>
                <c:pt idx="45255">
                  <c:v>3.9255000000038596</c:v>
                </c:pt>
                <c:pt idx="45256">
                  <c:v>3.9256000000038598</c:v>
                </c:pt>
                <c:pt idx="45257">
                  <c:v>3.92570000000386</c:v>
                </c:pt>
                <c:pt idx="45258">
                  <c:v>3.9258000000038602</c:v>
                </c:pt>
                <c:pt idx="45259">
                  <c:v>3.9259000000038604</c:v>
                </c:pt>
                <c:pt idx="45260">
                  <c:v>3.9260000000038606</c:v>
                </c:pt>
                <c:pt idx="45261">
                  <c:v>3.9261000000038608</c:v>
                </c:pt>
                <c:pt idx="45262">
                  <c:v>3.926200000003861</c:v>
                </c:pt>
                <c:pt idx="45263">
                  <c:v>3.9263000000038613</c:v>
                </c:pt>
                <c:pt idx="45264">
                  <c:v>3.9264000000038615</c:v>
                </c:pt>
                <c:pt idx="45265">
                  <c:v>3.9265000000038617</c:v>
                </c:pt>
                <c:pt idx="45266">
                  <c:v>3.9266000000038619</c:v>
                </c:pt>
                <c:pt idx="45267">
                  <c:v>3.9267000000038621</c:v>
                </c:pt>
                <c:pt idx="45268">
                  <c:v>3.9268000000038623</c:v>
                </c:pt>
                <c:pt idx="45269">
                  <c:v>3.9269000000038625</c:v>
                </c:pt>
                <c:pt idx="45270">
                  <c:v>3.9270000000038627</c:v>
                </c:pt>
                <c:pt idx="45271">
                  <c:v>3.9271000000038629</c:v>
                </c:pt>
                <c:pt idx="45272">
                  <c:v>3.9272000000038632</c:v>
                </c:pt>
                <c:pt idx="45273">
                  <c:v>3.9273000000038634</c:v>
                </c:pt>
                <c:pt idx="45274">
                  <c:v>3.9274000000038636</c:v>
                </c:pt>
                <c:pt idx="45275">
                  <c:v>3.9275000000038638</c:v>
                </c:pt>
                <c:pt idx="45276">
                  <c:v>3.927600000003864</c:v>
                </c:pt>
                <c:pt idx="45277">
                  <c:v>3.9277000000038642</c:v>
                </c:pt>
                <c:pt idx="45278">
                  <c:v>3.9278000000038644</c:v>
                </c:pt>
                <c:pt idx="45279">
                  <c:v>3.9279000000038646</c:v>
                </c:pt>
                <c:pt idx="45280">
                  <c:v>3.9280000000038648</c:v>
                </c:pt>
                <c:pt idx="45281">
                  <c:v>3.9281000000038651</c:v>
                </c:pt>
                <c:pt idx="45282">
                  <c:v>3.9282000000038653</c:v>
                </c:pt>
                <c:pt idx="45283">
                  <c:v>3.9283000000038655</c:v>
                </c:pt>
                <c:pt idx="45284">
                  <c:v>3.9284000000038657</c:v>
                </c:pt>
                <c:pt idx="45285">
                  <c:v>3.9285000000038659</c:v>
                </c:pt>
                <c:pt idx="45286">
                  <c:v>3.9286000000038661</c:v>
                </c:pt>
                <c:pt idx="45287">
                  <c:v>3.9287000000038663</c:v>
                </c:pt>
                <c:pt idx="45288">
                  <c:v>3.9288000000038665</c:v>
                </c:pt>
                <c:pt idx="45289">
                  <c:v>3.9289000000038667</c:v>
                </c:pt>
                <c:pt idx="45290">
                  <c:v>3.929000000003867</c:v>
                </c:pt>
                <c:pt idx="45291">
                  <c:v>3.9291000000038672</c:v>
                </c:pt>
                <c:pt idx="45292">
                  <c:v>3.9292000000038674</c:v>
                </c:pt>
                <c:pt idx="45293">
                  <c:v>3.9293000000038676</c:v>
                </c:pt>
                <c:pt idx="45294">
                  <c:v>3.9294000000038678</c:v>
                </c:pt>
                <c:pt idx="45295">
                  <c:v>3.929500000003868</c:v>
                </c:pt>
                <c:pt idx="45296">
                  <c:v>3.9296000000038682</c:v>
                </c:pt>
                <c:pt idx="45297">
                  <c:v>3.9297000000038684</c:v>
                </c:pt>
                <c:pt idx="45298">
                  <c:v>3.9298000000038686</c:v>
                </c:pt>
                <c:pt idx="45299">
                  <c:v>3.9299000000038689</c:v>
                </c:pt>
                <c:pt idx="45300">
                  <c:v>3.9300000000038691</c:v>
                </c:pt>
                <c:pt idx="45301">
                  <c:v>3.9301000000038693</c:v>
                </c:pt>
                <c:pt idx="45302">
                  <c:v>3.9302000000038695</c:v>
                </c:pt>
                <c:pt idx="45303">
                  <c:v>3.9303000000038697</c:v>
                </c:pt>
                <c:pt idx="45304">
                  <c:v>3.9304000000038699</c:v>
                </c:pt>
                <c:pt idx="45305">
                  <c:v>3.9305000000038701</c:v>
                </c:pt>
                <c:pt idx="45306">
                  <c:v>3.9306000000038703</c:v>
                </c:pt>
                <c:pt idx="45307">
                  <c:v>3.9307000000038705</c:v>
                </c:pt>
                <c:pt idx="45308">
                  <c:v>3.9308000000038708</c:v>
                </c:pt>
                <c:pt idx="45309">
                  <c:v>3.930900000003871</c:v>
                </c:pt>
                <c:pt idx="45310">
                  <c:v>3.9310000000038712</c:v>
                </c:pt>
                <c:pt idx="45311">
                  <c:v>3.9311000000038714</c:v>
                </c:pt>
                <c:pt idx="45312">
                  <c:v>3.9312000000038716</c:v>
                </c:pt>
                <c:pt idx="45313">
                  <c:v>3.9313000000038718</c:v>
                </c:pt>
                <c:pt idx="45314">
                  <c:v>3.931400000003872</c:v>
                </c:pt>
                <c:pt idx="45315">
                  <c:v>3.9315000000038722</c:v>
                </c:pt>
                <c:pt idx="45316">
                  <c:v>3.9316000000038724</c:v>
                </c:pt>
                <c:pt idx="45317">
                  <c:v>3.9317000000038727</c:v>
                </c:pt>
                <c:pt idx="45318">
                  <c:v>3.9318000000038729</c:v>
                </c:pt>
                <c:pt idx="45319">
                  <c:v>3.9319000000038731</c:v>
                </c:pt>
                <c:pt idx="45320">
                  <c:v>3.9320000000038733</c:v>
                </c:pt>
                <c:pt idx="45321">
                  <c:v>3.9321000000038735</c:v>
                </c:pt>
                <c:pt idx="45322">
                  <c:v>3.9322000000038737</c:v>
                </c:pt>
                <c:pt idx="45323">
                  <c:v>3.9323000000038739</c:v>
                </c:pt>
                <c:pt idx="45324">
                  <c:v>3.9324000000038741</c:v>
                </c:pt>
                <c:pt idx="45325">
                  <c:v>3.9325000000038743</c:v>
                </c:pt>
                <c:pt idx="45326">
                  <c:v>3.9326000000038746</c:v>
                </c:pt>
                <c:pt idx="45327">
                  <c:v>3.9327000000038748</c:v>
                </c:pt>
                <c:pt idx="45328">
                  <c:v>3.932800000003875</c:v>
                </c:pt>
                <c:pt idx="45329">
                  <c:v>3.9329000000038752</c:v>
                </c:pt>
                <c:pt idx="45330">
                  <c:v>3.9330000000038754</c:v>
                </c:pt>
                <c:pt idx="45331">
                  <c:v>3.9331000000038756</c:v>
                </c:pt>
                <c:pt idx="45332">
                  <c:v>3.9332000000038758</c:v>
                </c:pt>
                <c:pt idx="45333">
                  <c:v>3.933300000003876</c:v>
                </c:pt>
                <c:pt idx="45334">
                  <c:v>3.9334000000038762</c:v>
                </c:pt>
                <c:pt idx="45335">
                  <c:v>3.9335000000038765</c:v>
                </c:pt>
                <c:pt idx="45336">
                  <c:v>3.9336000000038767</c:v>
                </c:pt>
                <c:pt idx="45337">
                  <c:v>3.9337000000038769</c:v>
                </c:pt>
                <c:pt idx="45338">
                  <c:v>3.9338000000038771</c:v>
                </c:pt>
                <c:pt idx="45339">
                  <c:v>3.9339000000038773</c:v>
                </c:pt>
                <c:pt idx="45340">
                  <c:v>3.9340000000038775</c:v>
                </c:pt>
                <c:pt idx="45341">
                  <c:v>3.9341000000038777</c:v>
                </c:pt>
                <c:pt idx="45342">
                  <c:v>3.9342000000038779</c:v>
                </c:pt>
                <c:pt idx="45343">
                  <c:v>3.9343000000038781</c:v>
                </c:pt>
                <c:pt idx="45344">
                  <c:v>3.9344000000038784</c:v>
                </c:pt>
                <c:pt idx="45345">
                  <c:v>3.9345000000038786</c:v>
                </c:pt>
                <c:pt idx="45346">
                  <c:v>3.9346000000038788</c:v>
                </c:pt>
                <c:pt idx="45347">
                  <c:v>3.934700000003879</c:v>
                </c:pt>
                <c:pt idx="45348">
                  <c:v>3.9348000000038792</c:v>
                </c:pt>
                <c:pt idx="45349">
                  <c:v>3.9349000000038794</c:v>
                </c:pt>
                <c:pt idx="45350">
                  <c:v>3.9350000000038796</c:v>
                </c:pt>
                <c:pt idx="45351">
                  <c:v>3.9351000000038798</c:v>
                </c:pt>
                <c:pt idx="45352">
                  <c:v>3.93520000000388</c:v>
                </c:pt>
                <c:pt idx="45353">
                  <c:v>3.9353000000038802</c:v>
                </c:pt>
                <c:pt idx="45354">
                  <c:v>3.9354000000038805</c:v>
                </c:pt>
                <c:pt idx="45355">
                  <c:v>3.9355000000038807</c:v>
                </c:pt>
                <c:pt idx="45356">
                  <c:v>3.9356000000038809</c:v>
                </c:pt>
                <c:pt idx="45357">
                  <c:v>3.9357000000038811</c:v>
                </c:pt>
                <c:pt idx="45358">
                  <c:v>3.9358000000038813</c:v>
                </c:pt>
                <c:pt idx="45359">
                  <c:v>3.9359000000038815</c:v>
                </c:pt>
                <c:pt idx="45360">
                  <c:v>3.9360000000038817</c:v>
                </c:pt>
                <c:pt idx="45361">
                  <c:v>3.9361000000038819</c:v>
                </c:pt>
                <c:pt idx="45362">
                  <c:v>3.9362000000038821</c:v>
                </c:pt>
                <c:pt idx="45363">
                  <c:v>3.9363000000038824</c:v>
                </c:pt>
                <c:pt idx="45364">
                  <c:v>3.9364000000038826</c:v>
                </c:pt>
                <c:pt idx="45365">
                  <c:v>3.9365000000038828</c:v>
                </c:pt>
                <c:pt idx="45366">
                  <c:v>3.936600000003883</c:v>
                </c:pt>
                <c:pt idx="45367">
                  <c:v>3.9367000000038832</c:v>
                </c:pt>
                <c:pt idx="45368">
                  <c:v>3.9368000000038834</c:v>
                </c:pt>
                <c:pt idx="45369">
                  <c:v>3.9369000000038836</c:v>
                </c:pt>
                <c:pt idx="45370">
                  <c:v>3.9370000000038838</c:v>
                </c:pt>
                <c:pt idx="45371">
                  <c:v>3.937100000003884</c:v>
                </c:pt>
                <c:pt idx="45372">
                  <c:v>3.9372000000038843</c:v>
                </c:pt>
                <c:pt idx="45373">
                  <c:v>3.9373000000038845</c:v>
                </c:pt>
                <c:pt idx="45374">
                  <c:v>3.9374000000038847</c:v>
                </c:pt>
                <c:pt idx="45375">
                  <c:v>3.9375000000038849</c:v>
                </c:pt>
                <c:pt idx="45376">
                  <c:v>3.9376000000038851</c:v>
                </c:pt>
                <c:pt idx="45377">
                  <c:v>3.9377000000038853</c:v>
                </c:pt>
                <c:pt idx="45378">
                  <c:v>3.9378000000038855</c:v>
                </c:pt>
                <c:pt idx="45379">
                  <c:v>3.9379000000038857</c:v>
                </c:pt>
                <c:pt idx="45380">
                  <c:v>3.9380000000038859</c:v>
                </c:pt>
                <c:pt idx="45381">
                  <c:v>3.9381000000038862</c:v>
                </c:pt>
                <c:pt idx="45382">
                  <c:v>3.9382000000038864</c:v>
                </c:pt>
                <c:pt idx="45383">
                  <c:v>3.9383000000038866</c:v>
                </c:pt>
                <c:pt idx="45384">
                  <c:v>3.9384000000038868</c:v>
                </c:pt>
                <c:pt idx="45385">
                  <c:v>3.938500000003887</c:v>
                </c:pt>
                <c:pt idx="45386">
                  <c:v>3.9386000000038872</c:v>
                </c:pt>
                <c:pt idx="45387">
                  <c:v>3.9387000000038874</c:v>
                </c:pt>
                <c:pt idx="45388">
                  <c:v>3.9388000000038876</c:v>
                </c:pt>
                <c:pt idx="45389">
                  <c:v>3.9389000000038878</c:v>
                </c:pt>
                <c:pt idx="45390">
                  <c:v>3.9390000000038881</c:v>
                </c:pt>
                <c:pt idx="45391">
                  <c:v>3.9391000000038883</c:v>
                </c:pt>
                <c:pt idx="45392">
                  <c:v>3.9392000000038885</c:v>
                </c:pt>
                <c:pt idx="45393">
                  <c:v>3.9393000000038887</c:v>
                </c:pt>
                <c:pt idx="45394">
                  <c:v>3.9394000000038889</c:v>
                </c:pt>
                <c:pt idx="45395">
                  <c:v>3.9395000000038891</c:v>
                </c:pt>
                <c:pt idx="45396">
                  <c:v>3.9396000000038893</c:v>
                </c:pt>
                <c:pt idx="45397">
                  <c:v>3.9397000000038895</c:v>
                </c:pt>
                <c:pt idx="45398">
                  <c:v>3.9398000000038897</c:v>
                </c:pt>
                <c:pt idx="45399">
                  <c:v>3.93990000000389</c:v>
                </c:pt>
                <c:pt idx="45400">
                  <c:v>3.9400000000038902</c:v>
                </c:pt>
                <c:pt idx="45401">
                  <c:v>3.9401000000038904</c:v>
                </c:pt>
                <c:pt idx="45402">
                  <c:v>3.9402000000038906</c:v>
                </c:pt>
                <c:pt idx="45403">
                  <c:v>3.9403000000038908</c:v>
                </c:pt>
                <c:pt idx="45404">
                  <c:v>3.940400000003891</c:v>
                </c:pt>
                <c:pt idx="45405">
                  <c:v>3.9405000000038912</c:v>
                </c:pt>
                <c:pt idx="45406">
                  <c:v>3.9406000000038914</c:v>
                </c:pt>
                <c:pt idx="45407">
                  <c:v>3.9407000000038916</c:v>
                </c:pt>
                <c:pt idx="45408">
                  <c:v>3.9408000000038919</c:v>
                </c:pt>
                <c:pt idx="45409">
                  <c:v>3.9409000000038921</c:v>
                </c:pt>
                <c:pt idx="45410">
                  <c:v>3.9410000000038923</c:v>
                </c:pt>
                <c:pt idx="45411">
                  <c:v>3.9411000000038925</c:v>
                </c:pt>
                <c:pt idx="45412">
                  <c:v>3.9412000000038927</c:v>
                </c:pt>
                <c:pt idx="45413">
                  <c:v>3.9413000000038929</c:v>
                </c:pt>
                <c:pt idx="45414">
                  <c:v>3.9414000000038931</c:v>
                </c:pt>
                <c:pt idx="45415">
                  <c:v>3.9415000000038933</c:v>
                </c:pt>
                <c:pt idx="45416">
                  <c:v>3.9416000000038935</c:v>
                </c:pt>
                <c:pt idx="45417">
                  <c:v>3.9417000000038938</c:v>
                </c:pt>
                <c:pt idx="45418">
                  <c:v>3.941800000003894</c:v>
                </c:pt>
                <c:pt idx="45419">
                  <c:v>3.9419000000038942</c:v>
                </c:pt>
                <c:pt idx="45420">
                  <c:v>3.9420000000038944</c:v>
                </c:pt>
                <c:pt idx="45421">
                  <c:v>3.9421000000038946</c:v>
                </c:pt>
                <c:pt idx="45422">
                  <c:v>3.9422000000038948</c:v>
                </c:pt>
                <c:pt idx="45423">
                  <c:v>3.942300000003895</c:v>
                </c:pt>
                <c:pt idx="45424">
                  <c:v>3.9424000000038952</c:v>
                </c:pt>
                <c:pt idx="45425">
                  <c:v>3.9425000000038954</c:v>
                </c:pt>
                <c:pt idx="45426">
                  <c:v>3.9426000000038957</c:v>
                </c:pt>
                <c:pt idx="45427">
                  <c:v>3.9427000000038959</c:v>
                </c:pt>
                <c:pt idx="45428">
                  <c:v>3.9428000000038961</c:v>
                </c:pt>
                <c:pt idx="45429">
                  <c:v>3.9429000000038963</c:v>
                </c:pt>
                <c:pt idx="45430">
                  <c:v>3.9430000000038965</c:v>
                </c:pt>
                <c:pt idx="45431">
                  <c:v>3.9431000000038967</c:v>
                </c:pt>
                <c:pt idx="45432">
                  <c:v>3.9432000000038969</c:v>
                </c:pt>
                <c:pt idx="45433">
                  <c:v>3.9433000000038971</c:v>
                </c:pt>
                <c:pt idx="45434">
                  <c:v>3.9434000000038973</c:v>
                </c:pt>
                <c:pt idx="45435">
                  <c:v>3.9435000000038976</c:v>
                </c:pt>
                <c:pt idx="45436">
                  <c:v>3.9436000000038978</c:v>
                </c:pt>
                <c:pt idx="45437">
                  <c:v>3.943700000003898</c:v>
                </c:pt>
                <c:pt idx="45438">
                  <c:v>3.9438000000038982</c:v>
                </c:pt>
                <c:pt idx="45439">
                  <c:v>3.9439000000038984</c:v>
                </c:pt>
                <c:pt idx="45440">
                  <c:v>3.9440000000038986</c:v>
                </c:pt>
                <c:pt idx="45441">
                  <c:v>3.9441000000038988</c:v>
                </c:pt>
                <c:pt idx="45442">
                  <c:v>3.944200000003899</c:v>
                </c:pt>
                <c:pt idx="45443">
                  <c:v>3.9443000000038992</c:v>
                </c:pt>
                <c:pt idx="45444">
                  <c:v>3.9444000000038995</c:v>
                </c:pt>
                <c:pt idx="45445">
                  <c:v>3.9445000000038997</c:v>
                </c:pt>
                <c:pt idx="45446">
                  <c:v>3.9446000000038999</c:v>
                </c:pt>
                <c:pt idx="45447">
                  <c:v>3.9447000000039001</c:v>
                </c:pt>
                <c:pt idx="45448">
                  <c:v>3.9448000000039003</c:v>
                </c:pt>
                <c:pt idx="45449">
                  <c:v>3.9449000000039005</c:v>
                </c:pt>
                <c:pt idx="45450">
                  <c:v>3.9450000000039007</c:v>
                </c:pt>
                <c:pt idx="45451">
                  <c:v>3.9451000000039009</c:v>
                </c:pt>
                <c:pt idx="45452">
                  <c:v>3.9452000000039011</c:v>
                </c:pt>
                <c:pt idx="45453">
                  <c:v>3.9453000000039014</c:v>
                </c:pt>
                <c:pt idx="45454">
                  <c:v>3.9454000000039016</c:v>
                </c:pt>
                <c:pt idx="45455">
                  <c:v>3.9455000000039018</c:v>
                </c:pt>
                <c:pt idx="45456">
                  <c:v>3.945600000003902</c:v>
                </c:pt>
                <c:pt idx="45457">
                  <c:v>3.9457000000039022</c:v>
                </c:pt>
                <c:pt idx="45458">
                  <c:v>3.9458000000039024</c:v>
                </c:pt>
                <c:pt idx="45459">
                  <c:v>3.9459000000039026</c:v>
                </c:pt>
                <c:pt idx="45460">
                  <c:v>3.9460000000039028</c:v>
                </c:pt>
                <c:pt idx="45461">
                  <c:v>3.946100000003903</c:v>
                </c:pt>
                <c:pt idx="45462">
                  <c:v>3.9462000000039033</c:v>
                </c:pt>
                <c:pt idx="45463">
                  <c:v>3.9463000000039035</c:v>
                </c:pt>
                <c:pt idx="45464">
                  <c:v>3.9464000000039037</c:v>
                </c:pt>
                <c:pt idx="45465">
                  <c:v>3.9465000000039039</c:v>
                </c:pt>
                <c:pt idx="45466">
                  <c:v>3.9466000000039041</c:v>
                </c:pt>
                <c:pt idx="45467">
                  <c:v>3.9467000000039043</c:v>
                </c:pt>
                <c:pt idx="45468">
                  <c:v>3.9468000000039045</c:v>
                </c:pt>
                <c:pt idx="45469">
                  <c:v>3.9469000000039047</c:v>
                </c:pt>
                <c:pt idx="45470">
                  <c:v>3.9470000000039049</c:v>
                </c:pt>
                <c:pt idx="45471">
                  <c:v>3.9471000000039052</c:v>
                </c:pt>
                <c:pt idx="45472">
                  <c:v>3.9472000000039054</c:v>
                </c:pt>
                <c:pt idx="45473">
                  <c:v>3.9473000000039056</c:v>
                </c:pt>
                <c:pt idx="45474">
                  <c:v>3.9474000000039058</c:v>
                </c:pt>
                <c:pt idx="45475">
                  <c:v>3.947500000003906</c:v>
                </c:pt>
                <c:pt idx="45476">
                  <c:v>3.9476000000039062</c:v>
                </c:pt>
                <c:pt idx="45477">
                  <c:v>3.9477000000039064</c:v>
                </c:pt>
                <c:pt idx="45478">
                  <c:v>3.9478000000039066</c:v>
                </c:pt>
                <c:pt idx="45479">
                  <c:v>3.9479000000039068</c:v>
                </c:pt>
                <c:pt idx="45480">
                  <c:v>3.9480000000039071</c:v>
                </c:pt>
                <c:pt idx="45481">
                  <c:v>3.9481000000039073</c:v>
                </c:pt>
                <c:pt idx="45482">
                  <c:v>3.9482000000039075</c:v>
                </c:pt>
                <c:pt idx="45483">
                  <c:v>3.9483000000039077</c:v>
                </c:pt>
                <c:pt idx="45484">
                  <c:v>3.9484000000039079</c:v>
                </c:pt>
                <c:pt idx="45485">
                  <c:v>3.9485000000039081</c:v>
                </c:pt>
                <c:pt idx="45486">
                  <c:v>3.9486000000039083</c:v>
                </c:pt>
                <c:pt idx="45487">
                  <c:v>3.9487000000039085</c:v>
                </c:pt>
                <c:pt idx="45488">
                  <c:v>3.9488000000039087</c:v>
                </c:pt>
                <c:pt idx="45489">
                  <c:v>3.9489000000039089</c:v>
                </c:pt>
                <c:pt idx="45490">
                  <c:v>3.9490000000039092</c:v>
                </c:pt>
                <c:pt idx="45491">
                  <c:v>3.9491000000039094</c:v>
                </c:pt>
                <c:pt idx="45492">
                  <c:v>3.9492000000039096</c:v>
                </c:pt>
                <c:pt idx="45493">
                  <c:v>3.9493000000039098</c:v>
                </c:pt>
                <c:pt idx="45494">
                  <c:v>3.94940000000391</c:v>
                </c:pt>
                <c:pt idx="45495">
                  <c:v>3.9495000000039102</c:v>
                </c:pt>
                <c:pt idx="45496">
                  <c:v>3.9496000000039104</c:v>
                </c:pt>
                <c:pt idx="45497">
                  <c:v>3.9497000000039106</c:v>
                </c:pt>
                <c:pt idx="45498">
                  <c:v>3.9498000000039108</c:v>
                </c:pt>
                <c:pt idx="45499">
                  <c:v>3.9499000000039111</c:v>
                </c:pt>
                <c:pt idx="45500">
                  <c:v>3.9500000000039113</c:v>
                </c:pt>
                <c:pt idx="45501">
                  <c:v>3.9501000000039115</c:v>
                </c:pt>
                <c:pt idx="45502">
                  <c:v>3.9502000000039117</c:v>
                </c:pt>
                <c:pt idx="45503">
                  <c:v>3.9503000000039119</c:v>
                </c:pt>
                <c:pt idx="45504">
                  <c:v>3.9504000000039121</c:v>
                </c:pt>
                <c:pt idx="45505">
                  <c:v>3.9505000000039123</c:v>
                </c:pt>
                <c:pt idx="45506">
                  <c:v>3.9506000000039125</c:v>
                </c:pt>
                <c:pt idx="45507">
                  <c:v>3.9507000000039127</c:v>
                </c:pt>
                <c:pt idx="45508">
                  <c:v>3.950800000003913</c:v>
                </c:pt>
                <c:pt idx="45509">
                  <c:v>3.9509000000039132</c:v>
                </c:pt>
                <c:pt idx="45510">
                  <c:v>3.9510000000039134</c:v>
                </c:pt>
                <c:pt idx="45511">
                  <c:v>3.9511000000039136</c:v>
                </c:pt>
                <c:pt idx="45512">
                  <c:v>3.9512000000039138</c:v>
                </c:pt>
                <c:pt idx="45513">
                  <c:v>3.951300000003914</c:v>
                </c:pt>
                <c:pt idx="45514">
                  <c:v>3.9514000000039142</c:v>
                </c:pt>
                <c:pt idx="45515">
                  <c:v>3.9515000000039144</c:v>
                </c:pt>
                <c:pt idx="45516">
                  <c:v>3.9516000000039146</c:v>
                </c:pt>
                <c:pt idx="45517">
                  <c:v>3.9517000000039149</c:v>
                </c:pt>
                <c:pt idx="45518">
                  <c:v>3.9518000000039151</c:v>
                </c:pt>
                <c:pt idx="45519">
                  <c:v>3.9519000000039153</c:v>
                </c:pt>
                <c:pt idx="45520">
                  <c:v>3.9520000000039155</c:v>
                </c:pt>
                <c:pt idx="45521">
                  <c:v>3.9521000000039157</c:v>
                </c:pt>
                <c:pt idx="45522">
                  <c:v>3.9522000000039159</c:v>
                </c:pt>
                <c:pt idx="45523">
                  <c:v>3.9523000000039161</c:v>
                </c:pt>
                <c:pt idx="45524">
                  <c:v>3.9524000000039163</c:v>
                </c:pt>
                <c:pt idx="45525">
                  <c:v>3.9525000000039165</c:v>
                </c:pt>
                <c:pt idx="45526">
                  <c:v>3.9526000000039168</c:v>
                </c:pt>
                <c:pt idx="45527">
                  <c:v>3.952700000003917</c:v>
                </c:pt>
                <c:pt idx="45528">
                  <c:v>3.9528000000039172</c:v>
                </c:pt>
                <c:pt idx="45529">
                  <c:v>3.9529000000039174</c:v>
                </c:pt>
                <c:pt idx="45530">
                  <c:v>3.9530000000039176</c:v>
                </c:pt>
                <c:pt idx="45531">
                  <c:v>3.9531000000039178</c:v>
                </c:pt>
                <c:pt idx="45532">
                  <c:v>3.953200000003918</c:v>
                </c:pt>
                <c:pt idx="45533">
                  <c:v>3.9533000000039182</c:v>
                </c:pt>
                <c:pt idx="45534">
                  <c:v>3.9534000000039184</c:v>
                </c:pt>
                <c:pt idx="45535">
                  <c:v>3.9535000000039187</c:v>
                </c:pt>
                <c:pt idx="45536">
                  <c:v>3.9536000000039189</c:v>
                </c:pt>
                <c:pt idx="45537">
                  <c:v>3.9537000000039191</c:v>
                </c:pt>
                <c:pt idx="45538">
                  <c:v>3.9538000000039193</c:v>
                </c:pt>
                <c:pt idx="45539">
                  <c:v>3.9539000000039195</c:v>
                </c:pt>
                <c:pt idx="45540">
                  <c:v>3.9540000000039197</c:v>
                </c:pt>
                <c:pt idx="45541">
                  <c:v>3.9541000000039199</c:v>
                </c:pt>
                <c:pt idx="45542">
                  <c:v>3.9542000000039201</c:v>
                </c:pt>
                <c:pt idx="45543">
                  <c:v>3.9543000000039203</c:v>
                </c:pt>
                <c:pt idx="45544">
                  <c:v>3.9544000000039206</c:v>
                </c:pt>
                <c:pt idx="45545">
                  <c:v>3.9545000000039208</c:v>
                </c:pt>
                <c:pt idx="45546">
                  <c:v>3.954600000003921</c:v>
                </c:pt>
                <c:pt idx="45547">
                  <c:v>3.9547000000039212</c:v>
                </c:pt>
                <c:pt idx="45548">
                  <c:v>3.9548000000039214</c:v>
                </c:pt>
                <c:pt idx="45549">
                  <c:v>3.9549000000039216</c:v>
                </c:pt>
                <c:pt idx="45550">
                  <c:v>3.9550000000039218</c:v>
                </c:pt>
                <c:pt idx="45551">
                  <c:v>3.955100000003922</c:v>
                </c:pt>
                <c:pt idx="45552">
                  <c:v>3.9552000000039222</c:v>
                </c:pt>
                <c:pt idx="45553">
                  <c:v>3.9553000000039225</c:v>
                </c:pt>
                <c:pt idx="45554">
                  <c:v>3.9554000000039227</c:v>
                </c:pt>
                <c:pt idx="45555">
                  <c:v>3.9555000000039229</c:v>
                </c:pt>
                <c:pt idx="45556">
                  <c:v>3.9556000000039231</c:v>
                </c:pt>
                <c:pt idx="45557">
                  <c:v>3.9557000000039233</c:v>
                </c:pt>
                <c:pt idx="45558">
                  <c:v>3.9558000000039235</c:v>
                </c:pt>
                <c:pt idx="45559">
                  <c:v>3.9559000000039237</c:v>
                </c:pt>
                <c:pt idx="45560">
                  <c:v>3.9560000000039239</c:v>
                </c:pt>
                <c:pt idx="45561">
                  <c:v>3.9561000000039241</c:v>
                </c:pt>
                <c:pt idx="45562">
                  <c:v>3.9562000000039244</c:v>
                </c:pt>
                <c:pt idx="45563">
                  <c:v>3.9563000000039246</c:v>
                </c:pt>
                <c:pt idx="45564">
                  <c:v>3.9564000000039248</c:v>
                </c:pt>
                <c:pt idx="45565">
                  <c:v>3.956500000003925</c:v>
                </c:pt>
                <c:pt idx="45566">
                  <c:v>3.9566000000039252</c:v>
                </c:pt>
                <c:pt idx="45567">
                  <c:v>3.9567000000039254</c:v>
                </c:pt>
                <c:pt idx="45568">
                  <c:v>3.9568000000039256</c:v>
                </c:pt>
                <c:pt idx="45569">
                  <c:v>3.9569000000039258</c:v>
                </c:pt>
                <c:pt idx="45570">
                  <c:v>3.957000000003926</c:v>
                </c:pt>
                <c:pt idx="45571">
                  <c:v>3.9571000000039263</c:v>
                </c:pt>
                <c:pt idx="45572">
                  <c:v>3.9572000000039265</c:v>
                </c:pt>
                <c:pt idx="45573">
                  <c:v>3.9573000000039267</c:v>
                </c:pt>
                <c:pt idx="45574">
                  <c:v>3.9574000000039269</c:v>
                </c:pt>
                <c:pt idx="45575">
                  <c:v>3.9575000000039271</c:v>
                </c:pt>
                <c:pt idx="45576">
                  <c:v>3.9576000000039273</c:v>
                </c:pt>
                <c:pt idx="45577">
                  <c:v>3.9577000000039275</c:v>
                </c:pt>
                <c:pt idx="45578">
                  <c:v>3.9578000000039277</c:v>
                </c:pt>
                <c:pt idx="45579">
                  <c:v>3.9579000000039279</c:v>
                </c:pt>
                <c:pt idx="45580">
                  <c:v>3.9580000000039282</c:v>
                </c:pt>
                <c:pt idx="45581">
                  <c:v>3.9581000000039284</c:v>
                </c:pt>
                <c:pt idx="45582">
                  <c:v>3.9582000000039286</c:v>
                </c:pt>
                <c:pt idx="45583">
                  <c:v>3.9583000000039288</c:v>
                </c:pt>
                <c:pt idx="45584">
                  <c:v>3.958400000003929</c:v>
                </c:pt>
                <c:pt idx="45585">
                  <c:v>3.9585000000039292</c:v>
                </c:pt>
                <c:pt idx="45586">
                  <c:v>3.9586000000039294</c:v>
                </c:pt>
                <c:pt idx="45587">
                  <c:v>3.9587000000039296</c:v>
                </c:pt>
                <c:pt idx="45588">
                  <c:v>3.9588000000039298</c:v>
                </c:pt>
                <c:pt idx="45589">
                  <c:v>3.9589000000039301</c:v>
                </c:pt>
                <c:pt idx="45590">
                  <c:v>3.9590000000039303</c:v>
                </c:pt>
                <c:pt idx="45591">
                  <c:v>3.9591000000039305</c:v>
                </c:pt>
                <c:pt idx="45592">
                  <c:v>3.9592000000039307</c:v>
                </c:pt>
                <c:pt idx="45593">
                  <c:v>3.9593000000039309</c:v>
                </c:pt>
                <c:pt idx="45594">
                  <c:v>3.9594000000039311</c:v>
                </c:pt>
                <c:pt idx="45595">
                  <c:v>3.9595000000039313</c:v>
                </c:pt>
                <c:pt idx="45596">
                  <c:v>3.9596000000039315</c:v>
                </c:pt>
                <c:pt idx="45597">
                  <c:v>3.9597000000039317</c:v>
                </c:pt>
                <c:pt idx="45598">
                  <c:v>3.959800000003932</c:v>
                </c:pt>
                <c:pt idx="45599">
                  <c:v>3.9599000000039322</c:v>
                </c:pt>
                <c:pt idx="45600">
                  <c:v>3.9600000000039324</c:v>
                </c:pt>
                <c:pt idx="45601">
                  <c:v>3.9601000000039326</c:v>
                </c:pt>
                <c:pt idx="45602">
                  <c:v>3.9602000000039328</c:v>
                </c:pt>
                <c:pt idx="45603">
                  <c:v>3.960300000003933</c:v>
                </c:pt>
                <c:pt idx="45604">
                  <c:v>3.9604000000039332</c:v>
                </c:pt>
                <c:pt idx="45605">
                  <c:v>3.9605000000039334</c:v>
                </c:pt>
                <c:pt idx="45606">
                  <c:v>3.9606000000039336</c:v>
                </c:pt>
                <c:pt idx="45607">
                  <c:v>3.9607000000039339</c:v>
                </c:pt>
                <c:pt idx="45608">
                  <c:v>3.9608000000039341</c:v>
                </c:pt>
                <c:pt idx="45609">
                  <c:v>3.9609000000039343</c:v>
                </c:pt>
                <c:pt idx="45610">
                  <c:v>3.9610000000039345</c:v>
                </c:pt>
                <c:pt idx="45611">
                  <c:v>3.9611000000039347</c:v>
                </c:pt>
                <c:pt idx="45612">
                  <c:v>3.9612000000039349</c:v>
                </c:pt>
                <c:pt idx="45613">
                  <c:v>3.9613000000039351</c:v>
                </c:pt>
                <c:pt idx="45614">
                  <c:v>3.9614000000039353</c:v>
                </c:pt>
                <c:pt idx="45615">
                  <c:v>3.9615000000039355</c:v>
                </c:pt>
                <c:pt idx="45616">
                  <c:v>3.9616000000039358</c:v>
                </c:pt>
                <c:pt idx="45617">
                  <c:v>3.961700000003936</c:v>
                </c:pt>
                <c:pt idx="45618">
                  <c:v>3.9618000000039362</c:v>
                </c:pt>
                <c:pt idx="45619">
                  <c:v>3.9619000000039364</c:v>
                </c:pt>
                <c:pt idx="45620">
                  <c:v>3.9620000000039366</c:v>
                </c:pt>
                <c:pt idx="45621">
                  <c:v>3.9621000000039368</c:v>
                </c:pt>
                <c:pt idx="45622">
                  <c:v>3.962200000003937</c:v>
                </c:pt>
                <c:pt idx="45623">
                  <c:v>3.9623000000039372</c:v>
                </c:pt>
                <c:pt idx="45624">
                  <c:v>3.9624000000039374</c:v>
                </c:pt>
                <c:pt idx="45625">
                  <c:v>3.9625000000039377</c:v>
                </c:pt>
                <c:pt idx="45626">
                  <c:v>3.9626000000039379</c:v>
                </c:pt>
                <c:pt idx="45627">
                  <c:v>3.9627000000039381</c:v>
                </c:pt>
                <c:pt idx="45628">
                  <c:v>3.9628000000039383</c:v>
                </c:pt>
                <c:pt idx="45629">
                  <c:v>3.9629000000039385</c:v>
                </c:pt>
                <c:pt idx="45630">
                  <c:v>3.9630000000039387</c:v>
                </c:pt>
                <c:pt idx="45631">
                  <c:v>3.9631000000039389</c:v>
                </c:pt>
                <c:pt idx="45632">
                  <c:v>3.9632000000039391</c:v>
                </c:pt>
                <c:pt idx="45633">
                  <c:v>3.9633000000039393</c:v>
                </c:pt>
                <c:pt idx="45634">
                  <c:v>3.9634000000039395</c:v>
                </c:pt>
                <c:pt idx="45635">
                  <c:v>3.9635000000039398</c:v>
                </c:pt>
                <c:pt idx="45636">
                  <c:v>3.96360000000394</c:v>
                </c:pt>
                <c:pt idx="45637">
                  <c:v>3.9637000000039402</c:v>
                </c:pt>
                <c:pt idx="45638">
                  <c:v>3.9638000000039404</c:v>
                </c:pt>
                <c:pt idx="45639">
                  <c:v>3.9639000000039406</c:v>
                </c:pt>
                <c:pt idx="45640">
                  <c:v>3.9640000000039408</c:v>
                </c:pt>
                <c:pt idx="45641">
                  <c:v>3.964100000003941</c:v>
                </c:pt>
                <c:pt idx="45642">
                  <c:v>3.9642000000039412</c:v>
                </c:pt>
                <c:pt idx="45643">
                  <c:v>3.9643000000039414</c:v>
                </c:pt>
                <c:pt idx="45644">
                  <c:v>3.9644000000039417</c:v>
                </c:pt>
                <c:pt idx="45645">
                  <c:v>3.9645000000039419</c:v>
                </c:pt>
                <c:pt idx="45646">
                  <c:v>3.9646000000039421</c:v>
                </c:pt>
                <c:pt idx="45647">
                  <c:v>3.9647000000039423</c:v>
                </c:pt>
                <c:pt idx="45648">
                  <c:v>3.9648000000039425</c:v>
                </c:pt>
                <c:pt idx="45649">
                  <c:v>3.9649000000039427</c:v>
                </c:pt>
                <c:pt idx="45650">
                  <c:v>3.9650000000039429</c:v>
                </c:pt>
                <c:pt idx="45651">
                  <c:v>3.9651000000039431</c:v>
                </c:pt>
                <c:pt idx="45652">
                  <c:v>3.9652000000039433</c:v>
                </c:pt>
                <c:pt idx="45653">
                  <c:v>3.9653000000039436</c:v>
                </c:pt>
                <c:pt idx="45654">
                  <c:v>3.9654000000039438</c:v>
                </c:pt>
                <c:pt idx="45655">
                  <c:v>3.965500000003944</c:v>
                </c:pt>
                <c:pt idx="45656">
                  <c:v>3.9656000000039442</c:v>
                </c:pt>
                <c:pt idx="45657">
                  <c:v>3.9657000000039444</c:v>
                </c:pt>
                <c:pt idx="45658">
                  <c:v>3.9658000000039446</c:v>
                </c:pt>
                <c:pt idx="45659">
                  <c:v>3.9659000000039448</c:v>
                </c:pt>
                <c:pt idx="45660">
                  <c:v>3.966000000003945</c:v>
                </c:pt>
                <c:pt idx="45661">
                  <c:v>3.9661000000039452</c:v>
                </c:pt>
                <c:pt idx="45662">
                  <c:v>3.9662000000039455</c:v>
                </c:pt>
                <c:pt idx="45663">
                  <c:v>3.9663000000039457</c:v>
                </c:pt>
                <c:pt idx="45664">
                  <c:v>3.9664000000039459</c:v>
                </c:pt>
                <c:pt idx="45665">
                  <c:v>3.9665000000039461</c:v>
                </c:pt>
                <c:pt idx="45666">
                  <c:v>3.9666000000039463</c:v>
                </c:pt>
                <c:pt idx="45667">
                  <c:v>3.9667000000039465</c:v>
                </c:pt>
                <c:pt idx="45668">
                  <c:v>3.9668000000039467</c:v>
                </c:pt>
                <c:pt idx="45669">
                  <c:v>3.9669000000039469</c:v>
                </c:pt>
                <c:pt idx="45670">
                  <c:v>3.9670000000039471</c:v>
                </c:pt>
                <c:pt idx="45671">
                  <c:v>3.9671000000039474</c:v>
                </c:pt>
                <c:pt idx="45672">
                  <c:v>3.9672000000039476</c:v>
                </c:pt>
                <c:pt idx="45673">
                  <c:v>3.9673000000039478</c:v>
                </c:pt>
                <c:pt idx="45674">
                  <c:v>3.967400000003948</c:v>
                </c:pt>
                <c:pt idx="45675">
                  <c:v>3.9675000000039482</c:v>
                </c:pt>
                <c:pt idx="45676">
                  <c:v>3.9676000000039484</c:v>
                </c:pt>
                <c:pt idx="45677">
                  <c:v>3.9677000000039486</c:v>
                </c:pt>
                <c:pt idx="45678">
                  <c:v>3.9678000000039488</c:v>
                </c:pt>
                <c:pt idx="45679">
                  <c:v>3.967900000003949</c:v>
                </c:pt>
                <c:pt idx="45680">
                  <c:v>3.9680000000039493</c:v>
                </c:pt>
                <c:pt idx="45681">
                  <c:v>3.9681000000039495</c:v>
                </c:pt>
                <c:pt idx="45682">
                  <c:v>3.9682000000039497</c:v>
                </c:pt>
                <c:pt idx="45683">
                  <c:v>3.9683000000039499</c:v>
                </c:pt>
                <c:pt idx="45684">
                  <c:v>3.9684000000039501</c:v>
                </c:pt>
                <c:pt idx="45685">
                  <c:v>3.9685000000039503</c:v>
                </c:pt>
                <c:pt idx="45686">
                  <c:v>3.9686000000039505</c:v>
                </c:pt>
                <c:pt idx="45687">
                  <c:v>3.9687000000039507</c:v>
                </c:pt>
                <c:pt idx="45688">
                  <c:v>3.9688000000039509</c:v>
                </c:pt>
                <c:pt idx="45689">
                  <c:v>3.9689000000039512</c:v>
                </c:pt>
                <c:pt idx="45690">
                  <c:v>3.9690000000039514</c:v>
                </c:pt>
                <c:pt idx="45691">
                  <c:v>3.9691000000039516</c:v>
                </c:pt>
                <c:pt idx="45692">
                  <c:v>3.9692000000039518</c:v>
                </c:pt>
                <c:pt idx="45693">
                  <c:v>3.969300000003952</c:v>
                </c:pt>
                <c:pt idx="45694">
                  <c:v>3.9694000000039522</c:v>
                </c:pt>
                <c:pt idx="45695">
                  <c:v>3.9695000000039524</c:v>
                </c:pt>
                <c:pt idx="45696">
                  <c:v>3.9696000000039526</c:v>
                </c:pt>
                <c:pt idx="45697">
                  <c:v>3.9697000000039528</c:v>
                </c:pt>
                <c:pt idx="45698">
                  <c:v>3.9698000000039531</c:v>
                </c:pt>
                <c:pt idx="45699">
                  <c:v>3.9699000000039533</c:v>
                </c:pt>
                <c:pt idx="45700">
                  <c:v>3.9700000000039535</c:v>
                </c:pt>
                <c:pt idx="45701">
                  <c:v>3.9701000000039537</c:v>
                </c:pt>
                <c:pt idx="45702">
                  <c:v>3.9702000000039539</c:v>
                </c:pt>
                <c:pt idx="45703">
                  <c:v>3.9703000000039541</c:v>
                </c:pt>
                <c:pt idx="45704">
                  <c:v>3.9704000000039543</c:v>
                </c:pt>
                <c:pt idx="45705">
                  <c:v>3.9705000000039545</c:v>
                </c:pt>
                <c:pt idx="45706">
                  <c:v>3.9706000000039547</c:v>
                </c:pt>
                <c:pt idx="45707">
                  <c:v>3.970700000003955</c:v>
                </c:pt>
                <c:pt idx="45708">
                  <c:v>3.9708000000039552</c:v>
                </c:pt>
                <c:pt idx="45709">
                  <c:v>3.9709000000039554</c:v>
                </c:pt>
                <c:pt idx="45710">
                  <c:v>3.9710000000039556</c:v>
                </c:pt>
                <c:pt idx="45711">
                  <c:v>3.9711000000039558</c:v>
                </c:pt>
                <c:pt idx="45712">
                  <c:v>3.971200000003956</c:v>
                </c:pt>
                <c:pt idx="45713">
                  <c:v>3.9713000000039562</c:v>
                </c:pt>
                <c:pt idx="45714">
                  <c:v>3.9714000000039564</c:v>
                </c:pt>
                <c:pt idx="45715">
                  <c:v>3.9715000000039566</c:v>
                </c:pt>
                <c:pt idx="45716">
                  <c:v>3.9716000000039569</c:v>
                </c:pt>
                <c:pt idx="45717">
                  <c:v>3.9717000000039571</c:v>
                </c:pt>
                <c:pt idx="45718">
                  <c:v>3.9718000000039573</c:v>
                </c:pt>
                <c:pt idx="45719">
                  <c:v>3.9719000000039575</c:v>
                </c:pt>
                <c:pt idx="45720">
                  <c:v>3.9720000000039577</c:v>
                </c:pt>
                <c:pt idx="45721">
                  <c:v>3.9721000000039579</c:v>
                </c:pt>
                <c:pt idx="45722">
                  <c:v>3.9722000000039581</c:v>
                </c:pt>
                <c:pt idx="45723">
                  <c:v>3.9723000000039583</c:v>
                </c:pt>
                <c:pt idx="45724">
                  <c:v>3.9724000000039585</c:v>
                </c:pt>
                <c:pt idx="45725">
                  <c:v>3.9725000000039588</c:v>
                </c:pt>
                <c:pt idx="45726">
                  <c:v>3.972600000003959</c:v>
                </c:pt>
                <c:pt idx="45727">
                  <c:v>3.9727000000039592</c:v>
                </c:pt>
                <c:pt idx="45728">
                  <c:v>3.9728000000039594</c:v>
                </c:pt>
                <c:pt idx="45729">
                  <c:v>3.9729000000039596</c:v>
                </c:pt>
                <c:pt idx="45730">
                  <c:v>3.9730000000039598</c:v>
                </c:pt>
                <c:pt idx="45731">
                  <c:v>3.97310000000396</c:v>
                </c:pt>
                <c:pt idx="45732">
                  <c:v>3.9732000000039602</c:v>
                </c:pt>
                <c:pt idx="45733">
                  <c:v>3.9733000000039604</c:v>
                </c:pt>
                <c:pt idx="45734">
                  <c:v>3.9734000000039607</c:v>
                </c:pt>
                <c:pt idx="45735">
                  <c:v>3.9735000000039609</c:v>
                </c:pt>
                <c:pt idx="45736">
                  <c:v>3.9736000000039611</c:v>
                </c:pt>
                <c:pt idx="45737">
                  <c:v>3.9737000000039613</c:v>
                </c:pt>
                <c:pt idx="45738">
                  <c:v>3.9738000000039615</c:v>
                </c:pt>
                <c:pt idx="45739">
                  <c:v>3.9739000000039617</c:v>
                </c:pt>
                <c:pt idx="45740">
                  <c:v>3.9740000000039619</c:v>
                </c:pt>
                <c:pt idx="45741">
                  <c:v>3.9741000000039621</c:v>
                </c:pt>
                <c:pt idx="45742">
                  <c:v>3.9742000000039623</c:v>
                </c:pt>
                <c:pt idx="45743">
                  <c:v>3.9743000000039626</c:v>
                </c:pt>
                <c:pt idx="45744">
                  <c:v>3.9744000000039628</c:v>
                </c:pt>
                <c:pt idx="45745">
                  <c:v>3.974500000003963</c:v>
                </c:pt>
                <c:pt idx="45746">
                  <c:v>3.9746000000039632</c:v>
                </c:pt>
                <c:pt idx="45747">
                  <c:v>3.9747000000039634</c:v>
                </c:pt>
                <c:pt idx="45748">
                  <c:v>3.9748000000039636</c:v>
                </c:pt>
                <c:pt idx="45749">
                  <c:v>3.9749000000039638</c:v>
                </c:pt>
                <c:pt idx="45750">
                  <c:v>3.975000000003964</c:v>
                </c:pt>
                <c:pt idx="45751">
                  <c:v>3.9751000000039642</c:v>
                </c:pt>
                <c:pt idx="45752">
                  <c:v>3.9752000000039645</c:v>
                </c:pt>
                <c:pt idx="45753">
                  <c:v>3.9753000000039647</c:v>
                </c:pt>
                <c:pt idx="45754">
                  <c:v>3.9754000000039649</c:v>
                </c:pt>
                <c:pt idx="45755">
                  <c:v>3.9755000000039651</c:v>
                </c:pt>
                <c:pt idx="45756">
                  <c:v>3.9756000000039653</c:v>
                </c:pt>
                <c:pt idx="45757">
                  <c:v>3.9757000000039655</c:v>
                </c:pt>
                <c:pt idx="45758">
                  <c:v>3.9758000000039657</c:v>
                </c:pt>
                <c:pt idx="45759">
                  <c:v>3.9759000000039659</c:v>
                </c:pt>
                <c:pt idx="45760">
                  <c:v>3.9760000000039661</c:v>
                </c:pt>
                <c:pt idx="45761">
                  <c:v>3.9761000000039664</c:v>
                </c:pt>
                <c:pt idx="45762">
                  <c:v>3.9762000000039666</c:v>
                </c:pt>
                <c:pt idx="45763">
                  <c:v>3.9763000000039668</c:v>
                </c:pt>
                <c:pt idx="45764">
                  <c:v>3.976400000003967</c:v>
                </c:pt>
                <c:pt idx="45765">
                  <c:v>3.9765000000039672</c:v>
                </c:pt>
                <c:pt idx="45766">
                  <c:v>3.9766000000039674</c:v>
                </c:pt>
                <c:pt idx="45767">
                  <c:v>3.9767000000039676</c:v>
                </c:pt>
                <c:pt idx="45768">
                  <c:v>3.9768000000039678</c:v>
                </c:pt>
                <c:pt idx="45769">
                  <c:v>3.976900000003968</c:v>
                </c:pt>
                <c:pt idx="45770">
                  <c:v>3.9770000000039682</c:v>
                </c:pt>
                <c:pt idx="45771">
                  <c:v>3.9771000000039685</c:v>
                </c:pt>
                <c:pt idx="45772">
                  <c:v>3.9772000000039687</c:v>
                </c:pt>
                <c:pt idx="45773">
                  <c:v>3.9773000000039689</c:v>
                </c:pt>
                <c:pt idx="45774">
                  <c:v>3.9774000000039691</c:v>
                </c:pt>
                <c:pt idx="45775">
                  <c:v>3.9775000000039693</c:v>
                </c:pt>
                <c:pt idx="45776">
                  <c:v>3.9776000000039695</c:v>
                </c:pt>
                <c:pt idx="45777">
                  <c:v>3.9777000000039697</c:v>
                </c:pt>
                <c:pt idx="45778">
                  <c:v>3.9778000000039699</c:v>
                </c:pt>
                <c:pt idx="45779">
                  <c:v>3.9779000000039701</c:v>
                </c:pt>
                <c:pt idx="45780">
                  <c:v>3.9780000000039704</c:v>
                </c:pt>
                <c:pt idx="45781">
                  <c:v>3.9781000000039706</c:v>
                </c:pt>
                <c:pt idx="45782">
                  <c:v>3.9782000000039708</c:v>
                </c:pt>
                <c:pt idx="45783">
                  <c:v>3.978300000003971</c:v>
                </c:pt>
                <c:pt idx="45784">
                  <c:v>3.9784000000039712</c:v>
                </c:pt>
                <c:pt idx="45785">
                  <c:v>3.9785000000039714</c:v>
                </c:pt>
                <c:pt idx="45786">
                  <c:v>3.9786000000039716</c:v>
                </c:pt>
                <c:pt idx="45787">
                  <c:v>3.9787000000039718</c:v>
                </c:pt>
                <c:pt idx="45788">
                  <c:v>3.978800000003972</c:v>
                </c:pt>
                <c:pt idx="45789">
                  <c:v>3.9789000000039723</c:v>
                </c:pt>
                <c:pt idx="45790">
                  <c:v>3.9790000000039725</c:v>
                </c:pt>
                <c:pt idx="45791">
                  <c:v>3.9791000000039727</c:v>
                </c:pt>
                <c:pt idx="45792">
                  <c:v>3.9792000000039729</c:v>
                </c:pt>
                <c:pt idx="45793">
                  <c:v>3.9793000000039731</c:v>
                </c:pt>
                <c:pt idx="45794">
                  <c:v>3.9794000000039733</c:v>
                </c:pt>
                <c:pt idx="45795">
                  <c:v>3.9795000000039735</c:v>
                </c:pt>
                <c:pt idx="45796">
                  <c:v>3.9796000000039737</c:v>
                </c:pt>
                <c:pt idx="45797">
                  <c:v>3.9797000000039739</c:v>
                </c:pt>
                <c:pt idx="45798">
                  <c:v>3.9798000000039742</c:v>
                </c:pt>
                <c:pt idx="45799">
                  <c:v>3.9799000000039744</c:v>
                </c:pt>
                <c:pt idx="45800">
                  <c:v>3.9800000000039746</c:v>
                </c:pt>
                <c:pt idx="45801">
                  <c:v>3.9801000000039748</c:v>
                </c:pt>
                <c:pt idx="45802">
                  <c:v>3.980200000003975</c:v>
                </c:pt>
                <c:pt idx="45803">
                  <c:v>3.9803000000039752</c:v>
                </c:pt>
                <c:pt idx="45804">
                  <c:v>3.9804000000039754</c:v>
                </c:pt>
                <c:pt idx="45805">
                  <c:v>3.9805000000039756</c:v>
                </c:pt>
                <c:pt idx="45806">
                  <c:v>3.9806000000039758</c:v>
                </c:pt>
                <c:pt idx="45807">
                  <c:v>3.9807000000039761</c:v>
                </c:pt>
                <c:pt idx="45808">
                  <c:v>3.9808000000039763</c:v>
                </c:pt>
                <c:pt idx="45809">
                  <c:v>3.9809000000039765</c:v>
                </c:pt>
                <c:pt idx="45810">
                  <c:v>3.9810000000039767</c:v>
                </c:pt>
                <c:pt idx="45811">
                  <c:v>3.9811000000039769</c:v>
                </c:pt>
                <c:pt idx="45812">
                  <c:v>3.9812000000039771</c:v>
                </c:pt>
                <c:pt idx="45813">
                  <c:v>3.9813000000039773</c:v>
                </c:pt>
                <c:pt idx="45814">
                  <c:v>3.9814000000039775</c:v>
                </c:pt>
                <c:pt idx="45815">
                  <c:v>3.9815000000039777</c:v>
                </c:pt>
                <c:pt idx="45816">
                  <c:v>3.981600000003978</c:v>
                </c:pt>
                <c:pt idx="45817">
                  <c:v>3.9817000000039782</c:v>
                </c:pt>
                <c:pt idx="45818">
                  <c:v>3.9818000000039784</c:v>
                </c:pt>
                <c:pt idx="45819">
                  <c:v>3.9819000000039786</c:v>
                </c:pt>
                <c:pt idx="45820">
                  <c:v>3.9820000000039788</c:v>
                </c:pt>
                <c:pt idx="45821">
                  <c:v>3.982100000003979</c:v>
                </c:pt>
                <c:pt idx="45822">
                  <c:v>3.9822000000039792</c:v>
                </c:pt>
                <c:pt idx="45823">
                  <c:v>3.9823000000039794</c:v>
                </c:pt>
                <c:pt idx="45824">
                  <c:v>3.9824000000039796</c:v>
                </c:pt>
                <c:pt idx="45825">
                  <c:v>3.9825000000039799</c:v>
                </c:pt>
                <c:pt idx="45826">
                  <c:v>3.9826000000039801</c:v>
                </c:pt>
                <c:pt idx="45827">
                  <c:v>3.9827000000039803</c:v>
                </c:pt>
                <c:pt idx="45828">
                  <c:v>3.9828000000039805</c:v>
                </c:pt>
                <c:pt idx="45829">
                  <c:v>3.9829000000039807</c:v>
                </c:pt>
                <c:pt idx="45830">
                  <c:v>3.9830000000039809</c:v>
                </c:pt>
                <c:pt idx="45831">
                  <c:v>3.9831000000039811</c:v>
                </c:pt>
                <c:pt idx="45832">
                  <c:v>3.9832000000039813</c:v>
                </c:pt>
                <c:pt idx="45833">
                  <c:v>3.9833000000039815</c:v>
                </c:pt>
                <c:pt idx="45834">
                  <c:v>3.9834000000039818</c:v>
                </c:pt>
                <c:pt idx="45835">
                  <c:v>3.983500000003982</c:v>
                </c:pt>
                <c:pt idx="45836">
                  <c:v>3.9836000000039822</c:v>
                </c:pt>
                <c:pt idx="45837">
                  <c:v>3.9837000000039824</c:v>
                </c:pt>
                <c:pt idx="45838">
                  <c:v>3.9838000000039826</c:v>
                </c:pt>
                <c:pt idx="45839">
                  <c:v>3.9839000000039828</c:v>
                </c:pt>
                <c:pt idx="45840">
                  <c:v>3.984000000003983</c:v>
                </c:pt>
                <c:pt idx="45841">
                  <c:v>3.9841000000039832</c:v>
                </c:pt>
                <c:pt idx="45842">
                  <c:v>3.9842000000039834</c:v>
                </c:pt>
                <c:pt idx="45843">
                  <c:v>3.9843000000039837</c:v>
                </c:pt>
                <c:pt idx="45844">
                  <c:v>3.9844000000039839</c:v>
                </c:pt>
                <c:pt idx="45845">
                  <c:v>3.9845000000039841</c:v>
                </c:pt>
                <c:pt idx="45846">
                  <c:v>3.9846000000039843</c:v>
                </c:pt>
                <c:pt idx="45847">
                  <c:v>3.9847000000039845</c:v>
                </c:pt>
                <c:pt idx="45848">
                  <c:v>3.9848000000039847</c:v>
                </c:pt>
                <c:pt idx="45849">
                  <c:v>3.9849000000039849</c:v>
                </c:pt>
                <c:pt idx="45850">
                  <c:v>3.9850000000039851</c:v>
                </c:pt>
                <c:pt idx="45851">
                  <c:v>3.9851000000039853</c:v>
                </c:pt>
                <c:pt idx="45852">
                  <c:v>3.9852000000039856</c:v>
                </c:pt>
                <c:pt idx="45853">
                  <c:v>3.9853000000039858</c:v>
                </c:pt>
                <c:pt idx="45854">
                  <c:v>3.985400000003986</c:v>
                </c:pt>
                <c:pt idx="45855">
                  <c:v>3.9855000000039862</c:v>
                </c:pt>
                <c:pt idx="45856">
                  <c:v>3.9856000000039864</c:v>
                </c:pt>
                <c:pt idx="45857">
                  <c:v>3.9857000000039866</c:v>
                </c:pt>
                <c:pt idx="45858">
                  <c:v>3.9858000000039868</c:v>
                </c:pt>
                <c:pt idx="45859">
                  <c:v>3.985900000003987</c:v>
                </c:pt>
                <c:pt idx="45860">
                  <c:v>3.9860000000039872</c:v>
                </c:pt>
                <c:pt idx="45861">
                  <c:v>3.9861000000039875</c:v>
                </c:pt>
                <c:pt idx="45862">
                  <c:v>3.9862000000039877</c:v>
                </c:pt>
                <c:pt idx="45863">
                  <c:v>3.9863000000039879</c:v>
                </c:pt>
                <c:pt idx="45864">
                  <c:v>3.9864000000039881</c:v>
                </c:pt>
                <c:pt idx="45865">
                  <c:v>3.9865000000039883</c:v>
                </c:pt>
                <c:pt idx="45866">
                  <c:v>3.9866000000039885</c:v>
                </c:pt>
                <c:pt idx="45867">
                  <c:v>3.9867000000039887</c:v>
                </c:pt>
                <c:pt idx="45868">
                  <c:v>3.9868000000039889</c:v>
                </c:pt>
                <c:pt idx="45869">
                  <c:v>3.9869000000039891</c:v>
                </c:pt>
                <c:pt idx="45870">
                  <c:v>3.9870000000039894</c:v>
                </c:pt>
                <c:pt idx="45871">
                  <c:v>3.9871000000039896</c:v>
                </c:pt>
                <c:pt idx="45872">
                  <c:v>3.9872000000039898</c:v>
                </c:pt>
                <c:pt idx="45873">
                  <c:v>3.98730000000399</c:v>
                </c:pt>
                <c:pt idx="45874">
                  <c:v>3.9874000000039902</c:v>
                </c:pt>
                <c:pt idx="45875">
                  <c:v>3.9875000000039904</c:v>
                </c:pt>
                <c:pt idx="45876">
                  <c:v>3.9876000000039906</c:v>
                </c:pt>
                <c:pt idx="45877">
                  <c:v>3.9877000000039908</c:v>
                </c:pt>
                <c:pt idx="45878">
                  <c:v>3.987800000003991</c:v>
                </c:pt>
                <c:pt idx="45879">
                  <c:v>3.9879000000039913</c:v>
                </c:pt>
                <c:pt idx="45880">
                  <c:v>3.9880000000039915</c:v>
                </c:pt>
                <c:pt idx="45881">
                  <c:v>3.9881000000039917</c:v>
                </c:pt>
                <c:pt idx="45882">
                  <c:v>3.9882000000039919</c:v>
                </c:pt>
                <c:pt idx="45883">
                  <c:v>3.9883000000039921</c:v>
                </c:pt>
                <c:pt idx="45884">
                  <c:v>3.9884000000039923</c:v>
                </c:pt>
                <c:pt idx="45885">
                  <c:v>3.9885000000039925</c:v>
                </c:pt>
                <c:pt idx="45886">
                  <c:v>3.9886000000039927</c:v>
                </c:pt>
                <c:pt idx="45887">
                  <c:v>3.9887000000039929</c:v>
                </c:pt>
                <c:pt idx="45888">
                  <c:v>3.9888000000039932</c:v>
                </c:pt>
                <c:pt idx="45889">
                  <c:v>3.9889000000039934</c:v>
                </c:pt>
                <c:pt idx="45890">
                  <c:v>3.9890000000039936</c:v>
                </c:pt>
                <c:pt idx="45891">
                  <c:v>3.9891000000039938</c:v>
                </c:pt>
                <c:pt idx="45892">
                  <c:v>3.989200000003994</c:v>
                </c:pt>
                <c:pt idx="45893">
                  <c:v>3.9893000000039942</c:v>
                </c:pt>
                <c:pt idx="45894">
                  <c:v>3.9894000000039944</c:v>
                </c:pt>
                <c:pt idx="45895">
                  <c:v>3.9895000000039946</c:v>
                </c:pt>
                <c:pt idx="45896">
                  <c:v>3.9896000000039948</c:v>
                </c:pt>
                <c:pt idx="45897">
                  <c:v>3.9897000000039951</c:v>
                </c:pt>
                <c:pt idx="45898">
                  <c:v>3.9898000000039953</c:v>
                </c:pt>
                <c:pt idx="45899">
                  <c:v>3.9899000000039955</c:v>
                </c:pt>
                <c:pt idx="45900">
                  <c:v>3.9900000000039957</c:v>
                </c:pt>
                <c:pt idx="45901">
                  <c:v>3.9901000000039959</c:v>
                </c:pt>
                <c:pt idx="45902">
                  <c:v>3.9902000000039961</c:v>
                </c:pt>
                <c:pt idx="45903">
                  <c:v>3.9903000000039963</c:v>
                </c:pt>
                <c:pt idx="45904">
                  <c:v>3.9904000000039965</c:v>
                </c:pt>
                <c:pt idx="45905">
                  <c:v>3.9905000000039967</c:v>
                </c:pt>
                <c:pt idx="45906">
                  <c:v>3.9906000000039969</c:v>
                </c:pt>
                <c:pt idx="45907">
                  <c:v>3.9907000000039972</c:v>
                </c:pt>
                <c:pt idx="45908">
                  <c:v>3.9908000000039974</c:v>
                </c:pt>
                <c:pt idx="45909">
                  <c:v>3.9909000000039976</c:v>
                </c:pt>
                <c:pt idx="45910">
                  <c:v>3.9910000000039978</c:v>
                </c:pt>
                <c:pt idx="45911">
                  <c:v>3.991100000003998</c:v>
                </c:pt>
                <c:pt idx="45912">
                  <c:v>3.9912000000039982</c:v>
                </c:pt>
                <c:pt idx="45913">
                  <c:v>3.9913000000039984</c:v>
                </c:pt>
                <c:pt idx="45914">
                  <c:v>3.9914000000039986</c:v>
                </c:pt>
                <c:pt idx="45915">
                  <c:v>3.9915000000039988</c:v>
                </c:pt>
                <c:pt idx="45916">
                  <c:v>3.9916000000039991</c:v>
                </c:pt>
                <c:pt idx="45917">
                  <c:v>3.9917000000039993</c:v>
                </c:pt>
                <c:pt idx="45918">
                  <c:v>3.9918000000039995</c:v>
                </c:pt>
                <c:pt idx="45919">
                  <c:v>3.9919000000039997</c:v>
                </c:pt>
                <c:pt idx="45920">
                  <c:v>3.9920000000039999</c:v>
                </c:pt>
                <c:pt idx="45921">
                  <c:v>3.9921000000040001</c:v>
                </c:pt>
                <c:pt idx="45922">
                  <c:v>3.9922000000040003</c:v>
                </c:pt>
                <c:pt idx="45923">
                  <c:v>3.9923000000040005</c:v>
                </c:pt>
                <c:pt idx="45924">
                  <c:v>3.9924000000040007</c:v>
                </c:pt>
                <c:pt idx="45925">
                  <c:v>3.992500000004001</c:v>
                </c:pt>
                <c:pt idx="45926">
                  <c:v>3.9926000000040012</c:v>
                </c:pt>
                <c:pt idx="45927">
                  <c:v>3.9927000000040014</c:v>
                </c:pt>
                <c:pt idx="45928">
                  <c:v>3.9928000000040016</c:v>
                </c:pt>
                <c:pt idx="45929">
                  <c:v>3.9929000000040018</c:v>
                </c:pt>
                <c:pt idx="45930">
                  <c:v>3.993000000004002</c:v>
                </c:pt>
                <c:pt idx="45931">
                  <c:v>3.9931000000040022</c:v>
                </c:pt>
                <c:pt idx="45932">
                  <c:v>3.9932000000040024</c:v>
                </c:pt>
                <c:pt idx="45933">
                  <c:v>3.9933000000040026</c:v>
                </c:pt>
                <c:pt idx="45934">
                  <c:v>3.9934000000040029</c:v>
                </c:pt>
                <c:pt idx="45935">
                  <c:v>3.9935000000040031</c:v>
                </c:pt>
                <c:pt idx="45936">
                  <c:v>3.9936000000040033</c:v>
                </c:pt>
                <c:pt idx="45937">
                  <c:v>3.9937000000040035</c:v>
                </c:pt>
                <c:pt idx="45938">
                  <c:v>3.9938000000040037</c:v>
                </c:pt>
                <c:pt idx="45939">
                  <c:v>3.9939000000040039</c:v>
                </c:pt>
                <c:pt idx="45940">
                  <c:v>3.9940000000040041</c:v>
                </c:pt>
                <c:pt idx="45941">
                  <c:v>3.9941000000040043</c:v>
                </c:pt>
                <c:pt idx="45942">
                  <c:v>3.9942000000040045</c:v>
                </c:pt>
                <c:pt idx="45943">
                  <c:v>3.9943000000040048</c:v>
                </c:pt>
                <c:pt idx="45944">
                  <c:v>3.994400000004005</c:v>
                </c:pt>
                <c:pt idx="45945">
                  <c:v>3.9945000000040052</c:v>
                </c:pt>
                <c:pt idx="45946">
                  <c:v>3.9946000000040054</c:v>
                </c:pt>
                <c:pt idx="45947">
                  <c:v>3.9947000000040056</c:v>
                </c:pt>
                <c:pt idx="45948">
                  <c:v>3.9948000000040058</c:v>
                </c:pt>
                <c:pt idx="45949">
                  <c:v>3.994900000004006</c:v>
                </c:pt>
                <c:pt idx="45950">
                  <c:v>3.9950000000040062</c:v>
                </c:pt>
                <c:pt idx="45951">
                  <c:v>3.9951000000040064</c:v>
                </c:pt>
                <c:pt idx="45952">
                  <c:v>3.9952000000040067</c:v>
                </c:pt>
                <c:pt idx="45953">
                  <c:v>3.9953000000040069</c:v>
                </c:pt>
                <c:pt idx="45954">
                  <c:v>3.9954000000040071</c:v>
                </c:pt>
                <c:pt idx="45955">
                  <c:v>3.9955000000040073</c:v>
                </c:pt>
                <c:pt idx="45956">
                  <c:v>3.9956000000040075</c:v>
                </c:pt>
                <c:pt idx="45957">
                  <c:v>3.9957000000040077</c:v>
                </c:pt>
                <c:pt idx="45958">
                  <c:v>3.9958000000040079</c:v>
                </c:pt>
                <c:pt idx="45959">
                  <c:v>3.9959000000040081</c:v>
                </c:pt>
                <c:pt idx="45960">
                  <c:v>3.9960000000040083</c:v>
                </c:pt>
                <c:pt idx="45961">
                  <c:v>3.9961000000040086</c:v>
                </c:pt>
                <c:pt idx="45962">
                  <c:v>3.9962000000040088</c:v>
                </c:pt>
                <c:pt idx="45963">
                  <c:v>3.996300000004009</c:v>
                </c:pt>
                <c:pt idx="45964">
                  <c:v>3.9964000000040092</c:v>
                </c:pt>
                <c:pt idx="45965">
                  <c:v>3.9965000000040094</c:v>
                </c:pt>
                <c:pt idx="45966">
                  <c:v>3.9966000000040096</c:v>
                </c:pt>
                <c:pt idx="45967">
                  <c:v>3.9967000000040098</c:v>
                </c:pt>
                <c:pt idx="45968">
                  <c:v>3.99680000000401</c:v>
                </c:pt>
                <c:pt idx="45969">
                  <c:v>3.9969000000040102</c:v>
                </c:pt>
                <c:pt idx="45970">
                  <c:v>3.9970000000040105</c:v>
                </c:pt>
                <c:pt idx="45971">
                  <c:v>3.9971000000040107</c:v>
                </c:pt>
                <c:pt idx="45972">
                  <c:v>3.9972000000040109</c:v>
                </c:pt>
                <c:pt idx="45973">
                  <c:v>3.9973000000040111</c:v>
                </c:pt>
                <c:pt idx="45974">
                  <c:v>3.9974000000040113</c:v>
                </c:pt>
                <c:pt idx="45975">
                  <c:v>3.9975000000040115</c:v>
                </c:pt>
                <c:pt idx="45976">
                  <c:v>3.9976000000040117</c:v>
                </c:pt>
                <c:pt idx="45977">
                  <c:v>3.9977000000040119</c:v>
                </c:pt>
                <c:pt idx="45978">
                  <c:v>3.9978000000040121</c:v>
                </c:pt>
                <c:pt idx="45979">
                  <c:v>3.9979000000040124</c:v>
                </c:pt>
                <c:pt idx="45980">
                  <c:v>3.9980000000040126</c:v>
                </c:pt>
                <c:pt idx="45981">
                  <c:v>3.9981000000040128</c:v>
                </c:pt>
                <c:pt idx="45982">
                  <c:v>3.998200000004013</c:v>
                </c:pt>
                <c:pt idx="45983">
                  <c:v>3.9983000000040132</c:v>
                </c:pt>
                <c:pt idx="45984">
                  <c:v>3.9984000000040134</c:v>
                </c:pt>
                <c:pt idx="45985">
                  <c:v>3.9985000000040136</c:v>
                </c:pt>
                <c:pt idx="45986">
                  <c:v>3.9986000000040138</c:v>
                </c:pt>
                <c:pt idx="45987">
                  <c:v>3.998700000004014</c:v>
                </c:pt>
                <c:pt idx="45988">
                  <c:v>3.9988000000040143</c:v>
                </c:pt>
                <c:pt idx="45989">
                  <c:v>3.9989000000040145</c:v>
                </c:pt>
                <c:pt idx="45990">
                  <c:v>3.9990000000040147</c:v>
                </c:pt>
                <c:pt idx="45991">
                  <c:v>3.9991000000040149</c:v>
                </c:pt>
                <c:pt idx="45992">
                  <c:v>3.9992000000040151</c:v>
                </c:pt>
                <c:pt idx="45993">
                  <c:v>3.9993000000040153</c:v>
                </c:pt>
                <c:pt idx="45994">
                  <c:v>3.9994000000040155</c:v>
                </c:pt>
                <c:pt idx="45995">
                  <c:v>3.9995000000040157</c:v>
                </c:pt>
                <c:pt idx="45996">
                  <c:v>3.9996000000040159</c:v>
                </c:pt>
                <c:pt idx="45997">
                  <c:v>3.9997000000040162</c:v>
                </c:pt>
                <c:pt idx="45998">
                  <c:v>3.9998000000040164</c:v>
                </c:pt>
                <c:pt idx="45999">
                  <c:v>3.9999000000040166</c:v>
                </c:pt>
                <c:pt idx="46000">
                  <c:v>4.0000000000040163</c:v>
                </c:pt>
                <c:pt idx="46001">
                  <c:v>4.0001000000040161</c:v>
                </c:pt>
                <c:pt idx="46002">
                  <c:v>4.0002000000040159</c:v>
                </c:pt>
                <c:pt idx="46003">
                  <c:v>4.0003000000040156</c:v>
                </c:pt>
                <c:pt idx="46004">
                  <c:v>4.0004000000040154</c:v>
                </c:pt>
                <c:pt idx="46005">
                  <c:v>4.0005000000040152</c:v>
                </c:pt>
                <c:pt idx="46006">
                  <c:v>4.0006000000040149</c:v>
                </c:pt>
                <c:pt idx="46007">
                  <c:v>4.0007000000040147</c:v>
                </c:pt>
                <c:pt idx="46008">
                  <c:v>4.0008000000040145</c:v>
                </c:pt>
                <c:pt idx="46009">
                  <c:v>4.0009000000040142</c:v>
                </c:pt>
                <c:pt idx="46010">
                  <c:v>4.001000000004014</c:v>
                </c:pt>
                <c:pt idx="46011">
                  <c:v>4.0011000000040138</c:v>
                </c:pt>
                <c:pt idx="46012">
                  <c:v>4.0012000000040135</c:v>
                </c:pt>
                <c:pt idx="46013">
                  <c:v>4.0013000000040133</c:v>
                </c:pt>
                <c:pt idx="46014">
                  <c:v>4.0014000000040131</c:v>
                </c:pt>
                <c:pt idx="46015">
                  <c:v>4.0015000000040128</c:v>
                </c:pt>
                <c:pt idx="46016">
                  <c:v>4.0016000000040126</c:v>
                </c:pt>
                <c:pt idx="46017">
                  <c:v>4.0017000000040124</c:v>
                </c:pt>
                <c:pt idx="46018">
                  <c:v>4.0018000000040121</c:v>
                </c:pt>
                <c:pt idx="46019">
                  <c:v>4.0019000000040119</c:v>
                </c:pt>
                <c:pt idx="46020">
                  <c:v>4.0020000000040117</c:v>
                </c:pt>
                <c:pt idx="46021">
                  <c:v>4.0021000000040114</c:v>
                </c:pt>
                <c:pt idx="46022">
                  <c:v>4.0022000000040112</c:v>
                </c:pt>
                <c:pt idx="46023">
                  <c:v>4.002300000004011</c:v>
                </c:pt>
                <c:pt idx="46024">
                  <c:v>4.0024000000040107</c:v>
                </c:pt>
                <c:pt idx="46025">
                  <c:v>4.0025000000040105</c:v>
                </c:pt>
                <c:pt idx="46026">
                  <c:v>4.0026000000040103</c:v>
                </c:pt>
                <c:pt idx="46027">
                  <c:v>4.0027000000040101</c:v>
                </c:pt>
                <c:pt idx="46028">
                  <c:v>4.0028000000040098</c:v>
                </c:pt>
                <c:pt idx="46029">
                  <c:v>4.0029000000040096</c:v>
                </c:pt>
                <c:pt idx="46030">
                  <c:v>4.0030000000040094</c:v>
                </c:pt>
                <c:pt idx="46031">
                  <c:v>4.0031000000040091</c:v>
                </c:pt>
                <c:pt idx="46032">
                  <c:v>4.0032000000040089</c:v>
                </c:pt>
                <c:pt idx="46033">
                  <c:v>4.0033000000040087</c:v>
                </c:pt>
                <c:pt idx="46034">
                  <c:v>4.0034000000040084</c:v>
                </c:pt>
                <c:pt idx="46035">
                  <c:v>4.0035000000040082</c:v>
                </c:pt>
                <c:pt idx="46036">
                  <c:v>4.003600000004008</c:v>
                </c:pt>
                <c:pt idx="46037">
                  <c:v>4.0037000000040077</c:v>
                </c:pt>
                <c:pt idx="46038">
                  <c:v>4.0038000000040075</c:v>
                </c:pt>
                <c:pt idx="46039">
                  <c:v>4.0039000000040073</c:v>
                </c:pt>
                <c:pt idx="46040">
                  <c:v>4.004000000004007</c:v>
                </c:pt>
                <c:pt idx="46041">
                  <c:v>4.0041000000040068</c:v>
                </c:pt>
                <c:pt idx="46042">
                  <c:v>4.0042000000040066</c:v>
                </c:pt>
                <c:pt idx="46043">
                  <c:v>4.0043000000040063</c:v>
                </c:pt>
                <c:pt idx="46044">
                  <c:v>4.0044000000040061</c:v>
                </c:pt>
                <c:pt idx="46045">
                  <c:v>4.0045000000040059</c:v>
                </c:pt>
                <c:pt idx="46046">
                  <c:v>4.0046000000040056</c:v>
                </c:pt>
                <c:pt idx="46047">
                  <c:v>4.0047000000040054</c:v>
                </c:pt>
                <c:pt idx="46048">
                  <c:v>4.0048000000040052</c:v>
                </c:pt>
                <c:pt idx="46049">
                  <c:v>4.0049000000040049</c:v>
                </c:pt>
                <c:pt idx="46050">
                  <c:v>4.0050000000040047</c:v>
                </c:pt>
                <c:pt idx="46051">
                  <c:v>4.0051000000040045</c:v>
                </c:pt>
                <c:pt idx="46052">
                  <c:v>4.0052000000040042</c:v>
                </c:pt>
                <c:pt idx="46053">
                  <c:v>4.005300000004004</c:v>
                </c:pt>
                <c:pt idx="46054">
                  <c:v>4.0054000000040038</c:v>
                </c:pt>
                <c:pt idx="46055">
                  <c:v>4.0055000000040035</c:v>
                </c:pt>
                <c:pt idx="46056">
                  <c:v>4.0056000000040033</c:v>
                </c:pt>
                <c:pt idx="46057">
                  <c:v>4.0057000000040031</c:v>
                </c:pt>
                <c:pt idx="46058">
                  <c:v>4.0058000000040028</c:v>
                </c:pt>
                <c:pt idx="46059">
                  <c:v>4.0059000000040026</c:v>
                </c:pt>
                <c:pt idx="46060">
                  <c:v>4.0060000000040024</c:v>
                </c:pt>
                <c:pt idx="46061">
                  <c:v>4.0061000000040021</c:v>
                </c:pt>
                <c:pt idx="46062">
                  <c:v>4.0062000000040019</c:v>
                </c:pt>
                <c:pt idx="46063">
                  <c:v>4.0063000000040017</c:v>
                </c:pt>
                <c:pt idx="46064">
                  <c:v>4.0064000000040014</c:v>
                </c:pt>
                <c:pt idx="46065">
                  <c:v>4.0065000000040012</c:v>
                </c:pt>
                <c:pt idx="46066">
                  <c:v>4.006600000004001</c:v>
                </c:pt>
                <c:pt idx="46067">
                  <c:v>4.0067000000040007</c:v>
                </c:pt>
                <c:pt idx="46068">
                  <c:v>4.0068000000040005</c:v>
                </c:pt>
                <c:pt idx="46069">
                  <c:v>4.0069000000040003</c:v>
                </c:pt>
                <c:pt idx="46070">
                  <c:v>4.007000000004</c:v>
                </c:pt>
                <c:pt idx="46071">
                  <c:v>4.0071000000039998</c:v>
                </c:pt>
                <c:pt idx="46072">
                  <c:v>4.0072000000039996</c:v>
                </c:pt>
                <c:pt idx="46073">
                  <c:v>4.0073000000039993</c:v>
                </c:pt>
                <c:pt idx="46074">
                  <c:v>4.0074000000039991</c:v>
                </c:pt>
                <c:pt idx="46075">
                  <c:v>4.0075000000039989</c:v>
                </c:pt>
                <c:pt idx="46076">
                  <c:v>4.0076000000039986</c:v>
                </c:pt>
                <c:pt idx="46077">
                  <c:v>4.0077000000039984</c:v>
                </c:pt>
                <c:pt idx="46078">
                  <c:v>4.0078000000039982</c:v>
                </c:pt>
                <c:pt idx="46079">
                  <c:v>4.0079000000039979</c:v>
                </c:pt>
                <c:pt idx="46080">
                  <c:v>4.0080000000039977</c:v>
                </c:pt>
                <c:pt idx="46081">
                  <c:v>4.0081000000039975</c:v>
                </c:pt>
                <c:pt idx="46082">
                  <c:v>4.0082000000039972</c:v>
                </c:pt>
                <c:pt idx="46083">
                  <c:v>4.008300000003997</c:v>
                </c:pt>
                <c:pt idx="46084">
                  <c:v>4.0084000000039968</c:v>
                </c:pt>
                <c:pt idx="46085">
                  <c:v>4.0085000000039965</c:v>
                </c:pt>
                <c:pt idx="46086">
                  <c:v>4.0086000000039963</c:v>
                </c:pt>
                <c:pt idx="46087">
                  <c:v>4.0087000000039961</c:v>
                </c:pt>
                <c:pt idx="46088">
                  <c:v>4.0088000000039958</c:v>
                </c:pt>
                <c:pt idx="46089">
                  <c:v>4.0089000000039956</c:v>
                </c:pt>
                <c:pt idx="46090">
                  <c:v>4.0090000000039954</c:v>
                </c:pt>
                <c:pt idx="46091">
                  <c:v>4.0091000000039951</c:v>
                </c:pt>
                <c:pt idx="46092">
                  <c:v>4.0092000000039949</c:v>
                </c:pt>
                <c:pt idx="46093">
                  <c:v>4.0093000000039947</c:v>
                </c:pt>
                <c:pt idx="46094">
                  <c:v>4.0094000000039944</c:v>
                </c:pt>
                <c:pt idx="46095">
                  <c:v>4.0095000000039942</c:v>
                </c:pt>
                <c:pt idx="46096">
                  <c:v>4.009600000003994</c:v>
                </c:pt>
                <c:pt idx="46097">
                  <c:v>4.0097000000039937</c:v>
                </c:pt>
                <c:pt idx="46098">
                  <c:v>4.0098000000039935</c:v>
                </c:pt>
                <c:pt idx="46099">
                  <c:v>4.0099000000039933</c:v>
                </c:pt>
                <c:pt idx="46100">
                  <c:v>4.010000000003993</c:v>
                </c:pt>
                <c:pt idx="46101">
                  <c:v>4.0101000000039928</c:v>
                </c:pt>
                <c:pt idx="46102">
                  <c:v>4.0102000000039926</c:v>
                </c:pt>
                <c:pt idx="46103">
                  <c:v>4.0103000000039923</c:v>
                </c:pt>
                <c:pt idx="46104">
                  <c:v>4.0104000000039921</c:v>
                </c:pt>
                <c:pt idx="46105">
                  <c:v>4.0105000000039919</c:v>
                </c:pt>
                <c:pt idx="46106">
                  <c:v>4.0106000000039916</c:v>
                </c:pt>
                <c:pt idx="46107">
                  <c:v>4.0107000000039914</c:v>
                </c:pt>
                <c:pt idx="46108">
                  <c:v>4.0108000000039912</c:v>
                </c:pt>
                <c:pt idx="46109">
                  <c:v>4.0109000000039909</c:v>
                </c:pt>
                <c:pt idx="46110">
                  <c:v>4.0110000000039907</c:v>
                </c:pt>
                <c:pt idx="46111">
                  <c:v>4.0111000000039905</c:v>
                </c:pt>
                <c:pt idx="46112">
                  <c:v>4.0112000000039902</c:v>
                </c:pt>
                <c:pt idx="46113">
                  <c:v>4.01130000000399</c:v>
                </c:pt>
                <c:pt idx="46114">
                  <c:v>4.0114000000039898</c:v>
                </c:pt>
                <c:pt idx="46115">
                  <c:v>4.0115000000039895</c:v>
                </c:pt>
                <c:pt idx="46116">
                  <c:v>4.0116000000039893</c:v>
                </c:pt>
                <c:pt idx="46117">
                  <c:v>4.0117000000039891</c:v>
                </c:pt>
                <c:pt idx="46118">
                  <c:v>4.0118000000039888</c:v>
                </c:pt>
                <c:pt idx="46119">
                  <c:v>4.0119000000039886</c:v>
                </c:pt>
                <c:pt idx="46120">
                  <c:v>4.0120000000039884</c:v>
                </c:pt>
                <c:pt idx="46121">
                  <c:v>4.0121000000039881</c:v>
                </c:pt>
                <c:pt idx="46122">
                  <c:v>4.0122000000039879</c:v>
                </c:pt>
                <c:pt idx="46123">
                  <c:v>4.0123000000039877</c:v>
                </c:pt>
                <c:pt idx="46124">
                  <c:v>4.0124000000039874</c:v>
                </c:pt>
                <c:pt idx="46125">
                  <c:v>4.0125000000039872</c:v>
                </c:pt>
                <c:pt idx="46126">
                  <c:v>4.012600000003987</c:v>
                </c:pt>
                <c:pt idx="46127">
                  <c:v>4.0127000000039867</c:v>
                </c:pt>
                <c:pt idx="46128">
                  <c:v>4.0128000000039865</c:v>
                </c:pt>
                <c:pt idx="46129">
                  <c:v>4.0129000000039863</c:v>
                </c:pt>
                <c:pt idx="46130">
                  <c:v>4.013000000003986</c:v>
                </c:pt>
                <c:pt idx="46131">
                  <c:v>4.0131000000039858</c:v>
                </c:pt>
                <c:pt idx="46132">
                  <c:v>4.0132000000039856</c:v>
                </c:pt>
                <c:pt idx="46133">
                  <c:v>4.0133000000039853</c:v>
                </c:pt>
                <c:pt idx="46134">
                  <c:v>4.0134000000039851</c:v>
                </c:pt>
                <c:pt idx="46135">
                  <c:v>4.0135000000039849</c:v>
                </c:pt>
                <c:pt idx="46136">
                  <c:v>4.0136000000039846</c:v>
                </c:pt>
                <c:pt idx="46137">
                  <c:v>4.0137000000039844</c:v>
                </c:pt>
                <c:pt idx="46138">
                  <c:v>4.0138000000039842</c:v>
                </c:pt>
                <c:pt idx="46139">
                  <c:v>4.0139000000039839</c:v>
                </c:pt>
                <c:pt idx="46140">
                  <c:v>4.0140000000039837</c:v>
                </c:pt>
                <c:pt idx="46141">
                  <c:v>4.0141000000039835</c:v>
                </c:pt>
                <c:pt idx="46142">
                  <c:v>4.0142000000039832</c:v>
                </c:pt>
                <c:pt idx="46143">
                  <c:v>4.014300000003983</c:v>
                </c:pt>
                <c:pt idx="46144">
                  <c:v>4.0144000000039828</c:v>
                </c:pt>
                <c:pt idx="46145">
                  <c:v>4.0145000000039825</c:v>
                </c:pt>
                <c:pt idx="46146">
                  <c:v>4.0146000000039823</c:v>
                </c:pt>
                <c:pt idx="46147">
                  <c:v>4.0147000000039821</c:v>
                </c:pt>
                <c:pt idx="46148">
                  <c:v>4.0148000000039819</c:v>
                </c:pt>
                <c:pt idx="46149">
                  <c:v>4.0149000000039816</c:v>
                </c:pt>
                <c:pt idx="46150">
                  <c:v>4.0150000000039814</c:v>
                </c:pt>
                <c:pt idx="46151">
                  <c:v>4.0151000000039812</c:v>
                </c:pt>
                <c:pt idx="46152">
                  <c:v>4.0152000000039809</c:v>
                </c:pt>
                <c:pt idx="46153">
                  <c:v>4.0153000000039807</c:v>
                </c:pt>
                <c:pt idx="46154">
                  <c:v>4.0154000000039805</c:v>
                </c:pt>
                <c:pt idx="46155">
                  <c:v>4.0155000000039802</c:v>
                </c:pt>
                <c:pt idx="46156">
                  <c:v>4.01560000000398</c:v>
                </c:pt>
                <c:pt idx="46157">
                  <c:v>4.0157000000039798</c:v>
                </c:pt>
                <c:pt idx="46158">
                  <c:v>4.0158000000039795</c:v>
                </c:pt>
                <c:pt idx="46159">
                  <c:v>4.0159000000039793</c:v>
                </c:pt>
                <c:pt idx="46160">
                  <c:v>4.0160000000039791</c:v>
                </c:pt>
                <c:pt idx="46161">
                  <c:v>4.0161000000039788</c:v>
                </c:pt>
                <c:pt idx="46162">
                  <c:v>4.0162000000039786</c:v>
                </c:pt>
                <c:pt idx="46163">
                  <c:v>4.0163000000039784</c:v>
                </c:pt>
                <c:pt idx="46164">
                  <c:v>4.0164000000039781</c:v>
                </c:pt>
                <c:pt idx="46165">
                  <c:v>4.0165000000039779</c:v>
                </c:pt>
                <c:pt idx="46166">
                  <c:v>4.0166000000039777</c:v>
                </c:pt>
                <c:pt idx="46167">
                  <c:v>4.0167000000039774</c:v>
                </c:pt>
                <c:pt idx="46168">
                  <c:v>4.0168000000039772</c:v>
                </c:pt>
                <c:pt idx="46169">
                  <c:v>4.016900000003977</c:v>
                </c:pt>
                <c:pt idx="46170">
                  <c:v>4.0170000000039767</c:v>
                </c:pt>
                <c:pt idx="46171">
                  <c:v>4.0171000000039765</c:v>
                </c:pt>
                <c:pt idx="46172">
                  <c:v>4.0172000000039763</c:v>
                </c:pt>
                <c:pt idx="46173">
                  <c:v>4.017300000003976</c:v>
                </c:pt>
                <c:pt idx="46174">
                  <c:v>4.0174000000039758</c:v>
                </c:pt>
                <c:pt idx="46175">
                  <c:v>4.0175000000039756</c:v>
                </c:pt>
                <c:pt idx="46176">
                  <c:v>4.0176000000039753</c:v>
                </c:pt>
                <c:pt idx="46177">
                  <c:v>4.0177000000039751</c:v>
                </c:pt>
                <c:pt idx="46178">
                  <c:v>4.0178000000039749</c:v>
                </c:pt>
                <c:pt idx="46179">
                  <c:v>4.0179000000039746</c:v>
                </c:pt>
                <c:pt idx="46180">
                  <c:v>4.0180000000039744</c:v>
                </c:pt>
                <c:pt idx="46181">
                  <c:v>4.0181000000039742</c:v>
                </c:pt>
                <c:pt idx="46182">
                  <c:v>4.0182000000039739</c:v>
                </c:pt>
                <c:pt idx="46183">
                  <c:v>4.0183000000039737</c:v>
                </c:pt>
                <c:pt idx="46184">
                  <c:v>4.0184000000039735</c:v>
                </c:pt>
                <c:pt idx="46185">
                  <c:v>4.0185000000039732</c:v>
                </c:pt>
                <c:pt idx="46186">
                  <c:v>4.018600000003973</c:v>
                </c:pt>
                <c:pt idx="46187">
                  <c:v>4.0187000000039728</c:v>
                </c:pt>
                <c:pt idx="46188">
                  <c:v>4.0188000000039725</c:v>
                </c:pt>
                <c:pt idx="46189">
                  <c:v>4.0189000000039723</c:v>
                </c:pt>
                <c:pt idx="46190">
                  <c:v>4.0190000000039721</c:v>
                </c:pt>
                <c:pt idx="46191">
                  <c:v>4.0191000000039718</c:v>
                </c:pt>
                <c:pt idx="46192">
                  <c:v>4.0192000000039716</c:v>
                </c:pt>
                <c:pt idx="46193">
                  <c:v>4.0193000000039714</c:v>
                </c:pt>
                <c:pt idx="46194">
                  <c:v>4.0194000000039711</c:v>
                </c:pt>
                <c:pt idx="46195">
                  <c:v>4.0195000000039709</c:v>
                </c:pt>
                <c:pt idx="46196">
                  <c:v>4.0196000000039707</c:v>
                </c:pt>
                <c:pt idx="46197">
                  <c:v>4.0197000000039704</c:v>
                </c:pt>
                <c:pt idx="46198">
                  <c:v>4.0198000000039702</c:v>
                </c:pt>
                <c:pt idx="46199">
                  <c:v>4.01990000000397</c:v>
                </c:pt>
                <c:pt idx="46200">
                  <c:v>4.0200000000039697</c:v>
                </c:pt>
                <c:pt idx="46201">
                  <c:v>4.0201000000039695</c:v>
                </c:pt>
                <c:pt idx="46202">
                  <c:v>4.0202000000039693</c:v>
                </c:pt>
                <c:pt idx="46203">
                  <c:v>4.020300000003969</c:v>
                </c:pt>
                <c:pt idx="46204">
                  <c:v>4.0204000000039688</c:v>
                </c:pt>
                <c:pt idx="46205">
                  <c:v>4.0205000000039686</c:v>
                </c:pt>
                <c:pt idx="46206">
                  <c:v>4.0206000000039683</c:v>
                </c:pt>
                <c:pt idx="46207">
                  <c:v>4.0207000000039681</c:v>
                </c:pt>
                <c:pt idx="46208">
                  <c:v>4.0208000000039679</c:v>
                </c:pt>
                <c:pt idx="46209">
                  <c:v>4.0209000000039676</c:v>
                </c:pt>
                <c:pt idx="46210">
                  <c:v>4.0210000000039674</c:v>
                </c:pt>
                <c:pt idx="46211">
                  <c:v>4.0211000000039672</c:v>
                </c:pt>
                <c:pt idx="46212">
                  <c:v>4.0212000000039669</c:v>
                </c:pt>
                <c:pt idx="46213">
                  <c:v>4.0213000000039667</c:v>
                </c:pt>
                <c:pt idx="46214">
                  <c:v>4.0214000000039665</c:v>
                </c:pt>
                <c:pt idx="46215">
                  <c:v>4.0215000000039662</c:v>
                </c:pt>
                <c:pt idx="46216">
                  <c:v>4.021600000003966</c:v>
                </c:pt>
                <c:pt idx="46217">
                  <c:v>4.0217000000039658</c:v>
                </c:pt>
                <c:pt idx="46218">
                  <c:v>4.0218000000039655</c:v>
                </c:pt>
                <c:pt idx="46219">
                  <c:v>4.0219000000039653</c:v>
                </c:pt>
                <c:pt idx="46220">
                  <c:v>4.0220000000039651</c:v>
                </c:pt>
                <c:pt idx="46221">
                  <c:v>4.0221000000039648</c:v>
                </c:pt>
                <c:pt idx="46222">
                  <c:v>4.0222000000039646</c:v>
                </c:pt>
                <c:pt idx="46223">
                  <c:v>4.0223000000039644</c:v>
                </c:pt>
                <c:pt idx="46224">
                  <c:v>4.0224000000039641</c:v>
                </c:pt>
                <c:pt idx="46225">
                  <c:v>4.0225000000039639</c:v>
                </c:pt>
                <c:pt idx="46226">
                  <c:v>4.0226000000039637</c:v>
                </c:pt>
                <c:pt idx="46227">
                  <c:v>4.0227000000039634</c:v>
                </c:pt>
                <c:pt idx="46228">
                  <c:v>4.0228000000039632</c:v>
                </c:pt>
                <c:pt idx="46229">
                  <c:v>4.022900000003963</c:v>
                </c:pt>
                <c:pt idx="46230">
                  <c:v>4.0230000000039627</c:v>
                </c:pt>
                <c:pt idx="46231">
                  <c:v>4.0231000000039625</c:v>
                </c:pt>
                <c:pt idx="46232">
                  <c:v>4.0232000000039623</c:v>
                </c:pt>
                <c:pt idx="46233">
                  <c:v>4.023300000003962</c:v>
                </c:pt>
                <c:pt idx="46234">
                  <c:v>4.0234000000039618</c:v>
                </c:pt>
                <c:pt idx="46235">
                  <c:v>4.0235000000039616</c:v>
                </c:pt>
                <c:pt idx="46236">
                  <c:v>4.0236000000039613</c:v>
                </c:pt>
                <c:pt idx="46237">
                  <c:v>4.0237000000039611</c:v>
                </c:pt>
                <c:pt idx="46238">
                  <c:v>4.0238000000039609</c:v>
                </c:pt>
                <c:pt idx="46239">
                  <c:v>4.0239000000039606</c:v>
                </c:pt>
                <c:pt idx="46240">
                  <c:v>4.0240000000039604</c:v>
                </c:pt>
                <c:pt idx="46241">
                  <c:v>4.0241000000039602</c:v>
                </c:pt>
                <c:pt idx="46242">
                  <c:v>4.0242000000039599</c:v>
                </c:pt>
                <c:pt idx="46243">
                  <c:v>4.0243000000039597</c:v>
                </c:pt>
                <c:pt idx="46244">
                  <c:v>4.0244000000039595</c:v>
                </c:pt>
                <c:pt idx="46245">
                  <c:v>4.0245000000039592</c:v>
                </c:pt>
                <c:pt idx="46246">
                  <c:v>4.024600000003959</c:v>
                </c:pt>
                <c:pt idx="46247">
                  <c:v>4.0247000000039588</c:v>
                </c:pt>
                <c:pt idx="46248">
                  <c:v>4.0248000000039585</c:v>
                </c:pt>
                <c:pt idx="46249">
                  <c:v>4.0249000000039583</c:v>
                </c:pt>
                <c:pt idx="46250">
                  <c:v>4.0250000000039581</c:v>
                </c:pt>
                <c:pt idx="46251">
                  <c:v>4.0251000000039578</c:v>
                </c:pt>
                <c:pt idx="46252">
                  <c:v>4.0252000000039576</c:v>
                </c:pt>
                <c:pt idx="46253">
                  <c:v>4.0253000000039574</c:v>
                </c:pt>
                <c:pt idx="46254">
                  <c:v>4.0254000000039571</c:v>
                </c:pt>
                <c:pt idx="46255">
                  <c:v>4.0255000000039569</c:v>
                </c:pt>
                <c:pt idx="46256">
                  <c:v>4.0256000000039567</c:v>
                </c:pt>
                <c:pt idx="46257">
                  <c:v>4.0257000000039564</c:v>
                </c:pt>
                <c:pt idx="46258">
                  <c:v>4.0258000000039562</c:v>
                </c:pt>
                <c:pt idx="46259">
                  <c:v>4.025900000003956</c:v>
                </c:pt>
                <c:pt idx="46260">
                  <c:v>4.0260000000039557</c:v>
                </c:pt>
                <c:pt idx="46261">
                  <c:v>4.0261000000039555</c:v>
                </c:pt>
                <c:pt idx="46262">
                  <c:v>4.0262000000039553</c:v>
                </c:pt>
                <c:pt idx="46263">
                  <c:v>4.026300000003955</c:v>
                </c:pt>
                <c:pt idx="46264">
                  <c:v>4.0264000000039548</c:v>
                </c:pt>
                <c:pt idx="46265">
                  <c:v>4.0265000000039546</c:v>
                </c:pt>
                <c:pt idx="46266">
                  <c:v>4.0266000000039543</c:v>
                </c:pt>
                <c:pt idx="46267">
                  <c:v>4.0267000000039541</c:v>
                </c:pt>
                <c:pt idx="46268">
                  <c:v>4.0268000000039539</c:v>
                </c:pt>
                <c:pt idx="46269">
                  <c:v>4.0269000000039537</c:v>
                </c:pt>
                <c:pt idx="46270">
                  <c:v>4.0270000000039534</c:v>
                </c:pt>
                <c:pt idx="46271">
                  <c:v>4.0271000000039532</c:v>
                </c:pt>
                <c:pt idx="46272">
                  <c:v>4.027200000003953</c:v>
                </c:pt>
                <c:pt idx="46273">
                  <c:v>4.0273000000039527</c:v>
                </c:pt>
                <c:pt idx="46274">
                  <c:v>4.0274000000039525</c:v>
                </c:pt>
                <c:pt idx="46275">
                  <c:v>4.0275000000039523</c:v>
                </c:pt>
                <c:pt idx="46276">
                  <c:v>4.027600000003952</c:v>
                </c:pt>
                <c:pt idx="46277">
                  <c:v>4.0277000000039518</c:v>
                </c:pt>
                <c:pt idx="46278">
                  <c:v>4.0278000000039516</c:v>
                </c:pt>
                <c:pt idx="46279">
                  <c:v>4.0279000000039513</c:v>
                </c:pt>
                <c:pt idx="46280">
                  <c:v>4.0280000000039511</c:v>
                </c:pt>
                <c:pt idx="46281">
                  <c:v>4.0281000000039509</c:v>
                </c:pt>
                <c:pt idx="46282">
                  <c:v>4.0282000000039506</c:v>
                </c:pt>
                <c:pt idx="46283">
                  <c:v>4.0283000000039504</c:v>
                </c:pt>
                <c:pt idx="46284">
                  <c:v>4.0284000000039502</c:v>
                </c:pt>
                <c:pt idx="46285">
                  <c:v>4.0285000000039499</c:v>
                </c:pt>
                <c:pt idx="46286">
                  <c:v>4.0286000000039497</c:v>
                </c:pt>
                <c:pt idx="46287">
                  <c:v>4.0287000000039495</c:v>
                </c:pt>
                <c:pt idx="46288">
                  <c:v>4.0288000000039492</c:v>
                </c:pt>
                <c:pt idx="46289">
                  <c:v>4.028900000003949</c:v>
                </c:pt>
                <c:pt idx="46290">
                  <c:v>4.0290000000039488</c:v>
                </c:pt>
                <c:pt idx="46291">
                  <c:v>4.0291000000039485</c:v>
                </c:pt>
                <c:pt idx="46292">
                  <c:v>4.0292000000039483</c:v>
                </c:pt>
                <c:pt idx="46293">
                  <c:v>4.0293000000039481</c:v>
                </c:pt>
                <c:pt idx="46294">
                  <c:v>4.0294000000039478</c:v>
                </c:pt>
                <c:pt idx="46295">
                  <c:v>4.0295000000039476</c:v>
                </c:pt>
                <c:pt idx="46296">
                  <c:v>4.0296000000039474</c:v>
                </c:pt>
                <c:pt idx="46297">
                  <c:v>4.0297000000039471</c:v>
                </c:pt>
                <c:pt idx="46298">
                  <c:v>4.0298000000039469</c:v>
                </c:pt>
                <c:pt idx="46299">
                  <c:v>4.0299000000039467</c:v>
                </c:pt>
                <c:pt idx="46300">
                  <c:v>4.0300000000039464</c:v>
                </c:pt>
                <c:pt idx="46301">
                  <c:v>4.0301000000039462</c:v>
                </c:pt>
                <c:pt idx="46302">
                  <c:v>4.030200000003946</c:v>
                </c:pt>
                <c:pt idx="46303">
                  <c:v>4.0303000000039457</c:v>
                </c:pt>
                <c:pt idx="46304">
                  <c:v>4.0304000000039455</c:v>
                </c:pt>
                <c:pt idx="46305">
                  <c:v>4.0305000000039453</c:v>
                </c:pt>
                <c:pt idx="46306">
                  <c:v>4.030600000003945</c:v>
                </c:pt>
                <c:pt idx="46307">
                  <c:v>4.0307000000039448</c:v>
                </c:pt>
                <c:pt idx="46308">
                  <c:v>4.0308000000039446</c:v>
                </c:pt>
                <c:pt idx="46309">
                  <c:v>4.0309000000039443</c:v>
                </c:pt>
                <c:pt idx="46310">
                  <c:v>4.0310000000039441</c:v>
                </c:pt>
                <c:pt idx="46311">
                  <c:v>4.0311000000039439</c:v>
                </c:pt>
                <c:pt idx="46312">
                  <c:v>4.0312000000039436</c:v>
                </c:pt>
                <c:pt idx="46313">
                  <c:v>4.0313000000039434</c:v>
                </c:pt>
                <c:pt idx="46314">
                  <c:v>4.0314000000039432</c:v>
                </c:pt>
                <c:pt idx="46315">
                  <c:v>4.0315000000039429</c:v>
                </c:pt>
                <c:pt idx="46316">
                  <c:v>4.0316000000039427</c:v>
                </c:pt>
                <c:pt idx="46317">
                  <c:v>4.0317000000039425</c:v>
                </c:pt>
                <c:pt idx="46318">
                  <c:v>4.0318000000039422</c:v>
                </c:pt>
                <c:pt idx="46319">
                  <c:v>4.031900000003942</c:v>
                </c:pt>
                <c:pt idx="46320">
                  <c:v>4.0320000000039418</c:v>
                </c:pt>
                <c:pt idx="46321">
                  <c:v>4.0321000000039415</c:v>
                </c:pt>
                <c:pt idx="46322">
                  <c:v>4.0322000000039413</c:v>
                </c:pt>
                <c:pt idx="46323">
                  <c:v>4.0323000000039411</c:v>
                </c:pt>
                <c:pt idx="46324">
                  <c:v>4.0324000000039408</c:v>
                </c:pt>
                <c:pt idx="46325">
                  <c:v>4.0325000000039406</c:v>
                </c:pt>
                <c:pt idx="46326">
                  <c:v>4.0326000000039404</c:v>
                </c:pt>
                <c:pt idx="46327">
                  <c:v>4.0327000000039401</c:v>
                </c:pt>
                <c:pt idx="46328">
                  <c:v>4.0328000000039399</c:v>
                </c:pt>
                <c:pt idx="46329">
                  <c:v>4.0329000000039397</c:v>
                </c:pt>
                <c:pt idx="46330">
                  <c:v>4.0330000000039394</c:v>
                </c:pt>
                <c:pt idx="46331">
                  <c:v>4.0331000000039392</c:v>
                </c:pt>
                <c:pt idx="46332">
                  <c:v>4.033200000003939</c:v>
                </c:pt>
                <c:pt idx="46333">
                  <c:v>4.0333000000039387</c:v>
                </c:pt>
                <c:pt idx="46334">
                  <c:v>4.0334000000039385</c:v>
                </c:pt>
                <c:pt idx="46335">
                  <c:v>4.0335000000039383</c:v>
                </c:pt>
                <c:pt idx="46336">
                  <c:v>4.033600000003938</c:v>
                </c:pt>
                <c:pt idx="46337">
                  <c:v>4.0337000000039378</c:v>
                </c:pt>
                <c:pt idx="46338">
                  <c:v>4.0338000000039376</c:v>
                </c:pt>
                <c:pt idx="46339">
                  <c:v>4.0339000000039373</c:v>
                </c:pt>
                <c:pt idx="46340">
                  <c:v>4.0340000000039371</c:v>
                </c:pt>
                <c:pt idx="46341">
                  <c:v>4.0341000000039369</c:v>
                </c:pt>
                <c:pt idx="46342">
                  <c:v>4.0342000000039366</c:v>
                </c:pt>
                <c:pt idx="46343">
                  <c:v>4.0343000000039364</c:v>
                </c:pt>
                <c:pt idx="46344">
                  <c:v>4.0344000000039362</c:v>
                </c:pt>
                <c:pt idx="46345">
                  <c:v>4.0345000000039359</c:v>
                </c:pt>
                <c:pt idx="46346">
                  <c:v>4.0346000000039357</c:v>
                </c:pt>
                <c:pt idx="46347">
                  <c:v>4.0347000000039355</c:v>
                </c:pt>
                <c:pt idx="46348">
                  <c:v>4.0348000000039352</c:v>
                </c:pt>
                <c:pt idx="46349">
                  <c:v>4.034900000003935</c:v>
                </c:pt>
                <c:pt idx="46350">
                  <c:v>4.0350000000039348</c:v>
                </c:pt>
                <c:pt idx="46351">
                  <c:v>4.0351000000039345</c:v>
                </c:pt>
                <c:pt idx="46352">
                  <c:v>4.0352000000039343</c:v>
                </c:pt>
                <c:pt idx="46353">
                  <c:v>4.0353000000039341</c:v>
                </c:pt>
                <c:pt idx="46354">
                  <c:v>4.0354000000039338</c:v>
                </c:pt>
                <c:pt idx="46355">
                  <c:v>4.0355000000039336</c:v>
                </c:pt>
                <c:pt idx="46356">
                  <c:v>4.0356000000039334</c:v>
                </c:pt>
                <c:pt idx="46357">
                  <c:v>4.0357000000039331</c:v>
                </c:pt>
                <c:pt idx="46358">
                  <c:v>4.0358000000039329</c:v>
                </c:pt>
                <c:pt idx="46359">
                  <c:v>4.0359000000039327</c:v>
                </c:pt>
                <c:pt idx="46360">
                  <c:v>4.0360000000039324</c:v>
                </c:pt>
                <c:pt idx="46361">
                  <c:v>4.0361000000039322</c:v>
                </c:pt>
                <c:pt idx="46362">
                  <c:v>4.036200000003932</c:v>
                </c:pt>
                <c:pt idx="46363">
                  <c:v>4.0363000000039317</c:v>
                </c:pt>
                <c:pt idx="46364">
                  <c:v>4.0364000000039315</c:v>
                </c:pt>
                <c:pt idx="46365">
                  <c:v>4.0365000000039313</c:v>
                </c:pt>
                <c:pt idx="46366">
                  <c:v>4.036600000003931</c:v>
                </c:pt>
                <c:pt idx="46367">
                  <c:v>4.0367000000039308</c:v>
                </c:pt>
                <c:pt idx="46368">
                  <c:v>4.0368000000039306</c:v>
                </c:pt>
                <c:pt idx="46369">
                  <c:v>4.0369000000039303</c:v>
                </c:pt>
                <c:pt idx="46370">
                  <c:v>4.0370000000039301</c:v>
                </c:pt>
                <c:pt idx="46371">
                  <c:v>4.0371000000039299</c:v>
                </c:pt>
                <c:pt idx="46372">
                  <c:v>4.0372000000039296</c:v>
                </c:pt>
                <c:pt idx="46373">
                  <c:v>4.0373000000039294</c:v>
                </c:pt>
                <c:pt idx="46374">
                  <c:v>4.0374000000039292</c:v>
                </c:pt>
                <c:pt idx="46375">
                  <c:v>4.0375000000039289</c:v>
                </c:pt>
                <c:pt idx="46376">
                  <c:v>4.0376000000039287</c:v>
                </c:pt>
                <c:pt idx="46377">
                  <c:v>4.0377000000039285</c:v>
                </c:pt>
                <c:pt idx="46378">
                  <c:v>4.0378000000039282</c:v>
                </c:pt>
                <c:pt idx="46379">
                  <c:v>4.037900000003928</c:v>
                </c:pt>
                <c:pt idx="46380">
                  <c:v>4.0380000000039278</c:v>
                </c:pt>
                <c:pt idx="46381">
                  <c:v>4.0381000000039275</c:v>
                </c:pt>
                <c:pt idx="46382">
                  <c:v>4.0382000000039273</c:v>
                </c:pt>
                <c:pt idx="46383">
                  <c:v>4.0383000000039271</c:v>
                </c:pt>
                <c:pt idx="46384">
                  <c:v>4.0384000000039268</c:v>
                </c:pt>
                <c:pt idx="46385">
                  <c:v>4.0385000000039266</c:v>
                </c:pt>
                <c:pt idx="46386">
                  <c:v>4.0386000000039264</c:v>
                </c:pt>
                <c:pt idx="46387">
                  <c:v>4.0387000000039261</c:v>
                </c:pt>
                <c:pt idx="46388">
                  <c:v>4.0388000000039259</c:v>
                </c:pt>
                <c:pt idx="46389">
                  <c:v>4.0389000000039257</c:v>
                </c:pt>
                <c:pt idx="46390">
                  <c:v>4.0390000000039255</c:v>
                </c:pt>
                <c:pt idx="46391">
                  <c:v>4.0391000000039252</c:v>
                </c:pt>
                <c:pt idx="46392">
                  <c:v>4.039200000003925</c:v>
                </c:pt>
                <c:pt idx="46393">
                  <c:v>4.0393000000039248</c:v>
                </c:pt>
                <c:pt idx="46394">
                  <c:v>4.0394000000039245</c:v>
                </c:pt>
                <c:pt idx="46395">
                  <c:v>4.0395000000039243</c:v>
                </c:pt>
                <c:pt idx="46396">
                  <c:v>4.0396000000039241</c:v>
                </c:pt>
                <c:pt idx="46397">
                  <c:v>4.0397000000039238</c:v>
                </c:pt>
                <c:pt idx="46398">
                  <c:v>4.0398000000039236</c:v>
                </c:pt>
                <c:pt idx="46399">
                  <c:v>4.0399000000039234</c:v>
                </c:pt>
                <c:pt idx="46400">
                  <c:v>4.0400000000039231</c:v>
                </c:pt>
                <c:pt idx="46401">
                  <c:v>4.0401000000039229</c:v>
                </c:pt>
                <c:pt idx="46402">
                  <c:v>4.0402000000039227</c:v>
                </c:pt>
                <c:pt idx="46403">
                  <c:v>4.0403000000039224</c:v>
                </c:pt>
                <c:pt idx="46404">
                  <c:v>4.0404000000039222</c:v>
                </c:pt>
                <c:pt idx="46405">
                  <c:v>4.040500000003922</c:v>
                </c:pt>
                <c:pt idx="46406">
                  <c:v>4.0406000000039217</c:v>
                </c:pt>
                <c:pt idx="46407">
                  <c:v>4.0407000000039215</c:v>
                </c:pt>
                <c:pt idx="46408">
                  <c:v>4.0408000000039213</c:v>
                </c:pt>
                <c:pt idx="46409">
                  <c:v>4.040900000003921</c:v>
                </c:pt>
                <c:pt idx="46410">
                  <c:v>4.0410000000039208</c:v>
                </c:pt>
                <c:pt idx="46411">
                  <c:v>4.0411000000039206</c:v>
                </c:pt>
                <c:pt idx="46412">
                  <c:v>4.0412000000039203</c:v>
                </c:pt>
                <c:pt idx="46413">
                  <c:v>4.0413000000039201</c:v>
                </c:pt>
                <c:pt idx="46414">
                  <c:v>4.0414000000039199</c:v>
                </c:pt>
                <c:pt idx="46415">
                  <c:v>4.0415000000039196</c:v>
                </c:pt>
                <c:pt idx="46416">
                  <c:v>4.0416000000039194</c:v>
                </c:pt>
                <c:pt idx="46417">
                  <c:v>4.0417000000039192</c:v>
                </c:pt>
                <c:pt idx="46418">
                  <c:v>4.0418000000039189</c:v>
                </c:pt>
                <c:pt idx="46419">
                  <c:v>4.0419000000039187</c:v>
                </c:pt>
                <c:pt idx="46420">
                  <c:v>4.0420000000039185</c:v>
                </c:pt>
                <c:pt idx="46421">
                  <c:v>4.0421000000039182</c:v>
                </c:pt>
                <c:pt idx="46422">
                  <c:v>4.042200000003918</c:v>
                </c:pt>
                <c:pt idx="46423">
                  <c:v>4.0423000000039178</c:v>
                </c:pt>
                <c:pt idx="46424">
                  <c:v>4.0424000000039175</c:v>
                </c:pt>
                <c:pt idx="46425">
                  <c:v>4.0425000000039173</c:v>
                </c:pt>
                <c:pt idx="46426">
                  <c:v>4.0426000000039171</c:v>
                </c:pt>
                <c:pt idx="46427">
                  <c:v>4.0427000000039168</c:v>
                </c:pt>
                <c:pt idx="46428">
                  <c:v>4.0428000000039166</c:v>
                </c:pt>
                <c:pt idx="46429">
                  <c:v>4.0429000000039164</c:v>
                </c:pt>
                <c:pt idx="46430">
                  <c:v>4.0430000000039161</c:v>
                </c:pt>
                <c:pt idx="46431">
                  <c:v>4.0431000000039159</c:v>
                </c:pt>
                <c:pt idx="46432">
                  <c:v>4.0432000000039157</c:v>
                </c:pt>
                <c:pt idx="46433">
                  <c:v>4.0433000000039154</c:v>
                </c:pt>
                <c:pt idx="46434">
                  <c:v>4.0434000000039152</c:v>
                </c:pt>
                <c:pt idx="46435">
                  <c:v>4.043500000003915</c:v>
                </c:pt>
                <c:pt idx="46436">
                  <c:v>4.0436000000039147</c:v>
                </c:pt>
                <c:pt idx="46437">
                  <c:v>4.0437000000039145</c:v>
                </c:pt>
                <c:pt idx="46438">
                  <c:v>4.0438000000039143</c:v>
                </c:pt>
                <c:pt idx="46439">
                  <c:v>4.043900000003914</c:v>
                </c:pt>
                <c:pt idx="46440">
                  <c:v>4.0440000000039138</c:v>
                </c:pt>
                <c:pt idx="46441">
                  <c:v>4.0441000000039136</c:v>
                </c:pt>
                <c:pt idx="46442">
                  <c:v>4.0442000000039133</c:v>
                </c:pt>
                <c:pt idx="46443">
                  <c:v>4.0443000000039131</c:v>
                </c:pt>
                <c:pt idx="46444">
                  <c:v>4.0444000000039129</c:v>
                </c:pt>
                <c:pt idx="46445">
                  <c:v>4.0445000000039126</c:v>
                </c:pt>
                <c:pt idx="46446">
                  <c:v>4.0446000000039124</c:v>
                </c:pt>
                <c:pt idx="46447">
                  <c:v>4.0447000000039122</c:v>
                </c:pt>
                <c:pt idx="46448">
                  <c:v>4.0448000000039119</c:v>
                </c:pt>
                <c:pt idx="46449">
                  <c:v>4.0449000000039117</c:v>
                </c:pt>
                <c:pt idx="46450">
                  <c:v>4.0450000000039115</c:v>
                </c:pt>
                <c:pt idx="46451">
                  <c:v>4.0451000000039112</c:v>
                </c:pt>
                <c:pt idx="46452">
                  <c:v>4.045200000003911</c:v>
                </c:pt>
                <c:pt idx="46453">
                  <c:v>4.0453000000039108</c:v>
                </c:pt>
                <c:pt idx="46454">
                  <c:v>4.0454000000039105</c:v>
                </c:pt>
                <c:pt idx="46455">
                  <c:v>4.0455000000039103</c:v>
                </c:pt>
                <c:pt idx="46456">
                  <c:v>4.0456000000039101</c:v>
                </c:pt>
                <c:pt idx="46457">
                  <c:v>4.0457000000039098</c:v>
                </c:pt>
                <c:pt idx="46458">
                  <c:v>4.0458000000039096</c:v>
                </c:pt>
                <c:pt idx="46459">
                  <c:v>4.0459000000039094</c:v>
                </c:pt>
                <c:pt idx="46460">
                  <c:v>4.0460000000039091</c:v>
                </c:pt>
                <c:pt idx="46461">
                  <c:v>4.0461000000039089</c:v>
                </c:pt>
                <c:pt idx="46462">
                  <c:v>4.0462000000039087</c:v>
                </c:pt>
                <c:pt idx="46463">
                  <c:v>4.0463000000039084</c:v>
                </c:pt>
                <c:pt idx="46464">
                  <c:v>4.0464000000039082</c:v>
                </c:pt>
                <c:pt idx="46465">
                  <c:v>4.046500000003908</c:v>
                </c:pt>
                <c:pt idx="46466">
                  <c:v>4.0466000000039077</c:v>
                </c:pt>
                <c:pt idx="46467">
                  <c:v>4.0467000000039075</c:v>
                </c:pt>
                <c:pt idx="46468">
                  <c:v>4.0468000000039073</c:v>
                </c:pt>
                <c:pt idx="46469">
                  <c:v>4.046900000003907</c:v>
                </c:pt>
                <c:pt idx="46470">
                  <c:v>4.0470000000039068</c:v>
                </c:pt>
                <c:pt idx="46471">
                  <c:v>4.0471000000039066</c:v>
                </c:pt>
                <c:pt idx="46472">
                  <c:v>4.0472000000039063</c:v>
                </c:pt>
                <c:pt idx="46473">
                  <c:v>4.0473000000039061</c:v>
                </c:pt>
                <c:pt idx="46474">
                  <c:v>4.0474000000039059</c:v>
                </c:pt>
                <c:pt idx="46475">
                  <c:v>4.0475000000039056</c:v>
                </c:pt>
                <c:pt idx="46476">
                  <c:v>4.0476000000039054</c:v>
                </c:pt>
                <c:pt idx="46477">
                  <c:v>4.0477000000039052</c:v>
                </c:pt>
                <c:pt idx="46478">
                  <c:v>4.0478000000039049</c:v>
                </c:pt>
                <c:pt idx="46479">
                  <c:v>4.0479000000039047</c:v>
                </c:pt>
                <c:pt idx="46480">
                  <c:v>4.0480000000039045</c:v>
                </c:pt>
                <c:pt idx="46481">
                  <c:v>4.0481000000039042</c:v>
                </c:pt>
                <c:pt idx="46482">
                  <c:v>4.048200000003904</c:v>
                </c:pt>
                <c:pt idx="46483">
                  <c:v>4.0483000000039038</c:v>
                </c:pt>
                <c:pt idx="46484">
                  <c:v>4.0484000000039035</c:v>
                </c:pt>
                <c:pt idx="46485">
                  <c:v>4.0485000000039033</c:v>
                </c:pt>
                <c:pt idx="46486">
                  <c:v>4.0486000000039031</c:v>
                </c:pt>
                <c:pt idx="46487">
                  <c:v>4.0487000000039028</c:v>
                </c:pt>
                <c:pt idx="46488">
                  <c:v>4.0488000000039026</c:v>
                </c:pt>
                <c:pt idx="46489">
                  <c:v>4.0489000000039024</c:v>
                </c:pt>
                <c:pt idx="46490">
                  <c:v>4.0490000000039021</c:v>
                </c:pt>
                <c:pt idx="46491">
                  <c:v>4.0491000000039019</c:v>
                </c:pt>
                <c:pt idx="46492">
                  <c:v>4.0492000000039017</c:v>
                </c:pt>
                <c:pt idx="46493">
                  <c:v>4.0493000000039014</c:v>
                </c:pt>
                <c:pt idx="46494">
                  <c:v>4.0494000000039012</c:v>
                </c:pt>
                <c:pt idx="46495">
                  <c:v>4.049500000003901</c:v>
                </c:pt>
                <c:pt idx="46496">
                  <c:v>4.0496000000039007</c:v>
                </c:pt>
                <c:pt idx="46497">
                  <c:v>4.0497000000039005</c:v>
                </c:pt>
                <c:pt idx="46498">
                  <c:v>4.0498000000039003</c:v>
                </c:pt>
                <c:pt idx="46499">
                  <c:v>4.0499000000039</c:v>
                </c:pt>
                <c:pt idx="46500">
                  <c:v>4.0500000000038998</c:v>
                </c:pt>
                <c:pt idx="46501">
                  <c:v>4.0501000000038996</c:v>
                </c:pt>
                <c:pt idx="46502">
                  <c:v>4.0502000000038993</c:v>
                </c:pt>
                <c:pt idx="46503">
                  <c:v>4.0503000000038991</c:v>
                </c:pt>
                <c:pt idx="46504">
                  <c:v>4.0504000000038989</c:v>
                </c:pt>
                <c:pt idx="46505">
                  <c:v>4.0505000000038986</c:v>
                </c:pt>
                <c:pt idx="46506">
                  <c:v>4.0506000000038984</c:v>
                </c:pt>
                <c:pt idx="46507">
                  <c:v>4.0507000000038982</c:v>
                </c:pt>
                <c:pt idx="46508">
                  <c:v>4.0508000000038979</c:v>
                </c:pt>
                <c:pt idx="46509">
                  <c:v>4.0509000000038977</c:v>
                </c:pt>
                <c:pt idx="46510">
                  <c:v>4.0510000000038975</c:v>
                </c:pt>
                <c:pt idx="46511">
                  <c:v>4.0511000000038973</c:v>
                </c:pt>
                <c:pt idx="46512">
                  <c:v>4.051200000003897</c:v>
                </c:pt>
                <c:pt idx="46513">
                  <c:v>4.0513000000038968</c:v>
                </c:pt>
                <c:pt idx="46514">
                  <c:v>4.0514000000038966</c:v>
                </c:pt>
                <c:pt idx="46515">
                  <c:v>4.0515000000038963</c:v>
                </c:pt>
                <c:pt idx="46516">
                  <c:v>4.0516000000038961</c:v>
                </c:pt>
                <c:pt idx="46517">
                  <c:v>4.0517000000038959</c:v>
                </c:pt>
                <c:pt idx="46518">
                  <c:v>4.0518000000038956</c:v>
                </c:pt>
                <c:pt idx="46519">
                  <c:v>4.0519000000038954</c:v>
                </c:pt>
                <c:pt idx="46520">
                  <c:v>4.0520000000038952</c:v>
                </c:pt>
                <c:pt idx="46521">
                  <c:v>4.0521000000038949</c:v>
                </c:pt>
                <c:pt idx="46522">
                  <c:v>4.0522000000038947</c:v>
                </c:pt>
                <c:pt idx="46523">
                  <c:v>4.0523000000038945</c:v>
                </c:pt>
                <c:pt idx="46524">
                  <c:v>4.0524000000038942</c:v>
                </c:pt>
                <c:pt idx="46525">
                  <c:v>4.052500000003894</c:v>
                </c:pt>
                <c:pt idx="46526">
                  <c:v>4.0526000000038938</c:v>
                </c:pt>
                <c:pt idx="46527">
                  <c:v>4.0527000000038935</c:v>
                </c:pt>
                <c:pt idx="46528">
                  <c:v>4.0528000000038933</c:v>
                </c:pt>
                <c:pt idx="46529">
                  <c:v>4.0529000000038931</c:v>
                </c:pt>
                <c:pt idx="46530">
                  <c:v>4.0530000000038928</c:v>
                </c:pt>
                <c:pt idx="46531">
                  <c:v>4.0531000000038926</c:v>
                </c:pt>
                <c:pt idx="46532">
                  <c:v>4.0532000000038924</c:v>
                </c:pt>
                <c:pt idx="46533">
                  <c:v>4.0533000000038921</c:v>
                </c:pt>
                <c:pt idx="46534">
                  <c:v>4.0534000000038919</c:v>
                </c:pt>
                <c:pt idx="46535">
                  <c:v>4.0535000000038917</c:v>
                </c:pt>
                <c:pt idx="46536">
                  <c:v>4.0536000000038914</c:v>
                </c:pt>
                <c:pt idx="46537">
                  <c:v>4.0537000000038912</c:v>
                </c:pt>
                <c:pt idx="46538">
                  <c:v>4.053800000003891</c:v>
                </c:pt>
                <c:pt idx="46539">
                  <c:v>4.0539000000038907</c:v>
                </c:pt>
                <c:pt idx="46540">
                  <c:v>4.0540000000038905</c:v>
                </c:pt>
                <c:pt idx="46541">
                  <c:v>4.0541000000038903</c:v>
                </c:pt>
                <c:pt idx="46542">
                  <c:v>4.05420000000389</c:v>
                </c:pt>
                <c:pt idx="46543">
                  <c:v>4.0543000000038898</c:v>
                </c:pt>
                <c:pt idx="46544">
                  <c:v>4.0544000000038896</c:v>
                </c:pt>
                <c:pt idx="46545">
                  <c:v>4.0545000000038893</c:v>
                </c:pt>
                <c:pt idx="46546">
                  <c:v>4.0546000000038891</c:v>
                </c:pt>
                <c:pt idx="46547">
                  <c:v>4.0547000000038889</c:v>
                </c:pt>
                <c:pt idx="46548">
                  <c:v>4.0548000000038886</c:v>
                </c:pt>
                <c:pt idx="46549">
                  <c:v>4.0549000000038884</c:v>
                </c:pt>
                <c:pt idx="46550">
                  <c:v>4.0550000000038882</c:v>
                </c:pt>
                <c:pt idx="46551">
                  <c:v>4.0551000000038879</c:v>
                </c:pt>
                <c:pt idx="46552">
                  <c:v>4.0552000000038877</c:v>
                </c:pt>
                <c:pt idx="46553">
                  <c:v>4.0553000000038875</c:v>
                </c:pt>
                <c:pt idx="46554">
                  <c:v>4.0554000000038872</c:v>
                </c:pt>
                <c:pt idx="46555">
                  <c:v>4.055500000003887</c:v>
                </c:pt>
                <c:pt idx="46556">
                  <c:v>4.0556000000038868</c:v>
                </c:pt>
                <c:pt idx="46557">
                  <c:v>4.0557000000038865</c:v>
                </c:pt>
                <c:pt idx="46558">
                  <c:v>4.0558000000038863</c:v>
                </c:pt>
                <c:pt idx="46559">
                  <c:v>4.0559000000038861</c:v>
                </c:pt>
                <c:pt idx="46560">
                  <c:v>4.0560000000038858</c:v>
                </c:pt>
                <c:pt idx="46561">
                  <c:v>4.0561000000038856</c:v>
                </c:pt>
                <c:pt idx="46562">
                  <c:v>4.0562000000038854</c:v>
                </c:pt>
                <c:pt idx="46563">
                  <c:v>4.0563000000038851</c:v>
                </c:pt>
                <c:pt idx="46564">
                  <c:v>4.0564000000038849</c:v>
                </c:pt>
                <c:pt idx="46565">
                  <c:v>4.0565000000038847</c:v>
                </c:pt>
                <c:pt idx="46566">
                  <c:v>4.0566000000038844</c:v>
                </c:pt>
                <c:pt idx="46567">
                  <c:v>4.0567000000038842</c:v>
                </c:pt>
                <c:pt idx="46568">
                  <c:v>4.056800000003884</c:v>
                </c:pt>
                <c:pt idx="46569">
                  <c:v>4.0569000000038837</c:v>
                </c:pt>
                <c:pt idx="46570">
                  <c:v>4.0570000000038835</c:v>
                </c:pt>
                <c:pt idx="46571">
                  <c:v>4.0571000000038833</c:v>
                </c:pt>
                <c:pt idx="46572">
                  <c:v>4.057200000003883</c:v>
                </c:pt>
                <c:pt idx="46573">
                  <c:v>4.0573000000038828</c:v>
                </c:pt>
                <c:pt idx="46574">
                  <c:v>4.0574000000038826</c:v>
                </c:pt>
                <c:pt idx="46575">
                  <c:v>4.0575000000038823</c:v>
                </c:pt>
                <c:pt idx="46576">
                  <c:v>4.0576000000038821</c:v>
                </c:pt>
                <c:pt idx="46577">
                  <c:v>4.0577000000038819</c:v>
                </c:pt>
                <c:pt idx="46578">
                  <c:v>4.0578000000038816</c:v>
                </c:pt>
                <c:pt idx="46579">
                  <c:v>4.0579000000038814</c:v>
                </c:pt>
                <c:pt idx="46580">
                  <c:v>4.0580000000038812</c:v>
                </c:pt>
                <c:pt idx="46581">
                  <c:v>4.0581000000038809</c:v>
                </c:pt>
                <c:pt idx="46582">
                  <c:v>4.0582000000038807</c:v>
                </c:pt>
                <c:pt idx="46583">
                  <c:v>4.0583000000038805</c:v>
                </c:pt>
                <c:pt idx="46584">
                  <c:v>4.0584000000038802</c:v>
                </c:pt>
                <c:pt idx="46585">
                  <c:v>4.05850000000388</c:v>
                </c:pt>
                <c:pt idx="46586">
                  <c:v>4.0586000000038798</c:v>
                </c:pt>
                <c:pt idx="46587">
                  <c:v>4.0587000000038795</c:v>
                </c:pt>
                <c:pt idx="46588">
                  <c:v>4.0588000000038793</c:v>
                </c:pt>
                <c:pt idx="46589">
                  <c:v>4.0589000000038791</c:v>
                </c:pt>
                <c:pt idx="46590">
                  <c:v>4.0590000000038788</c:v>
                </c:pt>
                <c:pt idx="46591">
                  <c:v>4.0591000000038786</c:v>
                </c:pt>
                <c:pt idx="46592">
                  <c:v>4.0592000000038784</c:v>
                </c:pt>
                <c:pt idx="46593">
                  <c:v>4.0593000000038781</c:v>
                </c:pt>
                <c:pt idx="46594">
                  <c:v>4.0594000000038779</c:v>
                </c:pt>
                <c:pt idx="46595">
                  <c:v>4.0595000000038777</c:v>
                </c:pt>
                <c:pt idx="46596">
                  <c:v>4.0596000000038774</c:v>
                </c:pt>
                <c:pt idx="46597">
                  <c:v>4.0597000000038772</c:v>
                </c:pt>
                <c:pt idx="46598">
                  <c:v>4.059800000003877</c:v>
                </c:pt>
                <c:pt idx="46599">
                  <c:v>4.0599000000038767</c:v>
                </c:pt>
                <c:pt idx="46600">
                  <c:v>4.0600000000038765</c:v>
                </c:pt>
                <c:pt idx="46601">
                  <c:v>4.0601000000038763</c:v>
                </c:pt>
                <c:pt idx="46602">
                  <c:v>4.060200000003876</c:v>
                </c:pt>
                <c:pt idx="46603">
                  <c:v>4.0603000000038758</c:v>
                </c:pt>
                <c:pt idx="46604">
                  <c:v>4.0604000000038756</c:v>
                </c:pt>
                <c:pt idx="46605">
                  <c:v>4.0605000000038753</c:v>
                </c:pt>
                <c:pt idx="46606">
                  <c:v>4.0606000000038751</c:v>
                </c:pt>
                <c:pt idx="46607">
                  <c:v>4.0607000000038749</c:v>
                </c:pt>
                <c:pt idx="46608">
                  <c:v>4.0608000000038746</c:v>
                </c:pt>
                <c:pt idx="46609">
                  <c:v>4.0609000000038744</c:v>
                </c:pt>
                <c:pt idx="46610">
                  <c:v>4.0610000000038742</c:v>
                </c:pt>
                <c:pt idx="46611">
                  <c:v>4.0611000000038739</c:v>
                </c:pt>
                <c:pt idx="46612">
                  <c:v>4.0612000000038737</c:v>
                </c:pt>
                <c:pt idx="46613">
                  <c:v>4.0613000000038735</c:v>
                </c:pt>
                <c:pt idx="46614">
                  <c:v>4.0614000000038732</c:v>
                </c:pt>
                <c:pt idx="46615">
                  <c:v>4.061500000003873</c:v>
                </c:pt>
                <c:pt idx="46616">
                  <c:v>4.0616000000038728</c:v>
                </c:pt>
                <c:pt idx="46617">
                  <c:v>4.0617000000038725</c:v>
                </c:pt>
                <c:pt idx="46618">
                  <c:v>4.0618000000038723</c:v>
                </c:pt>
                <c:pt idx="46619">
                  <c:v>4.0619000000038721</c:v>
                </c:pt>
                <c:pt idx="46620">
                  <c:v>4.0620000000038718</c:v>
                </c:pt>
                <c:pt idx="46621">
                  <c:v>4.0621000000038716</c:v>
                </c:pt>
                <c:pt idx="46622">
                  <c:v>4.0622000000038714</c:v>
                </c:pt>
                <c:pt idx="46623">
                  <c:v>4.0623000000038711</c:v>
                </c:pt>
                <c:pt idx="46624">
                  <c:v>4.0624000000038709</c:v>
                </c:pt>
                <c:pt idx="46625">
                  <c:v>4.0625000000038707</c:v>
                </c:pt>
                <c:pt idx="46626">
                  <c:v>4.0626000000038704</c:v>
                </c:pt>
                <c:pt idx="46627">
                  <c:v>4.0627000000038702</c:v>
                </c:pt>
                <c:pt idx="46628">
                  <c:v>4.06280000000387</c:v>
                </c:pt>
                <c:pt idx="46629">
                  <c:v>4.0629000000038697</c:v>
                </c:pt>
                <c:pt idx="46630">
                  <c:v>4.0630000000038695</c:v>
                </c:pt>
                <c:pt idx="46631">
                  <c:v>4.0631000000038693</c:v>
                </c:pt>
                <c:pt idx="46632">
                  <c:v>4.0632000000038691</c:v>
                </c:pt>
                <c:pt idx="46633">
                  <c:v>4.0633000000038688</c:v>
                </c:pt>
                <c:pt idx="46634">
                  <c:v>4.0634000000038686</c:v>
                </c:pt>
                <c:pt idx="46635">
                  <c:v>4.0635000000038684</c:v>
                </c:pt>
                <c:pt idx="46636">
                  <c:v>4.0636000000038681</c:v>
                </c:pt>
                <c:pt idx="46637">
                  <c:v>4.0637000000038679</c:v>
                </c:pt>
                <c:pt idx="46638">
                  <c:v>4.0638000000038677</c:v>
                </c:pt>
                <c:pt idx="46639">
                  <c:v>4.0639000000038674</c:v>
                </c:pt>
                <c:pt idx="46640">
                  <c:v>4.0640000000038672</c:v>
                </c:pt>
                <c:pt idx="46641">
                  <c:v>4.064100000003867</c:v>
                </c:pt>
                <c:pt idx="46642">
                  <c:v>4.0642000000038667</c:v>
                </c:pt>
                <c:pt idx="46643">
                  <c:v>4.0643000000038665</c:v>
                </c:pt>
                <c:pt idx="46644">
                  <c:v>4.0644000000038663</c:v>
                </c:pt>
                <c:pt idx="46645">
                  <c:v>4.064500000003866</c:v>
                </c:pt>
                <c:pt idx="46646">
                  <c:v>4.0646000000038658</c:v>
                </c:pt>
                <c:pt idx="46647">
                  <c:v>4.0647000000038656</c:v>
                </c:pt>
                <c:pt idx="46648">
                  <c:v>4.0648000000038653</c:v>
                </c:pt>
                <c:pt idx="46649">
                  <c:v>4.0649000000038651</c:v>
                </c:pt>
                <c:pt idx="46650">
                  <c:v>4.0650000000038649</c:v>
                </c:pt>
                <c:pt idx="46651">
                  <c:v>4.0651000000038646</c:v>
                </c:pt>
                <c:pt idx="46652">
                  <c:v>4.0652000000038644</c:v>
                </c:pt>
                <c:pt idx="46653">
                  <c:v>4.0653000000038642</c:v>
                </c:pt>
                <c:pt idx="46654">
                  <c:v>4.0654000000038639</c:v>
                </c:pt>
                <c:pt idx="46655">
                  <c:v>4.0655000000038637</c:v>
                </c:pt>
                <c:pt idx="46656">
                  <c:v>4.0656000000038635</c:v>
                </c:pt>
                <c:pt idx="46657">
                  <c:v>4.0657000000038632</c:v>
                </c:pt>
                <c:pt idx="46658">
                  <c:v>4.065800000003863</c:v>
                </c:pt>
                <c:pt idx="46659">
                  <c:v>4.0659000000038628</c:v>
                </c:pt>
                <c:pt idx="46660">
                  <c:v>4.0660000000038625</c:v>
                </c:pt>
                <c:pt idx="46661">
                  <c:v>4.0661000000038623</c:v>
                </c:pt>
                <c:pt idx="46662">
                  <c:v>4.0662000000038621</c:v>
                </c:pt>
                <c:pt idx="46663">
                  <c:v>4.0663000000038618</c:v>
                </c:pt>
                <c:pt idx="46664">
                  <c:v>4.0664000000038616</c:v>
                </c:pt>
                <c:pt idx="46665">
                  <c:v>4.0665000000038614</c:v>
                </c:pt>
                <c:pt idx="46666">
                  <c:v>4.0666000000038611</c:v>
                </c:pt>
                <c:pt idx="46667">
                  <c:v>4.0667000000038609</c:v>
                </c:pt>
                <c:pt idx="46668">
                  <c:v>4.0668000000038607</c:v>
                </c:pt>
                <c:pt idx="46669">
                  <c:v>4.0669000000038604</c:v>
                </c:pt>
                <c:pt idx="46670">
                  <c:v>4.0670000000038602</c:v>
                </c:pt>
                <c:pt idx="46671">
                  <c:v>4.06710000000386</c:v>
                </c:pt>
                <c:pt idx="46672">
                  <c:v>4.0672000000038597</c:v>
                </c:pt>
                <c:pt idx="46673">
                  <c:v>4.0673000000038595</c:v>
                </c:pt>
                <c:pt idx="46674">
                  <c:v>4.0674000000038593</c:v>
                </c:pt>
                <c:pt idx="46675">
                  <c:v>4.067500000003859</c:v>
                </c:pt>
                <c:pt idx="46676">
                  <c:v>4.0676000000038588</c:v>
                </c:pt>
                <c:pt idx="46677">
                  <c:v>4.0677000000038586</c:v>
                </c:pt>
                <c:pt idx="46678">
                  <c:v>4.0678000000038583</c:v>
                </c:pt>
                <c:pt idx="46679">
                  <c:v>4.0679000000038581</c:v>
                </c:pt>
                <c:pt idx="46680">
                  <c:v>4.0680000000038579</c:v>
                </c:pt>
                <c:pt idx="46681">
                  <c:v>4.0681000000038576</c:v>
                </c:pt>
                <c:pt idx="46682">
                  <c:v>4.0682000000038574</c:v>
                </c:pt>
                <c:pt idx="46683">
                  <c:v>4.0683000000038572</c:v>
                </c:pt>
                <c:pt idx="46684">
                  <c:v>4.0684000000038569</c:v>
                </c:pt>
                <c:pt idx="46685">
                  <c:v>4.0685000000038567</c:v>
                </c:pt>
                <c:pt idx="46686">
                  <c:v>4.0686000000038565</c:v>
                </c:pt>
                <c:pt idx="46687">
                  <c:v>4.0687000000038562</c:v>
                </c:pt>
                <c:pt idx="46688">
                  <c:v>4.068800000003856</c:v>
                </c:pt>
                <c:pt idx="46689">
                  <c:v>4.0689000000038558</c:v>
                </c:pt>
                <c:pt idx="46690">
                  <c:v>4.0690000000038555</c:v>
                </c:pt>
                <c:pt idx="46691">
                  <c:v>4.0691000000038553</c:v>
                </c:pt>
                <c:pt idx="46692">
                  <c:v>4.0692000000038551</c:v>
                </c:pt>
                <c:pt idx="46693">
                  <c:v>4.0693000000038548</c:v>
                </c:pt>
                <c:pt idx="46694">
                  <c:v>4.0694000000038546</c:v>
                </c:pt>
                <c:pt idx="46695">
                  <c:v>4.0695000000038544</c:v>
                </c:pt>
                <c:pt idx="46696">
                  <c:v>4.0696000000038541</c:v>
                </c:pt>
                <c:pt idx="46697">
                  <c:v>4.0697000000038539</c:v>
                </c:pt>
                <c:pt idx="46698">
                  <c:v>4.0698000000038537</c:v>
                </c:pt>
                <c:pt idx="46699">
                  <c:v>4.0699000000038534</c:v>
                </c:pt>
                <c:pt idx="46700">
                  <c:v>4.0700000000038532</c:v>
                </c:pt>
                <c:pt idx="46701">
                  <c:v>4.070100000003853</c:v>
                </c:pt>
                <c:pt idx="46702">
                  <c:v>4.0702000000038527</c:v>
                </c:pt>
                <c:pt idx="46703">
                  <c:v>4.0703000000038525</c:v>
                </c:pt>
                <c:pt idx="46704">
                  <c:v>4.0704000000038523</c:v>
                </c:pt>
                <c:pt idx="46705">
                  <c:v>4.070500000003852</c:v>
                </c:pt>
                <c:pt idx="46706">
                  <c:v>4.0706000000038518</c:v>
                </c:pt>
                <c:pt idx="46707">
                  <c:v>4.0707000000038516</c:v>
                </c:pt>
                <c:pt idx="46708">
                  <c:v>4.0708000000038513</c:v>
                </c:pt>
                <c:pt idx="46709">
                  <c:v>4.0709000000038511</c:v>
                </c:pt>
                <c:pt idx="46710">
                  <c:v>4.0710000000038509</c:v>
                </c:pt>
                <c:pt idx="46711">
                  <c:v>4.0711000000038506</c:v>
                </c:pt>
                <c:pt idx="46712">
                  <c:v>4.0712000000038504</c:v>
                </c:pt>
                <c:pt idx="46713">
                  <c:v>4.0713000000038502</c:v>
                </c:pt>
                <c:pt idx="46714">
                  <c:v>4.0714000000038499</c:v>
                </c:pt>
                <c:pt idx="46715">
                  <c:v>4.0715000000038497</c:v>
                </c:pt>
                <c:pt idx="46716">
                  <c:v>4.0716000000038495</c:v>
                </c:pt>
                <c:pt idx="46717">
                  <c:v>4.0717000000038492</c:v>
                </c:pt>
                <c:pt idx="46718">
                  <c:v>4.071800000003849</c:v>
                </c:pt>
                <c:pt idx="46719">
                  <c:v>4.0719000000038488</c:v>
                </c:pt>
                <c:pt idx="46720">
                  <c:v>4.0720000000038485</c:v>
                </c:pt>
                <c:pt idx="46721">
                  <c:v>4.0721000000038483</c:v>
                </c:pt>
                <c:pt idx="46722">
                  <c:v>4.0722000000038481</c:v>
                </c:pt>
                <c:pt idx="46723">
                  <c:v>4.0723000000038478</c:v>
                </c:pt>
                <c:pt idx="46724">
                  <c:v>4.0724000000038476</c:v>
                </c:pt>
                <c:pt idx="46725">
                  <c:v>4.0725000000038474</c:v>
                </c:pt>
                <c:pt idx="46726">
                  <c:v>4.0726000000038471</c:v>
                </c:pt>
                <c:pt idx="46727">
                  <c:v>4.0727000000038469</c:v>
                </c:pt>
                <c:pt idx="46728">
                  <c:v>4.0728000000038467</c:v>
                </c:pt>
                <c:pt idx="46729">
                  <c:v>4.0729000000038464</c:v>
                </c:pt>
                <c:pt idx="46730">
                  <c:v>4.0730000000038462</c:v>
                </c:pt>
                <c:pt idx="46731">
                  <c:v>4.073100000003846</c:v>
                </c:pt>
                <c:pt idx="46732">
                  <c:v>4.0732000000038457</c:v>
                </c:pt>
                <c:pt idx="46733">
                  <c:v>4.0733000000038455</c:v>
                </c:pt>
                <c:pt idx="46734">
                  <c:v>4.0734000000038453</c:v>
                </c:pt>
                <c:pt idx="46735">
                  <c:v>4.073500000003845</c:v>
                </c:pt>
                <c:pt idx="46736">
                  <c:v>4.0736000000038448</c:v>
                </c:pt>
                <c:pt idx="46737">
                  <c:v>4.0737000000038446</c:v>
                </c:pt>
                <c:pt idx="46738">
                  <c:v>4.0738000000038443</c:v>
                </c:pt>
                <c:pt idx="46739">
                  <c:v>4.0739000000038441</c:v>
                </c:pt>
                <c:pt idx="46740">
                  <c:v>4.0740000000038439</c:v>
                </c:pt>
                <c:pt idx="46741">
                  <c:v>4.0741000000038436</c:v>
                </c:pt>
                <c:pt idx="46742">
                  <c:v>4.0742000000038434</c:v>
                </c:pt>
                <c:pt idx="46743">
                  <c:v>4.0743000000038432</c:v>
                </c:pt>
                <c:pt idx="46744">
                  <c:v>4.0744000000038429</c:v>
                </c:pt>
                <c:pt idx="46745">
                  <c:v>4.0745000000038427</c:v>
                </c:pt>
                <c:pt idx="46746">
                  <c:v>4.0746000000038425</c:v>
                </c:pt>
                <c:pt idx="46747">
                  <c:v>4.0747000000038422</c:v>
                </c:pt>
                <c:pt idx="46748">
                  <c:v>4.074800000003842</c:v>
                </c:pt>
                <c:pt idx="46749">
                  <c:v>4.0749000000038418</c:v>
                </c:pt>
                <c:pt idx="46750">
                  <c:v>4.0750000000038415</c:v>
                </c:pt>
                <c:pt idx="46751">
                  <c:v>4.0751000000038413</c:v>
                </c:pt>
                <c:pt idx="46752">
                  <c:v>4.0752000000038411</c:v>
                </c:pt>
                <c:pt idx="46753">
                  <c:v>4.0753000000038409</c:v>
                </c:pt>
                <c:pt idx="46754">
                  <c:v>4.0754000000038406</c:v>
                </c:pt>
                <c:pt idx="46755">
                  <c:v>4.0755000000038404</c:v>
                </c:pt>
                <c:pt idx="46756">
                  <c:v>4.0756000000038402</c:v>
                </c:pt>
                <c:pt idx="46757">
                  <c:v>4.0757000000038399</c:v>
                </c:pt>
                <c:pt idx="46758">
                  <c:v>4.0758000000038397</c:v>
                </c:pt>
                <c:pt idx="46759">
                  <c:v>4.0759000000038395</c:v>
                </c:pt>
                <c:pt idx="46760">
                  <c:v>4.0760000000038392</c:v>
                </c:pt>
                <c:pt idx="46761">
                  <c:v>4.076100000003839</c:v>
                </c:pt>
                <c:pt idx="46762">
                  <c:v>4.0762000000038388</c:v>
                </c:pt>
                <c:pt idx="46763">
                  <c:v>4.0763000000038385</c:v>
                </c:pt>
                <c:pt idx="46764">
                  <c:v>4.0764000000038383</c:v>
                </c:pt>
                <c:pt idx="46765">
                  <c:v>4.0765000000038381</c:v>
                </c:pt>
                <c:pt idx="46766">
                  <c:v>4.0766000000038378</c:v>
                </c:pt>
                <c:pt idx="46767">
                  <c:v>4.0767000000038376</c:v>
                </c:pt>
                <c:pt idx="46768">
                  <c:v>4.0768000000038374</c:v>
                </c:pt>
                <c:pt idx="46769">
                  <c:v>4.0769000000038371</c:v>
                </c:pt>
                <c:pt idx="46770">
                  <c:v>4.0770000000038369</c:v>
                </c:pt>
                <c:pt idx="46771">
                  <c:v>4.0771000000038367</c:v>
                </c:pt>
                <c:pt idx="46772">
                  <c:v>4.0772000000038364</c:v>
                </c:pt>
                <c:pt idx="46773">
                  <c:v>4.0773000000038362</c:v>
                </c:pt>
                <c:pt idx="46774">
                  <c:v>4.077400000003836</c:v>
                </c:pt>
                <c:pt idx="46775">
                  <c:v>4.0775000000038357</c:v>
                </c:pt>
                <c:pt idx="46776">
                  <c:v>4.0776000000038355</c:v>
                </c:pt>
                <c:pt idx="46777">
                  <c:v>4.0777000000038353</c:v>
                </c:pt>
                <c:pt idx="46778">
                  <c:v>4.077800000003835</c:v>
                </c:pt>
                <c:pt idx="46779">
                  <c:v>4.0779000000038348</c:v>
                </c:pt>
                <c:pt idx="46780">
                  <c:v>4.0780000000038346</c:v>
                </c:pt>
                <c:pt idx="46781">
                  <c:v>4.0781000000038343</c:v>
                </c:pt>
                <c:pt idx="46782">
                  <c:v>4.0782000000038341</c:v>
                </c:pt>
                <c:pt idx="46783">
                  <c:v>4.0783000000038339</c:v>
                </c:pt>
                <c:pt idx="46784">
                  <c:v>4.0784000000038336</c:v>
                </c:pt>
                <c:pt idx="46785">
                  <c:v>4.0785000000038334</c:v>
                </c:pt>
                <c:pt idx="46786">
                  <c:v>4.0786000000038332</c:v>
                </c:pt>
                <c:pt idx="46787">
                  <c:v>4.0787000000038329</c:v>
                </c:pt>
                <c:pt idx="46788">
                  <c:v>4.0788000000038327</c:v>
                </c:pt>
                <c:pt idx="46789">
                  <c:v>4.0789000000038325</c:v>
                </c:pt>
                <c:pt idx="46790">
                  <c:v>4.0790000000038322</c:v>
                </c:pt>
                <c:pt idx="46791">
                  <c:v>4.079100000003832</c:v>
                </c:pt>
                <c:pt idx="46792">
                  <c:v>4.0792000000038318</c:v>
                </c:pt>
                <c:pt idx="46793">
                  <c:v>4.0793000000038315</c:v>
                </c:pt>
                <c:pt idx="46794">
                  <c:v>4.0794000000038313</c:v>
                </c:pt>
                <c:pt idx="46795">
                  <c:v>4.0795000000038311</c:v>
                </c:pt>
                <c:pt idx="46796">
                  <c:v>4.0796000000038308</c:v>
                </c:pt>
                <c:pt idx="46797">
                  <c:v>4.0797000000038306</c:v>
                </c:pt>
                <c:pt idx="46798">
                  <c:v>4.0798000000038304</c:v>
                </c:pt>
                <c:pt idx="46799">
                  <c:v>4.0799000000038301</c:v>
                </c:pt>
                <c:pt idx="46800">
                  <c:v>4.0800000000038299</c:v>
                </c:pt>
                <c:pt idx="46801">
                  <c:v>4.0801000000038297</c:v>
                </c:pt>
                <c:pt idx="46802">
                  <c:v>4.0802000000038294</c:v>
                </c:pt>
                <c:pt idx="46803">
                  <c:v>4.0803000000038292</c:v>
                </c:pt>
                <c:pt idx="46804">
                  <c:v>4.080400000003829</c:v>
                </c:pt>
                <c:pt idx="46805">
                  <c:v>4.0805000000038287</c:v>
                </c:pt>
                <c:pt idx="46806">
                  <c:v>4.0806000000038285</c:v>
                </c:pt>
                <c:pt idx="46807">
                  <c:v>4.0807000000038283</c:v>
                </c:pt>
                <c:pt idx="46808">
                  <c:v>4.080800000003828</c:v>
                </c:pt>
                <c:pt idx="46809">
                  <c:v>4.0809000000038278</c:v>
                </c:pt>
                <c:pt idx="46810">
                  <c:v>4.0810000000038276</c:v>
                </c:pt>
                <c:pt idx="46811">
                  <c:v>4.0811000000038273</c:v>
                </c:pt>
                <c:pt idx="46812">
                  <c:v>4.0812000000038271</c:v>
                </c:pt>
                <c:pt idx="46813">
                  <c:v>4.0813000000038269</c:v>
                </c:pt>
                <c:pt idx="46814">
                  <c:v>4.0814000000038266</c:v>
                </c:pt>
                <c:pt idx="46815">
                  <c:v>4.0815000000038264</c:v>
                </c:pt>
                <c:pt idx="46816">
                  <c:v>4.0816000000038262</c:v>
                </c:pt>
                <c:pt idx="46817">
                  <c:v>4.0817000000038259</c:v>
                </c:pt>
                <c:pt idx="46818">
                  <c:v>4.0818000000038257</c:v>
                </c:pt>
                <c:pt idx="46819">
                  <c:v>4.0819000000038255</c:v>
                </c:pt>
                <c:pt idx="46820">
                  <c:v>4.0820000000038252</c:v>
                </c:pt>
                <c:pt idx="46821">
                  <c:v>4.082100000003825</c:v>
                </c:pt>
                <c:pt idx="46822">
                  <c:v>4.0822000000038248</c:v>
                </c:pt>
                <c:pt idx="46823">
                  <c:v>4.0823000000038245</c:v>
                </c:pt>
                <c:pt idx="46824">
                  <c:v>4.0824000000038243</c:v>
                </c:pt>
                <c:pt idx="46825">
                  <c:v>4.0825000000038241</c:v>
                </c:pt>
                <c:pt idx="46826">
                  <c:v>4.0826000000038238</c:v>
                </c:pt>
                <c:pt idx="46827">
                  <c:v>4.0827000000038236</c:v>
                </c:pt>
                <c:pt idx="46828">
                  <c:v>4.0828000000038234</c:v>
                </c:pt>
                <c:pt idx="46829">
                  <c:v>4.0829000000038231</c:v>
                </c:pt>
                <c:pt idx="46830">
                  <c:v>4.0830000000038229</c:v>
                </c:pt>
                <c:pt idx="46831">
                  <c:v>4.0831000000038227</c:v>
                </c:pt>
                <c:pt idx="46832">
                  <c:v>4.0832000000038224</c:v>
                </c:pt>
                <c:pt idx="46833">
                  <c:v>4.0833000000038222</c:v>
                </c:pt>
                <c:pt idx="46834">
                  <c:v>4.083400000003822</c:v>
                </c:pt>
                <c:pt idx="46835">
                  <c:v>4.0835000000038217</c:v>
                </c:pt>
                <c:pt idx="46836">
                  <c:v>4.0836000000038215</c:v>
                </c:pt>
                <c:pt idx="46837">
                  <c:v>4.0837000000038213</c:v>
                </c:pt>
                <c:pt idx="46838">
                  <c:v>4.083800000003821</c:v>
                </c:pt>
                <c:pt idx="46839">
                  <c:v>4.0839000000038208</c:v>
                </c:pt>
                <c:pt idx="46840">
                  <c:v>4.0840000000038206</c:v>
                </c:pt>
                <c:pt idx="46841">
                  <c:v>4.0841000000038203</c:v>
                </c:pt>
                <c:pt idx="46842">
                  <c:v>4.0842000000038201</c:v>
                </c:pt>
                <c:pt idx="46843">
                  <c:v>4.0843000000038199</c:v>
                </c:pt>
                <c:pt idx="46844">
                  <c:v>4.0844000000038196</c:v>
                </c:pt>
                <c:pt idx="46845">
                  <c:v>4.0845000000038194</c:v>
                </c:pt>
                <c:pt idx="46846">
                  <c:v>4.0846000000038192</c:v>
                </c:pt>
                <c:pt idx="46847">
                  <c:v>4.0847000000038189</c:v>
                </c:pt>
                <c:pt idx="46848">
                  <c:v>4.0848000000038187</c:v>
                </c:pt>
                <c:pt idx="46849">
                  <c:v>4.0849000000038185</c:v>
                </c:pt>
                <c:pt idx="46850">
                  <c:v>4.0850000000038182</c:v>
                </c:pt>
                <c:pt idx="46851">
                  <c:v>4.085100000003818</c:v>
                </c:pt>
                <c:pt idx="46852">
                  <c:v>4.0852000000038178</c:v>
                </c:pt>
                <c:pt idx="46853">
                  <c:v>4.0853000000038175</c:v>
                </c:pt>
                <c:pt idx="46854">
                  <c:v>4.0854000000038173</c:v>
                </c:pt>
                <c:pt idx="46855">
                  <c:v>4.0855000000038171</c:v>
                </c:pt>
                <c:pt idx="46856">
                  <c:v>4.0856000000038168</c:v>
                </c:pt>
                <c:pt idx="46857">
                  <c:v>4.0857000000038166</c:v>
                </c:pt>
                <c:pt idx="46858">
                  <c:v>4.0858000000038164</c:v>
                </c:pt>
                <c:pt idx="46859">
                  <c:v>4.0859000000038161</c:v>
                </c:pt>
                <c:pt idx="46860">
                  <c:v>4.0860000000038159</c:v>
                </c:pt>
                <c:pt idx="46861">
                  <c:v>4.0861000000038157</c:v>
                </c:pt>
                <c:pt idx="46862">
                  <c:v>4.0862000000038154</c:v>
                </c:pt>
                <c:pt idx="46863">
                  <c:v>4.0863000000038152</c:v>
                </c:pt>
                <c:pt idx="46864">
                  <c:v>4.086400000003815</c:v>
                </c:pt>
                <c:pt idx="46865">
                  <c:v>4.0865000000038147</c:v>
                </c:pt>
                <c:pt idx="46866">
                  <c:v>4.0866000000038145</c:v>
                </c:pt>
                <c:pt idx="46867">
                  <c:v>4.0867000000038143</c:v>
                </c:pt>
                <c:pt idx="46868">
                  <c:v>4.086800000003814</c:v>
                </c:pt>
                <c:pt idx="46869">
                  <c:v>4.0869000000038138</c:v>
                </c:pt>
                <c:pt idx="46870">
                  <c:v>4.0870000000038136</c:v>
                </c:pt>
                <c:pt idx="46871">
                  <c:v>4.0871000000038133</c:v>
                </c:pt>
                <c:pt idx="46872">
                  <c:v>4.0872000000038131</c:v>
                </c:pt>
                <c:pt idx="46873">
                  <c:v>4.0873000000038129</c:v>
                </c:pt>
                <c:pt idx="46874">
                  <c:v>4.0874000000038127</c:v>
                </c:pt>
                <c:pt idx="46875">
                  <c:v>4.0875000000038124</c:v>
                </c:pt>
                <c:pt idx="46876">
                  <c:v>4.0876000000038122</c:v>
                </c:pt>
                <c:pt idx="46877">
                  <c:v>4.087700000003812</c:v>
                </c:pt>
                <c:pt idx="46878">
                  <c:v>4.0878000000038117</c:v>
                </c:pt>
                <c:pt idx="46879">
                  <c:v>4.0879000000038115</c:v>
                </c:pt>
                <c:pt idx="46880">
                  <c:v>4.0880000000038113</c:v>
                </c:pt>
                <c:pt idx="46881">
                  <c:v>4.088100000003811</c:v>
                </c:pt>
                <c:pt idx="46882">
                  <c:v>4.0882000000038108</c:v>
                </c:pt>
                <c:pt idx="46883">
                  <c:v>4.0883000000038106</c:v>
                </c:pt>
                <c:pt idx="46884">
                  <c:v>4.0884000000038103</c:v>
                </c:pt>
                <c:pt idx="46885">
                  <c:v>4.0885000000038101</c:v>
                </c:pt>
                <c:pt idx="46886">
                  <c:v>4.0886000000038099</c:v>
                </c:pt>
                <c:pt idx="46887">
                  <c:v>4.0887000000038096</c:v>
                </c:pt>
                <c:pt idx="46888">
                  <c:v>4.0888000000038094</c:v>
                </c:pt>
                <c:pt idx="46889">
                  <c:v>4.0889000000038092</c:v>
                </c:pt>
                <c:pt idx="46890">
                  <c:v>4.0890000000038089</c:v>
                </c:pt>
                <c:pt idx="46891">
                  <c:v>4.0891000000038087</c:v>
                </c:pt>
                <c:pt idx="46892">
                  <c:v>4.0892000000038085</c:v>
                </c:pt>
                <c:pt idx="46893">
                  <c:v>4.0893000000038082</c:v>
                </c:pt>
                <c:pt idx="46894">
                  <c:v>4.089400000003808</c:v>
                </c:pt>
                <c:pt idx="46895">
                  <c:v>4.0895000000038078</c:v>
                </c:pt>
                <c:pt idx="46896">
                  <c:v>4.0896000000038075</c:v>
                </c:pt>
                <c:pt idx="46897">
                  <c:v>4.0897000000038073</c:v>
                </c:pt>
                <c:pt idx="46898">
                  <c:v>4.0898000000038071</c:v>
                </c:pt>
                <c:pt idx="46899">
                  <c:v>4.0899000000038068</c:v>
                </c:pt>
                <c:pt idx="46900">
                  <c:v>4.0900000000038066</c:v>
                </c:pt>
                <c:pt idx="46901">
                  <c:v>4.0901000000038064</c:v>
                </c:pt>
                <c:pt idx="46902">
                  <c:v>4.0902000000038061</c:v>
                </c:pt>
                <c:pt idx="46903">
                  <c:v>4.0903000000038059</c:v>
                </c:pt>
                <c:pt idx="46904">
                  <c:v>4.0904000000038057</c:v>
                </c:pt>
                <c:pt idx="46905">
                  <c:v>4.0905000000038054</c:v>
                </c:pt>
                <c:pt idx="46906">
                  <c:v>4.0906000000038052</c:v>
                </c:pt>
                <c:pt idx="46907">
                  <c:v>4.090700000003805</c:v>
                </c:pt>
                <c:pt idx="46908">
                  <c:v>4.0908000000038047</c:v>
                </c:pt>
                <c:pt idx="46909">
                  <c:v>4.0909000000038045</c:v>
                </c:pt>
                <c:pt idx="46910">
                  <c:v>4.0910000000038043</c:v>
                </c:pt>
                <c:pt idx="46911">
                  <c:v>4.091100000003804</c:v>
                </c:pt>
                <c:pt idx="46912">
                  <c:v>4.0912000000038038</c:v>
                </c:pt>
                <c:pt idx="46913">
                  <c:v>4.0913000000038036</c:v>
                </c:pt>
                <c:pt idx="46914">
                  <c:v>4.0914000000038033</c:v>
                </c:pt>
                <c:pt idx="46915">
                  <c:v>4.0915000000038031</c:v>
                </c:pt>
                <c:pt idx="46916">
                  <c:v>4.0916000000038029</c:v>
                </c:pt>
                <c:pt idx="46917">
                  <c:v>4.0917000000038026</c:v>
                </c:pt>
                <c:pt idx="46918">
                  <c:v>4.0918000000038024</c:v>
                </c:pt>
                <c:pt idx="46919">
                  <c:v>4.0919000000038022</c:v>
                </c:pt>
                <c:pt idx="46920">
                  <c:v>4.0920000000038019</c:v>
                </c:pt>
                <c:pt idx="46921">
                  <c:v>4.0921000000038017</c:v>
                </c:pt>
                <c:pt idx="46922">
                  <c:v>4.0922000000038015</c:v>
                </c:pt>
                <c:pt idx="46923">
                  <c:v>4.0923000000038012</c:v>
                </c:pt>
                <c:pt idx="46924">
                  <c:v>4.092400000003801</c:v>
                </c:pt>
                <c:pt idx="46925">
                  <c:v>4.0925000000038008</c:v>
                </c:pt>
                <c:pt idx="46926">
                  <c:v>4.0926000000038005</c:v>
                </c:pt>
                <c:pt idx="46927">
                  <c:v>4.0927000000038003</c:v>
                </c:pt>
                <c:pt idx="46928">
                  <c:v>4.0928000000038001</c:v>
                </c:pt>
                <c:pt idx="46929">
                  <c:v>4.0929000000037998</c:v>
                </c:pt>
                <c:pt idx="46930">
                  <c:v>4.0930000000037996</c:v>
                </c:pt>
                <c:pt idx="46931">
                  <c:v>4.0931000000037994</c:v>
                </c:pt>
                <c:pt idx="46932">
                  <c:v>4.0932000000037991</c:v>
                </c:pt>
                <c:pt idx="46933">
                  <c:v>4.0933000000037989</c:v>
                </c:pt>
                <c:pt idx="46934">
                  <c:v>4.0934000000037987</c:v>
                </c:pt>
                <c:pt idx="46935">
                  <c:v>4.0935000000037984</c:v>
                </c:pt>
                <c:pt idx="46936">
                  <c:v>4.0936000000037982</c:v>
                </c:pt>
                <c:pt idx="46937">
                  <c:v>4.093700000003798</c:v>
                </c:pt>
                <c:pt idx="46938">
                  <c:v>4.0938000000037977</c:v>
                </c:pt>
                <c:pt idx="46939">
                  <c:v>4.0939000000037975</c:v>
                </c:pt>
                <c:pt idx="46940">
                  <c:v>4.0940000000037973</c:v>
                </c:pt>
                <c:pt idx="46941">
                  <c:v>4.094100000003797</c:v>
                </c:pt>
                <c:pt idx="46942">
                  <c:v>4.0942000000037968</c:v>
                </c:pt>
                <c:pt idx="46943">
                  <c:v>4.0943000000037966</c:v>
                </c:pt>
                <c:pt idx="46944">
                  <c:v>4.0944000000037963</c:v>
                </c:pt>
                <c:pt idx="46945">
                  <c:v>4.0945000000037961</c:v>
                </c:pt>
                <c:pt idx="46946">
                  <c:v>4.0946000000037959</c:v>
                </c:pt>
                <c:pt idx="46947">
                  <c:v>4.0947000000037956</c:v>
                </c:pt>
                <c:pt idx="46948">
                  <c:v>4.0948000000037954</c:v>
                </c:pt>
                <c:pt idx="46949">
                  <c:v>4.0949000000037952</c:v>
                </c:pt>
                <c:pt idx="46950">
                  <c:v>4.0950000000037949</c:v>
                </c:pt>
                <c:pt idx="46951">
                  <c:v>4.0951000000037947</c:v>
                </c:pt>
                <c:pt idx="46952">
                  <c:v>4.0952000000037945</c:v>
                </c:pt>
                <c:pt idx="46953">
                  <c:v>4.0953000000037942</c:v>
                </c:pt>
                <c:pt idx="46954">
                  <c:v>4.095400000003794</c:v>
                </c:pt>
                <c:pt idx="46955">
                  <c:v>4.0955000000037938</c:v>
                </c:pt>
                <c:pt idx="46956">
                  <c:v>4.0956000000037935</c:v>
                </c:pt>
                <c:pt idx="46957">
                  <c:v>4.0957000000037933</c:v>
                </c:pt>
                <c:pt idx="46958">
                  <c:v>4.0958000000037931</c:v>
                </c:pt>
                <c:pt idx="46959">
                  <c:v>4.0959000000037928</c:v>
                </c:pt>
                <c:pt idx="46960">
                  <c:v>4.0960000000037926</c:v>
                </c:pt>
                <c:pt idx="46961">
                  <c:v>4.0961000000037924</c:v>
                </c:pt>
                <c:pt idx="46962">
                  <c:v>4.0962000000037921</c:v>
                </c:pt>
                <c:pt idx="46963">
                  <c:v>4.0963000000037919</c:v>
                </c:pt>
                <c:pt idx="46964">
                  <c:v>4.0964000000037917</c:v>
                </c:pt>
                <c:pt idx="46965">
                  <c:v>4.0965000000037914</c:v>
                </c:pt>
                <c:pt idx="46966">
                  <c:v>4.0966000000037912</c:v>
                </c:pt>
                <c:pt idx="46967">
                  <c:v>4.096700000003791</c:v>
                </c:pt>
                <c:pt idx="46968">
                  <c:v>4.0968000000037907</c:v>
                </c:pt>
                <c:pt idx="46969">
                  <c:v>4.0969000000037905</c:v>
                </c:pt>
                <c:pt idx="46970">
                  <c:v>4.0970000000037903</c:v>
                </c:pt>
                <c:pt idx="46971">
                  <c:v>4.09710000000379</c:v>
                </c:pt>
                <c:pt idx="46972">
                  <c:v>4.0972000000037898</c:v>
                </c:pt>
                <c:pt idx="46973">
                  <c:v>4.0973000000037896</c:v>
                </c:pt>
                <c:pt idx="46974">
                  <c:v>4.0974000000037893</c:v>
                </c:pt>
                <c:pt idx="46975">
                  <c:v>4.0975000000037891</c:v>
                </c:pt>
                <c:pt idx="46976">
                  <c:v>4.0976000000037889</c:v>
                </c:pt>
                <c:pt idx="46977">
                  <c:v>4.0977000000037886</c:v>
                </c:pt>
                <c:pt idx="46978">
                  <c:v>4.0978000000037884</c:v>
                </c:pt>
                <c:pt idx="46979">
                  <c:v>4.0979000000037882</c:v>
                </c:pt>
                <c:pt idx="46980">
                  <c:v>4.0980000000037879</c:v>
                </c:pt>
                <c:pt idx="46981">
                  <c:v>4.0981000000037877</c:v>
                </c:pt>
                <c:pt idx="46982">
                  <c:v>4.0982000000037875</c:v>
                </c:pt>
                <c:pt idx="46983">
                  <c:v>4.0983000000037872</c:v>
                </c:pt>
                <c:pt idx="46984">
                  <c:v>4.098400000003787</c:v>
                </c:pt>
                <c:pt idx="46985">
                  <c:v>4.0985000000037868</c:v>
                </c:pt>
                <c:pt idx="46986">
                  <c:v>4.0986000000037865</c:v>
                </c:pt>
                <c:pt idx="46987">
                  <c:v>4.0987000000037863</c:v>
                </c:pt>
                <c:pt idx="46988">
                  <c:v>4.0988000000037861</c:v>
                </c:pt>
                <c:pt idx="46989">
                  <c:v>4.0989000000037858</c:v>
                </c:pt>
                <c:pt idx="46990">
                  <c:v>4.0990000000037856</c:v>
                </c:pt>
                <c:pt idx="46991">
                  <c:v>4.0991000000037854</c:v>
                </c:pt>
                <c:pt idx="46992">
                  <c:v>4.0992000000037851</c:v>
                </c:pt>
                <c:pt idx="46993">
                  <c:v>4.0993000000037849</c:v>
                </c:pt>
                <c:pt idx="46994">
                  <c:v>4.0994000000037847</c:v>
                </c:pt>
                <c:pt idx="46995">
                  <c:v>4.0995000000037845</c:v>
                </c:pt>
                <c:pt idx="46996">
                  <c:v>4.0996000000037842</c:v>
                </c:pt>
                <c:pt idx="46997">
                  <c:v>4.099700000003784</c:v>
                </c:pt>
                <c:pt idx="46998">
                  <c:v>4.0998000000037838</c:v>
                </c:pt>
                <c:pt idx="46999">
                  <c:v>4.0999000000037835</c:v>
                </c:pt>
                <c:pt idx="47000">
                  <c:v>4.1000000000037833</c:v>
                </c:pt>
                <c:pt idx="47001">
                  <c:v>4.1001000000037831</c:v>
                </c:pt>
                <c:pt idx="47002">
                  <c:v>4.1002000000037828</c:v>
                </c:pt>
                <c:pt idx="47003">
                  <c:v>4.1003000000037826</c:v>
                </c:pt>
                <c:pt idx="47004">
                  <c:v>4.1004000000037824</c:v>
                </c:pt>
                <c:pt idx="47005">
                  <c:v>4.1005000000037821</c:v>
                </c:pt>
                <c:pt idx="47006">
                  <c:v>4.1006000000037819</c:v>
                </c:pt>
                <c:pt idx="47007">
                  <c:v>4.1007000000037817</c:v>
                </c:pt>
                <c:pt idx="47008">
                  <c:v>4.1008000000037814</c:v>
                </c:pt>
                <c:pt idx="47009">
                  <c:v>4.1009000000037812</c:v>
                </c:pt>
                <c:pt idx="47010">
                  <c:v>4.101000000003781</c:v>
                </c:pt>
                <c:pt idx="47011">
                  <c:v>4.1011000000037807</c:v>
                </c:pt>
                <c:pt idx="47012">
                  <c:v>4.1012000000037805</c:v>
                </c:pt>
                <c:pt idx="47013">
                  <c:v>4.1013000000037803</c:v>
                </c:pt>
                <c:pt idx="47014">
                  <c:v>4.10140000000378</c:v>
                </c:pt>
                <c:pt idx="47015">
                  <c:v>4.1015000000037798</c:v>
                </c:pt>
                <c:pt idx="47016">
                  <c:v>4.1016000000037796</c:v>
                </c:pt>
                <c:pt idx="47017">
                  <c:v>4.1017000000037793</c:v>
                </c:pt>
                <c:pt idx="47018">
                  <c:v>4.1018000000037791</c:v>
                </c:pt>
                <c:pt idx="47019">
                  <c:v>4.1019000000037789</c:v>
                </c:pt>
                <c:pt idx="47020">
                  <c:v>4.1020000000037786</c:v>
                </c:pt>
                <c:pt idx="47021">
                  <c:v>4.1021000000037784</c:v>
                </c:pt>
                <c:pt idx="47022">
                  <c:v>4.1022000000037782</c:v>
                </c:pt>
                <c:pt idx="47023">
                  <c:v>4.1023000000037779</c:v>
                </c:pt>
                <c:pt idx="47024">
                  <c:v>4.1024000000037777</c:v>
                </c:pt>
                <c:pt idx="47025">
                  <c:v>4.1025000000037775</c:v>
                </c:pt>
                <c:pt idx="47026">
                  <c:v>4.1026000000037772</c:v>
                </c:pt>
                <c:pt idx="47027">
                  <c:v>4.102700000003777</c:v>
                </c:pt>
                <c:pt idx="47028">
                  <c:v>4.1028000000037768</c:v>
                </c:pt>
                <c:pt idx="47029">
                  <c:v>4.1029000000037765</c:v>
                </c:pt>
                <c:pt idx="47030">
                  <c:v>4.1030000000037763</c:v>
                </c:pt>
                <c:pt idx="47031">
                  <c:v>4.1031000000037761</c:v>
                </c:pt>
                <c:pt idx="47032">
                  <c:v>4.1032000000037758</c:v>
                </c:pt>
                <c:pt idx="47033">
                  <c:v>4.1033000000037756</c:v>
                </c:pt>
                <c:pt idx="47034">
                  <c:v>4.1034000000037754</c:v>
                </c:pt>
                <c:pt idx="47035">
                  <c:v>4.1035000000037751</c:v>
                </c:pt>
                <c:pt idx="47036">
                  <c:v>4.1036000000037749</c:v>
                </c:pt>
                <c:pt idx="47037">
                  <c:v>4.1037000000037747</c:v>
                </c:pt>
                <c:pt idx="47038">
                  <c:v>4.1038000000037744</c:v>
                </c:pt>
                <c:pt idx="47039">
                  <c:v>4.1039000000037742</c:v>
                </c:pt>
                <c:pt idx="47040">
                  <c:v>4.104000000003774</c:v>
                </c:pt>
                <c:pt idx="47041">
                  <c:v>4.1041000000037737</c:v>
                </c:pt>
                <c:pt idx="47042">
                  <c:v>4.1042000000037735</c:v>
                </c:pt>
                <c:pt idx="47043">
                  <c:v>4.1043000000037733</c:v>
                </c:pt>
                <c:pt idx="47044">
                  <c:v>4.104400000003773</c:v>
                </c:pt>
                <c:pt idx="47045">
                  <c:v>4.1045000000037728</c:v>
                </c:pt>
                <c:pt idx="47046">
                  <c:v>4.1046000000037726</c:v>
                </c:pt>
                <c:pt idx="47047">
                  <c:v>4.1047000000037723</c:v>
                </c:pt>
                <c:pt idx="47048">
                  <c:v>4.1048000000037721</c:v>
                </c:pt>
                <c:pt idx="47049">
                  <c:v>4.1049000000037719</c:v>
                </c:pt>
                <c:pt idx="47050">
                  <c:v>4.1050000000037716</c:v>
                </c:pt>
                <c:pt idx="47051">
                  <c:v>4.1051000000037714</c:v>
                </c:pt>
                <c:pt idx="47052">
                  <c:v>4.1052000000037712</c:v>
                </c:pt>
                <c:pt idx="47053">
                  <c:v>4.1053000000037709</c:v>
                </c:pt>
                <c:pt idx="47054">
                  <c:v>4.1054000000037707</c:v>
                </c:pt>
                <c:pt idx="47055">
                  <c:v>4.1055000000037705</c:v>
                </c:pt>
                <c:pt idx="47056">
                  <c:v>4.1056000000037702</c:v>
                </c:pt>
                <c:pt idx="47057">
                  <c:v>4.10570000000377</c:v>
                </c:pt>
                <c:pt idx="47058">
                  <c:v>4.1058000000037698</c:v>
                </c:pt>
                <c:pt idx="47059">
                  <c:v>4.1059000000037695</c:v>
                </c:pt>
                <c:pt idx="47060">
                  <c:v>4.1060000000037693</c:v>
                </c:pt>
                <c:pt idx="47061">
                  <c:v>4.1061000000037691</c:v>
                </c:pt>
                <c:pt idx="47062">
                  <c:v>4.1062000000037688</c:v>
                </c:pt>
                <c:pt idx="47063">
                  <c:v>4.1063000000037686</c:v>
                </c:pt>
                <c:pt idx="47064">
                  <c:v>4.1064000000037684</c:v>
                </c:pt>
                <c:pt idx="47065">
                  <c:v>4.1065000000037681</c:v>
                </c:pt>
                <c:pt idx="47066">
                  <c:v>4.1066000000037679</c:v>
                </c:pt>
                <c:pt idx="47067">
                  <c:v>4.1067000000037677</c:v>
                </c:pt>
                <c:pt idx="47068">
                  <c:v>4.1068000000037674</c:v>
                </c:pt>
                <c:pt idx="47069">
                  <c:v>4.1069000000037672</c:v>
                </c:pt>
                <c:pt idx="47070">
                  <c:v>4.107000000003767</c:v>
                </c:pt>
                <c:pt idx="47071">
                  <c:v>4.1071000000037667</c:v>
                </c:pt>
                <c:pt idx="47072">
                  <c:v>4.1072000000037665</c:v>
                </c:pt>
                <c:pt idx="47073">
                  <c:v>4.1073000000037663</c:v>
                </c:pt>
                <c:pt idx="47074">
                  <c:v>4.107400000003766</c:v>
                </c:pt>
                <c:pt idx="47075">
                  <c:v>4.1075000000037658</c:v>
                </c:pt>
                <c:pt idx="47076">
                  <c:v>4.1076000000037656</c:v>
                </c:pt>
                <c:pt idx="47077">
                  <c:v>4.1077000000037653</c:v>
                </c:pt>
                <c:pt idx="47078">
                  <c:v>4.1078000000037651</c:v>
                </c:pt>
                <c:pt idx="47079">
                  <c:v>4.1079000000037649</c:v>
                </c:pt>
                <c:pt idx="47080">
                  <c:v>4.1080000000037646</c:v>
                </c:pt>
                <c:pt idx="47081">
                  <c:v>4.1081000000037644</c:v>
                </c:pt>
                <c:pt idx="47082">
                  <c:v>4.1082000000037642</c:v>
                </c:pt>
                <c:pt idx="47083">
                  <c:v>4.1083000000037639</c:v>
                </c:pt>
                <c:pt idx="47084">
                  <c:v>4.1084000000037637</c:v>
                </c:pt>
                <c:pt idx="47085">
                  <c:v>4.1085000000037635</c:v>
                </c:pt>
                <c:pt idx="47086">
                  <c:v>4.1086000000037632</c:v>
                </c:pt>
                <c:pt idx="47087">
                  <c:v>4.108700000003763</c:v>
                </c:pt>
                <c:pt idx="47088">
                  <c:v>4.1088000000037628</c:v>
                </c:pt>
                <c:pt idx="47089">
                  <c:v>4.1089000000037625</c:v>
                </c:pt>
                <c:pt idx="47090">
                  <c:v>4.1090000000037623</c:v>
                </c:pt>
                <c:pt idx="47091">
                  <c:v>4.1091000000037621</c:v>
                </c:pt>
                <c:pt idx="47092">
                  <c:v>4.1092000000037618</c:v>
                </c:pt>
                <c:pt idx="47093">
                  <c:v>4.1093000000037616</c:v>
                </c:pt>
                <c:pt idx="47094">
                  <c:v>4.1094000000037614</c:v>
                </c:pt>
                <c:pt idx="47095">
                  <c:v>4.1095000000037611</c:v>
                </c:pt>
                <c:pt idx="47096">
                  <c:v>4.1096000000037609</c:v>
                </c:pt>
                <c:pt idx="47097">
                  <c:v>4.1097000000037607</c:v>
                </c:pt>
                <c:pt idx="47098">
                  <c:v>4.1098000000037604</c:v>
                </c:pt>
                <c:pt idx="47099">
                  <c:v>4.1099000000037602</c:v>
                </c:pt>
                <c:pt idx="47100">
                  <c:v>4.11000000000376</c:v>
                </c:pt>
                <c:pt idx="47101">
                  <c:v>4.1101000000037597</c:v>
                </c:pt>
                <c:pt idx="47102">
                  <c:v>4.1102000000037595</c:v>
                </c:pt>
                <c:pt idx="47103">
                  <c:v>4.1103000000037593</c:v>
                </c:pt>
                <c:pt idx="47104">
                  <c:v>4.110400000003759</c:v>
                </c:pt>
                <c:pt idx="47105">
                  <c:v>4.1105000000037588</c:v>
                </c:pt>
                <c:pt idx="47106">
                  <c:v>4.1106000000037586</c:v>
                </c:pt>
                <c:pt idx="47107">
                  <c:v>4.1107000000037583</c:v>
                </c:pt>
                <c:pt idx="47108">
                  <c:v>4.1108000000037581</c:v>
                </c:pt>
                <c:pt idx="47109">
                  <c:v>4.1109000000037579</c:v>
                </c:pt>
                <c:pt idx="47110">
                  <c:v>4.1110000000037576</c:v>
                </c:pt>
                <c:pt idx="47111">
                  <c:v>4.1111000000037574</c:v>
                </c:pt>
                <c:pt idx="47112">
                  <c:v>4.1112000000037572</c:v>
                </c:pt>
                <c:pt idx="47113">
                  <c:v>4.1113000000037569</c:v>
                </c:pt>
                <c:pt idx="47114">
                  <c:v>4.1114000000037567</c:v>
                </c:pt>
                <c:pt idx="47115">
                  <c:v>4.1115000000037565</c:v>
                </c:pt>
                <c:pt idx="47116">
                  <c:v>4.1116000000037563</c:v>
                </c:pt>
                <c:pt idx="47117">
                  <c:v>4.111700000003756</c:v>
                </c:pt>
                <c:pt idx="47118">
                  <c:v>4.1118000000037558</c:v>
                </c:pt>
                <c:pt idx="47119">
                  <c:v>4.1119000000037556</c:v>
                </c:pt>
                <c:pt idx="47120">
                  <c:v>4.1120000000037553</c:v>
                </c:pt>
                <c:pt idx="47121">
                  <c:v>4.1121000000037551</c:v>
                </c:pt>
                <c:pt idx="47122">
                  <c:v>4.1122000000037549</c:v>
                </c:pt>
                <c:pt idx="47123">
                  <c:v>4.1123000000037546</c:v>
                </c:pt>
                <c:pt idx="47124">
                  <c:v>4.1124000000037544</c:v>
                </c:pt>
                <c:pt idx="47125">
                  <c:v>4.1125000000037542</c:v>
                </c:pt>
                <c:pt idx="47126">
                  <c:v>4.1126000000037539</c:v>
                </c:pt>
                <c:pt idx="47127">
                  <c:v>4.1127000000037537</c:v>
                </c:pt>
                <c:pt idx="47128">
                  <c:v>4.1128000000037535</c:v>
                </c:pt>
                <c:pt idx="47129">
                  <c:v>4.1129000000037532</c:v>
                </c:pt>
                <c:pt idx="47130">
                  <c:v>4.113000000003753</c:v>
                </c:pt>
                <c:pt idx="47131">
                  <c:v>4.1131000000037528</c:v>
                </c:pt>
                <c:pt idx="47132">
                  <c:v>4.1132000000037525</c:v>
                </c:pt>
                <c:pt idx="47133">
                  <c:v>4.1133000000037523</c:v>
                </c:pt>
                <c:pt idx="47134">
                  <c:v>4.1134000000037521</c:v>
                </c:pt>
                <c:pt idx="47135">
                  <c:v>4.1135000000037518</c:v>
                </c:pt>
                <c:pt idx="47136">
                  <c:v>4.1136000000037516</c:v>
                </c:pt>
                <c:pt idx="47137">
                  <c:v>4.1137000000037514</c:v>
                </c:pt>
                <c:pt idx="47138">
                  <c:v>4.1138000000037511</c:v>
                </c:pt>
                <c:pt idx="47139">
                  <c:v>4.1139000000037509</c:v>
                </c:pt>
                <c:pt idx="47140">
                  <c:v>4.1140000000037507</c:v>
                </c:pt>
                <c:pt idx="47141">
                  <c:v>4.1141000000037504</c:v>
                </c:pt>
                <c:pt idx="47142">
                  <c:v>4.1142000000037502</c:v>
                </c:pt>
                <c:pt idx="47143">
                  <c:v>4.11430000000375</c:v>
                </c:pt>
                <c:pt idx="47144">
                  <c:v>4.1144000000037497</c:v>
                </c:pt>
                <c:pt idx="47145">
                  <c:v>4.1145000000037495</c:v>
                </c:pt>
                <c:pt idx="47146">
                  <c:v>4.1146000000037493</c:v>
                </c:pt>
                <c:pt idx="47147">
                  <c:v>4.114700000003749</c:v>
                </c:pt>
                <c:pt idx="47148">
                  <c:v>4.1148000000037488</c:v>
                </c:pt>
                <c:pt idx="47149">
                  <c:v>4.1149000000037486</c:v>
                </c:pt>
                <c:pt idx="47150">
                  <c:v>4.1150000000037483</c:v>
                </c:pt>
                <c:pt idx="47151">
                  <c:v>4.1151000000037481</c:v>
                </c:pt>
                <c:pt idx="47152">
                  <c:v>4.1152000000037479</c:v>
                </c:pt>
                <c:pt idx="47153">
                  <c:v>4.1153000000037476</c:v>
                </c:pt>
                <c:pt idx="47154">
                  <c:v>4.1154000000037474</c:v>
                </c:pt>
                <c:pt idx="47155">
                  <c:v>4.1155000000037472</c:v>
                </c:pt>
                <c:pt idx="47156">
                  <c:v>4.1156000000037469</c:v>
                </c:pt>
                <c:pt idx="47157">
                  <c:v>4.1157000000037467</c:v>
                </c:pt>
                <c:pt idx="47158">
                  <c:v>4.1158000000037465</c:v>
                </c:pt>
                <c:pt idx="47159">
                  <c:v>4.1159000000037462</c:v>
                </c:pt>
                <c:pt idx="47160">
                  <c:v>4.116000000003746</c:v>
                </c:pt>
                <c:pt idx="47161">
                  <c:v>4.1161000000037458</c:v>
                </c:pt>
                <c:pt idx="47162">
                  <c:v>4.1162000000037455</c:v>
                </c:pt>
                <c:pt idx="47163">
                  <c:v>4.1163000000037453</c:v>
                </c:pt>
                <c:pt idx="47164">
                  <c:v>4.1164000000037451</c:v>
                </c:pt>
                <c:pt idx="47165">
                  <c:v>4.1165000000037448</c:v>
                </c:pt>
                <c:pt idx="47166">
                  <c:v>4.1166000000037446</c:v>
                </c:pt>
                <c:pt idx="47167">
                  <c:v>4.1167000000037444</c:v>
                </c:pt>
                <c:pt idx="47168">
                  <c:v>4.1168000000037441</c:v>
                </c:pt>
                <c:pt idx="47169">
                  <c:v>4.1169000000037439</c:v>
                </c:pt>
                <c:pt idx="47170">
                  <c:v>4.1170000000037437</c:v>
                </c:pt>
                <c:pt idx="47171">
                  <c:v>4.1171000000037434</c:v>
                </c:pt>
                <c:pt idx="47172">
                  <c:v>4.1172000000037432</c:v>
                </c:pt>
                <c:pt idx="47173">
                  <c:v>4.117300000003743</c:v>
                </c:pt>
                <c:pt idx="47174">
                  <c:v>4.1174000000037427</c:v>
                </c:pt>
                <c:pt idx="47175">
                  <c:v>4.1175000000037425</c:v>
                </c:pt>
                <c:pt idx="47176">
                  <c:v>4.1176000000037423</c:v>
                </c:pt>
                <c:pt idx="47177">
                  <c:v>4.117700000003742</c:v>
                </c:pt>
                <c:pt idx="47178">
                  <c:v>4.1178000000037418</c:v>
                </c:pt>
                <c:pt idx="47179">
                  <c:v>4.1179000000037416</c:v>
                </c:pt>
                <c:pt idx="47180">
                  <c:v>4.1180000000037413</c:v>
                </c:pt>
                <c:pt idx="47181">
                  <c:v>4.1181000000037411</c:v>
                </c:pt>
                <c:pt idx="47182">
                  <c:v>4.1182000000037409</c:v>
                </c:pt>
                <c:pt idx="47183">
                  <c:v>4.1183000000037406</c:v>
                </c:pt>
                <c:pt idx="47184">
                  <c:v>4.1184000000037404</c:v>
                </c:pt>
                <c:pt idx="47185">
                  <c:v>4.1185000000037402</c:v>
                </c:pt>
                <c:pt idx="47186">
                  <c:v>4.1186000000037399</c:v>
                </c:pt>
                <c:pt idx="47187">
                  <c:v>4.1187000000037397</c:v>
                </c:pt>
                <c:pt idx="47188">
                  <c:v>4.1188000000037395</c:v>
                </c:pt>
                <c:pt idx="47189">
                  <c:v>4.1189000000037392</c:v>
                </c:pt>
                <c:pt idx="47190">
                  <c:v>4.119000000003739</c:v>
                </c:pt>
                <c:pt idx="47191">
                  <c:v>4.1191000000037388</c:v>
                </c:pt>
                <c:pt idx="47192">
                  <c:v>4.1192000000037385</c:v>
                </c:pt>
                <c:pt idx="47193">
                  <c:v>4.1193000000037383</c:v>
                </c:pt>
                <c:pt idx="47194">
                  <c:v>4.1194000000037381</c:v>
                </c:pt>
                <c:pt idx="47195">
                  <c:v>4.1195000000037378</c:v>
                </c:pt>
                <c:pt idx="47196">
                  <c:v>4.1196000000037376</c:v>
                </c:pt>
                <c:pt idx="47197">
                  <c:v>4.1197000000037374</c:v>
                </c:pt>
                <c:pt idx="47198">
                  <c:v>4.1198000000037371</c:v>
                </c:pt>
                <c:pt idx="47199">
                  <c:v>4.1199000000037369</c:v>
                </c:pt>
                <c:pt idx="47200">
                  <c:v>4.1200000000037367</c:v>
                </c:pt>
                <c:pt idx="47201">
                  <c:v>4.1201000000037364</c:v>
                </c:pt>
                <c:pt idx="47202">
                  <c:v>4.1202000000037362</c:v>
                </c:pt>
                <c:pt idx="47203">
                  <c:v>4.120300000003736</c:v>
                </c:pt>
                <c:pt idx="47204">
                  <c:v>4.1204000000037357</c:v>
                </c:pt>
                <c:pt idx="47205">
                  <c:v>4.1205000000037355</c:v>
                </c:pt>
                <c:pt idx="47206">
                  <c:v>4.1206000000037353</c:v>
                </c:pt>
                <c:pt idx="47207">
                  <c:v>4.120700000003735</c:v>
                </c:pt>
                <c:pt idx="47208">
                  <c:v>4.1208000000037348</c:v>
                </c:pt>
                <c:pt idx="47209">
                  <c:v>4.1209000000037346</c:v>
                </c:pt>
                <c:pt idx="47210">
                  <c:v>4.1210000000037343</c:v>
                </c:pt>
                <c:pt idx="47211">
                  <c:v>4.1211000000037341</c:v>
                </c:pt>
                <c:pt idx="47212">
                  <c:v>4.1212000000037339</c:v>
                </c:pt>
                <c:pt idx="47213">
                  <c:v>4.1213000000037336</c:v>
                </c:pt>
                <c:pt idx="47214">
                  <c:v>4.1214000000037334</c:v>
                </c:pt>
                <c:pt idx="47215">
                  <c:v>4.1215000000037332</c:v>
                </c:pt>
                <c:pt idx="47216">
                  <c:v>4.1216000000037329</c:v>
                </c:pt>
                <c:pt idx="47217">
                  <c:v>4.1217000000037327</c:v>
                </c:pt>
                <c:pt idx="47218">
                  <c:v>4.1218000000037325</c:v>
                </c:pt>
                <c:pt idx="47219">
                  <c:v>4.1219000000037322</c:v>
                </c:pt>
                <c:pt idx="47220">
                  <c:v>4.122000000003732</c:v>
                </c:pt>
                <c:pt idx="47221">
                  <c:v>4.1221000000037318</c:v>
                </c:pt>
                <c:pt idx="47222">
                  <c:v>4.1222000000037315</c:v>
                </c:pt>
                <c:pt idx="47223">
                  <c:v>4.1223000000037313</c:v>
                </c:pt>
                <c:pt idx="47224">
                  <c:v>4.1224000000037311</c:v>
                </c:pt>
                <c:pt idx="47225">
                  <c:v>4.1225000000037308</c:v>
                </c:pt>
                <c:pt idx="47226">
                  <c:v>4.1226000000037306</c:v>
                </c:pt>
                <c:pt idx="47227">
                  <c:v>4.1227000000037304</c:v>
                </c:pt>
                <c:pt idx="47228">
                  <c:v>4.1228000000037301</c:v>
                </c:pt>
                <c:pt idx="47229">
                  <c:v>4.1229000000037299</c:v>
                </c:pt>
                <c:pt idx="47230">
                  <c:v>4.1230000000037297</c:v>
                </c:pt>
                <c:pt idx="47231">
                  <c:v>4.1231000000037294</c:v>
                </c:pt>
                <c:pt idx="47232">
                  <c:v>4.1232000000037292</c:v>
                </c:pt>
                <c:pt idx="47233">
                  <c:v>4.123300000003729</c:v>
                </c:pt>
                <c:pt idx="47234">
                  <c:v>4.1234000000037287</c:v>
                </c:pt>
                <c:pt idx="47235">
                  <c:v>4.1235000000037285</c:v>
                </c:pt>
                <c:pt idx="47236">
                  <c:v>4.1236000000037283</c:v>
                </c:pt>
                <c:pt idx="47237">
                  <c:v>4.1237000000037281</c:v>
                </c:pt>
                <c:pt idx="47238">
                  <c:v>4.1238000000037278</c:v>
                </c:pt>
                <c:pt idx="47239">
                  <c:v>4.1239000000037276</c:v>
                </c:pt>
                <c:pt idx="47240">
                  <c:v>4.1240000000037274</c:v>
                </c:pt>
                <c:pt idx="47241">
                  <c:v>4.1241000000037271</c:v>
                </c:pt>
                <c:pt idx="47242">
                  <c:v>4.1242000000037269</c:v>
                </c:pt>
                <c:pt idx="47243">
                  <c:v>4.1243000000037267</c:v>
                </c:pt>
                <c:pt idx="47244">
                  <c:v>4.1244000000037264</c:v>
                </c:pt>
                <c:pt idx="47245">
                  <c:v>4.1245000000037262</c:v>
                </c:pt>
                <c:pt idx="47246">
                  <c:v>4.124600000003726</c:v>
                </c:pt>
                <c:pt idx="47247">
                  <c:v>4.1247000000037257</c:v>
                </c:pt>
                <c:pt idx="47248">
                  <c:v>4.1248000000037255</c:v>
                </c:pt>
                <c:pt idx="47249">
                  <c:v>4.1249000000037253</c:v>
                </c:pt>
                <c:pt idx="47250">
                  <c:v>4.125000000003725</c:v>
                </c:pt>
                <c:pt idx="47251">
                  <c:v>4.1251000000037248</c:v>
                </c:pt>
                <c:pt idx="47252">
                  <c:v>4.1252000000037246</c:v>
                </c:pt>
                <c:pt idx="47253">
                  <c:v>4.1253000000037243</c:v>
                </c:pt>
                <c:pt idx="47254">
                  <c:v>4.1254000000037241</c:v>
                </c:pt>
                <c:pt idx="47255">
                  <c:v>4.1255000000037239</c:v>
                </c:pt>
                <c:pt idx="47256">
                  <c:v>4.1256000000037236</c:v>
                </c:pt>
                <c:pt idx="47257">
                  <c:v>4.1257000000037234</c:v>
                </c:pt>
                <c:pt idx="47258">
                  <c:v>4.1258000000037232</c:v>
                </c:pt>
                <c:pt idx="47259">
                  <c:v>4.1259000000037229</c:v>
                </c:pt>
                <c:pt idx="47260">
                  <c:v>4.1260000000037227</c:v>
                </c:pt>
                <c:pt idx="47261">
                  <c:v>4.1261000000037225</c:v>
                </c:pt>
                <c:pt idx="47262">
                  <c:v>4.1262000000037222</c:v>
                </c:pt>
                <c:pt idx="47263">
                  <c:v>4.126300000003722</c:v>
                </c:pt>
                <c:pt idx="47264">
                  <c:v>4.1264000000037218</c:v>
                </c:pt>
                <c:pt idx="47265">
                  <c:v>4.1265000000037215</c:v>
                </c:pt>
                <c:pt idx="47266">
                  <c:v>4.1266000000037213</c:v>
                </c:pt>
                <c:pt idx="47267">
                  <c:v>4.1267000000037211</c:v>
                </c:pt>
                <c:pt idx="47268">
                  <c:v>4.1268000000037208</c:v>
                </c:pt>
                <c:pt idx="47269">
                  <c:v>4.1269000000037206</c:v>
                </c:pt>
                <c:pt idx="47270">
                  <c:v>4.1270000000037204</c:v>
                </c:pt>
                <c:pt idx="47271">
                  <c:v>4.1271000000037201</c:v>
                </c:pt>
                <c:pt idx="47272">
                  <c:v>4.1272000000037199</c:v>
                </c:pt>
                <c:pt idx="47273">
                  <c:v>4.1273000000037197</c:v>
                </c:pt>
                <c:pt idx="47274">
                  <c:v>4.1274000000037194</c:v>
                </c:pt>
                <c:pt idx="47275">
                  <c:v>4.1275000000037192</c:v>
                </c:pt>
                <c:pt idx="47276">
                  <c:v>4.127600000003719</c:v>
                </c:pt>
                <c:pt idx="47277">
                  <c:v>4.1277000000037187</c:v>
                </c:pt>
                <c:pt idx="47278">
                  <c:v>4.1278000000037185</c:v>
                </c:pt>
                <c:pt idx="47279">
                  <c:v>4.1279000000037183</c:v>
                </c:pt>
                <c:pt idx="47280">
                  <c:v>4.128000000003718</c:v>
                </c:pt>
                <c:pt idx="47281">
                  <c:v>4.1281000000037178</c:v>
                </c:pt>
                <c:pt idx="47282">
                  <c:v>4.1282000000037176</c:v>
                </c:pt>
                <c:pt idx="47283">
                  <c:v>4.1283000000037173</c:v>
                </c:pt>
                <c:pt idx="47284">
                  <c:v>4.1284000000037171</c:v>
                </c:pt>
                <c:pt idx="47285">
                  <c:v>4.1285000000037169</c:v>
                </c:pt>
                <c:pt idx="47286">
                  <c:v>4.1286000000037166</c:v>
                </c:pt>
                <c:pt idx="47287">
                  <c:v>4.1287000000037164</c:v>
                </c:pt>
                <c:pt idx="47288">
                  <c:v>4.1288000000037162</c:v>
                </c:pt>
                <c:pt idx="47289">
                  <c:v>4.1289000000037159</c:v>
                </c:pt>
                <c:pt idx="47290">
                  <c:v>4.1290000000037157</c:v>
                </c:pt>
                <c:pt idx="47291">
                  <c:v>4.1291000000037155</c:v>
                </c:pt>
                <c:pt idx="47292">
                  <c:v>4.1292000000037152</c:v>
                </c:pt>
                <c:pt idx="47293">
                  <c:v>4.129300000003715</c:v>
                </c:pt>
                <c:pt idx="47294">
                  <c:v>4.1294000000037148</c:v>
                </c:pt>
                <c:pt idx="47295">
                  <c:v>4.1295000000037145</c:v>
                </c:pt>
                <c:pt idx="47296">
                  <c:v>4.1296000000037143</c:v>
                </c:pt>
                <c:pt idx="47297">
                  <c:v>4.1297000000037141</c:v>
                </c:pt>
                <c:pt idx="47298">
                  <c:v>4.1298000000037138</c:v>
                </c:pt>
                <c:pt idx="47299">
                  <c:v>4.1299000000037136</c:v>
                </c:pt>
                <c:pt idx="47300">
                  <c:v>4.1300000000037134</c:v>
                </c:pt>
                <c:pt idx="47301">
                  <c:v>4.1301000000037131</c:v>
                </c:pt>
                <c:pt idx="47302">
                  <c:v>4.1302000000037129</c:v>
                </c:pt>
                <c:pt idx="47303">
                  <c:v>4.1303000000037127</c:v>
                </c:pt>
                <c:pt idx="47304">
                  <c:v>4.1304000000037124</c:v>
                </c:pt>
                <c:pt idx="47305">
                  <c:v>4.1305000000037122</c:v>
                </c:pt>
                <c:pt idx="47306">
                  <c:v>4.130600000003712</c:v>
                </c:pt>
                <c:pt idx="47307">
                  <c:v>4.1307000000037117</c:v>
                </c:pt>
                <c:pt idx="47308">
                  <c:v>4.1308000000037115</c:v>
                </c:pt>
                <c:pt idx="47309">
                  <c:v>4.1309000000037113</c:v>
                </c:pt>
                <c:pt idx="47310">
                  <c:v>4.131000000003711</c:v>
                </c:pt>
                <c:pt idx="47311">
                  <c:v>4.1311000000037108</c:v>
                </c:pt>
                <c:pt idx="47312">
                  <c:v>4.1312000000037106</c:v>
                </c:pt>
                <c:pt idx="47313">
                  <c:v>4.1313000000037103</c:v>
                </c:pt>
                <c:pt idx="47314">
                  <c:v>4.1314000000037101</c:v>
                </c:pt>
                <c:pt idx="47315">
                  <c:v>4.1315000000037099</c:v>
                </c:pt>
                <c:pt idx="47316">
                  <c:v>4.1316000000037096</c:v>
                </c:pt>
                <c:pt idx="47317">
                  <c:v>4.1317000000037094</c:v>
                </c:pt>
                <c:pt idx="47318">
                  <c:v>4.1318000000037092</c:v>
                </c:pt>
                <c:pt idx="47319">
                  <c:v>4.1319000000037089</c:v>
                </c:pt>
                <c:pt idx="47320">
                  <c:v>4.1320000000037087</c:v>
                </c:pt>
                <c:pt idx="47321">
                  <c:v>4.1321000000037085</c:v>
                </c:pt>
                <c:pt idx="47322">
                  <c:v>4.1322000000037082</c:v>
                </c:pt>
                <c:pt idx="47323">
                  <c:v>4.132300000003708</c:v>
                </c:pt>
                <c:pt idx="47324">
                  <c:v>4.1324000000037078</c:v>
                </c:pt>
                <c:pt idx="47325">
                  <c:v>4.1325000000037075</c:v>
                </c:pt>
                <c:pt idx="47326">
                  <c:v>4.1326000000037073</c:v>
                </c:pt>
                <c:pt idx="47327">
                  <c:v>4.1327000000037071</c:v>
                </c:pt>
                <c:pt idx="47328">
                  <c:v>4.1328000000037068</c:v>
                </c:pt>
                <c:pt idx="47329">
                  <c:v>4.1329000000037066</c:v>
                </c:pt>
                <c:pt idx="47330">
                  <c:v>4.1330000000037064</c:v>
                </c:pt>
                <c:pt idx="47331">
                  <c:v>4.1331000000037061</c:v>
                </c:pt>
                <c:pt idx="47332">
                  <c:v>4.1332000000037059</c:v>
                </c:pt>
                <c:pt idx="47333">
                  <c:v>4.1333000000037057</c:v>
                </c:pt>
                <c:pt idx="47334">
                  <c:v>4.1334000000037054</c:v>
                </c:pt>
                <c:pt idx="47335">
                  <c:v>4.1335000000037052</c:v>
                </c:pt>
                <c:pt idx="47336">
                  <c:v>4.133600000003705</c:v>
                </c:pt>
                <c:pt idx="47337">
                  <c:v>4.1337000000037047</c:v>
                </c:pt>
                <c:pt idx="47338">
                  <c:v>4.1338000000037045</c:v>
                </c:pt>
                <c:pt idx="47339">
                  <c:v>4.1339000000037043</c:v>
                </c:pt>
                <c:pt idx="47340">
                  <c:v>4.134000000003704</c:v>
                </c:pt>
                <c:pt idx="47341">
                  <c:v>4.1341000000037038</c:v>
                </c:pt>
                <c:pt idx="47342">
                  <c:v>4.1342000000037036</c:v>
                </c:pt>
                <c:pt idx="47343">
                  <c:v>4.1343000000037033</c:v>
                </c:pt>
                <c:pt idx="47344">
                  <c:v>4.1344000000037031</c:v>
                </c:pt>
                <c:pt idx="47345">
                  <c:v>4.1345000000037029</c:v>
                </c:pt>
                <c:pt idx="47346">
                  <c:v>4.1346000000037026</c:v>
                </c:pt>
                <c:pt idx="47347">
                  <c:v>4.1347000000037024</c:v>
                </c:pt>
                <c:pt idx="47348">
                  <c:v>4.1348000000037022</c:v>
                </c:pt>
                <c:pt idx="47349">
                  <c:v>4.1349000000037019</c:v>
                </c:pt>
                <c:pt idx="47350">
                  <c:v>4.1350000000037017</c:v>
                </c:pt>
                <c:pt idx="47351">
                  <c:v>4.1351000000037015</c:v>
                </c:pt>
                <c:pt idx="47352">
                  <c:v>4.1352000000037012</c:v>
                </c:pt>
                <c:pt idx="47353">
                  <c:v>4.135300000003701</c:v>
                </c:pt>
                <c:pt idx="47354">
                  <c:v>4.1354000000037008</c:v>
                </c:pt>
                <c:pt idx="47355">
                  <c:v>4.1355000000037005</c:v>
                </c:pt>
                <c:pt idx="47356">
                  <c:v>4.1356000000037003</c:v>
                </c:pt>
                <c:pt idx="47357">
                  <c:v>4.1357000000037001</c:v>
                </c:pt>
                <c:pt idx="47358">
                  <c:v>4.1358000000036999</c:v>
                </c:pt>
                <c:pt idx="47359">
                  <c:v>4.1359000000036996</c:v>
                </c:pt>
                <c:pt idx="47360">
                  <c:v>4.1360000000036994</c:v>
                </c:pt>
                <c:pt idx="47361">
                  <c:v>4.1361000000036992</c:v>
                </c:pt>
                <c:pt idx="47362">
                  <c:v>4.1362000000036989</c:v>
                </c:pt>
                <c:pt idx="47363">
                  <c:v>4.1363000000036987</c:v>
                </c:pt>
                <c:pt idx="47364">
                  <c:v>4.1364000000036985</c:v>
                </c:pt>
                <c:pt idx="47365">
                  <c:v>4.1365000000036982</c:v>
                </c:pt>
                <c:pt idx="47366">
                  <c:v>4.136600000003698</c:v>
                </c:pt>
                <c:pt idx="47367">
                  <c:v>4.1367000000036978</c:v>
                </c:pt>
                <c:pt idx="47368">
                  <c:v>4.1368000000036975</c:v>
                </c:pt>
                <c:pt idx="47369">
                  <c:v>4.1369000000036973</c:v>
                </c:pt>
                <c:pt idx="47370">
                  <c:v>4.1370000000036971</c:v>
                </c:pt>
                <c:pt idx="47371">
                  <c:v>4.1371000000036968</c:v>
                </c:pt>
                <c:pt idx="47372">
                  <c:v>4.1372000000036966</c:v>
                </c:pt>
                <c:pt idx="47373">
                  <c:v>4.1373000000036964</c:v>
                </c:pt>
                <c:pt idx="47374">
                  <c:v>4.1374000000036961</c:v>
                </c:pt>
                <c:pt idx="47375">
                  <c:v>4.1375000000036959</c:v>
                </c:pt>
                <c:pt idx="47376">
                  <c:v>4.1376000000036957</c:v>
                </c:pt>
                <c:pt idx="47377">
                  <c:v>4.1377000000036954</c:v>
                </c:pt>
                <c:pt idx="47378">
                  <c:v>4.1378000000036952</c:v>
                </c:pt>
                <c:pt idx="47379">
                  <c:v>4.137900000003695</c:v>
                </c:pt>
                <c:pt idx="47380">
                  <c:v>4.1380000000036947</c:v>
                </c:pt>
                <c:pt idx="47381">
                  <c:v>4.1381000000036945</c:v>
                </c:pt>
                <c:pt idx="47382">
                  <c:v>4.1382000000036943</c:v>
                </c:pt>
                <c:pt idx="47383">
                  <c:v>4.138300000003694</c:v>
                </c:pt>
                <c:pt idx="47384">
                  <c:v>4.1384000000036938</c:v>
                </c:pt>
                <c:pt idx="47385">
                  <c:v>4.1385000000036936</c:v>
                </c:pt>
                <c:pt idx="47386">
                  <c:v>4.1386000000036933</c:v>
                </c:pt>
                <c:pt idx="47387">
                  <c:v>4.1387000000036931</c:v>
                </c:pt>
                <c:pt idx="47388">
                  <c:v>4.1388000000036929</c:v>
                </c:pt>
                <c:pt idx="47389">
                  <c:v>4.1389000000036926</c:v>
                </c:pt>
                <c:pt idx="47390">
                  <c:v>4.1390000000036924</c:v>
                </c:pt>
                <c:pt idx="47391">
                  <c:v>4.1391000000036922</c:v>
                </c:pt>
                <c:pt idx="47392">
                  <c:v>4.1392000000036919</c:v>
                </c:pt>
                <c:pt idx="47393">
                  <c:v>4.1393000000036917</c:v>
                </c:pt>
                <c:pt idx="47394">
                  <c:v>4.1394000000036915</c:v>
                </c:pt>
                <c:pt idx="47395">
                  <c:v>4.1395000000036912</c:v>
                </c:pt>
                <c:pt idx="47396">
                  <c:v>4.139600000003691</c:v>
                </c:pt>
                <c:pt idx="47397">
                  <c:v>4.1397000000036908</c:v>
                </c:pt>
                <c:pt idx="47398">
                  <c:v>4.1398000000036905</c:v>
                </c:pt>
                <c:pt idx="47399">
                  <c:v>4.1399000000036903</c:v>
                </c:pt>
                <c:pt idx="47400">
                  <c:v>4.1400000000036901</c:v>
                </c:pt>
                <c:pt idx="47401">
                  <c:v>4.1401000000036898</c:v>
                </c:pt>
                <c:pt idx="47402">
                  <c:v>4.1402000000036896</c:v>
                </c:pt>
                <c:pt idx="47403">
                  <c:v>4.1403000000036894</c:v>
                </c:pt>
                <c:pt idx="47404">
                  <c:v>4.1404000000036891</c:v>
                </c:pt>
                <c:pt idx="47405">
                  <c:v>4.1405000000036889</c:v>
                </c:pt>
                <c:pt idx="47406">
                  <c:v>4.1406000000036887</c:v>
                </c:pt>
                <c:pt idx="47407">
                  <c:v>4.1407000000036884</c:v>
                </c:pt>
                <c:pt idx="47408">
                  <c:v>4.1408000000036882</c:v>
                </c:pt>
                <c:pt idx="47409">
                  <c:v>4.140900000003688</c:v>
                </c:pt>
                <c:pt idx="47410">
                  <c:v>4.1410000000036877</c:v>
                </c:pt>
                <c:pt idx="47411">
                  <c:v>4.1411000000036875</c:v>
                </c:pt>
                <c:pt idx="47412">
                  <c:v>4.1412000000036873</c:v>
                </c:pt>
                <c:pt idx="47413">
                  <c:v>4.141300000003687</c:v>
                </c:pt>
                <c:pt idx="47414">
                  <c:v>4.1414000000036868</c:v>
                </c:pt>
                <c:pt idx="47415">
                  <c:v>4.1415000000036866</c:v>
                </c:pt>
                <c:pt idx="47416">
                  <c:v>4.1416000000036863</c:v>
                </c:pt>
                <c:pt idx="47417">
                  <c:v>4.1417000000036861</c:v>
                </c:pt>
                <c:pt idx="47418">
                  <c:v>4.1418000000036859</c:v>
                </c:pt>
                <c:pt idx="47419">
                  <c:v>4.1419000000036856</c:v>
                </c:pt>
                <c:pt idx="47420">
                  <c:v>4.1420000000036854</c:v>
                </c:pt>
                <c:pt idx="47421">
                  <c:v>4.1421000000036852</c:v>
                </c:pt>
                <c:pt idx="47422">
                  <c:v>4.1422000000036849</c:v>
                </c:pt>
                <c:pt idx="47423">
                  <c:v>4.1423000000036847</c:v>
                </c:pt>
                <c:pt idx="47424">
                  <c:v>4.1424000000036845</c:v>
                </c:pt>
                <c:pt idx="47425">
                  <c:v>4.1425000000036842</c:v>
                </c:pt>
                <c:pt idx="47426">
                  <c:v>4.142600000003684</c:v>
                </c:pt>
                <c:pt idx="47427">
                  <c:v>4.1427000000036838</c:v>
                </c:pt>
                <c:pt idx="47428">
                  <c:v>4.1428000000036835</c:v>
                </c:pt>
                <c:pt idx="47429">
                  <c:v>4.1429000000036833</c:v>
                </c:pt>
                <c:pt idx="47430">
                  <c:v>4.1430000000036831</c:v>
                </c:pt>
                <c:pt idx="47431">
                  <c:v>4.1431000000036828</c:v>
                </c:pt>
                <c:pt idx="47432">
                  <c:v>4.1432000000036826</c:v>
                </c:pt>
                <c:pt idx="47433">
                  <c:v>4.1433000000036824</c:v>
                </c:pt>
                <c:pt idx="47434">
                  <c:v>4.1434000000036821</c:v>
                </c:pt>
                <c:pt idx="47435">
                  <c:v>4.1435000000036819</c:v>
                </c:pt>
                <c:pt idx="47436">
                  <c:v>4.1436000000036817</c:v>
                </c:pt>
                <c:pt idx="47437">
                  <c:v>4.1437000000036814</c:v>
                </c:pt>
                <c:pt idx="47438">
                  <c:v>4.1438000000036812</c:v>
                </c:pt>
                <c:pt idx="47439">
                  <c:v>4.143900000003681</c:v>
                </c:pt>
                <c:pt idx="47440">
                  <c:v>4.1440000000036807</c:v>
                </c:pt>
                <c:pt idx="47441">
                  <c:v>4.1441000000036805</c:v>
                </c:pt>
                <c:pt idx="47442">
                  <c:v>4.1442000000036803</c:v>
                </c:pt>
                <c:pt idx="47443">
                  <c:v>4.14430000000368</c:v>
                </c:pt>
                <c:pt idx="47444">
                  <c:v>4.1444000000036798</c:v>
                </c:pt>
                <c:pt idx="47445">
                  <c:v>4.1445000000036796</c:v>
                </c:pt>
                <c:pt idx="47446">
                  <c:v>4.1446000000036793</c:v>
                </c:pt>
                <c:pt idx="47447">
                  <c:v>4.1447000000036791</c:v>
                </c:pt>
                <c:pt idx="47448">
                  <c:v>4.1448000000036789</c:v>
                </c:pt>
                <c:pt idx="47449">
                  <c:v>4.1449000000036786</c:v>
                </c:pt>
                <c:pt idx="47450">
                  <c:v>4.1450000000036784</c:v>
                </c:pt>
                <c:pt idx="47451">
                  <c:v>4.1451000000036782</c:v>
                </c:pt>
                <c:pt idx="47452">
                  <c:v>4.1452000000036779</c:v>
                </c:pt>
                <c:pt idx="47453">
                  <c:v>4.1453000000036777</c:v>
                </c:pt>
                <c:pt idx="47454">
                  <c:v>4.1454000000036775</c:v>
                </c:pt>
                <c:pt idx="47455">
                  <c:v>4.1455000000036772</c:v>
                </c:pt>
                <c:pt idx="47456">
                  <c:v>4.145600000003677</c:v>
                </c:pt>
                <c:pt idx="47457">
                  <c:v>4.1457000000036768</c:v>
                </c:pt>
                <c:pt idx="47458">
                  <c:v>4.1458000000036765</c:v>
                </c:pt>
                <c:pt idx="47459">
                  <c:v>4.1459000000036763</c:v>
                </c:pt>
                <c:pt idx="47460">
                  <c:v>4.1460000000036761</c:v>
                </c:pt>
                <c:pt idx="47461">
                  <c:v>4.1461000000036758</c:v>
                </c:pt>
                <c:pt idx="47462">
                  <c:v>4.1462000000036756</c:v>
                </c:pt>
                <c:pt idx="47463">
                  <c:v>4.1463000000036754</c:v>
                </c:pt>
                <c:pt idx="47464">
                  <c:v>4.1464000000036751</c:v>
                </c:pt>
                <c:pt idx="47465">
                  <c:v>4.1465000000036749</c:v>
                </c:pt>
                <c:pt idx="47466">
                  <c:v>4.1466000000036747</c:v>
                </c:pt>
                <c:pt idx="47467">
                  <c:v>4.1467000000036744</c:v>
                </c:pt>
                <c:pt idx="47468">
                  <c:v>4.1468000000036742</c:v>
                </c:pt>
                <c:pt idx="47469">
                  <c:v>4.146900000003674</c:v>
                </c:pt>
                <c:pt idx="47470">
                  <c:v>4.1470000000036737</c:v>
                </c:pt>
                <c:pt idx="47471">
                  <c:v>4.1471000000036735</c:v>
                </c:pt>
                <c:pt idx="47472">
                  <c:v>4.1472000000036733</c:v>
                </c:pt>
                <c:pt idx="47473">
                  <c:v>4.147300000003673</c:v>
                </c:pt>
                <c:pt idx="47474">
                  <c:v>4.1474000000036728</c:v>
                </c:pt>
                <c:pt idx="47475">
                  <c:v>4.1475000000036726</c:v>
                </c:pt>
                <c:pt idx="47476">
                  <c:v>4.1476000000036723</c:v>
                </c:pt>
                <c:pt idx="47477">
                  <c:v>4.1477000000036721</c:v>
                </c:pt>
                <c:pt idx="47478">
                  <c:v>4.1478000000036719</c:v>
                </c:pt>
                <c:pt idx="47479">
                  <c:v>4.1479000000036717</c:v>
                </c:pt>
                <c:pt idx="47480">
                  <c:v>4.1480000000036714</c:v>
                </c:pt>
                <c:pt idx="47481">
                  <c:v>4.1481000000036712</c:v>
                </c:pt>
                <c:pt idx="47482">
                  <c:v>4.148200000003671</c:v>
                </c:pt>
                <c:pt idx="47483">
                  <c:v>4.1483000000036707</c:v>
                </c:pt>
                <c:pt idx="47484">
                  <c:v>4.1484000000036705</c:v>
                </c:pt>
                <c:pt idx="47485">
                  <c:v>4.1485000000036703</c:v>
                </c:pt>
                <c:pt idx="47486">
                  <c:v>4.14860000000367</c:v>
                </c:pt>
                <c:pt idx="47487">
                  <c:v>4.1487000000036698</c:v>
                </c:pt>
                <c:pt idx="47488">
                  <c:v>4.1488000000036696</c:v>
                </c:pt>
                <c:pt idx="47489">
                  <c:v>4.1489000000036693</c:v>
                </c:pt>
                <c:pt idx="47490">
                  <c:v>4.1490000000036691</c:v>
                </c:pt>
                <c:pt idx="47491">
                  <c:v>4.1491000000036689</c:v>
                </c:pt>
                <c:pt idx="47492">
                  <c:v>4.1492000000036686</c:v>
                </c:pt>
                <c:pt idx="47493">
                  <c:v>4.1493000000036684</c:v>
                </c:pt>
                <c:pt idx="47494">
                  <c:v>4.1494000000036682</c:v>
                </c:pt>
                <c:pt idx="47495">
                  <c:v>4.1495000000036679</c:v>
                </c:pt>
                <c:pt idx="47496">
                  <c:v>4.1496000000036677</c:v>
                </c:pt>
                <c:pt idx="47497">
                  <c:v>4.1497000000036675</c:v>
                </c:pt>
                <c:pt idx="47498">
                  <c:v>4.1498000000036672</c:v>
                </c:pt>
                <c:pt idx="47499">
                  <c:v>4.149900000003667</c:v>
                </c:pt>
                <c:pt idx="47500">
                  <c:v>4.1500000000036668</c:v>
                </c:pt>
                <c:pt idx="47501">
                  <c:v>4.1501000000036665</c:v>
                </c:pt>
                <c:pt idx="47502">
                  <c:v>4.1502000000036663</c:v>
                </c:pt>
                <c:pt idx="47503">
                  <c:v>4.1503000000036661</c:v>
                </c:pt>
                <c:pt idx="47504">
                  <c:v>4.1504000000036658</c:v>
                </c:pt>
                <c:pt idx="47505">
                  <c:v>4.1505000000036656</c:v>
                </c:pt>
                <c:pt idx="47506">
                  <c:v>4.1506000000036654</c:v>
                </c:pt>
                <c:pt idx="47507">
                  <c:v>4.1507000000036651</c:v>
                </c:pt>
                <c:pt idx="47508">
                  <c:v>4.1508000000036649</c:v>
                </c:pt>
                <c:pt idx="47509">
                  <c:v>4.1509000000036647</c:v>
                </c:pt>
                <c:pt idx="47510">
                  <c:v>4.1510000000036644</c:v>
                </c:pt>
                <c:pt idx="47511">
                  <c:v>4.1511000000036642</c:v>
                </c:pt>
                <c:pt idx="47512">
                  <c:v>4.151200000003664</c:v>
                </c:pt>
                <c:pt idx="47513">
                  <c:v>4.1513000000036637</c:v>
                </c:pt>
                <c:pt idx="47514">
                  <c:v>4.1514000000036635</c:v>
                </c:pt>
                <c:pt idx="47515">
                  <c:v>4.1515000000036633</c:v>
                </c:pt>
                <c:pt idx="47516">
                  <c:v>4.151600000003663</c:v>
                </c:pt>
                <c:pt idx="47517">
                  <c:v>4.1517000000036628</c:v>
                </c:pt>
                <c:pt idx="47518">
                  <c:v>4.1518000000036626</c:v>
                </c:pt>
                <c:pt idx="47519">
                  <c:v>4.1519000000036623</c:v>
                </c:pt>
                <c:pt idx="47520">
                  <c:v>4.1520000000036621</c:v>
                </c:pt>
                <c:pt idx="47521">
                  <c:v>4.1521000000036619</c:v>
                </c:pt>
                <c:pt idx="47522">
                  <c:v>4.1522000000036616</c:v>
                </c:pt>
                <c:pt idx="47523">
                  <c:v>4.1523000000036614</c:v>
                </c:pt>
                <c:pt idx="47524">
                  <c:v>4.1524000000036612</c:v>
                </c:pt>
                <c:pt idx="47525">
                  <c:v>4.1525000000036609</c:v>
                </c:pt>
                <c:pt idx="47526">
                  <c:v>4.1526000000036607</c:v>
                </c:pt>
                <c:pt idx="47527">
                  <c:v>4.1527000000036605</c:v>
                </c:pt>
                <c:pt idx="47528">
                  <c:v>4.1528000000036602</c:v>
                </c:pt>
                <c:pt idx="47529">
                  <c:v>4.15290000000366</c:v>
                </c:pt>
                <c:pt idx="47530">
                  <c:v>4.1530000000036598</c:v>
                </c:pt>
                <c:pt idx="47531">
                  <c:v>4.1531000000036595</c:v>
                </c:pt>
                <c:pt idx="47532">
                  <c:v>4.1532000000036593</c:v>
                </c:pt>
                <c:pt idx="47533">
                  <c:v>4.1533000000036591</c:v>
                </c:pt>
                <c:pt idx="47534">
                  <c:v>4.1534000000036588</c:v>
                </c:pt>
                <c:pt idx="47535">
                  <c:v>4.1535000000036586</c:v>
                </c:pt>
                <c:pt idx="47536">
                  <c:v>4.1536000000036584</c:v>
                </c:pt>
                <c:pt idx="47537">
                  <c:v>4.1537000000036581</c:v>
                </c:pt>
                <c:pt idx="47538">
                  <c:v>4.1538000000036579</c:v>
                </c:pt>
                <c:pt idx="47539">
                  <c:v>4.1539000000036577</c:v>
                </c:pt>
                <c:pt idx="47540">
                  <c:v>4.1540000000036574</c:v>
                </c:pt>
                <c:pt idx="47541">
                  <c:v>4.1541000000036572</c:v>
                </c:pt>
                <c:pt idx="47542">
                  <c:v>4.154200000003657</c:v>
                </c:pt>
                <c:pt idx="47543">
                  <c:v>4.1543000000036567</c:v>
                </c:pt>
                <c:pt idx="47544">
                  <c:v>4.1544000000036565</c:v>
                </c:pt>
                <c:pt idx="47545">
                  <c:v>4.1545000000036563</c:v>
                </c:pt>
                <c:pt idx="47546">
                  <c:v>4.154600000003656</c:v>
                </c:pt>
                <c:pt idx="47547">
                  <c:v>4.1547000000036558</c:v>
                </c:pt>
                <c:pt idx="47548">
                  <c:v>4.1548000000036556</c:v>
                </c:pt>
                <c:pt idx="47549">
                  <c:v>4.1549000000036553</c:v>
                </c:pt>
                <c:pt idx="47550">
                  <c:v>4.1550000000036551</c:v>
                </c:pt>
                <c:pt idx="47551">
                  <c:v>4.1551000000036549</c:v>
                </c:pt>
                <c:pt idx="47552">
                  <c:v>4.1552000000036546</c:v>
                </c:pt>
                <c:pt idx="47553">
                  <c:v>4.1553000000036544</c:v>
                </c:pt>
                <c:pt idx="47554">
                  <c:v>4.1554000000036542</c:v>
                </c:pt>
                <c:pt idx="47555">
                  <c:v>4.1555000000036539</c:v>
                </c:pt>
                <c:pt idx="47556">
                  <c:v>4.1556000000036537</c:v>
                </c:pt>
                <c:pt idx="47557">
                  <c:v>4.1557000000036535</c:v>
                </c:pt>
                <c:pt idx="47558">
                  <c:v>4.1558000000036532</c:v>
                </c:pt>
                <c:pt idx="47559">
                  <c:v>4.155900000003653</c:v>
                </c:pt>
                <c:pt idx="47560">
                  <c:v>4.1560000000036528</c:v>
                </c:pt>
                <c:pt idx="47561">
                  <c:v>4.1561000000036525</c:v>
                </c:pt>
                <c:pt idx="47562">
                  <c:v>4.1562000000036523</c:v>
                </c:pt>
                <c:pt idx="47563">
                  <c:v>4.1563000000036521</c:v>
                </c:pt>
                <c:pt idx="47564">
                  <c:v>4.1564000000036518</c:v>
                </c:pt>
                <c:pt idx="47565">
                  <c:v>4.1565000000036516</c:v>
                </c:pt>
                <c:pt idx="47566">
                  <c:v>4.1566000000036514</c:v>
                </c:pt>
                <c:pt idx="47567">
                  <c:v>4.1567000000036511</c:v>
                </c:pt>
                <c:pt idx="47568">
                  <c:v>4.1568000000036509</c:v>
                </c:pt>
                <c:pt idx="47569">
                  <c:v>4.1569000000036507</c:v>
                </c:pt>
                <c:pt idx="47570">
                  <c:v>4.1570000000036504</c:v>
                </c:pt>
                <c:pt idx="47571">
                  <c:v>4.1571000000036502</c:v>
                </c:pt>
                <c:pt idx="47572">
                  <c:v>4.15720000000365</c:v>
                </c:pt>
                <c:pt idx="47573">
                  <c:v>4.1573000000036497</c:v>
                </c:pt>
                <c:pt idx="47574">
                  <c:v>4.1574000000036495</c:v>
                </c:pt>
                <c:pt idx="47575">
                  <c:v>4.1575000000036493</c:v>
                </c:pt>
                <c:pt idx="47576">
                  <c:v>4.157600000003649</c:v>
                </c:pt>
                <c:pt idx="47577">
                  <c:v>4.1577000000036488</c:v>
                </c:pt>
                <c:pt idx="47578">
                  <c:v>4.1578000000036486</c:v>
                </c:pt>
                <c:pt idx="47579">
                  <c:v>4.1579000000036483</c:v>
                </c:pt>
                <c:pt idx="47580">
                  <c:v>4.1580000000036481</c:v>
                </c:pt>
                <c:pt idx="47581">
                  <c:v>4.1581000000036479</c:v>
                </c:pt>
                <c:pt idx="47582">
                  <c:v>4.1582000000036476</c:v>
                </c:pt>
                <c:pt idx="47583">
                  <c:v>4.1583000000036474</c:v>
                </c:pt>
                <c:pt idx="47584">
                  <c:v>4.1584000000036472</c:v>
                </c:pt>
                <c:pt idx="47585">
                  <c:v>4.1585000000036469</c:v>
                </c:pt>
                <c:pt idx="47586">
                  <c:v>4.1586000000036467</c:v>
                </c:pt>
                <c:pt idx="47587">
                  <c:v>4.1587000000036465</c:v>
                </c:pt>
                <c:pt idx="47588">
                  <c:v>4.1588000000036462</c:v>
                </c:pt>
                <c:pt idx="47589">
                  <c:v>4.158900000003646</c:v>
                </c:pt>
                <c:pt idx="47590">
                  <c:v>4.1590000000036458</c:v>
                </c:pt>
                <c:pt idx="47591">
                  <c:v>4.1591000000036455</c:v>
                </c:pt>
                <c:pt idx="47592">
                  <c:v>4.1592000000036453</c:v>
                </c:pt>
                <c:pt idx="47593">
                  <c:v>4.1593000000036451</c:v>
                </c:pt>
                <c:pt idx="47594">
                  <c:v>4.1594000000036448</c:v>
                </c:pt>
                <c:pt idx="47595">
                  <c:v>4.1595000000036446</c:v>
                </c:pt>
                <c:pt idx="47596">
                  <c:v>4.1596000000036444</c:v>
                </c:pt>
                <c:pt idx="47597">
                  <c:v>4.1597000000036441</c:v>
                </c:pt>
                <c:pt idx="47598">
                  <c:v>4.1598000000036439</c:v>
                </c:pt>
                <c:pt idx="47599">
                  <c:v>4.1599000000036437</c:v>
                </c:pt>
                <c:pt idx="47600">
                  <c:v>4.1600000000036434</c:v>
                </c:pt>
                <c:pt idx="47601">
                  <c:v>4.1601000000036432</c:v>
                </c:pt>
                <c:pt idx="47602">
                  <c:v>4.160200000003643</c:v>
                </c:pt>
                <c:pt idx="47603">
                  <c:v>4.1603000000036428</c:v>
                </c:pt>
                <c:pt idx="47604">
                  <c:v>4.1604000000036425</c:v>
                </c:pt>
                <c:pt idx="47605">
                  <c:v>4.1605000000036423</c:v>
                </c:pt>
                <c:pt idx="47606">
                  <c:v>4.1606000000036421</c:v>
                </c:pt>
                <c:pt idx="47607">
                  <c:v>4.1607000000036418</c:v>
                </c:pt>
                <c:pt idx="47608">
                  <c:v>4.1608000000036416</c:v>
                </c:pt>
                <c:pt idx="47609">
                  <c:v>4.1609000000036414</c:v>
                </c:pt>
                <c:pt idx="47610">
                  <c:v>4.1610000000036411</c:v>
                </c:pt>
                <c:pt idx="47611">
                  <c:v>4.1611000000036409</c:v>
                </c:pt>
                <c:pt idx="47612">
                  <c:v>4.1612000000036407</c:v>
                </c:pt>
                <c:pt idx="47613">
                  <c:v>4.1613000000036404</c:v>
                </c:pt>
                <c:pt idx="47614">
                  <c:v>4.1614000000036402</c:v>
                </c:pt>
                <c:pt idx="47615">
                  <c:v>4.16150000000364</c:v>
                </c:pt>
                <c:pt idx="47616">
                  <c:v>4.1616000000036397</c:v>
                </c:pt>
                <c:pt idx="47617">
                  <c:v>4.1617000000036395</c:v>
                </c:pt>
                <c:pt idx="47618">
                  <c:v>4.1618000000036393</c:v>
                </c:pt>
                <c:pt idx="47619">
                  <c:v>4.161900000003639</c:v>
                </c:pt>
                <c:pt idx="47620">
                  <c:v>4.1620000000036388</c:v>
                </c:pt>
                <c:pt idx="47621">
                  <c:v>4.1621000000036386</c:v>
                </c:pt>
                <c:pt idx="47622">
                  <c:v>4.1622000000036383</c:v>
                </c:pt>
                <c:pt idx="47623">
                  <c:v>4.1623000000036381</c:v>
                </c:pt>
                <c:pt idx="47624">
                  <c:v>4.1624000000036379</c:v>
                </c:pt>
                <c:pt idx="47625">
                  <c:v>4.1625000000036376</c:v>
                </c:pt>
                <c:pt idx="47626">
                  <c:v>4.1626000000036374</c:v>
                </c:pt>
                <c:pt idx="47627">
                  <c:v>4.1627000000036372</c:v>
                </c:pt>
                <c:pt idx="47628">
                  <c:v>4.1628000000036369</c:v>
                </c:pt>
                <c:pt idx="47629">
                  <c:v>4.1629000000036367</c:v>
                </c:pt>
                <c:pt idx="47630">
                  <c:v>4.1630000000036365</c:v>
                </c:pt>
                <c:pt idx="47631">
                  <c:v>4.1631000000036362</c:v>
                </c:pt>
                <c:pt idx="47632">
                  <c:v>4.163200000003636</c:v>
                </c:pt>
                <c:pt idx="47633">
                  <c:v>4.1633000000036358</c:v>
                </c:pt>
                <c:pt idx="47634">
                  <c:v>4.1634000000036355</c:v>
                </c:pt>
                <c:pt idx="47635">
                  <c:v>4.1635000000036353</c:v>
                </c:pt>
                <c:pt idx="47636">
                  <c:v>4.1636000000036351</c:v>
                </c:pt>
                <c:pt idx="47637">
                  <c:v>4.1637000000036348</c:v>
                </c:pt>
                <c:pt idx="47638">
                  <c:v>4.1638000000036346</c:v>
                </c:pt>
                <c:pt idx="47639">
                  <c:v>4.1639000000036344</c:v>
                </c:pt>
                <c:pt idx="47640">
                  <c:v>4.1640000000036341</c:v>
                </c:pt>
                <c:pt idx="47641">
                  <c:v>4.1641000000036339</c:v>
                </c:pt>
                <c:pt idx="47642">
                  <c:v>4.1642000000036337</c:v>
                </c:pt>
                <c:pt idx="47643">
                  <c:v>4.1643000000036334</c:v>
                </c:pt>
                <c:pt idx="47644">
                  <c:v>4.1644000000036332</c:v>
                </c:pt>
                <c:pt idx="47645">
                  <c:v>4.164500000003633</c:v>
                </c:pt>
                <c:pt idx="47646">
                  <c:v>4.1646000000036327</c:v>
                </c:pt>
                <c:pt idx="47647">
                  <c:v>4.1647000000036325</c:v>
                </c:pt>
                <c:pt idx="47648">
                  <c:v>4.1648000000036323</c:v>
                </c:pt>
                <c:pt idx="47649">
                  <c:v>4.164900000003632</c:v>
                </c:pt>
                <c:pt idx="47650">
                  <c:v>4.1650000000036318</c:v>
                </c:pt>
                <c:pt idx="47651">
                  <c:v>4.1651000000036316</c:v>
                </c:pt>
                <c:pt idx="47652">
                  <c:v>4.1652000000036313</c:v>
                </c:pt>
                <c:pt idx="47653">
                  <c:v>4.1653000000036311</c:v>
                </c:pt>
                <c:pt idx="47654">
                  <c:v>4.1654000000036309</c:v>
                </c:pt>
                <c:pt idx="47655">
                  <c:v>4.1655000000036306</c:v>
                </c:pt>
                <c:pt idx="47656">
                  <c:v>4.1656000000036304</c:v>
                </c:pt>
                <c:pt idx="47657">
                  <c:v>4.1657000000036302</c:v>
                </c:pt>
                <c:pt idx="47658">
                  <c:v>4.1658000000036299</c:v>
                </c:pt>
                <c:pt idx="47659">
                  <c:v>4.1659000000036297</c:v>
                </c:pt>
                <c:pt idx="47660">
                  <c:v>4.1660000000036295</c:v>
                </c:pt>
                <c:pt idx="47661">
                  <c:v>4.1661000000036292</c:v>
                </c:pt>
                <c:pt idx="47662">
                  <c:v>4.166200000003629</c:v>
                </c:pt>
                <c:pt idx="47663">
                  <c:v>4.1663000000036288</c:v>
                </c:pt>
                <c:pt idx="47664">
                  <c:v>4.1664000000036285</c:v>
                </c:pt>
                <c:pt idx="47665">
                  <c:v>4.1665000000036283</c:v>
                </c:pt>
                <c:pt idx="47666">
                  <c:v>4.1666000000036281</c:v>
                </c:pt>
                <c:pt idx="47667">
                  <c:v>4.1667000000036278</c:v>
                </c:pt>
                <c:pt idx="47668">
                  <c:v>4.1668000000036276</c:v>
                </c:pt>
                <c:pt idx="47669">
                  <c:v>4.1669000000036274</c:v>
                </c:pt>
                <c:pt idx="47670">
                  <c:v>4.1670000000036271</c:v>
                </c:pt>
                <c:pt idx="47671">
                  <c:v>4.1671000000036269</c:v>
                </c:pt>
                <c:pt idx="47672">
                  <c:v>4.1672000000036267</c:v>
                </c:pt>
                <c:pt idx="47673">
                  <c:v>4.1673000000036264</c:v>
                </c:pt>
                <c:pt idx="47674">
                  <c:v>4.1674000000036262</c:v>
                </c:pt>
                <c:pt idx="47675">
                  <c:v>4.167500000003626</c:v>
                </c:pt>
                <c:pt idx="47676">
                  <c:v>4.1676000000036257</c:v>
                </c:pt>
                <c:pt idx="47677">
                  <c:v>4.1677000000036255</c:v>
                </c:pt>
                <c:pt idx="47678">
                  <c:v>4.1678000000036253</c:v>
                </c:pt>
                <c:pt idx="47679">
                  <c:v>4.167900000003625</c:v>
                </c:pt>
                <c:pt idx="47680">
                  <c:v>4.1680000000036248</c:v>
                </c:pt>
                <c:pt idx="47681">
                  <c:v>4.1681000000036246</c:v>
                </c:pt>
                <c:pt idx="47682">
                  <c:v>4.1682000000036243</c:v>
                </c:pt>
                <c:pt idx="47683">
                  <c:v>4.1683000000036241</c:v>
                </c:pt>
                <c:pt idx="47684">
                  <c:v>4.1684000000036239</c:v>
                </c:pt>
                <c:pt idx="47685">
                  <c:v>4.1685000000036236</c:v>
                </c:pt>
                <c:pt idx="47686">
                  <c:v>4.1686000000036234</c:v>
                </c:pt>
                <c:pt idx="47687">
                  <c:v>4.1687000000036232</c:v>
                </c:pt>
                <c:pt idx="47688">
                  <c:v>4.1688000000036229</c:v>
                </c:pt>
                <c:pt idx="47689">
                  <c:v>4.1689000000036227</c:v>
                </c:pt>
                <c:pt idx="47690">
                  <c:v>4.1690000000036225</c:v>
                </c:pt>
                <c:pt idx="47691">
                  <c:v>4.1691000000036222</c:v>
                </c:pt>
                <c:pt idx="47692">
                  <c:v>4.169200000003622</c:v>
                </c:pt>
                <c:pt idx="47693">
                  <c:v>4.1693000000036218</c:v>
                </c:pt>
                <c:pt idx="47694">
                  <c:v>4.1694000000036215</c:v>
                </c:pt>
                <c:pt idx="47695">
                  <c:v>4.1695000000036213</c:v>
                </c:pt>
                <c:pt idx="47696">
                  <c:v>4.1696000000036211</c:v>
                </c:pt>
                <c:pt idx="47697">
                  <c:v>4.1697000000036208</c:v>
                </c:pt>
                <c:pt idx="47698">
                  <c:v>4.1698000000036206</c:v>
                </c:pt>
                <c:pt idx="47699">
                  <c:v>4.1699000000036204</c:v>
                </c:pt>
                <c:pt idx="47700">
                  <c:v>4.1700000000036201</c:v>
                </c:pt>
                <c:pt idx="47701">
                  <c:v>4.1701000000036199</c:v>
                </c:pt>
                <c:pt idx="47702">
                  <c:v>4.1702000000036197</c:v>
                </c:pt>
                <c:pt idx="47703">
                  <c:v>4.1703000000036194</c:v>
                </c:pt>
                <c:pt idx="47704">
                  <c:v>4.1704000000036192</c:v>
                </c:pt>
                <c:pt idx="47705">
                  <c:v>4.170500000003619</c:v>
                </c:pt>
                <c:pt idx="47706">
                  <c:v>4.1706000000036187</c:v>
                </c:pt>
                <c:pt idx="47707">
                  <c:v>4.1707000000036185</c:v>
                </c:pt>
                <c:pt idx="47708">
                  <c:v>4.1708000000036183</c:v>
                </c:pt>
                <c:pt idx="47709">
                  <c:v>4.170900000003618</c:v>
                </c:pt>
                <c:pt idx="47710">
                  <c:v>4.1710000000036178</c:v>
                </c:pt>
                <c:pt idx="47711">
                  <c:v>4.1711000000036176</c:v>
                </c:pt>
                <c:pt idx="47712">
                  <c:v>4.1712000000036173</c:v>
                </c:pt>
                <c:pt idx="47713">
                  <c:v>4.1713000000036171</c:v>
                </c:pt>
                <c:pt idx="47714">
                  <c:v>4.1714000000036169</c:v>
                </c:pt>
                <c:pt idx="47715">
                  <c:v>4.1715000000036166</c:v>
                </c:pt>
                <c:pt idx="47716">
                  <c:v>4.1716000000036164</c:v>
                </c:pt>
                <c:pt idx="47717">
                  <c:v>4.1717000000036162</c:v>
                </c:pt>
                <c:pt idx="47718">
                  <c:v>4.1718000000036159</c:v>
                </c:pt>
                <c:pt idx="47719">
                  <c:v>4.1719000000036157</c:v>
                </c:pt>
                <c:pt idx="47720">
                  <c:v>4.1720000000036155</c:v>
                </c:pt>
                <c:pt idx="47721">
                  <c:v>4.1721000000036152</c:v>
                </c:pt>
                <c:pt idx="47722">
                  <c:v>4.172200000003615</c:v>
                </c:pt>
                <c:pt idx="47723">
                  <c:v>4.1723000000036148</c:v>
                </c:pt>
                <c:pt idx="47724">
                  <c:v>4.1724000000036146</c:v>
                </c:pt>
                <c:pt idx="47725">
                  <c:v>4.1725000000036143</c:v>
                </c:pt>
                <c:pt idx="47726">
                  <c:v>4.1726000000036141</c:v>
                </c:pt>
                <c:pt idx="47727">
                  <c:v>4.1727000000036139</c:v>
                </c:pt>
                <c:pt idx="47728">
                  <c:v>4.1728000000036136</c:v>
                </c:pt>
                <c:pt idx="47729">
                  <c:v>4.1729000000036134</c:v>
                </c:pt>
                <c:pt idx="47730">
                  <c:v>4.1730000000036132</c:v>
                </c:pt>
                <c:pt idx="47731">
                  <c:v>4.1731000000036129</c:v>
                </c:pt>
                <c:pt idx="47732">
                  <c:v>4.1732000000036127</c:v>
                </c:pt>
                <c:pt idx="47733">
                  <c:v>4.1733000000036125</c:v>
                </c:pt>
                <c:pt idx="47734">
                  <c:v>4.1734000000036122</c:v>
                </c:pt>
                <c:pt idx="47735">
                  <c:v>4.173500000003612</c:v>
                </c:pt>
                <c:pt idx="47736">
                  <c:v>4.1736000000036118</c:v>
                </c:pt>
                <c:pt idx="47737">
                  <c:v>4.1737000000036115</c:v>
                </c:pt>
                <c:pt idx="47738">
                  <c:v>4.1738000000036113</c:v>
                </c:pt>
                <c:pt idx="47739">
                  <c:v>4.1739000000036111</c:v>
                </c:pt>
                <c:pt idx="47740">
                  <c:v>4.1740000000036108</c:v>
                </c:pt>
                <c:pt idx="47741">
                  <c:v>4.1741000000036106</c:v>
                </c:pt>
                <c:pt idx="47742">
                  <c:v>4.1742000000036104</c:v>
                </c:pt>
                <c:pt idx="47743">
                  <c:v>4.1743000000036101</c:v>
                </c:pt>
                <c:pt idx="47744">
                  <c:v>4.1744000000036099</c:v>
                </c:pt>
                <c:pt idx="47745">
                  <c:v>4.1745000000036097</c:v>
                </c:pt>
                <c:pt idx="47746">
                  <c:v>4.1746000000036094</c:v>
                </c:pt>
                <c:pt idx="47747">
                  <c:v>4.1747000000036092</c:v>
                </c:pt>
                <c:pt idx="47748">
                  <c:v>4.174800000003609</c:v>
                </c:pt>
                <c:pt idx="47749">
                  <c:v>4.1749000000036087</c:v>
                </c:pt>
                <c:pt idx="47750">
                  <c:v>4.1750000000036085</c:v>
                </c:pt>
                <c:pt idx="47751">
                  <c:v>4.1751000000036083</c:v>
                </c:pt>
                <c:pt idx="47752">
                  <c:v>4.175200000003608</c:v>
                </c:pt>
                <c:pt idx="47753">
                  <c:v>4.1753000000036078</c:v>
                </c:pt>
                <c:pt idx="47754">
                  <c:v>4.1754000000036076</c:v>
                </c:pt>
                <c:pt idx="47755">
                  <c:v>4.1755000000036073</c:v>
                </c:pt>
                <c:pt idx="47756">
                  <c:v>4.1756000000036071</c:v>
                </c:pt>
                <c:pt idx="47757">
                  <c:v>4.1757000000036069</c:v>
                </c:pt>
                <c:pt idx="47758">
                  <c:v>4.1758000000036066</c:v>
                </c:pt>
                <c:pt idx="47759">
                  <c:v>4.1759000000036064</c:v>
                </c:pt>
                <c:pt idx="47760">
                  <c:v>4.1760000000036062</c:v>
                </c:pt>
                <c:pt idx="47761">
                  <c:v>4.1761000000036059</c:v>
                </c:pt>
                <c:pt idx="47762">
                  <c:v>4.1762000000036057</c:v>
                </c:pt>
                <c:pt idx="47763">
                  <c:v>4.1763000000036055</c:v>
                </c:pt>
                <c:pt idx="47764">
                  <c:v>4.1764000000036052</c:v>
                </c:pt>
                <c:pt idx="47765">
                  <c:v>4.176500000003605</c:v>
                </c:pt>
                <c:pt idx="47766">
                  <c:v>4.1766000000036048</c:v>
                </c:pt>
                <c:pt idx="47767">
                  <c:v>4.1767000000036045</c:v>
                </c:pt>
                <c:pt idx="47768">
                  <c:v>4.1768000000036043</c:v>
                </c:pt>
                <c:pt idx="47769">
                  <c:v>4.1769000000036041</c:v>
                </c:pt>
                <c:pt idx="47770">
                  <c:v>4.1770000000036038</c:v>
                </c:pt>
                <c:pt idx="47771">
                  <c:v>4.1771000000036036</c:v>
                </c:pt>
                <c:pt idx="47772">
                  <c:v>4.1772000000036034</c:v>
                </c:pt>
                <c:pt idx="47773">
                  <c:v>4.1773000000036031</c:v>
                </c:pt>
                <c:pt idx="47774">
                  <c:v>4.1774000000036029</c:v>
                </c:pt>
                <c:pt idx="47775">
                  <c:v>4.1775000000036027</c:v>
                </c:pt>
                <c:pt idx="47776">
                  <c:v>4.1776000000036024</c:v>
                </c:pt>
                <c:pt idx="47777">
                  <c:v>4.1777000000036022</c:v>
                </c:pt>
                <c:pt idx="47778">
                  <c:v>4.177800000003602</c:v>
                </c:pt>
                <c:pt idx="47779">
                  <c:v>4.1779000000036017</c:v>
                </c:pt>
                <c:pt idx="47780">
                  <c:v>4.1780000000036015</c:v>
                </c:pt>
                <c:pt idx="47781">
                  <c:v>4.1781000000036013</c:v>
                </c:pt>
                <c:pt idx="47782">
                  <c:v>4.178200000003601</c:v>
                </c:pt>
                <c:pt idx="47783">
                  <c:v>4.1783000000036008</c:v>
                </c:pt>
                <c:pt idx="47784">
                  <c:v>4.1784000000036006</c:v>
                </c:pt>
                <c:pt idx="47785">
                  <c:v>4.1785000000036003</c:v>
                </c:pt>
                <c:pt idx="47786">
                  <c:v>4.1786000000036001</c:v>
                </c:pt>
                <c:pt idx="47787">
                  <c:v>4.1787000000035999</c:v>
                </c:pt>
                <c:pt idx="47788">
                  <c:v>4.1788000000035996</c:v>
                </c:pt>
                <c:pt idx="47789">
                  <c:v>4.1789000000035994</c:v>
                </c:pt>
                <c:pt idx="47790">
                  <c:v>4.1790000000035992</c:v>
                </c:pt>
                <c:pt idx="47791">
                  <c:v>4.1791000000035989</c:v>
                </c:pt>
                <c:pt idx="47792">
                  <c:v>4.1792000000035987</c:v>
                </c:pt>
                <c:pt idx="47793">
                  <c:v>4.1793000000035985</c:v>
                </c:pt>
                <c:pt idx="47794">
                  <c:v>4.1794000000035982</c:v>
                </c:pt>
                <c:pt idx="47795">
                  <c:v>4.179500000003598</c:v>
                </c:pt>
                <c:pt idx="47796">
                  <c:v>4.1796000000035978</c:v>
                </c:pt>
                <c:pt idx="47797">
                  <c:v>4.1797000000035975</c:v>
                </c:pt>
                <c:pt idx="47798">
                  <c:v>4.1798000000035973</c:v>
                </c:pt>
                <c:pt idx="47799">
                  <c:v>4.1799000000035971</c:v>
                </c:pt>
                <c:pt idx="47800">
                  <c:v>4.1800000000035968</c:v>
                </c:pt>
                <c:pt idx="47801">
                  <c:v>4.1801000000035966</c:v>
                </c:pt>
                <c:pt idx="47802">
                  <c:v>4.1802000000035964</c:v>
                </c:pt>
                <c:pt idx="47803">
                  <c:v>4.1803000000035961</c:v>
                </c:pt>
                <c:pt idx="47804">
                  <c:v>4.1804000000035959</c:v>
                </c:pt>
                <c:pt idx="47805">
                  <c:v>4.1805000000035957</c:v>
                </c:pt>
                <c:pt idx="47806">
                  <c:v>4.1806000000035954</c:v>
                </c:pt>
                <c:pt idx="47807">
                  <c:v>4.1807000000035952</c:v>
                </c:pt>
                <c:pt idx="47808">
                  <c:v>4.180800000003595</c:v>
                </c:pt>
                <c:pt idx="47809">
                  <c:v>4.1809000000035947</c:v>
                </c:pt>
                <c:pt idx="47810">
                  <c:v>4.1810000000035945</c:v>
                </c:pt>
                <c:pt idx="47811">
                  <c:v>4.1811000000035943</c:v>
                </c:pt>
                <c:pt idx="47812">
                  <c:v>4.181200000003594</c:v>
                </c:pt>
                <c:pt idx="47813">
                  <c:v>4.1813000000035938</c:v>
                </c:pt>
                <c:pt idx="47814">
                  <c:v>4.1814000000035936</c:v>
                </c:pt>
                <c:pt idx="47815">
                  <c:v>4.1815000000035933</c:v>
                </c:pt>
                <c:pt idx="47816">
                  <c:v>4.1816000000035931</c:v>
                </c:pt>
                <c:pt idx="47817">
                  <c:v>4.1817000000035929</c:v>
                </c:pt>
                <c:pt idx="47818">
                  <c:v>4.1818000000035926</c:v>
                </c:pt>
                <c:pt idx="47819">
                  <c:v>4.1819000000035924</c:v>
                </c:pt>
                <c:pt idx="47820">
                  <c:v>4.1820000000035922</c:v>
                </c:pt>
                <c:pt idx="47821">
                  <c:v>4.1821000000035919</c:v>
                </c:pt>
                <c:pt idx="47822">
                  <c:v>4.1822000000035917</c:v>
                </c:pt>
                <c:pt idx="47823">
                  <c:v>4.1823000000035915</c:v>
                </c:pt>
                <c:pt idx="47824">
                  <c:v>4.1824000000035912</c:v>
                </c:pt>
                <c:pt idx="47825">
                  <c:v>4.182500000003591</c:v>
                </c:pt>
                <c:pt idx="47826">
                  <c:v>4.1826000000035908</c:v>
                </c:pt>
                <c:pt idx="47827">
                  <c:v>4.1827000000035905</c:v>
                </c:pt>
                <c:pt idx="47828">
                  <c:v>4.1828000000035903</c:v>
                </c:pt>
                <c:pt idx="47829">
                  <c:v>4.1829000000035901</c:v>
                </c:pt>
                <c:pt idx="47830">
                  <c:v>4.1830000000035898</c:v>
                </c:pt>
                <c:pt idx="47831">
                  <c:v>4.1831000000035896</c:v>
                </c:pt>
                <c:pt idx="47832">
                  <c:v>4.1832000000035894</c:v>
                </c:pt>
                <c:pt idx="47833">
                  <c:v>4.1833000000035891</c:v>
                </c:pt>
                <c:pt idx="47834">
                  <c:v>4.1834000000035889</c:v>
                </c:pt>
                <c:pt idx="47835">
                  <c:v>4.1835000000035887</c:v>
                </c:pt>
                <c:pt idx="47836">
                  <c:v>4.1836000000035884</c:v>
                </c:pt>
                <c:pt idx="47837">
                  <c:v>4.1837000000035882</c:v>
                </c:pt>
                <c:pt idx="47838">
                  <c:v>4.183800000003588</c:v>
                </c:pt>
                <c:pt idx="47839">
                  <c:v>4.1839000000035877</c:v>
                </c:pt>
                <c:pt idx="47840">
                  <c:v>4.1840000000035875</c:v>
                </c:pt>
                <c:pt idx="47841">
                  <c:v>4.1841000000035873</c:v>
                </c:pt>
                <c:pt idx="47842">
                  <c:v>4.184200000003587</c:v>
                </c:pt>
                <c:pt idx="47843">
                  <c:v>4.1843000000035868</c:v>
                </c:pt>
                <c:pt idx="47844">
                  <c:v>4.1844000000035866</c:v>
                </c:pt>
                <c:pt idx="47845">
                  <c:v>4.1845000000035864</c:v>
                </c:pt>
                <c:pt idx="47846">
                  <c:v>4.1846000000035861</c:v>
                </c:pt>
                <c:pt idx="47847">
                  <c:v>4.1847000000035859</c:v>
                </c:pt>
                <c:pt idx="47848">
                  <c:v>4.1848000000035857</c:v>
                </c:pt>
                <c:pt idx="47849">
                  <c:v>4.1849000000035854</c:v>
                </c:pt>
                <c:pt idx="47850">
                  <c:v>4.1850000000035852</c:v>
                </c:pt>
                <c:pt idx="47851">
                  <c:v>4.185100000003585</c:v>
                </c:pt>
                <c:pt idx="47852">
                  <c:v>4.1852000000035847</c:v>
                </c:pt>
                <c:pt idx="47853">
                  <c:v>4.1853000000035845</c:v>
                </c:pt>
                <c:pt idx="47854">
                  <c:v>4.1854000000035843</c:v>
                </c:pt>
                <c:pt idx="47855">
                  <c:v>4.185500000003584</c:v>
                </c:pt>
                <c:pt idx="47856">
                  <c:v>4.1856000000035838</c:v>
                </c:pt>
                <c:pt idx="47857">
                  <c:v>4.1857000000035836</c:v>
                </c:pt>
                <c:pt idx="47858">
                  <c:v>4.1858000000035833</c:v>
                </c:pt>
                <c:pt idx="47859">
                  <c:v>4.1859000000035831</c:v>
                </c:pt>
                <c:pt idx="47860">
                  <c:v>4.1860000000035829</c:v>
                </c:pt>
                <c:pt idx="47861">
                  <c:v>4.1861000000035826</c:v>
                </c:pt>
                <c:pt idx="47862">
                  <c:v>4.1862000000035824</c:v>
                </c:pt>
                <c:pt idx="47863">
                  <c:v>4.1863000000035822</c:v>
                </c:pt>
                <c:pt idx="47864">
                  <c:v>4.1864000000035819</c:v>
                </c:pt>
                <c:pt idx="47865">
                  <c:v>4.1865000000035817</c:v>
                </c:pt>
                <c:pt idx="47866">
                  <c:v>4.1866000000035815</c:v>
                </c:pt>
                <c:pt idx="47867">
                  <c:v>4.1867000000035812</c:v>
                </c:pt>
                <c:pt idx="47868">
                  <c:v>4.186800000003581</c:v>
                </c:pt>
                <c:pt idx="47869">
                  <c:v>4.1869000000035808</c:v>
                </c:pt>
                <c:pt idx="47870">
                  <c:v>4.1870000000035805</c:v>
                </c:pt>
                <c:pt idx="47871">
                  <c:v>4.1871000000035803</c:v>
                </c:pt>
                <c:pt idx="47872">
                  <c:v>4.1872000000035801</c:v>
                </c:pt>
                <c:pt idx="47873">
                  <c:v>4.1873000000035798</c:v>
                </c:pt>
                <c:pt idx="47874">
                  <c:v>4.1874000000035796</c:v>
                </c:pt>
                <c:pt idx="47875">
                  <c:v>4.1875000000035794</c:v>
                </c:pt>
                <c:pt idx="47876">
                  <c:v>4.1876000000035791</c:v>
                </c:pt>
                <c:pt idx="47877">
                  <c:v>4.1877000000035789</c:v>
                </c:pt>
                <c:pt idx="47878">
                  <c:v>4.1878000000035787</c:v>
                </c:pt>
                <c:pt idx="47879">
                  <c:v>4.1879000000035784</c:v>
                </c:pt>
                <c:pt idx="47880">
                  <c:v>4.1880000000035782</c:v>
                </c:pt>
                <c:pt idx="47881">
                  <c:v>4.188100000003578</c:v>
                </c:pt>
                <c:pt idx="47882">
                  <c:v>4.1882000000035777</c:v>
                </c:pt>
                <c:pt idx="47883">
                  <c:v>4.1883000000035775</c:v>
                </c:pt>
                <c:pt idx="47884">
                  <c:v>4.1884000000035773</c:v>
                </c:pt>
                <c:pt idx="47885">
                  <c:v>4.188500000003577</c:v>
                </c:pt>
                <c:pt idx="47886">
                  <c:v>4.1886000000035768</c:v>
                </c:pt>
                <c:pt idx="47887">
                  <c:v>4.1887000000035766</c:v>
                </c:pt>
                <c:pt idx="47888">
                  <c:v>4.1888000000035763</c:v>
                </c:pt>
                <c:pt idx="47889">
                  <c:v>4.1889000000035761</c:v>
                </c:pt>
                <c:pt idx="47890">
                  <c:v>4.1890000000035759</c:v>
                </c:pt>
                <c:pt idx="47891">
                  <c:v>4.1891000000035756</c:v>
                </c:pt>
                <c:pt idx="47892">
                  <c:v>4.1892000000035754</c:v>
                </c:pt>
                <c:pt idx="47893">
                  <c:v>4.1893000000035752</c:v>
                </c:pt>
                <c:pt idx="47894">
                  <c:v>4.1894000000035749</c:v>
                </c:pt>
                <c:pt idx="47895">
                  <c:v>4.1895000000035747</c:v>
                </c:pt>
                <c:pt idx="47896">
                  <c:v>4.1896000000035745</c:v>
                </c:pt>
                <c:pt idx="47897">
                  <c:v>4.1897000000035742</c:v>
                </c:pt>
                <c:pt idx="47898">
                  <c:v>4.189800000003574</c:v>
                </c:pt>
                <c:pt idx="47899">
                  <c:v>4.1899000000035738</c:v>
                </c:pt>
                <c:pt idx="47900">
                  <c:v>4.1900000000035735</c:v>
                </c:pt>
                <c:pt idx="47901">
                  <c:v>4.1901000000035733</c:v>
                </c:pt>
                <c:pt idx="47902">
                  <c:v>4.1902000000035731</c:v>
                </c:pt>
                <c:pt idx="47903">
                  <c:v>4.1903000000035728</c:v>
                </c:pt>
                <c:pt idx="47904">
                  <c:v>4.1904000000035726</c:v>
                </c:pt>
                <c:pt idx="47905">
                  <c:v>4.1905000000035724</c:v>
                </c:pt>
                <c:pt idx="47906">
                  <c:v>4.1906000000035721</c:v>
                </c:pt>
                <c:pt idx="47907">
                  <c:v>4.1907000000035719</c:v>
                </c:pt>
                <c:pt idx="47908">
                  <c:v>4.1908000000035717</c:v>
                </c:pt>
                <c:pt idx="47909">
                  <c:v>4.1909000000035714</c:v>
                </c:pt>
                <c:pt idx="47910">
                  <c:v>4.1910000000035712</c:v>
                </c:pt>
                <c:pt idx="47911">
                  <c:v>4.191100000003571</c:v>
                </c:pt>
                <c:pt idx="47912">
                  <c:v>4.1912000000035707</c:v>
                </c:pt>
                <c:pt idx="47913">
                  <c:v>4.1913000000035705</c:v>
                </c:pt>
                <c:pt idx="47914">
                  <c:v>4.1914000000035703</c:v>
                </c:pt>
                <c:pt idx="47915">
                  <c:v>4.19150000000357</c:v>
                </c:pt>
                <c:pt idx="47916">
                  <c:v>4.1916000000035698</c:v>
                </c:pt>
                <c:pt idx="47917">
                  <c:v>4.1917000000035696</c:v>
                </c:pt>
                <c:pt idx="47918">
                  <c:v>4.1918000000035693</c:v>
                </c:pt>
                <c:pt idx="47919">
                  <c:v>4.1919000000035691</c:v>
                </c:pt>
                <c:pt idx="47920">
                  <c:v>4.1920000000035689</c:v>
                </c:pt>
                <c:pt idx="47921">
                  <c:v>4.1921000000035686</c:v>
                </c:pt>
                <c:pt idx="47922">
                  <c:v>4.1922000000035684</c:v>
                </c:pt>
                <c:pt idx="47923">
                  <c:v>4.1923000000035682</c:v>
                </c:pt>
                <c:pt idx="47924">
                  <c:v>4.1924000000035679</c:v>
                </c:pt>
                <c:pt idx="47925">
                  <c:v>4.1925000000035677</c:v>
                </c:pt>
                <c:pt idx="47926">
                  <c:v>4.1926000000035675</c:v>
                </c:pt>
                <c:pt idx="47927">
                  <c:v>4.1927000000035672</c:v>
                </c:pt>
                <c:pt idx="47928">
                  <c:v>4.192800000003567</c:v>
                </c:pt>
                <c:pt idx="47929">
                  <c:v>4.1929000000035668</c:v>
                </c:pt>
                <c:pt idx="47930">
                  <c:v>4.1930000000035665</c:v>
                </c:pt>
                <c:pt idx="47931">
                  <c:v>4.1931000000035663</c:v>
                </c:pt>
                <c:pt idx="47932">
                  <c:v>4.1932000000035661</c:v>
                </c:pt>
                <c:pt idx="47933">
                  <c:v>4.1933000000035658</c:v>
                </c:pt>
                <c:pt idx="47934">
                  <c:v>4.1934000000035656</c:v>
                </c:pt>
                <c:pt idx="47935">
                  <c:v>4.1935000000035654</c:v>
                </c:pt>
                <c:pt idx="47936">
                  <c:v>4.1936000000035651</c:v>
                </c:pt>
                <c:pt idx="47937">
                  <c:v>4.1937000000035649</c:v>
                </c:pt>
                <c:pt idx="47938">
                  <c:v>4.1938000000035647</c:v>
                </c:pt>
                <c:pt idx="47939">
                  <c:v>4.1939000000035644</c:v>
                </c:pt>
                <c:pt idx="47940">
                  <c:v>4.1940000000035642</c:v>
                </c:pt>
                <c:pt idx="47941">
                  <c:v>4.194100000003564</c:v>
                </c:pt>
                <c:pt idx="47942">
                  <c:v>4.1942000000035637</c:v>
                </c:pt>
                <c:pt idx="47943">
                  <c:v>4.1943000000035635</c:v>
                </c:pt>
                <c:pt idx="47944">
                  <c:v>4.1944000000035633</c:v>
                </c:pt>
                <c:pt idx="47945">
                  <c:v>4.194500000003563</c:v>
                </c:pt>
                <c:pt idx="47946">
                  <c:v>4.1946000000035628</c:v>
                </c:pt>
                <c:pt idx="47947">
                  <c:v>4.1947000000035626</c:v>
                </c:pt>
                <c:pt idx="47948">
                  <c:v>4.1948000000035623</c:v>
                </c:pt>
                <c:pt idx="47949">
                  <c:v>4.1949000000035621</c:v>
                </c:pt>
                <c:pt idx="47950">
                  <c:v>4.1950000000035619</c:v>
                </c:pt>
                <c:pt idx="47951">
                  <c:v>4.1951000000035616</c:v>
                </c:pt>
                <c:pt idx="47952">
                  <c:v>4.1952000000035614</c:v>
                </c:pt>
                <c:pt idx="47953">
                  <c:v>4.1953000000035612</c:v>
                </c:pt>
                <c:pt idx="47954">
                  <c:v>4.1954000000035609</c:v>
                </c:pt>
                <c:pt idx="47955">
                  <c:v>4.1955000000035607</c:v>
                </c:pt>
                <c:pt idx="47956">
                  <c:v>4.1956000000035605</c:v>
                </c:pt>
                <c:pt idx="47957">
                  <c:v>4.1957000000035602</c:v>
                </c:pt>
                <c:pt idx="47958">
                  <c:v>4.19580000000356</c:v>
                </c:pt>
                <c:pt idx="47959">
                  <c:v>4.1959000000035598</c:v>
                </c:pt>
                <c:pt idx="47960">
                  <c:v>4.1960000000035595</c:v>
                </c:pt>
                <c:pt idx="47961">
                  <c:v>4.1961000000035593</c:v>
                </c:pt>
                <c:pt idx="47962">
                  <c:v>4.1962000000035591</c:v>
                </c:pt>
                <c:pt idx="47963">
                  <c:v>4.1963000000035588</c:v>
                </c:pt>
                <c:pt idx="47964">
                  <c:v>4.1964000000035586</c:v>
                </c:pt>
                <c:pt idx="47965">
                  <c:v>4.1965000000035584</c:v>
                </c:pt>
                <c:pt idx="47966">
                  <c:v>4.1966000000035582</c:v>
                </c:pt>
                <c:pt idx="47967">
                  <c:v>4.1967000000035579</c:v>
                </c:pt>
                <c:pt idx="47968">
                  <c:v>4.1968000000035577</c:v>
                </c:pt>
                <c:pt idx="47969">
                  <c:v>4.1969000000035575</c:v>
                </c:pt>
                <c:pt idx="47970">
                  <c:v>4.1970000000035572</c:v>
                </c:pt>
                <c:pt idx="47971">
                  <c:v>4.197100000003557</c:v>
                </c:pt>
                <c:pt idx="47972">
                  <c:v>4.1972000000035568</c:v>
                </c:pt>
                <c:pt idx="47973">
                  <c:v>4.1973000000035565</c:v>
                </c:pt>
                <c:pt idx="47974">
                  <c:v>4.1974000000035563</c:v>
                </c:pt>
                <c:pt idx="47975">
                  <c:v>4.1975000000035561</c:v>
                </c:pt>
                <c:pt idx="47976">
                  <c:v>4.1976000000035558</c:v>
                </c:pt>
                <c:pt idx="47977">
                  <c:v>4.1977000000035556</c:v>
                </c:pt>
                <c:pt idx="47978">
                  <c:v>4.1978000000035554</c:v>
                </c:pt>
                <c:pt idx="47979">
                  <c:v>4.1979000000035551</c:v>
                </c:pt>
                <c:pt idx="47980">
                  <c:v>4.1980000000035549</c:v>
                </c:pt>
                <c:pt idx="47981">
                  <c:v>4.1981000000035547</c:v>
                </c:pt>
                <c:pt idx="47982">
                  <c:v>4.1982000000035544</c:v>
                </c:pt>
                <c:pt idx="47983">
                  <c:v>4.1983000000035542</c:v>
                </c:pt>
                <c:pt idx="47984">
                  <c:v>4.198400000003554</c:v>
                </c:pt>
                <c:pt idx="47985">
                  <c:v>4.1985000000035537</c:v>
                </c:pt>
                <c:pt idx="47986">
                  <c:v>4.1986000000035535</c:v>
                </c:pt>
                <c:pt idx="47987">
                  <c:v>4.1987000000035533</c:v>
                </c:pt>
                <c:pt idx="47988">
                  <c:v>4.198800000003553</c:v>
                </c:pt>
                <c:pt idx="47989">
                  <c:v>4.1989000000035528</c:v>
                </c:pt>
                <c:pt idx="47990">
                  <c:v>4.1990000000035526</c:v>
                </c:pt>
                <c:pt idx="47991">
                  <c:v>4.1991000000035523</c:v>
                </c:pt>
                <c:pt idx="47992">
                  <c:v>4.1992000000035521</c:v>
                </c:pt>
                <c:pt idx="47993">
                  <c:v>4.1993000000035519</c:v>
                </c:pt>
                <c:pt idx="47994">
                  <c:v>4.1994000000035516</c:v>
                </c:pt>
                <c:pt idx="47995">
                  <c:v>4.1995000000035514</c:v>
                </c:pt>
                <c:pt idx="47996">
                  <c:v>4.1996000000035512</c:v>
                </c:pt>
                <c:pt idx="47997">
                  <c:v>4.1997000000035509</c:v>
                </c:pt>
                <c:pt idx="47998">
                  <c:v>4.1998000000035507</c:v>
                </c:pt>
                <c:pt idx="47999">
                  <c:v>4.1999000000035505</c:v>
                </c:pt>
                <c:pt idx="48000">
                  <c:v>4.2000000000035502</c:v>
                </c:pt>
                <c:pt idx="48001">
                  <c:v>4.20010000000355</c:v>
                </c:pt>
                <c:pt idx="48002">
                  <c:v>4.2002000000035498</c:v>
                </c:pt>
                <c:pt idx="48003">
                  <c:v>4.2003000000035495</c:v>
                </c:pt>
                <c:pt idx="48004">
                  <c:v>4.2004000000035493</c:v>
                </c:pt>
                <c:pt idx="48005">
                  <c:v>4.2005000000035491</c:v>
                </c:pt>
                <c:pt idx="48006">
                  <c:v>4.2006000000035488</c:v>
                </c:pt>
                <c:pt idx="48007">
                  <c:v>4.2007000000035486</c:v>
                </c:pt>
                <c:pt idx="48008">
                  <c:v>4.2008000000035484</c:v>
                </c:pt>
                <c:pt idx="48009">
                  <c:v>4.2009000000035481</c:v>
                </c:pt>
                <c:pt idx="48010">
                  <c:v>4.2010000000035479</c:v>
                </c:pt>
                <c:pt idx="48011">
                  <c:v>4.2011000000035477</c:v>
                </c:pt>
                <c:pt idx="48012">
                  <c:v>4.2012000000035474</c:v>
                </c:pt>
                <c:pt idx="48013">
                  <c:v>4.2013000000035472</c:v>
                </c:pt>
                <c:pt idx="48014">
                  <c:v>4.201400000003547</c:v>
                </c:pt>
                <c:pt idx="48015">
                  <c:v>4.2015000000035467</c:v>
                </c:pt>
                <c:pt idx="48016">
                  <c:v>4.2016000000035465</c:v>
                </c:pt>
                <c:pt idx="48017">
                  <c:v>4.2017000000035463</c:v>
                </c:pt>
                <c:pt idx="48018">
                  <c:v>4.201800000003546</c:v>
                </c:pt>
                <c:pt idx="48019">
                  <c:v>4.2019000000035458</c:v>
                </c:pt>
                <c:pt idx="48020">
                  <c:v>4.2020000000035456</c:v>
                </c:pt>
                <c:pt idx="48021">
                  <c:v>4.2021000000035453</c:v>
                </c:pt>
                <c:pt idx="48022">
                  <c:v>4.2022000000035451</c:v>
                </c:pt>
                <c:pt idx="48023">
                  <c:v>4.2023000000035449</c:v>
                </c:pt>
                <c:pt idx="48024">
                  <c:v>4.2024000000035446</c:v>
                </c:pt>
                <c:pt idx="48025">
                  <c:v>4.2025000000035444</c:v>
                </c:pt>
                <c:pt idx="48026">
                  <c:v>4.2026000000035442</c:v>
                </c:pt>
                <c:pt idx="48027">
                  <c:v>4.2027000000035439</c:v>
                </c:pt>
                <c:pt idx="48028">
                  <c:v>4.2028000000035437</c:v>
                </c:pt>
                <c:pt idx="48029">
                  <c:v>4.2029000000035435</c:v>
                </c:pt>
                <c:pt idx="48030">
                  <c:v>4.2030000000035432</c:v>
                </c:pt>
                <c:pt idx="48031">
                  <c:v>4.203100000003543</c:v>
                </c:pt>
                <c:pt idx="48032">
                  <c:v>4.2032000000035428</c:v>
                </c:pt>
                <c:pt idx="48033">
                  <c:v>4.2033000000035425</c:v>
                </c:pt>
                <c:pt idx="48034">
                  <c:v>4.2034000000035423</c:v>
                </c:pt>
                <c:pt idx="48035">
                  <c:v>4.2035000000035421</c:v>
                </c:pt>
                <c:pt idx="48036">
                  <c:v>4.2036000000035418</c:v>
                </c:pt>
                <c:pt idx="48037">
                  <c:v>4.2037000000035416</c:v>
                </c:pt>
                <c:pt idx="48038">
                  <c:v>4.2038000000035414</c:v>
                </c:pt>
                <c:pt idx="48039">
                  <c:v>4.2039000000035411</c:v>
                </c:pt>
                <c:pt idx="48040">
                  <c:v>4.2040000000035409</c:v>
                </c:pt>
                <c:pt idx="48041">
                  <c:v>4.2041000000035407</c:v>
                </c:pt>
                <c:pt idx="48042">
                  <c:v>4.2042000000035404</c:v>
                </c:pt>
                <c:pt idx="48043">
                  <c:v>4.2043000000035402</c:v>
                </c:pt>
                <c:pt idx="48044">
                  <c:v>4.20440000000354</c:v>
                </c:pt>
                <c:pt idx="48045">
                  <c:v>4.2045000000035397</c:v>
                </c:pt>
                <c:pt idx="48046">
                  <c:v>4.2046000000035395</c:v>
                </c:pt>
                <c:pt idx="48047">
                  <c:v>4.2047000000035393</c:v>
                </c:pt>
                <c:pt idx="48048">
                  <c:v>4.204800000003539</c:v>
                </c:pt>
                <c:pt idx="48049">
                  <c:v>4.2049000000035388</c:v>
                </c:pt>
                <c:pt idx="48050">
                  <c:v>4.2050000000035386</c:v>
                </c:pt>
                <c:pt idx="48051">
                  <c:v>4.2051000000035383</c:v>
                </c:pt>
                <c:pt idx="48052">
                  <c:v>4.2052000000035381</c:v>
                </c:pt>
                <c:pt idx="48053">
                  <c:v>4.2053000000035379</c:v>
                </c:pt>
                <c:pt idx="48054">
                  <c:v>4.2054000000035376</c:v>
                </c:pt>
                <c:pt idx="48055">
                  <c:v>4.2055000000035374</c:v>
                </c:pt>
                <c:pt idx="48056">
                  <c:v>4.2056000000035372</c:v>
                </c:pt>
                <c:pt idx="48057">
                  <c:v>4.2057000000035369</c:v>
                </c:pt>
                <c:pt idx="48058">
                  <c:v>4.2058000000035367</c:v>
                </c:pt>
                <c:pt idx="48059">
                  <c:v>4.2059000000035365</c:v>
                </c:pt>
                <c:pt idx="48060">
                  <c:v>4.2060000000035362</c:v>
                </c:pt>
                <c:pt idx="48061">
                  <c:v>4.206100000003536</c:v>
                </c:pt>
                <c:pt idx="48062">
                  <c:v>4.2062000000035358</c:v>
                </c:pt>
                <c:pt idx="48063">
                  <c:v>4.2063000000035355</c:v>
                </c:pt>
                <c:pt idx="48064">
                  <c:v>4.2064000000035353</c:v>
                </c:pt>
                <c:pt idx="48065">
                  <c:v>4.2065000000035351</c:v>
                </c:pt>
                <c:pt idx="48066">
                  <c:v>4.2066000000035348</c:v>
                </c:pt>
                <c:pt idx="48067">
                  <c:v>4.2067000000035346</c:v>
                </c:pt>
                <c:pt idx="48068">
                  <c:v>4.2068000000035344</c:v>
                </c:pt>
                <c:pt idx="48069">
                  <c:v>4.2069000000035341</c:v>
                </c:pt>
                <c:pt idx="48070">
                  <c:v>4.2070000000035339</c:v>
                </c:pt>
                <c:pt idx="48071">
                  <c:v>4.2071000000035337</c:v>
                </c:pt>
                <c:pt idx="48072">
                  <c:v>4.2072000000035334</c:v>
                </c:pt>
                <c:pt idx="48073">
                  <c:v>4.2073000000035332</c:v>
                </c:pt>
                <c:pt idx="48074">
                  <c:v>4.207400000003533</c:v>
                </c:pt>
                <c:pt idx="48075">
                  <c:v>4.2075000000035327</c:v>
                </c:pt>
                <c:pt idx="48076">
                  <c:v>4.2076000000035325</c:v>
                </c:pt>
                <c:pt idx="48077">
                  <c:v>4.2077000000035323</c:v>
                </c:pt>
                <c:pt idx="48078">
                  <c:v>4.207800000003532</c:v>
                </c:pt>
                <c:pt idx="48079">
                  <c:v>4.2079000000035318</c:v>
                </c:pt>
                <c:pt idx="48080">
                  <c:v>4.2080000000035316</c:v>
                </c:pt>
                <c:pt idx="48081">
                  <c:v>4.2081000000035313</c:v>
                </c:pt>
                <c:pt idx="48082">
                  <c:v>4.2082000000035311</c:v>
                </c:pt>
                <c:pt idx="48083">
                  <c:v>4.2083000000035309</c:v>
                </c:pt>
                <c:pt idx="48084">
                  <c:v>4.2084000000035306</c:v>
                </c:pt>
                <c:pt idx="48085">
                  <c:v>4.2085000000035304</c:v>
                </c:pt>
                <c:pt idx="48086">
                  <c:v>4.2086000000035302</c:v>
                </c:pt>
                <c:pt idx="48087">
                  <c:v>4.20870000000353</c:v>
                </c:pt>
                <c:pt idx="48088">
                  <c:v>4.2088000000035297</c:v>
                </c:pt>
                <c:pt idx="48089">
                  <c:v>4.2089000000035295</c:v>
                </c:pt>
                <c:pt idx="48090">
                  <c:v>4.2090000000035293</c:v>
                </c:pt>
                <c:pt idx="48091">
                  <c:v>4.209100000003529</c:v>
                </c:pt>
                <c:pt idx="48092">
                  <c:v>4.2092000000035288</c:v>
                </c:pt>
                <c:pt idx="48093">
                  <c:v>4.2093000000035286</c:v>
                </c:pt>
                <c:pt idx="48094">
                  <c:v>4.2094000000035283</c:v>
                </c:pt>
                <c:pt idx="48095">
                  <c:v>4.2095000000035281</c:v>
                </c:pt>
                <c:pt idx="48096">
                  <c:v>4.2096000000035279</c:v>
                </c:pt>
                <c:pt idx="48097">
                  <c:v>4.2097000000035276</c:v>
                </c:pt>
                <c:pt idx="48098">
                  <c:v>4.2098000000035274</c:v>
                </c:pt>
                <c:pt idx="48099">
                  <c:v>4.2099000000035272</c:v>
                </c:pt>
                <c:pt idx="48100">
                  <c:v>4.2100000000035269</c:v>
                </c:pt>
                <c:pt idx="48101">
                  <c:v>4.2101000000035267</c:v>
                </c:pt>
                <c:pt idx="48102">
                  <c:v>4.2102000000035265</c:v>
                </c:pt>
                <c:pt idx="48103">
                  <c:v>4.2103000000035262</c:v>
                </c:pt>
                <c:pt idx="48104">
                  <c:v>4.210400000003526</c:v>
                </c:pt>
                <c:pt idx="48105">
                  <c:v>4.2105000000035258</c:v>
                </c:pt>
                <c:pt idx="48106">
                  <c:v>4.2106000000035255</c:v>
                </c:pt>
                <c:pt idx="48107">
                  <c:v>4.2107000000035253</c:v>
                </c:pt>
                <c:pt idx="48108">
                  <c:v>4.2108000000035251</c:v>
                </c:pt>
                <c:pt idx="48109">
                  <c:v>4.2109000000035248</c:v>
                </c:pt>
                <c:pt idx="48110">
                  <c:v>4.2110000000035246</c:v>
                </c:pt>
                <c:pt idx="48111">
                  <c:v>4.2111000000035244</c:v>
                </c:pt>
                <c:pt idx="48112">
                  <c:v>4.2112000000035241</c:v>
                </c:pt>
                <c:pt idx="48113">
                  <c:v>4.2113000000035239</c:v>
                </c:pt>
                <c:pt idx="48114">
                  <c:v>4.2114000000035237</c:v>
                </c:pt>
                <c:pt idx="48115">
                  <c:v>4.2115000000035234</c:v>
                </c:pt>
                <c:pt idx="48116">
                  <c:v>4.2116000000035232</c:v>
                </c:pt>
                <c:pt idx="48117">
                  <c:v>4.211700000003523</c:v>
                </c:pt>
                <c:pt idx="48118">
                  <c:v>4.2118000000035227</c:v>
                </c:pt>
                <c:pt idx="48119">
                  <c:v>4.2119000000035225</c:v>
                </c:pt>
                <c:pt idx="48120">
                  <c:v>4.2120000000035223</c:v>
                </c:pt>
                <c:pt idx="48121">
                  <c:v>4.212100000003522</c:v>
                </c:pt>
                <c:pt idx="48122">
                  <c:v>4.2122000000035218</c:v>
                </c:pt>
                <c:pt idx="48123">
                  <c:v>4.2123000000035216</c:v>
                </c:pt>
                <c:pt idx="48124">
                  <c:v>4.2124000000035213</c:v>
                </c:pt>
                <c:pt idx="48125">
                  <c:v>4.2125000000035211</c:v>
                </c:pt>
                <c:pt idx="48126">
                  <c:v>4.2126000000035209</c:v>
                </c:pt>
                <c:pt idx="48127">
                  <c:v>4.2127000000035206</c:v>
                </c:pt>
                <c:pt idx="48128">
                  <c:v>4.2128000000035204</c:v>
                </c:pt>
                <c:pt idx="48129">
                  <c:v>4.2129000000035202</c:v>
                </c:pt>
                <c:pt idx="48130">
                  <c:v>4.2130000000035199</c:v>
                </c:pt>
                <c:pt idx="48131">
                  <c:v>4.2131000000035197</c:v>
                </c:pt>
                <c:pt idx="48132">
                  <c:v>4.2132000000035195</c:v>
                </c:pt>
                <c:pt idx="48133">
                  <c:v>4.2133000000035192</c:v>
                </c:pt>
                <c:pt idx="48134">
                  <c:v>4.213400000003519</c:v>
                </c:pt>
                <c:pt idx="48135">
                  <c:v>4.2135000000035188</c:v>
                </c:pt>
                <c:pt idx="48136">
                  <c:v>4.2136000000035185</c:v>
                </c:pt>
                <c:pt idx="48137">
                  <c:v>4.2137000000035183</c:v>
                </c:pt>
                <c:pt idx="48138">
                  <c:v>4.2138000000035181</c:v>
                </c:pt>
                <c:pt idx="48139">
                  <c:v>4.2139000000035178</c:v>
                </c:pt>
                <c:pt idx="48140">
                  <c:v>4.2140000000035176</c:v>
                </c:pt>
                <c:pt idx="48141">
                  <c:v>4.2141000000035174</c:v>
                </c:pt>
                <c:pt idx="48142">
                  <c:v>4.2142000000035171</c:v>
                </c:pt>
                <c:pt idx="48143">
                  <c:v>4.2143000000035169</c:v>
                </c:pt>
                <c:pt idx="48144">
                  <c:v>4.2144000000035167</c:v>
                </c:pt>
                <c:pt idx="48145">
                  <c:v>4.2145000000035164</c:v>
                </c:pt>
                <c:pt idx="48146">
                  <c:v>4.2146000000035162</c:v>
                </c:pt>
                <c:pt idx="48147">
                  <c:v>4.214700000003516</c:v>
                </c:pt>
                <c:pt idx="48148">
                  <c:v>4.2148000000035157</c:v>
                </c:pt>
                <c:pt idx="48149">
                  <c:v>4.2149000000035155</c:v>
                </c:pt>
                <c:pt idx="48150">
                  <c:v>4.2150000000035153</c:v>
                </c:pt>
                <c:pt idx="48151">
                  <c:v>4.215100000003515</c:v>
                </c:pt>
                <c:pt idx="48152">
                  <c:v>4.2152000000035148</c:v>
                </c:pt>
                <c:pt idx="48153">
                  <c:v>4.2153000000035146</c:v>
                </c:pt>
                <c:pt idx="48154">
                  <c:v>4.2154000000035143</c:v>
                </c:pt>
                <c:pt idx="48155">
                  <c:v>4.2155000000035141</c:v>
                </c:pt>
                <c:pt idx="48156">
                  <c:v>4.2156000000035139</c:v>
                </c:pt>
                <c:pt idx="48157">
                  <c:v>4.2157000000035136</c:v>
                </c:pt>
                <c:pt idx="48158">
                  <c:v>4.2158000000035134</c:v>
                </c:pt>
                <c:pt idx="48159">
                  <c:v>4.2159000000035132</c:v>
                </c:pt>
                <c:pt idx="48160">
                  <c:v>4.2160000000035129</c:v>
                </c:pt>
                <c:pt idx="48161">
                  <c:v>4.2161000000035127</c:v>
                </c:pt>
                <c:pt idx="48162">
                  <c:v>4.2162000000035125</c:v>
                </c:pt>
                <c:pt idx="48163">
                  <c:v>4.2163000000035122</c:v>
                </c:pt>
                <c:pt idx="48164">
                  <c:v>4.216400000003512</c:v>
                </c:pt>
                <c:pt idx="48165">
                  <c:v>4.2165000000035118</c:v>
                </c:pt>
                <c:pt idx="48166">
                  <c:v>4.2166000000035115</c:v>
                </c:pt>
                <c:pt idx="48167">
                  <c:v>4.2167000000035113</c:v>
                </c:pt>
                <c:pt idx="48168">
                  <c:v>4.2168000000035111</c:v>
                </c:pt>
                <c:pt idx="48169">
                  <c:v>4.2169000000035108</c:v>
                </c:pt>
                <c:pt idx="48170">
                  <c:v>4.2170000000035106</c:v>
                </c:pt>
                <c:pt idx="48171">
                  <c:v>4.2171000000035104</c:v>
                </c:pt>
                <c:pt idx="48172">
                  <c:v>4.2172000000035101</c:v>
                </c:pt>
                <c:pt idx="48173">
                  <c:v>4.2173000000035099</c:v>
                </c:pt>
                <c:pt idx="48174">
                  <c:v>4.2174000000035097</c:v>
                </c:pt>
                <c:pt idx="48175">
                  <c:v>4.2175000000035094</c:v>
                </c:pt>
                <c:pt idx="48176">
                  <c:v>4.2176000000035092</c:v>
                </c:pt>
                <c:pt idx="48177">
                  <c:v>4.217700000003509</c:v>
                </c:pt>
                <c:pt idx="48178">
                  <c:v>4.2178000000035087</c:v>
                </c:pt>
                <c:pt idx="48179">
                  <c:v>4.2179000000035085</c:v>
                </c:pt>
                <c:pt idx="48180">
                  <c:v>4.2180000000035083</c:v>
                </c:pt>
                <c:pt idx="48181">
                  <c:v>4.218100000003508</c:v>
                </c:pt>
                <c:pt idx="48182">
                  <c:v>4.2182000000035078</c:v>
                </c:pt>
                <c:pt idx="48183">
                  <c:v>4.2183000000035076</c:v>
                </c:pt>
                <c:pt idx="48184">
                  <c:v>4.2184000000035073</c:v>
                </c:pt>
                <c:pt idx="48185">
                  <c:v>4.2185000000035071</c:v>
                </c:pt>
                <c:pt idx="48186">
                  <c:v>4.2186000000035069</c:v>
                </c:pt>
                <c:pt idx="48187">
                  <c:v>4.2187000000035066</c:v>
                </c:pt>
                <c:pt idx="48188">
                  <c:v>4.2188000000035064</c:v>
                </c:pt>
                <c:pt idx="48189">
                  <c:v>4.2189000000035062</c:v>
                </c:pt>
                <c:pt idx="48190">
                  <c:v>4.2190000000035059</c:v>
                </c:pt>
                <c:pt idx="48191">
                  <c:v>4.2191000000035057</c:v>
                </c:pt>
                <c:pt idx="48192">
                  <c:v>4.2192000000035055</c:v>
                </c:pt>
                <c:pt idx="48193">
                  <c:v>4.2193000000035052</c:v>
                </c:pt>
                <c:pt idx="48194">
                  <c:v>4.219400000003505</c:v>
                </c:pt>
                <c:pt idx="48195">
                  <c:v>4.2195000000035048</c:v>
                </c:pt>
                <c:pt idx="48196">
                  <c:v>4.2196000000035045</c:v>
                </c:pt>
                <c:pt idx="48197">
                  <c:v>4.2197000000035043</c:v>
                </c:pt>
                <c:pt idx="48198">
                  <c:v>4.2198000000035041</c:v>
                </c:pt>
                <c:pt idx="48199">
                  <c:v>4.2199000000035038</c:v>
                </c:pt>
                <c:pt idx="48200">
                  <c:v>4.2200000000035036</c:v>
                </c:pt>
                <c:pt idx="48201">
                  <c:v>4.2201000000035034</c:v>
                </c:pt>
                <c:pt idx="48202">
                  <c:v>4.2202000000035031</c:v>
                </c:pt>
                <c:pt idx="48203">
                  <c:v>4.2203000000035029</c:v>
                </c:pt>
                <c:pt idx="48204">
                  <c:v>4.2204000000035027</c:v>
                </c:pt>
                <c:pt idx="48205">
                  <c:v>4.2205000000035024</c:v>
                </c:pt>
                <c:pt idx="48206">
                  <c:v>4.2206000000035022</c:v>
                </c:pt>
                <c:pt idx="48207">
                  <c:v>4.220700000003502</c:v>
                </c:pt>
                <c:pt idx="48208">
                  <c:v>4.2208000000035018</c:v>
                </c:pt>
                <c:pt idx="48209">
                  <c:v>4.2209000000035015</c:v>
                </c:pt>
                <c:pt idx="48210">
                  <c:v>4.2210000000035013</c:v>
                </c:pt>
                <c:pt idx="48211">
                  <c:v>4.2211000000035011</c:v>
                </c:pt>
                <c:pt idx="48212">
                  <c:v>4.2212000000035008</c:v>
                </c:pt>
                <c:pt idx="48213">
                  <c:v>4.2213000000035006</c:v>
                </c:pt>
                <c:pt idx="48214">
                  <c:v>4.2214000000035004</c:v>
                </c:pt>
                <c:pt idx="48215">
                  <c:v>4.2215000000035001</c:v>
                </c:pt>
                <c:pt idx="48216">
                  <c:v>4.2216000000034999</c:v>
                </c:pt>
                <c:pt idx="48217">
                  <c:v>4.2217000000034997</c:v>
                </c:pt>
                <c:pt idx="48218">
                  <c:v>4.2218000000034994</c:v>
                </c:pt>
                <c:pt idx="48219">
                  <c:v>4.2219000000034992</c:v>
                </c:pt>
                <c:pt idx="48220">
                  <c:v>4.222000000003499</c:v>
                </c:pt>
                <c:pt idx="48221">
                  <c:v>4.2221000000034987</c:v>
                </c:pt>
                <c:pt idx="48222">
                  <c:v>4.2222000000034985</c:v>
                </c:pt>
                <c:pt idx="48223">
                  <c:v>4.2223000000034983</c:v>
                </c:pt>
                <c:pt idx="48224">
                  <c:v>4.222400000003498</c:v>
                </c:pt>
                <c:pt idx="48225">
                  <c:v>4.2225000000034978</c:v>
                </c:pt>
                <c:pt idx="48226">
                  <c:v>4.2226000000034976</c:v>
                </c:pt>
                <c:pt idx="48227">
                  <c:v>4.2227000000034973</c:v>
                </c:pt>
                <c:pt idx="48228">
                  <c:v>4.2228000000034971</c:v>
                </c:pt>
                <c:pt idx="48229">
                  <c:v>4.2229000000034969</c:v>
                </c:pt>
                <c:pt idx="48230">
                  <c:v>4.2230000000034966</c:v>
                </c:pt>
                <c:pt idx="48231">
                  <c:v>4.2231000000034964</c:v>
                </c:pt>
                <c:pt idx="48232">
                  <c:v>4.2232000000034962</c:v>
                </c:pt>
                <c:pt idx="48233">
                  <c:v>4.2233000000034959</c:v>
                </c:pt>
                <c:pt idx="48234">
                  <c:v>4.2234000000034957</c:v>
                </c:pt>
                <c:pt idx="48235">
                  <c:v>4.2235000000034955</c:v>
                </c:pt>
                <c:pt idx="48236">
                  <c:v>4.2236000000034952</c:v>
                </c:pt>
                <c:pt idx="48237">
                  <c:v>4.223700000003495</c:v>
                </c:pt>
                <c:pt idx="48238">
                  <c:v>4.2238000000034948</c:v>
                </c:pt>
                <c:pt idx="48239">
                  <c:v>4.2239000000034945</c:v>
                </c:pt>
                <c:pt idx="48240">
                  <c:v>4.2240000000034943</c:v>
                </c:pt>
                <c:pt idx="48241">
                  <c:v>4.2241000000034941</c:v>
                </c:pt>
                <c:pt idx="48242">
                  <c:v>4.2242000000034938</c:v>
                </c:pt>
                <c:pt idx="48243">
                  <c:v>4.2243000000034936</c:v>
                </c:pt>
                <c:pt idx="48244">
                  <c:v>4.2244000000034934</c:v>
                </c:pt>
                <c:pt idx="48245">
                  <c:v>4.2245000000034931</c:v>
                </c:pt>
                <c:pt idx="48246">
                  <c:v>4.2246000000034929</c:v>
                </c:pt>
                <c:pt idx="48247">
                  <c:v>4.2247000000034927</c:v>
                </c:pt>
                <c:pt idx="48248">
                  <c:v>4.2248000000034924</c:v>
                </c:pt>
                <c:pt idx="48249">
                  <c:v>4.2249000000034922</c:v>
                </c:pt>
                <c:pt idx="48250">
                  <c:v>4.225000000003492</c:v>
                </c:pt>
                <c:pt idx="48251">
                  <c:v>4.2251000000034917</c:v>
                </c:pt>
                <c:pt idx="48252">
                  <c:v>4.2252000000034915</c:v>
                </c:pt>
                <c:pt idx="48253">
                  <c:v>4.2253000000034913</c:v>
                </c:pt>
                <c:pt idx="48254">
                  <c:v>4.225400000003491</c:v>
                </c:pt>
                <c:pt idx="48255">
                  <c:v>4.2255000000034908</c:v>
                </c:pt>
                <c:pt idx="48256">
                  <c:v>4.2256000000034906</c:v>
                </c:pt>
                <c:pt idx="48257">
                  <c:v>4.2257000000034903</c:v>
                </c:pt>
                <c:pt idx="48258">
                  <c:v>4.2258000000034901</c:v>
                </c:pt>
                <c:pt idx="48259">
                  <c:v>4.2259000000034899</c:v>
                </c:pt>
                <c:pt idx="48260">
                  <c:v>4.2260000000034896</c:v>
                </c:pt>
                <c:pt idx="48261">
                  <c:v>4.2261000000034894</c:v>
                </c:pt>
                <c:pt idx="48262">
                  <c:v>4.2262000000034892</c:v>
                </c:pt>
                <c:pt idx="48263">
                  <c:v>4.2263000000034889</c:v>
                </c:pt>
                <c:pt idx="48264">
                  <c:v>4.2264000000034887</c:v>
                </c:pt>
                <c:pt idx="48265">
                  <c:v>4.2265000000034885</c:v>
                </c:pt>
                <c:pt idx="48266">
                  <c:v>4.2266000000034882</c:v>
                </c:pt>
                <c:pt idx="48267">
                  <c:v>4.226700000003488</c:v>
                </c:pt>
                <c:pt idx="48268">
                  <c:v>4.2268000000034878</c:v>
                </c:pt>
                <c:pt idx="48269">
                  <c:v>4.2269000000034875</c:v>
                </c:pt>
                <c:pt idx="48270">
                  <c:v>4.2270000000034873</c:v>
                </c:pt>
                <c:pt idx="48271">
                  <c:v>4.2271000000034871</c:v>
                </c:pt>
                <c:pt idx="48272">
                  <c:v>4.2272000000034868</c:v>
                </c:pt>
                <c:pt idx="48273">
                  <c:v>4.2273000000034866</c:v>
                </c:pt>
                <c:pt idx="48274">
                  <c:v>4.2274000000034864</c:v>
                </c:pt>
                <c:pt idx="48275">
                  <c:v>4.2275000000034861</c:v>
                </c:pt>
                <c:pt idx="48276">
                  <c:v>4.2276000000034859</c:v>
                </c:pt>
                <c:pt idx="48277">
                  <c:v>4.2277000000034857</c:v>
                </c:pt>
                <c:pt idx="48278">
                  <c:v>4.2278000000034854</c:v>
                </c:pt>
                <c:pt idx="48279">
                  <c:v>4.2279000000034852</c:v>
                </c:pt>
                <c:pt idx="48280">
                  <c:v>4.228000000003485</c:v>
                </c:pt>
                <c:pt idx="48281">
                  <c:v>4.2281000000034847</c:v>
                </c:pt>
                <c:pt idx="48282">
                  <c:v>4.2282000000034845</c:v>
                </c:pt>
                <c:pt idx="48283">
                  <c:v>4.2283000000034843</c:v>
                </c:pt>
                <c:pt idx="48284">
                  <c:v>4.228400000003484</c:v>
                </c:pt>
                <c:pt idx="48285">
                  <c:v>4.2285000000034838</c:v>
                </c:pt>
                <c:pt idx="48286">
                  <c:v>4.2286000000034836</c:v>
                </c:pt>
                <c:pt idx="48287">
                  <c:v>4.2287000000034833</c:v>
                </c:pt>
                <c:pt idx="48288">
                  <c:v>4.2288000000034831</c:v>
                </c:pt>
                <c:pt idx="48289">
                  <c:v>4.2289000000034829</c:v>
                </c:pt>
                <c:pt idx="48290">
                  <c:v>4.2290000000034826</c:v>
                </c:pt>
                <c:pt idx="48291">
                  <c:v>4.2291000000034824</c:v>
                </c:pt>
                <c:pt idx="48292">
                  <c:v>4.2292000000034822</c:v>
                </c:pt>
                <c:pt idx="48293">
                  <c:v>4.2293000000034819</c:v>
                </c:pt>
                <c:pt idx="48294">
                  <c:v>4.2294000000034817</c:v>
                </c:pt>
                <c:pt idx="48295">
                  <c:v>4.2295000000034815</c:v>
                </c:pt>
                <c:pt idx="48296">
                  <c:v>4.2296000000034812</c:v>
                </c:pt>
                <c:pt idx="48297">
                  <c:v>4.229700000003481</c:v>
                </c:pt>
                <c:pt idx="48298">
                  <c:v>4.2298000000034808</c:v>
                </c:pt>
                <c:pt idx="48299">
                  <c:v>4.2299000000034805</c:v>
                </c:pt>
                <c:pt idx="48300">
                  <c:v>4.2300000000034803</c:v>
                </c:pt>
                <c:pt idx="48301">
                  <c:v>4.2301000000034801</c:v>
                </c:pt>
                <c:pt idx="48302">
                  <c:v>4.2302000000034798</c:v>
                </c:pt>
                <c:pt idx="48303">
                  <c:v>4.2303000000034796</c:v>
                </c:pt>
                <c:pt idx="48304">
                  <c:v>4.2304000000034794</c:v>
                </c:pt>
                <c:pt idx="48305">
                  <c:v>4.2305000000034791</c:v>
                </c:pt>
                <c:pt idx="48306">
                  <c:v>4.2306000000034789</c:v>
                </c:pt>
                <c:pt idx="48307">
                  <c:v>4.2307000000034787</c:v>
                </c:pt>
                <c:pt idx="48308">
                  <c:v>4.2308000000034784</c:v>
                </c:pt>
                <c:pt idx="48309">
                  <c:v>4.2309000000034782</c:v>
                </c:pt>
                <c:pt idx="48310">
                  <c:v>4.231000000003478</c:v>
                </c:pt>
                <c:pt idx="48311">
                  <c:v>4.2311000000034777</c:v>
                </c:pt>
                <c:pt idx="48312">
                  <c:v>4.2312000000034775</c:v>
                </c:pt>
                <c:pt idx="48313">
                  <c:v>4.2313000000034773</c:v>
                </c:pt>
                <c:pt idx="48314">
                  <c:v>4.231400000003477</c:v>
                </c:pt>
                <c:pt idx="48315">
                  <c:v>4.2315000000034768</c:v>
                </c:pt>
                <c:pt idx="48316">
                  <c:v>4.2316000000034766</c:v>
                </c:pt>
                <c:pt idx="48317">
                  <c:v>4.2317000000034763</c:v>
                </c:pt>
                <c:pt idx="48318">
                  <c:v>4.2318000000034761</c:v>
                </c:pt>
                <c:pt idx="48319">
                  <c:v>4.2319000000034759</c:v>
                </c:pt>
                <c:pt idx="48320">
                  <c:v>4.2320000000034756</c:v>
                </c:pt>
                <c:pt idx="48321">
                  <c:v>4.2321000000034754</c:v>
                </c:pt>
                <c:pt idx="48322">
                  <c:v>4.2322000000034752</c:v>
                </c:pt>
                <c:pt idx="48323">
                  <c:v>4.2323000000034749</c:v>
                </c:pt>
                <c:pt idx="48324">
                  <c:v>4.2324000000034747</c:v>
                </c:pt>
                <c:pt idx="48325">
                  <c:v>4.2325000000034745</c:v>
                </c:pt>
                <c:pt idx="48326">
                  <c:v>4.2326000000034742</c:v>
                </c:pt>
                <c:pt idx="48327">
                  <c:v>4.232700000003474</c:v>
                </c:pt>
                <c:pt idx="48328">
                  <c:v>4.2328000000034738</c:v>
                </c:pt>
                <c:pt idx="48329">
                  <c:v>4.2329000000034736</c:v>
                </c:pt>
                <c:pt idx="48330">
                  <c:v>4.2330000000034733</c:v>
                </c:pt>
                <c:pt idx="48331">
                  <c:v>4.2331000000034731</c:v>
                </c:pt>
                <c:pt idx="48332">
                  <c:v>4.2332000000034729</c:v>
                </c:pt>
                <c:pt idx="48333">
                  <c:v>4.2333000000034726</c:v>
                </c:pt>
                <c:pt idx="48334">
                  <c:v>4.2334000000034724</c:v>
                </c:pt>
                <c:pt idx="48335">
                  <c:v>4.2335000000034722</c:v>
                </c:pt>
                <c:pt idx="48336">
                  <c:v>4.2336000000034719</c:v>
                </c:pt>
                <c:pt idx="48337">
                  <c:v>4.2337000000034717</c:v>
                </c:pt>
                <c:pt idx="48338">
                  <c:v>4.2338000000034715</c:v>
                </c:pt>
                <c:pt idx="48339">
                  <c:v>4.2339000000034712</c:v>
                </c:pt>
                <c:pt idx="48340">
                  <c:v>4.234000000003471</c:v>
                </c:pt>
                <c:pt idx="48341">
                  <c:v>4.2341000000034708</c:v>
                </c:pt>
                <c:pt idx="48342">
                  <c:v>4.2342000000034705</c:v>
                </c:pt>
                <c:pt idx="48343">
                  <c:v>4.2343000000034703</c:v>
                </c:pt>
                <c:pt idx="48344">
                  <c:v>4.2344000000034701</c:v>
                </c:pt>
                <c:pt idx="48345">
                  <c:v>4.2345000000034698</c:v>
                </c:pt>
                <c:pt idx="48346">
                  <c:v>4.2346000000034696</c:v>
                </c:pt>
                <c:pt idx="48347">
                  <c:v>4.2347000000034694</c:v>
                </c:pt>
                <c:pt idx="48348">
                  <c:v>4.2348000000034691</c:v>
                </c:pt>
                <c:pt idx="48349">
                  <c:v>4.2349000000034689</c:v>
                </c:pt>
                <c:pt idx="48350">
                  <c:v>4.2350000000034687</c:v>
                </c:pt>
                <c:pt idx="48351">
                  <c:v>4.2351000000034684</c:v>
                </c:pt>
                <c:pt idx="48352">
                  <c:v>4.2352000000034682</c:v>
                </c:pt>
                <c:pt idx="48353">
                  <c:v>4.235300000003468</c:v>
                </c:pt>
                <c:pt idx="48354">
                  <c:v>4.2354000000034677</c:v>
                </c:pt>
                <c:pt idx="48355">
                  <c:v>4.2355000000034675</c:v>
                </c:pt>
                <c:pt idx="48356">
                  <c:v>4.2356000000034673</c:v>
                </c:pt>
                <c:pt idx="48357">
                  <c:v>4.235700000003467</c:v>
                </c:pt>
                <c:pt idx="48358">
                  <c:v>4.2358000000034668</c:v>
                </c:pt>
                <c:pt idx="48359">
                  <c:v>4.2359000000034666</c:v>
                </c:pt>
                <c:pt idx="48360">
                  <c:v>4.2360000000034663</c:v>
                </c:pt>
                <c:pt idx="48361">
                  <c:v>4.2361000000034661</c:v>
                </c:pt>
                <c:pt idx="48362">
                  <c:v>4.2362000000034659</c:v>
                </c:pt>
                <c:pt idx="48363">
                  <c:v>4.2363000000034656</c:v>
                </c:pt>
                <c:pt idx="48364">
                  <c:v>4.2364000000034654</c:v>
                </c:pt>
                <c:pt idx="48365">
                  <c:v>4.2365000000034652</c:v>
                </c:pt>
                <c:pt idx="48366">
                  <c:v>4.2366000000034649</c:v>
                </c:pt>
                <c:pt idx="48367">
                  <c:v>4.2367000000034647</c:v>
                </c:pt>
                <c:pt idx="48368">
                  <c:v>4.2368000000034645</c:v>
                </c:pt>
                <c:pt idx="48369">
                  <c:v>4.2369000000034642</c:v>
                </c:pt>
                <c:pt idx="48370">
                  <c:v>4.237000000003464</c:v>
                </c:pt>
                <c:pt idx="48371">
                  <c:v>4.2371000000034638</c:v>
                </c:pt>
                <c:pt idx="48372">
                  <c:v>4.2372000000034635</c:v>
                </c:pt>
                <c:pt idx="48373">
                  <c:v>4.2373000000034633</c:v>
                </c:pt>
                <c:pt idx="48374">
                  <c:v>4.2374000000034631</c:v>
                </c:pt>
                <c:pt idx="48375">
                  <c:v>4.2375000000034628</c:v>
                </c:pt>
                <c:pt idx="48376">
                  <c:v>4.2376000000034626</c:v>
                </c:pt>
                <c:pt idx="48377">
                  <c:v>4.2377000000034624</c:v>
                </c:pt>
                <c:pt idx="48378">
                  <c:v>4.2378000000034621</c:v>
                </c:pt>
                <c:pt idx="48379">
                  <c:v>4.2379000000034619</c:v>
                </c:pt>
                <c:pt idx="48380">
                  <c:v>4.2380000000034617</c:v>
                </c:pt>
                <c:pt idx="48381">
                  <c:v>4.2381000000034614</c:v>
                </c:pt>
                <c:pt idx="48382">
                  <c:v>4.2382000000034612</c:v>
                </c:pt>
                <c:pt idx="48383">
                  <c:v>4.238300000003461</c:v>
                </c:pt>
                <c:pt idx="48384">
                  <c:v>4.2384000000034607</c:v>
                </c:pt>
                <c:pt idx="48385">
                  <c:v>4.2385000000034605</c:v>
                </c:pt>
                <c:pt idx="48386">
                  <c:v>4.2386000000034603</c:v>
                </c:pt>
                <c:pt idx="48387">
                  <c:v>4.23870000000346</c:v>
                </c:pt>
                <c:pt idx="48388">
                  <c:v>4.2388000000034598</c:v>
                </c:pt>
                <c:pt idx="48389">
                  <c:v>4.2389000000034596</c:v>
                </c:pt>
                <c:pt idx="48390">
                  <c:v>4.2390000000034593</c:v>
                </c:pt>
                <c:pt idx="48391">
                  <c:v>4.2391000000034591</c:v>
                </c:pt>
                <c:pt idx="48392">
                  <c:v>4.2392000000034589</c:v>
                </c:pt>
                <c:pt idx="48393">
                  <c:v>4.2393000000034586</c:v>
                </c:pt>
                <c:pt idx="48394">
                  <c:v>4.2394000000034584</c:v>
                </c:pt>
                <c:pt idx="48395">
                  <c:v>4.2395000000034582</c:v>
                </c:pt>
                <c:pt idx="48396">
                  <c:v>4.2396000000034579</c:v>
                </c:pt>
                <c:pt idx="48397">
                  <c:v>4.2397000000034577</c:v>
                </c:pt>
                <c:pt idx="48398">
                  <c:v>4.2398000000034575</c:v>
                </c:pt>
                <c:pt idx="48399">
                  <c:v>4.2399000000034572</c:v>
                </c:pt>
                <c:pt idx="48400">
                  <c:v>4.240000000003457</c:v>
                </c:pt>
                <c:pt idx="48401">
                  <c:v>4.2401000000034568</c:v>
                </c:pt>
                <c:pt idx="48402">
                  <c:v>4.2402000000034565</c:v>
                </c:pt>
                <c:pt idx="48403">
                  <c:v>4.2403000000034563</c:v>
                </c:pt>
                <c:pt idx="48404">
                  <c:v>4.2404000000034561</c:v>
                </c:pt>
                <c:pt idx="48405">
                  <c:v>4.2405000000034558</c:v>
                </c:pt>
                <c:pt idx="48406">
                  <c:v>4.2406000000034556</c:v>
                </c:pt>
                <c:pt idx="48407">
                  <c:v>4.2407000000034554</c:v>
                </c:pt>
                <c:pt idx="48408">
                  <c:v>4.2408000000034551</c:v>
                </c:pt>
                <c:pt idx="48409">
                  <c:v>4.2409000000034549</c:v>
                </c:pt>
                <c:pt idx="48410">
                  <c:v>4.2410000000034547</c:v>
                </c:pt>
                <c:pt idx="48411">
                  <c:v>4.2411000000034544</c:v>
                </c:pt>
                <c:pt idx="48412">
                  <c:v>4.2412000000034542</c:v>
                </c:pt>
                <c:pt idx="48413">
                  <c:v>4.241300000003454</c:v>
                </c:pt>
                <c:pt idx="48414">
                  <c:v>4.2414000000034537</c:v>
                </c:pt>
                <c:pt idx="48415">
                  <c:v>4.2415000000034535</c:v>
                </c:pt>
                <c:pt idx="48416">
                  <c:v>4.2416000000034533</c:v>
                </c:pt>
                <c:pt idx="48417">
                  <c:v>4.241700000003453</c:v>
                </c:pt>
                <c:pt idx="48418">
                  <c:v>4.2418000000034528</c:v>
                </c:pt>
                <c:pt idx="48419">
                  <c:v>4.2419000000034526</c:v>
                </c:pt>
                <c:pt idx="48420">
                  <c:v>4.2420000000034523</c:v>
                </c:pt>
                <c:pt idx="48421">
                  <c:v>4.2421000000034521</c:v>
                </c:pt>
                <c:pt idx="48422">
                  <c:v>4.2422000000034519</c:v>
                </c:pt>
                <c:pt idx="48423">
                  <c:v>4.2423000000034516</c:v>
                </c:pt>
                <c:pt idx="48424">
                  <c:v>4.2424000000034514</c:v>
                </c:pt>
                <c:pt idx="48425">
                  <c:v>4.2425000000034512</c:v>
                </c:pt>
                <c:pt idx="48426">
                  <c:v>4.2426000000034509</c:v>
                </c:pt>
                <c:pt idx="48427">
                  <c:v>4.2427000000034507</c:v>
                </c:pt>
                <c:pt idx="48428">
                  <c:v>4.2428000000034505</c:v>
                </c:pt>
                <c:pt idx="48429">
                  <c:v>4.2429000000034502</c:v>
                </c:pt>
                <c:pt idx="48430">
                  <c:v>4.24300000000345</c:v>
                </c:pt>
                <c:pt idx="48431">
                  <c:v>4.2431000000034498</c:v>
                </c:pt>
                <c:pt idx="48432">
                  <c:v>4.2432000000034495</c:v>
                </c:pt>
                <c:pt idx="48433">
                  <c:v>4.2433000000034493</c:v>
                </c:pt>
                <c:pt idx="48434">
                  <c:v>4.2434000000034491</c:v>
                </c:pt>
                <c:pt idx="48435">
                  <c:v>4.2435000000034488</c:v>
                </c:pt>
                <c:pt idx="48436">
                  <c:v>4.2436000000034486</c:v>
                </c:pt>
                <c:pt idx="48437">
                  <c:v>4.2437000000034484</c:v>
                </c:pt>
                <c:pt idx="48438">
                  <c:v>4.2438000000034481</c:v>
                </c:pt>
                <c:pt idx="48439">
                  <c:v>4.2439000000034479</c:v>
                </c:pt>
                <c:pt idx="48440">
                  <c:v>4.2440000000034477</c:v>
                </c:pt>
                <c:pt idx="48441">
                  <c:v>4.2441000000034474</c:v>
                </c:pt>
                <c:pt idx="48442">
                  <c:v>4.2442000000034472</c:v>
                </c:pt>
                <c:pt idx="48443">
                  <c:v>4.244300000003447</c:v>
                </c:pt>
                <c:pt idx="48444">
                  <c:v>4.2444000000034467</c:v>
                </c:pt>
                <c:pt idx="48445">
                  <c:v>4.2445000000034465</c:v>
                </c:pt>
                <c:pt idx="48446">
                  <c:v>4.2446000000034463</c:v>
                </c:pt>
                <c:pt idx="48447">
                  <c:v>4.244700000003446</c:v>
                </c:pt>
                <c:pt idx="48448">
                  <c:v>4.2448000000034458</c:v>
                </c:pt>
                <c:pt idx="48449">
                  <c:v>4.2449000000034456</c:v>
                </c:pt>
                <c:pt idx="48450">
                  <c:v>4.2450000000034454</c:v>
                </c:pt>
                <c:pt idx="48451">
                  <c:v>4.2451000000034451</c:v>
                </c:pt>
                <c:pt idx="48452">
                  <c:v>4.2452000000034449</c:v>
                </c:pt>
                <c:pt idx="48453">
                  <c:v>4.2453000000034447</c:v>
                </c:pt>
                <c:pt idx="48454">
                  <c:v>4.2454000000034444</c:v>
                </c:pt>
                <c:pt idx="48455">
                  <c:v>4.2455000000034442</c:v>
                </c:pt>
                <c:pt idx="48456">
                  <c:v>4.245600000003444</c:v>
                </c:pt>
                <c:pt idx="48457">
                  <c:v>4.2457000000034437</c:v>
                </c:pt>
                <c:pt idx="48458">
                  <c:v>4.2458000000034435</c:v>
                </c:pt>
                <c:pt idx="48459">
                  <c:v>4.2459000000034433</c:v>
                </c:pt>
                <c:pt idx="48460">
                  <c:v>4.246000000003443</c:v>
                </c:pt>
                <c:pt idx="48461">
                  <c:v>4.2461000000034428</c:v>
                </c:pt>
                <c:pt idx="48462">
                  <c:v>4.2462000000034426</c:v>
                </c:pt>
                <c:pt idx="48463">
                  <c:v>4.2463000000034423</c:v>
                </c:pt>
                <c:pt idx="48464">
                  <c:v>4.2464000000034421</c:v>
                </c:pt>
                <c:pt idx="48465">
                  <c:v>4.2465000000034419</c:v>
                </c:pt>
                <c:pt idx="48466">
                  <c:v>4.2466000000034416</c:v>
                </c:pt>
                <c:pt idx="48467">
                  <c:v>4.2467000000034414</c:v>
                </c:pt>
                <c:pt idx="48468">
                  <c:v>4.2468000000034412</c:v>
                </c:pt>
                <c:pt idx="48469">
                  <c:v>4.2469000000034409</c:v>
                </c:pt>
                <c:pt idx="48470">
                  <c:v>4.2470000000034407</c:v>
                </c:pt>
                <c:pt idx="48471">
                  <c:v>4.2471000000034405</c:v>
                </c:pt>
                <c:pt idx="48472">
                  <c:v>4.2472000000034402</c:v>
                </c:pt>
                <c:pt idx="48473">
                  <c:v>4.24730000000344</c:v>
                </c:pt>
                <c:pt idx="48474">
                  <c:v>4.2474000000034398</c:v>
                </c:pt>
                <c:pt idx="48475">
                  <c:v>4.2475000000034395</c:v>
                </c:pt>
                <c:pt idx="48476">
                  <c:v>4.2476000000034393</c:v>
                </c:pt>
                <c:pt idx="48477">
                  <c:v>4.2477000000034391</c:v>
                </c:pt>
                <c:pt idx="48478">
                  <c:v>4.2478000000034388</c:v>
                </c:pt>
                <c:pt idx="48479">
                  <c:v>4.2479000000034386</c:v>
                </c:pt>
                <c:pt idx="48480">
                  <c:v>4.2480000000034384</c:v>
                </c:pt>
                <c:pt idx="48481">
                  <c:v>4.2481000000034381</c:v>
                </c:pt>
                <c:pt idx="48482">
                  <c:v>4.2482000000034379</c:v>
                </c:pt>
                <c:pt idx="48483">
                  <c:v>4.2483000000034377</c:v>
                </c:pt>
                <c:pt idx="48484">
                  <c:v>4.2484000000034374</c:v>
                </c:pt>
                <c:pt idx="48485">
                  <c:v>4.2485000000034372</c:v>
                </c:pt>
                <c:pt idx="48486">
                  <c:v>4.248600000003437</c:v>
                </c:pt>
                <c:pt idx="48487">
                  <c:v>4.2487000000034367</c:v>
                </c:pt>
                <c:pt idx="48488">
                  <c:v>4.2488000000034365</c:v>
                </c:pt>
                <c:pt idx="48489">
                  <c:v>4.2489000000034363</c:v>
                </c:pt>
                <c:pt idx="48490">
                  <c:v>4.249000000003436</c:v>
                </c:pt>
                <c:pt idx="48491">
                  <c:v>4.2491000000034358</c:v>
                </c:pt>
                <c:pt idx="48492">
                  <c:v>4.2492000000034356</c:v>
                </c:pt>
                <c:pt idx="48493">
                  <c:v>4.2493000000034353</c:v>
                </c:pt>
                <c:pt idx="48494">
                  <c:v>4.2494000000034351</c:v>
                </c:pt>
                <c:pt idx="48495">
                  <c:v>4.2495000000034349</c:v>
                </c:pt>
                <c:pt idx="48496">
                  <c:v>4.2496000000034346</c:v>
                </c:pt>
                <c:pt idx="48497">
                  <c:v>4.2497000000034344</c:v>
                </c:pt>
                <c:pt idx="48498">
                  <c:v>4.2498000000034342</c:v>
                </c:pt>
                <c:pt idx="48499">
                  <c:v>4.2499000000034339</c:v>
                </c:pt>
                <c:pt idx="48500">
                  <c:v>4.2500000000034337</c:v>
                </c:pt>
                <c:pt idx="48501">
                  <c:v>4.2501000000034335</c:v>
                </c:pt>
                <c:pt idx="48502">
                  <c:v>4.2502000000034332</c:v>
                </c:pt>
                <c:pt idx="48503">
                  <c:v>4.250300000003433</c:v>
                </c:pt>
                <c:pt idx="48504">
                  <c:v>4.2504000000034328</c:v>
                </c:pt>
                <c:pt idx="48505">
                  <c:v>4.2505000000034325</c:v>
                </c:pt>
                <c:pt idx="48506">
                  <c:v>4.2506000000034323</c:v>
                </c:pt>
                <c:pt idx="48507">
                  <c:v>4.2507000000034321</c:v>
                </c:pt>
                <c:pt idx="48508">
                  <c:v>4.2508000000034318</c:v>
                </c:pt>
                <c:pt idx="48509">
                  <c:v>4.2509000000034316</c:v>
                </c:pt>
                <c:pt idx="48510">
                  <c:v>4.2510000000034314</c:v>
                </c:pt>
                <c:pt idx="48511">
                  <c:v>4.2511000000034311</c:v>
                </c:pt>
                <c:pt idx="48512">
                  <c:v>4.2512000000034309</c:v>
                </c:pt>
                <c:pt idx="48513">
                  <c:v>4.2513000000034307</c:v>
                </c:pt>
                <c:pt idx="48514">
                  <c:v>4.2514000000034304</c:v>
                </c:pt>
                <c:pt idx="48515">
                  <c:v>4.2515000000034302</c:v>
                </c:pt>
                <c:pt idx="48516">
                  <c:v>4.25160000000343</c:v>
                </c:pt>
                <c:pt idx="48517">
                  <c:v>4.2517000000034297</c:v>
                </c:pt>
                <c:pt idx="48518">
                  <c:v>4.2518000000034295</c:v>
                </c:pt>
                <c:pt idx="48519">
                  <c:v>4.2519000000034293</c:v>
                </c:pt>
                <c:pt idx="48520">
                  <c:v>4.252000000003429</c:v>
                </c:pt>
                <c:pt idx="48521">
                  <c:v>4.2521000000034288</c:v>
                </c:pt>
                <c:pt idx="48522">
                  <c:v>4.2522000000034286</c:v>
                </c:pt>
                <c:pt idx="48523">
                  <c:v>4.2523000000034283</c:v>
                </c:pt>
                <c:pt idx="48524">
                  <c:v>4.2524000000034281</c:v>
                </c:pt>
                <c:pt idx="48525">
                  <c:v>4.2525000000034279</c:v>
                </c:pt>
                <c:pt idx="48526">
                  <c:v>4.2526000000034276</c:v>
                </c:pt>
                <c:pt idx="48527">
                  <c:v>4.2527000000034274</c:v>
                </c:pt>
                <c:pt idx="48528">
                  <c:v>4.2528000000034272</c:v>
                </c:pt>
                <c:pt idx="48529">
                  <c:v>4.2529000000034269</c:v>
                </c:pt>
                <c:pt idx="48530">
                  <c:v>4.2530000000034267</c:v>
                </c:pt>
                <c:pt idx="48531">
                  <c:v>4.2531000000034265</c:v>
                </c:pt>
                <c:pt idx="48532">
                  <c:v>4.2532000000034262</c:v>
                </c:pt>
                <c:pt idx="48533">
                  <c:v>4.253300000003426</c:v>
                </c:pt>
                <c:pt idx="48534">
                  <c:v>4.2534000000034258</c:v>
                </c:pt>
                <c:pt idx="48535">
                  <c:v>4.2535000000034255</c:v>
                </c:pt>
                <c:pt idx="48536">
                  <c:v>4.2536000000034253</c:v>
                </c:pt>
                <c:pt idx="48537">
                  <c:v>4.2537000000034251</c:v>
                </c:pt>
                <c:pt idx="48538">
                  <c:v>4.2538000000034248</c:v>
                </c:pt>
                <c:pt idx="48539">
                  <c:v>4.2539000000034246</c:v>
                </c:pt>
                <c:pt idx="48540">
                  <c:v>4.2540000000034244</c:v>
                </c:pt>
                <c:pt idx="48541">
                  <c:v>4.2541000000034241</c:v>
                </c:pt>
                <c:pt idx="48542">
                  <c:v>4.2542000000034239</c:v>
                </c:pt>
                <c:pt idx="48543">
                  <c:v>4.2543000000034237</c:v>
                </c:pt>
                <c:pt idx="48544">
                  <c:v>4.2544000000034234</c:v>
                </c:pt>
                <c:pt idx="48545">
                  <c:v>4.2545000000034232</c:v>
                </c:pt>
                <c:pt idx="48546">
                  <c:v>4.254600000003423</c:v>
                </c:pt>
                <c:pt idx="48547">
                  <c:v>4.2547000000034227</c:v>
                </c:pt>
                <c:pt idx="48548">
                  <c:v>4.2548000000034225</c:v>
                </c:pt>
                <c:pt idx="48549">
                  <c:v>4.2549000000034223</c:v>
                </c:pt>
                <c:pt idx="48550">
                  <c:v>4.255000000003422</c:v>
                </c:pt>
                <c:pt idx="48551">
                  <c:v>4.2551000000034218</c:v>
                </c:pt>
                <c:pt idx="48552">
                  <c:v>4.2552000000034216</c:v>
                </c:pt>
                <c:pt idx="48553">
                  <c:v>4.2553000000034213</c:v>
                </c:pt>
                <c:pt idx="48554">
                  <c:v>4.2554000000034211</c:v>
                </c:pt>
                <c:pt idx="48555">
                  <c:v>4.2555000000034209</c:v>
                </c:pt>
                <c:pt idx="48556">
                  <c:v>4.2556000000034206</c:v>
                </c:pt>
                <c:pt idx="48557">
                  <c:v>4.2557000000034204</c:v>
                </c:pt>
                <c:pt idx="48558">
                  <c:v>4.2558000000034202</c:v>
                </c:pt>
                <c:pt idx="48559">
                  <c:v>4.2559000000034199</c:v>
                </c:pt>
                <c:pt idx="48560">
                  <c:v>4.2560000000034197</c:v>
                </c:pt>
                <c:pt idx="48561">
                  <c:v>4.2561000000034195</c:v>
                </c:pt>
                <c:pt idx="48562">
                  <c:v>4.2562000000034192</c:v>
                </c:pt>
                <c:pt idx="48563">
                  <c:v>4.256300000003419</c:v>
                </c:pt>
                <c:pt idx="48564">
                  <c:v>4.2564000000034188</c:v>
                </c:pt>
                <c:pt idx="48565">
                  <c:v>4.2565000000034185</c:v>
                </c:pt>
                <c:pt idx="48566">
                  <c:v>4.2566000000034183</c:v>
                </c:pt>
                <c:pt idx="48567">
                  <c:v>4.2567000000034181</c:v>
                </c:pt>
                <c:pt idx="48568">
                  <c:v>4.2568000000034178</c:v>
                </c:pt>
                <c:pt idx="48569">
                  <c:v>4.2569000000034176</c:v>
                </c:pt>
                <c:pt idx="48570">
                  <c:v>4.2570000000034174</c:v>
                </c:pt>
                <c:pt idx="48571">
                  <c:v>4.2571000000034172</c:v>
                </c:pt>
                <c:pt idx="48572">
                  <c:v>4.2572000000034169</c:v>
                </c:pt>
                <c:pt idx="48573">
                  <c:v>4.2573000000034167</c:v>
                </c:pt>
                <c:pt idx="48574">
                  <c:v>4.2574000000034165</c:v>
                </c:pt>
                <c:pt idx="48575">
                  <c:v>4.2575000000034162</c:v>
                </c:pt>
                <c:pt idx="48576">
                  <c:v>4.257600000003416</c:v>
                </c:pt>
                <c:pt idx="48577">
                  <c:v>4.2577000000034158</c:v>
                </c:pt>
                <c:pt idx="48578">
                  <c:v>4.2578000000034155</c:v>
                </c:pt>
                <c:pt idx="48579">
                  <c:v>4.2579000000034153</c:v>
                </c:pt>
                <c:pt idx="48580">
                  <c:v>4.2580000000034151</c:v>
                </c:pt>
                <c:pt idx="48581">
                  <c:v>4.2581000000034148</c:v>
                </c:pt>
                <c:pt idx="48582">
                  <c:v>4.2582000000034146</c:v>
                </c:pt>
                <c:pt idx="48583">
                  <c:v>4.2583000000034144</c:v>
                </c:pt>
                <c:pt idx="48584">
                  <c:v>4.2584000000034141</c:v>
                </c:pt>
                <c:pt idx="48585">
                  <c:v>4.2585000000034139</c:v>
                </c:pt>
                <c:pt idx="48586">
                  <c:v>4.2586000000034137</c:v>
                </c:pt>
                <c:pt idx="48587">
                  <c:v>4.2587000000034134</c:v>
                </c:pt>
                <c:pt idx="48588">
                  <c:v>4.2588000000034132</c:v>
                </c:pt>
                <c:pt idx="48589">
                  <c:v>4.258900000003413</c:v>
                </c:pt>
                <c:pt idx="48590">
                  <c:v>4.2590000000034127</c:v>
                </c:pt>
                <c:pt idx="48591">
                  <c:v>4.2591000000034125</c:v>
                </c:pt>
                <c:pt idx="48592">
                  <c:v>4.2592000000034123</c:v>
                </c:pt>
                <c:pt idx="48593">
                  <c:v>4.259300000003412</c:v>
                </c:pt>
                <c:pt idx="48594">
                  <c:v>4.2594000000034118</c:v>
                </c:pt>
                <c:pt idx="48595">
                  <c:v>4.2595000000034116</c:v>
                </c:pt>
                <c:pt idx="48596">
                  <c:v>4.2596000000034113</c:v>
                </c:pt>
                <c:pt idx="48597">
                  <c:v>4.2597000000034111</c:v>
                </c:pt>
                <c:pt idx="48598">
                  <c:v>4.2598000000034109</c:v>
                </c:pt>
                <c:pt idx="48599">
                  <c:v>4.2599000000034106</c:v>
                </c:pt>
                <c:pt idx="48600">
                  <c:v>4.2600000000034104</c:v>
                </c:pt>
                <c:pt idx="48601">
                  <c:v>4.2601000000034102</c:v>
                </c:pt>
                <c:pt idx="48602">
                  <c:v>4.2602000000034099</c:v>
                </c:pt>
                <c:pt idx="48603">
                  <c:v>4.2603000000034097</c:v>
                </c:pt>
                <c:pt idx="48604">
                  <c:v>4.2604000000034095</c:v>
                </c:pt>
                <c:pt idx="48605">
                  <c:v>4.2605000000034092</c:v>
                </c:pt>
                <c:pt idx="48606">
                  <c:v>4.260600000003409</c:v>
                </c:pt>
                <c:pt idx="48607">
                  <c:v>4.2607000000034088</c:v>
                </c:pt>
                <c:pt idx="48608">
                  <c:v>4.2608000000034085</c:v>
                </c:pt>
                <c:pt idx="48609">
                  <c:v>4.2609000000034083</c:v>
                </c:pt>
                <c:pt idx="48610">
                  <c:v>4.2610000000034081</c:v>
                </c:pt>
                <c:pt idx="48611">
                  <c:v>4.2611000000034078</c:v>
                </c:pt>
                <c:pt idx="48612">
                  <c:v>4.2612000000034076</c:v>
                </c:pt>
                <c:pt idx="48613">
                  <c:v>4.2613000000034074</c:v>
                </c:pt>
                <c:pt idx="48614">
                  <c:v>4.2614000000034071</c:v>
                </c:pt>
                <c:pt idx="48615">
                  <c:v>4.2615000000034069</c:v>
                </c:pt>
                <c:pt idx="48616">
                  <c:v>4.2616000000034067</c:v>
                </c:pt>
                <c:pt idx="48617">
                  <c:v>4.2617000000034064</c:v>
                </c:pt>
                <c:pt idx="48618">
                  <c:v>4.2618000000034062</c:v>
                </c:pt>
                <c:pt idx="48619">
                  <c:v>4.261900000003406</c:v>
                </c:pt>
                <c:pt idx="48620">
                  <c:v>4.2620000000034057</c:v>
                </c:pt>
                <c:pt idx="48621">
                  <c:v>4.2621000000034055</c:v>
                </c:pt>
                <c:pt idx="48622">
                  <c:v>4.2622000000034053</c:v>
                </c:pt>
                <c:pt idx="48623">
                  <c:v>4.262300000003405</c:v>
                </c:pt>
                <c:pt idx="48624">
                  <c:v>4.2624000000034048</c:v>
                </c:pt>
                <c:pt idx="48625">
                  <c:v>4.2625000000034046</c:v>
                </c:pt>
                <c:pt idx="48626">
                  <c:v>4.2626000000034043</c:v>
                </c:pt>
                <c:pt idx="48627">
                  <c:v>4.2627000000034041</c:v>
                </c:pt>
                <c:pt idx="48628">
                  <c:v>4.2628000000034039</c:v>
                </c:pt>
                <c:pt idx="48629">
                  <c:v>4.2629000000034036</c:v>
                </c:pt>
                <c:pt idx="48630">
                  <c:v>4.2630000000034034</c:v>
                </c:pt>
                <c:pt idx="48631">
                  <c:v>4.2631000000034032</c:v>
                </c:pt>
                <c:pt idx="48632">
                  <c:v>4.2632000000034029</c:v>
                </c:pt>
                <c:pt idx="48633">
                  <c:v>4.2633000000034027</c:v>
                </c:pt>
                <c:pt idx="48634">
                  <c:v>4.2634000000034025</c:v>
                </c:pt>
                <c:pt idx="48635">
                  <c:v>4.2635000000034022</c:v>
                </c:pt>
                <c:pt idx="48636">
                  <c:v>4.263600000003402</c:v>
                </c:pt>
                <c:pt idx="48637">
                  <c:v>4.2637000000034018</c:v>
                </c:pt>
                <c:pt idx="48638">
                  <c:v>4.2638000000034015</c:v>
                </c:pt>
                <c:pt idx="48639">
                  <c:v>4.2639000000034013</c:v>
                </c:pt>
                <c:pt idx="48640">
                  <c:v>4.2640000000034011</c:v>
                </c:pt>
                <c:pt idx="48641">
                  <c:v>4.2641000000034008</c:v>
                </c:pt>
                <c:pt idx="48642">
                  <c:v>4.2642000000034006</c:v>
                </c:pt>
                <c:pt idx="48643">
                  <c:v>4.2643000000034004</c:v>
                </c:pt>
                <c:pt idx="48644">
                  <c:v>4.2644000000034001</c:v>
                </c:pt>
                <c:pt idx="48645">
                  <c:v>4.2645000000033999</c:v>
                </c:pt>
                <c:pt idx="48646">
                  <c:v>4.2646000000033997</c:v>
                </c:pt>
                <c:pt idx="48647">
                  <c:v>4.2647000000033994</c:v>
                </c:pt>
                <c:pt idx="48648">
                  <c:v>4.2648000000033992</c:v>
                </c:pt>
                <c:pt idx="48649">
                  <c:v>4.264900000003399</c:v>
                </c:pt>
                <c:pt idx="48650">
                  <c:v>4.2650000000033987</c:v>
                </c:pt>
                <c:pt idx="48651">
                  <c:v>4.2651000000033985</c:v>
                </c:pt>
                <c:pt idx="48652">
                  <c:v>4.2652000000033983</c:v>
                </c:pt>
                <c:pt idx="48653">
                  <c:v>4.265300000003398</c:v>
                </c:pt>
                <c:pt idx="48654">
                  <c:v>4.2654000000033978</c:v>
                </c:pt>
                <c:pt idx="48655">
                  <c:v>4.2655000000033976</c:v>
                </c:pt>
                <c:pt idx="48656">
                  <c:v>4.2656000000033973</c:v>
                </c:pt>
                <c:pt idx="48657">
                  <c:v>4.2657000000033971</c:v>
                </c:pt>
                <c:pt idx="48658">
                  <c:v>4.2658000000033969</c:v>
                </c:pt>
                <c:pt idx="48659">
                  <c:v>4.2659000000033966</c:v>
                </c:pt>
                <c:pt idx="48660">
                  <c:v>4.2660000000033964</c:v>
                </c:pt>
                <c:pt idx="48661">
                  <c:v>4.2661000000033962</c:v>
                </c:pt>
                <c:pt idx="48662">
                  <c:v>4.2662000000033959</c:v>
                </c:pt>
                <c:pt idx="48663">
                  <c:v>4.2663000000033957</c:v>
                </c:pt>
                <c:pt idx="48664">
                  <c:v>4.2664000000033955</c:v>
                </c:pt>
                <c:pt idx="48665">
                  <c:v>4.2665000000033952</c:v>
                </c:pt>
                <c:pt idx="48666">
                  <c:v>4.266600000003395</c:v>
                </c:pt>
                <c:pt idx="48667">
                  <c:v>4.2667000000033948</c:v>
                </c:pt>
                <c:pt idx="48668">
                  <c:v>4.2668000000033945</c:v>
                </c:pt>
                <c:pt idx="48669">
                  <c:v>4.2669000000033943</c:v>
                </c:pt>
                <c:pt idx="48670">
                  <c:v>4.2670000000033941</c:v>
                </c:pt>
                <c:pt idx="48671">
                  <c:v>4.2671000000033938</c:v>
                </c:pt>
                <c:pt idx="48672">
                  <c:v>4.2672000000033936</c:v>
                </c:pt>
                <c:pt idx="48673">
                  <c:v>4.2673000000033934</c:v>
                </c:pt>
                <c:pt idx="48674">
                  <c:v>4.2674000000033931</c:v>
                </c:pt>
                <c:pt idx="48675">
                  <c:v>4.2675000000033929</c:v>
                </c:pt>
                <c:pt idx="48676">
                  <c:v>4.2676000000033927</c:v>
                </c:pt>
                <c:pt idx="48677">
                  <c:v>4.2677000000033924</c:v>
                </c:pt>
                <c:pt idx="48678">
                  <c:v>4.2678000000033922</c:v>
                </c:pt>
                <c:pt idx="48679">
                  <c:v>4.267900000003392</c:v>
                </c:pt>
                <c:pt idx="48680">
                  <c:v>4.2680000000033917</c:v>
                </c:pt>
                <c:pt idx="48681">
                  <c:v>4.2681000000033915</c:v>
                </c:pt>
                <c:pt idx="48682">
                  <c:v>4.2682000000033913</c:v>
                </c:pt>
                <c:pt idx="48683">
                  <c:v>4.268300000003391</c:v>
                </c:pt>
                <c:pt idx="48684">
                  <c:v>4.2684000000033908</c:v>
                </c:pt>
                <c:pt idx="48685">
                  <c:v>4.2685000000033906</c:v>
                </c:pt>
                <c:pt idx="48686">
                  <c:v>4.2686000000033903</c:v>
                </c:pt>
                <c:pt idx="48687">
                  <c:v>4.2687000000033901</c:v>
                </c:pt>
                <c:pt idx="48688">
                  <c:v>4.2688000000033899</c:v>
                </c:pt>
                <c:pt idx="48689">
                  <c:v>4.2689000000033896</c:v>
                </c:pt>
                <c:pt idx="48690">
                  <c:v>4.2690000000033894</c:v>
                </c:pt>
                <c:pt idx="48691">
                  <c:v>4.2691000000033892</c:v>
                </c:pt>
                <c:pt idx="48692">
                  <c:v>4.269200000003389</c:v>
                </c:pt>
                <c:pt idx="48693">
                  <c:v>4.2693000000033887</c:v>
                </c:pt>
                <c:pt idx="48694">
                  <c:v>4.2694000000033885</c:v>
                </c:pt>
                <c:pt idx="48695">
                  <c:v>4.2695000000033883</c:v>
                </c:pt>
                <c:pt idx="48696">
                  <c:v>4.269600000003388</c:v>
                </c:pt>
                <c:pt idx="48697">
                  <c:v>4.2697000000033878</c:v>
                </c:pt>
                <c:pt idx="48698">
                  <c:v>4.2698000000033876</c:v>
                </c:pt>
                <c:pt idx="48699">
                  <c:v>4.2699000000033873</c:v>
                </c:pt>
                <c:pt idx="48700">
                  <c:v>4.2700000000033871</c:v>
                </c:pt>
                <c:pt idx="48701">
                  <c:v>4.2701000000033869</c:v>
                </c:pt>
                <c:pt idx="48702">
                  <c:v>4.2702000000033866</c:v>
                </c:pt>
                <c:pt idx="48703">
                  <c:v>4.2703000000033864</c:v>
                </c:pt>
                <c:pt idx="48704">
                  <c:v>4.2704000000033862</c:v>
                </c:pt>
                <c:pt idx="48705">
                  <c:v>4.2705000000033859</c:v>
                </c:pt>
                <c:pt idx="48706">
                  <c:v>4.2706000000033857</c:v>
                </c:pt>
                <c:pt idx="48707">
                  <c:v>4.2707000000033855</c:v>
                </c:pt>
                <c:pt idx="48708">
                  <c:v>4.2708000000033852</c:v>
                </c:pt>
                <c:pt idx="48709">
                  <c:v>4.270900000003385</c:v>
                </c:pt>
                <c:pt idx="48710">
                  <c:v>4.2710000000033848</c:v>
                </c:pt>
                <c:pt idx="48711">
                  <c:v>4.2711000000033845</c:v>
                </c:pt>
                <c:pt idx="48712">
                  <c:v>4.2712000000033843</c:v>
                </c:pt>
                <c:pt idx="48713">
                  <c:v>4.2713000000033841</c:v>
                </c:pt>
                <c:pt idx="48714">
                  <c:v>4.2714000000033838</c:v>
                </c:pt>
                <c:pt idx="48715">
                  <c:v>4.2715000000033836</c:v>
                </c:pt>
                <c:pt idx="48716">
                  <c:v>4.2716000000033834</c:v>
                </c:pt>
                <c:pt idx="48717">
                  <c:v>4.2717000000033831</c:v>
                </c:pt>
                <c:pt idx="48718">
                  <c:v>4.2718000000033829</c:v>
                </c:pt>
                <c:pt idx="48719">
                  <c:v>4.2719000000033827</c:v>
                </c:pt>
                <c:pt idx="48720">
                  <c:v>4.2720000000033824</c:v>
                </c:pt>
                <c:pt idx="48721">
                  <c:v>4.2721000000033822</c:v>
                </c:pt>
                <c:pt idx="48722">
                  <c:v>4.272200000003382</c:v>
                </c:pt>
                <c:pt idx="48723">
                  <c:v>4.2723000000033817</c:v>
                </c:pt>
                <c:pt idx="48724">
                  <c:v>4.2724000000033815</c:v>
                </c:pt>
                <c:pt idx="48725">
                  <c:v>4.2725000000033813</c:v>
                </c:pt>
                <c:pt idx="48726">
                  <c:v>4.272600000003381</c:v>
                </c:pt>
                <c:pt idx="48727">
                  <c:v>4.2727000000033808</c:v>
                </c:pt>
                <c:pt idx="48728">
                  <c:v>4.2728000000033806</c:v>
                </c:pt>
                <c:pt idx="48729">
                  <c:v>4.2729000000033803</c:v>
                </c:pt>
                <c:pt idx="48730">
                  <c:v>4.2730000000033801</c:v>
                </c:pt>
                <c:pt idx="48731">
                  <c:v>4.2731000000033799</c:v>
                </c:pt>
                <c:pt idx="48732">
                  <c:v>4.2732000000033796</c:v>
                </c:pt>
                <c:pt idx="48733">
                  <c:v>4.2733000000033794</c:v>
                </c:pt>
                <c:pt idx="48734">
                  <c:v>4.2734000000033792</c:v>
                </c:pt>
                <c:pt idx="48735">
                  <c:v>4.2735000000033789</c:v>
                </c:pt>
                <c:pt idx="48736">
                  <c:v>4.2736000000033787</c:v>
                </c:pt>
                <c:pt idx="48737">
                  <c:v>4.2737000000033785</c:v>
                </c:pt>
                <c:pt idx="48738">
                  <c:v>4.2738000000033782</c:v>
                </c:pt>
                <c:pt idx="48739">
                  <c:v>4.273900000003378</c:v>
                </c:pt>
                <c:pt idx="48740">
                  <c:v>4.2740000000033778</c:v>
                </c:pt>
                <c:pt idx="48741">
                  <c:v>4.2741000000033775</c:v>
                </c:pt>
                <c:pt idx="48742">
                  <c:v>4.2742000000033773</c:v>
                </c:pt>
                <c:pt idx="48743">
                  <c:v>4.2743000000033771</c:v>
                </c:pt>
                <c:pt idx="48744">
                  <c:v>4.2744000000033768</c:v>
                </c:pt>
                <c:pt idx="48745">
                  <c:v>4.2745000000033766</c:v>
                </c:pt>
                <c:pt idx="48746">
                  <c:v>4.2746000000033764</c:v>
                </c:pt>
                <c:pt idx="48747">
                  <c:v>4.2747000000033761</c:v>
                </c:pt>
                <c:pt idx="48748">
                  <c:v>4.2748000000033759</c:v>
                </c:pt>
                <c:pt idx="48749">
                  <c:v>4.2749000000033757</c:v>
                </c:pt>
                <c:pt idx="48750">
                  <c:v>4.2750000000033754</c:v>
                </c:pt>
                <c:pt idx="48751">
                  <c:v>4.2751000000033752</c:v>
                </c:pt>
                <c:pt idx="48752">
                  <c:v>4.275200000003375</c:v>
                </c:pt>
                <c:pt idx="48753">
                  <c:v>4.2753000000033747</c:v>
                </c:pt>
                <c:pt idx="48754">
                  <c:v>4.2754000000033745</c:v>
                </c:pt>
                <c:pt idx="48755">
                  <c:v>4.2755000000033743</c:v>
                </c:pt>
                <c:pt idx="48756">
                  <c:v>4.275600000003374</c:v>
                </c:pt>
                <c:pt idx="48757">
                  <c:v>4.2757000000033738</c:v>
                </c:pt>
                <c:pt idx="48758">
                  <c:v>4.2758000000033736</c:v>
                </c:pt>
                <c:pt idx="48759">
                  <c:v>4.2759000000033733</c:v>
                </c:pt>
                <c:pt idx="48760">
                  <c:v>4.2760000000033731</c:v>
                </c:pt>
                <c:pt idx="48761">
                  <c:v>4.2761000000033729</c:v>
                </c:pt>
                <c:pt idx="48762">
                  <c:v>4.2762000000033726</c:v>
                </c:pt>
                <c:pt idx="48763">
                  <c:v>4.2763000000033724</c:v>
                </c:pt>
                <c:pt idx="48764">
                  <c:v>4.2764000000033722</c:v>
                </c:pt>
                <c:pt idx="48765">
                  <c:v>4.2765000000033719</c:v>
                </c:pt>
                <c:pt idx="48766">
                  <c:v>4.2766000000033717</c:v>
                </c:pt>
                <c:pt idx="48767">
                  <c:v>4.2767000000033715</c:v>
                </c:pt>
                <c:pt idx="48768">
                  <c:v>4.2768000000033712</c:v>
                </c:pt>
                <c:pt idx="48769">
                  <c:v>4.276900000003371</c:v>
                </c:pt>
                <c:pt idx="48770">
                  <c:v>4.2770000000033708</c:v>
                </c:pt>
                <c:pt idx="48771">
                  <c:v>4.2771000000033705</c:v>
                </c:pt>
                <c:pt idx="48772">
                  <c:v>4.2772000000033703</c:v>
                </c:pt>
                <c:pt idx="48773">
                  <c:v>4.2773000000033701</c:v>
                </c:pt>
                <c:pt idx="48774">
                  <c:v>4.2774000000033698</c:v>
                </c:pt>
                <c:pt idx="48775">
                  <c:v>4.2775000000033696</c:v>
                </c:pt>
                <c:pt idx="48776">
                  <c:v>4.2776000000033694</c:v>
                </c:pt>
                <c:pt idx="48777">
                  <c:v>4.2777000000033691</c:v>
                </c:pt>
                <c:pt idx="48778">
                  <c:v>4.2778000000033689</c:v>
                </c:pt>
                <c:pt idx="48779">
                  <c:v>4.2779000000033687</c:v>
                </c:pt>
                <c:pt idx="48780">
                  <c:v>4.2780000000033684</c:v>
                </c:pt>
                <c:pt idx="48781">
                  <c:v>4.2781000000033682</c:v>
                </c:pt>
                <c:pt idx="48782">
                  <c:v>4.278200000003368</c:v>
                </c:pt>
                <c:pt idx="48783">
                  <c:v>4.2783000000033677</c:v>
                </c:pt>
                <c:pt idx="48784">
                  <c:v>4.2784000000033675</c:v>
                </c:pt>
                <c:pt idx="48785">
                  <c:v>4.2785000000033673</c:v>
                </c:pt>
                <c:pt idx="48786">
                  <c:v>4.278600000003367</c:v>
                </c:pt>
                <c:pt idx="48787">
                  <c:v>4.2787000000033668</c:v>
                </c:pt>
                <c:pt idx="48788">
                  <c:v>4.2788000000033666</c:v>
                </c:pt>
                <c:pt idx="48789">
                  <c:v>4.2789000000033663</c:v>
                </c:pt>
                <c:pt idx="48790">
                  <c:v>4.2790000000033661</c:v>
                </c:pt>
                <c:pt idx="48791">
                  <c:v>4.2791000000033659</c:v>
                </c:pt>
                <c:pt idx="48792">
                  <c:v>4.2792000000033656</c:v>
                </c:pt>
                <c:pt idx="48793">
                  <c:v>4.2793000000033654</c:v>
                </c:pt>
                <c:pt idx="48794">
                  <c:v>4.2794000000033652</c:v>
                </c:pt>
                <c:pt idx="48795">
                  <c:v>4.2795000000033649</c:v>
                </c:pt>
                <c:pt idx="48796">
                  <c:v>4.2796000000033647</c:v>
                </c:pt>
                <c:pt idx="48797">
                  <c:v>4.2797000000033645</c:v>
                </c:pt>
                <c:pt idx="48798">
                  <c:v>4.2798000000033642</c:v>
                </c:pt>
                <c:pt idx="48799">
                  <c:v>4.279900000003364</c:v>
                </c:pt>
                <c:pt idx="48800">
                  <c:v>4.2800000000033638</c:v>
                </c:pt>
                <c:pt idx="48801">
                  <c:v>4.2801000000033635</c:v>
                </c:pt>
                <c:pt idx="48802">
                  <c:v>4.2802000000033633</c:v>
                </c:pt>
                <c:pt idx="48803">
                  <c:v>4.2803000000033631</c:v>
                </c:pt>
                <c:pt idx="48804">
                  <c:v>4.2804000000033628</c:v>
                </c:pt>
                <c:pt idx="48805">
                  <c:v>4.2805000000033626</c:v>
                </c:pt>
                <c:pt idx="48806">
                  <c:v>4.2806000000033624</c:v>
                </c:pt>
                <c:pt idx="48807">
                  <c:v>4.2807000000033621</c:v>
                </c:pt>
                <c:pt idx="48808">
                  <c:v>4.2808000000033619</c:v>
                </c:pt>
                <c:pt idx="48809">
                  <c:v>4.2809000000033617</c:v>
                </c:pt>
                <c:pt idx="48810">
                  <c:v>4.2810000000033614</c:v>
                </c:pt>
                <c:pt idx="48811">
                  <c:v>4.2811000000033612</c:v>
                </c:pt>
                <c:pt idx="48812">
                  <c:v>4.281200000003361</c:v>
                </c:pt>
                <c:pt idx="48813">
                  <c:v>4.2813000000033608</c:v>
                </c:pt>
                <c:pt idx="48814">
                  <c:v>4.2814000000033605</c:v>
                </c:pt>
                <c:pt idx="48815">
                  <c:v>4.2815000000033603</c:v>
                </c:pt>
                <c:pt idx="48816">
                  <c:v>4.2816000000033601</c:v>
                </c:pt>
                <c:pt idx="48817">
                  <c:v>4.2817000000033598</c:v>
                </c:pt>
                <c:pt idx="48818">
                  <c:v>4.2818000000033596</c:v>
                </c:pt>
                <c:pt idx="48819">
                  <c:v>4.2819000000033594</c:v>
                </c:pt>
                <c:pt idx="48820">
                  <c:v>4.2820000000033591</c:v>
                </c:pt>
                <c:pt idx="48821">
                  <c:v>4.2821000000033589</c:v>
                </c:pt>
                <c:pt idx="48822">
                  <c:v>4.2822000000033587</c:v>
                </c:pt>
                <c:pt idx="48823">
                  <c:v>4.2823000000033584</c:v>
                </c:pt>
                <c:pt idx="48824">
                  <c:v>4.2824000000033582</c:v>
                </c:pt>
                <c:pt idx="48825">
                  <c:v>4.282500000003358</c:v>
                </c:pt>
                <c:pt idx="48826">
                  <c:v>4.2826000000033577</c:v>
                </c:pt>
                <c:pt idx="48827">
                  <c:v>4.2827000000033575</c:v>
                </c:pt>
                <c:pt idx="48828">
                  <c:v>4.2828000000033573</c:v>
                </c:pt>
                <c:pt idx="48829">
                  <c:v>4.282900000003357</c:v>
                </c:pt>
                <c:pt idx="48830">
                  <c:v>4.2830000000033568</c:v>
                </c:pt>
                <c:pt idx="48831">
                  <c:v>4.2831000000033566</c:v>
                </c:pt>
                <c:pt idx="48832">
                  <c:v>4.2832000000033563</c:v>
                </c:pt>
                <c:pt idx="48833">
                  <c:v>4.2833000000033561</c:v>
                </c:pt>
                <c:pt idx="48834">
                  <c:v>4.2834000000033559</c:v>
                </c:pt>
                <c:pt idx="48835">
                  <c:v>4.2835000000033556</c:v>
                </c:pt>
                <c:pt idx="48836">
                  <c:v>4.2836000000033554</c:v>
                </c:pt>
                <c:pt idx="48837">
                  <c:v>4.2837000000033552</c:v>
                </c:pt>
                <c:pt idx="48838">
                  <c:v>4.2838000000033549</c:v>
                </c:pt>
                <c:pt idx="48839">
                  <c:v>4.2839000000033547</c:v>
                </c:pt>
                <c:pt idx="48840">
                  <c:v>4.2840000000033545</c:v>
                </c:pt>
                <c:pt idx="48841">
                  <c:v>4.2841000000033542</c:v>
                </c:pt>
                <c:pt idx="48842">
                  <c:v>4.284200000003354</c:v>
                </c:pt>
                <c:pt idx="48843">
                  <c:v>4.2843000000033538</c:v>
                </c:pt>
                <c:pt idx="48844">
                  <c:v>4.2844000000033535</c:v>
                </c:pt>
                <c:pt idx="48845">
                  <c:v>4.2845000000033533</c:v>
                </c:pt>
                <c:pt idx="48846">
                  <c:v>4.2846000000033531</c:v>
                </c:pt>
                <c:pt idx="48847">
                  <c:v>4.2847000000033528</c:v>
                </c:pt>
                <c:pt idx="48848">
                  <c:v>4.2848000000033526</c:v>
                </c:pt>
                <c:pt idx="48849">
                  <c:v>4.2849000000033524</c:v>
                </c:pt>
                <c:pt idx="48850">
                  <c:v>4.2850000000033521</c:v>
                </c:pt>
                <c:pt idx="48851">
                  <c:v>4.2851000000033519</c:v>
                </c:pt>
                <c:pt idx="48852">
                  <c:v>4.2852000000033517</c:v>
                </c:pt>
                <c:pt idx="48853">
                  <c:v>4.2853000000033514</c:v>
                </c:pt>
                <c:pt idx="48854">
                  <c:v>4.2854000000033512</c:v>
                </c:pt>
                <c:pt idx="48855">
                  <c:v>4.285500000003351</c:v>
                </c:pt>
                <c:pt idx="48856">
                  <c:v>4.2856000000033507</c:v>
                </c:pt>
                <c:pt idx="48857">
                  <c:v>4.2857000000033505</c:v>
                </c:pt>
                <c:pt idx="48858">
                  <c:v>4.2858000000033503</c:v>
                </c:pt>
                <c:pt idx="48859">
                  <c:v>4.28590000000335</c:v>
                </c:pt>
                <c:pt idx="48860">
                  <c:v>4.2860000000033498</c:v>
                </c:pt>
                <c:pt idx="48861">
                  <c:v>4.2861000000033496</c:v>
                </c:pt>
                <c:pt idx="48862">
                  <c:v>4.2862000000033493</c:v>
                </c:pt>
                <c:pt idx="48863">
                  <c:v>4.2863000000033491</c:v>
                </c:pt>
                <c:pt idx="48864">
                  <c:v>4.2864000000033489</c:v>
                </c:pt>
                <c:pt idx="48865">
                  <c:v>4.2865000000033486</c:v>
                </c:pt>
                <c:pt idx="48866">
                  <c:v>4.2866000000033484</c:v>
                </c:pt>
                <c:pt idx="48867">
                  <c:v>4.2867000000033482</c:v>
                </c:pt>
                <c:pt idx="48868">
                  <c:v>4.2868000000033479</c:v>
                </c:pt>
                <c:pt idx="48869">
                  <c:v>4.2869000000033477</c:v>
                </c:pt>
                <c:pt idx="48870">
                  <c:v>4.2870000000033475</c:v>
                </c:pt>
                <c:pt idx="48871">
                  <c:v>4.2871000000033472</c:v>
                </c:pt>
                <c:pt idx="48872">
                  <c:v>4.287200000003347</c:v>
                </c:pt>
                <c:pt idx="48873">
                  <c:v>4.2873000000033468</c:v>
                </c:pt>
                <c:pt idx="48874">
                  <c:v>4.2874000000033465</c:v>
                </c:pt>
                <c:pt idx="48875">
                  <c:v>4.2875000000033463</c:v>
                </c:pt>
                <c:pt idx="48876">
                  <c:v>4.2876000000033461</c:v>
                </c:pt>
                <c:pt idx="48877">
                  <c:v>4.2877000000033458</c:v>
                </c:pt>
                <c:pt idx="48878">
                  <c:v>4.2878000000033456</c:v>
                </c:pt>
                <c:pt idx="48879">
                  <c:v>4.2879000000033454</c:v>
                </c:pt>
                <c:pt idx="48880">
                  <c:v>4.2880000000033451</c:v>
                </c:pt>
                <c:pt idx="48881">
                  <c:v>4.2881000000033449</c:v>
                </c:pt>
                <c:pt idx="48882">
                  <c:v>4.2882000000033447</c:v>
                </c:pt>
                <c:pt idx="48883">
                  <c:v>4.2883000000033444</c:v>
                </c:pt>
                <c:pt idx="48884">
                  <c:v>4.2884000000033442</c:v>
                </c:pt>
                <c:pt idx="48885">
                  <c:v>4.288500000003344</c:v>
                </c:pt>
                <c:pt idx="48886">
                  <c:v>4.2886000000033437</c:v>
                </c:pt>
                <c:pt idx="48887">
                  <c:v>4.2887000000033435</c:v>
                </c:pt>
                <c:pt idx="48888">
                  <c:v>4.2888000000033433</c:v>
                </c:pt>
                <c:pt idx="48889">
                  <c:v>4.288900000003343</c:v>
                </c:pt>
                <c:pt idx="48890">
                  <c:v>4.2890000000033428</c:v>
                </c:pt>
                <c:pt idx="48891">
                  <c:v>4.2891000000033426</c:v>
                </c:pt>
                <c:pt idx="48892">
                  <c:v>4.2892000000033423</c:v>
                </c:pt>
                <c:pt idx="48893">
                  <c:v>4.2893000000033421</c:v>
                </c:pt>
                <c:pt idx="48894">
                  <c:v>4.2894000000033419</c:v>
                </c:pt>
                <c:pt idx="48895">
                  <c:v>4.2895000000033416</c:v>
                </c:pt>
                <c:pt idx="48896">
                  <c:v>4.2896000000033414</c:v>
                </c:pt>
                <c:pt idx="48897">
                  <c:v>4.2897000000033412</c:v>
                </c:pt>
                <c:pt idx="48898">
                  <c:v>4.2898000000033409</c:v>
                </c:pt>
                <c:pt idx="48899">
                  <c:v>4.2899000000033407</c:v>
                </c:pt>
                <c:pt idx="48900">
                  <c:v>4.2900000000033405</c:v>
                </c:pt>
                <c:pt idx="48901">
                  <c:v>4.2901000000033402</c:v>
                </c:pt>
                <c:pt idx="48902">
                  <c:v>4.29020000000334</c:v>
                </c:pt>
                <c:pt idx="48903">
                  <c:v>4.2903000000033398</c:v>
                </c:pt>
                <c:pt idx="48904">
                  <c:v>4.2904000000033395</c:v>
                </c:pt>
                <c:pt idx="48905">
                  <c:v>4.2905000000033393</c:v>
                </c:pt>
                <c:pt idx="48906">
                  <c:v>4.2906000000033391</c:v>
                </c:pt>
                <c:pt idx="48907">
                  <c:v>4.2907000000033388</c:v>
                </c:pt>
                <c:pt idx="48908">
                  <c:v>4.2908000000033386</c:v>
                </c:pt>
                <c:pt idx="48909">
                  <c:v>4.2909000000033384</c:v>
                </c:pt>
                <c:pt idx="48910">
                  <c:v>4.2910000000033381</c:v>
                </c:pt>
                <c:pt idx="48911">
                  <c:v>4.2911000000033379</c:v>
                </c:pt>
                <c:pt idx="48912">
                  <c:v>4.2912000000033377</c:v>
                </c:pt>
                <c:pt idx="48913">
                  <c:v>4.2913000000033374</c:v>
                </c:pt>
                <c:pt idx="48914">
                  <c:v>4.2914000000033372</c:v>
                </c:pt>
                <c:pt idx="48915">
                  <c:v>4.291500000003337</c:v>
                </c:pt>
                <c:pt idx="48916">
                  <c:v>4.2916000000033367</c:v>
                </c:pt>
                <c:pt idx="48917">
                  <c:v>4.2917000000033365</c:v>
                </c:pt>
                <c:pt idx="48918">
                  <c:v>4.2918000000033363</c:v>
                </c:pt>
                <c:pt idx="48919">
                  <c:v>4.291900000003336</c:v>
                </c:pt>
                <c:pt idx="48920">
                  <c:v>4.2920000000033358</c:v>
                </c:pt>
                <c:pt idx="48921">
                  <c:v>4.2921000000033356</c:v>
                </c:pt>
                <c:pt idx="48922">
                  <c:v>4.2922000000033353</c:v>
                </c:pt>
                <c:pt idx="48923">
                  <c:v>4.2923000000033351</c:v>
                </c:pt>
                <c:pt idx="48924">
                  <c:v>4.2924000000033349</c:v>
                </c:pt>
                <c:pt idx="48925">
                  <c:v>4.2925000000033346</c:v>
                </c:pt>
                <c:pt idx="48926">
                  <c:v>4.2926000000033344</c:v>
                </c:pt>
                <c:pt idx="48927">
                  <c:v>4.2927000000033342</c:v>
                </c:pt>
                <c:pt idx="48928">
                  <c:v>4.2928000000033339</c:v>
                </c:pt>
                <c:pt idx="48929">
                  <c:v>4.2929000000033337</c:v>
                </c:pt>
                <c:pt idx="48930">
                  <c:v>4.2930000000033335</c:v>
                </c:pt>
                <c:pt idx="48931">
                  <c:v>4.2931000000033332</c:v>
                </c:pt>
                <c:pt idx="48932">
                  <c:v>4.293200000003333</c:v>
                </c:pt>
                <c:pt idx="48933">
                  <c:v>4.2933000000033328</c:v>
                </c:pt>
                <c:pt idx="48934">
                  <c:v>4.2934000000033326</c:v>
                </c:pt>
                <c:pt idx="48935">
                  <c:v>4.2935000000033323</c:v>
                </c:pt>
                <c:pt idx="48936">
                  <c:v>4.2936000000033321</c:v>
                </c:pt>
                <c:pt idx="48937">
                  <c:v>4.2937000000033319</c:v>
                </c:pt>
                <c:pt idx="48938">
                  <c:v>4.2938000000033316</c:v>
                </c:pt>
                <c:pt idx="48939">
                  <c:v>4.2939000000033314</c:v>
                </c:pt>
                <c:pt idx="48940">
                  <c:v>4.2940000000033312</c:v>
                </c:pt>
                <c:pt idx="48941">
                  <c:v>4.2941000000033309</c:v>
                </c:pt>
                <c:pt idx="48942">
                  <c:v>4.2942000000033307</c:v>
                </c:pt>
                <c:pt idx="48943">
                  <c:v>4.2943000000033305</c:v>
                </c:pt>
                <c:pt idx="48944">
                  <c:v>4.2944000000033302</c:v>
                </c:pt>
                <c:pt idx="48945">
                  <c:v>4.29450000000333</c:v>
                </c:pt>
                <c:pt idx="48946">
                  <c:v>4.2946000000033298</c:v>
                </c:pt>
                <c:pt idx="48947">
                  <c:v>4.2947000000033295</c:v>
                </c:pt>
                <c:pt idx="48948">
                  <c:v>4.2948000000033293</c:v>
                </c:pt>
                <c:pt idx="48949">
                  <c:v>4.2949000000033291</c:v>
                </c:pt>
                <c:pt idx="48950">
                  <c:v>4.2950000000033288</c:v>
                </c:pt>
                <c:pt idx="48951">
                  <c:v>4.2951000000033286</c:v>
                </c:pt>
                <c:pt idx="48952">
                  <c:v>4.2952000000033284</c:v>
                </c:pt>
                <c:pt idx="48953">
                  <c:v>4.2953000000033281</c:v>
                </c:pt>
                <c:pt idx="48954">
                  <c:v>4.2954000000033279</c:v>
                </c:pt>
                <c:pt idx="48955">
                  <c:v>4.2955000000033277</c:v>
                </c:pt>
                <c:pt idx="48956">
                  <c:v>4.2956000000033274</c:v>
                </c:pt>
                <c:pt idx="48957">
                  <c:v>4.2957000000033272</c:v>
                </c:pt>
                <c:pt idx="48958">
                  <c:v>4.295800000003327</c:v>
                </c:pt>
                <c:pt idx="48959">
                  <c:v>4.2959000000033267</c:v>
                </c:pt>
                <c:pt idx="48960">
                  <c:v>4.2960000000033265</c:v>
                </c:pt>
                <c:pt idx="48961">
                  <c:v>4.2961000000033263</c:v>
                </c:pt>
                <c:pt idx="48962">
                  <c:v>4.296200000003326</c:v>
                </c:pt>
                <c:pt idx="48963">
                  <c:v>4.2963000000033258</c:v>
                </c:pt>
                <c:pt idx="48964">
                  <c:v>4.2964000000033256</c:v>
                </c:pt>
                <c:pt idx="48965">
                  <c:v>4.2965000000033253</c:v>
                </c:pt>
                <c:pt idx="48966">
                  <c:v>4.2966000000033251</c:v>
                </c:pt>
                <c:pt idx="48967">
                  <c:v>4.2967000000033249</c:v>
                </c:pt>
                <c:pt idx="48968">
                  <c:v>4.2968000000033246</c:v>
                </c:pt>
                <c:pt idx="48969">
                  <c:v>4.2969000000033244</c:v>
                </c:pt>
                <c:pt idx="48970">
                  <c:v>4.2970000000033242</c:v>
                </c:pt>
                <c:pt idx="48971">
                  <c:v>4.2971000000033239</c:v>
                </c:pt>
                <c:pt idx="48972">
                  <c:v>4.2972000000033237</c:v>
                </c:pt>
                <c:pt idx="48973">
                  <c:v>4.2973000000033235</c:v>
                </c:pt>
                <c:pt idx="48974">
                  <c:v>4.2974000000033232</c:v>
                </c:pt>
                <c:pt idx="48975">
                  <c:v>4.297500000003323</c:v>
                </c:pt>
                <c:pt idx="48976">
                  <c:v>4.2976000000033228</c:v>
                </c:pt>
                <c:pt idx="48977">
                  <c:v>4.2977000000033225</c:v>
                </c:pt>
                <c:pt idx="48978">
                  <c:v>4.2978000000033223</c:v>
                </c:pt>
                <c:pt idx="48979">
                  <c:v>4.2979000000033221</c:v>
                </c:pt>
                <c:pt idx="48980">
                  <c:v>4.2980000000033218</c:v>
                </c:pt>
                <c:pt idx="48981">
                  <c:v>4.2981000000033216</c:v>
                </c:pt>
                <c:pt idx="48982">
                  <c:v>4.2982000000033214</c:v>
                </c:pt>
                <c:pt idx="48983">
                  <c:v>4.2983000000033211</c:v>
                </c:pt>
                <c:pt idx="48984">
                  <c:v>4.2984000000033209</c:v>
                </c:pt>
                <c:pt idx="48985">
                  <c:v>4.2985000000033207</c:v>
                </c:pt>
                <c:pt idx="48986">
                  <c:v>4.2986000000033204</c:v>
                </c:pt>
                <c:pt idx="48987">
                  <c:v>4.2987000000033202</c:v>
                </c:pt>
                <c:pt idx="48988">
                  <c:v>4.29880000000332</c:v>
                </c:pt>
                <c:pt idx="48989">
                  <c:v>4.2989000000033197</c:v>
                </c:pt>
                <c:pt idx="48990">
                  <c:v>4.2990000000033195</c:v>
                </c:pt>
                <c:pt idx="48991">
                  <c:v>4.2991000000033193</c:v>
                </c:pt>
                <c:pt idx="48992">
                  <c:v>4.299200000003319</c:v>
                </c:pt>
                <c:pt idx="48993">
                  <c:v>4.2993000000033188</c:v>
                </c:pt>
                <c:pt idx="48994">
                  <c:v>4.2994000000033186</c:v>
                </c:pt>
                <c:pt idx="48995">
                  <c:v>4.2995000000033183</c:v>
                </c:pt>
                <c:pt idx="48996">
                  <c:v>4.2996000000033181</c:v>
                </c:pt>
                <c:pt idx="48997">
                  <c:v>4.2997000000033179</c:v>
                </c:pt>
                <c:pt idx="48998">
                  <c:v>4.2998000000033176</c:v>
                </c:pt>
                <c:pt idx="48999">
                  <c:v>4.2999000000033174</c:v>
                </c:pt>
                <c:pt idx="49000">
                  <c:v>4.3000000000033172</c:v>
                </c:pt>
                <c:pt idx="49001">
                  <c:v>4.3001000000033169</c:v>
                </c:pt>
                <c:pt idx="49002">
                  <c:v>4.3002000000033167</c:v>
                </c:pt>
                <c:pt idx="49003">
                  <c:v>4.3003000000033165</c:v>
                </c:pt>
                <c:pt idx="49004">
                  <c:v>4.3004000000033162</c:v>
                </c:pt>
                <c:pt idx="49005">
                  <c:v>4.300500000003316</c:v>
                </c:pt>
                <c:pt idx="49006">
                  <c:v>4.3006000000033158</c:v>
                </c:pt>
                <c:pt idx="49007">
                  <c:v>4.3007000000033155</c:v>
                </c:pt>
                <c:pt idx="49008">
                  <c:v>4.3008000000033153</c:v>
                </c:pt>
                <c:pt idx="49009">
                  <c:v>4.3009000000033151</c:v>
                </c:pt>
                <c:pt idx="49010">
                  <c:v>4.3010000000033148</c:v>
                </c:pt>
                <c:pt idx="49011">
                  <c:v>4.3011000000033146</c:v>
                </c:pt>
                <c:pt idx="49012">
                  <c:v>4.3012000000033144</c:v>
                </c:pt>
                <c:pt idx="49013">
                  <c:v>4.3013000000033141</c:v>
                </c:pt>
                <c:pt idx="49014">
                  <c:v>4.3014000000033139</c:v>
                </c:pt>
                <c:pt idx="49015">
                  <c:v>4.3015000000033137</c:v>
                </c:pt>
                <c:pt idx="49016">
                  <c:v>4.3016000000033134</c:v>
                </c:pt>
                <c:pt idx="49017">
                  <c:v>4.3017000000033132</c:v>
                </c:pt>
                <c:pt idx="49018">
                  <c:v>4.301800000003313</c:v>
                </c:pt>
                <c:pt idx="49019">
                  <c:v>4.3019000000033127</c:v>
                </c:pt>
                <c:pt idx="49020">
                  <c:v>4.3020000000033125</c:v>
                </c:pt>
                <c:pt idx="49021">
                  <c:v>4.3021000000033123</c:v>
                </c:pt>
                <c:pt idx="49022">
                  <c:v>4.302200000003312</c:v>
                </c:pt>
                <c:pt idx="49023">
                  <c:v>4.3023000000033118</c:v>
                </c:pt>
                <c:pt idx="49024">
                  <c:v>4.3024000000033116</c:v>
                </c:pt>
                <c:pt idx="49025">
                  <c:v>4.3025000000033113</c:v>
                </c:pt>
                <c:pt idx="49026">
                  <c:v>4.3026000000033111</c:v>
                </c:pt>
                <c:pt idx="49027">
                  <c:v>4.3027000000033109</c:v>
                </c:pt>
                <c:pt idx="49028">
                  <c:v>4.3028000000033106</c:v>
                </c:pt>
                <c:pt idx="49029">
                  <c:v>4.3029000000033104</c:v>
                </c:pt>
                <c:pt idx="49030">
                  <c:v>4.3030000000033102</c:v>
                </c:pt>
                <c:pt idx="49031">
                  <c:v>4.3031000000033099</c:v>
                </c:pt>
                <c:pt idx="49032">
                  <c:v>4.3032000000033097</c:v>
                </c:pt>
                <c:pt idx="49033">
                  <c:v>4.3033000000033095</c:v>
                </c:pt>
                <c:pt idx="49034">
                  <c:v>4.3034000000033092</c:v>
                </c:pt>
                <c:pt idx="49035">
                  <c:v>4.303500000003309</c:v>
                </c:pt>
                <c:pt idx="49036">
                  <c:v>4.3036000000033088</c:v>
                </c:pt>
                <c:pt idx="49037">
                  <c:v>4.3037000000033085</c:v>
                </c:pt>
                <c:pt idx="49038">
                  <c:v>4.3038000000033083</c:v>
                </c:pt>
                <c:pt idx="49039">
                  <c:v>4.3039000000033081</c:v>
                </c:pt>
                <c:pt idx="49040">
                  <c:v>4.3040000000033078</c:v>
                </c:pt>
                <c:pt idx="49041">
                  <c:v>4.3041000000033076</c:v>
                </c:pt>
                <c:pt idx="49042">
                  <c:v>4.3042000000033074</c:v>
                </c:pt>
                <c:pt idx="49043">
                  <c:v>4.3043000000033071</c:v>
                </c:pt>
                <c:pt idx="49044">
                  <c:v>4.3044000000033069</c:v>
                </c:pt>
                <c:pt idx="49045">
                  <c:v>4.3045000000033067</c:v>
                </c:pt>
                <c:pt idx="49046">
                  <c:v>4.3046000000033064</c:v>
                </c:pt>
                <c:pt idx="49047">
                  <c:v>4.3047000000033062</c:v>
                </c:pt>
                <c:pt idx="49048">
                  <c:v>4.304800000003306</c:v>
                </c:pt>
                <c:pt idx="49049">
                  <c:v>4.3049000000033057</c:v>
                </c:pt>
                <c:pt idx="49050">
                  <c:v>4.3050000000033055</c:v>
                </c:pt>
                <c:pt idx="49051">
                  <c:v>4.3051000000033053</c:v>
                </c:pt>
                <c:pt idx="49052">
                  <c:v>4.305200000003305</c:v>
                </c:pt>
                <c:pt idx="49053">
                  <c:v>4.3053000000033048</c:v>
                </c:pt>
                <c:pt idx="49054">
                  <c:v>4.3054000000033046</c:v>
                </c:pt>
                <c:pt idx="49055">
                  <c:v>4.3055000000033044</c:v>
                </c:pt>
                <c:pt idx="49056">
                  <c:v>4.3056000000033041</c:v>
                </c:pt>
                <c:pt idx="49057">
                  <c:v>4.3057000000033039</c:v>
                </c:pt>
                <c:pt idx="49058">
                  <c:v>4.3058000000033037</c:v>
                </c:pt>
                <c:pt idx="49059">
                  <c:v>4.3059000000033034</c:v>
                </c:pt>
                <c:pt idx="49060">
                  <c:v>4.3060000000033032</c:v>
                </c:pt>
                <c:pt idx="49061">
                  <c:v>4.306100000003303</c:v>
                </c:pt>
                <c:pt idx="49062">
                  <c:v>4.3062000000033027</c:v>
                </c:pt>
                <c:pt idx="49063">
                  <c:v>4.3063000000033025</c:v>
                </c:pt>
                <c:pt idx="49064">
                  <c:v>4.3064000000033023</c:v>
                </c:pt>
                <c:pt idx="49065">
                  <c:v>4.306500000003302</c:v>
                </c:pt>
                <c:pt idx="49066">
                  <c:v>4.3066000000033018</c:v>
                </c:pt>
                <c:pt idx="49067">
                  <c:v>4.3067000000033016</c:v>
                </c:pt>
                <c:pt idx="49068">
                  <c:v>4.3068000000033013</c:v>
                </c:pt>
                <c:pt idx="49069">
                  <c:v>4.3069000000033011</c:v>
                </c:pt>
                <c:pt idx="49070">
                  <c:v>4.3070000000033009</c:v>
                </c:pt>
                <c:pt idx="49071">
                  <c:v>4.3071000000033006</c:v>
                </c:pt>
                <c:pt idx="49072">
                  <c:v>4.3072000000033004</c:v>
                </c:pt>
                <c:pt idx="49073">
                  <c:v>4.3073000000033002</c:v>
                </c:pt>
                <c:pt idx="49074">
                  <c:v>4.3074000000032999</c:v>
                </c:pt>
                <c:pt idx="49075">
                  <c:v>4.3075000000032997</c:v>
                </c:pt>
                <c:pt idx="49076">
                  <c:v>4.3076000000032995</c:v>
                </c:pt>
                <c:pt idx="49077">
                  <c:v>4.3077000000032992</c:v>
                </c:pt>
                <c:pt idx="49078">
                  <c:v>4.307800000003299</c:v>
                </c:pt>
                <c:pt idx="49079">
                  <c:v>4.3079000000032988</c:v>
                </c:pt>
                <c:pt idx="49080">
                  <c:v>4.3080000000032985</c:v>
                </c:pt>
                <c:pt idx="49081">
                  <c:v>4.3081000000032983</c:v>
                </c:pt>
                <c:pt idx="49082">
                  <c:v>4.3082000000032981</c:v>
                </c:pt>
                <c:pt idx="49083">
                  <c:v>4.3083000000032978</c:v>
                </c:pt>
                <c:pt idx="49084">
                  <c:v>4.3084000000032976</c:v>
                </c:pt>
                <c:pt idx="49085">
                  <c:v>4.3085000000032974</c:v>
                </c:pt>
                <c:pt idx="49086">
                  <c:v>4.3086000000032971</c:v>
                </c:pt>
                <c:pt idx="49087">
                  <c:v>4.3087000000032969</c:v>
                </c:pt>
                <c:pt idx="49088">
                  <c:v>4.3088000000032967</c:v>
                </c:pt>
                <c:pt idx="49089">
                  <c:v>4.3089000000032964</c:v>
                </c:pt>
                <c:pt idx="49090">
                  <c:v>4.3090000000032962</c:v>
                </c:pt>
                <c:pt idx="49091">
                  <c:v>4.309100000003296</c:v>
                </c:pt>
                <c:pt idx="49092">
                  <c:v>4.3092000000032957</c:v>
                </c:pt>
                <c:pt idx="49093">
                  <c:v>4.3093000000032955</c:v>
                </c:pt>
                <c:pt idx="49094">
                  <c:v>4.3094000000032953</c:v>
                </c:pt>
                <c:pt idx="49095">
                  <c:v>4.309500000003295</c:v>
                </c:pt>
                <c:pt idx="49096">
                  <c:v>4.3096000000032948</c:v>
                </c:pt>
                <c:pt idx="49097">
                  <c:v>4.3097000000032946</c:v>
                </c:pt>
                <c:pt idx="49098">
                  <c:v>4.3098000000032943</c:v>
                </c:pt>
                <c:pt idx="49099">
                  <c:v>4.3099000000032941</c:v>
                </c:pt>
                <c:pt idx="49100">
                  <c:v>4.3100000000032939</c:v>
                </c:pt>
                <c:pt idx="49101">
                  <c:v>4.3101000000032936</c:v>
                </c:pt>
                <c:pt idx="49102">
                  <c:v>4.3102000000032934</c:v>
                </c:pt>
                <c:pt idx="49103">
                  <c:v>4.3103000000032932</c:v>
                </c:pt>
                <c:pt idx="49104">
                  <c:v>4.3104000000032929</c:v>
                </c:pt>
                <c:pt idx="49105">
                  <c:v>4.3105000000032927</c:v>
                </c:pt>
                <c:pt idx="49106">
                  <c:v>4.3106000000032925</c:v>
                </c:pt>
                <c:pt idx="49107">
                  <c:v>4.3107000000032922</c:v>
                </c:pt>
                <c:pt idx="49108">
                  <c:v>4.310800000003292</c:v>
                </c:pt>
                <c:pt idx="49109">
                  <c:v>4.3109000000032918</c:v>
                </c:pt>
                <c:pt idx="49110">
                  <c:v>4.3110000000032915</c:v>
                </c:pt>
                <c:pt idx="49111">
                  <c:v>4.3111000000032913</c:v>
                </c:pt>
                <c:pt idx="49112">
                  <c:v>4.3112000000032911</c:v>
                </c:pt>
                <c:pt idx="49113">
                  <c:v>4.3113000000032908</c:v>
                </c:pt>
                <c:pt idx="49114">
                  <c:v>4.3114000000032906</c:v>
                </c:pt>
                <c:pt idx="49115">
                  <c:v>4.3115000000032904</c:v>
                </c:pt>
                <c:pt idx="49116">
                  <c:v>4.3116000000032901</c:v>
                </c:pt>
                <c:pt idx="49117">
                  <c:v>4.3117000000032899</c:v>
                </c:pt>
                <c:pt idx="49118">
                  <c:v>4.3118000000032897</c:v>
                </c:pt>
                <c:pt idx="49119">
                  <c:v>4.3119000000032894</c:v>
                </c:pt>
                <c:pt idx="49120">
                  <c:v>4.3120000000032892</c:v>
                </c:pt>
                <c:pt idx="49121">
                  <c:v>4.312100000003289</c:v>
                </c:pt>
                <c:pt idx="49122">
                  <c:v>4.3122000000032887</c:v>
                </c:pt>
                <c:pt idx="49123">
                  <c:v>4.3123000000032885</c:v>
                </c:pt>
                <c:pt idx="49124">
                  <c:v>4.3124000000032883</c:v>
                </c:pt>
                <c:pt idx="49125">
                  <c:v>4.312500000003288</c:v>
                </c:pt>
                <c:pt idx="49126">
                  <c:v>4.3126000000032878</c:v>
                </c:pt>
                <c:pt idx="49127">
                  <c:v>4.3127000000032876</c:v>
                </c:pt>
                <c:pt idx="49128">
                  <c:v>4.3128000000032873</c:v>
                </c:pt>
                <c:pt idx="49129">
                  <c:v>4.3129000000032871</c:v>
                </c:pt>
                <c:pt idx="49130">
                  <c:v>4.3130000000032869</c:v>
                </c:pt>
                <c:pt idx="49131">
                  <c:v>4.3131000000032866</c:v>
                </c:pt>
                <c:pt idx="49132">
                  <c:v>4.3132000000032864</c:v>
                </c:pt>
                <c:pt idx="49133">
                  <c:v>4.3133000000032862</c:v>
                </c:pt>
                <c:pt idx="49134">
                  <c:v>4.3134000000032859</c:v>
                </c:pt>
                <c:pt idx="49135">
                  <c:v>4.3135000000032857</c:v>
                </c:pt>
                <c:pt idx="49136">
                  <c:v>4.3136000000032855</c:v>
                </c:pt>
                <c:pt idx="49137">
                  <c:v>4.3137000000032852</c:v>
                </c:pt>
                <c:pt idx="49138">
                  <c:v>4.313800000003285</c:v>
                </c:pt>
                <c:pt idx="49139">
                  <c:v>4.3139000000032848</c:v>
                </c:pt>
                <c:pt idx="49140">
                  <c:v>4.3140000000032845</c:v>
                </c:pt>
                <c:pt idx="49141">
                  <c:v>4.3141000000032843</c:v>
                </c:pt>
                <c:pt idx="49142">
                  <c:v>4.3142000000032841</c:v>
                </c:pt>
                <c:pt idx="49143">
                  <c:v>4.3143000000032838</c:v>
                </c:pt>
                <c:pt idx="49144">
                  <c:v>4.3144000000032836</c:v>
                </c:pt>
                <c:pt idx="49145">
                  <c:v>4.3145000000032834</c:v>
                </c:pt>
                <c:pt idx="49146">
                  <c:v>4.3146000000032831</c:v>
                </c:pt>
                <c:pt idx="49147">
                  <c:v>4.3147000000032829</c:v>
                </c:pt>
                <c:pt idx="49148">
                  <c:v>4.3148000000032827</c:v>
                </c:pt>
                <c:pt idx="49149">
                  <c:v>4.3149000000032824</c:v>
                </c:pt>
                <c:pt idx="49150">
                  <c:v>4.3150000000032822</c:v>
                </c:pt>
                <c:pt idx="49151">
                  <c:v>4.315100000003282</c:v>
                </c:pt>
                <c:pt idx="49152">
                  <c:v>4.3152000000032817</c:v>
                </c:pt>
                <c:pt idx="49153">
                  <c:v>4.3153000000032815</c:v>
                </c:pt>
                <c:pt idx="49154">
                  <c:v>4.3154000000032813</c:v>
                </c:pt>
                <c:pt idx="49155">
                  <c:v>4.315500000003281</c:v>
                </c:pt>
                <c:pt idx="49156">
                  <c:v>4.3156000000032808</c:v>
                </c:pt>
                <c:pt idx="49157">
                  <c:v>4.3157000000032806</c:v>
                </c:pt>
                <c:pt idx="49158">
                  <c:v>4.3158000000032803</c:v>
                </c:pt>
                <c:pt idx="49159">
                  <c:v>4.3159000000032801</c:v>
                </c:pt>
                <c:pt idx="49160">
                  <c:v>4.3160000000032799</c:v>
                </c:pt>
                <c:pt idx="49161">
                  <c:v>4.3161000000032796</c:v>
                </c:pt>
                <c:pt idx="49162">
                  <c:v>4.3162000000032794</c:v>
                </c:pt>
                <c:pt idx="49163">
                  <c:v>4.3163000000032792</c:v>
                </c:pt>
                <c:pt idx="49164">
                  <c:v>4.3164000000032789</c:v>
                </c:pt>
                <c:pt idx="49165">
                  <c:v>4.3165000000032787</c:v>
                </c:pt>
                <c:pt idx="49166">
                  <c:v>4.3166000000032785</c:v>
                </c:pt>
                <c:pt idx="49167">
                  <c:v>4.3167000000032782</c:v>
                </c:pt>
                <c:pt idx="49168">
                  <c:v>4.316800000003278</c:v>
                </c:pt>
                <c:pt idx="49169">
                  <c:v>4.3169000000032778</c:v>
                </c:pt>
                <c:pt idx="49170">
                  <c:v>4.3170000000032775</c:v>
                </c:pt>
                <c:pt idx="49171">
                  <c:v>4.3171000000032773</c:v>
                </c:pt>
                <c:pt idx="49172">
                  <c:v>4.3172000000032771</c:v>
                </c:pt>
                <c:pt idx="49173">
                  <c:v>4.3173000000032768</c:v>
                </c:pt>
                <c:pt idx="49174">
                  <c:v>4.3174000000032766</c:v>
                </c:pt>
                <c:pt idx="49175">
                  <c:v>4.3175000000032764</c:v>
                </c:pt>
                <c:pt idx="49176">
                  <c:v>4.3176000000032762</c:v>
                </c:pt>
                <c:pt idx="49177">
                  <c:v>4.3177000000032759</c:v>
                </c:pt>
                <c:pt idx="49178">
                  <c:v>4.3178000000032757</c:v>
                </c:pt>
                <c:pt idx="49179">
                  <c:v>4.3179000000032755</c:v>
                </c:pt>
                <c:pt idx="49180">
                  <c:v>4.3180000000032752</c:v>
                </c:pt>
                <c:pt idx="49181">
                  <c:v>4.318100000003275</c:v>
                </c:pt>
                <c:pt idx="49182">
                  <c:v>4.3182000000032748</c:v>
                </c:pt>
                <c:pt idx="49183">
                  <c:v>4.3183000000032745</c:v>
                </c:pt>
                <c:pt idx="49184">
                  <c:v>4.3184000000032743</c:v>
                </c:pt>
                <c:pt idx="49185">
                  <c:v>4.3185000000032741</c:v>
                </c:pt>
                <c:pt idx="49186">
                  <c:v>4.3186000000032738</c:v>
                </c:pt>
                <c:pt idx="49187">
                  <c:v>4.3187000000032736</c:v>
                </c:pt>
                <c:pt idx="49188">
                  <c:v>4.3188000000032734</c:v>
                </c:pt>
                <c:pt idx="49189">
                  <c:v>4.3189000000032731</c:v>
                </c:pt>
                <c:pt idx="49190">
                  <c:v>4.3190000000032729</c:v>
                </c:pt>
                <c:pt idx="49191">
                  <c:v>4.3191000000032727</c:v>
                </c:pt>
                <c:pt idx="49192">
                  <c:v>4.3192000000032724</c:v>
                </c:pt>
                <c:pt idx="49193">
                  <c:v>4.3193000000032722</c:v>
                </c:pt>
                <c:pt idx="49194">
                  <c:v>4.319400000003272</c:v>
                </c:pt>
                <c:pt idx="49195">
                  <c:v>4.3195000000032717</c:v>
                </c:pt>
                <c:pt idx="49196">
                  <c:v>4.3196000000032715</c:v>
                </c:pt>
                <c:pt idx="49197">
                  <c:v>4.3197000000032713</c:v>
                </c:pt>
                <c:pt idx="49198">
                  <c:v>4.319800000003271</c:v>
                </c:pt>
                <c:pt idx="49199">
                  <c:v>4.3199000000032708</c:v>
                </c:pt>
                <c:pt idx="49200">
                  <c:v>4.3200000000032706</c:v>
                </c:pt>
                <c:pt idx="49201">
                  <c:v>4.3201000000032703</c:v>
                </c:pt>
                <c:pt idx="49202">
                  <c:v>4.3202000000032701</c:v>
                </c:pt>
                <c:pt idx="49203">
                  <c:v>4.3203000000032699</c:v>
                </c:pt>
                <c:pt idx="49204">
                  <c:v>4.3204000000032696</c:v>
                </c:pt>
                <c:pt idx="49205">
                  <c:v>4.3205000000032694</c:v>
                </c:pt>
                <c:pt idx="49206">
                  <c:v>4.3206000000032692</c:v>
                </c:pt>
                <c:pt idx="49207">
                  <c:v>4.3207000000032689</c:v>
                </c:pt>
                <c:pt idx="49208">
                  <c:v>4.3208000000032687</c:v>
                </c:pt>
                <c:pt idx="49209">
                  <c:v>4.3209000000032685</c:v>
                </c:pt>
                <c:pt idx="49210">
                  <c:v>4.3210000000032682</c:v>
                </c:pt>
                <c:pt idx="49211">
                  <c:v>4.321100000003268</c:v>
                </c:pt>
                <c:pt idx="49212">
                  <c:v>4.3212000000032678</c:v>
                </c:pt>
                <c:pt idx="49213">
                  <c:v>4.3213000000032675</c:v>
                </c:pt>
                <c:pt idx="49214">
                  <c:v>4.3214000000032673</c:v>
                </c:pt>
                <c:pt idx="49215">
                  <c:v>4.3215000000032671</c:v>
                </c:pt>
                <c:pt idx="49216">
                  <c:v>4.3216000000032668</c:v>
                </c:pt>
                <c:pt idx="49217">
                  <c:v>4.3217000000032666</c:v>
                </c:pt>
                <c:pt idx="49218">
                  <c:v>4.3218000000032664</c:v>
                </c:pt>
                <c:pt idx="49219">
                  <c:v>4.3219000000032661</c:v>
                </c:pt>
                <c:pt idx="49220">
                  <c:v>4.3220000000032659</c:v>
                </c:pt>
                <c:pt idx="49221">
                  <c:v>4.3221000000032657</c:v>
                </c:pt>
                <c:pt idx="49222">
                  <c:v>4.3222000000032654</c:v>
                </c:pt>
                <c:pt idx="49223">
                  <c:v>4.3223000000032652</c:v>
                </c:pt>
                <c:pt idx="49224">
                  <c:v>4.322400000003265</c:v>
                </c:pt>
                <c:pt idx="49225">
                  <c:v>4.3225000000032647</c:v>
                </c:pt>
                <c:pt idx="49226">
                  <c:v>4.3226000000032645</c:v>
                </c:pt>
                <c:pt idx="49227">
                  <c:v>4.3227000000032643</c:v>
                </c:pt>
                <c:pt idx="49228">
                  <c:v>4.322800000003264</c:v>
                </c:pt>
                <c:pt idx="49229">
                  <c:v>4.3229000000032638</c:v>
                </c:pt>
                <c:pt idx="49230">
                  <c:v>4.3230000000032636</c:v>
                </c:pt>
                <c:pt idx="49231">
                  <c:v>4.3231000000032633</c:v>
                </c:pt>
                <c:pt idx="49232">
                  <c:v>4.3232000000032631</c:v>
                </c:pt>
                <c:pt idx="49233">
                  <c:v>4.3233000000032629</c:v>
                </c:pt>
                <c:pt idx="49234">
                  <c:v>4.3234000000032626</c:v>
                </c:pt>
                <c:pt idx="49235">
                  <c:v>4.3235000000032624</c:v>
                </c:pt>
                <c:pt idx="49236">
                  <c:v>4.3236000000032622</c:v>
                </c:pt>
                <c:pt idx="49237">
                  <c:v>4.3237000000032619</c:v>
                </c:pt>
                <c:pt idx="49238">
                  <c:v>4.3238000000032617</c:v>
                </c:pt>
                <c:pt idx="49239">
                  <c:v>4.3239000000032615</c:v>
                </c:pt>
                <c:pt idx="49240">
                  <c:v>4.3240000000032612</c:v>
                </c:pt>
                <c:pt idx="49241">
                  <c:v>4.324100000003261</c:v>
                </c:pt>
                <c:pt idx="49242">
                  <c:v>4.3242000000032608</c:v>
                </c:pt>
                <c:pt idx="49243">
                  <c:v>4.3243000000032605</c:v>
                </c:pt>
                <c:pt idx="49244">
                  <c:v>4.3244000000032603</c:v>
                </c:pt>
                <c:pt idx="49245">
                  <c:v>4.3245000000032601</c:v>
                </c:pt>
                <c:pt idx="49246">
                  <c:v>4.3246000000032598</c:v>
                </c:pt>
                <c:pt idx="49247">
                  <c:v>4.3247000000032596</c:v>
                </c:pt>
                <c:pt idx="49248">
                  <c:v>4.3248000000032594</c:v>
                </c:pt>
                <c:pt idx="49249">
                  <c:v>4.3249000000032591</c:v>
                </c:pt>
                <c:pt idx="49250">
                  <c:v>4.3250000000032589</c:v>
                </c:pt>
                <c:pt idx="49251">
                  <c:v>4.3251000000032587</c:v>
                </c:pt>
                <c:pt idx="49252">
                  <c:v>4.3252000000032584</c:v>
                </c:pt>
                <c:pt idx="49253">
                  <c:v>4.3253000000032582</c:v>
                </c:pt>
                <c:pt idx="49254">
                  <c:v>4.325400000003258</c:v>
                </c:pt>
                <c:pt idx="49255">
                  <c:v>4.3255000000032577</c:v>
                </c:pt>
                <c:pt idx="49256">
                  <c:v>4.3256000000032575</c:v>
                </c:pt>
                <c:pt idx="49257">
                  <c:v>4.3257000000032573</c:v>
                </c:pt>
                <c:pt idx="49258">
                  <c:v>4.325800000003257</c:v>
                </c:pt>
                <c:pt idx="49259">
                  <c:v>4.3259000000032568</c:v>
                </c:pt>
                <c:pt idx="49260">
                  <c:v>4.3260000000032566</c:v>
                </c:pt>
                <c:pt idx="49261">
                  <c:v>4.3261000000032563</c:v>
                </c:pt>
                <c:pt idx="49262">
                  <c:v>4.3262000000032561</c:v>
                </c:pt>
                <c:pt idx="49263">
                  <c:v>4.3263000000032559</c:v>
                </c:pt>
                <c:pt idx="49264">
                  <c:v>4.3264000000032556</c:v>
                </c:pt>
                <c:pt idx="49265">
                  <c:v>4.3265000000032554</c:v>
                </c:pt>
                <c:pt idx="49266">
                  <c:v>4.3266000000032552</c:v>
                </c:pt>
                <c:pt idx="49267">
                  <c:v>4.3267000000032549</c:v>
                </c:pt>
                <c:pt idx="49268">
                  <c:v>4.3268000000032547</c:v>
                </c:pt>
                <c:pt idx="49269">
                  <c:v>4.3269000000032545</c:v>
                </c:pt>
                <c:pt idx="49270">
                  <c:v>4.3270000000032542</c:v>
                </c:pt>
                <c:pt idx="49271">
                  <c:v>4.327100000003254</c:v>
                </c:pt>
                <c:pt idx="49272">
                  <c:v>4.3272000000032538</c:v>
                </c:pt>
                <c:pt idx="49273">
                  <c:v>4.3273000000032535</c:v>
                </c:pt>
                <c:pt idx="49274">
                  <c:v>4.3274000000032533</c:v>
                </c:pt>
                <c:pt idx="49275">
                  <c:v>4.3275000000032531</c:v>
                </c:pt>
                <c:pt idx="49276">
                  <c:v>4.3276000000032528</c:v>
                </c:pt>
                <c:pt idx="49277">
                  <c:v>4.3277000000032526</c:v>
                </c:pt>
                <c:pt idx="49278">
                  <c:v>4.3278000000032524</c:v>
                </c:pt>
                <c:pt idx="49279">
                  <c:v>4.3279000000032521</c:v>
                </c:pt>
                <c:pt idx="49280">
                  <c:v>4.3280000000032519</c:v>
                </c:pt>
                <c:pt idx="49281">
                  <c:v>4.3281000000032517</c:v>
                </c:pt>
                <c:pt idx="49282">
                  <c:v>4.3282000000032514</c:v>
                </c:pt>
                <c:pt idx="49283">
                  <c:v>4.3283000000032512</c:v>
                </c:pt>
                <c:pt idx="49284">
                  <c:v>4.328400000003251</c:v>
                </c:pt>
                <c:pt idx="49285">
                  <c:v>4.3285000000032507</c:v>
                </c:pt>
                <c:pt idx="49286">
                  <c:v>4.3286000000032505</c:v>
                </c:pt>
                <c:pt idx="49287">
                  <c:v>4.3287000000032503</c:v>
                </c:pt>
                <c:pt idx="49288">
                  <c:v>4.32880000000325</c:v>
                </c:pt>
                <c:pt idx="49289">
                  <c:v>4.3289000000032498</c:v>
                </c:pt>
                <c:pt idx="49290">
                  <c:v>4.3290000000032496</c:v>
                </c:pt>
                <c:pt idx="49291">
                  <c:v>4.3291000000032493</c:v>
                </c:pt>
                <c:pt idx="49292">
                  <c:v>4.3292000000032491</c:v>
                </c:pt>
                <c:pt idx="49293">
                  <c:v>4.3293000000032489</c:v>
                </c:pt>
                <c:pt idx="49294">
                  <c:v>4.3294000000032486</c:v>
                </c:pt>
                <c:pt idx="49295">
                  <c:v>4.3295000000032484</c:v>
                </c:pt>
                <c:pt idx="49296">
                  <c:v>4.3296000000032482</c:v>
                </c:pt>
                <c:pt idx="49297">
                  <c:v>4.329700000003248</c:v>
                </c:pt>
                <c:pt idx="49298">
                  <c:v>4.3298000000032477</c:v>
                </c:pt>
                <c:pt idx="49299">
                  <c:v>4.3299000000032475</c:v>
                </c:pt>
                <c:pt idx="49300">
                  <c:v>4.3300000000032473</c:v>
                </c:pt>
                <c:pt idx="49301">
                  <c:v>4.330100000003247</c:v>
                </c:pt>
                <c:pt idx="49302">
                  <c:v>4.3302000000032468</c:v>
                </c:pt>
                <c:pt idx="49303">
                  <c:v>4.3303000000032466</c:v>
                </c:pt>
                <c:pt idx="49304">
                  <c:v>4.3304000000032463</c:v>
                </c:pt>
                <c:pt idx="49305">
                  <c:v>4.3305000000032461</c:v>
                </c:pt>
                <c:pt idx="49306">
                  <c:v>4.3306000000032459</c:v>
                </c:pt>
                <c:pt idx="49307">
                  <c:v>4.3307000000032456</c:v>
                </c:pt>
                <c:pt idx="49308">
                  <c:v>4.3308000000032454</c:v>
                </c:pt>
                <c:pt idx="49309">
                  <c:v>4.3309000000032452</c:v>
                </c:pt>
                <c:pt idx="49310">
                  <c:v>4.3310000000032449</c:v>
                </c:pt>
                <c:pt idx="49311">
                  <c:v>4.3311000000032447</c:v>
                </c:pt>
                <c:pt idx="49312">
                  <c:v>4.3312000000032445</c:v>
                </c:pt>
                <c:pt idx="49313">
                  <c:v>4.3313000000032442</c:v>
                </c:pt>
                <c:pt idx="49314">
                  <c:v>4.331400000003244</c:v>
                </c:pt>
                <c:pt idx="49315">
                  <c:v>4.3315000000032438</c:v>
                </c:pt>
                <c:pt idx="49316">
                  <c:v>4.3316000000032435</c:v>
                </c:pt>
                <c:pt idx="49317">
                  <c:v>4.3317000000032433</c:v>
                </c:pt>
                <c:pt idx="49318">
                  <c:v>4.3318000000032431</c:v>
                </c:pt>
                <c:pt idx="49319">
                  <c:v>4.3319000000032428</c:v>
                </c:pt>
                <c:pt idx="49320">
                  <c:v>4.3320000000032426</c:v>
                </c:pt>
                <c:pt idx="49321">
                  <c:v>4.3321000000032424</c:v>
                </c:pt>
                <c:pt idx="49322">
                  <c:v>4.3322000000032421</c:v>
                </c:pt>
                <c:pt idx="49323">
                  <c:v>4.3323000000032419</c:v>
                </c:pt>
                <c:pt idx="49324">
                  <c:v>4.3324000000032417</c:v>
                </c:pt>
                <c:pt idx="49325">
                  <c:v>4.3325000000032414</c:v>
                </c:pt>
                <c:pt idx="49326">
                  <c:v>4.3326000000032412</c:v>
                </c:pt>
                <c:pt idx="49327">
                  <c:v>4.332700000003241</c:v>
                </c:pt>
                <c:pt idx="49328">
                  <c:v>4.3328000000032407</c:v>
                </c:pt>
                <c:pt idx="49329">
                  <c:v>4.3329000000032405</c:v>
                </c:pt>
                <c:pt idx="49330">
                  <c:v>4.3330000000032403</c:v>
                </c:pt>
                <c:pt idx="49331">
                  <c:v>4.33310000000324</c:v>
                </c:pt>
                <c:pt idx="49332">
                  <c:v>4.3332000000032398</c:v>
                </c:pt>
                <c:pt idx="49333">
                  <c:v>4.3333000000032396</c:v>
                </c:pt>
                <c:pt idx="49334">
                  <c:v>4.3334000000032393</c:v>
                </c:pt>
                <c:pt idx="49335">
                  <c:v>4.3335000000032391</c:v>
                </c:pt>
                <c:pt idx="49336">
                  <c:v>4.3336000000032389</c:v>
                </c:pt>
                <c:pt idx="49337">
                  <c:v>4.3337000000032386</c:v>
                </c:pt>
                <c:pt idx="49338">
                  <c:v>4.3338000000032384</c:v>
                </c:pt>
                <c:pt idx="49339">
                  <c:v>4.3339000000032382</c:v>
                </c:pt>
                <c:pt idx="49340">
                  <c:v>4.3340000000032379</c:v>
                </c:pt>
                <c:pt idx="49341">
                  <c:v>4.3341000000032377</c:v>
                </c:pt>
                <c:pt idx="49342">
                  <c:v>4.3342000000032375</c:v>
                </c:pt>
                <c:pt idx="49343">
                  <c:v>4.3343000000032372</c:v>
                </c:pt>
                <c:pt idx="49344">
                  <c:v>4.334400000003237</c:v>
                </c:pt>
                <c:pt idx="49345">
                  <c:v>4.3345000000032368</c:v>
                </c:pt>
                <c:pt idx="49346">
                  <c:v>4.3346000000032365</c:v>
                </c:pt>
                <c:pt idx="49347">
                  <c:v>4.3347000000032363</c:v>
                </c:pt>
                <c:pt idx="49348">
                  <c:v>4.3348000000032361</c:v>
                </c:pt>
                <c:pt idx="49349">
                  <c:v>4.3349000000032358</c:v>
                </c:pt>
                <c:pt idx="49350">
                  <c:v>4.3350000000032356</c:v>
                </c:pt>
                <c:pt idx="49351">
                  <c:v>4.3351000000032354</c:v>
                </c:pt>
                <c:pt idx="49352">
                  <c:v>4.3352000000032351</c:v>
                </c:pt>
                <c:pt idx="49353">
                  <c:v>4.3353000000032349</c:v>
                </c:pt>
                <c:pt idx="49354">
                  <c:v>4.3354000000032347</c:v>
                </c:pt>
                <c:pt idx="49355">
                  <c:v>4.3355000000032344</c:v>
                </c:pt>
                <c:pt idx="49356">
                  <c:v>4.3356000000032342</c:v>
                </c:pt>
                <c:pt idx="49357">
                  <c:v>4.335700000003234</c:v>
                </c:pt>
                <c:pt idx="49358">
                  <c:v>4.3358000000032337</c:v>
                </c:pt>
                <c:pt idx="49359">
                  <c:v>4.3359000000032335</c:v>
                </c:pt>
                <c:pt idx="49360">
                  <c:v>4.3360000000032333</c:v>
                </c:pt>
                <c:pt idx="49361">
                  <c:v>4.336100000003233</c:v>
                </c:pt>
                <c:pt idx="49362">
                  <c:v>4.3362000000032328</c:v>
                </c:pt>
                <c:pt idx="49363">
                  <c:v>4.3363000000032326</c:v>
                </c:pt>
                <c:pt idx="49364">
                  <c:v>4.3364000000032323</c:v>
                </c:pt>
                <c:pt idx="49365">
                  <c:v>4.3365000000032321</c:v>
                </c:pt>
                <c:pt idx="49366">
                  <c:v>4.3366000000032319</c:v>
                </c:pt>
                <c:pt idx="49367">
                  <c:v>4.3367000000032316</c:v>
                </c:pt>
                <c:pt idx="49368">
                  <c:v>4.3368000000032314</c:v>
                </c:pt>
                <c:pt idx="49369">
                  <c:v>4.3369000000032312</c:v>
                </c:pt>
                <c:pt idx="49370">
                  <c:v>4.3370000000032309</c:v>
                </c:pt>
                <c:pt idx="49371">
                  <c:v>4.3371000000032307</c:v>
                </c:pt>
                <c:pt idx="49372">
                  <c:v>4.3372000000032305</c:v>
                </c:pt>
                <c:pt idx="49373">
                  <c:v>4.3373000000032302</c:v>
                </c:pt>
                <c:pt idx="49374">
                  <c:v>4.33740000000323</c:v>
                </c:pt>
                <c:pt idx="49375">
                  <c:v>4.3375000000032298</c:v>
                </c:pt>
                <c:pt idx="49376">
                  <c:v>4.3376000000032295</c:v>
                </c:pt>
                <c:pt idx="49377">
                  <c:v>4.3377000000032293</c:v>
                </c:pt>
                <c:pt idx="49378">
                  <c:v>4.3378000000032291</c:v>
                </c:pt>
                <c:pt idx="49379">
                  <c:v>4.3379000000032288</c:v>
                </c:pt>
                <c:pt idx="49380">
                  <c:v>4.3380000000032286</c:v>
                </c:pt>
                <c:pt idx="49381">
                  <c:v>4.3381000000032284</c:v>
                </c:pt>
                <c:pt idx="49382">
                  <c:v>4.3382000000032281</c:v>
                </c:pt>
                <c:pt idx="49383">
                  <c:v>4.3383000000032279</c:v>
                </c:pt>
                <c:pt idx="49384">
                  <c:v>4.3384000000032277</c:v>
                </c:pt>
                <c:pt idx="49385">
                  <c:v>4.3385000000032274</c:v>
                </c:pt>
                <c:pt idx="49386">
                  <c:v>4.3386000000032272</c:v>
                </c:pt>
                <c:pt idx="49387">
                  <c:v>4.338700000003227</c:v>
                </c:pt>
                <c:pt idx="49388">
                  <c:v>4.3388000000032267</c:v>
                </c:pt>
                <c:pt idx="49389">
                  <c:v>4.3389000000032265</c:v>
                </c:pt>
                <c:pt idx="49390">
                  <c:v>4.3390000000032263</c:v>
                </c:pt>
                <c:pt idx="49391">
                  <c:v>4.339100000003226</c:v>
                </c:pt>
                <c:pt idx="49392">
                  <c:v>4.3392000000032258</c:v>
                </c:pt>
                <c:pt idx="49393">
                  <c:v>4.3393000000032256</c:v>
                </c:pt>
                <c:pt idx="49394">
                  <c:v>4.3394000000032253</c:v>
                </c:pt>
                <c:pt idx="49395">
                  <c:v>4.3395000000032251</c:v>
                </c:pt>
                <c:pt idx="49396">
                  <c:v>4.3396000000032249</c:v>
                </c:pt>
                <c:pt idx="49397">
                  <c:v>4.3397000000032246</c:v>
                </c:pt>
                <c:pt idx="49398">
                  <c:v>4.3398000000032244</c:v>
                </c:pt>
                <c:pt idx="49399">
                  <c:v>4.3399000000032242</c:v>
                </c:pt>
                <c:pt idx="49400">
                  <c:v>4.3400000000032239</c:v>
                </c:pt>
                <c:pt idx="49401">
                  <c:v>4.3401000000032237</c:v>
                </c:pt>
                <c:pt idx="49402">
                  <c:v>4.3402000000032235</c:v>
                </c:pt>
                <c:pt idx="49403">
                  <c:v>4.3403000000032232</c:v>
                </c:pt>
                <c:pt idx="49404">
                  <c:v>4.340400000003223</c:v>
                </c:pt>
                <c:pt idx="49405">
                  <c:v>4.3405000000032228</c:v>
                </c:pt>
                <c:pt idx="49406">
                  <c:v>4.3406000000032225</c:v>
                </c:pt>
                <c:pt idx="49407">
                  <c:v>4.3407000000032223</c:v>
                </c:pt>
                <c:pt idx="49408">
                  <c:v>4.3408000000032221</c:v>
                </c:pt>
                <c:pt idx="49409">
                  <c:v>4.3409000000032218</c:v>
                </c:pt>
                <c:pt idx="49410">
                  <c:v>4.3410000000032216</c:v>
                </c:pt>
                <c:pt idx="49411">
                  <c:v>4.3411000000032214</c:v>
                </c:pt>
                <c:pt idx="49412">
                  <c:v>4.3412000000032211</c:v>
                </c:pt>
                <c:pt idx="49413">
                  <c:v>4.3413000000032209</c:v>
                </c:pt>
                <c:pt idx="49414">
                  <c:v>4.3414000000032207</c:v>
                </c:pt>
                <c:pt idx="49415">
                  <c:v>4.3415000000032204</c:v>
                </c:pt>
                <c:pt idx="49416">
                  <c:v>4.3416000000032202</c:v>
                </c:pt>
                <c:pt idx="49417">
                  <c:v>4.34170000000322</c:v>
                </c:pt>
                <c:pt idx="49418">
                  <c:v>4.3418000000032198</c:v>
                </c:pt>
                <c:pt idx="49419">
                  <c:v>4.3419000000032195</c:v>
                </c:pt>
                <c:pt idx="49420">
                  <c:v>4.3420000000032193</c:v>
                </c:pt>
                <c:pt idx="49421">
                  <c:v>4.3421000000032191</c:v>
                </c:pt>
                <c:pt idx="49422">
                  <c:v>4.3422000000032188</c:v>
                </c:pt>
                <c:pt idx="49423">
                  <c:v>4.3423000000032186</c:v>
                </c:pt>
                <c:pt idx="49424">
                  <c:v>4.3424000000032184</c:v>
                </c:pt>
                <c:pt idx="49425">
                  <c:v>4.3425000000032181</c:v>
                </c:pt>
                <c:pt idx="49426">
                  <c:v>4.3426000000032179</c:v>
                </c:pt>
                <c:pt idx="49427">
                  <c:v>4.3427000000032177</c:v>
                </c:pt>
                <c:pt idx="49428">
                  <c:v>4.3428000000032174</c:v>
                </c:pt>
                <c:pt idx="49429">
                  <c:v>4.3429000000032172</c:v>
                </c:pt>
                <c:pt idx="49430">
                  <c:v>4.343000000003217</c:v>
                </c:pt>
                <c:pt idx="49431">
                  <c:v>4.3431000000032167</c:v>
                </c:pt>
                <c:pt idx="49432">
                  <c:v>4.3432000000032165</c:v>
                </c:pt>
                <c:pt idx="49433">
                  <c:v>4.3433000000032163</c:v>
                </c:pt>
                <c:pt idx="49434">
                  <c:v>4.343400000003216</c:v>
                </c:pt>
                <c:pt idx="49435">
                  <c:v>4.3435000000032158</c:v>
                </c:pt>
                <c:pt idx="49436">
                  <c:v>4.3436000000032156</c:v>
                </c:pt>
                <c:pt idx="49437">
                  <c:v>4.3437000000032153</c:v>
                </c:pt>
                <c:pt idx="49438">
                  <c:v>4.3438000000032151</c:v>
                </c:pt>
                <c:pt idx="49439">
                  <c:v>4.3439000000032149</c:v>
                </c:pt>
                <c:pt idx="49440">
                  <c:v>4.3440000000032146</c:v>
                </c:pt>
                <c:pt idx="49441">
                  <c:v>4.3441000000032144</c:v>
                </c:pt>
                <c:pt idx="49442">
                  <c:v>4.3442000000032142</c:v>
                </c:pt>
                <c:pt idx="49443">
                  <c:v>4.3443000000032139</c:v>
                </c:pt>
                <c:pt idx="49444">
                  <c:v>4.3444000000032137</c:v>
                </c:pt>
                <c:pt idx="49445">
                  <c:v>4.3445000000032135</c:v>
                </c:pt>
                <c:pt idx="49446">
                  <c:v>4.3446000000032132</c:v>
                </c:pt>
                <c:pt idx="49447">
                  <c:v>4.344700000003213</c:v>
                </c:pt>
                <c:pt idx="49448">
                  <c:v>4.3448000000032128</c:v>
                </c:pt>
                <c:pt idx="49449">
                  <c:v>4.3449000000032125</c:v>
                </c:pt>
                <c:pt idx="49450">
                  <c:v>4.3450000000032123</c:v>
                </c:pt>
                <c:pt idx="49451">
                  <c:v>4.3451000000032121</c:v>
                </c:pt>
                <c:pt idx="49452">
                  <c:v>4.3452000000032118</c:v>
                </c:pt>
                <c:pt idx="49453">
                  <c:v>4.3453000000032116</c:v>
                </c:pt>
                <c:pt idx="49454">
                  <c:v>4.3454000000032114</c:v>
                </c:pt>
                <c:pt idx="49455">
                  <c:v>4.3455000000032111</c:v>
                </c:pt>
                <c:pt idx="49456">
                  <c:v>4.3456000000032109</c:v>
                </c:pt>
                <c:pt idx="49457">
                  <c:v>4.3457000000032107</c:v>
                </c:pt>
                <c:pt idx="49458">
                  <c:v>4.3458000000032104</c:v>
                </c:pt>
                <c:pt idx="49459">
                  <c:v>4.3459000000032102</c:v>
                </c:pt>
                <c:pt idx="49460">
                  <c:v>4.34600000000321</c:v>
                </c:pt>
                <c:pt idx="49461">
                  <c:v>4.3461000000032097</c:v>
                </c:pt>
                <c:pt idx="49462">
                  <c:v>4.3462000000032095</c:v>
                </c:pt>
                <c:pt idx="49463">
                  <c:v>4.3463000000032093</c:v>
                </c:pt>
                <c:pt idx="49464">
                  <c:v>4.346400000003209</c:v>
                </c:pt>
                <c:pt idx="49465">
                  <c:v>4.3465000000032088</c:v>
                </c:pt>
                <c:pt idx="49466">
                  <c:v>4.3466000000032086</c:v>
                </c:pt>
                <c:pt idx="49467">
                  <c:v>4.3467000000032083</c:v>
                </c:pt>
                <c:pt idx="49468">
                  <c:v>4.3468000000032081</c:v>
                </c:pt>
                <c:pt idx="49469">
                  <c:v>4.3469000000032079</c:v>
                </c:pt>
                <c:pt idx="49470">
                  <c:v>4.3470000000032076</c:v>
                </c:pt>
                <c:pt idx="49471">
                  <c:v>4.3471000000032074</c:v>
                </c:pt>
                <c:pt idx="49472">
                  <c:v>4.3472000000032072</c:v>
                </c:pt>
                <c:pt idx="49473">
                  <c:v>4.3473000000032069</c:v>
                </c:pt>
                <c:pt idx="49474">
                  <c:v>4.3474000000032067</c:v>
                </c:pt>
                <c:pt idx="49475">
                  <c:v>4.3475000000032065</c:v>
                </c:pt>
                <c:pt idx="49476">
                  <c:v>4.3476000000032062</c:v>
                </c:pt>
                <c:pt idx="49477">
                  <c:v>4.347700000003206</c:v>
                </c:pt>
                <c:pt idx="49478">
                  <c:v>4.3478000000032058</c:v>
                </c:pt>
                <c:pt idx="49479">
                  <c:v>4.3479000000032055</c:v>
                </c:pt>
                <c:pt idx="49480">
                  <c:v>4.3480000000032053</c:v>
                </c:pt>
                <c:pt idx="49481">
                  <c:v>4.3481000000032051</c:v>
                </c:pt>
                <c:pt idx="49482">
                  <c:v>4.3482000000032048</c:v>
                </c:pt>
                <c:pt idx="49483">
                  <c:v>4.3483000000032046</c:v>
                </c:pt>
                <c:pt idx="49484">
                  <c:v>4.3484000000032044</c:v>
                </c:pt>
                <c:pt idx="49485">
                  <c:v>4.3485000000032041</c:v>
                </c:pt>
                <c:pt idx="49486">
                  <c:v>4.3486000000032039</c:v>
                </c:pt>
                <c:pt idx="49487">
                  <c:v>4.3487000000032037</c:v>
                </c:pt>
                <c:pt idx="49488">
                  <c:v>4.3488000000032034</c:v>
                </c:pt>
                <c:pt idx="49489">
                  <c:v>4.3489000000032032</c:v>
                </c:pt>
                <c:pt idx="49490">
                  <c:v>4.349000000003203</c:v>
                </c:pt>
                <c:pt idx="49491">
                  <c:v>4.3491000000032027</c:v>
                </c:pt>
                <c:pt idx="49492">
                  <c:v>4.3492000000032025</c:v>
                </c:pt>
                <c:pt idx="49493">
                  <c:v>4.3493000000032023</c:v>
                </c:pt>
                <c:pt idx="49494">
                  <c:v>4.349400000003202</c:v>
                </c:pt>
                <c:pt idx="49495">
                  <c:v>4.3495000000032018</c:v>
                </c:pt>
                <c:pt idx="49496">
                  <c:v>4.3496000000032016</c:v>
                </c:pt>
                <c:pt idx="49497">
                  <c:v>4.3497000000032013</c:v>
                </c:pt>
                <c:pt idx="49498">
                  <c:v>4.3498000000032011</c:v>
                </c:pt>
                <c:pt idx="49499">
                  <c:v>4.3499000000032009</c:v>
                </c:pt>
                <c:pt idx="49500">
                  <c:v>4.3500000000032006</c:v>
                </c:pt>
                <c:pt idx="49501">
                  <c:v>4.3501000000032004</c:v>
                </c:pt>
                <c:pt idx="49502">
                  <c:v>4.3502000000032002</c:v>
                </c:pt>
                <c:pt idx="49503">
                  <c:v>4.3503000000031999</c:v>
                </c:pt>
                <c:pt idx="49504">
                  <c:v>4.3504000000031997</c:v>
                </c:pt>
                <c:pt idx="49505">
                  <c:v>4.3505000000031995</c:v>
                </c:pt>
                <c:pt idx="49506">
                  <c:v>4.3506000000031992</c:v>
                </c:pt>
                <c:pt idx="49507">
                  <c:v>4.350700000003199</c:v>
                </c:pt>
                <c:pt idx="49508">
                  <c:v>4.3508000000031988</c:v>
                </c:pt>
                <c:pt idx="49509">
                  <c:v>4.3509000000031985</c:v>
                </c:pt>
                <c:pt idx="49510">
                  <c:v>4.3510000000031983</c:v>
                </c:pt>
                <c:pt idx="49511">
                  <c:v>4.3511000000031981</c:v>
                </c:pt>
                <c:pt idx="49512">
                  <c:v>4.3512000000031978</c:v>
                </c:pt>
                <c:pt idx="49513">
                  <c:v>4.3513000000031976</c:v>
                </c:pt>
                <c:pt idx="49514">
                  <c:v>4.3514000000031974</c:v>
                </c:pt>
                <c:pt idx="49515">
                  <c:v>4.3515000000031971</c:v>
                </c:pt>
                <c:pt idx="49516">
                  <c:v>4.3516000000031969</c:v>
                </c:pt>
                <c:pt idx="49517">
                  <c:v>4.3517000000031967</c:v>
                </c:pt>
                <c:pt idx="49518">
                  <c:v>4.3518000000031964</c:v>
                </c:pt>
                <c:pt idx="49519">
                  <c:v>4.3519000000031962</c:v>
                </c:pt>
                <c:pt idx="49520">
                  <c:v>4.352000000003196</c:v>
                </c:pt>
                <c:pt idx="49521">
                  <c:v>4.3521000000031957</c:v>
                </c:pt>
                <c:pt idx="49522">
                  <c:v>4.3522000000031955</c:v>
                </c:pt>
                <c:pt idx="49523">
                  <c:v>4.3523000000031953</c:v>
                </c:pt>
                <c:pt idx="49524">
                  <c:v>4.352400000003195</c:v>
                </c:pt>
                <c:pt idx="49525">
                  <c:v>4.3525000000031948</c:v>
                </c:pt>
                <c:pt idx="49526">
                  <c:v>4.3526000000031946</c:v>
                </c:pt>
                <c:pt idx="49527">
                  <c:v>4.3527000000031943</c:v>
                </c:pt>
                <c:pt idx="49528">
                  <c:v>4.3528000000031941</c:v>
                </c:pt>
                <c:pt idx="49529">
                  <c:v>4.3529000000031939</c:v>
                </c:pt>
                <c:pt idx="49530">
                  <c:v>4.3530000000031936</c:v>
                </c:pt>
                <c:pt idx="49531">
                  <c:v>4.3531000000031934</c:v>
                </c:pt>
                <c:pt idx="49532">
                  <c:v>4.3532000000031932</c:v>
                </c:pt>
                <c:pt idx="49533">
                  <c:v>4.3533000000031929</c:v>
                </c:pt>
                <c:pt idx="49534">
                  <c:v>4.3534000000031927</c:v>
                </c:pt>
                <c:pt idx="49535">
                  <c:v>4.3535000000031925</c:v>
                </c:pt>
                <c:pt idx="49536">
                  <c:v>4.3536000000031922</c:v>
                </c:pt>
                <c:pt idx="49537">
                  <c:v>4.353700000003192</c:v>
                </c:pt>
                <c:pt idx="49538">
                  <c:v>4.3538000000031918</c:v>
                </c:pt>
                <c:pt idx="49539">
                  <c:v>4.3539000000031916</c:v>
                </c:pt>
                <c:pt idx="49540">
                  <c:v>4.3540000000031913</c:v>
                </c:pt>
                <c:pt idx="49541">
                  <c:v>4.3541000000031911</c:v>
                </c:pt>
                <c:pt idx="49542">
                  <c:v>4.3542000000031909</c:v>
                </c:pt>
                <c:pt idx="49543">
                  <c:v>4.3543000000031906</c:v>
                </c:pt>
                <c:pt idx="49544">
                  <c:v>4.3544000000031904</c:v>
                </c:pt>
                <c:pt idx="49545">
                  <c:v>4.3545000000031902</c:v>
                </c:pt>
                <c:pt idx="49546">
                  <c:v>4.3546000000031899</c:v>
                </c:pt>
                <c:pt idx="49547">
                  <c:v>4.3547000000031897</c:v>
                </c:pt>
                <c:pt idx="49548">
                  <c:v>4.3548000000031895</c:v>
                </c:pt>
                <c:pt idx="49549">
                  <c:v>4.3549000000031892</c:v>
                </c:pt>
                <c:pt idx="49550">
                  <c:v>4.355000000003189</c:v>
                </c:pt>
                <c:pt idx="49551">
                  <c:v>4.3551000000031888</c:v>
                </c:pt>
                <c:pt idx="49552">
                  <c:v>4.3552000000031885</c:v>
                </c:pt>
                <c:pt idx="49553">
                  <c:v>4.3553000000031883</c:v>
                </c:pt>
                <c:pt idx="49554">
                  <c:v>4.3554000000031881</c:v>
                </c:pt>
                <c:pt idx="49555">
                  <c:v>4.3555000000031878</c:v>
                </c:pt>
                <c:pt idx="49556">
                  <c:v>4.3556000000031876</c:v>
                </c:pt>
                <c:pt idx="49557">
                  <c:v>4.3557000000031874</c:v>
                </c:pt>
                <c:pt idx="49558">
                  <c:v>4.3558000000031871</c:v>
                </c:pt>
                <c:pt idx="49559">
                  <c:v>4.3559000000031869</c:v>
                </c:pt>
                <c:pt idx="49560">
                  <c:v>4.3560000000031867</c:v>
                </c:pt>
                <c:pt idx="49561">
                  <c:v>4.3561000000031864</c:v>
                </c:pt>
                <c:pt idx="49562">
                  <c:v>4.3562000000031862</c:v>
                </c:pt>
                <c:pt idx="49563">
                  <c:v>4.356300000003186</c:v>
                </c:pt>
                <c:pt idx="49564">
                  <c:v>4.3564000000031857</c:v>
                </c:pt>
                <c:pt idx="49565">
                  <c:v>4.3565000000031855</c:v>
                </c:pt>
                <c:pt idx="49566">
                  <c:v>4.3566000000031853</c:v>
                </c:pt>
                <c:pt idx="49567">
                  <c:v>4.356700000003185</c:v>
                </c:pt>
                <c:pt idx="49568">
                  <c:v>4.3568000000031848</c:v>
                </c:pt>
                <c:pt idx="49569">
                  <c:v>4.3569000000031846</c:v>
                </c:pt>
                <c:pt idx="49570">
                  <c:v>4.3570000000031843</c:v>
                </c:pt>
                <c:pt idx="49571">
                  <c:v>4.3571000000031841</c:v>
                </c:pt>
                <c:pt idx="49572">
                  <c:v>4.3572000000031839</c:v>
                </c:pt>
                <c:pt idx="49573">
                  <c:v>4.3573000000031836</c:v>
                </c:pt>
                <c:pt idx="49574">
                  <c:v>4.3574000000031834</c:v>
                </c:pt>
                <c:pt idx="49575">
                  <c:v>4.3575000000031832</c:v>
                </c:pt>
                <c:pt idx="49576">
                  <c:v>4.3576000000031829</c:v>
                </c:pt>
                <c:pt idx="49577">
                  <c:v>4.3577000000031827</c:v>
                </c:pt>
                <c:pt idx="49578">
                  <c:v>4.3578000000031825</c:v>
                </c:pt>
                <c:pt idx="49579">
                  <c:v>4.3579000000031822</c:v>
                </c:pt>
                <c:pt idx="49580">
                  <c:v>4.358000000003182</c:v>
                </c:pt>
                <c:pt idx="49581">
                  <c:v>4.3581000000031818</c:v>
                </c:pt>
                <c:pt idx="49582">
                  <c:v>4.3582000000031815</c:v>
                </c:pt>
                <c:pt idx="49583">
                  <c:v>4.3583000000031813</c:v>
                </c:pt>
                <c:pt idx="49584">
                  <c:v>4.3584000000031811</c:v>
                </c:pt>
                <c:pt idx="49585">
                  <c:v>4.3585000000031808</c:v>
                </c:pt>
                <c:pt idx="49586">
                  <c:v>4.3586000000031806</c:v>
                </c:pt>
                <c:pt idx="49587">
                  <c:v>4.3587000000031804</c:v>
                </c:pt>
                <c:pt idx="49588">
                  <c:v>4.3588000000031801</c:v>
                </c:pt>
                <c:pt idx="49589">
                  <c:v>4.3589000000031799</c:v>
                </c:pt>
                <c:pt idx="49590">
                  <c:v>4.3590000000031797</c:v>
                </c:pt>
                <c:pt idx="49591">
                  <c:v>4.3591000000031794</c:v>
                </c:pt>
                <c:pt idx="49592">
                  <c:v>4.3592000000031792</c:v>
                </c:pt>
                <c:pt idx="49593">
                  <c:v>4.359300000003179</c:v>
                </c:pt>
                <c:pt idx="49594">
                  <c:v>4.3594000000031787</c:v>
                </c:pt>
                <c:pt idx="49595">
                  <c:v>4.3595000000031785</c:v>
                </c:pt>
                <c:pt idx="49596">
                  <c:v>4.3596000000031783</c:v>
                </c:pt>
                <c:pt idx="49597">
                  <c:v>4.359700000003178</c:v>
                </c:pt>
                <c:pt idx="49598">
                  <c:v>4.3598000000031778</c:v>
                </c:pt>
                <c:pt idx="49599">
                  <c:v>4.3599000000031776</c:v>
                </c:pt>
                <c:pt idx="49600">
                  <c:v>4.3600000000031773</c:v>
                </c:pt>
                <c:pt idx="49601">
                  <c:v>4.3601000000031771</c:v>
                </c:pt>
                <c:pt idx="49602">
                  <c:v>4.3602000000031769</c:v>
                </c:pt>
                <c:pt idx="49603">
                  <c:v>4.3603000000031766</c:v>
                </c:pt>
                <c:pt idx="49604">
                  <c:v>4.3604000000031764</c:v>
                </c:pt>
                <c:pt idx="49605">
                  <c:v>4.3605000000031762</c:v>
                </c:pt>
                <c:pt idx="49606">
                  <c:v>4.3606000000031759</c:v>
                </c:pt>
                <c:pt idx="49607">
                  <c:v>4.3607000000031757</c:v>
                </c:pt>
                <c:pt idx="49608">
                  <c:v>4.3608000000031755</c:v>
                </c:pt>
                <c:pt idx="49609">
                  <c:v>4.3609000000031752</c:v>
                </c:pt>
                <c:pt idx="49610">
                  <c:v>4.361000000003175</c:v>
                </c:pt>
                <c:pt idx="49611">
                  <c:v>4.3611000000031748</c:v>
                </c:pt>
                <c:pt idx="49612">
                  <c:v>4.3612000000031745</c:v>
                </c:pt>
                <c:pt idx="49613">
                  <c:v>4.3613000000031743</c:v>
                </c:pt>
                <c:pt idx="49614">
                  <c:v>4.3614000000031741</c:v>
                </c:pt>
                <c:pt idx="49615">
                  <c:v>4.3615000000031738</c:v>
                </c:pt>
                <c:pt idx="49616">
                  <c:v>4.3616000000031736</c:v>
                </c:pt>
                <c:pt idx="49617">
                  <c:v>4.3617000000031734</c:v>
                </c:pt>
                <c:pt idx="49618">
                  <c:v>4.3618000000031731</c:v>
                </c:pt>
                <c:pt idx="49619">
                  <c:v>4.3619000000031729</c:v>
                </c:pt>
                <c:pt idx="49620">
                  <c:v>4.3620000000031727</c:v>
                </c:pt>
                <c:pt idx="49621">
                  <c:v>4.3621000000031724</c:v>
                </c:pt>
                <c:pt idx="49622">
                  <c:v>4.3622000000031722</c:v>
                </c:pt>
                <c:pt idx="49623">
                  <c:v>4.362300000003172</c:v>
                </c:pt>
                <c:pt idx="49624">
                  <c:v>4.3624000000031717</c:v>
                </c:pt>
                <c:pt idx="49625">
                  <c:v>4.3625000000031715</c:v>
                </c:pt>
                <c:pt idx="49626">
                  <c:v>4.3626000000031713</c:v>
                </c:pt>
                <c:pt idx="49627">
                  <c:v>4.362700000003171</c:v>
                </c:pt>
                <c:pt idx="49628">
                  <c:v>4.3628000000031708</c:v>
                </c:pt>
                <c:pt idx="49629">
                  <c:v>4.3629000000031706</c:v>
                </c:pt>
                <c:pt idx="49630">
                  <c:v>4.3630000000031703</c:v>
                </c:pt>
                <c:pt idx="49631">
                  <c:v>4.3631000000031701</c:v>
                </c:pt>
                <c:pt idx="49632">
                  <c:v>4.3632000000031699</c:v>
                </c:pt>
                <c:pt idx="49633">
                  <c:v>4.3633000000031696</c:v>
                </c:pt>
                <c:pt idx="49634">
                  <c:v>4.3634000000031694</c:v>
                </c:pt>
                <c:pt idx="49635">
                  <c:v>4.3635000000031692</c:v>
                </c:pt>
                <c:pt idx="49636">
                  <c:v>4.3636000000031689</c:v>
                </c:pt>
                <c:pt idx="49637">
                  <c:v>4.3637000000031687</c:v>
                </c:pt>
                <c:pt idx="49638">
                  <c:v>4.3638000000031685</c:v>
                </c:pt>
                <c:pt idx="49639">
                  <c:v>4.3639000000031682</c:v>
                </c:pt>
                <c:pt idx="49640">
                  <c:v>4.364000000003168</c:v>
                </c:pt>
                <c:pt idx="49641">
                  <c:v>4.3641000000031678</c:v>
                </c:pt>
                <c:pt idx="49642">
                  <c:v>4.3642000000031675</c:v>
                </c:pt>
                <c:pt idx="49643">
                  <c:v>4.3643000000031673</c:v>
                </c:pt>
                <c:pt idx="49644">
                  <c:v>4.3644000000031671</c:v>
                </c:pt>
                <c:pt idx="49645">
                  <c:v>4.3645000000031668</c:v>
                </c:pt>
                <c:pt idx="49646">
                  <c:v>4.3646000000031666</c:v>
                </c:pt>
                <c:pt idx="49647">
                  <c:v>4.3647000000031664</c:v>
                </c:pt>
                <c:pt idx="49648">
                  <c:v>4.3648000000031661</c:v>
                </c:pt>
                <c:pt idx="49649">
                  <c:v>4.3649000000031659</c:v>
                </c:pt>
                <c:pt idx="49650">
                  <c:v>4.3650000000031657</c:v>
                </c:pt>
                <c:pt idx="49651">
                  <c:v>4.3651000000031654</c:v>
                </c:pt>
                <c:pt idx="49652">
                  <c:v>4.3652000000031652</c:v>
                </c:pt>
                <c:pt idx="49653">
                  <c:v>4.365300000003165</c:v>
                </c:pt>
                <c:pt idx="49654">
                  <c:v>4.3654000000031647</c:v>
                </c:pt>
                <c:pt idx="49655">
                  <c:v>4.3655000000031645</c:v>
                </c:pt>
                <c:pt idx="49656">
                  <c:v>4.3656000000031643</c:v>
                </c:pt>
                <c:pt idx="49657">
                  <c:v>4.365700000003164</c:v>
                </c:pt>
                <c:pt idx="49658">
                  <c:v>4.3658000000031638</c:v>
                </c:pt>
                <c:pt idx="49659">
                  <c:v>4.3659000000031636</c:v>
                </c:pt>
                <c:pt idx="49660">
                  <c:v>4.3660000000031634</c:v>
                </c:pt>
                <c:pt idx="49661">
                  <c:v>4.3661000000031631</c:v>
                </c:pt>
                <c:pt idx="49662">
                  <c:v>4.3662000000031629</c:v>
                </c:pt>
                <c:pt idx="49663">
                  <c:v>4.3663000000031627</c:v>
                </c:pt>
                <c:pt idx="49664">
                  <c:v>4.3664000000031624</c:v>
                </c:pt>
                <c:pt idx="49665">
                  <c:v>4.3665000000031622</c:v>
                </c:pt>
                <c:pt idx="49666">
                  <c:v>4.366600000003162</c:v>
                </c:pt>
                <c:pt idx="49667">
                  <c:v>4.3667000000031617</c:v>
                </c:pt>
                <c:pt idx="49668">
                  <c:v>4.3668000000031615</c:v>
                </c:pt>
                <c:pt idx="49669">
                  <c:v>4.3669000000031613</c:v>
                </c:pt>
                <c:pt idx="49670">
                  <c:v>4.367000000003161</c:v>
                </c:pt>
                <c:pt idx="49671">
                  <c:v>4.3671000000031608</c:v>
                </c:pt>
                <c:pt idx="49672">
                  <c:v>4.3672000000031606</c:v>
                </c:pt>
                <c:pt idx="49673">
                  <c:v>4.3673000000031603</c:v>
                </c:pt>
                <c:pt idx="49674">
                  <c:v>4.3674000000031601</c:v>
                </c:pt>
                <c:pt idx="49675">
                  <c:v>4.3675000000031599</c:v>
                </c:pt>
                <c:pt idx="49676">
                  <c:v>4.3676000000031596</c:v>
                </c:pt>
                <c:pt idx="49677">
                  <c:v>4.3677000000031594</c:v>
                </c:pt>
                <c:pt idx="49678">
                  <c:v>4.3678000000031592</c:v>
                </c:pt>
                <c:pt idx="49679">
                  <c:v>4.3679000000031589</c:v>
                </c:pt>
                <c:pt idx="49680">
                  <c:v>4.3680000000031587</c:v>
                </c:pt>
                <c:pt idx="49681">
                  <c:v>4.3681000000031585</c:v>
                </c:pt>
                <c:pt idx="49682">
                  <c:v>4.3682000000031582</c:v>
                </c:pt>
                <c:pt idx="49683">
                  <c:v>4.368300000003158</c:v>
                </c:pt>
                <c:pt idx="49684">
                  <c:v>4.3684000000031578</c:v>
                </c:pt>
                <c:pt idx="49685">
                  <c:v>4.3685000000031575</c:v>
                </c:pt>
                <c:pt idx="49686">
                  <c:v>4.3686000000031573</c:v>
                </c:pt>
                <c:pt idx="49687">
                  <c:v>4.3687000000031571</c:v>
                </c:pt>
                <c:pt idx="49688">
                  <c:v>4.3688000000031568</c:v>
                </c:pt>
                <c:pt idx="49689">
                  <c:v>4.3689000000031566</c:v>
                </c:pt>
                <c:pt idx="49690">
                  <c:v>4.3690000000031564</c:v>
                </c:pt>
                <c:pt idx="49691">
                  <c:v>4.3691000000031561</c:v>
                </c:pt>
                <c:pt idx="49692">
                  <c:v>4.3692000000031559</c:v>
                </c:pt>
                <c:pt idx="49693">
                  <c:v>4.3693000000031557</c:v>
                </c:pt>
                <c:pt idx="49694">
                  <c:v>4.3694000000031554</c:v>
                </c:pt>
                <c:pt idx="49695">
                  <c:v>4.3695000000031552</c:v>
                </c:pt>
                <c:pt idx="49696">
                  <c:v>4.369600000003155</c:v>
                </c:pt>
                <c:pt idx="49697">
                  <c:v>4.3697000000031547</c:v>
                </c:pt>
                <c:pt idx="49698">
                  <c:v>4.3698000000031545</c:v>
                </c:pt>
                <c:pt idx="49699">
                  <c:v>4.3699000000031543</c:v>
                </c:pt>
                <c:pt idx="49700">
                  <c:v>4.370000000003154</c:v>
                </c:pt>
                <c:pt idx="49701">
                  <c:v>4.3701000000031538</c:v>
                </c:pt>
                <c:pt idx="49702">
                  <c:v>4.3702000000031536</c:v>
                </c:pt>
                <c:pt idx="49703">
                  <c:v>4.3703000000031533</c:v>
                </c:pt>
                <c:pt idx="49704">
                  <c:v>4.3704000000031531</c:v>
                </c:pt>
                <c:pt idx="49705">
                  <c:v>4.3705000000031529</c:v>
                </c:pt>
                <c:pt idx="49706">
                  <c:v>4.3706000000031526</c:v>
                </c:pt>
                <c:pt idx="49707">
                  <c:v>4.3707000000031524</c:v>
                </c:pt>
                <c:pt idx="49708">
                  <c:v>4.3708000000031522</c:v>
                </c:pt>
                <c:pt idx="49709">
                  <c:v>4.3709000000031519</c:v>
                </c:pt>
                <c:pt idx="49710">
                  <c:v>4.3710000000031517</c:v>
                </c:pt>
                <c:pt idx="49711">
                  <c:v>4.3711000000031515</c:v>
                </c:pt>
                <c:pt idx="49712">
                  <c:v>4.3712000000031512</c:v>
                </c:pt>
                <c:pt idx="49713">
                  <c:v>4.371300000003151</c:v>
                </c:pt>
                <c:pt idx="49714">
                  <c:v>4.3714000000031508</c:v>
                </c:pt>
                <c:pt idx="49715">
                  <c:v>4.3715000000031505</c:v>
                </c:pt>
                <c:pt idx="49716">
                  <c:v>4.3716000000031503</c:v>
                </c:pt>
                <c:pt idx="49717">
                  <c:v>4.3717000000031501</c:v>
                </c:pt>
                <c:pt idx="49718">
                  <c:v>4.3718000000031498</c:v>
                </c:pt>
                <c:pt idx="49719">
                  <c:v>4.3719000000031496</c:v>
                </c:pt>
                <c:pt idx="49720">
                  <c:v>4.3720000000031494</c:v>
                </c:pt>
                <c:pt idx="49721">
                  <c:v>4.3721000000031491</c:v>
                </c:pt>
                <c:pt idx="49722">
                  <c:v>4.3722000000031489</c:v>
                </c:pt>
                <c:pt idx="49723">
                  <c:v>4.3723000000031487</c:v>
                </c:pt>
                <c:pt idx="49724">
                  <c:v>4.3724000000031484</c:v>
                </c:pt>
                <c:pt idx="49725">
                  <c:v>4.3725000000031482</c:v>
                </c:pt>
                <c:pt idx="49726">
                  <c:v>4.372600000003148</c:v>
                </c:pt>
                <c:pt idx="49727">
                  <c:v>4.3727000000031477</c:v>
                </c:pt>
                <c:pt idx="49728">
                  <c:v>4.3728000000031475</c:v>
                </c:pt>
                <c:pt idx="49729">
                  <c:v>4.3729000000031473</c:v>
                </c:pt>
                <c:pt idx="49730">
                  <c:v>4.373000000003147</c:v>
                </c:pt>
                <c:pt idx="49731">
                  <c:v>4.3731000000031468</c:v>
                </c:pt>
                <c:pt idx="49732">
                  <c:v>4.3732000000031466</c:v>
                </c:pt>
                <c:pt idx="49733">
                  <c:v>4.3733000000031463</c:v>
                </c:pt>
                <c:pt idx="49734">
                  <c:v>4.3734000000031461</c:v>
                </c:pt>
                <c:pt idx="49735">
                  <c:v>4.3735000000031459</c:v>
                </c:pt>
                <c:pt idx="49736">
                  <c:v>4.3736000000031456</c:v>
                </c:pt>
                <c:pt idx="49737">
                  <c:v>4.3737000000031454</c:v>
                </c:pt>
                <c:pt idx="49738">
                  <c:v>4.3738000000031452</c:v>
                </c:pt>
                <c:pt idx="49739">
                  <c:v>4.3739000000031449</c:v>
                </c:pt>
                <c:pt idx="49740">
                  <c:v>4.3740000000031447</c:v>
                </c:pt>
                <c:pt idx="49741">
                  <c:v>4.3741000000031445</c:v>
                </c:pt>
                <c:pt idx="49742">
                  <c:v>4.3742000000031442</c:v>
                </c:pt>
                <c:pt idx="49743">
                  <c:v>4.374300000003144</c:v>
                </c:pt>
                <c:pt idx="49744">
                  <c:v>4.3744000000031438</c:v>
                </c:pt>
                <c:pt idx="49745">
                  <c:v>4.3745000000031435</c:v>
                </c:pt>
                <c:pt idx="49746">
                  <c:v>4.3746000000031433</c:v>
                </c:pt>
                <c:pt idx="49747">
                  <c:v>4.3747000000031431</c:v>
                </c:pt>
                <c:pt idx="49748">
                  <c:v>4.3748000000031428</c:v>
                </c:pt>
                <c:pt idx="49749">
                  <c:v>4.3749000000031426</c:v>
                </c:pt>
                <c:pt idx="49750">
                  <c:v>4.3750000000031424</c:v>
                </c:pt>
                <c:pt idx="49751">
                  <c:v>4.3751000000031421</c:v>
                </c:pt>
                <c:pt idx="49752">
                  <c:v>4.3752000000031419</c:v>
                </c:pt>
                <c:pt idx="49753">
                  <c:v>4.3753000000031417</c:v>
                </c:pt>
                <c:pt idx="49754">
                  <c:v>4.3754000000031414</c:v>
                </c:pt>
                <c:pt idx="49755">
                  <c:v>4.3755000000031412</c:v>
                </c:pt>
                <c:pt idx="49756">
                  <c:v>4.375600000003141</c:v>
                </c:pt>
                <c:pt idx="49757">
                  <c:v>4.3757000000031407</c:v>
                </c:pt>
                <c:pt idx="49758">
                  <c:v>4.3758000000031405</c:v>
                </c:pt>
                <c:pt idx="49759">
                  <c:v>4.3759000000031403</c:v>
                </c:pt>
                <c:pt idx="49760">
                  <c:v>4.37600000000314</c:v>
                </c:pt>
                <c:pt idx="49761">
                  <c:v>4.3761000000031398</c:v>
                </c:pt>
                <c:pt idx="49762">
                  <c:v>4.3762000000031396</c:v>
                </c:pt>
                <c:pt idx="49763">
                  <c:v>4.3763000000031393</c:v>
                </c:pt>
                <c:pt idx="49764">
                  <c:v>4.3764000000031391</c:v>
                </c:pt>
                <c:pt idx="49765">
                  <c:v>4.3765000000031389</c:v>
                </c:pt>
                <c:pt idx="49766">
                  <c:v>4.3766000000031386</c:v>
                </c:pt>
                <c:pt idx="49767">
                  <c:v>4.3767000000031384</c:v>
                </c:pt>
                <c:pt idx="49768">
                  <c:v>4.3768000000031382</c:v>
                </c:pt>
                <c:pt idx="49769">
                  <c:v>4.3769000000031379</c:v>
                </c:pt>
                <c:pt idx="49770">
                  <c:v>4.3770000000031377</c:v>
                </c:pt>
                <c:pt idx="49771">
                  <c:v>4.3771000000031375</c:v>
                </c:pt>
                <c:pt idx="49772">
                  <c:v>4.3772000000031372</c:v>
                </c:pt>
                <c:pt idx="49773">
                  <c:v>4.377300000003137</c:v>
                </c:pt>
                <c:pt idx="49774">
                  <c:v>4.3774000000031368</c:v>
                </c:pt>
                <c:pt idx="49775">
                  <c:v>4.3775000000031365</c:v>
                </c:pt>
                <c:pt idx="49776">
                  <c:v>4.3776000000031363</c:v>
                </c:pt>
                <c:pt idx="49777">
                  <c:v>4.3777000000031361</c:v>
                </c:pt>
                <c:pt idx="49778">
                  <c:v>4.3778000000031358</c:v>
                </c:pt>
                <c:pt idx="49779">
                  <c:v>4.3779000000031356</c:v>
                </c:pt>
                <c:pt idx="49780">
                  <c:v>4.3780000000031354</c:v>
                </c:pt>
                <c:pt idx="49781">
                  <c:v>4.3781000000031352</c:v>
                </c:pt>
                <c:pt idx="49782">
                  <c:v>4.3782000000031349</c:v>
                </c:pt>
                <c:pt idx="49783">
                  <c:v>4.3783000000031347</c:v>
                </c:pt>
                <c:pt idx="49784">
                  <c:v>4.3784000000031345</c:v>
                </c:pt>
                <c:pt idx="49785">
                  <c:v>4.3785000000031342</c:v>
                </c:pt>
                <c:pt idx="49786">
                  <c:v>4.378600000003134</c:v>
                </c:pt>
                <c:pt idx="49787">
                  <c:v>4.3787000000031338</c:v>
                </c:pt>
                <c:pt idx="49788">
                  <c:v>4.3788000000031335</c:v>
                </c:pt>
                <c:pt idx="49789">
                  <c:v>4.3789000000031333</c:v>
                </c:pt>
                <c:pt idx="49790">
                  <c:v>4.3790000000031331</c:v>
                </c:pt>
                <c:pt idx="49791">
                  <c:v>4.3791000000031328</c:v>
                </c:pt>
                <c:pt idx="49792">
                  <c:v>4.3792000000031326</c:v>
                </c:pt>
                <c:pt idx="49793">
                  <c:v>4.3793000000031324</c:v>
                </c:pt>
                <c:pt idx="49794">
                  <c:v>4.3794000000031321</c:v>
                </c:pt>
                <c:pt idx="49795">
                  <c:v>4.3795000000031319</c:v>
                </c:pt>
                <c:pt idx="49796">
                  <c:v>4.3796000000031317</c:v>
                </c:pt>
                <c:pt idx="49797">
                  <c:v>4.3797000000031314</c:v>
                </c:pt>
                <c:pt idx="49798">
                  <c:v>4.3798000000031312</c:v>
                </c:pt>
                <c:pt idx="49799">
                  <c:v>4.379900000003131</c:v>
                </c:pt>
                <c:pt idx="49800">
                  <c:v>4.3800000000031307</c:v>
                </c:pt>
                <c:pt idx="49801">
                  <c:v>4.3801000000031305</c:v>
                </c:pt>
                <c:pt idx="49802">
                  <c:v>4.3802000000031303</c:v>
                </c:pt>
                <c:pt idx="49803">
                  <c:v>4.38030000000313</c:v>
                </c:pt>
                <c:pt idx="49804">
                  <c:v>4.3804000000031298</c:v>
                </c:pt>
                <c:pt idx="49805">
                  <c:v>4.3805000000031296</c:v>
                </c:pt>
                <c:pt idx="49806">
                  <c:v>4.3806000000031293</c:v>
                </c:pt>
                <c:pt idx="49807">
                  <c:v>4.3807000000031291</c:v>
                </c:pt>
                <c:pt idx="49808">
                  <c:v>4.3808000000031289</c:v>
                </c:pt>
                <c:pt idx="49809">
                  <c:v>4.3809000000031286</c:v>
                </c:pt>
                <c:pt idx="49810">
                  <c:v>4.3810000000031284</c:v>
                </c:pt>
                <c:pt idx="49811">
                  <c:v>4.3811000000031282</c:v>
                </c:pt>
                <c:pt idx="49812">
                  <c:v>4.3812000000031279</c:v>
                </c:pt>
                <c:pt idx="49813">
                  <c:v>4.3813000000031277</c:v>
                </c:pt>
                <c:pt idx="49814">
                  <c:v>4.3814000000031275</c:v>
                </c:pt>
                <c:pt idx="49815">
                  <c:v>4.3815000000031272</c:v>
                </c:pt>
                <c:pt idx="49816">
                  <c:v>4.381600000003127</c:v>
                </c:pt>
                <c:pt idx="49817">
                  <c:v>4.3817000000031268</c:v>
                </c:pt>
                <c:pt idx="49818">
                  <c:v>4.3818000000031265</c:v>
                </c:pt>
                <c:pt idx="49819">
                  <c:v>4.3819000000031263</c:v>
                </c:pt>
                <c:pt idx="49820">
                  <c:v>4.3820000000031261</c:v>
                </c:pt>
                <c:pt idx="49821">
                  <c:v>4.3821000000031258</c:v>
                </c:pt>
                <c:pt idx="49822">
                  <c:v>4.3822000000031256</c:v>
                </c:pt>
                <c:pt idx="49823">
                  <c:v>4.3823000000031254</c:v>
                </c:pt>
                <c:pt idx="49824">
                  <c:v>4.3824000000031251</c:v>
                </c:pt>
                <c:pt idx="49825">
                  <c:v>4.3825000000031249</c:v>
                </c:pt>
                <c:pt idx="49826">
                  <c:v>4.3826000000031247</c:v>
                </c:pt>
                <c:pt idx="49827">
                  <c:v>4.3827000000031244</c:v>
                </c:pt>
                <c:pt idx="49828">
                  <c:v>4.3828000000031242</c:v>
                </c:pt>
                <c:pt idx="49829">
                  <c:v>4.382900000003124</c:v>
                </c:pt>
                <c:pt idx="49830">
                  <c:v>4.3830000000031237</c:v>
                </c:pt>
                <c:pt idx="49831">
                  <c:v>4.3831000000031235</c:v>
                </c:pt>
                <c:pt idx="49832">
                  <c:v>4.3832000000031233</c:v>
                </c:pt>
                <c:pt idx="49833">
                  <c:v>4.383300000003123</c:v>
                </c:pt>
                <c:pt idx="49834">
                  <c:v>4.3834000000031228</c:v>
                </c:pt>
                <c:pt idx="49835">
                  <c:v>4.3835000000031226</c:v>
                </c:pt>
                <c:pt idx="49836">
                  <c:v>4.3836000000031223</c:v>
                </c:pt>
                <c:pt idx="49837">
                  <c:v>4.3837000000031221</c:v>
                </c:pt>
                <c:pt idx="49838">
                  <c:v>4.3838000000031219</c:v>
                </c:pt>
                <c:pt idx="49839">
                  <c:v>4.3839000000031216</c:v>
                </c:pt>
                <c:pt idx="49840">
                  <c:v>4.3840000000031214</c:v>
                </c:pt>
                <c:pt idx="49841">
                  <c:v>4.3841000000031212</c:v>
                </c:pt>
                <c:pt idx="49842">
                  <c:v>4.3842000000031209</c:v>
                </c:pt>
                <c:pt idx="49843">
                  <c:v>4.3843000000031207</c:v>
                </c:pt>
                <c:pt idx="49844">
                  <c:v>4.3844000000031205</c:v>
                </c:pt>
                <c:pt idx="49845">
                  <c:v>4.3845000000031202</c:v>
                </c:pt>
                <c:pt idx="49846">
                  <c:v>4.38460000000312</c:v>
                </c:pt>
                <c:pt idx="49847">
                  <c:v>4.3847000000031198</c:v>
                </c:pt>
                <c:pt idx="49848">
                  <c:v>4.3848000000031195</c:v>
                </c:pt>
                <c:pt idx="49849">
                  <c:v>4.3849000000031193</c:v>
                </c:pt>
                <c:pt idx="49850">
                  <c:v>4.3850000000031191</c:v>
                </c:pt>
                <c:pt idx="49851">
                  <c:v>4.3851000000031188</c:v>
                </c:pt>
                <c:pt idx="49852">
                  <c:v>4.3852000000031186</c:v>
                </c:pt>
                <c:pt idx="49853">
                  <c:v>4.3853000000031184</c:v>
                </c:pt>
                <c:pt idx="49854">
                  <c:v>4.3854000000031181</c:v>
                </c:pt>
                <c:pt idx="49855">
                  <c:v>4.3855000000031179</c:v>
                </c:pt>
                <c:pt idx="49856">
                  <c:v>4.3856000000031177</c:v>
                </c:pt>
                <c:pt idx="49857">
                  <c:v>4.3857000000031174</c:v>
                </c:pt>
                <c:pt idx="49858">
                  <c:v>4.3858000000031172</c:v>
                </c:pt>
                <c:pt idx="49859">
                  <c:v>4.385900000003117</c:v>
                </c:pt>
                <c:pt idx="49860">
                  <c:v>4.3860000000031167</c:v>
                </c:pt>
                <c:pt idx="49861">
                  <c:v>4.3861000000031165</c:v>
                </c:pt>
                <c:pt idx="49862">
                  <c:v>4.3862000000031163</c:v>
                </c:pt>
                <c:pt idx="49863">
                  <c:v>4.386300000003116</c:v>
                </c:pt>
                <c:pt idx="49864">
                  <c:v>4.3864000000031158</c:v>
                </c:pt>
                <c:pt idx="49865">
                  <c:v>4.3865000000031156</c:v>
                </c:pt>
                <c:pt idx="49866">
                  <c:v>4.3866000000031153</c:v>
                </c:pt>
                <c:pt idx="49867">
                  <c:v>4.3867000000031151</c:v>
                </c:pt>
                <c:pt idx="49868">
                  <c:v>4.3868000000031149</c:v>
                </c:pt>
                <c:pt idx="49869">
                  <c:v>4.3869000000031146</c:v>
                </c:pt>
                <c:pt idx="49870">
                  <c:v>4.3870000000031144</c:v>
                </c:pt>
                <c:pt idx="49871">
                  <c:v>4.3871000000031142</c:v>
                </c:pt>
                <c:pt idx="49872">
                  <c:v>4.3872000000031139</c:v>
                </c:pt>
                <c:pt idx="49873">
                  <c:v>4.3873000000031137</c:v>
                </c:pt>
                <c:pt idx="49874">
                  <c:v>4.3874000000031135</c:v>
                </c:pt>
                <c:pt idx="49875">
                  <c:v>4.3875000000031132</c:v>
                </c:pt>
                <c:pt idx="49876">
                  <c:v>4.387600000003113</c:v>
                </c:pt>
                <c:pt idx="49877">
                  <c:v>4.3877000000031128</c:v>
                </c:pt>
                <c:pt idx="49878">
                  <c:v>4.3878000000031125</c:v>
                </c:pt>
                <c:pt idx="49879">
                  <c:v>4.3879000000031123</c:v>
                </c:pt>
                <c:pt idx="49880">
                  <c:v>4.3880000000031121</c:v>
                </c:pt>
                <c:pt idx="49881">
                  <c:v>4.3881000000031118</c:v>
                </c:pt>
                <c:pt idx="49882">
                  <c:v>4.3882000000031116</c:v>
                </c:pt>
                <c:pt idx="49883">
                  <c:v>4.3883000000031114</c:v>
                </c:pt>
                <c:pt idx="49884">
                  <c:v>4.3884000000031111</c:v>
                </c:pt>
                <c:pt idx="49885">
                  <c:v>4.3885000000031109</c:v>
                </c:pt>
                <c:pt idx="49886">
                  <c:v>4.3886000000031107</c:v>
                </c:pt>
                <c:pt idx="49887">
                  <c:v>4.3887000000031104</c:v>
                </c:pt>
                <c:pt idx="49888">
                  <c:v>4.3888000000031102</c:v>
                </c:pt>
                <c:pt idx="49889">
                  <c:v>4.38890000000311</c:v>
                </c:pt>
                <c:pt idx="49890">
                  <c:v>4.3890000000031097</c:v>
                </c:pt>
                <c:pt idx="49891">
                  <c:v>4.3891000000031095</c:v>
                </c:pt>
                <c:pt idx="49892">
                  <c:v>4.3892000000031093</c:v>
                </c:pt>
                <c:pt idx="49893">
                  <c:v>4.389300000003109</c:v>
                </c:pt>
                <c:pt idx="49894">
                  <c:v>4.3894000000031088</c:v>
                </c:pt>
                <c:pt idx="49895">
                  <c:v>4.3895000000031086</c:v>
                </c:pt>
                <c:pt idx="49896">
                  <c:v>4.3896000000031083</c:v>
                </c:pt>
                <c:pt idx="49897">
                  <c:v>4.3897000000031081</c:v>
                </c:pt>
                <c:pt idx="49898">
                  <c:v>4.3898000000031079</c:v>
                </c:pt>
                <c:pt idx="49899">
                  <c:v>4.3899000000031076</c:v>
                </c:pt>
                <c:pt idx="49900">
                  <c:v>4.3900000000031074</c:v>
                </c:pt>
                <c:pt idx="49901">
                  <c:v>4.3901000000031072</c:v>
                </c:pt>
                <c:pt idx="49902">
                  <c:v>4.390200000003107</c:v>
                </c:pt>
                <c:pt idx="49903">
                  <c:v>4.3903000000031067</c:v>
                </c:pt>
                <c:pt idx="49904">
                  <c:v>4.3904000000031065</c:v>
                </c:pt>
                <c:pt idx="49905">
                  <c:v>4.3905000000031063</c:v>
                </c:pt>
                <c:pt idx="49906">
                  <c:v>4.390600000003106</c:v>
                </c:pt>
                <c:pt idx="49907">
                  <c:v>4.3907000000031058</c:v>
                </c:pt>
                <c:pt idx="49908">
                  <c:v>4.3908000000031056</c:v>
                </c:pt>
                <c:pt idx="49909">
                  <c:v>4.3909000000031053</c:v>
                </c:pt>
                <c:pt idx="49910">
                  <c:v>4.3910000000031051</c:v>
                </c:pt>
                <c:pt idx="49911">
                  <c:v>4.3911000000031049</c:v>
                </c:pt>
                <c:pt idx="49912">
                  <c:v>4.3912000000031046</c:v>
                </c:pt>
                <c:pt idx="49913">
                  <c:v>4.3913000000031044</c:v>
                </c:pt>
                <c:pt idx="49914">
                  <c:v>4.3914000000031042</c:v>
                </c:pt>
                <c:pt idx="49915">
                  <c:v>4.3915000000031039</c:v>
                </c:pt>
                <c:pt idx="49916">
                  <c:v>4.3916000000031037</c:v>
                </c:pt>
                <c:pt idx="49917">
                  <c:v>4.3917000000031035</c:v>
                </c:pt>
                <c:pt idx="49918">
                  <c:v>4.3918000000031032</c:v>
                </c:pt>
                <c:pt idx="49919">
                  <c:v>4.391900000003103</c:v>
                </c:pt>
                <c:pt idx="49920">
                  <c:v>4.3920000000031028</c:v>
                </c:pt>
                <c:pt idx="49921">
                  <c:v>4.3921000000031025</c:v>
                </c:pt>
                <c:pt idx="49922">
                  <c:v>4.3922000000031023</c:v>
                </c:pt>
                <c:pt idx="49923">
                  <c:v>4.3923000000031021</c:v>
                </c:pt>
                <c:pt idx="49924">
                  <c:v>4.3924000000031018</c:v>
                </c:pt>
                <c:pt idx="49925">
                  <c:v>4.3925000000031016</c:v>
                </c:pt>
                <c:pt idx="49926">
                  <c:v>4.3926000000031014</c:v>
                </c:pt>
                <c:pt idx="49927">
                  <c:v>4.3927000000031011</c:v>
                </c:pt>
                <c:pt idx="49928">
                  <c:v>4.3928000000031009</c:v>
                </c:pt>
                <c:pt idx="49929">
                  <c:v>4.3929000000031007</c:v>
                </c:pt>
                <c:pt idx="49930">
                  <c:v>4.3930000000031004</c:v>
                </c:pt>
                <c:pt idx="49931">
                  <c:v>4.3931000000031002</c:v>
                </c:pt>
                <c:pt idx="49932">
                  <c:v>4.3932000000031</c:v>
                </c:pt>
                <c:pt idx="49933">
                  <c:v>4.3933000000030997</c:v>
                </c:pt>
                <c:pt idx="49934">
                  <c:v>4.3934000000030995</c:v>
                </c:pt>
                <c:pt idx="49935">
                  <c:v>4.3935000000030993</c:v>
                </c:pt>
                <c:pt idx="49936">
                  <c:v>4.393600000003099</c:v>
                </c:pt>
                <c:pt idx="49937">
                  <c:v>4.3937000000030988</c:v>
                </c:pt>
                <c:pt idx="49938">
                  <c:v>4.3938000000030986</c:v>
                </c:pt>
                <c:pt idx="49939">
                  <c:v>4.3939000000030983</c:v>
                </c:pt>
                <c:pt idx="49940">
                  <c:v>4.3940000000030981</c:v>
                </c:pt>
                <c:pt idx="49941">
                  <c:v>4.3941000000030979</c:v>
                </c:pt>
                <c:pt idx="49942">
                  <c:v>4.3942000000030976</c:v>
                </c:pt>
                <c:pt idx="49943">
                  <c:v>4.3943000000030974</c:v>
                </c:pt>
                <c:pt idx="49944">
                  <c:v>4.3944000000030972</c:v>
                </c:pt>
                <c:pt idx="49945">
                  <c:v>4.3945000000030969</c:v>
                </c:pt>
                <c:pt idx="49946">
                  <c:v>4.3946000000030967</c:v>
                </c:pt>
                <c:pt idx="49947">
                  <c:v>4.3947000000030965</c:v>
                </c:pt>
                <c:pt idx="49948">
                  <c:v>4.3948000000030962</c:v>
                </c:pt>
                <c:pt idx="49949">
                  <c:v>4.394900000003096</c:v>
                </c:pt>
                <c:pt idx="49950">
                  <c:v>4.3950000000030958</c:v>
                </c:pt>
                <c:pt idx="49951">
                  <c:v>4.3951000000030955</c:v>
                </c:pt>
                <c:pt idx="49952">
                  <c:v>4.3952000000030953</c:v>
                </c:pt>
                <c:pt idx="49953">
                  <c:v>4.3953000000030951</c:v>
                </c:pt>
                <c:pt idx="49954">
                  <c:v>4.3954000000030948</c:v>
                </c:pt>
                <c:pt idx="49955">
                  <c:v>4.3955000000030946</c:v>
                </c:pt>
                <c:pt idx="49956">
                  <c:v>4.3956000000030944</c:v>
                </c:pt>
                <c:pt idx="49957">
                  <c:v>4.3957000000030941</c:v>
                </c:pt>
                <c:pt idx="49958">
                  <c:v>4.3958000000030939</c:v>
                </c:pt>
                <c:pt idx="49959">
                  <c:v>4.3959000000030937</c:v>
                </c:pt>
                <c:pt idx="49960">
                  <c:v>4.3960000000030934</c:v>
                </c:pt>
                <c:pt idx="49961">
                  <c:v>4.3961000000030932</c:v>
                </c:pt>
                <c:pt idx="49962">
                  <c:v>4.396200000003093</c:v>
                </c:pt>
                <c:pt idx="49963">
                  <c:v>4.3963000000030927</c:v>
                </c:pt>
                <c:pt idx="49964">
                  <c:v>4.3964000000030925</c:v>
                </c:pt>
                <c:pt idx="49965">
                  <c:v>4.3965000000030923</c:v>
                </c:pt>
                <c:pt idx="49966">
                  <c:v>4.396600000003092</c:v>
                </c:pt>
                <c:pt idx="49967">
                  <c:v>4.3967000000030918</c:v>
                </c:pt>
                <c:pt idx="49968">
                  <c:v>4.3968000000030916</c:v>
                </c:pt>
                <c:pt idx="49969">
                  <c:v>4.3969000000030913</c:v>
                </c:pt>
                <c:pt idx="49970">
                  <c:v>4.3970000000030911</c:v>
                </c:pt>
                <c:pt idx="49971">
                  <c:v>4.3971000000030909</c:v>
                </c:pt>
                <c:pt idx="49972">
                  <c:v>4.3972000000030906</c:v>
                </c:pt>
                <c:pt idx="49973">
                  <c:v>4.3973000000030904</c:v>
                </c:pt>
                <c:pt idx="49974">
                  <c:v>4.3974000000030902</c:v>
                </c:pt>
                <c:pt idx="49975">
                  <c:v>4.3975000000030899</c:v>
                </c:pt>
                <c:pt idx="49976">
                  <c:v>4.3976000000030897</c:v>
                </c:pt>
                <c:pt idx="49977">
                  <c:v>4.3977000000030895</c:v>
                </c:pt>
                <c:pt idx="49978">
                  <c:v>4.3978000000030892</c:v>
                </c:pt>
                <c:pt idx="49979">
                  <c:v>4.397900000003089</c:v>
                </c:pt>
                <c:pt idx="49980">
                  <c:v>4.3980000000030888</c:v>
                </c:pt>
                <c:pt idx="49981">
                  <c:v>4.3981000000030885</c:v>
                </c:pt>
                <c:pt idx="49982">
                  <c:v>4.3982000000030883</c:v>
                </c:pt>
                <c:pt idx="49983">
                  <c:v>4.3983000000030881</c:v>
                </c:pt>
                <c:pt idx="49984">
                  <c:v>4.3984000000030878</c:v>
                </c:pt>
                <c:pt idx="49985">
                  <c:v>4.3985000000030876</c:v>
                </c:pt>
                <c:pt idx="49986">
                  <c:v>4.3986000000030874</c:v>
                </c:pt>
                <c:pt idx="49987">
                  <c:v>4.3987000000030871</c:v>
                </c:pt>
                <c:pt idx="49988">
                  <c:v>4.3988000000030869</c:v>
                </c:pt>
                <c:pt idx="49989">
                  <c:v>4.3989000000030867</c:v>
                </c:pt>
                <c:pt idx="49990">
                  <c:v>4.3990000000030864</c:v>
                </c:pt>
                <c:pt idx="49991">
                  <c:v>4.3991000000030862</c:v>
                </c:pt>
                <c:pt idx="49992">
                  <c:v>4.399200000003086</c:v>
                </c:pt>
                <c:pt idx="49993">
                  <c:v>4.3993000000030857</c:v>
                </c:pt>
                <c:pt idx="49994">
                  <c:v>4.3994000000030855</c:v>
                </c:pt>
                <c:pt idx="49995">
                  <c:v>4.3995000000030853</c:v>
                </c:pt>
                <c:pt idx="49996">
                  <c:v>4.399600000003085</c:v>
                </c:pt>
                <c:pt idx="49997">
                  <c:v>4.3997000000030848</c:v>
                </c:pt>
                <c:pt idx="49998">
                  <c:v>4.3998000000030846</c:v>
                </c:pt>
                <c:pt idx="49999">
                  <c:v>4.3999000000030843</c:v>
                </c:pt>
                <c:pt idx="50000">
                  <c:v>4.4000000000030841</c:v>
                </c:pt>
                <c:pt idx="50001">
                  <c:v>4.4001000000030839</c:v>
                </c:pt>
                <c:pt idx="50002">
                  <c:v>4.4002000000030836</c:v>
                </c:pt>
                <c:pt idx="50003">
                  <c:v>4.4003000000030834</c:v>
                </c:pt>
                <c:pt idx="50004">
                  <c:v>4.4004000000030832</c:v>
                </c:pt>
                <c:pt idx="50005">
                  <c:v>4.4005000000030829</c:v>
                </c:pt>
                <c:pt idx="50006">
                  <c:v>4.4006000000030827</c:v>
                </c:pt>
                <c:pt idx="50007">
                  <c:v>4.4007000000030825</c:v>
                </c:pt>
                <c:pt idx="50008">
                  <c:v>4.4008000000030822</c:v>
                </c:pt>
                <c:pt idx="50009">
                  <c:v>4.400900000003082</c:v>
                </c:pt>
                <c:pt idx="50010">
                  <c:v>4.4010000000030818</c:v>
                </c:pt>
                <c:pt idx="50011">
                  <c:v>4.4011000000030815</c:v>
                </c:pt>
                <c:pt idx="50012">
                  <c:v>4.4012000000030813</c:v>
                </c:pt>
                <c:pt idx="50013">
                  <c:v>4.4013000000030811</c:v>
                </c:pt>
                <c:pt idx="50014">
                  <c:v>4.4014000000030808</c:v>
                </c:pt>
                <c:pt idx="50015">
                  <c:v>4.4015000000030806</c:v>
                </c:pt>
                <c:pt idx="50016">
                  <c:v>4.4016000000030804</c:v>
                </c:pt>
                <c:pt idx="50017">
                  <c:v>4.4017000000030801</c:v>
                </c:pt>
                <c:pt idx="50018">
                  <c:v>4.4018000000030799</c:v>
                </c:pt>
                <c:pt idx="50019">
                  <c:v>4.4019000000030797</c:v>
                </c:pt>
                <c:pt idx="50020">
                  <c:v>4.4020000000030794</c:v>
                </c:pt>
                <c:pt idx="50021">
                  <c:v>4.4021000000030792</c:v>
                </c:pt>
                <c:pt idx="50022">
                  <c:v>4.402200000003079</c:v>
                </c:pt>
                <c:pt idx="50023">
                  <c:v>4.4023000000030788</c:v>
                </c:pt>
                <c:pt idx="50024">
                  <c:v>4.4024000000030785</c:v>
                </c:pt>
                <c:pt idx="50025">
                  <c:v>4.4025000000030783</c:v>
                </c:pt>
                <c:pt idx="50026">
                  <c:v>4.4026000000030781</c:v>
                </c:pt>
                <c:pt idx="50027">
                  <c:v>4.4027000000030778</c:v>
                </c:pt>
                <c:pt idx="50028">
                  <c:v>4.4028000000030776</c:v>
                </c:pt>
                <c:pt idx="50029">
                  <c:v>4.4029000000030774</c:v>
                </c:pt>
                <c:pt idx="50030">
                  <c:v>4.4030000000030771</c:v>
                </c:pt>
                <c:pt idx="50031">
                  <c:v>4.4031000000030769</c:v>
                </c:pt>
                <c:pt idx="50032">
                  <c:v>4.4032000000030767</c:v>
                </c:pt>
                <c:pt idx="50033">
                  <c:v>4.4033000000030764</c:v>
                </c:pt>
                <c:pt idx="50034">
                  <c:v>4.4034000000030762</c:v>
                </c:pt>
                <c:pt idx="50035">
                  <c:v>4.403500000003076</c:v>
                </c:pt>
                <c:pt idx="50036">
                  <c:v>4.4036000000030757</c:v>
                </c:pt>
                <c:pt idx="50037">
                  <c:v>4.4037000000030755</c:v>
                </c:pt>
                <c:pt idx="50038">
                  <c:v>4.4038000000030753</c:v>
                </c:pt>
                <c:pt idx="50039">
                  <c:v>4.403900000003075</c:v>
                </c:pt>
                <c:pt idx="50040">
                  <c:v>4.4040000000030748</c:v>
                </c:pt>
                <c:pt idx="50041">
                  <c:v>4.4041000000030746</c:v>
                </c:pt>
                <c:pt idx="50042">
                  <c:v>4.4042000000030743</c:v>
                </c:pt>
                <c:pt idx="50043">
                  <c:v>4.4043000000030741</c:v>
                </c:pt>
                <c:pt idx="50044">
                  <c:v>4.4044000000030739</c:v>
                </c:pt>
                <c:pt idx="50045">
                  <c:v>4.4045000000030736</c:v>
                </c:pt>
                <c:pt idx="50046">
                  <c:v>4.4046000000030734</c:v>
                </c:pt>
                <c:pt idx="50047">
                  <c:v>4.4047000000030732</c:v>
                </c:pt>
                <c:pt idx="50048">
                  <c:v>4.4048000000030729</c:v>
                </c:pt>
                <c:pt idx="50049">
                  <c:v>4.4049000000030727</c:v>
                </c:pt>
                <c:pt idx="50050">
                  <c:v>4.4050000000030725</c:v>
                </c:pt>
                <c:pt idx="50051">
                  <c:v>4.4051000000030722</c:v>
                </c:pt>
                <c:pt idx="50052">
                  <c:v>4.405200000003072</c:v>
                </c:pt>
                <c:pt idx="50053">
                  <c:v>4.4053000000030718</c:v>
                </c:pt>
                <c:pt idx="50054">
                  <c:v>4.4054000000030715</c:v>
                </c:pt>
                <c:pt idx="50055">
                  <c:v>4.4055000000030713</c:v>
                </c:pt>
                <c:pt idx="50056">
                  <c:v>4.4056000000030711</c:v>
                </c:pt>
                <c:pt idx="50057">
                  <c:v>4.4057000000030708</c:v>
                </c:pt>
                <c:pt idx="50058">
                  <c:v>4.4058000000030706</c:v>
                </c:pt>
                <c:pt idx="50059">
                  <c:v>4.4059000000030704</c:v>
                </c:pt>
                <c:pt idx="50060">
                  <c:v>4.4060000000030701</c:v>
                </c:pt>
                <c:pt idx="50061">
                  <c:v>4.4061000000030699</c:v>
                </c:pt>
                <c:pt idx="50062">
                  <c:v>4.4062000000030697</c:v>
                </c:pt>
                <c:pt idx="50063">
                  <c:v>4.4063000000030694</c:v>
                </c:pt>
                <c:pt idx="50064">
                  <c:v>4.4064000000030692</c:v>
                </c:pt>
                <c:pt idx="50065">
                  <c:v>4.406500000003069</c:v>
                </c:pt>
                <c:pt idx="50066">
                  <c:v>4.4066000000030687</c:v>
                </c:pt>
                <c:pt idx="50067">
                  <c:v>4.4067000000030685</c:v>
                </c:pt>
                <c:pt idx="50068">
                  <c:v>4.4068000000030683</c:v>
                </c:pt>
                <c:pt idx="50069">
                  <c:v>4.406900000003068</c:v>
                </c:pt>
                <c:pt idx="50070">
                  <c:v>4.4070000000030678</c:v>
                </c:pt>
                <c:pt idx="50071">
                  <c:v>4.4071000000030676</c:v>
                </c:pt>
                <c:pt idx="50072">
                  <c:v>4.4072000000030673</c:v>
                </c:pt>
                <c:pt idx="50073">
                  <c:v>4.4073000000030671</c:v>
                </c:pt>
                <c:pt idx="50074">
                  <c:v>4.4074000000030669</c:v>
                </c:pt>
                <c:pt idx="50075">
                  <c:v>4.4075000000030666</c:v>
                </c:pt>
                <c:pt idx="50076">
                  <c:v>4.4076000000030664</c:v>
                </c:pt>
                <c:pt idx="50077">
                  <c:v>4.4077000000030662</c:v>
                </c:pt>
                <c:pt idx="50078">
                  <c:v>4.4078000000030659</c:v>
                </c:pt>
                <c:pt idx="50079">
                  <c:v>4.4079000000030657</c:v>
                </c:pt>
                <c:pt idx="50080">
                  <c:v>4.4080000000030655</c:v>
                </c:pt>
                <c:pt idx="50081">
                  <c:v>4.4081000000030652</c:v>
                </c:pt>
                <c:pt idx="50082">
                  <c:v>4.408200000003065</c:v>
                </c:pt>
                <c:pt idx="50083">
                  <c:v>4.4083000000030648</c:v>
                </c:pt>
                <c:pt idx="50084">
                  <c:v>4.4084000000030645</c:v>
                </c:pt>
                <c:pt idx="50085">
                  <c:v>4.4085000000030643</c:v>
                </c:pt>
                <c:pt idx="50086">
                  <c:v>4.4086000000030641</c:v>
                </c:pt>
                <c:pt idx="50087">
                  <c:v>4.4087000000030638</c:v>
                </c:pt>
                <c:pt idx="50088">
                  <c:v>4.4088000000030636</c:v>
                </c:pt>
                <c:pt idx="50089">
                  <c:v>4.4089000000030634</c:v>
                </c:pt>
                <c:pt idx="50090">
                  <c:v>4.4090000000030631</c:v>
                </c:pt>
                <c:pt idx="50091">
                  <c:v>4.4091000000030629</c:v>
                </c:pt>
                <c:pt idx="50092">
                  <c:v>4.4092000000030627</c:v>
                </c:pt>
                <c:pt idx="50093">
                  <c:v>4.4093000000030624</c:v>
                </c:pt>
                <c:pt idx="50094">
                  <c:v>4.4094000000030622</c:v>
                </c:pt>
                <c:pt idx="50095">
                  <c:v>4.409500000003062</c:v>
                </c:pt>
                <c:pt idx="50096">
                  <c:v>4.4096000000030617</c:v>
                </c:pt>
                <c:pt idx="50097">
                  <c:v>4.4097000000030615</c:v>
                </c:pt>
                <c:pt idx="50098">
                  <c:v>4.4098000000030613</c:v>
                </c:pt>
                <c:pt idx="50099">
                  <c:v>4.409900000003061</c:v>
                </c:pt>
                <c:pt idx="50100">
                  <c:v>4.4100000000030608</c:v>
                </c:pt>
                <c:pt idx="50101">
                  <c:v>4.4101000000030606</c:v>
                </c:pt>
                <c:pt idx="50102">
                  <c:v>4.4102000000030603</c:v>
                </c:pt>
                <c:pt idx="50103">
                  <c:v>4.4103000000030601</c:v>
                </c:pt>
                <c:pt idx="50104">
                  <c:v>4.4104000000030599</c:v>
                </c:pt>
                <c:pt idx="50105">
                  <c:v>4.4105000000030596</c:v>
                </c:pt>
                <c:pt idx="50106">
                  <c:v>4.4106000000030594</c:v>
                </c:pt>
                <c:pt idx="50107">
                  <c:v>4.4107000000030592</c:v>
                </c:pt>
                <c:pt idx="50108">
                  <c:v>4.4108000000030589</c:v>
                </c:pt>
                <c:pt idx="50109">
                  <c:v>4.4109000000030587</c:v>
                </c:pt>
                <c:pt idx="50110">
                  <c:v>4.4110000000030585</c:v>
                </c:pt>
                <c:pt idx="50111">
                  <c:v>4.4111000000030582</c:v>
                </c:pt>
                <c:pt idx="50112">
                  <c:v>4.411200000003058</c:v>
                </c:pt>
                <c:pt idx="50113">
                  <c:v>4.4113000000030578</c:v>
                </c:pt>
                <c:pt idx="50114">
                  <c:v>4.4114000000030575</c:v>
                </c:pt>
                <c:pt idx="50115">
                  <c:v>4.4115000000030573</c:v>
                </c:pt>
                <c:pt idx="50116">
                  <c:v>4.4116000000030571</c:v>
                </c:pt>
                <c:pt idx="50117">
                  <c:v>4.4117000000030568</c:v>
                </c:pt>
                <c:pt idx="50118">
                  <c:v>4.4118000000030566</c:v>
                </c:pt>
                <c:pt idx="50119">
                  <c:v>4.4119000000030564</c:v>
                </c:pt>
                <c:pt idx="50120">
                  <c:v>4.4120000000030561</c:v>
                </c:pt>
                <c:pt idx="50121">
                  <c:v>4.4121000000030559</c:v>
                </c:pt>
                <c:pt idx="50122">
                  <c:v>4.4122000000030557</c:v>
                </c:pt>
                <c:pt idx="50123">
                  <c:v>4.4123000000030554</c:v>
                </c:pt>
                <c:pt idx="50124">
                  <c:v>4.4124000000030552</c:v>
                </c:pt>
                <c:pt idx="50125">
                  <c:v>4.412500000003055</c:v>
                </c:pt>
                <c:pt idx="50126">
                  <c:v>4.4126000000030547</c:v>
                </c:pt>
                <c:pt idx="50127">
                  <c:v>4.4127000000030545</c:v>
                </c:pt>
                <c:pt idx="50128">
                  <c:v>4.4128000000030543</c:v>
                </c:pt>
                <c:pt idx="50129">
                  <c:v>4.412900000003054</c:v>
                </c:pt>
                <c:pt idx="50130">
                  <c:v>4.4130000000030538</c:v>
                </c:pt>
                <c:pt idx="50131">
                  <c:v>4.4131000000030536</c:v>
                </c:pt>
                <c:pt idx="50132">
                  <c:v>4.4132000000030533</c:v>
                </c:pt>
                <c:pt idx="50133">
                  <c:v>4.4133000000030531</c:v>
                </c:pt>
                <c:pt idx="50134">
                  <c:v>4.4134000000030529</c:v>
                </c:pt>
                <c:pt idx="50135">
                  <c:v>4.4135000000030526</c:v>
                </c:pt>
                <c:pt idx="50136">
                  <c:v>4.4136000000030524</c:v>
                </c:pt>
                <c:pt idx="50137">
                  <c:v>4.4137000000030522</c:v>
                </c:pt>
                <c:pt idx="50138">
                  <c:v>4.4138000000030519</c:v>
                </c:pt>
                <c:pt idx="50139">
                  <c:v>4.4139000000030517</c:v>
                </c:pt>
                <c:pt idx="50140">
                  <c:v>4.4140000000030515</c:v>
                </c:pt>
                <c:pt idx="50141">
                  <c:v>4.4141000000030512</c:v>
                </c:pt>
                <c:pt idx="50142">
                  <c:v>4.414200000003051</c:v>
                </c:pt>
                <c:pt idx="50143">
                  <c:v>4.4143000000030508</c:v>
                </c:pt>
                <c:pt idx="50144">
                  <c:v>4.4144000000030506</c:v>
                </c:pt>
                <c:pt idx="50145">
                  <c:v>4.4145000000030503</c:v>
                </c:pt>
                <c:pt idx="50146">
                  <c:v>4.4146000000030501</c:v>
                </c:pt>
                <c:pt idx="50147">
                  <c:v>4.4147000000030499</c:v>
                </c:pt>
                <c:pt idx="50148">
                  <c:v>4.4148000000030496</c:v>
                </c:pt>
                <c:pt idx="50149">
                  <c:v>4.4149000000030494</c:v>
                </c:pt>
                <c:pt idx="50150">
                  <c:v>4.4150000000030492</c:v>
                </c:pt>
                <c:pt idx="50151">
                  <c:v>4.4151000000030489</c:v>
                </c:pt>
                <c:pt idx="50152">
                  <c:v>4.4152000000030487</c:v>
                </c:pt>
                <c:pt idx="50153">
                  <c:v>4.4153000000030485</c:v>
                </c:pt>
                <c:pt idx="50154">
                  <c:v>4.4154000000030482</c:v>
                </c:pt>
                <c:pt idx="50155">
                  <c:v>4.415500000003048</c:v>
                </c:pt>
                <c:pt idx="50156">
                  <c:v>4.4156000000030478</c:v>
                </c:pt>
                <c:pt idx="50157">
                  <c:v>4.4157000000030475</c:v>
                </c:pt>
                <c:pt idx="50158">
                  <c:v>4.4158000000030473</c:v>
                </c:pt>
                <c:pt idx="50159">
                  <c:v>4.4159000000030471</c:v>
                </c:pt>
                <c:pt idx="50160">
                  <c:v>4.4160000000030468</c:v>
                </c:pt>
                <c:pt idx="50161">
                  <c:v>4.4161000000030466</c:v>
                </c:pt>
                <c:pt idx="50162">
                  <c:v>4.4162000000030464</c:v>
                </c:pt>
                <c:pt idx="50163">
                  <c:v>4.4163000000030461</c:v>
                </c:pt>
                <c:pt idx="50164">
                  <c:v>4.4164000000030459</c:v>
                </c:pt>
                <c:pt idx="50165">
                  <c:v>4.4165000000030457</c:v>
                </c:pt>
                <c:pt idx="50166">
                  <c:v>4.4166000000030454</c:v>
                </c:pt>
                <c:pt idx="50167">
                  <c:v>4.4167000000030452</c:v>
                </c:pt>
                <c:pt idx="50168">
                  <c:v>4.416800000003045</c:v>
                </c:pt>
                <c:pt idx="50169">
                  <c:v>4.4169000000030447</c:v>
                </c:pt>
                <c:pt idx="50170">
                  <c:v>4.4170000000030445</c:v>
                </c:pt>
                <c:pt idx="50171">
                  <c:v>4.4171000000030443</c:v>
                </c:pt>
                <c:pt idx="50172">
                  <c:v>4.417200000003044</c:v>
                </c:pt>
                <c:pt idx="50173">
                  <c:v>4.4173000000030438</c:v>
                </c:pt>
                <c:pt idx="50174">
                  <c:v>4.4174000000030436</c:v>
                </c:pt>
                <c:pt idx="50175">
                  <c:v>4.4175000000030433</c:v>
                </c:pt>
                <c:pt idx="50176">
                  <c:v>4.4176000000030431</c:v>
                </c:pt>
                <c:pt idx="50177">
                  <c:v>4.4177000000030429</c:v>
                </c:pt>
                <c:pt idx="50178">
                  <c:v>4.4178000000030426</c:v>
                </c:pt>
                <c:pt idx="50179">
                  <c:v>4.4179000000030424</c:v>
                </c:pt>
                <c:pt idx="50180">
                  <c:v>4.4180000000030422</c:v>
                </c:pt>
                <c:pt idx="50181">
                  <c:v>4.4181000000030419</c:v>
                </c:pt>
                <c:pt idx="50182">
                  <c:v>4.4182000000030417</c:v>
                </c:pt>
                <c:pt idx="50183">
                  <c:v>4.4183000000030415</c:v>
                </c:pt>
                <c:pt idx="50184">
                  <c:v>4.4184000000030412</c:v>
                </c:pt>
                <c:pt idx="50185">
                  <c:v>4.418500000003041</c:v>
                </c:pt>
                <c:pt idx="50186">
                  <c:v>4.4186000000030408</c:v>
                </c:pt>
                <c:pt idx="50187">
                  <c:v>4.4187000000030405</c:v>
                </c:pt>
                <c:pt idx="50188">
                  <c:v>4.4188000000030403</c:v>
                </c:pt>
                <c:pt idx="50189">
                  <c:v>4.4189000000030401</c:v>
                </c:pt>
                <c:pt idx="50190">
                  <c:v>4.4190000000030398</c:v>
                </c:pt>
                <c:pt idx="50191">
                  <c:v>4.4191000000030396</c:v>
                </c:pt>
                <c:pt idx="50192">
                  <c:v>4.4192000000030394</c:v>
                </c:pt>
                <c:pt idx="50193">
                  <c:v>4.4193000000030391</c:v>
                </c:pt>
                <c:pt idx="50194">
                  <c:v>4.4194000000030389</c:v>
                </c:pt>
                <c:pt idx="50195">
                  <c:v>4.4195000000030387</c:v>
                </c:pt>
                <c:pt idx="50196">
                  <c:v>4.4196000000030384</c:v>
                </c:pt>
                <c:pt idx="50197">
                  <c:v>4.4197000000030382</c:v>
                </c:pt>
                <c:pt idx="50198">
                  <c:v>4.419800000003038</c:v>
                </c:pt>
                <c:pt idx="50199">
                  <c:v>4.4199000000030377</c:v>
                </c:pt>
                <c:pt idx="50200">
                  <c:v>4.4200000000030375</c:v>
                </c:pt>
                <c:pt idx="50201">
                  <c:v>4.4201000000030373</c:v>
                </c:pt>
                <c:pt idx="50202">
                  <c:v>4.420200000003037</c:v>
                </c:pt>
                <c:pt idx="50203">
                  <c:v>4.4203000000030368</c:v>
                </c:pt>
                <c:pt idx="50204">
                  <c:v>4.4204000000030366</c:v>
                </c:pt>
                <c:pt idx="50205">
                  <c:v>4.4205000000030363</c:v>
                </c:pt>
                <c:pt idx="50206">
                  <c:v>4.4206000000030361</c:v>
                </c:pt>
                <c:pt idx="50207">
                  <c:v>4.4207000000030359</c:v>
                </c:pt>
                <c:pt idx="50208">
                  <c:v>4.4208000000030356</c:v>
                </c:pt>
                <c:pt idx="50209">
                  <c:v>4.4209000000030354</c:v>
                </c:pt>
                <c:pt idx="50210">
                  <c:v>4.4210000000030352</c:v>
                </c:pt>
                <c:pt idx="50211">
                  <c:v>4.4211000000030349</c:v>
                </c:pt>
                <c:pt idx="50212">
                  <c:v>4.4212000000030347</c:v>
                </c:pt>
                <c:pt idx="50213">
                  <c:v>4.4213000000030345</c:v>
                </c:pt>
                <c:pt idx="50214">
                  <c:v>4.4214000000030342</c:v>
                </c:pt>
                <c:pt idx="50215">
                  <c:v>4.421500000003034</c:v>
                </c:pt>
                <c:pt idx="50216">
                  <c:v>4.4216000000030338</c:v>
                </c:pt>
                <c:pt idx="50217">
                  <c:v>4.4217000000030335</c:v>
                </c:pt>
                <c:pt idx="50218">
                  <c:v>4.4218000000030333</c:v>
                </c:pt>
                <c:pt idx="50219">
                  <c:v>4.4219000000030331</c:v>
                </c:pt>
                <c:pt idx="50220">
                  <c:v>4.4220000000030328</c:v>
                </c:pt>
                <c:pt idx="50221">
                  <c:v>4.4221000000030326</c:v>
                </c:pt>
                <c:pt idx="50222">
                  <c:v>4.4222000000030324</c:v>
                </c:pt>
                <c:pt idx="50223">
                  <c:v>4.4223000000030321</c:v>
                </c:pt>
                <c:pt idx="50224">
                  <c:v>4.4224000000030319</c:v>
                </c:pt>
                <c:pt idx="50225">
                  <c:v>4.4225000000030317</c:v>
                </c:pt>
                <c:pt idx="50226">
                  <c:v>4.4226000000030314</c:v>
                </c:pt>
                <c:pt idx="50227">
                  <c:v>4.4227000000030312</c:v>
                </c:pt>
                <c:pt idx="50228">
                  <c:v>4.422800000003031</c:v>
                </c:pt>
                <c:pt idx="50229">
                  <c:v>4.4229000000030307</c:v>
                </c:pt>
                <c:pt idx="50230">
                  <c:v>4.4230000000030305</c:v>
                </c:pt>
                <c:pt idx="50231">
                  <c:v>4.4231000000030303</c:v>
                </c:pt>
                <c:pt idx="50232">
                  <c:v>4.42320000000303</c:v>
                </c:pt>
                <c:pt idx="50233">
                  <c:v>4.4233000000030298</c:v>
                </c:pt>
                <c:pt idx="50234">
                  <c:v>4.4234000000030296</c:v>
                </c:pt>
                <c:pt idx="50235">
                  <c:v>4.4235000000030293</c:v>
                </c:pt>
                <c:pt idx="50236">
                  <c:v>4.4236000000030291</c:v>
                </c:pt>
                <c:pt idx="50237">
                  <c:v>4.4237000000030289</c:v>
                </c:pt>
                <c:pt idx="50238">
                  <c:v>4.4238000000030286</c:v>
                </c:pt>
                <c:pt idx="50239">
                  <c:v>4.4239000000030284</c:v>
                </c:pt>
                <c:pt idx="50240">
                  <c:v>4.4240000000030282</c:v>
                </c:pt>
                <c:pt idx="50241">
                  <c:v>4.4241000000030279</c:v>
                </c:pt>
                <c:pt idx="50242">
                  <c:v>4.4242000000030277</c:v>
                </c:pt>
                <c:pt idx="50243">
                  <c:v>4.4243000000030275</c:v>
                </c:pt>
                <c:pt idx="50244">
                  <c:v>4.4244000000030272</c:v>
                </c:pt>
                <c:pt idx="50245">
                  <c:v>4.424500000003027</c:v>
                </c:pt>
                <c:pt idx="50246">
                  <c:v>4.4246000000030268</c:v>
                </c:pt>
                <c:pt idx="50247">
                  <c:v>4.4247000000030265</c:v>
                </c:pt>
                <c:pt idx="50248">
                  <c:v>4.4248000000030263</c:v>
                </c:pt>
                <c:pt idx="50249">
                  <c:v>4.4249000000030261</c:v>
                </c:pt>
                <c:pt idx="50250">
                  <c:v>4.4250000000030258</c:v>
                </c:pt>
                <c:pt idx="50251">
                  <c:v>4.4251000000030256</c:v>
                </c:pt>
                <c:pt idx="50252">
                  <c:v>4.4252000000030254</c:v>
                </c:pt>
                <c:pt idx="50253">
                  <c:v>4.4253000000030251</c:v>
                </c:pt>
                <c:pt idx="50254">
                  <c:v>4.4254000000030249</c:v>
                </c:pt>
                <c:pt idx="50255">
                  <c:v>4.4255000000030247</c:v>
                </c:pt>
                <c:pt idx="50256">
                  <c:v>4.4256000000030244</c:v>
                </c:pt>
                <c:pt idx="50257">
                  <c:v>4.4257000000030242</c:v>
                </c:pt>
                <c:pt idx="50258">
                  <c:v>4.425800000003024</c:v>
                </c:pt>
                <c:pt idx="50259">
                  <c:v>4.4259000000030237</c:v>
                </c:pt>
                <c:pt idx="50260">
                  <c:v>4.4260000000030235</c:v>
                </c:pt>
                <c:pt idx="50261">
                  <c:v>4.4261000000030233</c:v>
                </c:pt>
                <c:pt idx="50262">
                  <c:v>4.426200000003023</c:v>
                </c:pt>
                <c:pt idx="50263">
                  <c:v>4.4263000000030228</c:v>
                </c:pt>
                <c:pt idx="50264">
                  <c:v>4.4264000000030226</c:v>
                </c:pt>
                <c:pt idx="50265">
                  <c:v>4.4265000000030224</c:v>
                </c:pt>
                <c:pt idx="50266">
                  <c:v>4.4266000000030221</c:v>
                </c:pt>
                <c:pt idx="50267">
                  <c:v>4.4267000000030219</c:v>
                </c:pt>
                <c:pt idx="50268">
                  <c:v>4.4268000000030217</c:v>
                </c:pt>
                <c:pt idx="50269">
                  <c:v>4.4269000000030214</c:v>
                </c:pt>
                <c:pt idx="50270">
                  <c:v>4.4270000000030212</c:v>
                </c:pt>
                <c:pt idx="50271">
                  <c:v>4.427100000003021</c:v>
                </c:pt>
                <c:pt idx="50272">
                  <c:v>4.4272000000030207</c:v>
                </c:pt>
                <c:pt idx="50273">
                  <c:v>4.4273000000030205</c:v>
                </c:pt>
                <c:pt idx="50274">
                  <c:v>4.4274000000030203</c:v>
                </c:pt>
                <c:pt idx="50275">
                  <c:v>4.42750000000302</c:v>
                </c:pt>
                <c:pt idx="50276">
                  <c:v>4.4276000000030198</c:v>
                </c:pt>
                <c:pt idx="50277">
                  <c:v>4.4277000000030196</c:v>
                </c:pt>
                <c:pt idx="50278">
                  <c:v>4.4278000000030193</c:v>
                </c:pt>
                <c:pt idx="50279">
                  <c:v>4.4279000000030191</c:v>
                </c:pt>
                <c:pt idx="50280">
                  <c:v>4.4280000000030189</c:v>
                </c:pt>
                <c:pt idx="50281">
                  <c:v>4.4281000000030186</c:v>
                </c:pt>
                <c:pt idx="50282">
                  <c:v>4.4282000000030184</c:v>
                </c:pt>
                <c:pt idx="50283">
                  <c:v>4.4283000000030182</c:v>
                </c:pt>
                <c:pt idx="50284">
                  <c:v>4.4284000000030179</c:v>
                </c:pt>
                <c:pt idx="50285">
                  <c:v>4.4285000000030177</c:v>
                </c:pt>
                <c:pt idx="50286">
                  <c:v>4.4286000000030175</c:v>
                </c:pt>
                <c:pt idx="50287">
                  <c:v>4.4287000000030172</c:v>
                </c:pt>
                <c:pt idx="50288">
                  <c:v>4.428800000003017</c:v>
                </c:pt>
                <c:pt idx="50289">
                  <c:v>4.4289000000030168</c:v>
                </c:pt>
                <c:pt idx="50290">
                  <c:v>4.4290000000030165</c:v>
                </c:pt>
                <c:pt idx="50291">
                  <c:v>4.4291000000030163</c:v>
                </c:pt>
                <c:pt idx="50292">
                  <c:v>4.4292000000030161</c:v>
                </c:pt>
                <c:pt idx="50293">
                  <c:v>4.4293000000030158</c:v>
                </c:pt>
                <c:pt idx="50294">
                  <c:v>4.4294000000030156</c:v>
                </c:pt>
                <c:pt idx="50295">
                  <c:v>4.4295000000030154</c:v>
                </c:pt>
                <c:pt idx="50296">
                  <c:v>4.4296000000030151</c:v>
                </c:pt>
                <c:pt idx="50297">
                  <c:v>4.4297000000030149</c:v>
                </c:pt>
                <c:pt idx="50298">
                  <c:v>4.4298000000030147</c:v>
                </c:pt>
                <c:pt idx="50299">
                  <c:v>4.4299000000030144</c:v>
                </c:pt>
                <c:pt idx="50300">
                  <c:v>4.4300000000030142</c:v>
                </c:pt>
                <c:pt idx="50301">
                  <c:v>4.430100000003014</c:v>
                </c:pt>
                <c:pt idx="50302">
                  <c:v>4.4302000000030137</c:v>
                </c:pt>
                <c:pt idx="50303">
                  <c:v>4.4303000000030135</c:v>
                </c:pt>
                <c:pt idx="50304">
                  <c:v>4.4304000000030133</c:v>
                </c:pt>
                <c:pt idx="50305">
                  <c:v>4.430500000003013</c:v>
                </c:pt>
                <c:pt idx="50306">
                  <c:v>4.4306000000030128</c:v>
                </c:pt>
                <c:pt idx="50307">
                  <c:v>4.4307000000030126</c:v>
                </c:pt>
                <c:pt idx="50308">
                  <c:v>4.4308000000030123</c:v>
                </c:pt>
                <c:pt idx="50309">
                  <c:v>4.4309000000030121</c:v>
                </c:pt>
                <c:pt idx="50310">
                  <c:v>4.4310000000030119</c:v>
                </c:pt>
                <c:pt idx="50311">
                  <c:v>4.4311000000030116</c:v>
                </c:pt>
                <c:pt idx="50312">
                  <c:v>4.4312000000030114</c:v>
                </c:pt>
                <c:pt idx="50313">
                  <c:v>4.4313000000030112</c:v>
                </c:pt>
                <c:pt idx="50314">
                  <c:v>4.4314000000030109</c:v>
                </c:pt>
                <c:pt idx="50315">
                  <c:v>4.4315000000030107</c:v>
                </c:pt>
                <c:pt idx="50316">
                  <c:v>4.4316000000030105</c:v>
                </c:pt>
                <c:pt idx="50317">
                  <c:v>4.4317000000030102</c:v>
                </c:pt>
                <c:pt idx="50318">
                  <c:v>4.43180000000301</c:v>
                </c:pt>
                <c:pt idx="50319">
                  <c:v>4.4319000000030098</c:v>
                </c:pt>
                <c:pt idx="50320">
                  <c:v>4.4320000000030095</c:v>
                </c:pt>
                <c:pt idx="50321">
                  <c:v>4.4321000000030093</c:v>
                </c:pt>
                <c:pt idx="50322">
                  <c:v>4.4322000000030091</c:v>
                </c:pt>
                <c:pt idx="50323">
                  <c:v>4.4323000000030088</c:v>
                </c:pt>
                <c:pt idx="50324">
                  <c:v>4.4324000000030086</c:v>
                </c:pt>
                <c:pt idx="50325">
                  <c:v>4.4325000000030084</c:v>
                </c:pt>
                <c:pt idx="50326">
                  <c:v>4.4326000000030081</c:v>
                </c:pt>
                <c:pt idx="50327">
                  <c:v>4.4327000000030079</c:v>
                </c:pt>
                <c:pt idx="50328">
                  <c:v>4.4328000000030077</c:v>
                </c:pt>
                <c:pt idx="50329">
                  <c:v>4.4329000000030074</c:v>
                </c:pt>
                <c:pt idx="50330">
                  <c:v>4.4330000000030072</c:v>
                </c:pt>
                <c:pt idx="50331">
                  <c:v>4.433100000003007</c:v>
                </c:pt>
                <c:pt idx="50332">
                  <c:v>4.4332000000030067</c:v>
                </c:pt>
                <c:pt idx="50333">
                  <c:v>4.4333000000030065</c:v>
                </c:pt>
                <c:pt idx="50334">
                  <c:v>4.4334000000030063</c:v>
                </c:pt>
                <c:pt idx="50335">
                  <c:v>4.433500000003006</c:v>
                </c:pt>
                <c:pt idx="50336">
                  <c:v>4.4336000000030058</c:v>
                </c:pt>
                <c:pt idx="50337">
                  <c:v>4.4337000000030056</c:v>
                </c:pt>
                <c:pt idx="50338">
                  <c:v>4.4338000000030053</c:v>
                </c:pt>
                <c:pt idx="50339">
                  <c:v>4.4339000000030051</c:v>
                </c:pt>
                <c:pt idx="50340">
                  <c:v>4.4340000000030049</c:v>
                </c:pt>
                <c:pt idx="50341">
                  <c:v>4.4341000000030046</c:v>
                </c:pt>
                <c:pt idx="50342">
                  <c:v>4.4342000000030044</c:v>
                </c:pt>
                <c:pt idx="50343">
                  <c:v>4.4343000000030042</c:v>
                </c:pt>
                <c:pt idx="50344">
                  <c:v>4.4344000000030039</c:v>
                </c:pt>
                <c:pt idx="50345">
                  <c:v>4.4345000000030037</c:v>
                </c:pt>
                <c:pt idx="50346">
                  <c:v>4.4346000000030035</c:v>
                </c:pt>
                <c:pt idx="50347">
                  <c:v>4.4347000000030032</c:v>
                </c:pt>
                <c:pt idx="50348">
                  <c:v>4.434800000003003</c:v>
                </c:pt>
                <c:pt idx="50349">
                  <c:v>4.4349000000030028</c:v>
                </c:pt>
                <c:pt idx="50350">
                  <c:v>4.4350000000030025</c:v>
                </c:pt>
                <c:pt idx="50351">
                  <c:v>4.4351000000030023</c:v>
                </c:pt>
                <c:pt idx="50352">
                  <c:v>4.4352000000030021</c:v>
                </c:pt>
                <c:pt idx="50353">
                  <c:v>4.4353000000030018</c:v>
                </c:pt>
                <c:pt idx="50354">
                  <c:v>4.4354000000030016</c:v>
                </c:pt>
                <c:pt idx="50355">
                  <c:v>4.4355000000030014</c:v>
                </c:pt>
                <c:pt idx="50356">
                  <c:v>4.4356000000030011</c:v>
                </c:pt>
                <c:pt idx="50357">
                  <c:v>4.4357000000030009</c:v>
                </c:pt>
                <c:pt idx="50358">
                  <c:v>4.4358000000030007</c:v>
                </c:pt>
                <c:pt idx="50359">
                  <c:v>4.4359000000030004</c:v>
                </c:pt>
                <c:pt idx="50360">
                  <c:v>4.4360000000030002</c:v>
                </c:pt>
                <c:pt idx="50361">
                  <c:v>4.436100000003</c:v>
                </c:pt>
                <c:pt idx="50362">
                  <c:v>4.4362000000029997</c:v>
                </c:pt>
                <c:pt idx="50363">
                  <c:v>4.4363000000029995</c:v>
                </c:pt>
                <c:pt idx="50364">
                  <c:v>4.4364000000029993</c:v>
                </c:pt>
                <c:pt idx="50365">
                  <c:v>4.436500000002999</c:v>
                </c:pt>
                <c:pt idx="50366">
                  <c:v>4.4366000000029988</c:v>
                </c:pt>
                <c:pt idx="50367">
                  <c:v>4.4367000000029986</c:v>
                </c:pt>
                <c:pt idx="50368">
                  <c:v>4.4368000000029983</c:v>
                </c:pt>
                <c:pt idx="50369">
                  <c:v>4.4369000000029981</c:v>
                </c:pt>
                <c:pt idx="50370">
                  <c:v>4.4370000000029979</c:v>
                </c:pt>
                <c:pt idx="50371">
                  <c:v>4.4371000000029976</c:v>
                </c:pt>
                <c:pt idx="50372">
                  <c:v>4.4372000000029974</c:v>
                </c:pt>
                <c:pt idx="50373">
                  <c:v>4.4373000000029972</c:v>
                </c:pt>
                <c:pt idx="50374">
                  <c:v>4.4374000000029969</c:v>
                </c:pt>
                <c:pt idx="50375">
                  <c:v>4.4375000000029967</c:v>
                </c:pt>
                <c:pt idx="50376">
                  <c:v>4.4376000000029965</c:v>
                </c:pt>
                <c:pt idx="50377">
                  <c:v>4.4377000000029962</c:v>
                </c:pt>
                <c:pt idx="50378">
                  <c:v>4.437800000002996</c:v>
                </c:pt>
                <c:pt idx="50379">
                  <c:v>4.4379000000029958</c:v>
                </c:pt>
                <c:pt idx="50380">
                  <c:v>4.4380000000029955</c:v>
                </c:pt>
                <c:pt idx="50381">
                  <c:v>4.4381000000029953</c:v>
                </c:pt>
                <c:pt idx="50382">
                  <c:v>4.4382000000029951</c:v>
                </c:pt>
                <c:pt idx="50383">
                  <c:v>4.4383000000029948</c:v>
                </c:pt>
                <c:pt idx="50384">
                  <c:v>4.4384000000029946</c:v>
                </c:pt>
                <c:pt idx="50385">
                  <c:v>4.4385000000029944</c:v>
                </c:pt>
                <c:pt idx="50386">
                  <c:v>4.4386000000029942</c:v>
                </c:pt>
                <c:pt idx="50387">
                  <c:v>4.4387000000029939</c:v>
                </c:pt>
                <c:pt idx="50388">
                  <c:v>4.4388000000029937</c:v>
                </c:pt>
                <c:pt idx="50389">
                  <c:v>4.4389000000029935</c:v>
                </c:pt>
                <c:pt idx="50390">
                  <c:v>4.4390000000029932</c:v>
                </c:pt>
                <c:pt idx="50391">
                  <c:v>4.439100000002993</c:v>
                </c:pt>
                <c:pt idx="50392">
                  <c:v>4.4392000000029928</c:v>
                </c:pt>
                <c:pt idx="50393">
                  <c:v>4.4393000000029925</c:v>
                </c:pt>
                <c:pt idx="50394">
                  <c:v>4.4394000000029923</c:v>
                </c:pt>
                <c:pt idx="50395">
                  <c:v>4.4395000000029921</c:v>
                </c:pt>
                <c:pt idx="50396">
                  <c:v>4.4396000000029918</c:v>
                </c:pt>
                <c:pt idx="50397">
                  <c:v>4.4397000000029916</c:v>
                </c:pt>
                <c:pt idx="50398">
                  <c:v>4.4398000000029914</c:v>
                </c:pt>
                <c:pt idx="50399">
                  <c:v>4.4399000000029911</c:v>
                </c:pt>
                <c:pt idx="50400">
                  <c:v>4.4400000000029909</c:v>
                </c:pt>
                <c:pt idx="50401">
                  <c:v>4.4401000000029907</c:v>
                </c:pt>
                <c:pt idx="50402">
                  <c:v>4.4402000000029904</c:v>
                </c:pt>
                <c:pt idx="50403">
                  <c:v>4.4403000000029902</c:v>
                </c:pt>
                <c:pt idx="50404">
                  <c:v>4.44040000000299</c:v>
                </c:pt>
                <c:pt idx="50405">
                  <c:v>4.4405000000029897</c:v>
                </c:pt>
                <c:pt idx="50406">
                  <c:v>4.4406000000029895</c:v>
                </c:pt>
                <c:pt idx="50407">
                  <c:v>4.4407000000029893</c:v>
                </c:pt>
                <c:pt idx="50408">
                  <c:v>4.440800000002989</c:v>
                </c:pt>
                <c:pt idx="50409">
                  <c:v>4.4409000000029888</c:v>
                </c:pt>
                <c:pt idx="50410">
                  <c:v>4.4410000000029886</c:v>
                </c:pt>
                <c:pt idx="50411">
                  <c:v>4.4411000000029883</c:v>
                </c:pt>
                <c:pt idx="50412">
                  <c:v>4.4412000000029881</c:v>
                </c:pt>
                <c:pt idx="50413">
                  <c:v>4.4413000000029879</c:v>
                </c:pt>
                <c:pt idx="50414">
                  <c:v>4.4414000000029876</c:v>
                </c:pt>
                <c:pt idx="50415">
                  <c:v>4.4415000000029874</c:v>
                </c:pt>
                <c:pt idx="50416">
                  <c:v>4.4416000000029872</c:v>
                </c:pt>
                <c:pt idx="50417">
                  <c:v>4.4417000000029869</c:v>
                </c:pt>
                <c:pt idx="50418">
                  <c:v>4.4418000000029867</c:v>
                </c:pt>
                <c:pt idx="50419">
                  <c:v>4.4419000000029865</c:v>
                </c:pt>
                <c:pt idx="50420">
                  <c:v>4.4420000000029862</c:v>
                </c:pt>
                <c:pt idx="50421">
                  <c:v>4.442100000002986</c:v>
                </c:pt>
                <c:pt idx="50422">
                  <c:v>4.4422000000029858</c:v>
                </c:pt>
                <c:pt idx="50423">
                  <c:v>4.4423000000029855</c:v>
                </c:pt>
                <c:pt idx="50424">
                  <c:v>4.4424000000029853</c:v>
                </c:pt>
                <c:pt idx="50425">
                  <c:v>4.4425000000029851</c:v>
                </c:pt>
                <c:pt idx="50426">
                  <c:v>4.4426000000029848</c:v>
                </c:pt>
                <c:pt idx="50427">
                  <c:v>4.4427000000029846</c:v>
                </c:pt>
                <c:pt idx="50428">
                  <c:v>4.4428000000029844</c:v>
                </c:pt>
                <c:pt idx="50429">
                  <c:v>4.4429000000029841</c:v>
                </c:pt>
                <c:pt idx="50430">
                  <c:v>4.4430000000029839</c:v>
                </c:pt>
                <c:pt idx="50431">
                  <c:v>4.4431000000029837</c:v>
                </c:pt>
                <c:pt idx="50432">
                  <c:v>4.4432000000029834</c:v>
                </c:pt>
                <c:pt idx="50433">
                  <c:v>4.4433000000029832</c:v>
                </c:pt>
                <c:pt idx="50434">
                  <c:v>4.443400000002983</c:v>
                </c:pt>
                <c:pt idx="50435">
                  <c:v>4.4435000000029827</c:v>
                </c:pt>
                <c:pt idx="50436">
                  <c:v>4.4436000000029825</c:v>
                </c:pt>
                <c:pt idx="50437">
                  <c:v>4.4437000000029823</c:v>
                </c:pt>
                <c:pt idx="50438">
                  <c:v>4.443800000002982</c:v>
                </c:pt>
                <c:pt idx="50439">
                  <c:v>4.4439000000029818</c:v>
                </c:pt>
                <c:pt idx="50440">
                  <c:v>4.4440000000029816</c:v>
                </c:pt>
                <c:pt idx="50441">
                  <c:v>4.4441000000029813</c:v>
                </c:pt>
                <c:pt idx="50442">
                  <c:v>4.4442000000029811</c:v>
                </c:pt>
                <c:pt idx="50443">
                  <c:v>4.4443000000029809</c:v>
                </c:pt>
                <c:pt idx="50444">
                  <c:v>4.4444000000029806</c:v>
                </c:pt>
                <c:pt idx="50445">
                  <c:v>4.4445000000029804</c:v>
                </c:pt>
                <c:pt idx="50446">
                  <c:v>4.4446000000029802</c:v>
                </c:pt>
                <c:pt idx="50447">
                  <c:v>4.4447000000029799</c:v>
                </c:pt>
                <c:pt idx="50448">
                  <c:v>4.4448000000029797</c:v>
                </c:pt>
                <c:pt idx="50449">
                  <c:v>4.4449000000029795</c:v>
                </c:pt>
                <c:pt idx="50450">
                  <c:v>4.4450000000029792</c:v>
                </c:pt>
                <c:pt idx="50451">
                  <c:v>4.445100000002979</c:v>
                </c:pt>
                <c:pt idx="50452">
                  <c:v>4.4452000000029788</c:v>
                </c:pt>
                <c:pt idx="50453">
                  <c:v>4.4453000000029785</c:v>
                </c:pt>
                <c:pt idx="50454">
                  <c:v>4.4454000000029783</c:v>
                </c:pt>
                <c:pt idx="50455">
                  <c:v>4.4455000000029781</c:v>
                </c:pt>
                <c:pt idx="50456">
                  <c:v>4.4456000000029778</c:v>
                </c:pt>
                <c:pt idx="50457">
                  <c:v>4.4457000000029776</c:v>
                </c:pt>
                <c:pt idx="50458">
                  <c:v>4.4458000000029774</c:v>
                </c:pt>
                <c:pt idx="50459">
                  <c:v>4.4459000000029771</c:v>
                </c:pt>
                <c:pt idx="50460">
                  <c:v>4.4460000000029769</c:v>
                </c:pt>
                <c:pt idx="50461">
                  <c:v>4.4461000000029767</c:v>
                </c:pt>
                <c:pt idx="50462">
                  <c:v>4.4462000000029764</c:v>
                </c:pt>
                <c:pt idx="50463">
                  <c:v>4.4463000000029762</c:v>
                </c:pt>
                <c:pt idx="50464">
                  <c:v>4.446400000002976</c:v>
                </c:pt>
                <c:pt idx="50465">
                  <c:v>4.4465000000029757</c:v>
                </c:pt>
                <c:pt idx="50466">
                  <c:v>4.4466000000029755</c:v>
                </c:pt>
                <c:pt idx="50467">
                  <c:v>4.4467000000029753</c:v>
                </c:pt>
                <c:pt idx="50468">
                  <c:v>4.446800000002975</c:v>
                </c:pt>
                <c:pt idx="50469">
                  <c:v>4.4469000000029748</c:v>
                </c:pt>
                <c:pt idx="50470">
                  <c:v>4.4470000000029746</c:v>
                </c:pt>
                <c:pt idx="50471">
                  <c:v>4.4471000000029743</c:v>
                </c:pt>
                <c:pt idx="50472">
                  <c:v>4.4472000000029741</c:v>
                </c:pt>
                <c:pt idx="50473">
                  <c:v>4.4473000000029739</c:v>
                </c:pt>
                <c:pt idx="50474">
                  <c:v>4.4474000000029736</c:v>
                </c:pt>
                <c:pt idx="50475">
                  <c:v>4.4475000000029734</c:v>
                </c:pt>
                <c:pt idx="50476">
                  <c:v>4.4476000000029732</c:v>
                </c:pt>
                <c:pt idx="50477">
                  <c:v>4.4477000000029729</c:v>
                </c:pt>
                <c:pt idx="50478">
                  <c:v>4.4478000000029727</c:v>
                </c:pt>
                <c:pt idx="50479">
                  <c:v>4.4479000000029725</c:v>
                </c:pt>
                <c:pt idx="50480">
                  <c:v>4.4480000000029722</c:v>
                </c:pt>
                <c:pt idx="50481">
                  <c:v>4.448100000002972</c:v>
                </c:pt>
                <c:pt idx="50482">
                  <c:v>4.4482000000029718</c:v>
                </c:pt>
                <c:pt idx="50483">
                  <c:v>4.4483000000029715</c:v>
                </c:pt>
                <c:pt idx="50484">
                  <c:v>4.4484000000029713</c:v>
                </c:pt>
                <c:pt idx="50485">
                  <c:v>4.4485000000029711</c:v>
                </c:pt>
                <c:pt idx="50486">
                  <c:v>4.4486000000029708</c:v>
                </c:pt>
                <c:pt idx="50487">
                  <c:v>4.4487000000029706</c:v>
                </c:pt>
                <c:pt idx="50488">
                  <c:v>4.4488000000029704</c:v>
                </c:pt>
                <c:pt idx="50489">
                  <c:v>4.4489000000029701</c:v>
                </c:pt>
                <c:pt idx="50490">
                  <c:v>4.4490000000029699</c:v>
                </c:pt>
                <c:pt idx="50491">
                  <c:v>4.4491000000029697</c:v>
                </c:pt>
                <c:pt idx="50492">
                  <c:v>4.4492000000029694</c:v>
                </c:pt>
                <c:pt idx="50493">
                  <c:v>4.4493000000029692</c:v>
                </c:pt>
                <c:pt idx="50494">
                  <c:v>4.449400000002969</c:v>
                </c:pt>
                <c:pt idx="50495">
                  <c:v>4.4495000000029687</c:v>
                </c:pt>
                <c:pt idx="50496">
                  <c:v>4.4496000000029685</c:v>
                </c:pt>
                <c:pt idx="50497">
                  <c:v>4.4497000000029683</c:v>
                </c:pt>
                <c:pt idx="50498">
                  <c:v>4.449800000002968</c:v>
                </c:pt>
                <c:pt idx="50499">
                  <c:v>4.4499000000029678</c:v>
                </c:pt>
                <c:pt idx="50500">
                  <c:v>4.4500000000029676</c:v>
                </c:pt>
                <c:pt idx="50501">
                  <c:v>4.4501000000029673</c:v>
                </c:pt>
                <c:pt idx="50502">
                  <c:v>4.4502000000029671</c:v>
                </c:pt>
                <c:pt idx="50503">
                  <c:v>4.4503000000029669</c:v>
                </c:pt>
                <c:pt idx="50504">
                  <c:v>4.4504000000029666</c:v>
                </c:pt>
                <c:pt idx="50505">
                  <c:v>4.4505000000029664</c:v>
                </c:pt>
                <c:pt idx="50506">
                  <c:v>4.4506000000029662</c:v>
                </c:pt>
                <c:pt idx="50507">
                  <c:v>4.450700000002966</c:v>
                </c:pt>
                <c:pt idx="50508">
                  <c:v>4.4508000000029657</c:v>
                </c:pt>
                <c:pt idx="50509">
                  <c:v>4.4509000000029655</c:v>
                </c:pt>
                <c:pt idx="50510">
                  <c:v>4.4510000000029653</c:v>
                </c:pt>
                <c:pt idx="50511">
                  <c:v>4.451100000002965</c:v>
                </c:pt>
                <c:pt idx="50512">
                  <c:v>4.4512000000029648</c:v>
                </c:pt>
                <c:pt idx="50513">
                  <c:v>4.4513000000029646</c:v>
                </c:pt>
                <c:pt idx="50514">
                  <c:v>4.4514000000029643</c:v>
                </c:pt>
                <c:pt idx="50515">
                  <c:v>4.4515000000029641</c:v>
                </c:pt>
                <c:pt idx="50516">
                  <c:v>4.4516000000029639</c:v>
                </c:pt>
                <c:pt idx="50517">
                  <c:v>4.4517000000029636</c:v>
                </c:pt>
                <c:pt idx="50518">
                  <c:v>4.4518000000029634</c:v>
                </c:pt>
                <c:pt idx="50519">
                  <c:v>4.4519000000029632</c:v>
                </c:pt>
                <c:pt idx="50520">
                  <c:v>4.4520000000029629</c:v>
                </c:pt>
                <c:pt idx="50521">
                  <c:v>4.4521000000029627</c:v>
                </c:pt>
                <c:pt idx="50522">
                  <c:v>4.4522000000029625</c:v>
                </c:pt>
                <c:pt idx="50523">
                  <c:v>4.4523000000029622</c:v>
                </c:pt>
                <c:pt idx="50524">
                  <c:v>4.452400000002962</c:v>
                </c:pt>
                <c:pt idx="50525">
                  <c:v>4.4525000000029618</c:v>
                </c:pt>
                <c:pt idx="50526">
                  <c:v>4.4526000000029615</c:v>
                </c:pt>
                <c:pt idx="50527">
                  <c:v>4.4527000000029613</c:v>
                </c:pt>
                <c:pt idx="50528">
                  <c:v>4.4528000000029611</c:v>
                </c:pt>
                <c:pt idx="50529">
                  <c:v>4.4529000000029608</c:v>
                </c:pt>
                <c:pt idx="50530">
                  <c:v>4.4530000000029606</c:v>
                </c:pt>
                <c:pt idx="50531">
                  <c:v>4.4531000000029604</c:v>
                </c:pt>
                <c:pt idx="50532">
                  <c:v>4.4532000000029601</c:v>
                </c:pt>
                <c:pt idx="50533">
                  <c:v>4.4533000000029599</c:v>
                </c:pt>
                <c:pt idx="50534">
                  <c:v>4.4534000000029597</c:v>
                </c:pt>
                <c:pt idx="50535">
                  <c:v>4.4535000000029594</c:v>
                </c:pt>
                <c:pt idx="50536">
                  <c:v>4.4536000000029592</c:v>
                </c:pt>
                <c:pt idx="50537">
                  <c:v>4.453700000002959</c:v>
                </c:pt>
                <c:pt idx="50538">
                  <c:v>4.4538000000029587</c:v>
                </c:pt>
                <c:pt idx="50539">
                  <c:v>4.4539000000029585</c:v>
                </c:pt>
                <c:pt idx="50540">
                  <c:v>4.4540000000029583</c:v>
                </c:pt>
                <c:pt idx="50541">
                  <c:v>4.454100000002958</c:v>
                </c:pt>
                <c:pt idx="50542">
                  <c:v>4.4542000000029578</c:v>
                </c:pt>
                <c:pt idx="50543">
                  <c:v>4.4543000000029576</c:v>
                </c:pt>
                <c:pt idx="50544">
                  <c:v>4.4544000000029573</c:v>
                </c:pt>
                <c:pt idx="50545">
                  <c:v>4.4545000000029571</c:v>
                </c:pt>
                <c:pt idx="50546">
                  <c:v>4.4546000000029569</c:v>
                </c:pt>
                <c:pt idx="50547">
                  <c:v>4.4547000000029566</c:v>
                </c:pt>
                <c:pt idx="50548">
                  <c:v>4.4548000000029564</c:v>
                </c:pt>
                <c:pt idx="50549">
                  <c:v>4.4549000000029562</c:v>
                </c:pt>
                <c:pt idx="50550">
                  <c:v>4.4550000000029559</c:v>
                </c:pt>
                <c:pt idx="50551">
                  <c:v>4.4551000000029557</c:v>
                </c:pt>
                <c:pt idx="50552">
                  <c:v>4.4552000000029555</c:v>
                </c:pt>
                <c:pt idx="50553">
                  <c:v>4.4553000000029552</c:v>
                </c:pt>
                <c:pt idx="50554">
                  <c:v>4.455400000002955</c:v>
                </c:pt>
                <c:pt idx="50555">
                  <c:v>4.4555000000029548</c:v>
                </c:pt>
                <c:pt idx="50556">
                  <c:v>4.4556000000029545</c:v>
                </c:pt>
                <c:pt idx="50557">
                  <c:v>4.4557000000029543</c:v>
                </c:pt>
                <c:pt idx="50558">
                  <c:v>4.4558000000029541</c:v>
                </c:pt>
                <c:pt idx="50559">
                  <c:v>4.4559000000029538</c:v>
                </c:pt>
                <c:pt idx="50560">
                  <c:v>4.4560000000029536</c:v>
                </c:pt>
                <c:pt idx="50561">
                  <c:v>4.4561000000029534</c:v>
                </c:pt>
                <c:pt idx="50562">
                  <c:v>4.4562000000029531</c:v>
                </c:pt>
                <c:pt idx="50563">
                  <c:v>4.4563000000029529</c:v>
                </c:pt>
                <c:pt idx="50564">
                  <c:v>4.4564000000029527</c:v>
                </c:pt>
                <c:pt idx="50565">
                  <c:v>4.4565000000029524</c:v>
                </c:pt>
                <c:pt idx="50566">
                  <c:v>4.4566000000029522</c:v>
                </c:pt>
                <c:pt idx="50567">
                  <c:v>4.456700000002952</c:v>
                </c:pt>
                <c:pt idx="50568">
                  <c:v>4.4568000000029517</c:v>
                </c:pt>
                <c:pt idx="50569">
                  <c:v>4.4569000000029515</c:v>
                </c:pt>
                <c:pt idx="50570">
                  <c:v>4.4570000000029513</c:v>
                </c:pt>
                <c:pt idx="50571">
                  <c:v>4.457100000002951</c:v>
                </c:pt>
                <c:pt idx="50572">
                  <c:v>4.4572000000029508</c:v>
                </c:pt>
                <c:pt idx="50573">
                  <c:v>4.4573000000029506</c:v>
                </c:pt>
                <c:pt idx="50574">
                  <c:v>4.4574000000029503</c:v>
                </c:pt>
                <c:pt idx="50575">
                  <c:v>4.4575000000029501</c:v>
                </c:pt>
                <c:pt idx="50576">
                  <c:v>4.4576000000029499</c:v>
                </c:pt>
                <c:pt idx="50577">
                  <c:v>4.4577000000029496</c:v>
                </c:pt>
                <c:pt idx="50578">
                  <c:v>4.4578000000029494</c:v>
                </c:pt>
                <c:pt idx="50579">
                  <c:v>4.4579000000029492</c:v>
                </c:pt>
                <c:pt idx="50580">
                  <c:v>4.4580000000029489</c:v>
                </c:pt>
                <c:pt idx="50581">
                  <c:v>4.4581000000029487</c:v>
                </c:pt>
                <c:pt idx="50582">
                  <c:v>4.4582000000029485</c:v>
                </c:pt>
                <c:pt idx="50583">
                  <c:v>4.4583000000029482</c:v>
                </c:pt>
                <c:pt idx="50584">
                  <c:v>4.458400000002948</c:v>
                </c:pt>
                <c:pt idx="50585">
                  <c:v>4.4585000000029478</c:v>
                </c:pt>
                <c:pt idx="50586">
                  <c:v>4.4586000000029475</c:v>
                </c:pt>
                <c:pt idx="50587">
                  <c:v>4.4587000000029473</c:v>
                </c:pt>
                <c:pt idx="50588">
                  <c:v>4.4588000000029471</c:v>
                </c:pt>
                <c:pt idx="50589">
                  <c:v>4.4589000000029468</c:v>
                </c:pt>
                <c:pt idx="50590">
                  <c:v>4.4590000000029466</c:v>
                </c:pt>
                <c:pt idx="50591">
                  <c:v>4.4591000000029464</c:v>
                </c:pt>
                <c:pt idx="50592">
                  <c:v>4.4592000000029461</c:v>
                </c:pt>
                <c:pt idx="50593">
                  <c:v>4.4593000000029459</c:v>
                </c:pt>
                <c:pt idx="50594">
                  <c:v>4.4594000000029457</c:v>
                </c:pt>
                <c:pt idx="50595">
                  <c:v>4.4595000000029454</c:v>
                </c:pt>
                <c:pt idx="50596">
                  <c:v>4.4596000000029452</c:v>
                </c:pt>
                <c:pt idx="50597">
                  <c:v>4.459700000002945</c:v>
                </c:pt>
                <c:pt idx="50598">
                  <c:v>4.4598000000029447</c:v>
                </c:pt>
                <c:pt idx="50599">
                  <c:v>4.4599000000029445</c:v>
                </c:pt>
                <c:pt idx="50600">
                  <c:v>4.4600000000029443</c:v>
                </c:pt>
                <c:pt idx="50601">
                  <c:v>4.460100000002944</c:v>
                </c:pt>
                <c:pt idx="50602">
                  <c:v>4.4602000000029438</c:v>
                </c:pt>
                <c:pt idx="50603">
                  <c:v>4.4603000000029436</c:v>
                </c:pt>
                <c:pt idx="50604">
                  <c:v>4.4604000000029433</c:v>
                </c:pt>
                <c:pt idx="50605">
                  <c:v>4.4605000000029431</c:v>
                </c:pt>
                <c:pt idx="50606">
                  <c:v>4.4606000000029429</c:v>
                </c:pt>
                <c:pt idx="50607">
                  <c:v>4.4607000000029426</c:v>
                </c:pt>
                <c:pt idx="50608">
                  <c:v>4.4608000000029424</c:v>
                </c:pt>
                <c:pt idx="50609">
                  <c:v>4.4609000000029422</c:v>
                </c:pt>
                <c:pt idx="50610">
                  <c:v>4.4610000000029419</c:v>
                </c:pt>
                <c:pt idx="50611">
                  <c:v>4.4611000000029417</c:v>
                </c:pt>
                <c:pt idx="50612">
                  <c:v>4.4612000000029415</c:v>
                </c:pt>
                <c:pt idx="50613">
                  <c:v>4.4613000000029412</c:v>
                </c:pt>
                <c:pt idx="50614">
                  <c:v>4.461400000002941</c:v>
                </c:pt>
                <c:pt idx="50615">
                  <c:v>4.4615000000029408</c:v>
                </c:pt>
                <c:pt idx="50616">
                  <c:v>4.4616000000029405</c:v>
                </c:pt>
                <c:pt idx="50617">
                  <c:v>4.4617000000029403</c:v>
                </c:pt>
                <c:pt idx="50618">
                  <c:v>4.4618000000029401</c:v>
                </c:pt>
                <c:pt idx="50619">
                  <c:v>4.4619000000029398</c:v>
                </c:pt>
                <c:pt idx="50620">
                  <c:v>4.4620000000029396</c:v>
                </c:pt>
                <c:pt idx="50621">
                  <c:v>4.4621000000029394</c:v>
                </c:pt>
                <c:pt idx="50622">
                  <c:v>4.4622000000029391</c:v>
                </c:pt>
                <c:pt idx="50623">
                  <c:v>4.4623000000029389</c:v>
                </c:pt>
                <c:pt idx="50624">
                  <c:v>4.4624000000029387</c:v>
                </c:pt>
                <c:pt idx="50625">
                  <c:v>4.4625000000029384</c:v>
                </c:pt>
                <c:pt idx="50626">
                  <c:v>4.4626000000029382</c:v>
                </c:pt>
                <c:pt idx="50627">
                  <c:v>4.462700000002938</c:v>
                </c:pt>
                <c:pt idx="50628">
                  <c:v>4.4628000000029378</c:v>
                </c:pt>
                <c:pt idx="50629">
                  <c:v>4.4629000000029375</c:v>
                </c:pt>
                <c:pt idx="50630">
                  <c:v>4.4630000000029373</c:v>
                </c:pt>
                <c:pt idx="50631">
                  <c:v>4.4631000000029371</c:v>
                </c:pt>
                <c:pt idx="50632">
                  <c:v>4.4632000000029368</c:v>
                </c:pt>
                <c:pt idx="50633">
                  <c:v>4.4633000000029366</c:v>
                </c:pt>
                <c:pt idx="50634">
                  <c:v>4.4634000000029364</c:v>
                </c:pt>
                <c:pt idx="50635">
                  <c:v>4.4635000000029361</c:v>
                </c:pt>
                <c:pt idx="50636">
                  <c:v>4.4636000000029359</c:v>
                </c:pt>
                <c:pt idx="50637">
                  <c:v>4.4637000000029357</c:v>
                </c:pt>
                <c:pt idx="50638">
                  <c:v>4.4638000000029354</c:v>
                </c:pt>
                <c:pt idx="50639">
                  <c:v>4.4639000000029352</c:v>
                </c:pt>
                <c:pt idx="50640">
                  <c:v>4.464000000002935</c:v>
                </c:pt>
                <c:pt idx="50641">
                  <c:v>4.4641000000029347</c:v>
                </c:pt>
                <c:pt idx="50642">
                  <c:v>4.4642000000029345</c:v>
                </c:pt>
                <c:pt idx="50643">
                  <c:v>4.4643000000029343</c:v>
                </c:pt>
                <c:pt idx="50644">
                  <c:v>4.464400000002934</c:v>
                </c:pt>
                <c:pt idx="50645">
                  <c:v>4.4645000000029338</c:v>
                </c:pt>
                <c:pt idx="50646">
                  <c:v>4.4646000000029336</c:v>
                </c:pt>
                <c:pt idx="50647">
                  <c:v>4.4647000000029333</c:v>
                </c:pt>
                <c:pt idx="50648">
                  <c:v>4.4648000000029331</c:v>
                </c:pt>
                <c:pt idx="50649">
                  <c:v>4.4649000000029329</c:v>
                </c:pt>
                <c:pt idx="50650">
                  <c:v>4.4650000000029326</c:v>
                </c:pt>
                <c:pt idx="50651">
                  <c:v>4.4651000000029324</c:v>
                </c:pt>
                <c:pt idx="50652">
                  <c:v>4.4652000000029322</c:v>
                </c:pt>
                <c:pt idx="50653">
                  <c:v>4.4653000000029319</c:v>
                </c:pt>
                <c:pt idx="50654">
                  <c:v>4.4654000000029317</c:v>
                </c:pt>
                <c:pt idx="50655">
                  <c:v>4.4655000000029315</c:v>
                </c:pt>
                <c:pt idx="50656">
                  <c:v>4.4656000000029312</c:v>
                </c:pt>
                <c:pt idx="50657">
                  <c:v>4.465700000002931</c:v>
                </c:pt>
                <c:pt idx="50658">
                  <c:v>4.4658000000029308</c:v>
                </c:pt>
                <c:pt idx="50659">
                  <c:v>4.4659000000029305</c:v>
                </c:pt>
                <c:pt idx="50660">
                  <c:v>4.4660000000029303</c:v>
                </c:pt>
                <c:pt idx="50661">
                  <c:v>4.4661000000029301</c:v>
                </c:pt>
                <c:pt idx="50662">
                  <c:v>4.4662000000029298</c:v>
                </c:pt>
                <c:pt idx="50663">
                  <c:v>4.4663000000029296</c:v>
                </c:pt>
                <c:pt idx="50664">
                  <c:v>4.4664000000029294</c:v>
                </c:pt>
                <c:pt idx="50665">
                  <c:v>4.4665000000029291</c:v>
                </c:pt>
                <c:pt idx="50666">
                  <c:v>4.4666000000029289</c:v>
                </c:pt>
                <c:pt idx="50667">
                  <c:v>4.4667000000029287</c:v>
                </c:pt>
                <c:pt idx="50668">
                  <c:v>4.4668000000029284</c:v>
                </c:pt>
                <c:pt idx="50669">
                  <c:v>4.4669000000029282</c:v>
                </c:pt>
                <c:pt idx="50670">
                  <c:v>4.467000000002928</c:v>
                </c:pt>
                <c:pt idx="50671">
                  <c:v>4.4671000000029277</c:v>
                </c:pt>
                <c:pt idx="50672">
                  <c:v>4.4672000000029275</c:v>
                </c:pt>
                <c:pt idx="50673">
                  <c:v>4.4673000000029273</c:v>
                </c:pt>
                <c:pt idx="50674">
                  <c:v>4.467400000002927</c:v>
                </c:pt>
                <c:pt idx="50675">
                  <c:v>4.4675000000029268</c:v>
                </c:pt>
                <c:pt idx="50676">
                  <c:v>4.4676000000029266</c:v>
                </c:pt>
                <c:pt idx="50677">
                  <c:v>4.4677000000029263</c:v>
                </c:pt>
                <c:pt idx="50678">
                  <c:v>4.4678000000029261</c:v>
                </c:pt>
                <c:pt idx="50679">
                  <c:v>4.4679000000029259</c:v>
                </c:pt>
                <c:pt idx="50680">
                  <c:v>4.4680000000029256</c:v>
                </c:pt>
                <c:pt idx="50681">
                  <c:v>4.4681000000029254</c:v>
                </c:pt>
                <c:pt idx="50682">
                  <c:v>4.4682000000029252</c:v>
                </c:pt>
                <c:pt idx="50683">
                  <c:v>4.4683000000029249</c:v>
                </c:pt>
                <c:pt idx="50684">
                  <c:v>4.4684000000029247</c:v>
                </c:pt>
                <c:pt idx="50685">
                  <c:v>4.4685000000029245</c:v>
                </c:pt>
                <c:pt idx="50686">
                  <c:v>4.4686000000029242</c:v>
                </c:pt>
                <c:pt idx="50687">
                  <c:v>4.468700000002924</c:v>
                </c:pt>
                <c:pt idx="50688">
                  <c:v>4.4688000000029238</c:v>
                </c:pt>
                <c:pt idx="50689">
                  <c:v>4.4689000000029235</c:v>
                </c:pt>
                <c:pt idx="50690">
                  <c:v>4.4690000000029233</c:v>
                </c:pt>
                <c:pt idx="50691">
                  <c:v>4.4691000000029231</c:v>
                </c:pt>
                <c:pt idx="50692">
                  <c:v>4.4692000000029228</c:v>
                </c:pt>
                <c:pt idx="50693">
                  <c:v>4.4693000000029226</c:v>
                </c:pt>
                <c:pt idx="50694">
                  <c:v>4.4694000000029224</c:v>
                </c:pt>
                <c:pt idx="50695">
                  <c:v>4.4695000000029221</c:v>
                </c:pt>
                <c:pt idx="50696">
                  <c:v>4.4696000000029219</c:v>
                </c:pt>
                <c:pt idx="50697">
                  <c:v>4.4697000000029217</c:v>
                </c:pt>
                <c:pt idx="50698">
                  <c:v>4.4698000000029214</c:v>
                </c:pt>
                <c:pt idx="50699">
                  <c:v>4.4699000000029212</c:v>
                </c:pt>
                <c:pt idx="50700">
                  <c:v>4.470000000002921</c:v>
                </c:pt>
                <c:pt idx="50701">
                  <c:v>4.4701000000029207</c:v>
                </c:pt>
                <c:pt idx="50702">
                  <c:v>4.4702000000029205</c:v>
                </c:pt>
                <c:pt idx="50703">
                  <c:v>4.4703000000029203</c:v>
                </c:pt>
                <c:pt idx="50704">
                  <c:v>4.47040000000292</c:v>
                </c:pt>
                <c:pt idx="50705">
                  <c:v>4.4705000000029198</c:v>
                </c:pt>
                <c:pt idx="50706">
                  <c:v>4.4706000000029196</c:v>
                </c:pt>
                <c:pt idx="50707">
                  <c:v>4.4707000000029193</c:v>
                </c:pt>
                <c:pt idx="50708">
                  <c:v>4.4708000000029191</c:v>
                </c:pt>
                <c:pt idx="50709">
                  <c:v>4.4709000000029189</c:v>
                </c:pt>
                <c:pt idx="50710">
                  <c:v>4.4710000000029186</c:v>
                </c:pt>
                <c:pt idx="50711">
                  <c:v>4.4711000000029184</c:v>
                </c:pt>
                <c:pt idx="50712">
                  <c:v>4.4712000000029182</c:v>
                </c:pt>
                <c:pt idx="50713">
                  <c:v>4.4713000000029179</c:v>
                </c:pt>
                <c:pt idx="50714">
                  <c:v>4.4714000000029177</c:v>
                </c:pt>
                <c:pt idx="50715">
                  <c:v>4.4715000000029175</c:v>
                </c:pt>
                <c:pt idx="50716">
                  <c:v>4.4716000000029172</c:v>
                </c:pt>
                <c:pt idx="50717">
                  <c:v>4.471700000002917</c:v>
                </c:pt>
                <c:pt idx="50718">
                  <c:v>4.4718000000029168</c:v>
                </c:pt>
                <c:pt idx="50719">
                  <c:v>4.4719000000029165</c:v>
                </c:pt>
                <c:pt idx="50720">
                  <c:v>4.4720000000029163</c:v>
                </c:pt>
                <c:pt idx="50721">
                  <c:v>4.4721000000029161</c:v>
                </c:pt>
                <c:pt idx="50722">
                  <c:v>4.4722000000029158</c:v>
                </c:pt>
                <c:pt idx="50723">
                  <c:v>4.4723000000029156</c:v>
                </c:pt>
                <c:pt idx="50724">
                  <c:v>4.4724000000029154</c:v>
                </c:pt>
                <c:pt idx="50725">
                  <c:v>4.4725000000029151</c:v>
                </c:pt>
                <c:pt idx="50726">
                  <c:v>4.4726000000029149</c:v>
                </c:pt>
                <c:pt idx="50727">
                  <c:v>4.4727000000029147</c:v>
                </c:pt>
                <c:pt idx="50728">
                  <c:v>4.4728000000029144</c:v>
                </c:pt>
                <c:pt idx="50729">
                  <c:v>4.4729000000029142</c:v>
                </c:pt>
                <c:pt idx="50730">
                  <c:v>4.473000000002914</c:v>
                </c:pt>
                <c:pt idx="50731">
                  <c:v>4.4731000000029137</c:v>
                </c:pt>
                <c:pt idx="50732">
                  <c:v>4.4732000000029135</c:v>
                </c:pt>
                <c:pt idx="50733">
                  <c:v>4.4733000000029133</c:v>
                </c:pt>
                <c:pt idx="50734">
                  <c:v>4.473400000002913</c:v>
                </c:pt>
                <c:pt idx="50735">
                  <c:v>4.4735000000029128</c:v>
                </c:pt>
                <c:pt idx="50736">
                  <c:v>4.4736000000029126</c:v>
                </c:pt>
                <c:pt idx="50737">
                  <c:v>4.4737000000029123</c:v>
                </c:pt>
                <c:pt idx="50738">
                  <c:v>4.4738000000029121</c:v>
                </c:pt>
                <c:pt idx="50739">
                  <c:v>4.4739000000029119</c:v>
                </c:pt>
                <c:pt idx="50740">
                  <c:v>4.4740000000029116</c:v>
                </c:pt>
                <c:pt idx="50741">
                  <c:v>4.4741000000029114</c:v>
                </c:pt>
                <c:pt idx="50742">
                  <c:v>4.4742000000029112</c:v>
                </c:pt>
                <c:pt idx="50743">
                  <c:v>4.4743000000029109</c:v>
                </c:pt>
                <c:pt idx="50744">
                  <c:v>4.4744000000029107</c:v>
                </c:pt>
                <c:pt idx="50745">
                  <c:v>4.4745000000029105</c:v>
                </c:pt>
                <c:pt idx="50746">
                  <c:v>4.4746000000029102</c:v>
                </c:pt>
                <c:pt idx="50747">
                  <c:v>4.47470000000291</c:v>
                </c:pt>
                <c:pt idx="50748">
                  <c:v>4.4748000000029098</c:v>
                </c:pt>
                <c:pt idx="50749">
                  <c:v>4.4749000000029096</c:v>
                </c:pt>
                <c:pt idx="50750">
                  <c:v>4.4750000000029093</c:v>
                </c:pt>
                <c:pt idx="50751">
                  <c:v>4.4751000000029091</c:v>
                </c:pt>
                <c:pt idx="50752">
                  <c:v>4.4752000000029089</c:v>
                </c:pt>
                <c:pt idx="50753">
                  <c:v>4.4753000000029086</c:v>
                </c:pt>
                <c:pt idx="50754">
                  <c:v>4.4754000000029084</c:v>
                </c:pt>
                <c:pt idx="50755">
                  <c:v>4.4755000000029082</c:v>
                </c:pt>
                <c:pt idx="50756">
                  <c:v>4.4756000000029079</c:v>
                </c:pt>
                <c:pt idx="50757">
                  <c:v>4.4757000000029077</c:v>
                </c:pt>
                <c:pt idx="50758">
                  <c:v>4.4758000000029075</c:v>
                </c:pt>
                <c:pt idx="50759">
                  <c:v>4.4759000000029072</c:v>
                </c:pt>
                <c:pt idx="50760">
                  <c:v>4.476000000002907</c:v>
                </c:pt>
                <c:pt idx="50761">
                  <c:v>4.4761000000029068</c:v>
                </c:pt>
                <c:pt idx="50762">
                  <c:v>4.4762000000029065</c:v>
                </c:pt>
                <c:pt idx="50763">
                  <c:v>4.4763000000029063</c:v>
                </c:pt>
                <c:pt idx="50764">
                  <c:v>4.4764000000029061</c:v>
                </c:pt>
                <c:pt idx="50765">
                  <c:v>4.4765000000029058</c:v>
                </c:pt>
                <c:pt idx="50766">
                  <c:v>4.4766000000029056</c:v>
                </c:pt>
                <c:pt idx="50767">
                  <c:v>4.4767000000029054</c:v>
                </c:pt>
                <c:pt idx="50768">
                  <c:v>4.4768000000029051</c:v>
                </c:pt>
                <c:pt idx="50769">
                  <c:v>4.4769000000029049</c:v>
                </c:pt>
                <c:pt idx="50770">
                  <c:v>4.4770000000029047</c:v>
                </c:pt>
                <c:pt idx="50771">
                  <c:v>4.4771000000029044</c:v>
                </c:pt>
                <c:pt idx="50772">
                  <c:v>4.4772000000029042</c:v>
                </c:pt>
                <c:pt idx="50773">
                  <c:v>4.477300000002904</c:v>
                </c:pt>
                <c:pt idx="50774">
                  <c:v>4.4774000000029037</c:v>
                </c:pt>
                <c:pt idx="50775">
                  <c:v>4.4775000000029035</c:v>
                </c:pt>
                <c:pt idx="50776">
                  <c:v>4.4776000000029033</c:v>
                </c:pt>
                <c:pt idx="50777">
                  <c:v>4.477700000002903</c:v>
                </c:pt>
                <c:pt idx="50778">
                  <c:v>4.4778000000029028</c:v>
                </c:pt>
                <c:pt idx="50779">
                  <c:v>4.4779000000029026</c:v>
                </c:pt>
                <c:pt idx="50780">
                  <c:v>4.4780000000029023</c:v>
                </c:pt>
                <c:pt idx="50781">
                  <c:v>4.4781000000029021</c:v>
                </c:pt>
                <c:pt idx="50782">
                  <c:v>4.4782000000029019</c:v>
                </c:pt>
                <c:pt idx="50783">
                  <c:v>4.4783000000029016</c:v>
                </c:pt>
                <c:pt idx="50784">
                  <c:v>4.4784000000029014</c:v>
                </c:pt>
                <c:pt idx="50785">
                  <c:v>4.4785000000029012</c:v>
                </c:pt>
                <c:pt idx="50786">
                  <c:v>4.4786000000029009</c:v>
                </c:pt>
                <c:pt idx="50787">
                  <c:v>4.4787000000029007</c:v>
                </c:pt>
                <c:pt idx="50788">
                  <c:v>4.4788000000029005</c:v>
                </c:pt>
                <c:pt idx="50789">
                  <c:v>4.4789000000029002</c:v>
                </c:pt>
                <c:pt idx="50790">
                  <c:v>4.4790000000029</c:v>
                </c:pt>
                <c:pt idx="50791">
                  <c:v>4.4791000000028998</c:v>
                </c:pt>
                <c:pt idx="50792">
                  <c:v>4.4792000000028995</c:v>
                </c:pt>
                <c:pt idx="50793">
                  <c:v>4.4793000000028993</c:v>
                </c:pt>
                <c:pt idx="50794">
                  <c:v>4.4794000000028991</c:v>
                </c:pt>
                <c:pt idx="50795">
                  <c:v>4.4795000000028988</c:v>
                </c:pt>
                <c:pt idx="50796">
                  <c:v>4.4796000000028986</c:v>
                </c:pt>
                <c:pt idx="50797">
                  <c:v>4.4797000000028984</c:v>
                </c:pt>
                <c:pt idx="50798">
                  <c:v>4.4798000000028981</c:v>
                </c:pt>
                <c:pt idx="50799">
                  <c:v>4.4799000000028979</c:v>
                </c:pt>
                <c:pt idx="50800">
                  <c:v>4.4800000000028977</c:v>
                </c:pt>
                <c:pt idx="50801">
                  <c:v>4.4801000000028974</c:v>
                </c:pt>
                <c:pt idx="50802">
                  <c:v>4.4802000000028972</c:v>
                </c:pt>
                <c:pt idx="50803">
                  <c:v>4.480300000002897</c:v>
                </c:pt>
                <c:pt idx="50804">
                  <c:v>4.4804000000028967</c:v>
                </c:pt>
                <c:pt idx="50805">
                  <c:v>4.4805000000028965</c:v>
                </c:pt>
                <c:pt idx="50806">
                  <c:v>4.4806000000028963</c:v>
                </c:pt>
                <c:pt idx="50807">
                  <c:v>4.480700000002896</c:v>
                </c:pt>
                <c:pt idx="50808">
                  <c:v>4.4808000000028958</c:v>
                </c:pt>
                <c:pt idx="50809">
                  <c:v>4.4809000000028956</c:v>
                </c:pt>
                <c:pt idx="50810">
                  <c:v>4.4810000000028953</c:v>
                </c:pt>
                <c:pt idx="50811">
                  <c:v>4.4811000000028951</c:v>
                </c:pt>
                <c:pt idx="50812">
                  <c:v>4.4812000000028949</c:v>
                </c:pt>
                <c:pt idx="50813">
                  <c:v>4.4813000000028946</c:v>
                </c:pt>
                <c:pt idx="50814">
                  <c:v>4.4814000000028944</c:v>
                </c:pt>
                <c:pt idx="50815">
                  <c:v>4.4815000000028942</c:v>
                </c:pt>
                <c:pt idx="50816">
                  <c:v>4.4816000000028939</c:v>
                </c:pt>
                <c:pt idx="50817">
                  <c:v>4.4817000000028937</c:v>
                </c:pt>
                <c:pt idx="50818">
                  <c:v>4.4818000000028935</c:v>
                </c:pt>
                <c:pt idx="50819">
                  <c:v>4.4819000000028932</c:v>
                </c:pt>
                <c:pt idx="50820">
                  <c:v>4.482000000002893</c:v>
                </c:pt>
                <c:pt idx="50821">
                  <c:v>4.4821000000028928</c:v>
                </c:pt>
                <c:pt idx="50822">
                  <c:v>4.4822000000028925</c:v>
                </c:pt>
                <c:pt idx="50823">
                  <c:v>4.4823000000028923</c:v>
                </c:pt>
                <c:pt idx="50824">
                  <c:v>4.4824000000028921</c:v>
                </c:pt>
                <c:pt idx="50825">
                  <c:v>4.4825000000028918</c:v>
                </c:pt>
                <c:pt idx="50826">
                  <c:v>4.4826000000028916</c:v>
                </c:pt>
                <c:pt idx="50827">
                  <c:v>4.4827000000028914</c:v>
                </c:pt>
                <c:pt idx="50828">
                  <c:v>4.4828000000028911</c:v>
                </c:pt>
                <c:pt idx="50829">
                  <c:v>4.4829000000028909</c:v>
                </c:pt>
                <c:pt idx="50830">
                  <c:v>4.4830000000028907</c:v>
                </c:pt>
                <c:pt idx="50831">
                  <c:v>4.4831000000028904</c:v>
                </c:pt>
                <c:pt idx="50832">
                  <c:v>4.4832000000028902</c:v>
                </c:pt>
                <c:pt idx="50833">
                  <c:v>4.48330000000289</c:v>
                </c:pt>
                <c:pt idx="50834">
                  <c:v>4.4834000000028897</c:v>
                </c:pt>
                <c:pt idx="50835">
                  <c:v>4.4835000000028895</c:v>
                </c:pt>
                <c:pt idx="50836">
                  <c:v>4.4836000000028893</c:v>
                </c:pt>
                <c:pt idx="50837">
                  <c:v>4.483700000002889</c:v>
                </c:pt>
                <c:pt idx="50838">
                  <c:v>4.4838000000028888</c:v>
                </c:pt>
                <c:pt idx="50839">
                  <c:v>4.4839000000028886</c:v>
                </c:pt>
                <c:pt idx="50840">
                  <c:v>4.4840000000028883</c:v>
                </c:pt>
                <c:pt idx="50841">
                  <c:v>4.4841000000028881</c:v>
                </c:pt>
                <c:pt idx="50842">
                  <c:v>4.4842000000028879</c:v>
                </c:pt>
                <c:pt idx="50843">
                  <c:v>4.4843000000028876</c:v>
                </c:pt>
                <c:pt idx="50844">
                  <c:v>4.4844000000028874</c:v>
                </c:pt>
                <c:pt idx="50845">
                  <c:v>4.4845000000028872</c:v>
                </c:pt>
                <c:pt idx="50846">
                  <c:v>4.4846000000028869</c:v>
                </c:pt>
                <c:pt idx="50847">
                  <c:v>4.4847000000028867</c:v>
                </c:pt>
                <c:pt idx="50848">
                  <c:v>4.4848000000028865</c:v>
                </c:pt>
                <c:pt idx="50849">
                  <c:v>4.4849000000028862</c:v>
                </c:pt>
                <c:pt idx="50850">
                  <c:v>4.485000000002886</c:v>
                </c:pt>
                <c:pt idx="50851">
                  <c:v>4.4851000000028858</c:v>
                </c:pt>
                <c:pt idx="50852">
                  <c:v>4.4852000000028855</c:v>
                </c:pt>
                <c:pt idx="50853">
                  <c:v>4.4853000000028853</c:v>
                </c:pt>
                <c:pt idx="50854">
                  <c:v>4.4854000000028851</c:v>
                </c:pt>
                <c:pt idx="50855">
                  <c:v>4.4855000000028848</c:v>
                </c:pt>
                <c:pt idx="50856">
                  <c:v>4.4856000000028846</c:v>
                </c:pt>
                <c:pt idx="50857">
                  <c:v>4.4857000000028844</c:v>
                </c:pt>
                <c:pt idx="50858">
                  <c:v>4.4858000000028841</c:v>
                </c:pt>
                <c:pt idx="50859">
                  <c:v>4.4859000000028839</c:v>
                </c:pt>
                <c:pt idx="50860">
                  <c:v>4.4860000000028837</c:v>
                </c:pt>
                <c:pt idx="50861">
                  <c:v>4.4861000000028834</c:v>
                </c:pt>
                <c:pt idx="50862">
                  <c:v>4.4862000000028832</c:v>
                </c:pt>
                <c:pt idx="50863">
                  <c:v>4.486300000002883</c:v>
                </c:pt>
                <c:pt idx="50864">
                  <c:v>4.4864000000028827</c:v>
                </c:pt>
                <c:pt idx="50865">
                  <c:v>4.4865000000028825</c:v>
                </c:pt>
                <c:pt idx="50866">
                  <c:v>4.4866000000028823</c:v>
                </c:pt>
                <c:pt idx="50867">
                  <c:v>4.486700000002882</c:v>
                </c:pt>
                <c:pt idx="50868">
                  <c:v>4.4868000000028818</c:v>
                </c:pt>
                <c:pt idx="50869">
                  <c:v>4.4869000000028816</c:v>
                </c:pt>
                <c:pt idx="50870">
                  <c:v>4.4870000000028814</c:v>
                </c:pt>
                <c:pt idx="50871">
                  <c:v>4.4871000000028811</c:v>
                </c:pt>
                <c:pt idx="50872">
                  <c:v>4.4872000000028809</c:v>
                </c:pt>
                <c:pt idx="50873">
                  <c:v>4.4873000000028807</c:v>
                </c:pt>
                <c:pt idx="50874">
                  <c:v>4.4874000000028804</c:v>
                </c:pt>
                <c:pt idx="50875">
                  <c:v>4.4875000000028802</c:v>
                </c:pt>
                <c:pt idx="50876">
                  <c:v>4.48760000000288</c:v>
                </c:pt>
                <c:pt idx="50877">
                  <c:v>4.4877000000028797</c:v>
                </c:pt>
                <c:pt idx="50878">
                  <c:v>4.4878000000028795</c:v>
                </c:pt>
                <c:pt idx="50879">
                  <c:v>4.4879000000028793</c:v>
                </c:pt>
                <c:pt idx="50880">
                  <c:v>4.488000000002879</c:v>
                </c:pt>
                <c:pt idx="50881">
                  <c:v>4.4881000000028788</c:v>
                </c:pt>
                <c:pt idx="50882">
                  <c:v>4.4882000000028786</c:v>
                </c:pt>
                <c:pt idx="50883">
                  <c:v>4.4883000000028783</c:v>
                </c:pt>
                <c:pt idx="50884">
                  <c:v>4.4884000000028781</c:v>
                </c:pt>
                <c:pt idx="50885">
                  <c:v>4.4885000000028779</c:v>
                </c:pt>
                <c:pt idx="50886">
                  <c:v>4.4886000000028776</c:v>
                </c:pt>
                <c:pt idx="50887">
                  <c:v>4.4887000000028774</c:v>
                </c:pt>
                <c:pt idx="50888">
                  <c:v>4.4888000000028772</c:v>
                </c:pt>
                <c:pt idx="50889">
                  <c:v>4.4889000000028769</c:v>
                </c:pt>
                <c:pt idx="50890">
                  <c:v>4.4890000000028767</c:v>
                </c:pt>
                <c:pt idx="50891">
                  <c:v>4.4891000000028765</c:v>
                </c:pt>
                <c:pt idx="50892">
                  <c:v>4.4892000000028762</c:v>
                </c:pt>
                <c:pt idx="50893">
                  <c:v>4.489300000002876</c:v>
                </c:pt>
                <c:pt idx="50894">
                  <c:v>4.4894000000028758</c:v>
                </c:pt>
                <c:pt idx="50895">
                  <c:v>4.4895000000028755</c:v>
                </c:pt>
                <c:pt idx="50896">
                  <c:v>4.4896000000028753</c:v>
                </c:pt>
                <c:pt idx="50897">
                  <c:v>4.4897000000028751</c:v>
                </c:pt>
                <c:pt idx="50898">
                  <c:v>4.4898000000028748</c:v>
                </c:pt>
                <c:pt idx="50899">
                  <c:v>4.4899000000028746</c:v>
                </c:pt>
                <c:pt idx="50900">
                  <c:v>4.4900000000028744</c:v>
                </c:pt>
                <c:pt idx="50901">
                  <c:v>4.4901000000028741</c:v>
                </c:pt>
                <c:pt idx="50902">
                  <c:v>4.4902000000028739</c:v>
                </c:pt>
                <c:pt idx="50903">
                  <c:v>4.4903000000028737</c:v>
                </c:pt>
                <c:pt idx="50904">
                  <c:v>4.4904000000028734</c:v>
                </c:pt>
                <c:pt idx="50905">
                  <c:v>4.4905000000028732</c:v>
                </c:pt>
                <c:pt idx="50906">
                  <c:v>4.490600000002873</c:v>
                </c:pt>
                <c:pt idx="50907">
                  <c:v>4.4907000000028727</c:v>
                </c:pt>
                <c:pt idx="50908">
                  <c:v>4.4908000000028725</c:v>
                </c:pt>
                <c:pt idx="50909">
                  <c:v>4.4909000000028723</c:v>
                </c:pt>
                <c:pt idx="50910">
                  <c:v>4.491000000002872</c:v>
                </c:pt>
                <c:pt idx="50911">
                  <c:v>4.4911000000028718</c:v>
                </c:pt>
                <c:pt idx="50912">
                  <c:v>4.4912000000028716</c:v>
                </c:pt>
                <c:pt idx="50913">
                  <c:v>4.4913000000028713</c:v>
                </c:pt>
                <c:pt idx="50914">
                  <c:v>4.4914000000028711</c:v>
                </c:pt>
                <c:pt idx="50915">
                  <c:v>4.4915000000028709</c:v>
                </c:pt>
                <c:pt idx="50916">
                  <c:v>4.4916000000028706</c:v>
                </c:pt>
                <c:pt idx="50917">
                  <c:v>4.4917000000028704</c:v>
                </c:pt>
                <c:pt idx="50918">
                  <c:v>4.4918000000028702</c:v>
                </c:pt>
                <c:pt idx="50919">
                  <c:v>4.4919000000028699</c:v>
                </c:pt>
                <c:pt idx="50920">
                  <c:v>4.4920000000028697</c:v>
                </c:pt>
                <c:pt idx="50921">
                  <c:v>4.4921000000028695</c:v>
                </c:pt>
                <c:pt idx="50922">
                  <c:v>4.4922000000028692</c:v>
                </c:pt>
                <c:pt idx="50923">
                  <c:v>4.492300000002869</c:v>
                </c:pt>
                <c:pt idx="50924">
                  <c:v>4.4924000000028688</c:v>
                </c:pt>
                <c:pt idx="50925">
                  <c:v>4.4925000000028685</c:v>
                </c:pt>
                <c:pt idx="50926">
                  <c:v>4.4926000000028683</c:v>
                </c:pt>
                <c:pt idx="50927">
                  <c:v>4.4927000000028681</c:v>
                </c:pt>
                <c:pt idx="50928">
                  <c:v>4.4928000000028678</c:v>
                </c:pt>
                <c:pt idx="50929">
                  <c:v>4.4929000000028676</c:v>
                </c:pt>
                <c:pt idx="50930">
                  <c:v>4.4930000000028674</c:v>
                </c:pt>
                <c:pt idx="50931">
                  <c:v>4.4931000000028671</c:v>
                </c:pt>
                <c:pt idx="50932">
                  <c:v>4.4932000000028669</c:v>
                </c:pt>
                <c:pt idx="50933">
                  <c:v>4.4933000000028667</c:v>
                </c:pt>
                <c:pt idx="50934">
                  <c:v>4.4934000000028664</c:v>
                </c:pt>
                <c:pt idx="50935">
                  <c:v>4.4935000000028662</c:v>
                </c:pt>
                <c:pt idx="50936">
                  <c:v>4.493600000002866</c:v>
                </c:pt>
                <c:pt idx="50937">
                  <c:v>4.4937000000028657</c:v>
                </c:pt>
                <c:pt idx="50938">
                  <c:v>4.4938000000028655</c:v>
                </c:pt>
                <c:pt idx="50939">
                  <c:v>4.4939000000028653</c:v>
                </c:pt>
                <c:pt idx="50940">
                  <c:v>4.494000000002865</c:v>
                </c:pt>
                <c:pt idx="50941">
                  <c:v>4.4941000000028648</c:v>
                </c:pt>
                <c:pt idx="50942">
                  <c:v>4.4942000000028646</c:v>
                </c:pt>
                <c:pt idx="50943">
                  <c:v>4.4943000000028643</c:v>
                </c:pt>
                <c:pt idx="50944">
                  <c:v>4.4944000000028641</c:v>
                </c:pt>
                <c:pt idx="50945">
                  <c:v>4.4945000000028639</c:v>
                </c:pt>
                <c:pt idx="50946">
                  <c:v>4.4946000000028636</c:v>
                </c:pt>
                <c:pt idx="50947">
                  <c:v>4.4947000000028634</c:v>
                </c:pt>
                <c:pt idx="50948">
                  <c:v>4.4948000000028632</c:v>
                </c:pt>
                <c:pt idx="50949">
                  <c:v>4.4949000000028629</c:v>
                </c:pt>
                <c:pt idx="50950">
                  <c:v>4.4950000000028627</c:v>
                </c:pt>
                <c:pt idx="50951">
                  <c:v>4.4951000000028625</c:v>
                </c:pt>
                <c:pt idx="50952">
                  <c:v>4.4952000000028622</c:v>
                </c:pt>
                <c:pt idx="50953">
                  <c:v>4.495300000002862</c:v>
                </c:pt>
                <c:pt idx="50954">
                  <c:v>4.4954000000028618</c:v>
                </c:pt>
                <c:pt idx="50955">
                  <c:v>4.4955000000028615</c:v>
                </c:pt>
                <c:pt idx="50956">
                  <c:v>4.4956000000028613</c:v>
                </c:pt>
                <c:pt idx="50957">
                  <c:v>4.4957000000028611</c:v>
                </c:pt>
                <c:pt idx="50958">
                  <c:v>4.4958000000028608</c:v>
                </c:pt>
                <c:pt idx="50959">
                  <c:v>4.4959000000028606</c:v>
                </c:pt>
                <c:pt idx="50960">
                  <c:v>4.4960000000028604</c:v>
                </c:pt>
                <c:pt idx="50961">
                  <c:v>4.4961000000028601</c:v>
                </c:pt>
                <c:pt idx="50962">
                  <c:v>4.4962000000028599</c:v>
                </c:pt>
                <c:pt idx="50963">
                  <c:v>4.4963000000028597</c:v>
                </c:pt>
                <c:pt idx="50964">
                  <c:v>4.4964000000028594</c:v>
                </c:pt>
                <c:pt idx="50965">
                  <c:v>4.4965000000028592</c:v>
                </c:pt>
                <c:pt idx="50966">
                  <c:v>4.496600000002859</c:v>
                </c:pt>
                <c:pt idx="50967">
                  <c:v>4.4967000000028587</c:v>
                </c:pt>
                <c:pt idx="50968">
                  <c:v>4.4968000000028585</c:v>
                </c:pt>
                <c:pt idx="50969">
                  <c:v>4.4969000000028583</c:v>
                </c:pt>
                <c:pt idx="50970">
                  <c:v>4.497000000002858</c:v>
                </c:pt>
                <c:pt idx="50971">
                  <c:v>4.4971000000028578</c:v>
                </c:pt>
                <c:pt idx="50972">
                  <c:v>4.4972000000028576</c:v>
                </c:pt>
                <c:pt idx="50973">
                  <c:v>4.4973000000028573</c:v>
                </c:pt>
                <c:pt idx="50974">
                  <c:v>4.4974000000028571</c:v>
                </c:pt>
                <c:pt idx="50975">
                  <c:v>4.4975000000028569</c:v>
                </c:pt>
                <c:pt idx="50976">
                  <c:v>4.4976000000028566</c:v>
                </c:pt>
                <c:pt idx="50977">
                  <c:v>4.4977000000028564</c:v>
                </c:pt>
                <c:pt idx="50978">
                  <c:v>4.4978000000028562</c:v>
                </c:pt>
                <c:pt idx="50979">
                  <c:v>4.4979000000028559</c:v>
                </c:pt>
                <c:pt idx="50980">
                  <c:v>4.4980000000028557</c:v>
                </c:pt>
                <c:pt idx="50981">
                  <c:v>4.4981000000028555</c:v>
                </c:pt>
                <c:pt idx="50982">
                  <c:v>4.4982000000028552</c:v>
                </c:pt>
                <c:pt idx="50983">
                  <c:v>4.498300000002855</c:v>
                </c:pt>
                <c:pt idx="50984">
                  <c:v>4.4984000000028548</c:v>
                </c:pt>
                <c:pt idx="50985">
                  <c:v>4.4985000000028545</c:v>
                </c:pt>
                <c:pt idx="50986">
                  <c:v>4.4986000000028543</c:v>
                </c:pt>
                <c:pt idx="50987">
                  <c:v>4.4987000000028541</c:v>
                </c:pt>
                <c:pt idx="50988">
                  <c:v>4.4988000000028538</c:v>
                </c:pt>
                <c:pt idx="50989">
                  <c:v>4.4989000000028536</c:v>
                </c:pt>
                <c:pt idx="50990">
                  <c:v>4.4990000000028534</c:v>
                </c:pt>
                <c:pt idx="50991">
                  <c:v>4.4991000000028532</c:v>
                </c:pt>
                <c:pt idx="50992">
                  <c:v>4.4992000000028529</c:v>
                </c:pt>
                <c:pt idx="50993">
                  <c:v>4.4993000000028527</c:v>
                </c:pt>
                <c:pt idx="50994">
                  <c:v>4.4994000000028525</c:v>
                </c:pt>
                <c:pt idx="50995">
                  <c:v>4.4995000000028522</c:v>
                </c:pt>
                <c:pt idx="50996">
                  <c:v>4.499600000002852</c:v>
                </c:pt>
                <c:pt idx="50997">
                  <c:v>4.4997000000028518</c:v>
                </c:pt>
                <c:pt idx="50998">
                  <c:v>4.4998000000028515</c:v>
                </c:pt>
                <c:pt idx="50999">
                  <c:v>4.4999000000028513</c:v>
                </c:pt>
                <c:pt idx="51000">
                  <c:v>4.5000000000028511</c:v>
                </c:pt>
                <c:pt idx="51001">
                  <c:v>4.5001000000028508</c:v>
                </c:pt>
                <c:pt idx="51002">
                  <c:v>4.5002000000028506</c:v>
                </c:pt>
                <c:pt idx="51003">
                  <c:v>4.5003000000028504</c:v>
                </c:pt>
                <c:pt idx="51004">
                  <c:v>4.5004000000028501</c:v>
                </c:pt>
                <c:pt idx="51005">
                  <c:v>4.5005000000028499</c:v>
                </c:pt>
                <c:pt idx="51006">
                  <c:v>4.5006000000028497</c:v>
                </c:pt>
                <c:pt idx="51007">
                  <c:v>4.5007000000028494</c:v>
                </c:pt>
                <c:pt idx="51008">
                  <c:v>4.5008000000028492</c:v>
                </c:pt>
                <c:pt idx="51009">
                  <c:v>4.500900000002849</c:v>
                </c:pt>
                <c:pt idx="51010">
                  <c:v>4.5010000000028487</c:v>
                </c:pt>
                <c:pt idx="51011">
                  <c:v>4.5011000000028485</c:v>
                </c:pt>
                <c:pt idx="51012">
                  <c:v>4.5012000000028483</c:v>
                </c:pt>
                <c:pt idx="51013">
                  <c:v>4.501300000002848</c:v>
                </c:pt>
                <c:pt idx="51014">
                  <c:v>4.5014000000028478</c:v>
                </c:pt>
                <c:pt idx="51015">
                  <c:v>4.5015000000028476</c:v>
                </c:pt>
                <c:pt idx="51016">
                  <c:v>4.5016000000028473</c:v>
                </c:pt>
                <c:pt idx="51017">
                  <c:v>4.5017000000028471</c:v>
                </c:pt>
                <c:pt idx="51018">
                  <c:v>4.5018000000028469</c:v>
                </c:pt>
                <c:pt idx="51019">
                  <c:v>4.5019000000028466</c:v>
                </c:pt>
                <c:pt idx="51020">
                  <c:v>4.5020000000028464</c:v>
                </c:pt>
                <c:pt idx="51021">
                  <c:v>4.5021000000028462</c:v>
                </c:pt>
                <c:pt idx="51022">
                  <c:v>4.5022000000028459</c:v>
                </c:pt>
                <c:pt idx="51023">
                  <c:v>4.5023000000028457</c:v>
                </c:pt>
                <c:pt idx="51024">
                  <c:v>4.5024000000028455</c:v>
                </c:pt>
                <c:pt idx="51025">
                  <c:v>4.5025000000028452</c:v>
                </c:pt>
                <c:pt idx="51026">
                  <c:v>4.502600000002845</c:v>
                </c:pt>
                <c:pt idx="51027">
                  <c:v>4.5027000000028448</c:v>
                </c:pt>
                <c:pt idx="51028">
                  <c:v>4.5028000000028445</c:v>
                </c:pt>
                <c:pt idx="51029">
                  <c:v>4.5029000000028443</c:v>
                </c:pt>
                <c:pt idx="51030">
                  <c:v>4.5030000000028441</c:v>
                </c:pt>
                <c:pt idx="51031">
                  <c:v>4.5031000000028438</c:v>
                </c:pt>
                <c:pt idx="51032">
                  <c:v>4.5032000000028436</c:v>
                </c:pt>
                <c:pt idx="51033">
                  <c:v>4.5033000000028434</c:v>
                </c:pt>
                <c:pt idx="51034">
                  <c:v>4.5034000000028431</c:v>
                </c:pt>
                <c:pt idx="51035">
                  <c:v>4.5035000000028429</c:v>
                </c:pt>
                <c:pt idx="51036">
                  <c:v>4.5036000000028427</c:v>
                </c:pt>
                <c:pt idx="51037">
                  <c:v>4.5037000000028424</c:v>
                </c:pt>
                <c:pt idx="51038">
                  <c:v>4.5038000000028422</c:v>
                </c:pt>
                <c:pt idx="51039">
                  <c:v>4.503900000002842</c:v>
                </c:pt>
                <c:pt idx="51040">
                  <c:v>4.5040000000028417</c:v>
                </c:pt>
                <c:pt idx="51041">
                  <c:v>4.5041000000028415</c:v>
                </c:pt>
                <c:pt idx="51042">
                  <c:v>4.5042000000028413</c:v>
                </c:pt>
                <c:pt idx="51043">
                  <c:v>4.504300000002841</c:v>
                </c:pt>
                <c:pt idx="51044">
                  <c:v>4.5044000000028408</c:v>
                </c:pt>
                <c:pt idx="51045">
                  <c:v>4.5045000000028406</c:v>
                </c:pt>
                <c:pt idx="51046">
                  <c:v>4.5046000000028403</c:v>
                </c:pt>
                <c:pt idx="51047">
                  <c:v>4.5047000000028401</c:v>
                </c:pt>
                <c:pt idx="51048">
                  <c:v>4.5048000000028399</c:v>
                </c:pt>
                <c:pt idx="51049">
                  <c:v>4.5049000000028396</c:v>
                </c:pt>
                <c:pt idx="51050">
                  <c:v>4.5050000000028394</c:v>
                </c:pt>
                <c:pt idx="51051">
                  <c:v>4.5051000000028392</c:v>
                </c:pt>
                <c:pt idx="51052">
                  <c:v>4.5052000000028389</c:v>
                </c:pt>
                <c:pt idx="51053">
                  <c:v>4.5053000000028387</c:v>
                </c:pt>
                <c:pt idx="51054">
                  <c:v>4.5054000000028385</c:v>
                </c:pt>
                <c:pt idx="51055">
                  <c:v>4.5055000000028382</c:v>
                </c:pt>
                <c:pt idx="51056">
                  <c:v>4.505600000002838</c:v>
                </c:pt>
                <c:pt idx="51057">
                  <c:v>4.5057000000028378</c:v>
                </c:pt>
                <c:pt idx="51058">
                  <c:v>4.5058000000028375</c:v>
                </c:pt>
                <c:pt idx="51059">
                  <c:v>4.5059000000028373</c:v>
                </c:pt>
                <c:pt idx="51060">
                  <c:v>4.5060000000028371</c:v>
                </c:pt>
                <c:pt idx="51061">
                  <c:v>4.5061000000028368</c:v>
                </c:pt>
                <c:pt idx="51062">
                  <c:v>4.5062000000028366</c:v>
                </c:pt>
                <c:pt idx="51063">
                  <c:v>4.5063000000028364</c:v>
                </c:pt>
                <c:pt idx="51064">
                  <c:v>4.5064000000028361</c:v>
                </c:pt>
                <c:pt idx="51065">
                  <c:v>4.5065000000028359</c:v>
                </c:pt>
                <c:pt idx="51066">
                  <c:v>4.5066000000028357</c:v>
                </c:pt>
                <c:pt idx="51067">
                  <c:v>4.5067000000028354</c:v>
                </c:pt>
                <c:pt idx="51068">
                  <c:v>4.5068000000028352</c:v>
                </c:pt>
                <c:pt idx="51069">
                  <c:v>4.506900000002835</c:v>
                </c:pt>
                <c:pt idx="51070">
                  <c:v>4.5070000000028347</c:v>
                </c:pt>
                <c:pt idx="51071">
                  <c:v>4.5071000000028345</c:v>
                </c:pt>
                <c:pt idx="51072">
                  <c:v>4.5072000000028343</c:v>
                </c:pt>
                <c:pt idx="51073">
                  <c:v>4.507300000002834</c:v>
                </c:pt>
                <c:pt idx="51074">
                  <c:v>4.5074000000028338</c:v>
                </c:pt>
                <c:pt idx="51075">
                  <c:v>4.5075000000028336</c:v>
                </c:pt>
                <c:pt idx="51076">
                  <c:v>4.5076000000028333</c:v>
                </c:pt>
                <c:pt idx="51077">
                  <c:v>4.5077000000028331</c:v>
                </c:pt>
                <c:pt idx="51078">
                  <c:v>4.5078000000028329</c:v>
                </c:pt>
                <c:pt idx="51079">
                  <c:v>4.5079000000028326</c:v>
                </c:pt>
                <c:pt idx="51080">
                  <c:v>4.5080000000028324</c:v>
                </c:pt>
                <c:pt idx="51081">
                  <c:v>4.5081000000028322</c:v>
                </c:pt>
                <c:pt idx="51082">
                  <c:v>4.5082000000028319</c:v>
                </c:pt>
                <c:pt idx="51083">
                  <c:v>4.5083000000028317</c:v>
                </c:pt>
                <c:pt idx="51084">
                  <c:v>4.5084000000028315</c:v>
                </c:pt>
                <c:pt idx="51085">
                  <c:v>4.5085000000028312</c:v>
                </c:pt>
                <c:pt idx="51086">
                  <c:v>4.508600000002831</c:v>
                </c:pt>
                <c:pt idx="51087">
                  <c:v>4.5087000000028308</c:v>
                </c:pt>
                <c:pt idx="51088">
                  <c:v>4.5088000000028305</c:v>
                </c:pt>
                <c:pt idx="51089">
                  <c:v>4.5089000000028303</c:v>
                </c:pt>
                <c:pt idx="51090">
                  <c:v>4.5090000000028301</c:v>
                </c:pt>
                <c:pt idx="51091">
                  <c:v>4.5091000000028298</c:v>
                </c:pt>
                <c:pt idx="51092">
                  <c:v>4.5092000000028296</c:v>
                </c:pt>
                <c:pt idx="51093">
                  <c:v>4.5093000000028294</c:v>
                </c:pt>
                <c:pt idx="51094">
                  <c:v>4.5094000000028291</c:v>
                </c:pt>
                <c:pt idx="51095">
                  <c:v>4.5095000000028289</c:v>
                </c:pt>
                <c:pt idx="51096">
                  <c:v>4.5096000000028287</c:v>
                </c:pt>
                <c:pt idx="51097">
                  <c:v>4.5097000000028284</c:v>
                </c:pt>
                <c:pt idx="51098">
                  <c:v>4.5098000000028282</c:v>
                </c:pt>
                <c:pt idx="51099">
                  <c:v>4.509900000002828</c:v>
                </c:pt>
                <c:pt idx="51100">
                  <c:v>4.5100000000028277</c:v>
                </c:pt>
                <c:pt idx="51101">
                  <c:v>4.5101000000028275</c:v>
                </c:pt>
                <c:pt idx="51102">
                  <c:v>4.5102000000028273</c:v>
                </c:pt>
                <c:pt idx="51103">
                  <c:v>4.510300000002827</c:v>
                </c:pt>
                <c:pt idx="51104">
                  <c:v>4.5104000000028268</c:v>
                </c:pt>
                <c:pt idx="51105">
                  <c:v>4.5105000000028266</c:v>
                </c:pt>
                <c:pt idx="51106">
                  <c:v>4.5106000000028263</c:v>
                </c:pt>
                <c:pt idx="51107">
                  <c:v>4.5107000000028261</c:v>
                </c:pt>
                <c:pt idx="51108">
                  <c:v>4.5108000000028259</c:v>
                </c:pt>
                <c:pt idx="51109">
                  <c:v>4.5109000000028256</c:v>
                </c:pt>
                <c:pt idx="51110">
                  <c:v>4.5110000000028254</c:v>
                </c:pt>
                <c:pt idx="51111">
                  <c:v>4.5111000000028252</c:v>
                </c:pt>
                <c:pt idx="51112">
                  <c:v>4.511200000002825</c:v>
                </c:pt>
                <c:pt idx="51113">
                  <c:v>4.5113000000028247</c:v>
                </c:pt>
                <c:pt idx="51114">
                  <c:v>4.5114000000028245</c:v>
                </c:pt>
                <c:pt idx="51115">
                  <c:v>4.5115000000028243</c:v>
                </c:pt>
                <c:pt idx="51116">
                  <c:v>4.511600000002824</c:v>
                </c:pt>
                <c:pt idx="51117">
                  <c:v>4.5117000000028238</c:v>
                </c:pt>
                <c:pt idx="51118">
                  <c:v>4.5118000000028236</c:v>
                </c:pt>
                <c:pt idx="51119">
                  <c:v>4.5119000000028233</c:v>
                </c:pt>
                <c:pt idx="51120">
                  <c:v>4.5120000000028231</c:v>
                </c:pt>
                <c:pt idx="51121">
                  <c:v>4.5121000000028229</c:v>
                </c:pt>
                <c:pt idx="51122">
                  <c:v>4.5122000000028226</c:v>
                </c:pt>
                <c:pt idx="51123">
                  <c:v>4.5123000000028224</c:v>
                </c:pt>
                <c:pt idx="51124">
                  <c:v>4.5124000000028222</c:v>
                </c:pt>
                <c:pt idx="51125">
                  <c:v>4.5125000000028219</c:v>
                </c:pt>
                <c:pt idx="51126">
                  <c:v>4.5126000000028217</c:v>
                </c:pt>
                <c:pt idx="51127">
                  <c:v>4.5127000000028215</c:v>
                </c:pt>
                <c:pt idx="51128">
                  <c:v>4.5128000000028212</c:v>
                </c:pt>
                <c:pt idx="51129">
                  <c:v>4.512900000002821</c:v>
                </c:pt>
                <c:pt idx="51130">
                  <c:v>4.5130000000028208</c:v>
                </c:pt>
                <c:pt idx="51131">
                  <c:v>4.5131000000028205</c:v>
                </c:pt>
                <c:pt idx="51132">
                  <c:v>4.5132000000028203</c:v>
                </c:pt>
                <c:pt idx="51133">
                  <c:v>4.5133000000028201</c:v>
                </c:pt>
                <c:pt idx="51134">
                  <c:v>4.5134000000028198</c:v>
                </c:pt>
                <c:pt idx="51135">
                  <c:v>4.5135000000028196</c:v>
                </c:pt>
                <c:pt idx="51136">
                  <c:v>4.5136000000028194</c:v>
                </c:pt>
                <c:pt idx="51137">
                  <c:v>4.5137000000028191</c:v>
                </c:pt>
                <c:pt idx="51138">
                  <c:v>4.5138000000028189</c:v>
                </c:pt>
                <c:pt idx="51139">
                  <c:v>4.5139000000028187</c:v>
                </c:pt>
                <c:pt idx="51140">
                  <c:v>4.5140000000028184</c:v>
                </c:pt>
                <c:pt idx="51141">
                  <c:v>4.5141000000028182</c:v>
                </c:pt>
                <c:pt idx="51142">
                  <c:v>4.514200000002818</c:v>
                </c:pt>
                <c:pt idx="51143">
                  <c:v>4.5143000000028177</c:v>
                </c:pt>
                <c:pt idx="51144">
                  <c:v>4.5144000000028175</c:v>
                </c:pt>
                <c:pt idx="51145">
                  <c:v>4.5145000000028173</c:v>
                </c:pt>
                <c:pt idx="51146">
                  <c:v>4.514600000002817</c:v>
                </c:pt>
                <c:pt idx="51147">
                  <c:v>4.5147000000028168</c:v>
                </c:pt>
                <c:pt idx="51148">
                  <c:v>4.5148000000028166</c:v>
                </c:pt>
                <c:pt idx="51149">
                  <c:v>4.5149000000028163</c:v>
                </c:pt>
                <c:pt idx="51150">
                  <c:v>4.5150000000028161</c:v>
                </c:pt>
                <c:pt idx="51151">
                  <c:v>4.5151000000028159</c:v>
                </c:pt>
                <c:pt idx="51152">
                  <c:v>4.5152000000028156</c:v>
                </c:pt>
                <c:pt idx="51153">
                  <c:v>4.5153000000028154</c:v>
                </c:pt>
                <c:pt idx="51154">
                  <c:v>4.5154000000028152</c:v>
                </c:pt>
                <c:pt idx="51155">
                  <c:v>4.5155000000028149</c:v>
                </c:pt>
                <c:pt idx="51156">
                  <c:v>4.5156000000028147</c:v>
                </c:pt>
                <c:pt idx="51157">
                  <c:v>4.5157000000028145</c:v>
                </c:pt>
                <c:pt idx="51158">
                  <c:v>4.5158000000028142</c:v>
                </c:pt>
                <c:pt idx="51159">
                  <c:v>4.515900000002814</c:v>
                </c:pt>
                <c:pt idx="51160">
                  <c:v>4.5160000000028138</c:v>
                </c:pt>
                <c:pt idx="51161">
                  <c:v>4.5161000000028135</c:v>
                </c:pt>
                <c:pt idx="51162">
                  <c:v>4.5162000000028133</c:v>
                </c:pt>
                <c:pt idx="51163">
                  <c:v>4.5163000000028131</c:v>
                </c:pt>
                <c:pt idx="51164">
                  <c:v>4.5164000000028128</c:v>
                </c:pt>
                <c:pt idx="51165">
                  <c:v>4.5165000000028126</c:v>
                </c:pt>
                <c:pt idx="51166">
                  <c:v>4.5166000000028124</c:v>
                </c:pt>
                <c:pt idx="51167">
                  <c:v>4.5167000000028121</c:v>
                </c:pt>
                <c:pt idx="51168">
                  <c:v>4.5168000000028119</c:v>
                </c:pt>
                <c:pt idx="51169">
                  <c:v>4.5169000000028117</c:v>
                </c:pt>
                <c:pt idx="51170">
                  <c:v>4.5170000000028114</c:v>
                </c:pt>
                <c:pt idx="51171">
                  <c:v>4.5171000000028112</c:v>
                </c:pt>
                <c:pt idx="51172">
                  <c:v>4.517200000002811</c:v>
                </c:pt>
                <c:pt idx="51173">
                  <c:v>4.5173000000028107</c:v>
                </c:pt>
                <c:pt idx="51174">
                  <c:v>4.5174000000028105</c:v>
                </c:pt>
                <c:pt idx="51175">
                  <c:v>4.5175000000028103</c:v>
                </c:pt>
                <c:pt idx="51176">
                  <c:v>4.51760000000281</c:v>
                </c:pt>
                <c:pt idx="51177">
                  <c:v>4.5177000000028098</c:v>
                </c:pt>
                <c:pt idx="51178">
                  <c:v>4.5178000000028096</c:v>
                </c:pt>
                <c:pt idx="51179">
                  <c:v>4.5179000000028093</c:v>
                </c:pt>
                <c:pt idx="51180">
                  <c:v>4.5180000000028091</c:v>
                </c:pt>
                <c:pt idx="51181">
                  <c:v>4.5181000000028089</c:v>
                </c:pt>
                <c:pt idx="51182">
                  <c:v>4.5182000000028086</c:v>
                </c:pt>
                <c:pt idx="51183">
                  <c:v>4.5183000000028084</c:v>
                </c:pt>
                <c:pt idx="51184">
                  <c:v>4.5184000000028082</c:v>
                </c:pt>
                <c:pt idx="51185">
                  <c:v>4.5185000000028079</c:v>
                </c:pt>
                <c:pt idx="51186">
                  <c:v>4.5186000000028077</c:v>
                </c:pt>
                <c:pt idx="51187">
                  <c:v>4.5187000000028075</c:v>
                </c:pt>
                <c:pt idx="51188">
                  <c:v>4.5188000000028072</c:v>
                </c:pt>
                <c:pt idx="51189">
                  <c:v>4.518900000002807</c:v>
                </c:pt>
                <c:pt idx="51190">
                  <c:v>4.5190000000028068</c:v>
                </c:pt>
                <c:pt idx="51191">
                  <c:v>4.5191000000028065</c:v>
                </c:pt>
                <c:pt idx="51192">
                  <c:v>4.5192000000028063</c:v>
                </c:pt>
                <c:pt idx="51193">
                  <c:v>4.5193000000028061</c:v>
                </c:pt>
                <c:pt idx="51194">
                  <c:v>4.5194000000028058</c:v>
                </c:pt>
                <c:pt idx="51195">
                  <c:v>4.5195000000028056</c:v>
                </c:pt>
                <c:pt idx="51196">
                  <c:v>4.5196000000028054</c:v>
                </c:pt>
                <c:pt idx="51197">
                  <c:v>4.5197000000028051</c:v>
                </c:pt>
                <c:pt idx="51198">
                  <c:v>4.5198000000028049</c:v>
                </c:pt>
                <c:pt idx="51199">
                  <c:v>4.5199000000028047</c:v>
                </c:pt>
                <c:pt idx="51200">
                  <c:v>4.5200000000028044</c:v>
                </c:pt>
                <c:pt idx="51201">
                  <c:v>4.5201000000028042</c:v>
                </c:pt>
                <c:pt idx="51202">
                  <c:v>4.520200000002804</c:v>
                </c:pt>
                <c:pt idx="51203">
                  <c:v>4.5203000000028037</c:v>
                </c:pt>
                <c:pt idx="51204">
                  <c:v>4.5204000000028035</c:v>
                </c:pt>
                <c:pt idx="51205">
                  <c:v>4.5205000000028033</c:v>
                </c:pt>
                <c:pt idx="51206">
                  <c:v>4.520600000002803</c:v>
                </c:pt>
                <c:pt idx="51207">
                  <c:v>4.5207000000028028</c:v>
                </c:pt>
                <c:pt idx="51208">
                  <c:v>4.5208000000028026</c:v>
                </c:pt>
                <c:pt idx="51209">
                  <c:v>4.5209000000028023</c:v>
                </c:pt>
                <c:pt idx="51210">
                  <c:v>4.5210000000028021</c:v>
                </c:pt>
                <c:pt idx="51211">
                  <c:v>4.5211000000028019</c:v>
                </c:pt>
                <c:pt idx="51212">
                  <c:v>4.5212000000028016</c:v>
                </c:pt>
                <c:pt idx="51213">
                  <c:v>4.5213000000028014</c:v>
                </c:pt>
                <c:pt idx="51214">
                  <c:v>4.5214000000028012</c:v>
                </c:pt>
                <c:pt idx="51215">
                  <c:v>4.5215000000028009</c:v>
                </c:pt>
                <c:pt idx="51216">
                  <c:v>4.5216000000028007</c:v>
                </c:pt>
                <c:pt idx="51217">
                  <c:v>4.5217000000028005</c:v>
                </c:pt>
                <c:pt idx="51218">
                  <c:v>4.5218000000028002</c:v>
                </c:pt>
                <c:pt idx="51219">
                  <c:v>4.5219000000028</c:v>
                </c:pt>
                <c:pt idx="51220">
                  <c:v>4.5220000000027998</c:v>
                </c:pt>
                <c:pt idx="51221">
                  <c:v>4.5221000000027995</c:v>
                </c:pt>
                <c:pt idx="51222">
                  <c:v>4.5222000000027993</c:v>
                </c:pt>
                <c:pt idx="51223">
                  <c:v>4.5223000000027991</c:v>
                </c:pt>
                <c:pt idx="51224">
                  <c:v>4.5224000000027988</c:v>
                </c:pt>
                <c:pt idx="51225">
                  <c:v>4.5225000000027986</c:v>
                </c:pt>
                <c:pt idx="51226">
                  <c:v>4.5226000000027984</c:v>
                </c:pt>
                <c:pt idx="51227">
                  <c:v>4.5227000000027981</c:v>
                </c:pt>
                <c:pt idx="51228">
                  <c:v>4.5228000000027979</c:v>
                </c:pt>
                <c:pt idx="51229">
                  <c:v>4.5229000000027977</c:v>
                </c:pt>
                <c:pt idx="51230">
                  <c:v>4.5230000000027974</c:v>
                </c:pt>
                <c:pt idx="51231">
                  <c:v>4.5231000000027972</c:v>
                </c:pt>
                <c:pt idx="51232">
                  <c:v>4.523200000002797</c:v>
                </c:pt>
                <c:pt idx="51233">
                  <c:v>4.5233000000027968</c:v>
                </c:pt>
                <c:pt idx="51234">
                  <c:v>4.5234000000027965</c:v>
                </c:pt>
                <c:pt idx="51235">
                  <c:v>4.5235000000027963</c:v>
                </c:pt>
                <c:pt idx="51236">
                  <c:v>4.5236000000027961</c:v>
                </c:pt>
                <c:pt idx="51237">
                  <c:v>4.5237000000027958</c:v>
                </c:pt>
                <c:pt idx="51238">
                  <c:v>4.5238000000027956</c:v>
                </c:pt>
                <c:pt idx="51239">
                  <c:v>4.5239000000027954</c:v>
                </c:pt>
                <c:pt idx="51240">
                  <c:v>4.5240000000027951</c:v>
                </c:pt>
                <c:pt idx="51241">
                  <c:v>4.5241000000027949</c:v>
                </c:pt>
                <c:pt idx="51242">
                  <c:v>4.5242000000027947</c:v>
                </c:pt>
                <c:pt idx="51243">
                  <c:v>4.5243000000027944</c:v>
                </c:pt>
                <c:pt idx="51244">
                  <c:v>4.5244000000027942</c:v>
                </c:pt>
                <c:pt idx="51245">
                  <c:v>4.524500000002794</c:v>
                </c:pt>
                <c:pt idx="51246">
                  <c:v>4.5246000000027937</c:v>
                </c:pt>
                <c:pt idx="51247">
                  <c:v>4.5247000000027935</c:v>
                </c:pt>
                <c:pt idx="51248">
                  <c:v>4.5248000000027933</c:v>
                </c:pt>
                <c:pt idx="51249">
                  <c:v>4.524900000002793</c:v>
                </c:pt>
                <c:pt idx="51250">
                  <c:v>4.5250000000027928</c:v>
                </c:pt>
                <c:pt idx="51251">
                  <c:v>4.5251000000027926</c:v>
                </c:pt>
                <c:pt idx="51252">
                  <c:v>4.5252000000027923</c:v>
                </c:pt>
                <c:pt idx="51253">
                  <c:v>4.5253000000027921</c:v>
                </c:pt>
                <c:pt idx="51254">
                  <c:v>4.5254000000027919</c:v>
                </c:pt>
                <c:pt idx="51255">
                  <c:v>4.5255000000027916</c:v>
                </c:pt>
                <c:pt idx="51256">
                  <c:v>4.5256000000027914</c:v>
                </c:pt>
                <c:pt idx="51257">
                  <c:v>4.5257000000027912</c:v>
                </c:pt>
                <c:pt idx="51258">
                  <c:v>4.5258000000027909</c:v>
                </c:pt>
                <c:pt idx="51259">
                  <c:v>4.5259000000027907</c:v>
                </c:pt>
                <c:pt idx="51260">
                  <c:v>4.5260000000027905</c:v>
                </c:pt>
                <c:pt idx="51261">
                  <c:v>4.5261000000027902</c:v>
                </c:pt>
                <c:pt idx="51262">
                  <c:v>4.52620000000279</c:v>
                </c:pt>
                <c:pt idx="51263">
                  <c:v>4.5263000000027898</c:v>
                </c:pt>
                <c:pt idx="51264">
                  <c:v>4.5264000000027895</c:v>
                </c:pt>
                <c:pt idx="51265">
                  <c:v>4.5265000000027893</c:v>
                </c:pt>
                <c:pt idx="51266">
                  <c:v>4.5266000000027891</c:v>
                </c:pt>
                <c:pt idx="51267">
                  <c:v>4.5267000000027888</c:v>
                </c:pt>
                <c:pt idx="51268">
                  <c:v>4.5268000000027886</c:v>
                </c:pt>
                <c:pt idx="51269">
                  <c:v>4.5269000000027884</c:v>
                </c:pt>
                <c:pt idx="51270">
                  <c:v>4.5270000000027881</c:v>
                </c:pt>
                <c:pt idx="51271">
                  <c:v>4.5271000000027879</c:v>
                </c:pt>
                <c:pt idx="51272">
                  <c:v>4.5272000000027877</c:v>
                </c:pt>
                <c:pt idx="51273">
                  <c:v>4.5273000000027874</c:v>
                </c:pt>
                <c:pt idx="51274">
                  <c:v>4.5274000000027872</c:v>
                </c:pt>
                <c:pt idx="51275">
                  <c:v>4.527500000002787</c:v>
                </c:pt>
                <c:pt idx="51276">
                  <c:v>4.5276000000027867</c:v>
                </c:pt>
                <c:pt idx="51277">
                  <c:v>4.5277000000027865</c:v>
                </c:pt>
                <c:pt idx="51278">
                  <c:v>4.5278000000027863</c:v>
                </c:pt>
                <c:pt idx="51279">
                  <c:v>4.527900000002786</c:v>
                </c:pt>
                <c:pt idx="51280">
                  <c:v>4.5280000000027858</c:v>
                </c:pt>
                <c:pt idx="51281">
                  <c:v>4.5281000000027856</c:v>
                </c:pt>
                <c:pt idx="51282">
                  <c:v>4.5282000000027853</c:v>
                </c:pt>
                <c:pt idx="51283">
                  <c:v>4.5283000000027851</c:v>
                </c:pt>
                <c:pt idx="51284">
                  <c:v>4.5284000000027849</c:v>
                </c:pt>
                <c:pt idx="51285">
                  <c:v>4.5285000000027846</c:v>
                </c:pt>
                <c:pt idx="51286">
                  <c:v>4.5286000000027844</c:v>
                </c:pt>
                <c:pt idx="51287">
                  <c:v>4.5287000000027842</c:v>
                </c:pt>
                <c:pt idx="51288">
                  <c:v>4.5288000000027839</c:v>
                </c:pt>
                <c:pt idx="51289">
                  <c:v>4.5289000000027837</c:v>
                </c:pt>
                <c:pt idx="51290">
                  <c:v>4.5290000000027835</c:v>
                </c:pt>
                <c:pt idx="51291">
                  <c:v>4.5291000000027832</c:v>
                </c:pt>
                <c:pt idx="51292">
                  <c:v>4.529200000002783</c:v>
                </c:pt>
                <c:pt idx="51293">
                  <c:v>4.5293000000027828</c:v>
                </c:pt>
                <c:pt idx="51294">
                  <c:v>4.5294000000027825</c:v>
                </c:pt>
                <c:pt idx="51295">
                  <c:v>4.5295000000027823</c:v>
                </c:pt>
                <c:pt idx="51296">
                  <c:v>4.5296000000027821</c:v>
                </c:pt>
                <c:pt idx="51297">
                  <c:v>4.5297000000027818</c:v>
                </c:pt>
                <c:pt idx="51298">
                  <c:v>4.5298000000027816</c:v>
                </c:pt>
                <c:pt idx="51299">
                  <c:v>4.5299000000027814</c:v>
                </c:pt>
                <c:pt idx="51300">
                  <c:v>4.5300000000027811</c:v>
                </c:pt>
                <c:pt idx="51301">
                  <c:v>4.5301000000027809</c:v>
                </c:pt>
                <c:pt idx="51302">
                  <c:v>4.5302000000027807</c:v>
                </c:pt>
                <c:pt idx="51303">
                  <c:v>4.5303000000027804</c:v>
                </c:pt>
                <c:pt idx="51304">
                  <c:v>4.5304000000027802</c:v>
                </c:pt>
                <c:pt idx="51305">
                  <c:v>4.53050000000278</c:v>
                </c:pt>
                <c:pt idx="51306">
                  <c:v>4.5306000000027797</c:v>
                </c:pt>
                <c:pt idx="51307">
                  <c:v>4.5307000000027795</c:v>
                </c:pt>
                <c:pt idx="51308">
                  <c:v>4.5308000000027793</c:v>
                </c:pt>
                <c:pt idx="51309">
                  <c:v>4.530900000002779</c:v>
                </c:pt>
                <c:pt idx="51310">
                  <c:v>4.5310000000027788</c:v>
                </c:pt>
                <c:pt idx="51311">
                  <c:v>4.5311000000027786</c:v>
                </c:pt>
                <c:pt idx="51312">
                  <c:v>4.5312000000027783</c:v>
                </c:pt>
                <c:pt idx="51313">
                  <c:v>4.5313000000027781</c:v>
                </c:pt>
                <c:pt idx="51314">
                  <c:v>4.5314000000027779</c:v>
                </c:pt>
                <c:pt idx="51315">
                  <c:v>4.5315000000027776</c:v>
                </c:pt>
                <c:pt idx="51316">
                  <c:v>4.5316000000027774</c:v>
                </c:pt>
                <c:pt idx="51317">
                  <c:v>4.5317000000027772</c:v>
                </c:pt>
                <c:pt idx="51318">
                  <c:v>4.5318000000027769</c:v>
                </c:pt>
                <c:pt idx="51319">
                  <c:v>4.5319000000027767</c:v>
                </c:pt>
                <c:pt idx="51320">
                  <c:v>4.5320000000027765</c:v>
                </c:pt>
                <c:pt idx="51321">
                  <c:v>4.5321000000027762</c:v>
                </c:pt>
                <c:pt idx="51322">
                  <c:v>4.532200000002776</c:v>
                </c:pt>
                <c:pt idx="51323">
                  <c:v>4.5323000000027758</c:v>
                </c:pt>
                <c:pt idx="51324">
                  <c:v>4.5324000000027755</c:v>
                </c:pt>
                <c:pt idx="51325">
                  <c:v>4.5325000000027753</c:v>
                </c:pt>
                <c:pt idx="51326">
                  <c:v>4.5326000000027751</c:v>
                </c:pt>
                <c:pt idx="51327">
                  <c:v>4.5327000000027748</c:v>
                </c:pt>
                <c:pt idx="51328">
                  <c:v>4.5328000000027746</c:v>
                </c:pt>
                <c:pt idx="51329">
                  <c:v>4.5329000000027744</c:v>
                </c:pt>
                <c:pt idx="51330">
                  <c:v>4.5330000000027741</c:v>
                </c:pt>
                <c:pt idx="51331">
                  <c:v>4.5331000000027739</c:v>
                </c:pt>
                <c:pt idx="51332">
                  <c:v>4.5332000000027737</c:v>
                </c:pt>
                <c:pt idx="51333">
                  <c:v>4.5333000000027734</c:v>
                </c:pt>
                <c:pt idx="51334">
                  <c:v>4.5334000000027732</c:v>
                </c:pt>
                <c:pt idx="51335">
                  <c:v>4.533500000002773</c:v>
                </c:pt>
                <c:pt idx="51336">
                  <c:v>4.5336000000027727</c:v>
                </c:pt>
                <c:pt idx="51337">
                  <c:v>4.5337000000027725</c:v>
                </c:pt>
                <c:pt idx="51338">
                  <c:v>4.5338000000027723</c:v>
                </c:pt>
                <c:pt idx="51339">
                  <c:v>4.533900000002772</c:v>
                </c:pt>
                <c:pt idx="51340">
                  <c:v>4.5340000000027718</c:v>
                </c:pt>
                <c:pt idx="51341">
                  <c:v>4.5341000000027716</c:v>
                </c:pt>
                <c:pt idx="51342">
                  <c:v>4.5342000000027713</c:v>
                </c:pt>
                <c:pt idx="51343">
                  <c:v>4.5343000000027711</c:v>
                </c:pt>
                <c:pt idx="51344">
                  <c:v>4.5344000000027709</c:v>
                </c:pt>
                <c:pt idx="51345">
                  <c:v>4.5345000000027706</c:v>
                </c:pt>
                <c:pt idx="51346">
                  <c:v>4.5346000000027704</c:v>
                </c:pt>
                <c:pt idx="51347">
                  <c:v>4.5347000000027702</c:v>
                </c:pt>
                <c:pt idx="51348">
                  <c:v>4.5348000000027699</c:v>
                </c:pt>
                <c:pt idx="51349">
                  <c:v>4.5349000000027697</c:v>
                </c:pt>
                <c:pt idx="51350">
                  <c:v>4.5350000000027695</c:v>
                </c:pt>
                <c:pt idx="51351">
                  <c:v>4.5351000000027692</c:v>
                </c:pt>
                <c:pt idx="51352">
                  <c:v>4.535200000002769</c:v>
                </c:pt>
                <c:pt idx="51353">
                  <c:v>4.5353000000027688</c:v>
                </c:pt>
                <c:pt idx="51354">
                  <c:v>4.5354000000027686</c:v>
                </c:pt>
                <c:pt idx="51355">
                  <c:v>4.5355000000027683</c:v>
                </c:pt>
                <c:pt idx="51356">
                  <c:v>4.5356000000027681</c:v>
                </c:pt>
                <c:pt idx="51357">
                  <c:v>4.5357000000027679</c:v>
                </c:pt>
                <c:pt idx="51358">
                  <c:v>4.5358000000027676</c:v>
                </c:pt>
                <c:pt idx="51359">
                  <c:v>4.5359000000027674</c:v>
                </c:pt>
                <c:pt idx="51360">
                  <c:v>4.5360000000027672</c:v>
                </c:pt>
                <c:pt idx="51361">
                  <c:v>4.5361000000027669</c:v>
                </c:pt>
                <c:pt idx="51362">
                  <c:v>4.5362000000027667</c:v>
                </c:pt>
                <c:pt idx="51363">
                  <c:v>4.5363000000027665</c:v>
                </c:pt>
                <c:pt idx="51364">
                  <c:v>4.5364000000027662</c:v>
                </c:pt>
                <c:pt idx="51365">
                  <c:v>4.536500000002766</c:v>
                </c:pt>
                <c:pt idx="51366">
                  <c:v>4.5366000000027658</c:v>
                </c:pt>
                <c:pt idx="51367">
                  <c:v>4.5367000000027655</c:v>
                </c:pt>
                <c:pt idx="51368">
                  <c:v>4.5368000000027653</c:v>
                </c:pt>
                <c:pt idx="51369">
                  <c:v>4.5369000000027651</c:v>
                </c:pt>
                <c:pt idx="51370">
                  <c:v>4.5370000000027648</c:v>
                </c:pt>
                <c:pt idx="51371">
                  <c:v>4.5371000000027646</c:v>
                </c:pt>
                <c:pt idx="51372">
                  <c:v>4.5372000000027644</c:v>
                </c:pt>
                <c:pt idx="51373">
                  <c:v>4.5373000000027641</c:v>
                </c:pt>
                <c:pt idx="51374">
                  <c:v>4.5374000000027639</c:v>
                </c:pt>
                <c:pt idx="51375">
                  <c:v>4.5375000000027637</c:v>
                </c:pt>
                <c:pt idx="51376">
                  <c:v>4.5376000000027634</c:v>
                </c:pt>
                <c:pt idx="51377">
                  <c:v>4.5377000000027632</c:v>
                </c:pt>
                <c:pt idx="51378">
                  <c:v>4.537800000002763</c:v>
                </c:pt>
                <c:pt idx="51379">
                  <c:v>4.5379000000027627</c:v>
                </c:pt>
                <c:pt idx="51380">
                  <c:v>4.5380000000027625</c:v>
                </c:pt>
                <c:pt idx="51381">
                  <c:v>4.5381000000027623</c:v>
                </c:pt>
                <c:pt idx="51382">
                  <c:v>4.538200000002762</c:v>
                </c:pt>
                <c:pt idx="51383">
                  <c:v>4.5383000000027618</c:v>
                </c:pt>
                <c:pt idx="51384">
                  <c:v>4.5384000000027616</c:v>
                </c:pt>
                <c:pt idx="51385">
                  <c:v>4.5385000000027613</c:v>
                </c:pt>
                <c:pt idx="51386">
                  <c:v>4.5386000000027611</c:v>
                </c:pt>
                <c:pt idx="51387">
                  <c:v>4.5387000000027609</c:v>
                </c:pt>
                <c:pt idx="51388">
                  <c:v>4.5388000000027606</c:v>
                </c:pt>
                <c:pt idx="51389">
                  <c:v>4.5389000000027604</c:v>
                </c:pt>
                <c:pt idx="51390">
                  <c:v>4.5390000000027602</c:v>
                </c:pt>
                <c:pt idx="51391">
                  <c:v>4.5391000000027599</c:v>
                </c:pt>
                <c:pt idx="51392">
                  <c:v>4.5392000000027597</c:v>
                </c:pt>
                <c:pt idx="51393">
                  <c:v>4.5393000000027595</c:v>
                </c:pt>
                <c:pt idx="51394">
                  <c:v>4.5394000000027592</c:v>
                </c:pt>
                <c:pt idx="51395">
                  <c:v>4.539500000002759</c:v>
                </c:pt>
                <c:pt idx="51396">
                  <c:v>4.5396000000027588</c:v>
                </c:pt>
                <c:pt idx="51397">
                  <c:v>4.5397000000027585</c:v>
                </c:pt>
                <c:pt idx="51398">
                  <c:v>4.5398000000027583</c:v>
                </c:pt>
                <c:pt idx="51399">
                  <c:v>4.5399000000027581</c:v>
                </c:pt>
                <c:pt idx="51400">
                  <c:v>4.5400000000027578</c:v>
                </c:pt>
                <c:pt idx="51401">
                  <c:v>4.5401000000027576</c:v>
                </c:pt>
                <c:pt idx="51402">
                  <c:v>4.5402000000027574</c:v>
                </c:pt>
                <c:pt idx="51403">
                  <c:v>4.5403000000027571</c:v>
                </c:pt>
                <c:pt idx="51404">
                  <c:v>4.5404000000027569</c:v>
                </c:pt>
                <c:pt idx="51405">
                  <c:v>4.5405000000027567</c:v>
                </c:pt>
                <c:pt idx="51406">
                  <c:v>4.5406000000027564</c:v>
                </c:pt>
                <c:pt idx="51407">
                  <c:v>4.5407000000027562</c:v>
                </c:pt>
                <c:pt idx="51408">
                  <c:v>4.540800000002756</c:v>
                </c:pt>
                <c:pt idx="51409">
                  <c:v>4.5409000000027557</c:v>
                </c:pt>
                <c:pt idx="51410">
                  <c:v>4.5410000000027555</c:v>
                </c:pt>
                <c:pt idx="51411">
                  <c:v>4.5411000000027553</c:v>
                </c:pt>
                <c:pt idx="51412">
                  <c:v>4.541200000002755</c:v>
                </c:pt>
                <c:pt idx="51413">
                  <c:v>4.5413000000027548</c:v>
                </c:pt>
                <c:pt idx="51414">
                  <c:v>4.5414000000027546</c:v>
                </c:pt>
                <c:pt idx="51415">
                  <c:v>4.5415000000027543</c:v>
                </c:pt>
                <c:pt idx="51416">
                  <c:v>4.5416000000027541</c:v>
                </c:pt>
                <c:pt idx="51417">
                  <c:v>4.5417000000027539</c:v>
                </c:pt>
                <c:pt idx="51418">
                  <c:v>4.5418000000027536</c:v>
                </c:pt>
                <c:pt idx="51419">
                  <c:v>4.5419000000027534</c:v>
                </c:pt>
                <c:pt idx="51420">
                  <c:v>4.5420000000027532</c:v>
                </c:pt>
                <c:pt idx="51421">
                  <c:v>4.5421000000027529</c:v>
                </c:pt>
                <c:pt idx="51422">
                  <c:v>4.5422000000027527</c:v>
                </c:pt>
                <c:pt idx="51423">
                  <c:v>4.5423000000027525</c:v>
                </c:pt>
                <c:pt idx="51424">
                  <c:v>4.5424000000027522</c:v>
                </c:pt>
                <c:pt idx="51425">
                  <c:v>4.542500000002752</c:v>
                </c:pt>
                <c:pt idx="51426">
                  <c:v>4.5426000000027518</c:v>
                </c:pt>
                <c:pt idx="51427">
                  <c:v>4.5427000000027515</c:v>
                </c:pt>
                <c:pt idx="51428">
                  <c:v>4.5428000000027513</c:v>
                </c:pt>
                <c:pt idx="51429">
                  <c:v>4.5429000000027511</c:v>
                </c:pt>
                <c:pt idx="51430">
                  <c:v>4.5430000000027508</c:v>
                </c:pt>
                <c:pt idx="51431">
                  <c:v>4.5431000000027506</c:v>
                </c:pt>
                <c:pt idx="51432">
                  <c:v>4.5432000000027504</c:v>
                </c:pt>
                <c:pt idx="51433">
                  <c:v>4.5433000000027501</c:v>
                </c:pt>
                <c:pt idx="51434">
                  <c:v>4.5434000000027499</c:v>
                </c:pt>
                <c:pt idx="51435">
                  <c:v>4.5435000000027497</c:v>
                </c:pt>
                <c:pt idx="51436">
                  <c:v>4.5436000000027494</c:v>
                </c:pt>
                <c:pt idx="51437">
                  <c:v>4.5437000000027492</c:v>
                </c:pt>
                <c:pt idx="51438">
                  <c:v>4.543800000002749</c:v>
                </c:pt>
                <c:pt idx="51439">
                  <c:v>4.5439000000027487</c:v>
                </c:pt>
                <c:pt idx="51440">
                  <c:v>4.5440000000027485</c:v>
                </c:pt>
                <c:pt idx="51441">
                  <c:v>4.5441000000027483</c:v>
                </c:pt>
                <c:pt idx="51442">
                  <c:v>4.544200000002748</c:v>
                </c:pt>
                <c:pt idx="51443">
                  <c:v>4.5443000000027478</c:v>
                </c:pt>
                <c:pt idx="51444">
                  <c:v>4.5444000000027476</c:v>
                </c:pt>
                <c:pt idx="51445">
                  <c:v>4.5445000000027473</c:v>
                </c:pt>
                <c:pt idx="51446">
                  <c:v>4.5446000000027471</c:v>
                </c:pt>
                <c:pt idx="51447">
                  <c:v>4.5447000000027469</c:v>
                </c:pt>
                <c:pt idx="51448">
                  <c:v>4.5448000000027466</c:v>
                </c:pt>
                <c:pt idx="51449">
                  <c:v>4.5449000000027464</c:v>
                </c:pt>
                <c:pt idx="51450">
                  <c:v>4.5450000000027462</c:v>
                </c:pt>
                <c:pt idx="51451">
                  <c:v>4.5451000000027459</c:v>
                </c:pt>
                <c:pt idx="51452">
                  <c:v>4.5452000000027457</c:v>
                </c:pt>
                <c:pt idx="51453">
                  <c:v>4.5453000000027455</c:v>
                </c:pt>
                <c:pt idx="51454">
                  <c:v>4.5454000000027452</c:v>
                </c:pt>
                <c:pt idx="51455">
                  <c:v>4.545500000002745</c:v>
                </c:pt>
                <c:pt idx="51456">
                  <c:v>4.5456000000027448</c:v>
                </c:pt>
                <c:pt idx="51457">
                  <c:v>4.5457000000027445</c:v>
                </c:pt>
                <c:pt idx="51458">
                  <c:v>4.5458000000027443</c:v>
                </c:pt>
                <c:pt idx="51459">
                  <c:v>4.5459000000027441</c:v>
                </c:pt>
                <c:pt idx="51460">
                  <c:v>4.5460000000027438</c:v>
                </c:pt>
                <c:pt idx="51461">
                  <c:v>4.5461000000027436</c:v>
                </c:pt>
                <c:pt idx="51462">
                  <c:v>4.5462000000027434</c:v>
                </c:pt>
                <c:pt idx="51463">
                  <c:v>4.5463000000027431</c:v>
                </c:pt>
                <c:pt idx="51464">
                  <c:v>4.5464000000027429</c:v>
                </c:pt>
                <c:pt idx="51465">
                  <c:v>4.5465000000027427</c:v>
                </c:pt>
                <c:pt idx="51466">
                  <c:v>4.5466000000027424</c:v>
                </c:pt>
                <c:pt idx="51467">
                  <c:v>4.5467000000027422</c:v>
                </c:pt>
                <c:pt idx="51468">
                  <c:v>4.546800000002742</c:v>
                </c:pt>
                <c:pt idx="51469">
                  <c:v>4.5469000000027417</c:v>
                </c:pt>
                <c:pt idx="51470">
                  <c:v>4.5470000000027415</c:v>
                </c:pt>
                <c:pt idx="51471">
                  <c:v>4.5471000000027413</c:v>
                </c:pt>
                <c:pt idx="51472">
                  <c:v>4.547200000002741</c:v>
                </c:pt>
                <c:pt idx="51473">
                  <c:v>4.5473000000027408</c:v>
                </c:pt>
                <c:pt idx="51474">
                  <c:v>4.5474000000027406</c:v>
                </c:pt>
                <c:pt idx="51475">
                  <c:v>4.5475000000027404</c:v>
                </c:pt>
                <c:pt idx="51476">
                  <c:v>4.5476000000027401</c:v>
                </c:pt>
                <c:pt idx="51477">
                  <c:v>4.5477000000027399</c:v>
                </c:pt>
                <c:pt idx="51478">
                  <c:v>4.5478000000027397</c:v>
                </c:pt>
                <c:pt idx="51479">
                  <c:v>4.5479000000027394</c:v>
                </c:pt>
                <c:pt idx="51480">
                  <c:v>4.5480000000027392</c:v>
                </c:pt>
                <c:pt idx="51481">
                  <c:v>4.548100000002739</c:v>
                </c:pt>
                <c:pt idx="51482">
                  <c:v>4.5482000000027387</c:v>
                </c:pt>
                <c:pt idx="51483">
                  <c:v>4.5483000000027385</c:v>
                </c:pt>
                <c:pt idx="51484">
                  <c:v>4.5484000000027383</c:v>
                </c:pt>
                <c:pt idx="51485">
                  <c:v>4.548500000002738</c:v>
                </c:pt>
                <c:pt idx="51486">
                  <c:v>4.5486000000027378</c:v>
                </c:pt>
                <c:pt idx="51487">
                  <c:v>4.5487000000027376</c:v>
                </c:pt>
                <c:pt idx="51488">
                  <c:v>4.5488000000027373</c:v>
                </c:pt>
                <c:pt idx="51489">
                  <c:v>4.5489000000027371</c:v>
                </c:pt>
                <c:pt idx="51490">
                  <c:v>4.5490000000027369</c:v>
                </c:pt>
                <c:pt idx="51491">
                  <c:v>4.5491000000027366</c:v>
                </c:pt>
                <c:pt idx="51492">
                  <c:v>4.5492000000027364</c:v>
                </c:pt>
                <c:pt idx="51493">
                  <c:v>4.5493000000027362</c:v>
                </c:pt>
                <c:pt idx="51494">
                  <c:v>4.5494000000027359</c:v>
                </c:pt>
                <c:pt idx="51495">
                  <c:v>4.5495000000027357</c:v>
                </c:pt>
                <c:pt idx="51496">
                  <c:v>4.5496000000027355</c:v>
                </c:pt>
                <c:pt idx="51497">
                  <c:v>4.5497000000027352</c:v>
                </c:pt>
                <c:pt idx="51498">
                  <c:v>4.549800000002735</c:v>
                </c:pt>
                <c:pt idx="51499">
                  <c:v>4.5499000000027348</c:v>
                </c:pt>
                <c:pt idx="51500">
                  <c:v>4.5500000000027345</c:v>
                </c:pt>
                <c:pt idx="51501">
                  <c:v>4.5501000000027343</c:v>
                </c:pt>
                <c:pt idx="51502">
                  <c:v>4.5502000000027341</c:v>
                </c:pt>
                <c:pt idx="51503">
                  <c:v>4.5503000000027338</c:v>
                </c:pt>
                <c:pt idx="51504">
                  <c:v>4.5504000000027336</c:v>
                </c:pt>
                <c:pt idx="51505">
                  <c:v>4.5505000000027334</c:v>
                </c:pt>
                <c:pt idx="51506">
                  <c:v>4.5506000000027331</c:v>
                </c:pt>
                <c:pt idx="51507">
                  <c:v>4.5507000000027329</c:v>
                </c:pt>
                <c:pt idx="51508">
                  <c:v>4.5508000000027327</c:v>
                </c:pt>
                <c:pt idx="51509">
                  <c:v>4.5509000000027324</c:v>
                </c:pt>
                <c:pt idx="51510">
                  <c:v>4.5510000000027322</c:v>
                </c:pt>
                <c:pt idx="51511">
                  <c:v>4.551100000002732</c:v>
                </c:pt>
                <c:pt idx="51512">
                  <c:v>4.5512000000027317</c:v>
                </c:pt>
                <c:pt idx="51513">
                  <c:v>4.5513000000027315</c:v>
                </c:pt>
                <c:pt idx="51514">
                  <c:v>4.5514000000027313</c:v>
                </c:pt>
                <c:pt idx="51515">
                  <c:v>4.551500000002731</c:v>
                </c:pt>
                <c:pt idx="51516">
                  <c:v>4.5516000000027308</c:v>
                </c:pt>
                <c:pt idx="51517">
                  <c:v>4.5517000000027306</c:v>
                </c:pt>
                <c:pt idx="51518">
                  <c:v>4.5518000000027303</c:v>
                </c:pt>
                <c:pt idx="51519">
                  <c:v>4.5519000000027301</c:v>
                </c:pt>
                <c:pt idx="51520">
                  <c:v>4.5520000000027299</c:v>
                </c:pt>
                <c:pt idx="51521">
                  <c:v>4.5521000000027296</c:v>
                </c:pt>
                <c:pt idx="51522">
                  <c:v>4.5522000000027294</c:v>
                </c:pt>
                <c:pt idx="51523">
                  <c:v>4.5523000000027292</c:v>
                </c:pt>
                <c:pt idx="51524">
                  <c:v>4.5524000000027289</c:v>
                </c:pt>
                <c:pt idx="51525">
                  <c:v>4.5525000000027287</c:v>
                </c:pt>
                <c:pt idx="51526">
                  <c:v>4.5526000000027285</c:v>
                </c:pt>
                <c:pt idx="51527">
                  <c:v>4.5527000000027282</c:v>
                </c:pt>
                <c:pt idx="51528">
                  <c:v>4.552800000002728</c:v>
                </c:pt>
                <c:pt idx="51529">
                  <c:v>4.5529000000027278</c:v>
                </c:pt>
                <c:pt idx="51530">
                  <c:v>4.5530000000027275</c:v>
                </c:pt>
                <c:pt idx="51531">
                  <c:v>4.5531000000027273</c:v>
                </c:pt>
                <c:pt idx="51532">
                  <c:v>4.5532000000027271</c:v>
                </c:pt>
                <c:pt idx="51533">
                  <c:v>4.5533000000027268</c:v>
                </c:pt>
                <c:pt idx="51534">
                  <c:v>4.5534000000027266</c:v>
                </c:pt>
                <c:pt idx="51535">
                  <c:v>4.5535000000027264</c:v>
                </c:pt>
                <c:pt idx="51536">
                  <c:v>4.5536000000027261</c:v>
                </c:pt>
                <c:pt idx="51537">
                  <c:v>4.5537000000027259</c:v>
                </c:pt>
                <c:pt idx="51538">
                  <c:v>4.5538000000027257</c:v>
                </c:pt>
                <c:pt idx="51539">
                  <c:v>4.5539000000027254</c:v>
                </c:pt>
                <c:pt idx="51540">
                  <c:v>4.5540000000027252</c:v>
                </c:pt>
                <c:pt idx="51541">
                  <c:v>4.554100000002725</c:v>
                </c:pt>
                <c:pt idx="51542">
                  <c:v>4.5542000000027247</c:v>
                </c:pt>
                <c:pt idx="51543">
                  <c:v>4.5543000000027245</c:v>
                </c:pt>
                <c:pt idx="51544">
                  <c:v>4.5544000000027243</c:v>
                </c:pt>
                <c:pt idx="51545">
                  <c:v>4.554500000002724</c:v>
                </c:pt>
                <c:pt idx="51546">
                  <c:v>4.5546000000027238</c:v>
                </c:pt>
                <c:pt idx="51547">
                  <c:v>4.5547000000027236</c:v>
                </c:pt>
                <c:pt idx="51548">
                  <c:v>4.5548000000027233</c:v>
                </c:pt>
                <c:pt idx="51549">
                  <c:v>4.5549000000027231</c:v>
                </c:pt>
                <c:pt idx="51550">
                  <c:v>4.5550000000027229</c:v>
                </c:pt>
                <c:pt idx="51551">
                  <c:v>4.5551000000027226</c:v>
                </c:pt>
                <c:pt idx="51552">
                  <c:v>4.5552000000027224</c:v>
                </c:pt>
                <c:pt idx="51553">
                  <c:v>4.5553000000027222</c:v>
                </c:pt>
                <c:pt idx="51554">
                  <c:v>4.5554000000027219</c:v>
                </c:pt>
                <c:pt idx="51555">
                  <c:v>4.5555000000027217</c:v>
                </c:pt>
                <c:pt idx="51556">
                  <c:v>4.5556000000027215</c:v>
                </c:pt>
                <c:pt idx="51557">
                  <c:v>4.5557000000027212</c:v>
                </c:pt>
                <c:pt idx="51558">
                  <c:v>4.555800000002721</c:v>
                </c:pt>
                <c:pt idx="51559">
                  <c:v>4.5559000000027208</c:v>
                </c:pt>
                <c:pt idx="51560">
                  <c:v>4.5560000000027205</c:v>
                </c:pt>
                <c:pt idx="51561">
                  <c:v>4.5561000000027203</c:v>
                </c:pt>
                <c:pt idx="51562">
                  <c:v>4.5562000000027201</c:v>
                </c:pt>
                <c:pt idx="51563">
                  <c:v>4.5563000000027198</c:v>
                </c:pt>
                <c:pt idx="51564">
                  <c:v>4.5564000000027196</c:v>
                </c:pt>
                <c:pt idx="51565">
                  <c:v>4.5565000000027194</c:v>
                </c:pt>
                <c:pt idx="51566">
                  <c:v>4.5566000000027191</c:v>
                </c:pt>
                <c:pt idx="51567">
                  <c:v>4.5567000000027189</c:v>
                </c:pt>
                <c:pt idx="51568">
                  <c:v>4.5568000000027187</c:v>
                </c:pt>
                <c:pt idx="51569">
                  <c:v>4.5569000000027184</c:v>
                </c:pt>
                <c:pt idx="51570">
                  <c:v>4.5570000000027182</c:v>
                </c:pt>
                <c:pt idx="51571">
                  <c:v>4.557100000002718</c:v>
                </c:pt>
                <c:pt idx="51572">
                  <c:v>4.5572000000027177</c:v>
                </c:pt>
                <c:pt idx="51573">
                  <c:v>4.5573000000027175</c:v>
                </c:pt>
                <c:pt idx="51574">
                  <c:v>4.5574000000027173</c:v>
                </c:pt>
                <c:pt idx="51575">
                  <c:v>4.557500000002717</c:v>
                </c:pt>
                <c:pt idx="51576">
                  <c:v>4.5576000000027168</c:v>
                </c:pt>
                <c:pt idx="51577">
                  <c:v>4.5577000000027166</c:v>
                </c:pt>
                <c:pt idx="51578">
                  <c:v>4.5578000000027163</c:v>
                </c:pt>
                <c:pt idx="51579">
                  <c:v>4.5579000000027161</c:v>
                </c:pt>
                <c:pt idx="51580">
                  <c:v>4.5580000000027159</c:v>
                </c:pt>
                <c:pt idx="51581">
                  <c:v>4.5581000000027156</c:v>
                </c:pt>
                <c:pt idx="51582">
                  <c:v>4.5582000000027154</c:v>
                </c:pt>
                <c:pt idx="51583">
                  <c:v>4.5583000000027152</c:v>
                </c:pt>
                <c:pt idx="51584">
                  <c:v>4.5584000000027149</c:v>
                </c:pt>
                <c:pt idx="51585">
                  <c:v>4.5585000000027147</c:v>
                </c:pt>
                <c:pt idx="51586">
                  <c:v>4.5586000000027145</c:v>
                </c:pt>
                <c:pt idx="51587">
                  <c:v>4.5587000000027142</c:v>
                </c:pt>
                <c:pt idx="51588">
                  <c:v>4.558800000002714</c:v>
                </c:pt>
                <c:pt idx="51589">
                  <c:v>4.5589000000027138</c:v>
                </c:pt>
                <c:pt idx="51590">
                  <c:v>4.5590000000027135</c:v>
                </c:pt>
                <c:pt idx="51591">
                  <c:v>4.5591000000027133</c:v>
                </c:pt>
                <c:pt idx="51592">
                  <c:v>4.5592000000027131</c:v>
                </c:pt>
                <c:pt idx="51593">
                  <c:v>4.5593000000027128</c:v>
                </c:pt>
                <c:pt idx="51594">
                  <c:v>4.5594000000027126</c:v>
                </c:pt>
                <c:pt idx="51595">
                  <c:v>4.5595000000027124</c:v>
                </c:pt>
                <c:pt idx="51596">
                  <c:v>4.5596000000027122</c:v>
                </c:pt>
                <c:pt idx="51597">
                  <c:v>4.5597000000027119</c:v>
                </c:pt>
                <c:pt idx="51598">
                  <c:v>4.5598000000027117</c:v>
                </c:pt>
                <c:pt idx="51599">
                  <c:v>4.5599000000027115</c:v>
                </c:pt>
                <c:pt idx="51600">
                  <c:v>4.5600000000027112</c:v>
                </c:pt>
                <c:pt idx="51601">
                  <c:v>4.560100000002711</c:v>
                </c:pt>
                <c:pt idx="51602">
                  <c:v>4.5602000000027108</c:v>
                </c:pt>
                <c:pt idx="51603">
                  <c:v>4.5603000000027105</c:v>
                </c:pt>
                <c:pt idx="51604">
                  <c:v>4.5604000000027103</c:v>
                </c:pt>
                <c:pt idx="51605">
                  <c:v>4.5605000000027101</c:v>
                </c:pt>
                <c:pt idx="51606">
                  <c:v>4.5606000000027098</c:v>
                </c:pt>
                <c:pt idx="51607">
                  <c:v>4.5607000000027096</c:v>
                </c:pt>
                <c:pt idx="51608">
                  <c:v>4.5608000000027094</c:v>
                </c:pt>
                <c:pt idx="51609">
                  <c:v>4.5609000000027091</c:v>
                </c:pt>
                <c:pt idx="51610">
                  <c:v>4.5610000000027089</c:v>
                </c:pt>
                <c:pt idx="51611">
                  <c:v>4.5611000000027087</c:v>
                </c:pt>
                <c:pt idx="51612">
                  <c:v>4.5612000000027084</c:v>
                </c:pt>
                <c:pt idx="51613">
                  <c:v>4.5613000000027082</c:v>
                </c:pt>
                <c:pt idx="51614">
                  <c:v>4.561400000002708</c:v>
                </c:pt>
                <c:pt idx="51615">
                  <c:v>4.5615000000027077</c:v>
                </c:pt>
                <c:pt idx="51616">
                  <c:v>4.5616000000027075</c:v>
                </c:pt>
                <c:pt idx="51617">
                  <c:v>4.5617000000027073</c:v>
                </c:pt>
                <c:pt idx="51618">
                  <c:v>4.561800000002707</c:v>
                </c:pt>
                <c:pt idx="51619">
                  <c:v>4.5619000000027068</c:v>
                </c:pt>
                <c:pt idx="51620">
                  <c:v>4.5620000000027066</c:v>
                </c:pt>
                <c:pt idx="51621">
                  <c:v>4.5621000000027063</c:v>
                </c:pt>
                <c:pt idx="51622">
                  <c:v>4.5622000000027061</c:v>
                </c:pt>
                <c:pt idx="51623">
                  <c:v>4.5623000000027059</c:v>
                </c:pt>
                <c:pt idx="51624">
                  <c:v>4.5624000000027056</c:v>
                </c:pt>
                <c:pt idx="51625">
                  <c:v>4.5625000000027054</c:v>
                </c:pt>
                <c:pt idx="51626">
                  <c:v>4.5626000000027052</c:v>
                </c:pt>
                <c:pt idx="51627">
                  <c:v>4.5627000000027049</c:v>
                </c:pt>
                <c:pt idx="51628">
                  <c:v>4.5628000000027047</c:v>
                </c:pt>
                <c:pt idx="51629">
                  <c:v>4.5629000000027045</c:v>
                </c:pt>
                <c:pt idx="51630">
                  <c:v>4.5630000000027042</c:v>
                </c:pt>
                <c:pt idx="51631">
                  <c:v>4.563100000002704</c:v>
                </c:pt>
                <c:pt idx="51632">
                  <c:v>4.5632000000027038</c:v>
                </c:pt>
                <c:pt idx="51633">
                  <c:v>4.5633000000027035</c:v>
                </c:pt>
                <c:pt idx="51634">
                  <c:v>4.5634000000027033</c:v>
                </c:pt>
                <c:pt idx="51635">
                  <c:v>4.5635000000027031</c:v>
                </c:pt>
                <c:pt idx="51636">
                  <c:v>4.5636000000027028</c:v>
                </c:pt>
                <c:pt idx="51637">
                  <c:v>4.5637000000027026</c:v>
                </c:pt>
                <c:pt idx="51638">
                  <c:v>4.5638000000027024</c:v>
                </c:pt>
                <c:pt idx="51639">
                  <c:v>4.5639000000027021</c:v>
                </c:pt>
                <c:pt idx="51640">
                  <c:v>4.5640000000027019</c:v>
                </c:pt>
                <c:pt idx="51641">
                  <c:v>4.5641000000027017</c:v>
                </c:pt>
                <c:pt idx="51642">
                  <c:v>4.5642000000027014</c:v>
                </c:pt>
                <c:pt idx="51643">
                  <c:v>4.5643000000027012</c:v>
                </c:pt>
                <c:pt idx="51644">
                  <c:v>4.564400000002701</c:v>
                </c:pt>
                <c:pt idx="51645">
                  <c:v>4.5645000000027007</c:v>
                </c:pt>
                <c:pt idx="51646">
                  <c:v>4.5646000000027005</c:v>
                </c:pt>
                <c:pt idx="51647">
                  <c:v>4.5647000000027003</c:v>
                </c:pt>
                <c:pt idx="51648">
                  <c:v>4.5648000000027</c:v>
                </c:pt>
                <c:pt idx="51649">
                  <c:v>4.5649000000026998</c:v>
                </c:pt>
                <c:pt idx="51650">
                  <c:v>4.5650000000026996</c:v>
                </c:pt>
                <c:pt idx="51651">
                  <c:v>4.5651000000026993</c:v>
                </c:pt>
                <c:pt idx="51652">
                  <c:v>4.5652000000026991</c:v>
                </c:pt>
                <c:pt idx="51653">
                  <c:v>4.5653000000026989</c:v>
                </c:pt>
                <c:pt idx="51654">
                  <c:v>4.5654000000026986</c:v>
                </c:pt>
                <c:pt idx="51655">
                  <c:v>4.5655000000026984</c:v>
                </c:pt>
                <c:pt idx="51656">
                  <c:v>4.5656000000026982</c:v>
                </c:pt>
                <c:pt idx="51657">
                  <c:v>4.5657000000026979</c:v>
                </c:pt>
                <c:pt idx="51658">
                  <c:v>4.5658000000026977</c:v>
                </c:pt>
                <c:pt idx="51659">
                  <c:v>4.5659000000026975</c:v>
                </c:pt>
                <c:pt idx="51660">
                  <c:v>4.5660000000026972</c:v>
                </c:pt>
                <c:pt idx="51661">
                  <c:v>4.566100000002697</c:v>
                </c:pt>
                <c:pt idx="51662">
                  <c:v>4.5662000000026968</c:v>
                </c:pt>
                <c:pt idx="51663">
                  <c:v>4.5663000000026965</c:v>
                </c:pt>
                <c:pt idx="51664">
                  <c:v>4.5664000000026963</c:v>
                </c:pt>
                <c:pt idx="51665">
                  <c:v>4.5665000000026961</c:v>
                </c:pt>
                <c:pt idx="51666">
                  <c:v>4.5666000000026958</c:v>
                </c:pt>
                <c:pt idx="51667">
                  <c:v>4.5667000000026956</c:v>
                </c:pt>
                <c:pt idx="51668">
                  <c:v>4.5668000000026954</c:v>
                </c:pt>
                <c:pt idx="51669">
                  <c:v>4.5669000000026951</c:v>
                </c:pt>
                <c:pt idx="51670">
                  <c:v>4.5670000000026949</c:v>
                </c:pt>
                <c:pt idx="51671">
                  <c:v>4.5671000000026947</c:v>
                </c:pt>
                <c:pt idx="51672">
                  <c:v>4.5672000000026944</c:v>
                </c:pt>
                <c:pt idx="51673">
                  <c:v>4.5673000000026942</c:v>
                </c:pt>
                <c:pt idx="51674">
                  <c:v>4.567400000002694</c:v>
                </c:pt>
                <c:pt idx="51675">
                  <c:v>4.5675000000026937</c:v>
                </c:pt>
                <c:pt idx="51676">
                  <c:v>4.5676000000026935</c:v>
                </c:pt>
                <c:pt idx="51677">
                  <c:v>4.5677000000026933</c:v>
                </c:pt>
                <c:pt idx="51678">
                  <c:v>4.567800000002693</c:v>
                </c:pt>
                <c:pt idx="51679">
                  <c:v>4.5679000000026928</c:v>
                </c:pt>
                <c:pt idx="51680">
                  <c:v>4.5680000000026926</c:v>
                </c:pt>
                <c:pt idx="51681">
                  <c:v>4.5681000000026923</c:v>
                </c:pt>
                <c:pt idx="51682">
                  <c:v>4.5682000000026921</c:v>
                </c:pt>
                <c:pt idx="51683">
                  <c:v>4.5683000000026919</c:v>
                </c:pt>
                <c:pt idx="51684">
                  <c:v>4.5684000000026916</c:v>
                </c:pt>
                <c:pt idx="51685">
                  <c:v>4.5685000000026914</c:v>
                </c:pt>
                <c:pt idx="51686">
                  <c:v>4.5686000000026912</c:v>
                </c:pt>
                <c:pt idx="51687">
                  <c:v>4.5687000000026909</c:v>
                </c:pt>
                <c:pt idx="51688">
                  <c:v>4.5688000000026907</c:v>
                </c:pt>
                <c:pt idx="51689">
                  <c:v>4.5689000000026905</c:v>
                </c:pt>
                <c:pt idx="51690">
                  <c:v>4.5690000000026902</c:v>
                </c:pt>
                <c:pt idx="51691">
                  <c:v>4.56910000000269</c:v>
                </c:pt>
                <c:pt idx="51692">
                  <c:v>4.5692000000026898</c:v>
                </c:pt>
                <c:pt idx="51693">
                  <c:v>4.5693000000026895</c:v>
                </c:pt>
                <c:pt idx="51694">
                  <c:v>4.5694000000026893</c:v>
                </c:pt>
                <c:pt idx="51695">
                  <c:v>4.5695000000026891</c:v>
                </c:pt>
                <c:pt idx="51696">
                  <c:v>4.5696000000026888</c:v>
                </c:pt>
                <c:pt idx="51697">
                  <c:v>4.5697000000026886</c:v>
                </c:pt>
                <c:pt idx="51698">
                  <c:v>4.5698000000026884</c:v>
                </c:pt>
                <c:pt idx="51699">
                  <c:v>4.5699000000026881</c:v>
                </c:pt>
                <c:pt idx="51700">
                  <c:v>4.5700000000026879</c:v>
                </c:pt>
                <c:pt idx="51701">
                  <c:v>4.5701000000026877</c:v>
                </c:pt>
                <c:pt idx="51702">
                  <c:v>4.5702000000026874</c:v>
                </c:pt>
                <c:pt idx="51703">
                  <c:v>4.5703000000026872</c:v>
                </c:pt>
                <c:pt idx="51704">
                  <c:v>4.570400000002687</c:v>
                </c:pt>
                <c:pt idx="51705">
                  <c:v>4.5705000000026867</c:v>
                </c:pt>
                <c:pt idx="51706">
                  <c:v>4.5706000000026865</c:v>
                </c:pt>
                <c:pt idx="51707">
                  <c:v>4.5707000000026863</c:v>
                </c:pt>
                <c:pt idx="51708">
                  <c:v>4.570800000002686</c:v>
                </c:pt>
                <c:pt idx="51709">
                  <c:v>4.5709000000026858</c:v>
                </c:pt>
                <c:pt idx="51710">
                  <c:v>4.5710000000026856</c:v>
                </c:pt>
                <c:pt idx="51711">
                  <c:v>4.5711000000026853</c:v>
                </c:pt>
                <c:pt idx="51712">
                  <c:v>4.5712000000026851</c:v>
                </c:pt>
                <c:pt idx="51713">
                  <c:v>4.5713000000026849</c:v>
                </c:pt>
                <c:pt idx="51714">
                  <c:v>4.5714000000026846</c:v>
                </c:pt>
                <c:pt idx="51715">
                  <c:v>4.5715000000026844</c:v>
                </c:pt>
                <c:pt idx="51716">
                  <c:v>4.5716000000026842</c:v>
                </c:pt>
                <c:pt idx="51717">
                  <c:v>4.571700000002684</c:v>
                </c:pt>
                <c:pt idx="51718">
                  <c:v>4.5718000000026837</c:v>
                </c:pt>
                <c:pt idx="51719">
                  <c:v>4.5719000000026835</c:v>
                </c:pt>
                <c:pt idx="51720">
                  <c:v>4.5720000000026833</c:v>
                </c:pt>
                <c:pt idx="51721">
                  <c:v>4.572100000002683</c:v>
                </c:pt>
                <c:pt idx="51722">
                  <c:v>4.5722000000026828</c:v>
                </c:pt>
                <c:pt idx="51723">
                  <c:v>4.5723000000026826</c:v>
                </c:pt>
                <c:pt idx="51724">
                  <c:v>4.5724000000026823</c:v>
                </c:pt>
                <c:pt idx="51725">
                  <c:v>4.5725000000026821</c:v>
                </c:pt>
                <c:pt idx="51726">
                  <c:v>4.5726000000026819</c:v>
                </c:pt>
                <c:pt idx="51727">
                  <c:v>4.5727000000026816</c:v>
                </c:pt>
                <c:pt idx="51728">
                  <c:v>4.5728000000026814</c:v>
                </c:pt>
                <c:pt idx="51729">
                  <c:v>4.5729000000026812</c:v>
                </c:pt>
                <c:pt idx="51730">
                  <c:v>4.5730000000026809</c:v>
                </c:pt>
                <c:pt idx="51731">
                  <c:v>4.5731000000026807</c:v>
                </c:pt>
                <c:pt idx="51732">
                  <c:v>4.5732000000026805</c:v>
                </c:pt>
                <c:pt idx="51733">
                  <c:v>4.5733000000026802</c:v>
                </c:pt>
                <c:pt idx="51734">
                  <c:v>4.57340000000268</c:v>
                </c:pt>
                <c:pt idx="51735">
                  <c:v>4.5735000000026798</c:v>
                </c:pt>
                <c:pt idx="51736">
                  <c:v>4.5736000000026795</c:v>
                </c:pt>
                <c:pt idx="51737">
                  <c:v>4.5737000000026793</c:v>
                </c:pt>
                <c:pt idx="51738">
                  <c:v>4.5738000000026791</c:v>
                </c:pt>
                <c:pt idx="51739">
                  <c:v>4.5739000000026788</c:v>
                </c:pt>
                <c:pt idx="51740">
                  <c:v>4.5740000000026786</c:v>
                </c:pt>
                <c:pt idx="51741">
                  <c:v>4.5741000000026784</c:v>
                </c:pt>
                <c:pt idx="51742">
                  <c:v>4.5742000000026781</c:v>
                </c:pt>
                <c:pt idx="51743">
                  <c:v>4.5743000000026779</c:v>
                </c:pt>
                <c:pt idx="51744">
                  <c:v>4.5744000000026777</c:v>
                </c:pt>
                <c:pt idx="51745">
                  <c:v>4.5745000000026774</c:v>
                </c:pt>
                <c:pt idx="51746">
                  <c:v>4.5746000000026772</c:v>
                </c:pt>
                <c:pt idx="51747">
                  <c:v>4.574700000002677</c:v>
                </c:pt>
                <c:pt idx="51748">
                  <c:v>4.5748000000026767</c:v>
                </c:pt>
                <c:pt idx="51749">
                  <c:v>4.5749000000026765</c:v>
                </c:pt>
                <c:pt idx="51750">
                  <c:v>4.5750000000026763</c:v>
                </c:pt>
                <c:pt idx="51751">
                  <c:v>4.575100000002676</c:v>
                </c:pt>
                <c:pt idx="51752">
                  <c:v>4.5752000000026758</c:v>
                </c:pt>
                <c:pt idx="51753">
                  <c:v>4.5753000000026756</c:v>
                </c:pt>
                <c:pt idx="51754">
                  <c:v>4.5754000000026753</c:v>
                </c:pt>
                <c:pt idx="51755">
                  <c:v>4.5755000000026751</c:v>
                </c:pt>
                <c:pt idx="51756">
                  <c:v>4.5756000000026749</c:v>
                </c:pt>
                <c:pt idx="51757">
                  <c:v>4.5757000000026746</c:v>
                </c:pt>
                <c:pt idx="51758">
                  <c:v>4.5758000000026744</c:v>
                </c:pt>
                <c:pt idx="51759">
                  <c:v>4.5759000000026742</c:v>
                </c:pt>
                <c:pt idx="51760">
                  <c:v>4.5760000000026739</c:v>
                </c:pt>
                <c:pt idx="51761">
                  <c:v>4.5761000000026737</c:v>
                </c:pt>
                <c:pt idx="51762">
                  <c:v>4.5762000000026735</c:v>
                </c:pt>
                <c:pt idx="51763">
                  <c:v>4.5763000000026732</c:v>
                </c:pt>
                <c:pt idx="51764">
                  <c:v>4.576400000002673</c:v>
                </c:pt>
                <c:pt idx="51765">
                  <c:v>4.5765000000026728</c:v>
                </c:pt>
                <c:pt idx="51766">
                  <c:v>4.5766000000026725</c:v>
                </c:pt>
                <c:pt idx="51767">
                  <c:v>4.5767000000026723</c:v>
                </c:pt>
                <c:pt idx="51768">
                  <c:v>4.5768000000026721</c:v>
                </c:pt>
                <c:pt idx="51769">
                  <c:v>4.5769000000026718</c:v>
                </c:pt>
                <c:pt idx="51770">
                  <c:v>4.5770000000026716</c:v>
                </c:pt>
                <c:pt idx="51771">
                  <c:v>4.5771000000026714</c:v>
                </c:pt>
                <c:pt idx="51772">
                  <c:v>4.5772000000026711</c:v>
                </c:pt>
                <c:pt idx="51773">
                  <c:v>4.5773000000026709</c:v>
                </c:pt>
                <c:pt idx="51774">
                  <c:v>4.5774000000026707</c:v>
                </c:pt>
                <c:pt idx="51775">
                  <c:v>4.5775000000026704</c:v>
                </c:pt>
                <c:pt idx="51776">
                  <c:v>4.5776000000026702</c:v>
                </c:pt>
                <c:pt idx="51777">
                  <c:v>4.57770000000267</c:v>
                </c:pt>
                <c:pt idx="51778">
                  <c:v>4.5778000000026697</c:v>
                </c:pt>
                <c:pt idx="51779">
                  <c:v>4.5779000000026695</c:v>
                </c:pt>
                <c:pt idx="51780">
                  <c:v>4.5780000000026693</c:v>
                </c:pt>
                <c:pt idx="51781">
                  <c:v>4.578100000002669</c:v>
                </c:pt>
                <c:pt idx="51782">
                  <c:v>4.5782000000026688</c:v>
                </c:pt>
                <c:pt idx="51783">
                  <c:v>4.5783000000026686</c:v>
                </c:pt>
                <c:pt idx="51784">
                  <c:v>4.5784000000026683</c:v>
                </c:pt>
                <c:pt idx="51785">
                  <c:v>4.5785000000026681</c:v>
                </c:pt>
                <c:pt idx="51786">
                  <c:v>4.5786000000026679</c:v>
                </c:pt>
                <c:pt idx="51787">
                  <c:v>4.5787000000026676</c:v>
                </c:pt>
                <c:pt idx="51788">
                  <c:v>4.5788000000026674</c:v>
                </c:pt>
                <c:pt idx="51789">
                  <c:v>4.5789000000026672</c:v>
                </c:pt>
                <c:pt idx="51790">
                  <c:v>4.5790000000026669</c:v>
                </c:pt>
                <c:pt idx="51791">
                  <c:v>4.5791000000026667</c:v>
                </c:pt>
                <c:pt idx="51792">
                  <c:v>4.5792000000026665</c:v>
                </c:pt>
                <c:pt idx="51793">
                  <c:v>4.5793000000026662</c:v>
                </c:pt>
                <c:pt idx="51794">
                  <c:v>4.579400000002666</c:v>
                </c:pt>
                <c:pt idx="51795">
                  <c:v>4.5795000000026658</c:v>
                </c:pt>
                <c:pt idx="51796">
                  <c:v>4.5796000000026655</c:v>
                </c:pt>
                <c:pt idx="51797">
                  <c:v>4.5797000000026653</c:v>
                </c:pt>
                <c:pt idx="51798">
                  <c:v>4.5798000000026651</c:v>
                </c:pt>
                <c:pt idx="51799">
                  <c:v>4.5799000000026648</c:v>
                </c:pt>
                <c:pt idx="51800">
                  <c:v>4.5800000000026646</c:v>
                </c:pt>
                <c:pt idx="51801">
                  <c:v>4.5801000000026644</c:v>
                </c:pt>
                <c:pt idx="51802">
                  <c:v>4.5802000000026641</c:v>
                </c:pt>
                <c:pt idx="51803">
                  <c:v>4.5803000000026639</c:v>
                </c:pt>
                <c:pt idx="51804">
                  <c:v>4.5804000000026637</c:v>
                </c:pt>
                <c:pt idx="51805">
                  <c:v>4.5805000000026634</c:v>
                </c:pt>
                <c:pt idx="51806">
                  <c:v>4.5806000000026632</c:v>
                </c:pt>
                <c:pt idx="51807">
                  <c:v>4.580700000002663</c:v>
                </c:pt>
                <c:pt idx="51808">
                  <c:v>4.5808000000026627</c:v>
                </c:pt>
                <c:pt idx="51809">
                  <c:v>4.5809000000026625</c:v>
                </c:pt>
                <c:pt idx="51810">
                  <c:v>4.5810000000026623</c:v>
                </c:pt>
                <c:pt idx="51811">
                  <c:v>4.581100000002662</c:v>
                </c:pt>
                <c:pt idx="51812">
                  <c:v>4.5812000000026618</c:v>
                </c:pt>
                <c:pt idx="51813">
                  <c:v>4.5813000000026616</c:v>
                </c:pt>
                <c:pt idx="51814">
                  <c:v>4.5814000000026613</c:v>
                </c:pt>
                <c:pt idx="51815">
                  <c:v>4.5815000000026611</c:v>
                </c:pt>
                <c:pt idx="51816">
                  <c:v>4.5816000000026609</c:v>
                </c:pt>
                <c:pt idx="51817">
                  <c:v>4.5817000000026606</c:v>
                </c:pt>
                <c:pt idx="51818">
                  <c:v>4.5818000000026604</c:v>
                </c:pt>
                <c:pt idx="51819">
                  <c:v>4.5819000000026602</c:v>
                </c:pt>
                <c:pt idx="51820">
                  <c:v>4.5820000000026599</c:v>
                </c:pt>
                <c:pt idx="51821">
                  <c:v>4.5821000000026597</c:v>
                </c:pt>
                <c:pt idx="51822">
                  <c:v>4.5822000000026595</c:v>
                </c:pt>
                <c:pt idx="51823">
                  <c:v>4.5823000000026592</c:v>
                </c:pt>
                <c:pt idx="51824">
                  <c:v>4.582400000002659</c:v>
                </c:pt>
                <c:pt idx="51825">
                  <c:v>4.5825000000026588</c:v>
                </c:pt>
                <c:pt idx="51826">
                  <c:v>4.5826000000026585</c:v>
                </c:pt>
                <c:pt idx="51827">
                  <c:v>4.5827000000026583</c:v>
                </c:pt>
                <c:pt idx="51828">
                  <c:v>4.5828000000026581</c:v>
                </c:pt>
                <c:pt idx="51829">
                  <c:v>4.5829000000026578</c:v>
                </c:pt>
                <c:pt idx="51830">
                  <c:v>4.5830000000026576</c:v>
                </c:pt>
                <c:pt idx="51831">
                  <c:v>4.5831000000026574</c:v>
                </c:pt>
                <c:pt idx="51832">
                  <c:v>4.5832000000026571</c:v>
                </c:pt>
                <c:pt idx="51833">
                  <c:v>4.5833000000026569</c:v>
                </c:pt>
                <c:pt idx="51834">
                  <c:v>4.5834000000026567</c:v>
                </c:pt>
                <c:pt idx="51835">
                  <c:v>4.5835000000026564</c:v>
                </c:pt>
                <c:pt idx="51836">
                  <c:v>4.5836000000026562</c:v>
                </c:pt>
                <c:pt idx="51837">
                  <c:v>4.583700000002656</c:v>
                </c:pt>
                <c:pt idx="51838">
                  <c:v>4.5838000000026558</c:v>
                </c:pt>
                <c:pt idx="51839">
                  <c:v>4.5839000000026555</c:v>
                </c:pt>
                <c:pt idx="51840">
                  <c:v>4.5840000000026553</c:v>
                </c:pt>
                <c:pt idx="51841">
                  <c:v>4.5841000000026551</c:v>
                </c:pt>
                <c:pt idx="51842">
                  <c:v>4.5842000000026548</c:v>
                </c:pt>
                <c:pt idx="51843">
                  <c:v>4.5843000000026546</c:v>
                </c:pt>
                <c:pt idx="51844">
                  <c:v>4.5844000000026544</c:v>
                </c:pt>
                <c:pt idx="51845">
                  <c:v>4.5845000000026541</c:v>
                </c:pt>
                <c:pt idx="51846">
                  <c:v>4.5846000000026539</c:v>
                </c:pt>
                <c:pt idx="51847">
                  <c:v>4.5847000000026537</c:v>
                </c:pt>
                <c:pt idx="51848">
                  <c:v>4.5848000000026534</c:v>
                </c:pt>
                <c:pt idx="51849">
                  <c:v>4.5849000000026532</c:v>
                </c:pt>
                <c:pt idx="51850">
                  <c:v>4.585000000002653</c:v>
                </c:pt>
                <c:pt idx="51851">
                  <c:v>4.5851000000026527</c:v>
                </c:pt>
                <c:pt idx="51852">
                  <c:v>4.5852000000026525</c:v>
                </c:pt>
                <c:pt idx="51853">
                  <c:v>4.5853000000026523</c:v>
                </c:pt>
                <c:pt idx="51854">
                  <c:v>4.585400000002652</c:v>
                </c:pt>
                <c:pt idx="51855">
                  <c:v>4.5855000000026518</c:v>
                </c:pt>
                <c:pt idx="51856">
                  <c:v>4.5856000000026516</c:v>
                </c:pt>
                <c:pt idx="51857">
                  <c:v>4.5857000000026513</c:v>
                </c:pt>
                <c:pt idx="51858">
                  <c:v>4.5858000000026511</c:v>
                </c:pt>
                <c:pt idx="51859">
                  <c:v>4.5859000000026509</c:v>
                </c:pt>
                <c:pt idx="51860">
                  <c:v>4.5860000000026506</c:v>
                </c:pt>
                <c:pt idx="51861">
                  <c:v>4.5861000000026504</c:v>
                </c:pt>
                <c:pt idx="51862">
                  <c:v>4.5862000000026502</c:v>
                </c:pt>
                <c:pt idx="51863">
                  <c:v>4.5863000000026499</c:v>
                </c:pt>
                <c:pt idx="51864">
                  <c:v>4.5864000000026497</c:v>
                </c:pt>
                <c:pt idx="51865">
                  <c:v>4.5865000000026495</c:v>
                </c:pt>
                <c:pt idx="51866">
                  <c:v>4.5866000000026492</c:v>
                </c:pt>
                <c:pt idx="51867">
                  <c:v>4.586700000002649</c:v>
                </c:pt>
                <c:pt idx="51868">
                  <c:v>4.5868000000026488</c:v>
                </c:pt>
                <c:pt idx="51869">
                  <c:v>4.5869000000026485</c:v>
                </c:pt>
                <c:pt idx="51870">
                  <c:v>4.5870000000026483</c:v>
                </c:pt>
                <c:pt idx="51871">
                  <c:v>4.5871000000026481</c:v>
                </c:pt>
                <c:pt idx="51872">
                  <c:v>4.5872000000026478</c:v>
                </c:pt>
                <c:pt idx="51873">
                  <c:v>4.5873000000026476</c:v>
                </c:pt>
                <c:pt idx="51874">
                  <c:v>4.5874000000026474</c:v>
                </c:pt>
                <c:pt idx="51875">
                  <c:v>4.5875000000026471</c:v>
                </c:pt>
                <c:pt idx="51876">
                  <c:v>4.5876000000026469</c:v>
                </c:pt>
                <c:pt idx="51877">
                  <c:v>4.5877000000026467</c:v>
                </c:pt>
                <c:pt idx="51878">
                  <c:v>4.5878000000026464</c:v>
                </c:pt>
                <c:pt idx="51879">
                  <c:v>4.5879000000026462</c:v>
                </c:pt>
                <c:pt idx="51880">
                  <c:v>4.588000000002646</c:v>
                </c:pt>
                <c:pt idx="51881">
                  <c:v>4.5881000000026457</c:v>
                </c:pt>
                <c:pt idx="51882">
                  <c:v>4.5882000000026455</c:v>
                </c:pt>
                <c:pt idx="51883">
                  <c:v>4.5883000000026453</c:v>
                </c:pt>
                <c:pt idx="51884">
                  <c:v>4.588400000002645</c:v>
                </c:pt>
                <c:pt idx="51885">
                  <c:v>4.5885000000026448</c:v>
                </c:pt>
                <c:pt idx="51886">
                  <c:v>4.5886000000026446</c:v>
                </c:pt>
                <c:pt idx="51887">
                  <c:v>4.5887000000026443</c:v>
                </c:pt>
                <c:pt idx="51888">
                  <c:v>4.5888000000026441</c:v>
                </c:pt>
                <c:pt idx="51889">
                  <c:v>4.5889000000026439</c:v>
                </c:pt>
                <c:pt idx="51890">
                  <c:v>4.5890000000026436</c:v>
                </c:pt>
                <c:pt idx="51891">
                  <c:v>4.5891000000026434</c:v>
                </c:pt>
                <c:pt idx="51892">
                  <c:v>4.5892000000026432</c:v>
                </c:pt>
                <c:pt idx="51893">
                  <c:v>4.5893000000026429</c:v>
                </c:pt>
                <c:pt idx="51894">
                  <c:v>4.5894000000026427</c:v>
                </c:pt>
                <c:pt idx="51895">
                  <c:v>4.5895000000026425</c:v>
                </c:pt>
                <c:pt idx="51896">
                  <c:v>4.5896000000026422</c:v>
                </c:pt>
                <c:pt idx="51897">
                  <c:v>4.589700000002642</c:v>
                </c:pt>
                <c:pt idx="51898">
                  <c:v>4.5898000000026418</c:v>
                </c:pt>
                <c:pt idx="51899">
                  <c:v>4.5899000000026415</c:v>
                </c:pt>
                <c:pt idx="51900">
                  <c:v>4.5900000000026413</c:v>
                </c:pt>
                <c:pt idx="51901">
                  <c:v>4.5901000000026411</c:v>
                </c:pt>
                <c:pt idx="51902">
                  <c:v>4.5902000000026408</c:v>
                </c:pt>
                <c:pt idx="51903">
                  <c:v>4.5903000000026406</c:v>
                </c:pt>
                <c:pt idx="51904">
                  <c:v>4.5904000000026404</c:v>
                </c:pt>
                <c:pt idx="51905">
                  <c:v>4.5905000000026401</c:v>
                </c:pt>
                <c:pt idx="51906">
                  <c:v>4.5906000000026399</c:v>
                </c:pt>
                <c:pt idx="51907">
                  <c:v>4.5907000000026397</c:v>
                </c:pt>
                <c:pt idx="51908">
                  <c:v>4.5908000000026394</c:v>
                </c:pt>
                <c:pt idx="51909">
                  <c:v>4.5909000000026392</c:v>
                </c:pt>
                <c:pt idx="51910">
                  <c:v>4.591000000002639</c:v>
                </c:pt>
                <c:pt idx="51911">
                  <c:v>4.5911000000026387</c:v>
                </c:pt>
                <c:pt idx="51912">
                  <c:v>4.5912000000026385</c:v>
                </c:pt>
                <c:pt idx="51913">
                  <c:v>4.5913000000026383</c:v>
                </c:pt>
                <c:pt idx="51914">
                  <c:v>4.591400000002638</c:v>
                </c:pt>
                <c:pt idx="51915">
                  <c:v>4.5915000000026378</c:v>
                </c:pt>
                <c:pt idx="51916">
                  <c:v>4.5916000000026376</c:v>
                </c:pt>
                <c:pt idx="51917">
                  <c:v>4.5917000000026373</c:v>
                </c:pt>
                <c:pt idx="51918">
                  <c:v>4.5918000000026371</c:v>
                </c:pt>
                <c:pt idx="51919">
                  <c:v>4.5919000000026369</c:v>
                </c:pt>
                <c:pt idx="51920">
                  <c:v>4.5920000000026366</c:v>
                </c:pt>
                <c:pt idx="51921">
                  <c:v>4.5921000000026364</c:v>
                </c:pt>
                <c:pt idx="51922">
                  <c:v>4.5922000000026362</c:v>
                </c:pt>
                <c:pt idx="51923">
                  <c:v>4.5923000000026359</c:v>
                </c:pt>
                <c:pt idx="51924">
                  <c:v>4.5924000000026357</c:v>
                </c:pt>
                <c:pt idx="51925">
                  <c:v>4.5925000000026355</c:v>
                </c:pt>
                <c:pt idx="51926">
                  <c:v>4.5926000000026352</c:v>
                </c:pt>
                <c:pt idx="51927">
                  <c:v>4.592700000002635</c:v>
                </c:pt>
                <c:pt idx="51928">
                  <c:v>4.5928000000026348</c:v>
                </c:pt>
                <c:pt idx="51929">
                  <c:v>4.5929000000026345</c:v>
                </c:pt>
                <c:pt idx="51930">
                  <c:v>4.5930000000026343</c:v>
                </c:pt>
                <c:pt idx="51931">
                  <c:v>4.5931000000026341</c:v>
                </c:pt>
                <c:pt idx="51932">
                  <c:v>4.5932000000026338</c:v>
                </c:pt>
                <c:pt idx="51933">
                  <c:v>4.5933000000026336</c:v>
                </c:pt>
                <c:pt idx="51934">
                  <c:v>4.5934000000026334</c:v>
                </c:pt>
                <c:pt idx="51935">
                  <c:v>4.5935000000026331</c:v>
                </c:pt>
                <c:pt idx="51936">
                  <c:v>4.5936000000026329</c:v>
                </c:pt>
                <c:pt idx="51937">
                  <c:v>4.5937000000026327</c:v>
                </c:pt>
                <c:pt idx="51938">
                  <c:v>4.5938000000026324</c:v>
                </c:pt>
                <c:pt idx="51939">
                  <c:v>4.5939000000026322</c:v>
                </c:pt>
                <c:pt idx="51940">
                  <c:v>4.594000000002632</c:v>
                </c:pt>
                <c:pt idx="51941">
                  <c:v>4.5941000000026317</c:v>
                </c:pt>
                <c:pt idx="51942">
                  <c:v>4.5942000000026315</c:v>
                </c:pt>
                <c:pt idx="51943">
                  <c:v>4.5943000000026313</c:v>
                </c:pt>
                <c:pt idx="51944">
                  <c:v>4.594400000002631</c:v>
                </c:pt>
                <c:pt idx="51945">
                  <c:v>4.5945000000026308</c:v>
                </c:pt>
                <c:pt idx="51946">
                  <c:v>4.5946000000026306</c:v>
                </c:pt>
                <c:pt idx="51947">
                  <c:v>4.5947000000026303</c:v>
                </c:pt>
                <c:pt idx="51948">
                  <c:v>4.5948000000026301</c:v>
                </c:pt>
                <c:pt idx="51949">
                  <c:v>4.5949000000026299</c:v>
                </c:pt>
                <c:pt idx="51950">
                  <c:v>4.5950000000026296</c:v>
                </c:pt>
                <c:pt idx="51951">
                  <c:v>4.5951000000026294</c:v>
                </c:pt>
                <c:pt idx="51952">
                  <c:v>4.5952000000026292</c:v>
                </c:pt>
                <c:pt idx="51953">
                  <c:v>4.5953000000026289</c:v>
                </c:pt>
                <c:pt idx="51954">
                  <c:v>4.5954000000026287</c:v>
                </c:pt>
                <c:pt idx="51955">
                  <c:v>4.5955000000026285</c:v>
                </c:pt>
                <c:pt idx="51956">
                  <c:v>4.5956000000026282</c:v>
                </c:pt>
                <c:pt idx="51957">
                  <c:v>4.595700000002628</c:v>
                </c:pt>
                <c:pt idx="51958">
                  <c:v>4.5958000000026278</c:v>
                </c:pt>
                <c:pt idx="51959">
                  <c:v>4.5959000000026276</c:v>
                </c:pt>
                <c:pt idx="51960">
                  <c:v>4.5960000000026273</c:v>
                </c:pt>
                <c:pt idx="51961">
                  <c:v>4.5961000000026271</c:v>
                </c:pt>
                <c:pt idx="51962">
                  <c:v>4.5962000000026269</c:v>
                </c:pt>
                <c:pt idx="51963">
                  <c:v>4.5963000000026266</c:v>
                </c:pt>
                <c:pt idx="51964">
                  <c:v>4.5964000000026264</c:v>
                </c:pt>
                <c:pt idx="51965">
                  <c:v>4.5965000000026262</c:v>
                </c:pt>
                <c:pt idx="51966">
                  <c:v>4.5966000000026259</c:v>
                </c:pt>
                <c:pt idx="51967">
                  <c:v>4.5967000000026257</c:v>
                </c:pt>
                <c:pt idx="51968">
                  <c:v>4.5968000000026255</c:v>
                </c:pt>
                <c:pt idx="51969">
                  <c:v>4.5969000000026252</c:v>
                </c:pt>
                <c:pt idx="51970">
                  <c:v>4.597000000002625</c:v>
                </c:pt>
                <c:pt idx="51971">
                  <c:v>4.5971000000026248</c:v>
                </c:pt>
                <c:pt idx="51972">
                  <c:v>4.5972000000026245</c:v>
                </c:pt>
                <c:pt idx="51973">
                  <c:v>4.5973000000026243</c:v>
                </c:pt>
                <c:pt idx="51974">
                  <c:v>4.5974000000026241</c:v>
                </c:pt>
                <c:pt idx="51975">
                  <c:v>4.5975000000026238</c:v>
                </c:pt>
                <c:pt idx="51976">
                  <c:v>4.5976000000026236</c:v>
                </c:pt>
                <c:pt idx="51977">
                  <c:v>4.5977000000026234</c:v>
                </c:pt>
                <c:pt idx="51978">
                  <c:v>4.5978000000026231</c:v>
                </c:pt>
                <c:pt idx="51979">
                  <c:v>4.5979000000026229</c:v>
                </c:pt>
                <c:pt idx="51980">
                  <c:v>4.5980000000026227</c:v>
                </c:pt>
                <c:pt idx="51981">
                  <c:v>4.5981000000026224</c:v>
                </c:pt>
                <c:pt idx="51982">
                  <c:v>4.5982000000026222</c:v>
                </c:pt>
                <c:pt idx="51983">
                  <c:v>4.598300000002622</c:v>
                </c:pt>
                <c:pt idx="51984">
                  <c:v>4.5984000000026217</c:v>
                </c:pt>
                <c:pt idx="51985">
                  <c:v>4.5985000000026215</c:v>
                </c:pt>
                <c:pt idx="51986">
                  <c:v>4.5986000000026213</c:v>
                </c:pt>
                <c:pt idx="51987">
                  <c:v>4.598700000002621</c:v>
                </c:pt>
                <c:pt idx="51988">
                  <c:v>4.5988000000026208</c:v>
                </c:pt>
                <c:pt idx="51989">
                  <c:v>4.5989000000026206</c:v>
                </c:pt>
                <c:pt idx="51990">
                  <c:v>4.5990000000026203</c:v>
                </c:pt>
                <c:pt idx="51991">
                  <c:v>4.5991000000026201</c:v>
                </c:pt>
                <c:pt idx="51992">
                  <c:v>4.5992000000026199</c:v>
                </c:pt>
                <c:pt idx="51993">
                  <c:v>4.5993000000026196</c:v>
                </c:pt>
                <c:pt idx="51994">
                  <c:v>4.5994000000026194</c:v>
                </c:pt>
                <c:pt idx="51995">
                  <c:v>4.5995000000026192</c:v>
                </c:pt>
                <c:pt idx="51996">
                  <c:v>4.5996000000026189</c:v>
                </c:pt>
                <c:pt idx="51997">
                  <c:v>4.5997000000026187</c:v>
                </c:pt>
                <c:pt idx="51998">
                  <c:v>4.5998000000026185</c:v>
                </c:pt>
                <c:pt idx="51999">
                  <c:v>4.5999000000026182</c:v>
                </c:pt>
                <c:pt idx="52000">
                  <c:v>4.600000000002618</c:v>
                </c:pt>
                <c:pt idx="52001">
                  <c:v>4.6001000000026178</c:v>
                </c:pt>
                <c:pt idx="52002">
                  <c:v>4.6002000000026175</c:v>
                </c:pt>
                <c:pt idx="52003">
                  <c:v>4.6003000000026173</c:v>
                </c:pt>
                <c:pt idx="52004">
                  <c:v>4.6004000000026171</c:v>
                </c:pt>
                <c:pt idx="52005">
                  <c:v>4.6005000000026168</c:v>
                </c:pt>
                <c:pt idx="52006">
                  <c:v>4.6006000000026166</c:v>
                </c:pt>
                <c:pt idx="52007">
                  <c:v>4.6007000000026164</c:v>
                </c:pt>
                <c:pt idx="52008">
                  <c:v>4.6008000000026161</c:v>
                </c:pt>
                <c:pt idx="52009">
                  <c:v>4.6009000000026159</c:v>
                </c:pt>
                <c:pt idx="52010">
                  <c:v>4.6010000000026157</c:v>
                </c:pt>
                <c:pt idx="52011">
                  <c:v>4.6011000000026154</c:v>
                </c:pt>
                <c:pt idx="52012">
                  <c:v>4.6012000000026152</c:v>
                </c:pt>
                <c:pt idx="52013">
                  <c:v>4.601300000002615</c:v>
                </c:pt>
                <c:pt idx="52014">
                  <c:v>4.6014000000026147</c:v>
                </c:pt>
                <c:pt idx="52015">
                  <c:v>4.6015000000026145</c:v>
                </c:pt>
                <c:pt idx="52016">
                  <c:v>4.6016000000026143</c:v>
                </c:pt>
                <c:pt idx="52017">
                  <c:v>4.601700000002614</c:v>
                </c:pt>
                <c:pt idx="52018">
                  <c:v>4.6018000000026138</c:v>
                </c:pt>
                <c:pt idx="52019">
                  <c:v>4.6019000000026136</c:v>
                </c:pt>
                <c:pt idx="52020">
                  <c:v>4.6020000000026133</c:v>
                </c:pt>
                <c:pt idx="52021">
                  <c:v>4.6021000000026131</c:v>
                </c:pt>
                <c:pt idx="52022">
                  <c:v>4.6022000000026129</c:v>
                </c:pt>
                <c:pt idx="52023">
                  <c:v>4.6023000000026126</c:v>
                </c:pt>
                <c:pt idx="52024">
                  <c:v>4.6024000000026124</c:v>
                </c:pt>
                <c:pt idx="52025">
                  <c:v>4.6025000000026122</c:v>
                </c:pt>
                <c:pt idx="52026">
                  <c:v>4.6026000000026119</c:v>
                </c:pt>
                <c:pt idx="52027">
                  <c:v>4.6027000000026117</c:v>
                </c:pt>
                <c:pt idx="52028">
                  <c:v>4.6028000000026115</c:v>
                </c:pt>
                <c:pt idx="52029">
                  <c:v>4.6029000000026112</c:v>
                </c:pt>
                <c:pt idx="52030">
                  <c:v>4.603000000002611</c:v>
                </c:pt>
                <c:pt idx="52031">
                  <c:v>4.6031000000026108</c:v>
                </c:pt>
                <c:pt idx="52032">
                  <c:v>4.6032000000026105</c:v>
                </c:pt>
                <c:pt idx="52033">
                  <c:v>4.6033000000026103</c:v>
                </c:pt>
                <c:pt idx="52034">
                  <c:v>4.6034000000026101</c:v>
                </c:pt>
                <c:pt idx="52035">
                  <c:v>4.6035000000026098</c:v>
                </c:pt>
                <c:pt idx="52036">
                  <c:v>4.6036000000026096</c:v>
                </c:pt>
                <c:pt idx="52037">
                  <c:v>4.6037000000026094</c:v>
                </c:pt>
                <c:pt idx="52038">
                  <c:v>4.6038000000026091</c:v>
                </c:pt>
                <c:pt idx="52039">
                  <c:v>4.6039000000026089</c:v>
                </c:pt>
                <c:pt idx="52040">
                  <c:v>4.6040000000026087</c:v>
                </c:pt>
                <c:pt idx="52041">
                  <c:v>4.6041000000026084</c:v>
                </c:pt>
                <c:pt idx="52042">
                  <c:v>4.6042000000026082</c:v>
                </c:pt>
                <c:pt idx="52043">
                  <c:v>4.604300000002608</c:v>
                </c:pt>
                <c:pt idx="52044">
                  <c:v>4.6044000000026077</c:v>
                </c:pt>
                <c:pt idx="52045">
                  <c:v>4.6045000000026075</c:v>
                </c:pt>
                <c:pt idx="52046">
                  <c:v>4.6046000000026073</c:v>
                </c:pt>
                <c:pt idx="52047">
                  <c:v>4.604700000002607</c:v>
                </c:pt>
                <c:pt idx="52048">
                  <c:v>4.6048000000026068</c:v>
                </c:pt>
                <c:pt idx="52049">
                  <c:v>4.6049000000026066</c:v>
                </c:pt>
                <c:pt idx="52050">
                  <c:v>4.6050000000026063</c:v>
                </c:pt>
                <c:pt idx="52051">
                  <c:v>4.6051000000026061</c:v>
                </c:pt>
                <c:pt idx="52052">
                  <c:v>4.6052000000026059</c:v>
                </c:pt>
                <c:pt idx="52053">
                  <c:v>4.6053000000026056</c:v>
                </c:pt>
                <c:pt idx="52054">
                  <c:v>4.6054000000026054</c:v>
                </c:pt>
                <c:pt idx="52055">
                  <c:v>4.6055000000026052</c:v>
                </c:pt>
                <c:pt idx="52056">
                  <c:v>4.6056000000026049</c:v>
                </c:pt>
                <c:pt idx="52057">
                  <c:v>4.6057000000026047</c:v>
                </c:pt>
                <c:pt idx="52058">
                  <c:v>4.6058000000026045</c:v>
                </c:pt>
                <c:pt idx="52059">
                  <c:v>4.6059000000026042</c:v>
                </c:pt>
                <c:pt idx="52060">
                  <c:v>4.606000000002604</c:v>
                </c:pt>
                <c:pt idx="52061">
                  <c:v>4.6061000000026038</c:v>
                </c:pt>
                <c:pt idx="52062">
                  <c:v>4.6062000000026035</c:v>
                </c:pt>
                <c:pt idx="52063">
                  <c:v>4.6063000000026033</c:v>
                </c:pt>
                <c:pt idx="52064">
                  <c:v>4.6064000000026031</c:v>
                </c:pt>
                <c:pt idx="52065">
                  <c:v>4.6065000000026028</c:v>
                </c:pt>
                <c:pt idx="52066">
                  <c:v>4.6066000000026026</c:v>
                </c:pt>
                <c:pt idx="52067">
                  <c:v>4.6067000000026024</c:v>
                </c:pt>
                <c:pt idx="52068">
                  <c:v>4.6068000000026021</c:v>
                </c:pt>
                <c:pt idx="52069">
                  <c:v>4.6069000000026019</c:v>
                </c:pt>
                <c:pt idx="52070">
                  <c:v>4.6070000000026017</c:v>
                </c:pt>
                <c:pt idx="52071">
                  <c:v>4.6071000000026014</c:v>
                </c:pt>
                <c:pt idx="52072">
                  <c:v>4.6072000000026012</c:v>
                </c:pt>
                <c:pt idx="52073">
                  <c:v>4.607300000002601</c:v>
                </c:pt>
                <c:pt idx="52074">
                  <c:v>4.6074000000026007</c:v>
                </c:pt>
                <c:pt idx="52075">
                  <c:v>4.6075000000026005</c:v>
                </c:pt>
                <c:pt idx="52076">
                  <c:v>4.6076000000026003</c:v>
                </c:pt>
                <c:pt idx="52077">
                  <c:v>4.6077000000026</c:v>
                </c:pt>
                <c:pt idx="52078">
                  <c:v>4.6078000000025998</c:v>
                </c:pt>
                <c:pt idx="52079">
                  <c:v>4.6079000000025996</c:v>
                </c:pt>
                <c:pt idx="52080">
                  <c:v>4.6080000000025994</c:v>
                </c:pt>
                <c:pt idx="52081">
                  <c:v>4.6081000000025991</c:v>
                </c:pt>
                <c:pt idx="52082">
                  <c:v>4.6082000000025989</c:v>
                </c:pt>
                <c:pt idx="52083">
                  <c:v>4.6083000000025987</c:v>
                </c:pt>
                <c:pt idx="52084">
                  <c:v>4.6084000000025984</c:v>
                </c:pt>
                <c:pt idx="52085">
                  <c:v>4.6085000000025982</c:v>
                </c:pt>
                <c:pt idx="52086">
                  <c:v>4.608600000002598</c:v>
                </c:pt>
                <c:pt idx="52087">
                  <c:v>4.6087000000025977</c:v>
                </c:pt>
                <c:pt idx="52088">
                  <c:v>4.6088000000025975</c:v>
                </c:pt>
                <c:pt idx="52089">
                  <c:v>4.6089000000025973</c:v>
                </c:pt>
                <c:pt idx="52090">
                  <c:v>4.609000000002597</c:v>
                </c:pt>
                <c:pt idx="52091">
                  <c:v>4.6091000000025968</c:v>
                </c:pt>
                <c:pt idx="52092">
                  <c:v>4.6092000000025966</c:v>
                </c:pt>
                <c:pt idx="52093">
                  <c:v>4.6093000000025963</c:v>
                </c:pt>
                <c:pt idx="52094">
                  <c:v>4.6094000000025961</c:v>
                </c:pt>
                <c:pt idx="52095">
                  <c:v>4.6095000000025959</c:v>
                </c:pt>
                <c:pt idx="52096">
                  <c:v>4.6096000000025956</c:v>
                </c:pt>
                <c:pt idx="52097">
                  <c:v>4.6097000000025954</c:v>
                </c:pt>
                <c:pt idx="52098">
                  <c:v>4.6098000000025952</c:v>
                </c:pt>
                <c:pt idx="52099">
                  <c:v>4.6099000000025949</c:v>
                </c:pt>
                <c:pt idx="52100">
                  <c:v>4.6100000000025947</c:v>
                </c:pt>
                <c:pt idx="52101">
                  <c:v>4.6101000000025945</c:v>
                </c:pt>
                <c:pt idx="52102">
                  <c:v>4.6102000000025942</c:v>
                </c:pt>
                <c:pt idx="52103">
                  <c:v>4.610300000002594</c:v>
                </c:pt>
                <c:pt idx="52104">
                  <c:v>4.6104000000025938</c:v>
                </c:pt>
                <c:pt idx="52105">
                  <c:v>4.6105000000025935</c:v>
                </c:pt>
                <c:pt idx="52106">
                  <c:v>4.6106000000025933</c:v>
                </c:pt>
                <c:pt idx="52107">
                  <c:v>4.6107000000025931</c:v>
                </c:pt>
                <c:pt idx="52108">
                  <c:v>4.6108000000025928</c:v>
                </c:pt>
                <c:pt idx="52109">
                  <c:v>4.6109000000025926</c:v>
                </c:pt>
                <c:pt idx="52110">
                  <c:v>4.6110000000025924</c:v>
                </c:pt>
                <c:pt idx="52111">
                  <c:v>4.6111000000025921</c:v>
                </c:pt>
                <c:pt idx="52112">
                  <c:v>4.6112000000025919</c:v>
                </c:pt>
                <c:pt idx="52113">
                  <c:v>4.6113000000025917</c:v>
                </c:pt>
                <c:pt idx="52114">
                  <c:v>4.6114000000025914</c:v>
                </c:pt>
                <c:pt idx="52115">
                  <c:v>4.6115000000025912</c:v>
                </c:pt>
                <c:pt idx="52116">
                  <c:v>4.611600000002591</c:v>
                </c:pt>
                <c:pt idx="52117">
                  <c:v>4.6117000000025907</c:v>
                </c:pt>
                <c:pt idx="52118">
                  <c:v>4.6118000000025905</c:v>
                </c:pt>
                <c:pt idx="52119">
                  <c:v>4.6119000000025903</c:v>
                </c:pt>
                <c:pt idx="52120">
                  <c:v>4.61200000000259</c:v>
                </c:pt>
                <c:pt idx="52121">
                  <c:v>4.6121000000025898</c:v>
                </c:pt>
                <c:pt idx="52122">
                  <c:v>4.6122000000025896</c:v>
                </c:pt>
                <c:pt idx="52123">
                  <c:v>4.6123000000025893</c:v>
                </c:pt>
                <c:pt idx="52124">
                  <c:v>4.6124000000025891</c:v>
                </c:pt>
                <c:pt idx="52125">
                  <c:v>4.6125000000025889</c:v>
                </c:pt>
                <c:pt idx="52126">
                  <c:v>4.6126000000025886</c:v>
                </c:pt>
                <c:pt idx="52127">
                  <c:v>4.6127000000025884</c:v>
                </c:pt>
                <c:pt idx="52128">
                  <c:v>4.6128000000025882</c:v>
                </c:pt>
                <c:pt idx="52129">
                  <c:v>4.6129000000025879</c:v>
                </c:pt>
                <c:pt idx="52130">
                  <c:v>4.6130000000025877</c:v>
                </c:pt>
                <c:pt idx="52131">
                  <c:v>4.6131000000025875</c:v>
                </c:pt>
                <c:pt idx="52132">
                  <c:v>4.6132000000025872</c:v>
                </c:pt>
                <c:pt idx="52133">
                  <c:v>4.613300000002587</c:v>
                </c:pt>
                <c:pt idx="52134">
                  <c:v>4.6134000000025868</c:v>
                </c:pt>
                <c:pt idx="52135">
                  <c:v>4.6135000000025865</c:v>
                </c:pt>
                <c:pt idx="52136">
                  <c:v>4.6136000000025863</c:v>
                </c:pt>
                <c:pt idx="52137">
                  <c:v>4.6137000000025861</c:v>
                </c:pt>
                <c:pt idx="52138">
                  <c:v>4.6138000000025858</c:v>
                </c:pt>
                <c:pt idx="52139">
                  <c:v>4.6139000000025856</c:v>
                </c:pt>
                <c:pt idx="52140">
                  <c:v>4.6140000000025854</c:v>
                </c:pt>
                <c:pt idx="52141">
                  <c:v>4.6141000000025851</c:v>
                </c:pt>
                <c:pt idx="52142">
                  <c:v>4.6142000000025849</c:v>
                </c:pt>
                <c:pt idx="52143">
                  <c:v>4.6143000000025847</c:v>
                </c:pt>
                <c:pt idx="52144">
                  <c:v>4.6144000000025844</c:v>
                </c:pt>
                <c:pt idx="52145">
                  <c:v>4.6145000000025842</c:v>
                </c:pt>
                <c:pt idx="52146">
                  <c:v>4.614600000002584</c:v>
                </c:pt>
                <c:pt idx="52147">
                  <c:v>4.6147000000025837</c:v>
                </c:pt>
                <c:pt idx="52148">
                  <c:v>4.6148000000025835</c:v>
                </c:pt>
                <c:pt idx="52149">
                  <c:v>4.6149000000025833</c:v>
                </c:pt>
                <c:pt idx="52150">
                  <c:v>4.615000000002583</c:v>
                </c:pt>
                <c:pt idx="52151">
                  <c:v>4.6151000000025828</c:v>
                </c:pt>
                <c:pt idx="52152">
                  <c:v>4.6152000000025826</c:v>
                </c:pt>
                <c:pt idx="52153">
                  <c:v>4.6153000000025823</c:v>
                </c:pt>
                <c:pt idx="52154">
                  <c:v>4.6154000000025821</c:v>
                </c:pt>
                <c:pt idx="52155">
                  <c:v>4.6155000000025819</c:v>
                </c:pt>
                <c:pt idx="52156">
                  <c:v>4.6156000000025816</c:v>
                </c:pt>
                <c:pt idx="52157">
                  <c:v>4.6157000000025814</c:v>
                </c:pt>
                <c:pt idx="52158">
                  <c:v>4.6158000000025812</c:v>
                </c:pt>
                <c:pt idx="52159">
                  <c:v>4.6159000000025809</c:v>
                </c:pt>
                <c:pt idx="52160">
                  <c:v>4.6160000000025807</c:v>
                </c:pt>
                <c:pt idx="52161">
                  <c:v>4.6161000000025805</c:v>
                </c:pt>
                <c:pt idx="52162">
                  <c:v>4.6162000000025802</c:v>
                </c:pt>
                <c:pt idx="52163">
                  <c:v>4.61630000000258</c:v>
                </c:pt>
                <c:pt idx="52164">
                  <c:v>4.6164000000025798</c:v>
                </c:pt>
                <c:pt idx="52165">
                  <c:v>4.6165000000025795</c:v>
                </c:pt>
                <c:pt idx="52166">
                  <c:v>4.6166000000025793</c:v>
                </c:pt>
                <c:pt idx="52167">
                  <c:v>4.6167000000025791</c:v>
                </c:pt>
                <c:pt idx="52168">
                  <c:v>4.6168000000025788</c:v>
                </c:pt>
                <c:pt idx="52169">
                  <c:v>4.6169000000025786</c:v>
                </c:pt>
                <c:pt idx="52170">
                  <c:v>4.6170000000025784</c:v>
                </c:pt>
                <c:pt idx="52171">
                  <c:v>4.6171000000025781</c:v>
                </c:pt>
                <c:pt idx="52172">
                  <c:v>4.6172000000025779</c:v>
                </c:pt>
                <c:pt idx="52173">
                  <c:v>4.6173000000025777</c:v>
                </c:pt>
                <c:pt idx="52174">
                  <c:v>4.6174000000025774</c:v>
                </c:pt>
                <c:pt idx="52175">
                  <c:v>4.6175000000025772</c:v>
                </c:pt>
                <c:pt idx="52176">
                  <c:v>4.617600000002577</c:v>
                </c:pt>
                <c:pt idx="52177">
                  <c:v>4.6177000000025767</c:v>
                </c:pt>
                <c:pt idx="52178">
                  <c:v>4.6178000000025765</c:v>
                </c:pt>
                <c:pt idx="52179">
                  <c:v>4.6179000000025763</c:v>
                </c:pt>
                <c:pt idx="52180">
                  <c:v>4.618000000002576</c:v>
                </c:pt>
                <c:pt idx="52181">
                  <c:v>4.6181000000025758</c:v>
                </c:pt>
                <c:pt idx="52182">
                  <c:v>4.6182000000025756</c:v>
                </c:pt>
                <c:pt idx="52183">
                  <c:v>4.6183000000025753</c:v>
                </c:pt>
                <c:pt idx="52184">
                  <c:v>4.6184000000025751</c:v>
                </c:pt>
                <c:pt idx="52185">
                  <c:v>4.6185000000025749</c:v>
                </c:pt>
                <c:pt idx="52186">
                  <c:v>4.6186000000025746</c:v>
                </c:pt>
                <c:pt idx="52187">
                  <c:v>4.6187000000025744</c:v>
                </c:pt>
                <c:pt idx="52188">
                  <c:v>4.6188000000025742</c:v>
                </c:pt>
                <c:pt idx="52189">
                  <c:v>4.6189000000025739</c:v>
                </c:pt>
                <c:pt idx="52190">
                  <c:v>4.6190000000025737</c:v>
                </c:pt>
                <c:pt idx="52191">
                  <c:v>4.6191000000025735</c:v>
                </c:pt>
                <c:pt idx="52192">
                  <c:v>4.6192000000025732</c:v>
                </c:pt>
                <c:pt idx="52193">
                  <c:v>4.619300000002573</c:v>
                </c:pt>
                <c:pt idx="52194">
                  <c:v>4.6194000000025728</c:v>
                </c:pt>
                <c:pt idx="52195">
                  <c:v>4.6195000000025725</c:v>
                </c:pt>
                <c:pt idx="52196">
                  <c:v>4.6196000000025723</c:v>
                </c:pt>
                <c:pt idx="52197">
                  <c:v>4.6197000000025721</c:v>
                </c:pt>
                <c:pt idx="52198">
                  <c:v>4.6198000000025718</c:v>
                </c:pt>
                <c:pt idx="52199">
                  <c:v>4.6199000000025716</c:v>
                </c:pt>
                <c:pt idx="52200">
                  <c:v>4.6200000000025714</c:v>
                </c:pt>
                <c:pt idx="52201">
                  <c:v>4.6201000000025712</c:v>
                </c:pt>
                <c:pt idx="52202">
                  <c:v>4.6202000000025709</c:v>
                </c:pt>
                <c:pt idx="52203">
                  <c:v>4.6203000000025707</c:v>
                </c:pt>
                <c:pt idx="52204">
                  <c:v>4.6204000000025705</c:v>
                </c:pt>
                <c:pt idx="52205">
                  <c:v>4.6205000000025702</c:v>
                </c:pt>
                <c:pt idx="52206">
                  <c:v>4.62060000000257</c:v>
                </c:pt>
                <c:pt idx="52207">
                  <c:v>4.6207000000025698</c:v>
                </c:pt>
                <c:pt idx="52208">
                  <c:v>4.6208000000025695</c:v>
                </c:pt>
                <c:pt idx="52209">
                  <c:v>4.6209000000025693</c:v>
                </c:pt>
                <c:pt idx="52210">
                  <c:v>4.6210000000025691</c:v>
                </c:pt>
                <c:pt idx="52211">
                  <c:v>4.6211000000025688</c:v>
                </c:pt>
                <c:pt idx="52212">
                  <c:v>4.6212000000025686</c:v>
                </c:pt>
                <c:pt idx="52213">
                  <c:v>4.6213000000025684</c:v>
                </c:pt>
                <c:pt idx="52214">
                  <c:v>4.6214000000025681</c:v>
                </c:pt>
                <c:pt idx="52215">
                  <c:v>4.6215000000025679</c:v>
                </c:pt>
                <c:pt idx="52216">
                  <c:v>4.6216000000025677</c:v>
                </c:pt>
                <c:pt idx="52217">
                  <c:v>4.6217000000025674</c:v>
                </c:pt>
                <c:pt idx="52218">
                  <c:v>4.6218000000025672</c:v>
                </c:pt>
                <c:pt idx="52219">
                  <c:v>4.621900000002567</c:v>
                </c:pt>
                <c:pt idx="52220">
                  <c:v>4.6220000000025667</c:v>
                </c:pt>
                <c:pt idx="52221">
                  <c:v>4.6221000000025665</c:v>
                </c:pt>
                <c:pt idx="52222">
                  <c:v>4.6222000000025663</c:v>
                </c:pt>
                <c:pt idx="52223">
                  <c:v>4.622300000002566</c:v>
                </c:pt>
                <c:pt idx="52224">
                  <c:v>4.6224000000025658</c:v>
                </c:pt>
                <c:pt idx="52225">
                  <c:v>4.6225000000025656</c:v>
                </c:pt>
                <c:pt idx="52226">
                  <c:v>4.6226000000025653</c:v>
                </c:pt>
                <c:pt idx="52227">
                  <c:v>4.6227000000025651</c:v>
                </c:pt>
                <c:pt idx="52228">
                  <c:v>4.6228000000025649</c:v>
                </c:pt>
                <c:pt idx="52229">
                  <c:v>4.6229000000025646</c:v>
                </c:pt>
                <c:pt idx="52230">
                  <c:v>4.6230000000025644</c:v>
                </c:pt>
                <c:pt idx="52231">
                  <c:v>4.6231000000025642</c:v>
                </c:pt>
                <c:pt idx="52232">
                  <c:v>4.6232000000025639</c:v>
                </c:pt>
                <c:pt idx="52233">
                  <c:v>4.6233000000025637</c:v>
                </c:pt>
                <c:pt idx="52234">
                  <c:v>4.6234000000025635</c:v>
                </c:pt>
                <c:pt idx="52235">
                  <c:v>4.6235000000025632</c:v>
                </c:pt>
                <c:pt idx="52236">
                  <c:v>4.623600000002563</c:v>
                </c:pt>
                <c:pt idx="52237">
                  <c:v>4.6237000000025628</c:v>
                </c:pt>
                <c:pt idx="52238">
                  <c:v>4.6238000000025625</c:v>
                </c:pt>
                <c:pt idx="52239">
                  <c:v>4.6239000000025623</c:v>
                </c:pt>
                <c:pt idx="52240">
                  <c:v>4.6240000000025621</c:v>
                </c:pt>
                <c:pt idx="52241">
                  <c:v>4.6241000000025618</c:v>
                </c:pt>
                <c:pt idx="52242">
                  <c:v>4.6242000000025616</c:v>
                </c:pt>
                <c:pt idx="52243">
                  <c:v>4.6243000000025614</c:v>
                </c:pt>
                <c:pt idx="52244">
                  <c:v>4.6244000000025611</c:v>
                </c:pt>
                <c:pt idx="52245">
                  <c:v>4.6245000000025609</c:v>
                </c:pt>
                <c:pt idx="52246">
                  <c:v>4.6246000000025607</c:v>
                </c:pt>
                <c:pt idx="52247">
                  <c:v>4.6247000000025604</c:v>
                </c:pt>
                <c:pt idx="52248">
                  <c:v>4.6248000000025602</c:v>
                </c:pt>
                <c:pt idx="52249">
                  <c:v>4.62490000000256</c:v>
                </c:pt>
                <c:pt idx="52250">
                  <c:v>4.6250000000025597</c:v>
                </c:pt>
                <c:pt idx="52251">
                  <c:v>4.6251000000025595</c:v>
                </c:pt>
                <c:pt idx="52252">
                  <c:v>4.6252000000025593</c:v>
                </c:pt>
                <c:pt idx="52253">
                  <c:v>4.625300000002559</c:v>
                </c:pt>
                <c:pt idx="52254">
                  <c:v>4.6254000000025588</c:v>
                </c:pt>
                <c:pt idx="52255">
                  <c:v>4.6255000000025586</c:v>
                </c:pt>
                <c:pt idx="52256">
                  <c:v>4.6256000000025583</c:v>
                </c:pt>
                <c:pt idx="52257">
                  <c:v>4.6257000000025581</c:v>
                </c:pt>
                <c:pt idx="52258">
                  <c:v>4.6258000000025579</c:v>
                </c:pt>
                <c:pt idx="52259">
                  <c:v>4.6259000000025576</c:v>
                </c:pt>
                <c:pt idx="52260">
                  <c:v>4.6260000000025574</c:v>
                </c:pt>
                <c:pt idx="52261">
                  <c:v>4.6261000000025572</c:v>
                </c:pt>
                <c:pt idx="52262">
                  <c:v>4.6262000000025569</c:v>
                </c:pt>
                <c:pt idx="52263">
                  <c:v>4.6263000000025567</c:v>
                </c:pt>
                <c:pt idx="52264">
                  <c:v>4.6264000000025565</c:v>
                </c:pt>
                <c:pt idx="52265">
                  <c:v>4.6265000000025562</c:v>
                </c:pt>
                <c:pt idx="52266">
                  <c:v>4.626600000002556</c:v>
                </c:pt>
                <c:pt idx="52267">
                  <c:v>4.6267000000025558</c:v>
                </c:pt>
                <c:pt idx="52268">
                  <c:v>4.6268000000025555</c:v>
                </c:pt>
                <c:pt idx="52269">
                  <c:v>4.6269000000025553</c:v>
                </c:pt>
                <c:pt idx="52270">
                  <c:v>4.6270000000025551</c:v>
                </c:pt>
                <c:pt idx="52271">
                  <c:v>4.6271000000025548</c:v>
                </c:pt>
                <c:pt idx="52272">
                  <c:v>4.6272000000025546</c:v>
                </c:pt>
                <c:pt idx="52273">
                  <c:v>4.6273000000025544</c:v>
                </c:pt>
                <c:pt idx="52274">
                  <c:v>4.6274000000025541</c:v>
                </c:pt>
                <c:pt idx="52275">
                  <c:v>4.6275000000025539</c:v>
                </c:pt>
                <c:pt idx="52276">
                  <c:v>4.6276000000025537</c:v>
                </c:pt>
                <c:pt idx="52277">
                  <c:v>4.6277000000025534</c:v>
                </c:pt>
                <c:pt idx="52278">
                  <c:v>4.6278000000025532</c:v>
                </c:pt>
                <c:pt idx="52279">
                  <c:v>4.627900000002553</c:v>
                </c:pt>
                <c:pt idx="52280">
                  <c:v>4.6280000000025527</c:v>
                </c:pt>
                <c:pt idx="52281">
                  <c:v>4.6281000000025525</c:v>
                </c:pt>
                <c:pt idx="52282">
                  <c:v>4.6282000000025523</c:v>
                </c:pt>
                <c:pt idx="52283">
                  <c:v>4.628300000002552</c:v>
                </c:pt>
                <c:pt idx="52284">
                  <c:v>4.6284000000025518</c:v>
                </c:pt>
                <c:pt idx="52285">
                  <c:v>4.6285000000025516</c:v>
                </c:pt>
                <c:pt idx="52286">
                  <c:v>4.6286000000025513</c:v>
                </c:pt>
                <c:pt idx="52287">
                  <c:v>4.6287000000025511</c:v>
                </c:pt>
                <c:pt idx="52288">
                  <c:v>4.6288000000025509</c:v>
                </c:pt>
                <c:pt idx="52289">
                  <c:v>4.6289000000025506</c:v>
                </c:pt>
                <c:pt idx="52290">
                  <c:v>4.6290000000025504</c:v>
                </c:pt>
                <c:pt idx="52291">
                  <c:v>4.6291000000025502</c:v>
                </c:pt>
                <c:pt idx="52292">
                  <c:v>4.6292000000025499</c:v>
                </c:pt>
                <c:pt idx="52293">
                  <c:v>4.6293000000025497</c:v>
                </c:pt>
                <c:pt idx="52294">
                  <c:v>4.6294000000025495</c:v>
                </c:pt>
                <c:pt idx="52295">
                  <c:v>4.6295000000025492</c:v>
                </c:pt>
                <c:pt idx="52296">
                  <c:v>4.629600000002549</c:v>
                </c:pt>
                <c:pt idx="52297">
                  <c:v>4.6297000000025488</c:v>
                </c:pt>
                <c:pt idx="52298">
                  <c:v>4.6298000000025485</c:v>
                </c:pt>
                <c:pt idx="52299">
                  <c:v>4.6299000000025483</c:v>
                </c:pt>
                <c:pt idx="52300">
                  <c:v>4.6300000000025481</c:v>
                </c:pt>
                <c:pt idx="52301">
                  <c:v>4.6301000000025478</c:v>
                </c:pt>
                <c:pt idx="52302">
                  <c:v>4.6302000000025476</c:v>
                </c:pt>
                <c:pt idx="52303">
                  <c:v>4.6303000000025474</c:v>
                </c:pt>
                <c:pt idx="52304">
                  <c:v>4.6304000000025471</c:v>
                </c:pt>
                <c:pt idx="52305">
                  <c:v>4.6305000000025469</c:v>
                </c:pt>
                <c:pt idx="52306">
                  <c:v>4.6306000000025467</c:v>
                </c:pt>
                <c:pt idx="52307">
                  <c:v>4.6307000000025464</c:v>
                </c:pt>
                <c:pt idx="52308">
                  <c:v>4.6308000000025462</c:v>
                </c:pt>
                <c:pt idx="52309">
                  <c:v>4.630900000002546</c:v>
                </c:pt>
                <c:pt idx="52310">
                  <c:v>4.6310000000025457</c:v>
                </c:pt>
                <c:pt idx="52311">
                  <c:v>4.6311000000025455</c:v>
                </c:pt>
                <c:pt idx="52312">
                  <c:v>4.6312000000025453</c:v>
                </c:pt>
                <c:pt idx="52313">
                  <c:v>4.631300000002545</c:v>
                </c:pt>
                <c:pt idx="52314">
                  <c:v>4.6314000000025448</c:v>
                </c:pt>
                <c:pt idx="52315">
                  <c:v>4.6315000000025446</c:v>
                </c:pt>
                <c:pt idx="52316">
                  <c:v>4.6316000000025443</c:v>
                </c:pt>
                <c:pt idx="52317">
                  <c:v>4.6317000000025441</c:v>
                </c:pt>
                <c:pt idx="52318">
                  <c:v>4.6318000000025439</c:v>
                </c:pt>
                <c:pt idx="52319">
                  <c:v>4.6319000000025436</c:v>
                </c:pt>
                <c:pt idx="52320">
                  <c:v>4.6320000000025434</c:v>
                </c:pt>
                <c:pt idx="52321">
                  <c:v>4.6321000000025432</c:v>
                </c:pt>
                <c:pt idx="52322">
                  <c:v>4.632200000002543</c:v>
                </c:pt>
                <c:pt idx="52323">
                  <c:v>4.6323000000025427</c:v>
                </c:pt>
                <c:pt idx="52324">
                  <c:v>4.6324000000025425</c:v>
                </c:pt>
                <c:pt idx="52325">
                  <c:v>4.6325000000025423</c:v>
                </c:pt>
                <c:pt idx="52326">
                  <c:v>4.632600000002542</c:v>
                </c:pt>
                <c:pt idx="52327">
                  <c:v>4.6327000000025418</c:v>
                </c:pt>
                <c:pt idx="52328">
                  <c:v>4.6328000000025416</c:v>
                </c:pt>
                <c:pt idx="52329">
                  <c:v>4.6329000000025413</c:v>
                </c:pt>
                <c:pt idx="52330">
                  <c:v>4.6330000000025411</c:v>
                </c:pt>
                <c:pt idx="52331">
                  <c:v>4.6331000000025409</c:v>
                </c:pt>
                <c:pt idx="52332">
                  <c:v>4.6332000000025406</c:v>
                </c:pt>
                <c:pt idx="52333">
                  <c:v>4.6333000000025404</c:v>
                </c:pt>
                <c:pt idx="52334">
                  <c:v>4.6334000000025402</c:v>
                </c:pt>
                <c:pt idx="52335">
                  <c:v>4.6335000000025399</c:v>
                </c:pt>
                <c:pt idx="52336">
                  <c:v>4.6336000000025397</c:v>
                </c:pt>
                <c:pt idx="52337">
                  <c:v>4.6337000000025395</c:v>
                </c:pt>
                <c:pt idx="52338">
                  <c:v>4.6338000000025392</c:v>
                </c:pt>
                <c:pt idx="52339">
                  <c:v>4.633900000002539</c:v>
                </c:pt>
                <c:pt idx="52340">
                  <c:v>4.6340000000025388</c:v>
                </c:pt>
                <c:pt idx="52341">
                  <c:v>4.6341000000025385</c:v>
                </c:pt>
                <c:pt idx="52342">
                  <c:v>4.6342000000025383</c:v>
                </c:pt>
                <c:pt idx="52343">
                  <c:v>4.6343000000025381</c:v>
                </c:pt>
                <c:pt idx="52344">
                  <c:v>4.6344000000025378</c:v>
                </c:pt>
                <c:pt idx="52345">
                  <c:v>4.6345000000025376</c:v>
                </c:pt>
                <c:pt idx="52346">
                  <c:v>4.6346000000025374</c:v>
                </c:pt>
                <c:pt idx="52347">
                  <c:v>4.6347000000025371</c:v>
                </c:pt>
                <c:pt idx="52348">
                  <c:v>4.6348000000025369</c:v>
                </c:pt>
                <c:pt idx="52349">
                  <c:v>4.6349000000025367</c:v>
                </c:pt>
                <c:pt idx="52350">
                  <c:v>4.6350000000025364</c:v>
                </c:pt>
                <c:pt idx="52351">
                  <c:v>4.6351000000025362</c:v>
                </c:pt>
                <c:pt idx="52352">
                  <c:v>4.635200000002536</c:v>
                </c:pt>
                <c:pt idx="52353">
                  <c:v>4.6353000000025357</c:v>
                </c:pt>
                <c:pt idx="52354">
                  <c:v>4.6354000000025355</c:v>
                </c:pt>
                <c:pt idx="52355">
                  <c:v>4.6355000000025353</c:v>
                </c:pt>
                <c:pt idx="52356">
                  <c:v>4.635600000002535</c:v>
                </c:pt>
                <c:pt idx="52357">
                  <c:v>4.6357000000025348</c:v>
                </c:pt>
                <c:pt idx="52358">
                  <c:v>4.6358000000025346</c:v>
                </c:pt>
                <c:pt idx="52359">
                  <c:v>4.6359000000025343</c:v>
                </c:pt>
                <c:pt idx="52360">
                  <c:v>4.6360000000025341</c:v>
                </c:pt>
                <c:pt idx="52361">
                  <c:v>4.6361000000025339</c:v>
                </c:pt>
                <c:pt idx="52362">
                  <c:v>4.6362000000025336</c:v>
                </c:pt>
                <c:pt idx="52363">
                  <c:v>4.6363000000025334</c:v>
                </c:pt>
                <c:pt idx="52364">
                  <c:v>4.6364000000025332</c:v>
                </c:pt>
                <c:pt idx="52365">
                  <c:v>4.6365000000025329</c:v>
                </c:pt>
                <c:pt idx="52366">
                  <c:v>4.6366000000025327</c:v>
                </c:pt>
                <c:pt idx="52367">
                  <c:v>4.6367000000025325</c:v>
                </c:pt>
                <c:pt idx="52368">
                  <c:v>4.6368000000025322</c:v>
                </c:pt>
                <c:pt idx="52369">
                  <c:v>4.636900000002532</c:v>
                </c:pt>
                <c:pt idx="52370">
                  <c:v>4.6370000000025318</c:v>
                </c:pt>
                <c:pt idx="52371">
                  <c:v>4.6371000000025315</c:v>
                </c:pt>
                <c:pt idx="52372">
                  <c:v>4.6372000000025313</c:v>
                </c:pt>
                <c:pt idx="52373">
                  <c:v>4.6373000000025311</c:v>
                </c:pt>
                <c:pt idx="52374">
                  <c:v>4.6374000000025308</c:v>
                </c:pt>
                <c:pt idx="52375">
                  <c:v>4.6375000000025306</c:v>
                </c:pt>
                <c:pt idx="52376">
                  <c:v>4.6376000000025304</c:v>
                </c:pt>
                <c:pt idx="52377">
                  <c:v>4.6377000000025301</c:v>
                </c:pt>
                <c:pt idx="52378">
                  <c:v>4.6378000000025299</c:v>
                </c:pt>
                <c:pt idx="52379">
                  <c:v>4.6379000000025297</c:v>
                </c:pt>
                <c:pt idx="52380">
                  <c:v>4.6380000000025294</c:v>
                </c:pt>
                <c:pt idx="52381">
                  <c:v>4.6381000000025292</c:v>
                </c:pt>
                <c:pt idx="52382">
                  <c:v>4.638200000002529</c:v>
                </c:pt>
                <c:pt idx="52383">
                  <c:v>4.6383000000025287</c:v>
                </c:pt>
                <c:pt idx="52384">
                  <c:v>4.6384000000025285</c:v>
                </c:pt>
                <c:pt idx="52385">
                  <c:v>4.6385000000025283</c:v>
                </c:pt>
                <c:pt idx="52386">
                  <c:v>4.638600000002528</c:v>
                </c:pt>
                <c:pt idx="52387">
                  <c:v>4.6387000000025278</c:v>
                </c:pt>
                <c:pt idx="52388">
                  <c:v>4.6388000000025276</c:v>
                </c:pt>
                <c:pt idx="52389">
                  <c:v>4.6389000000025273</c:v>
                </c:pt>
                <c:pt idx="52390">
                  <c:v>4.6390000000025271</c:v>
                </c:pt>
                <c:pt idx="52391">
                  <c:v>4.6391000000025269</c:v>
                </c:pt>
                <c:pt idx="52392">
                  <c:v>4.6392000000025266</c:v>
                </c:pt>
                <c:pt idx="52393">
                  <c:v>4.6393000000025264</c:v>
                </c:pt>
                <c:pt idx="52394">
                  <c:v>4.6394000000025262</c:v>
                </c:pt>
                <c:pt idx="52395">
                  <c:v>4.6395000000025259</c:v>
                </c:pt>
                <c:pt idx="52396">
                  <c:v>4.6396000000025257</c:v>
                </c:pt>
                <c:pt idx="52397">
                  <c:v>4.6397000000025255</c:v>
                </c:pt>
                <c:pt idx="52398">
                  <c:v>4.6398000000025252</c:v>
                </c:pt>
                <c:pt idx="52399">
                  <c:v>4.639900000002525</c:v>
                </c:pt>
                <c:pt idx="52400">
                  <c:v>4.6400000000025248</c:v>
                </c:pt>
                <c:pt idx="52401">
                  <c:v>4.6401000000025245</c:v>
                </c:pt>
                <c:pt idx="52402">
                  <c:v>4.6402000000025243</c:v>
                </c:pt>
                <c:pt idx="52403">
                  <c:v>4.6403000000025241</c:v>
                </c:pt>
                <c:pt idx="52404">
                  <c:v>4.6404000000025238</c:v>
                </c:pt>
                <c:pt idx="52405">
                  <c:v>4.6405000000025236</c:v>
                </c:pt>
                <c:pt idx="52406">
                  <c:v>4.6406000000025234</c:v>
                </c:pt>
                <c:pt idx="52407">
                  <c:v>4.6407000000025231</c:v>
                </c:pt>
                <c:pt idx="52408">
                  <c:v>4.6408000000025229</c:v>
                </c:pt>
                <c:pt idx="52409">
                  <c:v>4.6409000000025227</c:v>
                </c:pt>
                <c:pt idx="52410">
                  <c:v>4.6410000000025224</c:v>
                </c:pt>
                <c:pt idx="52411">
                  <c:v>4.6411000000025222</c:v>
                </c:pt>
                <c:pt idx="52412">
                  <c:v>4.641200000002522</c:v>
                </c:pt>
                <c:pt idx="52413">
                  <c:v>4.6413000000025217</c:v>
                </c:pt>
                <c:pt idx="52414">
                  <c:v>4.6414000000025215</c:v>
                </c:pt>
                <c:pt idx="52415">
                  <c:v>4.6415000000025213</c:v>
                </c:pt>
                <c:pt idx="52416">
                  <c:v>4.641600000002521</c:v>
                </c:pt>
                <c:pt idx="52417">
                  <c:v>4.6417000000025208</c:v>
                </c:pt>
                <c:pt idx="52418">
                  <c:v>4.6418000000025206</c:v>
                </c:pt>
                <c:pt idx="52419">
                  <c:v>4.6419000000025203</c:v>
                </c:pt>
                <c:pt idx="52420">
                  <c:v>4.6420000000025201</c:v>
                </c:pt>
                <c:pt idx="52421">
                  <c:v>4.6421000000025199</c:v>
                </c:pt>
                <c:pt idx="52422">
                  <c:v>4.6422000000025196</c:v>
                </c:pt>
                <c:pt idx="52423">
                  <c:v>4.6423000000025194</c:v>
                </c:pt>
                <c:pt idx="52424">
                  <c:v>4.6424000000025192</c:v>
                </c:pt>
                <c:pt idx="52425">
                  <c:v>4.6425000000025189</c:v>
                </c:pt>
                <c:pt idx="52426">
                  <c:v>4.6426000000025187</c:v>
                </c:pt>
                <c:pt idx="52427">
                  <c:v>4.6427000000025185</c:v>
                </c:pt>
                <c:pt idx="52428">
                  <c:v>4.6428000000025182</c:v>
                </c:pt>
                <c:pt idx="52429">
                  <c:v>4.642900000002518</c:v>
                </c:pt>
                <c:pt idx="52430">
                  <c:v>4.6430000000025178</c:v>
                </c:pt>
                <c:pt idx="52431">
                  <c:v>4.6431000000025175</c:v>
                </c:pt>
                <c:pt idx="52432">
                  <c:v>4.6432000000025173</c:v>
                </c:pt>
                <c:pt idx="52433">
                  <c:v>4.6433000000025171</c:v>
                </c:pt>
                <c:pt idx="52434">
                  <c:v>4.6434000000025168</c:v>
                </c:pt>
                <c:pt idx="52435">
                  <c:v>4.6435000000025166</c:v>
                </c:pt>
                <c:pt idx="52436">
                  <c:v>4.6436000000025164</c:v>
                </c:pt>
                <c:pt idx="52437">
                  <c:v>4.6437000000025161</c:v>
                </c:pt>
                <c:pt idx="52438">
                  <c:v>4.6438000000025159</c:v>
                </c:pt>
                <c:pt idx="52439">
                  <c:v>4.6439000000025157</c:v>
                </c:pt>
                <c:pt idx="52440">
                  <c:v>4.6440000000025154</c:v>
                </c:pt>
                <c:pt idx="52441">
                  <c:v>4.6441000000025152</c:v>
                </c:pt>
                <c:pt idx="52442">
                  <c:v>4.644200000002515</c:v>
                </c:pt>
                <c:pt idx="52443">
                  <c:v>4.6443000000025148</c:v>
                </c:pt>
                <c:pt idx="52444">
                  <c:v>4.6444000000025145</c:v>
                </c:pt>
                <c:pt idx="52445">
                  <c:v>4.6445000000025143</c:v>
                </c:pt>
                <c:pt idx="52446">
                  <c:v>4.6446000000025141</c:v>
                </c:pt>
                <c:pt idx="52447">
                  <c:v>4.6447000000025138</c:v>
                </c:pt>
                <c:pt idx="52448">
                  <c:v>4.6448000000025136</c:v>
                </c:pt>
                <c:pt idx="52449">
                  <c:v>4.6449000000025134</c:v>
                </c:pt>
                <c:pt idx="52450">
                  <c:v>4.6450000000025131</c:v>
                </c:pt>
                <c:pt idx="52451">
                  <c:v>4.6451000000025129</c:v>
                </c:pt>
                <c:pt idx="52452">
                  <c:v>4.6452000000025127</c:v>
                </c:pt>
                <c:pt idx="52453">
                  <c:v>4.6453000000025124</c:v>
                </c:pt>
                <c:pt idx="52454">
                  <c:v>4.6454000000025122</c:v>
                </c:pt>
                <c:pt idx="52455">
                  <c:v>4.645500000002512</c:v>
                </c:pt>
                <c:pt idx="52456">
                  <c:v>4.6456000000025117</c:v>
                </c:pt>
                <c:pt idx="52457">
                  <c:v>4.6457000000025115</c:v>
                </c:pt>
                <c:pt idx="52458">
                  <c:v>4.6458000000025113</c:v>
                </c:pt>
                <c:pt idx="52459">
                  <c:v>4.645900000002511</c:v>
                </c:pt>
                <c:pt idx="52460">
                  <c:v>4.6460000000025108</c:v>
                </c:pt>
                <c:pt idx="52461">
                  <c:v>4.6461000000025106</c:v>
                </c:pt>
                <c:pt idx="52462">
                  <c:v>4.6462000000025103</c:v>
                </c:pt>
                <c:pt idx="52463">
                  <c:v>4.6463000000025101</c:v>
                </c:pt>
                <c:pt idx="52464">
                  <c:v>4.6464000000025099</c:v>
                </c:pt>
                <c:pt idx="52465">
                  <c:v>4.6465000000025096</c:v>
                </c:pt>
                <c:pt idx="52466">
                  <c:v>4.6466000000025094</c:v>
                </c:pt>
                <c:pt idx="52467">
                  <c:v>4.6467000000025092</c:v>
                </c:pt>
                <c:pt idx="52468">
                  <c:v>4.6468000000025089</c:v>
                </c:pt>
                <c:pt idx="52469">
                  <c:v>4.6469000000025087</c:v>
                </c:pt>
                <c:pt idx="52470">
                  <c:v>4.6470000000025085</c:v>
                </c:pt>
                <c:pt idx="52471">
                  <c:v>4.6471000000025082</c:v>
                </c:pt>
                <c:pt idx="52472">
                  <c:v>4.647200000002508</c:v>
                </c:pt>
                <c:pt idx="52473">
                  <c:v>4.6473000000025078</c:v>
                </c:pt>
                <c:pt idx="52474">
                  <c:v>4.6474000000025075</c:v>
                </c:pt>
                <c:pt idx="52475">
                  <c:v>4.6475000000025073</c:v>
                </c:pt>
                <c:pt idx="52476">
                  <c:v>4.6476000000025071</c:v>
                </c:pt>
                <c:pt idx="52477">
                  <c:v>4.6477000000025068</c:v>
                </c:pt>
                <c:pt idx="52478">
                  <c:v>4.6478000000025066</c:v>
                </c:pt>
                <c:pt idx="52479">
                  <c:v>4.6479000000025064</c:v>
                </c:pt>
                <c:pt idx="52480">
                  <c:v>4.6480000000025061</c:v>
                </c:pt>
                <c:pt idx="52481">
                  <c:v>4.6481000000025059</c:v>
                </c:pt>
                <c:pt idx="52482">
                  <c:v>4.6482000000025057</c:v>
                </c:pt>
                <c:pt idx="52483">
                  <c:v>4.6483000000025054</c:v>
                </c:pt>
                <c:pt idx="52484">
                  <c:v>4.6484000000025052</c:v>
                </c:pt>
                <c:pt idx="52485">
                  <c:v>4.648500000002505</c:v>
                </c:pt>
                <c:pt idx="52486">
                  <c:v>4.6486000000025047</c:v>
                </c:pt>
                <c:pt idx="52487">
                  <c:v>4.6487000000025045</c:v>
                </c:pt>
                <c:pt idx="52488">
                  <c:v>4.6488000000025043</c:v>
                </c:pt>
                <c:pt idx="52489">
                  <c:v>4.648900000002504</c:v>
                </c:pt>
                <c:pt idx="52490">
                  <c:v>4.6490000000025038</c:v>
                </c:pt>
                <c:pt idx="52491">
                  <c:v>4.6491000000025036</c:v>
                </c:pt>
                <c:pt idx="52492">
                  <c:v>4.6492000000025033</c:v>
                </c:pt>
                <c:pt idx="52493">
                  <c:v>4.6493000000025031</c:v>
                </c:pt>
                <c:pt idx="52494">
                  <c:v>4.6494000000025029</c:v>
                </c:pt>
                <c:pt idx="52495">
                  <c:v>4.6495000000025026</c:v>
                </c:pt>
                <c:pt idx="52496">
                  <c:v>4.6496000000025024</c:v>
                </c:pt>
                <c:pt idx="52497">
                  <c:v>4.6497000000025022</c:v>
                </c:pt>
                <c:pt idx="52498">
                  <c:v>4.6498000000025019</c:v>
                </c:pt>
                <c:pt idx="52499">
                  <c:v>4.6499000000025017</c:v>
                </c:pt>
                <c:pt idx="52500">
                  <c:v>4.6500000000025015</c:v>
                </c:pt>
                <c:pt idx="52501">
                  <c:v>4.6501000000025012</c:v>
                </c:pt>
                <c:pt idx="52502">
                  <c:v>4.650200000002501</c:v>
                </c:pt>
                <c:pt idx="52503">
                  <c:v>4.6503000000025008</c:v>
                </c:pt>
                <c:pt idx="52504">
                  <c:v>4.6504000000025005</c:v>
                </c:pt>
                <c:pt idx="52505">
                  <c:v>4.6505000000025003</c:v>
                </c:pt>
                <c:pt idx="52506">
                  <c:v>4.6506000000025001</c:v>
                </c:pt>
                <c:pt idx="52507">
                  <c:v>4.6507000000024998</c:v>
                </c:pt>
                <c:pt idx="52508">
                  <c:v>4.6508000000024996</c:v>
                </c:pt>
                <c:pt idx="52509">
                  <c:v>4.6509000000024994</c:v>
                </c:pt>
                <c:pt idx="52510">
                  <c:v>4.6510000000024991</c:v>
                </c:pt>
                <c:pt idx="52511">
                  <c:v>4.6511000000024989</c:v>
                </c:pt>
                <c:pt idx="52512">
                  <c:v>4.6512000000024987</c:v>
                </c:pt>
                <c:pt idx="52513">
                  <c:v>4.6513000000024984</c:v>
                </c:pt>
                <c:pt idx="52514">
                  <c:v>4.6514000000024982</c:v>
                </c:pt>
                <c:pt idx="52515">
                  <c:v>4.651500000002498</c:v>
                </c:pt>
                <c:pt idx="52516">
                  <c:v>4.6516000000024977</c:v>
                </c:pt>
                <c:pt idx="52517">
                  <c:v>4.6517000000024975</c:v>
                </c:pt>
                <c:pt idx="52518">
                  <c:v>4.6518000000024973</c:v>
                </c:pt>
                <c:pt idx="52519">
                  <c:v>4.651900000002497</c:v>
                </c:pt>
                <c:pt idx="52520">
                  <c:v>4.6520000000024968</c:v>
                </c:pt>
                <c:pt idx="52521">
                  <c:v>4.6521000000024966</c:v>
                </c:pt>
                <c:pt idx="52522">
                  <c:v>4.6522000000024963</c:v>
                </c:pt>
                <c:pt idx="52523">
                  <c:v>4.6523000000024961</c:v>
                </c:pt>
                <c:pt idx="52524">
                  <c:v>4.6524000000024959</c:v>
                </c:pt>
                <c:pt idx="52525">
                  <c:v>4.6525000000024956</c:v>
                </c:pt>
                <c:pt idx="52526">
                  <c:v>4.6526000000024954</c:v>
                </c:pt>
                <c:pt idx="52527">
                  <c:v>4.6527000000024952</c:v>
                </c:pt>
                <c:pt idx="52528">
                  <c:v>4.6528000000024949</c:v>
                </c:pt>
                <c:pt idx="52529">
                  <c:v>4.6529000000024947</c:v>
                </c:pt>
                <c:pt idx="52530">
                  <c:v>4.6530000000024945</c:v>
                </c:pt>
                <c:pt idx="52531">
                  <c:v>4.6531000000024942</c:v>
                </c:pt>
                <c:pt idx="52532">
                  <c:v>4.653200000002494</c:v>
                </c:pt>
                <c:pt idx="52533">
                  <c:v>4.6533000000024938</c:v>
                </c:pt>
                <c:pt idx="52534">
                  <c:v>4.6534000000024935</c:v>
                </c:pt>
                <c:pt idx="52535">
                  <c:v>4.6535000000024933</c:v>
                </c:pt>
                <c:pt idx="52536">
                  <c:v>4.6536000000024931</c:v>
                </c:pt>
                <c:pt idx="52537">
                  <c:v>4.6537000000024928</c:v>
                </c:pt>
                <c:pt idx="52538">
                  <c:v>4.6538000000024926</c:v>
                </c:pt>
                <c:pt idx="52539">
                  <c:v>4.6539000000024924</c:v>
                </c:pt>
                <c:pt idx="52540">
                  <c:v>4.6540000000024921</c:v>
                </c:pt>
                <c:pt idx="52541">
                  <c:v>4.6541000000024919</c:v>
                </c:pt>
                <c:pt idx="52542">
                  <c:v>4.6542000000024917</c:v>
                </c:pt>
                <c:pt idx="52543">
                  <c:v>4.6543000000024914</c:v>
                </c:pt>
                <c:pt idx="52544">
                  <c:v>4.6544000000024912</c:v>
                </c:pt>
                <c:pt idx="52545">
                  <c:v>4.654500000002491</c:v>
                </c:pt>
                <c:pt idx="52546">
                  <c:v>4.6546000000024907</c:v>
                </c:pt>
                <c:pt idx="52547">
                  <c:v>4.6547000000024905</c:v>
                </c:pt>
                <c:pt idx="52548">
                  <c:v>4.6548000000024903</c:v>
                </c:pt>
                <c:pt idx="52549">
                  <c:v>4.65490000000249</c:v>
                </c:pt>
                <c:pt idx="52550">
                  <c:v>4.6550000000024898</c:v>
                </c:pt>
                <c:pt idx="52551">
                  <c:v>4.6551000000024896</c:v>
                </c:pt>
                <c:pt idx="52552">
                  <c:v>4.6552000000024893</c:v>
                </c:pt>
                <c:pt idx="52553">
                  <c:v>4.6553000000024891</c:v>
                </c:pt>
                <c:pt idx="52554">
                  <c:v>4.6554000000024889</c:v>
                </c:pt>
                <c:pt idx="52555">
                  <c:v>4.6555000000024886</c:v>
                </c:pt>
                <c:pt idx="52556">
                  <c:v>4.6556000000024884</c:v>
                </c:pt>
                <c:pt idx="52557">
                  <c:v>4.6557000000024882</c:v>
                </c:pt>
                <c:pt idx="52558">
                  <c:v>4.6558000000024879</c:v>
                </c:pt>
                <c:pt idx="52559">
                  <c:v>4.6559000000024877</c:v>
                </c:pt>
                <c:pt idx="52560">
                  <c:v>4.6560000000024875</c:v>
                </c:pt>
                <c:pt idx="52561">
                  <c:v>4.6561000000024872</c:v>
                </c:pt>
                <c:pt idx="52562">
                  <c:v>4.656200000002487</c:v>
                </c:pt>
                <c:pt idx="52563">
                  <c:v>4.6563000000024868</c:v>
                </c:pt>
                <c:pt idx="52564">
                  <c:v>4.6564000000024865</c:v>
                </c:pt>
                <c:pt idx="52565">
                  <c:v>4.6565000000024863</c:v>
                </c:pt>
                <c:pt idx="52566">
                  <c:v>4.6566000000024861</c:v>
                </c:pt>
                <c:pt idx="52567">
                  <c:v>4.6567000000024859</c:v>
                </c:pt>
                <c:pt idx="52568">
                  <c:v>4.6568000000024856</c:v>
                </c:pt>
                <c:pt idx="52569">
                  <c:v>4.6569000000024854</c:v>
                </c:pt>
                <c:pt idx="52570">
                  <c:v>4.6570000000024852</c:v>
                </c:pt>
                <c:pt idx="52571">
                  <c:v>4.6571000000024849</c:v>
                </c:pt>
                <c:pt idx="52572">
                  <c:v>4.6572000000024847</c:v>
                </c:pt>
                <c:pt idx="52573">
                  <c:v>4.6573000000024845</c:v>
                </c:pt>
                <c:pt idx="52574">
                  <c:v>4.6574000000024842</c:v>
                </c:pt>
                <c:pt idx="52575">
                  <c:v>4.657500000002484</c:v>
                </c:pt>
                <c:pt idx="52576">
                  <c:v>4.6576000000024838</c:v>
                </c:pt>
                <c:pt idx="52577">
                  <c:v>4.6577000000024835</c:v>
                </c:pt>
                <c:pt idx="52578">
                  <c:v>4.6578000000024833</c:v>
                </c:pt>
                <c:pt idx="52579">
                  <c:v>4.6579000000024831</c:v>
                </c:pt>
                <c:pt idx="52580">
                  <c:v>4.6580000000024828</c:v>
                </c:pt>
                <c:pt idx="52581">
                  <c:v>4.6581000000024826</c:v>
                </c:pt>
                <c:pt idx="52582">
                  <c:v>4.6582000000024824</c:v>
                </c:pt>
                <c:pt idx="52583">
                  <c:v>4.6583000000024821</c:v>
                </c:pt>
                <c:pt idx="52584">
                  <c:v>4.6584000000024819</c:v>
                </c:pt>
                <c:pt idx="52585">
                  <c:v>4.6585000000024817</c:v>
                </c:pt>
                <c:pt idx="52586">
                  <c:v>4.6586000000024814</c:v>
                </c:pt>
                <c:pt idx="52587">
                  <c:v>4.6587000000024812</c:v>
                </c:pt>
                <c:pt idx="52588">
                  <c:v>4.658800000002481</c:v>
                </c:pt>
                <c:pt idx="52589">
                  <c:v>4.6589000000024807</c:v>
                </c:pt>
                <c:pt idx="52590">
                  <c:v>4.6590000000024805</c:v>
                </c:pt>
                <c:pt idx="52591">
                  <c:v>4.6591000000024803</c:v>
                </c:pt>
                <c:pt idx="52592">
                  <c:v>4.65920000000248</c:v>
                </c:pt>
                <c:pt idx="52593">
                  <c:v>4.6593000000024798</c:v>
                </c:pt>
                <c:pt idx="52594">
                  <c:v>4.6594000000024796</c:v>
                </c:pt>
                <c:pt idx="52595">
                  <c:v>4.6595000000024793</c:v>
                </c:pt>
                <c:pt idx="52596">
                  <c:v>4.6596000000024791</c:v>
                </c:pt>
                <c:pt idx="52597">
                  <c:v>4.6597000000024789</c:v>
                </c:pt>
                <c:pt idx="52598">
                  <c:v>4.6598000000024786</c:v>
                </c:pt>
                <c:pt idx="52599">
                  <c:v>4.6599000000024784</c:v>
                </c:pt>
                <c:pt idx="52600">
                  <c:v>4.6600000000024782</c:v>
                </c:pt>
                <c:pt idx="52601">
                  <c:v>4.6601000000024779</c:v>
                </c:pt>
                <c:pt idx="52602">
                  <c:v>4.6602000000024777</c:v>
                </c:pt>
                <c:pt idx="52603">
                  <c:v>4.6603000000024775</c:v>
                </c:pt>
                <c:pt idx="52604">
                  <c:v>4.6604000000024772</c:v>
                </c:pt>
                <c:pt idx="52605">
                  <c:v>4.660500000002477</c:v>
                </c:pt>
                <c:pt idx="52606">
                  <c:v>4.6606000000024768</c:v>
                </c:pt>
                <c:pt idx="52607">
                  <c:v>4.6607000000024765</c:v>
                </c:pt>
                <c:pt idx="52608">
                  <c:v>4.6608000000024763</c:v>
                </c:pt>
                <c:pt idx="52609">
                  <c:v>4.6609000000024761</c:v>
                </c:pt>
                <c:pt idx="52610">
                  <c:v>4.6610000000024758</c:v>
                </c:pt>
                <c:pt idx="52611">
                  <c:v>4.6611000000024756</c:v>
                </c:pt>
                <c:pt idx="52612">
                  <c:v>4.6612000000024754</c:v>
                </c:pt>
                <c:pt idx="52613">
                  <c:v>4.6613000000024751</c:v>
                </c:pt>
                <c:pt idx="52614">
                  <c:v>4.6614000000024749</c:v>
                </c:pt>
                <c:pt idx="52615">
                  <c:v>4.6615000000024747</c:v>
                </c:pt>
                <c:pt idx="52616">
                  <c:v>4.6616000000024744</c:v>
                </c:pt>
                <c:pt idx="52617">
                  <c:v>4.6617000000024742</c:v>
                </c:pt>
                <c:pt idx="52618">
                  <c:v>4.661800000002474</c:v>
                </c:pt>
                <c:pt idx="52619">
                  <c:v>4.6619000000024737</c:v>
                </c:pt>
                <c:pt idx="52620">
                  <c:v>4.6620000000024735</c:v>
                </c:pt>
                <c:pt idx="52621">
                  <c:v>4.6621000000024733</c:v>
                </c:pt>
                <c:pt idx="52622">
                  <c:v>4.662200000002473</c:v>
                </c:pt>
                <c:pt idx="52623">
                  <c:v>4.6623000000024728</c:v>
                </c:pt>
                <c:pt idx="52624">
                  <c:v>4.6624000000024726</c:v>
                </c:pt>
                <c:pt idx="52625">
                  <c:v>4.6625000000024723</c:v>
                </c:pt>
                <c:pt idx="52626">
                  <c:v>4.6626000000024721</c:v>
                </c:pt>
                <c:pt idx="52627">
                  <c:v>4.6627000000024719</c:v>
                </c:pt>
                <c:pt idx="52628">
                  <c:v>4.6628000000024716</c:v>
                </c:pt>
                <c:pt idx="52629">
                  <c:v>4.6629000000024714</c:v>
                </c:pt>
                <c:pt idx="52630">
                  <c:v>4.6630000000024712</c:v>
                </c:pt>
                <c:pt idx="52631">
                  <c:v>4.6631000000024709</c:v>
                </c:pt>
                <c:pt idx="52632">
                  <c:v>4.6632000000024707</c:v>
                </c:pt>
                <c:pt idx="52633">
                  <c:v>4.6633000000024705</c:v>
                </c:pt>
                <c:pt idx="52634">
                  <c:v>4.6634000000024702</c:v>
                </c:pt>
                <c:pt idx="52635">
                  <c:v>4.66350000000247</c:v>
                </c:pt>
                <c:pt idx="52636">
                  <c:v>4.6636000000024698</c:v>
                </c:pt>
                <c:pt idx="52637">
                  <c:v>4.6637000000024695</c:v>
                </c:pt>
                <c:pt idx="52638">
                  <c:v>4.6638000000024693</c:v>
                </c:pt>
                <c:pt idx="52639">
                  <c:v>4.6639000000024691</c:v>
                </c:pt>
                <c:pt idx="52640">
                  <c:v>4.6640000000024688</c:v>
                </c:pt>
                <c:pt idx="52641">
                  <c:v>4.6641000000024686</c:v>
                </c:pt>
                <c:pt idx="52642">
                  <c:v>4.6642000000024684</c:v>
                </c:pt>
                <c:pt idx="52643">
                  <c:v>4.6643000000024681</c:v>
                </c:pt>
                <c:pt idx="52644">
                  <c:v>4.6644000000024679</c:v>
                </c:pt>
                <c:pt idx="52645">
                  <c:v>4.6645000000024677</c:v>
                </c:pt>
                <c:pt idx="52646">
                  <c:v>4.6646000000024674</c:v>
                </c:pt>
                <c:pt idx="52647">
                  <c:v>4.6647000000024672</c:v>
                </c:pt>
                <c:pt idx="52648">
                  <c:v>4.664800000002467</c:v>
                </c:pt>
                <c:pt idx="52649">
                  <c:v>4.6649000000024667</c:v>
                </c:pt>
                <c:pt idx="52650">
                  <c:v>4.6650000000024665</c:v>
                </c:pt>
                <c:pt idx="52651">
                  <c:v>4.6651000000024663</c:v>
                </c:pt>
                <c:pt idx="52652">
                  <c:v>4.665200000002466</c:v>
                </c:pt>
                <c:pt idx="52653">
                  <c:v>4.6653000000024658</c:v>
                </c:pt>
                <c:pt idx="52654">
                  <c:v>4.6654000000024656</c:v>
                </c:pt>
                <c:pt idx="52655">
                  <c:v>4.6655000000024653</c:v>
                </c:pt>
                <c:pt idx="52656">
                  <c:v>4.6656000000024651</c:v>
                </c:pt>
                <c:pt idx="52657">
                  <c:v>4.6657000000024649</c:v>
                </c:pt>
                <c:pt idx="52658">
                  <c:v>4.6658000000024646</c:v>
                </c:pt>
                <c:pt idx="52659">
                  <c:v>4.6659000000024644</c:v>
                </c:pt>
                <c:pt idx="52660">
                  <c:v>4.6660000000024642</c:v>
                </c:pt>
                <c:pt idx="52661">
                  <c:v>4.6661000000024639</c:v>
                </c:pt>
                <c:pt idx="52662">
                  <c:v>4.6662000000024637</c:v>
                </c:pt>
                <c:pt idx="52663">
                  <c:v>4.6663000000024635</c:v>
                </c:pt>
                <c:pt idx="52664">
                  <c:v>4.6664000000024632</c:v>
                </c:pt>
                <c:pt idx="52665">
                  <c:v>4.666500000002463</c:v>
                </c:pt>
                <c:pt idx="52666">
                  <c:v>4.6666000000024628</c:v>
                </c:pt>
                <c:pt idx="52667">
                  <c:v>4.6667000000024625</c:v>
                </c:pt>
                <c:pt idx="52668">
                  <c:v>4.6668000000024623</c:v>
                </c:pt>
                <c:pt idx="52669">
                  <c:v>4.6669000000024621</c:v>
                </c:pt>
                <c:pt idx="52670">
                  <c:v>4.6670000000024618</c:v>
                </c:pt>
                <c:pt idx="52671">
                  <c:v>4.6671000000024616</c:v>
                </c:pt>
                <c:pt idx="52672">
                  <c:v>4.6672000000024614</c:v>
                </c:pt>
                <c:pt idx="52673">
                  <c:v>4.6673000000024611</c:v>
                </c:pt>
                <c:pt idx="52674">
                  <c:v>4.6674000000024609</c:v>
                </c:pt>
                <c:pt idx="52675">
                  <c:v>4.6675000000024607</c:v>
                </c:pt>
                <c:pt idx="52676">
                  <c:v>4.6676000000024604</c:v>
                </c:pt>
                <c:pt idx="52677">
                  <c:v>4.6677000000024602</c:v>
                </c:pt>
                <c:pt idx="52678">
                  <c:v>4.66780000000246</c:v>
                </c:pt>
                <c:pt idx="52679">
                  <c:v>4.6679000000024597</c:v>
                </c:pt>
                <c:pt idx="52680">
                  <c:v>4.6680000000024595</c:v>
                </c:pt>
                <c:pt idx="52681">
                  <c:v>4.6681000000024593</c:v>
                </c:pt>
                <c:pt idx="52682">
                  <c:v>4.668200000002459</c:v>
                </c:pt>
                <c:pt idx="52683">
                  <c:v>4.6683000000024588</c:v>
                </c:pt>
                <c:pt idx="52684">
                  <c:v>4.6684000000024586</c:v>
                </c:pt>
                <c:pt idx="52685">
                  <c:v>4.6685000000024583</c:v>
                </c:pt>
                <c:pt idx="52686">
                  <c:v>4.6686000000024581</c:v>
                </c:pt>
                <c:pt idx="52687">
                  <c:v>4.6687000000024579</c:v>
                </c:pt>
                <c:pt idx="52688">
                  <c:v>4.6688000000024577</c:v>
                </c:pt>
                <c:pt idx="52689">
                  <c:v>4.6689000000024574</c:v>
                </c:pt>
                <c:pt idx="52690">
                  <c:v>4.6690000000024572</c:v>
                </c:pt>
                <c:pt idx="52691">
                  <c:v>4.669100000002457</c:v>
                </c:pt>
                <c:pt idx="52692">
                  <c:v>4.6692000000024567</c:v>
                </c:pt>
                <c:pt idx="52693">
                  <c:v>4.6693000000024565</c:v>
                </c:pt>
                <c:pt idx="52694">
                  <c:v>4.6694000000024563</c:v>
                </c:pt>
                <c:pt idx="52695">
                  <c:v>4.669500000002456</c:v>
                </c:pt>
                <c:pt idx="52696">
                  <c:v>4.6696000000024558</c:v>
                </c:pt>
                <c:pt idx="52697">
                  <c:v>4.6697000000024556</c:v>
                </c:pt>
                <c:pt idx="52698">
                  <c:v>4.6698000000024553</c:v>
                </c:pt>
                <c:pt idx="52699">
                  <c:v>4.6699000000024551</c:v>
                </c:pt>
                <c:pt idx="52700">
                  <c:v>4.6700000000024549</c:v>
                </c:pt>
                <c:pt idx="52701">
                  <c:v>4.6701000000024546</c:v>
                </c:pt>
                <c:pt idx="52702">
                  <c:v>4.6702000000024544</c:v>
                </c:pt>
                <c:pt idx="52703">
                  <c:v>4.6703000000024542</c:v>
                </c:pt>
                <c:pt idx="52704">
                  <c:v>4.6704000000024539</c:v>
                </c:pt>
                <c:pt idx="52705">
                  <c:v>4.6705000000024537</c:v>
                </c:pt>
                <c:pt idx="52706">
                  <c:v>4.6706000000024535</c:v>
                </c:pt>
                <c:pt idx="52707">
                  <c:v>4.6707000000024532</c:v>
                </c:pt>
                <c:pt idx="52708">
                  <c:v>4.670800000002453</c:v>
                </c:pt>
                <c:pt idx="52709">
                  <c:v>4.6709000000024528</c:v>
                </c:pt>
                <c:pt idx="52710">
                  <c:v>4.6710000000024525</c:v>
                </c:pt>
                <c:pt idx="52711">
                  <c:v>4.6711000000024523</c:v>
                </c:pt>
                <c:pt idx="52712">
                  <c:v>4.6712000000024521</c:v>
                </c:pt>
                <c:pt idx="52713">
                  <c:v>4.6713000000024518</c:v>
                </c:pt>
                <c:pt idx="52714">
                  <c:v>4.6714000000024516</c:v>
                </c:pt>
                <c:pt idx="52715">
                  <c:v>4.6715000000024514</c:v>
                </c:pt>
                <c:pt idx="52716">
                  <c:v>4.6716000000024511</c:v>
                </c:pt>
                <c:pt idx="52717">
                  <c:v>4.6717000000024509</c:v>
                </c:pt>
                <c:pt idx="52718">
                  <c:v>4.6718000000024507</c:v>
                </c:pt>
                <c:pt idx="52719">
                  <c:v>4.6719000000024504</c:v>
                </c:pt>
                <c:pt idx="52720">
                  <c:v>4.6720000000024502</c:v>
                </c:pt>
                <c:pt idx="52721">
                  <c:v>4.67210000000245</c:v>
                </c:pt>
                <c:pt idx="52722">
                  <c:v>4.6722000000024497</c:v>
                </c:pt>
                <c:pt idx="52723">
                  <c:v>4.6723000000024495</c:v>
                </c:pt>
                <c:pt idx="52724">
                  <c:v>4.6724000000024493</c:v>
                </c:pt>
                <c:pt idx="52725">
                  <c:v>4.672500000002449</c:v>
                </c:pt>
                <c:pt idx="52726">
                  <c:v>4.6726000000024488</c:v>
                </c:pt>
                <c:pt idx="52727">
                  <c:v>4.6727000000024486</c:v>
                </c:pt>
                <c:pt idx="52728">
                  <c:v>4.6728000000024483</c:v>
                </c:pt>
                <c:pt idx="52729">
                  <c:v>4.6729000000024481</c:v>
                </c:pt>
                <c:pt idx="52730">
                  <c:v>4.6730000000024479</c:v>
                </c:pt>
                <c:pt idx="52731">
                  <c:v>4.6731000000024476</c:v>
                </c:pt>
                <c:pt idx="52732">
                  <c:v>4.6732000000024474</c:v>
                </c:pt>
                <c:pt idx="52733">
                  <c:v>4.6733000000024472</c:v>
                </c:pt>
                <c:pt idx="52734">
                  <c:v>4.6734000000024469</c:v>
                </c:pt>
                <c:pt idx="52735">
                  <c:v>4.6735000000024467</c:v>
                </c:pt>
                <c:pt idx="52736">
                  <c:v>4.6736000000024465</c:v>
                </c:pt>
                <c:pt idx="52737">
                  <c:v>4.6737000000024462</c:v>
                </c:pt>
                <c:pt idx="52738">
                  <c:v>4.673800000002446</c:v>
                </c:pt>
                <c:pt idx="52739">
                  <c:v>4.6739000000024458</c:v>
                </c:pt>
                <c:pt idx="52740">
                  <c:v>4.6740000000024455</c:v>
                </c:pt>
                <c:pt idx="52741">
                  <c:v>4.6741000000024453</c:v>
                </c:pt>
                <c:pt idx="52742">
                  <c:v>4.6742000000024451</c:v>
                </c:pt>
                <c:pt idx="52743">
                  <c:v>4.6743000000024448</c:v>
                </c:pt>
                <c:pt idx="52744">
                  <c:v>4.6744000000024446</c:v>
                </c:pt>
                <c:pt idx="52745">
                  <c:v>4.6745000000024444</c:v>
                </c:pt>
                <c:pt idx="52746">
                  <c:v>4.6746000000024441</c:v>
                </c:pt>
                <c:pt idx="52747">
                  <c:v>4.6747000000024439</c:v>
                </c:pt>
                <c:pt idx="52748">
                  <c:v>4.6748000000024437</c:v>
                </c:pt>
                <c:pt idx="52749">
                  <c:v>4.6749000000024434</c:v>
                </c:pt>
                <c:pt idx="52750">
                  <c:v>4.6750000000024432</c:v>
                </c:pt>
                <c:pt idx="52751">
                  <c:v>4.675100000002443</c:v>
                </c:pt>
                <c:pt idx="52752">
                  <c:v>4.6752000000024427</c:v>
                </c:pt>
                <c:pt idx="52753">
                  <c:v>4.6753000000024425</c:v>
                </c:pt>
                <c:pt idx="52754">
                  <c:v>4.6754000000024423</c:v>
                </c:pt>
                <c:pt idx="52755">
                  <c:v>4.675500000002442</c:v>
                </c:pt>
                <c:pt idx="52756">
                  <c:v>4.6756000000024418</c:v>
                </c:pt>
                <c:pt idx="52757">
                  <c:v>4.6757000000024416</c:v>
                </c:pt>
                <c:pt idx="52758">
                  <c:v>4.6758000000024413</c:v>
                </c:pt>
                <c:pt idx="52759">
                  <c:v>4.6759000000024411</c:v>
                </c:pt>
                <c:pt idx="52760">
                  <c:v>4.6760000000024409</c:v>
                </c:pt>
                <c:pt idx="52761">
                  <c:v>4.6761000000024406</c:v>
                </c:pt>
                <c:pt idx="52762">
                  <c:v>4.6762000000024404</c:v>
                </c:pt>
                <c:pt idx="52763">
                  <c:v>4.6763000000024402</c:v>
                </c:pt>
                <c:pt idx="52764">
                  <c:v>4.6764000000024399</c:v>
                </c:pt>
                <c:pt idx="52765">
                  <c:v>4.6765000000024397</c:v>
                </c:pt>
                <c:pt idx="52766">
                  <c:v>4.6766000000024395</c:v>
                </c:pt>
                <c:pt idx="52767">
                  <c:v>4.6767000000024392</c:v>
                </c:pt>
                <c:pt idx="52768">
                  <c:v>4.676800000002439</c:v>
                </c:pt>
                <c:pt idx="52769">
                  <c:v>4.6769000000024388</c:v>
                </c:pt>
                <c:pt idx="52770">
                  <c:v>4.6770000000024385</c:v>
                </c:pt>
                <c:pt idx="52771">
                  <c:v>4.6771000000024383</c:v>
                </c:pt>
                <c:pt idx="52772">
                  <c:v>4.6772000000024381</c:v>
                </c:pt>
                <c:pt idx="52773">
                  <c:v>4.6773000000024378</c:v>
                </c:pt>
                <c:pt idx="52774">
                  <c:v>4.6774000000024376</c:v>
                </c:pt>
                <c:pt idx="52775">
                  <c:v>4.6775000000024374</c:v>
                </c:pt>
                <c:pt idx="52776">
                  <c:v>4.6776000000024371</c:v>
                </c:pt>
                <c:pt idx="52777">
                  <c:v>4.6777000000024369</c:v>
                </c:pt>
                <c:pt idx="52778">
                  <c:v>4.6778000000024367</c:v>
                </c:pt>
                <c:pt idx="52779">
                  <c:v>4.6779000000024364</c:v>
                </c:pt>
                <c:pt idx="52780">
                  <c:v>4.6780000000024362</c:v>
                </c:pt>
                <c:pt idx="52781">
                  <c:v>4.678100000002436</c:v>
                </c:pt>
                <c:pt idx="52782">
                  <c:v>4.6782000000024357</c:v>
                </c:pt>
                <c:pt idx="52783">
                  <c:v>4.6783000000024355</c:v>
                </c:pt>
                <c:pt idx="52784">
                  <c:v>4.6784000000024353</c:v>
                </c:pt>
                <c:pt idx="52785">
                  <c:v>4.678500000002435</c:v>
                </c:pt>
                <c:pt idx="52786">
                  <c:v>4.6786000000024348</c:v>
                </c:pt>
                <c:pt idx="52787">
                  <c:v>4.6787000000024346</c:v>
                </c:pt>
                <c:pt idx="52788">
                  <c:v>4.6788000000024343</c:v>
                </c:pt>
                <c:pt idx="52789">
                  <c:v>4.6789000000024341</c:v>
                </c:pt>
                <c:pt idx="52790">
                  <c:v>4.6790000000024339</c:v>
                </c:pt>
                <c:pt idx="52791">
                  <c:v>4.6791000000024336</c:v>
                </c:pt>
                <c:pt idx="52792">
                  <c:v>4.6792000000024334</c:v>
                </c:pt>
                <c:pt idx="52793">
                  <c:v>4.6793000000024332</c:v>
                </c:pt>
                <c:pt idx="52794">
                  <c:v>4.6794000000024329</c:v>
                </c:pt>
                <c:pt idx="52795">
                  <c:v>4.6795000000024327</c:v>
                </c:pt>
                <c:pt idx="52796">
                  <c:v>4.6796000000024325</c:v>
                </c:pt>
                <c:pt idx="52797">
                  <c:v>4.6797000000024322</c:v>
                </c:pt>
                <c:pt idx="52798">
                  <c:v>4.679800000002432</c:v>
                </c:pt>
                <c:pt idx="52799">
                  <c:v>4.6799000000024318</c:v>
                </c:pt>
                <c:pt idx="52800">
                  <c:v>4.6800000000024315</c:v>
                </c:pt>
                <c:pt idx="52801">
                  <c:v>4.6801000000024313</c:v>
                </c:pt>
                <c:pt idx="52802">
                  <c:v>4.6802000000024311</c:v>
                </c:pt>
                <c:pt idx="52803">
                  <c:v>4.6803000000024308</c:v>
                </c:pt>
                <c:pt idx="52804">
                  <c:v>4.6804000000024306</c:v>
                </c:pt>
                <c:pt idx="52805">
                  <c:v>4.6805000000024304</c:v>
                </c:pt>
                <c:pt idx="52806">
                  <c:v>4.6806000000024301</c:v>
                </c:pt>
                <c:pt idx="52807">
                  <c:v>4.6807000000024299</c:v>
                </c:pt>
                <c:pt idx="52808">
                  <c:v>4.6808000000024297</c:v>
                </c:pt>
                <c:pt idx="52809">
                  <c:v>4.6809000000024295</c:v>
                </c:pt>
                <c:pt idx="52810">
                  <c:v>4.6810000000024292</c:v>
                </c:pt>
                <c:pt idx="52811">
                  <c:v>4.681100000002429</c:v>
                </c:pt>
                <c:pt idx="52812">
                  <c:v>4.6812000000024288</c:v>
                </c:pt>
                <c:pt idx="52813">
                  <c:v>4.6813000000024285</c:v>
                </c:pt>
                <c:pt idx="52814">
                  <c:v>4.6814000000024283</c:v>
                </c:pt>
                <c:pt idx="52815">
                  <c:v>4.6815000000024281</c:v>
                </c:pt>
                <c:pt idx="52816">
                  <c:v>4.6816000000024278</c:v>
                </c:pt>
                <c:pt idx="52817">
                  <c:v>4.6817000000024276</c:v>
                </c:pt>
                <c:pt idx="52818">
                  <c:v>4.6818000000024274</c:v>
                </c:pt>
                <c:pt idx="52819">
                  <c:v>4.6819000000024271</c:v>
                </c:pt>
                <c:pt idx="52820">
                  <c:v>4.6820000000024269</c:v>
                </c:pt>
                <c:pt idx="52821">
                  <c:v>4.6821000000024267</c:v>
                </c:pt>
                <c:pt idx="52822">
                  <c:v>4.6822000000024264</c:v>
                </c:pt>
                <c:pt idx="52823">
                  <c:v>4.6823000000024262</c:v>
                </c:pt>
                <c:pt idx="52824">
                  <c:v>4.682400000002426</c:v>
                </c:pt>
                <c:pt idx="52825">
                  <c:v>4.6825000000024257</c:v>
                </c:pt>
                <c:pt idx="52826">
                  <c:v>4.6826000000024255</c:v>
                </c:pt>
                <c:pt idx="52827">
                  <c:v>4.6827000000024253</c:v>
                </c:pt>
                <c:pt idx="52828">
                  <c:v>4.682800000002425</c:v>
                </c:pt>
                <c:pt idx="52829">
                  <c:v>4.6829000000024248</c:v>
                </c:pt>
                <c:pt idx="52830">
                  <c:v>4.6830000000024246</c:v>
                </c:pt>
                <c:pt idx="52831">
                  <c:v>4.6831000000024243</c:v>
                </c:pt>
                <c:pt idx="52832">
                  <c:v>4.6832000000024241</c:v>
                </c:pt>
                <c:pt idx="52833">
                  <c:v>4.6833000000024239</c:v>
                </c:pt>
                <c:pt idx="52834">
                  <c:v>4.6834000000024236</c:v>
                </c:pt>
                <c:pt idx="52835">
                  <c:v>4.6835000000024234</c:v>
                </c:pt>
                <c:pt idx="52836">
                  <c:v>4.6836000000024232</c:v>
                </c:pt>
                <c:pt idx="52837">
                  <c:v>4.6837000000024229</c:v>
                </c:pt>
                <c:pt idx="52838">
                  <c:v>4.6838000000024227</c:v>
                </c:pt>
                <c:pt idx="52839">
                  <c:v>4.6839000000024225</c:v>
                </c:pt>
                <c:pt idx="52840">
                  <c:v>4.6840000000024222</c:v>
                </c:pt>
                <c:pt idx="52841">
                  <c:v>4.684100000002422</c:v>
                </c:pt>
                <c:pt idx="52842">
                  <c:v>4.6842000000024218</c:v>
                </c:pt>
                <c:pt idx="52843">
                  <c:v>4.6843000000024215</c:v>
                </c:pt>
                <c:pt idx="52844">
                  <c:v>4.6844000000024213</c:v>
                </c:pt>
                <c:pt idx="52845">
                  <c:v>4.6845000000024211</c:v>
                </c:pt>
                <c:pt idx="52846">
                  <c:v>4.6846000000024208</c:v>
                </c:pt>
                <c:pt idx="52847">
                  <c:v>4.6847000000024206</c:v>
                </c:pt>
                <c:pt idx="52848">
                  <c:v>4.6848000000024204</c:v>
                </c:pt>
                <c:pt idx="52849">
                  <c:v>4.6849000000024201</c:v>
                </c:pt>
                <c:pt idx="52850">
                  <c:v>4.6850000000024199</c:v>
                </c:pt>
                <c:pt idx="52851">
                  <c:v>4.6851000000024197</c:v>
                </c:pt>
                <c:pt idx="52852">
                  <c:v>4.6852000000024194</c:v>
                </c:pt>
                <c:pt idx="52853">
                  <c:v>4.6853000000024192</c:v>
                </c:pt>
                <c:pt idx="52854">
                  <c:v>4.685400000002419</c:v>
                </c:pt>
                <c:pt idx="52855">
                  <c:v>4.6855000000024187</c:v>
                </c:pt>
                <c:pt idx="52856">
                  <c:v>4.6856000000024185</c:v>
                </c:pt>
                <c:pt idx="52857">
                  <c:v>4.6857000000024183</c:v>
                </c:pt>
                <c:pt idx="52858">
                  <c:v>4.685800000002418</c:v>
                </c:pt>
                <c:pt idx="52859">
                  <c:v>4.6859000000024178</c:v>
                </c:pt>
                <c:pt idx="52860">
                  <c:v>4.6860000000024176</c:v>
                </c:pt>
                <c:pt idx="52861">
                  <c:v>4.6861000000024173</c:v>
                </c:pt>
                <c:pt idx="52862">
                  <c:v>4.6862000000024171</c:v>
                </c:pt>
                <c:pt idx="52863">
                  <c:v>4.6863000000024169</c:v>
                </c:pt>
                <c:pt idx="52864">
                  <c:v>4.6864000000024166</c:v>
                </c:pt>
                <c:pt idx="52865">
                  <c:v>4.6865000000024164</c:v>
                </c:pt>
                <c:pt idx="52866">
                  <c:v>4.6866000000024162</c:v>
                </c:pt>
                <c:pt idx="52867">
                  <c:v>4.6867000000024159</c:v>
                </c:pt>
                <c:pt idx="52868">
                  <c:v>4.6868000000024157</c:v>
                </c:pt>
                <c:pt idx="52869">
                  <c:v>4.6869000000024155</c:v>
                </c:pt>
                <c:pt idx="52870">
                  <c:v>4.6870000000024152</c:v>
                </c:pt>
                <c:pt idx="52871">
                  <c:v>4.687100000002415</c:v>
                </c:pt>
                <c:pt idx="52872">
                  <c:v>4.6872000000024148</c:v>
                </c:pt>
                <c:pt idx="52873">
                  <c:v>4.6873000000024145</c:v>
                </c:pt>
                <c:pt idx="52874">
                  <c:v>4.6874000000024143</c:v>
                </c:pt>
                <c:pt idx="52875">
                  <c:v>4.6875000000024141</c:v>
                </c:pt>
                <c:pt idx="52876">
                  <c:v>4.6876000000024138</c:v>
                </c:pt>
                <c:pt idx="52877">
                  <c:v>4.6877000000024136</c:v>
                </c:pt>
                <c:pt idx="52878">
                  <c:v>4.6878000000024134</c:v>
                </c:pt>
                <c:pt idx="52879">
                  <c:v>4.6879000000024131</c:v>
                </c:pt>
                <c:pt idx="52880">
                  <c:v>4.6880000000024129</c:v>
                </c:pt>
                <c:pt idx="52881">
                  <c:v>4.6881000000024127</c:v>
                </c:pt>
                <c:pt idx="52882">
                  <c:v>4.6882000000024124</c:v>
                </c:pt>
                <c:pt idx="52883">
                  <c:v>4.6883000000024122</c:v>
                </c:pt>
                <c:pt idx="52884">
                  <c:v>4.688400000002412</c:v>
                </c:pt>
                <c:pt idx="52885">
                  <c:v>4.6885000000024117</c:v>
                </c:pt>
                <c:pt idx="52886">
                  <c:v>4.6886000000024115</c:v>
                </c:pt>
                <c:pt idx="52887">
                  <c:v>4.6887000000024113</c:v>
                </c:pt>
                <c:pt idx="52888">
                  <c:v>4.688800000002411</c:v>
                </c:pt>
                <c:pt idx="52889">
                  <c:v>4.6889000000024108</c:v>
                </c:pt>
                <c:pt idx="52890">
                  <c:v>4.6890000000024106</c:v>
                </c:pt>
                <c:pt idx="52891">
                  <c:v>4.6891000000024103</c:v>
                </c:pt>
                <c:pt idx="52892">
                  <c:v>4.6892000000024101</c:v>
                </c:pt>
                <c:pt idx="52893">
                  <c:v>4.6893000000024099</c:v>
                </c:pt>
                <c:pt idx="52894">
                  <c:v>4.6894000000024096</c:v>
                </c:pt>
                <c:pt idx="52895">
                  <c:v>4.6895000000024094</c:v>
                </c:pt>
                <c:pt idx="52896">
                  <c:v>4.6896000000024092</c:v>
                </c:pt>
                <c:pt idx="52897">
                  <c:v>4.6897000000024089</c:v>
                </c:pt>
                <c:pt idx="52898">
                  <c:v>4.6898000000024087</c:v>
                </c:pt>
                <c:pt idx="52899">
                  <c:v>4.6899000000024085</c:v>
                </c:pt>
                <c:pt idx="52900">
                  <c:v>4.6900000000024082</c:v>
                </c:pt>
                <c:pt idx="52901">
                  <c:v>4.690100000002408</c:v>
                </c:pt>
                <c:pt idx="52902">
                  <c:v>4.6902000000024078</c:v>
                </c:pt>
                <c:pt idx="52903">
                  <c:v>4.6903000000024075</c:v>
                </c:pt>
                <c:pt idx="52904">
                  <c:v>4.6904000000024073</c:v>
                </c:pt>
                <c:pt idx="52905">
                  <c:v>4.6905000000024071</c:v>
                </c:pt>
                <c:pt idx="52906">
                  <c:v>4.6906000000024068</c:v>
                </c:pt>
                <c:pt idx="52907">
                  <c:v>4.6907000000024066</c:v>
                </c:pt>
                <c:pt idx="52908">
                  <c:v>4.6908000000024064</c:v>
                </c:pt>
                <c:pt idx="52909">
                  <c:v>4.6909000000024061</c:v>
                </c:pt>
                <c:pt idx="52910">
                  <c:v>4.6910000000024059</c:v>
                </c:pt>
                <c:pt idx="52911">
                  <c:v>4.6911000000024057</c:v>
                </c:pt>
                <c:pt idx="52912">
                  <c:v>4.6912000000024054</c:v>
                </c:pt>
                <c:pt idx="52913">
                  <c:v>4.6913000000024052</c:v>
                </c:pt>
                <c:pt idx="52914">
                  <c:v>4.691400000002405</c:v>
                </c:pt>
                <c:pt idx="52915">
                  <c:v>4.6915000000024047</c:v>
                </c:pt>
                <c:pt idx="52916">
                  <c:v>4.6916000000024045</c:v>
                </c:pt>
                <c:pt idx="52917">
                  <c:v>4.6917000000024043</c:v>
                </c:pt>
                <c:pt idx="52918">
                  <c:v>4.691800000002404</c:v>
                </c:pt>
                <c:pt idx="52919">
                  <c:v>4.6919000000024038</c:v>
                </c:pt>
                <c:pt idx="52920">
                  <c:v>4.6920000000024036</c:v>
                </c:pt>
                <c:pt idx="52921">
                  <c:v>4.6921000000024033</c:v>
                </c:pt>
                <c:pt idx="52922">
                  <c:v>4.6922000000024031</c:v>
                </c:pt>
                <c:pt idx="52923">
                  <c:v>4.6923000000024029</c:v>
                </c:pt>
                <c:pt idx="52924">
                  <c:v>4.6924000000024026</c:v>
                </c:pt>
                <c:pt idx="52925">
                  <c:v>4.6925000000024024</c:v>
                </c:pt>
                <c:pt idx="52926">
                  <c:v>4.6926000000024022</c:v>
                </c:pt>
                <c:pt idx="52927">
                  <c:v>4.6927000000024019</c:v>
                </c:pt>
                <c:pt idx="52928">
                  <c:v>4.6928000000024017</c:v>
                </c:pt>
                <c:pt idx="52929">
                  <c:v>4.6929000000024015</c:v>
                </c:pt>
                <c:pt idx="52930">
                  <c:v>4.6930000000024013</c:v>
                </c:pt>
                <c:pt idx="52931">
                  <c:v>4.693100000002401</c:v>
                </c:pt>
                <c:pt idx="52932">
                  <c:v>4.6932000000024008</c:v>
                </c:pt>
                <c:pt idx="52933">
                  <c:v>4.6933000000024006</c:v>
                </c:pt>
                <c:pt idx="52934">
                  <c:v>4.6934000000024003</c:v>
                </c:pt>
                <c:pt idx="52935">
                  <c:v>4.6935000000024001</c:v>
                </c:pt>
                <c:pt idx="52936">
                  <c:v>4.6936000000023999</c:v>
                </c:pt>
                <c:pt idx="52937">
                  <c:v>4.6937000000023996</c:v>
                </c:pt>
                <c:pt idx="52938">
                  <c:v>4.6938000000023994</c:v>
                </c:pt>
                <c:pt idx="52939">
                  <c:v>4.6939000000023992</c:v>
                </c:pt>
                <c:pt idx="52940">
                  <c:v>4.6940000000023989</c:v>
                </c:pt>
                <c:pt idx="52941">
                  <c:v>4.6941000000023987</c:v>
                </c:pt>
                <c:pt idx="52942">
                  <c:v>4.6942000000023985</c:v>
                </c:pt>
                <c:pt idx="52943">
                  <c:v>4.6943000000023982</c:v>
                </c:pt>
                <c:pt idx="52944">
                  <c:v>4.694400000002398</c:v>
                </c:pt>
                <c:pt idx="52945">
                  <c:v>4.6945000000023978</c:v>
                </c:pt>
                <c:pt idx="52946">
                  <c:v>4.6946000000023975</c:v>
                </c:pt>
                <c:pt idx="52947">
                  <c:v>4.6947000000023973</c:v>
                </c:pt>
                <c:pt idx="52948">
                  <c:v>4.6948000000023971</c:v>
                </c:pt>
                <c:pt idx="52949">
                  <c:v>4.6949000000023968</c:v>
                </c:pt>
                <c:pt idx="52950">
                  <c:v>4.6950000000023966</c:v>
                </c:pt>
                <c:pt idx="52951">
                  <c:v>4.6951000000023964</c:v>
                </c:pt>
                <c:pt idx="52952">
                  <c:v>4.6952000000023961</c:v>
                </c:pt>
                <c:pt idx="52953">
                  <c:v>4.6953000000023959</c:v>
                </c:pt>
                <c:pt idx="52954">
                  <c:v>4.6954000000023957</c:v>
                </c:pt>
                <c:pt idx="52955">
                  <c:v>4.6955000000023954</c:v>
                </c:pt>
                <c:pt idx="52956">
                  <c:v>4.6956000000023952</c:v>
                </c:pt>
                <c:pt idx="52957">
                  <c:v>4.695700000002395</c:v>
                </c:pt>
                <c:pt idx="52958">
                  <c:v>4.6958000000023947</c:v>
                </c:pt>
                <c:pt idx="52959">
                  <c:v>4.6959000000023945</c:v>
                </c:pt>
                <c:pt idx="52960">
                  <c:v>4.6960000000023943</c:v>
                </c:pt>
                <c:pt idx="52961">
                  <c:v>4.696100000002394</c:v>
                </c:pt>
                <c:pt idx="52962">
                  <c:v>4.6962000000023938</c:v>
                </c:pt>
                <c:pt idx="52963">
                  <c:v>4.6963000000023936</c:v>
                </c:pt>
                <c:pt idx="52964">
                  <c:v>4.6964000000023933</c:v>
                </c:pt>
                <c:pt idx="52965">
                  <c:v>4.6965000000023931</c:v>
                </c:pt>
                <c:pt idx="52966">
                  <c:v>4.6966000000023929</c:v>
                </c:pt>
                <c:pt idx="52967">
                  <c:v>4.6967000000023926</c:v>
                </c:pt>
                <c:pt idx="52968">
                  <c:v>4.6968000000023924</c:v>
                </c:pt>
                <c:pt idx="52969">
                  <c:v>4.6969000000023922</c:v>
                </c:pt>
                <c:pt idx="52970">
                  <c:v>4.6970000000023919</c:v>
                </c:pt>
                <c:pt idx="52971">
                  <c:v>4.6971000000023917</c:v>
                </c:pt>
                <c:pt idx="52972">
                  <c:v>4.6972000000023915</c:v>
                </c:pt>
                <c:pt idx="52973">
                  <c:v>4.6973000000023912</c:v>
                </c:pt>
                <c:pt idx="52974">
                  <c:v>4.697400000002391</c:v>
                </c:pt>
                <c:pt idx="52975">
                  <c:v>4.6975000000023908</c:v>
                </c:pt>
                <c:pt idx="52976">
                  <c:v>4.6976000000023905</c:v>
                </c:pt>
                <c:pt idx="52977">
                  <c:v>4.6977000000023903</c:v>
                </c:pt>
                <c:pt idx="52978">
                  <c:v>4.6978000000023901</c:v>
                </c:pt>
                <c:pt idx="52979">
                  <c:v>4.6979000000023898</c:v>
                </c:pt>
                <c:pt idx="52980">
                  <c:v>4.6980000000023896</c:v>
                </c:pt>
                <c:pt idx="52981">
                  <c:v>4.6981000000023894</c:v>
                </c:pt>
                <c:pt idx="52982">
                  <c:v>4.6982000000023891</c:v>
                </c:pt>
                <c:pt idx="52983">
                  <c:v>4.6983000000023889</c:v>
                </c:pt>
                <c:pt idx="52984">
                  <c:v>4.6984000000023887</c:v>
                </c:pt>
                <c:pt idx="52985">
                  <c:v>4.6985000000023884</c:v>
                </c:pt>
                <c:pt idx="52986">
                  <c:v>4.6986000000023882</c:v>
                </c:pt>
                <c:pt idx="52987">
                  <c:v>4.698700000002388</c:v>
                </c:pt>
                <c:pt idx="52988">
                  <c:v>4.6988000000023877</c:v>
                </c:pt>
                <c:pt idx="52989">
                  <c:v>4.6989000000023875</c:v>
                </c:pt>
                <c:pt idx="52990">
                  <c:v>4.6990000000023873</c:v>
                </c:pt>
                <c:pt idx="52991">
                  <c:v>4.699100000002387</c:v>
                </c:pt>
                <c:pt idx="52992">
                  <c:v>4.6992000000023868</c:v>
                </c:pt>
                <c:pt idx="52993">
                  <c:v>4.6993000000023866</c:v>
                </c:pt>
                <c:pt idx="52994">
                  <c:v>4.6994000000023863</c:v>
                </c:pt>
                <c:pt idx="52995">
                  <c:v>4.6995000000023861</c:v>
                </c:pt>
                <c:pt idx="52996">
                  <c:v>4.6996000000023859</c:v>
                </c:pt>
                <c:pt idx="52997">
                  <c:v>4.6997000000023856</c:v>
                </c:pt>
                <c:pt idx="52998">
                  <c:v>4.6998000000023854</c:v>
                </c:pt>
                <c:pt idx="52999">
                  <c:v>4.6999000000023852</c:v>
                </c:pt>
                <c:pt idx="53000">
                  <c:v>4.7000000000023849</c:v>
                </c:pt>
                <c:pt idx="53001">
                  <c:v>4.7001000000023847</c:v>
                </c:pt>
                <c:pt idx="53002">
                  <c:v>4.7002000000023845</c:v>
                </c:pt>
                <c:pt idx="53003">
                  <c:v>4.7003000000023842</c:v>
                </c:pt>
                <c:pt idx="53004">
                  <c:v>4.700400000002384</c:v>
                </c:pt>
                <c:pt idx="53005">
                  <c:v>4.7005000000023838</c:v>
                </c:pt>
                <c:pt idx="53006">
                  <c:v>4.7006000000023835</c:v>
                </c:pt>
                <c:pt idx="53007">
                  <c:v>4.7007000000023833</c:v>
                </c:pt>
                <c:pt idx="53008">
                  <c:v>4.7008000000023831</c:v>
                </c:pt>
                <c:pt idx="53009">
                  <c:v>4.7009000000023828</c:v>
                </c:pt>
                <c:pt idx="53010">
                  <c:v>4.7010000000023826</c:v>
                </c:pt>
                <c:pt idx="53011">
                  <c:v>4.7011000000023824</c:v>
                </c:pt>
                <c:pt idx="53012">
                  <c:v>4.7012000000023821</c:v>
                </c:pt>
                <c:pt idx="53013">
                  <c:v>4.7013000000023819</c:v>
                </c:pt>
                <c:pt idx="53014">
                  <c:v>4.7014000000023817</c:v>
                </c:pt>
                <c:pt idx="53015">
                  <c:v>4.7015000000023814</c:v>
                </c:pt>
                <c:pt idx="53016">
                  <c:v>4.7016000000023812</c:v>
                </c:pt>
                <c:pt idx="53017">
                  <c:v>4.701700000002381</c:v>
                </c:pt>
                <c:pt idx="53018">
                  <c:v>4.7018000000023807</c:v>
                </c:pt>
                <c:pt idx="53019">
                  <c:v>4.7019000000023805</c:v>
                </c:pt>
                <c:pt idx="53020">
                  <c:v>4.7020000000023803</c:v>
                </c:pt>
                <c:pt idx="53021">
                  <c:v>4.70210000000238</c:v>
                </c:pt>
                <c:pt idx="53022">
                  <c:v>4.7022000000023798</c:v>
                </c:pt>
                <c:pt idx="53023">
                  <c:v>4.7023000000023796</c:v>
                </c:pt>
                <c:pt idx="53024">
                  <c:v>4.7024000000023793</c:v>
                </c:pt>
                <c:pt idx="53025">
                  <c:v>4.7025000000023791</c:v>
                </c:pt>
                <c:pt idx="53026">
                  <c:v>4.7026000000023789</c:v>
                </c:pt>
                <c:pt idx="53027">
                  <c:v>4.7027000000023786</c:v>
                </c:pt>
                <c:pt idx="53028">
                  <c:v>4.7028000000023784</c:v>
                </c:pt>
                <c:pt idx="53029">
                  <c:v>4.7029000000023782</c:v>
                </c:pt>
                <c:pt idx="53030">
                  <c:v>4.7030000000023779</c:v>
                </c:pt>
                <c:pt idx="53031">
                  <c:v>4.7031000000023777</c:v>
                </c:pt>
                <c:pt idx="53032">
                  <c:v>4.7032000000023775</c:v>
                </c:pt>
                <c:pt idx="53033">
                  <c:v>4.7033000000023772</c:v>
                </c:pt>
                <c:pt idx="53034">
                  <c:v>4.703400000002377</c:v>
                </c:pt>
                <c:pt idx="53035">
                  <c:v>4.7035000000023768</c:v>
                </c:pt>
                <c:pt idx="53036">
                  <c:v>4.7036000000023765</c:v>
                </c:pt>
                <c:pt idx="53037">
                  <c:v>4.7037000000023763</c:v>
                </c:pt>
                <c:pt idx="53038">
                  <c:v>4.7038000000023761</c:v>
                </c:pt>
                <c:pt idx="53039">
                  <c:v>4.7039000000023758</c:v>
                </c:pt>
                <c:pt idx="53040">
                  <c:v>4.7040000000023756</c:v>
                </c:pt>
                <c:pt idx="53041">
                  <c:v>4.7041000000023754</c:v>
                </c:pt>
                <c:pt idx="53042">
                  <c:v>4.7042000000023751</c:v>
                </c:pt>
                <c:pt idx="53043">
                  <c:v>4.7043000000023749</c:v>
                </c:pt>
                <c:pt idx="53044">
                  <c:v>4.7044000000023747</c:v>
                </c:pt>
                <c:pt idx="53045">
                  <c:v>4.7045000000023744</c:v>
                </c:pt>
                <c:pt idx="53046">
                  <c:v>4.7046000000023742</c:v>
                </c:pt>
                <c:pt idx="53047">
                  <c:v>4.704700000002374</c:v>
                </c:pt>
                <c:pt idx="53048">
                  <c:v>4.7048000000023737</c:v>
                </c:pt>
                <c:pt idx="53049">
                  <c:v>4.7049000000023735</c:v>
                </c:pt>
                <c:pt idx="53050">
                  <c:v>4.7050000000023733</c:v>
                </c:pt>
                <c:pt idx="53051">
                  <c:v>4.7051000000023731</c:v>
                </c:pt>
                <c:pt idx="53052">
                  <c:v>4.7052000000023728</c:v>
                </c:pt>
                <c:pt idx="53053">
                  <c:v>4.7053000000023726</c:v>
                </c:pt>
                <c:pt idx="53054">
                  <c:v>4.7054000000023724</c:v>
                </c:pt>
                <c:pt idx="53055">
                  <c:v>4.7055000000023721</c:v>
                </c:pt>
                <c:pt idx="53056">
                  <c:v>4.7056000000023719</c:v>
                </c:pt>
                <c:pt idx="53057">
                  <c:v>4.7057000000023717</c:v>
                </c:pt>
                <c:pt idx="53058">
                  <c:v>4.7058000000023714</c:v>
                </c:pt>
                <c:pt idx="53059">
                  <c:v>4.7059000000023712</c:v>
                </c:pt>
                <c:pt idx="53060">
                  <c:v>4.706000000002371</c:v>
                </c:pt>
                <c:pt idx="53061">
                  <c:v>4.7061000000023707</c:v>
                </c:pt>
                <c:pt idx="53062">
                  <c:v>4.7062000000023705</c:v>
                </c:pt>
                <c:pt idx="53063">
                  <c:v>4.7063000000023703</c:v>
                </c:pt>
                <c:pt idx="53064">
                  <c:v>4.70640000000237</c:v>
                </c:pt>
                <c:pt idx="53065">
                  <c:v>4.7065000000023698</c:v>
                </c:pt>
                <c:pt idx="53066">
                  <c:v>4.7066000000023696</c:v>
                </c:pt>
                <c:pt idx="53067">
                  <c:v>4.7067000000023693</c:v>
                </c:pt>
                <c:pt idx="53068">
                  <c:v>4.7068000000023691</c:v>
                </c:pt>
                <c:pt idx="53069">
                  <c:v>4.7069000000023689</c:v>
                </c:pt>
                <c:pt idx="53070">
                  <c:v>4.7070000000023686</c:v>
                </c:pt>
                <c:pt idx="53071">
                  <c:v>4.7071000000023684</c:v>
                </c:pt>
                <c:pt idx="53072">
                  <c:v>4.7072000000023682</c:v>
                </c:pt>
                <c:pt idx="53073">
                  <c:v>4.7073000000023679</c:v>
                </c:pt>
                <c:pt idx="53074">
                  <c:v>4.7074000000023677</c:v>
                </c:pt>
                <c:pt idx="53075">
                  <c:v>4.7075000000023675</c:v>
                </c:pt>
                <c:pt idx="53076">
                  <c:v>4.7076000000023672</c:v>
                </c:pt>
                <c:pt idx="53077">
                  <c:v>4.707700000002367</c:v>
                </c:pt>
                <c:pt idx="53078">
                  <c:v>4.7078000000023668</c:v>
                </c:pt>
                <c:pt idx="53079">
                  <c:v>4.7079000000023665</c:v>
                </c:pt>
                <c:pt idx="53080">
                  <c:v>4.7080000000023663</c:v>
                </c:pt>
                <c:pt idx="53081">
                  <c:v>4.7081000000023661</c:v>
                </c:pt>
                <c:pt idx="53082">
                  <c:v>4.7082000000023658</c:v>
                </c:pt>
                <c:pt idx="53083">
                  <c:v>4.7083000000023656</c:v>
                </c:pt>
                <c:pt idx="53084">
                  <c:v>4.7084000000023654</c:v>
                </c:pt>
                <c:pt idx="53085">
                  <c:v>4.7085000000023651</c:v>
                </c:pt>
                <c:pt idx="53086">
                  <c:v>4.7086000000023649</c:v>
                </c:pt>
                <c:pt idx="53087">
                  <c:v>4.7087000000023647</c:v>
                </c:pt>
                <c:pt idx="53088">
                  <c:v>4.7088000000023644</c:v>
                </c:pt>
                <c:pt idx="53089">
                  <c:v>4.7089000000023642</c:v>
                </c:pt>
                <c:pt idx="53090">
                  <c:v>4.709000000002364</c:v>
                </c:pt>
                <c:pt idx="53091">
                  <c:v>4.7091000000023637</c:v>
                </c:pt>
                <c:pt idx="53092">
                  <c:v>4.7092000000023635</c:v>
                </c:pt>
                <c:pt idx="53093">
                  <c:v>4.7093000000023633</c:v>
                </c:pt>
                <c:pt idx="53094">
                  <c:v>4.709400000002363</c:v>
                </c:pt>
                <c:pt idx="53095">
                  <c:v>4.7095000000023628</c:v>
                </c:pt>
                <c:pt idx="53096">
                  <c:v>4.7096000000023626</c:v>
                </c:pt>
                <c:pt idx="53097">
                  <c:v>4.7097000000023623</c:v>
                </c:pt>
                <c:pt idx="53098">
                  <c:v>4.7098000000023621</c:v>
                </c:pt>
                <c:pt idx="53099">
                  <c:v>4.7099000000023619</c:v>
                </c:pt>
                <c:pt idx="53100">
                  <c:v>4.7100000000023616</c:v>
                </c:pt>
                <c:pt idx="53101">
                  <c:v>4.7101000000023614</c:v>
                </c:pt>
                <c:pt idx="53102">
                  <c:v>4.7102000000023612</c:v>
                </c:pt>
                <c:pt idx="53103">
                  <c:v>4.7103000000023609</c:v>
                </c:pt>
                <c:pt idx="53104">
                  <c:v>4.7104000000023607</c:v>
                </c:pt>
                <c:pt idx="53105">
                  <c:v>4.7105000000023605</c:v>
                </c:pt>
                <c:pt idx="53106">
                  <c:v>4.7106000000023602</c:v>
                </c:pt>
                <c:pt idx="53107">
                  <c:v>4.71070000000236</c:v>
                </c:pt>
                <c:pt idx="53108">
                  <c:v>4.7108000000023598</c:v>
                </c:pt>
                <c:pt idx="53109">
                  <c:v>4.7109000000023595</c:v>
                </c:pt>
                <c:pt idx="53110">
                  <c:v>4.7110000000023593</c:v>
                </c:pt>
                <c:pt idx="53111">
                  <c:v>4.7111000000023591</c:v>
                </c:pt>
                <c:pt idx="53112">
                  <c:v>4.7112000000023588</c:v>
                </c:pt>
                <c:pt idx="53113">
                  <c:v>4.7113000000023586</c:v>
                </c:pt>
                <c:pt idx="53114">
                  <c:v>4.7114000000023584</c:v>
                </c:pt>
                <c:pt idx="53115">
                  <c:v>4.7115000000023581</c:v>
                </c:pt>
                <c:pt idx="53116">
                  <c:v>4.7116000000023579</c:v>
                </c:pt>
                <c:pt idx="53117">
                  <c:v>4.7117000000023577</c:v>
                </c:pt>
                <c:pt idx="53118">
                  <c:v>4.7118000000023574</c:v>
                </c:pt>
                <c:pt idx="53119">
                  <c:v>4.7119000000023572</c:v>
                </c:pt>
                <c:pt idx="53120">
                  <c:v>4.712000000002357</c:v>
                </c:pt>
                <c:pt idx="53121">
                  <c:v>4.7121000000023567</c:v>
                </c:pt>
                <c:pt idx="53122">
                  <c:v>4.7122000000023565</c:v>
                </c:pt>
                <c:pt idx="53123">
                  <c:v>4.7123000000023563</c:v>
                </c:pt>
                <c:pt idx="53124">
                  <c:v>4.712400000002356</c:v>
                </c:pt>
                <c:pt idx="53125">
                  <c:v>4.7125000000023558</c:v>
                </c:pt>
                <c:pt idx="53126">
                  <c:v>4.7126000000023556</c:v>
                </c:pt>
                <c:pt idx="53127">
                  <c:v>4.7127000000023553</c:v>
                </c:pt>
                <c:pt idx="53128">
                  <c:v>4.7128000000023551</c:v>
                </c:pt>
                <c:pt idx="53129">
                  <c:v>4.7129000000023549</c:v>
                </c:pt>
                <c:pt idx="53130">
                  <c:v>4.7130000000023546</c:v>
                </c:pt>
                <c:pt idx="53131">
                  <c:v>4.7131000000023544</c:v>
                </c:pt>
                <c:pt idx="53132">
                  <c:v>4.7132000000023542</c:v>
                </c:pt>
                <c:pt idx="53133">
                  <c:v>4.7133000000023539</c:v>
                </c:pt>
                <c:pt idx="53134">
                  <c:v>4.7134000000023537</c:v>
                </c:pt>
                <c:pt idx="53135">
                  <c:v>4.7135000000023535</c:v>
                </c:pt>
                <c:pt idx="53136">
                  <c:v>4.7136000000023532</c:v>
                </c:pt>
                <c:pt idx="53137">
                  <c:v>4.713700000002353</c:v>
                </c:pt>
                <c:pt idx="53138">
                  <c:v>4.7138000000023528</c:v>
                </c:pt>
                <c:pt idx="53139">
                  <c:v>4.7139000000023525</c:v>
                </c:pt>
                <c:pt idx="53140">
                  <c:v>4.7140000000023523</c:v>
                </c:pt>
                <c:pt idx="53141">
                  <c:v>4.7141000000023521</c:v>
                </c:pt>
                <c:pt idx="53142">
                  <c:v>4.7142000000023518</c:v>
                </c:pt>
                <c:pt idx="53143">
                  <c:v>4.7143000000023516</c:v>
                </c:pt>
                <c:pt idx="53144">
                  <c:v>4.7144000000023514</c:v>
                </c:pt>
                <c:pt idx="53145">
                  <c:v>4.7145000000023511</c:v>
                </c:pt>
                <c:pt idx="53146">
                  <c:v>4.7146000000023509</c:v>
                </c:pt>
                <c:pt idx="53147">
                  <c:v>4.7147000000023507</c:v>
                </c:pt>
                <c:pt idx="53148">
                  <c:v>4.7148000000023504</c:v>
                </c:pt>
                <c:pt idx="53149">
                  <c:v>4.7149000000023502</c:v>
                </c:pt>
                <c:pt idx="53150">
                  <c:v>4.71500000000235</c:v>
                </c:pt>
                <c:pt idx="53151">
                  <c:v>4.7151000000023497</c:v>
                </c:pt>
                <c:pt idx="53152">
                  <c:v>4.7152000000023495</c:v>
                </c:pt>
                <c:pt idx="53153">
                  <c:v>4.7153000000023493</c:v>
                </c:pt>
                <c:pt idx="53154">
                  <c:v>4.715400000002349</c:v>
                </c:pt>
                <c:pt idx="53155">
                  <c:v>4.7155000000023488</c:v>
                </c:pt>
                <c:pt idx="53156">
                  <c:v>4.7156000000023486</c:v>
                </c:pt>
                <c:pt idx="53157">
                  <c:v>4.7157000000023483</c:v>
                </c:pt>
                <c:pt idx="53158">
                  <c:v>4.7158000000023481</c:v>
                </c:pt>
                <c:pt idx="53159">
                  <c:v>4.7159000000023479</c:v>
                </c:pt>
                <c:pt idx="53160">
                  <c:v>4.7160000000023476</c:v>
                </c:pt>
                <c:pt idx="53161">
                  <c:v>4.7161000000023474</c:v>
                </c:pt>
                <c:pt idx="53162">
                  <c:v>4.7162000000023472</c:v>
                </c:pt>
                <c:pt idx="53163">
                  <c:v>4.7163000000023469</c:v>
                </c:pt>
                <c:pt idx="53164">
                  <c:v>4.7164000000023467</c:v>
                </c:pt>
                <c:pt idx="53165">
                  <c:v>4.7165000000023465</c:v>
                </c:pt>
                <c:pt idx="53166">
                  <c:v>4.7166000000023462</c:v>
                </c:pt>
                <c:pt idx="53167">
                  <c:v>4.716700000002346</c:v>
                </c:pt>
                <c:pt idx="53168">
                  <c:v>4.7168000000023458</c:v>
                </c:pt>
                <c:pt idx="53169">
                  <c:v>4.7169000000023455</c:v>
                </c:pt>
                <c:pt idx="53170">
                  <c:v>4.7170000000023453</c:v>
                </c:pt>
                <c:pt idx="53171">
                  <c:v>4.7171000000023451</c:v>
                </c:pt>
                <c:pt idx="53172">
                  <c:v>4.7172000000023449</c:v>
                </c:pt>
                <c:pt idx="53173">
                  <c:v>4.7173000000023446</c:v>
                </c:pt>
                <c:pt idx="53174">
                  <c:v>4.7174000000023444</c:v>
                </c:pt>
                <c:pt idx="53175">
                  <c:v>4.7175000000023442</c:v>
                </c:pt>
                <c:pt idx="53176">
                  <c:v>4.7176000000023439</c:v>
                </c:pt>
                <c:pt idx="53177">
                  <c:v>4.7177000000023437</c:v>
                </c:pt>
                <c:pt idx="53178">
                  <c:v>4.7178000000023435</c:v>
                </c:pt>
                <c:pt idx="53179">
                  <c:v>4.7179000000023432</c:v>
                </c:pt>
                <c:pt idx="53180">
                  <c:v>4.718000000002343</c:v>
                </c:pt>
                <c:pt idx="53181">
                  <c:v>4.7181000000023428</c:v>
                </c:pt>
                <c:pt idx="53182">
                  <c:v>4.7182000000023425</c:v>
                </c:pt>
                <c:pt idx="53183">
                  <c:v>4.7183000000023423</c:v>
                </c:pt>
                <c:pt idx="53184">
                  <c:v>4.7184000000023421</c:v>
                </c:pt>
                <c:pt idx="53185">
                  <c:v>4.7185000000023418</c:v>
                </c:pt>
                <c:pt idx="53186">
                  <c:v>4.7186000000023416</c:v>
                </c:pt>
                <c:pt idx="53187">
                  <c:v>4.7187000000023414</c:v>
                </c:pt>
                <c:pt idx="53188">
                  <c:v>4.7188000000023411</c:v>
                </c:pt>
                <c:pt idx="53189">
                  <c:v>4.7189000000023409</c:v>
                </c:pt>
                <c:pt idx="53190">
                  <c:v>4.7190000000023407</c:v>
                </c:pt>
                <c:pt idx="53191">
                  <c:v>4.7191000000023404</c:v>
                </c:pt>
                <c:pt idx="53192">
                  <c:v>4.7192000000023402</c:v>
                </c:pt>
                <c:pt idx="53193">
                  <c:v>4.71930000000234</c:v>
                </c:pt>
                <c:pt idx="53194">
                  <c:v>4.7194000000023397</c:v>
                </c:pt>
                <c:pt idx="53195">
                  <c:v>4.7195000000023395</c:v>
                </c:pt>
                <c:pt idx="53196">
                  <c:v>4.7196000000023393</c:v>
                </c:pt>
                <c:pt idx="53197">
                  <c:v>4.719700000002339</c:v>
                </c:pt>
                <c:pt idx="53198">
                  <c:v>4.7198000000023388</c:v>
                </c:pt>
                <c:pt idx="53199">
                  <c:v>4.7199000000023386</c:v>
                </c:pt>
                <c:pt idx="53200">
                  <c:v>4.7200000000023383</c:v>
                </c:pt>
                <c:pt idx="53201">
                  <c:v>4.7201000000023381</c:v>
                </c:pt>
                <c:pt idx="53202">
                  <c:v>4.7202000000023379</c:v>
                </c:pt>
                <c:pt idx="53203">
                  <c:v>4.7203000000023376</c:v>
                </c:pt>
                <c:pt idx="53204">
                  <c:v>4.7204000000023374</c:v>
                </c:pt>
                <c:pt idx="53205">
                  <c:v>4.7205000000023372</c:v>
                </c:pt>
                <c:pt idx="53206">
                  <c:v>4.7206000000023369</c:v>
                </c:pt>
                <c:pt idx="53207">
                  <c:v>4.7207000000023367</c:v>
                </c:pt>
                <c:pt idx="53208">
                  <c:v>4.7208000000023365</c:v>
                </c:pt>
                <c:pt idx="53209">
                  <c:v>4.7209000000023362</c:v>
                </c:pt>
                <c:pt idx="53210">
                  <c:v>4.721000000002336</c:v>
                </c:pt>
                <c:pt idx="53211">
                  <c:v>4.7211000000023358</c:v>
                </c:pt>
                <c:pt idx="53212">
                  <c:v>4.7212000000023355</c:v>
                </c:pt>
                <c:pt idx="53213">
                  <c:v>4.7213000000023353</c:v>
                </c:pt>
                <c:pt idx="53214">
                  <c:v>4.7214000000023351</c:v>
                </c:pt>
                <c:pt idx="53215">
                  <c:v>4.7215000000023348</c:v>
                </c:pt>
                <c:pt idx="53216">
                  <c:v>4.7216000000023346</c:v>
                </c:pt>
                <c:pt idx="53217">
                  <c:v>4.7217000000023344</c:v>
                </c:pt>
                <c:pt idx="53218">
                  <c:v>4.7218000000023341</c:v>
                </c:pt>
                <c:pt idx="53219">
                  <c:v>4.7219000000023339</c:v>
                </c:pt>
                <c:pt idx="53220">
                  <c:v>4.7220000000023337</c:v>
                </c:pt>
                <c:pt idx="53221">
                  <c:v>4.7221000000023334</c:v>
                </c:pt>
                <c:pt idx="53222">
                  <c:v>4.7222000000023332</c:v>
                </c:pt>
                <c:pt idx="53223">
                  <c:v>4.722300000002333</c:v>
                </c:pt>
                <c:pt idx="53224">
                  <c:v>4.7224000000023327</c:v>
                </c:pt>
                <c:pt idx="53225">
                  <c:v>4.7225000000023325</c:v>
                </c:pt>
                <c:pt idx="53226">
                  <c:v>4.7226000000023323</c:v>
                </c:pt>
                <c:pt idx="53227">
                  <c:v>4.722700000002332</c:v>
                </c:pt>
                <c:pt idx="53228">
                  <c:v>4.7228000000023318</c:v>
                </c:pt>
                <c:pt idx="53229">
                  <c:v>4.7229000000023316</c:v>
                </c:pt>
                <c:pt idx="53230">
                  <c:v>4.7230000000023313</c:v>
                </c:pt>
                <c:pt idx="53231">
                  <c:v>4.7231000000023311</c:v>
                </c:pt>
                <c:pt idx="53232">
                  <c:v>4.7232000000023309</c:v>
                </c:pt>
                <c:pt idx="53233">
                  <c:v>4.7233000000023306</c:v>
                </c:pt>
                <c:pt idx="53234">
                  <c:v>4.7234000000023304</c:v>
                </c:pt>
                <c:pt idx="53235">
                  <c:v>4.7235000000023302</c:v>
                </c:pt>
                <c:pt idx="53236">
                  <c:v>4.7236000000023299</c:v>
                </c:pt>
                <c:pt idx="53237">
                  <c:v>4.7237000000023297</c:v>
                </c:pt>
                <c:pt idx="53238">
                  <c:v>4.7238000000023295</c:v>
                </c:pt>
                <c:pt idx="53239">
                  <c:v>4.7239000000023292</c:v>
                </c:pt>
                <c:pt idx="53240">
                  <c:v>4.724000000002329</c:v>
                </c:pt>
                <c:pt idx="53241">
                  <c:v>4.7241000000023288</c:v>
                </c:pt>
                <c:pt idx="53242">
                  <c:v>4.7242000000023285</c:v>
                </c:pt>
                <c:pt idx="53243">
                  <c:v>4.7243000000023283</c:v>
                </c:pt>
                <c:pt idx="53244">
                  <c:v>4.7244000000023281</c:v>
                </c:pt>
                <c:pt idx="53245">
                  <c:v>4.7245000000023278</c:v>
                </c:pt>
                <c:pt idx="53246">
                  <c:v>4.7246000000023276</c:v>
                </c:pt>
                <c:pt idx="53247">
                  <c:v>4.7247000000023274</c:v>
                </c:pt>
                <c:pt idx="53248">
                  <c:v>4.7248000000023271</c:v>
                </c:pt>
                <c:pt idx="53249">
                  <c:v>4.7249000000023269</c:v>
                </c:pt>
                <c:pt idx="53250">
                  <c:v>4.7250000000023267</c:v>
                </c:pt>
                <c:pt idx="53251">
                  <c:v>4.7251000000023264</c:v>
                </c:pt>
                <c:pt idx="53252">
                  <c:v>4.7252000000023262</c:v>
                </c:pt>
                <c:pt idx="53253">
                  <c:v>4.725300000002326</c:v>
                </c:pt>
                <c:pt idx="53254">
                  <c:v>4.7254000000023257</c:v>
                </c:pt>
                <c:pt idx="53255">
                  <c:v>4.7255000000023255</c:v>
                </c:pt>
                <c:pt idx="53256">
                  <c:v>4.7256000000023253</c:v>
                </c:pt>
                <c:pt idx="53257">
                  <c:v>4.725700000002325</c:v>
                </c:pt>
                <c:pt idx="53258">
                  <c:v>4.7258000000023248</c:v>
                </c:pt>
                <c:pt idx="53259">
                  <c:v>4.7259000000023246</c:v>
                </c:pt>
                <c:pt idx="53260">
                  <c:v>4.7260000000023243</c:v>
                </c:pt>
                <c:pt idx="53261">
                  <c:v>4.7261000000023241</c:v>
                </c:pt>
                <c:pt idx="53262">
                  <c:v>4.7262000000023239</c:v>
                </c:pt>
                <c:pt idx="53263">
                  <c:v>4.7263000000023236</c:v>
                </c:pt>
                <c:pt idx="53264">
                  <c:v>4.7264000000023234</c:v>
                </c:pt>
                <c:pt idx="53265">
                  <c:v>4.7265000000023232</c:v>
                </c:pt>
                <c:pt idx="53266">
                  <c:v>4.7266000000023229</c:v>
                </c:pt>
                <c:pt idx="53267">
                  <c:v>4.7267000000023227</c:v>
                </c:pt>
                <c:pt idx="53268">
                  <c:v>4.7268000000023225</c:v>
                </c:pt>
                <c:pt idx="53269">
                  <c:v>4.7269000000023222</c:v>
                </c:pt>
                <c:pt idx="53270">
                  <c:v>4.727000000002322</c:v>
                </c:pt>
                <c:pt idx="53271">
                  <c:v>4.7271000000023218</c:v>
                </c:pt>
                <c:pt idx="53272">
                  <c:v>4.7272000000023215</c:v>
                </c:pt>
                <c:pt idx="53273">
                  <c:v>4.7273000000023213</c:v>
                </c:pt>
                <c:pt idx="53274">
                  <c:v>4.7274000000023211</c:v>
                </c:pt>
                <c:pt idx="53275">
                  <c:v>4.7275000000023208</c:v>
                </c:pt>
                <c:pt idx="53276">
                  <c:v>4.7276000000023206</c:v>
                </c:pt>
                <c:pt idx="53277">
                  <c:v>4.7277000000023204</c:v>
                </c:pt>
                <c:pt idx="53278">
                  <c:v>4.7278000000023201</c:v>
                </c:pt>
                <c:pt idx="53279">
                  <c:v>4.7279000000023199</c:v>
                </c:pt>
                <c:pt idx="53280">
                  <c:v>4.7280000000023197</c:v>
                </c:pt>
                <c:pt idx="53281">
                  <c:v>4.7281000000023194</c:v>
                </c:pt>
                <c:pt idx="53282">
                  <c:v>4.7282000000023192</c:v>
                </c:pt>
                <c:pt idx="53283">
                  <c:v>4.728300000002319</c:v>
                </c:pt>
                <c:pt idx="53284">
                  <c:v>4.7284000000023187</c:v>
                </c:pt>
                <c:pt idx="53285">
                  <c:v>4.7285000000023185</c:v>
                </c:pt>
                <c:pt idx="53286">
                  <c:v>4.7286000000023183</c:v>
                </c:pt>
                <c:pt idx="53287">
                  <c:v>4.728700000002318</c:v>
                </c:pt>
                <c:pt idx="53288">
                  <c:v>4.7288000000023178</c:v>
                </c:pt>
                <c:pt idx="53289">
                  <c:v>4.7289000000023176</c:v>
                </c:pt>
                <c:pt idx="53290">
                  <c:v>4.7290000000023173</c:v>
                </c:pt>
                <c:pt idx="53291">
                  <c:v>4.7291000000023171</c:v>
                </c:pt>
                <c:pt idx="53292">
                  <c:v>4.7292000000023169</c:v>
                </c:pt>
                <c:pt idx="53293">
                  <c:v>4.7293000000023167</c:v>
                </c:pt>
                <c:pt idx="53294">
                  <c:v>4.7294000000023164</c:v>
                </c:pt>
                <c:pt idx="53295">
                  <c:v>4.7295000000023162</c:v>
                </c:pt>
                <c:pt idx="53296">
                  <c:v>4.729600000002316</c:v>
                </c:pt>
                <c:pt idx="53297">
                  <c:v>4.7297000000023157</c:v>
                </c:pt>
                <c:pt idx="53298">
                  <c:v>4.7298000000023155</c:v>
                </c:pt>
                <c:pt idx="53299">
                  <c:v>4.7299000000023153</c:v>
                </c:pt>
                <c:pt idx="53300">
                  <c:v>4.730000000002315</c:v>
                </c:pt>
                <c:pt idx="53301">
                  <c:v>4.7301000000023148</c:v>
                </c:pt>
                <c:pt idx="53302">
                  <c:v>4.7302000000023146</c:v>
                </c:pt>
                <c:pt idx="53303">
                  <c:v>4.7303000000023143</c:v>
                </c:pt>
                <c:pt idx="53304">
                  <c:v>4.7304000000023141</c:v>
                </c:pt>
                <c:pt idx="53305">
                  <c:v>4.7305000000023139</c:v>
                </c:pt>
                <c:pt idx="53306">
                  <c:v>4.7306000000023136</c:v>
                </c:pt>
                <c:pt idx="53307">
                  <c:v>4.7307000000023134</c:v>
                </c:pt>
                <c:pt idx="53308">
                  <c:v>4.7308000000023132</c:v>
                </c:pt>
                <c:pt idx="53309">
                  <c:v>4.7309000000023129</c:v>
                </c:pt>
                <c:pt idx="53310">
                  <c:v>4.7310000000023127</c:v>
                </c:pt>
                <c:pt idx="53311">
                  <c:v>4.7311000000023125</c:v>
                </c:pt>
                <c:pt idx="53312">
                  <c:v>4.7312000000023122</c:v>
                </c:pt>
                <c:pt idx="53313">
                  <c:v>4.731300000002312</c:v>
                </c:pt>
                <c:pt idx="53314">
                  <c:v>4.7314000000023118</c:v>
                </c:pt>
                <c:pt idx="53315">
                  <c:v>4.7315000000023115</c:v>
                </c:pt>
                <c:pt idx="53316">
                  <c:v>4.7316000000023113</c:v>
                </c:pt>
                <c:pt idx="53317">
                  <c:v>4.7317000000023111</c:v>
                </c:pt>
                <c:pt idx="53318">
                  <c:v>4.7318000000023108</c:v>
                </c:pt>
                <c:pt idx="53319">
                  <c:v>4.7319000000023106</c:v>
                </c:pt>
                <c:pt idx="53320">
                  <c:v>4.7320000000023104</c:v>
                </c:pt>
                <c:pt idx="53321">
                  <c:v>4.7321000000023101</c:v>
                </c:pt>
                <c:pt idx="53322">
                  <c:v>4.7322000000023099</c:v>
                </c:pt>
                <c:pt idx="53323">
                  <c:v>4.7323000000023097</c:v>
                </c:pt>
                <c:pt idx="53324">
                  <c:v>4.7324000000023094</c:v>
                </c:pt>
                <c:pt idx="53325">
                  <c:v>4.7325000000023092</c:v>
                </c:pt>
                <c:pt idx="53326">
                  <c:v>4.732600000002309</c:v>
                </c:pt>
                <c:pt idx="53327">
                  <c:v>4.7327000000023087</c:v>
                </c:pt>
                <c:pt idx="53328">
                  <c:v>4.7328000000023085</c:v>
                </c:pt>
                <c:pt idx="53329">
                  <c:v>4.7329000000023083</c:v>
                </c:pt>
                <c:pt idx="53330">
                  <c:v>4.733000000002308</c:v>
                </c:pt>
                <c:pt idx="53331">
                  <c:v>4.7331000000023078</c:v>
                </c:pt>
                <c:pt idx="53332">
                  <c:v>4.7332000000023076</c:v>
                </c:pt>
                <c:pt idx="53333">
                  <c:v>4.7333000000023073</c:v>
                </c:pt>
                <c:pt idx="53334">
                  <c:v>4.7334000000023071</c:v>
                </c:pt>
                <c:pt idx="53335">
                  <c:v>4.7335000000023069</c:v>
                </c:pt>
                <c:pt idx="53336">
                  <c:v>4.7336000000023066</c:v>
                </c:pt>
                <c:pt idx="53337">
                  <c:v>4.7337000000023064</c:v>
                </c:pt>
                <c:pt idx="53338">
                  <c:v>4.7338000000023062</c:v>
                </c:pt>
                <c:pt idx="53339">
                  <c:v>4.7339000000023059</c:v>
                </c:pt>
                <c:pt idx="53340">
                  <c:v>4.7340000000023057</c:v>
                </c:pt>
                <c:pt idx="53341">
                  <c:v>4.7341000000023055</c:v>
                </c:pt>
                <c:pt idx="53342">
                  <c:v>4.7342000000023052</c:v>
                </c:pt>
                <c:pt idx="53343">
                  <c:v>4.734300000002305</c:v>
                </c:pt>
                <c:pt idx="53344">
                  <c:v>4.7344000000023048</c:v>
                </c:pt>
                <c:pt idx="53345">
                  <c:v>4.7345000000023045</c:v>
                </c:pt>
                <c:pt idx="53346">
                  <c:v>4.7346000000023043</c:v>
                </c:pt>
                <c:pt idx="53347">
                  <c:v>4.7347000000023041</c:v>
                </c:pt>
                <c:pt idx="53348">
                  <c:v>4.7348000000023038</c:v>
                </c:pt>
                <c:pt idx="53349">
                  <c:v>4.7349000000023036</c:v>
                </c:pt>
                <c:pt idx="53350">
                  <c:v>4.7350000000023034</c:v>
                </c:pt>
                <c:pt idx="53351">
                  <c:v>4.7351000000023031</c:v>
                </c:pt>
                <c:pt idx="53352">
                  <c:v>4.7352000000023029</c:v>
                </c:pt>
                <c:pt idx="53353">
                  <c:v>4.7353000000023027</c:v>
                </c:pt>
                <c:pt idx="53354">
                  <c:v>4.7354000000023024</c:v>
                </c:pt>
                <c:pt idx="53355">
                  <c:v>4.7355000000023022</c:v>
                </c:pt>
                <c:pt idx="53356">
                  <c:v>4.735600000002302</c:v>
                </c:pt>
                <c:pt idx="53357">
                  <c:v>4.7357000000023017</c:v>
                </c:pt>
                <c:pt idx="53358">
                  <c:v>4.7358000000023015</c:v>
                </c:pt>
                <c:pt idx="53359">
                  <c:v>4.7359000000023013</c:v>
                </c:pt>
                <c:pt idx="53360">
                  <c:v>4.736000000002301</c:v>
                </c:pt>
                <c:pt idx="53361">
                  <c:v>4.7361000000023008</c:v>
                </c:pt>
                <c:pt idx="53362">
                  <c:v>4.7362000000023006</c:v>
                </c:pt>
                <c:pt idx="53363">
                  <c:v>4.7363000000023003</c:v>
                </c:pt>
                <c:pt idx="53364">
                  <c:v>4.7364000000023001</c:v>
                </c:pt>
                <c:pt idx="53365">
                  <c:v>4.7365000000022999</c:v>
                </c:pt>
                <c:pt idx="53366">
                  <c:v>4.7366000000022996</c:v>
                </c:pt>
                <c:pt idx="53367">
                  <c:v>4.7367000000022994</c:v>
                </c:pt>
                <c:pt idx="53368">
                  <c:v>4.7368000000022992</c:v>
                </c:pt>
                <c:pt idx="53369">
                  <c:v>4.7369000000022989</c:v>
                </c:pt>
                <c:pt idx="53370">
                  <c:v>4.7370000000022987</c:v>
                </c:pt>
                <c:pt idx="53371">
                  <c:v>4.7371000000022985</c:v>
                </c:pt>
                <c:pt idx="53372">
                  <c:v>4.7372000000022982</c:v>
                </c:pt>
                <c:pt idx="53373">
                  <c:v>4.737300000002298</c:v>
                </c:pt>
                <c:pt idx="53374">
                  <c:v>4.7374000000022978</c:v>
                </c:pt>
                <c:pt idx="53375">
                  <c:v>4.7375000000022975</c:v>
                </c:pt>
                <c:pt idx="53376">
                  <c:v>4.7376000000022973</c:v>
                </c:pt>
                <c:pt idx="53377">
                  <c:v>4.7377000000022971</c:v>
                </c:pt>
                <c:pt idx="53378">
                  <c:v>4.7378000000022968</c:v>
                </c:pt>
                <c:pt idx="53379">
                  <c:v>4.7379000000022966</c:v>
                </c:pt>
                <c:pt idx="53380">
                  <c:v>4.7380000000022964</c:v>
                </c:pt>
                <c:pt idx="53381">
                  <c:v>4.7381000000022961</c:v>
                </c:pt>
                <c:pt idx="53382">
                  <c:v>4.7382000000022959</c:v>
                </c:pt>
                <c:pt idx="53383">
                  <c:v>4.7383000000022957</c:v>
                </c:pt>
                <c:pt idx="53384">
                  <c:v>4.7384000000022954</c:v>
                </c:pt>
                <c:pt idx="53385">
                  <c:v>4.7385000000022952</c:v>
                </c:pt>
                <c:pt idx="53386">
                  <c:v>4.738600000002295</c:v>
                </c:pt>
                <c:pt idx="53387">
                  <c:v>4.7387000000022947</c:v>
                </c:pt>
                <c:pt idx="53388">
                  <c:v>4.7388000000022945</c:v>
                </c:pt>
                <c:pt idx="53389">
                  <c:v>4.7389000000022943</c:v>
                </c:pt>
                <c:pt idx="53390">
                  <c:v>4.739000000002294</c:v>
                </c:pt>
                <c:pt idx="53391">
                  <c:v>4.7391000000022938</c:v>
                </c:pt>
                <c:pt idx="53392">
                  <c:v>4.7392000000022936</c:v>
                </c:pt>
                <c:pt idx="53393">
                  <c:v>4.7393000000022933</c:v>
                </c:pt>
                <c:pt idx="53394">
                  <c:v>4.7394000000022931</c:v>
                </c:pt>
                <c:pt idx="53395">
                  <c:v>4.7395000000022929</c:v>
                </c:pt>
                <c:pt idx="53396">
                  <c:v>4.7396000000022926</c:v>
                </c:pt>
                <c:pt idx="53397">
                  <c:v>4.7397000000022924</c:v>
                </c:pt>
                <c:pt idx="53398">
                  <c:v>4.7398000000022922</c:v>
                </c:pt>
                <c:pt idx="53399">
                  <c:v>4.7399000000022919</c:v>
                </c:pt>
                <c:pt idx="53400">
                  <c:v>4.7400000000022917</c:v>
                </c:pt>
                <c:pt idx="53401">
                  <c:v>4.7401000000022915</c:v>
                </c:pt>
                <c:pt idx="53402">
                  <c:v>4.7402000000022912</c:v>
                </c:pt>
                <c:pt idx="53403">
                  <c:v>4.740300000002291</c:v>
                </c:pt>
                <c:pt idx="53404">
                  <c:v>4.7404000000022908</c:v>
                </c:pt>
                <c:pt idx="53405">
                  <c:v>4.7405000000022905</c:v>
                </c:pt>
                <c:pt idx="53406">
                  <c:v>4.7406000000022903</c:v>
                </c:pt>
                <c:pt idx="53407">
                  <c:v>4.7407000000022901</c:v>
                </c:pt>
                <c:pt idx="53408">
                  <c:v>4.7408000000022898</c:v>
                </c:pt>
                <c:pt idx="53409">
                  <c:v>4.7409000000022896</c:v>
                </c:pt>
                <c:pt idx="53410">
                  <c:v>4.7410000000022894</c:v>
                </c:pt>
                <c:pt idx="53411">
                  <c:v>4.7411000000022891</c:v>
                </c:pt>
                <c:pt idx="53412">
                  <c:v>4.7412000000022889</c:v>
                </c:pt>
                <c:pt idx="53413">
                  <c:v>4.7413000000022887</c:v>
                </c:pt>
                <c:pt idx="53414">
                  <c:v>4.7414000000022885</c:v>
                </c:pt>
                <c:pt idx="53415">
                  <c:v>4.7415000000022882</c:v>
                </c:pt>
                <c:pt idx="53416">
                  <c:v>4.741600000002288</c:v>
                </c:pt>
                <c:pt idx="53417">
                  <c:v>4.7417000000022878</c:v>
                </c:pt>
                <c:pt idx="53418">
                  <c:v>4.7418000000022875</c:v>
                </c:pt>
                <c:pt idx="53419">
                  <c:v>4.7419000000022873</c:v>
                </c:pt>
                <c:pt idx="53420">
                  <c:v>4.7420000000022871</c:v>
                </c:pt>
                <c:pt idx="53421">
                  <c:v>4.7421000000022868</c:v>
                </c:pt>
                <c:pt idx="53422">
                  <c:v>4.7422000000022866</c:v>
                </c:pt>
                <c:pt idx="53423">
                  <c:v>4.7423000000022864</c:v>
                </c:pt>
                <c:pt idx="53424">
                  <c:v>4.7424000000022861</c:v>
                </c:pt>
                <c:pt idx="53425">
                  <c:v>4.7425000000022859</c:v>
                </c:pt>
                <c:pt idx="53426">
                  <c:v>4.7426000000022857</c:v>
                </c:pt>
                <c:pt idx="53427">
                  <c:v>4.7427000000022854</c:v>
                </c:pt>
                <c:pt idx="53428">
                  <c:v>4.7428000000022852</c:v>
                </c:pt>
                <c:pt idx="53429">
                  <c:v>4.742900000002285</c:v>
                </c:pt>
                <c:pt idx="53430">
                  <c:v>4.7430000000022847</c:v>
                </c:pt>
                <c:pt idx="53431">
                  <c:v>4.7431000000022845</c:v>
                </c:pt>
                <c:pt idx="53432">
                  <c:v>4.7432000000022843</c:v>
                </c:pt>
                <c:pt idx="53433">
                  <c:v>4.743300000002284</c:v>
                </c:pt>
                <c:pt idx="53434">
                  <c:v>4.7434000000022838</c:v>
                </c:pt>
                <c:pt idx="53435">
                  <c:v>4.7435000000022836</c:v>
                </c:pt>
                <c:pt idx="53436">
                  <c:v>4.7436000000022833</c:v>
                </c:pt>
                <c:pt idx="53437">
                  <c:v>4.7437000000022831</c:v>
                </c:pt>
                <c:pt idx="53438">
                  <c:v>4.7438000000022829</c:v>
                </c:pt>
                <c:pt idx="53439">
                  <c:v>4.7439000000022826</c:v>
                </c:pt>
                <c:pt idx="53440">
                  <c:v>4.7440000000022824</c:v>
                </c:pt>
                <c:pt idx="53441">
                  <c:v>4.7441000000022822</c:v>
                </c:pt>
                <c:pt idx="53442">
                  <c:v>4.7442000000022819</c:v>
                </c:pt>
                <c:pt idx="53443">
                  <c:v>4.7443000000022817</c:v>
                </c:pt>
                <c:pt idx="53444">
                  <c:v>4.7444000000022815</c:v>
                </c:pt>
                <c:pt idx="53445">
                  <c:v>4.7445000000022812</c:v>
                </c:pt>
                <c:pt idx="53446">
                  <c:v>4.744600000002281</c:v>
                </c:pt>
                <c:pt idx="53447">
                  <c:v>4.7447000000022808</c:v>
                </c:pt>
                <c:pt idx="53448">
                  <c:v>4.7448000000022805</c:v>
                </c:pt>
                <c:pt idx="53449">
                  <c:v>4.7449000000022803</c:v>
                </c:pt>
                <c:pt idx="53450">
                  <c:v>4.7450000000022801</c:v>
                </c:pt>
                <c:pt idx="53451">
                  <c:v>4.7451000000022798</c:v>
                </c:pt>
                <c:pt idx="53452">
                  <c:v>4.7452000000022796</c:v>
                </c:pt>
                <c:pt idx="53453">
                  <c:v>4.7453000000022794</c:v>
                </c:pt>
                <c:pt idx="53454">
                  <c:v>4.7454000000022791</c:v>
                </c:pt>
                <c:pt idx="53455">
                  <c:v>4.7455000000022789</c:v>
                </c:pt>
                <c:pt idx="53456">
                  <c:v>4.7456000000022787</c:v>
                </c:pt>
                <c:pt idx="53457">
                  <c:v>4.7457000000022784</c:v>
                </c:pt>
                <c:pt idx="53458">
                  <c:v>4.7458000000022782</c:v>
                </c:pt>
                <c:pt idx="53459">
                  <c:v>4.745900000002278</c:v>
                </c:pt>
                <c:pt idx="53460">
                  <c:v>4.7460000000022777</c:v>
                </c:pt>
                <c:pt idx="53461">
                  <c:v>4.7461000000022775</c:v>
                </c:pt>
                <c:pt idx="53462">
                  <c:v>4.7462000000022773</c:v>
                </c:pt>
                <c:pt idx="53463">
                  <c:v>4.746300000002277</c:v>
                </c:pt>
                <c:pt idx="53464">
                  <c:v>4.7464000000022768</c:v>
                </c:pt>
                <c:pt idx="53465">
                  <c:v>4.7465000000022766</c:v>
                </c:pt>
                <c:pt idx="53466">
                  <c:v>4.7466000000022763</c:v>
                </c:pt>
                <c:pt idx="53467">
                  <c:v>4.7467000000022761</c:v>
                </c:pt>
                <c:pt idx="53468">
                  <c:v>4.7468000000022759</c:v>
                </c:pt>
                <c:pt idx="53469">
                  <c:v>4.7469000000022756</c:v>
                </c:pt>
                <c:pt idx="53470">
                  <c:v>4.7470000000022754</c:v>
                </c:pt>
                <c:pt idx="53471">
                  <c:v>4.7471000000022752</c:v>
                </c:pt>
                <c:pt idx="53472">
                  <c:v>4.7472000000022749</c:v>
                </c:pt>
                <c:pt idx="53473">
                  <c:v>4.7473000000022747</c:v>
                </c:pt>
                <c:pt idx="53474">
                  <c:v>4.7474000000022745</c:v>
                </c:pt>
                <c:pt idx="53475">
                  <c:v>4.7475000000022742</c:v>
                </c:pt>
                <c:pt idx="53476">
                  <c:v>4.747600000002274</c:v>
                </c:pt>
                <c:pt idx="53477">
                  <c:v>4.7477000000022738</c:v>
                </c:pt>
                <c:pt idx="53478">
                  <c:v>4.7478000000022735</c:v>
                </c:pt>
                <c:pt idx="53479">
                  <c:v>4.7479000000022733</c:v>
                </c:pt>
                <c:pt idx="53480">
                  <c:v>4.7480000000022731</c:v>
                </c:pt>
                <c:pt idx="53481">
                  <c:v>4.7481000000022728</c:v>
                </c:pt>
                <c:pt idx="53482">
                  <c:v>4.7482000000022726</c:v>
                </c:pt>
                <c:pt idx="53483">
                  <c:v>4.7483000000022724</c:v>
                </c:pt>
                <c:pt idx="53484">
                  <c:v>4.7484000000022721</c:v>
                </c:pt>
                <c:pt idx="53485">
                  <c:v>4.7485000000022719</c:v>
                </c:pt>
                <c:pt idx="53486">
                  <c:v>4.7486000000022717</c:v>
                </c:pt>
                <c:pt idx="53487">
                  <c:v>4.7487000000022714</c:v>
                </c:pt>
                <c:pt idx="53488">
                  <c:v>4.7488000000022712</c:v>
                </c:pt>
                <c:pt idx="53489">
                  <c:v>4.748900000002271</c:v>
                </c:pt>
                <c:pt idx="53490">
                  <c:v>4.7490000000022707</c:v>
                </c:pt>
                <c:pt idx="53491">
                  <c:v>4.7491000000022705</c:v>
                </c:pt>
                <c:pt idx="53492">
                  <c:v>4.7492000000022703</c:v>
                </c:pt>
                <c:pt idx="53493">
                  <c:v>4.74930000000227</c:v>
                </c:pt>
                <c:pt idx="53494">
                  <c:v>4.7494000000022698</c:v>
                </c:pt>
                <c:pt idx="53495">
                  <c:v>4.7495000000022696</c:v>
                </c:pt>
                <c:pt idx="53496">
                  <c:v>4.7496000000022693</c:v>
                </c:pt>
                <c:pt idx="53497">
                  <c:v>4.7497000000022691</c:v>
                </c:pt>
                <c:pt idx="53498">
                  <c:v>4.7498000000022689</c:v>
                </c:pt>
                <c:pt idx="53499">
                  <c:v>4.7499000000022686</c:v>
                </c:pt>
                <c:pt idx="53500">
                  <c:v>4.7500000000022684</c:v>
                </c:pt>
                <c:pt idx="53501">
                  <c:v>4.7501000000022682</c:v>
                </c:pt>
                <c:pt idx="53502">
                  <c:v>4.7502000000022679</c:v>
                </c:pt>
                <c:pt idx="53503">
                  <c:v>4.7503000000022677</c:v>
                </c:pt>
                <c:pt idx="53504">
                  <c:v>4.7504000000022675</c:v>
                </c:pt>
                <c:pt idx="53505">
                  <c:v>4.7505000000022672</c:v>
                </c:pt>
                <c:pt idx="53506">
                  <c:v>4.750600000002267</c:v>
                </c:pt>
                <c:pt idx="53507">
                  <c:v>4.7507000000022668</c:v>
                </c:pt>
                <c:pt idx="53508">
                  <c:v>4.7508000000022665</c:v>
                </c:pt>
                <c:pt idx="53509">
                  <c:v>4.7509000000022663</c:v>
                </c:pt>
                <c:pt idx="53510">
                  <c:v>4.7510000000022661</c:v>
                </c:pt>
                <c:pt idx="53511">
                  <c:v>4.7511000000022658</c:v>
                </c:pt>
                <c:pt idx="53512">
                  <c:v>4.7512000000022656</c:v>
                </c:pt>
                <c:pt idx="53513">
                  <c:v>4.7513000000022654</c:v>
                </c:pt>
                <c:pt idx="53514">
                  <c:v>4.7514000000022651</c:v>
                </c:pt>
                <c:pt idx="53515">
                  <c:v>4.7515000000022649</c:v>
                </c:pt>
                <c:pt idx="53516">
                  <c:v>4.7516000000022647</c:v>
                </c:pt>
                <c:pt idx="53517">
                  <c:v>4.7517000000022644</c:v>
                </c:pt>
                <c:pt idx="53518">
                  <c:v>4.7518000000022642</c:v>
                </c:pt>
                <c:pt idx="53519">
                  <c:v>4.751900000002264</c:v>
                </c:pt>
                <c:pt idx="53520">
                  <c:v>4.7520000000022637</c:v>
                </c:pt>
                <c:pt idx="53521">
                  <c:v>4.7521000000022635</c:v>
                </c:pt>
                <c:pt idx="53522">
                  <c:v>4.7522000000022633</c:v>
                </c:pt>
                <c:pt idx="53523">
                  <c:v>4.752300000002263</c:v>
                </c:pt>
                <c:pt idx="53524">
                  <c:v>4.7524000000022628</c:v>
                </c:pt>
                <c:pt idx="53525">
                  <c:v>4.7525000000022626</c:v>
                </c:pt>
                <c:pt idx="53526">
                  <c:v>4.7526000000022623</c:v>
                </c:pt>
                <c:pt idx="53527">
                  <c:v>4.7527000000022621</c:v>
                </c:pt>
                <c:pt idx="53528">
                  <c:v>4.7528000000022619</c:v>
                </c:pt>
                <c:pt idx="53529">
                  <c:v>4.7529000000022616</c:v>
                </c:pt>
                <c:pt idx="53530">
                  <c:v>4.7530000000022614</c:v>
                </c:pt>
                <c:pt idx="53531">
                  <c:v>4.7531000000022612</c:v>
                </c:pt>
                <c:pt idx="53532">
                  <c:v>4.7532000000022609</c:v>
                </c:pt>
                <c:pt idx="53533">
                  <c:v>4.7533000000022607</c:v>
                </c:pt>
                <c:pt idx="53534">
                  <c:v>4.7534000000022605</c:v>
                </c:pt>
                <c:pt idx="53535">
                  <c:v>4.7535000000022603</c:v>
                </c:pt>
                <c:pt idx="53536">
                  <c:v>4.75360000000226</c:v>
                </c:pt>
                <c:pt idx="53537">
                  <c:v>4.7537000000022598</c:v>
                </c:pt>
                <c:pt idx="53538">
                  <c:v>4.7538000000022596</c:v>
                </c:pt>
                <c:pt idx="53539">
                  <c:v>4.7539000000022593</c:v>
                </c:pt>
                <c:pt idx="53540">
                  <c:v>4.7540000000022591</c:v>
                </c:pt>
                <c:pt idx="53541">
                  <c:v>4.7541000000022589</c:v>
                </c:pt>
                <c:pt idx="53542">
                  <c:v>4.7542000000022586</c:v>
                </c:pt>
                <c:pt idx="53543">
                  <c:v>4.7543000000022584</c:v>
                </c:pt>
                <c:pt idx="53544">
                  <c:v>4.7544000000022582</c:v>
                </c:pt>
                <c:pt idx="53545">
                  <c:v>4.7545000000022579</c:v>
                </c:pt>
                <c:pt idx="53546">
                  <c:v>4.7546000000022577</c:v>
                </c:pt>
                <c:pt idx="53547">
                  <c:v>4.7547000000022575</c:v>
                </c:pt>
                <c:pt idx="53548">
                  <c:v>4.7548000000022572</c:v>
                </c:pt>
                <c:pt idx="53549">
                  <c:v>4.754900000002257</c:v>
                </c:pt>
                <c:pt idx="53550">
                  <c:v>4.7550000000022568</c:v>
                </c:pt>
                <c:pt idx="53551">
                  <c:v>4.7551000000022565</c:v>
                </c:pt>
                <c:pt idx="53552">
                  <c:v>4.7552000000022563</c:v>
                </c:pt>
                <c:pt idx="53553">
                  <c:v>4.7553000000022561</c:v>
                </c:pt>
                <c:pt idx="53554">
                  <c:v>4.7554000000022558</c:v>
                </c:pt>
                <c:pt idx="53555">
                  <c:v>4.7555000000022556</c:v>
                </c:pt>
                <c:pt idx="53556">
                  <c:v>4.7556000000022554</c:v>
                </c:pt>
                <c:pt idx="53557">
                  <c:v>4.7557000000022551</c:v>
                </c:pt>
                <c:pt idx="53558">
                  <c:v>4.7558000000022549</c:v>
                </c:pt>
                <c:pt idx="53559">
                  <c:v>4.7559000000022547</c:v>
                </c:pt>
                <c:pt idx="53560">
                  <c:v>4.7560000000022544</c:v>
                </c:pt>
                <c:pt idx="53561">
                  <c:v>4.7561000000022542</c:v>
                </c:pt>
                <c:pt idx="53562">
                  <c:v>4.756200000002254</c:v>
                </c:pt>
                <c:pt idx="53563">
                  <c:v>4.7563000000022537</c:v>
                </c:pt>
                <c:pt idx="53564">
                  <c:v>4.7564000000022535</c:v>
                </c:pt>
                <c:pt idx="53565">
                  <c:v>4.7565000000022533</c:v>
                </c:pt>
                <c:pt idx="53566">
                  <c:v>4.756600000002253</c:v>
                </c:pt>
                <c:pt idx="53567">
                  <c:v>4.7567000000022528</c:v>
                </c:pt>
                <c:pt idx="53568">
                  <c:v>4.7568000000022526</c:v>
                </c:pt>
                <c:pt idx="53569">
                  <c:v>4.7569000000022523</c:v>
                </c:pt>
                <c:pt idx="53570">
                  <c:v>4.7570000000022521</c:v>
                </c:pt>
                <c:pt idx="53571">
                  <c:v>4.7571000000022519</c:v>
                </c:pt>
                <c:pt idx="53572">
                  <c:v>4.7572000000022516</c:v>
                </c:pt>
                <c:pt idx="53573">
                  <c:v>4.7573000000022514</c:v>
                </c:pt>
                <c:pt idx="53574">
                  <c:v>4.7574000000022512</c:v>
                </c:pt>
                <c:pt idx="53575">
                  <c:v>4.7575000000022509</c:v>
                </c:pt>
                <c:pt idx="53576">
                  <c:v>4.7576000000022507</c:v>
                </c:pt>
                <c:pt idx="53577">
                  <c:v>4.7577000000022505</c:v>
                </c:pt>
                <c:pt idx="53578">
                  <c:v>4.7578000000022502</c:v>
                </c:pt>
                <c:pt idx="53579">
                  <c:v>4.75790000000225</c:v>
                </c:pt>
                <c:pt idx="53580">
                  <c:v>4.7580000000022498</c:v>
                </c:pt>
                <c:pt idx="53581">
                  <c:v>4.7581000000022495</c:v>
                </c:pt>
                <c:pt idx="53582">
                  <c:v>4.7582000000022493</c:v>
                </c:pt>
                <c:pt idx="53583">
                  <c:v>4.7583000000022491</c:v>
                </c:pt>
                <c:pt idx="53584">
                  <c:v>4.7584000000022488</c:v>
                </c:pt>
                <c:pt idx="53585">
                  <c:v>4.7585000000022486</c:v>
                </c:pt>
                <c:pt idx="53586">
                  <c:v>4.7586000000022484</c:v>
                </c:pt>
                <c:pt idx="53587">
                  <c:v>4.7587000000022481</c:v>
                </c:pt>
                <c:pt idx="53588">
                  <c:v>4.7588000000022479</c:v>
                </c:pt>
                <c:pt idx="53589">
                  <c:v>4.7589000000022477</c:v>
                </c:pt>
                <c:pt idx="53590">
                  <c:v>4.7590000000022474</c:v>
                </c:pt>
                <c:pt idx="53591">
                  <c:v>4.7591000000022472</c:v>
                </c:pt>
                <c:pt idx="53592">
                  <c:v>4.759200000002247</c:v>
                </c:pt>
                <c:pt idx="53593">
                  <c:v>4.7593000000022467</c:v>
                </c:pt>
                <c:pt idx="53594">
                  <c:v>4.7594000000022465</c:v>
                </c:pt>
                <c:pt idx="53595">
                  <c:v>4.7595000000022463</c:v>
                </c:pt>
                <c:pt idx="53596">
                  <c:v>4.759600000002246</c:v>
                </c:pt>
                <c:pt idx="53597">
                  <c:v>4.7597000000022458</c:v>
                </c:pt>
                <c:pt idx="53598">
                  <c:v>4.7598000000022456</c:v>
                </c:pt>
                <c:pt idx="53599">
                  <c:v>4.7599000000022453</c:v>
                </c:pt>
                <c:pt idx="53600">
                  <c:v>4.7600000000022451</c:v>
                </c:pt>
                <c:pt idx="53601">
                  <c:v>4.7601000000022449</c:v>
                </c:pt>
                <c:pt idx="53602">
                  <c:v>4.7602000000022446</c:v>
                </c:pt>
                <c:pt idx="53603">
                  <c:v>4.7603000000022444</c:v>
                </c:pt>
                <c:pt idx="53604">
                  <c:v>4.7604000000022442</c:v>
                </c:pt>
                <c:pt idx="53605">
                  <c:v>4.7605000000022439</c:v>
                </c:pt>
                <c:pt idx="53606">
                  <c:v>4.7606000000022437</c:v>
                </c:pt>
                <c:pt idx="53607">
                  <c:v>4.7607000000022435</c:v>
                </c:pt>
                <c:pt idx="53608">
                  <c:v>4.7608000000022432</c:v>
                </c:pt>
                <c:pt idx="53609">
                  <c:v>4.760900000002243</c:v>
                </c:pt>
                <c:pt idx="53610">
                  <c:v>4.7610000000022428</c:v>
                </c:pt>
                <c:pt idx="53611">
                  <c:v>4.7611000000022425</c:v>
                </c:pt>
                <c:pt idx="53612">
                  <c:v>4.7612000000022423</c:v>
                </c:pt>
                <c:pt idx="53613">
                  <c:v>4.7613000000022421</c:v>
                </c:pt>
                <c:pt idx="53614">
                  <c:v>4.7614000000022418</c:v>
                </c:pt>
                <c:pt idx="53615">
                  <c:v>4.7615000000022416</c:v>
                </c:pt>
                <c:pt idx="53616">
                  <c:v>4.7616000000022414</c:v>
                </c:pt>
                <c:pt idx="53617">
                  <c:v>4.7617000000022411</c:v>
                </c:pt>
                <c:pt idx="53618">
                  <c:v>4.7618000000022409</c:v>
                </c:pt>
                <c:pt idx="53619">
                  <c:v>4.7619000000022407</c:v>
                </c:pt>
                <c:pt idx="53620">
                  <c:v>4.7620000000022404</c:v>
                </c:pt>
                <c:pt idx="53621">
                  <c:v>4.7621000000022402</c:v>
                </c:pt>
                <c:pt idx="53622">
                  <c:v>4.76220000000224</c:v>
                </c:pt>
                <c:pt idx="53623">
                  <c:v>4.7623000000022397</c:v>
                </c:pt>
                <c:pt idx="53624">
                  <c:v>4.7624000000022395</c:v>
                </c:pt>
                <c:pt idx="53625">
                  <c:v>4.7625000000022393</c:v>
                </c:pt>
                <c:pt idx="53626">
                  <c:v>4.762600000002239</c:v>
                </c:pt>
                <c:pt idx="53627">
                  <c:v>4.7627000000022388</c:v>
                </c:pt>
                <c:pt idx="53628">
                  <c:v>4.7628000000022386</c:v>
                </c:pt>
                <c:pt idx="53629">
                  <c:v>4.7629000000022383</c:v>
                </c:pt>
                <c:pt idx="53630">
                  <c:v>4.7630000000022381</c:v>
                </c:pt>
                <c:pt idx="53631">
                  <c:v>4.7631000000022379</c:v>
                </c:pt>
                <c:pt idx="53632">
                  <c:v>4.7632000000022376</c:v>
                </c:pt>
                <c:pt idx="53633">
                  <c:v>4.7633000000022374</c:v>
                </c:pt>
                <c:pt idx="53634">
                  <c:v>4.7634000000022372</c:v>
                </c:pt>
                <c:pt idx="53635">
                  <c:v>4.7635000000022369</c:v>
                </c:pt>
                <c:pt idx="53636">
                  <c:v>4.7636000000022367</c:v>
                </c:pt>
                <c:pt idx="53637">
                  <c:v>4.7637000000022365</c:v>
                </c:pt>
                <c:pt idx="53638">
                  <c:v>4.7638000000022362</c:v>
                </c:pt>
                <c:pt idx="53639">
                  <c:v>4.763900000002236</c:v>
                </c:pt>
                <c:pt idx="53640">
                  <c:v>4.7640000000022358</c:v>
                </c:pt>
                <c:pt idx="53641">
                  <c:v>4.7641000000022355</c:v>
                </c:pt>
                <c:pt idx="53642">
                  <c:v>4.7642000000022353</c:v>
                </c:pt>
                <c:pt idx="53643">
                  <c:v>4.7643000000022351</c:v>
                </c:pt>
                <c:pt idx="53644">
                  <c:v>4.7644000000022348</c:v>
                </c:pt>
                <c:pt idx="53645">
                  <c:v>4.7645000000022346</c:v>
                </c:pt>
                <c:pt idx="53646">
                  <c:v>4.7646000000022344</c:v>
                </c:pt>
                <c:pt idx="53647">
                  <c:v>4.7647000000022341</c:v>
                </c:pt>
                <c:pt idx="53648">
                  <c:v>4.7648000000022339</c:v>
                </c:pt>
                <c:pt idx="53649">
                  <c:v>4.7649000000022337</c:v>
                </c:pt>
                <c:pt idx="53650">
                  <c:v>4.7650000000022334</c:v>
                </c:pt>
                <c:pt idx="53651">
                  <c:v>4.7651000000022332</c:v>
                </c:pt>
                <c:pt idx="53652">
                  <c:v>4.765200000002233</c:v>
                </c:pt>
                <c:pt idx="53653">
                  <c:v>4.7653000000022327</c:v>
                </c:pt>
                <c:pt idx="53654">
                  <c:v>4.7654000000022325</c:v>
                </c:pt>
                <c:pt idx="53655">
                  <c:v>4.7655000000022323</c:v>
                </c:pt>
                <c:pt idx="53656">
                  <c:v>4.7656000000022321</c:v>
                </c:pt>
                <c:pt idx="53657">
                  <c:v>4.7657000000022318</c:v>
                </c:pt>
                <c:pt idx="53658">
                  <c:v>4.7658000000022316</c:v>
                </c:pt>
                <c:pt idx="53659">
                  <c:v>4.7659000000022314</c:v>
                </c:pt>
                <c:pt idx="53660">
                  <c:v>4.7660000000022311</c:v>
                </c:pt>
                <c:pt idx="53661">
                  <c:v>4.7661000000022309</c:v>
                </c:pt>
                <c:pt idx="53662">
                  <c:v>4.7662000000022307</c:v>
                </c:pt>
                <c:pt idx="53663">
                  <c:v>4.7663000000022304</c:v>
                </c:pt>
                <c:pt idx="53664">
                  <c:v>4.7664000000022302</c:v>
                </c:pt>
                <c:pt idx="53665">
                  <c:v>4.76650000000223</c:v>
                </c:pt>
                <c:pt idx="53666">
                  <c:v>4.7666000000022297</c:v>
                </c:pt>
                <c:pt idx="53667">
                  <c:v>4.7667000000022295</c:v>
                </c:pt>
                <c:pt idx="53668">
                  <c:v>4.7668000000022293</c:v>
                </c:pt>
                <c:pt idx="53669">
                  <c:v>4.766900000002229</c:v>
                </c:pt>
                <c:pt idx="53670">
                  <c:v>4.7670000000022288</c:v>
                </c:pt>
                <c:pt idx="53671">
                  <c:v>4.7671000000022286</c:v>
                </c:pt>
                <c:pt idx="53672">
                  <c:v>4.7672000000022283</c:v>
                </c:pt>
                <c:pt idx="53673">
                  <c:v>4.7673000000022281</c:v>
                </c:pt>
                <c:pt idx="53674">
                  <c:v>4.7674000000022279</c:v>
                </c:pt>
                <c:pt idx="53675">
                  <c:v>4.7675000000022276</c:v>
                </c:pt>
                <c:pt idx="53676">
                  <c:v>4.7676000000022274</c:v>
                </c:pt>
                <c:pt idx="53677">
                  <c:v>4.7677000000022272</c:v>
                </c:pt>
                <c:pt idx="53678">
                  <c:v>4.7678000000022269</c:v>
                </c:pt>
                <c:pt idx="53679">
                  <c:v>4.7679000000022267</c:v>
                </c:pt>
                <c:pt idx="53680">
                  <c:v>4.7680000000022265</c:v>
                </c:pt>
                <c:pt idx="53681">
                  <c:v>4.7681000000022262</c:v>
                </c:pt>
                <c:pt idx="53682">
                  <c:v>4.768200000002226</c:v>
                </c:pt>
                <c:pt idx="53683">
                  <c:v>4.7683000000022258</c:v>
                </c:pt>
                <c:pt idx="53684">
                  <c:v>4.7684000000022255</c:v>
                </c:pt>
                <c:pt idx="53685">
                  <c:v>4.7685000000022253</c:v>
                </c:pt>
                <c:pt idx="53686">
                  <c:v>4.7686000000022251</c:v>
                </c:pt>
                <c:pt idx="53687">
                  <c:v>4.7687000000022248</c:v>
                </c:pt>
                <c:pt idx="53688">
                  <c:v>4.7688000000022246</c:v>
                </c:pt>
                <c:pt idx="53689">
                  <c:v>4.7689000000022244</c:v>
                </c:pt>
                <c:pt idx="53690">
                  <c:v>4.7690000000022241</c:v>
                </c:pt>
                <c:pt idx="53691">
                  <c:v>4.7691000000022239</c:v>
                </c:pt>
                <c:pt idx="53692">
                  <c:v>4.7692000000022237</c:v>
                </c:pt>
                <c:pt idx="53693">
                  <c:v>4.7693000000022234</c:v>
                </c:pt>
                <c:pt idx="53694">
                  <c:v>4.7694000000022232</c:v>
                </c:pt>
                <c:pt idx="53695">
                  <c:v>4.769500000002223</c:v>
                </c:pt>
                <c:pt idx="53696">
                  <c:v>4.7696000000022227</c:v>
                </c:pt>
                <c:pt idx="53697">
                  <c:v>4.7697000000022225</c:v>
                </c:pt>
                <c:pt idx="53698">
                  <c:v>4.7698000000022223</c:v>
                </c:pt>
                <c:pt idx="53699">
                  <c:v>4.769900000002222</c:v>
                </c:pt>
                <c:pt idx="53700">
                  <c:v>4.7700000000022218</c:v>
                </c:pt>
                <c:pt idx="53701">
                  <c:v>4.7701000000022216</c:v>
                </c:pt>
                <c:pt idx="53702">
                  <c:v>4.7702000000022213</c:v>
                </c:pt>
                <c:pt idx="53703">
                  <c:v>4.7703000000022211</c:v>
                </c:pt>
                <c:pt idx="53704">
                  <c:v>4.7704000000022209</c:v>
                </c:pt>
                <c:pt idx="53705">
                  <c:v>4.7705000000022206</c:v>
                </c:pt>
                <c:pt idx="53706">
                  <c:v>4.7706000000022204</c:v>
                </c:pt>
                <c:pt idx="53707">
                  <c:v>4.7707000000022202</c:v>
                </c:pt>
                <c:pt idx="53708">
                  <c:v>4.7708000000022199</c:v>
                </c:pt>
                <c:pt idx="53709">
                  <c:v>4.7709000000022197</c:v>
                </c:pt>
                <c:pt idx="53710">
                  <c:v>4.7710000000022195</c:v>
                </c:pt>
                <c:pt idx="53711">
                  <c:v>4.7711000000022192</c:v>
                </c:pt>
                <c:pt idx="53712">
                  <c:v>4.771200000002219</c:v>
                </c:pt>
                <c:pt idx="53713">
                  <c:v>4.7713000000022188</c:v>
                </c:pt>
                <c:pt idx="53714">
                  <c:v>4.7714000000022185</c:v>
                </c:pt>
                <c:pt idx="53715">
                  <c:v>4.7715000000022183</c:v>
                </c:pt>
                <c:pt idx="53716">
                  <c:v>4.7716000000022181</c:v>
                </c:pt>
                <c:pt idx="53717">
                  <c:v>4.7717000000022178</c:v>
                </c:pt>
                <c:pt idx="53718">
                  <c:v>4.7718000000022176</c:v>
                </c:pt>
                <c:pt idx="53719">
                  <c:v>4.7719000000022174</c:v>
                </c:pt>
                <c:pt idx="53720">
                  <c:v>4.7720000000022171</c:v>
                </c:pt>
                <c:pt idx="53721">
                  <c:v>4.7721000000022169</c:v>
                </c:pt>
                <c:pt idx="53722">
                  <c:v>4.7722000000022167</c:v>
                </c:pt>
                <c:pt idx="53723">
                  <c:v>4.7723000000022164</c:v>
                </c:pt>
                <c:pt idx="53724">
                  <c:v>4.7724000000022162</c:v>
                </c:pt>
                <c:pt idx="53725">
                  <c:v>4.772500000002216</c:v>
                </c:pt>
                <c:pt idx="53726">
                  <c:v>4.7726000000022157</c:v>
                </c:pt>
                <c:pt idx="53727">
                  <c:v>4.7727000000022155</c:v>
                </c:pt>
                <c:pt idx="53728">
                  <c:v>4.7728000000022153</c:v>
                </c:pt>
                <c:pt idx="53729">
                  <c:v>4.772900000002215</c:v>
                </c:pt>
                <c:pt idx="53730">
                  <c:v>4.7730000000022148</c:v>
                </c:pt>
                <c:pt idx="53731">
                  <c:v>4.7731000000022146</c:v>
                </c:pt>
                <c:pt idx="53732">
                  <c:v>4.7732000000022143</c:v>
                </c:pt>
                <c:pt idx="53733">
                  <c:v>4.7733000000022141</c:v>
                </c:pt>
                <c:pt idx="53734">
                  <c:v>4.7734000000022139</c:v>
                </c:pt>
                <c:pt idx="53735">
                  <c:v>4.7735000000022136</c:v>
                </c:pt>
                <c:pt idx="53736">
                  <c:v>4.7736000000022134</c:v>
                </c:pt>
                <c:pt idx="53737">
                  <c:v>4.7737000000022132</c:v>
                </c:pt>
                <c:pt idx="53738">
                  <c:v>4.7738000000022129</c:v>
                </c:pt>
                <c:pt idx="53739">
                  <c:v>4.7739000000022127</c:v>
                </c:pt>
                <c:pt idx="53740">
                  <c:v>4.7740000000022125</c:v>
                </c:pt>
                <c:pt idx="53741">
                  <c:v>4.7741000000022122</c:v>
                </c:pt>
                <c:pt idx="53742">
                  <c:v>4.774200000002212</c:v>
                </c:pt>
                <c:pt idx="53743">
                  <c:v>4.7743000000022118</c:v>
                </c:pt>
                <c:pt idx="53744">
                  <c:v>4.7744000000022115</c:v>
                </c:pt>
                <c:pt idx="53745">
                  <c:v>4.7745000000022113</c:v>
                </c:pt>
                <c:pt idx="53746">
                  <c:v>4.7746000000022111</c:v>
                </c:pt>
                <c:pt idx="53747">
                  <c:v>4.7747000000022108</c:v>
                </c:pt>
                <c:pt idx="53748">
                  <c:v>4.7748000000022106</c:v>
                </c:pt>
                <c:pt idx="53749">
                  <c:v>4.7749000000022104</c:v>
                </c:pt>
                <c:pt idx="53750">
                  <c:v>4.7750000000022101</c:v>
                </c:pt>
                <c:pt idx="53751">
                  <c:v>4.7751000000022099</c:v>
                </c:pt>
                <c:pt idx="53752">
                  <c:v>4.7752000000022097</c:v>
                </c:pt>
                <c:pt idx="53753">
                  <c:v>4.7753000000022094</c:v>
                </c:pt>
                <c:pt idx="53754">
                  <c:v>4.7754000000022092</c:v>
                </c:pt>
                <c:pt idx="53755">
                  <c:v>4.775500000002209</c:v>
                </c:pt>
                <c:pt idx="53756">
                  <c:v>4.7756000000022087</c:v>
                </c:pt>
                <c:pt idx="53757">
                  <c:v>4.7757000000022085</c:v>
                </c:pt>
                <c:pt idx="53758">
                  <c:v>4.7758000000022083</c:v>
                </c:pt>
                <c:pt idx="53759">
                  <c:v>4.775900000002208</c:v>
                </c:pt>
                <c:pt idx="53760">
                  <c:v>4.7760000000022078</c:v>
                </c:pt>
                <c:pt idx="53761">
                  <c:v>4.7761000000022076</c:v>
                </c:pt>
                <c:pt idx="53762">
                  <c:v>4.7762000000022073</c:v>
                </c:pt>
                <c:pt idx="53763">
                  <c:v>4.7763000000022071</c:v>
                </c:pt>
                <c:pt idx="53764">
                  <c:v>4.7764000000022069</c:v>
                </c:pt>
                <c:pt idx="53765">
                  <c:v>4.7765000000022066</c:v>
                </c:pt>
                <c:pt idx="53766">
                  <c:v>4.7766000000022064</c:v>
                </c:pt>
                <c:pt idx="53767">
                  <c:v>4.7767000000022062</c:v>
                </c:pt>
                <c:pt idx="53768">
                  <c:v>4.7768000000022059</c:v>
                </c:pt>
                <c:pt idx="53769">
                  <c:v>4.7769000000022057</c:v>
                </c:pt>
                <c:pt idx="53770">
                  <c:v>4.7770000000022055</c:v>
                </c:pt>
                <c:pt idx="53771">
                  <c:v>4.7771000000022052</c:v>
                </c:pt>
                <c:pt idx="53772">
                  <c:v>4.777200000002205</c:v>
                </c:pt>
                <c:pt idx="53773">
                  <c:v>4.7773000000022048</c:v>
                </c:pt>
                <c:pt idx="53774">
                  <c:v>4.7774000000022045</c:v>
                </c:pt>
                <c:pt idx="53775">
                  <c:v>4.7775000000022043</c:v>
                </c:pt>
                <c:pt idx="53776">
                  <c:v>4.7776000000022041</c:v>
                </c:pt>
                <c:pt idx="53777">
                  <c:v>4.7777000000022039</c:v>
                </c:pt>
                <c:pt idx="53778">
                  <c:v>4.7778000000022036</c:v>
                </c:pt>
                <c:pt idx="53779">
                  <c:v>4.7779000000022034</c:v>
                </c:pt>
                <c:pt idx="53780">
                  <c:v>4.7780000000022032</c:v>
                </c:pt>
                <c:pt idx="53781">
                  <c:v>4.7781000000022029</c:v>
                </c:pt>
                <c:pt idx="53782">
                  <c:v>4.7782000000022027</c:v>
                </c:pt>
                <c:pt idx="53783">
                  <c:v>4.7783000000022025</c:v>
                </c:pt>
                <c:pt idx="53784">
                  <c:v>4.7784000000022022</c:v>
                </c:pt>
                <c:pt idx="53785">
                  <c:v>4.778500000002202</c:v>
                </c:pt>
                <c:pt idx="53786">
                  <c:v>4.7786000000022018</c:v>
                </c:pt>
                <c:pt idx="53787">
                  <c:v>4.7787000000022015</c:v>
                </c:pt>
                <c:pt idx="53788">
                  <c:v>4.7788000000022013</c:v>
                </c:pt>
                <c:pt idx="53789">
                  <c:v>4.7789000000022011</c:v>
                </c:pt>
                <c:pt idx="53790">
                  <c:v>4.7790000000022008</c:v>
                </c:pt>
                <c:pt idx="53791">
                  <c:v>4.7791000000022006</c:v>
                </c:pt>
                <c:pt idx="53792">
                  <c:v>4.7792000000022004</c:v>
                </c:pt>
                <c:pt idx="53793">
                  <c:v>4.7793000000022001</c:v>
                </c:pt>
                <c:pt idx="53794">
                  <c:v>4.7794000000021999</c:v>
                </c:pt>
                <c:pt idx="53795">
                  <c:v>4.7795000000021997</c:v>
                </c:pt>
                <c:pt idx="53796">
                  <c:v>4.7796000000021994</c:v>
                </c:pt>
                <c:pt idx="53797">
                  <c:v>4.7797000000021992</c:v>
                </c:pt>
                <c:pt idx="53798">
                  <c:v>4.779800000002199</c:v>
                </c:pt>
                <c:pt idx="53799">
                  <c:v>4.7799000000021987</c:v>
                </c:pt>
                <c:pt idx="53800">
                  <c:v>4.7800000000021985</c:v>
                </c:pt>
                <c:pt idx="53801">
                  <c:v>4.7801000000021983</c:v>
                </c:pt>
                <c:pt idx="53802">
                  <c:v>4.780200000002198</c:v>
                </c:pt>
                <c:pt idx="53803">
                  <c:v>4.7803000000021978</c:v>
                </c:pt>
                <c:pt idx="53804">
                  <c:v>4.7804000000021976</c:v>
                </c:pt>
                <c:pt idx="53805">
                  <c:v>4.7805000000021973</c:v>
                </c:pt>
                <c:pt idx="53806">
                  <c:v>4.7806000000021971</c:v>
                </c:pt>
                <c:pt idx="53807">
                  <c:v>4.7807000000021969</c:v>
                </c:pt>
                <c:pt idx="53808">
                  <c:v>4.7808000000021966</c:v>
                </c:pt>
                <c:pt idx="53809">
                  <c:v>4.7809000000021964</c:v>
                </c:pt>
                <c:pt idx="53810">
                  <c:v>4.7810000000021962</c:v>
                </c:pt>
                <c:pt idx="53811">
                  <c:v>4.7811000000021959</c:v>
                </c:pt>
                <c:pt idx="53812">
                  <c:v>4.7812000000021957</c:v>
                </c:pt>
                <c:pt idx="53813">
                  <c:v>4.7813000000021955</c:v>
                </c:pt>
                <c:pt idx="53814">
                  <c:v>4.7814000000021952</c:v>
                </c:pt>
                <c:pt idx="53815">
                  <c:v>4.781500000002195</c:v>
                </c:pt>
                <c:pt idx="53816">
                  <c:v>4.7816000000021948</c:v>
                </c:pt>
                <c:pt idx="53817">
                  <c:v>4.7817000000021945</c:v>
                </c:pt>
                <c:pt idx="53818">
                  <c:v>4.7818000000021943</c:v>
                </c:pt>
                <c:pt idx="53819">
                  <c:v>4.7819000000021941</c:v>
                </c:pt>
                <c:pt idx="53820">
                  <c:v>4.7820000000021938</c:v>
                </c:pt>
                <c:pt idx="53821">
                  <c:v>4.7821000000021936</c:v>
                </c:pt>
                <c:pt idx="53822">
                  <c:v>4.7822000000021934</c:v>
                </c:pt>
                <c:pt idx="53823">
                  <c:v>4.7823000000021931</c:v>
                </c:pt>
                <c:pt idx="53824">
                  <c:v>4.7824000000021929</c:v>
                </c:pt>
                <c:pt idx="53825">
                  <c:v>4.7825000000021927</c:v>
                </c:pt>
                <c:pt idx="53826">
                  <c:v>4.7826000000021924</c:v>
                </c:pt>
                <c:pt idx="53827">
                  <c:v>4.7827000000021922</c:v>
                </c:pt>
                <c:pt idx="53828">
                  <c:v>4.782800000002192</c:v>
                </c:pt>
                <c:pt idx="53829">
                  <c:v>4.7829000000021917</c:v>
                </c:pt>
                <c:pt idx="53830">
                  <c:v>4.7830000000021915</c:v>
                </c:pt>
                <c:pt idx="53831">
                  <c:v>4.7831000000021913</c:v>
                </c:pt>
                <c:pt idx="53832">
                  <c:v>4.783200000002191</c:v>
                </c:pt>
                <c:pt idx="53833">
                  <c:v>4.7833000000021908</c:v>
                </c:pt>
                <c:pt idx="53834">
                  <c:v>4.7834000000021906</c:v>
                </c:pt>
                <c:pt idx="53835">
                  <c:v>4.7835000000021903</c:v>
                </c:pt>
                <c:pt idx="53836">
                  <c:v>4.7836000000021901</c:v>
                </c:pt>
                <c:pt idx="53837">
                  <c:v>4.7837000000021899</c:v>
                </c:pt>
                <c:pt idx="53838">
                  <c:v>4.7838000000021896</c:v>
                </c:pt>
                <c:pt idx="53839">
                  <c:v>4.7839000000021894</c:v>
                </c:pt>
                <c:pt idx="53840">
                  <c:v>4.7840000000021892</c:v>
                </c:pt>
                <c:pt idx="53841">
                  <c:v>4.7841000000021889</c:v>
                </c:pt>
                <c:pt idx="53842">
                  <c:v>4.7842000000021887</c:v>
                </c:pt>
                <c:pt idx="53843">
                  <c:v>4.7843000000021885</c:v>
                </c:pt>
                <c:pt idx="53844">
                  <c:v>4.7844000000021882</c:v>
                </c:pt>
                <c:pt idx="53845">
                  <c:v>4.784500000002188</c:v>
                </c:pt>
                <c:pt idx="53846">
                  <c:v>4.7846000000021878</c:v>
                </c:pt>
                <c:pt idx="53847">
                  <c:v>4.7847000000021875</c:v>
                </c:pt>
                <c:pt idx="53848">
                  <c:v>4.7848000000021873</c:v>
                </c:pt>
                <c:pt idx="53849">
                  <c:v>4.7849000000021871</c:v>
                </c:pt>
                <c:pt idx="53850">
                  <c:v>4.7850000000021868</c:v>
                </c:pt>
                <c:pt idx="53851">
                  <c:v>4.7851000000021866</c:v>
                </c:pt>
                <c:pt idx="53852">
                  <c:v>4.7852000000021864</c:v>
                </c:pt>
                <c:pt idx="53853">
                  <c:v>4.7853000000021861</c:v>
                </c:pt>
                <c:pt idx="53854">
                  <c:v>4.7854000000021859</c:v>
                </c:pt>
                <c:pt idx="53855">
                  <c:v>4.7855000000021857</c:v>
                </c:pt>
                <c:pt idx="53856">
                  <c:v>4.7856000000021854</c:v>
                </c:pt>
                <c:pt idx="53857">
                  <c:v>4.7857000000021852</c:v>
                </c:pt>
                <c:pt idx="53858">
                  <c:v>4.785800000002185</c:v>
                </c:pt>
                <c:pt idx="53859">
                  <c:v>4.7859000000021847</c:v>
                </c:pt>
                <c:pt idx="53860">
                  <c:v>4.7860000000021845</c:v>
                </c:pt>
                <c:pt idx="53861">
                  <c:v>4.7861000000021843</c:v>
                </c:pt>
                <c:pt idx="53862">
                  <c:v>4.786200000002184</c:v>
                </c:pt>
                <c:pt idx="53863">
                  <c:v>4.7863000000021838</c:v>
                </c:pt>
                <c:pt idx="53864">
                  <c:v>4.7864000000021836</c:v>
                </c:pt>
                <c:pt idx="53865">
                  <c:v>4.7865000000021833</c:v>
                </c:pt>
                <c:pt idx="53866">
                  <c:v>4.7866000000021831</c:v>
                </c:pt>
                <c:pt idx="53867">
                  <c:v>4.7867000000021829</c:v>
                </c:pt>
                <c:pt idx="53868">
                  <c:v>4.7868000000021826</c:v>
                </c:pt>
                <c:pt idx="53869">
                  <c:v>4.7869000000021824</c:v>
                </c:pt>
                <c:pt idx="53870">
                  <c:v>4.7870000000021822</c:v>
                </c:pt>
                <c:pt idx="53871">
                  <c:v>4.7871000000021819</c:v>
                </c:pt>
                <c:pt idx="53872">
                  <c:v>4.7872000000021817</c:v>
                </c:pt>
                <c:pt idx="53873">
                  <c:v>4.7873000000021815</c:v>
                </c:pt>
                <c:pt idx="53874">
                  <c:v>4.7874000000021812</c:v>
                </c:pt>
                <c:pt idx="53875">
                  <c:v>4.787500000002181</c:v>
                </c:pt>
                <c:pt idx="53876">
                  <c:v>4.7876000000021808</c:v>
                </c:pt>
                <c:pt idx="53877">
                  <c:v>4.7877000000021805</c:v>
                </c:pt>
                <c:pt idx="53878">
                  <c:v>4.7878000000021803</c:v>
                </c:pt>
                <c:pt idx="53879">
                  <c:v>4.7879000000021801</c:v>
                </c:pt>
                <c:pt idx="53880">
                  <c:v>4.7880000000021798</c:v>
                </c:pt>
                <c:pt idx="53881">
                  <c:v>4.7881000000021796</c:v>
                </c:pt>
                <c:pt idx="53882">
                  <c:v>4.7882000000021794</c:v>
                </c:pt>
                <c:pt idx="53883">
                  <c:v>4.7883000000021791</c:v>
                </c:pt>
                <c:pt idx="53884">
                  <c:v>4.7884000000021789</c:v>
                </c:pt>
                <c:pt idx="53885">
                  <c:v>4.7885000000021787</c:v>
                </c:pt>
                <c:pt idx="53886">
                  <c:v>4.7886000000021784</c:v>
                </c:pt>
                <c:pt idx="53887">
                  <c:v>4.7887000000021782</c:v>
                </c:pt>
                <c:pt idx="53888">
                  <c:v>4.788800000002178</c:v>
                </c:pt>
                <c:pt idx="53889">
                  <c:v>4.7889000000021777</c:v>
                </c:pt>
                <c:pt idx="53890">
                  <c:v>4.7890000000021775</c:v>
                </c:pt>
                <c:pt idx="53891">
                  <c:v>4.7891000000021773</c:v>
                </c:pt>
                <c:pt idx="53892">
                  <c:v>4.789200000002177</c:v>
                </c:pt>
                <c:pt idx="53893">
                  <c:v>4.7893000000021768</c:v>
                </c:pt>
                <c:pt idx="53894">
                  <c:v>4.7894000000021766</c:v>
                </c:pt>
                <c:pt idx="53895">
                  <c:v>4.7895000000021763</c:v>
                </c:pt>
                <c:pt idx="53896">
                  <c:v>4.7896000000021761</c:v>
                </c:pt>
                <c:pt idx="53897">
                  <c:v>4.7897000000021759</c:v>
                </c:pt>
                <c:pt idx="53898">
                  <c:v>4.7898000000021757</c:v>
                </c:pt>
                <c:pt idx="53899">
                  <c:v>4.7899000000021754</c:v>
                </c:pt>
                <c:pt idx="53900">
                  <c:v>4.7900000000021752</c:v>
                </c:pt>
                <c:pt idx="53901">
                  <c:v>4.790100000002175</c:v>
                </c:pt>
                <c:pt idx="53902">
                  <c:v>4.7902000000021747</c:v>
                </c:pt>
                <c:pt idx="53903">
                  <c:v>4.7903000000021745</c:v>
                </c:pt>
                <c:pt idx="53904">
                  <c:v>4.7904000000021743</c:v>
                </c:pt>
                <c:pt idx="53905">
                  <c:v>4.790500000002174</c:v>
                </c:pt>
                <c:pt idx="53906">
                  <c:v>4.7906000000021738</c:v>
                </c:pt>
                <c:pt idx="53907">
                  <c:v>4.7907000000021736</c:v>
                </c:pt>
                <c:pt idx="53908">
                  <c:v>4.7908000000021733</c:v>
                </c:pt>
                <c:pt idx="53909">
                  <c:v>4.7909000000021731</c:v>
                </c:pt>
                <c:pt idx="53910">
                  <c:v>4.7910000000021729</c:v>
                </c:pt>
                <c:pt idx="53911">
                  <c:v>4.7911000000021726</c:v>
                </c:pt>
                <c:pt idx="53912">
                  <c:v>4.7912000000021724</c:v>
                </c:pt>
                <c:pt idx="53913">
                  <c:v>4.7913000000021722</c:v>
                </c:pt>
                <c:pt idx="53914">
                  <c:v>4.7914000000021719</c:v>
                </c:pt>
                <c:pt idx="53915">
                  <c:v>4.7915000000021717</c:v>
                </c:pt>
                <c:pt idx="53916">
                  <c:v>4.7916000000021715</c:v>
                </c:pt>
                <c:pt idx="53917">
                  <c:v>4.7917000000021712</c:v>
                </c:pt>
                <c:pt idx="53918">
                  <c:v>4.791800000002171</c:v>
                </c:pt>
                <c:pt idx="53919">
                  <c:v>4.7919000000021708</c:v>
                </c:pt>
                <c:pt idx="53920">
                  <c:v>4.7920000000021705</c:v>
                </c:pt>
                <c:pt idx="53921">
                  <c:v>4.7921000000021703</c:v>
                </c:pt>
                <c:pt idx="53922">
                  <c:v>4.7922000000021701</c:v>
                </c:pt>
                <c:pt idx="53923">
                  <c:v>4.7923000000021698</c:v>
                </c:pt>
                <c:pt idx="53924">
                  <c:v>4.7924000000021696</c:v>
                </c:pt>
                <c:pt idx="53925">
                  <c:v>4.7925000000021694</c:v>
                </c:pt>
                <c:pt idx="53926">
                  <c:v>4.7926000000021691</c:v>
                </c:pt>
                <c:pt idx="53927">
                  <c:v>4.7927000000021689</c:v>
                </c:pt>
                <c:pt idx="53928">
                  <c:v>4.7928000000021687</c:v>
                </c:pt>
                <c:pt idx="53929">
                  <c:v>4.7929000000021684</c:v>
                </c:pt>
                <c:pt idx="53930">
                  <c:v>4.7930000000021682</c:v>
                </c:pt>
                <c:pt idx="53931">
                  <c:v>4.793100000002168</c:v>
                </c:pt>
                <c:pt idx="53932">
                  <c:v>4.7932000000021677</c:v>
                </c:pt>
                <c:pt idx="53933">
                  <c:v>4.7933000000021675</c:v>
                </c:pt>
                <c:pt idx="53934">
                  <c:v>4.7934000000021673</c:v>
                </c:pt>
                <c:pt idx="53935">
                  <c:v>4.793500000002167</c:v>
                </c:pt>
                <c:pt idx="53936">
                  <c:v>4.7936000000021668</c:v>
                </c:pt>
                <c:pt idx="53937">
                  <c:v>4.7937000000021666</c:v>
                </c:pt>
                <c:pt idx="53938">
                  <c:v>4.7938000000021663</c:v>
                </c:pt>
                <c:pt idx="53939">
                  <c:v>4.7939000000021661</c:v>
                </c:pt>
                <c:pt idx="53940">
                  <c:v>4.7940000000021659</c:v>
                </c:pt>
                <c:pt idx="53941">
                  <c:v>4.7941000000021656</c:v>
                </c:pt>
                <c:pt idx="53942">
                  <c:v>4.7942000000021654</c:v>
                </c:pt>
                <c:pt idx="53943">
                  <c:v>4.7943000000021652</c:v>
                </c:pt>
                <c:pt idx="53944">
                  <c:v>4.7944000000021649</c:v>
                </c:pt>
                <c:pt idx="53945">
                  <c:v>4.7945000000021647</c:v>
                </c:pt>
                <c:pt idx="53946">
                  <c:v>4.7946000000021645</c:v>
                </c:pt>
                <c:pt idx="53947">
                  <c:v>4.7947000000021642</c:v>
                </c:pt>
                <c:pt idx="53948">
                  <c:v>4.794800000002164</c:v>
                </c:pt>
                <c:pt idx="53949">
                  <c:v>4.7949000000021638</c:v>
                </c:pt>
                <c:pt idx="53950">
                  <c:v>4.7950000000021635</c:v>
                </c:pt>
                <c:pt idx="53951">
                  <c:v>4.7951000000021633</c:v>
                </c:pt>
                <c:pt idx="53952">
                  <c:v>4.7952000000021631</c:v>
                </c:pt>
                <c:pt idx="53953">
                  <c:v>4.7953000000021628</c:v>
                </c:pt>
                <c:pt idx="53954">
                  <c:v>4.7954000000021626</c:v>
                </c:pt>
                <c:pt idx="53955">
                  <c:v>4.7955000000021624</c:v>
                </c:pt>
                <c:pt idx="53956">
                  <c:v>4.7956000000021621</c:v>
                </c:pt>
                <c:pt idx="53957">
                  <c:v>4.7957000000021619</c:v>
                </c:pt>
                <c:pt idx="53958">
                  <c:v>4.7958000000021617</c:v>
                </c:pt>
                <c:pt idx="53959">
                  <c:v>4.7959000000021614</c:v>
                </c:pt>
                <c:pt idx="53960">
                  <c:v>4.7960000000021612</c:v>
                </c:pt>
                <c:pt idx="53961">
                  <c:v>4.796100000002161</c:v>
                </c:pt>
                <c:pt idx="53962">
                  <c:v>4.7962000000021607</c:v>
                </c:pt>
                <c:pt idx="53963">
                  <c:v>4.7963000000021605</c:v>
                </c:pt>
                <c:pt idx="53964">
                  <c:v>4.7964000000021603</c:v>
                </c:pt>
                <c:pt idx="53965">
                  <c:v>4.79650000000216</c:v>
                </c:pt>
                <c:pt idx="53966">
                  <c:v>4.7966000000021598</c:v>
                </c:pt>
                <c:pt idx="53967">
                  <c:v>4.7967000000021596</c:v>
                </c:pt>
                <c:pt idx="53968">
                  <c:v>4.7968000000021593</c:v>
                </c:pt>
                <c:pt idx="53969">
                  <c:v>4.7969000000021591</c:v>
                </c:pt>
                <c:pt idx="53970">
                  <c:v>4.7970000000021589</c:v>
                </c:pt>
                <c:pt idx="53971">
                  <c:v>4.7971000000021586</c:v>
                </c:pt>
                <c:pt idx="53972">
                  <c:v>4.7972000000021584</c:v>
                </c:pt>
                <c:pt idx="53973">
                  <c:v>4.7973000000021582</c:v>
                </c:pt>
                <c:pt idx="53974">
                  <c:v>4.7974000000021579</c:v>
                </c:pt>
                <c:pt idx="53975">
                  <c:v>4.7975000000021577</c:v>
                </c:pt>
                <c:pt idx="53976">
                  <c:v>4.7976000000021575</c:v>
                </c:pt>
                <c:pt idx="53977">
                  <c:v>4.7977000000021572</c:v>
                </c:pt>
                <c:pt idx="53978">
                  <c:v>4.797800000002157</c:v>
                </c:pt>
                <c:pt idx="53979">
                  <c:v>4.7979000000021568</c:v>
                </c:pt>
                <c:pt idx="53980">
                  <c:v>4.7980000000021565</c:v>
                </c:pt>
                <c:pt idx="53981">
                  <c:v>4.7981000000021563</c:v>
                </c:pt>
                <c:pt idx="53982">
                  <c:v>4.7982000000021561</c:v>
                </c:pt>
                <c:pt idx="53983">
                  <c:v>4.7983000000021558</c:v>
                </c:pt>
                <c:pt idx="53984">
                  <c:v>4.7984000000021556</c:v>
                </c:pt>
                <c:pt idx="53985">
                  <c:v>4.7985000000021554</c:v>
                </c:pt>
                <c:pt idx="53986">
                  <c:v>4.7986000000021551</c:v>
                </c:pt>
                <c:pt idx="53987">
                  <c:v>4.7987000000021549</c:v>
                </c:pt>
                <c:pt idx="53988">
                  <c:v>4.7988000000021547</c:v>
                </c:pt>
                <c:pt idx="53989">
                  <c:v>4.7989000000021544</c:v>
                </c:pt>
                <c:pt idx="53990">
                  <c:v>4.7990000000021542</c:v>
                </c:pt>
                <c:pt idx="53991">
                  <c:v>4.799100000002154</c:v>
                </c:pt>
                <c:pt idx="53992">
                  <c:v>4.7992000000021537</c:v>
                </c:pt>
                <c:pt idx="53993">
                  <c:v>4.7993000000021535</c:v>
                </c:pt>
                <c:pt idx="53994">
                  <c:v>4.7994000000021533</c:v>
                </c:pt>
                <c:pt idx="53995">
                  <c:v>4.799500000002153</c:v>
                </c:pt>
                <c:pt idx="53996">
                  <c:v>4.7996000000021528</c:v>
                </c:pt>
                <c:pt idx="53997">
                  <c:v>4.7997000000021526</c:v>
                </c:pt>
                <c:pt idx="53998">
                  <c:v>4.7998000000021523</c:v>
                </c:pt>
                <c:pt idx="53999">
                  <c:v>4.7999000000021521</c:v>
                </c:pt>
                <c:pt idx="54000">
                  <c:v>4.8000000000021519</c:v>
                </c:pt>
                <c:pt idx="54001">
                  <c:v>4.8001000000021516</c:v>
                </c:pt>
                <c:pt idx="54002">
                  <c:v>4.8002000000021514</c:v>
                </c:pt>
                <c:pt idx="54003">
                  <c:v>4.8003000000021512</c:v>
                </c:pt>
                <c:pt idx="54004">
                  <c:v>4.8004000000021509</c:v>
                </c:pt>
                <c:pt idx="54005">
                  <c:v>4.8005000000021507</c:v>
                </c:pt>
                <c:pt idx="54006">
                  <c:v>4.8006000000021505</c:v>
                </c:pt>
                <c:pt idx="54007">
                  <c:v>4.8007000000021502</c:v>
                </c:pt>
                <c:pt idx="54008">
                  <c:v>4.80080000000215</c:v>
                </c:pt>
                <c:pt idx="54009">
                  <c:v>4.8009000000021498</c:v>
                </c:pt>
                <c:pt idx="54010">
                  <c:v>4.8010000000021495</c:v>
                </c:pt>
                <c:pt idx="54011">
                  <c:v>4.8011000000021493</c:v>
                </c:pt>
                <c:pt idx="54012">
                  <c:v>4.8012000000021491</c:v>
                </c:pt>
                <c:pt idx="54013">
                  <c:v>4.8013000000021488</c:v>
                </c:pt>
                <c:pt idx="54014">
                  <c:v>4.8014000000021486</c:v>
                </c:pt>
                <c:pt idx="54015">
                  <c:v>4.8015000000021484</c:v>
                </c:pt>
                <c:pt idx="54016">
                  <c:v>4.8016000000021481</c:v>
                </c:pt>
                <c:pt idx="54017">
                  <c:v>4.8017000000021479</c:v>
                </c:pt>
                <c:pt idx="54018">
                  <c:v>4.8018000000021477</c:v>
                </c:pt>
                <c:pt idx="54019">
                  <c:v>4.8019000000021475</c:v>
                </c:pt>
                <c:pt idx="54020">
                  <c:v>4.8020000000021472</c:v>
                </c:pt>
                <c:pt idx="54021">
                  <c:v>4.802100000002147</c:v>
                </c:pt>
                <c:pt idx="54022">
                  <c:v>4.8022000000021468</c:v>
                </c:pt>
                <c:pt idx="54023">
                  <c:v>4.8023000000021465</c:v>
                </c:pt>
                <c:pt idx="54024">
                  <c:v>4.8024000000021463</c:v>
                </c:pt>
                <c:pt idx="54025">
                  <c:v>4.8025000000021461</c:v>
                </c:pt>
                <c:pt idx="54026">
                  <c:v>4.8026000000021458</c:v>
                </c:pt>
                <c:pt idx="54027">
                  <c:v>4.8027000000021456</c:v>
                </c:pt>
                <c:pt idx="54028">
                  <c:v>4.8028000000021454</c:v>
                </c:pt>
                <c:pt idx="54029">
                  <c:v>4.8029000000021451</c:v>
                </c:pt>
                <c:pt idx="54030">
                  <c:v>4.8030000000021449</c:v>
                </c:pt>
                <c:pt idx="54031">
                  <c:v>4.8031000000021447</c:v>
                </c:pt>
                <c:pt idx="54032">
                  <c:v>4.8032000000021444</c:v>
                </c:pt>
                <c:pt idx="54033">
                  <c:v>4.8033000000021442</c:v>
                </c:pt>
                <c:pt idx="54034">
                  <c:v>4.803400000002144</c:v>
                </c:pt>
                <c:pt idx="54035">
                  <c:v>4.8035000000021437</c:v>
                </c:pt>
                <c:pt idx="54036">
                  <c:v>4.8036000000021435</c:v>
                </c:pt>
                <c:pt idx="54037">
                  <c:v>4.8037000000021433</c:v>
                </c:pt>
                <c:pt idx="54038">
                  <c:v>4.803800000002143</c:v>
                </c:pt>
                <c:pt idx="54039">
                  <c:v>4.8039000000021428</c:v>
                </c:pt>
                <c:pt idx="54040">
                  <c:v>4.8040000000021426</c:v>
                </c:pt>
                <c:pt idx="54041">
                  <c:v>4.8041000000021423</c:v>
                </c:pt>
                <c:pt idx="54042">
                  <c:v>4.8042000000021421</c:v>
                </c:pt>
                <c:pt idx="54043">
                  <c:v>4.8043000000021419</c:v>
                </c:pt>
                <c:pt idx="54044">
                  <c:v>4.8044000000021416</c:v>
                </c:pt>
                <c:pt idx="54045">
                  <c:v>4.8045000000021414</c:v>
                </c:pt>
                <c:pt idx="54046">
                  <c:v>4.8046000000021412</c:v>
                </c:pt>
                <c:pt idx="54047">
                  <c:v>4.8047000000021409</c:v>
                </c:pt>
                <c:pt idx="54048">
                  <c:v>4.8048000000021407</c:v>
                </c:pt>
                <c:pt idx="54049">
                  <c:v>4.8049000000021405</c:v>
                </c:pt>
                <c:pt idx="54050">
                  <c:v>4.8050000000021402</c:v>
                </c:pt>
                <c:pt idx="54051">
                  <c:v>4.80510000000214</c:v>
                </c:pt>
                <c:pt idx="54052">
                  <c:v>4.8052000000021398</c:v>
                </c:pt>
                <c:pt idx="54053">
                  <c:v>4.8053000000021395</c:v>
                </c:pt>
                <c:pt idx="54054">
                  <c:v>4.8054000000021393</c:v>
                </c:pt>
                <c:pt idx="54055">
                  <c:v>4.8055000000021391</c:v>
                </c:pt>
                <c:pt idx="54056">
                  <c:v>4.8056000000021388</c:v>
                </c:pt>
                <c:pt idx="54057">
                  <c:v>4.8057000000021386</c:v>
                </c:pt>
                <c:pt idx="54058">
                  <c:v>4.8058000000021384</c:v>
                </c:pt>
                <c:pt idx="54059">
                  <c:v>4.8059000000021381</c:v>
                </c:pt>
                <c:pt idx="54060">
                  <c:v>4.8060000000021379</c:v>
                </c:pt>
                <c:pt idx="54061">
                  <c:v>4.8061000000021377</c:v>
                </c:pt>
                <c:pt idx="54062">
                  <c:v>4.8062000000021374</c:v>
                </c:pt>
                <c:pt idx="54063">
                  <c:v>4.8063000000021372</c:v>
                </c:pt>
                <c:pt idx="54064">
                  <c:v>4.806400000002137</c:v>
                </c:pt>
                <c:pt idx="54065">
                  <c:v>4.8065000000021367</c:v>
                </c:pt>
                <c:pt idx="54066">
                  <c:v>4.8066000000021365</c:v>
                </c:pt>
                <c:pt idx="54067">
                  <c:v>4.8067000000021363</c:v>
                </c:pt>
                <c:pt idx="54068">
                  <c:v>4.806800000002136</c:v>
                </c:pt>
                <c:pt idx="54069">
                  <c:v>4.8069000000021358</c:v>
                </c:pt>
                <c:pt idx="54070">
                  <c:v>4.8070000000021356</c:v>
                </c:pt>
                <c:pt idx="54071">
                  <c:v>4.8071000000021353</c:v>
                </c:pt>
                <c:pt idx="54072">
                  <c:v>4.8072000000021351</c:v>
                </c:pt>
                <c:pt idx="54073">
                  <c:v>4.8073000000021349</c:v>
                </c:pt>
                <c:pt idx="54074">
                  <c:v>4.8074000000021346</c:v>
                </c:pt>
                <c:pt idx="54075">
                  <c:v>4.8075000000021344</c:v>
                </c:pt>
                <c:pt idx="54076">
                  <c:v>4.8076000000021342</c:v>
                </c:pt>
                <c:pt idx="54077">
                  <c:v>4.8077000000021339</c:v>
                </c:pt>
                <c:pt idx="54078">
                  <c:v>4.8078000000021337</c:v>
                </c:pt>
                <c:pt idx="54079">
                  <c:v>4.8079000000021335</c:v>
                </c:pt>
                <c:pt idx="54080">
                  <c:v>4.8080000000021332</c:v>
                </c:pt>
                <c:pt idx="54081">
                  <c:v>4.808100000002133</c:v>
                </c:pt>
                <c:pt idx="54082">
                  <c:v>4.8082000000021328</c:v>
                </c:pt>
                <c:pt idx="54083">
                  <c:v>4.8083000000021325</c:v>
                </c:pt>
                <c:pt idx="54084">
                  <c:v>4.8084000000021323</c:v>
                </c:pt>
                <c:pt idx="54085">
                  <c:v>4.8085000000021321</c:v>
                </c:pt>
                <c:pt idx="54086">
                  <c:v>4.8086000000021318</c:v>
                </c:pt>
                <c:pt idx="54087">
                  <c:v>4.8087000000021316</c:v>
                </c:pt>
                <c:pt idx="54088">
                  <c:v>4.8088000000021314</c:v>
                </c:pt>
                <c:pt idx="54089">
                  <c:v>4.8089000000021311</c:v>
                </c:pt>
                <c:pt idx="54090">
                  <c:v>4.8090000000021309</c:v>
                </c:pt>
                <c:pt idx="54091">
                  <c:v>4.8091000000021307</c:v>
                </c:pt>
                <c:pt idx="54092">
                  <c:v>4.8092000000021304</c:v>
                </c:pt>
                <c:pt idx="54093">
                  <c:v>4.8093000000021302</c:v>
                </c:pt>
                <c:pt idx="54094">
                  <c:v>4.80940000000213</c:v>
                </c:pt>
                <c:pt idx="54095">
                  <c:v>4.8095000000021297</c:v>
                </c:pt>
                <c:pt idx="54096">
                  <c:v>4.8096000000021295</c:v>
                </c:pt>
                <c:pt idx="54097">
                  <c:v>4.8097000000021293</c:v>
                </c:pt>
                <c:pt idx="54098">
                  <c:v>4.809800000002129</c:v>
                </c:pt>
                <c:pt idx="54099">
                  <c:v>4.8099000000021288</c:v>
                </c:pt>
                <c:pt idx="54100">
                  <c:v>4.8100000000021286</c:v>
                </c:pt>
                <c:pt idx="54101">
                  <c:v>4.8101000000021283</c:v>
                </c:pt>
                <c:pt idx="54102">
                  <c:v>4.8102000000021281</c:v>
                </c:pt>
                <c:pt idx="54103">
                  <c:v>4.8103000000021279</c:v>
                </c:pt>
                <c:pt idx="54104">
                  <c:v>4.8104000000021276</c:v>
                </c:pt>
                <c:pt idx="54105">
                  <c:v>4.8105000000021274</c:v>
                </c:pt>
                <c:pt idx="54106">
                  <c:v>4.8106000000021272</c:v>
                </c:pt>
                <c:pt idx="54107">
                  <c:v>4.8107000000021269</c:v>
                </c:pt>
                <c:pt idx="54108">
                  <c:v>4.8108000000021267</c:v>
                </c:pt>
                <c:pt idx="54109">
                  <c:v>4.8109000000021265</c:v>
                </c:pt>
                <c:pt idx="54110">
                  <c:v>4.8110000000021262</c:v>
                </c:pt>
                <c:pt idx="54111">
                  <c:v>4.811100000002126</c:v>
                </c:pt>
                <c:pt idx="54112">
                  <c:v>4.8112000000021258</c:v>
                </c:pt>
                <c:pt idx="54113">
                  <c:v>4.8113000000021255</c:v>
                </c:pt>
                <c:pt idx="54114">
                  <c:v>4.8114000000021253</c:v>
                </c:pt>
                <c:pt idx="54115">
                  <c:v>4.8115000000021251</c:v>
                </c:pt>
                <c:pt idx="54116">
                  <c:v>4.8116000000021248</c:v>
                </c:pt>
                <c:pt idx="54117">
                  <c:v>4.8117000000021246</c:v>
                </c:pt>
                <c:pt idx="54118">
                  <c:v>4.8118000000021244</c:v>
                </c:pt>
                <c:pt idx="54119">
                  <c:v>4.8119000000021241</c:v>
                </c:pt>
                <c:pt idx="54120">
                  <c:v>4.8120000000021239</c:v>
                </c:pt>
                <c:pt idx="54121">
                  <c:v>4.8121000000021237</c:v>
                </c:pt>
                <c:pt idx="54122">
                  <c:v>4.8122000000021234</c:v>
                </c:pt>
                <c:pt idx="54123">
                  <c:v>4.8123000000021232</c:v>
                </c:pt>
                <c:pt idx="54124">
                  <c:v>4.812400000002123</c:v>
                </c:pt>
                <c:pt idx="54125">
                  <c:v>4.8125000000021227</c:v>
                </c:pt>
                <c:pt idx="54126">
                  <c:v>4.8126000000021225</c:v>
                </c:pt>
                <c:pt idx="54127">
                  <c:v>4.8127000000021223</c:v>
                </c:pt>
                <c:pt idx="54128">
                  <c:v>4.812800000002122</c:v>
                </c:pt>
                <c:pt idx="54129">
                  <c:v>4.8129000000021218</c:v>
                </c:pt>
                <c:pt idx="54130">
                  <c:v>4.8130000000021216</c:v>
                </c:pt>
                <c:pt idx="54131">
                  <c:v>4.8131000000021213</c:v>
                </c:pt>
                <c:pt idx="54132">
                  <c:v>4.8132000000021211</c:v>
                </c:pt>
                <c:pt idx="54133">
                  <c:v>4.8133000000021209</c:v>
                </c:pt>
                <c:pt idx="54134">
                  <c:v>4.8134000000021206</c:v>
                </c:pt>
                <c:pt idx="54135">
                  <c:v>4.8135000000021204</c:v>
                </c:pt>
                <c:pt idx="54136">
                  <c:v>4.8136000000021202</c:v>
                </c:pt>
                <c:pt idx="54137">
                  <c:v>4.8137000000021199</c:v>
                </c:pt>
                <c:pt idx="54138">
                  <c:v>4.8138000000021197</c:v>
                </c:pt>
                <c:pt idx="54139">
                  <c:v>4.8139000000021195</c:v>
                </c:pt>
                <c:pt idx="54140">
                  <c:v>4.8140000000021193</c:v>
                </c:pt>
                <c:pt idx="54141">
                  <c:v>4.814100000002119</c:v>
                </c:pt>
                <c:pt idx="54142">
                  <c:v>4.8142000000021188</c:v>
                </c:pt>
                <c:pt idx="54143">
                  <c:v>4.8143000000021186</c:v>
                </c:pt>
                <c:pt idx="54144">
                  <c:v>4.8144000000021183</c:v>
                </c:pt>
                <c:pt idx="54145">
                  <c:v>4.8145000000021181</c:v>
                </c:pt>
                <c:pt idx="54146">
                  <c:v>4.8146000000021179</c:v>
                </c:pt>
                <c:pt idx="54147">
                  <c:v>4.8147000000021176</c:v>
                </c:pt>
                <c:pt idx="54148">
                  <c:v>4.8148000000021174</c:v>
                </c:pt>
                <c:pt idx="54149">
                  <c:v>4.8149000000021172</c:v>
                </c:pt>
                <c:pt idx="54150">
                  <c:v>4.8150000000021169</c:v>
                </c:pt>
                <c:pt idx="54151">
                  <c:v>4.8151000000021167</c:v>
                </c:pt>
                <c:pt idx="54152">
                  <c:v>4.8152000000021165</c:v>
                </c:pt>
                <c:pt idx="54153">
                  <c:v>4.8153000000021162</c:v>
                </c:pt>
                <c:pt idx="54154">
                  <c:v>4.815400000002116</c:v>
                </c:pt>
                <c:pt idx="54155">
                  <c:v>4.8155000000021158</c:v>
                </c:pt>
                <c:pt idx="54156">
                  <c:v>4.8156000000021155</c:v>
                </c:pt>
                <c:pt idx="54157">
                  <c:v>4.8157000000021153</c:v>
                </c:pt>
                <c:pt idx="54158">
                  <c:v>4.8158000000021151</c:v>
                </c:pt>
                <c:pt idx="54159">
                  <c:v>4.8159000000021148</c:v>
                </c:pt>
                <c:pt idx="54160">
                  <c:v>4.8160000000021146</c:v>
                </c:pt>
                <c:pt idx="54161">
                  <c:v>4.8161000000021144</c:v>
                </c:pt>
                <c:pt idx="54162">
                  <c:v>4.8162000000021141</c:v>
                </c:pt>
                <c:pt idx="54163">
                  <c:v>4.8163000000021139</c:v>
                </c:pt>
                <c:pt idx="54164">
                  <c:v>4.8164000000021137</c:v>
                </c:pt>
                <c:pt idx="54165">
                  <c:v>4.8165000000021134</c:v>
                </c:pt>
                <c:pt idx="54166">
                  <c:v>4.8166000000021132</c:v>
                </c:pt>
                <c:pt idx="54167">
                  <c:v>4.816700000002113</c:v>
                </c:pt>
                <c:pt idx="54168">
                  <c:v>4.8168000000021127</c:v>
                </c:pt>
                <c:pt idx="54169">
                  <c:v>4.8169000000021125</c:v>
                </c:pt>
                <c:pt idx="54170">
                  <c:v>4.8170000000021123</c:v>
                </c:pt>
                <c:pt idx="54171">
                  <c:v>4.817100000002112</c:v>
                </c:pt>
                <c:pt idx="54172">
                  <c:v>4.8172000000021118</c:v>
                </c:pt>
                <c:pt idx="54173">
                  <c:v>4.8173000000021116</c:v>
                </c:pt>
                <c:pt idx="54174">
                  <c:v>4.8174000000021113</c:v>
                </c:pt>
                <c:pt idx="54175">
                  <c:v>4.8175000000021111</c:v>
                </c:pt>
                <c:pt idx="54176">
                  <c:v>4.8176000000021109</c:v>
                </c:pt>
                <c:pt idx="54177">
                  <c:v>4.8177000000021106</c:v>
                </c:pt>
                <c:pt idx="54178">
                  <c:v>4.8178000000021104</c:v>
                </c:pt>
                <c:pt idx="54179">
                  <c:v>4.8179000000021102</c:v>
                </c:pt>
                <c:pt idx="54180">
                  <c:v>4.8180000000021099</c:v>
                </c:pt>
                <c:pt idx="54181">
                  <c:v>4.8181000000021097</c:v>
                </c:pt>
                <c:pt idx="54182">
                  <c:v>4.8182000000021095</c:v>
                </c:pt>
                <c:pt idx="54183">
                  <c:v>4.8183000000021092</c:v>
                </c:pt>
                <c:pt idx="54184">
                  <c:v>4.818400000002109</c:v>
                </c:pt>
                <c:pt idx="54185">
                  <c:v>4.8185000000021088</c:v>
                </c:pt>
                <c:pt idx="54186">
                  <c:v>4.8186000000021085</c:v>
                </c:pt>
                <c:pt idx="54187">
                  <c:v>4.8187000000021083</c:v>
                </c:pt>
                <c:pt idx="54188">
                  <c:v>4.8188000000021081</c:v>
                </c:pt>
                <c:pt idx="54189">
                  <c:v>4.8189000000021078</c:v>
                </c:pt>
                <c:pt idx="54190">
                  <c:v>4.8190000000021076</c:v>
                </c:pt>
                <c:pt idx="54191">
                  <c:v>4.8191000000021074</c:v>
                </c:pt>
                <c:pt idx="54192">
                  <c:v>4.8192000000021071</c:v>
                </c:pt>
                <c:pt idx="54193">
                  <c:v>4.8193000000021069</c:v>
                </c:pt>
                <c:pt idx="54194">
                  <c:v>4.8194000000021067</c:v>
                </c:pt>
                <c:pt idx="54195">
                  <c:v>4.8195000000021064</c:v>
                </c:pt>
                <c:pt idx="54196">
                  <c:v>4.8196000000021062</c:v>
                </c:pt>
                <c:pt idx="54197">
                  <c:v>4.819700000002106</c:v>
                </c:pt>
                <c:pt idx="54198">
                  <c:v>4.8198000000021057</c:v>
                </c:pt>
                <c:pt idx="54199">
                  <c:v>4.8199000000021055</c:v>
                </c:pt>
                <c:pt idx="54200">
                  <c:v>4.8200000000021053</c:v>
                </c:pt>
                <c:pt idx="54201">
                  <c:v>4.820100000002105</c:v>
                </c:pt>
                <c:pt idx="54202">
                  <c:v>4.8202000000021048</c:v>
                </c:pt>
                <c:pt idx="54203">
                  <c:v>4.8203000000021046</c:v>
                </c:pt>
                <c:pt idx="54204">
                  <c:v>4.8204000000021043</c:v>
                </c:pt>
                <c:pt idx="54205">
                  <c:v>4.8205000000021041</c:v>
                </c:pt>
                <c:pt idx="54206">
                  <c:v>4.8206000000021039</c:v>
                </c:pt>
                <c:pt idx="54207">
                  <c:v>4.8207000000021036</c:v>
                </c:pt>
                <c:pt idx="54208">
                  <c:v>4.8208000000021034</c:v>
                </c:pt>
                <c:pt idx="54209">
                  <c:v>4.8209000000021032</c:v>
                </c:pt>
                <c:pt idx="54210">
                  <c:v>4.8210000000021029</c:v>
                </c:pt>
                <c:pt idx="54211">
                  <c:v>4.8211000000021027</c:v>
                </c:pt>
                <c:pt idx="54212">
                  <c:v>4.8212000000021025</c:v>
                </c:pt>
                <c:pt idx="54213">
                  <c:v>4.8213000000021022</c:v>
                </c:pt>
                <c:pt idx="54214">
                  <c:v>4.821400000002102</c:v>
                </c:pt>
                <c:pt idx="54215">
                  <c:v>4.8215000000021018</c:v>
                </c:pt>
                <c:pt idx="54216">
                  <c:v>4.8216000000021015</c:v>
                </c:pt>
                <c:pt idx="54217">
                  <c:v>4.8217000000021013</c:v>
                </c:pt>
                <c:pt idx="54218">
                  <c:v>4.8218000000021011</c:v>
                </c:pt>
                <c:pt idx="54219">
                  <c:v>4.8219000000021008</c:v>
                </c:pt>
                <c:pt idx="54220">
                  <c:v>4.8220000000021006</c:v>
                </c:pt>
                <c:pt idx="54221">
                  <c:v>4.8221000000021004</c:v>
                </c:pt>
                <c:pt idx="54222">
                  <c:v>4.8222000000021001</c:v>
                </c:pt>
                <c:pt idx="54223">
                  <c:v>4.8223000000020999</c:v>
                </c:pt>
                <c:pt idx="54224">
                  <c:v>4.8224000000020997</c:v>
                </c:pt>
                <c:pt idx="54225">
                  <c:v>4.8225000000020994</c:v>
                </c:pt>
                <c:pt idx="54226">
                  <c:v>4.8226000000020992</c:v>
                </c:pt>
                <c:pt idx="54227">
                  <c:v>4.822700000002099</c:v>
                </c:pt>
                <c:pt idx="54228">
                  <c:v>4.8228000000020987</c:v>
                </c:pt>
                <c:pt idx="54229">
                  <c:v>4.8229000000020985</c:v>
                </c:pt>
                <c:pt idx="54230">
                  <c:v>4.8230000000020983</c:v>
                </c:pt>
                <c:pt idx="54231">
                  <c:v>4.823100000002098</c:v>
                </c:pt>
                <c:pt idx="54232">
                  <c:v>4.8232000000020978</c:v>
                </c:pt>
                <c:pt idx="54233">
                  <c:v>4.8233000000020976</c:v>
                </c:pt>
                <c:pt idx="54234">
                  <c:v>4.8234000000020973</c:v>
                </c:pt>
                <c:pt idx="54235">
                  <c:v>4.8235000000020971</c:v>
                </c:pt>
                <c:pt idx="54236">
                  <c:v>4.8236000000020969</c:v>
                </c:pt>
                <c:pt idx="54237">
                  <c:v>4.8237000000020966</c:v>
                </c:pt>
                <c:pt idx="54238">
                  <c:v>4.8238000000020964</c:v>
                </c:pt>
                <c:pt idx="54239">
                  <c:v>4.8239000000020962</c:v>
                </c:pt>
                <c:pt idx="54240">
                  <c:v>4.8240000000020959</c:v>
                </c:pt>
                <c:pt idx="54241">
                  <c:v>4.8241000000020957</c:v>
                </c:pt>
                <c:pt idx="54242">
                  <c:v>4.8242000000020955</c:v>
                </c:pt>
                <c:pt idx="54243">
                  <c:v>4.8243000000020952</c:v>
                </c:pt>
                <c:pt idx="54244">
                  <c:v>4.824400000002095</c:v>
                </c:pt>
                <c:pt idx="54245">
                  <c:v>4.8245000000020948</c:v>
                </c:pt>
                <c:pt idx="54246">
                  <c:v>4.8246000000020945</c:v>
                </c:pt>
                <c:pt idx="54247">
                  <c:v>4.8247000000020943</c:v>
                </c:pt>
                <c:pt idx="54248">
                  <c:v>4.8248000000020941</c:v>
                </c:pt>
                <c:pt idx="54249">
                  <c:v>4.8249000000020938</c:v>
                </c:pt>
                <c:pt idx="54250">
                  <c:v>4.8250000000020936</c:v>
                </c:pt>
                <c:pt idx="54251">
                  <c:v>4.8251000000020934</c:v>
                </c:pt>
                <c:pt idx="54252">
                  <c:v>4.8252000000020931</c:v>
                </c:pt>
                <c:pt idx="54253">
                  <c:v>4.8253000000020929</c:v>
                </c:pt>
                <c:pt idx="54254">
                  <c:v>4.8254000000020927</c:v>
                </c:pt>
                <c:pt idx="54255">
                  <c:v>4.8255000000020924</c:v>
                </c:pt>
                <c:pt idx="54256">
                  <c:v>4.8256000000020922</c:v>
                </c:pt>
                <c:pt idx="54257">
                  <c:v>4.825700000002092</c:v>
                </c:pt>
                <c:pt idx="54258">
                  <c:v>4.8258000000020917</c:v>
                </c:pt>
                <c:pt idx="54259">
                  <c:v>4.8259000000020915</c:v>
                </c:pt>
                <c:pt idx="54260">
                  <c:v>4.8260000000020913</c:v>
                </c:pt>
                <c:pt idx="54261">
                  <c:v>4.8261000000020911</c:v>
                </c:pt>
                <c:pt idx="54262">
                  <c:v>4.8262000000020908</c:v>
                </c:pt>
                <c:pt idx="54263">
                  <c:v>4.8263000000020906</c:v>
                </c:pt>
                <c:pt idx="54264">
                  <c:v>4.8264000000020904</c:v>
                </c:pt>
                <c:pt idx="54265">
                  <c:v>4.8265000000020901</c:v>
                </c:pt>
                <c:pt idx="54266">
                  <c:v>4.8266000000020899</c:v>
                </c:pt>
                <c:pt idx="54267">
                  <c:v>4.8267000000020897</c:v>
                </c:pt>
                <c:pt idx="54268">
                  <c:v>4.8268000000020894</c:v>
                </c:pt>
                <c:pt idx="54269">
                  <c:v>4.8269000000020892</c:v>
                </c:pt>
                <c:pt idx="54270">
                  <c:v>4.827000000002089</c:v>
                </c:pt>
                <c:pt idx="54271">
                  <c:v>4.8271000000020887</c:v>
                </c:pt>
                <c:pt idx="54272">
                  <c:v>4.8272000000020885</c:v>
                </c:pt>
                <c:pt idx="54273">
                  <c:v>4.8273000000020883</c:v>
                </c:pt>
                <c:pt idx="54274">
                  <c:v>4.827400000002088</c:v>
                </c:pt>
                <c:pt idx="54275">
                  <c:v>4.8275000000020878</c:v>
                </c:pt>
                <c:pt idx="54276">
                  <c:v>4.8276000000020876</c:v>
                </c:pt>
                <c:pt idx="54277">
                  <c:v>4.8277000000020873</c:v>
                </c:pt>
                <c:pt idx="54278">
                  <c:v>4.8278000000020871</c:v>
                </c:pt>
                <c:pt idx="54279">
                  <c:v>4.8279000000020869</c:v>
                </c:pt>
                <c:pt idx="54280">
                  <c:v>4.8280000000020866</c:v>
                </c:pt>
                <c:pt idx="54281">
                  <c:v>4.8281000000020864</c:v>
                </c:pt>
                <c:pt idx="54282">
                  <c:v>4.8282000000020862</c:v>
                </c:pt>
                <c:pt idx="54283">
                  <c:v>4.8283000000020859</c:v>
                </c:pt>
                <c:pt idx="54284">
                  <c:v>4.8284000000020857</c:v>
                </c:pt>
                <c:pt idx="54285">
                  <c:v>4.8285000000020855</c:v>
                </c:pt>
                <c:pt idx="54286">
                  <c:v>4.8286000000020852</c:v>
                </c:pt>
                <c:pt idx="54287">
                  <c:v>4.828700000002085</c:v>
                </c:pt>
                <c:pt idx="54288">
                  <c:v>4.8288000000020848</c:v>
                </c:pt>
                <c:pt idx="54289">
                  <c:v>4.8289000000020845</c:v>
                </c:pt>
                <c:pt idx="54290">
                  <c:v>4.8290000000020843</c:v>
                </c:pt>
                <c:pt idx="54291">
                  <c:v>4.8291000000020841</c:v>
                </c:pt>
                <c:pt idx="54292">
                  <c:v>4.8292000000020838</c:v>
                </c:pt>
                <c:pt idx="54293">
                  <c:v>4.8293000000020836</c:v>
                </c:pt>
                <c:pt idx="54294">
                  <c:v>4.8294000000020834</c:v>
                </c:pt>
                <c:pt idx="54295">
                  <c:v>4.8295000000020831</c:v>
                </c:pt>
                <c:pt idx="54296">
                  <c:v>4.8296000000020829</c:v>
                </c:pt>
                <c:pt idx="54297">
                  <c:v>4.8297000000020827</c:v>
                </c:pt>
                <c:pt idx="54298">
                  <c:v>4.8298000000020824</c:v>
                </c:pt>
                <c:pt idx="54299">
                  <c:v>4.8299000000020822</c:v>
                </c:pt>
                <c:pt idx="54300">
                  <c:v>4.830000000002082</c:v>
                </c:pt>
                <c:pt idx="54301">
                  <c:v>4.8301000000020817</c:v>
                </c:pt>
                <c:pt idx="54302">
                  <c:v>4.8302000000020815</c:v>
                </c:pt>
                <c:pt idx="54303">
                  <c:v>4.8303000000020813</c:v>
                </c:pt>
                <c:pt idx="54304">
                  <c:v>4.830400000002081</c:v>
                </c:pt>
                <c:pt idx="54305">
                  <c:v>4.8305000000020808</c:v>
                </c:pt>
                <c:pt idx="54306">
                  <c:v>4.8306000000020806</c:v>
                </c:pt>
                <c:pt idx="54307">
                  <c:v>4.8307000000020803</c:v>
                </c:pt>
                <c:pt idx="54308">
                  <c:v>4.8308000000020801</c:v>
                </c:pt>
                <c:pt idx="54309">
                  <c:v>4.8309000000020799</c:v>
                </c:pt>
                <c:pt idx="54310">
                  <c:v>4.8310000000020796</c:v>
                </c:pt>
                <c:pt idx="54311">
                  <c:v>4.8311000000020794</c:v>
                </c:pt>
                <c:pt idx="54312">
                  <c:v>4.8312000000020792</c:v>
                </c:pt>
                <c:pt idx="54313">
                  <c:v>4.8313000000020789</c:v>
                </c:pt>
                <c:pt idx="54314">
                  <c:v>4.8314000000020787</c:v>
                </c:pt>
                <c:pt idx="54315">
                  <c:v>4.8315000000020785</c:v>
                </c:pt>
                <c:pt idx="54316">
                  <c:v>4.8316000000020782</c:v>
                </c:pt>
                <c:pt idx="54317">
                  <c:v>4.831700000002078</c:v>
                </c:pt>
                <c:pt idx="54318">
                  <c:v>4.8318000000020778</c:v>
                </c:pt>
                <c:pt idx="54319">
                  <c:v>4.8319000000020775</c:v>
                </c:pt>
                <c:pt idx="54320">
                  <c:v>4.8320000000020773</c:v>
                </c:pt>
                <c:pt idx="54321">
                  <c:v>4.8321000000020771</c:v>
                </c:pt>
                <c:pt idx="54322">
                  <c:v>4.8322000000020768</c:v>
                </c:pt>
                <c:pt idx="54323">
                  <c:v>4.8323000000020766</c:v>
                </c:pt>
                <c:pt idx="54324">
                  <c:v>4.8324000000020764</c:v>
                </c:pt>
                <c:pt idx="54325">
                  <c:v>4.8325000000020761</c:v>
                </c:pt>
                <c:pt idx="54326">
                  <c:v>4.8326000000020759</c:v>
                </c:pt>
                <c:pt idx="54327">
                  <c:v>4.8327000000020757</c:v>
                </c:pt>
                <c:pt idx="54328">
                  <c:v>4.8328000000020754</c:v>
                </c:pt>
                <c:pt idx="54329">
                  <c:v>4.8329000000020752</c:v>
                </c:pt>
                <c:pt idx="54330">
                  <c:v>4.833000000002075</c:v>
                </c:pt>
                <c:pt idx="54331">
                  <c:v>4.8331000000020747</c:v>
                </c:pt>
                <c:pt idx="54332">
                  <c:v>4.8332000000020745</c:v>
                </c:pt>
                <c:pt idx="54333">
                  <c:v>4.8333000000020743</c:v>
                </c:pt>
                <c:pt idx="54334">
                  <c:v>4.833400000002074</c:v>
                </c:pt>
                <c:pt idx="54335">
                  <c:v>4.8335000000020738</c:v>
                </c:pt>
                <c:pt idx="54336">
                  <c:v>4.8336000000020736</c:v>
                </c:pt>
                <c:pt idx="54337">
                  <c:v>4.8337000000020733</c:v>
                </c:pt>
                <c:pt idx="54338">
                  <c:v>4.8338000000020731</c:v>
                </c:pt>
                <c:pt idx="54339">
                  <c:v>4.8339000000020729</c:v>
                </c:pt>
                <c:pt idx="54340">
                  <c:v>4.8340000000020726</c:v>
                </c:pt>
                <c:pt idx="54341">
                  <c:v>4.8341000000020724</c:v>
                </c:pt>
                <c:pt idx="54342">
                  <c:v>4.8342000000020722</c:v>
                </c:pt>
                <c:pt idx="54343">
                  <c:v>4.8343000000020719</c:v>
                </c:pt>
                <c:pt idx="54344">
                  <c:v>4.8344000000020717</c:v>
                </c:pt>
                <c:pt idx="54345">
                  <c:v>4.8345000000020715</c:v>
                </c:pt>
                <c:pt idx="54346">
                  <c:v>4.8346000000020712</c:v>
                </c:pt>
                <c:pt idx="54347">
                  <c:v>4.834700000002071</c:v>
                </c:pt>
                <c:pt idx="54348">
                  <c:v>4.8348000000020708</c:v>
                </c:pt>
                <c:pt idx="54349">
                  <c:v>4.8349000000020705</c:v>
                </c:pt>
                <c:pt idx="54350">
                  <c:v>4.8350000000020703</c:v>
                </c:pt>
                <c:pt idx="54351">
                  <c:v>4.8351000000020701</c:v>
                </c:pt>
                <c:pt idx="54352">
                  <c:v>4.8352000000020698</c:v>
                </c:pt>
                <c:pt idx="54353">
                  <c:v>4.8353000000020696</c:v>
                </c:pt>
                <c:pt idx="54354">
                  <c:v>4.8354000000020694</c:v>
                </c:pt>
                <c:pt idx="54355">
                  <c:v>4.8355000000020691</c:v>
                </c:pt>
                <c:pt idx="54356">
                  <c:v>4.8356000000020689</c:v>
                </c:pt>
                <c:pt idx="54357">
                  <c:v>4.8357000000020687</c:v>
                </c:pt>
                <c:pt idx="54358">
                  <c:v>4.8358000000020684</c:v>
                </c:pt>
                <c:pt idx="54359">
                  <c:v>4.8359000000020682</c:v>
                </c:pt>
                <c:pt idx="54360">
                  <c:v>4.836000000002068</c:v>
                </c:pt>
                <c:pt idx="54361">
                  <c:v>4.8361000000020677</c:v>
                </c:pt>
                <c:pt idx="54362">
                  <c:v>4.8362000000020675</c:v>
                </c:pt>
                <c:pt idx="54363">
                  <c:v>4.8363000000020673</c:v>
                </c:pt>
                <c:pt idx="54364">
                  <c:v>4.836400000002067</c:v>
                </c:pt>
                <c:pt idx="54365">
                  <c:v>4.8365000000020668</c:v>
                </c:pt>
                <c:pt idx="54366">
                  <c:v>4.8366000000020666</c:v>
                </c:pt>
                <c:pt idx="54367">
                  <c:v>4.8367000000020663</c:v>
                </c:pt>
                <c:pt idx="54368">
                  <c:v>4.8368000000020661</c:v>
                </c:pt>
                <c:pt idx="54369">
                  <c:v>4.8369000000020659</c:v>
                </c:pt>
                <c:pt idx="54370">
                  <c:v>4.8370000000020656</c:v>
                </c:pt>
                <c:pt idx="54371">
                  <c:v>4.8371000000020654</c:v>
                </c:pt>
                <c:pt idx="54372">
                  <c:v>4.8372000000020652</c:v>
                </c:pt>
                <c:pt idx="54373">
                  <c:v>4.8373000000020649</c:v>
                </c:pt>
                <c:pt idx="54374">
                  <c:v>4.8374000000020647</c:v>
                </c:pt>
                <c:pt idx="54375">
                  <c:v>4.8375000000020645</c:v>
                </c:pt>
                <c:pt idx="54376">
                  <c:v>4.8376000000020642</c:v>
                </c:pt>
                <c:pt idx="54377">
                  <c:v>4.837700000002064</c:v>
                </c:pt>
                <c:pt idx="54378">
                  <c:v>4.8378000000020638</c:v>
                </c:pt>
                <c:pt idx="54379">
                  <c:v>4.8379000000020635</c:v>
                </c:pt>
                <c:pt idx="54380">
                  <c:v>4.8380000000020633</c:v>
                </c:pt>
                <c:pt idx="54381">
                  <c:v>4.8381000000020631</c:v>
                </c:pt>
                <c:pt idx="54382">
                  <c:v>4.8382000000020629</c:v>
                </c:pt>
                <c:pt idx="54383">
                  <c:v>4.8383000000020626</c:v>
                </c:pt>
                <c:pt idx="54384">
                  <c:v>4.8384000000020624</c:v>
                </c:pt>
                <c:pt idx="54385">
                  <c:v>4.8385000000020622</c:v>
                </c:pt>
                <c:pt idx="54386">
                  <c:v>4.8386000000020619</c:v>
                </c:pt>
                <c:pt idx="54387">
                  <c:v>4.8387000000020617</c:v>
                </c:pt>
                <c:pt idx="54388">
                  <c:v>4.8388000000020615</c:v>
                </c:pt>
                <c:pt idx="54389">
                  <c:v>4.8389000000020612</c:v>
                </c:pt>
                <c:pt idx="54390">
                  <c:v>4.839000000002061</c:v>
                </c:pt>
                <c:pt idx="54391">
                  <c:v>4.8391000000020608</c:v>
                </c:pt>
                <c:pt idx="54392">
                  <c:v>4.8392000000020605</c:v>
                </c:pt>
                <c:pt idx="54393">
                  <c:v>4.8393000000020603</c:v>
                </c:pt>
                <c:pt idx="54394">
                  <c:v>4.8394000000020601</c:v>
                </c:pt>
                <c:pt idx="54395">
                  <c:v>4.8395000000020598</c:v>
                </c:pt>
                <c:pt idx="54396">
                  <c:v>4.8396000000020596</c:v>
                </c:pt>
                <c:pt idx="54397">
                  <c:v>4.8397000000020594</c:v>
                </c:pt>
                <c:pt idx="54398">
                  <c:v>4.8398000000020591</c:v>
                </c:pt>
                <c:pt idx="54399">
                  <c:v>4.8399000000020589</c:v>
                </c:pt>
                <c:pt idx="54400">
                  <c:v>4.8400000000020587</c:v>
                </c:pt>
                <c:pt idx="54401">
                  <c:v>4.8401000000020584</c:v>
                </c:pt>
                <c:pt idx="54402">
                  <c:v>4.8402000000020582</c:v>
                </c:pt>
                <c:pt idx="54403">
                  <c:v>4.840300000002058</c:v>
                </c:pt>
                <c:pt idx="54404">
                  <c:v>4.8404000000020577</c:v>
                </c:pt>
                <c:pt idx="54405">
                  <c:v>4.8405000000020575</c:v>
                </c:pt>
                <c:pt idx="54406">
                  <c:v>4.8406000000020573</c:v>
                </c:pt>
                <c:pt idx="54407">
                  <c:v>4.840700000002057</c:v>
                </c:pt>
                <c:pt idx="54408">
                  <c:v>4.8408000000020568</c:v>
                </c:pt>
                <c:pt idx="54409">
                  <c:v>4.8409000000020566</c:v>
                </c:pt>
                <c:pt idx="54410">
                  <c:v>4.8410000000020563</c:v>
                </c:pt>
                <c:pt idx="54411">
                  <c:v>4.8411000000020561</c:v>
                </c:pt>
                <c:pt idx="54412">
                  <c:v>4.8412000000020559</c:v>
                </c:pt>
                <c:pt idx="54413">
                  <c:v>4.8413000000020556</c:v>
                </c:pt>
                <c:pt idx="54414">
                  <c:v>4.8414000000020554</c:v>
                </c:pt>
                <c:pt idx="54415">
                  <c:v>4.8415000000020552</c:v>
                </c:pt>
                <c:pt idx="54416">
                  <c:v>4.8416000000020549</c:v>
                </c:pt>
                <c:pt idx="54417">
                  <c:v>4.8417000000020547</c:v>
                </c:pt>
                <c:pt idx="54418">
                  <c:v>4.8418000000020545</c:v>
                </c:pt>
                <c:pt idx="54419">
                  <c:v>4.8419000000020542</c:v>
                </c:pt>
                <c:pt idx="54420">
                  <c:v>4.842000000002054</c:v>
                </c:pt>
                <c:pt idx="54421">
                  <c:v>4.8421000000020538</c:v>
                </c:pt>
                <c:pt idx="54422">
                  <c:v>4.8422000000020535</c:v>
                </c:pt>
                <c:pt idx="54423">
                  <c:v>4.8423000000020533</c:v>
                </c:pt>
                <c:pt idx="54424">
                  <c:v>4.8424000000020531</c:v>
                </c:pt>
                <c:pt idx="54425">
                  <c:v>4.8425000000020528</c:v>
                </c:pt>
                <c:pt idx="54426">
                  <c:v>4.8426000000020526</c:v>
                </c:pt>
                <c:pt idx="54427">
                  <c:v>4.8427000000020524</c:v>
                </c:pt>
                <c:pt idx="54428">
                  <c:v>4.8428000000020521</c:v>
                </c:pt>
                <c:pt idx="54429">
                  <c:v>4.8429000000020519</c:v>
                </c:pt>
                <c:pt idx="54430">
                  <c:v>4.8430000000020517</c:v>
                </c:pt>
                <c:pt idx="54431">
                  <c:v>4.8431000000020514</c:v>
                </c:pt>
                <c:pt idx="54432">
                  <c:v>4.8432000000020512</c:v>
                </c:pt>
                <c:pt idx="54433">
                  <c:v>4.843300000002051</c:v>
                </c:pt>
                <c:pt idx="54434">
                  <c:v>4.8434000000020507</c:v>
                </c:pt>
                <c:pt idx="54435">
                  <c:v>4.8435000000020505</c:v>
                </c:pt>
                <c:pt idx="54436">
                  <c:v>4.8436000000020503</c:v>
                </c:pt>
                <c:pt idx="54437">
                  <c:v>4.84370000000205</c:v>
                </c:pt>
                <c:pt idx="54438">
                  <c:v>4.8438000000020498</c:v>
                </c:pt>
                <c:pt idx="54439">
                  <c:v>4.8439000000020496</c:v>
                </c:pt>
                <c:pt idx="54440">
                  <c:v>4.8440000000020493</c:v>
                </c:pt>
                <c:pt idx="54441">
                  <c:v>4.8441000000020491</c:v>
                </c:pt>
                <c:pt idx="54442">
                  <c:v>4.8442000000020489</c:v>
                </c:pt>
                <c:pt idx="54443">
                  <c:v>4.8443000000020486</c:v>
                </c:pt>
                <c:pt idx="54444">
                  <c:v>4.8444000000020484</c:v>
                </c:pt>
                <c:pt idx="54445">
                  <c:v>4.8445000000020482</c:v>
                </c:pt>
                <c:pt idx="54446">
                  <c:v>4.8446000000020479</c:v>
                </c:pt>
                <c:pt idx="54447">
                  <c:v>4.8447000000020477</c:v>
                </c:pt>
                <c:pt idx="54448">
                  <c:v>4.8448000000020475</c:v>
                </c:pt>
                <c:pt idx="54449">
                  <c:v>4.8449000000020472</c:v>
                </c:pt>
                <c:pt idx="54450">
                  <c:v>4.845000000002047</c:v>
                </c:pt>
                <c:pt idx="54451">
                  <c:v>4.8451000000020468</c:v>
                </c:pt>
                <c:pt idx="54452">
                  <c:v>4.8452000000020465</c:v>
                </c:pt>
                <c:pt idx="54453">
                  <c:v>4.8453000000020463</c:v>
                </c:pt>
                <c:pt idx="54454">
                  <c:v>4.8454000000020461</c:v>
                </c:pt>
                <c:pt idx="54455">
                  <c:v>4.8455000000020458</c:v>
                </c:pt>
                <c:pt idx="54456">
                  <c:v>4.8456000000020456</c:v>
                </c:pt>
                <c:pt idx="54457">
                  <c:v>4.8457000000020454</c:v>
                </c:pt>
                <c:pt idx="54458">
                  <c:v>4.8458000000020451</c:v>
                </c:pt>
                <c:pt idx="54459">
                  <c:v>4.8459000000020449</c:v>
                </c:pt>
                <c:pt idx="54460">
                  <c:v>4.8460000000020447</c:v>
                </c:pt>
                <c:pt idx="54461">
                  <c:v>4.8461000000020444</c:v>
                </c:pt>
                <c:pt idx="54462">
                  <c:v>4.8462000000020442</c:v>
                </c:pt>
                <c:pt idx="54463">
                  <c:v>4.846300000002044</c:v>
                </c:pt>
                <c:pt idx="54464">
                  <c:v>4.8464000000020437</c:v>
                </c:pt>
                <c:pt idx="54465">
                  <c:v>4.8465000000020435</c:v>
                </c:pt>
                <c:pt idx="54466">
                  <c:v>4.8466000000020433</c:v>
                </c:pt>
                <c:pt idx="54467">
                  <c:v>4.846700000002043</c:v>
                </c:pt>
                <c:pt idx="54468">
                  <c:v>4.8468000000020428</c:v>
                </c:pt>
                <c:pt idx="54469">
                  <c:v>4.8469000000020426</c:v>
                </c:pt>
                <c:pt idx="54470">
                  <c:v>4.8470000000020423</c:v>
                </c:pt>
                <c:pt idx="54471">
                  <c:v>4.8471000000020421</c:v>
                </c:pt>
                <c:pt idx="54472">
                  <c:v>4.8472000000020419</c:v>
                </c:pt>
                <c:pt idx="54473">
                  <c:v>4.8473000000020416</c:v>
                </c:pt>
                <c:pt idx="54474">
                  <c:v>4.8474000000020414</c:v>
                </c:pt>
                <c:pt idx="54475">
                  <c:v>4.8475000000020412</c:v>
                </c:pt>
                <c:pt idx="54476">
                  <c:v>4.8476000000020409</c:v>
                </c:pt>
                <c:pt idx="54477">
                  <c:v>4.8477000000020407</c:v>
                </c:pt>
                <c:pt idx="54478">
                  <c:v>4.8478000000020405</c:v>
                </c:pt>
                <c:pt idx="54479">
                  <c:v>4.8479000000020402</c:v>
                </c:pt>
                <c:pt idx="54480">
                  <c:v>4.84800000000204</c:v>
                </c:pt>
                <c:pt idx="54481">
                  <c:v>4.8481000000020398</c:v>
                </c:pt>
                <c:pt idx="54482">
                  <c:v>4.8482000000020395</c:v>
                </c:pt>
                <c:pt idx="54483">
                  <c:v>4.8483000000020393</c:v>
                </c:pt>
                <c:pt idx="54484">
                  <c:v>4.8484000000020391</c:v>
                </c:pt>
                <c:pt idx="54485">
                  <c:v>4.8485000000020388</c:v>
                </c:pt>
                <c:pt idx="54486">
                  <c:v>4.8486000000020386</c:v>
                </c:pt>
                <c:pt idx="54487">
                  <c:v>4.8487000000020384</c:v>
                </c:pt>
                <c:pt idx="54488">
                  <c:v>4.8488000000020381</c:v>
                </c:pt>
                <c:pt idx="54489">
                  <c:v>4.8489000000020379</c:v>
                </c:pt>
                <c:pt idx="54490">
                  <c:v>4.8490000000020377</c:v>
                </c:pt>
                <c:pt idx="54491">
                  <c:v>4.8491000000020374</c:v>
                </c:pt>
                <c:pt idx="54492">
                  <c:v>4.8492000000020372</c:v>
                </c:pt>
                <c:pt idx="54493">
                  <c:v>4.849300000002037</c:v>
                </c:pt>
                <c:pt idx="54494">
                  <c:v>4.8494000000020367</c:v>
                </c:pt>
                <c:pt idx="54495">
                  <c:v>4.8495000000020365</c:v>
                </c:pt>
                <c:pt idx="54496">
                  <c:v>4.8496000000020363</c:v>
                </c:pt>
                <c:pt idx="54497">
                  <c:v>4.849700000002036</c:v>
                </c:pt>
                <c:pt idx="54498">
                  <c:v>4.8498000000020358</c:v>
                </c:pt>
                <c:pt idx="54499">
                  <c:v>4.8499000000020356</c:v>
                </c:pt>
                <c:pt idx="54500">
                  <c:v>4.8500000000020353</c:v>
                </c:pt>
                <c:pt idx="54501">
                  <c:v>4.8501000000020351</c:v>
                </c:pt>
                <c:pt idx="54502">
                  <c:v>4.8502000000020349</c:v>
                </c:pt>
                <c:pt idx="54503">
                  <c:v>4.8503000000020347</c:v>
                </c:pt>
                <c:pt idx="54504">
                  <c:v>4.8504000000020344</c:v>
                </c:pt>
                <c:pt idx="54505">
                  <c:v>4.8505000000020342</c:v>
                </c:pt>
                <c:pt idx="54506">
                  <c:v>4.850600000002034</c:v>
                </c:pt>
                <c:pt idx="54507">
                  <c:v>4.8507000000020337</c:v>
                </c:pt>
                <c:pt idx="54508">
                  <c:v>4.8508000000020335</c:v>
                </c:pt>
                <c:pt idx="54509">
                  <c:v>4.8509000000020333</c:v>
                </c:pt>
                <c:pt idx="54510">
                  <c:v>4.851000000002033</c:v>
                </c:pt>
                <c:pt idx="54511">
                  <c:v>4.8511000000020328</c:v>
                </c:pt>
                <c:pt idx="54512">
                  <c:v>4.8512000000020326</c:v>
                </c:pt>
                <c:pt idx="54513">
                  <c:v>4.8513000000020323</c:v>
                </c:pt>
                <c:pt idx="54514">
                  <c:v>4.8514000000020321</c:v>
                </c:pt>
                <c:pt idx="54515">
                  <c:v>4.8515000000020319</c:v>
                </c:pt>
                <c:pt idx="54516">
                  <c:v>4.8516000000020316</c:v>
                </c:pt>
                <c:pt idx="54517">
                  <c:v>4.8517000000020314</c:v>
                </c:pt>
                <c:pt idx="54518">
                  <c:v>4.8518000000020312</c:v>
                </c:pt>
                <c:pt idx="54519">
                  <c:v>4.8519000000020309</c:v>
                </c:pt>
                <c:pt idx="54520">
                  <c:v>4.8520000000020307</c:v>
                </c:pt>
                <c:pt idx="54521">
                  <c:v>4.8521000000020305</c:v>
                </c:pt>
                <c:pt idx="54522">
                  <c:v>4.8522000000020302</c:v>
                </c:pt>
                <c:pt idx="54523">
                  <c:v>4.85230000000203</c:v>
                </c:pt>
                <c:pt idx="54524">
                  <c:v>4.8524000000020298</c:v>
                </c:pt>
                <c:pt idx="54525">
                  <c:v>4.8525000000020295</c:v>
                </c:pt>
                <c:pt idx="54526">
                  <c:v>4.8526000000020293</c:v>
                </c:pt>
                <c:pt idx="54527">
                  <c:v>4.8527000000020291</c:v>
                </c:pt>
                <c:pt idx="54528">
                  <c:v>4.8528000000020288</c:v>
                </c:pt>
                <c:pt idx="54529">
                  <c:v>4.8529000000020286</c:v>
                </c:pt>
                <c:pt idx="54530">
                  <c:v>4.8530000000020284</c:v>
                </c:pt>
                <c:pt idx="54531">
                  <c:v>4.8531000000020281</c:v>
                </c:pt>
                <c:pt idx="54532">
                  <c:v>4.8532000000020279</c:v>
                </c:pt>
                <c:pt idx="54533">
                  <c:v>4.8533000000020277</c:v>
                </c:pt>
                <c:pt idx="54534">
                  <c:v>4.8534000000020274</c:v>
                </c:pt>
                <c:pt idx="54535">
                  <c:v>4.8535000000020272</c:v>
                </c:pt>
                <c:pt idx="54536">
                  <c:v>4.853600000002027</c:v>
                </c:pt>
                <c:pt idx="54537">
                  <c:v>4.8537000000020267</c:v>
                </c:pt>
                <c:pt idx="54538">
                  <c:v>4.8538000000020265</c:v>
                </c:pt>
                <c:pt idx="54539">
                  <c:v>4.8539000000020263</c:v>
                </c:pt>
                <c:pt idx="54540">
                  <c:v>4.854000000002026</c:v>
                </c:pt>
                <c:pt idx="54541">
                  <c:v>4.8541000000020258</c:v>
                </c:pt>
                <c:pt idx="54542">
                  <c:v>4.8542000000020256</c:v>
                </c:pt>
                <c:pt idx="54543">
                  <c:v>4.8543000000020253</c:v>
                </c:pt>
                <c:pt idx="54544">
                  <c:v>4.8544000000020251</c:v>
                </c:pt>
                <c:pt idx="54545">
                  <c:v>4.8545000000020249</c:v>
                </c:pt>
                <c:pt idx="54546">
                  <c:v>4.8546000000020246</c:v>
                </c:pt>
                <c:pt idx="54547">
                  <c:v>4.8547000000020244</c:v>
                </c:pt>
                <c:pt idx="54548">
                  <c:v>4.8548000000020242</c:v>
                </c:pt>
                <c:pt idx="54549">
                  <c:v>4.8549000000020239</c:v>
                </c:pt>
                <c:pt idx="54550">
                  <c:v>4.8550000000020237</c:v>
                </c:pt>
                <c:pt idx="54551">
                  <c:v>4.8551000000020235</c:v>
                </c:pt>
                <c:pt idx="54552">
                  <c:v>4.8552000000020232</c:v>
                </c:pt>
                <c:pt idx="54553">
                  <c:v>4.855300000002023</c:v>
                </c:pt>
                <c:pt idx="54554">
                  <c:v>4.8554000000020228</c:v>
                </c:pt>
                <c:pt idx="54555">
                  <c:v>4.8555000000020225</c:v>
                </c:pt>
                <c:pt idx="54556">
                  <c:v>4.8556000000020223</c:v>
                </c:pt>
                <c:pt idx="54557">
                  <c:v>4.8557000000020221</c:v>
                </c:pt>
                <c:pt idx="54558">
                  <c:v>4.8558000000020218</c:v>
                </c:pt>
                <c:pt idx="54559">
                  <c:v>4.8559000000020216</c:v>
                </c:pt>
                <c:pt idx="54560">
                  <c:v>4.8560000000020214</c:v>
                </c:pt>
                <c:pt idx="54561">
                  <c:v>4.8561000000020211</c:v>
                </c:pt>
                <c:pt idx="54562">
                  <c:v>4.8562000000020209</c:v>
                </c:pt>
                <c:pt idx="54563">
                  <c:v>4.8563000000020207</c:v>
                </c:pt>
                <c:pt idx="54564">
                  <c:v>4.8564000000020204</c:v>
                </c:pt>
                <c:pt idx="54565">
                  <c:v>4.8565000000020202</c:v>
                </c:pt>
                <c:pt idx="54566">
                  <c:v>4.85660000000202</c:v>
                </c:pt>
                <c:pt idx="54567">
                  <c:v>4.8567000000020197</c:v>
                </c:pt>
                <c:pt idx="54568">
                  <c:v>4.8568000000020195</c:v>
                </c:pt>
                <c:pt idx="54569">
                  <c:v>4.8569000000020193</c:v>
                </c:pt>
                <c:pt idx="54570">
                  <c:v>4.857000000002019</c:v>
                </c:pt>
                <c:pt idx="54571">
                  <c:v>4.8571000000020188</c:v>
                </c:pt>
                <c:pt idx="54572">
                  <c:v>4.8572000000020186</c:v>
                </c:pt>
                <c:pt idx="54573">
                  <c:v>4.8573000000020183</c:v>
                </c:pt>
                <c:pt idx="54574">
                  <c:v>4.8574000000020181</c:v>
                </c:pt>
                <c:pt idx="54575">
                  <c:v>4.8575000000020179</c:v>
                </c:pt>
                <c:pt idx="54576">
                  <c:v>4.8576000000020176</c:v>
                </c:pt>
                <c:pt idx="54577">
                  <c:v>4.8577000000020174</c:v>
                </c:pt>
                <c:pt idx="54578">
                  <c:v>4.8578000000020172</c:v>
                </c:pt>
                <c:pt idx="54579">
                  <c:v>4.8579000000020169</c:v>
                </c:pt>
                <c:pt idx="54580">
                  <c:v>4.8580000000020167</c:v>
                </c:pt>
                <c:pt idx="54581">
                  <c:v>4.8581000000020165</c:v>
                </c:pt>
                <c:pt idx="54582">
                  <c:v>4.8582000000020162</c:v>
                </c:pt>
                <c:pt idx="54583">
                  <c:v>4.858300000002016</c:v>
                </c:pt>
                <c:pt idx="54584">
                  <c:v>4.8584000000020158</c:v>
                </c:pt>
                <c:pt idx="54585">
                  <c:v>4.8585000000020155</c:v>
                </c:pt>
                <c:pt idx="54586">
                  <c:v>4.8586000000020153</c:v>
                </c:pt>
                <c:pt idx="54587">
                  <c:v>4.8587000000020151</c:v>
                </c:pt>
                <c:pt idx="54588">
                  <c:v>4.8588000000020148</c:v>
                </c:pt>
                <c:pt idx="54589">
                  <c:v>4.8589000000020146</c:v>
                </c:pt>
                <c:pt idx="54590">
                  <c:v>4.8590000000020144</c:v>
                </c:pt>
                <c:pt idx="54591">
                  <c:v>4.8591000000020141</c:v>
                </c:pt>
                <c:pt idx="54592">
                  <c:v>4.8592000000020139</c:v>
                </c:pt>
                <c:pt idx="54593">
                  <c:v>4.8593000000020137</c:v>
                </c:pt>
                <c:pt idx="54594">
                  <c:v>4.8594000000020134</c:v>
                </c:pt>
                <c:pt idx="54595">
                  <c:v>4.8595000000020132</c:v>
                </c:pt>
                <c:pt idx="54596">
                  <c:v>4.859600000002013</c:v>
                </c:pt>
                <c:pt idx="54597">
                  <c:v>4.8597000000020127</c:v>
                </c:pt>
                <c:pt idx="54598">
                  <c:v>4.8598000000020125</c:v>
                </c:pt>
                <c:pt idx="54599">
                  <c:v>4.8599000000020123</c:v>
                </c:pt>
                <c:pt idx="54600">
                  <c:v>4.860000000002012</c:v>
                </c:pt>
                <c:pt idx="54601">
                  <c:v>4.8601000000020118</c:v>
                </c:pt>
                <c:pt idx="54602">
                  <c:v>4.8602000000020116</c:v>
                </c:pt>
                <c:pt idx="54603">
                  <c:v>4.8603000000020113</c:v>
                </c:pt>
                <c:pt idx="54604">
                  <c:v>4.8604000000020111</c:v>
                </c:pt>
                <c:pt idx="54605">
                  <c:v>4.8605000000020109</c:v>
                </c:pt>
                <c:pt idx="54606">
                  <c:v>4.8606000000020106</c:v>
                </c:pt>
                <c:pt idx="54607">
                  <c:v>4.8607000000020104</c:v>
                </c:pt>
                <c:pt idx="54608">
                  <c:v>4.8608000000020102</c:v>
                </c:pt>
                <c:pt idx="54609">
                  <c:v>4.8609000000020099</c:v>
                </c:pt>
                <c:pt idx="54610">
                  <c:v>4.8610000000020097</c:v>
                </c:pt>
                <c:pt idx="54611">
                  <c:v>4.8611000000020095</c:v>
                </c:pt>
                <c:pt idx="54612">
                  <c:v>4.8612000000020092</c:v>
                </c:pt>
                <c:pt idx="54613">
                  <c:v>4.861300000002009</c:v>
                </c:pt>
                <c:pt idx="54614">
                  <c:v>4.8614000000020088</c:v>
                </c:pt>
                <c:pt idx="54615">
                  <c:v>4.8615000000020085</c:v>
                </c:pt>
                <c:pt idx="54616">
                  <c:v>4.8616000000020083</c:v>
                </c:pt>
                <c:pt idx="54617">
                  <c:v>4.8617000000020081</c:v>
                </c:pt>
                <c:pt idx="54618">
                  <c:v>4.8618000000020078</c:v>
                </c:pt>
                <c:pt idx="54619">
                  <c:v>4.8619000000020076</c:v>
                </c:pt>
                <c:pt idx="54620">
                  <c:v>4.8620000000020074</c:v>
                </c:pt>
                <c:pt idx="54621">
                  <c:v>4.8621000000020071</c:v>
                </c:pt>
                <c:pt idx="54622">
                  <c:v>4.8622000000020069</c:v>
                </c:pt>
                <c:pt idx="54623">
                  <c:v>4.8623000000020067</c:v>
                </c:pt>
                <c:pt idx="54624">
                  <c:v>4.8624000000020065</c:v>
                </c:pt>
                <c:pt idx="54625">
                  <c:v>4.8625000000020062</c:v>
                </c:pt>
                <c:pt idx="54626">
                  <c:v>4.862600000002006</c:v>
                </c:pt>
                <c:pt idx="54627">
                  <c:v>4.8627000000020058</c:v>
                </c:pt>
                <c:pt idx="54628">
                  <c:v>4.8628000000020055</c:v>
                </c:pt>
                <c:pt idx="54629">
                  <c:v>4.8629000000020053</c:v>
                </c:pt>
                <c:pt idx="54630">
                  <c:v>4.8630000000020051</c:v>
                </c:pt>
                <c:pt idx="54631">
                  <c:v>4.8631000000020048</c:v>
                </c:pt>
                <c:pt idx="54632">
                  <c:v>4.8632000000020046</c:v>
                </c:pt>
                <c:pt idx="54633">
                  <c:v>4.8633000000020044</c:v>
                </c:pt>
                <c:pt idx="54634">
                  <c:v>4.8634000000020041</c:v>
                </c:pt>
                <c:pt idx="54635">
                  <c:v>4.8635000000020039</c:v>
                </c:pt>
                <c:pt idx="54636">
                  <c:v>4.8636000000020037</c:v>
                </c:pt>
                <c:pt idx="54637">
                  <c:v>4.8637000000020034</c:v>
                </c:pt>
                <c:pt idx="54638">
                  <c:v>4.8638000000020032</c:v>
                </c:pt>
                <c:pt idx="54639">
                  <c:v>4.863900000002003</c:v>
                </c:pt>
                <c:pt idx="54640">
                  <c:v>4.8640000000020027</c:v>
                </c:pt>
                <c:pt idx="54641">
                  <c:v>4.8641000000020025</c:v>
                </c:pt>
                <c:pt idx="54642">
                  <c:v>4.8642000000020023</c:v>
                </c:pt>
                <c:pt idx="54643">
                  <c:v>4.864300000002002</c:v>
                </c:pt>
                <c:pt idx="54644">
                  <c:v>4.8644000000020018</c:v>
                </c:pt>
                <c:pt idx="54645">
                  <c:v>4.8645000000020016</c:v>
                </c:pt>
                <c:pt idx="54646">
                  <c:v>4.8646000000020013</c:v>
                </c:pt>
                <c:pt idx="54647">
                  <c:v>4.8647000000020011</c:v>
                </c:pt>
                <c:pt idx="54648">
                  <c:v>4.8648000000020009</c:v>
                </c:pt>
                <c:pt idx="54649">
                  <c:v>4.8649000000020006</c:v>
                </c:pt>
                <c:pt idx="54650">
                  <c:v>4.8650000000020004</c:v>
                </c:pt>
                <c:pt idx="54651">
                  <c:v>4.8651000000020002</c:v>
                </c:pt>
                <c:pt idx="54652">
                  <c:v>4.8652000000019999</c:v>
                </c:pt>
                <c:pt idx="54653">
                  <c:v>4.8653000000019997</c:v>
                </c:pt>
                <c:pt idx="54654">
                  <c:v>4.8654000000019995</c:v>
                </c:pt>
                <c:pt idx="54655">
                  <c:v>4.8655000000019992</c:v>
                </c:pt>
                <c:pt idx="54656">
                  <c:v>4.865600000001999</c:v>
                </c:pt>
                <c:pt idx="54657">
                  <c:v>4.8657000000019988</c:v>
                </c:pt>
                <c:pt idx="54658">
                  <c:v>4.8658000000019985</c:v>
                </c:pt>
                <c:pt idx="54659">
                  <c:v>4.8659000000019983</c:v>
                </c:pt>
                <c:pt idx="54660">
                  <c:v>4.8660000000019981</c:v>
                </c:pt>
                <c:pt idx="54661">
                  <c:v>4.8661000000019978</c:v>
                </c:pt>
                <c:pt idx="54662">
                  <c:v>4.8662000000019976</c:v>
                </c:pt>
                <c:pt idx="54663">
                  <c:v>4.8663000000019974</c:v>
                </c:pt>
                <c:pt idx="54664">
                  <c:v>4.8664000000019971</c:v>
                </c:pt>
                <c:pt idx="54665">
                  <c:v>4.8665000000019969</c:v>
                </c:pt>
                <c:pt idx="54666">
                  <c:v>4.8666000000019967</c:v>
                </c:pt>
                <c:pt idx="54667">
                  <c:v>4.8667000000019964</c:v>
                </c:pt>
                <c:pt idx="54668">
                  <c:v>4.8668000000019962</c:v>
                </c:pt>
                <c:pt idx="54669">
                  <c:v>4.866900000001996</c:v>
                </c:pt>
                <c:pt idx="54670">
                  <c:v>4.8670000000019957</c:v>
                </c:pt>
                <c:pt idx="54671">
                  <c:v>4.8671000000019955</c:v>
                </c:pt>
                <c:pt idx="54672">
                  <c:v>4.8672000000019953</c:v>
                </c:pt>
                <c:pt idx="54673">
                  <c:v>4.867300000001995</c:v>
                </c:pt>
                <c:pt idx="54674">
                  <c:v>4.8674000000019948</c:v>
                </c:pt>
                <c:pt idx="54675">
                  <c:v>4.8675000000019946</c:v>
                </c:pt>
                <c:pt idx="54676">
                  <c:v>4.8676000000019943</c:v>
                </c:pt>
                <c:pt idx="54677">
                  <c:v>4.8677000000019941</c:v>
                </c:pt>
                <c:pt idx="54678">
                  <c:v>4.8678000000019939</c:v>
                </c:pt>
                <c:pt idx="54679">
                  <c:v>4.8679000000019936</c:v>
                </c:pt>
                <c:pt idx="54680">
                  <c:v>4.8680000000019934</c:v>
                </c:pt>
                <c:pt idx="54681">
                  <c:v>4.8681000000019932</c:v>
                </c:pt>
                <c:pt idx="54682">
                  <c:v>4.8682000000019929</c:v>
                </c:pt>
                <c:pt idx="54683">
                  <c:v>4.8683000000019927</c:v>
                </c:pt>
                <c:pt idx="54684">
                  <c:v>4.8684000000019925</c:v>
                </c:pt>
                <c:pt idx="54685">
                  <c:v>4.8685000000019922</c:v>
                </c:pt>
                <c:pt idx="54686">
                  <c:v>4.868600000001992</c:v>
                </c:pt>
                <c:pt idx="54687">
                  <c:v>4.8687000000019918</c:v>
                </c:pt>
                <c:pt idx="54688">
                  <c:v>4.8688000000019915</c:v>
                </c:pt>
                <c:pt idx="54689">
                  <c:v>4.8689000000019913</c:v>
                </c:pt>
                <c:pt idx="54690">
                  <c:v>4.8690000000019911</c:v>
                </c:pt>
                <c:pt idx="54691">
                  <c:v>4.8691000000019908</c:v>
                </c:pt>
                <c:pt idx="54692">
                  <c:v>4.8692000000019906</c:v>
                </c:pt>
                <c:pt idx="54693">
                  <c:v>4.8693000000019904</c:v>
                </c:pt>
                <c:pt idx="54694">
                  <c:v>4.8694000000019901</c:v>
                </c:pt>
                <c:pt idx="54695">
                  <c:v>4.8695000000019899</c:v>
                </c:pt>
                <c:pt idx="54696">
                  <c:v>4.8696000000019897</c:v>
                </c:pt>
                <c:pt idx="54697">
                  <c:v>4.8697000000019894</c:v>
                </c:pt>
                <c:pt idx="54698">
                  <c:v>4.8698000000019892</c:v>
                </c:pt>
                <c:pt idx="54699">
                  <c:v>4.869900000001989</c:v>
                </c:pt>
                <c:pt idx="54700">
                  <c:v>4.8700000000019887</c:v>
                </c:pt>
                <c:pt idx="54701">
                  <c:v>4.8701000000019885</c:v>
                </c:pt>
                <c:pt idx="54702">
                  <c:v>4.8702000000019883</c:v>
                </c:pt>
                <c:pt idx="54703">
                  <c:v>4.870300000001988</c:v>
                </c:pt>
                <c:pt idx="54704">
                  <c:v>4.8704000000019878</c:v>
                </c:pt>
                <c:pt idx="54705">
                  <c:v>4.8705000000019876</c:v>
                </c:pt>
                <c:pt idx="54706">
                  <c:v>4.8706000000019873</c:v>
                </c:pt>
                <c:pt idx="54707">
                  <c:v>4.8707000000019871</c:v>
                </c:pt>
                <c:pt idx="54708">
                  <c:v>4.8708000000019869</c:v>
                </c:pt>
                <c:pt idx="54709">
                  <c:v>4.8709000000019866</c:v>
                </c:pt>
                <c:pt idx="54710">
                  <c:v>4.8710000000019864</c:v>
                </c:pt>
                <c:pt idx="54711">
                  <c:v>4.8711000000019862</c:v>
                </c:pt>
                <c:pt idx="54712">
                  <c:v>4.8712000000019859</c:v>
                </c:pt>
                <c:pt idx="54713">
                  <c:v>4.8713000000019857</c:v>
                </c:pt>
                <c:pt idx="54714">
                  <c:v>4.8714000000019855</c:v>
                </c:pt>
                <c:pt idx="54715">
                  <c:v>4.8715000000019852</c:v>
                </c:pt>
                <c:pt idx="54716">
                  <c:v>4.871600000001985</c:v>
                </c:pt>
                <c:pt idx="54717">
                  <c:v>4.8717000000019848</c:v>
                </c:pt>
                <c:pt idx="54718">
                  <c:v>4.8718000000019845</c:v>
                </c:pt>
                <c:pt idx="54719">
                  <c:v>4.8719000000019843</c:v>
                </c:pt>
                <c:pt idx="54720">
                  <c:v>4.8720000000019841</c:v>
                </c:pt>
                <c:pt idx="54721">
                  <c:v>4.8721000000019838</c:v>
                </c:pt>
                <c:pt idx="54722">
                  <c:v>4.8722000000019836</c:v>
                </c:pt>
                <c:pt idx="54723">
                  <c:v>4.8723000000019834</c:v>
                </c:pt>
                <c:pt idx="54724">
                  <c:v>4.8724000000019831</c:v>
                </c:pt>
                <c:pt idx="54725">
                  <c:v>4.8725000000019829</c:v>
                </c:pt>
                <c:pt idx="54726">
                  <c:v>4.8726000000019827</c:v>
                </c:pt>
                <c:pt idx="54727">
                  <c:v>4.8727000000019824</c:v>
                </c:pt>
                <c:pt idx="54728">
                  <c:v>4.8728000000019822</c:v>
                </c:pt>
                <c:pt idx="54729">
                  <c:v>4.872900000001982</c:v>
                </c:pt>
                <c:pt idx="54730">
                  <c:v>4.8730000000019817</c:v>
                </c:pt>
                <c:pt idx="54731">
                  <c:v>4.8731000000019815</c:v>
                </c:pt>
                <c:pt idx="54732">
                  <c:v>4.8732000000019813</c:v>
                </c:pt>
                <c:pt idx="54733">
                  <c:v>4.873300000001981</c:v>
                </c:pt>
                <c:pt idx="54734">
                  <c:v>4.8734000000019808</c:v>
                </c:pt>
                <c:pt idx="54735">
                  <c:v>4.8735000000019806</c:v>
                </c:pt>
                <c:pt idx="54736">
                  <c:v>4.8736000000019803</c:v>
                </c:pt>
                <c:pt idx="54737">
                  <c:v>4.8737000000019801</c:v>
                </c:pt>
                <c:pt idx="54738">
                  <c:v>4.8738000000019799</c:v>
                </c:pt>
                <c:pt idx="54739">
                  <c:v>4.8739000000019796</c:v>
                </c:pt>
                <c:pt idx="54740">
                  <c:v>4.8740000000019794</c:v>
                </c:pt>
                <c:pt idx="54741">
                  <c:v>4.8741000000019792</c:v>
                </c:pt>
                <c:pt idx="54742">
                  <c:v>4.8742000000019789</c:v>
                </c:pt>
                <c:pt idx="54743">
                  <c:v>4.8743000000019787</c:v>
                </c:pt>
                <c:pt idx="54744">
                  <c:v>4.8744000000019785</c:v>
                </c:pt>
                <c:pt idx="54745">
                  <c:v>4.8745000000019783</c:v>
                </c:pt>
                <c:pt idx="54746">
                  <c:v>4.874600000001978</c:v>
                </c:pt>
                <c:pt idx="54747">
                  <c:v>4.8747000000019778</c:v>
                </c:pt>
                <c:pt idx="54748">
                  <c:v>4.8748000000019776</c:v>
                </c:pt>
                <c:pt idx="54749">
                  <c:v>4.8749000000019773</c:v>
                </c:pt>
                <c:pt idx="54750">
                  <c:v>4.8750000000019771</c:v>
                </c:pt>
                <c:pt idx="54751">
                  <c:v>4.8751000000019769</c:v>
                </c:pt>
                <c:pt idx="54752">
                  <c:v>4.8752000000019766</c:v>
                </c:pt>
                <c:pt idx="54753">
                  <c:v>4.8753000000019764</c:v>
                </c:pt>
                <c:pt idx="54754">
                  <c:v>4.8754000000019762</c:v>
                </c:pt>
                <c:pt idx="54755">
                  <c:v>4.8755000000019759</c:v>
                </c:pt>
                <c:pt idx="54756">
                  <c:v>4.8756000000019757</c:v>
                </c:pt>
                <c:pt idx="54757">
                  <c:v>4.8757000000019755</c:v>
                </c:pt>
                <c:pt idx="54758">
                  <c:v>4.8758000000019752</c:v>
                </c:pt>
                <c:pt idx="54759">
                  <c:v>4.875900000001975</c:v>
                </c:pt>
                <c:pt idx="54760">
                  <c:v>4.8760000000019748</c:v>
                </c:pt>
                <c:pt idx="54761">
                  <c:v>4.8761000000019745</c:v>
                </c:pt>
                <c:pt idx="54762">
                  <c:v>4.8762000000019743</c:v>
                </c:pt>
                <c:pt idx="54763">
                  <c:v>4.8763000000019741</c:v>
                </c:pt>
                <c:pt idx="54764">
                  <c:v>4.8764000000019738</c:v>
                </c:pt>
                <c:pt idx="54765">
                  <c:v>4.8765000000019736</c:v>
                </c:pt>
                <c:pt idx="54766">
                  <c:v>4.8766000000019734</c:v>
                </c:pt>
                <c:pt idx="54767">
                  <c:v>4.8767000000019731</c:v>
                </c:pt>
                <c:pt idx="54768">
                  <c:v>4.8768000000019729</c:v>
                </c:pt>
                <c:pt idx="54769">
                  <c:v>4.8769000000019727</c:v>
                </c:pt>
                <c:pt idx="54770">
                  <c:v>4.8770000000019724</c:v>
                </c:pt>
                <c:pt idx="54771">
                  <c:v>4.8771000000019722</c:v>
                </c:pt>
                <c:pt idx="54772">
                  <c:v>4.877200000001972</c:v>
                </c:pt>
                <c:pt idx="54773">
                  <c:v>4.8773000000019717</c:v>
                </c:pt>
                <c:pt idx="54774">
                  <c:v>4.8774000000019715</c:v>
                </c:pt>
                <c:pt idx="54775">
                  <c:v>4.8775000000019713</c:v>
                </c:pt>
                <c:pt idx="54776">
                  <c:v>4.877600000001971</c:v>
                </c:pt>
                <c:pt idx="54777">
                  <c:v>4.8777000000019708</c:v>
                </c:pt>
                <c:pt idx="54778">
                  <c:v>4.8778000000019706</c:v>
                </c:pt>
                <c:pt idx="54779">
                  <c:v>4.8779000000019703</c:v>
                </c:pt>
                <c:pt idx="54780">
                  <c:v>4.8780000000019701</c:v>
                </c:pt>
                <c:pt idx="54781">
                  <c:v>4.8781000000019699</c:v>
                </c:pt>
                <c:pt idx="54782">
                  <c:v>4.8782000000019696</c:v>
                </c:pt>
                <c:pt idx="54783">
                  <c:v>4.8783000000019694</c:v>
                </c:pt>
                <c:pt idx="54784">
                  <c:v>4.8784000000019692</c:v>
                </c:pt>
                <c:pt idx="54785">
                  <c:v>4.8785000000019689</c:v>
                </c:pt>
                <c:pt idx="54786">
                  <c:v>4.8786000000019687</c:v>
                </c:pt>
                <c:pt idx="54787">
                  <c:v>4.8787000000019685</c:v>
                </c:pt>
                <c:pt idx="54788">
                  <c:v>4.8788000000019682</c:v>
                </c:pt>
                <c:pt idx="54789">
                  <c:v>4.878900000001968</c:v>
                </c:pt>
                <c:pt idx="54790">
                  <c:v>4.8790000000019678</c:v>
                </c:pt>
                <c:pt idx="54791">
                  <c:v>4.8791000000019675</c:v>
                </c:pt>
                <c:pt idx="54792">
                  <c:v>4.8792000000019673</c:v>
                </c:pt>
                <c:pt idx="54793">
                  <c:v>4.8793000000019671</c:v>
                </c:pt>
                <c:pt idx="54794">
                  <c:v>4.8794000000019668</c:v>
                </c:pt>
                <c:pt idx="54795">
                  <c:v>4.8795000000019666</c:v>
                </c:pt>
                <c:pt idx="54796">
                  <c:v>4.8796000000019664</c:v>
                </c:pt>
                <c:pt idx="54797">
                  <c:v>4.8797000000019661</c:v>
                </c:pt>
                <c:pt idx="54798">
                  <c:v>4.8798000000019659</c:v>
                </c:pt>
                <c:pt idx="54799">
                  <c:v>4.8799000000019657</c:v>
                </c:pt>
                <c:pt idx="54800">
                  <c:v>4.8800000000019654</c:v>
                </c:pt>
                <c:pt idx="54801">
                  <c:v>4.8801000000019652</c:v>
                </c:pt>
                <c:pt idx="54802">
                  <c:v>4.880200000001965</c:v>
                </c:pt>
                <c:pt idx="54803">
                  <c:v>4.8803000000019647</c:v>
                </c:pt>
                <c:pt idx="54804">
                  <c:v>4.8804000000019645</c:v>
                </c:pt>
                <c:pt idx="54805">
                  <c:v>4.8805000000019643</c:v>
                </c:pt>
                <c:pt idx="54806">
                  <c:v>4.880600000001964</c:v>
                </c:pt>
                <c:pt idx="54807">
                  <c:v>4.8807000000019638</c:v>
                </c:pt>
                <c:pt idx="54808">
                  <c:v>4.8808000000019636</c:v>
                </c:pt>
                <c:pt idx="54809">
                  <c:v>4.8809000000019633</c:v>
                </c:pt>
                <c:pt idx="54810">
                  <c:v>4.8810000000019631</c:v>
                </c:pt>
                <c:pt idx="54811">
                  <c:v>4.8811000000019629</c:v>
                </c:pt>
                <c:pt idx="54812">
                  <c:v>4.8812000000019626</c:v>
                </c:pt>
                <c:pt idx="54813">
                  <c:v>4.8813000000019624</c:v>
                </c:pt>
                <c:pt idx="54814">
                  <c:v>4.8814000000019622</c:v>
                </c:pt>
                <c:pt idx="54815">
                  <c:v>4.8815000000019619</c:v>
                </c:pt>
                <c:pt idx="54816">
                  <c:v>4.8816000000019617</c:v>
                </c:pt>
                <c:pt idx="54817">
                  <c:v>4.8817000000019615</c:v>
                </c:pt>
                <c:pt idx="54818">
                  <c:v>4.8818000000019612</c:v>
                </c:pt>
                <c:pt idx="54819">
                  <c:v>4.881900000001961</c:v>
                </c:pt>
                <c:pt idx="54820">
                  <c:v>4.8820000000019608</c:v>
                </c:pt>
                <c:pt idx="54821">
                  <c:v>4.8821000000019605</c:v>
                </c:pt>
                <c:pt idx="54822">
                  <c:v>4.8822000000019603</c:v>
                </c:pt>
                <c:pt idx="54823">
                  <c:v>4.8823000000019601</c:v>
                </c:pt>
                <c:pt idx="54824">
                  <c:v>4.8824000000019598</c:v>
                </c:pt>
                <c:pt idx="54825">
                  <c:v>4.8825000000019596</c:v>
                </c:pt>
                <c:pt idx="54826">
                  <c:v>4.8826000000019594</c:v>
                </c:pt>
                <c:pt idx="54827">
                  <c:v>4.8827000000019591</c:v>
                </c:pt>
                <c:pt idx="54828">
                  <c:v>4.8828000000019589</c:v>
                </c:pt>
                <c:pt idx="54829">
                  <c:v>4.8829000000019587</c:v>
                </c:pt>
                <c:pt idx="54830">
                  <c:v>4.8830000000019584</c:v>
                </c:pt>
                <c:pt idx="54831">
                  <c:v>4.8831000000019582</c:v>
                </c:pt>
                <c:pt idx="54832">
                  <c:v>4.883200000001958</c:v>
                </c:pt>
                <c:pt idx="54833">
                  <c:v>4.8833000000019577</c:v>
                </c:pt>
                <c:pt idx="54834">
                  <c:v>4.8834000000019575</c:v>
                </c:pt>
                <c:pt idx="54835">
                  <c:v>4.8835000000019573</c:v>
                </c:pt>
                <c:pt idx="54836">
                  <c:v>4.883600000001957</c:v>
                </c:pt>
                <c:pt idx="54837">
                  <c:v>4.8837000000019568</c:v>
                </c:pt>
                <c:pt idx="54838">
                  <c:v>4.8838000000019566</c:v>
                </c:pt>
                <c:pt idx="54839">
                  <c:v>4.8839000000019563</c:v>
                </c:pt>
                <c:pt idx="54840">
                  <c:v>4.8840000000019561</c:v>
                </c:pt>
                <c:pt idx="54841">
                  <c:v>4.8841000000019559</c:v>
                </c:pt>
                <c:pt idx="54842">
                  <c:v>4.8842000000019556</c:v>
                </c:pt>
                <c:pt idx="54843">
                  <c:v>4.8843000000019554</c:v>
                </c:pt>
                <c:pt idx="54844">
                  <c:v>4.8844000000019552</c:v>
                </c:pt>
                <c:pt idx="54845">
                  <c:v>4.8845000000019549</c:v>
                </c:pt>
                <c:pt idx="54846">
                  <c:v>4.8846000000019547</c:v>
                </c:pt>
                <c:pt idx="54847">
                  <c:v>4.8847000000019545</c:v>
                </c:pt>
                <c:pt idx="54848">
                  <c:v>4.8848000000019542</c:v>
                </c:pt>
                <c:pt idx="54849">
                  <c:v>4.884900000001954</c:v>
                </c:pt>
                <c:pt idx="54850">
                  <c:v>4.8850000000019538</c:v>
                </c:pt>
                <c:pt idx="54851">
                  <c:v>4.8851000000019535</c:v>
                </c:pt>
                <c:pt idx="54852">
                  <c:v>4.8852000000019533</c:v>
                </c:pt>
                <c:pt idx="54853">
                  <c:v>4.8853000000019531</c:v>
                </c:pt>
                <c:pt idx="54854">
                  <c:v>4.8854000000019528</c:v>
                </c:pt>
                <c:pt idx="54855">
                  <c:v>4.8855000000019526</c:v>
                </c:pt>
                <c:pt idx="54856">
                  <c:v>4.8856000000019524</c:v>
                </c:pt>
                <c:pt idx="54857">
                  <c:v>4.8857000000019521</c:v>
                </c:pt>
                <c:pt idx="54858">
                  <c:v>4.8858000000019519</c:v>
                </c:pt>
                <c:pt idx="54859">
                  <c:v>4.8859000000019517</c:v>
                </c:pt>
                <c:pt idx="54860">
                  <c:v>4.8860000000019514</c:v>
                </c:pt>
                <c:pt idx="54861">
                  <c:v>4.8861000000019512</c:v>
                </c:pt>
                <c:pt idx="54862">
                  <c:v>4.886200000001951</c:v>
                </c:pt>
                <c:pt idx="54863">
                  <c:v>4.8863000000019507</c:v>
                </c:pt>
                <c:pt idx="54864">
                  <c:v>4.8864000000019505</c:v>
                </c:pt>
                <c:pt idx="54865">
                  <c:v>4.8865000000019503</c:v>
                </c:pt>
                <c:pt idx="54866">
                  <c:v>4.8866000000019501</c:v>
                </c:pt>
                <c:pt idx="54867">
                  <c:v>4.8867000000019498</c:v>
                </c:pt>
                <c:pt idx="54868">
                  <c:v>4.8868000000019496</c:v>
                </c:pt>
                <c:pt idx="54869">
                  <c:v>4.8869000000019494</c:v>
                </c:pt>
                <c:pt idx="54870">
                  <c:v>4.8870000000019491</c:v>
                </c:pt>
                <c:pt idx="54871">
                  <c:v>4.8871000000019489</c:v>
                </c:pt>
                <c:pt idx="54872">
                  <c:v>4.8872000000019487</c:v>
                </c:pt>
                <c:pt idx="54873">
                  <c:v>4.8873000000019484</c:v>
                </c:pt>
                <c:pt idx="54874">
                  <c:v>4.8874000000019482</c:v>
                </c:pt>
                <c:pt idx="54875">
                  <c:v>4.887500000001948</c:v>
                </c:pt>
                <c:pt idx="54876">
                  <c:v>4.8876000000019477</c:v>
                </c:pt>
                <c:pt idx="54877">
                  <c:v>4.8877000000019475</c:v>
                </c:pt>
                <c:pt idx="54878">
                  <c:v>4.8878000000019473</c:v>
                </c:pt>
                <c:pt idx="54879">
                  <c:v>4.887900000001947</c:v>
                </c:pt>
                <c:pt idx="54880">
                  <c:v>4.8880000000019468</c:v>
                </c:pt>
                <c:pt idx="54881">
                  <c:v>4.8881000000019466</c:v>
                </c:pt>
                <c:pt idx="54882">
                  <c:v>4.8882000000019463</c:v>
                </c:pt>
                <c:pt idx="54883">
                  <c:v>4.8883000000019461</c:v>
                </c:pt>
                <c:pt idx="54884">
                  <c:v>4.8884000000019459</c:v>
                </c:pt>
                <c:pt idx="54885">
                  <c:v>4.8885000000019456</c:v>
                </c:pt>
                <c:pt idx="54886">
                  <c:v>4.8886000000019454</c:v>
                </c:pt>
                <c:pt idx="54887">
                  <c:v>4.8887000000019452</c:v>
                </c:pt>
                <c:pt idx="54888">
                  <c:v>4.8888000000019449</c:v>
                </c:pt>
                <c:pt idx="54889">
                  <c:v>4.8889000000019447</c:v>
                </c:pt>
                <c:pt idx="54890">
                  <c:v>4.8890000000019445</c:v>
                </c:pt>
                <c:pt idx="54891">
                  <c:v>4.8891000000019442</c:v>
                </c:pt>
                <c:pt idx="54892">
                  <c:v>4.889200000001944</c:v>
                </c:pt>
                <c:pt idx="54893">
                  <c:v>4.8893000000019438</c:v>
                </c:pt>
                <c:pt idx="54894">
                  <c:v>4.8894000000019435</c:v>
                </c:pt>
                <c:pt idx="54895">
                  <c:v>4.8895000000019433</c:v>
                </c:pt>
                <c:pt idx="54896">
                  <c:v>4.8896000000019431</c:v>
                </c:pt>
                <c:pt idx="54897">
                  <c:v>4.8897000000019428</c:v>
                </c:pt>
                <c:pt idx="54898">
                  <c:v>4.8898000000019426</c:v>
                </c:pt>
                <c:pt idx="54899">
                  <c:v>4.8899000000019424</c:v>
                </c:pt>
                <c:pt idx="54900">
                  <c:v>4.8900000000019421</c:v>
                </c:pt>
                <c:pt idx="54901">
                  <c:v>4.8901000000019419</c:v>
                </c:pt>
                <c:pt idx="54902">
                  <c:v>4.8902000000019417</c:v>
                </c:pt>
                <c:pt idx="54903">
                  <c:v>4.8903000000019414</c:v>
                </c:pt>
                <c:pt idx="54904">
                  <c:v>4.8904000000019412</c:v>
                </c:pt>
                <c:pt idx="54905">
                  <c:v>4.890500000001941</c:v>
                </c:pt>
                <c:pt idx="54906">
                  <c:v>4.8906000000019407</c:v>
                </c:pt>
                <c:pt idx="54907">
                  <c:v>4.8907000000019405</c:v>
                </c:pt>
                <c:pt idx="54908">
                  <c:v>4.8908000000019403</c:v>
                </c:pt>
                <c:pt idx="54909">
                  <c:v>4.89090000000194</c:v>
                </c:pt>
                <c:pt idx="54910">
                  <c:v>4.8910000000019398</c:v>
                </c:pt>
                <c:pt idx="54911">
                  <c:v>4.8911000000019396</c:v>
                </c:pt>
                <c:pt idx="54912">
                  <c:v>4.8912000000019393</c:v>
                </c:pt>
                <c:pt idx="54913">
                  <c:v>4.8913000000019391</c:v>
                </c:pt>
                <c:pt idx="54914">
                  <c:v>4.8914000000019389</c:v>
                </c:pt>
                <c:pt idx="54915">
                  <c:v>4.8915000000019386</c:v>
                </c:pt>
                <c:pt idx="54916">
                  <c:v>4.8916000000019384</c:v>
                </c:pt>
                <c:pt idx="54917">
                  <c:v>4.8917000000019382</c:v>
                </c:pt>
                <c:pt idx="54918">
                  <c:v>4.8918000000019379</c:v>
                </c:pt>
                <c:pt idx="54919">
                  <c:v>4.8919000000019377</c:v>
                </c:pt>
                <c:pt idx="54920">
                  <c:v>4.8920000000019375</c:v>
                </c:pt>
                <c:pt idx="54921">
                  <c:v>4.8921000000019372</c:v>
                </c:pt>
                <c:pt idx="54922">
                  <c:v>4.892200000001937</c:v>
                </c:pt>
                <c:pt idx="54923">
                  <c:v>4.8923000000019368</c:v>
                </c:pt>
                <c:pt idx="54924">
                  <c:v>4.8924000000019365</c:v>
                </c:pt>
                <c:pt idx="54925">
                  <c:v>4.8925000000019363</c:v>
                </c:pt>
                <c:pt idx="54926">
                  <c:v>4.8926000000019361</c:v>
                </c:pt>
                <c:pt idx="54927">
                  <c:v>4.8927000000019358</c:v>
                </c:pt>
                <c:pt idx="54928">
                  <c:v>4.8928000000019356</c:v>
                </c:pt>
                <c:pt idx="54929">
                  <c:v>4.8929000000019354</c:v>
                </c:pt>
                <c:pt idx="54930">
                  <c:v>4.8930000000019351</c:v>
                </c:pt>
                <c:pt idx="54931">
                  <c:v>4.8931000000019349</c:v>
                </c:pt>
                <c:pt idx="54932">
                  <c:v>4.8932000000019347</c:v>
                </c:pt>
                <c:pt idx="54933">
                  <c:v>4.8933000000019344</c:v>
                </c:pt>
                <c:pt idx="54934">
                  <c:v>4.8934000000019342</c:v>
                </c:pt>
                <c:pt idx="54935">
                  <c:v>4.893500000001934</c:v>
                </c:pt>
                <c:pt idx="54936">
                  <c:v>4.8936000000019337</c:v>
                </c:pt>
                <c:pt idx="54937">
                  <c:v>4.8937000000019335</c:v>
                </c:pt>
                <c:pt idx="54938">
                  <c:v>4.8938000000019333</c:v>
                </c:pt>
                <c:pt idx="54939">
                  <c:v>4.893900000001933</c:v>
                </c:pt>
                <c:pt idx="54940">
                  <c:v>4.8940000000019328</c:v>
                </c:pt>
                <c:pt idx="54941">
                  <c:v>4.8941000000019326</c:v>
                </c:pt>
                <c:pt idx="54942">
                  <c:v>4.8942000000019323</c:v>
                </c:pt>
                <c:pt idx="54943">
                  <c:v>4.8943000000019321</c:v>
                </c:pt>
                <c:pt idx="54944">
                  <c:v>4.8944000000019319</c:v>
                </c:pt>
                <c:pt idx="54945">
                  <c:v>4.8945000000019316</c:v>
                </c:pt>
                <c:pt idx="54946">
                  <c:v>4.8946000000019314</c:v>
                </c:pt>
                <c:pt idx="54947">
                  <c:v>4.8947000000019312</c:v>
                </c:pt>
                <c:pt idx="54948">
                  <c:v>4.8948000000019309</c:v>
                </c:pt>
                <c:pt idx="54949">
                  <c:v>4.8949000000019307</c:v>
                </c:pt>
                <c:pt idx="54950">
                  <c:v>4.8950000000019305</c:v>
                </c:pt>
                <c:pt idx="54951">
                  <c:v>4.8951000000019302</c:v>
                </c:pt>
                <c:pt idx="54952">
                  <c:v>4.89520000000193</c:v>
                </c:pt>
                <c:pt idx="54953">
                  <c:v>4.8953000000019298</c:v>
                </c:pt>
                <c:pt idx="54954">
                  <c:v>4.8954000000019295</c:v>
                </c:pt>
                <c:pt idx="54955">
                  <c:v>4.8955000000019293</c:v>
                </c:pt>
                <c:pt idx="54956">
                  <c:v>4.8956000000019291</c:v>
                </c:pt>
                <c:pt idx="54957">
                  <c:v>4.8957000000019288</c:v>
                </c:pt>
                <c:pt idx="54958">
                  <c:v>4.8958000000019286</c:v>
                </c:pt>
                <c:pt idx="54959">
                  <c:v>4.8959000000019284</c:v>
                </c:pt>
                <c:pt idx="54960">
                  <c:v>4.8960000000019281</c:v>
                </c:pt>
                <c:pt idx="54961">
                  <c:v>4.8961000000019279</c:v>
                </c:pt>
                <c:pt idx="54962">
                  <c:v>4.8962000000019277</c:v>
                </c:pt>
                <c:pt idx="54963">
                  <c:v>4.8963000000019274</c:v>
                </c:pt>
                <c:pt idx="54964">
                  <c:v>4.8964000000019272</c:v>
                </c:pt>
                <c:pt idx="54965">
                  <c:v>4.896500000001927</c:v>
                </c:pt>
                <c:pt idx="54966">
                  <c:v>4.8966000000019267</c:v>
                </c:pt>
                <c:pt idx="54967">
                  <c:v>4.8967000000019265</c:v>
                </c:pt>
                <c:pt idx="54968">
                  <c:v>4.8968000000019263</c:v>
                </c:pt>
                <c:pt idx="54969">
                  <c:v>4.896900000001926</c:v>
                </c:pt>
                <c:pt idx="54970">
                  <c:v>4.8970000000019258</c:v>
                </c:pt>
                <c:pt idx="54971">
                  <c:v>4.8971000000019256</c:v>
                </c:pt>
                <c:pt idx="54972">
                  <c:v>4.8972000000019253</c:v>
                </c:pt>
                <c:pt idx="54973">
                  <c:v>4.8973000000019251</c:v>
                </c:pt>
                <c:pt idx="54974">
                  <c:v>4.8974000000019249</c:v>
                </c:pt>
                <c:pt idx="54975">
                  <c:v>4.8975000000019246</c:v>
                </c:pt>
                <c:pt idx="54976">
                  <c:v>4.8976000000019244</c:v>
                </c:pt>
                <c:pt idx="54977">
                  <c:v>4.8977000000019242</c:v>
                </c:pt>
                <c:pt idx="54978">
                  <c:v>4.8978000000019239</c:v>
                </c:pt>
                <c:pt idx="54979">
                  <c:v>4.8979000000019237</c:v>
                </c:pt>
                <c:pt idx="54980">
                  <c:v>4.8980000000019235</c:v>
                </c:pt>
                <c:pt idx="54981">
                  <c:v>4.8981000000019232</c:v>
                </c:pt>
                <c:pt idx="54982">
                  <c:v>4.898200000001923</c:v>
                </c:pt>
                <c:pt idx="54983">
                  <c:v>4.8983000000019228</c:v>
                </c:pt>
                <c:pt idx="54984">
                  <c:v>4.8984000000019225</c:v>
                </c:pt>
                <c:pt idx="54985">
                  <c:v>4.8985000000019223</c:v>
                </c:pt>
                <c:pt idx="54986">
                  <c:v>4.8986000000019221</c:v>
                </c:pt>
                <c:pt idx="54987">
                  <c:v>4.8987000000019219</c:v>
                </c:pt>
                <c:pt idx="54988">
                  <c:v>4.8988000000019216</c:v>
                </c:pt>
                <c:pt idx="54989">
                  <c:v>4.8989000000019214</c:v>
                </c:pt>
                <c:pt idx="54990">
                  <c:v>4.8990000000019212</c:v>
                </c:pt>
                <c:pt idx="54991">
                  <c:v>4.8991000000019209</c:v>
                </c:pt>
                <c:pt idx="54992">
                  <c:v>4.8992000000019207</c:v>
                </c:pt>
                <c:pt idx="54993">
                  <c:v>4.8993000000019205</c:v>
                </c:pt>
                <c:pt idx="54994">
                  <c:v>4.8994000000019202</c:v>
                </c:pt>
                <c:pt idx="54995">
                  <c:v>4.89950000000192</c:v>
                </c:pt>
                <c:pt idx="54996">
                  <c:v>4.8996000000019198</c:v>
                </c:pt>
                <c:pt idx="54997">
                  <c:v>4.8997000000019195</c:v>
                </c:pt>
                <c:pt idx="54998">
                  <c:v>4.8998000000019193</c:v>
                </c:pt>
                <c:pt idx="54999">
                  <c:v>4.8999000000019191</c:v>
                </c:pt>
                <c:pt idx="55000">
                  <c:v>4.9000000000019188</c:v>
                </c:pt>
                <c:pt idx="55001">
                  <c:v>4.9001000000019186</c:v>
                </c:pt>
                <c:pt idx="55002">
                  <c:v>4.9002000000019184</c:v>
                </c:pt>
                <c:pt idx="55003">
                  <c:v>4.9003000000019181</c:v>
                </c:pt>
                <c:pt idx="55004">
                  <c:v>4.9004000000019179</c:v>
                </c:pt>
                <c:pt idx="55005">
                  <c:v>4.9005000000019177</c:v>
                </c:pt>
                <c:pt idx="55006">
                  <c:v>4.9006000000019174</c:v>
                </c:pt>
                <c:pt idx="55007">
                  <c:v>4.9007000000019172</c:v>
                </c:pt>
                <c:pt idx="55008">
                  <c:v>4.900800000001917</c:v>
                </c:pt>
                <c:pt idx="55009">
                  <c:v>4.9009000000019167</c:v>
                </c:pt>
                <c:pt idx="55010">
                  <c:v>4.9010000000019165</c:v>
                </c:pt>
                <c:pt idx="55011">
                  <c:v>4.9011000000019163</c:v>
                </c:pt>
                <c:pt idx="55012">
                  <c:v>4.901200000001916</c:v>
                </c:pt>
                <c:pt idx="55013">
                  <c:v>4.9013000000019158</c:v>
                </c:pt>
                <c:pt idx="55014">
                  <c:v>4.9014000000019156</c:v>
                </c:pt>
                <c:pt idx="55015">
                  <c:v>4.9015000000019153</c:v>
                </c:pt>
                <c:pt idx="55016">
                  <c:v>4.9016000000019151</c:v>
                </c:pt>
                <c:pt idx="55017">
                  <c:v>4.9017000000019149</c:v>
                </c:pt>
                <c:pt idx="55018">
                  <c:v>4.9018000000019146</c:v>
                </c:pt>
                <c:pt idx="55019">
                  <c:v>4.9019000000019144</c:v>
                </c:pt>
                <c:pt idx="55020">
                  <c:v>4.9020000000019142</c:v>
                </c:pt>
                <c:pt idx="55021">
                  <c:v>4.9021000000019139</c:v>
                </c:pt>
                <c:pt idx="55022">
                  <c:v>4.9022000000019137</c:v>
                </c:pt>
                <c:pt idx="55023">
                  <c:v>4.9023000000019135</c:v>
                </c:pt>
                <c:pt idx="55024">
                  <c:v>4.9024000000019132</c:v>
                </c:pt>
                <c:pt idx="55025">
                  <c:v>4.902500000001913</c:v>
                </c:pt>
                <c:pt idx="55026">
                  <c:v>4.9026000000019128</c:v>
                </c:pt>
                <c:pt idx="55027">
                  <c:v>4.9027000000019125</c:v>
                </c:pt>
                <c:pt idx="55028">
                  <c:v>4.9028000000019123</c:v>
                </c:pt>
                <c:pt idx="55029">
                  <c:v>4.9029000000019121</c:v>
                </c:pt>
                <c:pt idx="55030">
                  <c:v>4.9030000000019118</c:v>
                </c:pt>
                <c:pt idx="55031">
                  <c:v>4.9031000000019116</c:v>
                </c:pt>
                <c:pt idx="55032">
                  <c:v>4.9032000000019114</c:v>
                </c:pt>
                <c:pt idx="55033">
                  <c:v>4.9033000000019111</c:v>
                </c:pt>
                <c:pt idx="55034">
                  <c:v>4.9034000000019109</c:v>
                </c:pt>
                <c:pt idx="55035">
                  <c:v>4.9035000000019107</c:v>
                </c:pt>
                <c:pt idx="55036">
                  <c:v>4.9036000000019104</c:v>
                </c:pt>
                <c:pt idx="55037">
                  <c:v>4.9037000000019102</c:v>
                </c:pt>
                <c:pt idx="55038">
                  <c:v>4.90380000000191</c:v>
                </c:pt>
                <c:pt idx="55039">
                  <c:v>4.9039000000019097</c:v>
                </c:pt>
                <c:pt idx="55040">
                  <c:v>4.9040000000019095</c:v>
                </c:pt>
                <c:pt idx="55041">
                  <c:v>4.9041000000019093</c:v>
                </c:pt>
                <c:pt idx="55042">
                  <c:v>4.904200000001909</c:v>
                </c:pt>
                <c:pt idx="55043">
                  <c:v>4.9043000000019088</c:v>
                </c:pt>
                <c:pt idx="55044">
                  <c:v>4.9044000000019086</c:v>
                </c:pt>
                <c:pt idx="55045">
                  <c:v>4.9045000000019083</c:v>
                </c:pt>
                <c:pt idx="55046">
                  <c:v>4.9046000000019081</c:v>
                </c:pt>
                <c:pt idx="55047">
                  <c:v>4.9047000000019079</c:v>
                </c:pt>
                <c:pt idx="55048">
                  <c:v>4.9048000000019076</c:v>
                </c:pt>
                <c:pt idx="55049">
                  <c:v>4.9049000000019074</c:v>
                </c:pt>
                <c:pt idx="55050">
                  <c:v>4.9050000000019072</c:v>
                </c:pt>
                <c:pt idx="55051">
                  <c:v>4.9051000000019069</c:v>
                </c:pt>
                <c:pt idx="55052">
                  <c:v>4.9052000000019067</c:v>
                </c:pt>
                <c:pt idx="55053">
                  <c:v>4.9053000000019065</c:v>
                </c:pt>
                <c:pt idx="55054">
                  <c:v>4.9054000000019062</c:v>
                </c:pt>
                <c:pt idx="55055">
                  <c:v>4.905500000001906</c:v>
                </c:pt>
                <c:pt idx="55056">
                  <c:v>4.9056000000019058</c:v>
                </c:pt>
                <c:pt idx="55057">
                  <c:v>4.9057000000019055</c:v>
                </c:pt>
                <c:pt idx="55058">
                  <c:v>4.9058000000019053</c:v>
                </c:pt>
                <c:pt idx="55059">
                  <c:v>4.9059000000019051</c:v>
                </c:pt>
                <c:pt idx="55060">
                  <c:v>4.9060000000019048</c:v>
                </c:pt>
                <c:pt idx="55061">
                  <c:v>4.9061000000019046</c:v>
                </c:pt>
                <c:pt idx="55062">
                  <c:v>4.9062000000019044</c:v>
                </c:pt>
                <c:pt idx="55063">
                  <c:v>4.9063000000019041</c:v>
                </c:pt>
                <c:pt idx="55064">
                  <c:v>4.9064000000019039</c:v>
                </c:pt>
                <c:pt idx="55065">
                  <c:v>4.9065000000019037</c:v>
                </c:pt>
                <c:pt idx="55066">
                  <c:v>4.9066000000019034</c:v>
                </c:pt>
                <c:pt idx="55067">
                  <c:v>4.9067000000019032</c:v>
                </c:pt>
                <c:pt idx="55068">
                  <c:v>4.906800000001903</c:v>
                </c:pt>
                <c:pt idx="55069">
                  <c:v>4.9069000000019027</c:v>
                </c:pt>
                <c:pt idx="55070">
                  <c:v>4.9070000000019025</c:v>
                </c:pt>
                <c:pt idx="55071">
                  <c:v>4.9071000000019023</c:v>
                </c:pt>
                <c:pt idx="55072">
                  <c:v>4.907200000001902</c:v>
                </c:pt>
                <c:pt idx="55073">
                  <c:v>4.9073000000019018</c:v>
                </c:pt>
                <c:pt idx="55074">
                  <c:v>4.9074000000019016</c:v>
                </c:pt>
                <c:pt idx="55075">
                  <c:v>4.9075000000019013</c:v>
                </c:pt>
                <c:pt idx="55076">
                  <c:v>4.9076000000019011</c:v>
                </c:pt>
                <c:pt idx="55077">
                  <c:v>4.9077000000019009</c:v>
                </c:pt>
                <c:pt idx="55078">
                  <c:v>4.9078000000019006</c:v>
                </c:pt>
                <c:pt idx="55079">
                  <c:v>4.9079000000019004</c:v>
                </c:pt>
                <c:pt idx="55080">
                  <c:v>4.9080000000019002</c:v>
                </c:pt>
                <c:pt idx="55081">
                  <c:v>4.9081000000018999</c:v>
                </c:pt>
                <c:pt idx="55082">
                  <c:v>4.9082000000018997</c:v>
                </c:pt>
                <c:pt idx="55083">
                  <c:v>4.9083000000018995</c:v>
                </c:pt>
                <c:pt idx="55084">
                  <c:v>4.9084000000018992</c:v>
                </c:pt>
                <c:pt idx="55085">
                  <c:v>4.908500000001899</c:v>
                </c:pt>
                <c:pt idx="55086">
                  <c:v>4.9086000000018988</c:v>
                </c:pt>
                <c:pt idx="55087">
                  <c:v>4.9087000000018985</c:v>
                </c:pt>
                <c:pt idx="55088">
                  <c:v>4.9088000000018983</c:v>
                </c:pt>
                <c:pt idx="55089">
                  <c:v>4.9089000000018981</c:v>
                </c:pt>
                <c:pt idx="55090">
                  <c:v>4.9090000000018978</c:v>
                </c:pt>
                <c:pt idx="55091">
                  <c:v>4.9091000000018976</c:v>
                </c:pt>
                <c:pt idx="55092">
                  <c:v>4.9092000000018974</c:v>
                </c:pt>
                <c:pt idx="55093">
                  <c:v>4.9093000000018971</c:v>
                </c:pt>
                <c:pt idx="55094">
                  <c:v>4.9094000000018969</c:v>
                </c:pt>
                <c:pt idx="55095">
                  <c:v>4.9095000000018967</c:v>
                </c:pt>
                <c:pt idx="55096">
                  <c:v>4.9096000000018964</c:v>
                </c:pt>
                <c:pt idx="55097">
                  <c:v>4.9097000000018962</c:v>
                </c:pt>
                <c:pt idx="55098">
                  <c:v>4.909800000001896</c:v>
                </c:pt>
                <c:pt idx="55099">
                  <c:v>4.9099000000018957</c:v>
                </c:pt>
                <c:pt idx="55100">
                  <c:v>4.9100000000018955</c:v>
                </c:pt>
                <c:pt idx="55101">
                  <c:v>4.9101000000018953</c:v>
                </c:pt>
                <c:pt idx="55102">
                  <c:v>4.910200000001895</c:v>
                </c:pt>
                <c:pt idx="55103">
                  <c:v>4.9103000000018948</c:v>
                </c:pt>
                <c:pt idx="55104">
                  <c:v>4.9104000000018946</c:v>
                </c:pt>
                <c:pt idx="55105">
                  <c:v>4.9105000000018943</c:v>
                </c:pt>
                <c:pt idx="55106">
                  <c:v>4.9106000000018941</c:v>
                </c:pt>
                <c:pt idx="55107">
                  <c:v>4.9107000000018939</c:v>
                </c:pt>
                <c:pt idx="55108">
                  <c:v>4.9108000000018937</c:v>
                </c:pt>
                <c:pt idx="55109">
                  <c:v>4.9109000000018934</c:v>
                </c:pt>
                <c:pt idx="55110">
                  <c:v>4.9110000000018932</c:v>
                </c:pt>
                <c:pt idx="55111">
                  <c:v>4.911100000001893</c:v>
                </c:pt>
                <c:pt idx="55112">
                  <c:v>4.9112000000018927</c:v>
                </c:pt>
                <c:pt idx="55113">
                  <c:v>4.9113000000018925</c:v>
                </c:pt>
                <c:pt idx="55114">
                  <c:v>4.9114000000018923</c:v>
                </c:pt>
                <c:pt idx="55115">
                  <c:v>4.911500000001892</c:v>
                </c:pt>
                <c:pt idx="55116">
                  <c:v>4.9116000000018918</c:v>
                </c:pt>
                <c:pt idx="55117">
                  <c:v>4.9117000000018916</c:v>
                </c:pt>
                <c:pt idx="55118">
                  <c:v>4.9118000000018913</c:v>
                </c:pt>
                <c:pt idx="55119">
                  <c:v>4.9119000000018911</c:v>
                </c:pt>
                <c:pt idx="55120">
                  <c:v>4.9120000000018909</c:v>
                </c:pt>
                <c:pt idx="55121">
                  <c:v>4.9121000000018906</c:v>
                </c:pt>
                <c:pt idx="55122">
                  <c:v>4.9122000000018904</c:v>
                </c:pt>
                <c:pt idx="55123">
                  <c:v>4.9123000000018902</c:v>
                </c:pt>
                <c:pt idx="55124">
                  <c:v>4.9124000000018899</c:v>
                </c:pt>
                <c:pt idx="55125">
                  <c:v>4.9125000000018897</c:v>
                </c:pt>
                <c:pt idx="55126">
                  <c:v>4.9126000000018895</c:v>
                </c:pt>
                <c:pt idx="55127">
                  <c:v>4.9127000000018892</c:v>
                </c:pt>
                <c:pt idx="55128">
                  <c:v>4.912800000001889</c:v>
                </c:pt>
                <c:pt idx="55129">
                  <c:v>4.9129000000018888</c:v>
                </c:pt>
                <c:pt idx="55130">
                  <c:v>4.9130000000018885</c:v>
                </c:pt>
                <c:pt idx="55131">
                  <c:v>4.9131000000018883</c:v>
                </c:pt>
                <c:pt idx="55132">
                  <c:v>4.9132000000018881</c:v>
                </c:pt>
                <c:pt idx="55133">
                  <c:v>4.9133000000018878</c:v>
                </c:pt>
                <c:pt idx="55134">
                  <c:v>4.9134000000018876</c:v>
                </c:pt>
                <c:pt idx="55135">
                  <c:v>4.9135000000018874</c:v>
                </c:pt>
                <c:pt idx="55136">
                  <c:v>4.9136000000018871</c:v>
                </c:pt>
                <c:pt idx="55137">
                  <c:v>4.9137000000018869</c:v>
                </c:pt>
                <c:pt idx="55138">
                  <c:v>4.9138000000018867</c:v>
                </c:pt>
                <c:pt idx="55139">
                  <c:v>4.9139000000018864</c:v>
                </c:pt>
                <c:pt idx="55140">
                  <c:v>4.9140000000018862</c:v>
                </c:pt>
                <c:pt idx="55141">
                  <c:v>4.914100000001886</c:v>
                </c:pt>
                <c:pt idx="55142">
                  <c:v>4.9142000000018857</c:v>
                </c:pt>
                <c:pt idx="55143">
                  <c:v>4.9143000000018855</c:v>
                </c:pt>
                <c:pt idx="55144">
                  <c:v>4.9144000000018853</c:v>
                </c:pt>
                <c:pt idx="55145">
                  <c:v>4.914500000001885</c:v>
                </c:pt>
                <c:pt idx="55146">
                  <c:v>4.9146000000018848</c:v>
                </c:pt>
                <c:pt idx="55147">
                  <c:v>4.9147000000018846</c:v>
                </c:pt>
                <c:pt idx="55148">
                  <c:v>4.9148000000018843</c:v>
                </c:pt>
                <c:pt idx="55149">
                  <c:v>4.9149000000018841</c:v>
                </c:pt>
                <c:pt idx="55150">
                  <c:v>4.9150000000018839</c:v>
                </c:pt>
                <c:pt idx="55151">
                  <c:v>4.9151000000018836</c:v>
                </c:pt>
                <c:pt idx="55152">
                  <c:v>4.9152000000018834</c:v>
                </c:pt>
                <c:pt idx="55153">
                  <c:v>4.9153000000018832</c:v>
                </c:pt>
                <c:pt idx="55154">
                  <c:v>4.9154000000018829</c:v>
                </c:pt>
                <c:pt idx="55155">
                  <c:v>4.9155000000018827</c:v>
                </c:pt>
                <c:pt idx="55156">
                  <c:v>4.9156000000018825</c:v>
                </c:pt>
                <c:pt idx="55157">
                  <c:v>4.9157000000018822</c:v>
                </c:pt>
                <c:pt idx="55158">
                  <c:v>4.915800000001882</c:v>
                </c:pt>
                <c:pt idx="55159">
                  <c:v>4.9159000000018818</c:v>
                </c:pt>
                <c:pt idx="55160">
                  <c:v>4.9160000000018815</c:v>
                </c:pt>
                <c:pt idx="55161">
                  <c:v>4.9161000000018813</c:v>
                </c:pt>
                <c:pt idx="55162">
                  <c:v>4.9162000000018811</c:v>
                </c:pt>
                <c:pt idx="55163">
                  <c:v>4.9163000000018808</c:v>
                </c:pt>
                <c:pt idx="55164">
                  <c:v>4.9164000000018806</c:v>
                </c:pt>
                <c:pt idx="55165">
                  <c:v>4.9165000000018804</c:v>
                </c:pt>
                <c:pt idx="55166">
                  <c:v>4.9166000000018801</c:v>
                </c:pt>
                <c:pt idx="55167">
                  <c:v>4.9167000000018799</c:v>
                </c:pt>
                <c:pt idx="55168">
                  <c:v>4.9168000000018797</c:v>
                </c:pt>
                <c:pt idx="55169">
                  <c:v>4.9169000000018794</c:v>
                </c:pt>
                <c:pt idx="55170">
                  <c:v>4.9170000000018792</c:v>
                </c:pt>
                <c:pt idx="55171">
                  <c:v>4.917100000001879</c:v>
                </c:pt>
                <c:pt idx="55172">
                  <c:v>4.9172000000018787</c:v>
                </c:pt>
                <c:pt idx="55173">
                  <c:v>4.9173000000018785</c:v>
                </c:pt>
                <c:pt idx="55174">
                  <c:v>4.9174000000018783</c:v>
                </c:pt>
                <c:pt idx="55175">
                  <c:v>4.917500000001878</c:v>
                </c:pt>
                <c:pt idx="55176">
                  <c:v>4.9176000000018778</c:v>
                </c:pt>
                <c:pt idx="55177">
                  <c:v>4.9177000000018776</c:v>
                </c:pt>
                <c:pt idx="55178">
                  <c:v>4.9178000000018773</c:v>
                </c:pt>
                <c:pt idx="55179">
                  <c:v>4.9179000000018771</c:v>
                </c:pt>
                <c:pt idx="55180">
                  <c:v>4.9180000000018769</c:v>
                </c:pt>
                <c:pt idx="55181">
                  <c:v>4.9181000000018766</c:v>
                </c:pt>
                <c:pt idx="55182">
                  <c:v>4.9182000000018764</c:v>
                </c:pt>
                <c:pt idx="55183">
                  <c:v>4.9183000000018762</c:v>
                </c:pt>
                <c:pt idx="55184">
                  <c:v>4.9184000000018759</c:v>
                </c:pt>
                <c:pt idx="55185">
                  <c:v>4.9185000000018757</c:v>
                </c:pt>
                <c:pt idx="55186">
                  <c:v>4.9186000000018755</c:v>
                </c:pt>
                <c:pt idx="55187">
                  <c:v>4.9187000000018752</c:v>
                </c:pt>
                <c:pt idx="55188">
                  <c:v>4.918800000001875</c:v>
                </c:pt>
                <c:pt idx="55189">
                  <c:v>4.9189000000018748</c:v>
                </c:pt>
                <c:pt idx="55190">
                  <c:v>4.9190000000018745</c:v>
                </c:pt>
                <c:pt idx="55191">
                  <c:v>4.9191000000018743</c:v>
                </c:pt>
                <c:pt idx="55192">
                  <c:v>4.9192000000018741</c:v>
                </c:pt>
                <c:pt idx="55193">
                  <c:v>4.9193000000018738</c:v>
                </c:pt>
                <c:pt idx="55194">
                  <c:v>4.9194000000018736</c:v>
                </c:pt>
                <c:pt idx="55195">
                  <c:v>4.9195000000018734</c:v>
                </c:pt>
                <c:pt idx="55196">
                  <c:v>4.9196000000018731</c:v>
                </c:pt>
                <c:pt idx="55197">
                  <c:v>4.9197000000018729</c:v>
                </c:pt>
                <c:pt idx="55198">
                  <c:v>4.9198000000018727</c:v>
                </c:pt>
                <c:pt idx="55199">
                  <c:v>4.9199000000018724</c:v>
                </c:pt>
                <c:pt idx="55200">
                  <c:v>4.9200000000018722</c:v>
                </c:pt>
                <c:pt idx="55201">
                  <c:v>4.920100000001872</c:v>
                </c:pt>
                <c:pt idx="55202">
                  <c:v>4.9202000000018717</c:v>
                </c:pt>
                <c:pt idx="55203">
                  <c:v>4.9203000000018715</c:v>
                </c:pt>
                <c:pt idx="55204">
                  <c:v>4.9204000000018713</c:v>
                </c:pt>
                <c:pt idx="55205">
                  <c:v>4.920500000001871</c:v>
                </c:pt>
                <c:pt idx="55206">
                  <c:v>4.9206000000018708</c:v>
                </c:pt>
                <c:pt idx="55207">
                  <c:v>4.9207000000018706</c:v>
                </c:pt>
                <c:pt idx="55208">
                  <c:v>4.9208000000018703</c:v>
                </c:pt>
                <c:pt idx="55209">
                  <c:v>4.9209000000018701</c:v>
                </c:pt>
                <c:pt idx="55210">
                  <c:v>4.9210000000018699</c:v>
                </c:pt>
                <c:pt idx="55211">
                  <c:v>4.9211000000018696</c:v>
                </c:pt>
                <c:pt idx="55212">
                  <c:v>4.9212000000018694</c:v>
                </c:pt>
                <c:pt idx="55213">
                  <c:v>4.9213000000018692</c:v>
                </c:pt>
                <c:pt idx="55214">
                  <c:v>4.9214000000018689</c:v>
                </c:pt>
                <c:pt idx="55215">
                  <c:v>4.9215000000018687</c:v>
                </c:pt>
                <c:pt idx="55216">
                  <c:v>4.9216000000018685</c:v>
                </c:pt>
                <c:pt idx="55217">
                  <c:v>4.9217000000018682</c:v>
                </c:pt>
                <c:pt idx="55218">
                  <c:v>4.921800000001868</c:v>
                </c:pt>
                <c:pt idx="55219">
                  <c:v>4.9219000000018678</c:v>
                </c:pt>
                <c:pt idx="55220">
                  <c:v>4.9220000000018675</c:v>
                </c:pt>
                <c:pt idx="55221">
                  <c:v>4.9221000000018673</c:v>
                </c:pt>
                <c:pt idx="55222">
                  <c:v>4.9222000000018671</c:v>
                </c:pt>
                <c:pt idx="55223">
                  <c:v>4.9223000000018668</c:v>
                </c:pt>
                <c:pt idx="55224">
                  <c:v>4.9224000000018666</c:v>
                </c:pt>
                <c:pt idx="55225">
                  <c:v>4.9225000000018664</c:v>
                </c:pt>
                <c:pt idx="55226">
                  <c:v>4.9226000000018661</c:v>
                </c:pt>
                <c:pt idx="55227">
                  <c:v>4.9227000000018659</c:v>
                </c:pt>
                <c:pt idx="55228">
                  <c:v>4.9228000000018657</c:v>
                </c:pt>
                <c:pt idx="55229">
                  <c:v>4.9229000000018655</c:v>
                </c:pt>
                <c:pt idx="55230">
                  <c:v>4.9230000000018652</c:v>
                </c:pt>
                <c:pt idx="55231">
                  <c:v>4.923100000001865</c:v>
                </c:pt>
                <c:pt idx="55232">
                  <c:v>4.9232000000018648</c:v>
                </c:pt>
                <c:pt idx="55233">
                  <c:v>4.9233000000018645</c:v>
                </c:pt>
                <c:pt idx="55234">
                  <c:v>4.9234000000018643</c:v>
                </c:pt>
                <c:pt idx="55235">
                  <c:v>4.9235000000018641</c:v>
                </c:pt>
                <c:pt idx="55236">
                  <c:v>4.9236000000018638</c:v>
                </c:pt>
                <c:pt idx="55237">
                  <c:v>4.9237000000018636</c:v>
                </c:pt>
                <c:pt idx="55238">
                  <c:v>4.9238000000018634</c:v>
                </c:pt>
                <c:pt idx="55239">
                  <c:v>4.9239000000018631</c:v>
                </c:pt>
                <c:pt idx="55240">
                  <c:v>4.9240000000018629</c:v>
                </c:pt>
                <c:pt idx="55241">
                  <c:v>4.9241000000018627</c:v>
                </c:pt>
                <c:pt idx="55242">
                  <c:v>4.9242000000018624</c:v>
                </c:pt>
                <c:pt idx="55243">
                  <c:v>4.9243000000018622</c:v>
                </c:pt>
                <c:pt idx="55244">
                  <c:v>4.924400000001862</c:v>
                </c:pt>
                <c:pt idx="55245">
                  <c:v>4.9245000000018617</c:v>
                </c:pt>
                <c:pt idx="55246">
                  <c:v>4.9246000000018615</c:v>
                </c:pt>
                <c:pt idx="55247">
                  <c:v>4.9247000000018613</c:v>
                </c:pt>
                <c:pt idx="55248">
                  <c:v>4.924800000001861</c:v>
                </c:pt>
                <c:pt idx="55249">
                  <c:v>4.9249000000018608</c:v>
                </c:pt>
                <c:pt idx="55250">
                  <c:v>4.9250000000018606</c:v>
                </c:pt>
                <c:pt idx="55251">
                  <c:v>4.9251000000018603</c:v>
                </c:pt>
                <c:pt idx="55252">
                  <c:v>4.9252000000018601</c:v>
                </c:pt>
                <c:pt idx="55253">
                  <c:v>4.9253000000018599</c:v>
                </c:pt>
                <c:pt idx="55254">
                  <c:v>4.9254000000018596</c:v>
                </c:pt>
                <c:pt idx="55255">
                  <c:v>4.9255000000018594</c:v>
                </c:pt>
                <c:pt idx="55256">
                  <c:v>4.9256000000018592</c:v>
                </c:pt>
                <c:pt idx="55257">
                  <c:v>4.9257000000018589</c:v>
                </c:pt>
                <c:pt idx="55258">
                  <c:v>4.9258000000018587</c:v>
                </c:pt>
                <c:pt idx="55259">
                  <c:v>4.9259000000018585</c:v>
                </c:pt>
                <c:pt idx="55260">
                  <c:v>4.9260000000018582</c:v>
                </c:pt>
                <c:pt idx="55261">
                  <c:v>4.926100000001858</c:v>
                </c:pt>
                <c:pt idx="55262">
                  <c:v>4.9262000000018578</c:v>
                </c:pt>
                <c:pt idx="55263">
                  <c:v>4.9263000000018575</c:v>
                </c:pt>
                <c:pt idx="55264">
                  <c:v>4.9264000000018573</c:v>
                </c:pt>
                <c:pt idx="55265">
                  <c:v>4.9265000000018571</c:v>
                </c:pt>
                <c:pt idx="55266">
                  <c:v>4.9266000000018568</c:v>
                </c:pt>
                <c:pt idx="55267">
                  <c:v>4.9267000000018566</c:v>
                </c:pt>
                <c:pt idx="55268">
                  <c:v>4.9268000000018564</c:v>
                </c:pt>
                <c:pt idx="55269">
                  <c:v>4.9269000000018561</c:v>
                </c:pt>
                <c:pt idx="55270">
                  <c:v>4.9270000000018559</c:v>
                </c:pt>
                <c:pt idx="55271">
                  <c:v>4.9271000000018557</c:v>
                </c:pt>
                <c:pt idx="55272">
                  <c:v>4.9272000000018554</c:v>
                </c:pt>
                <c:pt idx="55273">
                  <c:v>4.9273000000018552</c:v>
                </c:pt>
                <c:pt idx="55274">
                  <c:v>4.927400000001855</c:v>
                </c:pt>
                <c:pt idx="55275">
                  <c:v>4.9275000000018547</c:v>
                </c:pt>
                <c:pt idx="55276">
                  <c:v>4.9276000000018545</c:v>
                </c:pt>
                <c:pt idx="55277">
                  <c:v>4.9277000000018543</c:v>
                </c:pt>
                <c:pt idx="55278">
                  <c:v>4.927800000001854</c:v>
                </c:pt>
                <c:pt idx="55279">
                  <c:v>4.9279000000018538</c:v>
                </c:pt>
                <c:pt idx="55280">
                  <c:v>4.9280000000018536</c:v>
                </c:pt>
                <c:pt idx="55281">
                  <c:v>4.9281000000018533</c:v>
                </c:pt>
                <c:pt idx="55282">
                  <c:v>4.9282000000018531</c:v>
                </c:pt>
                <c:pt idx="55283">
                  <c:v>4.9283000000018529</c:v>
                </c:pt>
                <c:pt idx="55284">
                  <c:v>4.9284000000018526</c:v>
                </c:pt>
                <c:pt idx="55285">
                  <c:v>4.9285000000018524</c:v>
                </c:pt>
                <c:pt idx="55286">
                  <c:v>4.9286000000018522</c:v>
                </c:pt>
                <c:pt idx="55287">
                  <c:v>4.9287000000018519</c:v>
                </c:pt>
                <c:pt idx="55288">
                  <c:v>4.9288000000018517</c:v>
                </c:pt>
                <c:pt idx="55289">
                  <c:v>4.9289000000018515</c:v>
                </c:pt>
                <c:pt idx="55290">
                  <c:v>4.9290000000018512</c:v>
                </c:pt>
                <c:pt idx="55291">
                  <c:v>4.929100000001851</c:v>
                </c:pt>
                <c:pt idx="55292">
                  <c:v>4.9292000000018508</c:v>
                </c:pt>
                <c:pt idx="55293">
                  <c:v>4.9293000000018505</c:v>
                </c:pt>
                <c:pt idx="55294">
                  <c:v>4.9294000000018503</c:v>
                </c:pt>
                <c:pt idx="55295">
                  <c:v>4.9295000000018501</c:v>
                </c:pt>
                <c:pt idx="55296">
                  <c:v>4.9296000000018498</c:v>
                </c:pt>
                <c:pt idx="55297">
                  <c:v>4.9297000000018496</c:v>
                </c:pt>
                <c:pt idx="55298">
                  <c:v>4.9298000000018494</c:v>
                </c:pt>
                <c:pt idx="55299">
                  <c:v>4.9299000000018491</c:v>
                </c:pt>
                <c:pt idx="55300">
                  <c:v>4.9300000000018489</c:v>
                </c:pt>
                <c:pt idx="55301">
                  <c:v>4.9301000000018487</c:v>
                </c:pt>
                <c:pt idx="55302">
                  <c:v>4.9302000000018484</c:v>
                </c:pt>
                <c:pt idx="55303">
                  <c:v>4.9303000000018482</c:v>
                </c:pt>
                <c:pt idx="55304">
                  <c:v>4.930400000001848</c:v>
                </c:pt>
                <c:pt idx="55305">
                  <c:v>4.9305000000018477</c:v>
                </c:pt>
                <c:pt idx="55306">
                  <c:v>4.9306000000018475</c:v>
                </c:pt>
                <c:pt idx="55307">
                  <c:v>4.9307000000018473</c:v>
                </c:pt>
                <c:pt idx="55308">
                  <c:v>4.930800000001847</c:v>
                </c:pt>
                <c:pt idx="55309">
                  <c:v>4.9309000000018468</c:v>
                </c:pt>
                <c:pt idx="55310">
                  <c:v>4.9310000000018466</c:v>
                </c:pt>
                <c:pt idx="55311">
                  <c:v>4.9311000000018463</c:v>
                </c:pt>
                <c:pt idx="55312">
                  <c:v>4.9312000000018461</c:v>
                </c:pt>
                <c:pt idx="55313">
                  <c:v>4.9313000000018459</c:v>
                </c:pt>
                <c:pt idx="55314">
                  <c:v>4.9314000000018456</c:v>
                </c:pt>
                <c:pt idx="55315">
                  <c:v>4.9315000000018454</c:v>
                </c:pt>
                <c:pt idx="55316">
                  <c:v>4.9316000000018452</c:v>
                </c:pt>
                <c:pt idx="55317">
                  <c:v>4.9317000000018449</c:v>
                </c:pt>
                <c:pt idx="55318">
                  <c:v>4.9318000000018447</c:v>
                </c:pt>
                <c:pt idx="55319">
                  <c:v>4.9319000000018445</c:v>
                </c:pt>
                <c:pt idx="55320">
                  <c:v>4.9320000000018442</c:v>
                </c:pt>
                <c:pt idx="55321">
                  <c:v>4.932100000001844</c:v>
                </c:pt>
                <c:pt idx="55322">
                  <c:v>4.9322000000018438</c:v>
                </c:pt>
                <c:pt idx="55323">
                  <c:v>4.9323000000018435</c:v>
                </c:pt>
                <c:pt idx="55324">
                  <c:v>4.9324000000018433</c:v>
                </c:pt>
                <c:pt idx="55325">
                  <c:v>4.9325000000018431</c:v>
                </c:pt>
                <c:pt idx="55326">
                  <c:v>4.9326000000018428</c:v>
                </c:pt>
                <c:pt idx="55327">
                  <c:v>4.9327000000018426</c:v>
                </c:pt>
                <c:pt idx="55328">
                  <c:v>4.9328000000018424</c:v>
                </c:pt>
                <c:pt idx="55329">
                  <c:v>4.9329000000018421</c:v>
                </c:pt>
                <c:pt idx="55330">
                  <c:v>4.9330000000018419</c:v>
                </c:pt>
                <c:pt idx="55331">
                  <c:v>4.9331000000018417</c:v>
                </c:pt>
                <c:pt idx="55332">
                  <c:v>4.9332000000018414</c:v>
                </c:pt>
                <c:pt idx="55333">
                  <c:v>4.9333000000018412</c:v>
                </c:pt>
                <c:pt idx="55334">
                  <c:v>4.933400000001841</c:v>
                </c:pt>
                <c:pt idx="55335">
                  <c:v>4.9335000000018407</c:v>
                </c:pt>
                <c:pt idx="55336">
                  <c:v>4.9336000000018405</c:v>
                </c:pt>
                <c:pt idx="55337">
                  <c:v>4.9337000000018403</c:v>
                </c:pt>
                <c:pt idx="55338">
                  <c:v>4.93380000000184</c:v>
                </c:pt>
                <c:pt idx="55339">
                  <c:v>4.9339000000018398</c:v>
                </c:pt>
                <c:pt idx="55340">
                  <c:v>4.9340000000018396</c:v>
                </c:pt>
                <c:pt idx="55341">
                  <c:v>4.9341000000018393</c:v>
                </c:pt>
                <c:pt idx="55342">
                  <c:v>4.9342000000018391</c:v>
                </c:pt>
                <c:pt idx="55343">
                  <c:v>4.9343000000018389</c:v>
                </c:pt>
                <c:pt idx="55344">
                  <c:v>4.9344000000018386</c:v>
                </c:pt>
                <c:pt idx="55345">
                  <c:v>4.9345000000018384</c:v>
                </c:pt>
                <c:pt idx="55346">
                  <c:v>4.9346000000018382</c:v>
                </c:pt>
                <c:pt idx="55347">
                  <c:v>4.9347000000018379</c:v>
                </c:pt>
                <c:pt idx="55348">
                  <c:v>4.9348000000018377</c:v>
                </c:pt>
                <c:pt idx="55349">
                  <c:v>4.9349000000018375</c:v>
                </c:pt>
                <c:pt idx="55350">
                  <c:v>4.9350000000018373</c:v>
                </c:pt>
                <c:pt idx="55351">
                  <c:v>4.935100000001837</c:v>
                </c:pt>
                <c:pt idx="55352">
                  <c:v>4.9352000000018368</c:v>
                </c:pt>
                <c:pt idx="55353">
                  <c:v>4.9353000000018366</c:v>
                </c:pt>
                <c:pt idx="55354">
                  <c:v>4.9354000000018363</c:v>
                </c:pt>
                <c:pt idx="55355">
                  <c:v>4.9355000000018361</c:v>
                </c:pt>
                <c:pt idx="55356">
                  <c:v>4.9356000000018359</c:v>
                </c:pt>
                <c:pt idx="55357">
                  <c:v>4.9357000000018356</c:v>
                </c:pt>
                <c:pt idx="55358">
                  <c:v>4.9358000000018354</c:v>
                </c:pt>
                <c:pt idx="55359">
                  <c:v>4.9359000000018352</c:v>
                </c:pt>
                <c:pt idx="55360">
                  <c:v>4.9360000000018349</c:v>
                </c:pt>
                <c:pt idx="55361">
                  <c:v>4.9361000000018347</c:v>
                </c:pt>
                <c:pt idx="55362">
                  <c:v>4.9362000000018345</c:v>
                </c:pt>
                <c:pt idx="55363">
                  <c:v>4.9363000000018342</c:v>
                </c:pt>
                <c:pt idx="55364">
                  <c:v>4.936400000001834</c:v>
                </c:pt>
                <c:pt idx="55365">
                  <c:v>4.9365000000018338</c:v>
                </c:pt>
                <c:pt idx="55366">
                  <c:v>4.9366000000018335</c:v>
                </c:pt>
                <c:pt idx="55367">
                  <c:v>4.9367000000018333</c:v>
                </c:pt>
                <c:pt idx="55368">
                  <c:v>4.9368000000018331</c:v>
                </c:pt>
                <c:pt idx="55369">
                  <c:v>4.9369000000018328</c:v>
                </c:pt>
                <c:pt idx="55370">
                  <c:v>4.9370000000018326</c:v>
                </c:pt>
                <c:pt idx="55371">
                  <c:v>4.9371000000018324</c:v>
                </c:pt>
                <c:pt idx="55372">
                  <c:v>4.9372000000018321</c:v>
                </c:pt>
                <c:pt idx="55373">
                  <c:v>4.9373000000018319</c:v>
                </c:pt>
                <c:pt idx="55374">
                  <c:v>4.9374000000018317</c:v>
                </c:pt>
                <c:pt idx="55375">
                  <c:v>4.9375000000018314</c:v>
                </c:pt>
                <c:pt idx="55376">
                  <c:v>4.9376000000018312</c:v>
                </c:pt>
                <c:pt idx="55377">
                  <c:v>4.937700000001831</c:v>
                </c:pt>
                <c:pt idx="55378">
                  <c:v>4.9378000000018307</c:v>
                </c:pt>
                <c:pt idx="55379">
                  <c:v>4.9379000000018305</c:v>
                </c:pt>
                <c:pt idx="55380">
                  <c:v>4.9380000000018303</c:v>
                </c:pt>
                <c:pt idx="55381">
                  <c:v>4.93810000000183</c:v>
                </c:pt>
                <c:pt idx="55382">
                  <c:v>4.9382000000018298</c:v>
                </c:pt>
                <c:pt idx="55383">
                  <c:v>4.9383000000018296</c:v>
                </c:pt>
                <c:pt idx="55384">
                  <c:v>4.9384000000018293</c:v>
                </c:pt>
                <c:pt idx="55385">
                  <c:v>4.9385000000018291</c:v>
                </c:pt>
                <c:pt idx="55386">
                  <c:v>4.9386000000018289</c:v>
                </c:pt>
                <c:pt idx="55387">
                  <c:v>4.9387000000018286</c:v>
                </c:pt>
                <c:pt idx="55388">
                  <c:v>4.9388000000018284</c:v>
                </c:pt>
                <c:pt idx="55389">
                  <c:v>4.9389000000018282</c:v>
                </c:pt>
                <c:pt idx="55390">
                  <c:v>4.9390000000018279</c:v>
                </c:pt>
                <c:pt idx="55391">
                  <c:v>4.9391000000018277</c:v>
                </c:pt>
                <c:pt idx="55392">
                  <c:v>4.9392000000018275</c:v>
                </c:pt>
                <c:pt idx="55393">
                  <c:v>4.9393000000018272</c:v>
                </c:pt>
                <c:pt idx="55394">
                  <c:v>4.939400000001827</c:v>
                </c:pt>
                <c:pt idx="55395">
                  <c:v>4.9395000000018268</c:v>
                </c:pt>
                <c:pt idx="55396">
                  <c:v>4.9396000000018265</c:v>
                </c:pt>
                <c:pt idx="55397">
                  <c:v>4.9397000000018263</c:v>
                </c:pt>
                <c:pt idx="55398">
                  <c:v>4.9398000000018261</c:v>
                </c:pt>
                <c:pt idx="55399">
                  <c:v>4.9399000000018258</c:v>
                </c:pt>
                <c:pt idx="55400">
                  <c:v>4.9400000000018256</c:v>
                </c:pt>
                <c:pt idx="55401">
                  <c:v>4.9401000000018254</c:v>
                </c:pt>
                <c:pt idx="55402">
                  <c:v>4.9402000000018251</c:v>
                </c:pt>
                <c:pt idx="55403">
                  <c:v>4.9403000000018249</c:v>
                </c:pt>
                <c:pt idx="55404">
                  <c:v>4.9404000000018247</c:v>
                </c:pt>
                <c:pt idx="55405">
                  <c:v>4.9405000000018244</c:v>
                </c:pt>
                <c:pt idx="55406">
                  <c:v>4.9406000000018242</c:v>
                </c:pt>
                <c:pt idx="55407">
                  <c:v>4.940700000001824</c:v>
                </c:pt>
                <c:pt idx="55408">
                  <c:v>4.9408000000018237</c:v>
                </c:pt>
                <c:pt idx="55409">
                  <c:v>4.9409000000018235</c:v>
                </c:pt>
                <c:pt idx="55410">
                  <c:v>4.9410000000018233</c:v>
                </c:pt>
                <c:pt idx="55411">
                  <c:v>4.941100000001823</c:v>
                </c:pt>
                <c:pt idx="55412">
                  <c:v>4.9412000000018228</c:v>
                </c:pt>
                <c:pt idx="55413">
                  <c:v>4.9413000000018226</c:v>
                </c:pt>
                <c:pt idx="55414">
                  <c:v>4.9414000000018223</c:v>
                </c:pt>
                <c:pt idx="55415">
                  <c:v>4.9415000000018221</c:v>
                </c:pt>
                <c:pt idx="55416">
                  <c:v>4.9416000000018219</c:v>
                </c:pt>
                <c:pt idx="55417">
                  <c:v>4.9417000000018216</c:v>
                </c:pt>
                <c:pt idx="55418">
                  <c:v>4.9418000000018214</c:v>
                </c:pt>
                <c:pt idx="55419">
                  <c:v>4.9419000000018212</c:v>
                </c:pt>
                <c:pt idx="55420">
                  <c:v>4.9420000000018209</c:v>
                </c:pt>
                <c:pt idx="55421">
                  <c:v>4.9421000000018207</c:v>
                </c:pt>
                <c:pt idx="55422">
                  <c:v>4.9422000000018205</c:v>
                </c:pt>
                <c:pt idx="55423">
                  <c:v>4.9423000000018202</c:v>
                </c:pt>
                <c:pt idx="55424">
                  <c:v>4.94240000000182</c:v>
                </c:pt>
                <c:pt idx="55425">
                  <c:v>4.9425000000018198</c:v>
                </c:pt>
                <c:pt idx="55426">
                  <c:v>4.9426000000018195</c:v>
                </c:pt>
                <c:pt idx="55427">
                  <c:v>4.9427000000018193</c:v>
                </c:pt>
                <c:pt idx="55428">
                  <c:v>4.9428000000018191</c:v>
                </c:pt>
                <c:pt idx="55429">
                  <c:v>4.9429000000018188</c:v>
                </c:pt>
                <c:pt idx="55430">
                  <c:v>4.9430000000018186</c:v>
                </c:pt>
                <c:pt idx="55431">
                  <c:v>4.9431000000018184</c:v>
                </c:pt>
                <c:pt idx="55432">
                  <c:v>4.9432000000018181</c:v>
                </c:pt>
                <c:pt idx="55433">
                  <c:v>4.9433000000018179</c:v>
                </c:pt>
                <c:pt idx="55434">
                  <c:v>4.9434000000018177</c:v>
                </c:pt>
                <c:pt idx="55435">
                  <c:v>4.9435000000018174</c:v>
                </c:pt>
                <c:pt idx="55436">
                  <c:v>4.9436000000018172</c:v>
                </c:pt>
                <c:pt idx="55437">
                  <c:v>4.943700000001817</c:v>
                </c:pt>
                <c:pt idx="55438">
                  <c:v>4.9438000000018167</c:v>
                </c:pt>
                <c:pt idx="55439">
                  <c:v>4.9439000000018165</c:v>
                </c:pt>
                <c:pt idx="55440">
                  <c:v>4.9440000000018163</c:v>
                </c:pt>
                <c:pt idx="55441">
                  <c:v>4.944100000001816</c:v>
                </c:pt>
                <c:pt idx="55442">
                  <c:v>4.9442000000018158</c:v>
                </c:pt>
                <c:pt idx="55443">
                  <c:v>4.9443000000018156</c:v>
                </c:pt>
                <c:pt idx="55444">
                  <c:v>4.9444000000018153</c:v>
                </c:pt>
                <c:pt idx="55445">
                  <c:v>4.9445000000018151</c:v>
                </c:pt>
                <c:pt idx="55446">
                  <c:v>4.9446000000018149</c:v>
                </c:pt>
                <c:pt idx="55447">
                  <c:v>4.9447000000018146</c:v>
                </c:pt>
                <c:pt idx="55448">
                  <c:v>4.9448000000018144</c:v>
                </c:pt>
                <c:pt idx="55449">
                  <c:v>4.9449000000018142</c:v>
                </c:pt>
                <c:pt idx="55450">
                  <c:v>4.9450000000018139</c:v>
                </c:pt>
                <c:pt idx="55451">
                  <c:v>4.9451000000018137</c:v>
                </c:pt>
                <c:pt idx="55452">
                  <c:v>4.9452000000018135</c:v>
                </c:pt>
                <c:pt idx="55453">
                  <c:v>4.9453000000018132</c:v>
                </c:pt>
                <c:pt idx="55454">
                  <c:v>4.945400000001813</c:v>
                </c:pt>
                <c:pt idx="55455">
                  <c:v>4.9455000000018128</c:v>
                </c:pt>
                <c:pt idx="55456">
                  <c:v>4.9456000000018125</c:v>
                </c:pt>
                <c:pt idx="55457">
                  <c:v>4.9457000000018123</c:v>
                </c:pt>
                <c:pt idx="55458">
                  <c:v>4.9458000000018121</c:v>
                </c:pt>
                <c:pt idx="55459">
                  <c:v>4.9459000000018118</c:v>
                </c:pt>
                <c:pt idx="55460">
                  <c:v>4.9460000000018116</c:v>
                </c:pt>
                <c:pt idx="55461">
                  <c:v>4.9461000000018114</c:v>
                </c:pt>
                <c:pt idx="55462">
                  <c:v>4.9462000000018111</c:v>
                </c:pt>
                <c:pt idx="55463">
                  <c:v>4.9463000000018109</c:v>
                </c:pt>
                <c:pt idx="55464">
                  <c:v>4.9464000000018107</c:v>
                </c:pt>
                <c:pt idx="55465">
                  <c:v>4.9465000000018104</c:v>
                </c:pt>
                <c:pt idx="55466">
                  <c:v>4.9466000000018102</c:v>
                </c:pt>
                <c:pt idx="55467">
                  <c:v>4.94670000000181</c:v>
                </c:pt>
                <c:pt idx="55468">
                  <c:v>4.9468000000018097</c:v>
                </c:pt>
                <c:pt idx="55469">
                  <c:v>4.9469000000018095</c:v>
                </c:pt>
                <c:pt idx="55470">
                  <c:v>4.9470000000018093</c:v>
                </c:pt>
                <c:pt idx="55471">
                  <c:v>4.9471000000018091</c:v>
                </c:pt>
                <c:pt idx="55472">
                  <c:v>4.9472000000018088</c:v>
                </c:pt>
                <c:pt idx="55473">
                  <c:v>4.9473000000018086</c:v>
                </c:pt>
                <c:pt idx="55474">
                  <c:v>4.9474000000018084</c:v>
                </c:pt>
                <c:pt idx="55475">
                  <c:v>4.9475000000018081</c:v>
                </c:pt>
                <c:pt idx="55476">
                  <c:v>4.9476000000018079</c:v>
                </c:pt>
                <c:pt idx="55477">
                  <c:v>4.9477000000018077</c:v>
                </c:pt>
                <c:pt idx="55478">
                  <c:v>4.9478000000018074</c:v>
                </c:pt>
                <c:pt idx="55479">
                  <c:v>4.9479000000018072</c:v>
                </c:pt>
                <c:pt idx="55480">
                  <c:v>4.948000000001807</c:v>
                </c:pt>
                <c:pt idx="55481">
                  <c:v>4.9481000000018067</c:v>
                </c:pt>
                <c:pt idx="55482">
                  <c:v>4.9482000000018065</c:v>
                </c:pt>
                <c:pt idx="55483">
                  <c:v>4.9483000000018063</c:v>
                </c:pt>
                <c:pt idx="55484">
                  <c:v>4.948400000001806</c:v>
                </c:pt>
                <c:pt idx="55485">
                  <c:v>4.9485000000018058</c:v>
                </c:pt>
                <c:pt idx="55486">
                  <c:v>4.9486000000018056</c:v>
                </c:pt>
                <c:pt idx="55487">
                  <c:v>4.9487000000018053</c:v>
                </c:pt>
                <c:pt idx="55488">
                  <c:v>4.9488000000018051</c:v>
                </c:pt>
                <c:pt idx="55489">
                  <c:v>4.9489000000018049</c:v>
                </c:pt>
                <c:pt idx="55490">
                  <c:v>4.9490000000018046</c:v>
                </c:pt>
                <c:pt idx="55491">
                  <c:v>4.9491000000018044</c:v>
                </c:pt>
                <c:pt idx="55492">
                  <c:v>4.9492000000018042</c:v>
                </c:pt>
                <c:pt idx="55493">
                  <c:v>4.9493000000018039</c:v>
                </c:pt>
                <c:pt idx="55494">
                  <c:v>4.9494000000018037</c:v>
                </c:pt>
                <c:pt idx="55495">
                  <c:v>4.9495000000018035</c:v>
                </c:pt>
                <c:pt idx="55496">
                  <c:v>4.9496000000018032</c:v>
                </c:pt>
                <c:pt idx="55497">
                  <c:v>4.949700000001803</c:v>
                </c:pt>
                <c:pt idx="55498">
                  <c:v>4.9498000000018028</c:v>
                </c:pt>
                <c:pt idx="55499">
                  <c:v>4.9499000000018025</c:v>
                </c:pt>
                <c:pt idx="55500">
                  <c:v>4.9500000000018023</c:v>
                </c:pt>
                <c:pt idx="55501">
                  <c:v>4.9501000000018021</c:v>
                </c:pt>
                <c:pt idx="55502">
                  <c:v>4.9502000000018018</c:v>
                </c:pt>
                <c:pt idx="55503">
                  <c:v>4.9503000000018016</c:v>
                </c:pt>
                <c:pt idx="55504">
                  <c:v>4.9504000000018014</c:v>
                </c:pt>
                <c:pt idx="55505">
                  <c:v>4.9505000000018011</c:v>
                </c:pt>
                <c:pt idx="55506">
                  <c:v>4.9506000000018009</c:v>
                </c:pt>
                <c:pt idx="55507">
                  <c:v>4.9507000000018007</c:v>
                </c:pt>
                <c:pt idx="55508">
                  <c:v>4.9508000000018004</c:v>
                </c:pt>
                <c:pt idx="55509">
                  <c:v>4.9509000000018002</c:v>
                </c:pt>
                <c:pt idx="55510">
                  <c:v>4.9510000000018</c:v>
                </c:pt>
                <c:pt idx="55511">
                  <c:v>4.9511000000017997</c:v>
                </c:pt>
                <c:pt idx="55512">
                  <c:v>4.9512000000017995</c:v>
                </c:pt>
                <c:pt idx="55513">
                  <c:v>4.9513000000017993</c:v>
                </c:pt>
                <c:pt idx="55514">
                  <c:v>4.951400000001799</c:v>
                </c:pt>
                <c:pt idx="55515">
                  <c:v>4.9515000000017988</c:v>
                </c:pt>
                <c:pt idx="55516">
                  <c:v>4.9516000000017986</c:v>
                </c:pt>
                <c:pt idx="55517">
                  <c:v>4.9517000000017983</c:v>
                </c:pt>
                <c:pt idx="55518">
                  <c:v>4.9518000000017981</c:v>
                </c:pt>
                <c:pt idx="55519">
                  <c:v>4.9519000000017979</c:v>
                </c:pt>
                <c:pt idx="55520">
                  <c:v>4.9520000000017976</c:v>
                </c:pt>
                <c:pt idx="55521">
                  <c:v>4.9521000000017974</c:v>
                </c:pt>
                <c:pt idx="55522">
                  <c:v>4.9522000000017972</c:v>
                </c:pt>
                <c:pt idx="55523">
                  <c:v>4.9523000000017969</c:v>
                </c:pt>
                <c:pt idx="55524">
                  <c:v>4.9524000000017967</c:v>
                </c:pt>
                <c:pt idx="55525">
                  <c:v>4.9525000000017965</c:v>
                </c:pt>
                <c:pt idx="55526">
                  <c:v>4.9526000000017962</c:v>
                </c:pt>
                <c:pt idx="55527">
                  <c:v>4.952700000001796</c:v>
                </c:pt>
                <c:pt idx="55528">
                  <c:v>4.9528000000017958</c:v>
                </c:pt>
                <c:pt idx="55529">
                  <c:v>4.9529000000017955</c:v>
                </c:pt>
                <c:pt idx="55530">
                  <c:v>4.9530000000017953</c:v>
                </c:pt>
                <c:pt idx="55531">
                  <c:v>4.9531000000017951</c:v>
                </c:pt>
                <c:pt idx="55532">
                  <c:v>4.9532000000017948</c:v>
                </c:pt>
                <c:pt idx="55533">
                  <c:v>4.9533000000017946</c:v>
                </c:pt>
                <c:pt idx="55534">
                  <c:v>4.9534000000017944</c:v>
                </c:pt>
                <c:pt idx="55535">
                  <c:v>4.9535000000017941</c:v>
                </c:pt>
                <c:pt idx="55536">
                  <c:v>4.9536000000017939</c:v>
                </c:pt>
                <c:pt idx="55537">
                  <c:v>4.9537000000017937</c:v>
                </c:pt>
                <c:pt idx="55538">
                  <c:v>4.9538000000017934</c:v>
                </c:pt>
                <c:pt idx="55539">
                  <c:v>4.9539000000017932</c:v>
                </c:pt>
                <c:pt idx="55540">
                  <c:v>4.954000000001793</c:v>
                </c:pt>
                <c:pt idx="55541">
                  <c:v>4.9541000000017927</c:v>
                </c:pt>
                <c:pt idx="55542">
                  <c:v>4.9542000000017925</c:v>
                </c:pt>
                <c:pt idx="55543">
                  <c:v>4.9543000000017923</c:v>
                </c:pt>
                <c:pt idx="55544">
                  <c:v>4.954400000001792</c:v>
                </c:pt>
                <c:pt idx="55545">
                  <c:v>4.9545000000017918</c:v>
                </c:pt>
                <c:pt idx="55546">
                  <c:v>4.9546000000017916</c:v>
                </c:pt>
                <c:pt idx="55547">
                  <c:v>4.9547000000017913</c:v>
                </c:pt>
                <c:pt idx="55548">
                  <c:v>4.9548000000017911</c:v>
                </c:pt>
                <c:pt idx="55549">
                  <c:v>4.9549000000017909</c:v>
                </c:pt>
                <c:pt idx="55550">
                  <c:v>4.9550000000017906</c:v>
                </c:pt>
                <c:pt idx="55551">
                  <c:v>4.9551000000017904</c:v>
                </c:pt>
                <c:pt idx="55552">
                  <c:v>4.9552000000017902</c:v>
                </c:pt>
                <c:pt idx="55553">
                  <c:v>4.9553000000017899</c:v>
                </c:pt>
                <c:pt idx="55554">
                  <c:v>4.9554000000017897</c:v>
                </c:pt>
                <c:pt idx="55555">
                  <c:v>4.9555000000017895</c:v>
                </c:pt>
                <c:pt idx="55556">
                  <c:v>4.9556000000017892</c:v>
                </c:pt>
                <c:pt idx="55557">
                  <c:v>4.955700000001789</c:v>
                </c:pt>
                <c:pt idx="55558">
                  <c:v>4.9558000000017888</c:v>
                </c:pt>
                <c:pt idx="55559">
                  <c:v>4.9559000000017885</c:v>
                </c:pt>
                <c:pt idx="55560">
                  <c:v>4.9560000000017883</c:v>
                </c:pt>
                <c:pt idx="55561">
                  <c:v>4.9561000000017881</c:v>
                </c:pt>
                <c:pt idx="55562">
                  <c:v>4.9562000000017878</c:v>
                </c:pt>
                <c:pt idx="55563">
                  <c:v>4.9563000000017876</c:v>
                </c:pt>
                <c:pt idx="55564">
                  <c:v>4.9564000000017874</c:v>
                </c:pt>
                <c:pt idx="55565">
                  <c:v>4.9565000000017871</c:v>
                </c:pt>
                <c:pt idx="55566">
                  <c:v>4.9566000000017869</c:v>
                </c:pt>
                <c:pt idx="55567">
                  <c:v>4.9567000000017867</c:v>
                </c:pt>
                <c:pt idx="55568">
                  <c:v>4.9568000000017864</c:v>
                </c:pt>
                <c:pt idx="55569">
                  <c:v>4.9569000000017862</c:v>
                </c:pt>
                <c:pt idx="55570">
                  <c:v>4.957000000001786</c:v>
                </c:pt>
                <c:pt idx="55571">
                  <c:v>4.9571000000017857</c:v>
                </c:pt>
                <c:pt idx="55572">
                  <c:v>4.9572000000017855</c:v>
                </c:pt>
                <c:pt idx="55573">
                  <c:v>4.9573000000017853</c:v>
                </c:pt>
                <c:pt idx="55574">
                  <c:v>4.957400000001785</c:v>
                </c:pt>
                <c:pt idx="55575">
                  <c:v>4.9575000000017848</c:v>
                </c:pt>
                <c:pt idx="55576">
                  <c:v>4.9576000000017846</c:v>
                </c:pt>
                <c:pt idx="55577">
                  <c:v>4.9577000000017843</c:v>
                </c:pt>
                <c:pt idx="55578">
                  <c:v>4.9578000000017841</c:v>
                </c:pt>
                <c:pt idx="55579">
                  <c:v>4.9579000000017839</c:v>
                </c:pt>
                <c:pt idx="55580">
                  <c:v>4.9580000000017836</c:v>
                </c:pt>
                <c:pt idx="55581">
                  <c:v>4.9581000000017834</c:v>
                </c:pt>
                <c:pt idx="55582">
                  <c:v>4.9582000000017832</c:v>
                </c:pt>
                <c:pt idx="55583">
                  <c:v>4.9583000000017829</c:v>
                </c:pt>
                <c:pt idx="55584">
                  <c:v>4.9584000000017827</c:v>
                </c:pt>
                <c:pt idx="55585">
                  <c:v>4.9585000000017825</c:v>
                </c:pt>
                <c:pt idx="55586">
                  <c:v>4.9586000000017822</c:v>
                </c:pt>
                <c:pt idx="55587">
                  <c:v>4.958700000001782</c:v>
                </c:pt>
                <c:pt idx="55588">
                  <c:v>4.9588000000017818</c:v>
                </c:pt>
                <c:pt idx="55589">
                  <c:v>4.9589000000017815</c:v>
                </c:pt>
                <c:pt idx="55590">
                  <c:v>4.9590000000017813</c:v>
                </c:pt>
                <c:pt idx="55591">
                  <c:v>4.9591000000017811</c:v>
                </c:pt>
                <c:pt idx="55592">
                  <c:v>4.9592000000017809</c:v>
                </c:pt>
                <c:pt idx="55593">
                  <c:v>4.9593000000017806</c:v>
                </c:pt>
                <c:pt idx="55594">
                  <c:v>4.9594000000017804</c:v>
                </c:pt>
                <c:pt idx="55595">
                  <c:v>4.9595000000017802</c:v>
                </c:pt>
                <c:pt idx="55596">
                  <c:v>4.9596000000017799</c:v>
                </c:pt>
                <c:pt idx="55597">
                  <c:v>4.9597000000017797</c:v>
                </c:pt>
                <c:pt idx="55598">
                  <c:v>4.9598000000017795</c:v>
                </c:pt>
                <c:pt idx="55599">
                  <c:v>4.9599000000017792</c:v>
                </c:pt>
                <c:pt idx="55600">
                  <c:v>4.960000000001779</c:v>
                </c:pt>
                <c:pt idx="55601">
                  <c:v>4.9601000000017788</c:v>
                </c:pt>
                <c:pt idx="55602">
                  <c:v>4.9602000000017785</c:v>
                </c:pt>
                <c:pt idx="55603">
                  <c:v>4.9603000000017783</c:v>
                </c:pt>
                <c:pt idx="55604">
                  <c:v>4.9604000000017781</c:v>
                </c:pt>
                <c:pt idx="55605">
                  <c:v>4.9605000000017778</c:v>
                </c:pt>
                <c:pt idx="55606">
                  <c:v>4.9606000000017776</c:v>
                </c:pt>
                <c:pt idx="55607">
                  <c:v>4.9607000000017774</c:v>
                </c:pt>
                <c:pt idx="55608">
                  <c:v>4.9608000000017771</c:v>
                </c:pt>
                <c:pt idx="55609">
                  <c:v>4.9609000000017769</c:v>
                </c:pt>
                <c:pt idx="55610">
                  <c:v>4.9610000000017767</c:v>
                </c:pt>
                <c:pt idx="55611">
                  <c:v>4.9611000000017764</c:v>
                </c:pt>
                <c:pt idx="55612">
                  <c:v>4.9612000000017762</c:v>
                </c:pt>
                <c:pt idx="55613">
                  <c:v>4.961300000001776</c:v>
                </c:pt>
                <c:pt idx="55614">
                  <c:v>4.9614000000017757</c:v>
                </c:pt>
                <c:pt idx="55615">
                  <c:v>4.9615000000017755</c:v>
                </c:pt>
                <c:pt idx="55616">
                  <c:v>4.9616000000017753</c:v>
                </c:pt>
                <c:pt idx="55617">
                  <c:v>4.961700000001775</c:v>
                </c:pt>
                <c:pt idx="55618">
                  <c:v>4.9618000000017748</c:v>
                </c:pt>
                <c:pt idx="55619">
                  <c:v>4.9619000000017746</c:v>
                </c:pt>
                <c:pt idx="55620">
                  <c:v>4.9620000000017743</c:v>
                </c:pt>
                <c:pt idx="55621">
                  <c:v>4.9621000000017741</c:v>
                </c:pt>
                <c:pt idx="55622">
                  <c:v>4.9622000000017739</c:v>
                </c:pt>
                <c:pt idx="55623">
                  <c:v>4.9623000000017736</c:v>
                </c:pt>
                <c:pt idx="55624">
                  <c:v>4.9624000000017734</c:v>
                </c:pt>
                <c:pt idx="55625">
                  <c:v>4.9625000000017732</c:v>
                </c:pt>
                <c:pt idx="55626">
                  <c:v>4.9626000000017729</c:v>
                </c:pt>
                <c:pt idx="55627">
                  <c:v>4.9627000000017727</c:v>
                </c:pt>
                <c:pt idx="55628">
                  <c:v>4.9628000000017725</c:v>
                </c:pt>
                <c:pt idx="55629">
                  <c:v>4.9629000000017722</c:v>
                </c:pt>
                <c:pt idx="55630">
                  <c:v>4.963000000001772</c:v>
                </c:pt>
                <c:pt idx="55631">
                  <c:v>4.9631000000017718</c:v>
                </c:pt>
                <c:pt idx="55632">
                  <c:v>4.9632000000017715</c:v>
                </c:pt>
                <c:pt idx="55633">
                  <c:v>4.9633000000017713</c:v>
                </c:pt>
                <c:pt idx="55634">
                  <c:v>4.9634000000017711</c:v>
                </c:pt>
                <c:pt idx="55635">
                  <c:v>4.9635000000017708</c:v>
                </c:pt>
                <c:pt idx="55636">
                  <c:v>4.9636000000017706</c:v>
                </c:pt>
                <c:pt idx="55637">
                  <c:v>4.9637000000017704</c:v>
                </c:pt>
                <c:pt idx="55638">
                  <c:v>4.9638000000017701</c:v>
                </c:pt>
                <c:pt idx="55639">
                  <c:v>4.9639000000017699</c:v>
                </c:pt>
                <c:pt idx="55640">
                  <c:v>4.9640000000017697</c:v>
                </c:pt>
                <c:pt idx="55641">
                  <c:v>4.9641000000017694</c:v>
                </c:pt>
                <c:pt idx="55642">
                  <c:v>4.9642000000017692</c:v>
                </c:pt>
                <c:pt idx="55643">
                  <c:v>4.964300000001769</c:v>
                </c:pt>
                <c:pt idx="55644">
                  <c:v>4.9644000000017687</c:v>
                </c:pt>
                <c:pt idx="55645">
                  <c:v>4.9645000000017685</c:v>
                </c:pt>
                <c:pt idx="55646">
                  <c:v>4.9646000000017683</c:v>
                </c:pt>
                <c:pt idx="55647">
                  <c:v>4.964700000001768</c:v>
                </c:pt>
                <c:pt idx="55648">
                  <c:v>4.9648000000017678</c:v>
                </c:pt>
                <c:pt idx="55649">
                  <c:v>4.9649000000017676</c:v>
                </c:pt>
                <c:pt idx="55650">
                  <c:v>4.9650000000017673</c:v>
                </c:pt>
                <c:pt idx="55651">
                  <c:v>4.9651000000017671</c:v>
                </c:pt>
                <c:pt idx="55652">
                  <c:v>4.9652000000017669</c:v>
                </c:pt>
                <c:pt idx="55653">
                  <c:v>4.9653000000017666</c:v>
                </c:pt>
                <c:pt idx="55654">
                  <c:v>4.9654000000017664</c:v>
                </c:pt>
                <c:pt idx="55655">
                  <c:v>4.9655000000017662</c:v>
                </c:pt>
                <c:pt idx="55656">
                  <c:v>4.9656000000017659</c:v>
                </c:pt>
                <c:pt idx="55657">
                  <c:v>4.9657000000017657</c:v>
                </c:pt>
                <c:pt idx="55658">
                  <c:v>4.9658000000017655</c:v>
                </c:pt>
                <c:pt idx="55659">
                  <c:v>4.9659000000017652</c:v>
                </c:pt>
                <c:pt idx="55660">
                  <c:v>4.966000000001765</c:v>
                </c:pt>
                <c:pt idx="55661">
                  <c:v>4.9661000000017648</c:v>
                </c:pt>
                <c:pt idx="55662">
                  <c:v>4.9662000000017645</c:v>
                </c:pt>
                <c:pt idx="55663">
                  <c:v>4.9663000000017643</c:v>
                </c:pt>
                <c:pt idx="55664">
                  <c:v>4.9664000000017641</c:v>
                </c:pt>
                <c:pt idx="55665">
                  <c:v>4.9665000000017638</c:v>
                </c:pt>
                <c:pt idx="55666">
                  <c:v>4.9666000000017636</c:v>
                </c:pt>
                <c:pt idx="55667">
                  <c:v>4.9667000000017634</c:v>
                </c:pt>
                <c:pt idx="55668">
                  <c:v>4.9668000000017631</c:v>
                </c:pt>
                <c:pt idx="55669">
                  <c:v>4.9669000000017629</c:v>
                </c:pt>
                <c:pt idx="55670">
                  <c:v>4.9670000000017627</c:v>
                </c:pt>
                <c:pt idx="55671">
                  <c:v>4.9671000000017624</c:v>
                </c:pt>
                <c:pt idx="55672">
                  <c:v>4.9672000000017622</c:v>
                </c:pt>
                <c:pt idx="55673">
                  <c:v>4.967300000001762</c:v>
                </c:pt>
                <c:pt idx="55674">
                  <c:v>4.9674000000017617</c:v>
                </c:pt>
                <c:pt idx="55675">
                  <c:v>4.9675000000017615</c:v>
                </c:pt>
                <c:pt idx="55676">
                  <c:v>4.9676000000017613</c:v>
                </c:pt>
                <c:pt idx="55677">
                  <c:v>4.967700000001761</c:v>
                </c:pt>
                <c:pt idx="55678">
                  <c:v>4.9678000000017608</c:v>
                </c:pt>
                <c:pt idx="55679">
                  <c:v>4.9679000000017606</c:v>
                </c:pt>
                <c:pt idx="55680">
                  <c:v>4.9680000000017603</c:v>
                </c:pt>
                <c:pt idx="55681">
                  <c:v>4.9681000000017601</c:v>
                </c:pt>
                <c:pt idx="55682">
                  <c:v>4.9682000000017599</c:v>
                </c:pt>
                <c:pt idx="55683">
                  <c:v>4.9683000000017596</c:v>
                </c:pt>
                <c:pt idx="55684">
                  <c:v>4.9684000000017594</c:v>
                </c:pt>
                <c:pt idx="55685">
                  <c:v>4.9685000000017592</c:v>
                </c:pt>
                <c:pt idx="55686">
                  <c:v>4.9686000000017589</c:v>
                </c:pt>
                <c:pt idx="55687">
                  <c:v>4.9687000000017587</c:v>
                </c:pt>
                <c:pt idx="55688">
                  <c:v>4.9688000000017585</c:v>
                </c:pt>
                <c:pt idx="55689">
                  <c:v>4.9689000000017582</c:v>
                </c:pt>
                <c:pt idx="55690">
                  <c:v>4.969000000001758</c:v>
                </c:pt>
                <c:pt idx="55691">
                  <c:v>4.9691000000017578</c:v>
                </c:pt>
                <c:pt idx="55692">
                  <c:v>4.9692000000017575</c:v>
                </c:pt>
                <c:pt idx="55693">
                  <c:v>4.9693000000017573</c:v>
                </c:pt>
                <c:pt idx="55694">
                  <c:v>4.9694000000017571</c:v>
                </c:pt>
                <c:pt idx="55695">
                  <c:v>4.9695000000017568</c:v>
                </c:pt>
                <c:pt idx="55696">
                  <c:v>4.9696000000017566</c:v>
                </c:pt>
                <c:pt idx="55697">
                  <c:v>4.9697000000017564</c:v>
                </c:pt>
                <c:pt idx="55698">
                  <c:v>4.9698000000017561</c:v>
                </c:pt>
                <c:pt idx="55699">
                  <c:v>4.9699000000017559</c:v>
                </c:pt>
                <c:pt idx="55700">
                  <c:v>4.9700000000017557</c:v>
                </c:pt>
                <c:pt idx="55701">
                  <c:v>4.9701000000017554</c:v>
                </c:pt>
                <c:pt idx="55702">
                  <c:v>4.9702000000017552</c:v>
                </c:pt>
                <c:pt idx="55703">
                  <c:v>4.970300000001755</c:v>
                </c:pt>
                <c:pt idx="55704">
                  <c:v>4.9704000000017547</c:v>
                </c:pt>
                <c:pt idx="55705">
                  <c:v>4.9705000000017545</c:v>
                </c:pt>
                <c:pt idx="55706">
                  <c:v>4.9706000000017543</c:v>
                </c:pt>
                <c:pt idx="55707">
                  <c:v>4.970700000001754</c:v>
                </c:pt>
                <c:pt idx="55708">
                  <c:v>4.9708000000017538</c:v>
                </c:pt>
                <c:pt idx="55709">
                  <c:v>4.9709000000017536</c:v>
                </c:pt>
                <c:pt idx="55710">
                  <c:v>4.9710000000017533</c:v>
                </c:pt>
                <c:pt idx="55711">
                  <c:v>4.9711000000017531</c:v>
                </c:pt>
                <c:pt idx="55712">
                  <c:v>4.9712000000017529</c:v>
                </c:pt>
                <c:pt idx="55713">
                  <c:v>4.9713000000017527</c:v>
                </c:pt>
                <c:pt idx="55714">
                  <c:v>4.9714000000017524</c:v>
                </c:pt>
                <c:pt idx="55715">
                  <c:v>4.9715000000017522</c:v>
                </c:pt>
                <c:pt idx="55716">
                  <c:v>4.971600000001752</c:v>
                </c:pt>
                <c:pt idx="55717">
                  <c:v>4.9717000000017517</c:v>
                </c:pt>
                <c:pt idx="55718">
                  <c:v>4.9718000000017515</c:v>
                </c:pt>
                <c:pt idx="55719">
                  <c:v>4.9719000000017513</c:v>
                </c:pt>
                <c:pt idx="55720">
                  <c:v>4.972000000001751</c:v>
                </c:pt>
                <c:pt idx="55721">
                  <c:v>4.9721000000017508</c:v>
                </c:pt>
                <c:pt idx="55722">
                  <c:v>4.9722000000017506</c:v>
                </c:pt>
                <c:pt idx="55723">
                  <c:v>4.9723000000017503</c:v>
                </c:pt>
                <c:pt idx="55724">
                  <c:v>4.9724000000017501</c:v>
                </c:pt>
                <c:pt idx="55725">
                  <c:v>4.9725000000017499</c:v>
                </c:pt>
                <c:pt idx="55726">
                  <c:v>4.9726000000017496</c:v>
                </c:pt>
                <c:pt idx="55727">
                  <c:v>4.9727000000017494</c:v>
                </c:pt>
                <c:pt idx="55728">
                  <c:v>4.9728000000017492</c:v>
                </c:pt>
                <c:pt idx="55729">
                  <c:v>4.9729000000017489</c:v>
                </c:pt>
                <c:pt idx="55730">
                  <c:v>4.9730000000017487</c:v>
                </c:pt>
                <c:pt idx="55731">
                  <c:v>4.9731000000017485</c:v>
                </c:pt>
                <c:pt idx="55732">
                  <c:v>4.9732000000017482</c:v>
                </c:pt>
                <c:pt idx="55733">
                  <c:v>4.973300000001748</c:v>
                </c:pt>
                <c:pt idx="55734">
                  <c:v>4.9734000000017478</c:v>
                </c:pt>
                <c:pt idx="55735">
                  <c:v>4.9735000000017475</c:v>
                </c:pt>
                <c:pt idx="55736">
                  <c:v>4.9736000000017473</c:v>
                </c:pt>
                <c:pt idx="55737">
                  <c:v>4.9737000000017471</c:v>
                </c:pt>
                <c:pt idx="55738">
                  <c:v>4.9738000000017468</c:v>
                </c:pt>
                <c:pt idx="55739">
                  <c:v>4.9739000000017466</c:v>
                </c:pt>
                <c:pt idx="55740">
                  <c:v>4.9740000000017464</c:v>
                </c:pt>
                <c:pt idx="55741">
                  <c:v>4.9741000000017461</c:v>
                </c:pt>
                <c:pt idx="55742">
                  <c:v>4.9742000000017459</c:v>
                </c:pt>
                <c:pt idx="55743">
                  <c:v>4.9743000000017457</c:v>
                </c:pt>
                <c:pt idx="55744">
                  <c:v>4.9744000000017454</c:v>
                </c:pt>
                <c:pt idx="55745">
                  <c:v>4.9745000000017452</c:v>
                </c:pt>
                <c:pt idx="55746">
                  <c:v>4.974600000001745</c:v>
                </c:pt>
                <c:pt idx="55747">
                  <c:v>4.9747000000017447</c:v>
                </c:pt>
                <c:pt idx="55748">
                  <c:v>4.9748000000017445</c:v>
                </c:pt>
                <c:pt idx="55749">
                  <c:v>4.9749000000017443</c:v>
                </c:pt>
                <c:pt idx="55750">
                  <c:v>4.975000000001744</c:v>
                </c:pt>
                <c:pt idx="55751">
                  <c:v>4.9751000000017438</c:v>
                </c:pt>
                <c:pt idx="55752">
                  <c:v>4.9752000000017436</c:v>
                </c:pt>
                <c:pt idx="55753">
                  <c:v>4.9753000000017433</c:v>
                </c:pt>
                <c:pt idx="55754">
                  <c:v>4.9754000000017431</c:v>
                </c:pt>
                <c:pt idx="55755">
                  <c:v>4.9755000000017429</c:v>
                </c:pt>
                <c:pt idx="55756">
                  <c:v>4.9756000000017426</c:v>
                </c:pt>
                <c:pt idx="55757">
                  <c:v>4.9757000000017424</c:v>
                </c:pt>
                <c:pt idx="55758">
                  <c:v>4.9758000000017422</c:v>
                </c:pt>
                <c:pt idx="55759">
                  <c:v>4.9759000000017419</c:v>
                </c:pt>
                <c:pt idx="55760">
                  <c:v>4.9760000000017417</c:v>
                </c:pt>
                <c:pt idx="55761">
                  <c:v>4.9761000000017415</c:v>
                </c:pt>
                <c:pt idx="55762">
                  <c:v>4.9762000000017412</c:v>
                </c:pt>
                <c:pt idx="55763">
                  <c:v>4.976300000001741</c:v>
                </c:pt>
                <c:pt idx="55764">
                  <c:v>4.9764000000017408</c:v>
                </c:pt>
                <c:pt idx="55765">
                  <c:v>4.9765000000017405</c:v>
                </c:pt>
                <c:pt idx="55766">
                  <c:v>4.9766000000017403</c:v>
                </c:pt>
                <c:pt idx="55767">
                  <c:v>4.9767000000017401</c:v>
                </c:pt>
                <c:pt idx="55768">
                  <c:v>4.9768000000017398</c:v>
                </c:pt>
                <c:pt idx="55769">
                  <c:v>4.9769000000017396</c:v>
                </c:pt>
                <c:pt idx="55770">
                  <c:v>4.9770000000017394</c:v>
                </c:pt>
                <c:pt idx="55771">
                  <c:v>4.9771000000017391</c:v>
                </c:pt>
                <c:pt idx="55772">
                  <c:v>4.9772000000017389</c:v>
                </c:pt>
                <c:pt idx="55773">
                  <c:v>4.9773000000017387</c:v>
                </c:pt>
                <c:pt idx="55774">
                  <c:v>4.9774000000017384</c:v>
                </c:pt>
                <c:pt idx="55775">
                  <c:v>4.9775000000017382</c:v>
                </c:pt>
                <c:pt idx="55776">
                  <c:v>4.977600000001738</c:v>
                </c:pt>
                <c:pt idx="55777">
                  <c:v>4.9777000000017377</c:v>
                </c:pt>
                <c:pt idx="55778">
                  <c:v>4.9778000000017375</c:v>
                </c:pt>
                <c:pt idx="55779">
                  <c:v>4.9779000000017373</c:v>
                </c:pt>
                <c:pt idx="55780">
                  <c:v>4.978000000001737</c:v>
                </c:pt>
                <c:pt idx="55781">
                  <c:v>4.9781000000017368</c:v>
                </c:pt>
                <c:pt idx="55782">
                  <c:v>4.9782000000017366</c:v>
                </c:pt>
                <c:pt idx="55783">
                  <c:v>4.9783000000017363</c:v>
                </c:pt>
                <c:pt idx="55784">
                  <c:v>4.9784000000017361</c:v>
                </c:pt>
                <c:pt idx="55785">
                  <c:v>4.9785000000017359</c:v>
                </c:pt>
                <c:pt idx="55786">
                  <c:v>4.9786000000017356</c:v>
                </c:pt>
                <c:pt idx="55787">
                  <c:v>4.9787000000017354</c:v>
                </c:pt>
                <c:pt idx="55788">
                  <c:v>4.9788000000017352</c:v>
                </c:pt>
                <c:pt idx="55789">
                  <c:v>4.9789000000017349</c:v>
                </c:pt>
                <c:pt idx="55790">
                  <c:v>4.9790000000017347</c:v>
                </c:pt>
                <c:pt idx="55791">
                  <c:v>4.9791000000017345</c:v>
                </c:pt>
                <c:pt idx="55792">
                  <c:v>4.9792000000017342</c:v>
                </c:pt>
                <c:pt idx="55793">
                  <c:v>4.979300000001734</c:v>
                </c:pt>
                <c:pt idx="55794">
                  <c:v>4.9794000000017338</c:v>
                </c:pt>
                <c:pt idx="55795">
                  <c:v>4.9795000000017335</c:v>
                </c:pt>
                <c:pt idx="55796">
                  <c:v>4.9796000000017333</c:v>
                </c:pt>
                <c:pt idx="55797">
                  <c:v>4.9797000000017331</c:v>
                </c:pt>
                <c:pt idx="55798">
                  <c:v>4.9798000000017328</c:v>
                </c:pt>
                <c:pt idx="55799">
                  <c:v>4.9799000000017326</c:v>
                </c:pt>
                <c:pt idx="55800">
                  <c:v>4.9800000000017324</c:v>
                </c:pt>
                <c:pt idx="55801">
                  <c:v>4.9801000000017321</c:v>
                </c:pt>
                <c:pt idx="55802">
                  <c:v>4.9802000000017319</c:v>
                </c:pt>
                <c:pt idx="55803">
                  <c:v>4.9803000000017317</c:v>
                </c:pt>
                <c:pt idx="55804">
                  <c:v>4.9804000000017314</c:v>
                </c:pt>
                <c:pt idx="55805">
                  <c:v>4.9805000000017312</c:v>
                </c:pt>
                <c:pt idx="55806">
                  <c:v>4.980600000001731</c:v>
                </c:pt>
                <c:pt idx="55807">
                  <c:v>4.9807000000017307</c:v>
                </c:pt>
                <c:pt idx="55808">
                  <c:v>4.9808000000017305</c:v>
                </c:pt>
                <c:pt idx="55809">
                  <c:v>4.9809000000017303</c:v>
                </c:pt>
                <c:pt idx="55810">
                  <c:v>4.98100000000173</c:v>
                </c:pt>
                <c:pt idx="55811">
                  <c:v>4.9811000000017298</c:v>
                </c:pt>
                <c:pt idx="55812">
                  <c:v>4.9812000000017296</c:v>
                </c:pt>
                <c:pt idx="55813">
                  <c:v>4.9813000000017293</c:v>
                </c:pt>
                <c:pt idx="55814">
                  <c:v>4.9814000000017291</c:v>
                </c:pt>
                <c:pt idx="55815">
                  <c:v>4.9815000000017289</c:v>
                </c:pt>
                <c:pt idx="55816">
                  <c:v>4.9816000000017286</c:v>
                </c:pt>
                <c:pt idx="55817">
                  <c:v>4.9817000000017284</c:v>
                </c:pt>
                <c:pt idx="55818">
                  <c:v>4.9818000000017282</c:v>
                </c:pt>
                <c:pt idx="55819">
                  <c:v>4.9819000000017279</c:v>
                </c:pt>
                <c:pt idx="55820">
                  <c:v>4.9820000000017277</c:v>
                </c:pt>
                <c:pt idx="55821">
                  <c:v>4.9821000000017275</c:v>
                </c:pt>
                <c:pt idx="55822">
                  <c:v>4.9822000000017272</c:v>
                </c:pt>
                <c:pt idx="55823">
                  <c:v>4.982300000001727</c:v>
                </c:pt>
                <c:pt idx="55824">
                  <c:v>4.9824000000017268</c:v>
                </c:pt>
                <c:pt idx="55825">
                  <c:v>4.9825000000017265</c:v>
                </c:pt>
                <c:pt idx="55826">
                  <c:v>4.9826000000017263</c:v>
                </c:pt>
                <c:pt idx="55827">
                  <c:v>4.9827000000017261</c:v>
                </c:pt>
                <c:pt idx="55828">
                  <c:v>4.9828000000017258</c:v>
                </c:pt>
                <c:pt idx="55829">
                  <c:v>4.9829000000017256</c:v>
                </c:pt>
                <c:pt idx="55830">
                  <c:v>4.9830000000017254</c:v>
                </c:pt>
                <c:pt idx="55831">
                  <c:v>4.9831000000017251</c:v>
                </c:pt>
                <c:pt idx="55832">
                  <c:v>4.9832000000017249</c:v>
                </c:pt>
                <c:pt idx="55833">
                  <c:v>4.9833000000017247</c:v>
                </c:pt>
                <c:pt idx="55834">
                  <c:v>4.9834000000017245</c:v>
                </c:pt>
                <c:pt idx="55835">
                  <c:v>4.9835000000017242</c:v>
                </c:pt>
                <c:pt idx="55836">
                  <c:v>4.983600000001724</c:v>
                </c:pt>
                <c:pt idx="55837">
                  <c:v>4.9837000000017238</c:v>
                </c:pt>
                <c:pt idx="55838">
                  <c:v>4.9838000000017235</c:v>
                </c:pt>
                <c:pt idx="55839">
                  <c:v>4.9839000000017233</c:v>
                </c:pt>
                <c:pt idx="55840">
                  <c:v>4.9840000000017231</c:v>
                </c:pt>
                <c:pt idx="55841">
                  <c:v>4.9841000000017228</c:v>
                </c:pt>
                <c:pt idx="55842">
                  <c:v>4.9842000000017226</c:v>
                </c:pt>
                <c:pt idx="55843">
                  <c:v>4.9843000000017224</c:v>
                </c:pt>
                <c:pt idx="55844">
                  <c:v>4.9844000000017221</c:v>
                </c:pt>
                <c:pt idx="55845">
                  <c:v>4.9845000000017219</c:v>
                </c:pt>
                <c:pt idx="55846">
                  <c:v>4.9846000000017217</c:v>
                </c:pt>
                <c:pt idx="55847">
                  <c:v>4.9847000000017214</c:v>
                </c:pt>
                <c:pt idx="55848">
                  <c:v>4.9848000000017212</c:v>
                </c:pt>
                <c:pt idx="55849">
                  <c:v>4.984900000001721</c:v>
                </c:pt>
                <c:pt idx="55850">
                  <c:v>4.9850000000017207</c:v>
                </c:pt>
                <c:pt idx="55851">
                  <c:v>4.9851000000017205</c:v>
                </c:pt>
                <c:pt idx="55852">
                  <c:v>4.9852000000017203</c:v>
                </c:pt>
                <c:pt idx="55853">
                  <c:v>4.98530000000172</c:v>
                </c:pt>
                <c:pt idx="55854">
                  <c:v>4.9854000000017198</c:v>
                </c:pt>
                <c:pt idx="55855">
                  <c:v>4.9855000000017196</c:v>
                </c:pt>
                <c:pt idx="55856">
                  <c:v>4.9856000000017193</c:v>
                </c:pt>
                <c:pt idx="55857">
                  <c:v>4.9857000000017191</c:v>
                </c:pt>
                <c:pt idx="55858">
                  <c:v>4.9858000000017189</c:v>
                </c:pt>
                <c:pt idx="55859">
                  <c:v>4.9859000000017186</c:v>
                </c:pt>
                <c:pt idx="55860">
                  <c:v>4.9860000000017184</c:v>
                </c:pt>
                <c:pt idx="55861">
                  <c:v>4.9861000000017182</c:v>
                </c:pt>
                <c:pt idx="55862">
                  <c:v>4.9862000000017179</c:v>
                </c:pt>
                <c:pt idx="55863">
                  <c:v>4.9863000000017177</c:v>
                </c:pt>
                <c:pt idx="55864">
                  <c:v>4.9864000000017175</c:v>
                </c:pt>
                <c:pt idx="55865">
                  <c:v>4.9865000000017172</c:v>
                </c:pt>
                <c:pt idx="55866">
                  <c:v>4.986600000001717</c:v>
                </c:pt>
                <c:pt idx="55867">
                  <c:v>4.9867000000017168</c:v>
                </c:pt>
                <c:pt idx="55868">
                  <c:v>4.9868000000017165</c:v>
                </c:pt>
                <c:pt idx="55869">
                  <c:v>4.9869000000017163</c:v>
                </c:pt>
                <c:pt idx="55870">
                  <c:v>4.9870000000017161</c:v>
                </c:pt>
                <c:pt idx="55871">
                  <c:v>4.9871000000017158</c:v>
                </c:pt>
                <c:pt idx="55872">
                  <c:v>4.9872000000017156</c:v>
                </c:pt>
                <c:pt idx="55873">
                  <c:v>4.9873000000017154</c:v>
                </c:pt>
                <c:pt idx="55874">
                  <c:v>4.9874000000017151</c:v>
                </c:pt>
                <c:pt idx="55875">
                  <c:v>4.9875000000017149</c:v>
                </c:pt>
                <c:pt idx="55876">
                  <c:v>4.9876000000017147</c:v>
                </c:pt>
                <c:pt idx="55877">
                  <c:v>4.9877000000017144</c:v>
                </c:pt>
                <c:pt idx="55878">
                  <c:v>4.9878000000017142</c:v>
                </c:pt>
                <c:pt idx="55879">
                  <c:v>4.987900000001714</c:v>
                </c:pt>
                <c:pt idx="55880">
                  <c:v>4.9880000000017137</c:v>
                </c:pt>
                <c:pt idx="55881">
                  <c:v>4.9881000000017135</c:v>
                </c:pt>
                <c:pt idx="55882">
                  <c:v>4.9882000000017133</c:v>
                </c:pt>
                <c:pt idx="55883">
                  <c:v>4.988300000001713</c:v>
                </c:pt>
                <c:pt idx="55884">
                  <c:v>4.9884000000017128</c:v>
                </c:pt>
                <c:pt idx="55885">
                  <c:v>4.9885000000017126</c:v>
                </c:pt>
                <c:pt idx="55886">
                  <c:v>4.9886000000017123</c:v>
                </c:pt>
                <c:pt idx="55887">
                  <c:v>4.9887000000017121</c:v>
                </c:pt>
                <c:pt idx="55888">
                  <c:v>4.9888000000017119</c:v>
                </c:pt>
                <c:pt idx="55889">
                  <c:v>4.9889000000017116</c:v>
                </c:pt>
                <c:pt idx="55890">
                  <c:v>4.9890000000017114</c:v>
                </c:pt>
                <c:pt idx="55891">
                  <c:v>4.9891000000017112</c:v>
                </c:pt>
                <c:pt idx="55892">
                  <c:v>4.9892000000017109</c:v>
                </c:pt>
                <c:pt idx="55893">
                  <c:v>4.9893000000017107</c:v>
                </c:pt>
                <c:pt idx="55894">
                  <c:v>4.9894000000017105</c:v>
                </c:pt>
                <c:pt idx="55895">
                  <c:v>4.9895000000017102</c:v>
                </c:pt>
                <c:pt idx="55896">
                  <c:v>4.98960000000171</c:v>
                </c:pt>
                <c:pt idx="55897">
                  <c:v>4.9897000000017098</c:v>
                </c:pt>
                <c:pt idx="55898">
                  <c:v>4.9898000000017095</c:v>
                </c:pt>
                <c:pt idx="55899">
                  <c:v>4.9899000000017093</c:v>
                </c:pt>
                <c:pt idx="55900">
                  <c:v>4.9900000000017091</c:v>
                </c:pt>
                <c:pt idx="55901">
                  <c:v>4.9901000000017088</c:v>
                </c:pt>
                <c:pt idx="55902">
                  <c:v>4.9902000000017086</c:v>
                </c:pt>
                <c:pt idx="55903">
                  <c:v>4.9903000000017084</c:v>
                </c:pt>
                <c:pt idx="55904">
                  <c:v>4.9904000000017081</c:v>
                </c:pt>
                <c:pt idx="55905">
                  <c:v>4.9905000000017079</c:v>
                </c:pt>
                <c:pt idx="55906">
                  <c:v>4.9906000000017077</c:v>
                </c:pt>
                <c:pt idx="55907">
                  <c:v>4.9907000000017074</c:v>
                </c:pt>
                <c:pt idx="55908">
                  <c:v>4.9908000000017072</c:v>
                </c:pt>
                <c:pt idx="55909">
                  <c:v>4.990900000001707</c:v>
                </c:pt>
                <c:pt idx="55910">
                  <c:v>4.9910000000017067</c:v>
                </c:pt>
                <c:pt idx="55911">
                  <c:v>4.9911000000017065</c:v>
                </c:pt>
                <c:pt idx="55912">
                  <c:v>4.9912000000017063</c:v>
                </c:pt>
                <c:pt idx="55913">
                  <c:v>4.991300000001706</c:v>
                </c:pt>
                <c:pt idx="55914">
                  <c:v>4.9914000000017058</c:v>
                </c:pt>
                <c:pt idx="55915">
                  <c:v>4.9915000000017056</c:v>
                </c:pt>
                <c:pt idx="55916">
                  <c:v>4.9916000000017053</c:v>
                </c:pt>
                <c:pt idx="55917">
                  <c:v>4.9917000000017051</c:v>
                </c:pt>
                <c:pt idx="55918">
                  <c:v>4.9918000000017049</c:v>
                </c:pt>
                <c:pt idx="55919">
                  <c:v>4.9919000000017046</c:v>
                </c:pt>
                <c:pt idx="55920">
                  <c:v>4.9920000000017044</c:v>
                </c:pt>
                <c:pt idx="55921">
                  <c:v>4.9921000000017042</c:v>
                </c:pt>
                <c:pt idx="55922">
                  <c:v>4.9922000000017039</c:v>
                </c:pt>
                <c:pt idx="55923">
                  <c:v>4.9923000000017037</c:v>
                </c:pt>
                <c:pt idx="55924">
                  <c:v>4.9924000000017035</c:v>
                </c:pt>
                <c:pt idx="55925">
                  <c:v>4.9925000000017032</c:v>
                </c:pt>
                <c:pt idx="55926">
                  <c:v>4.992600000001703</c:v>
                </c:pt>
                <c:pt idx="55927">
                  <c:v>4.9927000000017028</c:v>
                </c:pt>
                <c:pt idx="55928">
                  <c:v>4.9928000000017025</c:v>
                </c:pt>
                <c:pt idx="55929">
                  <c:v>4.9929000000017023</c:v>
                </c:pt>
                <c:pt idx="55930">
                  <c:v>4.9930000000017021</c:v>
                </c:pt>
                <c:pt idx="55931">
                  <c:v>4.9931000000017018</c:v>
                </c:pt>
                <c:pt idx="55932">
                  <c:v>4.9932000000017016</c:v>
                </c:pt>
                <c:pt idx="55933">
                  <c:v>4.9933000000017014</c:v>
                </c:pt>
                <c:pt idx="55934">
                  <c:v>4.9934000000017011</c:v>
                </c:pt>
                <c:pt idx="55935">
                  <c:v>4.9935000000017009</c:v>
                </c:pt>
                <c:pt idx="55936">
                  <c:v>4.9936000000017007</c:v>
                </c:pt>
                <c:pt idx="55937">
                  <c:v>4.9937000000017004</c:v>
                </c:pt>
                <c:pt idx="55938">
                  <c:v>4.9938000000017002</c:v>
                </c:pt>
                <c:pt idx="55939">
                  <c:v>4.9939000000017</c:v>
                </c:pt>
                <c:pt idx="55940">
                  <c:v>4.9940000000016997</c:v>
                </c:pt>
                <c:pt idx="55941">
                  <c:v>4.9941000000016995</c:v>
                </c:pt>
                <c:pt idx="55942">
                  <c:v>4.9942000000016993</c:v>
                </c:pt>
                <c:pt idx="55943">
                  <c:v>4.994300000001699</c:v>
                </c:pt>
                <c:pt idx="55944">
                  <c:v>4.9944000000016988</c:v>
                </c:pt>
                <c:pt idx="55945">
                  <c:v>4.9945000000016986</c:v>
                </c:pt>
                <c:pt idx="55946">
                  <c:v>4.9946000000016983</c:v>
                </c:pt>
                <c:pt idx="55947">
                  <c:v>4.9947000000016981</c:v>
                </c:pt>
                <c:pt idx="55948">
                  <c:v>4.9948000000016979</c:v>
                </c:pt>
                <c:pt idx="55949">
                  <c:v>4.9949000000016976</c:v>
                </c:pt>
                <c:pt idx="55950">
                  <c:v>4.9950000000016974</c:v>
                </c:pt>
                <c:pt idx="55951">
                  <c:v>4.9951000000016972</c:v>
                </c:pt>
                <c:pt idx="55952">
                  <c:v>4.9952000000016969</c:v>
                </c:pt>
                <c:pt idx="55953">
                  <c:v>4.9953000000016967</c:v>
                </c:pt>
                <c:pt idx="55954">
                  <c:v>4.9954000000016965</c:v>
                </c:pt>
                <c:pt idx="55955">
                  <c:v>4.9955000000016963</c:v>
                </c:pt>
                <c:pt idx="55956">
                  <c:v>4.995600000001696</c:v>
                </c:pt>
                <c:pt idx="55957">
                  <c:v>4.9957000000016958</c:v>
                </c:pt>
                <c:pt idx="55958">
                  <c:v>4.9958000000016956</c:v>
                </c:pt>
                <c:pt idx="55959">
                  <c:v>4.9959000000016953</c:v>
                </c:pt>
                <c:pt idx="55960">
                  <c:v>4.9960000000016951</c:v>
                </c:pt>
                <c:pt idx="55961">
                  <c:v>4.9961000000016949</c:v>
                </c:pt>
                <c:pt idx="55962">
                  <c:v>4.9962000000016946</c:v>
                </c:pt>
                <c:pt idx="55963">
                  <c:v>4.9963000000016944</c:v>
                </c:pt>
                <c:pt idx="55964">
                  <c:v>4.9964000000016942</c:v>
                </c:pt>
                <c:pt idx="55965">
                  <c:v>4.9965000000016939</c:v>
                </c:pt>
                <c:pt idx="55966">
                  <c:v>4.9966000000016937</c:v>
                </c:pt>
                <c:pt idx="55967">
                  <c:v>4.9967000000016935</c:v>
                </c:pt>
                <c:pt idx="55968">
                  <c:v>4.9968000000016932</c:v>
                </c:pt>
                <c:pt idx="55969">
                  <c:v>4.996900000001693</c:v>
                </c:pt>
                <c:pt idx="55970">
                  <c:v>4.9970000000016928</c:v>
                </c:pt>
                <c:pt idx="55971">
                  <c:v>4.9971000000016925</c:v>
                </c:pt>
                <c:pt idx="55972">
                  <c:v>4.9972000000016923</c:v>
                </c:pt>
                <c:pt idx="55973">
                  <c:v>4.9973000000016921</c:v>
                </c:pt>
                <c:pt idx="55974">
                  <c:v>4.9974000000016918</c:v>
                </c:pt>
                <c:pt idx="55975">
                  <c:v>4.9975000000016916</c:v>
                </c:pt>
                <c:pt idx="55976">
                  <c:v>4.9976000000016914</c:v>
                </c:pt>
                <c:pt idx="55977">
                  <c:v>4.9977000000016911</c:v>
                </c:pt>
                <c:pt idx="55978">
                  <c:v>4.9978000000016909</c:v>
                </c:pt>
                <c:pt idx="55979">
                  <c:v>4.9979000000016907</c:v>
                </c:pt>
                <c:pt idx="55980">
                  <c:v>4.9980000000016904</c:v>
                </c:pt>
                <c:pt idx="55981">
                  <c:v>4.9981000000016902</c:v>
                </c:pt>
                <c:pt idx="55982">
                  <c:v>4.99820000000169</c:v>
                </c:pt>
                <c:pt idx="55983">
                  <c:v>4.9983000000016897</c:v>
                </c:pt>
                <c:pt idx="55984">
                  <c:v>4.9984000000016895</c:v>
                </c:pt>
                <c:pt idx="55985">
                  <c:v>4.9985000000016893</c:v>
                </c:pt>
                <c:pt idx="55986">
                  <c:v>4.998600000001689</c:v>
                </c:pt>
                <c:pt idx="55987">
                  <c:v>4.9987000000016888</c:v>
                </c:pt>
                <c:pt idx="55988">
                  <c:v>4.9988000000016886</c:v>
                </c:pt>
                <c:pt idx="55989">
                  <c:v>4.9989000000016883</c:v>
                </c:pt>
                <c:pt idx="55990">
                  <c:v>4.9990000000016881</c:v>
                </c:pt>
                <c:pt idx="55991">
                  <c:v>4.9991000000016879</c:v>
                </c:pt>
                <c:pt idx="55992">
                  <c:v>4.9992000000016876</c:v>
                </c:pt>
                <c:pt idx="55993">
                  <c:v>4.9993000000016874</c:v>
                </c:pt>
                <c:pt idx="55994">
                  <c:v>4.9994000000016872</c:v>
                </c:pt>
                <c:pt idx="55995">
                  <c:v>4.9995000000016869</c:v>
                </c:pt>
                <c:pt idx="55996">
                  <c:v>4.9996000000016867</c:v>
                </c:pt>
                <c:pt idx="55997">
                  <c:v>4.9997000000016865</c:v>
                </c:pt>
                <c:pt idx="55998">
                  <c:v>4.9998000000016862</c:v>
                </c:pt>
                <c:pt idx="55999">
                  <c:v>4.999900000001686</c:v>
                </c:pt>
                <c:pt idx="56000">
                  <c:v>5.0000000000016858</c:v>
                </c:pt>
                <c:pt idx="56001">
                  <c:v>5.0001000000016855</c:v>
                </c:pt>
                <c:pt idx="56002">
                  <c:v>5.0002000000016853</c:v>
                </c:pt>
                <c:pt idx="56003">
                  <c:v>5.0003000000016851</c:v>
                </c:pt>
                <c:pt idx="56004">
                  <c:v>5.0004000000016848</c:v>
                </c:pt>
                <c:pt idx="56005">
                  <c:v>5.0005000000016846</c:v>
                </c:pt>
                <c:pt idx="56006">
                  <c:v>5.0006000000016844</c:v>
                </c:pt>
                <c:pt idx="56007">
                  <c:v>5.0007000000016841</c:v>
                </c:pt>
                <c:pt idx="56008">
                  <c:v>5.0008000000016839</c:v>
                </c:pt>
                <c:pt idx="56009">
                  <c:v>5.0009000000016837</c:v>
                </c:pt>
                <c:pt idx="56010">
                  <c:v>5.0010000000016834</c:v>
                </c:pt>
                <c:pt idx="56011">
                  <c:v>5.0011000000016832</c:v>
                </c:pt>
                <c:pt idx="56012">
                  <c:v>5.001200000001683</c:v>
                </c:pt>
                <c:pt idx="56013">
                  <c:v>5.0013000000016827</c:v>
                </c:pt>
                <c:pt idx="56014">
                  <c:v>5.0014000000016825</c:v>
                </c:pt>
                <c:pt idx="56015">
                  <c:v>5.0015000000016823</c:v>
                </c:pt>
                <c:pt idx="56016">
                  <c:v>5.001600000001682</c:v>
                </c:pt>
                <c:pt idx="56017">
                  <c:v>5.0017000000016818</c:v>
                </c:pt>
                <c:pt idx="56018">
                  <c:v>5.0018000000016816</c:v>
                </c:pt>
                <c:pt idx="56019">
                  <c:v>5.0019000000016813</c:v>
                </c:pt>
                <c:pt idx="56020">
                  <c:v>5.0020000000016811</c:v>
                </c:pt>
                <c:pt idx="56021">
                  <c:v>5.0021000000016809</c:v>
                </c:pt>
                <c:pt idx="56022">
                  <c:v>5.0022000000016806</c:v>
                </c:pt>
                <c:pt idx="56023">
                  <c:v>5.0023000000016804</c:v>
                </c:pt>
                <c:pt idx="56024">
                  <c:v>5.0024000000016802</c:v>
                </c:pt>
                <c:pt idx="56025">
                  <c:v>5.0025000000016799</c:v>
                </c:pt>
                <c:pt idx="56026">
                  <c:v>5.0026000000016797</c:v>
                </c:pt>
                <c:pt idx="56027">
                  <c:v>5.0027000000016795</c:v>
                </c:pt>
                <c:pt idx="56028">
                  <c:v>5.0028000000016792</c:v>
                </c:pt>
                <c:pt idx="56029">
                  <c:v>5.002900000001679</c:v>
                </c:pt>
                <c:pt idx="56030">
                  <c:v>5.0030000000016788</c:v>
                </c:pt>
                <c:pt idx="56031">
                  <c:v>5.0031000000016785</c:v>
                </c:pt>
                <c:pt idx="56032">
                  <c:v>5.0032000000016783</c:v>
                </c:pt>
                <c:pt idx="56033">
                  <c:v>5.0033000000016781</c:v>
                </c:pt>
                <c:pt idx="56034">
                  <c:v>5.0034000000016778</c:v>
                </c:pt>
                <c:pt idx="56035">
                  <c:v>5.0035000000016776</c:v>
                </c:pt>
                <c:pt idx="56036">
                  <c:v>5.0036000000016774</c:v>
                </c:pt>
                <c:pt idx="56037">
                  <c:v>5.0037000000016771</c:v>
                </c:pt>
                <c:pt idx="56038">
                  <c:v>5.0038000000016769</c:v>
                </c:pt>
                <c:pt idx="56039">
                  <c:v>5.0039000000016767</c:v>
                </c:pt>
                <c:pt idx="56040">
                  <c:v>5.0040000000016764</c:v>
                </c:pt>
                <c:pt idx="56041">
                  <c:v>5.0041000000016762</c:v>
                </c:pt>
                <c:pt idx="56042">
                  <c:v>5.004200000001676</c:v>
                </c:pt>
                <c:pt idx="56043">
                  <c:v>5.0043000000016757</c:v>
                </c:pt>
                <c:pt idx="56044">
                  <c:v>5.0044000000016755</c:v>
                </c:pt>
                <c:pt idx="56045">
                  <c:v>5.0045000000016753</c:v>
                </c:pt>
                <c:pt idx="56046">
                  <c:v>5.004600000001675</c:v>
                </c:pt>
                <c:pt idx="56047">
                  <c:v>5.0047000000016748</c:v>
                </c:pt>
                <c:pt idx="56048">
                  <c:v>5.0048000000016746</c:v>
                </c:pt>
                <c:pt idx="56049">
                  <c:v>5.0049000000016743</c:v>
                </c:pt>
                <c:pt idx="56050">
                  <c:v>5.0050000000016741</c:v>
                </c:pt>
                <c:pt idx="56051">
                  <c:v>5.0051000000016739</c:v>
                </c:pt>
                <c:pt idx="56052">
                  <c:v>5.0052000000016736</c:v>
                </c:pt>
                <c:pt idx="56053">
                  <c:v>5.0053000000016734</c:v>
                </c:pt>
                <c:pt idx="56054">
                  <c:v>5.0054000000016732</c:v>
                </c:pt>
                <c:pt idx="56055">
                  <c:v>5.0055000000016729</c:v>
                </c:pt>
                <c:pt idx="56056">
                  <c:v>5.0056000000016727</c:v>
                </c:pt>
                <c:pt idx="56057">
                  <c:v>5.0057000000016725</c:v>
                </c:pt>
                <c:pt idx="56058">
                  <c:v>5.0058000000016722</c:v>
                </c:pt>
                <c:pt idx="56059">
                  <c:v>5.005900000001672</c:v>
                </c:pt>
                <c:pt idx="56060">
                  <c:v>5.0060000000016718</c:v>
                </c:pt>
                <c:pt idx="56061">
                  <c:v>5.0061000000016715</c:v>
                </c:pt>
                <c:pt idx="56062">
                  <c:v>5.0062000000016713</c:v>
                </c:pt>
                <c:pt idx="56063">
                  <c:v>5.0063000000016711</c:v>
                </c:pt>
                <c:pt idx="56064">
                  <c:v>5.0064000000016708</c:v>
                </c:pt>
                <c:pt idx="56065">
                  <c:v>5.0065000000016706</c:v>
                </c:pt>
                <c:pt idx="56066">
                  <c:v>5.0066000000016704</c:v>
                </c:pt>
                <c:pt idx="56067">
                  <c:v>5.0067000000016701</c:v>
                </c:pt>
                <c:pt idx="56068">
                  <c:v>5.0068000000016699</c:v>
                </c:pt>
                <c:pt idx="56069">
                  <c:v>5.0069000000016697</c:v>
                </c:pt>
                <c:pt idx="56070">
                  <c:v>5.0070000000016694</c:v>
                </c:pt>
                <c:pt idx="56071">
                  <c:v>5.0071000000016692</c:v>
                </c:pt>
                <c:pt idx="56072">
                  <c:v>5.007200000001669</c:v>
                </c:pt>
                <c:pt idx="56073">
                  <c:v>5.0073000000016687</c:v>
                </c:pt>
                <c:pt idx="56074">
                  <c:v>5.0074000000016685</c:v>
                </c:pt>
                <c:pt idx="56075">
                  <c:v>5.0075000000016683</c:v>
                </c:pt>
                <c:pt idx="56076">
                  <c:v>5.0076000000016681</c:v>
                </c:pt>
                <c:pt idx="56077">
                  <c:v>5.0077000000016678</c:v>
                </c:pt>
                <c:pt idx="56078">
                  <c:v>5.0078000000016676</c:v>
                </c:pt>
                <c:pt idx="56079">
                  <c:v>5.0079000000016674</c:v>
                </c:pt>
                <c:pt idx="56080">
                  <c:v>5.0080000000016671</c:v>
                </c:pt>
                <c:pt idx="56081">
                  <c:v>5.0081000000016669</c:v>
                </c:pt>
                <c:pt idx="56082">
                  <c:v>5.0082000000016667</c:v>
                </c:pt>
                <c:pt idx="56083">
                  <c:v>5.0083000000016664</c:v>
                </c:pt>
                <c:pt idx="56084">
                  <c:v>5.0084000000016662</c:v>
                </c:pt>
                <c:pt idx="56085">
                  <c:v>5.008500000001666</c:v>
                </c:pt>
                <c:pt idx="56086">
                  <c:v>5.0086000000016657</c:v>
                </c:pt>
                <c:pt idx="56087">
                  <c:v>5.0087000000016655</c:v>
                </c:pt>
                <c:pt idx="56088">
                  <c:v>5.0088000000016653</c:v>
                </c:pt>
                <c:pt idx="56089">
                  <c:v>5.008900000001665</c:v>
                </c:pt>
                <c:pt idx="56090">
                  <c:v>5.0090000000016648</c:v>
                </c:pt>
                <c:pt idx="56091">
                  <c:v>5.0091000000016646</c:v>
                </c:pt>
                <c:pt idx="56092">
                  <c:v>5.0092000000016643</c:v>
                </c:pt>
                <c:pt idx="56093">
                  <c:v>5.0093000000016641</c:v>
                </c:pt>
                <c:pt idx="56094">
                  <c:v>5.0094000000016639</c:v>
                </c:pt>
                <c:pt idx="56095">
                  <c:v>5.0095000000016636</c:v>
                </c:pt>
                <c:pt idx="56096">
                  <c:v>5.0096000000016634</c:v>
                </c:pt>
                <c:pt idx="56097">
                  <c:v>5.0097000000016632</c:v>
                </c:pt>
                <c:pt idx="56098">
                  <c:v>5.0098000000016629</c:v>
                </c:pt>
                <c:pt idx="56099">
                  <c:v>5.0099000000016627</c:v>
                </c:pt>
                <c:pt idx="56100">
                  <c:v>5.0100000000016625</c:v>
                </c:pt>
                <c:pt idx="56101">
                  <c:v>5.0101000000016622</c:v>
                </c:pt>
                <c:pt idx="56102">
                  <c:v>5.010200000001662</c:v>
                </c:pt>
                <c:pt idx="56103">
                  <c:v>5.0103000000016618</c:v>
                </c:pt>
                <c:pt idx="56104">
                  <c:v>5.0104000000016615</c:v>
                </c:pt>
                <c:pt idx="56105">
                  <c:v>5.0105000000016613</c:v>
                </c:pt>
                <c:pt idx="56106">
                  <c:v>5.0106000000016611</c:v>
                </c:pt>
                <c:pt idx="56107">
                  <c:v>5.0107000000016608</c:v>
                </c:pt>
                <c:pt idx="56108">
                  <c:v>5.0108000000016606</c:v>
                </c:pt>
                <c:pt idx="56109">
                  <c:v>5.0109000000016604</c:v>
                </c:pt>
                <c:pt idx="56110">
                  <c:v>5.0110000000016601</c:v>
                </c:pt>
                <c:pt idx="56111">
                  <c:v>5.0111000000016599</c:v>
                </c:pt>
                <c:pt idx="56112">
                  <c:v>5.0112000000016597</c:v>
                </c:pt>
                <c:pt idx="56113">
                  <c:v>5.0113000000016594</c:v>
                </c:pt>
                <c:pt idx="56114">
                  <c:v>5.0114000000016592</c:v>
                </c:pt>
                <c:pt idx="56115">
                  <c:v>5.011500000001659</c:v>
                </c:pt>
                <c:pt idx="56116">
                  <c:v>5.0116000000016587</c:v>
                </c:pt>
                <c:pt idx="56117">
                  <c:v>5.0117000000016585</c:v>
                </c:pt>
                <c:pt idx="56118">
                  <c:v>5.0118000000016583</c:v>
                </c:pt>
                <c:pt idx="56119">
                  <c:v>5.011900000001658</c:v>
                </c:pt>
                <c:pt idx="56120">
                  <c:v>5.0120000000016578</c:v>
                </c:pt>
                <c:pt idx="56121">
                  <c:v>5.0121000000016576</c:v>
                </c:pt>
                <c:pt idx="56122">
                  <c:v>5.0122000000016573</c:v>
                </c:pt>
                <c:pt idx="56123">
                  <c:v>5.0123000000016571</c:v>
                </c:pt>
                <c:pt idx="56124">
                  <c:v>5.0124000000016569</c:v>
                </c:pt>
                <c:pt idx="56125">
                  <c:v>5.0125000000016566</c:v>
                </c:pt>
                <c:pt idx="56126">
                  <c:v>5.0126000000016564</c:v>
                </c:pt>
                <c:pt idx="56127">
                  <c:v>5.0127000000016562</c:v>
                </c:pt>
                <c:pt idx="56128">
                  <c:v>5.0128000000016559</c:v>
                </c:pt>
                <c:pt idx="56129">
                  <c:v>5.0129000000016557</c:v>
                </c:pt>
                <c:pt idx="56130">
                  <c:v>5.0130000000016555</c:v>
                </c:pt>
                <c:pt idx="56131">
                  <c:v>5.0131000000016552</c:v>
                </c:pt>
                <c:pt idx="56132">
                  <c:v>5.013200000001655</c:v>
                </c:pt>
                <c:pt idx="56133">
                  <c:v>5.0133000000016548</c:v>
                </c:pt>
                <c:pt idx="56134">
                  <c:v>5.0134000000016545</c:v>
                </c:pt>
                <c:pt idx="56135">
                  <c:v>5.0135000000016543</c:v>
                </c:pt>
                <c:pt idx="56136">
                  <c:v>5.0136000000016541</c:v>
                </c:pt>
                <c:pt idx="56137">
                  <c:v>5.0137000000016538</c:v>
                </c:pt>
                <c:pt idx="56138">
                  <c:v>5.0138000000016536</c:v>
                </c:pt>
                <c:pt idx="56139">
                  <c:v>5.0139000000016534</c:v>
                </c:pt>
                <c:pt idx="56140">
                  <c:v>5.0140000000016531</c:v>
                </c:pt>
                <c:pt idx="56141">
                  <c:v>5.0141000000016529</c:v>
                </c:pt>
                <c:pt idx="56142">
                  <c:v>5.0142000000016527</c:v>
                </c:pt>
                <c:pt idx="56143">
                  <c:v>5.0143000000016524</c:v>
                </c:pt>
                <c:pt idx="56144">
                  <c:v>5.0144000000016522</c:v>
                </c:pt>
                <c:pt idx="56145">
                  <c:v>5.014500000001652</c:v>
                </c:pt>
                <c:pt idx="56146">
                  <c:v>5.0146000000016517</c:v>
                </c:pt>
                <c:pt idx="56147">
                  <c:v>5.0147000000016515</c:v>
                </c:pt>
                <c:pt idx="56148">
                  <c:v>5.0148000000016513</c:v>
                </c:pt>
                <c:pt idx="56149">
                  <c:v>5.014900000001651</c:v>
                </c:pt>
                <c:pt idx="56150">
                  <c:v>5.0150000000016508</c:v>
                </c:pt>
                <c:pt idx="56151">
                  <c:v>5.0151000000016506</c:v>
                </c:pt>
                <c:pt idx="56152">
                  <c:v>5.0152000000016503</c:v>
                </c:pt>
                <c:pt idx="56153">
                  <c:v>5.0153000000016501</c:v>
                </c:pt>
                <c:pt idx="56154">
                  <c:v>5.0154000000016499</c:v>
                </c:pt>
                <c:pt idx="56155">
                  <c:v>5.0155000000016496</c:v>
                </c:pt>
                <c:pt idx="56156">
                  <c:v>5.0156000000016494</c:v>
                </c:pt>
                <c:pt idx="56157">
                  <c:v>5.0157000000016492</c:v>
                </c:pt>
                <c:pt idx="56158">
                  <c:v>5.0158000000016489</c:v>
                </c:pt>
                <c:pt idx="56159">
                  <c:v>5.0159000000016487</c:v>
                </c:pt>
                <c:pt idx="56160">
                  <c:v>5.0160000000016485</c:v>
                </c:pt>
                <c:pt idx="56161">
                  <c:v>5.0161000000016482</c:v>
                </c:pt>
                <c:pt idx="56162">
                  <c:v>5.016200000001648</c:v>
                </c:pt>
                <c:pt idx="56163">
                  <c:v>5.0163000000016478</c:v>
                </c:pt>
                <c:pt idx="56164">
                  <c:v>5.0164000000016475</c:v>
                </c:pt>
                <c:pt idx="56165">
                  <c:v>5.0165000000016473</c:v>
                </c:pt>
                <c:pt idx="56166">
                  <c:v>5.0166000000016471</c:v>
                </c:pt>
                <c:pt idx="56167">
                  <c:v>5.0167000000016468</c:v>
                </c:pt>
                <c:pt idx="56168">
                  <c:v>5.0168000000016466</c:v>
                </c:pt>
                <c:pt idx="56169">
                  <c:v>5.0169000000016464</c:v>
                </c:pt>
                <c:pt idx="56170">
                  <c:v>5.0170000000016461</c:v>
                </c:pt>
                <c:pt idx="56171">
                  <c:v>5.0171000000016459</c:v>
                </c:pt>
                <c:pt idx="56172">
                  <c:v>5.0172000000016457</c:v>
                </c:pt>
                <c:pt idx="56173">
                  <c:v>5.0173000000016454</c:v>
                </c:pt>
                <c:pt idx="56174">
                  <c:v>5.0174000000016452</c:v>
                </c:pt>
                <c:pt idx="56175">
                  <c:v>5.017500000001645</c:v>
                </c:pt>
                <c:pt idx="56176">
                  <c:v>5.0176000000016447</c:v>
                </c:pt>
                <c:pt idx="56177">
                  <c:v>5.0177000000016445</c:v>
                </c:pt>
                <c:pt idx="56178">
                  <c:v>5.0178000000016443</c:v>
                </c:pt>
                <c:pt idx="56179">
                  <c:v>5.017900000001644</c:v>
                </c:pt>
                <c:pt idx="56180">
                  <c:v>5.0180000000016438</c:v>
                </c:pt>
                <c:pt idx="56181">
                  <c:v>5.0181000000016436</c:v>
                </c:pt>
                <c:pt idx="56182">
                  <c:v>5.0182000000016433</c:v>
                </c:pt>
                <c:pt idx="56183">
                  <c:v>5.0183000000016431</c:v>
                </c:pt>
                <c:pt idx="56184">
                  <c:v>5.0184000000016429</c:v>
                </c:pt>
                <c:pt idx="56185">
                  <c:v>5.0185000000016426</c:v>
                </c:pt>
                <c:pt idx="56186">
                  <c:v>5.0186000000016424</c:v>
                </c:pt>
                <c:pt idx="56187">
                  <c:v>5.0187000000016422</c:v>
                </c:pt>
                <c:pt idx="56188">
                  <c:v>5.0188000000016419</c:v>
                </c:pt>
                <c:pt idx="56189">
                  <c:v>5.0189000000016417</c:v>
                </c:pt>
                <c:pt idx="56190">
                  <c:v>5.0190000000016415</c:v>
                </c:pt>
                <c:pt idx="56191">
                  <c:v>5.0191000000016412</c:v>
                </c:pt>
                <c:pt idx="56192">
                  <c:v>5.019200000001641</c:v>
                </c:pt>
                <c:pt idx="56193">
                  <c:v>5.0193000000016408</c:v>
                </c:pt>
                <c:pt idx="56194">
                  <c:v>5.0194000000016405</c:v>
                </c:pt>
                <c:pt idx="56195">
                  <c:v>5.0195000000016403</c:v>
                </c:pt>
                <c:pt idx="56196">
                  <c:v>5.0196000000016401</c:v>
                </c:pt>
                <c:pt idx="56197">
                  <c:v>5.0197000000016399</c:v>
                </c:pt>
                <c:pt idx="56198">
                  <c:v>5.0198000000016396</c:v>
                </c:pt>
                <c:pt idx="56199">
                  <c:v>5.0199000000016394</c:v>
                </c:pt>
                <c:pt idx="56200">
                  <c:v>5.0200000000016392</c:v>
                </c:pt>
                <c:pt idx="56201">
                  <c:v>5.0201000000016389</c:v>
                </c:pt>
                <c:pt idx="56202">
                  <c:v>5.0202000000016387</c:v>
                </c:pt>
                <c:pt idx="56203">
                  <c:v>5.0203000000016385</c:v>
                </c:pt>
                <c:pt idx="56204">
                  <c:v>5.0204000000016382</c:v>
                </c:pt>
                <c:pt idx="56205">
                  <c:v>5.020500000001638</c:v>
                </c:pt>
                <c:pt idx="56206">
                  <c:v>5.0206000000016378</c:v>
                </c:pt>
                <c:pt idx="56207">
                  <c:v>5.0207000000016375</c:v>
                </c:pt>
                <c:pt idx="56208">
                  <c:v>5.0208000000016373</c:v>
                </c:pt>
                <c:pt idx="56209">
                  <c:v>5.0209000000016371</c:v>
                </c:pt>
                <c:pt idx="56210">
                  <c:v>5.0210000000016368</c:v>
                </c:pt>
                <c:pt idx="56211">
                  <c:v>5.0211000000016366</c:v>
                </c:pt>
                <c:pt idx="56212">
                  <c:v>5.0212000000016364</c:v>
                </c:pt>
                <c:pt idx="56213">
                  <c:v>5.0213000000016361</c:v>
                </c:pt>
                <c:pt idx="56214">
                  <c:v>5.0214000000016359</c:v>
                </c:pt>
                <c:pt idx="56215">
                  <c:v>5.0215000000016357</c:v>
                </c:pt>
                <c:pt idx="56216">
                  <c:v>5.0216000000016354</c:v>
                </c:pt>
                <c:pt idx="56217">
                  <c:v>5.0217000000016352</c:v>
                </c:pt>
                <c:pt idx="56218">
                  <c:v>5.021800000001635</c:v>
                </c:pt>
                <c:pt idx="56219">
                  <c:v>5.0219000000016347</c:v>
                </c:pt>
                <c:pt idx="56220">
                  <c:v>5.0220000000016345</c:v>
                </c:pt>
                <c:pt idx="56221">
                  <c:v>5.0221000000016343</c:v>
                </c:pt>
                <c:pt idx="56222">
                  <c:v>5.022200000001634</c:v>
                </c:pt>
                <c:pt idx="56223">
                  <c:v>5.0223000000016338</c:v>
                </c:pt>
                <c:pt idx="56224">
                  <c:v>5.0224000000016336</c:v>
                </c:pt>
                <c:pt idx="56225">
                  <c:v>5.0225000000016333</c:v>
                </c:pt>
                <c:pt idx="56226">
                  <c:v>5.0226000000016331</c:v>
                </c:pt>
                <c:pt idx="56227">
                  <c:v>5.0227000000016329</c:v>
                </c:pt>
                <c:pt idx="56228">
                  <c:v>5.0228000000016326</c:v>
                </c:pt>
                <c:pt idx="56229">
                  <c:v>5.0229000000016324</c:v>
                </c:pt>
                <c:pt idx="56230">
                  <c:v>5.0230000000016322</c:v>
                </c:pt>
                <c:pt idx="56231">
                  <c:v>5.0231000000016319</c:v>
                </c:pt>
                <c:pt idx="56232">
                  <c:v>5.0232000000016317</c:v>
                </c:pt>
                <c:pt idx="56233">
                  <c:v>5.0233000000016315</c:v>
                </c:pt>
                <c:pt idx="56234">
                  <c:v>5.0234000000016312</c:v>
                </c:pt>
                <c:pt idx="56235">
                  <c:v>5.023500000001631</c:v>
                </c:pt>
                <c:pt idx="56236">
                  <c:v>5.0236000000016308</c:v>
                </c:pt>
                <c:pt idx="56237">
                  <c:v>5.0237000000016305</c:v>
                </c:pt>
                <c:pt idx="56238">
                  <c:v>5.0238000000016303</c:v>
                </c:pt>
                <c:pt idx="56239">
                  <c:v>5.0239000000016301</c:v>
                </c:pt>
                <c:pt idx="56240">
                  <c:v>5.0240000000016298</c:v>
                </c:pt>
                <c:pt idx="56241">
                  <c:v>5.0241000000016296</c:v>
                </c:pt>
                <c:pt idx="56242">
                  <c:v>5.0242000000016294</c:v>
                </c:pt>
                <c:pt idx="56243">
                  <c:v>5.0243000000016291</c:v>
                </c:pt>
                <c:pt idx="56244">
                  <c:v>5.0244000000016289</c:v>
                </c:pt>
                <c:pt idx="56245">
                  <c:v>5.0245000000016287</c:v>
                </c:pt>
                <c:pt idx="56246">
                  <c:v>5.0246000000016284</c:v>
                </c:pt>
                <c:pt idx="56247">
                  <c:v>5.0247000000016282</c:v>
                </c:pt>
                <c:pt idx="56248">
                  <c:v>5.024800000001628</c:v>
                </c:pt>
                <c:pt idx="56249">
                  <c:v>5.0249000000016277</c:v>
                </c:pt>
                <c:pt idx="56250">
                  <c:v>5.0250000000016275</c:v>
                </c:pt>
                <c:pt idx="56251">
                  <c:v>5.0251000000016273</c:v>
                </c:pt>
                <c:pt idx="56252">
                  <c:v>5.025200000001627</c:v>
                </c:pt>
                <c:pt idx="56253">
                  <c:v>5.0253000000016268</c:v>
                </c:pt>
                <c:pt idx="56254">
                  <c:v>5.0254000000016266</c:v>
                </c:pt>
                <c:pt idx="56255">
                  <c:v>5.0255000000016263</c:v>
                </c:pt>
                <c:pt idx="56256">
                  <c:v>5.0256000000016261</c:v>
                </c:pt>
                <c:pt idx="56257">
                  <c:v>5.0257000000016259</c:v>
                </c:pt>
                <c:pt idx="56258">
                  <c:v>5.0258000000016256</c:v>
                </c:pt>
                <c:pt idx="56259">
                  <c:v>5.0259000000016254</c:v>
                </c:pt>
                <c:pt idx="56260">
                  <c:v>5.0260000000016252</c:v>
                </c:pt>
                <c:pt idx="56261">
                  <c:v>5.0261000000016249</c:v>
                </c:pt>
                <c:pt idx="56262">
                  <c:v>5.0262000000016247</c:v>
                </c:pt>
                <c:pt idx="56263">
                  <c:v>5.0263000000016245</c:v>
                </c:pt>
                <c:pt idx="56264">
                  <c:v>5.0264000000016242</c:v>
                </c:pt>
                <c:pt idx="56265">
                  <c:v>5.026500000001624</c:v>
                </c:pt>
                <c:pt idx="56266">
                  <c:v>5.0266000000016238</c:v>
                </c:pt>
                <c:pt idx="56267">
                  <c:v>5.0267000000016235</c:v>
                </c:pt>
                <c:pt idx="56268">
                  <c:v>5.0268000000016233</c:v>
                </c:pt>
                <c:pt idx="56269">
                  <c:v>5.0269000000016231</c:v>
                </c:pt>
                <c:pt idx="56270">
                  <c:v>5.0270000000016228</c:v>
                </c:pt>
                <c:pt idx="56271">
                  <c:v>5.0271000000016226</c:v>
                </c:pt>
                <c:pt idx="56272">
                  <c:v>5.0272000000016224</c:v>
                </c:pt>
                <c:pt idx="56273">
                  <c:v>5.0273000000016221</c:v>
                </c:pt>
                <c:pt idx="56274">
                  <c:v>5.0274000000016219</c:v>
                </c:pt>
                <c:pt idx="56275">
                  <c:v>5.0275000000016217</c:v>
                </c:pt>
                <c:pt idx="56276">
                  <c:v>5.0276000000016214</c:v>
                </c:pt>
                <c:pt idx="56277">
                  <c:v>5.0277000000016212</c:v>
                </c:pt>
                <c:pt idx="56278">
                  <c:v>5.027800000001621</c:v>
                </c:pt>
                <c:pt idx="56279">
                  <c:v>5.0279000000016207</c:v>
                </c:pt>
                <c:pt idx="56280">
                  <c:v>5.0280000000016205</c:v>
                </c:pt>
                <c:pt idx="56281">
                  <c:v>5.0281000000016203</c:v>
                </c:pt>
                <c:pt idx="56282">
                  <c:v>5.02820000000162</c:v>
                </c:pt>
                <c:pt idx="56283">
                  <c:v>5.0283000000016198</c:v>
                </c:pt>
                <c:pt idx="56284">
                  <c:v>5.0284000000016196</c:v>
                </c:pt>
                <c:pt idx="56285">
                  <c:v>5.0285000000016193</c:v>
                </c:pt>
                <c:pt idx="56286">
                  <c:v>5.0286000000016191</c:v>
                </c:pt>
                <c:pt idx="56287">
                  <c:v>5.0287000000016189</c:v>
                </c:pt>
                <c:pt idx="56288">
                  <c:v>5.0288000000016186</c:v>
                </c:pt>
                <c:pt idx="56289">
                  <c:v>5.0289000000016184</c:v>
                </c:pt>
                <c:pt idx="56290">
                  <c:v>5.0290000000016182</c:v>
                </c:pt>
                <c:pt idx="56291">
                  <c:v>5.0291000000016179</c:v>
                </c:pt>
                <c:pt idx="56292">
                  <c:v>5.0292000000016177</c:v>
                </c:pt>
                <c:pt idx="56293">
                  <c:v>5.0293000000016175</c:v>
                </c:pt>
                <c:pt idx="56294">
                  <c:v>5.0294000000016172</c:v>
                </c:pt>
                <c:pt idx="56295">
                  <c:v>5.029500000001617</c:v>
                </c:pt>
                <c:pt idx="56296">
                  <c:v>5.0296000000016168</c:v>
                </c:pt>
                <c:pt idx="56297">
                  <c:v>5.0297000000016165</c:v>
                </c:pt>
                <c:pt idx="56298">
                  <c:v>5.0298000000016163</c:v>
                </c:pt>
                <c:pt idx="56299">
                  <c:v>5.0299000000016161</c:v>
                </c:pt>
                <c:pt idx="56300">
                  <c:v>5.0300000000016158</c:v>
                </c:pt>
                <c:pt idx="56301">
                  <c:v>5.0301000000016156</c:v>
                </c:pt>
                <c:pt idx="56302">
                  <c:v>5.0302000000016154</c:v>
                </c:pt>
                <c:pt idx="56303">
                  <c:v>5.0303000000016151</c:v>
                </c:pt>
                <c:pt idx="56304">
                  <c:v>5.0304000000016149</c:v>
                </c:pt>
                <c:pt idx="56305">
                  <c:v>5.0305000000016147</c:v>
                </c:pt>
                <c:pt idx="56306">
                  <c:v>5.0306000000016144</c:v>
                </c:pt>
                <c:pt idx="56307">
                  <c:v>5.0307000000016142</c:v>
                </c:pt>
                <c:pt idx="56308">
                  <c:v>5.030800000001614</c:v>
                </c:pt>
                <c:pt idx="56309">
                  <c:v>5.0309000000016137</c:v>
                </c:pt>
                <c:pt idx="56310">
                  <c:v>5.0310000000016135</c:v>
                </c:pt>
                <c:pt idx="56311">
                  <c:v>5.0311000000016133</c:v>
                </c:pt>
                <c:pt idx="56312">
                  <c:v>5.031200000001613</c:v>
                </c:pt>
                <c:pt idx="56313">
                  <c:v>5.0313000000016128</c:v>
                </c:pt>
                <c:pt idx="56314">
                  <c:v>5.0314000000016126</c:v>
                </c:pt>
                <c:pt idx="56315">
                  <c:v>5.0315000000016123</c:v>
                </c:pt>
                <c:pt idx="56316">
                  <c:v>5.0316000000016121</c:v>
                </c:pt>
                <c:pt idx="56317">
                  <c:v>5.0317000000016119</c:v>
                </c:pt>
                <c:pt idx="56318">
                  <c:v>5.0318000000016117</c:v>
                </c:pt>
                <c:pt idx="56319">
                  <c:v>5.0319000000016114</c:v>
                </c:pt>
                <c:pt idx="56320">
                  <c:v>5.0320000000016112</c:v>
                </c:pt>
                <c:pt idx="56321">
                  <c:v>5.032100000001611</c:v>
                </c:pt>
                <c:pt idx="56322">
                  <c:v>5.0322000000016107</c:v>
                </c:pt>
                <c:pt idx="56323">
                  <c:v>5.0323000000016105</c:v>
                </c:pt>
                <c:pt idx="56324">
                  <c:v>5.0324000000016103</c:v>
                </c:pt>
                <c:pt idx="56325">
                  <c:v>5.03250000000161</c:v>
                </c:pt>
                <c:pt idx="56326">
                  <c:v>5.0326000000016098</c:v>
                </c:pt>
                <c:pt idx="56327">
                  <c:v>5.0327000000016096</c:v>
                </c:pt>
                <c:pt idx="56328">
                  <c:v>5.0328000000016093</c:v>
                </c:pt>
                <c:pt idx="56329">
                  <c:v>5.0329000000016091</c:v>
                </c:pt>
                <c:pt idx="56330">
                  <c:v>5.0330000000016089</c:v>
                </c:pt>
                <c:pt idx="56331">
                  <c:v>5.0331000000016086</c:v>
                </c:pt>
                <c:pt idx="56332">
                  <c:v>5.0332000000016084</c:v>
                </c:pt>
                <c:pt idx="56333">
                  <c:v>5.0333000000016082</c:v>
                </c:pt>
                <c:pt idx="56334">
                  <c:v>5.0334000000016079</c:v>
                </c:pt>
                <c:pt idx="56335">
                  <c:v>5.0335000000016077</c:v>
                </c:pt>
                <c:pt idx="56336">
                  <c:v>5.0336000000016075</c:v>
                </c:pt>
                <c:pt idx="56337">
                  <c:v>5.0337000000016072</c:v>
                </c:pt>
                <c:pt idx="56338">
                  <c:v>5.033800000001607</c:v>
                </c:pt>
                <c:pt idx="56339">
                  <c:v>5.0339000000016068</c:v>
                </c:pt>
                <c:pt idx="56340">
                  <c:v>5.0340000000016065</c:v>
                </c:pt>
                <c:pt idx="56341">
                  <c:v>5.0341000000016063</c:v>
                </c:pt>
                <c:pt idx="56342">
                  <c:v>5.0342000000016061</c:v>
                </c:pt>
                <c:pt idx="56343">
                  <c:v>5.0343000000016058</c:v>
                </c:pt>
                <c:pt idx="56344">
                  <c:v>5.0344000000016056</c:v>
                </c:pt>
                <c:pt idx="56345">
                  <c:v>5.0345000000016054</c:v>
                </c:pt>
                <c:pt idx="56346">
                  <c:v>5.0346000000016051</c:v>
                </c:pt>
                <c:pt idx="56347">
                  <c:v>5.0347000000016049</c:v>
                </c:pt>
                <c:pt idx="56348">
                  <c:v>5.0348000000016047</c:v>
                </c:pt>
                <c:pt idx="56349">
                  <c:v>5.0349000000016044</c:v>
                </c:pt>
                <c:pt idx="56350">
                  <c:v>5.0350000000016042</c:v>
                </c:pt>
                <c:pt idx="56351">
                  <c:v>5.035100000001604</c:v>
                </c:pt>
                <c:pt idx="56352">
                  <c:v>5.0352000000016037</c:v>
                </c:pt>
                <c:pt idx="56353">
                  <c:v>5.0353000000016035</c:v>
                </c:pt>
                <c:pt idx="56354">
                  <c:v>5.0354000000016033</c:v>
                </c:pt>
                <c:pt idx="56355">
                  <c:v>5.035500000001603</c:v>
                </c:pt>
                <c:pt idx="56356">
                  <c:v>5.0356000000016028</c:v>
                </c:pt>
                <c:pt idx="56357">
                  <c:v>5.0357000000016026</c:v>
                </c:pt>
                <c:pt idx="56358">
                  <c:v>5.0358000000016023</c:v>
                </c:pt>
                <c:pt idx="56359">
                  <c:v>5.0359000000016021</c:v>
                </c:pt>
                <c:pt idx="56360">
                  <c:v>5.0360000000016019</c:v>
                </c:pt>
                <c:pt idx="56361">
                  <c:v>5.0361000000016016</c:v>
                </c:pt>
                <c:pt idx="56362">
                  <c:v>5.0362000000016014</c:v>
                </c:pt>
                <c:pt idx="56363">
                  <c:v>5.0363000000016012</c:v>
                </c:pt>
                <c:pt idx="56364">
                  <c:v>5.0364000000016009</c:v>
                </c:pt>
                <c:pt idx="56365">
                  <c:v>5.0365000000016007</c:v>
                </c:pt>
                <c:pt idx="56366">
                  <c:v>5.0366000000016005</c:v>
                </c:pt>
                <c:pt idx="56367">
                  <c:v>5.0367000000016002</c:v>
                </c:pt>
                <c:pt idx="56368">
                  <c:v>5.0368000000016</c:v>
                </c:pt>
                <c:pt idx="56369">
                  <c:v>5.0369000000015998</c:v>
                </c:pt>
                <c:pt idx="56370">
                  <c:v>5.0370000000015995</c:v>
                </c:pt>
                <c:pt idx="56371">
                  <c:v>5.0371000000015993</c:v>
                </c:pt>
                <c:pt idx="56372">
                  <c:v>5.0372000000015991</c:v>
                </c:pt>
                <c:pt idx="56373">
                  <c:v>5.0373000000015988</c:v>
                </c:pt>
                <c:pt idx="56374">
                  <c:v>5.0374000000015986</c:v>
                </c:pt>
                <c:pt idx="56375">
                  <c:v>5.0375000000015984</c:v>
                </c:pt>
                <c:pt idx="56376">
                  <c:v>5.0376000000015981</c:v>
                </c:pt>
                <c:pt idx="56377">
                  <c:v>5.0377000000015979</c:v>
                </c:pt>
                <c:pt idx="56378">
                  <c:v>5.0378000000015977</c:v>
                </c:pt>
                <c:pt idx="56379">
                  <c:v>5.0379000000015974</c:v>
                </c:pt>
                <c:pt idx="56380">
                  <c:v>5.0380000000015972</c:v>
                </c:pt>
                <c:pt idx="56381">
                  <c:v>5.038100000001597</c:v>
                </c:pt>
                <c:pt idx="56382">
                  <c:v>5.0382000000015967</c:v>
                </c:pt>
                <c:pt idx="56383">
                  <c:v>5.0383000000015965</c:v>
                </c:pt>
                <c:pt idx="56384">
                  <c:v>5.0384000000015963</c:v>
                </c:pt>
                <c:pt idx="56385">
                  <c:v>5.038500000001596</c:v>
                </c:pt>
                <c:pt idx="56386">
                  <c:v>5.0386000000015958</c:v>
                </c:pt>
                <c:pt idx="56387">
                  <c:v>5.0387000000015956</c:v>
                </c:pt>
                <c:pt idx="56388">
                  <c:v>5.0388000000015953</c:v>
                </c:pt>
                <c:pt idx="56389">
                  <c:v>5.0389000000015951</c:v>
                </c:pt>
                <c:pt idx="56390">
                  <c:v>5.0390000000015949</c:v>
                </c:pt>
                <c:pt idx="56391">
                  <c:v>5.0391000000015946</c:v>
                </c:pt>
                <c:pt idx="56392">
                  <c:v>5.0392000000015944</c:v>
                </c:pt>
                <c:pt idx="56393">
                  <c:v>5.0393000000015942</c:v>
                </c:pt>
                <c:pt idx="56394">
                  <c:v>5.0394000000015939</c:v>
                </c:pt>
                <c:pt idx="56395">
                  <c:v>5.0395000000015937</c:v>
                </c:pt>
                <c:pt idx="56396">
                  <c:v>5.0396000000015935</c:v>
                </c:pt>
                <c:pt idx="56397">
                  <c:v>5.0397000000015932</c:v>
                </c:pt>
                <c:pt idx="56398">
                  <c:v>5.039800000001593</c:v>
                </c:pt>
                <c:pt idx="56399">
                  <c:v>5.0399000000015928</c:v>
                </c:pt>
                <c:pt idx="56400">
                  <c:v>5.0400000000015925</c:v>
                </c:pt>
                <c:pt idx="56401">
                  <c:v>5.0401000000015923</c:v>
                </c:pt>
                <c:pt idx="56402">
                  <c:v>5.0402000000015921</c:v>
                </c:pt>
                <c:pt idx="56403">
                  <c:v>5.0403000000015918</c:v>
                </c:pt>
                <c:pt idx="56404">
                  <c:v>5.0404000000015916</c:v>
                </c:pt>
                <c:pt idx="56405">
                  <c:v>5.0405000000015914</c:v>
                </c:pt>
                <c:pt idx="56406">
                  <c:v>5.0406000000015911</c:v>
                </c:pt>
                <c:pt idx="56407">
                  <c:v>5.0407000000015909</c:v>
                </c:pt>
                <c:pt idx="56408">
                  <c:v>5.0408000000015907</c:v>
                </c:pt>
                <c:pt idx="56409">
                  <c:v>5.0409000000015904</c:v>
                </c:pt>
                <c:pt idx="56410">
                  <c:v>5.0410000000015902</c:v>
                </c:pt>
                <c:pt idx="56411">
                  <c:v>5.04110000000159</c:v>
                </c:pt>
                <c:pt idx="56412">
                  <c:v>5.0412000000015897</c:v>
                </c:pt>
                <c:pt idx="56413">
                  <c:v>5.0413000000015895</c:v>
                </c:pt>
                <c:pt idx="56414">
                  <c:v>5.0414000000015893</c:v>
                </c:pt>
                <c:pt idx="56415">
                  <c:v>5.041500000001589</c:v>
                </c:pt>
                <c:pt idx="56416">
                  <c:v>5.0416000000015888</c:v>
                </c:pt>
                <c:pt idx="56417">
                  <c:v>5.0417000000015886</c:v>
                </c:pt>
                <c:pt idx="56418">
                  <c:v>5.0418000000015883</c:v>
                </c:pt>
                <c:pt idx="56419">
                  <c:v>5.0419000000015881</c:v>
                </c:pt>
                <c:pt idx="56420">
                  <c:v>5.0420000000015879</c:v>
                </c:pt>
                <c:pt idx="56421">
                  <c:v>5.0421000000015876</c:v>
                </c:pt>
                <c:pt idx="56422">
                  <c:v>5.0422000000015874</c:v>
                </c:pt>
                <c:pt idx="56423">
                  <c:v>5.0423000000015872</c:v>
                </c:pt>
                <c:pt idx="56424">
                  <c:v>5.0424000000015869</c:v>
                </c:pt>
                <c:pt idx="56425">
                  <c:v>5.0425000000015867</c:v>
                </c:pt>
                <c:pt idx="56426">
                  <c:v>5.0426000000015865</c:v>
                </c:pt>
                <c:pt idx="56427">
                  <c:v>5.0427000000015862</c:v>
                </c:pt>
                <c:pt idx="56428">
                  <c:v>5.042800000001586</c:v>
                </c:pt>
                <c:pt idx="56429">
                  <c:v>5.0429000000015858</c:v>
                </c:pt>
                <c:pt idx="56430">
                  <c:v>5.0430000000015855</c:v>
                </c:pt>
                <c:pt idx="56431">
                  <c:v>5.0431000000015853</c:v>
                </c:pt>
                <c:pt idx="56432">
                  <c:v>5.0432000000015851</c:v>
                </c:pt>
                <c:pt idx="56433">
                  <c:v>5.0433000000015848</c:v>
                </c:pt>
                <c:pt idx="56434">
                  <c:v>5.0434000000015846</c:v>
                </c:pt>
                <c:pt idx="56435">
                  <c:v>5.0435000000015844</c:v>
                </c:pt>
                <c:pt idx="56436">
                  <c:v>5.0436000000015841</c:v>
                </c:pt>
                <c:pt idx="56437">
                  <c:v>5.0437000000015839</c:v>
                </c:pt>
                <c:pt idx="56438">
                  <c:v>5.0438000000015837</c:v>
                </c:pt>
                <c:pt idx="56439">
                  <c:v>5.0439000000015835</c:v>
                </c:pt>
                <c:pt idx="56440">
                  <c:v>5.0440000000015832</c:v>
                </c:pt>
                <c:pt idx="56441">
                  <c:v>5.044100000001583</c:v>
                </c:pt>
                <c:pt idx="56442">
                  <c:v>5.0442000000015828</c:v>
                </c:pt>
                <c:pt idx="56443">
                  <c:v>5.0443000000015825</c:v>
                </c:pt>
                <c:pt idx="56444">
                  <c:v>5.0444000000015823</c:v>
                </c:pt>
                <c:pt idx="56445">
                  <c:v>5.0445000000015821</c:v>
                </c:pt>
                <c:pt idx="56446">
                  <c:v>5.0446000000015818</c:v>
                </c:pt>
                <c:pt idx="56447">
                  <c:v>5.0447000000015816</c:v>
                </c:pt>
                <c:pt idx="56448">
                  <c:v>5.0448000000015814</c:v>
                </c:pt>
                <c:pt idx="56449">
                  <c:v>5.0449000000015811</c:v>
                </c:pt>
                <c:pt idx="56450">
                  <c:v>5.0450000000015809</c:v>
                </c:pt>
                <c:pt idx="56451">
                  <c:v>5.0451000000015807</c:v>
                </c:pt>
                <c:pt idx="56452">
                  <c:v>5.0452000000015804</c:v>
                </c:pt>
                <c:pt idx="56453">
                  <c:v>5.0453000000015802</c:v>
                </c:pt>
                <c:pt idx="56454">
                  <c:v>5.04540000000158</c:v>
                </c:pt>
                <c:pt idx="56455">
                  <c:v>5.0455000000015797</c:v>
                </c:pt>
                <c:pt idx="56456">
                  <c:v>5.0456000000015795</c:v>
                </c:pt>
                <c:pt idx="56457">
                  <c:v>5.0457000000015793</c:v>
                </c:pt>
                <c:pt idx="56458">
                  <c:v>5.045800000001579</c:v>
                </c:pt>
                <c:pt idx="56459">
                  <c:v>5.0459000000015788</c:v>
                </c:pt>
                <c:pt idx="56460">
                  <c:v>5.0460000000015786</c:v>
                </c:pt>
                <c:pt idx="56461">
                  <c:v>5.0461000000015783</c:v>
                </c:pt>
                <c:pt idx="56462">
                  <c:v>5.0462000000015781</c:v>
                </c:pt>
                <c:pt idx="56463">
                  <c:v>5.0463000000015779</c:v>
                </c:pt>
                <c:pt idx="56464">
                  <c:v>5.0464000000015776</c:v>
                </c:pt>
                <c:pt idx="56465">
                  <c:v>5.0465000000015774</c:v>
                </c:pt>
                <c:pt idx="56466">
                  <c:v>5.0466000000015772</c:v>
                </c:pt>
                <c:pt idx="56467">
                  <c:v>5.0467000000015769</c:v>
                </c:pt>
                <c:pt idx="56468">
                  <c:v>5.0468000000015767</c:v>
                </c:pt>
                <c:pt idx="56469">
                  <c:v>5.0469000000015765</c:v>
                </c:pt>
                <c:pt idx="56470">
                  <c:v>5.0470000000015762</c:v>
                </c:pt>
                <c:pt idx="56471">
                  <c:v>5.047100000001576</c:v>
                </c:pt>
                <c:pt idx="56472">
                  <c:v>5.0472000000015758</c:v>
                </c:pt>
                <c:pt idx="56473">
                  <c:v>5.0473000000015755</c:v>
                </c:pt>
                <c:pt idx="56474">
                  <c:v>5.0474000000015753</c:v>
                </c:pt>
                <c:pt idx="56475">
                  <c:v>5.0475000000015751</c:v>
                </c:pt>
                <c:pt idx="56476">
                  <c:v>5.0476000000015748</c:v>
                </c:pt>
                <c:pt idx="56477">
                  <c:v>5.0477000000015746</c:v>
                </c:pt>
                <c:pt idx="56478">
                  <c:v>5.0478000000015744</c:v>
                </c:pt>
                <c:pt idx="56479">
                  <c:v>5.0479000000015741</c:v>
                </c:pt>
                <c:pt idx="56480">
                  <c:v>5.0480000000015739</c:v>
                </c:pt>
                <c:pt idx="56481">
                  <c:v>5.0481000000015737</c:v>
                </c:pt>
                <c:pt idx="56482">
                  <c:v>5.0482000000015734</c:v>
                </c:pt>
                <c:pt idx="56483">
                  <c:v>5.0483000000015732</c:v>
                </c:pt>
                <c:pt idx="56484">
                  <c:v>5.048400000001573</c:v>
                </c:pt>
                <c:pt idx="56485">
                  <c:v>5.0485000000015727</c:v>
                </c:pt>
                <c:pt idx="56486">
                  <c:v>5.0486000000015725</c:v>
                </c:pt>
                <c:pt idx="56487">
                  <c:v>5.0487000000015723</c:v>
                </c:pt>
                <c:pt idx="56488">
                  <c:v>5.048800000001572</c:v>
                </c:pt>
                <c:pt idx="56489">
                  <c:v>5.0489000000015718</c:v>
                </c:pt>
                <c:pt idx="56490">
                  <c:v>5.0490000000015716</c:v>
                </c:pt>
                <c:pt idx="56491">
                  <c:v>5.0491000000015713</c:v>
                </c:pt>
                <c:pt idx="56492">
                  <c:v>5.0492000000015711</c:v>
                </c:pt>
                <c:pt idx="56493">
                  <c:v>5.0493000000015709</c:v>
                </c:pt>
                <c:pt idx="56494">
                  <c:v>5.0494000000015706</c:v>
                </c:pt>
                <c:pt idx="56495">
                  <c:v>5.0495000000015704</c:v>
                </c:pt>
                <c:pt idx="56496">
                  <c:v>5.0496000000015702</c:v>
                </c:pt>
                <c:pt idx="56497">
                  <c:v>5.0497000000015699</c:v>
                </c:pt>
                <c:pt idx="56498">
                  <c:v>5.0498000000015697</c:v>
                </c:pt>
                <c:pt idx="56499">
                  <c:v>5.0499000000015695</c:v>
                </c:pt>
                <c:pt idx="56500">
                  <c:v>5.0500000000015692</c:v>
                </c:pt>
                <c:pt idx="56501">
                  <c:v>5.050100000001569</c:v>
                </c:pt>
                <c:pt idx="56502">
                  <c:v>5.0502000000015688</c:v>
                </c:pt>
                <c:pt idx="56503">
                  <c:v>5.0503000000015685</c:v>
                </c:pt>
                <c:pt idx="56504">
                  <c:v>5.0504000000015683</c:v>
                </c:pt>
                <c:pt idx="56505">
                  <c:v>5.0505000000015681</c:v>
                </c:pt>
                <c:pt idx="56506">
                  <c:v>5.0506000000015678</c:v>
                </c:pt>
                <c:pt idx="56507">
                  <c:v>5.0507000000015676</c:v>
                </c:pt>
                <c:pt idx="56508">
                  <c:v>5.0508000000015674</c:v>
                </c:pt>
                <c:pt idx="56509">
                  <c:v>5.0509000000015671</c:v>
                </c:pt>
                <c:pt idx="56510">
                  <c:v>5.0510000000015669</c:v>
                </c:pt>
                <c:pt idx="56511">
                  <c:v>5.0511000000015667</c:v>
                </c:pt>
                <c:pt idx="56512">
                  <c:v>5.0512000000015664</c:v>
                </c:pt>
                <c:pt idx="56513">
                  <c:v>5.0513000000015662</c:v>
                </c:pt>
                <c:pt idx="56514">
                  <c:v>5.051400000001566</c:v>
                </c:pt>
                <c:pt idx="56515">
                  <c:v>5.0515000000015657</c:v>
                </c:pt>
                <c:pt idx="56516">
                  <c:v>5.0516000000015655</c:v>
                </c:pt>
                <c:pt idx="56517">
                  <c:v>5.0517000000015653</c:v>
                </c:pt>
                <c:pt idx="56518">
                  <c:v>5.051800000001565</c:v>
                </c:pt>
                <c:pt idx="56519">
                  <c:v>5.0519000000015648</c:v>
                </c:pt>
                <c:pt idx="56520">
                  <c:v>5.0520000000015646</c:v>
                </c:pt>
                <c:pt idx="56521">
                  <c:v>5.0521000000015643</c:v>
                </c:pt>
                <c:pt idx="56522">
                  <c:v>5.0522000000015641</c:v>
                </c:pt>
                <c:pt idx="56523">
                  <c:v>5.0523000000015639</c:v>
                </c:pt>
                <c:pt idx="56524">
                  <c:v>5.0524000000015636</c:v>
                </c:pt>
                <c:pt idx="56525">
                  <c:v>5.0525000000015634</c:v>
                </c:pt>
                <c:pt idx="56526">
                  <c:v>5.0526000000015632</c:v>
                </c:pt>
                <c:pt idx="56527">
                  <c:v>5.0527000000015629</c:v>
                </c:pt>
                <c:pt idx="56528">
                  <c:v>5.0528000000015627</c:v>
                </c:pt>
                <c:pt idx="56529">
                  <c:v>5.0529000000015625</c:v>
                </c:pt>
                <c:pt idx="56530">
                  <c:v>5.0530000000015622</c:v>
                </c:pt>
                <c:pt idx="56531">
                  <c:v>5.053100000001562</c:v>
                </c:pt>
                <c:pt idx="56532">
                  <c:v>5.0532000000015618</c:v>
                </c:pt>
                <c:pt idx="56533">
                  <c:v>5.0533000000015615</c:v>
                </c:pt>
                <c:pt idx="56534">
                  <c:v>5.0534000000015613</c:v>
                </c:pt>
                <c:pt idx="56535">
                  <c:v>5.0535000000015611</c:v>
                </c:pt>
                <c:pt idx="56536">
                  <c:v>5.0536000000015608</c:v>
                </c:pt>
                <c:pt idx="56537">
                  <c:v>5.0537000000015606</c:v>
                </c:pt>
                <c:pt idx="56538">
                  <c:v>5.0538000000015604</c:v>
                </c:pt>
                <c:pt idx="56539">
                  <c:v>5.0539000000015601</c:v>
                </c:pt>
                <c:pt idx="56540">
                  <c:v>5.0540000000015599</c:v>
                </c:pt>
                <c:pt idx="56541">
                  <c:v>5.0541000000015597</c:v>
                </c:pt>
                <c:pt idx="56542">
                  <c:v>5.0542000000015594</c:v>
                </c:pt>
                <c:pt idx="56543">
                  <c:v>5.0543000000015592</c:v>
                </c:pt>
                <c:pt idx="56544">
                  <c:v>5.054400000001559</c:v>
                </c:pt>
                <c:pt idx="56545">
                  <c:v>5.0545000000015587</c:v>
                </c:pt>
                <c:pt idx="56546">
                  <c:v>5.0546000000015585</c:v>
                </c:pt>
                <c:pt idx="56547">
                  <c:v>5.0547000000015583</c:v>
                </c:pt>
                <c:pt idx="56548">
                  <c:v>5.054800000001558</c:v>
                </c:pt>
                <c:pt idx="56549">
                  <c:v>5.0549000000015578</c:v>
                </c:pt>
                <c:pt idx="56550">
                  <c:v>5.0550000000015576</c:v>
                </c:pt>
                <c:pt idx="56551">
                  <c:v>5.0551000000015573</c:v>
                </c:pt>
                <c:pt idx="56552">
                  <c:v>5.0552000000015571</c:v>
                </c:pt>
                <c:pt idx="56553">
                  <c:v>5.0553000000015569</c:v>
                </c:pt>
                <c:pt idx="56554">
                  <c:v>5.0554000000015566</c:v>
                </c:pt>
                <c:pt idx="56555">
                  <c:v>5.0555000000015564</c:v>
                </c:pt>
                <c:pt idx="56556">
                  <c:v>5.0556000000015562</c:v>
                </c:pt>
                <c:pt idx="56557">
                  <c:v>5.0557000000015559</c:v>
                </c:pt>
                <c:pt idx="56558">
                  <c:v>5.0558000000015557</c:v>
                </c:pt>
                <c:pt idx="56559">
                  <c:v>5.0559000000015555</c:v>
                </c:pt>
                <c:pt idx="56560">
                  <c:v>5.0560000000015553</c:v>
                </c:pt>
                <c:pt idx="56561">
                  <c:v>5.056100000001555</c:v>
                </c:pt>
                <c:pt idx="56562">
                  <c:v>5.0562000000015548</c:v>
                </c:pt>
                <c:pt idx="56563">
                  <c:v>5.0563000000015546</c:v>
                </c:pt>
                <c:pt idx="56564">
                  <c:v>5.0564000000015543</c:v>
                </c:pt>
                <c:pt idx="56565">
                  <c:v>5.0565000000015541</c:v>
                </c:pt>
                <c:pt idx="56566">
                  <c:v>5.0566000000015539</c:v>
                </c:pt>
                <c:pt idx="56567">
                  <c:v>5.0567000000015536</c:v>
                </c:pt>
                <c:pt idx="56568">
                  <c:v>5.0568000000015534</c:v>
                </c:pt>
                <c:pt idx="56569">
                  <c:v>5.0569000000015532</c:v>
                </c:pt>
                <c:pt idx="56570">
                  <c:v>5.0570000000015529</c:v>
                </c:pt>
                <c:pt idx="56571">
                  <c:v>5.0571000000015527</c:v>
                </c:pt>
                <c:pt idx="56572">
                  <c:v>5.0572000000015525</c:v>
                </c:pt>
                <c:pt idx="56573">
                  <c:v>5.0573000000015522</c:v>
                </c:pt>
                <c:pt idx="56574">
                  <c:v>5.057400000001552</c:v>
                </c:pt>
                <c:pt idx="56575">
                  <c:v>5.0575000000015518</c:v>
                </c:pt>
                <c:pt idx="56576">
                  <c:v>5.0576000000015515</c:v>
                </c:pt>
                <c:pt idx="56577">
                  <c:v>5.0577000000015513</c:v>
                </c:pt>
                <c:pt idx="56578">
                  <c:v>5.0578000000015511</c:v>
                </c:pt>
                <c:pt idx="56579">
                  <c:v>5.0579000000015508</c:v>
                </c:pt>
                <c:pt idx="56580">
                  <c:v>5.0580000000015506</c:v>
                </c:pt>
                <c:pt idx="56581">
                  <c:v>5.0581000000015504</c:v>
                </c:pt>
                <c:pt idx="56582">
                  <c:v>5.0582000000015501</c:v>
                </c:pt>
                <c:pt idx="56583">
                  <c:v>5.0583000000015499</c:v>
                </c:pt>
                <c:pt idx="56584">
                  <c:v>5.0584000000015497</c:v>
                </c:pt>
                <c:pt idx="56585">
                  <c:v>5.0585000000015494</c:v>
                </c:pt>
                <c:pt idx="56586">
                  <c:v>5.0586000000015492</c:v>
                </c:pt>
                <c:pt idx="56587">
                  <c:v>5.058700000001549</c:v>
                </c:pt>
                <c:pt idx="56588">
                  <c:v>5.0588000000015487</c:v>
                </c:pt>
                <c:pt idx="56589">
                  <c:v>5.0589000000015485</c:v>
                </c:pt>
                <c:pt idx="56590">
                  <c:v>5.0590000000015483</c:v>
                </c:pt>
                <c:pt idx="56591">
                  <c:v>5.059100000001548</c:v>
                </c:pt>
                <c:pt idx="56592">
                  <c:v>5.0592000000015478</c:v>
                </c:pt>
                <c:pt idx="56593">
                  <c:v>5.0593000000015476</c:v>
                </c:pt>
                <c:pt idx="56594">
                  <c:v>5.0594000000015473</c:v>
                </c:pt>
                <c:pt idx="56595">
                  <c:v>5.0595000000015471</c:v>
                </c:pt>
                <c:pt idx="56596">
                  <c:v>5.0596000000015469</c:v>
                </c:pt>
                <c:pt idx="56597">
                  <c:v>5.0597000000015466</c:v>
                </c:pt>
                <c:pt idx="56598">
                  <c:v>5.0598000000015464</c:v>
                </c:pt>
                <c:pt idx="56599">
                  <c:v>5.0599000000015462</c:v>
                </c:pt>
                <c:pt idx="56600">
                  <c:v>5.0600000000015459</c:v>
                </c:pt>
                <c:pt idx="56601">
                  <c:v>5.0601000000015457</c:v>
                </c:pt>
                <c:pt idx="56602">
                  <c:v>5.0602000000015455</c:v>
                </c:pt>
                <c:pt idx="56603">
                  <c:v>5.0603000000015452</c:v>
                </c:pt>
                <c:pt idx="56604">
                  <c:v>5.060400000001545</c:v>
                </c:pt>
                <c:pt idx="56605">
                  <c:v>5.0605000000015448</c:v>
                </c:pt>
                <c:pt idx="56606">
                  <c:v>5.0606000000015445</c:v>
                </c:pt>
                <c:pt idx="56607">
                  <c:v>5.0607000000015443</c:v>
                </c:pt>
                <c:pt idx="56608">
                  <c:v>5.0608000000015441</c:v>
                </c:pt>
                <c:pt idx="56609">
                  <c:v>5.0609000000015438</c:v>
                </c:pt>
                <c:pt idx="56610">
                  <c:v>5.0610000000015436</c:v>
                </c:pt>
                <c:pt idx="56611">
                  <c:v>5.0611000000015434</c:v>
                </c:pt>
                <c:pt idx="56612">
                  <c:v>5.0612000000015431</c:v>
                </c:pt>
                <c:pt idx="56613">
                  <c:v>5.0613000000015429</c:v>
                </c:pt>
                <c:pt idx="56614">
                  <c:v>5.0614000000015427</c:v>
                </c:pt>
                <c:pt idx="56615">
                  <c:v>5.0615000000015424</c:v>
                </c:pt>
                <c:pt idx="56616">
                  <c:v>5.0616000000015422</c:v>
                </c:pt>
                <c:pt idx="56617">
                  <c:v>5.061700000001542</c:v>
                </c:pt>
                <c:pt idx="56618">
                  <c:v>5.0618000000015417</c:v>
                </c:pt>
                <c:pt idx="56619">
                  <c:v>5.0619000000015415</c:v>
                </c:pt>
                <c:pt idx="56620">
                  <c:v>5.0620000000015413</c:v>
                </c:pt>
                <c:pt idx="56621">
                  <c:v>5.062100000001541</c:v>
                </c:pt>
                <c:pt idx="56622">
                  <c:v>5.0622000000015408</c:v>
                </c:pt>
                <c:pt idx="56623">
                  <c:v>5.0623000000015406</c:v>
                </c:pt>
                <c:pt idx="56624">
                  <c:v>5.0624000000015403</c:v>
                </c:pt>
                <c:pt idx="56625">
                  <c:v>5.0625000000015401</c:v>
                </c:pt>
                <c:pt idx="56626">
                  <c:v>5.0626000000015399</c:v>
                </c:pt>
                <c:pt idx="56627">
                  <c:v>5.0627000000015396</c:v>
                </c:pt>
                <c:pt idx="56628">
                  <c:v>5.0628000000015394</c:v>
                </c:pt>
                <c:pt idx="56629">
                  <c:v>5.0629000000015392</c:v>
                </c:pt>
                <c:pt idx="56630">
                  <c:v>5.0630000000015389</c:v>
                </c:pt>
                <c:pt idx="56631">
                  <c:v>5.0631000000015387</c:v>
                </c:pt>
                <c:pt idx="56632">
                  <c:v>5.0632000000015385</c:v>
                </c:pt>
                <c:pt idx="56633">
                  <c:v>5.0633000000015382</c:v>
                </c:pt>
                <c:pt idx="56634">
                  <c:v>5.063400000001538</c:v>
                </c:pt>
                <c:pt idx="56635">
                  <c:v>5.0635000000015378</c:v>
                </c:pt>
                <c:pt idx="56636">
                  <c:v>5.0636000000015375</c:v>
                </c:pt>
                <c:pt idx="56637">
                  <c:v>5.0637000000015373</c:v>
                </c:pt>
                <c:pt idx="56638">
                  <c:v>5.0638000000015371</c:v>
                </c:pt>
                <c:pt idx="56639">
                  <c:v>5.0639000000015368</c:v>
                </c:pt>
                <c:pt idx="56640">
                  <c:v>5.0640000000015366</c:v>
                </c:pt>
                <c:pt idx="56641">
                  <c:v>5.0641000000015364</c:v>
                </c:pt>
                <c:pt idx="56642">
                  <c:v>5.0642000000015361</c:v>
                </c:pt>
                <c:pt idx="56643">
                  <c:v>5.0643000000015359</c:v>
                </c:pt>
                <c:pt idx="56644">
                  <c:v>5.0644000000015357</c:v>
                </c:pt>
                <c:pt idx="56645">
                  <c:v>5.0645000000015354</c:v>
                </c:pt>
                <c:pt idx="56646">
                  <c:v>5.0646000000015352</c:v>
                </c:pt>
                <c:pt idx="56647">
                  <c:v>5.064700000001535</c:v>
                </c:pt>
                <c:pt idx="56648">
                  <c:v>5.0648000000015347</c:v>
                </c:pt>
                <c:pt idx="56649">
                  <c:v>5.0649000000015345</c:v>
                </c:pt>
                <c:pt idx="56650">
                  <c:v>5.0650000000015343</c:v>
                </c:pt>
                <c:pt idx="56651">
                  <c:v>5.065100000001534</c:v>
                </c:pt>
                <c:pt idx="56652">
                  <c:v>5.0652000000015338</c:v>
                </c:pt>
                <c:pt idx="56653">
                  <c:v>5.0653000000015336</c:v>
                </c:pt>
                <c:pt idx="56654">
                  <c:v>5.0654000000015333</c:v>
                </c:pt>
                <c:pt idx="56655">
                  <c:v>5.0655000000015331</c:v>
                </c:pt>
                <c:pt idx="56656">
                  <c:v>5.0656000000015329</c:v>
                </c:pt>
                <c:pt idx="56657">
                  <c:v>5.0657000000015326</c:v>
                </c:pt>
                <c:pt idx="56658">
                  <c:v>5.0658000000015324</c:v>
                </c:pt>
                <c:pt idx="56659">
                  <c:v>5.0659000000015322</c:v>
                </c:pt>
                <c:pt idx="56660">
                  <c:v>5.0660000000015319</c:v>
                </c:pt>
                <c:pt idx="56661">
                  <c:v>5.0661000000015317</c:v>
                </c:pt>
                <c:pt idx="56662">
                  <c:v>5.0662000000015315</c:v>
                </c:pt>
                <c:pt idx="56663">
                  <c:v>5.0663000000015312</c:v>
                </c:pt>
                <c:pt idx="56664">
                  <c:v>5.066400000001531</c:v>
                </c:pt>
                <c:pt idx="56665">
                  <c:v>5.0665000000015308</c:v>
                </c:pt>
                <c:pt idx="56666">
                  <c:v>5.0666000000015305</c:v>
                </c:pt>
                <c:pt idx="56667">
                  <c:v>5.0667000000015303</c:v>
                </c:pt>
                <c:pt idx="56668">
                  <c:v>5.0668000000015301</c:v>
                </c:pt>
                <c:pt idx="56669">
                  <c:v>5.0669000000015298</c:v>
                </c:pt>
                <c:pt idx="56670">
                  <c:v>5.0670000000015296</c:v>
                </c:pt>
                <c:pt idx="56671">
                  <c:v>5.0671000000015294</c:v>
                </c:pt>
                <c:pt idx="56672">
                  <c:v>5.0672000000015291</c:v>
                </c:pt>
                <c:pt idx="56673">
                  <c:v>5.0673000000015289</c:v>
                </c:pt>
                <c:pt idx="56674">
                  <c:v>5.0674000000015287</c:v>
                </c:pt>
                <c:pt idx="56675">
                  <c:v>5.0675000000015284</c:v>
                </c:pt>
                <c:pt idx="56676">
                  <c:v>5.0676000000015282</c:v>
                </c:pt>
                <c:pt idx="56677">
                  <c:v>5.067700000001528</c:v>
                </c:pt>
                <c:pt idx="56678">
                  <c:v>5.0678000000015277</c:v>
                </c:pt>
                <c:pt idx="56679">
                  <c:v>5.0679000000015275</c:v>
                </c:pt>
                <c:pt idx="56680">
                  <c:v>5.0680000000015273</c:v>
                </c:pt>
                <c:pt idx="56681">
                  <c:v>5.0681000000015271</c:v>
                </c:pt>
                <c:pt idx="56682">
                  <c:v>5.0682000000015268</c:v>
                </c:pt>
                <c:pt idx="56683">
                  <c:v>5.0683000000015266</c:v>
                </c:pt>
                <c:pt idx="56684">
                  <c:v>5.0684000000015264</c:v>
                </c:pt>
                <c:pt idx="56685">
                  <c:v>5.0685000000015261</c:v>
                </c:pt>
                <c:pt idx="56686">
                  <c:v>5.0686000000015259</c:v>
                </c:pt>
                <c:pt idx="56687">
                  <c:v>5.0687000000015257</c:v>
                </c:pt>
                <c:pt idx="56688">
                  <c:v>5.0688000000015254</c:v>
                </c:pt>
                <c:pt idx="56689">
                  <c:v>5.0689000000015252</c:v>
                </c:pt>
                <c:pt idx="56690">
                  <c:v>5.069000000001525</c:v>
                </c:pt>
                <c:pt idx="56691">
                  <c:v>5.0691000000015247</c:v>
                </c:pt>
                <c:pt idx="56692">
                  <c:v>5.0692000000015245</c:v>
                </c:pt>
                <c:pt idx="56693">
                  <c:v>5.0693000000015243</c:v>
                </c:pt>
                <c:pt idx="56694">
                  <c:v>5.069400000001524</c:v>
                </c:pt>
                <c:pt idx="56695">
                  <c:v>5.0695000000015238</c:v>
                </c:pt>
                <c:pt idx="56696">
                  <c:v>5.0696000000015236</c:v>
                </c:pt>
                <c:pt idx="56697">
                  <c:v>5.0697000000015233</c:v>
                </c:pt>
                <c:pt idx="56698">
                  <c:v>5.0698000000015231</c:v>
                </c:pt>
                <c:pt idx="56699">
                  <c:v>5.0699000000015229</c:v>
                </c:pt>
                <c:pt idx="56700">
                  <c:v>5.0700000000015226</c:v>
                </c:pt>
                <c:pt idx="56701">
                  <c:v>5.0701000000015224</c:v>
                </c:pt>
                <c:pt idx="56702">
                  <c:v>5.0702000000015222</c:v>
                </c:pt>
                <c:pt idx="56703">
                  <c:v>5.0703000000015219</c:v>
                </c:pt>
                <c:pt idx="56704">
                  <c:v>5.0704000000015217</c:v>
                </c:pt>
                <c:pt idx="56705">
                  <c:v>5.0705000000015215</c:v>
                </c:pt>
                <c:pt idx="56706">
                  <c:v>5.0706000000015212</c:v>
                </c:pt>
                <c:pt idx="56707">
                  <c:v>5.070700000001521</c:v>
                </c:pt>
                <c:pt idx="56708">
                  <c:v>5.0708000000015208</c:v>
                </c:pt>
                <c:pt idx="56709">
                  <c:v>5.0709000000015205</c:v>
                </c:pt>
                <c:pt idx="56710">
                  <c:v>5.0710000000015203</c:v>
                </c:pt>
                <c:pt idx="56711">
                  <c:v>5.0711000000015201</c:v>
                </c:pt>
                <c:pt idx="56712">
                  <c:v>5.0712000000015198</c:v>
                </c:pt>
                <c:pt idx="56713">
                  <c:v>5.0713000000015196</c:v>
                </c:pt>
                <c:pt idx="56714">
                  <c:v>5.0714000000015194</c:v>
                </c:pt>
                <c:pt idx="56715">
                  <c:v>5.0715000000015191</c:v>
                </c:pt>
                <c:pt idx="56716">
                  <c:v>5.0716000000015189</c:v>
                </c:pt>
                <c:pt idx="56717">
                  <c:v>5.0717000000015187</c:v>
                </c:pt>
                <c:pt idx="56718">
                  <c:v>5.0718000000015184</c:v>
                </c:pt>
                <c:pt idx="56719">
                  <c:v>5.0719000000015182</c:v>
                </c:pt>
                <c:pt idx="56720">
                  <c:v>5.072000000001518</c:v>
                </c:pt>
                <c:pt idx="56721">
                  <c:v>5.0721000000015177</c:v>
                </c:pt>
                <c:pt idx="56722">
                  <c:v>5.0722000000015175</c:v>
                </c:pt>
                <c:pt idx="56723">
                  <c:v>5.0723000000015173</c:v>
                </c:pt>
                <c:pt idx="56724">
                  <c:v>5.072400000001517</c:v>
                </c:pt>
                <c:pt idx="56725">
                  <c:v>5.0725000000015168</c:v>
                </c:pt>
                <c:pt idx="56726">
                  <c:v>5.0726000000015166</c:v>
                </c:pt>
                <c:pt idx="56727">
                  <c:v>5.0727000000015163</c:v>
                </c:pt>
                <c:pt idx="56728">
                  <c:v>5.0728000000015161</c:v>
                </c:pt>
                <c:pt idx="56729">
                  <c:v>5.0729000000015159</c:v>
                </c:pt>
                <c:pt idx="56730">
                  <c:v>5.0730000000015156</c:v>
                </c:pt>
                <c:pt idx="56731">
                  <c:v>5.0731000000015154</c:v>
                </c:pt>
                <c:pt idx="56732">
                  <c:v>5.0732000000015152</c:v>
                </c:pt>
                <c:pt idx="56733">
                  <c:v>5.0733000000015149</c:v>
                </c:pt>
                <c:pt idx="56734">
                  <c:v>5.0734000000015147</c:v>
                </c:pt>
                <c:pt idx="56735">
                  <c:v>5.0735000000015145</c:v>
                </c:pt>
                <c:pt idx="56736">
                  <c:v>5.0736000000015142</c:v>
                </c:pt>
                <c:pt idx="56737">
                  <c:v>5.073700000001514</c:v>
                </c:pt>
                <c:pt idx="56738">
                  <c:v>5.0738000000015138</c:v>
                </c:pt>
                <c:pt idx="56739">
                  <c:v>5.0739000000015135</c:v>
                </c:pt>
                <c:pt idx="56740">
                  <c:v>5.0740000000015133</c:v>
                </c:pt>
                <c:pt idx="56741">
                  <c:v>5.0741000000015131</c:v>
                </c:pt>
                <c:pt idx="56742">
                  <c:v>5.0742000000015128</c:v>
                </c:pt>
                <c:pt idx="56743">
                  <c:v>5.0743000000015126</c:v>
                </c:pt>
                <c:pt idx="56744">
                  <c:v>5.0744000000015124</c:v>
                </c:pt>
                <c:pt idx="56745">
                  <c:v>5.0745000000015121</c:v>
                </c:pt>
                <c:pt idx="56746">
                  <c:v>5.0746000000015119</c:v>
                </c:pt>
                <c:pt idx="56747">
                  <c:v>5.0747000000015117</c:v>
                </c:pt>
                <c:pt idx="56748">
                  <c:v>5.0748000000015114</c:v>
                </c:pt>
                <c:pt idx="56749">
                  <c:v>5.0749000000015112</c:v>
                </c:pt>
                <c:pt idx="56750">
                  <c:v>5.075000000001511</c:v>
                </c:pt>
                <c:pt idx="56751">
                  <c:v>5.0751000000015107</c:v>
                </c:pt>
                <c:pt idx="56752">
                  <c:v>5.0752000000015105</c:v>
                </c:pt>
                <c:pt idx="56753">
                  <c:v>5.0753000000015103</c:v>
                </c:pt>
                <c:pt idx="56754">
                  <c:v>5.07540000000151</c:v>
                </c:pt>
                <c:pt idx="56755">
                  <c:v>5.0755000000015098</c:v>
                </c:pt>
                <c:pt idx="56756">
                  <c:v>5.0756000000015096</c:v>
                </c:pt>
                <c:pt idx="56757">
                  <c:v>5.0757000000015093</c:v>
                </c:pt>
                <c:pt idx="56758">
                  <c:v>5.0758000000015091</c:v>
                </c:pt>
                <c:pt idx="56759">
                  <c:v>5.0759000000015089</c:v>
                </c:pt>
                <c:pt idx="56760">
                  <c:v>5.0760000000015086</c:v>
                </c:pt>
                <c:pt idx="56761">
                  <c:v>5.0761000000015084</c:v>
                </c:pt>
                <c:pt idx="56762">
                  <c:v>5.0762000000015082</c:v>
                </c:pt>
                <c:pt idx="56763">
                  <c:v>5.0763000000015079</c:v>
                </c:pt>
                <c:pt idx="56764">
                  <c:v>5.0764000000015077</c:v>
                </c:pt>
                <c:pt idx="56765">
                  <c:v>5.0765000000015075</c:v>
                </c:pt>
                <c:pt idx="56766">
                  <c:v>5.0766000000015072</c:v>
                </c:pt>
                <c:pt idx="56767">
                  <c:v>5.076700000001507</c:v>
                </c:pt>
                <c:pt idx="56768">
                  <c:v>5.0768000000015068</c:v>
                </c:pt>
                <c:pt idx="56769">
                  <c:v>5.0769000000015065</c:v>
                </c:pt>
                <c:pt idx="56770">
                  <c:v>5.0770000000015063</c:v>
                </c:pt>
                <c:pt idx="56771">
                  <c:v>5.0771000000015061</c:v>
                </c:pt>
                <c:pt idx="56772">
                  <c:v>5.0772000000015058</c:v>
                </c:pt>
                <c:pt idx="56773">
                  <c:v>5.0773000000015056</c:v>
                </c:pt>
                <c:pt idx="56774">
                  <c:v>5.0774000000015054</c:v>
                </c:pt>
                <c:pt idx="56775">
                  <c:v>5.0775000000015051</c:v>
                </c:pt>
                <c:pt idx="56776">
                  <c:v>5.0776000000015049</c:v>
                </c:pt>
                <c:pt idx="56777">
                  <c:v>5.0777000000015047</c:v>
                </c:pt>
                <c:pt idx="56778">
                  <c:v>5.0778000000015044</c:v>
                </c:pt>
                <c:pt idx="56779">
                  <c:v>5.0779000000015042</c:v>
                </c:pt>
                <c:pt idx="56780">
                  <c:v>5.078000000001504</c:v>
                </c:pt>
                <c:pt idx="56781">
                  <c:v>5.0781000000015037</c:v>
                </c:pt>
                <c:pt idx="56782">
                  <c:v>5.0782000000015035</c:v>
                </c:pt>
                <c:pt idx="56783">
                  <c:v>5.0783000000015033</c:v>
                </c:pt>
                <c:pt idx="56784">
                  <c:v>5.078400000001503</c:v>
                </c:pt>
                <c:pt idx="56785">
                  <c:v>5.0785000000015028</c:v>
                </c:pt>
                <c:pt idx="56786">
                  <c:v>5.0786000000015026</c:v>
                </c:pt>
                <c:pt idx="56787">
                  <c:v>5.0787000000015023</c:v>
                </c:pt>
                <c:pt idx="56788">
                  <c:v>5.0788000000015021</c:v>
                </c:pt>
                <c:pt idx="56789">
                  <c:v>5.0789000000015019</c:v>
                </c:pt>
                <c:pt idx="56790">
                  <c:v>5.0790000000015016</c:v>
                </c:pt>
                <c:pt idx="56791">
                  <c:v>5.0791000000015014</c:v>
                </c:pt>
                <c:pt idx="56792">
                  <c:v>5.0792000000015012</c:v>
                </c:pt>
                <c:pt idx="56793">
                  <c:v>5.0793000000015009</c:v>
                </c:pt>
                <c:pt idx="56794">
                  <c:v>5.0794000000015007</c:v>
                </c:pt>
                <c:pt idx="56795">
                  <c:v>5.0795000000015005</c:v>
                </c:pt>
                <c:pt idx="56796">
                  <c:v>5.0796000000015002</c:v>
                </c:pt>
                <c:pt idx="56797">
                  <c:v>5.0797000000015</c:v>
                </c:pt>
                <c:pt idx="56798">
                  <c:v>5.0798000000014998</c:v>
                </c:pt>
                <c:pt idx="56799">
                  <c:v>5.0799000000014995</c:v>
                </c:pt>
                <c:pt idx="56800">
                  <c:v>5.0800000000014993</c:v>
                </c:pt>
                <c:pt idx="56801">
                  <c:v>5.0801000000014991</c:v>
                </c:pt>
                <c:pt idx="56802">
                  <c:v>5.0802000000014989</c:v>
                </c:pt>
                <c:pt idx="56803">
                  <c:v>5.0803000000014986</c:v>
                </c:pt>
                <c:pt idx="56804">
                  <c:v>5.0804000000014984</c:v>
                </c:pt>
                <c:pt idx="56805">
                  <c:v>5.0805000000014982</c:v>
                </c:pt>
                <c:pt idx="56806">
                  <c:v>5.0806000000014979</c:v>
                </c:pt>
                <c:pt idx="56807">
                  <c:v>5.0807000000014977</c:v>
                </c:pt>
                <c:pt idx="56808">
                  <c:v>5.0808000000014975</c:v>
                </c:pt>
                <c:pt idx="56809">
                  <c:v>5.0809000000014972</c:v>
                </c:pt>
                <c:pt idx="56810">
                  <c:v>5.081000000001497</c:v>
                </c:pt>
                <c:pt idx="56811">
                  <c:v>5.0811000000014968</c:v>
                </c:pt>
                <c:pt idx="56812">
                  <c:v>5.0812000000014965</c:v>
                </c:pt>
                <c:pt idx="56813">
                  <c:v>5.0813000000014963</c:v>
                </c:pt>
                <c:pt idx="56814">
                  <c:v>5.0814000000014961</c:v>
                </c:pt>
                <c:pt idx="56815">
                  <c:v>5.0815000000014958</c:v>
                </c:pt>
                <c:pt idx="56816">
                  <c:v>5.0816000000014956</c:v>
                </c:pt>
                <c:pt idx="56817">
                  <c:v>5.0817000000014954</c:v>
                </c:pt>
                <c:pt idx="56818">
                  <c:v>5.0818000000014951</c:v>
                </c:pt>
                <c:pt idx="56819">
                  <c:v>5.0819000000014949</c:v>
                </c:pt>
                <c:pt idx="56820">
                  <c:v>5.0820000000014947</c:v>
                </c:pt>
                <c:pt idx="56821">
                  <c:v>5.0821000000014944</c:v>
                </c:pt>
                <c:pt idx="56822">
                  <c:v>5.0822000000014942</c:v>
                </c:pt>
                <c:pt idx="56823">
                  <c:v>5.082300000001494</c:v>
                </c:pt>
                <c:pt idx="56824">
                  <c:v>5.0824000000014937</c:v>
                </c:pt>
                <c:pt idx="56825">
                  <c:v>5.0825000000014935</c:v>
                </c:pt>
                <c:pt idx="56826">
                  <c:v>5.0826000000014933</c:v>
                </c:pt>
                <c:pt idx="56827">
                  <c:v>5.082700000001493</c:v>
                </c:pt>
                <c:pt idx="56828">
                  <c:v>5.0828000000014928</c:v>
                </c:pt>
                <c:pt idx="56829">
                  <c:v>5.0829000000014926</c:v>
                </c:pt>
                <c:pt idx="56830">
                  <c:v>5.0830000000014923</c:v>
                </c:pt>
                <c:pt idx="56831">
                  <c:v>5.0831000000014921</c:v>
                </c:pt>
                <c:pt idx="56832">
                  <c:v>5.0832000000014919</c:v>
                </c:pt>
                <c:pt idx="56833">
                  <c:v>5.0833000000014916</c:v>
                </c:pt>
                <c:pt idx="56834">
                  <c:v>5.0834000000014914</c:v>
                </c:pt>
                <c:pt idx="56835">
                  <c:v>5.0835000000014912</c:v>
                </c:pt>
                <c:pt idx="56836">
                  <c:v>5.0836000000014909</c:v>
                </c:pt>
                <c:pt idx="56837">
                  <c:v>5.0837000000014907</c:v>
                </c:pt>
                <c:pt idx="56838">
                  <c:v>5.0838000000014905</c:v>
                </c:pt>
                <c:pt idx="56839">
                  <c:v>5.0839000000014902</c:v>
                </c:pt>
                <c:pt idx="56840">
                  <c:v>5.08400000000149</c:v>
                </c:pt>
                <c:pt idx="56841">
                  <c:v>5.0841000000014898</c:v>
                </c:pt>
                <c:pt idx="56842">
                  <c:v>5.0842000000014895</c:v>
                </c:pt>
                <c:pt idx="56843">
                  <c:v>5.0843000000014893</c:v>
                </c:pt>
                <c:pt idx="56844">
                  <c:v>5.0844000000014891</c:v>
                </c:pt>
                <c:pt idx="56845">
                  <c:v>5.0845000000014888</c:v>
                </c:pt>
                <c:pt idx="56846">
                  <c:v>5.0846000000014886</c:v>
                </c:pt>
                <c:pt idx="56847">
                  <c:v>5.0847000000014884</c:v>
                </c:pt>
                <c:pt idx="56848">
                  <c:v>5.0848000000014881</c:v>
                </c:pt>
                <c:pt idx="56849">
                  <c:v>5.0849000000014879</c:v>
                </c:pt>
                <c:pt idx="56850">
                  <c:v>5.0850000000014877</c:v>
                </c:pt>
                <c:pt idx="56851">
                  <c:v>5.0851000000014874</c:v>
                </c:pt>
                <c:pt idx="56852">
                  <c:v>5.0852000000014872</c:v>
                </c:pt>
                <c:pt idx="56853">
                  <c:v>5.085300000001487</c:v>
                </c:pt>
                <c:pt idx="56854">
                  <c:v>5.0854000000014867</c:v>
                </c:pt>
                <c:pt idx="56855">
                  <c:v>5.0855000000014865</c:v>
                </c:pt>
                <c:pt idx="56856">
                  <c:v>5.0856000000014863</c:v>
                </c:pt>
                <c:pt idx="56857">
                  <c:v>5.085700000001486</c:v>
                </c:pt>
                <c:pt idx="56858">
                  <c:v>5.0858000000014858</c:v>
                </c:pt>
                <c:pt idx="56859">
                  <c:v>5.0859000000014856</c:v>
                </c:pt>
                <c:pt idx="56860">
                  <c:v>5.0860000000014853</c:v>
                </c:pt>
                <c:pt idx="56861">
                  <c:v>5.0861000000014851</c:v>
                </c:pt>
                <c:pt idx="56862">
                  <c:v>5.0862000000014849</c:v>
                </c:pt>
                <c:pt idx="56863">
                  <c:v>5.0863000000014846</c:v>
                </c:pt>
                <c:pt idx="56864">
                  <c:v>5.0864000000014844</c:v>
                </c:pt>
                <c:pt idx="56865">
                  <c:v>5.0865000000014842</c:v>
                </c:pt>
                <c:pt idx="56866">
                  <c:v>5.0866000000014839</c:v>
                </c:pt>
                <c:pt idx="56867">
                  <c:v>5.0867000000014837</c:v>
                </c:pt>
                <c:pt idx="56868">
                  <c:v>5.0868000000014835</c:v>
                </c:pt>
                <c:pt idx="56869">
                  <c:v>5.0869000000014832</c:v>
                </c:pt>
                <c:pt idx="56870">
                  <c:v>5.087000000001483</c:v>
                </c:pt>
                <c:pt idx="56871">
                  <c:v>5.0871000000014828</c:v>
                </c:pt>
                <c:pt idx="56872">
                  <c:v>5.0872000000014825</c:v>
                </c:pt>
                <c:pt idx="56873">
                  <c:v>5.0873000000014823</c:v>
                </c:pt>
                <c:pt idx="56874">
                  <c:v>5.0874000000014821</c:v>
                </c:pt>
                <c:pt idx="56875">
                  <c:v>5.0875000000014818</c:v>
                </c:pt>
                <c:pt idx="56876">
                  <c:v>5.0876000000014816</c:v>
                </c:pt>
                <c:pt idx="56877">
                  <c:v>5.0877000000014814</c:v>
                </c:pt>
                <c:pt idx="56878">
                  <c:v>5.0878000000014811</c:v>
                </c:pt>
                <c:pt idx="56879">
                  <c:v>5.0879000000014809</c:v>
                </c:pt>
                <c:pt idx="56880">
                  <c:v>5.0880000000014807</c:v>
                </c:pt>
                <c:pt idx="56881">
                  <c:v>5.0881000000014804</c:v>
                </c:pt>
                <c:pt idx="56882">
                  <c:v>5.0882000000014802</c:v>
                </c:pt>
                <c:pt idx="56883">
                  <c:v>5.08830000000148</c:v>
                </c:pt>
                <c:pt idx="56884">
                  <c:v>5.0884000000014797</c:v>
                </c:pt>
                <c:pt idx="56885">
                  <c:v>5.0885000000014795</c:v>
                </c:pt>
                <c:pt idx="56886">
                  <c:v>5.0886000000014793</c:v>
                </c:pt>
                <c:pt idx="56887">
                  <c:v>5.088700000001479</c:v>
                </c:pt>
                <c:pt idx="56888">
                  <c:v>5.0888000000014788</c:v>
                </c:pt>
                <c:pt idx="56889">
                  <c:v>5.0889000000014786</c:v>
                </c:pt>
                <c:pt idx="56890">
                  <c:v>5.0890000000014783</c:v>
                </c:pt>
                <c:pt idx="56891">
                  <c:v>5.0891000000014781</c:v>
                </c:pt>
                <c:pt idx="56892">
                  <c:v>5.0892000000014779</c:v>
                </c:pt>
                <c:pt idx="56893">
                  <c:v>5.0893000000014776</c:v>
                </c:pt>
                <c:pt idx="56894">
                  <c:v>5.0894000000014774</c:v>
                </c:pt>
                <c:pt idx="56895">
                  <c:v>5.0895000000014772</c:v>
                </c:pt>
                <c:pt idx="56896">
                  <c:v>5.0896000000014769</c:v>
                </c:pt>
                <c:pt idx="56897">
                  <c:v>5.0897000000014767</c:v>
                </c:pt>
                <c:pt idx="56898">
                  <c:v>5.0898000000014765</c:v>
                </c:pt>
                <c:pt idx="56899">
                  <c:v>5.0899000000014762</c:v>
                </c:pt>
                <c:pt idx="56900">
                  <c:v>5.090000000001476</c:v>
                </c:pt>
                <c:pt idx="56901">
                  <c:v>5.0901000000014758</c:v>
                </c:pt>
                <c:pt idx="56902">
                  <c:v>5.0902000000014755</c:v>
                </c:pt>
                <c:pt idx="56903">
                  <c:v>5.0903000000014753</c:v>
                </c:pt>
                <c:pt idx="56904">
                  <c:v>5.0904000000014751</c:v>
                </c:pt>
                <c:pt idx="56905">
                  <c:v>5.0905000000014748</c:v>
                </c:pt>
                <c:pt idx="56906">
                  <c:v>5.0906000000014746</c:v>
                </c:pt>
                <c:pt idx="56907">
                  <c:v>5.0907000000014744</c:v>
                </c:pt>
                <c:pt idx="56908">
                  <c:v>5.0908000000014741</c:v>
                </c:pt>
                <c:pt idx="56909">
                  <c:v>5.0909000000014739</c:v>
                </c:pt>
                <c:pt idx="56910">
                  <c:v>5.0910000000014737</c:v>
                </c:pt>
                <c:pt idx="56911">
                  <c:v>5.0911000000014734</c:v>
                </c:pt>
                <c:pt idx="56912">
                  <c:v>5.0912000000014732</c:v>
                </c:pt>
                <c:pt idx="56913">
                  <c:v>5.091300000001473</c:v>
                </c:pt>
                <c:pt idx="56914">
                  <c:v>5.0914000000014727</c:v>
                </c:pt>
                <c:pt idx="56915">
                  <c:v>5.0915000000014725</c:v>
                </c:pt>
                <c:pt idx="56916">
                  <c:v>5.0916000000014723</c:v>
                </c:pt>
                <c:pt idx="56917">
                  <c:v>5.091700000001472</c:v>
                </c:pt>
                <c:pt idx="56918">
                  <c:v>5.0918000000014718</c:v>
                </c:pt>
                <c:pt idx="56919">
                  <c:v>5.0919000000014716</c:v>
                </c:pt>
                <c:pt idx="56920">
                  <c:v>5.0920000000014713</c:v>
                </c:pt>
                <c:pt idx="56921">
                  <c:v>5.0921000000014711</c:v>
                </c:pt>
                <c:pt idx="56922">
                  <c:v>5.0922000000014709</c:v>
                </c:pt>
                <c:pt idx="56923">
                  <c:v>5.0923000000014707</c:v>
                </c:pt>
                <c:pt idx="56924">
                  <c:v>5.0924000000014704</c:v>
                </c:pt>
                <c:pt idx="56925">
                  <c:v>5.0925000000014702</c:v>
                </c:pt>
                <c:pt idx="56926">
                  <c:v>5.09260000000147</c:v>
                </c:pt>
                <c:pt idx="56927">
                  <c:v>5.0927000000014697</c:v>
                </c:pt>
                <c:pt idx="56928">
                  <c:v>5.0928000000014695</c:v>
                </c:pt>
                <c:pt idx="56929">
                  <c:v>5.0929000000014693</c:v>
                </c:pt>
                <c:pt idx="56930">
                  <c:v>5.093000000001469</c:v>
                </c:pt>
                <c:pt idx="56931">
                  <c:v>5.0931000000014688</c:v>
                </c:pt>
                <c:pt idx="56932">
                  <c:v>5.0932000000014686</c:v>
                </c:pt>
                <c:pt idx="56933">
                  <c:v>5.0933000000014683</c:v>
                </c:pt>
                <c:pt idx="56934">
                  <c:v>5.0934000000014681</c:v>
                </c:pt>
                <c:pt idx="56935">
                  <c:v>5.0935000000014679</c:v>
                </c:pt>
                <c:pt idx="56936">
                  <c:v>5.0936000000014676</c:v>
                </c:pt>
                <c:pt idx="56937">
                  <c:v>5.0937000000014674</c:v>
                </c:pt>
                <c:pt idx="56938">
                  <c:v>5.0938000000014672</c:v>
                </c:pt>
                <c:pt idx="56939">
                  <c:v>5.0939000000014669</c:v>
                </c:pt>
                <c:pt idx="56940">
                  <c:v>5.0940000000014667</c:v>
                </c:pt>
                <c:pt idx="56941">
                  <c:v>5.0941000000014665</c:v>
                </c:pt>
                <c:pt idx="56942">
                  <c:v>5.0942000000014662</c:v>
                </c:pt>
                <c:pt idx="56943">
                  <c:v>5.094300000001466</c:v>
                </c:pt>
                <c:pt idx="56944">
                  <c:v>5.0944000000014658</c:v>
                </c:pt>
                <c:pt idx="56945">
                  <c:v>5.0945000000014655</c:v>
                </c:pt>
                <c:pt idx="56946">
                  <c:v>5.0946000000014653</c:v>
                </c:pt>
                <c:pt idx="56947">
                  <c:v>5.0947000000014651</c:v>
                </c:pt>
                <c:pt idx="56948">
                  <c:v>5.0948000000014648</c:v>
                </c:pt>
                <c:pt idx="56949">
                  <c:v>5.0949000000014646</c:v>
                </c:pt>
                <c:pt idx="56950">
                  <c:v>5.0950000000014644</c:v>
                </c:pt>
                <c:pt idx="56951">
                  <c:v>5.0951000000014641</c:v>
                </c:pt>
                <c:pt idx="56952">
                  <c:v>5.0952000000014639</c:v>
                </c:pt>
                <c:pt idx="56953">
                  <c:v>5.0953000000014637</c:v>
                </c:pt>
                <c:pt idx="56954">
                  <c:v>5.0954000000014634</c:v>
                </c:pt>
                <c:pt idx="56955">
                  <c:v>5.0955000000014632</c:v>
                </c:pt>
                <c:pt idx="56956">
                  <c:v>5.095600000001463</c:v>
                </c:pt>
                <c:pt idx="56957">
                  <c:v>5.0957000000014627</c:v>
                </c:pt>
                <c:pt idx="56958">
                  <c:v>5.0958000000014625</c:v>
                </c:pt>
                <c:pt idx="56959">
                  <c:v>5.0959000000014623</c:v>
                </c:pt>
                <c:pt idx="56960">
                  <c:v>5.096000000001462</c:v>
                </c:pt>
                <c:pt idx="56961">
                  <c:v>5.0961000000014618</c:v>
                </c:pt>
                <c:pt idx="56962">
                  <c:v>5.0962000000014616</c:v>
                </c:pt>
                <c:pt idx="56963">
                  <c:v>5.0963000000014613</c:v>
                </c:pt>
                <c:pt idx="56964">
                  <c:v>5.0964000000014611</c:v>
                </c:pt>
                <c:pt idx="56965">
                  <c:v>5.0965000000014609</c:v>
                </c:pt>
                <c:pt idx="56966">
                  <c:v>5.0966000000014606</c:v>
                </c:pt>
                <c:pt idx="56967">
                  <c:v>5.0967000000014604</c:v>
                </c:pt>
                <c:pt idx="56968">
                  <c:v>5.0968000000014602</c:v>
                </c:pt>
                <c:pt idx="56969">
                  <c:v>5.0969000000014599</c:v>
                </c:pt>
                <c:pt idx="56970">
                  <c:v>5.0970000000014597</c:v>
                </c:pt>
                <c:pt idx="56971">
                  <c:v>5.0971000000014595</c:v>
                </c:pt>
                <c:pt idx="56972">
                  <c:v>5.0972000000014592</c:v>
                </c:pt>
                <c:pt idx="56973">
                  <c:v>5.097300000001459</c:v>
                </c:pt>
                <c:pt idx="56974">
                  <c:v>5.0974000000014588</c:v>
                </c:pt>
                <c:pt idx="56975">
                  <c:v>5.0975000000014585</c:v>
                </c:pt>
                <c:pt idx="56976">
                  <c:v>5.0976000000014583</c:v>
                </c:pt>
                <c:pt idx="56977">
                  <c:v>5.0977000000014581</c:v>
                </c:pt>
                <c:pt idx="56978">
                  <c:v>5.0978000000014578</c:v>
                </c:pt>
                <c:pt idx="56979">
                  <c:v>5.0979000000014576</c:v>
                </c:pt>
                <c:pt idx="56980">
                  <c:v>5.0980000000014574</c:v>
                </c:pt>
                <c:pt idx="56981">
                  <c:v>5.0981000000014571</c:v>
                </c:pt>
                <c:pt idx="56982">
                  <c:v>5.0982000000014569</c:v>
                </c:pt>
                <c:pt idx="56983">
                  <c:v>5.0983000000014567</c:v>
                </c:pt>
                <c:pt idx="56984">
                  <c:v>5.0984000000014564</c:v>
                </c:pt>
                <c:pt idx="56985">
                  <c:v>5.0985000000014562</c:v>
                </c:pt>
                <c:pt idx="56986">
                  <c:v>5.098600000001456</c:v>
                </c:pt>
                <c:pt idx="56987">
                  <c:v>5.0987000000014557</c:v>
                </c:pt>
                <c:pt idx="56988">
                  <c:v>5.0988000000014555</c:v>
                </c:pt>
                <c:pt idx="56989">
                  <c:v>5.0989000000014553</c:v>
                </c:pt>
                <c:pt idx="56990">
                  <c:v>5.099000000001455</c:v>
                </c:pt>
                <c:pt idx="56991">
                  <c:v>5.0991000000014548</c:v>
                </c:pt>
                <c:pt idx="56992">
                  <c:v>5.0992000000014546</c:v>
                </c:pt>
                <c:pt idx="56993">
                  <c:v>5.0993000000014543</c:v>
                </c:pt>
                <c:pt idx="56994">
                  <c:v>5.0994000000014541</c:v>
                </c:pt>
                <c:pt idx="56995">
                  <c:v>5.0995000000014539</c:v>
                </c:pt>
                <c:pt idx="56996">
                  <c:v>5.0996000000014536</c:v>
                </c:pt>
                <c:pt idx="56997">
                  <c:v>5.0997000000014534</c:v>
                </c:pt>
                <c:pt idx="56998">
                  <c:v>5.0998000000014532</c:v>
                </c:pt>
                <c:pt idx="56999">
                  <c:v>5.0999000000014529</c:v>
                </c:pt>
                <c:pt idx="57000">
                  <c:v>5.1000000000014527</c:v>
                </c:pt>
                <c:pt idx="57001">
                  <c:v>5.1001000000014525</c:v>
                </c:pt>
                <c:pt idx="57002">
                  <c:v>5.1002000000014522</c:v>
                </c:pt>
                <c:pt idx="57003">
                  <c:v>5.100300000001452</c:v>
                </c:pt>
                <c:pt idx="57004">
                  <c:v>5.1004000000014518</c:v>
                </c:pt>
                <c:pt idx="57005">
                  <c:v>5.1005000000014515</c:v>
                </c:pt>
                <c:pt idx="57006">
                  <c:v>5.1006000000014513</c:v>
                </c:pt>
                <c:pt idx="57007">
                  <c:v>5.1007000000014511</c:v>
                </c:pt>
                <c:pt idx="57008">
                  <c:v>5.1008000000014508</c:v>
                </c:pt>
                <c:pt idx="57009">
                  <c:v>5.1009000000014506</c:v>
                </c:pt>
                <c:pt idx="57010">
                  <c:v>5.1010000000014504</c:v>
                </c:pt>
                <c:pt idx="57011">
                  <c:v>5.1011000000014501</c:v>
                </c:pt>
                <c:pt idx="57012">
                  <c:v>5.1012000000014499</c:v>
                </c:pt>
                <c:pt idx="57013">
                  <c:v>5.1013000000014497</c:v>
                </c:pt>
                <c:pt idx="57014">
                  <c:v>5.1014000000014494</c:v>
                </c:pt>
                <c:pt idx="57015">
                  <c:v>5.1015000000014492</c:v>
                </c:pt>
                <c:pt idx="57016">
                  <c:v>5.101600000001449</c:v>
                </c:pt>
                <c:pt idx="57017">
                  <c:v>5.1017000000014487</c:v>
                </c:pt>
                <c:pt idx="57018">
                  <c:v>5.1018000000014485</c:v>
                </c:pt>
                <c:pt idx="57019">
                  <c:v>5.1019000000014483</c:v>
                </c:pt>
                <c:pt idx="57020">
                  <c:v>5.102000000001448</c:v>
                </c:pt>
                <c:pt idx="57021">
                  <c:v>5.1021000000014478</c:v>
                </c:pt>
                <c:pt idx="57022">
                  <c:v>5.1022000000014476</c:v>
                </c:pt>
                <c:pt idx="57023">
                  <c:v>5.1023000000014473</c:v>
                </c:pt>
                <c:pt idx="57024">
                  <c:v>5.1024000000014471</c:v>
                </c:pt>
                <c:pt idx="57025">
                  <c:v>5.1025000000014469</c:v>
                </c:pt>
                <c:pt idx="57026">
                  <c:v>5.1026000000014466</c:v>
                </c:pt>
                <c:pt idx="57027">
                  <c:v>5.1027000000014464</c:v>
                </c:pt>
                <c:pt idx="57028">
                  <c:v>5.1028000000014462</c:v>
                </c:pt>
                <c:pt idx="57029">
                  <c:v>5.1029000000014459</c:v>
                </c:pt>
                <c:pt idx="57030">
                  <c:v>5.1030000000014457</c:v>
                </c:pt>
                <c:pt idx="57031">
                  <c:v>5.1031000000014455</c:v>
                </c:pt>
                <c:pt idx="57032">
                  <c:v>5.1032000000014452</c:v>
                </c:pt>
                <c:pt idx="57033">
                  <c:v>5.103300000001445</c:v>
                </c:pt>
                <c:pt idx="57034">
                  <c:v>5.1034000000014448</c:v>
                </c:pt>
                <c:pt idx="57035">
                  <c:v>5.1035000000014445</c:v>
                </c:pt>
                <c:pt idx="57036">
                  <c:v>5.1036000000014443</c:v>
                </c:pt>
                <c:pt idx="57037">
                  <c:v>5.1037000000014441</c:v>
                </c:pt>
                <c:pt idx="57038">
                  <c:v>5.1038000000014438</c:v>
                </c:pt>
                <c:pt idx="57039">
                  <c:v>5.1039000000014436</c:v>
                </c:pt>
                <c:pt idx="57040">
                  <c:v>5.1040000000014434</c:v>
                </c:pt>
                <c:pt idx="57041">
                  <c:v>5.1041000000014431</c:v>
                </c:pt>
                <c:pt idx="57042">
                  <c:v>5.1042000000014429</c:v>
                </c:pt>
                <c:pt idx="57043">
                  <c:v>5.1043000000014427</c:v>
                </c:pt>
                <c:pt idx="57044">
                  <c:v>5.1044000000014425</c:v>
                </c:pt>
                <c:pt idx="57045">
                  <c:v>5.1045000000014422</c:v>
                </c:pt>
                <c:pt idx="57046">
                  <c:v>5.104600000001442</c:v>
                </c:pt>
                <c:pt idx="57047">
                  <c:v>5.1047000000014418</c:v>
                </c:pt>
                <c:pt idx="57048">
                  <c:v>5.1048000000014415</c:v>
                </c:pt>
                <c:pt idx="57049">
                  <c:v>5.1049000000014413</c:v>
                </c:pt>
                <c:pt idx="57050">
                  <c:v>5.1050000000014411</c:v>
                </c:pt>
                <c:pt idx="57051">
                  <c:v>5.1051000000014408</c:v>
                </c:pt>
                <c:pt idx="57052">
                  <c:v>5.1052000000014406</c:v>
                </c:pt>
                <c:pt idx="57053">
                  <c:v>5.1053000000014404</c:v>
                </c:pt>
                <c:pt idx="57054">
                  <c:v>5.1054000000014401</c:v>
                </c:pt>
                <c:pt idx="57055">
                  <c:v>5.1055000000014399</c:v>
                </c:pt>
                <c:pt idx="57056">
                  <c:v>5.1056000000014397</c:v>
                </c:pt>
                <c:pt idx="57057">
                  <c:v>5.1057000000014394</c:v>
                </c:pt>
                <c:pt idx="57058">
                  <c:v>5.1058000000014392</c:v>
                </c:pt>
                <c:pt idx="57059">
                  <c:v>5.105900000001439</c:v>
                </c:pt>
                <c:pt idx="57060">
                  <c:v>5.1060000000014387</c:v>
                </c:pt>
                <c:pt idx="57061">
                  <c:v>5.1061000000014385</c:v>
                </c:pt>
                <c:pt idx="57062">
                  <c:v>5.1062000000014383</c:v>
                </c:pt>
                <c:pt idx="57063">
                  <c:v>5.106300000001438</c:v>
                </c:pt>
                <c:pt idx="57064">
                  <c:v>5.1064000000014378</c:v>
                </c:pt>
                <c:pt idx="57065">
                  <c:v>5.1065000000014376</c:v>
                </c:pt>
                <c:pt idx="57066">
                  <c:v>5.1066000000014373</c:v>
                </c:pt>
                <c:pt idx="57067">
                  <c:v>5.1067000000014371</c:v>
                </c:pt>
                <c:pt idx="57068">
                  <c:v>5.1068000000014369</c:v>
                </c:pt>
                <c:pt idx="57069">
                  <c:v>5.1069000000014366</c:v>
                </c:pt>
                <c:pt idx="57070">
                  <c:v>5.1070000000014364</c:v>
                </c:pt>
                <c:pt idx="57071">
                  <c:v>5.1071000000014362</c:v>
                </c:pt>
                <c:pt idx="57072">
                  <c:v>5.1072000000014359</c:v>
                </c:pt>
                <c:pt idx="57073">
                  <c:v>5.1073000000014357</c:v>
                </c:pt>
                <c:pt idx="57074">
                  <c:v>5.1074000000014355</c:v>
                </c:pt>
                <c:pt idx="57075">
                  <c:v>5.1075000000014352</c:v>
                </c:pt>
                <c:pt idx="57076">
                  <c:v>5.107600000001435</c:v>
                </c:pt>
                <c:pt idx="57077">
                  <c:v>5.1077000000014348</c:v>
                </c:pt>
                <c:pt idx="57078">
                  <c:v>5.1078000000014345</c:v>
                </c:pt>
                <c:pt idx="57079">
                  <c:v>5.1079000000014343</c:v>
                </c:pt>
                <c:pt idx="57080">
                  <c:v>5.1080000000014341</c:v>
                </c:pt>
                <c:pt idx="57081">
                  <c:v>5.1081000000014338</c:v>
                </c:pt>
                <c:pt idx="57082">
                  <c:v>5.1082000000014336</c:v>
                </c:pt>
                <c:pt idx="57083">
                  <c:v>5.1083000000014334</c:v>
                </c:pt>
                <c:pt idx="57084">
                  <c:v>5.1084000000014331</c:v>
                </c:pt>
                <c:pt idx="57085">
                  <c:v>5.1085000000014329</c:v>
                </c:pt>
                <c:pt idx="57086">
                  <c:v>5.1086000000014327</c:v>
                </c:pt>
                <c:pt idx="57087">
                  <c:v>5.1087000000014324</c:v>
                </c:pt>
                <c:pt idx="57088">
                  <c:v>5.1088000000014322</c:v>
                </c:pt>
                <c:pt idx="57089">
                  <c:v>5.108900000001432</c:v>
                </c:pt>
                <c:pt idx="57090">
                  <c:v>5.1090000000014317</c:v>
                </c:pt>
                <c:pt idx="57091">
                  <c:v>5.1091000000014315</c:v>
                </c:pt>
                <c:pt idx="57092">
                  <c:v>5.1092000000014313</c:v>
                </c:pt>
                <c:pt idx="57093">
                  <c:v>5.109300000001431</c:v>
                </c:pt>
                <c:pt idx="57094">
                  <c:v>5.1094000000014308</c:v>
                </c:pt>
                <c:pt idx="57095">
                  <c:v>5.1095000000014306</c:v>
                </c:pt>
                <c:pt idx="57096">
                  <c:v>5.1096000000014303</c:v>
                </c:pt>
                <c:pt idx="57097">
                  <c:v>5.1097000000014301</c:v>
                </c:pt>
                <c:pt idx="57098">
                  <c:v>5.1098000000014299</c:v>
                </c:pt>
                <c:pt idx="57099">
                  <c:v>5.1099000000014296</c:v>
                </c:pt>
                <c:pt idx="57100">
                  <c:v>5.1100000000014294</c:v>
                </c:pt>
                <c:pt idx="57101">
                  <c:v>5.1101000000014292</c:v>
                </c:pt>
                <c:pt idx="57102">
                  <c:v>5.1102000000014289</c:v>
                </c:pt>
                <c:pt idx="57103">
                  <c:v>5.1103000000014287</c:v>
                </c:pt>
                <c:pt idx="57104">
                  <c:v>5.1104000000014285</c:v>
                </c:pt>
                <c:pt idx="57105">
                  <c:v>5.1105000000014282</c:v>
                </c:pt>
                <c:pt idx="57106">
                  <c:v>5.110600000001428</c:v>
                </c:pt>
                <c:pt idx="57107">
                  <c:v>5.1107000000014278</c:v>
                </c:pt>
                <c:pt idx="57108">
                  <c:v>5.1108000000014275</c:v>
                </c:pt>
                <c:pt idx="57109">
                  <c:v>5.1109000000014273</c:v>
                </c:pt>
                <c:pt idx="57110">
                  <c:v>5.1110000000014271</c:v>
                </c:pt>
                <c:pt idx="57111">
                  <c:v>5.1111000000014268</c:v>
                </c:pt>
                <c:pt idx="57112">
                  <c:v>5.1112000000014266</c:v>
                </c:pt>
                <c:pt idx="57113">
                  <c:v>5.1113000000014264</c:v>
                </c:pt>
                <c:pt idx="57114">
                  <c:v>5.1114000000014261</c:v>
                </c:pt>
                <c:pt idx="57115">
                  <c:v>5.1115000000014259</c:v>
                </c:pt>
                <c:pt idx="57116">
                  <c:v>5.1116000000014257</c:v>
                </c:pt>
                <c:pt idx="57117">
                  <c:v>5.1117000000014254</c:v>
                </c:pt>
                <c:pt idx="57118">
                  <c:v>5.1118000000014252</c:v>
                </c:pt>
                <c:pt idx="57119">
                  <c:v>5.111900000001425</c:v>
                </c:pt>
                <c:pt idx="57120">
                  <c:v>5.1120000000014247</c:v>
                </c:pt>
                <c:pt idx="57121">
                  <c:v>5.1121000000014245</c:v>
                </c:pt>
                <c:pt idx="57122">
                  <c:v>5.1122000000014243</c:v>
                </c:pt>
                <c:pt idx="57123">
                  <c:v>5.112300000001424</c:v>
                </c:pt>
                <c:pt idx="57124">
                  <c:v>5.1124000000014238</c:v>
                </c:pt>
                <c:pt idx="57125">
                  <c:v>5.1125000000014236</c:v>
                </c:pt>
                <c:pt idx="57126">
                  <c:v>5.1126000000014233</c:v>
                </c:pt>
                <c:pt idx="57127">
                  <c:v>5.1127000000014231</c:v>
                </c:pt>
                <c:pt idx="57128">
                  <c:v>5.1128000000014229</c:v>
                </c:pt>
                <c:pt idx="57129">
                  <c:v>5.1129000000014226</c:v>
                </c:pt>
                <c:pt idx="57130">
                  <c:v>5.1130000000014224</c:v>
                </c:pt>
                <c:pt idx="57131">
                  <c:v>5.1131000000014222</c:v>
                </c:pt>
                <c:pt idx="57132">
                  <c:v>5.1132000000014219</c:v>
                </c:pt>
                <c:pt idx="57133">
                  <c:v>5.1133000000014217</c:v>
                </c:pt>
                <c:pt idx="57134">
                  <c:v>5.1134000000014215</c:v>
                </c:pt>
                <c:pt idx="57135">
                  <c:v>5.1135000000014212</c:v>
                </c:pt>
                <c:pt idx="57136">
                  <c:v>5.113600000001421</c:v>
                </c:pt>
                <c:pt idx="57137">
                  <c:v>5.1137000000014208</c:v>
                </c:pt>
                <c:pt idx="57138">
                  <c:v>5.1138000000014205</c:v>
                </c:pt>
                <c:pt idx="57139">
                  <c:v>5.1139000000014203</c:v>
                </c:pt>
                <c:pt idx="57140">
                  <c:v>5.1140000000014201</c:v>
                </c:pt>
                <c:pt idx="57141">
                  <c:v>5.1141000000014198</c:v>
                </c:pt>
                <c:pt idx="57142">
                  <c:v>5.1142000000014196</c:v>
                </c:pt>
                <c:pt idx="57143">
                  <c:v>5.1143000000014194</c:v>
                </c:pt>
                <c:pt idx="57144">
                  <c:v>5.1144000000014191</c:v>
                </c:pt>
                <c:pt idx="57145">
                  <c:v>5.1145000000014189</c:v>
                </c:pt>
                <c:pt idx="57146">
                  <c:v>5.1146000000014187</c:v>
                </c:pt>
                <c:pt idx="57147">
                  <c:v>5.1147000000014184</c:v>
                </c:pt>
                <c:pt idx="57148">
                  <c:v>5.1148000000014182</c:v>
                </c:pt>
                <c:pt idx="57149">
                  <c:v>5.114900000001418</c:v>
                </c:pt>
                <c:pt idx="57150">
                  <c:v>5.1150000000014177</c:v>
                </c:pt>
                <c:pt idx="57151">
                  <c:v>5.1151000000014175</c:v>
                </c:pt>
                <c:pt idx="57152">
                  <c:v>5.1152000000014173</c:v>
                </c:pt>
                <c:pt idx="57153">
                  <c:v>5.115300000001417</c:v>
                </c:pt>
                <c:pt idx="57154">
                  <c:v>5.1154000000014168</c:v>
                </c:pt>
                <c:pt idx="57155">
                  <c:v>5.1155000000014166</c:v>
                </c:pt>
                <c:pt idx="57156">
                  <c:v>5.1156000000014163</c:v>
                </c:pt>
                <c:pt idx="57157">
                  <c:v>5.1157000000014161</c:v>
                </c:pt>
                <c:pt idx="57158">
                  <c:v>5.1158000000014159</c:v>
                </c:pt>
                <c:pt idx="57159">
                  <c:v>5.1159000000014156</c:v>
                </c:pt>
                <c:pt idx="57160">
                  <c:v>5.1160000000014154</c:v>
                </c:pt>
                <c:pt idx="57161">
                  <c:v>5.1161000000014152</c:v>
                </c:pt>
                <c:pt idx="57162">
                  <c:v>5.1162000000014149</c:v>
                </c:pt>
                <c:pt idx="57163">
                  <c:v>5.1163000000014147</c:v>
                </c:pt>
                <c:pt idx="57164">
                  <c:v>5.1164000000014145</c:v>
                </c:pt>
                <c:pt idx="57165">
                  <c:v>5.1165000000014143</c:v>
                </c:pt>
                <c:pt idx="57166">
                  <c:v>5.116600000001414</c:v>
                </c:pt>
                <c:pt idx="57167">
                  <c:v>5.1167000000014138</c:v>
                </c:pt>
                <c:pt idx="57168">
                  <c:v>5.1168000000014136</c:v>
                </c:pt>
                <c:pt idx="57169">
                  <c:v>5.1169000000014133</c:v>
                </c:pt>
                <c:pt idx="57170">
                  <c:v>5.1170000000014131</c:v>
                </c:pt>
                <c:pt idx="57171">
                  <c:v>5.1171000000014129</c:v>
                </c:pt>
                <c:pt idx="57172">
                  <c:v>5.1172000000014126</c:v>
                </c:pt>
                <c:pt idx="57173">
                  <c:v>5.1173000000014124</c:v>
                </c:pt>
                <c:pt idx="57174">
                  <c:v>5.1174000000014122</c:v>
                </c:pt>
                <c:pt idx="57175">
                  <c:v>5.1175000000014119</c:v>
                </c:pt>
                <c:pt idx="57176">
                  <c:v>5.1176000000014117</c:v>
                </c:pt>
                <c:pt idx="57177">
                  <c:v>5.1177000000014115</c:v>
                </c:pt>
                <c:pt idx="57178">
                  <c:v>5.1178000000014112</c:v>
                </c:pt>
                <c:pt idx="57179">
                  <c:v>5.117900000001411</c:v>
                </c:pt>
                <c:pt idx="57180">
                  <c:v>5.1180000000014108</c:v>
                </c:pt>
                <c:pt idx="57181">
                  <c:v>5.1181000000014105</c:v>
                </c:pt>
                <c:pt idx="57182">
                  <c:v>5.1182000000014103</c:v>
                </c:pt>
                <c:pt idx="57183">
                  <c:v>5.1183000000014101</c:v>
                </c:pt>
                <c:pt idx="57184">
                  <c:v>5.1184000000014098</c:v>
                </c:pt>
                <c:pt idx="57185">
                  <c:v>5.1185000000014096</c:v>
                </c:pt>
                <c:pt idx="57186">
                  <c:v>5.1186000000014094</c:v>
                </c:pt>
                <c:pt idx="57187">
                  <c:v>5.1187000000014091</c:v>
                </c:pt>
                <c:pt idx="57188">
                  <c:v>5.1188000000014089</c:v>
                </c:pt>
                <c:pt idx="57189">
                  <c:v>5.1189000000014087</c:v>
                </c:pt>
                <c:pt idx="57190">
                  <c:v>5.1190000000014084</c:v>
                </c:pt>
                <c:pt idx="57191">
                  <c:v>5.1191000000014082</c:v>
                </c:pt>
                <c:pt idx="57192">
                  <c:v>5.119200000001408</c:v>
                </c:pt>
                <c:pt idx="57193">
                  <c:v>5.1193000000014077</c:v>
                </c:pt>
                <c:pt idx="57194">
                  <c:v>5.1194000000014075</c:v>
                </c:pt>
                <c:pt idx="57195">
                  <c:v>5.1195000000014073</c:v>
                </c:pt>
                <c:pt idx="57196">
                  <c:v>5.119600000001407</c:v>
                </c:pt>
                <c:pt idx="57197">
                  <c:v>5.1197000000014068</c:v>
                </c:pt>
                <c:pt idx="57198">
                  <c:v>5.1198000000014066</c:v>
                </c:pt>
                <c:pt idx="57199">
                  <c:v>5.1199000000014063</c:v>
                </c:pt>
                <c:pt idx="57200">
                  <c:v>5.1200000000014061</c:v>
                </c:pt>
                <c:pt idx="57201">
                  <c:v>5.1201000000014059</c:v>
                </c:pt>
                <c:pt idx="57202">
                  <c:v>5.1202000000014056</c:v>
                </c:pt>
                <c:pt idx="57203">
                  <c:v>5.1203000000014054</c:v>
                </c:pt>
                <c:pt idx="57204">
                  <c:v>5.1204000000014052</c:v>
                </c:pt>
                <c:pt idx="57205">
                  <c:v>5.1205000000014049</c:v>
                </c:pt>
                <c:pt idx="57206">
                  <c:v>5.1206000000014047</c:v>
                </c:pt>
                <c:pt idx="57207">
                  <c:v>5.1207000000014045</c:v>
                </c:pt>
                <c:pt idx="57208">
                  <c:v>5.1208000000014042</c:v>
                </c:pt>
                <c:pt idx="57209">
                  <c:v>5.120900000001404</c:v>
                </c:pt>
                <c:pt idx="57210">
                  <c:v>5.1210000000014038</c:v>
                </c:pt>
                <c:pt idx="57211">
                  <c:v>5.1211000000014035</c:v>
                </c:pt>
                <c:pt idx="57212">
                  <c:v>5.1212000000014033</c:v>
                </c:pt>
                <c:pt idx="57213">
                  <c:v>5.1213000000014031</c:v>
                </c:pt>
                <c:pt idx="57214">
                  <c:v>5.1214000000014028</c:v>
                </c:pt>
                <c:pt idx="57215">
                  <c:v>5.1215000000014026</c:v>
                </c:pt>
                <c:pt idx="57216">
                  <c:v>5.1216000000014024</c:v>
                </c:pt>
                <c:pt idx="57217">
                  <c:v>5.1217000000014021</c:v>
                </c:pt>
                <c:pt idx="57218">
                  <c:v>5.1218000000014019</c:v>
                </c:pt>
                <c:pt idx="57219">
                  <c:v>5.1219000000014017</c:v>
                </c:pt>
                <c:pt idx="57220">
                  <c:v>5.1220000000014014</c:v>
                </c:pt>
                <c:pt idx="57221">
                  <c:v>5.1221000000014012</c:v>
                </c:pt>
                <c:pt idx="57222">
                  <c:v>5.122200000001401</c:v>
                </c:pt>
                <c:pt idx="57223">
                  <c:v>5.1223000000014007</c:v>
                </c:pt>
                <c:pt idx="57224">
                  <c:v>5.1224000000014005</c:v>
                </c:pt>
                <c:pt idx="57225">
                  <c:v>5.1225000000014003</c:v>
                </c:pt>
                <c:pt idx="57226">
                  <c:v>5.1226000000014</c:v>
                </c:pt>
                <c:pt idx="57227">
                  <c:v>5.1227000000013998</c:v>
                </c:pt>
                <c:pt idx="57228">
                  <c:v>5.1228000000013996</c:v>
                </c:pt>
                <c:pt idx="57229">
                  <c:v>5.1229000000013993</c:v>
                </c:pt>
                <c:pt idx="57230">
                  <c:v>5.1230000000013991</c:v>
                </c:pt>
                <c:pt idx="57231">
                  <c:v>5.1231000000013989</c:v>
                </c:pt>
                <c:pt idx="57232">
                  <c:v>5.1232000000013986</c:v>
                </c:pt>
                <c:pt idx="57233">
                  <c:v>5.1233000000013984</c:v>
                </c:pt>
                <c:pt idx="57234">
                  <c:v>5.1234000000013982</c:v>
                </c:pt>
                <c:pt idx="57235">
                  <c:v>5.1235000000013979</c:v>
                </c:pt>
                <c:pt idx="57236">
                  <c:v>5.1236000000013977</c:v>
                </c:pt>
                <c:pt idx="57237">
                  <c:v>5.1237000000013975</c:v>
                </c:pt>
                <c:pt idx="57238">
                  <c:v>5.1238000000013972</c:v>
                </c:pt>
                <c:pt idx="57239">
                  <c:v>5.123900000001397</c:v>
                </c:pt>
                <c:pt idx="57240">
                  <c:v>5.1240000000013968</c:v>
                </c:pt>
                <c:pt idx="57241">
                  <c:v>5.1241000000013965</c:v>
                </c:pt>
                <c:pt idx="57242">
                  <c:v>5.1242000000013963</c:v>
                </c:pt>
                <c:pt idx="57243">
                  <c:v>5.1243000000013961</c:v>
                </c:pt>
                <c:pt idx="57244">
                  <c:v>5.1244000000013958</c:v>
                </c:pt>
                <c:pt idx="57245">
                  <c:v>5.1245000000013956</c:v>
                </c:pt>
                <c:pt idx="57246">
                  <c:v>5.1246000000013954</c:v>
                </c:pt>
                <c:pt idx="57247">
                  <c:v>5.1247000000013951</c:v>
                </c:pt>
                <c:pt idx="57248">
                  <c:v>5.1248000000013949</c:v>
                </c:pt>
                <c:pt idx="57249">
                  <c:v>5.1249000000013947</c:v>
                </c:pt>
                <c:pt idx="57250">
                  <c:v>5.1250000000013944</c:v>
                </c:pt>
                <c:pt idx="57251">
                  <c:v>5.1251000000013942</c:v>
                </c:pt>
                <c:pt idx="57252">
                  <c:v>5.125200000001394</c:v>
                </c:pt>
                <c:pt idx="57253">
                  <c:v>5.1253000000013937</c:v>
                </c:pt>
                <c:pt idx="57254">
                  <c:v>5.1254000000013935</c:v>
                </c:pt>
                <c:pt idx="57255">
                  <c:v>5.1255000000013933</c:v>
                </c:pt>
                <c:pt idx="57256">
                  <c:v>5.125600000001393</c:v>
                </c:pt>
                <c:pt idx="57257">
                  <c:v>5.1257000000013928</c:v>
                </c:pt>
                <c:pt idx="57258">
                  <c:v>5.1258000000013926</c:v>
                </c:pt>
                <c:pt idx="57259">
                  <c:v>5.1259000000013923</c:v>
                </c:pt>
                <c:pt idx="57260">
                  <c:v>5.1260000000013921</c:v>
                </c:pt>
                <c:pt idx="57261">
                  <c:v>5.1261000000013919</c:v>
                </c:pt>
                <c:pt idx="57262">
                  <c:v>5.1262000000013916</c:v>
                </c:pt>
                <c:pt idx="57263">
                  <c:v>5.1263000000013914</c:v>
                </c:pt>
                <c:pt idx="57264">
                  <c:v>5.1264000000013912</c:v>
                </c:pt>
                <c:pt idx="57265">
                  <c:v>5.1265000000013909</c:v>
                </c:pt>
                <c:pt idx="57266">
                  <c:v>5.1266000000013907</c:v>
                </c:pt>
                <c:pt idx="57267">
                  <c:v>5.1267000000013905</c:v>
                </c:pt>
                <c:pt idx="57268">
                  <c:v>5.1268000000013902</c:v>
                </c:pt>
                <c:pt idx="57269">
                  <c:v>5.12690000000139</c:v>
                </c:pt>
                <c:pt idx="57270">
                  <c:v>5.1270000000013898</c:v>
                </c:pt>
                <c:pt idx="57271">
                  <c:v>5.1271000000013895</c:v>
                </c:pt>
                <c:pt idx="57272">
                  <c:v>5.1272000000013893</c:v>
                </c:pt>
                <c:pt idx="57273">
                  <c:v>5.1273000000013891</c:v>
                </c:pt>
                <c:pt idx="57274">
                  <c:v>5.1274000000013888</c:v>
                </c:pt>
                <c:pt idx="57275">
                  <c:v>5.1275000000013886</c:v>
                </c:pt>
                <c:pt idx="57276">
                  <c:v>5.1276000000013884</c:v>
                </c:pt>
                <c:pt idx="57277">
                  <c:v>5.1277000000013881</c:v>
                </c:pt>
                <c:pt idx="57278">
                  <c:v>5.1278000000013879</c:v>
                </c:pt>
                <c:pt idx="57279">
                  <c:v>5.1279000000013877</c:v>
                </c:pt>
                <c:pt idx="57280">
                  <c:v>5.1280000000013874</c:v>
                </c:pt>
                <c:pt idx="57281">
                  <c:v>5.1281000000013872</c:v>
                </c:pt>
                <c:pt idx="57282">
                  <c:v>5.128200000001387</c:v>
                </c:pt>
                <c:pt idx="57283">
                  <c:v>5.1283000000013867</c:v>
                </c:pt>
                <c:pt idx="57284">
                  <c:v>5.1284000000013865</c:v>
                </c:pt>
                <c:pt idx="57285">
                  <c:v>5.1285000000013863</c:v>
                </c:pt>
                <c:pt idx="57286">
                  <c:v>5.1286000000013861</c:v>
                </c:pt>
                <c:pt idx="57287">
                  <c:v>5.1287000000013858</c:v>
                </c:pt>
                <c:pt idx="57288">
                  <c:v>5.1288000000013856</c:v>
                </c:pt>
                <c:pt idx="57289">
                  <c:v>5.1289000000013854</c:v>
                </c:pt>
                <c:pt idx="57290">
                  <c:v>5.1290000000013851</c:v>
                </c:pt>
                <c:pt idx="57291">
                  <c:v>5.1291000000013849</c:v>
                </c:pt>
                <c:pt idx="57292">
                  <c:v>5.1292000000013847</c:v>
                </c:pt>
                <c:pt idx="57293">
                  <c:v>5.1293000000013844</c:v>
                </c:pt>
                <c:pt idx="57294">
                  <c:v>5.1294000000013842</c:v>
                </c:pt>
                <c:pt idx="57295">
                  <c:v>5.129500000001384</c:v>
                </c:pt>
                <c:pt idx="57296">
                  <c:v>5.1296000000013837</c:v>
                </c:pt>
                <c:pt idx="57297">
                  <c:v>5.1297000000013835</c:v>
                </c:pt>
                <c:pt idx="57298">
                  <c:v>5.1298000000013833</c:v>
                </c:pt>
                <c:pt idx="57299">
                  <c:v>5.129900000001383</c:v>
                </c:pt>
                <c:pt idx="57300">
                  <c:v>5.1300000000013828</c:v>
                </c:pt>
                <c:pt idx="57301">
                  <c:v>5.1301000000013826</c:v>
                </c:pt>
                <c:pt idx="57302">
                  <c:v>5.1302000000013823</c:v>
                </c:pt>
                <c:pt idx="57303">
                  <c:v>5.1303000000013821</c:v>
                </c:pt>
                <c:pt idx="57304">
                  <c:v>5.1304000000013819</c:v>
                </c:pt>
                <c:pt idx="57305">
                  <c:v>5.1305000000013816</c:v>
                </c:pt>
                <c:pt idx="57306">
                  <c:v>5.1306000000013814</c:v>
                </c:pt>
                <c:pt idx="57307">
                  <c:v>5.1307000000013812</c:v>
                </c:pt>
                <c:pt idx="57308">
                  <c:v>5.1308000000013809</c:v>
                </c:pt>
                <c:pt idx="57309">
                  <c:v>5.1309000000013807</c:v>
                </c:pt>
                <c:pt idx="57310">
                  <c:v>5.1310000000013805</c:v>
                </c:pt>
                <c:pt idx="57311">
                  <c:v>5.1311000000013802</c:v>
                </c:pt>
                <c:pt idx="57312">
                  <c:v>5.13120000000138</c:v>
                </c:pt>
                <c:pt idx="57313">
                  <c:v>5.1313000000013798</c:v>
                </c:pt>
                <c:pt idx="57314">
                  <c:v>5.1314000000013795</c:v>
                </c:pt>
                <c:pt idx="57315">
                  <c:v>5.1315000000013793</c:v>
                </c:pt>
                <c:pt idx="57316">
                  <c:v>5.1316000000013791</c:v>
                </c:pt>
                <c:pt idx="57317">
                  <c:v>5.1317000000013788</c:v>
                </c:pt>
                <c:pt idx="57318">
                  <c:v>5.1318000000013786</c:v>
                </c:pt>
                <c:pt idx="57319">
                  <c:v>5.1319000000013784</c:v>
                </c:pt>
                <c:pt idx="57320">
                  <c:v>5.1320000000013781</c:v>
                </c:pt>
                <c:pt idx="57321">
                  <c:v>5.1321000000013779</c:v>
                </c:pt>
                <c:pt idx="57322">
                  <c:v>5.1322000000013777</c:v>
                </c:pt>
                <c:pt idx="57323">
                  <c:v>5.1323000000013774</c:v>
                </c:pt>
                <c:pt idx="57324">
                  <c:v>5.1324000000013772</c:v>
                </c:pt>
                <c:pt idx="57325">
                  <c:v>5.132500000001377</c:v>
                </c:pt>
                <c:pt idx="57326">
                  <c:v>5.1326000000013767</c:v>
                </c:pt>
                <c:pt idx="57327">
                  <c:v>5.1327000000013765</c:v>
                </c:pt>
                <c:pt idx="57328">
                  <c:v>5.1328000000013763</c:v>
                </c:pt>
                <c:pt idx="57329">
                  <c:v>5.132900000001376</c:v>
                </c:pt>
                <c:pt idx="57330">
                  <c:v>5.1330000000013758</c:v>
                </c:pt>
                <c:pt idx="57331">
                  <c:v>5.1331000000013756</c:v>
                </c:pt>
                <c:pt idx="57332">
                  <c:v>5.1332000000013753</c:v>
                </c:pt>
                <c:pt idx="57333">
                  <c:v>5.1333000000013751</c:v>
                </c:pt>
                <c:pt idx="57334">
                  <c:v>5.1334000000013749</c:v>
                </c:pt>
                <c:pt idx="57335">
                  <c:v>5.1335000000013746</c:v>
                </c:pt>
                <c:pt idx="57336">
                  <c:v>5.1336000000013744</c:v>
                </c:pt>
                <c:pt idx="57337">
                  <c:v>5.1337000000013742</c:v>
                </c:pt>
                <c:pt idx="57338">
                  <c:v>5.1338000000013739</c:v>
                </c:pt>
                <c:pt idx="57339">
                  <c:v>5.1339000000013737</c:v>
                </c:pt>
                <c:pt idx="57340">
                  <c:v>5.1340000000013735</c:v>
                </c:pt>
                <c:pt idx="57341">
                  <c:v>5.1341000000013732</c:v>
                </c:pt>
                <c:pt idx="57342">
                  <c:v>5.134200000001373</c:v>
                </c:pt>
                <c:pt idx="57343">
                  <c:v>5.1343000000013728</c:v>
                </c:pt>
                <c:pt idx="57344">
                  <c:v>5.1344000000013725</c:v>
                </c:pt>
                <c:pt idx="57345">
                  <c:v>5.1345000000013723</c:v>
                </c:pt>
                <c:pt idx="57346">
                  <c:v>5.1346000000013721</c:v>
                </c:pt>
                <c:pt idx="57347">
                  <c:v>5.1347000000013718</c:v>
                </c:pt>
                <c:pt idx="57348">
                  <c:v>5.1348000000013716</c:v>
                </c:pt>
                <c:pt idx="57349">
                  <c:v>5.1349000000013714</c:v>
                </c:pt>
                <c:pt idx="57350">
                  <c:v>5.1350000000013711</c:v>
                </c:pt>
                <c:pt idx="57351">
                  <c:v>5.1351000000013709</c:v>
                </c:pt>
                <c:pt idx="57352">
                  <c:v>5.1352000000013707</c:v>
                </c:pt>
                <c:pt idx="57353">
                  <c:v>5.1353000000013704</c:v>
                </c:pt>
                <c:pt idx="57354">
                  <c:v>5.1354000000013702</c:v>
                </c:pt>
                <c:pt idx="57355">
                  <c:v>5.13550000000137</c:v>
                </c:pt>
                <c:pt idx="57356">
                  <c:v>5.1356000000013697</c:v>
                </c:pt>
                <c:pt idx="57357">
                  <c:v>5.1357000000013695</c:v>
                </c:pt>
                <c:pt idx="57358">
                  <c:v>5.1358000000013693</c:v>
                </c:pt>
                <c:pt idx="57359">
                  <c:v>5.135900000001369</c:v>
                </c:pt>
                <c:pt idx="57360">
                  <c:v>5.1360000000013688</c:v>
                </c:pt>
                <c:pt idx="57361">
                  <c:v>5.1361000000013686</c:v>
                </c:pt>
                <c:pt idx="57362">
                  <c:v>5.1362000000013683</c:v>
                </c:pt>
                <c:pt idx="57363">
                  <c:v>5.1363000000013681</c:v>
                </c:pt>
                <c:pt idx="57364">
                  <c:v>5.1364000000013679</c:v>
                </c:pt>
                <c:pt idx="57365">
                  <c:v>5.1365000000013676</c:v>
                </c:pt>
                <c:pt idx="57366">
                  <c:v>5.1366000000013674</c:v>
                </c:pt>
                <c:pt idx="57367">
                  <c:v>5.1367000000013672</c:v>
                </c:pt>
                <c:pt idx="57368">
                  <c:v>5.1368000000013669</c:v>
                </c:pt>
                <c:pt idx="57369">
                  <c:v>5.1369000000013667</c:v>
                </c:pt>
                <c:pt idx="57370">
                  <c:v>5.1370000000013665</c:v>
                </c:pt>
                <c:pt idx="57371">
                  <c:v>5.1371000000013662</c:v>
                </c:pt>
                <c:pt idx="57372">
                  <c:v>5.137200000001366</c:v>
                </c:pt>
                <c:pt idx="57373">
                  <c:v>5.1373000000013658</c:v>
                </c:pt>
                <c:pt idx="57374">
                  <c:v>5.1374000000013655</c:v>
                </c:pt>
                <c:pt idx="57375">
                  <c:v>5.1375000000013653</c:v>
                </c:pt>
                <c:pt idx="57376">
                  <c:v>5.1376000000013651</c:v>
                </c:pt>
                <c:pt idx="57377">
                  <c:v>5.1377000000013648</c:v>
                </c:pt>
                <c:pt idx="57378">
                  <c:v>5.1378000000013646</c:v>
                </c:pt>
                <c:pt idx="57379">
                  <c:v>5.1379000000013644</c:v>
                </c:pt>
                <c:pt idx="57380">
                  <c:v>5.1380000000013641</c:v>
                </c:pt>
                <c:pt idx="57381">
                  <c:v>5.1381000000013639</c:v>
                </c:pt>
                <c:pt idx="57382">
                  <c:v>5.1382000000013637</c:v>
                </c:pt>
                <c:pt idx="57383">
                  <c:v>5.1383000000013634</c:v>
                </c:pt>
                <c:pt idx="57384">
                  <c:v>5.1384000000013632</c:v>
                </c:pt>
                <c:pt idx="57385">
                  <c:v>5.138500000001363</c:v>
                </c:pt>
                <c:pt idx="57386">
                  <c:v>5.1386000000013627</c:v>
                </c:pt>
                <c:pt idx="57387">
                  <c:v>5.1387000000013625</c:v>
                </c:pt>
                <c:pt idx="57388">
                  <c:v>5.1388000000013623</c:v>
                </c:pt>
                <c:pt idx="57389">
                  <c:v>5.138900000001362</c:v>
                </c:pt>
                <c:pt idx="57390">
                  <c:v>5.1390000000013618</c:v>
                </c:pt>
                <c:pt idx="57391">
                  <c:v>5.1391000000013616</c:v>
                </c:pt>
                <c:pt idx="57392">
                  <c:v>5.1392000000013613</c:v>
                </c:pt>
                <c:pt idx="57393">
                  <c:v>5.1393000000013611</c:v>
                </c:pt>
                <c:pt idx="57394">
                  <c:v>5.1394000000013609</c:v>
                </c:pt>
                <c:pt idx="57395">
                  <c:v>5.1395000000013606</c:v>
                </c:pt>
                <c:pt idx="57396">
                  <c:v>5.1396000000013604</c:v>
                </c:pt>
                <c:pt idx="57397">
                  <c:v>5.1397000000013602</c:v>
                </c:pt>
                <c:pt idx="57398">
                  <c:v>5.1398000000013599</c:v>
                </c:pt>
                <c:pt idx="57399">
                  <c:v>5.1399000000013597</c:v>
                </c:pt>
                <c:pt idx="57400">
                  <c:v>5.1400000000013595</c:v>
                </c:pt>
                <c:pt idx="57401">
                  <c:v>5.1401000000013592</c:v>
                </c:pt>
                <c:pt idx="57402">
                  <c:v>5.140200000001359</c:v>
                </c:pt>
                <c:pt idx="57403">
                  <c:v>5.1403000000013588</c:v>
                </c:pt>
                <c:pt idx="57404">
                  <c:v>5.1404000000013585</c:v>
                </c:pt>
                <c:pt idx="57405">
                  <c:v>5.1405000000013583</c:v>
                </c:pt>
                <c:pt idx="57406">
                  <c:v>5.1406000000013581</c:v>
                </c:pt>
                <c:pt idx="57407">
                  <c:v>5.1407000000013579</c:v>
                </c:pt>
                <c:pt idx="57408">
                  <c:v>5.1408000000013576</c:v>
                </c:pt>
                <c:pt idx="57409">
                  <c:v>5.1409000000013574</c:v>
                </c:pt>
                <c:pt idx="57410">
                  <c:v>5.1410000000013572</c:v>
                </c:pt>
                <c:pt idx="57411">
                  <c:v>5.1411000000013569</c:v>
                </c:pt>
                <c:pt idx="57412">
                  <c:v>5.1412000000013567</c:v>
                </c:pt>
                <c:pt idx="57413">
                  <c:v>5.1413000000013565</c:v>
                </c:pt>
                <c:pt idx="57414">
                  <c:v>5.1414000000013562</c:v>
                </c:pt>
                <c:pt idx="57415">
                  <c:v>5.141500000001356</c:v>
                </c:pt>
                <c:pt idx="57416">
                  <c:v>5.1416000000013558</c:v>
                </c:pt>
                <c:pt idx="57417">
                  <c:v>5.1417000000013555</c:v>
                </c:pt>
                <c:pt idx="57418">
                  <c:v>5.1418000000013553</c:v>
                </c:pt>
                <c:pt idx="57419">
                  <c:v>5.1419000000013551</c:v>
                </c:pt>
                <c:pt idx="57420">
                  <c:v>5.1420000000013548</c:v>
                </c:pt>
                <c:pt idx="57421">
                  <c:v>5.1421000000013546</c:v>
                </c:pt>
                <c:pt idx="57422">
                  <c:v>5.1422000000013544</c:v>
                </c:pt>
                <c:pt idx="57423">
                  <c:v>5.1423000000013541</c:v>
                </c:pt>
                <c:pt idx="57424">
                  <c:v>5.1424000000013539</c:v>
                </c:pt>
                <c:pt idx="57425">
                  <c:v>5.1425000000013537</c:v>
                </c:pt>
                <c:pt idx="57426">
                  <c:v>5.1426000000013534</c:v>
                </c:pt>
                <c:pt idx="57427">
                  <c:v>5.1427000000013532</c:v>
                </c:pt>
                <c:pt idx="57428">
                  <c:v>5.142800000001353</c:v>
                </c:pt>
                <c:pt idx="57429">
                  <c:v>5.1429000000013527</c:v>
                </c:pt>
                <c:pt idx="57430">
                  <c:v>5.1430000000013525</c:v>
                </c:pt>
                <c:pt idx="57431">
                  <c:v>5.1431000000013523</c:v>
                </c:pt>
                <c:pt idx="57432">
                  <c:v>5.143200000001352</c:v>
                </c:pt>
                <c:pt idx="57433">
                  <c:v>5.1433000000013518</c:v>
                </c:pt>
                <c:pt idx="57434">
                  <c:v>5.1434000000013516</c:v>
                </c:pt>
                <c:pt idx="57435">
                  <c:v>5.1435000000013513</c:v>
                </c:pt>
                <c:pt idx="57436">
                  <c:v>5.1436000000013511</c:v>
                </c:pt>
                <c:pt idx="57437">
                  <c:v>5.1437000000013509</c:v>
                </c:pt>
                <c:pt idx="57438">
                  <c:v>5.1438000000013506</c:v>
                </c:pt>
                <c:pt idx="57439">
                  <c:v>5.1439000000013504</c:v>
                </c:pt>
                <c:pt idx="57440">
                  <c:v>5.1440000000013502</c:v>
                </c:pt>
                <c:pt idx="57441">
                  <c:v>5.1441000000013499</c:v>
                </c:pt>
                <c:pt idx="57442">
                  <c:v>5.1442000000013497</c:v>
                </c:pt>
                <c:pt idx="57443">
                  <c:v>5.1443000000013495</c:v>
                </c:pt>
                <c:pt idx="57444">
                  <c:v>5.1444000000013492</c:v>
                </c:pt>
                <c:pt idx="57445">
                  <c:v>5.144500000001349</c:v>
                </c:pt>
                <c:pt idx="57446">
                  <c:v>5.1446000000013488</c:v>
                </c:pt>
                <c:pt idx="57447">
                  <c:v>5.1447000000013485</c:v>
                </c:pt>
                <c:pt idx="57448">
                  <c:v>5.1448000000013483</c:v>
                </c:pt>
                <c:pt idx="57449">
                  <c:v>5.1449000000013481</c:v>
                </c:pt>
                <c:pt idx="57450">
                  <c:v>5.1450000000013478</c:v>
                </c:pt>
                <c:pt idx="57451">
                  <c:v>5.1451000000013476</c:v>
                </c:pt>
                <c:pt idx="57452">
                  <c:v>5.1452000000013474</c:v>
                </c:pt>
                <c:pt idx="57453">
                  <c:v>5.1453000000013471</c:v>
                </c:pt>
                <c:pt idx="57454">
                  <c:v>5.1454000000013469</c:v>
                </c:pt>
                <c:pt idx="57455">
                  <c:v>5.1455000000013467</c:v>
                </c:pt>
                <c:pt idx="57456">
                  <c:v>5.1456000000013464</c:v>
                </c:pt>
                <c:pt idx="57457">
                  <c:v>5.1457000000013462</c:v>
                </c:pt>
                <c:pt idx="57458">
                  <c:v>5.145800000001346</c:v>
                </c:pt>
                <c:pt idx="57459">
                  <c:v>5.1459000000013457</c:v>
                </c:pt>
                <c:pt idx="57460">
                  <c:v>5.1460000000013455</c:v>
                </c:pt>
                <c:pt idx="57461">
                  <c:v>5.1461000000013453</c:v>
                </c:pt>
                <c:pt idx="57462">
                  <c:v>5.146200000001345</c:v>
                </c:pt>
                <c:pt idx="57463">
                  <c:v>5.1463000000013448</c:v>
                </c:pt>
                <c:pt idx="57464">
                  <c:v>5.1464000000013446</c:v>
                </c:pt>
                <c:pt idx="57465">
                  <c:v>5.1465000000013443</c:v>
                </c:pt>
                <c:pt idx="57466">
                  <c:v>5.1466000000013441</c:v>
                </c:pt>
                <c:pt idx="57467">
                  <c:v>5.1467000000013439</c:v>
                </c:pt>
                <c:pt idx="57468">
                  <c:v>5.1468000000013436</c:v>
                </c:pt>
                <c:pt idx="57469">
                  <c:v>5.1469000000013434</c:v>
                </c:pt>
                <c:pt idx="57470">
                  <c:v>5.1470000000013432</c:v>
                </c:pt>
                <c:pt idx="57471">
                  <c:v>5.1471000000013429</c:v>
                </c:pt>
                <c:pt idx="57472">
                  <c:v>5.1472000000013427</c:v>
                </c:pt>
                <c:pt idx="57473">
                  <c:v>5.1473000000013425</c:v>
                </c:pt>
                <c:pt idx="57474">
                  <c:v>5.1474000000013422</c:v>
                </c:pt>
                <c:pt idx="57475">
                  <c:v>5.147500000001342</c:v>
                </c:pt>
                <c:pt idx="57476">
                  <c:v>5.1476000000013418</c:v>
                </c:pt>
                <c:pt idx="57477">
                  <c:v>5.1477000000013415</c:v>
                </c:pt>
                <c:pt idx="57478">
                  <c:v>5.1478000000013413</c:v>
                </c:pt>
                <c:pt idx="57479">
                  <c:v>5.1479000000013411</c:v>
                </c:pt>
                <c:pt idx="57480">
                  <c:v>5.1480000000013408</c:v>
                </c:pt>
                <c:pt idx="57481">
                  <c:v>5.1481000000013406</c:v>
                </c:pt>
                <c:pt idx="57482">
                  <c:v>5.1482000000013404</c:v>
                </c:pt>
                <c:pt idx="57483">
                  <c:v>5.1483000000013401</c:v>
                </c:pt>
                <c:pt idx="57484">
                  <c:v>5.1484000000013399</c:v>
                </c:pt>
                <c:pt idx="57485">
                  <c:v>5.1485000000013397</c:v>
                </c:pt>
                <c:pt idx="57486">
                  <c:v>5.1486000000013394</c:v>
                </c:pt>
                <c:pt idx="57487">
                  <c:v>5.1487000000013392</c:v>
                </c:pt>
                <c:pt idx="57488">
                  <c:v>5.148800000001339</c:v>
                </c:pt>
                <c:pt idx="57489">
                  <c:v>5.1489000000013387</c:v>
                </c:pt>
                <c:pt idx="57490">
                  <c:v>5.1490000000013385</c:v>
                </c:pt>
                <c:pt idx="57491">
                  <c:v>5.1491000000013383</c:v>
                </c:pt>
                <c:pt idx="57492">
                  <c:v>5.149200000001338</c:v>
                </c:pt>
                <c:pt idx="57493">
                  <c:v>5.1493000000013378</c:v>
                </c:pt>
                <c:pt idx="57494">
                  <c:v>5.1494000000013376</c:v>
                </c:pt>
                <c:pt idx="57495">
                  <c:v>5.1495000000013373</c:v>
                </c:pt>
                <c:pt idx="57496">
                  <c:v>5.1496000000013371</c:v>
                </c:pt>
                <c:pt idx="57497">
                  <c:v>5.1497000000013369</c:v>
                </c:pt>
                <c:pt idx="57498">
                  <c:v>5.1498000000013366</c:v>
                </c:pt>
                <c:pt idx="57499">
                  <c:v>5.1499000000013364</c:v>
                </c:pt>
                <c:pt idx="57500">
                  <c:v>5.1500000000013362</c:v>
                </c:pt>
                <c:pt idx="57501">
                  <c:v>5.1501000000013359</c:v>
                </c:pt>
                <c:pt idx="57502">
                  <c:v>5.1502000000013357</c:v>
                </c:pt>
                <c:pt idx="57503">
                  <c:v>5.1503000000013355</c:v>
                </c:pt>
                <c:pt idx="57504">
                  <c:v>5.1504000000013352</c:v>
                </c:pt>
                <c:pt idx="57505">
                  <c:v>5.150500000001335</c:v>
                </c:pt>
                <c:pt idx="57506">
                  <c:v>5.1506000000013348</c:v>
                </c:pt>
                <c:pt idx="57507">
                  <c:v>5.1507000000013345</c:v>
                </c:pt>
                <c:pt idx="57508">
                  <c:v>5.1508000000013343</c:v>
                </c:pt>
                <c:pt idx="57509">
                  <c:v>5.1509000000013341</c:v>
                </c:pt>
                <c:pt idx="57510">
                  <c:v>5.1510000000013338</c:v>
                </c:pt>
                <c:pt idx="57511">
                  <c:v>5.1511000000013336</c:v>
                </c:pt>
                <c:pt idx="57512">
                  <c:v>5.1512000000013334</c:v>
                </c:pt>
                <c:pt idx="57513">
                  <c:v>5.1513000000013331</c:v>
                </c:pt>
                <c:pt idx="57514">
                  <c:v>5.1514000000013329</c:v>
                </c:pt>
                <c:pt idx="57515">
                  <c:v>5.1515000000013327</c:v>
                </c:pt>
                <c:pt idx="57516">
                  <c:v>5.1516000000013324</c:v>
                </c:pt>
                <c:pt idx="57517">
                  <c:v>5.1517000000013322</c:v>
                </c:pt>
                <c:pt idx="57518">
                  <c:v>5.151800000001332</c:v>
                </c:pt>
                <c:pt idx="57519">
                  <c:v>5.1519000000013317</c:v>
                </c:pt>
                <c:pt idx="57520">
                  <c:v>5.1520000000013315</c:v>
                </c:pt>
                <c:pt idx="57521">
                  <c:v>5.1521000000013313</c:v>
                </c:pt>
                <c:pt idx="57522">
                  <c:v>5.152200000001331</c:v>
                </c:pt>
                <c:pt idx="57523">
                  <c:v>5.1523000000013308</c:v>
                </c:pt>
                <c:pt idx="57524">
                  <c:v>5.1524000000013306</c:v>
                </c:pt>
                <c:pt idx="57525">
                  <c:v>5.1525000000013303</c:v>
                </c:pt>
                <c:pt idx="57526">
                  <c:v>5.1526000000013301</c:v>
                </c:pt>
                <c:pt idx="57527">
                  <c:v>5.1527000000013299</c:v>
                </c:pt>
                <c:pt idx="57528">
                  <c:v>5.1528000000013296</c:v>
                </c:pt>
                <c:pt idx="57529">
                  <c:v>5.1529000000013294</c:v>
                </c:pt>
                <c:pt idx="57530">
                  <c:v>5.1530000000013292</c:v>
                </c:pt>
                <c:pt idx="57531">
                  <c:v>5.153100000001329</c:v>
                </c:pt>
                <c:pt idx="57532">
                  <c:v>5.1532000000013287</c:v>
                </c:pt>
                <c:pt idx="57533">
                  <c:v>5.1533000000013285</c:v>
                </c:pt>
                <c:pt idx="57534">
                  <c:v>5.1534000000013283</c:v>
                </c:pt>
                <c:pt idx="57535">
                  <c:v>5.153500000001328</c:v>
                </c:pt>
                <c:pt idx="57536">
                  <c:v>5.1536000000013278</c:v>
                </c:pt>
                <c:pt idx="57537">
                  <c:v>5.1537000000013276</c:v>
                </c:pt>
                <c:pt idx="57538">
                  <c:v>5.1538000000013273</c:v>
                </c:pt>
                <c:pt idx="57539">
                  <c:v>5.1539000000013271</c:v>
                </c:pt>
                <c:pt idx="57540">
                  <c:v>5.1540000000013269</c:v>
                </c:pt>
                <c:pt idx="57541">
                  <c:v>5.1541000000013266</c:v>
                </c:pt>
                <c:pt idx="57542">
                  <c:v>5.1542000000013264</c:v>
                </c:pt>
                <c:pt idx="57543">
                  <c:v>5.1543000000013262</c:v>
                </c:pt>
                <c:pt idx="57544">
                  <c:v>5.1544000000013259</c:v>
                </c:pt>
                <c:pt idx="57545">
                  <c:v>5.1545000000013257</c:v>
                </c:pt>
                <c:pt idx="57546">
                  <c:v>5.1546000000013255</c:v>
                </c:pt>
                <c:pt idx="57547">
                  <c:v>5.1547000000013252</c:v>
                </c:pt>
                <c:pt idx="57548">
                  <c:v>5.154800000001325</c:v>
                </c:pt>
                <c:pt idx="57549">
                  <c:v>5.1549000000013248</c:v>
                </c:pt>
                <c:pt idx="57550">
                  <c:v>5.1550000000013245</c:v>
                </c:pt>
                <c:pt idx="57551">
                  <c:v>5.1551000000013243</c:v>
                </c:pt>
                <c:pt idx="57552">
                  <c:v>5.1552000000013241</c:v>
                </c:pt>
                <c:pt idx="57553">
                  <c:v>5.1553000000013238</c:v>
                </c:pt>
                <c:pt idx="57554">
                  <c:v>5.1554000000013236</c:v>
                </c:pt>
                <c:pt idx="57555">
                  <c:v>5.1555000000013234</c:v>
                </c:pt>
                <c:pt idx="57556">
                  <c:v>5.1556000000013231</c:v>
                </c:pt>
                <c:pt idx="57557">
                  <c:v>5.1557000000013229</c:v>
                </c:pt>
                <c:pt idx="57558">
                  <c:v>5.1558000000013227</c:v>
                </c:pt>
                <c:pt idx="57559">
                  <c:v>5.1559000000013224</c:v>
                </c:pt>
                <c:pt idx="57560">
                  <c:v>5.1560000000013222</c:v>
                </c:pt>
                <c:pt idx="57561">
                  <c:v>5.156100000001322</c:v>
                </c:pt>
                <c:pt idx="57562">
                  <c:v>5.1562000000013217</c:v>
                </c:pt>
                <c:pt idx="57563">
                  <c:v>5.1563000000013215</c:v>
                </c:pt>
                <c:pt idx="57564">
                  <c:v>5.1564000000013213</c:v>
                </c:pt>
                <c:pt idx="57565">
                  <c:v>5.156500000001321</c:v>
                </c:pt>
                <c:pt idx="57566">
                  <c:v>5.1566000000013208</c:v>
                </c:pt>
                <c:pt idx="57567">
                  <c:v>5.1567000000013206</c:v>
                </c:pt>
                <c:pt idx="57568">
                  <c:v>5.1568000000013203</c:v>
                </c:pt>
                <c:pt idx="57569">
                  <c:v>5.1569000000013201</c:v>
                </c:pt>
                <c:pt idx="57570">
                  <c:v>5.1570000000013199</c:v>
                </c:pt>
                <c:pt idx="57571">
                  <c:v>5.1571000000013196</c:v>
                </c:pt>
                <c:pt idx="57572">
                  <c:v>5.1572000000013194</c:v>
                </c:pt>
                <c:pt idx="57573">
                  <c:v>5.1573000000013192</c:v>
                </c:pt>
                <c:pt idx="57574">
                  <c:v>5.1574000000013189</c:v>
                </c:pt>
                <c:pt idx="57575">
                  <c:v>5.1575000000013187</c:v>
                </c:pt>
                <c:pt idx="57576">
                  <c:v>5.1576000000013185</c:v>
                </c:pt>
                <c:pt idx="57577">
                  <c:v>5.1577000000013182</c:v>
                </c:pt>
                <c:pt idx="57578">
                  <c:v>5.157800000001318</c:v>
                </c:pt>
                <c:pt idx="57579">
                  <c:v>5.1579000000013178</c:v>
                </c:pt>
                <c:pt idx="57580">
                  <c:v>5.1580000000013175</c:v>
                </c:pt>
                <c:pt idx="57581">
                  <c:v>5.1581000000013173</c:v>
                </c:pt>
                <c:pt idx="57582">
                  <c:v>5.1582000000013171</c:v>
                </c:pt>
                <c:pt idx="57583">
                  <c:v>5.1583000000013168</c:v>
                </c:pt>
                <c:pt idx="57584">
                  <c:v>5.1584000000013166</c:v>
                </c:pt>
                <c:pt idx="57585">
                  <c:v>5.1585000000013164</c:v>
                </c:pt>
                <c:pt idx="57586">
                  <c:v>5.1586000000013161</c:v>
                </c:pt>
                <c:pt idx="57587">
                  <c:v>5.1587000000013159</c:v>
                </c:pt>
                <c:pt idx="57588">
                  <c:v>5.1588000000013157</c:v>
                </c:pt>
                <c:pt idx="57589">
                  <c:v>5.1589000000013154</c:v>
                </c:pt>
                <c:pt idx="57590">
                  <c:v>5.1590000000013152</c:v>
                </c:pt>
                <c:pt idx="57591">
                  <c:v>5.159100000001315</c:v>
                </c:pt>
                <c:pt idx="57592">
                  <c:v>5.1592000000013147</c:v>
                </c:pt>
                <c:pt idx="57593">
                  <c:v>5.1593000000013145</c:v>
                </c:pt>
                <c:pt idx="57594">
                  <c:v>5.1594000000013143</c:v>
                </c:pt>
                <c:pt idx="57595">
                  <c:v>5.159500000001314</c:v>
                </c:pt>
                <c:pt idx="57596">
                  <c:v>5.1596000000013138</c:v>
                </c:pt>
                <c:pt idx="57597">
                  <c:v>5.1597000000013136</c:v>
                </c:pt>
                <c:pt idx="57598">
                  <c:v>5.1598000000013133</c:v>
                </c:pt>
                <c:pt idx="57599">
                  <c:v>5.1599000000013131</c:v>
                </c:pt>
                <c:pt idx="57600">
                  <c:v>5.1600000000013129</c:v>
                </c:pt>
                <c:pt idx="57601">
                  <c:v>5.1601000000013126</c:v>
                </c:pt>
                <c:pt idx="57602">
                  <c:v>5.1602000000013124</c:v>
                </c:pt>
                <c:pt idx="57603">
                  <c:v>5.1603000000013122</c:v>
                </c:pt>
                <c:pt idx="57604">
                  <c:v>5.1604000000013119</c:v>
                </c:pt>
                <c:pt idx="57605">
                  <c:v>5.1605000000013117</c:v>
                </c:pt>
                <c:pt idx="57606">
                  <c:v>5.1606000000013115</c:v>
                </c:pt>
                <c:pt idx="57607">
                  <c:v>5.1607000000013112</c:v>
                </c:pt>
                <c:pt idx="57608">
                  <c:v>5.160800000001311</c:v>
                </c:pt>
                <c:pt idx="57609">
                  <c:v>5.1609000000013108</c:v>
                </c:pt>
                <c:pt idx="57610">
                  <c:v>5.1610000000013105</c:v>
                </c:pt>
                <c:pt idx="57611">
                  <c:v>5.1611000000013103</c:v>
                </c:pt>
                <c:pt idx="57612">
                  <c:v>5.1612000000013101</c:v>
                </c:pt>
                <c:pt idx="57613">
                  <c:v>5.1613000000013098</c:v>
                </c:pt>
                <c:pt idx="57614">
                  <c:v>5.1614000000013096</c:v>
                </c:pt>
                <c:pt idx="57615">
                  <c:v>5.1615000000013094</c:v>
                </c:pt>
                <c:pt idx="57616">
                  <c:v>5.1616000000013091</c:v>
                </c:pt>
                <c:pt idx="57617">
                  <c:v>5.1617000000013089</c:v>
                </c:pt>
                <c:pt idx="57618">
                  <c:v>5.1618000000013087</c:v>
                </c:pt>
                <c:pt idx="57619">
                  <c:v>5.1619000000013084</c:v>
                </c:pt>
                <c:pt idx="57620">
                  <c:v>5.1620000000013082</c:v>
                </c:pt>
                <c:pt idx="57621">
                  <c:v>5.162100000001308</c:v>
                </c:pt>
                <c:pt idx="57622">
                  <c:v>5.1622000000013077</c:v>
                </c:pt>
                <c:pt idx="57623">
                  <c:v>5.1623000000013075</c:v>
                </c:pt>
                <c:pt idx="57624">
                  <c:v>5.1624000000013073</c:v>
                </c:pt>
                <c:pt idx="57625">
                  <c:v>5.162500000001307</c:v>
                </c:pt>
                <c:pt idx="57626">
                  <c:v>5.1626000000013068</c:v>
                </c:pt>
                <c:pt idx="57627">
                  <c:v>5.1627000000013066</c:v>
                </c:pt>
                <c:pt idx="57628">
                  <c:v>5.1628000000013063</c:v>
                </c:pt>
                <c:pt idx="57629">
                  <c:v>5.1629000000013061</c:v>
                </c:pt>
                <c:pt idx="57630">
                  <c:v>5.1630000000013059</c:v>
                </c:pt>
                <c:pt idx="57631">
                  <c:v>5.1631000000013056</c:v>
                </c:pt>
                <c:pt idx="57632">
                  <c:v>5.1632000000013054</c:v>
                </c:pt>
                <c:pt idx="57633">
                  <c:v>5.1633000000013052</c:v>
                </c:pt>
                <c:pt idx="57634">
                  <c:v>5.1634000000013049</c:v>
                </c:pt>
                <c:pt idx="57635">
                  <c:v>5.1635000000013047</c:v>
                </c:pt>
                <c:pt idx="57636">
                  <c:v>5.1636000000013045</c:v>
                </c:pt>
                <c:pt idx="57637">
                  <c:v>5.1637000000013042</c:v>
                </c:pt>
                <c:pt idx="57638">
                  <c:v>5.163800000001304</c:v>
                </c:pt>
                <c:pt idx="57639">
                  <c:v>5.1639000000013038</c:v>
                </c:pt>
                <c:pt idx="57640">
                  <c:v>5.1640000000013035</c:v>
                </c:pt>
                <c:pt idx="57641">
                  <c:v>5.1641000000013033</c:v>
                </c:pt>
                <c:pt idx="57642">
                  <c:v>5.1642000000013031</c:v>
                </c:pt>
                <c:pt idx="57643">
                  <c:v>5.1643000000013028</c:v>
                </c:pt>
                <c:pt idx="57644">
                  <c:v>5.1644000000013026</c:v>
                </c:pt>
                <c:pt idx="57645">
                  <c:v>5.1645000000013024</c:v>
                </c:pt>
                <c:pt idx="57646">
                  <c:v>5.1646000000013021</c:v>
                </c:pt>
                <c:pt idx="57647">
                  <c:v>5.1647000000013019</c:v>
                </c:pt>
                <c:pt idx="57648">
                  <c:v>5.1648000000013017</c:v>
                </c:pt>
                <c:pt idx="57649">
                  <c:v>5.1649000000013014</c:v>
                </c:pt>
                <c:pt idx="57650">
                  <c:v>5.1650000000013012</c:v>
                </c:pt>
                <c:pt idx="57651">
                  <c:v>5.165100000001301</c:v>
                </c:pt>
                <c:pt idx="57652">
                  <c:v>5.1652000000013008</c:v>
                </c:pt>
                <c:pt idx="57653">
                  <c:v>5.1653000000013005</c:v>
                </c:pt>
                <c:pt idx="57654">
                  <c:v>5.1654000000013003</c:v>
                </c:pt>
                <c:pt idx="57655">
                  <c:v>5.1655000000013001</c:v>
                </c:pt>
                <c:pt idx="57656">
                  <c:v>5.1656000000012998</c:v>
                </c:pt>
                <c:pt idx="57657">
                  <c:v>5.1657000000012996</c:v>
                </c:pt>
                <c:pt idx="57658">
                  <c:v>5.1658000000012994</c:v>
                </c:pt>
                <c:pt idx="57659">
                  <c:v>5.1659000000012991</c:v>
                </c:pt>
                <c:pt idx="57660">
                  <c:v>5.1660000000012989</c:v>
                </c:pt>
                <c:pt idx="57661">
                  <c:v>5.1661000000012987</c:v>
                </c:pt>
                <c:pt idx="57662">
                  <c:v>5.1662000000012984</c:v>
                </c:pt>
                <c:pt idx="57663">
                  <c:v>5.1663000000012982</c:v>
                </c:pt>
                <c:pt idx="57664">
                  <c:v>5.166400000001298</c:v>
                </c:pt>
                <c:pt idx="57665">
                  <c:v>5.1665000000012977</c:v>
                </c:pt>
                <c:pt idx="57666">
                  <c:v>5.1666000000012975</c:v>
                </c:pt>
                <c:pt idx="57667">
                  <c:v>5.1667000000012973</c:v>
                </c:pt>
                <c:pt idx="57668">
                  <c:v>5.166800000001297</c:v>
                </c:pt>
                <c:pt idx="57669">
                  <c:v>5.1669000000012968</c:v>
                </c:pt>
                <c:pt idx="57670">
                  <c:v>5.1670000000012966</c:v>
                </c:pt>
                <c:pt idx="57671">
                  <c:v>5.1671000000012963</c:v>
                </c:pt>
                <c:pt idx="57672">
                  <c:v>5.1672000000012961</c:v>
                </c:pt>
                <c:pt idx="57673">
                  <c:v>5.1673000000012959</c:v>
                </c:pt>
                <c:pt idx="57674">
                  <c:v>5.1674000000012956</c:v>
                </c:pt>
                <c:pt idx="57675">
                  <c:v>5.1675000000012954</c:v>
                </c:pt>
                <c:pt idx="57676">
                  <c:v>5.1676000000012952</c:v>
                </c:pt>
                <c:pt idx="57677">
                  <c:v>5.1677000000012949</c:v>
                </c:pt>
                <c:pt idx="57678">
                  <c:v>5.1678000000012947</c:v>
                </c:pt>
                <c:pt idx="57679">
                  <c:v>5.1679000000012945</c:v>
                </c:pt>
                <c:pt idx="57680">
                  <c:v>5.1680000000012942</c:v>
                </c:pt>
                <c:pt idx="57681">
                  <c:v>5.168100000001294</c:v>
                </c:pt>
                <c:pt idx="57682">
                  <c:v>5.1682000000012938</c:v>
                </c:pt>
                <c:pt idx="57683">
                  <c:v>5.1683000000012935</c:v>
                </c:pt>
                <c:pt idx="57684">
                  <c:v>5.1684000000012933</c:v>
                </c:pt>
                <c:pt idx="57685">
                  <c:v>5.1685000000012931</c:v>
                </c:pt>
                <c:pt idx="57686">
                  <c:v>5.1686000000012928</c:v>
                </c:pt>
                <c:pt idx="57687">
                  <c:v>5.1687000000012926</c:v>
                </c:pt>
                <c:pt idx="57688">
                  <c:v>5.1688000000012924</c:v>
                </c:pt>
                <c:pt idx="57689">
                  <c:v>5.1689000000012921</c:v>
                </c:pt>
                <c:pt idx="57690">
                  <c:v>5.1690000000012919</c:v>
                </c:pt>
                <c:pt idx="57691">
                  <c:v>5.1691000000012917</c:v>
                </c:pt>
                <c:pt idx="57692">
                  <c:v>5.1692000000012914</c:v>
                </c:pt>
                <c:pt idx="57693">
                  <c:v>5.1693000000012912</c:v>
                </c:pt>
                <c:pt idx="57694">
                  <c:v>5.169400000001291</c:v>
                </c:pt>
                <c:pt idx="57695">
                  <c:v>5.1695000000012907</c:v>
                </c:pt>
                <c:pt idx="57696">
                  <c:v>5.1696000000012905</c:v>
                </c:pt>
                <c:pt idx="57697">
                  <c:v>5.1697000000012903</c:v>
                </c:pt>
                <c:pt idx="57698">
                  <c:v>5.16980000000129</c:v>
                </c:pt>
                <c:pt idx="57699">
                  <c:v>5.1699000000012898</c:v>
                </c:pt>
                <c:pt idx="57700">
                  <c:v>5.1700000000012896</c:v>
                </c:pt>
                <c:pt idx="57701">
                  <c:v>5.1701000000012893</c:v>
                </c:pt>
                <c:pt idx="57702">
                  <c:v>5.1702000000012891</c:v>
                </c:pt>
                <c:pt idx="57703">
                  <c:v>5.1703000000012889</c:v>
                </c:pt>
                <c:pt idx="57704">
                  <c:v>5.1704000000012886</c:v>
                </c:pt>
                <c:pt idx="57705">
                  <c:v>5.1705000000012884</c:v>
                </c:pt>
                <c:pt idx="57706">
                  <c:v>5.1706000000012882</c:v>
                </c:pt>
                <c:pt idx="57707">
                  <c:v>5.1707000000012879</c:v>
                </c:pt>
                <c:pt idx="57708">
                  <c:v>5.1708000000012877</c:v>
                </c:pt>
                <c:pt idx="57709">
                  <c:v>5.1709000000012875</c:v>
                </c:pt>
                <c:pt idx="57710">
                  <c:v>5.1710000000012872</c:v>
                </c:pt>
                <c:pt idx="57711">
                  <c:v>5.171100000001287</c:v>
                </c:pt>
                <c:pt idx="57712">
                  <c:v>5.1712000000012868</c:v>
                </c:pt>
                <c:pt idx="57713">
                  <c:v>5.1713000000012865</c:v>
                </c:pt>
                <c:pt idx="57714">
                  <c:v>5.1714000000012863</c:v>
                </c:pt>
                <c:pt idx="57715">
                  <c:v>5.1715000000012861</c:v>
                </c:pt>
                <c:pt idx="57716">
                  <c:v>5.1716000000012858</c:v>
                </c:pt>
                <c:pt idx="57717">
                  <c:v>5.1717000000012856</c:v>
                </c:pt>
                <c:pt idx="57718">
                  <c:v>5.1718000000012854</c:v>
                </c:pt>
                <c:pt idx="57719">
                  <c:v>5.1719000000012851</c:v>
                </c:pt>
                <c:pt idx="57720">
                  <c:v>5.1720000000012849</c:v>
                </c:pt>
                <c:pt idx="57721">
                  <c:v>5.1721000000012847</c:v>
                </c:pt>
                <c:pt idx="57722">
                  <c:v>5.1722000000012844</c:v>
                </c:pt>
                <c:pt idx="57723">
                  <c:v>5.1723000000012842</c:v>
                </c:pt>
                <c:pt idx="57724">
                  <c:v>5.172400000001284</c:v>
                </c:pt>
                <c:pt idx="57725">
                  <c:v>5.1725000000012837</c:v>
                </c:pt>
                <c:pt idx="57726">
                  <c:v>5.1726000000012835</c:v>
                </c:pt>
                <c:pt idx="57727">
                  <c:v>5.1727000000012833</c:v>
                </c:pt>
                <c:pt idx="57728">
                  <c:v>5.172800000001283</c:v>
                </c:pt>
                <c:pt idx="57729">
                  <c:v>5.1729000000012828</c:v>
                </c:pt>
                <c:pt idx="57730">
                  <c:v>5.1730000000012826</c:v>
                </c:pt>
                <c:pt idx="57731">
                  <c:v>5.1731000000012823</c:v>
                </c:pt>
                <c:pt idx="57732">
                  <c:v>5.1732000000012821</c:v>
                </c:pt>
                <c:pt idx="57733">
                  <c:v>5.1733000000012819</c:v>
                </c:pt>
                <c:pt idx="57734">
                  <c:v>5.1734000000012816</c:v>
                </c:pt>
                <c:pt idx="57735">
                  <c:v>5.1735000000012814</c:v>
                </c:pt>
                <c:pt idx="57736">
                  <c:v>5.1736000000012812</c:v>
                </c:pt>
                <c:pt idx="57737">
                  <c:v>5.1737000000012809</c:v>
                </c:pt>
                <c:pt idx="57738">
                  <c:v>5.1738000000012807</c:v>
                </c:pt>
                <c:pt idx="57739">
                  <c:v>5.1739000000012805</c:v>
                </c:pt>
                <c:pt idx="57740">
                  <c:v>5.1740000000012802</c:v>
                </c:pt>
                <c:pt idx="57741">
                  <c:v>5.17410000000128</c:v>
                </c:pt>
                <c:pt idx="57742">
                  <c:v>5.1742000000012798</c:v>
                </c:pt>
                <c:pt idx="57743">
                  <c:v>5.1743000000012795</c:v>
                </c:pt>
                <c:pt idx="57744">
                  <c:v>5.1744000000012793</c:v>
                </c:pt>
                <c:pt idx="57745">
                  <c:v>5.1745000000012791</c:v>
                </c:pt>
                <c:pt idx="57746">
                  <c:v>5.1746000000012788</c:v>
                </c:pt>
                <c:pt idx="57747">
                  <c:v>5.1747000000012786</c:v>
                </c:pt>
                <c:pt idx="57748">
                  <c:v>5.1748000000012784</c:v>
                </c:pt>
                <c:pt idx="57749">
                  <c:v>5.1749000000012781</c:v>
                </c:pt>
                <c:pt idx="57750">
                  <c:v>5.1750000000012779</c:v>
                </c:pt>
                <c:pt idx="57751">
                  <c:v>5.1751000000012777</c:v>
                </c:pt>
                <c:pt idx="57752">
                  <c:v>5.1752000000012774</c:v>
                </c:pt>
                <c:pt idx="57753">
                  <c:v>5.1753000000012772</c:v>
                </c:pt>
                <c:pt idx="57754">
                  <c:v>5.175400000001277</c:v>
                </c:pt>
                <c:pt idx="57755">
                  <c:v>5.1755000000012767</c:v>
                </c:pt>
                <c:pt idx="57756">
                  <c:v>5.1756000000012765</c:v>
                </c:pt>
                <c:pt idx="57757">
                  <c:v>5.1757000000012763</c:v>
                </c:pt>
                <c:pt idx="57758">
                  <c:v>5.175800000001276</c:v>
                </c:pt>
                <c:pt idx="57759">
                  <c:v>5.1759000000012758</c:v>
                </c:pt>
                <c:pt idx="57760">
                  <c:v>5.1760000000012756</c:v>
                </c:pt>
                <c:pt idx="57761">
                  <c:v>5.1761000000012753</c:v>
                </c:pt>
                <c:pt idx="57762">
                  <c:v>5.1762000000012751</c:v>
                </c:pt>
                <c:pt idx="57763">
                  <c:v>5.1763000000012749</c:v>
                </c:pt>
                <c:pt idx="57764">
                  <c:v>5.1764000000012746</c:v>
                </c:pt>
                <c:pt idx="57765">
                  <c:v>5.1765000000012744</c:v>
                </c:pt>
                <c:pt idx="57766">
                  <c:v>5.1766000000012742</c:v>
                </c:pt>
                <c:pt idx="57767">
                  <c:v>5.1767000000012739</c:v>
                </c:pt>
                <c:pt idx="57768">
                  <c:v>5.1768000000012737</c:v>
                </c:pt>
                <c:pt idx="57769">
                  <c:v>5.1769000000012735</c:v>
                </c:pt>
                <c:pt idx="57770">
                  <c:v>5.1770000000012732</c:v>
                </c:pt>
                <c:pt idx="57771">
                  <c:v>5.177100000001273</c:v>
                </c:pt>
                <c:pt idx="57772">
                  <c:v>5.1772000000012728</c:v>
                </c:pt>
                <c:pt idx="57773">
                  <c:v>5.1773000000012726</c:v>
                </c:pt>
                <c:pt idx="57774">
                  <c:v>5.1774000000012723</c:v>
                </c:pt>
                <c:pt idx="57775">
                  <c:v>5.1775000000012721</c:v>
                </c:pt>
              </c:numCache>
            </c:numRef>
          </c:xVal>
          <c:yVal>
            <c:numRef>
              <c:f>tek0264ALL!$C$17:$C$57792</c:f>
              <c:numCache>
                <c:formatCode>General</c:formatCode>
                <c:ptCount val="57776"/>
                <c:pt idx="0">
                  <c:v>0.60312500000000002</c:v>
                </c:pt>
                <c:pt idx="1">
                  <c:v>0.61250000000000004</c:v>
                </c:pt>
                <c:pt idx="2">
                  <c:v>0.61406300000000003</c:v>
                </c:pt>
                <c:pt idx="3">
                  <c:v>0.609375</c:v>
                </c:pt>
                <c:pt idx="4">
                  <c:v>0.61875000000000002</c:v>
                </c:pt>
                <c:pt idx="5">
                  <c:v>0.61406300000000003</c:v>
                </c:pt>
                <c:pt idx="6">
                  <c:v>0.60781300000000005</c:v>
                </c:pt>
                <c:pt idx="7">
                  <c:v>0.61562499999999998</c:v>
                </c:pt>
                <c:pt idx="8">
                  <c:v>0.62812500000000004</c:v>
                </c:pt>
                <c:pt idx="9">
                  <c:v>0.61718799999999996</c:v>
                </c:pt>
                <c:pt idx="10">
                  <c:v>0.60156200000000004</c:v>
                </c:pt>
                <c:pt idx="11">
                  <c:v>0.61093799999999998</c:v>
                </c:pt>
                <c:pt idx="12">
                  <c:v>0.60781300000000005</c:v>
                </c:pt>
                <c:pt idx="13">
                  <c:v>0.609375</c:v>
                </c:pt>
                <c:pt idx="14">
                  <c:v>0.61406300000000003</c:v>
                </c:pt>
                <c:pt idx="15">
                  <c:v>0.61093799999999998</c:v>
                </c:pt>
                <c:pt idx="16">
                  <c:v>0.62968800000000003</c:v>
                </c:pt>
                <c:pt idx="17">
                  <c:v>0.62812500000000004</c:v>
                </c:pt>
                <c:pt idx="18">
                  <c:v>0.62187499999999996</c:v>
                </c:pt>
                <c:pt idx="19">
                  <c:v>0.609375</c:v>
                </c:pt>
                <c:pt idx="20">
                  <c:v>0.604688</c:v>
                </c:pt>
                <c:pt idx="21">
                  <c:v>0.604688</c:v>
                </c:pt>
                <c:pt idx="22">
                  <c:v>0.620313</c:v>
                </c:pt>
                <c:pt idx="23">
                  <c:v>0.63124999999999998</c:v>
                </c:pt>
                <c:pt idx="24">
                  <c:v>0.609375</c:v>
                </c:pt>
                <c:pt idx="25">
                  <c:v>0.62187499999999996</c:v>
                </c:pt>
                <c:pt idx="26">
                  <c:v>0.63124999999999998</c:v>
                </c:pt>
                <c:pt idx="27">
                  <c:v>0.625</c:v>
                </c:pt>
                <c:pt idx="28">
                  <c:v>0.625</c:v>
                </c:pt>
                <c:pt idx="29">
                  <c:v>0.62343800000000005</c:v>
                </c:pt>
                <c:pt idx="30">
                  <c:v>0.61875000000000002</c:v>
                </c:pt>
                <c:pt idx="31">
                  <c:v>0.61093799999999998</c:v>
                </c:pt>
                <c:pt idx="32">
                  <c:v>0.61718799999999996</c:v>
                </c:pt>
                <c:pt idx="33">
                  <c:v>0.609375</c:v>
                </c:pt>
                <c:pt idx="34">
                  <c:v>0.60312500000000002</c:v>
                </c:pt>
                <c:pt idx="35">
                  <c:v>0.60312500000000002</c:v>
                </c:pt>
                <c:pt idx="36">
                  <c:v>0.61562499999999998</c:v>
                </c:pt>
                <c:pt idx="37">
                  <c:v>0.609375</c:v>
                </c:pt>
                <c:pt idx="38">
                  <c:v>0.609375</c:v>
                </c:pt>
                <c:pt idx="39">
                  <c:v>0.6</c:v>
                </c:pt>
                <c:pt idx="40">
                  <c:v>0.604688</c:v>
                </c:pt>
                <c:pt idx="41">
                  <c:v>0.61875000000000002</c:v>
                </c:pt>
                <c:pt idx="42">
                  <c:v>0.604688</c:v>
                </c:pt>
                <c:pt idx="43">
                  <c:v>0.6</c:v>
                </c:pt>
                <c:pt idx="44">
                  <c:v>0.6</c:v>
                </c:pt>
                <c:pt idx="45">
                  <c:v>0.61562499999999998</c:v>
                </c:pt>
                <c:pt idx="46">
                  <c:v>0.61250000000000004</c:v>
                </c:pt>
                <c:pt idx="47">
                  <c:v>0.60624999999999996</c:v>
                </c:pt>
                <c:pt idx="48">
                  <c:v>0.61406300000000003</c:v>
                </c:pt>
                <c:pt idx="49">
                  <c:v>0.61406300000000003</c:v>
                </c:pt>
                <c:pt idx="50">
                  <c:v>0.61406300000000003</c:v>
                </c:pt>
                <c:pt idx="51">
                  <c:v>0.61718799999999996</c:v>
                </c:pt>
                <c:pt idx="52">
                  <c:v>0.62187499999999996</c:v>
                </c:pt>
                <c:pt idx="53">
                  <c:v>0.61093799999999998</c:v>
                </c:pt>
                <c:pt idx="54">
                  <c:v>0.60312500000000002</c:v>
                </c:pt>
                <c:pt idx="55">
                  <c:v>0.609375</c:v>
                </c:pt>
                <c:pt idx="56">
                  <c:v>0.61250000000000004</c:v>
                </c:pt>
                <c:pt idx="57">
                  <c:v>0.604688</c:v>
                </c:pt>
                <c:pt idx="58">
                  <c:v>0.609375</c:v>
                </c:pt>
                <c:pt idx="59">
                  <c:v>0.61093799999999998</c:v>
                </c:pt>
                <c:pt idx="60">
                  <c:v>0.61562499999999998</c:v>
                </c:pt>
                <c:pt idx="61">
                  <c:v>0.625</c:v>
                </c:pt>
                <c:pt idx="62">
                  <c:v>0.61406300000000003</c:v>
                </c:pt>
                <c:pt idx="63">
                  <c:v>0.604688</c:v>
                </c:pt>
                <c:pt idx="64">
                  <c:v>0.61406300000000003</c:v>
                </c:pt>
                <c:pt idx="65">
                  <c:v>0.604688</c:v>
                </c:pt>
                <c:pt idx="66">
                  <c:v>0.61093799999999998</c:v>
                </c:pt>
                <c:pt idx="67">
                  <c:v>0.61875000000000002</c:v>
                </c:pt>
                <c:pt idx="68">
                  <c:v>0.61250000000000004</c:v>
                </c:pt>
                <c:pt idx="69">
                  <c:v>0.61250000000000004</c:v>
                </c:pt>
                <c:pt idx="70">
                  <c:v>0.61093799999999998</c:v>
                </c:pt>
                <c:pt idx="71">
                  <c:v>0.60781300000000005</c:v>
                </c:pt>
                <c:pt idx="72">
                  <c:v>0.609375</c:v>
                </c:pt>
                <c:pt idx="73">
                  <c:v>0.61562499999999998</c:v>
                </c:pt>
                <c:pt idx="74">
                  <c:v>0.61406300000000003</c:v>
                </c:pt>
                <c:pt idx="75">
                  <c:v>0.62812500000000004</c:v>
                </c:pt>
                <c:pt idx="76">
                  <c:v>0.61250000000000004</c:v>
                </c:pt>
                <c:pt idx="77">
                  <c:v>0.61406300000000003</c:v>
                </c:pt>
                <c:pt idx="78">
                  <c:v>0.609375</c:v>
                </c:pt>
                <c:pt idx="79">
                  <c:v>0.61718799999999996</c:v>
                </c:pt>
                <c:pt idx="80">
                  <c:v>0.61406300000000003</c:v>
                </c:pt>
                <c:pt idx="81">
                  <c:v>0.61406300000000003</c:v>
                </c:pt>
                <c:pt idx="82">
                  <c:v>0.61718799999999996</c:v>
                </c:pt>
                <c:pt idx="83">
                  <c:v>0.61406300000000003</c:v>
                </c:pt>
                <c:pt idx="84">
                  <c:v>0.61406300000000003</c:v>
                </c:pt>
                <c:pt idx="85">
                  <c:v>0.61562499999999998</c:v>
                </c:pt>
                <c:pt idx="86">
                  <c:v>0.60624999999999996</c:v>
                </c:pt>
                <c:pt idx="87">
                  <c:v>0.61562499999999998</c:v>
                </c:pt>
                <c:pt idx="88">
                  <c:v>0.61875000000000002</c:v>
                </c:pt>
                <c:pt idx="89">
                  <c:v>0.61093799999999998</c:v>
                </c:pt>
                <c:pt idx="90">
                  <c:v>0.60781300000000005</c:v>
                </c:pt>
                <c:pt idx="91">
                  <c:v>0.61562499999999998</c:v>
                </c:pt>
                <c:pt idx="92">
                  <c:v>0.62343800000000005</c:v>
                </c:pt>
                <c:pt idx="93">
                  <c:v>0.61718799999999996</c:v>
                </c:pt>
                <c:pt idx="94">
                  <c:v>0.61250000000000004</c:v>
                </c:pt>
                <c:pt idx="95">
                  <c:v>0.62187499999999996</c:v>
                </c:pt>
                <c:pt idx="96">
                  <c:v>0.61875000000000002</c:v>
                </c:pt>
                <c:pt idx="97">
                  <c:v>0.61250000000000004</c:v>
                </c:pt>
                <c:pt idx="98">
                  <c:v>0.60624999999999996</c:v>
                </c:pt>
                <c:pt idx="99">
                  <c:v>0.61250000000000004</c:v>
                </c:pt>
                <c:pt idx="100">
                  <c:v>0.61875000000000002</c:v>
                </c:pt>
                <c:pt idx="101">
                  <c:v>0.62812500000000004</c:v>
                </c:pt>
                <c:pt idx="102">
                  <c:v>0.61562499999999998</c:v>
                </c:pt>
                <c:pt idx="103">
                  <c:v>0.61562499999999998</c:v>
                </c:pt>
                <c:pt idx="104">
                  <c:v>0.62812500000000004</c:v>
                </c:pt>
                <c:pt idx="105">
                  <c:v>0.61718799999999996</c:v>
                </c:pt>
                <c:pt idx="106">
                  <c:v>0.604688</c:v>
                </c:pt>
                <c:pt idx="107">
                  <c:v>0.61718799999999996</c:v>
                </c:pt>
                <c:pt idx="108">
                  <c:v>0.609375</c:v>
                </c:pt>
                <c:pt idx="109">
                  <c:v>0.61093799999999998</c:v>
                </c:pt>
                <c:pt idx="110">
                  <c:v>0.609375</c:v>
                </c:pt>
                <c:pt idx="111">
                  <c:v>0.60156200000000004</c:v>
                </c:pt>
                <c:pt idx="112">
                  <c:v>0.61250000000000004</c:v>
                </c:pt>
                <c:pt idx="113">
                  <c:v>0.60624999999999996</c:v>
                </c:pt>
                <c:pt idx="114">
                  <c:v>0.609375</c:v>
                </c:pt>
                <c:pt idx="115">
                  <c:v>0.60312500000000002</c:v>
                </c:pt>
                <c:pt idx="116">
                  <c:v>0.61093799999999998</c:v>
                </c:pt>
                <c:pt idx="117">
                  <c:v>0.61875000000000002</c:v>
                </c:pt>
                <c:pt idx="118">
                  <c:v>0.61562499999999998</c:v>
                </c:pt>
                <c:pt idx="119">
                  <c:v>0.61093799999999998</c:v>
                </c:pt>
                <c:pt idx="120">
                  <c:v>0.59843800000000003</c:v>
                </c:pt>
                <c:pt idx="121">
                  <c:v>0.6</c:v>
                </c:pt>
                <c:pt idx="122">
                  <c:v>0.61093799999999998</c:v>
                </c:pt>
                <c:pt idx="123">
                  <c:v>0.604688</c:v>
                </c:pt>
                <c:pt idx="124">
                  <c:v>0.60624999999999996</c:v>
                </c:pt>
                <c:pt idx="125">
                  <c:v>0.620313</c:v>
                </c:pt>
                <c:pt idx="126">
                  <c:v>0.61718799999999996</c:v>
                </c:pt>
                <c:pt idx="127">
                  <c:v>0.609375</c:v>
                </c:pt>
                <c:pt idx="128">
                  <c:v>0.61250000000000004</c:v>
                </c:pt>
                <c:pt idx="129">
                  <c:v>0.609375</c:v>
                </c:pt>
                <c:pt idx="130">
                  <c:v>0.61875000000000002</c:v>
                </c:pt>
                <c:pt idx="131">
                  <c:v>0.61406300000000003</c:v>
                </c:pt>
                <c:pt idx="132">
                  <c:v>0.609375</c:v>
                </c:pt>
                <c:pt idx="133">
                  <c:v>0.60624999999999996</c:v>
                </c:pt>
                <c:pt idx="134">
                  <c:v>0.620313</c:v>
                </c:pt>
                <c:pt idx="135">
                  <c:v>0.61562499999999998</c:v>
                </c:pt>
                <c:pt idx="136">
                  <c:v>0.61250000000000004</c:v>
                </c:pt>
                <c:pt idx="137">
                  <c:v>0.61406300000000003</c:v>
                </c:pt>
                <c:pt idx="138">
                  <c:v>0.625</c:v>
                </c:pt>
                <c:pt idx="139">
                  <c:v>0.61093799999999998</c:v>
                </c:pt>
                <c:pt idx="140">
                  <c:v>0.61875000000000002</c:v>
                </c:pt>
                <c:pt idx="141">
                  <c:v>0.62187499999999996</c:v>
                </c:pt>
                <c:pt idx="142">
                  <c:v>0.61718799999999996</c:v>
                </c:pt>
                <c:pt idx="143">
                  <c:v>0.61093799999999998</c:v>
                </c:pt>
                <c:pt idx="144">
                  <c:v>0.604688</c:v>
                </c:pt>
                <c:pt idx="145">
                  <c:v>0.60312500000000002</c:v>
                </c:pt>
                <c:pt idx="146">
                  <c:v>0.609375</c:v>
                </c:pt>
                <c:pt idx="147">
                  <c:v>0.61718799999999996</c:v>
                </c:pt>
                <c:pt idx="148">
                  <c:v>0.61250000000000004</c:v>
                </c:pt>
                <c:pt idx="149">
                  <c:v>0.61406300000000003</c:v>
                </c:pt>
                <c:pt idx="150">
                  <c:v>0.625</c:v>
                </c:pt>
                <c:pt idx="151">
                  <c:v>0.625</c:v>
                </c:pt>
                <c:pt idx="152">
                  <c:v>0.61250000000000004</c:v>
                </c:pt>
                <c:pt idx="153">
                  <c:v>0.61718799999999996</c:v>
                </c:pt>
                <c:pt idx="154">
                  <c:v>0.62187499999999996</c:v>
                </c:pt>
                <c:pt idx="155">
                  <c:v>0.620313</c:v>
                </c:pt>
                <c:pt idx="156">
                  <c:v>0.61562499999999998</c:v>
                </c:pt>
                <c:pt idx="157">
                  <c:v>0.61406300000000003</c:v>
                </c:pt>
                <c:pt idx="158">
                  <c:v>0.62343800000000005</c:v>
                </c:pt>
                <c:pt idx="159">
                  <c:v>0.62812500000000004</c:v>
                </c:pt>
                <c:pt idx="160">
                  <c:v>0.61718799999999996</c:v>
                </c:pt>
                <c:pt idx="161">
                  <c:v>0.62968800000000003</c:v>
                </c:pt>
                <c:pt idx="162">
                  <c:v>0.625</c:v>
                </c:pt>
                <c:pt idx="163">
                  <c:v>0.620313</c:v>
                </c:pt>
                <c:pt idx="164">
                  <c:v>0.604688</c:v>
                </c:pt>
                <c:pt idx="165">
                  <c:v>0.61718799999999996</c:v>
                </c:pt>
                <c:pt idx="166">
                  <c:v>0.620313</c:v>
                </c:pt>
                <c:pt idx="167">
                  <c:v>0.60781300000000005</c:v>
                </c:pt>
                <c:pt idx="168">
                  <c:v>0.6</c:v>
                </c:pt>
                <c:pt idx="169">
                  <c:v>0.62187499999999996</c:v>
                </c:pt>
                <c:pt idx="170">
                  <c:v>0.61875000000000002</c:v>
                </c:pt>
                <c:pt idx="171">
                  <c:v>0.60624999999999996</c:v>
                </c:pt>
                <c:pt idx="172">
                  <c:v>0.609375</c:v>
                </c:pt>
                <c:pt idx="173">
                  <c:v>0.60781300000000005</c:v>
                </c:pt>
                <c:pt idx="174">
                  <c:v>0.60781300000000005</c:v>
                </c:pt>
                <c:pt idx="175">
                  <c:v>0.62187499999999996</c:v>
                </c:pt>
                <c:pt idx="176">
                  <c:v>0.60781300000000005</c:v>
                </c:pt>
                <c:pt idx="177">
                  <c:v>0.61875000000000002</c:v>
                </c:pt>
                <c:pt idx="178">
                  <c:v>0.61093799999999998</c:v>
                </c:pt>
                <c:pt idx="179">
                  <c:v>0.604688</c:v>
                </c:pt>
                <c:pt idx="180">
                  <c:v>0.61718799999999996</c:v>
                </c:pt>
                <c:pt idx="181">
                  <c:v>0.60624999999999996</c:v>
                </c:pt>
                <c:pt idx="182">
                  <c:v>0.61406300000000003</c:v>
                </c:pt>
                <c:pt idx="183">
                  <c:v>0.62187499999999996</c:v>
                </c:pt>
                <c:pt idx="184">
                  <c:v>0.60781300000000005</c:v>
                </c:pt>
                <c:pt idx="185">
                  <c:v>0.61718799999999996</c:v>
                </c:pt>
                <c:pt idx="186">
                  <c:v>0.625</c:v>
                </c:pt>
                <c:pt idx="187">
                  <c:v>0.62343800000000005</c:v>
                </c:pt>
                <c:pt idx="188">
                  <c:v>0.62812500000000004</c:v>
                </c:pt>
                <c:pt idx="189">
                  <c:v>0.62812500000000004</c:v>
                </c:pt>
                <c:pt idx="190">
                  <c:v>0.625</c:v>
                </c:pt>
                <c:pt idx="191">
                  <c:v>0.620313</c:v>
                </c:pt>
                <c:pt idx="192">
                  <c:v>0.62187499999999996</c:v>
                </c:pt>
                <c:pt idx="193">
                  <c:v>0.62968800000000003</c:v>
                </c:pt>
                <c:pt idx="194">
                  <c:v>0.62187499999999996</c:v>
                </c:pt>
                <c:pt idx="195">
                  <c:v>0.61875000000000002</c:v>
                </c:pt>
                <c:pt idx="196">
                  <c:v>0.62343800000000005</c:v>
                </c:pt>
                <c:pt idx="197">
                  <c:v>0.61562499999999998</c:v>
                </c:pt>
                <c:pt idx="198">
                  <c:v>0.61562499999999998</c:v>
                </c:pt>
                <c:pt idx="199">
                  <c:v>0.62968800000000003</c:v>
                </c:pt>
                <c:pt idx="200">
                  <c:v>0.61406300000000003</c:v>
                </c:pt>
                <c:pt idx="201">
                  <c:v>0.61406300000000003</c:v>
                </c:pt>
                <c:pt idx="202">
                  <c:v>0.61250000000000004</c:v>
                </c:pt>
                <c:pt idx="203">
                  <c:v>0.61406300000000003</c:v>
                </c:pt>
                <c:pt idx="204">
                  <c:v>0.61562499999999998</c:v>
                </c:pt>
                <c:pt idx="205">
                  <c:v>0.61875000000000002</c:v>
                </c:pt>
                <c:pt idx="206">
                  <c:v>0.620313</c:v>
                </c:pt>
                <c:pt idx="207">
                  <c:v>0.61718799999999996</c:v>
                </c:pt>
                <c:pt idx="208">
                  <c:v>0.61406300000000003</c:v>
                </c:pt>
                <c:pt idx="209">
                  <c:v>0.61250000000000004</c:v>
                </c:pt>
                <c:pt idx="210">
                  <c:v>0.61562499999999998</c:v>
                </c:pt>
                <c:pt idx="211">
                  <c:v>0.62187499999999996</c:v>
                </c:pt>
                <c:pt idx="212">
                  <c:v>0.62343800000000005</c:v>
                </c:pt>
                <c:pt idx="213">
                  <c:v>0.62968800000000003</c:v>
                </c:pt>
                <c:pt idx="214">
                  <c:v>0.63124999999999998</c:v>
                </c:pt>
                <c:pt idx="215">
                  <c:v>0.63124999999999998</c:v>
                </c:pt>
                <c:pt idx="216">
                  <c:v>0.61875000000000002</c:v>
                </c:pt>
                <c:pt idx="217">
                  <c:v>0.62343800000000005</c:v>
                </c:pt>
                <c:pt idx="218">
                  <c:v>0.61718799999999996</c:v>
                </c:pt>
                <c:pt idx="219">
                  <c:v>0.61562499999999998</c:v>
                </c:pt>
                <c:pt idx="220">
                  <c:v>0.61406300000000003</c:v>
                </c:pt>
                <c:pt idx="221">
                  <c:v>0.62343800000000005</c:v>
                </c:pt>
                <c:pt idx="222">
                  <c:v>0.61562499999999998</c:v>
                </c:pt>
                <c:pt idx="223">
                  <c:v>0.61093799999999998</c:v>
                </c:pt>
                <c:pt idx="224">
                  <c:v>0.61406300000000003</c:v>
                </c:pt>
                <c:pt idx="225">
                  <c:v>0.61250000000000004</c:v>
                </c:pt>
                <c:pt idx="226">
                  <c:v>0.61718799999999996</c:v>
                </c:pt>
                <c:pt idx="227">
                  <c:v>0.60781300000000005</c:v>
                </c:pt>
                <c:pt idx="228">
                  <c:v>0.625</c:v>
                </c:pt>
                <c:pt idx="229">
                  <c:v>0.604688</c:v>
                </c:pt>
                <c:pt idx="230">
                  <c:v>0.61250000000000004</c:v>
                </c:pt>
                <c:pt idx="231">
                  <c:v>0.61406300000000003</c:v>
                </c:pt>
                <c:pt idx="232">
                  <c:v>0.62343800000000005</c:v>
                </c:pt>
                <c:pt idx="233">
                  <c:v>0.61093799999999998</c:v>
                </c:pt>
                <c:pt idx="234">
                  <c:v>0.61718799999999996</c:v>
                </c:pt>
                <c:pt idx="235">
                  <c:v>0.61406300000000003</c:v>
                </c:pt>
                <c:pt idx="236">
                  <c:v>0.61562499999999998</c:v>
                </c:pt>
                <c:pt idx="237">
                  <c:v>0.61875000000000002</c:v>
                </c:pt>
                <c:pt idx="238">
                  <c:v>0.61406300000000003</c:v>
                </c:pt>
                <c:pt idx="239">
                  <c:v>0.61718799999999996</c:v>
                </c:pt>
                <c:pt idx="240">
                  <c:v>0.61718799999999996</c:v>
                </c:pt>
                <c:pt idx="241">
                  <c:v>0.61875000000000002</c:v>
                </c:pt>
                <c:pt idx="242">
                  <c:v>0.62343800000000005</c:v>
                </c:pt>
                <c:pt idx="243">
                  <c:v>0.620313</c:v>
                </c:pt>
                <c:pt idx="244">
                  <c:v>0.61093799999999998</c:v>
                </c:pt>
                <c:pt idx="245">
                  <c:v>0.609375</c:v>
                </c:pt>
                <c:pt idx="246">
                  <c:v>0.61093799999999998</c:v>
                </c:pt>
                <c:pt idx="247">
                  <c:v>0.60624999999999996</c:v>
                </c:pt>
                <c:pt idx="248">
                  <c:v>0.609375</c:v>
                </c:pt>
                <c:pt idx="249">
                  <c:v>0.61250000000000004</c:v>
                </c:pt>
                <c:pt idx="250">
                  <c:v>0.61875000000000002</c:v>
                </c:pt>
                <c:pt idx="251">
                  <c:v>0.61562499999999998</c:v>
                </c:pt>
                <c:pt idx="252">
                  <c:v>0.61875000000000002</c:v>
                </c:pt>
                <c:pt idx="253">
                  <c:v>0.61562499999999998</c:v>
                </c:pt>
                <c:pt idx="254">
                  <c:v>0.625</c:v>
                </c:pt>
                <c:pt idx="255">
                  <c:v>0.60624999999999996</c:v>
                </c:pt>
                <c:pt idx="256">
                  <c:v>0.61093799999999998</c:v>
                </c:pt>
                <c:pt idx="257">
                  <c:v>0.61250000000000004</c:v>
                </c:pt>
                <c:pt idx="258">
                  <c:v>0.604688</c:v>
                </c:pt>
                <c:pt idx="259">
                  <c:v>0.609375</c:v>
                </c:pt>
                <c:pt idx="260">
                  <c:v>0.61718799999999996</c:v>
                </c:pt>
                <c:pt idx="261">
                  <c:v>0.60156200000000004</c:v>
                </c:pt>
                <c:pt idx="262">
                  <c:v>0.60156200000000004</c:v>
                </c:pt>
                <c:pt idx="263">
                  <c:v>0.61562499999999998</c:v>
                </c:pt>
                <c:pt idx="264">
                  <c:v>0.61562499999999998</c:v>
                </c:pt>
                <c:pt idx="265">
                  <c:v>0.609375</c:v>
                </c:pt>
                <c:pt idx="266">
                  <c:v>0.61250000000000004</c:v>
                </c:pt>
                <c:pt idx="267">
                  <c:v>0.60312500000000002</c:v>
                </c:pt>
                <c:pt idx="268">
                  <c:v>0.609375</c:v>
                </c:pt>
                <c:pt idx="269">
                  <c:v>0.609375</c:v>
                </c:pt>
                <c:pt idx="270">
                  <c:v>0.60312500000000002</c:v>
                </c:pt>
                <c:pt idx="271">
                  <c:v>0.609375</c:v>
                </c:pt>
                <c:pt idx="272">
                  <c:v>0.62187499999999996</c:v>
                </c:pt>
                <c:pt idx="273">
                  <c:v>0.61562499999999998</c:v>
                </c:pt>
                <c:pt idx="274">
                  <c:v>0.61562499999999998</c:v>
                </c:pt>
                <c:pt idx="275">
                  <c:v>0.61562499999999998</c:v>
                </c:pt>
                <c:pt idx="276">
                  <c:v>0.61875000000000002</c:v>
                </c:pt>
                <c:pt idx="277">
                  <c:v>0.61562499999999998</c:v>
                </c:pt>
                <c:pt idx="278">
                  <c:v>0.61406300000000003</c:v>
                </c:pt>
                <c:pt idx="279">
                  <c:v>0.61250000000000004</c:v>
                </c:pt>
                <c:pt idx="280">
                  <c:v>0.60781300000000005</c:v>
                </c:pt>
                <c:pt idx="281">
                  <c:v>0.61406300000000003</c:v>
                </c:pt>
                <c:pt idx="282">
                  <c:v>0.59375</c:v>
                </c:pt>
                <c:pt idx="283">
                  <c:v>0.61875000000000002</c:v>
                </c:pt>
                <c:pt idx="284">
                  <c:v>0.609375</c:v>
                </c:pt>
                <c:pt idx="285">
                  <c:v>0.60624999999999996</c:v>
                </c:pt>
                <c:pt idx="286">
                  <c:v>0.59375</c:v>
                </c:pt>
                <c:pt idx="287">
                  <c:v>0.609375</c:v>
                </c:pt>
                <c:pt idx="288">
                  <c:v>0.609375</c:v>
                </c:pt>
                <c:pt idx="289">
                  <c:v>0.60781300000000005</c:v>
                </c:pt>
                <c:pt idx="290">
                  <c:v>0.604688</c:v>
                </c:pt>
                <c:pt idx="291">
                  <c:v>0.61093799999999998</c:v>
                </c:pt>
                <c:pt idx="292">
                  <c:v>0.604688</c:v>
                </c:pt>
                <c:pt idx="293">
                  <c:v>0.60312500000000002</c:v>
                </c:pt>
                <c:pt idx="294">
                  <c:v>0.61875000000000002</c:v>
                </c:pt>
                <c:pt idx="295">
                  <c:v>0.60781300000000005</c:v>
                </c:pt>
                <c:pt idx="296">
                  <c:v>0.609375</c:v>
                </c:pt>
                <c:pt idx="297">
                  <c:v>0.61093799999999998</c:v>
                </c:pt>
                <c:pt idx="298">
                  <c:v>0.61562499999999998</c:v>
                </c:pt>
                <c:pt idx="299">
                  <c:v>0.61562499999999998</c:v>
                </c:pt>
                <c:pt idx="300">
                  <c:v>0.61718799999999996</c:v>
                </c:pt>
                <c:pt idx="301">
                  <c:v>0.62968800000000003</c:v>
                </c:pt>
                <c:pt idx="302">
                  <c:v>0.625</c:v>
                </c:pt>
                <c:pt idx="303">
                  <c:v>0.62343800000000005</c:v>
                </c:pt>
                <c:pt idx="304">
                  <c:v>0.63437500000000002</c:v>
                </c:pt>
                <c:pt idx="305">
                  <c:v>0.61875000000000002</c:v>
                </c:pt>
                <c:pt idx="306">
                  <c:v>0.61406300000000003</c:v>
                </c:pt>
                <c:pt idx="307">
                  <c:v>0.61875000000000002</c:v>
                </c:pt>
                <c:pt idx="308">
                  <c:v>0.61875000000000002</c:v>
                </c:pt>
                <c:pt idx="309">
                  <c:v>0.620313</c:v>
                </c:pt>
                <c:pt idx="310">
                  <c:v>0.61875000000000002</c:v>
                </c:pt>
                <c:pt idx="311">
                  <c:v>0.62343800000000005</c:v>
                </c:pt>
                <c:pt idx="312">
                  <c:v>0.620313</c:v>
                </c:pt>
                <c:pt idx="313">
                  <c:v>0.63281200000000004</c:v>
                </c:pt>
                <c:pt idx="314">
                  <c:v>0.62187499999999996</c:v>
                </c:pt>
                <c:pt idx="315">
                  <c:v>0.61718799999999996</c:v>
                </c:pt>
                <c:pt idx="316">
                  <c:v>0.625</c:v>
                </c:pt>
                <c:pt idx="317">
                  <c:v>0.61875000000000002</c:v>
                </c:pt>
                <c:pt idx="318">
                  <c:v>0.61250000000000004</c:v>
                </c:pt>
                <c:pt idx="319">
                  <c:v>0.61093799999999998</c:v>
                </c:pt>
                <c:pt idx="320">
                  <c:v>0.62343800000000005</c:v>
                </c:pt>
                <c:pt idx="321">
                  <c:v>0.61406300000000003</c:v>
                </c:pt>
                <c:pt idx="322">
                  <c:v>0.61718799999999996</c:v>
                </c:pt>
                <c:pt idx="323">
                  <c:v>0.62812500000000004</c:v>
                </c:pt>
                <c:pt idx="324">
                  <c:v>0.61718799999999996</c:v>
                </c:pt>
                <c:pt idx="325">
                  <c:v>0.61250000000000004</c:v>
                </c:pt>
                <c:pt idx="326">
                  <c:v>0.61718799999999996</c:v>
                </c:pt>
                <c:pt idx="327">
                  <c:v>0.61718799999999996</c:v>
                </c:pt>
                <c:pt idx="328">
                  <c:v>0.61406300000000003</c:v>
                </c:pt>
                <c:pt idx="329">
                  <c:v>0.61250000000000004</c:v>
                </c:pt>
                <c:pt idx="330">
                  <c:v>0.61250000000000004</c:v>
                </c:pt>
                <c:pt idx="331">
                  <c:v>0.61718799999999996</c:v>
                </c:pt>
                <c:pt idx="332">
                  <c:v>0.62343800000000005</c:v>
                </c:pt>
                <c:pt idx="333">
                  <c:v>0.61875000000000002</c:v>
                </c:pt>
                <c:pt idx="334">
                  <c:v>0.61875000000000002</c:v>
                </c:pt>
                <c:pt idx="335">
                  <c:v>0.61250000000000004</c:v>
                </c:pt>
                <c:pt idx="336">
                  <c:v>0.609375</c:v>
                </c:pt>
                <c:pt idx="337">
                  <c:v>0.609375</c:v>
                </c:pt>
                <c:pt idx="338">
                  <c:v>0.60781300000000005</c:v>
                </c:pt>
                <c:pt idx="339">
                  <c:v>0.60781300000000005</c:v>
                </c:pt>
                <c:pt idx="340">
                  <c:v>0.61406300000000003</c:v>
                </c:pt>
                <c:pt idx="341">
                  <c:v>0.61093799999999998</c:v>
                </c:pt>
                <c:pt idx="342">
                  <c:v>0.61250000000000004</c:v>
                </c:pt>
                <c:pt idx="343">
                  <c:v>0.61093799999999998</c:v>
                </c:pt>
                <c:pt idx="344">
                  <c:v>0.60312500000000002</c:v>
                </c:pt>
                <c:pt idx="345">
                  <c:v>0.609375</c:v>
                </c:pt>
                <c:pt idx="346">
                  <c:v>0.61250000000000004</c:v>
                </c:pt>
                <c:pt idx="347">
                  <c:v>0.62343800000000005</c:v>
                </c:pt>
                <c:pt idx="348">
                  <c:v>0.604688</c:v>
                </c:pt>
                <c:pt idx="349">
                  <c:v>0.609375</c:v>
                </c:pt>
                <c:pt idx="350">
                  <c:v>0.61718799999999996</c:v>
                </c:pt>
                <c:pt idx="351">
                  <c:v>0.61718799999999996</c:v>
                </c:pt>
                <c:pt idx="352">
                  <c:v>0.61250000000000004</c:v>
                </c:pt>
                <c:pt idx="353">
                  <c:v>0.604688</c:v>
                </c:pt>
                <c:pt idx="354">
                  <c:v>0.60781300000000005</c:v>
                </c:pt>
                <c:pt idx="355">
                  <c:v>0.60624999999999996</c:v>
                </c:pt>
                <c:pt idx="356">
                  <c:v>0.61093799999999998</c:v>
                </c:pt>
                <c:pt idx="357">
                  <c:v>0.620313</c:v>
                </c:pt>
                <c:pt idx="358">
                  <c:v>0.61562499999999998</c:v>
                </c:pt>
                <c:pt idx="359">
                  <c:v>0.61875000000000002</c:v>
                </c:pt>
                <c:pt idx="360">
                  <c:v>0.62187499999999996</c:v>
                </c:pt>
                <c:pt idx="361">
                  <c:v>0.61718799999999996</c:v>
                </c:pt>
                <c:pt idx="362">
                  <c:v>0.61093799999999998</c:v>
                </c:pt>
                <c:pt idx="363">
                  <c:v>0.61250000000000004</c:v>
                </c:pt>
                <c:pt idx="364">
                  <c:v>0.61562499999999998</c:v>
                </c:pt>
                <c:pt idx="365">
                  <c:v>0.61093799999999998</c:v>
                </c:pt>
                <c:pt idx="366">
                  <c:v>0.604688</c:v>
                </c:pt>
                <c:pt idx="367">
                  <c:v>0.604688</c:v>
                </c:pt>
                <c:pt idx="368">
                  <c:v>0.61718799999999996</c:v>
                </c:pt>
                <c:pt idx="369">
                  <c:v>0.60624999999999996</c:v>
                </c:pt>
                <c:pt idx="370">
                  <c:v>0.604688</c:v>
                </c:pt>
                <c:pt idx="371">
                  <c:v>0.609375</c:v>
                </c:pt>
                <c:pt idx="372">
                  <c:v>0.62968800000000003</c:v>
                </c:pt>
                <c:pt idx="373">
                  <c:v>0.60781300000000005</c:v>
                </c:pt>
                <c:pt idx="374">
                  <c:v>0.61406300000000003</c:v>
                </c:pt>
                <c:pt idx="375">
                  <c:v>0.609375</c:v>
                </c:pt>
                <c:pt idx="376">
                  <c:v>0.61250000000000004</c:v>
                </c:pt>
                <c:pt idx="377">
                  <c:v>0.61406300000000003</c:v>
                </c:pt>
                <c:pt idx="378">
                  <c:v>0.61875000000000002</c:v>
                </c:pt>
                <c:pt idx="379">
                  <c:v>0.625</c:v>
                </c:pt>
                <c:pt idx="380">
                  <c:v>0.62812500000000004</c:v>
                </c:pt>
                <c:pt idx="381">
                  <c:v>0.61250000000000004</c:v>
                </c:pt>
                <c:pt idx="382">
                  <c:v>0.61406300000000003</c:v>
                </c:pt>
                <c:pt idx="383">
                  <c:v>0.61406300000000003</c:v>
                </c:pt>
                <c:pt idx="384">
                  <c:v>0.620313</c:v>
                </c:pt>
                <c:pt idx="385">
                  <c:v>0.60312500000000002</c:v>
                </c:pt>
                <c:pt idx="386">
                  <c:v>0.60624999999999996</c:v>
                </c:pt>
                <c:pt idx="387">
                  <c:v>0.61718799999999996</c:v>
                </c:pt>
                <c:pt idx="388">
                  <c:v>0.61718799999999996</c:v>
                </c:pt>
                <c:pt idx="389">
                  <c:v>0.604688</c:v>
                </c:pt>
                <c:pt idx="390">
                  <c:v>0.61406300000000003</c:v>
                </c:pt>
                <c:pt idx="391">
                  <c:v>0.61718799999999996</c:v>
                </c:pt>
                <c:pt idx="392">
                  <c:v>0.60156200000000004</c:v>
                </c:pt>
                <c:pt idx="393">
                  <c:v>0.604688</c:v>
                </c:pt>
                <c:pt idx="394">
                  <c:v>0.62343800000000005</c:v>
                </c:pt>
                <c:pt idx="395">
                  <c:v>0.620313</c:v>
                </c:pt>
                <c:pt idx="396">
                  <c:v>0.61718799999999996</c:v>
                </c:pt>
                <c:pt idx="397">
                  <c:v>0.62187499999999996</c:v>
                </c:pt>
                <c:pt idx="398">
                  <c:v>0.61875000000000002</c:v>
                </c:pt>
                <c:pt idx="399">
                  <c:v>0.62968800000000003</c:v>
                </c:pt>
                <c:pt idx="400">
                  <c:v>0.60781300000000005</c:v>
                </c:pt>
                <c:pt idx="401">
                  <c:v>0.609375</c:v>
                </c:pt>
                <c:pt idx="402">
                  <c:v>0.61406300000000003</c:v>
                </c:pt>
                <c:pt idx="403">
                  <c:v>0.60781300000000005</c:v>
                </c:pt>
                <c:pt idx="404">
                  <c:v>0.609375</c:v>
                </c:pt>
                <c:pt idx="405">
                  <c:v>0.61562499999999998</c:v>
                </c:pt>
                <c:pt idx="406">
                  <c:v>0.61406300000000003</c:v>
                </c:pt>
                <c:pt idx="407">
                  <c:v>0.62187499999999996</c:v>
                </c:pt>
                <c:pt idx="408">
                  <c:v>0.61093799999999998</c:v>
                </c:pt>
                <c:pt idx="409">
                  <c:v>0.61875000000000002</c:v>
                </c:pt>
                <c:pt idx="410">
                  <c:v>0.625</c:v>
                </c:pt>
                <c:pt idx="411">
                  <c:v>0.61875000000000002</c:v>
                </c:pt>
                <c:pt idx="412">
                  <c:v>0.61562499999999998</c:v>
                </c:pt>
                <c:pt idx="413">
                  <c:v>0.61250000000000004</c:v>
                </c:pt>
                <c:pt idx="414">
                  <c:v>0.62187499999999996</c:v>
                </c:pt>
                <c:pt idx="415">
                  <c:v>0.61406300000000003</c:v>
                </c:pt>
                <c:pt idx="416">
                  <c:v>0.61406300000000003</c:v>
                </c:pt>
                <c:pt idx="417">
                  <c:v>0.61718799999999996</c:v>
                </c:pt>
                <c:pt idx="418">
                  <c:v>0.61406300000000003</c:v>
                </c:pt>
                <c:pt idx="419">
                  <c:v>0.62343800000000005</c:v>
                </c:pt>
                <c:pt idx="420">
                  <c:v>0.620313</c:v>
                </c:pt>
                <c:pt idx="421">
                  <c:v>0.63124999999999998</c:v>
                </c:pt>
                <c:pt idx="422">
                  <c:v>0.62343800000000005</c:v>
                </c:pt>
                <c:pt idx="423">
                  <c:v>0.61875000000000002</c:v>
                </c:pt>
                <c:pt idx="424">
                  <c:v>0.61250000000000004</c:v>
                </c:pt>
                <c:pt idx="425">
                  <c:v>0.620313</c:v>
                </c:pt>
                <c:pt idx="426">
                  <c:v>0.61875000000000002</c:v>
                </c:pt>
                <c:pt idx="427">
                  <c:v>0.61718799999999996</c:v>
                </c:pt>
                <c:pt idx="428">
                  <c:v>0.620313</c:v>
                </c:pt>
                <c:pt idx="429">
                  <c:v>0.61718799999999996</c:v>
                </c:pt>
                <c:pt idx="430">
                  <c:v>0.604688</c:v>
                </c:pt>
                <c:pt idx="431">
                  <c:v>0.61406300000000003</c:v>
                </c:pt>
                <c:pt idx="432">
                  <c:v>0.62343800000000005</c:v>
                </c:pt>
                <c:pt idx="433">
                  <c:v>0.61562499999999998</c:v>
                </c:pt>
                <c:pt idx="434">
                  <c:v>0.61875000000000002</c:v>
                </c:pt>
                <c:pt idx="435">
                  <c:v>0.62187499999999996</c:v>
                </c:pt>
                <c:pt idx="436">
                  <c:v>0.62343800000000005</c:v>
                </c:pt>
                <c:pt idx="437">
                  <c:v>0.61875000000000002</c:v>
                </c:pt>
                <c:pt idx="438">
                  <c:v>0.61250000000000004</c:v>
                </c:pt>
                <c:pt idx="439">
                  <c:v>0.61406300000000003</c:v>
                </c:pt>
                <c:pt idx="440">
                  <c:v>0.61093799999999998</c:v>
                </c:pt>
                <c:pt idx="441">
                  <c:v>0.61250000000000004</c:v>
                </c:pt>
                <c:pt idx="442">
                  <c:v>0.62187499999999996</c:v>
                </c:pt>
                <c:pt idx="443">
                  <c:v>0.62187499999999996</c:v>
                </c:pt>
                <c:pt idx="444">
                  <c:v>0.61562499999999998</c:v>
                </c:pt>
                <c:pt idx="445">
                  <c:v>0.62343800000000005</c:v>
                </c:pt>
                <c:pt idx="446">
                  <c:v>0.609375</c:v>
                </c:pt>
                <c:pt idx="447">
                  <c:v>0.620313</c:v>
                </c:pt>
                <c:pt idx="448">
                  <c:v>0.63124999999999998</c:v>
                </c:pt>
                <c:pt idx="449">
                  <c:v>0.62343800000000005</c:v>
                </c:pt>
                <c:pt idx="450">
                  <c:v>0.61406300000000003</c:v>
                </c:pt>
                <c:pt idx="451">
                  <c:v>0.60781300000000005</c:v>
                </c:pt>
                <c:pt idx="452">
                  <c:v>0.61562499999999998</c:v>
                </c:pt>
                <c:pt idx="453">
                  <c:v>0.61250000000000004</c:v>
                </c:pt>
                <c:pt idx="454">
                  <c:v>0.61562499999999998</c:v>
                </c:pt>
                <c:pt idx="455">
                  <c:v>0.61406300000000003</c:v>
                </c:pt>
                <c:pt idx="456">
                  <c:v>0.60624999999999996</c:v>
                </c:pt>
                <c:pt idx="457">
                  <c:v>0.61093799999999998</c:v>
                </c:pt>
                <c:pt idx="458">
                  <c:v>0.61250000000000004</c:v>
                </c:pt>
                <c:pt idx="459">
                  <c:v>0.604688</c:v>
                </c:pt>
                <c:pt idx="460">
                  <c:v>0.61562499999999998</c:v>
                </c:pt>
                <c:pt idx="461">
                  <c:v>0.61875000000000002</c:v>
                </c:pt>
                <c:pt idx="462">
                  <c:v>0.61250000000000004</c:v>
                </c:pt>
                <c:pt idx="463">
                  <c:v>0.61250000000000004</c:v>
                </c:pt>
                <c:pt idx="464">
                  <c:v>0.61875000000000002</c:v>
                </c:pt>
                <c:pt idx="465">
                  <c:v>0.61406300000000003</c:v>
                </c:pt>
                <c:pt idx="466">
                  <c:v>0.61718799999999996</c:v>
                </c:pt>
                <c:pt idx="467">
                  <c:v>0.62343800000000005</c:v>
                </c:pt>
                <c:pt idx="468">
                  <c:v>0.62968800000000003</c:v>
                </c:pt>
                <c:pt idx="469">
                  <c:v>0.620313</c:v>
                </c:pt>
                <c:pt idx="470">
                  <c:v>0.62812500000000004</c:v>
                </c:pt>
                <c:pt idx="471">
                  <c:v>0.61562499999999998</c:v>
                </c:pt>
                <c:pt idx="472">
                  <c:v>0.62812500000000004</c:v>
                </c:pt>
                <c:pt idx="473">
                  <c:v>0.620313</c:v>
                </c:pt>
                <c:pt idx="474">
                  <c:v>0.620313</c:v>
                </c:pt>
                <c:pt idx="475">
                  <c:v>0.61718799999999996</c:v>
                </c:pt>
                <c:pt idx="476">
                  <c:v>0.62343800000000005</c:v>
                </c:pt>
                <c:pt idx="477">
                  <c:v>0.62187499999999996</c:v>
                </c:pt>
                <c:pt idx="478">
                  <c:v>0.61250000000000004</c:v>
                </c:pt>
                <c:pt idx="479">
                  <c:v>0.62968800000000003</c:v>
                </c:pt>
                <c:pt idx="480">
                  <c:v>0.625</c:v>
                </c:pt>
                <c:pt idx="481">
                  <c:v>0.62968800000000003</c:v>
                </c:pt>
                <c:pt idx="482">
                  <c:v>0.61875000000000002</c:v>
                </c:pt>
                <c:pt idx="483">
                  <c:v>0.61406300000000003</c:v>
                </c:pt>
                <c:pt idx="484">
                  <c:v>0.620313</c:v>
                </c:pt>
                <c:pt idx="485">
                  <c:v>0.62187499999999996</c:v>
                </c:pt>
                <c:pt idx="486">
                  <c:v>0.61093799999999998</c:v>
                </c:pt>
                <c:pt idx="487">
                  <c:v>0.620313</c:v>
                </c:pt>
                <c:pt idx="488">
                  <c:v>0.62187499999999996</c:v>
                </c:pt>
                <c:pt idx="489">
                  <c:v>0.625</c:v>
                </c:pt>
                <c:pt idx="490">
                  <c:v>0.61718799999999996</c:v>
                </c:pt>
                <c:pt idx="491">
                  <c:v>0.625</c:v>
                </c:pt>
                <c:pt idx="492">
                  <c:v>0.61718799999999996</c:v>
                </c:pt>
                <c:pt idx="493">
                  <c:v>0.61406300000000003</c:v>
                </c:pt>
                <c:pt idx="494">
                  <c:v>0.620313</c:v>
                </c:pt>
                <c:pt idx="495">
                  <c:v>0.62343800000000005</c:v>
                </c:pt>
                <c:pt idx="496">
                  <c:v>0.62812500000000004</c:v>
                </c:pt>
                <c:pt idx="497">
                  <c:v>0.620313</c:v>
                </c:pt>
                <c:pt idx="498">
                  <c:v>0.61093799999999998</c:v>
                </c:pt>
                <c:pt idx="499">
                  <c:v>0.61875000000000002</c:v>
                </c:pt>
                <c:pt idx="500">
                  <c:v>0.62343800000000005</c:v>
                </c:pt>
                <c:pt idx="501">
                  <c:v>0.61875000000000002</c:v>
                </c:pt>
                <c:pt idx="502">
                  <c:v>0.62343800000000005</c:v>
                </c:pt>
                <c:pt idx="503">
                  <c:v>0.61562499999999998</c:v>
                </c:pt>
                <c:pt idx="504">
                  <c:v>0.60781300000000005</c:v>
                </c:pt>
                <c:pt idx="505">
                  <c:v>0.61875000000000002</c:v>
                </c:pt>
                <c:pt idx="506">
                  <c:v>0.61250000000000004</c:v>
                </c:pt>
                <c:pt idx="507">
                  <c:v>0.61562499999999998</c:v>
                </c:pt>
                <c:pt idx="508">
                  <c:v>0.60781300000000005</c:v>
                </c:pt>
                <c:pt idx="509">
                  <c:v>0.61562499999999998</c:v>
                </c:pt>
                <c:pt idx="510">
                  <c:v>0.61250000000000004</c:v>
                </c:pt>
                <c:pt idx="511">
                  <c:v>0.61250000000000004</c:v>
                </c:pt>
                <c:pt idx="512">
                  <c:v>0.61406300000000003</c:v>
                </c:pt>
                <c:pt idx="513">
                  <c:v>0.604688</c:v>
                </c:pt>
                <c:pt idx="514">
                  <c:v>0.61718799999999996</c:v>
                </c:pt>
                <c:pt idx="515">
                  <c:v>0.60781300000000005</c:v>
                </c:pt>
                <c:pt idx="516">
                  <c:v>0.61250000000000004</c:v>
                </c:pt>
                <c:pt idx="517">
                  <c:v>0.61875000000000002</c:v>
                </c:pt>
                <c:pt idx="518">
                  <c:v>0.609375</c:v>
                </c:pt>
                <c:pt idx="519">
                  <c:v>0.62343800000000005</c:v>
                </c:pt>
                <c:pt idx="520">
                  <c:v>0.61875000000000002</c:v>
                </c:pt>
                <c:pt idx="521">
                  <c:v>0.620313</c:v>
                </c:pt>
                <c:pt idx="522">
                  <c:v>0.62968800000000003</c:v>
                </c:pt>
                <c:pt idx="523">
                  <c:v>0.625</c:v>
                </c:pt>
                <c:pt idx="524">
                  <c:v>0.62343800000000005</c:v>
                </c:pt>
                <c:pt idx="525">
                  <c:v>0.625</c:v>
                </c:pt>
                <c:pt idx="526">
                  <c:v>0.62343800000000005</c:v>
                </c:pt>
                <c:pt idx="527">
                  <c:v>0.620313</c:v>
                </c:pt>
                <c:pt idx="528">
                  <c:v>0.61562499999999998</c:v>
                </c:pt>
                <c:pt idx="529">
                  <c:v>0.61562499999999998</c:v>
                </c:pt>
                <c:pt idx="530">
                  <c:v>0.61562499999999998</c:v>
                </c:pt>
                <c:pt idx="531">
                  <c:v>0.61406300000000003</c:v>
                </c:pt>
                <c:pt idx="532">
                  <c:v>0.61250000000000004</c:v>
                </c:pt>
                <c:pt idx="533">
                  <c:v>0.61875000000000002</c:v>
                </c:pt>
                <c:pt idx="534">
                  <c:v>0.62343800000000005</c:v>
                </c:pt>
                <c:pt idx="535">
                  <c:v>0.62968800000000003</c:v>
                </c:pt>
                <c:pt idx="536">
                  <c:v>0.63281200000000004</c:v>
                </c:pt>
                <c:pt idx="537">
                  <c:v>0.61718799999999996</c:v>
                </c:pt>
                <c:pt idx="538">
                  <c:v>0.62187499999999996</c:v>
                </c:pt>
                <c:pt idx="539">
                  <c:v>0.62187499999999996</c:v>
                </c:pt>
                <c:pt idx="540">
                  <c:v>0.620313</c:v>
                </c:pt>
                <c:pt idx="541">
                  <c:v>0.61875000000000002</c:v>
                </c:pt>
                <c:pt idx="542">
                  <c:v>0.625</c:v>
                </c:pt>
                <c:pt idx="543">
                  <c:v>0.62343800000000005</c:v>
                </c:pt>
                <c:pt idx="544">
                  <c:v>0.62343800000000005</c:v>
                </c:pt>
                <c:pt idx="545">
                  <c:v>0.620313</c:v>
                </c:pt>
                <c:pt idx="546">
                  <c:v>0.61875000000000002</c:v>
                </c:pt>
                <c:pt idx="547">
                  <c:v>0.61562499999999998</c:v>
                </c:pt>
                <c:pt idx="548">
                  <c:v>0.61093799999999998</c:v>
                </c:pt>
                <c:pt idx="549">
                  <c:v>0.60624999999999996</c:v>
                </c:pt>
                <c:pt idx="550">
                  <c:v>0.60312500000000002</c:v>
                </c:pt>
                <c:pt idx="551">
                  <c:v>0.59687500000000004</c:v>
                </c:pt>
                <c:pt idx="552">
                  <c:v>0.61562499999999998</c:v>
                </c:pt>
                <c:pt idx="553">
                  <c:v>0.61250000000000004</c:v>
                </c:pt>
                <c:pt idx="554">
                  <c:v>0.61406300000000003</c:v>
                </c:pt>
                <c:pt idx="555">
                  <c:v>0.625</c:v>
                </c:pt>
                <c:pt idx="556">
                  <c:v>0.61875000000000002</c:v>
                </c:pt>
                <c:pt idx="557">
                  <c:v>0.60624999999999996</c:v>
                </c:pt>
                <c:pt idx="558">
                  <c:v>0.61250000000000004</c:v>
                </c:pt>
                <c:pt idx="559">
                  <c:v>0.604688</c:v>
                </c:pt>
                <c:pt idx="560">
                  <c:v>0.609375</c:v>
                </c:pt>
                <c:pt idx="561">
                  <c:v>0.61250000000000004</c:v>
                </c:pt>
                <c:pt idx="562">
                  <c:v>0.61406300000000003</c:v>
                </c:pt>
                <c:pt idx="563">
                  <c:v>0.62968800000000003</c:v>
                </c:pt>
                <c:pt idx="564">
                  <c:v>0.62343800000000005</c:v>
                </c:pt>
                <c:pt idx="565">
                  <c:v>0.61093799999999998</c:v>
                </c:pt>
                <c:pt idx="566">
                  <c:v>0.61250000000000004</c:v>
                </c:pt>
                <c:pt idx="567">
                  <c:v>0.620313</c:v>
                </c:pt>
                <c:pt idx="568">
                  <c:v>0.62187499999999996</c:v>
                </c:pt>
                <c:pt idx="569">
                  <c:v>0.604688</c:v>
                </c:pt>
                <c:pt idx="570">
                  <c:v>0.61406300000000003</c:v>
                </c:pt>
                <c:pt idx="571">
                  <c:v>0.61406300000000003</c:v>
                </c:pt>
                <c:pt idx="572">
                  <c:v>0.61250000000000004</c:v>
                </c:pt>
                <c:pt idx="573">
                  <c:v>0.61250000000000004</c:v>
                </c:pt>
                <c:pt idx="574">
                  <c:v>0.61406300000000003</c:v>
                </c:pt>
                <c:pt idx="575">
                  <c:v>0.62343800000000005</c:v>
                </c:pt>
                <c:pt idx="576">
                  <c:v>0.620313</c:v>
                </c:pt>
                <c:pt idx="577">
                  <c:v>0.61875000000000002</c:v>
                </c:pt>
                <c:pt idx="578">
                  <c:v>0.61250000000000004</c:v>
                </c:pt>
                <c:pt idx="579">
                  <c:v>0.61250000000000004</c:v>
                </c:pt>
                <c:pt idx="580">
                  <c:v>0.61406300000000003</c:v>
                </c:pt>
                <c:pt idx="581">
                  <c:v>0.609375</c:v>
                </c:pt>
                <c:pt idx="582">
                  <c:v>0.61250000000000004</c:v>
                </c:pt>
                <c:pt idx="583">
                  <c:v>0.61093799999999998</c:v>
                </c:pt>
                <c:pt idx="584">
                  <c:v>0.61562499999999998</c:v>
                </c:pt>
                <c:pt idx="585">
                  <c:v>0.61406300000000003</c:v>
                </c:pt>
                <c:pt idx="586">
                  <c:v>0.620313</c:v>
                </c:pt>
                <c:pt idx="587">
                  <c:v>0.625</c:v>
                </c:pt>
                <c:pt idx="588">
                  <c:v>0.62187499999999996</c:v>
                </c:pt>
                <c:pt idx="589">
                  <c:v>0.63124999999999998</c:v>
                </c:pt>
                <c:pt idx="590">
                  <c:v>0.63281200000000004</c:v>
                </c:pt>
                <c:pt idx="591">
                  <c:v>0.62343800000000005</c:v>
                </c:pt>
                <c:pt idx="592">
                  <c:v>0.609375</c:v>
                </c:pt>
                <c:pt idx="593">
                  <c:v>0.61875000000000002</c:v>
                </c:pt>
                <c:pt idx="594">
                  <c:v>0.61406300000000003</c:v>
                </c:pt>
                <c:pt idx="595">
                  <c:v>0.62343800000000005</c:v>
                </c:pt>
                <c:pt idx="596">
                  <c:v>0.61718799999999996</c:v>
                </c:pt>
                <c:pt idx="597">
                  <c:v>0.609375</c:v>
                </c:pt>
                <c:pt idx="598">
                  <c:v>0.63124999999999998</c:v>
                </c:pt>
                <c:pt idx="599">
                  <c:v>0.61875000000000002</c:v>
                </c:pt>
                <c:pt idx="600">
                  <c:v>0.63124999999999998</c:v>
                </c:pt>
                <c:pt idx="601">
                  <c:v>0.609375</c:v>
                </c:pt>
                <c:pt idx="602">
                  <c:v>0.604688</c:v>
                </c:pt>
                <c:pt idx="603">
                  <c:v>0.61562499999999998</c:v>
                </c:pt>
                <c:pt idx="604">
                  <c:v>0.61562499999999998</c:v>
                </c:pt>
                <c:pt idx="605">
                  <c:v>0.62968800000000003</c:v>
                </c:pt>
                <c:pt idx="606">
                  <c:v>0.61562499999999998</c:v>
                </c:pt>
                <c:pt idx="607">
                  <c:v>0.62343800000000005</c:v>
                </c:pt>
                <c:pt idx="608">
                  <c:v>0.61406300000000003</c:v>
                </c:pt>
                <c:pt idx="609">
                  <c:v>0.61875000000000002</c:v>
                </c:pt>
                <c:pt idx="610">
                  <c:v>0.61718799999999996</c:v>
                </c:pt>
                <c:pt idx="611">
                  <c:v>0.63281200000000004</c:v>
                </c:pt>
                <c:pt idx="612">
                  <c:v>0.62968800000000003</c:v>
                </c:pt>
                <c:pt idx="613">
                  <c:v>0.61406300000000003</c:v>
                </c:pt>
                <c:pt idx="614">
                  <c:v>0.61875000000000002</c:v>
                </c:pt>
                <c:pt idx="615">
                  <c:v>0.61406300000000003</c:v>
                </c:pt>
                <c:pt idx="616">
                  <c:v>0.62812500000000004</c:v>
                </c:pt>
                <c:pt idx="617">
                  <c:v>0.62812500000000004</c:v>
                </c:pt>
                <c:pt idx="618">
                  <c:v>0.620313</c:v>
                </c:pt>
                <c:pt idx="619">
                  <c:v>0.61718799999999996</c:v>
                </c:pt>
                <c:pt idx="620">
                  <c:v>0.61875000000000002</c:v>
                </c:pt>
                <c:pt idx="621">
                  <c:v>0.609375</c:v>
                </c:pt>
                <c:pt idx="622">
                  <c:v>0.61406300000000003</c:v>
                </c:pt>
                <c:pt idx="623">
                  <c:v>0.620313</c:v>
                </c:pt>
                <c:pt idx="624">
                  <c:v>0.61562499999999998</c:v>
                </c:pt>
                <c:pt idx="625">
                  <c:v>0.625</c:v>
                </c:pt>
                <c:pt idx="626">
                  <c:v>0.61875000000000002</c:v>
                </c:pt>
                <c:pt idx="627">
                  <c:v>0.61562499999999998</c:v>
                </c:pt>
                <c:pt idx="628">
                  <c:v>0.620313</c:v>
                </c:pt>
                <c:pt idx="629">
                  <c:v>0.61406300000000003</c:v>
                </c:pt>
                <c:pt idx="630">
                  <c:v>0.62968800000000003</c:v>
                </c:pt>
                <c:pt idx="631">
                  <c:v>0.620313</c:v>
                </c:pt>
                <c:pt idx="632">
                  <c:v>0.62343800000000005</c:v>
                </c:pt>
                <c:pt idx="633">
                  <c:v>0.62968800000000003</c:v>
                </c:pt>
                <c:pt idx="634">
                  <c:v>0.61875000000000002</c:v>
                </c:pt>
                <c:pt idx="635">
                  <c:v>0.61718799999999996</c:v>
                </c:pt>
                <c:pt idx="636">
                  <c:v>0.620313</c:v>
                </c:pt>
                <c:pt idx="637">
                  <c:v>0.625</c:v>
                </c:pt>
                <c:pt idx="638">
                  <c:v>0.620313</c:v>
                </c:pt>
                <c:pt idx="639">
                  <c:v>0.63437500000000002</c:v>
                </c:pt>
                <c:pt idx="640">
                  <c:v>0.625</c:v>
                </c:pt>
                <c:pt idx="641">
                  <c:v>0.62812500000000004</c:v>
                </c:pt>
                <c:pt idx="642">
                  <c:v>0.62968800000000003</c:v>
                </c:pt>
                <c:pt idx="643">
                  <c:v>0.620313</c:v>
                </c:pt>
                <c:pt idx="644">
                  <c:v>0.62187499999999996</c:v>
                </c:pt>
                <c:pt idx="645">
                  <c:v>0.61250000000000004</c:v>
                </c:pt>
                <c:pt idx="646">
                  <c:v>0.62812500000000004</c:v>
                </c:pt>
                <c:pt idx="647">
                  <c:v>0.63124999999999998</c:v>
                </c:pt>
                <c:pt idx="648">
                  <c:v>0.62968800000000003</c:v>
                </c:pt>
                <c:pt idx="649">
                  <c:v>0.61875000000000002</c:v>
                </c:pt>
                <c:pt idx="650">
                  <c:v>0.62812500000000004</c:v>
                </c:pt>
                <c:pt idx="651">
                  <c:v>0.64843799999999996</c:v>
                </c:pt>
                <c:pt idx="652">
                  <c:v>0.63124999999999998</c:v>
                </c:pt>
                <c:pt idx="653">
                  <c:v>0.620313</c:v>
                </c:pt>
                <c:pt idx="654">
                  <c:v>0.635938</c:v>
                </c:pt>
                <c:pt idx="655">
                  <c:v>0.63124999999999998</c:v>
                </c:pt>
                <c:pt idx="656">
                  <c:v>0.63281200000000004</c:v>
                </c:pt>
                <c:pt idx="657">
                  <c:v>0.63281200000000004</c:v>
                </c:pt>
                <c:pt idx="658">
                  <c:v>0.63281200000000004</c:v>
                </c:pt>
                <c:pt idx="659">
                  <c:v>0.64687499999999998</c:v>
                </c:pt>
                <c:pt idx="660">
                  <c:v>0.63281200000000004</c:v>
                </c:pt>
                <c:pt idx="661">
                  <c:v>0.63906300000000005</c:v>
                </c:pt>
                <c:pt idx="662">
                  <c:v>0.62812500000000004</c:v>
                </c:pt>
                <c:pt idx="663">
                  <c:v>0.62968800000000003</c:v>
                </c:pt>
                <c:pt idx="664">
                  <c:v>0.61718799999999996</c:v>
                </c:pt>
                <c:pt idx="665">
                  <c:v>0.63124999999999998</c:v>
                </c:pt>
                <c:pt idx="666">
                  <c:v>0.625</c:v>
                </c:pt>
                <c:pt idx="667">
                  <c:v>0.61562499999999998</c:v>
                </c:pt>
                <c:pt idx="668">
                  <c:v>0.62968800000000003</c:v>
                </c:pt>
                <c:pt idx="669">
                  <c:v>0.625</c:v>
                </c:pt>
                <c:pt idx="670">
                  <c:v>0.61718799999999996</c:v>
                </c:pt>
                <c:pt idx="671">
                  <c:v>0.60624999999999996</c:v>
                </c:pt>
                <c:pt idx="672">
                  <c:v>0.61406300000000003</c:v>
                </c:pt>
                <c:pt idx="673">
                  <c:v>0.61875000000000002</c:v>
                </c:pt>
                <c:pt idx="674">
                  <c:v>0.625</c:v>
                </c:pt>
                <c:pt idx="675">
                  <c:v>0.620313</c:v>
                </c:pt>
                <c:pt idx="676">
                  <c:v>0.61250000000000004</c:v>
                </c:pt>
                <c:pt idx="677">
                  <c:v>0.625</c:v>
                </c:pt>
                <c:pt idx="678">
                  <c:v>0.620313</c:v>
                </c:pt>
                <c:pt idx="679">
                  <c:v>0.61406300000000003</c:v>
                </c:pt>
                <c:pt idx="680">
                  <c:v>0.62968800000000003</c:v>
                </c:pt>
                <c:pt idx="681">
                  <c:v>0.620313</c:v>
                </c:pt>
                <c:pt idx="682">
                  <c:v>0.61562499999999998</c:v>
                </c:pt>
                <c:pt idx="683">
                  <c:v>0.62968800000000003</c:v>
                </c:pt>
                <c:pt idx="684">
                  <c:v>0.61718799999999996</c:v>
                </c:pt>
                <c:pt idx="685">
                  <c:v>0.61250000000000004</c:v>
                </c:pt>
                <c:pt idx="686">
                  <c:v>0.62812500000000004</c:v>
                </c:pt>
                <c:pt idx="687">
                  <c:v>0.620313</c:v>
                </c:pt>
                <c:pt idx="688">
                  <c:v>0.62812500000000004</c:v>
                </c:pt>
                <c:pt idx="689">
                  <c:v>0.62343800000000005</c:v>
                </c:pt>
                <c:pt idx="690">
                  <c:v>0.63124999999999998</c:v>
                </c:pt>
                <c:pt idx="691">
                  <c:v>0.62968800000000003</c:v>
                </c:pt>
                <c:pt idx="692">
                  <c:v>0.625</c:v>
                </c:pt>
                <c:pt idx="693">
                  <c:v>0.61718799999999996</c:v>
                </c:pt>
                <c:pt idx="694">
                  <c:v>0.609375</c:v>
                </c:pt>
                <c:pt idx="695">
                  <c:v>0.61875000000000002</c:v>
                </c:pt>
                <c:pt idx="696">
                  <c:v>0.61718799999999996</c:v>
                </c:pt>
                <c:pt idx="697">
                  <c:v>0.625</c:v>
                </c:pt>
                <c:pt idx="698">
                  <c:v>0.61718799999999996</c:v>
                </c:pt>
                <c:pt idx="699">
                  <c:v>0.62343800000000005</c:v>
                </c:pt>
                <c:pt idx="700">
                  <c:v>0.63124999999999998</c:v>
                </c:pt>
                <c:pt idx="701">
                  <c:v>0.62343800000000005</c:v>
                </c:pt>
                <c:pt idx="702">
                  <c:v>0.625</c:v>
                </c:pt>
                <c:pt idx="703">
                  <c:v>0.62187499999999996</c:v>
                </c:pt>
                <c:pt idx="704">
                  <c:v>0.61875000000000002</c:v>
                </c:pt>
                <c:pt idx="705">
                  <c:v>0.625</c:v>
                </c:pt>
                <c:pt idx="706">
                  <c:v>0.620313</c:v>
                </c:pt>
                <c:pt idx="707">
                  <c:v>0.62968800000000003</c:v>
                </c:pt>
                <c:pt idx="708">
                  <c:v>0.63281200000000004</c:v>
                </c:pt>
                <c:pt idx="709">
                  <c:v>0.620313</c:v>
                </c:pt>
                <c:pt idx="710">
                  <c:v>0.61093799999999998</c:v>
                </c:pt>
                <c:pt idx="711">
                  <c:v>0.620313</c:v>
                </c:pt>
                <c:pt idx="712">
                  <c:v>0.62187499999999996</c:v>
                </c:pt>
                <c:pt idx="713">
                  <c:v>0.62343800000000005</c:v>
                </c:pt>
                <c:pt idx="714">
                  <c:v>0.63906300000000005</c:v>
                </c:pt>
                <c:pt idx="715">
                  <c:v>0.61406300000000003</c:v>
                </c:pt>
                <c:pt idx="716">
                  <c:v>0.62187499999999996</c:v>
                </c:pt>
                <c:pt idx="717">
                  <c:v>0.60312500000000002</c:v>
                </c:pt>
                <c:pt idx="718">
                  <c:v>0.61718799999999996</c:v>
                </c:pt>
                <c:pt idx="719">
                  <c:v>0.62343800000000005</c:v>
                </c:pt>
                <c:pt idx="720">
                  <c:v>0.62812500000000004</c:v>
                </c:pt>
                <c:pt idx="721">
                  <c:v>0.61093799999999998</c:v>
                </c:pt>
                <c:pt idx="722">
                  <c:v>0.61562499999999998</c:v>
                </c:pt>
                <c:pt idx="723">
                  <c:v>0.61875000000000002</c:v>
                </c:pt>
                <c:pt idx="724">
                  <c:v>0.61562499999999998</c:v>
                </c:pt>
                <c:pt idx="725">
                  <c:v>0.61250000000000004</c:v>
                </c:pt>
                <c:pt idx="726">
                  <c:v>0.62187499999999996</c:v>
                </c:pt>
                <c:pt idx="727">
                  <c:v>0.62343800000000005</c:v>
                </c:pt>
                <c:pt idx="728">
                  <c:v>0.62187499999999996</c:v>
                </c:pt>
                <c:pt idx="729">
                  <c:v>0.61406300000000003</c:v>
                </c:pt>
                <c:pt idx="730">
                  <c:v>0.62187499999999996</c:v>
                </c:pt>
                <c:pt idx="731">
                  <c:v>0.62812500000000004</c:v>
                </c:pt>
                <c:pt idx="732">
                  <c:v>0.62343800000000005</c:v>
                </c:pt>
                <c:pt idx="733">
                  <c:v>0.620313</c:v>
                </c:pt>
                <c:pt idx="734">
                  <c:v>0.61875000000000002</c:v>
                </c:pt>
                <c:pt idx="735">
                  <c:v>0.61562499999999998</c:v>
                </c:pt>
                <c:pt idx="736">
                  <c:v>0.61093799999999998</c:v>
                </c:pt>
                <c:pt idx="737">
                  <c:v>0.61875000000000002</c:v>
                </c:pt>
                <c:pt idx="738">
                  <c:v>0.62968800000000003</c:v>
                </c:pt>
                <c:pt idx="739">
                  <c:v>0.620313</c:v>
                </c:pt>
                <c:pt idx="740">
                  <c:v>0.63749999999999996</c:v>
                </c:pt>
                <c:pt idx="741">
                  <c:v>0.625</c:v>
                </c:pt>
                <c:pt idx="742">
                  <c:v>0.620313</c:v>
                </c:pt>
                <c:pt idx="743">
                  <c:v>0.62343800000000005</c:v>
                </c:pt>
                <c:pt idx="744">
                  <c:v>0.61875000000000002</c:v>
                </c:pt>
                <c:pt idx="745">
                  <c:v>0.61562499999999998</c:v>
                </c:pt>
                <c:pt idx="746">
                  <c:v>0.62343800000000005</c:v>
                </c:pt>
                <c:pt idx="747">
                  <c:v>0.61718799999999996</c:v>
                </c:pt>
                <c:pt idx="748">
                  <c:v>0.61093799999999998</c:v>
                </c:pt>
                <c:pt idx="749">
                  <c:v>0.61093799999999998</c:v>
                </c:pt>
                <c:pt idx="750">
                  <c:v>0.625</c:v>
                </c:pt>
                <c:pt idx="751">
                  <c:v>0.625</c:v>
                </c:pt>
                <c:pt idx="752">
                  <c:v>0.620313</c:v>
                </c:pt>
                <c:pt idx="753">
                  <c:v>0.62343800000000005</c:v>
                </c:pt>
                <c:pt idx="754">
                  <c:v>0.62343800000000005</c:v>
                </c:pt>
                <c:pt idx="755">
                  <c:v>0.62187499999999996</c:v>
                </c:pt>
                <c:pt idx="756">
                  <c:v>0.61562499999999998</c:v>
                </c:pt>
                <c:pt idx="757">
                  <c:v>0.625</c:v>
                </c:pt>
                <c:pt idx="758">
                  <c:v>0.62187499999999996</c:v>
                </c:pt>
                <c:pt idx="759">
                  <c:v>0.61562499999999998</c:v>
                </c:pt>
                <c:pt idx="760">
                  <c:v>0.61250000000000004</c:v>
                </c:pt>
                <c:pt idx="761">
                  <c:v>0.63124999999999998</c:v>
                </c:pt>
                <c:pt idx="762">
                  <c:v>0.620313</c:v>
                </c:pt>
                <c:pt idx="763">
                  <c:v>0.62343800000000005</c:v>
                </c:pt>
                <c:pt idx="764">
                  <c:v>0.61406300000000003</c:v>
                </c:pt>
                <c:pt idx="765">
                  <c:v>0.625</c:v>
                </c:pt>
                <c:pt idx="766">
                  <c:v>0.62343800000000005</c:v>
                </c:pt>
                <c:pt idx="767">
                  <c:v>0.61562499999999998</c:v>
                </c:pt>
                <c:pt idx="768">
                  <c:v>0.60781300000000005</c:v>
                </c:pt>
                <c:pt idx="769">
                  <c:v>0.62343800000000005</c:v>
                </c:pt>
                <c:pt idx="770">
                  <c:v>0.61406300000000003</c:v>
                </c:pt>
                <c:pt idx="771">
                  <c:v>0.61718799999999996</c:v>
                </c:pt>
                <c:pt idx="772">
                  <c:v>0.63124999999999998</c:v>
                </c:pt>
                <c:pt idx="773">
                  <c:v>0.620313</c:v>
                </c:pt>
                <c:pt idx="774">
                  <c:v>0.61093799999999998</c:v>
                </c:pt>
                <c:pt idx="775">
                  <c:v>0.604688</c:v>
                </c:pt>
                <c:pt idx="776">
                  <c:v>0.62968800000000003</c:v>
                </c:pt>
                <c:pt idx="777">
                  <c:v>0.60624999999999996</c:v>
                </c:pt>
                <c:pt idx="778">
                  <c:v>0.604688</c:v>
                </c:pt>
                <c:pt idx="779">
                  <c:v>0.59687500000000004</c:v>
                </c:pt>
                <c:pt idx="780">
                  <c:v>0.60624999999999996</c:v>
                </c:pt>
                <c:pt idx="781">
                  <c:v>0.61406300000000003</c:v>
                </c:pt>
                <c:pt idx="782">
                  <c:v>0.61875000000000002</c:v>
                </c:pt>
                <c:pt idx="783">
                  <c:v>0.620313</c:v>
                </c:pt>
                <c:pt idx="784">
                  <c:v>0.61250000000000004</c:v>
                </c:pt>
                <c:pt idx="785">
                  <c:v>0.61250000000000004</c:v>
                </c:pt>
                <c:pt idx="786">
                  <c:v>0.61562499999999998</c:v>
                </c:pt>
                <c:pt idx="787">
                  <c:v>0.62968800000000003</c:v>
                </c:pt>
                <c:pt idx="788">
                  <c:v>0.61718799999999996</c:v>
                </c:pt>
                <c:pt idx="789">
                  <c:v>0.620313</c:v>
                </c:pt>
                <c:pt idx="790">
                  <c:v>0.61718799999999996</c:v>
                </c:pt>
                <c:pt idx="791">
                  <c:v>0.62187499999999996</c:v>
                </c:pt>
                <c:pt idx="792">
                  <c:v>0.61562499999999998</c:v>
                </c:pt>
                <c:pt idx="793">
                  <c:v>0.61562499999999998</c:v>
                </c:pt>
                <c:pt idx="794">
                  <c:v>0.620313</c:v>
                </c:pt>
                <c:pt idx="795">
                  <c:v>0.62343800000000005</c:v>
                </c:pt>
                <c:pt idx="796">
                  <c:v>0.61093799999999998</c:v>
                </c:pt>
                <c:pt idx="797">
                  <c:v>0.61875000000000002</c:v>
                </c:pt>
                <c:pt idx="798">
                  <c:v>0.61406300000000003</c:v>
                </c:pt>
                <c:pt idx="799">
                  <c:v>0.61562499999999998</c:v>
                </c:pt>
                <c:pt idx="800">
                  <c:v>0.62187499999999996</c:v>
                </c:pt>
                <c:pt idx="801">
                  <c:v>0.635938</c:v>
                </c:pt>
                <c:pt idx="802">
                  <c:v>0.61875000000000002</c:v>
                </c:pt>
                <c:pt idx="803">
                  <c:v>0.62343800000000005</c:v>
                </c:pt>
                <c:pt idx="804">
                  <c:v>0.61718799999999996</c:v>
                </c:pt>
                <c:pt idx="805">
                  <c:v>0.63281200000000004</c:v>
                </c:pt>
                <c:pt idx="806">
                  <c:v>0.61718799999999996</c:v>
                </c:pt>
                <c:pt idx="807">
                  <c:v>0.61718799999999996</c:v>
                </c:pt>
                <c:pt idx="808">
                  <c:v>0.61562499999999998</c:v>
                </c:pt>
                <c:pt idx="809">
                  <c:v>0.61875000000000002</c:v>
                </c:pt>
                <c:pt idx="810">
                  <c:v>0.61406300000000003</c:v>
                </c:pt>
                <c:pt idx="811">
                  <c:v>0.62343800000000005</c:v>
                </c:pt>
                <c:pt idx="812">
                  <c:v>0.62812500000000004</c:v>
                </c:pt>
                <c:pt idx="813">
                  <c:v>0.625</c:v>
                </c:pt>
                <c:pt idx="814">
                  <c:v>0.609375</c:v>
                </c:pt>
                <c:pt idx="815">
                  <c:v>0.61406300000000003</c:v>
                </c:pt>
                <c:pt idx="816">
                  <c:v>0.620313</c:v>
                </c:pt>
                <c:pt idx="817">
                  <c:v>0.62968800000000003</c:v>
                </c:pt>
                <c:pt idx="818">
                  <c:v>0.61406300000000003</c:v>
                </c:pt>
                <c:pt idx="819">
                  <c:v>0.61718799999999996</c:v>
                </c:pt>
                <c:pt idx="820">
                  <c:v>0.62812500000000004</c:v>
                </c:pt>
                <c:pt idx="821">
                  <c:v>0.62187499999999996</c:v>
                </c:pt>
                <c:pt idx="822">
                  <c:v>0.63281200000000004</c:v>
                </c:pt>
                <c:pt idx="823">
                  <c:v>0.61562499999999998</c:v>
                </c:pt>
                <c:pt idx="824">
                  <c:v>0.62187499999999996</c:v>
                </c:pt>
                <c:pt idx="825">
                  <c:v>0.62968800000000003</c:v>
                </c:pt>
                <c:pt idx="826">
                  <c:v>0.64687499999999998</c:v>
                </c:pt>
                <c:pt idx="827">
                  <c:v>0.62968800000000003</c:v>
                </c:pt>
                <c:pt idx="828">
                  <c:v>0.61875000000000002</c:v>
                </c:pt>
                <c:pt idx="829">
                  <c:v>0.60781300000000005</c:v>
                </c:pt>
                <c:pt idx="830">
                  <c:v>0.62812500000000004</c:v>
                </c:pt>
                <c:pt idx="831">
                  <c:v>0.61875000000000002</c:v>
                </c:pt>
                <c:pt idx="832">
                  <c:v>0.63281200000000004</c:v>
                </c:pt>
                <c:pt idx="833">
                  <c:v>0.62812500000000004</c:v>
                </c:pt>
                <c:pt idx="834">
                  <c:v>0.62187499999999996</c:v>
                </c:pt>
                <c:pt idx="835">
                  <c:v>0.61718799999999996</c:v>
                </c:pt>
                <c:pt idx="836">
                  <c:v>0.61718799999999996</c:v>
                </c:pt>
                <c:pt idx="837">
                  <c:v>0.61562499999999998</c:v>
                </c:pt>
                <c:pt idx="838">
                  <c:v>0.620313</c:v>
                </c:pt>
                <c:pt idx="839">
                  <c:v>0.61875000000000002</c:v>
                </c:pt>
                <c:pt idx="840">
                  <c:v>0.62187499999999996</c:v>
                </c:pt>
                <c:pt idx="841">
                  <c:v>0.63437500000000002</c:v>
                </c:pt>
                <c:pt idx="842">
                  <c:v>0.63437500000000002</c:v>
                </c:pt>
                <c:pt idx="843">
                  <c:v>0.62343800000000005</c:v>
                </c:pt>
                <c:pt idx="844">
                  <c:v>0.62812500000000004</c:v>
                </c:pt>
                <c:pt idx="845">
                  <c:v>0.62812500000000004</c:v>
                </c:pt>
                <c:pt idx="846">
                  <c:v>0.61875000000000002</c:v>
                </c:pt>
                <c:pt idx="847">
                  <c:v>0.61875000000000002</c:v>
                </c:pt>
                <c:pt idx="848">
                  <c:v>0.61718799999999996</c:v>
                </c:pt>
                <c:pt idx="849">
                  <c:v>0.61093799999999998</c:v>
                </c:pt>
                <c:pt idx="850">
                  <c:v>0.61093799999999998</c:v>
                </c:pt>
                <c:pt idx="851">
                  <c:v>0.62343800000000005</c:v>
                </c:pt>
                <c:pt idx="852">
                  <c:v>0.62187499999999996</c:v>
                </c:pt>
                <c:pt idx="853">
                  <c:v>0.609375</c:v>
                </c:pt>
                <c:pt idx="854">
                  <c:v>0.609375</c:v>
                </c:pt>
                <c:pt idx="855">
                  <c:v>0.61093799999999998</c:v>
                </c:pt>
                <c:pt idx="856">
                  <c:v>0.60624999999999996</c:v>
                </c:pt>
                <c:pt idx="857">
                  <c:v>0.61406300000000003</c:v>
                </c:pt>
                <c:pt idx="858">
                  <c:v>0.61718799999999996</c:v>
                </c:pt>
                <c:pt idx="859">
                  <c:v>0.604688</c:v>
                </c:pt>
                <c:pt idx="860">
                  <c:v>0.60312500000000002</c:v>
                </c:pt>
                <c:pt idx="861">
                  <c:v>0.61406300000000003</c:v>
                </c:pt>
                <c:pt idx="862">
                  <c:v>0.62187499999999996</c:v>
                </c:pt>
                <c:pt idx="863">
                  <c:v>0.62187499999999996</c:v>
                </c:pt>
                <c:pt idx="864">
                  <c:v>0.61875000000000002</c:v>
                </c:pt>
                <c:pt idx="865">
                  <c:v>0.61562499999999998</c:v>
                </c:pt>
                <c:pt idx="866">
                  <c:v>0.60624999999999996</c:v>
                </c:pt>
                <c:pt idx="867">
                  <c:v>0.61718799999999996</c:v>
                </c:pt>
                <c:pt idx="868">
                  <c:v>0.61718799999999996</c:v>
                </c:pt>
                <c:pt idx="869">
                  <c:v>0.61093799999999998</c:v>
                </c:pt>
                <c:pt idx="870">
                  <c:v>0.61562499999999998</c:v>
                </c:pt>
                <c:pt idx="871">
                  <c:v>0.61718799999999996</c:v>
                </c:pt>
                <c:pt idx="872">
                  <c:v>0.61406300000000003</c:v>
                </c:pt>
                <c:pt idx="873">
                  <c:v>0.60624999999999996</c:v>
                </c:pt>
                <c:pt idx="874">
                  <c:v>0.61250000000000004</c:v>
                </c:pt>
                <c:pt idx="875">
                  <c:v>0.60624999999999996</c:v>
                </c:pt>
                <c:pt idx="876">
                  <c:v>0.61875000000000002</c:v>
                </c:pt>
                <c:pt idx="877">
                  <c:v>0.61250000000000004</c:v>
                </c:pt>
                <c:pt idx="878">
                  <c:v>0.62187499999999996</c:v>
                </c:pt>
                <c:pt idx="879">
                  <c:v>0.620313</c:v>
                </c:pt>
                <c:pt idx="880">
                  <c:v>0.61250000000000004</c:v>
                </c:pt>
                <c:pt idx="881">
                  <c:v>0.62187499999999996</c:v>
                </c:pt>
                <c:pt idx="882">
                  <c:v>0.61562499999999998</c:v>
                </c:pt>
                <c:pt idx="883">
                  <c:v>0.61406300000000003</c:v>
                </c:pt>
                <c:pt idx="884">
                  <c:v>0.61250000000000004</c:v>
                </c:pt>
                <c:pt idx="885">
                  <c:v>0.61562499999999998</c:v>
                </c:pt>
                <c:pt idx="886">
                  <c:v>0.62343800000000005</c:v>
                </c:pt>
                <c:pt idx="887">
                  <c:v>0.620313</c:v>
                </c:pt>
                <c:pt idx="888">
                  <c:v>0.61562499999999998</c:v>
                </c:pt>
                <c:pt idx="889">
                  <c:v>0.63437500000000002</c:v>
                </c:pt>
                <c:pt idx="890">
                  <c:v>0.62968800000000003</c:v>
                </c:pt>
                <c:pt idx="891">
                  <c:v>0.61562499999999998</c:v>
                </c:pt>
                <c:pt idx="892">
                  <c:v>0.620313</c:v>
                </c:pt>
                <c:pt idx="893">
                  <c:v>0.63124999999999998</c:v>
                </c:pt>
                <c:pt idx="894">
                  <c:v>0.63124999999999998</c:v>
                </c:pt>
                <c:pt idx="895">
                  <c:v>0.63281200000000004</c:v>
                </c:pt>
                <c:pt idx="896">
                  <c:v>0.61718799999999996</c:v>
                </c:pt>
                <c:pt idx="897">
                  <c:v>0.62187499999999996</c:v>
                </c:pt>
                <c:pt idx="898">
                  <c:v>0.62343800000000005</c:v>
                </c:pt>
                <c:pt idx="899">
                  <c:v>0.60781300000000005</c:v>
                </c:pt>
                <c:pt idx="900">
                  <c:v>0.62187499999999996</c:v>
                </c:pt>
                <c:pt idx="901">
                  <c:v>0.61562499999999998</c:v>
                </c:pt>
                <c:pt idx="902">
                  <c:v>0.62343800000000005</c:v>
                </c:pt>
                <c:pt idx="903">
                  <c:v>0.61406300000000003</c:v>
                </c:pt>
                <c:pt idx="904">
                  <c:v>0.62187499999999996</c:v>
                </c:pt>
                <c:pt idx="905">
                  <c:v>0.625</c:v>
                </c:pt>
                <c:pt idx="906">
                  <c:v>0.62812500000000004</c:v>
                </c:pt>
                <c:pt idx="907">
                  <c:v>0.61718799999999996</c:v>
                </c:pt>
                <c:pt idx="908">
                  <c:v>0.61562499999999998</c:v>
                </c:pt>
                <c:pt idx="909">
                  <c:v>0.60624999999999996</c:v>
                </c:pt>
                <c:pt idx="910">
                  <c:v>0.61406300000000003</c:v>
                </c:pt>
                <c:pt idx="911">
                  <c:v>0.61406300000000003</c:v>
                </c:pt>
                <c:pt idx="912">
                  <c:v>0.61250000000000004</c:v>
                </c:pt>
                <c:pt idx="913">
                  <c:v>0.61406300000000003</c:v>
                </c:pt>
                <c:pt idx="914">
                  <c:v>0.62968800000000003</c:v>
                </c:pt>
                <c:pt idx="915">
                  <c:v>0.62968800000000003</c:v>
                </c:pt>
                <c:pt idx="916">
                  <c:v>0.61875000000000002</c:v>
                </c:pt>
                <c:pt idx="917">
                  <c:v>0.63281200000000004</c:v>
                </c:pt>
                <c:pt idx="918">
                  <c:v>0.62812500000000004</c:v>
                </c:pt>
                <c:pt idx="919">
                  <c:v>0.63124999999999998</c:v>
                </c:pt>
                <c:pt idx="920">
                  <c:v>0.61718799999999996</c:v>
                </c:pt>
                <c:pt idx="921">
                  <c:v>0.62812500000000004</c:v>
                </c:pt>
                <c:pt idx="922">
                  <c:v>0.62187499999999996</c:v>
                </c:pt>
                <c:pt idx="923">
                  <c:v>0.61562499999999998</c:v>
                </c:pt>
                <c:pt idx="924">
                  <c:v>0.62187499999999996</c:v>
                </c:pt>
                <c:pt idx="925">
                  <c:v>0.62343800000000005</c:v>
                </c:pt>
                <c:pt idx="926">
                  <c:v>0.620313</c:v>
                </c:pt>
                <c:pt idx="927">
                  <c:v>0.61562499999999998</c:v>
                </c:pt>
                <c:pt idx="928">
                  <c:v>0.61093799999999998</c:v>
                </c:pt>
                <c:pt idx="929">
                  <c:v>0.61875000000000002</c:v>
                </c:pt>
                <c:pt idx="930">
                  <c:v>0.625</c:v>
                </c:pt>
                <c:pt idx="931">
                  <c:v>0.61875000000000002</c:v>
                </c:pt>
                <c:pt idx="932">
                  <c:v>0.62343800000000005</c:v>
                </c:pt>
                <c:pt idx="933">
                  <c:v>0.63749999999999996</c:v>
                </c:pt>
                <c:pt idx="934">
                  <c:v>0.640625</c:v>
                </c:pt>
                <c:pt idx="935">
                  <c:v>0.62343800000000005</c:v>
                </c:pt>
                <c:pt idx="936">
                  <c:v>0.60781300000000005</c:v>
                </c:pt>
                <c:pt idx="937">
                  <c:v>0.62968800000000003</c:v>
                </c:pt>
                <c:pt idx="938">
                  <c:v>0.61875000000000002</c:v>
                </c:pt>
                <c:pt idx="939">
                  <c:v>0.61562499999999998</c:v>
                </c:pt>
                <c:pt idx="940">
                  <c:v>0.61406300000000003</c:v>
                </c:pt>
                <c:pt idx="941">
                  <c:v>0.625</c:v>
                </c:pt>
                <c:pt idx="942">
                  <c:v>0.61875000000000002</c:v>
                </c:pt>
                <c:pt idx="943">
                  <c:v>0.635938</c:v>
                </c:pt>
                <c:pt idx="944">
                  <c:v>0.640625</c:v>
                </c:pt>
                <c:pt idx="945">
                  <c:v>0.62187499999999996</c:v>
                </c:pt>
                <c:pt idx="946">
                  <c:v>0.62343800000000005</c:v>
                </c:pt>
                <c:pt idx="947">
                  <c:v>0.62343800000000005</c:v>
                </c:pt>
                <c:pt idx="948">
                  <c:v>0.62343800000000005</c:v>
                </c:pt>
                <c:pt idx="949">
                  <c:v>0.62343800000000005</c:v>
                </c:pt>
                <c:pt idx="950">
                  <c:v>0.625</c:v>
                </c:pt>
                <c:pt idx="951">
                  <c:v>0.61718799999999996</c:v>
                </c:pt>
                <c:pt idx="952">
                  <c:v>0.63437500000000002</c:v>
                </c:pt>
                <c:pt idx="953">
                  <c:v>0.62187499999999996</c:v>
                </c:pt>
                <c:pt idx="954">
                  <c:v>0.61875000000000002</c:v>
                </c:pt>
                <c:pt idx="955">
                  <c:v>0.62187499999999996</c:v>
                </c:pt>
                <c:pt idx="956">
                  <c:v>0.62812500000000004</c:v>
                </c:pt>
                <c:pt idx="957">
                  <c:v>0.61250000000000004</c:v>
                </c:pt>
                <c:pt idx="958">
                  <c:v>0.62343800000000005</c:v>
                </c:pt>
                <c:pt idx="959">
                  <c:v>0.61718799999999996</c:v>
                </c:pt>
                <c:pt idx="960">
                  <c:v>0.61250000000000004</c:v>
                </c:pt>
                <c:pt idx="961">
                  <c:v>0.63281200000000004</c:v>
                </c:pt>
                <c:pt idx="962">
                  <c:v>0.62812500000000004</c:v>
                </c:pt>
                <c:pt idx="963">
                  <c:v>0.61250000000000004</c:v>
                </c:pt>
                <c:pt idx="964">
                  <c:v>0.62968800000000003</c:v>
                </c:pt>
                <c:pt idx="965">
                  <c:v>0.63281200000000004</c:v>
                </c:pt>
                <c:pt idx="966">
                  <c:v>0.62187499999999996</c:v>
                </c:pt>
                <c:pt idx="967">
                  <c:v>0.63281200000000004</c:v>
                </c:pt>
                <c:pt idx="968">
                  <c:v>0.61875000000000002</c:v>
                </c:pt>
                <c:pt idx="969">
                  <c:v>0.61875000000000002</c:v>
                </c:pt>
                <c:pt idx="970">
                  <c:v>0.620313</c:v>
                </c:pt>
                <c:pt idx="971">
                  <c:v>0.63281200000000004</c:v>
                </c:pt>
                <c:pt idx="972">
                  <c:v>0.62343800000000005</c:v>
                </c:pt>
                <c:pt idx="973">
                  <c:v>0.62968800000000003</c:v>
                </c:pt>
                <c:pt idx="974">
                  <c:v>0.625</c:v>
                </c:pt>
                <c:pt idx="975">
                  <c:v>0.620313</c:v>
                </c:pt>
                <c:pt idx="976">
                  <c:v>0.62812500000000004</c:v>
                </c:pt>
                <c:pt idx="977">
                  <c:v>0.61250000000000004</c:v>
                </c:pt>
                <c:pt idx="978">
                  <c:v>0.63124999999999998</c:v>
                </c:pt>
                <c:pt idx="979">
                  <c:v>0.63124999999999998</c:v>
                </c:pt>
                <c:pt idx="980">
                  <c:v>0.62968800000000003</c:v>
                </c:pt>
                <c:pt idx="981">
                  <c:v>0.61093799999999998</c:v>
                </c:pt>
                <c:pt idx="982">
                  <c:v>0.61875000000000002</c:v>
                </c:pt>
                <c:pt idx="983">
                  <c:v>0.62343800000000005</c:v>
                </c:pt>
                <c:pt idx="984">
                  <c:v>0.62187499999999996</c:v>
                </c:pt>
                <c:pt idx="985">
                  <c:v>0.62968800000000003</c:v>
                </c:pt>
                <c:pt idx="986">
                  <c:v>0.62968800000000003</c:v>
                </c:pt>
                <c:pt idx="987">
                  <c:v>0.635938</c:v>
                </c:pt>
                <c:pt idx="988">
                  <c:v>0.625</c:v>
                </c:pt>
                <c:pt idx="989">
                  <c:v>0.62187499999999996</c:v>
                </c:pt>
                <c:pt idx="990">
                  <c:v>0.625</c:v>
                </c:pt>
                <c:pt idx="991">
                  <c:v>0.61718799999999996</c:v>
                </c:pt>
                <c:pt idx="992">
                  <c:v>0.625</c:v>
                </c:pt>
                <c:pt idx="993">
                  <c:v>0.61875000000000002</c:v>
                </c:pt>
                <c:pt idx="994">
                  <c:v>0.62187499999999996</c:v>
                </c:pt>
                <c:pt idx="995">
                  <c:v>0.61250000000000004</c:v>
                </c:pt>
                <c:pt idx="996">
                  <c:v>0.620313</c:v>
                </c:pt>
                <c:pt idx="997">
                  <c:v>0.62187499999999996</c:v>
                </c:pt>
                <c:pt idx="998">
                  <c:v>0.62343800000000005</c:v>
                </c:pt>
                <c:pt idx="999">
                  <c:v>0.625</c:v>
                </c:pt>
                <c:pt idx="1000">
                  <c:v>0.61875000000000002</c:v>
                </c:pt>
                <c:pt idx="1001">
                  <c:v>0.61562499999999998</c:v>
                </c:pt>
                <c:pt idx="1002">
                  <c:v>0.62343800000000005</c:v>
                </c:pt>
                <c:pt idx="1003">
                  <c:v>0.61718799999999996</c:v>
                </c:pt>
                <c:pt idx="1004">
                  <c:v>0.620313</c:v>
                </c:pt>
                <c:pt idx="1005">
                  <c:v>0.61562499999999998</c:v>
                </c:pt>
                <c:pt idx="1006">
                  <c:v>0.62343800000000005</c:v>
                </c:pt>
                <c:pt idx="1007">
                  <c:v>0.62187499999999996</c:v>
                </c:pt>
                <c:pt idx="1008">
                  <c:v>0.61718799999999996</c:v>
                </c:pt>
                <c:pt idx="1009">
                  <c:v>0.625</c:v>
                </c:pt>
                <c:pt idx="1010">
                  <c:v>0.62343800000000005</c:v>
                </c:pt>
                <c:pt idx="1011">
                  <c:v>0.61718799999999996</c:v>
                </c:pt>
                <c:pt idx="1012">
                  <c:v>0.61093799999999998</c:v>
                </c:pt>
                <c:pt idx="1013">
                  <c:v>0.61562499999999998</c:v>
                </c:pt>
                <c:pt idx="1014">
                  <c:v>0.61875000000000002</c:v>
                </c:pt>
                <c:pt idx="1015">
                  <c:v>0.61718799999999996</c:v>
                </c:pt>
                <c:pt idx="1016">
                  <c:v>0.62343800000000005</c:v>
                </c:pt>
                <c:pt idx="1017">
                  <c:v>0.61875000000000002</c:v>
                </c:pt>
                <c:pt idx="1018">
                  <c:v>0.61093799999999998</c:v>
                </c:pt>
                <c:pt idx="1019">
                  <c:v>0.61406300000000003</c:v>
                </c:pt>
                <c:pt idx="1020">
                  <c:v>0.61875000000000002</c:v>
                </c:pt>
                <c:pt idx="1021">
                  <c:v>0.61406300000000003</c:v>
                </c:pt>
                <c:pt idx="1022">
                  <c:v>0.625</c:v>
                </c:pt>
                <c:pt idx="1023">
                  <c:v>0.61406300000000003</c:v>
                </c:pt>
                <c:pt idx="1024">
                  <c:v>0.625</c:v>
                </c:pt>
                <c:pt idx="1025">
                  <c:v>0.60781300000000005</c:v>
                </c:pt>
                <c:pt idx="1026">
                  <c:v>0.61250000000000004</c:v>
                </c:pt>
                <c:pt idx="1027">
                  <c:v>0.61250000000000004</c:v>
                </c:pt>
                <c:pt idx="1028">
                  <c:v>0.61718799999999996</c:v>
                </c:pt>
                <c:pt idx="1029">
                  <c:v>0.60781300000000005</c:v>
                </c:pt>
                <c:pt idx="1030">
                  <c:v>0.61093799999999998</c:v>
                </c:pt>
                <c:pt idx="1031">
                  <c:v>0.604688</c:v>
                </c:pt>
                <c:pt idx="1032">
                  <c:v>0.62187499999999996</c:v>
                </c:pt>
                <c:pt idx="1033">
                  <c:v>0.61875000000000002</c:v>
                </c:pt>
                <c:pt idx="1034">
                  <c:v>0.61093799999999998</c:v>
                </c:pt>
                <c:pt idx="1035">
                  <c:v>0.59843800000000003</c:v>
                </c:pt>
                <c:pt idx="1036">
                  <c:v>0.61093799999999998</c:v>
                </c:pt>
                <c:pt idx="1037">
                  <c:v>0.61875000000000002</c:v>
                </c:pt>
                <c:pt idx="1038">
                  <c:v>0.609375</c:v>
                </c:pt>
                <c:pt idx="1039">
                  <c:v>0.61875000000000002</c:v>
                </c:pt>
                <c:pt idx="1040">
                  <c:v>0.61093799999999998</c:v>
                </c:pt>
                <c:pt idx="1041">
                  <c:v>0.609375</c:v>
                </c:pt>
                <c:pt idx="1042">
                  <c:v>0.60781300000000005</c:v>
                </c:pt>
                <c:pt idx="1043">
                  <c:v>0.61406300000000003</c:v>
                </c:pt>
                <c:pt idx="1044">
                  <c:v>0.62343800000000005</c:v>
                </c:pt>
                <c:pt idx="1045">
                  <c:v>0.625</c:v>
                </c:pt>
                <c:pt idx="1046">
                  <c:v>0.61875000000000002</c:v>
                </c:pt>
                <c:pt idx="1047">
                  <c:v>0.61718799999999996</c:v>
                </c:pt>
                <c:pt idx="1048">
                  <c:v>0.625</c:v>
                </c:pt>
                <c:pt idx="1049">
                  <c:v>0.62343800000000005</c:v>
                </c:pt>
                <c:pt idx="1050">
                  <c:v>0.62812500000000004</c:v>
                </c:pt>
                <c:pt idx="1051">
                  <c:v>0.62812500000000004</c:v>
                </c:pt>
                <c:pt idx="1052">
                  <c:v>0.625</c:v>
                </c:pt>
                <c:pt idx="1053">
                  <c:v>0.61718799999999996</c:v>
                </c:pt>
                <c:pt idx="1054">
                  <c:v>0.63124999999999998</c:v>
                </c:pt>
                <c:pt idx="1055">
                  <c:v>0.61093799999999998</c:v>
                </c:pt>
                <c:pt idx="1056">
                  <c:v>0.620313</c:v>
                </c:pt>
                <c:pt idx="1057">
                  <c:v>0.62187499999999996</c:v>
                </c:pt>
                <c:pt idx="1058">
                  <c:v>0.61562499999999998</c:v>
                </c:pt>
                <c:pt idx="1059">
                  <c:v>0.61093799999999998</c:v>
                </c:pt>
                <c:pt idx="1060">
                  <c:v>0.61562499999999998</c:v>
                </c:pt>
                <c:pt idx="1061">
                  <c:v>0.61718799999999996</c:v>
                </c:pt>
                <c:pt idx="1062">
                  <c:v>0.61250000000000004</c:v>
                </c:pt>
                <c:pt idx="1063">
                  <c:v>0.61250000000000004</c:v>
                </c:pt>
                <c:pt idx="1064">
                  <c:v>0.62187499999999996</c:v>
                </c:pt>
                <c:pt idx="1065">
                  <c:v>0.61718799999999996</c:v>
                </c:pt>
                <c:pt idx="1066">
                  <c:v>0.60624999999999996</c:v>
                </c:pt>
                <c:pt idx="1067">
                  <c:v>0.62187499999999996</c:v>
                </c:pt>
                <c:pt idx="1068">
                  <c:v>0.62343800000000005</c:v>
                </c:pt>
                <c:pt idx="1069">
                  <c:v>0.62343800000000005</c:v>
                </c:pt>
                <c:pt idx="1070">
                  <c:v>0.61562499999999998</c:v>
                </c:pt>
                <c:pt idx="1071">
                  <c:v>0.620313</c:v>
                </c:pt>
                <c:pt idx="1072">
                  <c:v>0.61093799999999998</c:v>
                </c:pt>
                <c:pt idx="1073">
                  <c:v>0.61875000000000002</c:v>
                </c:pt>
                <c:pt idx="1074">
                  <c:v>0.62812500000000004</c:v>
                </c:pt>
                <c:pt idx="1075">
                  <c:v>0.61718799999999996</c:v>
                </c:pt>
                <c:pt idx="1076">
                  <c:v>0.61093799999999998</c:v>
                </c:pt>
                <c:pt idx="1077">
                  <c:v>0.604688</c:v>
                </c:pt>
                <c:pt idx="1078">
                  <c:v>0.61093799999999998</c:v>
                </c:pt>
                <c:pt idx="1079">
                  <c:v>0.61875000000000002</c:v>
                </c:pt>
                <c:pt idx="1080">
                  <c:v>0.61718799999999996</c:v>
                </c:pt>
                <c:pt idx="1081">
                  <c:v>0.61562499999999998</c:v>
                </c:pt>
                <c:pt idx="1082">
                  <c:v>0.61093799999999998</c:v>
                </c:pt>
                <c:pt idx="1083">
                  <c:v>0.61406300000000003</c:v>
                </c:pt>
                <c:pt idx="1084">
                  <c:v>0.61562499999999998</c:v>
                </c:pt>
                <c:pt idx="1085">
                  <c:v>0.61093799999999998</c:v>
                </c:pt>
                <c:pt idx="1086">
                  <c:v>0.61875000000000002</c:v>
                </c:pt>
                <c:pt idx="1087">
                  <c:v>0.61250000000000004</c:v>
                </c:pt>
                <c:pt idx="1088">
                  <c:v>0.60781300000000005</c:v>
                </c:pt>
                <c:pt idx="1089">
                  <c:v>0.61093799999999998</c:v>
                </c:pt>
                <c:pt idx="1090">
                  <c:v>0.61718799999999996</c:v>
                </c:pt>
                <c:pt idx="1091">
                  <c:v>0.60624999999999996</c:v>
                </c:pt>
                <c:pt idx="1092">
                  <c:v>0.62343800000000005</c:v>
                </c:pt>
                <c:pt idx="1093">
                  <c:v>0.62187499999999996</c:v>
                </c:pt>
                <c:pt idx="1094">
                  <c:v>0.61250000000000004</c:v>
                </c:pt>
                <c:pt idx="1095">
                  <c:v>0.61718799999999996</c:v>
                </c:pt>
                <c:pt idx="1096">
                  <c:v>0.61718799999999996</c:v>
                </c:pt>
                <c:pt idx="1097">
                  <c:v>0.62343800000000005</c:v>
                </c:pt>
                <c:pt idx="1098">
                  <c:v>0.60781300000000005</c:v>
                </c:pt>
                <c:pt idx="1099">
                  <c:v>0.61093799999999998</c:v>
                </c:pt>
                <c:pt idx="1100">
                  <c:v>0.61093799999999998</c:v>
                </c:pt>
                <c:pt idx="1101">
                  <c:v>0.61093799999999998</c:v>
                </c:pt>
                <c:pt idx="1102">
                  <c:v>0.61406300000000003</c:v>
                </c:pt>
                <c:pt idx="1103">
                  <c:v>0.61562499999999998</c:v>
                </c:pt>
                <c:pt idx="1104">
                  <c:v>0.61875000000000002</c:v>
                </c:pt>
                <c:pt idx="1105">
                  <c:v>0.61875000000000002</c:v>
                </c:pt>
                <c:pt idx="1106">
                  <c:v>0.62343800000000005</c:v>
                </c:pt>
                <c:pt idx="1107">
                  <c:v>0.625</c:v>
                </c:pt>
                <c:pt idx="1108">
                  <c:v>0.620313</c:v>
                </c:pt>
                <c:pt idx="1109">
                  <c:v>0.62187499999999996</c:v>
                </c:pt>
                <c:pt idx="1110">
                  <c:v>0.61093799999999998</c:v>
                </c:pt>
                <c:pt idx="1111">
                  <c:v>0.60312500000000002</c:v>
                </c:pt>
                <c:pt idx="1112">
                  <c:v>0.61562499999999998</c:v>
                </c:pt>
                <c:pt idx="1113">
                  <c:v>0.604688</c:v>
                </c:pt>
                <c:pt idx="1114">
                  <c:v>0.61250000000000004</c:v>
                </c:pt>
                <c:pt idx="1115">
                  <c:v>0.62187499999999996</c:v>
                </c:pt>
                <c:pt idx="1116">
                  <c:v>0.61875000000000002</c:v>
                </c:pt>
                <c:pt idx="1117">
                  <c:v>0.61093799999999998</c:v>
                </c:pt>
                <c:pt idx="1118">
                  <c:v>0.609375</c:v>
                </c:pt>
                <c:pt idx="1119">
                  <c:v>0.61406300000000003</c:v>
                </c:pt>
                <c:pt idx="1120">
                  <c:v>0.61562499999999998</c:v>
                </c:pt>
                <c:pt idx="1121">
                  <c:v>0.63124999999999998</c:v>
                </c:pt>
                <c:pt idx="1122">
                  <c:v>0.63281200000000004</c:v>
                </c:pt>
                <c:pt idx="1123">
                  <c:v>0.61875000000000002</c:v>
                </c:pt>
                <c:pt idx="1124">
                  <c:v>0.60781300000000005</c:v>
                </c:pt>
                <c:pt idx="1125">
                  <c:v>0.61718799999999996</c:v>
                </c:pt>
                <c:pt idx="1126">
                  <c:v>0.609375</c:v>
                </c:pt>
                <c:pt idx="1127">
                  <c:v>0.61875000000000002</c:v>
                </c:pt>
                <c:pt idx="1128">
                  <c:v>0.61562499999999998</c:v>
                </c:pt>
                <c:pt idx="1129">
                  <c:v>0.609375</c:v>
                </c:pt>
                <c:pt idx="1130">
                  <c:v>0.61718799999999996</c:v>
                </c:pt>
                <c:pt idx="1131">
                  <c:v>0.60781300000000005</c:v>
                </c:pt>
                <c:pt idx="1132">
                  <c:v>0.61250000000000004</c:v>
                </c:pt>
                <c:pt idx="1133">
                  <c:v>0.60781300000000005</c:v>
                </c:pt>
                <c:pt idx="1134">
                  <c:v>0.609375</c:v>
                </c:pt>
                <c:pt idx="1135">
                  <c:v>0.61718799999999996</c:v>
                </c:pt>
                <c:pt idx="1136">
                  <c:v>0.61562499999999998</c:v>
                </c:pt>
                <c:pt idx="1137">
                  <c:v>0.61250000000000004</c:v>
                </c:pt>
                <c:pt idx="1138">
                  <c:v>0.620313</c:v>
                </c:pt>
                <c:pt idx="1139">
                  <c:v>0.62812500000000004</c:v>
                </c:pt>
                <c:pt idx="1140">
                  <c:v>0.61562499999999998</c:v>
                </c:pt>
                <c:pt idx="1141">
                  <c:v>0.61875000000000002</c:v>
                </c:pt>
                <c:pt idx="1142">
                  <c:v>0.62343800000000005</c:v>
                </c:pt>
                <c:pt idx="1143">
                  <c:v>0.61406300000000003</c:v>
                </c:pt>
                <c:pt idx="1144">
                  <c:v>0.625</c:v>
                </c:pt>
                <c:pt idx="1145">
                  <c:v>0.61406300000000003</c:v>
                </c:pt>
                <c:pt idx="1146">
                  <c:v>0.61250000000000004</c:v>
                </c:pt>
                <c:pt idx="1147">
                  <c:v>0.62968800000000003</c:v>
                </c:pt>
                <c:pt idx="1148">
                  <c:v>0.625</c:v>
                </c:pt>
                <c:pt idx="1149">
                  <c:v>0.61718799999999996</c:v>
                </c:pt>
                <c:pt idx="1150">
                  <c:v>0.63124999999999998</c:v>
                </c:pt>
                <c:pt idx="1151">
                  <c:v>0.62812500000000004</c:v>
                </c:pt>
                <c:pt idx="1152">
                  <c:v>0.61562499999999998</c:v>
                </c:pt>
                <c:pt idx="1153">
                  <c:v>0.61250000000000004</c:v>
                </c:pt>
                <c:pt idx="1154">
                  <c:v>0.62343800000000005</c:v>
                </c:pt>
                <c:pt idx="1155">
                  <c:v>0.620313</c:v>
                </c:pt>
                <c:pt idx="1156">
                  <c:v>0.62187499999999996</c:v>
                </c:pt>
                <c:pt idx="1157">
                  <c:v>0.62187499999999996</c:v>
                </c:pt>
                <c:pt idx="1158">
                  <c:v>0.63906300000000005</c:v>
                </c:pt>
                <c:pt idx="1159">
                  <c:v>0.625</c:v>
                </c:pt>
                <c:pt idx="1160">
                  <c:v>0.62968800000000003</c:v>
                </c:pt>
                <c:pt idx="1161">
                  <c:v>0.62968800000000003</c:v>
                </c:pt>
                <c:pt idx="1162">
                  <c:v>0.625</c:v>
                </c:pt>
                <c:pt idx="1163">
                  <c:v>0.62968800000000003</c:v>
                </c:pt>
                <c:pt idx="1164">
                  <c:v>0.609375</c:v>
                </c:pt>
                <c:pt idx="1165">
                  <c:v>0.61875000000000002</c:v>
                </c:pt>
                <c:pt idx="1166">
                  <c:v>0.61250000000000004</c:v>
                </c:pt>
                <c:pt idx="1167">
                  <c:v>0.61718799999999996</c:v>
                </c:pt>
                <c:pt idx="1168">
                  <c:v>0.609375</c:v>
                </c:pt>
                <c:pt idx="1169">
                  <c:v>0.61875000000000002</c:v>
                </c:pt>
                <c:pt idx="1170">
                  <c:v>0.61718799999999996</c:v>
                </c:pt>
                <c:pt idx="1171">
                  <c:v>0.59843800000000003</c:v>
                </c:pt>
                <c:pt idx="1172">
                  <c:v>0.604688</c:v>
                </c:pt>
                <c:pt idx="1173">
                  <c:v>0.60156200000000004</c:v>
                </c:pt>
                <c:pt idx="1174">
                  <c:v>0.60781300000000005</c:v>
                </c:pt>
                <c:pt idx="1175">
                  <c:v>0.60781300000000005</c:v>
                </c:pt>
                <c:pt idx="1176">
                  <c:v>0.60624999999999996</c:v>
                </c:pt>
                <c:pt idx="1177">
                  <c:v>0.59843800000000003</c:v>
                </c:pt>
                <c:pt idx="1178">
                  <c:v>0.620313</c:v>
                </c:pt>
                <c:pt idx="1179">
                  <c:v>0.62343800000000005</c:v>
                </c:pt>
                <c:pt idx="1180">
                  <c:v>0.61406300000000003</c:v>
                </c:pt>
                <c:pt idx="1181">
                  <c:v>0.62187499999999996</c:v>
                </c:pt>
                <c:pt idx="1182">
                  <c:v>0.61718799999999996</c:v>
                </c:pt>
                <c:pt idx="1183">
                  <c:v>0.61875000000000002</c:v>
                </c:pt>
                <c:pt idx="1184">
                  <c:v>0.61875000000000002</c:v>
                </c:pt>
                <c:pt idx="1185">
                  <c:v>0.61093799999999998</c:v>
                </c:pt>
                <c:pt idx="1186">
                  <c:v>0.60781300000000005</c:v>
                </c:pt>
                <c:pt idx="1187">
                  <c:v>0.60781300000000005</c:v>
                </c:pt>
                <c:pt idx="1188">
                  <c:v>0.61875000000000002</c:v>
                </c:pt>
                <c:pt idx="1189">
                  <c:v>0.61562499999999998</c:v>
                </c:pt>
                <c:pt idx="1190">
                  <c:v>0.60781300000000005</c:v>
                </c:pt>
                <c:pt idx="1191">
                  <c:v>0.61875000000000002</c:v>
                </c:pt>
                <c:pt idx="1192">
                  <c:v>0.61718799999999996</c:v>
                </c:pt>
                <c:pt idx="1193">
                  <c:v>0.61875000000000002</c:v>
                </c:pt>
                <c:pt idx="1194">
                  <c:v>0.620313</c:v>
                </c:pt>
                <c:pt idx="1195">
                  <c:v>0.620313</c:v>
                </c:pt>
                <c:pt idx="1196">
                  <c:v>0.62343800000000005</c:v>
                </c:pt>
                <c:pt idx="1197">
                  <c:v>0.62968800000000003</c:v>
                </c:pt>
                <c:pt idx="1198">
                  <c:v>0.62343800000000005</c:v>
                </c:pt>
                <c:pt idx="1199">
                  <c:v>0.61406300000000003</c:v>
                </c:pt>
                <c:pt idx="1200">
                  <c:v>0.61093799999999998</c:v>
                </c:pt>
                <c:pt idx="1201">
                  <c:v>0.604688</c:v>
                </c:pt>
                <c:pt idx="1202">
                  <c:v>0.60312500000000002</c:v>
                </c:pt>
                <c:pt idx="1203">
                  <c:v>0.61250000000000004</c:v>
                </c:pt>
                <c:pt idx="1204">
                  <c:v>0.62187499999999996</c:v>
                </c:pt>
                <c:pt idx="1205">
                  <c:v>0.61406300000000003</c:v>
                </c:pt>
                <c:pt idx="1206">
                  <c:v>0.61250000000000004</c:v>
                </c:pt>
                <c:pt idx="1207">
                  <c:v>0.60156200000000004</c:v>
                </c:pt>
                <c:pt idx="1208">
                  <c:v>0.60156200000000004</c:v>
                </c:pt>
                <c:pt idx="1209">
                  <c:v>0.61718799999999996</c:v>
                </c:pt>
                <c:pt idx="1210">
                  <c:v>0.61875000000000002</c:v>
                </c:pt>
                <c:pt idx="1211">
                  <c:v>0.61562499999999998</c:v>
                </c:pt>
                <c:pt idx="1212">
                  <c:v>0.61875000000000002</c:v>
                </c:pt>
                <c:pt idx="1213">
                  <c:v>0.61093799999999998</c:v>
                </c:pt>
                <c:pt idx="1214">
                  <c:v>0.61718799999999996</c:v>
                </c:pt>
                <c:pt idx="1215">
                  <c:v>0.62968800000000003</c:v>
                </c:pt>
                <c:pt idx="1216">
                  <c:v>0.620313</c:v>
                </c:pt>
                <c:pt idx="1217">
                  <c:v>0.61406300000000003</c:v>
                </c:pt>
                <c:pt idx="1218">
                  <c:v>0.61718799999999996</c:v>
                </c:pt>
                <c:pt idx="1219">
                  <c:v>0.604688</c:v>
                </c:pt>
                <c:pt idx="1220">
                  <c:v>0.61406300000000003</c:v>
                </c:pt>
                <c:pt idx="1221">
                  <c:v>0.61562499999999998</c:v>
                </c:pt>
                <c:pt idx="1222">
                  <c:v>0.60312500000000002</c:v>
                </c:pt>
                <c:pt idx="1223">
                  <c:v>0.604688</c:v>
                </c:pt>
                <c:pt idx="1224">
                  <c:v>0.59843800000000003</c:v>
                </c:pt>
                <c:pt idx="1225">
                  <c:v>0.60624999999999996</c:v>
                </c:pt>
                <c:pt idx="1226">
                  <c:v>0.61250000000000004</c:v>
                </c:pt>
                <c:pt idx="1227">
                  <c:v>0.61875000000000002</c:v>
                </c:pt>
                <c:pt idx="1228">
                  <c:v>0.60312500000000002</c:v>
                </c:pt>
                <c:pt idx="1229">
                  <c:v>0.620313</c:v>
                </c:pt>
                <c:pt idx="1230">
                  <c:v>0.62187499999999996</c:v>
                </c:pt>
                <c:pt idx="1231">
                  <c:v>0.61250000000000004</c:v>
                </c:pt>
                <c:pt idx="1232">
                  <c:v>0.61875000000000002</c:v>
                </c:pt>
                <c:pt idx="1233">
                  <c:v>0.62187499999999996</c:v>
                </c:pt>
                <c:pt idx="1234">
                  <c:v>0.61093799999999998</c:v>
                </c:pt>
                <c:pt idx="1235">
                  <c:v>0.620313</c:v>
                </c:pt>
                <c:pt idx="1236">
                  <c:v>0.62187499999999996</c:v>
                </c:pt>
                <c:pt idx="1237">
                  <c:v>0.609375</c:v>
                </c:pt>
                <c:pt idx="1238">
                  <c:v>0.61093799999999998</c:v>
                </c:pt>
                <c:pt idx="1239">
                  <c:v>0.620313</c:v>
                </c:pt>
                <c:pt idx="1240">
                  <c:v>0.61093799999999998</c:v>
                </c:pt>
                <c:pt idx="1241">
                  <c:v>0.61406300000000003</c:v>
                </c:pt>
                <c:pt idx="1242">
                  <c:v>0.62812500000000004</c:v>
                </c:pt>
                <c:pt idx="1243">
                  <c:v>0.61718799999999996</c:v>
                </c:pt>
                <c:pt idx="1244">
                  <c:v>0.61562499999999998</c:v>
                </c:pt>
                <c:pt idx="1245">
                  <c:v>0.61562499999999998</c:v>
                </c:pt>
                <c:pt idx="1246">
                  <c:v>0.61718799999999996</c:v>
                </c:pt>
                <c:pt idx="1247">
                  <c:v>0.635938</c:v>
                </c:pt>
                <c:pt idx="1248">
                  <c:v>0.625</c:v>
                </c:pt>
                <c:pt idx="1249">
                  <c:v>0.61718799999999996</c:v>
                </c:pt>
                <c:pt idx="1250">
                  <c:v>0.61875000000000002</c:v>
                </c:pt>
                <c:pt idx="1251">
                  <c:v>0.62187499999999996</c:v>
                </c:pt>
                <c:pt idx="1252">
                  <c:v>0.620313</c:v>
                </c:pt>
                <c:pt idx="1253">
                  <c:v>0.609375</c:v>
                </c:pt>
                <c:pt idx="1254">
                  <c:v>0.62343800000000005</c:v>
                </c:pt>
                <c:pt idx="1255">
                  <c:v>0.60781300000000005</c:v>
                </c:pt>
                <c:pt idx="1256">
                  <c:v>0.61406300000000003</c:v>
                </c:pt>
                <c:pt idx="1257">
                  <c:v>0.62187499999999996</c:v>
                </c:pt>
                <c:pt idx="1258">
                  <c:v>0.62187499999999996</c:v>
                </c:pt>
                <c:pt idx="1259">
                  <c:v>0.61718799999999996</c:v>
                </c:pt>
                <c:pt idx="1260">
                  <c:v>0.61718799999999996</c:v>
                </c:pt>
                <c:pt idx="1261">
                  <c:v>0.61718799999999996</c:v>
                </c:pt>
                <c:pt idx="1262">
                  <c:v>0.61875000000000002</c:v>
                </c:pt>
                <c:pt idx="1263">
                  <c:v>0.62343800000000005</c:v>
                </c:pt>
                <c:pt idx="1264">
                  <c:v>0.62812500000000004</c:v>
                </c:pt>
                <c:pt idx="1265">
                  <c:v>0.61562499999999998</c:v>
                </c:pt>
                <c:pt idx="1266">
                  <c:v>0.60781300000000005</c:v>
                </c:pt>
                <c:pt idx="1267">
                  <c:v>0.61406300000000003</c:v>
                </c:pt>
                <c:pt idx="1268">
                  <c:v>0.61406300000000003</c:v>
                </c:pt>
                <c:pt idx="1269">
                  <c:v>0.61562499999999998</c:v>
                </c:pt>
                <c:pt idx="1270">
                  <c:v>0.620313</c:v>
                </c:pt>
                <c:pt idx="1271">
                  <c:v>0.61250000000000004</c:v>
                </c:pt>
                <c:pt idx="1272">
                  <c:v>0.62968800000000003</c:v>
                </c:pt>
                <c:pt idx="1273">
                  <c:v>0.61250000000000004</c:v>
                </c:pt>
                <c:pt idx="1274">
                  <c:v>0.61093799999999998</c:v>
                </c:pt>
                <c:pt idx="1275">
                  <c:v>0.61250000000000004</c:v>
                </c:pt>
                <c:pt idx="1276">
                  <c:v>0.60781300000000005</c:v>
                </c:pt>
                <c:pt idx="1277">
                  <c:v>0.61562499999999998</c:v>
                </c:pt>
                <c:pt idx="1278">
                  <c:v>0.61718799999999996</c:v>
                </c:pt>
                <c:pt idx="1279">
                  <c:v>0.609375</c:v>
                </c:pt>
                <c:pt idx="1280">
                  <c:v>0.609375</c:v>
                </c:pt>
                <c:pt idx="1281">
                  <c:v>0.61250000000000004</c:v>
                </c:pt>
                <c:pt idx="1282">
                  <c:v>0.625</c:v>
                </c:pt>
                <c:pt idx="1283">
                  <c:v>0.61406300000000003</c:v>
                </c:pt>
                <c:pt idx="1284">
                  <c:v>0.620313</c:v>
                </c:pt>
                <c:pt idx="1285">
                  <c:v>0.61406300000000003</c:v>
                </c:pt>
                <c:pt idx="1286">
                  <c:v>0.61718799999999996</c:v>
                </c:pt>
                <c:pt idx="1287">
                  <c:v>0.61562499999999998</c:v>
                </c:pt>
                <c:pt idx="1288">
                  <c:v>0.62187499999999996</c:v>
                </c:pt>
                <c:pt idx="1289">
                  <c:v>0.61562499999999998</c:v>
                </c:pt>
                <c:pt idx="1290">
                  <c:v>0.61250000000000004</c:v>
                </c:pt>
                <c:pt idx="1291">
                  <c:v>0.61562499999999998</c:v>
                </c:pt>
                <c:pt idx="1292">
                  <c:v>0.61875000000000002</c:v>
                </c:pt>
                <c:pt idx="1293">
                  <c:v>0.61562499999999998</c:v>
                </c:pt>
                <c:pt idx="1294">
                  <c:v>0.61562499999999998</c:v>
                </c:pt>
                <c:pt idx="1295">
                  <c:v>0.61875000000000002</c:v>
                </c:pt>
                <c:pt idx="1296">
                  <c:v>0.62812500000000004</c:v>
                </c:pt>
                <c:pt idx="1297">
                  <c:v>0.625</c:v>
                </c:pt>
                <c:pt idx="1298">
                  <c:v>0.640625</c:v>
                </c:pt>
                <c:pt idx="1299">
                  <c:v>0.62812500000000004</c:v>
                </c:pt>
                <c:pt idx="1300">
                  <c:v>0.63124999999999998</c:v>
                </c:pt>
                <c:pt idx="1301">
                  <c:v>0.63437500000000002</c:v>
                </c:pt>
                <c:pt idx="1302">
                  <c:v>0.63124999999999998</c:v>
                </c:pt>
                <c:pt idx="1303">
                  <c:v>0.62812500000000004</c:v>
                </c:pt>
                <c:pt idx="1304">
                  <c:v>0.64218799999999998</c:v>
                </c:pt>
                <c:pt idx="1305">
                  <c:v>0.63437500000000002</c:v>
                </c:pt>
                <c:pt idx="1306">
                  <c:v>0.64218799999999998</c:v>
                </c:pt>
                <c:pt idx="1307">
                  <c:v>0.64375000000000004</c:v>
                </c:pt>
                <c:pt idx="1308">
                  <c:v>0.63281200000000004</c:v>
                </c:pt>
                <c:pt idx="1309">
                  <c:v>0.61875000000000002</c:v>
                </c:pt>
                <c:pt idx="1310">
                  <c:v>0.62812500000000004</c:v>
                </c:pt>
                <c:pt idx="1311">
                  <c:v>0.63281200000000004</c:v>
                </c:pt>
                <c:pt idx="1312">
                  <c:v>0.61875000000000002</c:v>
                </c:pt>
                <c:pt idx="1313">
                  <c:v>0.625</c:v>
                </c:pt>
                <c:pt idx="1314">
                  <c:v>0.625</c:v>
                </c:pt>
                <c:pt idx="1315">
                  <c:v>0.63124999999999998</c:v>
                </c:pt>
                <c:pt idx="1316">
                  <c:v>0.61718799999999996</c:v>
                </c:pt>
                <c:pt idx="1317">
                  <c:v>0.61875000000000002</c:v>
                </c:pt>
                <c:pt idx="1318">
                  <c:v>0.62343800000000005</c:v>
                </c:pt>
                <c:pt idx="1319">
                  <c:v>0.62812500000000004</c:v>
                </c:pt>
                <c:pt idx="1320">
                  <c:v>0.61406300000000003</c:v>
                </c:pt>
                <c:pt idx="1321">
                  <c:v>0.625</c:v>
                </c:pt>
                <c:pt idx="1322">
                  <c:v>0.61562499999999998</c:v>
                </c:pt>
                <c:pt idx="1323">
                  <c:v>0.62812500000000004</c:v>
                </c:pt>
                <c:pt idx="1324">
                  <c:v>0.61718799999999996</c:v>
                </c:pt>
                <c:pt idx="1325">
                  <c:v>0.62343800000000005</c:v>
                </c:pt>
                <c:pt idx="1326">
                  <c:v>0.63124999999999998</c:v>
                </c:pt>
                <c:pt idx="1327">
                  <c:v>0.62968800000000003</c:v>
                </c:pt>
                <c:pt idx="1328">
                  <c:v>0.61562499999999998</c:v>
                </c:pt>
                <c:pt idx="1329">
                  <c:v>0.625</c:v>
                </c:pt>
                <c:pt idx="1330">
                  <c:v>0.60781300000000005</c:v>
                </c:pt>
                <c:pt idx="1331">
                  <c:v>0.61250000000000004</c:v>
                </c:pt>
                <c:pt idx="1332">
                  <c:v>0.61562499999999998</c:v>
                </c:pt>
                <c:pt idx="1333">
                  <c:v>0.60781300000000005</c:v>
                </c:pt>
                <c:pt idx="1334">
                  <c:v>0.61093799999999998</c:v>
                </c:pt>
                <c:pt idx="1335">
                  <c:v>0.61250000000000004</c:v>
                </c:pt>
                <c:pt idx="1336">
                  <c:v>0.61250000000000004</c:v>
                </c:pt>
                <c:pt idx="1337">
                  <c:v>0.625</c:v>
                </c:pt>
                <c:pt idx="1338">
                  <c:v>0.61250000000000004</c:v>
                </c:pt>
                <c:pt idx="1339">
                  <c:v>0.635938</c:v>
                </c:pt>
                <c:pt idx="1340">
                  <c:v>0.62343800000000005</c:v>
                </c:pt>
                <c:pt idx="1341">
                  <c:v>0.61875000000000002</c:v>
                </c:pt>
                <c:pt idx="1342">
                  <c:v>0.609375</c:v>
                </c:pt>
                <c:pt idx="1343">
                  <c:v>0.61562499999999998</c:v>
                </c:pt>
                <c:pt idx="1344">
                  <c:v>0.61406300000000003</c:v>
                </c:pt>
                <c:pt idx="1345">
                  <c:v>0.60781300000000005</c:v>
                </c:pt>
                <c:pt idx="1346">
                  <c:v>0.620313</c:v>
                </c:pt>
                <c:pt idx="1347">
                  <c:v>0.62968800000000003</c:v>
                </c:pt>
                <c:pt idx="1348">
                  <c:v>0.63437500000000002</c:v>
                </c:pt>
                <c:pt idx="1349">
                  <c:v>0.62187499999999996</c:v>
                </c:pt>
                <c:pt idx="1350">
                  <c:v>0.61718799999999996</c:v>
                </c:pt>
                <c:pt idx="1351">
                  <c:v>0.61250000000000004</c:v>
                </c:pt>
                <c:pt idx="1352">
                  <c:v>0.620313</c:v>
                </c:pt>
                <c:pt idx="1353">
                  <c:v>0.625</c:v>
                </c:pt>
                <c:pt idx="1354">
                  <c:v>0.61875000000000002</c:v>
                </c:pt>
                <c:pt idx="1355">
                  <c:v>0.61875000000000002</c:v>
                </c:pt>
                <c:pt idx="1356">
                  <c:v>0.62812500000000004</c:v>
                </c:pt>
                <c:pt idx="1357">
                  <c:v>0.625</c:v>
                </c:pt>
                <c:pt idx="1358">
                  <c:v>0.62812500000000004</c:v>
                </c:pt>
                <c:pt idx="1359">
                  <c:v>0.61718799999999996</c:v>
                </c:pt>
                <c:pt idx="1360">
                  <c:v>0.63124999999999998</c:v>
                </c:pt>
                <c:pt idx="1361">
                  <c:v>0.61875000000000002</c:v>
                </c:pt>
                <c:pt idx="1362">
                  <c:v>0.62187499999999996</c:v>
                </c:pt>
                <c:pt idx="1363">
                  <c:v>0.61250000000000004</c:v>
                </c:pt>
                <c:pt idx="1364">
                  <c:v>0.61718799999999996</c:v>
                </c:pt>
                <c:pt idx="1365">
                  <c:v>0.625</c:v>
                </c:pt>
                <c:pt idx="1366">
                  <c:v>0.61875000000000002</c:v>
                </c:pt>
                <c:pt idx="1367">
                  <c:v>0.609375</c:v>
                </c:pt>
                <c:pt idx="1368">
                  <c:v>0.61718799999999996</c:v>
                </c:pt>
                <c:pt idx="1369">
                  <c:v>0.61406300000000003</c:v>
                </c:pt>
                <c:pt idx="1370">
                  <c:v>0.60624999999999996</c:v>
                </c:pt>
                <c:pt idx="1371">
                  <c:v>0.61093799999999998</c:v>
                </c:pt>
                <c:pt idx="1372">
                  <c:v>0.60781300000000005</c:v>
                </c:pt>
                <c:pt idx="1373">
                  <c:v>0.61562499999999998</c:v>
                </c:pt>
                <c:pt idx="1374">
                  <c:v>0.60312500000000002</c:v>
                </c:pt>
                <c:pt idx="1375">
                  <c:v>0.62343800000000005</c:v>
                </c:pt>
                <c:pt idx="1376">
                  <c:v>0.620313</c:v>
                </c:pt>
                <c:pt idx="1377">
                  <c:v>0.61718799999999996</c:v>
                </c:pt>
                <c:pt idx="1378">
                  <c:v>0.620313</c:v>
                </c:pt>
                <c:pt idx="1379">
                  <c:v>0.61718799999999996</c:v>
                </c:pt>
                <c:pt idx="1380">
                  <c:v>0.61718799999999996</c:v>
                </c:pt>
                <c:pt idx="1381">
                  <c:v>0.625</c:v>
                </c:pt>
                <c:pt idx="1382">
                  <c:v>0.620313</c:v>
                </c:pt>
                <c:pt idx="1383">
                  <c:v>0.63749999999999996</c:v>
                </c:pt>
                <c:pt idx="1384">
                  <c:v>0.62187499999999996</c:v>
                </c:pt>
                <c:pt idx="1385">
                  <c:v>0.62968800000000003</c:v>
                </c:pt>
                <c:pt idx="1386">
                  <c:v>0.609375</c:v>
                </c:pt>
                <c:pt idx="1387">
                  <c:v>0.60312500000000002</c:v>
                </c:pt>
                <c:pt idx="1388">
                  <c:v>0.60624999999999996</c:v>
                </c:pt>
                <c:pt idx="1389">
                  <c:v>0.61562499999999998</c:v>
                </c:pt>
                <c:pt idx="1390">
                  <c:v>0.61875000000000002</c:v>
                </c:pt>
                <c:pt idx="1391">
                  <c:v>0.63124999999999998</c:v>
                </c:pt>
                <c:pt idx="1392">
                  <c:v>0.62187499999999996</c:v>
                </c:pt>
                <c:pt idx="1393">
                  <c:v>0.62968800000000003</c:v>
                </c:pt>
                <c:pt idx="1394">
                  <c:v>0.61093799999999998</c:v>
                </c:pt>
                <c:pt idx="1395">
                  <c:v>0.61250000000000004</c:v>
                </c:pt>
                <c:pt idx="1396">
                  <c:v>0.62187499999999996</c:v>
                </c:pt>
                <c:pt idx="1397">
                  <c:v>0.61093799999999998</c:v>
                </c:pt>
                <c:pt idx="1398">
                  <c:v>0.62343800000000005</c:v>
                </c:pt>
                <c:pt idx="1399">
                  <c:v>0.62343800000000005</c:v>
                </c:pt>
                <c:pt idx="1400">
                  <c:v>0.62187499999999996</c:v>
                </c:pt>
                <c:pt idx="1401">
                  <c:v>0.63437500000000002</c:v>
                </c:pt>
                <c:pt idx="1402">
                  <c:v>0.635938</c:v>
                </c:pt>
                <c:pt idx="1403">
                  <c:v>0.62968800000000003</c:v>
                </c:pt>
                <c:pt idx="1404">
                  <c:v>0.620313</c:v>
                </c:pt>
                <c:pt idx="1405">
                  <c:v>0.62968800000000003</c:v>
                </c:pt>
                <c:pt idx="1406">
                  <c:v>0.62812500000000004</c:v>
                </c:pt>
                <c:pt idx="1407">
                  <c:v>0.63281200000000004</c:v>
                </c:pt>
                <c:pt idx="1408">
                  <c:v>0.635938</c:v>
                </c:pt>
                <c:pt idx="1409">
                  <c:v>0.62187499999999996</c:v>
                </c:pt>
                <c:pt idx="1410">
                  <c:v>0.625</c:v>
                </c:pt>
                <c:pt idx="1411">
                  <c:v>0.625</c:v>
                </c:pt>
                <c:pt idx="1412">
                  <c:v>0.62968800000000003</c:v>
                </c:pt>
                <c:pt idx="1413">
                  <c:v>0.64218799999999998</c:v>
                </c:pt>
                <c:pt idx="1414">
                  <c:v>0.61875000000000002</c:v>
                </c:pt>
                <c:pt idx="1415">
                  <c:v>0.620313</c:v>
                </c:pt>
                <c:pt idx="1416">
                  <c:v>0.62812500000000004</c:v>
                </c:pt>
                <c:pt idx="1417">
                  <c:v>0.63281200000000004</c:v>
                </c:pt>
                <c:pt idx="1418">
                  <c:v>0.62343800000000005</c:v>
                </c:pt>
                <c:pt idx="1419">
                  <c:v>0.61250000000000004</c:v>
                </c:pt>
                <c:pt idx="1420">
                  <c:v>0.62187499999999996</c:v>
                </c:pt>
                <c:pt idx="1421">
                  <c:v>0.625</c:v>
                </c:pt>
                <c:pt idx="1422">
                  <c:v>0.62812500000000004</c:v>
                </c:pt>
                <c:pt idx="1423">
                  <c:v>0.625</c:v>
                </c:pt>
                <c:pt idx="1424">
                  <c:v>0.62968800000000003</c:v>
                </c:pt>
                <c:pt idx="1425">
                  <c:v>0.609375</c:v>
                </c:pt>
                <c:pt idx="1426">
                  <c:v>0.61093799999999998</c:v>
                </c:pt>
                <c:pt idx="1427">
                  <c:v>0.61875000000000002</c:v>
                </c:pt>
                <c:pt idx="1428">
                  <c:v>0.625</c:v>
                </c:pt>
                <c:pt idx="1429">
                  <c:v>0.62187499999999996</c:v>
                </c:pt>
                <c:pt idx="1430">
                  <c:v>0.62343800000000005</c:v>
                </c:pt>
                <c:pt idx="1431">
                  <c:v>0.625</c:v>
                </c:pt>
                <c:pt idx="1432">
                  <c:v>0.63749999999999996</c:v>
                </c:pt>
                <c:pt idx="1433">
                  <c:v>0.61718799999999996</c:v>
                </c:pt>
                <c:pt idx="1434">
                  <c:v>0.61250000000000004</c:v>
                </c:pt>
                <c:pt idx="1435">
                  <c:v>0.61406300000000003</c:v>
                </c:pt>
                <c:pt idx="1436">
                  <c:v>0.61562499999999998</c:v>
                </c:pt>
                <c:pt idx="1437">
                  <c:v>0.62812500000000004</c:v>
                </c:pt>
                <c:pt idx="1438">
                  <c:v>0.61718799999999996</c:v>
                </c:pt>
                <c:pt idx="1439">
                  <c:v>0.61250000000000004</c:v>
                </c:pt>
                <c:pt idx="1440">
                  <c:v>0.60781300000000005</c:v>
                </c:pt>
                <c:pt idx="1441">
                  <c:v>0.620313</c:v>
                </c:pt>
                <c:pt idx="1442">
                  <c:v>0.60312500000000002</c:v>
                </c:pt>
                <c:pt idx="1443">
                  <c:v>0.61406300000000003</c:v>
                </c:pt>
                <c:pt idx="1444">
                  <c:v>0.61562499999999998</c:v>
                </c:pt>
                <c:pt idx="1445">
                  <c:v>0.61718799999999996</c:v>
                </c:pt>
                <c:pt idx="1446">
                  <c:v>0.60156200000000004</c:v>
                </c:pt>
                <c:pt idx="1447">
                  <c:v>0.61406300000000003</c:v>
                </c:pt>
                <c:pt idx="1448">
                  <c:v>0.604688</c:v>
                </c:pt>
                <c:pt idx="1449">
                  <c:v>0.60156200000000004</c:v>
                </c:pt>
                <c:pt idx="1450">
                  <c:v>0.60156200000000004</c:v>
                </c:pt>
                <c:pt idx="1451">
                  <c:v>0.60156200000000004</c:v>
                </c:pt>
                <c:pt idx="1452">
                  <c:v>0.62187499999999996</c:v>
                </c:pt>
                <c:pt idx="1453">
                  <c:v>0.61875000000000002</c:v>
                </c:pt>
                <c:pt idx="1454">
                  <c:v>0.61875000000000002</c:v>
                </c:pt>
                <c:pt idx="1455">
                  <c:v>0.620313</c:v>
                </c:pt>
                <c:pt idx="1456">
                  <c:v>0.61250000000000004</c:v>
                </c:pt>
                <c:pt idx="1457">
                  <c:v>0.609375</c:v>
                </c:pt>
                <c:pt idx="1458">
                  <c:v>0.61875000000000002</c:v>
                </c:pt>
                <c:pt idx="1459">
                  <c:v>0.61718799999999996</c:v>
                </c:pt>
                <c:pt idx="1460">
                  <c:v>0.609375</c:v>
                </c:pt>
                <c:pt idx="1461">
                  <c:v>0.62187499999999996</c:v>
                </c:pt>
                <c:pt idx="1462">
                  <c:v>0.61093799999999998</c:v>
                </c:pt>
                <c:pt idx="1463">
                  <c:v>0.61562499999999998</c:v>
                </c:pt>
                <c:pt idx="1464">
                  <c:v>0.620313</c:v>
                </c:pt>
                <c:pt idx="1465">
                  <c:v>0.61875000000000002</c:v>
                </c:pt>
                <c:pt idx="1466">
                  <c:v>0.61718799999999996</c:v>
                </c:pt>
                <c:pt idx="1467">
                  <c:v>0.61406300000000003</c:v>
                </c:pt>
                <c:pt idx="1468">
                  <c:v>0.62187499999999996</c:v>
                </c:pt>
                <c:pt idx="1469">
                  <c:v>0.620313</c:v>
                </c:pt>
                <c:pt idx="1470">
                  <c:v>0.62812500000000004</c:v>
                </c:pt>
                <c:pt idx="1471">
                  <c:v>0.625</c:v>
                </c:pt>
                <c:pt idx="1472">
                  <c:v>0.62343800000000005</c:v>
                </c:pt>
                <c:pt idx="1473">
                  <c:v>0.61093799999999998</c:v>
                </c:pt>
                <c:pt idx="1474">
                  <c:v>0.61718799999999996</c:v>
                </c:pt>
                <c:pt idx="1475">
                  <c:v>0.61250000000000004</c:v>
                </c:pt>
                <c:pt idx="1476">
                  <c:v>0.61562499999999998</c:v>
                </c:pt>
                <c:pt idx="1477">
                  <c:v>0.61562499999999998</c:v>
                </c:pt>
                <c:pt idx="1478">
                  <c:v>0.61875000000000002</c:v>
                </c:pt>
                <c:pt idx="1479">
                  <c:v>0.60624999999999996</c:v>
                </c:pt>
                <c:pt idx="1480">
                  <c:v>0.61718799999999996</c:v>
                </c:pt>
                <c:pt idx="1481">
                  <c:v>0.61406300000000003</c:v>
                </c:pt>
                <c:pt idx="1482">
                  <c:v>0.59687500000000004</c:v>
                </c:pt>
                <c:pt idx="1483">
                  <c:v>0.61718799999999996</c:v>
                </c:pt>
                <c:pt idx="1484">
                  <c:v>0.62968800000000003</c:v>
                </c:pt>
                <c:pt idx="1485">
                  <c:v>0.61406300000000003</c:v>
                </c:pt>
                <c:pt idx="1486">
                  <c:v>0.63281200000000004</c:v>
                </c:pt>
                <c:pt idx="1487">
                  <c:v>0.62968800000000003</c:v>
                </c:pt>
                <c:pt idx="1488">
                  <c:v>0.625</c:v>
                </c:pt>
                <c:pt idx="1489">
                  <c:v>0.635938</c:v>
                </c:pt>
                <c:pt idx="1490">
                  <c:v>0.62187499999999996</c:v>
                </c:pt>
                <c:pt idx="1491">
                  <c:v>0.61875000000000002</c:v>
                </c:pt>
                <c:pt idx="1492">
                  <c:v>0.63281200000000004</c:v>
                </c:pt>
                <c:pt idx="1493">
                  <c:v>0.62812500000000004</c:v>
                </c:pt>
                <c:pt idx="1494">
                  <c:v>0.62187499999999996</c:v>
                </c:pt>
                <c:pt idx="1495">
                  <c:v>0.61406300000000003</c:v>
                </c:pt>
                <c:pt idx="1496">
                  <c:v>0.61875000000000002</c:v>
                </c:pt>
                <c:pt idx="1497">
                  <c:v>0.60624999999999996</c:v>
                </c:pt>
                <c:pt idx="1498">
                  <c:v>0.604688</c:v>
                </c:pt>
                <c:pt idx="1499">
                  <c:v>0.61562499999999998</c:v>
                </c:pt>
                <c:pt idx="1500">
                  <c:v>0.61250000000000004</c:v>
                </c:pt>
                <c:pt idx="1501">
                  <c:v>0.61562499999999998</c:v>
                </c:pt>
                <c:pt idx="1502">
                  <c:v>0.61562499999999998</c:v>
                </c:pt>
                <c:pt idx="1503">
                  <c:v>0.6</c:v>
                </c:pt>
                <c:pt idx="1504">
                  <c:v>0.61718799999999996</c:v>
                </c:pt>
                <c:pt idx="1505">
                  <c:v>0.620313</c:v>
                </c:pt>
                <c:pt idx="1506">
                  <c:v>0.61406300000000003</c:v>
                </c:pt>
                <c:pt idx="1507">
                  <c:v>0.61406300000000003</c:v>
                </c:pt>
                <c:pt idx="1508">
                  <c:v>0.620313</c:v>
                </c:pt>
                <c:pt idx="1509">
                  <c:v>0.609375</c:v>
                </c:pt>
                <c:pt idx="1510">
                  <c:v>0.61562499999999998</c:v>
                </c:pt>
                <c:pt idx="1511">
                  <c:v>0.61406300000000003</c:v>
                </c:pt>
                <c:pt idx="1512">
                  <c:v>0.61718799999999996</c:v>
                </c:pt>
                <c:pt idx="1513">
                  <c:v>0.61250000000000004</c:v>
                </c:pt>
                <c:pt idx="1514">
                  <c:v>0.61406300000000003</c:v>
                </c:pt>
                <c:pt idx="1515">
                  <c:v>0.62187499999999996</c:v>
                </c:pt>
                <c:pt idx="1516">
                  <c:v>0.61875000000000002</c:v>
                </c:pt>
                <c:pt idx="1517">
                  <c:v>0.63749999999999996</c:v>
                </c:pt>
                <c:pt idx="1518">
                  <c:v>0.62187499999999996</c:v>
                </c:pt>
                <c:pt idx="1519">
                  <c:v>0.609375</c:v>
                </c:pt>
                <c:pt idx="1520">
                  <c:v>0.61250000000000004</c:v>
                </c:pt>
                <c:pt idx="1521">
                  <c:v>0.61250000000000004</c:v>
                </c:pt>
                <c:pt idx="1522">
                  <c:v>0.61562499999999998</c:v>
                </c:pt>
                <c:pt idx="1523">
                  <c:v>0.620313</c:v>
                </c:pt>
                <c:pt idx="1524">
                  <c:v>0.61718799999999996</c:v>
                </c:pt>
                <c:pt idx="1525">
                  <c:v>0.62187499999999996</c:v>
                </c:pt>
                <c:pt idx="1526">
                  <c:v>0.62187499999999996</c:v>
                </c:pt>
                <c:pt idx="1527">
                  <c:v>0.63437500000000002</c:v>
                </c:pt>
                <c:pt idx="1528">
                  <c:v>0.61562499999999998</c:v>
                </c:pt>
                <c:pt idx="1529">
                  <c:v>0.625</c:v>
                </c:pt>
                <c:pt idx="1530">
                  <c:v>0.625</c:v>
                </c:pt>
                <c:pt idx="1531">
                  <c:v>0.61406300000000003</c:v>
                </c:pt>
                <c:pt idx="1532">
                  <c:v>0.61562499999999998</c:v>
                </c:pt>
                <c:pt idx="1533">
                  <c:v>0.625</c:v>
                </c:pt>
                <c:pt idx="1534">
                  <c:v>0.62343800000000005</c:v>
                </c:pt>
                <c:pt idx="1535">
                  <c:v>0.61562499999999998</c:v>
                </c:pt>
                <c:pt idx="1536">
                  <c:v>0.61406300000000003</c:v>
                </c:pt>
                <c:pt idx="1537">
                  <c:v>0.625</c:v>
                </c:pt>
                <c:pt idx="1538">
                  <c:v>0.61875000000000002</c:v>
                </c:pt>
                <c:pt idx="1539">
                  <c:v>0.61875000000000002</c:v>
                </c:pt>
                <c:pt idx="1540">
                  <c:v>0.61562499999999998</c:v>
                </c:pt>
                <c:pt idx="1541">
                  <c:v>0.61250000000000004</c:v>
                </c:pt>
                <c:pt idx="1542">
                  <c:v>0.61562499999999998</c:v>
                </c:pt>
                <c:pt idx="1543">
                  <c:v>0.62812500000000004</c:v>
                </c:pt>
                <c:pt idx="1544">
                  <c:v>0.61718799999999996</c:v>
                </c:pt>
                <c:pt idx="1545">
                  <c:v>0.62968800000000003</c:v>
                </c:pt>
                <c:pt idx="1546">
                  <c:v>0.61406300000000003</c:v>
                </c:pt>
                <c:pt idx="1547">
                  <c:v>0.61875000000000002</c:v>
                </c:pt>
                <c:pt idx="1548">
                  <c:v>0.62812500000000004</c:v>
                </c:pt>
                <c:pt idx="1549">
                  <c:v>0.61562499999999998</c:v>
                </c:pt>
                <c:pt idx="1550">
                  <c:v>0.61406300000000003</c:v>
                </c:pt>
                <c:pt idx="1551">
                  <c:v>0.62187499999999996</c:v>
                </c:pt>
                <c:pt idx="1552">
                  <c:v>0.61562499999999998</c:v>
                </c:pt>
                <c:pt idx="1553">
                  <c:v>0.620313</c:v>
                </c:pt>
                <c:pt idx="1554">
                  <c:v>0.620313</c:v>
                </c:pt>
                <c:pt idx="1555">
                  <c:v>0.63124999999999998</c:v>
                </c:pt>
                <c:pt idx="1556">
                  <c:v>0.62812500000000004</c:v>
                </c:pt>
                <c:pt idx="1557">
                  <c:v>0.620313</c:v>
                </c:pt>
                <c:pt idx="1558">
                  <c:v>0.61406300000000003</c:v>
                </c:pt>
                <c:pt idx="1559">
                  <c:v>0.620313</c:v>
                </c:pt>
                <c:pt idx="1560">
                  <c:v>0.62343800000000005</c:v>
                </c:pt>
                <c:pt idx="1561">
                  <c:v>0.61562499999999998</c:v>
                </c:pt>
                <c:pt idx="1562">
                  <c:v>0.620313</c:v>
                </c:pt>
                <c:pt idx="1563">
                  <c:v>0.620313</c:v>
                </c:pt>
                <c:pt idx="1564">
                  <c:v>0.62187499999999996</c:v>
                </c:pt>
                <c:pt idx="1565">
                  <c:v>0.61250000000000004</c:v>
                </c:pt>
                <c:pt idx="1566">
                  <c:v>0.61718799999999996</c:v>
                </c:pt>
                <c:pt idx="1567">
                  <c:v>0.62187499999999996</c:v>
                </c:pt>
                <c:pt idx="1568">
                  <c:v>0.620313</c:v>
                </c:pt>
                <c:pt idx="1569">
                  <c:v>0.625</c:v>
                </c:pt>
                <c:pt idx="1570">
                  <c:v>0.61718799999999996</c:v>
                </c:pt>
                <c:pt idx="1571">
                  <c:v>0.62812500000000004</c:v>
                </c:pt>
                <c:pt idx="1572">
                  <c:v>0.61093799999999998</c:v>
                </c:pt>
                <c:pt idx="1573">
                  <c:v>0.61718799999999996</c:v>
                </c:pt>
                <c:pt idx="1574">
                  <c:v>0.60781300000000005</c:v>
                </c:pt>
                <c:pt idx="1575">
                  <c:v>0.61406300000000003</c:v>
                </c:pt>
                <c:pt idx="1576">
                  <c:v>0.61718799999999996</c:v>
                </c:pt>
                <c:pt idx="1577">
                  <c:v>0.61875000000000002</c:v>
                </c:pt>
                <c:pt idx="1578">
                  <c:v>0.60781300000000005</c:v>
                </c:pt>
                <c:pt idx="1579">
                  <c:v>0.620313</c:v>
                </c:pt>
                <c:pt idx="1580">
                  <c:v>0.620313</c:v>
                </c:pt>
                <c:pt idx="1581">
                  <c:v>0.609375</c:v>
                </c:pt>
                <c:pt idx="1582">
                  <c:v>0.61718799999999996</c:v>
                </c:pt>
                <c:pt idx="1583">
                  <c:v>0.620313</c:v>
                </c:pt>
                <c:pt idx="1584">
                  <c:v>0.609375</c:v>
                </c:pt>
                <c:pt idx="1585">
                  <c:v>0.60312500000000002</c:v>
                </c:pt>
                <c:pt idx="1586">
                  <c:v>0.61093799999999998</c:v>
                </c:pt>
                <c:pt idx="1587">
                  <c:v>0.61562499999999998</c:v>
                </c:pt>
                <c:pt idx="1588">
                  <c:v>0.62187499999999996</c:v>
                </c:pt>
                <c:pt idx="1589">
                  <c:v>0.609375</c:v>
                </c:pt>
                <c:pt idx="1590">
                  <c:v>0.61093799999999998</c:v>
                </c:pt>
                <c:pt idx="1591">
                  <c:v>0.61562499999999998</c:v>
                </c:pt>
                <c:pt idx="1592">
                  <c:v>0.62343800000000005</c:v>
                </c:pt>
                <c:pt idx="1593">
                  <c:v>0.625</c:v>
                </c:pt>
                <c:pt idx="1594">
                  <c:v>0.61718799999999996</c:v>
                </c:pt>
                <c:pt idx="1595">
                  <c:v>0.61875000000000002</c:v>
                </c:pt>
                <c:pt idx="1596">
                  <c:v>0.620313</c:v>
                </c:pt>
                <c:pt idx="1597">
                  <c:v>0.61406300000000003</c:v>
                </c:pt>
                <c:pt idx="1598">
                  <c:v>0.61718799999999996</c:v>
                </c:pt>
                <c:pt idx="1599">
                  <c:v>0.63281200000000004</c:v>
                </c:pt>
                <c:pt idx="1600">
                  <c:v>0.620313</c:v>
                </c:pt>
                <c:pt idx="1601">
                  <c:v>0.625</c:v>
                </c:pt>
                <c:pt idx="1602">
                  <c:v>0.625</c:v>
                </c:pt>
                <c:pt idx="1603">
                  <c:v>0.62187499999999996</c:v>
                </c:pt>
                <c:pt idx="1604">
                  <c:v>0.620313</c:v>
                </c:pt>
                <c:pt idx="1605">
                  <c:v>0.63124999999999998</c:v>
                </c:pt>
                <c:pt idx="1606">
                  <c:v>0.625</c:v>
                </c:pt>
                <c:pt idx="1607">
                  <c:v>0.625</c:v>
                </c:pt>
                <c:pt idx="1608">
                  <c:v>0.63437500000000002</c:v>
                </c:pt>
                <c:pt idx="1609">
                  <c:v>0.63281200000000004</c:v>
                </c:pt>
                <c:pt idx="1610">
                  <c:v>0.61406300000000003</c:v>
                </c:pt>
                <c:pt idx="1611">
                  <c:v>0.61093799999999998</c:v>
                </c:pt>
                <c:pt idx="1612">
                  <c:v>0.620313</c:v>
                </c:pt>
                <c:pt idx="1613">
                  <c:v>0.620313</c:v>
                </c:pt>
                <c:pt idx="1614">
                  <c:v>0.61406300000000003</c:v>
                </c:pt>
                <c:pt idx="1615">
                  <c:v>0.620313</c:v>
                </c:pt>
                <c:pt idx="1616">
                  <c:v>0.62187499999999996</c:v>
                </c:pt>
                <c:pt idx="1617">
                  <c:v>0.60781300000000005</c:v>
                </c:pt>
                <c:pt idx="1618">
                  <c:v>0.62187499999999996</c:v>
                </c:pt>
                <c:pt idx="1619">
                  <c:v>0.620313</c:v>
                </c:pt>
                <c:pt idx="1620">
                  <c:v>0.62187499999999996</c:v>
                </c:pt>
                <c:pt idx="1621">
                  <c:v>0.61562499999999998</c:v>
                </c:pt>
                <c:pt idx="1622">
                  <c:v>0.61250000000000004</c:v>
                </c:pt>
                <c:pt idx="1623">
                  <c:v>0.62187499999999996</c:v>
                </c:pt>
                <c:pt idx="1624">
                  <c:v>0.62968800000000003</c:v>
                </c:pt>
                <c:pt idx="1625">
                  <c:v>0.62187499999999996</c:v>
                </c:pt>
                <c:pt idx="1626">
                  <c:v>0.63437500000000002</c:v>
                </c:pt>
                <c:pt idx="1627">
                  <c:v>0.620313</c:v>
                </c:pt>
                <c:pt idx="1628">
                  <c:v>0.63281200000000004</c:v>
                </c:pt>
                <c:pt idx="1629">
                  <c:v>0.620313</c:v>
                </c:pt>
                <c:pt idx="1630">
                  <c:v>0.61718799999999996</c:v>
                </c:pt>
                <c:pt idx="1631">
                  <c:v>0.62812500000000004</c:v>
                </c:pt>
                <c:pt idx="1632">
                  <c:v>0.609375</c:v>
                </c:pt>
                <c:pt idx="1633">
                  <c:v>0.61406300000000003</c:v>
                </c:pt>
                <c:pt idx="1634">
                  <c:v>0.61718799999999996</c:v>
                </c:pt>
                <c:pt idx="1635">
                  <c:v>0.620313</c:v>
                </c:pt>
                <c:pt idx="1636">
                  <c:v>0.62968800000000003</c:v>
                </c:pt>
                <c:pt idx="1637">
                  <c:v>0.62968800000000003</c:v>
                </c:pt>
                <c:pt idx="1638">
                  <c:v>0.620313</c:v>
                </c:pt>
                <c:pt idx="1639">
                  <c:v>0.62343800000000005</c:v>
                </c:pt>
                <c:pt idx="1640">
                  <c:v>0.62343800000000005</c:v>
                </c:pt>
                <c:pt idx="1641">
                  <c:v>0.62343800000000005</c:v>
                </c:pt>
                <c:pt idx="1642">
                  <c:v>0.62343800000000005</c:v>
                </c:pt>
                <c:pt idx="1643">
                  <c:v>0.620313</c:v>
                </c:pt>
                <c:pt idx="1644">
                  <c:v>0.62343800000000005</c:v>
                </c:pt>
                <c:pt idx="1645">
                  <c:v>0.63281200000000004</c:v>
                </c:pt>
                <c:pt idx="1646">
                  <c:v>0.63124999999999998</c:v>
                </c:pt>
                <c:pt idx="1647">
                  <c:v>0.635938</c:v>
                </c:pt>
                <c:pt idx="1648">
                  <c:v>0.63749999999999996</c:v>
                </c:pt>
                <c:pt idx="1649">
                  <c:v>0.62343800000000005</c:v>
                </c:pt>
                <c:pt idx="1650">
                  <c:v>0.61718799999999996</c:v>
                </c:pt>
                <c:pt idx="1651">
                  <c:v>0.61875000000000002</c:v>
                </c:pt>
                <c:pt idx="1652">
                  <c:v>0.63124999999999998</c:v>
                </c:pt>
                <c:pt idx="1653">
                  <c:v>0.61562499999999998</c:v>
                </c:pt>
                <c:pt idx="1654">
                  <c:v>0.61406300000000003</c:v>
                </c:pt>
                <c:pt idx="1655">
                  <c:v>0.61406300000000003</c:v>
                </c:pt>
                <c:pt idx="1656">
                  <c:v>0.61562499999999998</c:v>
                </c:pt>
                <c:pt idx="1657">
                  <c:v>0.61562499999999998</c:v>
                </c:pt>
                <c:pt idx="1658">
                  <c:v>0.61562499999999998</c:v>
                </c:pt>
                <c:pt idx="1659">
                  <c:v>0.61250000000000004</c:v>
                </c:pt>
                <c:pt idx="1660">
                  <c:v>0.61875000000000002</c:v>
                </c:pt>
                <c:pt idx="1661">
                  <c:v>0.62187499999999996</c:v>
                </c:pt>
                <c:pt idx="1662">
                  <c:v>0.61875000000000002</c:v>
                </c:pt>
                <c:pt idx="1663">
                  <c:v>0.62187499999999996</c:v>
                </c:pt>
                <c:pt idx="1664">
                  <c:v>0.60781300000000005</c:v>
                </c:pt>
                <c:pt idx="1665">
                  <c:v>0.61718799999999996</c:v>
                </c:pt>
                <c:pt idx="1666">
                  <c:v>0.63124999999999998</c:v>
                </c:pt>
                <c:pt idx="1667">
                  <c:v>0.61093799999999998</c:v>
                </c:pt>
                <c:pt idx="1668">
                  <c:v>0.62968800000000003</c:v>
                </c:pt>
                <c:pt idx="1669">
                  <c:v>0.60624999999999996</c:v>
                </c:pt>
                <c:pt idx="1670">
                  <c:v>0.604688</c:v>
                </c:pt>
                <c:pt idx="1671">
                  <c:v>0.60781300000000005</c:v>
                </c:pt>
                <c:pt idx="1672">
                  <c:v>0.61406300000000003</c:v>
                </c:pt>
                <c:pt idx="1673">
                  <c:v>0.62187499999999996</c:v>
                </c:pt>
                <c:pt idx="1674">
                  <c:v>0.620313</c:v>
                </c:pt>
                <c:pt idx="1675">
                  <c:v>0.61718799999999996</c:v>
                </c:pt>
                <c:pt idx="1676">
                  <c:v>0.61406300000000003</c:v>
                </c:pt>
                <c:pt idx="1677">
                  <c:v>0.61875000000000002</c:v>
                </c:pt>
                <c:pt idx="1678">
                  <c:v>0.62343800000000005</c:v>
                </c:pt>
                <c:pt idx="1679">
                  <c:v>0.620313</c:v>
                </c:pt>
                <c:pt idx="1680">
                  <c:v>0.609375</c:v>
                </c:pt>
                <c:pt idx="1681">
                  <c:v>0.60156200000000004</c:v>
                </c:pt>
                <c:pt idx="1682">
                  <c:v>0.60312500000000002</c:v>
                </c:pt>
                <c:pt idx="1683">
                  <c:v>0.62812500000000004</c:v>
                </c:pt>
                <c:pt idx="1684">
                  <c:v>0.62968800000000003</c:v>
                </c:pt>
                <c:pt idx="1685">
                  <c:v>0.625</c:v>
                </c:pt>
                <c:pt idx="1686">
                  <c:v>0.61875000000000002</c:v>
                </c:pt>
                <c:pt idx="1687">
                  <c:v>0.59687500000000004</c:v>
                </c:pt>
                <c:pt idx="1688">
                  <c:v>0.61718799999999996</c:v>
                </c:pt>
                <c:pt idx="1689">
                  <c:v>0.61250000000000004</c:v>
                </c:pt>
                <c:pt idx="1690">
                  <c:v>0.635938</c:v>
                </c:pt>
                <c:pt idx="1691">
                  <c:v>0.61093799999999998</c:v>
                </c:pt>
                <c:pt idx="1692">
                  <c:v>0.609375</c:v>
                </c:pt>
                <c:pt idx="1693">
                  <c:v>0.60156200000000004</c:v>
                </c:pt>
                <c:pt idx="1694">
                  <c:v>0.604688</c:v>
                </c:pt>
                <c:pt idx="1695">
                  <c:v>0.604688</c:v>
                </c:pt>
                <c:pt idx="1696">
                  <c:v>0.60781300000000005</c:v>
                </c:pt>
                <c:pt idx="1697">
                  <c:v>0.6</c:v>
                </c:pt>
                <c:pt idx="1698">
                  <c:v>0.609375</c:v>
                </c:pt>
                <c:pt idx="1699">
                  <c:v>0.60624999999999996</c:v>
                </c:pt>
                <c:pt idx="1700">
                  <c:v>0.609375</c:v>
                </c:pt>
                <c:pt idx="1701">
                  <c:v>0.60312500000000002</c:v>
                </c:pt>
                <c:pt idx="1702">
                  <c:v>0.61250000000000004</c:v>
                </c:pt>
                <c:pt idx="1703">
                  <c:v>0.60156200000000004</c:v>
                </c:pt>
                <c:pt idx="1704">
                  <c:v>0.60624999999999996</c:v>
                </c:pt>
                <c:pt idx="1705">
                  <c:v>0.61093799999999998</c:v>
                </c:pt>
                <c:pt idx="1706">
                  <c:v>0.60624999999999996</c:v>
                </c:pt>
                <c:pt idx="1707">
                  <c:v>0.60312500000000002</c:v>
                </c:pt>
                <c:pt idx="1708">
                  <c:v>0.61093799999999998</c:v>
                </c:pt>
                <c:pt idx="1709">
                  <c:v>0.61875000000000002</c:v>
                </c:pt>
                <c:pt idx="1710">
                  <c:v>0.625</c:v>
                </c:pt>
                <c:pt idx="1711">
                  <c:v>0.61250000000000004</c:v>
                </c:pt>
                <c:pt idx="1712">
                  <c:v>0.61406300000000003</c:v>
                </c:pt>
                <c:pt idx="1713">
                  <c:v>0.61718799999999996</c:v>
                </c:pt>
                <c:pt idx="1714">
                  <c:v>0.61406300000000003</c:v>
                </c:pt>
                <c:pt idx="1715">
                  <c:v>0.61718799999999996</c:v>
                </c:pt>
                <c:pt idx="1716">
                  <c:v>0.61562499999999998</c:v>
                </c:pt>
                <c:pt idx="1717">
                  <c:v>0.6</c:v>
                </c:pt>
                <c:pt idx="1718">
                  <c:v>0.60781300000000005</c:v>
                </c:pt>
                <c:pt idx="1719">
                  <c:v>0.61562499999999998</c:v>
                </c:pt>
                <c:pt idx="1720">
                  <c:v>0.60156200000000004</c:v>
                </c:pt>
                <c:pt idx="1721">
                  <c:v>0.61250000000000004</c:v>
                </c:pt>
                <c:pt idx="1722">
                  <c:v>0.60156200000000004</c:v>
                </c:pt>
                <c:pt idx="1723">
                  <c:v>0.59843800000000003</c:v>
                </c:pt>
                <c:pt idx="1724">
                  <c:v>0.609375</c:v>
                </c:pt>
                <c:pt idx="1725">
                  <c:v>0.61406300000000003</c:v>
                </c:pt>
                <c:pt idx="1726">
                  <c:v>0.61093799999999998</c:v>
                </c:pt>
                <c:pt idx="1727">
                  <c:v>0.59843800000000003</c:v>
                </c:pt>
                <c:pt idx="1728">
                  <c:v>0.58437499999999998</c:v>
                </c:pt>
                <c:pt idx="1729">
                  <c:v>0.61250000000000004</c:v>
                </c:pt>
                <c:pt idx="1730">
                  <c:v>0.60624999999999996</c:v>
                </c:pt>
                <c:pt idx="1731">
                  <c:v>0.59687500000000004</c:v>
                </c:pt>
                <c:pt idx="1732">
                  <c:v>0.6</c:v>
                </c:pt>
                <c:pt idx="1733">
                  <c:v>0.61406300000000003</c:v>
                </c:pt>
                <c:pt idx="1734">
                  <c:v>0.609375</c:v>
                </c:pt>
                <c:pt idx="1735">
                  <c:v>0.609375</c:v>
                </c:pt>
                <c:pt idx="1736">
                  <c:v>0.61875000000000002</c:v>
                </c:pt>
                <c:pt idx="1737">
                  <c:v>0.61250000000000004</c:v>
                </c:pt>
                <c:pt idx="1738">
                  <c:v>0.61875000000000002</c:v>
                </c:pt>
                <c:pt idx="1739">
                  <c:v>0.61250000000000004</c:v>
                </c:pt>
                <c:pt idx="1740">
                  <c:v>0.62187499999999996</c:v>
                </c:pt>
                <c:pt idx="1741">
                  <c:v>0.61718799999999996</c:v>
                </c:pt>
                <c:pt idx="1742">
                  <c:v>0.62187499999999996</c:v>
                </c:pt>
                <c:pt idx="1743">
                  <c:v>0.61250000000000004</c:v>
                </c:pt>
                <c:pt idx="1744">
                  <c:v>0.61406300000000003</c:v>
                </c:pt>
                <c:pt idx="1745">
                  <c:v>0.61250000000000004</c:v>
                </c:pt>
                <c:pt idx="1746">
                  <c:v>0.63124999999999998</c:v>
                </c:pt>
                <c:pt idx="1747">
                  <c:v>0.61875000000000002</c:v>
                </c:pt>
                <c:pt idx="1748">
                  <c:v>0.60781300000000005</c:v>
                </c:pt>
                <c:pt idx="1749">
                  <c:v>0.609375</c:v>
                </c:pt>
                <c:pt idx="1750">
                  <c:v>0.61406300000000003</c:v>
                </c:pt>
                <c:pt idx="1751">
                  <c:v>0.61718799999999996</c:v>
                </c:pt>
                <c:pt idx="1752">
                  <c:v>0.61562499999999998</c:v>
                </c:pt>
                <c:pt idx="1753">
                  <c:v>0.61718799999999996</c:v>
                </c:pt>
                <c:pt idx="1754">
                  <c:v>0.60156200000000004</c:v>
                </c:pt>
                <c:pt idx="1755">
                  <c:v>0.620313</c:v>
                </c:pt>
                <c:pt idx="1756">
                  <c:v>0.61406300000000003</c:v>
                </c:pt>
                <c:pt idx="1757">
                  <c:v>0.61250000000000004</c:v>
                </c:pt>
                <c:pt idx="1758">
                  <c:v>0.62187499999999996</c:v>
                </c:pt>
                <c:pt idx="1759">
                  <c:v>0.62968800000000003</c:v>
                </c:pt>
                <c:pt idx="1760">
                  <c:v>0.620313</c:v>
                </c:pt>
                <c:pt idx="1761">
                  <c:v>0.61562499999999998</c:v>
                </c:pt>
                <c:pt idx="1762">
                  <c:v>0.61718799999999996</c:v>
                </c:pt>
                <c:pt idx="1763">
                  <c:v>0.625</c:v>
                </c:pt>
                <c:pt idx="1764">
                  <c:v>0.620313</c:v>
                </c:pt>
                <c:pt idx="1765">
                  <c:v>0.620313</c:v>
                </c:pt>
                <c:pt idx="1766">
                  <c:v>0.62343800000000005</c:v>
                </c:pt>
                <c:pt idx="1767">
                  <c:v>0.62812500000000004</c:v>
                </c:pt>
                <c:pt idx="1768">
                  <c:v>0.61875000000000002</c:v>
                </c:pt>
                <c:pt idx="1769">
                  <c:v>0.625</c:v>
                </c:pt>
                <c:pt idx="1770">
                  <c:v>0.63437500000000002</c:v>
                </c:pt>
                <c:pt idx="1771">
                  <c:v>0.61093799999999998</c:v>
                </c:pt>
                <c:pt idx="1772">
                  <c:v>0.62187499999999996</c:v>
                </c:pt>
                <c:pt idx="1773">
                  <c:v>0.61093799999999998</c:v>
                </c:pt>
                <c:pt idx="1774">
                  <c:v>0.61093799999999998</c:v>
                </c:pt>
                <c:pt idx="1775">
                  <c:v>0.61250000000000004</c:v>
                </c:pt>
                <c:pt idx="1776">
                  <c:v>0.61093799999999998</c:v>
                </c:pt>
                <c:pt idx="1777">
                  <c:v>0.62187499999999996</c:v>
                </c:pt>
                <c:pt idx="1778">
                  <c:v>0.61250000000000004</c:v>
                </c:pt>
                <c:pt idx="1779">
                  <c:v>0.61718799999999996</c:v>
                </c:pt>
                <c:pt idx="1780">
                  <c:v>0.60781300000000005</c:v>
                </c:pt>
                <c:pt idx="1781">
                  <c:v>0.61406300000000003</c:v>
                </c:pt>
                <c:pt idx="1782">
                  <c:v>0.61250000000000004</c:v>
                </c:pt>
                <c:pt idx="1783">
                  <c:v>0.61093799999999998</c:v>
                </c:pt>
                <c:pt idx="1784">
                  <c:v>0.61250000000000004</c:v>
                </c:pt>
                <c:pt idx="1785">
                  <c:v>0.609375</c:v>
                </c:pt>
                <c:pt idx="1786">
                  <c:v>0.59843800000000003</c:v>
                </c:pt>
                <c:pt idx="1787">
                  <c:v>0.59843800000000003</c:v>
                </c:pt>
                <c:pt idx="1788">
                  <c:v>0.61718799999999996</c:v>
                </c:pt>
                <c:pt idx="1789">
                  <c:v>0.61093799999999998</c:v>
                </c:pt>
                <c:pt idx="1790">
                  <c:v>0.604688</c:v>
                </c:pt>
                <c:pt idx="1791">
                  <c:v>0.61093799999999998</c:v>
                </c:pt>
                <c:pt idx="1792">
                  <c:v>0.63281200000000004</c:v>
                </c:pt>
                <c:pt idx="1793">
                  <c:v>0.625</c:v>
                </c:pt>
                <c:pt idx="1794">
                  <c:v>0.60781300000000005</c:v>
                </c:pt>
                <c:pt idx="1795">
                  <c:v>0.61718799999999996</c:v>
                </c:pt>
                <c:pt idx="1796">
                  <c:v>0.61562499999999998</c:v>
                </c:pt>
                <c:pt idx="1797">
                  <c:v>0.62968800000000003</c:v>
                </c:pt>
                <c:pt idx="1798">
                  <c:v>0.62812500000000004</c:v>
                </c:pt>
                <c:pt idx="1799">
                  <c:v>0.625</c:v>
                </c:pt>
                <c:pt idx="1800">
                  <c:v>0.62968800000000003</c:v>
                </c:pt>
                <c:pt idx="1801">
                  <c:v>0.60781300000000005</c:v>
                </c:pt>
                <c:pt idx="1802">
                  <c:v>0.620313</c:v>
                </c:pt>
                <c:pt idx="1803">
                  <c:v>0.63281200000000004</c:v>
                </c:pt>
                <c:pt idx="1804">
                  <c:v>0.61718799999999996</c:v>
                </c:pt>
                <c:pt idx="1805">
                  <c:v>0.61093799999999998</c:v>
                </c:pt>
                <c:pt idx="1806">
                  <c:v>0.62343800000000005</c:v>
                </c:pt>
                <c:pt idx="1807">
                  <c:v>0.63437500000000002</c:v>
                </c:pt>
                <c:pt idx="1808">
                  <c:v>0.62812500000000004</c:v>
                </c:pt>
                <c:pt idx="1809">
                  <c:v>0.635938</c:v>
                </c:pt>
                <c:pt idx="1810">
                  <c:v>0.620313</c:v>
                </c:pt>
                <c:pt idx="1811">
                  <c:v>0.61093799999999998</c:v>
                </c:pt>
                <c:pt idx="1812">
                  <c:v>0.61562499999999998</c:v>
                </c:pt>
                <c:pt idx="1813">
                  <c:v>0.61875000000000002</c:v>
                </c:pt>
                <c:pt idx="1814">
                  <c:v>0.63124999999999998</c:v>
                </c:pt>
                <c:pt idx="1815">
                  <c:v>0.620313</c:v>
                </c:pt>
                <c:pt idx="1816">
                  <c:v>0.620313</c:v>
                </c:pt>
                <c:pt idx="1817">
                  <c:v>0.61250000000000004</c:v>
                </c:pt>
                <c:pt idx="1818">
                  <c:v>0.60781300000000005</c:v>
                </c:pt>
                <c:pt idx="1819">
                  <c:v>0.59687500000000004</c:v>
                </c:pt>
                <c:pt idx="1820">
                  <c:v>0.61562499999999998</c:v>
                </c:pt>
                <c:pt idx="1821">
                  <c:v>0.61718799999999996</c:v>
                </c:pt>
                <c:pt idx="1822">
                  <c:v>0.609375</c:v>
                </c:pt>
                <c:pt idx="1823">
                  <c:v>0.620313</c:v>
                </c:pt>
                <c:pt idx="1824">
                  <c:v>0.61406300000000003</c:v>
                </c:pt>
                <c:pt idx="1825">
                  <c:v>0.61406300000000003</c:v>
                </c:pt>
                <c:pt idx="1826">
                  <c:v>0.609375</c:v>
                </c:pt>
                <c:pt idx="1827">
                  <c:v>0.625</c:v>
                </c:pt>
                <c:pt idx="1828">
                  <c:v>0.61875000000000002</c:v>
                </c:pt>
                <c:pt idx="1829">
                  <c:v>0.60781300000000005</c:v>
                </c:pt>
                <c:pt idx="1830">
                  <c:v>0.61406300000000003</c:v>
                </c:pt>
                <c:pt idx="1831">
                  <c:v>0.61250000000000004</c:v>
                </c:pt>
                <c:pt idx="1832">
                  <c:v>0.60624999999999996</c:v>
                </c:pt>
                <c:pt idx="1833">
                  <c:v>0.61250000000000004</c:v>
                </c:pt>
                <c:pt idx="1834">
                  <c:v>0.62187499999999996</c:v>
                </c:pt>
                <c:pt idx="1835">
                  <c:v>0.62187499999999996</c:v>
                </c:pt>
                <c:pt idx="1836">
                  <c:v>0.61875000000000002</c:v>
                </c:pt>
                <c:pt idx="1837">
                  <c:v>0.61875000000000002</c:v>
                </c:pt>
                <c:pt idx="1838">
                  <c:v>0.609375</c:v>
                </c:pt>
                <c:pt idx="1839">
                  <c:v>0.60781300000000005</c:v>
                </c:pt>
                <c:pt idx="1840">
                  <c:v>0.60781300000000005</c:v>
                </c:pt>
                <c:pt idx="1841">
                  <c:v>0.61093799999999998</c:v>
                </c:pt>
                <c:pt idx="1842">
                  <c:v>0.61875000000000002</c:v>
                </c:pt>
                <c:pt idx="1843">
                  <c:v>0.61250000000000004</c:v>
                </c:pt>
                <c:pt idx="1844">
                  <c:v>0.61875000000000002</c:v>
                </c:pt>
                <c:pt idx="1845">
                  <c:v>0.61562499999999998</c:v>
                </c:pt>
                <c:pt idx="1846">
                  <c:v>0.620313</c:v>
                </c:pt>
                <c:pt idx="1847">
                  <c:v>0.63124999999999998</c:v>
                </c:pt>
                <c:pt idx="1848">
                  <c:v>0.61562499999999998</c:v>
                </c:pt>
                <c:pt idx="1849">
                  <c:v>0.62343800000000005</c:v>
                </c:pt>
                <c:pt idx="1850">
                  <c:v>0.62187499999999996</c:v>
                </c:pt>
                <c:pt idx="1851">
                  <c:v>0.63124999999999998</c:v>
                </c:pt>
                <c:pt idx="1852">
                  <c:v>0.62343800000000005</c:v>
                </c:pt>
                <c:pt idx="1853">
                  <c:v>0.63124999999999998</c:v>
                </c:pt>
                <c:pt idx="1854">
                  <c:v>0.62343800000000005</c:v>
                </c:pt>
                <c:pt idx="1855">
                  <c:v>0.61406300000000003</c:v>
                </c:pt>
                <c:pt idx="1856">
                  <c:v>0.61562499999999998</c:v>
                </c:pt>
                <c:pt idx="1857">
                  <c:v>0.60781300000000005</c:v>
                </c:pt>
                <c:pt idx="1858">
                  <c:v>0.62187499999999996</c:v>
                </c:pt>
                <c:pt idx="1859">
                  <c:v>0.62343800000000005</c:v>
                </c:pt>
                <c:pt idx="1860">
                  <c:v>0.62343800000000005</c:v>
                </c:pt>
                <c:pt idx="1861">
                  <c:v>0.63281200000000004</c:v>
                </c:pt>
                <c:pt idx="1862">
                  <c:v>0.62812500000000004</c:v>
                </c:pt>
                <c:pt idx="1863">
                  <c:v>0.61875000000000002</c:v>
                </c:pt>
                <c:pt idx="1864">
                  <c:v>0.61875000000000002</c:v>
                </c:pt>
                <c:pt idx="1865">
                  <c:v>0.61093799999999998</c:v>
                </c:pt>
                <c:pt idx="1866">
                  <c:v>0.62968800000000003</c:v>
                </c:pt>
                <c:pt idx="1867">
                  <c:v>0.62187499999999996</c:v>
                </c:pt>
                <c:pt idx="1868">
                  <c:v>0.62343800000000005</c:v>
                </c:pt>
                <c:pt idx="1869">
                  <c:v>0.620313</c:v>
                </c:pt>
                <c:pt idx="1870">
                  <c:v>0.625</c:v>
                </c:pt>
                <c:pt idx="1871">
                  <c:v>0.62187499999999996</c:v>
                </c:pt>
                <c:pt idx="1872">
                  <c:v>0.609375</c:v>
                </c:pt>
                <c:pt idx="1873">
                  <c:v>0.60624999999999996</c:v>
                </c:pt>
                <c:pt idx="1874">
                  <c:v>0.61562499999999998</c:v>
                </c:pt>
                <c:pt idx="1875">
                  <c:v>0.620313</c:v>
                </c:pt>
                <c:pt idx="1876">
                  <c:v>0.61406300000000003</c:v>
                </c:pt>
                <c:pt idx="1877">
                  <c:v>0.620313</c:v>
                </c:pt>
                <c:pt idx="1878">
                  <c:v>0.63124999999999998</c:v>
                </c:pt>
                <c:pt idx="1879">
                  <c:v>0.61406300000000003</c:v>
                </c:pt>
                <c:pt idx="1880">
                  <c:v>0.620313</c:v>
                </c:pt>
                <c:pt idx="1881">
                  <c:v>0.61406300000000003</c:v>
                </c:pt>
                <c:pt idx="1882">
                  <c:v>0.609375</c:v>
                </c:pt>
                <c:pt idx="1883">
                  <c:v>0.60624999999999996</c:v>
                </c:pt>
                <c:pt idx="1884">
                  <c:v>0.59531299999999998</c:v>
                </c:pt>
                <c:pt idx="1885">
                  <c:v>0.60624999999999996</c:v>
                </c:pt>
                <c:pt idx="1886">
                  <c:v>0.609375</c:v>
                </c:pt>
                <c:pt idx="1887">
                  <c:v>0.61093799999999998</c:v>
                </c:pt>
                <c:pt idx="1888">
                  <c:v>0.60624999999999996</c:v>
                </c:pt>
                <c:pt idx="1889">
                  <c:v>0.60624999999999996</c:v>
                </c:pt>
                <c:pt idx="1890">
                  <c:v>0.6</c:v>
                </c:pt>
                <c:pt idx="1891">
                  <c:v>0.60312500000000002</c:v>
                </c:pt>
                <c:pt idx="1892">
                  <c:v>0.60312500000000002</c:v>
                </c:pt>
                <c:pt idx="1893">
                  <c:v>0.60781300000000005</c:v>
                </c:pt>
                <c:pt idx="1894">
                  <c:v>0.61250000000000004</c:v>
                </c:pt>
                <c:pt idx="1895">
                  <c:v>0.61093799999999998</c:v>
                </c:pt>
                <c:pt idx="1896">
                  <c:v>0.620313</c:v>
                </c:pt>
                <c:pt idx="1897">
                  <c:v>0.61093799999999998</c:v>
                </c:pt>
                <c:pt idx="1898">
                  <c:v>0.609375</c:v>
                </c:pt>
                <c:pt idx="1899">
                  <c:v>0.60624999999999996</c:v>
                </c:pt>
                <c:pt idx="1900">
                  <c:v>0.59843800000000003</c:v>
                </c:pt>
                <c:pt idx="1901">
                  <c:v>0.60312500000000002</c:v>
                </c:pt>
                <c:pt idx="1902">
                  <c:v>0.60156200000000004</c:v>
                </c:pt>
                <c:pt idx="1903">
                  <c:v>0.609375</c:v>
                </c:pt>
                <c:pt idx="1904">
                  <c:v>0.61562499999999998</c:v>
                </c:pt>
                <c:pt idx="1905">
                  <c:v>0.61718799999999996</c:v>
                </c:pt>
                <c:pt idx="1906">
                  <c:v>0.60624999999999996</c:v>
                </c:pt>
                <c:pt idx="1907">
                  <c:v>0.61875000000000002</c:v>
                </c:pt>
                <c:pt idx="1908">
                  <c:v>0.60624999999999996</c:v>
                </c:pt>
                <c:pt idx="1909">
                  <c:v>0.59062499999999996</c:v>
                </c:pt>
                <c:pt idx="1910">
                  <c:v>0.61406300000000003</c:v>
                </c:pt>
                <c:pt idx="1911">
                  <c:v>0.62187499999999996</c:v>
                </c:pt>
                <c:pt idx="1912">
                  <c:v>0.62343800000000005</c:v>
                </c:pt>
                <c:pt idx="1913">
                  <c:v>0.60781300000000005</c:v>
                </c:pt>
                <c:pt idx="1914">
                  <c:v>0.61406300000000003</c:v>
                </c:pt>
                <c:pt idx="1915">
                  <c:v>0.61250000000000004</c:v>
                </c:pt>
                <c:pt idx="1916">
                  <c:v>0.62343800000000005</c:v>
                </c:pt>
                <c:pt idx="1917">
                  <c:v>0.620313</c:v>
                </c:pt>
                <c:pt idx="1918">
                  <c:v>0.61718799999999996</c:v>
                </c:pt>
                <c:pt idx="1919">
                  <c:v>0.61562499999999998</c:v>
                </c:pt>
                <c:pt idx="1920">
                  <c:v>0.60156200000000004</c:v>
                </c:pt>
                <c:pt idx="1921">
                  <c:v>0.60312500000000002</c:v>
                </c:pt>
                <c:pt idx="1922">
                  <c:v>0.609375</c:v>
                </c:pt>
                <c:pt idx="1923">
                  <c:v>0.61250000000000004</c:v>
                </c:pt>
                <c:pt idx="1924">
                  <c:v>0.604688</c:v>
                </c:pt>
                <c:pt idx="1925">
                  <c:v>0.61875000000000002</c:v>
                </c:pt>
                <c:pt idx="1926">
                  <c:v>0.609375</c:v>
                </c:pt>
                <c:pt idx="1927">
                  <c:v>0.609375</c:v>
                </c:pt>
                <c:pt idx="1928">
                  <c:v>0.63281200000000004</c:v>
                </c:pt>
                <c:pt idx="1929">
                  <c:v>0.62187499999999996</c:v>
                </c:pt>
                <c:pt idx="1930">
                  <c:v>0.61875000000000002</c:v>
                </c:pt>
                <c:pt idx="1931">
                  <c:v>0.620313</c:v>
                </c:pt>
                <c:pt idx="1932">
                  <c:v>0.609375</c:v>
                </c:pt>
                <c:pt idx="1933">
                  <c:v>0.60781300000000005</c:v>
                </c:pt>
                <c:pt idx="1934">
                  <c:v>0.60624999999999996</c:v>
                </c:pt>
                <c:pt idx="1935">
                  <c:v>0.59843800000000003</c:v>
                </c:pt>
                <c:pt idx="1936">
                  <c:v>0.609375</c:v>
                </c:pt>
                <c:pt idx="1937">
                  <c:v>0.61718799999999996</c:v>
                </c:pt>
                <c:pt idx="1938">
                  <c:v>0.61562499999999998</c:v>
                </c:pt>
                <c:pt idx="1939">
                  <c:v>0.60624999999999996</c:v>
                </c:pt>
                <c:pt idx="1940">
                  <c:v>0.609375</c:v>
                </c:pt>
                <c:pt idx="1941">
                  <c:v>0.620313</c:v>
                </c:pt>
                <c:pt idx="1942">
                  <c:v>0.609375</c:v>
                </c:pt>
                <c:pt idx="1943">
                  <c:v>0.61093799999999998</c:v>
                </c:pt>
                <c:pt idx="1944">
                  <c:v>0.61562499999999998</c:v>
                </c:pt>
                <c:pt idx="1945">
                  <c:v>0.62343800000000005</c:v>
                </c:pt>
                <c:pt idx="1946">
                  <c:v>0.60624999999999996</c:v>
                </c:pt>
                <c:pt idx="1947">
                  <c:v>0.61562499999999998</c:v>
                </c:pt>
                <c:pt idx="1948">
                  <c:v>0.609375</c:v>
                </c:pt>
                <c:pt idx="1949">
                  <c:v>0.60312500000000002</c:v>
                </c:pt>
                <c:pt idx="1950">
                  <c:v>0.60781300000000005</c:v>
                </c:pt>
                <c:pt idx="1951">
                  <c:v>0.61250000000000004</c:v>
                </c:pt>
                <c:pt idx="1952">
                  <c:v>0.604688</c:v>
                </c:pt>
                <c:pt idx="1953">
                  <c:v>0.625</c:v>
                </c:pt>
                <c:pt idx="1954">
                  <c:v>0.62343800000000005</c:v>
                </c:pt>
                <c:pt idx="1955">
                  <c:v>0.61875000000000002</c:v>
                </c:pt>
                <c:pt idx="1956">
                  <c:v>0.61093799999999998</c:v>
                </c:pt>
                <c:pt idx="1957">
                  <c:v>0.61875000000000002</c:v>
                </c:pt>
                <c:pt idx="1958">
                  <c:v>0.62343800000000005</c:v>
                </c:pt>
                <c:pt idx="1959">
                  <c:v>0.61093799999999998</c:v>
                </c:pt>
                <c:pt idx="1960">
                  <c:v>0.61406300000000003</c:v>
                </c:pt>
                <c:pt idx="1961">
                  <c:v>0.62343800000000005</c:v>
                </c:pt>
                <c:pt idx="1962">
                  <c:v>0.62343800000000005</c:v>
                </c:pt>
                <c:pt idx="1963">
                  <c:v>0.62187499999999996</c:v>
                </c:pt>
                <c:pt idx="1964">
                  <c:v>0.61875000000000002</c:v>
                </c:pt>
                <c:pt idx="1965">
                  <c:v>0.61562499999999998</c:v>
                </c:pt>
                <c:pt idx="1966">
                  <c:v>0.61562499999999998</c:v>
                </c:pt>
                <c:pt idx="1967">
                  <c:v>0.61250000000000004</c:v>
                </c:pt>
                <c:pt idx="1968">
                  <c:v>0.609375</c:v>
                </c:pt>
                <c:pt idx="1969">
                  <c:v>0.609375</c:v>
                </c:pt>
                <c:pt idx="1970">
                  <c:v>0.609375</c:v>
                </c:pt>
                <c:pt idx="1971">
                  <c:v>0.60781300000000005</c:v>
                </c:pt>
                <c:pt idx="1972">
                  <c:v>0.60624999999999996</c:v>
                </c:pt>
                <c:pt idx="1973">
                  <c:v>0.609375</c:v>
                </c:pt>
                <c:pt idx="1974">
                  <c:v>0.61718799999999996</c:v>
                </c:pt>
                <c:pt idx="1975">
                  <c:v>0.62343800000000005</c:v>
                </c:pt>
                <c:pt idx="1976">
                  <c:v>0.62812500000000004</c:v>
                </c:pt>
                <c:pt idx="1977">
                  <c:v>0.62343800000000005</c:v>
                </c:pt>
                <c:pt idx="1978">
                  <c:v>0.61406300000000003</c:v>
                </c:pt>
                <c:pt idx="1979">
                  <c:v>0.62187499999999996</c:v>
                </c:pt>
                <c:pt idx="1980">
                  <c:v>0.62343800000000005</c:v>
                </c:pt>
                <c:pt idx="1981">
                  <c:v>0.62187499999999996</c:v>
                </c:pt>
                <c:pt idx="1982">
                  <c:v>0.61875000000000002</c:v>
                </c:pt>
                <c:pt idx="1983">
                  <c:v>0.61406300000000003</c:v>
                </c:pt>
                <c:pt idx="1984">
                  <c:v>0.61718799999999996</c:v>
                </c:pt>
                <c:pt idx="1985">
                  <c:v>0.60624999999999996</c:v>
                </c:pt>
                <c:pt idx="1986">
                  <c:v>0.61093799999999998</c:v>
                </c:pt>
                <c:pt idx="1987">
                  <c:v>0.61562499999999998</c:v>
                </c:pt>
                <c:pt idx="1988">
                  <c:v>0.61250000000000004</c:v>
                </c:pt>
                <c:pt idx="1989">
                  <c:v>0.60781300000000005</c:v>
                </c:pt>
                <c:pt idx="1990">
                  <c:v>0.62187499999999996</c:v>
                </c:pt>
                <c:pt idx="1991">
                  <c:v>0.62812500000000004</c:v>
                </c:pt>
                <c:pt idx="1992">
                  <c:v>0.625</c:v>
                </c:pt>
                <c:pt idx="1993">
                  <c:v>0.61718799999999996</c:v>
                </c:pt>
                <c:pt idx="1994">
                  <c:v>0.61562499999999998</c:v>
                </c:pt>
                <c:pt idx="1995">
                  <c:v>0.61718799999999996</c:v>
                </c:pt>
                <c:pt idx="1996">
                  <c:v>0.61250000000000004</c:v>
                </c:pt>
                <c:pt idx="1997">
                  <c:v>0.625</c:v>
                </c:pt>
                <c:pt idx="1998">
                  <c:v>0.620313</c:v>
                </c:pt>
                <c:pt idx="1999">
                  <c:v>0.61406300000000003</c:v>
                </c:pt>
                <c:pt idx="2000">
                  <c:v>0.61718799999999996</c:v>
                </c:pt>
                <c:pt idx="2001">
                  <c:v>0.62343800000000005</c:v>
                </c:pt>
                <c:pt idx="2002">
                  <c:v>0.60624999999999996</c:v>
                </c:pt>
                <c:pt idx="2003">
                  <c:v>0.609375</c:v>
                </c:pt>
                <c:pt idx="2004">
                  <c:v>0.59062499999999996</c:v>
                </c:pt>
                <c:pt idx="2005">
                  <c:v>0.604688</c:v>
                </c:pt>
                <c:pt idx="2006">
                  <c:v>0.6</c:v>
                </c:pt>
                <c:pt idx="2007">
                  <c:v>0.604688</c:v>
                </c:pt>
                <c:pt idx="2008">
                  <c:v>0.61250000000000004</c:v>
                </c:pt>
                <c:pt idx="2009">
                  <c:v>0.60624999999999996</c:v>
                </c:pt>
                <c:pt idx="2010">
                  <c:v>0.604688</c:v>
                </c:pt>
                <c:pt idx="2011">
                  <c:v>0.609375</c:v>
                </c:pt>
                <c:pt idx="2012">
                  <c:v>0.60624999999999996</c:v>
                </c:pt>
                <c:pt idx="2013">
                  <c:v>0.60781300000000005</c:v>
                </c:pt>
                <c:pt idx="2014">
                  <c:v>0.61718799999999996</c:v>
                </c:pt>
                <c:pt idx="2015">
                  <c:v>0.62187499999999996</c:v>
                </c:pt>
                <c:pt idx="2016">
                  <c:v>0.609375</c:v>
                </c:pt>
                <c:pt idx="2017">
                  <c:v>0.609375</c:v>
                </c:pt>
                <c:pt idx="2018">
                  <c:v>0.61718799999999996</c:v>
                </c:pt>
                <c:pt idx="2019">
                  <c:v>0.59531299999999998</c:v>
                </c:pt>
                <c:pt idx="2020">
                  <c:v>0.620313</c:v>
                </c:pt>
                <c:pt idx="2021">
                  <c:v>0.61406300000000003</c:v>
                </c:pt>
                <c:pt idx="2022">
                  <c:v>0.62343800000000005</c:v>
                </c:pt>
                <c:pt idx="2023">
                  <c:v>0.61718799999999996</c:v>
                </c:pt>
                <c:pt idx="2024">
                  <c:v>0.609375</c:v>
                </c:pt>
                <c:pt idx="2025">
                  <c:v>0.60312500000000002</c:v>
                </c:pt>
                <c:pt idx="2026">
                  <c:v>0.609375</c:v>
                </c:pt>
                <c:pt idx="2027">
                  <c:v>0.61718799999999996</c:v>
                </c:pt>
                <c:pt idx="2028">
                  <c:v>0.609375</c:v>
                </c:pt>
                <c:pt idx="2029">
                  <c:v>0.61406300000000003</c:v>
                </c:pt>
                <c:pt idx="2030">
                  <c:v>0.62812500000000004</c:v>
                </c:pt>
                <c:pt idx="2031">
                  <c:v>0.61875000000000002</c:v>
                </c:pt>
                <c:pt idx="2032">
                  <c:v>0.620313</c:v>
                </c:pt>
                <c:pt idx="2033">
                  <c:v>0.620313</c:v>
                </c:pt>
                <c:pt idx="2034">
                  <c:v>0.609375</c:v>
                </c:pt>
                <c:pt idx="2035">
                  <c:v>0.60624999999999996</c:v>
                </c:pt>
                <c:pt idx="2036">
                  <c:v>0.609375</c:v>
                </c:pt>
                <c:pt idx="2037">
                  <c:v>0.60624999999999996</c:v>
                </c:pt>
                <c:pt idx="2038">
                  <c:v>0.60156200000000004</c:v>
                </c:pt>
                <c:pt idx="2039">
                  <c:v>0.61250000000000004</c:v>
                </c:pt>
                <c:pt idx="2040">
                  <c:v>0.61093799999999998</c:v>
                </c:pt>
                <c:pt idx="2041">
                  <c:v>0.61562499999999998</c:v>
                </c:pt>
                <c:pt idx="2042">
                  <c:v>0.60312500000000002</c:v>
                </c:pt>
                <c:pt idx="2043">
                  <c:v>0.59843800000000003</c:v>
                </c:pt>
                <c:pt idx="2044">
                  <c:v>0.61718799999999996</c:v>
                </c:pt>
                <c:pt idx="2045">
                  <c:v>0.61406300000000003</c:v>
                </c:pt>
                <c:pt idx="2046">
                  <c:v>0.6</c:v>
                </c:pt>
                <c:pt idx="2047">
                  <c:v>0.60781300000000005</c:v>
                </c:pt>
                <c:pt idx="2048">
                  <c:v>0.60624999999999996</c:v>
                </c:pt>
                <c:pt idx="2049">
                  <c:v>0.61718799999999996</c:v>
                </c:pt>
                <c:pt idx="2050">
                  <c:v>0.60624999999999996</c:v>
                </c:pt>
                <c:pt idx="2051">
                  <c:v>0.61406300000000003</c:v>
                </c:pt>
                <c:pt idx="2052">
                  <c:v>0.62187499999999996</c:v>
                </c:pt>
                <c:pt idx="2053">
                  <c:v>0.60312500000000002</c:v>
                </c:pt>
                <c:pt idx="2054">
                  <c:v>0.61875000000000002</c:v>
                </c:pt>
                <c:pt idx="2055">
                  <c:v>0.62812500000000004</c:v>
                </c:pt>
                <c:pt idx="2056">
                  <c:v>0.625</c:v>
                </c:pt>
                <c:pt idx="2057">
                  <c:v>0.62187499999999996</c:v>
                </c:pt>
                <c:pt idx="2058">
                  <c:v>0.61875000000000002</c:v>
                </c:pt>
                <c:pt idx="2059">
                  <c:v>0.609375</c:v>
                </c:pt>
                <c:pt idx="2060">
                  <c:v>0.61718799999999996</c:v>
                </c:pt>
                <c:pt idx="2061">
                  <c:v>0.61093799999999998</c:v>
                </c:pt>
                <c:pt idx="2062">
                  <c:v>0.61875000000000002</c:v>
                </c:pt>
                <c:pt idx="2063">
                  <c:v>0.61406300000000003</c:v>
                </c:pt>
                <c:pt idx="2064">
                  <c:v>0.61875000000000002</c:v>
                </c:pt>
                <c:pt idx="2065">
                  <c:v>0.60781300000000005</c:v>
                </c:pt>
                <c:pt idx="2066">
                  <c:v>0.61406300000000003</c:v>
                </c:pt>
                <c:pt idx="2067">
                  <c:v>0.620313</c:v>
                </c:pt>
                <c:pt idx="2068">
                  <c:v>0.625</c:v>
                </c:pt>
                <c:pt idx="2069">
                  <c:v>0.61093799999999998</c:v>
                </c:pt>
                <c:pt idx="2070">
                  <c:v>0.62187499999999996</c:v>
                </c:pt>
                <c:pt idx="2071">
                  <c:v>0.61093799999999998</c:v>
                </c:pt>
                <c:pt idx="2072">
                  <c:v>0.62812500000000004</c:v>
                </c:pt>
                <c:pt idx="2073">
                  <c:v>0.609375</c:v>
                </c:pt>
                <c:pt idx="2074">
                  <c:v>0.61718799999999996</c:v>
                </c:pt>
                <c:pt idx="2075">
                  <c:v>0.61718799999999996</c:v>
                </c:pt>
                <c:pt idx="2076">
                  <c:v>0.609375</c:v>
                </c:pt>
                <c:pt idx="2077">
                  <c:v>0.61250000000000004</c:v>
                </c:pt>
                <c:pt idx="2078">
                  <c:v>0.625</c:v>
                </c:pt>
                <c:pt idx="2079">
                  <c:v>0.62187499999999996</c:v>
                </c:pt>
                <c:pt idx="2080">
                  <c:v>0.61093799999999998</c:v>
                </c:pt>
                <c:pt idx="2081">
                  <c:v>0.60781300000000005</c:v>
                </c:pt>
                <c:pt idx="2082">
                  <c:v>0.61406300000000003</c:v>
                </c:pt>
                <c:pt idx="2083">
                  <c:v>0.61875000000000002</c:v>
                </c:pt>
                <c:pt idx="2084">
                  <c:v>0.60312500000000002</c:v>
                </c:pt>
                <c:pt idx="2085">
                  <c:v>0.60781300000000005</c:v>
                </c:pt>
                <c:pt idx="2086">
                  <c:v>0.61093799999999998</c:v>
                </c:pt>
                <c:pt idx="2087">
                  <c:v>0.60781300000000005</c:v>
                </c:pt>
                <c:pt idx="2088">
                  <c:v>0.61093799999999998</c:v>
                </c:pt>
                <c:pt idx="2089">
                  <c:v>0.62812500000000004</c:v>
                </c:pt>
                <c:pt idx="2090">
                  <c:v>0.61406300000000003</c:v>
                </c:pt>
                <c:pt idx="2091">
                  <c:v>0.620313</c:v>
                </c:pt>
                <c:pt idx="2092">
                  <c:v>0.6</c:v>
                </c:pt>
                <c:pt idx="2093">
                  <c:v>0.61093799999999998</c:v>
                </c:pt>
                <c:pt idx="2094">
                  <c:v>0.61093799999999998</c:v>
                </c:pt>
                <c:pt idx="2095">
                  <c:v>0.61406300000000003</c:v>
                </c:pt>
                <c:pt idx="2096">
                  <c:v>0.60624999999999996</c:v>
                </c:pt>
                <c:pt idx="2097">
                  <c:v>0.61250000000000004</c:v>
                </c:pt>
                <c:pt idx="2098">
                  <c:v>0.61250000000000004</c:v>
                </c:pt>
                <c:pt idx="2099">
                  <c:v>0.609375</c:v>
                </c:pt>
                <c:pt idx="2100">
                  <c:v>0.60624999999999996</c:v>
                </c:pt>
                <c:pt idx="2101">
                  <c:v>0.61406300000000003</c:v>
                </c:pt>
                <c:pt idx="2102">
                  <c:v>0.620313</c:v>
                </c:pt>
                <c:pt idx="2103">
                  <c:v>0.62343800000000005</c:v>
                </c:pt>
                <c:pt idx="2104">
                  <c:v>0.61562499999999998</c:v>
                </c:pt>
                <c:pt idx="2105">
                  <c:v>0.625</c:v>
                </c:pt>
                <c:pt idx="2106">
                  <c:v>0.61406300000000003</c:v>
                </c:pt>
                <c:pt idx="2107">
                  <c:v>0.62343800000000005</c:v>
                </c:pt>
                <c:pt idx="2108">
                  <c:v>0.60624999999999996</c:v>
                </c:pt>
                <c:pt idx="2109">
                  <c:v>0.61250000000000004</c:v>
                </c:pt>
                <c:pt idx="2110">
                  <c:v>0.61250000000000004</c:v>
                </c:pt>
                <c:pt idx="2111">
                  <c:v>0.61093799999999998</c:v>
                </c:pt>
                <c:pt idx="2112">
                  <c:v>0.604688</c:v>
                </c:pt>
                <c:pt idx="2113">
                  <c:v>0.60312500000000002</c:v>
                </c:pt>
                <c:pt idx="2114">
                  <c:v>0.61250000000000004</c:v>
                </c:pt>
                <c:pt idx="2115">
                  <c:v>0.6</c:v>
                </c:pt>
                <c:pt idx="2116">
                  <c:v>0.61093799999999998</c:v>
                </c:pt>
                <c:pt idx="2117">
                  <c:v>0.59843800000000003</c:v>
                </c:pt>
                <c:pt idx="2118">
                  <c:v>0.60312500000000002</c:v>
                </c:pt>
                <c:pt idx="2119">
                  <c:v>0.604688</c:v>
                </c:pt>
                <c:pt idx="2120">
                  <c:v>0.61406300000000003</c:v>
                </c:pt>
                <c:pt idx="2121">
                  <c:v>0.61093799999999998</c:v>
                </c:pt>
                <c:pt idx="2122">
                  <c:v>0.60312500000000002</c:v>
                </c:pt>
                <c:pt idx="2123">
                  <c:v>0.604688</c:v>
                </c:pt>
                <c:pt idx="2124">
                  <c:v>0.61093799999999998</c:v>
                </c:pt>
                <c:pt idx="2125">
                  <c:v>0.61250000000000004</c:v>
                </c:pt>
                <c:pt idx="2126">
                  <c:v>0.61562499999999998</c:v>
                </c:pt>
                <c:pt idx="2127">
                  <c:v>0.61875000000000002</c:v>
                </c:pt>
                <c:pt idx="2128">
                  <c:v>0.61250000000000004</c:v>
                </c:pt>
                <c:pt idx="2129">
                  <c:v>0.61562499999999998</c:v>
                </c:pt>
                <c:pt idx="2130">
                  <c:v>0.61093799999999998</c:v>
                </c:pt>
                <c:pt idx="2131">
                  <c:v>0.61562499999999998</c:v>
                </c:pt>
                <c:pt idx="2132">
                  <c:v>0.61406300000000003</c:v>
                </c:pt>
                <c:pt idx="2133">
                  <c:v>0.61250000000000004</c:v>
                </c:pt>
                <c:pt idx="2134">
                  <c:v>0.620313</c:v>
                </c:pt>
                <c:pt idx="2135">
                  <c:v>0.609375</c:v>
                </c:pt>
                <c:pt idx="2136">
                  <c:v>0.61093799999999998</c:v>
                </c:pt>
                <c:pt idx="2137">
                  <c:v>0.61875000000000002</c:v>
                </c:pt>
                <c:pt idx="2138">
                  <c:v>0.61718799999999996</c:v>
                </c:pt>
                <c:pt idx="2139">
                  <c:v>0.61718799999999996</c:v>
                </c:pt>
                <c:pt idx="2140">
                  <c:v>0.625</c:v>
                </c:pt>
                <c:pt idx="2141">
                  <c:v>0.61562499999999998</c:v>
                </c:pt>
                <c:pt idx="2142">
                  <c:v>0.61250000000000004</c:v>
                </c:pt>
                <c:pt idx="2143">
                  <c:v>0.61250000000000004</c:v>
                </c:pt>
                <c:pt idx="2144">
                  <c:v>0.61406300000000003</c:v>
                </c:pt>
                <c:pt idx="2145">
                  <c:v>0.60624999999999996</c:v>
                </c:pt>
                <c:pt idx="2146">
                  <c:v>0.60781300000000005</c:v>
                </c:pt>
                <c:pt idx="2147">
                  <c:v>0.59843800000000003</c:v>
                </c:pt>
                <c:pt idx="2148">
                  <c:v>0.60781300000000005</c:v>
                </c:pt>
                <c:pt idx="2149">
                  <c:v>0.604688</c:v>
                </c:pt>
                <c:pt idx="2150">
                  <c:v>0.60312500000000002</c:v>
                </c:pt>
                <c:pt idx="2151">
                  <c:v>0.609375</c:v>
                </c:pt>
                <c:pt idx="2152">
                  <c:v>0.609375</c:v>
                </c:pt>
                <c:pt idx="2153">
                  <c:v>0.60312500000000002</c:v>
                </c:pt>
                <c:pt idx="2154">
                  <c:v>0.61093799999999998</c:v>
                </c:pt>
                <c:pt idx="2155">
                  <c:v>0.60312500000000002</c:v>
                </c:pt>
                <c:pt idx="2156">
                  <c:v>0.60156200000000004</c:v>
                </c:pt>
                <c:pt idx="2157">
                  <c:v>0.609375</c:v>
                </c:pt>
                <c:pt idx="2158">
                  <c:v>0.61093799999999998</c:v>
                </c:pt>
                <c:pt idx="2159">
                  <c:v>0.60156200000000004</c:v>
                </c:pt>
                <c:pt idx="2160">
                  <c:v>0.61093799999999998</c:v>
                </c:pt>
                <c:pt idx="2161">
                  <c:v>0.60781300000000005</c:v>
                </c:pt>
                <c:pt idx="2162">
                  <c:v>0.61250000000000004</c:v>
                </c:pt>
                <c:pt idx="2163">
                  <c:v>0.61093799999999998</c:v>
                </c:pt>
                <c:pt idx="2164">
                  <c:v>0.61093799999999998</c:v>
                </c:pt>
                <c:pt idx="2165">
                  <c:v>0.620313</c:v>
                </c:pt>
                <c:pt idx="2166">
                  <c:v>0.620313</c:v>
                </c:pt>
                <c:pt idx="2167">
                  <c:v>0.61093799999999998</c:v>
                </c:pt>
                <c:pt idx="2168">
                  <c:v>0.60781300000000005</c:v>
                </c:pt>
                <c:pt idx="2169">
                  <c:v>0.61406300000000003</c:v>
                </c:pt>
                <c:pt idx="2170">
                  <c:v>0.61562499999999998</c:v>
                </c:pt>
                <c:pt idx="2171">
                  <c:v>0.61406300000000003</c:v>
                </c:pt>
                <c:pt idx="2172">
                  <c:v>0.61250000000000004</c:v>
                </c:pt>
                <c:pt idx="2173">
                  <c:v>0.61562499999999998</c:v>
                </c:pt>
                <c:pt idx="2174">
                  <c:v>0.61250000000000004</c:v>
                </c:pt>
                <c:pt idx="2175">
                  <c:v>0.61562499999999998</c:v>
                </c:pt>
                <c:pt idx="2176">
                  <c:v>0.61093799999999998</c:v>
                </c:pt>
                <c:pt idx="2177">
                  <c:v>0.61093799999999998</c:v>
                </c:pt>
                <c:pt idx="2178">
                  <c:v>0.61562499999999998</c:v>
                </c:pt>
                <c:pt idx="2179">
                  <c:v>0.61406300000000003</c:v>
                </c:pt>
                <c:pt idx="2180">
                  <c:v>0.60781300000000005</c:v>
                </c:pt>
                <c:pt idx="2181">
                  <c:v>0.59843800000000003</c:v>
                </c:pt>
                <c:pt idx="2182">
                  <c:v>0.62187499999999996</c:v>
                </c:pt>
                <c:pt idx="2183">
                  <c:v>0.60781300000000005</c:v>
                </c:pt>
                <c:pt idx="2184">
                  <c:v>0.61093799999999998</c:v>
                </c:pt>
                <c:pt idx="2185">
                  <c:v>0.60781300000000005</c:v>
                </c:pt>
                <c:pt idx="2186">
                  <c:v>0.620313</c:v>
                </c:pt>
                <c:pt idx="2187">
                  <c:v>0.620313</c:v>
                </c:pt>
                <c:pt idx="2188">
                  <c:v>0.61562499999999998</c:v>
                </c:pt>
                <c:pt idx="2189">
                  <c:v>0.61718799999999996</c:v>
                </c:pt>
                <c:pt idx="2190">
                  <c:v>0.620313</c:v>
                </c:pt>
                <c:pt idx="2191">
                  <c:v>0.63124999999999998</c:v>
                </c:pt>
                <c:pt idx="2192">
                  <c:v>0.625</c:v>
                </c:pt>
                <c:pt idx="2193">
                  <c:v>0.61250000000000004</c:v>
                </c:pt>
                <c:pt idx="2194">
                  <c:v>0.61875000000000002</c:v>
                </c:pt>
                <c:pt idx="2195">
                  <c:v>0.61875000000000002</c:v>
                </c:pt>
                <c:pt idx="2196">
                  <c:v>0.61093799999999998</c:v>
                </c:pt>
                <c:pt idx="2197">
                  <c:v>0.604688</c:v>
                </c:pt>
                <c:pt idx="2198">
                  <c:v>0.61406300000000003</c:v>
                </c:pt>
                <c:pt idx="2199">
                  <c:v>0.62343800000000005</c:v>
                </c:pt>
                <c:pt idx="2200">
                  <c:v>0.61093799999999998</c:v>
                </c:pt>
                <c:pt idx="2201">
                  <c:v>0.625</c:v>
                </c:pt>
                <c:pt idx="2202">
                  <c:v>0.61875000000000002</c:v>
                </c:pt>
                <c:pt idx="2203">
                  <c:v>0.60624999999999996</c:v>
                </c:pt>
                <c:pt idx="2204">
                  <c:v>0.620313</c:v>
                </c:pt>
                <c:pt idx="2205">
                  <c:v>0.609375</c:v>
                </c:pt>
                <c:pt idx="2206">
                  <c:v>0.61875000000000002</c:v>
                </c:pt>
                <c:pt idx="2207">
                  <c:v>0.61875000000000002</c:v>
                </c:pt>
                <c:pt idx="2208">
                  <c:v>0.62343800000000005</c:v>
                </c:pt>
                <c:pt idx="2209">
                  <c:v>0.620313</c:v>
                </c:pt>
                <c:pt idx="2210">
                  <c:v>0.625</c:v>
                </c:pt>
                <c:pt idx="2211">
                  <c:v>0.60781300000000005</c:v>
                </c:pt>
                <c:pt idx="2212">
                  <c:v>0.60781300000000005</c:v>
                </c:pt>
                <c:pt idx="2213">
                  <c:v>0.604688</c:v>
                </c:pt>
                <c:pt idx="2214">
                  <c:v>0.60781300000000005</c:v>
                </c:pt>
                <c:pt idx="2215">
                  <c:v>0.62187499999999996</c:v>
                </c:pt>
                <c:pt idx="2216">
                  <c:v>0.61718799999999996</c:v>
                </c:pt>
                <c:pt idx="2217">
                  <c:v>0.61562499999999998</c:v>
                </c:pt>
                <c:pt idx="2218">
                  <c:v>0.61406300000000003</c:v>
                </c:pt>
                <c:pt idx="2219">
                  <c:v>0.604688</c:v>
                </c:pt>
                <c:pt idx="2220">
                  <c:v>0.60624999999999996</c:v>
                </c:pt>
                <c:pt idx="2221">
                  <c:v>0.61093799999999998</c:v>
                </c:pt>
                <c:pt idx="2222">
                  <c:v>0.61250000000000004</c:v>
                </c:pt>
                <c:pt idx="2223">
                  <c:v>0.60781300000000005</c:v>
                </c:pt>
                <c:pt idx="2224">
                  <c:v>0.609375</c:v>
                </c:pt>
                <c:pt idx="2225">
                  <c:v>0.61875000000000002</c:v>
                </c:pt>
                <c:pt idx="2226">
                  <c:v>0.62343800000000005</c:v>
                </c:pt>
                <c:pt idx="2227">
                  <c:v>0.60781300000000005</c:v>
                </c:pt>
                <c:pt idx="2228">
                  <c:v>0.59375</c:v>
                </c:pt>
                <c:pt idx="2229">
                  <c:v>0.60156200000000004</c:v>
                </c:pt>
                <c:pt idx="2230">
                  <c:v>0.60781300000000005</c:v>
                </c:pt>
                <c:pt idx="2231">
                  <c:v>0.60312500000000002</c:v>
                </c:pt>
                <c:pt idx="2232">
                  <c:v>0.59531299999999998</c:v>
                </c:pt>
                <c:pt idx="2233">
                  <c:v>0.60312500000000002</c:v>
                </c:pt>
                <c:pt idx="2234">
                  <c:v>0.60312500000000002</c:v>
                </c:pt>
                <c:pt idx="2235">
                  <c:v>0.604688</c:v>
                </c:pt>
                <c:pt idx="2236">
                  <c:v>0.61093799999999998</c:v>
                </c:pt>
                <c:pt idx="2237">
                  <c:v>0.61093799999999998</c:v>
                </c:pt>
                <c:pt idx="2238">
                  <c:v>0.60312500000000002</c:v>
                </c:pt>
                <c:pt idx="2239">
                  <c:v>0.61562499999999998</c:v>
                </c:pt>
                <c:pt idx="2240">
                  <c:v>0.589063</c:v>
                </c:pt>
                <c:pt idx="2241">
                  <c:v>0.60312500000000002</c:v>
                </c:pt>
                <c:pt idx="2242">
                  <c:v>0.60312500000000002</c:v>
                </c:pt>
                <c:pt idx="2243">
                  <c:v>0.60312500000000002</c:v>
                </c:pt>
                <c:pt idx="2244">
                  <c:v>0.60312500000000002</c:v>
                </c:pt>
                <c:pt idx="2245">
                  <c:v>0.59375</c:v>
                </c:pt>
                <c:pt idx="2246">
                  <c:v>0.604688</c:v>
                </c:pt>
                <c:pt idx="2247">
                  <c:v>0.61406300000000003</c:v>
                </c:pt>
                <c:pt idx="2248">
                  <c:v>0.60781300000000005</c:v>
                </c:pt>
                <c:pt idx="2249">
                  <c:v>0.60156200000000004</c:v>
                </c:pt>
                <c:pt idx="2250">
                  <c:v>0.6</c:v>
                </c:pt>
                <c:pt idx="2251">
                  <c:v>0.59531299999999998</c:v>
                </c:pt>
                <c:pt idx="2252">
                  <c:v>0.59531299999999998</c:v>
                </c:pt>
                <c:pt idx="2253">
                  <c:v>0.60624999999999996</c:v>
                </c:pt>
                <c:pt idx="2254">
                  <c:v>0.61093799999999998</c:v>
                </c:pt>
                <c:pt idx="2255">
                  <c:v>0.60312500000000002</c:v>
                </c:pt>
                <c:pt idx="2256">
                  <c:v>0.609375</c:v>
                </c:pt>
                <c:pt idx="2257">
                  <c:v>0.60156200000000004</c:v>
                </c:pt>
                <c:pt idx="2258">
                  <c:v>0.609375</c:v>
                </c:pt>
                <c:pt idx="2259">
                  <c:v>0.60624999999999996</c:v>
                </c:pt>
                <c:pt idx="2260">
                  <c:v>0.61718799999999996</c:v>
                </c:pt>
                <c:pt idx="2261">
                  <c:v>0.60156200000000004</c:v>
                </c:pt>
                <c:pt idx="2262">
                  <c:v>0.61562499999999998</c:v>
                </c:pt>
                <c:pt idx="2263">
                  <c:v>0.61093799999999998</c:v>
                </c:pt>
                <c:pt idx="2264">
                  <c:v>0.61875000000000002</c:v>
                </c:pt>
                <c:pt idx="2265">
                  <c:v>0.62968800000000003</c:v>
                </c:pt>
                <c:pt idx="2266">
                  <c:v>0.61093799999999998</c:v>
                </c:pt>
                <c:pt idx="2267">
                  <c:v>0.61093799999999998</c:v>
                </c:pt>
                <c:pt idx="2268">
                  <c:v>0.60624999999999996</c:v>
                </c:pt>
                <c:pt idx="2269">
                  <c:v>0.61093799999999998</c:v>
                </c:pt>
                <c:pt idx="2270">
                  <c:v>0.61406300000000003</c:v>
                </c:pt>
                <c:pt idx="2271">
                  <c:v>0.604688</c:v>
                </c:pt>
                <c:pt idx="2272">
                  <c:v>0.61718799999999996</c:v>
                </c:pt>
                <c:pt idx="2273">
                  <c:v>0.61406300000000003</c:v>
                </c:pt>
                <c:pt idx="2274">
                  <c:v>0.59687500000000004</c:v>
                </c:pt>
                <c:pt idx="2275">
                  <c:v>0.609375</c:v>
                </c:pt>
                <c:pt idx="2276">
                  <c:v>0.620313</c:v>
                </c:pt>
                <c:pt idx="2277">
                  <c:v>0.61250000000000004</c:v>
                </c:pt>
                <c:pt idx="2278">
                  <c:v>0.61406300000000003</c:v>
                </c:pt>
                <c:pt idx="2279">
                  <c:v>0.60624999999999996</c:v>
                </c:pt>
                <c:pt idx="2280">
                  <c:v>0.60156200000000004</c:v>
                </c:pt>
                <c:pt idx="2281">
                  <c:v>0.61250000000000004</c:v>
                </c:pt>
                <c:pt idx="2282">
                  <c:v>0.60312500000000002</c:v>
                </c:pt>
                <c:pt idx="2283">
                  <c:v>0.604688</c:v>
                </c:pt>
                <c:pt idx="2284">
                  <c:v>0.61250000000000004</c:v>
                </c:pt>
                <c:pt idx="2285">
                  <c:v>0.61093799999999998</c:v>
                </c:pt>
                <c:pt idx="2286">
                  <c:v>0.609375</c:v>
                </c:pt>
                <c:pt idx="2287">
                  <c:v>0.60781300000000005</c:v>
                </c:pt>
                <c:pt idx="2288">
                  <c:v>0.59531299999999998</c:v>
                </c:pt>
                <c:pt idx="2289">
                  <c:v>0.61250000000000004</c:v>
                </c:pt>
                <c:pt idx="2290">
                  <c:v>0.60624999999999996</c:v>
                </c:pt>
                <c:pt idx="2291">
                  <c:v>0.61875000000000002</c:v>
                </c:pt>
                <c:pt idx="2292">
                  <c:v>0.620313</c:v>
                </c:pt>
                <c:pt idx="2293">
                  <c:v>0.61875000000000002</c:v>
                </c:pt>
                <c:pt idx="2294">
                  <c:v>0.61093799999999998</c:v>
                </c:pt>
                <c:pt idx="2295">
                  <c:v>0.61093799999999998</c:v>
                </c:pt>
                <c:pt idx="2296">
                  <c:v>0.61250000000000004</c:v>
                </c:pt>
                <c:pt idx="2297">
                  <c:v>0.61562499999999998</c:v>
                </c:pt>
                <c:pt idx="2298">
                  <c:v>0.61406300000000003</c:v>
                </c:pt>
                <c:pt idx="2299">
                  <c:v>0.61250000000000004</c:v>
                </c:pt>
                <c:pt idx="2300">
                  <c:v>0.60781300000000005</c:v>
                </c:pt>
                <c:pt idx="2301">
                  <c:v>0.61562499999999998</c:v>
                </c:pt>
                <c:pt idx="2302">
                  <c:v>0.604688</c:v>
                </c:pt>
                <c:pt idx="2303">
                  <c:v>0.609375</c:v>
                </c:pt>
                <c:pt idx="2304">
                  <c:v>0.61406300000000003</c:v>
                </c:pt>
                <c:pt idx="2305">
                  <c:v>0.60312500000000002</c:v>
                </c:pt>
                <c:pt idx="2306">
                  <c:v>0.620313</c:v>
                </c:pt>
                <c:pt idx="2307">
                  <c:v>0.61875000000000002</c:v>
                </c:pt>
                <c:pt idx="2308">
                  <c:v>0.61875000000000002</c:v>
                </c:pt>
                <c:pt idx="2309">
                  <c:v>0.61250000000000004</c:v>
                </c:pt>
                <c:pt idx="2310">
                  <c:v>0.61875000000000002</c:v>
                </c:pt>
                <c:pt idx="2311">
                  <c:v>0.62187499999999996</c:v>
                </c:pt>
                <c:pt idx="2312">
                  <c:v>0.62187499999999996</c:v>
                </c:pt>
                <c:pt idx="2313">
                  <c:v>0.61718799999999996</c:v>
                </c:pt>
                <c:pt idx="2314">
                  <c:v>0.61562499999999998</c:v>
                </c:pt>
                <c:pt idx="2315">
                  <c:v>0.61406300000000003</c:v>
                </c:pt>
                <c:pt idx="2316">
                  <c:v>0.61093799999999998</c:v>
                </c:pt>
                <c:pt idx="2317">
                  <c:v>0.61562499999999998</c:v>
                </c:pt>
                <c:pt idx="2318">
                  <c:v>0.60781300000000005</c:v>
                </c:pt>
                <c:pt idx="2319">
                  <c:v>0.61250000000000004</c:v>
                </c:pt>
                <c:pt idx="2320">
                  <c:v>0.61562499999999998</c:v>
                </c:pt>
                <c:pt idx="2321">
                  <c:v>0.60781300000000005</c:v>
                </c:pt>
                <c:pt idx="2322">
                  <c:v>0.60781300000000005</c:v>
                </c:pt>
                <c:pt idx="2323">
                  <c:v>0.60624999999999996</c:v>
                </c:pt>
                <c:pt idx="2324">
                  <c:v>0.61093799999999998</c:v>
                </c:pt>
                <c:pt idx="2325">
                  <c:v>0.61875000000000002</c:v>
                </c:pt>
                <c:pt idx="2326">
                  <c:v>0.604688</c:v>
                </c:pt>
                <c:pt idx="2327">
                  <c:v>0.60156200000000004</c:v>
                </c:pt>
                <c:pt idx="2328">
                  <c:v>0.60624999999999996</c:v>
                </c:pt>
                <c:pt idx="2329">
                  <c:v>0.61093799999999998</c:v>
                </c:pt>
                <c:pt idx="2330">
                  <c:v>0.609375</c:v>
                </c:pt>
                <c:pt idx="2331">
                  <c:v>0.61093799999999998</c:v>
                </c:pt>
                <c:pt idx="2332">
                  <c:v>0.60624999999999996</c:v>
                </c:pt>
                <c:pt idx="2333">
                  <c:v>0.59843800000000003</c:v>
                </c:pt>
                <c:pt idx="2334">
                  <c:v>0.60781300000000005</c:v>
                </c:pt>
                <c:pt idx="2335">
                  <c:v>0.61250000000000004</c:v>
                </c:pt>
                <c:pt idx="2336">
                  <c:v>0.61875000000000002</c:v>
                </c:pt>
                <c:pt idx="2337">
                  <c:v>0.60312500000000002</c:v>
                </c:pt>
                <c:pt idx="2338">
                  <c:v>0.60624999999999996</c:v>
                </c:pt>
                <c:pt idx="2339">
                  <c:v>0.60624999999999996</c:v>
                </c:pt>
                <c:pt idx="2340">
                  <c:v>0.61093799999999998</c:v>
                </c:pt>
                <c:pt idx="2341">
                  <c:v>0.61093799999999998</c:v>
                </c:pt>
                <c:pt idx="2342">
                  <c:v>0.60781300000000005</c:v>
                </c:pt>
                <c:pt idx="2343">
                  <c:v>0.62187499999999996</c:v>
                </c:pt>
                <c:pt idx="2344">
                  <c:v>0.61250000000000004</c:v>
                </c:pt>
                <c:pt idx="2345">
                  <c:v>0.61718799999999996</c:v>
                </c:pt>
                <c:pt idx="2346">
                  <c:v>0.60624999999999996</c:v>
                </c:pt>
                <c:pt idx="2347">
                  <c:v>0.6</c:v>
                </c:pt>
                <c:pt idx="2348">
                  <c:v>0.609375</c:v>
                </c:pt>
                <c:pt idx="2349">
                  <c:v>0.60312500000000002</c:v>
                </c:pt>
                <c:pt idx="2350">
                  <c:v>0.61875000000000002</c:v>
                </c:pt>
                <c:pt idx="2351">
                  <c:v>0.61093799999999998</c:v>
                </c:pt>
                <c:pt idx="2352">
                  <c:v>0.61093799999999998</c:v>
                </c:pt>
                <c:pt idx="2353">
                  <c:v>0.61406300000000003</c:v>
                </c:pt>
                <c:pt idx="2354">
                  <c:v>0.60781300000000005</c:v>
                </c:pt>
                <c:pt idx="2355">
                  <c:v>0.61250000000000004</c:v>
                </c:pt>
                <c:pt idx="2356">
                  <c:v>0.61562499999999998</c:v>
                </c:pt>
                <c:pt idx="2357">
                  <c:v>0.61718799999999996</c:v>
                </c:pt>
                <c:pt idx="2358">
                  <c:v>0.60781300000000005</c:v>
                </c:pt>
                <c:pt idx="2359">
                  <c:v>0.604688</c:v>
                </c:pt>
                <c:pt idx="2360">
                  <c:v>0.61718799999999996</c:v>
                </c:pt>
                <c:pt idx="2361">
                  <c:v>0.61250000000000004</c:v>
                </c:pt>
                <c:pt idx="2362">
                  <c:v>0.61406300000000003</c:v>
                </c:pt>
                <c:pt idx="2363">
                  <c:v>0.60312500000000002</c:v>
                </c:pt>
                <c:pt idx="2364">
                  <c:v>0.60156200000000004</c:v>
                </c:pt>
                <c:pt idx="2365">
                  <c:v>0.60781300000000005</c:v>
                </c:pt>
                <c:pt idx="2366">
                  <c:v>0.620313</c:v>
                </c:pt>
                <c:pt idx="2367">
                  <c:v>0.61718799999999996</c:v>
                </c:pt>
                <c:pt idx="2368">
                  <c:v>0.60624999999999996</c:v>
                </c:pt>
                <c:pt idx="2369">
                  <c:v>0.61406300000000003</c:v>
                </c:pt>
                <c:pt idx="2370">
                  <c:v>0.604688</c:v>
                </c:pt>
                <c:pt idx="2371">
                  <c:v>0.609375</c:v>
                </c:pt>
                <c:pt idx="2372">
                  <c:v>0.60624999999999996</c:v>
                </c:pt>
                <c:pt idx="2373">
                  <c:v>0.59843800000000003</c:v>
                </c:pt>
                <c:pt idx="2374">
                  <c:v>0.62812500000000004</c:v>
                </c:pt>
                <c:pt idx="2375">
                  <c:v>0.61406300000000003</c:v>
                </c:pt>
                <c:pt idx="2376">
                  <c:v>0.61250000000000004</c:v>
                </c:pt>
                <c:pt idx="2377">
                  <c:v>0.60624999999999996</c:v>
                </c:pt>
                <c:pt idx="2378">
                  <c:v>0.61562499999999998</c:v>
                </c:pt>
                <c:pt idx="2379">
                  <c:v>0.62187499999999996</c:v>
                </c:pt>
                <c:pt idx="2380">
                  <c:v>0.61562499999999998</c:v>
                </c:pt>
                <c:pt idx="2381">
                  <c:v>0.62343800000000005</c:v>
                </c:pt>
                <c:pt idx="2382">
                  <c:v>0.61250000000000004</c:v>
                </c:pt>
                <c:pt idx="2383">
                  <c:v>0.61562499999999998</c:v>
                </c:pt>
                <c:pt idx="2384">
                  <c:v>0.61562499999999998</c:v>
                </c:pt>
                <c:pt idx="2385">
                  <c:v>0.609375</c:v>
                </c:pt>
                <c:pt idx="2386">
                  <c:v>0.62812500000000004</c:v>
                </c:pt>
                <c:pt idx="2387">
                  <c:v>0.61250000000000004</c:v>
                </c:pt>
                <c:pt idx="2388">
                  <c:v>0.61406300000000003</c:v>
                </c:pt>
                <c:pt idx="2389">
                  <c:v>0.609375</c:v>
                </c:pt>
                <c:pt idx="2390">
                  <c:v>0.61562499999999998</c:v>
                </c:pt>
                <c:pt idx="2391">
                  <c:v>0.61875000000000002</c:v>
                </c:pt>
                <c:pt idx="2392">
                  <c:v>0.60781300000000005</c:v>
                </c:pt>
                <c:pt idx="2393">
                  <c:v>0.604688</c:v>
                </c:pt>
                <c:pt idx="2394">
                  <c:v>0.61406300000000003</c:v>
                </c:pt>
                <c:pt idx="2395">
                  <c:v>0.609375</c:v>
                </c:pt>
                <c:pt idx="2396">
                  <c:v>0.60781300000000005</c:v>
                </c:pt>
                <c:pt idx="2397">
                  <c:v>0.59843800000000003</c:v>
                </c:pt>
                <c:pt idx="2398">
                  <c:v>0.59843800000000003</c:v>
                </c:pt>
                <c:pt idx="2399">
                  <c:v>0.59687500000000004</c:v>
                </c:pt>
                <c:pt idx="2400">
                  <c:v>0.59062499999999996</c:v>
                </c:pt>
                <c:pt idx="2401">
                  <c:v>0.58750000000000002</c:v>
                </c:pt>
                <c:pt idx="2402">
                  <c:v>0.60312500000000002</c:v>
                </c:pt>
                <c:pt idx="2403">
                  <c:v>0.6</c:v>
                </c:pt>
                <c:pt idx="2404">
                  <c:v>0.60156200000000004</c:v>
                </c:pt>
                <c:pt idx="2405">
                  <c:v>0.59843800000000003</c:v>
                </c:pt>
                <c:pt idx="2406">
                  <c:v>0.60156200000000004</c:v>
                </c:pt>
                <c:pt idx="2407">
                  <c:v>0.60624999999999996</c:v>
                </c:pt>
                <c:pt idx="2408">
                  <c:v>0.604688</c:v>
                </c:pt>
                <c:pt idx="2409">
                  <c:v>0.59687500000000004</c:v>
                </c:pt>
                <c:pt idx="2410">
                  <c:v>0.59687500000000004</c:v>
                </c:pt>
                <c:pt idx="2411">
                  <c:v>0.604688</c:v>
                </c:pt>
                <c:pt idx="2412">
                  <c:v>0.589063</c:v>
                </c:pt>
                <c:pt idx="2413">
                  <c:v>0.59531299999999998</c:v>
                </c:pt>
                <c:pt idx="2414">
                  <c:v>0.59375</c:v>
                </c:pt>
                <c:pt idx="2415">
                  <c:v>0.61093799999999998</c:v>
                </c:pt>
                <c:pt idx="2416">
                  <c:v>0.604688</c:v>
                </c:pt>
                <c:pt idx="2417">
                  <c:v>0.60781300000000005</c:v>
                </c:pt>
                <c:pt idx="2418">
                  <c:v>0.61093799999999998</c:v>
                </c:pt>
                <c:pt idx="2419">
                  <c:v>0.61250000000000004</c:v>
                </c:pt>
                <c:pt idx="2420">
                  <c:v>0.60624999999999996</c:v>
                </c:pt>
                <c:pt idx="2421">
                  <c:v>0.61250000000000004</c:v>
                </c:pt>
                <c:pt idx="2422">
                  <c:v>0.60312500000000002</c:v>
                </c:pt>
                <c:pt idx="2423">
                  <c:v>0.60312500000000002</c:v>
                </c:pt>
                <c:pt idx="2424">
                  <c:v>0.61250000000000004</c:v>
                </c:pt>
                <c:pt idx="2425">
                  <c:v>0.604688</c:v>
                </c:pt>
                <c:pt idx="2426">
                  <c:v>0.6</c:v>
                </c:pt>
                <c:pt idx="2427">
                  <c:v>0.604688</c:v>
                </c:pt>
                <c:pt idx="2428">
                  <c:v>0.60624999999999996</c:v>
                </c:pt>
                <c:pt idx="2429">
                  <c:v>0.589063</c:v>
                </c:pt>
                <c:pt idx="2430">
                  <c:v>0.60781300000000005</c:v>
                </c:pt>
                <c:pt idx="2431">
                  <c:v>0.620313</c:v>
                </c:pt>
                <c:pt idx="2432">
                  <c:v>0.60624999999999996</c:v>
                </c:pt>
                <c:pt idx="2433">
                  <c:v>0.59687500000000004</c:v>
                </c:pt>
                <c:pt idx="2434">
                  <c:v>0.61093799999999998</c:v>
                </c:pt>
                <c:pt idx="2435">
                  <c:v>0.6</c:v>
                </c:pt>
                <c:pt idx="2436">
                  <c:v>0.609375</c:v>
                </c:pt>
                <c:pt idx="2437">
                  <c:v>0.61875000000000002</c:v>
                </c:pt>
                <c:pt idx="2438">
                  <c:v>0.61562499999999998</c:v>
                </c:pt>
                <c:pt idx="2439">
                  <c:v>0.61562499999999998</c:v>
                </c:pt>
                <c:pt idx="2440">
                  <c:v>0.61875000000000002</c:v>
                </c:pt>
                <c:pt idx="2441">
                  <c:v>0.61250000000000004</c:v>
                </c:pt>
                <c:pt idx="2442">
                  <c:v>0.625</c:v>
                </c:pt>
                <c:pt idx="2443">
                  <c:v>0.604688</c:v>
                </c:pt>
                <c:pt idx="2444">
                  <c:v>0.604688</c:v>
                </c:pt>
                <c:pt idx="2445">
                  <c:v>0.61093799999999998</c:v>
                </c:pt>
                <c:pt idx="2446">
                  <c:v>0.6</c:v>
                </c:pt>
                <c:pt idx="2447">
                  <c:v>0.60156200000000004</c:v>
                </c:pt>
                <c:pt idx="2448">
                  <c:v>0.604688</c:v>
                </c:pt>
                <c:pt idx="2449">
                  <c:v>0.59843800000000003</c:v>
                </c:pt>
                <c:pt idx="2450">
                  <c:v>0.61093799999999998</c:v>
                </c:pt>
                <c:pt idx="2451">
                  <c:v>0.60312500000000002</c:v>
                </c:pt>
                <c:pt idx="2452">
                  <c:v>0.60312500000000002</c:v>
                </c:pt>
                <c:pt idx="2453">
                  <c:v>0.6</c:v>
                </c:pt>
                <c:pt idx="2454">
                  <c:v>0.604688</c:v>
                </c:pt>
                <c:pt idx="2455">
                  <c:v>0.6</c:v>
                </c:pt>
                <c:pt idx="2456">
                  <c:v>0.61250000000000004</c:v>
                </c:pt>
                <c:pt idx="2457">
                  <c:v>0.61250000000000004</c:v>
                </c:pt>
                <c:pt idx="2458">
                  <c:v>0.61562499999999998</c:v>
                </c:pt>
                <c:pt idx="2459">
                  <c:v>0.61562499999999998</c:v>
                </c:pt>
                <c:pt idx="2460">
                  <c:v>0.609375</c:v>
                </c:pt>
                <c:pt idx="2461">
                  <c:v>0.604688</c:v>
                </c:pt>
                <c:pt idx="2462">
                  <c:v>0.61093799999999998</c:v>
                </c:pt>
                <c:pt idx="2463">
                  <c:v>0.604688</c:v>
                </c:pt>
                <c:pt idx="2464">
                  <c:v>0.61093799999999998</c:v>
                </c:pt>
                <c:pt idx="2465">
                  <c:v>0.609375</c:v>
                </c:pt>
                <c:pt idx="2466">
                  <c:v>0.61250000000000004</c:v>
                </c:pt>
                <c:pt idx="2467">
                  <c:v>0.620313</c:v>
                </c:pt>
                <c:pt idx="2468">
                  <c:v>0.61406300000000003</c:v>
                </c:pt>
                <c:pt idx="2469">
                  <c:v>0.61875000000000002</c:v>
                </c:pt>
                <c:pt idx="2470">
                  <c:v>0.60624999999999996</c:v>
                </c:pt>
                <c:pt idx="2471">
                  <c:v>0.620313</c:v>
                </c:pt>
                <c:pt idx="2472">
                  <c:v>0.61718799999999996</c:v>
                </c:pt>
                <c:pt idx="2473">
                  <c:v>0.60624999999999996</c:v>
                </c:pt>
                <c:pt idx="2474">
                  <c:v>0.62187499999999996</c:v>
                </c:pt>
                <c:pt idx="2475">
                  <c:v>0.61562499999999998</c:v>
                </c:pt>
                <c:pt idx="2476">
                  <c:v>0.62187499999999996</c:v>
                </c:pt>
                <c:pt idx="2477">
                  <c:v>0.61562499999999998</c:v>
                </c:pt>
                <c:pt idx="2478">
                  <c:v>0.61093799999999998</c:v>
                </c:pt>
                <c:pt idx="2479">
                  <c:v>0.60781300000000005</c:v>
                </c:pt>
                <c:pt idx="2480">
                  <c:v>0.60781300000000005</c:v>
                </c:pt>
                <c:pt idx="2481">
                  <c:v>0.61562499999999998</c:v>
                </c:pt>
                <c:pt idx="2482">
                  <c:v>0.61875000000000002</c:v>
                </c:pt>
                <c:pt idx="2483">
                  <c:v>0.61875000000000002</c:v>
                </c:pt>
                <c:pt idx="2484">
                  <c:v>0.62187499999999996</c:v>
                </c:pt>
                <c:pt idx="2485">
                  <c:v>0.61406300000000003</c:v>
                </c:pt>
                <c:pt idx="2486">
                  <c:v>0.62187499999999996</c:v>
                </c:pt>
                <c:pt idx="2487">
                  <c:v>0.61718799999999996</c:v>
                </c:pt>
                <c:pt idx="2488">
                  <c:v>0.61718799999999996</c:v>
                </c:pt>
                <c:pt idx="2489">
                  <c:v>0.61718799999999996</c:v>
                </c:pt>
                <c:pt idx="2490">
                  <c:v>0.61093799999999998</c:v>
                </c:pt>
                <c:pt idx="2491">
                  <c:v>0.60624999999999996</c:v>
                </c:pt>
                <c:pt idx="2492">
                  <c:v>0.60781300000000005</c:v>
                </c:pt>
                <c:pt idx="2493">
                  <c:v>0.609375</c:v>
                </c:pt>
                <c:pt idx="2494">
                  <c:v>0.61718799999999996</c:v>
                </c:pt>
                <c:pt idx="2495">
                  <c:v>0.61875000000000002</c:v>
                </c:pt>
                <c:pt idx="2496">
                  <c:v>0.609375</c:v>
                </c:pt>
                <c:pt idx="2497">
                  <c:v>0.62343800000000005</c:v>
                </c:pt>
                <c:pt idx="2498">
                  <c:v>0.61406300000000003</c:v>
                </c:pt>
                <c:pt idx="2499">
                  <c:v>0.61875000000000002</c:v>
                </c:pt>
                <c:pt idx="2500">
                  <c:v>0.61562499999999998</c:v>
                </c:pt>
                <c:pt idx="2501">
                  <c:v>0.60781300000000005</c:v>
                </c:pt>
                <c:pt idx="2502">
                  <c:v>0.60624999999999996</c:v>
                </c:pt>
                <c:pt idx="2503">
                  <c:v>0.61406300000000003</c:v>
                </c:pt>
                <c:pt idx="2504">
                  <c:v>0.61562499999999998</c:v>
                </c:pt>
                <c:pt idx="2505">
                  <c:v>0.61406300000000003</c:v>
                </c:pt>
                <c:pt idx="2506">
                  <c:v>0.62187499999999996</c:v>
                </c:pt>
                <c:pt idx="2507">
                  <c:v>0.61093799999999998</c:v>
                </c:pt>
                <c:pt idx="2508">
                  <c:v>0.62812500000000004</c:v>
                </c:pt>
                <c:pt idx="2509">
                  <c:v>0.620313</c:v>
                </c:pt>
                <c:pt idx="2510">
                  <c:v>0.61250000000000004</c:v>
                </c:pt>
                <c:pt idx="2511">
                  <c:v>0.604688</c:v>
                </c:pt>
                <c:pt idx="2512">
                  <c:v>0.62343800000000005</c:v>
                </c:pt>
                <c:pt idx="2513">
                  <c:v>0.62343800000000005</c:v>
                </c:pt>
                <c:pt idx="2514">
                  <c:v>0.61562499999999998</c:v>
                </c:pt>
                <c:pt idx="2515">
                  <c:v>0.61406300000000003</c:v>
                </c:pt>
                <c:pt idx="2516">
                  <c:v>0.61718799999999996</c:v>
                </c:pt>
                <c:pt idx="2517">
                  <c:v>0.60156200000000004</c:v>
                </c:pt>
                <c:pt idx="2518">
                  <c:v>0.61718799999999996</c:v>
                </c:pt>
                <c:pt idx="2519">
                  <c:v>0.61093799999999998</c:v>
                </c:pt>
                <c:pt idx="2520">
                  <c:v>0.609375</c:v>
                </c:pt>
                <c:pt idx="2521">
                  <c:v>0.604688</c:v>
                </c:pt>
                <c:pt idx="2522">
                  <c:v>0.609375</c:v>
                </c:pt>
                <c:pt idx="2523">
                  <c:v>0.60781300000000005</c:v>
                </c:pt>
                <c:pt idx="2524">
                  <c:v>0.60312500000000002</c:v>
                </c:pt>
                <c:pt idx="2525">
                  <c:v>0.61250000000000004</c:v>
                </c:pt>
                <c:pt idx="2526">
                  <c:v>0.61562499999999998</c:v>
                </c:pt>
                <c:pt idx="2527">
                  <c:v>0.61875000000000002</c:v>
                </c:pt>
                <c:pt idx="2528">
                  <c:v>0.620313</c:v>
                </c:pt>
                <c:pt idx="2529">
                  <c:v>0.620313</c:v>
                </c:pt>
                <c:pt idx="2530">
                  <c:v>0.61718799999999996</c:v>
                </c:pt>
                <c:pt idx="2531">
                  <c:v>0.61093799999999998</c:v>
                </c:pt>
                <c:pt idx="2532">
                  <c:v>0.61093799999999998</c:v>
                </c:pt>
                <c:pt idx="2533">
                  <c:v>0.61250000000000004</c:v>
                </c:pt>
                <c:pt idx="2534">
                  <c:v>0.60781300000000005</c:v>
                </c:pt>
                <c:pt idx="2535">
                  <c:v>0.61406300000000003</c:v>
                </c:pt>
                <c:pt idx="2536">
                  <c:v>0.61562499999999998</c:v>
                </c:pt>
                <c:pt idx="2537">
                  <c:v>0.61250000000000004</c:v>
                </c:pt>
                <c:pt idx="2538">
                  <c:v>0.604688</c:v>
                </c:pt>
                <c:pt idx="2539">
                  <c:v>0.61406300000000003</c:v>
                </c:pt>
                <c:pt idx="2540">
                  <c:v>0.61406300000000003</c:v>
                </c:pt>
                <c:pt idx="2541">
                  <c:v>0.61875000000000002</c:v>
                </c:pt>
                <c:pt idx="2542">
                  <c:v>0.63281200000000004</c:v>
                </c:pt>
                <c:pt idx="2543">
                  <c:v>0.61093799999999998</c:v>
                </c:pt>
                <c:pt idx="2544">
                  <c:v>0.60781300000000005</c:v>
                </c:pt>
                <c:pt idx="2545">
                  <c:v>0.625</c:v>
                </c:pt>
                <c:pt idx="2546">
                  <c:v>0.61875000000000002</c:v>
                </c:pt>
                <c:pt idx="2547">
                  <c:v>0.61250000000000004</c:v>
                </c:pt>
                <c:pt idx="2548">
                  <c:v>0.61718799999999996</c:v>
                </c:pt>
                <c:pt idx="2549">
                  <c:v>0.61562499999999998</c:v>
                </c:pt>
                <c:pt idx="2550">
                  <c:v>0.61250000000000004</c:v>
                </c:pt>
                <c:pt idx="2551">
                  <c:v>0.60781300000000005</c:v>
                </c:pt>
                <c:pt idx="2552">
                  <c:v>0.61718799999999996</c:v>
                </c:pt>
                <c:pt idx="2553">
                  <c:v>0.620313</c:v>
                </c:pt>
                <c:pt idx="2554">
                  <c:v>0.61718799999999996</c:v>
                </c:pt>
                <c:pt idx="2555">
                  <c:v>0.625</c:v>
                </c:pt>
                <c:pt idx="2556">
                  <c:v>0.61406300000000003</c:v>
                </c:pt>
                <c:pt idx="2557">
                  <c:v>0.61406300000000003</c:v>
                </c:pt>
                <c:pt idx="2558">
                  <c:v>0.604688</c:v>
                </c:pt>
                <c:pt idx="2559">
                  <c:v>0.61250000000000004</c:v>
                </c:pt>
                <c:pt idx="2560">
                  <c:v>0.60624999999999996</c:v>
                </c:pt>
                <c:pt idx="2561">
                  <c:v>0.61250000000000004</c:v>
                </c:pt>
                <c:pt idx="2562">
                  <c:v>0.604688</c:v>
                </c:pt>
                <c:pt idx="2563">
                  <c:v>0.61093799999999998</c:v>
                </c:pt>
                <c:pt idx="2564">
                  <c:v>0.60781300000000005</c:v>
                </c:pt>
                <c:pt idx="2565">
                  <c:v>0.625</c:v>
                </c:pt>
                <c:pt idx="2566">
                  <c:v>0.62187499999999996</c:v>
                </c:pt>
                <c:pt idx="2567">
                  <c:v>0.61562499999999998</c:v>
                </c:pt>
                <c:pt idx="2568">
                  <c:v>0.61875000000000002</c:v>
                </c:pt>
                <c:pt idx="2569">
                  <c:v>0.61875000000000002</c:v>
                </c:pt>
                <c:pt idx="2570">
                  <c:v>0.60312500000000002</c:v>
                </c:pt>
                <c:pt idx="2571">
                  <c:v>0.61718799999999996</c:v>
                </c:pt>
                <c:pt idx="2572">
                  <c:v>0.620313</c:v>
                </c:pt>
                <c:pt idx="2573">
                  <c:v>0.60624999999999996</c:v>
                </c:pt>
                <c:pt idx="2574">
                  <c:v>0.60781300000000005</c:v>
                </c:pt>
                <c:pt idx="2575">
                  <c:v>0.61250000000000004</c:v>
                </c:pt>
                <c:pt idx="2576">
                  <c:v>0.61562499999999998</c:v>
                </c:pt>
                <c:pt idx="2577">
                  <c:v>0.61093799999999998</c:v>
                </c:pt>
                <c:pt idx="2578">
                  <c:v>0.61093799999999998</c:v>
                </c:pt>
                <c:pt idx="2579">
                  <c:v>0.60781300000000005</c:v>
                </c:pt>
                <c:pt idx="2580">
                  <c:v>0.61250000000000004</c:v>
                </c:pt>
                <c:pt idx="2581">
                  <c:v>0.60781300000000005</c:v>
                </c:pt>
                <c:pt idx="2582">
                  <c:v>0.60156200000000004</c:v>
                </c:pt>
                <c:pt idx="2583">
                  <c:v>0.60312500000000002</c:v>
                </c:pt>
                <c:pt idx="2584">
                  <c:v>0.6</c:v>
                </c:pt>
                <c:pt idx="2585">
                  <c:v>0.59062499999999996</c:v>
                </c:pt>
                <c:pt idx="2586">
                  <c:v>0.61406300000000003</c:v>
                </c:pt>
                <c:pt idx="2587">
                  <c:v>0.609375</c:v>
                </c:pt>
                <c:pt idx="2588">
                  <c:v>0.61250000000000004</c:v>
                </c:pt>
                <c:pt idx="2589">
                  <c:v>0.61562499999999998</c:v>
                </c:pt>
                <c:pt idx="2590">
                  <c:v>0.61093799999999998</c:v>
                </c:pt>
                <c:pt idx="2591">
                  <c:v>0.61718799999999996</c:v>
                </c:pt>
                <c:pt idx="2592">
                  <c:v>0.61718799999999996</c:v>
                </c:pt>
                <c:pt idx="2593">
                  <c:v>0.61093799999999998</c:v>
                </c:pt>
                <c:pt idx="2594">
                  <c:v>0.60624999999999996</c:v>
                </c:pt>
                <c:pt idx="2595">
                  <c:v>0.61093799999999998</c:v>
                </c:pt>
                <c:pt idx="2596">
                  <c:v>0.61093799999999998</c:v>
                </c:pt>
                <c:pt idx="2597">
                  <c:v>0.609375</c:v>
                </c:pt>
                <c:pt idx="2598">
                  <c:v>0.609375</c:v>
                </c:pt>
                <c:pt idx="2599">
                  <c:v>0.60312500000000002</c:v>
                </c:pt>
                <c:pt idx="2600">
                  <c:v>0.60312500000000002</c:v>
                </c:pt>
                <c:pt idx="2601">
                  <c:v>0.60312500000000002</c:v>
                </c:pt>
                <c:pt idx="2602">
                  <c:v>0.59843800000000003</c:v>
                </c:pt>
                <c:pt idx="2603">
                  <c:v>0.60312500000000002</c:v>
                </c:pt>
                <c:pt idx="2604">
                  <c:v>0.60781300000000005</c:v>
                </c:pt>
                <c:pt idx="2605">
                  <c:v>0.59687500000000004</c:v>
                </c:pt>
                <c:pt idx="2606">
                  <c:v>0.60312500000000002</c:v>
                </c:pt>
                <c:pt idx="2607">
                  <c:v>0.61250000000000004</c:v>
                </c:pt>
                <c:pt idx="2608">
                  <c:v>0.61250000000000004</c:v>
                </c:pt>
                <c:pt idx="2609">
                  <c:v>0.609375</c:v>
                </c:pt>
                <c:pt idx="2610">
                  <c:v>0.61093799999999998</c:v>
                </c:pt>
                <c:pt idx="2611">
                  <c:v>0.60781300000000005</c:v>
                </c:pt>
                <c:pt idx="2612">
                  <c:v>0.60624999999999996</c:v>
                </c:pt>
                <c:pt idx="2613">
                  <c:v>0.604688</c:v>
                </c:pt>
                <c:pt idx="2614">
                  <c:v>0.59531299999999998</c:v>
                </c:pt>
                <c:pt idx="2615">
                  <c:v>0.60781300000000005</c:v>
                </c:pt>
                <c:pt idx="2616">
                  <c:v>0.60624999999999996</c:v>
                </c:pt>
                <c:pt idx="2617">
                  <c:v>0.59843800000000003</c:v>
                </c:pt>
                <c:pt idx="2618">
                  <c:v>0.59687500000000004</c:v>
                </c:pt>
                <c:pt idx="2619">
                  <c:v>0.60781300000000005</c:v>
                </c:pt>
                <c:pt idx="2620">
                  <c:v>0.61093799999999998</c:v>
                </c:pt>
                <c:pt idx="2621">
                  <c:v>0.604688</c:v>
                </c:pt>
                <c:pt idx="2622">
                  <c:v>0.59375</c:v>
                </c:pt>
                <c:pt idx="2623">
                  <c:v>0.609375</c:v>
                </c:pt>
                <c:pt idx="2624">
                  <c:v>0.60156200000000004</c:v>
                </c:pt>
                <c:pt idx="2625">
                  <c:v>0.59062499999999996</c:v>
                </c:pt>
                <c:pt idx="2626">
                  <c:v>0.60624999999999996</c:v>
                </c:pt>
                <c:pt idx="2627">
                  <c:v>0.61718799999999996</c:v>
                </c:pt>
                <c:pt idx="2628">
                  <c:v>0.60781300000000005</c:v>
                </c:pt>
                <c:pt idx="2629">
                  <c:v>0.60624999999999996</c:v>
                </c:pt>
                <c:pt idx="2630">
                  <c:v>0.60624999999999996</c:v>
                </c:pt>
                <c:pt idx="2631">
                  <c:v>0.61875000000000002</c:v>
                </c:pt>
                <c:pt idx="2632">
                  <c:v>0.61250000000000004</c:v>
                </c:pt>
                <c:pt idx="2633">
                  <c:v>0.62187499999999996</c:v>
                </c:pt>
                <c:pt idx="2634">
                  <c:v>0.61562499999999998</c:v>
                </c:pt>
                <c:pt idx="2635">
                  <c:v>0.620313</c:v>
                </c:pt>
                <c:pt idx="2636">
                  <c:v>0.609375</c:v>
                </c:pt>
                <c:pt idx="2637">
                  <c:v>0.60624999999999996</c:v>
                </c:pt>
                <c:pt idx="2638">
                  <c:v>0.609375</c:v>
                </c:pt>
                <c:pt idx="2639">
                  <c:v>0.6</c:v>
                </c:pt>
                <c:pt idx="2640">
                  <c:v>0.60624999999999996</c:v>
                </c:pt>
                <c:pt idx="2641">
                  <c:v>0.61875000000000002</c:v>
                </c:pt>
                <c:pt idx="2642">
                  <c:v>0.61250000000000004</c:v>
                </c:pt>
                <c:pt idx="2643">
                  <c:v>0.62187499999999996</c:v>
                </c:pt>
                <c:pt idx="2644">
                  <c:v>0.625</c:v>
                </c:pt>
                <c:pt idx="2645">
                  <c:v>0.625</c:v>
                </c:pt>
                <c:pt idx="2646">
                  <c:v>0.61406300000000003</c:v>
                </c:pt>
                <c:pt idx="2647">
                  <c:v>0.625</c:v>
                </c:pt>
                <c:pt idx="2648">
                  <c:v>0.61562499999999998</c:v>
                </c:pt>
                <c:pt idx="2649">
                  <c:v>0.61562499999999998</c:v>
                </c:pt>
                <c:pt idx="2650">
                  <c:v>0.61875000000000002</c:v>
                </c:pt>
                <c:pt idx="2651">
                  <c:v>0.61562499999999998</c:v>
                </c:pt>
                <c:pt idx="2652">
                  <c:v>0.60781300000000005</c:v>
                </c:pt>
                <c:pt idx="2653">
                  <c:v>0.604688</c:v>
                </c:pt>
                <c:pt idx="2654">
                  <c:v>0.61093799999999998</c:v>
                </c:pt>
                <c:pt idx="2655">
                  <c:v>0.61406300000000003</c:v>
                </c:pt>
                <c:pt idx="2656">
                  <c:v>0.61406300000000003</c:v>
                </c:pt>
                <c:pt idx="2657">
                  <c:v>0.62187499999999996</c:v>
                </c:pt>
                <c:pt idx="2658">
                  <c:v>0.6</c:v>
                </c:pt>
                <c:pt idx="2659">
                  <c:v>0.60156200000000004</c:v>
                </c:pt>
                <c:pt idx="2660">
                  <c:v>0.61406300000000003</c:v>
                </c:pt>
                <c:pt idx="2661">
                  <c:v>0.61250000000000004</c:v>
                </c:pt>
                <c:pt idx="2662">
                  <c:v>0.62187499999999996</c:v>
                </c:pt>
                <c:pt idx="2663">
                  <c:v>0.61718799999999996</c:v>
                </c:pt>
                <c:pt idx="2664">
                  <c:v>0.62968800000000003</c:v>
                </c:pt>
                <c:pt idx="2665">
                  <c:v>0.61093799999999998</c:v>
                </c:pt>
                <c:pt idx="2666">
                  <c:v>0.62187499999999996</c:v>
                </c:pt>
                <c:pt idx="2667">
                  <c:v>0.62343800000000005</c:v>
                </c:pt>
                <c:pt idx="2668">
                  <c:v>0.61406300000000003</c:v>
                </c:pt>
                <c:pt idx="2669">
                  <c:v>0.61250000000000004</c:v>
                </c:pt>
                <c:pt idx="2670">
                  <c:v>0.61562499999999998</c:v>
                </c:pt>
                <c:pt idx="2671">
                  <c:v>0.61875000000000002</c:v>
                </c:pt>
                <c:pt idx="2672">
                  <c:v>0.60781300000000005</c:v>
                </c:pt>
                <c:pt idx="2673">
                  <c:v>0.61562499999999998</c:v>
                </c:pt>
                <c:pt idx="2674">
                  <c:v>0.61875000000000002</c:v>
                </c:pt>
                <c:pt idx="2675">
                  <c:v>0.61718799999999996</c:v>
                </c:pt>
                <c:pt idx="2676">
                  <c:v>0.61093799999999998</c:v>
                </c:pt>
                <c:pt idx="2677">
                  <c:v>0.62187499999999996</c:v>
                </c:pt>
                <c:pt idx="2678">
                  <c:v>0.61250000000000004</c:v>
                </c:pt>
                <c:pt idx="2679">
                  <c:v>0.61718799999999996</c:v>
                </c:pt>
                <c:pt idx="2680">
                  <c:v>0.61718799999999996</c:v>
                </c:pt>
                <c:pt idx="2681">
                  <c:v>0.62343800000000005</c:v>
                </c:pt>
                <c:pt idx="2682">
                  <c:v>0.61562499999999998</c:v>
                </c:pt>
                <c:pt idx="2683">
                  <c:v>0.61562499999999998</c:v>
                </c:pt>
                <c:pt idx="2684">
                  <c:v>0.60312500000000002</c:v>
                </c:pt>
                <c:pt idx="2685">
                  <c:v>0.604688</c:v>
                </c:pt>
                <c:pt idx="2686">
                  <c:v>0.59375</c:v>
                </c:pt>
                <c:pt idx="2687">
                  <c:v>0.60624999999999996</c:v>
                </c:pt>
                <c:pt idx="2688">
                  <c:v>0.60624999999999996</c:v>
                </c:pt>
                <c:pt idx="2689">
                  <c:v>0.61093799999999998</c:v>
                </c:pt>
                <c:pt idx="2690">
                  <c:v>0.61406300000000003</c:v>
                </c:pt>
                <c:pt idx="2691">
                  <c:v>0.61406300000000003</c:v>
                </c:pt>
                <c:pt idx="2692">
                  <c:v>0.61562499999999998</c:v>
                </c:pt>
                <c:pt idx="2693">
                  <c:v>0.63124999999999998</c:v>
                </c:pt>
                <c:pt idx="2694">
                  <c:v>0.61093799999999998</c:v>
                </c:pt>
                <c:pt idx="2695">
                  <c:v>0.62812500000000004</c:v>
                </c:pt>
                <c:pt idx="2696">
                  <c:v>0.61875000000000002</c:v>
                </c:pt>
                <c:pt idx="2697">
                  <c:v>0.61718799999999996</c:v>
                </c:pt>
                <c:pt idx="2698">
                  <c:v>0.60624999999999996</c:v>
                </c:pt>
                <c:pt idx="2699">
                  <c:v>0.61718799999999996</c:v>
                </c:pt>
                <c:pt idx="2700">
                  <c:v>0.620313</c:v>
                </c:pt>
                <c:pt idx="2701">
                  <c:v>0.609375</c:v>
                </c:pt>
                <c:pt idx="2702">
                  <c:v>0.61250000000000004</c:v>
                </c:pt>
                <c:pt idx="2703">
                  <c:v>0.620313</c:v>
                </c:pt>
                <c:pt idx="2704">
                  <c:v>0.61406300000000003</c:v>
                </c:pt>
                <c:pt idx="2705">
                  <c:v>0.63281200000000004</c:v>
                </c:pt>
                <c:pt idx="2706">
                  <c:v>0.62343800000000005</c:v>
                </c:pt>
                <c:pt idx="2707">
                  <c:v>0.604688</c:v>
                </c:pt>
                <c:pt idx="2708">
                  <c:v>0.61562499999999998</c:v>
                </c:pt>
                <c:pt idx="2709">
                  <c:v>0.61718799999999996</c:v>
                </c:pt>
                <c:pt idx="2710">
                  <c:v>0.61875000000000002</c:v>
                </c:pt>
                <c:pt idx="2711">
                  <c:v>0.61562499999999998</c:v>
                </c:pt>
                <c:pt idx="2712">
                  <c:v>0.625</c:v>
                </c:pt>
                <c:pt idx="2713">
                  <c:v>0.60781300000000005</c:v>
                </c:pt>
                <c:pt idx="2714">
                  <c:v>0.62187499999999996</c:v>
                </c:pt>
                <c:pt idx="2715">
                  <c:v>0.62343800000000005</c:v>
                </c:pt>
                <c:pt idx="2716">
                  <c:v>0.620313</c:v>
                </c:pt>
                <c:pt idx="2717">
                  <c:v>0.61093799999999998</c:v>
                </c:pt>
                <c:pt idx="2718">
                  <c:v>0.63281200000000004</c:v>
                </c:pt>
                <c:pt idx="2719">
                  <c:v>0.61562499999999998</c:v>
                </c:pt>
                <c:pt idx="2720">
                  <c:v>0.61093799999999998</c:v>
                </c:pt>
                <c:pt idx="2721">
                  <c:v>0.60156200000000004</c:v>
                </c:pt>
                <c:pt idx="2722">
                  <c:v>0.6</c:v>
                </c:pt>
                <c:pt idx="2723">
                  <c:v>0.609375</c:v>
                </c:pt>
                <c:pt idx="2724">
                  <c:v>0.61406300000000003</c:v>
                </c:pt>
                <c:pt idx="2725">
                  <c:v>0.61562499999999998</c:v>
                </c:pt>
                <c:pt idx="2726">
                  <c:v>0.61718799999999996</c:v>
                </c:pt>
                <c:pt idx="2727">
                  <c:v>0.61718799999999996</c:v>
                </c:pt>
                <c:pt idx="2728">
                  <c:v>0.625</c:v>
                </c:pt>
                <c:pt idx="2729">
                  <c:v>0.62187499999999996</c:v>
                </c:pt>
                <c:pt idx="2730">
                  <c:v>0.62343800000000005</c:v>
                </c:pt>
                <c:pt idx="2731">
                  <c:v>0.60156200000000004</c:v>
                </c:pt>
                <c:pt idx="2732">
                  <c:v>0.61250000000000004</c:v>
                </c:pt>
                <c:pt idx="2733">
                  <c:v>0.61875000000000002</c:v>
                </c:pt>
                <c:pt idx="2734">
                  <c:v>0.61250000000000004</c:v>
                </c:pt>
                <c:pt idx="2735">
                  <c:v>0.62343800000000005</c:v>
                </c:pt>
                <c:pt idx="2736">
                  <c:v>0.62343800000000005</c:v>
                </c:pt>
                <c:pt idx="2737">
                  <c:v>0.609375</c:v>
                </c:pt>
                <c:pt idx="2738">
                  <c:v>0.63437500000000002</c:v>
                </c:pt>
                <c:pt idx="2739">
                  <c:v>0.635938</c:v>
                </c:pt>
                <c:pt idx="2740">
                  <c:v>0.620313</c:v>
                </c:pt>
                <c:pt idx="2741">
                  <c:v>0.61718799999999996</c:v>
                </c:pt>
                <c:pt idx="2742">
                  <c:v>0.609375</c:v>
                </c:pt>
                <c:pt idx="2743">
                  <c:v>0.61718799999999996</c:v>
                </c:pt>
                <c:pt idx="2744">
                  <c:v>0.61718799999999996</c:v>
                </c:pt>
                <c:pt idx="2745">
                  <c:v>0.61875000000000002</c:v>
                </c:pt>
                <c:pt idx="2746">
                  <c:v>0.61718799999999996</c:v>
                </c:pt>
                <c:pt idx="2747">
                  <c:v>0.62187499999999996</c:v>
                </c:pt>
                <c:pt idx="2748">
                  <c:v>0.61718799999999996</c:v>
                </c:pt>
                <c:pt idx="2749">
                  <c:v>0.61718799999999996</c:v>
                </c:pt>
                <c:pt idx="2750">
                  <c:v>0.60781300000000005</c:v>
                </c:pt>
                <c:pt idx="2751">
                  <c:v>0.620313</c:v>
                </c:pt>
                <c:pt idx="2752">
                  <c:v>0.61875000000000002</c:v>
                </c:pt>
                <c:pt idx="2753">
                  <c:v>0.61406300000000003</c:v>
                </c:pt>
                <c:pt idx="2754">
                  <c:v>0.59687500000000004</c:v>
                </c:pt>
                <c:pt idx="2755">
                  <c:v>0.61093799999999998</c:v>
                </c:pt>
                <c:pt idx="2756">
                  <c:v>0.61718799999999996</c:v>
                </c:pt>
                <c:pt idx="2757">
                  <c:v>0.604688</c:v>
                </c:pt>
                <c:pt idx="2758">
                  <c:v>0.61093799999999998</c:v>
                </c:pt>
                <c:pt idx="2759">
                  <c:v>0.61718799999999996</c:v>
                </c:pt>
                <c:pt idx="2760">
                  <c:v>0.61562499999999998</c:v>
                </c:pt>
                <c:pt idx="2761">
                  <c:v>0.61250000000000004</c:v>
                </c:pt>
                <c:pt idx="2762">
                  <c:v>0.61406300000000003</c:v>
                </c:pt>
                <c:pt idx="2763">
                  <c:v>0.62187499999999996</c:v>
                </c:pt>
                <c:pt idx="2764">
                  <c:v>0.620313</c:v>
                </c:pt>
                <c:pt idx="2765">
                  <c:v>0.61093799999999998</c:v>
                </c:pt>
                <c:pt idx="2766">
                  <c:v>0.625</c:v>
                </c:pt>
                <c:pt idx="2767">
                  <c:v>0.620313</c:v>
                </c:pt>
                <c:pt idx="2768">
                  <c:v>0.61718799999999996</c:v>
                </c:pt>
                <c:pt idx="2769">
                  <c:v>0.62187499999999996</c:v>
                </c:pt>
                <c:pt idx="2770">
                  <c:v>0.60781300000000005</c:v>
                </c:pt>
                <c:pt idx="2771">
                  <c:v>0.604688</c:v>
                </c:pt>
                <c:pt idx="2772">
                  <c:v>0.61093799999999998</c:v>
                </c:pt>
                <c:pt idx="2773">
                  <c:v>0.59687500000000004</c:v>
                </c:pt>
                <c:pt idx="2774">
                  <c:v>0.61250000000000004</c:v>
                </c:pt>
                <c:pt idx="2775">
                  <c:v>0.61562499999999998</c:v>
                </c:pt>
                <c:pt idx="2776">
                  <c:v>0.62343800000000005</c:v>
                </c:pt>
                <c:pt idx="2777">
                  <c:v>0.61093799999999998</c:v>
                </c:pt>
                <c:pt idx="2778">
                  <c:v>0.61093799999999998</c:v>
                </c:pt>
                <c:pt idx="2779">
                  <c:v>0.60156200000000004</c:v>
                </c:pt>
                <c:pt idx="2780">
                  <c:v>0.60781300000000005</c:v>
                </c:pt>
                <c:pt idx="2781">
                  <c:v>0.59843800000000003</c:v>
                </c:pt>
                <c:pt idx="2782">
                  <c:v>0.609375</c:v>
                </c:pt>
                <c:pt idx="2783">
                  <c:v>0.61718799999999996</c:v>
                </c:pt>
                <c:pt idx="2784">
                  <c:v>0.60312500000000002</c:v>
                </c:pt>
                <c:pt idx="2785">
                  <c:v>0.60781300000000005</c:v>
                </c:pt>
                <c:pt idx="2786">
                  <c:v>0.625</c:v>
                </c:pt>
                <c:pt idx="2787">
                  <c:v>0.61562499999999998</c:v>
                </c:pt>
                <c:pt idx="2788">
                  <c:v>0.60781300000000005</c:v>
                </c:pt>
                <c:pt idx="2789">
                  <c:v>0.61718799999999996</c:v>
                </c:pt>
                <c:pt idx="2790">
                  <c:v>0.61562499999999998</c:v>
                </c:pt>
                <c:pt idx="2791">
                  <c:v>0.604688</c:v>
                </c:pt>
                <c:pt idx="2792">
                  <c:v>0.60156200000000004</c:v>
                </c:pt>
                <c:pt idx="2793">
                  <c:v>0.620313</c:v>
                </c:pt>
                <c:pt idx="2794">
                  <c:v>0.604688</c:v>
                </c:pt>
                <c:pt idx="2795">
                  <c:v>0.61718799999999996</c:v>
                </c:pt>
                <c:pt idx="2796">
                  <c:v>0.60624999999999996</c:v>
                </c:pt>
                <c:pt idx="2797">
                  <c:v>0.60781300000000005</c:v>
                </c:pt>
                <c:pt idx="2798">
                  <c:v>0.62812500000000004</c:v>
                </c:pt>
                <c:pt idx="2799">
                  <c:v>0.61718799999999996</c:v>
                </c:pt>
                <c:pt idx="2800">
                  <c:v>0.61562499999999998</c:v>
                </c:pt>
                <c:pt idx="2801">
                  <c:v>0.61406300000000003</c:v>
                </c:pt>
                <c:pt idx="2802">
                  <c:v>0.61718799999999996</c:v>
                </c:pt>
                <c:pt idx="2803">
                  <c:v>0.61562499999999998</c:v>
                </c:pt>
                <c:pt idx="2804">
                  <c:v>0.61718799999999996</c:v>
                </c:pt>
                <c:pt idx="2805">
                  <c:v>0.62343800000000005</c:v>
                </c:pt>
                <c:pt idx="2806">
                  <c:v>0.620313</c:v>
                </c:pt>
                <c:pt idx="2807">
                  <c:v>0.60781300000000005</c:v>
                </c:pt>
                <c:pt idx="2808">
                  <c:v>0.62187499999999996</c:v>
                </c:pt>
                <c:pt idx="2809">
                  <c:v>0.62812500000000004</c:v>
                </c:pt>
                <c:pt idx="2810">
                  <c:v>0.609375</c:v>
                </c:pt>
                <c:pt idx="2811">
                  <c:v>0.61718799999999996</c:v>
                </c:pt>
                <c:pt idx="2812">
                  <c:v>0.62968800000000003</c:v>
                </c:pt>
                <c:pt idx="2813">
                  <c:v>0.62968800000000003</c:v>
                </c:pt>
                <c:pt idx="2814">
                  <c:v>0.61562499999999998</c:v>
                </c:pt>
                <c:pt idx="2815">
                  <c:v>0.62343800000000005</c:v>
                </c:pt>
                <c:pt idx="2816">
                  <c:v>0.609375</c:v>
                </c:pt>
                <c:pt idx="2817">
                  <c:v>0.61875000000000002</c:v>
                </c:pt>
                <c:pt idx="2818">
                  <c:v>0.61718799999999996</c:v>
                </c:pt>
                <c:pt idx="2819">
                  <c:v>0.62812500000000004</c:v>
                </c:pt>
                <c:pt idx="2820">
                  <c:v>0.625</c:v>
                </c:pt>
                <c:pt idx="2821">
                  <c:v>0.62343800000000005</c:v>
                </c:pt>
                <c:pt idx="2822">
                  <c:v>0.61562499999999998</c:v>
                </c:pt>
                <c:pt idx="2823">
                  <c:v>0.62187499999999996</c:v>
                </c:pt>
                <c:pt idx="2824">
                  <c:v>0.61875000000000002</c:v>
                </c:pt>
                <c:pt idx="2825">
                  <c:v>0.63124999999999998</c:v>
                </c:pt>
                <c:pt idx="2826">
                  <c:v>0.61093799999999998</c:v>
                </c:pt>
                <c:pt idx="2827">
                  <c:v>0.60624999999999996</c:v>
                </c:pt>
                <c:pt idx="2828">
                  <c:v>0.61718799999999996</c:v>
                </c:pt>
                <c:pt idx="2829">
                  <c:v>0.61406300000000003</c:v>
                </c:pt>
                <c:pt idx="2830">
                  <c:v>0.61250000000000004</c:v>
                </c:pt>
                <c:pt idx="2831">
                  <c:v>0.61250000000000004</c:v>
                </c:pt>
                <c:pt idx="2832">
                  <c:v>0.60624999999999996</c:v>
                </c:pt>
                <c:pt idx="2833">
                  <c:v>0.62968800000000003</c:v>
                </c:pt>
                <c:pt idx="2834">
                  <c:v>0.62812500000000004</c:v>
                </c:pt>
                <c:pt idx="2835">
                  <c:v>0.625</c:v>
                </c:pt>
                <c:pt idx="2836">
                  <c:v>0.62812500000000004</c:v>
                </c:pt>
                <c:pt idx="2837">
                  <c:v>0.625</c:v>
                </c:pt>
                <c:pt idx="2838">
                  <c:v>0.62343800000000005</c:v>
                </c:pt>
                <c:pt idx="2839">
                  <c:v>0.609375</c:v>
                </c:pt>
                <c:pt idx="2840">
                  <c:v>0.62343800000000005</c:v>
                </c:pt>
                <c:pt idx="2841">
                  <c:v>0.61250000000000004</c:v>
                </c:pt>
                <c:pt idx="2842">
                  <c:v>0.609375</c:v>
                </c:pt>
                <c:pt idx="2843">
                  <c:v>0.61406300000000003</c:v>
                </c:pt>
                <c:pt idx="2844">
                  <c:v>0.62812500000000004</c:v>
                </c:pt>
                <c:pt idx="2845">
                  <c:v>0.61875000000000002</c:v>
                </c:pt>
                <c:pt idx="2846">
                  <c:v>0.61250000000000004</c:v>
                </c:pt>
                <c:pt idx="2847">
                  <c:v>0.60624999999999996</c:v>
                </c:pt>
                <c:pt idx="2848">
                  <c:v>0.61093799999999998</c:v>
                </c:pt>
                <c:pt idx="2849">
                  <c:v>0.61718799999999996</c:v>
                </c:pt>
                <c:pt idx="2850">
                  <c:v>0.62187499999999996</c:v>
                </c:pt>
                <c:pt idx="2851">
                  <c:v>0.62187499999999996</c:v>
                </c:pt>
                <c:pt idx="2852">
                  <c:v>0.620313</c:v>
                </c:pt>
                <c:pt idx="2853">
                  <c:v>0.61875000000000002</c:v>
                </c:pt>
                <c:pt idx="2854">
                  <c:v>0.62812500000000004</c:v>
                </c:pt>
                <c:pt idx="2855">
                  <c:v>0.620313</c:v>
                </c:pt>
                <c:pt idx="2856">
                  <c:v>0.61093799999999998</c:v>
                </c:pt>
                <c:pt idx="2857">
                  <c:v>0.61093799999999998</c:v>
                </c:pt>
                <c:pt idx="2858">
                  <c:v>0.609375</c:v>
                </c:pt>
                <c:pt idx="2859">
                  <c:v>0.59062499999999996</c:v>
                </c:pt>
                <c:pt idx="2860">
                  <c:v>0.61093799999999998</c:v>
                </c:pt>
                <c:pt idx="2861">
                  <c:v>0.61562499999999998</c:v>
                </c:pt>
                <c:pt idx="2862">
                  <c:v>0.61718799999999996</c:v>
                </c:pt>
                <c:pt idx="2863">
                  <c:v>0.61093799999999998</c:v>
                </c:pt>
                <c:pt idx="2864">
                  <c:v>0.61718799999999996</c:v>
                </c:pt>
                <c:pt idx="2865">
                  <c:v>0.62343800000000005</c:v>
                </c:pt>
                <c:pt idx="2866">
                  <c:v>0.61875000000000002</c:v>
                </c:pt>
                <c:pt idx="2867">
                  <c:v>0.63281200000000004</c:v>
                </c:pt>
                <c:pt idx="2868">
                  <c:v>0.609375</c:v>
                </c:pt>
                <c:pt idx="2869">
                  <c:v>0.61406300000000003</c:v>
                </c:pt>
                <c:pt idx="2870">
                  <c:v>0.61718799999999996</c:v>
                </c:pt>
                <c:pt idx="2871">
                  <c:v>0.61562499999999998</c:v>
                </c:pt>
                <c:pt idx="2872">
                  <c:v>0.604688</c:v>
                </c:pt>
                <c:pt idx="2873">
                  <c:v>0.60624999999999996</c:v>
                </c:pt>
                <c:pt idx="2874">
                  <c:v>0.62187499999999996</c:v>
                </c:pt>
                <c:pt idx="2875">
                  <c:v>0.61718799999999996</c:v>
                </c:pt>
                <c:pt idx="2876">
                  <c:v>0.61718799999999996</c:v>
                </c:pt>
                <c:pt idx="2877">
                  <c:v>0.609375</c:v>
                </c:pt>
                <c:pt idx="2878">
                  <c:v>0.620313</c:v>
                </c:pt>
                <c:pt idx="2879">
                  <c:v>0.620313</c:v>
                </c:pt>
                <c:pt idx="2880">
                  <c:v>0.61406300000000003</c:v>
                </c:pt>
                <c:pt idx="2881">
                  <c:v>0.604688</c:v>
                </c:pt>
                <c:pt idx="2882">
                  <c:v>0.60781300000000005</c:v>
                </c:pt>
                <c:pt idx="2883">
                  <c:v>0.604688</c:v>
                </c:pt>
                <c:pt idx="2884">
                  <c:v>0.61875000000000002</c:v>
                </c:pt>
                <c:pt idx="2885">
                  <c:v>0.61250000000000004</c:v>
                </c:pt>
                <c:pt idx="2886">
                  <c:v>0.60781300000000005</c:v>
                </c:pt>
                <c:pt idx="2887">
                  <c:v>0.609375</c:v>
                </c:pt>
                <c:pt idx="2888">
                  <c:v>0.60156200000000004</c:v>
                </c:pt>
                <c:pt idx="2889">
                  <c:v>0.609375</c:v>
                </c:pt>
                <c:pt idx="2890">
                  <c:v>0.609375</c:v>
                </c:pt>
                <c:pt idx="2891">
                  <c:v>0.61250000000000004</c:v>
                </c:pt>
                <c:pt idx="2892">
                  <c:v>0.61250000000000004</c:v>
                </c:pt>
                <c:pt idx="2893">
                  <c:v>0.61093799999999998</c:v>
                </c:pt>
                <c:pt idx="2894">
                  <c:v>0.609375</c:v>
                </c:pt>
                <c:pt idx="2895">
                  <c:v>0.60781300000000005</c:v>
                </c:pt>
                <c:pt idx="2896">
                  <c:v>0.61562499999999998</c:v>
                </c:pt>
                <c:pt idx="2897">
                  <c:v>0.62187499999999996</c:v>
                </c:pt>
                <c:pt idx="2898">
                  <c:v>0.62812500000000004</c:v>
                </c:pt>
                <c:pt idx="2899">
                  <c:v>0.620313</c:v>
                </c:pt>
                <c:pt idx="2900">
                  <c:v>0.61718799999999996</c:v>
                </c:pt>
                <c:pt idx="2901">
                  <c:v>0.61250000000000004</c:v>
                </c:pt>
                <c:pt idx="2902">
                  <c:v>0.604688</c:v>
                </c:pt>
                <c:pt idx="2903">
                  <c:v>0.61250000000000004</c:v>
                </c:pt>
                <c:pt idx="2904">
                  <c:v>0.61093799999999998</c:v>
                </c:pt>
                <c:pt idx="2905">
                  <c:v>0.62812500000000004</c:v>
                </c:pt>
                <c:pt idx="2906">
                  <c:v>0.61406300000000003</c:v>
                </c:pt>
                <c:pt idx="2907">
                  <c:v>0.61875000000000002</c:v>
                </c:pt>
                <c:pt idx="2908">
                  <c:v>0.625</c:v>
                </c:pt>
                <c:pt idx="2909">
                  <c:v>0.620313</c:v>
                </c:pt>
                <c:pt idx="2910">
                  <c:v>0.63124999999999998</c:v>
                </c:pt>
                <c:pt idx="2911">
                  <c:v>0.625</c:v>
                </c:pt>
                <c:pt idx="2912">
                  <c:v>0.62812500000000004</c:v>
                </c:pt>
                <c:pt idx="2913">
                  <c:v>0.61875000000000002</c:v>
                </c:pt>
                <c:pt idx="2914">
                  <c:v>0.61875000000000002</c:v>
                </c:pt>
                <c:pt idx="2915">
                  <c:v>0.609375</c:v>
                </c:pt>
                <c:pt idx="2916">
                  <c:v>0.62343800000000005</c:v>
                </c:pt>
                <c:pt idx="2917">
                  <c:v>0.61718799999999996</c:v>
                </c:pt>
                <c:pt idx="2918">
                  <c:v>0.62343800000000005</c:v>
                </c:pt>
                <c:pt idx="2919">
                  <c:v>0.609375</c:v>
                </c:pt>
                <c:pt idx="2920">
                  <c:v>0.620313</c:v>
                </c:pt>
                <c:pt idx="2921">
                  <c:v>0.61562499999999998</c:v>
                </c:pt>
                <c:pt idx="2922">
                  <c:v>0.62187499999999996</c:v>
                </c:pt>
                <c:pt idx="2923">
                  <c:v>0.609375</c:v>
                </c:pt>
                <c:pt idx="2924">
                  <c:v>0.61250000000000004</c:v>
                </c:pt>
                <c:pt idx="2925">
                  <c:v>0.61250000000000004</c:v>
                </c:pt>
                <c:pt idx="2926">
                  <c:v>0.61562499999999998</c:v>
                </c:pt>
                <c:pt idx="2927">
                  <c:v>0.61718799999999996</c:v>
                </c:pt>
                <c:pt idx="2928">
                  <c:v>0.61406300000000003</c:v>
                </c:pt>
                <c:pt idx="2929">
                  <c:v>0.61093799999999998</c:v>
                </c:pt>
                <c:pt idx="2930">
                  <c:v>0.61718799999999996</c:v>
                </c:pt>
                <c:pt idx="2931">
                  <c:v>0.60781300000000005</c:v>
                </c:pt>
                <c:pt idx="2932">
                  <c:v>0.61406300000000003</c:v>
                </c:pt>
                <c:pt idx="2933">
                  <c:v>0.62187499999999996</c:v>
                </c:pt>
                <c:pt idx="2934">
                  <c:v>0.61718799999999996</c:v>
                </c:pt>
                <c:pt idx="2935">
                  <c:v>0.62343800000000005</c:v>
                </c:pt>
                <c:pt idx="2936">
                  <c:v>0.61250000000000004</c:v>
                </c:pt>
                <c:pt idx="2937">
                  <c:v>0.620313</c:v>
                </c:pt>
                <c:pt idx="2938">
                  <c:v>0.61562499999999998</c:v>
                </c:pt>
                <c:pt idx="2939">
                  <c:v>0.61562499999999998</c:v>
                </c:pt>
                <c:pt idx="2940">
                  <c:v>0.61250000000000004</c:v>
                </c:pt>
                <c:pt idx="2941">
                  <c:v>0.61250000000000004</c:v>
                </c:pt>
                <c:pt idx="2942">
                  <c:v>0.61562499999999998</c:v>
                </c:pt>
                <c:pt idx="2943">
                  <c:v>0.61250000000000004</c:v>
                </c:pt>
                <c:pt idx="2944">
                  <c:v>0.60624999999999996</c:v>
                </c:pt>
                <c:pt idx="2945">
                  <c:v>0.61406300000000003</c:v>
                </c:pt>
                <c:pt idx="2946">
                  <c:v>0.60156200000000004</c:v>
                </c:pt>
                <c:pt idx="2947">
                  <c:v>0.60781300000000005</c:v>
                </c:pt>
                <c:pt idx="2948">
                  <c:v>0.60624999999999996</c:v>
                </c:pt>
                <c:pt idx="2949">
                  <c:v>0.61250000000000004</c:v>
                </c:pt>
                <c:pt idx="2950">
                  <c:v>0.609375</c:v>
                </c:pt>
                <c:pt idx="2951">
                  <c:v>0.60312500000000002</c:v>
                </c:pt>
                <c:pt idx="2952">
                  <c:v>0.60624999999999996</c:v>
                </c:pt>
                <c:pt idx="2953">
                  <c:v>0.61562499999999998</c:v>
                </c:pt>
                <c:pt idx="2954">
                  <c:v>0.61875000000000002</c:v>
                </c:pt>
                <c:pt idx="2955">
                  <c:v>0.62343800000000005</c:v>
                </c:pt>
                <c:pt idx="2956">
                  <c:v>0.60624999999999996</c:v>
                </c:pt>
                <c:pt idx="2957">
                  <c:v>0.60624999999999996</c:v>
                </c:pt>
                <c:pt idx="2958">
                  <c:v>0.609375</c:v>
                </c:pt>
                <c:pt idx="2959">
                  <c:v>0.61562499999999998</c:v>
                </c:pt>
                <c:pt idx="2960">
                  <c:v>0.625</c:v>
                </c:pt>
                <c:pt idx="2961">
                  <c:v>0.62968800000000003</c:v>
                </c:pt>
                <c:pt idx="2962">
                  <c:v>0.62187499999999996</c:v>
                </c:pt>
                <c:pt idx="2963">
                  <c:v>0.61875000000000002</c:v>
                </c:pt>
                <c:pt idx="2964">
                  <c:v>0.62968800000000003</c:v>
                </c:pt>
                <c:pt idx="2965">
                  <c:v>0.61406300000000003</c:v>
                </c:pt>
                <c:pt idx="2966">
                  <c:v>0.61718799999999996</c:v>
                </c:pt>
                <c:pt idx="2967">
                  <c:v>0.620313</c:v>
                </c:pt>
                <c:pt idx="2968">
                  <c:v>0.61718799999999996</c:v>
                </c:pt>
                <c:pt idx="2969">
                  <c:v>0.61875000000000002</c:v>
                </c:pt>
                <c:pt idx="2970">
                  <c:v>0.620313</c:v>
                </c:pt>
                <c:pt idx="2971">
                  <c:v>0.61562499999999998</c:v>
                </c:pt>
                <c:pt idx="2972">
                  <c:v>0.62968800000000003</c:v>
                </c:pt>
                <c:pt idx="2973">
                  <c:v>0.62343800000000005</c:v>
                </c:pt>
                <c:pt idx="2974">
                  <c:v>0.609375</c:v>
                </c:pt>
                <c:pt idx="2975">
                  <c:v>0.61718799999999996</c:v>
                </c:pt>
                <c:pt idx="2976">
                  <c:v>0.61562499999999998</c:v>
                </c:pt>
                <c:pt idx="2977">
                  <c:v>0.62187499999999996</c:v>
                </c:pt>
                <c:pt idx="2978">
                  <c:v>0.61250000000000004</c:v>
                </c:pt>
                <c:pt idx="2979">
                  <c:v>0.60781300000000005</c:v>
                </c:pt>
                <c:pt idx="2980">
                  <c:v>0.60624999999999996</c:v>
                </c:pt>
                <c:pt idx="2981">
                  <c:v>0.61718799999999996</c:v>
                </c:pt>
                <c:pt idx="2982">
                  <c:v>0.62187499999999996</c:v>
                </c:pt>
                <c:pt idx="2983">
                  <c:v>0.620313</c:v>
                </c:pt>
                <c:pt idx="2984">
                  <c:v>0.609375</c:v>
                </c:pt>
                <c:pt idx="2985">
                  <c:v>0.60624999999999996</c:v>
                </c:pt>
                <c:pt idx="2986">
                  <c:v>0.61093799999999998</c:v>
                </c:pt>
                <c:pt idx="2987">
                  <c:v>0.62187499999999996</c:v>
                </c:pt>
                <c:pt idx="2988">
                  <c:v>0.62187499999999996</c:v>
                </c:pt>
                <c:pt idx="2989">
                  <c:v>0.63124999999999998</c:v>
                </c:pt>
                <c:pt idx="2990">
                  <c:v>0.61250000000000004</c:v>
                </c:pt>
                <c:pt idx="2991">
                  <c:v>0.61562499999999998</c:v>
                </c:pt>
                <c:pt idx="2992">
                  <c:v>0.61718799999999996</c:v>
                </c:pt>
                <c:pt idx="2993">
                  <c:v>0.63124999999999998</c:v>
                </c:pt>
                <c:pt idx="2994">
                  <c:v>0.61093799999999998</c:v>
                </c:pt>
                <c:pt idx="2995">
                  <c:v>0.604688</c:v>
                </c:pt>
                <c:pt idx="2996">
                  <c:v>0.61250000000000004</c:v>
                </c:pt>
                <c:pt idx="2997">
                  <c:v>0.61718799999999996</c:v>
                </c:pt>
                <c:pt idx="2998">
                  <c:v>0.61562499999999998</c:v>
                </c:pt>
                <c:pt idx="2999">
                  <c:v>0.62343800000000005</c:v>
                </c:pt>
                <c:pt idx="3000">
                  <c:v>0.60624999999999996</c:v>
                </c:pt>
                <c:pt idx="3001">
                  <c:v>0.61406300000000003</c:v>
                </c:pt>
                <c:pt idx="3002">
                  <c:v>0.60781300000000005</c:v>
                </c:pt>
                <c:pt idx="3003">
                  <c:v>0.620313</c:v>
                </c:pt>
                <c:pt idx="3004">
                  <c:v>0.61093799999999998</c:v>
                </c:pt>
                <c:pt idx="3005">
                  <c:v>0.604688</c:v>
                </c:pt>
                <c:pt idx="3006">
                  <c:v>0.61562499999999998</c:v>
                </c:pt>
                <c:pt idx="3007">
                  <c:v>0.61562499999999998</c:v>
                </c:pt>
                <c:pt idx="3008">
                  <c:v>0.61250000000000004</c:v>
                </c:pt>
                <c:pt idx="3009">
                  <c:v>0.61875000000000002</c:v>
                </c:pt>
                <c:pt idx="3010">
                  <c:v>0.62343800000000005</c:v>
                </c:pt>
                <c:pt idx="3011">
                  <c:v>0.62812500000000004</c:v>
                </c:pt>
                <c:pt idx="3012">
                  <c:v>0.61250000000000004</c:v>
                </c:pt>
                <c:pt idx="3013">
                  <c:v>0.61718799999999996</c:v>
                </c:pt>
                <c:pt idx="3014">
                  <c:v>0.620313</c:v>
                </c:pt>
                <c:pt idx="3015">
                  <c:v>0.620313</c:v>
                </c:pt>
                <c:pt idx="3016">
                  <c:v>0.625</c:v>
                </c:pt>
                <c:pt idx="3017">
                  <c:v>0.620313</c:v>
                </c:pt>
                <c:pt idx="3018">
                  <c:v>0.61875000000000002</c:v>
                </c:pt>
                <c:pt idx="3019">
                  <c:v>0.62812500000000004</c:v>
                </c:pt>
                <c:pt idx="3020">
                  <c:v>0.61875000000000002</c:v>
                </c:pt>
                <c:pt idx="3021">
                  <c:v>0.60624999999999996</c:v>
                </c:pt>
                <c:pt idx="3022">
                  <c:v>0.62968800000000003</c:v>
                </c:pt>
                <c:pt idx="3023">
                  <c:v>0.62343800000000005</c:v>
                </c:pt>
                <c:pt idx="3024">
                  <c:v>0.62968800000000003</c:v>
                </c:pt>
                <c:pt idx="3025">
                  <c:v>0.620313</c:v>
                </c:pt>
                <c:pt idx="3026">
                  <c:v>0.61562499999999998</c:v>
                </c:pt>
                <c:pt idx="3027">
                  <c:v>0.625</c:v>
                </c:pt>
                <c:pt idx="3028">
                  <c:v>0.62343800000000005</c:v>
                </c:pt>
                <c:pt idx="3029">
                  <c:v>0.620313</c:v>
                </c:pt>
                <c:pt idx="3030">
                  <c:v>0.60781300000000005</c:v>
                </c:pt>
                <c:pt idx="3031">
                  <c:v>0.60781300000000005</c:v>
                </c:pt>
                <c:pt idx="3032">
                  <c:v>0.60624999999999996</c:v>
                </c:pt>
                <c:pt idx="3033">
                  <c:v>0.60781300000000005</c:v>
                </c:pt>
                <c:pt idx="3034">
                  <c:v>0.61718799999999996</c:v>
                </c:pt>
                <c:pt idx="3035">
                  <c:v>0.62187499999999996</c:v>
                </c:pt>
                <c:pt idx="3036">
                  <c:v>0.62812500000000004</c:v>
                </c:pt>
                <c:pt idx="3037">
                  <c:v>0.62343800000000005</c:v>
                </c:pt>
                <c:pt idx="3038">
                  <c:v>0.61250000000000004</c:v>
                </c:pt>
                <c:pt idx="3039">
                  <c:v>0.604688</c:v>
                </c:pt>
                <c:pt idx="3040">
                  <c:v>0.620313</c:v>
                </c:pt>
                <c:pt idx="3041">
                  <c:v>0.63281200000000004</c:v>
                </c:pt>
                <c:pt idx="3042">
                  <c:v>0.62968800000000003</c:v>
                </c:pt>
                <c:pt idx="3043">
                  <c:v>0.61875000000000002</c:v>
                </c:pt>
                <c:pt idx="3044">
                  <c:v>0.61718799999999996</c:v>
                </c:pt>
                <c:pt idx="3045">
                  <c:v>0.61250000000000004</c:v>
                </c:pt>
                <c:pt idx="3046">
                  <c:v>0.62187499999999996</c:v>
                </c:pt>
                <c:pt idx="3047">
                  <c:v>0.60624999999999996</c:v>
                </c:pt>
                <c:pt idx="3048">
                  <c:v>0.61718799999999996</c:v>
                </c:pt>
                <c:pt idx="3049">
                  <c:v>0.61875000000000002</c:v>
                </c:pt>
                <c:pt idx="3050">
                  <c:v>0.63281200000000004</c:v>
                </c:pt>
                <c:pt idx="3051">
                  <c:v>0.62343800000000005</c:v>
                </c:pt>
                <c:pt idx="3052">
                  <c:v>0.62187499999999996</c:v>
                </c:pt>
                <c:pt idx="3053">
                  <c:v>0.625</c:v>
                </c:pt>
                <c:pt idx="3054">
                  <c:v>0.625</c:v>
                </c:pt>
                <c:pt idx="3055">
                  <c:v>0.62343800000000005</c:v>
                </c:pt>
                <c:pt idx="3056">
                  <c:v>0.62343800000000005</c:v>
                </c:pt>
                <c:pt idx="3057">
                  <c:v>0.62968800000000003</c:v>
                </c:pt>
                <c:pt idx="3058">
                  <c:v>0.63749999999999996</c:v>
                </c:pt>
                <c:pt idx="3059">
                  <c:v>0.625</c:v>
                </c:pt>
                <c:pt idx="3060">
                  <c:v>0.62812500000000004</c:v>
                </c:pt>
                <c:pt idx="3061">
                  <c:v>0.625</c:v>
                </c:pt>
                <c:pt idx="3062">
                  <c:v>0.61718799999999996</c:v>
                </c:pt>
                <c:pt idx="3063">
                  <c:v>0.62187499999999996</c:v>
                </c:pt>
                <c:pt idx="3064">
                  <c:v>0.61250000000000004</c:v>
                </c:pt>
                <c:pt idx="3065">
                  <c:v>0.61093799999999998</c:v>
                </c:pt>
                <c:pt idx="3066">
                  <c:v>0.61406300000000003</c:v>
                </c:pt>
                <c:pt idx="3067">
                  <c:v>0.61875000000000002</c:v>
                </c:pt>
                <c:pt idx="3068">
                  <c:v>0.61875000000000002</c:v>
                </c:pt>
                <c:pt idx="3069">
                  <c:v>0.62812500000000004</c:v>
                </c:pt>
                <c:pt idx="3070">
                  <c:v>0.63281200000000004</c:v>
                </c:pt>
                <c:pt idx="3071">
                  <c:v>0.635938</c:v>
                </c:pt>
                <c:pt idx="3072">
                  <c:v>0.625</c:v>
                </c:pt>
                <c:pt idx="3073">
                  <c:v>0.625</c:v>
                </c:pt>
                <c:pt idx="3074">
                  <c:v>0.62187499999999996</c:v>
                </c:pt>
                <c:pt idx="3075">
                  <c:v>0.62187499999999996</c:v>
                </c:pt>
                <c:pt idx="3076">
                  <c:v>0.62968800000000003</c:v>
                </c:pt>
                <c:pt idx="3077">
                  <c:v>0.63124999999999998</c:v>
                </c:pt>
                <c:pt idx="3078">
                  <c:v>0.62812500000000004</c:v>
                </c:pt>
                <c:pt idx="3079">
                  <c:v>0.62343800000000005</c:v>
                </c:pt>
                <c:pt idx="3080">
                  <c:v>0.61562499999999998</c:v>
                </c:pt>
                <c:pt idx="3081">
                  <c:v>0.61875000000000002</c:v>
                </c:pt>
                <c:pt idx="3082">
                  <c:v>0.609375</c:v>
                </c:pt>
                <c:pt idx="3083">
                  <c:v>0.60312500000000002</c:v>
                </c:pt>
                <c:pt idx="3084">
                  <c:v>0.61250000000000004</c:v>
                </c:pt>
                <c:pt idx="3085">
                  <c:v>0.62343800000000005</c:v>
                </c:pt>
                <c:pt idx="3086">
                  <c:v>0.61093799999999998</c:v>
                </c:pt>
                <c:pt idx="3087">
                  <c:v>0.61093799999999998</c:v>
                </c:pt>
                <c:pt idx="3088">
                  <c:v>0.61093799999999998</c:v>
                </c:pt>
                <c:pt idx="3089">
                  <c:v>0.61718799999999996</c:v>
                </c:pt>
                <c:pt idx="3090">
                  <c:v>0.61406300000000003</c:v>
                </c:pt>
                <c:pt idx="3091">
                  <c:v>0.61562499999999998</c:v>
                </c:pt>
                <c:pt idx="3092">
                  <c:v>0.604688</c:v>
                </c:pt>
                <c:pt idx="3093">
                  <c:v>0.61562499999999998</c:v>
                </c:pt>
                <c:pt idx="3094">
                  <c:v>0.609375</c:v>
                </c:pt>
                <c:pt idx="3095">
                  <c:v>0.61250000000000004</c:v>
                </c:pt>
                <c:pt idx="3096">
                  <c:v>0.61718799999999996</c:v>
                </c:pt>
                <c:pt idx="3097">
                  <c:v>0.61562499999999998</c:v>
                </c:pt>
                <c:pt idx="3098">
                  <c:v>0.61875000000000002</c:v>
                </c:pt>
                <c:pt idx="3099">
                  <c:v>0.61562499999999998</c:v>
                </c:pt>
                <c:pt idx="3100">
                  <c:v>0.61093799999999998</c:v>
                </c:pt>
                <c:pt idx="3101">
                  <c:v>0.60781300000000005</c:v>
                </c:pt>
                <c:pt idx="3102">
                  <c:v>0.60624999999999996</c:v>
                </c:pt>
                <c:pt idx="3103">
                  <c:v>0.60312500000000002</c:v>
                </c:pt>
                <c:pt idx="3104">
                  <c:v>0.62343800000000005</c:v>
                </c:pt>
                <c:pt idx="3105">
                  <c:v>0.61406300000000003</c:v>
                </c:pt>
                <c:pt idx="3106">
                  <c:v>0.60781300000000005</c:v>
                </c:pt>
                <c:pt idx="3107">
                  <c:v>0.60312500000000002</c:v>
                </c:pt>
                <c:pt idx="3108">
                  <c:v>0.60624999999999996</c:v>
                </c:pt>
                <c:pt idx="3109">
                  <c:v>0.609375</c:v>
                </c:pt>
                <c:pt idx="3110">
                  <c:v>0.60312500000000002</c:v>
                </c:pt>
                <c:pt idx="3111">
                  <c:v>0.61093799999999998</c:v>
                </c:pt>
                <c:pt idx="3112">
                  <c:v>0.61093799999999998</c:v>
                </c:pt>
                <c:pt idx="3113">
                  <c:v>0.61093799999999998</c:v>
                </c:pt>
                <c:pt idx="3114">
                  <c:v>0.60312500000000002</c:v>
                </c:pt>
                <c:pt idx="3115">
                  <c:v>0.6</c:v>
                </c:pt>
                <c:pt idx="3116">
                  <c:v>0.609375</c:v>
                </c:pt>
                <c:pt idx="3117">
                  <c:v>0.609375</c:v>
                </c:pt>
                <c:pt idx="3118">
                  <c:v>0.60781300000000005</c:v>
                </c:pt>
                <c:pt idx="3119">
                  <c:v>0.609375</c:v>
                </c:pt>
                <c:pt idx="3120">
                  <c:v>0.604688</c:v>
                </c:pt>
                <c:pt idx="3121">
                  <c:v>0.61250000000000004</c:v>
                </c:pt>
                <c:pt idx="3122">
                  <c:v>0.60781300000000005</c:v>
                </c:pt>
                <c:pt idx="3123">
                  <c:v>0.61093799999999998</c:v>
                </c:pt>
                <c:pt idx="3124">
                  <c:v>0.61250000000000004</c:v>
                </c:pt>
                <c:pt idx="3125">
                  <c:v>0.60312500000000002</c:v>
                </c:pt>
                <c:pt idx="3126">
                  <c:v>0.62187499999999996</c:v>
                </c:pt>
                <c:pt idx="3127">
                  <c:v>0.60781300000000005</c:v>
                </c:pt>
                <c:pt idx="3128">
                  <c:v>0.61406300000000003</c:v>
                </c:pt>
                <c:pt idx="3129">
                  <c:v>0.620313</c:v>
                </c:pt>
                <c:pt idx="3130">
                  <c:v>0.61718799999999996</c:v>
                </c:pt>
                <c:pt idx="3131">
                  <c:v>0.61406300000000003</c:v>
                </c:pt>
                <c:pt idx="3132">
                  <c:v>0.61875000000000002</c:v>
                </c:pt>
                <c:pt idx="3133">
                  <c:v>0.61718799999999996</c:v>
                </c:pt>
                <c:pt idx="3134">
                  <c:v>0.61250000000000004</c:v>
                </c:pt>
                <c:pt idx="3135">
                  <c:v>0.61875000000000002</c:v>
                </c:pt>
                <c:pt idx="3136">
                  <c:v>0.62812500000000004</c:v>
                </c:pt>
                <c:pt idx="3137">
                  <c:v>0.61875000000000002</c:v>
                </c:pt>
                <c:pt idx="3138">
                  <c:v>0.61406300000000003</c:v>
                </c:pt>
                <c:pt idx="3139">
                  <c:v>0.620313</c:v>
                </c:pt>
                <c:pt idx="3140">
                  <c:v>0.620313</c:v>
                </c:pt>
                <c:pt idx="3141">
                  <c:v>0.61093799999999998</c:v>
                </c:pt>
                <c:pt idx="3142">
                  <c:v>0.61718799999999996</c:v>
                </c:pt>
                <c:pt idx="3143">
                  <c:v>0.61718799999999996</c:v>
                </c:pt>
                <c:pt idx="3144">
                  <c:v>0.61406300000000003</c:v>
                </c:pt>
                <c:pt idx="3145">
                  <c:v>0.60312500000000002</c:v>
                </c:pt>
                <c:pt idx="3146">
                  <c:v>0.61718799999999996</c:v>
                </c:pt>
                <c:pt idx="3147">
                  <c:v>0.609375</c:v>
                </c:pt>
                <c:pt idx="3148">
                  <c:v>0.60156200000000004</c:v>
                </c:pt>
                <c:pt idx="3149">
                  <c:v>0.609375</c:v>
                </c:pt>
                <c:pt idx="3150">
                  <c:v>0.63281200000000004</c:v>
                </c:pt>
                <c:pt idx="3151">
                  <c:v>0.61718799999999996</c:v>
                </c:pt>
                <c:pt idx="3152">
                  <c:v>0.61093799999999998</c:v>
                </c:pt>
                <c:pt idx="3153">
                  <c:v>0.60624999999999996</c:v>
                </c:pt>
                <c:pt idx="3154">
                  <c:v>0.60156200000000004</c:v>
                </c:pt>
                <c:pt idx="3155">
                  <c:v>0.61093799999999998</c:v>
                </c:pt>
                <c:pt idx="3156">
                  <c:v>0.61562499999999998</c:v>
                </c:pt>
                <c:pt idx="3157">
                  <c:v>0.62187499999999996</c:v>
                </c:pt>
                <c:pt idx="3158">
                  <c:v>0.61093799999999998</c:v>
                </c:pt>
                <c:pt idx="3159">
                  <c:v>0.604688</c:v>
                </c:pt>
                <c:pt idx="3160">
                  <c:v>0.61250000000000004</c:v>
                </c:pt>
                <c:pt idx="3161">
                  <c:v>0.61718799999999996</c:v>
                </c:pt>
                <c:pt idx="3162">
                  <c:v>0.61875000000000002</c:v>
                </c:pt>
                <c:pt idx="3163">
                  <c:v>0.63437500000000002</c:v>
                </c:pt>
                <c:pt idx="3164">
                  <c:v>0.62187499999999996</c:v>
                </c:pt>
                <c:pt idx="3165">
                  <c:v>0.60781300000000005</c:v>
                </c:pt>
                <c:pt idx="3166">
                  <c:v>0.60624999999999996</c:v>
                </c:pt>
                <c:pt idx="3167">
                  <c:v>0.61406300000000003</c:v>
                </c:pt>
                <c:pt idx="3168">
                  <c:v>0.60781300000000005</c:v>
                </c:pt>
                <c:pt idx="3169">
                  <c:v>0.609375</c:v>
                </c:pt>
                <c:pt idx="3170">
                  <c:v>0.60312500000000002</c:v>
                </c:pt>
                <c:pt idx="3171">
                  <c:v>0.609375</c:v>
                </c:pt>
                <c:pt idx="3172">
                  <c:v>0.60624999999999996</c:v>
                </c:pt>
                <c:pt idx="3173">
                  <c:v>0.60781300000000005</c:v>
                </c:pt>
                <c:pt idx="3174">
                  <c:v>0.61250000000000004</c:v>
                </c:pt>
                <c:pt idx="3175">
                  <c:v>0.61250000000000004</c:v>
                </c:pt>
                <c:pt idx="3176">
                  <c:v>0.61718799999999996</c:v>
                </c:pt>
                <c:pt idx="3177">
                  <c:v>0.61718799999999996</c:v>
                </c:pt>
                <c:pt idx="3178">
                  <c:v>0.61093799999999998</c:v>
                </c:pt>
                <c:pt idx="3179">
                  <c:v>0.61562499999999998</c:v>
                </c:pt>
                <c:pt idx="3180">
                  <c:v>0.60624999999999996</c:v>
                </c:pt>
                <c:pt idx="3181">
                  <c:v>0.60624999999999996</c:v>
                </c:pt>
                <c:pt idx="3182">
                  <c:v>0.609375</c:v>
                </c:pt>
                <c:pt idx="3183">
                  <c:v>0.60781300000000005</c:v>
                </c:pt>
                <c:pt idx="3184">
                  <c:v>0.60781300000000005</c:v>
                </c:pt>
                <c:pt idx="3185">
                  <c:v>0.61406300000000003</c:v>
                </c:pt>
                <c:pt idx="3186">
                  <c:v>0.61562499999999998</c:v>
                </c:pt>
                <c:pt idx="3187">
                  <c:v>0.609375</c:v>
                </c:pt>
                <c:pt idx="3188">
                  <c:v>0.604688</c:v>
                </c:pt>
                <c:pt idx="3189">
                  <c:v>0.62812500000000004</c:v>
                </c:pt>
                <c:pt idx="3190">
                  <c:v>0.620313</c:v>
                </c:pt>
                <c:pt idx="3191">
                  <c:v>0.61093799999999998</c:v>
                </c:pt>
                <c:pt idx="3192">
                  <c:v>0.60312500000000002</c:v>
                </c:pt>
                <c:pt idx="3193">
                  <c:v>0.61093799999999998</c:v>
                </c:pt>
                <c:pt idx="3194">
                  <c:v>0.60624999999999996</c:v>
                </c:pt>
                <c:pt idx="3195">
                  <c:v>0.61093799999999998</c:v>
                </c:pt>
                <c:pt idx="3196">
                  <c:v>0.60624999999999996</c:v>
                </c:pt>
                <c:pt idx="3197">
                  <c:v>0.60781300000000005</c:v>
                </c:pt>
                <c:pt idx="3198">
                  <c:v>0.60624999999999996</c:v>
                </c:pt>
                <c:pt idx="3199">
                  <c:v>0.61093799999999998</c:v>
                </c:pt>
                <c:pt idx="3200">
                  <c:v>0.61250000000000004</c:v>
                </c:pt>
                <c:pt idx="3201">
                  <c:v>0.61562499999999998</c:v>
                </c:pt>
                <c:pt idx="3202">
                  <c:v>0.609375</c:v>
                </c:pt>
                <c:pt idx="3203">
                  <c:v>0.60624999999999996</c:v>
                </c:pt>
                <c:pt idx="3204">
                  <c:v>0.60624999999999996</c:v>
                </c:pt>
                <c:pt idx="3205">
                  <c:v>0.61406300000000003</c:v>
                </c:pt>
                <c:pt idx="3206">
                  <c:v>0.60312500000000002</c:v>
                </c:pt>
                <c:pt idx="3207">
                  <c:v>0.604688</c:v>
                </c:pt>
                <c:pt idx="3208">
                  <c:v>0.6</c:v>
                </c:pt>
                <c:pt idx="3209">
                  <c:v>0.60781300000000005</c:v>
                </c:pt>
                <c:pt idx="3210">
                  <c:v>0.61250000000000004</c:v>
                </c:pt>
                <c:pt idx="3211">
                  <c:v>0.61562499999999998</c:v>
                </c:pt>
                <c:pt idx="3212">
                  <c:v>0.61406300000000003</c:v>
                </c:pt>
                <c:pt idx="3213">
                  <c:v>0.61718799999999996</c:v>
                </c:pt>
                <c:pt idx="3214">
                  <c:v>0.60624999999999996</c:v>
                </c:pt>
                <c:pt idx="3215">
                  <c:v>0.609375</c:v>
                </c:pt>
                <c:pt idx="3216">
                  <c:v>0.6</c:v>
                </c:pt>
                <c:pt idx="3217">
                  <c:v>0.61093799999999998</c:v>
                </c:pt>
                <c:pt idx="3218">
                  <c:v>0.60156200000000004</c:v>
                </c:pt>
                <c:pt idx="3219">
                  <c:v>0.604688</c:v>
                </c:pt>
                <c:pt idx="3220">
                  <c:v>0.60624999999999996</c:v>
                </c:pt>
                <c:pt idx="3221">
                  <c:v>0.60156200000000004</c:v>
                </c:pt>
                <c:pt idx="3222">
                  <c:v>0.61406300000000003</c:v>
                </c:pt>
                <c:pt idx="3223">
                  <c:v>0.604688</c:v>
                </c:pt>
                <c:pt idx="3224">
                  <c:v>0.609375</c:v>
                </c:pt>
                <c:pt idx="3225">
                  <c:v>0.61093799999999998</c:v>
                </c:pt>
                <c:pt idx="3226">
                  <c:v>0.61250000000000004</c:v>
                </c:pt>
                <c:pt idx="3227">
                  <c:v>0.604688</c:v>
                </c:pt>
                <c:pt idx="3228">
                  <c:v>0.58593799999999996</c:v>
                </c:pt>
                <c:pt idx="3229">
                  <c:v>0.61093799999999998</c:v>
                </c:pt>
                <c:pt idx="3230">
                  <c:v>0.60781300000000005</c:v>
                </c:pt>
                <c:pt idx="3231">
                  <c:v>0.60781300000000005</c:v>
                </c:pt>
                <c:pt idx="3232">
                  <c:v>0.61250000000000004</c:v>
                </c:pt>
                <c:pt idx="3233">
                  <c:v>0.61406300000000003</c:v>
                </c:pt>
                <c:pt idx="3234">
                  <c:v>0.60781300000000005</c:v>
                </c:pt>
                <c:pt idx="3235">
                  <c:v>0.61875000000000002</c:v>
                </c:pt>
                <c:pt idx="3236">
                  <c:v>0.604688</c:v>
                </c:pt>
                <c:pt idx="3237">
                  <c:v>0.6</c:v>
                </c:pt>
                <c:pt idx="3238">
                  <c:v>0.61250000000000004</c:v>
                </c:pt>
                <c:pt idx="3239">
                  <c:v>0.60624999999999996</c:v>
                </c:pt>
                <c:pt idx="3240">
                  <c:v>0.625</c:v>
                </c:pt>
                <c:pt idx="3241">
                  <c:v>0.609375</c:v>
                </c:pt>
                <c:pt idx="3242">
                  <c:v>0.61093799999999998</c:v>
                </c:pt>
                <c:pt idx="3243">
                  <c:v>0.60781300000000005</c:v>
                </c:pt>
                <c:pt idx="3244">
                  <c:v>0.61718799999999996</c:v>
                </c:pt>
                <c:pt idx="3245">
                  <c:v>0.60781300000000005</c:v>
                </c:pt>
                <c:pt idx="3246">
                  <c:v>0.60781300000000005</c:v>
                </c:pt>
                <c:pt idx="3247">
                  <c:v>0.61718799999999996</c:v>
                </c:pt>
                <c:pt idx="3248">
                  <c:v>0.61718799999999996</c:v>
                </c:pt>
                <c:pt idx="3249">
                  <c:v>0.60312500000000002</c:v>
                </c:pt>
                <c:pt idx="3250">
                  <c:v>0.589063</c:v>
                </c:pt>
                <c:pt idx="3251">
                  <c:v>0.60624999999999996</c:v>
                </c:pt>
                <c:pt idx="3252">
                  <c:v>0.60312500000000002</c:v>
                </c:pt>
                <c:pt idx="3253">
                  <c:v>0.60312500000000002</c:v>
                </c:pt>
                <c:pt idx="3254">
                  <c:v>0.59687500000000004</c:v>
                </c:pt>
                <c:pt idx="3255">
                  <c:v>0.609375</c:v>
                </c:pt>
                <c:pt idx="3256">
                  <c:v>0.61718799999999996</c:v>
                </c:pt>
                <c:pt idx="3257">
                  <c:v>0.61250000000000004</c:v>
                </c:pt>
                <c:pt idx="3258">
                  <c:v>0.59843800000000003</c:v>
                </c:pt>
                <c:pt idx="3259">
                  <c:v>0.609375</c:v>
                </c:pt>
                <c:pt idx="3260">
                  <c:v>0.60156200000000004</c:v>
                </c:pt>
                <c:pt idx="3261">
                  <c:v>0.609375</c:v>
                </c:pt>
                <c:pt idx="3262">
                  <c:v>0.61875000000000002</c:v>
                </c:pt>
                <c:pt idx="3263">
                  <c:v>0.61093799999999998</c:v>
                </c:pt>
                <c:pt idx="3264">
                  <c:v>0.60781300000000005</c:v>
                </c:pt>
                <c:pt idx="3265">
                  <c:v>0.61093799999999998</c:v>
                </c:pt>
                <c:pt idx="3266">
                  <c:v>0.61562499999999998</c:v>
                </c:pt>
                <c:pt idx="3267">
                  <c:v>0.60624999999999996</c:v>
                </c:pt>
                <c:pt idx="3268">
                  <c:v>0.59687500000000004</c:v>
                </c:pt>
                <c:pt idx="3269">
                  <c:v>0.60781300000000005</c:v>
                </c:pt>
                <c:pt idx="3270">
                  <c:v>0.61406300000000003</c:v>
                </c:pt>
                <c:pt idx="3271">
                  <c:v>0.60312500000000002</c:v>
                </c:pt>
                <c:pt idx="3272">
                  <c:v>0.59843800000000003</c:v>
                </c:pt>
                <c:pt idx="3273">
                  <c:v>0.609375</c:v>
                </c:pt>
                <c:pt idx="3274">
                  <c:v>0.60781300000000005</c:v>
                </c:pt>
                <c:pt idx="3275">
                  <c:v>0.60156200000000004</c:v>
                </c:pt>
                <c:pt idx="3276">
                  <c:v>0.6</c:v>
                </c:pt>
                <c:pt idx="3277">
                  <c:v>0.609375</c:v>
                </c:pt>
                <c:pt idx="3278">
                  <c:v>0.6</c:v>
                </c:pt>
                <c:pt idx="3279">
                  <c:v>0.604688</c:v>
                </c:pt>
                <c:pt idx="3280">
                  <c:v>0.60156200000000004</c:v>
                </c:pt>
                <c:pt idx="3281">
                  <c:v>0.60312500000000002</c:v>
                </c:pt>
                <c:pt idx="3282">
                  <c:v>0.60312500000000002</c:v>
                </c:pt>
                <c:pt idx="3283">
                  <c:v>0.61093799999999998</c:v>
                </c:pt>
                <c:pt idx="3284">
                  <c:v>0.60156200000000004</c:v>
                </c:pt>
                <c:pt idx="3285">
                  <c:v>0.604688</c:v>
                </c:pt>
                <c:pt idx="3286">
                  <c:v>0.61093799999999998</c:v>
                </c:pt>
                <c:pt idx="3287">
                  <c:v>0.6</c:v>
                </c:pt>
                <c:pt idx="3288">
                  <c:v>0.60624999999999996</c:v>
                </c:pt>
                <c:pt idx="3289">
                  <c:v>0.59062499999999996</c:v>
                </c:pt>
                <c:pt idx="3290">
                  <c:v>0.61406300000000003</c:v>
                </c:pt>
                <c:pt idx="3291">
                  <c:v>0.59531299999999998</c:v>
                </c:pt>
                <c:pt idx="3292">
                  <c:v>0.59687500000000004</c:v>
                </c:pt>
                <c:pt idx="3293">
                  <c:v>0.60781300000000005</c:v>
                </c:pt>
                <c:pt idx="3294">
                  <c:v>0.6</c:v>
                </c:pt>
                <c:pt idx="3295">
                  <c:v>0.61562499999999998</c:v>
                </c:pt>
                <c:pt idx="3296">
                  <c:v>0.604688</c:v>
                </c:pt>
                <c:pt idx="3297">
                  <c:v>0.61250000000000004</c:v>
                </c:pt>
                <c:pt idx="3298">
                  <c:v>0.609375</c:v>
                </c:pt>
                <c:pt idx="3299">
                  <c:v>0.604688</c:v>
                </c:pt>
                <c:pt idx="3300">
                  <c:v>0.61718799999999996</c:v>
                </c:pt>
                <c:pt idx="3301">
                  <c:v>0.60624999999999996</c:v>
                </c:pt>
                <c:pt idx="3302">
                  <c:v>0.61250000000000004</c:v>
                </c:pt>
                <c:pt idx="3303">
                  <c:v>0.61562499999999998</c:v>
                </c:pt>
                <c:pt idx="3304">
                  <c:v>0.62343800000000005</c:v>
                </c:pt>
                <c:pt idx="3305">
                  <c:v>0.61718799999999996</c:v>
                </c:pt>
                <c:pt idx="3306">
                  <c:v>0.62343800000000005</c:v>
                </c:pt>
                <c:pt idx="3307">
                  <c:v>0.62343800000000005</c:v>
                </c:pt>
                <c:pt idx="3308">
                  <c:v>0.61875000000000002</c:v>
                </c:pt>
                <c:pt idx="3309">
                  <c:v>0.61406300000000003</c:v>
                </c:pt>
                <c:pt idx="3310">
                  <c:v>0.60781300000000005</c:v>
                </c:pt>
                <c:pt idx="3311">
                  <c:v>0.60781300000000005</c:v>
                </c:pt>
                <c:pt idx="3312">
                  <c:v>0.609375</c:v>
                </c:pt>
                <c:pt idx="3313">
                  <c:v>0.61562499999999998</c:v>
                </c:pt>
                <c:pt idx="3314">
                  <c:v>0.61406300000000003</c:v>
                </c:pt>
                <c:pt idx="3315">
                  <c:v>0.61718799999999996</c:v>
                </c:pt>
                <c:pt idx="3316">
                  <c:v>0.61562499999999998</c:v>
                </c:pt>
                <c:pt idx="3317">
                  <c:v>0.62187499999999996</c:v>
                </c:pt>
                <c:pt idx="3318">
                  <c:v>0.62343800000000005</c:v>
                </c:pt>
                <c:pt idx="3319">
                  <c:v>0.61562499999999998</c:v>
                </c:pt>
                <c:pt idx="3320">
                  <c:v>0.61250000000000004</c:v>
                </c:pt>
                <c:pt idx="3321">
                  <c:v>0.61406300000000003</c:v>
                </c:pt>
                <c:pt idx="3322">
                  <c:v>0.61875000000000002</c:v>
                </c:pt>
                <c:pt idx="3323">
                  <c:v>0.61250000000000004</c:v>
                </c:pt>
                <c:pt idx="3324">
                  <c:v>0.63281200000000004</c:v>
                </c:pt>
                <c:pt idx="3325">
                  <c:v>0.62812500000000004</c:v>
                </c:pt>
                <c:pt idx="3326">
                  <c:v>0.62812500000000004</c:v>
                </c:pt>
                <c:pt idx="3327">
                  <c:v>0.625</c:v>
                </c:pt>
                <c:pt idx="3328">
                  <c:v>0.61875000000000002</c:v>
                </c:pt>
                <c:pt idx="3329">
                  <c:v>0.61406300000000003</c:v>
                </c:pt>
                <c:pt idx="3330">
                  <c:v>0.61093799999999998</c:v>
                </c:pt>
                <c:pt idx="3331">
                  <c:v>0.61250000000000004</c:v>
                </c:pt>
                <c:pt idx="3332">
                  <c:v>0.62968800000000003</c:v>
                </c:pt>
                <c:pt idx="3333">
                  <c:v>0.620313</c:v>
                </c:pt>
                <c:pt idx="3334">
                  <c:v>0.61406300000000003</c:v>
                </c:pt>
                <c:pt idx="3335">
                  <c:v>0.61406300000000003</c:v>
                </c:pt>
                <c:pt idx="3336">
                  <c:v>0.60781300000000005</c:v>
                </c:pt>
                <c:pt idx="3337">
                  <c:v>0.62187499999999996</c:v>
                </c:pt>
                <c:pt idx="3338">
                  <c:v>0.61093799999999998</c:v>
                </c:pt>
                <c:pt idx="3339">
                  <c:v>0.61875000000000002</c:v>
                </c:pt>
                <c:pt idx="3340">
                  <c:v>0.61250000000000004</c:v>
                </c:pt>
                <c:pt idx="3341">
                  <c:v>0.61406300000000003</c:v>
                </c:pt>
                <c:pt idx="3342">
                  <c:v>0.60624999999999996</c:v>
                </c:pt>
                <c:pt idx="3343">
                  <c:v>0.59843800000000003</c:v>
                </c:pt>
                <c:pt idx="3344">
                  <c:v>0.61093799999999998</c:v>
                </c:pt>
                <c:pt idx="3345">
                  <c:v>0.60781300000000005</c:v>
                </c:pt>
                <c:pt idx="3346">
                  <c:v>0.61093799999999998</c:v>
                </c:pt>
                <c:pt idx="3347">
                  <c:v>0.604688</c:v>
                </c:pt>
                <c:pt idx="3348">
                  <c:v>0.61875000000000002</c:v>
                </c:pt>
                <c:pt idx="3349">
                  <c:v>0.61406300000000003</c:v>
                </c:pt>
                <c:pt idx="3350">
                  <c:v>0.62968800000000003</c:v>
                </c:pt>
                <c:pt idx="3351">
                  <c:v>0.62343800000000005</c:v>
                </c:pt>
                <c:pt idx="3352">
                  <c:v>0.61250000000000004</c:v>
                </c:pt>
                <c:pt idx="3353">
                  <c:v>0.61562499999999998</c:v>
                </c:pt>
                <c:pt idx="3354">
                  <c:v>0.62187499999999996</c:v>
                </c:pt>
                <c:pt idx="3355">
                  <c:v>0.625</c:v>
                </c:pt>
                <c:pt idx="3356">
                  <c:v>0.62343800000000005</c:v>
                </c:pt>
                <c:pt idx="3357">
                  <c:v>0.62187499999999996</c:v>
                </c:pt>
                <c:pt idx="3358">
                  <c:v>0.61875000000000002</c:v>
                </c:pt>
                <c:pt idx="3359">
                  <c:v>0.62343800000000005</c:v>
                </c:pt>
                <c:pt idx="3360">
                  <c:v>0.62187499999999996</c:v>
                </c:pt>
                <c:pt idx="3361">
                  <c:v>0.61718799999999996</c:v>
                </c:pt>
                <c:pt idx="3362">
                  <c:v>0.609375</c:v>
                </c:pt>
                <c:pt idx="3363">
                  <c:v>0.61875000000000002</c:v>
                </c:pt>
                <c:pt idx="3364">
                  <c:v>0.63124999999999998</c:v>
                </c:pt>
                <c:pt idx="3365">
                  <c:v>0.61718799999999996</c:v>
                </c:pt>
                <c:pt idx="3366">
                  <c:v>0.62187499999999996</c:v>
                </c:pt>
                <c:pt idx="3367">
                  <c:v>0.60624999999999996</c:v>
                </c:pt>
                <c:pt idx="3368">
                  <c:v>0.61093799999999998</c:v>
                </c:pt>
                <c:pt idx="3369">
                  <c:v>0.6</c:v>
                </c:pt>
                <c:pt idx="3370">
                  <c:v>0.62812500000000004</c:v>
                </c:pt>
                <c:pt idx="3371">
                  <c:v>0.620313</c:v>
                </c:pt>
                <c:pt idx="3372">
                  <c:v>0.61250000000000004</c:v>
                </c:pt>
                <c:pt idx="3373">
                  <c:v>0.60312500000000002</c:v>
                </c:pt>
                <c:pt idx="3374">
                  <c:v>0.61718799999999996</c:v>
                </c:pt>
                <c:pt idx="3375">
                  <c:v>0.61875000000000002</c:v>
                </c:pt>
                <c:pt idx="3376">
                  <c:v>0.60781300000000005</c:v>
                </c:pt>
                <c:pt idx="3377">
                  <c:v>0.63281200000000004</c:v>
                </c:pt>
                <c:pt idx="3378">
                  <c:v>0.62343800000000005</c:v>
                </c:pt>
                <c:pt idx="3379">
                  <c:v>0.63124999999999998</c:v>
                </c:pt>
                <c:pt idx="3380">
                  <c:v>0.61406300000000003</c:v>
                </c:pt>
                <c:pt idx="3381">
                  <c:v>0.62812500000000004</c:v>
                </c:pt>
                <c:pt idx="3382">
                  <c:v>0.62812500000000004</c:v>
                </c:pt>
                <c:pt idx="3383">
                  <c:v>0.62812500000000004</c:v>
                </c:pt>
                <c:pt idx="3384">
                  <c:v>0.620313</c:v>
                </c:pt>
                <c:pt idx="3385">
                  <c:v>0.62812500000000004</c:v>
                </c:pt>
                <c:pt idx="3386">
                  <c:v>0.62343800000000005</c:v>
                </c:pt>
                <c:pt idx="3387">
                  <c:v>0.62968800000000003</c:v>
                </c:pt>
                <c:pt idx="3388">
                  <c:v>0.61875000000000002</c:v>
                </c:pt>
                <c:pt idx="3389">
                  <c:v>0.61406300000000003</c:v>
                </c:pt>
                <c:pt idx="3390">
                  <c:v>0.63124999999999998</c:v>
                </c:pt>
                <c:pt idx="3391">
                  <c:v>0.62187499999999996</c:v>
                </c:pt>
                <c:pt idx="3392">
                  <c:v>0.61718799999999996</c:v>
                </c:pt>
                <c:pt idx="3393">
                  <c:v>0.609375</c:v>
                </c:pt>
                <c:pt idx="3394">
                  <c:v>0.61562499999999998</c:v>
                </c:pt>
                <c:pt idx="3395">
                  <c:v>0.60781300000000005</c:v>
                </c:pt>
                <c:pt idx="3396">
                  <c:v>0.60781300000000005</c:v>
                </c:pt>
                <c:pt idx="3397">
                  <c:v>0.60624999999999996</c:v>
                </c:pt>
                <c:pt idx="3398">
                  <c:v>0.62187499999999996</c:v>
                </c:pt>
                <c:pt idx="3399">
                  <c:v>0.62187499999999996</c:v>
                </c:pt>
                <c:pt idx="3400">
                  <c:v>0.620313</c:v>
                </c:pt>
                <c:pt idx="3401">
                  <c:v>0.61562499999999998</c:v>
                </c:pt>
                <c:pt idx="3402">
                  <c:v>0.62812500000000004</c:v>
                </c:pt>
                <c:pt idx="3403">
                  <c:v>0.62343800000000005</c:v>
                </c:pt>
                <c:pt idx="3404">
                  <c:v>0.61250000000000004</c:v>
                </c:pt>
                <c:pt idx="3405">
                  <c:v>0.63124999999999998</c:v>
                </c:pt>
                <c:pt idx="3406">
                  <c:v>0.61875000000000002</c:v>
                </c:pt>
                <c:pt idx="3407">
                  <c:v>0.61406300000000003</c:v>
                </c:pt>
                <c:pt idx="3408">
                  <c:v>0.60312500000000002</c:v>
                </c:pt>
                <c:pt idx="3409">
                  <c:v>0.620313</c:v>
                </c:pt>
                <c:pt idx="3410">
                  <c:v>0.61250000000000004</c:v>
                </c:pt>
                <c:pt idx="3411">
                  <c:v>0.61093799999999998</c:v>
                </c:pt>
                <c:pt idx="3412">
                  <c:v>0.61875000000000002</c:v>
                </c:pt>
                <c:pt idx="3413">
                  <c:v>0.61250000000000004</c:v>
                </c:pt>
                <c:pt idx="3414">
                  <c:v>0.61718799999999996</c:v>
                </c:pt>
                <c:pt idx="3415">
                  <c:v>0.625</c:v>
                </c:pt>
                <c:pt idx="3416">
                  <c:v>0.61406300000000003</c:v>
                </c:pt>
                <c:pt idx="3417">
                  <c:v>0.61093799999999998</c:v>
                </c:pt>
                <c:pt idx="3418">
                  <c:v>0.61875000000000002</c:v>
                </c:pt>
                <c:pt idx="3419">
                  <c:v>0.61718799999999996</c:v>
                </c:pt>
                <c:pt idx="3420">
                  <c:v>0.609375</c:v>
                </c:pt>
                <c:pt idx="3421">
                  <c:v>0.60781300000000005</c:v>
                </c:pt>
                <c:pt idx="3422">
                  <c:v>0.60312500000000002</c:v>
                </c:pt>
                <c:pt idx="3423">
                  <c:v>0.61718799999999996</c:v>
                </c:pt>
                <c:pt idx="3424">
                  <c:v>0.62187499999999996</c:v>
                </c:pt>
                <c:pt idx="3425">
                  <c:v>0.60781300000000005</c:v>
                </c:pt>
                <c:pt idx="3426">
                  <c:v>0.60312500000000002</c:v>
                </c:pt>
                <c:pt idx="3427">
                  <c:v>0.61562499999999998</c:v>
                </c:pt>
                <c:pt idx="3428">
                  <c:v>0.61406300000000003</c:v>
                </c:pt>
                <c:pt idx="3429">
                  <c:v>0.61562499999999998</c:v>
                </c:pt>
                <c:pt idx="3430">
                  <c:v>0.609375</c:v>
                </c:pt>
                <c:pt idx="3431">
                  <c:v>0.60156200000000004</c:v>
                </c:pt>
                <c:pt idx="3432">
                  <c:v>0.61250000000000004</c:v>
                </c:pt>
                <c:pt idx="3433">
                  <c:v>0.604688</c:v>
                </c:pt>
                <c:pt idx="3434">
                  <c:v>0.61562499999999998</c:v>
                </c:pt>
                <c:pt idx="3435">
                  <c:v>0.61562499999999998</c:v>
                </c:pt>
                <c:pt idx="3436">
                  <c:v>0.61093799999999998</c:v>
                </c:pt>
                <c:pt idx="3437">
                  <c:v>0.61093799999999998</c:v>
                </c:pt>
                <c:pt idx="3438">
                  <c:v>0.61250000000000004</c:v>
                </c:pt>
                <c:pt idx="3439">
                  <c:v>0.61250000000000004</c:v>
                </c:pt>
                <c:pt idx="3440">
                  <c:v>0.604688</c:v>
                </c:pt>
                <c:pt idx="3441">
                  <c:v>0.62968800000000003</c:v>
                </c:pt>
                <c:pt idx="3442">
                  <c:v>0.63124999999999998</c:v>
                </c:pt>
                <c:pt idx="3443">
                  <c:v>0.61406300000000003</c:v>
                </c:pt>
                <c:pt idx="3444">
                  <c:v>0.604688</c:v>
                </c:pt>
                <c:pt idx="3445">
                  <c:v>0.61250000000000004</c:v>
                </c:pt>
                <c:pt idx="3446">
                  <c:v>0.6</c:v>
                </c:pt>
                <c:pt idx="3447">
                  <c:v>0.604688</c:v>
                </c:pt>
                <c:pt idx="3448">
                  <c:v>0.60781300000000005</c:v>
                </c:pt>
                <c:pt idx="3449">
                  <c:v>0.59843800000000003</c:v>
                </c:pt>
                <c:pt idx="3450">
                  <c:v>0.61406300000000003</c:v>
                </c:pt>
                <c:pt idx="3451">
                  <c:v>0.60781300000000005</c:v>
                </c:pt>
                <c:pt idx="3452">
                  <c:v>0.60781300000000005</c:v>
                </c:pt>
                <c:pt idx="3453">
                  <c:v>0.609375</c:v>
                </c:pt>
                <c:pt idx="3454">
                  <c:v>0.6</c:v>
                </c:pt>
                <c:pt idx="3455">
                  <c:v>0.60624999999999996</c:v>
                </c:pt>
                <c:pt idx="3456">
                  <c:v>0.604688</c:v>
                </c:pt>
                <c:pt idx="3457">
                  <c:v>0.60624999999999996</c:v>
                </c:pt>
                <c:pt idx="3458">
                  <c:v>0.60781300000000005</c:v>
                </c:pt>
                <c:pt idx="3459">
                  <c:v>0.609375</c:v>
                </c:pt>
                <c:pt idx="3460">
                  <c:v>0.60312500000000002</c:v>
                </c:pt>
                <c:pt idx="3461">
                  <c:v>0.60312500000000002</c:v>
                </c:pt>
                <c:pt idx="3462">
                  <c:v>0.62187499999999996</c:v>
                </c:pt>
                <c:pt idx="3463">
                  <c:v>0.61406300000000003</c:v>
                </c:pt>
                <c:pt idx="3464">
                  <c:v>0.59687500000000004</c:v>
                </c:pt>
                <c:pt idx="3465">
                  <c:v>0.61718799999999996</c:v>
                </c:pt>
                <c:pt idx="3466">
                  <c:v>0.609375</c:v>
                </c:pt>
                <c:pt idx="3467">
                  <c:v>0.60312500000000002</c:v>
                </c:pt>
                <c:pt idx="3468">
                  <c:v>0.61718799999999996</c:v>
                </c:pt>
                <c:pt idx="3469">
                  <c:v>0.62343800000000005</c:v>
                </c:pt>
                <c:pt idx="3470">
                  <c:v>0.620313</c:v>
                </c:pt>
                <c:pt idx="3471">
                  <c:v>0.61250000000000004</c:v>
                </c:pt>
                <c:pt idx="3472">
                  <c:v>0.61406300000000003</c:v>
                </c:pt>
                <c:pt idx="3473">
                  <c:v>0.62812500000000004</c:v>
                </c:pt>
                <c:pt idx="3474">
                  <c:v>0.609375</c:v>
                </c:pt>
                <c:pt idx="3475">
                  <c:v>0.61093799999999998</c:v>
                </c:pt>
                <c:pt idx="3476">
                  <c:v>0.61875000000000002</c:v>
                </c:pt>
                <c:pt idx="3477">
                  <c:v>0.609375</c:v>
                </c:pt>
                <c:pt idx="3478">
                  <c:v>0.61875000000000002</c:v>
                </c:pt>
                <c:pt idx="3479">
                  <c:v>0.61250000000000004</c:v>
                </c:pt>
                <c:pt idx="3480">
                  <c:v>0.61562499999999998</c:v>
                </c:pt>
                <c:pt idx="3481">
                  <c:v>0.61875000000000002</c:v>
                </c:pt>
                <c:pt idx="3482">
                  <c:v>0.604688</c:v>
                </c:pt>
                <c:pt idx="3483">
                  <c:v>0.61406300000000003</c:v>
                </c:pt>
                <c:pt idx="3484">
                  <c:v>0.6</c:v>
                </c:pt>
                <c:pt idx="3485">
                  <c:v>0.61250000000000004</c:v>
                </c:pt>
                <c:pt idx="3486">
                  <c:v>0.61718799999999996</c:v>
                </c:pt>
                <c:pt idx="3487">
                  <c:v>0.61562499999999998</c:v>
                </c:pt>
                <c:pt idx="3488">
                  <c:v>0.61718799999999996</c:v>
                </c:pt>
                <c:pt idx="3489">
                  <c:v>0.61406300000000003</c:v>
                </c:pt>
                <c:pt idx="3490">
                  <c:v>0.61718799999999996</c:v>
                </c:pt>
                <c:pt idx="3491">
                  <c:v>0.62343800000000005</c:v>
                </c:pt>
                <c:pt idx="3492">
                  <c:v>0.63124999999999998</c:v>
                </c:pt>
                <c:pt idx="3493">
                  <c:v>0.625</c:v>
                </c:pt>
                <c:pt idx="3494">
                  <c:v>0.63749999999999996</c:v>
                </c:pt>
                <c:pt idx="3495">
                  <c:v>0.61718799999999996</c:v>
                </c:pt>
                <c:pt idx="3496">
                  <c:v>0.61562499999999998</c:v>
                </c:pt>
                <c:pt idx="3497">
                  <c:v>0.62187499999999996</c:v>
                </c:pt>
                <c:pt idx="3498">
                  <c:v>0.604688</c:v>
                </c:pt>
                <c:pt idx="3499">
                  <c:v>0.60781300000000005</c:v>
                </c:pt>
                <c:pt idx="3500">
                  <c:v>0.60781300000000005</c:v>
                </c:pt>
                <c:pt idx="3501">
                  <c:v>0.62343800000000005</c:v>
                </c:pt>
                <c:pt idx="3502">
                  <c:v>0.61562499999999998</c:v>
                </c:pt>
                <c:pt idx="3503">
                  <c:v>0.61093799999999998</c:v>
                </c:pt>
                <c:pt idx="3504">
                  <c:v>0.62343800000000005</c:v>
                </c:pt>
                <c:pt idx="3505">
                  <c:v>0.625</c:v>
                </c:pt>
                <c:pt idx="3506">
                  <c:v>0.62187499999999996</c:v>
                </c:pt>
                <c:pt idx="3507">
                  <c:v>0.620313</c:v>
                </c:pt>
                <c:pt idx="3508">
                  <c:v>0.61875000000000002</c:v>
                </c:pt>
                <c:pt idx="3509">
                  <c:v>0.61250000000000004</c:v>
                </c:pt>
                <c:pt idx="3510">
                  <c:v>0.61562499999999998</c:v>
                </c:pt>
                <c:pt idx="3511">
                  <c:v>0.61406300000000003</c:v>
                </c:pt>
                <c:pt idx="3512">
                  <c:v>0.61875000000000002</c:v>
                </c:pt>
                <c:pt idx="3513">
                  <c:v>0.60781300000000005</c:v>
                </c:pt>
                <c:pt idx="3514">
                  <c:v>0.61250000000000004</c:v>
                </c:pt>
                <c:pt idx="3515">
                  <c:v>0.60624999999999996</c:v>
                </c:pt>
                <c:pt idx="3516">
                  <c:v>0.60156200000000004</c:v>
                </c:pt>
                <c:pt idx="3517">
                  <c:v>0.61093799999999998</c:v>
                </c:pt>
                <c:pt idx="3518">
                  <c:v>0.62187499999999996</c:v>
                </c:pt>
                <c:pt idx="3519">
                  <c:v>0.620313</c:v>
                </c:pt>
                <c:pt idx="3520">
                  <c:v>0.61250000000000004</c:v>
                </c:pt>
                <c:pt idx="3521">
                  <c:v>0.62343800000000005</c:v>
                </c:pt>
                <c:pt idx="3522">
                  <c:v>0.61718799999999996</c:v>
                </c:pt>
                <c:pt idx="3523">
                  <c:v>0.609375</c:v>
                </c:pt>
                <c:pt idx="3524">
                  <c:v>0.61093799999999998</c:v>
                </c:pt>
                <c:pt idx="3525">
                  <c:v>0.62343800000000005</c:v>
                </c:pt>
                <c:pt idx="3526">
                  <c:v>0.61562499999999998</c:v>
                </c:pt>
                <c:pt idx="3527">
                  <c:v>0.61875000000000002</c:v>
                </c:pt>
                <c:pt idx="3528">
                  <c:v>0.609375</c:v>
                </c:pt>
                <c:pt idx="3529">
                  <c:v>0.61250000000000004</c:v>
                </c:pt>
                <c:pt idx="3530">
                  <c:v>0.62187499999999996</c:v>
                </c:pt>
                <c:pt idx="3531">
                  <c:v>0.61718799999999996</c:v>
                </c:pt>
                <c:pt idx="3532">
                  <c:v>0.59687500000000004</c:v>
                </c:pt>
                <c:pt idx="3533">
                  <c:v>0.61250000000000004</c:v>
                </c:pt>
                <c:pt idx="3534">
                  <c:v>0.60624999999999996</c:v>
                </c:pt>
                <c:pt idx="3535">
                  <c:v>0.604688</c:v>
                </c:pt>
                <c:pt idx="3536">
                  <c:v>0.620313</c:v>
                </c:pt>
                <c:pt idx="3537">
                  <c:v>0.61718799999999996</c:v>
                </c:pt>
                <c:pt idx="3538">
                  <c:v>0.62968800000000003</c:v>
                </c:pt>
                <c:pt idx="3539">
                  <c:v>0.61093799999999998</c:v>
                </c:pt>
                <c:pt idx="3540">
                  <c:v>0.61093799999999998</c:v>
                </c:pt>
                <c:pt idx="3541">
                  <c:v>0.62968800000000003</c:v>
                </c:pt>
                <c:pt idx="3542">
                  <c:v>0.61250000000000004</c:v>
                </c:pt>
                <c:pt idx="3543">
                  <c:v>0.61406300000000003</c:v>
                </c:pt>
                <c:pt idx="3544">
                  <c:v>0.61406300000000003</c:v>
                </c:pt>
                <c:pt idx="3545">
                  <c:v>0.61562499999999998</c:v>
                </c:pt>
                <c:pt idx="3546">
                  <c:v>0.61718799999999996</c:v>
                </c:pt>
                <c:pt idx="3547">
                  <c:v>0.609375</c:v>
                </c:pt>
                <c:pt idx="3548">
                  <c:v>0.60781300000000005</c:v>
                </c:pt>
                <c:pt idx="3549">
                  <c:v>0.61875000000000002</c:v>
                </c:pt>
                <c:pt idx="3550">
                  <c:v>0.61875000000000002</c:v>
                </c:pt>
                <c:pt idx="3551">
                  <c:v>0.61875000000000002</c:v>
                </c:pt>
                <c:pt idx="3552">
                  <c:v>0.620313</c:v>
                </c:pt>
                <c:pt idx="3553">
                  <c:v>0.63437500000000002</c:v>
                </c:pt>
                <c:pt idx="3554">
                  <c:v>0.609375</c:v>
                </c:pt>
                <c:pt idx="3555">
                  <c:v>0.61406300000000003</c:v>
                </c:pt>
                <c:pt idx="3556">
                  <c:v>0.62187499999999996</c:v>
                </c:pt>
                <c:pt idx="3557">
                  <c:v>0.62187499999999996</c:v>
                </c:pt>
                <c:pt idx="3558">
                  <c:v>0.60781300000000005</c:v>
                </c:pt>
                <c:pt idx="3559">
                  <c:v>0.60781300000000005</c:v>
                </c:pt>
                <c:pt idx="3560">
                  <c:v>0.62812500000000004</c:v>
                </c:pt>
                <c:pt idx="3561">
                  <c:v>0.60624999999999996</c:v>
                </c:pt>
                <c:pt idx="3562">
                  <c:v>0.620313</c:v>
                </c:pt>
                <c:pt idx="3563">
                  <c:v>0.620313</c:v>
                </c:pt>
                <c:pt idx="3564">
                  <c:v>0.61093799999999998</c:v>
                </c:pt>
                <c:pt idx="3565">
                  <c:v>0.6</c:v>
                </c:pt>
                <c:pt idx="3566">
                  <c:v>0.61718799999999996</c:v>
                </c:pt>
                <c:pt idx="3567">
                  <c:v>0.62968800000000003</c:v>
                </c:pt>
                <c:pt idx="3568">
                  <c:v>0.62812500000000004</c:v>
                </c:pt>
                <c:pt idx="3569">
                  <c:v>0.62343800000000005</c:v>
                </c:pt>
                <c:pt idx="3570">
                  <c:v>0.61406300000000003</c:v>
                </c:pt>
                <c:pt idx="3571">
                  <c:v>0.635938</c:v>
                </c:pt>
                <c:pt idx="3572">
                  <c:v>0.62812500000000004</c:v>
                </c:pt>
                <c:pt idx="3573">
                  <c:v>0.604688</c:v>
                </c:pt>
                <c:pt idx="3574">
                  <c:v>0.62187499999999996</c:v>
                </c:pt>
                <c:pt idx="3575">
                  <c:v>0.61250000000000004</c:v>
                </c:pt>
                <c:pt idx="3576">
                  <c:v>0.61718799999999996</c:v>
                </c:pt>
                <c:pt idx="3577">
                  <c:v>0.60312500000000002</c:v>
                </c:pt>
                <c:pt idx="3578">
                  <c:v>0.60312500000000002</c:v>
                </c:pt>
                <c:pt idx="3579">
                  <c:v>0.60624999999999996</c:v>
                </c:pt>
                <c:pt idx="3580">
                  <c:v>0.61093799999999998</c:v>
                </c:pt>
                <c:pt idx="3581">
                  <c:v>0.609375</c:v>
                </c:pt>
                <c:pt idx="3582">
                  <c:v>0.61406300000000003</c:v>
                </c:pt>
                <c:pt idx="3583">
                  <c:v>0.620313</c:v>
                </c:pt>
                <c:pt idx="3584">
                  <c:v>0.61718799999999996</c:v>
                </c:pt>
                <c:pt idx="3585">
                  <c:v>0.61875000000000002</c:v>
                </c:pt>
                <c:pt idx="3586">
                  <c:v>0.62812500000000004</c:v>
                </c:pt>
                <c:pt idx="3587">
                  <c:v>0.62187499999999996</c:v>
                </c:pt>
                <c:pt idx="3588">
                  <c:v>0.61875000000000002</c:v>
                </c:pt>
                <c:pt idx="3589">
                  <c:v>0.620313</c:v>
                </c:pt>
                <c:pt idx="3590">
                  <c:v>0.61875000000000002</c:v>
                </c:pt>
                <c:pt idx="3591">
                  <c:v>0.61875000000000002</c:v>
                </c:pt>
                <c:pt idx="3592">
                  <c:v>0.62187499999999996</c:v>
                </c:pt>
                <c:pt idx="3593">
                  <c:v>0.620313</c:v>
                </c:pt>
                <c:pt idx="3594">
                  <c:v>0.609375</c:v>
                </c:pt>
                <c:pt idx="3595">
                  <c:v>0.620313</c:v>
                </c:pt>
                <c:pt idx="3596">
                  <c:v>0.60624999999999996</c:v>
                </c:pt>
                <c:pt idx="3597">
                  <c:v>0.625</c:v>
                </c:pt>
                <c:pt idx="3598">
                  <c:v>0.61875000000000002</c:v>
                </c:pt>
                <c:pt idx="3599">
                  <c:v>0.62343800000000005</c:v>
                </c:pt>
                <c:pt idx="3600">
                  <c:v>0.62343800000000005</c:v>
                </c:pt>
                <c:pt idx="3601">
                  <c:v>0.61718799999999996</c:v>
                </c:pt>
                <c:pt idx="3602">
                  <c:v>0.61093799999999998</c:v>
                </c:pt>
                <c:pt idx="3603">
                  <c:v>0.63437500000000002</c:v>
                </c:pt>
                <c:pt idx="3604">
                  <c:v>0.62968800000000003</c:v>
                </c:pt>
                <c:pt idx="3605">
                  <c:v>0.62187499999999996</c:v>
                </c:pt>
                <c:pt idx="3606">
                  <c:v>0.62343800000000005</c:v>
                </c:pt>
                <c:pt idx="3607">
                  <c:v>0.62187499999999996</c:v>
                </c:pt>
                <c:pt idx="3608">
                  <c:v>0.63281200000000004</c:v>
                </c:pt>
                <c:pt idx="3609">
                  <c:v>0.62187499999999996</c:v>
                </c:pt>
                <c:pt idx="3610">
                  <c:v>0.609375</c:v>
                </c:pt>
                <c:pt idx="3611">
                  <c:v>0.60781300000000005</c:v>
                </c:pt>
                <c:pt idx="3612">
                  <c:v>0.61406300000000003</c:v>
                </c:pt>
                <c:pt idx="3613">
                  <c:v>0.61875000000000002</c:v>
                </c:pt>
                <c:pt idx="3614">
                  <c:v>0.61093799999999998</c:v>
                </c:pt>
                <c:pt idx="3615">
                  <c:v>0.60156200000000004</c:v>
                </c:pt>
                <c:pt idx="3616">
                  <c:v>0.61093799999999998</c:v>
                </c:pt>
                <c:pt idx="3617">
                  <c:v>0.61250000000000004</c:v>
                </c:pt>
                <c:pt idx="3618">
                  <c:v>0.61250000000000004</c:v>
                </c:pt>
                <c:pt idx="3619">
                  <c:v>0.62343800000000005</c:v>
                </c:pt>
                <c:pt idx="3620">
                  <c:v>0.620313</c:v>
                </c:pt>
                <c:pt idx="3621">
                  <c:v>0.61875000000000002</c:v>
                </c:pt>
                <c:pt idx="3622">
                  <c:v>0.62187499999999996</c:v>
                </c:pt>
                <c:pt idx="3623">
                  <c:v>0.61093799999999998</c:v>
                </c:pt>
                <c:pt idx="3624">
                  <c:v>0.62187499999999996</c:v>
                </c:pt>
                <c:pt idx="3625">
                  <c:v>0.62343800000000005</c:v>
                </c:pt>
                <c:pt idx="3626">
                  <c:v>0.61875000000000002</c:v>
                </c:pt>
                <c:pt idx="3627">
                  <c:v>0.620313</c:v>
                </c:pt>
                <c:pt idx="3628">
                  <c:v>0.620313</c:v>
                </c:pt>
                <c:pt idx="3629">
                  <c:v>0.61718799999999996</c:v>
                </c:pt>
                <c:pt idx="3630">
                  <c:v>0.62187499999999996</c:v>
                </c:pt>
                <c:pt idx="3631">
                  <c:v>0.62343800000000005</c:v>
                </c:pt>
                <c:pt idx="3632">
                  <c:v>0.62968800000000003</c:v>
                </c:pt>
                <c:pt idx="3633">
                  <c:v>0.61406300000000003</c:v>
                </c:pt>
                <c:pt idx="3634">
                  <c:v>0.61406300000000003</c:v>
                </c:pt>
                <c:pt idx="3635">
                  <c:v>0.62968800000000003</c:v>
                </c:pt>
                <c:pt idx="3636">
                  <c:v>0.62187499999999996</c:v>
                </c:pt>
                <c:pt idx="3637">
                  <c:v>0.61093799999999998</c:v>
                </c:pt>
                <c:pt idx="3638">
                  <c:v>0.62968800000000003</c:v>
                </c:pt>
                <c:pt idx="3639">
                  <c:v>0.62187499999999996</c:v>
                </c:pt>
                <c:pt idx="3640">
                  <c:v>0.62343800000000005</c:v>
                </c:pt>
                <c:pt idx="3641">
                  <c:v>0.63281200000000004</c:v>
                </c:pt>
                <c:pt idx="3642">
                  <c:v>0.62812500000000004</c:v>
                </c:pt>
                <c:pt idx="3643">
                  <c:v>0.61718799999999996</c:v>
                </c:pt>
                <c:pt idx="3644">
                  <c:v>0.620313</c:v>
                </c:pt>
                <c:pt idx="3645">
                  <c:v>0.625</c:v>
                </c:pt>
                <c:pt idx="3646">
                  <c:v>0.63906300000000005</c:v>
                </c:pt>
                <c:pt idx="3647">
                  <c:v>0.620313</c:v>
                </c:pt>
                <c:pt idx="3648">
                  <c:v>0.61250000000000004</c:v>
                </c:pt>
                <c:pt idx="3649">
                  <c:v>0.60312500000000002</c:v>
                </c:pt>
                <c:pt idx="3650">
                  <c:v>0.62187499999999996</c:v>
                </c:pt>
                <c:pt idx="3651">
                  <c:v>0.62812500000000004</c:v>
                </c:pt>
                <c:pt idx="3652">
                  <c:v>0.62812500000000004</c:v>
                </c:pt>
                <c:pt idx="3653">
                  <c:v>0.620313</c:v>
                </c:pt>
                <c:pt idx="3654">
                  <c:v>0.61718799999999996</c:v>
                </c:pt>
                <c:pt idx="3655">
                  <c:v>0.62187499999999996</c:v>
                </c:pt>
                <c:pt idx="3656">
                  <c:v>0.62343800000000005</c:v>
                </c:pt>
                <c:pt idx="3657">
                  <c:v>0.63124999999999998</c:v>
                </c:pt>
                <c:pt idx="3658">
                  <c:v>0.62187499999999996</c:v>
                </c:pt>
                <c:pt idx="3659">
                  <c:v>0.61875000000000002</c:v>
                </c:pt>
                <c:pt idx="3660">
                  <c:v>0.620313</c:v>
                </c:pt>
                <c:pt idx="3661">
                  <c:v>0.62968800000000003</c:v>
                </c:pt>
                <c:pt idx="3662">
                  <c:v>0.62187499999999996</c:v>
                </c:pt>
                <c:pt idx="3663">
                  <c:v>0.62812500000000004</c:v>
                </c:pt>
                <c:pt idx="3664">
                  <c:v>0.61562499999999998</c:v>
                </c:pt>
                <c:pt idx="3665">
                  <c:v>0.620313</c:v>
                </c:pt>
                <c:pt idx="3666">
                  <c:v>0.61250000000000004</c:v>
                </c:pt>
                <c:pt idx="3667">
                  <c:v>0.61718799999999996</c:v>
                </c:pt>
                <c:pt idx="3668">
                  <c:v>0.61250000000000004</c:v>
                </c:pt>
                <c:pt idx="3669">
                  <c:v>0.620313</c:v>
                </c:pt>
                <c:pt idx="3670">
                  <c:v>0.61562499999999998</c:v>
                </c:pt>
                <c:pt idx="3671">
                  <c:v>0.604688</c:v>
                </c:pt>
                <c:pt idx="3672">
                  <c:v>0.60156200000000004</c:v>
                </c:pt>
                <c:pt idx="3673">
                  <c:v>0.609375</c:v>
                </c:pt>
                <c:pt idx="3674">
                  <c:v>0.60624999999999996</c:v>
                </c:pt>
                <c:pt idx="3675">
                  <c:v>0.609375</c:v>
                </c:pt>
                <c:pt idx="3676">
                  <c:v>0.60781300000000005</c:v>
                </c:pt>
                <c:pt idx="3677">
                  <c:v>0.61093799999999998</c:v>
                </c:pt>
                <c:pt idx="3678">
                  <c:v>0.609375</c:v>
                </c:pt>
                <c:pt idx="3679">
                  <c:v>0.61875000000000002</c:v>
                </c:pt>
                <c:pt idx="3680">
                  <c:v>0.62187499999999996</c:v>
                </c:pt>
                <c:pt idx="3681">
                  <c:v>0.61406300000000003</c:v>
                </c:pt>
                <c:pt idx="3682">
                  <c:v>0.61875000000000002</c:v>
                </c:pt>
                <c:pt idx="3683">
                  <c:v>0.61250000000000004</c:v>
                </c:pt>
                <c:pt idx="3684">
                  <c:v>0.61406300000000003</c:v>
                </c:pt>
                <c:pt idx="3685">
                  <c:v>0.609375</c:v>
                </c:pt>
                <c:pt idx="3686">
                  <c:v>0.61718799999999996</c:v>
                </c:pt>
                <c:pt idx="3687">
                  <c:v>0.60312500000000002</c:v>
                </c:pt>
                <c:pt idx="3688">
                  <c:v>0.61562499999999998</c:v>
                </c:pt>
                <c:pt idx="3689">
                  <c:v>0.61406300000000003</c:v>
                </c:pt>
                <c:pt idx="3690">
                  <c:v>0.620313</c:v>
                </c:pt>
                <c:pt idx="3691">
                  <c:v>0.61406300000000003</c:v>
                </c:pt>
                <c:pt idx="3692">
                  <c:v>0.625</c:v>
                </c:pt>
                <c:pt idx="3693">
                  <c:v>0.63281200000000004</c:v>
                </c:pt>
                <c:pt idx="3694">
                  <c:v>0.61718799999999996</c:v>
                </c:pt>
                <c:pt idx="3695">
                  <c:v>0.61250000000000004</c:v>
                </c:pt>
                <c:pt idx="3696">
                  <c:v>0.625</c:v>
                </c:pt>
                <c:pt idx="3697">
                  <c:v>0.604688</c:v>
                </c:pt>
                <c:pt idx="3698">
                  <c:v>0.625</c:v>
                </c:pt>
                <c:pt idx="3699">
                  <c:v>0.61250000000000004</c:v>
                </c:pt>
                <c:pt idx="3700">
                  <c:v>0.604688</c:v>
                </c:pt>
                <c:pt idx="3701">
                  <c:v>0.6</c:v>
                </c:pt>
                <c:pt idx="3702">
                  <c:v>0.61406300000000003</c:v>
                </c:pt>
                <c:pt idx="3703">
                  <c:v>0.61875000000000002</c:v>
                </c:pt>
                <c:pt idx="3704">
                  <c:v>0.61406300000000003</c:v>
                </c:pt>
                <c:pt idx="3705">
                  <c:v>0.604688</c:v>
                </c:pt>
                <c:pt idx="3706">
                  <c:v>0.61093799999999998</c:v>
                </c:pt>
                <c:pt idx="3707">
                  <c:v>0.60781300000000005</c:v>
                </c:pt>
                <c:pt idx="3708">
                  <c:v>0.61406300000000003</c:v>
                </c:pt>
                <c:pt idx="3709">
                  <c:v>0.62343800000000005</c:v>
                </c:pt>
                <c:pt idx="3710">
                  <c:v>0.61562499999999998</c:v>
                </c:pt>
                <c:pt idx="3711">
                  <c:v>0.60781300000000005</c:v>
                </c:pt>
                <c:pt idx="3712">
                  <c:v>0.62343800000000005</c:v>
                </c:pt>
                <c:pt idx="3713">
                  <c:v>0.62343800000000005</c:v>
                </c:pt>
                <c:pt idx="3714">
                  <c:v>0.62343800000000005</c:v>
                </c:pt>
                <c:pt idx="3715">
                  <c:v>0.620313</c:v>
                </c:pt>
                <c:pt idx="3716">
                  <c:v>0.61093799999999998</c:v>
                </c:pt>
                <c:pt idx="3717">
                  <c:v>0.620313</c:v>
                </c:pt>
                <c:pt idx="3718">
                  <c:v>0.61718799999999996</c:v>
                </c:pt>
                <c:pt idx="3719">
                  <c:v>0.625</c:v>
                </c:pt>
                <c:pt idx="3720">
                  <c:v>0.61875000000000002</c:v>
                </c:pt>
                <c:pt idx="3721">
                  <c:v>0.609375</c:v>
                </c:pt>
                <c:pt idx="3722">
                  <c:v>0.61718799999999996</c:v>
                </c:pt>
                <c:pt idx="3723">
                  <c:v>0.63281200000000004</c:v>
                </c:pt>
                <c:pt idx="3724">
                  <c:v>0.62343800000000005</c:v>
                </c:pt>
                <c:pt idx="3725">
                  <c:v>0.61875000000000002</c:v>
                </c:pt>
                <c:pt idx="3726">
                  <c:v>0.609375</c:v>
                </c:pt>
                <c:pt idx="3727">
                  <c:v>0.609375</c:v>
                </c:pt>
                <c:pt idx="3728">
                  <c:v>0.61406300000000003</c:v>
                </c:pt>
                <c:pt idx="3729">
                  <c:v>0.61718799999999996</c:v>
                </c:pt>
                <c:pt idx="3730">
                  <c:v>0.62343800000000005</c:v>
                </c:pt>
                <c:pt idx="3731">
                  <c:v>0.625</c:v>
                </c:pt>
                <c:pt idx="3732">
                  <c:v>0.61093799999999998</c:v>
                </c:pt>
                <c:pt idx="3733">
                  <c:v>0.61562499999999998</c:v>
                </c:pt>
                <c:pt idx="3734">
                  <c:v>0.62187499999999996</c:v>
                </c:pt>
                <c:pt idx="3735">
                  <c:v>0.62968800000000003</c:v>
                </c:pt>
                <c:pt idx="3736">
                  <c:v>0.62343800000000005</c:v>
                </c:pt>
                <c:pt idx="3737">
                  <c:v>0.61093799999999998</c:v>
                </c:pt>
                <c:pt idx="3738">
                  <c:v>0.61562499999999998</c:v>
                </c:pt>
                <c:pt idx="3739">
                  <c:v>0.60624999999999996</c:v>
                </c:pt>
                <c:pt idx="3740">
                  <c:v>0.61250000000000004</c:v>
                </c:pt>
                <c:pt idx="3741">
                  <c:v>0.63437500000000002</c:v>
                </c:pt>
                <c:pt idx="3742">
                  <c:v>0.61875000000000002</c:v>
                </c:pt>
                <c:pt idx="3743">
                  <c:v>0.62343800000000005</c:v>
                </c:pt>
                <c:pt idx="3744">
                  <c:v>0.609375</c:v>
                </c:pt>
                <c:pt idx="3745">
                  <c:v>0.62343800000000005</c:v>
                </c:pt>
                <c:pt idx="3746">
                  <c:v>0.63281200000000004</c:v>
                </c:pt>
                <c:pt idx="3747">
                  <c:v>0.61562499999999998</c:v>
                </c:pt>
                <c:pt idx="3748">
                  <c:v>0.61718799999999996</c:v>
                </c:pt>
                <c:pt idx="3749">
                  <c:v>0.62343800000000005</c:v>
                </c:pt>
                <c:pt idx="3750">
                  <c:v>0.620313</c:v>
                </c:pt>
                <c:pt idx="3751">
                  <c:v>0.61406300000000003</c:v>
                </c:pt>
                <c:pt idx="3752">
                  <c:v>0.61562499999999998</c:v>
                </c:pt>
                <c:pt idx="3753">
                  <c:v>0.61406300000000003</c:v>
                </c:pt>
                <c:pt idx="3754">
                  <c:v>0.61875000000000002</c:v>
                </c:pt>
                <c:pt idx="3755">
                  <c:v>0.61718799999999996</c:v>
                </c:pt>
                <c:pt idx="3756">
                  <c:v>0.61093799999999998</c:v>
                </c:pt>
                <c:pt idx="3757">
                  <c:v>0.625</c:v>
                </c:pt>
                <c:pt idx="3758">
                  <c:v>0.61718799999999996</c:v>
                </c:pt>
                <c:pt idx="3759">
                  <c:v>0.61875000000000002</c:v>
                </c:pt>
                <c:pt idx="3760">
                  <c:v>0.62187499999999996</c:v>
                </c:pt>
                <c:pt idx="3761">
                  <c:v>0.61406300000000003</c:v>
                </c:pt>
                <c:pt idx="3762">
                  <c:v>0.63437500000000002</c:v>
                </c:pt>
                <c:pt idx="3763">
                  <c:v>0.62812500000000004</c:v>
                </c:pt>
                <c:pt idx="3764">
                  <c:v>0.635938</c:v>
                </c:pt>
                <c:pt idx="3765">
                  <c:v>0.63124999999999998</c:v>
                </c:pt>
                <c:pt idx="3766">
                  <c:v>0.625</c:v>
                </c:pt>
                <c:pt idx="3767">
                  <c:v>0.61718799999999996</c:v>
                </c:pt>
                <c:pt idx="3768">
                  <c:v>0.620313</c:v>
                </c:pt>
                <c:pt idx="3769">
                  <c:v>0.620313</c:v>
                </c:pt>
                <c:pt idx="3770">
                  <c:v>0.62187499999999996</c:v>
                </c:pt>
                <c:pt idx="3771">
                  <c:v>0.60156200000000004</c:v>
                </c:pt>
                <c:pt idx="3772">
                  <c:v>0.59843800000000003</c:v>
                </c:pt>
                <c:pt idx="3773">
                  <c:v>0.61562499999999998</c:v>
                </c:pt>
                <c:pt idx="3774">
                  <c:v>0.604688</c:v>
                </c:pt>
                <c:pt idx="3775">
                  <c:v>0.60156200000000004</c:v>
                </c:pt>
                <c:pt idx="3776">
                  <c:v>0.625</c:v>
                </c:pt>
                <c:pt idx="3777">
                  <c:v>0.625</c:v>
                </c:pt>
                <c:pt idx="3778">
                  <c:v>0.61875000000000002</c:v>
                </c:pt>
                <c:pt idx="3779">
                  <c:v>0.61406300000000003</c:v>
                </c:pt>
                <c:pt idx="3780">
                  <c:v>0.60624999999999996</c:v>
                </c:pt>
                <c:pt idx="3781">
                  <c:v>0.604688</c:v>
                </c:pt>
                <c:pt idx="3782">
                  <c:v>0.61093799999999998</c:v>
                </c:pt>
                <c:pt idx="3783">
                  <c:v>0.60624999999999996</c:v>
                </c:pt>
                <c:pt idx="3784">
                  <c:v>0.60312500000000002</c:v>
                </c:pt>
                <c:pt idx="3785">
                  <c:v>0.60624999999999996</c:v>
                </c:pt>
                <c:pt idx="3786">
                  <c:v>0.609375</c:v>
                </c:pt>
                <c:pt idx="3787">
                  <c:v>0.62187499999999996</c:v>
                </c:pt>
                <c:pt idx="3788">
                  <c:v>0.59687500000000004</c:v>
                </c:pt>
                <c:pt idx="3789">
                  <c:v>0.61093799999999998</c:v>
                </c:pt>
                <c:pt idx="3790">
                  <c:v>0.62343800000000005</c:v>
                </c:pt>
                <c:pt idx="3791">
                  <c:v>0.61093799999999998</c:v>
                </c:pt>
                <c:pt idx="3792">
                  <c:v>0.60781300000000005</c:v>
                </c:pt>
                <c:pt idx="3793">
                  <c:v>0.620313</c:v>
                </c:pt>
                <c:pt idx="3794">
                  <c:v>0.62343800000000005</c:v>
                </c:pt>
                <c:pt idx="3795">
                  <c:v>0.60781300000000005</c:v>
                </c:pt>
                <c:pt idx="3796">
                  <c:v>0.61250000000000004</c:v>
                </c:pt>
                <c:pt idx="3797">
                  <c:v>0.620313</c:v>
                </c:pt>
                <c:pt idx="3798">
                  <c:v>0.61250000000000004</c:v>
                </c:pt>
                <c:pt idx="3799">
                  <c:v>0.62812500000000004</c:v>
                </c:pt>
                <c:pt idx="3800">
                  <c:v>0.62812500000000004</c:v>
                </c:pt>
                <c:pt idx="3801">
                  <c:v>0.62968800000000003</c:v>
                </c:pt>
                <c:pt idx="3802">
                  <c:v>0.62343800000000005</c:v>
                </c:pt>
                <c:pt idx="3803">
                  <c:v>0.62343800000000005</c:v>
                </c:pt>
                <c:pt idx="3804">
                  <c:v>0.620313</c:v>
                </c:pt>
                <c:pt idx="3805">
                  <c:v>0.61250000000000004</c:v>
                </c:pt>
                <c:pt idx="3806">
                  <c:v>0.61875000000000002</c:v>
                </c:pt>
                <c:pt idx="3807">
                  <c:v>0.63124999999999998</c:v>
                </c:pt>
                <c:pt idx="3808">
                  <c:v>0.62812500000000004</c:v>
                </c:pt>
                <c:pt idx="3809">
                  <c:v>0.62187499999999996</c:v>
                </c:pt>
                <c:pt idx="3810">
                  <c:v>0.625</c:v>
                </c:pt>
                <c:pt idx="3811">
                  <c:v>0.61718799999999996</c:v>
                </c:pt>
                <c:pt idx="3812">
                  <c:v>0.620313</c:v>
                </c:pt>
                <c:pt idx="3813">
                  <c:v>0.61875000000000002</c:v>
                </c:pt>
                <c:pt idx="3814">
                  <c:v>0.62343800000000005</c:v>
                </c:pt>
                <c:pt idx="3815">
                  <c:v>0.635938</c:v>
                </c:pt>
                <c:pt idx="3816">
                  <c:v>0.62343800000000005</c:v>
                </c:pt>
                <c:pt idx="3817">
                  <c:v>0.61875000000000002</c:v>
                </c:pt>
                <c:pt idx="3818">
                  <c:v>0.620313</c:v>
                </c:pt>
                <c:pt idx="3819">
                  <c:v>0.620313</c:v>
                </c:pt>
                <c:pt idx="3820">
                  <c:v>0.61406300000000003</c:v>
                </c:pt>
                <c:pt idx="3821">
                  <c:v>0.609375</c:v>
                </c:pt>
                <c:pt idx="3822">
                  <c:v>0.61562499999999998</c:v>
                </c:pt>
                <c:pt idx="3823">
                  <c:v>0.61875000000000002</c:v>
                </c:pt>
                <c:pt idx="3824">
                  <c:v>0.63281200000000004</c:v>
                </c:pt>
                <c:pt idx="3825">
                  <c:v>0.62968800000000003</c:v>
                </c:pt>
                <c:pt idx="3826">
                  <c:v>0.61562499999999998</c:v>
                </c:pt>
                <c:pt idx="3827">
                  <c:v>0.620313</c:v>
                </c:pt>
                <c:pt idx="3828">
                  <c:v>0.62812500000000004</c:v>
                </c:pt>
                <c:pt idx="3829">
                  <c:v>0.62187499999999996</c:v>
                </c:pt>
                <c:pt idx="3830">
                  <c:v>0.61562499999999998</c:v>
                </c:pt>
                <c:pt idx="3831">
                  <c:v>0.61406300000000003</c:v>
                </c:pt>
                <c:pt idx="3832">
                  <c:v>0.61875000000000002</c:v>
                </c:pt>
                <c:pt idx="3833">
                  <c:v>0.61250000000000004</c:v>
                </c:pt>
                <c:pt idx="3834">
                  <c:v>0.61093799999999998</c:v>
                </c:pt>
                <c:pt idx="3835">
                  <c:v>0.61093799999999998</c:v>
                </c:pt>
                <c:pt idx="3836">
                  <c:v>0.61562499999999998</c:v>
                </c:pt>
                <c:pt idx="3837">
                  <c:v>0.60312500000000002</c:v>
                </c:pt>
                <c:pt idx="3838">
                  <c:v>0.604688</c:v>
                </c:pt>
                <c:pt idx="3839">
                  <c:v>0.60624999999999996</c:v>
                </c:pt>
                <c:pt idx="3840">
                  <c:v>0.60156200000000004</c:v>
                </c:pt>
                <c:pt idx="3841">
                  <c:v>0.604688</c:v>
                </c:pt>
                <c:pt idx="3842">
                  <c:v>0.61250000000000004</c:v>
                </c:pt>
                <c:pt idx="3843">
                  <c:v>0.61093799999999998</c:v>
                </c:pt>
                <c:pt idx="3844">
                  <c:v>0.60624999999999996</c:v>
                </c:pt>
                <c:pt idx="3845">
                  <c:v>0.609375</c:v>
                </c:pt>
                <c:pt idx="3846">
                  <c:v>0.609375</c:v>
                </c:pt>
                <c:pt idx="3847">
                  <c:v>0.61093799999999998</c:v>
                </c:pt>
                <c:pt idx="3848">
                  <c:v>0.620313</c:v>
                </c:pt>
                <c:pt idx="3849">
                  <c:v>0.62812500000000004</c:v>
                </c:pt>
                <c:pt idx="3850">
                  <c:v>0.62812500000000004</c:v>
                </c:pt>
                <c:pt idx="3851">
                  <c:v>0.62187499999999996</c:v>
                </c:pt>
                <c:pt idx="3852">
                  <c:v>0.609375</c:v>
                </c:pt>
                <c:pt idx="3853">
                  <c:v>0.61406300000000003</c:v>
                </c:pt>
                <c:pt idx="3854">
                  <c:v>0.61093799999999998</c:v>
                </c:pt>
                <c:pt idx="3855">
                  <c:v>0.60781300000000005</c:v>
                </c:pt>
                <c:pt idx="3856">
                  <c:v>0.60156200000000004</c:v>
                </c:pt>
                <c:pt idx="3857">
                  <c:v>0.61562499999999998</c:v>
                </c:pt>
                <c:pt idx="3858">
                  <c:v>0.61406300000000003</c:v>
                </c:pt>
                <c:pt idx="3859">
                  <c:v>0.61562499999999998</c:v>
                </c:pt>
                <c:pt idx="3860">
                  <c:v>0.620313</c:v>
                </c:pt>
                <c:pt idx="3861">
                  <c:v>0.625</c:v>
                </c:pt>
                <c:pt idx="3862">
                  <c:v>0.61562499999999998</c:v>
                </c:pt>
                <c:pt idx="3863">
                  <c:v>0.61875000000000002</c:v>
                </c:pt>
                <c:pt idx="3864">
                  <c:v>0.61718799999999996</c:v>
                </c:pt>
                <c:pt idx="3865">
                  <c:v>0.60781300000000005</c:v>
                </c:pt>
                <c:pt idx="3866">
                  <c:v>0.60624999999999996</c:v>
                </c:pt>
                <c:pt idx="3867">
                  <c:v>0.62187499999999996</c:v>
                </c:pt>
                <c:pt idx="3868">
                  <c:v>0.625</c:v>
                </c:pt>
                <c:pt idx="3869">
                  <c:v>0.61406300000000003</c:v>
                </c:pt>
                <c:pt idx="3870">
                  <c:v>0.609375</c:v>
                </c:pt>
                <c:pt idx="3871">
                  <c:v>0.60156200000000004</c:v>
                </c:pt>
                <c:pt idx="3872">
                  <c:v>0.60624999999999996</c:v>
                </c:pt>
                <c:pt idx="3873">
                  <c:v>0.61406300000000003</c:v>
                </c:pt>
                <c:pt idx="3874">
                  <c:v>0.61562499999999998</c:v>
                </c:pt>
                <c:pt idx="3875">
                  <c:v>0.61250000000000004</c:v>
                </c:pt>
                <c:pt idx="3876">
                  <c:v>0.61250000000000004</c:v>
                </c:pt>
                <c:pt idx="3877">
                  <c:v>0.604688</c:v>
                </c:pt>
                <c:pt idx="3878">
                  <c:v>0.604688</c:v>
                </c:pt>
                <c:pt idx="3879">
                  <c:v>0.61875000000000002</c:v>
                </c:pt>
                <c:pt idx="3880">
                  <c:v>0.62812500000000004</c:v>
                </c:pt>
                <c:pt idx="3881">
                  <c:v>0.61093799999999998</c:v>
                </c:pt>
                <c:pt idx="3882">
                  <c:v>0.60781300000000005</c:v>
                </c:pt>
                <c:pt idx="3883">
                  <c:v>0.62343800000000005</c:v>
                </c:pt>
                <c:pt idx="3884">
                  <c:v>0.62812500000000004</c:v>
                </c:pt>
                <c:pt idx="3885">
                  <c:v>0.60156200000000004</c:v>
                </c:pt>
                <c:pt idx="3886">
                  <c:v>0.61718799999999996</c:v>
                </c:pt>
                <c:pt idx="3887">
                  <c:v>0.62187499999999996</c:v>
                </c:pt>
                <c:pt idx="3888">
                  <c:v>0.62343800000000005</c:v>
                </c:pt>
                <c:pt idx="3889">
                  <c:v>0.62187499999999996</c:v>
                </c:pt>
                <c:pt idx="3890">
                  <c:v>0.609375</c:v>
                </c:pt>
                <c:pt idx="3891">
                  <c:v>0.60781300000000005</c:v>
                </c:pt>
                <c:pt idx="3892">
                  <c:v>0.61875000000000002</c:v>
                </c:pt>
                <c:pt idx="3893">
                  <c:v>0.61562499999999998</c:v>
                </c:pt>
                <c:pt idx="3894">
                  <c:v>0.60624999999999996</c:v>
                </c:pt>
                <c:pt idx="3895">
                  <c:v>0.59843800000000003</c:v>
                </c:pt>
                <c:pt idx="3896">
                  <c:v>0.61406300000000003</c:v>
                </c:pt>
                <c:pt idx="3897">
                  <c:v>0.60312500000000002</c:v>
                </c:pt>
                <c:pt idx="3898">
                  <c:v>0.60624999999999996</c:v>
                </c:pt>
                <c:pt idx="3899">
                  <c:v>0.61406300000000003</c:v>
                </c:pt>
                <c:pt idx="3900">
                  <c:v>0.62187499999999996</c:v>
                </c:pt>
                <c:pt idx="3901">
                  <c:v>0.63124999999999998</c:v>
                </c:pt>
                <c:pt idx="3902">
                  <c:v>0.620313</c:v>
                </c:pt>
                <c:pt idx="3903">
                  <c:v>0.62343800000000005</c:v>
                </c:pt>
                <c:pt idx="3904">
                  <c:v>0.61875000000000002</c:v>
                </c:pt>
                <c:pt idx="3905">
                  <c:v>0.625</c:v>
                </c:pt>
                <c:pt idx="3906">
                  <c:v>0.61875000000000002</c:v>
                </c:pt>
                <c:pt idx="3907">
                  <c:v>0.620313</c:v>
                </c:pt>
                <c:pt idx="3908">
                  <c:v>0.604688</c:v>
                </c:pt>
                <c:pt idx="3909">
                  <c:v>0.61875000000000002</c:v>
                </c:pt>
                <c:pt idx="3910">
                  <c:v>0.63124999999999998</c:v>
                </c:pt>
                <c:pt idx="3911">
                  <c:v>0.63124999999999998</c:v>
                </c:pt>
                <c:pt idx="3912">
                  <c:v>0.620313</c:v>
                </c:pt>
                <c:pt idx="3913">
                  <c:v>0.63437500000000002</c:v>
                </c:pt>
                <c:pt idx="3914">
                  <c:v>0.62968800000000003</c:v>
                </c:pt>
                <c:pt idx="3915">
                  <c:v>0.62187499999999996</c:v>
                </c:pt>
                <c:pt idx="3916">
                  <c:v>0.62343800000000005</c:v>
                </c:pt>
                <c:pt idx="3917">
                  <c:v>0.61250000000000004</c:v>
                </c:pt>
                <c:pt idx="3918">
                  <c:v>0.63437500000000002</c:v>
                </c:pt>
                <c:pt idx="3919">
                  <c:v>0.61406300000000003</c:v>
                </c:pt>
                <c:pt idx="3920">
                  <c:v>0.620313</c:v>
                </c:pt>
                <c:pt idx="3921">
                  <c:v>0.61718799999999996</c:v>
                </c:pt>
                <c:pt idx="3922">
                  <c:v>0.61093799999999998</c:v>
                </c:pt>
                <c:pt idx="3923">
                  <c:v>0.61718799999999996</c:v>
                </c:pt>
                <c:pt idx="3924">
                  <c:v>0.62343800000000005</c:v>
                </c:pt>
                <c:pt idx="3925">
                  <c:v>0.62968800000000003</c:v>
                </c:pt>
                <c:pt idx="3926">
                  <c:v>0.620313</c:v>
                </c:pt>
                <c:pt idx="3927">
                  <c:v>0.62187499999999996</c:v>
                </c:pt>
                <c:pt idx="3928">
                  <c:v>0.60781300000000005</c:v>
                </c:pt>
                <c:pt idx="3929">
                  <c:v>0.60781300000000005</c:v>
                </c:pt>
                <c:pt idx="3930">
                  <c:v>0.60312500000000002</c:v>
                </c:pt>
                <c:pt idx="3931">
                  <c:v>0.61875000000000002</c:v>
                </c:pt>
                <c:pt idx="3932">
                  <c:v>0.61718799999999996</c:v>
                </c:pt>
                <c:pt idx="3933">
                  <c:v>0.61718799999999996</c:v>
                </c:pt>
                <c:pt idx="3934">
                  <c:v>0.61875000000000002</c:v>
                </c:pt>
                <c:pt idx="3935">
                  <c:v>0.61875000000000002</c:v>
                </c:pt>
                <c:pt idx="3936">
                  <c:v>0.61718799999999996</c:v>
                </c:pt>
                <c:pt idx="3937">
                  <c:v>0.62187499999999996</c:v>
                </c:pt>
                <c:pt idx="3938">
                  <c:v>0.61718799999999996</c:v>
                </c:pt>
                <c:pt idx="3939">
                  <c:v>0.61718799999999996</c:v>
                </c:pt>
                <c:pt idx="3940">
                  <c:v>0.620313</c:v>
                </c:pt>
                <c:pt idx="3941">
                  <c:v>0.61875000000000002</c:v>
                </c:pt>
                <c:pt idx="3942">
                  <c:v>0.61093799999999998</c:v>
                </c:pt>
                <c:pt idx="3943">
                  <c:v>0.620313</c:v>
                </c:pt>
                <c:pt idx="3944">
                  <c:v>0.620313</c:v>
                </c:pt>
                <c:pt idx="3945">
                  <c:v>0.61718799999999996</c:v>
                </c:pt>
                <c:pt idx="3946">
                  <c:v>0.63281200000000004</c:v>
                </c:pt>
                <c:pt idx="3947">
                  <c:v>0.620313</c:v>
                </c:pt>
                <c:pt idx="3948">
                  <c:v>0.61406300000000003</c:v>
                </c:pt>
                <c:pt idx="3949">
                  <c:v>0.625</c:v>
                </c:pt>
                <c:pt idx="3950">
                  <c:v>0.61250000000000004</c:v>
                </c:pt>
                <c:pt idx="3951">
                  <c:v>0.61406300000000003</c:v>
                </c:pt>
                <c:pt idx="3952">
                  <c:v>0.61718799999999996</c:v>
                </c:pt>
                <c:pt idx="3953">
                  <c:v>0.609375</c:v>
                </c:pt>
                <c:pt idx="3954">
                  <c:v>0.61406300000000003</c:v>
                </c:pt>
                <c:pt idx="3955">
                  <c:v>0.609375</c:v>
                </c:pt>
                <c:pt idx="3956">
                  <c:v>0.620313</c:v>
                </c:pt>
                <c:pt idx="3957">
                  <c:v>0.609375</c:v>
                </c:pt>
                <c:pt idx="3958">
                  <c:v>0.620313</c:v>
                </c:pt>
                <c:pt idx="3959">
                  <c:v>0.609375</c:v>
                </c:pt>
                <c:pt idx="3960">
                  <c:v>0.61406300000000003</c:v>
                </c:pt>
                <c:pt idx="3961">
                  <c:v>0.61562499999999998</c:v>
                </c:pt>
                <c:pt idx="3962">
                  <c:v>0.609375</c:v>
                </c:pt>
                <c:pt idx="3963">
                  <c:v>0.62187499999999996</c:v>
                </c:pt>
                <c:pt idx="3964">
                  <c:v>0.61718799999999996</c:v>
                </c:pt>
                <c:pt idx="3965">
                  <c:v>0.61406300000000003</c:v>
                </c:pt>
                <c:pt idx="3966">
                  <c:v>0.625</c:v>
                </c:pt>
                <c:pt idx="3967">
                  <c:v>0.62343800000000005</c:v>
                </c:pt>
                <c:pt idx="3968">
                  <c:v>0.62968800000000003</c:v>
                </c:pt>
                <c:pt idx="3969">
                  <c:v>0.63281200000000004</c:v>
                </c:pt>
                <c:pt idx="3970">
                  <c:v>0.62343800000000005</c:v>
                </c:pt>
                <c:pt idx="3971">
                  <c:v>0.61250000000000004</c:v>
                </c:pt>
                <c:pt idx="3972">
                  <c:v>0.61875000000000002</c:v>
                </c:pt>
                <c:pt idx="3973">
                  <c:v>0.62187499999999996</c:v>
                </c:pt>
                <c:pt idx="3974">
                  <c:v>0.61250000000000004</c:v>
                </c:pt>
                <c:pt idx="3975">
                  <c:v>0.625</c:v>
                </c:pt>
                <c:pt idx="3976">
                  <c:v>0.625</c:v>
                </c:pt>
                <c:pt idx="3977">
                  <c:v>0.61562499999999998</c:v>
                </c:pt>
                <c:pt idx="3978">
                  <c:v>0.61562499999999998</c:v>
                </c:pt>
                <c:pt idx="3979">
                  <c:v>0.60624999999999996</c:v>
                </c:pt>
                <c:pt idx="3980">
                  <c:v>0.61250000000000004</c:v>
                </c:pt>
                <c:pt idx="3981">
                  <c:v>0.63437500000000002</c:v>
                </c:pt>
                <c:pt idx="3982">
                  <c:v>0.609375</c:v>
                </c:pt>
                <c:pt idx="3983">
                  <c:v>0.61875000000000002</c:v>
                </c:pt>
                <c:pt idx="3984">
                  <c:v>0.61406300000000003</c:v>
                </c:pt>
                <c:pt idx="3985">
                  <c:v>0.61406300000000003</c:v>
                </c:pt>
                <c:pt idx="3986">
                  <c:v>0.61718799999999996</c:v>
                </c:pt>
                <c:pt idx="3987">
                  <c:v>0.60781300000000005</c:v>
                </c:pt>
                <c:pt idx="3988">
                  <c:v>0.60781300000000005</c:v>
                </c:pt>
                <c:pt idx="3989">
                  <c:v>0.61093799999999998</c:v>
                </c:pt>
                <c:pt idx="3990">
                  <c:v>0.62968800000000003</c:v>
                </c:pt>
                <c:pt idx="3991">
                  <c:v>0.620313</c:v>
                </c:pt>
                <c:pt idx="3992">
                  <c:v>0.609375</c:v>
                </c:pt>
                <c:pt idx="3993">
                  <c:v>0.61562499999999998</c:v>
                </c:pt>
                <c:pt idx="3994">
                  <c:v>0.620313</c:v>
                </c:pt>
                <c:pt idx="3995">
                  <c:v>0.61875000000000002</c:v>
                </c:pt>
                <c:pt idx="3996">
                  <c:v>0.62968800000000003</c:v>
                </c:pt>
                <c:pt idx="3997">
                  <c:v>0.62187499999999996</c:v>
                </c:pt>
                <c:pt idx="3998">
                  <c:v>0.60781300000000005</c:v>
                </c:pt>
                <c:pt idx="3999">
                  <c:v>0.620313</c:v>
                </c:pt>
                <c:pt idx="4000">
                  <c:v>0.61875000000000002</c:v>
                </c:pt>
                <c:pt idx="4001">
                  <c:v>0.62187499999999996</c:v>
                </c:pt>
                <c:pt idx="4002">
                  <c:v>0.61406300000000003</c:v>
                </c:pt>
                <c:pt idx="4003">
                  <c:v>0.609375</c:v>
                </c:pt>
                <c:pt idx="4004">
                  <c:v>0.61562499999999998</c:v>
                </c:pt>
                <c:pt idx="4005">
                  <c:v>0.609375</c:v>
                </c:pt>
                <c:pt idx="4006">
                  <c:v>0.62968800000000003</c:v>
                </c:pt>
                <c:pt idx="4007">
                  <c:v>0.609375</c:v>
                </c:pt>
                <c:pt idx="4008">
                  <c:v>0.609375</c:v>
                </c:pt>
                <c:pt idx="4009">
                  <c:v>0.61718799999999996</c:v>
                </c:pt>
                <c:pt idx="4010">
                  <c:v>0.61562499999999998</c:v>
                </c:pt>
                <c:pt idx="4011">
                  <c:v>0.61250000000000004</c:v>
                </c:pt>
                <c:pt idx="4012">
                  <c:v>0.62187499999999996</c:v>
                </c:pt>
                <c:pt idx="4013">
                  <c:v>0.62343800000000005</c:v>
                </c:pt>
                <c:pt idx="4014">
                  <c:v>0.61875000000000002</c:v>
                </c:pt>
                <c:pt idx="4015">
                  <c:v>0.61718799999999996</c:v>
                </c:pt>
                <c:pt idx="4016">
                  <c:v>0.62343800000000005</c:v>
                </c:pt>
                <c:pt idx="4017">
                  <c:v>0.62968800000000003</c:v>
                </c:pt>
                <c:pt idx="4018">
                  <c:v>0.62343800000000005</c:v>
                </c:pt>
                <c:pt idx="4019">
                  <c:v>0.62968800000000003</c:v>
                </c:pt>
                <c:pt idx="4020">
                  <c:v>0.61718799999999996</c:v>
                </c:pt>
                <c:pt idx="4021">
                  <c:v>0.61250000000000004</c:v>
                </c:pt>
                <c:pt idx="4022">
                  <c:v>0.61875000000000002</c:v>
                </c:pt>
                <c:pt idx="4023">
                  <c:v>0.61718799999999996</c:v>
                </c:pt>
                <c:pt idx="4024">
                  <c:v>0.61093799999999998</c:v>
                </c:pt>
                <c:pt idx="4025">
                  <c:v>0.61562499999999998</c:v>
                </c:pt>
                <c:pt idx="4026">
                  <c:v>0.61406300000000003</c:v>
                </c:pt>
                <c:pt idx="4027">
                  <c:v>0.61562499999999998</c:v>
                </c:pt>
                <c:pt idx="4028">
                  <c:v>0.64375000000000004</c:v>
                </c:pt>
                <c:pt idx="4029">
                  <c:v>0.62187499999999996</c:v>
                </c:pt>
                <c:pt idx="4030">
                  <c:v>0.62968800000000003</c:v>
                </c:pt>
                <c:pt idx="4031">
                  <c:v>0.620313</c:v>
                </c:pt>
                <c:pt idx="4032">
                  <c:v>0.63124999999999998</c:v>
                </c:pt>
                <c:pt idx="4033">
                  <c:v>0.62187499999999996</c:v>
                </c:pt>
                <c:pt idx="4034">
                  <c:v>0.62343800000000005</c:v>
                </c:pt>
                <c:pt idx="4035">
                  <c:v>0.61250000000000004</c:v>
                </c:pt>
                <c:pt idx="4036">
                  <c:v>0.61093799999999998</c:v>
                </c:pt>
                <c:pt idx="4037">
                  <c:v>0.61718799999999996</c:v>
                </c:pt>
                <c:pt idx="4038">
                  <c:v>0.62968800000000003</c:v>
                </c:pt>
                <c:pt idx="4039">
                  <c:v>0.625</c:v>
                </c:pt>
                <c:pt idx="4040">
                  <c:v>0.62187499999999996</c:v>
                </c:pt>
                <c:pt idx="4041">
                  <c:v>0.61875000000000002</c:v>
                </c:pt>
                <c:pt idx="4042">
                  <c:v>0.62187499999999996</c:v>
                </c:pt>
                <c:pt idx="4043">
                  <c:v>0.63749999999999996</c:v>
                </c:pt>
                <c:pt idx="4044">
                  <c:v>0.63906300000000005</c:v>
                </c:pt>
                <c:pt idx="4045">
                  <c:v>0.63281200000000004</c:v>
                </c:pt>
                <c:pt idx="4046">
                  <c:v>0.63437500000000002</c:v>
                </c:pt>
                <c:pt idx="4047">
                  <c:v>0.640625</c:v>
                </c:pt>
                <c:pt idx="4048">
                  <c:v>0.63437500000000002</c:v>
                </c:pt>
                <c:pt idx="4049">
                  <c:v>0.635938</c:v>
                </c:pt>
                <c:pt idx="4050">
                  <c:v>0.63437500000000002</c:v>
                </c:pt>
                <c:pt idx="4051">
                  <c:v>0.625</c:v>
                </c:pt>
                <c:pt idx="4052">
                  <c:v>0.625</c:v>
                </c:pt>
                <c:pt idx="4053">
                  <c:v>0.625</c:v>
                </c:pt>
                <c:pt idx="4054">
                  <c:v>0.61562499999999998</c:v>
                </c:pt>
                <c:pt idx="4055">
                  <c:v>0.62343800000000005</c:v>
                </c:pt>
                <c:pt idx="4056">
                  <c:v>0.62812500000000004</c:v>
                </c:pt>
                <c:pt idx="4057">
                  <c:v>0.61875000000000002</c:v>
                </c:pt>
                <c:pt idx="4058">
                  <c:v>0.62343800000000005</c:v>
                </c:pt>
                <c:pt idx="4059">
                  <c:v>0.62812500000000004</c:v>
                </c:pt>
                <c:pt idx="4060">
                  <c:v>0.620313</c:v>
                </c:pt>
                <c:pt idx="4061">
                  <c:v>0.620313</c:v>
                </c:pt>
                <c:pt idx="4062">
                  <c:v>0.61875000000000002</c:v>
                </c:pt>
                <c:pt idx="4063">
                  <c:v>0.61718799999999996</c:v>
                </c:pt>
                <c:pt idx="4064">
                  <c:v>0.61406300000000003</c:v>
                </c:pt>
                <c:pt idx="4065">
                  <c:v>0.61562499999999998</c:v>
                </c:pt>
                <c:pt idx="4066">
                  <c:v>0.61562499999999998</c:v>
                </c:pt>
                <c:pt idx="4067">
                  <c:v>0.62343800000000005</c:v>
                </c:pt>
                <c:pt idx="4068">
                  <c:v>0.61718799999999996</c:v>
                </c:pt>
                <c:pt idx="4069">
                  <c:v>0.62812500000000004</c:v>
                </c:pt>
                <c:pt idx="4070">
                  <c:v>0.620313</c:v>
                </c:pt>
                <c:pt idx="4071">
                  <c:v>0.61875000000000002</c:v>
                </c:pt>
                <c:pt idx="4072">
                  <c:v>0.61875000000000002</c:v>
                </c:pt>
                <c:pt idx="4073">
                  <c:v>0.61718799999999996</c:v>
                </c:pt>
                <c:pt idx="4074">
                  <c:v>0.620313</c:v>
                </c:pt>
                <c:pt idx="4075">
                  <c:v>0.61875000000000002</c:v>
                </c:pt>
                <c:pt idx="4076">
                  <c:v>0.61875000000000002</c:v>
                </c:pt>
                <c:pt idx="4077">
                  <c:v>0.62812500000000004</c:v>
                </c:pt>
                <c:pt idx="4078">
                  <c:v>0.62343800000000005</c:v>
                </c:pt>
                <c:pt idx="4079">
                  <c:v>0.63124999999999998</c:v>
                </c:pt>
                <c:pt idx="4080">
                  <c:v>0.62343800000000005</c:v>
                </c:pt>
                <c:pt idx="4081">
                  <c:v>0.62187499999999996</c:v>
                </c:pt>
                <c:pt idx="4082">
                  <c:v>0.62343800000000005</c:v>
                </c:pt>
                <c:pt idx="4083">
                  <c:v>0.61250000000000004</c:v>
                </c:pt>
                <c:pt idx="4084">
                  <c:v>0.60156200000000004</c:v>
                </c:pt>
                <c:pt idx="4085">
                  <c:v>0.625</c:v>
                </c:pt>
                <c:pt idx="4086">
                  <c:v>0.61875000000000002</c:v>
                </c:pt>
                <c:pt idx="4087">
                  <c:v>0.625</c:v>
                </c:pt>
                <c:pt idx="4088">
                  <c:v>0.62812500000000004</c:v>
                </c:pt>
                <c:pt idx="4089">
                  <c:v>0.61875000000000002</c:v>
                </c:pt>
                <c:pt idx="4090">
                  <c:v>0.61875000000000002</c:v>
                </c:pt>
                <c:pt idx="4091">
                  <c:v>0.61406300000000003</c:v>
                </c:pt>
                <c:pt idx="4092">
                  <c:v>0.61875000000000002</c:v>
                </c:pt>
                <c:pt idx="4093">
                  <c:v>0.625</c:v>
                </c:pt>
                <c:pt idx="4094">
                  <c:v>0.61875000000000002</c:v>
                </c:pt>
                <c:pt idx="4095">
                  <c:v>0.620313</c:v>
                </c:pt>
                <c:pt idx="4096">
                  <c:v>0.61406300000000003</c:v>
                </c:pt>
                <c:pt idx="4097">
                  <c:v>0.609375</c:v>
                </c:pt>
                <c:pt idx="4098">
                  <c:v>0.625</c:v>
                </c:pt>
                <c:pt idx="4099">
                  <c:v>0.61562499999999998</c:v>
                </c:pt>
                <c:pt idx="4100">
                  <c:v>0.61406300000000003</c:v>
                </c:pt>
                <c:pt idx="4101">
                  <c:v>0.61718799999999996</c:v>
                </c:pt>
                <c:pt idx="4102">
                  <c:v>0.61718799999999996</c:v>
                </c:pt>
                <c:pt idx="4103">
                  <c:v>0.61093799999999998</c:v>
                </c:pt>
                <c:pt idx="4104">
                  <c:v>0.609375</c:v>
                </c:pt>
                <c:pt idx="4105">
                  <c:v>0.61875000000000002</c:v>
                </c:pt>
                <c:pt idx="4106">
                  <c:v>0.609375</c:v>
                </c:pt>
                <c:pt idx="4107">
                  <c:v>0.62187499999999996</c:v>
                </c:pt>
                <c:pt idx="4108">
                  <c:v>0.61875000000000002</c:v>
                </c:pt>
                <c:pt idx="4109">
                  <c:v>0.62187499999999996</c:v>
                </c:pt>
                <c:pt idx="4110">
                  <c:v>0.61406300000000003</c:v>
                </c:pt>
                <c:pt idx="4111">
                  <c:v>0.625</c:v>
                </c:pt>
                <c:pt idx="4112">
                  <c:v>0.62968800000000003</c:v>
                </c:pt>
                <c:pt idx="4113">
                  <c:v>0.609375</c:v>
                </c:pt>
                <c:pt idx="4114">
                  <c:v>0.61562499999999998</c:v>
                </c:pt>
                <c:pt idx="4115">
                  <c:v>0.62812500000000004</c:v>
                </c:pt>
                <c:pt idx="4116">
                  <c:v>0.620313</c:v>
                </c:pt>
                <c:pt idx="4117">
                  <c:v>0.61718799999999996</c:v>
                </c:pt>
                <c:pt idx="4118">
                  <c:v>0.620313</c:v>
                </c:pt>
                <c:pt idx="4119">
                  <c:v>0.61562499999999998</c:v>
                </c:pt>
                <c:pt idx="4120">
                  <c:v>0.61875000000000002</c:v>
                </c:pt>
                <c:pt idx="4121">
                  <c:v>0.61250000000000004</c:v>
                </c:pt>
                <c:pt idx="4122">
                  <c:v>0.61250000000000004</c:v>
                </c:pt>
                <c:pt idx="4123">
                  <c:v>0.620313</c:v>
                </c:pt>
                <c:pt idx="4124">
                  <c:v>0.620313</c:v>
                </c:pt>
                <c:pt idx="4125">
                  <c:v>0.60624999999999996</c:v>
                </c:pt>
                <c:pt idx="4126">
                  <c:v>0.60781300000000005</c:v>
                </c:pt>
                <c:pt idx="4127">
                  <c:v>0.620313</c:v>
                </c:pt>
                <c:pt idx="4128">
                  <c:v>0.625</c:v>
                </c:pt>
                <c:pt idx="4129">
                  <c:v>0.61093799999999998</c:v>
                </c:pt>
                <c:pt idx="4130">
                  <c:v>0.62812500000000004</c:v>
                </c:pt>
                <c:pt idx="4131">
                  <c:v>0.635938</c:v>
                </c:pt>
                <c:pt idx="4132">
                  <c:v>0.61406300000000003</c:v>
                </c:pt>
                <c:pt idx="4133">
                  <c:v>0.62968800000000003</c:v>
                </c:pt>
                <c:pt idx="4134">
                  <c:v>0.61718799999999996</c:v>
                </c:pt>
                <c:pt idx="4135">
                  <c:v>0.61718799999999996</c:v>
                </c:pt>
                <c:pt idx="4136">
                  <c:v>0.61718799999999996</c:v>
                </c:pt>
                <c:pt idx="4137">
                  <c:v>0.62343800000000005</c:v>
                </c:pt>
                <c:pt idx="4138">
                  <c:v>0.61093799999999998</c:v>
                </c:pt>
                <c:pt idx="4139">
                  <c:v>0.62812500000000004</c:v>
                </c:pt>
                <c:pt idx="4140">
                  <c:v>0.61562499999999998</c:v>
                </c:pt>
                <c:pt idx="4141">
                  <c:v>0.61250000000000004</c:v>
                </c:pt>
                <c:pt idx="4142">
                  <c:v>0.62968800000000003</c:v>
                </c:pt>
                <c:pt idx="4143">
                  <c:v>0.620313</c:v>
                </c:pt>
                <c:pt idx="4144">
                  <c:v>0.609375</c:v>
                </c:pt>
                <c:pt idx="4145">
                  <c:v>0.61562499999999998</c:v>
                </c:pt>
                <c:pt idx="4146">
                  <c:v>0.61250000000000004</c:v>
                </c:pt>
                <c:pt idx="4147">
                  <c:v>0.620313</c:v>
                </c:pt>
                <c:pt idx="4148">
                  <c:v>0.59687500000000004</c:v>
                </c:pt>
                <c:pt idx="4149">
                  <c:v>0.61562499999999998</c:v>
                </c:pt>
                <c:pt idx="4150">
                  <c:v>0.61406300000000003</c:v>
                </c:pt>
                <c:pt idx="4151">
                  <c:v>0.620313</c:v>
                </c:pt>
                <c:pt idx="4152">
                  <c:v>0.635938</c:v>
                </c:pt>
                <c:pt idx="4153">
                  <c:v>0.620313</c:v>
                </c:pt>
                <c:pt idx="4154">
                  <c:v>0.62343800000000005</c:v>
                </c:pt>
                <c:pt idx="4155">
                  <c:v>0.635938</c:v>
                </c:pt>
                <c:pt idx="4156">
                  <c:v>0.625</c:v>
                </c:pt>
                <c:pt idx="4157">
                  <c:v>0.62343800000000005</c:v>
                </c:pt>
                <c:pt idx="4158">
                  <c:v>0.620313</c:v>
                </c:pt>
                <c:pt idx="4159">
                  <c:v>0.63124999999999998</c:v>
                </c:pt>
                <c:pt idx="4160">
                  <c:v>0.640625</c:v>
                </c:pt>
                <c:pt idx="4161">
                  <c:v>0.62968800000000003</c:v>
                </c:pt>
                <c:pt idx="4162">
                  <c:v>0.625</c:v>
                </c:pt>
                <c:pt idx="4163">
                  <c:v>0.62343800000000005</c:v>
                </c:pt>
                <c:pt idx="4164">
                  <c:v>0.625</c:v>
                </c:pt>
                <c:pt idx="4165">
                  <c:v>0.63124999999999998</c:v>
                </c:pt>
                <c:pt idx="4166">
                  <c:v>0.61562499999999998</c:v>
                </c:pt>
                <c:pt idx="4167">
                  <c:v>0.61718799999999996</c:v>
                </c:pt>
                <c:pt idx="4168">
                  <c:v>0.61406300000000003</c:v>
                </c:pt>
                <c:pt idx="4169">
                  <c:v>0.620313</c:v>
                </c:pt>
                <c:pt idx="4170">
                  <c:v>0.625</c:v>
                </c:pt>
                <c:pt idx="4171">
                  <c:v>0.61718799999999996</c:v>
                </c:pt>
                <c:pt idx="4172">
                  <c:v>0.62968800000000003</c:v>
                </c:pt>
                <c:pt idx="4173">
                  <c:v>0.62343800000000005</c:v>
                </c:pt>
                <c:pt idx="4174">
                  <c:v>0.61875000000000002</c:v>
                </c:pt>
                <c:pt idx="4175">
                  <c:v>0.625</c:v>
                </c:pt>
                <c:pt idx="4176">
                  <c:v>0.61718799999999996</c:v>
                </c:pt>
                <c:pt idx="4177">
                  <c:v>0.61718799999999996</c:v>
                </c:pt>
                <c:pt idx="4178">
                  <c:v>0.62812500000000004</c:v>
                </c:pt>
                <c:pt idx="4179">
                  <c:v>0.62812500000000004</c:v>
                </c:pt>
                <c:pt idx="4180">
                  <c:v>0.61875000000000002</c:v>
                </c:pt>
                <c:pt idx="4181">
                  <c:v>0.620313</c:v>
                </c:pt>
                <c:pt idx="4182">
                  <c:v>0.62343800000000005</c:v>
                </c:pt>
                <c:pt idx="4183">
                  <c:v>0.61718799999999996</c:v>
                </c:pt>
                <c:pt idx="4184">
                  <c:v>0.62343800000000005</c:v>
                </c:pt>
                <c:pt idx="4185">
                  <c:v>0.620313</c:v>
                </c:pt>
                <c:pt idx="4186">
                  <c:v>0.63124999999999998</c:v>
                </c:pt>
                <c:pt idx="4187">
                  <c:v>0.620313</c:v>
                </c:pt>
                <c:pt idx="4188">
                  <c:v>0.61562499999999998</c:v>
                </c:pt>
                <c:pt idx="4189">
                  <c:v>0.62812500000000004</c:v>
                </c:pt>
                <c:pt idx="4190">
                  <c:v>0.61875000000000002</c:v>
                </c:pt>
                <c:pt idx="4191">
                  <c:v>0.62343800000000005</c:v>
                </c:pt>
                <c:pt idx="4192">
                  <c:v>0.63281200000000004</c:v>
                </c:pt>
                <c:pt idx="4193">
                  <c:v>0.63124999999999998</c:v>
                </c:pt>
                <c:pt idx="4194">
                  <c:v>0.620313</c:v>
                </c:pt>
                <c:pt idx="4195">
                  <c:v>0.63906300000000005</c:v>
                </c:pt>
                <c:pt idx="4196">
                  <c:v>0.62187499999999996</c:v>
                </c:pt>
                <c:pt idx="4197">
                  <c:v>0.625</c:v>
                </c:pt>
                <c:pt idx="4198">
                  <c:v>0.625</c:v>
                </c:pt>
                <c:pt idx="4199">
                  <c:v>0.62812500000000004</c:v>
                </c:pt>
                <c:pt idx="4200">
                  <c:v>0.61875000000000002</c:v>
                </c:pt>
                <c:pt idx="4201">
                  <c:v>0.620313</c:v>
                </c:pt>
                <c:pt idx="4202">
                  <c:v>0.61406300000000003</c:v>
                </c:pt>
                <c:pt idx="4203">
                  <c:v>0.63124999999999998</c:v>
                </c:pt>
                <c:pt idx="4204">
                  <c:v>0.62343800000000005</c:v>
                </c:pt>
                <c:pt idx="4205">
                  <c:v>0.61406300000000003</c:v>
                </c:pt>
                <c:pt idx="4206">
                  <c:v>0.63124999999999998</c:v>
                </c:pt>
                <c:pt idx="4207">
                  <c:v>0.61406300000000003</c:v>
                </c:pt>
                <c:pt idx="4208">
                  <c:v>0.62343800000000005</c:v>
                </c:pt>
                <c:pt idx="4209">
                  <c:v>0.62343800000000005</c:v>
                </c:pt>
                <c:pt idx="4210">
                  <c:v>0.63124999999999998</c:v>
                </c:pt>
                <c:pt idx="4211">
                  <c:v>0.61562499999999998</c:v>
                </c:pt>
                <c:pt idx="4212">
                  <c:v>0.64375000000000004</c:v>
                </c:pt>
                <c:pt idx="4213">
                  <c:v>0.62812500000000004</c:v>
                </c:pt>
                <c:pt idx="4214">
                  <c:v>0.61718799999999996</c:v>
                </c:pt>
                <c:pt idx="4215">
                  <c:v>0.62187499999999996</c:v>
                </c:pt>
                <c:pt idx="4216">
                  <c:v>0.61718799999999996</c:v>
                </c:pt>
                <c:pt idx="4217">
                  <c:v>0.62968800000000003</c:v>
                </c:pt>
                <c:pt idx="4218">
                  <c:v>0.625</c:v>
                </c:pt>
                <c:pt idx="4219">
                  <c:v>0.609375</c:v>
                </c:pt>
                <c:pt idx="4220">
                  <c:v>0.61875000000000002</c:v>
                </c:pt>
                <c:pt idx="4221">
                  <c:v>0.61406300000000003</c:v>
                </c:pt>
                <c:pt idx="4222">
                  <c:v>0.625</c:v>
                </c:pt>
                <c:pt idx="4223">
                  <c:v>0.625</c:v>
                </c:pt>
                <c:pt idx="4224">
                  <c:v>0.62812500000000004</c:v>
                </c:pt>
                <c:pt idx="4225">
                  <c:v>0.62187499999999996</c:v>
                </c:pt>
                <c:pt idx="4226">
                  <c:v>0.62812500000000004</c:v>
                </c:pt>
                <c:pt idx="4227">
                  <c:v>0.61718799999999996</c:v>
                </c:pt>
                <c:pt idx="4228">
                  <c:v>0.61562499999999998</c:v>
                </c:pt>
                <c:pt idx="4229">
                  <c:v>0.61093799999999998</c:v>
                </c:pt>
                <c:pt idx="4230">
                  <c:v>0.620313</c:v>
                </c:pt>
                <c:pt idx="4231">
                  <c:v>0.62812500000000004</c:v>
                </c:pt>
                <c:pt idx="4232">
                  <c:v>0.62968800000000003</c:v>
                </c:pt>
                <c:pt idx="4233">
                  <c:v>0.625</c:v>
                </c:pt>
                <c:pt idx="4234">
                  <c:v>0.61250000000000004</c:v>
                </c:pt>
                <c:pt idx="4235">
                  <c:v>0.61093799999999998</c:v>
                </c:pt>
                <c:pt idx="4236">
                  <c:v>0.62187499999999996</c:v>
                </c:pt>
                <c:pt idx="4237">
                  <c:v>0.63124999999999998</c:v>
                </c:pt>
                <c:pt idx="4238">
                  <c:v>0.62968800000000003</c:v>
                </c:pt>
                <c:pt idx="4239">
                  <c:v>0.63749999999999996</c:v>
                </c:pt>
                <c:pt idx="4240">
                  <c:v>0.635938</c:v>
                </c:pt>
                <c:pt idx="4241">
                  <c:v>0.62187499999999996</c:v>
                </c:pt>
                <c:pt idx="4242">
                  <c:v>0.625</c:v>
                </c:pt>
                <c:pt idx="4243">
                  <c:v>0.62343800000000005</c:v>
                </c:pt>
                <c:pt idx="4244">
                  <c:v>0.62812500000000004</c:v>
                </c:pt>
                <c:pt idx="4245">
                  <c:v>0.609375</c:v>
                </c:pt>
                <c:pt idx="4246">
                  <c:v>0.61562499999999998</c:v>
                </c:pt>
                <c:pt idx="4247">
                  <c:v>0.61875000000000002</c:v>
                </c:pt>
                <c:pt idx="4248">
                  <c:v>0.61406300000000003</c:v>
                </c:pt>
                <c:pt idx="4249">
                  <c:v>0.61562499999999998</c:v>
                </c:pt>
                <c:pt idx="4250">
                  <c:v>0.61250000000000004</c:v>
                </c:pt>
                <c:pt idx="4251">
                  <c:v>0.625</c:v>
                </c:pt>
                <c:pt idx="4252">
                  <c:v>0.61875000000000002</c:v>
                </c:pt>
                <c:pt idx="4253">
                  <c:v>0.625</c:v>
                </c:pt>
                <c:pt idx="4254">
                  <c:v>0.61875000000000002</c:v>
                </c:pt>
                <c:pt idx="4255">
                  <c:v>0.62812500000000004</c:v>
                </c:pt>
                <c:pt idx="4256">
                  <c:v>0.620313</c:v>
                </c:pt>
                <c:pt idx="4257">
                  <c:v>0.620313</c:v>
                </c:pt>
                <c:pt idx="4258">
                  <c:v>0.62968800000000003</c:v>
                </c:pt>
                <c:pt idx="4259">
                  <c:v>0.625</c:v>
                </c:pt>
                <c:pt idx="4260">
                  <c:v>0.63281200000000004</c:v>
                </c:pt>
                <c:pt idx="4261">
                  <c:v>0.635938</c:v>
                </c:pt>
                <c:pt idx="4262">
                  <c:v>0.61875000000000002</c:v>
                </c:pt>
                <c:pt idx="4263">
                  <c:v>0.625</c:v>
                </c:pt>
                <c:pt idx="4264">
                  <c:v>0.62187499999999996</c:v>
                </c:pt>
                <c:pt idx="4265">
                  <c:v>0.62343800000000005</c:v>
                </c:pt>
                <c:pt idx="4266">
                  <c:v>0.62343800000000005</c:v>
                </c:pt>
                <c:pt idx="4267">
                  <c:v>0.61718799999999996</c:v>
                </c:pt>
                <c:pt idx="4268">
                  <c:v>0.62968800000000003</c:v>
                </c:pt>
                <c:pt idx="4269">
                  <c:v>0.62187499999999996</c:v>
                </c:pt>
                <c:pt idx="4270">
                  <c:v>0.61406300000000003</c:v>
                </c:pt>
                <c:pt idx="4271">
                  <c:v>0.61406300000000003</c:v>
                </c:pt>
                <c:pt idx="4272">
                  <c:v>0.62968800000000003</c:v>
                </c:pt>
                <c:pt idx="4273">
                  <c:v>0.63437500000000002</c:v>
                </c:pt>
                <c:pt idx="4274">
                  <c:v>0.625</c:v>
                </c:pt>
                <c:pt idx="4275">
                  <c:v>0.61250000000000004</c:v>
                </c:pt>
                <c:pt idx="4276">
                  <c:v>0.62187499999999996</c:v>
                </c:pt>
                <c:pt idx="4277">
                  <c:v>0.625</c:v>
                </c:pt>
                <c:pt idx="4278">
                  <c:v>0.61875000000000002</c:v>
                </c:pt>
                <c:pt idx="4279">
                  <c:v>0.620313</c:v>
                </c:pt>
                <c:pt idx="4280">
                  <c:v>0.62187499999999996</c:v>
                </c:pt>
                <c:pt idx="4281">
                  <c:v>0.61562499999999998</c:v>
                </c:pt>
                <c:pt idx="4282">
                  <c:v>0.63437500000000002</c:v>
                </c:pt>
                <c:pt idx="4283">
                  <c:v>0.61406300000000003</c:v>
                </c:pt>
                <c:pt idx="4284">
                  <c:v>0.61250000000000004</c:v>
                </c:pt>
                <c:pt idx="4285">
                  <c:v>0.61562499999999998</c:v>
                </c:pt>
                <c:pt idx="4286">
                  <c:v>0.61406300000000003</c:v>
                </c:pt>
                <c:pt idx="4287">
                  <c:v>0.61875000000000002</c:v>
                </c:pt>
                <c:pt idx="4288">
                  <c:v>0.61093799999999998</c:v>
                </c:pt>
                <c:pt idx="4289">
                  <c:v>0.61406300000000003</c:v>
                </c:pt>
                <c:pt idx="4290">
                  <c:v>0.625</c:v>
                </c:pt>
                <c:pt idx="4291">
                  <c:v>0.625</c:v>
                </c:pt>
                <c:pt idx="4292">
                  <c:v>0.620313</c:v>
                </c:pt>
                <c:pt idx="4293">
                  <c:v>0.625</c:v>
                </c:pt>
                <c:pt idx="4294">
                  <c:v>0.63437500000000002</c:v>
                </c:pt>
                <c:pt idx="4295">
                  <c:v>0.625</c:v>
                </c:pt>
                <c:pt idx="4296">
                  <c:v>0.62812500000000004</c:v>
                </c:pt>
                <c:pt idx="4297">
                  <c:v>0.62187499999999996</c:v>
                </c:pt>
                <c:pt idx="4298">
                  <c:v>0.63124999999999998</c:v>
                </c:pt>
                <c:pt idx="4299">
                  <c:v>0.63281200000000004</c:v>
                </c:pt>
                <c:pt idx="4300">
                  <c:v>0.63281200000000004</c:v>
                </c:pt>
                <c:pt idx="4301">
                  <c:v>0.635938</c:v>
                </c:pt>
                <c:pt idx="4302">
                  <c:v>0.62343800000000005</c:v>
                </c:pt>
                <c:pt idx="4303">
                  <c:v>0.62968800000000003</c:v>
                </c:pt>
                <c:pt idx="4304">
                  <c:v>0.62812500000000004</c:v>
                </c:pt>
                <c:pt idx="4305">
                  <c:v>0.620313</c:v>
                </c:pt>
                <c:pt idx="4306">
                  <c:v>0.62968800000000003</c:v>
                </c:pt>
                <c:pt idx="4307">
                  <c:v>0.62812500000000004</c:v>
                </c:pt>
                <c:pt idx="4308">
                  <c:v>0.620313</c:v>
                </c:pt>
                <c:pt idx="4309">
                  <c:v>0.60781300000000005</c:v>
                </c:pt>
                <c:pt idx="4310">
                  <c:v>0.62343800000000005</c:v>
                </c:pt>
                <c:pt idx="4311">
                  <c:v>0.620313</c:v>
                </c:pt>
                <c:pt idx="4312">
                  <c:v>0.61875000000000002</c:v>
                </c:pt>
                <c:pt idx="4313">
                  <c:v>0.62187499999999996</c:v>
                </c:pt>
                <c:pt idx="4314">
                  <c:v>0.63124999999999998</c:v>
                </c:pt>
                <c:pt idx="4315">
                  <c:v>0.63124999999999998</c:v>
                </c:pt>
                <c:pt idx="4316">
                  <c:v>0.635938</c:v>
                </c:pt>
                <c:pt idx="4317">
                  <c:v>0.63749999999999996</c:v>
                </c:pt>
                <c:pt idx="4318">
                  <c:v>0.640625</c:v>
                </c:pt>
                <c:pt idx="4319">
                  <c:v>0.62187499999999996</c:v>
                </c:pt>
                <c:pt idx="4320">
                  <c:v>0.625</c:v>
                </c:pt>
                <c:pt idx="4321">
                  <c:v>0.63437500000000002</c:v>
                </c:pt>
                <c:pt idx="4322">
                  <c:v>0.62812500000000004</c:v>
                </c:pt>
                <c:pt idx="4323">
                  <c:v>0.61406300000000003</c:v>
                </c:pt>
                <c:pt idx="4324">
                  <c:v>0.62187499999999996</c:v>
                </c:pt>
                <c:pt idx="4325">
                  <c:v>0.61718799999999996</c:v>
                </c:pt>
                <c:pt idx="4326">
                  <c:v>0.61875000000000002</c:v>
                </c:pt>
                <c:pt idx="4327">
                  <c:v>0.61406300000000003</c:v>
                </c:pt>
                <c:pt idx="4328">
                  <c:v>0.61875000000000002</c:v>
                </c:pt>
                <c:pt idx="4329">
                  <c:v>0.61562499999999998</c:v>
                </c:pt>
                <c:pt idx="4330">
                  <c:v>0.61093799999999998</c:v>
                </c:pt>
                <c:pt idx="4331">
                  <c:v>0.61250000000000004</c:v>
                </c:pt>
                <c:pt idx="4332">
                  <c:v>0.61718799999999996</c:v>
                </c:pt>
                <c:pt idx="4333">
                  <c:v>0.61406300000000003</c:v>
                </c:pt>
                <c:pt idx="4334">
                  <c:v>0.625</c:v>
                </c:pt>
                <c:pt idx="4335">
                  <c:v>0.61093799999999998</c:v>
                </c:pt>
                <c:pt idx="4336">
                  <c:v>0.61250000000000004</c:v>
                </c:pt>
                <c:pt idx="4337">
                  <c:v>0.60781300000000005</c:v>
                </c:pt>
                <c:pt idx="4338">
                  <c:v>0.609375</c:v>
                </c:pt>
                <c:pt idx="4339">
                  <c:v>0.61093799999999998</c:v>
                </c:pt>
                <c:pt idx="4340">
                  <c:v>0.620313</c:v>
                </c:pt>
                <c:pt idx="4341">
                  <c:v>0.620313</c:v>
                </c:pt>
                <c:pt idx="4342">
                  <c:v>0.61093799999999998</c:v>
                </c:pt>
                <c:pt idx="4343">
                  <c:v>0.609375</c:v>
                </c:pt>
                <c:pt idx="4344">
                  <c:v>0.61406300000000003</c:v>
                </c:pt>
                <c:pt idx="4345">
                  <c:v>0.62343800000000005</c:v>
                </c:pt>
                <c:pt idx="4346">
                  <c:v>0.61718799999999996</c:v>
                </c:pt>
                <c:pt idx="4347">
                  <c:v>0.625</c:v>
                </c:pt>
                <c:pt idx="4348">
                  <c:v>0.63437500000000002</c:v>
                </c:pt>
                <c:pt idx="4349">
                  <c:v>0.62187499999999996</c:v>
                </c:pt>
                <c:pt idx="4350">
                  <c:v>0.61406300000000003</c:v>
                </c:pt>
                <c:pt idx="4351">
                  <c:v>0.61250000000000004</c:v>
                </c:pt>
                <c:pt idx="4352">
                  <c:v>0.61406300000000003</c:v>
                </c:pt>
                <c:pt idx="4353">
                  <c:v>0.604688</c:v>
                </c:pt>
                <c:pt idx="4354">
                  <c:v>0.620313</c:v>
                </c:pt>
                <c:pt idx="4355">
                  <c:v>0.62187499999999996</c:v>
                </c:pt>
                <c:pt idx="4356">
                  <c:v>0.63124999999999998</c:v>
                </c:pt>
                <c:pt idx="4357">
                  <c:v>0.61406300000000003</c:v>
                </c:pt>
                <c:pt idx="4358">
                  <c:v>0.609375</c:v>
                </c:pt>
                <c:pt idx="4359">
                  <c:v>0.60781300000000005</c:v>
                </c:pt>
                <c:pt idx="4360">
                  <c:v>0.61562499999999998</c:v>
                </c:pt>
                <c:pt idx="4361">
                  <c:v>0.60312500000000002</c:v>
                </c:pt>
                <c:pt idx="4362">
                  <c:v>0.60624999999999996</c:v>
                </c:pt>
                <c:pt idx="4363">
                  <c:v>0.60312500000000002</c:v>
                </c:pt>
                <c:pt idx="4364">
                  <c:v>0.6</c:v>
                </c:pt>
                <c:pt idx="4365">
                  <c:v>0.60312500000000002</c:v>
                </c:pt>
                <c:pt idx="4366">
                  <c:v>0.61562499999999998</c:v>
                </c:pt>
                <c:pt idx="4367">
                  <c:v>0.61718799999999996</c:v>
                </c:pt>
                <c:pt idx="4368">
                  <c:v>0.60312500000000002</c:v>
                </c:pt>
                <c:pt idx="4369">
                  <c:v>0.62187499999999996</c:v>
                </c:pt>
                <c:pt idx="4370">
                  <c:v>0.61093799999999998</c:v>
                </c:pt>
                <c:pt idx="4371">
                  <c:v>0.609375</c:v>
                </c:pt>
                <c:pt idx="4372">
                  <c:v>0.61875000000000002</c:v>
                </c:pt>
                <c:pt idx="4373">
                  <c:v>0.61875000000000002</c:v>
                </c:pt>
                <c:pt idx="4374">
                  <c:v>0.61718799999999996</c:v>
                </c:pt>
                <c:pt idx="4375">
                  <c:v>0.61875000000000002</c:v>
                </c:pt>
                <c:pt idx="4376">
                  <c:v>0.61718799999999996</c:v>
                </c:pt>
                <c:pt idx="4377">
                  <c:v>0.63124999999999998</c:v>
                </c:pt>
                <c:pt idx="4378">
                  <c:v>0.60312500000000002</c:v>
                </c:pt>
                <c:pt idx="4379">
                  <c:v>0.6</c:v>
                </c:pt>
                <c:pt idx="4380">
                  <c:v>0.62812500000000004</c:v>
                </c:pt>
                <c:pt idx="4381">
                  <c:v>0.61875000000000002</c:v>
                </c:pt>
                <c:pt idx="4382">
                  <c:v>0.61875000000000002</c:v>
                </c:pt>
                <c:pt idx="4383">
                  <c:v>0.62187499999999996</c:v>
                </c:pt>
                <c:pt idx="4384">
                  <c:v>0.61406300000000003</c:v>
                </c:pt>
                <c:pt idx="4385">
                  <c:v>0.61406300000000003</c:v>
                </c:pt>
                <c:pt idx="4386">
                  <c:v>0.60624999999999996</c:v>
                </c:pt>
                <c:pt idx="4387">
                  <c:v>0.61875000000000002</c:v>
                </c:pt>
                <c:pt idx="4388">
                  <c:v>0.63124999999999998</c:v>
                </c:pt>
                <c:pt idx="4389">
                  <c:v>0.62812500000000004</c:v>
                </c:pt>
                <c:pt idx="4390">
                  <c:v>0.61406300000000003</c:v>
                </c:pt>
                <c:pt idx="4391">
                  <c:v>0.61406300000000003</c:v>
                </c:pt>
                <c:pt idx="4392">
                  <c:v>0.61562499999999998</c:v>
                </c:pt>
                <c:pt idx="4393">
                  <c:v>0.61562499999999998</c:v>
                </c:pt>
                <c:pt idx="4394">
                  <c:v>0.61562499999999998</c:v>
                </c:pt>
                <c:pt idx="4395">
                  <c:v>0.61875000000000002</c:v>
                </c:pt>
                <c:pt idx="4396">
                  <c:v>0.62812500000000004</c:v>
                </c:pt>
                <c:pt idx="4397">
                  <c:v>0.61562499999999998</c:v>
                </c:pt>
                <c:pt idx="4398">
                  <c:v>0.61875000000000002</c:v>
                </c:pt>
                <c:pt idx="4399">
                  <c:v>0.61562499999999998</c:v>
                </c:pt>
                <c:pt idx="4400">
                  <c:v>0.62187499999999996</c:v>
                </c:pt>
                <c:pt idx="4401">
                  <c:v>0.61718799999999996</c:v>
                </c:pt>
                <c:pt idx="4402">
                  <c:v>0.62187499999999996</c:v>
                </c:pt>
                <c:pt idx="4403">
                  <c:v>0.62812500000000004</c:v>
                </c:pt>
                <c:pt idx="4404">
                  <c:v>0.62343800000000005</c:v>
                </c:pt>
                <c:pt idx="4405">
                  <c:v>0.62343800000000005</c:v>
                </c:pt>
                <c:pt idx="4406">
                  <c:v>0.61875000000000002</c:v>
                </c:pt>
                <c:pt idx="4407">
                  <c:v>0.61875000000000002</c:v>
                </c:pt>
                <c:pt idx="4408">
                  <c:v>0.61718799999999996</c:v>
                </c:pt>
                <c:pt idx="4409">
                  <c:v>0.62187499999999996</c:v>
                </c:pt>
                <c:pt idx="4410">
                  <c:v>0.62812500000000004</c:v>
                </c:pt>
                <c:pt idx="4411">
                  <c:v>0.62187499999999996</c:v>
                </c:pt>
                <c:pt idx="4412">
                  <c:v>0.625</c:v>
                </c:pt>
                <c:pt idx="4413">
                  <c:v>0.62343800000000005</c:v>
                </c:pt>
                <c:pt idx="4414">
                  <c:v>0.620313</c:v>
                </c:pt>
                <c:pt idx="4415">
                  <c:v>0.609375</c:v>
                </c:pt>
                <c:pt idx="4416">
                  <c:v>0.61093799999999998</c:v>
                </c:pt>
                <c:pt idx="4417">
                  <c:v>0.609375</c:v>
                </c:pt>
                <c:pt idx="4418">
                  <c:v>0.61875000000000002</c:v>
                </c:pt>
                <c:pt idx="4419">
                  <c:v>0.61406300000000003</c:v>
                </c:pt>
                <c:pt idx="4420">
                  <c:v>0.61875000000000002</c:v>
                </c:pt>
                <c:pt idx="4421">
                  <c:v>0.61562499999999998</c:v>
                </c:pt>
                <c:pt idx="4422">
                  <c:v>0.61875000000000002</c:v>
                </c:pt>
                <c:pt idx="4423">
                  <c:v>0.60624999999999996</c:v>
                </c:pt>
                <c:pt idx="4424">
                  <c:v>0.61875000000000002</c:v>
                </c:pt>
                <c:pt idx="4425">
                  <c:v>0.62343800000000005</c:v>
                </c:pt>
                <c:pt idx="4426">
                  <c:v>0.62968800000000003</c:v>
                </c:pt>
                <c:pt idx="4427">
                  <c:v>0.61250000000000004</c:v>
                </c:pt>
                <c:pt idx="4428">
                  <c:v>0.61875000000000002</c:v>
                </c:pt>
                <c:pt idx="4429">
                  <c:v>0.61875000000000002</c:v>
                </c:pt>
                <c:pt idx="4430">
                  <c:v>0.61718799999999996</c:v>
                </c:pt>
                <c:pt idx="4431">
                  <c:v>0.604688</c:v>
                </c:pt>
                <c:pt idx="4432">
                  <c:v>0.61562499999999998</c:v>
                </c:pt>
                <c:pt idx="4433">
                  <c:v>0.62968800000000003</c:v>
                </c:pt>
                <c:pt idx="4434">
                  <c:v>0.61562499999999998</c:v>
                </c:pt>
                <c:pt idx="4435">
                  <c:v>0.604688</c:v>
                </c:pt>
                <c:pt idx="4436">
                  <c:v>0.61406300000000003</c:v>
                </c:pt>
                <c:pt idx="4437">
                  <c:v>0.620313</c:v>
                </c:pt>
                <c:pt idx="4438">
                  <c:v>0.62343800000000005</c:v>
                </c:pt>
                <c:pt idx="4439">
                  <c:v>0.61718799999999996</c:v>
                </c:pt>
                <c:pt idx="4440">
                  <c:v>0.62187499999999996</c:v>
                </c:pt>
                <c:pt idx="4441">
                  <c:v>0.61406300000000003</c:v>
                </c:pt>
                <c:pt idx="4442">
                  <c:v>0.61406300000000003</c:v>
                </c:pt>
                <c:pt idx="4443">
                  <c:v>0.60156200000000004</c:v>
                </c:pt>
                <c:pt idx="4444">
                  <c:v>0.609375</c:v>
                </c:pt>
                <c:pt idx="4445">
                  <c:v>0.609375</c:v>
                </c:pt>
                <c:pt idx="4446">
                  <c:v>0.61093799999999998</c:v>
                </c:pt>
                <c:pt idx="4447">
                  <c:v>0.604688</c:v>
                </c:pt>
                <c:pt idx="4448">
                  <c:v>0.61093799999999998</c:v>
                </c:pt>
                <c:pt idx="4449">
                  <c:v>0.61250000000000004</c:v>
                </c:pt>
                <c:pt idx="4450">
                  <c:v>0.620313</c:v>
                </c:pt>
                <c:pt idx="4451">
                  <c:v>0.61562499999999998</c:v>
                </c:pt>
                <c:pt idx="4452">
                  <c:v>0.61562499999999998</c:v>
                </c:pt>
                <c:pt idx="4453">
                  <c:v>0.61718799999999996</c:v>
                </c:pt>
                <c:pt idx="4454">
                  <c:v>0.609375</c:v>
                </c:pt>
                <c:pt idx="4455">
                  <c:v>0.625</c:v>
                </c:pt>
                <c:pt idx="4456">
                  <c:v>0.63437500000000002</c:v>
                </c:pt>
                <c:pt idx="4457">
                  <c:v>0.620313</c:v>
                </c:pt>
                <c:pt idx="4458">
                  <c:v>0.61406300000000003</c:v>
                </c:pt>
                <c:pt idx="4459">
                  <c:v>0.604688</c:v>
                </c:pt>
                <c:pt idx="4460">
                  <c:v>0.61875000000000002</c:v>
                </c:pt>
                <c:pt idx="4461">
                  <c:v>0.61875000000000002</c:v>
                </c:pt>
                <c:pt idx="4462">
                  <c:v>0.609375</c:v>
                </c:pt>
                <c:pt idx="4463">
                  <c:v>0.604688</c:v>
                </c:pt>
                <c:pt idx="4464">
                  <c:v>0.61875000000000002</c:v>
                </c:pt>
                <c:pt idx="4465">
                  <c:v>0.61875000000000002</c:v>
                </c:pt>
                <c:pt idx="4466">
                  <c:v>0.61875000000000002</c:v>
                </c:pt>
                <c:pt idx="4467">
                  <c:v>0.61718799999999996</c:v>
                </c:pt>
                <c:pt idx="4468">
                  <c:v>0.609375</c:v>
                </c:pt>
                <c:pt idx="4469">
                  <c:v>0.61875000000000002</c:v>
                </c:pt>
                <c:pt idx="4470">
                  <c:v>0.61562499999999998</c:v>
                </c:pt>
                <c:pt idx="4471">
                  <c:v>0.609375</c:v>
                </c:pt>
                <c:pt idx="4472">
                  <c:v>0.609375</c:v>
                </c:pt>
                <c:pt idx="4473">
                  <c:v>0.61875000000000002</c:v>
                </c:pt>
                <c:pt idx="4474">
                  <c:v>0.62968800000000003</c:v>
                </c:pt>
                <c:pt idx="4475">
                  <c:v>0.625</c:v>
                </c:pt>
                <c:pt idx="4476">
                  <c:v>0.62968800000000003</c:v>
                </c:pt>
                <c:pt idx="4477">
                  <c:v>0.61562499999999998</c:v>
                </c:pt>
                <c:pt idx="4478">
                  <c:v>0.61875000000000002</c:v>
                </c:pt>
                <c:pt idx="4479">
                  <c:v>0.609375</c:v>
                </c:pt>
                <c:pt idx="4480">
                  <c:v>0.61562499999999998</c:v>
                </c:pt>
                <c:pt idx="4481">
                  <c:v>0.61250000000000004</c:v>
                </c:pt>
                <c:pt idx="4482">
                  <c:v>0.61406300000000003</c:v>
                </c:pt>
                <c:pt idx="4483">
                  <c:v>0.61562499999999998</c:v>
                </c:pt>
                <c:pt idx="4484">
                  <c:v>0.63437500000000002</c:v>
                </c:pt>
                <c:pt idx="4485">
                  <c:v>0.63281200000000004</c:v>
                </c:pt>
                <c:pt idx="4486">
                  <c:v>0.635938</c:v>
                </c:pt>
                <c:pt idx="4487">
                  <c:v>0.63749999999999996</c:v>
                </c:pt>
                <c:pt idx="4488">
                  <c:v>0.61406300000000003</c:v>
                </c:pt>
                <c:pt idx="4489">
                  <c:v>0.61875000000000002</c:v>
                </c:pt>
                <c:pt idx="4490">
                  <c:v>0.62187499999999996</c:v>
                </c:pt>
                <c:pt idx="4491">
                  <c:v>0.620313</c:v>
                </c:pt>
                <c:pt idx="4492">
                  <c:v>0.61562499999999998</c:v>
                </c:pt>
                <c:pt idx="4493">
                  <c:v>0.62343800000000005</c:v>
                </c:pt>
                <c:pt idx="4494">
                  <c:v>0.62812500000000004</c:v>
                </c:pt>
                <c:pt idx="4495">
                  <c:v>0.61250000000000004</c:v>
                </c:pt>
                <c:pt idx="4496">
                  <c:v>0.61562499999999998</c:v>
                </c:pt>
                <c:pt idx="4497">
                  <c:v>0.61875000000000002</c:v>
                </c:pt>
                <c:pt idx="4498">
                  <c:v>0.62187499999999996</c:v>
                </c:pt>
                <c:pt idx="4499">
                  <c:v>0.61562499999999998</c:v>
                </c:pt>
                <c:pt idx="4500">
                  <c:v>0.61406300000000003</c:v>
                </c:pt>
                <c:pt idx="4501">
                  <c:v>0.61406300000000003</c:v>
                </c:pt>
                <c:pt idx="4502">
                  <c:v>0.625</c:v>
                </c:pt>
                <c:pt idx="4503">
                  <c:v>0.62187499999999996</c:v>
                </c:pt>
                <c:pt idx="4504">
                  <c:v>0.620313</c:v>
                </c:pt>
                <c:pt idx="4505">
                  <c:v>0.61562499999999998</c:v>
                </c:pt>
                <c:pt idx="4506">
                  <c:v>0.61406300000000003</c:v>
                </c:pt>
                <c:pt idx="4507">
                  <c:v>0.62187499999999996</c:v>
                </c:pt>
                <c:pt idx="4508">
                  <c:v>0.61250000000000004</c:v>
                </c:pt>
                <c:pt idx="4509">
                  <c:v>0.620313</c:v>
                </c:pt>
                <c:pt idx="4510">
                  <c:v>0.62187499999999996</c:v>
                </c:pt>
                <c:pt idx="4511">
                  <c:v>0.62968800000000003</c:v>
                </c:pt>
                <c:pt idx="4512">
                  <c:v>0.62812500000000004</c:v>
                </c:pt>
                <c:pt idx="4513">
                  <c:v>0.609375</c:v>
                </c:pt>
                <c:pt idx="4514">
                  <c:v>0.61718799999999996</c:v>
                </c:pt>
                <c:pt idx="4515">
                  <c:v>0.62343800000000005</c:v>
                </c:pt>
                <c:pt idx="4516">
                  <c:v>0.62968800000000003</c:v>
                </c:pt>
                <c:pt idx="4517">
                  <c:v>0.61250000000000004</c:v>
                </c:pt>
                <c:pt idx="4518">
                  <c:v>0.62812500000000004</c:v>
                </c:pt>
                <c:pt idx="4519">
                  <c:v>0.62812500000000004</c:v>
                </c:pt>
                <c:pt idx="4520">
                  <c:v>0.61562499999999998</c:v>
                </c:pt>
                <c:pt idx="4521">
                  <c:v>0.625</c:v>
                </c:pt>
                <c:pt idx="4522">
                  <c:v>0.62968800000000003</c:v>
                </c:pt>
                <c:pt idx="4523">
                  <c:v>0.604688</c:v>
                </c:pt>
                <c:pt idx="4524">
                  <c:v>0.609375</c:v>
                </c:pt>
                <c:pt idx="4525">
                  <c:v>0.61250000000000004</c:v>
                </c:pt>
                <c:pt idx="4526">
                  <c:v>0.61406300000000003</c:v>
                </c:pt>
                <c:pt idx="4527">
                  <c:v>0.61250000000000004</c:v>
                </c:pt>
                <c:pt idx="4528">
                  <c:v>0.61093799999999998</c:v>
                </c:pt>
                <c:pt idx="4529">
                  <c:v>0.60624999999999996</c:v>
                </c:pt>
                <c:pt idx="4530">
                  <c:v>0.61718799999999996</c:v>
                </c:pt>
                <c:pt idx="4531">
                  <c:v>0.61875000000000002</c:v>
                </c:pt>
                <c:pt idx="4532">
                  <c:v>0.62187499999999996</c:v>
                </c:pt>
                <c:pt idx="4533">
                  <c:v>0.60312500000000002</c:v>
                </c:pt>
                <c:pt idx="4534">
                  <c:v>0.61093799999999998</c:v>
                </c:pt>
                <c:pt idx="4535">
                  <c:v>0.60781300000000005</c:v>
                </c:pt>
                <c:pt idx="4536">
                  <c:v>0.60781300000000005</c:v>
                </c:pt>
                <c:pt idx="4537">
                  <c:v>0.61562499999999998</c:v>
                </c:pt>
                <c:pt idx="4538">
                  <c:v>0.620313</c:v>
                </c:pt>
                <c:pt idx="4539">
                  <c:v>0.61718799999999996</c:v>
                </c:pt>
                <c:pt idx="4540">
                  <c:v>0.63124999999999998</c:v>
                </c:pt>
                <c:pt idx="4541">
                  <c:v>0.625</c:v>
                </c:pt>
                <c:pt idx="4542">
                  <c:v>0.620313</c:v>
                </c:pt>
                <c:pt idx="4543">
                  <c:v>0.62343800000000005</c:v>
                </c:pt>
                <c:pt idx="4544">
                  <c:v>0.620313</c:v>
                </c:pt>
                <c:pt idx="4545">
                  <c:v>0.62343800000000005</c:v>
                </c:pt>
                <c:pt idx="4546">
                  <c:v>0.61875000000000002</c:v>
                </c:pt>
                <c:pt idx="4547">
                  <c:v>0.61562499999999998</c:v>
                </c:pt>
                <c:pt idx="4548">
                  <c:v>0.62343800000000005</c:v>
                </c:pt>
                <c:pt idx="4549">
                  <c:v>0.61562499999999998</c:v>
                </c:pt>
                <c:pt idx="4550">
                  <c:v>0.62812500000000004</c:v>
                </c:pt>
                <c:pt idx="4551">
                  <c:v>0.635938</c:v>
                </c:pt>
                <c:pt idx="4552">
                  <c:v>0.61406300000000003</c:v>
                </c:pt>
                <c:pt idx="4553">
                  <c:v>0.62187499999999996</c:v>
                </c:pt>
                <c:pt idx="4554">
                  <c:v>0.63437500000000002</c:v>
                </c:pt>
                <c:pt idx="4555">
                  <c:v>0.620313</c:v>
                </c:pt>
                <c:pt idx="4556">
                  <c:v>0.62812500000000004</c:v>
                </c:pt>
                <c:pt idx="4557">
                  <c:v>0.61875000000000002</c:v>
                </c:pt>
                <c:pt idx="4558">
                  <c:v>0.61406300000000003</c:v>
                </c:pt>
                <c:pt idx="4559">
                  <c:v>0.61875000000000002</c:v>
                </c:pt>
                <c:pt idx="4560">
                  <c:v>0.61875000000000002</c:v>
                </c:pt>
                <c:pt idx="4561">
                  <c:v>0.61718799999999996</c:v>
                </c:pt>
                <c:pt idx="4562">
                  <c:v>0.61718799999999996</c:v>
                </c:pt>
                <c:pt idx="4563">
                  <c:v>0.62187499999999996</c:v>
                </c:pt>
                <c:pt idx="4564">
                  <c:v>0.609375</c:v>
                </c:pt>
                <c:pt idx="4565">
                  <c:v>0.61093799999999998</c:v>
                </c:pt>
                <c:pt idx="4566">
                  <c:v>0.620313</c:v>
                </c:pt>
                <c:pt idx="4567">
                  <c:v>0.62812500000000004</c:v>
                </c:pt>
                <c:pt idx="4568">
                  <c:v>0.62812500000000004</c:v>
                </c:pt>
                <c:pt idx="4569">
                  <c:v>0.62812500000000004</c:v>
                </c:pt>
                <c:pt idx="4570">
                  <c:v>0.61562499999999998</c:v>
                </c:pt>
                <c:pt idx="4571">
                  <c:v>0.61406300000000003</c:v>
                </c:pt>
                <c:pt idx="4572">
                  <c:v>0.62968800000000003</c:v>
                </c:pt>
                <c:pt idx="4573">
                  <c:v>0.61718799999999996</c:v>
                </c:pt>
                <c:pt idx="4574">
                  <c:v>0.635938</c:v>
                </c:pt>
                <c:pt idx="4575">
                  <c:v>0.63281200000000004</c:v>
                </c:pt>
                <c:pt idx="4576">
                  <c:v>0.63749999999999996</c:v>
                </c:pt>
                <c:pt idx="4577">
                  <c:v>0.63749999999999996</c:v>
                </c:pt>
                <c:pt idx="4578">
                  <c:v>0.63281200000000004</c:v>
                </c:pt>
                <c:pt idx="4579">
                  <c:v>0.63124999999999998</c:v>
                </c:pt>
                <c:pt idx="4580">
                  <c:v>0.62968800000000003</c:v>
                </c:pt>
                <c:pt idx="4581">
                  <c:v>0.61562499999999998</c:v>
                </c:pt>
                <c:pt idx="4582">
                  <c:v>0.62343800000000005</c:v>
                </c:pt>
                <c:pt idx="4583">
                  <c:v>0.62968800000000003</c:v>
                </c:pt>
                <c:pt idx="4584">
                  <c:v>0.62187499999999996</c:v>
                </c:pt>
                <c:pt idx="4585">
                  <c:v>0.61250000000000004</c:v>
                </c:pt>
                <c:pt idx="4586">
                  <c:v>0.620313</c:v>
                </c:pt>
                <c:pt idx="4587">
                  <c:v>0.62343800000000005</c:v>
                </c:pt>
                <c:pt idx="4588">
                  <c:v>0.62968800000000003</c:v>
                </c:pt>
                <c:pt idx="4589">
                  <c:v>0.62343800000000005</c:v>
                </c:pt>
                <c:pt idx="4590">
                  <c:v>0.63281200000000004</c:v>
                </c:pt>
                <c:pt idx="4591">
                  <c:v>0.625</c:v>
                </c:pt>
                <c:pt idx="4592">
                  <c:v>0.62187499999999996</c:v>
                </c:pt>
                <c:pt idx="4593">
                  <c:v>0.63124999999999998</c:v>
                </c:pt>
                <c:pt idx="4594">
                  <c:v>0.61875000000000002</c:v>
                </c:pt>
                <c:pt idx="4595">
                  <c:v>0.62187499999999996</c:v>
                </c:pt>
                <c:pt idx="4596">
                  <c:v>0.62187499999999996</c:v>
                </c:pt>
                <c:pt idx="4597">
                  <c:v>0.61562499999999998</c:v>
                </c:pt>
                <c:pt idx="4598">
                  <c:v>0.62343800000000005</c:v>
                </c:pt>
                <c:pt idx="4599">
                  <c:v>0.62187499999999996</c:v>
                </c:pt>
                <c:pt idx="4600">
                  <c:v>0.63437500000000002</c:v>
                </c:pt>
                <c:pt idx="4601">
                  <c:v>0.63749999999999996</c:v>
                </c:pt>
                <c:pt idx="4602">
                  <c:v>0.61718799999999996</c:v>
                </c:pt>
                <c:pt idx="4603">
                  <c:v>0.625</c:v>
                </c:pt>
                <c:pt idx="4604">
                  <c:v>0.620313</c:v>
                </c:pt>
                <c:pt idx="4605">
                  <c:v>0.61250000000000004</c:v>
                </c:pt>
                <c:pt idx="4606">
                  <c:v>0.620313</c:v>
                </c:pt>
                <c:pt idx="4607">
                  <c:v>0.625</c:v>
                </c:pt>
                <c:pt idx="4608">
                  <c:v>0.62812500000000004</c:v>
                </c:pt>
                <c:pt idx="4609">
                  <c:v>0.625</c:v>
                </c:pt>
                <c:pt idx="4610">
                  <c:v>0.62343800000000005</c:v>
                </c:pt>
                <c:pt idx="4611">
                  <c:v>0.63749999999999996</c:v>
                </c:pt>
                <c:pt idx="4612">
                  <c:v>0.62343800000000005</c:v>
                </c:pt>
                <c:pt idx="4613">
                  <c:v>0.62343800000000005</c:v>
                </c:pt>
                <c:pt idx="4614">
                  <c:v>0.63437500000000002</c:v>
                </c:pt>
                <c:pt idx="4615">
                  <c:v>0.62343800000000005</c:v>
                </c:pt>
                <c:pt idx="4616">
                  <c:v>0.62812500000000004</c:v>
                </c:pt>
                <c:pt idx="4617">
                  <c:v>0.62187499999999996</c:v>
                </c:pt>
                <c:pt idx="4618">
                  <c:v>0.620313</c:v>
                </c:pt>
                <c:pt idx="4619">
                  <c:v>0.61718799999999996</c:v>
                </c:pt>
                <c:pt idx="4620">
                  <c:v>0.61093799999999998</c:v>
                </c:pt>
                <c:pt idx="4621">
                  <c:v>0.60312500000000002</c:v>
                </c:pt>
                <c:pt idx="4622">
                  <c:v>0.61562499999999998</c:v>
                </c:pt>
                <c:pt idx="4623">
                  <c:v>0.61875000000000002</c:v>
                </c:pt>
                <c:pt idx="4624">
                  <c:v>0.604688</c:v>
                </c:pt>
                <c:pt idx="4625">
                  <c:v>0.61250000000000004</c:v>
                </c:pt>
                <c:pt idx="4626">
                  <c:v>0.61562499999999998</c:v>
                </c:pt>
                <c:pt idx="4627">
                  <c:v>0.63437500000000002</c:v>
                </c:pt>
                <c:pt idx="4628">
                  <c:v>0.62968800000000003</c:v>
                </c:pt>
                <c:pt idx="4629">
                  <c:v>0.63124999999999998</c:v>
                </c:pt>
                <c:pt idx="4630">
                  <c:v>0.62187499999999996</c:v>
                </c:pt>
                <c:pt idx="4631">
                  <c:v>0.61562499999999998</c:v>
                </c:pt>
                <c:pt idx="4632">
                  <c:v>0.620313</c:v>
                </c:pt>
                <c:pt idx="4633">
                  <c:v>0.62343800000000005</c:v>
                </c:pt>
                <c:pt idx="4634">
                  <c:v>0.60781300000000005</c:v>
                </c:pt>
                <c:pt idx="4635">
                  <c:v>0.61406300000000003</c:v>
                </c:pt>
                <c:pt idx="4636">
                  <c:v>0.604688</c:v>
                </c:pt>
                <c:pt idx="4637">
                  <c:v>0.61406300000000003</c:v>
                </c:pt>
                <c:pt idx="4638">
                  <c:v>0.61406300000000003</c:v>
                </c:pt>
                <c:pt idx="4639">
                  <c:v>0.61875000000000002</c:v>
                </c:pt>
                <c:pt idx="4640">
                  <c:v>0.61875000000000002</c:v>
                </c:pt>
                <c:pt idx="4641">
                  <c:v>0.62343800000000005</c:v>
                </c:pt>
                <c:pt idx="4642">
                  <c:v>0.61406300000000003</c:v>
                </c:pt>
                <c:pt idx="4643">
                  <c:v>0.625</c:v>
                </c:pt>
                <c:pt idx="4644">
                  <c:v>0.61875000000000002</c:v>
                </c:pt>
                <c:pt idx="4645">
                  <c:v>0.62343800000000005</c:v>
                </c:pt>
                <c:pt idx="4646">
                  <c:v>0.620313</c:v>
                </c:pt>
                <c:pt idx="4647">
                  <c:v>0.62812500000000004</c:v>
                </c:pt>
                <c:pt idx="4648">
                  <c:v>0.620313</c:v>
                </c:pt>
                <c:pt idx="4649">
                  <c:v>0.61718799999999996</c:v>
                </c:pt>
                <c:pt idx="4650">
                  <c:v>0.61718799999999996</c:v>
                </c:pt>
                <c:pt idx="4651">
                  <c:v>0.62968800000000003</c:v>
                </c:pt>
                <c:pt idx="4652">
                  <c:v>0.62187499999999996</c:v>
                </c:pt>
                <c:pt idx="4653">
                  <c:v>0.62968800000000003</c:v>
                </c:pt>
                <c:pt idx="4654">
                  <c:v>0.609375</c:v>
                </c:pt>
                <c:pt idx="4655">
                  <c:v>0.61250000000000004</c:v>
                </c:pt>
                <c:pt idx="4656">
                  <c:v>0.61562499999999998</c:v>
                </c:pt>
                <c:pt idx="4657">
                  <c:v>0.62968800000000003</c:v>
                </c:pt>
                <c:pt idx="4658">
                  <c:v>0.625</c:v>
                </c:pt>
                <c:pt idx="4659">
                  <c:v>0.62343800000000005</c:v>
                </c:pt>
                <c:pt idx="4660">
                  <c:v>0.60624999999999996</c:v>
                </c:pt>
                <c:pt idx="4661">
                  <c:v>0.61250000000000004</c:v>
                </c:pt>
                <c:pt idx="4662">
                  <c:v>0.62812500000000004</c:v>
                </c:pt>
                <c:pt idx="4663">
                  <c:v>0.62187499999999996</c:v>
                </c:pt>
                <c:pt idx="4664">
                  <c:v>0.62187499999999996</c:v>
                </c:pt>
                <c:pt idx="4665">
                  <c:v>0.62968800000000003</c:v>
                </c:pt>
                <c:pt idx="4666">
                  <c:v>0.62187499999999996</c:v>
                </c:pt>
                <c:pt idx="4667">
                  <c:v>0.62187499999999996</c:v>
                </c:pt>
                <c:pt idx="4668">
                  <c:v>0.61875000000000002</c:v>
                </c:pt>
                <c:pt idx="4669">
                  <c:v>0.61406300000000003</c:v>
                </c:pt>
                <c:pt idx="4670">
                  <c:v>0.61406300000000003</c:v>
                </c:pt>
                <c:pt idx="4671">
                  <c:v>0.61875000000000002</c:v>
                </c:pt>
                <c:pt idx="4672">
                  <c:v>0.635938</c:v>
                </c:pt>
                <c:pt idx="4673">
                  <c:v>0.63749999999999996</c:v>
                </c:pt>
                <c:pt idx="4674">
                  <c:v>0.61250000000000004</c:v>
                </c:pt>
                <c:pt idx="4675">
                  <c:v>0.604688</c:v>
                </c:pt>
                <c:pt idx="4676">
                  <c:v>0.61406300000000003</c:v>
                </c:pt>
                <c:pt idx="4677">
                  <c:v>0.625</c:v>
                </c:pt>
                <c:pt idx="4678">
                  <c:v>0.61718799999999996</c:v>
                </c:pt>
                <c:pt idx="4679">
                  <c:v>0.61406300000000003</c:v>
                </c:pt>
                <c:pt idx="4680">
                  <c:v>0.62343800000000005</c:v>
                </c:pt>
                <c:pt idx="4681">
                  <c:v>0.62968800000000003</c:v>
                </c:pt>
                <c:pt idx="4682">
                  <c:v>0.61718799999999996</c:v>
                </c:pt>
                <c:pt idx="4683">
                  <c:v>0.625</c:v>
                </c:pt>
                <c:pt idx="4684">
                  <c:v>0.63124999999999998</c:v>
                </c:pt>
                <c:pt idx="4685">
                  <c:v>0.625</c:v>
                </c:pt>
                <c:pt idx="4686">
                  <c:v>0.61875000000000002</c:v>
                </c:pt>
                <c:pt idx="4687">
                  <c:v>0.63437500000000002</c:v>
                </c:pt>
                <c:pt idx="4688">
                  <c:v>0.61718799999999996</c:v>
                </c:pt>
                <c:pt idx="4689">
                  <c:v>0.625</c:v>
                </c:pt>
                <c:pt idx="4690">
                  <c:v>0.61093799999999998</c:v>
                </c:pt>
                <c:pt idx="4691">
                  <c:v>0.62187499999999996</c:v>
                </c:pt>
                <c:pt idx="4692">
                  <c:v>0.60781300000000005</c:v>
                </c:pt>
                <c:pt idx="4693">
                  <c:v>0.61875000000000002</c:v>
                </c:pt>
                <c:pt idx="4694">
                  <c:v>0.61718799999999996</c:v>
                </c:pt>
                <c:pt idx="4695">
                  <c:v>0.61718799999999996</c:v>
                </c:pt>
                <c:pt idx="4696">
                  <c:v>0.609375</c:v>
                </c:pt>
                <c:pt idx="4697">
                  <c:v>0.61562499999999998</c:v>
                </c:pt>
                <c:pt idx="4698">
                  <c:v>0.61562499999999998</c:v>
                </c:pt>
                <c:pt idx="4699">
                  <c:v>0.620313</c:v>
                </c:pt>
                <c:pt idx="4700">
                  <c:v>0.61406300000000003</c:v>
                </c:pt>
                <c:pt idx="4701">
                  <c:v>0.61250000000000004</c:v>
                </c:pt>
                <c:pt idx="4702">
                  <c:v>0.620313</c:v>
                </c:pt>
                <c:pt idx="4703">
                  <c:v>0.61250000000000004</c:v>
                </c:pt>
                <c:pt idx="4704">
                  <c:v>0.604688</c:v>
                </c:pt>
                <c:pt idx="4705">
                  <c:v>0.60781300000000005</c:v>
                </c:pt>
                <c:pt idx="4706">
                  <c:v>0.604688</c:v>
                </c:pt>
                <c:pt idx="4707">
                  <c:v>0.59843800000000003</c:v>
                </c:pt>
                <c:pt idx="4708">
                  <c:v>0.61406300000000003</c:v>
                </c:pt>
                <c:pt idx="4709">
                  <c:v>0.62187499999999996</c:v>
                </c:pt>
                <c:pt idx="4710">
                  <c:v>0.625</c:v>
                </c:pt>
                <c:pt idx="4711">
                  <c:v>0.61718799999999996</c:v>
                </c:pt>
                <c:pt idx="4712">
                  <c:v>0.61250000000000004</c:v>
                </c:pt>
                <c:pt idx="4713">
                  <c:v>0.61406300000000003</c:v>
                </c:pt>
                <c:pt idx="4714">
                  <c:v>0.63124999999999998</c:v>
                </c:pt>
                <c:pt idx="4715">
                  <c:v>0.61093799999999998</c:v>
                </c:pt>
                <c:pt idx="4716">
                  <c:v>0.61562499999999998</c:v>
                </c:pt>
                <c:pt idx="4717">
                  <c:v>0.625</c:v>
                </c:pt>
                <c:pt idx="4718">
                  <c:v>0.61875000000000002</c:v>
                </c:pt>
                <c:pt idx="4719">
                  <c:v>0.620313</c:v>
                </c:pt>
                <c:pt idx="4720">
                  <c:v>0.63281200000000004</c:v>
                </c:pt>
                <c:pt idx="4721">
                  <c:v>0.61875000000000002</c:v>
                </c:pt>
                <c:pt idx="4722">
                  <c:v>0.61406300000000003</c:v>
                </c:pt>
                <c:pt idx="4723">
                  <c:v>0.61562499999999998</c:v>
                </c:pt>
                <c:pt idx="4724">
                  <c:v>0.61250000000000004</c:v>
                </c:pt>
                <c:pt idx="4725">
                  <c:v>0.60624999999999996</c:v>
                </c:pt>
                <c:pt idx="4726">
                  <c:v>0.61250000000000004</c:v>
                </c:pt>
                <c:pt idx="4727">
                  <c:v>0.60781300000000005</c:v>
                </c:pt>
                <c:pt idx="4728">
                  <c:v>0.609375</c:v>
                </c:pt>
                <c:pt idx="4729">
                  <c:v>0.60312500000000002</c:v>
                </c:pt>
                <c:pt idx="4730">
                  <c:v>0.59687500000000004</c:v>
                </c:pt>
                <c:pt idx="4731">
                  <c:v>0.61250000000000004</c:v>
                </c:pt>
                <c:pt idx="4732">
                  <c:v>0.61718799999999996</c:v>
                </c:pt>
                <c:pt idx="4733">
                  <c:v>0.61406300000000003</c:v>
                </c:pt>
                <c:pt idx="4734">
                  <c:v>0.60624999999999996</c:v>
                </c:pt>
                <c:pt idx="4735">
                  <c:v>0.604688</c:v>
                </c:pt>
                <c:pt idx="4736">
                  <c:v>0.60624999999999996</c:v>
                </c:pt>
                <c:pt idx="4737">
                  <c:v>0.609375</c:v>
                </c:pt>
                <c:pt idx="4738">
                  <c:v>0.62968800000000003</c:v>
                </c:pt>
                <c:pt idx="4739">
                  <c:v>0.61406300000000003</c:v>
                </c:pt>
                <c:pt idx="4740">
                  <c:v>0.62187499999999996</c:v>
                </c:pt>
                <c:pt idx="4741">
                  <c:v>0.61562499999999998</c:v>
                </c:pt>
                <c:pt idx="4742">
                  <c:v>0.61562499999999998</c:v>
                </c:pt>
                <c:pt idx="4743">
                  <c:v>0.604688</c:v>
                </c:pt>
                <c:pt idx="4744">
                  <c:v>0.625</c:v>
                </c:pt>
                <c:pt idx="4745">
                  <c:v>0.61562499999999998</c:v>
                </c:pt>
                <c:pt idx="4746">
                  <c:v>0.61250000000000004</c:v>
                </c:pt>
                <c:pt idx="4747">
                  <c:v>0.604688</c:v>
                </c:pt>
                <c:pt idx="4748">
                  <c:v>0.61093799999999998</c:v>
                </c:pt>
                <c:pt idx="4749">
                  <c:v>0.61562499999999998</c:v>
                </c:pt>
                <c:pt idx="4750">
                  <c:v>0.62968800000000003</c:v>
                </c:pt>
                <c:pt idx="4751">
                  <c:v>0.625</c:v>
                </c:pt>
                <c:pt idx="4752">
                  <c:v>0.61875000000000002</c:v>
                </c:pt>
                <c:pt idx="4753">
                  <c:v>0.62343800000000005</c:v>
                </c:pt>
                <c:pt idx="4754">
                  <c:v>0.61718799999999996</c:v>
                </c:pt>
                <c:pt idx="4755">
                  <c:v>0.620313</c:v>
                </c:pt>
                <c:pt idx="4756">
                  <c:v>0.61718799999999996</c:v>
                </c:pt>
                <c:pt idx="4757">
                  <c:v>0.61562499999999998</c:v>
                </c:pt>
                <c:pt idx="4758">
                  <c:v>0.61718799999999996</c:v>
                </c:pt>
                <c:pt idx="4759">
                  <c:v>0.61406300000000003</c:v>
                </c:pt>
                <c:pt idx="4760">
                  <c:v>0.60624999999999996</c:v>
                </c:pt>
                <c:pt idx="4761">
                  <c:v>0.61093799999999998</c:v>
                </c:pt>
                <c:pt idx="4762">
                  <c:v>0.620313</c:v>
                </c:pt>
                <c:pt idx="4763">
                  <c:v>0.620313</c:v>
                </c:pt>
                <c:pt idx="4764">
                  <c:v>0.60624999999999996</c:v>
                </c:pt>
                <c:pt idx="4765">
                  <c:v>0.61406300000000003</c:v>
                </c:pt>
                <c:pt idx="4766">
                  <c:v>0.61250000000000004</c:v>
                </c:pt>
                <c:pt idx="4767">
                  <c:v>0.61093799999999998</c:v>
                </c:pt>
                <c:pt idx="4768">
                  <c:v>0.604688</c:v>
                </c:pt>
                <c:pt idx="4769">
                  <c:v>0.60624999999999996</c:v>
                </c:pt>
                <c:pt idx="4770">
                  <c:v>0.61093799999999998</c:v>
                </c:pt>
                <c:pt idx="4771">
                  <c:v>0.60781300000000005</c:v>
                </c:pt>
                <c:pt idx="4772">
                  <c:v>0.61718799999999996</c:v>
                </c:pt>
                <c:pt idx="4773">
                  <c:v>0.61718799999999996</c:v>
                </c:pt>
                <c:pt idx="4774">
                  <c:v>0.61250000000000004</c:v>
                </c:pt>
                <c:pt idx="4775">
                  <c:v>0.60624999999999996</c:v>
                </c:pt>
                <c:pt idx="4776">
                  <c:v>0.60156200000000004</c:v>
                </c:pt>
                <c:pt idx="4777">
                  <c:v>0.62187499999999996</c:v>
                </c:pt>
                <c:pt idx="4778">
                  <c:v>0.61406300000000003</c:v>
                </c:pt>
                <c:pt idx="4779">
                  <c:v>0.61562499999999998</c:v>
                </c:pt>
                <c:pt idx="4780">
                  <c:v>0.61406300000000003</c:v>
                </c:pt>
                <c:pt idx="4781">
                  <c:v>0.609375</c:v>
                </c:pt>
                <c:pt idx="4782">
                  <c:v>0.61875000000000002</c:v>
                </c:pt>
                <c:pt idx="4783">
                  <c:v>0.62812500000000004</c:v>
                </c:pt>
                <c:pt idx="4784">
                  <c:v>0.61718799999999996</c:v>
                </c:pt>
                <c:pt idx="4785">
                  <c:v>0.6</c:v>
                </c:pt>
                <c:pt idx="4786">
                  <c:v>0.60781300000000005</c:v>
                </c:pt>
                <c:pt idx="4787">
                  <c:v>0.604688</c:v>
                </c:pt>
                <c:pt idx="4788">
                  <c:v>0.61093799999999998</c:v>
                </c:pt>
                <c:pt idx="4789">
                  <c:v>0.61875000000000002</c:v>
                </c:pt>
                <c:pt idx="4790">
                  <c:v>0.625</c:v>
                </c:pt>
                <c:pt idx="4791">
                  <c:v>0.61562499999999998</c:v>
                </c:pt>
                <c:pt idx="4792">
                  <c:v>0.61406300000000003</c:v>
                </c:pt>
                <c:pt idx="4793">
                  <c:v>0.59843800000000003</c:v>
                </c:pt>
                <c:pt idx="4794">
                  <c:v>0.620313</c:v>
                </c:pt>
                <c:pt idx="4795">
                  <c:v>0.62812500000000004</c:v>
                </c:pt>
                <c:pt idx="4796">
                  <c:v>0.62187499999999996</c:v>
                </c:pt>
                <c:pt idx="4797">
                  <c:v>0.61250000000000004</c:v>
                </c:pt>
                <c:pt idx="4798">
                  <c:v>0.62968800000000003</c:v>
                </c:pt>
                <c:pt idx="4799">
                  <c:v>0.61718799999999996</c:v>
                </c:pt>
                <c:pt idx="4800">
                  <c:v>0.63124999999999998</c:v>
                </c:pt>
                <c:pt idx="4801">
                  <c:v>0.63437500000000002</c:v>
                </c:pt>
                <c:pt idx="4802">
                  <c:v>0.625</c:v>
                </c:pt>
                <c:pt idx="4803">
                  <c:v>0.62343800000000005</c:v>
                </c:pt>
                <c:pt idx="4804">
                  <c:v>0.625</c:v>
                </c:pt>
                <c:pt idx="4805">
                  <c:v>0.62343800000000005</c:v>
                </c:pt>
                <c:pt idx="4806">
                  <c:v>0.61093799999999998</c:v>
                </c:pt>
                <c:pt idx="4807">
                  <c:v>0.61250000000000004</c:v>
                </c:pt>
                <c:pt idx="4808">
                  <c:v>0.61718799999999996</c:v>
                </c:pt>
                <c:pt idx="4809">
                  <c:v>0.620313</c:v>
                </c:pt>
                <c:pt idx="4810">
                  <c:v>0.62812500000000004</c:v>
                </c:pt>
                <c:pt idx="4811">
                  <c:v>0.61875000000000002</c:v>
                </c:pt>
                <c:pt idx="4812">
                  <c:v>0.62343800000000005</c:v>
                </c:pt>
                <c:pt idx="4813">
                  <c:v>0.62187499999999996</c:v>
                </c:pt>
                <c:pt idx="4814">
                  <c:v>0.62187499999999996</c:v>
                </c:pt>
                <c:pt idx="4815">
                  <c:v>0.62812500000000004</c:v>
                </c:pt>
                <c:pt idx="4816">
                  <c:v>0.61718799999999996</c:v>
                </c:pt>
                <c:pt idx="4817">
                  <c:v>0.625</c:v>
                </c:pt>
                <c:pt idx="4818">
                  <c:v>0.63124999999999998</c:v>
                </c:pt>
                <c:pt idx="4819">
                  <c:v>0.61875000000000002</c:v>
                </c:pt>
                <c:pt idx="4820">
                  <c:v>0.61562499999999998</c:v>
                </c:pt>
                <c:pt idx="4821">
                  <c:v>0.61562499999999998</c:v>
                </c:pt>
                <c:pt idx="4822">
                  <c:v>0.61718799999999996</c:v>
                </c:pt>
                <c:pt idx="4823">
                  <c:v>0.61562499999999998</c:v>
                </c:pt>
                <c:pt idx="4824">
                  <c:v>0.62812500000000004</c:v>
                </c:pt>
                <c:pt idx="4825">
                  <c:v>0.61250000000000004</c:v>
                </c:pt>
                <c:pt idx="4826">
                  <c:v>0.61093799999999998</c:v>
                </c:pt>
                <c:pt idx="4827">
                  <c:v>0.625</c:v>
                </c:pt>
                <c:pt idx="4828">
                  <c:v>0.62343800000000005</c:v>
                </c:pt>
                <c:pt idx="4829">
                  <c:v>0.61562499999999998</c:v>
                </c:pt>
                <c:pt idx="4830">
                  <c:v>0.61250000000000004</c:v>
                </c:pt>
                <c:pt idx="4831">
                  <c:v>0.625</c:v>
                </c:pt>
                <c:pt idx="4832">
                  <c:v>0.620313</c:v>
                </c:pt>
                <c:pt idx="4833">
                  <c:v>0.62187499999999996</c:v>
                </c:pt>
                <c:pt idx="4834">
                  <c:v>0.61406300000000003</c:v>
                </c:pt>
                <c:pt idx="4835">
                  <c:v>0.604688</c:v>
                </c:pt>
                <c:pt idx="4836">
                  <c:v>0.61093799999999998</c:v>
                </c:pt>
                <c:pt idx="4837">
                  <c:v>0.62187499999999996</c:v>
                </c:pt>
                <c:pt idx="4838">
                  <c:v>0.63124999999999998</c:v>
                </c:pt>
                <c:pt idx="4839">
                  <c:v>0.62187499999999996</c:v>
                </c:pt>
                <c:pt idx="4840">
                  <c:v>0.61562499999999998</c:v>
                </c:pt>
                <c:pt idx="4841">
                  <c:v>0.625</c:v>
                </c:pt>
                <c:pt idx="4842">
                  <c:v>0.620313</c:v>
                </c:pt>
                <c:pt idx="4843">
                  <c:v>0.60624999999999996</c:v>
                </c:pt>
                <c:pt idx="4844">
                  <c:v>0.620313</c:v>
                </c:pt>
                <c:pt idx="4845">
                  <c:v>0.62812500000000004</c:v>
                </c:pt>
                <c:pt idx="4846">
                  <c:v>0.61875000000000002</c:v>
                </c:pt>
                <c:pt idx="4847">
                  <c:v>0.62187499999999996</c:v>
                </c:pt>
                <c:pt idx="4848">
                  <c:v>0.61718799999999996</c:v>
                </c:pt>
                <c:pt idx="4849">
                  <c:v>0.61406300000000003</c:v>
                </c:pt>
                <c:pt idx="4850">
                  <c:v>0.62968800000000003</c:v>
                </c:pt>
                <c:pt idx="4851">
                  <c:v>0.62968800000000003</c:v>
                </c:pt>
                <c:pt idx="4852">
                  <c:v>0.61875000000000002</c:v>
                </c:pt>
                <c:pt idx="4853">
                  <c:v>0.620313</c:v>
                </c:pt>
                <c:pt idx="4854">
                  <c:v>0.61093799999999998</c:v>
                </c:pt>
                <c:pt idx="4855">
                  <c:v>0.61562499999999998</c:v>
                </c:pt>
                <c:pt idx="4856">
                  <c:v>0.61562499999999998</c:v>
                </c:pt>
                <c:pt idx="4857">
                  <c:v>0.61875000000000002</c:v>
                </c:pt>
                <c:pt idx="4858">
                  <c:v>0.62187499999999996</c:v>
                </c:pt>
                <c:pt idx="4859">
                  <c:v>0.61718799999999996</c:v>
                </c:pt>
                <c:pt idx="4860">
                  <c:v>0.6</c:v>
                </c:pt>
                <c:pt idx="4861">
                  <c:v>0.59687500000000004</c:v>
                </c:pt>
                <c:pt idx="4862">
                  <c:v>0.61562499999999998</c:v>
                </c:pt>
                <c:pt idx="4863">
                  <c:v>0.60624999999999996</c:v>
                </c:pt>
                <c:pt idx="4864">
                  <c:v>0.61562499999999998</c:v>
                </c:pt>
                <c:pt idx="4865">
                  <c:v>0.61250000000000004</c:v>
                </c:pt>
                <c:pt idx="4866">
                  <c:v>0.61250000000000004</c:v>
                </c:pt>
                <c:pt idx="4867">
                  <c:v>0.61562499999999998</c:v>
                </c:pt>
                <c:pt idx="4868">
                  <c:v>0.609375</c:v>
                </c:pt>
                <c:pt idx="4869">
                  <c:v>0.609375</c:v>
                </c:pt>
                <c:pt idx="4870">
                  <c:v>0.61250000000000004</c:v>
                </c:pt>
                <c:pt idx="4871">
                  <c:v>0.61406300000000003</c:v>
                </c:pt>
                <c:pt idx="4872">
                  <c:v>0.61093799999999998</c:v>
                </c:pt>
                <c:pt idx="4873">
                  <c:v>0.60312500000000002</c:v>
                </c:pt>
                <c:pt idx="4874">
                  <c:v>0.609375</c:v>
                </c:pt>
                <c:pt idx="4875">
                  <c:v>0.61875000000000002</c:v>
                </c:pt>
                <c:pt idx="4876">
                  <c:v>0.61406300000000003</c:v>
                </c:pt>
                <c:pt idx="4877">
                  <c:v>0.61250000000000004</c:v>
                </c:pt>
                <c:pt idx="4878">
                  <c:v>0.609375</c:v>
                </c:pt>
                <c:pt idx="4879">
                  <c:v>0.61093799999999998</c:v>
                </c:pt>
                <c:pt idx="4880">
                  <c:v>0.620313</c:v>
                </c:pt>
                <c:pt idx="4881">
                  <c:v>0.62187499999999996</c:v>
                </c:pt>
                <c:pt idx="4882">
                  <c:v>0.620313</c:v>
                </c:pt>
                <c:pt idx="4883">
                  <c:v>0.61875000000000002</c:v>
                </c:pt>
                <c:pt idx="4884">
                  <c:v>0.61875000000000002</c:v>
                </c:pt>
                <c:pt idx="4885">
                  <c:v>0.609375</c:v>
                </c:pt>
                <c:pt idx="4886">
                  <c:v>0.61562499999999998</c:v>
                </c:pt>
                <c:pt idx="4887">
                  <c:v>0.61562499999999998</c:v>
                </c:pt>
                <c:pt idx="4888">
                  <c:v>0.59687500000000004</c:v>
                </c:pt>
                <c:pt idx="4889">
                  <c:v>0.61562499999999998</c:v>
                </c:pt>
                <c:pt idx="4890">
                  <c:v>0.61718799999999996</c:v>
                </c:pt>
                <c:pt idx="4891">
                  <c:v>0.61093799999999998</c:v>
                </c:pt>
                <c:pt idx="4892">
                  <c:v>0.61718799999999996</c:v>
                </c:pt>
                <c:pt idx="4893">
                  <c:v>0.61875000000000002</c:v>
                </c:pt>
                <c:pt idx="4894">
                  <c:v>0.61562499999999998</c:v>
                </c:pt>
                <c:pt idx="4895">
                  <c:v>0.61562499999999998</c:v>
                </c:pt>
                <c:pt idx="4896">
                  <c:v>0.61875000000000002</c:v>
                </c:pt>
                <c:pt idx="4897">
                  <c:v>0.609375</c:v>
                </c:pt>
                <c:pt idx="4898">
                  <c:v>0.61562499999999998</c:v>
                </c:pt>
                <c:pt idx="4899">
                  <c:v>0.61718799999999996</c:v>
                </c:pt>
                <c:pt idx="4900">
                  <c:v>0.61875000000000002</c:v>
                </c:pt>
                <c:pt idx="4901">
                  <c:v>0.61875000000000002</c:v>
                </c:pt>
                <c:pt idx="4902">
                  <c:v>0.61718799999999996</c:v>
                </c:pt>
                <c:pt idx="4903">
                  <c:v>0.620313</c:v>
                </c:pt>
                <c:pt idx="4904">
                  <c:v>0.62343800000000005</c:v>
                </c:pt>
                <c:pt idx="4905">
                  <c:v>0.61406300000000003</c:v>
                </c:pt>
                <c:pt idx="4906">
                  <c:v>0.61718799999999996</c:v>
                </c:pt>
                <c:pt idx="4907">
                  <c:v>0.62343800000000005</c:v>
                </c:pt>
                <c:pt idx="4908">
                  <c:v>0.635938</c:v>
                </c:pt>
                <c:pt idx="4909">
                  <c:v>0.62343800000000005</c:v>
                </c:pt>
                <c:pt idx="4910">
                  <c:v>0.61250000000000004</c:v>
                </c:pt>
                <c:pt idx="4911">
                  <c:v>0.62187499999999996</c:v>
                </c:pt>
                <c:pt idx="4912">
                  <c:v>0.61875000000000002</c:v>
                </c:pt>
                <c:pt idx="4913">
                  <c:v>0.62343800000000005</c:v>
                </c:pt>
                <c:pt idx="4914">
                  <c:v>0.61875000000000002</c:v>
                </c:pt>
                <c:pt idx="4915">
                  <c:v>0.62187499999999996</c:v>
                </c:pt>
                <c:pt idx="4916">
                  <c:v>0.62187499999999996</c:v>
                </c:pt>
                <c:pt idx="4917">
                  <c:v>0.62187499999999996</c:v>
                </c:pt>
                <c:pt idx="4918">
                  <c:v>0.61562499999999998</c:v>
                </c:pt>
                <c:pt idx="4919">
                  <c:v>0.62187499999999996</c:v>
                </c:pt>
                <c:pt idx="4920">
                  <c:v>0.62187499999999996</c:v>
                </c:pt>
                <c:pt idx="4921">
                  <c:v>0.635938</c:v>
                </c:pt>
                <c:pt idx="4922">
                  <c:v>0.62968800000000003</c:v>
                </c:pt>
                <c:pt idx="4923">
                  <c:v>0.62812500000000004</c:v>
                </c:pt>
                <c:pt idx="4924">
                  <c:v>0.62343800000000005</c:v>
                </c:pt>
                <c:pt idx="4925">
                  <c:v>0.625</c:v>
                </c:pt>
                <c:pt idx="4926">
                  <c:v>0.62187499999999996</c:v>
                </c:pt>
                <c:pt idx="4927">
                  <c:v>0.61093799999999998</c:v>
                </c:pt>
                <c:pt idx="4928">
                  <c:v>0.61562499999999998</c:v>
                </c:pt>
                <c:pt idx="4929">
                  <c:v>0.61562499999999998</c:v>
                </c:pt>
                <c:pt idx="4930">
                  <c:v>0.61718799999999996</c:v>
                </c:pt>
                <c:pt idx="4931">
                  <c:v>0.620313</c:v>
                </c:pt>
                <c:pt idx="4932">
                  <c:v>0.61562499999999998</c:v>
                </c:pt>
                <c:pt idx="4933">
                  <c:v>0.60781300000000005</c:v>
                </c:pt>
                <c:pt idx="4934">
                  <c:v>0.609375</c:v>
                </c:pt>
                <c:pt idx="4935">
                  <c:v>0.60624999999999996</c:v>
                </c:pt>
                <c:pt idx="4936">
                  <c:v>0.609375</c:v>
                </c:pt>
                <c:pt idx="4937">
                  <c:v>0.604688</c:v>
                </c:pt>
                <c:pt idx="4938">
                  <c:v>0.61093799999999998</c:v>
                </c:pt>
                <c:pt idx="4939">
                  <c:v>0.620313</c:v>
                </c:pt>
                <c:pt idx="4940">
                  <c:v>0.63281200000000004</c:v>
                </c:pt>
                <c:pt idx="4941">
                  <c:v>0.62187499999999996</c:v>
                </c:pt>
                <c:pt idx="4942">
                  <c:v>0.61562499999999998</c:v>
                </c:pt>
                <c:pt idx="4943">
                  <c:v>0.609375</c:v>
                </c:pt>
                <c:pt idx="4944">
                  <c:v>0.609375</c:v>
                </c:pt>
                <c:pt idx="4945">
                  <c:v>0.60781300000000005</c:v>
                </c:pt>
                <c:pt idx="4946">
                  <c:v>0.60312500000000002</c:v>
                </c:pt>
                <c:pt idx="4947">
                  <c:v>0.61718799999999996</c:v>
                </c:pt>
                <c:pt idx="4948">
                  <c:v>0.604688</c:v>
                </c:pt>
                <c:pt idx="4949">
                  <c:v>0.6</c:v>
                </c:pt>
                <c:pt idx="4950">
                  <c:v>0.61093799999999998</c:v>
                </c:pt>
                <c:pt idx="4951">
                  <c:v>0.61250000000000004</c:v>
                </c:pt>
                <c:pt idx="4952">
                  <c:v>0.61406300000000003</c:v>
                </c:pt>
                <c:pt idx="4953">
                  <c:v>0.609375</c:v>
                </c:pt>
                <c:pt idx="4954">
                  <c:v>0.6</c:v>
                </c:pt>
                <c:pt idx="4955">
                  <c:v>0.609375</c:v>
                </c:pt>
                <c:pt idx="4956">
                  <c:v>0.604688</c:v>
                </c:pt>
                <c:pt idx="4957">
                  <c:v>0.60156200000000004</c:v>
                </c:pt>
                <c:pt idx="4958">
                  <c:v>0.60781300000000005</c:v>
                </c:pt>
                <c:pt idx="4959">
                  <c:v>0.62187499999999996</c:v>
                </c:pt>
                <c:pt idx="4960">
                  <c:v>0.62812500000000004</c:v>
                </c:pt>
                <c:pt idx="4961">
                  <c:v>0.620313</c:v>
                </c:pt>
                <c:pt idx="4962">
                  <c:v>0.61406300000000003</c:v>
                </c:pt>
                <c:pt idx="4963">
                  <c:v>0.62187499999999996</c:v>
                </c:pt>
                <c:pt idx="4964">
                  <c:v>0.625</c:v>
                </c:pt>
                <c:pt idx="4965">
                  <c:v>0.62812500000000004</c:v>
                </c:pt>
                <c:pt idx="4966">
                  <c:v>0.61875000000000002</c:v>
                </c:pt>
                <c:pt idx="4967">
                  <c:v>0.620313</c:v>
                </c:pt>
                <c:pt idx="4968">
                  <c:v>0.62343800000000005</c:v>
                </c:pt>
                <c:pt idx="4969">
                  <c:v>0.63124999999999998</c:v>
                </c:pt>
                <c:pt idx="4970">
                  <c:v>0.63281200000000004</c:v>
                </c:pt>
                <c:pt idx="4971">
                  <c:v>0.625</c:v>
                </c:pt>
                <c:pt idx="4972">
                  <c:v>0.61562499999999998</c:v>
                </c:pt>
                <c:pt idx="4973">
                  <c:v>0.620313</c:v>
                </c:pt>
                <c:pt idx="4974">
                  <c:v>0.62343800000000005</c:v>
                </c:pt>
                <c:pt idx="4975">
                  <c:v>0.61875000000000002</c:v>
                </c:pt>
                <c:pt idx="4976">
                  <c:v>0.609375</c:v>
                </c:pt>
                <c:pt idx="4977">
                  <c:v>0.61875000000000002</c:v>
                </c:pt>
                <c:pt idx="4978">
                  <c:v>0.604688</c:v>
                </c:pt>
                <c:pt idx="4979">
                  <c:v>0.620313</c:v>
                </c:pt>
                <c:pt idx="4980">
                  <c:v>0.62187499999999996</c:v>
                </c:pt>
                <c:pt idx="4981">
                  <c:v>0.620313</c:v>
                </c:pt>
                <c:pt idx="4982">
                  <c:v>0.61718799999999996</c:v>
                </c:pt>
                <c:pt idx="4983">
                  <c:v>0.61875000000000002</c:v>
                </c:pt>
                <c:pt idx="4984">
                  <c:v>0.609375</c:v>
                </c:pt>
                <c:pt idx="4985">
                  <c:v>0.61562499999999998</c:v>
                </c:pt>
                <c:pt idx="4986">
                  <c:v>0.61406300000000003</c:v>
                </c:pt>
                <c:pt idx="4987">
                  <c:v>0.61406300000000003</c:v>
                </c:pt>
                <c:pt idx="4988">
                  <c:v>0.62968800000000003</c:v>
                </c:pt>
                <c:pt idx="4989">
                  <c:v>0.63124999999999998</c:v>
                </c:pt>
                <c:pt idx="4990">
                  <c:v>0.62968800000000003</c:v>
                </c:pt>
                <c:pt idx="4991">
                  <c:v>0.63906300000000005</c:v>
                </c:pt>
                <c:pt idx="4992">
                  <c:v>0.63749999999999996</c:v>
                </c:pt>
                <c:pt idx="4993">
                  <c:v>0.62343800000000005</c:v>
                </c:pt>
                <c:pt idx="4994">
                  <c:v>0.635938</c:v>
                </c:pt>
                <c:pt idx="4995">
                  <c:v>0.61406300000000003</c:v>
                </c:pt>
                <c:pt idx="4996">
                  <c:v>0.609375</c:v>
                </c:pt>
                <c:pt idx="4997">
                  <c:v>0.62187499999999996</c:v>
                </c:pt>
                <c:pt idx="4998">
                  <c:v>0.62187499999999996</c:v>
                </c:pt>
                <c:pt idx="4999">
                  <c:v>0.60781300000000005</c:v>
                </c:pt>
                <c:pt idx="5000">
                  <c:v>0.604688</c:v>
                </c:pt>
                <c:pt idx="5001">
                  <c:v>0.604688</c:v>
                </c:pt>
                <c:pt idx="5002">
                  <c:v>0.60312500000000002</c:v>
                </c:pt>
                <c:pt idx="5003">
                  <c:v>0.6</c:v>
                </c:pt>
                <c:pt idx="5004">
                  <c:v>0.60624999999999996</c:v>
                </c:pt>
                <c:pt idx="5005">
                  <c:v>0.60624999999999996</c:v>
                </c:pt>
                <c:pt idx="5006">
                  <c:v>0.60312500000000002</c:v>
                </c:pt>
                <c:pt idx="5007">
                  <c:v>0.61250000000000004</c:v>
                </c:pt>
                <c:pt idx="5008">
                  <c:v>0.61718799999999996</c:v>
                </c:pt>
                <c:pt idx="5009">
                  <c:v>0.61406300000000003</c:v>
                </c:pt>
                <c:pt idx="5010">
                  <c:v>0.61718799999999996</c:v>
                </c:pt>
                <c:pt idx="5011">
                  <c:v>0.61093799999999998</c:v>
                </c:pt>
                <c:pt idx="5012">
                  <c:v>0.60312500000000002</c:v>
                </c:pt>
                <c:pt idx="5013">
                  <c:v>0.60156200000000004</c:v>
                </c:pt>
                <c:pt idx="5014">
                  <c:v>0.609375</c:v>
                </c:pt>
                <c:pt idx="5015">
                  <c:v>0.60624999999999996</c:v>
                </c:pt>
                <c:pt idx="5016">
                  <c:v>0.609375</c:v>
                </c:pt>
                <c:pt idx="5017">
                  <c:v>0.61093799999999998</c:v>
                </c:pt>
                <c:pt idx="5018">
                  <c:v>0.60156200000000004</c:v>
                </c:pt>
                <c:pt idx="5019">
                  <c:v>0.60781300000000005</c:v>
                </c:pt>
                <c:pt idx="5020">
                  <c:v>0.61718799999999996</c:v>
                </c:pt>
                <c:pt idx="5021">
                  <c:v>0.61718799999999996</c:v>
                </c:pt>
                <c:pt idx="5022">
                  <c:v>0.61562499999999998</c:v>
                </c:pt>
                <c:pt idx="5023">
                  <c:v>0.61875000000000002</c:v>
                </c:pt>
                <c:pt idx="5024">
                  <c:v>0.61562499999999998</c:v>
                </c:pt>
                <c:pt idx="5025">
                  <c:v>0.61875000000000002</c:v>
                </c:pt>
                <c:pt idx="5026">
                  <c:v>0.61718799999999996</c:v>
                </c:pt>
                <c:pt idx="5027">
                  <c:v>0.60156200000000004</c:v>
                </c:pt>
                <c:pt idx="5028">
                  <c:v>0.61250000000000004</c:v>
                </c:pt>
                <c:pt idx="5029">
                  <c:v>0.61875000000000002</c:v>
                </c:pt>
                <c:pt idx="5030">
                  <c:v>0.61250000000000004</c:v>
                </c:pt>
                <c:pt idx="5031">
                  <c:v>0.61250000000000004</c:v>
                </c:pt>
                <c:pt idx="5032">
                  <c:v>0.61562499999999998</c:v>
                </c:pt>
                <c:pt idx="5033">
                  <c:v>0.62812500000000004</c:v>
                </c:pt>
                <c:pt idx="5034">
                  <c:v>0.63281200000000004</c:v>
                </c:pt>
                <c:pt idx="5035">
                  <c:v>0.62343800000000005</c:v>
                </c:pt>
                <c:pt idx="5036">
                  <c:v>0.61093799999999998</c:v>
                </c:pt>
                <c:pt idx="5037">
                  <c:v>0.60781300000000005</c:v>
                </c:pt>
                <c:pt idx="5038">
                  <c:v>0.62343800000000005</c:v>
                </c:pt>
                <c:pt idx="5039">
                  <c:v>0.62343800000000005</c:v>
                </c:pt>
                <c:pt idx="5040">
                  <c:v>0.61250000000000004</c:v>
                </c:pt>
                <c:pt idx="5041">
                  <c:v>0.61093799999999998</c:v>
                </c:pt>
                <c:pt idx="5042">
                  <c:v>0.61875000000000002</c:v>
                </c:pt>
                <c:pt idx="5043">
                  <c:v>0.61875000000000002</c:v>
                </c:pt>
                <c:pt idx="5044">
                  <c:v>0.61093799999999998</c:v>
                </c:pt>
                <c:pt idx="5045">
                  <c:v>0.61718799999999996</c:v>
                </c:pt>
                <c:pt idx="5046">
                  <c:v>0.620313</c:v>
                </c:pt>
                <c:pt idx="5047">
                  <c:v>0.61406300000000003</c:v>
                </c:pt>
                <c:pt idx="5048">
                  <c:v>0.620313</c:v>
                </c:pt>
                <c:pt idx="5049">
                  <c:v>0.61093799999999998</c:v>
                </c:pt>
                <c:pt idx="5050">
                  <c:v>0.609375</c:v>
                </c:pt>
                <c:pt idx="5051">
                  <c:v>0.60781300000000005</c:v>
                </c:pt>
                <c:pt idx="5052">
                  <c:v>0.61562499999999998</c:v>
                </c:pt>
                <c:pt idx="5053">
                  <c:v>0.61250000000000004</c:v>
                </c:pt>
                <c:pt idx="5054">
                  <c:v>0.60781300000000005</c:v>
                </c:pt>
                <c:pt idx="5055">
                  <c:v>0.61875000000000002</c:v>
                </c:pt>
                <c:pt idx="5056">
                  <c:v>0.61562499999999998</c:v>
                </c:pt>
                <c:pt idx="5057">
                  <c:v>0.61562499999999998</c:v>
                </c:pt>
                <c:pt idx="5058">
                  <c:v>0.61093799999999998</c:v>
                </c:pt>
                <c:pt idx="5059">
                  <c:v>0.61406300000000003</c:v>
                </c:pt>
                <c:pt idx="5060">
                  <c:v>0.62343800000000005</c:v>
                </c:pt>
                <c:pt idx="5061">
                  <c:v>0.61718799999999996</c:v>
                </c:pt>
                <c:pt idx="5062">
                  <c:v>0.625</c:v>
                </c:pt>
                <c:pt idx="5063">
                  <c:v>0.620313</c:v>
                </c:pt>
                <c:pt idx="5064">
                  <c:v>0.620313</c:v>
                </c:pt>
                <c:pt idx="5065">
                  <c:v>0.61406300000000003</c:v>
                </c:pt>
                <c:pt idx="5066">
                  <c:v>0.61875000000000002</c:v>
                </c:pt>
                <c:pt idx="5067">
                  <c:v>0.625</c:v>
                </c:pt>
                <c:pt idx="5068">
                  <c:v>0.61718799999999996</c:v>
                </c:pt>
                <c:pt idx="5069">
                  <c:v>0.60312500000000002</c:v>
                </c:pt>
                <c:pt idx="5070">
                  <c:v>0.61093799999999998</c:v>
                </c:pt>
                <c:pt idx="5071">
                  <c:v>0.62187499999999996</c:v>
                </c:pt>
                <c:pt idx="5072">
                  <c:v>0.61718799999999996</c:v>
                </c:pt>
                <c:pt idx="5073">
                  <c:v>0.620313</c:v>
                </c:pt>
                <c:pt idx="5074">
                  <c:v>0.61718799999999996</c:v>
                </c:pt>
                <c:pt idx="5075">
                  <c:v>0.62812500000000004</c:v>
                </c:pt>
                <c:pt idx="5076">
                  <c:v>0.625</c:v>
                </c:pt>
                <c:pt idx="5077">
                  <c:v>0.62187499999999996</c:v>
                </c:pt>
                <c:pt idx="5078">
                  <c:v>0.604688</c:v>
                </c:pt>
                <c:pt idx="5079">
                  <c:v>0.625</c:v>
                </c:pt>
                <c:pt idx="5080">
                  <c:v>0.625</c:v>
                </c:pt>
                <c:pt idx="5081">
                  <c:v>0.609375</c:v>
                </c:pt>
                <c:pt idx="5082">
                  <c:v>0.61875000000000002</c:v>
                </c:pt>
                <c:pt idx="5083">
                  <c:v>0.61562499999999998</c:v>
                </c:pt>
                <c:pt idx="5084">
                  <c:v>0.60624999999999996</c:v>
                </c:pt>
                <c:pt idx="5085">
                  <c:v>0.61562499999999998</c:v>
                </c:pt>
                <c:pt idx="5086">
                  <c:v>0.61562499999999998</c:v>
                </c:pt>
                <c:pt idx="5087">
                  <c:v>0.61562499999999998</c:v>
                </c:pt>
                <c:pt idx="5088">
                  <c:v>0.61406300000000003</c:v>
                </c:pt>
                <c:pt idx="5089">
                  <c:v>0.61562499999999998</c:v>
                </c:pt>
                <c:pt idx="5090">
                  <c:v>0.61250000000000004</c:v>
                </c:pt>
                <c:pt idx="5091">
                  <c:v>0.609375</c:v>
                </c:pt>
                <c:pt idx="5092">
                  <c:v>0.61406300000000003</c:v>
                </c:pt>
                <c:pt idx="5093">
                  <c:v>0.61562499999999998</c:v>
                </c:pt>
                <c:pt idx="5094">
                  <c:v>0.61875000000000002</c:v>
                </c:pt>
                <c:pt idx="5095">
                  <c:v>0.60624999999999996</c:v>
                </c:pt>
                <c:pt idx="5096">
                  <c:v>0.620313</c:v>
                </c:pt>
                <c:pt idx="5097">
                  <c:v>0.62187499999999996</c:v>
                </c:pt>
                <c:pt idx="5098">
                  <c:v>0.61406300000000003</c:v>
                </c:pt>
                <c:pt idx="5099">
                  <c:v>0.62187499999999996</c:v>
                </c:pt>
                <c:pt idx="5100">
                  <c:v>0.609375</c:v>
                </c:pt>
                <c:pt idx="5101">
                  <c:v>0.61250000000000004</c:v>
                </c:pt>
                <c:pt idx="5102">
                  <c:v>0.61562499999999998</c:v>
                </c:pt>
                <c:pt idx="5103">
                  <c:v>0.61406300000000003</c:v>
                </c:pt>
                <c:pt idx="5104">
                  <c:v>0.60781300000000005</c:v>
                </c:pt>
                <c:pt idx="5105">
                  <c:v>0.609375</c:v>
                </c:pt>
                <c:pt idx="5106">
                  <c:v>0.61093799999999998</c:v>
                </c:pt>
                <c:pt idx="5107">
                  <c:v>0.61406300000000003</c:v>
                </c:pt>
                <c:pt idx="5108">
                  <c:v>0.60624999999999996</c:v>
                </c:pt>
                <c:pt idx="5109">
                  <c:v>0.61875000000000002</c:v>
                </c:pt>
                <c:pt idx="5110">
                  <c:v>0.62343800000000005</c:v>
                </c:pt>
                <c:pt idx="5111">
                  <c:v>0.62812500000000004</c:v>
                </c:pt>
                <c:pt idx="5112">
                  <c:v>0.62187499999999996</c:v>
                </c:pt>
                <c:pt idx="5113">
                  <c:v>0.60312500000000002</c:v>
                </c:pt>
                <c:pt idx="5114">
                  <c:v>0.604688</c:v>
                </c:pt>
                <c:pt idx="5115">
                  <c:v>0.61093799999999998</c:v>
                </c:pt>
                <c:pt idx="5116">
                  <c:v>0.61093799999999998</c:v>
                </c:pt>
                <c:pt idx="5117">
                  <c:v>0.60312500000000002</c:v>
                </c:pt>
                <c:pt idx="5118">
                  <c:v>0.61093799999999998</c:v>
                </c:pt>
                <c:pt idx="5119">
                  <c:v>0.62812500000000004</c:v>
                </c:pt>
                <c:pt idx="5120">
                  <c:v>0.61562499999999998</c:v>
                </c:pt>
                <c:pt idx="5121">
                  <c:v>0.60624999999999996</c:v>
                </c:pt>
                <c:pt idx="5122">
                  <c:v>0.61875000000000002</c:v>
                </c:pt>
                <c:pt idx="5123">
                  <c:v>0.63437500000000002</c:v>
                </c:pt>
                <c:pt idx="5124">
                  <c:v>0.61406300000000003</c:v>
                </c:pt>
                <c:pt idx="5125">
                  <c:v>0.61250000000000004</c:v>
                </c:pt>
                <c:pt idx="5126">
                  <c:v>0.62812500000000004</c:v>
                </c:pt>
                <c:pt idx="5127">
                  <c:v>0.625</c:v>
                </c:pt>
                <c:pt idx="5128">
                  <c:v>0.62187499999999996</c:v>
                </c:pt>
                <c:pt idx="5129">
                  <c:v>0.61718799999999996</c:v>
                </c:pt>
                <c:pt idx="5130">
                  <c:v>0.61093799999999998</c:v>
                </c:pt>
                <c:pt idx="5131">
                  <c:v>0.61718799999999996</c:v>
                </c:pt>
                <c:pt idx="5132">
                  <c:v>0.62187499999999996</c:v>
                </c:pt>
                <c:pt idx="5133">
                  <c:v>0.625</c:v>
                </c:pt>
                <c:pt idx="5134">
                  <c:v>0.62968800000000003</c:v>
                </c:pt>
                <c:pt idx="5135">
                  <c:v>0.62812500000000004</c:v>
                </c:pt>
                <c:pt idx="5136">
                  <c:v>0.62343800000000005</c:v>
                </c:pt>
                <c:pt idx="5137">
                  <c:v>0.620313</c:v>
                </c:pt>
                <c:pt idx="5138">
                  <c:v>0.63281200000000004</c:v>
                </c:pt>
                <c:pt idx="5139">
                  <c:v>0.62968800000000003</c:v>
                </c:pt>
                <c:pt idx="5140">
                  <c:v>0.63281200000000004</c:v>
                </c:pt>
                <c:pt idx="5141">
                  <c:v>0.61875000000000002</c:v>
                </c:pt>
                <c:pt idx="5142">
                  <c:v>0.63749999999999996</c:v>
                </c:pt>
                <c:pt idx="5143">
                  <c:v>0.625</c:v>
                </c:pt>
                <c:pt idx="5144">
                  <c:v>0.62812500000000004</c:v>
                </c:pt>
                <c:pt idx="5145">
                  <c:v>0.62187499999999996</c:v>
                </c:pt>
                <c:pt idx="5146">
                  <c:v>0.62343800000000005</c:v>
                </c:pt>
                <c:pt idx="5147">
                  <c:v>0.62343800000000005</c:v>
                </c:pt>
                <c:pt idx="5148">
                  <c:v>0.61093799999999998</c:v>
                </c:pt>
                <c:pt idx="5149">
                  <c:v>0.62968800000000003</c:v>
                </c:pt>
                <c:pt idx="5150">
                  <c:v>0.61562499999999998</c:v>
                </c:pt>
                <c:pt idx="5151">
                  <c:v>0.62187499999999996</c:v>
                </c:pt>
                <c:pt idx="5152">
                  <c:v>0.63124999999999998</c:v>
                </c:pt>
                <c:pt idx="5153">
                  <c:v>0.63437500000000002</c:v>
                </c:pt>
                <c:pt idx="5154">
                  <c:v>0.620313</c:v>
                </c:pt>
                <c:pt idx="5155">
                  <c:v>0.62187499999999996</c:v>
                </c:pt>
                <c:pt idx="5156">
                  <c:v>0.62812500000000004</c:v>
                </c:pt>
                <c:pt idx="5157">
                  <c:v>0.62812500000000004</c:v>
                </c:pt>
                <c:pt idx="5158">
                  <c:v>0.625</c:v>
                </c:pt>
                <c:pt idx="5159">
                  <c:v>0.62187499999999996</c:v>
                </c:pt>
                <c:pt idx="5160">
                  <c:v>0.62812500000000004</c:v>
                </c:pt>
                <c:pt idx="5161">
                  <c:v>0.620313</c:v>
                </c:pt>
                <c:pt idx="5162">
                  <c:v>0.61562499999999998</c:v>
                </c:pt>
                <c:pt idx="5163">
                  <c:v>0.61562499999999998</c:v>
                </c:pt>
                <c:pt idx="5164">
                  <c:v>0.61406300000000003</c:v>
                </c:pt>
                <c:pt idx="5165">
                  <c:v>0.61406300000000003</c:v>
                </c:pt>
                <c:pt idx="5166">
                  <c:v>0.61406300000000003</c:v>
                </c:pt>
                <c:pt idx="5167">
                  <c:v>0.61875000000000002</c:v>
                </c:pt>
                <c:pt idx="5168">
                  <c:v>0.61406300000000003</c:v>
                </c:pt>
                <c:pt idx="5169">
                  <c:v>0.61718799999999996</c:v>
                </c:pt>
                <c:pt idx="5170">
                  <c:v>0.60312500000000002</c:v>
                </c:pt>
                <c:pt idx="5171">
                  <c:v>0.609375</c:v>
                </c:pt>
                <c:pt idx="5172">
                  <c:v>0.62187499999999996</c:v>
                </c:pt>
                <c:pt idx="5173">
                  <c:v>0.609375</c:v>
                </c:pt>
                <c:pt idx="5174">
                  <c:v>0.61093799999999998</c:v>
                </c:pt>
                <c:pt idx="5175">
                  <c:v>0.61406300000000003</c:v>
                </c:pt>
                <c:pt idx="5176">
                  <c:v>0.625</c:v>
                </c:pt>
                <c:pt idx="5177">
                  <c:v>0.62187499999999996</c:v>
                </c:pt>
                <c:pt idx="5178">
                  <c:v>0.61562499999999998</c:v>
                </c:pt>
                <c:pt idx="5179">
                  <c:v>0.61406300000000003</c:v>
                </c:pt>
                <c:pt idx="5180">
                  <c:v>0.62343800000000005</c:v>
                </c:pt>
                <c:pt idx="5181">
                  <c:v>0.620313</c:v>
                </c:pt>
                <c:pt idx="5182">
                  <c:v>0.62343800000000005</c:v>
                </c:pt>
                <c:pt idx="5183">
                  <c:v>0.625</c:v>
                </c:pt>
                <c:pt idx="5184">
                  <c:v>0.62812500000000004</c:v>
                </c:pt>
                <c:pt idx="5185">
                  <c:v>0.62187499999999996</c:v>
                </c:pt>
                <c:pt idx="5186">
                  <c:v>0.62343800000000005</c:v>
                </c:pt>
                <c:pt idx="5187">
                  <c:v>0.63437500000000002</c:v>
                </c:pt>
                <c:pt idx="5188">
                  <c:v>0.625</c:v>
                </c:pt>
                <c:pt idx="5189">
                  <c:v>0.63124999999999998</c:v>
                </c:pt>
                <c:pt idx="5190">
                  <c:v>0.62812500000000004</c:v>
                </c:pt>
                <c:pt idx="5191">
                  <c:v>0.62343800000000005</c:v>
                </c:pt>
                <c:pt idx="5192">
                  <c:v>0.62968800000000003</c:v>
                </c:pt>
                <c:pt idx="5193">
                  <c:v>0.62812500000000004</c:v>
                </c:pt>
                <c:pt idx="5194">
                  <c:v>0.62812500000000004</c:v>
                </c:pt>
                <c:pt idx="5195">
                  <c:v>0.61250000000000004</c:v>
                </c:pt>
                <c:pt idx="5196">
                  <c:v>0.61718799999999996</c:v>
                </c:pt>
                <c:pt idx="5197">
                  <c:v>0.62968800000000003</c:v>
                </c:pt>
                <c:pt idx="5198">
                  <c:v>0.62812500000000004</c:v>
                </c:pt>
                <c:pt idx="5199">
                  <c:v>0.635938</c:v>
                </c:pt>
                <c:pt idx="5200">
                  <c:v>0.61562499999999998</c:v>
                </c:pt>
                <c:pt idx="5201">
                  <c:v>0.60781300000000005</c:v>
                </c:pt>
                <c:pt idx="5202">
                  <c:v>0.61875000000000002</c:v>
                </c:pt>
                <c:pt idx="5203">
                  <c:v>0.61250000000000004</c:v>
                </c:pt>
                <c:pt idx="5204">
                  <c:v>0.61718799999999996</c:v>
                </c:pt>
                <c:pt idx="5205">
                  <c:v>0.61406300000000003</c:v>
                </c:pt>
                <c:pt idx="5206">
                  <c:v>0.61406300000000003</c:v>
                </c:pt>
                <c:pt idx="5207">
                  <c:v>0.61718799999999996</c:v>
                </c:pt>
                <c:pt idx="5208">
                  <c:v>0.61875000000000002</c:v>
                </c:pt>
                <c:pt idx="5209">
                  <c:v>0.62812500000000004</c:v>
                </c:pt>
                <c:pt idx="5210">
                  <c:v>0.62968800000000003</c:v>
                </c:pt>
                <c:pt idx="5211">
                  <c:v>0.62343800000000005</c:v>
                </c:pt>
                <c:pt idx="5212">
                  <c:v>0.625</c:v>
                </c:pt>
                <c:pt idx="5213">
                  <c:v>0.62343800000000005</c:v>
                </c:pt>
                <c:pt idx="5214">
                  <c:v>0.62187499999999996</c:v>
                </c:pt>
                <c:pt idx="5215">
                  <c:v>0.62343800000000005</c:v>
                </c:pt>
                <c:pt idx="5216">
                  <c:v>0.62343800000000005</c:v>
                </c:pt>
                <c:pt idx="5217">
                  <c:v>0.59843800000000003</c:v>
                </c:pt>
                <c:pt idx="5218">
                  <c:v>0.62343800000000005</c:v>
                </c:pt>
                <c:pt idx="5219">
                  <c:v>0.62968800000000003</c:v>
                </c:pt>
                <c:pt idx="5220">
                  <c:v>0.61875000000000002</c:v>
                </c:pt>
                <c:pt idx="5221">
                  <c:v>0.61250000000000004</c:v>
                </c:pt>
                <c:pt idx="5222">
                  <c:v>0.61718799999999996</c:v>
                </c:pt>
                <c:pt idx="5223">
                  <c:v>0.62812500000000004</c:v>
                </c:pt>
                <c:pt idx="5224">
                  <c:v>0.63906300000000005</c:v>
                </c:pt>
                <c:pt idx="5225">
                  <c:v>0.63281200000000004</c:v>
                </c:pt>
                <c:pt idx="5226">
                  <c:v>0.61718799999999996</c:v>
                </c:pt>
                <c:pt idx="5227">
                  <c:v>0.61718799999999996</c:v>
                </c:pt>
                <c:pt idx="5228">
                  <c:v>0.61250000000000004</c:v>
                </c:pt>
                <c:pt idx="5229">
                  <c:v>0.60312500000000002</c:v>
                </c:pt>
                <c:pt idx="5230">
                  <c:v>0.609375</c:v>
                </c:pt>
                <c:pt idx="5231">
                  <c:v>0.625</c:v>
                </c:pt>
                <c:pt idx="5232">
                  <c:v>0.62187499999999996</c:v>
                </c:pt>
                <c:pt idx="5233">
                  <c:v>0.625</c:v>
                </c:pt>
                <c:pt idx="5234">
                  <c:v>0.63281200000000004</c:v>
                </c:pt>
                <c:pt idx="5235">
                  <c:v>0.62812500000000004</c:v>
                </c:pt>
                <c:pt idx="5236">
                  <c:v>0.620313</c:v>
                </c:pt>
                <c:pt idx="5237">
                  <c:v>0.63124999999999998</c:v>
                </c:pt>
                <c:pt idx="5238">
                  <c:v>0.62187499999999996</c:v>
                </c:pt>
                <c:pt idx="5239">
                  <c:v>0.63749999999999996</c:v>
                </c:pt>
                <c:pt idx="5240">
                  <c:v>0.63281200000000004</c:v>
                </c:pt>
                <c:pt idx="5241">
                  <c:v>0.63281200000000004</c:v>
                </c:pt>
                <c:pt idx="5242">
                  <c:v>0.61562499999999998</c:v>
                </c:pt>
                <c:pt idx="5243">
                  <c:v>0.62187499999999996</c:v>
                </c:pt>
                <c:pt idx="5244">
                  <c:v>0.61718799999999996</c:v>
                </c:pt>
                <c:pt idx="5245">
                  <c:v>0.61406300000000003</c:v>
                </c:pt>
                <c:pt idx="5246">
                  <c:v>0.625</c:v>
                </c:pt>
                <c:pt idx="5247">
                  <c:v>0.62968800000000003</c:v>
                </c:pt>
                <c:pt idx="5248">
                  <c:v>0.625</c:v>
                </c:pt>
                <c:pt idx="5249">
                  <c:v>0.61875000000000002</c:v>
                </c:pt>
                <c:pt idx="5250">
                  <c:v>0.625</c:v>
                </c:pt>
                <c:pt idx="5251">
                  <c:v>0.62812500000000004</c:v>
                </c:pt>
                <c:pt idx="5252">
                  <c:v>0.61406300000000003</c:v>
                </c:pt>
                <c:pt idx="5253">
                  <c:v>0.61718799999999996</c:v>
                </c:pt>
                <c:pt idx="5254">
                  <c:v>0.63437500000000002</c:v>
                </c:pt>
                <c:pt idx="5255">
                  <c:v>0.62968800000000003</c:v>
                </c:pt>
                <c:pt idx="5256">
                  <c:v>0.61875000000000002</c:v>
                </c:pt>
                <c:pt idx="5257">
                  <c:v>0.62343800000000005</c:v>
                </c:pt>
                <c:pt idx="5258">
                  <c:v>0.620313</c:v>
                </c:pt>
                <c:pt idx="5259">
                  <c:v>0.625</c:v>
                </c:pt>
                <c:pt idx="5260">
                  <c:v>0.63124999999999998</c:v>
                </c:pt>
                <c:pt idx="5261">
                  <c:v>0.63281200000000004</c:v>
                </c:pt>
                <c:pt idx="5262">
                  <c:v>0.62343800000000005</c:v>
                </c:pt>
                <c:pt idx="5263">
                  <c:v>0.61718799999999996</c:v>
                </c:pt>
                <c:pt idx="5264">
                  <c:v>0.62187499999999996</c:v>
                </c:pt>
                <c:pt idx="5265">
                  <c:v>0.61718799999999996</c:v>
                </c:pt>
                <c:pt idx="5266">
                  <c:v>0.61562499999999998</c:v>
                </c:pt>
                <c:pt idx="5267">
                  <c:v>0.620313</c:v>
                </c:pt>
                <c:pt idx="5268">
                  <c:v>0.61250000000000004</c:v>
                </c:pt>
                <c:pt idx="5269">
                  <c:v>0.620313</c:v>
                </c:pt>
                <c:pt idx="5270">
                  <c:v>0.63124999999999998</c:v>
                </c:pt>
                <c:pt idx="5271">
                  <c:v>0.61250000000000004</c:v>
                </c:pt>
                <c:pt idx="5272">
                  <c:v>0.63281200000000004</c:v>
                </c:pt>
                <c:pt idx="5273">
                  <c:v>0.62343800000000005</c:v>
                </c:pt>
                <c:pt idx="5274">
                  <c:v>0.61718799999999996</c:v>
                </c:pt>
                <c:pt idx="5275">
                  <c:v>0.63281200000000004</c:v>
                </c:pt>
                <c:pt idx="5276">
                  <c:v>0.61406300000000003</c:v>
                </c:pt>
                <c:pt idx="5277">
                  <c:v>0.61562499999999998</c:v>
                </c:pt>
                <c:pt idx="5278">
                  <c:v>0.61250000000000004</c:v>
                </c:pt>
                <c:pt idx="5279">
                  <c:v>0.61875000000000002</c:v>
                </c:pt>
                <c:pt idx="5280">
                  <c:v>0.620313</c:v>
                </c:pt>
                <c:pt idx="5281">
                  <c:v>0.60156200000000004</c:v>
                </c:pt>
                <c:pt idx="5282">
                  <c:v>0.63124999999999998</c:v>
                </c:pt>
                <c:pt idx="5283">
                  <c:v>0.61406300000000003</c:v>
                </c:pt>
                <c:pt idx="5284">
                  <c:v>0.620313</c:v>
                </c:pt>
                <c:pt idx="5285">
                  <c:v>0.61250000000000004</c:v>
                </c:pt>
                <c:pt idx="5286">
                  <c:v>0.620313</c:v>
                </c:pt>
                <c:pt idx="5287">
                  <c:v>0.62343800000000005</c:v>
                </c:pt>
                <c:pt idx="5288">
                  <c:v>0.620313</c:v>
                </c:pt>
                <c:pt idx="5289">
                  <c:v>0.625</c:v>
                </c:pt>
                <c:pt idx="5290">
                  <c:v>0.61718799999999996</c:v>
                </c:pt>
                <c:pt idx="5291">
                  <c:v>0.604688</c:v>
                </c:pt>
                <c:pt idx="5292">
                  <c:v>0.625</c:v>
                </c:pt>
                <c:pt idx="5293">
                  <c:v>0.61875000000000002</c:v>
                </c:pt>
                <c:pt idx="5294">
                  <c:v>0.620313</c:v>
                </c:pt>
                <c:pt idx="5295">
                  <c:v>0.61406300000000003</c:v>
                </c:pt>
                <c:pt idx="5296">
                  <c:v>0.62343800000000005</c:v>
                </c:pt>
                <c:pt idx="5297">
                  <c:v>0.61875000000000002</c:v>
                </c:pt>
                <c:pt idx="5298">
                  <c:v>0.635938</c:v>
                </c:pt>
                <c:pt idx="5299">
                  <c:v>0.620313</c:v>
                </c:pt>
                <c:pt idx="5300">
                  <c:v>0.62812500000000004</c:v>
                </c:pt>
                <c:pt idx="5301">
                  <c:v>0.625</c:v>
                </c:pt>
                <c:pt idx="5302">
                  <c:v>0.62968800000000003</c:v>
                </c:pt>
                <c:pt idx="5303">
                  <c:v>0.620313</c:v>
                </c:pt>
                <c:pt idx="5304">
                  <c:v>0.61406300000000003</c:v>
                </c:pt>
                <c:pt idx="5305">
                  <c:v>0.62812500000000004</c:v>
                </c:pt>
                <c:pt idx="5306">
                  <c:v>0.620313</c:v>
                </c:pt>
                <c:pt idx="5307">
                  <c:v>0.62968800000000003</c:v>
                </c:pt>
                <c:pt idx="5308">
                  <c:v>0.63437500000000002</c:v>
                </c:pt>
                <c:pt idx="5309">
                  <c:v>0.62187499999999996</c:v>
                </c:pt>
                <c:pt idx="5310">
                  <c:v>0.60781300000000005</c:v>
                </c:pt>
                <c:pt idx="5311">
                  <c:v>0.61406300000000003</c:v>
                </c:pt>
                <c:pt idx="5312">
                  <c:v>0.62343800000000005</c:v>
                </c:pt>
                <c:pt idx="5313">
                  <c:v>0.61875000000000002</c:v>
                </c:pt>
                <c:pt idx="5314">
                  <c:v>0.62968800000000003</c:v>
                </c:pt>
                <c:pt idx="5315">
                  <c:v>0.61718799999999996</c:v>
                </c:pt>
                <c:pt idx="5316">
                  <c:v>0.61406300000000003</c:v>
                </c:pt>
                <c:pt idx="5317">
                  <c:v>0.609375</c:v>
                </c:pt>
                <c:pt idx="5318">
                  <c:v>0.63281200000000004</c:v>
                </c:pt>
                <c:pt idx="5319">
                  <c:v>0.620313</c:v>
                </c:pt>
                <c:pt idx="5320">
                  <c:v>0.62187499999999996</c:v>
                </c:pt>
                <c:pt idx="5321">
                  <c:v>0.62812500000000004</c:v>
                </c:pt>
                <c:pt idx="5322">
                  <c:v>0.620313</c:v>
                </c:pt>
                <c:pt idx="5323">
                  <c:v>0.62187499999999996</c:v>
                </c:pt>
                <c:pt idx="5324">
                  <c:v>0.62968800000000003</c:v>
                </c:pt>
                <c:pt idx="5325">
                  <c:v>0.61406300000000003</c:v>
                </c:pt>
                <c:pt idx="5326">
                  <c:v>0.61406300000000003</c:v>
                </c:pt>
                <c:pt idx="5327">
                  <c:v>0.604688</c:v>
                </c:pt>
                <c:pt idx="5328">
                  <c:v>0.61562499999999998</c:v>
                </c:pt>
                <c:pt idx="5329">
                  <c:v>0.61093799999999998</c:v>
                </c:pt>
                <c:pt idx="5330">
                  <c:v>0.60312500000000002</c:v>
                </c:pt>
                <c:pt idx="5331">
                  <c:v>0.62187499999999996</c:v>
                </c:pt>
                <c:pt idx="5332">
                  <c:v>0.61406300000000003</c:v>
                </c:pt>
                <c:pt idx="5333">
                  <c:v>0.62343800000000005</c:v>
                </c:pt>
                <c:pt idx="5334">
                  <c:v>0.62343800000000005</c:v>
                </c:pt>
                <c:pt idx="5335">
                  <c:v>0.61093799999999998</c:v>
                </c:pt>
                <c:pt idx="5336">
                  <c:v>0.60312500000000002</c:v>
                </c:pt>
                <c:pt idx="5337">
                  <c:v>0.6</c:v>
                </c:pt>
                <c:pt idx="5338">
                  <c:v>0.60624999999999996</c:v>
                </c:pt>
                <c:pt idx="5339">
                  <c:v>0.61250000000000004</c:v>
                </c:pt>
                <c:pt idx="5340">
                  <c:v>0.61406300000000003</c:v>
                </c:pt>
                <c:pt idx="5341">
                  <c:v>0.62968800000000003</c:v>
                </c:pt>
                <c:pt idx="5342">
                  <c:v>0.62968800000000003</c:v>
                </c:pt>
                <c:pt idx="5343">
                  <c:v>0.625</c:v>
                </c:pt>
                <c:pt idx="5344">
                  <c:v>0.620313</c:v>
                </c:pt>
                <c:pt idx="5345">
                  <c:v>0.61718799999999996</c:v>
                </c:pt>
                <c:pt idx="5346">
                  <c:v>0.61718799999999996</c:v>
                </c:pt>
                <c:pt idx="5347">
                  <c:v>0.61250000000000004</c:v>
                </c:pt>
                <c:pt idx="5348">
                  <c:v>0.62812500000000004</c:v>
                </c:pt>
                <c:pt idx="5349">
                  <c:v>0.63124999999999998</c:v>
                </c:pt>
                <c:pt idx="5350">
                  <c:v>0.620313</c:v>
                </c:pt>
                <c:pt idx="5351">
                  <c:v>0.61093799999999998</c:v>
                </c:pt>
                <c:pt idx="5352">
                  <c:v>0.604688</c:v>
                </c:pt>
                <c:pt idx="5353">
                  <c:v>0.60781300000000005</c:v>
                </c:pt>
                <c:pt idx="5354">
                  <c:v>0.62343800000000005</c:v>
                </c:pt>
                <c:pt idx="5355">
                  <c:v>0.61250000000000004</c:v>
                </c:pt>
                <c:pt idx="5356">
                  <c:v>0.61406300000000003</c:v>
                </c:pt>
                <c:pt idx="5357">
                  <c:v>0.61875000000000002</c:v>
                </c:pt>
                <c:pt idx="5358">
                  <c:v>0.61875000000000002</c:v>
                </c:pt>
                <c:pt idx="5359">
                  <c:v>0.62812500000000004</c:v>
                </c:pt>
                <c:pt idx="5360">
                  <c:v>0.61562499999999998</c:v>
                </c:pt>
                <c:pt idx="5361">
                  <c:v>0.62187499999999996</c:v>
                </c:pt>
                <c:pt idx="5362">
                  <c:v>0.61250000000000004</c:v>
                </c:pt>
                <c:pt idx="5363">
                  <c:v>0.61718799999999996</c:v>
                </c:pt>
                <c:pt idx="5364">
                  <c:v>0.609375</c:v>
                </c:pt>
                <c:pt idx="5365">
                  <c:v>0.620313</c:v>
                </c:pt>
                <c:pt idx="5366">
                  <c:v>0.609375</c:v>
                </c:pt>
                <c:pt idx="5367">
                  <c:v>0.61875000000000002</c:v>
                </c:pt>
                <c:pt idx="5368">
                  <c:v>0.61562499999999998</c:v>
                </c:pt>
                <c:pt idx="5369">
                  <c:v>0.61875000000000002</c:v>
                </c:pt>
                <c:pt idx="5370">
                  <c:v>0.61406300000000003</c:v>
                </c:pt>
                <c:pt idx="5371">
                  <c:v>0.61093799999999998</c:v>
                </c:pt>
                <c:pt idx="5372">
                  <c:v>0.61875000000000002</c:v>
                </c:pt>
                <c:pt idx="5373">
                  <c:v>0.604688</c:v>
                </c:pt>
                <c:pt idx="5374">
                  <c:v>0.60781300000000005</c:v>
                </c:pt>
                <c:pt idx="5375">
                  <c:v>0.61250000000000004</c:v>
                </c:pt>
                <c:pt idx="5376">
                  <c:v>0.61718799999999996</c:v>
                </c:pt>
                <c:pt idx="5377">
                  <c:v>0.61250000000000004</c:v>
                </c:pt>
                <c:pt idx="5378">
                  <c:v>0.62343800000000005</c:v>
                </c:pt>
                <c:pt idx="5379">
                  <c:v>0.61562499999999998</c:v>
                </c:pt>
                <c:pt idx="5380">
                  <c:v>0.60781300000000005</c:v>
                </c:pt>
                <c:pt idx="5381">
                  <c:v>0.604688</c:v>
                </c:pt>
                <c:pt idx="5382">
                  <c:v>0.61875000000000002</c:v>
                </c:pt>
                <c:pt idx="5383">
                  <c:v>0.60781300000000005</c:v>
                </c:pt>
                <c:pt idx="5384">
                  <c:v>0.61562499999999998</c:v>
                </c:pt>
                <c:pt idx="5385">
                  <c:v>0.62187499999999996</c:v>
                </c:pt>
                <c:pt idx="5386">
                  <c:v>0.62187499999999996</c:v>
                </c:pt>
                <c:pt idx="5387">
                  <c:v>0.625</c:v>
                </c:pt>
                <c:pt idx="5388">
                  <c:v>0.61875000000000002</c:v>
                </c:pt>
                <c:pt idx="5389">
                  <c:v>0.62343800000000005</c:v>
                </c:pt>
                <c:pt idx="5390">
                  <c:v>0.625</c:v>
                </c:pt>
                <c:pt idx="5391">
                  <c:v>0.61718799999999996</c:v>
                </c:pt>
                <c:pt idx="5392">
                  <c:v>0.61875000000000002</c:v>
                </c:pt>
                <c:pt idx="5393">
                  <c:v>0.61875000000000002</c:v>
                </c:pt>
                <c:pt idx="5394">
                  <c:v>0.61718799999999996</c:v>
                </c:pt>
                <c:pt idx="5395">
                  <c:v>0.620313</c:v>
                </c:pt>
                <c:pt idx="5396">
                  <c:v>0.62187499999999996</c:v>
                </c:pt>
                <c:pt idx="5397">
                  <c:v>0.61562499999999998</c:v>
                </c:pt>
                <c:pt idx="5398">
                  <c:v>0.609375</c:v>
                </c:pt>
                <c:pt idx="5399">
                  <c:v>0.62187499999999996</c:v>
                </c:pt>
                <c:pt idx="5400">
                  <c:v>0.61718799999999996</c:v>
                </c:pt>
                <c:pt idx="5401">
                  <c:v>0.620313</c:v>
                </c:pt>
                <c:pt idx="5402">
                  <c:v>0.61562499999999998</c:v>
                </c:pt>
                <c:pt idx="5403">
                  <c:v>0.61406300000000003</c:v>
                </c:pt>
                <c:pt idx="5404">
                  <c:v>0.61093799999999998</c:v>
                </c:pt>
                <c:pt idx="5405">
                  <c:v>0.61875000000000002</c:v>
                </c:pt>
                <c:pt idx="5406">
                  <c:v>0.620313</c:v>
                </c:pt>
                <c:pt idx="5407">
                  <c:v>0.62812500000000004</c:v>
                </c:pt>
                <c:pt idx="5408">
                  <c:v>0.63124999999999998</c:v>
                </c:pt>
                <c:pt idx="5409">
                  <c:v>0.62812500000000004</c:v>
                </c:pt>
                <c:pt idx="5410">
                  <c:v>0.62968800000000003</c:v>
                </c:pt>
                <c:pt idx="5411">
                  <c:v>0.62343800000000005</c:v>
                </c:pt>
                <c:pt idx="5412">
                  <c:v>0.62343800000000005</c:v>
                </c:pt>
                <c:pt idx="5413">
                  <c:v>0.61875000000000002</c:v>
                </c:pt>
                <c:pt idx="5414">
                  <c:v>0.61562499999999998</c:v>
                </c:pt>
                <c:pt idx="5415">
                  <c:v>0.620313</c:v>
                </c:pt>
                <c:pt idx="5416">
                  <c:v>0.61250000000000004</c:v>
                </c:pt>
                <c:pt idx="5417">
                  <c:v>0.62187499999999996</c:v>
                </c:pt>
                <c:pt idx="5418">
                  <c:v>0.61718799999999996</c:v>
                </c:pt>
                <c:pt idx="5419">
                  <c:v>0.61875000000000002</c:v>
                </c:pt>
                <c:pt idx="5420">
                  <c:v>0.61250000000000004</c:v>
                </c:pt>
                <c:pt idx="5421">
                  <c:v>0.62343800000000005</c:v>
                </c:pt>
                <c:pt idx="5422">
                  <c:v>0.61875000000000002</c:v>
                </c:pt>
                <c:pt idx="5423">
                  <c:v>0.62187499999999996</c:v>
                </c:pt>
                <c:pt idx="5424">
                  <c:v>0.620313</c:v>
                </c:pt>
                <c:pt idx="5425">
                  <c:v>0.61406300000000003</c:v>
                </c:pt>
                <c:pt idx="5426">
                  <c:v>0.61093799999999998</c:v>
                </c:pt>
                <c:pt idx="5427">
                  <c:v>0.61250000000000004</c:v>
                </c:pt>
                <c:pt idx="5428">
                  <c:v>0.61718799999999996</c:v>
                </c:pt>
                <c:pt idx="5429">
                  <c:v>0.61562499999999998</c:v>
                </c:pt>
                <c:pt idx="5430">
                  <c:v>0.61250000000000004</c:v>
                </c:pt>
                <c:pt idx="5431">
                  <c:v>0.61562499999999998</c:v>
                </c:pt>
                <c:pt idx="5432">
                  <c:v>0.61718799999999996</c:v>
                </c:pt>
                <c:pt idx="5433">
                  <c:v>0.62968800000000003</c:v>
                </c:pt>
                <c:pt idx="5434">
                  <c:v>0.63281200000000004</c:v>
                </c:pt>
                <c:pt idx="5435">
                  <c:v>0.625</c:v>
                </c:pt>
                <c:pt idx="5436">
                  <c:v>0.61875000000000002</c:v>
                </c:pt>
                <c:pt idx="5437">
                  <c:v>0.62187499999999996</c:v>
                </c:pt>
                <c:pt idx="5438">
                  <c:v>0.61875000000000002</c:v>
                </c:pt>
                <c:pt idx="5439">
                  <c:v>0.61093799999999998</c:v>
                </c:pt>
                <c:pt idx="5440">
                  <c:v>0.62187499999999996</c:v>
                </c:pt>
                <c:pt idx="5441">
                  <c:v>0.61406300000000003</c:v>
                </c:pt>
                <c:pt idx="5442">
                  <c:v>0.61406300000000003</c:v>
                </c:pt>
                <c:pt idx="5443">
                  <c:v>0.61562499999999998</c:v>
                </c:pt>
                <c:pt idx="5444">
                  <c:v>0.62343800000000005</c:v>
                </c:pt>
                <c:pt idx="5445">
                  <c:v>0.61718799999999996</c:v>
                </c:pt>
                <c:pt idx="5446">
                  <c:v>0.61718799999999996</c:v>
                </c:pt>
                <c:pt idx="5447">
                  <c:v>0.61718799999999996</c:v>
                </c:pt>
                <c:pt idx="5448">
                  <c:v>0.604688</c:v>
                </c:pt>
                <c:pt idx="5449">
                  <c:v>0.625</c:v>
                </c:pt>
                <c:pt idx="5450">
                  <c:v>0.62968800000000003</c:v>
                </c:pt>
                <c:pt idx="5451">
                  <c:v>0.61250000000000004</c:v>
                </c:pt>
                <c:pt idx="5452">
                  <c:v>0.61250000000000004</c:v>
                </c:pt>
                <c:pt idx="5453">
                  <c:v>0.604688</c:v>
                </c:pt>
                <c:pt idx="5454">
                  <c:v>0.61093799999999998</c:v>
                </c:pt>
                <c:pt idx="5455">
                  <c:v>0.61562499999999998</c:v>
                </c:pt>
                <c:pt idx="5456">
                  <c:v>0.61562499999999998</c:v>
                </c:pt>
                <c:pt idx="5457">
                  <c:v>0.61875000000000002</c:v>
                </c:pt>
                <c:pt idx="5458">
                  <c:v>0.61718799999999996</c:v>
                </c:pt>
                <c:pt idx="5459">
                  <c:v>0.62812500000000004</c:v>
                </c:pt>
                <c:pt idx="5460">
                  <c:v>0.61718799999999996</c:v>
                </c:pt>
                <c:pt idx="5461">
                  <c:v>0.62812500000000004</c:v>
                </c:pt>
                <c:pt idx="5462">
                  <c:v>0.62187499999999996</c:v>
                </c:pt>
                <c:pt idx="5463">
                  <c:v>0.61562499999999998</c:v>
                </c:pt>
                <c:pt idx="5464">
                  <c:v>0.61562499999999998</c:v>
                </c:pt>
                <c:pt idx="5465">
                  <c:v>0.62968800000000003</c:v>
                </c:pt>
                <c:pt idx="5466">
                  <c:v>0.620313</c:v>
                </c:pt>
                <c:pt idx="5467">
                  <c:v>0.61562499999999998</c:v>
                </c:pt>
                <c:pt idx="5468">
                  <c:v>0.62187499999999996</c:v>
                </c:pt>
                <c:pt idx="5469">
                  <c:v>0.61562499999999998</c:v>
                </c:pt>
                <c:pt idx="5470">
                  <c:v>0.61718799999999996</c:v>
                </c:pt>
                <c:pt idx="5471">
                  <c:v>0.62343800000000005</c:v>
                </c:pt>
                <c:pt idx="5472">
                  <c:v>0.61406300000000003</c:v>
                </c:pt>
                <c:pt idx="5473">
                  <c:v>0.620313</c:v>
                </c:pt>
                <c:pt idx="5474">
                  <c:v>0.61406300000000003</c:v>
                </c:pt>
                <c:pt idx="5475">
                  <c:v>0.62968800000000003</c:v>
                </c:pt>
                <c:pt idx="5476">
                  <c:v>0.63124999999999998</c:v>
                </c:pt>
                <c:pt idx="5477">
                  <c:v>0.61562499999999998</c:v>
                </c:pt>
                <c:pt idx="5478">
                  <c:v>0.61718799999999996</c:v>
                </c:pt>
                <c:pt idx="5479">
                  <c:v>0.62343800000000005</c:v>
                </c:pt>
                <c:pt idx="5480">
                  <c:v>0.62187499999999996</c:v>
                </c:pt>
                <c:pt idx="5481">
                  <c:v>0.63124999999999998</c:v>
                </c:pt>
                <c:pt idx="5482">
                  <c:v>0.62343800000000005</c:v>
                </c:pt>
                <c:pt idx="5483">
                  <c:v>0.62812500000000004</c:v>
                </c:pt>
                <c:pt idx="5484">
                  <c:v>0.63437500000000002</c:v>
                </c:pt>
                <c:pt idx="5485">
                  <c:v>0.62187499999999996</c:v>
                </c:pt>
                <c:pt idx="5486">
                  <c:v>0.61875000000000002</c:v>
                </c:pt>
                <c:pt idx="5487">
                  <c:v>0.62343800000000005</c:v>
                </c:pt>
                <c:pt idx="5488">
                  <c:v>0.63749999999999996</c:v>
                </c:pt>
                <c:pt idx="5489">
                  <c:v>0.64218799999999998</c:v>
                </c:pt>
                <c:pt idx="5490">
                  <c:v>0.63281200000000004</c:v>
                </c:pt>
                <c:pt idx="5491">
                  <c:v>0.63749999999999996</c:v>
                </c:pt>
                <c:pt idx="5492">
                  <c:v>0.64375000000000004</c:v>
                </c:pt>
                <c:pt idx="5493">
                  <c:v>0.62812500000000004</c:v>
                </c:pt>
                <c:pt idx="5494">
                  <c:v>0.61562499999999998</c:v>
                </c:pt>
                <c:pt idx="5495">
                  <c:v>0.61562499999999998</c:v>
                </c:pt>
                <c:pt idx="5496">
                  <c:v>0.62968800000000003</c:v>
                </c:pt>
                <c:pt idx="5497">
                  <c:v>0.61718799999999996</c:v>
                </c:pt>
                <c:pt idx="5498">
                  <c:v>0.61406300000000003</c:v>
                </c:pt>
                <c:pt idx="5499">
                  <c:v>0.61093799999999998</c:v>
                </c:pt>
                <c:pt idx="5500">
                  <c:v>0.62187499999999996</c:v>
                </c:pt>
                <c:pt idx="5501">
                  <c:v>0.63124999999999998</c:v>
                </c:pt>
                <c:pt idx="5502">
                  <c:v>0.61250000000000004</c:v>
                </c:pt>
                <c:pt idx="5503">
                  <c:v>0.61093799999999998</c:v>
                </c:pt>
                <c:pt idx="5504">
                  <c:v>0.61562499999999998</c:v>
                </c:pt>
                <c:pt idx="5505">
                  <c:v>0.59843800000000003</c:v>
                </c:pt>
                <c:pt idx="5506">
                  <c:v>0.61406300000000003</c:v>
                </c:pt>
                <c:pt idx="5507">
                  <c:v>0.62187499999999996</c:v>
                </c:pt>
                <c:pt idx="5508">
                  <c:v>0.62812500000000004</c:v>
                </c:pt>
                <c:pt idx="5509">
                  <c:v>0.635938</c:v>
                </c:pt>
                <c:pt idx="5510">
                  <c:v>0.620313</c:v>
                </c:pt>
                <c:pt idx="5511">
                  <c:v>0.620313</c:v>
                </c:pt>
                <c:pt idx="5512">
                  <c:v>0.609375</c:v>
                </c:pt>
                <c:pt idx="5513">
                  <c:v>0.60624999999999996</c:v>
                </c:pt>
                <c:pt idx="5514">
                  <c:v>0.620313</c:v>
                </c:pt>
                <c:pt idx="5515">
                  <c:v>0.61406300000000003</c:v>
                </c:pt>
                <c:pt idx="5516">
                  <c:v>0.61875000000000002</c:v>
                </c:pt>
                <c:pt idx="5517">
                  <c:v>0.62343800000000005</c:v>
                </c:pt>
                <c:pt idx="5518">
                  <c:v>0.620313</c:v>
                </c:pt>
                <c:pt idx="5519">
                  <c:v>0.63281200000000004</c:v>
                </c:pt>
                <c:pt idx="5520">
                  <c:v>0.61406300000000003</c:v>
                </c:pt>
                <c:pt idx="5521">
                  <c:v>0.61875000000000002</c:v>
                </c:pt>
                <c:pt idx="5522">
                  <c:v>0.635938</c:v>
                </c:pt>
                <c:pt idx="5523">
                  <c:v>0.62187499999999996</c:v>
                </c:pt>
                <c:pt idx="5524">
                  <c:v>0.62968800000000003</c:v>
                </c:pt>
                <c:pt idx="5525">
                  <c:v>0.61562499999999998</c:v>
                </c:pt>
                <c:pt idx="5526">
                  <c:v>0.61718799999999996</c:v>
                </c:pt>
                <c:pt idx="5527">
                  <c:v>0.63281200000000004</c:v>
                </c:pt>
                <c:pt idx="5528">
                  <c:v>0.62812500000000004</c:v>
                </c:pt>
                <c:pt idx="5529">
                  <c:v>0.62812500000000004</c:v>
                </c:pt>
                <c:pt idx="5530">
                  <c:v>0.625</c:v>
                </c:pt>
                <c:pt idx="5531">
                  <c:v>0.62187499999999996</c:v>
                </c:pt>
                <c:pt idx="5532">
                  <c:v>0.62343800000000005</c:v>
                </c:pt>
                <c:pt idx="5533">
                  <c:v>0.61406300000000003</c:v>
                </c:pt>
                <c:pt idx="5534">
                  <c:v>0.62812500000000004</c:v>
                </c:pt>
                <c:pt idx="5535">
                  <c:v>0.63124999999999998</c:v>
                </c:pt>
                <c:pt idx="5536">
                  <c:v>0.63749999999999996</c:v>
                </c:pt>
                <c:pt idx="5537">
                  <c:v>0.63124999999999998</c:v>
                </c:pt>
                <c:pt idx="5538">
                  <c:v>0.640625</c:v>
                </c:pt>
                <c:pt idx="5539">
                  <c:v>0.63906300000000005</c:v>
                </c:pt>
                <c:pt idx="5540">
                  <c:v>0.63749999999999996</c:v>
                </c:pt>
                <c:pt idx="5541">
                  <c:v>0.625</c:v>
                </c:pt>
                <c:pt idx="5542">
                  <c:v>0.625</c:v>
                </c:pt>
                <c:pt idx="5543">
                  <c:v>0.62343800000000005</c:v>
                </c:pt>
                <c:pt idx="5544">
                  <c:v>0.61093799999999998</c:v>
                </c:pt>
                <c:pt idx="5545">
                  <c:v>0.62187499999999996</c:v>
                </c:pt>
                <c:pt idx="5546">
                  <c:v>0.61875000000000002</c:v>
                </c:pt>
                <c:pt idx="5547">
                  <c:v>0.62187499999999996</c:v>
                </c:pt>
                <c:pt idx="5548">
                  <c:v>0.62187499999999996</c:v>
                </c:pt>
                <c:pt idx="5549">
                  <c:v>0.61875000000000002</c:v>
                </c:pt>
                <c:pt idx="5550">
                  <c:v>0.61250000000000004</c:v>
                </c:pt>
                <c:pt idx="5551">
                  <c:v>0.61562499999999998</c:v>
                </c:pt>
                <c:pt idx="5552">
                  <c:v>0.60781300000000005</c:v>
                </c:pt>
                <c:pt idx="5553">
                  <c:v>0.61406300000000003</c:v>
                </c:pt>
                <c:pt idx="5554">
                  <c:v>0.61875000000000002</c:v>
                </c:pt>
                <c:pt idx="5555">
                  <c:v>0.609375</c:v>
                </c:pt>
                <c:pt idx="5556">
                  <c:v>0.61718799999999996</c:v>
                </c:pt>
                <c:pt idx="5557">
                  <c:v>0.63124999999999998</c:v>
                </c:pt>
                <c:pt idx="5558">
                  <c:v>0.620313</c:v>
                </c:pt>
                <c:pt idx="5559">
                  <c:v>0.61718799999999996</c:v>
                </c:pt>
                <c:pt idx="5560">
                  <c:v>0.61875000000000002</c:v>
                </c:pt>
                <c:pt idx="5561">
                  <c:v>0.60312500000000002</c:v>
                </c:pt>
                <c:pt idx="5562">
                  <c:v>0.59843800000000003</c:v>
                </c:pt>
                <c:pt idx="5563">
                  <c:v>0.604688</c:v>
                </c:pt>
                <c:pt idx="5564">
                  <c:v>0.6</c:v>
                </c:pt>
                <c:pt idx="5565">
                  <c:v>0.61562499999999998</c:v>
                </c:pt>
                <c:pt idx="5566">
                  <c:v>0.61718799999999996</c:v>
                </c:pt>
                <c:pt idx="5567">
                  <c:v>0.61250000000000004</c:v>
                </c:pt>
                <c:pt idx="5568">
                  <c:v>0.604688</c:v>
                </c:pt>
                <c:pt idx="5569">
                  <c:v>0.61718799999999996</c:v>
                </c:pt>
                <c:pt idx="5570">
                  <c:v>0.61250000000000004</c:v>
                </c:pt>
                <c:pt idx="5571">
                  <c:v>0.60781300000000005</c:v>
                </c:pt>
                <c:pt idx="5572">
                  <c:v>0.62343800000000005</c:v>
                </c:pt>
                <c:pt idx="5573">
                  <c:v>0.61718799999999996</c:v>
                </c:pt>
                <c:pt idx="5574">
                  <c:v>0.61562499999999998</c:v>
                </c:pt>
                <c:pt idx="5575">
                  <c:v>0.61562499999999998</c:v>
                </c:pt>
                <c:pt idx="5576">
                  <c:v>0.60781300000000005</c:v>
                </c:pt>
                <c:pt idx="5577">
                  <c:v>0.620313</c:v>
                </c:pt>
                <c:pt idx="5578">
                  <c:v>0.61875000000000002</c:v>
                </c:pt>
                <c:pt idx="5579">
                  <c:v>0.60624999999999996</c:v>
                </c:pt>
                <c:pt idx="5580">
                  <c:v>0.61250000000000004</c:v>
                </c:pt>
                <c:pt idx="5581">
                  <c:v>0.61718799999999996</c:v>
                </c:pt>
                <c:pt idx="5582">
                  <c:v>0.62968800000000003</c:v>
                </c:pt>
                <c:pt idx="5583">
                  <c:v>0.625</c:v>
                </c:pt>
                <c:pt idx="5584">
                  <c:v>0.62187499999999996</c:v>
                </c:pt>
                <c:pt idx="5585">
                  <c:v>0.604688</c:v>
                </c:pt>
                <c:pt idx="5586">
                  <c:v>0.60156200000000004</c:v>
                </c:pt>
                <c:pt idx="5587">
                  <c:v>0.6</c:v>
                </c:pt>
                <c:pt idx="5588">
                  <c:v>0.60781300000000005</c:v>
                </c:pt>
                <c:pt idx="5589">
                  <c:v>0.60781300000000005</c:v>
                </c:pt>
                <c:pt idx="5590">
                  <c:v>0.60781300000000005</c:v>
                </c:pt>
                <c:pt idx="5591">
                  <c:v>0.61718799999999996</c:v>
                </c:pt>
                <c:pt idx="5592">
                  <c:v>0.61718799999999996</c:v>
                </c:pt>
                <c:pt idx="5593">
                  <c:v>0.62343800000000005</c:v>
                </c:pt>
                <c:pt idx="5594">
                  <c:v>0.620313</c:v>
                </c:pt>
                <c:pt idx="5595">
                  <c:v>0.61875000000000002</c:v>
                </c:pt>
                <c:pt idx="5596">
                  <c:v>0.604688</c:v>
                </c:pt>
                <c:pt idx="5597">
                  <c:v>0.61406300000000003</c:v>
                </c:pt>
                <c:pt idx="5598">
                  <c:v>0.609375</c:v>
                </c:pt>
                <c:pt idx="5599">
                  <c:v>0.604688</c:v>
                </c:pt>
                <c:pt idx="5600">
                  <c:v>0.609375</c:v>
                </c:pt>
                <c:pt idx="5601">
                  <c:v>0.609375</c:v>
                </c:pt>
                <c:pt idx="5602">
                  <c:v>0.61093799999999998</c:v>
                </c:pt>
                <c:pt idx="5603">
                  <c:v>0.604688</c:v>
                </c:pt>
                <c:pt idx="5604">
                  <c:v>0.60624999999999996</c:v>
                </c:pt>
                <c:pt idx="5605">
                  <c:v>0.61406300000000003</c:v>
                </c:pt>
                <c:pt idx="5606">
                  <c:v>0.609375</c:v>
                </c:pt>
                <c:pt idx="5607">
                  <c:v>0.60781300000000005</c:v>
                </c:pt>
                <c:pt idx="5608">
                  <c:v>0.60781300000000005</c:v>
                </c:pt>
                <c:pt idx="5609">
                  <c:v>0.61875000000000002</c:v>
                </c:pt>
                <c:pt idx="5610">
                  <c:v>0.61875000000000002</c:v>
                </c:pt>
                <c:pt idx="5611">
                  <c:v>0.60156200000000004</c:v>
                </c:pt>
                <c:pt idx="5612">
                  <c:v>0.61250000000000004</c:v>
                </c:pt>
                <c:pt idx="5613">
                  <c:v>0.60781300000000005</c:v>
                </c:pt>
                <c:pt idx="5614">
                  <c:v>0.609375</c:v>
                </c:pt>
                <c:pt idx="5615">
                  <c:v>0.61718799999999996</c:v>
                </c:pt>
                <c:pt idx="5616">
                  <c:v>0.60156200000000004</c:v>
                </c:pt>
                <c:pt idx="5617">
                  <c:v>0.604688</c:v>
                </c:pt>
                <c:pt idx="5618">
                  <c:v>0.59687500000000004</c:v>
                </c:pt>
                <c:pt idx="5619">
                  <c:v>0.609375</c:v>
                </c:pt>
                <c:pt idx="5620">
                  <c:v>0.61406300000000003</c:v>
                </c:pt>
                <c:pt idx="5621">
                  <c:v>0.61093799999999998</c:v>
                </c:pt>
                <c:pt idx="5622">
                  <c:v>0.59843800000000003</c:v>
                </c:pt>
                <c:pt idx="5623">
                  <c:v>0.61093799999999998</c:v>
                </c:pt>
                <c:pt idx="5624">
                  <c:v>0.609375</c:v>
                </c:pt>
                <c:pt idx="5625">
                  <c:v>0.609375</c:v>
                </c:pt>
                <c:pt idx="5626">
                  <c:v>0.60781300000000005</c:v>
                </c:pt>
                <c:pt idx="5627">
                  <c:v>0.60156200000000004</c:v>
                </c:pt>
                <c:pt idx="5628">
                  <c:v>0.61406300000000003</c:v>
                </c:pt>
                <c:pt idx="5629">
                  <c:v>0.61093799999999998</c:v>
                </c:pt>
                <c:pt idx="5630">
                  <c:v>0.620313</c:v>
                </c:pt>
                <c:pt idx="5631">
                  <c:v>0.61093799999999998</c:v>
                </c:pt>
                <c:pt idx="5632">
                  <c:v>0.62187499999999996</c:v>
                </c:pt>
                <c:pt idx="5633">
                  <c:v>0.61250000000000004</c:v>
                </c:pt>
                <c:pt idx="5634">
                  <c:v>0.609375</c:v>
                </c:pt>
                <c:pt idx="5635">
                  <c:v>0.61406300000000003</c:v>
                </c:pt>
                <c:pt idx="5636">
                  <c:v>0.61093799999999998</c:v>
                </c:pt>
                <c:pt idx="5637">
                  <c:v>0.620313</c:v>
                </c:pt>
                <c:pt idx="5638">
                  <c:v>0.61562499999999998</c:v>
                </c:pt>
                <c:pt idx="5639">
                  <c:v>0.61875000000000002</c:v>
                </c:pt>
                <c:pt idx="5640">
                  <c:v>0.61718799999999996</c:v>
                </c:pt>
                <c:pt idx="5641">
                  <c:v>0.60624999999999996</c:v>
                </c:pt>
                <c:pt idx="5642">
                  <c:v>0.620313</c:v>
                </c:pt>
                <c:pt idx="5643">
                  <c:v>0.61406300000000003</c:v>
                </c:pt>
                <c:pt idx="5644">
                  <c:v>0.60781300000000005</c:v>
                </c:pt>
                <c:pt idx="5645">
                  <c:v>0.60624999999999996</c:v>
                </c:pt>
                <c:pt idx="5646">
                  <c:v>0.604688</c:v>
                </c:pt>
                <c:pt idx="5647">
                  <c:v>0.61250000000000004</c:v>
                </c:pt>
                <c:pt idx="5648">
                  <c:v>0.61093799999999998</c:v>
                </c:pt>
                <c:pt idx="5649">
                  <c:v>0.604688</c:v>
                </c:pt>
                <c:pt idx="5650">
                  <c:v>0.61875000000000002</c:v>
                </c:pt>
                <c:pt idx="5651">
                  <c:v>0.61093799999999998</c:v>
                </c:pt>
                <c:pt idx="5652">
                  <c:v>0.60312500000000002</c:v>
                </c:pt>
                <c:pt idx="5653">
                  <c:v>0.61250000000000004</c:v>
                </c:pt>
                <c:pt idx="5654">
                  <c:v>0.60624999999999996</c:v>
                </c:pt>
                <c:pt idx="5655">
                  <c:v>0.609375</c:v>
                </c:pt>
                <c:pt idx="5656">
                  <c:v>0.60156200000000004</c:v>
                </c:pt>
                <c:pt idx="5657">
                  <c:v>0.59843800000000003</c:v>
                </c:pt>
                <c:pt idx="5658">
                  <c:v>0.59687500000000004</c:v>
                </c:pt>
                <c:pt idx="5659">
                  <c:v>0.604688</c:v>
                </c:pt>
                <c:pt idx="5660">
                  <c:v>0.60781300000000005</c:v>
                </c:pt>
                <c:pt idx="5661">
                  <c:v>0.61093799999999998</c:v>
                </c:pt>
                <c:pt idx="5662">
                  <c:v>0.60312500000000002</c:v>
                </c:pt>
                <c:pt idx="5663">
                  <c:v>0.59843800000000003</c:v>
                </c:pt>
                <c:pt idx="5664">
                  <c:v>0.61250000000000004</c:v>
                </c:pt>
                <c:pt idx="5665">
                  <c:v>0.60781300000000005</c:v>
                </c:pt>
                <c:pt idx="5666">
                  <c:v>0.61250000000000004</c:v>
                </c:pt>
                <c:pt idx="5667">
                  <c:v>0.604688</c:v>
                </c:pt>
                <c:pt idx="5668">
                  <c:v>0.604688</c:v>
                </c:pt>
                <c:pt idx="5669">
                  <c:v>0.60312500000000002</c:v>
                </c:pt>
                <c:pt idx="5670">
                  <c:v>0.59062499999999996</c:v>
                </c:pt>
                <c:pt idx="5671">
                  <c:v>0.60781300000000005</c:v>
                </c:pt>
                <c:pt idx="5672">
                  <c:v>0.61406300000000003</c:v>
                </c:pt>
                <c:pt idx="5673">
                  <c:v>0.62187499999999996</c:v>
                </c:pt>
                <c:pt idx="5674">
                  <c:v>0.620313</c:v>
                </c:pt>
                <c:pt idx="5675">
                  <c:v>0.609375</c:v>
                </c:pt>
                <c:pt idx="5676">
                  <c:v>0.604688</c:v>
                </c:pt>
                <c:pt idx="5677">
                  <c:v>0.61406300000000003</c:v>
                </c:pt>
                <c:pt idx="5678">
                  <c:v>0.625</c:v>
                </c:pt>
                <c:pt idx="5679">
                  <c:v>0.61093799999999998</c:v>
                </c:pt>
                <c:pt idx="5680">
                  <c:v>0.61250000000000004</c:v>
                </c:pt>
                <c:pt idx="5681">
                  <c:v>0.61562499999999998</c:v>
                </c:pt>
                <c:pt idx="5682">
                  <c:v>0.61562499999999998</c:v>
                </c:pt>
                <c:pt idx="5683">
                  <c:v>0.61562499999999998</c:v>
                </c:pt>
                <c:pt idx="5684">
                  <c:v>0.61250000000000004</c:v>
                </c:pt>
                <c:pt idx="5685">
                  <c:v>0.620313</c:v>
                </c:pt>
                <c:pt idx="5686">
                  <c:v>0.609375</c:v>
                </c:pt>
                <c:pt idx="5687">
                  <c:v>0.61093799999999998</c:v>
                </c:pt>
                <c:pt idx="5688">
                  <c:v>0.61250000000000004</c:v>
                </c:pt>
                <c:pt idx="5689">
                  <c:v>0.609375</c:v>
                </c:pt>
                <c:pt idx="5690">
                  <c:v>0.60781300000000005</c:v>
                </c:pt>
                <c:pt idx="5691">
                  <c:v>0.61406300000000003</c:v>
                </c:pt>
                <c:pt idx="5692">
                  <c:v>0.59843800000000003</c:v>
                </c:pt>
                <c:pt idx="5693">
                  <c:v>0.609375</c:v>
                </c:pt>
                <c:pt idx="5694">
                  <c:v>0.60312500000000002</c:v>
                </c:pt>
                <c:pt idx="5695">
                  <c:v>0.609375</c:v>
                </c:pt>
                <c:pt idx="5696">
                  <c:v>0.61406300000000003</c:v>
                </c:pt>
                <c:pt idx="5697">
                  <c:v>0.61093799999999998</c:v>
                </c:pt>
                <c:pt idx="5698">
                  <c:v>0.61093799999999998</c:v>
                </c:pt>
                <c:pt idx="5699">
                  <c:v>0.61875000000000002</c:v>
                </c:pt>
                <c:pt idx="5700">
                  <c:v>0.60781300000000005</c:v>
                </c:pt>
                <c:pt idx="5701">
                  <c:v>0.60781300000000005</c:v>
                </c:pt>
                <c:pt idx="5702">
                  <c:v>0.60156200000000004</c:v>
                </c:pt>
                <c:pt idx="5703">
                  <c:v>0.59531299999999998</c:v>
                </c:pt>
                <c:pt idx="5704">
                  <c:v>0.61406300000000003</c:v>
                </c:pt>
                <c:pt idx="5705">
                  <c:v>0.61250000000000004</c:v>
                </c:pt>
                <c:pt idx="5706">
                  <c:v>0.61562499999999998</c:v>
                </c:pt>
                <c:pt idx="5707">
                  <c:v>0.620313</c:v>
                </c:pt>
                <c:pt idx="5708">
                  <c:v>0.61406300000000003</c:v>
                </c:pt>
                <c:pt idx="5709">
                  <c:v>0.61875000000000002</c:v>
                </c:pt>
                <c:pt idx="5710">
                  <c:v>0.61562499999999998</c:v>
                </c:pt>
                <c:pt idx="5711">
                  <c:v>0.61562499999999998</c:v>
                </c:pt>
                <c:pt idx="5712">
                  <c:v>0.61718799999999996</c:v>
                </c:pt>
                <c:pt idx="5713">
                  <c:v>0.609375</c:v>
                </c:pt>
                <c:pt idx="5714">
                  <c:v>0.61093799999999998</c:v>
                </c:pt>
                <c:pt idx="5715">
                  <c:v>0.61250000000000004</c:v>
                </c:pt>
                <c:pt idx="5716">
                  <c:v>0.61718799999999996</c:v>
                </c:pt>
                <c:pt idx="5717">
                  <c:v>0.61718799999999996</c:v>
                </c:pt>
                <c:pt idx="5718">
                  <c:v>0.61093799999999998</c:v>
                </c:pt>
                <c:pt idx="5719">
                  <c:v>0.61250000000000004</c:v>
                </c:pt>
                <c:pt idx="5720">
                  <c:v>0.604688</c:v>
                </c:pt>
                <c:pt idx="5721">
                  <c:v>0.60624999999999996</c:v>
                </c:pt>
                <c:pt idx="5722">
                  <c:v>0.620313</c:v>
                </c:pt>
                <c:pt idx="5723">
                  <c:v>0.60156200000000004</c:v>
                </c:pt>
                <c:pt idx="5724">
                  <c:v>0.61250000000000004</c:v>
                </c:pt>
                <c:pt idx="5725">
                  <c:v>0.60312500000000002</c:v>
                </c:pt>
                <c:pt idx="5726">
                  <c:v>0.59687500000000004</c:v>
                </c:pt>
                <c:pt idx="5727">
                  <c:v>0.609375</c:v>
                </c:pt>
                <c:pt idx="5728">
                  <c:v>0.61250000000000004</c:v>
                </c:pt>
                <c:pt idx="5729">
                  <c:v>0.60624999999999996</c:v>
                </c:pt>
                <c:pt idx="5730">
                  <c:v>0.6</c:v>
                </c:pt>
                <c:pt idx="5731">
                  <c:v>0.61093799999999998</c:v>
                </c:pt>
                <c:pt idx="5732">
                  <c:v>0.609375</c:v>
                </c:pt>
                <c:pt idx="5733">
                  <c:v>0.609375</c:v>
                </c:pt>
                <c:pt idx="5734">
                  <c:v>0.61250000000000004</c:v>
                </c:pt>
                <c:pt idx="5735">
                  <c:v>0.61250000000000004</c:v>
                </c:pt>
                <c:pt idx="5736">
                  <c:v>0.60624999999999996</c:v>
                </c:pt>
                <c:pt idx="5737">
                  <c:v>0.625</c:v>
                </c:pt>
                <c:pt idx="5738">
                  <c:v>0.61250000000000004</c:v>
                </c:pt>
                <c:pt idx="5739">
                  <c:v>0.61875000000000002</c:v>
                </c:pt>
                <c:pt idx="5740">
                  <c:v>0.60624999999999996</c:v>
                </c:pt>
                <c:pt idx="5741">
                  <c:v>0.60624999999999996</c:v>
                </c:pt>
                <c:pt idx="5742">
                  <c:v>0.61562499999999998</c:v>
                </c:pt>
                <c:pt idx="5743">
                  <c:v>0.61250000000000004</c:v>
                </c:pt>
                <c:pt idx="5744">
                  <c:v>0.61406300000000003</c:v>
                </c:pt>
                <c:pt idx="5745">
                  <c:v>0.60781300000000005</c:v>
                </c:pt>
                <c:pt idx="5746">
                  <c:v>0.609375</c:v>
                </c:pt>
                <c:pt idx="5747">
                  <c:v>0.62187499999999996</c:v>
                </c:pt>
                <c:pt idx="5748">
                  <c:v>0.604688</c:v>
                </c:pt>
                <c:pt idx="5749">
                  <c:v>0.60312500000000002</c:v>
                </c:pt>
                <c:pt idx="5750">
                  <c:v>0.6</c:v>
                </c:pt>
                <c:pt idx="5751">
                  <c:v>0.6</c:v>
                </c:pt>
                <c:pt idx="5752">
                  <c:v>0.60312500000000002</c:v>
                </c:pt>
                <c:pt idx="5753">
                  <c:v>0.61093799999999998</c:v>
                </c:pt>
                <c:pt idx="5754">
                  <c:v>0.60781300000000005</c:v>
                </c:pt>
                <c:pt idx="5755">
                  <c:v>0.60312500000000002</c:v>
                </c:pt>
                <c:pt idx="5756">
                  <c:v>0.60312500000000002</c:v>
                </c:pt>
                <c:pt idx="5757">
                  <c:v>0.60312500000000002</c:v>
                </c:pt>
                <c:pt idx="5758">
                  <c:v>0.60156200000000004</c:v>
                </c:pt>
                <c:pt idx="5759">
                  <c:v>0.61093799999999998</c:v>
                </c:pt>
                <c:pt idx="5760">
                  <c:v>0.61718799999999996</c:v>
                </c:pt>
                <c:pt idx="5761">
                  <c:v>0.60624999999999996</c:v>
                </c:pt>
                <c:pt idx="5762">
                  <c:v>0.60624999999999996</c:v>
                </c:pt>
                <c:pt idx="5763">
                  <c:v>0.60156200000000004</c:v>
                </c:pt>
                <c:pt idx="5764">
                  <c:v>0.60312500000000002</c:v>
                </c:pt>
                <c:pt idx="5765">
                  <c:v>0.61093799999999998</c:v>
                </c:pt>
                <c:pt idx="5766">
                  <c:v>0.61093799999999998</c:v>
                </c:pt>
                <c:pt idx="5767">
                  <c:v>0.60312500000000002</c:v>
                </c:pt>
                <c:pt idx="5768">
                  <c:v>0.61562499999999998</c:v>
                </c:pt>
                <c:pt idx="5769">
                  <c:v>0.60624999999999996</c:v>
                </c:pt>
                <c:pt idx="5770">
                  <c:v>0.61875000000000002</c:v>
                </c:pt>
                <c:pt idx="5771">
                  <c:v>0.62343800000000005</c:v>
                </c:pt>
                <c:pt idx="5772">
                  <c:v>0.62187499999999996</c:v>
                </c:pt>
                <c:pt idx="5773">
                  <c:v>0.61718799999999996</c:v>
                </c:pt>
                <c:pt idx="5774">
                  <c:v>0.61406300000000003</c:v>
                </c:pt>
                <c:pt idx="5775">
                  <c:v>0.61250000000000004</c:v>
                </c:pt>
                <c:pt idx="5776">
                  <c:v>0.620313</c:v>
                </c:pt>
                <c:pt idx="5777">
                  <c:v>0.61562499999999998</c:v>
                </c:pt>
                <c:pt idx="5778">
                  <c:v>0.61093799999999998</c:v>
                </c:pt>
                <c:pt idx="5779">
                  <c:v>0.62968800000000003</c:v>
                </c:pt>
                <c:pt idx="5780">
                  <c:v>0.59687500000000004</c:v>
                </c:pt>
                <c:pt idx="5781">
                  <c:v>0.60312500000000002</c:v>
                </c:pt>
                <c:pt idx="5782">
                  <c:v>0.60624999999999996</c:v>
                </c:pt>
                <c:pt idx="5783">
                  <c:v>0.6</c:v>
                </c:pt>
                <c:pt idx="5784">
                  <c:v>0.6</c:v>
                </c:pt>
                <c:pt idx="5785">
                  <c:v>0.61093799999999998</c:v>
                </c:pt>
                <c:pt idx="5786">
                  <c:v>0.604688</c:v>
                </c:pt>
                <c:pt idx="5787">
                  <c:v>0.60312500000000002</c:v>
                </c:pt>
                <c:pt idx="5788">
                  <c:v>0.589063</c:v>
                </c:pt>
                <c:pt idx="5789">
                  <c:v>0.61406300000000003</c:v>
                </c:pt>
                <c:pt idx="5790">
                  <c:v>0.60312500000000002</c:v>
                </c:pt>
                <c:pt idx="5791">
                  <c:v>0.61406300000000003</c:v>
                </c:pt>
                <c:pt idx="5792">
                  <c:v>0.61250000000000004</c:v>
                </c:pt>
                <c:pt idx="5793">
                  <c:v>0.60624999999999996</c:v>
                </c:pt>
                <c:pt idx="5794">
                  <c:v>0.60781300000000005</c:v>
                </c:pt>
                <c:pt idx="5795">
                  <c:v>0.61406300000000003</c:v>
                </c:pt>
                <c:pt idx="5796">
                  <c:v>0.60156200000000004</c:v>
                </c:pt>
                <c:pt idx="5797">
                  <c:v>0.61406300000000003</c:v>
                </c:pt>
                <c:pt idx="5798">
                  <c:v>0.620313</c:v>
                </c:pt>
                <c:pt idx="5799">
                  <c:v>0.62343800000000005</c:v>
                </c:pt>
                <c:pt idx="5800">
                  <c:v>0.61093799999999998</c:v>
                </c:pt>
                <c:pt idx="5801">
                  <c:v>0.61562499999999998</c:v>
                </c:pt>
                <c:pt idx="5802">
                  <c:v>0.620313</c:v>
                </c:pt>
                <c:pt idx="5803">
                  <c:v>0.625</c:v>
                </c:pt>
                <c:pt idx="5804">
                  <c:v>0.62343800000000005</c:v>
                </c:pt>
                <c:pt idx="5805">
                  <c:v>0.62187499999999996</c:v>
                </c:pt>
                <c:pt idx="5806">
                  <c:v>0.61718799999999996</c:v>
                </c:pt>
                <c:pt idx="5807">
                  <c:v>0.62187499999999996</c:v>
                </c:pt>
                <c:pt idx="5808">
                  <c:v>0.61562499999999998</c:v>
                </c:pt>
                <c:pt idx="5809">
                  <c:v>0.61875000000000002</c:v>
                </c:pt>
                <c:pt idx="5810">
                  <c:v>0.609375</c:v>
                </c:pt>
                <c:pt idx="5811">
                  <c:v>0.609375</c:v>
                </c:pt>
                <c:pt idx="5812">
                  <c:v>0.61093799999999998</c:v>
                </c:pt>
                <c:pt idx="5813">
                  <c:v>0.60781300000000005</c:v>
                </c:pt>
                <c:pt idx="5814">
                  <c:v>0.61093799999999998</c:v>
                </c:pt>
                <c:pt idx="5815">
                  <c:v>0.61250000000000004</c:v>
                </c:pt>
                <c:pt idx="5816">
                  <c:v>0.61875000000000002</c:v>
                </c:pt>
                <c:pt idx="5817">
                  <c:v>0.609375</c:v>
                </c:pt>
                <c:pt idx="5818">
                  <c:v>0.61250000000000004</c:v>
                </c:pt>
                <c:pt idx="5819">
                  <c:v>0.604688</c:v>
                </c:pt>
                <c:pt idx="5820">
                  <c:v>0.61093799999999998</c:v>
                </c:pt>
                <c:pt idx="5821">
                  <c:v>0.62187499999999996</c:v>
                </c:pt>
                <c:pt idx="5822">
                  <c:v>0.609375</c:v>
                </c:pt>
                <c:pt idx="5823">
                  <c:v>0.620313</c:v>
                </c:pt>
                <c:pt idx="5824">
                  <c:v>0.61093799999999998</c:v>
                </c:pt>
                <c:pt idx="5825">
                  <c:v>0.61875000000000002</c:v>
                </c:pt>
                <c:pt idx="5826">
                  <c:v>0.620313</c:v>
                </c:pt>
                <c:pt idx="5827">
                  <c:v>0.60781300000000005</c:v>
                </c:pt>
                <c:pt idx="5828">
                  <c:v>0.61093799999999998</c:v>
                </c:pt>
                <c:pt idx="5829">
                  <c:v>0.61093799999999998</c:v>
                </c:pt>
                <c:pt idx="5830">
                  <c:v>0.61875000000000002</c:v>
                </c:pt>
                <c:pt idx="5831">
                  <c:v>0.620313</c:v>
                </c:pt>
                <c:pt idx="5832">
                  <c:v>0.61250000000000004</c:v>
                </c:pt>
                <c:pt idx="5833">
                  <c:v>0.61562499999999998</c:v>
                </c:pt>
                <c:pt idx="5834">
                  <c:v>0.61250000000000004</c:v>
                </c:pt>
                <c:pt idx="5835">
                  <c:v>0.61250000000000004</c:v>
                </c:pt>
                <c:pt idx="5836">
                  <c:v>0.625</c:v>
                </c:pt>
                <c:pt idx="5837">
                  <c:v>0.61718799999999996</c:v>
                </c:pt>
                <c:pt idx="5838">
                  <c:v>0.61093799999999998</c:v>
                </c:pt>
                <c:pt idx="5839">
                  <c:v>0.60156200000000004</c:v>
                </c:pt>
                <c:pt idx="5840">
                  <c:v>0.60781300000000005</c:v>
                </c:pt>
                <c:pt idx="5841">
                  <c:v>0.60312500000000002</c:v>
                </c:pt>
                <c:pt idx="5842">
                  <c:v>0.61250000000000004</c:v>
                </c:pt>
                <c:pt idx="5843">
                  <c:v>0.60624999999999996</c:v>
                </c:pt>
                <c:pt idx="5844">
                  <c:v>0.62187499999999996</c:v>
                </c:pt>
                <c:pt idx="5845">
                  <c:v>0.62812500000000004</c:v>
                </c:pt>
                <c:pt idx="5846">
                  <c:v>0.609375</c:v>
                </c:pt>
                <c:pt idx="5847">
                  <c:v>0.604688</c:v>
                </c:pt>
                <c:pt idx="5848">
                  <c:v>0.620313</c:v>
                </c:pt>
                <c:pt idx="5849">
                  <c:v>0.620313</c:v>
                </c:pt>
                <c:pt idx="5850">
                  <c:v>0.61718799999999996</c:v>
                </c:pt>
                <c:pt idx="5851">
                  <c:v>0.61093799999999998</c:v>
                </c:pt>
                <c:pt idx="5852">
                  <c:v>0.59687500000000004</c:v>
                </c:pt>
                <c:pt idx="5853">
                  <c:v>0.61562499999999998</c:v>
                </c:pt>
                <c:pt idx="5854">
                  <c:v>0.60624999999999996</c:v>
                </c:pt>
                <c:pt idx="5855">
                  <c:v>0.61250000000000004</c:v>
                </c:pt>
                <c:pt idx="5856">
                  <c:v>0.60624999999999996</c:v>
                </c:pt>
                <c:pt idx="5857">
                  <c:v>0.60781300000000005</c:v>
                </c:pt>
                <c:pt idx="5858">
                  <c:v>0.60312500000000002</c:v>
                </c:pt>
                <c:pt idx="5859">
                  <c:v>0.61250000000000004</c:v>
                </c:pt>
                <c:pt idx="5860">
                  <c:v>0.61093799999999998</c:v>
                </c:pt>
                <c:pt idx="5861">
                  <c:v>0.60624999999999996</c:v>
                </c:pt>
                <c:pt idx="5862">
                  <c:v>0.61562499999999998</c:v>
                </c:pt>
                <c:pt idx="5863">
                  <c:v>0.61093799999999998</c:v>
                </c:pt>
                <c:pt idx="5864">
                  <c:v>0.61093799999999998</c:v>
                </c:pt>
                <c:pt idx="5865">
                  <c:v>0.60624999999999996</c:v>
                </c:pt>
                <c:pt idx="5866">
                  <c:v>0.60624999999999996</c:v>
                </c:pt>
                <c:pt idx="5867">
                  <c:v>0.61250000000000004</c:v>
                </c:pt>
                <c:pt idx="5868">
                  <c:v>0.61250000000000004</c:v>
                </c:pt>
                <c:pt idx="5869">
                  <c:v>0.62968800000000003</c:v>
                </c:pt>
                <c:pt idx="5870">
                  <c:v>0.61875000000000002</c:v>
                </c:pt>
                <c:pt idx="5871">
                  <c:v>0.61875000000000002</c:v>
                </c:pt>
                <c:pt idx="5872">
                  <c:v>0.61093799999999998</c:v>
                </c:pt>
                <c:pt idx="5873">
                  <c:v>0.60781300000000005</c:v>
                </c:pt>
                <c:pt idx="5874">
                  <c:v>0.61562499999999998</c:v>
                </c:pt>
                <c:pt idx="5875">
                  <c:v>0.61562499999999998</c:v>
                </c:pt>
                <c:pt idx="5876">
                  <c:v>0.620313</c:v>
                </c:pt>
                <c:pt idx="5877">
                  <c:v>0.61406300000000003</c:v>
                </c:pt>
                <c:pt idx="5878">
                  <c:v>0.61406300000000003</c:v>
                </c:pt>
                <c:pt idx="5879">
                  <c:v>0.61250000000000004</c:v>
                </c:pt>
                <c:pt idx="5880">
                  <c:v>0.62187499999999996</c:v>
                </c:pt>
                <c:pt idx="5881">
                  <c:v>0.620313</c:v>
                </c:pt>
                <c:pt idx="5882">
                  <c:v>0.61406300000000003</c:v>
                </c:pt>
                <c:pt idx="5883">
                  <c:v>0.61718799999999996</c:v>
                </c:pt>
                <c:pt idx="5884">
                  <c:v>0.60781300000000005</c:v>
                </c:pt>
                <c:pt idx="5885">
                  <c:v>0.60624999999999996</c:v>
                </c:pt>
                <c:pt idx="5886">
                  <c:v>0.620313</c:v>
                </c:pt>
                <c:pt idx="5887">
                  <c:v>0.61875000000000002</c:v>
                </c:pt>
                <c:pt idx="5888">
                  <c:v>0.59687500000000004</c:v>
                </c:pt>
                <c:pt idx="5889">
                  <c:v>0.60312500000000002</c:v>
                </c:pt>
                <c:pt idx="5890">
                  <c:v>0.609375</c:v>
                </c:pt>
                <c:pt idx="5891">
                  <c:v>0.61250000000000004</c:v>
                </c:pt>
                <c:pt idx="5892">
                  <c:v>0.61562499999999998</c:v>
                </c:pt>
                <c:pt idx="5893">
                  <c:v>0.60312500000000002</c:v>
                </c:pt>
                <c:pt idx="5894">
                  <c:v>0.61250000000000004</c:v>
                </c:pt>
                <c:pt idx="5895">
                  <c:v>0.61093799999999998</c:v>
                </c:pt>
                <c:pt idx="5896">
                  <c:v>0.62187499999999996</c:v>
                </c:pt>
                <c:pt idx="5897">
                  <c:v>0.609375</c:v>
                </c:pt>
                <c:pt idx="5898">
                  <c:v>0.61250000000000004</c:v>
                </c:pt>
                <c:pt idx="5899">
                  <c:v>0.61562499999999998</c:v>
                </c:pt>
                <c:pt idx="5900">
                  <c:v>0.62187499999999996</c:v>
                </c:pt>
                <c:pt idx="5901">
                  <c:v>0.620313</c:v>
                </c:pt>
                <c:pt idx="5902">
                  <c:v>0.61718799999999996</c:v>
                </c:pt>
                <c:pt idx="5903">
                  <c:v>0.620313</c:v>
                </c:pt>
                <c:pt idx="5904">
                  <c:v>0.620313</c:v>
                </c:pt>
                <c:pt idx="5905">
                  <c:v>0.60156200000000004</c:v>
                </c:pt>
                <c:pt idx="5906">
                  <c:v>0.62812500000000004</c:v>
                </c:pt>
                <c:pt idx="5907">
                  <c:v>0.61718799999999996</c:v>
                </c:pt>
                <c:pt idx="5908">
                  <c:v>0.620313</c:v>
                </c:pt>
                <c:pt idx="5909">
                  <c:v>0.61250000000000004</c:v>
                </c:pt>
                <c:pt idx="5910">
                  <c:v>0.61250000000000004</c:v>
                </c:pt>
                <c:pt idx="5911">
                  <c:v>0.609375</c:v>
                </c:pt>
                <c:pt idx="5912">
                  <c:v>0.604688</c:v>
                </c:pt>
                <c:pt idx="5913">
                  <c:v>0.609375</c:v>
                </c:pt>
                <c:pt idx="5914">
                  <c:v>0.620313</c:v>
                </c:pt>
                <c:pt idx="5915">
                  <c:v>0.62187499999999996</c:v>
                </c:pt>
                <c:pt idx="5916">
                  <c:v>0.61093799999999998</c:v>
                </c:pt>
                <c:pt idx="5917">
                  <c:v>0.60781300000000005</c:v>
                </c:pt>
                <c:pt idx="5918">
                  <c:v>0.61718799999999996</c:v>
                </c:pt>
                <c:pt idx="5919">
                  <c:v>0.61562499999999998</c:v>
                </c:pt>
                <c:pt idx="5920">
                  <c:v>0.620313</c:v>
                </c:pt>
                <c:pt idx="5921">
                  <c:v>0.61093799999999998</c:v>
                </c:pt>
                <c:pt idx="5922">
                  <c:v>0.60156200000000004</c:v>
                </c:pt>
                <c:pt idx="5923">
                  <c:v>0.61093799999999998</c:v>
                </c:pt>
                <c:pt idx="5924">
                  <c:v>0.61718799999999996</c:v>
                </c:pt>
                <c:pt idx="5925">
                  <c:v>0.60312500000000002</c:v>
                </c:pt>
                <c:pt idx="5926">
                  <c:v>0.604688</c:v>
                </c:pt>
                <c:pt idx="5927">
                  <c:v>0.60156200000000004</c:v>
                </c:pt>
                <c:pt idx="5928">
                  <c:v>0.60781300000000005</c:v>
                </c:pt>
                <c:pt idx="5929">
                  <c:v>0.60156200000000004</c:v>
                </c:pt>
                <c:pt idx="5930">
                  <c:v>0.60624999999999996</c:v>
                </c:pt>
                <c:pt idx="5931">
                  <c:v>0.61250000000000004</c:v>
                </c:pt>
                <c:pt idx="5932">
                  <c:v>0.60781300000000005</c:v>
                </c:pt>
                <c:pt idx="5933">
                  <c:v>0.60624999999999996</c:v>
                </c:pt>
                <c:pt idx="5934">
                  <c:v>0.61250000000000004</c:v>
                </c:pt>
                <c:pt idx="5935">
                  <c:v>0.60156200000000004</c:v>
                </c:pt>
                <c:pt idx="5936">
                  <c:v>0.61093799999999998</c:v>
                </c:pt>
                <c:pt idx="5937">
                  <c:v>0.61093799999999998</c:v>
                </c:pt>
                <c:pt idx="5938">
                  <c:v>0.61406300000000003</c:v>
                </c:pt>
                <c:pt idx="5939">
                  <c:v>0.61250000000000004</c:v>
                </c:pt>
                <c:pt idx="5940">
                  <c:v>0.61250000000000004</c:v>
                </c:pt>
                <c:pt idx="5941">
                  <c:v>0.61406300000000003</c:v>
                </c:pt>
                <c:pt idx="5942">
                  <c:v>0.60624999999999996</c:v>
                </c:pt>
                <c:pt idx="5943">
                  <c:v>0.61250000000000004</c:v>
                </c:pt>
                <c:pt idx="5944">
                  <c:v>0.60312500000000002</c:v>
                </c:pt>
                <c:pt idx="5945">
                  <c:v>0.61406300000000003</c:v>
                </c:pt>
                <c:pt idx="5946">
                  <c:v>0.609375</c:v>
                </c:pt>
                <c:pt idx="5947">
                  <c:v>0.61250000000000004</c:v>
                </c:pt>
                <c:pt idx="5948">
                  <c:v>0.62187499999999996</c:v>
                </c:pt>
                <c:pt idx="5949">
                  <c:v>0.604688</c:v>
                </c:pt>
                <c:pt idx="5950">
                  <c:v>0.61406300000000003</c:v>
                </c:pt>
                <c:pt idx="5951">
                  <c:v>0.61562499999999998</c:v>
                </c:pt>
                <c:pt idx="5952">
                  <c:v>0.609375</c:v>
                </c:pt>
                <c:pt idx="5953">
                  <c:v>0.60624999999999996</c:v>
                </c:pt>
                <c:pt idx="5954">
                  <c:v>0.60312500000000002</c:v>
                </c:pt>
                <c:pt idx="5955">
                  <c:v>0.60624999999999996</c:v>
                </c:pt>
                <c:pt idx="5956">
                  <c:v>0.60624999999999996</c:v>
                </c:pt>
                <c:pt idx="5957">
                  <c:v>0.609375</c:v>
                </c:pt>
                <c:pt idx="5958">
                  <c:v>0.61093799999999998</c:v>
                </c:pt>
                <c:pt idx="5959">
                  <c:v>0.59843800000000003</c:v>
                </c:pt>
                <c:pt idx="5960">
                  <c:v>0.60781300000000005</c:v>
                </c:pt>
                <c:pt idx="5961">
                  <c:v>0.61562499999999998</c:v>
                </c:pt>
                <c:pt idx="5962">
                  <c:v>0.609375</c:v>
                </c:pt>
                <c:pt idx="5963">
                  <c:v>0.61250000000000004</c:v>
                </c:pt>
                <c:pt idx="5964">
                  <c:v>0.61875000000000002</c:v>
                </c:pt>
                <c:pt idx="5965">
                  <c:v>0.61718799999999996</c:v>
                </c:pt>
                <c:pt idx="5966">
                  <c:v>0.61406300000000003</c:v>
                </c:pt>
                <c:pt idx="5967">
                  <c:v>0.61562499999999998</c:v>
                </c:pt>
                <c:pt idx="5968">
                  <c:v>0.61718799999999996</c:v>
                </c:pt>
                <c:pt idx="5969">
                  <c:v>0.61562499999999998</c:v>
                </c:pt>
                <c:pt idx="5970">
                  <c:v>0.62812500000000004</c:v>
                </c:pt>
                <c:pt idx="5971">
                  <c:v>0.61875000000000002</c:v>
                </c:pt>
                <c:pt idx="5972">
                  <c:v>0.61875000000000002</c:v>
                </c:pt>
                <c:pt idx="5973">
                  <c:v>0.61718799999999996</c:v>
                </c:pt>
                <c:pt idx="5974">
                  <c:v>0.62343800000000005</c:v>
                </c:pt>
                <c:pt idx="5975">
                  <c:v>0.63281200000000004</c:v>
                </c:pt>
                <c:pt idx="5976">
                  <c:v>0.61875000000000002</c:v>
                </c:pt>
                <c:pt idx="5977">
                  <c:v>0.609375</c:v>
                </c:pt>
                <c:pt idx="5978">
                  <c:v>0.62812500000000004</c:v>
                </c:pt>
                <c:pt idx="5979">
                  <c:v>0.61875000000000002</c:v>
                </c:pt>
                <c:pt idx="5980">
                  <c:v>0.61562499999999998</c:v>
                </c:pt>
                <c:pt idx="5981">
                  <c:v>0.61875000000000002</c:v>
                </c:pt>
                <c:pt idx="5982">
                  <c:v>0.62187499999999996</c:v>
                </c:pt>
                <c:pt idx="5983">
                  <c:v>0.61250000000000004</c:v>
                </c:pt>
                <c:pt idx="5984">
                  <c:v>0.61250000000000004</c:v>
                </c:pt>
                <c:pt idx="5985">
                  <c:v>0.61406300000000003</c:v>
                </c:pt>
                <c:pt idx="5986">
                  <c:v>0.61875000000000002</c:v>
                </c:pt>
                <c:pt idx="5987">
                  <c:v>0.60624999999999996</c:v>
                </c:pt>
                <c:pt idx="5988">
                  <c:v>0.609375</c:v>
                </c:pt>
                <c:pt idx="5989">
                  <c:v>0.61875000000000002</c:v>
                </c:pt>
                <c:pt idx="5990">
                  <c:v>0.62968800000000003</c:v>
                </c:pt>
                <c:pt idx="5991">
                  <c:v>0.62968800000000003</c:v>
                </c:pt>
                <c:pt idx="5992">
                  <c:v>0.63281200000000004</c:v>
                </c:pt>
                <c:pt idx="5993">
                  <c:v>0.63124999999999998</c:v>
                </c:pt>
                <c:pt idx="5994">
                  <c:v>0.62812500000000004</c:v>
                </c:pt>
                <c:pt idx="5995">
                  <c:v>0.61718799999999996</c:v>
                </c:pt>
                <c:pt idx="5996">
                  <c:v>0.61406300000000003</c:v>
                </c:pt>
                <c:pt idx="5997">
                  <c:v>0.61406300000000003</c:v>
                </c:pt>
                <c:pt idx="5998">
                  <c:v>0.61406300000000003</c:v>
                </c:pt>
                <c:pt idx="5999">
                  <c:v>0.620313</c:v>
                </c:pt>
                <c:pt idx="6000">
                  <c:v>0.61406300000000003</c:v>
                </c:pt>
                <c:pt idx="6001">
                  <c:v>0.625</c:v>
                </c:pt>
                <c:pt idx="6002">
                  <c:v>0.61875000000000002</c:v>
                </c:pt>
                <c:pt idx="6003">
                  <c:v>0.61718799999999996</c:v>
                </c:pt>
                <c:pt idx="6004">
                  <c:v>0.61093799999999998</c:v>
                </c:pt>
                <c:pt idx="6005">
                  <c:v>0.61718799999999996</c:v>
                </c:pt>
                <c:pt idx="6006">
                  <c:v>0.60624999999999996</c:v>
                </c:pt>
                <c:pt idx="6007">
                  <c:v>0.61718799999999996</c:v>
                </c:pt>
                <c:pt idx="6008">
                  <c:v>0.61562499999999998</c:v>
                </c:pt>
                <c:pt idx="6009">
                  <c:v>0.60312500000000002</c:v>
                </c:pt>
                <c:pt idx="6010">
                  <c:v>0.60312500000000002</c:v>
                </c:pt>
                <c:pt idx="6011">
                  <c:v>0.59687500000000004</c:v>
                </c:pt>
                <c:pt idx="6012">
                  <c:v>0.60624999999999996</c:v>
                </c:pt>
                <c:pt idx="6013">
                  <c:v>0.61875000000000002</c:v>
                </c:pt>
                <c:pt idx="6014">
                  <c:v>0.60624999999999996</c:v>
                </c:pt>
                <c:pt idx="6015">
                  <c:v>0.61406300000000003</c:v>
                </c:pt>
                <c:pt idx="6016">
                  <c:v>0.604688</c:v>
                </c:pt>
                <c:pt idx="6017">
                  <c:v>0.60781300000000005</c:v>
                </c:pt>
                <c:pt idx="6018">
                  <c:v>0.61406300000000003</c:v>
                </c:pt>
                <c:pt idx="6019">
                  <c:v>0.61406300000000003</c:v>
                </c:pt>
                <c:pt idx="6020">
                  <c:v>0.61718799999999996</c:v>
                </c:pt>
                <c:pt idx="6021">
                  <c:v>0.60312500000000002</c:v>
                </c:pt>
                <c:pt idx="6022">
                  <c:v>0.609375</c:v>
                </c:pt>
                <c:pt idx="6023">
                  <c:v>0.60781300000000005</c:v>
                </c:pt>
                <c:pt idx="6024">
                  <c:v>0.61093799999999998</c:v>
                </c:pt>
                <c:pt idx="6025">
                  <c:v>0.61250000000000004</c:v>
                </c:pt>
                <c:pt idx="6026">
                  <c:v>0.61250000000000004</c:v>
                </c:pt>
                <c:pt idx="6027">
                  <c:v>0.60781300000000005</c:v>
                </c:pt>
                <c:pt idx="6028">
                  <c:v>0.61093799999999998</c:v>
                </c:pt>
                <c:pt idx="6029">
                  <c:v>0.61718799999999996</c:v>
                </c:pt>
                <c:pt idx="6030">
                  <c:v>0.625</c:v>
                </c:pt>
                <c:pt idx="6031">
                  <c:v>0.62187499999999996</c:v>
                </c:pt>
                <c:pt idx="6032">
                  <c:v>0.61718799999999996</c:v>
                </c:pt>
                <c:pt idx="6033">
                  <c:v>0.620313</c:v>
                </c:pt>
                <c:pt idx="6034">
                  <c:v>0.60781300000000005</c:v>
                </c:pt>
                <c:pt idx="6035">
                  <c:v>0.61250000000000004</c:v>
                </c:pt>
                <c:pt idx="6036">
                  <c:v>0.61093799999999998</c:v>
                </c:pt>
                <c:pt idx="6037">
                  <c:v>0.60781300000000005</c:v>
                </c:pt>
                <c:pt idx="6038">
                  <c:v>0.59687500000000004</c:v>
                </c:pt>
                <c:pt idx="6039">
                  <c:v>0.60312500000000002</c:v>
                </c:pt>
                <c:pt idx="6040">
                  <c:v>0.604688</c:v>
                </c:pt>
                <c:pt idx="6041">
                  <c:v>0.61562499999999998</c:v>
                </c:pt>
                <c:pt idx="6042">
                  <c:v>0.60781300000000005</c:v>
                </c:pt>
                <c:pt idx="6043">
                  <c:v>0.61406300000000003</c:v>
                </c:pt>
                <c:pt idx="6044">
                  <c:v>0.609375</c:v>
                </c:pt>
                <c:pt idx="6045">
                  <c:v>0.61718799999999996</c:v>
                </c:pt>
                <c:pt idx="6046">
                  <c:v>0.620313</c:v>
                </c:pt>
                <c:pt idx="6047">
                  <c:v>0.609375</c:v>
                </c:pt>
                <c:pt idx="6048">
                  <c:v>0.61718799999999996</c:v>
                </c:pt>
                <c:pt idx="6049">
                  <c:v>0.62187499999999996</c:v>
                </c:pt>
                <c:pt idx="6050">
                  <c:v>0.61250000000000004</c:v>
                </c:pt>
                <c:pt idx="6051">
                  <c:v>0.61406300000000003</c:v>
                </c:pt>
                <c:pt idx="6052">
                  <c:v>0.61250000000000004</c:v>
                </c:pt>
                <c:pt idx="6053">
                  <c:v>0.620313</c:v>
                </c:pt>
                <c:pt idx="6054">
                  <c:v>0.61250000000000004</c:v>
                </c:pt>
                <c:pt idx="6055">
                  <c:v>0.62187499999999996</c:v>
                </c:pt>
                <c:pt idx="6056">
                  <c:v>0.61875000000000002</c:v>
                </c:pt>
                <c:pt idx="6057">
                  <c:v>0.62343800000000005</c:v>
                </c:pt>
                <c:pt idx="6058">
                  <c:v>0.61250000000000004</c:v>
                </c:pt>
                <c:pt idx="6059">
                  <c:v>0.61250000000000004</c:v>
                </c:pt>
                <c:pt idx="6060">
                  <c:v>0.625</c:v>
                </c:pt>
                <c:pt idx="6061">
                  <c:v>0.61406300000000003</c:v>
                </c:pt>
                <c:pt idx="6062">
                  <c:v>0.62187499999999996</c:v>
                </c:pt>
                <c:pt idx="6063">
                  <c:v>0.620313</c:v>
                </c:pt>
                <c:pt idx="6064">
                  <c:v>0.61718799999999996</c:v>
                </c:pt>
                <c:pt idx="6065">
                  <c:v>0.620313</c:v>
                </c:pt>
                <c:pt idx="6066">
                  <c:v>0.62968800000000003</c:v>
                </c:pt>
                <c:pt idx="6067">
                  <c:v>0.62812500000000004</c:v>
                </c:pt>
                <c:pt idx="6068">
                  <c:v>0.625</c:v>
                </c:pt>
                <c:pt idx="6069">
                  <c:v>0.63124999999999998</c:v>
                </c:pt>
                <c:pt idx="6070">
                  <c:v>0.62343800000000005</c:v>
                </c:pt>
                <c:pt idx="6071">
                  <c:v>0.62187499999999996</c:v>
                </c:pt>
                <c:pt idx="6072">
                  <c:v>0.62187499999999996</c:v>
                </c:pt>
                <c:pt idx="6073">
                  <c:v>0.62187499999999996</c:v>
                </c:pt>
                <c:pt idx="6074">
                  <c:v>0.61718799999999996</c:v>
                </c:pt>
                <c:pt idx="6075">
                  <c:v>0.620313</c:v>
                </c:pt>
                <c:pt idx="6076">
                  <c:v>0.63124999999999998</c:v>
                </c:pt>
                <c:pt idx="6077">
                  <c:v>0.62812500000000004</c:v>
                </c:pt>
                <c:pt idx="6078">
                  <c:v>0.61406300000000003</c:v>
                </c:pt>
                <c:pt idx="6079">
                  <c:v>0.604688</c:v>
                </c:pt>
                <c:pt idx="6080">
                  <c:v>0.61562499999999998</c:v>
                </c:pt>
                <c:pt idx="6081">
                  <c:v>0.61093799999999998</c:v>
                </c:pt>
                <c:pt idx="6082">
                  <c:v>0.620313</c:v>
                </c:pt>
                <c:pt idx="6083">
                  <c:v>0.61562499999999998</c:v>
                </c:pt>
                <c:pt idx="6084">
                  <c:v>0.620313</c:v>
                </c:pt>
                <c:pt idx="6085">
                  <c:v>0.61562499999999998</c:v>
                </c:pt>
                <c:pt idx="6086">
                  <c:v>0.61875000000000002</c:v>
                </c:pt>
                <c:pt idx="6087">
                  <c:v>0.62187499999999996</c:v>
                </c:pt>
                <c:pt idx="6088">
                  <c:v>0.62812500000000004</c:v>
                </c:pt>
                <c:pt idx="6089">
                  <c:v>0.61250000000000004</c:v>
                </c:pt>
                <c:pt idx="6090">
                  <c:v>0.620313</c:v>
                </c:pt>
                <c:pt idx="6091">
                  <c:v>0.61718799999999996</c:v>
                </c:pt>
                <c:pt idx="6092">
                  <c:v>0.61250000000000004</c:v>
                </c:pt>
                <c:pt idx="6093">
                  <c:v>0.61875000000000002</c:v>
                </c:pt>
                <c:pt idx="6094">
                  <c:v>0.609375</c:v>
                </c:pt>
                <c:pt idx="6095">
                  <c:v>0.61562499999999998</c:v>
                </c:pt>
                <c:pt idx="6096">
                  <c:v>0.609375</c:v>
                </c:pt>
                <c:pt idx="6097">
                  <c:v>0.60781300000000005</c:v>
                </c:pt>
                <c:pt idx="6098">
                  <c:v>0.62343800000000005</c:v>
                </c:pt>
                <c:pt idx="6099">
                  <c:v>0.61250000000000004</c:v>
                </c:pt>
                <c:pt idx="6100">
                  <c:v>0.62812500000000004</c:v>
                </c:pt>
                <c:pt idx="6101">
                  <c:v>0.61406300000000003</c:v>
                </c:pt>
                <c:pt idx="6102">
                  <c:v>0.61406300000000003</c:v>
                </c:pt>
                <c:pt idx="6103">
                  <c:v>0.61093799999999998</c:v>
                </c:pt>
                <c:pt idx="6104">
                  <c:v>0.61875000000000002</c:v>
                </c:pt>
                <c:pt idx="6105">
                  <c:v>0.61875000000000002</c:v>
                </c:pt>
                <c:pt idx="6106">
                  <c:v>0.61250000000000004</c:v>
                </c:pt>
                <c:pt idx="6107">
                  <c:v>0.62343800000000005</c:v>
                </c:pt>
                <c:pt idx="6108">
                  <c:v>0.625</c:v>
                </c:pt>
                <c:pt idx="6109">
                  <c:v>0.61250000000000004</c:v>
                </c:pt>
                <c:pt idx="6110">
                  <c:v>0.61718799999999996</c:v>
                </c:pt>
                <c:pt idx="6111">
                  <c:v>0.61406300000000003</c:v>
                </c:pt>
                <c:pt idx="6112">
                  <c:v>0.620313</c:v>
                </c:pt>
                <c:pt idx="6113">
                  <c:v>0.61718799999999996</c:v>
                </c:pt>
                <c:pt idx="6114">
                  <c:v>0.60781300000000005</c:v>
                </c:pt>
                <c:pt idx="6115">
                  <c:v>0.60781300000000005</c:v>
                </c:pt>
                <c:pt idx="6116">
                  <c:v>0.61406300000000003</c:v>
                </c:pt>
                <c:pt idx="6117">
                  <c:v>0.60312500000000002</c:v>
                </c:pt>
                <c:pt idx="6118">
                  <c:v>0.60156200000000004</c:v>
                </c:pt>
                <c:pt idx="6119">
                  <c:v>0.59843800000000003</c:v>
                </c:pt>
                <c:pt idx="6120">
                  <c:v>0.61718799999999996</c:v>
                </c:pt>
                <c:pt idx="6121">
                  <c:v>0.62343800000000005</c:v>
                </c:pt>
                <c:pt idx="6122">
                  <c:v>0.61093799999999998</c:v>
                </c:pt>
                <c:pt idx="6123">
                  <c:v>0.609375</c:v>
                </c:pt>
                <c:pt idx="6124">
                  <c:v>0.61562499999999998</c:v>
                </c:pt>
                <c:pt idx="6125">
                  <c:v>0.620313</c:v>
                </c:pt>
                <c:pt idx="6126">
                  <c:v>0.61250000000000004</c:v>
                </c:pt>
                <c:pt idx="6127">
                  <c:v>0.62968800000000003</c:v>
                </c:pt>
                <c:pt idx="6128">
                  <c:v>0.61250000000000004</c:v>
                </c:pt>
                <c:pt idx="6129">
                  <c:v>0.61718799999999996</c:v>
                </c:pt>
                <c:pt idx="6130">
                  <c:v>0.620313</c:v>
                </c:pt>
                <c:pt idx="6131">
                  <c:v>0.61875000000000002</c:v>
                </c:pt>
                <c:pt idx="6132">
                  <c:v>0.61718799999999996</c:v>
                </c:pt>
                <c:pt idx="6133">
                  <c:v>0.62187499999999996</c:v>
                </c:pt>
                <c:pt idx="6134">
                  <c:v>0.625</c:v>
                </c:pt>
                <c:pt idx="6135">
                  <c:v>0.62343800000000005</c:v>
                </c:pt>
                <c:pt idx="6136">
                  <c:v>0.625</c:v>
                </c:pt>
                <c:pt idx="6137">
                  <c:v>0.62812500000000004</c:v>
                </c:pt>
                <c:pt idx="6138">
                  <c:v>0.62343800000000005</c:v>
                </c:pt>
                <c:pt idx="6139">
                  <c:v>0.62812500000000004</c:v>
                </c:pt>
                <c:pt idx="6140">
                  <c:v>0.61562499999999998</c:v>
                </c:pt>
                <c:pt idx="6141">
                  <c:v>0.625</c:v>
                </c:pt>
                <c:pt idx="6142">
                  <c:v>0.625</c:v>
                </c:pt>
                <c:pt idx="6143">
                  <c:v>0.62812500000000004</c:v>
                </c:pt>
                <c:pt idx="6144">
                  <c:v>0.61250000000000004</c:v>
                </c:pt>
                <c:pt idx="6145">
                  <c:v>0.61875000000000002</c:v>
                </c:pt>
                <c:pt idx="6146">
                  <c:v>0.62187499999999996</c:v>
                </c:pt>
                <c:pt idx="6147">
                  <c:v>0.60781300000000005</c:v>
                </c:pt>
                <c:pt idx="6148">
                  <c:v>0.620313</c:v>
                </c:pt>
                <c:pt idx="6149">
                  <c:v>0.61718799999999996</c:v>
                </c:pt>
                <c:pt idx="6150">
                  <c:v>0.63437500000000002</c:v>
                </c:pt>
                <c:pt idx="6151">
                  <c:v>0.61718799999999996</c:v>
                </c:pt>
                <c:pt idx="6152">
                  <c:v>0.61718799999999996</c:v>
                </c:pt>
                <c:pt idx="6153">
                  <c:v>0.979688</c:v>
                </c:pt>
                <c:pt idx="6154">
                  <c:v>0.48281299999999999</c:v>
                </c:pt>
                <c:pt idx="6155">
                  <c:v>0.32656299999999999</c:v>
                </c:pt>
                <c:pt idx="6156">
                  <c:v>3.8265600000000002</c:v>
                </c:pt>
                <c:pt idx="6157">
                  <c:v>-3.0078100000000001</c:v>
                </c:pt>
                <c:pt idx="6158">
                  <c:v>3.2328100000000002</c:v>
                </c:pt>
                <c:pt idx="6159">
                  <c:v>7.4718799999999996</c:v>
                </c:pt>
                <c:pt idx="6160">
                  <c:v>7.0656299999999996</c:v>
                </c:pt>
                <c:pt idx="6161">
                  <c:v>7.0750000000000002</c:v>
                </c:pt>
                <c:pt idx="6162">
                  <c:v>7.0734399999999997</c:v>
                </c:pt>
                <c:pt idx="6163">
                  <c:v>7.0781299999999998</c:v>
                </c:pt>
                <c:pt idx="6164">
                  <c:v>7.0718800000000002</c:v>
                </c:pt>
                <c:pt idx="6165">
                  <c:v>7.0781299999999998</c:v>
                </c:pt>
                <c:pt idx="6166">
                  <c:v>7.0765599999999997</c:v>
                </c:pt>
                <c:pt idx="6167">
                  <c:v>7.0781299999999998</c:v>
                </c:pt>
                <c:pt idx="6168">
                  <c:v>7.0796900000000003</c:v>
                </c:pt>
                <c:pt idx="6169">
                  <c:v>7.0734399999999997</c:v>
                </c:pt>
                <c:pt idx="6170">
                  <c:v>7.0640599999999996</c:v>
                </c:pt>
                <c:pt idx="6171">
                  <c:v>7.0640599999999996</c:v>
                </c:pt>
                <c:pt idx="6172">
                  <c:v>7.0609400000000004</c:v>
                </c:pt>
                <c:pt idx="6173">
                  <c:v>-5.5171900000000003</c:v>
                </c:pt>
                <c:pt idx="6174">
                  <c:v>-13.6531</c:v>
                </c:pt>
                <c:pt idx="6175">
                  <c:v>-13.668799999999999</c:v>
                </c:pt>
                <c:pt idx="6176">
                  <c:v>-13.670299999999999</c:v>
                </c:pt>
                <c:pt idx="6177">
                  <c:v>-13.6828</c:v>
                </c:pt>
                <c:pt idx="6178">
                  <c:v>-3.2609400000000002</c:v>
                </c:pt>
                <c:pt idx="6179">
                  <c:v>7.0671900000000001</c:v>
                </c:pt>
                <c:pt idx="6180">
                  <c:v>7.0640599999999996</c:v>
                </c:pt>
                <c:pt idx="6181">
                  <c:v>6.7765599999999999</c:v>
                </c:pt>
                <c:pt idx="6182">
                  <c:v>4.3546899999999997</c:v>
                </c:pt>
                <c:pt idx="6183">
                  <c:v>7.0671900000000001</c:v>
                </c:pt>
                <c:pt idx="6184">
                  <c:v>7.0609400000000004</c:v>
                </c:pt>
                <c:pt idx="6185">
                  <c:v>7.0578099999999999</c:v>
                </c:pt>
                <c:pt idx="6186">
                  <c:v>7.0625</c:v>
                </c:pt>
                <c:pt idx="6187">
                  <c:v>7.0796900000000003</c:v>
                </c:pt>
                <c:pt idx="6188">
                  <c:v>7.0703100000000001</c:v>
                </c:pt>
                <c:pt idx="6189">
                  <c:v>7.0781299999999998</c:v>
                </c:pt>
                <c:pt idx="6190">
                  <c:v>7.09375</c:v>
                </c:pt>
                <c:pt idx="6191">
                  <c:v>7.0718800000000002</c:v>
                </c:pt>
                <c:pt idx="6192">
                  <c:v>7.0796900000000003</c:v>
                </c:pt>
                <c:pt idx="6193">
                  <c:v>7.0765599999999997</c:v>
                </c:pt>
                <c:pt idx="6194">
                  <c:v>7.0750000000000002</c:v>
                </c:pt>
                <c:pt idx="6195">
                  <c:v>7.0671900000000001</c:v>
                </c:pt>
                <c:pt idx="6196">
                  <c:v>7.0703100000000001</c:v>
                </c:pt>
                <c:pt idx="6197">
                  <c:v>7.0656299999999996</c:v>
                </c:pt>
                <c:pt idx="6198">
                  <c:v>7.0750000000000002</c:v>
                </c:pt>
                <c:pt idx="6199">
                  <c:v>7.0703100000000001</c:v>
                </c:pt>
                <c:pt idx="6200">
                  <c:v>7.0687499999999996</c:v>
                </c:pt>
                <c:pt idx="6201">
                  <c:v>7.0562500000000004</c:v>
                </c:pt>
                <c:pt idx="6202">
                  <c:v>7.0625</c:v>
                </c:pt>
                <c:pt idx="6203">
                  <c:v>7.0750000000000002</c:v>
                </c:pt>
                <c:pt idx="6204">
                  <c:v>7.0750000000000002</c:v>
                </c:pt>
                <c:pt idx="6205">
                  <c:v>7.0984400000000001</c:v>
                </c:pt>
                <c:pt idx="6206">
                  <c:v>7.0796900000000003</c:v>
                </c:pt>
                <c:pt idx="6207">
                  <c:v>7.0671900000000001</c:v>
                </c:pt>
                <c:pt idx="6208">
                  <c:v>7.0890599999999999</c:v>
                </c:pt>
                <c:pt idx="6209">
                  <c:v>7.0781299999999998</c:v>
                </c:pt>
                <c:pt idx="6210">
                  <c:v>7.0890599999999999</c:v>
                </c:pt>
                <c:pt idx="6211">
                  <c:v>7.0859399999999999</c:v>
                </c:pt>
                <c:pt idx="6212">
                  <c:v>7.0765599999999997</c:v>
                </c:pt>
                <c:pt idx="6213">
                  <c:v>7.0796900000000003</c:v>
                </c:pt>
                <c:pt idx="6214">
                  <c:v>7.0984400000000001</c:v>
                </c:pt>
                <c:pt idx="6215">
                  <c:v>7.0875000000000004</c:v>
                </c:pt>
                <c:pt idx="6216">
                  <c:v>7.0812499999999998</c:v>
                </c:pt>
                <c:pt idx="6217">
                  <c:v>7.0718800000000002</c:v>
                </c:pt>
                <c:pt idx="6218">
                  <c:v>7.09375</c:v>
                </c:pt>
                <c:pt idx="6219">
                  <c:v>7.09063</c:v>
                </c:pt>
                <c:pt idx="6220">
                  <c:v>7.0609400000000004</c:v>
                </c:pt>
                <c:pt idx="6221">
                  <c:v>7.0687499999999996</c:v>
                </c:pt>
                <c:pt idx="6222">
                  <c:v>7.0734399999999997</c:v>
                </c:pt>
                <c:pt idx="6223">
                  <c:v>7.0843800000000003</c:v>
                </c:pt>
                <c:pt idx="6224">
                  <c:v>7.0890599999999999</c:v>
                </c:pt>
                <c:pt idx="6225">
                  <c:v>7.0812499999999998</c:v>
                </c:pt>
                <c:pt idx="6226">
                  <c:v>7.0859399999999999</c:v>
                </c:pt>
                <c:pt idx="6227">
                  <c:v>7.0796900000000003</c:v>
                </c:pt>
                <c:pt idx="6228">
                  <c:v>7.0687499999999996</c:v>
                </c:pt>
                <c:pt idx="6229">
                  <c:v>7.0875000000000004</c:v>
                </c:pt>
                <c:pt idx="6230">
                  <c:v>7.0843800000000003</c:v>
                </c:pt>
                <c:pt idx="6231">
                  <c:v>7.0921900000000004</c:v>
                </c:pt>
                <c:pt idx="6232">
                  <c:v>7.0890599999999999</c:v>
                </c:pt>
                <c:pt idx="6233">
                  <c:v>7.0812499999999998</c:v>
                </c:pt>
                <c:pt idx="6234">
                  <c:v>7.09375</c:v>
                </c:pt>
                <c:pt idx="6235">
                  <c:v>7.0812499999999998</c:v>
                </c:pt>
                <c:pt idx="6236">
                  <c:v>7.0890599999999999</c:v>
                </c:pt>
                <c:pt idx="6237">
                  <c:v>7.0953099999999996</c:v>
                </c:pt>
                <c:pt idx="6238">
                  <c:v>7.0796900000000003</c:v>
                </c:pt>
                <c:pt idx="6239">
                  <c:v>7.0890599999999999</c:v>
                </c:pt>
                <c:pt idx="6240">
                  <c:v>7.0921900000000004</c:v>
                </c:pt>
                <c:pt idx="6241">
                  <c:v>7.0687499999999996</c:v>
                </c:pt>
                <c:pt idx="6242">
                  <c:v>7.0734399999999997</c:v>
                </c:pt>
                <c:pt idx="6243">
                  <c:v>7.0734399999999997</c:v>
                </c:pt>
                <c:pt idx="6244">
                  <c:v>7.0765599999999997</c:v>
                </c:pt>
                <c:pt idx="6245">
                  <c:v>7.0875000000000004</c:v>
                </c:pt>
                <c:pt idx="6246">
                  <c:v>7.0671900000000001</c:v>
                </c:pt>
                <c:pt idx="6247">
                  <c:v>7.0765599999999997</c:v>
                </c:pt>
                <c:pt idx="6248">
                  <c:v>7.0781299999999998</c:v>
                </c:pt>
                <c:pt idx="6249">
                  <c:v>7.0843800000000003</c:v>
                </c:pt>
                <c:pt idx="6250">
                  <c:v>7.0765599999999997</c:v>
                </c:pt>
                <c:pt idx="6251">
                  <c:v>7.0921900000000004</c:v>
                </c:pt>
                <c:pt idx="6252">
                  <c:v>7.0750000000000002</c:v>
                </c:pt>
                <c:pt idx="6253">
                  <c:v>7.0765599999999997</c:v>
                </c:pt>
                <c:pt idx="6254">
                  <c:v>7.0890599999999999</c:v>
                </c:pt>
                <c:pt idx="6255">
                  <c:v>7.0843800000000003</c:v>
                </c:pt>
                <c:pt idx="6256">
                  <c:v>7.0843800000000003</c:v>
                </c:pt>
                <c:pt idx="6257">
                  <c:v>7.0843800000000003</c:v>
                </c:pt>
                <c:pt idx="6258">
                  <c:v>7.0875000000000004</c:v>
                </c:pt>
                <c:pt idx="6259">
                  <c:v>7.0765599999999997</c:v>
                </c:pt>
                <c:pt idx="6260">
                  <c:v>7.0750000000000002</c:v>
                </c:pt>
                <c:pt idx="6261">
                  <c:v>7.0718800000000002</c:v>
                </c:pt>
                <c:pt idx="6262">
                  <c:v>7.0703100000000001</c:v>
                </c:pt>
                <c:pt idx="6263">
                  <c:v>7.0796900000000003</c:v>
                </c:pt>
                <c:pt idx="6264">
                  <c:v>7.0734399999999997</c:v>
                </c:pt>
                <c:pt idx="6265">
                  <c:v>7.0781299999999998</c:v>
                </c:pt>
                <c:pt idx="6266">
                  <c:v>7.05938</c:v>
                </c:pt>
                <c:pt idx="6267">
                  <c:v>7.0625</c:v>
                </c:pt>
                <c:pt idx="6268">
                  <c:v>7.0687499999999996</c:v>
                </c:pt>
                <c:pt idx="6269">
                  <c:v>7.0750000000000002</c:v>
                </c:pt>
                <c:pt idx="6270">
                  <c:v>7.0875000000000004</c:v>
                </c:pt>
                <c:pt idx="6271">
                  <c:v>7.0640599999999996</c:v>
                </c:pt>
                <c:pt idx="6272">
                  <c:v>7.0625</c:v>
                </c:pt>
                <c:pt idx="6273">
                  <c:v>7.0421899999999997</c:v>
                </c:pt>
                <c:pt idx="6274">
                  <c:v>7.05938</c:v>
                </c:pt>
                <c:pt idx="6275">
                  <c:v>7.0812499999999998</c:v>
                </c:pt>
                <c:pt idx="6276">
                  <c:v>7.0734399999999997</c:v>
                </c:pt>
                <c:pt idx="6277">
                  <c:v>7.0703100000000001</c:v>
                </c:pt>
                <c:pt idx="6278">
                  <c:v>7.0578099999999999</c:v>
                </c:pt>
                <c:pt idx="6279">
                  <c:v>7.0703100000000001</c:v>
                </c:pt>
                <c:pt idx="6280">
                  <c:v>7.0734399999999997</c:v>
                </c:pt>
                <c:pt idx="6281">
                  <c:v>7.0734399999999997</c:v>
                </c:pt>
                <c:pt idx="6282">
                  <c:v>7.0671900000000001</c:v>
                </c:pt>
                <c:pt idx="6283">
                  <c:v>7.0734399999999997</c:v>
                </c:pt>
                <c:pt idx="6284">
                  <c:v>7.0484400000000003</c:v>
                </c:pt>
                <c:pt idx="6285">
                  <c:v>7.0562500000000004</c:v>
                </c:pt>
                <c:pt idx="6286">
                  <c:v>7.0609400000000004</c:v>
                </c:pt>
                <c:pt idx="6287">
                  <c:v>7.0703100000000001</c:v>
                </c:pt>
                <c:pt idx="6288">
                  <c:v>7.0640599999999996</c:v>
                </c:pt>
                <c:pt idx="6289">
                  <c:v>7.0687499999999996</c:v>
                </c:pt>
                <c:pt idx="6290">
                  <c:v>7.0625</c:v>
                </c:pt>
                <c:pt idx="6291">
                  <c:v>7.0656299999999996</c:v>
                </c:pt>
                <c:pt idx="6292">
                  <c:v>7.0718800000000002</c:v>
                </c:pt>
                <c:pt idx="6293">
                  <c:v>7.0718800000000002</c:v>
                </c:pt>
                <c:pt idx="6294">
                  <c:v>7.0671900000000001</c:v>
                </c:pt>
                <c:pt idx="6295">
                  <c:v>7.0890599999999999</c:v>
                </c:pt>
                <c:pt idx="6296">
                  <c:v>7.0734399999999997</c:v>
                </c:pt>
                <c:pt idx="6297">
                  <c:v>7.0625</c:v>
                </c:pt>
                <c:pt idx="6298">
                  <c:v>7.0671900000000001</c:v>
                </c:pt>
                <c:pt idx="6299">
                  <c:v>7.0718800000000002</c:v>
                </c:pt>
                <c:pt idx="6300">
                  <c:v>7.0734399999999997</c:v>
                </c:pt>
                <c:pt idx="6301">
                  <c:v>7.05938</c:v>
                </c:pt>
                <c:pt idx="6302">
                  <c:v>7.0640599999999996</c:v>
                </c:pt>
                <c:pt idx="6303">
                  <c:v>7.0546899999999999</c:v>
                </c:pt>
                <c:pt idx="6304">
                  <c:v>7.0578099999999999</c:v>
                </c:pt>
                <c:pt idx="6305">
                  <c:v>7.0640599999999996</c:v>
                </c:pt>
                <c:pt idx="6306">
                  <c:v>7.0718800000000002</c:v>
                </c:pt>
                <c:pt idx="6307">
                  <c:v>7.0515600000000003</c:v>
                </c:pt>
                <c:pt idx="6308">
                  <c:v>7.0718800000000002</c:v>
                </c:pt>
                <c:pt idx="6309">
                  <c:v>7.0796900000000003</c:v>
                </c:pt>
                <c:pt idx="6310">
                  <c:v>7.0625</c:v>
                </c:pt>
                <c:pt idx="6311">
                  <c:v>7.0578099999999999</c:v>
                </c:pt>
                <c:pt idx="6312">
                  <c:v>7.0703100000000001</c:v>
                </c:pt>
                <c:pt idx="6313">
                  <c:v>7.0765599999999997</c:v>
                </c:pt>
                <c:pt idx="6314">
                  <c:v>6.6906299999999996</c:v>
                </c:pt>
                <c:pt idx="6315">
                  <c:v>7.03125</c:v>
                </c:pt>
                <c:pt idx="6316">
                  <c:v>7.0796900000000003</c:v>
                </c:pt>
                <c:pt idx="6317">
                  <c:v>7.0562500000000004</c:v>
                </c:pt>
                <c:pt idx="6318">
                  <c:v>7.05938</c:v>
                </c:pt>
                <c:pt idx="6319">
                  <c:v>7.0453099999999997</c:v>
                </c:pt>
                <c:pt idx="6320">
                  <c:v>7.0546899999999999</c:v>
                </c:pt>
                <c:pt idx="6321">
                  <c:v>7.0625</c:v>
                </c:pt>
                <c:pt idx="6322">
                  <c:v>7.0734399999999997</c:v>
                </c:pt>
                <c:pt idx="6323">
                  <c:v>7.0578099999999999</c:v>
                </c:pt>
                <c:pt idx="6324">
                  <c:v>7.0578099999999999</c:v>
                </c:pt>
                <c:pt idx="6325">
                  <c:v>7.0671900000000001</c:v>
                </c:pt>
                <c:pt idx="6326">
                  <c:v>7.0671900000000001</c:v>
                </c:pt>
                <c:pt idx="6327">
                  <c:v>7.0578099999999999</c:v>
                </c:pt>
                <c:pt idx="6328">
                  <c:v>7.0625</c:v>
                </c:pt>
                <c:pt idx="6329">
                  <c:v>7.0625</c:v>
                </c:pt>
                <c:pt idx="6330">
                  <c:v>7.0515600000000003</c:v>
                </c:pt>
                <c:pt idx="6331">
                  <c:v>7.05938</c:v>
                </c:pt>
                <c:pt idx="6332">
                  <c:v>7.0640599999999996</c:v>
                </c:pt>
                <c:pt idx="6333">
                  <c:v>7.0781299999999998</c:v>
                </c:pt>
                <c:pt idx="6334">
                  <c:v>7.0546899999999999</c:v>
                </c:pt>
                <c:pt idx="6335">
                  <c:v>7.05938</c:v>
                </c:pt>
                <c:pt idx="6336">
                  <c:v>7.0515600000000003</c:v>
                </c:pt>
                <c:pt idx="6337">
                  <c:v>6.8250000000000002</c:v>
                </c:pt>
                <c:pt idx="6338">
                  <c:v>7.0578099999999999</c:v>
                </c:pt>
                <c:pt idx="6339">
                  <c:v>7.0656299999999996</c:v>
                </c:pt>
                <c:pt idx="6340">
                  <c:v>7.05938</c:v>
                </c:pt>
                <c:pt idx="6341">
                  <c:v>7.0531300000000003</c:v>
                </c:pt>
                <c:pt idx="6342">
                  <c:v>7.0531300000000003</c:v>
                </c:pt>
                <c:pt idx="6343">
                  <c:v>7.0609400000000004</c:v>
                </c:pt>
                <c:pt idx="6344">
                  <c:v>5.0890599999999999</c:v>
                </c:pt>
                <c:pt idx="6345">
                  <c:v>7.0515600000000003</c:v>
                </c:pt>
                <c:pt idx="6346">
                  <c:v>7.0437500000000002</c:v>
                </c:pt>
                <c:pt idx="6347">
                  <c:v>7.0625</c:v>
                </c:pt>
                <c:pt idx="6348">
                  <c:v>7.0625</c:v>
                </c:pt>
                <c:pt idx="6349">
                  <c:v>7.0562500000000004</c:v>
                </c:pt>
                <c:pt idx="6350">
                  <c:v>7.0640599999999996</c:v>
                </c:pt>
                <c:pt idx="6351">
                  <c:v>7.0562500000000004</c:v>
                </c:pt>
                <c:pt idx="6352">
                  <c:v>7.0421899999999997</c:v>
                </c:pt>
                <c:pt idx="6353">
                  <c:v>7.0531300000000003</c:v>
                </c:pt>
                <c:pt idx="6354">
                  <c:v>7.0718800000000002</c:v>
                </c:pt>
                <c:pt idx="6355">
                  <c:v>7.05938</c:v>
                </c:pt>
                <c:pt idx="6356">
                  <c:v>7.0390600000000001</c:v>
                </c:pt>
                <c:pt idx="6357">
                  <c:v>7.0703100000000001</c:v>
                </c:pt>
                <c:pt idx="6358">
                  <c:v>7.0750000000000002</c:v>
                </c:pt>
                <c:pt idx="6359">
                  <c:v>7.0562500000000004</c:v>
                </c:pt>
                <c:pt idx="6360">
                  <c:v>7.0531300000000003</c:v>
                </c:pt>
                <c:pt idx="6361">
                  <c:v>3.34531</c:v>
                </c:pt>
                <c:pt idx="6362">
                  <c:v>6.3171900000000001</c:v>
                </c:pt>
                <c:pt idx="6363">
                  <c:v>6.9234400000000003</c:v>
                </c:pt>
                <c:pt idx="6364">
                  <c:v>6.4359400000000004</c:v>
                </c:pt>
                <c:pt idx="6365">
                  <c:v>6.6359399999999997</c:v>
                </c:pt>
                <c:pt idx="6366">
                  <c:v>8.1843800000000009</c:v>
                </c:pt>
                <c:pt idx="6367">
                  <c:v>8.0374999999999996</c:v>
                </c:pt>
                <c:pt idx="6368">
                  <c:v>7.3828100000000001</c:v>
                </c:pt>
                <c:pt idx="6369">
                  <c:v>7.1453100000000003</c:v>
                </c:pt>
                <c:pt idx="6370">
                  <c:v>7.1156300000000003</c:v>
                </c:pt>
                <c:pt idx="6371">
                  <c:v>7.1281299999999996</c:v>
                </c:pt>
                <c:pt idx="6372">
                  <c:v>7.1124999999999998</c:v>
                </c:pt>
                <c:pt idx="6373">
                  <c:v>7.1203099999999999</c:v>
                </c:pt>
                <c:pt idx="6374">
                  <c:v>7.1156300000000003</c:v>
                </c:pt>
                <c:pt idx="6375">
                  <c:v>7.1078099999999997</c:v>
                </c:pt>
                <c:pt idx="6376">
                  <c:v>7.1031300000000002</c:v>
                </c:pt>
                <c:pt idx="6377">
                  <c:v>7.1124999999999998</c:v>
                </c:pt>
                <c:pt idx="6378">
                  <c:v>7.12188</c:v>
                </c:pt>
                <c:pt idx="6379">
                  <c:v>7.1046899999999997</c:v>
                </c:pt>
                <c:pt idx="6380">
                  <c:v>7.1078099999999997</c:v>
                </c:pt>
                <c:pt idx="6381">
                  <c:v>7.1015600000000001</c:v>
                </c:pt>
                <c:pt idx="6382">
                  <c:v>7.1062500000000002</c:v>
                </c:pt>
                <c:pt idx="6383">
                  <c:v>7.1031300000000002</c:v>
                </c:pt>
                <c:pt idx="6384">
                  <c:v>7.1031300000000002</c:v>
                </c:pt>
                <c:pt idx="6385">
                  <c:v>7.1124999999999998</c:v>
                </c:pt>
                <c:pt idx="6386">
                  <c:v>7.1078099999999997</c:v>
                </c:pt>
                <c:pt idx="6387">
                  <c:v>7.1156300000000003</c:v>
                </c:pt>
                <c:pt idx="6388">
                  <c:v>7.0984400000000001</c:v>
                </c:pt>
                <c:pt idx="6389">
                  <c:v>7.1015600000000001</c:v>
                </c:pt>
                <c:pt idx="6390">
                  <c:v>7.1156300000000003</c:v>
                </c:pt>
                <c:pt idx="6391">
                  <c:v>7.0984400000000001</c:v>
                </c:pt>
                <c:pt idx="6392">
                  <c:v>7.1124999999999998</c:v>
                </c:pt>
                <c:pt idx="6393">
                  <c:v>7.0890599999999999</c:v>
                </c:pt>
                <c:pt idx="6394">
                  <c:v>7.09375</c:v>
                </c:pt>
                <c:pt idx="6395">
                  <c:v>7.1</c:v>
                </c:pt>
                <c:pt idx="6396">
                  <c:v>7.1046899999999997</c:v>
                </c:pt>
                <c:pt idx="6397">
                  <c:v>7.1062500000000002</c:v>
                </c:pt>
                <c:pt idx="6398">
                  <c:v>7.1062500000000002</c:v>
                </c:pt>
                <c:pt idx="6399">
                  <c:v>7.1046899999999997</c:v>
                </c:pt>
                <c:pt idx="6400">
                  <c:v>7.1015600000000001</c:v>
                </c:pt>
                <c:pt idx="6401">
                  <c:v>7.1046899999999997</c:v>
                </c:pt>
                <c:pt idx="6402">
                  <c:v>7.1203099999999999</c:v>
                </c:pt>
                <c:pt idx="6403">
                  <c:v>7.1015600000000001</c:v>
                </c:pt>
                <c:pt idx="6404">
                  <c:v>7.0921900000000004</c:v>
                </c:pt>
                <c:pt idx="6405">
                  <c:v>7.09063</c:v>
                </c:pt>
                <c:pt idx="6406">
                  <c:v>7.09063</c:v>
                </c:pt>
                <c:pt idx="6407">
                  <c:v>7.0953099999999996</c:v>
                </c:pt>
                <c:pt idx="6408">
                  <c:v>7.0890599999999999</c:v>
                </c:pt>
                <c:pt idx="6409">
                  <c:v>7.1015600000000001</c:v>
                </c:pt>
                <c:pt idx="6410">
                  <c:v>7.0890599999999999</c:v>
                </c:pt>
                <c:pt idx="6411">
                  <c:v>7.1078099999999997</c:v>
                </c:pt>
                <c:pt idx="6412">
                  <c:v>7.09375</c:v>
                </c:pt>
                <c:pt idx="6413">
                  <c:v>7.09063</c:v>
                </c:pt>
                <c:pt idx="6414">
                  <c:v>7.0812499999999998</c:v>
                </c:pt>
                <c:pt idx="6415">
                  <c:v>7.0812499999999998</c:v>
                </c:pt>
                <c:pt idx="6416">
                  <c:v>7.09063</c:v>
                </c:pt>
                <c:pt idx="6417">
                  <c:v>7.09063</c:v>
                </c:pt>
                <c:pt idx="6418">
                  <c:v>7.1</c:v>
                </c:pt>
                <c:pt idx="6419">
                  <c:v>7.0953099999999996</c:v>
                </c:pt>
                <c:pt idx="6420">
                  <c:v>7.09375</c:v>
                </c:pt>
                <c:pt idx="6421">
                  <c:v>7.0687499999999996</c:v>
                </c:pt>
                <c:pt idx="6422">
                  <c:v>7.0921900000000004</c:v>
                </c:pt>
                <c:pt idx="6423">
                  <c:v>7.0875000000000004</c:v>
                </c:pt>
                <c:pt idx="6424">
                  <c:v>7.0843800000000003</c:v>
                </c:pt>
                <c:pt idx="6425">
                  <c:v>7.0953099999999996</c:v>
                </c:pt>
                <c:pt idx="6426">
                  <c:v>7.1</c:v>
                </c:pt>
                <c:pt idx="6427">
                  <c:v>7.1046899999999997</c:v>
                </c:pt>
                <c:pt idx="6428">
                  <c:v>7.0843800000000003</c:v>
                </c:pt>
                <c:pt idx="6429">
                  <c:v>7.0859399999999999</c:v>
                </c:pt>
                <c:pt idx="6430">
                  <c:v>7.09375</c:v>
                </c:pt>
                <c:pt idx="6431">
                  <c:v>7.0921900000000004</c:v>
                </c:pt>
                <c:pt idx="6432">
                  <c:v>7.0875000000000004</c:v>
                </c:pt>
                <c:pt idx="6433">
                  <c:v>7.0718800000000002</c:v>
                </c:pt>
                <c:pt idx="6434">
                  <c:v>7.0921900000000004</c:v>
                </c:pt>
                <c:pt idx="6435">
                  <c:v>7.1015600000000001</c:v>
                </c:pt>
                <c:pt idx="6436">
                  <c:v>7.0890599999999999</c:v>
                </c:pt>
                <c:pt idx="6437">
                  <c:v>7.0890599999999999</c:v>
                </c:pt>
                <c:pt idx="6438">
                  <c:v>7.0843800000000003</c:v>
                </c:pt>
                <c:pt idx="6439">
                  <c:v>7.1046899999999997</c:v>
                </c:pt>
                <c:pt idx="6440">
                  <c:v>7.1015600000000001</c:v>
                </c:pt>
                <c:pt idx="6441">
                  <c:v>7.1062500000000002</c:v>
                </c:pt>
                <c:pt idx="6442">
                  <c:v>7.0734399999999997</c:v>
                </c:pt>
                <c:pt idx="6443">
                  <c:v>7.0890599999999999</c:v>
                </c:pt>
                <c:pt idx="6444">
                  <c:v>7.0765599999999997</c:v>
                </c:pt>
                <c:pt idx="6445">
                  <c:v>7.09063</c:v>
                </c:pt>
                <c:pt idx="6446">
                  <c:v>7.09375</c:v>
                </c:pt>
                <c:pt idx="6447">
                  <c:v>7.0890599999999999</c:v>
                </c:pt>
                <c:pt idx="6448">
                  <c:v>7.0765599999999997</c:v>
                </c:pt>
                <c:pt idx="6449">
                  <c:v>7.0890599999999999</c:v>
                </c:pt>
                <c:pt idx="6450">
                  <c:v>7.1031300000000002</c:v>
                </c:pt>
                <c:pt idx="6451">
                  <c:v>7.0859399999999999</c:v>
                </c:pt>
                <c:pt idx="6452">
                  <c:v>7.0921900000000004</c:v>
                </c:pt>
                <c:pt idx="6453">
                  <c:v>7.1093799999999998</c:v>
                </c:pt>
                <c:pt idx="6454">
                  <c:v>7.1015600000000001</c:v>
                </c:pt>
                <c:pt idx="6455">
                  <c:v>7.0765599999999997</c:v>
                </c:pt>
                <c:pt idx="6456">
                  <c:v>7.0796900000000003</c:v>
                </c:pt>
                <c:pt idx="6457">
                  <c:v>7.0812499999999998</c:v>
                </c:pt>
                <c:pt idx="6458">
                  <c:v>7.0968799999999996</c:v>
                </c:pt>
                <c:pt idx="6459">
                  <c:v>7.09375</c:v>
                </c:pt>
                <c:pt idx="6460">
                  <c:v>7.1015600000000001</c:v>
                </c:pt>
                <c:pt idx="6461">
                  <c:v>7.0734399999999997</c:v>
                </c:pt>
                <c:pt idx="6462">
                  <c:v>7.0734399999999997</c:v>
                </c:pt>
                <c:pt idx="6463">
                  <c:v>7.1093799999999998</c:v>
                </c:pt>
                <c:pt idx="6464">
                  <c:v>7.0968799999999996</c:v>
                </c:pt>
                <c:pt idx="6465">
                  <c:v>7.0968799999999996</c:v>
                </c:pt>
                <c:pt idx="6466">
                  <c:v>7.09375</c:v>
                </c:pt>
                <c:pt idx="6467">
                  <c:v>7.0968799999999996</c:v>
                </c:pt>
                <c:pt idx="6468">
                  <c:v>7.0781299999999998</c:v>
                </c:pt>
                <c:pt idx="6469">
                  <c:v>7.09375</c:v>
                </c:pt>
                <c:pt idx="6470">
                  <c:v>7.09063</c:v>
                </c:pt>
                <c:pt idx="6471">
                  <c:v>7.0890599999999999</c:v>
                </c:pt>
                <c:pt idx="6472">
                  <c:v>7.1062500000000002</c:v>
                </c:pt>
                <c:pt idx="6473">
                  <c:v>7.09063</c:v>
                </c:pt>
                <c:pt idx="6474">
                  <c:v>7.0875000000000004</c:v>
                </c:pt>
                <c:pt idx="6475">
                  <c:v>7.0765599999999997</c:v>
                </c:pt>
                <c:pt idx="6476">
                  <c:v>7.0812499999999998</c:v>
                </c:pt>
                <c:pt idx="6477">
                  <c:v>7.0890599999999999</c:v>
                </c:pt>
                <c:pt idx="6478">
                  <c:v>7.0859399999999999</c:v>
                </c:pt>
                <c:pt idx="6479">
                  <c:v>7.0859399999999999</c:v>
                </c:pt>
                <c:pt idx="6480">
                  <c:v>7.1062500000000002</c:v>
                </c:pt>
                <c:pt idx="6481">
                  <c:v>7.0843800000000003</c:v>
                </c:pt>
                <c:pt idx="6482">
                  <c:v>7.0875000000000004</c:v>
                </c:pt>
                <c:pt idx="6483">
                  <c:v>7.0812499999999998</c:v>
                </c:pt>
                <c:pt idx="6484">
                  <c:v>7.09063</c:v>
                </c:pt>
                <c:pt idx="6485">
                  <c:v>7.0796900000000003</c:v>
                </c:pt>
                <c:pt idx="6486">
                  <c:v>7.0812499999999998</c:v>
                </c:pt>
                <c:pt idx="6487">
                  <c:v>7.0890599999999999</c:v>
                </c:pt>
                <c:pt idx="6488">
                  <c:v>7.0843800000000003</c:v>
                </c:pt>
                <c:pt idx="6489">
                  <c:v>7.0531300000000003</c:v>
                </c:pt>
                <c:pt idx="6490">
                  <c:v>7.0671900000000001</c:v>
                </c:pt>
                <c:pt idx="6491">
                  <c:v>7.0781299999999998</c:v>
                </c:pt>
                <c:pt idx="6492">
                  <c:v>7.0781299999999998</c:v>
                </c:pt>
                <c:pt idx="6493">
                  <c:v>7.1031300000000002</c:v>
                </c:pt>
                <c:pt idx="6494">
                  <c:v>7.1062500000000002</c:v>
                </c:pt>
                <c:pt idx="6495">
                  <c:v>7.0859399999999999</c:v>
                </c:pt>
                <c:pt idx="6496">
                  <c:v>7.0890599999999999</c:v>
                </c:pt>
                <c:pt idx="6497">
                  <c:v>7.0812499999999998</c:v>
                </c:pt>
                <c:pt idx="6498">
                  <c:v>7.0796900000000003</c:v>
                </c:pt>
                <c:pt idx="6499">
                  <c:v>7.0843800000000003</c:v>
                </c:pt>
                <c:pt idx="6500">
                  <c:v>7.0687499999999996</c:v>
                </c:pt>
                <c:pt idx="6501">
                  <c:v>7.0843800000000003</c:v>
                </c:pt>
                <c:pt idx="6502">
                  <c:v>7.0796900000000003</c:v>
                </c:pt>
                <c:pt idx="6503">
                  <c:v>7.0953099999999996</c:v>
                </c:pt>
                <c:pt idx="6504">
                  <c:v>7.0953099999999996</c:v>
                </c:pt>
                <c:pt idx="6505">
                  <c:v>7.0875000000000004</c:v>
                </c:pt>
                <c:pt idx="6506">
                  <c:v>7.0703100000000001</c:v>
                </c:pt>
                <c:pt idx="6507">
                  <c:v>7.0750000000000002</c:v>
                </c:pt>
                <c:pt idx="6508">
                  <c:v>7.0812499999999998</c:v>
                </c:pt>
                <c:pt idx="6509">
                  <c:v>7.0734399999999997</c:v>
                </c:pt>
                <c:pt idx="6510">
                  <c:v>7.0812499999999998</c:v>
                </c:pt>
                <c:pt idx="6511">
                  <c:v>7.09063</c:v>
                </c:pt>
                <c:pt idx="6512">
                  <c:v>7.0875000000000004</c:v>
                </c:pt>
                <c:pt idx="6513">
                  <c:v>7.0781299999999998</c:v>
                </c:pt>
                <c:pt idx="6514">
                  <c:v>7.0765599999999997</c:v>
                </c:pt>
                <c:pt idx="6515">
                  <c:v>7.0734399999999997</c:v>
                </c:pt>
                <c:pt idx="6516">
                  <c:v>7.0750000000000002</c:v>
                </c:pt>
                <c:pt idx="6517">
                  <c:v>7.0875000000000004</c:v>
                </c:pt>
                <c:pt idx="6518">
                  <c:v>7.0734399999999997</c:v>
                </c:pt>
                <c:pt idx="6519">
                  <c:v>7.0796900000000003</c:v>
                </c:pt>
                <c:pt idx="6520">
                  <c:v>7.0812499999999998</c:v>
                </c:pt>
                <c:pt idx="6521">
                  <c:v>7.09063</c:v>
                </c:pt>
                <c:pt idx="6522">
                  <c:v>7.0812499999999998</c:v>
                </c:pt>
                <c:pt idx="6523">
                  <c:v>7.0796900000000003</c:v>
                </c:pt>
                <c:pt idx="6524">
                  <c:v>7.0843800000000003</c:v>
                </c:pt>
                <c:pt idx="6525">
                  <c:v>7.0875000000000004</c:v>
                </c:pt>
                <c:pt idx="6526">
                  <c:v>7.0968799999999996</c:v>
                </c:pt>
                <c:pt idx="6527">
                  <c:v>7.0953099999999996</c:v>
                </c:pt>
                <c:pt idx="6528">
                  <c:v>7.0968799999999996</c:v>
                </c:pt>
                <c:pt idx="6529">
                  <c:v>7.0968799999999996</c:v>
                </c:pt>
                <c:pt idx="6530">
                  <c:v>7.0859399999999999</c:v>
                </c:pt>
                <c:pt idx="6531">
                  <c:v>7.0875000000000004</c:v>
                </c:pt>
                <c:pt idx="6532">
                  <c:v>7.0812499999999998</c:v>
                </c:pt>
                <c:pt idx="6533">
                  <c:v>7.0796900000000003</c:v>
                </c:pt>
                <c:pt idx="6534">
                  <c:v>7.0734399999999997</c:v>
                </c:pt>
                <c:pt idx="6535">
                  <c:v>7.0968799999999996</c:v>
                </c:pt>
                <c:pt idx="6536">
                  <c:v>7.09375</c:v>
                </c:pt>
                <c:pt idx="6537">
                  <c:v>7.0875000000000004</c:v>
                </c:pt>
                <c:pt idx="6538">
                  <c:v>7.0921900000000004</c:v>
                </c:pt>
                <c:pt idx="6539">
                  <c:v>7.0750000000000002</c:v>
                </c:pt>
                <c:pt idx="6540">
                  <c:v>7.0765599999999997</c:v>
                </c:pt>
                <c:pt idx="6541">
                  <c:v>7.0875000000000004</c:v>
                </c:pt>
                <c:pt idx="6542">
                  <c:v>7.0953099999999996</c:v>
                </c:pt>
                <c:pt idx="6543">
                  <c:v>7.0921900000000004</c:v>
                </c:pt>
                <c:pt idx="6544">
                  <c:v>7.0953099999999996</c:v>
                </c:pt>
                <c:pt idx="6545">
                  <c:v>7.0859399999999999</c:v>
                </c:pt>
                <c:pt idx="6546">
                  <c:v>7.0859399999999999</c:v>
                </c:pt>
                <c:pt idx="6547">
                  <c:v>7.0953099999999996</c:v>
                </c:pt>
                <c:pt idx="6548">
                  <c:v>7.0953099999999996</c:v>
                </c:pt>
                <c:pt idx="6549">
                  <c:v>7.0796900000000003</c:v>
                </c:pt>
                <c:pt idx="6550">
                  <c:v>7.0750000000000002</c:v>
                </c:pt>
                <c:pt idx="6551">
                  <c:v>7.0640599999999996</c:v>
                </c:pt>
                <c:pt idx="6552">
                  <c:v>7.0859399999999999</c:v>
                </c:pt>
                <c:pt idx="6553">
                  <c:v>7.0703100000000001</c:v>
                </c:pt>
                <c:pt idx="6554">
                  <c:v>7.0875000000000004</c:v>
                </c:pt>
                <c:pt idx="6555">
                  <c:v>7.0890599999999999</c:v>
                </c:pt>
                <c:pt idx="6556">
                  <c:v>7.0875000000000004</c:v>
                </c:pt>
                <c:pt idx="6557">
                  <c:v>7.0921900000000004</c:v>
                </c:pt>
                <c:pt idx="6558">
                  <c:v>7.0921900000000004</c:v>
                </c:pt>
                <c:pt idx="6559">
                  <c:v>7.0890599999999999</c:v>
                </c:pt>
                <c:pt idx="6560">
                  <c:v>7.0984400000000001</c:v>
                </c:pt>
                <c:pt idx="6561">
                  <c:v>7.0953099999999996</c:v>
                </c:pt>
                <c:pt idx="6562">
                  <c:v>7.1015600000000001</c:v>
                </c:pt>
                <c:pt idx="6563">
                  <c:v>7.0968799999999996</c:v>
                </c:pt>
                <c:pt idx="6564">
                  <c:v>7.0921900000000004</c:v>
                </c:pt>
                <c:pt idx="6565">
                  <c:v>7.0890599999999999</c:v>
                </c:pt>
                <c:pt idx="6566">
                  <c:v>7.0875000000000004</c:v>
                </c:pt>
                <c:pt idx="6567">
                  <c:v>7.0875000000000004</c:v>
                </c:pt>
                <c:pt idx="6568">
                  <c:v>7.0953099999999996</c:v>
                </c:pt>
                <c:pt idx="6569">
                  <c:v>7.09063</c:v>
                </c:pt>
                <c:pt idx="6570">
                  <c:v>7.0781299999999998</c:v>
                </c:pt>
                <c:pt idx="6571">
                  <c:v>7.0781299999999998</c:v>
                </c:pt>
                <c:pt idx="6572">
                  <c:v>7.0718800000000002</c:v>
                </c:pt>
                <c:pt idx="6573">
                  <c:v>7.0796900000000003</c:v>
                </c:pt>
                <c:pt idx="6574">
                  <c:v>7.0812499999999998</c:v>
                </c:pt>
                <c:pt idx="6575">
                  <c:v>7.0984400000000001</c:v>
                </c:pt>
                <c:pt idx="6576">
                  <c:v>7.0671900000000001</c:v>
                </c:pt>
                <c:pt idx="6577">
                  <c:v>7.0750000000000002</c:v>
                </c:pt>
                <c:pt idx="6578">
                  <c:v>7.0703100000000001</c:v>
                </c:pt>
                <c:pt idx="6579">
                  <c:v>7.0750000000000002</c:v>
                </c:pt>
                <c:pt idx="6580">
                  <c:v>7.0796900000000003</c:v>
                </c:pt>
                <c:pt idx="6581">
                  <c:v>7.0890599999999999</c:v>
                </c:pt>
                <c:pt idx="6582">
                  <c:v>7.0671900000000001</c:v>
                </c:pt>
                <c:pt idx="6583">
                  <c:v>7.0703100000000001</c:v>
                </c:pt>
                <c:pt idx="6584">
                  <c:v>7.0859399999999999</c:v>
                </c:pt>
                <c:pt idx="6585">
                  <c:v>7.0984400000000001</c:v>
                </c:pt>
                <c:pt idx="6586">
                  <c:v>7.0890599999999999</c:v>
                </c:pt>
                <c:pt idx="6587">
                  <c:v>7.0875000000000004</c:v>
                </c:pt>
                <c:pt idx="6588">
                  <c:v>7.0875000000000004</c:v>
                </c:pt>
                <c:pt idx="6589">
                  <c:v>7.0890599999999999</c:v>
                </c:pt>
                <c:pt idx="6590">
                  <c:v>7.0796900000000003</c:v>
                </c:pt>
                <c:pt idx="6591">
                  <c:v>7.0859399999999999</c:v>
                </c:pt>
                <c:pt idx="6592">
                  <c:v>7.0796900000000003</c:v>
                </c:pt>
                <c:pt idx="6593">
                  <c:v>7.0843800000000003</c:v>
                </c:pt>
                <c:pt idx="6594">
                  <c:v>7.0765599999999997</c:v>
                </c:pt>
                <c:pt idx="6595">
                  <c:v>7.0796900000000003</c:v>
                </c:pt>
                <c:pt idx="6596">
                  <c:v>7.0765599999999997</c:v>
                </c:pt>
                <c:pt idx="6597">
                  <c:v>7.0765599999999997</c:v>
                </c:pt>
                <c:pt idx="6598">
                  <c:v>7.0671900000000001</c:v>
                </c:pt>
                <c:pt idx="6599">
                  <c:v>7.0656299999999996</c:v>
                </c:pt>
                <c:pt idx="6600">
                  <c:v>7.0718800000000002</c:v>
                </c:pt>
                <c:pt idx="6601">
                  <c:v>7.0703100000000001</c:v>
                </c:pt>
                <c:pt idx="6602">
                  <c:v>7.0671900000000001</c:v>
                </c:pt>
                <c:pt idx="6603">
                  <c:v>7.0734399999999997</c:v>
                </c:pt>
                <c:pt idx="6604">
                  <c:v>7.0656299999999996</c:v>
                </c:pt>
                <c:pt idx="6605">
                  <c:v>7.0703100000000001</c:v>
                </c:pt>
                <c:pt idx="6606">
                  <c:v>7.0656299999999996</c:v>
                </c:pt>
                <c:pt idx="6607">
                  <c:v>7.09063</c:v>
                </c:pt>
                <c:pt idx="6608">
                  <c:v>7.0734399999999997</c:v>
                </c:pt>
                <c:pt idx="6609">
                  <c:v>7.0703100000000001</c:v>
                </c:pt>
                <c:pt idx="6610">
                  <c:v>7.0781299999999998</c:v>
                </c:pt>
                <c:pt idx="6611">
                  <c:v>7.0718800000000002</c:v>
                </c:pt>
                <c:pt idx="6612">
                  <c:v>7.0781299999999998</c:v>
                </c:pt>
                <c:pt idx="6613">
                  <c:v>7.0625</c:v>
                </c:pt>
                <c:pt idx="6614">
                  <c:v>7.0765599999999997</c:v>
                </c:pt>
                <c:pt idx="6615">
                  <c:v>7.05938</c:v>
                </c:pt>
                <c:pt idx="6616">
                  <c:v>7.0609400000000004</c:v>
                </c:pt>
                <c:pt idx="6617">
                  <c:v>7.0812499999999998</c:v>
                </c:pt>
                <c:pt idx="6618">
                  <c:v>7.0781299999999998</c:v>
                </c:pt>
                <c:pt idx="6619">
                  <c:v>7.0671900000000001</c:v>
                </c:pt>
                <c:pt idx="6620">
                  <c:v>7.0453099999999997</c:v>
                </c:pt>
                <c:pt idx="6621">
                  <c:v>7.0609400000000004</c:v>
                </c:pt>
                <c:pt idx="6622">
                  <c:v>7.0640599999999996</c:v>
                </c:pt>
                <c:pt idx="6623">
                  <c:v>7.0640599999999996</c:v>
                </c:pt>
                <c:pt idx="6624">
                  <c:v>7.0750000000000002</c:v>
                </c:pt>
                <c:pt idx="6625">
                  <c:v>7.0578099999999999</c:v>
                </c:pt>
                <c:pt idx="6626">
                  <c:v>7.0734399999999997</c:v>
                </c:pt>
                <c:pt idx="6627">
                  <c:v>7.0796900000000003</c:v>
                </c:pt>
                <c:pt idx="6628">
                  <c:v>7.0718800000000002</c:v>
                </c:pt>
                <c:pt idx="6629">
                  <c:v>7.0687499999999996</c:v>
                </c:pt>
                <c:pt idx="6630">
                  <c:v>7.0875000000000004</c:v>
                </c:pt>
                <c:pt idx="6631">
                  <c:v>7.0859399999999999</c:v>
                </c:pt>
                <c:pt idx="6632">
                  <c:v>7.0781299999999998</c:v>
                </c:pt>
                <c:pt idx="6633">
                  <c:v>7.0859399999999999</c:v>
                </c:pt>
                <c:pt idx="6634">
                  <c:v>7.0796900000000003</c:v>
                </c:pt>
                <c:pt idx="6635">
                  <c:v>2.1875</c:v>
                </c:pt>
                <c:pt idx="6636">
                  <c:v>4.2546900000000001</c:v>
                </c:pt>
                <c:pt idx="6637">
                  <c:v>7.0609400000000004</c:v>
                </c:pt>
                <c:pt idx="6638">
                  <c:v>7.0781299999999998</c:v>
                </c:pt>
                <c:pt idx="6639">
                  <c:v>7.0796900000000003</c:v>
                </c:pt>
                <c:pt idx="6640">
                  <c:v>7.09375</c:v>
                </c:pt>
                <c:pt idx="6641">
                  <c:v>7.0984400000000001</c:v>
                </c:pt>
                <c:pt idx="6642">
                  <c:v>7.0781299999999998</c:v>
                </c:pt>
                <c:pt idx="6643">
                  <c:v>7.0687499999999996</c:v>
                </c:pt>
                <c:pt idx="6644">
                  <c:v>7.0875000000000004</c:v>
                </c:pt>
                <c:pt idx="6645">
                  <c:v>7.0765599999999997</c:v>
                </c:pt>
                <c:pt idx="6646">
                  <c:v>7.0687499999999996</c:v>
                </c:pt>
                <c:pt idx="6647">
                  <c:v>7.0656299999999996</c:v>
                </c:pt>
                <c:pt idx="6648">
                  <c:v>7.0640599999999996</c:v>
                </c:pt>
                <c:pt idx="6649">
                  <c:v>7.0781299999999998</c:v>
                </c:pt>
                <c:pt idx="6650">
                  <c:v>7.0875000000000004</c:v>
                </c:pt>
                <c:pt idx="6651">
                  <c:v>7.0812499999999998</c:v>
                </c:pt>
                <c:pt idx="6652">
                  <c:v>7.0812499999999998</c:v>
                </c:pt>
                <c:pt idx="6653">
                  <c:v>7.0687499999999996</c:v>
                </c:pt>
                <c:pt idx="6654">
                  <c:v>7.0781299999999998</c:v>
                </c:pt>
                <c:pt idx="6655">
                  <c:v>7.0781299999999998</c:v>
                </c:pt>
                <c:pt idx="6656">
                  <c:v>7.0656299999999996</c:v>
                </c:pt>
                <c:pt idx="6657">
                  <c:v>7.0953099999999996</c:v>
                </c:pt>
                <c:pt idx="6658">
                  <c:v>7.09375</c:v>
                </c:pt>
                <c:pt idx="6659">
                  <c:v>7.09375</c:v>
                </c:pt>
                <c:pt idx="6660">
                  <c:v>7.0953099999999996</c:v>
                </c:pt>
                <c:pt idx="6661">
                  <c:v>7.0781299999999998</c:v>
                </c:pt>
                <c:pt idx="6662">
                  <c:v>7.0781299999999998</c:v>
                </c:pt>
                <c:pt idx="6663">
                  <c:v>7.0953099999999996</c:v>
                </c:pt>
                <c:pt idx="6664">
                  <c:v>7.0968799999999996</c:v>
                </c:pt>
                <c:pt idx="6665">
                  <c:v>7.0640599999999996</c:v>
                </c:pt>
                <c:pt idx="6666">
                  <c:v>7.0953099999999996</c:v>
                </c:pt>
                <c:pt idx="6667">
                  <c:v>7.1046899999999997</c:v>
                </c:pt>
                <c:pt idx="6668">
                  <c:v>7.1015600000000001</c:v>
                </c:pt>
                <c:pt idx="6669">
                  <c:v>7.0921900000000004</c:v>
                </c:pt>
                <c:pt idx="6670">
                  <c:v>7.0718800000000002</c:v>
                </c:pt>
                <c:pt idx="6671">
                  <c:v>7.0734399999999997</c:v>
                </c:pt>
                <c:pt idx="6672">
                  <c:v>7.0765599999999997</c:v>
                </c:pt>
                <c:pt idx="6673">
                  <c:v>7.0843800000000003</c:v>
                </c:pt>
                <c:pt idx="6674">
                  <c:v>7.0171900000000003</c:v>
                </c:pt>
                <c:pt idx="6675">
                  <c:v>7.0890599999999999</c:v>
                </c:pt>
                <c:pt idx="6676">
                  <c:v>7.0859399999999999</c:v>
                </c:pt>
                <c:pt idx="6677">
                  <c:v>7.1109400000000003</c:v>
                </c:pt>
                <c:pt idx="6678">
                  <c:v>7.1093799999999998</c:v>
                </c:pt>
                <c:pt idx="6679">
                  <c:v>7.1109400000000003</c:v>
                </c:pt>
                <c:pt idx="6680">
                  <c:v>7.0984400000000001</c:v>
                </c:pt>
                <c:pt idx="6681">
                  <c:v>7.0859399999999999</c:v>
                </c:pt>
                <c:pt idx="6682">
                  <c:v>7.0875000000000004</c:v>
                </c:pt>
                <c:pt idx="6683">
                  <c:v>7.0687499999999996</c:v>
                </c:pt>
                <c:pt idx="6684">
                  <c:v>2.1046900000000002</c:v>
                </c:pt>
                <c:pt idx="6685">
                  <c:v>1.7593700000000001</c:v>
                </c:pt>
                <c:pt idx="6686">
                  <c:v>6.3578099999999997</c:v>
                </c:pt>
                <c:pt idx="6687">
                  <c:v>7.1</c:v>
                </c:pt>
                <c:pt idx="6688">
                  <c:v>7.0890599999999999</c:v>
                </c:pt>
                <c:pt idx="6689">
                  <c:v>7.05938</c:v>
                </c:pt>
                <c:pt idx="6690">
                  <c:v>7.0671900000000001</c:v>
                </c:pt>
                <c:pt idx="6691">
                  <c:v>7.0718800000000002</c:v>
                </c:pt>
                <c:pt idx="6692">
                  <c:v>7.0609400000000004</c:v>
                </c:pt>
                <c:pt idx="6693">
                  <c:v>7.09375</c:v>
                </c:pt>
                <c:pt idx="6694">
                  <c:v>7.09375</c:v>
                </c:pt>
                <c:pt idx="6695">
                  <c:v>7.0843800000000003</c:v>
                </c:pt>
                <c:pt idx="6696">
                  <c:v>7.0859399999999999</c:v>
                </c:pt>
                <c:pt idx="6697">
                  <c:v>7.0843800000000003</c:v>
                </c:pt>
                <c:pt idx="6698">
                  <c:v>7.0750000000000002</c:v>
                </c:pt>
                <c:pt idx="6699">
                  <c:v>7.0812499999999998</c:v>
                </c:pt>
                <c:pt idx="6700">
                  <c:v>7.0921900000000004</c:v>
                </c:pt>
                <c:pt idx="6701">
                  <c:v>7.0953099999999996</c:v>
                </c:pt>
                <c:pt idx="6702">
                  <c:v>7.0812499999999998</c:v>
                </c:pt>
                <c:pt idx="6703">
                  <c:v>4.1828099999999999</c:v>
                </c:pt>
                <c:pt idx="6704">
                  <c:v>2.15</c:v>
                </c:pt>
                <c:pt idx="6705">
                  <c:v>5.2593800000000002</c:v>
                </c:pt>
                <c:pt idx="6706">
                  <c:v>7.1</c:v>
                </c:pt>
                <c:pt idx="6707">
                  <c:v>7.0812499999999998</c:v>
                </c:pt>
                <c:pt idx="6708">
                  <c:v>7.09063</c:v>
                </c:pt>
                <c:pt idx="6709">
                  <c:v>7.1</c:v>
                </c:pt>
                <c:pt idx="6710">
                  <c:v>7.0781299999999998</c:v>
                </c:pt>
                <c:pt idx="6711">
                  <c:v>7.0843800000000003</c:v>
                </c:pt>
                <c:pt idx="6712">
                  <c:v>7.0781299999999998</c:v>
                </c:pt>
                <c:pt idx="6713">
                  <c:v>7.0765599999999997</c:v>
                </c:pt>
                <c:pt idx="6714">
                  <c:v>7.0843800000000003</c:v>
                </c:pt>
                <c:pt idx="6715">
                  <c:v>7.0921900000000004</c:v>
                </c:pt>
                <c:pt idx="6716">
                  <c:v>7.0968799999999996</c:v>
                </c:pt>
                <c:pt idx="6717">
                  <c:v>7.0953099999999996</c:v>
                </c:pt>
                <c:pt idx="6718">
                  <c:v>7.0781299999999998</c:v>
                </c:pt>
                <c:pt idx="6719">
                  <c:v>7.09063</c:v>
                </c:pt>
                <c:pt idx="6720">
                  <c:v>7.1031300000000002</c:v>
                </c:pt>
                <c:pt idx="6721">
                  <c:v>7.0843800000000003</c:v>
                </c:pt>
                <c:pt idx="6722">
                  <c:v>7.0984400000000001</c:v>
                </c:pt>
                <c:pt idx="6723">
                  <c:v>7.0890599999999999</c:v>
                </c:pt>
                <c:pt idx="6724">
                  <c:v>7.0875000000000004</c:v>
                </c:pt>
                <c:pt idx="6725">
                  <c:v>7.09063</c:v>
                </c:pt>
                <c:pt idx="6726">
                  <c:v>7.0796900000000003</c:v>
                </c:pt>
                <c:pt idx="6727">
                  <c:v>7.0781299999999998</c:v>
                </c:pt>
                <c:pt idx="6728">
                  <c:v>7.09375</c:v>
                </c:pt>
                <c:pt idx="6729">
                  <c:v>7.0781299999999998</c:v>
                </c:pt>
                <c:pt idx="6730">
                  <c:v>7.0859399999999999</c:v>
                </c:pt>
                <c:pt idx="6731">
                  <c:v>7.0875000000000004</c:v>
                </c:pt>
                <c:pt idx="6732">
                  <c:v>7.0796900000000003</c:v>
                </c:pt>
                <c:pt idx="6733">
                  <c:v>7.0765599999999997</c:v>
                </c:pt>
                <c:pt idx="6734">
                  <c:v>7.0890599999999999</c:v>
                </c:pt>
                <c:pt idx="6735">
                  <c:v>7.1</c:v>
                </c:pt>
                <c:pt idx="6736">
                  <c:v>7.09063</c:v>
                </c:pt>
                <c:pt idx="6737">
                  <c:v>7.0765599999999997</c:v>
                </c:pt>
                <c:pt idx="6738">
                  <c:v>7.0765599999999997</c:v>
                </c:pt>
                <c:pt idx="6739">
                  <c:v>7.0796900000000003</c:v>
                </c:pt>
                <c:pt idx="6740">
                  <c:v>7.0781299999999998</c:v>
                </c:pt>
                <c:pt idx="6741">
                  <c:v>7.0859399999999999</c:v>
                </c:pt>
                <c:pt idx="6742">
                  <c:v>7.0781299999999998</c:v>
                </c:pt>
                <c:pt idx="6743">
                  <c:v>7.0875000000000004</c:v>
                </c:pt>
                <c:pt idx="6744">
                  <c:v>7.0859399999999999</c:v>
                </c:pt>
                <c:pt idx="6745">
                  <c:v>7.0859399999999999</c:v>
                </c:pt>
                <c:pt idx="6746">
                  <c:v>7.09063</c:v>
                </c:pt>
                <c:pt idx="6747">
                  <c:v>7.0968799999999996</c:v>
                </c:pt>
                <c:pt idx="6748">
                  <c:v>7.1015600000000001</c:v>
                </c:pt>
                <c:pt idx="6749">
                  <c:v>7.0921900000000004</c:v>
                </c:pt>
                <c:pt idx="6750">
                  <c:v>7.0953099999999996</c:v>
                </c:pt>
                <c:pt idx="6751">
                  <c:v>7.0812499999999998</c:v>
                </c:pt>
                <c:pt idx="6752">
                  <c:v>7.0875000000000004</c:v>
                </c:pt>
                <c:pt idx="6753">
                  <c:v>7.0890599999999999</c:v>
                </c:pt>
                <c:pt idx="6754">
                  <c:v>7.0859399999999999</c:v>
                </c:pt>
                <c:pt idx="6755">
                  <c:v>7.0796900000000003</c:v>
                </c:pt>
                <c:pt idx="6756">
                  <c:v>7.0890599999999999</c:v>
                </c:pt>
                <c:pt idx="6757">
                  <c:v>7.0718800000000002</c:v>
                </c:pt>
                <c:pt idx="6758">
                  <c:v>7.0640599999999996</c:v>
                </c:pt>
                <c:pt idx="6759">
                  <c:v>7.0781299999999998</c:v>
                </c:pt>
                <c:pt idx="6760">
                  <c:v>7.0781299999999998</c:v>
                </c:pt>
                <c:pt idx="6761">
                  <c:v>7.0843800000000003</c:v>
                </c:pt>
                <c:pt idx="6762">
                  <c:v>7.0812499999999998</c:v>
                </c:pt>
                <c:pt idx="6763">
                  <c:v>7.0750000000000002</c:v>
                </c:pt>
                <c:pt idx="6764">
                  <c:v>7.0859399999999999</c:v>
                </c:pt>
                <c:pt idx="6765">
                  <c:v>7.0890599999999999</c:v>
                </c:pt>
                <c:pt idx="6766">
                  <c:v>7.0921900000000004</c:v>
                </c:pt>
                <c:pt idx="6767">
                  <c:v>7.0890599999999999</c:v>
                </c:pt>
                <c:pt idx="6768">
                  <c:v>7.0765599999999997</c:v>
                </c:pt>
                <c:pt idx="6769">
                  <c:v>7.0656299999999996</c:v>
                </c:pt>
                <c:pt idx="6770">
                  <c:v>7.0781299999999998</c:v>
                </c:pt>
                <c:pt idx="6771">
                  <c:v>7.0812499999999998</c:v>
                </c:pt>
                <c:pt idx="6772">
                  <c:v>7.0890599999999999</c:v>
                </c:pt>
                <c:pt idx="6773">
                  <c:v>7.0890599999999999</c:v>
                </c:pt>
                <c:pt idx="6774">
                  <c:v>7.0796900000000003</c:v>
                </c:pt>
                <c:pt idx="6775">
                  <c:v>7.0812499999999998</c:v>
                </c:pt>
                <c:pt idx="6776">
                  <c:v>7.0859399999999999</c:v>
                </c:pt>
                <c:pt idx="6777">
                  <c:v>7.0781299999999998</c:v>
                </c:pt>
                <c:pt idx="6778">
                  <c:v>7.0875000000000004</c:v>
                </c:pt>
                <c:pt idx="6779">
                  <c:v>7.0750000000000002</c:v>
                </c:pt>
                <c:pt idx="6780">
                  <c:v>7.0875000000000004</c:v>
                </c:pt>
                <c:pt idx="6781">
                  <c:v>7.0781299999999998</c:v>
                </c:pt>
                <c:pt idx="6782">
                  <c:v>7.09063</c:v>
                </c:pt>
                <c:pt idx="6783">
                  <c:v>7.09063</c:v>
                </c:pt>
                <c:pt idx="6784">
                  <c:v>7.0750000000000002</c:v>
                </c:pt>
                <c:pt idx="6785">
                  <c:v>7.0890599999999999</c:v>
                </c:pt>
                <c:pt idx="6786">
                  <c:v>7.0765599999999997</c:v>
                </c:pt>
                <c:pt idx="6787">
                  <c:v>7.0718800000000002</c:v>
                </c:pt>
                <c:pt idx="6788">
                  <c:v>7.0875000000000004</c:v>
                </c:pt>
                <c:pt idx="6789">
                  <c:v>7.0953099999999996</c:v>
                </c:pt>
                <c:pt idx="6790">
                  <c:v>7.0968799999999996</c:v>
                </c:pt>
                <c:pt idx="6791">
                  <c:v>7.0843800000000003</c:v>
                </c:pt>
                <c:pt idx="6792">
                  <c:v>7.0734399999999997</c:v>
                </c:pt>
                <c:pt idx="6793">
                  <c:v>7.0734399999999997</c:v>
                </c:pt>
                <c:pt idx="6794">
                  <c:v>7.0890599999999999</c:v>
                </c:pt>
                <c:pt idx="6795">
                  <c:v>7.1</c:v>
                </c:pt>
                <c:pt idx="6796">
                  <c:v>7.0750000000000002</c:v>
                </c:pt>
                <c:pt idx="6797">
                  <c:v>7.1</c:v>
                </c:pt>
                <c:pt idx="6798">
                  <c:v>7.0703100000000001</c:v>
                </c:pt>
                <c:pt idx="6799">
                  <c:v>7.09375</c:v>
                </c:pt>
                <c:pt idx="6800">
                  <c:v>7.0765599999999997</c:v>
                </c:pt>
                <c:pt idx="6801">
                  <c:v>7.0859399999999999</c:v>
                </c:pt>
                <c:pt idx="6802">
                  <c:v>7.0750000000000002</c:v>
                </c:pt>
                <c:pt idx="6803">
                  <c:v>7.0921900000000004</c:v>
                </c:pt>
                <c:pt idx="6804">
                  <c:v>7.0812499999999998</c:v>
                </c:pt>
                <c:pt idx="6805">
                  <c:v>7.0921900000000004</c:v>
                </c:pt>
                <c:pt idx="6806">
                  <c:v>7.0843800000000003</c:v>
                </c:pt>
                <c:pt idx="6807">
                  <c:v>7.0796900000000003</c:v>
                </c:pt>
                <c:pt idx="6808">
                  <c:v>7.0812499999999998</c:v>
                </c:pt>
                <c:pt idx="6809">
                  <c:v>7.0890599999999999</c:v>
                </c:pt>
                <c:pt idx="6810">
                  <c:v>7.0953099999999996</c:v>
                </c:pt>
                <c:pt idx="6811">
                  <c:v>7.0968799999999996</c:v>
                </c:pt>
                <c:pt idx="6812">
                  <c:v>7.0921900000000004</c:v>
                </c:pt>
                <c:pt idx="6813">
                  <c:v>7.1140600000000003</c:v>
                </c:pt>
                <c:pt idx="6814">
                  <c:v>7.09375</c:v>
                </c:pt>
                <c:pt idx="6815">
                  <c:v>7.0796900000000003</c:v>
                </c:pt>
                <c:pt idx="6816">
                  <c:v>7.0687499999999996</c:v>
                </c:pt>
                <c:pt idx="6817">
                  <c:v>7.0703100000000001</c:v>
                </c:pt>
                <c:pt idx="6818">
                  <c:v>7.0734399999999997</c:v>
                </c:pt>
                <c:pt idx="6819">
                  <c:v>7.0703100000000001</c:v>
                </c:pt>
                <c:pt idx="6820">
                  <c:v>7.0687499999999996</c:v>
                </c:pt>
                <c:pt idx="6821">
                  <c:v>7.0859399999999999</c:v>
                </c:pt>
                <c:pt idx="6822">
                  <c:v>7.09375</c:v>
                </c:pt>
                <c:pt idx="6823">
                  <c:v>7.0984400000000001</c:v>
                </c:pt>
                <c:pt idx="6824">
                  <c:v>7.1</c:v>
                </c:pt>
                <c:pt idx="6825">
                  <c:v>7.09375</c:v>
                </c:pt>
                <c:pt idx="6826">
                  <c:v>7.0796900000000003</c:v>
                </c:pt>
                <c:pt idx="6827">
                  <c:v>7.0890599999999999</c:v>
                </c:pt>
                <c:pt idx="6828">
                  <c:v>7.0750000000000002</c:v>
                </c:pt>
                <c:pt idx="6829">
                  <c:v>7.09375</c:v>
                </c:pt>
                <c:pt idx="6830">
                  <c:v>7.0984400000000001</c:v>
                </c:pt>
                <c:pt idx="6831">
                  <c:v>7.0984400000000001</c:v>
                </c:pt>
                <c:pt idx="6832">
                  <c:v>7.0968799999999996</c:v>
                </c:pt>
                <c:pt idx="6833">
                  <c:v>7.0875000000000004</c:v>
                </c:pt>
                <c:pt idx="6834">
                  <c:v>7.0875000000000004</c:v>
                </c:pt>
                <c:pt idx="6835">
                  <c:v>7.0750000000000002</c:v>
                </c:pt>
                <c:pt idx="6836">
                  <c:v>7.0750000000000002</c:v>
                </c:pt>
                <c:pt idx="6837">
                  <c:v>7.0890599999999999</c:v>
                </c:pt>
                <c:pt idx="6838">
                  <c:v>7.0671900000000001</c:v>
                </c:pt>
                <c:pt idx="6839">
                  <c:v>7.0671900000000001</c:v>
                </c:pt>
                <c:pt idx="6840">
                  <c:v>7.0859399999999999</c:v>
                </c:pt>
                <c:pt idx="6841">
                  <c:v>7.0875000000000004</c:v>
                </c:pt>
                <c:pt idx="6842">
                  <c:v>7.09063</c:v>
                </c:pt>
                <c:pt idx="6843">
                  <c:v>7.0984400000000001</c:v>
                </c:pt>
                <c:pt idx="6844">
                  <c:v>7.09063</c:v>
                </c:pt>
                <c:pt idx="6845">
                  <c:v>7.0859399999999999</c:v>
                </c:pt>
                <c:pt idx="6846">
                  <c:v>7.1046899999999997</c:v>
                </c:pt>
                <c:pt idx="6847">
                  <c:v>7.1093799999999998</c:v>
                </c:pt>
                <c:pt idx="6848">
                  <c:v>7.0984400000000001</c:v>
                </c:pt>
                <c:pt idx="6849">
                  <c:v>7.09375</c:v>
                </c:pt>
                <c:pt idx="6850">
                  <c:v>7.0984400000000001</c:v>
                </c:pt>
                <c:pt idx="6851">
                  <c:v>7.1</c:v>
                </c:pt>
                <c:pt idx="6852">
                  <c:v>7.09375</c:v>
                </c:pt>
                <c:pt idx="6853">
                  <c:v>7.09375</c:v>
                </c:pt>
                <c:pt idx="6854">
                  <c:v>7.0984400000000001</c:v>
                </c:pt>
                <c:pt idx="6855">
                  <c:v>7.0953099999999996</c:v>
                </c:pt>
                <c:pt idx="6856">
                  <c:v>7.0921900000000004</c:v>
                </c:pt>
                <c:pt idx="6857">
                  <c:v>7.0843800000000003</c:v>
                </c:pt>
                <c:pt idx="6858">
                  <c:v>7.0984400000000001</c:v>
                </c:pt>
                <c:pt idx="6859">
                  <c:v>7.0968799999999996</c:v>
                </c:pt>
                <c:pt idx="6860">
                  <c:v>7.0984400000000001</c:v>
                </c:pt>
                <c:pt idx="6861">
                  <c:v>7.0625</c:v>
                </c:pt>
                <c:pt idx="6862">
                  <c:v>7.0640599999999996</c:v>
                </c:pt>
                <c:pt idx="6863">
                  <c:v>7.0750000000000002</c:v>
                </c:pt>
                <c:pt idx="6864">
                  <c:v>7.0843800000000003</c:v>
                </c:pt>
                <c:pt idx="6865">
                  <c:v>7.0921900000000004</c:v>
                </c:pt>
                <c:pt idx="6866">
                  <c:v>7.0875000000000004</c:v>
                </c:pt>
                <c:pt idx="6867">
                  <c:v>7.0953099999999996</c:v>
                </c:pt>
                <c:pt idx="6868">
                  <c:v>7.09063</c:v>
                </c:pt>
                <c:pt idx="6869">
                  <c:v>7.0890599999999999</c:v>
                </c:pt>
                <c:pt idx="6870">
                  <c:v>7.0859399999999999</c:v>
                </c:pt>
                <c:pt idx="6871">
                  <c:v>7.0968799999999996</c:v>
                </c:pt>
                <c:pt idx="6872">
                  <c:v>7.0671900000000001</c:v>
                </c:pt>
                <c:pt idx="6873">
                  <c:v>7.0796900000000003</c:v>
                </c:pt>
                <c:pt idx="6874">
                  <c:v>7.0796900000000003</c:v>
                </c:pt>
                <c:pt idx="6875">
                  <c:v>7.0875000000000004</c:v>
                </c:pt>
                <c:pt idx="6876">
                  <c:v>7.1031300000000002</c:v>
                </c:pt>
                <c:pt idx="6877">
                  <c:v>7.1</c:v>
                </c:pt>
                <c:pt idx="6878">
                  <c:v>7.0843800000000003</c:v>
                </c:pt>
                <c:pt idx="6879">
                  <c:v>7.0953099999999996</c:v>
                </c:pt>
                <c:pt idx="6880">
                  <c:v>7.09375</c:v>
                </c:pt>
                <c:pt idx="6881">
                  <c:v>7.0921900000000004</c:v>
                </c:pt>
                <c:pt idx="6882">
                  <c:v>7.09063</c:v>
                </c:pt>
                <c:pt idx="6883">
                  <c:v>7.0859399999999999</c:v>
                </c:pt>
                <c:pt idx="6884">
                  <c:v>7.0921900000000004</c:v>
                </c:pt>
                <c:pt idx="6885">
                  <c:v>7.0890599999999999</c:v>
                </c:pt>
                <c:pt idx="6886">
                  <c:v>7.0968799999999996</c:v>
                </c:pt>
                <c:pt idx="6887">
                  <c:v>7.0890599999999999</c:v>
                </c:pt>
                <c:pt idx="6888">
                  <c:v>7.0921900000000004</c:v>
                </c:pt>
                <c:pt idx="6889">
                  <c:v>7.1015600000000001</c:v>
                </c:pt>
                <c:pt idx="6890">
                  <c:v>7.0968799999999996</c:v>
                </c:pt>
                <c:pt idx="6891">
                  <c:v>7.0953099999999996</c:v>
                </c:pt>
                <c:pt idx="6892">
                  <c:v>7.0984400000000001</c:v>
                </c:pt>
                <c:pt idx="6893">
                  <c:v>7.09063</c:v>
                </c:pt>
                <c:pt idx="6894">
                  <c:v>7.0968799999999996</c:v>
                </c:pt>
                <c:pt idx="6895">
                  <c:v>7.1</c:v>
                </c:pt>
                <c:pt idx="6896">
                  <c:v>7.0890599999999999</c:v>
                </c:pt>
                <c:pt idx="6897">
                  <c:v>7.09063</c:v>
                </c:pt>
                <c:pt idx="6898">
                  <c:v>7.0921900000000004</c:v>
                </c:pt>
                <c:pt idx="6899">
                  <c:v>7.09063</c:v>
                </c:pt>
                <c:pt idx="6900">
                  <c:v>7.0921900000000004</c:v>
                </c:pt>
                <c:pt idx="6901">
                  <c:v>7.0890599999999999</c:v>
                </c:pt>
                <c:pt idx="6902">
                  <c:v>7.0812499999999998</c:v>
                </c:pt>
                <c:pt idx="6903">
                  <c:v>7.0968799999999996</c:v>
                </c:pt>
                <c:pt idx="6904">
                  <c:v>7.09375</c:v>
                </c:pt>
                <c:pt idx="6905">
                  <c:v>7.0843800000000003</c:v>
                </c:pt>
                <c:pt idx="6906">
                  <c:v>7.0843800000000003</c:v>
                </c:pt>
                <c:pt idx="6907">
                  <c:v>7.0890599999999999</c:v>
                </c:pt>
                <c:pt idx="6908">
                  <c:v>7.1046899999999997</c:v>
                </c:pt>
                <c:pt idx="6909">
                  <c:v>7.09063</c:v>
                </c:pt>
                <c:pt idx="6910">
                  <c:v>7.0921900000000004</c:v>
                </c:pt>
                <c:pt idx="6911">
                  <c:v>7.1062500000000002</c:v>
                </c:pt>
                <c:pt idx="6912">
                  <c:v>7.0843800000000003</c:v>
                </c:pt>
                <c:pt idx="6913">
                  <c:v>7.0890599999999999</c:v>
                </c:pt>
                <c:pt idx="6914">
                  <c:v>7.09063</c:v>
                </c:pt>
                <c:pt idx="6915">
                  <c:v>7.0921900000000004</c:v>
                </c:pt>
                <c:pt idx="6916">
                  <c:v>7.0625</c:v>
                </c:pt>
                <c:pt idx="6917">
                  <c:v>7.0703100000000001</c:v>
                </c:pt>
                <c:pt idx="6918">
                  <c:v>7.0718800000000002</c:v>
                </c:pt>
                <c:pt idx="6919">
                  <c:v>7.0734399999999997</c:v>
                </c:pt>
                <c:pt idx="6920">
                  <c:v>7.0750000000000002</c:v>
                </c:pt>
                <c:pt idx="6921">
                  <c:v>7.0671900000000001</c:v>
                </c:pt>
                <c:pt idx="6922">
                  <c:v>7.0703100000000001</c:v>
                </c:pt>
                <c:pt idx="6923">
                  <c:v>7.0734399999999997</c:v>
                </c:pt>
                <c:pt idx="6924">
                  <c:v>7.0875000000000004</c:v>
                </c:pt>
                <c:pt idx="6925">
                  <c:v>7.09063</c:v>
                </c:pt>
                <c:pt idx="6926">
                  <c:v>7.0859399999999999</c:v>
                </c:pt>
                <c:pt idx="6927">
                  <c:v>7.0875000000000004</c:v>
                </c:pt>
                <c:pt idx="6928">
                  <c:v>7.0765599999999997</c:v>
                </c:pt>
                <c:pt idx="6929">
                  <c:v>7.0765599999999997</c:v>
                </c:pt>
                <c:pt idx="6930">
                  <c:v>7.0812499999999998</c:v>
                </c:pt>
                <c:pt idx="6931">
                  <c:v>7.0859399999999999</c:v>
                </c:pt>
                <c:pt idx="6932">
                  <c:v>7.0765599999999997</c:v>
                </c:pt>
                <c:pt idx="6933">
                  <c:v>7.0843800000000003</c:v>
                </c:pt>
                <c:pt idx="6934">
                  <c:v>7.0671900000000001</c:v>
                </c:pt>
                <c:pt idx="6935">
                  <c:v>7.0765599999999997</c:v>
                </c:pt>
                <c:pt idx="6936">
                  <c:v>7.0640599999999996</c:v>
                </c:pt>
                <c:pt idx="6937">
                  <c:v>7.0625</c:v>
                </c:pt>
                <c:pt idx="6938">
                  <c:v>7.0687499999999996</c:v>
                </c:pt>
                <c:pt idx="6939">
                  <c:v>7.0703100000000001</c:v>
                </c:pt>
                <c:pt idx="6940">
                  <c:v>7.0859399999999999</c:v>
                </c:pt>
                <c:pt idx="6941">
                  <c:v>7.0656299999999996</c:v>
                </c:pt>
                <c:pt idx="6942">
                  <c:v>7.05938</c:v>
                </c:pt>
                <c:pt idx="6943">
                  <c:v>7.0687499999999996</c:v>
                </c:pt>
                <c:pt idx="6944">
                  <c:v>7.0703100000000001</c:v>
                </c:pt>
                <c:pt idx="6945">
                  <c:v>7.0687499999999996</c:v>
                </c:pt>
                <c:pt idx="6946">
                  <c:v>7.0609400000000004</c:v>
                </c:pt>
                <c:pt idx="6947">
                  <c:v>7.0765599999999997</c:v>
                </c:pt>
                <c:pt idx="6948">
                  <c:v>7.0750000000000002</c:v>
                </c:pt>
                <c:pt idx="6949">
                  <c:v>7.0750000000000002</c:v>
                </c:pt>
                <c:pt idx="6950">
                  <c:v>7.0515600000000003</c:v>
                </c:pt>
                <c:pt idx="6951">
                  <c:v>7.0640599999999996</c:v>
                </c:pt>
                <c:pt idx="6952">
                  <c:v>7.0734399999999997</c:v>
                </c:pt>
                <c:pt idx="6953">
                  <c:v>7.0703100000000001</c:v>
                </c:pt>
                <c:pt idx="6954">
                  <c:v>7.0812499999999998</c:v>
                </c:pt>
                <c:pt idx="6955">
                  <c:v>7.0750000000000002</c:v>
                </c:pt>
                <c:pt idx="6956">
                  <c:v>7.0703100000000001</c:v>
                </c:pt>
                <c:pt idx="6957">
                  <c:v>7.0781299999999998</c:v>
                </c:pt>
                <c:pt idx="6958">
                  <c:v>7.0890599999999999</c:v>
                </c:pt>
                <c:pt idx="6959">
                  <c:v>7.0859399999999999</c:v>
                </c:pt>
                <c:pt idx="6960">
                  <c:v>7.0921900000000004</c:v>
                </c:pt>
                <c:pt idx="6961">
                  <c:v>7.0796900000000003</c:v>
                </c:pt>
                <c:pt idx="6962">
                  <c:v>7.0734399999999997</c:v>
                </c:pt>
                <c:pt idx="6963">
                  <c:v>7.0968799999999996</c:v>
                </c:pt>
                <c:pt idx="6964">
                  <c:v>7.0765599999999997</c:v>
                </c:pt>
                <c:pt idx="6965">
                  <c:v>7.0843800000000003</c:v>
                </c:pt>
                <c:pt idx="6966">
                  <c:v>7.09375</c:v>
                </c:pt>
                <c:pt idx="6967">
                  <c:v>7.0796900000000003</c:v>
                </c:pt>
                <c:pt idx="6968">
                  <c:v>7.0734399999999997</c:v>
                </c:pt>
                <c:pt idx="6969">
                  <c:v>7.0953099999999996</c:v>
                </c:pt>
                <c:pt idx="6970">
                  <c:v>7.0796900000000003</c:v>
                </c:pt>
                <c:pt idx="6971">
                  <c:v>7.1031300000000002</c:v>
                </c:pt>
                <c:pt idx="6972">
                  <c:v>7.0890599999999999</c:v>
                </c:pt>
                <c:pt idx="6973">
                  <c:v>7.0843800000000003</c:v>
                </c:pt>
                <c:pt idx="6974">
                  <c:v>7.0687499999999996</c:v>
                </c:pt>
                <c:pt idx="6975">
                  <c:v>7.0640599999999996</c:v>
                </c:pt>
                <c:pt idx="6976">
                  <c:v>7.0875000000000004</c:v>
                </c:pt>
                <c:pt idx="6977">
                  <c:v>7.0859399999999999</c:v>
                </c:pt>
                <c:pt idx="6978">
                  <c:v>7.0875000000000004</c:v>
                </c:pt>
                <c:pt idx="6979">
                  <c:v>7.09063</c:v>
                </c:pt>
                <c:pt idx="6980">
                  <c:v>7.0843800000000003</c:v>
                </c:pt>
                <c:pt idx="6981">
                  <c:v>7.0843800000000003</c:v>
                </c:pt>
                <c:pt idx="6982">
                  <c:v>7.0890599999999999</c:v>
                </c:pt>
                <c:pt idx="6983">
                  <c:v>7.0765599999999997</c:v>
                </c:pt>
                <c:pt idx="6984">
                  <c:v>7.0765599999999997</c:v>
                </c:pt>
                <c:pt idx="6985">
                  <c:v>7.0875000000000004</c:v>
                </c:pt>
                <c:pt idx="6986">
                  <c:v>7.0781299999999998</c:v>
                </c:pt>
                <c:pt idx="6987">
                  <c:v>7.0734399999999997</c:v>
                </c:pt>
                <c:pt idx="6988">
                  <c:v>7.0843800000000003</c:v>
                </c:pt>
                <c:pt idx="6989">
                  <c:v>7.0843800000000003</c:v>
                </c:pt>
                <c:pt idx="6990">
                  <c:v>7.0968799999999996</c:v>
                </c:pt>
                <c:pt idx="6991">
                  <c:v>7.0921900000000004</c:v>
                </c:pt>
                <c:pt idx="6992">
                  <c:v>7.09375</c:v>
                </c:pt>
                <c:pt idx="6993">
                  <c:v>7.0515600000000003</c:v>
                </c:pt>
                <c:pt idx="6994">
                  <c:v>7.0546899999999999</c:v>
                </c:pt>
                <c:pt idx="6995">
                  <c:v>7.0656299999999996</c:v>
                </c:pt>
                <c:pt idx="6996">
                  <c:v>7.0796900000000003</c:v>
                </c:pt>
                <c:pt idx="6997">
                  <c:v>7.0781299999999998</c:v>
                </c:pt>
                <c:pt idx="6998">
                  <c:v>7.0796900000000003</c:v>
                </c:pt>
                <c:pt idx="6999">
                  <c:v>7.1015600000000001</c:v>
                </c:pt>
                <c:pt idx="7000">
                  <c:v>7.0843800000000003</c:v>
                </c:pt>
                <c:pt idx="7001">
                  <c:v>7.0656299999999996</c:v>
                </c:pt>
                <c:pt idx="7002">
                  <c:v>7.0703100000000001</c:v>
                </c:pt>
                <c:pt idx="7003">
                  <c:v>7.0781299999999998</c:v>
                </c:pt>
                <c:pt idx="7004">
                  <c:v>7.0734399999999997</c:v>
                </c:pt>
                <c:pt idx="7005">
                  <c:v>7.0734399999999997</c:v>
                </c:pt>
                <c:pt idx="7006">
                  <c:v>7.0656299999999996</c:v>
                </c:pt>
                <c:pt idx="7007">
                  <c:v>7.0718800000000002</c:v>
                </c:pt>
                <c:pt idx="7008">
                  <c:v>7.0656299999999996</c:v>
                </c:pt>
                <c:pt idx="7009">
                  <c:v>7.0703100000000001</c:v>
                </c:pt>
                <c:pt idx="7010">
                  <c:v>7.0703100000000001</c:v>
                </c:pt>
                <c:pt idx="7011">
                  <c:v>7.0734399999999997</c:v>
                </c:pt>
                <c:pt idx="7012">
                  <c:v>7.0750000000000002</c:v>
                </c:pt>
                <c:pt idx="7013">
                  <c:v>7.0750000000000002</c:v>
                </c:pt>
                <c:pt idx="7014">
                  <c:v>7.09375</c:v>
                </c:pt>
                <c:pt idx="7015">
                  <c:v>7.0765599999999997</c:v>
                </c:pt>
                <c:pt idx="7016">
                  <c:v>7.05938</c:v>
                </c:pt>
                <c:pt idx="7017">
                  <c:v>7.0687499999999996</c:v>
                </c:pt>
                <c:pt idx="7018">
                  <c:v>7.0703100000000001</c:v>
                </c:pt>
                <c:pt idx="7019">
                  <c:v>7.0703100000000001</c:v>
                </c:pt>
                <c:pt idx="7020">
                  <c:v>7.0812499999999998</c:v>
                </c:pt>
                <c:pt idx="7021">
                  <c:v>7.0687499999999996</c:v>
                </c:pt>
                <c:pt idx="7022">
                  <c:v>7.0718800000000002</c:v>
                </c:pt>
                <c:pt idx="7023">
                  <c:v>7.0750000000000002</c:v>
                </c:pt>
                <c:pt idx="7024">
                  <c:v>7.0578099999999999</c:v>
                </c:pt>
                <c:pt idx="7025">
                  <c:v>7.0718800000000002</c:v>
                </c:pt>
                <c:pt idx="7026">
                  <c:v>7.0625</c:v>
                </c:pt>
                <c:pt idx="7027">
                  <c:v>7.0546899999999999</c:v>
                </c:pt>
                <c:pt idx="7028">
                  <c:v>7.0718800000000002</c:v>
                </c:pt>
                <c:pt idx="7029">
                  <c:v>7.0859399999999999</c:v>
                </c:pt>
                <c:pt idx="7030">
                  <c:v>7.05938</c:v>
                </c:pt>
                <c:pt idx="7031">
                  <c:v>7.05938</c:v>
                </c:pt>
                <c:pt idx="7032">
                  <c:v>7.0640599999999996</c:v>
                </c:pt>
                <c:pt idx="7033">
                  <c:v>7.0640599999999996</c:v>
                </c:pt>
                <c:pt idx="7034">
                  <c:v>7.0640599999999996</c:v>
                </c:pt>
                <c:pt idx="7035">
                  <c:v>7.0781299999999998</c:v>
                </c:pt>
                <c:pt idx="7036">
                  <c:v>7.0734399999999997</c:v>
                </c:pt>
                <c:pt idx="7037">
                  <c:v>7.0656299999999996</c:v>
                </c:pt>
                <c:pt idx="7038">
                  <c:v>7.05938</c:v>
                </c:pt>
                <c:pt idx="7039">
                  <c:v>7.0625</c:v>
                </c:pt>
                <c:pt idx="7040">
                  <c:v>7.0640599999999996</c:v>
                </c:pt>
                <c:pt idx="7041">
                  <c:v>7.0734399999999997</c:v>
                </c:pt>
                <c:pt idx="7042">
                  <c:v>7.0718800000000002</c:v>
                </c:pt>
                <c:pt idx="7043">
                  <c:v>7.0703100000000001</c:v>
                </c:pt>
                <c:pt idx="7044">
                  <c:v>7.0671900000000001</c:v>
                </c:pt>
                <c:pt idx="7045">
                  <c:v>7.0796900000000003</c:v>
                </c:pt>
                <c:pt idx="7046">
                  <c:v>7.0484400000000003</c:v>
                </c:pt>
                <c:pt idx="7047">
                  <c:v>7.0421899999999997</c:v>
                </c:pt>
                <c:pt idx="7048">
                  <c:v>7.0625</c:v>
                </c:pt>
                <c:pt idx="7049">
                  <c:v>7.0781299999999998</c:v>
                </c:pt>
                <c:pt idx="7050">
                  <c:v>7.0718800000000002</c:v>
                </c:pt>
                <c:pt idx="7051">
                  <c:v>7.0796900000000003</c:v>
                </c:pt>
                <c:pt idx="7052">
                  <c:v>7.09375</c:v>
                </c:pt>
                <c:pt idx="7053">
                  <c:v>7.0687499999999996</c:v>
                </c:pt>
                <c:pt idx="7054">
                  <c:v>7.0515600000000003</c:v>
                </c:pt>
                <c:pt idx="7055">
                  <c:v>7.0578099999999999</c:v>
                </c:pt>
                <c:pt idx="7056">
                  <c:v>7.0484400000000003</c:v>
                </c:pt>
                <c:pt idx="7057">
                  <c:v>7.0671900000000001</c:v>
                </c:pt>
                <c:pt idx="7058">
                  <c:v>7.09063</c:v>
                </c:pt>
                <c:pt idx="7059">
                  <c:v>7.0968799999999996</c:v>
                </c:pt>
                <c:pt idx="7060">
                  <c:v>7.0859399999999999</c:v>
                </c:pt>
                <c:pt idx="7061">
                  <c:v>7.0750000000000002</c:v>
                </c:pt>
                <c:pt idx="7062">
                  <c:v>7.0734399999999997</c:v>
                </c:pt>
                <c:pt idx="7063">
                  <c:v>7.0656299999999996</c:v>
                </c:pt>
                <c:pt idx="7064">
                  <c:v>7.0875000000000004</c:v>
                </c:pt>
                <c:pt idx="7065">
                  <c:v>7.0781299999999998</c:v>
                </c:pt>
                <c:pt idx="7066">
                  <c:v>7.09375</c:v>
                </c:pt>
                <c:pt idx="7067">
                  <c:v>7.1</c:v>
                </c:pt>
                <c:pt idx="7068">
                  <c:v>7.0843800000000003</c:v>
                </c:pt>
                <c:pt idx="7069">
                  <c:v>7.0875000000000004</c:v>
                </c:pt>
                <c:pt idx="7070">
                  <c:v>7.0781299999999998</c:v>
                </c:pt>
                <c:pt idx="7071">
                  <c:v>7.0734399999999997</c:v>
                </c:pt>
                <c:pt idx="7072">
                  <c:v>7.0953099999999996</c:v>
                </c:pt>
                <c:pt idx="7073">
                  <c:v>7.0796900000000003</c:v>
                </c:pt>
                <c:pt idx="7074">
                  <c:v>7.0843800000000003</c:v>
                </c:pt>
                <c:pt idx="7075">
                  <c:v>7.0875000000000004</c:v>
                </c:pt>
                <c:pt idx="7076">
                  <c:v>7.1</c:v>
                </c:pt>
                <c:pt idx="7077">
                  <c:v>7.0781299999999998</c:v>
                </c:pt>
                <c:pt idx="7078">
                  <c:v>7.0781299999999998</c:v>
                </c:pt>
                <c:pt idx="7079">
                  <c:v>7.0687499999999996</c:v>
                </c:pt>
                <c:pt idx="7080">
                  <c:v>7.0703100000000001</c:v>
                </c:pt>
                <c:pt idx="7081">
                  <c:v>7.0796900000000003</c:v>
                </c:pt>
                <c:pt idx="7082">
                  <c:v>7.0703100000000001</c:v>
                </c:pt>
                <c:pt idx="7083">
                  <c:v>7.0859399999999999</c:v>
                </c:pt>
                <c:pt idx="7084">
                  <c:v>7.0812499999999998</c:v>
                </c:pt>
                <c:pt idx="7085">
                  <c:v>7.0796900000000003</c:v>
                </c:pt>
                <c:pt idx="7086">
                  <c:v>7.0765599999999997</c:v>
                </c:pt>
                <c:pt idx="7087">
                  <c:v>7.0781299999999998</c:v>
                </c:pt>
                <c:pt idx="7088">
                  <c:v>7.0812499999999998</c:v>
                </c:pt>
                <c:pt idx="7089">
                  <c:v>7.0765599999999997</c:v>
                </c:pt>
                <c:pt idx="7090">
                  <c:v>7.0687499999999996</c:v>
                </c:pt>
                <c:pt idx="7091">
                  <c:v>7.0718800000000002</c:v>
                </c:pt>
                <c:pt idx="7092">
                  <c:v>7.0671900000000001</c:v>
                </c:pt>
                <c:pt idx="7093">
                  <c:v>7.0859399999999999</c:v>
                </c:pt>
                <c:pt idx="7094">
                  <c:v>7.0656299999999996</c:v>
                </c:pt>
                <c:pt idx="7095">
                  <c:v>7.0781299999999998</c:v>
                </c:pt>
                <c:pt idx="7096">
                  <c:v>7.0562500000000004</c:v>
                </c:pt>
                <c:pt idx="7097">
                  <c:v>7.0546899999999999</c:v>
                </c:pt>
                <c:pt idx="7098">
                  <c:v>7.05938</c:v>
                </c:pt>
                <c:pt idx="7099">
                  <c:v>7.0609400000000004</c:v>
                </c:pt>
                <c:pt idx="7100">
                  <c:v>7.0656299999999996</c:v>
                </c:pt>
                <c:pt idx="7101">
                  <c:v>7.0625</c:v>
                </c:pt>
                <c:pt idx="7102">
                  <c:v>7.0625</c:v>
                </c:pt>
                <c:pt idx="7103">
                  <c:v>7.0656299999999996</c:v>
                </c:pt>
                <c:pt idx="7104">
                  <c:v>7.0531300000000003</c:v>
                </c:pt>
                <c:pt idx="7105">
                  <c:v>7.0640599999999996</c:v>
                </c:pt>
                <c:pt idx="7106">
                  <c:v>7.0531300000000003</c:v>
                </c:pt>
                <c:pt idx="7107">
                  <c:v>7.0750000000000002</c:v>
                </c:pt>
                <c:pt idx="7108">
                  <c:v>7.0859399999999999</c:v>
                </c:pt>
                <c:pt idx="7109">
                  <c:v>7.0796900000000003</c:v>
                </c:pt>
                <c:pt idx="7110">
                  <c:v>7.0703100000000001</c:v>
                </c:pt>
                <c:pt idx="7111">
                  <c:v>7.0843800000000003</c:v>
                </c:pt>
                <c:pt idx="7112">
                  <c:v>7.0890599999999999</c:v>
                </c:pt>
                <c:pt idx="7113">
                  <c:v>7.0781299999999998</c:v>
                </c:pt>
                <c:pt idx="7114">
                  <c:v>7.0718800000000002</c:v>
                </c:pt>
                <c:pt idx="7115">
                  <c:v>7.0640599999999996</c:v>
                </c:pt>
                <c:pt idx="7116">
                  <c:v>7.0812499999999998</c:v>
                </c:pt>
                <c:pt idx="7117">
                  <c:v>7.0734399999999997</c:v>
                </c:pt>
                <c:pt idx="7118">
                  <c:v>7.0625</c:v>
                </c:pt>
                <c:pt idx="7119">
                  <c:v>7.0796900000000003</c:v>
                </c:pt>
                <c:pt idx="7120">
                  <c:v>7.0812499999999998</c:v>
                </c:pt>
                <c:pt idx="7121">
                  <c:v>7.0734399999999997</c:v>
                </c:pt>
                <c:pt idx="7122">
                  <c:v>7.0640599999999996</c:v>
                </c:pt>
                <c:pt idx="7123">
                  <c:v>7.0718800000000002</c:v>
                </c:pt>
                <c:pt idx="7124">
                  <c:v>7.0843800000000003</c:v>
                </c:pt>
                <c:pt idx="7125">
                  <c:v>7.0687499999999996</c:v>
                </c:pt>
                <c:pt idx="7126">
                  <c:v>7.0796900000000003</c:v>
                </c:pt>
                <c:pt idx="7127">
                  <c:v>7.0765599999999997</c:v>
                </c:pt>
                <c:pt idx="7128">
                  <c:v>7.0671900000000001</c:v>
                </c:pt>
                <c:pt idx="7129">
                  <c:v>7.0609400000000004</c:v>
                </c:pt>
                <c:pt idx="7130">
                  <c:v>7.0875000000000004</c:v>
                </c:pt>
                <c:pt idx="7131">
                  <c:v>7.0781299999999998</c:v>
                </c:pt>
                <c:pt idx="7132">
                  <c:v>7.0921900000000004</c:v>
                </c:pt>
                <c:pt idx="7133">
                  <c:v>7.0734399999999997</c:v>
                </c:pt>
                <c:pt idx="7134">
                  <c:v>7.0687499999999996</c:v>
                </c:pt>
                <c:pt idx="7135">
                  <c:v>7.0734399999999997</c:v>
                </c:pt>
                <c:pt idx="7136">
                  <c:v>7.0812499999999998</c:v>
                </c:pt>
                <c:pt idx="7137">
                  <c:v>7.0859399999999999</c:v>
                </c:pt>
                <c:pt idx="7138">
                  <c:v>7.0921900000000004</c:v>
                </c:pt>
                <c:pt idx="7139">
                  <c:v>7.0859399999999999</c:v>
                </c:pt>
                <c:pt idx="7140">
                  <c:v>7.0750000000000002</c:v>
                </c:pt>
                <c:pt idx="7141">
                  <c:v>7.0671900000000001</c:v>
                </c:pt>
                <c:pt idx="7142">
                  <c:v>7.0734399999999997</c:v>
                </c:pt>
                <c:pt idx="7143">
                  <c:v>7.0781299999999998</c:v>
                </c:pt>
                <c:pt idx="7144">
                  <c:v>7.0609400000000004</c:v>
                </c:pt>
                <c:pt idx="7145">
                  <c:v>7.0625</c:v>
                </c:pt>
                <c:pt idx="7146">
                  <c:v>7.0750000000000002</c:v>
                </c:pt>
                <c:pt idx="7147">
                  <c:v>7.0796900000000003</c:v>
                </c:pt>
                <c:pt idx="7148">
                  <c:v>7.0796900000000003</c:v>
                </c:pt>
                <c:pt idx="7149">
                  <c:v>7.09375</c:v>
                </c:pt>
                <c:pt idx="7150">
                  <c:v>7.0843800000000003</c:v>
                </c:pt>
                <c:pt idx="7151">
                  <c:v>7.0843800000000003</c:v>
                </c:pt>
                <c:pt idx="7152">
                  <c:v>7.0625</c:v>
                </c:pt>
                <c:pt idx="7153">
                  <c:v>7.0625</c:v>
                </c:pt>
                <c:pt idx="7154">
                  <c:v>7.0640599999999996</c:v>
                </c:pt>
                <c:pt idx="7155">
                  <c:v>7.0640599999999996</c:v>
                </c:pt>
                <c:pt idx="7156">
                  <c:v>7.0734399999999997</c:v>
                </c:pt>
                <c:pt idx="7157">
                  <c:v>7.0625</c:v>
                </c:pt>
                <c:pt idx="7158">
                  <c:v>7.0859399999999999</c:v>
                </c:pt>
                <c:pt idx="7159">
                  <c:v>7.0687499999999996</c:v>
                </c:pt>
                <c:pt idx="7160">
                  <c:v>7.05</c:v>
                </c:pt>
                <c:pt idx="7161">
                  <c:v>7.0484400000000003</c:v>
                </c:pt>
                <c:pt idx="7162">
                  <c:v>7.0656299999999996</c:v>
                </c:pt>
                <c:pt idx="7163">
                  <c:v>7.0609400000000004</c:v>
                </c:pt>
                <c:pt idx="7164">
                  <c:v>7.0609400000000004</c:v>
                </c:pt>
                <c:pt idx="7165">
                  <c:v>7.0750000000000002</c:v>
                </c:pt>
                <c:pt idx="7166">
                  <c:v>7.05938</c:v>
                </c:pt>
                <c:pt idx="7167">
                  <c:v>7.0546899999999999</c:v>
                </c:pt>
                <c:pt idx="7168">
                  <c:v>7.0546899999999999</c:v>
                </c:pt>
                <c:pt idx="7169">
                  <c:v>7.0812499999999998</c:v>
                </c:pt>
                <c:pt idx="7170">
                  <c:v>7.0718800000000002</c:v>
                </c:pt>
                <c:pt idx="7171">
                  <c:v>7.05938</c:v>
                </c:pt>
                <c:pt idx="7172">
                  <c:v>7.0609400000000004</c:v>
                </c:pt>
                <c:pt idx="7173">
                  <c:v>7.0671900000000001</c:v>
                </c:pt>
                <c:pt idx="7174">
                  <c:v>7.0890599999999999</c:v>
                </c:pt>
                <c:pt idx="7175">
                  <c:v>7.0796900000000003</c:v>
                </c:pt>
                <c:pt idx="7176">
                  <c:v>7.09063</c:v>
                </c:pt>
                <c:pt idx="7177">
                  <c:v>7.0718800000000002</c:v>
                </c:pt>
                <c:pt idx="7178">
                  <c:v>7.0750000000000002</c:v>
                </c:pt>
                <c:pt idx="7179">
                  <c:v>7.0625</c:v>
                </c:pt>
                <c:pt idx="7180">
                  <c:v>7.05</c:v>
                </c:pt>
                <c:pt idx="7181">
                  <c:v>7.0750000000000002</c:v>
                </c:pt>
                <c:pt idx="7182">
                  <c:v>7.0625</c:v>
                </c:pt>
                <c:pt idx="7183">
                  <c:v>7.0671900000000001</c:v>
                </c:pt>
                <c:pt idx="7184">
                  <c:v>7.0734399999999997</c:v>
                </c:pt>
                <c:pt idx="7185">
                  <c:v>7.0750000000000002</c:v>
                </c:pt>
                <c:pt idx="7186">
                  <c:v>7.0796900000000003</c:v>
                </c:pt>
                <c:pt idx="7187">
                  <c:v>7.0875000000000004</c:v>
                </c:pt>
                <c:pt idx="7188">
                  <c:v>7.0687499999999996</c:v>
                </c:pt>
                <c:pt idx="7189">
                  <c:v>7.0703100000000001</c:v>
                </c:pt>
                <c:pt idx="7190">
                  <c:v>7.0812499999999998</c:v>
                </c:pt>
                <c:pt idx="7191">
                  <c:v>7.0718800000000002</c:v>
                </c:pt>
                <c:pt idx="7192">
                  <c:v>7.0609400000000004</c:v>
                </c:pt>
                <c:pt idx="7193">
                  <c:v>7.0781299999999998</c:v>
                </c:pt>
                <c:pt idx="7194">
                  <c:v>7.0656299999999996</c:v>
                </c:pt>
                <c:pt idx="7195">
                  <c:v>7.0718800000000002</c:v>
                </c:pt>
                <c:pt idx="7196">
                  <c:v>7.0703100000000001</c:v>
                </c:pt>
                <c:pt idx="7197">
                  <c:v>7.0687499999999996</c:v>
                </c:pt>
                <c:pt idx="7198">
                  <c:v>7.0718800000000002</c:v>
                </c:pt>
                <c:pt idx="7199">
                  <c:v>7.0640599999999996</c:v>
                </c:pt>
                <c:pt idx="7200">
                  <c:v>7.0546899999999999</c:v>
                </c:pt>
                <c:pt idx="7201">
                  <c:v>7.0609400000000004</c:v>
                </c:pt>
                <c:pt idx="7202">
                  <c:v>7.0750000000000002</c:v>
                </c:pt>
                <c:pt idx="7203">
                  <c:v>7.0687499999999996</c:v>
                </c:pt>
                <c:pt idx="7204">
                  <c:v>7.0609400000000004</c:v>
                </c:pt>
                <c:pt idx="7205">
                  <c:v>7.0437500000000002</c:v>
                </c:pt>
                <c:pt idx="7206">
                  <c:v>7.0609400000000004</c:v>
                </c:pt>
                <c:pt idx="7207">
                  <c:v>7.0546899999999999</c:v>
                </c:pt>
                <c:pt idx="7208">
                  <c:v>7.0578099999999999</c:v>
                </c:pt>
                <c:pt idx="7209">
                  <c:v>7.0656299999999996</c:v>
                </c:pt>
                <c:pt idx="7210">
                  <c:v>7.0718800000000002</c:v>
                </c:pt>
                <c:pt idx="7211">
                  <c:v>7.05</c:v>
                </c:pt>
                <c:pt idx="7212">
                  <c:v>7.0578099999999999</c:v>
                </c:pt>
                <c:pt idx="7213">
                  <c:v>7.0437500000000002</c:v>
                </c:pt>
                <c:pt idx="7214">
                  <c:v>7.0609400000000004</c:v>
                </c:pt>
                <c:pt idx="7215">
                  <c:v>7.0656299999999996</c:v>
                </c:pt>
                <c:pt idx="7216">
                  <c:v>7.0656299999999996</c:v>
                </c:pt>
                <c:pt idx="7217">
                  <c:v>7.0812499999999998</c:v>
                </c:pt>
                <c:pt idx="7218">
                  <c:v>7.0734399999999997</c:v>
                </c:pt>
                <c:pt idx="7219">
                  <c:v>7.0734399999999997</c:v>
                </c:pt>
                <c:pt idx="7220">
                  <c:v>7.0703100000000001</c:v>
                </c:pt>
                <c:pt idx="7221">
                  <c:v>7.0640599999999996</c:v>
                </c:pt>
                <c:pt idx="7222">
                  <c:v>7.0609400000000004</c:v>
                </c:pt>
                <c:pt idx="7223">
                  <c:v>7.0781299999999998</c:v>
                </c:pt>
                <c:pt idx="7224">
                  <c:v>7.0812499999999998</c:v>
                </c:pt>
                <c:pt idx="7225">
                  <c:v>7.0765599999999997</c:v>
                </c:pt>
                <c:pt idx="7226">
                  <c:v>7.0734399999999997</c:v>
                </c:pt>
                <c:pt idx="7227">
                  <c:v>7.0734399999999997</c:v>
                </c:pt>
                <c:pt idx="7228">
                  <c:v>7.0750000000000002</c:v>
                </c:pt>
                <c:pt idx="7229">
                  <c:v>7.0734399999999997</c:v>
                </c:pt>
                <c:pt idx="7230">
                  <c:v>7.0718800000000002</c:v>
                </c:pt>
                <c:pt idx="7231">
                  <c:v>7.0734399999999997</c:v>
                </c:pt>
                <c:pt idx="7232">
                  <c:v>7.0687499999999996</c:v>
                </c:pt>
                <c:pt idx="7233">
                  <c:v>7.0640599999999996</c:v>
                </c:pt>
                <c:pt idx="7234">
                  <c:v>7.0687499999999996</c:v>
                </c:pt>
                <c:pt idx="7235">
                  <c:v>7.0656299999999996</c:v>
                </c:pt>
                <c:pt idx="7236">
                  <c:v>7.05938</c:v>
                </c:pt>
                <c:pt idx="7237">
                  <c:v>7.0531300000000003</c:v>
                </c:pt>
                <c:pt idx="7238">
                  <c:v>7.0609400000000004</c:v>
                </c:pt>
                <c:pt idx="7239">
                  <c:v>7.0578099999999999</c:v>
                </c:pt>
                <c:pt idx="7240">
                  <c:v>7.0671900000000001</c:v>
                </c:pt>
                <c:pt idx="7241">
                  <c:v>7.0578099999999999</c:v>
                </c:pt>
                <c:pt idx="7242">
                  <c:v>7.0656299999999996</c:v>
                </c:pt>
                <c:pt idx="7243">
                  <c:v>7.0671900000000001</c:v>
                </c:pt>
                <c:pt idx="7244">
                  <c:v>7.0812499999999998</c:v>
                </c:pt>
                <c:pt idx="7245">
                  <c:v>7.0750000000000002</c:v>
                </c:pt>
                <c:pt idx="7246">
                  <c:v>7.0750000000000002</c:v>
                </c:pt>
                <c:pt idx="7247">
                  <c:v>7.0656299999999996</c:v>
                </c:pt>
                <c:pt idx="7248">
                  <c:v>7.0609400000000004</c:v>
                </c:pt>
                <c:pt idx="7249">
                  <c:v>7.0656299999999996</c:v>
                </c:pt>
                <c:pt idx="7250">
                  <c:v>7.0703100000000001</c:v>
                </c:pt>
                <c:pt idx="7251">
                  <c:v>7.0687499999999996</c:v>
                </c:pt>
                <c:pt idx="7252">
                  <c:v>7.0562500000000004</c:v>
                </c:pt>
                <c:pt idx="7253">
                  <c:v>7.0546899999999999</c:v>
                </c:pt>
                <c:pt idx="7254">
                  <c:v>7.0562500000000004</c:v>
                </c:pt>
                <c:pt idx="7255">
                  <c:v>7.05</c:v>
                </c:pt>
                <c:pt idx="7256">
                  <c:v>7.0531300000000003</c:v>
                </c:pt>
                <c:pt idx="7257">
                  <c:v>7.0640599999999996</c:v>
                </c:pt>
                <c:pt idx="7258">
                  <c:v>7.0640599999999996</c:v>
                </c:pt>
                <c:pt idx="7259">
                  <c:v>7.0625</c:v>
                </c:pt>
                <c:pt idx="7260">
                  <c:v>7.0546899999999999</c:v>
                </c:pt>
                <c:pt idx="7261">
                  <c:v>7.0578099999999999</c:v>
                </c:pt>
                <c:pt idx="7262">
                  <c:v>7.0687499999999996</c:v>
                </c:pt>
                <c:pt idx="7263">
                  <c:v>7.0750000000000002</c:v>
                </c:pt>
                <c:pt idx="7264">
                  <c:v>7.0687499999999996</c:v>
                </c:pt>
                <c:pt idx="7265">
                  <c:v>7.0718800000000002</c:v>
                </c:pt>
                <c:pt idx="7266">
                  <c:v>7.0609400000000004</c:v>
                </c:pt>
                <c:pt idx="7267">
                  <c:v>7.0609400000000004</c:v>
                </c:pt>
                <c:pt idx="7268">
                  <c:v>7.05</c:v>
                </c:pt>
                <c:pt idx="7269">
                  <c:v>7.0515600000000003</c:v>
                </c:pt>
                <c:pt idx="7270">
                  <c:v>7.0609400000000004</c:v>
                </c:pt>
                <c:pt idx="7271">
                  <c:v>7.0546899999999999</c:v>
                </c:pt>
                <c:pt idx="7272">
                  <c:v>7.0515600000000003</c:v>
                </c:pt>
                <c:pt idx="7273">
                  <c:v>7.0562500000000004</c:v>
                </c:pt>
                <c:pt idx="7274">
                  <c:v>7.05</c:v>
                </c:pt>
                <c:pt idx="7275">
                  <c:v>7.0453099999999997</c:v>
                </c:pt>
                <c:pt idx="7276">
                  <c:v>7.0390600000000001</c:v>
                </c:pt>
                <c:pt idx="7277">
                  <c:v>7.0421899999999997</c:v>
                </c:pt>
                <c:pt idx="7278">
                  <c:v>7.0515600000000003</c:v>
                </c:pt>
                <c:pt idx="7279">
                  <c:v>7.0640599999999996</c:v>
                </c:pt>
                <c:pt idx="7280">
                  <c:v>7.0515600000000003</c:v>
                </c:pt>
                <c:pt idx="7281">
                  <c:v>7.0578099999999999</c:v>
                </c:pt>
                <c:pt idx="7282">
                  <c:v>7.0687499999999996</c:v>
                </c:pt>
                <c:pt idx="7283">
                  <c:v>7.0562500000000004</c:v>
                </c:pt>
                <c:pt idx="7284">
                  <c:v>7.0656299999999996</c:v>
                </c:pt>
                <c:pt idx="7285">
                  <c:v>7.0703100000000001</c:v>
                </c:pt>
                <c:pt idx="7286">
                  <c:v>7.05938</c:v>
                </c:pt>
                <c:pt idx="7287">
                  <c:v>7.0656299999999996</c:v>
                </c:pt>
                <c:pt idx="7288">
                  <c:v>7.0718800000000002</c:v>
                </c:pt>
                <c:pt idx="7289">
                  <c:v>7.0718800000000002</c:v>
                </c:pt>
                <c:pt idx="7290">
                  <c:v>7.0781299999999998</c:v>
                </c:pt>
                <c:pt idx="7291">
                  <c:v>7.0781299999999998</c:v>
                </c:pt>
                <c:pt idx="7292">
                  <c:v>7.0625</c:v>
                </c:pt>
                <c:pt idx="7293">
                  <c:v>7.0656299999999996</c:v>
                </c:pt>
                <c:pt idx="7294">
                  <c:v>7.0687499999999996</c:v>
                </c:pt>
                <c:pt idx="7295">
                  <c:v>7.0640599999999996</c:v>
                </c:pt>
                <c:pt idx="7296">
                  <c:v>7.0578099999999999</c:v>
                </c:pt>
                <c:pt idx="7297">
                  <c:v>7.05</c:v>
                </c:pt>
                <c:pt idx="7298">
                  <c:v>7.0718800000000002</c:v>
                </c:pt>
                <c:pt idx="7299">
                  <c:v>7.0671900000000001</c:v>
                </c:pt>
                <c:pt idx="7300">
                  <c:v>7.0578099999999999</c:v>
                </c:pt>
                <c:pt idx="7301">
                  <c:v>7.0781299999999998</c:v>
                </c:pt>
                <c:pt idx="7302">
                  <c:v>7.0765599999999997</c:v>
                </c:pt>
                <c:pt idx="7303">
                  <c:v>7.0656299999999996</c:v>
                </c:pt>
                <c:pt idx="7304">
                  <c:v>7.0765599999999997</c:v>
                </c:pt>
                <c:pt idx="7305">
                  <c:v>7.09063</c:v>
                </c:pt>
                <c:pt idx="7306">
                  <c:v>7.0703100000000001</c:v>
                </c:pt>
                <c:pt idx="7307">
                  <c:v>7.0765599999999997</c:v>
                </c:pt>
                <c:pt idx="7308">
                  <c:v>7.0718800000000002</c:v>
                </c:pt>
                <c:pt idx="7309">
                  <c:v>7.0734399999999997</c:v>
                </c:pt>
                <c:pt idx="7310">
                  <c:v>7.0703100000000001</c:v>
                </c:pt>
                <c:pt idx="7311">
                  <c:v>7.0625</c:v>
                </c:pt>
                <c:pt idx="7312">
                  <c:v>7.0578099999999999</c:v>
                </c:pt>
                <c:pt idx="7313">
                  <c:v>7.0609400000000004</c:v>
                </c:pt>
                <c:pt idx="7314">
                  <c:v>7.0718800000000002</c:v>
                </c:pt>
                <c:pt idx="7315">
                  <c:v>7.0625</c:v>
                </c:pt>
                <c:pt idx="7316">
                  <c:v>7.0609400000000004</c:v>
                </c:pt>
                <c:pt idx="7317">
                  <c:v>7.05938</c:v>
                </c:pt>
                <c:pt idx="7318">
                  <c:v>7.0562500000000004</c:v>
                </c:pt>
                <c:pt idx="7319">
                  <c:v>7.0671900000000001</c:v>
                </c:pt>
                <c:pt idx="7320">
                  <c:v>7.0703100000000001</c:v>
                </c:pt>
                <c:pt idx="7321">
                  <c:v>7.0796900000000003</c:v>
                </c:pt>
                <c:pt idx="7322">
                  <c:v>7.0546899999999999</c:v>
                </c:pt>
                <c:pt idx="7323">
                  <c:v>7.0578099999999999</c:v>
                </c:pt>
                <c:pt idx="7324">
                  <c:v>7.0578099999999999</c:v>
                </c:pt>
                <c:pt idx="7325">
                  <c:v>7.0546899999999999</c:v>
                </c:pt>
                <c:pt idx="7326">
                  <c:v>7.0609400000000004</c:v>
                </c:pt>
                <c:pt idx="7327">
                  <c:v>7.0687499999999996</c:v>
                </c:pt>
                <c:pt idx="7328">
                  <c:v>7.0625</c:v>
                </c:pt>
                <c:pt idx="7329">
                  <c:v>7.0640599999999996</c:v>
                </c:pt>
                <c:pt idx="7330">
                  <c:v>7.0531300000000003</c:v>
                </c:pt>
                <c:pt idx="7331">
                  <c:v>7.0640599999999996</c:v>
                </c:pt>
                <c:pt idx="7332">
                  <c:v>7.0656299999999996</c:v>
                </c:pt>
                <c:pt idx="7333">
                  <c:v>7.05938</c:v>
                </c:pt>
                <c:pt idx="7334">
                  <c:v>7.0812499999999998</c:v>
                </c:pt>
                <c:pt idx="7335">
                  <c:v>7.0781299999999998</c:v>
                </c:pt>
                <c:pt idx="7336">
                  <c:v>7.0703100000000001</c:v>
                </c:pt>
                <c:pt idx="7337">
                  <c:v>7.0546899999999999</c:v>
                </c:pt>
                <c:pt idx="7338">
                  <c:v>7.0609400000000004</c:v>
                </c:pt>
                <c:pt idx="7339">
                  <c:v>7.0609400000000004</c:v>
                </c:pt>
                <c:pt idx="7340">
                  <c:v>7.0718800000000002</c:v>
                </c:pt>
                <c:pt idx="7341">
                  <c:v>7.0718800000000002</c:v>
                </c:pt>
                <c:pt idx="7342">
                  <c:v>7.0640599999999996</c:v>
                </c:pt>
                <c:pt idx="7343">
                  <c:v>7.0390600000000001</c:v>
                </c:pt>
                <c:pt idx="7344">
                  <c:v>7.0562500000000004</c:v>
                </c:pt>
                <c:pt idx="7345">
                  <c:v>7.0546899999999999</c:v>
                </c:pt>
                <c:pt idx="7346">
                  <c:v>7.0562500000000004</c:v>
                </c:pt>
                <c:pt idx="7347">
                  <c:v>7.0578099999999999</c:v>
                </c:pt>
                <c:pt idx="7348">
                  <c:v>7.0671900000000001</c:v>
                </c:pt>
                <c:pt idx="7349">
                  <c:v>7.0437500000000002</c:v>
                </c:pt>
                <c:pt idx="7350">
                  <c:v>7.0578099999999999</c:v>
                </c:pt>
                <c:pt idx="7351">
                  <c:v>7.0625</c:v>
                </c:pt>
                <c:pt idx="7352">
                  <c:v>7.0640599999999996</c:v>
                </c:pt>
                <c:pt idx="7353">
                  <c:v>7.0640599999999996</c:v>
                </c:pt>
                <c:pt idx="7354">
                  <c:v>7.05938</c:v>
                </c:pt>
                <c:pt idx="7355">
                  <c:v>7.0515600000000003</c:v>
                </c:pt>
                <c:pt idx="7356">
                  <c:v>7.0437500000000002</c:v>
                </c:pt>
                <c:pt idx="7357">
                  <c:v>7.05</c:v>
                </c:pt>
                <c:pt idx="7358">
                  <c:v>7.0484400000000003</c:v>
                </c:pt>
                <c:pt idx="7359">
                  <c:v>7.0546899999999999</c:v>
                </c:pt>
                <c:pt idx="7360">
                  <c:v>7.0515600000000003</c:v>
                </c:pt>
                <c:pt idx="7361">
                  <c:v>7.0609400000000004</c:v>
                </c:pt>
                <c:pt idx="7362">
                  <c:v>7.05</c:v>
                </c:pt>
                <c:pt idx="7363">
                  <c:v>7.0562500000000004</c:v>
                </c:pt>
                <c:pt idx="7364">
                  <c:v>7.0609400000000004</c:v>
                </c:pt>
                <c:pt idx="7365">
                  <c:v>7.0562500000000004</c:v>
                </c:pt>
                <c:pt idx="7366">
                  <c:v>7.05</c:v>
                </c:pt>
                <c:pt idx="7367">
                  <c:v>7.0515600000000003</c:v>
                </c:pt>
                <c:pt idx="7368">
                  <c:v>7.0625</c:v>
                </c:pt>
                <c:pt idx="7369">
                  <c:v>7.05</c:v>
                </c:pt>
                <c:pt idx="7370">
                  <c:v>7.0546899999999999</c:v>
                </c:pt>
                <c:pt idx="7371">
                  <c:v>7.0640599999999996</c:v>
                </c:pt>
                <c:pt idx="7372">
                  <c:v>7.0562500000000004</c:v>
                </c:pt>
                <c:pt idx="7373">
                  <c:v>7.0609400000000004</c:v>
                </c:pt>
                <c:pt idx="7374">
                  <c:v>7.0640599999999996</c:v>
                </c:pt>
                <c:pt idx="7375">
                  <c:v>7.0718800000000002</c:v>
                </c:pt>
                <c:pt idx="7376">
                  <c:v>7.0609400000000004</c:v>
                </c:pt>
                <c:pt idx="7377">
                  <c:v>7.0875000000000004</c:v>
                </c:pt>
                <c:pt idx="7378">
                  <c:v>7.0531300000000003</c:v>
                </c:pt>
                <c:pt idx="7379">
                  <c:v>7.0453099999999997</c:v>
                </c:pt>
                <c:pt idx="7380">
                  <c:v>7.0656299999999996</c:v>
                </c:pt>
                <c:pt idx="7381">
                  <c:v>7.0750000000000002</c:v>
                </c:pt>
                <c:pt idx="7382">
                  <c:v>7.0687499999999996</c:v>
                </c:pt>
                <c:pt idx="7383">
                  <c:v>7.0687499999999996</c:v>
                </c:pt>
                <c:pt idx="7384">
                  <c:v>7.0640599999999996</c:v>
                </c:pt>
                <c:pt idx="7385">
                  <c:v>7.0625</c:v>
                </c:pt>
                <c:pt idx="7386">
                  <c:v>7.0625</c:v>
                </c:pt>
                <c:pt idx="7387">
                  <c:v>7.0750000000000002</c:v>
                </c:pt>
                <c:pt idx="7388">
                  <c:v>7.0687499999999996</c:v>
                </c:pt>
                <c:pt idx="7389">
                  <c:v>7.0703100000000001</c:v>
                </c:pt>
                <c:pt idx="7390">
                  <c:v>7.0578099999999999</c:v>
                </c:pt>
                <c:pt idx="7391">
                  <c:v>7.05</c:v>
                </c:pt>
                <c:pt idx="7392">
                  <c:v>7.0671900000000001</c:v>
                </c:pt>
                <c:pt idx="7393">
                  <c:v>7.0671900000000001</c:v>
                </c:pt>
                <c:pt idx="7394">
                  <c:v>7.0687499999999996</c:v>
                </c:pt>
                <c:pt idx="7395">
                  <c:v>7.0609400000000004</c:v>
                </c:pt>
                <c:pt idx="7396">
                  <c:v>7.05938</c:v>
                </c:pt>
                <c:pt idx="7397">
                  <c:v>7.0640599999999996</c:v>
                </c:pt>
                <c:pt idx="7398">
                  <c:v>7.0781299999999998</c:v>
                </c:pt>
                <c:pt idx="7399">
                  <c:v>7.0531300000000003</c:v>
                </c:pt>
                <c:pt idx="7400">
                  <c:v>7.0781299999999998</c:v>
                </c:pt>
                <c:pt idx="7401">
                  <c:v>7.0750000000000002</c:v>
                </c:pt>
                <c:pt idx="7402">
                  <c:v>7.0625</c:v>
                </c:pt>
                <c:pt idx="7403">
                  <c:v>7.05938</c:v>
                </c:pt>
                <c:pt idx="7404">
                  <c:v>7.0562500000000004</c:v>
                </c:pt>
                <c:pt idx="7405">
                  <c:v>7.0625</c:v>
                </c:pt>
                <c:pt idx="7406">
                  <c:v>7.0687499999999996</c:v>
                </c:pt>
                <c:pt idx="7407">
                  <c:v>7.0453099999999997</c:v>
                </c:pt>
                <c:pt idx="7408">
                  <c:v>7.0562500000000004</c:v>
                </c:pt>
                <c:pt idx="7409">
                  <c:v>7.0484400000000003</c:v>
                </c:pt>
                <c:pt idx="7410">
                  <c:v>7.05</c:v>
                </c:pt>
                <c:pt idx="7411">
                  <c:v>7.0390600000000001</c:v>
                </c:pt>
                <c:pt idx="7412">
                  <c:v>7.05</c:v>
                </c:pt>
                <c:pt idx="7413">
                  <c:v>7.0750000000000002</c:v>
                </c:pt>
                <c:pt idx="7414">
                  <c:v>7.0515600000000003</c:v>
                </c:pt>
                <c:pt idx="7415">
                  <c:v>7.05938</c:v>
                </c:pt>
                <c:pt idx="7416">
                  <c:v>7.0703100000000001</c:v>
                </c:pt>
                <c:pt idx="7417">
                  <c:v>7.0578099999999999</c:v>
                </c:pt>
                <c:pt idx="7418">
                  <c:v>7.0437500000000002</c:v>
                </c:pt>
                <c:pt idx="7419">
                  <c:v>7.0515600000000003</c:v>
                </c:pt>
                <c:pt idx="7420">
                  <c:v>7.0562500000000004</c:v>
                </c:pt>
                <c:pt idx="7421">
                  <c:v>7.0390600000000001</c:v>
                </c:pt>
                <c:pt idx="7422">
                  <c:v>7.0421899999999997</c:v>
                </c:pt>
                <c:pt idx="7423">
                  <c:v>7.05</c:v>
                </c:pt>
                <c:pt idx="7424">
                  <c:v>7.0406300000000002</c:v>
                </c:pt>
                <c:pt idx="7425">
                  <c:v>7.0484400000000003</c:v>
                </c:pt>
                <c:pt idx="7426">
                  <c:v>7.05938</c:v>
                </c:pt>
                <c:pt idx="7427">
                  <c:v>7.0578099999999999</c:v>
                </c:pt>
                <c:pt idx="7428">
                  <c:v>7.05</c:v>
                </c:pt>
                <c:pt idx="7429">
                  <c:v>7.0531300000000003</c:v>
                </c:pt>
                <c:pt idx="7430">
                  <c:v>7.0515600000000003</c:v>
                </c:pt>
                <c:pt idx="7431">
                  <c:v>7.0374999999999996</c:v>
                </c:pt>
                <c:pt idx="7432">
                  <c:v>7.0359400000000001</c:v>
                </c:pt>
                <c:pt idx="7433">
                  <c:v>7.0296900000000004</c:v>
                </c:pt>
                <c:pt idx="7434">
                  <c:v>7.0421899999999997</c:v>
                </c:pt>
                <c:pt idx="7435">
                  <c:v>7.0609400000000004</c:v>
                </c:pt>
                <c:pt idx="7436">
                  <c:v>7.0421899999999997</c:v>
                </c:pt>
                <c:pt idx="7437">
                  <c:v>7.05</c:v>
                </c:pt>
                <c:pt idx="7438">
                  <c:v>7.0515600000000003</c:v>
                </c:pt>
                <c:pt idx="7439">
                  <c:v>7.05</c:v>
                </c:pt>
                <c:pt idx="7440">
                  <c:v>7.0531300000000003</c:v>
                </c:pt>
                <c:pt idx="7441">
                  <c:v>7.0328099999999996</c:v>
                </c:pt>
                <c:pt idx="7442">
                  <c:v>7.0437500000000002</c:v>
                </c:pt>
                <c:pt idx="7443">
                  <c:v>7.0374999999999996</c:v>
                </c:pt>
                <c:pt idx="7444">
                  <c:v>7.0562500000000004</c:v>
                </c:pt>
                <c:pt idx="7445">
                  <c:v>7.05</c:v>
                </c:pt>
                <c:pt idx="7446">
                  <c:v>7.05</c:v>
                </c:pt>
                <c:pt idx="7447">
                  <c:v>7.0484400000000003</c:v>
                </c:pt>
                <c:pt idx="7448">
                  <c:v>7.0515600000000003</c:v>
                </c:pt>
                <c:pt idx="7449">
                  <c:v>7.0859399999999999</c:v>
                </c:pt>
                <c:pt idx="7450">
                  <c:v>7.0546899999999999</c:v>
                </c:pt>
                <c:pt idx="7451">
                  <c:v>7.0656299999999996</c:v>
                </c:pt>
                <c:pt idx="7452">
                  <c:v>7.0750000000000002</c:v>
                </c:pt>
                <c:pt idx="7453">
                  <c:v>7.0578099999999999</c:v>
                </c:pt>
                <c:pt idx="7454">
                  <c:v>7.05</c:v>
                </c:pt>
                <c:pt idx="7455">
                  <c:v>7.0437500000000002</c:v>
                </c:pt>
                <c:pt idx="7456">
                  <c:v>7.0578099999999999</c:v>
                </c:pt>
                <c:pt idx="7457">
                  <c:v>7.0640599999999996</c:v>
                </c:pt>
                <c:pt idx="7458">
                  <c:v>7.0578099999999999</c:v>
                </c:pt>
                <c:pt idx="7459">
                  <c:v>7.0484400000000003</c:v>
                </c:pt>
                <c:pt idx="7460">
                  <c:v>7.0687499999999996</c:v>
                </c:pt>
                <c:pt idx="7461">
                  <c:v>7.0531300000000003</c:v>
                </c:pt>
                <c:pt idx="7462">
                  <c:v>7.0359400000000001</c:v>
                </c:pt>
                <c:pt idx="7463">
                  <c:v>7.0437500000000002</c:v>
                </c:pt>
                <c:pt idx="7464">
                  <c:v>7.0578099999999999</c:v>
                </c:pt>
                <c:pt idx="7465">
                  <c:v>7.0531300000000003</c:v>
                </c:pt>
                <c:pt idx="7466">
                  <c:v>7.0515600000000003</c:v>
                </c:pt>
                <c:pt idx="7467">
                  <c:v>7.0671900000000001</c:v>
                </c:pt>
                <c:pt idx="7468">
                  <c:v>7.0640599999999996</c:v>
                </c:pt>
                <c:pt idx="7469">
                  <c:v>7.0374999999999996</c:v>
                </c:pt>
                <c:pt idx="7470">
                  <c:v>7.0656299999999996</c:v>
                </c:pt>
                <c:pt idx="7471">
                  <c:v>7.0796900000000003</c:v>
                </c:pt>
                <c:pt idx="7472">
                  <c:v>7.0656299999999996</c:v>
                </c:pt>
                <c:pt idx="7473">
                  <c:v>7.0546899999999999</c:v>
                </c:pt>
                <c:pt idx="7474">
                  <c:v>7.0640599999999996</c:v>
                </c:pt>
                <c:pt idx="7475">
                  <c:v>7.05938</c:v>
                </c:pt>
                <c:pt idx="7476">
                  <c:v>7.05938</c:v>
                </c:pt>
                <c:pt idx="7477">
                  <c:v>7.0609400000000004</c:v>
                </c:pt>
                <c:pt idx="7478">
                  <c:v>7.05</c:v>
                </c:pt>
                <c:pt idx="7479">
                  <c:v>7.0671900000000001</c:v>
                </c:pt>
                <c:pt idx="7480">
                  <c:v>7.0546899999999999</c:v>
                </c:pt>
                <c:pt idx="7481">
                  <c:v>7.0671900000000001</c:v>
                </c:pt>
                <c:pt idx="7482">
                  <c:v>7.0640599999999996</c:v>
                </c:pt>
                <c:pt idx="7483">
                  <c:v>7.0609400000000004</c:v>
                </c:pt>
                <c:pt idx="7484">
                  <c:v>7.0609400000000004</c:v>
                </c:pt>
                <c:pt idx="7485">
                  <c:v>7.0453099999999997</c:v>
                </c:pt>
                <c:pt idx="7486">
                  <c:v>7.0562500000000004</c:v>
                </c:pt>
                <c:pt idx="7487">
                  <c:v>7.0484400000000003</c:v>
                </c:pt>
                <c:pt idx="7488">
                  <c:v>7.0421899999999997</c:v>
                </c:pt>
                <c:pt idx="7489">
                  <c:v>7.0640599999999996</c:v>
                </c:pt>
                <c:pt idx="7490">
                  <c:v>7.0734399999999997</c:v>
                </c:pt>
                <c:pt idx="7491">
                  <c:v>7.0656299999999996</c:v>
                </c:pt>
                <c:pt idx="7492">
                  <c:v>7.0640599999999996</c:v>
                </c:pt>
                <c:pt idx="7493">
                  <c:v>7.0765599999999997</c:v>
                </c:pt>
                <c:pt idx="7494">
                  <c:v>7.05</c:v>
                </c:pt>
                <c:pt idx="7495">
                  <c:v>7.0531300000000003</c:v>
                </c:pt>
                <c:pt idx="7496">
                  <c:v>7.0687499999999996</c:v>
                </c:pt>
                <c:pt idx="7497">
                  <c:v>7.0625</c:v>
                </c:pt>
                <c:pt idx="7498">
                  <c:v>7.0765599999999997</c:v>
                </c:pt>
                <c:pt idx="7499">
                  <c:v>7.0531300000000003</c:v>
                </c:pt>
                <c:pt idx="7500">
                  <c:v>7.0453099999999997</c:v>
                </c:pt>
                <c:pt idx="7501">
                  <c:v>7.05938</c:v>
                </c:pt>
                <c:pt idx="7502">
                  <c:v>7.0609400000000004</c:v>
                </c:pt>
                <c:pt idx="7503">
                  <c:v>7.0421899999999997</c:v>
                </c:pt>
                <c:pt idx="7504">
                  <c:v>7.0578099999999999</c:v>
                </c:pt>
                <c:pt idx="7505">
                  <c:v>7.0796900000000003</c:v>
                </c:pt>
                <c:pt idx="7506">
                  <c:v>7.0703100000000001</c:v>
                </c:pt>
                <c:pt idx="7507">
                  <c:v>7.05938</c:v>
                </c:pt>
                <c:pt idx="7508">
                  <c:v>7.0781299999999998</c:v>
                </c:pt>
                <c:pt idx="7509">
                  <c:v>7.0765599999999997</c:v>
                </c:pt>
                <c:pt idx="7510">
                  <c:v>7.0734399999999997</c:v>
                </c:pt>
                <c:pt idx="7511">
                  <c:v>7.0750000000000002</c:v>
                </c:pt>
                <c:pt idx="7512">
                  <c:v>7.0750000000000002</c:v>
                </c:pt>
                <c:pt idx="7513">
                  <c:v>7.0765599999999997</c:v>
                </c:pt>
                <c:pt idx="7514">
                  <c:v>7.0578099999999999</c:v>
                </c:pt>
                <c:pt idx="7515">
                  <c:v>7.0703100000000001</c:v>
                </c:pt>
                <c:pt idx="7516">
                  <c:v>7.0656299999999996</c:v>
                </c:pt>
                <c:pt idx="7517">
                  <c:v>7.0578099999999999</c:v>
                </c:pt>
                <c:pt idx="7518">
                  <c:v>7.0734399999999997</c:v>
                </c:pt>
                <c:pt idx="7519">
                  <c:v>7.0765599999999997</c:v>
                </c:pt>
                <c:pt idx="7520">
                  <c:v>7.0671900000000001</c:v>
                </c:pt>
                <c:pt idx="7521">
                  <c:v>7.0812499999999998</c:v>
                </c:pt>
                <c:pt idx="7522">
                  <c:v>7.0656299999999996</c:v>
                </c:pt>
                <c:pt idx="7523">
                  <c:v>7.0609400000000004</c:v>
                </c:pt>
                <c:pt idx="7524">
                  <c:v>7.0687499999999996</c:v>
                </c:pt>
                <c:pt idx="7525">
                  <c:v>7.05938</c:v>
                </c:pt>
                <c:pt idx="7526">
                  <c:v>7.0625</c:v>
                </c:pt>
                <c:pt idx="7527">
                  <c:v>7.0656299999999996</c:v>
                </c:pt>
                <c:pt idx="7528">
                  <c:v>7.0546899999999999</c:v>
                </c:pt>
                <c:pt idx="7529">
                  <c:v>7.05</c:v>
                </c:pt>
                <c:pt idx="7530">
                  <c:v>7.0531300000000003</c:v>
                </c:pt>
                <c:pt idx="7531">
                  <c:v>7.05938</c:v>
                </c:pt>
                <c:pt idx="7532">
                  <c:v>7.05</c:v>
                </c:pt>
                <c:pt idx="7533">
                  <c:v>7.0609400000000004</c:v>
                </c:pt>
                <c:pt idx="7534">
                  <c:v>7.0578099999999999</c:v>
                </c:pt>
                <c:pt idx="7535">
                  <c:v>7.0703100000000001</c:v>
                </c:pt>
                <c:pt idx="7536">
                  <c:v>7.05938</c:v>
                </c:pt>
                <c:pt idx="7537">
                  <c:v>7.0546899999999999</c:v>
                </c:pt>
                <c:pt idx="7538">
                  <c:v>7.0687499999999996</c:v>
                </c:pt>
                <c:pt idx="7539">
                  <c:v>7.0718800000000002</c:v>
                </c:pt>
                <c:pt idx="7540">
                  <c:v>7.0515600000000003</c:v>
                </c:pt>
                <c:pt idx="7541">
                  <c:v>7.0625</c:v>
                </c:pt>
                <c:pt idx="7542">
                  <c:v>7.0750000000000002</c:v>
                </c:pt>
                <c:pt idx="7543">
                  <c:v>7.0656299999999996</c:v>
                </c:pt>
                <c:pt idx="7544">
                  <c:v>7.0656299999999996</c:v>
                </c:pt>
                <c:pt idx="7545">
                  <c:v>7.0640599999999996</c:v>
                </c:pt>
                <c:pt idx="7546">
                  <c:v>7.0625</c:v>
                </c:pt>
                <c:pt idx="7547">
                  <c:v>7.0703100000000001</c:v>
                </c:pt>
                <c:pt idx="7548">
                  <c:v>7.0703100000000001</c:v>
                </c:pt>
                <c:pt idx="7549">
                  <c:v>7.0687499999999996</c:v>
                </c:pt>
                <c:pt idx="7550">
                  <c:v>7.0687499999999996</c:v>
                </c:pt>
                <c:pt idx="7551">
                  <c:v>7.0765599999999997</c:v>
                </c:pt>
                <c:pt idx="7552">
                  <c:v>7.0609400000000004</c:v>
                </c:pt>
                <c:pt idx="7553">
                  <c:v>7.0421899999999997</c:v>
                </c:pt>
                <c:pt idx="7554">
                  <c:v>7.0656299999999996</c:v>
                </c:pt>
                <c:pt idx="7555">
                  <c:v>7.0578099999999999</c:v>
                </c:pt>
                <c:pt idx="7556">
                  <c:v>7.0671900000000001</c:v>
                </c:pt>
                <c:pt idx="7557">
                  <c:v>7.0578099999999999</c:v>
                </c:pt>
                <c:pt idx="7558">
                  <c:v>7.0656299999999996</c:v>
                </c:pt>
                <c:pt idx="7559">
                  <c:v>7.0703100000000001</c:v>
                </c:pt>
                <c:pt idx="7560">
                  <c:v>7.05938</c:v>
                </c:pt>
                <c:pt idx="7561">
                  <c:v>7.0625</c:v>
                </c:pt>
                <c:pt idx="7562">
                  <c:v>7.0640599999999996</c:v>
                </c:pt>
                <c:pt idx="7563">
                  <c:v>7.0671900000000001</c:v>
                </c:pt>
                <c:pt idx="7564">
                  <c:v>7.0609400000000004</c:v>
                </c:pt>
                <c:pt idx="7565">
                  <c:v>7.0796900000000003</c:v>
                </c:pt>
                <c:pt idx="7566">
                  <c:v>7.0875000000000004</c:v>
                </c:pt>
                <c:pt idx="7567">
                  <c:v>7.0718800000000002</c:v>
                </c:pt>
                <c:pt idx="7568">
                  <c:v>7.0687499999999996</c:v>
                </c:pt>
                <c:pt idx="7569">
                  <c:v>7.0687499999999996</c:v>
                </c:pt>
                <c:pt idx="7570">
                  <c:v>7.0625</c:v>
                </c:pt>
                <c:pt idx="7571">
                  <c:v>7.0640599999999996</c:v>
                </c:pt>
                <c:pt idx="7572">
                  <c:v>7.0750000000000002</c:v>
                </c:pt>
                <c:pt idx="7573">
                  <c:v>7.05</c:v>
                </c:pt>
                <c:pt idx="7574">
                  <c:v>7.0640599999999996</c:v>
                </c:pt>
                <c:pt idx="7575">
                  <c:v>7.05</c:v>
                </c:pt>
                <c:pt idx="7576">
                  <c:v>7.0546899999999999</c:v>
                </c:pt>
                <c:pt idx="7577">
                  <c:v>7.05938</c:v>
                </c:pt>
                <c:pt idx="7578">
                  <c:v>7.0484400000000003</c:v>
                </c:pt>
                <c:pt idx="7579">
                  <c:v>7.0578099999999999</c:v>
                </c:pt>
                <c:pt idx="7580">
                  <c:v>7.0562500000000004</c:v>
                </c:pt>
                <c:pt idx="7581">
                  <c:v>7.0656299999999996</c:v>
                </c:pt>
                <c:pt idx="7582">
                  <c:v>7.0578099999999999</c:v>
                </c:pt>
                <c:pt idx="7583">
                  <c:v>7.0546899999999999</c:v>
                </c:pt>
                <c:pt idx="7584">
                  <c:v>7.0562500000000004</c:v>
                </c:pt>
                <c:pt idx="7585">
                  <c:v>7.0515600000000003</c:v>
                </c:pt>
                <c:pt idx="7586">
                  <c:v>7.0453099999999997</c:v>
                </c:pt>
                <c:pt idx="7587">
                  <c:v>7.0562500000000004</c:v>
                </c:pt>
                <c:pt idx="7588">
                  <c:v>7.0609400000000004</c:v>
                </c:pt>
                <c:pt idx="7589">
                  <c:v>7.0750000000000002</c:v>
                </c:pt>
                <c:pt idx="7590">
                  <c:v>7.0703100000000001</c:v>
                </c:pt>
                <c:pt idx="7591">
                  <c:v>7.0625</c:v>
                </c:pt>
                <c:pt idx="7592">
                  <c:v>7.05</c:v>
                </c:pt>
                <c:pt idx="7593">
                  <c:v>7.05</c:v>
                </c:pt>
                <c:pt idx="7594">
                  <c:v>7.0578099999999999</c:v>
                </c:pt>
                <c:pt idx="7595">
                  <c:v>7.0703100000000001</c:v>
                </c:pt>
                <c:pt idx="7596">
                  <c:v>7.0515600000000003</c:v>
                </c:pt>
                <c:pt idx="7597">
                  <c:v>7.0546899999999999</c:v>
                </c:pt>
                <c:pt idx="7598">
                  <c:v>7.0531300000000003</c:v>
                </c:pt>
                <c:pt idx="7599">
                  <c:v>7.0484400000000003</c:v>
                </c:pt>
                <c:pt idx="7600">
                  <c:v>7.05</c:v>
                </c:pt>
                <c:pt idx="7601">
                  <c:v>7.0796900000000003</c:v>
                </c:pt>
                <c:pt idx="7602">
                  <c:v>7.0562500000000004</c:v>
                </c:pt>
                <c:pt idx="7603">
                  <c:v>7.0656299999999996</c:v>
                </c:pt>
                <c:pt idx="7604">
                  <c:v>7.0531300000000003</c:v>
                </c:pt>
                <c:pt idx="7605">
                  <c:v>7.0578099999999999</c:v>
                </c:pt>
                <c:pt idx="7606">
                  <c:v>7.0578099999999999</c:v>
                </c:pt>
                <c:pt idx="7607">
                  <c:v>7.0515600000000003</c:v>
                </c:pt>
                <c:pt idx="7608">
                  <c:v>7.05</c:v>
                </c:pt>
                <c:pt idx="7609">
                  <c:v>7.0765599999999997</c:v>
                </c:pt>
                <c:pt idx="7610">
                  <c:v>7.0703100000000001</c:v>
                </c:pt>
                <c:pt idx="7611">
                  <c:v>7.0640599999999996</c:v>
                </c:pt>
                <c:pt idx="7612">
                  <c:v>7.05938</c:v>
                </c:pt>
                <c:pt idx="7613">
                  <c:v>7.05</c:v>
                </c:pt>
                <c:pt idx="7614">
                  <c:v>7.0453099999999997</c:v>
                </c:pt>
                <c:pt idx="7615">
                  <c:v>7.0625</c:v>
                </c:pt>
                <c:pt idx="7616">
                  <c:v>7.0625</c:v>
                </c:pt>
                <c:pt idx="7617">
                  <c:v>7.0625</c:v>
                </c:pt>
                <c:pt idx="7618">
                  <c:v>7.0421899999999997</c:v>
                </c:pt>
                <c:pt idx="7619">
                  <c:v>7.05</c:v>
                </c:pt>
                <c:pt idx="7620">
                  <c:v>7.0406300000000002</c:v>
                </c:pt>
                <c:pt idx="7621">
                  <c:v>7.0531300000000003</c:v>
                </c:pt>
                <c:pt idx="7622">
                  <c:v>7.05</c:v>
                </c:pt>
                <c:pt idx="7623">
                  <c:v>7.0453099999999997</c:v>
                </c:pt>
                <c:pt idx="7624">
                  <c:v>7.0421899999999997</c:v>
                </c:pt>
                <c:pt idx="7625">
                  <c:v>7.0328099999999996</c:v>
                </c:pt>
                <c:pt idx="7626">
                  <c:v>7.0515600000000003</c:v>
                </c:pt>
                <c:pt idx="7627">
                  <c:v>7.0562500000000004</c:v>
                </c:pt>
                <c:pt idx="7628">
                  <c:v>7.0609400000000004</c:v>
                </c:pt>
                <c:pt idx="7629">
                  <c:v>7.0625</c:v>
                </c:pt>
                <c:pt idx="7630">
                  <c:v>7.05938</c:v>
                </c:pt>
                <c:pt idx="7631">
                  <c:v>7.0640599999999996</c:v>
                </c:pt>
                <c:pt idx="7632">
                  <c:v>7.0531300000000003</c:v>
                </c:pt>
                <c:pt idx="7633">
                  <c:v>7.0546899999999999</c:v>
                </c:pt>
                <c:pt idx="7634">
                  <c:v>7.0812499999999998</c:v>
                </c:pt>
                <c:pt idx="7635">
                  <c:v>7.0578099999999999</c:v>
                </c:pt>
                <c:pt idx="7636">
                  <c:v>7.0578099999999999</c:v>
                </c:pt>
                <c:pt idx="7637">
                  <c:v>7.0406300000000002</c:v>
                </c:pt>
                <c:pt idx="7638">
                  <c:v>7.0609400000000004</c:v>
                </c:pt>
                <c:pt idx="7639">
                  <c:v>7.0687499999999996</c:v>
                </c:pt>
                <c:pt idx="7640">
                  <c:v>7.0656299999999996</c:v>
                </c:pt>
                <c:pt idx="7641">
                  <c:v>7.0656299999999996</c:v>
                </c:pt>
                <c:pt idx="7642">
                  <c:v>7.0765599999999997</c:v>
                </c:pt>
                <c:pt idx="7643">
                  <c:v>7.0703100000000001</c:v>
                </c:pt>
                <c:pt idx="7644">
                  <c:v>7.0562500000000004</c:v>
                </c:pt>
                <c:pt idx="7645">
                  <c:v>7.0609400000000004</c:v>
                </c:pt>
                <c:pt idx="7646">
                  <c:v>7.0609400000000004</c:v>
                </c:pt>
                <c:pt idx="7647">
                  <c:v>7.0656299999999996</c:v>
                </c:pt>
                <c:pt idx="7648">
                  <c:v>7.0515600000000003</c:v>
                </c:pt>
                <c:pt idx="7649">
                  <c:v>7.0640599999999996</c:v>
                </c:pt>
                <c:pt idx="7650">
                  <c:v>7.0703100000000001</c:v>
                </c:pt>
                <c:pt idx="7651">
                  <c:v>7.0734399999999997</c:v>
                </c:pt>
                <c:pt idx="7652">
                  <c:v>7.0640599999999996</c:v>
                </c:pt>
                <c:pt idx="7653">
                  <c:v>7.05938</c:v>
                </c:pt>
                <c:pt idx="7654">
                  <c:v>7.0562500000000004</c:v>
                </c:pt>
                <c:pt idx="7655">
                  <c:v>7.0625</c:v>
                </c:pt>
                <c:pt idx="7656">
                  <c:v>7.0718800000000002</c:v>
                </c:pt>
                <c:pt idx="7657">
                  <c:v>7.05938</c:v>
                </c:pt>
                <c:pt idx="7658">
                  <c:v>7.0718800000000002</c:v>
                </c:pt>
                <c:pt idx="7659">
                  <c:v>7.0656299999999996</c:v>
                </c:pt>
                <c:pt idx="7660">
                  <c:v>7.0562500000000004</c:v>
                </c:pt>
                <c:pt idx="7661">
                  <c:v>7.0640599999999996</c:v>
                </c:pt>
                <c:pt idx="7662">
                  <c:v>7.0796900000000003</c:v>
                </c:pt>
                <c:pt idx="7663">
                  <c:v>7.0703100000000001</c:v>
                </c:pt>
                <c:pt idx="7664">
                  <c:v>7.0781299999999998</c:v>
                </c:pt>
                <c:pt idx="7665">
                  <c:v>7.0687499999999996</c:v>
                </c:pt>
                <c:pt idx="7666">
                  <c:v>7.0765599999999997</c:v>
                </c:pt>
                <c:pt idx="7667">
                  <c:v>7.0562500000000004</c:v>
                </c:pt>
                <c:pt idx="7668">
                  <c:v>7.0656299999999996</c:v>
                </c:pt>
                <c:pt idx="7669">
                  <c:v>7.0671900000000001</c:v>
                </c:pt>
                <c:pt idx="7670">
                  <c:v>7.0546899999999999</c:v>
                </c:pt>
                <c:pt idx="7671">
                  <c:v>7.0765599999999997</c:v>
                </c:pt>
                <c:pt idx="7672">
                  <c:v>7.0546899999999999</c:v>
                </c:pt>
                <c:pt idx="7673">
                  <c:v>7.0750000000000002</c:v>
                </c:pt>
                <c:pt idx="7674">
                  <c:v>7.0687499999999996</c:v>
                </c:pt>
                <c:pt idx="7675">
                  <c:v>7.0656299999999996</c:v>
                </c:pt>
                <c:pt idx="7676">
                  <c:v>7.0484400000000003</c:v>
                </c:pt>
                <c:pt idx="7677">
                  <c:v>7.0609400000000004</c:v>
                </c:pt>
                <c:pt idx="7678">
                  <c:v>7.0578099999999999</c:v>
                </c:pt>
                <c:pt idx="7679">
                  <c:v>7.0609400000000004</c:v>
                </c:pt>
                <c:pt idx="7680">
                  <c:v>7.0625</c:v>
                </c:pt>
                <c:pt idx="7681">
                  <c:v>7.0609400000000004</c:v>
                </c:pt>
                <c:pt idx="7682">
                  <c:v>7.0640599999999996</c:v>
                </c:pt>
                <c:pt idx="7683">
                  <c:v>7.0687499999999996</c:v>
                </c:pt>
                <c:pt idx="7684">
                  <c:v>7.0562500000000004</c:v>
                </c:pt>
                <c:pt idx="7685">
                  <c:v>7.0374999999999996</c:v>
                </c:pt>
                <c:pt idx="7686">
                  <c:v>7.0437500000000002</c:v>
                </c:pt>
                <c:pt idx="7687">
                  <c:v>7.0421899999999997</c:v>
                </c:pt>
                <c:pt idx="7688">
                  <c:v>7.0421899999999997</c:v>
                </c:pt>
                <c:pt idx="7689">
                  <c:v>7.0453099999999997</c:v>
                </c:pt>
                <c:pt idx="7690">
                  <c:v>7.0671900000000001</c:v>
                </c:pt>
                <c:pt idx="7691">
                  <c:v>7.0625</c:v>
                </c:pt>
                <c:pt idx="7692">
                  <c:v>7.0625</c:v>
                </c:pt>
                <c:pt idx="7693">
                  <c:v>7.0625</c:v>
                </c:pt>
                <c:pt idx="7694">
                  <c:v>7.05</c:v>
                </c:pt>
                <c:pt idx="7695">
                  <c:v>7.0515600000000003</c:v>
                </c:pt>
                <c:pt idx="7696">
                  <c:v>7.0578099999999999</c:v>
                </c:pt>
                <c:pt idx="7697">
                  <c:v>7.05938</c:v>
                </c:pt>
                <c:pt idx="7698">
                  <c:v>7.0546899999999999</c:v>
                </c:pt>
                <c:pt idx="7699">
                  <c:v>7.0562500000000004</c:v>
                </c:pt>
                <c:pt idx="7700">
                  <c:v>7.0343799999999996</c:v>
                </c:pt>
                <c:pt idx="7701">
                  <c:v>7.0437500000000002</c:v>
                </c:pt>
                <c:pt idx="7702">
                  <c:v>7.0546899999999999</c:v>
                </c:pt>
                <c:pt idx="7703">
                  <c:v>7.0515600000000003</c:v>
                </c:pt>
                <c:pt idx="7704">
                  <c:v>7.0546899999999999</c:v>
                </c:pt>
                <c:pt idx="7705">
                  <c:v>7.0578099999999999</c:v>
                </c:pt>
                <c:pt idx="7706">
                  <c:v>7.0671900000000001</c:v>
                </c:pt>
                <c:pt idx="7707">
                  <c:v>7.0562500000000004</c:v>
                </c:pt>
                <c:pt idx="7708">
                  <c:v>7.05938</c:v>
                </c:pt>
                <c:pt idx="7709">
                  <c:v>7.0625</c:v>
                </c:pt>
                <c:pt idx="7710">
                  <c:v>7.0406300000000002</c:v>
                </c:pt>
                <c:pt idx="7711">
                  <c:v>7.0437500000000002</c:v>
                </c:pt>
                <c:pt idx="7712">
                  <c:v>7.0421899999999997</c:v>
                </c:pt>
                <c:pt idx="7713">
                  <c:v>7.0421899999999997</c:v>
                </c:pt>
                <c:pt idx="7714">
                  <c:v>7.0453099999999997</c:v>
                </c:pt>
                <c:pt idx="7715">
                  <c:v>7.0406300000000002</c:v>
                </c:pt>
                <c:pt idx="7716">
                  <c:v>7.0437500000000002</c:v>
                </c:pt>
                <c:pt idx="7717">
                  <c:v>7.0531300000000003</c:v>
                </c:pt>
                <c:pt idx="7718">
                  <c:v>7.0640599999999996</c:v>
                </c:pt>
                <c:pt idx="7719">
                  <c:v>7.0484400000000003</c:v>
                </c:pt>
                <c:pt idx="7720">
                  <c:v>7.0484400000000003</c:v>
                </c:pt>
                <c:pt idx="7721">
                  <c:v>7.0453099999999997</c:v>
                </c:pt>
                <c:pt idx="7722">
                  <c:v>7.0453099999999997</c:v>
                </c:pt>
                <c:pt idx="7723">
                  <c:v>7.0531300000000003</c:v>
                </c:pt>
                <c:pt idx="7724">
                  <c:v>7.05</c:v>
                </c:pt>
                <c:pt idx="7725">
                  <c:v>7.05938</c:v>
                </c:pt>
                <c:pt idx="7726">
                  <c:v>7.05938</c:v>
                </c:pt>
                <c:pt idx="7727">
                  <c:v>7.0390600000000001</c:v>
                </c:pt>
                <c:pt idx="7728">
                  <c:v>7.0437500000000002</c:v>
                </c:pt>
                <c:pt idx="7729">
                  <c:v>7.0359400000000001</c:v>
                </c:pt>
                <c:pt idx="7730">
                  <c:v>7.0406300000000002</c:v>
                </c:pt>
                <c:pt idx="7731">
                  <c:v>7.0625</c:v>
                </c:pt>
                <c:pt idx="7732">
                  <c:v>7.05</c:v>
                </c:pt>
                <c:pt idx="7733">
                  <c:v>7.0562500000000004</c:v>
                </c:pt>
                <c:pt idx="7734">
                  <c:v>7.0578099999999999</c:v>
                </c:pt>
                <c:pt idx="7735">
                  <c:v>7.05938</c:v>
                </c:pt>
                <c:pt idx="7736">
                  <c:v>7.0562500000000004</c:v>
                </c:pt>
                <c:pt idx="7737">
                  <c:v>7.0687499999999996</c:v>
                </c:pt>
                <c:pt idx="7738">
                  <c:v>7.0718800000000002</c:v>
                </c:pt>
                <c:pt idx="7739">
                  <c:v>7.0546899999999999</c:v>
                </c:pt>
                <c:pt idx="7740">
                  <c:v>7.0625</c:v>
                </c:pt>
                <c:pt idx="7741">
                  <c:v>7.0578099999999999</c:v>
                </c:pt>
                <c:pt idx="7742">
                  <c:v>7.0531300000000003</c:v>
                </c:pt>
                <c:pt idx="7743">
                  <c:v>7.0656299999999996</c:v>
                </c:pt>
                <c:pt idx="7744">
                  <c:v>7.0609400000000004</c:v>
                </c:pt>
                <c:pt idx="7745">
                  <c:v>7.0421899999999997</c:v>
                </c:pt>
                <c:pt idx="7746">
                  <c:v>7.0578099999999999</c:v>
                </c:pt>
                <c:pt idx="7747">
                  <c:v>7.0562500000000004</c:v>
                </c:pt>
                <c:pt idx="7748">
                  <c:v>7.0703100000000001</c:v>
                </c:pt>
                <c:pt idx="7749">
                  <c:v>7.0671900000000001</c:v>
                </c:pt>
                <c:pt idx="7750">
                  <c:v>7.0578099999999999</c:v>
                </c:pt>
                <c:pt idx="7751">
                  <c:v>7.0453099999999997</c:v>
                </c:pt>
                <c:pt idx="7752">
                  <c:v>7.0515600000000003</c:v>
                </c:pt>
                <c:pt idx="7753">
                  <c:v>7.05</c:v>
                </c:pt>
                <c:pt idx="7754">
                  <c:v>7.0453099999999997</c:v>
                </c:pt>
                <c:pt idx="7755">
                  <c:v>7.0406300000000002</c:v>
                </c:pt>
                <c:pt idx="7756">
                  <c:v>7.0406300000000002</c:v>
                </c:pt>
                <c:pt idx="7757">
                  <c:v>7.0437500000000002</c:v>
                </c:pt>
                <c:pt idx="7758">
                  <c:v>7.0453099999999997</c:v>
                </c:pt>
                <c:pt idx="7759">
                  <c:v>7.0531300000000003</c:v>
                </c:pt>
                <c:pt idx="7760">
                  <c:v>7.0437500000000002</c:v>
                </c:pt>
                <c:pt idx="7761">
                  <c:v>7.0546899999999999</c:v>
                </c:pt>
                <c:pt idx="7762">
                  <c:v>7.0453099999999997</c:v>
                </c:pt>
                <c:pt idx="7763">
                  <c:v>7.0531300000000003</c:v>
                </c:pt>
                <c:pt idx="7764">
                  <c:v>7.0421899999999997</c:v>
                </c:pt>
                <c:pt idx="7765">
                  <c:v>7.0656299999999996</c:v>
                </c:pt>
                <c:pt idx="7766">
                  <c:v>7.0718800000000002</c:v>
                </c:pt>
                <c:pt idx="7767">
                  <c:v>7.0374999999999996</c:v>
                </c:pt>
                <c:pt idx="7768">
                  <c:v>7.0515600000000003</c:v>
                </c:pt>
                <c:pt idx="7769">
                  <c:v>7.0531300000000003</c:v>
                </c:pt>
                <c:pt idx="7770">
                  <c:v>7.0515600000000003</c:v>
                </c:pt>
                <c:pt idx="7771">
                  <c:v>7.0515600000000003</c:v>
                </c:pt>
                <c:pt idx="7772">
                  <c:v>7.0484400000000003</c:v>
                </c:pt>
                <c:pt idx="7773">
                  <c:v>7.0515600000000003</c:v>
                </c:pt>
                <c:pt idx="7774">
                  <c:v>7.0531300000000003</c:v>
                </c:pt>
                <c:pt idx="7775">
                  <c:v>7.0578099999999999</c:v>
                </c:pt>
                <c:pt idx="7776">
                  <c:v>7.05</c:v>
                </c:pt>
                <c:pt idx="7777">
                  <c:v>7.0374999999999996</c:v>
                </c:pt>
                <c:pt idx="7778">
                  <c:v>7.0484400000000003</c:v>
                </c:pt>
                <c:pt idx="7779">
                  <c:v>7.0578099999999999</c:v>
                </c:pt>
                <c:pt idx="7780">
                  <c:v>7.0609400000000004</c:v>
                </c:pt>
                <c:pt idx="7781">
                  <c:v>7.0484400000000003</c:v>
                </c:pt>
                <c:pt idx="7782">
                  <c:v>7.0374999999999996</c:v>
                </c:pt>
                <c:pt idx="7783">
                  <c:v>7.0421899999999997</c:v>
                </c:pt>
                <c:pt idx="7784">
                  <c:v>7.0515600000000003</c:v>
                </c:pt>
                <c:pt idx="7785">
                  <c:v>7.0484400000000003</c:v>
                </c:pt>
                <c:pt idx="7786">
                  <c:v>7.05938</c:v>
                </c:pt>
                <c:pt idx="7787">
                  <c:v>7.0531300000000003</c:v>
                </c:pt>
                <c:pt idx="7788">
                  <c:v>7.0484400000000003</c:v>
                </c:pt>
                <c:pt idx="7789">
                  <c:v>7.05</c:v>
                </c:pt>
                <c:pt idx="7790">
                  <c:v>7.0453099999999997</c:v>
                </c:pt>
                <c:pt idx="7791">
                  <c:v>7.0343799999999996</c:v>
                </c:pt>
                <c:pt idx="7792">
                  <c:v>7.0484400000000003</c:v>
                </c:pt>
                <c:pt idx="7793">
                  <c:v>7.0546899999999999</c:v>
                </c:pt>
                <c:pt idx="7794">
                  <c:v>7.05938</c:v>
                </c:pt>
                <c:pt idx="7795">
                  <c:v>7.0609400000000004</c:v>
                </c:pt>
                <c:pt idx="7796">
                  <c:v>7.0531300000000003</c:v>
                </c:pt>
                <c:pt idx="7797">
                  <c:v>7.0390600000000001</c:v>
                </c:pt>
                <c:pt idx="7798">
                  <c:v>7.0671900000000001</c:v>
                </c:pt>
                <c:pt idx="7799">
                  <c:v>7.0562500000000004</c:v>
                </c:pt>
                <c:pt idx="7800">
                  <c:v>7.0609400000000004</c:v>
                </c:pt>
                <c:pt idx="7801">
                  <c:v>7.0421899999999997</c:v>
                </c:pt>
                <c:pt idx="7802">
                  <c:v>7.0734399999999997</c:v>
                </c:pt>
                <c:pt idx="7803">
                  <c:v>7.0546899999999999</c:v>
                </c:pt>
                <c:pt idx="7804">
                  <c:v>7.0578099999999999</c:v>
                </c:pt>
                <c:pt idx="7805">
                  <c:v>7.0625</c:v>
                </c:pt>
                <c:pt idx="7806">
                  <c:v>7.0640599999999996</c:v>
                </c:pt>
                <c:pt idx="7807">
                  <c:v>7.0609400000000004</c:v>
                </c:pt>
                <c:pt idx="7808">
                  <c:v>7.05938</c:v>
                </c:pt>
                <c:pt idx="7809">
                  <c:v>7.0562500000000004</c:v>
                </c:pt>
                <c:pt idx="7810">
                  <c:v>7.0546899999999999</c:v>
                </c:pt>
                <c:pt idx="7811">
                  <c:v>7.0640599999999996</c:v>
                </c:pt>
                <c:pt idx="7812">
                  <c:v>7.0515600000000003</c:v>
                </c:pt>
                <c:pt idx="7813">
                  <c:v>7.0578099999999999</c:v>
                </c:pt>
                <c:pt idx="7814">
                  <c:v>7.0671900000000001</c:v>
                </c:pt>
                <c:pt idx="7815">
                  <c:v>7.0546899999999999</c:v>
                </c:pt>
                <c:pt idx="7816">
                  <c:v>7.0406300000000002</c:v>
                </c:pt>
                <c:pt idx="7817">
                  <c:v>7.0484400000000003</c:v>
                </c:pt>
                <c:pt idx="7818">
                  <c:v>7.0546899999999999</c:v>
                </c:pt>
                <c:pt idx="7819">
                  <c:v>7.0531300000000003</c:v>
                </c:pt>
                <c:pt idx="7820">
                  <c:v>7.05</c:v>
                </c:pt>
                <c:pt idx="7821">
                  <c:v>7.0484400000000003</c:v>
                </c:pt>
                <c:pt idx="7822">
                  <c:v>7.0421899999999997</c:v>
                </c:pt>
                <c:pt idx="7823">
                  <c:v>7.0406300000000002</c:v>
                </c:pt>
                <c:pt idx="7824">
                  <c:v>7.0437500000000002</c:v>
                </c:pt>
                <c:pt idx="7825">
                  <c:v>7.0421899999999997</c:v>
                </c:pt>
                <c:pt idx="7826">
                  <c:v>7.0406300000000002</c:v>
                </c:pt>
                <c:pt idx="7827">
                  <c:v>7.0484400000000003</c:v>
                </c:pt>
                <c:pt idx="7828">
                  <c:v>7.0531300000000003</c:v>
                </c:pt>
                <c:pt idx="7829">
                  <c:v>7.0421899999999997</c:v>
                </c:pt>
                <c:pt idx="7830">
                  <c:v>7.05</c:v>
                </c:pt>
                <c:pt idx="7831">
                  <c:v>7.0374999999999996</c:v>
                </c:pt>
                <c:pt idx="7832">
                  <c:v>7.0515600000000003</c:v>
                </c:pt>
                <c:pt idx="7833">
                  <c:v>7.0656299999999996</c:v>
                </c:pt>
                <c:pt idx="7834">
                  <c:v>7.05938</c:v>
                </c:pt>
                <c:pt idx="7835">
                  <c:v>7.0640599999999996</c:v>
                </c:pt>
                <c:pt idx="7836">
                  <c:v>7.0531300000000003</c:v>
                </c:pt>
                <c:pt idx="7837">
                  <c:v>7.0578099999999999</c:v>
                </c:pt>
                <c:pt idx="7838">
                  <c:v>7.0578099999999999</c:v>
                </c:pt>
                <c:pt idx="7839">
                  <c:v>7.0546899999999999</c:v>
                </c:pt>
                <c:pt idx="7840">
                  <c:v>7.0531300000000003</c:v>
                </c:pt>
                <c:pt idx="7841">
                  <c:v>7.05938</c:v>
                </c:pt>
                <c:pt idx="7842">
                  <c:v>7.0562500000000004</c:v>
                </c:pt>
                <c:pt idx="7843">
                  <c:v>7.0734399999999997</c:v>
                </c:pt>
                <c:pt idx="7844">
                  <c:v>7.0687499999999996</c:v>
                </c:pt>
                <c:pt idx="7845">
                  <c:v>7.0656299999999996</c:v>
                </c:pt>
                <c:pt idx="7846">
                  <c:v>7.05</c:v>
                </c:pt>
                <c:pt idx="7847">
                  <c:v>7.0578099999999999</c:v>
                </c:pt>
                <c:pt idx="7848">
                  <c:v>7.05</c:v>
                </c:pt>
                <c:pt idx="7849">
                  <c:v>7.05</c:v>
                </c:pt>
                <c:pt idx="7850">
                  <c:v>7.0625</c:v>
                </c:pt>
                <c:pt idx="7851">
                  <c:v>7.0656299999999996</c:v>
                </c:pt>
                <c:pt idx="7852">
                  <c:v>7.0437500000000002</c:v>
                </c:pt>
                <c:pt idx="7853">
                  <c:v>7.05938</c:v>
                </c:pt>
                <c:pt idx="7854">
                  <c:v>7.0515600000000003</c:v>
                </c:pt>
                <c:pt idx="7855">
                  <c:v>7.0625</c:v>
                </c:pt>
                <c:pt idx="7856">
                  <c:v>7.05938</c:v>
                </c:pt>
                <c:pt idx="7857">
                  <c:v>7.0671900000000001</c:v>
                </c:pt>
                <c:pt idx="7858">
                  <c:v>7.0531300000000003</c:v>
                </c:pt>
                <c:pt idx="7859">
                  <c:v>7.05938</c:v>
                </c:pt>
                <c:pt idx="7860">
                  <c:v>7.0640599999999996</c:v>
                </c:pt>
                <c:pt idx="7861">
                  <c:v>7.05938</c:v>
                </c:pt>
                <c:pt idx="7862">
                  <c:v>7.0515600000000003</c:v>
                </c:pt>
                <c:pt idx="7863">
                  <c:v>7.0531300000000003</c:v>
                </c:pt>
                <c:pt idx="7864">
                  <c:v>7.05938</c:v>
                </c:pt>
                <c:pt idx="7865">
                  <c:v>7.0515600000000003</c:v>
                </c:pt>
                <c:pt idx="7866">
                  <c:v>7.0562500000000004</c:v>
                </c:pt>
                <c:pt idx="7867">
                  <c:v>7.0578099999999999</c:v>
                </c:pt>
                <c:pt idx="7868">
                  <c:v>7.0640599999999996</c:v>
                </c:pt>
                <c:pt idx="7869">
                  <c:v>7.0515600000000003</c:v>
                </c:pt>
                <c:pt idx="7870">
                  <c:v>7.0578099999999999</c:v>
                </c:pt>
                <c:pt idx="7871">
                  <c:v>7.0484400000000003</c:v>
                </c:pt>
                <c:pt idx="7872">
                  <c:v>7.0625</c:v>
                </c:pt>
                <c:pt idx="7873">
                  <c:v>7.0609400000000004</c:v>
                </c:pt>
                <c:pt idx="7874">
                  <c:v>7.0750000000000002</c:v>
                </c:pt>
                <c:pt idx="7875">
                  <c:v>7.0562500000000004</c:v>
                </c:pt>
                <c:pt idx="7876">
                  <c:v>7.0812499999999998</c:v>
                </c:pt>
                <c:pt idx="7877">
                  <c:v>7.0625</c:v>
                </c:pt>
                <c:pt idx="7878">
                  <c:v>7.0671900000000001</c:v>
                </c:pt>
                <c:pt idx="7879">
                  <c:v>7.0640599999999996</c:v>
                </c:pt>
                <c:pt idx="7880">
                  <c:v>7.05938</c:v>
                </c:pt>
                <c:pt idx="7881">
                  <c:v>7.0546899999999999</c:v>
                </c:pt>
                <c:pt idx="7882">
                  <c:v>7.0671900000000001</c:v>
                </c:pt>
                <c:pt idx="7883">
                  <c:v>7.0703100000000001</c:v>
                </c:pt>
                <c:pt idx="7884">
                  <c:v>7.0515600000000003</c:v>
                </c:pt>
                <c:pt idx="7885">
                  <c:v>7.05938</c:v>
                </c:pt>
                <c:pt idx="7886">
                  <c:v>7.0625</c:v>
                </c:pt>
                <c:pt idx="7887">
                  <c:v>7.0578099999999999</c:v>
                </c:pt>
                <c:pt idx="7888">
                  <c:v>7.0640599999999996</c:v>
                </c:pt>
                <c:pt idx="7889">
                  <c:v>7.0546899999999999</c:v>
                </c:pt>
                <c:pt idx="7890">
                  <c:v>7.0671900000000001</c:v>
                </c:pt>
                <c:pt idx="7891">
                  <c:v>7.0734399999999997</c:v>
                </c:pt>
                <c:pt idx="7892">
                  <c:v>7.0671900000000001</c:v>
                </c:pt>
                <c:pt idx="7893">
                  <c:v>7.0718800000000002</c:v>
                </c:pt>
                <c:pt idx="7894">
                  <c:v>7.0609400000000004</c:v>
                </c:pt>
                <c:pt idx="7895">
                  <c:v>7.0656299999999996</c:v>
                </c:pt>
                <c:pt idx="7896">
                  <c:v>7.0718800000000002</c:v>
                </c:pt>
                <c:pt idx="7897">
                  <c:v>7.0546899999999999</c:v>
                </c:pt>
                <c:pt idx="7898">
                  <c:v>7.0515600000000003</c:v>
                </c:pt>
                <c:pt idx="7899">
                  <c:v>7.0546899999999999</c:v>
                </c:pt>
                <c:pt idx="7900">
                  <c:v>7.0390600000000001</c:v>
                </c:pt>
                <c:pt idx="7901">
                  <c:v>7.0406300000000002</c:v>
                </c:pt>
                <c:pt idx="7902">
                  <c:v>7.0484400000000003</c:v>
                </c:pt>
                <c:pt idx="7903">
                  <c:v>7.0609400000000004</c:v>
                </c:pt>
                <c:pt idx="7904">
                  <c:v>7.05</c:v>
                </c:pt>
                <c:pt idx="7905">
                  <c:v>7.0609400000000004</c:v>
                </c:pt>
                <c:pt idx="7906">
                  <c:v>7.0578099999999999</c:v>
                </c:pt>
                <c:pt idx="7907">
                  <c:v>7.0671900000000001</c:v>
                </c:pt>
                <c:pt idx="7908">
                  <c:v>7.0578099999999999</c:v>
                </c:pt>
                <c:pt idx="7909">
                  <c:v>7.05</c:v>
                </c:pt>
                <c:pt idx="7910">
                  <c:v>7.0484400000000003</c:v>
                </c:pt>
                <c:pt idx="7911">
                  <c:v>7.0531300000000003</c:v>
                </c:pt>
                <c:pt idx="7912">
                  <c:v>7.0562500000000004</c:v>
                </c:pt>
                <c:pt idx="7913">
                  <c:v>7.0656299999999996</c:v>
                </c:pt>
                <c:pt idx="7914">
                  <c:v>7.0625</c:v>
                </c:pt>
                <c:pt idx="7915">
                  <c:v>7.0406300000000002</c:v>
                </c:pt>
                <c:pt idx="7916">
                  <c:v>7.0437500000000002</c:v>
                </c:pt>
                <c:pt idx="7917">
                  <c:v>7.0421899999999997</c:v>
                </c:pt>
                <c:pt idx="7918">
                  <c:v>7.0453099999999997</c:v>
                </c:pt>
                <c:pt idx="7919">
                  <c:v>7.0609400000000004</c:v>
                </c:pt>
                <c:pt idx="7920">
                  <c:v>7.0359400000000001</c:v>
                </c:pt>
                <c:pt idx="7921">
                  <c:v>7.0640599999999996</c:v>
                </c:pt>
                <c:pt idx="7922">
                  <c:v>7.0546899999999999</c:v>
                </c:pt>
                <c:pt idx="7923">
                  <c:v>7.0750000000000002</c:v>
                </c:pt>
                <c:pt idx="7924">
                  <c:v>7.05938</c:v>
                </c:pt>
                <c:pt idx="7925">
                  <c:v>7.0531300000000003</c:v>
                </c:pt>
                <c:pt idx="7926">
                  <c:v>7.0343799999999996</c:v>
                </c:pt>
                <c:pt idx="7927">
                  <c:v>7.03125</c:v>
                </c:pt>
                <c:pt idx="7928">
                  <c:v>7.0406300000000002</c:v>
                </c:pt>
                <c:pt idx="7929">
                  <c:v>7.0406300000000002</c:v>
                </c:pt>
                <c:pt idx="7930">
                  <c:v>7.0390600000000001</c:v>
                </c:pt>
                <c:pt idx="7931">
                  <c:v>7.0218800000000003</c:v>
                </c:pt>
                <c:pt idx="7932">
                  <c:v>7.0328099999999996</c:v>
                </c:pt>
                <c:pt idx="7933">
                  <c:v>7.0546899999999999</c:v>
                </c:pt>
                <c:pt idx="7934">
                  <c:v>7.0578099999999999</c:v>
                </c:pt>
                <c:pt idx="7935">
                  <c:v>7.0578099999999999</c:v>
                </c:pt>
                <c:pt idx="7936">
                  <c:v>7.0484400000000003</c:v>
                </c:pt>
                <c:pt idx="7937">
                  <c:v>7.0437500000000002</c:v>
                </c:pt>
                <c:pt idx="7938">
                  <c:v>7.0562500000000004</c:v>
                </c:pt>
                <c:pt idx="7939">
                  <c:v>7.0359400000000001</c:v>
                </c:pt>
                <c:pt idx="7940">
                  <c:v>7.0250000000000004</c:v>
                </c:pt>
                <c:pt idx="7941">
                  <c:v>7.0484400000000003</c:v>
                </c:pt>
                <c:pt idx="7942">
                  <c:v>7.0406300000000002</c:v>
                </c:pt>
                <c:pt idx="7943">
                  <c:v>7.0296900000000004</c:v>
                </c:pt>
                <c:pt idx="7944">
                  <c:v>7.0562500000000004</c:v>
                </c:pt>
                <c:pt idx="7945">
                  <c:v>7.0578099999999999</c:v>
                </c:pt>
                <c:pt idx="7946">
                  <c:v>7.0406300000000002</c:v>
                </c:pt>
                <c:pt idx="7947">
                  <c:v>7.0453099999999997</c:v>
                </c:pt>
                <c:pt idx="7948">
                  <c:v>7.0562500000000004</c:v>
                </c:pt>
                <c:pt idx="7949">
                  <c:v>7.0437500000000002</c:v>
                </c:pt>
                <c:pt idx="7950">
                  <c:v>7.0374999999999996</c:v>
                </c:pt>
                <c:pt idx="7951">
                  <c:v>7.0359400000000001</c:v>
                </c:pt>
                <c:pt idx="7952">
                  <c:v>7.0421899999999997</c:v>
                </c:pt>
                <c:pt idx="7953">
                  <c:v>7.03125</c:v>
                </c:pt>
                <c:pt idx="7954">
                  <c:v>7.0546899999999999</c:v>
                </c:pt>
                <c:pt idx="7955">
                  <c:v>7.0453099999999997</c:v>
                </c:pt>
                <c:pt idx="7956">
                  <c:v>7.0421899999999997</c:v>
                </c:pt>
                <c:pt idx="7957">
                  <c:v>7.0546899999999999</c:v>
                </c:pt>
                <c:pt idx="7958">
                  <c:v>7.0515600000000003</c:v>
                </c:pt>
                <c:pt idx="7959">
                  <c:v>7.0546899999999999</c:v>
                </c:pt>
                <c:pt idx="7960">
                  <c:v>7.0406300000000002</c:v>
                </c:pt>
                <c:pt idx="7961">
                  <c:v>7.0546899999999999</c:v>
                </c:pt>
                <c:pt idx="7962">
                  <c:v>7.0515600000000003</c:v>
                </c:pt>
                <c:pt idx="7963">
                  <c:v>7.0609400000000004</c:v>
                </c:pt>
                <c:pt idx="7964">
                  <c:v>7.0531300000000003</c:v>
                </c:pt>
                <c:pt idx="7965">
                  <c:v>7.0562500000000004</c:v>
                </c:pt>
                <c:pt idx="7966">
                  <c:v>7.0656299999999996</c:v>
                </c:pt>
                <c:pt idx="7967">
                  <c:v>7.0546899999999999</c:v>
                </c:pt>
                <c:pt idx="7968">
                  <c:v>7.0515600000000003</c:v>
                </c:pt>
                <c:pt idx="7969">
                  <c:v>7.05</c:v>
                </c:pt>
                <c:pt idx="7970">
                  <c:v>7.0546899999999999</c:v>
                </c:pt>
                <c:pt idx="7971">
                  <c:v>7.0374999999999996</c:v>
                </c:pt>
                <c:pt idx="7972">
                  <c:v>7.0421899999999997</c:v>
                </c:pt>
                <c:pt idx="7973">
                  <c:v>7.03125</c:v>
                </c:pt>
                <c:pt idx="7974">
                  <c:v>7.0374999999999996</c:v>
                </c:pt>
                <c:pt idx="7975">
                  <c:v>7.0546899999999999</c:v>
                </c:pt>
                <c:pt idx="7976">
                  <c:v>7.0437500000000002</c:v>
                </c:pt>
                <c:pt idx="7977">
                  <c:v>7.0562500000000004</c:v>
                </c:pt>
                <c:pt idx="7978">
                  <c:v>7.05</c:v>
                </c:pt>
                <c:pt idx="7979">
                  <c:v>7.05938</c:v>
                </c:pt>
                <c:pt idx="7980">
                  <c:v>7.0546899999999999</c:v>
                </c:pt>
                <c:pt idx="7981">
                  <c:v>7.05938</c:v>
                </c:pt>
                <c:pt idx="7982">
                  <c:v>7.0609400000000004</c:v>
                </c:pt>
                <c:pt idx="7983">
                  <c:v>7.0515600000000003</c:v>
                </c:pt>
                <c:pt idx="7984">
                  <c:v>7.0453099999999997</c:v>
                </c:pt>
                <c:pt idx="7985">
                  <c:v>7.0437500000000002</c:v>
                </c:pt>
                <c:pt idx="7986">
                  <c:v>7.0640599999999996</c:v>
                </c:pt>
                <c:pt idx="7987">
                  <c:v>7.0609400000000004</c:v>
                </c:pt>
                <c:pt idx="7988">
                  <c:v>7.0515600000000003</c:v>
                </c:pt>
                <c:pt idx="7989">
                  <c:v>7.0625</c:v>
                </c:pt>
                <c:pt idx="7990">
                  <c:v>7.0656299999999996</c:v>
                </c:pt>
                <c:pt idx="7991">
                  <c:v>7.0625</c:v>
                </c:pt>
                <c:pt idx="7992">
                  <c:v>7.0609400000000004</c:v>
                </c:pt>
                <c:pt idx="7993">
                  <c:v>7.0531300000000003</c:v>
                </c:pt>
                <c:pt idx="7994">
                  <c:v>7.05938</c:v>
                </c:pt>
                <c:pt idx="7995">
                  <c:v>7.0625</c:v>
                </c:pt>
                <c:pt idx="7996">
                  <c:v>7.0515600000000003</c:v>
                </c:pt>
                <c:pt idx="7997">
                  <c:v>7.0625</c:v>
                </c:pt>
                <c:pt idx="7998">
                  <c:v>7.0515600000000003</c:v>
                </c:pt>
                <c:pt idx="7999">
                  <c:v>7.0515600000000003</c:v>
                </c:pt>
                <c:pt idx="8000">
                  <c:v>7.0578099999999999</c:v>
                </c:pt>
                <c:pt idx="8001">
                  <c:v>7.0484400000000003</c:v>
                </c:pt>
                <c:pt idx="8002">
                  <c:v>7.05</c:v>
                </c:pt>
                <c:pt idx="8003">
                  <c:v>7.05938</c:v>
                </c:pt>
                <c:pt idx="8004">
                  <c:v>7.0640599999999996</c:v>
                </c:pt>
                <c:pt idx="8005">
                  <c:v>7.0687499999999996</c:v>
                </c:pt>
                <c:pt idx="8006">
                  <c:v>7.0671900000000001</c:v>
                </c:pt>
                <c:pt idx="8007">
                  <c:v>7.0406300000000002</c:v>
                </c:pt>
                <c:pt idx="8008">
                  <c:v>7.0625</c:v>
                </c:pt>
                <c:pt idx="8009">
                  <c:v>7.0640599999999996</c:v>
                </c:pt>
                <c:pt idx="8010">
                  <c:v>7.0625</c:v>
                </c:pt>
                <c:pt idx="8011">
                  <c:v>7.05938</c:v>
                </c:pt>
                <c:pt idx="8012">
                  <c:v>7.0531300000000003</c:v>
                </c:pt>
                <c:pt idx="8013">
                  <c:v>7.0625</c:v>
                </c:pt>
                <c:pt idx="8014">
                  <c:v>7.0656299999999996</c:v>
                </c:pt>
                <c:pt idx="8015">
                  <c:v>7.05938</c:v>
                </c:pt>
                <c:pt idx="8016">
                  <c:v>7.0421899999999997</c:v>
                </c:pt>
                <c:pt idx="8017">
                  <c:v>7.0703100000000001</c:v>
                </c:pt>
                <c:pt idx="8018">
                  <c:v>7.0484400000000003</c:v>
                </c:pt>
                <c:pt idx="8019">
                  <c:v>7.0374999999999996</c:v>
                </c:pt>
                <c:pt idx="8020">
                  <c:v>7.0750000000000002</c:v>
                </c:pt>
                <c:pt idx="8021">
                  <c:v>7.0734399999999997</c:v>
                </c:pt>
                <c:pt idx="8022">
                  <c:v>7.0562500000000004</c:v>
                </c:pt>
                <c:pt idx="8023">
                  <c:v>7.0640599999999996</c:v>
                </c:pt>
                <c:pt idx="8024">
                  <c:v>7.0656299999999996</c:v>
                </c:pt>
                <c:pt idx="8025">
                  <c:v>7.0437500000000002</c:v>
                </c:pt>
                <c:pt idx="8026">
                  <c:v>7.0437500000000002</c:v>
                </c:pt>
                <c:pt idx="8027">
                  <c:v>7.0453099999999997</c:v>
                </c:pt>
                <c:pt idx="8028">
                  <c:v>7.0515600000000003</c:v>
                </c:pt>
                <c:pt idx="8029">
                  <c:v>7.0421899999999997</c:v>
                </c:pt>
                <c:pt idx="8030">
                  <c:v>7.0484400000000003</c:v>
                </c:pt>
                <c:pt idx="8031">
                  <c:v>7.0453099999999997</c:v>
                </c:pt>
                <c:pt idx="8032">
                  <c:v>7.03125</c:v>
                </c:pt>
                <c:pt idx="8033">
                  <c:v>7.0546899999999999</c:v>
                </c:pt>
                <c:pt idx="8034">
                  <c:v>7.0640599999999996</c:v>
                </c:pt>
                <c:pt idx="8035">
                  <c:v>7.0578099999999999</c:v>
                </c:pt>
                <c:pt idx="8036">
                  <c:v>7.0609400000000004</c:v>
                </c:pt>
                <c:pt idx="8037">
                  <c:v>7.0562500000000004</c:v>
                </c:pt>
                <c:pt idx="8038">
                  <c:v>7.0359400000000001</c:v>
                </c:pt>
                <c:pt idx="8039">
                  <c:v>7.0515600000000003</c:v>
                </c:pt>
                <c:pt idx="8040">
                  <c:v>7.0687499999999996</c:v>
                </c:pt>
                <c:pt idx="8041">
                  <c:v>7.0531300000000003</c:v>
                </c:pt>
                <c:pt idx="8042">
                  <c:v>7.0562500000000004</c:v>
                </c:pt>
                <c:pt idx="8043">
                  <c:v>7.05</c:v>
                </c:pt>
                <c:pt idx="8044">
                  <c:v>7.0328099999999996</c:v>
                </c:pt>
                <c:pt idx="8045">
                  <c:v>7.0640599999999996</c:v>
                </c:pt>
                <c:pt idx="8046">
                  <c:v>7.0515600000000003</c:v>
                </c:pt>
                <c:pt idx="8047">
                  <c:v>7.0359400000000001</c:v>
                </c:pt>
                <c:pt idx="8048">
                  <c:v>7.0671900000000001</c:v>
                </c:pt>
                <c:pt idx="8049">
                  <c:v>7.0656299999999996</c:v>
                </c:pt>
                <c:pt idx="8050">
                  <c:v>7.0562500000000004</c:v>
                </c:pt>
                <c:pt idx="8051">
                  <c:v>7.0578099999999999</c:v>
                </c:pt>
                <c:pt idx="8052">
                  <c:v>7.0640599999999996</c:v>
                </c:pt>
                <c:pt idx="8053">
                  <c:v>7.0718800000000002</c:v>
                </c:pt>
                <c:pt idx="8054">
                  <c:v>7.0656299999999996</c:v>
                </c:pt>
                <c:pt idx="8055">
                  <c:v>7.0484400000000003</c:v>
                </c:pt>
                <c:pt idx="8056">
                  <c:v>7.05938</c:v>
                </c:pt>
                <c:pt idx="8057">
                  <c:v>7.0437500000000002</c:v>
                </c:pt>
                <c:pt idx="8058">
                  <c:v>7.0656299999999996</c:v>
                </c:pt>
                <c:pt idx="8059">
                  <c:v>7.05</c:v>
                </c:pt>
                <c:pt idx="8060">
                  <c:v>7.0406300000000002</c:v>
                </c:pt>
                <c:pt idx="8061">
                  <c:v>7.0421899999999997</c:v>
                </c:pt>
                <c:pt idx="8062">
                  <c:v>7.0390600000000001</c:v>
                </c:pt>
                <c:pt idx="8063">
                  <c:v>7.0515600000000003</c:v>
                </c:pt>
                <c:pt idx="8064">
                  <c:v>7.05938</c:v>
                </c:pt>
                <c:pt idx="8065">
                  <c:v>7.0484400000000003</c:v>
                </c:pt>
                <c:pt idx="8066">
                  <c:v>7.0578099999999999</c:v>
                </c:pt>
                <c:pt idx="8067">
                  <c:v>7.0359400000000001</c:v>
                </c:pt>
                <c:pt idx="8068">
                  <c:v>7.0359400000000001</c:v>
                </c:pt>
                <c:pt idx="8069">
                  <c:v>7.05</c:v>
                </c:pt>
                <c:pt idx="8070">
                  <c:v>7.0546899999999999</c:v>
                </c:pt>
                <c:pt idx="8071">
                  <c:v>7.0421899999999997</c:v>
                </c:pt>
                <c:pt idx="8072">
                  <c:v>7.0359400000000001</c:v>
                </c:pt>
                <c:pt idx="8073">
                  <c:v>7.0406300000000002</c:v>
                </c:pt>
                <c:pt idx="8074">
                  <c:v>7.0406300000000002</c:v>
                </c:pt>
                <c:pt idx="8075">
                  <c:v>7.0437500000000002</c:v>
                </c:pt>
                <c:pt idx="8076">
                  <c:v>7.0515600000000003</c:v>
                </c:pt>
                <c:pt idx="8077">
                  <c:v>7.0531300000000003</c:v>
                </c:pt>
                <c:pt idx="8078">
                  <c:v>7.0453099999999997</c:v>
                </c:pt>
                <c:pt idx="8079">
                  <c:v>7.0531300000000003</c:v>
                </c:pt>
                <c:pt idx="8080">
                  <c:v>7.0406300000000002</c:v>
                </c:pt>
                <c:pt idx="8081">
                  <c:v>7.0562500000000004</c:v>
                </c:pt>
                <c:pt idx="8082">
                  <c:v>7.0531300000000003</c:v>
                </c:pt>
                <c:pt idx="8083">
                  <c:v>7.0531300000000003</c:v>
                </c:pt>
                <c:pt idx="8084">
                  <c:v>7.0359400000000001</c:v>
                </c:pt>
                <c:pt idx="8085">
                  <c:v>7.0406300000000002</c:v>
                </c:pt>
                <c:pt idx="8086">
                  <c:v>7.0515600000000003</c:v>
                </c:pt>
                <c:pt idx="8087">
                  <c:v>7.0453099999999997</c:v>
                </c:pt>
                <c:pt idx="8088">
                  <c:v>7.0515600000000003</c:v>
                </c:pt>
                <c:pt idx="8089">
                  <c:v>7.0453099999999997</c:v>
                </c:pt>
                <c:pt idx="8090">
                  <c:v>7.05</c:v>
                </c:pt>
                <c:pt idx="8091">
                  <c:v>7.05</c:v>
                </c:pt>
                <c:pt idx="8092">
                  <c:v>7.0546899999999999</c:v>
                </c:pt>
                <c:pt idx="8093">
                  <c:v>7.0578099999999999</c:v>
                </c:pt>
                <c:pt idx="8094">
                  <c:v>7.0484400000000003</c:v>
                </c:pt>
                <c:pt idx="8095">
                  <c:v>7.0437500000000002</c:v>
                </c:pt>
                <c:pt idx="8096">
                  <c:v>7.0296900000000004</c:v>
                </c:pt>
                <c:pt idx="8097">
                  <c:v>7.0328099999999996</c:v>
                </c:pt>
                <c:pt idx="8098">
                  <c:v>7.0390600000000001</c:v>
                </c:pt>
                <c:pt idx="8099">
                  <c:v>7.0421899999999997</c:v>
                </c:pt>
                <c:pt idx="8100">
                  <c:v>7.0453099999999997</c:v>
                </c:pt>
                <c:pt idx="8101">
                  <c:v>7.0437500000000002</c:v>
                </c:pt>
                <c:pt idx="8102">
                  <c:v>7.0406300000000002</c:v>
                </c:pt>
                <c:pt idx="8103">
                  <c:v>7.0484400000000003</c:v>
                </c:pt>
                <c:pt idx="8104">
                  <c:v>7.0343799999999996</c:v>
                </c:pt>
                <c:pt idx="8105">
                  <c:v>7.0406300000000002</c:v>
                </c:pt>
                <c:pt idx="8106">
                  <c:v>7.0531300000000003</c:v>
                </c:pt>
                <c:pt idx="8107">
                  <c:v>7.0453099999999997</c:v>
                </c:pt>
                <c:pt idx="8108">
                  <c:v>7.0437500000000002</c:v>
                </c:pt>
                <c:pt idx="8109">
                  <c:v>7.05</c:v>
                </c:pt>
                <c:pt idx="8110">
                  <c:v>7.0437500000000002</c:v>
                </c:pt>
                <c:pt idx="8111">
                  <c:v>7.03125</c:v>
                </c:pt>
                <c:pt idx="8112">
                  <c:v>7.0562500000000004</c:v>
                </c:pt>
                <c:pt idx="8113">
                  <c:v>7.05</c:v>
                </c:pt>
                <c:pt idx="8114">
                  <c:v>7.0437500000000002</c:v>
                </c:pt>
                <c:pt idx="8115">
                  <c:v>7.0484400000000003</c:v>
                </c:pt>
                <c:pt idx="8116">
                  <c:v>7.0437500000000002</c:v>
                </c:pt>
                <c:pt idx="8117">
                  <c:v>7.0343799999999996</c:v>
                </c:pt>
                <c:pt idx="8118">
                  <c:v>7.0328099999999996</c:v>
                </c:pt>
                <c:pt idx="8119">
                  <c:v>7.0578099999999999</c:v>
                </c:pt>
                <c:pt idx="8120">
                  <c:v>7.0531300000000003</c:v>
                </c:pt>
                <c:pt idx="8121">
                  <c:v>7.0437500000000002</c:v>
                </c:pt>
                <c:pt idx="8122">
                  <c:v>7.0453099999999997</c:v>
                </c:pt>
                <c:pt idx="8123">
                  <c:v>7.0453099999999997</c:v>
                </c:pt>
                <c:pt idx="8124">
                  <c:v>7.0328099999999996</c:v>
                </c:pt>
                <c:pt idx="8125">
                  <c:v>7.05</c:v>
                </c:pt>
                <c:pt idx="8126">
                  <c:v>7.0562500000000004</c:v>
                </c:pt>
                <c:pt idx="8127">
                  <c:v>7.0578099999999999</c:v>
                </c:pt>
                <c:pt idx="8128">
                  <c:v>7.0484400000000003</c:v>
                </c:pt>
                <c:pt idx="8129">
                  <c:v>7.0453099999999997</c:v>
                </c:pt>
                <c:pt idx="8130">
                  <c:v>7.0343799999999996</c:v>
                </c:pt>
                <c:pt idx="8131">
                  <c:v>7.0406300000000002</c:v>
                </c:pt>
                <c:pt idx="8132">
                  <c:v>7.0453099999999997</c:v>
                </c:pt>
                <c:pt idx="8133">
                  <c:v>7.0640599999999996</c:v>
                </c:pt>
                <c:pt idx="8134">
                  <c:v>7.0546899999999999</c:v>
                </c:pt>
                <c:pt idx="8135">
                  <c:v>7.0437500000000002</c:v>
                </c:pt>
                <c:pt idx="8136">
                  <c:v>7.0343799999999996</c:v>
                </c:pt>
                <c:pt idx="8137">
                  <c:v>7.0546899999999999</c:v>
                </c:pt>
                <c:pt idx="8138">
                  <c:v>7.0406300000000002</c:v>
                </c:pt>
                <c:pt idx="8139">
                  <c:v>7.0484400000000003</c:v>
                </c:pt>
                <c:pt idx="8140">
                  <c:v>7.05</c:v>
                </c:pt>
                <c:pt idx="8141">
                  <c:v>7.0343799999999996</c:v>
                </c:pt>
                <c:pt idx="8142">
                  <c:v>7.05</c:v>
                </c:pt>
                <c:pt idx="8143">
                  <c:v>7.0484400000000003</c:v>
                </c:pt>
                <c:pt idx="8144">
                  <c:v>7.0546899999999999</c:v>
                </c:pt>
                <c:pt idx="8145">
                  <c:v>7.0625</c:v>
                </c:pt>
                <c:pt idx="8146">
                  <c:v>7.0531300000000003</c:v>
                </c:pt>
                <c:pt idx="8147">
                  <c:v>7.0671900000000001</c:v>
                </c:pt>
                <c:pt idx="8148">
                  <c:v>7.0625</c:v>
                </c:pt>
                <c:pt idx="8149">
                  <c:v>7.0484400000000003</c:v>
                </c:pt>
                <c:pt idx="8150">
                  <c:v>7.0531300000000003</c:v>
                </c:pt>
                <c:pt idx="8151">
                  <c:v>7.0531300000000003</c:v>
                </c:pt>
                <c:pt idx="8152">
                  <c:v>7.0750000000000002</c:v>
                </c:pt>
                <c:pt idx="8153">
                  <c:v>7.0578099999999999</c:v>
                </c:pt>
                <c:pt idx="8154">
                  <c:v>7.05938</c:v>
                </c:pt>
                <c:pt idx="8155">
                  <c:v>7.0703100000000001</c:v>
                </c:pt>
                <c:pt idx="8156">
                  <c:v>7.0546899999999999</c:v>
                </c:pt>
                <c:pt idx="8157">
                  <c:v>7.0515600000000003</c:v>
                </c:pt>
                <c:pt idx="8158">
                  <c:v>7.0374999999999996</c:v>
                </c:pt>
                <c:pt idx="8159">
                  <c:v>7.0406300000000002</c:v>
                </c:pt>
                <c:pt idx="8160">
                  <c:v>7.0515600000000003</c:v>
                </c:pt>
                <c:pt idx="8161">
                  <c:v>7.0453099999999997</c:v>
                </c:pt>
                <c:pt idx="8162">
                  <c:v>7.05</c:v>
                </c:pt>
                <c:pt idx="8163">
                  <c:v>7.0531300000000003</c:v>
                </c:pt>
                <c:pt idx="8164">
                  <c:v>7.0406300000000002</c:v>
                </c:pt>
                <c:pt idx="8165">
                  <c:v>7.0374999999999996</c:v>
                </c:pt>
                <c:pt idx="8166">
                  <c:v>7.05</c:v>
                </c:pt>
                <c:pt idx="8167">
                  <c:v>7.0640599999999996</c:v>
                </c:pt>
                <c:pt idx="8168">
                  <c:v>7.0703100000000001</c:v>
                </c:pt>
                <c:pt idx="8169">
                  <c:v>7.0453099999999997</c:v>
                </c:pt>
                <c:pt idx="8170">
                  <c:v>7.05938</c:v>
                </c:pt>
                <c:pt idx="8171">
                  <c:v>7.0562500000000004</c:v>
                </c:pt>
                <c:pt idx="8172">
                  <c:v>7.0562500000000004</c:v>
                </c:pt>
                <c:pt idx="8173">
                  <c:v>7.0609400000000004</c:v>
                </c:pt>
                <c:pt idx="8174">
                  <c:v>7.0515600000000003</c:v>
                </c:pt>
                <c:pt idx="8175">
                  <c:v>7.0484400000000003</c:v>
                </c:pt>
                <c:pt idx="8176">
                  <c:v>7.0531300000000003</c:v>
                </c:pt>
                <c:pt idx="8177">
                  <c:v>7.0578099999999999</c:v>
                </c:pt>
                <c:pt idx="8178">
                  <c:v>7.0578099999999999</c:v>
                </c:pt>
                <c:pt idx="8179">
                  <c:v>7.0406300000000002</c:v>
                </c:pt>
                <c:pt idx="8180">
                  <c:v>7.0734399999999997</c:v>
                </c:pt>
                <c:pt idx="8181">
                  <c:v>7.0671900000000001</c:v>
                </c:pt>
                <c:pt idx="8182">
                  <c:v>7.0531300000000003</c:v>
                </c:pt>
                <c:pt idx="8183">
                  <c:v>7.0406300000000002</c:v>
                </c:pt>
                <c:pt idx="8184">
                  <c:v>7.0671900000000001</c:v>
                </c:pt>
                <c:pt idx="8185">
                  <c:v>7.0390600000000001</c:v>
                </c:pt>
                <c:pt idx="8186">
                  <c:v>7.0515600000000003</c:v>
                </c:pt>
                <c:pt idx="8187">
                  <c:v>7.0484400000000003</c:v>
                </c:pt>
                <c:pt idx="8188">
                  <c:v>7.0437500000000002</c:v>
                </c:pt>
                <c:pt idx="8189">
                  <c:v>7.0437500000000002</c:v>
                </c:pt>
                <c:pt idx="8190">
                  <c:v>7.0343799999999996</c:v>
                </c:pt>
                <c:pt idx="8191">
                  <c:v>7.0343799999999996</c:v>
                </c:pt>
                <c:pt idx="8192">
                  <c:v>7.0421899999999997</c:v>
                </c:pt>
                <c:pt idx="8193">
                  <c:v>7.0625</c:v>
                </c:pt>
                <c:pt idx="8194">
                  <c:v>7.0546899999999999</c:v>
                </c:pt>
                <c:pt idx="8195">
                  <c:v>7.0437500000000002</c:v>
                </c:pt>
                <c:pt idx="8196">
                  <c:v>7.0374999999999996</c:v>
                </c:pt>
                <c:pt idx="8197">
                  <c:v>7.0437500000000002</c:v>
                </c:pt>
                <c:pt idx="8198">
                  <c:v>7.0515600000000003</c:v>
                </c:pt>
                <c:pt idx="8199">
                  <c:v>7.0546899999999999</c:v>
                </c:pt>
                <c:pt idx="8200">
                  <c:v>7.0437500000000002</c:v>
                </c:pt>
                <c:pt idx="8201">
                  <c:v>7.0437500000000002</c:v>
                </c:pt>
                <c:pt idx="8202">
                  <c:v>7.0421899999999997</c:v>
                </c:pt>
                <c:pt idx="8203">
                  <c:v>7.0374999999999996</c:v>
                </c:pt>
                <c:pt idx="8204">
                  <c:v>7.0343799999999996</c:v>
                </c:pt>
                <c:pt idx="8205">
                  <c:v>7.0390600000000001</c:v>
                </c:pt>
                <c:pt idx="8206">
                  <c:v>7.0328099999999996</c:v>
                </c:pt>
                <c:pt idx="8207">
                  <c:v>7.0390600000000001</c:v>
                </c:pt>
                <c:pt idx="8208">
                  <c:v>7.05</c:v>
                </c:pt>
                <c:pt idx="8209">
                  <c:v>7.0328099999999996</c:v>
                </c:pt>
                <c:pt idx="8210">
                  <c:v>7.0453099999999997</c:v>
                </c:pt>
                <c:pt idx="8211">
                  <c:v>7.05</c:v>
                </c:pt>
                <c:pt idx="8212">
                  <c:v>7.0421899999999997</c:v>
                </c:pt>
                <c:pt idx="8213">
                  <c:v>7.0406300000000002</c:v>
                </c:pt>
                <c:pt idx="8214">
                  <c:v>7.0406300000000002</c:v>
                </c:pt>
                <c:pt idx="8215">
                  <c:v>7.0406300000000002</c:v>
                </c:pt>
                <c:pt idx="8216">
                  <c:v>7.02813</c:v>
                </c:pt>
                <c:pt idx="8217">
                  <c:v>7.0250000000000004</c:v>
                </c:pt>
                <c:pt idx="8218">
                  <c:v>7.0374999999999996</c:v>
                </c:pt>
                <c:pt idx="8219">
                  <c:v>7.0515600000000003</c:v>
                </c:pt>
                <c:pt idx="8220">
                  <c:v>7.0515600000000003</c:v>
                </c:pt>
                <c:pt idx="8221">
                  <c:v>7.0515600000000003</c:v>
                </c:pt>
                <c:pt idx="8222">
                  <c:v>7.0437500000000002</c:v>
                </c:pt>
                <c:pt idx="8223">
                  <c:v>7.0421899999999997</c:v>
                </c:pt>
                <c:pt idx="8224">
                  <c:v>7.0328099999999996</c:v>
                </c:pt>
                <c:pt idx="8225">
                  <c:v>7.0421899999999997</c:v>
                </c:pt>
                <c:pt idx="8226">
                  <c:v>7.0390600000000001</c:v>
                </c:pt>
                <c:pt idx="8227">
                  <c:v>7.0406300000000002</c:v>
                </c:pt>
                <c:pt idx="8228">
                  <c:v>7.0484400000000003</c:v>
                </c:pt>
                <c:pt idx="8229">
                  <c:v>7.0421899999999997</c:v>
                </c:pt>
                <c:pt idx="8230">
                  <c:v>7.0406300000000002</c:v>
                </c:pt>
                <c:pt idx="8231">
                  <c:v>7.0484400000000003</c:v>
                </c:pt>
                <c:pt idx="8232">
                  <c:v>7.0578099999999999</c:v>
                </c:pt>
                <c:pt idx="8233">
                  <c:v>7.05</c:v>
                </c:pt>
                <c:pt idx="8234">
                  <c:v>7.0421899999999997</c:v>
                </c:pt>
                <c:pt idx="8235">
                  <c:v>7.0484400000000003</c:v>
                </c:pt>
                <c:pt idx="8236">
                  <c:v>7.0390600000000001</c:v>
                </c:pt>
                <c:pt idx="8237">
                  <c:v>7.0453099999999997</c:v>
                </c:pt>
                <c:pt idx="8238">
                  <c:v>7.0546899999999999</c:v>
                </c:pt>
                <c:pt idx="8239">
                  <c:v>7.0328099999999996</c:v>
                </c:pt>
                <c:pt idx="8240">
                  <c:v>7.0296900000000004</c:v>
                </c:pt>
                <c:pt idx="8241">
                  <c:v>7.0437500000000002</c:v>
                </c:pt>
                <c:pt idx="8242">
                  <c:v>7.0421899999999997</c:v>
                </c:pt>
                <c:pt idx="8243">
                  <c:v>7.0406300000000002</c:v>
                </c:pt>
                <c:pt idx="8244">
                  <c:v>7.0421899999999997</c:v>
                </c:pt>
                <c:pt idx="8245">
                  <c:v>7.02813</c:v>
                </c:pt>
                <c:pt idx="8246">
                  <c:v>7.0390600000000001</c:v>
                </c:pt>
                <c:pt idx="8247">
                  <c:v>7.03125</c:v>
                </c:pt>
                <c:pt idx="8248">
                  <c:v>7.0265599999999999</c:v>
                </c:pt>
                <c:pt idx="8249">
                  <c:v>7.0359400000000001</c:v>
                </c:pt>
                <c:pt idx="8250">
                  <c:v>7.0484400000000003</c:v>
                </c:pt>
                <c:pt idx="8251">
                  <c:v>7.0374999999999996</c:v>
                </c:pt>
                <c:pt idx="8252">
                  <c:v>7.0421899999999997</c:v>
                </c:pt>
                <c:pt idx="8253">
                  <c:v>7.0515600000000003</c:v>
                </c:pt>
                <c:pt idx="8254">
                  <c:v>7.0390600000000001</c:v>
                </c:pt>
                <c:pt idx="8255">
                  <c:v>7.0328099999999996</c:v>
                </c:pt>
                <c:pt idx="8256">
                  <c:v>7.0453099999999997</c:v>
                </c:pt>
                <c:pt idx="8257">
                  <c:v>7.0390600000000001</c:v>
                </c:pt>
                <c:pt idx="8258">
                  <c:v>7.0296900000000004</c:v>
                </c:pt>
                <c:pt idx="8259">
                  <c:v>7.0515600000000003</c:v>
                </c:pt>
                <c:pt idx="8260">
                  <c:v>7.0578099999999999</c:v>
                </c:pt>
                <c:pt idx="8261">
                  <c:v>7.0453099999999997</c:v>
                </c:pt>
                <c:pt idx="8262">
                  <c:v>7.05938</c:v>
                </c:pt>
                <c:pt idx="8263">
                  <c:v>7.05938</c:v>
                </c:pt>
                <c:pt idx="8264">
                  <c:v>7.0390600000000001</c:v>
                </c:pt>
                <c:pt idx="8265">
                  <c:v>7.0374999999999996</c:v>
                </c:pt>
                <c:pt idx="8266">
                  <c:v>7.0515600000000003</c:v>
                </c:pt>
                <c:pt idx="8267">
                  <c:v>7.0421899999999997</c:v>
                </c:pt>
                <c:pt idx="8268">
                  <c:v>7.0421899999999997</c:v>
                </c:pt>
                <c:pt idx="8269">
                  <c:v>7.0406300000000002</c:v>
                </c:pt>
                <c:pt idx="8270">
                  <c:v>7.0437500000000002</c:v>
                </c:pt>
                <c:pt idx="8271">
                  <c:v>7.0546899999999999</c:v>
                </c:pt>
                <c:pt idx="8272">
                  <c:v>7.0531300000000003</c:v>
                </c:pt>
                <c:pt idx="8273">
                  <c:v>7.05938</c:v>
                </c:pt>
                <c:pt idx="8274">
                  <c:v>7.0484400000000003</c:v>
                </c:pt>
                <c:pt idx="8275">
                  <c:v>7.0515600000000003</c:v>
                </c:pt>
                <c:pt idx="8276">
                  <c:v>7.0343799999999996</c:v>
                </c:pt>
                <c:pt idx="8277">
                  <c:v>7.0390600000000001</c:v>
                </c:pt>
                <c:pt idx="8278">
                  <c:v>7.0328099999999996</c:v>
                </c:pt>
                <c:pt idx="8279">
                  <c:v>7.0359400000000001</c:v>
                </c:pt>
                <c:pt idx="8280">
                  <c:v>7.0359400000000001</c:v>
                </c:pt>
                <c:pt idx="8281">
                  <c:v>7.0531300000000003</c:v>
                </c:pt>
                <c:pt idx="8282">
                  <c:v>7.0328099999999996</c:v>
                </c:pt>
                <c:pt idx="8283">
                  <c:v>7.0296900000000004</c:v>
                </c:pt>
                <c:pt idx="8284">
                  <c:v>7.05</c:v>
                </c:pt>
                <c:pt idx="8285">
                  <c:v>7.03125</c:v>
                </c:pt>
                <c:pt idx="8286">
                  <c:v>7.0437500000000002</c:v>
                </c:pt>
                <c:pt idx="8287">
                  <c:v>7.0406300000000002</c:v>
                </c:pt>
                <c:pt idx="8288">
                  <c:v>7.0406300000000002</c:v>
                </c:pt>
                <c:pt idx="8289">
                  <c:v>7.0531300000000003</c:v>
                </c:pt>
                <c:pt idx="8290">
                  <c:v>7.0421899999999997</c:v>
                </c:pt>
                <c:pt idx="8291">
                  <c:v>7.02813</c:v>
                </c:pt>
                <c:pt idx="8292">
                  <c:v>7.0296900000000004</c:v>
                </c:pt>
                <c:pt idx="8293">
                  <c:v>7.0328099999999996</c:v>
                </c:pt>
                <c:pt idx="8294">
                  <c:v>7.0359400000000001</c:v>
                </c:pt>
                <c:pt idx="8295">
                  <c:v>7.0484400000000003</c:v>
                </c:pt>
                <c:pt idx="8296">
                  <c:v>7.05</c:v>
                </c:pt>
                <c:pt idx="8297">
                  <c:v>7.0374999999999996</c:v>
                </c:pt>
                <c:pt idx="8298">
                  <c:v>7.03125</c:v>
                </c:pt>
                <c:pt idx="8299">
                  <c:v>7.0406300000000002</c:v>
                </c:pt>
                <c:pt idx="8300">
                  <c:v>7.0484400000000003</c:v>
                </c:pt>
                <c:pt idx="8301">
                  <c:v>7.05</c:v>
                </c:pt>
                <c:pt idx="8302">
                  <c:v>7.0390600000000001</c:v>
                </c:pt>
                <c:pt idx="8303">
                  <c:v>7.0250000000000004</c:v>
                </c:pt>
                <c:pt idx="8304">
                  <c:v>7.03125</c:v>
                </c:pt>
                <c:pt idx="8305">
                  <c:v>7.0328099999999996</c:v>
                </c:pt>
                <c:pt idx="8306">
                  <c:v>7.0343799999999996</c:v>
                </c:pt>
                <c:pt idx="8307">
                  <c:v>7.05</c:v>
                </c:pt>
                <c:pt idx="8308">
                  <c:v>7.05</c:v>
                </c:pt>
                <c:pt idx="8309">
                  <c:v>7.0437500000000002</c:v>
                </c:pt>
                <c:pt idx="8310">
                  <c:v>7.0328099999999996</c:v>
                </c:pt>
                <c:pt idx="8311">
                  <c:v>7.0328099999999996</c:v>
                </c:pt>
                <c:pt idx="8312">
                  <c:v>7.0406300000000002</c:v>
                </c:pt>
                <c:pt idx="8313">
                  <c:v>7.0546899999999999</c:v>
                </c:pt>
                <c:pt idx="8314">
                  <c:v>7.0531300000000003</c:v>
                </c:pt>
                <c:pt idx="8315">
                  <c:v>7.0421899999999997</c:v>
                </c:pt>
                <c:pt idx="8316">
                  <c:v>7.0437500000000002</c:v>
                </c:pt>
                <c:pt idx="8317">
                  <c:v>7.03125</c:v>
                </c:pt>
                <c:pt idx="8318">
                  <c:v>7.02813</c:v>
                </c:pt>
                <c:pt idx="8319">
                  <c:v>7.0406300000000002</c:v>
                </c:pt>
                <c:pt idx="8320">
                  <c:v>7.0421899999999997</c:v>
                </c:pt>
                <c:pt idx="8321">
                  <c:v>7.0390600000000001</c:v>
                </c:pt>
                <c:pt idx="8322">
                  <c:v>7.0437500000000002</c:v>
                </c:pt>
                <c:pt idx="8323">
                  <c:v>7.0406300000000002</c:v>
                </c:pt>
                <c:pt idx="8324">
                  <c:v>7.0390600000000001</c:v>
                </c:pt>
                <c:pt idx="8325">
                  <c:v>7.0390600000000001</c:v>
                </c:pt>
                <c:pt idx="8326">
                  <c:v>7.0374999999999996</c:v>
                </c:pt>
                <c:pt idx="8327">
                  <c:v>7.0343799999999996</c:v>
                </c:pt>
                <c:pt idx="8328">
                  <c:v>7.0374999999999996</c:v>
                </c:pt>
                <c:pt idx="8329">
                  <c:v>7.0343799999999996</c:v>
                </c:pt>
                <c:pt idx="8330">
                  <c:v>7.0406300000000002</c:v>
                </c:pt>
                <c:pt idx="8331">
                  <c:v>7.0562500000000004</c:v>
                </c:pt>
                <c:pt idx="8332">
                  <c:v>7.0453099999999997</c:v>
                </c:pt>
                <c:pt idx="8333">
                  <c:v>7.0453099999999997</c:v>
                </c:pt>
                <c:pt idx="8334">
                  <c:v>7.0250000000000004</c:v>
                </c:pt>
                <c:pt idx="8335">
                  <c:v>7.02813</c:v>
                </c:pt>
                <c:pt idx="8336">
                  <c:v>7.0359400000000001</c:v>
                </c:pt>
                <c:pt idx="8337">
                  <c:v>7.03125</c:v>
                </c:pt>
                <c:pt idx="8338">
                  <c:v>7.0453099999999997</c:v>
                </c:pt>
                <c:pt idx="8339">
                  <c:v>7.0203100000000003</c:v>
                </c:pt>
                <c:pt idx="8340">
                  <c:v>7.0343799999999996</c:v>
                </c:pt>
                <c:pt idx="8341">
                  <c:v>7.0250000000000004</c:v>
                </c:pt>
                <c:pt idx="8342">
                  <c:v>7.0359400000000001</c:v>
                </c:pt>
                <c:pt idx="8343">
                  <c:v>7.0343799999999996</c:v>
                </c:pt>
                <c:pt idx="8344">
                  <c:v>7.0390600000000001</c:v>
                </c:pt>
                <c:pt idx="8345">
                  <c:v>7.0421899999999997</c:v>
                </c:pt>
                <c:pt idx="8346">
                  <c:v>7.0562500000000004</c:v>
                </c:pt>
                <c:pt idx="8347">
                  <c:v>7.0359400000000001</c:v>
                </c:pt>
                <c:pt idx="8348">
                  <c:v>7.0296900000000004</c:v>
                </c:pt>
                <c:pt idx="8349">
                  <c:v>7.0359400000000001</c:v>
                </c:pt>
                <c:pt idx="8350">
                  <c:v>7.0234399999999999</c:v>
                </c:pt>
                <c:pt idx="8351">
                  <c:v>7.05</c:v>
                </c:pt>
                <c:pt idx="8352">
                  <c:v>7.0484400000000003</c:v>
                </c:pt>
                <c:pt idx="8353">
                  <c:v>7.0437500000000002</c:v>
                </c:pt>
                <c:pt idx="8354">
                  <c:v>7.0437500000000002</c:v>
                </c:pt>
                <c:pt idx="8355">
                  <c:v>7.0406300000000002</c:v>
                </c:pt>
                <c:pt idx="8356">
                  <c:v>7.0421899999999997</c:v>
                </c:pt>
                <c:pt idx="8357">
                  <c:v>7.0359400000000001</c:v>
                </c:pt>
                <c:pt idx="8358">
                  <c:v>7.0343799999999996</c:v>
                </c:pt>
                <c:pt idx="8359">
                  <c:v>7.02813</c:v>
                </c:pt>
                <c:pt idx="8360">
                  <c:v>7.0187499999999998</c:v>
                </c:pt>
                <c:pt idx="8361">
                  <c:v>7.0515600000000003</c:v>
                </c:pt>
                <c:pt idx="8362">
                  <c:v>7.0546899999999999</c:v>
                </c:pt>
                <c:pt idx="8363">
                  <c:v>7.0562500000000004</c:v>
                </c:pt>
                <c:pt idx="8364">
                  <c:v>7.0296900000000004</c:v>
                </c:pt>
                <c:pt idx="8365">
                  <c:v>7.0218800000000003</c:v>
                </c:pt>
                <c:pt idx="8366">
                  <c:v>7.0359400000000001</c:v>
                </c:pt>
                <c:pt idx="8367">
                  <c:v>7.0531300000000003</c:v>
                </c:pt>
                <c:pt idx="8368">
                  <c:v>7.0546899999999999</c:v>
                </c:pt>
                <c:pt idx="8369">
                  <c:v>7.0390600000000001</c:v>
                </c:pt>
                <c:pt idx="8370">
                  <c:v>7.0421899999999997</c:v>
                </c:pt>
                <c:pt idx="8371">
                  <c:v>7.0453099999999997</c:v>
                </c:pt>
                <c:pt idx="8372">
                  <c:v>7.0265599999999999</c:v>
                </c:pt>
                <c:pt idx="8373">
                  <c:v>7.0406300000000002</c:v>
                </c:pt>
                <c:pt idx="8374">
                  <c:v>7.0406300000000002</c:v>
                </c:pt>
                <c:pt idx="8375">
                  <c:v>7.0421899999999997</c:v>
                </c:pt>
                <c:pt idx="8376">
                  <c:v>7.0406300000000002</c:v>
                </c:pt>
                <c:pt idx="8377">
                  <c:v>7.0515600000000003</c:v>
                </c:pt>
                <c:pt idx="8378">
                  <c:v>7.0203100000000003</c:v>
                </c:pt>
                <c:pt idx="8379">
                  <c:v>7.0296900000000004</c:v>
                </c:pt>
                <c:pt idx="8380">
                  <c:v>7.03125</c:v>
                </c:pt>
                <c:pt idx="8381">
                  <c:v>7.0374999999999996</c:v>
                </c:pt>
                <c:pt idx="8382">
                  <c:v>7.0296900000000004</c:v>
                </c:pt>
                <c:pt idx="8383">
                  <c:v>7.0265599999999999</c:v>
                </c:pt>
                <c:pt idx="8384">
                  <c:v>7.0359400000000001</c:v>
                </c:pt>
                <c:pt idx="8385">
                  <c:v>7.0359400000000001</c:v>
                </c:pt>
                <c:pt idx="8386">
                  <c:v>7.0437500000000002</c:v>
                </c:pt>
                <c:pt idx="8387">
                  <c:v>7.0421899999999997</c:v>
                </c:pt>
                <c:pt idx="8388">
                  <c:v>7.0484400000000003</c:v>
                </c:pt>
                <c:pt idx="8389">
                  <c:v>7.0250000000000004</c:v>
                </c:pt>
                <c:pt idx="8390">
                  <c:v>7.0265599999999999</c:v>
                </c:pt>
                <c:pt idx="8391">
                  <c:v>7.0406300000000002</c:v>
                </c:pt>
                <c:pt idx="8392">
                  <c:v>7.0437500000000002</c:v>
                </c:pt>
                <c:pt idx="8393">
                  <c:v>7.0421899999999997</c:v>
                </c:pt>
                <c:pt idx="8394">
                  <c:v>7.05</c:v>
                </c:pt>
                <c:pt idx="8395">
                  <c:v>7.03125</c:v>
                </c:pt>
                <c:pt idx="8396">
                  <c:v>7.0515600000000003</c:v>
                </c:pt>
                <c:pt idx="8397">
                  <c:v>7.0453099999999997</c:v>
                </c:pt>
                <c:pt idx="8398">
                  <c:v>7.0421899999999997</c:v>
                </c:pt>
                <c:pt idx="8399">
                  <c:v>7.0328099999999996</c:v>
                </c:pt>
                <c:pt idx="8400">
                  <c:v>7.0421899999999997</c:v>
                </c:pt>
                <c:pt idx="8401">
                  <c:v>7.0343799999999996</c:v>
                </c:pt>
                <c:pt idx="8402">
                  <c:v>7.0484400000000003</c:v>
                </c:pt>
                <c:pt idx="8403">
                  <c:v>7.0390600000000001</c:v>
                </c:pt>
                <c:pt idx="8404">
                  <c:v>7.0437500000000002</c:v>
                </c:pt>
                <c:pt idx="8405">
                  <c:v>7.0515600000000003</c:v>
                </c:pt>
                <c:pt idx="8406">
                  <c:v>7.0421899999999997</c:v>
                </c:pt>
                <c:pt idx="8407">
                  <c:v>7.0359400000000001</c:v>
                </c:pt>
                <c:pt idx="8408">
                  <c:v>7.02813</c:v>
                </c:pt>
                <c:pt idx="8409">
                  <c:v>7.0343799999999996</c:v>
                </c:pt>
                <c:pt idx="8410">
                  <c:v>7.0484400000000003</c:v>
                </c:pt>
                <c:pt idx="8411">
                  <c:v>7.05</c:v>
                </c:pt>
                <c:pt idx="8412">
                  <c:v>7.0453099999999997</c:v>
                </c:pt>
                <c:pt idx="8413">
                  <c:v>7.0421899999999997</c:v>
                </c:pt>
                <c:pt idx="8414">
                  <c:v>7.0234399999999999</c:v>
                </c:pt>
                <c:pt idx="8415">
                  <c:v>7.0343799999999996</c:v>
                </c:pt>
                <c:pt idx="8416">
                  <c:v>7.0343799999999996</c:v>
                </c:pt>
                <c:pt idx="8417">
                  <c:v>7.0296900000000004</c:v>
                </c:pt>
                <c:pt idx="8418">
                  <c:v>7.0250000000000004</c:v>
                </c:pt>
                <c:pt idx="8419">
                  <c:v>7.0390600000000001</c:v>
                </c:pt>
                <c:pt idx="8420">
                  <c:v>7.0437500000000002</c:v>
                </c:pt>
                <c:pt idx="8421">
                  <c:v>7.02813</c:v>
                </c:pt>
                <c:pt idx="8422">
                  <c:v>7.0359400000000001</c:v>
                </c:pt>
                <c:pt idx="8423">
                  <c:v>7.03125</c:v>
                </c:pt>
                <c:pt idx="8424">
                  <c:v>7.0406300000000002</c:v>
                </c:pt>
                <c:pt idx="8425">
                  <c:v>7.0390600000000001</c:v>
                </c:pt>
                <c:pt idx="8426">
                  <c:v>7.0484400000000003</c:v>
                </c:pt>
                <c:pt idx="8427">
                  <c:v>7.0437500000000002</c:v>
                </c:pt>
                <c:pt idx="8428">
                  <c:v>7.05938</c:v>
                </c:pt>
                <c:pt idx="8429">
                  <c:v>7.0421899999999997</c:v>
                </c:pt>
                <c:pt idx="8430">
                  <c:v>7.0390600000000001</c:v>
                </c:pt>
                <c:pt idx="8431">
                  <c:v>7.0515600000000003</c:v>
                </c:pt>
                <c:pt idx="8432">
                  <c:v>7.0531300000000003</c:v>
                </c:pt>
                <c:pt idx="8433">
                  <c:v>7.0437500000000002</c:v>
                </c:pt>
                <c:pt idx="8434">
                  <c:v>7.0390600000000001</c:v>
                </c:pt>
                <c:pt idx="8435">
                  <c:v>7.0437500000000002</c:v>
                </c:pt>
                <c:pt idx="8436">
                  <c:v>7.0296900000000004</c:v>
                </c:pt>
                <c:pt idx="8437">
                  <c:v>7.0171900000000003</c:v>
                </c:pt>
                <c:pt idx="8438">
                  <c:v>7.0328099999999996</c:v>
                </c:pt>
                <c:pt idx="8439">
                  <c:v>7.0296900000000004</c:v>
                </c:pt>
                <c:pt idx="8440">
                  <c:v>7.0234399999999999</c:v>
                </c:pt>
                <c:pt idx="8441">
                  <c:v>7.0265599999999999</c:v>
                </c:pt>
                <c:pt idx="8442">
                  <c:v>7.02813</c:v>
                </c:pt>
                <c:pt idx="8443">
                  <c:v>7.0203100000000003</c:v>
                </c:pt>
                <c:pt idx="8444">
                  <c:v>7.0374999999999996</c:v>
                </c:pt>
                <c:pt idx="8445">
                  <c:v>7.0359400000000001</c:v>
                </c:pt>
                <c:pt idx="8446">
                  <c:v>7.0359400000000001</c:v>
                </c:pt>
                <c:pt idx="8447">
                  <c:v>7.0250000000000004</c:v>
                </c:pt>
                <c:pt idx="8448">
                  <c:v>7.0406300000000002</c:v>
                </c:pt>
                <c:pt idx="8449">
                  <c:v>7.0374999999999996</c:v>
                </c:pt>
                <c:pt idx="8450">
                  <c:v>7.0187499999999998</c:v>
                </c:pt>
                <c:pt idx="8451">
                  <c:v>7.0234399999999999</c:v>
                </c:pt>
                <c:pt idx="8452">
                  <c:v>7.0250000000000004</c:v>
                </c:pt>
                <c:pt idx="8453">
                  <c:v>7.0296900000000004</c:v>
                </c:pt>
                <c:pt idx="8454">
                  <c:v>7.0203100000000003</c:v>
                </c:pt>
                <c:pt idx="8455">
                  <c:v>7.02813</c:v>
                </c:pt>
                <c:pt idx="8456">
                  <c:v>7.02813</c:v>
                </c:pt>
                <c:pt idx="8457">
                  <c:v>7.0234399999999999</c:v>
                </c:pt>
                <c:pt idx="8458">
                  <c:v>7.0156299999999998</c:v>
                </c:pt>
                <c:pt idx="8459">
                  <c:v>7.0218800000000003</c:v>
                </c:pt>
                <c:pt idx="8460">
                  <c:v>7.0203100000000003</c:v>
                </c:pt>
                <c:pt idx="8461">
                  <c:v>7.0374999999999996</c:v>
                </c:pt>
                <c:pt idx="8462">
                  <c:v>7.0390600000000001</c:v>
                </c:pt>
                <c:pt idx="8463">
                  <c:v>7.0359400000000001</c:v>
                </c:pt>
                <c:pt idx="8464">
                  <c:v>7.0406300000000002</c:v>
                </c:pt>
                <c:pt idx="8465">
                  <c:v>7.0359400000000001</c:v>
                </c:pt>
                <c:pt idx="8466">
                  <c:v>7.0343799999999996</c:v>
                </c:pt>
                <c:pt idx="8467">
                  <c:v>7.0171900000000003</c:v>
                </c:pt>
                <c:pt idx="8468">
                  <c:v>7.0328099999999996</c:v>
                </c:pt>
                <c:pt idx="8469">
                  <c:v>7.03125</c:v>
                </c:pt>
                <c:pt idx="8470">
                  <c:v>7.02813</c:v>
                </c:pt>
                <c:pt idx="8471">
                  <c:v>7.0406300000000002</c:v>
                </c:pt>
                <c:pt idx="8472">
                  <c:v>7.0343799999999996</c:v>
                </c:pt>
                <c:pt idx="8473">
                  <c:v>7.0374999999999996</c:v>
                </c:pt>
                <c:pt idx="8474">
                  <c:v>7.0421899999999997</c:v>
                </c:pt>
                <c:pt idx="8475">
                  <c:v>7.0515600000000003</c:v>
                </c:pt>
                <c:pt idx="8476">
                  <c:v>7.0437500000000002</c:v>
                </c:pt>
                <c:pt idx="8477">
                  <c:v>7.0484400000000003</c:v>
                </c:pt>
                <c:pt idx="8478">
                  <c:v>7.0578099999999999</c:v>
                </c:pt>
                <c:pt idx="8479">
                  <c:v>7.0374999999999996</c:v>
                </c:pt>
                <c:pt idx="8480">
                  <c:v>7.03125</c:v>
                </c:pt>
                <c:pt idx="8481">
                  <c:v>7.0421899999999997</c:v>
                </c:pt>
                <c:pt idx="8482">
                  <c:v>7.0374999999999996</c:v>
                </c:pt>
                <c:pt idx="8483">
                  <c:v>7.0390600000000001</c:v>
                </c:pt>
                <c:pt idx="8484">
                  <c:v>7.0453099999999997</c:v>
                </c:pt>
                <c:pt idx="8485">
                  <c:v>7.0515600000000003</c:v>
                </c:pt>
                <c:pt idx="8486">
                  <c:v>7.0453099999999997</c:v>
                </c:pt>
                <c:pt idx="8487">
                  <c:v>7.0484400000000003</c:v>
                </c:pt>
                <c:pt idx="8488">
                  <c:v>7.05</c:v>
                </c:pt>
                <c:pt idx="8489">
                  <c:v>7.0437500000000002</c:v>
                </c:pt>
                <c:pt idx="8490">
                  <c:v>7.0374999999999996</c:v>
                </c:pt>
                <c:pt idx="8491">
                  <c:v>7.0156299999999998</c:v>
                </c:pt>
                <c:pt idx="8492">
                  <c:v>7.0359400000000001</c:v>
                </c:pt>
                <c:pt idx="8493">
                  <c:v>7.0296900000000004</c:v>
                </c:pt>
                <c:pt idx="8494">
                  <c:v>7.0328099999999996</c:v>
                </c:pt>
                <c:pt idx="8495">
                  <c:v>7.0296900000000004</c:v>
                </c:pt>
                <c:pt idx="8496">
                  <c:v>7.0296900000000004</c:v>
                </c:pt>
                <c:pt idx="8497">
                  <c:v>7.02813</c:v>
                </c:pt>
                <c:pt idx="8498">
                  <c:v>7.0328099999999996</c:v>
                </c:pt>
                <c:pt idx="8499">
                  <c:v>7.0250000000000004</c:v>
                </c:pt>
                <c:pt idx="8500">
                  <c:v>7.0343799999999996</c:v>
                </c:pt>
                <c:pt idx="8501">
                  <c:v>7.0328099999999996</c:v>
                </c:pt>
                <c:pt idx="8502">
                  <c:v>7.0328099999999996</c:v>
                </c:pt>
                <c:pt idx="8503">
                  <c:v>7.0359400000000001</c:v>
                </c:pt>
                <c:pt idx="8504">
                  <c:v>7.0250000000000004</c:v>
                </c:pt>
                <c:pt idx="8505">
                  <c:v>7.0218800000000003</c:v>
                </c:pt>
                <c:pt idx="8506">
                  <c:v>7.0250000000000004</c:v>
                </c:pt>
                <c:pt idx="8507">
                  <c:v>7.0343799999999996</c:v>
                </c:pt>
                <c:pt idx="8508">
                  <c:v>7.0218800000000003</c:v>
                </c:pt>
                <c:pt idx="8509">
                  <c:v>7.0250000000000004</c:v>
                </c:pt>
                <c:pt idx="8510">
                  <c:v>7.0234399999999999</c:v>
                </c:pt>
                <c:pt idx="8511">
                  <c:v>7.0250000000000004</c:v>
                </c:pt>
                <c:pt idx="8512">
                  <c:v>7.0343799999999996</c:v>
                </c:pt>
                <c:pt idx="8513">
                  <c:v>7.0328099999999996</c:v>
                </c:pt>
                <c:pt idx="8514">
                  <c:v>7.0359400000000001</c:v>
                </c:pt>
                <c:pt idx="8515">
                  <c:v>7.0328099999999996</c:v>
                </c:pt>
                <c:pt idx="8516">
                  <c:v>7.0265599999999999</c:v>
                </c:pt>
                <c:pt idx="8517">
                  <c:v>7.0218800000000003</c:v>
                </c:pt>
                <c:pt idx="8518">
                  <c:v>7.0343799999999996</c:v>
                </c:pt>
                <c:pt idx="8519">
                  <c:v>7.0531300000000003</c:v>
                </c:pt>
                <c:pt idx="8520">
                  <c:v>7.0406300000000002</c:v>
                </c:pt>
                <c:pt idx="8521">
                  <c:v>7.0531300000000003</c:v>
                </c:pt>
                <c:pt idx="8522">
                  <c:v>7.0437500000000002</c:v>
                </c:pt>
                <c:pt idx="8523">
                  <c:v>7.0406300000000002</c:v>
                </c:pt>
                <c:pt idx="8524">
                  <c:v>7.0296900000000004</c:v>
                </c:pt>
                <c:pt idx="8525">
                  <c:v>7.0328099999999996</c:v>
                </c:pt>
                <c:pt idx="8526">
                  <c:v>7.0328099999999996</c:v>
                </c:pt>
                <c:pt idx="8527">
                  <c:v>7.0250000000000004</c:v>
                </c:pt>
                <c:pt idx="8528">
                  <c:v>7.0359400000000001</c:v>
                </c:pt>
                <c:pt idx="8529">
                  <c:v>7.0187499999999998</c:v>
                </c:pt>
                <c:pt idx="8530">
                  <c:v>7.0374999999999996</c:v>
                </c:pt>
                <c:pt idx="8531">
                  <c:v>7.0437500000000002</c:v>
                </c:pt>
                <c:pt idx="8532">
                  <c:v>7.0203100000000003</c:v>
                </c:pt>
                <c:pt idx="8533">
                  <c:v>7.0359400000000001</c:v>
                </c:pt>
                <c:pt idx="8534">
                  <c:v>7.0234399999999999</c:v>
                </c:pt>
                <c:pt idx="8535">
                  <c:v>7.02813</c:v>
                </c:pt>
                <c:pt idx="8536">
                  <c:v>7.0265599999999999</c:v>
                </c:pt>
                <c:pt idx="8537">
                  <c:v>7.0265599999999999</c:v>
                </c:pt>
                <c:pt idx="8538">
                  <c:v>7.0374999999999996</c:v>
                </c:pt>
                <c:pt idx="8539">
                  <c:v>7.0421899999999997</c:v>
                </c:pt>
                <c:pt idx="8540">
                  <c:v>7.0406300000000002</c:v>
                </c:pt>
                <c:pt idx="8541">
                  <c:v>7.0374999999999996</c:v>
                </c:pt>
                <c:pt idx="8542">
                  <c:v>7.0265599999999999</c:v>
                </c:pt>
                <c:pt idx="8543">
                  <c:v>7.0296900000000004</c:v>
                </c:pt>
                <c:pt idx="8544">
                  <c:v>7.0234399999999999</c:v>
                </c:pt>
                <c:pt idx="8545">
                  <c:v>7.0374999999999996</c:v>
                </c:pt>
                <c:pt idx="8546">
                  <c:v>7.0437500000000002</c:v>
                </c:pt>
                <c:pt idx="8547">
                  <c:v>7.0296900000000004</c:v>
                </c:pt>
                <c:pt idx="8548">
                  <c:v>7.0359400000000001</c:v>
                </c:pt>
                <c:pt idx="8549">
                  <c:v>7.0343799999999996</c:v>
                </c:pt>
                <c:pt idx="8550">
                  <c:v>7.0218800000000003</c:v>
                </c:pt>
                <c:pt idx="8551">
                  <c:v>7.0328099999999996</c:v>
                </c:pt>
                <c:pt idx="8552">
                  <c:v>7.0296900000000004</c:v>
                </c:pt>
                <c:pt idx="8553">
                  <c:v>7.02813</c:v>
                </c:pt>
                <c:pt idx="8554">
                  <c:v>7.0187499999999998</c:v>
                </c:pt>
                <c:pt idx="8555">
                  <c:v>7.02813</c:v>
                </c:pt>
                <c:pt idx="8556">
                  <c:v>7.0234399999999999</c:v>
                </c:pt>
                <c:pt idx="8557">
                  <c:v>7.0328099999999996</c:v>
                </c:pt>
                <c:pt idx="8558">
                  <c:v>7.0343799999999996</c:v>
                </c:pt>
                <c:pt idx="8559">
                  <c:v>7.0265599999999999</c:v>
                </c:pt>
                <c:pt idx="8560">
                  <c:v>7.0203100000000003</c:v>
                </c:pt>
                <c:pt idx="8561">
                  <c:v>7.02813</c:v>
                </c:pt>
                <c:pt idx="8562">
                  <c:v>7.0328099999999996</c:v>
                </c:pt>
                <c:pt idx="8563">
                  <c:v>7.0171900000000003</c:v>
                </c:pt>
                <c:pt idx="8564">
                  <c:v>7.0218800000000003</c:v>
                </c:pt>
                <c:pt idx="8565">
                  <c:v>7.03125</c:v>
                </c:pt>
                <c:pt idx="8566">
                  <c:v>7.0406300000000002</c:v>
                </c:pt>
                <c:pt idx="8567">
                  <c:v>7.0250000000000004</c:v>
                </c:pt>
                <c:pt idx="8568">
                  <c:v>7.0187499999999998</c:v>
                </c:pt>
                <c:pt idx="8569">
                  <c:v>7.02813</c:v>
                </c:pt>
                <c:pt idx="8570">
                  <c:v>7.0328099999999996</c:v>
                </c:pt>
                <c:pt idx="8571">
                  <c:v>7.0265599999999999</c:v>
                </c:pt>
                <c:pt idx="8572">
                  <c:v>7.02813</c:v>
                </c:pt>
                <c:pt idx="8573">
                  <c:v>7.0328099999999996</c:v>
                </c:pt>
                <c:pt idx="8574">
                  <c:v>7.0218800000000003</c:v>
                </c:pt>
                <c:pt idx="8575">
                  <c:v>7.0265599999999999</c:v>
                </c:pt>
                <c:pt idx="8576">
                  <c:v>7.03125</c:v>
                </c:pt>
                <c:pt idx="8577">
                  <c:v>7.03125</c:v>
                </c:pt>
                <c:pt idx="8578">
                  <c:v>7.02813</c:v>
                </c:pt>
                <c:pt idx="8579">
                  <c:v>7.0250000000000004</c:v>
                </c:pt>
                <c:pt idx="8580">
                  <c:v>7.0140599999999997</c:v>
                </c:pt>
                <c:pt idx="8581">
                  <c:v>7.0250000000000004</c:v>
                </c:pt>
                <c:pt idx="8582">
                  <c:v>7.0421899999999997</c:v>
                </c:pt>
                <c:pt idx="8583">
                  <c:v>7.0453099999999997</c:v>
                </c:pt>
                <c:pt idx="8584">
                  <c:v>7.03125</c:v>
                </c:pt>
                <c:pt idx="8585">
                  <c:v>7.03125</c:v>
                </c:pt>
                <c:pt idx="8586">
                  <c:v>7.0140599999999997</c:v>
                </c:pt>
                <c:pt idx="8587">
                  <c:v>7.0234399999999999</c:v>
                </c:pt>
                <c:pt idx="8588">
                  <c:v>7.0453099999999997</c:v>
                </c:pt>
                <c:pt idx="8589">
                  <c:v>7.02813</c:v>
                </c:pt>
                <c:pt idx="8590">
                  <c:v>7.0234399999999999</c:v>
                </c:pt>
                <c:pt idx="8591">
                  <c:v>7.0171900000000003</c:v>
                </c:pt>
                <c:pt idx="8592">
                  <c:v>7.0218800000000003</c:v>
                </c:pt>
                <c:pt idx="8593">
                  <c:v>7.0187499999999998</c:v>
                </c:pt>
                <c:pt idx="8594">
                  <c:v>7.0234399999999999</c:v>
                </c:pt>
                <c:pt idx="8595">
                  <c:v>7.0250000000000004</c:v>
                </c:pt>
                <c:pt idx="8596">
                  <c:v>7.0250000000000004</c:v>
                </c:pt>
                <c:pt idx="8597">
                  <c:v>7.0156299999999998</c:v>
                </c:pt>
                <c:pt idx="8598">
                  <c:v>7.0187499999999998</c:v>
                </c:pt>
                <c:pt idx="8599">
                  <c:v>7.0265599999999999</c:v>
                </c:pt>
                <c:pt idx="8600">
                  <c:v>7.0203100000000003</c:v>
                </c:pt>
                <c:pt idx="8601">
                  <c:v>7.0296900000000004</c:v>
                </c:pt>
                <c:pt idx="8602">
                  <c:v>7.0218800000000003</c:v>
                </c:pt>
                <c:pt idx="8603">
                  <c:v>7.0187499999999998</c:v>
                </c:pt>
                <c:pt idx="8604">
                  <c:v>7.0109399999999997</c:v>
                </c:pt>
                <c:pt idx="8605">
                  <c:v>7.0374999999999996</c:v>
                </c:pt>
                <c:pt idx="8606">
                  <c:v>7.0250000000000004</c:v>
                </c:pt>
                <c:pt idx="8607">
                  <c:v>7.0109399999999997</c:v>
                </c:pt>
                <c:pt idx="8608">
                  <c:v>7.0218800000000003</c:v>
                </c:pt>
                <c:pt idx="8609">
                  <c:v>7.0218800000000003</c:v>
                </c:pt>
                <c:pt idx="8610">
                  <c:v>7.0062499999999996</c:v>
                </c:pt>
                <c:pt idx="8611">
                  <c:v>7.0156299999999998</c:v>
                </c:pt>
                <c:pt idx="8612">
                  <c:v>7.0140599999999997</c:v>
                </c:pt>
                <c:pt idx="8613">
                  <c:v>7.0140599999999997</c:v>
                </c:pt>
                <c:pt idx="8614">
                  <c:v>7.0093800000000002</c:v>
                </c:pt>
                <c:pt idx="8615">
                  <c:v>7.0062499999999996</c:v>
                </c:pt>
                <c:pt idx="8616">
                  <c:v>7.0171900000000003</c:v>
                </c:pt>
                <c:pt idx="8617">
                  <c:v>7.0234399999999999</c:v>
                </c:pt>
                <c:pt idx="8618">
                  <c:v>7.0203100000000003</c:v>
                </c:pt>
                <c:pt idx="8619">
                  <c:v>7.0343799999999996</c:v>
                </c:pt>
                <c:pt idx="8620">
                  <c:v>7.0062499999999996</c:v>
                </c:pt>
                <c:pt idx="8621">
                  <c:v>7.0078100000000001</c:v>
                </c:pt>
                <c:pt idx="8622">
                  <c:v>7</c:v>
                </c:pt>
                <c:pt idx="8623">
                  <c:v>7.0171900000000003</c:v>
                </c:pt>
                <c:pt idx="8624">
                  <c:v>7.0218800000000003</c:v>
                </c:pt>
                <c:pt idx="8625">
                  <c:v>7.0078100000000001</c:v>
                </c:pt>
                <c:pt idx="8626">
                  <c:v>7.0093800000000002</c:v>
                </c:pt>
                <c:pt idx="8627">
                  <c:v>7.0203100000000003</c:v>
                </c:pt>
                <c:pt idx="8628">
                  <c:v>7.0187499999999998</c:v>
                </c:pt>
                <c:pt idx="8629">
                  <c:v>7.0265599999999999</c:v>
                </c:pt>
                <c:pt idx="8630">
                  <c:v>7.0093800000000002</c:v>
                </c:pt>
                <c:pt idx="8631">
                  <c:v>7.0203100000000003</c:v>
                </c:pt>
                <c:pt idx="8632">
                  <c:v>7.0250000000000004</c:v>
                </c:pt>
                <c:pt idx="8633">
                  <c:v>7.0250000000000004</c:v>
                </c:pt>
                <c:pt idx="8634">
                  <c:v>7.0234399999999999</c:v>
                </c:pt>
                <c:pt idx="8635">
                  <c:v>7.0187499999999998</c:v>
                </c:pt>
                <c:pt idx="8636">
                  <c:v>7.02813</c:v>
                </c:pt>
                <c:pt idx="8637">
                  <c:v>7.0109399999999997</c:v>
                </c:pt>
                <c:pt idx="8638">
                  <c:v>6.9984400000000004</c:v>
                </c:pt>
                <c:pt idx="8639">
                  <c:v>7.0187499999999998</c:v>
                </c:pt>
                <c:pt idx="8640">
                  <c:v>7.0046900000000001</c:v>
                </c:pt>
                <c:pt idx="8641">
                  <c:v>7.0171900000000003</c:v>
                </c:pt>
                <c:pt idx="8642">
                  <c:v>7.0078100000000001</c:v>
                </c:pt>
                <c:pt idx="8643">
                  <c:v>7.0218800000000003</c:v>
                </c:pt>
                <c:pt idx="8644">
                  <c:v>7.0203100000000003</c:v>
                </c:pt>
                <c:pt idx="8645">
                  <c:v>7.0218800000000003</c:v>
                </c:pt>
                <c:pt idx="8646">
                  <c:v>7.0421899999999997</c:v>
                </c:pt>
                <c:pt idx="8647">
                  <c:v>7.0437500000000002</c:v>
                </c:pt>
                <c:pt idx="8648">
                  <c:v>7.0343799999999996</c:v>
                </c:pt>
                <c:pt idx="8649">
                  <c:v>7.0234399999999999</c:v>
                </c:pt>
                <c:pt idx="8650">
                  <c:v>7.02813</c:v>
                </c:pt>
                <c:pt idx="8651">
                  <c:v>7.0328099999999996</c:v>
                </c:pt>
                <c:pt idx="8652">
                  <c:v>7.0265599999999999</c:v>
                </c:pt>
                <c:pt idx="8653">
                  <c:v>7.0296900000000004</c:v>
                </c:pt>
                <c:pt idx="8654">
                  <c:v>7.0343799999999996</c:v>
                </c:pt>
                <c:pt idx="8655">
                  <c:v>7.0218800000000003</c:v>
                </c:pt>
                <c:pt idx="8656">
                  <c:v>7.0234399999999999</c:v>
                </c:pt>
                <c:pt idx="8657">
                  <c:v>7.0093800000000002</c:v>
                </c:pt>
                <c:pt idx="8658">
                  <c:v>7.0093800000000002</c:v>
                </c:pt>
                <c:pt idx="8659">
                  <c:v>7.0218800000000003</c:v>
                </c:pt>
                <c:pt idx="8660">
                  <c:v>7.0218800000000003</c:v>
                </c:pt>
                <c:pt idx="8661">
                  <c:v>7.03125</c:v>
                </c:pt>
                <c:pt idx="8662">
                  <c:v>7.0234399999999999</c:v>
                </c:pt>
                <c:pt idx="8663">
                  <c:v>7.03125</c:v>
                </c:pt>
                <c:pt idx="8664">
                  <c:v>7.02813</c:v>
                </c:pt>
                <c:pt idx="8665">
                  <c:v>7.02813</c:v>
                </c:pt>
                <c:pt idx="8666">
                  <c:v>7.0250000000000004</c:v>
                </c:pt>
                <c:pt idx="8667">
                  <c:v>7.0156299999999998</c:v>
                </c:pt>
                <c:pt idx="8668">
                  <c:v>7.0171900000000003</c:v>
                </c:pt>
                <c:pt idx="8669">
                  <c:v>7.0265599999999999</c:v>
                </c:pt>
                <c:pt idx="8670">
                  <c:v>7.0187499999999998</c:v>
                </c:pt>
                <c:pt idx="8671">
                  <c:v>7.0234399999999999</c:v>
                </c:pt>
                <c:pt idx="8672">
                  <c:v>7.0296900000000004</c:v>
                </c:pt>
                <c:pt idx="8673">
                  <c:v>7.0328099999999996</c:v>
                </c:pt>
                <c:pt idx="8674">
                  <c:v>7.02813</c:v>
                </c:pt>
                <c:pt idx="8675">
                  <c:v>7.0187499999999998</c:v>
                </c:pt>
                <c:pt idx="8676">
                  <c:v>7.0218800000000003</c:v>
                </c:pt>
                <c:pt idx="8677">
                  <c:v>7.0437500000000002</c:v>
                </c:pt>
                <c:pt idx="8678">
                  <c:v>7.0250000000000004</c:v>
                </c:pt>
                <c:pt idx="8679">
                  <c:v>7.03125</c:v>
                </c:pt>
                <c:pt idx="8680">
                  <c:v>7.0390600000000001</c:v>
                </c:pt>
                <c:pt idx="8681">
                  <c:v>7.03125</c:v>
                </c:pt>
                <c:pt idx="8682">
                  <c:v>7.0234399999999999</c:v>
                </c:pt>
                <c:pt idx="8683">
                  <c:v>7.0328099999999996</c:v>
                </c:pt>
                <c:pt idx="8684">
                  <c:v>7.0296900000000004</c:v>
                </c:pt>
                <c:pt idx="8685">
                  <c:v>7.0515600000000003</c:v>
                </c:pt>
                <c:pt idx="8686">
                  <c:v>7.0374999999999996</c:v>
                </c:pt>
                <c:pt idx="8687">
                  <c:v>7.0140599999999997</c:v>
                </c:pt>
                <c:pt idx="8688">
                  <c:v>7.0234399999999999</c:v>
                </c:pt>
                <c:pt idx="8689">
                  <c:v>7.0328099999999996</c:v>
                </c:pt>
                <c:pt idx="8690">
                  <c:v>7.0328099999999996</c:v>
                </c:pt>
                <c:pt idx="8691">
                  <c:v>7.0343799999999996</c:v>
                </c:pt>
                <c:pt idx="8692">
                  <c:v>7.0234399999999999</c:v>
                </c:pt>
                <c:pt idx="8693">
                  <c:v>7.0218800000000003</c:v>
                </c:pt>
                <c:pt idx="8694">
                  <c:v>7.02813</c:v>
                </c:pt>
                <c:pt idx="8695">
                  <c:v>7.02813</c:v>
                </c:pt>
                <c:pt idx="8696">
                  <c:v>7.0390600000000001</c:v>
                </c:pt>
                <c:pt idx="8697">
                  <c:v>7.0218800000000003</c:v>
                </c:pt>
                <c:pt idx="8698">
                  <c:v>7.03125</c:v>
                </c:pt>
                <c:pt idx="8699">
                  <c:v>7.0296900000000004</c:v>
                </c:pt>
                <c:pt idx="8700">
                  <c:v>7.0171900000000003</c:v>
                </c:pt>
                <c:pt idx="8701">
                  <c:v>7.0203100000000003</c:v>
                </c:pt>
                <c:pt idx="8702">
                  <c:v>7.0250000000000004</c:v>
                </c:pt>
                <c:pt idx="8703">
                  <c:v>7.0234399999999999</c:v>
                </c:pt>
                <c:pt idx="8704">
                  <c:v>7.0328099999999996</c:v>
                </c:pt>
                <c:pt idx="8705">
                  <c:v>7.0328099999999996</c:v>
                </c:pt>
                <c:pt idx="8706">
                  <c:v>7.0359400000000001</c:v>
                </c:pt>
                <c:pt idx="8707">
                  <c:v>7.0234399999999999</c:v>
                </c:pt>
                <c:pt idx="8708">
                  <c:v>7.0343799999999996</c:v>
                </c:pt>
                <c:pt idx="8709">
                  <c:v>7.0343799999999996</c:v>
                </c:pt>
                <c:pt idx="8710">
                  <c:v>7.0250000000000004</c:v>
                </c:pt>
                <c:pt idx="8711">
                  <c:v>7.0234399999999999</c:v>
                </c:pt>
                <c:pt idx="8712">
                  <c:v>7.02813</c:v>
                </c:pt>
                <c:pt idx="8713">
                  <c:v>7.0328099999999996</c:v>
                </c:pt>
                <c:pt idx="8714">
                  <c:v>7.0265599999999999</c:v>
                </c:pt>
                <c:pt idx="8715">
                  <c:v>7.0374999999999996</c:v>
                </c:pt>
                <c:pt idx="8716">
                  <c:v>7.0140599999999997</c:v>
                </c:pt>
                <c:pt idx="8717">
                  <c:v>7.0343799999999996</c:v>
                </c:pt>
                <c:pt idx="8718">
                  <c:v>7.0296900000000004</c:v>
                </c:pt>
                <c:pt idx="8719">
                  <c:v>7.0093800000000002</c:v>
                </c:pt>
                <c:pt idx="8720">
                  <c:v>7.0265599999999999</c:v>
                </c:pt>
                <c:pt idx="8721">
                  <c:v>7.0203100000000003</c:v>
                </c:pt>
                <c:pt idx="8722">
                  <c:v>7.0437500000000002</c:v>
                </c:pt>
                <c:pt idx="8723">
                  <c:v>7.0109399999999997</c:v>
                </c:pt>
                <c:pt idx="8724">
                  <c:v>7.0140599999999997</c:v>
                </c:pt>
                <c:pt idx="8725">
                  <c:v>7.0250000000000004</c:v>
                </c:pt>
                <c:pt idx="8726">
                  <c:v>7.0390600000000001</c:v>
                </c:pt>
                <c:pt idx="8727">
                  <c:v>7.0156299999999998</c:v>
                </c:pt>
                <c:pt idx="8728">
                  <c:v>7.0296900000000004</c:v>
                </c:pt>
                <c:pt idx="8729">
                  <c:v>7.0343799999999996</c:v>
                </c:pt>
                <c:pt idx="8730">
                  <c:v>7.0296900000000004</c:v>
                </c:pt>
                <c:pt idx="8731">
                  <c:v>7.0390600000000001</c:v>
                </c:pt>
                <c:pt idx="8732">
                  <c:v>7.02813</c:v>
                </c:pt>
                <c:pt idx="8733">
                  <c:v>7.0343799999999996</c:v>
                </c:pt>
                <c:pt idx="8734">
                  <c:v>7.0328099999999996</c:v>
                </c:pt>
                <c:pt idx="8735">
                  <c:v>7.0296900000000004</c:v>
                </c:pt>
                <c:pt idx="8736">
                  <c:v>7.0203100000000003</c:v>
                </c:pt>
                <c:pt idx="8737">
                  <c:v>7.0296900000000004</c:v>
                </c:pt>
                <c:pt idx="8738">
                  <c:v>7.0421899999999997</c:v>
                </c:pt>
                <c:pt idx="8739">
                  <c:v>7.02813</c:v>
                </c:pt>
                <c:pt idx="8740">
                  <c:v>7.0296900000000004</c:v>
                </c:pt>
                <c:pt idx="8741">
                  <c:v>7.0343799999999996</c:v>
                </c:pt>
                <c:pt idx="8742">
                  <c:v>7.0296900000000004</c:v>
                </c:pt>
                <c:pt idx="8743">
                  <c:v>7.0218800000000003</c:v>
                </c:pt>
                <c:pt idx="8744">
                  <c:v>7.0296900000000004</c:v>
                </c:pt>
                <c:pt idx="8745">
                  <c:v>7.0093800000000002</c:v>
                </c:pt>
                <c:pt idx="8746">
                  <c:v>7.0156299999999998</c:v>
                </c:pt>
                <c:pt idx="8747">
                  <c:v>7.0203100000000003</c:v>
                </c:pt>
                <c:pt idx="8748">
                  <c:v>7.0140599999999997</c:v>
                </c:pt>
                <c:pt idx="8749">
                  <c:v>7.0218800000000003</c:v>
                </c:pt>
                <c:pt idx="8750">
                  <c:v>7.0109399999999997</c:v>
                </c:pt>
                <c:pt idx="8751">
                  <c:v>7.03125</c:v>
                </c:pt>
                <c:pt idx="8752">
                  <c:v>7.0250000000000004</c:v>
                </c:pt>
                <c:pt idx="8753">
                  <c:v>7.0187499999999998</c:v>
                </c:pt>
                <c:pt idx="8754">
                  <c:v>7.0359400000000001</c:v>
                </c:pt>
                <c:pt idx="8755">
                  <c:v>7.0265599999999999</c:v>
                </c:pt>
                <c:pt idx="8756">
                  <c:v>7.0250000000000004</c:v>
                </c:pt>
                <c:pt idx="8757">
                  <c:v>7.0171900000000003</c:v>
                </c:pt>
                <c:pt idx="8758">
                  <c:v>7.0171900000000003</c:v>
                </c:pt>
                <c:pt idx="8759">
                  <c:v>7.0171900000000003</c:v>
                </c:pt>
                <c:pt idx="8760">
                  <c:v>7.0187499999999998</c:v>
                </c:pt>
                <c:pt idx="8761">
                  <c:v>7.0218800000000003</c:v>
                </c:pt>
                <c:pt idx="8762">
                  <c:v>7.0078100000000001</c:v>
                </c:pt>
                <c:pt idx="8763">
                  <c:v>7.0171900000000003</c:v>
                </c:pt>
                <c:pt idx="8764">
                  <c:v>7.0093800000000002</c:v>
                </c:pt>
                <c:pt idx="8765">
                  <c:v>7.0187499999999998</c:v>
                </c:pt>
                <c:pt idx="8766">
                  <c:v>7.0187499999999998</c:v>
                </c:pt>
                <c:pt idx="8767">
                  <c:v>7.0187499999999998</c:v>
                </c:pt>
                <c:pt idx="8768">
                  <c:v>7.0062499999999996</c:v>
                </c:pt>
                <c:pt idx="8769">
                  <c:v>7.0078100000000001</c:v>
                </c:pt>
                <c:pt idx="8770">
                  <c:v>7.0156299999999998</c:v>
                </c:pt>
                <c:pt idx="8771">
                  <c:v>7.0140599999999997</c:v>
                </c:pt>
                <c:pt idx="8772">
                  <c:v>7.0234399999999999</c:v>
                </c:pt>
                <c:pt idx="8773">
                  <c:v>7.0218800000000003</c:v>
                </c:pt>
                <c:pt idx="8774">
                  <c:v>7.0296900000000004</c:v>
                </c:pt>
                <c:pt idx="8775">
                  <c:v>7.0265599999999999</c:v>
                </c:pt>
                <c:pt idx="8776">
                  <c:v>7.0187499999999998</c:v>
                </c:pt>
                <c:pt idx="8777">
                  <c:v>7.0296900000000004</c:v>
                </c:pt>
                <c:pt idx="8778">
                  <c:v>7.0203100000000003</c:v>
                </c:pt>
                <c:pt idx="8779">
                  <c:v>7.0171900000000003</c:v>
                </c:pt>
                <c:pt idx="8780">
                  <c:v>7.0156299999999998</c:v>
                </c:pt>
                <c:pt idx="8781">
                  <c:v>7.0265599999999999</c:v>
                </c:pt>
                <c:pt idx="8782">
                  <c:v>7.0203100000000003</c:v>
                </c:pt>
                <c:pt idx="8783">
                  <c:v>7.0031299999999996</c:v>
                </c:pt>
                <c:pt idx="8784">
                  <c:v>7.0109399999999997</c:v>
                </c:pt>
                <c:pt idx="8785">
                  <c:v>7.0250000000000004</c:v>
                </c:pt>
                <c:pt idx="8786">
                  <c:v>7.0062499999999996</c:v>
                </c:pt>
                <c:pt idx="8787">
                  <c:v>7.0234399999999999</c:v>
                </c:pt>
                <c:pt idx="8788">
                  <c:v>7.0250000000000004</c:v>
                </c:pt>
                <c:pt idx="8789">
                  <c:v>7.0328099999999996</c:v>
                </c:pt>
                <c:pt idx="8790">
                  <c:v>7.0296900000000004</c:v>
                </c:pt>
                <c:pt idx="8791">
                  <c:v>7.0187499999999998</c:v>
                </c:pt>
                <c:pt idx="8792">
                  <c:v>7.0187499999999998</c:v>
                </c:pt>
                <c:pt idx="8793">
                  <c:v>7.0203100000000003</c:v>
                </c:pt>
                <c:pt idx="8794">
                  <c:v>7.0171900000000003</c:v>
                </c:pt>
                <c:pt idx="8795">
                  <c:v>7.0250000000000004</c:v>
                </c:pt>
                <c:pt idx="8796">
                  <c:v>7.02813</c:v>
                </c:pt>
                <c:pt idx="8797">
                  <c:v>7.0218800000000003</c:v>
                </c:pt>
                <c:pt idx="8798">
                  <c:v>7.0296900000000004</c:v>
                </c:pt>
                <c:pt idx="8799">
                  <c:v>7.0250000000000004</c:v>
                </c:pt>
                <c:pt idx="8800">
                  <c:v>7.0046900000000001</c:v>
                </c:pt>
                <c:pt idx="8801">
                  <c:v>7.0187499999999998</c:v>
                </c:pt>
                <c:pt idx="8802">
                  <c:v>7.0234399999999999</c:v>
                </c:pt>
                <c:pt idx="8803">
                  <c:v>7.02813</c:v>
                </c:pt>
                <c:pt idx="8804">
                  <c:v>7.0250000000000004</c:v>
                </c:pt>
                <c:pt idx="8805">
                  <c:v>7.0374999999999996</c:v>
                </c:pt>
                <c:pt idx="8806">
                  <c:v>7.0156299999999998</c:v>
                </c:pt>
                <c:pt idx="8807">
                  <c:v>7.0171900000000003</c:v>
                </c:pt>
                <c:pt idx="8808">
                  <c:v>7.0156299999999998</c:v>
                </c:pt>
                <c:pt idx="8809">
                  <c:v>7.0187499999999998</c:v>
                </c:pt>
                <c:pt idx="8810">
                  <c:v>7.0187499999999998</c:v>
                </c:pt>
                <c:pt idx="8811">
                  <c:v>7.0203100000000003</c:v>
                </c:pt>
                <c:pt idx="8812">
                  <c:v>7.0218800000000003</c:v>
                </c:pt>
                <c:pt idx="8813">
                  <c:v>7.0171900000000003</c:v>
                </c:pt>
                <c:pt idx="8814">
                  <c:v>7.0156299999999998</c:v>
                </c:pt>
                <c:pt idx="8815">
                  <c:v>7.02813</c:v>
                </c:pt>
                <c:pt idx="8816">
                  <c:v>7.0046900000000001</c:v>
                </c:pt>
                <c:pt idx="8817">
                  <c:v>7</c:v>
                </c:pt>
                <c:pt idx="8818">
                  <c:v>7.0156299999999998</c:v>
                </c:pt>
                <c:pt idx="8819">
                  <c:v>7.0078100000000001</c:v>
                </c:pt>
                <c:pt idx="8820">
                  <c:v>7.0062499999999996</c:v>
                </c:pt>
                <c:pt idx="8821">
                  <c:v>6.9874999999999998</c:v>
                </c:pt>
                <c:pt idx="8822">
                  <c:v>7.0062499999999996</c:v>
                </c:pt>
                <c:pt idx="8823">
                  <c:v>7.0171900000000003</c:v>
                </c:pt>
                <c:pt idx="8824">
                  <c:v>7.0093800000000002</c:v>
                </c:pt>
                <c:pt idx="8825">
                  <c:v>7.0187499999999998</c:v>
                </c:pt>
                <c:pt idx="8826">
                  <c:v>7.0234399999999999</c:v>
                </c:pt>
                <c:pt idx="8827">
                  <c:v>7.0296900000000004</c:v>
                </c:pt>
                <c:pt idx="8828">
                  <c:v>7.0156299999999998</c:v>
                </c:pt>
                <c:pt idx="8829">
                  <c:v>7.0171900000000003</c:v>
                </c:pt>
                <c:pt idx="8830">
                  <c:v>7.0109399999999997</c:v>
                </c:pt>
                <c:pt idx="8831">
                  <c:v>7.0250000000000004</c:v>
                </c:pt>
                <c:pt idx="8832">
                  <c:v>7.03125</c:v>
                </c:pt>
                <c:pt idx="8833">
                  <c:v>7.0484400000000003</c:v>
                </c:pt>
                <c:pt idx="8834">
                  <c:v>7.0109399999999997</c:v>
                </c:pt>
                <c:pt idx="8835">
                  <c:v>6.99688</c:v>
                </c:pt>
                <c:pt idx="8836">
                  <c:v>7.0062499999999996</c:v>
                </c:pt>
                <c:pt idx="8837">
                  <c:v>7.0093800000000002</c:v>
                </c:pt>
                <c:pt idx="8838">
                  <c:v>7.0187499999999998</c:v>
                </c:pt>
                <c:pt idx="8839">
                  <c:v>7.0078100000000001</c:v>
                </c:pt>
                <c:pt idx="8840">
                  <c:v>7.0062499999999996</c:v>
                </c:pt>
                <c:pt idx="8841">
                  <c:v>7.0109399999999997</c:v>
                </c:pt>
                <c:pt idx="8842">
                  <c:v>7.0093800000000002</c:v>
                </c:pt>
                <c:pt idx="8843">
                  <c:v>7.0203100000000003</c:v>
                </c:pt>
                <c:pt idx="8844">
                  <c:v>7.0296900000000004</c:v>
                </c:pt>
                <c:pt idx="8845">
                  <c:v>7.0109399999999997</c:v>
                </c:pt>
                <c:pt idx="8846">
                  <c:v>7.03125</c:v>
                </c:pt>
                <c:pt idx="8847">
                  <c:v>7.0109399999999997</c:v>
                </c:pt>
                <c:pt idx="8848">
                  <c:v>7.0031299999999996</c:v>
                </c:pt>
                <c:pt idx="8849">
                  <c:v>7.0187499999999998</c:v>
                </c:pt>
                <c:pt idx="8850">
                  <c:v>7.0203100000000003</c:v>
                </c:pt>
                <c:pt idx="8851">
                  <c:v>7.0109399999999997</c:v>
                </c:pt>
                <c:pt idx="8852">
                  <c:v>7.0046900000000001</c:v>
                </c:pt>
                <c:pt idx="8853">
                  <c:v>7.0078100000000001</c:v>
                </c:pt>
                <c:pt idx="8854">
                  <c:v>7.0093800000000002</c:v>
                </c:pt>
                <c:pt idx="8855">
                  <c:v>7.0078100000000001</c:v>
                </c:pt>
                <c:pt idx="8856">
                  <c:v>7.0031299999999996</c:v>
                </c:pt>
                <c:pt idx="8857">
                  <c:v>7.0140599999999997</c:v>
                </c:pt>
                <c:pt idx="8858">
                  <c:v>7.0234399999999999</c:v>
                </c:pt>
                <c:pt idx="8859">
                  <c:v>7.0046900000000001</c:v>
                </c:pt>
                <c:pt idx="8860">
                  <c:v>6.9984400000000004</c:v>
                </c:pt>
                <c:pt idx="8861">
                  <c:v>7.0031299999999996</c:v>
                </c:pt>
                <c:pt idx="8862">
                  <c:v>7.0015599999999996</c:v>
                </c:pt>
                <c:pt idx="8863">
                  <c:v>7.0078100000000001</c:v>
                </c:pt>
                <c:pt idx="8864">
                  <c:v>6.9984400000000004</c:v>
                </c:pt>
                <c:pt idx="8865">
                  <c:v>7</c:v>
                </c:pt>
                <c:pt idx="8866">
                  <c:v>6.9984400000000004</c:v>
                </c:pt>
                <c:pt idx="8867">
                  <c:v>7</c:v>
                </c:pt>
                <c:pt idx="8868">
                  <c:v>7.0015599999999996</c:v>
                </c:pt>
                <c:pt idx="8869">
                  <c:v>6.9984400000000004</c:v>
                </c:pt>
                <c:pt idx="8870">
                  <c:v>7</c:v>
                </c:pt>
                <c:pt idx="8871">
                  <c:v>6.9874999999999998</c:v>
                </c:pt>
                <c:pt idx="8872">
                  <c:v>7.0015599999999996</c:v>
                </c:pt>
                <c:pt idx="8873">
                  <c:v>7.0093800000000002</c:v>
                </c:pt>
                <c:pt idx="8874">
                  <c:v>7.0187499999999998</c:v>
                </c:pt>
                <c:pt idx="8875">
                  <c:v>7.0031299999999996</c:v>
                </c:pt>
                <c:pt idx="8876">
                  <c:v>7.0031299999999996</c:v>
                </c:pt>
                <c:pt idx="8877">
                  <c:v>6.9796899999999997</c:v>
                </c:pt>
                <c:pt idx="8878">
                  <c:v>7.0031299999999996</c:v>
                </c:pt>
                <c:pt idx="8879">
                  <c:v>7.0078100000000001</c:v>
                </c:pt>
                <c:pt idx="8880">
                  <c:v>7.0046900000000001</c:v>
                </c:pt>
                <c:pt idx="8881">
                  <c:v>7.0093800000000002</c:v>
                </c:pt>
                <c:pt idx="8882">
                  <c:v>7.0078100000000001</c:v>
                </c:pt>
                <c:pt idx="8883">
                  <c:v>7.0218800000000003</c:v>
                </c:pt>
                <c:pt idx="8884">
                  <c:v>7.0078100000000001</c:v>
                </c:pt>
                <c:pt idx="8885">
                  <c:v>7.0062499999999996</c:v>
                </c:pt>
                <c:pt idx="8886">
                  <c:v>6.9953099999999999</c:v>
                </c:pt>
                <c:pt idx="8887">
                  <c:v>7.0078100000000001</c:v>
                </c:pt>
                <c:pt idx="8888">
                  <c:v>7.0250000000000004</c:v>
                </c:pt>
                <c:pt idx="8889">
                  <c:v>7.0140599999999997</c:v>
                </c:pt>
                <c:pt idx="8890">
                  <c:v>7.0234399999999999</c:v>
                </c:pt>
                <c:pt idx="8891">
                  <c:v>7.0078100000000001</c:v>
                </c:pt>
                <c:pt idx="8892">
                  <c:v>7.0109399999999997</c:v>
                </c:pt>
                <c:pt idx="8893">
                  <c:v>7.0203100000000003</c:v>
                </c:pt>
                <c:pt idx="8894">
                  <c:v>7.02813</c:v>
                </c:pt>
                <c:pt idx="8895">
                  <c:v>7.0203100000000003</c:v>
                </c:pt>
                <c:pt idx="8896">
                  <c:v>7.0015599999999996</c:v>
                </c:pt>
                <c:pt idx="8897">
                  <c:v>7.0140599999999997</c:v>
                </c:pt>
                <c:pt idx="8898">
                  <c:v>7.0015599999999996</c:v>
                </c:pt>
                <c:pt idx="8899">
                  <c:v>7.0015599999999996</c:v>
                </c:pt>
                <c:pt idx="8900">
                  <c:v>7.0187499999999998</c:v>
                </c:pt>
                <c:pt idx="8901">
                  <c:v>6.9984400000000004</c:v>
                </c:pt>
                <c:pt idx="8902">
                  <c:v>7.0078100000000001</c:v>
                </c:pt>
                <c:pt idx="8903">
                  <c:v>7.0093800000000002</c:v>
                </c:pt>
                <c:pt idx="8904">
                  <c:v>7.0187499999999998</c:v>
                </c:pt>
                <c:pt idx="8905">
                  <c:v>7.0203100000000003</c:v>
                </c:pt>
                <c:pt idx="8906">
                  <c:v>7.0140599999999997</c:v>
                </c:pt>
                <c:pt idx="8907">
                  <c:v>7.0156299999999998</c:v>
                </c:pt>
                <c:pt idx="8908">
                  <c:v>7.0109399999999997</c:v>
                </c:pt>
                <c:pt idx="8909">
                  <c:v>7.0203100000000003</c:v>
                </c:pt>
                <c:pt idx="8910">
                  <c:v>7.0250000000000004</c:v>
                </c:pt>
                <c:pt idx="8911">
                  <c:v>7.0046900000000001</c:v>
                </c:pt>
                <c:pt idx="8912">
                  <c:v>7.0031299999999996</c:v>
                </c:pt>
                <c:pt idx="8913">
                  <c:v>7</c:v>
                </c:pt>
                <c:pt idx="8914">
                  <c:v>7.0078100000000001</c:v>
                </c:pt>
                <c:pt idx="8915">
                  <c:v>7.0078100000000001</c:v>
                </c:pt>
                <c:pt idx="8916">
                  <c:v>7</c:v>
                </c:pt>
                <c:pt idx="8917">
                  <c:v>7.0171900000000003</c:v>
                </c:pt>
                <c:pt idx="8918">
                  <c:v>6.9984400000000004</c:v>
                </c:pt>
                <c:pt idx="8919">
                  <c:v>6.9984400000000004</c:v>
                </c:pt>
                <c:pt idx="8920">
                  <c:v>6.9984400000000004</c:v>
                </c:pt>
                <c:pt idx="8921">
                  <c:v>6.9953099999999999</c:v>
                </c:pt>
                <c:pt idx="8922">
                  <c:v>6.9937500000000004</c:v>
                </c:pt>
                <c:pt idx="8923">
                  <c:v>7.0093800000000002</c:v>
                </c:pt>
                <c:pt idx="8924">
                  <c:v>7.0156299999999998</c:v>
                </c:pt>
                <c:pt idx="8925">
                  <c:v>6.9984400000000004</c:v>
                </c:pt>
                <c:pt idx="8926">
                  <c:v>7.0109399999999997</c:v>
                </c:pt>
                <c:pt idx="8927">
                  <c:v>7.0046900000000001</c:v>
                </c:pt>
                <c:pt idx="8928">
                  <c:v>6.9984400000000004</c:v>
                </c:pt>
                <c:pt idx="8929">
                  <c:v>7.0015599999999996</c:v>
                </c:pt>
                <c:pt idx="8930">
                  <c:v>7.0078100000000001</c:v>
                </c:pt>
                <c:pt idx="8931">
                  <c:v>7.0031299999999996</c:v>
                </c:pt>
                <c:pt idx="8932">
                  <c:v>6.9921899999999999</c:v>
                </c:pt>
                <c:pt idx="8933">
                  <c:v>6.99688</c:v>
                </c:pt>
                <c:pt idx="8934">
                  <c:v>7.0046900000000001</c:v>
                </c:pt>
                <c:pt idx="8935">
                  <c:v>7.0187499999999998</c:v>
                </c:pt>
                <c:pt idx="8936">
                  <c:v>7.0031299999999996</c:v>
                </c:pt>
                <c:pt idx="8937">
                  <c:v>7.0093800000000002</c:v>
                </c:pt>
                <c:pt idx="8938">
                  <c:v>7.0062499999999996</c:v>
                </c:pt>
                <c:pt idx="8939">
                  <c:v>6.99688</c:v>
                </c:pt>
                <c:pt idx="8940">
                  <c:v>6.9921899999999999</c:v>
                </c:pt>
                <c:pt idx="8941">
                  <c:v>6.9921899999999999</c:v>
                </c:pt>
                <c:pt idx="8942">
                  <c:v>7.0093800000000002</c:v>
                </c:pt>
                <c:pt idx="8943">
                  <c:v>7.0140599999999997</c:v>
                </c:pt>
                <c:pt idx="8944">
                  <c:v>6.9874999999999998</c:v>
                </c:pt>
                <c:pt idx="8945">
                  <c:v>7.0046900000000001</c:v>
                </c:pt>
                <c:pt idx="8946">
                  <c:v>6.9921899999999999</c:v>
                </c:pt>
                <c:pt idx="8947">
                  <c:v>6.9953099999999999</c:v>
                </c:pt>
                <c:pt idx="8948">
                  <c:v>6.9921899999999999</c:v>
                </c:pt>
                <c:pt idx="8949">
                  <c:v>7.0078100000000001</c:v>
                </c:pt>
                <c:pt idx="8950">
                  <c:v>7.0015599999999996</c:v>
                </c:pt>
                <c:pt idx="8951">
                  <c:v>6.9984400000000004</c:v>
                </c:pt>
                <c:pt idx="8952">
                  <c:v>7.0046900000000001</c:v>
                </c:pt>
                <c:pt idx="8953">
                  <c:v>7.0015599999999996</c:v>
                </c:pt>
                <c:pt idx="8954">
                  <c:v>7.0140599999999997</c:v>
                </c:pt>
                <c:pt idx="8955">
                  <c:v>6.9984400000000004</c:v>
                </c:pt>
                <c:pt idx="8956">
                  <c:v>7.0078100000000001</c:v>
                </c:pt>
                <c:pt idx="8957">
                  <c:v>7.0109399999999997</c:v>
                </c:pt>
                <c:pt idx="8958">
                  <c:v>6.9906300000000003</c:v>
                </c:pt>
                <c:pt idx="8959">
                  <c:v>7.0015599999999996</c:v>
                </c:pt>
                <c:pt idx="8960">
                  <c:v>6.9984400000000004</c:v>
                </c:pt>
                <c:pt idx="8961">
                  <c:v>7</c:v>
                </c:pt>
                <c:pt idx="8962">
                  <c:v>7.0031299999999996</c:v>
                </c:pt>
                <c:pt idx="8963">
                  <c:v>7.0078100000000001</c:v>
                </c:pt>
                <c:pt idx="8964">
                  <c:v>7.0171900000000003</c:v>
                </c:pt>
                <c:pt idx="8965">
                  <c:v>7.0140599999999997</c:v>
                </c:pt>
                <c:pt idx="8966">
                  <c:v>6.9859400000000003</c:v>
                </c:pt>
                <c:pt idx="8967">
                  <c:v>7.0109399999999997</c:v>
                </c:pt>
                <c:pt idx="8968">
                  <c:v>7.0062499999999996</c:v>
                </c:pt>
                <c:pt idx="8969">
                  <c:v>7.0015599999999996</c:v>
                </c:pt>
                <c:pt idx="8970">
                  <c:v>6.99688</c:v>
                </c:pt>
                <c:pt idx="8971">
                  <c:v>6.9937500000000004</c:v>
                </c:pt>
                <c:pt idx="8972">
                  <c:v>7.0078100000000001</c:v>
                </c:pt>
                <c:pt idx="8973">
                  <c:v>7.0156299999999998</c:v>
                </c:pt>
                <c:pt idx="8974">
                  <c:v>7.0031299999999996</c:v>
                </c:pt>
                <c:pt idx="8975">
                  <c:v>7.0093800000000002</c:v>
                </c:pt>
                <c:pt idx="8976">
                  <c:v>7.0093800000000002</c:v>
                </c:pt>
                <c:pt idx="8977">
                  <c:v>6.99688</c:v>
                </c:pt>
                <c:pt idx="8978">
                  <c:v>6.9921899999999999</c:v>
                </c:pt>
                <c:pt idx="8979">
                  <c:v>7.0046900000000001</c:v>
                </c:pt>
                <c:pt idx="8980">
                  <c:v>7.0218800000000003</c:v>
                </c:pt>
                <c:pt idx="8981">
                  <c:v>7.0203100000000003</c:v>
                </c:pt>
                <c:pt idx="8982">
                  <c:v>7.0062499999999996</c:v>
                </c:pt>
                <c:pt idx="8983">
                  <c:v>7.0046900000000001</c:v>
                </c:pt>
                <c:pt idx="8984">
                  <c:v>6.9874999999999998</c:v>
                </c:pt>
                <c:pt idx="8985">
                  <c:v>6.99688</c:v>
                </c:pt>
                <c:pt idx="8986">
                  <c:v>6.99688</c:v>
                </c:pt>
                <c:pt idx="8987">
                  <c:v>6.9953099999999999</c:v>
                </c:pt>
                <c:pt idx="8988">
                  <c:v>6.9906300000000003</c:v>
                </c:pt>
                <c:pt idx="8989">
                  <c:v>7.0046900000000001</c:v>
                </c:pt>
                <c:pt idx="8990">
                  <c:v>7</c:v>
                </c:pt>
                <c:pt idx="8991">
                  <c:v>7.0031299999999996</c:v>
                </c:pt>
                <c:pt idx="8992">
                  <c:v>7</c:v>
                </c:pt>
                <c:pt idx="8993">
                  <c:v>7.0062499999999996</c:v>
                </c:pt>
                <c:pt idx="8994">
                  <c:v>7</c:v>
                </c:pt>
                <c:pt idx="8995">
                  <c:v>7.0156299999999998</c:v>
                </c:pt>
                <c:pt idx="8996">
                  <c:v>7.0078100000000001</c:v>
                </c:pt>
                <c:pt idx="8997">
                  <c:v>7.0140599999999997</c:v>
                </c:pt>
                <c:pt idx="8998">
                  <c:v>6.9937500000000004</c:v>
                </c:pt>
                <c:pt idx="8999">
                  <c:v>7.0015599999999996</c:v>
                </c:pt>
                <c:pt idx="9000">
                  <c:v>7</c:v>
                </c:pt>
                <c:pt idx="9001">
                  <c:v>7.0078100000000001</c:v>
                </c:pt>
                <c:pt idx="9002">
                  <c:v>7.0062499999999996</c:v>
                </c:pt>
                <c:pt idx="9003">
                  <c:v>7.0187499999999998</c:v>
                </c:pt>
                <c:pt idx="9004">
                  <c:v>7.0156299999999998</c:v>
                </c:pt>
                <c:pt idx="9005">
                  <c:v>7.0140599999999997</c:v>
                </c:pt>
                <c:pt idx="9006">
                  <c:v>7.0046900000000001</c:v>
                </c:pt>
                <c:pt idx="9007">
                  <c:v>7.0109399999999997</c:v>
                </c:pt>
                <c:pt idx="9008">
                  <c:v>7.0078100000000001</c:v>
                </c:pt>
                <c:pt idx="9009">
                  <c:v>7.0015599999999996</c:v>
                </c:pt>
                <c:pt idx="9010">
                  <c:v>7.0078100000000001</c:v>
                </c:pt>
                <c:pt idx="9011">
                  <c:v>6.9984400000000004</c:v>
                </c:pt>
                <c:pt idx="9012">
                  <c:v>7.0171900000000003</c:v>
                </c:pt>
                <c:pt idx="9013">
                  <c:v>6.99688</c:v>
                </c:pt>
                <c:pt idx="9014">
                  <c:v>7.0093800000000002</c:v>
                </c:pt>
                <c:pt idx="9015">
                  <c:v>7.02813</c:v>
                </c:pt>
                <c:pt idx="9016">
                  <c:v>7.0015599999999996</c:v>
                </c:pt>
                <c:pt idx="9017">
                  <c:v>7.0109399999999997</c:v>
                </c:pt>
                <c:pt idx="9018">
                  <c:v>7.0218800000000003</c:v>
                </c:pt>
                <c:pt idx="9019">
                  <c:v>7.0171900000000003</c:v>
                </c:pt>
                <c:pt idx="9020">
                  <c:v>7.0171900000000003</c:v>
                </c:pt>
                <c:pt idx="9021">
                  <c:v>7.0062499999999996</c:v>
                </c:pt>
                <c:pt idx="9022">
                  <c:v>7</c:v>
                </c:pt>
                <c:pt idx="9023">
                  <c:v>7.0156299999999998</c:v>
                </c:pt>
                <c:pt idx="9024">
                  <c:v>7.0218800000000003</c:v>
                </c:pt>
                <c:pt idx="9025">
                  <c:v>7.0109399999999997</c:v>
                </c:pt>
                <c:pt idx="9026">
                  <c:v>7.0078100000000001</c:v>
                </c:pt>
                <c:pt idx="9027">
                  <c:v>7.0156299999999998</c:v>
                </c:pt>
                <c:pt idx="9028">
                  <c:v>7.0187499999999998</c:v>
                </c:pt>
                <c:pt idx="9029">
                  <c:v>7.0140599999999997</c:v>
                </c:pt>
                <c:pt idx="9030">
                  <c:v>7.0046900000000001</c:v>
                </c:pt>
                <c:pt idx="9031">
                  <c:v>7.0031299999999996</c:v>
                </c:pt>
                <c:pt idx="9032">
                  <c:v>7.0015599999999996</c:v>
                </c:pt>
                <c:pt idx="9033">
                  <c:v>6.9937500000000004</c:v>
                </c:pt>
                <c:pt idx="9034">
                  <c:v>7.0078100000000001</c:v>
                </c:pt>
                <c:pt idx="9035">
                  <c:v>7.0140599999999997</c:v>
                </c:pt>
                <c:pt idx="9036">
                  <c:v>7.0140599999999997</c:v>
                </c:pt>
                <c:pt idx="9037">
                  <c:v>7.0203100000000003</c:v>
                </c:pt>
                <c:pt idx="9038">
                  <c:v>7.0171900000000003</c:v>
                </c:pt>
                <c:pt idx="9039">
                  <c:v>7.0062499999999996</c:v>
                </c:pt>
                <c:pt idx="9040">
                  <c:v>7.0203100000000003</c:v>
                </c:pt>
                <c:pt idx="9041">
                  <c:v>7.0046900000000001</c:v>
                </c:pt>
                <c:pt idx="9042">
                  <c:v>7.0062499999999996</c:v>
                </c:pt>
                <c:pt idx="9043">
                  <c:v>7.0093800000000002</c:v>
                </c:pt>
                <c:pt idx="9044">
                  <c:v>7.0031299999999996</c:v>
                </c:pt>
                <c:pt idx="9045">
                  <c:v>7.0140599999999997</c:v>
                </c:pt>
                <c:pt idx="9046">
                  <c:v>7.0171900000000003</c:v>
                </c:pt>
                <c:pt idx="9047">
                  <c:v>7.0062499999999996</c:v>
                </c:pt>
                <c:pt idx="9048">
                  <c:v>7.0046900000000001</c:v>
                </c:pt>
                <c:pt idx="9049">
                  <c:v>7.0203100000000003</c:v>
                </c:pt>
                <c:pt idx="9050">
                  <c:v>7.0062499999999996</c:v>
                </c:pt>
                <c:pt idx="9051">
                  <c:v>7.0031299999999996</c:v>
                </c:pt>
                <c:pt idx="9052">
                  <c:v>7</c:v>
                </c:pt>
                <c:pt idx="9053">
                  <c:v>7.0093800000000002</c:v>
                </c:pt>
                <c:pt idx="9054">
                  <c:v>7.0078100000000001</c:v>
                </c:pt>
                <c:pt idx="9055">
                  <c:v>7.0171900000000003</c:v>
                </c:pt>
                <c:pt idx="9056">
                  <c:v>7.0171900000000003</c:v>
                </c:pt>
                <c:pt idx="9057">
                  <c:v>7.0062499999999996</c:v>
                </c:pt>
                <c:pt idx="9058">
                  <c:v>7.0187499999999998</c:v>
                </c:pt>
                <c:pt idx="9059">
                  <c:v>7.0156299999999998</c:v>
                </c:pt>
                <c:pt idx="9060">
                  <c:v>7.0187499999999998</c:v>
                </c:pt>
                <c:pt idx="9061">
                  <c:v>7.0203100000000003</c:v>
                </c:pt>
                <c:pt idx="9062">
                  <c:v>7.0250000000000004</c:v>
                </c:pt>
                <c:pt idx="9063">
                  <c:v>7.0296900000000004</c:v>
                </c:pt>
                <c:pt idx="9064">
                  <c:v>7.0218800000000003</c:v>
                </c:pt>
                <c:pt idx="9065">
                  <c:v>7.0171900000000003</c:v>
                </c:pt>
                <c:pt idx="9066">
                  <c:v>7.0218800000000003</c:v>
                </c:pt>
                <c:pt idx="9067">
                  <c:v>6.9921899999999999</c:v>
                </c:pt>
                <c:pt idx="9068">
                  <c:v>7.0250000000000004</c:v>
                </c:pt>
                <c:pt idx="9069">
                  <c:v>7.0140599999999997</c:v>
                </c:pt>
                <c:pt idx="9070">
                  <c:v>7.0078100000000001</c:v>
                </c:pt>
                <c:pt idx="9071">
                  <c:v>7.0093800000000002</c:v>
                </c:pt>
                <c:pt idx="9072">
                  <c:v>7.0171900000000003</c:v>
                </c:pt>
                <c:pt idx="9073">
                  <c:v>7.0031299999999996</c:v>
                </c:pt>
                <c:pt idx="9074">
                  <c:v>6.9984400000000004</c:v>
                </c:pt>
                <c:pt idx="9075">
                  <c:v>7.0093800000000002</c:v>
                </c:pt>
                <c:pt idx="9076">
                  <c:v>7.0109399999999997</c:v>
                </c:pt>
                <c:pt idx="9077">
                  <c:v>7.0078100000000001</c:v>
                </c:pt>
                <c:pt idx="9078">
                  <c:v>6.9953099999999999</c:v>
                </c:pt>
                <c:pt idx="9079">
                  <c:v>7.0046900000000001</c:v>
                </c:pt>
                <c:pt idx="9080">
                  <c:v>7.0078100000000001</c:v>
                </c:pt>
                <c:pt idx="9081">
                  <c:v>7.0031299999999996</c:v>
                </c:pt>
                <c:pt idx="9082">
                  <c:v>7.0296900000000004</c:v>
                </c:pt>
                <c:pt idx="9083">
                  <c:v>7.0218800000000003</c:v>
                </c:pt>
                <c:pt idx="9084">
                  <c:v>7.0031299999999996</c:v>
                </c:pt>
                <c:pt idx="9085">
                  <c:v>7.0078100000000001</c:v>
                </c:pt>
                <c:pt idx="9086">
                  <c:v>7.0015599999999996</c:v>
                </c:pt>
                <c:pt idx="9087">
                  <c:v>6.9984400000000004</c:v>
                </c:pt>
                <c:pt idx="9088">
                  <c:v>7.0078100000000001</c:v>
                </c:pt>
                <c:pt idx="9089">
                  <c:v>7.0109399999999997</c:v>
                </c:pt>
                <c:pt idx="9090">
                  <c:v>7.0031299999999996</c:v>
                </c:pt>
                <c:pt idx="9091">
                  <c:v>6.9906300000000003</c:v>
                </c:pt>
                <c:pt idx="9092">
                  <c:v>7.0046900000000001</c:v>
                </c:pt>
                <c:pt idx="9093">
                  <c:v>7.0156299999999998</c:v>
                </c:pt>
                <c:pt idx="9094">
                  <c:v>6.9937500000000004</c:v>
                </c:pt>
                <c:pt idx="9095">
                  <c:v>7.0015599999999996</c:v>
                </c:pt>
                <c:pt idx="9096">
                  <c:v>7.0015599999999996</c:v>
                </c:pt>
                <c:pt idx="9097">
                  <c:v>7.0078100000000001</c:v>
                </c:pt>
                <c:pt idx="9098">
                  <c:v>7.0015599999999996</c:v>
                </c:pt>
                <c:pt idx="9099">
                  <c:v>7.0171900000000003</c:v>
                </c:pt>
                <c:pt idx="9100">
                  <c:v>7.0093800000000002</c:v>
                </c:pt>
                <c:pt idx="9101">
                  <c:v>6.9890600000000003</c:v>
                </c:pt>
                <c:pt idx="9102">
                  <c:v>6.99688</c:v>
                </c:pt>
                <c:pt idx="9103">
                  <c:v>6.9906300000000003</c:v>
                </c:pt>
                <c:pt idx="9104">
                  <c:v>6.9890600000000003</c:v>
                </c:pt>
                <c:pt idx="9105">
                  <c:v>7.0015599999999996</c:v>
                </c:pt>
                <c:pt idx="9106">
                  <c:v>7.0078100000000001</c:v>
                </c:pt>
                <c:pt idx="9107">
                  <c:v>6.9937500000000004</c:v>
                </c:pt>
                <c:pt idx="9108">
                  <c:v>7.0046900000000001</c:v>
                </c:pt>
                <c:pt idx="9109">
                  <c:v>7.0046900000000001</c:v>
                </c:pt>
                <c:pt idx="9110">
                  <c:v>7.0234399999999999</c:v>
                </c:pt>
                <c:pt idx="9111">
                  <c:v>7.0046900000000001</c:v>
                </c:pt>
                <c:pt idx="9112">
                  <c:v>7.0078100000000001</c:v>
                </c:pt>
                <c:pt idx="9113">
                  <c:v>6.9953099999999999</c:v>
                </c:pt>
                <c:pt idx="9114">
                  <c:v>6.9984400000000004</c:v>
                </c:pt>
                <c:pt idx="9115">
                  <c:v>7.0046900000000001</c:v>
                </c:pt>
                <c:pt idx="9116">
                  <c:v>6.99688</c:v>
                </c:pt>
                <c:pt idx="9117">
                  <c:v>7</c:v>
                </c:pt>
                <c:pt idx="9118">
                  <c:v>7.0109399999999997</c:v>
                </c:pt>
                <c:pt idx="9119">
                  <c:v>6.99688</c:v>
                </c:pt>
                <c:pt idx="9120">
                  <c:v>6.9937500000000004</c:v>
                </c:pt>
                <c:pt idx="9121">
                  <c:v>7.0171900000000003</c:v>
                </c:pt>
                <c:pt idx="9122">
                  <c:v>7.0062499999999996</c:v>
                </c:pt>
                <c:pt idx="9123">
                  <c:v>7.0062499999999996</c:v>
                </c:pt>
                <c:pt idx="9124">
                  <c:v>7.0078100000000001</c:v>
                </c:pt>
                <c:pt idx="9125">
                  <c:v>7.0078100000000001</c:v>
                </c:pt>
                <c:pt idx="9126">
                  <c:v>7.0093800000000002</c:v>
                </c:pt>
                <c:pt idx="9127">
                  <c:v>6.9921899999999999</c:v>
                </c:pt>
                <c:pt idx="9128">
                  <c:v>6.9937500000000004</c:v>
                </c:pt>
                <c:pt idx="9129">
                  <c:v>7.0015599999999996</c:v>
                </c:pt>
                <c:pt idx="9130">
                  <c:v>7.0078100000000001</c:v>
                </c:pt>
                <c:pt idx="9131">
                  <c:v>7.0203100000000003</c:v>
                </c:pt>
                <c:pt idx="9132">
                  <c:v>7.0140599999999997</c:v>
                </c:pt>
                <c:pt idx="9133">
                  <c:v>7.0171900000000003</c:v>
                </c:pt>
                <c:pt idx="9134">
                  <c:v>7.0062499999999996</c:v>
                </c:pt>
                <c:pt idx="9135">
                  <c:v>6.9906300000000003</c:v>
                </c:pt>
                <c:pt idx="9136">
                  <c:v>7.0140599999999997</c:v>
                </c:pt>
                <c:pt idx="9137">
                  <c:v>7.0156299999999998</c:v>
                </c:pt>
                <c:pt idx="9138">
                  <c:v>7.0328099999999996</c:v>
                </c:pt>
                <c:pt idx="9139">
                  <c:v>7.0203100000000003</c:v>
                </c:pt>
                <c:pt idx="9140">
                  <c:v>7.0062499999999996</c:v>
                </c:pt>
                <c:pt idx="9141">
                  <c:v>7.0062499999999996</c:v>
                </c:pt>
                <c:pt idx="9142">
                  <c:v>7</c:v>
                </c:pt>
                <c:pt idx="9143">
                  <c:v>7.0171900000000003</c:v>
                </c:pt>
                <c:pt idx="9144">
                  <c:v>6.9906300000000003</c:v>
                </c:pt>
                <c:pt idx="9145">
                  <c:v>6.9859400000000003</c:v>
                </c:pt>
                <c:pt idx="9146">
                  <c:v>6.9937500000000004</c:v>
                </c:pt>
                <c:pt idx="9147">
                  <c:v>6.9859400000000003</c:v>
                </c:pt>
                <c:pt idx="9148">
                  <c:v>7.0031299999999996</c:v>
                </c:pt>
                <c:pt idx="9149">
                  <c:v>7.0140599999999997</c:v>
                </c:pt>
                <c:pt idx="9150">
                  <c:v>7.0171900000000003</c:v>
                </c:pt>
                <c:pt idx="9151">
                  <c:v>7.0156299999999998</c:v>
                </c:pt>
                <c:pt idx="9152">
                  <c:v>7.0203100000000003</c:v>
                </c:pt>
                <c:pt idx="9153">
                  <c:v>6.9937500000000004</c:v>
                </c:pt>
                <c:pt idx="9154">
                  <c:v>7.0015599999999996</c:v>
                </c:pt>
                <c:pt idx="9155">
                  <c:v>7.0062499999999996</c:v>
                </c:pt>
                <c:pt idx="9156">
                  <c:v>7.0015599999999996</c:v>
                </c:pt>
                <c:pt idx="9157">
                  <c:v>7.0046900000000001</c:v>
                </c:pt>
                <c:pt idx="9158">
                  <c:v>7.0156299999999998</c:v>
                </c:pt>
                <c:pt idx="9159">
                  <c:v>7.0031299999999996</c:v>
                </c:pt>
                <c:pt idx="9160">
                  <c:v>6.9906300000000003</c:v>
                </c:pt>
                <c:pt idx="9161">
                  <c:v>6.9953099999999999</c:v>
                </c:pt>
                <c:pt idx="9162">
                  <c:v>7.0046900000000001</c:v>
                </c:pt>
                <c:pt idx="9163">
                  <c:v>7</c:v>
                </c:pt>
                <c:pt idx="9164">
                  <c:v>7.0062499999999996</c:v>
                </c:pt>
                <c:pt idx="9165">
                  <c:v>7.0078100000000001</c:v>
                </c:pt>
                <c:pt idx="9166">
                  <c:v>7.0031299999999996</c:v>
                </c:pt>
                <c:pt idx="9167">
                  <c:v>7.0218800000000003</c:v>
                </c:pt>
                <c:pt idx="9168">
                  <c:v>7.0203100000000003</c:v>
                </c:pt>
                <c:pt idx="9169">
                  <c:v>7.0218800000000003</c:v>
                </c:pt>
                <c:pt idx="9170">
                  <c:v>7.0171900000000003</c:v>
                </c:pt>
                <c:pt idx="9171">
                  <c:v>7.0015599999999996</c:v>
                </c:pt>
                <c:pt idx="9172">
                  <c:v>7</c:v>
                </c:pt>
                <c:pt idx="9173">
                  <c:v>7.0250000000000004</c:v>
                </c:pt>
                <c:pt idx="9174">
                  <c:v>6.99688</c:v>
                </c:pt>
                <c:pt idx="9175">
                  <c:v>7.0015599999999996</c:v>
                </c:pt>
                <c:pt idx="9176">
                  <c:v>7.0093800000000002</c:v>
                </c:pt>
                <c:pt idx="9177">
                  <c:v>7.0015599999999996</c:v>
                </c:pt>
                <c:pt idx="9178">
                  <c:v>6.9890600000000003</c:v>
                </c:pt>
                <c:pt idx="9179">
                  <c:v>6.9890600000000003</c:v>
                </c:pt>
                <c:pt idx="9180">
                  <c:v>7.0109399999999997</c:v>
                </c:pt>
                <c:pt idx="9181">
                  <c:v>7.0031299999999996</c:v>
                </c:pt>
                <c:pt idx="9182">
                  <c:v>7.0015599999999996</c:v>
                </c:pt>
                <c:pt idx="9183">
                  <c:v>7.0156299999999998</c:v>
                </c:pt>
                <c:pt idx="9184">
                  <c:v>6.9874999999999998</c:v>
                </c:pt>
                <c:pt idx="9185">
                  <c:v>7.0031299999999996</c:v>
                </c:pt>
                <c:pt idx="9186">
                  <c:v>7.0046900000000001</c:v>
                </c:pt>
                <c:pt idx="9187">
                  <c:v>7.0015599999999996</c:v>
                </c:pt>
                <c:pt idx="9188">
                  <c:v>7.0140599999999997</c:v>
                </c:pt>
                <c:pt idx="9189">
                  <c:v>7.0046900000000001</c:v>
                </c:pt>
                <c:pt idx="9190">
                  <c:v>7</c:v>
                </c:pt>
                <c:pt idx="9191">
                  <c:v>7.0046900000000001</c:v>
                </c:pt>
                <c:pt idx="9192">
                  <c:v>6.9859400000000003</c:v>
                </c:pt>
                <c:pt idx="9193">
                  <c:v>7</c:v>
                </c:pt>
                <c:pt idx="9194">
                  <c:v>6.99688</c:v>
                </c:pt>
                <c:pt idx="9195">
                  <c:v>7.0062499999999996</c:v>
                </c:pt>
                <c:pt idx="9196">
                  <c:v>6.9874999999999998</c:v>
                </c:pt>
                <c:pt idx="9197">
                  <c:v>6.9859400000000003</c:v>
                </c:pt>
                <c:pt idx="9198">
                  <c:v>7.0109399999999997</c:v>
                </c:pt>
                <c:pt idx="9199">
                  <c:v>7.0046900000000001</c:v>
                </c:pt>
                <c:pt idx="9200">
                  <c:v>7.0015599999999996</c:v>
                </c:pt>
                <c:pt idx="9201">
                  <c:v>6.9953099999999999</c:v>
                </c:pt>
                <c:pt idx="9202">
                  <c:v>7.0078100000000001</c:v>
                </c:pt>
                <c:pt idx="9203">
                  <c:v>7.0093800000000002</c:v>
                </c:pt>
                <c:pt idx="9204">
                  <c:v>7.0156299999999998</c:v>
                </c:pt>
                <c:pt idx="9205">
                  <c:v>6.9921899999999999</c:v>
                </c:pt>
                <c:pt idx="9206">
                  <c:v>6.9749999999999996</c:v>
                </c:pt>
                <c:pt idx="9207">
                  <c:v>6.9937500000000004</c:v>
                </c:pt>
                <c:pt idx="9208">
                  <c:v>7.0015599999999996</c:v>
                </c:pt>
                <c:pt idx="9209">
                  <c:v>7.0218800000000003</c:v>
                </c:pt>
                <c:pt idx="9210">
                  <c:v>6.9828099999999997</c:v>
                </c:pt>
                <c:pt idx="9211">
                  <c:v>7.0093800000000002</c:v>
                </c:pt>
                <c:pt idx="9212">
                  <c:v>7.0203100000000003</c:v>
                </c:pt>
                <c:pt idx="9213">
                  <c:v>7.0062499999999996</c:v>
                </c:pt>
                <c:pt idx="9214">
                  <c:v>6.9984400000000004</c:v>
                </c:pt>
                <c:pt idx="9215">
                  <c:v>7.0187499999999998</c:v>
                </c:pt>
                <c:pt idx="9216">
                  <c:v>7.02813</c:v>
                </c:pt>
                <c:pt idx="9217">
                  <c:v>6.9953099999999999</c:v>
                </c:pt>
                <c:pt idx="9218">
                  <c:v>7.0093800000000002</c:v>
                </c:pt>
                <c:pt idx="9219">
                  <c:v>7.0187499999999998</c:v>
                </c:pt>
                <c:pt idx="9220">
                  <c:v>7.0156299999999998</c:v>
                </c:pt>
                <c:pt idx="9221">
                  <c:v>7.0156299999999998</c:v>
                </c:pt>
                <c:pt idx="9222">
                  <c:v>7.0109399999999997</c:v>
                </c:pt>
                <c:pt idx="9223">
                  <c:v>6.99688</c:v>
                </c:pt>
                <c:pt idx="9224">
                  <c:v>7.0187499999999998</c:v>
                </c:pt>
                <c:pt idx="9225">
                  <c:v>7.0109399999999997</c:v>
                </c:pt>
                <c:pt idx="9226">
                  <c:v>7.0187499999999998</c:v>
                </c:pt>
                <c:pt idx="9227">
                  <c:v>7.0156299999999998</c:v>
                </c:pt>
                <c:pt idx="9228">
                  <c:v>7.0171900000000003</c:v>
                </c:pt>
                <c:pt idx="9229">
                  <c:v>7.0109399999999997</c:v>
                </c:pt>
                <c:pt idx="9230">
                  <c:v>7.0046900000000001</c:v>
                </c:pt>
                <c:pt idx="9231">
                  <c:v>7.0078100000000001</c:v>
                </c:pt>
                <c:pt idx="9232">
                  <c:v>6.9984400000000004</c:v>
                </c:pt>
                <c:pt idx="9233">
                  <c:v>7.0078100000000001</c:v>
                </c:pt>
                <c:pt idx="9234">
                  <c:v>7.0046900000000001</c:v>
                </c:pt>
                <c:pt idx="9235">
                  <c:v>7.0031299999999996</c:v>
                </c:pt>
                <c:pt idx="9236">
                  <c:v>7.0078100000000001</c:v>
                </c:pt>
                <c:pt idx="9237">
                  <c:v>7.0140599999999997</c:v>
                </c:pt>
                <c:pt idx="9238">
                  <c:v>7.0109399999999997</c:v>
                </c:pt>
                <c:pt idx="9239">
                  <c:v>6.9953099999999999</c:v>
                </c:pt>
                <c:pt idx="9240">
                  <c:v>6.99688</c:v>
                </c:pt>
                <c:pt idx="9241">
                  <c:v>6.9906300000000003</c:v>
                </c:pt>
                <c:pt idx="9242">
                  <c:v>7.0062499999999996</c:v>
                </c:pt>
                <c:pt idx="9243">
                  <c:v>7.0140599999999997</c:v>
                </c:pt>
                <c:pt idx="9244">
                  <c:v>7.0171900000000003</c:v>
                </c:pt>
                <c:pt idx="9245">
                  <c:v>7.0078100000000001</c:v>
                </c:pt>
                <c:pt idx="9246">
                  <c:v>7.0015599999999996</c:v>
                </c:pt>
                <c:pt idx="9247">
                  <c:v>7.0062499999999996</c:v>
                </c:pt>
                <c:pt idx="9248">
                  <c:v>6.9843799999999998</c:v>
                </c:pt>
                <c:pt idx="9249">
                  <c:v>6.9984400000000004</c:v>
                </c:pt>
                <c:pt idx="9250">
                  <c:v>6.9953099999999999</c:v>
                </c:pt>
                <c:pt idx="9251">
                  <c:v>7.0109399999999997</c:v>
                </c:pt>
                <c:pt idx="9252">
                  <c:v>7.0093800000000002</c:v>
                </c:pt>
                <c:pt idx="9253">
                  <c:v>7.0093800000000002</c:v>
                </c:pt>
                <c:pt idx="9254">
                  <c:v>6.9984400000000004</c:v>
                </c:pt>
                <c:pt idx="9255">
                  <c:v>6.9890600000000003</c:v>
                </c:pt>
                <c:pt idx="9256">
                  <c:v>7.0031299999999996</c:v>
                </c:pt>
                <c:pt idx="9257">
                  <c:v>7.0031299999999996</c:v>
                </c:pt>
                <c:pt idx="9258">
                  <c:v>6.9906300000000003</c:v>
                </c:pt>
                <c:pt idx="9259">
                  <c:v>6.99688</c:v>
                </c:pt>
                <c:pt idx="9260">
                  <c:v>6.9984400000000004</c:v>
                </c:pt>
                <c:pt idx="9261">
                  <c:v>7</c:v>
                </c:pt>
                <c:pt idx="9262">
                  <c:v>6.9906300000000003</c:v>
                </c:pt>
                <c:pt idx="9263">
                  <c:v>6.9906300000000003</c:v>
                </c:pt>
                <c:pt idx="9264">
                  <c:v>7.0046900000000001</c:v>
                </c:pt>
                <c:pt idx="9265">
                  <c:v>6.9874999999999998</c:v>
                </c:pt>
                <c:pt idx="9266">
                  <c:v>6.9906300000000003</c:v>
                </c:pt>
                <c:pt idx="9267">
                  <c:v>7</c:v>
                </c:pt>
                <c:pt idx="9268">
                  <c:v>6.9625000000000004</c:v>
                </c:pt>
                <c:pt idx="9269">
                  <c:v>7</c:v>
                </c:pt>
                <c:pt idx="9270">
                  <c:v>7.0109399999999997</c:v>
                </c:pt>
                <c:pt idx="9271">
                  <c:v>6.9984400000000004</c:v>
                </c:pt>
                <c:pt idx="9272">
                  <c:v>7.0015599999999996</c:v>
                </c:pt>
                <c:pt idx="9273">
                  <c:v>6.9859400000000003</c:v>
                </c:pt>
                <c:pt idx="9274">
                  <c:v>6.9859400000000003</c:v>
                </c:pt>
                <c:pt idx="9275">
                  <c:v>6.9703099999999996</c:v>
                </c:pt>
                <c:pt idx="9276">
                  <c:v>6.9718799999999996</c:v>
                </c:pt>
                <c:pt idx="9277">
                  <c:v>6.9796899999999997</c:v>
                </c:pt>
                <c:pt idx="9278">
                  <c:v>6.9984400000000004</c:v>
                </c:pt>
                <c:pt idx="9279">
                  <c:v>7</c:v>
                </c:pt>
                <c:pt idx="9280">
                  <c:v>7.0078100000000001</c:v>
                </c:pt>
                <c:pt idx="9281">
                  <c:v>7.0031299999999996</c:v>
                </c:pt>
                <c:pt idx="9282">
                  <c:v>6.9984400000000004</c:v>
                </c:pt>
                <c:pt idx="9283">
                  <c:v>7.0078100000000001</c:v>
                </c:pt>
                <c:pt idx="9284">
                  <c:v>6.9937500000000004</c:v>
                </c:pt>
                <c:pt idx="9285">
                  <c:v>6.9953099999999999</c:v>
                </c:pt>
                <c:pt idx="9286">
                  <c:v>6.9921899999999999</c:v>
                </c:pt>
                <c:pt idx="9287">
                  <c:v>6.9937500000000004</c:v>
                </c:pt>
                <c:pt idx="9288">
                  <c:v>6.9921899999999999</c:v>
                </c:pt>
                <c:pt idx="9289">
                  <c:v>6.9953099999999999</c:v>
                </c:pt>
                <c:pt idx="9290">
                  <c:v>6.9874999999999998</c:v>
                </c:pt>
                <c:pt idx="9291">
                  <c:v>6.9906300000000003</c:v>
                </c:pt>
                <c:pt idx="9292">
                  <c:v>6.9718799999999996</c:v>
                </c:pt>
                <c:pt idx="9293">
                  <c:v>6.9765600000000001</c:v>
                </c:pt>
                <c:pt idx="9294">
                  <c:v>6.9828099999999997</c:v>
                </c:pt>
                <c:pt idx="9295">
                  <c:v>6.9749999999999996</c:v>
                </c:pt>
                <c:pt idx="9296">
                  <c:v>6.9812500000000002</c:v>
                </c:pt>
                <c:pt idx="9297">
                  <c:v>7</c:v>
                </c:pt>
                <c:pt idx="9298">
                  <c:v>6.9812500000000002</c:v>
                </c:pt>
                <c:pt idx="9299">
                  <c:v>6.9921899999999999</c:v>
                </c:pt>
                <c:pt idx="9300">
                  <c:v>6.9625000000000004</c:v>
                </c:pt>
                <c:pt idx="9301">
                  <c:v>6.9874999999999998</c:v>
                </c:pt>
                <c:pt idx="9302">
                  <c:v>7.0015599999999996</c:v>
                </c:pt>
                <c:pt idx="9303">
                  <c:v>6.9921899999999999</c:v>
                </c:pt>
                <c:pt idx="9304">
                  <c:v>6.9937500000000004</c:v>
                </c:pt>
                <c:pt idx="9305">
                  <c:v>6.9812500000000002</c:v>
                </c:pt>
                <c:pt idx="9306">
                  <c:v>6.9937500000000004</c:v>
                </c:pt>
                <c:pt idx="9307">
                  <c:v>6.9906300000000003</c:v>
                </c:pt>
                <c:pt idx="9308">
                  <c:v>6.9953099999999999</c:v>
                </c:pt>
                <c:pt idx="9309">
                  <c:v>6.99688</c:v>
                </c:pt>
                <c:pt idx="9310">
                  <c:v>7.0156299999999998</c:v>
                </c:pt>
                <c:pt idx="9311">
                  <c:v>7.0031299999999996</c:v>
                </c:pt>
                <c:pt idx="9312">
                  <c:v>7</c:v>
                </c:pt>
                <c:pt idx="9313">
                  <c:v>6.9874999999999998</c:v>
                </c:pt>
                <c:pt idx="9314">
                  <c:v>6.9749999999999996</c:v>
                </c:pt>
                <c:pt idx="9315">
                  <c:v>6.9718799999999996</c:v>
                </c:pt>
                <c:pt idx="9316">
                  <c:v>6.9921899999999999</c:v>
                </c:pt>
                <c:pt idx="9317">
                  <c:v>7.0078100000000001</c:v>
                </c:pt>
                <c:pt idx="9318">
                  <c:v>6.9843799999999998</c:v>
                </c:pt>
                <c:pt idx="9319">
                  <c:v>7.0031299999999996</c:v>
                </c:pt>
                <c:pt idx="9320">
                  <c:v>7.0093800000000002</c:v>
                </c:pt>
                <c:pt idx="9321">
                  <c:v>6.9953099999999999</c:v>
                </c:pt>
                <c:pt idx="9322">
                  <c:v>6.9906300000000003</c:v>
                </c:pt>
                <c:pt idx="9323">
                  <c:v>6.9921899999999999</c:v>
                </c:pt>
                <c:pt idx="9324">
                  <c:v>6.9890600000000003</c:v>
                </c:pt>
                <c:pt idx="9325">
                  <c:v>7.0031299999999996</c:v>
                </c:pt>
                <c:pt idx="9326">
                  <c:v>6.9984400000000004</c:v>
                </c:pt>
                <c:pt idx="9327">
                  <c:v>6.9984400000000004</c:v>
                </c:pt>
                <c:pt idx="9328">
                  <c:v>7</c:v>
                </c:pt>
                <c:pt idx="9329">
                  <c:v>7.0062499999999996</c:v>
                </c:pt>
                <c:pt idx="9330">
                  <c:v>6.9859400000000003</c:v>
                </c:pt>
                <c:pt idx="9331">
                  <c:v>7.0015599999999996</c:v>
                </c:pt>
                <c:pt idx="9332">
                  <c:v>7.0046900000000001</c:v>
                </c:pt>
                <c:pt idx="9333">
                  <c:v>7.0093800000000002</c:v>
                </c:pt>
                <c:pt idx="9334">
                  <c:v>7.0062499999999996</c:v>
                </c:pt>
                <c:pt idx="9335">
                  <c:v>7.0031299999999996</c:v>
                </c:pt>
                <c:pt idx="9336">
                  <c:v>7.0015599999999996</c:v>
                </c:pt>
                <c:pt idx="9337">
                  <c:v>6.9906300000000003</c:v>
                </c:pt>
                <c:pt idx="9338">
                  <c:v>7.0031299999999996</c:v>
                </c:pt>
                <c:pt idx="9339">
                  <c:v>7</c:v>
                </c:pt>
                <c:pt idx="9340">
                  <c:v>7.0062499999999996</c:v>
                </c:pt>
                <c:pt idx="9341">
                  <c:v>7.0015599999999996</c:v>
                </c:pt>
                <c:pt idx="9342">
                  <c:v>6.9937500000000004</c:v>
                </c:pt>
                <c:pt idx="9343">
                  <c:v>6.9984400000000004</c:v>
                </c:pt>
                <c:pt idx="9344">
                  <c:v>6.9890600000000003</c:v>
                </c:pt>
                <c:pt idx="9345">
                  <c:v>6.99688</c:v>
                </c:pt>
                <c:pt idx="9346">
                  <c:v>6.9921899999999999</c:v>
                </c:pt>
                <c:pt idx="9347">
                  <c:v>6.9921899999999999</c:v>
                </c:pt>
                <c:pt idx="9348">
                  <c:v>6.9921899999999999</c:v>
                </c:pt>
                <c:pt idx="9349">
                  <c:v>6.9859400000000003</c:v>
                </c:pt>
                <c:pt idx="9350">
                  <c:v>7.0015599999999996</c:v>
                </c:pt>
                <c:pt idx="9351">
                  <c:v>6.9953099999999999</c:v>
                </c:pt>
                <c:pt idx="9352">
                  <c:v>6.9703099999999996</c:v>
                </c:pt>
                <c:pt idx="9353">
                  <c:v>6.9906300000000003</c:v>
                </c:pt>
                <c:pt idx="9354">
                  <c:v>6.9906300000000003</c:v>
                </c:pt>
                <c:pt idx="9355">
                  <c:v>7</c:v>
                </c:pt>
                <c:pt idx="9356">
                  <c:v>7</c:v>
                </c:pt>
                <c:pt idx="9357">
                  <c:v>6.9953099999999999</c:v>
                </c:pt>
                <c:pt idx="9358">
                  <c:v>7.0031299999999996</c:v>
                </c:pt>
                <c:pt idx="9359">
                  <c:v>7.0015599999999996</c:v>
                </c:pt>
                <c:pt idx="9360">
                  <c:v>7.0078100000000001</c:v>
                </c:pt>
                <c:pt idx="9361">
                  <c:v>6.9937500000000004</c:v>
                </c:pt>
                <c:pt idx="9362">
                  <c:v>6.9921899999999999</c:v>
                </c:pt>
                <c:pt idx="9363">
                  <c:v>6.9890600000000003</c:v>
                </c:pt>
                <c:pt idx="9364">
                  <c:v>6.9953099999999999</c:v>
                </c:pt>
                <c:pt idx="9365">
                  <c:v>7.0046900000000001</c:v>
                </c:pt>
                <c:pt idx="9366">
                  <c:v>6.9984400000000004</c:v>
                </c:pt>
                <c:pt idx="9367">
                  <c:v>7.0109399999999997</c:v>
                </c:pt>
                <c:pt idx="9368">
                  <c:v>6.99688</c:v>
                </c:pt>
                <c:pt idx="9369">
                  <c:v>6.99688</c:v>
                </c:pt>
                <c:pt idx="9370">
                  <c:v>7.0109399999999997</c:v>
                </c:pt>
                <c:pt idx="9371">
                  <c:v>7.0015599999999996</c:v>
                </c:pt>
                <c:pt idx="9372">
                  <c:v>7.0015599999999996</c:v>
                </c:pt>
                <c:pt idx="9373">
                  <c:v>6.9890600000000003</c:v>
                </c:pt>
                <c:pt idx="9374">
                  <c:v>6.9749999999999996</c:v>
                </c:pt>
                <c:pt idx="9375">
                  <c:v>6.9921899999999999</c:v>
                </c:pt>
                <c:pt idx="9376">
                  <c:v>7.0015599999999996</c:v>
                </c:pt>
                <c:pt idx="9377">
                  <c:v>6.9921899999999999</c:v>
                </c:pt>
                <c:pt idx="9378">
                  <c:v>6.9828099999999997</c:v>
                </c:pt>
                <c:pt idx="9379">
                  <c:v>6.9718799999999996</c:v>
                </c:pt>
                <c:pt idx="9380">
                  <c:v>7.0078100000000001</c:v>
                </c:pt>
                <c:pt idx="9381">
                  <c:v>7.0046900000000001</c:v>
                </c:pt>
                <c:pt idx="9382">
                  <c:v>7</c:v>
                </c:pt>
                <c:pt idx="9383">
                  <c:v>7.0031299999999996</c:v>
                </c:pt>
                <c:pt idx="9384">
                  <c:v>6.9796899999999997</c:v>
                </c:pt>
                <c:pt idx="9385">
                  <c:v>6.9843799999999998</c:v>
                </c:pt>
                <c:pt idx="9386">
                  <c:v>6.9874999999999998</c:v>
                </c:pt>
                <c:pt idx="9387">
                  <c:v>6.9874999999999998</c:v>
                </c:pt>
                <c:pt idx="9388">
                  <c:v>6.9937500000000004</c:v>
                </c:pt>
                <c:pt idx="9389">
                  <c:v>6.9874999999999998</c:v>
                </c:pt>
                <c:pt idx="9390">
                  <c:v>6.9874999999999998</c:v>
                </c:pt>
                <c:pt idx="9391">
                  <c:v>6.9765600000000001</c:v>
                </c:pt>
                <c:pt idx="9392">
                  <c:v>6.9828099999999997</c:v>
                </c:pt>
                <c:pt idx="9393">
                  <c:v>6.9828099999999997</c:v>
                </c:pt>
                <c:pt idx="9394">
                  <c:v>6.9921899999999999</c:v>
                </c:pt>
                <c:pt idx="9395">
                  <c:v>6.9953099999999999</c:v>
                </c:pt>
                <c:pt idx="9396">
                  <c:v>6.9796899999999997</c:v>
                </c:pt>
                <c:pt idx="9397">
                  <c:v>6.99688</c:v>
                </c:pt>
                <c:pt idx="9398">
                  <c:v>6.9984400000000004</c:v>
                </c:pt>
                <c:pt idx="9399">
                  <c:v>7.0015599999999996</c:v>
                </c:pt>
                <c:pt idx="9400">
                  <c:v>6.9984400000000004</c:v>
                </c:pt>
                <c:pt idx="9401">
                  <c:v>6.9921899999999999</c:v>
                </c:pt>
                <c:pt idx="9402">
                  <c:v>6.99688</c:v>
                </c:pt>
                <c:pt idx="9403">
                  <c:v>7.0078100000000001</c:v>
                </c:pt>
                <c:pt idx="9404">
                  <c:v>7.0031299999999996</c:v>
                </c:pt>
                <c:pt idx="9405">
                  <c:v>6.9874999999999998</c:v>
                </c:pt>
                <c:pt idx="9406">
                  <c:v>6.9921899999999999</c:v>
                </c:pt>
                <c:pt idx="9407">
                  <c:v>7.0015599999999996</c:v>
                </c:pt>
                <c:pt idx="9408">
                  <c:v>6.99688</c:v>
                </c:pt>
                <c:pt idx="9409">
                  <c:v>7.0046900000000001</c:v>
                </c:pt>
                <c:pt idx="9410">
                  <c:v>6.9984400000000004</c:v>
                </c:pt>
                <c:pt idx="9411">
                  <c:v>6.9843799999999998</c:v>
                </c:pt>
                <c:pt idx="9412">
                  <c:v>6.9984400000000004</c:v>
                </c:pt>
                <c:pt idx="9413">
                  <c:v>6.99688</c:v>
                </c:pt>
                <c:pt idx="9414">
                  <c:v>6.9734400000000001</c:v>
                </c:pt>
                <c:pt idx="9415">
                  <c:v>6.9718799999999996</c:v>
                </c:pt>
                <c:pt idx="9416">
                  <c:v>6.9874999999999998</c:v>
                </c:pt>
                <c:pt idx="9417">
                  <c:v>6.9859400000000003</c:v>
                </c:pt>
                <c:pt idx="9418">
                  <c:v>6.9874999999999998</c:v>
                </c:pt>
                <c:pt idx="9419">
                  <c:v>7</c:v>
                </c:pt>
                <c:pt idx="9420">
                  <c:v>6.9953099999999999</c:v>
                </c:pt>
                <c:pt idx="9421">
                  <c:v>7.0031299999999996</c:v>
                </c:pt>
                <c:pt idx="9422">
                  <c:v>6.9859400000000003</c:v>
                </c:pt>
                <c:pt idx="9423">
                  <c:v>6.9843799999999998</c:v>
                </c:pt>
                <c:pt idx="9424">
                  <c:v>6.9828099999999997</c:v>
                </c:pt>
                <c:pt idx="9425">
                  <c:v>6.9718799999999996</c:v>
                </c:pt>
                <c:pt idx="9426">
                  <c:v>6.9796899999999997</c:v>
                </c:pt>
                <c:pt idx="9427">
                  <c:v>6.9953099999999999</c:v>
                </c:pt>
                <c:pt idx="9428">
                  <c:v>6.9906300000000003</c:v>
                </c:pt>
                <c:pt idx="9429">
                  <c:v>6.9874999999999998</c:v>
                </c:pt>
                <c:pt idx="9430">
                  <c:v>6.9906300000000003</c:v>
                </c:pt>
                <c:pt idx="9431">
                  <c:v>6.9828099999999997</c:v>
                </c:pt>
                <c:pt idx="9432">
                  <c:v>6.9874999999999998</c:v>
                </c:pt>
                <c:pt idx="9433">
                  <c:v>6.9937500000000004</c:v>
                </c:pt>
                <c:pt idx="9434">
                  <c:v>6.9906300000000003</c:v>
                </c:pt>
                <c:pt idx="9435">
                  <c:v>6.9718799999999996</c:v>
                </c:pt>
                <c:pt idx="9436">
                  <c:v>6.9828099999999997</c:v>
                </c:pt>
                <c:pt idx="9437">
                  <c:v>6.9937500000000004</c:v>
                </c:pt>
                <c:pt idx="9438">
                  <c:v>6.9953099999999999</c:v>
                </c:pt>
                <c:pt idx="9439">
                  <c:v>6.9937500000000004</c:v>
                </c:pt>
                <c:pt idx="9440">
                  <c:v>6.9812500000000002</c:v>
                </c:pt>
                <c:pt idx="9441">
                  <c:v>6.9640599999999999</c:v>
                </c:pt>
                <c:pt idx="9442">
                  <c:v>6.9906300000000003</c:v>
                </c:pt>
                <c:pt idx="9443">
                  <c:v>6.9890600000000003</c:v>
                </c:pt>
                <c:pt idx="9444">
                  <c:v>6.9906300000000003</c:v>
                </c:pt>
                <c:pt idx="9445">
                  <c:v>6.9812500000000002</c:v>
                </c:pt>
                <c:pt idx="9446">
                  <c:v>6.9796899999999997</c:v>
                </c:pt>
                <c:pt idx="9447">
                  <c:v>6.9890600000000003</c:v>
                </c:pt>
                <c:pt idx="9448">
                  <c:v>6.9718799999999996</c:v>
                </c:pt>
                <c:pt idx="9449">
                  <c:v>6.9812500000000002</c:v>
                </c:pt>
                <c:pt idx="9450">
                  <c:v>6.9718799999999996</c:v>
                </c:pt>
                <c:pt idx="9451">
                  <c:v>6.96875</c:v>
                </c:pt>
                <c:pt idx="9452">
                  <c:v>6.9874999999999998</c:v>
                </c:pt>
                <c:pt idx="9453">
                  <c:v>6.9906300000000003</c:v>
                </c:pt>
                <c:pt idx="9454">
                  <c:v>6.96875</c:v>
                </c:pt>
                <c:pt idx="9455">
                  <c:v>6.9796899999999997</c:v>
                </c:pt>
                <c:pt idx="9456">
                  <c:v>6.9874999999999998</c:v>
                </c:pt>
                <c:pt idx="9457">
                  <c:v>6.9843799999999998</c:v>
                </c:pt>
                <c:pt idx="9458">
                  <c:v>6.9874999999999998</c:v>
                </c:pt>
                <c:pt idx="9459">
                  <c:v>6.9718799999999996</c:v>
                </c:pt>
                <c:pt idx="9460">
                  <c:v>6.9828099999999997</c:v>
                </c:pt>
                <c:pt idx="9461">
                  <c:v>6.9937500000000004</c:v>
                </c:pt>
                <c:pt idx="9462">
                  <c:v>6.9843799999999998</c:v>
                </c:pt>
                <c:pt idx="9463">
                  <c:v>6.9765600000000001</c:v>
                </c:pt>
                <c:pt idx="9464">
                  <c:v>6.9749999999999996</c:v>
                </c:pt>
                <c:pt idx="9465">
                  <c:v>6.9828099999999997</c:v>
                </c:pt>
                <c:pt idx="9466">
                  <c:v>6.9796899999999997</c:v>
                </c:pt>
                <c:pt idx="9467">
                  <c:v>6.9703099999999996</c:v>
                </c:pt>
                <c:pt idx="9468">
                  <c:v>6.9734400000000001</c:v>
                </c:pt>
                <c:pt idx="9469">
                  <c:v>6.9906300000000003</c:v>
                </c:pt>
                <c:pt idx="9470">
                  <c:v>6.9906300000000003</c:v>
                </c:pt>
                <c:pt idx="9471">
                  <c:v>6.9718799999999996</c:v>
                </c:pt>
                <c:pt idx="9472">
                  <c:v>6.9703099999999996</c:v>
                </c:pt>
                <c:pt idx="9473">
                  <c:v>6.9796899999999997</c:v>
                </c:pt>
                <c:pt idx="9474">
                  <c:v>6.9812500000000002</c:v>
                </c:pt>
                <c:pt idx="9475">
                  <c:v>6.9874999999999998</c:v>
                </c:pt>
                <c:pt idx="9476">
                  <c:v>6.9937500000000004</c:v>
                </c:pt>
                <c:pt idx="9477">
                  <c:v>6.9734400000000001</c:v>
                </c:pt>
                <c:pt idx="9478">
                  <c:v>6.9874999999999998</c:v>
                </c:pt>
                <c:pt idx="9479">
                  <c:v>6.9874999999999998</c:v>
                </c:pt>
                <c:pt idx="9480">
                  <c:v>6.9843799999999998</c:v>
                </c:pt>
                <c:pt idx="9481">
                  <c:v>6.99688</c:v>
                </c:pt>
                <c:pt idx="9482">
                  <c:v>6.9843799999999998</c:v>
                </c:pt>
                <c:pt idx="9483">
                  <c:v>6.9749999999999996</c:v>
                </c:pt>
                <c:pt idx="9484">
                  <c:v>6.9703099999999996</c:v>
                </c:pt>
                <c:pt idx="9485">
                  <c:v>6.9640599999999999</c:v>
                </c:pt>
                <c:pt idx="9486">
                  <c:v>6.9625000000000004</c:v>
                </c:pt>
                <c:pt idx="9487">
                  <c:v>6.9812500000000002</c:v>
                </c:pt>
                <c:pt idx="9488">
                  <c:v>6.9843799999999998</c:v>
                </c:pt>
                <c:pt idx="9489">
                  <c:v>6.9890600000000003</c:v>
                </c:pt>
                <c:pt idx="9490">
                  <c:v>6.9734400000000001</c:v>
                </c:pt>
                <c:pt idx="9491">
                  <c:v>6.9843799999999998</c:v>
                </c:pt>
                <c:pt idx="9492">
                  <c:v>6.9828099999999997</c:v>
                </c:pt>
                <c:pt idx="9493">
                  <c:v>7.0015599999999996</c:v>
                </c:pt>
                <c:pt idx="9494">
                  <c:v>6.9921899999999999</c:v>
                </c:pt>
                <c:pt idx="9495">
                  <c:v>6.9921899999999999</c:v>
                </c:pt>
                <c:pt idx="9496">
                  <c:v>6.9828099999999997</c:v>
                </c:pt>
                <c:pt idx="9497">
                  <c:v>6.9812500000000002</c:v>
                </c:pt>
                <c:pt idx="9498">
                  <c:v>6.9984400000000004</c:v>
                </c:pt>
                <c:pt idx="9499">
                  <c:v>6.9859400000000003</c:v>
                </c:pt>
                <c:pt idx="9500">
                  <c:v>6.9765600000000001</c:v>
                </c:pt>
                <c:pt idx="9501">
                  <c:v>6.9734400000000001</c:v>
                </c:pt>
                <c:pt idx="9502">
                  <c:v>6.9671900000000004</c:v>
                </c:pt>
                <c:pt idx="9503">
                  <c:v>6.9828099999999997</c:v>
                </c:pt>
                <c:pt idx="9504">
                  <c:v>6.9812500000000002</c:v>
                </c:pt>
                <c:pt idx="9505">
                  <c:v>6.9984400000000004</c:v>
                </c:pt>
                <c:pt idx="9506">
                  <c:v>6.9921899999999999</c:v>
                </c:pt>
                <c:pt idx="9507">
                  <c:v>6.9874999999999998</c:v>
                </c:pt>
                <c:pt idx="9508">
                  <c:v>6.96563</c:v>
                </c:pt>
                <c:pt idx="9509">
                  <c:v>6.9828099999999997</c:v>
                </c:pt>
                <c:pt idx="9510">
                  <c:v>6.9749999999999996</c:v>
                </c:pt>
                <c:pt idx="9511">
                  <c:v>6.9906300000000003</c:v>
                </c:pt>
                <c:pt idx="9512">
                  <c:v>6.9812500000000002</c:v>
                </c:pt>
                <c:pt idx="9513">
                  <c:v>6.9937500000000004</c:v>
                </c:pt>
                <c:pt idx="9514">
                  <c:v>6.9609399999999999</c:v>
                </c:pt>
                <c:pt idx="9515">
                  <c:v>6.9796899999999997</c:v>
                </c:pt>
                <c:pt idx="9516">
                  <c:v>6.9874999999999998</c:v>
                </c:pt>
                <c:pt idx="9517">
                  <c:v>6.9828099999999997</c:v>
                </c:pt>
                <c:pt idx="9518">
                  <c:v>6.9812500000000002</c:v>
                </c:pt>
                <c:pt idx="9519">
                  <c:v>7.0015599999999996</c:v>
                </c:pt>
                <c:pt idx="9520">
                  <c:v>6.9874999999999998</c:v>
                </c:pt>
                <c:pt idx="9521">
                  <c:v>6.9937500000000004</c:v>
                </c:pt>
                <c:pt idx="9522">
                  <c:v>6.9796899999999997</c:v>
                </c:pt>
                <c:pt idx="9523">
                  <c:v>6.9796899999999997</c:v>
                </c:pt>
                <c:pt idx="9524">
                  <c:v>6.9874999999999998</c:v>
                </c:pt>
                <c:pt idx="9525">
                  <c:v>6.9953099999999999</c:v>
                </c:pt>
                <c:pt idx="9526">
                  <c:v>6.9843799999999998</c:v>
                </c:pt>
                <c:pt idx="9527">
                  <c:v>6.9890600000000003</c:v>
                </c:pt>
                <c:pt idx="9528">
                  <c:v>6.9812500000000002</c:v>
                </c:pt>
                <c:pt idx="9529">
                  <c:v>6.9906300000000003</c:v>
                </c:pt>
                <c:pt idx="9530">
                  <c:v>6.9859400000000003</c:v>
                </c:pt>
                <c:pt idx="9531">
                  <c:v>6.9937500000000004</c:v>
                </c:pt>
                <c:pt idx="9532">
                  <c:v>6.9812500000000002</c:v>
                </c:pt>
                <c:pt idx="9533">
                  <c:v>6.9906300000000003</c:v>
                </c:pt>
                <c:pt idx="9534">
                  <c:v>7</c:v>
                </c:pt>
                <c:pt idx="9535">
                  <c:v>6.9953099999999999</c:v>
                </c:pt>
                <c:pt idx="9536">
                  <c:v>7.0015599999999996</c:v>
                </c:pt>
                <c:pt idx="9537">
                  <c:v>6.99688</c:v>
                </c:pt>
                <c:pt idx="9538">
                  <c:v>6.9828099999999997</c:v>
                </c:pt>
                <c:pt idx="9539">
                  <c:v>6.9843799999999998</c:v>
                </c:pt>
                <c:pt idx="9540">
                  <c:v>6.9812500000000002</c:v>
                </c:pt>
                <c:pt idx="9541">
                  <c:v>6.9703099999999996</c:v>
                </c:pt>
                <c:pt idx="9542">
                  <c:v>6.9828099999999997</c:v>
                </c:pt>
                <c:pt idx="9543">
                  <c:v>6.99688</c:v>
                </c:pt>
                <c:pt idx="9544">
                  <c:v>6.9843799999999998</c:v>
                </c:pt>
                <c:pt idx="9545">
                  <c:v>6.9749999999999996</c:v>
                </c:pt>
                <c:pt idx="9546">
                  <c:v>6.9937500000000004</c:v>
                </c:pt>
                <c:pt idx="9547">
                  <c:v>6.9921899999999999</c:v>
                </c:pt>
                <c:pt idx="9548">
                  <c:v>6.9749999999999996</c:v>
                </c:pt>
                <c:pt idx="9549">
                  <c:v>6.9921899999999999</c:v>
                </c:pt>
                <c:pt idx="9550">
                  <c:v>6.9937500000000004</c:v>
                </c:pt>
                <c:pt idx="9551">
                  <c:v>6.9890600000000003</c:v>
                </c:pt>
                <c:pt idx="9552">
                  <c:v>6.9937500000000004</c:v>
                </c:pt>
                <c:pt idx="9553">
                  <c:v>6.9906300000000003</c:v>
                </c:pt>
                <c:pt idx="9554">
                  <c:v>6.9765600000000001</c:v>
                </c:pt>
                <c:pt idx="9555">
                  <c:v>6.9828099999999997</c:v>
                </c:pt>
                <c:pt idx="9556">
                  <c:v>6.96875</c:v>
                </c:pt>
                <c:pt idx="9557">
                  <c:v>6.9796899999999997</c:v>
                </c:pt>
                <c:pt idx="9558">
                  <c:v>6.9921899999999999</c:v>
                </c:pt>
                <c:pt idx="9559">
                  <c:v>6.9906300000000003</c:v>
                </c:pt>
                <c:pt idx="9560">
                  <c:v>6.99688</c:v>
                </c:pt>
                <c:pt idx="9561">
                  <c:v>6.9843799999999998</c:v>
                </c:pt>
                <c:pt idx="9562">
                  <c:v>6.9796899999999997</c:v>
                </c:pt>
                <c:pt idx="9563">
                  <c:v>6.9937500000000004</c:v>
                </c:pt>
                <c:pt idx="9564">
                  <c:v>6.9734400000000001</c:v>
                </c:pt>
                <c:pt idx="9565">
                  <c:v>6.9765600000000001</c:v>
                </c:pt>
                <c:pt idx="9566">
                  <c:v>6.9796899999999997</c:v>
                </c:pt>
                <c:pt idx="9567">
                  <c:v>6.9843799999999998</c:v>
                </c:pt>
                <c:pt idx="9568">
                  <c:v>6.9874999999999998</c:v>
                </c:pt>
                <c:pt idx="9569">
                  <c:v>6.9843799999999998</c:v>
                </c:pt>
                <c:pt idx="9570">
                  <c:v>6.9890600000000003</c:v>
                </c:pt>
                <c:pt idx="9571">
                  <c:v>6.9921899999999999</c:v>
                </c:pt>
                <c:pt idx="9572">
                  <c:v>6.9843799999999998</c:v>
                </c:pt>
                <c:pt idx="9573">
                  <c:v>6.96875</c:v>
                </c:pt>
                <c:pt idx="9574">
                  <c:v>6.9718799999999996</c:v>
                </c:pt>
                <c:pt idx="9575">
                  <c:v>6.9812500000000002</c:v>
                </c:pt>
                <c:pt idx="9576">
                  <c:v>6.9718799999999996</c:v>
                </c:pt>
                <c:pt idx="9577">
                  <c:v>6.9749999999999996</c:v>
                </c:pt>
                <c:pt idx="9578">
                  <c:v>6.9671900000000004</c:v>
                </c:pt>
                <c:pt idx="9579">
                  <c:v>6.9828099999999997</c:v>
                </c:pt>
                <c:pt idx="9580">
                  <c:v>6.9749999999999996</c:v>
                </c:pt>
                <c:pt idx="9581">
                  <c:v>6.9734400000000001</c:v>
                </c:pt>
                <c:pt idx="9582">
                  <c:v>6.9796899999999997</c:v>
                </c:pt>
                <c:pt idx="9583">
                  <c:v>6.9765600000000001</c:v>
                </c:pt>
                <c:pt idx="9584">
                  <c:v>6.9749999999999996</c:v>
                </c:pt>
                <c:pt idx="9585">
                  <c:v>6.9734400000000001</c:v>
                </c:pt>
                <c:pt idx="9586">
                  <c:v>6.9609399999999999</c:v>
                </c:pt>
                <c:pt idx="9587">
                  <c:v>6.9703099999999996</c:v>
                </c:pt>
                <c:pt idx="9588">
                  <c:v>6.9578100000000003</c:v>
                </c:pt>
                <c:pt idx="9589">
                  <c:v>6.9593800000000003</c:v>
                </c:pt>
                <c:pt idx="9590">
                  <c:v>6.9671900000000004</c:v>
                </c:pt>
                <c:pt idx="9591">
                  <c:v>6.96563</c:v>
                </c:pt>
                <c:pt idx="9592">
                  <c:v>6.9593800000000003</c:v>
                </c:pt>
                <c:pt idx="9593">
                  <c:v>6.9609399999999999</c:v>
                </c:pt>
                <c:pt idx="9594">
                  <c:v>6.9749999999999996</c:v>
                </c:pt>
                <c:pt idx="9595">
                  <c:v>6.9734400000000001</c:v>
                </c:pt>
                <c:pt idx="9596">
                  <c:v>6.9765600000000001</c:v>
                </c:pt>
                <c:pt idx="9597">
                  <c:v>6.9812500000000002</c:v>
                </c:pt>
                <c:pt idx="9598">
                  <c:v>6.9640599999999999</c:v>
                </c:pt>
                <c:pt idx="9599">
                  <c:v>6.9734400000000001</c:v>
                </c:pt>
                <c:pt idx="9600">
                  <c:v>6.9593800000000003</c:v>
                </c:pt>
                <c:pt idx="9601">
                  <c:v>6.9609399999999999</c:v>
                </c:pt>
                <c:pt idx="9602">
                  <c:v>6.96563</c:v>
                </c:pt>
                <c:pt idx="9603">
                  <c:v>6.96875</c:v>
                </c:pt>
                <c:pt idx="9604">
                  <c:v>6.9578100000000003</c:v>
                </c:pt>
                <c:pt idx="9605">
                  <c:v>6.9765600000000001</c:v>
                </c:pt>
                <c:pt idx="9606">
                  <c:v>6.9625000000000004</c:v>
                </c:pt>
                <c:pt idx="9607">
                  <c:v>6.9812500000000002</c:v>
                </c:pt>
                <c:pt idx="9608">
                  <c:v>6.9671900000000004</c:v>
                </c:pt>
                <c:pt idx="9609">
                  <c:v>6.9578100000000003</c:v>
                </c:pt>
                <c:pt idx="9610">
                  <c:v>6.9718799999999996</c:v>
                </c:pt>
                <c:pt idx="9611">
                  <c:v>6.9609399999999999</c:v>
                </c:pt>
                <c:pt idx="9612">
                  <c:v>6.96875</c:v>
                </c:pt>
                <c:pt idx="9613">
                  <c:v>6.9625000000000004</c:v>
                </c:pt>
                <c:pt idx="9614">
                  <c:v>6.9578100000000003</c:v>
                </c:pt>
                <c:pt idx="9615">
                  <c:v>6.9640599999999999</c:v>
                </c:pt>
                <c:pt idx="9616">
                  <c:v>6.96875</c:v>
                </c:pt>
                <c:pt idx="9617">
                  <c:v>6.9640599999999999</c:v>
                </c:pt>
                <c:pt idx="9618">
                  <c:v>6.9796899999999997</c:v>
                </c:pt>
                <c:pt idx="9619">
                  <c:v>6.96563</c:v>
                </c:pt>
                <c:pt idx="9620">
                  <c:v>6.9671900000000004</c:v>
                </c:pt>
                <c:pt idx="9621">
                  <c:v>6.9718799999999996</c:v>
                </c:pt>
                <c:pt idx="9622">
                  <c:v>6.9796899999999997</c:v>
                </c:pt>
                <c:pt idx="9623">
                  <c:v>6.9609399999999999</c:v>
                </c:pt>
                <c:pt idx="9624">
                  <c:v>6.9671900000000004</c:v>
                </c:pt>
                <c:pt idx="9625">
                  <c:v>6.9625000000000004</c:v>
                </c:pt>
                <c:pt idx="9626">
                  <c:v>6.96563</c:v>
                </c:pt>
                <c:pt idx="9627">
                  <c:v>6.9593800000000003</c:v>
                </c:pt>
                <c:pt idx="9628">
                  <c:v>6.9609399999999999</c:v>
                </c:pt>
                <c:pt idx="9629">
                  <c:v>6.9515599999999997</c:v>
                </c:pt>
                <c:pt idx="9630">
                  <c:v>6.9703099999999996</c:v>
                </c:pt>
                <c:pt idx="9631">
                  <c:v>6.9562499999999998</c:v>
                </c:pt>
                <c:pt idx="9632">
                  <c:v>6.9734400000000001</c:v>
                </c:pt>
                <c:pt idx="9633">
                  <c:v>6.9718799999999996</c:v>
                </c:pt>
                <c:pt idx="9634">
                  <c:v>6.9718799999999996</c:v>
                </c:pt>
                <c:pt idx="9635">
                  <c:v>6.9625000000000004</c:v>
                </c:pt>
                <c:pt idx="9636">
                  <c:v>6.9921899999999999</c:v>
                </c:pt>
                <c:pt idx="9637">
                  <c:v>6.96875</c:v>
                </c:pt>
                <c:pt idx="9638">
                  <c:v>6.9937500000000004</c:v>
                </c:pt>
                <c:pt idx="9639">
                  <c:v>6.9859400000000003</c:v>
                </c:pt>
                <c:pt idx="9640">
                  <c:v>6.9921899999999999</c:v>
                </c:pt>
                <c:pt idx="9641">
                  <c:v>6.9906300000000003</c:v>
                </c:pt>
                <c:pt idx="9642">
                  <c:v>6.9937500000000004</c:v>
                </c:pt>
                <c:pt idx="9643">
                  <c:v>6.9796899999999997</c:v>
                </c:pt>
                <c:pt idx="9644">
                  <c:v>6.9749999999999996</c:v>
                </c:pt>
                <c:pt idx="9645">
                  <c:v>6.9671900000000004</c:v>
                </c:pt>
                <c:pt idx="9646">
                  <c:v>6.9734400000000001</c:v>
                </c:pt>
                <c:pt idx="9647">
                  <c:v>6.9828099999999997</c:v>
                </c:pt>
                <c:pt idx="9648">
                  <c:v>6.9718799999999996</c:v>
                </c:pt>
                <c:pt idx="9649">
                  <c:v>6.9671900000000004</c:v>
                </c:pt>
                <c:pt idx="9650">
                  <c:v>6.9749999999999996</c:v>
                </c:pt>
                <c:pt idx="9651">
                  <c:v>6.9734400000000001</c:v>
                </c:pt>
                <c:pt idx="9652">
                  <c:v>6.96563</c:v>
                </c:pt>
                <c:pt idx="9653">
                  <c:v>6.9765600000000001</c:v>
                </c:pt>
                <c:pt idx="9654">
                  <c:v>6.9874999999999998</c:v>
                </c:pt>
                <c:pt idx="9655">
                  <c:v>6.9749999999999996</c:v>
                </c:pt>
                <c:pt idx="9656">
                  <c:v>6.9937500000000004</c:v>
                </c:pt>
                <c:pt idx="9657">
                  <c:v>6.9890600000000003</c:v>
                </c:pt>
                <c:pt idx="9658">
                  <c:v>6.9890600000000003</c:v>
                </c:pt>
                <c:pt idx="9659">
                  <c:v>6.9765600000000001</c:v>
                </c:pt>
                <c:pt idx="9660">
                  <c:v>6.9625000000000004</c:v>
                </c:pt>
                <c:pt idx="9661">
                  <c:v>6.96563</c:v>
                </c:pt>
                <c:pt idx="9662">
                  <c:v>6.9843799999999998</c:v>
                </c:pt>
                <c:pt idx="9663">
                  <c:v>6.9734400000000001</c:v>
                </c:pt>
                <c:pt idx="9664">
                  <c:v>6.9749999999999996</c:v>
                </c:pt>
                <c:pt idx="9665">
                  <c:v>6.9640599999999999</c:v>
                </c:pt>
                <c:pt idx="9666">
                  <c:v>6.9703099999999996</c:v>
                </c:pt>
                <c:pt idx="9667">
                  <c:v>6.9921899999999999</c:v>
                </c:pt>
                <c:pt idx="9668">
                  <c:v>6.96875</c:v>
                </c:pt>
                <c:pt idx="9669">
                  <c:v>6.9703099999999996</c:v>
                </c:pt>
                <c:pt idx="9670">
                  <c:v>6.9718799999999996</c:v>
                </c:pt>
                <c:pt idx="9671">
                  <c:v>6.96875</c:v>
                </c:pt>
                <c:pt idx="9672">
                  <c:v>6.96875</c:v>
                </c:pt>
                <c:pt idx="9673">
                  <c:v>6.9749999999999996</c:v>
                </c:pt>
                <c:pt idx="9674">
                  <c:v>6.9718799999999996</c:v>
                </c:pt>
                <c:pt idx="9675">
                  <c:v>6.9749999999999996</c:v>
                </c:pt>
                <c:pt idx="9676">
                  <c:v>6.9843799999999998</c:v>
                </c:pt>
                <c:pt idx="9677">
                  <c:v>6.9718799999999996</c:v>
                </c:pt>
                <c:pt idx="9678">
                  <c:v>6.9859400000000003</c:v>
                </c:pt>
                <c:pt idx="9679">
                  <c:v>7.0015599999999996</c:v>
                </c:pt>
                <c:pt idx="9680">
                  <c:v>6.9796899999999997</c:v>
                </c:pt>
                <c:pt idx="9681">
                  <c:v>6.9843799999999998</c:v>
                </c:pt>
                <c:pt idx="9682">
                  <c:v>6.9921899999999999</c:v>
                </c:pt>
                <c:pt idx="9683">
                  <c:v>6.9843799999999998</c:v>
                </c:pt>
                <c:pt idx="9684">
                  <c:v>6.9703099999999996</c:v>
                </c:pt>
                <c:pt idx="9685">
                  <c:v>6.9859400000000003</c:v>
                </c:pt>
                <c:pt idx="9686">
                  <c:v>6.9703099999999996</c:v>
                </c:pt>
                <c:pt idx="9687">
                  <c:v>6.96875</c:v>
                </c:pt>
                <c:pt idx="9688">
                  <c:v>6.96563</c:v>
                </c:pt>
                <c:pt idx="9689">
                  <c:v>6.9593800000000003</c:v>
                </c:pt>
                <c:pt idx="9690">
                  <c:v>6.9640599999999999</c:v>
                </c:pt>
                <c:pt idx="9691">
                  <c:v>6.9609399999999999</c:v>
                </c:pt>
                <c:pt idx="9692">
                  <c:v>6.9734400000000001</c:v>
                </c:pt>
                <c:pt idx="9693">
                  <c:v>6.9812500000000002</c:v>
                </c:pt>
                <c:pt idx="9694">
                  <c:v>6.9890600000000003</c:v>
                </c:pt>
                <c:pt idx="9695">
                  <c:v>6.9828099999999997</c:v>
                </c:pt>
                <c:pt idx="9696">
                  <c:v>6.9703099999999996</c:v>
                </c:pt>
                <c:pt idx="9697">
                  <c:v>6.9749999999999996</c:v>
                </c:pt>
                <c:pt idx="9698">
                  <c:v>6.9718799999999996</c:v>
                </c:pt>
                <c:pt idx="9699">
                  <c:v>6.9765600000000001</c:v>
                </c:pt>
                <c:pt idx="9700">
                  <c:v>6.9749999999999996</c:v>
                </c:pt>
                <c:pt idx="9701">
                  <c:v>6.9749999999999996</c:v>
                </c:pt>
                <c:pt idx="9702">
                  <c:v>6.96875</c:v>
                </c:pt>
                <c:pt idx="9703">
                  <c:v>6.9874999999999998</c:v>
                </c:pt>
                <c:pt idx="9704">
                  <c:v>6.9765600000000001</c:v>
                </c:pt>
                <c:pt idx="9705">
                  <c:v>6.9937500000000004</c:v>
                </c:pt>
                <c:pt idx="9706">
                  <c:v>6.96563</c:v>
                </c:pt>
                <c:pt idx="9707">
                  <c:v>6.9874999999999998</c:v>
                </c:pt>
                <c:pt idx="9708">
                  <c:v>6.99688</c:v>
                </c:pt>
                <c:pt idx="9709">
                  <c:v>6.96563</c:v>
                </c:pt>
                <c:pt idx="9710">
                  <c:v>6.9671900000000004</c:v>
                </c:pt>
                <c:pt idx="9711">
                  <c:v>6.9812500000000002</c:v>
                </c:pt>
                <c:pt idx="9712">
                  <c:v>6.9921899999999999</c:v>
                </c:pt>
                <c:pt idx="9713">
                  <c:v>6.9718799999999996</c:v>
                </c:pt>
                <c:pt idx="9714">
                  <c:v>6.9890600000000003</c:v>
                </c:pt>
                <c:pt idx="9715">
                  <c:v>6.9843799999999998</c:v>
                </c:pt>
                <c:pt idx="9716">
                  <c:v>6.9828099999999997</c:v>
                </c:pt>
                <c:pt idx="9717">
                  <c:v>6.9718799999999996</c:v>
                </c:pt>
                <c:pt idx="9718">
                  <c:v>6.9843799999999998</c:v>
                </c:pt>
                <c:pt idx="9719">
                  <c:v>6.9765600000000001</c:v>
                </c:pt>
                <c:pt idx="9720">
                  <c:v>6.9671900000000004</c:v>
                </c:pt>
                <c:pt idx="9721">
                  <c:v>6.9578100000000003</c:v>
                </c:pt>
                <c:pt idx="9722">
                  <c:v>6.9578100000000003</c:v>
                </c:pt>
                <c:pt idx="9723">
                  <c:v>6.96875</c:v>
                </c:pt>
                <c:pt idx="9724">
                  <c:v>6.9765600000000001</c:v>
                </c:pt>
                <c:pt idx="9725">
                  <c:v>6.9749999999999996</c:v>
                </c:pt>
                <c:pt idx="9726">
                  <c:v>6.9874999999999998</c:v>
                </c:pt>
                <c:pt idx="9727">
                  <c:v>6.9812500000000002</c:v>
                </c:pt>
                <c:pt idx="9728">
                  <c:v>6.9874999999999998</c:v>
                </c:pt>
                <c:pt idx="9729">
                  <c:v>6.9937500000000004</c:v>
                </c:pt>
                <c:pt idx="9730">
                  <c:v>6.9703099999999996</c:v>
                </c:pt>
                <c:pt idx="9731">
                  <c:v>6.9703099999999996</c:v>
                </c:pt>
                <c:pt idx="9732">
                  <c:v>6.9749999999999996</c:v>
                </c:pt>
                <c:pt idx="9733">
                  <c:v>6.9671900000000004</c:v>
                </c:pt>
                <c:pt idx="9734">
                  <c:v>6.96875</c:v>
                </c:pt>
                <c:pt idx="9735">
                  <c:v>6.9625000000000004</c:v>
                </c:pt>
                <c:pt idx="9736">
                  <c:v>6.9843799999999998</c:v>
                </c:pt>
                <c:pt idx="9737">
                  <c:v>6.9828099999999997</c:v>
                </c:pt>
                <c:pt idx="9738">
                  <c:v>6.9625000000000004</c:v>
                </c:pt>
                <c:pt idx="9739">
                  <c:v>6.9718799999999996</c:v>
                </c:pt>
                <c:pt idx="9740">
                  <c:v>6.96563</c:v>
                </c:pt>
                <c:pt idx="9741">
                  <c:v>6.9843799999999998</c:v>
                </c:pt>
                <c:pt idx="9742">
                  <c:v>6.9812500000000002</c:v>
                </c:pt>
                <c:pt idx="9743">
                  <c:v>6.9734400000000001</c:v>
                </c:pt>
                <c:pt idx="9744">
                  <c:v>6.9640599999999999</c:v>
                </c:pt>
                <c:pt idx="9745">
                  <c:v>6.9640599999999999</c:v>
                </c:pt>
                <c:pt idx="9746">
                  <c:v>6.9531299999999998</c:v>
                </c:pt>
                <c:pt idx="9747">
                  <c:v>6.9625000000000004</c:v>
                </c:pt>
                <c:pt idx="9748">
                  <c:v>6.9625000000000004</c:v>
                </c:pt>
                <c:pt idx="9749">
                  <c:v>6.9562499999999998</c:v>
                </c:pt>
                <c:pt idx="9750">
                  <c:v>6.9671900000000004</c:v>
                </c:pt>
                <c:pt idx="9751">
                  <c:v>6.96875</c:v>
                </c:pt>
                <c:pt idx="9752">
                  <c:v>6.9640599999999999</c:v>
                </c:pt>
                <c:pt idx="9753">
                  <c:v>6.95</c:v>
                </c:pt>
                <c:pt idx="9754">
                  <c:v>6.9468800000000002</c:v>
                </c:pt>
                <c:pt idx="9755">
                  <c:v>6.9718799999999996</c:v>
                </c:pt>
                <c:pt idx="9756">
                  <c:v>6.96875</c:v>
                </c:pt>
                <c:pt idx="9757">
                  <c:v>6.9625000000000004</c:v>
                </c:pt>
                <c:pt idx="9758">
                  <c:v>6.96875</c:v>
                </c:pt>
                <c:pt idx="9759">
                  <c:v>6.9640599999999999</c:v>
                </c:pt>
                <c:pt idx="9760">
                  <c:v>6.9671900000000004</c:v>
                </c:pt>
                <c:pt idx="9761">
                  <c:v>6.9749999999999996</c:v>
                </c:pt>
                <c:pt idx="9762">
                  <c:v>6.9734400000000001</c:v>
                </c:pt>
                <c:pt idx="9763">
                  <c:v>6.9859400000000003</c:v>
                </c:pt>
                <c:pt idx="9764">
                  <c:v>6.9718799999999996</c:v>
                </c:pt>
                <c:pt idx="9765">
                  <c:v>6.9843799999999998</c:v>
                </c:pt>
                <c:pt idx="9766">
                  <c:v>6.9749999999999996</c:v>
                </c:pt>
                <c:pt idx="9767">
                  <c:v>6.96875</c:v>
                </c:pt>
                <c:pt idx="9768">
                  <c:v>6.96875</c:v>
                </c:pt>
                <c:pt idx="9769">
                  <c:v>6.9671900000000004</c:v>
                </c:pt>
                <c:pt idx="9770">
                  <c:v>6.96563</c:v>
                </c:pt>
                <c:pt idx="9771">
                  <c:v>6.9640599999999999</c:v>
                </c:pt>
                <c:pt idx="9772">
                  <c:v>6.9578100000000003</c:v>
                </c:pt>
                <c:pt idx="9773">
                  <c:v>6.9609399999999999</c:v>
                </c:pt>
                <c:pt idx="9774">
                  <c:v>6.9609399999999999</c:v>
                </c:pt>
                <c:pt idx="9775">
                  <c:v>6.9734400000000001</c:v>
                </c:pt>
                <c:pt idx="9776">
                  <c:v>6.96563</c:v>
                </c:pt>
                <c:pt idx="9777">
                  <c:v>6.9703099999999996</c:v>
                </c:pt>
                <c:pt idx="9778">
                  <c:v>6.9874999999999998</c:v>
                </c:pt>
                <c:pt idx="9779">
                  <c:v>6.9625000000000004</c:v>
                </c:pt>
                <c:pt idx="9780">
                  <c:v>6.9625000000000004</c:v>
                </c:pt>
                <c:pt idx="9781">
                  <c:v>6.9609399999999999</c:v>
                </c:pt>
                <c:pt idx="9782">
                  <c:v>6.9562499999999998</c:v>
                </c:pt>
                <c:pt idx="9783">
                  <c:v>6.9531299999999998</c:v>
                </c:pt>
                <c:pt idx="9784">
                  <c:v>6.9734400000000001</c:v>
                </c:pt>
                <c:pt idx="9785">
                  <c:v>6.9671900000000004</c:v>
                </c:pt>
                <c:pt idx="9786">
                  <c:v>6.9671900000000004</c:v>
                </c:pt>
                <c:pt idx="9787">
                  <c:v>6.9765600000000001</c:v>
                </c:pt>
                <c:pt idx="9788">
                  <c:v>6.9578100000000003</c:v>
                </c:pt>
                <c:pt idx="9789">
                  <c:v>6.9578100000000003</c:v>
                </c:pt>
                <c:pt idx="9790">
                  <c:v>6.9531299999999998</c:v>
                </c:pt>
                <c:pt idx="9791">
                  <c:v>6.9640599999999999</c:v>
                </c:pt>
                <c:pt idx="9792">
                  <c:v>6.9625000000000004</c:v>
                </c:pt>
                <c:pt idx="9793">
                  <c:v>6.9609399999999999</c:v>
                </c:pt>
                <c:pt idx="9794">
                  <c:v>6.9546900000000003</c:v>
                </c:pt>
                <c:pt idx="9795">
                  <c:v>6.9640599999999999</c:v>
                </c:pt>
                <c:pt idx="9796">
                  <c:v>6.9609399999999999</c:v>
                </c:pt>
                <c:pt idx="9797">
                  <c:v>6.9640599999999999</c:v>
                </c:pt>
                <c:pt idx="9798">
                  <c:v>6.9484399999999997</c:v>
                </c:pt>
                <c:pt idx="9799">
                  <c:v>6.9703099999999996</c:v>
                </c:pt>
                <c:pt idx="9800">
                  <c:v>6.9562499999999998</c:v>
                </c:pt>
                <c:pt idx="9801">
                  <c:v>6.9609399999999999</c:v>
                </c:pt>
                <c:pt idx="9802">
                  <c:v>6.9718799999999996</c:v>
                </c:pt>
                <c:pt idx="9803">
                  <c:v>6.9703099999999996</c:v>
                </c:pt>
                <c:pt idx="9804">
                  <c:v>6.9640599999999999</c:v>
                </c:pt>
                <c:pt idx="9805">
                  <c:v>6.9578100000000003</c:v>
                </c:pt>
                <c:pt idx="9806">
                  <c:v>6.9578100000000003</c:v>
                </c:pt>
                <c:pt idx="9807">
                  <c:v>6.96563</c:v>
                </c:pt>
                <c:pt idx="9808">
                  <c:v>6.96875</c:v>
                </c:pt>
                <c:pt idx="9809">
                  <c:v>6.9640599999999999</c:v>
                </c:pt>
                <c:pt idx="9810">
                  <c:v>6.9593800000000003</c:v>
                </c:pt>
                <c:pt idx="9811">
                  <c:v>6.9546900000000003</c:v>
                </c:pt>
                <c:pt idx="9812">
                  <c:v>6.9671900000000004</c:v>
                </c:pt>
                <c:pt idx="9813">
                  <c:v>6.96875</c:v>
                </c:pt>
                <c:pt idx="9814">
                  <c:v>6.9718799999999996</c:v>
                </c:pt>
                <c:pt idx="9815">
                  <c:v>6.96563</c:v>
                </c:pt>
                <c:pt idx="9816">
                  <c:v>6.96563</c:v>
                </c:pt>
                <c:pt idx="9817">
                  <c:v>6.9796899999999997</c:v>
                </c:pt>
                <c:pt idx="9818">
                  <c:v>6.9843799999999998</c:v>
                </c:pt>
                <c:pt idx="9819">
                  <c:v>6.9703099999999996</c:v>
                </c:pt>
                <c:pt idx="9820">
                  <c:v>6.96875</c:v>
                </c:pt>
                <c:pt idx="9821">
                  <c:v>6.9843799999999998</c:v>
                </c:pt>
                <c:pt idx="9822">
                  <c:v>6.9906300000000003</c:v>
                </c:pt>
                <c:pt idx="9823">
                  <c:v>6.9828099999999997</c:v>
                </c:pt>
                <c:pt idx="9824">
                  <c:v>6.9859400000000003</c:v>
                </c:pt>
                <c:pt idx="9825">
                  <c:v>6.96563</c:v>
                </c:pt>
                <c:pt idx="9826">
                  <c:v>6.9796899999999997</c:v>
                </c:pt>
                <c:pt idx="9827">
                  <c:v>6.9765600000000001</c:v>
                </c:pt>
                <c:pt idx="9828">
                  <c:v>6.9765600000000001</c:v>
                </c:pt>
                <c:pt idx="9829">
                  <c:v>6.9609399999999999</c:v>
                </c:pt>
                <c:pt idx="9830">
                  <c:v>6.9796899999999997</c:v>
                </c:pt>
                <c:pt idx="9831">
                  <c:v>6.9812500000000002</c:v>
                </c:pt>
                <c:pt idx="9832">
                  <c:v>6.9843799999999998</c:v>
                </c:pt>
                <c:pt idx="9833">
                  <c:v>6.9734400000000001</c:v>
                </c:pt>
                <c:pt idx="9834">
                  <c:v>6.9796899999999997</c:v>
                </c:pt>
                <c:pt idx="9835">
                  <c:v>6.9640599999999999</c:v>
                </c:pt>
                <c:pt idx="9836">
                  <c:v>6.9812500000000002</c:v>
                </c:pt>
                <c:pt idx="9837">
                  <c:v>6.9734400000000001</c:v>
                </c:pt>
                <c:pt idx="9838">
                  <c:v>6.9874999999999998</c:v>
                </c:pt>
                <c:pt idx="9839">
                  <c:v>6.9562499999999998</c:v>
                </c:pt>
                <c:pt idx="9840">
                  <c:v>6.9718799999999996</c:v>
                </c:pt>
                <c:pt idx="9841">
                  <c:v>6.9640599999999999</c:v>
                </c:pt>
                <c:pt idx="9842">
                  <c:v>6.9625000000000004</c:v>
                </c:pt>
                <c:pt idx="9843">
                  <c:v>6.9765600000000001</c:v>
                </c:pt>
                <c:pt idx="9844">
                  <c:v>6.9859400000000003</c:v>
                </c:pt>
                <c:pt idx="9845">
                  <c:v>6.9703099999999996</c:v>
                </c:pt>
                <c:pt idx="9846">
                  <c:v>6.96875</c:v>
                </c:pt>
                <c:pt idx="9847">
                  <c:v>6.9812500000000002</c:v>
                </c:pt>
                <c:pt idx="9848">
                  <c:v>6.96875</c:v>
                </c:pt>
                <c:pt idx="9849">
                  <c:v>6.9812500000000002</c:v>
                </c:pt>
                <c:pt idx="9850">
                  <c:v>6.96875</c:v>
                </c:pt>
                <c:pt idx="9851">
                  <c:v>6.9906300000000003</c:v>
                </c:pt>
                <c:pt idx="9852">
                  <c:v>6.9749999999999996</c:v>
                </c:pt>
                <c:pt idx="9853">
                  <c:v>6.9859400000000003</c:v>
                </c:pt>
                <c:pt idx="9854">
                  <c:v>6.9734400000000001</c:v>
                </c:pt>
                <c:pt idx="9855">
                  <c:v>6.96875</c:v>
                </c:pt>
                <c:pt idx="9856">
                  <c:v>6.9703099999999996</c:v>
                </c:pt>
                <c:pt idx="9857">
                  <c:v>6.96875</c:v>
                </c:pt>
                <c:pt idx="9858">
                  <c:v>6.9484399999999997</c:v>
                </c:pt>
                <c:pt idx="9859">
                  <c:v>6.9796899999999997</c:v>
                </c:pt>
                <c:pt idx="9860">
                  <c:v>6.9640599999999999</c:v>
                </c:pt>
                <c:pt idx="9861">
                  <c:v>6.9749999999999996</c:v>
                </c:pt>
                <c:pt idx="9862">
                  <c:v>6.9718799999999996</c:v>
                </c:pt>
                <c:pt idx="9863">
                  <c:v>6.96875</c:v>
                </c:pt>
                <c:pt idx="9864">
                  <c:v>6.9718799999999996</c:v>
                </c:pt>
                <c:pt idx="9865">
                  <c:v>6.9734400000000001</c:v>
                </c:pt>
                <c:pt idx="9866">
                  <c:v>6.9718799999999996</c:v>
                </c:pt>
                <c:pt idx="9867">
                  <c:v>6.9718799999999996</c:v>
                </c:pt>
                <c:pt idx="9868">
                  <c:v>6.9609399999999999</c:v>
                </c:pt>
                <c:pt idx="9869">
                  <c:v>6.9531299999999998</c:v>
                </c:pt>
                <c:pt idx="9870">
                  <c:v>6.96875</c:v>
                </c:pt>
                <c:pt idx="9871">
                  <c:v>6.9859400000000003</c:v>
                </c:pt>
                <c:pt idx="9872">
                  <c:v>6.9796899999999997</c:v>
                </c:pt>
                <c:pt idx="9873">
                  <c:v>6.96875</c:v>
                </c:pt>
                <c:pt idx="9874">
                  <c:v>6.9749999999999996</c:v>
                </c:pt>
                <c:pt idx="9875">
                  <c:v>6.9749999999999996</c:v>
                </c:pt>
                <c:pt idx="9876">
                  <c:v>6.9703099999999996</c:v>
                </c:pt>
                <c:pt idx="9877">
                  <c:v>6.9593800000000003</c:v>
                </c:pt>
                <c:pt idx="9878">
                  <c:v>6.9562499999999998</c:v>
                </c:pt>
                <c:pt idx="9879">
                  <c:v>6.9578100000000003</c:v>
                </c:pt>
                <c:pt idx="9880">
                  <c:v>6.96875</c:v>
                </c:pt>
                <c:pt idx="9881">
                  <c:v>6.9765600000000001</c:v>
                </c:pt>
                <c:pt idx="9882">
                  <c:v>6.9828099999999997</c:v>
                </c:pt>
                <c:pt idx="9883">
                  <c:v>6.9671900000000004</c:v>
                </c:pt>
                <c:pt idx="9884">
                  <c:v>6.9703099999999996</c:v>
                </c:pt>
                <c:pt idx="9885">
                  <c:v>6.9796899999999997</c:v>
                </c:pt>
                <c:pt idx="9886">
                  <c:v>6.9562499999999998</c:v>
                </c:pt>
                <c:pt idx="9887">
                  <c:v>6.9562499999999998</c:v>
                </c:pt>
                <c:pt idx="9888">
                  <c:v>6.9640599999999999</c:v>
                </c:pt>
                <c:pt idx="9889">
                  <c:v>6.9765600000000001</c:v>
                </c:pt>
                <c:pt idx="9890">
                  <c:v>6.9796899999999997</c:v>
                </c:pt>
                <c:pt idx="9891">
                  <c:v>6.9843799999999998</c:v>
                </c:pt>
                <c:pt idx="9892">
                  <c:v>6.9828099999999997</c:v>
                </c:pt>
                <c:pt idx="9893">
                  <c:v>6.96563</c:v>
                </c:pt>
                <c:pt idx="9894">
                  <c:v>6.9703099999999996</c:v>
                </c:pt>
                <c:pt idx="9895">
                  <c:v>6.9609399999999999</c:v>
                </c:pt>
                <c:pt idx="9896">
                  <c:v>6.9578100000000003</c:v>
                </c:pt>
                <c:pt idx="9897">
                  <c:v>6.9703099999999996</c:v>
                </c:pt>
                <c:pt idx="9898">
                  <c:v>6.9640599999999999</c:v>
                </c:pt>
                <c:pt idx="9899">
                  <c:v>6.9765600000000001</c:v>
                </c:pt>
                <c:pt idx="9900">
                  <c:v>6.9765600000000001</c:v>
                </c:pt>
                <c:pt idx="9901">
                  <c:v>6.96875</c:v>
                </c:pt>
                <c:pt idx="9902">
                  <c:v>6.9734400000000001</c:v>
                </c:pt>
                <c:pt idx="9903">
                  <c:v>6.96875</c:v>
                </c:pt>
                <c:pt idx="9904">
                  <c:v>6.9734400000000001</c:v>
                </c:pt>
                <c:pt idx="9905">
                  <c:v>6.9843799999999998</c:v>
                </c:pt>
                <c:pt idx="9906">
                  <c:v>6.9765600000000001</c:v>
                </c:pt>
                <c:pt idx="9907">
                  <c:v>6.9796899999999997</c:v>
                </c:pt>
                <c:pt idx="9908">
                  <c:v>6.9609399999999999</c:v>
                </c:pt>
                <c:pt idx="9909">
                  <c:v>6.9765600000000001</c:v>
                </c:pt>
                <c:pt idx="9910">
                  <c:v>6.9562499999999998</c:v>
                </c:pt>
                <c:pt idx="9911">
                  <c:v>6.9546900000000003</c:v>
                </c:pt>
                <c:pt idx="9912">
                  <c:v>6.9593800000000003</c:v>
                </c:pt>
                <c:pt idx="9913">
                  <c:v>6.9578100000000003</c:v>
                </c:pt>
                <c:pt idx="9914">
                  <c:v>6.9562499999999998</c:v>
                </c:pt>
                <c:pt idx="9915">
                  <c:v>6.9625000000000004</c:v>
                </c:pt>
                <c:pt idx="9916">
                  <c:v>6.9562499999999998</c:v>
                </c:pt>
                <c:pt idx="9917">
                  <c:v>6.96875</c:v>
                </c:pt>
                <c:pt idx="9918">
                  <c:v>6.9765600000000001</c:v>
                </c:pt>
                <c:pt idx="9919">
                  <c:v>6.9796899999999997</c:v>
                </c:pt>
                <c:pt idx="9920">
                  <c:v>6.96875</c:v>
                </c:pt>
                <c:pt idx="9921">
                  <c:v>6.9593800000000003</c:v>
                </c:pt>
                <c:pt idx="9922">
                  <c:v>6.9515599999999997</c:v>
                </c:pt>
                <c:pt idx="9923">
                  <c:v>6.9453100000000001</c:v>
                </c:pt>
                <c:pt idx="9924">
                  <c:v>6.9546900000000003</c:v>
                </c:pt>
                <c:pt idx="9925">
                  <c:v>6.9703099999999996</c:v>
                </c:pt>
                <c:pt idx="9926">
                  <c:v>6.9578100000000003</c:v>
                </c:pt>
                <c:pt idx="9927">
                  <c:v>6.9546900000000003</c:v>
                </c:pt>
                <c:pt idx="9928">
                  <c:v>6.9546900000000003</c:v>
                </c:pt>
                <c:pt idx="9929">
                  <c:v>6.9578100000000003</c:v>
                </c:pt>
                <c:pt idx="9930">
                  <c:v>6.9625000000000004</c:v>
                </c:pt>
                <c:pt idx="9931">
                  <c:v>6.9453100000000001</c:v>
                </c:pt>
                <c:pt idx="9932">
                  <c:v>6.96563</c:v>
                </c:pt>
                <c:pt idx="9933">
                  <c:v>6.96563</c:v>
                </c:pt>
                <c:pt idx="9934">
                  <c:v>6.9593800000000003</c:v>
                </c:pt>
                <c:pt idx="9935">
                  <c:v>6.9468800000000002</c:v>
                </c:pt>
                <c:pt idx="9936">
                  <c:v>6.9578100000000003</c:v>
                </c:pt>
                <c:pt idx="9937">
                  <c:v>6.9609399999999999</c:v>
                </c:pt>
                <c:pt idx="9938">
                  <c:v>6.96563</c:v>
                </c:pt>
                <c:pt idx="9939">
                  <c:v>6.9546900000000003</c:v>
                </c:pt>
                <c:pt idx="9940">
                  <c:v>6.9609399999999999</c:v>
                </c:pt>
                <c:pt idx="9941">
                  <c:v>6.95</c:v>
                </c:pt>
                <c:pt idx="9942">
                  <c:v>6.9468800000000002</c:v>
                </c:pt>
                <c:pt idx="9943">
                  <c:v>6.9578100000000003</c:v>
                </c:pt>
                <c:pt idx="9944">
                  <c:v>6.9546900000000003</c:v>
                </c:pt>
                <c:pt idx="9945">
                  <c:v>6.9640599999999999</c:v>
                </c:pt>
                <c:pt idx="9946">
                  <c:v>6.9437499999999996</c:v>
                </c:pt>
                <c:pt idx="9947">
                  <c:v>6.9625000000000004</c:v>
                </c:pt>
                <c:pt idx="9948">
                  <c:v>6.9578100000000003</c:v>
                </c:pt>
                <c:pt idx="9949">
                  <c:v>6.9562499999999998</c:v>
                </c:pt>
                <c:pt idx="9950">
                  <c:v>6.9437499999999996</c:v>
                </c:pt>
                <c:pt idx="9951">
                  <c:v>6.9515599999999997</c:v>
                </c:pt>
                <c:pt idx="9952">
                  <c:v>6.9437499999999996</c:v>
                </c:pt>
                <c:pt idx="9953">
                  <c:v>6.9718799999999996</c:v>
                </c:pt>
                <c:pt idx="9954">
                  <c:v>6.9671900000000004</c:v>
                </c:pt>
                <c:pt idx="9955">
                  <c:v>6.9609399999999999</c:v>
                </c:pt>
                <c:pt idx="9956">
                  <c:v>6.95</c:v>
                </c:pt>
                <c:pt idx="9957">
                  <c:v>6.9640599999999999</c:v>
                </c:pt>
                <c:pt idx="9958">
                  <c:v>6.9484399999999997</c:v>
                </c:pt>
                <c:pt idx="9959">
                  <c:v>6.9609399999999999</c:v>
                </c:pt>
                <c:pt idx="9960">
                  <c:v>6.9468800000000002</c:v>
                </c:pt>
                <c:pt idx="9961">
                  <c:v>6.9375</c:v>
                </c:pt>
                <c:pt idx="9962">
                  <c:v>6.9406299999999996</c:v>
                </c:pt>
                <c:pt idx="9963">
                  <c:v>6.9640599999999999</c:v>
                </c:pt>
                <c:pt idx="9964">
                  <c:v>6.9593800000000003</c:v>
                </c:pt>
                <c:pt idx="9965">
                  <c:v>6.95</c:v>
                </c:pt>
                <c:pt idx="9966">
                  <c:v>6.9625000000000004</c:v>
                </c:pt>
                <c:pt idx="9967">
                  <c:v>6.95</c:v>
                </c:pt>
                <c:pt idx="9968">
                  <c:v>6.9546900000000003</c:v>
                </c:pt>
                <c:pt idx="9969">
                  <c:v>6.9562499999999998</c:v>
                </c:pt>
                <c:pt idx="9970">
                  <c:v>6.9578100000000003</c:v>
                </c:pt>
                <c:pt idx="9971">
                  <c:v>6.96875</c:v>
                </c:pt>
                <c:pt idx="9972">
                  <c:v>6.9593800000000003</c:v>
                </c:pt>
                <c:pt idx="9973">
                  <c:v>6.9593800000000003</c:v>
                </c:pt>
                <c:pt idx="9974">
                  <c:v>6.9593800000000003</c:v>
                </c:pt>
                <c:pt idx="9975">
                  <c:v>6.9546900000000003</c:v>
                </c:pt>
                <c:pt idx="9976">
                  <c:v>6.9406299999999996</c:v>
                </c:pt>
                <c:pt idx="9977">
                  <c:v>6.95</c:v>
                </c:pt>
                <c:pt idx="9978">
                  <c:v>6.9578100000000003</c:v>
                </c:pt>
                <c:pt idx="9979">
                  <c:v>6.9531299999999998</c:v>
                </c:pt>
                <c:pt idx="9980">
                  <c:v>6.9749999999999996</c:v>
                </c:pt>
                <c:pt idx="9981">
                  <c:v>6.9609399999999999</c:v>
                </c:pt>
                <c:pt idx="9982">
                  <c:v>6.9796899999999997</c:v>
                </c:pt>
                <c:pt idx="9983">
                  <c:v>6.9531299999999998</c:v>
                </c:pt>
                <c:pt idx="9984">
                  <c:v>6.9546900000000003</c:v>
                </c:pt>
                <c:pt idx="9985">
                  <c:v>6.9593800000000003</c:v>
                </c:pt>
                <c:pt idx="9986">
                  <c:v>6.9546900000000003</c:v>
                </c:pt>
                <c:pt idx="9987">
                  <c:v>6.9468800000000002</c:v>
                </c:pt>
                <c:pt idx="9988">
                  <c:v>6.9546900000000003</c:v>
                </c:pt>
                <c:pt idx="9989">
                  <c:v>6.9484399999999997</c:v>
                </c:pt>
                <c:pt idx="9990">
                  <c:v>6.96563</c:v>
                </c:pt>
                <c:pt idx="9991">
                  <c:v>6.9484399999999997</c:v>
                </c:pt>
                <c:pt idx="9992">
                  <c:v>6.9484399999999997</c:v>
                </c:pt>
                <c:pt idx="9993">
                  <c:v>6.9484399999999997</c:v>
                </c:pt>
                <c:pt idx="9994">
                  <c:v>6.9546900000000003</c:v>
                </c:pt>
                <c:pt idx="9995">
                  <c:v>6.9484399999999997</c:v>
                </c:pt>
                <c:pt idx="9996">
                  <c:v>6.9515599999999997</c:v>
                </c:pt>
                <c:pt idx="9997">
                  <c:v>6.9515599999999997</c:v>
                </c:pt>
                <c:pt idx="9998">
                  <c:v>6.9531299999999998</c:v>
                </c:pt>
                <c:pt idx="9999">
                  <c:v>6.9593800000000003</c:v>
                </c:pt>
                <c:pt idx="10000">
                  <c:v>6.9578100000000003</c:v>
                </c:pt>
                <c:pt idx="10001">
                  <c:v>6.9468800000000002</c:v>
                </c:pt>
                <c:pt idx="10002">
                  <c:v>6.9390599999999996</c:v>
                </c:pt>
                <c:pt idx="10003">
                  <c:v>6.9734400000000001</c:v>
                </c:pt>
                <c:pt idx="10004">
                  <c:v>6.9640599999999999</c:v>
                </c:pt>
                <c:pt idx="10005">
                  <c:v>6.9625000000000004</c:v>
                </c:pt>
                <c:pt idx="10006">
                  <c:v>6.9640599999999999</c:v>
                </c:pt>
                <c:pt idx="10007">
                  <c:v>6.9625000000000004</c:v>
                </c:pt>
                <c:pt idx="10008">
                  <c:v>6.9578100000000003</c:v>
                </c:pt>
                <c:pt idx="10009">
                  <c:v>6.9546900000000003</c:v>
                </c:pt>
                <c:pt idx="10010">
                  <c:v>6.9578100000000003</c:v>
                </c:pt>
                <c:pt idx="10011">
                  <c:v>6.9468800000000002</c:v>
                </c:pt>
                <c:pt idx="10012">
                  <c:v>6.96875</c:v>
                </c:pt>
                <c:pt idx="10013">
                  <c:v>6.9765600000000001</c:v>
                </c:pt>
                <c:pt idx="10014">
                  <c:v>6.9718799999999996</c:v>
                </c:pt>
                <c:pt idx="10015">
                  <c:v>6.9593800000000003</c:v>
                </c:pt>
                <c:pt idx="10016">
                  <c:v>6.9734400000000001</c:v>
                </c:pt>
                <c:pt idx="10017">
                  <c:v>6.9625000000000004</c:v>
                </c:pt>
                <c:pt idx="10018">
                  <c:v>6.9468800000000002</c:v>
                </c:pt>
                <c:pt idx="10019">
                  <c:v>6.9593800000000003</c:v>
                </c:pt>
                <c:pt idx="10020">
                  <c:v>6.9453100000000001</c:v>
                </c:pt>
                <c:pt idx="10021">
                  <c:v>6.96563</c:v>
                </c:pt>
                <c:pt idx="10022">
                  <c:v>6.9671900000000004</c:v>
                </c:pt>
                <c:pt idx="10023">
                  <c:v>6.9703099999999996</c:v>
                </c:pt>
                <c:pt idx="10024">
                  <c:v>6.96563</c:v>
                </c:pt>
                <c:pt idx="10025">
                  <c:v>6.9640599999999999</c:v>
                </c:pt>
                <c:pt idx="10026">
                  <c:v>6.9546900000000003</c:v>
                </c:pt>
                <c:pt idx="10027">
                  <c:v>6.9593800000000003</c:v>
                </c:pt>
                <c:pt idx="10028">
                  <c:v>6.9484399999999997</c:v>
                </c:pt>
                <c:pt idx="10029">
                  <c:v>6.9390599999999996</c:v>
                </c:pt>
                <c:pt idx="10030">
                  <c:v>6.9531299999999998</c:v>
                </c:pt>
                <c:pt idx="10031">
                  <c:v>6.9609399999999999</c:v>
                </c:pt>
                <c:pt idx="10032">
                  <c:v>6.9406299999999996</c:v>
                </c:pt>
                <c:pt idx="10033">
                  <c:v>6.9562499999999998</c:v>
                </c:pt>
                <c:pt idx="10034">
                  <c:v>6.9593800000000003</c:v>
                </c:pt>
                <c:pt idx="10035">
                  <c:v>6.9640599999999999</c:v>
                </c:pt>
                <c:pt idx="10036">
                  <c:v>6.9640599999999999</c:v>
                </c:pt>
                <c:pt idx="10037">
                  <c:v>6.9375</c:v>
                </c:pt>
                <c:pt idx="10038">
                  <c:v>6.9640599999999999</c:v>
                </c:pt>
                <c:pt idx="10039">
                  <c:v>6.95</c:v>
                </c:pt>
                <c:pt idx="10040">
                  <c:v>6.9562499999999998</c:v>
                </c:pt>
                <c:pt idx="10041">
                  <c:v>6.95</c:v>
                </c:pt>
                <c:pt idx="10042">
                  <c:v>6.9453100000000001</c:v>
                </c:pt>
                <c:pt idx="10043">
                  <c:v>6.9453100000000001</c:v>
                </c:pt>
                <c:pt idx="10044">
                  <c:v>6.9453100000000001</c:v>
                </c:pt>
                <c:pt idx="10045">
                  <c:v>6.9578100000000003</c:v>
                </c:pt>
                <c:pt idx="10046">
                  <c:v>6.9546900000000003</c:v>
                </c:pt>
                <c:pt idx="10047">
                  <c:v>6.9609399999999999</c:v>
                </c:pt>
                <c:pt idx="10048">
                  <c:v>6.9578100000000003</c:v>
                </c:pt>
                <c:pt idx="10049">
                  <c:v>6.9406299999999996</c:v>
                </c:pt>
                <c:pt idx="10050">
                  <c:v>6.95</c:v>
                </c:pt>
                <c:pt idx="10051">
                  <c:v>6.9609399999999999</c:v>
                </c:pt>
                <c:pt idx="10052">
                  <c:v>6.96875</c:v>
                </c:pt>
                <c:pt idx="10053">
                  <c:v>6.9609399999999999</c:v>
                </c:pt>
                <c:pt idx="10054">
                  <c:v>6.9874999999999998</c:v>
                </c:pt>
                <c:pt idx="10055">
                  <c:v>6.96875</c:v>
                </c:pt>
                <c:pt idx="10056">
                  <c:v>6.9671900000000004</c:v>
                </c:pt>
                <c:pt idx="10057">
                  <c:v>6.9765600000000001</c:v>
                </c:pt>
                <c:pt idx="10058">
                  <c:v>6.9593800000000003</c:v>
                </c:pt>
                <c:pt idx="10059">
                  <c:v>6.9609399999999999</c:v>
                </c:pt>
                <c:pt idx="10060">
                  <c:v>6.95</c:v>
                </c:pt>
                <c:pt idx="10061">
                  <c:v>6.9609399999999999</c:v>
                </c:pt>
                <c:pt idx="10062">
                  <c:v>6.9609399999999999</c:v>
                </c:pt>
                <c:pt idx="10063">
                  <c:v>6.9437499999999996</c:v>
                </c:pt>
                <c:pt idx="10064">
                  <c:v>6.9718799999999996</c:v>
                </c:pt>
                <c:pt idx="10065">
                  <c:v>6.9703099999999996</c:v>
                </c:pt>
                <c:pt idx="10066">
                  <c:v>6.9718799999999996</c:v>
                </c:pt>
                <c:pt idx="10067">
                  <c:v>6.9640599999999999</c:v>
                </c:pt>
                <c:pt idx="10068">
                  <c:v>6.9578100000000003</c:v>
                </c:pt>
                <c:pt idx="10069">
                  <c:v>6.9609399999999999</c:v>
                </c:pt>
                <c:pt idx="10070">
                  <c:v>6.9562499999999998</c:v>
                </c:pt>
                <c:pt idx="10071">
                  <c:v>6.9625000000000004</c:v>
                </c:pt>
                <c:pt idx="10072">
                  <c:v>6.9640599999999999</c:v>
                </c:pt>
                <c:pt idx="10073">
                  <c:v>6.96563</c:v>
                </c:pt>
                <c:pt idx="10074">
                  <c:v>6.9640599999999999</c:v>
                </c:pt>
                <c:pt idx="10075">
                  <c:v>6.9578100000000003</c:v>
                </c:pt>
                <c:pt idx="10076">
                  <c:v>6.9703099999999996</c:v>
                </c:pt>
                <c:pt idx="10077">
                  <c:v>6.9578100000000003</c:v>
                </c:pt>
                <c:pt idx="10078">
                  <c:v>6.9593800000000003</c:v>
                </c:pt>
                <c:pt idx="10079">
                  <c:v>6.9390599999999996</c:v>
                </c:pt>
                <c:pt idx="10080">
                  <c:v>6.9546900000000003</c:v>
                </c:pt>
                <c:pt idx="10081">
                  <c:v>6.9749999999999996</c:v>
                </c:pt>
                <c:pt idx="10082">
                  <c:v>6.9796899999999997</c:v>
                </c:pt>
                <c:pt idx="10083">
                  <c:v>6.9703099999999996</c:v>
                </c:pt>
                <c:pt idx="10084">
                  <c:v>6.9718799999999996</c:v>
                </c:pt>
                <c:pt idx="10085">
                  <c:v>6.9593800000000003</c:v>
                </c:pt>
                <c:pt idx="10086">
                  <c:v>6.9578100000000003</c:v>
                </c:pt>
                <c:pt idx="10087">
                  <c:v>6.9625000000000004</c:v>
                </c:pt>
                <c:pt idx="10088">
                  <c:v>6.9625000000000004</c:v>
                </c:pt>
                <c:pt idx="10089">
                  <c:v>6.9625000000000004</c:v>
                </c:pt>
                <c:pt idx="10090">
                  <c:v>6.93438</c:v>
                </c:pt>
                <c:pt idx="10091">
                  <c:v>6.9640599999999999</c:v>
                </c:pt>
                <c:pt idx="10092">
                  <c:v>6.9562499999999998</c:v>
                </c:pt>
                <c:pt idx="10093">
                  <c:v>6.9546900000000003</c:v>
                </c:pt>
                <c:pt idx="10094">
                  <c:v>6.9437499999999996</c:v>
                </c:pt>
                <c:pt idx="10095">
                  <c:v>6.9453100000000001</c:v>
                </c:pt>
                <c:pt idx="10096">
                  <c:v>6.9468800000000002</c:v>
                </c:pt>
                <c:pt idx="10097">
                  <c:v>6.9531299999999998</c:v>
                </c:pt>
                <c:pt idx="10098">
                  <c:v>6.9546900000000003</c:v>
                </c:pt>
                <c:pt idx="10099">
                  <c:v>6.9546900000000003</c:v>
                </c:pt>
                <c:pt idx="10100">
                  <c:v>6.9609399999999999</c:v>
                </c:pt>
                <c:pt idx="10101">
                  <c:v>6.9484399999999997</c:v>
                </c:pt>
                <c:pt idx="10102">
                  <c:v>6.9437499999999996</c:v>
                </c:pt>
                <c:pt idx="10103">
                  <c:v>6.9562499999999998</c:v>
                </c:pt>
                <c:pt idx="10104">
                  <c:v>6.9609399999999999</c:v>
                </c:pt>
                <c:pt idx="10105">
                  <c:v>6.9562499999999998</c:v>
                </c:pt>
                <c:pt idx="10106">
                  <c:v>6.9593800000000003</c:v>
                </c:pt>
                <c:pt idx="10107">
                  <c:v>6.9671900000000004</c:v>
                </c:pt>
                <c:pt idx="10108">
                  <c:v>6.9453100000000001</c:v>
                </c:pt>
                <c:pt idx="10109">
                  <c:v>6.9484399999999997</c:v>
                </c:pt>
                <c:pt idx="10110">
                  <c:v>6.9625000000000004</c:v>
                </c:pt>
                <c:pt idx="10111">
                  <c:v>6.9515599999999997</c:v>
                </c:pt>
                <c:pt idx="10112">
                  <c:v>6.9484399999999997</c:v>
                </c:pt>
                <c:pt idx="10113">
                  <c:v>6.9562499999999998</c:v>
                </c:pt>
                <c:pt idx="10114">
                  <c:v>6.9625000000000004</c:v>
                </c:pt>
                <c:pt idx="10115">
                  <c:v>6.96563</c:v>
                </c:pt>
                <c:pt idx="10116">
                  <c:v>6.9765600000000001</c:v>
                </c:pt>
                <c:pt idx="10117">
                  <c:v>6.9625000000000004</c:v>
                </c:pt>
                <c:pt idx="10118">
                  <c:v>6.9390599999999996</c:v>
                </c:pt>
                <c:pt idx="10119">
                  <c:v>6.9531299999999998</c:v>
                </c:pt>
                <c:pt idx="10120">
                  <c:v>6.95</c:v>
                </c:pt>
                <c:pt idx="10121">
                  <c:v>6.9625000000000004</c:v>
                </c:pt>
                <c:pt idx="10122">
                  <c:v>6.9593800000000003</c:v>
                </c:pt>
                <c:pt idx="10123">
                  <c:v>6.9718799999999996</c:v>
                </c:pt>
                <c:pt idx="10124">
                  <c:v>6.9812500000000002</c:v>
                </c:pt>
                <c:pt idx="10125">
                  <c:v>6.9546900000000003</c:v>
                </c:pt>
                <c:pt idx="10126">
                  <c:v>6.9625000000000004</c:v>
                </c:pt>
                <c:pt idx="10127">
                  <c:v>6.9531299999999998</c:v>
                </c:pt>
                <c:pt idx="10128">
                  <c:v>6.9546900000000003</c:v>
                </c:pt>
                <c:pt idx="10129">
                  <c:v>6.9390599999999996</c:v>
                </c:pt>
                <c:pt idx="10130">
                  <c:v>6.9546900000000003</c:v>
                </c:pt>
                <c:pt idx="10131">
                  <c:v>6.9703099999999996</c:v>
                </c:pt>
                <c:pt idx="10132">
                  <c:v>6.9515599999999997</c:v>
                </c:pt>
                <c:pt idx="10133">
                  <c:v>6.9593800000000003</c:v>
                </c:pt>
                <c:pt idx="10134">
                  <c:v>6.9671900000000004</c:v>
                </c:pt>
                <c:pt idx="10135">
                  <c:v>6.9625000000000004</c:v>
                </c:pt>
                <c:pt idx="10136">
                  <c:v>6.9703099999999996</c:v>
                </c:pt>
                <c:pt idx="10137">
                  <c:v>6.9734400000000001</c:v>
                </c:pt>
                <c:pt idx="10138">
                  <c:v>6.9671900000000004</c:v>
                </c:pt>
                <c:pt idx="10139">
                  <c:v>6.96875</c:v>
                </c:pt>
                <c:pt idx="10140">
                  <c:v>6.9468800000000002</c:v>
                </c:pt>
                <c:pt idx="10141">
                  <c:v>6.9625000000000004</c:v>
                </c:pt>
                <c:pt idx="10142">
                  <c:v>6.9609399999999999</c:v>
                </c:pt>
                <c:pt idx="10143">
                  <c:v>6.95</c:v>
                </c:pt>
                <c:pt idx="10144">
                  <c:v>6.9437499999999996</c:v>
                </c:pt>
                <c:pt idx="10145">
                  <c:v>6.9578100000000003</c:v>
                </c:pt>
                <c:pt idx="10146">
                  <c:v>6.9531299999999998</c:v>
                </c:pt>
                <c:pt idx="10147">
                  <c:v>6.9484399999999997</c:v>
                </c:pt>
                <c:pt idx="10148">
                  <c:v>6.9718799999999996</c:v>
                </c:pt>
                <c:pt idx="10149">
                  <c:v>6.9546900000000003</c:v>
                </c:pt>
                <c:pt idx="10150">
                  <c:v>6.9609399999999999</c:v>
                </c:pt>
                <c:pt idx="10151">
                  <c:v>6.9609399999999999</c:v>
                </c:pt>
                <c:pt idx="10152">
                  <c:v>6.96875</c:v>
                </c:pt>
                <c:pt idx="10153">
                  <c:v>6.9703099999999996</c:v>
                </c:pt>
                <c:pt idx="10154">
                  <c:v>6.9703099999999996</c:v>
                </c:pt>
                <c:pt idx="10155">
                  <c:v>6.96563</c:v>
                </c:pt>
                <c:pt idx="10156">
                  <c:v>6.9484399999999997</c:v>
                </c:pt>
                <c:pt idx="10157">
                  <c:v>6.9562499999999998</c:v>
                </c:pt>
                <c:pt idx="10158">
                  <c:v>6.9453100000000001</c:v>
                </c:pt>
                <c:pt idx="10159">
                  <c:v>6.9546900000000003</c:v>
                </c:pt>
                <c:pt idx="10160">
                  <c:v>6.95</c:v>
                </c:pt>
                <c:pt idx="10161">
                  <c:v>6.9562499999999998</c:v>
                </c:pt>
                <c:pt idx="10162">
                  <c:v>6.9671900000000004</c:v>
                </c:pt>
                <c:pt idx="10163">
                  <c:v>6.9578100000000003</c:v>
                </c:pt>
                <c:pt idx="10164">
                  <c:v>6.9453100000000001</c:v>
                </c:pt>
                <c:pt idx="10165">
                  <c:v>6.95</c:v>
                </c:pt>
                <c:pt idx="10166">
                  <c:v>6.9609399999999999</c:v>
                </c:pt>
                <c:pt idx="10167">
                  <c:v>6.9625000000000004</c:v>
                </c:pt>
                <c:pt idx="10168">
                  <c:v>6.9625000000000004</c:v>
                </c:pt>
                <c:pt idx="10169">
                  <c:v>6.9468800000000002</c:v>
                </c:pt>
                <c:pt idx="10170">
                  <c:v>6.9390599999999996</c:v>
                </c:pt>
                <c:pt idx="10171">
                  <c:v>6.9562499999999998</c:v>
                </c:pt>
                <c:pt idx="10172">
                  <c:v>6.9453100000000001</c:v>
                </c:pt>
                <c:pt idx="10173">
                  <c:v>6.9359400000000004</c:v>
                </c:pt>
                <c:pt idx="10174">
                  <c:v>6.9375</c:v>
                </c:pt>
                <c:pt idx="10175">
                  <c:v>6.9328099999999999</c:v>
                </c:pt>
                <c:pt idx="10176">
                  <c:v>6.9484399999999997</c:v>
                </c:pt>
                <c:pt idx="10177">
                  <c:v>6.9484399999999997</c:v>
                </c:pt>
                <c:pt idx="10178">
                  <c:v>6.9468800000000002</c:v>
                </c:pt>
                <c:pt idx="10179">
                  <c:v>6.9437499999999996</c:v>
                </c:pt>
                <c:pt idx="10180">
                  <c:v>6.95</c:v>
                </c:pt>
                <c:pt idx="10181">
                  <c:v>6.95</c:v>
                </c:pt>
                <c:pt idx="10182">
                  <c:v>6.9312500000000004</c:v>
                </c:pt>
                <c:pt idx="10183">
                  <c:v>6.9187500000000002</c:v>
                </c:pt>
                <c:pt idx="10184">
                  <c:v>6.9218799999999998</c:v>
                </c:pt>
                <c:pt idx="10185">
                  <c:v>6.9390599999999996</c:v>
                </c:pt>
                <c:pt idx="10186">
                  <c:v>6.9468800000000002</c:v>
                </c:pt>
                <c:pt idx="10187">
                  <c:v>6.93438</c:v>
                </c:pt>
                <c:pt idx="10188">
                  <c:v>6.9468800000000002</c:v>
                </c:pt>
                <c:pt idx="10189">
                  <c:v>6.9468800000000002</c:v>
                </c:pt>
                <c:pt idx="10190">
                  <c:v>6.9531299999999998</c:v>
                </c:pt>
                <c:pt idx="10191">
                  <c:v>6.9593800000000003</c:v>
                </c:pt>
                <c:pt idx="10192">
                  <c:v>6.95</c:v>
                </c:pt>
                <c:pt idx="10193">
                  <c:v>6.9281300000000003</c:v>
                </c:pt>
                <c:pt idx="10194">
                  <c:v>6.9296899999999999</c:v>
                </c:pt>
                <c:pt idx="10195">
                  <c:v>6.9437499999999996</c:v>
                </c:pt>
                <c:pt idx="10196">
                  <c:v>6.9468800000000002</c:v>
                </c:pt>
                <c:pt idx="10197">
                  <c:v>6.9281300000000003</c:v>
                </c:pt>
                <c:pt idx="10198">
                  <c:v>6.9312500000000004</c:v>
                </c:pt>
                <c:pt idx="10199">
                  <c:v>6.9390599999999996</c:v>
                </c:pt>
                <c:pt idx="10200">
                  <c:v>6.9593800000000003</c:v>
                </c:pt>
                <c:pt idx="10201">
                  <c:v>6.93438</c:v>
                </c:pt>
                <c:pt idx="10202">
                  <c:v>6.9265600000000003</c:v>
                </c:pt>
                <c:pt idx="10203">
                  <c:v>6.9437499999999996</c:v>
                </c:pt>
                <c:pt idx="10204">
                  <c:v>6.9375</c:v>
                </c:pt>
                <c:pt idx="10205">
                  <c:v>6.9359400000000004</c:v>
                </c:pt>
                <c:pt idx="10206">
                  <c:v>6.9296899999999999</c:v>
                </c:pt>
                <c:pt idx="10207">
                  <c:v>6.9265600000000003</c:v>
                </c:pt>
                <c:pt idx="10208">
                  <c:v>6.9531299999999998</c:v>
                </c:pt>
                <c:pt idx="10209">
                  <c:v>6.95</c:v>
                </c:pt>
                <c:pt idx="10210">
                  <c:v>6.9578100000000003</c:v>
                </c:pt>
                <c:pt idx="10211">
                  <c:v>6.9375</c:v>
                </c:pt>
                <c:pt idx="10212">
                  <c:v>6.9468800000000002</c:v>
                </c:pt>
                <c:pt idx="10213">
                  <c:v>6.9406299999999996</c:v>
                </c:pt>
                <c:pt idx="10214">
                  <c:v>6.9453100000000001</c:v>
                </c:pt>
                <c:pt idx="10215">
                  <c:v>6.9562499999999998</c:v>
                </c:pt>
                <c:pt idx="10216">
                  <c:v>6.9406299999999996</c:v>
                </c:pt>
                <c:pt idx="10217">
                  <c:v>6.9406299999999996</c:v>
                </c:pt>
                <c:pt idx="10218">
                  <c:v>6.9249999999999998</c:v>
                </c:pt>
                <c:pt idx="10219">
                  <c:v>6.9406299999999996</c:v>
                </c:pt>
                <c:pt idx="10220">
                  <c:v>6.9515599999999997</c:v>
                </c:pt>
                <c:pt idx="10221">
                  <c:v>6.9406299999999996</c:v>
                </c:pt>
                <c:pt idx="10222">
                  <c:v>6.9468800000000002</c:v>
                </c:pt>
                <c:pt idx="10223">
                  <c:v>6.9468800000000002</c:v>
                </c:pt>
                <c:pt idx="10224">
                  <c:v>6.9609399999999999</c:v>
                </c:pt>
                <c:pt idx="10225">
                  <c:v>6.95</c:v>
                </c:pt>
                <c:pt idx="10226">
                  <c:v>6.9578100000000003</c:v>
                </c:pt>
                <c:pt idx="10227">
                  <c:v>6.96563</c:v>
                </c:pt>
                <c:pt idx="10228">
                  <c:v>6.9562499999999998</c:v>
                </c:pt>
                <c:pt idx="10229">
                  <c:v>6.9546900000000003</c:v>
                </c:pt>
                <c:pt idx="10230">
                  <c:v>6.9593800000000003</c:v>
                </c:pt>
                <c:pt idx="10231">
                  <c:v>6.9468800000000002</c:v>
                </c:pt>
                <c:pt idx="10232">
                  <c:v>6.9453100000000001</c:v>
                </c:pt>
                <c:pt idx="10233">
                  <c:v>6.9390599999999996</c:v>
                </c:pt>
                <c:pt idx="10234">
                  <c:v>6.9593800000000003</c:v>
                </c:pt>
                <c:pt idx="10235">
                  <c:v>6.9546900000000003</c:v>
                </c:pt>
                <c:pt idx="10236">
                  <c:v>6.9531299999999998</c:v>
                </c:pt>
                <c:pt idx="10237">
                  <c:v>6.9562499999999998</c:v>
                </c:pt>
                <c:pt idx="10238">
                  <c:v>6.9671900000000004</c:v>
                </c:pt>
                <c:pt idx="10239">
                  <c:v>6.96563</c:v>
                </c:pt>
                <c:pt idx="10240">
                  <c:v>6.9562499999999998</c:v>
                </c:pt>
                <c:pt idx="10241">
                  <c:v>6.9406299999999996</c:v>
                </c:pt>
                <c:pt idx="10242">
                  <c:v>6.9515599999999997</c:v>
                </c:pt>
                <c:pt idx="10243">
                  <c:v>6.9796899999999997</c:v>
                </c:pt>
                <c:pt idx="10244">
                  <c:v>6.9375</c:v>
                </c:pt>
                <c:pt idx="10245">
                  <c:v>6.9437499999999996</c:v>
                </c:pt>
                <c:pt idx="10246">
                  <c:v>6.9312500000000004</c:v>
                </c:pt>
                <c:pt idx="10247">
                  <c:v>6.9531299999999998</c:v>
                </c:pt>
                <c:pt idx="10248">
                  <c:v>6.9468800000000002</c:v>
                </c:pt>
                <c:pt idx="10249">
                  <c:v>6.9531299999999998</c:v>
                </c:pt>
                <c:pt idx="10250">
                  <c:v>6.9406299999999996</c:v>
                </c:pt>
                <c:pt idx="10251">
                  <c:v>6.95</c:v>
                </c:pt>
                <c:pt idx="10252">
                  <c:v>6.9671900000000004</c:v>
                </c:pt>
                <c:pt idx="10253">
                  <c:v>6.9515599999999997</c:v>
                </c:pt>
                <c:pt idx="10254">
                  <c:v>6.9546900000000003</c:v>
                </c:pt>
                <c:pt idx="10255">
                  <c:v>6.9546900000000003</c:v>
                </c:pt>
                <c:pt idx="10256">
                  <c:v>6.9531299999999998</c:v>
                </c:pt>
                <c:pt idx="10257">
                  <c:v>6.9578100000000003</c:v>
                </c:pt>
                <c:pt idx="10258">
                  <c:v>6.96563</c:v>
                </c:pt>
                <c:pt idx="10259">
                  <c:v>6.9515599999999997</c:v>
                </c:pt>
                <c:pt idx="10260">
                  <c:v>6.9437499999999996</c:v>
                </c:pt>
                <c:pt idx="10261">
                  <c:v>6.9625000000000004</c:v>
                </c:pt>
                <c:pt idx="10262">
                  <c:v>6.9562499999999998</c:v>
                </c:pt>
                <c:pt idx="10263">
                  <c:v>6.9578100000000003</c:v>
                </c:pt>
                <c:pt idx="10264">
                  <c:v>6.9515599999999997</c:v>
                </c:pt>
                <c:pt idx="10265">
                  <c:v>6.9468800000000002</c:v>
                </c:pt>
                <c:pt idx="10266">
                  <c:v>6.9484399999999997</c:v>
                </c:pt>
                <c:pt idx="10267">
                  <c:v>6.9531299999999998</c:v>
                </c:pt>
                <c:pt idx="10268">
                  <c:v>6.9390599999999996</c:v>
                </c:pt>
                <c:pt idx="10269">
                  <c:v>6.9375</c:v>
                </c:pt>
                <c:pt idx="10270">
                  <c:v>6.9390599999999996</c:v>
                </c:pt>
                <c:pt idx="10271">
                  <c:v>6.9390599999999996</c:v>
                </c:pt>
                <c:pt idx="10272">
                  <c:v>6.9390599999999996</c:v>
                </c:pt>
                <c:pt idx="10273">
                  <c:v>6.9453100000000001</c:v>
                </c:pt>
                <c:pt idx="10274">
                  <c:v>6.9406299999999996</c:v>
                </c:pt>
                <c:pt idx="10275">
                  <c:v>6.95</c:v>
                </c:pt>
                <c:pt idx="10276">
                  <c:v>6.9484399999999997</c:v>
                </c:pt>
                <c:pt idx="10277">
                  <c:v>6.9484399999999997</c:v>
                </c:pt>
                <c:pt idx="10278">
                  <c:v>6.95</c:v>
                </c:pt>
                <c:pt idx="10279">
                  <c:v>6.9515599999999997</c:v>
                </c:pt>
                <c:pt idx="10280">
                  <c:v>6.9531299999999998</c:v>
                </c:pt>
                <c:pt idx="10281">
                  <c:v>6.9468800000000002</c:v>
                </c:pt>
                <c:pt idx="10282">
                  <c:v>6.9640599999999999</c:v>
                </c:pt>
                <c:pt idx="10283">
                  <c:v>6.9578100000000003</c:v>
                </c:pt>
                <c:pt idx="10284">
                  <c:v>6.9609399999999999</c:v>
                </c:pt>
                <c:pt idx="10285">
                  <c:v>6.9531299999999998</c:v>
                </c:pt>
                <c:pt idx="10286">
                  <c:v>6.9578100000000003</c:v>
                </c:pt>
                <c:pt idx="10287">
                  <c:v>6.9593800000000003</c:v>
                </c:pt>
                <c:pt idx="10288">
                  <c:v>6.9562499999999998</c:v>
                </c:pt>
                <c:pt idx="10289">
                  <c:v>6.9390599999999996</c:v>
                </c:pt>
                <c:pt idx="10290">
                  <c:v>6.9484399999999997</c:v>
                </c:pt>
                <c:pt idx="10291">
                  <c:v>6.9390599999999996</c:v>
                </c:pt>
                <c:pt idx="10292">
                  <c:v>6.9203099999999997</c:v>
                </c:pt>
                <c:pt idx="10293">
                  <c:v>6.93438</c:v>
                </c:pt>
                <c:pt idx="10294">
                  <c:v>6.9437499999999996</c:v>
                </c:pt>
                <c:pt idx="10295">
                  <c:v>6.9437499999999996</c:v>
                </c:pt>
                <c:pt idx="10296">
                  <c:v>6.9625000000000004</c:v>
                </c:pt>
                <c:pt idx="10297">
                  <c:v>6.9562499999999998</c:v>
                </c:pt>
                <c:pt idx="10298">
                  <c:v>6.9515599999999997</c:v>
                </c:pt>
                <c:pt idx="10299">
                  <c:v>6.9515599999999997</c:v>
                </c:pt>
                <c:pt idx="10300">
                  <c:v>6.9531299999999998</c:v>
                </c:pt>
                <c:pt idx="10301">
                  <c:v>6.9406299999999996</c:v>
                </c:pt>
                <c:pt idx="10302">
                  <c:v>6.9515599999999997</c:v>
                </c:pt>
                <c:pt idx="10303">
                  <c:v>6.9515599999999997</c:v>
                </c:pt>
                <c:pt idx="10304">
                  <c:v>6.9562499999999998</c:v>
                </c:pt>
                <c:pt idx="10305">
                  <c:v>6.9546900000000003</c:v>
                </c:pt>
                <c:pt idx="10306">
                  <c:v>6.96563</c:v>
                </c:pt>
                <c:pt idx="10307">
                  <c:v>6.9546900000000003</c:v>
                </c:pt>
                <c:pt idx="10308">
                  <c:v>6.9468800000000002</c:v>
                </c:pt>
                <c:pt idx="10309">
                  <c:v>6.95</c:v>
                </c:pt>
                <c:pt idx="10310">
                  <c:v>6.9578100000000003</c:v>
                </c:pt>
                <c:pt idx="10311">
                  <c:v>6.9828099999999997</c:v>
                </c:pt>
                <c:pt idx="10312">
                  <c:v>6.9515599999999997</c:v>
                </c:pt>
                <c:pt idx="10313">
                  <c:v>6.9562499999999998</c:v>
                </c:pt>
                <c:pt idx="10314">
                  <c:v>6.9546900000000003</c:v>
                </c:pt>
                <c:pt idx="10315">
                  <c:v>6.9515599999999997</c:v>
                </c:pt>
                <c:pt idx="10316">
                  <c:v>6.95</c:v>
                </c:pt>
                <c:pt idx="10317">
                  <c:v>6.9609399999999999</c:v>
                </c:pt>
                <c:pt idx="10318">
                  <c:v>6.96875</c:v>
                </c:pt>
                <c:pt idx="10319">
                  <c:v>6.9609399999999999</c:v>
                </c:pt>
                <c:pt idx="10320">
                  <c:v>6.9531299999999998</c:v>
                </c:pt>
                <c:pt idx="10321">
                  <c:v>6.9593800000000003</c:v>
                </c:pt>
                <c:pt idx="10322">
                  <c:v>6.9562499999999998</c:v>
                </c:pt>
                <c:pt idx="10323">
                  <c:v>6.9453100000000001</c:v>
                </c:pt>
                <c:pt idx="10324">
                  <c:v>6.9437499999999996</c:v>
                </c:pt>
                <c:pt idx="10325">
                  <c:v>6.9562499999999998</c:v>
                </c:pt>
                <c:pt idx="10326">
                  <c:v>6.95</c:v>
                </c:pt>
                <c:pt idx="10327">
                  <c:v>6.9531299999999998</c:v>
                </c:pt>
                <c:pt idx="10328">
                  <c:v>6.9375</c:v>
                </c:pt>
                <c:pt idx="10329">
                  <c:v>6.95</c:v>
                </c:pt>
                <c:pt idx="10330">
                  <c:v>6.95</c:v>
                </c:pt>
                <c:pt idx="10331">
                  <c:v>6.9406299999999996</c:v>
                </c:pt>
                <c:pt idx="10332">
                  <c:v>6.9437499999999996</c:v>
                </c:pt>
                <c:pt idx="10333">
                  <c:v>6.9296899999999999</c:v>
                </c:pt>
                <c:pt idx="10334">
                  <c:v>6.9234400000000003</c:v>
                </c:pt>
                <c:pt idx="10335">
                  <c:v>6.9281300000000003</c:v>
                </c:pt>
                <c:pt idx="10336">
                  <c:v>6.9468800000000002</c:v>
                </c:pt>
                <c:pt idx="10337">
                  <c:v>6.9484399999999997</c:v>
                </c:pt>
                <c:pt idx="10338">
                  <c:v>6.9578100000000003</c:v>
                </c:pt>
                <c:pt idx="10339">
                  <c:v>6.9359400000000004</c:v>
                </c:pt>
                <c:pt idx="10340">
                  <c:v>6.9531299999999998</c:v>
                </c:pt>
                <c:pt idx="10341">
                  <c:v>6.9406299999999996</c:v>
                </c:pt>
                <c:pt idx="10342">
                  <c:v>6.9312500000000004</c:v>
                </c:pt>
                <c:pt idx="10343">
                  <c:v>6.9281300000000003</c:v>
                </c:pt>
                <c:pt idx="10344">
                  <c:v>6.9249999999999998</c:v>
                </c:pt>
                <c:pt idx="10345">
                  <c:v>6.9234400000000003</c:v>
                </c:pt>
                <c:pt idx="10346">
                  <c:v>6.9562499999999998</c:v>
                </c:pt>
                <c:pt idx="10347">
                  <c:v>6.9375</c:v>
                </c:pt>
                <c:pt idx="10348">
                  <c:v>6.9375</c:v>
                </c:pt>
                <c:pt idx="10349">
                  <c:v>6.9468800000000002</c:v>
                </c:pt>
                <c:pt idx="10350">
                  <c:v>6.9359400000000004</c:v>
                </c:pt>
                <c:pt idx="10351">
                  <c:v>6.9437499999999996</c:v>
                </c:pt>
                <c:pt idx="10352">
                  <c:v>6.9546900000000003</c:v>
                </c:pt>
                <c:pt idx="10353">
                  <c:v>6.9453100000000001</c:v>
                </c:pt>
                <c:pt idx="10354">
                  <c:v>6.9453100000000001</c:v>
                </c:pt>
                <c:pt idx="10355">
                  <c:v>6.9437499999999996</c:v>
                </c:pt>
                <c:pt idx="10356">
                  <c:v>6.9453100000000001</c:v>
                </c:pt>
                <c:pt idx="10357">
                  <c:v>6.9546900000000003</c:v>
                </c:pt>
                <c:pt idx="10358">
                  <c:v>6.9406299999999996</c:v>
                </c:pt>
                <c:pt idx="10359">
                  <c:v>6.95</c:v>
                </c:pt>
                <c:pt idx="10360">
                  <c:v>6.95</c:v>
                </c:pt>
                <c:pt idx="10361">
                  <c:v>6.9375</c:v>
                </c:pt>
                <c:pt idx="10362">
                  <c:v>6.9359400000000004</c:v>
                </c:pt>
                <c:pt idx="10363">
                  <c:v>6.9406299999999996</c:v>
                </c:pt>
                <c:pt idx="10364">
                  <c:v>6.90625</c:v>
                </c:pt>
                <c:pt idx="10365">
                  <c:v>6.9171899999999997</c:v>
                </c:pt>
                <c:pt idx="10366">
                  <c:v>6.9437499999999996</c:v>
                </c:pt>
                <c:pt idx="10367">
                  <c:v>6.9390599999999996</c:v>
                </c:pt>
                <c:pt idx="10368">
                  <c:v>6.9406299999999996</c:v>
                </c:pt>
                <c:pt idx="10369">
                  <c:v>6.9437499999999996</c:v>
                </c:pt>
                <c:pt idx="10370">
                  <c:v>6.9515599999999997</c:v>
                </c:pt>
                <c:pt idx="10371">
                  <c:v>6.9468800000000002</c:v>
                </c:pt>
                <c:pt idx="10372">
                  <c:v>6.9437499999999996</c:v>
                </c:pt>
                <c:pt idx="10373">
                  <c:v>6.9453100000000001</c:v>
                </c:pt>
                <c:pt idx="10374">
                  <c:v>6.9296899999999999</c:v>
                </c:pt>
                <c:pt idx="10375">
                  <c:v>6.9328099999999999</c:v>
                </c:pt>
                <c:pt idx="10376">
                  <c:v>6.93438</c:v>
                </c:pt>
                <c:pt idx="10377">
                  <c:v>6.9468800000000002</c:v>
                </c:pt>
                <c:pt idx="10378">
                  <c:v>6.9406299999999996</c:v>
                </c:pt>
                <c:pt idx="10379">
                  <c:v>6.9359400000000004</c:v>
                </c:pt>
                <c:pt idx="10380">
                  <c:v>6.9437499999999996</c:v>
                </c:pt>
                <c:pt idx="10381">
                  <c:v>6.95</c:v>
                </c:pt>
                <c:pt idx="10382">
                  <c:v>6.9531299999999998</c:v>
                </c:pt>
                <c:pt idx="10383">
                  <c:v>6.95</c:v>
                </c:pt>
                <c:pt idx="10384">
                  <c:v>6.95</c:v>
                </c:pt>
                <c:pt idx="10385">
                  <c:v>6.9406299999999996</c:v>
                </c:pt>
                <c:pt idx="10386">
                  <c:v>6.93438</c:v>
                </c:pt>
                <c:pt idx="10387">
                  <c:v>6.9312500000000004</c:v>
                </c:pt>
                <c:pt idx="10388">
                  <c:v>6.9390599999999996</c:v>
                </c:pt>
                <c:pt idx="10389">
                  <c:v>6.9546900000000003</c:v>
                </c:pt>
                <c:pt idx="10390">
                  <c:v>6.9484399999999997</c:v>
                </c:pt>
                <c:pt idx="10391">
                  <c:v>6.9484399999999997</c:v>
                </c:pt>
                <c:pt idx="10392">
                  <c:v>6.9578100000000003</c:v>
                </c:pt>
                <c:pt idx="10393">
                  <c:v>6.95</c:v>
                </c:pt>
                <c:pt idx="10394">
                  <c:v>6.9453100000000001</c:v>
                </c:pt>
                <c:pt idx="10395">
                  <c:v>6.93438</c:v>
                </c:pt>
                <c:pt idx="10396">
                  <c:v>6.9562499999999998</c:v>
                </c:pt>
                <c:pt idx="10397">
                  <c:v>6.9484399999999997</c:v>
                </c:pt>
                <c:pt idx="10398">
                  <c:v>6.9437499999999996</c:v>
                </c:pt>
                <c:pt idx="10399">
                  <c:v>6.93438</c:v>
                </c:pt>
                <c:pt idx="10400">
                  <c:v>6.9312500000000004</c:v>
                </c:pt>
                <c:pt idx="10401">
                  <c:v>6.9281300000000003</c:v>
                </c:pt>
                <c:pt idx="10402">
                  <c:v>6.9453100000000001</c:v>
                </c:pt>
                <c:pt idx="10403">
                  <c:v>6.9375</c:v>
                </c:pt>
                <c:pt idx="10404">
                  <c:v>6.9546900000000003</c:v>
                </c:pt>
                <c:pt idx="10405">
                  <c:v>6.93438</c:v>
                </c:pt>
                <c:pt idx="10406">
                  <c:v>6.9296899999999999</c:v>
                </c:pt>
                <c:pt idx="10407">
                  <c:v>6.93438</c:v>
                </c:pt>
                <c:pt idx="10408">
                  <c:v>6.9453100000000001</c:v>
                </c:pt>
                <c:pt idx="10409">
                  <c:v>6.9453100000000001</c:v>
                </c:pt>
                <c:pt idx="10410">
                  <c:v>6.9453100000000001</c:v>
                </c:pt>
                <c:pt idx="10411">
                  <c:v>6.9437499999999996</c:v>
                </c:pt>
                <c:pt idx="10412">
                  <c:v>6.9406299999999996</c:v>
                </c:pt>
                <c:pt idx="10413">
                  <c:v>6.9359400000000004</c:v>
                </c:pt>
                <c:pt idx="10414">
                  <c:v>6.9484399999999997</c:v>
                </c:pt>
                <c:pt idx="10415">
                  <c:v>6.9484399999999997</c:v>
                </c:pt>
                <c:pt idx="10416">
                  <c:v>6.9453100000000001</c:v>
                </c:pt>
                <c:pt idx="10417">
                  <c:v>6.9406299999999996</c:v>
                </c:pt>
                <c:pt idx="10418">
                  <c:v>6.9406299999999996</c:v>
                </c:pt>
                <c:pt idx="10419">
                  <c:v>6.95</c:v>
                </c:pt>
                <c:pt idx="10420">
                  <c:v>6.9406299999999996</c:v>
                </c:pt>
                <c:pt idx="10421">
                  <c:v>6.9375</c:v>
                </c:pt>
                <c:pt idx="10422">
                  <c:v>6.9390599999999996</c:v>
                </c:pt>
                <c:pt idx="10423">
                  <c:v>6.9453100000000001</c:v>
                </c:pt>
                <c:pt idx="10424">
                  <c:v>6.9359400000000004</c:v>
                </c:pt>
                <c:pt idx="10425">
                  <c:v>6.9312500000000004</c:v>
                </c:pt>
                <c:pt idx="10426">
                  <c:v>6.9281300000000003</c:v>
                </c:pt>
                <c:pt idx="10427">
                  <c:v>6.9468800000000002</c:v>
                </c:pt>
                <c:pt idx="10428">
                  <c:v>6.9390599999999996</c:v>
                </c:pt>
                <c:pt idx="10429">
                  <c:v>6.9531299999999998</c:v>
                </c:pt>
                <c:pt idx="10430">
                  <c:v>6.9171899999999997</c:v>
                </c:pt>
                <c:pt idx="10431">
                  <c:v>6.9234400000000003</c:v>
                </c:pt>
                <c:pt idx="10432">
                  <c:v>6.9406299999999996</c:v>
                </c:pt>
                <c:pt idx="10433">
                  <c:v>6.93438</c:v>
                </c:pt>
                <c:pt idx="10434">
                  <c:v>6.9312500000000004</c:v>
                </c:pt>
                <c:pt idx="10435">
                  <c:v>6.95</c:v>
                </c:pt>
                <c:pt idx="10436">
                  <c:v>6.9328099999999999</c:v>
                </c:pt>
                <c:pt idx="10437">
                  <c:v>6.9328099999999999</c:v>
                </c:pt>
                <c:pt idx="10438">
                  <c:v>6.9218799999999998</c:v>
                </c:pt>
                <c:pt idx="10439">
                  <c:v>6.9453100000000001</c:v>
                </c:pt>
                <c:pt idx="10440">
                  <c:v>6.9390599999999996</c:v>
                </c:pt>
                <c:pt idx="10441">
                  <c:v>6.9390599999999996</c:v>
                </c:pt>
                <c:pt idx="10442">
                  <c:v>6.9171899999999997</c:v>
                </c:pt>
                <c:pt idx="10443">
                  <c:v>6.9281300000000003</c:v>
                </c:pt>
                <c:pt idx="10444">
                  <c:v>6.9265600000000003</c:v>
                </c:pt>
                <c:pt idx="10445">
                  <c:v>6.9187500000000002</c:v>
                </c:pt>
                <c:pt idx="10446">
                  <c:v>6.9281300000000003</c:v>
                </c:pt>
                <c:pt idx="10447">
                  <c:v>6.9140600000000001</c:v>
                </c:pt>
                <c:pt idx="10448">
                  <c:v>6.9234400000000003</c:v>
                </c:pt>
                <c:pt idx="10449">
                  <c:v>6.9406299999999996</c:v>
                </c:pt>
                <c:pt idx="10450">
                  <c:v>6.9296899999999999</c:v>
                </c:pt>
                <c:pt idx="10451">
                  <c:v>6.93438</c:v>
                </c:pt>
                <c:pt idx="10452">
                  <c:v>6.9218799999999998</c:v>
                </c:pt>
                <c:pt idx="10453">
                  <c:v>6.9281300000000003</c:v>
                </c:pt>
                <c:pt idx="10454">
                  <c:v>6.9312500000000004</c:v>
                </c:pt>
                <c:pt idx="10455">
                  <c:v>6.9265600000000003</c:v>
                </c:pt>
                <c:pt idx="10456">
                  <c:v>6.9296899999999999</c:v>
                </c:pt>
                <c:pt idx="10457">
                  <c:v>6.9249999999999998</c:v>
                </c:pt>
                <c:pt idx="10458">
                  <c:v>6.9203099999999997</c:v>
                </c:pt>
                <c:pt idx="10459">
                  <c:v>6.9312500000000004</c:v>
                </c:pt>
                <c:pt idx="10460">
                  <c:v>6.9359400000000004</c:v>
                </c:pt>
                <c:pt idx="10461">
                  <c:v>6.9390599999999996</c:v>
                </c:pt>
                <c:pt idx="10462">
                  <c:v>6.9296899999999999</c:v>
                </c:pt>
                <c:pt idx="10463">
                  <c:v>6.9312500000000004</c:v>
                </c:pt>
                <c:pt idx="10464">
                  <c:v>6.9359400000000004</c:v>
                </c:pt>
                <c:pt idx="10465">
                  <c:v>6.9531299999999998</c:v>
                </c:pt>
                <c:pt idx="10466">
                  <c:v>6.9203099999999997</c:v>
                </c:pt>
                <c:pt idx="10467">
                  <c:v>6.9359400000000004</c:v>
                </c:pt>
                <c:pt idx="10468">
                  <c:v>6.9359400000000004</c:v>
                </c:pt>
                <c:pt idx="10469">
                  <c:v>6.9406299999999996</c:v>
                </c:pt>
                <c:pt idx="10470">
                  <c:v>6.9328099999999999</c:v>
                </c:pt>
                <c:pt idx="10471">
                  <c:v>6.9375</c:v>
                </c:pt>
                <c:pt idx="10472">
                  <c:v>6.9515599999999997</c:v>
                </c:pt>
                <c:pt idx="10473">
                  <c:v>6.9468800000000002</c:v>
                </c:pt>
                <c:pt idx="10474">
                  <c:v>6.9562499999999998</c:v>
                </c:pt>
                <c:pt idx="10475">
                  <c:v>6.9406299999999996</c:v>
                </c:pt>
                <c:pt idx="10476">
                  <c:v>6.9484399999999997</c:v>
                </c:pt>
                <c:pt idx="10477">
                  <c:v>6.9359400000000004</c:v>
                </c:pt>
                <c:pt idx="10478">
                  <c:v>6.9453100000000001</c:v>
                </c:pt>
                <c:pt idx="10479">
                  <c:v>6.9375</c:v>
                </c:pt>
                <c:pt idx="10480">
                  <c:v>6.9234400000000003</c:v>
                </c:pt>
                <c:pt idx="10481">
                  <c:v>6.9328099999999999</c:v>
                </c:pt>
                <c:pt idx="10482">
                  <c:v>6.9312500000000004</c:v>
                </c:pt>
                <c:pt idx="10483">
                  <c:v>6.9234400000000003</c:v>
                </c:pt>
                <c:pt idx="10484">
                  <c:v>6.9328099999999999</c:v>
                </c:pt>
                <c:pt idx="10485">
                  <c:v>6.9453100000000001</c:v>
                </c:pt>
                <c:pt idx="10486">
                  <c:v>6.9312500000000004</c:v>
                </c:pt>
                <c:pt idx="10487">
                  <c:v>6.9328099999999999</c:v>
                </c:pt>
                <c:pt idx="10488">
                  <c:v>6.9359400000000004</c:v>
                </c:pt>
                <c:pt idx="10489">
                  <c:v>6.9328099999999999</c:v>
                </c:pt>
                <c:pt idx="10490">
                  <c:v>6.9406299999999996</c:v>
                </c:pt>
                <c:pt idx="10491">
                  <c:v>6.9359400000000004</c:v>
                </c:pt>
                <c:pt idx="10492">
                  <c:v>6.9453100000000001</c:v>
                </c:pt>
                <c:pt idx="10493">
                  <c:v>6.9468800000000002</c:v>
                </c:pt>
                <c:pt idx="10494">
                  <c:v>6.9390599999999996</c:v>
                </c:pt>
                <c:pt idx="10495">
                  <c:v>6.9484399999999997</c:v>
                </c:pt>
                <c:pt idx="10496">
                  <c:v>6.9515599999999997</c:v>
                </c:pt>
                <c:pt idx="10497">
                  <c:v>6.9265600000000003</c:v>
                </c:pt>
                <c:pt idx="10498">
                  <c:v>6.9312500000000004</c:v>
                </c:pt>
                <c:pt idx="10499">
                  <c:v>6.9359400000000004</c:v>
                </c:pt>
                <c:pt idx="10500">
                  <c:v>6.9359400000000004</c:v>
                </c:pt>
                <c:pt idx="10501">
                  <c:v>6.95</c:v>
                </c:pt>
                <c:pt idx="10502">
                  <c:v>6.9265600000000003</c:v>
                </c:pt>
                <c:pt idx="10503">
                  <c:v>6.9328099999999999</c:v>
                </c:pt>
                <c:pt idx="10504">
                  <c:v>6.9328099999999999</c:v>
                </c:pt>
                <c:pt idx="10505">
                  <c:v>6.9296899999999999</c:v>
                </c:pt>
                <c:pt idx="10506">
                  <c:v>6.9531299999999998</c:v>
                </c:pt>
                <c:pt idx="10507">
                  <c:v>6.9437499999999996</c:v>
                </c:pt>
                <c:pt idx="10508">
                  <c:v>6.9484399999999997</c:v>
                </c:pt>
                <c:pt idx="10509">
                  <c:v>6.9640599999999999</c:v>
                </c:pt>
                <c:pt idx="10510">
                  <c:v>6.9437499999999996</c:v>
                </c:pt>
                <c:pt idx="10511">
                  <c:v>6.9515599999999997</c:v>
                </c:pt>
                <c:pt idx="10512">
                  <c:v>6.95</c:v>
                </c:pt>
                <c:pt idx="10513">
                  <c:v>6.9375</c:v>
                </c:pt>
                <c:pt idx="10514">
                  <c:v>6.9406299999999996</c:v>
                </c:pt>
                <c:pt idx="10515">
                  <c:v>6.9515599999999997</c:v>
                </c:pt>
                <c:pt idx="10516">
                  <c:v>6.9406299999999996</c:v>
                </c:pt>
                <c:pt idx="10517">
                  <c:v>6.9359400000000004</c:v>
                </c:pt>
                <c:pt idx="10518">
                  <c:v>6.9312500000000004</c:v>
                </c:pt>
                <c:pt idx="10519">
                  <c:v>6.9312500000000004</c:v>
                </c:pt>
                <c:pt idx="10520">
                  <c:v>6.9390599999999996</c:v>
                </c:pt>
                <c:pt idx="10521">
                  <c:v>6.93438</c:v>
                </c:pt>
                <c:pt idx="10522">
                  <c:v>6.9203099999999997</c:v>
                </c:pt>
                <c:pt idx="10523">
                  <c:v>6.95</c:v>
                </c:pt>
                <c:pt idx="10524">
                  <c:v>6.9406299999999996</c:v>
                </c:pt>
                <c:pt idx="10525">
                  <c:v>6.9312500000000004</c:v>
                </c:pt>
                <c:pt idx="10526">
                  <c:v>6.9265600000000003</c:v>
                </c:pt>
                <c:pt idx="10527">
                  <c:v>6.9312500000000004</c:v>
                </c:pt>
                <c:pt idx="10528">
                  <c:v>6.9359400000000004</c:v>
                </c:pt>
                <c:pt idx="10529">
                  <c:v>6.9265600000000003</c:v>
                </c:pt>
                <c:pt idx="10530">
                  <c:v>6.9375</c:v>
                </c:pt>
                <c:pt idx="10531">
                  <c:v>6.9296899999999999</c:v>
                </c:pt>
                <c:pt idx="10532">
                  <c:v>6.9359400000000004</c:v>
                </c:pt>
                <c:pt idx="10533">
                  <c:v>6.9578100000000003</c:v>
                </c:pt>
                <c:pt idx="10534">
                  <c:v>6.9531299999999998</c:v>
                </c:pt>
                <c:pt idx="10535">
                  <c:v>6.9484399999999997</c:v>
                </c:pt>
                <c:pt idx="10536">
                  <c:v>6.9453100000000001</c:v>
                </c:pt>
                <c:pt idx="10537">
                  <c:v>6.9359400000000004</c:v>
                </c:pt>
                <c:pt idx="10538">
                  <c:v>6.9328099999999999</c:v>
                </c:pt>
                <c:pt idx="10539">
                  <c:v>6.9531299999999998</c:v>
                </c:pt>
                <c:pt idx="10540">
                  <c:v>6.9453100000000001</c:v>
                </c:pt>
                <c:pt idx="10541">
                  <c:v>6.9562499999999998</c:v>
                </c:pt>
                <c:pt idx="10542">
                  <c:v>6.9515599999999997</c:v>
                </c:pt>
                <c:pt idx="10543">
                  <c:v>6.9468800000000002</c:v>
                </c:pt>
                <c:pt idx="10544">
                  <c:v>6.9484399999999997</c:v>
                </c:pt>
                <c:pt idx="10545">
                  <c:v>6.9296899999999999</c:v>
                </c:pt>
                <c:pt idx="10546">
                  <c:v>6.9375</c:v>
                </c:pt>
                <c:pt idx="10547">
                  <c:v>6.93438</c:v>
                </c:pt>
                <c:pt idx="10548">
                  <c:v>6.9359400000000004</c:v>
                </c:pt>
                <c:pt idx="10549">
                  <c:v>6.9375</c:v>
                </c:pt>
                <c:pt idx="10550">
                  <c:v>6.9375</c:v>
                </c:pt>
                <c:pt idx="10551">
                  <c:v>6.93438</c:v>
                </c:pt>
                <c:pt idx="10552">
                  <c:v>6.9249999999999998</c:v>
                </c:pt>
                <c:pt idx="10553">
                  <c:v>6.9265600000000003</c:v>
                </c:pt>
                <c:pt idx="10554">
                  <c:v>6.9359400000000004</c:v>
                </c:pt>
                <c:pt idx="10555">
                  <c:v>6.9375</c:v>
                </c:pt>
                <c:pt idx="10556">
                  <c:v>6.9218799999999998</c:v>
                </c:pt>
                <c:pt idx="10557">
                  <c:v>6.9515599999999997</c:v>
                </c:pt>
                <c:pt idx="10558">
                  <c:v>6.9546900000000003</c:v>
                </c:pt>
                <c:pt idx="10559">
                  <c:v>6.9531299999999998</c:v>
                </c:pt>
                <c:pt idx="10560">
                  <c:v>6.9359400000000004</c:v>
                </c:pt>
                <c:pt idx="10561">
                  <c:v>6.95</c:v>
                </c:pt>
                <c:pt idx="10562">
                  <c:v>6.9562499999999998</c:v>
                </c:pt>
                <c:pt idx="10563">
                  <c:v>6.9390599999999996</c:v>
                </c:pt>
                <c:pt idx="10564">
                  <c:v>6.9140600000000001</c:v>
                </c:pt>
                <c:pt idx="10565">
                  <c:v>6.9296899999999999</c:v>
                </c:pt>
                <c:pt idx="10566">
                  <c:v>6.93438</c:v>
                </c:pt>
                <c:pt idx="10567">
                  <c:v>6.9468800000000002</c:v>
                </c:pt>
                <c:pt idx="10568">
                  <c:v>6.9437499999999996</c:v>
                </c:pt>
                <c:pt idx="10569">
                  <c:v>6.9406299999999996</c:v>
                </c:pt>
                <c:pt idx="10570">
                  <c:v>6.9265600000000003</c:v>
                </c:pt>
                <c:pt idx="10571">
                  <c:v>6.9328099999999999</c:v>
                </c:pt>
                <c:pt idx="10572">
                  <c:v>6.9390599999999996</c:v>
                </c:pt>
                <c:pt idx="10573">
                  <c:v>6.9484399999999997</c:v>
                </c:pt>
                <c:pt idx="10574">
                  <c:v>6.9296899999999999</c:v>
                </c:pt>
                <c:pt idx="10575">
                  <c:v>6.9328099999999999</c:v>
                </c:pt>
                <c:pt idx="10576">
                  <c:v>6.9437499999999996</c:v>
                </c:pt>
                <c:pt idx="10577">
                  <c:v>6.9515599999999997</c:v>
                </c:pt>
                <c:pt idx="10578">
                  <c:v>6.9296899999999999</c:v>
                </c:pt>
                <c:pt idx="10579">
                  <c:v>6.9468800000000002</c:v>
                </c:pt>
                <c:pt idx="10580">
                  <c:v>6.95</c:v>
                </c:pt>
                <c:pt idx="10581">
                  <c:v>6.93438</c:v>
                </c:pt>
                <c:pt idx="10582">
                  <c:v>6.9296899999999999</c:v>
                </c:pt>
                <c:pt idx="10583">
                  <c:v>6.9390599999999996</c:v>
                </c:pt>
                <c:pt idx="10584">
                  <c:v>6.9296899999999999</c:v>
                </c:pt>
                <c:pt idx="10585">
                  <c:v>6.9453100000000001</c:v>
                </c:pt>
                <c:pt idx="10586">
                  <c:v>6.9375</c:v>
                </c:pt>
                <c:pt idx="10587">
                  <c:v>6.9328099999999999</c:v>
                </c:pt>
                <c:pt idx="10588">
                  <c:v>6.9312500000000004</c:v>
                </c:pt>
                <c:pt idx="10589">
                  <c:v>6.9375</c:v>
                </c:pt>
                <c:pt idx="10590">
                  <c:v>6.9359400000000004</c:v>
                </c:pt>
                <c:pt idx="10591">
                  <c:v>6.9249999999999998</c:v>
                </c:pt>
                <c:pt idx="10592">
                  <c:v>6.9203099999999997</c:v>
                </c:pt>
                <c:pt idx="10593">
                  <c:v>6.9171899999999997</c:v>
                </c:pt>
                <c:pt idx="10594">
                  <c:v>6.9218799999999998</c:v>
                </c:pt>
                <c:pt idx="10595">
                  <c:v>6.9296899999999999</c:v>
                </c:pt>
                <c:pt idx="10596">
                  <c:v>6.9281300000000003</c:v>
                </c:pt>
                <c:pt idx="10597">
                  <c:v>6.9265600000000003</c:v>
                </c:pt>
                <c:pt idx="10598">
                  <c:v>6.9312500000000004</c:v>
                </c:pt>
                <c:pt idx="10599">
                  <c:v>6.9406299999999996</c:v>
                </c:pt>
                <c:pt idx="10600">
                  <c:v>6.9281300000000003</c:v>
                </c:pt>
                <c:pt idx="10601">
                  <c:v>6.9203099999999997</c:v>
                </c:pt>
                <c:pt idx="10602">
                  <c:v>6.9265600000000003</c:v>
                </c:pt>
                <c:pt idx="10603">
                  <c:v>6.9265600000000003</c:v>
                </c:pt>
                <c:pt idx="10604">
                  <c:v>6.9328099999999999</c:v>
                </c:pt>
                <c:pt idx="10605">
                  <c:v>6.9249999999999998</c:v>
                </c:pt>
                <c:pt idx="10606">
                  <c:v>6.9406299999999996</c:v>
                </c:pt>
                <c:pt idx="10607">
                  <c:v>6.95</c:v>
                </c:pt>
                <c:pt idx="10608">
                  <c:v>6.9234400000000003</c:v>
                </c:pt>
                <c:pt idx="10609">
                  <c:v>6.9171899999999997</c:v>
                </c:pt>
                <c:pt idx="10610">
                  <c:v>6.90625</c:v>
                </c:pt>
                <c:pt idx="10611">
                  <c:v>6.9203099999999997</c:v>
                </c:pt>
                <c:pt idx="10612">
                  <c:v>6.9281300000000003</c:v>
                </c:pt>
                <c:pt idx="10613">
                  <c:v>6.9203099999999997</c:v>
                </c:pt>
                <c:pt idx="10614">
                  <c:v>6.9296899999999999</c:v>
                </c:pt>
                <c:pt idx="10615">
                  <c:v>6.9218799999999998</c:v>
                </c:pt>
                <c:pt idx="10616">
                  <c:v>6.9187500000000002</c:v>
                </c:pt>
                <c:pt idx="10617">
                  <c:v>6.9156300000000002</c:v>
                </c:pt>
                <c:pt idx="10618">
                  <c:v>6.9296899999999999</c:v>
                </c:pt>
                <c:pt idx="10619">
                  <c:v>6.9046900000000004</c:v>
                </c:pt>
                <c:pt idx="10620">
                  <c:v>6.9140600000000001</c:v>
                </c:pt>
                <c:pt idx="10621">
                  <c:v>6.9312500000000004</c:v>
                </c:pt>
                <c:pt idx="10622">
                  <c:v>6.90313</c:v>
                </c:pt>
                <c:pt idx="10623">
                  <c:v>6.9218799999999998</c:v>
                </c:pt>
                <c:pt idx="10624">
                  <c:v>6.9187500000000002</c:v>
                </c:pt>
                <c:pt idx="10625">
                  <c:v>6.9249999999999998</c:v>
                </c:pt>
                <c:pt idx="10626">
                  <c:v>6.9249999999999998</c:v>
                </c:pt>
                <c:pt idx="10627">
                  <c:v>6.9406299999999996</c:v>
                </c:pt>
                <c:pt idx="10628">
                  <c:v>6.9296899999999999</c:v>
                </c:pt>
                <c:pt idx="10629">
                  <c:v>6.9171899999999997</c:v>
                </c:pt>
                <c:pt idx="10630">
                  <c:v>6.9203099999999997</c:v>
                </c:pt>
                <c:pt idx="10631">
                  <c:v>6.9140600000000001</c:v>
                </c:pt>
                <c:pt idx="10632">
                  <c:v>6.9281300000000003</c:v>
                </c:pt>
                <c:pt idx="10633">
                  <c:v>6.9187500000000002</c:v>
                </c:pt>
                <c:pt idx="10634">
                  <c:v>6.9124999999999996</c:v>
                </c:pt>
                <c:pt idx="10635">
                  <c:v>6.9249999999999998</c:v>
                </c:pt>
                <c:pt idx="10636">
                  <c:v>6.9234400000000003</c:v>
                </c:pt>
                <c:pt idx="10637">
                  <c:v>6.9406299999999996</c:v>
                </c:pt>
                <c:pt idx="10638">
                  <c:v>6.9249999999999998</c:v>
                </c:pt>
                <c:pt idx="10639">
                  <c:v>6.9203099999999997</c:v>
                </c:pt>
                <c:pt idx="10640">
                  <c:v>6.9218799999999998</c:v>
                </c:pt>
                <c:pt idx="10641">
                  <c:v>6.9218799999999998</c:v>
                </c:pt>
                <c:pt idx="10642">
                  <c:v>6.9281300000000003</c:v>
                </c:pt>
                <c:pt idx="10643">
                  <c:v>6.9156300000000002</c:v>
                </c:pt>
                <c:pt idx="10644">
                  <c:v>6.9281300000000003</c:v>
                </c:pt>
                <c:pt idx="10645">
                  <c:v>6.9296899999999999</c:v>
                </c:pt>
                <c:pt idx="10646">
                  <c:v>6.9218799999999998</c:v>
                </c:pt>
                <c:pt idx="10647">
                  <c:v>6.9249999999999998</c:v>
                </c:pt>
                <c:pt idx="10648">
                  <c:v>6.9296899999999999</c:v>
                </c:pt>
                <c:pt idx="10649">
                  <c:v>6.9203099999999997</c:v>
                </c:pt>
                <c:pt idx="10650">
                  <c:v>6.9328099999999999</c:v>
                </c:pt>
                <c:pt idx="10651">
                  <c:v>6.93438</c:v>
                </c:pt>
                <c:pt idx="10652">
                  <c:v>6.9249999999999998</c:v>
                </c:pt>
                <c:pt idx="10653">
                  <c:v>6.9234400000000003</c:v>
                </c:pt>
                <c:pt idx="10654">
                  <c:v>6.9437499999999996</c:v>
                </c:pt>
                <c:pt idx="10655">
                  <c:v>6.9296899999999999</c:v>
                </c:pt>
                <c:pt idx="10656">
                  <c:v>6.9296899999999999</c:v>
                </c:pt>
                <c:pt idx="10657">
                  <c:v>6.93438</c:v>
                </c:pt>
                <c:pt idx="10658">
                  <c:v>6.9234400000000003</c:v>
                </c:pt>
                <c:pt idx="10659">
                  <c:v>6.9171899999999997</c:v>
                </c:pt>
                <c:pt idx="10660">
                  <c:v>6.9265600000000003</c:v>
                </c:pt>
                <c:pt idx="10661">
                  <c:v>6.9312500000000004</c:v>
                </c:pt>
                <c:pt idx="10662">
                  <c:v>6.9312500000000004</c:v>
                </c:pt>
                <c:pt idx="10663">
                  <c:v>6.93438</c:v>
                </c:pt>
                <c:pt idx="10664">
                  <c:v>6.9406299999999996</c:v>
                </c:pt>
                <c:pt idx="10665">
                  <c:v>6.9453100000000001</c:v>
                </c:pt>
                <c:pt idx="10666">
                  <c:v>6.9468800000000002</c:v>
                </c:pt>
                <c:pt idx="10667">
                  <c:v>6.9437499999999996</c:v>
                </c:pt>
                <c:pt idx="10668">
                  <c:v>6.9359400000000004</c:v>
                </c:pt>
                <c:pt idx="10669">
                  <c:v>6.9375</c:v>
                </c:pt>
                <c:pt idx="10670">
                  <c:v>6.9296899999999999</c:v>
                </c:pt>
                <c:pt idx="10671">
                  <c:v>6.9359400000000004</c:v>
                </c:pt>
                <c:pt idx="10672">
                  <c:v>6.9406299999999996</c:v>
                </c:pt>
                <c:pt idx="10673">
                  <c:v>6.9453100000000001</c:v>
                </c:pt>
                <c:pt idx="10674">
                  <c:v>6.9437499999999996</c:v>
                </c:pt>
                <c:pt idx="10675">
                  <c:v>6.9296899999999999</c:v>
                </c:pt>
                <c:pt idx="10676">
                  <c:v>6.9265600000000003</c:v>
                </c:pt>
                <c:pt idx="10677">
                  <c:v>6.9468800000000002</c:v>
                </c:pt>
                <c:pt idx="10678">
                  <c:v>6.9249999999999998</c:v>
                </c:pt>
                <c:pt idx="10679">
                  <c:v>6.9171899999999997</c:v>
                </c:pt>
                <c:pt idx="10680">
                  <c:v>6.9328099999999999</c:v>
                </c:pt>
                <c:pt idx="10681">
                  <c:v>6.9265600000000003</c:v>
                </c:pt>
                <c:pt idx="10682">
                  <c:v>6.9296899999999999</c:v>
                </c:pt>
                <c:pt idx="10683">
                  <c:v>6.9312500000000004</c:v>
                </c:pt>
                <c:pt idx="10684">
                  <c:v>6.9312500000000004</c:v>
                </c:pt>
                <c:pt idx="10685">
                  <c:v>6.9203099999999997</c:v>
                </c:pt>
                <c:pt idx="10686">
                  <c:v>6.9140600000000001</c:v>
                </c:pt>
                <c:pt idx="10687">
                  <c:v>6.9265600000000003</c:v>
                </c:pt>
                <c:pt idx="10688">
                  <c:v>6.9140600000000001</c:v>
                </c:pt>
                <c:pt idx="10689">
                  <c:v>6.9203099999999997</c:v>
                </c:pt>
                <c:pt idx="10690">
                  <c:v>6.9265600000000003</c:v>
                </c:pt>
                <c:pt idx="10691">
                  <c:v>6.9437499999999996</c:v>
                </c:pt>
                <c:pt idx="10692">
                  <c:v>6.9390599999999996</c:v>
                </c:pt>
                <c:pt idx="10693">
                  <c:v>6.9203099999999997</c:v>
                </c:pt>
                <c:pt idx="10694">
                  <c:v>6.9281300000000003</c:v>
                </c:pt>
                <c:pt idx="10695">
                  <c:v>6.9249999999999998</c:v>
                </c:pt>
                <c:pt idx="10696">
                  <c:v>6.9015599999999999</c:v>
                </c:pt>
                <c:pt idx="10697">
                  <c:v>6.9124999999999996</c:v>
                </c:pt>
                <c:pt idx="10698">
                  <c:v>6.9156300000000002</c:v>
                </c:pt>
                <c:pt idx="10699">
                  <c:v>6.9296899999999999</c:v>
                </c:pt>
                <c:pt idx="10700">
                  <c:v>6.9109400000000001</c:v>
                </c:pt>
                <c:pt idx="10701">
                  <c:v>6.9109400000000001</c:v>
                </c:pt>
                <c:pt idx="10702">
                  <c:v>6.9218799999999998</c:v>
                </c:pt>
                <c:pt idx="10703">
                  <c:v>6.9218799999999998</c:v>
                </c:pt>
                <c:pt idx="10704">
                  <c:v>6.9234400000000003</c:v>
                </c:pt>
                <c:pt idx="10705">
                  <c:v>6.9375</c:v>
                </c:pt>
                <c:pt idx="10706">
                  <c:v>6.9124999999999996</c:v>
                </c:pt>
                <c:pt idx="10707">
                  <c:v>6.9109400000000001</c:v>
                </c:pt>
                <c:pt idx="10708">
                  <c:v>6.9109400000000001</c:v>
                </c:pt>
                <c:pt idx="10709">
                  <c:v>6.90625</c:v>
                </c:pt>
                <c:pt idx="10710">
                  <c:v>6.9109400000000001</c:v>
                </c:pt>
                <c:pt idx="10711">
                  <c:v>6.9171899999999997</c:v>
                </c:pt>
                <c:pt idx="10712">
                  <c:v>6.9234400000000003</c:v>
                </c:pt>
                <c:pt idx="10713">
                  <c:v>6.9249999999999998</c:v>
                </c:pt>
                <c:pt idx="10714">
                  <c:v>6.9171899999999997</c:v>
                </c:pt>
                <c:pt idx="10715">
                  <c:v>6.9140600000000001</c:v>
                </c:pt>
                <c:pt idx="10716">
                  <c:v>6.9156300000000002</c:v>
                </c:pt>
                <c:pt idx="10717">
                  <c:v>6.9328099999999999</c:v>
                </c:pt>
                <c:pt idx="10718">
                  <c:v>6.9359400000000004</c:v>
                </c:pt>
                <c:pt idx="10719">
                  <c:v>6.9359400000000004</c:v>
                </c:pt>
                <c:pt idx="10720">
                  <c:v>6.9390599999999996</c:v>
                </c:pt>
                <c:pt idx="10721">
                  <c:v>6.9312500000000004</c:v>
                </c:pt>
                <c:pt idx="10722">
                  <c:v>6.93438</c:v>
                </c:pt>
                <c:pt idx="10723">
                  <c:v>6.9359400000000004</c:v>
                </c:pt>
                <c:pt idx="10724">
                  <c:v>6.9359400000000004</c:v>
                </c:pt>
                <c:pt idx="10725">
                  <c:v>6.9281300000000003</c:v>
                </c:pt>
                <c:pt idx="10726">
                  <c:v>6.9203099999999997</c:v>
                </c:pt>
                <c:pt idx="10727">
                  <c:v>6.9140600000000001</c:v>
                </c:pt>
                <c:pt idx="10728">
                  <c:v>6.9187500000000002</c:v>
                </c:pt>
                <c:pt idx="10729">
                  <c:v>6.9296899999999999</c:v>
                </c:pt>
                <c:pt idx="10730">
                  <c:v>6.93438</c:v>
                </c:pt>
                <c:pt idx="10731">
                  <c:v>6.9234400000000003</c:v>
                </c:pt>
                <c:pt idx="10732">
                  <c:v>6.9328099999999999</c:v>
                </c:pt>
                <c:pt idx="10733">
                  <c:v>6.9218799999999998</c:v>
                </c:pt>
                <c:pt idx="10734">
                  <c:v>6.9328099999999999</c:v>
                </c:pt>
                <c:pt idx="10735">
                  <c:v>6.9281300000000003</c:v>
                </c:pt>
                <c:pt idx="10736">
                  <c:v>6.9296899999999999</c:v>
                </c:pt>
                <c:pt idx="10737">
                  <c:v>6.9187500000000002</c:v>
                </c:pt>
                <c:pt idx="10738">
                  <c:v>6.9406299999999996</c:v>
                </c:pt>
                <c:pt idx="10739">
                  <c:v>6.9328099999999999</c:v>
                </c:pt>
                <c:pt idx="10740">
                  <c:v>6.9312500000000004</c:v>
                </c:pt>
                <c:pt idx="10741">
                  <c:v>6.9218799999999998</c:v>
                </c:pt>
                <c:pt idx="10742">
                  <c:v>6.9359400000000004</c:v>
                </c:pt>
                <c:pt idx="10743">
                  <c:v>6.9328099999999999</c:v>
                </c:pt>
                <c:pt idx="10744">
                  <c:v>6.9265600000000003</c:v>
                </c:pt>
                <c:pt idx="10745">
                  <c:v>6.9234400000000003</c:v>
                </c:pt>
                <c:pt idx="10746">
                  <c:v>6.9218799999999998</c:v>
                </c:pt>
                <c:pt idx="10747">
                  <c:v>6.9249999999999998</c:v>
                </c:pt>
                <c:pt idx="10748">
                  <c:v>6.9234400000000003</c:v>
                </c:pt>
                <c:pt idx="10749">
                  <c:v>6.9218799999999998</c:v>
                </c:pt>
                <c:pt idx="10750">
                  <c:v>6.9249999999999998</c:v>
                </c:pt>
                <c:pt idx="10751">
                  <c:v>6.9281300000000003</c:v>
                </c:pt>
                <c:pt idx="10752">
                  <c:v>6.9249999999999998</c:v>
                </c:pt>
                <c:pt idx="10753">
                  <c:v>6.90313</c:v>
                </c:pt>
                <c:pt idx="10754">
                  <c:v>6.9249999999999998</c:v>
                </c:pt>
                <c:pt idx="10755">
                  <c:v>6.9296899999999999</c:v>
                </c:pt>
                <c:pt idx="10756">
                  <c:v>6.9187500000000002</c:v>
                </c:pt>
                <c:pt idx="10757">
                  <c:v>6.90313</c:v>
                </c:pt>
                <c:pt idx="10758">
                  <c:v>6.9328099999999999</c:v>
                </c:pt>
                <c:pt idx="10759">
                  <c:v>6.9171899999999997</c:v>
                </c:pt>
                <c:pt idx="10760">
                  <c:v>6.9171899999999997</c:v>
                </c:pt>
                <c:pt idx="10761">
                  <c:v>6.9171899999999997</c:v>
                </c:pt>
                <c:pt idx="10762">
                  <c:v>6.9203099999999997</c:v>
                </c:pt>
                <c:pt idx="10763">
                  <c:v>6.9171899999999997</c:v>
                </c:pt>
                <c:pt idx="10764">
                  <c:v>6.9124999999999996</c:v>
                </c:pt>
                <c:pt idx="10765">
                  <c:v>6.9203099999999997</c:v>
                </c:pt>
                <c:pt idx="10766">
                  <c:v>6.9046900000000004</c:v>
                </c:pt>
                <c:pt idx="10767">
                  <c:v>6.9203099999999997</c:v>
                </c:pt>
                <c:pt idx="10768">
                  <c:v>6.9203099999999997</c:v>
                </c:pt>
                <c:pt idx="10769">
                  <c:v>6.9234400000000003</c:v>
                </c:pt>
                <c:pt idx="10770">
                  <c:v>6.9124999999999996</c:v>
                </c:pt>
                <c:pt idx="10771">
                  <c:v>6.9093799999999996</c:v>
                </c:pt>
                <c:pt idx="10772">
                  <c:v>6.9156300000000002</c:v>
                </c:pt>
                <c:pt idx="10773">
                  <c:v>6.9249999999999998</c:v>
                </c:pt>
                <c:pt idx="10774">
                  <c:v>6.9171899999999997</c:v>
                </c:pt>
                <c:pt idx="10775">
                  <c:v>6.9265600000000003</c:v>
                </c:pt>
                <c:pt idx="10776">
                  <c:v>6.9234400000000003</c:v>
                </c:pt>
                <c:pt idx="10777">
                  <c:v>6.9140600000000001</c:v>
                </c:pt>
                <c:pt idx="10778">
                  <c:v>6.90313</c:v>
                </c:pt>
                <c:pt idx="10779">
                  <c:v>6.9156300000000002</c:v>
                </c:pt>
                <c:pt idx="10780">
                  <c:v>6.9171899999999997</c:v>
                </c:pt>
                <c:pt idx="10781">
                  <c:v>6.9312500000000004</c:v>
                </c:pt>
                <c:pt idx="10782">
                  <c:v>6.9312500000000004</c:v>
                </c:pt>
                <c:pt idx="10783">
                  <c:v>6.9265600000000003</c:v>
                </c:pt>
                <c:pt idx="10784">
                  <c:v>6.9109400000000001</c:v>
                </c:pt>
                <c:pt idx="10785">
                  <c:v>6.9140600000000001</c:v>
                </c:pt>
                <c:pt idx="10786">
                  <c:v>6.9124999999999996</c:v>
                </c:pt>
                <c:pt idx="10787">
                  <c:v>6.9187500000000002</c:v>
                </c:pt>
                <c:pt idx="10788">
                  <c:v>6.9093799999999996</c:v>
                </c:pt>
                <c:pt idx="10789">
                  <c:v>6.90313</c:v>
                </c:pt>
                <c:pt idx="10790">
                  <c:v>6.9124999999999996</c:v>
                </c:pt>
                <c:pt idx="10791">
                  <c:v>6.9249999999999998</c:v>
                </c:pt>
                <c:pt idx="10792">
                  <c:v>6.9156300000000002</c:v>
                </c:pt>
                <c:pt idx="10793">
                  <c:v>6.9203099999999997</c:v>
                </c:pt>
                <c:pt idx="10794">
                  <c:v>6.9140600000000001</c:v>
                </c:pt>
                <c:pt idx="10795">
                  <c:v>6.9203099999999997</c:v>
                </c:pt>
                <c:pt idx="10796">
                  <c:v>6.9203099999999997</c:v>
                </c:pt>
                <c:pt idx="10797">
                  <c:v>6.9140600000000001</c:v>
                </c:pt>
                <c:pt idx="10798">
                  <c:v>6.9171899999999997</c:v>
                </c:pt>
                <c:pt idx="10799">
                  <c:v>6.9109400000000001</c:v>
                </c:pt>
                <c:pt idx="10800">
                  <c:v>6.9312500000000004</c:v>
                </c:pt>
                <c:pt idx="10801">
                  <c:v>6.9203099999999997</c:v>
                </c:pt>
                <c:pt idx="10802">
                  <c:v>6.9265600000000003</c:v>
                </c:pt>
                <c:pt idx="10803">
                  <c:v>6.9265600000000003</c:v>
                </c:pt>
                <c:pt idx="10804">
                  <c:v>6.9234400000000003</c:v>
                </c:pt>
                <c:pt idx="10805">
                  <c:v>6.9171899999999997</c:v>
                </c:pt>
                <c:pt idx="10806">
                  <c:v>6.9375</c:v>
                </c:pt>
                <c:pt idx="10807">
                  <c:v>6.9187500000000002</c:v>
                </c:pt>
                <c:pt idx="10808">
                  <c:v>6.9171899999999997</c:v>
                </c:pt>
                <c:pt idx="10809">
                  <c:v>6.9218799999999998</c:v>
                </c:pt>
                <c:pt idx="10810">
                  <c:v>6.9234400000000003</c:v>
                </c:pt>
                <c:pt idx="10811">
                  <c:v>6.9296899999999999</c:v>
                </c:pt>
                <c:pt idx="10812">
                  <c:v>6.9140600000000001</c:v>
                </c:pt>
                <c:pt idx="10813">
                  <c:v>6.9203099999999997</c:v>
                </c:pt>
                <c:pt idx="10814">
                  <c:v>6.9234400000000003</c:v>
                </c:pt>
                <c:pt idx="10815">
                  <c:v>6.9093799999999996</c:v>
                </c:pt>
                <c:pt idx="10816">
                  <c:v>6.9156300000000002</c:v>
                </c:pt>
                <c:pt idx="10817">
                  <c:v>6.9124999999999996</c:v>
                </c:pt>
                <c:pt idx="10818">
                  <c:v>6.9234400000000003</c:v>
                </c:pt>
                <c:pt idx="10819">
                  <c:v>6.9265600000000003</c:v>
                </c:pt>
                <c:pt idx="10820">
                  <c:v>6.9203099999999997</c:v>
                </c:pt>
                <c:pt idx="10821">
                  <c:v>6.9140600000000001</c:v>
                </c:pt>
                <c:pt idx="10822">
                  <c:v>6.9140600000000001</c:v>
                </c:pt>
                <c:pt idx="10823">
                  <c:v>6.9124999999999996</c:v>
                </c:pt>
                <c:pt idx="10824">
                  <c:v>6.9093799999999996</c:v>
                </c:pt>
                <c:pt idx="10825">
                  <c:v>6.9124999999999996</c:v>
                </c:pt>
                <c:pt idx="10826">
                  <c:v>6.9156300000000002</c:v>
                </c:pt>
                <c:pt idx="10827">
                  <c:v>6.9218799999999998</c:v>
                </c:pt>
                <c:pt idx="10828">
                  <c:v>6.9312500000000004</c:v>
                </c:pt>
                <c:pt idx="10829">
                  <c:v>6.9234400000000003</c:v>
                </c:pt>
                <c:pt idx="10830">
                  <c:v>6.9156300000000002</c:v>
                </c:pt>
                <c:pt idx="10831">
                  <c:v>6.9171899999999997</c:v>
                </c:pt>
                <c:pt idx="10832">
                  <c:v>6.9093799999999996</c:v>
                </c:pt>
                <c:pt idx="10833">
                  <c:v>6.9218799999999998</c:v>
                </c:pt>
                <c:pt idx="10834">
                  <c:v>6.9265600000000003</c:v>
                </c:pt>
                <c:pt idx="10835">
                  <c:v>6.9140600000000001</c:v>
                </c:pt>
                <c:pt idx="10836">
                  <c:v>6.9109400000000001</c:v>
                </c:pt>
                <c:pt idx="10837">
                  <c:v>6.9187500000000002</c:v>
                </c:pt>
                <c:pt idx="10838">
                  <c:v>6.9093799999999996</c:v>
                </c:pt>
                <c:pt idx="10839">
                  <c:v>6.9156300000000002</c:v>
                </c:pt>
                <c:pt idx="10840">
                  <c:v>6.9249999999999998</c:v>
                </c:pt>
                <c:pt idx="10841">
                  <c:v>6.9203099999999997</c:v>
                </c:pt>
                <c:pt idx="10842">
                  <c:v>6.9281300000000003</c:v>
                </c:pt>
                <c:pt idx="10843">
                  <c:v>6.9234400000000003</c:v>
                </c:pt>
                <c:pt idx="10844">
                  <c:v>6.9187500000000002</c:v>
                </c:pt>
                <c:pt idx="10845">
                  <c:v>6.9218799999999998</c:v>
                </c:pt>
                <c:pt idx="10846">
                  <c:v>6.93438</c:v>
                </c:pt>
                <c:pt idx="10847">
                  <c:v>6.9187500000000002</c:v>
                </c:pt>
                <c:pt idx="10848">
                  <c:v>6.9265600000000003</c:v>
                </c:pt>
                <c:pt idx="10849">
                  <c:v>6.9187500000000002</c:v>
                </c:pt>
                <c:pt idx="10850">
                  <c:v>6.9218799999999998</c:v>
                </c:pt>
                <c:pt idx="10851">
                  <c:v>6.9328099999999999</c:v>
                </c:pt>
                <c:pt idx="10852">
                  <c:v>6.9312500000000004</c:v>
                </c:pt>
                <c:pt idx="10853">
                  <c:v>6.9203099999999997</c:v>
                </c:pt>
                <c:pt idx="10854">
                  <c:v>6.9203099999999997</c:v>
                </c:pt>
                <c:pt idx="10855">
                  <c:v>6.9171899999999997</c:v>
                </c:pt>
                <c:pt idx="10856">
                  <c:v>6.9312500000000004</c:v>
                </c:pt>
                <c:pt idx="10857">
                  <c:v>6.9234400000000003</c:v>
                </c:pt>
                <c:pt idx="10858">
                  <c:v>6.9296899999999999</c:v>
                </c:pt>
                <c:pt idx="10859">
                  <c:v>6.9265600000000003</c:v>
                </c:pt>
                <c:pt idx="10860">
                  <c:v>6.9234400000000003</c:v>
                </c:pt>
                <c:pt idx="10861">
                  <c:v>6.9296899999999999</c:v>
                </c:pt>
                <c:pt idx="10862">
                  <c:v>6.9156300000000002</c:v>
                </c:pt>
                <c:pt idx="10863">
                  <c:v>6.93438</c:v>
                </c:pt>
                <c:pt idx="10864">
                  <c:v>6.9249999999999998</c:v>
                </c:pt>
                <c:pt idx="10865">
                  <c:v>6.9203099999999997</c:v>
                </c:pt>
                <c:pt idx="10866">
                  <c:v>6.9203099999999997</c:v>
                </c:pt>
                <c:pt idx="10867">
                  <c:v>6.9203099999999997</c:v>
                </c:pt>
                <c:pt idx="10868">
                  <c:v>6.9124999999999996</c:v>
                </c:pt>
                <c:pt idx="10869">
                  <c:v>6.9218799999999998</c:v>
                </c:pt>
                <c:pt idx="10870">
                  <c:v>6.9093799999999996</c:v>
                </c:pt>
                <c:pt idx="10871">
                  <c:v>6.9296899999999999</c:v>
                </c:pt>
                <c:pt idx="10872">
                  <c:v>6.9359400000000004</c:v>
                </c:pt>
                <c:pt idx="10873">
                  <c:v>6.9140600000000001</c:v>
                </c:pt>
                <c:pt idx="10874">
                  <c:v>6.9187500000000002</c:v>
                </c:pt>
                <c:pt idx="10875">
                  <c:v>6.9312500000000004</c:v>
                </c:pt>
                <c:pt idx="10876">
                  <c:v>6.9281300000000003</c:v>
                </c:pt>
                <c:pt idx="10877">
                  <c:v>6.9187500000000002</c:v>
                </c:pt>
                <c:pt idx="10878">
                  <c:v>6.9234400000000003</c:v>
                </c:pt>
                <c:pt idx="10879">
                  <c:v>6.9124999999999996</c:v>
                </c:pt>
                <c:pt idx="10880">
                  <c:v>6.90313</c:v>
                </c:pt>
                <c:pt idx="10881">
                  <c:v>6.9</c:v>
                </c:pt>
                <c:pt idx="10882">
                  <c:v>6.9187500000000002</c:v>
                </c:pt>
                <c:pt idx="10883">
                  <c:v>6.9171899999999997</c:v>
                </c:pt>
                <c:pt idx="10884">
                  <c:v>6.9124999999999996</c:v>
                </c:pt>
                <c:pt idx="10885">
                  <c:v>6.9249999999999998</c:v>
                </c:pt>
                <c:pt idx="10886">
                  <c:v>6.9265600000000003</c:v>
                </c:pt>
                <c:pt idx="10887">
                  <c:v>6.9296899999999999</c:v>
                </c:pt>
                <c:pt idx="10888">
                  <c:v>6.9218799999999998</c:v>
                </c:pt>
                <c:pt idx="10889">
                  <c:v>6.9234400000000003</c:v>
                </c:pt>
                <c:pt idx="10890">
                  <c:v>6.9296899999999999</c:v>
                </c:pt>
                <c:pt idx="10891">
                  <c:v>6.9249999999999998</c:v>
                </c:pt>
                <c:pt idx="10892">
                  <c:v>6.9312500000000004</c:v>
                </c:pt>
                <c:pt idx="10893">
                  <c:v>6.9109400000000001</c:v>
                </c:pt>
                <c:pt idx="10894">
                  <c:v>6.9218799999999998</c:v>
                </c:pt>
                <c:pt idx="10895">
                  <c:v>6.9249999999999998</c:v>
                </c:pt>
                <c:pt idx="10896">
                  <c:v>6.9109400000000001</c:v>
                </c:pt>
                <c:pt idx="10897">
                  <c:v>6.9109400000000001</c:v>
                </c:pt>
                <c:pt idx="10898">
                  <c:v>6.9218799999999998</c:v>
                </c:pt>
                <c:pt idx="10899">
                  <c:v>6.9093799999999996</c:v>
                </c:pt>
                <c:pt idx="10900">
                  <c:v>6.9328099999999999</c:v>
                </c:pt>
                <c:pt idx="10901">
                  <c:v>6.9203099999999997</c:v>
                </c:pt>
                <c:pt idx="10902">
                  <c:v>6.9265600000000003</c:v>
                </c:pt>
                <c:pt idx="10903">
                  <c:v>6.9187500000000002</c:v>
                </c:pt>
                <c:pt idx="10904">
                  <c:v>6.90625</c:v>
                </c:pt>
                <c:pt idx="10905">
                  <c:v>6.9140600000000001</c:v>
                </c:pt>
                <c:pt idx="10906">
                  <c:v>6.9187500000000002</c:v>
                </c:pt>
                <c:pt idx="10907">
                  <c:v>6.9124999999999996</c:v>
                </c:pt>
                <c:pt idx="10908">
                  <c:v>6.9187500000000002</c:v>
                </c:pt>
                <c:pt idx="10909">
                  <c:v>6.9093799999999996</c:v>
                </c:pt>
                <c:pt idx="10910">
                  <c:v>6.9171899999999997</c:v>
                </c:pt>
                <c:pt idx="10911">
                  <c:v>6.9109400000000001</c:v>
                </c:pt>
                <c:pt idx="10912">
                  <c:v>6.9312500000000004</c:v>
                </c:pt>
                <c:pt idx="10913">
                  <c:v>6.9140600000000001</c:v>
                </c:pt>
                <c:pt idx="10914">
                  <c:v>6.9124999999999996</c:v>
                </c:pt>
                <c:pt idx="10915">
                  <c:v>6.9203099999999997</c:v>
                </c:pt>
                <c:pt idx="10916">
                  <c:v>6.9249999999999998</c:v>
                </c:pt>
                <c:pt idx="10917">
                  <c:v>6.9249999999999998</c:v>
                </c:pt>
                <c:pt idx="10918">
                  <c:v>6.90313</c:v>
                </c:pt>
                <c:pt idx="10919">
                  <c:v>6.9015599999999999</c:v>
                </c:pt>
                <c:pt idx="10920">
                  <c:v>6.9</c:v>
                </c:pt>
                <c:pt idx="10921">
                  <c:v>6.9156300000000002</c:v>
                </c:pt>
                <c:pt idx="10922">
                  <c:v>6.90313</c:v>
                </c:pt>
                <c:pt idx="10923">
                  <c:v>6.9156300000000002</c:v>
                </c:pt>
                <c:pt idx="10924">
                  <c:v>6.9015599999999999</c:v>
                </c:pt>
                <c:pt idx="10925">
                  <c:v>6.9140600000000001</c:v>
                </c:pt>
                <c:pt idx="10926">
                  <c:v>6.90313</c:v>
                </c:pt>
                <c:pt idx="10927">
                  <c:v>6.9093799999999996</c:v>
                </c:pt>
                <c:pt idx="10928">
                  <c:v>6.9218799999999998</c:v>
                </c:pt>
                <c:pt idx="10929">
                  <c:v>6.9093799999999996</c:v>
                </c:pt>
                <c:pt idx="10930">
                  <c:v>6.9093799999999996</c:v>
                </c:pt>
                <c:pt idx="10931">
                  <c:v>6.9140600000000001</c:v>
                </c:pt>
                <c:pt idx="10932">
                  <c:v>6.9093799999999996</c:v>
                </c:pt>
                <c:pt idx="10933">
                  <c:v>6.9203099999999997</c:v>
                </c:pt>
                <c:pt idx="10934">
                  <c:v>6.9140600000000001</c:v>
                </c:pt>
                <c:pt idx="10935">
                  <c:v>6.9093799999999996</c:v>
                </c:pt>
                <c:pt idx="10936">
                  <c:v>6.90313</c:v>
                </c:pt>
                <c:pt idx="10937">
                  <c:v>6.9093799999999996</c:v>
                </c:pt>
                <c:pt idx="10938">
                  <c:v>6.9015599999999999</c:v>
                </c:pt>
                <c:pt idx="10939">
                  <c:v>6.8906299999999998</c:v>
                </c:pt>
                <c:pt idx="10940">
                  <c:v>6.8890599999999997</c:v>
                </c:pt>
                <c:pt idx="10941">
                  <c:v>6.8890599999999997</c:v>
                </c:pt>
                <c:pt idx="10942">
                  <c:v>6.8859399999999997</c:v>
                </c:pt>
                <c:pt idx="10943">
                  <c:v>6.90313</c:v>
                </c:pt>
                <c:pt idx="10944">
                  <c:v>6.90625</c:v>
                </c:pt>
                <c:pt idx="10945">
                  <c:v>6.8984399999999999</c:v>
                </c:pt>
                <c:pt idx="10946">
                  <c:v>6.8953100000000003</c:v>
                </c:pt>
                <c:pt idx="10947">
                  <c:v>6.9109400000000001</c:v>
                </c:pt>
                <c:pt idx="10948">
                  <c:v>6.9</c:v>
                </c:pt>
                <c:pt idx="10949">
                  <c:v>6.9124999999999996</c:v>
                </c:pt>
                <c:pt idx="10950">
                  <c:v>6.9093799999999996</c:v>
                </c:pt>
                <c:pt idx="10951">
                  <c:v>6.9124999999999996</c:v>
                </c:pt>
                <c:pt idx="10952">
                  <c:v>6.8953100000000003</c:v>
                </c:pt>
                <c:pt idx="10953">
                  <c:v>6.9156300000000002</c:v>
                </c:pt>
                <c:pt idx="10954">
                  <c:v>6.90625</c:v>
                </c:pt>
                <c:pt idx="10955">
                  <c:v>6.9046900000000004</c:v>
                </c:pt>
                <c:pt idx="10956">
                  <c:v>6.9187500000000002</c:v>
                </c:pt>
                <c:pt idx="10957">
                  <c:v>6.8921900000000003</c:v>
                </c:pt>
                <c:pt idx="10958">
                  <c:v>6.8906299999999998</c:v>
                </c:pt>
                <c:pt idx="10959">
                  <c:v>6.9156300000000002</c:v>
                </c:pt>
                <c:pt idx="10960">
                  <c:v>6.90625</c:v>
                </c:pt>
                <c:pt idx="10961">
                  <c:v>6.9281300000000003</c:v>
                </c:pt>
                <c:pt idx="10962">
                  <c:v>6.9218799999999998</c:v>
                </c:pt>
                <c:pt idx="10963">
                  <c:v>6.9296899999999999</c:v>
                </c:pt>
                <c:pt idx="10964">
                  <c:v>6.9124999999999996</c:v>
                </c:pt>
                <c:pt idx="10965">
                  <c:v>6.9124999999999996</c:v>
                </c:pt>
                <c:pt idx="10966">
                  <c:v>6.9046900000000004</c:v>
                </c:pt>
                <c:pt idx="10967">
                  <c:v>6.9046900000000004</c:v>
                </c:pt>
                <c:pt idx="10968">
                  <c:v>6.90625</c:v>
                </c:pt>
                <c:pt idx="10969">
                  <c:v>6.9203099999999997</c:v>
                </c:pt>
                <c:pt idx="10970">
                  <c:v>6.9140600000000001</c:v>
                </c:pt>
                <c:pt idx="10971">
                  <c:v>6.9281300000000003</c:v>
                </c:pt>
                <c:pt idx="10972">
                  <c:v>6.9218799999999998</c:v>
                </c:pt>
                <c:pt idx="10973">
                  <c:v>6.9187500000000002</c:v>
                </c:pt>
                <c:pt idx="10974">
                  <c:v>6.90625</c:v>
                </c:pt>
                <c:pt idx="10975">
                  <c:v>6.9171899999999997</c:v>
                </c:pt>
                <c:pt idx="10976">
                  <c:v>6.90625</c:v>
                </c:pt>
                <c:pt idx="10977">
                  <c:v>6.9093799999999996</c:v>
                </c:pt>
                <c:pt idx="10978">
                  <c:v>6.9156300000000002</c:v>
                </c:pt>
                <c:pt idx="10979">
                  <c:v>6.9312500000000004</c:v>
                </c:pt>
                <c:pt idx="10980">
                  <c:v>6.9171899999999997</c:v>
                </c:pt>
                <c:pt idx="10981">
                  <c:v>6.9109400000000001</c:v>
                </c:pt>
                <c:pt idx="10982">
                  <c:v>6.9124999999999996</c:v>
                </c:pt>
                <c:pt idx="10983">
                  <c:v>6.9124999999999996</c:v>
                </c:pt>
                <c:pt idx="10984">
                  <c:v>6.9187500000000002</c:v>
                </c:pt>
                <c:pt idx="10985">
                  <c:v>6.9281300000000003</c:v>
                </c:pt>
                <c:pt idx="10986">
                  <c:v>6.9375</c:v>
                </c:pt>
                <c:pt idx="10987">
                  <c:v>6.9281300000000003</c:v>
                </c:pt>
                <c:pt idx="10988">
                  <c:v>6.9234400000000003</c:v>
                </c:pt>
                <c:pt idx="10989">
                  <c:v>6.9296899999999999</c:v>
                </c:pt>
                <c:pt idx="10990">
                  <c:v>6.9249999999999998</c:v>
                </c:pt>
                <c:pt idx="10991">
                  <c:v>6.9156300000000002</c:v>
                </c:pt>
                <c:pt idx="10992">
                  <c:v>6.9281300000000003</c:v>
                </c:pt>
                <c:pt idx="10993">
                  <c:v>6.9249999999999998</c:v>
                </c:pt>
                <c:pt idx="10994">
                  <c:v>6.9249999999999998</c:v>
                </c:pt>
                <c:pt idx="10995">
                  <c:v>6.9249999999999998</c:v>
                </c:pt>
                <c:pt idx="10996">
                  <c:v>6.9109400000000001</c:v>
                </c:pt>
                <c:pt idx="10997">
                  <c:v>6.9218799999999998</c:v>
                </c:pt>
                <c:pt idx="10998">
                  <c:v>6.9218799999999998</c:v>
                </c:pt>
                <c:pt idx="10999">
                  <c:v>6.9375</c:v>
                </c:pt>
                <c:pt idx="11000">
                  <c:v>6.9156300000000002</c:v>
                </c:pt>
                <c:pt idx="11001">
                  <c:v>6.9249999999999998</c:v>
                </c:pt>
                <c:pt idx="11002">
                  <c:v>6.93438</c:v>
                </c:pt>
                <c:pt idx="11003">
                  <c:v>6.9265600000000003</c:v>
                </c:pt>
                <c:pt idx="11004">
                  <c:v>6.9281300000000003</c:v>
                </c:pt>
                <c:pt idx="11005">
                  <c:v>6.9265600000000003</c:v>
                </c:pt>
                <c:pt idx="11006">
                  <c:v>6.9249999999999998</c:v>
                </c:pt>
                <c:pt idx="11007">
                  <c:v>6.9328099999999999</c:v>
                </c:pt>
                <c:pt idx="11008">
                  <c:v>6.9140600000000001</c:v>
                </c:pt>
                <c:pt idx="11009">
                  <c:v>6.9265600000000003</c:v>
                </c:pt>
                <c:pt idx="11010">
                  <c:v>6.9249999999999998</c:v>
                </c:pt>
                <c:pt idx="11011">
                  <c:v>6.9234400000000003</c:v>
                </c:pt>
                <c:pt idx="11012">
                  <c:v>6.9281300000000003</c:v>
                </c:pt>
                <c:pt idx="11013">
                  <c:v>6.9249999999999998</c:v>
                </c:pt>
                <c:pt idx="11014">
                  <c:v>6.9281300000000003</c:v>
                </c:pt>
                <c:pt idx="11015">
                  <c:v>6.9218799999999998</c:v>
                </c:pt>
                <c:pt idx="11016">
                  <c:v>6.9046900000000004</c:v>
                </c:pt>
                <c:pt idx="11017">
                  <c:v>6.9156300000000002</c:v>
                </c:pt>
                <c:pt idx="11018">
                  <c:v>6.9187500000000002</c:v>
                </c:pt>
                <c:pt idx="11019">
                  <c:v>6.9234400000000003</c:v>
                </c:pt>
                <c:pt idx="11020">
                  <c:v>6.9328099999999999</c:v>
                </c:pt>
                <c:pt idx="11021">
                  <c:v>6.9124999999999996</c:v>
                </c:pt>
                <c:pt idx="11022">
                  <c:v>6.9171899999999997</c:v>
                </c:pt>
                <c:pt idx="11023">
                  <c:v>6.9249999999999998</c:v>
                </c:pt>
                <c:pt idx="11024">
                  <c:v>6.9156300000000002</c:v>
                </c:pt>
                <c:pt idx="11025">
                  <c:v>6.9140600000000001</c:v>
                </c:pt>
                <c:pt idx="11026">
                  <c:v>6.9265600000000003</c:v>
                </c:pt>
                <c:pt idx="11027">
                  <c:v>6.9203099999999997</c:v>
                </c:pt>
                <c:pt idx="11028">
                  <c:v>6.9171899999999997</c:v>
                </c:pt>
                <c:pt idx="11029">
                  <c:v>6.9203099999999997</c:v>
                </c:pt>
                <c:pt idx="11030">
                  <c:v>6.9375</c:v>
                </c:pt>
                <c:pt idx="11031">
                  <c:v>6.9328099999999999</c:v>
                </c:pt>
                <c:pt idx="11032">
                  <c:v>6.9296899999999999</c:v>
                </c:pt>
                <c:pt idx="11033">
                  <c:v>6.9296899999999999</c:v>
                </c:pt>
                <c:pt idx="11034">
                  <c:v>6.9140600000000001</c:v>
                </c:pt>
                <c:pt idx="11035">
                  <c:v>6.9265600000000003</c:v>
                </c:pt>
                <c:pt idx="11036">
                  <c:v>6.9312500000000004</c:v>
                </c:pt>
                <c:pt idx="11037">
                  <c:v>6.9328099999999999</c:v>
                </c:pt>
                <c:pt idx="11038">
                  <c:v>6.9328099999999999</c:v>
                </c:pt>
                <c:pt idx="11039">
                  <c:v>6.9187500000000002</c:v>
                </c:pt>
                <c:pt idx="11040">
                  <c:v>6.9187500000000002</c:v>
                </c:pt>
                <c:pt idx="11041">
                  <c:v>6.93438</c:v>
                </c:pt>
                <c:pt idx="11042">
                  <c:v>6.9296899999999999</c:v>
                </c:pt>
                <c:pt idx="11043">
                  <c:v>6.9281300000000003</c:v>
                </c:pt>
                <c:pt idx="11044">
                  <c:v>6.9218799999999998</c:v>
                </c:pt>
                <c:pt idx="11045">
                  <c:v>6.9203099999999997</c:v>
                </c:pt>
                <c:pt idx="11046">
                  <c:v>6.93438</c:v>
                </c:pt>
                <c:pt idx="11047">
                  <c:v>6.9312500000000004</c:v>
                </c:pt>
                <c:pt idx="11048">
                  <c:v>6.9406299999999996</c:v>
                </c:pt>
                <c:pt idx="11049">
                  <c:v>6.9406299999999996</c:v>
                </c:pt>
                <c:pt idx="11050">
                  <c:v>6.9124999999999996</c:v>
                </c:pt>
                <c:pt idx="11051">
                  <c:v>6.9187500000000002</c:v>
                </c:pt>
                <c:pt idx="11052">
                  <c:v>6.95</c:v>
                </c:pt>
                <c:pt idx="11053">
                  <c:v>6.9312500000000004</c:v>
                </c:pt>
                <c:pt idx="11054">
                  <c:v>6.9265600000000003</c:v>
                </c:pt>
                <c:pt idx="11055">
                  <c:v>6.9281300000000003</c:v>
                </c:pt>
                <c:pt idx="11056">
                  <c:v>6.9312500000000004</c:v>
                </c:pt>
                <c:pt idx="11057">
                  <c:v>6.9171899999999997</c:v>
                </c:pt>
                <c:pt idx="11058">
                  <c:v>6.9375</c:v>
                </c:pt>
                <c:pt idx="11059">
                  <c:v>6.93438</c:v>
                </c:pt>
                <c:pt idx="11060">
                  <c:v>6.9406299999999996</c:v>
                </c:pt>
                <c:pt idx="11061">
                  <c:v>6.9328099999999999</c:v>
                </c:pt>
                <c:pt idx="11062">
                  <c:v>6.9312500000000004</c:v>
                </c:pt>
                <c:pt idx="11063">
                  <c:v>6.9328099999999999</c:v>
                </c:pt>
                <c:pt idx="11064">
                  <c:v>6.9234400000000003</c:v>
                </c:pt>
                <c:pt idx="11065">
                  <c:v>6.9312500000000004</c:v>
                </c:pt>
                <c:pt idx="11066">
                  <c:v>6.9265600000000003</c:v>
                </c:pt>
                <c:pt idx="11067">
                  <c:v>6.9218799999999998</c:v>
                </c:pt>
                <c:pt idx="11068">
                  <c:v>6.9359400000000004</c:v>
                </c:pt>
                <c:pt idx="11069">
                  <c:v>6.9187500000000002</c:v>
                </c:pt>
                <c:pt idx="11070">
                  <c:v>6.9249999999999998</c:v>
                </c:pt>
                <c:pt idx="11071">
                  <c:v>6.9124999999999996</c:v>
                </c:pt>
                <c:pt idx="11072">
                  <c:v>6.9124999999999996</c:v>
                </c:pt>
                <c:pt idx="11073">
                  <c:v>6.9093799999999996</c:v>
                </c:pt>
                <c:pt idx="11074">
                  <c:v>6.9</c:v>
                </c:pt>
                <c:pt idx="11075">
                  <c:v>6.9046900000000004</c:v>
                </c:pt>
                <c:pt idx="11076">
                  <c:v>6.9328099999999999</c:v>
                </c:pt>
                <c:pt idx="11077">
                  <c:v>6.9171899999999997</c:v>
                </c:pt>
                <c:pt idx="11078">
                  <c:v>6.9046900000000004</c:v>
                </c:pt>
                <c:pt idx="11079">
                  <c:v>6.9046900000000004</c:v>
                </c:pt>
                <c:pt idx="11080">
                  <c:v>6.9109400000000001</c:v>
                </c:pt>
                <c:pt idx="11081">
                  <c:v>6.8906299999999998</c:v>
                </c:pt>
                <c:pt idx="11082">
                  <c:v>6.90313</c:v>
                </c:pt>
                <c:pt idx="11083">
                  <c:v>6.9156300000000002</c:v>
                </c:pt>
                <c:pt idx="11084">
                  <c:v>6.9140600000000001</c:v>
                </c:pt>
                <c:pt idx="11085">
                  <c:v>6.9156300000000002</c:v>
                </c:pt>
                <c:pt idx="11086">
                  <c:v>6.9015599999999999</c:v>
                </c:pt>
                <c:pt idx="11087">
                  <c:v>6.9015599999999999</c:v>
                </c:pt>
                <c:pt idx="11088">
                  <c:v>6.8984399999999999</c:v>
                </c:pt>
                <c:pt idx="11089">
                  <c:v>6.9046900000000004</c:v>
                </c:pt>
                <c:pt idx="11090">
                  <c:v>6.8984399999999999</c:v>
                </c:pt>
                <c:pt idx="11091">
                  <c:v>6.8984399999999999</c:v>
                </c:pt>
                <c:pt idx="11092">
                  <c:v>6.9140600000000001</c:v>
                </c:pt>
                <c:pt idx="11093">
                  <c:v>6.9124999999999996</c:v>
                </c:pt>
                <c:pt idx="11094">
                  <c:v>6.8968800000000003</c:v>
                </c:pt>
                <c:pt idx="11095">
                  <c:v>6.9046900000000004</c:v>
                </c:pt>
                <c:pt idx="11096">
                  <c:v>6.90313</c:v>
                </c:pt>
                <c:pt idx="11097">
                  <c:v>6.9109400000000001</c:v>
                </c:pt>
                <c:pt idx="11098">
                  <c:v>6.90313</c:v>
                </c:pt>
                <c:pt idx="11099">
                  <c:v>6.9046900000000004</c:v>
                </c:pt>
                <c:pt idx="11100">
                  <c:v>6.9015599999999999</c:v>
                </c:pt>
                <c:pt idx="11101">
                  <c:v>6.9015599999999999</c:v>
                </c:pt>
                <c:pt idx="11102">
                  <c:v>6.9093799999999996</c:v>
                </c:pt>
                <c:pt idx="11103">
                  <c:v>6.8984399999999999</c:v>
                </c:pt>
                <c:pt idx="11104">
                  <c:v>6.8953100000000003</c:v>
                </c:pt>
                <c:pt idx="11105">
                  <c:v>6.90313</c:v>
                </c:pt>
                <c:pt idx="11106">
                  <c:v>6.9093799999999996</c:v>
                </c:pt>
                <c:pt idx="11107">
                  <c:v>6.8875000000000002</c:v>
                </c:pt>
                <c:pt idx="11108">
                  <c:v>6.8859399999999997</c:v>
                </c:pt>
                <c:pt idx="11109">
                  <c:v>6.9</c:v>
                </c:pt>
                <c:pt idx="11110">
                  <c:v>6.8875000000000002</c:v>
                </c:pt>
                <c:pt idx="11111">
                  <c:v>6.8890599999999997</c:v>
                </c:pt>
                <c:pt idx="11112">
                  <c:v>6.9046900000000004</c:v>
                </c:pt>
                <c:pt idx="11113">
                  <c:v>6.90313</c:v>
                </c:pt>
                <c:pt idx="11114">
                  <c:v>6.9</c:v>
                </c:pt>
                <c:pt idx="11115">
                  <c:v>6.9140600000000001</c:v>
                </c:pt>
                <c:pt idx="11116">
                  <c:v>6.9046900000000004</c:v>
                </c:pt>
                <c:pt idx="11117">
                  <c:v>6.8984399999999999</c:v>
                </c:pt>
                <c:pt idx="11118">
                  <c:v>6.8953100000000003</c:v>
                </c:pt>
                <c:pt idx="11119">
                  <c:v>6.8968800000000003</c:v>
                </c:pt>
                <c:pt idx="11120">
                  <c:v>6.9015599999999999</c:v>
                </c:pt>
                <c:pt idx="11121">
                  <c:v>6.8953100000000003</c:v>
                </c:pt>
                <c:pt idx="11122">
                  <c:v>6.9109400000000001</c:v>
                </c:pt>
                <c:pt idx="11123">
                  <c:v>6.9109400000000001</c:v>
                </c:pt>
                <c:pt idx="11124">
                  <c:v>6.9124999999999996</c:v>
                </c:pt>
                <c:pt idx="11125">
                  <c:v>6.9218799999999998</c:v>
                </c:pt>
                <c:pt idx="11126">
                  <c:v>6.9265600000000003</c:v>
                </c:pt>
                <c:pt idx="11127">
                  <c:v>6.9171899999999997</c:v>
                </c:pt>
                <c:pt idx="11128">
                  <c:v>6.90313</c:v>
                </c:pt>
                <c:pt idx="11129">
                  <c:v>6.9015599999999999</c:v>
                </c:pt>
                <c:pt idx="11130">
                  <c:v>6.9046900000000004</c:v>
                </c:pt>
                <c:pt idx="11131">
                  <c:v>6.9109400000000001</c:v>
                </c:pt>
                <c:pt idx="11132">
                  <c:v>6.9109400000000001</c:v>
                </c:pt>
                <c:pt idx="11133">
                  <c:v>6.9109400000000001</c:v>
                </c:pt>
                <c:pt idx="11134">
                  <c:v>6.9093799999999996</c:v>
                </c:pt>
                <c:pt idx="11135">
                  <c:v>6.9015599999999999</c:v>
                </c:pt>
                <c:pt idx="11136">
                  <c:v>6.90313</c:v>
                </c:pt>
                <c:pt idx="11137">
                  <c:v>6.9046900000000004</c:v>
                </c:pt>
                <c:pt idx="11138">
                  <c:v>6.9109400000000001</c:v>
                </c:pt>
                <c:pt idx="11139">
                  <c:v>6.9015599999999999</c:v>
                </c:pt>
                <c:pt idx="11140">
                  <c:v>6.9234400000000003</c:v>
                </c:pt>
                <c:pt idx="11141">
                  <c:v>6.9203099999999997</c:v>
                </c:pt>
                <c:pt idx="11142">
                  <c:v>6.8921900000000003</c:v>
                </c:pt>
                <c:pt idx="11143">
                  <c:v>6.8906299999999998</c:v>
                </c:pt>
                <c:pt idx="11144">
                  <c:v>6.9109400000000001</c:v>
                </c:pt>
                <c:pt idx="11145">
                  <c:v>6.9093799999999996</c:v>
                </c:pt>
                <c:pt idx="11146">
                  <c:v>6.9124999999999996</c:v>
                </c:pt>
                <c:pt idx="11147">
                  <c:v>6.9124999999999996</c:v>
                </c:pt>
                <c:pt idx="11148">
                  <c:v>6.9046900000000004</c:v>
                </c:pt>
                <c:pt idx="11149">
                  <c:v>6.9093799999999996</c:v>
                </c:pt>
                <c:pt idx="11150">
                  <c:v>6.9249999999999998</c:v>
                </c:pt>
                <c:pt idx="11151">
                  <c:v>6.8984399999999999</c:v>
                </c:pt>
                <c:pt idx="11152">
                  <c:v>6.8953100000000003</c:v>
                </c:pt>
                <c:pt idx="11153">
                  <c:v>6.9124999999999996</c:v>
                </c:pt>
                <c:pt idx="11154">
                  <c:v>6.9249999999999998</c:v>
                </c:pt>
                <c:pt idx="11155">
                  <c:v>6.9109400000000001</c:v>
                </c:pt>
                <c:pt idx="11156">
                  <c:v>6.9203099999999997</c:v>
                </c:pt>
                <c:pt idx="11157">
                  <c:v>6.9156300000000002</c:v>
                </c:pt>
                <c:pt idx="11158">
                  <c:v>6.9171899999999997</c:v>
                </c:pt>
                <c:pt idx="11159">
                  <c:v>6.9187500000000002</c:v>
                </c:pt>
                <c:pt idx="11160">
                  <c:v>6.9234400000000003</c:v>
                </c:pt>
                <c:pt idx="11161">
                  <c:v>6.9171899999999997</c:v>
                </c:pt>
                <c:pt idx="11162">
                  <c:v>6.9265600000000003</c:v>
                </c:pt>
                <c:pt idx="11163">
                  <c:v>6.8953100000000003</c:v>
                </c:pt>
                <c:pt idx="11164">
                  <c:v>6.9171899999999997</c:v>
                </c:pt>
                <c:pt idx="11165">
                  <c:v>6.9187500000000002</c:v>
                </c:pt>
                <c:pt idx="11166">
                  <c:v>6.9015599999999999</c:v>
                </c:pt>
                <c:pt idx="11167">
                  <c:v>6.9140600000000001</c:v>
                </c:pt>
                <c:pt idx="11168">
                  <c:v>6.9328099999999999</c:v>
                </c:pt>
                <c:pt idx="11169">
                  <c:v>6.9234400000000003</c:v>
                </c:pt>
                <c:pt idx="11170">
                  <c:v>6.9203099999999997</c:v>
                </c:pt>
                <c:pt idx="11171">
                  <c:v>6.90313</c:v>
                </c:pt>
                <c:pt idx="11172">
                  <c:v>6.9015599999999999</c:v>
                </c:pt>
                <c:pt idx="11173">
                  <c:v>6.90625</c:v>
                </c:pt>
                <c:pt idx="11174">
                  <c:v>6.9046900000000004</c:v>
                </c:pt>
                <c:pt idx="11175">
                  <c:v>6.9109400000000001</c:v>
                </c:pt>
                <c:pt idx="11176">
                  <c:v>6.9015599999999999</c:v>
                </c:pt>
                <c:pt idx="11177">
                  <c:v>6.9140600000000001</c:v>
                </c:pt>
                <c:pt idx="11178">
                  <c:v>6.9218799999999998</c:v>
                </c:pt>
                <c:pt idx="11179">
                  <c:v>6.90625</c:v>
                </c:pt>
                <c:pt idx="11180">
                  <c:v>6.9046900000000004</c:v>
                </c:pt>
                <c:pt idx="11181">
                  <c:v>6.90625</c:v>
                </c:pt>
                <c:pt idx="11182">
                  <c:v>6.9</c:v>
                </c:pt>
                <c:pt idx="11183">
                  <c:v>6.9124999999999996</c:v>
                </c:pt>
                <c:pt idx="11184">
                  <c:v>6.9218799999999998</c:v>
                </c:pt>
                <c:pt idx="11185">
                  <c:v>6.9140600000000001</c:v>
                </c:pt>
                <c:pt idx="11186">
                  <c:v>6.9093799999999996</c:v>
                </c:pt>
                <c:pt idx="11187">
                  <c:v>6.9187500000000002</c:v>
                </c:pt>
                <c:pt idx="11188">
                  <c:v>6.9109400000000001</c:v>
                </c:pt>
                <c:pt idx="11189">
                  <c:v>6.9156300000000002</c:v>
                </c:pt>
                <c:pt idx="11190">
                  <c:v>6.9140600000000001</c:v>
                </c:pt>
                <c:pt idx="11191">
                  <c:v>6.90313</c:v>
                </c:pt>
                <c:pt idx="11192">
                  <c:v>6.9156300000000002</c:v>
                </c:pt>
                <c:pt idx="11193">
                  <c:v>6.9140600000000001</c:v>
                </c:pt>
                <c:pt idx="11194">
                  <c:v>6.90313</c:v>
                </c:pt>
                <c:pt idx="11195">
                  <c:v>6.9187500000000002</c:v>
                </c:pt>
                <c:pt idx="11196">
                  <c:v>6.9015599999999999</c:v>
                </c:pt>
                <c:pt idx="11197">
                  <c:v>6.8984399999999999</c:v>
                </c:pt>
                <c:pt idx="11198">
                  <c:v>6.9015599999999999</c:v>
                </c:pt>
                <c:pt idx="11199">
                  <c:v>6.9109400000000001</c:v>
                </c:pt>
                <c:pt idx="11200">
                  <c:v>6.9187500000000002</c:v>
                </c:pt>
                <c:pt idx="11201">
                  <c:v>6.9187500000000002</c:v>
                </c:pt>
                <c:pt idx="11202">
                  <c:v>6.9046900000000004</c:v>
                </c:pt>
                <c:pt idx="11203">
                  <c:v>6.9203099999999997</c:v>
                </c:pt>
                <c:pt idx="11204">
                  <c:v>6.9171899999999997</c:v>
                </c:pt>
                <c:pt idx="11205">
                  <c:v>6.9187500000000002</c:v>
                </c:pt>
                <c:pt idx="11206">
                  <c:v>6.9124999999999996</c:v>
                </c:pt>
                <c:pt idx="11207">
                  <c:v>6.9109400000000001</c:v>
                </c:pt>
                <c:pt idx="11208">
                  <c:v>6.9046900000000004</c:v>
                </c:pt>
                <c:pt idx="11209">
                  <c:v>6.9093799999999996</c:v>
                </c:pt>
                <c:pt idx="11210">
                  <c:v>6.9109400000000001</c:v>
                </c:pt>
                <c:pt idx="11211">
                  <c:v>6.9124999999999996</c:v>
                </c:pt>
                <c:pt idx="11212">
                  <c:v>6.9093799999999996</c:v>
                </c:pt>
                <c:pt idx="11213">
                  <c:v>6.9046900000000004</c:v>
                </c:pt>
                <c:pt idx="11214">
                  <c:v>6.8953100000000003</c:v>
                </c:pt>
                <c:pt idx="11215">
                  <c:v>6.9093799999999996</c:v>
                </c:pt>
                <c:pt idx="11216">
                  <c:v>6.8984399999999999</c:v>
                </c:pt>
                <c:pt idx="11217">
                  <c:v>6.9</c:v>
                </c:pt>
                <c:pt idx="11218">
                  <c:v>6.9124999999999996</c:v>
                </c:pt>
                <c:pt idx="11219">
                  <c:v>6.9171899999999997</c:v>
                </c:pt>
                <c:pt idx="11220">
                  <c:v>6.9140600000000001</c:v>
                </c:pt>
                <c:pt idx="11221">
                  <c:v>6.8984399999999999</c:v>
                </c:pt>
                <c:pt idx="11222">
                  <c:v>6.9171899999999997</c:v>
                </c:pt>
                <c:pt idx="11223">
                  <c:v>6.9171899999999997</c:v>
                </c:pt>
                <c:pt idx="11224">
                  <c:v>6.90313</c:v>
                </c:pt>
                <c:pt idx="11225">
                  <c:v>6.8984399999999999</c:v>
                </c:pt>
                <c:pt idx="11226">
                  <c:v>6.8968800000000003</c:v>
                </c:pt>
                <c:pt idx="11227">
                  <c:v>6.9124999999999996</c:v>
                </c:pt>
                <c:pt idx="11228">
                  <c:v>6.9187500000000002</c:v>
                </c:pt>
                <c:pt idx="11229">
                  <c:v>6.8921900000000003</c:v>
                </c:pt>
                <c:pt idx="11230">
                  <c:v>6.8984399999999999</c:v>
                </c:pt>
                <c:pt idx="11231">
                  <c:v>6.90313</c:v>
                </c:pt>
                <c:pt idx="11232">
                  <c:v>6.9</c:v>
                </c:pt>
                <c:pt idx="11233">
                  <c:v>6.90313</c:v>
                </c:pt>
                <c:pt idx="11234">
                  <c:v>6.9015599999999999</c:v>
                </c:pt>
                <c:pt idx="11235">
                  <c:v>6.9234400000000003</c:v>
                </c:pt>
                <c:pt idx="11236">
                  <c:v>6.9140600000000001</c:v>
                </c:pt>
                <c:pt idx="11237">
                  <c:v>6.9203099999999997</c:v>
                </c:pt>
                <c:pt idx="11238">
                  <c:v>6.9124999999999996</c:v>
                </c:pt>
                <c:pt idx="11239">
                  <c:v>6.9124999999999996</c:v>
                </c:pt>
                <c:pt idx="11240">
                  <c:v>6.9046900000000004</c:v>
                </c:pt>
                <c:pt idx="11241">
                  <c:v>6.9093799999999996</c:v>
                </c:pt>
                <c:pt idx="11242">
                  <c:v>6.9046900000000004</c:v>
                </c:pt>
                <c:pt idx="11243">
                  <c:v>6.9015599999999999</c:v>
                </c:pt>
                <c:pt idx="11244">
                  <c:v>6.9015599999999999</c:v>
                </c:pt>
                <c:pt idx="11245">
                  <c:v>6.9140600000000001</c:v>
                </c:pt>
                <c:pt idx="11246">
                  <c:v>6.9140600000000001</c:v>
                </c:pt>
                <c:pt idx="11247">
                  <c:v>6.9218799999999998</c:v>
                </c:pt>
                <c:pt idx="11248">
                  <c:v>6.9187500000000002</c:v>
                </c:pt>
                <c:pt idx="11249">
                  <c:v>6.9109400000000001</c:v>
                </c:pt>
                <c:pt idx="11250">
                  <c:v>6.9015599999999999</c:v>
                </c:pt>
                <c:pt idx="11251">
                  <c:v>6.9171899999999997</c:v>
                </c:pt>
                <c:pt idx="11252">
                  <c:v>6.9124999999999996</c:v>
                </c:pt>
                <c:pt idx="11253">
                  <c:v>6.9046900000000004</c:v>
                </c:pt>
                <c:pt idx="11254">
                  <c:v>6.9093799999999996</c:v>
                </c:pt>
                <c:pt idx="11255">
                  <c:v>6.9109400000000001</c:v>
                </c:pt>
                <c:pt idx="11256">
                  <c:v>6.9124999999999996</c:v>
                </c:pt>
                <c:pt idx="11257">
                  <c:v>6.9093799999999996</c:v>
                </c:pt>
                <c:pt idx="11258">
                  <c:v>6.9171899999999997</c:v>
                </c:pt>
                <c:pt idx="11259">
                  <c:v>6.9015599999999999</c:v>
                </c:pt>
                <c:pt idx="11260">
                  <c:v>6.9093799999999996</c:v>
                </c:pt>
                <c:pt idx="11261">
                  <c:v>6.8906299999999998</c:v>
                </c:pt>
                <c:pt idx="11262">
                  <c:v>6.90625</c:v>
                </c:pt>
                <c:pt idx="11263">
                  <c:v>6.9093799999999996</c:v>
                </c:pt>
                <c:pt idx="11264">
                  <c:v>6.8828100000000001</c:v>
                </c:pt>
                <c:pt idx="11265">
                  <c:v>6.9046900000000004</c:v>
                </c:pt>
                <c:pt idx="11266">
                  <c:v>6.9015599999999999</c:v>
                </c:pt>
                <c:pt idx="11267">
                  <c:v>6.9109400000000001</c:v>
                </c:pt>
                <c:pt idx="11268">
                  <c:v>6.9</c:v>
                </c:pt>
                <c:pt idx="11269">
                  <c:v>6.90313</c:v>
                </c:pt>
                <c:pt idx="11270">
                  <c:v>6.8984399999999999</c:v>
                </c:pt>
                <c:pt idx="11271">
                  <c:v>6.8968800000000003</c:v>
                </c:pt>
                <c:pt idx="11272">
                  <c:v>6.8890599999999997</c:v>
                </c:pt>
                <c:pt idx="11273">
                  <c:v>6.9015599999999999</c:v>
                </c:pt>
                <c:pt idx="11274">
                  <c:v>6.90313</c:v>
                </c:pt>
                <c:pt idx="11275">
                  <c:v>6.8906299999999998</c:v>
                </c:pt>
                <c:pt idx="11276">
                  <c:v>6.8984399999999999</c:v>
                </c:pt>
                <c:pt idx="11277">
                  <c:v>6.8984399999999999</c:v>
                </c:pt>
                <c:pt idx="11278">
                  <c:v>6.8968800000000003</c:v>
                </c:pt>
                <c:pt idx="11279">
                  <c:v>6.8906299999999998</c:v>
                </c:pt>
                <c:pt idx="11280">
                  <c:v>6.9124999999999996</c:v>
                </c:pt>
                <c:pt idx="11281">
                  <c:v>6.8921900000000003</c:v>
                </c:pt>
                <c:pt idx="11282">
                  <c:v>6.9109400000000001</c:v>
                </c:pt>
                <c:pt idx="11283">
                  <c:v>6.9203099999999997</c:v>
                </c:pt>
                <c:pt idx="11284">
                  <c:v>6.8984399999999999</c:v>
                </c:pt>
                <c:pt idx="11285">
                  <c:v>6.8890599999999997</c:v>
                </c:pt>
                <c:pt idx="11286">
                  <c:v>6.8953100000000003</c:v>
                </c:pt>
                <c:pt idx="11287">
                  <c:v>6.8968800000000003</c:v>
                </c:pt>
                <c:pt idx="11288">
                  <c:v>6.8921900000000003</c:v>
                </c:pt>
                <c:pt idx="11289">
                  <c:v>6.8953100000000003</c:v>
                </c:pt>
                <c:pt idx="11290">
                  <c:v>6.8921900000000003</c:v>
                </c:pt>
                <c:pt idx="11291">
                  <c:v>6.9109400000000001</c:v>
                </c:pt>
                <c:pt idx="11292">
                  <c:v>6.9046900000000004</c:v>
                </c:pt>
                <c:pt idx="11293">
                  <c:v>6.8968800000000003</c:v>
                </c:pt>
                <c:pt idx="11294">
                  <c:v>6.9</c:v>
                </c:pt>
                <c:pt idx="11295">
                  <c:v>6.9046900000000004</c:v>
                </c:pt>
                <c:pt idx="11296">
                  <c:v>6.8968800000000003</c:v>
                </c:pt>
                <c:pt idx="11297">
                  <c:v>6.9015599999999999</c:v>
                </c:pt>
                <c:pt idx="11298">
                  <c:v>6.9015599999999999</c:v>
                </c:pt>
                <c:pt idx="11299">
                  <c:v>6.9093799999999996</c:v>
                </c:pt>
                <c:pt idx="11300">
                  <c:v>6.9109400000000001</c:v>
                </c:pt>
                <c:pt idx="11301">
                  <c:v>6.9156300000000002</c:v>
                </c:pt>
                <c:pt idx="11302">
                  <c:v>6.9093799999999996</c:v>
                </c:pt>
                <c:pt idx="11303">
                  <c:v>6.9109400000000001</c:v>
                </c:pt>
                <c:pt idx="11304">
                  <c:v>6.90313</c:v>
                </c:pt>
                <c:pt idx="11305">
                  <c:v>6.90625</c:v>
                </c:pt>
                <c:pt idx="11306">
                  <c:v>6.9046900000000004</c:v>
                </c:pt>
                <c:pt idx="11307">
                  <c:v>6.9015599999999999</c:v>
                </c:pt>
                <c:pt idx="11308">
                  <c:v>6.9</c:v>
                </c:pt>
                <c:pt idx="11309">
                  <c:v>6.90313</c:v>
                </c:pt>
                <c:pt idx="11310">
                  <c:v>6.9</c:v>
                </c:pt>
                <c:pt idx="11311">
                  <c:v>6.8921900000000003</c:v>
                </c:pt>
                <c:pt idx="11312">
                  <c:v>6.9109400000000001</c:v>
                </c:pt>
                <c:pt idx="11313">
                  <c:v>6.9187500000000002</c:v>
                </c:pt>
                <c:pt idx="11314">
                  <c:v>6.9015599999999999</c:v>
                </c:pt>
                <c:pt idx="11315">
                  <c:v>6.90313</c:v>
                </c:pt>
                <c:pt idx="11316">
                  <c:v>6.8984399999999999</c:v>
                </c:pt>
                <c:pt idx="11317">
                  <c:v>6.9109400000000001</c:v>
                </c:pt>
                <c:pt idx="11318">
                  <c:v>6.9124999999999996</c:v>
                </c:pt>
                <c:pt idx="11319">
                  <c:v>6.9156300000000002</c:v>
                </c:pt>
                <c:pt idx="11320">
                  <c:v>6.9093799999999996</c:v>
                </c:pt>
                <c:pt idx="11321">
                  <c:v>6.90313</c:v>
                </c:pt>
                <c:pt idx="11322">
                  <c:v>6.9140600000000001</c:v>
                </c:pt>
                <c:pt idx="11323">
                  <c:v>6.9015599999999999</c:v>
                </c:pt>
                <c:pt idx="11324">
                  <c:v>6.9203099999999997</c:v>
                </c:pt>
                <c:pt idx="11325">
                  <c:v>6.9203099999999997</c:v>
                </c:pt>
                <c:pt idx="11326">
                  <c:v>6.9109400000000001</c:v>
                </c:pt>
                <c:pt idx="11327">
                  <c:v>6.9187500000000002</c:v>
                </c:pt>
                <c:pt idx="11328">
                  <c:v>6.9234400000000003</c:v>
                </c:pt>
                <c:pt idx="11329">
                  <c:v>6.90313</c:v>
                </c:pt>
                <c:pt idx="11330">
                  <c:v>6.8937499999999998</c:v>
                </c:pt>
                <c:pt idx="11331">
                  <c:v>6.9109400000000001</c:v>
                </c:pt>
                <c:pt idx="11332">
                  <c:v>6.8796900000000001</c:v>
                </c:pt>
                <c:pt idx="11333">
                  <c:v>6.8859399999999997</c:v>
                </c:pt>
                <c:pt idx="11334">
                  <c:v>6.9156300000000002</c:v>
                </c:pt>
                <c:pt idx="11335">
                  <c:v>6.90625</c:v>
                </c:pt>
                <c:pt idx="11336">
                  <c:v>6.9187500000000002</c:v>
                </c:pt>
                <c:pt idx="11337">
                  <c:v>6.9156300000000002</c:v>
                </c:pt>
                <c:pt idx="11338">
                  <c:v>6.9296899999999999</c:v>
                </c:pt>
                <c:pt idx="11339">
                  <c:v>6.9406299999999996</c:v>
                </c:pt>
                <c:pt idx="11340">
                  <c:v>6.90625</c:v>
                </c:pt>
                <c:pt idx="11341">
                  <c:v>6.9124999999999996</c:v>
                </c:pt>
                <c:pt idx="11342">
                  <c:v>6.9140600000000001</c:v>
                </c:pt>
                <c:pt idx="11343">
                  <c:v>6.9124999999999996</c:v>
                </c:pt>
                <c:pt idx="11344">
                  <c:v>6.8968800000000003</c:v>
                </c:pt>
                <c:pt idx="11345">
                  <c:v>6.9046900000000004</c:v>
                </c:pt>
                <c:pt idx="11346">
                  <c:v>6.90313</c:v>
                </c:pt>
                <c:pt idx="11347">
                  <c:v>6.9156300000000002</c:v>
                </c:pt>
                <c:pt idx="11348">
                  <c:v>6.9156300000000002</c:v>
                </c:pt>
                <c:pt idx="11349">
                  <c:v>6.9046900000000004</c:v>
                </c:pt>
                <c:pt idx="11350">
                  <c:v>6.9046900000000004</c:v>
                </c:pt>
                <c:pt idx="11351">
                  <c:v>6.9124999999999996</c:v>
                </c:pt>
                <c:pt idx="11352">
                  <c:v>6.9015599999999999</c:v>
                </c:pt>
                <c:pt idx="11353">
                  <c:v>6.9124999999999996</c:v>
                </c:pt>
                <c:pt idx="11354">
                  <c:v>6.90625</c:v>
                </c:pt>
                <c:pt idx="11355">
                  <c:v>6.9</c:v>
                </c:pt>
                <c:pt idx="11356">
                  <c:v>6.9046900000000004</c:v>
                </c:pt>
                <c:pt idx="11357">
                  <c:v>6.9124999999999996</c:v>
                </c:pt>
                <c:pt idx="11358">
                  <c:v>6.9046900000000004</c:v>
                </c:pt>
                <c:pt idx="11359">
                  <c:v>6.8984399999999999</c:v>
                </c:pt>
                <c:pt idx="11360">
                  <c:v>6.9093799999999996</c:v>
                </c:pt>
                <c:pt idx="11361">
                  <c:v>6.8968800000000003</c:v>
                </c:pt>
                <c:pt idx="11362">
                  <c:v>6.90313</c:v>
                </c:pt>
                <c:pt idx="11363">
                  <c:v>6.9015599999999999</c:v>
                </c:pt>
                <c:pt idx="11364">
                  <c:v>6.90313</c:v>
                </c:pt>
                <c:pt idx="11365">
                  <c:v>6.9093799999999996</c:v>
                </c:pt>
                <c:pt idx="11366">
                  <c:v>6.8906299999999998</c:v>
                </c:pt>
                <c:pt idx="11367">
                  <c:v>6.9109400000000001</c:v>
                </c:pt>
                <c:pt idx="11368">
                  <c:v>6.9234400000000003</c:v>
                </c:pt>
                <c:pt idx="11369">
                  <c:v>6.9109400000000001</c:v>
                </c:pt>
                <c:pt idx="11370">
                  <c:v>6.9124999999999996</c:v>
                </c:pt>
                <c:pt idx="11371">
                  <c:v>6.9156300000000002</c:v>
                </c:pt>
                <c:pt idx="11372">
                  <c:v>6.9281300000000003</c:v>
                </c:pt>
                <c:pt idx="11373">
                  <c:v>6.90625</c:v>
                </c:pt>
                <c:pt idx="11374">
                  <c:v>6.9234400000000003</c:v>
                </c:pt>
                <c:pt idx="11375">
                  <c:v>6.9203099999999997</c:v>
                </c:pt>
                <c:pt idx="11376">
                  <c:v>6.9140600000000001</c:v>
                </c:pt>
                <c:pt idx="11377">
                  <c:v>6.8984399999999999</c:v>
                </c:pt>
                <c:pt idx="11378">
                  <c:v>6.9109400000000001</c:v>
                </c:pt>
                <c:pt idx="11379">
                  <c:v>6.9187500000000002</c:v>
                </c:pt>
                <c:pt idx="11380">
                  <c:v>6.9093799999999996</c:v>
                </c:pt>
                <c:pt idx="11381">
                  <c:v>6.9171899999999997</c:v>
                </c:pt>
                <c:pt idx="11382">
                  <c:v>6.9187500000000002</c:v>
                </c:pt>
                <c:pt idx="11383">
                  <c:v>6.9234400000000003</c:v>
                </c:pt>
                <c:pt idx="11384">
                  <c:v>6.9109400000000001</c:v>
                </c:pt>
                <c:pt idx="11385">
                  <c:v>6.8984399999999999</c:v>
                </c:pt>
                <c:pt idx="11386">
                  <c:v>6.90625</c:v>
                </c:pt>
                <c:pt idx="11387">
                  <c:v>6.9140600000000001</c:v>
                </c:pt>
                <c:pt idx="11388">
                  <c:v>6.9124999999999996</c:v>
                </c:pt>
                <c:pt idx="11389">
                  <c:v>6.9093799999999996</c:v>
                </c:pt>
                <c:pt idx="11390">
                  <c:v>6.90625</c:v>
                </c:pt>
                <c:pt idx="11391">
                  <c:v>6.9015599999999999</c:v>
                </c:pt>
                <c:pt idx="11392">
                  <c:v>6.90625</c:v>
                </c:pt>
                <c:pt idx="11393">
                  <c:v>6.9109400000000001</c:v>
                </c:pt>
                <c:pt idx="11394">
                  <c:v>6.9156300000000002</c:v>
                </c:pt>
                <c:pt idx="11395">
                  <c:v>6.9187500000000002</c:v>
                </c:pt>
                <c:pt idx="11396">
                  <c:v>6.9171899999999997</c:v>
                </c:pt>
                <c:pt idx="11397">
                  <c:v>6.9187500000000002</c:v>
                </c:pt>
                <c:pt idx="11398">
                  <c:v>6.9046900000000004</c:v>
                </c:pt>
                <c:pt idx="11399">
                  <c:v>6.9093799999999996</c:v>
                </c:pt>
                <c:pt idx="11400">
                  <c:v>6.9156300000000002</c:v>
                </c:pt>
                <c:pt idx="11401">
                  <c:v>6.9156300000000002</c:v>
                </c:pt>
                <c:pt idx="11402">
                  <c:v>6.8968800000000003</c:v>
                </c:pt>
                <c:pt idx="11403">
                  <c:v>6.90313</c:v>
                </c:pt>
                <c:pt idx="11404">
                  <c:v>6.9140600000000001</c:v>
                </c:pt>
                <c:pt idx="11405">
                  <c:v>6.9140600000000001</c:v>
                </c:pt>
                <c:pt idx="11406">
                  <c:v>6.9281300000000003</c:v>
                </c:pt>
                <c:pt idx="11407">
                  <c:v>6.9124999999999996</c:v>
                </c:pt>
                <c:pt idx="11408">
                  <c:v>6.8968800000000003</c:v>
                </c:pt>
                <c:pt idx="11409">
                  <c:v>6.9046900000000004</c:v>
                </c:pt>
                <c:pt idx="11410">
                  <c:v>6.9</c:v>
                </c:pt>
                <c:pt idx="11411">
                  <c:v>6.9203099999999997</c:v>
                </c:pt>
                <c:pt idx="11412">
                  <c:v>6.9203099999999997</c:v>
                </c:pt>
                <c:pt idx="11413">
                  <c:v>6.9140600000000001</c:v>
                </c:pt>
                <c:pt idx="11414">
                  <c:v>6.8968800000000003</c:v>
                </c:pt>
                <c:pt idx="11415">
                  <c:v>6.8953100000000003</c:v>
                </c:pt>
                <c:pt idx="11416">
                  <c:v>6.9156300000000002</c:v>
                </c:pt>
                <c:pt idx="11417">
                  <c:v>6.9171899999999997</c:v>
                </c:pt>
                <c:pt idx="11418">
                  <c:v>6.9171899999999997</c:v>
                </c:pt>
                <c:pt idx="11419">
                  <c:v>6.9187500000000002</c:v>
                </c:pt>
                <c:pt idx="11420">
                  <c:v>6.8984399999999999</c:v>
                </c:pt>
                <c:pt idx="11421">
                  <c:v>6.8984399999999999</c:v>
                </c:pt>
                <c:pt idx="11422">
                  <c:v>6.9187500000000002</c:v>
                </c:pt>
                <c:pt idx="11423">
                  <c:v>6.9156300000000002</c:v>
                </c:pt>
                <c:pt idx="11424">
                  <c:v>6.9203099999999997</c:v>
                </c:pt>
                <c:pt idx="11425">
                  <c:v>6.90313</c:v>
                </c:pt>
                <c:pt idx="11426">
                  <c:v>6.90625</c:v>
                </c:pt>
                <c:pt idx="11427">
                  <c:v>6.9</c:v>
                </c:pt>
                <c:pt idx="11428">
                  <c:v>6.9124999999999996</c:v>
                </c:pt>
                <c:pt idx="11429">
                  <c:v>6.90313</c:v>
                </c:pt>
                <c:pt idx="11430">
                  <c:v>6.9046900000000004</c:v>
                </c:pt>
                <c:pt idx="11431">
                  <c:v>6.8953100000000003</c:v>
                </c:pt>
                <c:pt idx="11432">
                  <c:v>6.9</c:v>
                </c:pt>
                <c:pt idx="11433">
                  <c:v>6.8953100000000003</c:v>
                </c:pt>
                <c:pt idx="11434">
                  <c:v>6.8890599999999997</c:v>
                </c:pt>
                <c:pt idx="11435">
                  <c:v>6.8875000000000002</c:v>
                </c:pt>
                <c:pt idx="11436">
                  <c:v>6.9093799999999996</c:v>
                </c:pt>
                <c:pt idx="11437">
                  <c:v>6.9093799999999996</c:v>
                </c:pt>
                <c:pt idx="11438">
                  <c:v>6.9</c:v>
                </c:pt>
                <c:pt idx="11439">
                  <c:v>6.9093799999999996</c:v>
                </c:pt>
                <c:pt idx="11440">
                  <c:v>6.9218799999999998</c:v>
                </c:pt>
                <c:pt idx="11441">
                  <c:v>6.9046900000000004</c:v>
                </c:pt>
                <c:pt idx="11442">
                  <c:v>6.8953100000000003</c:v>
                </c:pt>
                <c:pt idx="11443">
                  <c:v>6.9109400000000001</c:v>
                </c:pt>
                <c:pt idx="11444">
                  <c:v>6.90625</c:v>
                </c:pt>
                <c:pt idx="11445">
                  <c:v>6.9015599999999999</c:v>
                </c:pt>
                <c:pt idx="11446">
                  <c:v>6.8859399999999997</c:v>
                </c:pt>
                <c:pt idx="11447">
                  <c:v>6.8890599999999997</c:v>
                </c:pt>
                <c:pt idx="11448">
                  <c:v>6.9093799999999996</c:v>
                </c:pt>
                <c:pt idx="11449">
                  <c:v>6.8968800000000003</c:v>
                </c:pt>
                <c:pt idx="11450">
                  <c:v>6.9156300000000002</c:v>
                </c:pt>
                <c:pt idx="11451">
                  <c:v>6.9093799999999996</c:v>
                </c:pt>
                <c:pt idx="11452">
                  <c:v>6.90313</c:v>
                </c:pt>
                <c:pt idx="11453">
                  <c:v>6.9015599999999999</c:v>
                </c:pt>
                <c:pt idx="11454">
                  <c:v>6.90625</c:v>
                </c:pt>
                <c:pt idx="11455">
                  <c:v>6.9046900000000004</c:v>
                </c:pt>
                <c:pt idx="11456">
                  <c:v>6.8906299999999998</c:v>
                </c:pt>
                <c:pt idx="11457">
                  <c:v>6.9124999999999996</c:v>
                </c:pt>
                <c:pt idx="11458">
                  <c:v>6.8984399999999999</c:v>
                </c:pt>
                <c:pt idx="11459">
                  <c:v>6.8984399999999999</c:v>
                </c:pt>
                <c:pt idx="11460">
                  <c:v>6.90625</c:v>
                </c:pt>
                <c:pt idx="11461">
                  <c:v>6.8921900000000003</c:v>
                </c:pt>
                <c:pt idx="11462">
                  <c:v>6.90625</c:v>
                </c:pt>
                <c:pt idx="11463">
                  <c:v>6.9171899999999997</c:v>
                </c:pt>
                <c:pt idx="11464">
                  <c:v>6.8968800000000003</c:v>
                </c:pt>
                <c:pt idx="11465">
                  <c:v>6.90313</c:v>
                </c:pt>
                <c:pt idx="11466">
                  <c:v>6.9156300000000002</c:v>
                </c:pt>
                <c:pt idx="11467">
                  <c:v>6.9249999999999998</c:v>
                </c:pt>
                <c:pt idx="11468">
                  <c:v>6.9015599999999999</c:v>
                </c:pt>
                <c:pt idx="11469">
                  <c:v>6.9015599999999999</c:v>
                </c:pt>
                <c:pt idx="11470">
                  <c:v>6.9187500000000002</c:v>
                </c:pt>
                <c:pt idx="11471">
                  <c:v>6.90313</c:v>
                </c:pt>
                <c:pt idx="11472">
                  <c:v>6.8859399999999997</c:v>
                </c:pt>
                <c:pt idx="11473">
                  <c:v>6.90313</c:v>
                </c:pt>
                <c:pt idx="11474">
                  <c:v>6.8968800000000003</c:v>
                </c:pt>
                <c:pt idx="11475">
                  <c:v>6.8890599999999997</c:v>
                </c:pt>
                <c:pt idx="11476">
                  <c:v>6.9</c:v>
                </c:pt>
                <c:pt idx="11477">
                  <c:v>6.90625</c:v>
                </c:pt>
                <c:pt idx="11478">
                  <c:v>6.9093799999999996</c:v>
                </c:pt>
                <c:pt idx="11479">
                  <c:v>6.9124999999999996</c:v>
                </c:pt>
                <c:pt idx="11480">
                  <c:v>6.9093799999999996</c:v>
                </c:pt>
                <c:pt idx="11481">
                  <c:v>6.9046900000000004</c:v>
                </c:pt>
                <c:pt idx="11482">
                  <c:v>6.9046900000000004</c:v>
                </c:pt>
                <c:pt idx="11483">
                  <c:v>6.90313</c:v>
                </c:pt>
                <c:pt idx="11484">
                  <c:v>6.9109400000000001</c:v>
                </c:pt>
                <c:pt idx="11485">
                  <c:v>6.9156300000000002</c:v>
                </c:pt>
                <c:pt idx="11486">
                  <c:v>6.9140600000000001</c:v>
                </c:pt>
                <c:pt idx="11487">
                  <c:v>6.9109400000000001</c:v>
                </c:pt>
                <c:pt idx="11488">
                  <c:v>6.9156300000000002</c:v>
                </c:pt>
                <c:pt idx="11489">
                  <c:v>6.9124999999999996</c:v>
                </c:pt>
                <c:pt idx="11490">
                  <c:v>6.9109400000000001</c:v>
                </c:pt>
                <c:pt idx="11491">
                  <c:v>6.9124999999999996</c:v>
                </c:pt>
                <c:pt idx="11492">
                  <c:v>6.9015599999999999</c:v>
                </c:pt>
                <c:pt idx="11493">
                  <c:v>6.9046900000000004</c:v>
                </c:pt>
                <c:pt idx="11494">
                  <c:v>6.8906299999999998</c:v>
                </c:pt>
                <c:pt idx="11495">
                  <c:v>6.90313</c:v>
                </c:pt>
                <c:pt idx="11496">
                  <c:v>6.9093799999999996</c:v>
                </c:pt>
                <c:pt idx="11497">
                  <c:v>6.9109400000000001</c:v>
                </c:pt>
                <c:pt idx="11498">
                  <c:v>6.9109400000000001</c:v>
                </c:pt>
                <c:pt idx="11499">
                  <c:v>6.9109400000000001</c:v>
                </c:pt>
                <c:pt idx="11500">
                  <c:v>6.9140600000000001</c:v>
                </c:pt>
                <c:pt idx="11501">
                  <c:v>6.9</c:v>
                </c:pt>
                <c:pt idx="11502">
                  <c:v>6.8984399999999999</c:v>
                </c:pt>
                <c:pt idx="11503">
                  <c:v>6.9218799999999998</c:v>
                </c:pt>
                <c:pt idx="11504">
                  <c:v>6.8937499999999998</c:v>
                </c:pt>
                <c:pt idx="11505">
                  <c:v>6.8937499999999998</c:v>
                </c:pt>
                <c:pt idx="11506">
                  <c:v>6.90313</c:v>
                </c:pt>
                <c:pt idx="11507">
                  <c:v>6.9124999999999996</c:v>
                </c:pt>
                <c:pt idx="11508">
                  <c:v>6.9046900000000004</c:v>
                </c:pt>
                <c:pt idx="11509">
                  <c:v>6.9109400000000001</c:v>
                </c:pt>
                <c:pt idx="11510">
                  <c:v>6.9046900000000004</c:v>
                </c:pt>
                <c:pt idx="11511">
                  <c:v>6.9046900000000004</c:v>
                </c:pt>
                <c:pt idx="11512">
                  <c:v>6.8875000000000002</c:v>
                </c:pt>
                <c:pt idx="11513">
                  <c:v>6.9093799999999996</c:v>
                </c:pt>
                <c:pt idx="11514">
                  <c:v>6.90313</c:v>
                </c:pt>
                <c:pt idx="11515">
                  <c:v>6.9156300000000002</c:v>
                </c:pt>
                <c:pt idx="11516">
                  <c:v>6.9</c:v>
                </c:pt>
                <c:pt idx="11517">
                  <c:v>6.9171899999999997</c:v>
                </c:pt>
                <c:pt idx="11518">
                  <c:v>6.9093799999999996</c:v>
                </c:pt>
                <c:pt idx="11519">
                  <c:v>6.9109400000000001</c:v>
                </c:pt>
                <c:pt idx="11520">
                  <c:v>6.8968800000000003</c:v>
                </c:pt>
                <c:pt idx="11521">
                  <c:v>6.90313</c:v>
                </c:pt>
                <c:pt idx="11522">
                  <c:v>6.9</c:v>
                </c:pt>
                <c:pt idx="11523">
                  <c:v>6.8828100000000001</c:v>
                </c:pt>
                <c:pt idx="11524">
                  <c:v>6.8890599999999997</c:v>
                </c:pt>
                <c:pt idx="11525">
                  <c:v>6.9</c:v>
                </c:pt>
                <c:pt idx="11526">
                  <c:v>6.9187500000000002</c:v>
                </c:pt>
                <c:pt idx="11527">
                  <c:v>6.9093799999999996</c:v>
                </c:pt>
                <c:pt idx="11528">
                  <c:v>6.9109400000000001</c:v>
                </c:pt>
                <c:pt idx="11529">
                  <c:v>6.9124999999999996</c:v>
                </c:pt>
                <c:pt idx="11530">
                  <c:v>6.9124999999999996</c:v>
                </c:pt>
                <c:pt idx="11531">
                  <c:v>6.9093799999999996</c:v>
                </c:pt>
                <c:pt idx="11532">
                  <c:v>6.9109400000000001</c:v>
                </c:pt>
                <c:pt idx="11533">
                  <c:v>6.9140600000000001</c:v>
                </c:pt>
                <c:pt idx="11534">
                  <c:v>6.9187500000000002</c:v>
                </c:pt>
                <c:pt idx="11535">
                  <c:v>6.9140600000000001</c:v>
                </c:pt>
                <c:pt idx="11536">
                  <c:v>6.9234400000000003</c:v>
                </c:pt>
                <c:pt idx="11537">
                  <c:v>6.90625</c:v>
                </c:pt>
                <c:pt idx="11538">
                  <c:v>6.8984399999999999</c:v>
                </c:pt>
                <c:pt idx="11539">
                  <c:v>6.8921900000000003</c:v>
                </c:pt>
                <c:pt idx="11540">
                  <c:v>6.8984399999999999</c:v>
                </c:pt>
                <c:pt idx="11541">
                  <c:v>6.9093799999999996</c:v>
                </c:pt>
                <c:pt idx="11542">
                  <c:v>6.8843800000000002</c:v>
                </c:pt>
                <c:pt idx="11543">
                  <c:v>6.8937499999999998</c:v>
                </c:pt>
                <c:pt idx="11544">
                  <c:v>6.8906299999999998</c:v>
                </c:pt>
                <c:pt idx="11545">
                  <c:v>6.9046900000000004</c:v>
                </c:pt>
                <c:pt idx="11546">
                  <c:v>6.90313</c:v>
                </c:pt>
                <c:pt idx="11547">
                  <c:v>6.8984399999999999</c:v>
                </c:pt>
                <c:pt idx="11548">
                  <c:v>6.9140600000000001</c:v>
                </c:pt>
                <c:pt idx="11549">
                  <c:v>6.8937499999999998</c:v>
                </c:pt>
                <c:pt idx="11550">
                  <c:v>6.90313</c:v>
                </c:pt>
                <c:pt idx="11551">
                  <c:v>6.9046900000000004</c:v>
                </c:pt>
                <c:pt idx="11552">
                  <c:v>6.8906299999999998</c:v>
                </c:pt>
                <c:pt idx="11553">
                  <c:v>6.8859399999999997</c:v>
                </c:pt>
                <c:pt idx="11554">
                  <c:v>6.9187500000000002</c:v>
                </c:pt>
                <c:pt idx="11555">
                  <c:v>6.9156300000000002</c:v>
                </c:pt>
                <c:pt idx="11556">
                  <c:v>6.9015599999999999</c:v>
                </c:pt>
                <c:pt idx="11557">
                  <c:v>6.90313</c:v>
                </c:pt>
                <c:pt idx="11558">
                  <c:v>6.9109400000000001</c:v>
                </c:pt>
                <c:pt idx="11559">
                  <c:v>6.90625</c:v>
                </c:pt>
                <c:pt idx="11560">
                  <c:v>6.8921900000000003</c:v>
                </c:pt>
                <c:pt idx="11561">
                  <c:v>6.9109400000000001</c:v>
                </c:pt>
                <c:pt idx="11562">
                  <c:v>6.9249999999999998</c:v>
                </c:pt>
                <c:pt idx="11563">
                  <c:v>6.9124999999999996</c:v>
                </c:pt>
                <c:pt idx="11564">
                  <c:v>6.90625</c:v>
                </c:pt>
                <c:pt idx="11565">
                  <c:v>6.9124999999999996</c:v>
                </c:pt>
                <c:pt idx="11566">
                  <c:v>6.90625</c:v>
                </c:pt>
                <c:pt idx="11567">
                  <c:v>6.9</c:v>
                </c:pt>
                <c:pt idx="11568">
                  <c:v>6.90625</c:v>
                </c:pt>
                <c:pt idx="11569">
                  <c:v>6.8984399999999999</c:v>
                </c:pt>
                <c:pt idx="11570">
                  <c:v>6.9093799999999996</c:v>
                </c:pt>
                <c:pt idx="11571">
                  <c:v>6.90625</c:v>
                </c:pt>
                <c:pt idx="11572">
                  <c:v>6.90313</c:v>
                </c:pt>
                <c:pt idx="11573">
                  <c:v>6.8968800000000003</c:v>
                </c:pt>
                <c:pt idx="11574">
                  <c:v>6.90313</c:v>
                </c:pt>
                <c:pt idx="11575">
                  <c:v>6.8937499999999998</c:v>
                </c:pt>
                <c:pt idx="11576">
                  <c:v>6.90313</c:v>
                </c:pt>
                <c:pt idx="11577">
                  <c:v>6.8921900000000003</c:v>
                </c:pt>
                <c:pt idx="11578">
                  <c:v>6.8906299999999998</c:v>
                </c:pt>
                <c:pt idx="11579">
                  <c:v>6.9015599999999999</c:v>
                </c:pt>
                <c:pt idx="11580">
                  <c:v>6.90625</c:v>
                </c:pt>
                <c:pt idx="11581">
                  <c:v>6.9015599999999999</c:v>
                </c:pt>
                <c:pt idx="11582">
                  <c:v>6.8921900000000003</c:v>
                </c:pt>
                <c:pt idx="11583">
                  <c:v>6.8937499999999998</c:v>
                </c:pt>
                <c:pt idx="11584">
                  <c:v>6.8953100000000003</c:v>
                </c:pt>
                <c:pt idx="11585">
                  <c:v>6.8921900000000003</c:v>
                </c:pt>
                <c:pt idx="11586">
                  <c:v>6.8953100000000003</c:v>
                </c:pt>
                <c:pt idx="11587">
                  <c:v>6.8890599999999997</c:v>
                </c:pt>
                <c:pt idx="11588">
                  <c:v>6.8828100000000001</c:v>
                </c:pt>
                <c:pt idx="11589">
                  <c:v>6.9015599999999999</c:v>
                </c:pt>
                <c:pt idx="11590">
                  <c:v>6.8828100000000001</c:v>
                </c:pt>
                <c:pt idx="11591">
                  <c:v>6.8890599999999997</c:v>
                </c:pt>
                <c:pt idx="11592">
                  <c:v>6.8812499999999996</c:v>
                </c:pt>
                <c:pt idx="11593">
                  <c:v>6.8828100000000001</c:v>
                </c:pt>
                <c:pt idx="11594">
                  <c:v>6.9124999999999996</c:v>
                </c:pt>
                <c:pt idx="11595">
                  <c:v>6.90313</c:v>
                </c:pt>
                <c:pt idx="11596">
                  <c:v>6.8875000000000002</c:v>
                </c:pt>
                <c:pt idx="11597">
                  <c:v>6.9</c:v>
                </c:pt>
                <c:pt idx="11598">
                  <c:v>6.8921900000000003</c:v>
                </c:pt>
                <c:pt idx="11599">
                  <c:v>6.8765599999999996</c:v>
                </c:pt>
                <c:pt idx="11600">
                  <c:v>6.8656300000000003</c:v>
                </c:pt>
                <c:pt idx="11601">
                  <c:v>6.8859399999999997</c:v>
                </c:pt>
                <c:pt idx="11602">
                  <c:v>6.8968800000000003</c:v>
                </c:pt>
                <c:pt idx="11603">
                  <c:v>6.8890599999999997</c:v>
                </c:pt>
                <c:pt idx="11604">
                  <c:v>6.8890599999999997</c:v>
                </c:pt>
                <c:pt idx="11605">
                  <c:v>6.8953100000000003</c:v>
                </c:pt>
                <c:pt idx="11606">
                  <c:v>6.9156300000000002</c:v>
                </c:pt>
                <c:pt idx="11607">
                  <c:v>6.8921900000000003</c:v>
                </c:pt>
                <c:pt idx="11608">
                  <c:v>6.8890599999999997</c:v>
                </c:pt>
                <c:pt idx="11609">
                  <c:v>6.8812499999999996</c:v>
                </c:pt>
                <c:pt idx="11610">
                  <c:v>6.8906299999999998</c:v>
                </c:pt>
                <c:pt idx="11611">
                  <c:v>6.8921900000000003</c:v>
                </c:pt>
                <c:pt idx="11612">
                  <c:v>6.90625</c:v>
                </c:pt>
                <c:pt idx="11613">
                  <c:v>6.8937499999999998</c:v>
                </c:pt>
                <c:pt idx="11614">
                  <c:v>6.8921900000000003</c:v>
                </c:pt>
                <c:pt idx="11615">
                  <c:v>6.8843800000000002</c:v>
                </c:pt>
                <c:pt idx="11616">
                  <c:v>6.8859399999999997</c:v>
                </c:pt>
                <c:pt idx="11617">
                  <c:v>6.8968800000000003</c:v>
                </c:pt>
                <c:pt idx="11618">
                  <c:v>6.8968800000000003</c:v>
                </c:pt>
                <c:pt idx="11619">
                  <c:v>6.9046900000000004</c:v>
                </c:pt>
                <c:pt idx="11620">
                  <c:v>6.8953100000000003</c:v>
                </c:pt>
                <c:pt idx="11621">
                  <c:v>6.8875000000000002</c:v>
                </c:pt>
                <c:pt idx="11622">
                  <c:v>6.8843800000000002</c:v>
                </c:pt>
                <c:pt idx="11623">
                  <c:v>6.8765599999999996</c:v>
                </c:pt>
                <c:pt idx="11624">
                  <c:v>6.8906299999999998</c:v>
                </c:pt>
                <c:pt idx="11625">
                  <c:v>6.9187500000000002</c:v>
                </c:pt>
                <c:pt idx="11626">
                  <c:v>6.8859399999999997</c:v>
                </c:pt>
                <c:pt idx="11627">
                  <c:v>6.8843800000000002</c:v>
                </c:pt>
                <c:pt idx="11628">
                  <c:v>6.8984399999999999</c:v>
                </c:pt>
                <c:pt idx="11629">
                  <c:v>6.9</c:v>
                </c:pt>
                <c:pt idx="11630">
                  <c:v>6.9</c:v>
                </c:pt>
                <c:pt idx="11631">
                  <c:v>6.8953100000000003</c:v>
                </c:pt>
                <c:pt idx="11632">
                  <c:v>6.8968800000000003</c:v>
                </c:pt>
                <c:pt idx="11633">
                  <c:v>6.9</c:v>
                </c:pt>
                <c:pt idx="11634">
                  <c:v>6.9093799999999996</c:v>
                </c:pt>
                <c:pt idx="11635">
                  <c:v>6.9</c:v>
                </c:pt>
                <c:pt idx="11636">
                  <c:v>6.9140600000000001</c:v>
                </c:pt>
                <c:pt idx="11637">
                  <c:v>6.9015599999999999</c:v>
                </c:pt>
                <c:pt idx="11638">
                  <c:v>6.9265600000000003</c:v>
                </c:pt>
                <c:pt idx="11639">
                  <c:v>6.9171899999999997</c:v>
                </c:pt>
                <c:pt idx="11640">
                  <c:v>6.9109400000000001</c:v>
                </c:pt>
                <c:pt idx="11641">
                  <c:v>6.9156300000000002</c:v>
                </c:pt>
                <c:pt idx="11642">
                  <c:v>6.9</c:v>
                </c:pt>
                <c:pt idx="11643">
                  <c:v>6.8937499999999998</c:v>
                </c:pt>
                <c:pt idx="11644">
                  <c:v>6.8984399999999999</c:v>
                </c:pt>
                <c:pt idx="11645">
                  <c:v>6.9015599999999999</c:v>
                </c:pt>
                <c:pt idx="11646">
                  <c:v>6.8984399999999999</c:v>
                </c:pt>
                <c:pt idx="11647">
                  <c:v>6.9046900000000004</c:v>
                </c:pt>
                <c:pt idx="11648">
                  <c:v>6.8843800000000002</c:v>
                </c:pt>
                <c:pt idx="11649">
                  <c:v>6.8953100000000003</c:v>
                </c:pt>
                <c:pt idx="11650">
                  <c:v>6.9124999999999996</c:v>
                </c:pt>
                <c:pt idx="11651">
                  <c:v>6.8875000000000002</c:v>
                </c:pt>
                <c:pt idx="11652">
                  <c:v>6.9109400000000001</c:v>
                </c:pt>
                <c:pt idx="11653">
                  <c:v>6.9046900000000004</c:v>
                </c:pt>
                <c:pt idx="11654">
                  <c:v>6.9109400000000001</c:v>
                </c:pt>
                <c:pt idx="11655">
                  <c:v>6.9</c:v>
                </c:pt>
                <c:pt idx="11656">
                  <c:v>6.8953100000000003</c:v>
                </c:pt>
                <c:pt idx="11657">
                  <c:v>6.90625</c:v>
                </c:pt>
                <c:pt idx="11658">
                  <c:v>6.9093799999999996</c:v>
                </c:pt>
                <c:pt idx="11659">
                  <c:v>6.90313</c:v>
                </c:pt>
                <c:pt idx="11660">
                  <c:v>6.8921900000000003</c:v>
                </c:pt>
                <c:pt idx="11661">
                  <c:v>6.9203099999999997</c:v>
                </c:pt>
                <c:pt idx="11662">
                  <c:v>6.9109400000000001</c:v>
                </c:pt>
                <c:pt idx="11663">
                  <c:v>6.9109400000000001</c:v>
                </c:pt>
                <c:pt idx="11664">
                  <c:v>6.8968800000000003</c:v>
                </c:pt>
                <c:pt idx="11665">
                  <c:v>6.9</c:v>
                </c:pt>
                <c:pt idx="11666">
                  <c:v>6.8921900000000003</c:v>
                </c:pt>
                <c:pt idx="11667">
                  <c:v>6.9140600000000001</c:v>
                </c:pt>
                <c:pt idx="11668">
                  <c:v>6.8921900000000003</c:v>
                </c:pt>
                <c:pt idx="11669">
                  <c:v>6.8968800000000003</c:v>
                </c:pt>
                <c:pt idx="11670">
                  <c:v>6.8906299999999998</c:v>
                </c:pt>
                <c:pt idx="11671">
                  <c:v>6.8843800000000002</c:v>
                </c:pt>
                <c:pt idx="11672">
                  <c:v>6.8937499999999998</c:v>
                </c:pt>
                <c:pt idx="11673">
                  <c:v>6.9046900000000004</c:v>
                </c:pt>
                <c:pt idx="11674">
                  <c:v>6.8968800000000003</c:v>
                </c:pt>
                <c:pt idx="11675">
                  <c:v>6.8921900000000003</c:v>
                </c:pt>
                <c:pt idx="11676">
                  <c:v>6.8953100000000003</c:v>
                </c:pt>
                <c:pt idx="11677">
                  <c:v>6.8875000000000002</c:v>
                </c:pt>
                <c:pt idx="11678">
                  <c:v>6.9015599999999999</c:v>
                </c:pt>
                <c:pt idx="11679">
                  <c:v>6.9109400000000001</c:v>
                </c:pt>
                <c:pt idx="11680">
                  <c:v>6.9015599999999999</c:v>
                </c:pt>
                <c:pt idx="11681">
                  <c:v>6.90313</c:v>
                </c:pt>
                <c:pt idx="11682">
                  <c:v>6.9046900000000004</c:v>
                </c:pt>
                <c:pt idx="11683">
                  <c:v>6.9093799999999996</c:v>
                </c:pt>
                <c:pt idx="11684">
                  <c:v>6.9124999999999996</c:v>
                </c:pt>
                <c:pt idx="11685">
                  <c:v>6.8953100000000003</c:v>
                </c:pt>
                <c:pt idx="11686">
                  <c:v>6.8937499999999998</c:v>
                </c:pt>
                <c:pt idx="11687">
                  <c:v>6.8921900000000003</c:v>
                </c:pt>
                <c:pt idx="11688">
                  <c:v>6.9046900000000004</c:v>
                </c:pt>
                <c:pt idx="11689">
                  <c:v>6.9218799999999998</c:v>
                </c:pt>
                <c:pt idx="11690">
                  <c:v>6.8984399999999999</c:v>
                </c:pt>
                <c:pt idx="11691">
                  <c:v>6.8953100000000003</c:v>
                </c:pt>
                <c:pt idx="11692">
                  <c:v>6.90313</c:v>
                </c:pt>
                <c:pt idx="11693">
                  <c:v>6.9140600000000001</c:v>
                </c:pt>
                <c:pt idx="11694">
                  <c:v>6.9093799999999996</c:v>
                </c:pt>
                <c:pt idx="11695">
                  <c:v>6.8906299999999998</c:v>
                </c:pt>
                <c:pt idx="11696">
                  <c:v>6.8906299999999998</c:v>
                </c:pt>
                <c:pt idx="11697">
                  <c:v>6.90313</c:v>
                </c:pt>
                <c:pt idx="11698">
                  <c:v>6.9</c:v>
                </c:pt>
                <c:pt idx="11699">
                  <c:v>6.8890599999999997</c:v>
                </c:pt>
                <c:pt idx="11700">
                  <c:v>6.8812499999999996</c:v>
                </c:pt>
                <c:pt idx="11701">
                  <c:v>6.8968800000000003</c:v>
                </c:pt>
                <c:pt idx="11702">
                  <c:v>6.8953100000000003</c:v>
                </c:pt>
                <c:pt idx="11703">
                  <c:v>6.9093799999999996</c:v>
                </c:pt>
                <c:pt idx="11704">
                  <c:v>6.8937499999999998</c:v>
                </c:pt>
                <c:pt idx="11705">
                  <c:v>6.8984399999999999</c:v>
                </c:pt>
                <c:pt idx="11706">
                  <c:v>6.9</c:v>
                </c:pt>
                <c:pt idx="11707">
                  <c:v>6.8953100000000003</c:v>
                </c:pt>
                <c:pt idx="11708">
                  <c:v>6.8953100000000003</c:v>
                </c:pt>
                <c:pt idx="11709">
                  <c:v>6.9109400000000001</c:v>
                </c:pt>
                <c:pt idx="11710">
                  <c:v>6.9015599999999999</c:v>
                </c:pt>
                <c:pt idx="11711">
                  <c:v>6.90625</c:v>
                </c:pt>
                <c:pt idx="11712">
                  <c:v>6.8906299999999998</c:v>
                </c:pt>
                <c:pt idx="11713">
                  <c:v>6.8968800000000003</c:v>
                </c:pt>
                <c:pt idx="11714">
                  <c:v>6.9109400000000001</c:v>
                </c:pt>
                <c:pt idx="11715">
                  <c:v>6.9046900000000004</c:v>
                </c:pt>
                <c:pt idx="11716">
                  <c:v>6.9</c:v>
                </c:pt>
                <c:pt idx="11717">
                  <c:v>6.9124999999999996</c:v>
                </c:pt>
                <c:pt idx="11718">
                  <c:v>6.8968800000000003</c:v>
                </c:pt>
                <c:pt idx="11719">
                  <c:v>6.8984399999999999</c:v>
                </c:pt>
                <c:pt idx="11720">
                  <c:v>6.9171899999999997</c:v>
                </c:pt>
                <c:pt idx="11721">
                  <c:v>6.8890599999999997</c:v>
                </c:pt>
                <c:pt idx="11722">
                  <c:v>6.8984399999999999</c:v>
                </c:pt>
                <c:pt idx="11723">
                  <c:v>6.9</c:v>
                </c:pt>
                <c:pt idx="11724">
                  <c:v>6.8921900000000003</c:v>
                </c:pt>
                <c:pt idx="11725">
                  <c:v>6.9093799999999996</c:v>
                </c:pt>
                <c:pt idx="11726">
                  <c:v>6.9171899999999997</c:v>
                </c:pt>
                <c:pt idx="11727">
                  <c:v>6.9015599999999999</c:v>
                </c:pt>
                <c:pt idx="11728">
                  <c:v>6.9109400000000001</c:v>
                </c:pt>
                <c:pt idx="11729">
                  <c:v>6.8953100000000003</c:v>
                </c:pt>
                <c:pt idx="11730">
                  <c:v>6.8906299999999998</c:v>
                </c:pt>
                <c:pt idx="11731">
                  <c:v>6.8843800000000002</c:v>
                </c:pt>
                <c:pt idx="11732">
                  <c:v>6.8875000000000002</c:v>
                </c:pt>
                <c:pt idx="11733">
                  <c:v>6.8937499999999998</c:v>
                </c:pt>
                <c:pt idx="11734">
                  <c:v>6.9</c:v>
                </c:pt>
                <c:pt idx="11735">
                  <c:v>6.8875000000000002</c:v>
                </c:pt>
                <c:pt idx="11736">
                  <c:v>6.8953100000000003</c:v>
                </c:pt>
                <c:pt idx="11737">
                  <c:v>6.8890599999999997</c:v>
                </c:pt>
                <c:pt idx="11738">
                  <c:v>6.87188</c:v>
                </c:pt>
                <c:pt idx="11739">
                  <c:v>6.8875000000000002</c:v>
                </c:pt>
                <c:pt idx="11740">
                  <c:v>6.8953100000000003</c:v>
                </c:pt>
                <c:pt idx="11741">
                  <c:v>6.8953100000000003</c:v>
                </c:pt>
                <c:pt idx="11742">
                  <c:v>6.8921900000000003</c:v>
                </c:pt>
                <c:pt idx="11743">
                  <c:v>6.8968800000000003</c:v>
                </c:pt>
                <c:pt idx="11744">
                  <c:v>6.8968800000000003</c:v>
                </c:pt>
                <c:pt idx="11745">
                  <c:v>6.8828100000000001</c:v>
                </c:pt>
                <c:pt idx="11746">
                  <c:v>6.8968800000000003</c:v>
                </c:pt>
                <c:pt idx="11747">
                  <c:v>6.8859399999999997</c:v>
                </c:pt>
                <c:pt idx="11748">
                  <c:v>6.8859399999999997</c:v>
                </c:pt>
                <c:pt idx="11749">
                  <c:v>6.90313</c:v>
                </c:pt>
                <c:pt idx="11750">
                  <c:v>6.8890599999999997</c:v>
                </c:pt>
                <c:pt idx="11751">
                  <c:v>6.8968800000000003</c:v>
                </c:pt>
                <c:pt idx="11752">
                  <c:v>6.90625</c:v>
                </c:pt>
                <c:pt idx="11753">
                  <c:v>6.8921900000000003</c:v>
                </c:pt>
                <c:pt idx="11754">
                  <c:v>6.8843800000000002</c:v>
                </c:pt>
                <c:pt idx="11755">
                  <c:v>6.8859399999999997</c:v>
                </c:pt>
                <c:pt idx="11756">
                  <c:v>6.8953100000000003</c:v>
                </c:pt>
                <c:pt idx="11757">
                  <c:v>6.9</c:v>
                </c:pt>
                <c:pt idx="11758">
                  <c:v>6.8937499999999998</c:v>
                </c:pt>
                <c:pt idx="11759">
                  <c:v>6.8890599999999997</c:v>
                </c:pt>
                <c:pt idx="11760">
                  <c:v>6.8953100000000003</c:v>
                </c:pt>
                <c:pt idx="11761">
                  <c:v>6.8921900000000003</c:v>
                </c:pt>
                <c:pt idx="11762">
                  <c:v>6.8968800000000003</c:v>
                </c:pt>
                <c:pt idx="11763">
                  <c:v>6.8796900000000001</c:v>
                </c:pt>
                <c:pt idx="11764">
                  <c:v>6.8812499999999996</c:v>
                </c:pt>
                <c:pt idx="11765">
                  <c:v>6.8765599999999996</c:v>
                </c:pt>
                <c:pt idx="11766">
                  <c:v>6.8890599999999997</c:v>
                </c:pt>
                <c:pt idx="11767">
                  <c:v>6.8859399999999997</c:v>
                </c:pt>
                <c:pt idx="11768">
                  <c:v>6.8921900000000003</c:v>
                </c:pt>
                <c:pt idx="11769">
                  <c:v>6.8796900000000001</c:v>
                </c:pt>
                <c:pt idx="11770">
                  <c:v>6.8890599999999997</c:v>
                </c:pt>
                <c:pt idx="11771">
                  <c:v>6.8906299999999998</c:v>
                </c:pt>
                <c:pt idx="11772">
                  <c:v>6.8921900000000003</c:v>
                </c:pt>
                <c:pt idx="11773">
                  <c:v>6.8906299999999998</c:v>
                </c:pt>
                <c:pt idx="11774">
                  <c:v>6.8875000000000002</c:v>
                </c:pt>
                <c:pt idx="11775">
                  <c:v>6.875</c:v>
                </c:pt>
                <c:pt idx="11776">
                  <c:v>6.8640600000000003</c:v>
                </c:pt>
                <c:pt idx="11777">
                  <c:v>6.8906299999999998</c:v>
                </c:pt>
                <c:pt idx="11778">
                  <c:v>6.8859399999999997</c:v>
                </c:pt>
                <c:pt idx="11779">
                  <c:v>6.8812499999999996</c:v>
                </c:pt>
                <c:pt idx="11780">
                  <c:v>6.8921900000000003</c:v>
                </c:pt>
                <c:pt idx="11781">
                  <c:v>6.8828100000000001</c:v>
                </c:pt>
                <c:pt idx="11782">
                  <c:v>6.8953100000000003</c:v>
                </c:pt>
                <c:pt idx="11783">
                  <c:v>6.8796900000000001</c:v>
                </c:pt>
                <c:pt idx="11784">
                  <c:v>6.8828100000000001</c:v>
                </c:pt>
                <c:pt idx="11785">
                  <c:v>6.8843800000000002</c:v>
                </c:pt>
                <c:pt idx="11786">
                  <c:v>6.8671899999999999</c:v>
                </c:pt>
                <c:pt idx="11787">
                  <c:v>6.8796900000000001</c:v>
                </c:pt>
                <c:pt idx="11788">
                  <c:v>6.8875000000000002</c:v>
                </c:pt>
                <c:pt idx="11789">
                  <c:v>6.8796900000000001</c:v>
                </c:pt>
                <c:pt idx="11790">
                  <c:v>6.8781299999999996</c:v>
                </c:pt>
                <c:pt idx="11791">
                  <c:v>6.8859399999999997</c:v>
                </c:pt>
                <c:pt idx="11792">
                  <c:v>6.8890599999999997</c:v>
                </c:pt>
                <c:pt idx="11793">
                  <c:v>6.8937499999999998</c:v>
                </c:pt>
                <c:pt idx="11794">
                  <c:v>6.8843800000000002</c:v>
                </c:pt>
                <c:pt idx="11795">
                  <c:v>6.8968800000000003</c:v>
                </c:pt>
                <c:pt idx="11796">
                  <c:v>6.9015599999999999</c:v>
                </c:pt>
                <c:pt idx="11797">
                  <c:v>6.8875000000000002</c:v>
                </c:pt>
                <c:pt idx="11798">
                  <c:v>6.8828100000000001</c:v>
                </c:pt>
                <c:pt idx="11799">
                  <c:v>6.8937499999999998</c:v>
                </c:pt>
                <c:pt idx="11800">
                  <c:v>6.8765599999999996</c:v>
                </c:pt>
                <c:pt idx="11801">
                  <c:v>6.8828100000000001</c:v>
                </c:pt>
                <c:pt idx="11802">
                  <c:v>6.8890599999999997</c:v>
                </c:pt>
                <c:pt idx="11803">
                  <c:v>6.8843800000000002</c:v>
                </c:pt>
                <c:pt idx="11804">
                  <c:v>6.8859399999999997</c:v>
                </c:pt>
                <c:pt idx="11805">
                  <c:v>6.8921900000000003</c:v>
                </c:pt>
                <c:pt idx="11806">
                  <c:v>6.8968800000000003</c:v>
                </c:pt>
                <c:pt idx="11807">
                  <c:v>6.90313</c:v>
                </c:pt>
                <c:pt idx="11808">
                  <c:v>6.8890599999999997</c:v>
                </c:pt>
                <c:pt idx="11809">
                  <c:v>6.8859399999999997</c:v>
                </c:pt>
                <c:pt idx="11810">
                  <c:v>6.90625</c:v>
                </c:pt>
                <c:pt idx="11811">
                  <c:v>6.8953100000000003</c:v>
                </c:pt>
                <c:pt idx="11812">
                  <c:v>6.9046900000000004</c:v>
                </c:pt>
                <c:pt idx="11813">
                  <c:v>6.9</c:v>
                </c:pt>
                <c:pt idx="11814">
                  <c:v>6.8906299999999998</c:v>
                </c:pt>
                <c:pt idx="11815">
                  <c:v>6.9</c:v>
                </c:pt>
                <c:pt idx="11816">
                  <c:v>6.8921900000000003</c:v>
                </c:pt>
                <c:pt idx="11817">
                  <c:v>6.8968800000000003</c:v>
                </c:pt>
                <c:pt idx="11818">
                  <c:v>6.8843800000000002</c:v>
                </c:pt>
                <c:pt idx="11819">
                  <c:v>6.8890599999999997</c:v>
                </c:pt>
                <c:pt idx="11820">
                  <c:v>6.8921900000000003</c:v>
                </c:pt>
                <c:pt idx="11821">
                  <c:v>6.8828100000000001</c:v>
                </c:pt>
                <c:pt idx="11822">
                  <c:v>6.8937499999999998</c:v>
                </c:pt>
                <c:pt idx="11823">
                  <c:v>6.8984399999999999</c:v>
                </c:pt>
                <c:pt idx="11824">
                  <c:v>6.8937499999999998</c:v>
                </c:pt>
                <c:pt idx="11825">
                  <c:v>6.90313</c:v>
                </c:pt>
                <c:pt idx="11826">
                  <c:v>6.8937499999999998</c:v>
                </c:pt>
                <c:pt idx="11827">
                  <c:v>6.8890599999999997</c:v>
                </c:pt>
                <c:pt idx="11828">
                  <c:v>6.8843800000000002</c:v>
                </c:pt>
                <c:pt idx="11829">
                  <c:v>6.9109400000000001</c:v>
                </c:pt>
                <c:pt idx="11830">
                  <c:v>6.8937499999999998</c:v>
                </c:pt>
                <c:pt idx="11831">
                  <c:v>6.8953100000000003</c:v>
                </c:pt>
                <c:pt idx="11832">
                  <c:v>6.8968800000000003</c:v>
                </c:pt>
                <c:pt idx="11833">
                  <c:v>6.8890599999999997</c:v>
                </c:pt>
                <c:pt idx="11834">
                  <c:v>6.9</c:v>
                </c:pt>
                <c:pt idx="11835">
                  <c:v>6.8875000000000002</c:v>
                </c:pt>
                <c:pt idx="11836">
                  <c:v>6.8859399999999997</c:v>
                </c:pt>
                <c:pt idx="11837">
                  <c:v>6.8921900000000003</c:v>
                </c:pt>
                <c:pt idx="11838">
                  <c:v>6.8812499999999996</c:v>
                </c:pt>
                <c:pt idx="11839">
                  <c:v>6.8812499999999996</c:v>
                </c:pt>
                <c:pt idx="11840">
                  <c:v>6.8812499999999996</c:v>
                </c:pt>
                <c:pt idx="11841">
                  <c:v>6.8968800000000003</c:v>
                </c:pt>
                <c:pt idx="11842">
                  <c:v>6.8703099999999999</c:v>
                </c:pt>
                <c:pt idx="11843">
                  <c:v>6.8921900000000003</c:v>
                </c:pt>
                <c:pt idx="11844">
                  <c:v>6.8906299999999998</c:v>
                </c:pt>
                <c:pt idx="11845">
                  <c:v>6.8671899999999999</c:v>
                </c:pt>
                <c:pt idx="11846">
                  <c:v>6.8656300000000003</c:v>
                </c:pt>
                <c:pt idx="11847">
                  <c:v>6.87188</c:v>
                </c:pt>
                <c:pt idx="11848">
                  <c:v>6.8937499999999998</c:v>
                </c:pt>
                <c:pt idx="11849">
                  <c:v>6.8828100000000001</c:v>
                </c:pt>
                <c:pt idx="11850">
                  <c:v>6.8765599999999996</c:v>
                </c:pt>
                <c:pt idx="11851">
                  <c:v>6.8781299999999996</c:v>
                </c:pt>
                <c:pt idx="11852">
                  <c:v>6.875</c:v>
                </c:pt>
                <c:pt idx="11853">
                  <c:v>6.8859399999999997</c:v>
                </c:pt>
                <c:pt idx="11854">
                  <c:v>6.8781299999999996</c:v>
                </c:pt>
                <c:pt idx="11855">
                  <c:v>6.8890599999999997</c:v>
                </c:pt>
                <c:pt idx="11856">
                  <c:v>6.8640600000000003</c:v>
                </c:pt>
                <c:pt idx="11857">
                  <c:v>6.8703099999999999</c:v>
                </c:pt>
                <c:pt idx="11858">
                  <c:v>6.8843800000000002</c:v>
                </c:pt>
                <c:pt idx="11859">
                  <c:v>6.8812499999999996</c:v>
                </c:pt>
                <c:pt idx="11860">
                  <c:v>6.8875000000000002</c:v>
                </c:pt>
                <c:pt idx="11861">
                  <c:v>6.8843800000000002</c:v>
                </c:pt>
                <c:pt idx="11862">
                  <c:v>6.8796900000000001</c:v>
                </c:pt>
                <c:pt idx="11863">
                  <c:v>6.8875000000000002</c:v>
                </c:pt>
                <c:pt idx="11864">
                  <c:v>6.8812499999999996</c:v>
                </c:pt>
                <c:pt idx="11865">
                  <c:v>6.8890599999999997</c:v>
                </c:pt>
                <c:pt idx="11866">
                  <c:v>6.8875000000000002</c:v>
                </c:pt>
                <c:pt idx="11867">
                  <c:v>6.8703099999999999</c:v>
                </c:pt>
                <c:pt idx="11868">
                  <c:v>6.8765599999999996</c:v>
                </c:pt>
                <c:pt idx="11869">
                  <c:v>6.8703099999999999</c:v>
                </c:pt>
                <c:pt idx="11870">
                  <c:v>6.8875000000000002</c:v>
                </c:pt>
                <c:pt idx="11871">
                  <c:v>6.8859399999999997</c:v>
                </c:pt>
                <c:pt idx="11872">
                  <c:v>6.8984399999999999</c:v>
                </c:pt>
                <c:pt idx="11873">
                  <c:v>6.8671899999999999</c:v>
                </c:pt>
                <c:pt idx="11874">
                  <c:v>6.8656300000000003</c:v>
                </c:pt>
                <c:pt idx="11875">
                  <c:v>6.8828100000000001</c:v>
                </c:pt>
                <c:pt idx="11876">
                  <c:v>6.8984399999999999</c:v>
                </c:pt>
                <c:pt idx="11877">
                  <c:v>6.8921900000000003</c:v>
                </c:pt>
                <c:pt idx="11878">
                  <c:v>6.8703099999999999</c:v>
                </c:pt>
                <c:pt idx="11879">
                  <c:v>6.8624999999999998</c:v>
                </c:pt>
                <c:pt idx="11880">
                  <c:v>6.8624999999999998</c:v>
                </c:pt>
                <c:pt idx="11881">
                  <c:v>6.8812499999999996</c:v>
                </c:pt>
                <c:pt idx="11882">
                  <c:v>6.8828100000000001</c:v>
                </c:pt>
                <c:pt idx="11883">
                  <c:v>6.8765599999999996</c:v>
                </c:pt>
                <c:pt idx="11884">
                  <c:v>6.87188</c:v>
                </c:pt>
                <c:pt idx="11885">
                  <c:v>6.8875000000000002</c:v>
                </c:pt>
                <c:pt idx="11886">
                  <c:v>6.8859399999999997</c:v>
                </c:pt>
                <c:pt idx="11887">
                  <c:v>6.8875000000000002</c:v>
                </c:pt>
                <c:pt idx="11888">
                  <c:v>6.8890599999999997</c:v>
                </c:pt>
                <c:pt idx="11889">
                  <c:v>6.9046900000000004</c:v>
                </c:pt>
                <c:pt idx="11890">
                  <c:v>6.8656300000000003</c:v>
                </c:pt>
                <c:pt idx="11891">
                  <c:v>6.8796900000000001</c:v>
                </c:pt>
                <c:pt idx="11892">
                  <c:v>6.8937499999999998</c:v>
                </c:pt>
                <c:pt idx="11893">
                  <c:v>6.8781299999999996</c:v>
                </c:pt>
                <c:pt idx="11894">
                  <c:v>6.8937499999999998</c:v>
                </c:pt>
                <c:pt idx="11895">
                  <c:v>6.8843800000000002</c:v>
                </c:pt>
                <c:pt idx="11896">
                  <c:v>6.8843800000000002</c:v>
                </c:pt>
                <c:pt idx="11897">
                  <c:v>6.8875000000000002</c:v>
                </c:pt>
                <c:pt idx="11898">
                  <c:v>6.8875000000000002</c:v>
                </c:pt>
                <c:pt idx="11899">
                  <c:v>6.8843800000000002</c:v>
                </c:pt>
                <c:pt idx="11900">
                  <c:v>6.8843800000000002</c:v>
                </c:pt>
                <c:pt idx="11901">
                  <c:v>6.8765599999999996</c:v>
                </c:pt>
                <c:pt idx="11902">
                  <c:v>6.8843800000000002</c:v>
                </c:pt>
                <c:pt idx="11903">
                  <c:v>6.87188</c:v>
                </c:pt>
                <c:pt idx="11904">
                  <c:v>6.8765599999999996</c:v>
                </c:pt>
                <c:pt idx="11905">
                  <c:v>6.8781299999999996</c:v>
                </c:pt>
                <c:pt idx="11906">
                  <c:v>6.8765599999999996</c:v>
                </c:pt>
                <c:pt idx="11907">
                  <c:v>6.8937499999999998</c:v>
                </c:pt>
                <c:pt idx="11908">
                  <c:v>6.87188</c:v>
                </c:pt>
                <c:pt idx="11909">
                  <c:v>6.8703099999999999</c:v>
                </c:pt>
                <c:pt idx="11910">
                  <c:v>6.8765599999999996</c:v>
                </c:pt>
                <c:pt idx="11911">
                  <c:v>6.8796900000000001</c:v>
                </c:pt>
                <c:pt idx="11912">
                  <c:v>6.8890599999999997</c:v>
                </c:pt>
                <c:pt idx="11913">
                  <c:v>6.8859399999999997</c:v>
                </c:pt>
                <c:pt idx="11914">
                  <c:v>6.8781299999999996</c:v>
                </c:pt>
                <c:pt idx="11915">
                  <c:v>6.8671899999999999</c:v>
                </c:pt>
                <c:pt idx="11916">
                  <c:v>6.8781299999999996</c:v>
                </c:pt>
                <c:pt idx="11917">
                  <c:v>6.8781299999999996</c:v>
                </c:pt>
                <c:pt idx="11918">
                  <c:v>6.8687500000000004</c:v>
                </c:pt>
                <c:pt idx="11919">
                  <c:v>6.8765599999999996</c:v>
                </c:pt>
                <c:pt idx="11920">
                  <c:v>6.875</c:v>
                </c:pt>
                <c:pt idx="11921">
                  <c:v>6.8531300000000002</c:v>
                </c:pt>
                <c:pt idx="11922">
                  <c:v>6.8656300000000003</c:v>
                </c:pt>
                <c:pt idx="11923">
                  <c:v>6.8687500000000004</c:v>
                </c:pt>
                <c:pt idx="11924">
                  <c:v>6.8781299999999996</c:v>
                </c:pt>
                <c:pt idx="11925">
                  <c:v>6.8671899999999999</c:v>
                </c:pt>
                <c:pt idx="11926">
                  <c:v>6.8765599999999996</c:v>
                </c:pt>
                <c:pt idx="11927">
                  <c:v>6.8640600000000003</c:v>
                </c:pt>
                <c:pt idx="11928">
                  <c:v>6.8656300000000003</c:v>
                </c:pt>
                <c:pt idx="11929">
                  <c:v>6.8609400000000003</c:v>
                </c:pt>
                <c:pt idx="11930">
                  <c:v>6.8890599999999997</c:v>
                </c:pt>
                <c:pt idx="11931">
                  <c:v>6.8875000000000002</c:v>
                </c:pt>
                <c:pt idx="11932">
                  <c:v>6.8875000000000002</c:v>
                </c:pt>
                <c:pt idx="11933">
                  <c:v>6.8640600000000003</c:v>
                </c:pt>
                <c:pt idx="11934">
                  <c:v>6.87188</c:v>
                </c:pt>
                <c:pt idx="11935">
                  <c:v>6.8640600000000003</c:v>
                </c:pt>
                <c:pt idx="11936">
                  <c:v>6.8703099999999999</c:v>
                </c:pt>
                <c:pt idx="11937">
                  <c:v>6.8578099999999997</c:v>
                </c:pt>
                <c:pt idx="11938">
                  <c:v>6.87188</c:v>
                </c:pt>
                <c:pt idx="11939">
                  <c:v>6.8890599999999997</c:v>
                </c:pt>
                <c:pt idx="11940">
                  <c:v>6.8687500000000004</c:v>
                </c:pt>
                <c:pt idx="11941">
                  <c:v>6.87188</c:v>
                </c:pt>
                <c:pt idx="11942">
                  <c:v>6.8781299999999996</c:v>
                </c:pt>
                <c:pt idx="11943">
                  <c:v>6.8765599999999996</c:v>
                </c:pt>
                <c:pt idx="11944">
                  <c:v>6.8812499999999996</c:v>
                </c:pt>
                <c:pt idx="11945">
                  <c:v>6.8703099999999999</c:v>
                </c:pt>
                <c:pt idx="11946">
                  <c:v>6.875</c:v>
                </c:pt>
                <c:pt idx="11947">
                  <c:v>6.8640600000000003</c:v>
                </c:pt>
                <c:pt idx="11948">
                  <c:v>6.8687500000000004</c:v>
                </c:pt>
                <c:pt idx="11949">
                  <c:v>6.8812499999999996</c:v>
                </c:pt>
                <c:pt idx="11950">
                  <c:v>6.8781299999999996</c:v>
                </c:pt>
                <c:pt idx="11951">
                  <c:v>6.8812499999999996</c:v>
                </c:pt>
                <c:pt idx="11952">
                  <c:v>6.8796900000000001</c:v>
                </c:pt>
                <c:pt idx="11953">
                  <c:v>6.8703099999999999</c:v>
                </c:pt>
                <c:pt idx="11954">
                  <c:v>6.8703099999999999</c:v>
                </c:pt>
                <c:pt idx="11955">
                  <c:v>6.87188</c:v>
                </c:pt>
                <c:pt idx="11956">
                  <c:v>6.8812499999999996</c:v>
                </c:pt>
                <c:pt idx="11957">
                  <c:v>6.8703099999999999</c:v>
                </c:pt>
                <c:pt idx="11958">
                  <c:v>6.87188</c:v>
                </c:pt>
                <c:pt idx="11959">
                  <c:v>6.8843800000000002</c:v>
                </c:pt>
                <c:pt idx="11960">
                  <c:v>6.8703099999999999</c:v>
                </c:pt>
                <c:pt idx="11961">
                  <c:v>6.8828100000000001</c:v>
                </c:pt>
                <c:pt idx="11962">
                  <c:v>6.8859399999999997</c:v>
                </c:pt>
                <c:pt idx="11963">
                  <c:v>6.8812499999999996</c:v>
                </c:pt>
                <c:pt idx="11964">
                  <c:v>6.9046900000000004</c:v>
                </c:pt>
                <c:pt idx="11965">
                  <c:v>6.8953100000000003</c:v>
                </c:pt>
                <c:pt idx="11966">
                  <c:v>6.8843800000000002</c:v>
                </c:pt>
                <c:pt idx="11967">
                  <c:v>6.8953100000000003</c:v>
                </c:pt>
                <c:pt idx="11968">
                  <c:v>6.8828100000000001</c:v>
                </c:pt>
                <c:pt idx="11969">
                  <c:v>6.8968800000000003</c:v>
                </c:pt>
                <c:pt idx="11970">
                  <c:v>6.8906299999999998</c:v>
                </c:pt>
                <c:pt idx="11971">
                  <c:v>6.8812499999999996</c:v>
                </c:pt>
                <c:pt idx="11972">
                  <c:v>6.8796900000000001</c:v>
                </c:pt>
                <c:pt idx="11973">
                  <c:v>6.8843800000000002</c:v>
                </c:pt>
                <c:pt idx="11974">
                  <c:v>6.9</c:v>
                </c:pt>
                <c:pt idx="11975">
                  <c:v>6.8890599999999997</c:v>
                </c:pt>
                <c:pt idx="11976">
                  <c:v>6.8921900000000003</c:v>
                </c:pt>
                <c:pt idx="11977">
                  <c:v>6.8859399999999997</c:v>
                </c:pt>
                <c:pt idx="11978">
                  <c:v>6.8812499999999996</c:v>
                </c:pt>
                <c:pt idx="11979">
                  <c:v>6.8624999999999998</c:v>
                </c:pt>
                <c:pt idx="11980">
                  <c:v>6.8812499999999996</c:v>
                </c:pt>
                <c:pt idx="11981">
                  <c:v>6.8828100000000001</c:v>
                </c:pt>
                <c:pt idx="11982">
                  <c:v>6.8812499999999996</c:v>
                </c:pt>
                <c:pt idx="11983">
                  <c:v>6.8843800000000002</c:v>
                </c:pt>
                <c:pt idx="11984">
                  <c:v>6.8828100000000001</c:v>
                </c:pt>
                <c:pt idx="11985">
                  <c:v>6.8843800000000002</c:v>
                </c:pt>
                <c:pt idx="11986">
                  <c:v>6.8812499999999996</c:v>
                </c:pt>
                <c:pt idx="11987">
                  <c:v>6.8796900000000001</c:v>
                </c:pt>
                <c:pt idx="11988">
                  <c:v>6.8687500000000004</c:v>
                </c:pt>
                <c:pt idx="11989">
                  <c:v>6.8562500000000002</c:v>
                </c:pt>
                <c:pt idx="11990">
                  <c:v>6.8671899999999999</c:v>
                </c:pt>
                <c:pt idx="11991">
                  <c:v>6.8578099999999997</c:v>
                </c:pt>
                <c:pt idx="11992">
                  <c:v>6.8593799999999998</c:v>
                </c:pt>
                <c:pt idx="11993">
                  <c:v>6.8796900000000001</c:v>
                </c:pt>
                <c:pt idx="11994">
                  <c:v>6.8875000000000002</c:v>
                </c:pt>
                <c:pt idx="11995">
                  <c:v>6.8796900000000001</c:v>
                </c:pt>
                <c:pt idx="11996">
                  <c:v>6.8796900000000001</c:v>
                </c:pt>
                <c:pt idx="11997">
                  <c:v>6.8609400000000003</c:v>
                </c:pt>
                <c:pt idx="11998">
                  <c:v>6.87188</c:v>
                </c:pt>
                <c:pt idx="11999">
                  <c:v>6.8859399999999997</c:v>
                </c:pt>
                <c:pt idx="12000">
                  <c:v>6.8875000000000002</c:v>
                </c:pt>
                <c:pt idx="12001">
                  <c:v>6.8875000000000002</c:v>
                </c:pt>
                <c:pt idx="12002">
                  <c:v>6.8828100000000001</c:v>
                </c:pt>
                <c:pt idx="12003">
                  <c:v>6.8859399999999997</c:v>
                </c:pt>
                <c:pt idx="12004">
                  <c:v>6.8828100000000001</c:v>
                </c:pt>
                <c:pt idx="12005">
                  <c:v>6.8906299999999998</c:v>
                </c:pt>
                <c:pt idx="12006">
                  <c:v>6.8765599999999996</c:v>
                </c:pt>
                <c:pt idx="12007">
                  <c:v>6.8859399999999997</c:v>
                </c:pt>
                <c:pt idx="12008">
                  <c:v>6.8937499999999998</c:v>
                </c:pt>
                <c:pt idx="12009">
                  <c:v>6.8796900000000001</c:v>
                </c:pt>
                <c:pt idx="12010">
                  <c:v>6.8609400000000003</c:v>
                </c:pt>
                <c:pt idx="12011">
                  <c:v>6.8671899999999999</c:v>
                </c:pt>
                <c:pt idx="12012">
                  <c:v>6.8812499999999996</c:v>
                </c:pt>
                <c:pt idx="12013">
                  <c:v>6.8968800000000003</c:v>
                </c:pt>
                <c:pt idx="12014">
                  <c:v>6.8812499999999996</c:v>
                </c:pt>
                <c:pt idx="12015">
                  <c:v>6.8875000000000002</c:v>
                </c:pt>
                <c:pt idx="12016">
                  <c:v>6.87188</c:v>
                </c:pt>
                <c:pt idx="12017">
                  <c:v>6.8765599999999996</c:v>
                </c:pt>
                <c:pt idx="12018">
                  <c:v>6.8937499999999998</c:v>
                </c:pt>
                <c:pt idx="12019">
                  <c:v>6.8796900000000001</c:v>
                </c:pt>
                <c:pt idx="12020">
                  <c:v>6.8765599999999996</c:v>
                </c:pt>
                <c:pt idx="12021">
                  <c:v>6.8796900000000001</c:v>
                </c:pt>
                <c:pt idx="12022">
                  <c:v>6.8859399999999997</c:v>
                </c:pt>
                <c:pt idx="12023">
                  <c:v>6.8890599999999997</c:v>
                </c:pt>
                <c:pt idx="12024">
                  <c:v>6.8781299999999996</c:v>
                </c:pt>
                <c:pt idx="12025">
                  <c:v>6.8781299999999996</c:v>
                </c:pt>
                <c:pt idx="12026">
                  <c:v>6.8859399999999997</c:v>
                </c:pt>
                <c:pt idx="12027">
                  <c:v>6.8890599999999997</c:v>
                </c:pt>
                <c:pt idx="12028">
                  <c:v>6.8812499999999996</c:v>
                </c:pt>
                <c:pt idx="12029">
                  <c:v>6.8796900000000001</c:v>
                </c:pt>
                <c:pt idx="12030">
                  <c:v>6.8875000000000002</c:v>
                </c:pt>
                <c:pt idx="12031">
                  <c:v>6.8859399999999997</c:v>
                </c:pt>
                <c:pt idx="12032">
                  <c:v>6.8796900000000001</c:v>
                </c:pt>
                <c:pt idx="12033">
                  <c:v>6.8828100000000001</c:v>
                </c:pt>
                <c:pt idx="12034">
                  <c:v>6.8984399999999999</c:v>
                </c:pt>
                <c:pt idx="12035">
                  <c:v>6.875</c:v>
                </c:pt>
                <c:pt idx="12036">
                  <c:v>6.8843800000000002</c:v>
                </c:pt>
                <c:pt idx="12037">
                  <c:v>6.8875000000000002</c:v>
                </c:pt>
                <c:pt idx="12038">
                  <c:v>6.8812499999999996</c:v>
                </c:pt>
                <c:pt idx="12039">
                  <c:v>6.8875000000000002</c:v>
                </c:pt>
                <c:pt idx="12040">
                  <c:v>6.8921900000000003</c:v>
                </c:pt>
                <c:pt idx="12041">
                  <c:v>6.8875000000000002</c:v>
                </c:pt>
                <c:pt idx="12042">
                  <c:v>6.8890599999999997</c:v>
                </c:pt>
                <c:pt idx="12043">
                  <c:v>6.8796900000000001</c:v>
                </c:pt>
                <c:pt idx="12044">
                  <c:v>6.8656300000000003</c:v>
                </c:pt>
                <c:pt idx="12045">
                  <c:v>6.8687500000000004</c:v>
                </c:pt>
                <c:pt idx="12046">
                  <c:v>6.8781299999999996</c:v>
                </c:pt>
                <c:pt idx="12047">
                  <c:v>6.8781299999999996</c:v>
                </c:pt>
                <c:pt idx="12048">
                  <c:v>6.8828100000000001</c:v>
                </c:pt>
                <c:pt idx="12049">
                  <c:v>6.8937499999999998</c:v>
                </c:pt>
                <c:pt idx="12050">
                  <c:v>6.8875000000000002</c:v>
                </c:pt>
                <c:pt idx="12051">
                  <c:v>6.8765599999999996</c:v>
                </c:pt>
                <c:pt idx="12052">
                  <c:v>6.8828100000000001</c:v>
                </c:pt>
                <c:pt idx="12053">
                  <c:v>6.875</c:v>
                </c:pt>
                <c:pt idx="12054">
                  <c:v>6.8953100000000003</c:v>
                </c:pt>
                <c:pt idx="12055">
                  <c:v>6.8671899999999999</c:v>
                </c:pt>
                <c:pt idx="12056">
                  <c:v>6.8890599999999997</c:v>
                </c:pt>
                <c:pt idx="12057">
                  <c:v>6.8859399999999997</c:v>
                </c:pt>
                <c:pt idx="12058">
                  <c:v>6.8890599999999997</c:v>
                </c:pt>
                <c:pt idx="12059">
                  <c:v>6.8875000000000002</c:v>
                </c:pt>
                <c:pt idx="12060">
                  <c:v>6.8906299999999998</c:v>
                </c:pt>
                <c:pt idx="12061">
                  <c:v>6.8859399999999997</c:v>
                </c:pt>
                <c:pt idx="12062">
                  <c:v>6.8781299999999996</c:v>
                </c:pt>
                <c:pt idx="12063">
                  <c:v>6.8953100000000003</c:v>
                </c:pt>
                <c:pt idx="12064">
                  <c:v>6.8765599999999996</c:v>
                </c:pt>
                <c:pt idx="12065">
                  <c:v>6.8781299999999996</c:v>
                </c:pt>
                <c:pt idx="12066">
                  <c:v>6.8890599999999997</c:v>
                </c:pt>
                <c:pt idx="12067">
                  <c:v>6.8921900000000003</c:v>
                </c:pt>
                <c:pt idx="12068">
                  <c:v>6.8828100000000001</c:v>
                </c:pt>
                <c:pt idx="12069">
                  <c:v>6.8906299999999998</c:v>
                </c:pt>
                <c:pt idx="12070">
                  <c:v>6.8843800000000002</c:v>
                </c:pt>
                <c:pt idx="12071">
                  <c:v>6.8859399999999997</c:v>
                </c:pt>
                <c:pt idx="12072">
                  <c:v>6.8828100000000001</c:v>
                </c:pt>
                <c:pt idx="12073">
                  <c:v>6.875</c:v>
                </c:pt>
                <c:pt idx="12074">
                  <c:v>6.87188</c:v>
                </c:pt>
                <c:pt idx="12075">
                  <c:v>6.8890599999999997</c:v>
                </c:pt>
                <c:pt idx="12076">
                  <c:v>6.8765599999999996</c:v>
                </c:pt>
                <c:pt idx="12077">
                  <c:v>6.8578099999999997</c:v>
                </c:pt>
                <c:pt idx="12078">
                  <c:v>6.8656300000000003</c:v>
                </c:pt>
                <c:pt idx="12079">
                  <c:v>6.8609400000000003</c:v>
                </c:pt>
                <c:pt idx="12080">
                  <c:v>6.8671899999999999</c:v>
                </c:pt>
                <c:pt idx="12081">
                  <c:v>6.8671899999999999</c:v>
                </c:pt>
                <c:pt idx="12082">
                  <c:v>6.8640600000000003</c:v>
                </c:pt>
                <c:pt idx="12083">
                  <c:v>6.8656300000000003</c:v>
                </c:pt>
                <c:pt idx="12084">
                  <c:v>6.8671899999999999</c:v>
                </c:pt>
                <c:pt idx="12085">
                  <c:v>6.8656300000000003</c:v>
                </c:pt>
                <c:pt idx="12086">
                  <c:v>6.8843800000000002</c:v>
                </c:pt>
                <c:pt idx="12087">
                  <c:v>6.8703099999999999</c:v>
                </c:pt>
                <c:pt idx="12088">
                  <c:v>6.8624999999999998</c:v>
                </c:pt>
                <c:pt idx="12089">
                  <c:v>6.8703099999999999</c:v>
                </c:pt>
                <c:pt idx="12090">
                  <c:v>6.8703099999999999</c:v>
                </c:pt>
                <c:pt idx="12091">
                  <c:v>6.8609400000000003</c:v>
                </c:pt>
                <c:pt idx="12092">
                  <c:v>6.8703099999999999</c:v>
                </c:pt>
                <c:pt idx="12093">
                  <c:v>6.8656300000000003</c:v>
                </c:pt>
                <c:pt idx="12094">
                  <c:v>6.8640600000000003</c:v>
                </c:pt>
                <c:pt idx="12095">
                  <c:v>6.8703099999999999</c:v>
                </c:pt>
                <c:pt idx="12096">
                  <c:v>6.8781299999999996</c:v>
                </c:pt>
                <c:pt idx="12097">
                  <c:v>6.8796900000000001</c:v>
                </c:pt>
                <c:pt idx="12098">
                  <c:v>6.875</c:v>
                </c:pt>
                <c:pt idx="12099">
                  <c:v>6.8781299999999996</c:v>
                </c:pt>
                <c:pt idx="12100">
                  <c:v>6.875</c:v>
                </c:pt>
                <c:pt idx="12101">
                  <c:v>6.87188</c:v>
                </c:pt>
                <c:pt idx="12102">
                  <c:v>6.8781299999999996</c:v>
                </c:pt>
                <c:pt idx="12103">
                  <c:v>6.8687500000000004</c:v>
                </c:pt>
                <c:pt idx="12104">
                  <c:v>6.8562500000000002</c:v>
                </c:pt>
                <c:pt idx="12105">
                  <c:v>6.8624999999999998</c:v>
                </c:pt>
                <c:pt idx="12106">
                  <c:v>6.8640600000000003</c:v>
                </c:pt>
                <c:pt idx="12107">
                  <c:v>6.8562500000000002</c:v>
                </c:pt>
                <c:pt idx="12108">
                  <c:v>6.8609400000000003</c:v>
                </c:pt>
                <c:pt idx="12109">
                  <c:v>6.8593799999999998</c:v>
                </c:pt>
                <c:pt idx="12110">
                  <c:v>6.875</c:v>
                </c:pt>
                <c:pt idx="12111">
                  <c:v>6.8703099999999999</c:v>
                </c:pt>
                <c:pt idx="12112">
                  <c:v>6.8703099999999999</c:v>
                </c:pt>
                <c:pt idx="12113">
                  <c:v>6.8546899999999997</c:v>
                </c:pt>
                <c:pt idx="12114">
                  <c:v>6.8624999999999998</c:v>
                </c:pt>
                <c:pt idx="12115">
                  <c:v>6.8656300000000003</c:v>
                </c:pt>
                <c:pt idx="12116">
                  <c:v>6.8531300000000002</c:v>
                </c:pt>
                <c:pt idx="12117">
                  <c:v>6.8765599999999996</c:v>
                </c:pt>
                <c:pt idx="12118">
                  <c:v>6.8624999999999998</c:v>
                </c:pt>
                <c:pt idx="12119">
                  <c:v>6.8671899999999999</c:v>
                </c:pt>
                <c:pt idx="12120">
                  <c:v>6.8656300000000003</c:v>
                </c:pt>
                <c:pt idx="12121">
                  <c:v>6.8671899999999999</c:v>
                </c:pt>
                <c:pt idx="12122">
                  <c:v>6.8609400000000003</c:v>
                </c:pt>
                <c:pt idx="12123">
                  <c:v>6.8515600000000001</c:v>
                </c:pt>
                <c:pt idx="12124">
                  <c:v>6.8578099999999997</c:v>
                </c:pt>
                <c:pt idx="12125">
                  <c:v>6.8812499999999996</c:v>
                </c:pt>
                <c:pt idx="12126">
                  <c:v>6.8765599999999996</c:v>
                </c:pt>
                <c:pt idx="12127">
                  <c:v>6.8656300000000003</c:v>
                </c:pt>
                <c:pt idx="12128">
                  <c:v>6.8593799999999998</c:v>
                </c:pt>
                <c:pt idx="12129">
                  <c:v>6.8453099999999996</c:v>
                </c:pt>
                <c:pt idx="12130">
                  <c:v>6.8484400000000001</c:v>
                </c:pt>
                <c:pt idx="12131">
                  <c:v>6.8640600000000003</c:v>
                </c:pt>
                <c:pt idx="12132">
                  <c:v>6.8796900000000001</c:v>
                </c:pt>
                <c:pt idx="12133">
                  <c:v>6.875</c:v>
                </c:pt>
                <c:pt idx="12134">
                  <c:v>6.8859399999999997</c:v>
                </c:pt>
                <c:pt idx="12135">
                  <c:v>6.8593799999999998</c:v>
                </c:pt>
                <c:pt idx="12136">
                  <c:v>6.8765599999999996</c:v>
                </c:pt>
                <c:pt idx="12137">
                  <c:v>6.8640600000000003</c:v>
                </c:pt>
                <c:pt idx="12138">
                  <c:v>6.8624999999999998</c:v>
                </c:pt>
                <c:pt idx="12139">
                  <c:v>6.8593799999999998</c:v>
                </c:pt>
                <c:pt idx="12140">
                  <c:v>6.8671899999999999</c:v>
                </c:pt>
                <c:pt idx="12141">
                  <c:v>6.8593799999999998</c:v>
                </c:pt>
                <c:pt idx="12142">
                  <c:v>6.8671899999999999</c:v>
                </c:pt>
                <c:pt idx="12143">
                  <c:v>6.8765599999999996</c:v>
                </c:pt>
                <c:pt idx="12144">
                  <c:v>6.8781299999999996</c:v>
                </c:pt>
                <c:pt idx="12145">
                  <c:v>6.8640600000000003</c:v>
                </c:pt>
                <c:pt idx="12146">
                  <c:v>6.8656300000000003</c:v>
                </c:pt>
                <c:pt idx="12147">
                  <c:v>6.8609400000000003</c:v>
                </c:pt>
                <c:pt idx="12148">
                  <c:v>6.8656300000000003</c:v>
                </c:pt>
                <c:pt idx="12149">
                  <c:v>6.8703099999999999</c:v>
                </c:pt>
                <c:pt idx="12150">
                  <c:v>6.8546899999999997</c:v>
                </c:pt>
                <c:pt idx="12151">
                  <c:v>6.8546899999999997</c:v>
                </c:pt>
                <c:pt idx="12152">
                  <c:v>6.8671899999999999</c:v>
                </c:pt>
                <c:pt idx="12153">
                  <c:v>6.8812499999999996</c:v>
                </c:pt>
                <c:pt idx="12154">
                  <c:v>6.8765599999999996</c:v>
                </c:pt>
                <c:pt idx="12155">
                  <c:v>6.8796900000000001</c:v>
                </c:pt>
                <c:pt idx="12156">
                  <c:v>6.8781299999999996</c:v>
                </c:pt>
                <c:pt idx="12157">
                  <c:v>6.8812499999999996</c:v>
                </c:pt>
                <c:pt idx="12158">
                  <c:v>6.8765599999999996</c:v>
                </c:pt>
                <c:pt idx="12159">
                  <c:v>6.8687500000000004</c:v>
                </c:pt>
                <c:pt idx="12160">
                  <c:v>6.8609400000000003</c:v>
                </c:pt>
                <c:pt idx="12161">
                  <c:v>6.8687500000000004</c:v>
                </c:pt>
                <c:pt idx="12162">
                  <c:v>6.8687500000000004</c:v>
                </c:pt>
                <c:pt idx="12163">
                  <c:v>6.87188</c:v>
                </c:pt>
                <c:pt idx="12164">
                  <c:v>6.8593799999999998</c:v>
                </c:pt>
                <c:pt idx="12165">
                  <c:v>6.8531300000000002</c:v>
                </c:pt>
                <c:pt idx="12166">
                  <c:v>6.875</c:v>
                </c:pt>
                <c:pt idx="12167">
                  <c:v>6.87188</c:v>
                </c:pt>
                <c:pt idx="12168">
                  <c:v>6.875</c:v>
                </c:pt>
                <c:pt idx="12169">
                  <c:v>6.8703099999999999</c:v>
                </c:pt>
                <c:pt idx="12170">
                  <c:v>6.875</c:v>
                </c:pt>
                <c:pt idx="12171">
                  <c:v>6.8781299999999996</c:v>
                </c:pt>
                <c:pt idx="12172">
                  <c:v>6.8671899999999999</c:v>
                </c:pt>
                <c:pt idx="12173">
                  <c:v>6.8687500000000004</c:v>
                </c:pt>
                <c:pt idx="12174">
                  <c:v>6.8562500000000002</c:v>
                </c:pt>
                <c:pt idx="12175">
                  <c:v>6.8671899999999999</c:v>
                </c:pt>
                <c:pt idx="12176">
                  <c:v>6.8875000000000002</c:v>
                </c:pt>
                <c:pt idx="12177">
                  <c:v>6.8875000000000002</c:v>
                </c:pt>
                <c:pt idx="12178">
                  <c:v>6.875</c:v>
                </c:pt>
                <c:pt idx="12179">
                  <c:v>6.8765599999999996</c:v>
                </c:pt>
                <c:pt idx="12180">
                  <c:v>6.875</c:v>
                </c:pt>
                <c:pt idx="12181">
                  <c:v>6.8921900000000003</c:v>
                </c:pt>
                <c:pt idx="12182">
                  <c:v>6.8984399999999999</c:v>
                </c:pt>
                <c:pt idx="12183">
                  <c:v>6.8781299999999996</c:v>
                </c:pt>
                <c:pt idx="12184">
                  <c:v>6.8796900000000001</c:v>
                </c:pt>
                <c:pt idx="12185">
                  <c:v>6.875</c:v>
                </c:pt>
                <c:pt idx="12186">
                  <c:v>6.8781299999999996</c:v>
                </c:pt>
                <c:pt idx="12187">
                  <c:v>6.875</c:v>
                </c:pt>
                <c:pt idx="12188">
                  <c:v>6.8796900000000001</c:v>
                </c:pt>
                <c:pt idx="12189">
                  <c:v>6.8781299999999996</c:v>
                </c:pt>
                <c:pt idx="12190">
                  <c:v>6.8843800000000002</c:v>
                </c:pt>
                <c:pt idx="12191">
                  <c:v>6.8703099999999999</c:v>
                </c:pt>
                <c:pt idx="12192">
                  <c:v>6.8796900000000001</c:v>
                </c:pt>
                <c:pt idx="12193">
                  <c:v>6.8906299999999998</c:v>
                </c:pt>
                <c:pt idx="12194">
                  <c:v>6.8781299999999996</c:v>
                </c:pt>
                <c:pt idx="12195">
                  <c:v>6.8859399999999997</c:v>
                </c:pt>
                <c:pt idx="12196">
                  <c:v>6.8796900000000001</c:v>
                </c:pt>
                <c:pt idx="12197">
                  <c:v>6.8906299999999998</c:v>
                </c:pt>
                <c:pt idx="12198">
                  <c:v>6.8921900000000003</c:v>
                </c:pt>
                <c:pt idx="12199">
                  <c:v>6.8687500000000004</c:v>
                </c:pt>
                <c:pt idx="12200">
                  <c:v>6.8843800000000002</c:v>
                </c:pt>
                <c:pt idx="12201">
                  <c:v>6.8656300000000003</c:v>
                </c:pt>
                <c:pt idx="12202">
                  <c:v>6.8703099999999999</c:v>
                </c:pt>
                <c:pt idx="12203">
                  <c:v>6.8812499999999996</c:v>
                </c:pt>
                <c:pt idx="12204">
                  <c:v>6.875</c:v>
                </c:pt>
                <c:pt idx="12205">
                  <c:v>6.8843800000000002</c:v>
                </c:pt>
                <c:pt idx="12206">
                  <c:v>6.87188</c:v>
                </c:pt>
                <c:pt idx="12207">
                  <c:v>6.8671899999999999</c:v>
                </c:pt>
                <c:pt idx="12208">
                  <c:v>6.8875000000000002</c:v>
                </c:pt>
                <c:pt idx="12209">
                  <c:v>6.8687500000000004</c:v>
                </c:pt>
                <c:pt idx="12210">
                  <c:v>6.8765599999999996</c:v>
                </c:pt>
                <c:pt idx="12211">
                  <c:v>6.87188</c:v>
                </c:pt>
                <c:pt idx="12212">
                  <c:v>6.8812499999999996</c:v>
                </c:pt>
                <c:pt idx="12213">
                  <c:v>6.8671899999999999</c:v>
                </c:pt>
                <c:pt idx="12214">
                  <c:v>6.875</c:v>
                </c:pt>
                <c:pt idx="12215">
                  <c:v>6.8609400000000003</c:v>
                </c:pt>
                <c:pt idx="12216">
                  <c:v>6.8703099999999999</c:v>
                </c:pt>
                <c:pt idx="12217">
                  <c:v>6.8687500000000004</c:v>
                </c:pt>
                <c:pt idx="12218">
                  <c:v>6.8609400000000003</c:v>
                </c:pt>
                <c:pt idx="12219">
                  <c:v>6.8624999999999998</c:v>
                </c:pt>
                <c:pt idx="12220">
                  <c:v>6.85</c:v>
                </c:pt>
                <c:pt idx="12221">
                  <c:v>6.8609400000000003</c:v>
                </c:pt>
                <c:pt idx="12222">
                  <c:v>6.87188</c:v>
                </c:pt>
                <c:pt idx="12223">
                  <c:v>6.8687500000000004</c:v>
                </c:pt>
                <c:pt idx="12224">
                  <c:v>6.8703099999999999</c:v>
                </c:pt>
                <c:pt idx="12225">
                  <c:v>6.8781299999999996</c:v>
                </c:pt>
                <c:pt idx="12226">
                  <c:v>6.8703099999999999</c:v>
                </c:pt>
                <c:pt idx="12227">
                  <c:v>6.8578099999999997</c:v>
                </c:pt>
                <c:pt idx="12228">
                  <c:v>6.8656300000000003</c:v>
                </c:pt>
                <c:pt idx="12229">
                  <c:v>6.8609400000000003</c:v>
                </c:pt>
                <c:pt idx="12230">
                  <c:v>6.8656300000000003</c:v>
                </c:pt>
                <c:pt idx="12231">
                  <c:v>6.8624999999999998</c:v>
                </c:pt>
                <c:pt idx="12232">
                  <c:v>6.8640600000000003</c:v>
                </c:pt>
                <c:pt idx="12233">
                  <c:v>6.8765599999999996</c:v>
                </c:pt>
                <c:pt idx="12234">
                  <c:v>6.8515600000000001</c:v>
                </c:pt>
                <c:pt idx="12235">
                  <c:v>6.8609400000000003</c:v>
                </c:pt>
                <c:pt idx="12236">
                  <c:v>6.875</c:v>
                </c:pt>
                <c:pt idx="12237">
                  <c:v>6.8562500000000002</c:v>
                </c:pt>
                <c:pt idx="12238">
                  <c:v>6.8624999999999998</c:v>
                </c:pt>
                <c:pt idx="12239">
                  <c:v>6.8812499999999996</c:v>
                </c:pt>
                <c:pt idx="12240">
                  <c:v>6.8671899999999999</c:v>
                </c:pt>
                <c:pt idx="12241">
                  <c:v>6.87188</c:v>
                </c:pt>
                <c:pt idx="12242">
                  <c:v>6.8671899999999999</c:v>
                </c:pt>
                <c:pt idx="12243">
                  <c:v>6.8843800000000002</c:v>
                </c:pt>
                <c:pt idx="12244">
                  <c:v>6.8843800000000002</c:v>
                </c:pt>
                <c:pt idx="12245">
                  <c:v>6.87188</c:v>
                </c:pt>
                <c:pt idx="12246">
                  <c:v>6.875</c:v>
                </c:pt>
                <c:pt idx="12247">
                  <c:v>6.8828100000000001</c:v>
                </c:pt>
                <c:pt idx="12248">
                  <c:v>6.8687500000000004</c:v>
                </c:pt>
                <c:pt idx="12249">
                  <c:v>6.8656300000000003</c:v>
                </c:pt>
                <c:pt idx="12250">
                  <c:v>6.8484400000000001</c:v>
                </c:pt>
                <c:pt idx="12251">
                  <c:v>6.8562500000000002</c:v>
                </c:pt>
                <c:pt idx="12252">
                  <c:v>6.8609400000000003</c:v>
                </c:pt>
                <c:pt idx="12253">
                  <c:v>6.8531300000000002</c:v>
                </c:pt>
                <c:pt idx="12254">
                  <c:v>6.8578099999999997</c:v>
                </c:pt>
                <c:pt idx="12255">
                  <c:v>6.8578099999999997</c:v>
                </c:pt>
                <c:pt idx="12256">
                  <c:v>6.8687500000000004</c:v>
                </c:pt>
                <c:pt idx="12257">
                  <c:v>6.8546899999999997</c:v>
                </c:pt>
                <c:pt idx="12258">
                  <c:v>6.8578099999999997</c:v>
                </c:pt>
                <c:pt idx="12259">
                  <c:v>6.8687500000000004</c:v>
                </c:pt>
                <c:pt idx="12260">
                  <c:v>6.8671899999999999</c:v>
                </c:pt>
                <c:pt idx="12261">
                  <c:v>6.87188</c:v>
                </c:pt>
                <c:pt idx="12262">
                  <c:v>6.8531300000000002</c:v>
                </c:pt>
                <c:pt idx="12263">
                  <c:v>6.8609400000000003</c:v>
                </c:pt>
                <c:pt idx="12264">
                  <c:v>6.8703099999999999</c:v>
                </c:pt>
                <c:pt idx="12265">
                  <c:v>6.8703099999999999</c:v>
                </c:pt>
                <c:pt idx="12266">
                  <c:v>6.8609400000000003</c:v>
                </c:pt>
                <c:pt idx="12267">
                  <c:v>6.87188</c:v>
                </c:pt>
                <c:pt idx="12268">
                  <c:v>6.8781299999999996</c:v>
                </c:pt>
                <c:pt idx="12269">
                  <c:v>6.8671899999999999</c:v>
                </c:pt>
                <c:pt idx="12270">
                  <c:v>6.8671899999999999</c:v>
                </c:pt>
                <c:pt idx="12271">
                  <c:v>6.8656300000000003</c:v>
                </c:pt>
                <c:pt idx="12272">
                  <c:v>6.8624999999999998</c:v>
                </c:pt>
                <c:pt idx="12273">
                  <c:v>6.8593799999999998</c:v>
                </c:pt>
                <c:pt idx="12274">
                  <c:v>6.8765599999999996</c:v>
                </c:pt>
                <c:pt idx="12275">
                  <c:v>6.87188</c:v>
                </c:pt>
                <c:pt idx="12276">
                  <c:v>6.8890599999999997</c:v>
                </c:pt>
                <c:pt idx="12277">
                  <c:v>6.8687500000000004</c:v>
                </c:pt>
                <c:pt idx="12278">
                  <c:v>6.8687500000000004</c:v>
                </c:pt>
                <c:pt idx="12279">
                  <c:v>6.8453099999999996</c:v>
                </c:pt>
                <c:pt idx="12280">
                  <c:v>6.8656300000000003</c:v>
                </c:pt>
                <c:pt idx="12281">
                  <c:v>6.8609400000000003</c:v>
                </c:pt>
                <c:pt idx="12282">
                  <c:v>6.8656300000000003</c:v>
                </c:pt>
                <c:pt idx="12283">
                  <c:v>6.8703099999999999</c:v>
                </c:pt>
                <c:pt idx="12284">
                  <c:v>6.8578099999999997</c:v>
                </c:pt>
                <c:pt idx="12285">
                  <c:v>6.8562500000000002</c:v>
                </c:pt>
                <c:pt idx="12286">
                  <c:v>6.8624999999999998</c:v>
                </c:pt>
                <c:pt idx="12287">
                  <c:v>6.8703099999999999</c:v>
                </c:pt>
                <c:pt idx="12288">
                  <c:v>6.8624999999999998</c:v>
                </c:pt>
                <c:pt idx="12289">
                  <c:v>6.8546899999999997</c:v>
                </c:pt>
                <c:pt idx="12290">
                  <c:v>6.8531300000000002</c:v>
                </c:pt>
                <c:pt idx="12291">
                  <c:v>6.8546899999999997</c:v>
                </c:pt>
                <c:pt idx="12292">
                  <c:v>6.8531300000000002</c:v>
                </c:pt>
                <c:pt idx="12293">
                  <c:v>6.8468799999999996</c:v>
                </c:pt>
                <c:pt idx="12294">
                  <c:v>6.8609400000000003</c:v>
                </c:pt>
                <c:pt idx="12295">
                  <c:v>6.8796900000000001</c:v>
                </c:pt>
                <c:pt idx="12296">
                  <c:v>6.8890599999999997</c:v>
                </c:pt>
                <c:pt idx="12297">
                  <c:v>6.8703099999999999</c:v>
                </c:pt>
                <c:pt idx="12298">
                  <c:v>6.8609400000000003</c:v>
                </c:pt>
                <c:pt idx="12299">
                  <c:v>6.8593799999999998</c:v>
                </c:pt>
                <c:pt idx="12300">
                  <c:v>6.8562500000000002</c:v>
                </c:pt>
                <c:pt idx="12301">
                  <c:v>6.8624999999999998</c:v>
                </c:pt>
                <c:pt idx="12302">
                  <c:v>6.8640600000000003</c:v>
                </c:pt>
                <c:pt idx="12303">
                  <c:v>6.8671899999999999</c:v>
                </c:pt>
                <c:pt idx="12304">
                  <c:v>6.8765599999999996</c:v>
                </c:pt>
                <c:pt idx="12305">
                  <c:v>6.8609400000000003</c:v>
                </c:pt>
                <c:pt idx="12306">
                  <c:v>6.8624999999999998</c:v>
                </c:pt>
                <c:pt idx="12307">
                  <c:v>6.8703099999999999</c:v>
                </c:pt>
                <c:pt idx="12308">
                  <c:v>6.8703099999999999</c:v>
                </c:pt>
                <c:pt idx="12309">
                  <c:v>6.8687500000000004</c:v>
                </c:pt>
                <c:pt idx="12310">
                  <c:v>6.8624999999999998</c:v>
                </c:pt>
                <c:pt idx="12311">
                  <c:v>6.87188</c:v>
                </c:pt>
                <c:pt idx="12312">
                  <c:v>6.85</c:v>
                </c:pt>
                <c:pt idx="12313">
                  <c:v>6.8703099999999999</c:v>
                </c:pt>
                <c:pt idx="12314">
                  <c:v>6.8624999999999998</c:v>
                </c:pt>
                <c:pt idx="12315">
                  <c:v>6.8687500000000004</c:v>
                </c:pt>
                <c:pt idx="12316">
                  <c:v>6.8687500000000004</c:v>
                </c:pt>
                <c:pt idx="12317">
                  <c:v>6.8703099999999999</c:v>
                </c:pt>
                <c:pt idx="12318">
                  <c:v>6.8703099999999999</c:v>
                </c:pt>
                <c:pt idx="12319">
                  <c:v>6.8812499999999996</c:v>
                </c:pt>
                <c:pt idx="12320">
                  <c:v>6.8687500000000004</c:v>
                </c:pt>
                <c:pt idx="12321">
                  <c:v>6.8687500000000004</c:v>
                </c:pt>
                <c:pt idx="12322">
                  <c:v>6.8640600000000003</c:v>
                </c:pt>
                <c:pt idx="12323">
                  <c:v>6.8609400000000003</c:v>
                </c:pt>
                <c:pt idx="12324">
                  <c:v>6.8562500000000002</c:v>
                </c:pt>
                <c:pt idx="12325">
                  <c:v>6.8609400000000003</c:v>
                </c:pt>
                <c:pt idx="12326">
                  <c:v>6.8671899999999999</c:v>
                </c:pt>
                <c:pt idx="12327">
                  <c:v>6.8796900000000001</c:v>
                </c:pt>
                <c:pt idx="12328">
                  <c:v>6.8640600000000003</c:v>
                </c:pt>
                <c:pt idx="12329">
                  <c:v>6.8828100000000001</c:v>
                </c:pt>
                <c:pt idx="12330">
                  <c:v>6.8906299999999998</c:v>
                </c:pt>
                <c:pt idx="12331">
                  <c:v>6.8781299999999996</c:v>
                </c:pt>
                <c:pt idx="12332">
                  <c:v>6.875</c:v>
                </c:pt>
                <c:pt idx="12333">
                  <c:v>6.8703099999999999</c:v>
                </c:pt>
                <c:pt idx="12334">
                  <c:v>6.8593799999999998</c:v>
                </c:pt>
                <c:pt idx="12335">
                  <c:v>6.8687500000000004</c:v>
                </c:pt>
                <c:pt idx="12336">
                  <c:v>6.8656300000000003</c:v>
                </c:pt>
                <c:pt idx="12337">
                  <c:v>6.8828100000000001</c:v>
                </c:pt>
                <c:pt idx="12338">
                  <c:v>6.8796900000000001</c:v>
                </c:pt>
                <c:pt idx="12339">
                  <c:v>6.87188</c:v>
                </c:pt>
                <c:pt idx="12340">
                  <c:v>6.8859399999999997</c:v>
                </c:pt>
                <c:pt idx="12341">
                  <c:v>6.875</c:v>
                </c:pt>
                <c:pt idx="12342">
                  <c:v>6.8656300000000003</c:v>
                </c:pt>
                <c:pt idx="12343">
                  <c:v>6.8765599999999996</c:v>
                </c:pt>
                <c:pt idx="12344">
                  <c:v>6.8828100000000001</c:v>
                </c:pt>
                <c:pt idx="12345">
                  <c:v>6.875</c:v>
                </c:pt>
                <c:pt idx="12346">
                  <c:v>6.87188</c:v>
                </c:pt>
                <c:pt idx="12347">
                  <c:v>6.87188</c:v>
                </c:pt>
                <c:pt idx="12348">
                  <c:v>6.8624999999999998</c:v>
                </c:pt>
                <c:pt idx="12349">
                  <c:v>6.8703099999999999</c:v>
                </c:pt>
                <c:pt idx="12350">
                  <c:v>6.8656300000000003</c:v>
                </c:pt>
                <c:pt idx="12351">
                  <c:v>6.8781299999999996</c:v>
                </c:pt>
                <c:pt idx="12352">
                  <c:v>6.8640600000000003</c:v>
                </c:pt>
                <c:pt idx="12353">
                  <c:v>6.8703099999999999</c:v>
                </c:pt>
                <c:pt idx="12354">
                  <c:v>6.8703099999999999</c:v>
                </c:pt>
                <c:pt idx="12355">
                  <c:v>6.8656300000000003</c:v>
                </c:pt>
                <c:pt idx="12356">
                  <c:v>6.8656300000000003</c:v>
                </c:pt>
                <c:pt idx="12357">
                  <c:v>6.8656300000000003</c:v>
                </c:pt>
                <c:pt idx="12358">
                  <c:v>6.8562500000000002</c:v>
                </c:pt>
                <c:pt idx="12359">
                  <c:v>6.8562500000000002</c:v>
                </c:pt>
                <c:pt idx="12360">
                  <c:v>6.8656300000000003</c:v>
                </c:pt>
                <c:pt idx="12361">
                  <c:v>6.8687500000000004</c:v>
                </c:pt>
                <c:pt idx="12362">
                  <c:v>6.8671899999999999</c:v>
                </c:pt>
                <c:pt idx="12363">
                  <c:v>6.8624999999999998</c:v>
                </c:pt>
                <c:pt idx="12364">
                  <c:v>6.8703099999999999</c:v>
                </c:pt>
                <c:pt idx="12365">
                  <c:v>6.8687500000000004</c:v>
                </c:pt>
                <c:pt idx="12366">
                  <c:v>6.8515600000000001</c:v>
                </c:pt>
                <c:pt idx="12367">
                  <c:v>6.8656300000000003</c:v>
                </c:pt>
                <c:pt idx="12368">
                  <c:v>6.8687500000000004</c:v>
                </c:pt>
                <c:pt idx="12369">
                  <c:v>6.875</c:v>
                </c:pt>
                <c:pt idx="12370">
                  <c:v>6.8671899999999999</c:v>
                </c:pt>
                <c:pt idx="12371">
                  <c:v>6.8687500000000004</c:v>
                </c:pt>
                <c:pt idx="12372">
                  <c:v>6.8640600000000003</c:v>
                </c:pt>
                <c:pt idx="12373">
                  <c:v>6.8781299999999996</c:v>
                </c:pt>
                <c:pt idx="12374">
                  <c:v>6.8531300000000002</c:v>
                </c:pt>
                <c:pt idx="12375">
                  <c:v>6.8562500000000002</c:v>
                </c:pt>
                <c:pt idx="12376">
                  <c:v>6.8593799999999998</c:v>
                </c:pt>
                <c:pt idx="12377">
                  <c:v>6.8562500000000002</c:v>
                </c:pt>
                <c:pt idx="12378">
                  <c:v>6.8687500000000004</c:v>
                </c:pt>
                <c:pt idx="12379">
                  <c:v>6.8703099999999999</c:v>
                </c:pt>
                <c:pt idx="12380">
                  <c:v>6.8640600000000003</c:v>
                </c:pt>
                <c:pt idx="12381">
                  <c:v>6.8781299999999996</c:v>
                </c:pt>
                <c:pt idx="12382">
                  <c:v>6.8624999999999998</c:v>
                </c:pt>
                <c:pt idx="12383">
                  <c:v>6.8671899999999999</c:v>
                </c:pt>
                <c:pt idx="12384">
                  <c:v>6.8671899999999999</c:v>
                </c:pt>
                <c:pt idx="12385">
                  <c:v>6.8593799999999998</c:v>
                </c:pt>
                <c:pt idx="12386">
                  <c:v>6.87188</c:v>
                </c:pt>
                <c:pt idx="12387">
                  <c:v>6.8624999999999998</c:v>
                </c:pt>
                <c:pt idx="12388">
                  <c:v>6.8640600000000003</c:v>
                </c:pt>
                <c:pt idx="12389">
                  <c:v>6.8796900000000001</c:v>
                </c:pt>
                <c:pt idx="12390">
                  <c:v>6.8593799999999998</c:v>
                </c:pt>
                <c:pt idx="12391">
                  <c:v>6.8546899999999997</c:v>
                </c:pt>
                <c:pt idx="12392">
                  <c:v>6.8531300000000002</c:v>
                </c:pt>
                <c:pt idx="12393">
                  <c:v>6.8578099999999997</c:v>
                </c:pt>
                <c:pt idx="12394">
                  <c:v>6.8640600000000003</c:v>
                </c:pt>
                <c:pt idx="12395">
                  <c:v>6.8624999999999998</c:v>
                </c:pt>
                <c:pt idx="12396">
                  <c:v>6.8593799999999998</c:v>
                </c:pt>
                <c:pt idx="12397">
                  <c:v>6.8578099999999997</c:v>
                </c:pt>
                <c:pt idx="12398">
                  <c:v>6.8484400000000001</c:v>
                </c:pt>
                <c:pt idx="12399">
                  <c:v>6.8624999999999998</c:v>
                </c:pt>
                <c:pt idx="12400">
                  <c:v>6.8593799999999998</c:v>
                </c:pt>
                <c:pt idx="12401">
                  <c:v>6.8796900000000001</c:v>
                </c:pt>
                <c:pt idx="12402">
                  <c:v>6.8624999999999998</c:v>
                </c:pt>
                <c:pt idx="12403">
                  <c:v>6.8515600000000001</c:v>
                </c:pt>
                <c:pt idx="12404">
                  <c:v>6.8624999999999998</c:v>
                </c:pt>
                <c:pt idx="12405">
                  <c:v>6.8640600000000003</c:v>
                </c:pt>
                <c:pt idx="12406">
                  <c:v>6.8640600000000003</c:v>
                </c:pt>
                <c:pt idx="12407">
                  <c:v>6.85</c:v>
                </c:pt>
                <c:pt idx="12408">
                  <c:v>6.8578099999999997</c:v>
                </c:pt>
                <c:pt idx="12409">
                  <c:v>6.8609400000000003</c:v>
                </c:pt>
                <c:pt idx="12410">
                  <c:v>6.8593799999999998</c:v>
                </c:pt>
                <c:pt idx="12411">
                  <c:v>6.8546899999999997</c:v>
                </c:pt>
                <c:pt idx="12412">
                  <c:v>6.8343800000000003</c:v>
                </c:pt>
                <c:pt idx="12413">
                  <c:v>6.8390599999999999</c:v>
                </c:pt>
                <c:pt idx="12414">
                  <c:v>6.8484400000000001</c:v>
                </c:pt>
                <c:pt idx="12415">
                  <c:v>6.8468799999999996</c:v>
                </c:pt>
                <c:pt idx="12416">
                  <c:v>6.8453099999999996</c:v>
                </c:pt>
                <c:pt idx="12417">
                  <c:v>6.85</c:v>
                </c:pt>
                <c:pt idx="12418">
                  <c:v>6.84375</c:v>
                </c:pt>
                <c:pt idx="12419">
                  <c:v>6.8515600000000001</c:v>
                </c:pt>
                <c:pt idx="12420">
                  <c:v>6.8453099999999996</c:v>
                </c:pt>
                <c:pt idx="12421">
                  <c:v>6.84063</c:v>
                </c:pt>
                <c:pt idx="12422">
                  <c:v>6.8546899999999997</c:v>
                </c:pt>
                <c:pt idx="12423">
                  <c:v>6.8546899999999997</c:v>
                </c:pt>
                <c:pt idx="12424">
                  <c:v>6.85</c:v>
                </c:pt>
                <c:pt idx="12425">
                  <c:v>6.8656300000000003</c:v>
                </c:pt>
                <c:pt idx="12426">
                  <c:v>6.8531300000000002</c:v>
                </c:pt>
                <c:pt idx="12427">
                  <c:v>6.8421900000000004</c:v>
                </c:pt>
                <c:pt idx="12428">
                  <c:v>6.8624999999999998</c:v>
                </c:pt>
                <c:pt idx="12429">
                  <c:v>6.8515600000000001</c:v>
                </c:pt>
                <c:pt idx="12430">
                  <c:v>6.84375</c:v>
                </c:pt>
                <c:pt idx="12431">
                  <c:v>6.8421900000000004</c:v>
                </c:pt>
                <c:pt idx="12432">
                  <c:v>6.8593799999999998</c:v>
                </c:pt>
                <c:pt idx="12433">
                  <c:v>6.8515600000000001</c:v>
                </c:pt>
                <c:pt idx="12434">
                  <c:v>6.8624999999999998</c:v>
                </c:pt>
                <c:pt idx="12435">
                  <c:v>6.8515600000000001</c:v>
                </c:pt>
                <c:pt idx="12436">
                  <c:v>6.8546899999999997</c:v>
                </c:pt>
                <c:pt idx="12437">
                  <c:v>6.8562500000000002</c:v>
                </c:pt>
                <c:pt idx="12438">
                  <c:v>6.8624999999999998</c:v>
                </c:pt>
                <c:pt idx="12439">
                  <c:v>6.8671899999999999</c:v>
                </c:pt>
                <c:pt idx="12440">
                  <c:v>6.8515600000000001</c:v>
                </c:pt>
                <c:pt idx="12441">
                  <c:v>6.85</c:v>
                </c:pt>
                <c:pt idx="12442">
                  <c:v>6.8562500000000002</c:v>
                </c:pt>
                <c:pt idx="12443">
                  <c:v>6.8453099999999996</c:v>
                </c:pt>
                <c:pt idx="12444">
                  <c:v>6.8515600000000001</c:v>
                </c:pt>
                <c:pt idx="12445">
                  <c:v>6.8531300000000002</c:v>
                </c:pt>
                <c:pt idx="12446">
                  <c:v>6.8593799999999998</c:v>
                </c:pt>
                <c:pt idx="12447">
                  <c:v>6.8640600000000003</c:v>
                </c:pt>
                <c:pt idx="12448">
                  <c:v>6.8593799999999998</c:v>
                </c:pt>
                <c:pt idx="12449">
                  <c:v>6.8578099999999997</c:v>
                </c:pt>
                <c:pt idx="12450">
                  <c:v>6.8531300000000002</c:v>
                </c:pt>
                <c:pt idx="12451">
                  <c:v>6.8562500000000002</c:v>
                </c:pt>
                <c:pt idx="12452">
                  <c:v>6.8671899999999999</c:v>
                </c:pt>
                <c:pt idx="12453">
                  <c:v>6.8578099999999997</c:v>
                </c:pt>
                <c:pt idx="12454">
                  <c:v>6.8250000000000002</c:v>
                </c:pt>
                <c:pt idx="12455">
                  <c:v>6.8203100000000001</c:v>
                </c:pt>
                <c:pt idx="12456">
                  <c:v>6.8578099999999997</c:v>
                </c:pt>
                <c:pt idx="12457">
                  <c:v>6.85</c:v>
                </c:pt>
                <c:pt idx="12458">
                  <c:v>6.8468799999999996</c:v>
                </c:pt>
                <c:pt idx="12459">
                  <c:v>6.8343800000000003</c:v>
                </c:pt>
                <c:pt idx="12460">
                  <c:v>6.84375</c:v>
                </c:pt>
                <c:pt idx="12461">
                  <c:v>6.8546899999999997</c:v>
                </c:pt>
                <c:pt idx="12462">
                  <c:v>6.8390599999999999</c:v>
                </c:pt>
                <c:pt idx="12463">
                  <c:v>6.8562500000000002</c:v>
                </c:pt>
                <c:pt idx="12464">
                  <c:v>6.8687500000000004</c:v>
                </c:pt>
                <c:pt idx="12465">
                  <c:v>6.8687500000000004</c:v>
                </c:pt>
                <c:pt idx="12466">
                  <c:v>6.8515600000000001</c:v>
                </c:pt>
                <c:pt idx="12467">
                  <c:v>6.8484400000000001</c:v>
                </c:pt>
                <c:pt idx="12468">
                  <c:v>6.85</c:v>
                </c:pt>
                <c:pt idx="12469">
                  <c:v>6.8546899999999997</c:v>
                </c:pt>
                <c:pt idx="12470">
                  <c:v>6.8562500000000002</c:v>
                </c:pt>
                <c:pt idx="12471">
                  <c:v>6.8640600000000003</c:v>
                </c:pt>
                <c:pt idx="12472">
                  <c:v>6.84375</c:v>
                </c:pt>
                <c:pt idx="12473">
                  <c:v>6.8609400000000003</c:v>
                </c:pt>
                <c:pt idx="12474">
                  <c:v>6.8656300000000003</c:v>
                </c:pt>
                <c:pt idx="12475">
                  <c:v>6.85</c:v>
                </c:pt>
                <c:pt idx="12476">
                  <c:v>6.8593799999999998</c:v>
                </c:pt>
                <c:pt idx="12477">
                  <c:v>6.8578099999999997</c:v>
                </c:pt>
                <c:pt idx="12478">
                  <c:v>6.875</c:v>
                </c:pt>
                <c:pt idx="12479">
                  <c:v>6.8515600000000001</c:v>
                </c:pt>
                <c:pt idx="12480">
                  <c:v>6.8703099999999999</c:v>
                </c:pt>
                <c:pt idx="12481">
                  <c:v>6.8656300000000003</c:v>
                </c:pt>
                <c:pt idx="12482">
                  <c:v>6.8624999999999998</c:v>
                </c:pt>
                <c:pt idx="12483">
                  <c:v>6.8703099999999999</c:v>
                </c:pt>
                <c:pt idx="12484">
                  <c:v>6.8703099999999999</c:v>
                </c:pt>
                <c:pt idx="12485">
                  <c:v>6.8781299999999996</c:v>
                </c:pt>
                <c:pt idx="12486">
                  <c:v>6.8624999999999998</c:v>
                </c:pt>
                <c:pt idx="12487">
                  <c:v>6.8703099999999999</c:v>
                </c:pt>
                <c:pt idx="12488">
                  <c:v>6.8656300000000003</c:v>
                </c:pt>
                <c:pt idx="12489">
                  <c:v>6.8671899999999999</c:v>
                </c:pt>
                <c:pt idx="12490">
                  <c:v>6.875</c:v>
                </c:pt>
                <c:pt idx="12491">
                  <c:v>6.8656300000000003</c:v>
                </c:pt>
                <c:pt idx="12492">
                  <c:v>6.8515600000000001</c:v>
                </c:pt>
                <c:pt idx="12493">
                  <c:v>6.8609400000000003</c:v>
                </c:pt>
                <c:pt idx="12494">
                  <c:v>6.8624999999999998</c:v>
                </c:pt>
                <c:pt idx="12495">
                  <c:v>6.8484400000000001</c:v>
                </c:pt>
                <c:pt idx="12496">
                  <c:v>6.8578099999999997</c:v>
                </c:pt>
                <c:pt idx="12497">
                  <c:v>6.8656300000000003</c:v>
                </c:pt>
                <c:pt idx="12498">
                  <c:v>6.8703099999999999</c:v>
                </c:pt>
                <c:pt idx="12499">
                  <c:v>6.8765599999999996</c:v>
                </c:pt>
                <c:pt idx="12500">
                  <c:v>6.8781299999999996</c:v>
                </c:pt>
                <c:pt idx="12501">
                  <c:v>6.8859399999999997</c:v>
                </c:pt>
                <c:pt idx="12502">
                  <c:v>6.8656300000000003</c:v>
                </c:pt>
                <c:pt idx="12503">
                  <c:v>6.8640600000000003</c:v>
                </c:pt>
                <c:pt idx="12504">
                  <c:v>6.85</c:v>
                </c:pt>
                <c:pt idx="12505">
                  <c:v>6.8624999999999998</c:v>
                </c:pt>
                <c:pt idx="12506">
                  <c:v>6.8562500000000002</c:v>
                </c:pt>
                <c:pt idx="12507">
                  <c:v>6.8859399999999997</c:v>
                </c:pt>
                <c:pt idx="12508">
                  <c:v>6.875</c:v>
                </c:pt>
                <c:pt idx="12509">
                  <c:v>6.8671899999999999</c:v>
                </c:pt>
                <c:pt idx="12510">
                  <c:v>6.8640600000000003</c:v>
                </c:pt>
                <c:pt idx="12511">
                  <c:v>6.8843800000000002</c:v>
                </c:pt>
                <c:pt idx="12512">
                  <c:v>6.8671899999999999</c:v>
                </c:pt>
                <c:pt idx="12513">
                  <c:v>6.8546899999999997</c:v>
                </c:pt>
                <c:pt idx="12514">
                  <c:v>6.8609400000000003</c:v>
                </c:pt>
                <c:pt idx="12515">
                  <c:v>6.8609400000000003</c:v>
                </c:pt>
                <c:pt idx="12516">
                  <c:v>6.8703099999999999</c:v>
                </c:pt>
                <c:pt idx="12517">
                  <c:v>6.8687500000000004</c:v>
                </c:pt>
                <c:pt idx="12518">
                  <c:v>6.8593799999999998</c:v>
                </c:pt>
                <c:pt idx="12519">
                  <c:v>6.8640600000000003</c:v>
                </c:pt>
                <c:pt idx="12520">
                  <c:v>6.8624999999999998</c:v>
                </c:pt>
                <c:pt idx="12521">
                  <c:v>6.8703099999999999</c:v>
                </c:pt>
                <c:pt idx="12522">
                  <c:v>6.8687500000000004</c:v>
                </c:pt>
                <c:pt idx="12523">
                  <c:v>6.8671899999999999</c:v>
                </c:pt>
                <c:pt idx="12524">
                  <c:v>6.8562500000000002</c:v>
                </c:pt>
                <c:pt idx="12525">
                  <c:v>6.8687500000000004</c:v>
                </c:pt>
                <c:pt idx="12526">
                  <c:v>6.87188</c:v>
                </c:pt>
                <c:pt idx="12527">
                  <c:v>6.8703099999999999</c:v>
                </c:pt>
                <c:pt idx="12528">
                  <c:v>6.8515600000000001</c:v>
                </c:pt>
                <c:pt idx="12529">
                  <c:v>6.87188</c:v>
                </c:pt>
                <c:pt idx="12530">
                  <c:v>6.8624999999999998</c:v>
                </c:pt>
                <c:pt idx="12531">
                  <c:v>6.8593799999999998</c:v>
                </c:pt>
                <c:pt idx="12532">
                  <c:v>6.8484400000000001</c:v>
                </c:pt>
                <c:pt idx="12533">
                  <c:v>6.8640600000000003</c:v>
                </c:pt>
                <c:pt idx="12534">
                  <c:v>6.87188</c:v>
                </c:pt>
                <c:pt idx="12535">
                  <c:v>6.8687500000000004</c:v>
                </c:pt>
                <c:pt idx="12536">
                  <c:v>6.8593799999999998</c:v>
                </c:pt>
                <c:pt idx="12537">
                  <c:v>6.8828100000000001</c:v>
                </c:pt>
                <c:pt idx="12538">
                  <c:v>6.8656300000000003</c:v>
                </c:pt>
                <c:pt idx="12539">
                  <c:v>6.87188</c:v>
                </c:pt>
                <c:pt idx="12540">
                  <c:v>6.8515600000000001</c:v>
                </c:pt>
                <c:pt idx="12541">
                  <c:v>6.8515600000000001</c:v>
                </c:pt>
                <c:pt idx="12542">
                  <c:v>6.8578099999999997</c:v>
                </c:pt>
                <c:pt idx="12543">
                  <c:v>6.8546899999999997</c:v>
                </c:pt>
                <c:pt idx="12544">
                  <c:v>6.8656300000000003</c:v>
                </c:pt>
                <c:pt idx="12545">
                  <c:v>6.8640600000000003</c:v>
                </c:pt>
                <c:pt idx="12546">
                  <c:v>6.8640600000000003</c:v>
                </c:pt>
                <c:pt idx="12547">
                  <c:v>6.8624999999999998</c:v>
                </c:pt>
                <c:pt idx="12548">
                  <c:v>6.8796900000000001</c:v>
                </c:pt>
                <c:pt idx="12549">
                  <c:v>6.8578099999999997</c:v>
                </c:pt>
                <c:pt idx="12550">
                  <c:v>6.85</c:v>
                </c:pt>
                <c:pt idx="12551">
                  <c:v>6.84375</c:v>
                </c:pt>
                <c:pt idx="12552">
                  <c:v>6.8484400000000001</c:v>
                </c:pt>
                <c:pt idx="12553">
                  <c:v>6.8515600000000001</c:v>
                </c:pt>
                <c:pt idx="12554">
                  <c:v>6.8593799999999998</c:v>
                </c:pt>
                <c:pt idx="12555">
                  <c:v>6.8703099999999999</c:v>
                </c:pt>
                <c:pt idx="12556">
                  <c:v>6.8593799999999998</c:v>
                </c:pt>
                <c:pt idx="12557">
                  <c:v>6.8546899999999997</c:v>
                </c:pt>
                <c:pt idx="12558">
                  <c:v>6.8593799999999998</c:v>
                </c:pt>
                <c:pt idx="12559">
                  <c:v>6.8562500000000002</c:v>
                </c:pt>
                <c:pt idx="12560">
                  <c:v>6.8453099999999996</c:v>
                </c:pt>
                <c:pt idx="12561">
                  <c:v>6.8515600000000001</c:v>
                </c:pt>
                <c:pt idx="12562">
                  <c:v>6.8468799999999996</c:v>
                </c:pt>
                <c:pt idx="12563">
                  <c:v>6.8640600000000003</c:v>
                </c:pt>
                <c:pt idx="12564">
                  <c:v>6.8609400000000003</c:v>
                </c:pt>
                <c:pt idx="12565">
                  <c:v>6.8656300000000003</c:v>
                </c:pt>
                <c:pt idx="12566">
                  <c:v>6.8671899999999999</c:v>
                </c:pt>
                <c:pt idx="12567">
                  <c:v>6.8515600000000001</c:v>
                </c:pt>
                <c:pt idx="12568">
                  <c:v>6.8624999999999998</c:v>
                </c:pt>
                <c:pt idx="12569">
                  <c:v>6.84375</c:v>
                </c:pt>
                <c:pt idx="12570">
                  <c:v>6.84375</c:v>
                </c:pt>
                <c:pt idx="12571">
                  <c:v>6.8546899999999997</c:v>
                </c:pt>
                <c:pt idx="12572">
                  <c:v>6.8640600000000003</c:v>
                </c:pt>
                <c:pt idx="12573">
                  <c:v>6.8781299999999996</c:v>
                </c:pt>
                <c:pt idx="12574">
                  <c:v>6.8609400000000003</c:v>
                </c:pt>
                <c:pt idx="12575">
                  <c:v>6.8624999999999998</c:v>
                </c:pt>
                <c:pt idx="12576">
                  <c:v>6.8531300000000002</c:v>
                </c:pt>
                <c:pt idx="12577">
                  <c:v>6.8624999999999998</c:v>
                </c:pt>
                <c:pt idx="12578">
                  <c:v>6.8671899999999999</c:v>
                </c:pt>
                <c:pt idx="12579">
                  <c:v>6.8562500000000002</c:v>
                </c:pt>
                <c:pt idx="12580">
                  <c:v>6.8515600000000001</c:v>
                </c:pt>
                <c:pt idx="12581">
                  <c:v>6.8593799999999998</c:v>
                </c:pt>
                <c:pt idx="12582">
                  <c:v>6.8468799999999996</c:v>
                </c:pt>
                <c:pt idx="12583">
                  <c:v>6.8640600000000003</c:v>
                </c:pt>
                <c:pt idx="12584">
                  <c:v>6.8531300000000002</c:v>
                </c:pt>
                <c:pt idx="12585">
                  <c:v>6.8531300000000002</c:v>
                </c:pt>
                <c:pt idx="12586">
                  <c:v>6.8531300000000002</c:v>
                </c:pt>
                <c:pt idx="12587">
                  <c:v>6.8562500000000002</c:v>
                </c:pt>
                <c:pt idx="12588">
                  <c:v>6.8468799999999996</c:v>
                </c:pt>
                <c:pt idx="12589">
                  <c:v>6.8593799999999998</c:v>
                </c:pt>
                <c:pt idx="12590">
                  <c:v>6.8765599999999996</c:v>
                </c:pt>
                <c:pt idx="12591">
                  <c:v>6.8593799999999998</c:v>
                </c:pt>
                <c:pt idx="12592">
                  <c:v>6.8640600000000003</c:v>
                </c:pt>
                <c:pt idx="12593">
                  <c:v>6.8640600000000003</c:v>
                </c:pt>
                <c:pt idx="12594">
                  <c:v>6.8578099999999997</c:v>
                </c:pt>
                <c:pt idx="12595">
                  <c:v>6.8781299999999996</c:v>
                </c:pt>
                <c:pt idx="12596">
                  <c:v>6.8609400000000003</c:v>
                </c:pt>
                <c:pt idx="12597">
                  <c:v>6.8453099999999996</c:v>
                </c:pt>
                <c:pt idx="12598">
                  <c:v>6.8468799999999996</c:v>
                </c:pt>
                <c:pt idx="12599">
                  <c:v>6.84375</c:v>
                </c:pt>
                <c:pt idx="12600">
                  <c:v>6.84375</c:v>
                </c:pt>
                <c:pt idx="12601">
                  <c:v>6.8546899999999997</c:v>
                </c:pt>
                <c:pt idx="12602">
                  <c:v>6.87188</c:v>
                </c:pt>
                <c:pt idx="12603">
                  <c:v>6.8609400000000003</c:v>
                </c:pt>
                <c:pt idx="12604">
                  <c:v>6.8515600000000001</c:v>
                </c:pt>
                <c:pt idx="12605">
                  <c:v>6.8609400000000003</c:v>
                </c:pt>
                <c:pt idx="12606">
                  <c:v>6.8546899999999997</c:v>
                </c:pt>
                <c:pt idx="12607">
                  <c:v>6.8531300000000002</c:v>
                </c:pt>
                <c:pt idx="12608">
                  <c:v>6.84375</c:v>
                </c:pt>
                <c:pt idx="12609">
                  <c:v>6.8312499999999998</c:v>
                </c:pt>
                <c:pt idx="12610">
                  <c:v>6.8453099999999996</c:v>
                </c:pt>
                <c:pt idx="12611">
                  <c:v>6.8609400000000003</c:v>
                </c:pt>
                <c:pt idx="12612">
                  <c:v>6.8671899999999999</c:v>
                </c:pt>
                <c:pt idx="12613">
                  <c:v>6.8671899999999999</c:v>
                </c:pt>
                <c:pt idx="12614">
                  <c:v>6.8328100000000003</c:v>
                </c:pt>
                <c:pt idx="12615">
                  <c:v>6.8468799999999996</c:v>
                </c:pt>
                <c:pt idx="12616">
                  <c:v>6.8531300000000002</c:v>
                </c:pt>
                <c:pt idx="12617">
                  <c:v>6.84375</c:v>
                </c:pt>
                <c:pt idx="12618">
                  <c:v>6.8515600000000001</c:v>
                </c:pt>
                <c:pt idx="12619">
                  <c:v>6.8640600000000003</c:v>
                </c:pt>
                <c:pt idx="12620">
                  <c:v>6.8656300000000003</c:v>
                </c:pt>
                <c:pt idx="12621">
                  <c:v>6.8593799999999998</c:v>
                </c:pt>
                <c:pt idx="12622">
                  <c:v>6.8562500000000002</c:v>
                </c:pt>
                <c:pt idx="12623">
                  <c:v>6.8578099999999997</c:v>
                </c:pt>
                <c:pt idx="12624">
                  <c:v>6.8578099999999997</c:v>
                </c:pt>
                <c:pt idx="12625">
                  <c:v>6.8562500000000002</c:v>
                </c:pt>
                <c:pt idx="12626">
                  <c:v>6.8765599999999996</c:v>
                </c:pt>
                <c:pt idx="12627">
                  <c:v>6.8593799999999998</c:v>
                </c:pt>
                <c:pt idx="12628">
                  <c:v>6.8546899999999997</c:v>
                </c:pt>
                <c:pt idx="12629">
                  <c:v>6.8656300000000003</c:v>
                </c:pt>
                <c:pt idx="12630">
                  <c:v>6.8624999999999998</c:v>
                </c:pt>
                <c:pt idx="12631">
                  <c:v>6.8546899999999997</c:v>
                </c:pt>
                <c:pt idx="12632">
                  <c:v>6.8468799999999996</c:v>
                </c:pt>
                <c:pt idx="12633">
                  <c:v>6.84063</c:v>
                </c:pt>
                <c:pt idx="12634">
                  <c:v>6.85</c:v>
                </c:pt>
                <c:pt idx="12635">
                  <c:v>6.8421900000000004</c:v>
                </c:pt>
                <c:pt idx="12636">
                  <c:v>6.8624999999999998</c:v>
                </c:pt>
                <c:pt idx="12637">
                  <c:v>6.8671899999999999</c:v>
                </c:pt>
                <c:pt idx="12638">
                  <c:v>6.8531300000000002</c:v>
                </c:pt>
                <c:pt idx="12639">
                  <c:v>6.8546899999999997</c:v>
                </c:pt>
                <c:pt idx="12640">
                  <c:v>6.84375</c:v>
                </c:pt>
                <c:pt idx="12641">
                  <c:v>6.8421900000000004</c:v>
                </c:pt>
                <c:pt idx="12642">
                  <c:v>6.8640600000000003</c:v>
                </c:pt>
                <c:pt idx="12643">
                  <c:v>6.8578099999999997</c:v>
                </c:pt>
                <c:pt idx="12644">
                  <c:v>6.8546899999999997</c:v>
                </c:pt>
                <c:pt idx="12645">
                  <c:v>6.84063</c:v>
                </c:pt>
                <c:pt idx="12646">
                  <c:v>6.84063</c:v>
                </c:pt>
                <c:pt idx="12647">
                  <c:v>6.8531300000000002</c:v>
                </c:pt>
                <c:pt idx="12648">
                  <c:v>6.8343800000000003</c:v>
                </c:pt>
                <c:pt idx="12649">
                  <c:v>6.84063</c:v>
                </c:pt>
                <c:pt idx="12650">
                  <c:v>6.8484400000000001</c:v>
                </c:pt>
                <c:pt idx="12651">
                  <c:v>6.8531300000000002</c:v>
                </c:pt>
                <c:pt idx="12652">
                  <c:v>6.85</c:v>
                </c:pt>
                <c:pt idx="12653">
                  <c:v>6.8453099999999996</c:v>
                </c:pt>
                <c:pt idx="12654">
                  <c:v>6.8328100000000003</c:v>
                </c:pt>
                <c:pt idx="12655">
                  <c:v>6.8421900000000004</c:v>
                </c:pt>
                <c:pt idx="12656">
                  <c:v>6.84375</c:v>
                </c:pt>
                <c:pt idx="12657">
                  <c:v>6.8343800000000003</c:v>
                </c:pt>
                <c:pt idx="12658">
                  <c:v>6.85</c:v>
                </c:pt>
                <c:pt idx="12659">
                  <c:v>6.8546899999999997</c:v>
                </c:pt>
                <c:pt idx="12660">
                  <c:v>6.84063</c:v>
                </c:pt>
                <c:pt idx="12661">
                  <c:v>6.8593799999999998</c:v>
                </c:pt>
                <c:pt idx="12662">
                  <c:v>6.8453099999999996</c:v>
                </c:pt>
                <c:pt idx="12663">
                  <c:v>6.8484400000000001</c:v>
                </c:pt>
                <c:pt idx="12664">
                  <c:v>6.8515600000000001</c:v>
                </c:pt>
                <c:pt idx="12665">
                  <c:v>6.8453099999999996</c:v>
                </c:pt>
                <c:pt idx="12666">
                  <c:v>6.8578099999999997</c:v>
                </c:pt>
                <c:pt idx="12667">
                  <c:v>6.8515600000000001</c:v>
                </c:pt>
                <c:pt idx="12668">
                  <c:v>6.8656300000000003</c:v>
                </c:pt>
                <c:pt idx="12669">
                  <c:v>6.8421900000000004</c:v>
                </c:pt>
                <c:pt idx="12670">
                  <c:v>6.8484400000000001</c:v>
                </c:pt>
                <c:pt idx="12671">
                  <c:v>6.8312499999999998</c:v>
                </c:pt>
                <c:pt idx="12672">
                  <c:v>6.8468799999999996</c:v>
                </c:pt>
                <c:pt idx="12673">
                  <c:v>6.8343800000000003</c:v>
                </c:pt>
                <c:pt idx="12674">
                  <c:v>6.8343800000000003</c:v>
                </c:pt>
                <c:pt idx="12675">
                  <c:v>6.8484400000000001</c:v>
                </c:pt>
                <c:pt idx="12676">
                  <c:v>6.8593799999999998</c:v>
                </c:pt>
                <c:pt idx="12677">
                  <c:v>6.8484400000000001</c:v>
                </c:pt>
                <c:pt idx="12678">
                  <c:v>6.84375</c:v>
                </c:pt>
                <c:pt idx="12679">
                  <c:v>6.8359399999999999</c:v>
                </c:pt>
                <c:pt idx="12680">
                  <c:v>6.8484400000000001</c:v>
                </c:pt>
                <c:pt idx="12681">
                  <c:v>6.8593799999999998</c:v>
                </c:pt>
                <c:pt idx="12682">
                  <c:v>6.84063</c:v>
                </c:pt>
                <c:pt idx="12683">
                  <c:v>6.84375</c:v>
                </c:pt>
                <c:pt idx="12684">
                  <c:v>6.8515600000000001</c:v>
                </c:pt>
                <c:pt idx="12685">
                  <c:v>6.8359399999999999</c:v>
                </c:pt>
                <c:pt idx="12686">
                  <c:v>6.84063</c:v>
                </c:pt>
                <c:pt idx="12687">
                  <c:v>6.84375</c:v>
                </c:pt>
                <c:pt idx="12688">
                  <c:v>6.8390599999999999</c:v>
                </c:pt>
                <c:pt idx="12689">
                  <c:v>6.8343800000000003</c:v>
                </c:pt>
                <c:pt idx="12690">
                  <c:v>6.8546899999999997</c:v>
                </c:pt>
                <c:pt idx="12691">
                  <c:v>6.84375</c:v>
                </c:pt>
                <c:pt idx="12692">
                  <c:v>6.84375</c:v>
                </c:pt>
                <c:pt idx="12693">
                  <c:v>6.8515600000000001</c:v>
                </c:pt>
                <c:pt idx="12694">
                  <c:v>6.8531300000000002</c:v>
                </c:pt>
                <c:pt idx="12695">
                  <c:v>6.8531300000000002</c:v>
                </c:pt>
                <c:pt idx="12696">
                  <c:v>6.8531300000000002</c:v>
                </c:pt>
                <c:pt idx="12697">
                  <c:v>6.8468799999999996</c:v>
                </c:pt>
                <c:pt idx="12698">
                  <c:v>6.8578099999999997</c:v>
                </c:pt>
                <c:pt idx="12699">
                  <c:v>6.8484400000000001</c:v>
                </c:pt>
                <c:pt idx="12700">
                  <c:v>6.8328100000000003</c:v>
                </c:pt>
                <c:pt idx="12701">
                  <c:v>6.84375</c:v>
                </c:pt>
                <c:pt idx="12702">
                  <c:v>6.84063</c:v>
                </c:pt>
                <c:pt idx="12703">
                  <c:v>6.8546899999999997</c:v>
                </c:pt>
                <c:pt idx="12704">
                  <c:v>6.85</c:v>
                </c:pt>
                <c:pt idx="12705">
                  <c:v>6.8562500000000002</c:v>
                </c:pt>
                <c:pt idx="12706">
                  <c:v>6.8296900000000003</c:v>
                </c:pt>
                <c:pt idx="12707">
                  <c:v>6.8562500000000002</c:v>
                </c:pt>
                <c:pt idx="12708">
                  <c:v>6.8484400000000001</c:v>
                </c:pt>
                <c:pt idx="12709">
                  <c:v>6.8343800000000003</c:v>
                </c:pt>
                <c:pt idx="12710">
                  <c:v>6.84063</c:v>
                </c:pt>
                <c:pt idx="12711">
                  <c:v>6.8546899999999997</c:v>
                </c:pt>
                <c:pt idx="12712">
                  <c:v>6.8468799999999996</c:v>
                </c:pt>
                <c:pt idx="12713">
                  <c:v>6.8468799999999996</c:v>
                </c:pt>
                <c:pt idx="12714">
                  <c:v>6.84375</c:v>
                </c:pt>
                <c:pt idx="12715">
                  <c:v>6.8484400000000001</c:v>
                </c:pt>
                <c:pt idx="12716">
                  <c:v>6.8484400000000001</c:v>
                </c:pt>
                <c:pt idx="12717">
                  <c:v>6.87188</c:v>
                </c:pt>
                <c:pt idx="12718">
                  <c:v>6.8671899999999999</c:v>
                </c:pt>
                <c:pt idx="12719">
                  <c:v>6.8562500000000002</c:v>
                </c:pt>
                <c:pt idx="12720">
                  <c:v>6.8609400000000003</c:v>
                </c:pt>
                <c:pt idx="12721">
                  <c:v>6.8515600000000001</c:v>
                </c:pt>
                <c:pt idx="12722">
                  <c:v>6.8593799999999998</c:v>
                </c:pt>
                <c:pt idx="12723">
                  <c:v>6.8640600000000003</c:v>
                </c:pt>
                <c:pt idx="12724">
                  <c:v>6.8593799999999998</c:v>
                </c:pt>
                <c:pt idx="12725">
                  <c:v>6.85</c:v>
                </c:pt>
                <c:pt idx="12726">
                  <c:v>6.85</c:v>
                </c:pt>
                <c:pt idx="12727">
                  <c:v>6.8531300000000002</c:v>
                </c:pt>
                <c:pt idx="12728">
                  <c:v>6.8624999999999998</c:v>
                </c:pt>
                <c:pt idx="12729">
                  <c:v>6.8546899999999997</c:v>
                </c:pt>
                <c:pt idx="12730">
                  <c:v>6.8484400000000001</c:v>
                </c:pt>
                <c:pt idx="12731">
                  <c:v>6.8484400000000001</c:v>
                </c:pt>
                <c:pt idx="12732">
                  <c:v>6.8546899999999997</c:v>
                </c:pt>
                <c:pt idx="12733">
                  <c:v>6.8578099999999997</c:v>
                </c:pt>
                <c:pt idx="12734">
                  <c:v>6.84063</c:v>
                </c:pt>
                <c:pt idx="12735">
                  <c:v>6.8515600000000001</c:v>
                </c:pt>
                <c:pt idx="12736">
                  <c:v>6.8546899999999997</c:v>
                </c:pt>
                <c:pt idx="12737">
                  <c:v>6.8593799999999998</c:v>
                </c:pt>
                <c:pt idx="12738">
                  <c:v>6.8531300000000002</c:v>
                </c:pt>
                <c:pt idx="12739">
                  <c:v>6.8453099999999996</c:v>
                </c:pt>
                <c:pt idx="12740">
                  <c:v>6.8421900000000004</c:v>
                </c:pt>
                <c:pt idx="12741">
                  <c:v>6.8546899999999997</c:v>
                </c:pt>
                <c:pt idx="12742">
                  <c:v>6.8390599999999999</c:v>
                </c:pt>
                <c:pt idx="12743">
                  <c:v>6.8468799999999996</c:v>
                </c:pt>
                <c:pt idx="12744">
                  <c:v>6.8515600000000001</c:v>
                </c:pt>
                <c:pt idx="12745">
                  <c:v>6.85</c:v>
                </c:pt>
                <c:pt idx="12746">
                  <c:v>6.8484400000000001</c:v>
                </c:pt>
                <c:pt idx="12747">
                  <c:v>6.8531300000000002</c:v>
                </c:pt>
                <c:pt idx="12748">
                  <c:v>6.8578099999999997</c:v>
                </c:pt>
                <c:pt idx="12749">
                  <c:v>6.8468799999999996</c:v>
                </c:pt>
                <c:pt idx="12750">
                  <c:v>6.8484400000000001</c:v>
                </c:pt>
                <c:pt idx="12751">
                  <c:v>6.8562500000000002</c:v>
                </c:pt>
                <c:pt idx="12752">
                  <c:v>6.85</c:v>
                </c:pt>
                <c:pt idx="12753">
                  <c:v>6.85</c:v>
                </c:pt>
                <c:pt idx="12754">
                  <c:v>6.8468799999999996</c:v>
                </c:pt>
                <c:pt idx="12755">
                  <c:v>6.85</c:v>
                </c:pt>
                <c:pt idx="12756">
                  <c:v>6.8390599999999999</c:v>
                </c:pt>
                <c:pt idx="12757">
                  <c:v>6.8343800000000003</c:v>
                </c:pt>
                <c:pt idx="12758">
                  <c:v>6.8640600000000003</c:v>
                </c:pt>
                <c:pt idx="12759">
                  <c:v>6.8390599999999999</c:v>
                </c:pt>
                <c:pt idx="12760">
                  <c:v>6.8328100000000003</c:v>
                </c:pt>
                <c:pt idx="12761">
                  <c:v>6.84375</c:v>
                </c:pt>
                <c:pt idx="12762">
                  <c:v>6.84063</c:v>
                </c:pt>
                <c:pt idx="12763">
                  <c:v>6.8531300000000002</c:v>
                </c:pt>
                <c:pt idx="12764">
                  <c:v>6.8562500000000002</c:v>
                </c:pt>
                <c:pt idx="12765">
                  <c:v>6.84063</c:v>
                </c:pt>
                <c:pt idx="12766">
                  <c:v>6.8624999999999998</c:v>
                </c:pt>
                <c:pt idx="12767">
                  <c:v>6.8218800000000002</c:v>
                </c:pt>
                <c:pt idx="12768">
                  <c:v>6.8328100000000003</c:v>
                </c:pt>
                <c:pt idx="12769">
                  <c:v>6.8546899999999997</c:v>
                </c:pt>
                <c:pt idx="12770">
                  <c:v>6.8484400000000001</c:v>
                </c:pt>
                <c:pt idx="12771">
                  <c:v>6.8125</c:v>
                </c:pt>
                <c:pt idx="12772">
                  <c:v>6.8234399999999997</c:v>
                </c:pt>
                <c:pt idx="12773">
                  <c:v>6.8234399999999997</c:v>
                </c:pt>
                <c:pt idx="12774">
                  <c:v>6.8421900000000004</c:v>
                </c:pt>
                <c:pt idx="12775">
                  <c:v>6.8390599999999999</c:v>
                </c:pt>
                <c:pt idx="12776">
                  <c:v>6.8343800000000003</c:v>
                </c:pt>
                <c:pt idx="12777">
                  <c:v>6.84063</c:v>
                </c:pt>
                <c:pt idx="12778">
                  <c:v>6.8328100000000003</c:v>
                </c:pt>
                <c:pt idx="12779">
                  <c:v>6.8187499999999996</c:v>
                </c:pt>
                <c:pt idx="12780">
                  <c:v>6.84063</c:v>
                </c:pt>
                <c:pt idx="12781">
                  <c:v>6.8312499999999998</c:v>
                </c:pt>
                <c:pt idx="12782">
                  <c:v>6.8390599999999999</c:v>
                </c:pt>
                <c:pt idx="12783">
                  <c:v>6.8250000000000002</c:v>
                </c:pt>
                <c:pt idx="12784">
                  <c:v>6.8484400000000001</c:v>
                </c:pt>
                <c:pt idx="12785">
                  <c:v>6.8421900000000004</c:v>
                </c:pt>
                <c:pt idx="12786">
                  <c:v>6.84063</c:v>
                </c:pt>
                <c:pt idx="12787">
                  <c:v>6.8265599999999997</c:v>
                </c:pt>
                <c:pt idx="12788">
                  <c:v>6.8234399999999997</c:v>
                </c:pt>
                <c:pt idx="12789">
                  <c:v>6.8390599999999999</c:v>
                </c:pt>
                <c:pt idx="12790">
                  <c:v>6.8296900000000003</c:v>
                </c:pt>
                <c:pt idx="12791">
                  <c:v>6.8453099999999996</c:v>
                </c:pt>
                <c:pt idx="12792">
                  <c:v>6.8187499999999996</c:v>
                </c:pt>
                <c:pt idx="12793">
                  <c:v>6.8453099999999996</c:v>
                </c:pt>
                <c:pt idx="12794">
                  <c:v>6.8515600000000001</c:v>
                </c:pt>
                <c:pt idx="12795">
                  <c:v>6.8468799999999996</c:v>
                </c:pt>
                <c:pt idx="12796">
                  <c:v>6.8546899999999997</c:v>
                </c:pt>
                <c:pt idx="12797">
                  <c:v>6.84375</c:v>
                </c:pt>
                <c:pt idx="12798">
                  <c:v>6.85</c:v>
                </c:pt>
                <c:pt idx="12799">
                  <c:v>6.8609400000000003</c:v>
                </c:pt>
                <c:pt idx="12800">
                  <c:v>6.8609400000000003</c:v>
                </c:pt>
                <c:pt idx="12801">
                  <c:v>6.8453099999999996</c:v>
                </c:pt>
                <c:pt idx="12802">
                  <c:v>6.8312499999999998</c:v>
                </c:pt>
                <c:pt idx="12803">
                  <c:v>6.8359399999999999</c:v>
                </c:pt>
                <c:pt idx="12804">
                  <c:v>6.8281299999999998</c:v>
                </c:pt>
                <c:pt idx="12805">
                  <c:v>6.8453099999999996</c:v>
                </c:pt>
                <c:pt idx="12806">
                  <c:v>6.85</c:v>
                </c:pt>
                <c:pt idx="12807">
                  <c:v>6.8546899999999997</c:v>
                </c:pt>
                <c:pt idx="12808">
                  <c:v>6.8546899999999997</c:v>
                </c:pt>
                <c:pt idx="12809">
                  <c:v>6.8421900000000004</c:v>
                </c:pt>
                <c:pt idx="12810">
                  <c:v>6.85</c:v>
                </c:pt>
                <c:pt idx="12811">
                  <c:v>6.8546899999999997</c:v>
                </c:pt>
                <c:pt idx="12812">
                  <c:v>6.8546899999999997</c:v>
                </c:pt>
                <c:pt idx="12813">
                  <c:v>6.8671899999999999</c:v>
                </c:pt>
                <c:pt idx="12814">
                  <c:v>6.8515600000000001</c:v>
                </c:pt>
                <c:pt idx="12815">
                  <c:v>6.8609400000000003</c:v>
                </c:pt>
                <c:pt idx="12816">
                  <c:v>6.8484400000000001</c:v>
                </c:pt>
                <c:pt idx="12817">
                  <c:v>6.8421900000000004</c:v>
                </c:pt>
                <c:pt idx="12818">
                  <c:v>6.8468799999999996</c:v>
                </c:pt>
                <c:pt idx="12819">
                  <c:v>6.8421900000000004</c:v>
                </c:pt>
                <c:pt idx="12820">
                  <c:v>6.8609400000000003</c:v>
                </c:pt>
                <c:pt idx="12821">
                  <c:v>6.84375</c:v>
                </c:pt>
                <c:pt idx="12822">
                  <c:v>6.8468799999999996</c:v>
                </c:pt>
                <c:pt idx="12823">
                  <c:v>6.8468799999999996</c:v>
                </c:pt>
                <c:pt idx="12824">
                  <c:v>6.8468799999999996</c:v>
                </c:pt>
                <c:pt idx="12825">
                  <c:v>6.8343800000000003</c:v>
                </c:pt>
                <c:pt idx="12826">
                  <c:v>6.8390599999999999</c:v>
                </c:pt>
                <c:pt idx="12827">
                  <c:v>6.8281299999999998</c:v>
                </c:pt>
                <c:pt idx="12828">
                  <c:v>6.8453099999999996</c:v>
                </c:pt>
                <c:pt idx="12829">
                  <c:v>6.8453099999999996</c:v>
                </c:pt>
                <c:pt idx="12830">
                  <c:v>6.84375</c:v>
                </c:pt>
                <c:pt idx="12831">
                  <c:v>6.8421900000000004</c:v>
                </c:pt>
                <c:pt idx="12832">
                  <c:v>6.8343800000000003</c:v>
                </c:pt>
                <c:pt idx="12833">
                  <c:v>6.8296900000000003</c:v>
                </c:pt>
                <c:pt idx="12834">
                  <c:v>6.8328100000000003</c:v>
                </c:pt>
                <c:pt idx="12835">
                  <c:v>6.8390599999999999</c:v>
                </c:pt>
                <c:pt idx="12836">
                  <c:v>6.8296900000000003</c:v>
                </c:pt>
                <c:pt idx="12837">
                  <c:v>6.84063</c:v>
                </c:pt>
                <c:pt idx="12838">
                  <c:v>6.8328100000000003</c:v>
                </c:pt>
                <c:pt idx="12839">
                  <c:v>6.8281299999999998</c:v>
                </c:pt>
                <c:pt idx="12840">
                  <c:v>6.8453099999999996</c:v>
                </c:pt>
                <c:pt idx="12841">
                  <c:v>6.8421900000000004</c:v>
                </c:pt>
                <c:pt idx="12842">
                  <c:v>6.8312499999999998</c:v>
                </c:pt>
                <c:pt idx="12843">
                  <c:v>6.84375</c:v>
                </c:pt>
                <c:pt idx="12844">
                  <c:v>6.8343800000000003</c:v>
                </c:pt>
                <c:pt idx="12845">
                  <c:v>6.8453099999999996</c:v>
                </c:pt>
                <c:pt idx="12846">
                  <c:v>6.8390599999999999</c:v>
                </c:pt>
                <c:pt idx="12847">
                  <c:v>6.8296900000000003</c:v>
                </c:pt>
                <c:pt idx="12848">
                  <c:v>6.8468799999999996</c:v>
                </c:pt>
                <c:pt idx="12849">
                  <c:v>6.8468799999999996</c:v>
                </c:pt>
                <c:pt idx="12850">
                  <c:v>6.8515600000000001</c:v>
                </c:pt>
                <c:pt idx="12851">
                  <c:v>6.8328100000000003</c:v>
                </c:pt>
                <c:pt idx="12852">
                  <c:v>6.8578099999999997</c:v>
                </c:pt>
                <c:pt idx="12853">
                  <c:v>6.8687500000000004</c:v>
                </c:pt>
                <c:pt idx="12854">
                  <c:v>6.8531300000000002</c:v>
                </c:pt>
                <c:pt idx="12855">
                  <c:v>6.8343800000000003</c:v>
                </c:pt>
                <c:pt idx="12856">
                  <c:v>6.84063</c:v>
                </c:pt>
                <c:pt idx="12857">
                  <c:v>6.8328100000000003</c:v>
                </c:pt>
                <c:pt idx="12858">
                  <c:v>6.8390599999999999</c:v>
                </c:pt>
                <c:pt idx="12859">
                  <c:v>6.8531300000000002</c:v>
                </c:pt>
                <c:pt idx="12860">
                  <c:v>6.8390599999999999</c:v>
                </c:pt>
                <c:pt idx="12861">
                  <c:v>6.8234399999999997</c:v>
                </c:pt>
                <c:pt idx="12862">
                  <c:v>6.8343800000000003</c:v>
                </c:pt>
                <c:pt idx="12863">
                  <c:v>6.8453099999999996</c:v>
                </c:pt>
                <c:pt idx="12864">
                  <c:v>6.85</c:v>
                </c:pt>
                <c:pt idx="12865">
                  <c:v>6.8234399999999997</c:v>
                </c:pt>
                <c:pt idx="12866">
                  <c:v>6.8328100000000003</c:v>
                </c:pt>
                <c:pt idx="12867">
                  <c:v>6.8296900000000003</c:v>
                </c:pt>
                <c:pt idx="12868">
                  <c:v>6.8546899999999997</c:v>
                </c:pt>
                <c:pt idx="12869">
                  <c:v>6.8359399999999999</c:v>
                </c:pt>
                <c:pt idx="12870">
                  <c:v>6.8453099999999996</c:v>
                </c:pt>
                <c:pt idx="12871">
                  <c:v>6.84375</c:v>
                </c:pt>
                <c:pt idx="12872">
                  <c:v>6.8468799999999996</c:v>
                </c:pt>
                <c:pt idx="12873">
                  <c:v>6.8546899999999997</c:v>
                </c:pt>
                <c:pt idx="12874">
                  <c:v>6.8468799999999996</c:v>
                </c:pt>
                <c:pt idx="12875">
                  <c:v>6.8531300000000002</c:v>
                </c:pt>
                <c:pt idx="12876">
                  <c:v>6.8515600000000001</c:v>
                </c:pt>
                <c:pt idx="12877">
                  <c:v>6.8390599999999999</c:v>
                </c:pt>
                <c:pt idx="12878">
                  <c:v>6.8515600000000001</c:v>
                </c:pt>
                <c:pt idx="12879">
                  <c:v>6.8531300000000002</c:v>
                </c:pt>
                <c:pt idx="12880">
                  <c:v>6.8578099999999997</c:v>
                </c:pt>
                <c:pt idx="12881">
                  <c:v>6.8484400000000001</c:v>
                </c:pt>
                <c:pt idx="12882">
                  <c:v>6.8484400000000001</c:v>
                </c:pt>
                <c:pt idx="12883">
                  <c:v>6.84375</c:v>
                </c:pt>
                <c:pt idx="12884">
                  <c:v>6.8531300000000002</c:v>
                </c:pt>
                <c:pt idx="12885">
                  <c:v>6.8390599999999999</c:v>
                </c:pt>
                <c:pt idx="12886">
                  <c:v>6.8390599999999999</c:v>
                </c:pt>
                <c:pt idx="12887">
                  <c:v>6.8343800000000003</c:v>
                </c:pt>
                <c:pt idx="12888">
                  <c:v>6.8453099999999996</c:v>
                </c:pt>
                <c:pt idx="12889">
                  <c:v>6.8390599999999999</c:v>
                </c:pt>
                <c:pt idx="12890">
                  <c:v>6.84063</c:v>
                </c:pt>
                <c:pt idx="12891">
                  <c:v>6.8421900000000004</c:v>
                </c:pt>
                <c:pt idx="12892">
                  <c:v>6.84375</c:v>
                </c:pt>
                <c:pt idx="12893">
                  <c:v>6.84063</c:v>
                </c:pt>
                <c:pt idx="12894">
                  <c:v>6.8296900000000003</c:v>
                </c:pt>
                <c:pt idx="12895">
                  <c:v>6.8296900000000003</c:v>
                </c:pt>
                <c:pt idx="12896">
                  <c:v>6.8328100000000003</c:v>
                </c:pt>
                <c:pt idx="12897">
                  <c:v>6.8343800000000003</c:v>
                </c:pt>
                <c:pt idx="12898">
                  <c:v>6.8171900000000001</c:v>
                </c:pt>
                <c:pt idx="12899">
                  <c:v>6.8328100000000003</c:v>
                </c:pt>
                <c:pt idx="12900">
                  <c:v>6.8421900000000004</c:v>
                </c:pt>
                <c:pt idx="12901">
                  <c:v>6.8328100000000003</c:v>
                </c:pt>
                <c:pt idx="12902">
                  <c:v>6.8421900000000004</c:v>
                </c:pt>
                <c:pt idx="12903">
                  <c:v>6.8343800000000003</c:v>
                </c:pt>
                <c:pt idx="12904">
                  <c:v>6.8359399999999999</c:v>
                </c:pt>
                <c:pt idx="12905">
                  <c:v>6.8265599999999997</c:v>
                </c:pt>
                <c:pt idx="12906">
                  <c:v>6.84375</c:v>
                </c:pt>
                <c:pt idx="12907">
                  <c:v>6.84063</c:v>
                </c:pt>
                <c:pt idx="12908">
                  <c:v>6.8359399999999999</c:v>
                </c:pt>
                <c:pt idx="12909">
                  <c:v>6.8484400000000001</c:v>
                </c:pt>
                <c:pt idx="12910">
                  <c:v>6.8328100000000003</c:v>
                </c:pt>
                <c:pt idx="12911">
                  <c:v>6.8265599999999997</c:v>
                </c:pt>
                <c:pt idx="12912">
                  <c:v>6.8343800000000003</c:v>
                </c:pt>
                <c:pt idx="12913">
                  <c:v>6.8359399999999999</c:v>
                </c:pt>
                <c:pt idx="12914">
                  <c:v>6.8390599999999999</c:v>
                </c:pt>
                <c:pt idx="12915">
                  <c:v>6.8531300000000002</c:v>
                </c:pt>
                <c:pt idx="12916">
                  <c:v>6.85</c:v>
                </c:pt>
                <c:pt idx="12917">
                  <c:v>6.8281299999999998</c:v>
                </c:pt>
                <c:pt idx="12918">
                  <c:v>6.8296900000000003</c:v>
                </c:pt>
                <c:pt idx="12919">
                  <c:v>6.8187499999999996</c:v>
                </c:pt>
                <c:pt idx="12920">
                  <c:v>6.8296900000000003</c:v>
                </c:pt>
                <c:pt idx="12921">
                  <c:v>6.8359399999999999</c:v>
                </c:pt>
                <c:pt idx="12922">
                  <c:v>6.8312499999999998</c:v>
                </c:pt>
                <c:pt idx="12923">
                  <c:v>6.8296900000000003</c:v>
                </c:pt>
                <c:pt idx="12924">
                  <c:v>6.8328100000000003</c:v>
                </c:pt>
                <c:pt idx="12925">
                  <c:v>6.8468799999999996</c:v>
                </c:pt>
                <c:pt idx="12926">
                  <c:v>6.8296900000000003</c:v>
                </c:pt>
                <c:pt idx="12927">
                  <c:v>6.8343800000000003</c:v>
                </c:pt>
                <c:pt idx="12928">
                  <c:v>6.8484400000000001</c:v>
                </c:pt>
                <c:pt idx="12929">
                  <c:v>6.8265599999999997</c:v>
                </c:pt>
                <c:pt idx="12930">
                  <c:v>6.8312499999999998</c:v>
                </c:pt>
                <c:pt idx="12931">
                  <c:v>6.8328100000000003</c:v>
                </c:pt>
                <c:pt idx="12932">
                  <c:v>6.8281299999999998</c:v>
                </c:pt>
                <c:pt idx="12933">
                  <c:v>6.8265599999999997</c:v>
                </c:pt>
                <c:pt idx="12934">
                  <c:v>6.8203100000000001</c:v>
                </c:pt>
                <c:pt idx="12935">
                  <c:v>6.8359399999999999</c:v>
                </c:pt>
                <c:pt idx="12936">
                  <c:v>6.8140599999999996</c:v>
                </c:pt>
                <c:pt idx="12937">
                  <c:v>6.8171900000000001</c:v>
                </c:pt>
                <c:pt idx="12938">
                  <c:v>6.8296900000000003</c:v>
                </c:pt>
                <c:pt idx="12939">
                  <c:v>6.8343800000000003</c:v>
                </c:pt>
                <c:pt idx="12940">
                  <c:v>6.8250000000000002</c:v>
                </c:pt>
                <c:pt idx="12941">
                  <c:v>6.8265599999999997</c:v>
                </c:pt>
                <c:pt idx="12942">
                  <c:v>6.8359399999999999</c:v>
                </c:pt>
                <c:pt idx="12943">
                  <c:v>6.8156299999999996</c:v>
                </c:pt>
                <c:pt idx="12944">
                  <c:v>6.8281299999999998</c:v>
                </c:pt>
                <c:pt idx="12945">
                  <c:v>6.8281299999999998</c:v>
                </c:pt>
                <c:pt idx="12946">
                  <c:v>6.8203100000000001</c:v>
                </c:pt>
                <c:pt idx="12947">
                  <c:v>6.8187499999999996</c:v>
                </c:pt>
                <c:pt idx="12948">
                  <c:v>6.8265599999999997</c:v>
                </c:pt>
                <c:pt idx="12949">
                  <c:v>6.8140599999999996</c:v>
                </c:pt>
                <c:pt idx="12950">
                  <c:v>6.8328100000000003</c:v>
                </c:pt>
                <c:pt idx="12951">
                  <c:v>6.8312499999999998</c:v>
                </c:pt>
                <c:pt idx="12952">
                  <c:v>6.8359399999999999</c:v>
                </c:pt>
                <c:pt idx="12953">
                  <c:v>6.8390599999999999</c:v>
                </c:pt>
                <c:pt idx="12954">
                  <c:v>6.8250000000000002</c:v>
                </c:pt>
                <c:pt idx="12955">
                  <c:v>6.8156299999999996</c:v>
                </c:pt>
                <c:pt idx="12956">
                  <c:v>6.8328100000000003</c:v>
                </c:pt>
                <c:pt idx="12957">
                  <c:v>6.8328100000000003</c:v>
                </c:pt>
                <c:pt idx="12958">
                  <c:v>6.8203100000000001</c:v>
                </c:pt>
                <c:pt idx="12959">
                  <c:v>6.8125</c:v>
                </c:pt>
                <c:pt idx="12960">
                  <c:v>6.8218800000000002</c:v>
                </c:pt>
                <c:pt idx="12961">
                  <c:v>6.8296900000000003</c:v>
                </c:pt>
                <c:pt idx="12962">
                  <c:v>6.8265599999999997</c:v>
                </c:pt>
                <c:pt idx="12963">
                  <c:v>6.8296900000000003</c:v>
                </c:pt>
                <c:pt idx="12964">
                  <c:v>6.8343800000000003</c:v>
                </c:pt>
                <c:pt idx="12965">
                  <c:v>6.8234399999999997</c:v>
                </c:pt>
                <c:pt idx="12966">
                  <c:v>6.8265599999999997</c:v>
                </c:pt>
                <c:pt idx="12967">
                  <c:v>6.8187499999999996</c:v>
                </c:pt>
                <c:pt idx="12968">
                  <c:v>6.8250000000000002</c:v>
                </c:pt>
                <c:pt idx="12969">
                  <c:v>6.8250000000000002</c:v>
                </c:pt>
                <c:pt idx="12970">
                  <c:v>6.8250000000000002</c:v>
                </c:pt>
                <c:pt idx="12971">
                  <c:v>6.8421900000000004</c:v>
                </c:pt>
                <c:pt idx="12972">
                  <c:v>6.8468799999999996</c:v>
                </c:pt>
                <c:pt idx="12973">
                  <c:v>6.85</c:v>
                </c:pt>
                <c:pt idx="12974">
                  <c:v>6.8312499999999998</c:v>
                </c:pt>
                <c:pt idx="12975">
                  <c:v>6.8328100000000003</c:v>
                </c:pt>
                <c:pt idx="12976">
                  <c:v>6.8265599999999997</c:v>
                </c:pt>
                <c:pt idx="12977">
                  <c:v>6.8312499999999998</c:v>
                </c:pt>
                <c:pt idx="12978">
                  <c:v>6.8390599999999999</c:v>
                </c:pt>
                <c:pt idx="12979">
                  <c:v>6.8312499999999998</c:v>
                </c:pt>
                <c:pt idx="12980">
                  <c:v>6.8453099999999996</c:v>
                </c:pt>
                <c:pt idx="12981">
                  <c:v>6.8343800000000003</c:v>
                </c:pt>
                <c:pt idx="12982">
                  <c:v>6.8218800000000002</c:v>
                </c:pt>
                <c:pt idx="12983">
                  <c:v>6.8296900000000003</c:v>
                </c:pt>
                <c:pt idx="12984">
                  <c:v>6.8218800000000002</c:v>
                </c:pt>
                <c:pt idx="12985">
                  <c:v>6.8265599999999997</c:v>
                </c:pt>
                <c:pt idx="12986">
                  <c:v>6.8234399999999997</c:v>
                </c:pt>
                <c:pt idx="12987">
                  <c:v>6.8390599999999999</c:v>
                </c:pt>
                <c:pt idx="12988">
                  <c:v>6.84063</c:v>
                </c:pt>
                <c:pt idx="12989">
                  <c:v>6.8453099999999996</c:v>
                </c:pt>
                <c:pt idx="12990">
                  <c:v>6.8343800000000003</c:v>
                </c:pt>
                <c:pt idx="12991">
                  <c:v>6.8296900000000003</c:v>
                </c:pt>
                <c:pt idx="12992">
                  <c:v>6.8312499999999998</c:v>
                </c:pt>
                <c:pt idx="12993">
                  <c:v>6.8218800000000002</c:v>
                </c:pt>
                <c:pt idx="12994">
                  <c:v>6.8250000000000002</c:v>
                </c:pt>
                <c:pt idx="12995">
                  <c:v>6.8296900000000003</c:v>
                </c:pt>
                <c:pt idx="12996">
                  <c:v>6.8265599999999997</c:v>
                </c:pt>
                <c:pt idx="12997">
                  <c:v>6.8203100000000001</c:v>
                </c:pt>
                <c:pt idx="12998">
                  <c:v>6.8343800000000003</c:v>
                </c:pt>
                <c:pt idx="12999">
                  <c:v>6.8515600000000001</c:v>
                </c:pt>
                <c:pt idx="13000">
                  <c:v>6.8234399999999997</c:v>
                </c:pt>
                <c:pt idx="13001">
                  <c:v>6.8359399999999999</c:v>
                </c:pt>
                <c:pt idx="13002">
                  <c:v>6.8328100000000003</c:v>
                </c:pt>
                <c:pt idx="13003">
                  <c:v>6.8390599999999999</c:v>
                </c:pt>
                <c:pt idx="13004">
                  <c:v>6.84063</c:v>
                </c:pt>
                <c:pt idx="13005">
                  <c:v>6.8343800000000003</c:v>
                </c:pt>
                <c:pt idx="13006">
                  <c:v>6.8281299999999998</c:v>
                </c:pt>
                <c:pt idx="13007">
                  <c:v>6.84063</c:v>
                </c:pt>
                <c:pt idx="13008">
                  <c:v>6.8359399999999999</c:v>
                </c:pt>
                <c:pt idx="13009">
                  <c:v>6.84063</c:v>
                </c:pt>
                <c:pt idx="13010">
                  <c:v>6.84063</c:v>
                </c:pt>
                <c:pt idx="13011">
                  <c:v>6.84375</c:v>
                </c:pt>
                <c:pt idx="13012">
                  <c:v>6.84063</c:v>
                </c:pt>
                <c:pt idx="13013">
                  <c:v>6.8453099999999996</c:v>
                </c:pt>
                <c:pt idx="13014">
                  <c:v>6.8328100000000003</c:v>
                </c:pt>
                <c:pt idx="13015">
                  <c:v>6.8296900000000003</c:v>
                </c:pt>
                <c:pt idx="13016">
                  <c:v>6.8343800000000003</c:v>
                </c:pt>
                <c:pt idx="13017">
                  <c:v>6.8250000000000002</c:v>
                </c:pt>
                <c:pt idx="13018">
                  <c:v>6.8203100000000001</c:v>
                </c:pt>
                <c:pt idx="13019">
                  <c:v>6.8312499999999998</c:v>
                </c:pt>
                <c:pt idx="13020">
                  <c:v>6.8546899999999997</c:v>
                </c:pt>
                <c:pt idx="13021">
                  <c:v>6.8453099999999996</c:v>
                </c:pt>
                <c:pt idx="13022">
                  <c:v>6.8421900000000004</c:v>
                </c:pt>
                <c:pt idx="13023">
                  <c:v>6.8421900000000004</c:v>
                </c:pt>
                <c:pt idx="13024">
                  <c:v>6.8250000000000002</c:v>
                </c:pt>
                <c:pt idx="13025">
                  <c:v>6.8312499999999998</c:v>
                </c:pt>
                <c:pt idx="13026">
                  <c:v>6.8281299999999998</c:v>
                </c:pt>
                <c:pt idx="13027">
                  <c:v>6.8203100000000001</c:v>
                </c:pt>
                <c:pt idx="13028">
                  <c:v>6.8421900000000004</c:v>
                </c:pt>
                <c:pt idx="13029">
                  <c:v>6.8390599999999999</c:v>
                </c:pt>
                <c:pt idx="13030">
                  <c:v>6.8265599999999997</c:v>
                </c:pt>
                <c:pt idx="13031">
                  <c:v>6.8281299999999998</c:v>
                </c:pt>
                <c:pt idx="13032">
                  <c:v>6.8390599999999999</c:v>
                </c:pt>
                <c:pt idx="13033">
                  <c:v>6.8281299999999998</c:v>
                </c:pt>
                <c:pt idx="13034">
                  <c:v>6.8359399999999999</c:v>
                </c:pt>
                <c:pt idx="13035">
                  <c:v>6.8203100000000001</c:v>
                </c:pt>
                <c:pt idx="13036">
                  <c:v>6.8312499999999998</c:v>
                </c:pt>
                <c:pt idx="13037">
                  <c:v>6.8203100000000001</c:v>
                </c:pt>
                <c:pt idx="13038">
                  <c:v>6.8250000000000002</c:v>
                </c:pt>
                <c:pt idx="13039">
                  <c:v>6.8156299999999996</c:v>
                </c:pt>
                <c:pt idx="13040">
                  <c:v>6.8234399999999997</c:v>
                </c:pt>
                <c:pt idx="13041">
                  <c:v>6.8250000000000002</c:v>
                </c:pt>
                <c:pt idx="13042">
                  <c:v>6.8250000000000002</c:v>
                </c:pt>
                <c:pt idx="13043">
                  <c:v>6.8312499999999998</c:v>
                </c:pt>
                <c:pt idx="13044">
                  <c:v>6.8296900000000003</c:v>
                </c:pt>
                <c:pt idx="13045">
                  <c:v>6.8203100000000001</c:v>
                </c:pt>
                <c:pt idx="13046">
                  <c:v>6.8171900000000001</c:v>
                </c:pt>
                <c:pt idx="13047">
                  <c:v>6.8203100000000001</c:v>
                </c:pt>
                <c:pt idx="13048">
                  <c:v>6.8265599999999997</c:v>
                </c:pt>
                <c:pt idx="13049">
                  <c:v>6.8312499999999998</c:v>
                </c:pt>
                <c:pt idx="13050">
                  <c:v>6.8140599999999996</c:v>
                </c:pt>
                <c:pt idx="13051">
                  <c:v>6.8250000000000002</c:v>
                </c:pt>
                <c:pt idx="13052">
                  <c:v>6.8296900000000003</c:v>
                </c:pt>
                <c:pt idx="13053">
                  <c:v>6.8343800000000003</c:v>
                </c:pt>
                <c:pt idx="13054">
                  <c:v>6.84063</c:v>
                </c:pt>
                <c:pt idx="13055">
                  <c:v>6.84375</c:v>
                </c:pt>
                <c:pt idx="13056">
                  <c:v>6.8296900000000003</c:v>
                </c:pt>
                <c:pt idx="13057">
                  <c:v>6.8328100000000003</c:v>
                </c:pt>
                <c:pt idx="13058">
                  <c:v>6.8421900000000004</c:v>
                </c:pt>
                <c:pt idx="13059">
                  <c:v>6.8281299999999998</c:v>
                </c:pt>
                <c:pt idx="13060">
                  <c:v>6.8281299999999998</c:v>
                </c:pt>
                <c:pt idx="13061">
                  <c:v>6.8281299999999998</c:v>
                </c:pt>
                <c:pt idx="13062">
                  <c:v>6.8187499999999996</c:v>
                </c:pt>
                <c:pt idx="13063">
                  <c:v>6.8234399999999997</c:v>
                </c:pt>
                <c:pt idx="13064">
                  <c:v>6.8312499999999998</c:v>
                </c:pt>
                <c:pt idx="13065">
                  <c:v>6.8359399999999999</c:v>
                </c:pt>
                <c:pt idx="13066">
                  <c:v>6.8265599999999997</c:v>
                </c:pt>
                <c:pt idx="13067">
                  <c:v>6.8453099999999996</c:v>
                </c:pt>
                <c:pt idx="13068">
                  <c:v>6.8171900000000001</c:v>
                </c:pt>
                <c:pt idx="13069">
                  <c:v>6.8203100000000001</c:v>
                </c:pt>
                <c:pt idx="13070">
                  <c:v>6.8265599999999997</c:v>
                </c:pt>
                <c:pt idx="13071">
                  <c:v>6.8281299999999998</c:v>
                </c:pt>
                <c:pt idx="13072">
                  <c:v>6.8203100000000001</c:v>
                </c:pt>
                <c:pt idx="13073">
                  <c:v>6.8250000000000002</c:v>
                </c:pt>
                <c:pt idx="13074">
                  <c:v>6.8343800000000003</c:v>
                </c:pt>
                <c:pt idx="13075">
                  <c:v>6.8343800000000003</c:v>
                </c:pt>
                <c:pt idx="13076">
                  <c:v>6.8234399999999997</c:v>
                </c:pt>
                <c:pt idx="13077">
                  <c:v>6.8296900000000003</c:v>
                </c:pt>
                <c:pt idx="13078">
                  <c:v>6.8390599999999999</c:v>
                </c:pt>
                <c:pt idx="13079">
                  <c:v>6.8250000000000002</c:v>
                </c:pt>
                <c:pt idx="13080">
                  <c:v>6.8312499999999998</c:v>
                </c:pt>
                <c:pt idx="13081">
                  <c:v>6.84063</c:v>
                </c:pt>
                <c:pt idx="13082">
                  <c:v>6.84063</c:v>
                </c:pt>
                <c:pt idx="13083">
                  <c:v>6.8390599999999999</c:v>
                </c:pt>
                <c:pt idx="13084">
                  <c:v>6.8328100000000003</c:v>
                </c:pt>
                <c:pt idx="13085">
                  <c:v>6.8187499999999996</c:v>
                </c:pt>
                <c:pt idx="13086">
                  <c:v>6.8359399999999999</c:v>
                </c:pt>
                <c:pt idx="13087">
                  <c:v>6.8218800000000002</c:v>
                </c:pt>
                <c:pt idx="13088">
                  <c:v>6.8250000000000002</c:v>
                </c:pt>
                <c:pt idx="13089">
                  <c:v>6.8328100000000003</c:v>
                </c:pt>
                <c:pt idx="13090">
                  <c:v>6.8171900000000001</c:v>
                </c:pt>
                <c:pt idx="13091">
                  <c:v>6.8218800000000002</c:v>
                </c:pt>
                <c:pt idx="13092">
                  <c:v>6.8062500000000004</c:v>
                </c:pt>
                <c:pt idx="13093">
                  <c:v>6.8281299999999998</c:v>
                </c:pt>
                <c:pt idx="13094">
                  <c:v>6.8296900000000003</c:v>
                </c:pt>
                <c:pt idx="13095">
                  <c:v>6.8265599999999997</c:v>
                </c:pt>
                <c:pt idx="13096">
                  <c:v>6.8234399999999997</c:v>
                </c:pt>
                <c:pt idx="13097">
                  <c:v>6.8203100000000001</c:v>
                </c:pt>
                <c:pt idx="13098">
                  <c:v>6.8234399999999997</c:v>
                </c:pt>
                <c:pt idx="13099">
                  <c:v>6.8250000000000002</c:v>
                </c:pt>
                <c:pt idx="13100">
                  <c:v>6.8218800000000002</c:v>
                </c:pt>
                <c:pt idx="13101">
                  <c:v>6.8296900000000003</c:v>
                </c:pt>
                <c:pt idx="13102">
                  <c:v>6.8187499999999996</c:v>
                </c:pt>
                <c:pt idx="13103">
                  <c:v>6.8296900000000003</c:v>
                </c:pt>
                <c:pt idx="13104">
                  <c:v>6.8156299999999996</c:v>
                </c:pt>
                <c:pt idx="13105">
                  <c:v>6.8156299999999996</c:v>
                </c:pt>
                <c:pt idx="13106">
                  <c:v>6.8250000000000002</c:v>
                </c:pt>
                <c:pt idx="13107">
                  <c:v>6.8265599999999997</c:v>
                </c:pt>
                <c:pt idx="13108">
                  <c:v>6.80938</c:v>
                </c:pt>
                <c:pt idx="13109">
                  <c:v>6.8218800000000002</c:v>
                </c:pt>
                <c:pt idx="13110">
                  <c:v>6.8234399999999997</c:v>
                </c:pt>
                <c:pt idx="13111">
                  <c:v>6.8187499999999996</c:v>
                </c:pt>
                <c:pt idx="13112">
                  <c:v>6.80938</c:v>
                </c:pt>
                <c:pt idx="13113">
                  <c:v>6.8109400000000004</c:v>
                </c:pt>
                <c:pt idx="13114">
                  <c:v>6.8171900000000001</c:v>
                </c:pt>
                <c:pt idx="13115">
                  <c:v>6.8203100000000001</c:v>
                </c:pt>
                <c:pt idx="13116">
                  <c:v>6.8343800000000003</c:v>
                </c:pt>
                <c:pt idx="13117">
                  <c:v>6.8328100000000003</c:v>
                </c:pt>
                <c:pt idx="13118">
                  <c:v>6.8312499999999998</c:v>
                </c:pt>
                <c:pt idx="13119">
                  <c:v>6.8234399999999997</c:v>
                </c:pt>
                <c:pt idx="13120">
                  <c:v>6.8312499999999998</c:v>
                </c:pt>
                <c:pt idx="13121">
                  <c:v>6.8265599999999997</c:v>
                </c:pt>
                <c:pt idx="13122">
                  <c:v>6.8187499999999996</c:v>
                </c:pt>
                <c:pt idx="13123">
                  <c:v>6.8218800000000002</c:v>
                </c:pt>
                <c:pt idx="13124">
                  <c:v>6.8234399999999997</c:v>
                </c:pt>
                <c:pt idx="13125">
                  <c:v>6.8296900000000003</c:v>
                </c:pt>
                <c:pt idx="13126">
                  <c:v>6.8125</c:v>
                </c:pt>
                <c:pt idx="13127">
                  <c:v>6.8203100000000001</c:v>
                </c:pt>
                <c:pt idx="13128">
                  <c:v>6.8312499999999998</c:v>
                </c:pt>
                <c:pt idx="13129">
                  <c:v>6.8312499999999998</c:v>
                </c:pt>
                <c:pt idx="13130">
                  <c:v>6.8234399999999997</c:v>
                </c:pt>
                <c:pt idx="13131">
                  <c:v>6.8296900000000003</c:v>
                </c:pt>
                <c:pt idx="13132">
                  <c:v>6.8296900000000003</c:v>
                </c:pt>
                <c:pt idx="13133">
                  <c:v>6.8234399999999997</c:v>
                </c:pt>
                <c:pt idx="13134">
                  <c:v>6.8296900000000003</c:v>
                </c:pt>
                <c:pt idx="13135">
                  <c:v>6.8234399999999997</c:v>
                </c:pt>
                <c:pt idx="13136">
                  <c:v>6.8343800000000003</c:v>
                </c:pt>
                <c:pt idx="13137">
                  <c:v>6.8343800000000003</c:v>
                </c:pt>
                <c:pt idx="13138">
                  <c:v>6.8312499999999998</c:v>
                </c:pt>
                <c:pt idx="13139">
                  <c:v>6.8359399999999999</c:v>
                </c:pt>
                <c:pt idx="13140">
                  <c:v>6.8421900000000004</c:v>
                </c:pt>
                <c:pt idx="13141">
                  <c:v>6.8343800000000003</c:v>
                </c:pt>
                <c:pt idx="13142">
                  <c:v>6.8359399999999999</c:v>
                </c:pt>
                <c:pt idx="13143">
                  <c:v>6.84375</c:v>
                </c:pt>
                <c:pt idx="13144">
                  <c:v>6.8296900000000003</c:v>
                </c:pt>
                <c:pt idx="13145">
                  <c:v>6.8296900000000003</c:v>
                </c:pt>
                <c:pt idx="13146">
                  <c:v>6.8281299999999998</c:v>
                </c:pt>
                <c:pt idx="13147">
                  <c:v>6.8265599999999997</c:v>
                </c:pt>
                <c:pt idx="13148">
                  <c:v>6.8250000000000002</c:v>
                </c:pt>
                <c:pt idx="13149">
                  <c:v>6.8281299999999998</c:v>
                </c:pt>
                <c:pt idx="13150">
                  <c:v>6.8390599999999999</c:v>
                </c:pt>
                <c:pt idx="13151">
                  <c:v>6.8218800000000002</c:v>
                </c:pt>
                <c:pt idx="13152">
                  <c:v>6.8296900000000003</c:v>
                </c:pt>
                <c:pt idx="13153">
                  <c:v>6.8296900000000003</c:v>
                </c:pt>
                <c:pt idx="13154">
                  <c:v>6.8453099999999996</c:v>
                </c:pt>
                <c:pt idx="13155">
                  <c:v>6.8328100000000003</c:v>
                </c:pt>
                <c:pt idx="13156">
                  <c:v>6.8296900000000003</c:v>
                </c:pt>
                <c:pt idx="13157">
                  <c:v>6.8390599999999999</c:v>
                </c:pt>
                <c:pt idx="13158">
                  <c:v>6.8218800000000002</c:v>
                </c:pt>
                <c:pt idx="13159">
                  <c:v>6.8343800000000003</c:v>
                </c:pt>
                <c:pt idx="13160">
                  <c:v>6.8234399999999997</c:v>
                </c:pt>
                <c:pt idx="13161">
                  <c:v>6.8328100000000003</c:v>
                </c:pt>
                <c:pt idx="13162">
                  <c:v>6.8296900000000003</c:v>
                </c:pt>
                <c:pt idx="13163">
                  <c:v>6.8312499999999998</c:v>
                </c:pt>
                <c:pt idx="13164">
                  <c:v>6.8140599999999996</c:v>
                </c:pt>
                <c:pt idx="13165">
                  <c:v>6.8171900000000001</c:v>
                </c:pt>
                <c:pt idx="13166">
                  <c:v>6.8296900000000003</c:v>
                </c:pt>
                <c:pt idx="13167">
                  <c:v>6.8109400000000004</c:v>
                </c:pt>
                <c:pt idx="13168">
                  <c:v>6.8234399999999997</c:v>
                </c:pt>
                <c:pt idx="13169">
                  <c:v>6.8250000000000002</c:v>
                </c:pt>
                <c:pt idx="13170">
                  <c:v>6.8390599999999999</c:v>
                </c:pt>
                <c:pt idx="13171">
                  <c:v>6.8171900000000001</c:v>
                </c:pt>
                <c:pt idx="13172">
                  <c:v>6.8343800000000003</c:v>
                </c:pt>
                <c:pt idx="13173">
                  <c:v>6.8203100000000001</c:v>
                </c:pt>
                <c:pt idx="13174">
                  <c:v>6.8171900000000001</c:v>
                </c:pt>
                <c:pt idx="13175">
                  <c:v>6.8234399999999997</c:v>
                </c:pt>
                <c:pt idx="13176">
                  <c:v>6.8265599999999997</c:v>
                </c:pt>
                <c:pt idx="13177">
                  <c:v>6.8312499999999998</c:v>
                </c:pt>
                <c:pt idx="13178">
                  <c:v>6.8265599999999997</c:v>
                </c:pt>
                <c:pt idx="13179">
                  <c:v>6.8281299999999998</c:v>
                </c:pt>
                <c:pt idx="13180">
                  <c:v>6.8328100000000003</c:v>
                </c:pt>
                <c:pt idx="13181">
                  <c:v>6.80938</c:v>
                </c:pt>
                <c:pt idx="13182">
                  <c:v>6.80938</c:v>
                </c:pt>
                <c:pt idx="13183">
                  <c:v>6.8125</c:v>
                </c:pt>
                <c:pt idx="13184">
                  <c:v>6.8218800000000002</c:v>
                </c:pt>
                <c:pt idx="13185">
                  <c:v>6.8156299999999996</c:v>
                </c:pt>
                <c:pt idx="13186">
                  <c:v>6.8296900000000003</c:v>
                </c:pt>
                <c:pt idx="13187">
                  <c:v>6.8203100000000001</c:v>
                </c:pt>
                <c:pt idx="13188">
                  <c:v>6.8125</c:v>
                </c:pt>
                <c:pt idx="13189">
                  <c:v>6.8171900000000001</c:v>
                </c:pt>
                <c:pt idx="13190">
                  <c:v>6.8281299999999998</c:v>
                </c:pt>
                <c:pt idx="13191">
                  <c:v>6.8250000000000002</c:v>
                </c:pt>
                <c:pt idx="13192">
                  <c:v>6.8234399999999997</c:v>
                </c:pt>
                <c:pt idx="13193">
                  <c:v>6.8296900000000003</c:v>
                </c:pt>
                <c:pt idx="13194">
                  <c:v>6.8250000000000002</c:v>
                </c:pt>
                <c:pt idx="13195">
                  <c:v>6.8234399999999997</c:v>
                </c:pt>
                <c:pt idx="13196">
                  <c:v>6.8140599999999996</c:v>
                </c:pt>
                <c:pt idx="13197">
                  <c:v>6.8250000000000002</c:v>
                </c:pt>
                <c:pt idx="13198">
                  <c:v>6.8203100000000001</c:v>
                </c:pt>
                <c:pt idx="13199">
                  <c:v>6.8265599999999997</c:v>
                </c:pt>
                <c:pt idx="13200">
                  <c:v>6.8203100000000001</c:v>
                </c:pt>
                <c:pt idx="13201">
                  <c:v>6.8312499999999998</c:v>
                </c:pt>
                <c:pt idx="13202">
                  <c:v>6.8171900000000001</c:v>
                </c:pt>
                <c:pt idx="13203">
                  <c:v>6.8203100000000001</c:v>
                </c:pt>
                <c:pt idx="13204">
                  <c:v>6.8203100000000001</c:v>
                </c:pt>
                <c:pt idx="13205">
                  <c:v>6.8187499999999996</c:v>
                </c:pt>
                <c:pt idx="13206">
                  <c:v>6.8125</c:v>
                </c:pt>
                <c:pt idx="13207">
                  <c:v>6.8140599999999996</c:v>
                </c:pt>
                <c:pt idx="13208">
                  <c:v>6.80938</c:v>
                </c:pt>
                <c:pt idx="13209">
                  <c:v>6.8328100000000003</c:v>
                </c:pt>
                <c:pt idx="13210">
                  <c:v>6.8234399999999997</c:v>
                </c:pt>
                <c:pt idx="13211">
                  <c:v>6.8078099999999999</c:v>
                </c:pt>
                <c:pt idx="13212">
                  <c:v>6.8046899999999999</c:v>
                </c:pt>
                <c:pt idx="13213">
                  <c:v>6.8140599999999996</c:v>
                </c:pt>
                <c:pt idx="13214">
                  <c:v>6.8218800000000002</c:v>
                </c:pt>
                <c:pt idx="13215">
                  <c:v>6.8234399999999997</c:v>
                </c:pt>
                <c:pt idx="13216">
                  <c:v>6.8265599999999997</c:v>
                </c:pt>
                <c:pt idx="13217">
                  <c:v>6.8312499999999998</c:v>
                </c:pt>
                <c:pt idx="13218">
                  <c:v>6.8359399999999999</c:v>
                </c:pt>
                <c:pt idx="13219">
                  <c:v>6.80938</c:v>
                </c:pt>
                <c:pt idx="13220">
                  <c:v>6.8250000000000002</c:v>
                </c:pt>
                <c:pt idx="13221">
                  <c:v>6.8234399999999997</c:v>
                </c:pt>
                <c:pt idx="13222">
                  <c:v>6.8109400000000004</c:v>
                </c:pt>
                <c:pt idx="13223">
                  <c:v>6.8265599999999997</c:v>
                </c:pt>
                <c:pt idx="13224">
                  <c:v>6.8390599999999999</c:v>
                </c:pt>
                <c:pt idx="13225">
                  <c:v>6.8203100000000001</c:v>
                </c:pt>
                <c:pt idx="13226">
                  <c:v>6.8265599999999997</c:v>
                </c:pt>
                <c:pt idx="13227">
                  <c:v>6.8296900000000003</c:v>
                </c:pt>
                <c:pt idx="13228">
                  <c:v>6.8312499999999998</c:v>
                </c:pt>
                <c:pt idx="13229">
                  <c:v>6.8250000000000002</c:v>
                </c:pt>
                <c:pt idx="13230">
                  <c:v>6.8046899999999999</c:v>
                </c:pt>
                <c:pt idx="13231">
                  <c:v>6.8125</c:v>
                </c:pt>
                <c:pt idx="13232">
                  <c:v>6.8171900000000001</c:v>
                </c:pt>
                <c:pt idx="13233">
                  <c:v>6.8171900000000001</c:v>
                </c:pt>
                <c:pt idx="13234">
                  <c:v>6.8328100000000003</c:v>
                </c:pt>
                <c:pt idx="13235">
                  <c:v>6.8312499999999998</c:v>
                </c:pt>
                <c:pt idx="13236">
                  <c:v>6.8343800000000003</c:v>
                </c:pt>
                <c:pt idx="13237">
                  <c:v>6.8343800000000003</c:v>
                </c:pt>
                <c:pt idx="13238">
                  <c:v>6.8265599999999997</c:v>
                </c:pt>
                <c:pt idx="13239">
                  <c:v>6.8187499999999996</c:v>
                </c:pt>
                <c:pt idx="13240">
                  <c:v>6.8218800000000002</c:v>
                </c:pt>
                <c:pt idx="13241">
                  <c:v>6.8109400000000004</c:v>
                </c:pt>
                <c:pt idx="13242">
                  <c:v>6.8250000000000002</c:v>
                </c:pt>
                <c:pt idx="13243">
                  <c:v>6.8125</c:v>
                </c:pt>
                <c:pt idx="13244">
                  <c:v>6.8125</c:v>
                </c:pt>
                <c:pt idx="13245">
                  <c:v>6.8203100000000001</c:v>
                </c:pt>
                <c:pt idx="13246">
                  <c:v>6.8171900000000001</c:v>
                </c:pt>
                <c:pt idx="13247">
                  <c:v>6.8078099999999999</c:v>
                </c:pt>
                <c:pt idx="13248">
                  <c:v>6.80938</c:v>
                </c:pt>
                <c:pt idx="13249">
                  <c:v>6.8218800000000002</c:v>
                </c:pt>
                <c:pt idx="13250">
                  <c:v>6.8187499999999996</c:v>
                </c:pt>
                <c:pt idx="13251">
                  <c:v>6.8234399999999997</c:v>
                </c:pt>
                <c:pt idx="13252">
                  <c:v>6.8250000000000002</c:v>
                </c:pt>
                <c:pt idx="13253">
                  <c:v>6.8078099999999999</c:v>
                </c:pt>
                <c:pt idx="13254">
                  <c:v>6.8250000000000002</c:v>
                </c:pt>
                <c:pt idx="13255">
                  <c:v>6.8359399999999999</c:v>
                </c:pt>
                <c:pt idx="13256">
                  <c:v>6.8296900000000003</c:v>
                </c:pt>
                <c:pt idx="13257">
                  <c:v>6.8203100000000001</c:v>
                </c:pt>
                <c:pt idx="13258">
                  <c:v>6.8171900000000001</c:v>
                </c:pt>
                <c:pt idx="13259">
                  <c:v>6.8265599999999997</c:v>
                </c:pt>
                <c:pt idx="13260">
                  <c:v>6.8109400000000004</c:v>
                </c:pt>
                <c:pt idx="13261">
                  <c:v>6.8250000000000002</c:v>
                </c:pt>
                <c:pt idx="13262">
                  <c:v>6.8187499999999996</c:v>
                </c:pt>
                <c:pt idx="13263">
                  <c:v>6.8187499999999996</c:v>
                </c:pt>
                <c:pt idx="13264">
                  <c:v>6.8109400000000004</c:v>
                </c:pt>
                <c:pt idx="13265">
                  <c:v>6.8265599999999997</c:v>
                </c:pt>
                <c:pt idx="13266">
                  <c:v>6.80938</c:v>
                </c:pt>
                <c:pt idx="13267">
                  <c:v>6.8125</c:v>
                </c:pt>
                <c:pt idx="13268">
                  <c:v>6.8109400000000004</c:v>
                </c:pt>
                <c:pt idx="13269">
                  <c:v>6.8156299999999996</c:v>
                </c:pt>
                <c:pt idx="13270">
                  <c:v>6.8125</c:v>
                </c:pt>
                <c:pt idx="13271">
                  <c:v>6.8171900000000001</c:v>
                </c:pt>
                <c:pt idx="13272">
                  <c:v>6.8125</c:v>
                </c:pt>
                <c:pt idx="13273">
                  <c:v>6.8281299999999998</c:v>
                </c:pt>
                <c:pt idx="13274">
                  <c:v>6.8109400000000004</c:v>
                </c:pt>
                <c:pt idx="13275">
                  <c:v>6.8281299999999998</c:v>
                </c:pt>
                <c:pt idx="13276">
                  <c:v>6.8265599999999997</c:v>
                </c:pt>
                <c:pt idx="13277">
                  <c:v>6.8218800000000002</c:v>
                </c:pt>
                <c:pt idx="13278">
                  <c:v>6.80938</c:v>
                </c:pt>
                <c:pt idx="13279">
                  <c:v>6.8156299999999996</c:v>
                </c:pt>
                <c:pt idx="13280">
                  <c:v>6.8156299999999996</c:v>
                </c:pt>
                <c:pt idx="13281">
                  <c:v>6.8109400000000004</c:v>
                </c:pt>
                <c:pt idx="13282">
                  <c:v>6.8046899999999999</c:v>
                </c:pt>
                <c:pt idx="13283">
                  <c:v>6.8265599999999997</c:v>
                </c:pt>
                <c:pt idx="13284">
                  <c:v>6.8078099999999999</c:v>
                </c:pt>
                <c:pt idx="13285">
                  <c:v>6.8046899999999999</c:v>
                </c:pt>
                <c:pt idx="13286">
                  <c:v>6.8218800000000002</c:v>
                </c:pt>
                <c:pt idx="13287">
                  <c:v>6.8203100000000001</c:v>
                </c:pt>
                <c:pt idx="13288">
                  <c:v>6.7968799999999998</c:v>
                </c:pt>
                <c:pt idx="13289">
                  <c:v>6.7984400000000003</c:v>
                </c:pt>
                <c:pt idx="13290">
                  <c:v>6.8046899999999999</c:v>
                </c:pt>
                <c:pt idx="13291">
                  <c:v>6.8062500000000004</c:v>
                </c:pt>
                <c:pt idx="13292">
                  <c:v>6.80938</c:v>
                </c:pt>
                <c:pt idx="13293">
                  <c:v>6.8156299999999996</c:v>
                </c:pt>
                <c:pt idx="13294">
                  <c:v>6.8</c:v>
                </c:pt>
                <c:pt idx="13295">
                  <c:v>6.8203100000000001</c:v>
                </c:pt>
                <c:pt idx="13296">
                  <c:v>6.8312499999999998</c:v>
                </c:pt>
                <c:pt idx="13297">
                  <c:v>6.8218800000000002</c:v>
                </c:pt>
                <c:pt idx="13298">
                  <c:v>6.8187499999999996</c:v>
                </c:pt>
                <c:pt idx="13299">
                  <c:v>6.8125</c:v>
                </c:pt>
                <c:pt idx="13300">
                  <c:v>6.8062500000000004</c:v>
                </c:pt>
                <c:pt idx="13301">
                  <c:v>6.8234399999999997</c:v>
                </c:pt>
                <c:pt idx="13302">
                  <c:v>6.8281299999999998</c:v>
                </c:pt>
                <c:pt idx="13303">
                  <c:v>6.8140599999999996</c:v>
                </c:pt>
                <c:pt idx="13304">
                  <c:v>6.8125</c:v>
                </c:pt>
                <c:pt idx="13305">
                  <c:v>6.8125</c:v>
                </c:pt>
                <c:pt idx="13306">
                  <c:v>6.8109400000000004</c:v>
                </c:pt>
                <c:pt idx="13307">
                  <c:v>6.8078099999999999</c:v>
                </c:pt>
                <c:pt idx="13308">
                  <c:v>6.8296900000000003</c:v>
                </c:pt>
                <c:pt idx="13309">
                  <c:v>6.8218800000000002</c:v>
                </c:pt>
                <c:pt idx="13310">
                  <c:v>6.8296900000000003</c:v>
                </c:pt>
                <c:pt idx="13311">
                  <c:v>6.8281299999999998</c:v>
                </c:pt>
                <c:pt idx="13312">
                  <c:v>6.8156299999999996</c:v>
                </c:pt>
                <c:pt idx="13313">
                  <c:v>6.8125</c:v>
                </c:pt>
                <c:pt idx="13314">
                  <c:v>6.7968799999999998</c:v>
                </c:pt>
                <c:pt idx="13315">
                  <c:v>6.8109400000000004</c:v>
                </c:pt>
                <c:pt idx="13316">
                  <c:v>6.8265599999999997</c:v>
                </c:pt>
                <c:pt idx="13317">
                  <c:v>6.8265599999999997</c:v>
                </c:pt>
                <c:pt idx="13318">
                  <c:v>6.8187499999999996</c:v>
                </c:pt>
                <c:pt idx="13319">
                  <c:v>6.8140599999999996</c:v>
                </c:pt>
                <c:pt idx="13320">
                  <c:v>6.8218800000000002</c:v>
                </c:pt>
                <c:pt idx="13321">
                  <c:v>6.8015600000000003</c:v>
                </c:pt>
                <c:pt idx="13322">
                  <c:v>6.8046899999999999</c:v>
                </c:pt>
                <c:pt idx="13323">
                  <c:v>6.8234399999999997</c:v>
                </c:pt>
                <c:pt idx="13324">
                  <c:v>6.8156299999999996</c:v>
                </c:pt>
                <c:pt idx="13325">
                  <c:v>6.8187499999999996</c:v>
                </c:pt>
                <c:pt idx="13326">
                  <c:v>6.8156299999999996</c:v>
                </c:pt>
                <c:pt idx="13327">
                  <c:v>6.8062500000000004</c:v>
                </c:pt>
                <c:pt idx="13328">
                  <c:v>6.8203100000000001</c:v>
                </c:pt>
                <c:pt idx="13329">
                  <c:v>6.8109400000000004</c:v>
                </c:pt>
                <c:pt idx="13330">
                  <c:v>6.80938</c:v>
                </c:pt>
                <c:pt idx="13331">
                  <c:v>6.8109400000000004</c:v>
                </c:pt>
                <c:pt idx="13332">
                  <c:v>6.80938</c:v>
                </c:pt>
                <c:pt idx="13333">
                  <c:v>6.8265599999999997</c:v>
                </c:pt>
                <c:pt idx="13334">
                  <c:v>6.8</c:v>
                </c:pt>
                <c:pt idx="13335">
                  <c:v>6.8015600000000003</c:v>
                </c:pt>
                <c:pt idx="13336">
                  <c:v>6.80938</c:v>
                </c:pt>
                <c:pt idx="13337">
                  <c:v>6.8296900000000003</c:v>
                </c:pt>
                <c:pt idx="13338">
                  <c:v>6.8281299999999998</c:v>
                </c:pt>
                <c:pt idx="13339">
                  <c:v>6.8125</c:v>
                </c:pt>
                <c:pt idx="13340">
                  <c:v>6.8343800000000003</c:v>
                </c:pt>
                <c:pt idx="13341">
                  <c:v>6.8343800000000003</c:v>
                </c:pt>
                <c:pt idx="13342">
                  <c:v>6.8187499999999996</c:v>
                </c:pt>
                <c:pt idx="13343">
                  <c:v>6.8140599999999996</c:v>
                </c:pt>
                <c:pt idx="13344">
                  <c:v>6.8265599999999997</c:v>
                </c:pt>
                <c:pt idx="13345">
                  <c:v>6.8187499999999996</c:v>
                </c:pt>
                <c:pt idx="13346">
                  <c:v>6.8171900000000001</c:v>
                </c:pt>
                <c:pt idx="13347">
                  <c:v>6.8203100000000001</c:v>
                </c:pt>
                <c:pt idx="13348">
                  <c:v>6.8218800000000002</c:v>
                </c:pt>
                <c:pt idx="13349">
                  <c:v>6.8140599999999996</c:v>
                </c:pt>
                <c:pt idx="13350">
                  <c:v>6.8140599999999996</c:v>
                </c:pt>
                <c:pt idx="13351">
                  <c:v>6.8109400000000004</c:v>
                </c:pt>
                <c:pt idx="13352">
                  <c:v>6.8140599999999996</c:v>
                </c:pt>
                <c:pt idx="13353">
                  <c:v>6.8171900000000001</c:v>
                </c:pt>
                <c:pt idx="13354">
                  <c:v>6.8125</c:v>
                </c:pt>
                <c:pt idx="13355">
                  <c:v>6.8234399999999997</c:v>
                </c:pt>
                <c:pt idx="13356">
                  <c:v>6.8</c:v>
                </c:pt>
                <c:pt idx="13357">
                  <c:v>6.8109400000000004</c:v>
                </c:pt>
                <c:pt idx="13358">
                  <c:v>6.8109400000000004</c:v>
                </c:pt>
                <c:pt idx="13359">
                  <c:v>6.8078099999999999</c:v>
                </c:pt>
                <c:pt idx="13360">
                  <c:v>6.80938</c:v>
                </c:pt>
                <c:pt idx="13361">
                  <c:v>6.8234399999999997</c:v>
                </c:pt>
                <c:pt idx="13362">
                  <c:v>6.8187499999999996</c:v>
                </c:pt>
                <c:pt idx="13363">
                  <c:v>6.7937500000000002</c:v>
                </c:pt>
                <c:pt idx="13364">
                  <c:v>6.8015600000000003</c:v>
                </c:pt>
                <c:pt idx="13365">
                  <c:v>6.8</c:v>
                </c:pt>
                <c:pt idx="13366">
                  <c:v>6.8125</c:v>
                </c:pt>
                <c:pt idx="13367">
                  <c:v>6.8156299999999996</c:v>
                </c:pt>
                <c:pt idx="13368">
                  <c:v>6.8171900000000001</c:v>
                </c:pt>
                <c:pt idx="13369">
                  <c:v>6.8046899999999999</c:v>
                </c:pt>
                <c:pt idx="13370">
                  <c:v>6.80938</c:v>
                </c:pt>
                <c:pt idx="13371">
                  <c:v>6.8156299999999996</c:v>
                </c:pt>
                <c:pt idx="13372">
                  <c:v>6.8015600000000003</c:v>
                </c:pt>
                <c:pt idx="13373">
                  <c:v>6.7968799999999998</c:v>
                </c:pt>
                <c:pt idx="13374">
                  <c:v>6.8156299999999996</c:v>
                </c:pt>
                <c:pt idx="13375">
                  <c:v>6.8218800000000002</c:v>
                </c:pt>
                <c:pt idx="13376">
                  <c:v>6.8125</c:v>
                </c:pt>
                <c:pt idx="13377">
                  <c:v>6.8</c:v>
                </c:pt>
                <c:pt idx="13378">
                  <c:v>6.80938</c:v>
                </c:pt>
                <c:pt idx="13379">
                  <c:v>6.7968799999999998</c:v>
                </c:pt>
                <c:pt idx="13380">
                  <c:v>6.8078099999999999</c:v>
                </c:pt>
                <c:pt idx="13381">
                  <c:v>6.8125</c:v>
                </c:pt>
                <c:pt idx="13382">
                  <c:v>6.8015600000000003</c:v>
                </c:pt>
                <c:pt idx="13383">
                  <c:v>6.8125</c:v>
                </c:pt>
                <c:pt idx="13384">
                  <c:v>6.8</c:v>
                </c:pt>
                <c:pt idx="13385">
                  <c:v>6.80938</c:v>
                </c:pt>
                <c:pt idx="13386">
                  <c:v>6.8140599999999996</c:v>
                </c:pt>
                <c:pt idx="13387">
                  <c:v>6.8171900000000001</c:v>
                </c:pt>
                <c:pt idx="13388">
                  <c:v>6.80938</c:v>
                </c:pt>
                <c:pt idx="13389">
                  <c:v>6.8140599999999996</c:v>
                </c:pt>
                <c:pt idx="13390">
                  <c:v>6.8250000000000002</c:v>
                </c:pt>
                <c:pt idx="13391">
                  <c:v>6.8125</c:v>
                </c:pt>
                <c:pt idx="13392">
                  <c:v>6.8109400000000004</c:v>
                </c:pt>
                <c:pt idx="13393">
                  <c:v>6.8140599999999996</c:v>
                </c:pt>
                <c:pt idx="13394">
                  <c:v>6.8187499999999996</c:v>
                </c:pt>
                <c:pt idx="13395">
                  <c:v>6.8109400000000004</c:v>
                </c:pt>
                <c:pt idx="13396">
                  <c:v>6.7984400000000003</c:v>
                </c:pt>
                <c:pt idx="13397">
                  <c:v>6.8015600000000003</c:v>
                </c:pt>
                <c:pt idx="13398">
                  <c:v>6.8125</c:v>
                </c:pt>
                <c:pt idx="13399">
                  <c:v>6.7953099999999997</c:v>
                </c:pt>
                <c:pt idx="13400">
                  <c:v>6.8109400000000004</c:v>
                </c:pt>
                <c:pt idx="13401">
                  <c:v>6.8062500000000004</c:v>
                </c:pt>
                <c:pt idx="13402">
                  <c:v>6.8046899999999999</c:v>
                </c:pt>
                <c:pt idx="13403">
                  <c:v>6.80938</c:v>
                </c:pt>
                <c:pt idx="13404">
                  <c:v>6.80938</c:v>
                </c:pt>
                <c:pt idx="13405">
                  <c:v>6.8140599999999996</c:v>
                </c:pt>
                <c:pt idx="13406">
                  <c:v>6.8203100000000001</c:v>
                </c:pt>
                <c:pt idx="13407">
                  <c:v>6.8265599999999997</c:v>
                </c:pt>
                <c:pt idx="13408">
                  <c:v>6.8171900000000001</c:v>
                </c:pt>
                <c:pt idx="13409">
                  <c:v>6.8171900000000001</c:v>
                </c:pt>
                <c:pt idx="13410">
                  <c:v>6.8125</c:v>
                </c:pt>
                <c:pt idx="13411">
                  <c:v>6.8062500000000004</c:v>
                </c:pt>
                <c:pt idx="13412">
                  <c:v>6.8</c:v>
                </c:pt>
                <c:pt idx="13413">
                  <c:v>6.7953099999999997</c:v>
                </c:pt>
                <c:pt idx="13414">
                  <c:v>6.8109400000000004</c:v>
                </c:pt>
                <c:pt idx="13415">
                  <c:v>6.7953099999999997</c:v>
                </c:pt>
                <c:pt idx="13416">
                  <c:v>6.8078099999999999</c:v>
                </c:pt>
                <c:pt idx="13417">
                  <c:v>6.7984400000000003</c:v>
                </c:pt>
                <c:pt idx="13418">
                  <c:v>6.8015600000000003</c:v>
                </c:pt>
                <c:pt idx="13419">
                  <c:v>6.8015600000000003</c:v>
                </c:pt>
                <c:pt idx="13420">
                  <c:v>6.7968799999999998</c:v>
                </c:pt>
                <c:pt idx="13421">
                  <c:v>6.7968799999999998</c:v>
                </c:pt>
                <c:pt idx="13422">
                  <c:v>6.7968799999999998</c:v>
                </c:pt>
                <c:pt idx="13423">
                  <c:v>6.7859400000000001</c:v>
                </c:pt>
                <c:pt idx="13424">
                  <c:v>6.8062500000000004</c:v>
                </c:pt>
                <c:pt idx="13425">
                  <c:v>6.80938</c:v>
                </c:pt>
                <c:pt idx="13426">
                  <c:v>6.8078099999999999</c:v>
                </c:pt>
                <c:pt idx="13427">
                  <c:v>6.8</c:v>
                </c:pt>
                <c:pt idx="13428">
                  <c:v>6.7874999999999996</c:v>
                </c:pt>
                <c:pt idx="13429">
                  <c:v>6.8</c:v>
                </c:pt>
                <c:pt idx="13430">
                  <c:v>6.8078099999999999</c:v>
                </c:pt>
                <c:pt idx="13431">
                  <c:v>6.8140599999999996</c:v>
                </c:pt>
                <c:pt idx="13432">
                  <c:v>6.8046899999999999</c:v>
                </c:pt>
                <c:pt idx="13433">
                  <c:v>6.7968799999999998</c:v>
                </c:pt>
                <c:pt idx="13434">
                  <c:v>6.7953099999999997</c:v>
                </c:pt>
                <c:pt idx="13435">
                  <c:v>6.8078099999999999</c:v>
                </c:pt>
                <c:pt idx="13436">
                  <c:v>6.7890600000000001</c:v>
                </c:pt>
                <c:pt idx="13437">
                  <c:v>6.8</c:v>
                </c:pt>
                <c:pt idx="13438">
                  <c:v>6.8</c:v>
                </c:pt>
                <c:pt idx="13439">
                  <c:v>6.7937500000000002</c:v>
                </c:pt>
                <c:pt idx="13440">
                  <c:v>6.7953099999999997</c:v>
                </c:pt>
                <c:pt idx="13441">
                  <c:v>6.8046899999999999</c:v>
                </c:pt>
                <c:pt idx="13442">
                  <c:v>6.7906300000000002</c:v>
                </c:pt>
                <c:pt idx="13443">
                  <c:v>6.8015600000000003</c:v>
                </c:pt>
                <c:pt idx="13444">
                  <c:v>6.7984400000000003</c:v>
                </c:pt>
                <c:pt idx="13445">
                  <c:v>6.8140599999999996</c:v>
                </c:pt>
                <c:pt idx="13446">
                  <c:v>6.8109400000000004</c:v>
                </c:pt>
                <c:pt idx="13447">
                  <c:v>6.8109400000000004</c:v>
                </c:pt>
                <c:pt idx="13448">
                  <c:v>6.7984400000000003</c:v>
                </c:pt>
                <c:pt idx="13449">
                  <c:v>6.8078099999999999</c:v>
                </c:pt>
                <c:pt idx="13450">
                  <c:v>6.7953099999999997</c:v>
                </c:pt>
                <c:pt idx="13451">
                  <c:v>6.80938</c:v>
                </c:pt>
                <c:pt idx="13452">
                  <c:v>6.7968799999999998</c:v>
                </c:pt>
                <c:pt idx="13453">
                  <c:v>6.8062500000000004</c:v>
                </c:pt>
                <c:pt idx="13454">
                  <c:v>6.8218800000000002</c:v>
                </c:pt>
                <c:pt idx="13455">
                  <c:v>6.8125</c:v>
                </c:pt>
                <c:pt idx="13456">
                  <c:v>6.7984400000000003</c:v>
                </c:pt>
                <c:pt idx="13457">
                  <c:v>6.7921899999999997</c:v>
                </c:pt>
                <c:pt idx="13458">
                  <c:v>6.7921899999999997</c:v>
                </c:pt>
                <c:pt idx="13459">
                  <c:v>6.8062500000000004</c:v>
                </c:pt>
                <c:pt idx="13460">
                  <c:v>6.8046899999999999</c:v>
                </c:pt>
                <c:pt idx="13461">
                  <c:v>6.8046899999999999</c:v>
                </c:pt>
                <c:pt idx="13462">
                  <c:v>6.8015600000000003</c:v>
                </c:pt>
                <c:pt idx="13463">
                  <c:v>6.7968799999999998</c:v>
                </c:pt>
                <c:pt idx="13464">
                  <c:v>6.8</c:v>
                </c:pt>
                <c:pt idx="13465">
                  <c:v>6.8156299999999996</c:v>
                </c:pt>
                <c:pt idx="13466">
                  <c:v>6.80938</c:v>
                </c:pt>
                <c:pt idx="13467">
                  <c:v>6.8218800000000002</c:v>
                </c:pt>
                <c:pt idx="13468">
                  <c:v>6.8</c:v>
                </c:pt>
                <c:pt idx="13469">
                  <c:v>6.7937500000000002</c:v>
                </c:pt>
                <c:pt idx="13470">
                  <c:v>6.7874999999999996</c:v>
                </c:pt>
                <c:pt idx="13471">
                  <c:v>6.8015600000000003</c:v>
                </c:pt>
                <c:pt idx="13472">
                  <c:v>6.8187499999999996</c:v>
                </c:pt>
                <c:pt idx="13473">
                  <c:v>6.8140599999999996</c:v>
                </c:pt>
                <c:pt idx="13474">
                  <c:v>6.7984400000000003</c:v>
                </c:pt>
                <c:pt idx="13475">
                  <c:v>6.8062500000000004</c:v>
                </c:pt>
                <c:pt idx="13476">
                  <c:v>6.8140599999999996</c:v>
                </c:pt>
                <c:pt idx="13477">
                  <c:v>6.8156299999999996</c:v>
                </c:pt>
                <c:pt idx="13478">
                  <c:v>6.8062500000000004</c:v>
                </c:pt>
                <c:pt idx="13479">
                  <c:v>6.8078099999999999</c:v>
                </c:pt>
                <c:pt idx="13480">
                  <c:v>6.8265599999999997</c:v>
                </c:pt>
                <c:pt idx="13481">
                  <c:v>6.8140599999999996</c:v>
                </c:pt>
                <c:pt idx="13482">
                  <c:v>6.80938</c:v>
                </c:pt>
                <c:pt idx="13483">
                  <c:v>6.8078099999999999</c:v>
                </c:pt>
                <c:pt idx="13484">
                  <c:v>6.8062500000000004</c:v>
                </c:pt>
                <c:pt idx="13485">
                  <c:v>6.8109400000000004</c:v>
                </c:pt>
                <c:pt idx="13486">
                  <c:v>6.8265599999999997</c:v>
                </c:pt>
                <c:pt idx="13487">
                  <c:v>6.8078099999999999</c:v>
                </c:pt>
                <c:pt idx="13488">
                  <c:v>6.8125</c:v>
                </c:pt>
                <c:pt idx="13489">
                  <c:v>6.7968799999999998</c:v>
                </c:pt>
                <c:pt idx="13490">
                  <c:v>6.8125</c:v>
                </c:pt>
                <c:pt idx="13491">
                  <c:v>6.8156299999999996</c:v>
                </c:pt>
                <c:pt idx="13492">
                  <c:v>6.8265599999999997</c:v>
                </c:pt>
                <c:pt idx="13493">
                  <c:v>6.8078099999999999</c:v>
                </c:pt>
                <c:pt idx="13494">
                  <c:v>6.8046899999999999</c:v>
                </c:pt>
                <c:pt idx="13495">
                  <c:v>6.80938</c:v>
                </c:pt>
                <c:pt idx="13496">
                  <c:v>6.8062500000000004</c:v>
                </c:pt>
                <c:pt idx="13497">
                  <c:v>6.8046899999999999</c:v>
                </c:pt>
                <c:pt idx="13498">
                  <c:v>6.8109400000000004</c:v>
                </c:pt>
                <c:pt idx="13499">
                  <c:v>6.7906300000000002</c:v>
                </c:pt>
                <c:pt idx="13500">
                  <c:v>6.7984400000000003</c:v>
                </c:pt>
                <c:pt idx="13501">
                  <c:v>6.8078099999999999</c:v>
                </c:pt>
                <c:pt idx="13502">
                  <c:v>6.7984400000000003</c:v>
                </c:pt>
                <c:pt idx="13503">
                  <c:v>6.7984400000000003</c:v>
                </c:pt>
                <c:pt idx="13504">
                  <c:v>6.8140599999999996</c:v>
                </c:pt>
                <c:pt idx="13505">
                  <c:v>6.7968799999999998</c:v>
                </c:pt>
                <c:pt idx="13506">
                  <c:v>6.7953099999999997</c:v>
                </c:pt>
                <c:pt idx="13507">
                  <c:v>6.8046899999999999</c:v>
                </c:pt>
                <c:pt idx="13508">
                  <c:v>6.8046899999999999</c:v>
                </c:pt>
                <c:pt idx="13509">
                  <c:v>6.7937500000000002</c:v>
                </c:pt>
                <c:pt idx="13510">
                  <c:v>6.7874999999999996</c:v>
                </c:pt>
                <c:pt idx="13511">
                  <c:v>6.7890600000000001</c:v>
                </c:pt>
                <c:pt idx="13512">
                  <c:v>6.7968799999999998</c:v>
                </c:pt>
                <c:pt idx="13513">
                  <c:v>6.80938</c:v>
                </c:pt>
                <c:pt idx="13514">
                  <c:v>6.8125</c:v>
                </c:pt>
                <c:pt idx="13515">
                  <c:v>6.8078099999999999</c:v>
                </c:pt>
                <c:pt idx="13516">
                  <c:v>6.8046899999999999</c:v>
                </c:pt>
                <c:pt idx="13517">
                  <c:v>6.8062500000000004</c:v>
                </c:pt>
                <c:pt idx="13518">
                  <c:v>6.7937500000000002</c:v>
                </c:pt>
                <c:pt idx="13519">
                  <c:v>6.8078099999999999</c:v>
                </c:pt>
                <c:pt idx="13520">
                  <c:v>6.8</c:v>
                </c:pt>
                <c:pt idx="13521">
                  <c:v>6.80938</c:v>
                </c:pt>
                <c:pt idx="13522">
                  <c:v>6.8046899999999999</c:v>
                </c:pt>
                <c:pt idx="13523">
                  <c:v>6.8109400000000004</c:v>
                </c:pt>
                <c:pt idx="13524">
                  <c:v>6.7968799999999998</c:v>
                </c:pt>
                <c:pt idx="13525">
                  <c:v>6.8078099999999999</c:v>
                </c:pt>
                <c:pt idx="13526">
                  <c:v>6.7921899999999997</c:v>
                </c:pt>
                <c:pt idx="13527">
                  <c:v>6.7906300000000002</c:v>
                </c:pt>
                <c:pt idx="13528">
                  <c:v>6.7906300000000002</c:v>
                </c:pt>
                <c:pt idx="13529">
                  <c:v>6.7906300000000002</c:v>
                </c:pt>
                <c:pt idx="13530">
                  <c:v>6.8062500000000004</c:v>
                </c:pt>
                <c:pt idx="13531">
                  <c:v>6.8062500000000004</c:v>
                </c:pt>
                <c:pt idx="13532">
                  <c:v>6.8187499999999996</c:v>
                </c:pt>
                <c:pt idx="13533">
                  <c:v>6.7968799999999998</c:v>
                </c:pt>
                <c:pt idx="13534">
                  <c:v>6.8109400000000004</c:v>
                </c:pt>
                <c:pt idx="13535">
                  <c:v>6.7984400000000003</c:v>
                </c:pt>
                <c:pt idx="13536">
                  <c:v>6.7968799999999998</c:v>
                </c:pt>
                <c:pt idx="13537">
                  <c:v>6.7968799999999998</c:v>
                </c:pt>
                <c:pt idx="13538">
                  <c:v>6.8</c:v>
                </c:pt>
                <c:pt idx="13539">
                  <c:v>6.7953099999999997</c:v>
                </c:pt>
                <c:pt idx="13540">
                  <c:v>6.7984400000000003</c:v>
                </c:pt>
                <c:pt idx="13541">
                  <c:v>6.80938</c:v>
                </c:pt>
                <c:pt idx="13542">
                  <c:v>6.8046899999999999</c:v>
                </c:pt>
                <c:pt idx="13543">
                  <c:v>6.8078099999999999</c:v>
                </c:pt>
                <c:pt idx="13544">
                  <c:v>6.8140599999999996</c:v>
                </c:pt>
                <c:pt idx="13545">
                  <c:v>6.80938</c:v>
                </c:pt>
                <c:pt idx="13546">
                  <c:v>6.80938</c:v>
                </c:pt>
                <c:pt idx="13547">
                  <c:v>6.7968799999999998</c:v>
                </c:pt>
                <c:pt idx="13548">
                  <c:v>6.7953099999999997</c:v>
                </c:pt>
                <c:pt idx="13549">
                  <c:v>6.8078099999999999</c:v>
                </c:pt>
                <c:pt idx="13550">
                  <c:v>6.8140599999999996</c:v>
                </c:pt>
                <c:pt idx="13551">
                  <c:v>6.8156299999999996</c:v>
                </c:pt>
                <c:pt idx="13552">
                  <c:v>6.8140599999999996</c:v>
                </c:pt>
                <c:pt idx="13553">
                  <c:v>6.8125</c:v>
                </c:pt>
                <c:pt idx="13554">
                  <c:v>6.8062500000000004</c:v>
                </c:pt>
                <c:pt idx="13555">
                  <c:v>6.8125</c:v>
                </c:pt>
                <c:pt idx="13556">
                  <c:v>6.7937500000000002</c:v>
                </c:pt>
                <c:pt idx="13557">
                  <c:v>6.8062500000000004</c:v>
                </c:pt>
                <c:pt idx="13558">
                  <c:v>6.8078099999999999</c:v>
                </c:pt>
                <c:pt idx="13559">
                  <c:v>6.8062500000000004</c:v>
                </c:pt>
                <c:pt idx="13560">
                  <c:v>6.8078099999999999</c:v>
                </c:pt>
                <c:pt idx="13561">
                  <c:v>6.8078099999999999</c:v>
                </c:pt>
                <c:pt idx="13562">
                  <c:v>6.8171900000000001</c:v>
                </c:pt>
                <c:pt idx="13563">
                  <c:v>6.8015600000000003</c:v>
                </c:pt>
                <c:pt idx="13564">
                  <c:v>6.8125</c:v>
                </c:pt>
                <c:pt idx="13565">
                  <c:v>6.8125</c:v>
                </c:pt>
                <c:pt idx="13566">
                  <c:v>6.8046899999999999</c:v>
                </c:pt>
                <c:pt idx="13567">
                  <c:v>6.8046899999999999</c:v>
                </c:pt>
                <c:pt idx="13568">
                  <c:v>6.8046899999999999</c:v>
                </c:pt>
                <c:pt idx="13569">
                  <c:v>6.7906300000000002</c:v>
                </c:pt>
                <c:pt idx="13570">
                  <c:v>6.8187499999999996</c:v>
                </c:pt>
                <c:pt idx="13571">
                  <c:v>6.8140599999999996</c:v>
                </c:pt>
                <c:pt idx="13572">
                  <c:v>6.8109400000000004</c:v>
                </c:pt>
                <c:pt idx="13573">
                  <c:v>6.8140599999999996</c:v>
                </c:pt>
                <c:pt idx="13574">
                  <c:v>6.8156299999999996</c:v>
                </c:pt>
                <c:pt idx="13575">
                  <c:v>6.8156299999999996</c:v>
                </c:pt>
                <c:pt idx="13576">
                  <c:v>6.8218800000000002</c:v>
                </c:pt>
                <c:pt idx="13577">
                  <c:v>6.7984400000000003</c:v>
                </c:pt>
                <c:pt idx="13578">
                  <c:v>6.8140599999999996</c:v>
                </c:pt>
                <c:pt idx="13579">
                  <c:v>6.8125</c:v>
                </c:pt>
                <c:pt idx="13580">
                  <c:v>6.8218800000000002</c:v>
                </c:pt>
                <c:pt idx="13581">
                  <c:v>6.7906300000000002</c:v>
                </c:pt>
                <c:pt idx="13582">
                  <c:v>6.8078099999999999</c:v>
                </c:pt>
                <c:pt idx="13583">
                  <c:v>6.7968799999999998</c:v>
                </c:pt>
                <c:pt idx="13584">
                  <c:v>6.7968799999999998</c:v>
                </c:pt>
                <c:pt idx="13585">
                  <c:v>6.8109400000000004</c:v>
                </c:pt>
                <c:pt idx="13586">
                  <c:v>6.8078099999999999</c:v>
                </c:pt>
                <c:pt idx="13587">
                  <c:v>6.8078099999999999</c:v>
                </c:pt>
                <c:pt idx="13588">
                  <c:v>6.8015600000000003</c:v>
                </c:pt>
                <c:pt idx="13589">
                  <c:v>6.8187499999999996</c:v>
                </c:pt>
                <c:pt idx="13590">
                  <c:v>6.8140599999999996</c:v>
                </c:pt>
                <c:pt idx="13591">
                  <c:v>6.8125</c:v>
                </c:pt>
                <c:pt idx="13592">
                  <c:v>6.8265599999999997</c:v>
                </c:pt>
                <c:pt idx="13593">
                  <c:v>6.8046899999999999</c:v>
                </c:pt>
                <c:pt idx="13594">
                  <c:v>6.7968799999999998</c:v>
                </c:pt>
                <c:pt idx="13595">
                  <c:v>6.8</c:v>
                </c:pt>
                <c:pt idx="13596">
                  <c:v>6.8015600000000003</c:v>
                </c:pt>
                <c:pt idx="13597">
                  <c:v>6.8156299999999996</c:v>
                </c:pt>
                <c:pt idx="13598">
                  <c:v>6.8078099999999999</c:v>
                </c:pt>
                <c:pt idx="13599">
                  <c:v>6.8062500000000004</c:v>
                </c:pt>
                <c:pt idx="13600">
                  <c:v>6.8046899999999999</c:v>
                </c:pt>
                <c:pt idx="13601">
                  <c:v>6.8234399999999997</c:v>
                </c:pt>
                <c:pt idx="13602">
                  <c:v>6.8234399999999997</c:v>
                </c:pt>
                <c:pt idx="13603">
                  <c:v>6.8171900000000001</c:v>
                </c:pt>
                <c:pt idx="13604">
                  <c:v>6.8140599999999996</c:v>
                </c:pt>
                <c:pt idx="13605">
                  <c:v>6.8078099999999999</c:v>
                </c:pt>
                <c:pt idx="13606">
                  <c:v>6.8015600000000003</c:v>
                </c:pt>
                <c:pt idx="13607">
                  <c:v>6.7968799999999998</c:v>
                </c:pt>
                <c:pt idx="13608">
                  <c:v>6.8125</c:v>
                </c:pt>
                <c:pt idx="13609">
                  <c:v>6.7937500000000002</c:v>
                </c:pt>
                <c:pt idx="13610">
                  <c:v>6.7937500000000002</c:v>
                </c:pt>
                <c:pt idx="13611">
                  <c:v>6.7968799999999998</c:v>
                </c:pt>
                <c:pt idx="13612">
                  <c:v>6.8140599999999996</c:v>
                </c:pt>
                <c:pt idx="13613">
                  <c:v>6.7937500000000002</c:v>
                </c:pt>
                <c:pt idx="13614">
                  <c:v>6.8</c:v>
                </c:pt>
                <c:pt idx="13615">
                  <c:v>6.7953099999999997</c:v>
                </c:pt>
                <c:pt idx="13616">
                  <c:v>6.7968799999999998</c:v>
                </c:pt>
                <c:pt idx="13617">
                  <c:v>6.7968799999999998</c:v>
                </c:pt>
                <c:pt idx="13618">
                  <c:v>6.7906300000000002</c:v>
                </c:pt>
                <c:pt idx="13619">
                  <c:v>6.7984400000000003</c:v>
                </c:pt>
                <c:pt idx="13620">
                  <c:v>6.80938</c:v>
                </c:pt>
                <c:pt idx="13621">
                  <c:v>6.8015600000000003</c:v>
                </c:pt>
                <c:pt idx="13622">
                  <c:v>6.80938</c:v>
                </c:pt>
                <c:pt idx="13623">
                  <c:v>6.7984400000000003</c:v>
                </c:pt>
                <c:pt idx="13624">
                  <c:v>6.8234399999999997</c:v>
                </c:pt>
                <c:pt idx="13625">
                  <c:v>6.80938</c:v>
                </c:pt>
                <c:pt idx="13626">
                  <c:v>6.8203100000000001</c:v>
                </c:pt>
                <c:pt idx="13627">
                  <c:v>6.8156299999999996</c:v>
                </c:pt>
                <c:pt idx="13628">
                  <c:v>6.8015600000000003</c:v>
                </c:pt>
                <c:pt idx="13629">
                  <c:v>6.80938</c:v>
                </c:pt>
                <c:pt idx="13630">
                  <c:v>6.8046899999999999</c:v>
                </c:pt>
                <c:pt idx="13631">
                  <c:v>6.7968799999999998</c:v>
                </c:pt>
                <c:pt idx="13632">
                  <c:v>6.8062500000000004</c:v>
                </c:pt>
                <c:pt idx="13633">
                  <c:v>6.8046899999999999</c:v>
                </c:pt>
                <c:pt idx="13634">
                  <c:v>6.7984400000000003</c:v>
                </c:pt>
                <c:pt idx="13635">
                  <c:v>6.8015600000000003</c:v>
                </c:pt>
                <c:pt idx="13636">
                  <c:v>6.8218800000000002</c:v>
                </c:pt>
                <c:pt idx="13637">
                  <c:v>6.8109400000000004</c:v>
                </c:pt>
                <c:pt idx="13638">
                  <c:v>6.8125</c:v>
                </c:pt>
                <c:pt idx="13639">
                  <c:v>6.8140599999999996</c:v>
                </c:pt>
                <c:pt idx="13640">
                  <c:v>6.80938</c:v>
                </c:pt>
                <c:pt idx="13641">
                  <c:v>6.8062500000000004</c:v>
                </c:pt>
                <c:pt idx="13642">
                  <c:v>6.8171900000000001</c:v>
                </c:pt>
                <c:pt idx="13643">
                  <c:v>6.8171900000000001</c:v>
                </c:pt>
                <c:pt idx="13644">
                  <c:v>6.8015600000000003</c:v>
                </c:pt>
                <c:pt idx="13645">
                  <c:v>6.8078099999999999</c:v>
                </c:pt>
                <c:pt idx="13646">
                  <c:v>6.8</c:v>
                </c:pt>
                <c:pt idx="13647">
                  <c:v>6.80938</c:v>
                </c:pt>
                <c:pt idx="13648">
                  <c:v>6.7890600000000001</c:v>
                </c:pt>
                <c:pt idx="13649">
                  <c:v>6.8062500000000004</c:v>
                </c:pt>
                <c:pt idx="13650">
                  <c:v>6.8015600000000003</c:v>
                </c:pt>
                <c:pt idx="13651">
                  <c:v>6.7953099999999997</c:v>
                </c:pt>
                <c:pt idx="13652">
                  <c:v>6.8078099999999999</c:v>
                </c:pt>
                <c:pt idx="13653">
                  <c:v>6.8015600000000003</c:v>
                </c:pt>
                <c:pt idx="13654">
                  <c:v>6.7906300000000002</c:v>
                </c:pt>
                <c:pt idx="13655">
                  <c:v>6.7859400000000001</c:v>
                </c:pt>
                <c:pt idx="13656">
                  <c:v>6.8</c:v>
                </c:pt>
                <c:pt idx="13657">
                  <c:v>6.7937500000000002</c:v>
                </c:pt>
                <c:pt idx="13658">
                  <c:v>6.80938</c:v>
                </c:pt>
                <c:pt idx="13659">
                  <c:v>6.8062500000000004</c:v>
                </c:pt>
                <c:pt idx="13660">
                  <c:v>6.7953099999999997</c:v>
                </c:pt>
                <c:pt idx="13661">
                  <c:v>6.7921899999999997</c:v>
                </c:pt>
                <c:pt idx="13662">
                  <c:v>6.8015600000000003</c:v>
                </c:pt>
                <c:pt idx="13663">
                  <c:v>6.7859400000000001</c:v>
                </c:pt>
                <c:pt idx="13664">
                  <c:v>6.7953099999999997</c:v>
                </c:pt>
                <c:pt idx="13665">
                  <c:v>6.7843799999999996</c:v>
                </c:pt>
                <c:pt idx="13666">
                  <c:v>6.7953099999999997</c:v>
                </c:pt>
                <c:pt idx="13667">
                  <c:v>6.7984400000000003</c:v>
                </c:pt>
                <c:pt idx="13668">
                  <c:v>6.8062500000000004</c:v>
                </c:pt>
                <c:pt idx="13669">
                  <c:v>6.7921899999999997</c:v>
                </c:pt>
                <c:pt idx="13670">
                  <c:v>6.8062500000000004</c:v>
                </c:pt>
                <c:pt idx="13671">
                  <c:v>6.8</c:v>
                </c:pt>
                <c:pt idx="13672">
                  <c:v>6.8015600000000003</c:v>
                </c:pt>
                <c:pt idx="13673">
                  <c:v>6.8062500000000004</c:v>
                </c:pt>
                <c:pt idx="13674">
                  <c:v>6.8078099999999999</c:v>
                </c:pt>
                <c:pt idx="13675">
                  <c:v>6.8125</c:v>
                </c:pt>
                <c:pt idx="13676">
                  <c:v>6.7953099999999997</c:v>
                </c:pt>
                <c:pt idx="13677">
                  <c:v>6.7953099999999997</c:v>
                </c:pt>
                <c:pt idx="13678">
                  <c:v>6.7968799999999998</c:v>
                </c:pt>
                <c:pt idx="13679">
                  <c:v>6.78125</c:v>
                </c:pt>
                <c:pt idx="13680">
                  <c:v>6.8109400000000004</c:v>
                </c:pt>
                <c:pt idx="13681">
                  <c:v>6.8125</c:v>
                </c:pt>
                <c:pt idx="13682">
                  <c:v>6.8078099999999999</c:v>
                </c:pt>
                <c:pt idx="13683">
                  <c:v>6.8125</c:v>
                </c:pt>
                <c:pt idx="13684">
                  <c:v>6.80938</c:v>
                </c:pt>
                <c:pt idx="13685">
                  <c:v>6.8203100000000001</c:v>
                </c:pt>
                <c:pt idx="13686">
                  <c:v>6.8156299999999996</c:v>
                </c:pt>
                <c:pt idx="13687">
                  <c:v>6.80938</c:v>
                </c:pt>
                <c:pt idx="13688">
                  <c:v>6.8046899999999999</c:v>
                </c:pt>
                <c:pt idx="13689">
                  <c:v>6.8062500000000004</c:v>
                </c:pt>
                <c:pt idx="13690">
                  <c:v>6.7984400000000003</c:v>
                </c:pt>
                <c:pt idx="13691">
                  <c:v>6.8062500000000004</c:v>
                </c:pt>
                <c:pt idx="13692">
                  <c:v>6.8078099999999999</c:v>
                </c:pt>
                <c:pt idx="13693">
                  <c:v>6.8015600000000003</c:v>
                </c:pt>
                <c:pt idx="13694">
                  <c:v>6.7968799999999998</c:v>
                </c:pt>
                <c:pt idx="13695">
                  <c:v>6.8015600000000003</c:v>
                </c:pt>
                <c:pt idx="13696">
                  <c:v>6.8062500000000004</c:v>
                </c:pt>
                <c:pt idx="13697">
                  <c:v>6.8046899999999999</c:v>
                </c:pt>
                <c:pt idx="13698">
                  <c:v>6.8078099999999999</c:v>
                </c:pt>
                <c:pt idx="13699">
                  <c:v>6.80938</c:v>
                </c:pt>
                <c:pt idx="13700">
                  <c:v>6.8062500000000004</c:v>
                </c:pt>
                <c:pt idx="13701">
                  <c:v>6.8</c:v>
                </c:pt>
                <c:pt idx="13702">
                  <c:v>6.7937500000000002</c:v>
                </c:pt>
                <c:pt idx="13703">
                  <c:v>6.8046899999999999</c:v>
                </c:pt>
                <c:pt idx="13704">
                  <c:v>6.8</c:v>
                </c:pt>
                <c:pt idx="13705">
                  <c:v>6.8078099999999999</c:v>
                </c:pt>
                <c:pt idx="13706">
                  <c:v>6.7984400000000003</c:v>
                </c:pt>
                <c:pt idx="13707">
                  <c:v>6.8015600000000003</c:v>
                </c:pt>
                <c:pt idx="13708">
                  <c:v>6.7984400000000003</c:v>
                </c:pt>
                <c:pt idx="13709">
                  <c:v>6.7921899999999997</c:v>
                </c:pt>
                <c:pt idx="13710">
                  <c:v>6.7906300000000002</c:v>
                </c:pt>
                <c:pt idx="13711">
                  <c:v>6.7984400000000003</c:v>
                </c:pt>
                <c:pt idx="13712">
                  <c:v>6.80938</c:v>
                </c:pt>
                <c:pt idx="13713">
                  <c:v>6.8109400000000004</c:v>
                </c:pt>
                <c:pt idx="13714">
                  <c:v>6.8109400000000004</c:v>
                </c:pt>
                <c:pt idx="13715">
                  <c:v>6.8140599999999996</c:v>
                </c:pt>
                <c:pt idx="13716">
                  <c:v>6.8109400000000004</c:v>
                </c:pt>
                <c:pt idx="13717">
                  <c:v>6.8046899999999999</c:v>
                </c:pt>
                <c:pt idx="13718">
                  <c:v>6.8046899999999999</c:v>
                </c:pt>
                <c:pt idx="13719">
                  <c:v>6.8078099999999999</c:v>
                </c:pt>
                <c:pt idx="13720">
                  <c:v>6.8171900000000001</c:v>
                </c:pt>
                <c:pt idx="13721">
                  <c:v>6.8187499999999996</c:v>
                </c:pt>
                <c:pt idx="13722">
                  <c:v>6.8171900000000001</c:v>
                </c:pt>
                <c:pt idx="13723">
                  <c:v>6.8046899999999999</c:v>
                </c:pt>
                <c:pt idx="13724">
                  <c:v>6.7921899999999997</c:v>
                </c:pt>
                <c:pt idx="13725">
                  <c:v>6.8125</c:v>
                </c:pt>
                <c:pt idx="13726">
                  <c:v>6.8046899999999999</c:v>
                </c:pt>
                <c:pt idx="13727">
                  <c:v>6.8156299999999996</c:v>
                </c:pt>
                <c:pt idx="13728">
                  <c:v>6.8125</c:v>
                </c:pt>
                <c:pt idx="13729">
                  <c:v>6.80938</c:v>
                </c:pt>
                <c:pt idx="13730">
                  <c:v>6.8062500000000004</c:v>
                </c:pt>
                <c:pt idx="13731">
                  <c:v>6.7953099999999997</c:v>
                </c:pt>
                <c:pt idx="13732">
                  <c:v>6.8140599999999996</c:v>
                </c:pt>
                <c:pt idx="13733">
                  <c:v>6.8015600000000003</c:v>
                </c:pt>
                <c:pt idx="13734">
                  <c:v>6.8046899999999999</c:v>
                </c:pt>
                <c:pt idx="13735">
                  <c:v>6.7968799999999998</c:v>
                </c:pt>
                <c:pt idx="13736">
                  <c:v>6.7968799999999998</c:v>
                </c:pt>
                <c:pt idx="13737">
                  <c:v>6.8156299999999996</c:v>
                </c:pt>
                <c:pt idx="13738">
                  <c:v>6.8140599999999996</c:v>
                </c:pt>
                <c:pt idx="13739">
                  <c:v>6.80938</c:v>
                </c:pt>
                <c:pt idx="13740">
                  <c:v>6.8046899999999999</c:v>
                </c:pt>
                <c:pt idx="13741">
                  <c:v>6.8125</c:v>
                </c:pt>
                <c:pt idx="13742">
                  <c:v>6.8171900000000001</c:v>
                </c:pt>
                <c:pt idx="13743">
                  <c:v>6.8156299999999996</c:v>
                </c:pt>
                <c:pt idx="13744">
                  <c:v>6.8171900000000001</c:v>
                </c:pt>
                <c:pt idx="13745">
                  <c:v>6.7953099999999997</c:v>
                </c:pt>
                <c:pt idx="13746">
                  <c:v>6.8078099999999999</c:v>
                </c:pt>
                <c:pt idx="13747">
                  <c:v>6.8140599999999996</c:v>
                </c:pt>
                <c:pt idx="13748">
                  <c:v>6.8234399999999997</c:v>
                </c:pt>
                <c:pt idx="13749">
                  <c:v>6.8187499999999996</c:v>
                </c:pt>
                <c:pt idx="13750">
                  <c:v>6.8218800000000002</c:v>
                </c:pt>
                <c:pt idx="13751">
                  <c:v>6.8062500000000004</c:v>
                </c:pt>
                <c:pt idx="13752">
                  <c:v>6.8109400000000004</c:v>
                </c:pt>
                <c:pt idx="13753">
                  <c:v>6.8062500000000004</c:v>
                </c:pt>
                <c:pt idx="13754">
                  <c:v>6.7906300000000002</c:v>
                </c:pt>
                <c:pt idx="13755">
                  <c:v>6.7937500000000002</c:v>
                </c:pt>
                <c:pt idx="13756">
                  <c:v>6.7953099999999997</c:v>
                </c:pt>
                <c:pt idx="13757">
                  <c:v>6.8</c:v>
                </c:pt>
                <c:pt idx="13758">
                  <c:v>6.7953099999999997</c:v>
                </c:pt>
                <c:pt idx="13759">
                  <c:v>6.8140599999999996</c:v>
                </c:pt>
                <c:pt idx="13760">
                  <c:v>6.8046899999999999</c:v>
                </c:pt>
                <c:pt idx="13761">
                  <c:v>6.8015600000000003</c:v>
                </c:pt>
                <c:pt idx="13762">
                  <c:v>6.8</c:v>
                </c:pt>
                <c:pt idx="13763">
                  <c:v>6.7828099999999996</c:v>
                </c:pt>
                <c:pt idx="13764">
                  <c:v>6.7984400000000003</c:v>
                </c:pt>
                <c:pt idx="13765">
                  <c:v>6.7874999999999996</c:v>
                </c:pt>
                <c:pt idx="13766">
                  <c:v>6.7828099999999996</c:v>
                </c:pt>
                <c:pt idx="13767">
                  <c:v>6.7765599999999999</c:v>
                </c:pt>
                <c:pt idx="13768">
                  <c:v>6.7984400000000003</c:v>
                </c:pt>
                <c:pt idx="13769">
                  <c:v>6.7968799999999998</c:v>
                </c:pt>
                <c:pt idx="13770">
                  <c:v>6.7921899999999997</c:v>
                </c:pt>
                <c:pt idx="13771">
                  <c:v>6.7984400000000003</c:v>
                </c:pt>
                <c:pt idx="13772">
                  <c:v>6.7953099999999997</c:v>
                </c:pt>
                <c:pt idx="13773">
                  <c:v>6.7937500000000002</c:v>
                </c:pt>
                <c:pt idx="13774">
                  <c:v>6.7828099999999996</c:v>
                </c:pt>
                <c:pt idx="13775">
                  <c:v>6.7750000000000004</c:v>
                </c:pt>
                <c:pt idx="13776">
                  <c:v>6.7796900000000004</c:v>
                </c:pt>
                <c:pt idx="13777">
                  <c:v>6.7968799999999998</c:v>
                </c:pt>
                <c:pt idx="13778">
                  <c:v>6.77813</c:v>
                </c:pt>
                <c:pt idx="13779">
                  <c:v>6.77813</c:v>
                </c:pt>
                <c:pt idx="13780">
                  <c:v>6.8046899999999999</c:v>
                </c:pt>
                <c:pt idx="13781">
                  <c:v>6.8</c:v>
                </c:pt>
                <c:pt idx="13782">
                  <c:v>6.7843799999999996</c:v>
                </c:pt>
                <c:pt idx="13783">
                  <c:v>6.7828099999999996</c:v>
                </c:pt>
                <c:pt idx="13784">
                  <c:v>6.7953099999999997</c:v>
                </c:pt>
                <c:pt idx="13785">
                  <c:v>6.7937500000000002</c:v>
                </c:pt>
                <c:pt idx="13786">
                  <c:v>6.7828099999999996</c:v>
                </c:pt>
                <c:pt idx="13787">
                  <c:v>6.7859400000000001</c:v>
                </c:pt>
                <c:pt idx="13788">
                  <c:v>6.7937500000000002</c:v>
                </c:pt>
                <c:pt idx="13789">
                  <c:v>6.8</c:v>
                </c:pt>
                <c:pt idx="13790">
                  <c:v>6.7859400000000001</c:v>
                </c:pt>
                <c:pt idx="13791">
                  <c:v>6.8109400000000004</c:v>
                </c:pt>
                <c:pt idx="13792">
                  <c:v>6.8015600000000003</c:v>
                </c:pt>
                <c:pt idx="13793">
                  <c:v>6.7984400000000003</c:v>
                </c:pt>
                <c:pt idx="13794">
                  <c:v>6.7937500000000002</c:v>
                </c:pt>
                <c:pt idx="13795">
                  <c:v>6.8062500000000004</c:v>
                </c:pt>
                <c:pt idx="13796">
                  <c:v>6.7921899999999997</c:v>
                </c:pt>
                <c:pt idx="13797">
                  <c:v>6.7906300000000002</c:v>
                </c:pt>
                <c:pt idx="13798">
                  <c:v>6.77813</c:v>
                </c:pt>
                <c:pt idx="13799">
                  <c:v>6.7828099999999996</c:v>
                </c:pt>
                <c:pt idx="13800">
                  <c:v>6.7968799999999998</c:v>
                </c:pt>
                <c:pt idx="13801">
                  <c:v>6.8046899999999999</c:v>
                </c:pt>
                <c:pt idx="13802">
                  <c:v>6.8046899999999999</c:v>
                </c:pt>
                <c:pt idx="13803">
                  <c:v>6.8046899999999999</c:v>
                </c:pt>
                <c:pt idx="13804">
                  <c:v>6.7984400000000003</c:v>
                </c:pt>
                <c:pt idx="13805">
                  <c:v>6.7890600000000001</c:v>
                </c:pt>
                <c:pt idx="13806">
                  <c:v>6.7906300000000002</c:v>
                </c:pt>
                <c:pt idx="13807">
                  <c:v>6.7843799999999996</c:v>
                </c:pt>
                <c:pt idx="13808">
                  <c:v>6.7953099999999997</c:v>
                </c:pt>
                <c:pt idx="13809">
                  <c:v>6.8156299999999996</c:v>
                </c:pt>
                <c:pt idx="13810">
                  <c:v>6.7968799999999998</c:v>
                </c:pt>
                <c:pt idx="13811">
                  <c:v>6.7921899999999997</c:v>
                </c:pt>
                <c:pt idx="13812">
                  <c:v>6.7953099999999997</c:v>
                </c:pt>
                <c:pt idx="13813">
                  <c:v>6.7953099999999997</c:v>
                </c:pt>
                <c:pt idx="13814">
                  <c:v>6.8156299999999996</c:v>
                </c:pt>
                <c:pt idx="13815">
                  <c:v>6.8125</c:v>
                </c:pt>
                <c:pt idx="13816">
                  <c:v>6.8015600000000003</c:v>
                </c:pt>
                <c:pt idx="13817">
                  <c:v>6.8046899999999999</c:v>
                </c:pt>
                <c:pt idx="13818">
                  <c:v>6.80938</c:v>
                </c:pt>
                <c:pt idx="13819">
                  <c:v>6.7906300000000002</c:v>
                </c:pt>
                <c:pt idx="13820">
                  <c:v>6.8</c:v>
                </c:pt>
                <c:pt idx="13821">
                  <c:v>6.8</c:v>
                </c:pt>
                <c:pt idx="13822">
                  <c:v>6.8046899999999999</c:v>
                </c:pt>
                <c:pt idx="13823">
                  <c:v>6.7937500000000002</c:v>
                </c:pt>
                <c:pt idx="13824">
                  <c:v>6.7890600000000001</c:v>
                </c:pt>
                <c:pt idx="13825">
                  <c:v>6.7843799999999996</c:v>
                </c:pt>
                <c:pt idx="13826">
                  <c:v>6.7859400000000001</c:v>
                </c:pt>
                <c:pt idx="13827">
                  <c:v>6.7890600000000001</c:v>
                </c:pt>
                <c:pt idx="13828">
                  <c:v>6.7984400000000003</c:v>
                </c:pt>
                <c:pt idx="13829">
                  <c:v>6.7796900000000004</c:v>
                </c:pt>
                <c:pt idx="13830">
                  <c:v>6.8</c:v>
                </c:pt>
                <c:pt idx="13831">
                  <c:v>6.7765599999999999</c:v>
                </c:pt>
                <c:pt idx="13832">
                  <c:v>6.7937500000000002</c:v>
                </c:pt>
                <c:pt idx="13833">
                  <c:v>6.7874999999999996</c:v>
                </c:pt>
                <c:pt idx="13834">
                  <c:v>6.8015600000000003</c:v>
                </c:pt>
                <c:pt idx="13835">
                  <c:v>6.80938</c:v>
                </c:pt>
                <c:pt idx="13836">
                  <c:v>6.8046899999999999</c:v>
                </c:pt>
                <c:pt idx="13837">
                  <c:v>6.8062500000000004</c:v>
                </c:pt>
                <c:pt idx="13838">
                  <c:v>6.8</c:v>
                </c:pt>
                <c:pt idx="13839">
                  <c:v>6.7984400000000003</c:v>
                </c:pt>
                <c:pt idx="13840">
                  <c:v>6.7828099999999996</c:v>
                </c:pt>
                <c:pt idx="13841">
                  <c:v>6.8062500000000004</c:v>
                </c:pt>
                <c:pt idx="13842">
                  <c:v>6.8046899999999999</c:v>
                </c:pt>
                <c:pt idx="13843">
                  <c:v>6.7890600000000001</c:v>
                </c:pt>
                <c:pt idx="13844">
                  <c:v>6.7968799999999998</c:v>
                </c:pt>
                <c:pt idx="13845">
                  <c:v>6.7890600000000001</c:v>
                </c:pt>
                <c:pt idx="13846">
                  <c:v>6.7953099999999997</c:v>
                </c:pt>
                <c:pt idx="13847">
                  <c:v>6.7968799999999998</c:v>
                </c:pt>
                <c:pt idx="13848">
                  <c:v>6.7921899999999997</c:v>
                </c:pt>
                <c:pt idx="13849">
                  <c:v>6.7953099999999997</c:v>
                </c:pt>
                <c:pt idx="13850">
                  <c:v>6.7906300000000002</c:v>
                </c:pt>
                <c:pt idx="13851">
                  <c:v>6.80938</c:v>
                </c:pt>
                <c:pt idx="13852">
                  <c:v>6.78125</c:v>
                </c:pt>
                <c:pt idx="13853">
                  <c:v>6.7953099999999997</c:v>
                </c:pt>
                <c:pt idx="13854">
                  <c:v>6.7937500000000002</c:v>
                </c:pt>
                <c:pt idx="13855">
                  <c:v>6.7968799999999998</c:v>
                </c:pt>
                <c:pt idx="13856">
                  <c:v>6.7843799999999996</c:v>
                </c:pt>
                <c:pt idx="13857">
                  <c:v>6.7765599999999999</c:v>
                </c:pt>
                <c:pt idx="13858">
                  <c:v>6.7984400000000003</c:v>
                </c:pt>
                <c:pt idx="13859">
                  <c:v>6.80938</c:v>
                </c:pt>
                <c:pt idx="13860">
                  <c:v>6.7968799999999998</c:v>
                </c:pt>
                <c:pt idx="13861">
                  <c:v>6.8062500000000004</c:v>
                </c:pt>
                <c:pt idx="13862">
                  <c:v>6.8</c:v>
                </c:pt>
                <c:pt idx="13863">
                  <c:v>6.7859400000000001</c:v>
                </c:pt>
                <c:pt idx="13864">
                  <c:v>6.7734399999999999</c:v>
                </c:pt>
                <c:pt idx="13865">
                  <c:v>6.8</c:v>
                </c:pt>
                <c:pt idx="13866">
                  <c:v>6.7921899999999997</c:v>
                </c:pt>
                <c:pt idx="13867">
                  <c:v>6.8078099999999999</c:v>
                </c:pt>
                <c:pt idx="13868">
                  <c:v>6.80938</c:v>
                </c:pt>
                <c:pt idx="13869">
                  <c:v>6.7859400000000001</c:v>
                </c:pt>
                <c:pt idx="13870">
                  <c:v>6.7890600000000001</c:v>
                </c:pt>
                <c:pt idx="13871">
                  <c:v>6.8062500000000004</c:v>
                </c:pt>
                <c:pt idx="13872">
                  <c:v>6.7796900000000004</c:v>
                </c:pt>
                <c:pt idx="13873">
                  <c:v>6.7906300000000002</c:v>
                </c:pt>
                <c:pt idx="13874">
                  <c:v>6.8046899999999999</c:v>
                </c:pt>
                <c:pt idx="13875">
                  <c:v>6.8140599999999996</c:v>
                </c:pt>
                <c:pt idx="13876">
                  <c:v>6.7937500000000002</c:v>
                </c:pt>
                <c:pt idx="13877">
                  <c:v>6.7765599999999999</c:v>
                </c:pt>
                <c:pt idx="13878">
                  <c:v>6.7828099999999996</c:v>
                </c:pt>
                <c:pt idx="13879">
                  <c:v>6.7937500000000002</c:v>
                </c:pt>
                <c:pt idx="13880">
                  <c:v>6.7874999999999996</c:v>
                </c:pt>
                <c:pt idx="13881">
                  <c:v>6.7874999999999996</c:v>
                </c:pt>
                <c:pt idx="13882">
                  <c:v>6.8</c:v>
                </c:pt>
                <c:pt idx="13883">
                  <c:v>6.7859400000000001</c:v>
                </c:pt>
                <c:pt idx="13884">
                  <c:v>6.7921899999999997</c:v>
                </c:pt>
                <c:pt idx="13885">
                  <c:v>6.7828099999999996</c:v>
                </c:pt>
                <c:pt idx="13886">
                  <c:v>6.7718800000000003</c:v>
                </c:pt>
                <c:pt idx="13887">
                  <c:v>6.7843799999999996</c:v>
                </c:pt>
                <c:pt idx="13888">
                  <c:v>6.7984400000000003</c:v>
                </c:pt>
                <c:pt idx="13889">
                  <c:v>6.7859400000000001</c:v>
                </c:pt>
                <c:pt idx="13890">
                  <c:v>6.7953099999999997</c:v>
                </c:pt>
                <c:pt idx="13891">
                  <c:v>6.7890600000000001</c:v>
                </c:pt>
                <c:pt idx="13892">
                  <c:v>6.8062500000000004</c:v>
                </c:pt>
                <c:pt idx="13893">
                  <c:v>6.8140599999999996</c:v>
                </c:pt>
                <c:pt idx="13894">
                  <c:v>6.7874999999999996</c:v>
                </c:pt>
                <c:pt idx="13895">
                  <c:v>6.7968799999999998</c:v>
                </c:pt>
                <c:pt idx="13896">
                  <c:v>6.7828099999999996</c:v>
                </c:pt>
                <c:pt idx="13897">
                  <c:v>6.7968799999999998</c:v>
                </c:pt>
                <c:pt idx="13898">
                  <c:v>6.8015600000000003</c:v>
                </c:pt>
                <c:pt idx="13899">
                  <c:v>6.7906300000000002</c:v>
                </c:pt>
                <c:pt idx="13900">
                  <c:v>6.7968799999999998</c:v>
                </c:pt>
                <c:pt idx="13901">
                  <c:v>6.7843799999999996</c:v>
                </c:pt>
                <c:pt idx="13902">
                  <c:v>6.7937500000000002</c:v>
                </c:pt>
                <c:pt idx="13903">
                  <c:v>6.7968799999999998</c:v>
                </c:pt>
                <c:pt idx="13904">
                  <c:v>6.78125</c:v>
                </c:pt>
                <c:pt idx="13905">
                  <c:v>6.7906300000000002</c:v>
                </c:pt>
                <c:pt idx="13906">
                  <c:v>6.7874999999999996</c:v>
                </c:pt>
                <c:pt idx="13907">
                  <c:v>6.7906300000000002</c:v>
                </c:pt>
                <c:pt idx="13908">
                  <c:v>6.7921899999999997</c:v>
                </c:pt>
                <c:pt idx="13909">
                  <c:v>6.7906300000000002</c:v>
                </c:pt>
                <c:pt idx="13910">
                  <c:v>6.7937500000000002</c:v>
                </c:pt>
                <c:pt idx="13911">
                  <c:v>6.7796900000000004</c:v>
                </c:pt>
                <c:pt idx="13912">
                  <c:v>6.7953099999999997</c:v>
                </c:pt>
                <c:pt idx="13913">
                  <c:v>6.7921899999999997</c:v>
                </c:pt>
                <c:pt idx="13914">
                  <c:v>6.7968799999999998</c:v>
                </c:pt>
                <c:pt idx="13915">
                  <c:v>6.7921899999999997</c:v>
                </c:pt>
                <c:pt idx="13916">
                  <c:v>6.7968799999999998</c:v>
                </c:pt>
                <c:pt idx="13917">
                  <c:v>6.7921899999999997</c:v>
                </c:pt>
                <c:pt idx="13918">
                  <c:v>6.7843799999999996</c:v>
                </c:pt>
                <c:pt idx="13919">
                  <c:v>6.7906300000000002</c:v>
                </c:pt>
                <c:pt idx="13920">
                  <c:v>6.7874999999999996</c:v>
                </c:pt>
                <c:pt idx="13921">
                  <c:v>6.7859400000000001</c:v>
                </c:pt>
                <c:pt idx="13922">
                  <c:v>6.7843799999999996</c:v>
                </c:pt>
                <c:pt idx="13923">
                  <c:v>6.7859400000000001</c:v>
                </c:pt>
                <c:pt idx="13924">
                  <c:v>6.7937500000000002</c:v>
                </c:pt>
                <c:pt idx="13925">
                  <c:v>6.7796900000000004</c:v>
                </c:pt>
                <c:pt idx="13926">
                  <c:v>6.7625000000000002</c:v>
                </c:pt>
                <c:pt idx="13927">
                  <c:v>6.7640599999999997</c:v>
                </c:pt>
                <c:pt idx="13928">
                  <c:v>6.7765599999999999</c:v>
                </c:pt>
                <c:pt idx="13929">
                  <c:v>6.7843799999999996</c:v>
                </c:pt>
                <c:pt idx="13930">
                  <c:v>6.7718800000000003</c:v>
                </c:pt>
                <c:pt idx="13931">
                  <c:v>6.78125</c:v>
                </c:pt>
                <c:pt idx="13932">
                  <c:v>6.7968799999999998</c:v>
                </c:pt>
                <c:pt idx="13933">
                  <c:v>6.7921899999999997</c:v>
                </c:pt>
                <c:pt idx="13934">
                  <c:v>6.8</c:v>
                </c:pt>
                <c:pt idx="13935">
                  <c:v>6.7937500000000002</c:v>
                </c:pt>
                <c:pt idx="13936">
                  <c:v>6.78125</c:v>
                </c:pt>
                <c:pt idx="13937">
                  <c:v>6.78125</c:v>
                </c:pt>
                <c:pt idx="13938">
                  <c:v>6.7968799999999998</c:v>
                </c:pt>
                <c:pt idx="13939">
                  <c:v>6.7984400000000003</c:v>
                </c:pt>
                <c:pt idx="13940">
                  <c:v>6.7859400000000001</c:v>
                </c:pt>
                <c:pt idx="13941">
                  <c:v>6.7984400000000003</c:v>
                </c:pt>
                <c:pt idx="13942">
                  <c:v>6.7984400000000003</c:v>
                </c:pt>
                <c:pt idx="13943">
                  <c:v>6.7984400000000003</c:v>
                </c:pt>
                <c:pt idx="13944">
                  <c:v>6.7921899999999997</c:v>
                </c:pt>
                <c:pt idx="13945">
                  <c:v>6.7906300000000002</c:v>
                </c:pt>
                <c:pt idx="13946">
                  <c:v>6.7984400000000003</c:v>
                </c:pt>
                <c:pt idx="13947">
                  <c:v>6.8046899999999999</c:v>
                </c:pt>
                <c:pt idx="13948">
                  <c:v>6.7906300000000002</c:v>
                </c:pt>
                <c:pt idx="13949">
                  <c:v>6.7843799999999996</c:v>
                </c:pt>
                <c:pt idx="13950">
                  <c:v>6.7734399999999999</c:v>
                </c:pt>
                <c:pt idx="13951">
                  <c:v>6.7718800000000003</c:v>
                </c:pt>
                <c:pt idx="13952">
                  <c:v>6.7656299999999998</c:v>
                </c:pt>
                <c:pt idx="13953">
                  <c:v>6.7828099999999996</c:v>
                </c:pt>
                <c:pt idx="13954">
                  <c:v>6.7968799999999998</c:v>
                </c:pt>
                <c:pt idx="13955">
                  <c:v>6.77813</c:v>
                </c:pt>
                <c:pt idx="13956">
                  <c:v>6.7843799999999996</c:v>
                </c:pt>
                <c:pt idx="13957">
                  <c:v>6.7796900000000004</c:v>
                </c:pt>
                <c:pt idx="13958">
                  <c:v>6.7984400000000003</c:v>
                </c:pt>
                <c:pt idx="13959">
                  <c:v>6.7921899999999997</c:v>
                </c:pt>
                <c:pt idx="13960">
                  <c:v>6.7921899999999997</c:v>
                </c:pt>
                <c:pt idx="13961">
                  <c:v>6.7765599999999999</c:v>
                </c:pt>
                <c:pt idx="13962">
                  <c:v>6.7968799999999998</c:v>
                </c:pt>
                <c:pt idx="13963">
                  <c:v>6.78125</c:v>
                </c:pt>
                <c:pt idx="13964">
                  <c:v>6.7890600000000001</c:v>
                </c:pt>
                <c:pt idx="13965">
                  <c:v>6.7937500000000002</c:v>
                </c:pt>
                <c:pt idx="13966">
                  <c:v>6.7968799999999998</c:v>
                </c:pt>
                <c:pt idx="13967">
                  <c:v>6.7828099999999996</c:v>
                </c:pt>
                <c:pt idx="13968">
                  <c:v>6.7874999999999996</c:v>
                </c:pt>
                <c:pt idx="13969">
                  <c:v>6.8046899999999999</c:v>
                </c:pt>
                <c:pt idx="13970">
                  <c:v>6.7953099999999997</c:v>
                </c:pt>
                <c:pt idx="13971">
                  <c:v>6.7937500000000002</c:v>
                </c:pt>
                <c:pt idx="13972">
                  <c:v>6.7968799999999998</c:v>
                </c:pt>
                <c:pt idx="13973">
                  <c:v>6.7859400000000001</c:v>
                </c:pt>
                <c:pt idx="13974">
                  <c:v>6.78125</c:v>
                </c:pt>
                <c:pt idx="13975">
                  <c:v>6.78125</c:v>
                </c:pt>
                <c:pt idx="13976">
                  <c:v>6.7859400000000001</c:v>
                </c:pt>
                <c:pt idx="13977">
                  <c:v>6.7765599999999999</c:v>
                </c:pt>
                <c:pt idx="13978">
                  <c:v>6.7765599999999999</c:v>
                </c:pt>
                <c:pt idx="13979">
                  <c:v>6.78125</c:v>
                </c:pt>
                <c:pt idx="13980">
                  <c:v>6.7828099999999996</c:v>
                </c:pt>
                <c:pt idx="13981">
                  <c:v>6.7921899999999997</c:v>
                </c:pt>
                <c:pt idx="13982">
                  <c:v>6.7953099999999997</c:v>
                </c:pt>
                <c:pt idx="13983">
                  <c:v>6.7843799999999996</c:v>
                </c:pt>
                <c:pt idx="13984">
                  <c:v>6.7890600000000001</c:v>
                </c:pt>
                <c:pt idx="13985">
                  <c:v>6.8</c:v>
                </c:pt>
                <c:pt idx="13986">
                  <c:v>6.7843799999999996</c:v>
                </c:pt>
                <c:pt idx="13987">
                  <c:v>6.7890600000000001</c:v>
                </c:pt>
                <c:pt idx="13988">
                  <c:v>6.7890600000000001</c:v>
                </c:pt>
                <c:pt idx="13989">
                  <c:v>6.7859400000000001</c:v>
                </c:pt>
                <c:pt idx="13990">
                  <c:v>6.77813</c:v>
                </c:pt>
                <c:pt idx="13991">
                  <c:v>6.7874999999999996</c:v>
                </c:pt>
                <c:pt idx="13992">
                  <c:v>6.7968799999999998</c:v>
                </c:pt>
                <c:pt idx="13993">
                  <c:v>6.7796900000000004</c:v>
                </c:pt>
                <c:pt idx="13994">
                  <c:v>6.7953099999999997</c:v>
                </c:pt>
                <c:pt idx="13995">
                  <c:v>6.7953099999999997</c:v>
                </c:pt>
                <c:pt idx="13996">
                  <c:v>6.7953099999999997</c:v>
                </c:pt>
                <c:pt idx="13997">
                  <c:v>6.7906300000000002</c:v>
                </c:pt>
                <c:pt idx="13998">
                  <c:v>6.7906300000000002</c:v>
                </c:pt>
                <c:pt idx="13999">
                  <c:v>6.7984400000000003</c:v>
                </c:pt>
                <c:pt idx="14000">
                  <c:v>6.7953099999999997</c:v>
                </c:pt>
                <c:pt idx="14001">
                  <c:v>6.77813</c:v>
                </c:pt>
                <c:pt idx="14002">
                  <c:v>6.7874999999999996</c:v>
                </c:pt>
                <c:pt idx="14003">
                  <c:v>6.7968799999999998</c:v>
                </c:pt>
                <c:pt idx="14004">
                  <c:v>6.7890600000000001</c:v>
                </c:pt>
                <c:pt idx="14005">
                  <c:v>6.7859400000000001</c:v>
                </c:pt>
                <c:pt idx="14006">
                  <c:v>6.7953099999999997</c:v>
                </c:pt>
                <c:pt idx="14007">
                  <c:v>6.7968799999999998</c:v>
                </c:pt>
                <c:pt idx="14008">
                  <c:v>6.7921899999999997</c:v>
                </c:pt>
                <c:pt idx="14009">
                  <c:v>6.7968799999999998</c:v>
                </c:pt>
                <c:pt idx="14010">
                  <c:v>6.7906300000000002</c:v>
                </c:pt>
                <c:pt idx="14011">
                  <c:v>6.7906300000000002</c:v>
                </c:pt>
                <c:pt idx="14012">
                  <c:v>6.7843799999999996</c:v>
                </c:pt>
                <c:pt idx="14013">
                  <c:v>6.7796900000000004</c:v>
                </c:pt>
                <c:pt idx="14014">
                  <c:v>6.7734399999999999</c:v>
                </c:pt>
                <c:pt idx="14015">
                  <c:v>6.7890600000000001</c:v>
                </c:pt>
                <c:pt idx="14016">
                  <c:v>6.7937500000000002</c:v>
                </c:pt>
                <c:pt idx="14017">
                  <c:v>6.8015600000000003</c:v>
                </c:pt>
                <c:pt idx="14018">
                  <c:v>6.7874999999999996</c:v>
                </c:pt>
                <c:pt idx="14019">
                  <c:v>6.7718800000000003</c:v>
                </c:pt>
                <c:pt idx="14020">
                  <c:v>6.78125</c:v>
                </c:pt>
                <c:pt idx="14021">
                  <c:v>6.7953099999999997</c:v>
                </c:pt>
                <c:pt idx="14022">
                  <c:v>6.7906300000000002</c:v>
                </c:pt>
                <c:pt idx="14023">
                  <c:v>6.7968799999999998</c:v>
                </c:pt>
                <c:pt idx="14024">
                  <c:v>6.7921899999999997</c:v>
                </c:pt>
                <c:pt idx="14025">
                  <c:v>6.7734399999999999</c:v>
                </c:pt>
                <c:pt idx="14026">
                  <c:v>6.7906300000000002</c:v>
                </c:pt>
                <c:pt idx="14027">
                  <c:v>6.7859400000000001</c:v>
                </c:pt>
                <c:pt idx="14028">
                  <c:v>6.7921899999999997</c:v>
                </c:pt>
                <c:pt idx="14029">
                  <c:v>6.7859400000000001</c:v>
                </c:pt>
                <c:pt idx="14030">
                  <c:v>6.7734399999999999</c:v>
                </c:pt>
                <c:pt idx="14031">
                  <c:v>6.7859400000000001</c:v>
                </c:pt>
                <c:pt idx="14032">
                  <c:v>6.7906300000000002</c:v>
                </c:pt>
                <c:pt idx="14033">
                  <c:v>6.7718800000000003</c:v>
                </c:pt>
                <c:pt idx="14034">
                  <c:v>6.7671900000000003</c:v>
                </c:pt>
                <c:pt idx="14035">
                  <c:v>6.7718800000000003</c:v>
                </c:pt>
                <c:pt idx="14036">
                  <c:v>6.7890600000000001</c:v>
                </c:pt>
                <c:pt idx="14037">
                  <c:v>6.7843799999999996</c:v>
                </c:pt>
                <c:pt idx="14038">
                  <c:v>6.7765599999999999</c:v>
                </c:pt>
                <c:pt idx="14039">
                  <c:v>6.77813</c:v>
                </c:pt>
                <c:pt idx="14040">
                  <c:v>6.7750000000000004</c:v>
                </c:pt>
                <c:pt idx="14041">
                  <c:v>6.7703100000000003</c:v>
                </c:pt>
                <c:pt idx="14042">
                  <c:v>6.7937500000000002</c:v>
                </c:pt>
                <c:pt idx="14043">
                  <c:v>6.7859400000000001</c:v>
                </c:pt>
                <c:pt idx="14044">
                  <c:v>6.7874999999999996</c:v>
                </c:pt>
                <c:pt idx="14045">
                  <c:v>6.8</c:v>
                </c:pt>
                <c:pt idx="14046">
                  <c:v>6.7750000000000004</c:v>
                </c:pt>
                <c:pt idx="14047">
                  <c:v>6.7765599999999999</c:v>
                </c:pt>
                <c:pt idx="14048">
                  <c:v>6.7984400000000003</c:v>
                </c:pt>
                <c:pt idx="14049">
                  <c:v>6.7953099999999997</c:v>
                </c:pt>
                <c:pt idx="14050">
                  <c:v>6.7890600000000001</c:v>
                </c:pt>
                <c:pt idx="14051">
                  <c:v>6.7968799999999998</c:v>
                </c:pt>
                <c:pt idx="14052">
                  <c:v>6.7906300000000002</c:v>
                </c:pt>
                <c:pt idx="14053">
                  <c:v>6.7890600000000001</c:v>
                </c:pt>
                <c:pt idx="14054">
                  <c:v>6.7843799999999996</c:v>
                </c:pt>
                <c:pt idx="14055">
                  <c:v>6.7843799999999996</c:v>
                </c:pt>
                <c:pt idx="14056">
                  <c:v>6.7890600000000001</c:v>
                </c:pt>
                <c:pt idx="14057">
                  <c:v>6.7890600000000001</c:v>
                </c:pt>
                <c:pt idx="14058">
                  <c:v>6.7921899999999997</c:v>
                </c:pt>
                <c:pt idx="14059">
                  <c:v>6.7828099999999996</c:v>
                </c:pt>
                <c:pt idx="14060">
                  <c:v>6.7921899999999997</c:v>
                </c:pt>
                <c:pt idx="14061">
                  <c:v>6.8078099999999999</c:v>
                </c:pt>
                <c:pt idx="14062">
                  <c:v>6.7953099999999997</c:v>
                </c:pt>
                <c:pt idx="14063">
                  <c:v>6.7953099999999997</c:v>
                </c:pt>
                <c:pt idx="14064">
                  <c:v>6.7859400000000001</c:v>
                </c:pt>
                <c:pt idx="14065">
                  <c:v>6.7953099999999997</c:v>
                </c:pt>
                <c:pt idx="14066">
                  <c:v>6.8062500000000004</c:v>
                </c:pt>
                <c:pt idx="14067">
                  <c:v>6.7859400000000001</c:v>
                </c:pt>
                <c:pt idx="14068">
                  <c:v>6.7890600000000001</c:v>
                </c:pt>
                <c:pt idx="14069">
                  <c:v>6.7968799999999998</c:v>
                </c:pt>
                <c:pt idx="14070">
                  <c:v>6.7843799999999996</c:v>
                </c:pt>
                <c:pt idx="14071">
                  <c:v>6.7953099999999997</c:v>
                </c:pt>
                <c:pt idx="14072">
                  <c:v>6.7796900000000004</c:v>
                </c:pt>
                <c:pt idx="14073">
                  <c:v>6.7765599999999999</c:v>
                </c:pt>
                <c:pt idx="14074">
                  <c:v>6.7874999999999996</c:v>
                </c:pt>
                <c:pt idx="14075">
                  <c:v>6.77813</c:v>
                </c:pt>
                <c:pt idx="14076">
                  <c:v>6.7796900000000004</c:v>
                </c:pt>
                <c:pt idx="14077">
                  <c:v>6.7874999999999996</c:v>
                </c:pt>
                <c:pt idx="14078">
                  <c:v>6.7874999999999996</c:v>
                </c:pt>
                <c:pt idx="14079">
                  <c:v>6.77813</c:v>
                </c:pt>
                <c:pt idx="14080">
                  <c:v>6.78125</c:v>
                </c:pt>
                <c:pt idx="14081">
                  <c:v>6.78125</c:v>
                </c:pt>
                <c:pt idx="14082">
                  <c:v>6.8</c:v>
                </c:pt>
                <c:pt idx="14083">
                  <c:v>6.7937500000000002</c:v>
                </c:pt>
                <c:pt idx="14084">
                  <c:v>6.7859400000000001</c:v>
                </c:pt>
                <c:pt idx="14085">
                  <c:v>6.7765599999999999</c:v>
                </c:pt>
                <c:pt idx="14086">
                  <c:v>6.7953099999999997</c:v>
                </c:pt>
                <c:pt idx="14087">
                  <c:v>6.7890600000000001</c:v>
                </c:pt>
                <c:pt idx="14088">
                  <c:v>6.7859400000000001</c:v>
                </c:pt>
                <c:pt idx="14089">
                  <c:v>6.7671900000000003</c:v>
                </c:pt>
                <c:pt idx="14090">
                  <c:v>6.7671900000000003</c:v>
                </c:pt>
                <c:pt idx="14091">
                  <c:v>6.7750000000000004</c:v>
                </c:pt>
                <c:pt idx="14092">
                  <c:v>6.77813</c:v>
                </c:pt>
                <c:pt idx="14093">
                  <c:v>6.7828099999999996</c:v>
                </c:pt>
                <c:pt idx="14094">
                  <c:v>6.77813</c:v>
                </c:pt>
                <c:pt idx="14095">
                  <c:v>6.77813</c:v>
                </c:pt>
                <c:pt idx="14096">
                  <c:v>6.7906300000000002</c:v>
                </c:pt>
                <c:pt idx="14097">
                  <c:v>6.77813</c:v>
                </c:pt>
                <c:pt idx="14098">
                  <c:v>6.7796900000000004</c:v>
                </c:pt>
                <c:pt idx="14099">
                  <c:v>6.7828099999999996</c:v>
                </c:pt>
                <c:pt idx="14100">
                  <c:v>6.7890600000000001</c:v>
                </c:pt>
                <c:pt idx="14101">
                  <c:v>6.7859400000000001</c:v>
                </c:pt>
                <c:pt idx="14102">
                  <c:v>6.7937500000000002</c:v>
                </c:pt>
                <c:pt idx="14103">
                  <c:v>6.7874999999999996</c:v>
                </c:pt>
                <c:pt idx="14104">
                  <c:v>6.7859400000000001</c:v>
                </c:pt>
                <c:pt idx="14105">
                  <c:v>6.7937500000000002</c:v>
                </c:pt>
                <c:pt idx="14106">
                  <c:v>6.7874999999999996</c:v>
                </c:pt>
                <c:pt idx="14107">
                  <c:v>6.7921899999999997</c:v>
                </c:pt>
                <c:pt idx="14108">
                  <c:v>6.8</c:v>
                </c:pt>
                <c:pt idx="14109">
                  <c:v>6.7906300000000002</c:v>
                </c:pt>
                <c:pt idx="14110">
                  <c:v>6.7843799999999996</c:v>
                </c:pt>
                <c:pt idx="14111">
                  <c:v>6.7890600000000001</c:v>
                </c:pt>
                <c:pt idx="14112">
                  <c:v>6.7703100000000003</c:v>
                </c:pt>
                <c:pt idx="14113">
                  <c:v>6.77813</c:v>
                </c:pt>
                <c:pt idx="14114">
                  <c:v>6.7859400000000001</c:v>
                </c:pt>
                <c:pt idx="14115">
                  <c:v>6.7796900000000004</c:v>
                </c:pt>
                <c:pt idx="14116">
                  <c:v>6.77813</c:v>
                </c:pt>
                <c:pt idx="14117">
                  <c:v>6.7921899999999997</c:v>
                </c:pt>
                <c:pt idx="14118">
                  <c:v>6.7734399999999999</c:v>
                </c:pt>
                <c:pt idx="14119">
                  <c:v>6.7859400000000001</c:v>
                </c:pt>
                <c:pt idx="14120">
                  <c:v>6.7906300000000002</c:v>
                </c:pt>
                <c:pt idx="14121">
                  <c:v>6.7843799999999996</c:v>
                </c:pt>
                <c:pt idx="14122">
                  <c:v>6.7953099999999997</c:v>
                </c:pt>
                <c:pt idx="14123">
                  <c:v>6.7750000000000004</c:v>
                </c:pt>
                <c:pt idx="14124">
                  <c:v>6.7578100000000001</c:v>
                </c:pt>
                <c:pt idx="14125">
                  <c:v>6.7562499999999996</c:v>
                </c:pt>
                <c:pt idx="14126">
                  <c:v>6.7796900000000004</c:v>
                </c:pt>
                <c:pt idx="14127">
                  <c:v>6.7890600000000001</c:v>
                </c:pt>
                <c:pt idx="14128">
                  <c:v>6.7843799999999996</c:v>
                </c:pt>
                <c:pt idx="14129">
                  <c:v>6.77813</c:v>
                </c:pt>
                <c:pt idx="14130">
                  <c:v>6.7671900000000003</c:v>
                </c:pt>
                <c:pt idx="14131">
                  <c:v>6.7609399999999997</c:v>
                </c:pt>
                <c:pt idx="14132">
                  <c:v>6.7750000000000004</c:v>
                </c:pt>
                <c:pt idx="14133">
                  <c:v>6.7734399999999999</c:v>
                </c:pt>
                <c:pt idx="14134">
                  <c:v>6.7750000000000004</c:v>
                </c:pt>
                <c:pt idx="14135">
                  <c:v>6.77813</c:v>
                </c:pt>
                <c:pt idx="14136">
                  <c:v>6.7796900000000004</c:v>
                </c:pt>
                <c:pt idx="14137">
                  <c:v>6.7874999999999996</c:v>
                </c:pt>
                <c:pt idx="14138">
                  <c:v>6.7890600000000001</c:v>
                </c:pt>
                <c:pt idx="14139">
                  <c:v>6.77813</c:v>
                </c:pt>
                <c:pt idx="14140">
                  <c:v>6.7640599999999997</c:v>
                </c:pt>
                <c:pt idx="14141">
                  <c:v>6.7734399999999999</c:v>
                </c:pt>
                <c:pt idx="14142">
                  <c:v>6.7828099999999996</c:v>
                </c:pt>
                <c:pt idx="14143">
                  <c:v>6.7718800000000003</c:v>
                </c:pt>
                <c:pt idx="14144">
                  <c:v>6.7718800000000003</c:v>
                </c:pt>
                <c:pt idx="14145">
                  <c:v>6.7656299999999998</c:v>
                </c:pt>
                <c:pt idx="14146">
                  <c:v>6.7843799999999996</c:v>
                </c:pt>
                <c:pt idx="14147">
                  <c:v>6.7765599999999999</c:v>
                </c:pt>
                <c:pt idx="14148">
                  <c:v>6.77813</c:v>
                </c:pt>
                <c:pt idx="14149">
                  <c:v>6.7874999999999996</c:v>
                </c:pt>
                <c:pt idx="14150">
                  <c:v>6.78125</c:v>
                </c:pt>
                <c:pt idx="14151">
                  <c:v>6.7609399999999997</c:v>
                </c:pt>
                <c:pt idx="14152">
                  <c:v>6.7671900000000003</c:v>
                </c:pt>
                <c:pt idx="14153">
                  <c:v>6.7859400000000001</c:v>
                </c:pt>
                <c:pt idx="14154">
                  <c:v>6.7890600000000001</c:v>
                </c:pt>
                <c:pt idx="14155">
                  <c:v>6.78125</c:v>
                </c:pt>
                <c:pt idx="14156">
                  <c:v>6.7750000000000004</c:v>
                </c:pt>
                <c:pt idx="14157">
                  <c:v>6.7843799999999996</c:v>
                </c:pt>
                <c:pt idx="14158">
                  <c:v>6.78125</c:v>
                </c:pt>
                <c:pt idx="14159">
                  <c:v>6.7906300000000002</c:v>
                </c:pt>
                <c:pt idx="14160">
                  <c:v>6.7968799999999998</c:v>
                </c:pt>
                <c:pt idx="14161">
                  <c:v>6.7843799999999996</c:v>
                </c:pt>
                <c:pt idx="14162">
                  <c:v>6.7843799999999996</c:v>
                </c:pt>
                <c:pt idx="14163">
                  <c:v>6.7937500000000002</c:v>
                </c:pt>
                <c:pt idx="14164">
                  <c:v>6.7656299999999998</c:v>
                </c:pt>
                <c:pt idx="14165">
                  <c:v>6.7734399999999999</c:v>
                </c:pt>
                <c:pt idx="14166">
                  <c:v>6.7734399999999999</c:v>
                </c:pt>
                <c:pt idx="14167">
                  <c:v>6.7656299999999998</c:v>
                </c:pt>
                <c:pt idx="14168">
                  <c:v>6.7593800000000002</c:v>
                </c:pt>
                <c:pt idx="14169">
                  <c:v>6.7890600000000001</c:v>
                </c:pt>
                <c:pt idx="14170">
                  <c:v>6.7874999999999996</c:v>
                </c:pt>
                <c:pt idx="14171">
                  <c:v>6.7656299999999998</c:v>
                </c:pt>
                <c:pt idx="14172">
                  <c:v>6.7828099999999996</c:v>
                </c:pt>
                <c:pt idx="14173">
                  <c:v>6.7734399999999999</c:v>
                </c:pt>
                <c:pt idx="14174">
                  <c:v>6.7765599999999999</c:v>
                </c:pt>
                <c:pt idx="14175">
                  <c:v>6.78125</c:v>
                </c:pt>
                <c:pt idx="14176">
                  <c:v>6.7828099999999996</c:v>
                </c:pt>
                <c:pt idx="14177">
                  <c:v>6.7890600000000001</c:v>
                </c:pt>
                <c:pt idx="14178">
                  <c:v>6.7874999999999996</c:v>
                </c:pt>
                <c:pt idx="14179">
                  <c:v>6.7968799999999998</c:v>
                </c:pt>
                <c:pt idx="14180">
                  <c:v>6.7843799999999996</c:v>
                </c:pt>
                <c:pt idx="14181">
                  <c:v>6.78125</c:v>
                </c:pt>
                <c:pt idx="14182">
                  <c:v>6.78125</c:v>
                </c:pt>
                <c:pt idx="14183">
                  <c:v>6.7874999999999996</c:v>
                </c:pt>
                <c:pt idx="14184">
                  <c:v>6.7796900000000004</c:v>
                </c:pt>
                <c:pt idx="14185">
                  <c:v>6.7874999999999996</c:v>
                </c:pt>
                <c:pt idx="14186">
                  <c:v>6.7765599999999999</c:v>
                </c:pt>
                <c:pt idx="14187">
                  <c:v>6.7843799999999996</c:v>
                </c:pt>
                <c:pt idx="14188">
                  <c:v>6.7937500000000002</c:v>
                </c:pt>
                <c:pt idx="14189">
                  <c:v>6.7968799999999998</c:v>
                </c:pt>
                <c:pt idx="14190">
                  <c:v>6.7890600000000001</c:v>
                </c:pt>
                <c:pt idx="14191">
                  <c:v>6.7796900000000004</c:v>
                </c:pt>
                <c:pt idx="14192">
                  <c:v>6.7765599999999999</c:v>
                </c:pt>
                <c:pt idx="14193">
                  <c:v>6.7703100000000003</c:v>
                </c:pt>
                <c:pt idx="14194">
                  <c:v>6.77813</c:v>
                </c:pt>
                <c:pt idx="14195">
                  <c:v>6.7671900000000003</c:v>
                </c:pt>
                <c:pt idx="14196">
                  <c:v>6.7921899999999997</c:v>
                </c:pt>
                <c:pt idx="14197">
                  <c:v>6.7874999999999996</c:v>
                </c:pt>
                <c:pt idx="14198">
                  <c:v>6.7734399999999999</c:v>
                </c:pt>
                <c:pt idx="14199">
                  <c:v>6.7703100000000003</c:v>
                </c:pt>
                <c:pt idx="14200">
                  <c:v>6.78125</c:v>
                </c:pt>
                <c:pt idx="14201">
                  <c:v>6.7796900000000004</c:v>
                </c:pt>
                <c:pt idx="14202">
                  <c:v>6.7656299999999998</c:v>
                </c:pt>
                <c:pt idx="14203">
                  <c:v>6.7765599999999999</c:v>
                </c:pt>
                <c:pt idx="14204">
                  <c:v>6.7625000000000002</c:v>
                </c:pt>
                <c:pt idx="14205">
                  <c:v>6.7625000000000002</c:v>
                </c:pt>
                <c:pt idx="14206">
                  <c:v>6.7734399999999999</c:v>
                </c:pt>
                <c:pt idx="14207">
                  <c:v>6.7578100000000001</c:v>
                </c:pt>
                <c:pt idx="14208">
                  <c:v>6.7734399999999999</c:v>
                </c:pt>
                <c:pt idx="14209">
                  <c:v>6.78125</c:v>
                </c:pt>
                <c:pt idx="14210">
                  <c:v>6.7656299999999998</c:v>
                </c:pt>
                <c:pt idx="14211">
                  <c:v>6.7656299999999998</c:v>
                </c:pt>
                <c:pt idx="14212">
                  <c:v>6.7718800000000003</c:v>
                </c:pt>
                <c:pt idx="14213">
                  <c:v>6.77813</c:v>
                </c:pt>
                <c:pt idx="14214">
                  <c:v>6.7765599999999999</c:v>
                </c:pt>
                <c:pt idx="14215">
                  <c:v>6.7750000000000004</c:v>
                </c:pt>
                <c:pt idx="14216">
                  <c:v>6.7906300000000002</c:v>
                </c:pt>
                <c:pt idx="14217">
                  <c:v>6.78125</c:v>
                </c:pt>
                <c:pt idx="14218">
                  <c:v>6.7828099999999996</c:v>
                </c:pt>
                <c:pt idx="14219">
                  <c:v>6.7906300000000002</c:v>
                </c:pt>
                <c:pt idx="14220">
                  <c:v>6.7796900000000004</c:v>
                </c:pt>
                <c:pt idx="14221">
                  <c:v>6.7765599999999999</c:v>
                </c:pt>
                <c:pt idx="14222">
                  <c:v>6.7765599999999999</c:v>
                </c:pt>
                <c:pt idx="14223">
                  <c:v>6.7671900000000003</c:v>
                </c:pt>
                <c:pt idx="14224">
                  <c:v>6.7718800000000003</c:v>
                </c:pt>
                <c:pt idx="14225">
                  <c:v>6.7718800000000003</c:v>
                </c:pt>
                <c:pt idx="14226">
                  <c:v>6.7625000000000002</c:v>
                </c:pt>
                <c:pt idx="14227">
                  <c:v>6.7750000000000004</c:v>
                </c:pt>
                <c:pt idx="14228">
                  <c:v>6.7859400000000001</c:v>
                </c:pt>
                <c:pt idx="14229">
                  <c:v>6.7671900000000003</c:v>
                </c:pt>
                <c:pt idx="14230">
                  <c:v>6.7750000000000004</c:v>
                </c:pt>
                <c:pt idx="14231">
                  <c:v>6.7718800000000003</c:v>
                </c:pt>
                <c:pt idx="14232">
                  <c:v>6.7828099999999996</c:v>
                </c:pt>
                <c:pt idx="14233">
                  <c:v>6.7890600000000001</c:v>
                </c:pt>
                <c:pt idx="14234">
                  <c:v>6.7796900000000004</c:v>
                </c:pt>
                <c:pt idx="14235">
                  <c:v>6.7734399999999999</c:v>
                </c:pt>
                <c:pt idx="14236">
                  <c:v>6.7828099999999996</c:v>
                </c:pt>
                <c:pt idx="14237">
                  <c:v>6.78125</c:v>
                </c:pt>
                <c:pt idx="14238">
                  <c:v>6.77813</c:v>
                </c:pt>
                <c:pt idx="14239">
                  <c:v>6.78125</c:v>
                </c:pt>
                <c:pt idx="14240">
                  <c:v>6.7734399999999999</c:v>
                </c:pt>
                <c:pt idx="14241">
                  <c:v>6.7718800000000003</c:v>
                </c:pt>
                <c:pt idx="14242">
                  <c:v>6.7890600000000001</c:v>
                </c:pt>
                <c:pt idx="14243">
                  <c:v>6.7890600000000001</c:v>
                </c:pt>
                <c:pt idx="14244">
                  <c:v>6.7859400000000001</c:v>
                </c:pt>
                <c:pt idx="14245">
                  <c:v>6.7656299999999998</c:v>
                </c:pt>
                <c:pt idx="14246">
                  <c:v>6.7625000000000002</c:v>
                </c:pt>
                <c:pt idx="14247">
                  <c:v>6.78125</c:v>
                </c:pt>
                <c:pt idx="14248">
                  <c:v>6.7828099999999996</c:v>
                </c:pt>
                <c:pt idx="14249">
                  <c:v>6.7796900000000004</c:v>
                </c:pt>
                <c:pt idx="14250">
                  <c:v>6.7906300000000002</c:v>
                </c:pt>
                <c:pt idx="14251">
                  <c:v>6.77813</c:v>
                </c:pt>
                <c:pt idx="14252">
                  <c:v>6.78125</c:v>
                </c:pt>
                <c:pt idx="14253">
                  <c:v>6.7828099999999996</c:v>
                </c:pt>
                <c:pt idx="14254">
                  <c:v>6.7796900000000004</c:v>
                </c:pt>
                <c:pt idx="14255">
                  <c:v>6.7906300000000002</c:v>
                </c:pt>
                <c:pt idx="14256">
                  <c:v>6.7640599999999997</c:v>
                </c:pt>
                <c:pt idx="14257">
                  <c:v>6.7703100000000003</c:v>
                </c:pt>
                <c:pt idx="14258">
                  <c:v>6.7750000000000004</c:v>
                </c:pt>
                <c:pt idx="14259">
                  <c:v>6.7671900000000003</c:v>
                </c:pt>
                <c:pt idx="14260">
                  <c:v>6.7921899999999997</c:v>
                </c:pt>
                <c:pt idx="14261">
                  <c:v>6.7906300000000002</c:v>
                </c:pt>
                <c:pt idx="14262">
                  <c:v>6.77813</c:v>
                </c:pt>
                <c:pt idx="14263">
                  <c:v>6.7609399999999997</c:v>
                </c:pt>
                <c:pt idx="14264">
                  <c:v>6.7546900000000001</c:v>
                </c:pt>
                <c:pt idx="14265">
                  <c:v>6.7671900000000003</c:v>
                </c:pt>
                <c:pt idx="14266">
                  <c:v>6.7750000000000004</c:v>
                </c:pt>
                <c:pt idx="14267">
                  <c:v>6.7671900000000003</c:v>
                </c:pt>
                <c:pt idx="14268">
                  <c:v>6.7703100000000003</c:v>
                </c:pt>
                <c:pt idx="14269">
                  <c:v>6.7671900000000003</c:v>
                </c:pt>
                <c:pt idx="14270">
                  <c:v>6.7734399999999999</c:v>
                </c:pt>
                <c:pt idx="14271">
                  <c:v>6.7703100000000003</c:v>
                </c:pt>
                <c:pt idx="14272">
                  <c:v>6.7562499999999996</c:v>
                </c:pt>
                <c:pt idx="14273">
                  <c:v>6.7625000000000002</c:v>
                </c:pt>
                <c:pt idx="14274">
                  <c:v>6.7734399999999999</c:v>
                </c:pt>
                <c:pt idx="14275">
                  <c:v>6.7765599999999999</c:v>
                </c:pt>
                <c:pt idx="14276">
                  <c:v>6.7562499999999996</c:v>
                </c:pt>
                <c:pt idx="14277">
                  <c:v>6.7515599999999996</c:v>
                </c:pt>
                <c:pt idx="14278">
                  <c:v>6.7703100000000003</c:v>
                </c:pt>
                <c:pt idx="14279">
                  <c:v>6.7515599999999996</c:v>
                </c:pt>
                <c:pt idx="14280">
                  <c:v>6.7359400000000003</c:v>
                </c:pt>
                <c:pt idx="14281">
                  <c:v>6.7437500000000004</c:v>
                </c:pt>
                <c:pt idx="14282">
                  <c:v>6.7609399999999997</c:v>
                </c:pt>
                <c:pt idx="14283">
                  <c:v>6.7625000000000002</c:v>
                </c:pt>
                <c:pt idx="14284">
                  <c:v>6.7640599999999997</c:v>
                </c:pt>
                <c:pt idx="14285">
                  <c:v>6.7625000000000002</c:v>
                </c:pt>
                <c:pt idx="14286">
                  <c:v>6.7578100000000001</c:v>
                </c:pt>
                <c:pt idx="14287">
                  <c:v>6.7640599999999997</c:v>
                </c:pt>
                <c:pt idx="14288">
                  <c:v>6.7734399999999999</c:v>
                </c:pt>
                <c:pt idx="14289">
                  <c:v>6.7734399999999999</c:v>
                </c:pt>
                <c:pt idx="14290">
                  <c:v>6.77813</c:v>
                </c:pt>
                <c:pt idx="14291">
                  <c:v>6.7843799999999996</c:v>
                </c:pt>
                <c:pt idx="14292">
                  <c:v>6.7796900000000004</c:v>
                </c:pt>
                <c:pt idx="14293">
                  <c:v>6.7718800000000003</c:v>
                </c:pt>
                <c:pt idx="14294">
                  <c:v>6.7765599999999999</c:v>
                </c:pt>
                <c:pt idx="14295">
                  <c:v>6.7765599999999999</c:v>
                </c:pt>
                <c:pt idx="14296">
                  <c:v>6.7671900000000003</c:v>
                </c:pt>
                <c:pt idx="14297">
                  <c:v>6.7703100000000003</c:v>
                </c:pt>
                <c:pt idx="14298">
                  <c:v>6.7656299999999998</c:v>
                </c:pt>
                <c:pt idx="14299">
                  <c:v>6.7640599999999997</c:v>
                </c:pt>
                <c:pt idx="14300">
                  <c:v>6.7750000000000004</c:v>
                </c:pt>
                <c:pt idx="14301">
                  <c:v>6.7718800000000003</c:v>
                </c:pt>
                <c:pt idx="14302">
                  <c:v>6.7750000000000004</c:v>
                </c:pt>
                <c:pt idx="14303">
                  <c:v>6.7750000000000004</c:v>
                </c:pt>
                <c:pt idx="14304">
                  <c:v>6.7703100000000003</c:v>
                </c:pt>
                <c:pt idx="14305">
                  <c:v>6.7703100000000003</c:v>
                </c:pt>
                <c:pt idx="14306">
                  <c:v>6.7828099999999996</c:v>
                </c:pt>
                <c:pt idx="14307">
                  <c:v>6.77813</c:v>
                </c:pt>
                <c:pt idx="14308">
                  <c:v>6.7593800000000002</c:v>
                </c:pt>
                <c:pt idx="14309">
                  <c:v>6.7734399999999999</c:v>
                </c:pt>
                <c:pt idx="14310">
                  <c:v>6.77813</c:v>
                </c:pt>
                <c:pt idx="14311">
                  <c:v>6.77813</c:v>
                </c:pt>
                <c:pt idx="14312">
                  <c:v>6.7750000000000004</c:v>
                </c:pt>
                <c:pt idx="14313">
                  <c:v>6.7656299999999998</c:v>
                </c:pt>
                <c:pt idx="14314">
                  <c:v>6.7562499999999996</c:v>
                </c:pt>
                <c:pt idx="14315">
                  <c:v>6.7609399999999997</c:v>
                </c:pt>
                <c:pt idx="14316">
                  <c:v>6.75</c:v>
                </c:pt>
                <c:pt idx="14317">
                  <c:v>6.7546900000000001</c:v>
                </c:pt>
                <c:pt idx="14318">
                  <c:v>6.75</c:v>
                </c:pt>
                <c:pt idx="14319">
                  <c:v>6.7562499999999996</c:v>
                </c:pt>
                <c:pt idx="14320">
                  <c:v>6.7562499999999996</c:v>
                </c:pt>
                <c:pt idx="14321">
                  <c:v>6.75</c:v>
                </c:pt>
                <c:pt idx="14322">
                  <c:v>6.7546900000000001</c:v>
                </c:pt>
                <c:pt idx="14323">
                  <c:v>6.7593800000000002</c:v>
                </c:pt>
                <c:pt idx="14324">
                  <c:v>6.7546900000000001</c:v>
                </c:pt>
                <c:pt idx="14325">
                  <c:v>6.7625000000000002</c:v>
                </c:pt>
                <c:pt idx="14326">
                  <c:v>6.7671900000000003</c:v>
                </c:pt>
                <c:pt idx="14327">
                  <c:v>6.7562499999999996</c:v>
                </c:pt>
                <c:pt idx="14328">
                  <c:v>6.7734399999999999</c:v>
                </c:pt>
                <c:pt idx="14329">
                  <c:v>6.7718800000000003</c:v>
                </c:pt>
                <c:pt idx="14330">
                  <c:v>6.7765599999999999</c:v>
                </c:pt>
                <c:pt idx="14331">
                  <c:v>6.7828099999999996</c:v>
                </c:pt>
                <c:pt idx="14332">
                  <c:v>6.7750000000000004</c:v>
                </c:pt>
                <c:pt idx="14333">
                  <c:v>6.7718800000000003</c:v>
                </c:pt>
                <c:pt idx="14334">
                  <c:v>6.7671900000000003</c:v>
                </c:pt>
                <c:pt idx="14335">
                  <c:v>6.78125</c:v>
                </c:pt>
                <c:pt idx="14336">
                  <c:v>6.78125</c:v>
                </c:pt>
                <c:pt idx="14337">
                  <c:v>6.7546900000000001</c:v>
                </c:pt>
                <c:pt idx="14338">
                  <c:v>6.7609399999999997</c:v>
                </c:pt>
                <c:pt idx="14339">
                  <c:v>6.7656299999999998</c:v>
                </c:pt>
                <c:pt idx="14340">
                  <c:v>6.7734399999999999</c:v>
                </c:pt>
                <c:pt idx="14341">
                  <c:v>6.7640599999999997</c:v>
                </c:pt>
                <c:pt idx="14342">
                  <c:v>6.7625000000000002</c:v>
                </c:pt>
                <c:pt idx="14343">
                  <c:v>6.7531299999999996</c:v>
                </c:pt>
                <c:pt idx="14344">
                  <c:v>6.7531299999999996</c:v>
                </c:pt>
                <c:pt idx="14345">
                  <c:v>6.7703100000000003</c:v>
                </c:pt>
                <c:pt idx="14346">
                  <c:v>6.7734399999999999</c:v>
                </c:pt>
                <c:pt idx="14347">
                  <c:v>6.7578100000000001</c:v>
                </c:pt>
                <c:pt idx="14348">
                  <c:v>6.7656299999999998</c:v>
                </c:pt>
                <c:pt idx="14349">
                  <c:v>6.7593800000000002</c:v>
                </c:pt>
                <c:pt idx="14350">
                  <c:v>6.7593800000000002</c:v>
                </c:pt>
                <c:pt idx="14351">
                  <c:v>6.7671900000000003</c:v>
                </c:pt>
                <c:pt idx="14352">
                  <c:v>6.7734399999999999</c:v>
                </c:pt>
                <c:pt idx="14353">
                  <c:v>6.7609399999999997</c:v>
                </c:pt>
                <c:pt idx="14354">
                  <c:v>6.7562499999999996</c:v>
                </c:pt>
                <c:pt idx="14355">
                  <c:v>6.7609399999999997</c:v>
                </c:pt>
                <c:pt idx="14356">
                  <c:v>6.7656299999999998</c:v>
                </c:pt>
                <c:pt idx="14357">
                  <c:v>6.7562499999999996</c:v>
                </c:pt>
                <c:pt idx="14358">
                  <c:v>6.7656299999999998</c:v>
                </c:pt>
                <c:pt idx="14359">
                  <c:v>6.7703100000000003</c:v>
                </c:pt>
                <c:pt idx="14360">
                  <c:v>6.7656299999999998</c:v>
                </c:pt>
                <c:pt idx="14361">
                  <c:v>6.7546900000000001</c:v>
                </c:pt>
                <c:pt idx="14362">
                  <c:v>6.7515599999999996</c:v>
                </c:pt>
                <c:pt idx="14363">
                  <c:v>6.7531299999999996</c:v>
                </c:pt>
                <c:pt idx="14364">
                  <c:v>6.7656299999999998</c:v>
                </c:pt>
                <c:pt idx="14365">
                  <c:v>6.7640599999999997</c:v>
                </c:pt>
                <c:pt idx="14366">
                  <c:v>6.7390600000000003</c:v>
                </c:pt>
                <c:pt idx="14367">
                  <c:v>6.75</c:v>
                </c:pt>
                <c:pt idx="14368">
                  <c:v>6.7562499999999996</c:v>
                </c:pt>
                <c:pt idx="14369">
                  <c:v>6.7703100000000003</c:v>
                </c:pt>
                <c:pt idx="14370">
                  <c:v>6.7671900000000003</c:v>
                </c:pt>
                <c:pt idx="14371">
                  <c:v>6.7734399999999999</c:v>
                </c:pt>
                <c:pt idx="14372">
                  <c:v>6.7671900000000003</c:v>
                </c:pt>
                <c:pt idx="14373">
                  <c:v>6.7656299999999998</c:v>
                </c:pt>
                <c:pt idx="14374">
                  <c:v>6.7578100000000001</c:v>
                </c:pt>
                <c:pt idx="14375">
                  <c:v>6.7562499999999996</c:v>
                </c:pt>
                <c:pt idx="14376">
                  <c:v>6.75</c:v>
                </c:pt>
                <c:pt idx="14377">
                  <c:v>6.7609399999999997</c:v>
                </c:pt>
                <c:pt idx="14378">
                  <c:v>6.7531299999999996</c:v>
                </c:pt>
                <c:pt idx="14379">
                  <c:v>6.7562499999999996</c:v>
                </c:pt>
                <c:pt idx="14380">
                  <c:v>6.7703100000000003</c:v>
                </c:pt>
                <c:pt idx="14381">
                  <c:v>6.7796900000000004</c:v>
                </c:pt>
                <c:pt idx="14382">
                  <c:v>6.7765599999999999</c:v>
                </c:pt>
                <c:pt idx="14383">
                  <c:v>6.77813</c:v>
                </c:pt>
                <c:pt idx="14384">
                  <c:v>6.7515599999999996</c:v>
                </c:pt>
                <c:pt idx="14385">
                  <c:v>6.7531299999999996</c:v>
                </c:pt>
                <c:pt idx="14386">
                  <c:v>6.7671900000000003</c:v>
                </c:pt>
                <c:pt idx="14387">
                  <c:v>6.7625000000000002</c:v>
                </c:pt>
                <c:pt idx="14388">
                  <c:v>6.7703100000000003</c:v>
                </c:pt>
                <c:pt idx="14389">
                  <c:v>6.7546900000000001</c:v>
                </c:pt>
                <c:pt idx="14390">
                  <c:v>6.7718800000000003</c:v>
                </c:pt>
                <c:pt idx="14391">
                  <c:v>6.7609399999999997</c:v>
                </c:pt>
                <c:pt idx="14392">
                  <c:v>6.7515599999999996</c:v>
                </c:pt>
                <c:pt idx="14393">
                  <c:v>6.7609399999999997</c:v>
                </c:pt>
                <c:pt idx="14394">
                  <c:v>6.7640599999999997</c:v>
                </c:pt>
                <c:pt idx="14395">
                  <c:v>6.7671900000000003</c:v>
                </c:pt>
                <c:pt idx="14396">
                  <c:v>6.7578100000000001</c:v>
                </c:pt>
                <c:pt idx="14397">
                  <c:v>6.7625000000000002</c:v>
                </c:pt>
                <c:pt idx="14398">
                  <c:v>6.7625000000000002</c:v>
                </c:pt>
                <c:pt idx="14399">
                  <c:v>6.7578100000000001</c:v>
                </c:pt>
                <c:pt idx="14400">
                  <c:v>6.7515599999999996</c:v>
                </c:pt>
                <c:pt idx="14401">
                  <c:v>6.7671900000000003</c:v>
                </c:pt>
                <c:pt idx="14402">
                  <c:v>6.7656299999999998</c:v>
                </c:pt>
                <c:pt idx="14403">
                  <c:v>6.7546900000000001</c:v>
                </c:pt>
                <c:pt idx="14404">
                  <c:v>6.7671900000000003</c:v>
                </c:pt>
                <c:pt idx="14405">
                  <c:v>6.7703100000000003</c:v>
                </c:pt>
                <c:pt idx="14406">
                  <c:v>6.7625000000000002</c:v>
                </c:pt>
                <c:pt idx="14407">
                  <c:v>6.7671900000000003</c:v>
                </c:pt>
                <c:pt idx="14408">
                  <c:v>6.7515599999999996</c:v>
                </c:pt>
                <c:pt idx="14409">
                  <c:v>6.7609399999999997</c:v>
                </c:pt>
                <c:pt idx="14410">
                  <c:v>6.7718800000000003</c:v>
                </c:pt>
                <c:pt idx="14411">
                  <c:v>6.7718800000000003</c:v>
                </c:pt>
                <c:pt idx="14412">
                  <c:v>6.7874999999999996</c:v>
                </c:pt>
                <c:pt idx="14413">
                  <c:v>6.7640599999999997</c:v>
                </c:pt>
                <c:pt idx="14414">
                  <c:v>6.7718800000000003</c:v>
                </c:pt>
                <c:pt idx="14415">
                  <c:v>6.77813</c:v>
                </c:pt>
                <c:pt idx="14416">
                  <c:v>6.77813</c:v>
                </c:pt>
                <c:pt idx="14417">
                  <c:v>6.7656299999999998</c:v>
                </c:pt>
                <c:pt idx="14418">
                  <c:v>6.75</c:v>
                </c:pt>
                <c:pt idx="14419">
                  <c:v>6.7546900000000001</c:v>
                </c:pt>
                <c:pt idx="14420">
                  <c:v>6.7578100000000001</c:v>
                </c:pt>
                <c:pt idx="14421">
                  <c:v>6.7593800000000002</c:v>
                </c:pt>
                <c:pt idx="14422">
                  <c:v>6.7671900000000003</c:v>
                </c:pt>
                <c:pt idx="14423">
                  <c:v>6.7671900000000003</c:v>
                </c:pt>
                <c:pt idx="14424">
                  <c:v>6.7484400000000004</c:v>
                </c:pt>
                <c:pt idx="14425">
                  <c:v>6.7578100000000001</c:v>
                </c:pt>
                <c:pt idx="14426">
                  <c:v>6.7531299999999996</c:v>
                </c:pt>
                <c:pt idx="14427">
                  <c:v>6.7515599999999996</c:v>
                </c:pt>
                <c:pt idx="14428">
                  <c:v>6.7656299999999998</c:v>
                </c:pt>
                <c:pt idx="14429">
                  <c:v>6.7640599999999997</c:v>
                </c:pt>
                <c:pt idx="14430">
                  <c:v>6.7625000000000002</c:v>
                </c:pt>
                <c:pt idx="14431">
                  <c:v>6.7562499999999996</c:v>
                </c:pt>
                <c:pt idx="14432">
                  <c:v>6.7406300000000003</c:v>
                </c:pt>
                <c:pt idx="14433">
                  <c:v>6.75</c:v>
                </c:pt>
                <c:pt idx="14434">
                  <c:v>6.7671900000000003</c:v>
                </c:pt>
                <c:pt idx="14435">
                  <c:v>6.7640599999999997</c:v>
                </c:pt>
                <c:pt idx="14436">
                  <c:v>6.7578100000000001</c:v>
                </c:pt>
                <c:pt idx="14437">
                  <c:v>6.7578100000000001</c:v>
                </c:pt>
                <c:pt idx="14438">
                  <c:v>6.7718800000000003</c:v>
                </c:pt>
                <c:pt idx="14439">
                  <c:v>6.7750000000000004</c:v>
                </c:pt>
                <c:pt idx="14440">
                  <c:v>6.7578100000000001</c:v>
                </c:pt>
                <c:pt idx="14441">
                  <c:v>6.7656299999999998</c:v>
                </c:pt>
                <c:pt idx="14442">
                  <c:v>6.7625000000000002</c:v>
                </c:pt>
                <c:pt idx="14443">
                  <c:v>6.7750000000000004</c:v>
                </c:pt>
                <c:pt idx="14444">
                  <c:v>6.7750000000000004</c:v>
                </c:pt>
                <c:pt idx="14445">
                  <c:v>6.7640599999999997</c:v>
                </c:pt>
                <c:pt idx="14446">
                  <c:v>6.7562499999999996</c:v>
                </c:pt>
                <c:pt idx="14447">
                  <c:v>6.7625000000000002</c:v>
                </c:pt>
                <c:pt idx="14448">
                  <c:v>6.7703100000000003</c:v>
                </c:pt>
                <c:pt idx="14449">
                  <c:v>6.7656299999999998</c:v>
                </c:pt>
                <c:pt idx="14450">
                  <c:v>6.7625000000000002</c:v>
                </c:pt>
                <c:pt idx="14451">
                  <c:v>6.7609399999999997</c:v>
                </c:pt>
                <c:pt idx="14452">
                  <c:v>6.7625000000000002</c:v>
                </c:pt>
                <c:pt idx="14453">
                  <c:v>6.7734399999999999</c:v>
                </c:pt>
                <c:pt idx="14454">
                  <c:v>6.7625000000000002</c:v>
                </c:pt>
                <c:pt idx="14455">
                  <c:v>6.7515599999999996</c:v>
                </c:pt>
                <c:pt idx="14456">
                  <c:v>6.7578100000000001</c:v>
                </c:pt>
                <c:pt idx="14457">
                  <c:v>6.7484400000000004</c:v>
                </c:pt>
                <c:pt idx="14458">
                  <c:v>6.7671900000000003</c:v>
                </c:pt>
                <c:pt idx="14459">
                  <c:v>6.7562499999999996</c:v>
                </c:pt>
                <c:pt idx="14460">
                  <c:v>6.7578100000000001</c:v>
                </c:pt>
                <c:pt idx="14461">
                  <c:v>6.7718800000000003</c:v>
                </c:pt>
                <c:pt idx="14462">
                  <c:v>6.7593800000000002</c:v>
                </c:pt>
                <c:pt idx="14463">
                  <c:v>6.7625000000000002</c:v>
                </c:pt>
                <c:pt idx="14464">
                  <c:v>6.7593800000000002</c:v>
                </c:pt>
                <c:pt idx="14465">
                  <c:v>6.7625000000000002</c:v>
                </c:pt>
                <c:pt idx="14466">
                  <c:v>6.7593800000000002</c:v>
                </c:pt>
                <c:pt idx="14467">
                  <c:v>6.7578100000000001</c:v>
                </c:pt>
                <c:pt idx="14468">
                  <c:v>6.7718800000000003</c:v>
                </c:pt>
                <c:pt idx="14469">
                  <c:v>6.7703100000000003</c:v>
                </c:pt>
                <c:pt idx="14470">
                  <c:v>6.7671900000000003</c:v>
                </c:pt>
                <c:pt idx="14471">
                  <c:v>6.7609399999999997</c:v>
                </c:pt>
                <c:pt idx="14472">
                  <c:v>6.7578100000000001</c:v>
                </c:pt>
                <c:pt idx="14473">
                  <c:v>6.7593800000000002</c:v>
                </c:pt>
                <c:pt idx="14474">
                  <c:v>6.7703100000000003</c:v>
                </c:pt>
                <c:pt idx="14475">
                  <c:v>6.7718800000000003</c:v>
                </c:pt>
                <c:pt idx="14476">
                  <c:v>6.7593800000000002</c:v>
                </c:pt>
                <c:pt idx="14477">
                  <c:v>6.7531299999999996</c:v>
                </c:pt>
                <c:pt idx="14478">
                  <c:v>6.77813</c:v>
                </c:pt>
                <c:pt idx="14479">
                  <c:v>6.7578100000000001</c:v>
                </c:pt>
                <c:pt idx="14480">
                  <c:v>6.7531299999999996</c:v>
                </c:pt>
                <c:pt idx="14481">
                  <c:v>6.7671900000000003</c:v>
                </c:pt>
                <c:pt idx="14482">
                  <c:v>6.7546900000000001</c:v>
                </c:pt>
                <c:pt idx="14483">
                  <c:v>6.7656299999999998</c:v>
                </c:pt>
                <c:pt idx="14484">
                  <c:v>6.7609399999999997</c:v>
                </c:pt>
                <c:pt idx="14485">
                  <c:v>6.7750000000000004</c:v>
                </c:pt>
                <c:pt idx="14486">
                  <c:v>6.7874999999999996</c:v>
                </c:pt>
                <c:pt idx="14487">
                  <c:v>6.7874999999999996</c:v>
                </c:pt>
                <c:pt idx="14488">
                  <c:v>6.78125</c:v>
                </c:pt>
                <c:pt idx="14489">
                  <c:v>6.7671900000000003</c:v>
                </c:pt>
                <c:pt idx="14490">
                  <c:v>6.7640599999999997</c:v>
                </c:pt>
                <c:pt idx="14491">
                  <c:v>6.7843799999999996</c:v>
                </c:pt>
                <c:pt idx="14492">
                  <c:v>6.7671900000000003</c:v>
                </c:pt>
                <c:pt idx="14493">
                  <c:v>6.7734399999999999</c:v>
                </c:pt>
                <c:pt idx="14494">
                  <c:v>6.7718800000000003</c:v>
                </c:pt>
                <c:pt idx="14495">
                  <c:v>6.7703100000000003</c:v>
                </c:pt>
                <c:pt idx="14496">
                  <c:v>6.7515599999999996</c:v>
                </c:pt>
                <c:pt idx="14497">
                  <c:v>6.7640599999999997</c:v>
                </c:pt>
                <c:pt idx="14498">
                  <c:v>6.7703100000000003</c:v>
                </c:pt>
                <c:pt idx="14499">
                  <c:v>6.7593800000000002</c:v>
                </c:pt>
                <c:pt idx="14500">
                  <c:v>6.7640599999999997</c:v>
                </c:pt>
                <c:pt idx="14501">
                  <c:v>6.7593800000000002</c:v>
                </c:pt>
                <c:pt idx="14502">
                  <c:v>6.7562499999999996</c:v>
                </c:pt>
                <c:pt idx="14503">
                  <c:v>6.7515599999999996</c:v>
                </c:pt>
                <c:pt idx="14504">
                  <c:v>6.7703100000000003</c:v>
                </c:pt>
                <c:pt idx="14505">
                  <c:v>6.7656299999999998</c:v>
                </c:pt>
                <c:pt idx="14506">
                  <c:v>6.7625000000000002</c:v>
                </c:pt>
                <c:pt idx="14507">
                  <c:v>6.7609399999999997</c:v>
                </c:pt>
                <c:pt idx="14508">
                  <c:v>6.7531299999999996</c:v>
                </c:pt>
                <c:pt idx="14509">
                  <c:v>6.7703100000000003</c:v>
                </c:pt>
                <c:pt idx="14510">
                  <c:v>6.7546900000000001</c:v>
                </c:pt>
                <c:pt idx="14511">
                  <c:v>6.7671900000000003</c:v>
                </c:pt>
                <c:pt idx="14512">
                  <c:v>6.7703100000000003</c:v>
                </c:pt>
                <c:pt idx="14513">
                  <c:v>6.7593800000000002</c:v>
                </c:pt>
                <c:pt idx="14514">
                  <c:v>6.7515599999999996</c:v>
                </c:pt>
                <c:pt idx="14515">
                  <c:v>6.7562499999999996</c:v>
                </c:pt>
                <c:pt idx="14516">
                  <c:v>6.7515599999999996</c:v>
                </c:pt>
                <c:pt idx="14517">
                  <c:v>6.7515599999999996</c:v>
                </c:pt>
                <c:pt idx="14518">
                  <c:v>6.7640599999999997</c:v>
                </c:pt>
                <c:pt idx="14519">
                  <c:v>6.7562499999999996</c:v>
                </c:pt>
                <c:pt idx="14520">
                  <c:v>6.7562499999999996</c:v>
                </c:pt>
                <c:pt idx="14521">
                  <c:v>6.7656299999999998</c:v>
                </c:pt>
                <c:pt idx="14522">
                  <c:v>6.75</c:v>
                </c:pt>
                <c:pt idx="14523">
                  <c:v>6.7546900000000001</c:v>
                </c:pt>
                <c:pt idx="14524">
                  <c:v>6.7374999999999998</c:v>
                </c:pt>
                <c:pt idx="14525">
                  <c:v>6.7640599999999997</c:v>
                </c:pt>
                <c:pt idx="14526">
                  <c:v>6.7546900000000001</c:v>
                </c:pt>
                <c:pt idx="14527">
                  <c:v>6.7609399999999997</c:v>
                </c:pt>
                <c:pt idx="14528">
                  <c:v>6.7546900000000001</c:v>
                </c:pt>
                <c:pt idx="14529">
                  <c:v>6.75</c:v>
                </c:pt>
                <c:pt idx="14530">
                  <c:v>6.7546900000000001</c:v>
                </c:pt>
                <c:pt idx="14531">
                  <c:v>6.7640599999999997</c:v>
                </c:pt>
                <c:pt idx="14532">
                  <c:v>6.7531299999999996</c:v>
                </c:pt>
                <c:pt idx="14533">
                  <c:v>6.7656299999999998</c:v>
                </c:pt>
                <c:pt idx="14534">
                  <c:v>6.7453099999999999</c:v>
                </c:pt>
                <c:pt idx="14535">
                  <c:v>6.7484400000000004</c:v>
                </c:pt>
                <c:pt idx="14536">
                  <c:v>6.7531299999999996</c:v>
                </c:pt>
                <c:pt idx="14537">
                  <c:v>6.7515599999999996</c:v>
                </c:pt>
                <c:pt idx="14538">
                  <c:v>6.7515599999999996</c:v>
                </c:pt>
                <c:pt idx="14539">
                  <c:v>6.7562499999999996</c:v>
                </c:pt>
                <c:pt idx="14540">
                  <c:v>6.7671900000000003</c:v>
                </c:pt>
                <c:pt idx="14541">
                  <c:v>6.7578100000000001</c:v>
                </c:pt>
                <c:pt idx="14542">
                  <c:v>6.7546900000000001</c:v>
                </c:pt>
                <c:pt idx="14543">
                  <c:v>6.7640599999999997</c:v>
                </c:pt>
                <c:pt idx="14544">
                  <c:v>6.7703100000000003</c:v>
                </c:pt>
                <c:pt idx="14545">
                  <c:v>6.7406300000000003</c:v>
                </c:pt>
                <c:pt idx="14546">
                  <c:v>6.7593800000000002</c:v>
                </c:pt>
                <c:pt idx="14547">
                  <c:v>6.7593800000000002</c:v>
                </c:pt>
                <c:pt idx="14548">
                  <c:v>6.7703100000000003</c:v>
                </c:pt>
                <c:pt idx="14549">
                  <c:v>6.7640599999999997</c:v>
                </c:pt>
                <c:pt idx="14550">
                  <c:v>6.7562499999999996</c:v>
                </c:pt>
                <c:pt idx="14551">
                  <c:v>6.7546900000000001</c:v>
                </c:pt>
                <c:pt idx="14552">
                  <c:v>6.7515599999999996</c:v>
                </c:pt>
                <c:pt idx="14553">
                  <c:v>6.7484400000000004</c:v>
                </c:pt>
                <c:pt idx="14554">
                  <c:v>6.7515599999999996</c:v>
                </c:pt>
                <c:pt idx="14555">
                  <c:v>6.7484400000000004</c:v>
                </c:pt>
                <c:pt idx="14556">
                  <c:v>6.7531299999999996</c:v>
                </c:pt>
                <c:pt idx="14557">
                  <c:v>6.7578100000000001</c:v>
                </c:pt>
                <c:pt idx="14558">
                  <c:v>6.7562499999999996</c:v>
                </c:pt>
                <c:pt idx="14559">
                  <c:v>6.7656299999999998</c:v>
                </c:pt>
                <c:pt idx="14560">
                  <c:v>6.7640599999999997</c:v>
                </c:pt>
                <c:pt idx="14561">
                  <c:v>6.7671900000000003</c:v>
                </c:pt>
                <c:pt idx="14562">
                  <c:v>6.7609399999999997</c:v>
                </c:pt>
                <c:pt idx="14563">
                  <c:v>6.7546900000000001</c:v>
                </c:pt>
                <c:pt idx="14564">
                  <c:v>6.7453099999999999</c:v>
                </c:pt>
                <c:pt idx="14565">
                  <c:v>6.74688</c:v>
                </c:pt>
                <c:pt idx="14566">
                  <c:v>6.7281300000000002</c:v>
                </c:pt>
                <c:pt idx="14567">
                  <c:v>6.7374999999999998</c:v>
                </c:pt>
                <c:pt idx="14568">
                  <c:v>6.7453099999999999</c:v>
                </c:pt>
                <c:pt idx="14569">
                  <c:v>6.7546900000000001</c:v>
                </c:pt>
                <c:pt idx="14570">
                  <c:v>6.7578100000000001</c:v>
                </c:pt>
                <c:pt idx="14571">
                  <c:v>6.7531299999999996</c:v>
                </c:pt>
                <c:pt idx="14572">
                  <c:v>6.7546900000000001</c:v>
                </c:pt>
                <c:pt idx="14573">
                  <c:v>6.7484400000000004</c:v>
                </c:pt>
                <c:pt idx="14574">
                  <c:v>6.74688</c:v>
                </c:pt>
                <c:pt idx="14575">
                  <c:v>6.7562499999999996</c:v>
                </c:pt>
                <c:pt idx="14576">
                  <c:v>6.7515599999999996</c:v>
                </c:pt>
                <c:pt idx="14577">
                  <c:v>6.7515599999999996</c:v>
                </c:pt>
                <c:pt idx="14578">
                  <c:v>6.7593800000000002</c:v>
                </c:pt>
                <c:pt idx="14579">
                  <c:v>6.7609399999999997</c:v>
                </c:pt>
                <c:pt idx="14580">
                  <c:v>6.7609399999999997</c:v>
                </c:pt>
                <c:pt idx="14581">
                  <c:v>6.7515599999999996</c:v>
                </c:pt>
                <c:pt idx="14582">
                  <c:v>6.7437500000000004</c:v>
                </c:pt>
                <c:pt idx="14583">
                  <c:v>6.7359400000000003</c:v>
                </c:pt>
                <c:pt idx="14584">
                  <c:v>6.7390600000000003</c:v>
                </c:pt>
                <c:pt idx="14585">
                  <c:v>6.7437500000000004</c:v>
                </c:pt>
                <c:pt idx="14586">
                  <c:v>6.7453099999999999</c:v>
                </c:pt>
                <c:pt idx="14587">
                  <c:v>6.7562499999999996</c:v>
                </c:pt>
                <c:pt idx="14588">
                  <c:v>6.7515599999999996</c:v>
                </c:pt>
                <c:pt idx="14589">
                  <c:v>6.7453099999999999</c:v>
                </c:pt>
                <c:pt idx="14590">
                  <c:v>6.75</c:v>
                </c:pt>
                <c:pt idx="14591">
                  <c:v>6.75</c:v>
                </c:pt>
                <c:pt idx="14592">
                  <c:v>6.7609399999999997</c:v>
                </c:pt>
                <c:pt idx="14593">
                  <c:v>6.7609399999999997</c:v>
                </c:pt>
                <c:pt idx="14594">
                  <c:v>6.7609399999999997</c:v>
                </c:pt>
                <c:pt idx="14595">
                  <c:v>6.7421899999999999</c:v>
                </c:pt>
                <c:pt idx="14596">
                  <c:v>6.7343799999999998</c:v>
                </c:pt>
                <c:pt idx="14597">
                  <c:v>6.7296899999999997</c:v>
                </c:pt>
                <c:pt idx="14598">
                  <c:v>6.7437500000000004</c:v>
                </c:pt>
                <c:pt idx="14599">
                  <c:v>6.7484400000000004</c:v>
                </c:pt>
                <c:pt idx="14600">
                  <c:v>6.7531299999999996</c:v>
                </c:pt>
                <c:pt idx="14601">
                  <c:v>6.7562499999999996</c:v>
                </c:pt>
                <c:pt idx="14602">
                  <c:v>6.7562499999999996</c:v>
                </c:pt>
                <c:pt idx="14603">
                  <c:v>6.7578100000000001</c:v>
                </c:pt>
                <c:pt idx="14604">
                  <c:v>6.7374999999999998</c:v>
                </c:pt>
                <c:pt idx="14605">
                  <c:v>6.75</c:v>
                </c:pt>
                <c:pt idx="14606">
                  <c:v>6.7359400000000003</c:v>
                </c:pt>
                <c:pt idx="14607">
                  <c:v>6.7343799999999998</c:v>
                </c:pt>
                <c:pt idx="14608">
                  <c:v>6.7312500000000002</c:v>
                </c:pt>
                <c:pt idx="14609">
                  <c:v>6.7343799999999998</c:v>
                </c:pt>
                <c:pt idx="14610">
                  <c:v>6.7484400000000004</c:v>
                </c:pt>
                <c:pt idx="14611">
                  <c:v>6.7421899999999999</c:v>
                </c:pt>
                <c:pt idx="14612">
                  <c:v>6.7484400000000004</c:v>
                </c:pt>
                <c:pt idx="14613">
                  <c:v>6.7453099999999999</c:v>
                </c:pt>
                <c:pt idx="14614">
                  <c:v>6.75</c:v>
                </c:pt>
                <c:pt idx="14615">
                  <c:v>6.75</c:v>
                </c:pt>
                <c:pt idx="14616">
                  <c:v>6.74688</c:v>
                </c:pt>
                <c:pt idx="14617">
                  <c:v>6.7359400000000003</c:v>
                </c:pt>
                <c:pt idx="14618">
                  <c:v>6.7421899999999999</c:v>
                </c:pt>
                <c:pt idx="14619">
                  <c:v>6.7390600000000003</c:v>
                </c:pt>
                <c:pt idx="14620">
                  <c:v>6.7515599999999996</c:v>
                </c:pt>
                <c:pt idx="14621">
                  <c:v>6.7531299999999996</c:v>
                </c:pt>
                <c:pt idx="14622">
                  <c:v>6.7625000000000002</c:v>
                </c:pt>
                <c:pt idx="14623">
                  <c:v>6.7359400000000003</c:v>
                </c:pt>
                <c:pt idx="14624">
                  <c:v>6.74688</c:v>
                </c:pt>
                <c:pt idx="14625">
                  <c:v>6.7625000000000002</c:v>
                </c:pt>
                <c:pt idx="14626">
                  <c:v>6.7406300000000003</c:v>
                </c:pt>
                <c:pt idx="14627">
                  <c:v>6.7437500000000004</c:v>
                </c:pt>
                <c:pt idx="14628">
                  <c:v>6.75</c:v>
                </c:pt>
                <c:pt idx="14629">
                  <c:v>6.7546900000000001</c:v>
                </c:pt>
                <c:pt idx="14630">
                  <c:v>6.75</c:v>
                </c:pt>
                <c:pt idx="14631">
                  <c:v>6.7578100000000001</c:v>
                </c:pt>
                <c:pt idx="14632">
                  <c:v>6.7640599999999997</c:v>
                </c:pt>
                <c:pt idx="14633">
                  <c:v>6.7593800000000002</c:v>
                </c:pt>
                <c:pt idx="14634">
                  <c:v>6.7515599999999996</c:v>
                </c:pt>
                <c:pt idx="14635">
                  <c:v>6.7531299999999996</c:v>
                </c:pt>
                <c:pt idx="14636">
                  <c:v>6.7359400000000003</c:v>
                </c:pt>
                <c:pt idx="14637">
                  <c:v>6.7562499999999996</c:v>
                </c:pt>
                <c:pt idx="14638">
                  <c:v>6.7578100000000001</c:v>
                </c:pt>
                <c:pt idx="14639">
                  <c:v>6.7546900000000001</c:v>
                </c:pt>
                <c:pt idx="14640">
                  <c:v>6.74688</c:v>
                </c:pt>
                <c:pt idx="14641">
                  <c:v>6.75</c:v>
                </c:pt>
                <c:pt idx="14642">
                  <c:v>6.7578100000000001</c:v>
                </c:pt>
                <c:pt idx="14643">
                  <c:v>6.7546900000000001</c:v>
                </c:pt>
                <c:pt idx="14644">
                  <c:v>6.7593800000000002</c:v>
                </c:pt>
                <c:pt idx="14645">
                  <c:v>6.7453099999999999</c:v>
                </c:pt>
                <c:pt idx="14646">
                  <c:v>6.7531299999999996</c:v>
                </c:pt>
                <c:pt idx="14647">
                  <c:v>6.74688</c:v>
                </c:pt>
                <c:pt idx="14648">
                  <c:v>6.7484400000000004</c:v>
                </c:pt>
                <c:pt idx="14649">
                  <c:v>6.7656299999999998</c:v>
                </c:pt>
                <c:pt idx="14650">
                  <c:v>6.7515599999999996</c:v>
                </c:pt>
                <c:pt idx="14651">
                  <c:v>6.74688</c:v>
                </c:pt>
                <c:pt idx="14652">
                  <c:v>6.7374999999999998</c:v>
                </c:pt>
                <c:pt idx="14653">
                  <c:v>6.7421899999999999</c:v>
                </c:pt>
                <c:pt idx="14654">
                  <c:v>6.7515599999999996</c:v>
                </c:pt>
                <c:pt idx="14655">
                  <c:v>6.75</c:v>
                </c:pt>
                <c:pt idx="14656">
                  <c:v>6.7578100000000001</c:v>
                </c:pt>
                <c:pt idx="14657">
                  <c:v>6.7484400000000004</c:v>
                </c:pt>
                <c:pt idx="14658">
                  <c:v>6.74688</c:v>
                </c:pt>
                <c:pt idx="14659">
                  <c:v>6.7453099999999999</c:v>
                </c:pt>
                <c:pt idx="14660">
                  <c:v>6.7531299999999996</c:v>
                </c:pt>
                <c:pt idx="14661">
                  <c:v>6.7671900000000003</c:v>
                </c:pt>
                <c:pt idx="14662">
                  <c:v>6.7562499999999996</c:v>
                </c:pt>
                <c:pt idx="14663">
                  <c:v>6.7546900000000001</c:v>
                </c:pt>
                <c:pt idx="14664">
                  <c:v>6.7578100000000001</c:v>
                </c:pt>
                <c:pt idx="14665">
                  <c:v>6.7609399999999997</c:v>
                </c:pt>
                <c:pt idx="14666">
                  <c:v>6.74688</c:v>
                </c:pt>
                <c:pt idx="14667">
                  <c:v>6.7703100000000003</c:v>
                </c:pt>
                <c:pt idx="14668">
                  <c:v>6.7765599999999999</c:v>
                </c:pt>
                <c:pt idx="14669">
                  <c:v>6.7671900000000003</c:v>
                </c:pt>
                <c:pt idx="14670">
                  <c:v>6.7625000000000002</c:v>
                </c:pt>
                <c:pt idx="14671">
                  <c:v>6.74688</c:v>
                </c:pt>
                <c:pt idx="14672">
                  <c:v>6.74688</c:v>
                </c:pt>
                <c:pt idx="14673">
                  <c:v>6.7515599999999996</c:v>
                </c:pt>
                <c:pt idx="14674">
                  <c:v>6.75</c:v>
                </c:pt>
                <c:pt idx="14675">
                  <c:v>6.7562499999999996</c:v>
                </c:pt>
                <c:pt idx="14676">
                  <c:v>6.7578100000000001</c:v>
                </c:pt>
                <c:pt idx="14677">
                  <c:v>6.7546900000000001</c:v>
                </c:pt>
                <c:pt idx="14678">
                  <c:v>6.7531299999999996</c:v>
                </c:pt>
                <c:pt idx="14679">
                  <c:v>6.7531299999999996</c:v>
                </c:pt>
                <c:pt idx="14680">
                  <c:v>6.7484400000000004</c:v>
                </c:pt>
                <c:pt idx="14681">
                  <c:v>6.7546900000000001</c:v>
                </c:pt>
                <c:pt idx="14682">
                  <c:v>6.7562499999999996</c:v>
                </c:pt>
                <c:pt idx="14683">
                  <c:v>6.74688</c:v>
                </c:pt>
                <c:pt idx="14684">
                  <c:v>6.7437500000000004</c:v>
                </c:pt>
                <c:pt idx="14685">
                  <c:v>6.7531299999999996</c:v>
                </c:pt>
                <c:pt idx="14686">
                  <c:v>6.7390600000000003</c:v>
                </c:pt>
                <c:pt idx="14687">
                  <c:v>6.7484400000000004</c:v>
                </c:pt>
                <c:pt idx="14688">
                  <c:v>6.7640599999999997</c:v>
                </c:pt>
                <c:pt idx="14689">
                  <c:v>6.7625000000000002</c:v>
                </c:pt>
                <c:pt idx="14690">
                  <c:v>6.7453099999999999</c:v>
                </c:pt>
                <c:pt idx="14691">
                  <c:v>6.7296899999999997</c:v>
                </c:pt>
                <c:pt idx="14692">
                  <c:v>6.7484400000000004</c:v>
                </c:pt>
                <c:pt idx="14693">
                  <c:v>6.74688</c:v>
                </c:pt>
                <c:pt idx="14694">
                  <c:v>6.7453099999999999</c:v>
                </c:pt>
                <c:pt idx="14695">
                  <c:v>6.7390600000000003</c:v>
                </c:pt>
                <c:pt idx="14696">
                  <c:v>6.7546900000000001</c:v>
                </c:pt>
                <c:pt idx="14697">
                  <c:v>6.7515599999999996</c:v>
                </c:pt>
                <c:pt idx="14698">
                  <c:v>6.7421899999999999</c:v>
                </c:pt>
                <c:pt idx="14699">
                  <c:v>6.7406300000000003</c:v>
                </c:pt>
                <c:pt idx="14700">
                  <c:v>6.7390600000000003</c:v>
                </c:pt>
                <c:pt idx="14701">
                  <c:v>6.7531299999999996</c:v>
                </c:pt>
                <c:pt idx="14702">
                  <c:v>6.7546900000000001</c:v>
                </c:pt>
                <c:pt idx="14703">
                  <c:v>6.7437500000000004</c:v>
                </c:pt>
                <c:pt idx="14704">
                  <c:v>6.7453099999999999</c:v>
                </c:pt>
                <c:pt idx="14705">
                  <c:v>6.7578100000000001</c:v>
                </c:pt>
                <c:pt idx="14706">
                  <c:v>6.7546900000000001</c:v>
                </c:pt>
                <c:pt idx="14707">
                  <c:v>6.7531299999999996</c:v>
                </c:pt>
                <c:pt idx="14708">
                  <c:v>6.7343799999999998</c:v>
                </c:pt>
                <c:pt idx="14709">
                  <c:v>6.7484400000000004</c:v>
                </c:pt>
                <c:pt idx="14710">
                  <c:v>6.7359400000000003</c:v>
                </c:pt>
                <c:pt idx="14711">
                  <c:v>6.75</c:v>
                </c:pt>
                <c:pt idx="14712">
                  <c:v>6.7484400000000004</c:v>
                </c:pt>
                <c:pt idx="14713">
                  <c:v>6.7296899999999997</c:v>
                </c:pt>
                <c:pt idx="14714">
                  <c:v>6.7374999999999998</c:v>
                </c:pt>
                <c:pt idx="14715">
                  <c:v>6.7390600000000003</c:v>
                </c:pt>
                <c:pt idx="14716">
                  <c:v>6.7406300000000003</c:v>
                </c:pt>
                <c:pt idx="14717">
                  <c:v>6.7234400000000001</c:v>
                </c:pt>
                <c:pt idx="14718">
                  <c:v>6.7359400000000003</c:v>
                </c:pt>
                <c:pt idx="14719">
                  <c:v>6.7359400000000003</c:v>
                </c:pt>
                <c:pt idx="14720">
                  <c:v>6.7406300000000003</c:v>
                </c:pt>
                <c:pt idx="14721">
                  <c:v>6.74688</c:v>
                </c:pt>
                <c:pt idx="14722">
                  <c:v>6.7515599999999996</c:v>
                </c:pt>
                <c:pt idx="14723">
                  <c:v>6.7437500000000004</c:v>
                </c:pt>
                <c:pt idx="14724">
                  <c:v>6.7546900000000001</c:v>
                </c:pt>
                <c:pt idx="14725">
                  <c:v>6.7484400000000004</c:v>
                </c:pt>
                <c:pt idx="14726">
                  <c:v>6.74688</c:v>
                </c:pt>
                <c:pt idx="14727">
                  <c:v>6.74688</c:v>
                </c:pt>
                <c:pt idx="14728">
                  <c:v>6.7343799999999998</c:v>
                </c:pt>
                <c:pt idx="14729">
                  <c:v>6.7249999999999996</c:v>
                </c:pt>
                <c:pt idx="14730">
                  <c:v>6.7390600000000003</c:v>
                </c:pt>
                <c:pt idx="14731">
                  <c:v>6.7218799999999996</c:v>
                </c:pt>
                <c:pt idx="14732">
                  <c:v>6.7406300000000003</c:v>
                </c:pt>
                <c:pt idx="14733">
                  <c:v>6.7296899999999997</c:v>
                </c:pt>
                <c:pt idx="14734">
                  <c:v>6.74688</c:v>
                </c:pt>
                <c:pt idx="14735">
                  <c:v>6.74688</c:v>
                </c:pt>
                <c:pt idx="14736">
                  <c:v>6.7453099999999999</c:v>
                </c:pt>
                <c:pt idx="14737">
                  <c:v>6.7312500000000002</c:v>
                </c:pt>
                <c:pt idx="14738">
                  <c:v>6.7265600000000001</c:v>
                </c:pt>
                <c:pt idx="14739">
                  <c:v>6.74688</c:v>
                </c:pt>
                <c:pt idx="14740">
                  <c:v>6.7359400000000003</c:v>
                </c:pt>
                <c:pt idx="14741">
                  <c:v>6.7421899999999999</c:v>
                </c:pt>
                <c:pt idx="14742">
                  <c:v>6.7421899999999999</c:v>
                </c:pt>
                <c:pt idx="14743">
                  <c:v>6.7484400000000004</c:v>
                </c:pt>
                <c:pt idx="14744">
                  <c:v>6.7421899999999999</c:v>
                </c:pt>
                <c:pt idx="14745">
                  <c:v>6.75</c:v>
                </c:pt>
                <c:pt idx="14746">
                  <c:v>6.7484400000000004</c:v>
                </c:pt>
                <c:pt idx="14747">
                  <c:v>6.7390600000000003</c:v>
                </c:pt>
                <c:pt idx="14748">
                  <c:v>6.7390600000000003</c:v>
                </c:pt>
                <c:pt idx="14749">
                  <c:v>6.7343799999999998</c:v>
                </c:pt>
                <c:pt idx="14750">
                  <c:v>6.71875</c:v>
                </c:pt>
                <c:pt idx="14751">
                  <c:v>6.7203099999999996</c:v>
                </c:pt>
                <c:pt idx="14752">
                  <c:v>6.7374999999999998</c:v>
                </c:pt>
                <c:pt idx="14753">
                  <c:v>6.7437500000000004</c:v>
                </c:pt>
                <c:pt idx="14754">
                  <c:v>6.7312500000000002</c:v>
                </c:pt>
                <c:pt idx="14755">
                  <c:v>6.7406300000000003</c:v>
                </c:pt>
                <c:pt idx="14756">
                  <c:v>6.7281300000000002</c:v>
                </c:pt>
                <c:pt idx="14757">
                  <c:v>6.7484400000000004</c:v>
                </c:pt>
                <c:pt idx="14758">
                  <c:v>6.7437500000000004</c:v>
                </c:pt>
                <c:pt idx="14759">
                  <c:v>6.7531299999999996</c:v>
                </c:pt>
                <c:pt idx="14760">
                  <c:v>6.7374999999999998</c:v>
                </c:pt>
                <c:pt idx="14761">
                  <c:v>6.7343799999999998</c:v>
                </c:pt>
                <c:pt idx="14762">
                  <c:v>6.7374999999999998</c:v>
                </c:pt>
                <c:pt idx="14763">
                  <c:v>6.7484400000000004</c:v>
                </c:pt>
                <c:pt idx="14764">
                  <c:v>6.7406300000000003</c:v>
                </c:pt>
                <c:pt idx="14765">
                  <c:v>6.7249999999999996</c:v>
                </c:pt>
                <c:pt idx="14766">
                  <c:v>6.7406300000000003</c:v>
                </c:pt>
                <c:pt idx="14767">
                  <c:v>6.7421899999999999</c:v>
                </c:pt>
                <c:pt idx="14768">
                  <c:v>6.7406300000000003</c:v>
                </c:pt>
                <c:pt idx="14769">
                  <c:v>6.7374999999999998</c:v>
                </c:pt>
                <c:pt idx="14770">
                  <c:v>6.7296899999999997</c:v>
                </c:pt>
                <c:pt idx="14771">
                  <c:v>6.7374999999999998</c:v>
                </c:pt>
                <c:pt idx="14772">
                  <c:v>6.7265600000000001</c:v>
                </c:pt>
                <c:pt idx="14773">
                  <c:v>6.7484400000000004</c:v>
                </c:pt>
                <c:pt idx="14774">
                  <c:v>6.7390600000000003</c:v>
                </c:pt>
                <c:pt idx="14775">
                  <c:v>6.75</c:v>
                </c:pt>
                <c:pt idx="14776">
                  <c:v>6.7406300000000003</c:v>
                </c:pt>
                <c:pt idx="14777">
                  <c:v>6.7296899999999997</c:v>
                </c:pt>
                <c:pt idx="14778">
                  <c:v>6.7312500000000002</c:v>
                </c:pt>
                <c:pt idx="14779">
                  <c:v>6.7421899999999999</c:v>
                </c:pt>
                <c:pt idx="14780">
                  <c:v>6.7515599999999996</c:v>
                </c:pt>
                <c:pt idx="14781">
                  <c:v>6.7218799999999996</c:v>
                </c:pt>
                <c:pt idx="14782">
                  <c:v>6.7359400000000003</c:v>
                </c:pt>
                <c:pt idx="14783">
                  <c:v>6.7343799999999998</c:v>
                </c:pt>
                <c:pt idx="14784">
                  <c:v>6.7218799999999996</c:v>
                </c:pt>
                <c:pt idx="14785">
                  <c:v>6.7203099999999996</c:v>
                </c:pt>
                <c:pt idx="14786">
                  <c:v>6.7265600000000001</c:v>
                </c:pt>
                <c:pt idx="14787">
                  <c:v>6.71563</c:v>
                </c:pt>
                <c:pt idx="14788">
                  <c:v>6.7265600000000001</c:v>
                </c:pt>
                <c:pt idx="14789">
                  <c:v>6.7359400000000003</c:v>
                </c:pt>
                <c:pt idx="14790">
                  <c:v>6.7390600000000003</c:v>
                </c:pt>
                <c:pt idx="14791">
                  <c:v>6.7390600000000003</c:v>
                </c:pt>
                <c:pt idx="14792">
                  <c:v>6.71563</c:v>
                </c:pt>
                <c:pt idx="14793">
                  <c:v>6.7234400000000001</c:v>
                </c:pt>
                <c:pt idx="14794">
                  <c:v>6.7249999999999996</c:v>
                </c:pt>
                <c:pt idx="14795">
                  <c:v>6.7249999999999996</c:v>
                </c:pt>
                <c:pt idx="14796">
                  <c:v>6.7281300000000002</c:v>
                </c:pt>
                <c:pt idx="14797">
                  <c:v>6.7312500000000002</c:v>
                </c:pt>
                <c:pt idx="14798">
                  <c:v>6.7171900000000004</c:v>
                </c:pt>
                <c:pt idx="14799">
                  <c:v>6.7296899999999997</c:v>
                </c:pt>
                <c:pt idx="14800">
                  <c:v>6.7249999999999996</c:v>
                </c:pt>
                <c:pt idx="14801">
                  <c:v>6.71875</c:v>
                </c:pt>
                <c:pt idx="14802">
                  <c:v>6.7265600000000001</c:v>
                </c:pt>
                <c:pt idx="14803">
                  <c:v>6.7390600000000003</c:v>
                </c:pt>
                <c:pt idx="14804">
                  <c:v>6.7359400000000003</c:v>
                </c:pt>
                <c:pt idx="14805">
                  <c:v>6.7406300000000003</c:v>
                </c:pt>
                <c:pt idx="14806">
                  <c:v>6.7218799999999996</c:v>
                </c:pt>
                <c:pt idx="14807">
                  <c:v>6.7171900000000004</c:v>
                </c:pt>
                <c:pt idx="14808">
                  <c:v>6.7531299999999996</c:v>
                </c:pt>
                <c:pt idx="14809">
                  <c:v>6.7437500000000004</c:v>
                </c:pt>
                <c:pt idx="14810">
                  <c:v>6.7531299999999996</c:v>
                </c:pt>
                <c:pt idx="14811">
                  <c:v>6.7421899999999999</c:v>
                </c:pt>
                <c:pt idx="14812">
                  <c:v>6.7484400000000004</c:v>
                </c:pt>
                <c:pt idx="14813">
                  <c:v>6.7437500000000004</c:v>
                </c:pt>
                <c:pt idx="14814">
                  <c:v>6.7312500000000002</c:v>
                </c:pt>
                <c:pt idx="14815">
                  <c:v>6.7281300000000002</c:v>
                </c:pt>
                <c:pt idx="14816">
                  <c:v>6.7312500000000002</c:v>
                </c:pt>
                <c:pt idx="14817">
                  <c:v>6.7437500000000004</c:v>
                </c:pt>
                <c:pt idx="14818">
                  <c:v>6.7515599999999996</c:v>
                </c:pt>
                <c:pt idx="14819">
                  <c:v>6.75</c:v>
                </c:pt>
                <c:pt idx="14820">
                  <c:v>6.75</c:v>
                </c:pt>
                <c:pt idx="14821">
                  <c:v>6.7437500000000004</c:v>
                </c:pt>
                <c:pt idx="14822">
                  <c:v>6.74688</c:v>
                </c:pt>
                <c:pt idx="14823">
                  <c:v>6.7359400000000003</c:v>
                </c:pt>
                <c:pt idx="14824">
                  <c:v>6.7374999999999998</c:v>
                </c:pt>
                <c:pt idx="14825">
                  <c:v>6.7609399999999997</c:v>
                </c:pt>
                <c:pt idx="14826">
                  <c:v>6.7671900000000003</c:v>
                </c:pt>
                <c:pt idx="14827">
                  <c:v>6.7656299999999998</c:v>
                </c:pt>
                <c:pt idx="14828">
                  <c:v>6.7562499999999996</c:v>
                </c:pt>
                <c:pt idx="14829">
                  <c:v>6.7453099999999999</c:v>
                </c:pt>
                <c:pt idx="14830">
                  <c:v>6.7312500000000002</c:v>
                </c:pt>
                <c:pt idx="14831">
                  <c:v>6.7453099999999999</c:v>
                </c:pt>
                <c:pt idx="14832">
                  <c:v>6.7390600000000003</c:v>
                </c:pt>
                <c:pt idx="14833">
                  <c:v>6.7578100000000001</c:v>
                </c:pt>
                <c:pt idx="14834">
                  <c:v>6.74688</c:v>
                </c:pt>
                <c:pt idx="14835">
                  <c:v>6.7453099999999999</c:v>
                </c:pt>
                <c:pt idx="14836">
                  <c:v>6.7546900000000001</c:v>
                </c:pt>
                <c:pt idx="14837">
                  <c:v>6.7484400000000004</c:v>
                </c:pt>
                <c:pt idx="14838">
                  <c:v>6.7406300000000003</c:v>
                </c:pt>
                <c:pt idx="14839">
                  <c:v>6.7390600000000003</c:v>
                </c:pt>
                <c:pt idx="14840">
                  <c:v>6.7453099999999999</c:v>
                </c:pt>
                <c:pt idx="14841">
                  <c:v>6.7406300000000003</c:v>
                </c:pt>
                <c:pt idx="14842">
                  <c:v>6.7531299999999996</c:v>
                </c:pt>
                <c:pt idx="14843">
                  <c:v>6.7531299999999996</c:v>
                </c:pt>
                <c:pt idx="14844">
                  <c:v>6.7531299999999996</c:v>
                </c:pt>
                <c:pt idx="14845">
                  <c:v>6.75</c:v>
                </c:pt>
                <c:pt idx="14846">
                  <c:v>6.7546900000000001</c:v>
                </c:pt>
                <c:pt idx="14847">
                  <c:v>6.7343799999999998</c:v>
                </c:pt>
                <c:pt idx="14848">
                  <c:v>6.7515599999999996</c:v>
                </c:pt>
                <c:pt idx="14849">
                  <c:v>6.7562499999999996</c:v>
                </c:pt>
                <c:pt idx="14850">
                  <c:v>6.7406300000000003</c:v>
                </c:pt>
                <c:pt idx="14851">
                  <c:v>6.7515599999999996</c:v>
                </c:pt>
                <c:pt idx="14852">
                  <c:v>6.7359400000000003</c:v>
                </c:pt>
                <c:pt idx="14853">
                  <c:v>6.7562499999999996</c:v>
                </c:pt>
                <c:pt idx="14854">
                  <c:v>6.7390600000000003</c:v>
                </c:pt>
                <c:pt idx="14855">
                  <c:v>6.7296899999999997</c:v>
                </c:pt>
                <c:pt idx="14856">
                  <c:v>6.74688</c:v>
                </c:pt>
                <c:pt idx="14857">
                  <c:v>6.7562499999999996</c:v>
                </c:pt>
                <c:pt idx="14858">
                  <c:v>6.75</c:v>
                </c:pt>
                <c:pt idx="14859">
                  <c:v>6.7406300000000003</c:v>
                </c:pt>
                <c:pt idx="14860">
                  <c:v>6.7515599999999996</c:v>
                </c:pt>
                <c:pt idx="14861">
                  <c:v>6.75</c:v>
                </c:pt>
                <c:pt idx="14862">
                  <c:v>6.74688</c:v>
                </c:pt>
                <c:pt idx="14863">
                  <c:v>6.7515599999999996</c:v>
                </c:pt>
                <c:pt idx="14864">
                  <c:v>6.7390600000000003</c:v>
                </c:pt>
                <c:pt idx="14865">
                  <c:v>6.7406300000000003</c:v>
                </c:pt>
                <c:pt idx="14866">
                  <c:v>6.7296899999999997</c:v>
                </c:pt>
                <c:pt idx="14867">
                  <c:v>6.7484400000000004</c:v>
                </c:pt>
                <c:pt idx="14868">
                  <c:v>6.7296899999999997</c:v>
                </c:pt>
                <c:pt idx="14869">
                  <c:v>6.71563</c:v>
                </c:pt>
                <c:pt idx="14870">
                  <c:v>6.7343799999999998</c:v>
                </c:pt>
                <c:pt idx="14871">
                  <c:v>6.7249999999999996</c:v>
                </c:pt>
                <c:pt idx="14872">
                  <c:v>6.7421899999999999</c:v>
                </c:pt>
                <c:pt idx="14873">
                  <c:v>6.7374999999999998</c:v>
                </c:pt>
                <c:pt idx="14874">
                  <c:v>6.7343799999999998</c:v>
                </c:pt>
                <c:pt idx="14875">
                  <c:v>6.7343799999999998</c:v>
                </c:pt>
                <c:pt idx="14876">
                  <c:v>6.7343799999999998</c:v>
                </c:pt>
                <c:pt idx="14877">
                  <c:v>6.7453099999999999</c:v>
                </c:pt>
                <c:pt idx="14878">
                  <c:v>6.7578100000000001</c:v>
                </c:pt>
                <c:pt idx="14879">
                  <c:v>6.7546900000000001</c:v>
                </c:pt>
                <c:pt idx="14880">
                  <c:v>6.71563</c:v>
                </c:pt>
                <c:pt idx="14881">
                  <c:v>6.7203099999999996</c:v>
                </c:pt>
                <c:pt idx="14882">
                  <c:v>6.7406300000000003</c:v>
                </c:pt>
                <c:pt idx="14883">
                  <c:v>6.7296899999999997</c:v>
                </c:pt>
                <c:pt idx="14884">
                  <c:v>6.7578100000000001</c:v>
                </c:pt>
                <c:pt idx="14885">
                  <c:v>6.7578100000000001</c:v>
                </c:pt>
                <c:pt idx="14886">
                  <c:v>6.7484400000000004</c:v>
                </c:pt>
                <c:pt idx="14887">
                  <c:v>6.7437500000000004</c:v>
                </c:pt>
                <c:pt idx="14888">
                  <c:v>6.7343799999999998</c:v>
                </c:pt>
                <c:pt idx="14889">
                  <c:v>6.7390600000000003</c:v>
                </c:pt>
                <c:pt idx="14890">
                  <c:v>6.7578100000000001</c:v>
                </c:pt>
                <c:pt idx="14891">
                  <c:v>6.7515599999999996</c:v>
                </c:pt>
                <c:pt idx="14892">
                  <c:v>6.7374999999999998</c:v>
                </c:pt>
                <c:pt idx="14893">
                  <c:v>6.7390600000000003</c:v>
                </c:pt>
                <c:pt idx="14894">
                  <c:v>6.7515599999999996</c:v>
                </c:pt>
                <c:pt idx="14895">
                  <c:v>6.75</c:v>
                </c:pt>
                <c:pt idx="14896">
                  <c:v>6.74688</c:v>
                </c:pt>
                <c:pt idx="14897">
                  <c:v>6.7390600000000003</c:v>
                </c:pt>
                <c:pt idx="14898">
                  <c:v>6.7406300000000003</c:v>
                </c:pt>
                <c:pt idx="14899">
                  <c:v>6.7203099999999996</c:v>
                </c:pt>
                <c:pt idx="14900">
                  <c:v>6.7359400000000003</c:v>
                </c:pt>
                <c:pt idx="14901">
                  <c:v>6.7406300000000003</c:v>
                </c:pt>
                <c:pt idx="14902">
                  <c:v>6.7296899999999997</c:v>
                </c:pt>
                <c:pt idx="14903">
                  <c:v>6.7203099999999996</c:v>
                </c:pt>
                <c:pt idx="14904">
                  <c:v>6.7218799999999996</c:v>
                </c:pt>
                <c:pt idx="14905">
                  <c:v>6.7249999999999996</c:v>
                </c:pt>
                <c:pt idx="14906">
                  <c:v>6.7359400000000003</c:v>
                </c:pt>
                <c:pt idx="14907">
                  <c:v>6.7421899999999999</c:v>
                </c:pt>
                <c:pt idx="14908">
                  <c:v>6.74688</c:v>
                </c:pt>
                <c:pt idx="14909">
                  <c:v>6.7703100000000003</c:v>
                </c:pt>
                <c:pt idx="14910">
                  <c:v>6.75</c:v>
                </c:pt>
                <c:pt idx="14911">
                  <c:v>6.7531299999999996</c:v>
                </c:pt>
                <c:pt idx="14912">
                  <c:v>6.7546900000000001</c:v>
                </c:pt>
                <c:pt idx="14913">
                  <c:v>6.7437500000000004</c:v>
                </c:pt>
                <c:pt idx="14914">
                  <c:v>6.7312500000000002</c:v>
                </c:pt>
                <c:pt idx="14915">
                  <c:v>6.75</c:v>
                </c:pt>
                <c:pt idx="14916">
                  <c:v>6.7484400000000004</c:v>
                </c:pt>
                <c:pt idx="14917">
                  <c:v>6.7437500000000004</c:v>
                </c:pt>
                <c:pt idx="14918">
                  <c:v>6.7484400000000004</c:v>
                </c:pt>
                <c:pt idx="14919">
                  <c:v>6.7281300000000002</c:v>
                </c:pt>
                <c:pt idx="14920">
                  <c:v>6.7312500000000002</c:v>
                </c:pt>
                <c:pt idx="14921">
                  <c:v>6.7390600000000003</c:v>
                </c:pt>
                <c:pt idx="14922">
                  <c:v>6.7546900000000001</c:v>
                </c:pt>
                <c:pt idx="14923">
                  <c:v>6.7390600000000003</c:v>
                </c:pt>
                <c:pt idx="14924">
                  <c:v>6.7406300000000003</c:v>
                </c:pt>
                <c:pt idx="14925">
                  <c:v>6.7343799999999998</c:v>
                </c:pt>
                <c:pt idx="14926">
                  <c:v>6.7249999999999996</c:v>
                </c:pt>
                <c:pt idx="14927">
                  <c:v>6.7343799999999998</c:v>
                </c:pt>
                <c:pt idx="14928">
                  <c:v>6.7453099999999999</c:v>
                </c:pt>
                <c:pt idx="14929">
                  <c:v>6.7312500000000002</c:v>
                </c:pt>
                <c:pt idx="14930">
                  <c:v>6.7281300000000002</c:v>
                </c:pt>
                <c:pt idx="14931">
                  <c:v>6.7218799999999996</c:v>
                </c:pt>
                <c:pt idx="14932">
                  <c:v>6.7281300000000002</c:v>
                </c:pt>
                <c:pt idx="14933">
                  <c:v>6.7421899999999999</c:v>
                </c:pt>
                <c:pt idx="14934">
                  <c:v>6.7296899999999997</c:v>
                </c:pt>
                <c:pt idx="14935">
                  <c:v>6.7093800000000003</c:v>
                </c:pt>
                <c:pt idx="14936">
                  <c:v>6.7359400000000003</c:v>
                </c:pt>
                <c:pt idx="14937">
                  <c:v>6.71563</c:v>
                </c:pt>
                <c:pt idx="14938">
                  <c:v>6.71563</c:v>
                </c:pt>
                <c:pt idx="14939">
                  <c:v>6.7109399999999999</c:v>
                </c:pt>
                <c:pt idx="14940">
                  <c:v>6.7359400000000003</c:v>
                </c:pt>
                <c:pt idx="14941">
                  <c:v>6.7234400000000001</c:v>
                </c:pt>
                <c:pt idx="14942">
                  <c:v>6.7390600000000003</c:v>
                </c:pt>
                <c:pt idx="14943">
                  <c:v>6.7390600000000003</c:v>
                </c:pt>
                <c:pt idx="14944">
                  <c:v>6.7453099999999999</c:v>
                </c:pt>
                <c:pt idx="14945">
                  <c:v>6.7374999999999998</c:v>
                </c:pt>
                <c:pt idx="14946">
                  <c:v>6.7406300000000003</c:v>
                </c:pt>
                <c:pt idx="14947">
                  <c:v>6.7234400000000001</c:v>
                </c:pt>
                <c:pt idx="14948">
                  <c:v>6.7171900000000004</c:v>
                </c:pt>
                <c:pt idx="14949">
                  <c:v>6.7312500000000002</c:v>
                </c:pt>
                <c:pt idx="14950">
                  <c:v>6.7218799999999996</c:v>
                </c:pt>
                <c:pt idx="14951">
                  <c:v>6.7406300000000003</c:v>
                </c:pt>
                <c:pt idx="14952">
                  <c:v>6.7390600000000003</c:v>
                </c:pt>
                <c:pt idx="14953">
                  <c:v>6.7374999999999998</c:v>
                </c:pt>
                <c:pt idx="14954">
                  <c:v>6.7374999999999998</c:v>
                </c:pt>
                <c:pt idx="14955">
                  <c:v>6.7171900000000004</c:v>
                </c:pt>
                <c:pt idx="14956">
                  <c:v>6.7234400000000001</c:v>
                </c:pt>
                <c:pt idx="14957">
                  <c:v>6.7109399999999999</c:v>
                </c:pt>
                <c:pt idx="14958">
                  <c:v>6.7265600000000001</c:v>
                </c:pt>
                <c:pt idx="14959">
                  <c:v>6.7281300000000002</c:v>
                </c:pt>
                <c:pt idx="14960">
                  <c:v>6.7234400000000001</c:v>
                </c:pt>
                <c:pt idx="14961">
                  <c:v>6.7265600000000001</c:v>
                </c:pt>
                <c:pt idx="14962">
                  <c:v>6.7453099999999999</c:v>
                </c:pt>
                <c:pt idx="14963">
                  <c:v>6.7484400000000004</c:v>
                </c:pt>
                <c:pt idx="14964">
                  <c:v>6.7265600000000001</c:v>
                </c:pt>
                <c:pt idx="14965">
                  <c:v>6.7312500000000002</c:v>
                </c:pt>
                <c:pt idx="14966">
                  <c:v>6.7140599999999999</c:v>
                </c:pt>
                <c:pt idx="14967">
                  <c:v>6.7234400000000001</c:v>
                </c:pt>
                <c:pt idx="14968">
                  <c:v>6.7437500000000004</c:v>
                </c:pt>
                <c:pt idx="14969">
                  <c:v>6.7390600000000003</c:v>
                </c:pt>
                <c:pt idx="14970">
                  <c:v>6.7234400000000001</c:v>
                </c:pt>
                <c:pt idx="14971">
                  <c:v>6.7234400000000001</c:v>
                </c:pt>
                <c:pt idx="14972">
                  <c:v>6.7296899999999997</c:v>
                </c:pt>
                <c:pt idx="14973">
                  <c:v>6.7453099999999999</c:v>
                </c:pt>
                <c:pt idx="14974">
                  <c:v>6.7296899999999997</c:v>
                </c:pt>
                <c:pt idx="14975">
                  <c:v>6.7312500000000002</c:v>
                </c:pt>
                <c:pt idx="14976">
                  <c:v>6.7265600000000001</c:v>
                </c:pt>
                <c:pt idx="14977">
                  <c:v>6.7249999999999996</c:v>
                </c:pt>
                <c:pt idx="14978">
                  <c:v>6.7249999999999996</c:v>
                </c:pt>
                <c:pt idx="14979">
                  <c:v>6.7281300000000002</c:v>
                </c:pt>
                <c:pt idx="14980">
                  <c:v>6.7078100000000003</c:v>
                </c:pt>
                <c:pt idx="14981">
                  <c:v>6.7281300000000002</c:v>
                </c:pt>
                <c:pt idx="14982">
                  <c:v>6.7171900000000004</c:v>
                </c:pt>
                <c:pt idx="14983">
                  <c:v>6.7203099999999996</c:v>
                </c:pt>
                <c:pt idx="14984">
                  <c:v>6.7296899999999997</c:v>
                </c:pt>
                <c:pt idx="14985">
                  <c:v>6.7359400000000003</c:v>
                </c:pt>
                <c:pt idx="14986">
                  <c:v>6.7281300000000002</c:v>
                </c:pt>
                <c:pt idx="14987">
                  <c:v>6.7203099999999996</c:v>
                </c:pt>
                <c:pt idx="14988">
                  <c:v>6.7265600000000001</c:v>
                </c:pt>
                <c:pt idx="14989">
                  <c:v>6.7203099999999996</c:v>
                </c:pt>
                <c:pt idx="14990">
                  <c:v>6.7249999999999996</c:v>
                </c:pt>
                <c:pt idx="14991">
                  <c:v>6.71563</c:v>
                </c:pt>
                <c:pt idx="14992">
                  <c:v>6.7140599999999999</c:v>
                </c:pt>
                <c:pt idx="14993">
                  <c:v>6.7218799999999996</c:v>
                </c:pt>
                <c:pt idx="14994">
                  <c:v>6.71563</c:v>
                </c:pt>
                <c:pt idx="14995">
                  <c:v>6.71875</c:v>
                </c:pt>
                <c:pt idx="14996">
                  <c:v>6.7531299999999996</c:v>
                </c:pt>
                <c:pt idx="14997">
                  <c:v>6.7281300000000002</c:v>
                </c:pt>
                <c:pt idx="14998">
                  <c:v>6.7218799999999996</c:v>
                </c:pt>
                <c:pt idx="14999">
                  <c:v>6.71563</c:v>
                </c:pt>
                <c:pt idx="15000">
                  <c:v>6.7406300000000003</c:v>
                </c:pt>
                <c:pt idx="15001">
                  <c:v>6.7515599999999996</c:v>
                </c:pt>
                <c:pt idx="15002">
                  <c:v>6.7406300000000003</c:v>
                </c:pt>
                <c:pt idx="15003">
                  <c:v>6.7421899999999999</c:v>
                </c:pt>
                <c:pt idx="15004">
                  <c:v>6.7265600000000001</c:v>
                </c:pt>
                <c:pt idx="15005">
                  <c:v>6.7249999999999996</c:v>
                </c:pt>
                <c:pt idx="15006">
                  <c:v>6.7406300000000003</c:v>
                </c:pt>
                <c:pt idx="15007">
                  <c:v>6.7406300000000003</c:v>
                </c:pt>
                <c:pt idx="15008">
                  <c:v>6.7421899999999999</c:v>
                </c:pt>
                <c:pt idx="15009">
                  <c:v>6.7343799999999998</c:v>
                </c:pt>
                <c:pt idx="15010">
                  <c:v>6.7296899999999997</c:v>
                </c:pt>
                <c:pt idx="15011">
                  <c:v>6.7390600000000003</c:v>
                </c:pt>
                <c:pt idx="15012">
                  <c:v>6.7265600000000001</c:v>
                </c:pt>
                <c:pt idx="15013">
                  <c:v>6.7265600000000001</c:v>
                </c:pt>
                <c:pt idx="15014">
                  <c:v>6.7359400000000003</c:v>
                </c:pt>
                <c:pt idx="15015">
                  <c:v>6.7343799999999998</c:v>
                </c:pt>
                <c:pt idx="15016">
                  <c:v>6.71875</c:v>
                </c:pt>
                <c:pt idx="15017">
                  <c:v>6.7093800000000003</c:v>
                </c:pt>
                <c:pt idx="15018">
                  <c:v>6.7390600000000003</c:v>
                </c:pt>
                <c:pt idx="15019">
                  <c:v>6.7437500000000004</c:v>
                </c:pt>
                <c:pt idx="15020">
                  <c:v>6.7453099999999999</c:v>
                </c:pt>
                <c:pt idx="15021">
                  <c:v>6.7421899999999999</c:v>
                </c:pt>
                <c:pt idx="15022">
                  <c:v>6.7531299999999996</c:v>
                </c:pt>
                <c:pt idx="15023">
                  <c:v>6.74688</c:v>
                </c:pt>
                <c:pt idx="15024">
                  <c:v>6.7406300000000003</c:v>
                </c:pt>
                <c:pt idx="15025">
                  <c:v>6.7265600000000001</c:v>
                </c:pt>
                <c:pt idx="15026">
                  <c:v>6.7281300000000002</c:v>
                </c:pt>
                <c:pt idx="15027">
                  <c:v>6.7359400000000003</c:v>
                </c:pt>
                <c:pt idx="15028">
                  <c:v>6.7374999999999998</c:v>
                </c:pt>
                <c:pt idx="15029">
                  <c:v>6.7218799999999996</c:v>
                </c:pt>
                <c:pt idx="15030">
                  <c:v>6.7281300000000002</c:v>
                </c:pt>
                <c:pt idx="15031">
                  <c:v>6.7171900000000004</c:v>
                </c:pt>
                <c:pt idx="15032">
                  <c:v>6.7343799999999998</c:v>
                </c:pt>
                <c:pt idx="15033">
                  <c:v>6.7453099999999999</c:v>
                </c:pt>
                <c:pt idx="15034">
                  <c:v>6.74688</c:v>
                </c:pt>
                <c:pt idx="15035">
                  <c:v>6.7359400000000003</c:v>
                </c:pt>
                <c:pt idx="15036">
                  <c:v>6.71563</c:v>
                </c:pt>
                <c:pt idx="15037">
                  <c:v>6.7265600000000001</c:v>
                </c:pt>
                <c:pt idx="15038">
                  <c:v>6.7281300000000002</c:v>
                </c:pt>
                <c:pt idx="15039">
                  <c:v>6.7218799999999996</c:v>
                </c:pt>
                <c:pt idx="15040">
                  <c:v>6.7374999999999998</c:v>
                </c:pt>
                <c:pt idx="15041">
                  <c:v>6.7296899999999997</c:v>
                </c:pt>
                <c:pt idx="15042">
                  <c:v>6.7343799999999998</c:v>
                </c:pt>
                <c:pt idx="15043">
                  <c:v>6.7218799999999996</c:v>
                </c:pt>
                <c:pt idx="15044">
                  <c:v>6.7281300000000002</c:v>
                </c:pt>
                <c:pt idx="15045">
                  <c:v>6.7203099999999996</c:v>
                </c:pt>
                <c:pt idx="15046">
                  <c:v>6.7281300000000002</c:v>
                </c:pt>
                <c:pt idx="15047">
                  <c:v>6.7374999999999998</c:v>
                </c:pt>
                <c:pt idx="15048">
                  <c:v>6.75</c:v>
                </c:pt>
                <c:pt idx="15049">
                  <c:v>6.7359400000000003</c:v>
                </c:pt>
                <c:pt idx="15050">
                  <c:v>6.7374999999999998</c:v>
                </c:pt>
                <c:pt idx="15051">
                  <c:v>6.7374999999999998</c:v>
                </c:pt>
                <c:pt idx="15052">
                  <c:v>6.7359400000000003</c:v>
                </c:pt>
                <c:pt idx="15053">
                  <c:v>6.7281300000000002</c:v>
                </c:pt>
                <c:pt idx="15054">
                  <c:v>6.7281300000000002</c:v>
                </c:pt>
                <c:pt idx="15055">
                  <c:v>6.7374999999999998</c:v>
                </c:pt>
                <c:pt idx="15056">
                  <c:v>6.7234400000000001</c:v>
                </c:pt>
                <c:pt idx="15057">
                  <c:v>6.7296899999999997</c:v>
                </c:pt>
                <c:pt idx="15058">
                  <c:v>6.7374999999999998</c:v>
                </c:pt>
                <c:pt idx="15059">
                  <c:v>6.7281300000000002</c:v>
                </c:pt>
                <c:pt idx="15060">
                  <c:v>6.7296899999999997</c:v>
                </c:pt>
                <c:pt idx="15061">
                  <c:v>6.7312500000000002</c:v>
                </c:pt>
                <c:pt idx="15062">
                  <c:v>6.7234400000000001</c:v>
                </c:pt>
                <c:pt idx="15063">
                  <c:v>6.7234400000000001</c:v>
                </c:pt>
                <c:pt idx="15064">
                  <c:v>6.7296899999999997</c:v>
                </c:pt>
                <c:pt idx="15065">
                  <c:v>6.7296899999999997</c:v>
                </c:pt>
                <c:pt idx="15066">
                  <c:v>6.7374999999999998</c:v>
                </c:pt>
                <c:pt idx="15067">
                  <c:v>6.7281300000000002</c:v>
                </c:pt>
                <c:pt idx="15068">
                  <c:v>6.7234400000000001</c:v>
                </c:pt>
                <c:pt idx="15069">
                  <c:v>6.74688</c:v>
                </c:pt>
                <c:pt idx="15070">
                  <c:v>6.7249999999999996</c:v>
                </c:pt>
                <c:pt idx="15071">
                  <c:v>6.7265600000000001</c:v>
                </c:pt>
                <c:pt idx="15072">
                  <c:v>6.7312500000000002</c:v>
                </c:pt>
                <c:pt idx="15073">
                  <c:v>6.7265600000000001</c:v>
                </c:pt>
                <c:pt idx="15074">
                  <c:v>6.7249999999999996</c:v>
                </c:pt>
                <c:pt idx="15075">
                  <c:v>6.7296899999999997</c:v>
                </c:pt>
                <c:pt idx="15076">
                  <c:v>6.7203099999999996</c:v>
                </c:pt>
                <c:pt idx="15077">
                  <c:v>6.7249999999999996</c:v>
                </c:pt>
                <c:pt idx="15078">
                  <c:v>6.7343799999999998</c:v>
                </c:pt>
                <c:pt idx="15079">
                  <c:v>6.7218799999999996</c:v>
                </c:pt>
                <c:pt idx="15080">
                  <c:v>6.7140599999999999</c:v>
                </c:pt>
                <c:pt idx="15081">
                  <c:v>6.7437500000000004</c:v>
                </c:pt>
                <c:pt idx="15082">
                  <c:v>6.7203099999999996</c:v>
                </c:pt>
                <c:pt idx="15083">
                  <c:v>6.7140599999999999</c:v>
                </c:pt>
                <c:pt idx="15084">
                  <c:v>6.7140599999999999</c:v>
                </c:pt>
                <c:pt idx="15085">
                  <c:v>6.7015599999999997</c:v>
                </c:pt>
                <c:pt idx="15086">
                  <c:v>6.7171900000000004</c:v>
                </c:pt>
                <c:pt idx="15087">
                  <c:v>6.71875</c:v>
                </c:pt>
                <c:pt idx="15088">
                  <c:v>6.7046900000000003</c:v>
                </c:pt>
                <c:pt idx="15089">
                  <c:v>6.7218799999999996</c:v>
                </c:pt>
                <c:pt idx="15090">
                  <c:v>6.7171900000000004</c:v>
                </c:pt>
                <c:pt idx="15091">
                  <c:v>6.7234400000000001</c:v>
                </c:pt>
                <c:pt idx="15092">
                  <c:v>6.71563</c:v>
                </c:pt>
                <c:pt idx="15093">
                  <c:v>6.7109399999999999</c:v>
                </c:pt>
                <c:pt idx="15094">
                  <c:v>6.7249999999999996</c:v>
                </c:pt>
                <c:pt idx="15095">
                  <c:v>6.7218799999999996</c:v>
                </c:pt>
                <c:pt idx="15096">
                  <c:v>6.7218799999999996</c:v>
                </c:pt>
                <c:pt idx="15097">
                  <c:v>6.7218799999999996</c:v>
                </c:pt>
                <c:pt idx="15098">
                  <c:v>6.7171900000000004</c:v>
                </c:pt>
                <c:pt idx="15099">
                  <c:v>6.7093800000000003</c:v>
                </c:pt>
                <c:pt idx="15100">
                  <c:v>6.7062499999999998</c:v>
                </c:pt>
                <c:pt idx="15101">
                  <c:v>6.71563</c:v>
                </c:pt>
                <c:pt idx="15102">
                  <c:v>6.7249999999999996</c:v>
                </c:pt>
                <c:pt idx="15103">
                  <c:v>6.7265600000000001</c:v>
                </c:pt>
                <c:pt idx="15104">
                  <c:v>6.7203099999999996</c:v>
                </c:pt>
                <c:pt idx="15105">
                  <c:v>6.7140599999999999</c:v>
                </c:pt>
                <c:pt idx="15106">
                  <c:v>6.7203099999999996</c:v>
                </c:pt>
                <c:pt idx="15107">
                  <c:v>6.7140599999999999</c:v>
                </c:pt>
                <c:pt idx="15108">
                  <c:v>6.7249999999999996</c:v>
                </c:pt>
                <c:pt idx="15109">
                  <c:v>6.7218799999999996</c:v>
                </c:pt>
                <c:pt idx="15110">
                  <c:v>6.71875</c:v>
                </c:pt>
                <c:pt idx="15111">
                  <c:v>6.7109399999999999</c:v>
                </c:pt>
                <c:pt idx="15112">
                  <c:v>6.7093800000000003</c:v>
                </c:pt>
                <c:pt idx="15113">
                  <c:v>6.7140599999999999</c:v>
                </c:pt>
                <c:pt idx="15114">
                  <c:v>6.7171900000000004</c:v>
                </c:pt>
                <c:pt idx="15115">
                  <c:v>6.7140599999999999</c:v>
                </c:pt>
                <c:pt idx="15116">
                  <c:v>6.7281300000000002</c:v>
                </c:pt>
                <c:pt idx="15117">
                  <c:v>6.7046900000000003</c:v>
                </c:pt>
                <c:pt idx="15118">
                  <c:v>6.7140599999999999</c:v>
                </c:pt>
                <c:pt idx="15119">
                  <c:v>6.7296899999999997</c:v>
                </c:pt>
                <c:pt idx="15120">
                  <c:v>6.7203099999999996</c:v>
                </c:pt>
                <c:pt idx="15121">
                  <c:v>6.7343799999999998</c:v>
                </c:pt>
                <c:pt idx="15122">
                  <c:v>6.7265600000000001</c:v>
                </c:pt>
                <c:pt idx="15123">
                  <c:v>6.71563</c:v>
                </c:pt>
                <c:pt idx="15124">
                  <c:v>6.7109399999999999</c:v>
                </c:pt>
                <c:pt idx="15125">
                  <c:v>6.7343799999999998</c:v>
                </c:pt>
                <c:pt idx="15126">
                  <c:v>6.7359400000000003</c:v>
                </c:pt>
                <c:pt idx="15127">
                  <c:v>6.7218799999999996</c:v>
                </c:pt>
                <c:pt idx="15128">
                  <c:v>6.71875</c:v>
                </c:pt>
                <c:pt idx="15129">
                  <c:v>6.7281300000000002</c:v>
                </c:pt>
                <c:pt idx="15130">
                  <c:v>6.7265600000000001</c:v>
                </c:pt>
                <c:pt idx="15131">
                  <c:v>6.7171900000000004</c:v>
                </c:pt>
                <c:pt idx="15132">
                  <c:v>6.71563</c:v>
                </c:pt>
                <c:pt idx="15133">
                  <c:v>6.7203099999999996</c:v>
                </c:pt>
                <c:pt idx="15134">
                  <c:v>6.71563</c:v>
                </c:pt>
                <c:pt idx="15135">
                  <c:v>6.71875</c:v>
                </c:pt>
                <c:pt idx="15136">
                  <c:v>6.7312500000000002</c:v>
                </c:pt>
                <c:pt idx="15137">
                  <c:v>6.7203099999999996</c:v>
                </c:pt>
                <c:pt idx="15138">
                  <c:v>6.7171900000000004</c:v>
                </c:pt>
                <c:pt idx="15139">
                  <c:v>6.7218799999999996</c:v>
                </c:pt>
                <c:pt idx="15140">
                  <c:v>6.7093800000000003</c:v>
                </c:pt>
                <c:pt idx="15141">
                  <c:v>6.71563</c:v>
                </c:pt>
                <c:pt idx="15142">
                  <c:v>6.7218799999999996</c:v>
                </c:pt>
                <c:pt idx="15143">
                  <c:v>6.7265600000000001</c:v>
                </c:pt>
                <c:pt idx="15144">
                  <c:v>6.7078100000000003</c:v>
                </c:pt>
                <c:pt idx="15145">
                  <c:v>6.7093800000000003</c:v>
                </c:pt>
                <c:pt idx="15146">
                  <c:v>6.7109399999999999</c:v>
                </c:pt>
                <c:pt idx="15147">
                  <c:v>6.7140599999999999</c:v>
                </c:pt>
                <c:pt idx="15148">
                  <c:v>6.7078100000000003</c:v>
                </c:pt>
                <c:pt idx="15149">
                  <c:v>6.71875</c:v>
                </c:pt>
                <c:pt idx="15150">
                  <c:v>6.7234400000000001</c:v>
                </c:pt>
                <c:pt idx="15151">
                  <c:v>6.7203099999999996</c:v>
                </c:pt>
                <c:pt idx="15152">
                  <c:v>6.7234400000000001</c:v>
                </c:pt>
                <c:pt idx="15153">
                  <c:v>6.7374999999999998</c:v>
                </c:pt>
                <c:pt idx="15154">
                  <c:v>6.7093800000000003</c:v>
                </c:pt>
                <c:pt idx="15155">
                  <c:v>6.7125000000000004</c:v>
                </c:pt>
                <c:pt idx="15156">
                  <c:v>6.7203099999999996</c:v>
                </c:pt>
                <c:pt idx="15157">
                  <c:v>6.7140599999999999</c:v>
                </c:pt>
                <c:pt idx="15158">
                  <c:v>6.7062499999999998</c:v>
                </c:pt>
                <c:pt idx="15159">
                  <c:v>6.7031299999999998</c:v>
                </c:pt>
                <c:pt idx="15160">
                  <c:v>6.7078100000000003</c:v>
                </c:pt>
                <c:pt idx="15161">
                  <c:v>6.7125000000000004</c:v>
                </c:pt>
                <c:pt idx="15162">
                  <c:v>6.71875</c:v>
                </c:pt>
                <c:pt idx="15163">
                  <c:v>6.7218799999999996</c:v>
                </c:pt>
                <c:pt idx="15164">
                  <c:v>6.71875</c:v>
                </c:pt>
                <c:pt idx="15165">
                  <c:v>6.7140599999999999</c:v>
                </c:pt>
                <c:pt idx="15166">
                  <c:v>6.7046900000000003</c:v>
                </c:pt>
                <c:pt idx="15167">
                  <c:v>6.7171900000000004</c:v>
                </c:pt>
                <c:pt idx="15168">
                  <c:v>6.7109399999999999</c:v>
                </c:pt>
                <c:pt idx="15169">
                  <c:v>6.7234400000000001</c:v>
                </c:pt>
                <c:pt idx="15170">
                  <c:v>6.7265600000000001</c:v>
                </c:pt>
                <c:pt idx="15171">
                  <c:v>6.7140599999999999</c:v>
                </c:pt>
                <c:pt idx="15172">
                  <c:v>6.7140599999999999</c:v>
                </c:pt>
                <c:pt idx="15173">
                  <c:v>6.7171900000000004</c:v>
                </c:pt>
                <c:pt idx="15174">
                  <c:v>6.7312500000000002</c:v>
                </c:pt>
                <c:pt idx="15175">
                  <c:v>6.7265600000000001</c:v>
                </c:pt>
                <c:pt idx="15176">
                  <c:v>6.7125000000000004</c:v>
                </c:pt>
                <c:pt idx="15177">
                  <c:v>6.7265600000000001</c:v>
                </c:pt>
                <c:pt idx="15178">
                  <c:v>6.7249999999999996</c:v>
                </c:pt>
                <c:pt idx="15179">
                  <c:v>6.7281300000000002</c:v>
                </c:pt>
                <c:pt idx="15180">
                  <c:v>6.71875</c:v>
                </c:pt>
                <c:pt idx="15181">
                  <c:v>6.7140599999999999</c:v>
                </c:pt>
                <c:pt idx="15182">
                  <c:v>6.7062499999999998</c:v>
                </c:pt>
                <c:pt idx="15183">
                  <c:v>6.71875</c:v>
                </c:pt>
                <c:pt idx="15184">
                  <c:v>6.7249999999999996</c:v>
                </c:pt>
                <c:pt idx="15185">
                  <c:v>6.71563</c:v>
                </c:pt>
                <c:pt idx="15186">
                  <c:v>6.7171900000000004</c:v>
                </c:pt>
                <c:pt idx="15187">
                  <c:v>6.7171900000000004</c:v>
                </c:pt>
                <c:pt idx="15188">
                  <c:v>6.7281300000000002</c:v>
                </c:pt>
                <c:pt idx="15189">
                  <c:v>6.7203099999999996</c:v>
                </c:pt>
                <c:pt idx="15190">
                  <c:v>6.7140599999999999</c:v>
                </c:pt>
                <c:pt idx="15191">
                  <c:v>6.7093800000000003</c:v>
                </c:pt>
                <c:pt idx="15192">
                  <c:v>6.7046900000000003</c:v>
                </c:pt>
                <c:pt idx="15193">
                  <c:v>6.71563</c:v>
                </c:pt>
                <c:pt idx="15194">
                  <c:v>6.7140599999999999</c:v>
                </c:pt>
                <c:pt idx="15195">
                  <c:v>6.7078100000000003</c:v>
                </c:pt>
                <c:pt idx="15196">
                  <c:v>6.7031299999999998</c:v>
                </c:pt>
                <c:pt idx="15197">
                  <c:v>6.71563</c:v>
                </c:pt>
                <c:pt idx="15198">
                  <c:v>6.7046900000000003</c:v>
                </c:pt>
                <c:pt idx="15199">
                  <c:v>6.6968800000000002</c:v>
                </c:pt>
                <c:pt idx="15200">
                  <c:v>6.7015599999999997</c:v>
                </c:pt>
                <c:pt idx="15201">
                  <c:v>6.7093800000000003</c:v>
                </c:pt>
                <c:pt idx="15202">
                  <c:v>6.71875</c:v>
                </c:pt>
                <c:pt idx="15203">
                  <c:v>6.7031299999999998</c:v>
                </c:pt>
                <c:pt idx="15204">
                  <c:v>6.7046900000000003</c:v>
                </c:pt>
                <c:pt idx="15205">
                  <c:v>6.7218799999999996</c:v>
                </c:pt>
                <c:pt idx="15206">
                  <c:v>6.71875</c:v>
                </c:pt>
                <c:pt idx="15207">
                  <c:v>6.7171900000000004</c:v>
                </c:pt>
                <c:pt idx="15208">
                  <c:v>6.7</c:v>
                </c:pt>
                <c:pt idx="15209">
                  <c:v>6.7140599999999999</c:v>
                </c:pt>
                <c:pt idx="15210">
                  <c:v>6.7078100000000003</c:v>
                </c:pt>
                <c:pt idx="15211">
                  <c:v>6.7078100000000003</c:v>
                </c:pt>
                <c:pt idx="15212">
                  <c:v>6.7171900000000004</c:v>
                </c:pt>
                <c:pt idx="15213">
                  <c:v>6.7078100000000003</c:v>
                </c:pt>
                <c:pt idx="15214">
                  <c:v>6.7218799999999996</c:v>
                </c:pt>
                <c:pt idx="15215">
                  <c:v>6.7249999999999996</c:v>
                </c:pt>
                <c:pt idx="15216">
                  <c:v>6.7125000000000004</c:v>
                </c:pt>
                <c:pt idx="15217">
                  <c:v>6.7218799999999996</c:v>
                </c:pt>
                <c:pt idx="15218">
                  <c:v>6.7218799999999996</c:v>
                </c:pt>
                <c:pt idx="15219">
                  <c:v>6.7140599999999999</c:v>
                </c:pt>
                <c:pt idx="15220">
                  <c:v>6.7234400000000001</c:v>
                </c:pt>
                <c:pt idx="15221">
                  <c:v>6.7203099999999996</c:v>
                </c:pt>
                <c:pt idx="15222">
                  <c:v>6.7218799999999996</c:v>
                </c:pt>
                <c:pt idx="15223">
                  <c:v>6.7390600000000003</c:v>
                </c:pt>
                <c:pt idx="15224">
                  <c:v>6.7234400000000001</c:v>
                </c:pt>
                <c:pt idx="15225">
                  <c:v>6.7140599999999999</c:v>
                </c:pt>
                <c:pt idx="15226">
                  <c:v>6.7249999999999996</c:v>
                </c:pt>
                <c:pt idx="15227">
                  <c:v>6.7234400000000001</c:v>
                </c:pt>
                <c:pt idx="15228">
                  <c:v>6.7125000000000004</c:v>
                </c:pt>
                <c:pt idx="15229">
                  <c:v>6.7125000000000004</c:v>
                </c:pt>
                <c:pt idx="15230">
                  <c:v>6.7203099999999996</c:v>
                </c:pt>
                <c:pt idx="15231">
                  <c:v>6.7265600000000001</c:v>
                </c:pt>
                <c:pt idx="15232">
                  <c:v>6.7218799999999996</c:v>
                </c:pt>
                <c:pt idx="15233">
                  <c:v>6.7093800000000003</c:v>
                </c:pt>
                <c:pt idx="15234">
                  <c:v>6.7062499999999998</c:v>
                </c:pt>
                <c:pt idx="15235">
                  <c:v>6.6953100000000001</c:v>
                </c:pt>
                <c:pt idx="15236">
                  <c:v>6.7046900000000003</c:v>
                </c:pt>
                <c:pt idx="15237">
                  <c:v>6.7140599999999999</c:v>
                </c:pt>
                <c:pt idx="15238">
                  <c:v>6.71563</c:v>
                </c:pt>
                <c:pt idx="15239">
                  <c:v>6.7203099999999996</c:v>
                </c:pt>
                <c:pt idx="15240">
                  <c:v>6.7234400000000001</c:v>
                </c:pt>
                <c:pt idx="15241">
                  <c:v>6.7249999999999996</c:v>
                </c:pt>
                <c:pt idx="15242">
                  <c:v>6.71875</c:v>
                </c:pt>
                <c:pt idx="15243">
                  <c:v>6.7093800000000003</c:v>
                </c:pt>
                <c:pt idx="15244">
                  <c:v>6.7078100000000003</c:v>
                </c:pt>
                <c:pt idx="15245">
                  <c:v>6.7062499999999998</c:v>
                </c:pt>
                <c:pt idx="15246">
                  <c:v>6.7203099999999996</c:v>
                </c:pt>
                <c:pt idx="15247">
                  <c:v>6.7125000000000004</c:v>
                </c:pt>
                <c:pt idx="15248">
                  <c:v>6.7203099999999996</c:v>
                </c:pt>
                <c:pt idx="15249">
                  <c:v>6.7265600000000001</c:v>
                </c:pt>
                <c:pt idx="15250">
                  <c:v>6.7125000000000004</c:v>
                </c:pt>
                <c:pt idx="15251">
                  <c:v>6.7390600000000003</c:v>
                </c:pt>
                <c:pt idx="15252">
                  <c:v>6.7109399999999999</c:v>
                </c:pt>
                <c:pt idx="15253">
                  <c:v>6.7031299999999998</c:v>
                </c:pt>
                <c:pt idx="15254">
                  <c:v>6.71875</c:v>
                </c:pt>
                <c:pt idx="15255">
                  <c:v>6.7062499999999998</c:v>
                </c:pt>
                <c:pt idx="15256">
                  <c:v>6.7</c:v>
                </c:pt>
                <c:pt idx="15257">
                  <c:v>6.7140599999999999</c:v>
                </c:pt>
                <c:pt idx="15258">
                  <c:v>6.7281300000000002</c:v>
                </c:pt>
                <c:pt idx="15259">
                  <c:v>6.7140599999999999</c:v>
                </c:pt>
                <c:pt idx="15260">
                  <c:v>6.71875</c:v>
                </c:pt>
                <c:pt idx="15261">
                  <c:v>6.7125000000000004</c:v>
                </c:pt>
                <c:pt idx="15262">
                  <c:v>6.7031299999999998</c:v>
                </c:pt>
                <c:pt idx="15263">
                  <c:v>6.7093800000000003</c:v>
                </c:pt>
                <c:pt idx="15264">
                  <c:v>6.7093800000000003</c:v>
                </c:pt>
                <c:pt idx="15265">
                  <c:v>6.7046900000000003</c:v>
                </c:pt>
                <c:pt idx="15266">
                  <c:v>6.7062499999999998</c:v>
                </c:pt>
                <c:pt idx="15267">
                  <c:v>6.7046900000000003</c:v>
                </c:pt>
                <c:pt idx="15268">
                  <c:v>6.7218799999999996</c:v>
                </c:pt>
                <c:pt idx="15269">
                  <c:v>6.7203099999999996</c:v>
                </c:pt>
                <c:pt idx="15270">
                  <c:v>6.7015599999999997</c:v>
                </c:pt>
                <c:pt idx="15271">
                  <c:v>6.7046900000000003</c:v>
                </c:pt>
                <c:pt idx="15272">
                  <c:v>6.7125000000000004</c:v>
                </c:pt>
                <c:pt idx="15273">
                  <c:v>6.7046900000000003</c:v>
                </c:pt>
                <c:pt idx="15274">
                  <c:v>6.71563</c:v>
                </c:pt>
                <c:pt idx="15275">
                  <c:v>6.7203099999999996</c:v>
                </c:pt>
                <c:pt idx="15276">
                  <c:v>6.7203099999999996</c:v>
                </c:pt>
                <c:pt idx="15277">
                  <c:v>6.7171900000000004</c:v>
                </c:pt>
                <c:pt idx="15278">
                  <c:v>6.7093800000000003</c:v>
                </c:pt>
                <c:pt idx="15279">
                  <c:v>6.7109399999999999</c:v>
                </c:pt>
                <c:pt idx="15280">
                  <c:v>6.7062499999999998</c:v>
                </c:pt>
                <c:pt idx="15281">
                  <c:v>6.7031299999999998</c:v>
                </c:pt>
                <c:pt idx="15282">
                  <c:v>6.7</c:v>
                </c:pt>
                <c:pt idx="15283">
                  <c:v>6.7031299999999998</c:v>
                </c:pt>
                <c:pt idx="15284">
                  <c:v>6.6953100000000001</c:v>
                </c:pt>
                <c:pt idx="15285">
                  <c:v>6.7</c:v>
                </c:pt>
                <c:pt idx="15286">
                  <c:v>6.6968800000000002</c:v>
                </c:pt>
                <c:pt idx="15287">
                  <c:v>6.7</c:v>
                </c:pt>
                <c:pt idx="15288">
                  <c:v>6.7203099999999996</c:v>
                </c:pt>
                <c:pt idx="15289">
                  <c:v>6.7125000000000004</c:v>
                </c:pt>
                <c:pt idx="15290">
                  <c:v>6.7140599999999999</c:v>
                </c:pt>
                <c:pt idx="15291">
                  <c:v>6.71875</c:v>
                </c:pt>
                <c:pt idx="15292">
                  <c:v>6.7078100000000003</c:v>
                </c:pt>
                <c:pt idx="15293">
                  <c:v>6.7125000000000004</c:v>
                </c:pt>
                <c:pt idx="15294">
                  <c:v>6.7109399999999999</c:v>
                </c:pt>
                <c:pt idx="15295">
                  <c:v>6.7078100000000003</c:v>
                </c:pt>
                <c:pt idx="15296">
                  <c:v>6.7093800000000003</c:v>
                </c:pt>
                <c:pt idx="15297">
                  <c:v>6.7234400000000001</c:v>
                </c:pt>
                <c:pt idx="15298">
                  <c:v>6.7093800000000003</c:v>
                </c:pt>
                <c:pt idx="15299">
                  <c:v>6.7140599999999999</c:v>
                </c:pt>
                <c:pt idx="15300">
                  <c:v>6.6921900000000001</c:v>
                </c:pt>
                <c:pt idx="15301">
                  <c:v>6.7</c:v>
                </c:pt>
                <c:pt idx="15302">
                  <c:v>6.7093800000000003</c:v>
                </c:pt>
                <c:pt idx="15303">
                  <c:v>6.7140599999999999</c:v>
                </c:pt>
                <c:pt idx="15304">
                  <c:v>6.71875</c:v>
                </c:pt>
                <c:pt idx="15305">
                  <c:v>6.7109399999999999</c:v>
                </c:pt>
                <c:pt idx="15306">
                  <c:v>6.71875</c:v>
                </c:pt>
                <c:pt idx="15307">
                  <c:v>6.7234400000000001</c:v>
                </c:pt>
                <c:pt idx="15308">
                  <c:v>6.7062499999999998</c:v>
                </c:pt>
                <c:pt idx="15309">
                  <c:v>6.7234400000000001</c:v>
                </c:pt>
                <c:pt idx="15310">
                  <c:v>6.71875</c:v>
                </c:pt>
                <c:pt idx="15311">
                  <c:v>6.7203099999999996</c:v>
                </c:pt>
                <c:pt idx="15312">
                  <c:v>6.71563</c:v>
                </c:pt>
                <c:pt idx="15313">
                  <c:v>6.7109399999999999</c:v>
                </c:pt>
                <c:pt idx="15314">
                  <c:v>6.7171900000000004</c:v>
                </c:pt>
                <c:pt idx="15315">
                  <c:v>6.7281300000000002</c:v>
                </c:pt>
                <c:pt idx="15316">
                  <c:v>6.7171900000000004</c:v>
                </c:pt>
                <c:pt idx="15317">
                  <c:v>6.7062499999999998</c:v>
                </c:pt>
                <c:pt idx="15318">
                  <c:v>6.7046900000000003</c:v>
                </c:pt>
                <c:pt idx="15319">
                  <c:v>6.7093800000000003</c:v>
                </c:pt>
                <c:pt idx="15320">
                  <c:v>6.7109399999999999</c:v>
                </c:pt>
                <c:pt idx="15321">
                  <c:v>6.7140599999999999</c:v>
                </c:pt>
                <c:pt idx="15322">
                  <c:v>6.7093800000000003</c:v>
                </c:pt>
                <c:pt idx="15323">
                  <c:v>6.7171900000000004</c:v>
                </c:pt>
                <c:pt idx="15324">
                  <c:v>6.7046900000000003</c:v>
                </c:pt>
                <c:pt idx="15325">
                  <c:v>6.7093800000000003</c:v>
                </c:pt>
                <c:pt idx="15326">
                  <c:v>6.71563</c:v>
                </c:pt>
                <c:pt idx="15327">
                  <c:v>6.7265600000000001</c:v>
                </c:pt>
                <c:pt idx="15328">
                  <c:v>6.7015599999999997</c:v>
                </c:pt>
                <c:pt idx="15329">
                  <c:v>6.7062499999999998</c:v>
                </c:pt>
                <c:pt idx="15330">
                  <c:v>6.7125000000000004</c:v>
                </c:pt>
                <c:pt idx="15331">
                  <c:v>6.71563</c:v>
                </c:pt>
                <c:pt idx="15332">
                  <c:v>6.7015599999999997</c:v>
                </c:pt>
                <c:pt idx="15333">
                  <c:v>6.7015599999999997</c:v>
                </c:pt>
                <c:pt idx="15334">
                  <c:v>6.7062499999999998</c:v>
                </c:pt>
                <c:pt idx="15335">
                  <c:v>6.7203099999999996</c:v>
                </c:pt>
                <c:pt idx="15336">
                  <c:v>6.7171900000000004</c:v>
                </c:pt>
                <c:pt idx="15337">
                  <c:v>6.7125000000000004</c:v>
                </c:pt>
                <c:pt idx="15338">
                  <c:v>6.7203099999999996</c:v>
                </c:pt>
                <c:pt idx="15339">
                  <c:v>6.7140599999999999</c:v>
                </c:pt>
                <c:pt idx="15340">
                  <c:v>6.7125000000000004</c:v>
                </c:pt>
                <c:pt idx="15341">
                  <c:v>6.7234400000000001</c:v>
                </c:pt>
                <c:pt idx="15342">
                  <c:v>6.7234400000000001</c:v>
                </c:pt>
                <c:pt idx="15343">
                  <c:v>6.7171900000000004</c:v>
                </c:pt>
                <c:pt idx="15344">
                  <c:v>6.7093800000000003</c:v>
                </c:pt>
                <c:pt idx="15345">
                  <c:v>6.7078100000000003</c:v>
                </c:pt>
                <c:pt idx="15346">
                  <c:v>6.6953100000000001</c:v>
                </c:pt>
                <c:pt idx="15347">
                  <c:v>6.7031299999999998</c:v>
                </c:pt>
                <c:pt idx="15348">
                  <c:v>6.7078100000000003</c:v>
                </c:pt>
                <c:pt idx="15349">
                  <c:v>6.7312500000000002</c:v>
                </c:pt>
                <c:pt idx="15350">
                  <c:v>6.7296899999999997</c:v>
                </c:pt>
                <c:pt idx="15351">
                  <c:v>6.7390600000000003</c:v>
                </c:pt>
                <c:pt idx="15352">
                  <c:v>6.7125000000000004</c:v>
                </c:pt>
                <c:pt idx="15353">
                  <c:v>6.7390600000000003</c:v>
                </c:pt>
                <c:pt idx="15354">
                  <c:v>6.71875</c:v>
                </c:pt>
                <c:pt idx="15355">
                  <c:v>6.6968800000000002</c:v>
                </c:pt>
                <c:pt idx="15356">
                  <c:v>6.71563</c:v>
                </c:pt>
                <c:pt idx="15357">
                  <c:v>6.7249999999999996</c:v>
                </c:pt>
                <c:pt idx="15358">
                  <c:v>6.7312500000000002</c:v>
                </c:pt>
                <c:pt idx="15359">
                  <c:v>6.7171900000000004</c:v>
                </c:pt>
                <c:pt idx="15360">
                  <c:v>6.71875</c:v>
                </c:pt>
                <c:pt idx="15361">
                  <c:v>6.7234400000000001</c:v>
                </c:pt>
                <c:pt idx="15362">
                  <c:v>6.7218799999999996</c:v>
                </c:pt>
                <c:pt idx="15363">
                  <c:v>6.7359400000000003</c:v>
                </c:pt>
                <c:pt idx="15364">
                  <c:v>6.7312500000000002</c:v>
                </c:pt>
                <c:pt idx="15365">
                  <c:v>6.7171900000000004</c:v>
                </c:pt>
                <c:pt idx="15366">
                  <c:v>6.71875</c:v>
                </c:pt>
                <c:pt idx="15367">
                  <c:v>6.7218799999999996</c:v>
                </c:pt>
                <c:pt idx="15368">
                  <c:v>6.7249999999999996</c:v>
                </c:pt>
                <c:pt idx="15369">
                  <c:v>6.7421899999999999</c:v>
                </c:pt>
                <c:pt idx="15370">
                  <c:v>6.7281300000000002</c:v>
                </c:pt>
                <c:pt idx="15371">
                  <c:v>6.7390600000000003</c:v>
                </c:pt>
                <c:pt idx="15372">
                  <c:v>6.7265600000000001</c:v>
                </c:pt>
                <c:pt idx="15373">
                  <c:v>6.7203099999999996</c:v>
                </c:pt>
                <c:pt idx="15374">
                  <c:v>6.7218799999999996</c:v>
                </c:pt>
                <c:pt idx="15375">
                  <c:v>6.7249999999999996</c:v>
                </c:pt>
                <c:pt idx="15376">
                  <c:v>6.7265600000000001</c:v>
                </c:pt>
                <c:pt idx="15377">
                  <c:v>6.71563</c:v>
                </c:pt>
                <c:pt idx="15378">
                  <c:v>6.7171900000000004</c:v>
                </c:pt>
                <c:pt idx="15379">
                  <c:v>6.7234400000000001</c:v>
                </c:pt>
                <c:pt idx="15380">
                  <c:v>6.7265600000000001</c:v>
                </c:pt>
                <c:pt idx="15381">
                  <c:v>6.7171900000000004</c:v>
                </c:pt>
                <c:pt idx="15382">
                  <c:v>6.7249999999999996</c:v>
                </c:pt>
                <c:pt idx="15383">
                  <c:v>6.71875</c:v>
                </c:pt>
                <c:pt idx="15384">
                  <c:v>6.7093800000000003</c:v>
                </c:pt>
                <c:pt idx="15385">
                  <c:v>6.71563</c:v>
                </c:pt>
                <c:pt idx="15386">
                  <c:v>6.7249999999999996</c:v>
                </c:pt>
                <c:pt idx="15387">
                  <c:v>6.7125000000000004</c:v>
                </c:pt>
                <c:pt idx="15388">
                  <c:v>6.7093800000000003</c:v>
                </c:pt>
                <c:pt idx="15389">
                  <c:v>6.7015599999999997</c:v>
                </c:pt>
                <c:pt idx="15390">
                  <c:v>6.71875</c:v>
                </c:pt>
                <c:pt idx="15391">
                  <c:v>6.71563</c:v>
                </c:pt>
                <c:pt idx="15392">
                  <c:v>6.7093800000000003</c:v>
                </c:pt>
                <c:pt idx="15393">
                  <c:v>6.7218799999999996</c:v>
                </c:pt>
                <c:pt idx="15394">
                  <c:v>6.7062499999999998</c:v>
                </c:pt>
                <c:pt idx="15395">
                  <c:v>6.7093800000000003</c:v>
                </c:pt>
                <c:pt idx="15396">
                  <c:v>6.7031299999999998</c:v>
                </c:pt>
                <c:pt idx="15397">
                  <c:v>6.6968800000000002</c:v>
                </c:pt>
                <c:pt idx="15398">
                  <c:v>6.71563</c:v>
                </c:pt>
                <c:pt idx="15399">
                  <c:v>6.7140599999999999</c:v>
                </c:pt>
                <c:pt idx="15400">
                  <c:v>6.7281300000000002</c:v>
                </c:pt>
                <c:pt idx="15401">
                  <c:v>6.7249999999999996</c:v>
                </c:pt>
                <c:pt idx="15402">
                  <c:v>6.7093800000000003</c:v>
                </c:pt>
                <c:pt idx="15403">
                  <c:v>6.71563</c:v>
                </c:pt>
                <c:pt idx="15404">
                  <c:v>6.7249999999999996</c:v>
                </c:pt>
                <c:pt idx="15405">
                  <c:v>6.7234400000000001</c:v>
                </c:pt>
                <c:pt idx="15406">
                  <c:v>6.7</c:v>
                </c:pt>
                <c:pt idx="15407">
                  <c:v>6.7125000000000004</c:v>
                </c:pt>
                <c:pt idx="15408">
                  <c:v>6.7109399999999999</c:v>
                </c:pt>
                <c:pt idx="15409">
                  <c:v>6.6906299999999996</c:v>
                </c:pt>
                <c:pt idx="15410">
                  <c:v>6.7109399999999999</c:v>
                </c:pt>
                <c:pt idx="15411">
                  <c:v>6.71563</c:v>
                </c:pt>
                <c:pt idx="15412">
                  <c:v>6.6968800000000002</c:v>
                </c:pt>
                <c:pt idx="15413">
                  <c:v>6.7046900000000003</c:v>
                </c:pt>
                <c:pt idx="15414">
                  <c:v>6.7171900000000004</c:v>
                </c:pt>
                <c:pt idx="15415">
                  <c:v>6.7171900000000004</c:v>
                </c:pt>
                <c:pt idx="15416">
                  <c:v>6.7062499999999998</c:v>
                </c:pt>
                <c:pt idx="15417">
                  <c:v>6.7078100000000003</c:v>
                </c:pt>
                <c:pt idx="15418">
                  <c:v>6.7046900000000003</c:v>
                </c:pt>
                <c:pt idx="15419">
                  <c:v>6.7078100000000003</c:v>
                </c:pt>
                <c:pt idx="15420">
                  <c:v>6.7031299999999998</c:v>
                </c:pt>
                <c:pt idx="15421">
                  <c:v>6.6937499999999996</c:v>
                </c:pt>
                <c:pt idx="15422">
                  <c:v>6.6953100000000001</c:v>
                </c:pt>
                <c:pt idx="15423">
                  <c:v>6.7062499999999998</c:v>
                </c:pt>
                <c:pt idx="15424">
                  <c:v>6.7062499999999998</c:v>
                </c:pt>
                <c:pt idx="15425">
                  <c:v>6.7265600000000001</c:v>
                </c:pt>
                <c:pt idx="15426">
                  <c:v>6.6968800000000002</c:v>
                </c:pt>
                <c:pt idx="15427">
                  <c:v>6.7062499999999998</c:v>
                </c:pt>
                <c:pt idx="15428">
                  <c:v>6.6718799999999998</c:v>
                </c:pt>
                <c:pt idx="15429">
                  <c:v>6.6921900000000001</c:v>
                </c:pt>
                <c:pt idx="15430">
                  <c:v>6.6953100000000001</c:v>
                </c:pt>
                <c:pt idx="15431">
                  <c:v>6.6921900000000001</c:v>
                </c:pt>
                <c:pt idx="15432">
                  <c:v>6.7078100000000003</c:v>
                </c:pt>
                <c:pt idx="15433">
                  <c:v>6.7031299999999998</c:v>
                </c:pt>
                <c:pt idx="15434">
                  <c:v>6.7109399999999999</c:v>
                </c:pt>
                <c:pt idx="15435">
                  <c:v>6.7203099999999996</c:v>
                </c:pt>
                <c:pt idx="15436">
                  <c:v>6.7093800000000003</c:v>
                </c:pt>
                <c:pt idx="15437">
                  <c:v>6.7125000000000004</c:v>
                </c:pt>
                <c:pt idx="15438">
                  <c:v>6.7140599999999999</c:v>
                </c:pt>
                <c:pt idx="15439">
                  <c:v>6.7109399999999999</c:v>
                </c:pt>
                <c:pt idx="15440">
                  <c:v>6.7015599999999997</c:v>
                </c:pt>
                <c:pt idx="15441">
                  <c:v>6.6937499999999996</c:v>
                </c:pt>
                <c:pt idx="15442">
                  <c:v>6.6875</c:v>
                </c:pt>
                <c:pt idx="15443">
                  <c:v>6.7</c:v>
                </c:pt>
                <c:pt idx="15444">
                  <c:v>6.6953100000000001</c:v>
                </c:pt>
                <c:pt idx="15445">
                  <c:v>6.7031299999999998</c:v>
                </c:pt>
                <c:pt idx="15446">
                  <c:v>6.7062499999999998</c:v>
                </c:pt>
                <c:pt idx="15447">
                  <c:v>6.7015599999999997</c:v>
                </c:pt>
                <c:pt idx="15448">
                  <c:v>6.7</c:v>
                </c:pt>
                <c:pt idx="15449">
                  <c:v>6.6968800000000002</c:v>
                </c:pt>
                <c:pt idx="15450">
                  <c:v>6.7093800000000003</c:v>
                </c:pt>
                <c:pt idx="15451">
                  <c:v>6.7031299999999998</c:v>
                </c:pt>
                <c:pt idx="15452">
                  <c:v>6.7093800000000003</c:v>
                </c:pt>
                <c:pt idx="15453">
                  <c:v>6.7125000000000004</c:v>
                </c:pt>
                <c:pt idx="15454">
                  <c:v>6.71563</c:v>
                </c:pt>
                <c:pt idx="15455">
                  <c:v>6.7125000000000004</c:v>
                </c:pt>
                <c:pt idx="15456">
                  <c:v>6.7171900000000004</c:v>
                </c:pt>
                <c:pt idx="15457">
                  <c:v>6.6921900000000001</c:v>
                </c:pt>
                <c:pt idx="15458">
                  <c:v>6.7125000000000004</c:v>
                </c:pt>
                <c:pt idx="15459">
                  <c:v>6.7140599999999999</c:v>
                </c:pt>
                <c:pt idx="15460">
                  <c:v>6.7078100000000003</c:v>
                </c:pt>
                <c:pt idx="15461">
                  <c:v>6.7171900000000004</c:v>
                </c:pt>
                <c:pt idx="15462">
                  <c:v>6.71875</c:v>
                </c:pt>
                <c:pt idx="15463">
                  <c:v>6.6953100000000001</c:v>
                </c:pt>
                <c:pt idx="15464">
                  <c:v>6.7015599999999997</c:v>
                </c:pt>
                <c:pt idx="15465">
                  <c:v>6.7015599999999997</c:v>
                </c:pt>
                <c:pt idx="15466">
                  <c:v>6.7140599999999999</c:v>
                </c:pt>
                <c:pt idx="15467">
                  <c:v>6.7125000000000004</c:v>
                </c:pt>
                <c:pt idx="15468">
                  <c:v>6.7062499999999998</c:v>
                </c:pt>
                <c:pt idx="15469">
                  <c:v>6.6968800000000002</c:v>
                </c:pt>
                <c:pt idx="15470">
                  <c:v>6.6921900000000001</c:v>
                </c:pt>
                <c:pt idx="15471">
                  <c:v>6.6906299999999996</c:v>
                </c:pt>
                <c:pt idx="15472">
                  <c:v>6.7</c:v>
                </c:pt>
                <c:pt idx="15473">
                  <c:v>6.71563</c:v>
                </c:pt>
                <c:pt idx="15474">
                  <c:v>6.7062499999999998</c:v>
                </c:pt>
                <c:pt idx="15475">
                  <c:v>6.7171900000000004</c:v>
                </c:pt>
                <c:pt idx="15476">
                  <c:v>6.7031299999999998</c:v>
                </c:pt>
                <c:pt idx="15477">
                  <c:v>6.7046900000000003</c:v>
                </c:pt>
                <c:pt idx="15478">
                  <c:v>6.7093800000000003</c:v>
                </c:pt>
                <c:pt idx="15479">
                  <c:v>6.71563</c:v>
                </c:pt>
                <c:pt idx="15480">
                  <c:v>6.7093800000000003</c:v>
                </c:pt>
                <c:pt idx="15481">
                  <c:v>6.7109399999999999</c:v>
                </c:pt>
                <c:pt idx="15482">
                  <c:v>6.71875</c:v>
                </c:pt>
                <c:pt idx="15483">
                  <c:v>6.7218799999999996</c:v>
                </c:pt>
                <c:pt idx="15484">
                  <c:v>6.7046900000000003</c:v>
                </c:pt>
                <c:pt idx="15485">
                  <c:v>6.7046900000000003</c:v>
                </c:pt>
                <c:pt idx="15486">
                  <c:v>6.71875</c:v>
                </c:pt>
                <c:pt idx="15487">
                  <c:v>6.7093800000000003</c:v>
                </c:pt>
                <c:pt idx="15488">
                  <c:v>6.7125000000000004</c:v>
                </c:pt>
                <c:pt idx="15489">
                  <c:v>6.7125000000000004</c:v>
                </c:pt>
                <c:pt idx="15490">
                  <c:v>6.6953100000000001</c:v>
                </c:pt>
                <c:pt idx="15491">
                  <c:v>6.7046900000000003</c:v>
                </c:pt>
                <c:pt idx="15492">
                  <c:v>6.6953100000000001</c:v>
                </c:pt>
                <c:pt idx="15493">
                  <c:v>6.7015599999999997</c:v>
                </c:pt>
                <c:pt idx="15494">
                  <c:v>6.71563</c:v>
                </c:pt>
                <c:pt idx="15495">
                  <c:v>6.71875</c:v>
                </c:pt>
                <c:pt idx="15496">
                  <c:v>6.7046900000000003</c:v>
                </c:pt>
                <c:pt idx="15497">
                  <c:v>6.7078100000000003</c:v>
                </c:pt>
                <c:pt idx="15498">
                  <c:v>6.6968800000000002</c:v>
                </c:pt>
                <c:pt idx="15499">
                  <c:v>6.6890599999999996</c:v>
                </c:pt>
                <c:pt idx="15500">
                  <c:v>6.6968800000000002</c:v>
                </c:pt>
                <c:pt idx="15501">
                  <c:v>6.6968800000000002</c:v>
                </c:pt>
                <c:pt idx="15502">
                  <c:v>6.6937499999999996</c:v>
                </c:pt>
                <c:pt idx="15503">
                  <c:v>6.7</c:v>
                </c:pt>
                <c:pt idx="15504">
                  <c:v>6.6906299999999996</c:v>
                </c:pt>
                <c:pt idx="15505">
                  <c:v>6.7078100000000003</c:v>
                </c:pt>
                <c:pt idx="15506">
                  <c:v>6.6937499999999996</c:v>
                </c:pt>
                <c:pt idx="15507">
                  <c:v>6.6953100000000001</c:v>
                </c:pt>
                <c:pt idx="15508">
                  <c:v>6.6828099999999999</c:v>
                </c:pt>
                <c:pt idx="15509">
                  <c:v>6.7109399999999999</c:v>
                </c:pt>
                <c:pt idx="15510">
                  <c:v>6.7046900000000003</c:v>
                </c:pt>
                <c:pt idx="15511">
                  <c:v>6.7171900000000004</c:v>
                </c:pt>
                <c:pt idx="15512">
                  <c:v>6.7062499999999998</c:v>
                </c:pt>
                <c:pt idx="15513">
                  <c:v>6.6937499999999996</c:v>
                </c:pt>
                <c:pt idx="15514">
                  <c:v>6.6953100000000001</c:v>
                </c:pt>
                <c:pt idx="15515">
                  <c:v>6.7015599999999997</c:v>
                </c:pt>
                <c:pt idx="15516">
                  <c:v>6.7031299999999998</c:v>
                </c:pt>
                <c:pt idx="15517">
                  <c:v>6.7046900000000003</c:v>
                </c:pt>
                <c:pt idx="15518">
                  <c:v>6.7062499999999998</c:v>
                </c:pt>
                <c:pt idx="15519">
                  <c:v>6.7015599999999997</c:v>
                </c:pt>
                <c:pt idx="15520">
                  <c:v>6.7062499999999998</c:v>
                </c:pt>
                <c:pt idx="15521">
                  <c:v>6.7</c:v>
                </c:pt>
                <c:pt idx="15522">
                  <c:v>6.6968800000000002</c:v>
                </c:pt>
                <c:pt idx="15523">
                  <c:v>6.7031299999999998</c:v>
                </c:pt>
                <c:pt idx="15524">
                  <c:v>6.6906299999999996</c:v>
                </c:pt>
                <c:pt idx="15525">
                  <c:v>6.7031299999999998</c:v>
                </c:pt>
                <c:pt idx="15526">
                  <c:v>6.7062499999999998</c:v>
                </c:pt>
                <c:pt idx="15527">
                  <c:v>6.7</c:v>
                </c:pt>
                <c:pt idx="15528">
                  <c:v>6.6906299999999996</c:v>
                </c:pt>
                <c:pt idx="15529">
                  <c:v>6.7203099999999996</c:v>
                </c:pt>
                <c:pt idx="15530">
                  <c:v>6.7265600000000001</c:v>
                </c:pt>
                <c:pt idx="15531">
                  <c:v>6.7109399999999999</c:v>
                </c:pt>
                <c:pt idx="15532">
                  <c:v>6.7046900000000003</c:v>
                </c:pt>
                <c:pt idx="15533">
                  <c:v>6.7171900000000004</c:v>
                </c:pt>
                <c:pt idx="15534">
                  <c:v>6.7078100000000003</c:v>
                </c:pt>
                <c:pt idx="15535">
                  <c:v>6.7</c:v>
                </c:pt>
                <c:pt idx="15536">
                  <c:v>6.6890599999999996</c:v>
                </c:pt>
                <c:pt idx="15537">
                  <c:v>6.7031299999999998</c:v>
                </c:pt>
                <c:pt idx="15538">
                  <c:v>6.6968800000000002</c:v>
                </c:pt>
                <c:pt idx="15539">
                  <c:v>6.7</c:v>
                </c:pt>
                <c:pt idx="15540">
                  <c:v>6.7062499999999998</c:v>
                </c:pt>
                <c:pt idx="15541">
                  <c:v>6.6906299999999996</c:v>
                </c:pt>
                <c:pt idx="15542">
                  <c:v>6.7046900000000003</c:v>
                </c:pt>
                <c:pt idx="15543">
                  <c:v>6.7046900000000003</c:v>
                </c:pt>
                <c:pt idx="15544">
                  <c:v>6.7046900000000003</c:v>
                </c:pt>
                <c:pt idx="15545">
                  <c:v>6.6953100000000001</c:v>
                </c:pt>
                <c:pt idx="15546">
                  <c:v>6.6875</c:v>
                </c:pt>
                <c:pt idx="15547">
                  <c:v>6.6875</c:v>
                </c:pt>
                <c:pt idx="15548">
                  <c:v>6.7078100000000003</c:v>
                </c:pt>
                <c:pt idx="15549">
                  <c:v>6.71563</c:v>
                </c:pt>
                <c:pt idx="15550">
                  <c:v>6.6968800000000002</c:v>
                </c:pt>
                <c:pt idx="15551">
                  <c:v>6.6859400000000004</c:v>
                </c:pt>
                <c:pt idx="15552">
                  <c:v>6.6968800000000002</c:v>
                </c:pt>
                <c:pt idx="15553">
                  <c:v>6.6968800000000002</c:v>
                </c:pt>
                <c:pt idx="15554">
                  <c:v>6.7031299999999998</c:v>
                </c:pt>
                <c:pt idx="15555">
                  <c:v>6.7046900000000003</c:v>
                </c:pt>
                <c:pt idx="15556">
                  <c:v>6.7093800000000003</c:v>
                </c:pt>
                <c:pt idx="15557">
                  <c:v>6.6906299999999996</c:v>
                </c:pt>
                <c:pt idx="15558">
                  <c:v>6.7078100000000003</c:v>
                </c:pt>
                <c:pt idx="15559">
                  <c:v>6.6859400000000004</c:v>
                </c:pt>
                <c:pt idx="15560">
                  <c:v>6.7093800000000003</c:v>
                </c:pt>
                <c:pt idx="15561">
                  <c:v>6.6968800000000002</c:v>
                </c:pt>
                <c:pt idx="15562">
                  <c:v>6.7</c:v>
                </c:pt>
                <c:pt idx="15563">
                  <c:v>6.7015599999999997</c:v>
                </c:pt>
                <c:pt idx="15564">
                  <c:v>6.6968800000000002</c:v>
                </c:pt>
                <c:pt idx="15565">
                  <c:v>6.6937499999999996</c:v>
                </c:pt>
                <c:pt idx="15566">
                  <c:v>6.6921900000000001</c:v>
                </c:pt>
                <c:pt idx="15567">
                  <c:v>6.7109399999999999</c:v>
                </c:pt>
                <c:pt idx="15568">
                  <c:v>6.6921900000000001</c:v>
                </c:pt>
                <c:pt idx="15569">
                  <c:v>6.6828099999999999</c:v>
                </c:pt>
                <c:pt idx="15570">
                  <c:v>6.7015599999999997</c:v>
                </c:pt>
                <c:pt idx="15571">
                  <c:v>6.6921900000000001</c:v>
                </c:pt>
                <c:pt idx="15572">
                  <c:v>6.6859400000000004</c:v>
                </c:pt>
                <c:pt idx="15573">
                  <c:v>6.6953100000000001</c:v>
                </c:pt>
                <c:pt idx="15574">
                  <c:v>6.6937499999999996</c:v>
                </c:pt>
                <c:pt idx="15575">
                  <c:v>6.7078100000000003</c:v>
                </c:pt>
                <c:pt idx="15576">
                  <c:v>6.6968800000000002</c:v>
                </c:pt>
                <c:pt idx="15577">
                  <c:v>6.6890599999999996</c:v>
                </c:pt>
                <c:pt idx="15578">
                  <c:v>6.6953100000000001</c:v>
                </c:pt>
                <c:pt idx="15579">
                  <c:v>6.7078100000000003</c:v>
                </c:pt>
                <c:pt idx="15580">
                  <c:v>6.7015599999999997</c:v>
                </c:pt>
                <c:pt idx="15581">
                  <c:v>6.6921900000000001</c:v>
                </c:pt>
                <c:pt idx="15582">
                  <c:v>6.6859400000000004</c:v>
                </c:pt>
                <c:pt idx="15583">
                  <c:v>6.68438</c:v>
                </c:pt>
                <c:pt idx="15584">
                  <c:v>6.6890599999999996</c:v>
                </c:pt>
                <c:pt idx="15585">
                  <c:v>6.6968800000000002</c:v>
                </c:pt>
                <c:pt idx="15586">
                  <c:v>6.6937499999999996</c:v>
                </c:pt>
                <c:pt idx="15587">
                  <c:v>6.6859400000000004</c:v>
                </c:pt>
                <c:pt idx="15588">
                  <c:v>6.6718799999999998</c:v>
                </c:pt>
                <c:pt idx="15589">
                  <c:v>6.6703099999999997</c:v>
                </c:pt>
                <c:pt idx="15590">
                  <c:v>6.6812500000000004</c:v>
                </c:pt>
                <c:pt idx="15591">
                  <c:v>6.68438</c:v>
                </c:pt>
                <c:pt idx="15592">
                  <c:v>6.6890599999999996</c:v>
                </c:pt>
                <c:pt idx="15593">
                  <c:v>6.68438</c:v>
                </c:pt>
                <c:pt idx="15594">
                  <c:v>6.7</c:v>
                </c:pt>
                <c:pt idx="15595">
                  <c:v>6.7078100000000003</c:v>
                </c:pt>
                <c:pt idx="15596">
                  <c:v>6.7078100000000003</c:v>
                </c:pt>
                <c:pt idx="15597">
                  <c:v>6.6875</c:v>
                </c:pt>
                <c:pt idx="15598">
                  <c:v>6.7062499999999998</c:v>
                </c:pt>
                <c:pt idx="15599">
                  <c:v>6.6906299999999996</c:v>
                </c:pt>
                <c:pt idx="15600">
                  <c:v>6.6812500000000004</c:v>
                </c:pt>
                <c:pt idx="15601">
                  <c:v>6.6796899999999999</c:v>
                </c:pt>
                <c:pt idx="15602">
                  <c:v>6.6937499999999996</c:v>
                </c:pt>
                <c:pt idx="15603">
                  <c:v>6.6953100000000001</c:v>
                </c:pt>
                <c:pt idx="15604">
                  <c:v>6.6796899999999999</c:v>
                </c:pt>
                <c:pt idx="15605">
                  <c:v>6.6953100000000001</c:v>
                </c:pt>
                <c:pt idx="15606">
                  <c:v>6.6875</c:v>
                </c:pt>
                <c:pt idx="15607">
                  <c:v>6.6859400000000004</c:v>
                </c:pt>
                <c:pt idx="15608">
                  <c:v>6.6812500000000004</c:v>
                </c:pt>
                <c:pt idx="15609">
                  <c:v>6.6953100000000001</c:v>
                </c:pt>
                <c:pt idx="15610">
                  <c:v>6.7031299999999998</c:v>
                </c:pt>
                <c:pt idx="15611">
                  <c:v>6.6875</c:v>
                </c:pt>
                <c:pt idx="15612">
                  <c:v>6.6890599999999996</c:v>
                </c:pt>
                <c:pt idx="15613">
                  <c:v>6.6812500000000004</c:v>
                </c:pt>
                <c:pt idx="15614">
                  <c:v>6.6875</c:v>
                </c:pt>
                <c:pt idx="15615">
                  <c:v>6.6890599999999996</c:v>
                </c:pt>
                <c:pt idx="15616">
                  <c:v>6.6906299999999996</c:v>
                </c:pt>
                <c:pt idx="15617">
                  <c:v>6.6859400000000004</c:v>
                </c:pt>
                <c:pt idx="15618">
                  <c:v>6.6687500000000002</c:v>
                </c:pt>
                <c:pt idx="15619">
                  <c:v>6.6812500000000004</c:v>
                </c:pt>
                <c:pt idx="15620">
                  <c:v>6.7031299999999998</c:v>
                </c:pt>
                <c:pt idx="15621">
                  <c:v>6.6953100000000001</c:v>
                </c:pt>
                <c:pt idx="15622">
                  <c:v>6.6921900000000001</c:v>
                </c:pt>
                <c:pt idx="15623">
                  <c:v>6.6812500000000004</c:v>
                </c:pt>
                <c:pt idx="15624">
                  <c:v>6.68438</c:v>
                </c:pt>
                <c:pt idx="15625">
                  <c:v>6.6859400000000004</c:v>
                </c:pt>
                <c:pt idx="15626">
                  <c:v>6.6828099999999999</c:v>
                </c:pt>
                <c:pt idx="15627">
                  <c:v>6.6937499999999996</c:v>
                </c:pt>
                <c:pt idx="15628">
                  <c:v>6.6859400000000004</c:v>
                </c:pt>
                <c:pt idx="15629">
                  <c:v>6.6781300000000003</c:v>
                </c:pt>
                <c:pt idx="15630">
                  <c:v>6.6828099999999999</c:v>
                </c:pt>
                <c:pt idx="15631">
                  <c:v>6.6828099999999999</c:v>
                </c:pt>
                <c:pt idx="15632">
                  <c:v>6.6953100000000001</c:v>
                </c:pt>
                <c:pt idx="15633">
                  <c:v>6.6937499999999996</c:v>
                </c:pt>
                <c:pt idx="15634">
                  <c:v>6.6859400000000004</c:v>
                </c:pt>
                <c:pt idx="15635">
                  <c:v>6.6953100000000001</c:v>
                </c:pt>
                <c:pt idx="15636">
                  <c:v>6.6749999999999998</c:v>
                </c:pt>
                <c:pt idx="15637">
                  <c:v>6.6734400000000003</c:v>
                </c:pt>
                <c:pt idx="15638">
                  <c:v>6.6890599999999996</c:v>
                </c:pt>
                <c:pt idx="15639">
                  <c:v>6.68438</c:v>
                </c:pt>
                <c:pt idx="15640">
                  <c:v>6.7</c:v>
                </c:pt>
                <c:pt idx="15641">
                  <c:v>6.7062499999999998</c:v>
                </c:pt>
                <c:pt idx="15642">
                  <c:v>6.7015599999999997</c:v>
                </c:pt>
                <c:pt idx="15643">
                  <c:v>6.7093800000000003</c:v>
                </c:pt>
                <c:pt idx="15644">
                  <c:v>6.7046900000000003</c:v>
                </c:pt>
                <c:pt idx="15645">
                  <c:v>6.6921900000000001</c:v>
                </c:pt>
                <c:pt idx="15646">
                  <c:v>6.6875</c:v>
                </c:pt>
                <c:pt idx="15647">
                  <c:v>6.6875</c:v>
                </c:pt>
                <c:pt idx="15648">
                  <c:v>6.7078100000000003</c:v>
                </c:pt>
                <c:pt idx="15649">
                  <c:v>6.7031299999999998</c:v>
                </c:pt>
                <c:pt idx="15650">
                  <c:v>6.7</c:v>
                </c:pt>
                <c:pt idx="15651">
                  <c:v>6.6828099999999999</c:v>
                </c:pt>
                <c:pt idx="15652">
                  <c:v>6.6921900000000001</c:v>
                </c:pt>
                <c:pt idx="15653">
                  <c:v>6.6812500000000004</c:v>
                </c:pt>
                <c:pt idx="15654">
                  <c:v>6.6906299999999996</c:v>
                </c:pt>
                <c:pt idx="15655">
                  <c:v>6.68438</c:v>
                </c:pt>
                <c:pt idx="15656">
                  <c:v>6.7046900000000003</c:v>
                </c:pt>
                <c:pt idx="15657">
                  <c:v>6.6859400000000004</c:v>
                </c:pt>
                <c:pt idx="15658">
                  <c:v>6.6921900000000001</c:v>
                </c:pt>
                <c:pt idx="15659">
                  <c:v>6.6906299999999996</c:v>
                </c:pt>
                <c:pt idx="15660">
                  <c:v>6.68438</c:v>
                </c:pt>
                <c:pt idx="15661">
                  <c:v>6.6921900000000001</c:v>
                </c:pt>
                <c:pt idx="15662">
                  <c:v>6.6828099999999999</c:v>
                </c:pt>
                <c:pt idx="15663">
                  <c:v>6.6671899999999997</c:v>
                </c:pt>
                <c:pt idx="15664">
                  <c:v>6.6796899999999999</c:v>
                </c:pt>
                <c:pt idx="15665">
                  <c:v>6.7046900000000003</c:v>
                </c:pt>
                <c:pt idx="15666">
                  <c:v>6.71563</c:v>
                </c:pt>
                <c:pt idx="15667">
                  <c:v>6.7046900000000003</c:v>
                </c:pt>
                <c:pt idx="15668">
                  <c:v>6.6906299999999996</c:v>
                </c:pt>
                <c:pt idx="15669">
                  <c:v>6.7</c:v>
                </c:pt>
                <c:pt idx="15670">
                  <c:v>6.6859400000000004</c:v>
                </c:pt>
                <c:pt idx="15671">
                  <c:v>6.6890599999999996</c:v>
                </c:pt>
                <c:pt idx="15672">
                  <c:v>6.7015599999999997</c:v>
                </c:pt>
                <c:pt idx="15673">
                  <c:v>6.6921900000000001</c:v>
                </c:pt>
                <c:pt idx="15674">
                  <c:v>6.6953100000000001</c:v>
                </c:pt>
                <c:pt idx="15675">
                  <c:v>6.6968800000000002</c:v>
                </c:pt>
                <c:pt idx="15676">
                  <c:v>6.6953100000000001</c:v>
                </c:pt>
                <c:pt idx="15677">
                  <c:v>6.7</c:v>
                </c:pt>
                <c:pt idx="15678">
                  <c:v>6.71563</c:v>
                </c:pt>
                <c:pt idx="15679">
                  <c:v>6.7031299999999998</c:v>
                </c:pt>
                <c:pt idx="15680">
                  <c:v>6.6906299999999996</c:v>
                </c:pt>
                <c:pt idx="15681">
                  <c:v>6.6875</c:v>
                </c:pt>
                <c:pt idx="15682">
                  <c:v>6.6921900000000001</c:v>
                </c:pt>
                <c:pt idx="15683">
                  <c:v>6.6828099999999999</c:v>
                </c:pt>
                <c:pt idx="15684">
                  <c:v>6.6937499999999996</c:v>
                </c:pt>
                <c:pt idx="15685">
                  <c:v>6.6890599999999996</c:v>
                </c:pt>
                <c:pt idx="15686">
                  <c:v>6.6906299999999996</c:v>
                </c:pt>
                <c:pt idx="15687">
                  <c:v>6.6906299999999996</c:v>
                </c:pt>
                <c:pt idx="15688">
                  <c:v>6.6859400000000004</c:v>
                </c:pt>
                <c:pt idx="15689">
                  <c:v>6.6953100000000001</c:v>
                </c:pt>
                <c:pt idx="15690">
                  <c:v>6.68438</c:v>
                </c:pt>
                <c:pt idx="15691">
                  <c:v>6.6937499999999996</c:v>
                </c:pt>
                <c:pt idx="15692">
                  <c:v>6.6875</c:v>
                </c:pt>
                <c:pt idx="15693">
                  <c:v>6.6890599999999996</c:v>
                </c:pt>
                <c:pt idx="15694">
                  <c:v>6.6921900000000001</c:v>
                </c:pt>
                <c:pt idx="15695">
                  <c:v>6.6906299999999996</c:v>
                </c:pt>
                <c:pt idx="15696">
                  <c:v>6.6921900000000001</c:v>
                </c:pt>
                <c:pt idx="15697">
                  <c:v>6.6921900000000001</c:v>
                </c:pt>
                <c:pt idx="15698">
                  <c:v>6.6828099999999999</c:v>
                </c:pt>
                <c:pt idx="15699">
                  <c:v>6.6890599999999996</c:v>
                </c:pt>
                <c:pt idx="15700">
                  <c:v>6.6859400000000004</c:v>
                </c:pt>
                <c:pt idx="15701">
                  <c:v>6.6828099999999999</c:v>
                </c:pt>
                <c:pt idx="15702">
                  <c:v>6.6828099999999999</c:v>
                </c:pt>
                <c:pt idx="15703">
                  <c:v>6.6734400000000003</c:v>
                </c:pt>
                <c:pt idx="15704">
                  <c:v>6.6921900000000001</c:v>
                </c:pt>
                <c:pt idx="15705">
                  <c:v>6.6828099999999999</c:v>
                </c:pt>
                <c:pt idx="15706">
                  <c:v>6.6859400000000004</c:v>
                </c:pt>
                <c:pt idx="15707">
                  <c:v>6.6765600000000003</c:v>
                </c:pt>
                <c:pt idx="15708">
                  <c:v>6.6953100000000001</c:v>
                </c:pt>
                <c:pt idx="15709">
                  <c:v>6.6921900000000001</c:v>
                </c:pt>
                <c:pt idx="15710">
                  <c:v>6.68438</c:v>
                </c:pt>
                <c:pt idx="15711">
                  <c:v>6.7093800000000003</c:v>
                </c:pt>
                <c:pt idx="15712">
                  <c:v>6.6921900000000001</c:v>
                </c:pt>
                <c:pt idx="15713">
                  <c:v>6.7</c:v>
                </c:pt>
                <c:pt idx="15714">
                  <c:v>6.6812500000000004</c:v>
                </c:pt>
                <c:pt idx="15715">
                  <c:v>6.6953100000000001</c:v>
                </c:pt>
                <c:pt idx="15716">
                  <c:v>6.7031299999999998</c:v>
                </c:pt>
                <c:pt idx="15717">
                  <c:v>6.6953100000000001</c:v>
                </c:pt>
                <c:pt idx="15718">
                  <c:v>6.6859400000000004</c:v>
                </c:pt>
                <c:pt idx="15719">
                  <c:v>6.6859400000000004</c:v>
                </c:pt>
                <c:pt idx="15720">
                  <c:v>6.6875</c:v>
                </c:pt>
                <c:pt idx="15721">
                  <c:v>6.6921900000000001</c:v>
                </c:pt>
                <c:pt idx="15722">
                  <c:v>6.6812500000000004</c:v>
                </c:pt>
                <c:pt idx="15723">
                  <c:v>6.6859400000000004</c:v>
                </c:pt>
                <c:pt idx="15724">
                  <c:v>6.6921900000000001</c:v>
                </c:pt>
                <c:pt idx="15725">
                  <c:v>6.68438</c:v>
                </c:pt>
                <c:pt idx="15726">
                  <c:v>6.6859400000000004</c:v>
                </c:pt>
                <c:pt idx="15727">
                  <c:v>6.6937499999999996</c:v>
                </c:pt>
                <c:pt idx="15728">
                  <c:v>6.6875</c:v>
                </c:pt>
                <c:pt idx="15729">
                  <c:v>6.6812500000000004</c:v>
                </c:pt>
                <c:pt idx="15730">
                  <c:v>6.6937499999999996</c:v>
                </c:pt>
                <c:pt idx="15731">
                  <c:v>6.6765600000000003</c:v>
                </c:pt>
                <c:pt idx="15732">
                  <c:v>6.6828099999999999</c:v>
                </c:pt>
                <c:pt idx="15733">
                  <c:v>6.6906299999999996</c:v>
                </c:pt>
                <c:pt idx="15734">
                  <c:v>6.6921900000000001</c:v>
                </c:pt>
                <c:pt idx="15735">
                  <c:v>6.6875</c:v>
                </c:pt>
                <c:pt idx="15736">
                  <c:v>6.6765600000000003</c:v>
                </c:pt>
                <c:pt idx="15737">
                  <c:v>6.6906299999999996</c:v>
                </c:pt>
                <c:pt idx="15738">
                  <c:v>6.68438</c:v>
                </c:pt>
                <c:pt idx="15739">
                  <c:v>6.6796899999999999</c:v>
                </c:pt>
                <c:pt idx="15740">
                  <c:v>6.6812500000000004</c:v>
                </c:pt>
                <c:pt idx="15741">
                  <c:v>6.6796899999999999</c:v>
                </c:pt>
                <c:pt idx="15742">
                  <c:v>6.6734400000000003</c:v>
                </c:pt>
                <c:pt idx="15743">
                  <c:v>6.6921900000000001</c:v>
                </c:pt>
                <c:pt idx="15744">
                  <c:v>6.6749999999999998</c:v>
                </c:pt>
                <c:pt idx="15745">
                  <c:v>6.6765600000000003</c:v>
                </c:pt>
                <c:pt idx="15746">
                  <c:v>6.6890599999999996</c:v>
                </c:pt>
                <c:pt idx="15747">
                  <c:v>6.6906299999999996</c:v>
                </c:pt>
                <c:pt idx="15748">
                  <c:v>6.6875</c:v>
                </c:pt>
                <c:pt idx="15749">
                  <c:v>6.6671899999999997</c:v>
                </c:pt>
                <c:pt idx="15750">
                  <c:v>6.6749999999999998</c:v>
                </c:pt>
                <c:pt idx="15751">
                  <c:v>6.6718799999999998</c:v>
                </c:pt>
                <c:pt idx="15752">
                  <c:v>6.68438</c:v>
                </c:pt>
                <c:pt idx="15753">
                  <c:v>6.6812500000000004</c:v>
                </c:pt>
                <c:pt idx="15754">
                  <c:v>6.6734400000000003</c:v>
                </c:pt>
                <c:pt idx="15755">
                  <c:v>6.6796899999999999</c:v>
                </c:pt>
                <c:pt idx="15756">
                  <c:v>6.6875</c:v>
                </c:pt>
                <c:pt idx="15757">
                  <c:v>6.6921900000000001</c:v>
                </c:pt>
                <c:pt idx="15758">
                  <c:v>6.6968800000000002</c:v>
                </c:pt>
                <c:pt idx="15759">
                  <c:v>6.6921900000000001</c:v>
                </c:pt>
                <c:pt idx="15760">
                  <c:v>6.68438</c:v>
                </c:pt>
                <c:pt idx="15761">
                  <c:v>6.6875</c:v>
                </c:pt>
                <c:pt idx="15762">
                  <c:v>6.6828099999999999</c:v>
                </c:pt>
                <c:pt idx="15763">
                  <c:v>6.7015599999999997</c:v>
                </c:pt>
                <c:pt idx="15764">
                  <c:v>6.6890599999999996</c:v>
                </c:pt>
                <c:pt idx="15765">
                  <c:v>6.6859400000000004</c:v>
                </c:pt>
                <c:pt idx="15766">
                  <c:v>6.6828099999999999</c:v>
                </c:pt>
                <c:pt idx="15767">
                  <c:v>6.6765600000000003</c:v>
                </c:pt>
                <c:pt idx="15768">
                  <c:v>6.6749999999999998</c:v>
                </c:pt>
                <c:pt idx="15769">
                  <c:v>6.6781300000000003</c:v>
                </c:pt>
                <c:pt idx="15770">
                  <c:v>6.6859400000000004</c:v>
                </c:pt>
                <c:pt idx="15771">
                  <c:v>6.7</c:v>
                </c:pt>
                <c:pt idx="15772">
                  <c:v>6.6859400000000004</c:v>
                </c:pt>
                <c:pt idx="15773">
                  <c:v>6.6781300000000003</c:v>
                </c:pt>
                <c:pt idx="15774">
                  <c:v>6.6796899999999999</c:v>
                </c:pt>
                <c:pt idx="15775">
                  <c:v>6.6859400000000004</c:v>
                </c:pt>
                <c:pt idx="15776">
                  <c:v>6.6953100000000001</c:v>
                </c:pt>
                <c:pt idx="15777">
                  <c:v>6.6765600000000003</c:v>
                </c:pt>
                <c:pt idx="15778">
                  <c:v>6.6796899999999999</c:v>
                </c:pt>
                <c:pt idx="15779">
                  <c:v>6.6734400000000003</c:v>
                </c:pt>
                <c:pt idx="15780">
                  <c:v>6.6781300000000003</c:v>
                </c:pt>
                <c:pt idx="15781">
                  <c:v>6.6812500000000004</c:v>
                </c:pt>
                <c:pt idx="15782">
                  <c:v>6.6890599999999996</c:v>
                </c:pt>
                <c:pt idx="15783">
                  <c:v>6.6734400000000003</c:v>
                </c:pt>
                <c:pt idx="15784">
                  <c:v>6.6875</c:v>
                </c:pt>
                <c:pt idx="15785">
                  <c:v>6.6937499999999996</c:v>
                </c:pt>
                <c:pt idx="15786">
                  <c:v>6.7031299999999998</c:v>
                </c:pt>
                <c:pt idx="15787">
                  <c:v>6.6937499999999996</c:v>
                </c:pt>
                <c:pt idx="15788">
                  <c:v>6.6812500000000004</c:v>
                </c:pt>
                <c:pt idx="15789">
                  <c:v>6.6734400000000003</c:v>
                </c:pt>
                <c:pt idx="15790">
                  <c:v>6.68438</c:v>
                </c:pt>
                <c:pt idx="15791">
                  <c:v>6.68438</c:v>
                </c:pt>
                <c:pt idx="15792">
                  <c:v>6.6812500000000004</c:v>
                </c:pt>
                <c:pt idx="15793">
                  <c:v>6.6671899999999997</c:v>
                </c:pt>
                <c:pt idx="15794">
                  <c:v>6.6875</c:v>
                </c:pt>
                <c:pt idx="15795">
                  <c:v>6.6812500000000004</c:v>
                </c:pt>
                <c:pt idx="15796">
                  <c:v>6.68438</c:v>
                </c:pt>
                <c:pt idx="15797">
                  <c:v>6.6687500000000002</c:v>
                </c:pt>
                <c:pt idx="15798">
                  <c:v>6.6812500000000004</c:v>
                </c:pt>
                <c:pt idx="15799">
                  <c:v>6.6875</c:v>
                </c:pt>
                <c:pt idx="15800">
                  <c:v>6.6875</c:v>
                </c:pt>
                <c:pt idx="15801">
                  <c:v>6.6906299999999996</c:v>
                </c:pt>
                <c:pt idx="15802">
                  <c:v>6.68438</c:v>
                </c:pt>
                <c:pt idx="15803">
                  <c:v>6.6937499999999996</c:v>
                </c:pt>
                <c:pt idx="15804">
                  <c:v>6.6953100000000001</c:v>
                </c:pt>
                <c:pt idx="15805">
                  <c:v>6.6890599999999996</c:v>
                </c:pt>
                <c:pt idx="15806">
                  <c:v>6.6734400000000003</c:v>
                </c:pt>
                <c:pt idx="15807">
                  <c:v>6.6718799999999998</c:v>
                </c:pt>
                <c:pt idx="15808">
                  <c:v>6.6875</c:v>
                </c:pt>
                <c:pt idx="15809">
                  <c:v>6.6875</c:v>
                </c:pt>
                <c:pt idx="15810">
                  <c:v>6.6859400000000004</c:v>
                </c:pt>
                <c:pt idx="15811">
                  <c:v>6.6875</c:v>
                </c:pt>
                <c:pt idx="15812">
                  <c:v>6.6859400000000004</c:v>
                </c:pt>
                <c:pt idx="15813">
                  <c:v>6.6906299999999996</c:v>
                </c:pt>
                <c:pt idx="15814">
                  <c:v>6.6671899999999997</c:v>
                </c:pt>
                <c:pt idx="15815">
                  <c:v>6.6703099999999997</c:v>
                </c:pt>
                <c:pt idx="15816">
                  <c:v>6.6937499999999996</c:v>
                </c:pt>
                <c:pt idx="15817">
                  <c:v>6.6875</c:v>
                </c:pt>
                <c:pt idx="15818">
                  <c:v>6.6890599999999996</c:v>
                </c:pt>
                <c:pt idx="15819">
                  <c:v>6.6828099999999999</c:v>
                </c:pt>
                <c:pt idx="15820">
                  <c:v>6.6812500000000004</c:v>
                </c:pt>
                <c:pt idx="15821">
                  <c:v>6.68438</c:v>
                </c:pt>
                <c:pt idx="15822">
                  <c:v>6.6828099999999999</c:v>
                </c:pt>
                <c:pt idx="15823">
                  <c:v>6.6921900000000001</c:v>
                </c:pt>
                <c:pt idx="15824">
                  <c:v>6.6875</c:v>
                </c:pt>
                <c:pt idx="15825">
                  <c:v>6.68438</c:v>
                </c:pt>
                <c:pt idx="15826">
                  <c:v>6.6906299999999996</c:v>
                </c:pt>
                <c:pt idx="15827">
                  <c:v>6.7062499999999998</c:v>
                </c:pt>
                <c:pt idx="15828">
                  <c:v>6.6937499999999996</c:v>
                </c:pt>
                <c:pt idx="15829">
                  <c:v>6.6890599999999996</c:v>
                </c:pt>
                <c:pt idx="15830">
                  <c:v>6.6687500000000002</c:v>
                </c:pt>
                <c:pt idx="15831">
                  <c:v>6.6749999999999998</c:v>
                </c:pt>
                <c:pt idx="15832">
                  <c:v>6.68438</c:v>
                </c:pt>
                <c:pt idx="15833">
                  <c:v>6.6906299999999996</c:v>
                </c:pt>
                <c:pt idx="15834">
                  <c:v>6.6937499999999996</c:v>
                </c:pt>
                <c:pt idx="15835">
                  <c:v>6.6906299999999996</c:v>
                </c:pt>
                <c:pt idx="15836">
                  <c:v>6.6781300000000003</c:v>
                </c:pt>
                <c:pt idx="15837">
                  <c:v>6.6671899999999997</c:v>
                </c:pt>
                <c:pt idx="15838">
                  <c:v>6.6734400000000003</c:v>
                </c:pt>
                <c:pt idx="15839">
                  <c:v>6.6718799999999998</c:v>
                </c:pt>
                <c:pt idx="15840">
                  <c:v>6.6687500000000002</c:v>
                </c:pt>
                <c:pt idx="15841">
                  <c:v>6.6671899999999997</c:v>
                </c:pt>
                <c:pt idx="15842">
                  <c:v>6.68438</c:v>
                </c:pt>
                <c:pt idx="15843">
                  <c:v>6.6921900000000001</c:v>
                </c:pt>
                <c:pt idx="15844">
                  <c:v>6.6890599999999996</c:v>
                </c:pt>
                <c:pt idx="15845">
                  <c:v>6.6890599999999996</c:v>
                </c:pt>
                <c:pt idx="15846">
                  <c:v>6.6921900000000001</c:v>
                </c:pt>
                <c:pt idx="15847">
                  <c:v>6.7</c:v>
                </c:pt>
                <c:pt idx="15848">
                  <c:v>6.68438</c:v>
                </c:pt>
                <c:pt idx="15849">
                  <c:v>6.6921900000000001</c:v>
                </c:pt>
                <c:pt idx="15850">
                  <c:v>6.6937499999999996</c:v>
                </c:pt>
                <c:pt idx="15851">
                  <c:v>6.6875</c:v>
                </c:pt>
                <c:pt idx="15852">
                  <c:v>6.6968800000000002</c:v>
                </c:pt>
                <c:pt idx="15853">
                  <c:v>6.6921900000000001</c:v>
                </c:pt>
                <c:pt idx="15854">
                  <c:v>6.6859400000000004</c:v>
                </c:pt>
                <c:pt idx="15855">
                  <c:v>6.6687500000000002</c:v>
                </c:pt>
                <c:pt idx="15856">
                  <c:v>6.6734400000000003</c:v>
                </c:pt>
                <c:pt idx="15857">
                  <c:v>6.6953100000000001</c:v>
                </c:pt>
                <c:pt idx="15858">
                  <c:v>6.6906299999999996</c:v>
                </c:pt>
                <c:pt idx="15859">
                  <c:v>6.6906299999999996</c:v>
                </c:pt>
                <c:pt idx="15860">
                  <c:v>6.6796899999999999</c:v>
                </c:pt>
                <c:pt idx="15861">
                  <c:v>6.6906299999999996</c:v>
                </c:pt>
                <c:pt idx="15862">
                  <c:v>6.6921900000000001</c:v>
                </c:pt>
                <c:pt idx="15863">
                  <c:v>6.6828099999999999</c:v>
                </c:pt>
                <c:pt idx="15864">
                  <c:v>6.68438</c:v>
                </c:pt>
                <c:pt idx="15865">
                  <c:v>6.6875</c:v>
                </c:pt>
                <c:pt idx="15866">
                  <c:v>6.6812500000000004</c:v>
                </c:pt>
                <c:pt idx="15867">
                  <c:v>6.6749999999999998</c:v>
                </c:pt>
                <c:pt idx="15868">
                  <c:v>6.6687500000000002</c:v>
                </c:pt>
                <c:pt idx="15869">
                  <c:v>6.6828099999999999</c:v>
                </c:pt>
                <c:pt idx="15870">
                  <c:v>6.6796899999999999</c:v>
                </c:pt>
                <c:pt idx="15871">
                  <c:v>6.68438</c:v>
                </c:pt>
                <c:pt idx="15872">
                  <c:v>6.6859400000000004</c:v>
                </c:pt>
                <c:pt idx="15873">
                  <c:v>6.6812500000000004</c:v>
                </c:pt>
                <c:pt idx="15874">
                  <c:v>6.6749999999999998</c:v>
                </c:pt>
                <c:pt idx="15875">
                  <c:v>6.6734400000000003</c:v>
                </c:pt>
                <c:pt idx="15876">
                  <c:v>6.6781300000000003</c:v>
                </c:pt>
                <c:pt idx="15877">
                  <c:v>6.6890599999999996</c:v>
                </c:pt>
                <c:pt idx="15878">
                  <c:v>6.6749999999999998</c:v>
                </c:pt>
                <c:pt idx="15879">
                  <c:v>6.6734400000000003</c:v>
                </c:pt>
                <c:pt idx="15880">
                  <c:v>6.6812500000000004</c:v>
                </c:pt>
                <c:pt idx="15881">
                  <c:v>6.6828099999999999</c:v>
                </c:pt>
                <c:pt idx="15882">
                  <c:v>6.6796899999999999</c:v>
                </c:pt>
                <c:pt idx="15883">
                  <c:v>6.6749999999999998</c:v>
                </c:pt>
                <c:pt idx="15884">
                  <c:v>6.6718799999999998</c:v>
                </c:pt>
                <c:pt idx="15885">
                  <c:v>6.6687500000000002</c:v>
                </c:pt>
                <c:pt idx="15886">
                  <c:v>6.6906299999999996</c:v>
                </c:pt>
                <c:pt idx="15887">
                  <c:v>6.6890599999999996</c:v>
                </c:pt>
                <c:pt idx="15888">
                  <c:v>6.6828099999999999</c:v>
                </c:pt>
                <c:pt idx="15889">
                  <c:v>6.6859400000000004</c:v>
                </c:pt>
                <c:pt idx="15890">
                  <c:v>6.6796899999999999</c:v>
                </c:pt>
                <c:pt idx="15891">
                  <c:v>6.6828099999999999</c:v>
                </c:pt>
                <c:pt idx="15892">
                  <c:v>6.6937499999999996</c:v>
                </c:pt>
                <c:pt idx="15893">
                  <c:v>6.6906299999999996</c:v>
                </c:pt>
                <c:pt idx="15894">
                  <c:v>6.6875</c:v>
                </c:pt>
                <c:pt idx="15895">
                  <c:v>6.6937499999999996</c:v>
                </c:pt>
                <c:pt idx="15896">
                  <c:v>6.68438</c:v>
                </c:pt>
                <c:pt idx="15897">
                  <c:v>6.6781300000000003</c:v>
                </c:pt>
                <c:pt idx="15898">
                  <c:v>6.6875</c:v>
                </c:pt>
                <c:pt idx="15899">
                  <c:v>6.6765600000000003</c:v>
                </c:pt>
                <c:pt idx="15900">
                  <c:v>6.7031299999999998</c:v>
                </c:pt>
                <c:pt idx="15901">
                  <c:v>6.7031299999999998</c:v>
                </c:pt>
                <c:pt idx="15902">
                  <c:v>6.6828099999999999</c:v>
                </c:pt>
                <c:pt idx="15903">
                  <c:v>6.6796899999999999</c:v>
                </c:pt>
                <c:pt idx="15904">
                  <c:v>6.6875</c:v>
                </c:pt>
                <c:pt idx="15905">
                  <c:v>6.6890599999999996</c:v>
                </c:pt>
                <c:pt idx="15906">
                  <c:v>6.6828099999999999</c:v>
                </c:pt>
                <c:pt idx="15907">
                  <c:v>6.6890599999999996</c:v>
                </c:pt>
                <c:pt idx="15908">
                  <c:v>6.6875</c:v>
                </c:pt>
                <c:pt idx="15909">
                  <c:v>6.6703099999999997</c:v>
                </c:pt>
                <c:pt idx="15910">
                  <c:v>6.6687500000000002</c:v>
                </c:pt>
                <c:pt idx="15911">
                  <c:v>6.6828099999999999</c:v>
                </c:pt>
                <c:pt idx="15912">
                  <c:v>6.6828099999999999</c:v>
                </c:pt>
                <c:pt idx="15913">
                  <c:v>6.6906299999999996</c:v>
                </c:pt>
                <c:pt idx="15914">
                  <c:v>6.6765600000000003</c:v>
                </c:pt>
                <c:pt idx="15915">
                  <c:v>6.68438</c:v>
                </c:pt>
                <c:pt idx="15916">
                  <c:v>6.6812500000000004</c:v>
                </c:pt>
                <c:pt idx="15917">
                  <c:v>6.6781300000000003</c:v>
                </c:pt>
                <c:pt idx="15918">
                  <c:v>6.6828099999999999</c:v>
                </c:pt>
                <c:pt idx="15919">
                  <c:v>6.6703099999999997</c:v>
                </c:pt>
                <c:pt idx="15920">
                  <c:v>6.6781300000000003</c:v>
                </c:pt>
                <c:pt idx="15921">
                  <c:v>6.6796899999999999</c:v>
                </c:pt>
                <c:pt idx="15922">
                  <c:v>6.6906299999999996</c:v>
                </c:pt>
                <c:pt idx="15923">
                  <c:v>6.6953100000000001</c:v>
                </c:pt>
                <c:pt idx="15924">
                  <c:v>6.6734400000000003</c:v>
                </c:pt>
                <c:pt idx="15925">
                  <c:v>6.6781300000000003</c:v>
                </c:pt>
                <c:pt idx="15926">
                  <c:v>6.68438</c:v>
                </c:pt>
                <c:pt idx="15927">
                  <c:v>6.6875</c:v>
                </c:pt>
                <c:pt idx="15928">
                  <c:v>6.6718799999999998</c:v>
                </c:pt>
                <c:pt idx="15929">
                  <c:v>6.6593799999999996</c:v>
                </c:pt>
                <c:pt idx="15930">
                  <c:v>6.6687500000000002</c:v>
                </c:pt>
                <c:pt idx="15931">
                  <c:v>6.6859400000000004</c:v>
                </c:pt>
                <c:pt idx="15932">
                  <c:v>6.6859400000000004</c:v>
                </c:pt>
                <c:pt idx="15933">
                  <c:v>6.6937499999999996</c:v>
                </c:pt>
                <c:pt idx="15934">
                  <c:v>6.6828099999999999</c:v>
                </c:pt>
                <c:pt idx="15935">
                  <c:v>6.6906299999999996</c:v>
                </c:pt>
                <c:pt idx="15936">
                  <c:v>6.6890599999999996</c:v>
                </c:pt>
                <c:pt idx="15937">
                  <c:v>6.6765600000000003</c:v>
                </c:pt>
                <c:pt idx="15938">
                  <c:v>6.6718799999999998</c:v>
                </c:pt>
                <c:pt idx="15939">
                  <c:v>6.65313</c:v>
                </c:pt>
                <c:pt idx="15940">
                  <c:v>6.6593799999999996</c:v>
                </c:pt>
                <c:pt idx="15941">
                  <c:v>6.6609400000000001</c:v>
                </c:pt>
                <c:pt idx="15942">
                  <c:v>6.6609400000000001</c:v>
                </c:pt>
                <c:pt idx="15943">
                  <c:v>6.6578099999999996</c:v>
                </c:pt>
                <c:pt idx="15944">
                  <c:v>6.6859400000000004</c:v>
                </c:pt>
                <c:pt idx="15945">
                  <c:v>6.6796899999999999</c:v>
                </c:pt>
                <c:pt idx="15946">
                  <c:v>6.6828099999999999</c:v>
                </c:pt>
                <c:pt idx="15947">
                  <c:v>6.6749999999999998</c:v>
                </c:pt>
                <c:pt idx="15948">
                  <c:v>6.6812500000000004</c:v>
                </c:pt>
                <c:pt idx="15949">
                  <c:v>6.6812500000000004</c:v>
                </c:pt>
                <c:pt idx="15950">
                  <c:v>6.6687500000000002</c:v>
                </c:pt>
                <c:pt idx="15951">
                  <c:v>6.6671899999999997</c:v>
                </c:pt>
                <c:pt idx="15952">
                  <c:v>6.6749999999999998</c:v>
                </c:pt>
                <c:pt idx="15953">
                  <c:v>6.6703099999999997</c:v>
                </c:pt>
                <c:pt idx="15954">
                  <c:v>6.6718799999999998</c:v>
                </c:pt>
                <c:pt idx="15955">
                  <c:v>6.6703099999999997</c:v>
                </c:pt>
                <c:pt idx="15956">
                  <c:v>6.6718799999999998</c:v>
                </c:pt>
                <c:pt idx="15957">
                  <c:v>6.6609400000000001</c:v>
                </c:pt>
                <c:pt idx="15958">
                  <c:v>6.6578099999999996</c:v>
                </c:pt>
                <c:pt idx="15959">
                  <c:v>6.6765600000000003</c:v>
                </c:pt>
                <c:pt idx="15960">
                  <c:v>6.6609400000000001</c:v>
                </c:pt>
                <c:pt idx="15961">
                  <c:v>6.6593799999999996</c:v>
                </c:pt>
                <c:pt idx="15962">
                  <c:v>6.6765600000000003</c:v>
                </c:pt>
                <c:pt idx="15963">
                  <c:v>6.68438</c:v>
                </c:pt>
                <c:pt idx="15964">
                  <c:v>6.6671899999999997</c:v>
                </c:pt>
                <c:pt idx="15965">
                  <c:v>6.6703099999999997</c:v>
                </c:pt>
                <c:pt idx="15966">
                  <c:v>6.65625</c:v>
                </c:pt>
                <c:pt idx="15967">
                  <c:v>6.6671899999999997</c:v>
                </c:pt>
                <c:pt idx="15968">
                  <c:v>6.6718799999999998</c:v>
                </c:pt>
                <c:pt idx="15969">
                  <c:v>6.6812500000000004</c:v>
                </c:pt>
                <c:pt idx="15970">
                  <c:v>6.6781300000000003</c:v>
                </c:pt>
                <c:pt idx="15971">
                  <c:v>6.6718799999999998</c:v>
                </c:pt>
                <c:pt idx="15972">
                  <c:v>6.6703099999999997</c:v>
                </c:pt>
                <c:pt idx="15973">
                  <c:v>6.6703099999999997</c:v>
                </c:pt>
                <c:pt idx="15974">
                  <c:v>6.6828099999999999</c:v>
                </c:pt>
                <c:pt idx="15975">
                  <c:v>6.6859400000000004</c:v>
                </c:pt>
                <c:pt idx="15976">
                  <c:v>6.6812500000000004</c:v>
                </c:pt>
                <c:pt idx="15977">
                  <c:v>6.6624999999999996</c:v>
                </c:pt>
                <c:pt idx="15978">
                  <c:v>6.6624999999999996</c:v>
                </c:pt>
                <c:pt idx="15979">
                  <c:v>6.6687500000000002</c:v>
                </c:pt>
                <c:pt idx="15980">
                  <c:v>6.6765600000000003</c:v>
                </c:pt>
                <c:pt idx="15981">
                  <c:v>6.6703099999999997</c:v>
                </c:pt>
                <c:pt idx="15982">
                  <c:v>6.6718799999999998</c:v>
                </c:pt>
                <c:pt idx="15983">
                  <c:v>6.6718799999999998</c:v>
                </c:pt>
                <c:pt idx="15984">
                  <c:v>6.6765600000000003</c:v>
                </c:pt>
                <c:pt idx="15985">
                  <c:v>6.6749999999999998</c:v>
                </c:pt>
                <c:pt idx="15986">
                  <c:v>6.6656300000000002</c:v>
                </c:pt>
                <c:pt idx="15987">
                  <c:v>6.6624999999999996</c:v>
                </c:pt>
                <c:pt idx="15988">
                  <c:v>6.6656300000000002</c:v>
                </c:pt>
                <c:pt idx="15989">
                  <c:v>6.65625</c:v>
                </c:pt>
                <c:pt idx="15990">
                  <c:v>6.6656300000000002</c:v>
                </c:pt>
                <c:pt idx="15991">
                  <c:v>6.6718799999999998</c:v>
                </c:pt>
                <c:pt idx="15992">
                  <c:v>6.6828099999999999</c:v>
                </c:pt>
                <c:pt idx="15993">
                  <c:v>6.6609400000000001</c:v>
                </c:pt>
                <c:pt idx="15994">
                  <c:v>6.6718799999999998</c:v>
                </c:pt>
                <c:pt idx="15995">
                  <c:v>6.6687500000000002</c:v>
                </c:pt>
                <c:pt idx="15996">
                  <c:v>6.6671899999999997</c:v>
                </c:pt>
                <c:pt idx="15997">
                  <c:v>6.6593799999999996</c:v>
                </c:pt>
                <c:pt idx="15998">
                  <c:v>6.6703099999999997</c:v>
                </c:pt>
                <c:pt idx="15999">
                  <c:v>6.6703099999999997</c:v>
                </c:pt>
                <c:pt idx="16000">
                  <c:v>6.6781300000000003</c:v>
                </c:pt>
                <c:pt idx="16001">
                  <c:v>6.6734400000000003</c:v>
                </c:pt>
                <c:pt idx="16002">
                  <c:v>6.6796899999999999</c:v>
                </c:pt>
                <c:pt idx="16003">
                  <c:v>6.6687500000000002</c:v>
                </c:pt>
                <c:pt idx="16004">
                  <c:v>6.6671899999999997</c:v>
                </c:pt>
                <c:pt idx="16005">
                  <c:v>6.6671899999999997</c:v>
                </c:pt>
                <c:pt idx="16006">
                  <c:v>6.6703099999999997</c:v>
                </c:pt>
                <c:pt idx="16007">
                  <c:v>6.6578099999999996</c:v>
                </c:pt>
                <c:pt idx="16008">
                  <c:v>6.6703099999999997</c:v>
                </c:pt>
                <c:pt idx="16009">
                  <c:v>6.6624999999999996</c:v>
                </c:pt>
                <c:pt idx="16010">
                  <c:v>6.6578099999999996</c:v>
                </c:pt>
                <c:pt idx="16011">
                  <c:v>6.6546900000000004</c:v>
                </c:pt>
                <c:pt idx="16012">
                  <c:v>6.6656300000000002</c:v>
                </c:pt>
                <c:pt idx="16013">
                  <c:v>6.6718799999999998</c:v>
                </c:pt>
                <c:pt idx="16014">
                  <c:v>6.6812500000000004</c:v>
                </c:pt>
                <c:pt idx="16015">
                  <c:v>6.6718799999999998</c:v>
                </c:pt>
                <c:pt idx="16016">
                  <c:v>6.6593799999999996</c:v>
                </c:pt>
                <c:pt idx="16017">
                  <c:v>6.6734400000000003</c:v>
                </c:pt>
                <c:pt idx="16018">
                  <c:v>6.6687500000000002</c:v>
                </c:pt>
                <c:pt idx="16019">
                  <c:v>6.6734400000000003</c:v>
                </c:pt>
                <c:pt idx="16020">
                  <c:v>6.6906299999999996</c:v>
                </c:pt>
                <c:pt idx="16021">
                  <c:v>6.6781300000000003</c:v>
                </c:pt>
                <c:pt idx="16022">
                  <c:v>6.6703099999999997</c:v>
                </c:pt>
                <c:pt idx="16023">
                  <c:v>6.6718799999999998</c:v>
                </c:pt>
                <c:pt idx="16024">
                  <c:v>6.6703099999999997</c:v>
                </c:pt>
                <c:pt idx="16025">
                  <c:v>6.6828099999999999</c:v>
                </c:pt>
                <c:pt idx="16026">
                  <c:v>6.6624999999999996</c:v>
                </c:pt>
                <c:pt idx="16027">
                  <c:v>6.6703099999999997</c:v>
                </c:pt>
                <c:pt idx="16028">
                  <c:v>6.6671899999999997</c:v>
                </c:pt>
                <c:pt idx="16029">
                  <c:v>6.6781300000000003</c:v>
                </c:pt>
                <c:pt idx="16030">
                  <c:v>6.6671899999999997</c:v>
                </c:pt>
                <c:pt idx="16031">
                  <c:v>6.6703099999999997</c:v>
                </c:pt>
                <c:pt idx="16032">
                  <c:v>6.6656300000000002</c:v>
                </c:pt>
                <c:pt idx="16033">
                  <c:v>6.6765600000000003</c:v>
                </c:pt>
                <c:pt idx="16034">
                  <c:v>6.6656300000000002</c:v>
                </c:pt>
                <c:pt idx="16035">
                  <c:v>6.65625</c:v>
                </c:pt>
                <c:pt idx="16036">
                  <c:v>6.6484399999999999</c:v>
                </c:pt>
                <c:pt idx="16037">
                  <c:v>6.6671899999999997</c:v>
                </c:pt>
                <c:pt idx="16038">
                  <c:v>6.6609400000000001</c:v>
                </c:pt>
                <c:pt idx="16039">
                  <c:v>6.6671899999999997</c:v>
                </c:pt>
                <c:pt idx="16040">
                  <c:v>6.6671899999999997</c:v>
                </c:pt>
                <c:pt idx="16041">
                  <c:v>6.6546900000000004</c:v>
                </c:pt>
                <c:pt idx="16042">
                  <c:v>6.6656300000000002</c:v>
                </c:pt>
                <c:pt idx="16043">
                  <c:v>6.6749999999999998</c:v>
                </c:pt>
                <c:pt idx="16044">
                  <c:v>6.6734400000000003</c:v>
                </c:pt>
                <c:pt idx="16045">
                  <c:v>6.6656300000000002</c:v>
                </c:pt>
                <c:pt idx="16046">
                  <c:v>6.6749999999999998</c:v>
                </c:pt>
                <c:pt idx="16047">
                  <c:v>6.6734400000000003</c:v>
                </c:pt>
                <c:pt idx="16048">
                  <c:v>6.6578099999999996</c:v>
                </c:pt>
                <c:pt idx="16049">
                  <c:v>6.65313</c:v>
                </c:pt>
                <c:pt idx="16050">
                  <c:v>6.6578099999999996</c:v>
                </c:pt>
                <c:pt idx="16051">
                  <c:v>6.6656300000000002</c:v>
                </c:pt>
                <c:pt idx="16052">
                  <c:v>6.6703099999999997</c:v>
                </c:pt>
                <c:pt idx="16053">
                  <c:v>6.65625</c:v>
                </c:pt>
                <c:pt idx="16054">
                  <c:v>6.6796899999999999</c:v>
                </c:pt>
                <c:pt idx="16055">
                  <c:v>6.6671899999999997</c:v>
                </c:pt>
                <c:pt idx="16056">
                  <c:v>6.6671899999999997</c:v>
                </c:pt>
                <c:pt idx="16057">
                  <c:v>6.6453100000000003</c:v>
                </c:pt>
                <c:pt idx="16058">
                  <c:v>6.65313</c:v>
                </c:pt>
                <c:pt idx="16059">
                  <c:v>6.6687500000000002</c:v>
                </c:pt>
                <c:pt idx="16060">
                  <c:v>6.6624999999999996</c:v>
                </c:pt>
                <c:pt idx="16061">
                  <c:v>6.6468800000000003</c:v>
                </c:pt>
                <c:pt idx="16062">
                  <c:v>6.65625</c:v>
                </c:pt>
                <c:pt idx="16063">
                  <c:v>6.65625</c:v>
                </c:pt>
                <c:pt idx="16064">
                  <c:v>6.6609400000000001</c:v>
                </c:pt>
                <c:pt idx="16065">
                  <c:v>6.6656300000000002</c:v>
                </c:pt>
                <c:pt idx="16066">
                  <c:v>6.6624999999999996</c:v>
                </c:pt>
                <c:pt idx="16067">
                  <c:v>6.6656300000000002</c:v>
                </c:pt>
                <c:pt idx="16068">
                  <c:v>6.6703099999999997</c:v>
                </c:pt>
                <c:pt idx="16069">
                  <c:v>6.6687500000000002</c:v>
                </c:pt>
                <c:pt idx="16070">
                  <c:v>6.6453100000000003</c:v>
                </c:pt>
                <c:pt idx="16071">
                  <c:v>6.6593799999999996</c:v>
                </c:pt>
                <c:pt idx="16072">
                  <c:v>6.6718799999999998</c:v>
                </c:pt>
                <c:pt idx="16073">
                  <c:v>6.6749999999999998</c:v>
                </c:pt>
                <c:pt idx="16074">
                  <c:v>6.6671899999999997</c:v>
                </c:pt>
                <c:pt idx="16075">
                  <c:v>6.6718799999999998</c:v>
                </c:pt>
                <c:pt idx="16076">
                  <c:v>6.6765600000000003</c:v>
                </c:pt>
                <c:pt idx="16077">
                  <c:v>6.6656300000000002</c:v>
                </c:pt>
                <c:pt idx="16078">
                  <c:v>6.6765600000000003</c:v>
                </c:pt>
                <c:pt idx="16079">
                  <c:v>6.6828099999999999</c:v>
                </c:pt>
                <c:pt idx="16080">
                  <c:v>6.6656300000000002</c:v>
                </c:pt>
                <c:pt idx="16081">
                  <c:v>6.6515599999999999</c:v>
                </c:pt>
                <c:pt idx="16082">
                  <c:v>6.6687500000000002</c:v>
                </c:pt>
                <c:pt idx="16083">
                  <c:v>6.6624999999999996</c:v>
                </c:pt>
                <c:pt idx="16084">
                  <c:v>6.6515599999999999</c:v>
                </c:pt>
                <c:pt idx="16085">
                  <c:v>6.6468800000000003</c:v>
                </c:pt>
                <c:pt idx="16086">
                  <c:v>6.65625</c:v>
                </c:pt>
                <c:pt idx="16087">
                  <c:v>6.6609400000000001</c:v>
                </c:pt>
                <c:pt idx="16088">
                  <c:v>6.6468800000000003</c:v>
                </c:pt>
                <c:pt idx="16089">
                  <c:v>6.6578099999999996</c:v>
                </c:pt>
                <c:pt idx="16090">
                  <c:v>6.65313</c:v>
                </c:pt>
                <c:pt idx="16091">
                  <c:v>6.6703099999999997</c:v>
                </c:pt>
                <c:pt idx="16092">
                  <c:v>6.6593799999999996</c:v>
                </c:pt>
                <c:pt idx="16093">
                  <c:v>6.6468800000000003</c:v>
                </c:pt>
                <c:pt idx="16094">
                  <c:v>6.6468800000000003</c:v>
                </c:pt>
                <c:pt idx="16095">
                  <c:v>6.65625</c:v>
                </c:pt>
                <c:pt idx="16096">
                  <c:v>6.6828099999999999</c:v>
                </c:pt>
                <c:pt idx="16097">
                  <c:v>6.6656300000000002</c:v>
                </c:pt>
                <c:pt idx="16098">
                  <c:v>6.6703099999999997</c:v>
                </c:pt>
                <c:pt idx="16099">
                  <c:v>6.65625</c:v>
                </c:pt>
                <c:pt idx="16100">
                  <c:v>6.6671899999999997</c:v>
                </c:pt>
                <c:pt idx="16101">
                  <c:v>6.6421900000000003</c:v>
                </c:pt>
                <c:pt idx="16102">
                  <c:v>6.6609400000000001</c:v>
                </c:pt>
                <c:pt idx="16103">
                  <c:v>6.6484399999999999</c:v>
                </c:pt>
                <c:pt idx="16104">
                  <c:v>6.6437499999999998</c:v>
                </c:pt>
                <c:pt idx="16105">
                  <c:v>6.6437499999999998</c:v>
                </c:pt>
                <c:pt idx="16106">
                  <c:v>6.65</c:v>
                </c:pt>
                <c:pt idx="16107">
                  <c:v>6.6656300000000002</c:v>
                </c:pt>
                <c:pt idx="16108">
                  <c:v>6.6624999999999996</c:v>
                </c:pt>
                <c:pt idx="16109">
                  <c:v>6.65313</c:v>
                </c:pt>
                <c:pt idx="16110">
                  <c:v>6.6390599999999997</c:v>
                </c:pt>
                <c:pt idx="16111">
                  <c:v>6.6515599999999999</c:v>
                </c:pt>
                <c:pt idx="16112">
                  <c:v>6.6421900000000003</c:v>
                </c:pt>
                <c:pt idx="16113">
                  <c:v>6.65625</c:v>
                </c:pt>
                <c:pt idx="16114">
                  <c:v>6.6546900000000004</c:v>
                </c:pt>
                <c:pt idx="16115">
                  <c:v>6.6437499999999998</c:v>
                </c:pt>
                <c:pt idx="16116">
                  <c:v>6.65</c:v>
                </c:pt>
                <c:pt idx="16117">
                  <c:v>6.65313</c:v>
                </c:pt>
                <c:pt idx="16118">
                  <c:v>6.6578099999999996</c:v>
                </c:pt>
                <c:pt idx="16119">
                  <c:v>6.6328100000000001</c:v>
                </c:pt>
                <c:pt idx="16120">
                  <c:v>6.6359399999999997</c:v>
                </c:pt>
                <c:pt idx="16121">
                  <c:v>6.6375000000000002</c:v>
                </c:pt>
                <c:pt idx="16122">
                  <c:v>6.6453100000000003</c:v>
                </c:pt>
                <c:pt idx="16123">
                  <c:v>6.6484399999999999</c:v>
                </c:pt>
                <c:pt idx="16124">
                  <c:v>6.6578099999999996</c:v>
                </c:pt>
                <c:pt idx="16125">
                  <c:v>6.65</c:v>
                </c:pt>
                <c:pt idx="16126">
                  <c:v>6.6437499999999998</c:v>
                </c:pt>
                <c:pt idx="16127">
                  <c:v>6.6343800000000002</c:v>
                </c:pt>
                <c:pt idx="16128">
                  <c:v>6.6468800000000003</c:v>
                </c:pt>
                <c:pt idx="16129">
                  <c:v>6.6375000000000002</c:v>
                </c:pt>
                <c:pt idx="16130">
                  <c:v>6.6390599999999997</c:v>
                </c:pt>
                <c:pt idx="16131">
                  <c:v>6.65</c:v>
                </c:pt>
                <c:pt idx="16132">
                  <c:v>6.6375000000000002</c:v>
                </c:pt>
                <c:pt idx="16133">
                  <c:v>6.6390599999999997</c:v>
                </c:pt>
                <c:pt idx="16134">
                  <c:v>6.6406299999999998</c:v>
                </c:pt>
                <c:pt idx="16135">
                  <c:v>6.6406299999999998</c:v>
                </c:pt>
                <c:pt idx="16136">
                  <c:v>6.6484399999999999</c:v>
                </c:pt>
                <c:pt idx="16137">
                  <c:v>6.6437499999999998</c:v>
                </c:pt>
                <c:pt idx="16138">
                  <c:v>6.6453100000000003</c:v>
                </c:pt>
                <c:pt idx="16139">
                  <c:v>6.6453100000000003</c:v>
                </c:pt>
                <c:pt idx="16140">
                  <c:v>6.65313</c:v>
                </c:pt>
                <c:pt idx="16141">
                  <c:v>6.6546900000000004</c:v>
                </c:pt>
                <c:pt idx="16142">
                  <c:v>6.6515599999999999</c:v>
                </c:pt>
                <c:pt idx="16143">
                  <c:v>6.65</c:v>
                </c:pt>
                <c:pt idx="16144">
                  <c:v>6.6421900000000003</c:v>
                </c:pt>
                <c:pt idx="16145">
                  <c:v>6.65</c:v>
                </c:pt>
                <c:pt idx="16146">
                  <c:v>6.6609400000000001</c:v>
                </c:pt>
                <c:pt idx="16147">
                  <c:v>6.6453100000000003</c:v>
                </c:pt>
                <c:pt idx="16148">
                  <c:v>6.65</c:v>
                </c:pt>
                <c:pt idx="16149">
                  <c:v>6.6578099999999996</c:v>
                </c:pt>
                <c:pt idx="16150">
                  <c:v>6.65</c:v>
                </c:pt>
                <c:pt idx="16151">
                  <c:v>6.6624999999999996</c:v>
                </c:pt>
                <c:pt idx="16152">
                  <c:v>6.6515599999999999</c:v>
                </c:pt>
                <c:pt idx="16153">
                  <c:v>6.6578099999999996</c:v>
                </c:pt>
                <c:pt idx="16154">
                  <c:v>6.6609400000000001</c:v>
                </c:pt>
                <c:pt idx="16155">
                  <c:v>6.6453100000000003</c:v>
                </c:pt>
                <c:pt idx="16156">
                  <c:v>6.6734400000000003</c:v>
                </c:pt>
                <c:pt idx="16157">
                  <c:v>6.65313</c:v>
                </c:pt>
                <c:pt idx="16158">
                  <c:v>6.65313</c:v>
                </c:pt>
                <c:pt idx="16159">
                  <c:v>6.625</c:v>
                </c:pt>
                <c:pt idx="16160">
                  <c:v>6.6437499999999998</c:v>
                </c:pt>
                <c:pt idx="16161">
                  <c:v>6.6343800000000002</c:v>
                </c:pt>
                <c:pt idx="16162">
                  <c:v>6.6546900000000004</c:v>
                </c:pt>
                <c:pt idx="16163">
                  <c:v>6.6546900000000004</c:v>
                </c:pt>
                <c:pt idx="16164">
                  <c:v>6.6593799999999996</c:v>
                </c:pt>
                <c:pt idx="16165">
                  <c:v>6.6609400000000001</c:v>
                </c:pt>
                <c:pt idx="16166">
                  <c:v>6.65625</c:v>
                </c:pt>
                <c:pt idx="16167">
                  <c:v>6.6484399999999999</c:v>
                </c:pt>
                <c:pt idx="16168">
                  <c:v>6.6453100000000003</c:v>
                </c:pt>
                <c:pt idx="16169">
                  <c:v>6.6406299999999998</c:v>
                </c:pt>
                <c:pt idx="16170">
                  <c:v>6.6406299999999998</c:v>
                </c:pt>
                <c:pt idx="16171">
                  <c:v>6.6578099999999996</c:v>
                </c:pt>
                <c:pt idx="16172">
                  <c:v>6.65625</c:v>
                </c:pt>
                <c:pt idx="16173">
                  <c:v>6.6484399999999999</c:v>
                </c:pt>
                <c:pt idx="16174">
                  <c:v>6.6437499999999998</c:v>
                </c:pt>
                <c:pt idx="16175">
                  <c:v>6.6703099999999997</c:v>
                </c:pt>
                <c:pt idx="16176">
                  <c:v>6.6624999999999996</c:v>
                </c:pt>
                <c:pt idx="16177">
                  <c:v>6.6609400000000001</c:v>
                </c:pt>
                <c:pt idx="16178">
                  <c:v>6.65625</c:v>
                </c:pt>
                <c:pt idx="16179">
                  <c:v>6.6546900000000004</c:v>
                </c:pt>
                <c:pt idx="16180">
                  <c:v>6.6484399999999999</c:v>
                </c:pt>
                <c:pt idx="16181">
                  <c:v>6.6468800000000003</c:v>
                </c:pt>
                <c:pt idx="16182">
                  <c:v>6.6515599999999999</c:v>
                </c:pt>
                <c:pt idx="16183">
                  <c:v>6.6515599999999999</c:v>
                </c:pt>
                <c:pt idx="16184">
                  <c:v>6.6593799999999996</c:v>
                </c:pt>
                <c:pt idx="16185">
                  <c:v>6.6703099999999997</c:v>
                </c:pt>
                <c:pt idx="16186">
                  <c:v>6.6515599999999999</c:v>
                </c:pt>
                <c:pt idx="16187">
                  <c:v>6.65313</c:v>
                </c:pt>
                <c:pt idx="16188">
                  <c:v>6.6609400000000001</c:v>
                </c:pt>
                <c:pt idx="16189">
                  <c:v>6.6546900000000004</c:v>
                </c:pt>
                <c:pt idx="16190">
                  <c:v>6.65</c:v>
                </c:pt>
                <c:pt idx="16191">
                  <c:v>6.6734400000000003</c:v>
                </c:pt>
                <c:pt idx="16192">
                  <c:v>6.6578099999999996</c:v>
                </c:pt>
                <c:pt idx="16193">
                  <c:v>6.6515599999999999</c:v>
                </c:pt>
                <c:pt idx="16194">
                  <c:v>6.6484399999999999</c:v>
                </c:pt>
                <c:pt idx="16195">
                  <c:v>6.6624999999999996</c:v>
                </c:pt>
                <c:pt idx="16196">
                  <c:v>6.6515599999999999</c:v>
                </c:pt>
                <c:pt idx="16197">
                  <c:v>6.6546900000000004</c:v>
                </c:pt>
                <c:pt idx="16198">
                  <c:v>6.6593799999999996</c:v>
                </c:pt>
                <c:pt idx="16199">
                  <c:v>6.6578099999999996</c:v>
                </c:pt>
                <c:pt idx="16200">
                  <c:v>6.6687500000000002</c:v>
                </c:pt>
                <c:pt idx="16201">
                  <c:v>6.6734400000000003</c:v>
                </c:pt>
                <c:pt idx="16202">
                  <c:v>6.6406299999999998</c:v>
                </c:pt>
                <c:pt idx="16203">
                  <c:v>6.6546900000000004</c:v>
                </c:pt>
                <c:pt idx="16204">
                  <c:v>6.6578099999999996</c:v>
                </c:pt>
                <c:pt idx="16205">
                  <c:v>6.6468800000000003</c:v>
                </c:pt>
                <c:pt idx="16206">
                  <c:v>6.6453100000000003</c:v>
                </c:pt>
                <c:pt idx="16207">
                  <c:v>6.6609400000000001</c:v>
                </c:pt>
                <c:pt idx="16208">
                  <c:v>6.6515599999999999</c:v>
                </c:pt>
                <c:pt idx="16209">
                  <c:v>6.65</c:v>
                </c:pt>
                <c:pt idx="16210">
                  <c:v>6.6734400000000003</c:v>
                </c:pt>
                <c:pt idx="16211">
                  <c:v>6.65</c:v>
                </c:pt>
                <c:pt idx="16212">
                  <c:v>6.6421900000000003</c:v>
                </c:pt>
                <c:pt idx="16213">
                  <c:v>6.6515599999999999</c:v>
                </c:pt>
                <c:pt idx="16214">
                  <c:v>6.6546900000000004</c:v>
                </c:pt>
                <c:pt idx="16215">
                  <c:v>6.6515599999999999</c:v>
                </c:pt>
                <c:pt idx="16216">
                  <c:v>6.65313</c:v>
                </c:pt>
                <c:pt idx="16217">
                  <c:v>6.65625</c:v>
                </c:pt>
                <c:pt idx="16218">
                  <c:v>6.65313</c:v>
                </c:pt>
                <c:pt idx="16219">
                  <c:v>6.6437499999999998</c:v>
                </c:pt>
                <c:pt idx="16220">
                  <c:v>6.6437499999999998</c:v>
                </c:pt>
                <c:pt idx="16221">
                  <c:v>6.6515599999999999</c:v>
                </c:pt>
                <c:pt idx="16222">
                  <c:v>6.6515599999999999</c:v>
                </c:pt>
                <c:pt idx="16223">
                  <c:v>6.6390599999999997</c:v>
                </c:pt>
                <c:pt idx="16224">
                  <c:v>6.6484399999999999</c:v>
                </c:pt>
                <c:pt idx="16225">
                  <c:v>6.6515599999999999</c:v>
                </c:pt>
                <c:pt idx="16226">
                  <c:v>6.6453100000000003</c:v>
                </c:pt>
                <c:pt idx="16227">
                  <c:v>6.6546900000000004</c:v>
                </c:pt>
                <c:pt idx="16228">
                  <c:v>6.65</c:v>
                </c:pt>
                <c:pt idx="16229">
                  <c:v>6.6468800000000003</c:v>
                </c:pt>
                <c:pt idx="16230">
                  <c:v>6.6453100000000003</c:v>
                </c:pt>
                <c:pt idx="16231">
                  <c:v>6.6484399999999999</c:v>
                </c:pt>
                <c:pt idx="16232">
                  <c:v>6.65</c:v>
                </c:pt>
                <c:pt idx="16233">
                  <c:v>6.6453100000000003</c:v>
                </c:pt>
                <c:pt idx="16234">
                  <c:v>6.6468800000000003</c:v>
                </c:pt>
                <c:pt idx="16235">
                  <c:v>6.65313</c:v>
                </c:pt>
                <c:pt idx="16236">
                  <c:v>6.6593799999999996</c:v>
                </c:pt>
                <c:pt idx="16237">
                  <c:v>6.6437499999999998</c:v>
                </c:pt>
                <c:pt idx="16238">
                  <c:v>6.6609400000000001</c:v>
                </c:pt>
                <c:pt idx="16239">
                  <c:v>6.65625</c:v>
                </c:pt>
                <c:pt idx="16240">
                  <c:v>6.6578099999999996</c:v>
                </c:pt>
                <c:pt idx="16241">
                  <c:v>6.6468800000000003</c:v>
                </c:pt>
                <c:pt idx="16242">
                  <c:v>6.6578099999999996</c:v>
                </c:pt>
                <c:pt idx="16243">
                  <c:v>6.65</c:v>
                </c:pt>
                <c:pt idx="16244">
                  <c:v>6.6375000000000002</c:v>
                </c:pt>
                <c:pt idx="16245">
                  <c:v>6.6515599999999999</c:v>
                </c:pt>
                <c:pt idx="16246">
                  <c:v>6.6468800000000003</c:v>
                </c:pt>
                <c:pt idx="16247">
                  <c:v>6.6453100000000003</c:v>
                </c:pt>
                <c:pt idx="16248">
                  <c:v>6.6437499999999998</c:v>
                </c:pt>
                <c:pt idx="16249">
                  <c:v>6.6453100000000003</c:v>
                </c:pt>
                <c:pt idx="16250">
                  <c:v>6.6453100000000003</c:v>
                </c:pt>
                <c:pt idx="16251">
                  <c:v>6.6468800000000003</c:v>
                </c:pt>
                <c:pt idx="16252">
                  <c:v>6.65</c:v>
                </c:pt>
                <c:pt idx="16253">
                  <c:v>6.6468800000000003</c:v>
                </c:pt>
                <c:pt idx="16254">
                  <c:v>6.6453100000000003</c:v>
                </c:pt>
                <c:pt idx="16255">
                  <c:v>6.6437499999999998</c:v>
                </c:pt>
                <c:pt idx="16256">
                  <c:v>6.6375000000000002</c:v>
                </c:pt>
                <c:pt idx="16257">
                  <c:v>6.6578099999999996</c:v>
                </c:pt>
                <c:pt idx="16258">
                  <c:v>6.65313</c:v>
                </c:pt>
                <c:pt idx="16259">
                  <c:v>6.6718799999999998</c:v>
                </c:pt>
                <c:pt idx="16260">
                  <c:v>6.6609400000000001</c:v>
                </c:pt>
                <c:pt idx="16261">
                  <c:v>6.6578099999999996</c:v>
                </c:pt>
                <c:pt idx="16262">
                  <c:v>6.65625</c:v>
                </c:pt>
                <c:pt idx="16263">
                  <c:v>6.65</c:v>
                </c:pt>
                <c:pt idx="16264">
                  <c:v>6.6718799999999998</c:v>
                </c:pt>
                <c:pt idx="16265">
                  <c:v>6.6718799999999998</c:v>
                </c:pt>
                <c:pt idx="16266">
                  <c:v>6.65313</c:v>
                </c:pt>
                <c:pt idx="16267">
                  <c:v>6.6578099999999996</c:v>
                </c:pt>
                <c:pt idx="16268">
                  <c:v>6.65</c:v>
                </c:pt>
                <c:pt idx="16269">
                  <c:v>6.6656300000000002</c:v>
                </c:pt>
                <c:pt idx="16270">
                  <c:v>6.6578099999999996</c:v>
                </c:pt>
                <c:pt idx="16271">
                  <c:v>6.65</c:v>
                </c:pt>
                <c:pt idx="16272">
                  <c:v>6.65625</c:v>
                </c:pt>
                <c:pt idx="16273">
                  <c:v>6.65625</c:v>
                </c:pt>
                <c:pt idx="16274">
                  <c:v>6.6609400000000001</c:v>
                </c:pt>
                <c:pt idx="16275">
                  <c:v>6.6421900000000003</c:v>
                </c:pt>
                <c:pt idx="16276">
                  <c:v>6.6453100000000003</c:v>
                </c:pt>
                <c:pt idx="16277">
                  <c:v>6.6484399999999999</c:v>
                </c:pt>
                <c:pt idx="16278">
                  <c:v>6.6453100000000003</c:v>
                </c:pt>
                <c:pt idx="16279">
                  <c:v>6.6406299999999998</c:v>
                </c:pt>
                <c:pt idx="16280">
                  <c:v>6.65313</c:v>
                </c:pt>
                <c:pt idx="16281">
                  <c:v>6.6421900000000003</c:v>
                </c:pt>
                <c:pt idx="16282">
                  <c:v>6.6421900000000003</c:v>
                </c:pt>
                <c:pt idx="16283">
                  <c:v>6.6421900000000003</c:v>
                </c:pt>
                <c:pt idx="16284">
                  <c:v>6.6375000000000002</c:v>
                </c:pt>
                <c:pt idx="16285">
                  <c:v>6.6406299999999998</c:v>
                </c:pt>
                <c:pt idx="16286">
                  <c:v>6.6437499999999998</c:v>
                </c:pt>
                <c:pt idx="16287">
                  <c:v>6.6406299999999998</c:v>
                </c:pt>
                <c:pt idx="16288">
                  <c:v>6.6421900000000003</c:v>
                </c:pt>
                <c:pt idx="16289">
                  <c:v>6.6343800000000002</c:v>
                </c:pt>
                <c:pt idx="16290">
                  <c:v>6.6328100000000001</c:v>
                </c:pt>
                <c:pt idx="16291">
                  <c:v>6.6406299999999998</c:v>
                </c:pt>
                <c:pt idx="16292">
                  <c:v>6.6375000000000002</c:v>
                </c:pt>
                <c:pt idx="16293">
                  <c:v>6.6437499999999998</c:v>
                </c:pt>
                <c:pt idx="16294">
                  <c:v>6.6484399999999999</c:v>
                </c:pt>
                <c:pt idx="16295">
                  <c:v>6.6343800000000002</c:v>
                </c:pt>
                <c:pt idx="16296">
                  <c:v>6.6390599999999997</c:v>
                </c:pt>
                <c:pt idx="16297">
                  <c:v>6.65</c:v>
                </c:pt>
                <c:pt idx="16298">
                  <c:v>6.6375000000000002</c:v>
                </c:pt>
                <c:pt idx="16299">
                  <c:v>6.6328100000000001</c:v>
                </c:pt>
                <c:pt idx="16300">
                  <c:v>6.6437499999999998</c:v>
                </c:pt>
                <c:pt idx="16301">
                  <c:v>6.6437499999999998</c:v>
                </c:pt>
                <c:pt idx="16302">
                  <c:v>6.6421900000000003</c:v>
                </c:pt>
                <c:pt idx="16303">
                  <c:v>6.625</c:v>
                </c:pt>
                <c:pt idx="16304">
                  <c:v>6.6453100000000003</c:v>
                </c:pt>
                <c:pt idx="16305">
                  <c:v>6.6406299999999998</c:v>
                </c:pt>
                <c:pt idx="16306">
                  <c:v>6.6359399999999997</c:v>
                </c:pt>
                <c:pt idx="16307">
                  <c:v>6.6375000000000002</c:v>
                </c:pt>
                <c:pt idx="16308">
                  <c:v>6.6343800000000002</c:v>
                </c:pt>
                <c:pt idx="16309">
                  <c:v>6.6421900000000003</c:v>
                </c:pt>
                <c:pt idx="16310">
                  <c:v>6.6375000000000002</c:v>
                </c:pt>
                <c:pt idx="16311">
                  <c:v>6.6453100000000003</c:v>
                </c:pt>
                <c:pt idx="16312">
                  <c:v>6.6453100000000003</c:v>
                </c:pt>
                <c:pt idx="16313">
                  <c:v>6.6343800000000002</c:v>
                </c:pt>
                <c:pt idx="16314">
                  <c:v>6.6593799999999996</c:v>
                </c:pt>
                <c:pt idx="16315">
                  <c:v>6.65</c:v>
                </c:pt>
                <c:pt idx="16316">
                  <c:v>6.6468800000000003</c:v>
                </c:pt>
                <c:pt idx="16317">
                  <c:v>6.6375000000000002</c:v>
                </c:pt>
                <c:pt idx="16318">
                  <c:v>6.625</c:v>
                </c:pt>
                <c:pt idx="16319">
                  <c:v>6.6343800000000002</c:v>
                </c:pt>
                <c:pt idx="16320">
                  <c:v>6.6437499999999998</c:v>
                </c:pt>
                <c:pt idx="16321">
                  <c:v>6.6453100000000003</c:v>
                </c:pt>
                <c:pt idx="16322">
                  <c:v>6.6187500000000004</c:v>
                </c:pt>
                <c:pt idx="16323">
                  <c:v>6.6265599999999996</c:v>
                </c:pt>
                <c:pt idx="16324">
                  <c:v>6.6406299999999998</c:v>
                </c:pt>
                <c:pt idx="16325">
                  <c:v>6.6453100000000003</c:v>
                </c:pt>
                <c:pt idx="16326">
                  <c:v>6.65</c:v>
                </c:pt>
                <c:pt idx="16327">
                  <c:v>6.6390599999999997</c:v>
                </c:pt>
                <c:pt idx="16328">
                  <c:v>6.6468800000000003</c:v>
                </c:pt>
                <c:pt idx="16329">
                  <c:v>6.6421900000000003</c:v>
                </c:pt>
                <c:pt idx="16330">
                  <c:v>6.6437499999999998</c:v>
                </c:pt>
                <c:pt idx="16331">
                  <c:v>6.6453100000000003</c:v>
                </c:pt>
                <c:pt idx="16332">
                  <c:v>6.6406299999999998</c:v>
                </c:pt>
                <c:pt idx="16333">
                  <c:v>6.6515599999999999</c:v>
                </c:pt>
                <c:pt idx="16334">
                  <c:v>6.6437499999999998</c:v>
                </c:pt>
                <c:pt idx="16335">
                  <c:v>6.6468800000000003</c:v>
                </c:pt>
                <c:pt idx="16336">
                  <c:v>6.6453100000000003</c:v>
                </c:pt>
                <c:pt idx="16337">
                  <c:v>6.6437499999999998</c:v>
                </c:pt>
                <c:pt idx="16338">
                  <c:v>6.6390599999999997</c:v>
                </c:pt>
                <c:pt idx="16339">
                  <c:v>6.6484399999999999</c:v>
                </c:pt>
                <c:pt idx="16340">
                  <c:v>6.6484399999999999</c:v>
                </c:pt>
                <c:pt idx="16341">
                  <c:v>6.6406299999999998</c:v>
                </c:pt>
                <c:pt idx="16342">
                  <c:v>6.6406299999999998</c:v>
                </c:pt>
                <c:pt idx="16343">
                  <c:v>6.6515599999999999</c:v>
                </c:pt>
                <c:pt idx="16344">
                  <c:v>6.6328100000000001</c:v>
                </c:pt>
                <c:pt idx="16345">
                  <c:v>6.6421900000000003</c:v>
                </c:pt>
                <c:pt idx="16346">
                  <c:v>6.6406299999999998</c:v>
                </c:pt>
                <c:pt idx="16347">
                  <c:v>6.6328100000000001</c:v>
                </c:pt>
                <c:pt idx="16348">
                  <c:v>6.6468800000000003</c:v>
                </c:pt>
                <c:pt idx="16349">
                  <c:v>6.6468800000000003</c:v>
                </c:pt>
                <c:pt idx="16350">
                  <c:v>6.6515599999999999</c:v>
                </c:pt>
                <c:pt idx="16351">
                  <c:v>6.6437499999999998</c:v>
                </c:pt>
                <c:pt idx="16352">
                  <c:v>6.6484399999999999</c:v>
                </c:pt>
                <c:pt idx="16353">
                  <c:v>6.6468800000000003</c:v>
                </c:pt>
                <c:pt idx="16354">
                  <c:v>6.65313</c:v>
                </c:pt>
                <c:pt idx="16355">
                  <c:v>6.6468800000000003</c:v>
                </c:pt>
                <c:pt idx="16356">
                  <c:v>6.65</c:v>
                </c:pt>
                <c:pt idx="16357">
                  <c:v>6.6296900000000001</c:v>
                </c:pt>
                <c:pt idx="16358">
                  <c:v>6.6375000000000002</c:v>
                </c:pt>
                <c:pt idx="16359">
                  <c:v>6.6328100000000001</c:v>
                </c:pt>
                <c:pt idx="16360">
                  <c:v>6.6468800000000003</c:v>
                </c:pt>
                <c:pt idx="16361">
                  <c:v>6.6343800000000002</c:v>
                </c:pt>
                <c:pt idx="16362">
                  <c:v>6.625</c:v>
                </c:pt>
                <c:pt idx="16363">
                  <c:v>6.6234400000000004</c:v>
                </c:pt>
                <c:pt idx="16364">
                  <c:v>6.6437499999999998</c:v>
                </c:pt>
                <c:pt idx="16365">
                  <c:v>6.6437499999999998</c:v>
                </c:pt>
                <c:pt idx="16366">
                  <c:v>6.6187500000000004</c:v>
                </c:pt>
                <c:pt idx="16367">
                  <c:v>6.6296900000000001</c:v>
                </c:pt>
                <c:pt idx="16368">
                  <c:v>6.6484399999999999</c:v>
                </c:pt>
                <c:pt idx="16369">
                  <c:v>6.6515599999999999</c:v>
                </c:pt>
                <c:pt idx="16370">
                  <c:v>6.6390599999999997</c:v>
                </c:pt>
                <c:pt idx="16371">
                  <c:v>6.6421900000000003</c:v>
                </c:pt>
                <c:pt idx="16372">
                  <c:v>6.6265599999999996</c:v>
                </c:pt>
                <c:pt idx="16373">
                  <c:v>6.6375000000000002</c:v>
                </c:pt>
                <c:pt idx="16374">
                  <c:v>6.6328100000000001</c:v>
                </c:pt>
                <c:pt idx="16375">
                  <c:v>6.6437499999999998</c:v>
                </c:pt>
                <c:pt idx="16376">
                  <c:v>6.6375000000000002</c:v>
                </c:pt>
                <c:pt idx="16377">
                  <c:v>6.6140600000000003</c:v>
                </c:pt>
                <c:pt idx="16378">
                  <c:v>6.6187500000000004</c:v>
                </c:pt>
                <c:pt idx="16379">
                  <c:v>6.6296900000000001</c:v>
                </c:pt>
                <c:pt idx="16380">
                  <c:v>6.6359399999999997</c:v>
                </c:pt>
                <c:pt idx="16381">
                  <c:v>6.6437499999999998</c:v>
                </c:pt>
                <c:pt idx="16382">
                  <c:v>6.6375000000000002</c:v>
                </c:pt>
                <c:pt idx="16383">
                  <c:v>6.6296900000000001</c:v>
                </c:pt>
                <c:pt idx="16384">
                  <c:v>6.6328100000000001</c:v>
                </c:pt>
                <c:pt idx="16385">
                  <c:v>6.6375000000000002</c:v>
                </c:pt>
                <c:pt idx="16386">
                  <c:v>6.6265599999999996</c:v>
                </c:pt>
                <c:pt idx="16387">
                  <c:v>6.6468800000000003</c:v>
                </c:pt>
                <c:pt idx="16388">
                  <c:v>6.6390599999999997</c:v>
                </c:pt>
                <c:pt idx="16389">
                  <c:v>6.6359399999999997</c:v>
                </c:pt>
                <c:pt idx="16390">
                  <c:v>6.6421900000000003</c:v>
                </c:pt>
                <c:pt idx="16391">
                  <c:v>6.6453100000000003</c:v>
                </c:pt>
                <c:pt idx="16392">
                  <c:v>6.6437499999999998</c:v>
                </c:pt>
                <c:pt idx="16393">
                  <c:v>6.6468800000000003</c:v>
                </c:pt>
                <c:pt idx="16394">
                  <c:v>6.6421900000000003</c:v>
                </c:pt>
                <c:pt idx="16395">
                  <c:v>6.65313</c:v>
                </c:pt>
                <c:pt idx="16396">
                  <c:v>6.6468800000000003</c:v>
                </c:pt>
                <c:pt idx="16397">
                  <c:v>6.6328100000000001</c:v>
                </c:pt>
                <c:pt idx="16398">
                  <c:v>6.6375000000000002</c:v>
                </c:pt>
                <c:pt idx="16399">
                  <c:v>6.6328100000000001</c:v>
                </c:pt>
                <c:pt idx="16400">
                  <c:v>6.6343800000000002</c:v>
                </c:pt>
                <c:pt idx="16401">
                  <c:v>6.6406299999999998</c:v>
                </c:pt>
                <c:pt idx="16402">
                  <c:v>6.6468800000000003</c:v>
                </c:pt>
                <c:pt idx="16403">
                  <c:v>6.625</c:v>
                </c:pt>
                <c:pt idx="16404">
                  <c:v>6.6359399999999997</c:v>
                </c:pt>
                <c:pt idx="16405">
                  <c:v>6.6406299999999998</c:v>
                </c:pt>
                <c:pt idx="16406">
                  <c:v>6.6359399999999997</c:v>
                </c:pt>
                <c:pt idx="16407">
                  <c:v>6.6187500000000004</c:v>
                </c:pt>
                <c:pt idx="16408">
                  <c:v>6.6265599999999996</c:v>
                </c:pt>
                <c:pt idx="16409">
                  <c:v>6.6328100000000001</c:v>
                </c:pt>
                <c:pt idx="16410">
                  <c:v>6.6343800000000002</c:v>
                </c:pt>
                <c:pt idx="16411">
                  <c:v>6.6515599999999999</c:v>
                </c:pt>
                <c:pt idx="16412">
                  <c:v>6.6406299999999998</c:v>
                </c:pt>
                <c:pt idx="16413">
                  <c:v>6.6453100000000003</c:v>
                </c:pt>
                <c:pt idx="16414">
                  <c:v>6.6421900000000003</c:v>
                </c:pt>
                <c:pt idx="16415">
                  <c:v>6.6328100000000001</c:v>
                </c:pt>
                <c:pt idx="16416">
                  <c:v>6.6406299999999998</c:v>
                </c:pt>
                <c:pt idx="16417">
                  <c:v>6.6234400000000004</c:v>
                </c:pt>
                <c:pt idx="16418">
                  <c:v>6.6437499999999998</c:v>
                </c:pt>
                <c:pt idx="16419">
                  <c:v>6.6421900000000003</c:v>
                </c:pt>
                <c:pt idx="16420">
                  <c:v>6.6421900000000003</c:v>
                </c:pt>
                <c:pt idx="16421">
                  <c:v>6.6296900000000001</c:v>
                </c:pt>
                <c:pt idx="16422">
                  <c:v>6.6343800000000002</c:v>
                </c:pt>
                <c:pt idx="16423">
                  <c:v>6.6437499999999998</c:v>
                </c:pt>
                <c:pt idx="16424">
                  <c:v>6.6390599999999997</c:v>
                </c:pt>
                <c:pt idx="16425">
                  <c:v>6.62188</c:v>
                </c:pt>
                <c:pt idx="16426">
                  <c:v>6.6390599999999997</c:v>
                </c:pt>
                <c:pt idx="16427">
                  <c:v>6.6390599999999997</c:v>
                </c:pt>
                <c:pt idx="16428">
                  <c:v>6.6453100000000003</c:v>
                </c:pt>
                <c:pt idx="16429">
                  <c:v>6.6328100000000001</c:v>
                </c:pt>
                <c:pt idx="16430">
                  <c:v>6.6328100000000001</c:v>
                </c:pt>
                <c:pt idx="16431">
                  <c:v>6.6421900000000003</c:v>
                </c:pt>
                <c:pt idx="16432">
                  <c:v>6.625</c:v>
                </c:pt>
                <c:pt idx="16433">
                  <c:v>6.6203099999999999</c:v>
                </c:pt>
                <c:pt idx="16434">
                  <c:v>6.6203099999999999</c:v>
                </c:pt>
                <c:pt idx="16435">
                  <c:v>6.6375000000000002</c:v>
                </c:pt>
                <c:pt idx="16436">
                  <c:v>6.6265599999999996</c:v>
                </c:pt>
                <c:pt idx="16437">
                  <c:v>6.62188</c:v>
                </c:pt>
                <c:pt idx="16438">
                  <c:v>6.62188</c:v>
                </c:pt>
                <c:pt idx="16439">
                  <c:v>6.6093799999999998</c:v>
                </c:pt>
                <c:pt idx="16440">
                  <c:v>6.6203099999999999</c:v>
                </c:pt>
                <c:pt idx="16441">
                  <c:v>6.6187500000000004</c:v>
                </c:pt>
                <c:pt idx="16442">
                  <c:v>6.6312499999999996</c:v>
                </c:pt>
                <c:pt idx="16443">
                  <c:v>6.6390599999999997</c:v>
                </c:pt>
                <c:pt idx="16444">
                  <c:v>6.6234400000000004</c:v>
                </c:pt>
                <c:pt idx="16445">
                  <c:v>6.6203099999999999</c:v>
                </c:pt>
                <c:pt idx="16446">
                  <c:v>6.6203099999999999</c:v>
                </c:pt>
                <c:pt idx="16447">
                  <c:v>6.62188</c:v>
                </c:pt>
                <c:pt idx="16448">
                  <c:v>6.6296900000000001</c:v>
                </c:pt>
                <c:pt idx="16449">
                  <c:v>6.6359399999999997</c:v>
                </c:pt>
                <c:pt idx="16450">
                  <c:v>6.62188</c:v>
                </c:pt>
                <c:pt idx="16451">
                  <c:v>6.6203099999999999</c:v>
                </c:pt>
                <c:pt idx="16452">
                  <c:v>6.625</c:v>
                </c:pt>
                <c:pt idx="16453">
                  <c:v>6.6453100000000003</c:v>
                </c:pt>
                <c:pt idx="16454">
                  <c:v>6.6406299999999998</c:v>
                </c:pt>
                <c:pt idx="16455">
                  <c:v>6.6187500000000004</c:v>
                </c:pt>
                <c:pt idx="16456">
                  <c:v>6.6359399999999997</c:v>
                </c:pt>
                <c:pt idx="16457">
                  <c:v>6.6390599999999997</c:v>
                </c:pt>
                <c:pt idx="16458">
                  <c:v>6.62188</c:v>
                </c:pt>
                <c:pt idx="16459">
                  <c:v>6.6265599999999996</c:v>
                </c:pt>
                <c:pt idx="16460">
                  <c:v>6.6203099999999999</c:v>
                </c:pt>
                <c:pt idx="16461">
                  <c:v>6.6375000000000002</c:v>
                </c:pt>
                <c:pt idx="16462">
                  <c:v>6.6484399999999999</c:v>
                </c:pt>
                <c:pt idx="16463">
                  <c:v>6.6484399999999999</c:v>
                </c:pt>
                <c:pt idx="16464">
                  <c:v>6.6328100000000001</c:v>
                </c:pt>
                <c:pt idx="16465">
                  <c:v>6.6515599999999999</c:v>
                </c:pt>
                <c:pt idx="16466">
                  <c:v>6.6390599999999997</c:v>
                </c:pt>
                <c:pt idx="16467">
                  <c:v>6.6296900000000001</c:v>
                </c:pt>
                <c:pt idx="16468">
                  <c:v>6.6312499999999996</c:v>
                </c:pt>
                <c:pt idx="16469">
                  <c:v>6.6296900000000001</c:v>
                </c:pt>
                <c:pt idx="16470">
                  <c:v>6.6359399999999997</c:v>
                </c:pt>
                <c:pt idx="16471">
                  <c:v>6.6343800000000002</c:v>
                </c:pt>
                <c:pt idx="16472">
                  <c:v>6.6406299999999998</c:v>
                </c:pt>
                <c:pt idx="16473">
                  <c:v>6.6312499999999996</c:v>
                </c:pt>
                <c:pt idx="16474">
                  <c:v>6.625</c:v>
                </c:pt>
                <c:pt idx="16475">
                  <c:v>6.6328100000000001</c:v>
                </c:pt>
                <c:pt idx="16476">
                  <c:v>6.6390599999999997</c:v>
                </c:pt>
                <c:pt idx="16477">
                  <c:v>6.6390599999999997</c:v>
                </c:pt>
                <c:pt idx="16478">
                  <c:v>6.6296900000000001</c:v>
                </c:pt>
                <c:pt idx="16479">
                  <c:v>6.6359399999999997</c:v>
                </c:pt>
                <c:pt idx="16480">
                  <c:v>6.6328100000000001</c:v>
                </c:pt>
                <c:pt idx="16481">
                  <c:v>6.6312499999999996</c:v>
                </c:pt>
                <c:pt idx="16482">
                  <c:v>6.6375000000000002</c:v>
                </c:pt>
                <c:pt idx="16483">
                  <c:v>6.625</c:v>
                </c:pt>
                <c:pt idx="16484">
                  <c:v>6.6421900000000003</c:v>
                </c:pt>
                <c:pt idx="16485">
                  <c:v>6.6421900000000003</c:v>
                </c:pt>
                <c:pt idx="16486">
                  <c:v>6.6312499999999996</c:v>
                </c:pt>
                <c:pt idx="16487">
                  <c:v>6.6453100000000003</c:v>
                </c:pt>
                <c:pt idx="16488">
                  <c:v>6.6234400000000004</c:v>
                </c:pt>
                <c:pt idx="16489">
                  <c:v>6.6375000000000002</c:v>
                </c:pt>
                <c:pt idx="16490">
                  <c:v>6.6359399999999997</c:v>
                </c:pt>
                <c:pt idx="16491">
                  <c:v>6.6484399999999999</c:v>
                </c:pt>
                <c:pt idx="16492">
                  <c:v>6.6624999999999996</c:v>
                </c:pt>
                <c:pt idx="16493">
                  <c:v>6.6468800000000003</c:v>
                </c:pt>
                <c:pt idx="16494">
                  <c:v>6.6468800000000003</c:v>
                </c:pt>
                <c:pt idx="16495">
                  <c:v>6.6406299999999998</c:v>
                </c:pt>
                <c:pt idx="16496">
                  <c:v>6.6437499999999998</c:v>
                </c:pt>
                <c:pt idx="16497">
                  <c:v>6.6453100000000003</c:v>
                </c:pt>
                <c:pt idx="16498">
                  <c:v>6.625</c:v>
                </c:pt>
                <c:pt idx="16499">
                  <c:v>6.6312499999999996</c:v>
                </c:pt>
                <c:pt idx="16500">
                  <c:v>6.6390599999999997</c:v>
                </c:pt>
                <c:pt idx="16501">
                  <c:v>6.6328100000000001</c:v>
                </c:pt>
                <c:pt idx="16502">
                  <c:v>6.6437499999999998</c:v>
                </c:pt>
                <c:pt idx="16503">
                  <c:v>6.6359399999999997</c:v>
                </c:pt>
                <c:pt idx="16504">
                  <c:v>6.6312499999999996</c:v>
                </c:pt>
                <c:pt idx="16505">
                  <c:v>6.6437499999999998</c:v>
                </c:pt>
                <c:pt idx="16506">
                  <c:v>6.6421900000000003</c:v>
                </c:pt>
                <c:pt idx="16507">
                  <c:v>6.6468800000000003</c:v>
                </c:pt>
                <c:pt idx="16508">
                  <c:v>6.6390599999999997</c:v>
                </c:pt>
                <c:pt idx="16509">
                  <c:v>6.6375000000000002</c:v>
                </c:pt>
                <c:pt idx="16510">
                  <c:v>6.6343800000000002</c:v>
                </c:pt>
                <c:pt idx="16511">
                  <c:v>6.6328100000000001</c:v>
                </c:pt>
                <c:pt idx="16512">
                  <c:v>6.6343800000000002</c:v>
                </c:pt>
                <c:pt idx="16513">
                  <c:v>6.6437499999999998</c:v>
                </c:pt>
                <c:pt idx="16514">
                  <c:v>6.6375000000000002</c:v>
                </c:pt>
                <c:pt idx="16515">
                  <c:v>6.6421900000000003</c:v>
                </c:pt>
                <c:pt idx="16516">
                  <c:v>6.6375000000000002</c:v>
                </c:pt>
                <c:pt idx="16517">
                  <c:v>6.6187500000000004</c:v>
                </c:pt>
                <c:pt idx="16518">
                  <c:v>6.6359399999999997</c:v>
                </c:pt>
                <c:pt idx="16519">
                  <c:v>6.6359399999999997</c:v>
                </c:pt>
                <c:pt idx="16520">
                  <c:v>6.6296900000000001</c:v>
                </c:pt>
                <c:pt idx="16521">
                  <c:v>6.6375000000000002</c:v>
                </c:pt>
                <c:pt idx="16522">
                  <c:v>6.6187500000000004</c:v>
                </c:pt>
                <c:pt idx="16523">
                  <c:v>6.6328100000000001</c:v>
                </c:pt>
                <c:pt idx="16524">
                  <c:v>6.6312499999999996</c:v>
                </c:pt>
                <c:pt idx="16525">
                  <c:v>6.6234400000000004</c:v>
                </c:pt>
                <c:pt idx="16526">
                  <c:v>6.6343800000000002</c:v>
                </c:pt>
                <c:pt idx="16527">
                  <c:v>6.6187500000000004</c:v>
                </c:pt>
                <c:pt idx="16528">
                  <c:v>6.6156300000000003</c:v>
                </c:pt>
                <c:pt idx="16529">
                  <c:v>6.6375000000000002</c:v>
                </c:pt>
                <c:pt idx="16530">
                  <c:v>6.6312499999999996</c:v>
                </c:pt>
                <c:pt idx="16531">
                  <c:v>6.6375000000000002</c:v>
                </c:pt>
                <c:pt idx="16532">
                  <c:v>6.6328100000000001</c:v>
                </c:pt>
                <c:pt idx="16533">
                  <c:v>6.6375000000000002</c:v>
                </c:pt>
                <c:pt idx="16534">
                  <c:v>6.6296900000000001</c:v>
                </c:pt>
                <c:pt idx="16535">
                  <c:v>6.6296900000000001</c:v>
                </c:pt>
                <c:pt idx="16536">
                  <c:v>6.6390599999999997</c:v>
                </c:pt>
                <c:pt idx="16537">
                  <c:v>6.6343800000000002</c:v>
                </c:pt>
                <c:pt idx="16538">
                  <c:v>6.6328100000000001</c:v>
                </c:pt>
                <c:pt idx="16539">
                  <c:v>6.625</c:v>
                </c:pt>
                <c:pt idx="16540">
                  <c:v>6.6343800000000002</c:v>
                </c:pt>
                <c:pt idx="16541">
                  <c:v>6.6234400000000004</c:v>
                </c:pt>
                <c:pt idx="16542">
                  <c:v>6.6328100000000001</c:v>
                </c:pt>
                <c:pt idx="16543">
                  <c:v>6.6359399999999997</c:v>
                </c:pt>
                <c:pt idx="16544">
                  <c:v>6.6296900000000001</c:v>
                </c:pt>
                <c:pt idx="16545">
                  <c:v>6.6312499999999996</c:v>
                </c:pt>
                <c:pt idx="16546">
                  <c:v>6.6375000000000002</c:v>
                </c:pt>
                <c:pt idx="16547">
                  <c:v>6.6343800000000002</c:v>
                </c:pt>
                <c:pt idx="16548">
                  <c:v>6.6359399999999997</c:v>
                </c:pt>
                <c:pt idx="16549">
                  <c:v>6.6375000000000002</c:v>
                </c:pt>
                <c:pt idx="16550">
                  <c:v>6.6265599999999996</c:v>
                </c:pt>
                <c:pt idx="16551">
                  <c:v>6.6468800000000003</c:v>
                </c:pt>
                <c:pt idx="16552">
                  <c:v>6.6421900000000003</c:v>
                </c:pt>
                <c:pt idx="16553">
                  <c:v>6.6375000000000002</c:v>
                </c:pt>
                <c:pt idx="16554">
                  <c:v>6.6343800000000002</c:v>
                </c:pt>
                <c:pt idx="16555">
                  <c:v>6.6390599999999997</c:v>
                </c:pt>
                <c:pt idx="16556">
                  <c:v>6.6312499999999996</c:v>
                </c:pt>
                <c:pt idx="16557">
                  <c:v>6.6265599999999996</c:v>
                </c:pt>
                <c:pt idx="16558">
                  <c:v>6.6375000000000002</c:v>
                </c:pt>
                <c:pt idx="16559">
                  <c:v>6.65625</c:v>
                </c:pt>
                <c:pt idx="16560">
                  <c:v>6.6406299999999998</c:v>
                </c:pt>
                <c:pt idx="16561">
                  <c:v>6.6468800000000003</c:v>
                </c:pt>
                <c:pt idx="16562">
                  <c:v>6.6437499999999998</c:v>
                </c:pt>
                <c:pt idx="16563">
                  <c:v>6.6468800000000003</c:v>
                </c:pt>
                <c:pt idx="16564">
                  <c:v>6.6312499999999996</c:v>
                </c:pt>
                <c:pt idx="16565">
                  <c:v>6.6359399999999997</c:v>
                </c:pt>
                <c:pt idx="16566">
                  <c:v>6.6375000000000002</c:v>
                </c:pt>
                <c:pt idx="16567">
                  <c:v>6.6265599999999996</c:v>
                </c:pt>
                <c:pt idx="16568">
                  <c:v>6.6375000000000002</c:v>
                </c:pt>
                <c:pt idx="16569">
                  <c:v>6.6265599999999996</c:v>
                </c:pt>
                <c:pt idx="16570">
                  <c:v>6.6296900000000001</c:v>
                </c:pt>
                <c:pt idx="16571">
                  <c:v>6.6187500000000004</c:v>
                </c:pt>
                <c:pt idx="16572">
                  <c:v>6.6359399999999997</c:v>
                </c:pt>
                <c:pt idx="16573">
                  <c:v>6.6234400000000004</c:v>
                </c:pt>
                <c:pt idx="16574">
                  <c:v>6.6296900000000001</c:v>
                </c:pt>
                <c:pt idx="16575">
                  <c:v>6.6203099999999999</c:v>
                </c:pt>
                <c:pt idx="16576">
                  <c:v>6.6234400000000004</c:v>
                </c:pt>
                <c:pt idx="16577">
                  <c:v>6.6234400000000004</c:v>
                </c:pt>
                <c:pt idx="16578">
                  <c:v>6.6140600000000003</c:v>
                </c:pt>
                <c:pt idx="16579">
                  <c:v>6.6109400000000003</c:v>
                </c:pt>
                <c:pt idx="16580">
                  <c:v>6.6140600000000003</c:v>
                </c:pt>
                <c:pt idx="16581">
                  <c:v>6.6343800000000002</c:v>
                </c:pt>
                <c:pt idx="16582">
                  <c:v>6.6171899999999999</c:v>
                </c:pt>
                <c:pt idx="16583">
                  <c:v>6.6203099999999999</c:v>
                </c:pt>
                <c:pt idx="16584">
                  <c:v>6.6203099999999999</c:v>
                </c:pt>
                <c:pt idx="16585">
                  <c:v>6.6140600000000003</c:v>
                </c:pt>
                <c:pt idx="16586">
                  <c:v>6.6156300000000003</c:v>
                </c:pt>
                <c:pt idx="16587">
                  <c:v>6.6359399999999997</c:v>
                </c:pt>
                <c:pt idx="16588">
                  <c:v>6.6312499999999996</c:v>
                </c:pt>
                <c:pt idx="16589">
                  <c:v>6.62188</c:v>
                </c:pt>
                <c:pt idx="16590">
                  <c:v>6.6234400000000004</c:v>
                </c:pt>
                <c:pt idx="16591">
                  <c:v>6.62188</c:v>
                </c:pt>
                <c:pt idx="16592">
                  <c:v>6.6140600000000003</c:v>
                </c:pt>
                <c:pt idx="16593">
                  <c:v>6.6187500000000004</c:v>
                </c:pt>
                <c:pt idx="16594">
                  <c:v>6.62188</c:v>
                </c:pt>
                <c:pt idx="16595">
                  <c:v>6.6312499999999996</c:v>
                </c:pt>
                <c:pt idx="16596">
                  <c:v>6.6203099999999999</c:v>
                </c:pt>
                <c:pt idx="16597">
                  <c:v>6.62188</c:v>
                </c:pt>
                <c:pt idx="16598">
                  <c:v>6.6234400000000004</c:v>
                </c:pt>
                <c:pt idx="16599">
                  <c:v>6.6046899999999997</c:v>
                </c:pt>
                <c:pt idx="16600">
                  <c:v>6.6109400000000003</c:v>
                </c:pt>
                <c:pt idx="16601">
                  <c:v>6.6062500000000002</c:v>
                </c:pt>
                <c:pt idx="16602">
                  <c:v>6.6078099999999997</c:v>
                </c:pt>
                <c:pt idx="16603">
                  <c:v>6.6156300000000003</c:v>
                </c:pt>
                <c:pt idx="16604">
                  <c:v>6.6312499999999996</c:v>
                </c:pt>
                <c:pt idx="16605">
                  <c:v>6.6359399999999997</c:v>
                </c:pt>
                <c:pt idx="16606">
                  <c:v>6.6234400000000004</c:v>
                </c:pt>
                <c:pt idx="16607">
                  <c:v>6.6203099999999999</c:v>
                </c:pt>
                <c:pt idx="16608">
                  <c:v>6.6156300000000003</c:v>
                </c:pt>
                <c:pt idx="16609">
                  <c:v>6.62188</c:v>
                </c:pt>
                <c:pt idx="16610">
                  <c:v>6.6156300000000003</c:v>
                </c:pt>
                <c:pt idx="16611">
                  <c:v>6.6359399999999997</c:v>
                </c:pt>
                <c:pt idx="16612">
                  <c:v>6.6156300000000003</c:v>
                </c:pt>
                <c:pt idx="16613">
                  <c:v>6.6171899999999999</c:v>
                </c:pt>
                <c:pt idx="16614">
                  <c:v>6.62188</c:v>
                </c:pt>
                <c:pt idx="16615">
                  <c:v>6.62188</c:v>
                </c:pt>
                <c:pt idx="16616">
                  <c:v>6.6171899999999999</c:v>
                </c:pt>
                <c:pt idx="16617">
                  <c:v>6.6109400000000003</c:v>
                </c:pt>
                <c:pt idx="16618">
                  <c:v>6.6078099999999997</c:v>
                </c:pt>
                <c:pt idx="16619">
                  <c:v>6.6187500000000004</c:v>
                </c:pt>
                <c:pt idx="16620">
                  <c:v>6.6203099999999999</c:v>
                </c:pt>
                <c:pt idx="16621">
                  <c:v>6.6234400000000004</c:v>
                </c:pt>
                <c:pt idx="16622">
                  <c:v>6.6093799999999998</c:v>
                </c:pt>
                <c:pt idx="16623">
                  <c:v>6.6078099999999997</c:v>
                </c:pt>
                <c:pt idx="16624">
                  <c:v>6.6078099999999997</c:v>
                </c:pt>
                <c:pt idx="16625">
                  <c:v>6.6109400000000003</c:v>
                </c:pt>
                <c:pt idx="16626">
                  <c:v>6.6171899999999999</c:v>
                </c:pt>
                <c:pt idx="16627">
                  <c:v>6.6109400000000003</c:v>
                </c:pt>
                <c:pt idx="16628">
                  <c:v>6.6203099999999999</c:v>
                </c:pt>
                <c:pt idx="16629">
                  <c:v>6.6328100000000001</c:v>
                </c:pt>
                <c:pt idx="16630">
                  <c:v>6.6078099999999997</c:v>
                </c:pt>
                <c:pt idx="16631">
                  <c:v>6.6234400000000004</c:v>
                </c:pt>
                <c:pt idx="16632">
                  <c:v>6.6203099999999999</c:v>
                </c:pt>
                <c:pt idx="16633">
                  <c:v>6.6203099999999999</c:v>
                </c:pt>
                <c:pt idx="16634">
                  <c:v>6.6140600000000003</c:v>
                </c:pt>
                <c:pt idx="16635">
                  <c:v>6.6234400000000004</c:v>
                </c:pt>
                <c:pt idx="16636">
                  <c:v>6.6171899999999999</c:v>
                </c:pt>
                <c:pt idx="16637">
                  <c:v>6.6171899999999999</c:v>
                </c:pt>
                <c:pt idx="16638">
                  <c:v>6.6187500000000004</c:v>
                </c:pt>
                <c:pt idx="16639">
                  <c:v>6.6093799999999998</c:v>
                </c:pt>
                <c:pt idx="16640">
                  <c:v>6.6140600000000003</c:v>
                </c:pt>
                <c:pt idx="16641">
                  <c:v>6.6140600000000003</c:v>
                </c:pt>
                <c:pt idx="16642">
                  <c:v>6.62188</c:v>
                </c:pt>
                <c:pt idx="16643">
                  <c:v>6.625</c:v>
                </c:pt>
                <c:pt idx="16644">
                  <c:v>6.6124999999999998</c:v>
                </c:pt>
                <c:pt idx="16645">
                  <c:v>6.6171899999999999</c:v>
                </c:pt>
                <c:pt idx="16646">
                  <c:v>6.6140600000000003</c:v>
                </c:pt>
                <c:pt idx="16647">
                  <c:v>6.6171899999999999</c:v>
                </c:pt>
                <c:pt idx="16648">
                  <c:v>6.6171899999999999</c:v>
                </c:pt>
                <c:pt idx="16649">
                  <c:v>6.6187500000000004</c:v>
                </c:pt>
                <c:pt idx="16650">
                  <c:v>6.6078099999999997</c:v>
                </c:pt>
                <c:pt idx="16651">
                  <c:v>6.6140600000000003</c:v>
                </c:pt>
                <c:pt idx="16652">
                  <c:v>6.6375000000000002</c:v>
                </c:pt>
                <c:pt idx="16653">
                  <c:v>6.6171899999999999</c:v>
                </c:pt>
                <c:pt idx="16654">
                  <c:v>6.6078099999999997</c:v>
                </c:pt>
                <c:pt idx="16655">
                  <c:v>6.6234400000000004</c:v>
                </c:pt>
                <c:pt idx="16656">
                  <c:v>6.6187500000000004</c:v>
                </c:pt>
                <c:pt idx="16657">
                  <c:v>6.625</c:v>
                </c:pt>
                <c:pt idx="16658">
                  <c:v>6.6156300000000003</c:v>
                </c:pt>
                <c:pt idx="16659">
                  <c:v>6.6234400000000004</c:v>
                </c:pt>
                <c:pt idx="16660">
                  <c:v>6.62188</c:v>
                </c:pt>
                <c:pt idx="16661">
                  <c:v>6.6140600000000003</c:v>
                </c:pt>
                <c:pt idx="16662">
                  <c:v>6.6093799999999998</c:v>
                </c:pt>
                <c:pt idx="16663">
                  <c:v>6.6187500000000004</c:v>
                </c:pt>
                <c:pt idx="16664">
                  <c:v>6.6359399999999997</c:v>
                </c:pt>
                <c:pt idx="16665">
                  <c:v>6.6328100000000001</c:v>
                </c:pt>
                <c:pt idx="16666">
                  <c:v>6.6015600000000001</c:v>
                </c:pt>
                <c:pt idx="16667">
                  <c:v>6.6109400000000003</c:v>
                </c:pt>
                <c:pt idx="16668">
                  <c:v>6.6140600000000003</c:v>
                </c:pt>
                <c:pt idx="16669">
                  <c:v>6.6187500000000004</c:v>
                </c:pt>
                <c:pt idx="16670">
                  <c:v>6.6031300000000002</c:v>
                </c:pt>
                <c:pt idx="16671">
                  <c:v>6.6140600000000003</c:v>
                </c:pt>
                <c:pt idx="16672">
                  <c:v>6.6187500000000004</c:v>
                </c:pt>
                <c:pt idx="16673">
                  <c:v>6.6265599999999996</c:v>
                </c:pt>
                <c:pt idx="16674">
                  <c:v>6.6296900000000001</c:v>
                </c:pt>
                <c:pt idx="16675">
                  <c:v>6.6171899999999999</c:v>
                </c:pt>
                <c:pt idx="16676">
                  <c:v>6.6296900000000001</c:v>
                </c:pt>
                <c:pt idx="16677">
                  <c:v>6.6468800000000003</c:v>
                </c:pt>
                <c:pt idx="16678">
                  <c:v>6.6156300000000003</c:v>
                </c:pt>
                <c:pt idx="16679">
                  <c:v>6.6312499999999996</c:v>
                </c:pt>
                <c:pt idx="16680">
                  <c:v>6.6265599999999996</c:v>
                </c:pt>
                <c:pt idx="16681">
                  <c:v>6.6234400000000004</c:v>
                </c:pt>
                <c:pt idx="16682">
                  <c:v>6.6171899999999999</c:v>
                </c:pt>
                <c:pt idx="16683">
                  <c:v>6.6296900000000001</c:v>
                </c:pt>
                <c:pt idx="16684">
                  <c:v>6.6328100000000001</c:v>
                </c:pt>
                <c:pt idx="16685">
                  <c:v>6.625</c:v>
                </c:pt>
                <c:pt idx="16686">
                  <c:v>6.6124999999999998</c:v>
                </c:pt>
                <c:pt idx="16687">
                  <c:v>6.6171899999999999</c:v>
                </c:pt>
                <c:pt idx="16688">
                  <c:v>6.62188</c:v>
                </c:pt>
                <c:pt idx="16689">
                  <c:v>6.6187500000000004</c:v>
                </c:pt>
                <c:pt idx="16690">
                  <c:v>6.6171899999999999</c:v>
                </c:pt>
                <c:pt idx="16691">
                  <c:v>6.625</c:v>
                </c:pt>
                <c:pt idx="16692">
                  <c:v>6.6312499999999996</c:v>
                </c:pt>
                <c:pt idx="16693">
                  <c:v>6.6328100000000001</c:v>
                </c:pt>
                <c:pt idx="16694">
                  <c:v>6.625</c:v>
                </c:pt>
                <c:pt idx="16695">
                  <c:v>6.6203099999999999</c:v>
                </c:pt>
                <c:pt idx="16696">
                  <c:v>6.6031300000000002</c:v>
                </c:pt>
                <c:pt idx="16697">
                  <c:v>6.6156300000000003</c:v>
                </c:pt>
                <c:pt idx="16698">
                  <c:v>6.6171899999999999</c:v>
                </c:pt>
                <c:pt idx="16699">
                  <c:v>6.625</c:v>
                </c:pt>
                <c:pt idx="16700">
                  <c:v>6.6265599999999996</c:v>
                </c:pt>
                <c:pt idx="16701">
                  <c:v>6.625</c:v>
                </c:pt>
                <c:pt idx="16702">
                  <c:v>6.6171899999999999</c:v>
                </c:pt>
                <c:pt idx="16703">
                  <c:v>6.6078099999999997</c:v>
                </c:pt>
                <c:pt idx="16704">
                  <c:v>6.6203099999999999</c:v>
                </c:pt>
                <c:pt idx="16705">
                  <c:v>6.62188</c:v>
                </c:pt>
                <c:pt idx="16706">
                  <c:v>6.6</c:v>
                </c:pt>
                <c:pt idx="16707">
                  <c:v>6.6093799999999998</c:v>
                </c:pt>
                <c:pt idx="16708">
                  <c:v>6.6156300000000003</c:v>
                </c:pt>
                <c:pt idx="16709">
                  <c:v>6.6187500000000004</c:v>
                </c:pt>
                <c:pt idx="16710">
                  <c:v>6.6187500000000004</c:v>
                </c:pt>
                <c:pt idx="16711">
                  <c:v>6.6296900000000001</c:v>
                </c:pt>
                <c:pt idx="16712">
                  <c:v>6.6093799999999998</c:v>
                </c:pt>
                <c:pt idx="16713">
                  <c:v>6.6187500000000004</c:v>
                </c:pt>
                <c:pt idx="16714">
                  <c:v>6.6078099999999997</c:v>
                </c:pt>
                <c:pt idx="16715">
                  <c:v>6.6093799999999998</c:v>
                </c:pt>
                <c:pt idx="16716">
                  <c:v>6.6124999999999998</c:v>
                </c:pt>
                <c:pt idx="16717">
                  <c:v>6.6187500000000004</c:v>
                </c:pt>
                <c:pt idx="16718">
                  <c:v>6.6078099999999997</c:v>
                </c:pt>
                <c:pt idx="16719">
                  <c:v>6.6187500000000004</c:v>
                </c:pt>
                <c:pt idx="16720">
                  <c:v>6.6124999999999998</c:v>
                </c:pt>
                <c:pt idx="16721">
                  <c:v>6.6046899999999997</c:v>
                </c:pt>
                <c:pt idx="16722">
                  <c:v>6.5828100000000003</c:v>
                </c:pt>
                <c:pt idx="16723">
                  <c:v>6.5953099999999996</c:v>
                </c:pt>
                <c:pt idx="16724">
                  <c:v>6.6156300000000003</c:v>
                </c:pt>
                <c:pt idx="16725">
                  <c:v>6.6062500000000002</c:v>
                </c:pt>
                <c:pt idx="16726">
                  <c:v>6.6046899999999997</c:v>
                </c:pt>
                <c:pt idx="16727">
                  <c:v>6.6124999999999998</c:v>
                </c:pt>
                <c:pt idx="16728">
                  <c:v>6.6109400000000003</c:v>
                </c:pt>
                <c:pt idx="16729">
                  <c:v>6.5953099999999996</c:v>
                </c:pt>
                <c:pt idx="16730">
                  <c:v>6.6031300000000002</c:v>
                </c:pt>
                <c:pt idx="16731">
                  <c:v>6.6</c:v>
                </c:pt>
                <c:pt idx="16732">
                  <c:v>6.6109400000000003</c:v>
                </c:pt>
                <c:pt idx="16733">
                  <c:v>6.6031300000000002</c:v>
                </c:pt>
                <c:pt idx="16734">
                  <c:v>6.6078099999999997</c:v>
                </c:pt>
                <c:pt idx="16735">
                  <c:v>6.5890599999999999</c:v>
                </c:pt>
                <c:pt idx="16736">
                  <c:v>6.5953099999999996</c:v>
                </c:pt>
                <c:pt idx="16737">
                  <c:v>6.6062500000000002</c:v>
                </c:pt>
                <c:pt idx="16738">
                  <c:v>6.6203099999999999</c:v>
                </c:pt>
                <c:pt idx="16739">
                  <c:v>6.6187500000000004</c:v>
                </c:pt>
                <c:pt idx="16740">
                  <c:v>6.6046899999999997</c:v>
                </c:pt>
                <c:pt idx="16741">
                  <c:v>6.62188</c:v>
                </c:pt>
                <c:pt idx="16742">
                  <c:v>6.625</c:v>
                </c:pt>
                <c:pt idx="16743">
                  <c:v>6.6078099999999997</c:v>
                </c:pt>
                <c:pt idx="16744">
                  <c:v>6.6109400000000003</c:v>
                </c:pt>
                <c:pt idx="16745">
                  <c:v>6.6046899999999997</c:v>
                </c:pt>
                <c:pt idx="16746">
                  <c:v>6.6140600000000003</c:v>
                </c:pt>
                <c:pt idx="16747">
                  <c:v>6.6093799999999998</c:v>
                </c:pt>
                <c:pt idx="16748">
                  <c:v>6.6031300000000002</c:v>
                </c:pt>
                <c:pt idx="16749">
                  <c:v>6.6031300000000002</c:v>
                </c:pt>
                <c:pt idx="16750">
                  <c:v>6.5921900000000004</c:v>
                </c:pt>
                <c:pt idx="16751">
                  <c:v>6.6</c:v>
                </c:pt>
                <c:pt idx="16752">
                  <c:v>6.6109400000000003</c:v>
                </c:pt>
                <c:pt idx="16753">
                  <c:v>6.6</c:v>
                </c:pt>
                <c:pt idx="16754">
                  <c:v>6.5968799999999996</c:v>
                </c:pt>
                <c:pt idx="16755">
                  <c:v>6.5953099999999996</c:v>
                </c:pt>
                <c:pt idx="16756">
                  <c:v>6.6140600000000003</c:v>
                </c:pt>
                <c:pt idx="16757">
                  <c:v>6.62188</c:v>
                </c:pt>
                <c:pt idx="16758">
                  <c:v>6.6234400000000004</c:v>
                </c:pt>
                <c:pt idx="16759">
                  <c:v>6.6171899999999999</c:v>
                </c:pt>
                <c:pt idx="16760">
                  <c:v>6.6093799999999998</c:v>
                </c:pt>
                <c:pt idx="16761">
                  <c:v>6.6093799999999998</c:v>
                </c:pt>
                <c:pt idx="16762">
                  <c:v>6.6046899999999997</c:v>
                </c:pt>
                <c:pt idx="16763">
                  <c:v>6.6031300000000002</c:v>
                </c:pt>
                <c:pt idx="16764">
                  <c:v>6.6062500000000002</c:v>
                </c:pt>
                <c:pt idx="16765">
                  <c:v>6.6015600000000001</c:v>
                </c:pt>
                <c:pt idx="16766">
                  <c:v>6.6109400000000003</c:v>
                </c:pt>
                <c:pt idx="16767">
                  <c:v>6.6062500000000002</c:v>
                </c:pt>
                <c:pt idx="16768">
                  <c:v>6.5984400000000001</c:v>
                </c:pt>
                <c:pt idx="16769">
                  <c:v>6.6031300000000002</c:v>
                </c:pt>
                <c:pt idx="16770">
                  <c:v>6.5953099999999996</c:v>
                </c:pt>
                <c:pt idx="16771">
                  <c:v>6.59063</c:v>
                </c:pt>
                <c:pt idx="16772">
                  <c:v>6.6093799999999998</c:v>
                </c:pt>
                <c:pt idx="16773">
                  <c:v>6.5984400000000001</c:v>
                </c:pt>
                <c:pt idx="16774">
                  <c:v>6.59063</c:v>
                </c:pt>
                <c:pt idx="16775">
                  <c:v>6.6093799999999998</c:v>
                </c:pt>
                <c:pt idx="16776">
                  <c:v>6.6093799999999998</c:v>
                </c:pt>
                <c:pt idx="16777">
                  <c:v>6.5859399999999999</c:v>
                </c:pt>
                <c:pt idx="16778">
                  <c:v>6.59063</c:v>
                </c:pt>
                <c:pt idx="16779">
                  <c:v>6.6156300000000003</c:v>
                </c:pt>
                <c:pt idx="16780">
                  <c:v>6.6</c:v>
                </c:pt>
                <c:pt idx="16781">
                  <c:v>6.5828100000000003</c:v>
                </c:pt>
                <c:pt idx="16782">
                  <c:v>6.6015600000000001</c:v>
                </c:pt>
                <c:pt idx="16783">
                  <c:v>6.6031300000000002</c:v>
                </c:pt>
                <c:pt idx="16784">
                  <c:v>6.6093799999999998</c:v>
                </c:pt>
                <c:pt idx="16785">
                  <c:v>6.5984400000000001</c:v>
                </c:pt>
                <c:pt idx="16786">
                  <c:v>6.5875000000000004</c:v>
                </c:pt>
                <c:pt idx="16787">
                  <c:v>6.6</c:v>
                </c:pt>
                <c:pt idx="16788">
                  <c:v>6.6109400000000003</c:v>
                </c:pt>
                <c:pt idx="16789">
                  <c:v>6.6124999999999998</c:v>
                </c:pt>
                <c:pt idx="16790">
                  <c:v>6.6031300000000002</c:v>
                </c:pt>
                <c:pt idx="16791">
                  <c:v>6.5875000000000004</c:v>
                </c:pt>
                <c:pt idx="16792">
                  <c:v>6.6015600000000001</c:v>
                </c:pt>
                <c:pt idx="16793">
                  <c:v>6.6031300000000002</c:v>
                </c:pt>
                <c:pt idx="16794">
                  <c:v>6.6062500000000002</c:v>
                </c:pt>
                <c:pt idx="16795">
                  <c:v>6.6078099999999997</c:v>
                </c:pt>
                <c:pt idx="16796">
                  <c:v>6.5843800000000003</c:v>
                </c:pt>
                <c:pt idx="16797">
                  <c:v>6.5875000000000004</c:v>
                </c:pt>
                <c:pt idx="16798">
                  <c:v>6.6015600000000001</c:v>
                </c:pt>
                <c:pt idx="16799">
                  <c:v>6.6</c:v>
                </c:pt>
                <c:pt idx="16800">
                  <c:v>6.6031300000000002</c:v>
                </c:pt>
                <c:pt idx="16801">
                  <c:v>6.6156300000000003</c:v>
                </c:pt>
                <c:pt idx="16802">
                  <c:v>6.6171899999999999</c:v>
                </c:pt>
                <c:pt idx="16803">
                  <c:v>6.6093799999999998</c:v>
                </c:pt>
                <c:pt idx="16804">
                  <c:v>6.6109400000000003</c:v>
                </c:pt>
                <c:pt idx="16805">
                  <c:v>6.6</c:v>
                </c:pt>
                <c:pt idx="16806">
                  <c:v>6.6062500000000002</c:v>
                </c:pt>
                <c:pt idx="16807">
                  <c:v>6.62188</c:v>
                </c:pt>
                <c:pt idx="16808">
                  <c:v>6.5984400000000001</c:v>
                </c:pt>
                <c:pt idx="16809">
                  <c:v>6.6031300000000002</c:v>
                </c:pt>
                <c:pt idx="16810">
                  <c:v>6.5921900000000004</c:v>
                </c:pt>
                <c:pt idx="16811">
                  <c:v>6.6187500000000004</c:v>
                </c:pt>
                <c:pt idx="16812">
                  <c:v>6.6015600000000001</c:v>
                </c:pt>
                <c:pt idx="16813">
                  <c:v>6.6062500000000002</c:v>
                </c:pt>
                <c:pt idx="16814">
                  <c:v>6.6171899999999999</c:v>
                </c:pt>
                <c:pt idx="16815">
                  <c:v>6.5875000000000004</c:v>
                </c:pt>
                <c:pt idx="16816">
                  <c:v>6.6062500000000002</c:v>
                </c:pt>
                <c:pt idx="16817">
                  <c:v>6.6046899999999997</c:v>
                </c:pt>
                <c:pt idx="16818">
                  <c:v>6.5984400000000001</c:v>
                </c:pt>
                <c:pt idx="16819">
                  <c:v>6.6109400000000003</c:v>
                </c:pt>
                <c:pt idx="16820">
                  <c:v>6.5984400000000001</c:v>
                </c:pt>
                <c:pt idx="16821">
                  <c:v>6.6031300000000002</c:v>
                </c:pt>
                <c:pt idx="16822">
                  <c:v>6.5953099999999996</c:v>
                </c:pt>
                <c:pt idx="16823">
                  <c:v>6.6078099999999997</c:v>
                </c:pt>
                <c:pt idx="16824">
                  <c:v>6.6062500000000002</c:v>
                </c:pt>
                <c:pt idx="16825">
                  <c:v>6.6031300000000002</c:v>
                </c:pt>
                <c:pt idx="16826">
                  <c:v>6.5968799999999996</c:v>
                </c:pt>
                <c:pt idx="16827">
                  <c:v>6.5859399999999999</c:v>
                </c:pt>
                <c:pt idx="16828">
                  <c:v>6.5984400000000001</c:v>
                </c:pt>
                <c:pt idx="16829">
                  <c:v>6.5890599999999999</c:v>
                </c:pt>
                <c:pt idx="16830">
                  <c:v>6.59063</c:v>
                </c:pt>
                <c:pt idx="16831">
                  <c:v>6.6062500000000002</c:v>
                </c:pt>
                <c:pt idx="16832">
                  <c:v>6.5890599999999999</c:v>
                </c:pt>
                <c:pt idx="16833">
                  <c:v>6.6109400000000003</c:v>
                </c:pt>
                <c:pt idx="16834">
                  <c:v>6.6031300000000002</c:v>
                </c:pt>
                <c:pt idx="16835">
                  <c:v>6.5968799999999996</c:v>
                </c:pt>
                <c:pt idx="16836">
                  <c:v>6.6062500000000002</c:v>
                </c:pt>
                <c:pt idx="16837">
                  <c:v>6.6</c:v>
                </c:pt>
                <c:pt idx="16838">
                  <c:v>6.6171899999999999</c:v>
                </c:pt>
                <c:pt idx="16839">
                  <c:v>6.6015600000000001</c:v>
                </c:pt>
                <c:pt idx="16840">
                  <c:v>6.6031300000000002</c:v>
                </c:pt>
                <c:pt idx="16841">
                  <c:v>6.6078099999999997</c:v>
                </c:pt>
                <c:pt idx="16842">
                  <c:v>6.6031300000000002</c:v>
                </c:pt>
                <c:pt idx="16843">
                  <c:v>6.5968799999999996</c:v>
                </c:pt>
                <c:pt idx="16844">
                  <c:v>6.5921900000000004</c:v>
                </c:pt>
                <c:pt idx="16845">
                  <c:v>6.5968799999999996</c:v>
                </c:pt>
                <c:pt idx="16846">
                  <c:v>6.5921900000000004</c:v>
                </c:pt>
                <c:pt idx="16847">
                  <c:v>6.6078099999999997</c:v>
                </c:pt>
                <c:pt idx="16848">
                  <c:v>6.59063</c:v>
                </c:pt>
                <c:pt idx="16849">
                  <c:v>6.6015600000000001</c:v>
                </c:pt>
                <c:pt idx="16850">
                  <c:v>6.6015600000000001</c:v>
                </c:pt>
                <c:pt idx="16851">
                  <c:v>6.6031300000000002</c:v>
                </c:pt>
                <c:pt idx="16852">
                  <c:v>6.6015600000000001</c:v>
                </c:pt>
                <c:pt idx="16853">
                  <c:v>6.6046899999999997</c:v>
                </c:pt>
                <c:pt idx="16854">
                  <c:v>6.5968799999999996</c:v>
                </c:pt>
                <c:pt idx="16855">
                  <c:v>6.59063</c:v>
                </c:pt>
                <c:pt idx="16856">
                  <c:v>6.5984400000000001</c:v>
                </c:pt>
                <c:pt idx="16857">
                  <c:v>6.5859399999999999</c:v>
                </c:pt>
                <c:pt idx="16858">
                  <c:v>6.59063</c:v>
                </c:pt>
                <c:pt idx="16859">
                  <c:v>6.5890599999999999</c:v>
                </c:pt>
                <c:pt idx="16860">
                  <c:v>6.5968799999999996</c:v>
                </c:pt>
                <c:pt idx="16861">
                  <c:v>6.6062500000000002</c:v>
                </c:pt>
                <c:pt idx="16862">
                  <c:v>6.6015600000000001</c:v>
                </c:pt>
                <c:pt idx="16863">
                  <c:v>6.59063</c:v>
                </c:pt>
                <c:pt idx="16864">
                  <c:v>6.59063</c:v>
                </c:pt>
                <c:pt idx="16865">
                  <c:v>6.5875000000000004</c:v>
                </c:pt>
                <c:pt idx="16866">
                  <c:v>6.5953099999999996</c:v>
                </c:pt>
                <c:pt idx="16867">
                  <c:v>6.5843800000000003</c:v>
                </c:pt>
                <c:pt idx="16868">
                  <c:v>6.5843800000000003</c:v>
                </c:pt>
                <c:pt idx="16869">
                  <c:v>6.59063</c:v>
                </c:pt>
                <c:pt idx="16870">
                  <c:v>6.5890599999999999</c:v>
                </c:pt>
                <c:pt idx="16871">
                  <c:v>6.5953099999999996</c:v>
                </c:pt>
                <c:pt idx="16872">
                  <c:v>6.59063</c:v>
                </c:pt>
                <c:pt idx="16873">
                  <c:v>6.5781299999999998</c:v>
                </c:pt>
                <c:pt idx="16874">
                  <c:v>6.5859399999999999</c:v>
                </c:pt>
                <c:pt idx="16875">
                  <c:v>6.5953099999999996</c:v>
                </c:pt>
                <c:pt idx="16876">
                  <c:v>6.5921900000000004</c:v>
                </c:pt>
                <c:pt idx="16877">
                  <c:v>6.5796900000000003</c:v>
                </c:pt>
                <c:pt idx="16878">
                  <c:v>6.5812499999999998</c:v>
                </c:pt>
                <c:pt idx="16879">
                  <c:v>6.5890599999999999</c:v>
                </c:pt>
                <c:pt idx="16880">
                  <c:v>6.5875000000000004</c:v>
                </c:pt>
                <c:pt idx="16881">
                  <c:v>6.5968799999999996</c:v>
                </c:pt>
                <c:pt idx="16882">
                  <c:v>6.5984400000000001</c:v>
                </c:pt>
                <c:pt idx="16883">
                  <c:v>6.5859399999999999</c:v>
                </c:pt>
                <c:pt idx="16884">
                  <c:v>6.5828100000000003</c:v>
                </c:pt>
                <c:pt idx="16885">
                  <c:v>6.59063</c:v>
                </c:pt>
                <c:pt idx="16886">
                  <c:v>6.5859399999999999</c:v>
                </c:pt>
                <c:pt idx="16887">
                  <c:v>6.5812499999999998</c:v>
                </c:pt>
                <c:pt idx="16888">
                  <c:v>6.5859399999999999</c:v>
                </c:pt>
                <c:pt idx="16889">
                  <c:v>6.5968799999999996</c:v>
                </c:pt>
                <c:pt idx="16890">
                  <c:v>6.5921900000000004</c:v>
                </c:pt>
                <c:pt idx="16891">
                  <c:v>6.5890599999999999</c:v>
                </c:pt>
                <c:pt idx="16892">
                  <c:v>6.5843800000000003</c:v>
                </c:pt>
                <c:pt idx="16893">
                  <c:v>6.5828100000000003</c:v>
                </c:pt>
                <c:pt idx="16894">
                  <c:v>6.5843800000000003</c:v>
                </c:pt>
                <c:pt idx="16895">
                  <c:v>6.5859399999999999</c:v>
                </c:pt>
                <c:pt idx="16896">
                  <c:v>6.5875000000000004</c:v>
                </c:pt>
                <c:pt idx="16897">
                  <c:v>6.5734399999999997</c:v>
                </c:pt>
                <c:pt idx="16898">
                  <c:v>6.5656299999999996</c:v>
                </c:pt>
                <c:pt idx="16899">
                  <c:v>6.5703100000000001</c:v>
                </c:pt>
                <c:pt idx="16900">
                  <c:v>6.5828100000000003</c:v>
                </c:pt>
                <c:pt idx="16901">
                  <c:v>6.5765599999999997</c:v>
                </c:pt>
                <c:pt idx="16902">
                  <c:v>6.5750000000000002</c:v>
                </c:pt>
                <c:pt idx="16903">
                  <c:v>6.5718800000000002</c:v>
                </c:pt>
                <c:pt idx="16904">
                  <c:v>6.5828100000000003</c:v>
                </c:pt>
                <c:pt idx="16905">
                  <c:v>6.5796900000000003</c:v>
                </c:pt>
                <c:pt idx="16906">
                  <c:v>6.5718800000000002</c:v>
                </c:pt>
                <c:pt idx="16907">
                  <c:v>6.5765599999999997</c:v>
                </c:pt>
                <c:pt idx="16908">
                  <c:v>6.5843800000000003</c:v>
                </c:pt>
                <c:pt idx="16909">
                  <c:v>6.5812499999999998</c:v>
                </c:pt>
                <c:pt idx="16910">
                  <c:v>6.5812499999999998</c:v>
                </c:pt>
                <c:pt idx="16911">
                  <c:v>6.5796900000000003</c:v>
                </c:pt>
                <c:pt idx="16912">
                  <c:v>6.5828100000000003</c:v>
                </c:pt>
                <c:pt idx="16913">
                  <c:v>6.5796900000000003</c:v>
                </c:pt>
                <c:pt idx="16914">
                  <c:v>6.5687499999999996</c:v>
                </c:pt>
                <c:pt idx="16915">
                  <c:v>6.5890599999999999</c:v>
                </c:pt>
                <c:pt idx="16916">
                  <c:v>6.5828100000000003</c:v>
                </c:pt>
                <c:pt idx="16917">
                  <c:v>6.5796900000000003</c:v>
                </c:pt>
                <c:pt idx="16918">
                  <c:v>6.59063</c:v>
                </c:pt>
                <c:pt idx="16919">
                  <c:v>6.5890599999999999</c:v>
                </c:pt>
                <c:pt idx="16920">
                  <c:v>6.5968799999999996</c:v>
                </c:pt>
                <c:pt idx="16921">
                  <c:v>6.5765599999999997</c:v>
                </c:pt>
                <c:pt idx="16922">
                  <c:v>6.5765599999999997</c:v>
                </c:pt>
                <c:pt idx="16923">
                  <c:v>6.5734399999999997</c:v>
                </c:pt>
                <c:pt idx="16924">
                  <c:v>6.5546899999999999</c:v>
                </c:pt>
                <c:pt idx="16925">
                  <c:v>6.5718800000000002</c:v>
                </c:pt>
                <c:pt idx="16926">
                  <c:v>6.5875000000000004</c:v>
                </c:pt>
                <c:pt idx="16927">
                  <c:v>6.5812499999999998</c:v>
                </c:pt>
                <c:pt idx="16928">
                  <c:v>6.5734399999999997</c:v>
                </c:pt>
                <c:pt idx="16929">
                  <c:v>6.5625</c:v>
                </c:pt>
                <c:pt idx="16930">
                  <c:v>6.5687499999999996</c:v>
                </c:pt>
                <c:pt idx="16931">
                  <c:v>6.5828100000000003</c:v>
                </c:pt>
                <c:pt idx="16932">
                  <c:v>6.5671900000000001</c:v>
                </c:pt>
                <c:pt idx="16933">
                  <c:v>6.5640599999999996</c:v>
                </c:pt>
                <c:pt idx="16934">
                  <c:v>6.5671900000000001</c:v>
                </c:pt>
                <c:pt idx="16935">
                  <c:v>6.5562500000000004</c:v>
                </c:pt>
                <c:pt idx="16936">
                  <c:v>6.5765599999999997</c:v>
                </c:pt>
                <c:pt idx="16937">
                  <c:v>6.5687499999999996</c:v>
                </c:pt>
                <c:pt idx="16938">
                  <c:v>6.5703100000000001</c:v>
                </c:pt>
                <c:pt idx="16939">
                  <c:v>6.5562500000000004</c:v>
                </c:pt>
                <c:pt idx="16940">
                  <c:v>6.5687499999999996</c:v>
                </c:pt>
                <c:pt idx="16941">
                  <c:v>6.5703100000000001</c:v>
                </c:pt>
                <c:pt idx="16942">
                  <c:v>6.5812499999999998</c:v>
                </c:pt>
                <c:pt idx="16943">
                  <c:v>6.5640599999999996</c:v>
                </c:pt>
                <c:pt idx="16944">
                  <c:v>6.5640599999999996</c:v>
                </c:pt>
                <c:pt idx="16945">
                  <c:v>6.5687499999999996</c:v>
                </c:pt>
                <c:pt idx="16946">
                  <c:v>6.5687499999999996</c:v>
                </c:pt>
                <c:pt idx="16947">
                  <c:v>6.5750000000000002</c:v>
                </c:pt>
                <c:pt idx="16948">
                  <c:v>6.5843800000000003</c:v>
                </c:pt>
                <c:pt idx="16949">
                  <c:v>6.5812499999999998</c:v>
                </c:pt>
                <c:pt idx="16950">
                  <c:v>6.5812499999999998</c:v>
                </c:pt>
                <c:pt idx="16951">
                  <c:v>6.5703100000000001</c:v>
                </c:pt>
                <c:pt idx="16952">
                  <c:v>6.5750000000000002</c:v>
                </c:pt>
                <c:pt idx="16953">
                  <c:v>6.5828100000000003</c:v>
                </c:pt>
                <c:pt idx="16954">
                  <c:v>6.5781299999999998</c:v>
                </c:pt>
                <c:pt idx="16955">
                  <c:v>6.5656299999999996</c:v>
                </c:pt>
                <c:pt idx="16956">
                  <c:v>6.5734399999999997</c:v>
                </c:pt>
                <c:pt idx="16957">
                  <c:v>6.5843800000000003</c:v>
                </c:pt>
                <c:pt idx="16958">
                  <c:v>6.5640599999999996</c:v>
                </c:pt>
                <c:pt idx="16959">
                  <c:v>6.5750000000000002</c:v>
                </c:pt>
                <c:pt idx="16960">
                  <c:v>6.5781299999999998</c:v>
                </c:pt>
                <c:pt idx="16961">
                  <c:v>6.5703100000000001</c:v>
                </c:pt>
                <c:pt idx="16962">
                  <c:v>6.5687499999999996</c:v>
                </c:pt>
                <c:pt idx="16963">
                  <c:v>6.5734399999999997</c:v>
                </c:pt>
                <c:pt idx="16964">
                  <c:v>6.5734399999999997</c:v>
                </c:pt>
                <c:pt idx="16965">
                  <c:v>6.5734399999999997</c:v>
                </c:pt>
                <c:pt idx="16966">
                  <c:v>6.5734399999999997</c:v>
                </c:pt>
                <c:pt idx="16967">
                  <c:v>6.5765599999999997</c:v>
                </c:pt>
                <c:pt idx="16968">
                  <c:v>6.5984400000000001</c:v>
                </c:pt>
                <c:pt idx="16969">
                  <c:v>6.5812499999999998</c:v>
                </c:pt>
                <c:pt idx="16970">
                  <c:v>6.5968799999999996</c:v>
                </c:pt>
                <c:pt idx="16971">
                  <c:v>6.5828100000000003</c:v>
                </c:pt>
                <c:pt idx="16972">
                  <c:v>6.5781299999999998</c:v>
                </c:pt>
                <c:pt idx="16973">
                  <c:v>6.5656299999999996</c:v>
                </c:pt>
                <c:pt idx="16974">
                  <c:v>6.5750000000000002</c:v>
                </c:pt>
                <c:pt idx="16975">
                  <c:v>6.5703100000000001</c:v>
                </c:pt>
                <c:pt idx="16976">
                  <c:v>6.5718800000000002</c:v>
                </c:pt>
                <c:pt idx="16977">
                  <c:v>6.5625</c:v>
                </c:pt>
                <c:pt idx="16978">
                  <c:v>6.5703100000000001</c:v>
                </c:pt>
                <c:pt idx="16979">
                  <c:v>6.5750000000000002</c:v>
                </c:pt>
                <c:pt idx="16980">
                  <c:v>6.5640599999999996</c:v>
                </c:pt>
                <c:pt idx="16981">
                  <c:v>6.5718800000000002</c:v>
                </c:pt>
                <c:pt idx="16982">
                  <c:v>6.5781299999999998</c:v>
                </c:pt>
                <c:pt idx="16983">
                  <c:v>6.5828100000000003</c:v>
                </c:pt>
                <c:pt idx="16984">
                  <c:v>6.5687499999999996</c:v>
                </c:pt>
                <c:pt idx="16985">
                  <c:v>6.5765599999999997</c:v>
                </c:pt>
                <c:pt idx="16986">
                  <c:v>6.5734399999999997</c:v>
                </c:pt>
                <c:pt idx="16987">
                  <c:v>6.5765599999999997</c:v>
                </c:pt>
                <c:pt idx="16988">
                  <c:v>6.5703100000000001</c:v>
                </c:pt>
                <c:pt idx="16989">
                  <c:v>6.5687499999999996</c:v>
                </c:pt>
                <c:pt idx="16990">
                  <c:v>6.5765599999999997</c:v>
                </c:pt>
                <c:pt idx="16991">
                  <c:v>6.5687499999999996</c:v>
                </c:pt>
                <c:pt idx="16992">
                  <c:v>6.5734399999999997</c:v>
                </c:pt>
                <c:pt idx="16993">
                  <c:v>6.5625</c:v>
                </c:pt>
                <c:pt idx="16994">
                  <c:v>6.5750000000000002</c:v>
                </c:pt>
                <c:pt idx="16995">
                  <c:v>6.5750000000000002</c:v>
                </c:pt>
                <c:pt idx="16996">
                  <c:v>6.5765599999999997</c:v>
                </c:pt>
                <c:pt idx="16997">
                  <c:v>6.5734399999999997</c:v>
                </c:pt>
                <c:pt idx="16998">
                  <c:v>6.5734399999999997</c:v>
                </c:pt>
                <c:pt idx="16999">
                  <c:v>6.5578099999999999</c:v>
                </c:pt>
                <c:pt idx="17000">
                  <c:v>6.5578099999999999</c:v>
                </c:pt>
                <c:pt idx="17001">
                  <c:v>6.5687499999999996</c:v>
                </c:pt>
                <c:pt idx="17002">
                  <c:v>6.5578099999999999</c:v>
                </c:pt>
                <c:pt idx="17003">
                  <c:v>6.5531300000000003</c:v>
                </c:pt>
                <c:pt idx="17004">
                  <c:v>6.5687499999999996</c:v>
                </c:pt>
                <c:pt idx="17005">
                  <c:v>6.5515600000000003</c:v>
                </c:pt>
                <c:pt idx="17006">
                  <c:v>6.5531300000000003</c:v>
                </c:pt>
                <c:pt idx="17007">
                  <c:v>6.5656299999999996</c:v>
                </c:pt>
                <c:pt idx="17008">
                  <c:v>6.5578099999999999</c:v>
                </c:pt>
                <c:pt idx="17009">
                  <c:v>6.5562500000000004</c:v>
                </c:pt>
                <c:pt idx="17010">
                  <c:v>6.5656299999999996</c:v>
                </c:pt>
                <c:pt idx="17011">
                  <c:v>6.5734399999999997</c:v>
                </c:pt>
                <c:pt idx="17012">
                  <c:v>6.5687499999999996</c:v>
                </c:pt>
                <c:pt idx="17013">
                  <c:v>6.5546899999999999</c:v>
                </c:pt>
                <c:pt idx="17014">
                  <c:v>6.5687499999999996</c:v>
                </c:pt>
                <c:pt idx="17015">
                  <c:v>6.5609400000000004</c:v>
                </c:pt>
                <c:pt idx="17016">
                  <c:v>6.5656299999999996</c:v>
                </c:pt>
                <c:pt idx="17017">
                  <c:v>6.5703100000000001</c:v>
                </c:pt>
                <c:pt idx="17018">
                  <c:v>6.5765599999999997</c:v>
                </c:pt>
                <c:pt idx="17019">
                  <c:v>6.5578099999999999</c:v>
                </c:pt>
                <c:pt idx="17020">
                  <c:v>6.5625</c:v>
                </c:pt>
                <c:pt idx="17021">
                  <c:v>6.5531300000000003</c:v>
                </c:pt>
                <c:pt idx="17022">
                  <c:v>6.5578099999999999</c:v>
                </c:pt>
                <c:pt idx="17023">
                  <c:v>6.5671900000000001</c:v>
                </c:pt>
                <c:pt idx="17024">
                  <c:v>6.5687499999999996</c:v>
                </c:pt>
                <c:pt idx="17025">
                  <c:v>6.5609400000000004</c:v>
                </c:pt>
                <c:pt idx="17026">
                  <c:v>6.5578099999999999</c:v>
                </c:pt>
                <c:pt idx="17027">
                  <c:v>6.5640599999999996</c:v>
                </c:pt>
                <c:pt idx="17028">
                  <c:v>6.5484400000000003</c:v>
                </c:pt>
                <c:pt idx="17029">
                  <c:v>6.55</c:v>
                </c:pt>
                <c:pt idx="17030">
                  <c:v>6.5640599999999996</c:v>
                </c:pt>
                <c:pt idx="17031">
                  <c:v>6.5531300000000003</c:v>
                </c:pt>
                <c:pt idx="17032">
                  <c:v>6.5718800000000002</c:v>
                </c:pt>
                <c:pt idx="17033">
                  <c:v>6.5640599999999996</c:v>
                </c:pt>
                <c:pt idx="17034">
                  <c:v>6.5703100000000001</c:v>
                </c:pt>
                <c:pt idx="17035">
                  <c:v>6.5843800000000003</c:v>
                </c:pt>
                <c:pt idx="17036">
                  <c:v>6.5562500000000004</c:v>
                </c:pt>
                <c:pt idx="17037">
                  <c:v>6.5578099999999999</c:v>
                </c:pt>
                <c:pt idx="17038">
                  <c:v>6.5468799999999998</c:v>
                </c:pt>
                <c:pt idx="17039">
                  <c:v>6.5546899999999999</c:v>
                </c:pt>
                <c:pt idx="17040">
                  <c:v>6.5578099999999999</c:v>
                </c:pt>
                <c:pt idx="17041">
                  <c:v>6.5546899999999999</c:v>
                </c:pt>
                <c:pt idx="17042">
                  <c:v>6.5546899999999999</c:v>
                </c:pt>
                <c:pt idx="17043">
                  <c:v>6.5718800000000002</c:v>
                </c:pt>
                <c:pt idx="17044">
                  <c:v>6.5546899999999999</c:v>
                </c:pt>
                <c:pt idx="17045">
                  <c:v>6.5609400000000004</c:v>
                </c:pt>
                <c:pt idx="17046">
                  <c:v>6.5437500000000002</c:v>
                </c:pt>
                <c:pt idx="17047">
                  <c:v>6.5515600000000003</c:v>
                </c:pt>
                <c:pt idx="17048">
                  <c:v>6.5687499999999996</c:v>
                </c:pt>
                <c:pt idx="17049">
                  <c:v>6.5546899999999999</c:v>
                </c:pt>
                <c:pt idx="17050">
                  <c:v>6.5703100000000001</c:v>
                </c:pt>
                <c:pt idx="17051">
                  <c:v>6.5796900000000003</c:v>
                </c:pt>
                <c:pt idx="17052">
                  <c:v>6.5687499999999996</c:v>
                </c:pt>
                <c:pt idx="17053">
                  <c:v>6.5687499999999996</c:v>
                </c:pt>
                <c:pt idx="17054">
                  <c:v>6.5625</c:v>
                </c:pt>
                <c:pt idx="17055">
                  <c:v>6.5625</c:v>
                </c:pt>
                <c:pt idx="17056">
                  <c:v>6.5671900000000001</c:v>
                </c:pt>
                <c:pt idx="17057">
                  <c:v>6.5468799999999998</c:v>
                </c:pt>
                <c:pt idx="17058">
                  <c:v>6.5546899999999999</c:v>
                </c:pt>
                <c:pt idx="17059">
                  <c:v>6.5781299999999998</c:v>
                </c:pt>
                <c:pt idx="17060">
                  <c:v>6.5687499999999996</c:v>
                </c:pt>
                <c:pt idx="17061">
                  <c:v>6.5671900000000001</c:v>
                </c:pt>
                <c:pt idx="17062">
                  <c:v>6.5578099999999999</c:v>
                </c:pt>
                <c:pt idx="17063">
                  <c:v>6.5640599999999996</c:v>
                </c:pt>
                <c:pt idx="17064">
                  <c:v>6.5734399999999997</c:v>
                </c:pt>
                <c:pt idx="17065">
                  <c:v>6.5453099999999997</c:v>
                </c:pt>
                <c:pt idx="17066">
                  <c:v>6.5578099999999999</c:v>
                </c:pt>
                <c:pt idx="17067">
                  <c:v>6.5562500000000004</c:v>
                </c:pt>
                <c:pt idx="17068">
                  <c:v>6.5718800000000002</c:v>
                </c:pt>
                <c:pt idx="17069">
                  <c:v>6.5734399999999997</c:v>
                </c:pt>
                <c:pt idx="17070">
                  <c:v>6.5578099999999999</c:v>
                </c:pt>
                <c:pt idx="17071">
                  <c:v>6.5515600000000003</c:v>
                </c:pt>
                <c:pt idx="17072">
                  <c:v>6.5531300000000003</c:v>
                </c:pt>
                <c:pt idx="17073">
                  <c:v>6.5546899999999999</c:v>
                </c:pt>
                <c:pt idx="17074">
                  <c:v>6.5703100000000001</c:v>
                </c:pt>
                <c:pt idx="17075">
                  <c:v>6.5765599999999997</c:v>
                </c:pt>
                <c:pt idx="17076">
                  <c:v>6.5640599999999996</c:v>
                </c:pt>
                <c:pt idx="17077">
                  <c:v>6.5687499999999996</c:v>
                </c:pt>
                <c:pt idx="17078">
                  <c:v>6.5578099999999999</c:v>
                </c:pt>
                <c:pt idx="17079">
                  <c:v>6.5546899999999999</c:v>
                </c:pt>
                <c:pt idx="17080">
                  <c:v>6.5562500000000004</c:v>
                </c:pt>
                <c:pt idx="17081">
                  <c:v>6.5671900000000001</c:v>
                </c:pt>
                <c:pt idx="17082">
                  <c:v>6.5609400000000004</c:v>
                </c:pt>
                <c:pt idx="17083">
                  <c:v>6.5421899999999997</c:v>
                </c:pt>
                <c:pt idx="17084">
                  <c:v>6.5578099999999999</c:v>
                </c:pt>
                <c:pt idx="17085">
                  <c:v>6.5578099999999999</c:v>
                </c:pt>
                <c:pt idx="17086">
                  <c:v>6.5640599999999996</c:v>
                </c:pt>
                <c:pt idx="17087">
                  <c:v>6.55</c:v>
                </c:pt>
                <c:pt idx="17088">
                  <c:v>6.5562500000000004</c:v>
                </c:pt>
                <c:pt idx="17089">
                  <c:v>6.5374999999999996</c:v>
                </c:pt>
                <c:pt idx="17090">
                  <c:v>6.5453099999999997</c:v>
                </c:pt>
                <c:pt idx="17091">
                  <c:v>6.5531300000000003</c:v>
                </c:pt>
                <c:pt idx="17092">
                  <c:v>6.5609400000000004</c:v>
                </c:pt>
                <c:pt idx="17093">
                  <c:v>6.5515600000000003</c:v>
                </c:pt>
                <c:pt idx="17094">
                  <c:v>6.5515600000000003</c:v>
                </c:pt>
                <c:pt idx="17095">
                  <c:v>6.5546899999999999</c:v>
                </c:pt>
                <c:pt idx="17096">
                  <c:v>6.5421899999999997</c:v>
                </c:pt>
                <c:pt idx="17097">
                  <c:v>6.5562500000000004</c:v>
                </c:pt>
                <c:pt idx="17098">
                  <c:v>6.5546899999999999</c:v>
                </c:pt>
                <c:pt idx="17099">
                  <c:v>6.5531300000000003</c:v>
                </c:pt>
                <c:pt idx="17100">
                  <c:v>6.5453099999999997</c:v>
                </c:pt>
                <c:pt idx="17101">
                  <c:v>6.5343799999999996</c:v>
                </c:pt>
                <c:pt idx="17102">
                  <c:v>6.5343799999999996</c:v>
                </c:pt>
                <c:pt idx="17103">
                  <c:v>6.5437500000000002</c:v>
                </c:pt>
                <c:pt idx="17104">
                  <c:v>6.5421899999999997</c:v>
                </c:pt>
                <c:pt idx="17105">
                  <c:v>6.5484400000000003</c:v>
                </c:pt>
                <c:pt idx="17106">
                  <c:v>6.5390600000000001</c:v>
                </c:pt>
                <c:pt idx="17107">
                  <c:v>6.55</c:v>
                </c:pt>
                <c:pt idx="17108">
                  <c:v>6.5703100000000001</c:v>
                </c:pt>
                <c:pt idx="17109">
                  <c:v>6.55</c:v>
                </c:pt>
                <c:pt idx="17110">
                  <c:v>6.5609400000000004</c:v>
                </c:pt>
                <c:pt idx="17111">
                  <c:v>6.5484400000000003</c:v>
                </c:pt>
                <c:pt idx="17112">
                  <c:v>6.5328099999999996</c:v>
                </c:pt>
                <c:pt idx="17113">
                  <c:v>6.5390600000000001</c:v>
                </c:pt>
                <c:pt idx="17114">
                  <c:v>6.5578099999999999</c:v>
                </c:pt>
                <c:pt idx="17115">
                  <c:v>6.5609400000000004</c:v>
                </c:pt>
                <c:pt idx="17116">
                  <c:v>6.5406300000000002</c:v>
                </c:pt>
                <c:pt idx="17117">
                  <c:v>6.5390600000000001</c:v>
                </c:pt>
                <c:pt idx="17118">
                  <c:v>6.5515600000000003</c:v>
                </c:pt>
                <c:pt idx="17119">
                  <c:v>6.5546899999999999</c:v>
                </c:pt>
                <c:pt idx="17120">
                  <c:v>6.5453099999999997</c:v>
                </c:pt>
                <c:pt idx="17121">
                  <c:v>6.5609400000000004</c:v>
                </c:pt>
                <c:pt idx="17122">
                  <c:v>6.5453099999999997</c:v>
                </c:pt>
                <c:pt idx="17123">
                  <c:v>6.5437500000000002</c:v>
                </c:pt>
                <c:pt idx="17124">
                  <c:v>6.5390600000000001</c:v>
                </c:pt>
                <c:pt idx="17125">
                  <c:v>6.5515600000000003</c:v>
                </c:pt>
                <c:pt idx="17126">
                  <c:v>6.5609400000000004</c:v>
                </c:pt>
                <c:pt idx="17127">
                  <c:v>6.5531300000000003</c:v>
                </c:pt>
                <c:pt idx="17128">
                  <c:v>6.5515600000000003</c:v>
                </c:pt>
                <c:pt idx="17129">
                  <c:v>6.5531300000000003</c:v>
                </c:pt>
                <c:pt idx="17130">
                  <c:v>6.5609400000000004</c:v>
                </c:pt>
                <c:pt idx="17131">
                  <c:v>6.5468799999999998</c:v>
                </c:pt>
                <c:pt idx="17132">
                  <c:v>6.5531300000000003</c:v>
                </c:pt>
                <c:pt idx="17133">
                  <c:v>6.5640599999999996</c:v>
                </c:pt>
                <c:pt idx="17134">
                  <c:v>6.5546899999999999</c:v>
                </c:pt>
                <c:pt idx="17135">
                  <c:v>6.5625</c:v>
                </c:pt>
                <c:pt idx="17136">
                  <c:v>6.5781299999999998</c:v>
                </c:pt>
                <c:pt idx="17137">
                  <c:v>6.5562500000000004</c:v>
                </c:pt>
                <c:pt idx="17138">
                  <c:v>6.5562500000000004</c:v>
                </c:pt>
                <c:pt idx="17139">
                  <c:v>6.5656299999999996</c:v>
                </c:pt>
                <c:pt idx="17140">
                  <c:v>6.5515600000000003</c:v>
                </c:pt>
                <c:pt idx="17141">
                  <c:v>6.5531300000000003</c:v>
                </c:pt>
                <c:pt idx="17142">
                  <c:v>6.5437500000000002</c:v>
                </c:pt>
                <c:pt idx="17143">
                  <c:v>6.55</c:v>
                </c:pt>
                <c:pt idx="17144">
                  <c:v>6.5546899999999999</c:v>
                </c:pt>
                <c:pt idx="17145">
                  <c:v>6.5671900000000001</c:v>
                </c:pt>
                <c:pt idx="17146">
                  <c:v>6.5671900000000001</c:v>
                </c:pt>
                <c:pt idx="17147">
                  <c:v>6.5703100000000001</c:v>
                </c:pt>
                <c:pt idx="17148">
                  <c:v>6.5531300000000003</c:v>
                </c:pt>
                <c:pt idx="17149">
                  <c:v>6.5531300000000003</c:v>
                </c:pt>
                <c:pt idx="17150">
                  <c:v>6.5406300000000002</c:v>
                </c:pt>
                <c:pt idx="17151">
                  <c:v>6.5640599999999996</c:v>
                </c:pt>
                <c:pt idx="17152">
                  <c:v>6.5531300000000003</c:v>
                </c:pt>
                <c:pt idx="17153">
                  <c:v>6.5515600000000003</c:v>
                </c:pt>
                <c:pt idx="17154">
                  <c:v>6.5546899999999999</c:v>
                </c:pt>
                <c:pt idx="17155">
                  <c:v>6.55</c:v>
                </c:pt>
                <c:pt idx="17156">
                  <c:v>6.5374999999999996</c:v>
                </c:pt>
                <c:pt idx="17157">
                  <c:v>6.5562500000000004</c:v>
                </c:pt>
                <c:pt idx="17158">
                  <c:v>6.55</c:v>
                </c:pt>
                <c:pt idx="17159">
                  <c:v>6.5531300000000003</c:v>
                </c:pt>
                <c:pt idx="17160">
                  <c:v>6.5406300000000002</c:v>
                </c:pt>
                <c:pt idx="17161">
                  <c:v>6.5578099999999999</c:v>
                </c:pt>
                <c:pt idx="17162">
                  <c:v>6.5421899999999997</c:v>
                </c:pt>
                <c:pt idx="17163">
                  <c:v>6.5578099999999999</c:v>
                </c:pt>
                <c:pt idx="17164">
                  <c:v>6.5531300000000003</c:v>
                </c:pt>
                <c:pt idx="17165">
                  <c:v>6.5531300000000003</c:v>
                </c:pt>
                <c:pt idx="17166">
                  <c:v>6.5671900000000001</c:v>
                </c:pt>
                <c:pt idx="17167">
                  <c:v>6.5578099999999999</c:v>
                </c:pt>
                <c:pt idx="17168">
                  <c:v>6.5578099999999999</c:v>
                </c:pt>
                <c:pt idx="17169">
                  <c:v>6.5453099999999997</c:v>
                </c:pt>
                <c:pt idx="17170">
                  <c:v>6.55</c:v>
                </c:pt>
                <c:pt idx="17171">
                  <c:v>6.5546899999999999</c:v>
                </c:pt>
                <c:pt idx="17172">
                  <c:v>6.5453099999999997</c:v>
                </c:pt>
                <c:pt idx="17173">
                  <c:v>6.55</c:v>
                </c:pt>
                <c:pt idx="17174">
                  <c:v>6.5546899999999999</c:v>
                </c:pt>
                <c:pt idx="17175">
                  <c:v>6.5609400000000004</c:v>
                </c:pt>
                <c:pt idx="17176">
                  <c:v>6.5359400000000001</c:v>
                </c:pt>
                <c:pt idx="17177">
                  <c:v>6.5437500000000002</c:v>
                </c:pt>
                <c:pt idx="17178">
                  <c:v>6.5531300000000003</c:v>
                </c:pt>
                <c:pt idx="17179">
                  <c:v>6.5531300000000003</c:v>
                </c:pt>
                <c:pt idx="17180">
                  <c:v>6.5421899999999997</c:v>
                </c:pt>
                <c:pt idx="17181">
                  <c:v>6.5515600000000003</c:v>
                </c:pt>
                <c:pt idx="17182">
                  <c:v>6.5374999999999996</c:v>
                </c:pt>
                <c:pt idx="17183">
                  <c:v>6.5453099999999997</c:v>
                </c:pt>
                <c:pt idx="17184">
                  <c:v>6.5578099999999999</c:v>
                </c:pt>
                <c:pt idx="17185">
                  <c:v>6.5546899999999999</c:v>
                </c:pt>
                <c:pt idx="17186">
                  <c:v>6.5453099999999997</c:v>
                </c:pt>
                <c:pt idx="17187">
                  <c:v>6.5625</c:v>
                </c:pt>
                <c:pt idx="17188">
                  <c:v>6.5531300000000003</c:v>
                </c:pt>
                <c:pt idx="17189">
                  <c:v>6.5453099999999997</c:v>
                </c:pt>
                <c:pt idx="17190">
                  <c:v>6.5406300000000002</c:v>
                </c:pt>
                <c:pt idx="17191">
                  <c:v>6.5546899999999999</c:v>
                </c:pt>
                <c:pt idx="17192">
                  <c:v>6.5609400000000004</c:v>
                </c:pt>
                <c:pt idx="17193">
                  <c:v>6.5437500000000002</c:v>
                </c:pt>
                <c:pt idx="17194">
                  <c:v>6.5406300000000002</c:v>
                </c:pt>
                <c:pt idx="17195">
                  <c:v>6.5374999999999996</c:v>
                </c:pt>
                <c:pt idx="17196">
                  <c:v>6.5437500000000002</c:v>
                </c:pt>
                <c:pt idx="17197">
                  <c:v>6.5374999999999996</c:v>
                </c:pt>
                <c:pt idx="17198">
                  <c:v>6.5296900000000004</c:v>
                </c:pt>
                <c:pt idx="17199">
                  <c:v>6.5328099999999996</c:v>
                </c:pt>
                <c:pt idx="17200">
                  <c:v>6.5406300000000002</c:v>
                </c:pt>
                <c:pt idx="17201">
                  <c:v>6.53125</c:v>
                </c:pt>
                <c:pt idx="17202">
                  <c:v>6.5343799999999996</c:v>
                </c:pt>
                <c:pt idx="17203">
                  <c:v>6.5374999999999996</c:v>
                </c:pt>
                <c:pt idx="17204">
                  <c:v>6.5390600000000001</c:v>
                </c:pt>
                <c:pt idx="17205">
                  <c:v>6.5406300000000002</c:v>
                </c:pt>
                <c:pt idx="17206">
                  <c:v>6.5406300000000002</c:v>
                </c:pt>
                <c:pt idx="17207">
                  <c:v>6.5484400000000003</c:v>
                </c:pt>
                <c:pt idx="17208">
                  <c:v>6.55</c:v>
                </c:pt>
                <c:pt idx="17209">
                  <c:v>6.5484400000000003</c:v>
                </c:pt>
                <c:pt idx="17210">
                  <c:v>6.5343799999999996</c:v>
                </c:pt>
                <c:pt idx="17211">
                  <c:v>6.5531300000000003</c:v>
                </c:pt>
                <c:pt idx="17212">
                  <c:v>6.5625</c:v>
                </c:pt>
                <c:pt idx="17213">
                  <c:v>6.5562500000000004</c:v>
                </c:pt>
                <c:pt idx="17214">
                  <c:v>6.5468799999999998</c:v>
                </c:pt>
                <c:pt idx="17215">
                  <c:v>6.5359400000000001</c:v>
                </c:pt>
                <c:pt idx="17216">
                  <c:v>6.5437500000000002</c:v>
                </c:pt>
                <c:pt idx="17217">
                  <c:v>6.5406300000000002</c:v>
                </c:pt>
                <c:pt idx="17218">
                  <c:v>6.5546899999999999</c:v>
                </c:pt>
                <c:pt idx="17219">
                  <c:v>6.5437500000000002</c:v>
                </c:pt>
                <c:pt idx="17220">
                  <c:v>6.5437500000000002</c:v>
                </c:pt>
                <c:pt idx="17221">
                  <c:v>6.5343799999999996</c:v>
                </c:pt>
                <c:pt idx="17222">
                  <c:v>6.5390600000000001</c:v>
                </c:pt>
                <c:pt idx="17223">
                  <c:v>6.5406300000000002</c:v>
                </c:pt>
                <c:pt idx="17224">
                  <c:v>6.5421899999999997</c:v>
                </c:pt>
                <c:pt idx="17225">
                  <c:v>6.5406300000000002</c:v>
                </c:pt>
                <c:pt idx="17226">
                  <c:v>6.5343799999999996</c:v>
                </c:pt>
                <c:pt idx="17227">
                  <c:v>6.5437500000000002</c:v>
                </c:pt>
                <c:pt idx="17228">
                  <c:v>6.5468799999999998</c:v>
                </c:pt>
                <c:pt idx="17229">
                  <c:v>6.5296900000000004</c:v>
                </c:pt>
                <c:pt idx="17230">
                  <c:v>6.5328099999999996</c:v>
                </c:pt>
                <c:pt idx="17231">
                  <c:v>6.5250000000000004</c:v>
                </c:pt>
                <c:pt idx="17232">
                  <c:v>6.5374999999999996</c:v>
                </c:pt>
                <c:pt idx="17233">
                  <c:v>6.5328099999999996</c:v>
                </c:pt>
                <c:pt idx="17234">
                  <c:v>6.5328099999999996</c:v>
                </c:pt>
                <c:pt idx="17235">
                  <c:v>6.5390600000000001</c:v>
                </c:pt>
                <c:pt idx="17236">
                  <c:v>6.5421899999999997</c:v>
                </c:pt>
                <c:pt idx="17237">
                  <c:v>6.5453099999999997</c:v>
                </c:pt>
                <c:pt idx="17238">
                  <c:v>6.5421899999999997</c:v>
                </c:pt>
                <c:pt idx="17239">
                  <c:v>6.5343799999999996</c:v>
                </c:pt>
                <c:pt idx="17240">
                  <c:v>6.5437500000000002</c:v>
                </c:pt>
                <c:pt idx="17241">
                  <c:v>6.5390600000000001</c:v>
                </c:pt>
                <c:pt idx="17242">
                  <c:v>6.5374999999999996</c:v>
                </c:pt>
                <c:pt idx="17243">
                  <c:v>6.5328099999999996</c:v>
                </c:pt>
                <c:pt idx="17244">
                  <c:v>6.5250000000000004</c:v>
                </c:pt>
                <c:pt idx="17245">
                  <c:v>6.5343799999999996</c:v>
                </c:pt>
                <c:pt idx="17246">
                  <c:v>6.5296900000000004</c:v>
                </c:pt>
                <c:pt idx="17247">
                  <c:v>6.52813</c:v>
                </c:pt>
                <c:pt idx="17248">
                  <c:v>6.53125</c:v>
                </c:pt>
                <c:pt idx="17249">
                  <c:v>6.5390600000000001</c:v>
                </c:pt>
                <c:pt idx="17250">
                  <c:v>6.5406300000000002</c:v>
                </c:pt>
                <c:pt idx="17251">
                  <c:v>6.5328099999999996</c:v>
                </c:pt>
                <c:pt idx="17252">
                  <c:v>6.5078100000000001</c:v>
                </c:pt>
                <c:pt idx="17253">
                  <c:v>6.5078100000000001</c:v>
                </c:pt>
                <c:pt idx="17254">
                  <c:v>6.5421899999999997</c:v>
                </c:pt>
                <c:pt idx="17255">
                  <c:v>6.5374999999999996</c:v>
                </c:pt>
                <c:pt idx="17256">
                  <c:v>6.5390600000000001</c:v>
                </c:pt>
                <c:pt idx="17257">
                  <c:v>6.53125</c:v>
                </c:pt>
                <c:pt idx="17258">
                  <c:v>6.5203100000000003</c:v>
                </c:pt>
                <c:pt idx="17259">
                  <c:v>6.52813</c:v>
                </c:pt>
                <c:pt idx="17260">
                  <c:v>6.5250000000000004</c:v>
                </c:pt>
                <c:pt idx="17261">
                  <c:v>6.53125</c:v>
                </c:pt>
                <c:pt idx="17262">
                  <c:v>6.5109399999999997</c:v>
                </c:pt>
                <c:pt idx="17263">
                  <c:v>6.5171900000000003</c:v>
                </c:pt>
                <c:pt idx="17264">
                  <c:v>6.5171900000000003</c:v>
                </c:pt>
                <c:pt idx="17265">
                  <c:v>6.5203100000000003</c:v>
                </c:pt>
                <c:pt idx="17266">
                  <c:v>6.5374999999999996</c:v>
                </c:pt>
                <c:pt idx="17267">
                  <c:v>6.5265599999999999</c:v>
                </c:pt>
                <c:pt idx="17268">
                  <c:v>6.5171900000000003</c:v>
                </c:pt>
                <c:pt idx="17269">
                  <c:v>6.5125000000000002</c:v>
                </c:pt>
                <c:pt idx="17270">
                  <c:v>6.53125</c:v>
                </c:pt>
                <c:pt idx="17271">
                  <c:v>6.5265599999999999</c:v>
                </c:pt>
                <c:pt idx="17272">
                  <c:v>6.5390600000000001</c:v>
                </c:pt>
                <c:pt idx="17273">
                  <c:v>6.5406300000000002</c:v>
                </c:pt>
                <c:pt idx="17274">
                  <c:v>6.5390600000000001</c:v>
                </c:pt>
                <c:pt idx="17275">
                  <c:v>6.5296900000000004</c:v>
                </c:pt>
                <c:pt idx="17276">
                  <c:v>6.5156299999999998</c:v>
                </c:pt>
                <c:pt idx="17277">
                  <c:v>6.5156299999999998</c:v>
                </c:pt>
                <c:pt idx="17278">
                  <c:v>6.5109399999999997</c:v>
                </c:pt>
                <c:pt idx="17279">
                  <c:v>6.5187499999999998</c:v>
                </c:pt>
                <c:pt idx="17280">
                  <c:v>6.5296900000000004</c:v>
                </c:pt>
                <c:pt idx="17281">
                  <c:v>6.5109399999999997</c:v>
                </c:pt>
                <c:pt idx="17282">
                  <c:v>6.5171900000000003</c:v>
                </c:pt>
                <c:pt idx="17283">
                  <c:v>6.5203100000000003</c:v>
                </c:pt>
                <c:pt idx="17284">
                  <c:v>6.5250000000000004</c:v>
                </c:pt>
                <c:pt idx="17285">
                  <c:v>6.5406300000000002</c:v>
                </c:pt>
                <c:pt idx="17286">
                  <c:v>6.5265599999999999</c:v>
                </c:pt>
                <c:pt idx="17287">
                  <c:v>6.5171900000000003</c:v>
                </c:pt>
                <c:pt idx="17288">
                  <c:v>6.5125000000000002</c:v>
                </c:pt>
                <c:pt idx="17289">
                  <c:v>6.5140599999999997</c:v>
                </c:pt>
                <c:pt idx="17290">
                  <c:v>6.5218800000000003</c:v>
                </c:pt>
                <c:pt idx="17291">
                  <c:v>6.5109399999999997</c:v>
                </c:pt>
                <c:pt idx="17292">
                  <c:v>6.5125000000000002</c:v>
                </c:pt>
                <c:pt idx="17293">
                  <c:v>6.5125000000000002</c:v>
                </c:pt>
                <c:pt idx="17294">
                  <c:v>6.5015599999999996</c:v>
                </c:pt>
                <c:pt idx="17295">
                  <c:v>6.5250000000000004</c:v>
                </c:pt>
                <c:pt idx="17296">
                  <c:v>6.5156299999999998</c:v>
                </c:pt>
                <c:pt idx="17297">
                  <c:v>6.5171900000000003</c:v>
                </c:pt>
                <c:pt idx="17298">
                  <c:v>6.5218800000000003</c:v>
                </c:pt>
                <c:pt idx="17299">
                  <c:v>6.5140599999999997</c:v>
                </c:pt>
                <c:pt idx="17300">
                  <c:v>6.5015599999999996</c:v>
                </c:pt>
                <c:pt idx="17301">
                  <c:v>6.5140599999999997</c:v>
                </c:pt>
                <c:pt idx="17302">
                  <c:v>6.5203100000000003</c:v>
                </c:pt>
                <c:pt idx="17303">
                  <c:v>6.5250000000000004</c:v>
                </c:pt>
                <c:pt idx="17304">
                  <c:v>6.5078100000000001</c:v>
                </c:pt>
                <c:pt idx="17305">
                  <c:v>6.5046900000000001</c:v>
                </c:pt>
                <c:pt idx="17306">
                  <c:v>6.5171900000000003</c:v>
                </c:pt>
                <c:pt idx="17307">
                  <c:v>6.5156299999999998</c:v>
                </c:pt>
                <c:pt idx="17308">
                  <c:v>6.5328099999999996</c:v>
                </c:pt>
                <c:pt idx="17309">
                  <c:v>6.5374999999999996</c:v>
                </c:pt>
                <c:pt idx="17310">
                  <c:v>6.5218800000000003</c:v>
                </c:pt>
                <c:pt idx="17311">
                  <c:v>6.5218800000000003</c:v>
                </c:pt>
                <c:pt idx="17312">
                  <c:v>6.5156299999999998</c:v>
                </c:pt>
                <c:pt idx="17313">
                  <c:v>6.5218800000000003</c:v>
                </c:pt>
                <c:pt idx="17314">
                  <c:v>6.5265599999999999</c:v>
                </c:pt>
                <c:pt idx="17315">
                  <c:v>6.5343799999999996</c:v>
                </c:pt>
                <c:pt idx="17316">
                  <c:v>6.5125000000000002</c:v>
                </c:pt>
                <c:pt idx="17317">
                  <c:v>6.5093800000000002</c:v>
                </c:pt>
                <c:pt idx="17318">
                  <c:v>6.5156299999999998</c:v>
                </c:pt>
                <c:pt idx="17319">
                  <c:v>6.5156299999999998</c:v>
                </c:pt>
                <c:pt idx="17320">
                  <c:v>6.5156299999999998</c:v>
                </c:pt>
                <c:pt idx="17321">
                  <c:v>6.5109399999999997</c:v>
                </c:pt>
                <c:pt idx="17322">
                  <c:v>6.5140599999999997</c:v>
                </c:pt>
                <c:pt idx="17323">
                  <c:v>6.5062499999999996</c:v>
                </c:pt>
                <c:pt idx="17324">
                  <c:v>6.5093800000000002</c:v>
                </c:pt>
                <c:pt idx="17325">
                  <c:v>6.5171900000000003</c:v>
                </c:pt>
                <c:pt idx="17326">
                  <c:v>6.5156299999999998</c:v>
                </c:pt>
                <c:pt idx="17327">
                  <c:v>6.5265599999999999</c:v>
                </c:pt>
                <c:pt idx="17328">
                  <c:v>6.5250000000000004</c:v>
                </c:pt>
                <c:pt idx="17329">
                  <c:v>6.5046900000000001</c:v>
                </c:pt>
                <c:pt idx="17330">
                  <c:v>6.5125000000000002</c:v>
                </c:pt>
                <c:pt idx="17331">
                  <c:v>6.5125000000000002</c:v>
                </c:pt>
                <c:pt idx="17332">
                  <c:v>6.5187499999999998</c:v>
                </c:pt>
                <c:pt idx="17333">
                  <c:v>6.5062499999999996</c:v>
                </c:pt>
                <c:pt idx="17334">
                  <c:v>6.5031299999999996</c:v>
                </c:pt>
                <c:pt idx="17335">
                  <c:v>6.5125000000000002</c:v>
                </c:pt>
                <c:pt idx="17336">
                  <c:v>6.53125</c:v>
                </c:pt>
                <c:pt idx="17337">
                  <c:v>6.5328099999999996</c:v>
                </c:pt>
                <c:pt idx="17338">
                  <c:v>6.5374999999999996</c:v>
                </c:pt>
                <c:pt idx="17339">
                  <c:v>6.5250000000000004</c:v>
                </c:pt>
                <c:pt idx="17340">
                  <c:v>6.5250000000000004</c:v>
                </c:pt>
                <c:pt idx="17341">
                  <c:v>6.5140599999999997</c:v>
                </c:pt>
                <c:pt idx="17342">
                  <c:v>6.5093800000000002</c:v>
                </c:pt>
                <c:pt idx="17343">
                  <c:v>6.49688</c:v>
                </c:pt>
                <c:pt idx="17344">
                  <c:v>6.5015599999999996</c:v>
                </c:pt>
                <c:pt idx="17345">
                  <c:v>6.5109399999999997</c:v>
                </c:pt>
                <c:pt idx="17346">
                  <c:v>6.5171900000000003</c:v>
                </c:pt>
                <c:pt idx="17347">
                  <c:v>6.4906300000000003</c:v>
                </c:pt>
                <c:pt idx="17348">
                  <c:v>6.5062499999999996</c:v>
                </c:pt>
                <c:pt idx="17349">
                  <c:v>6.5062499999999996</c:v>
                </c:pt>
                <c:pt idx="17350">
                  <c:v>6.5046900000000001</c:v>
                </c:pt>
                <c:pt idx="17351">
                  <c:v>6.5109399999999997</c:v>
                </c:pt>
                <c:pt idx="17352">
                  <c:v>6.5203100000000003</c:v>
                </c:pt>
                <c:pt idx="17353">
                  <c:v>6.5093800000000002</c:v>
                </c:pt>
                <c:pt idx="17354">
                  <c:v>6.4859400000000003</c:v>
                </c:pt>
                <c:pt idx="17355">
                  <c:v>6.4906300000000003</c:v>
                </c:pt>
                <c:pt idx="17356">
                  <c:v>6.4937500000000004</c:v>
                </c:pt>
                <c:pt idx="17357">
                  <c:v>6.4984400000000004</c:v>
                </c:pt>
                <c:pt idx="17358">
                  <c:v>6.5046900000000001</c:v>
                </c:pt>
                <c:pt idx="17359">
                  <c:v>6.5062499999999996</c:v>
                </c:pt>
                <c:pt idx="17360">
                  <c:v>6.5171900000000003</c:v>
                </c:pt>
                <c:pt idx="17361">
                  <c:v>6.5</c:v>
                </c:pt>
                <c:pt idx="17362">
                  <c:v>6.5015599999999996</c:v>
                </c:pt>
                <c:pt idx="17363">
                  <c:v>6.5046900000000001</c:v>
                </c:pt>
                <c:pt idx="17364">
                  <c:v>6.5171900000000003</c:v>
                </c:pt>
                <c:pt idx="17365">
                  <c:v>6.5078100000000001</c:v>
                </c:pt>
                <c:pt idx="17366">
                  <c:v>6.5062499999999996</c:v>
                </c:pt>
                <c:pt idx="17367">
                  <c:v>6.4765600000000001</c:v>
                </c:pt>
                <c:pt idx="17368">
                  <c:v>6.5031299999999996</c:v>
                </c:pt>
                <c:pt idx="17369">
                  <c:v>6.5062499999999996</c:v>
                </c:pt>
                <c:pt idx="17370">
                  <c:v>6.5031299999999996</c:v>
                </c:pt>
                <c:pt idx="17371">
                  <c:v>6.5031299999999996</c:v>
                </c:pt>
                <c:pt idx="17372">
                  <c:v>6.5093800000000002</c:v>
                </c:pt>
                <c:pt idx="17373">
                  <c:v>6.5187499999999998</c:v>
                </c:pt>
                <c:pt idx="17374">
                  <c:v>6.5125000000000002</c:v>
                </c:pt>
                <c:pt idx="17375">
                  <c:v>6.5140599999999997</c:v>
                </c:pt>
                <c:pt idx="17376">
                  <c:v>6.5078100000000001</c:v>
                </c:pt>
                <c:pt idx="17377">
                  <c:v>6.5078100000000001</c:v>
                </c:pt>
                <c:pt idx="17378">
                  <c:v>6.5046900000000001</c:v>
                </c:pt>
                <c:pt idx="17379">
                  <c:v>6.5093800000000002</c:v>
                </c:pt>
                <c:pt idx="17380">
                  <c:v>6.5015599999999996</c:v>
                </c:pt>
                <c:pt idx="17381">
                  <c:v>6.5125000000000002</c:v>
                </c:pt>
                <c:pt idx="17382">
                  <c:v>6.5031299999999996</c:v>
                </c:pt>
                <c:pt idx="17383">
                  <c:v>6.5078100000000001</c:v>
                </c:pt>
                <c:pt idx="17384">
                  <c:v>6.5015599999999996</c:v>
                </c:pt>
                <c:pt idx="17385">
                  <c:v>6.5046900000000001</c:v>
                </c:pt>
                <c:pt idx="17386">
                  <c:v>6.49688</c:v>
                </c:pt>
                <c:pt idx="17387">
                  <c:v>6.49688</c:v>
                </c:pt>
                <c:pt idx="17388">
                  <c:v>6.5093800000000002</c:v>
                </c:pt>
                <c:pt idx="17389">
                  <c:v>6.5031299999999996</c:v>
                </c:pt>
                <c:pt idx="17390">
                  <c:v>6.5062499999999996</c:v>
                </c:pt>
                <c:pt idx="17391">
                  <c:v>6.4953099999999999</c:v>
                </c:pt>
                <c:pt idx="17392">
                  <c:v>6.5015599999999996</c:v>
                </c:pt>
                <c:pt idx="17393">
                  <c:v>6.5015599999999996</c:v>
                </c:pt>
                <c:pt idx="17394">
                  <c:v>6.5093800000000002</c:v>
                </c:pt>
                <c:pt idx="17395">
                  <c:v>6.5093800000000002</c:v>
                </c:pt>
                <c:pt idx="17396">
                  <c:v>6.5</c:v>
                </c:pt>
                <c:pt idx="17397">
                  <c:v>6.4906300000000003</c:v>
                </c:pt>
                <c:pt idx="17398">
                  <c:v>6.4937500000000004</c:v>
                </c:pt>
                <c:pt idx="17399">
                  <c:v>6.4953099999999999</c:v>
                </c:pt>
                <c:pt idx="17400">
                  <c:v>6.4953099999999999</c:v>
                </c:pt>
                <c:pt idx="17401">
                  <c:v>6.5125000000000002</c:v>
                </c:pt>
                <c:pt idx="17402">
                  <c:v>6.5</c:v>
                </c:pt>
                <c:pt idx="17403">
                  <c:v>6.4921899999999999</c:v>
                </c:pt>
                <c:pt idx="17404">
                  <c:v>6.4953099999999999</c:v>
                </c:pt>
                <c:pt idx="17405">
                  <c:v>6.4843799999999998</c:v>
                </c:pt>
                <c:pt idx="17406">
                  <c:v>6.4718799999999996</c:v>
                </c:pt>
                <c:pt idx="17407">
                  <c:v>6.4874999999999998</c:v>
                </c:pt>
                <c:pt idx="17408">
                  <c:v>6.4796899999999997</c:v>
                </c:pt>
                <c:pt idx="17409">
                  <c:v>6.4859400000000003</c:v>
                </c:pt>
                <c:pt idx="17410">
                  <c:v>6.4843799999999998</c:v>
                </c:pt>
                <c:pt idx="17411">
                  <c:v>6.4859400000000003</c:v>
                </c:pt>
                <c:pt idx="17412">
                  <c:v>6.4906300000000003</c:v>
                </c:pt>
                <c:pt idx="17413">
                  <c:v>6.4874999999999998</c:v>
                </c:pt>
                <c:pt idx="17414">
                  <c:v>6.4781300000000002</c:v>
                </c:pt>
                <c:pt idx="17415">
                  <c:v>6.49688</c:v>
                </c:pt>
                <c:pt idx="17416">
                  <c:v>6.4749999999999996</c:v>
                </c:pt>
                <c:pt idx="17417">
                  <c:v>6.4718799999999996</c:v>
                </c:pt>
                <c:pt idx="17418">
                  <c:v>6.4734400000000001</c:v>
                </c:pt>
                <c:pt idx="17419">
                  <c:v>6.46563</c:v>
                </c:pt>
                <c:pt idx="17420">
                  <c:v>6.4749999999999996</c:v>
                </c:pt>
                <c:pt idx="17421">
                  <c:v>6.4718799999999996</c:v>
                </c:pt>
                <c:pt idx="17422">
                  <c:v>6.4812500000000002</c:v>
                </c:pt>
                <c:pt idx="17423">
                  <c:v>6.4718799999999996</c:v>
                </c:pt>
                <c:pt idx="17424">
                  <c:v>6.4640599999999999</c:v>
                </c:pt>
                <c:pt idx="17425">
                  <c:v>6.4781300000000002</c:v>
                </c:pt>
                <c:pt idx="17426">
                  <c:v>6.4906300000000003</c:v>
                </c:pt>
                <c:pt idx="17427">
                  <c:v>6.4796899999999997</c:v>
                </c:pt>
                <c:pt idx="17428">
                  <c:v>6.4671900000000004</c:v>
                </c:pt>
                <c:pt idx="17429">
                  <c:v>6.4859400000000003</c:v>
                </c:pt>
                <c:pt idx="17430">
                  <c:v>6.49688</c:v>
                </c:pt>
                <c:pt idx="17431">
                  <c:v>6.4843799999999998</c:v>
                </c:pt>
                <c:pt idx="17432">
                  <c:v>6.4874999999999998</c:v>
                </c:pt>
                <c:pt idx="17433">
                  <c:v>6.4718799999999996</c:v>
                </c:pt>
                <c:pt idx="17434">
                  <c:v>6.4734400000000001</c:v>
                </c:pt>
                <c:pt idx="17435">
                  <c:v>6.4734400000000001</c:v>
                </c:pt>
                <c:pt idx="17436">
                  <c:v>6.4843799999999998</c:v>
                </c:pt>
                <c:pt idx="17437">
                  <c:v>6.4749999999999996</c:v>
                </c:pt>
                <c:pt idx="17438">
                  <c:v>6.4640599999999999</c:v>
                </c:pt>
                <c:pt idx="17439">
                  <c:v>6.4671900000000004</c:v>
                </c:pt>
                <c:pt idx="17440">
                  <c:v>6.46563</c:v>
                </c:pt>
                <c:pt idx="17441">
                  <c:v>6.4843799999999998</c:v>
                </c:pt>
                <c:pt idx="17442">
                  <c:v>6.4843799999999998</c:v>
                </c:pt>
                <c:pt idx="17443">
                  <c:v>6.4796899999999997</c:v>
                </c:pt>
                <c:pt idx="17444">
                  <c:v>6.4671900000000004</c:v>
                </c:pt>
                <c:pt idx="17445">
                  <c:v>6.4749999999999996</c:v>
                </c:pt>
                <c:pt idx="17446">
                  <c:v>6.4718799999999996</c:v>
                </c:pt>
                <c:pt idx="17447">
                  <c:v>6.4718799999999996</c:v>
                </c:pt>
                <c:pt idx="17448">
                  <c:v>6.46563</c:v>
                </c:pt>
                <c:pt idx="17449">
                  <c:v>6.4640599999999999</c:v>
                </c:pt>
                <c:pt idx="17450">
                  <c:v>6.46563</c:v>
                </c:pt>
                <c:pt idx="17451">
                  <c:v>6.4625000000000004</c:v>
                </c:pt>
                <c:pt idx="17452">
                  <c:v>6.4671900000000004</c:v>
                </c:pt>
                <c:pt idx="17453">
                  <c:v>6.4531299999999998</c:v>
                </c:pt>
                <c:pt idx="17454">
                  <c:v>6.4640599999999999</c:v>
                </c:pt>
                <c:pt idx="17455">
                  <c:v>6.4749999999999996</c:v>
                </c:pt>
                <c:pt idx="17456">
                  <c:v>6.46563</c:v>
                </c:pt>
                <c:pt idx="17457">
                  <c:v>6.4578100000000003</c:v>
                </c:pt>
                <c:pt idx="17458">
                  <c:v>6.4609399999999999</c:v>
                </c:pt>
                <c:pt idx="17459">
                  <c:v>6.4703099999999996</c:v>
                </c:pt>
                <c:pt idx="17460">
                  <c:v>6.4718799999999996</c:v>
                </c:pt>
                <c:pt idx="17461">
                  <c:v>6.4703099999999996</c:v>
                </c:pt>
                <c:pt idx="17462">
                  <c:v>6.4718799999999996</c:v>
                </c:pt>
                <c:pt idx="17463">
                  <c:v>6.4531299999999998</c:v>
                </c:pt>
                <c:pt idx="17464">
                  <c:v>6.4609399999999999</c:v>
                </c:pt>
                <c:pt idx="17465">
                  <c:v>6.4625000000000004</c:v>
                </c:pt>
                <c:pt idx="17466">
                  <c:v>6.4640599999999999</c:v>
                </c:pt>
                <c:pt idx="17467">
                  <c:v>6.46875</c:v>
                </c:pt>
                <c:pt idx="17468">
                  <c:v>6.4671900000000004</c:v>
                </c:pt>
                <c:pt idx="17469">
                  <c:v>6.45</c:v>
                </c:pt>
                <c:pt idx="17470">
                  <c:v>6.4421900000000001</c:v>
                </c:pt>
                <c:pt idx="17471">
                  <c:v>6.4390599999999996</c:v>
                </c:pt>
                <c:pt idx="17472">
                  <c:v>6.4578100000000003</c:v>
                </c:pt>
                <c:pt idx="17473">
                  <c:v>6.4484399999999997</c:v>
                </c:pt>
                <c:pt idx="17474">
                  <c:v>6.4531299999999998</c:v>
                </c:pt>
                <c:pt idx="17475">
                  <c:v>6.4609399999999999</c:v>
                </c:pt>
                <c:pt idx="17476">
                  <c:v>6.4531299999999998</c:v>
                </c:pt>
                <c:pt idx="17477">
                  <c:v>6.45</c:v>
                </c:pt>
                <c:pt idx="17478">
                  <c:v>6.4578100000000003</c:v>
                </c:pt>
                <c:pt idx="17479">
                  <c:v>6.4562499999999998</c:v>
                </c:pt>
                <c:pt idx="17480">
                  <c:v>6.4625000000000004</c:v>
                </c:pt>
                <c:pt idx="17481">
                  <c:v>6.4281300000000003</c:v>
                </c:pt>
                <c:pt idx="17482">
                  <c:v>6.4484399999999997</c:v>
                </c:pt>
                <c:pt idx="17483">
                  <c:v>6.4515599999999997</c:v>
                </c:pt>
                <c:pt idx="17484">
                  <c:v>6.45</c:v>
                </c:pt>
                <c:pt idx="17485">
                  <c:v>6.4421900000000001</c:v>
                </c:pt>
                <c:pt idx="17486">
                  <c:v>6.4468800000000002</c:v>
                </c:pt>
                <c:pt idx="17487">
                  <c:v>6.4515599999999997</c:v>
                </c:pt>
                <c:pt idx="17488">
                  <c:v>6.46563</c:v>
                </c:pt>
                <c:pt idx="17489">
                  <c:v>6.4375</c:v>
                </c:pt>
                <c:pt idx="17490">
                  <c:v>6.45</c:v>
                </c:pt>
                <c:pt idx="17491">
                  <c:v>6.45</c:v>
                </c:pt>
                <c:pt idx="17492">
                  <c:v>6.4468800000000002</c:v>
                </c:pt>
                <c:pt idx="17493">
                  <c:v>6.4453100000000001</c:v>
                </c:pt>
                <c:pt idx="17494">
                  <c:v>6.4484399999999997</c:v>
                </c:pt>
                <c:pt idx="17495">
                  <c:v>6.4437499999999996</c:v>
                </c:pt>
                <c:pt idx="17496">
                  <c:v>6.4625000000000004</c:v>
                </c:pt>
                <c:pt idx="17497">
                  <c:v>6.4578100000000003</c:v>
                </c:pt>
                <c:pt idx="17498">
                  <c:v>6.4515599999999997</c:v>
                </c:pt>
                <c:pt idx="17499">
                  <c:v>6.4359400000000004</c:v>
                </c:pt>
                <c:pt idx="17500">
                  <c:v>6.4421900000000001</c:v>
                </c:pt>
                <c:pt idx="17501">
                  <c:v>6.4515599999999997</c:v>
                </c:pt>
                <c:pt idx="17502">
                  <c:v>6.4468800000000002</c:v>
                </c:pt>
                <c:pt idx="17503">
                  <c:v>6.4437499999999996</c:v>
                </c:pt>
                <c:pt idx="17504">
                  <c:v>6.4453100000000001</c:v>
                </c:pt>
                <c:pt idx="17505">
                  <c:v>6.4484399999999997</c:v>
                </c:pt>
                <c:pt idx="17506">
                  <c:v>6.4625000000000004</c:v>
                </c:pt>
                <c:pt idx="17507">
                  <c:v>6.45</c:v>
                </c:pt>
                <c:pt idx="17508">
                  <c:v>6.4484399999999997</c:v>
                </c:pt>
                <c:pt idx="17509">
                  <c:v>6.4406299999999996</c:v>
                </c:pt>
                <c:pt idx="17510">
                  <c:v>6.4375</c:v>
                </c:pt>
                <c:pt idx="17511">
                  <c:v>6.4515599999999997</c:v>
                </c:pt>
                <c:pt idx="17512">
                  <c:v>6.4484399999999997</c:v>
                </c:pt>
                <c:pt idx="17513">
                  <c:v>6.4609399999999999</c:v>
                </c:pt>
                <c:pt idx="17514">
                  <c:v>6.45</c:v>
                </c:pt>
                <c:pt idx="17515">
                  <c:v>6.4484399999999997</c:v>
                </c:pt>
                <c:pt idx="17516">
                  <c:v>6.4359400000000004</c:v>
                </c:pt>
                <c:pt idx="17517">
                  <c:v>6.4312500000000004</c:v>
                </c:pt>
                <c:pt idx="17518">
                  <c:v>6.4359400000000004</c:v>
                </c:pt>
                <c:pt idx="17519">
                  <c:v>6.4468800000000002</c:v>
                </c:pt>
                <c:pt idx="17520">
                  <c:v>6.4562499999999998</c:v>
                </c:pt>
                <c:pt idx="17521">
                  <c:v>6.4390599999999996</c:v>
                </c:pt>
                <c:pt idx="17522">
                  <c:v>6.4328099999999999</c:v>
                </c:pt>
                <c:pt idx="17523">
                  <c:v>6.4312500000000004</c:v>
                </c:pt>
                <c:pt idx="17524">
                  <c:v>6.4453100000000001</c:v>
                </c:pt>
                <c:pt idx="17525">
                  <c:v>6.4406299999999996</c:v>
                </c:pt>
                <c:pt idx="17526">
                  <c:v>6.4265600000000003</c:v>
                </c:pt>
                <c:pt idx="17527">
                  <c:v>6.4281300000000003</c:v>
                </c:pt>
                <c:pt idx="17528">
                  <c:v>6.4312500000000004</c:v>
                </c:pt>
                <c:pt idx="17529">
                  <c:v>6.4375</c:v>
                </c:pt>
                <c:pt idx="17530">
                  <c:v>6.4296899999999999</c:v>
                </c:pt>
                <c:pt idx="17531">
                  <c:v>6.4375</c:v>
                </c:pt>
                <c:pt idx="17532">
                  <c:v>6.4453100000000001</c:v>
                </c:pt>
                <c:pt idx="17533">
                  <c:v>6.4312500000000004</c:v>
                </c:pt>
                <c:pt idx="17534">
                  <c:v>6.4328099999999999</c:v>
                </c:pt>
                <c:pt idx="17535">
                  <c:v>6.4328099999999999</c:v>
                </c:pt>
                <c:pt idx="17536">
                  <c:v>6.4406299999999996</c:v>
                </c:pt>
                <c:pt idx="17537">
                  <c:v>6.4406299999999996</c:v>
                </c:pt>
                <c:pt idx="17538">
                  <c:v>6.4328099999999999</c:v>
                </c:pt>
                <c:pt idx="17539">
                  <c:v>6.4390599999999996</c:v>
                </c:pt>
                <c:pt idx="17540">
                  <c:v>6.4515599999999997</c:v>
                </c:pt>
                <c:pt idx="17541">
                  <c:v>6.4281300000000003</c:v>
                </c:pt>
                <c:pt idx="17542">
                  <c:v>6.4437499999999996</c:v>
                </c:pt>
                <c:pt idx="17543">
                  <c:v>6.4484399999999997</c:v>
                </c:pt>
                <c:pt idx="17544">
                  <c:v>6.4328099999999999</c:v>
                </c:pt>
                <c:pt idx="17545">
                  <c:v>6.4281300000000003</c:v>
                </c:pt>
                <c:pt idx="17546">
                  <c:v>6.4390599999999996</c:v>
                </c:pt>
                <c:pt idx="17547">
                  <c:v>6.4218799999999998</c:v>
                </c:pt>
                <c:pt idx="17548">
                  <c:v>6.4359400000000004</c:v>
                </c:pt>
                <c:pt idx="17549">
                  <c:v>6.4296899999999999</c:v>
                </c:pt>
                <c:pt idx="17550">
                  <c:v>6.4328099999999999</c:v>
                </c:pt>
                <c:pt idx="17551">
                  <c:v>6.43438</c:v>
                </c:pt>
                <c:pt idx="17552">
                  <c:v>6.4296899999999999</c:v>
                </c:pt>
                <c:pt idx="17553">
                  <c:v>6.4171899999999997</c:v>
                </c:pt>
                <c:pt idx="17554">
                  <c:v>6.4140600000000001</c:v>
                </c:pt>
                <c:pt idx="17555">
                  <c:v>6.4281300000000003</c:v>
                </c:pt>
                <c:pt idx="17556">
                  <c:v>6.4312500000000004</c:v>
                </c:pt>
                <c:pt idx="17557">
                  <c:v>6.4312500000000004</c:v>
                </c:pt>
                <c:pt idx="17558">
                  <c:v>6.4265600000000003</c:v>
                </c:pt>
                <c:pt idx="17559">
                  <c:v>6.4328099999999999</c:v>
                </c:pt>
                <c:pt idx="17560">
                  <c:v>6.4359400000000004</c:v>
                </c:pt>
                <c:pt idx="17561">
                  <c:v>6.4281300000000003</c:v>
                </c:pt>
                <c:pt idx="17562">
                  <c:v>6.43438</c:v>
                </c:pt>
                <c:pt idx="17563">
                  <c:v>6.4249999999999998</c:v>
                </c:pt>
                <c:pt idx="17564">
                  <c:v>6.4281300000000003</c:v>
                </c:pt>
                <c:pt idx="17565">
                  <c:v>6.4203099999999997</c:v>
                </c:pt>
                <c:pt idx="17566">
                  <c:v>6.4359400000000004</c:v>
                </c:pt>
                <c:pt idx="17567">
                  <c:v>6.4234400000000003</c:v>
                </c:pt>
                <c:pt idx="17568">
                  <c:v>6.4156300000000002</c:v>
                </c:pt>
                <c:pt idx="17569">
                  <c:v>6.4312500000000004</c:v>
                </c:pt>
                <c:pt idx="17570">
                  <c:v>6.4296899999999999</c:v>
                </c:pt>
                <c:pt idx="17571">
                  <c:v>6.4249999999999998</c:v>
                </c:pt>
                <c:pt idx="17572">
                  <c:v>6.4046900000000004</c:v>
                </c:pt>
                <c:pt idx="17573">
                  <c:v>6.4203099999999997</c:v>
                </c:pt>
                <c:pt idx="17574">
                  <c:v>6.4171899999999997</c:v>
                </c:pt>
                <c:pt idx="17575">
                  <c:v>6.4078099999999996</c:v>
                </c:pt>
                <c:pt idx="17576">
                  <c:v>6.3968800000000003</c:v>
                </c:pt>
                <c:pt idx="17577">
                  <c:v>6.40625</c:v>
                </c:pt>
                <c:pt idx="17578">
                  <c:v>6.40313</c:v>
                </c:pt>
                <c:pt idx="17579">
                  <c:v>6.4078099999999996</c:v>
                </c:pt>
                <c:pt idx="17580">
                  <c:v>6.4078099999999996</c:v>
                </c:pt>
                <c:pt idx="17581">
                  <c:v>6.40625</c:v>
                </c:pt>
                <c:pt idx="17582">
                  <c:v>6.40313</c:v>
                </c:pt>
                <c:pt idx="17583">
                  <c:v>6.4124999999999996</c:v>
                </c:pt>
                <c:pt idx="17584">
                  <c:v>6.3968800000000003</c:v>
                </c:pt>
                <c:pt idx="17585">
                  <c:v>6.3937499999999998</c:v>
                </c:pt>
                <c:pt idx="17586">
                  <c:v>6.40625</c:v>
                </c:pt>
                <c:pt idx="17587">
                  <c:v>6.4140600000000001</c:v>
                </c:pt>
                <c:pt idx="17588">
                  <c:v>6.3937499999999998</c:v>
                </c:pt>
                <c:pt idx="17589">
                  <c:v>6.3984399999999999</c:v>
                </c:pt>
                <c:pt idx="17590">
                  <c:v>6.3890599999999997</c:v>
                </c:pt>
                <c:pt idx="17591">
                  <c:v>6.3921900000000003</c:v>
                </c:pt>
                <c:pt idx="17592">
                  <c:v>6.40625</c:v>
                </c:pt>
                <c:pt idx="17593">
                  <c:v>6.40313</c:v>
                </c:pt>
                <c:pt idx="17594">
                  <c:v>6.4</c:v>
                </c:pt>
                <c:pt idx="17595">
                  <c:v>6.3937499999999998</c:v>
                </c:pt>
                <c:pt idx="17596">
                  <c:v>6.3812499999999996</c:v>
                </c:pt>
                <c:pt idx="17597">
                  <c:v>6.3828100000000001</c:v>
                </c:pt>
                <c:pt idx="17598">
                  <c:v>6.3968800000000003</c:v>
                </c:pt>
                <c:pt idx="17599">
                  <c:v>6.3921900000000003</c:v>
                </c:pt>
                <c:pt idx="17600">
                  <c:v>6.3953100000000003</c:v>
                </c:pt>
                <c:pt idx="17601">
                  <c:v>6.3968800000000003</c:v>
                </c:pt>
                <c:pt idx="17602">
                  <c:v>6.3890599999999997</c:v>
                </c:pt>
                <c:pt idx="17603">
                  <c:v>6.3828100000000001</c:v>
                </c:pt>
                <c:pt idx="17604">
                  <c:v>6.3937499999999998</c:v>
                </c:pt>
                <c:pt idx="17605">
                  <c:v>6.3828100000000001</c:v>
                </c:pt>
                <c:pt idx="17606">
                  <c:v>6.3828100000000001</c:v>
                </c:pt>
                <c:pt idx="17607">
                  <c:v>6.3765599999999996</c:v>
                </c:pt>
                <c:pt idx="17608">
                  <c:v>6.3953100000000003</c:v>
                </c:pt>
                <c:pt idx="17609">
                  <c:v>6.3875000000000002</c:v>
                </c:pt>
                <c:pt idx="17610">
                  <c:v>6.3875000000000002</c:v>
                </c:pt>
                <c:pt idx="17611">
                  <c:v>6.3796900000000001</c:v>
                </c:pt>
                <c:pt idx="17612">
                  <c:v>6.3765599999999996</c:v>
                </c:pt>
                <c:pt idx="17613">
                  <c:v>6.3687500000000004</c:v>
                </c:pt>
                <c:pt idx="17614">
                  <c:v>6.3734400000000004</c:v>
                </c:pt>
                <c:pt idx="17615">
                  <c:v>6.3671899999999999</c:v>
                </c:pt>
                <c:pt idx="17616">
                  <c:v>6.37188</c:v>
                </c:pt>
                <c:pt idx="17617">
                  <c:v>6.3687500000000004</c:v>
                </c:pt>
                <c:pt idx="17618">
                  <c:v>6.3875000000000002</c:v>
                </c:pt>
                <c:pt idx="17619">
                  <c:v>6.3781299999999996</c:v>
                </c:pt>
                <c:pt idx="17620">
                  <c:v>6.3640600000000003</c:v>
                </c:pt>
                <c:pt idx="17621">
                  <c:v>6.37188</c:v>
                </c:pt>
                <c:pt idx="17622">
                  <c:v>6.3781299999999996</c:v>
                </c:pt>
                <c:pt idx="17623">
                  <c:v>6.3906299999999998</c:v>
                </c:pt>
                <c:pt idx="17624">
                  <c:v>6.375</c:v>
                </c:pt>
                <c:pt idx="17625">
                  <c:v>6.37188</c:v>
                </c:pt>
                <c:pt idx="17626">
                  <c:v>6.3671899999999999</c:v>
                </c:pt>
                <c:pt idx="17627">
                  <c:v>6.3656300000000003</c:v>
                </c:pt>
                <c:pt idx="17628">
                  <c:v>6.3593799999999998</c:v>
                </c:pt>
                <c:pt idx="17629">
                  <c:v>6.3734400000000004</c:v>
                </c:pt>
                <c:pt idx="17630">
                  <c:v>6.3781299999999996</c:v>
                </c:pt>
                <c:pt idx="17631">
                  <c:v>6.3921900000000003</c:v>
                </c:pt>
                <c:pt idx="17632">
                  <c:v>6.3953100000000003</c:v>
                </c:pt>
                <c:pt idx="17633">
                  <c:v>6.3796900000000001</c:v>
                </c:pt>
                <c:pt idx="17634">
                  <c:v>6.3765599999999996</c:v>
                </c:pt>
                <c:pt idx="17635">
                  <c:v>6.3734400000000004</c:v>
                </c:pt>
                <c:pt idx="17636">
                  <c:v>6.37188</c:v>
                </c:pt>
                <c:pt idx="17637">
                  <c:v>6.375</c:v>
                </c:pt>
                <c:pt idx="17638">
                  <c:v>6.3812499999999996</c:v>
                </c:pt>
                <c:pt idx="17639">
                  <c:v>6.3859399999999997</c:v>
                </c:pt>
                <c:pt idx="17640">
                  <c:v>6.3765599999999996</c:v>
                </c:pt>
                <c:pt idx="17641">
                  <c:v>6.37188</c:v>
                </c:pt>
                <c:pt idx="17642">
                  <c:v>6.3687500000000004</c:v>
                </c:pt>
                <c:pt idx="17643">
                  <c:v>6.3703099999999999</c:v>
                </c:pt>
                <c:pt idx="17644">
                  <c:v>6.3687500000000004</c:v>
                </c:pt>
                <c:pt idx="17645">
                  <c:v>6.3578099999999997</c:v>
                </c:pt>
                <c:pt idx="17646">
                  <c:v>6.3640600000000003</c:v>
                </c:pt>
                <c:pt idx="17647">
                  <c:v>6.3609400000000003</c:v>
                </c:pt>
                <c:pt idx="17648">
                  <c:v>6.3609400000000003</c:v>
                </c:pt>
                <c:pt idx="17649">
                  <c:v>6.3531300000000002</c:v>
                </c:pt>
                <c:pt idx="17650">
                  <c:v>6.3562500000000002</c:v>
                </c:pt>
                <c:pt idx="17651">
                  <c:v>6.3734400000000004</c:v>
                </c:pt>
                <c:pt idx="17652">
                  <c:v>6.3687500000000004</c:v>
                </c:pt>
                <c:pt idx="17653">
                  <c:v>6.3703099999999999</c:v>
                </c:pt>
                <c:pt idx="17654">
                  <c:v>6.3609400000000003</c:v>
                </c:pt>
                <c:pt idx="17655">
                  <c:v>6.3687500000000004</c:v>
                </c:pt>
                <c:pt idx="17656">
                  <c:v>6.3546899999999997</c:v>
                </c:pt>
                <c:pt idx="17657">
                  <c:v>6.3453099999999996</c:v>
                </c:pt>
                <c:pt idx="17658">
                  <c:v>6.3531300000000002</c:v>
                </c:pt>
                <c:pt idx="17659">
                  <c:v>6.3734400000000004</c:v>
                </c:pt>
                <c:pt idx="17660">
                  <c:v>6.3640600000000003</c:v>
                </c:pt>
                <c:pt idx="17661">
                  <c:v>6.3593799999999998</c:v>
                </c:pt>
                <c:pt idx="17662">
                  <c:v>6.3656300000000003</c:v>
                </c:pt>
                <c:pt idx="17663">
                  <c:v>6.3609400000000003</c:v>
                </c:pt>
                <c:pt idx="17664">
                  <c:v>6.3515600000000001</c:v>
                </c:pt>
                <c:pt idx="17665">
                  <c:v>6.3562500000000002</c:v>
                </c:pt>
                <c:pt idx="17666">
                  <c:v>6.3468799999999996</c:v>
                </c:pt>
                <c:pt idx="17667">
                  <c:v>6.3562500000000002</c:v>
                </c:pt>
                <c:pt idx="17668">
                  <c:v>6.3578099999999997</c:v>
                </c:pt>
                <c:pt idx="17669">
                  <c:v>6.3515600000000001</c:v>
                </c:pt>
                <c:pt idx="17670">
                  <c:v>6.3468799999999996</c:v>
                </c:pt>
                <c:pt idx="17671">
                  <c:v>6.3484400000000001</c:v>
                </c:pt>
                <c:pt idx="17672">
                  <c:v>6.3453099999999996</c:v>
                </c:pt>
                <c:pt idx="17673">
                  <c:v>6.3468799999999996</c:v>
                </c:pt>
                <c:pt idx="17674">
                  <c:v>6.3375000000000004</c:v>
                </c:pt>
                <c:pt idx="17675">
                  <c:v>6.3453099999999996</c:v>
                </c:pt>
                <c:pt idx="17676">
                  <c:v>6.3484400000000001</c:v>
                </c:pt>
                <c:pt idx="17677">
                  <c:v>6.3421900000000004</c:v>
                </c:pt>
                <c:pt idx="17678">
                  <c:v>6.3312499999999998</c:v>
                </c:pt>
                <c:pt idx="17679">
                  <c:v>6.34063</c:v>
                </c:pt>
                <c:pt idx="17680">
                  <c:v>6.3312499999999998</c:v>
                </c:pt>
                <c:pt idx="17681">
                  <c:v>6.34063</c:v>
                </c:pt>
                <c:pt idx="17682">
                  <c:v>6.3343800000000003</c:v>
                </c:pt>
                <c:pt idx="17683">
                  <c:v>6.3546899999999997</c:v>
                </c:pt>
                <c:pt idx="17684">
                  <c:v>6.3171900000000001</c:v>
                </c:pt>
                <c:pt idx="17685">
                  <c:v>6.3359399999999999</c:v>
                </c:pt>
                <c:pt idx="17686">
                  <c:v>6.34375</c:v>
                </c:pt>
                <c:pt idx="17687">
                  <c:v>6.3328100000000003</c:v>
                </c:pt>
                <c:pt idx="17688">
                  <c:v>6.3281299999999998</c:v>
                </c:pt>
                <c:pt idx="17689">
                  <c:v>6.3171900000000001</c:v>
                </c:pt>
                <c:pt idx="17690">
                  <c:v>6.3296900000000003</c:v>
                </c:pt>
                <c:pt idx="17691">
                  <c:v>6.3312499999999998</c:v>
                </c:pt>
                <c:pt idx="17692">
                  <c:v>6.3250000000000002</c:v>
                </c:pt>
                <c:pt idx="17693">
                  <c:v>6.3250000000000002</c:v>
                </c:pt>
                <c:pt idx="17694">
                  <c:v>6.3265599999999997</c:v>
                </c:pt>
                <c:pt idx="17695">
                  <c:v>6.3312499999999998</c:v>
                </c:pt>
                <c:pt idx="17696">
                  <c:v>6.3328100000000003</c:v>
                </c:pt>
                <c:pt idx="17697">
                  <c:v>6.3328100000000003</c:v>
                </c:pt>
                <c:pt idx="17698">
                  <c:v>6.3343800000000003</c:v>
                </c:pt>
                <c:pt idx="17699">
                  <c:v>6.3203100000000001</c:v>
                </c:pt>
                <c:pt idx="17700">
                  <c:v>6.3218800000000002</c:v>
                </c:pt>
                <c:pt idx="17701">
                  <c:v>6.3250000000000002</c:v>
                </c:pt>
                <c:pt idx="17702">
                  <c:v>6.3218800000000002</c:v>
                </c:pt>
                <c:pt idx="17703">
                  <c:v>6.3078099999999999</c:v>
                </c:pt>
                <c:pt idx="17704">
                  <c:v>6.3015600000000003</c:v>
                </c:pt>
                <c:pt idx="17705">
                  <c:v>6.3156299999999996</c:v>
                </c:pt>
                <c:pt idx="17706">
                  <c:v>6.30938</c:v>
                </c:pt>
                <c:pt idx="17707">
                  <c:v>6.3062500000000004</c:v>
                </c:pt>
                <c:pt idx="17708">
                  <c:v>6.3218800000000002</c:v>
                </c:pt>
                <c:pt idx="17709">
                  <c:v>6.3078099999999999</c:v>
                </c:pt>
                <c:pt idx="17710">
                  <c:v>6.3109400000000004</c:v>
                </c:pt>
                <c:pt idx="17711">
                  <c:v>6.3109400000000004</c:v>
                </c:pt>
                <c:pt idx="17712">
                  <c:v>6.30938</c:v>
                </c:pt>
                <c:pt idx="17713">
                  <c:v>6.3250000000000002</c:v>
                </c:pt>
                <c:pt idx="17714">
                  <c:v>6.3218800000000002</c:v>
                </c:pt>
                <c:pt idx="17715">
                  <c:v>6.3234399999999997</c:v>
                </c:pt>
                <c:pt idx="17716">
                  <c:v>6.3015600000000003</c:v>
                </c:pt>
                <c:pt idx="17717">
                  <c:v>6.3015600000000003</c:v>
                </c:pt>
                <c:pt idx="17718">
                  <c:v>6.3031300000000003</c:v>
                </c:pt>
                <c:pt idx="17719">
                  <c:v>6.2984400000000003</c:v>
                </c:pt>
                <c:pt idx="17720">
                  <c:v>6.3125</c:v>
                </c:pt>
                <c:pt idx="17721">
                  <c:v>6.3015600000000003</c:v>
                </c:pt>
                <c:pt idx="17722">
                  <c:v>6.2968799999999998</c:v>
                </c:pt>
                <c:pt idx="17723">
                  <c:v>6.2859400000000001</c:v>
                </c:pt>
                <c:pt idx="17724">
                  <c:v>6.3062500000000004</c:v>
                </c:pt>
                <c:pt idx="17725">
                  <c:v>6.3062500000000004</c:v>
                </c:pt>
                <c:pt idx="17726">
                  <c:v>6.3</c:v>
                </c:pt>
                <c:pt idx="17727">
                  <c:v>6.2937500000000002</c:v>
                </c:pt>
                <c:pt idx="17728">
                  <c:v>6.3078099999999999</c:v>
                </c:pt>
                <c:pt idx="17729">
                  <c:v>6.2937500000000002</c:v>
                </c:pt>
                <c:pt idx="17730">
                  <c:v>6.2906300000000002</c:v>
                </c:pt>
                <c:pt idx="17731">
                  <c:v>6.2968799999999998</c:v>
                </c:pt>
                <c:pt idx="17732">
                  <c:v>6.3109400000000004</c:v>
                </c:pt>
                <c:pt idx="17733">
                  <c:v>6.3015600000000003</c:v>
                </c:pt>
                <c:pt idx="17734">
                  <c:v>6.3062500000000004</c:v>
                </c:pt>
                <c:pt idx="17735">
                  <c:v>6.3031300000000003</c:v>
                </c:pt>
                <c:pt idx="17736">
                  <c:v>6.2984400000000003</c:v>
                </c:pt>
                <c:pt idx="17737">
                  <c:v>6.2890600000000001</c:v>
                </c:pt>
                <c:pt idx="17738">
                  <c:v>6.2765599999999999</c:v>
                </c:pt>
                <c:pt idx="17739">
                  <c:v>6.2750000000000004</c:v>
                </c:pt>
                <c:pt idx="17740">
                  <c:v>6.27813</c:v>
                </c:pt>
                <c:pt idx="17741">
                  <c:v>6.2843799999999996</c:v>
                </c:pt>
                <c:pt idx="17742">
                  <c:v>6.27813</c:v>
                </c:pt>
                <c:pt idx="17743">
                  <c:v>6.2765599999999999</c:v>
                </c:pt>
                <c:pt idx="17744">
                  <c:v>6.2843799999999996</c:v>
                </c:pt>
                <c:pt idx="17745">
                  <c:v>6.2734399999999999</c:v>
                </c:pt>
                <c:pt idx="17746">
                  <c:v>6.2750000000000004</c:v>
                </c:pt>
                <c:pt idx="17747">
                  <c:v>6.2921899999999997</c:v>
                </c:pt>
                <c:pt idx="17748">
                  <c:v>6.2843799999999996</c:v>
                </c:pt>
                <c:pt idx="17749">
                  <c:v>6.2671900000000003</c:v>
                </c:pt>
                <c:pt idx="17750">
                  <c:v>6.2656299999999998</c:v>
                </c:pt>
                <c:pt idx="17751">
                  <c:v>6.2671900000000003</c:v>
                </c:pt>
                <c:pt idx="17752">
                  <c:v>6.2640599999999997</c:v>
                </c:pt>
                <c:pt idx="17753">
                  <c:v>6.2734399999999999</c:v>
                </c:pt>
                <c:pt idx="17754">
                  <c:v>6.2718800000000003</c:v>
                </c:pt>
                <c:pt idx="17755">
                  <c:v>6.2765599999999999</c:v>
                </c:pt>
                <c:pt idx="17756">
                  <c:v>6.2656299999999998</c:v>
                </c:pt>
                <c:pt idx="17757">
                  <c:v>6.27813</c:v>
                </c:pt>
                <c:pt idx="17758">
                  <c:v>6.2734399999999999</c:v>
                </c:pt>
                <c:pt idx="17759">
                  <c:v>6.2671900000000003</c:v>
                </c:pt>
                <c:pt idx="17760">
                  <c:v>6.2578100000000001</c:v>
                </c:pt>
                <c:pt idx="17761">
                  <c:v>6.2531299999999996</c:v>
                </c:pt>
                <c:pt idx="17762">
                  <c:v>6.2515599999999996</c:v>
                </c:pt>
                <c:pt idx="17763">
                  <c:v>6.2609399999999997</c:v>
                </c:pt>
                <c:pt idx="17764">
                  <c:v>6.25</c:v>
                </c:pt>
                <c:pt idx="17765">
                  <c:v>6.2437500000000004</c:v>
                </c:pt>
                <c:pt idx="17766">
                  <c:v>6.2546900000000001</c:v>
                </c:pt>
                <c:pt idx="17767">
                  <c:v>6.2578100000000001</c:v>
                </c:pt>
                <c:pt idx="17768">
                  <c:v>6.2562499999999996</c:v>
                </c:pt>
                <c:pt idx="17769">
                  <c:v>6.2531299999999996</c:v>
                </c:pt>
                <c:pt idx="17770">
                  <c:v>6.2593800000000002</c:v>
                </c:pt>
                <c:pt idx="17771">
                  <c:v>6.2328099999999997</c:v>
                </c:pt>
                <c:pt idx="17772">
                  <c:v>6.2296899999999997</c:v>
                </c:pt>
                <c:pt idx="17773">
                  <c:v>6.2562499999999996</c:v>
                </c:pt>
                <c:pt idx="17774">
                  <c:v>6.2515599999999996</c:v>
                </c:pt>
                <c:pt idx="17775">
                  <c:v>6.24688</c:v>
                </c:pt>
                <c:pt idx="17776">
                  <c:v>6.25</c:v>
                </c:pt>
                <c:pt idx="17777">
                  <c:v>6.25</c:v>
                </c:pt>
                <c:pt idx="17778">
                  <c:v>6.2359400000000003</c:v>
                </c:pt>
                <c:pt idx="17779">
                  <c:v>6.2374999999999998</c:v>
                </c:pt>
                <c:pt idx="17780">
                  <c:v>6.2546900000000001</c:v>
                </c:pt>
                <c:pt idx="17781">
                  <c:v>6.2515599999999996</c:v>
                </c:pt>
                <c:pt idx="17782">
                  <c:v>6.2390600000000003</c:v>
                </c:pt>
                <c:pt idx="17783">
                  <c:v>6.24688</c:v>
                </c:pt>
                <c:pt idx="17784">
                  <c:v>6.2359400000000003</c:v>
                </c:pt>
                <c:pt idx="17785">
                  <c:v>6.2546900000000001</c:v>
                </c:pt>
                <c:pt idx="17786">
                  <c:v>6.2421899999999999</c:v>
                </c:pt>
                <c:pt idx="17787">
                  <c:v>6.2390600000000003</c:v>
                </c:pt>
                <c:pt idx="17788">
                  <c:v>6.2421899999999999</c:v>
                </c:pt>
                <c:pt idx="17789">
                  <c:v>6.2359400000000003</c:v>
                </c:pt>
                <c:pt idx="17790">
                  <c:v>6.2359400000000003</c:v>
                </c:pt>
                <c:pt idx="17791">
                  <c:v>6.2374999999999998</c:v>
                </c:pt>
                <c:pt idx="17792">
                  <c:v>6.24688</c:v>
                </c:pt>
                <c:pt idx="17793">
                  <c:v>6.25</c:v>
                </c:pt>
                <c:pt idx="17794">
                  <c:v>6.2374999999999998</c:v>
                </c:pt>
                <c:pt idx="17795">
                  <c:v>6.2374999999999998</c:v>
                </c:pt>
                <c:pt idx="17796">
                  <c:v>6.2296899999999997</c:v>
                </c:pt>
                <c:pt idx="17797">
                  <c:v>6.2343799999999998</c:v>
                </c:pt>
                <c:pt idx="17798">
                  <c:v>6.2437500000000004</c:v>
                </c:pt>
                <c:pt idx="17799">
                  <c:v>6.2265600000000001</c:v>
                </c:pt>
                <c:pt idx="17800">
                  <c:v>6.2390600000000003</c:v>
                </c:pt>
                <c:pt idx="17801">
                  <c:v>6.2531299999999996</c:v>
                </c:pt>
                <c:pt idx="17802">
                  <c:v>6.2421899999999999</c:v>
                </c:pt>
                <c:pt idx="17803">
                  <c:v>6.2234400000000001</c:v>
                </c:pt>
                <c:pt idx="17804">
                  <c:v>6.2374999999999998</c:v>
                </c:pt>
                <c:pt idx="17805">
                  <c:v>6.2265600000000001</c:v>
                </c:pt>
                <c:pt idx="17806">
                  <c:v>6.2296899999999997</c:v>
                </c:pt>
                <c:pt idx="17807">
                  <c:v>6.2281300000000002</c:v>
                </c:pt>
                <c:pt idx="17808">
                  <c:v>6.2359400000000003</c:v>
                </c:pt>
                <c:pt idx="17809">
                  <c:v>6.2281300000000002</c:v>
                </c:pt>
                <c:pt idx="17810">
                  <c:v>6.2328099999999997</c:v>
                </c:pt>
                <c:pt idx="17811">
                  <c:v>6.2265600000000001</c:v>
                </c:pt>
                <c:pt idx="17812">
                  <c:v>6.2234400000000001</c:v>
                </c:pt>
                <c:pt idx="17813">
                  <c:v>6.2359400000000003</c:v>
                </c:pt>
                <c:pt idx="17814">
                  <c:v>6.2359400000000003</c:v>
                </c:pt>
                <c:pt idx="17815">
                  <c:v>6.2328099999999997</c:v>
                </c:pt>
                <c:pt idx="17816">
                  <c:v>6.2203099999999996</c:v>
                </c:pt>
                <c:pt idx="17817">
                  <c:v>6.2046900000000003</c:v>
                </c:pt>
                <c:pt idx="17818">
                  <c:v>6.2234400000000001</c:v>
                </c:pt>
                <c:pt idx="17819">
                  <c:v>6.2281300000000002</c:v>
                </c:pt>
                <c:pt idx="17820">
                  <c:v>6.2171900000000004</c:v>
                </c:pt>
                <c:pt idx="17821">
                  <c:v>6.2203099999999996</c:v>
                </c:pt>
                <c:pt idx="17822">
                  <c:v>6.2171900000000004</c:v>
                </c:pt>
                <c:pt idx="17823">
                  <c:v>6.21563</c:v>
                </c:pt>
                <c:pt idx="17824">
                  <c:v>6.2249999999999996</c:v>
                </c:pt>
                <c:pt idx="17825">
                  <c:v>6.2125000000000004</c:v>
                </c:pt>
                <c:pt idx="17826">
                  <c:v>6.2015599999999997</c:v>
                </c:pt>
                <c:pt idx="17827">
                  <c:v>6.21563</c:v>
                </c:pt>
                <c:pt idx="17828">
                  <c:v>6.21875</c:v>
                </c:pt>
                <c:pt idx="17829">
                  <c:v>6.2125000000000004</c:v>
                </c:pt>
                <c:pt idx="17830">
                  <c:v>6.2203099999999996</c:v>
                </c:pt>
                <c:pt idx="17831">
                  <c:v>6.1968800000000002</c:v>
                </c:pt>
                <c:pt idx="17832">
                  <c:v>6.1906299999999996</c:v>
                </c:pt>
                <c:pt idx="17833">
                  <c:v>6.2046900000000003</c:v>
                </c:pt>
                <c:pt idx="17834">
                  <c:v>6.2125000000000004</c:v>
                </c:pt>
                <c:pt idx="17835">
                  <c:v>6.21563</c:v>
                </c:pt>
                <c:pt idx="17836">
                  <c:v>6.21563</c:v>
                </c:pt>
                <c:pt idx="17837">
                  <c:v>6.2031299999999998</c:v>
                </c:pt>
                <c:pt idx="17838">
                  <c:v>6.2031299999999998</c:v>
                </c:pt>
                <c:pt idx="17839">
                  <c:v>6.2</c:v>
                </c:pt>
                <c:pt idx="17840">
                  <c:v>6.1953100000000001</c:v>
                </c:pt>
                <c:pt idx="17841">
                  <c:v>6.2046900000000003</c:v>
                </c:pt>
                <c:pt idx="17842">
                  <c:v>6.1875</c:v>
                </c:pt>
                <c:pt idx="17843">
                  <c:v>6.2</c:v>
                </c:pt>
                <c:pt idx="17844">
                  <c:v>6.2109399999999999</c:v>
                </c:pt>
                <c:pt idx="17845">
                  <c:v>6.1890599999999996</c:v>
                </c:pt>
                <c:pt idx="17846">
                  <c:v>6.2</c:v>
                </c:pt>
                <c:pt idx="17847">
                  <c:v>6.2031299999999998</c:v>
                </c:pt>
                <c:pt idx="17848">
                  <c:v>6.1937499999999996</c:v>
                </c:pt>
                <c:pt idx="17849">
                  <c:v>6.1968800000000002</c:v>
                </c:pt>
                <c:pt idx="17850">
                  <c:v>6.2</c:v>
                </c:pt>
                <c:pt idx="17851">
                  <c:v>6.1953100000000001</c:v>
                </c:pt>
                <c:pt idx="17852">
                  <c:v>6.18438</c:v>
                </c:pt>
                <c:pt idx="17853">
                  <c:v>6.1859400000000004</c:v>
                </c:pt>
                <c:pt idx="17854">
                  <c:v>6.1812500000000004</c:v>
                </c:pt>
                <c:pt idx="17855">
                  <c:v>6.1734400000000003</c:v>
                </c:pt>
                <c:pt idx="17856">
                  <c:v>6.1781300000000003</c:v>
                </c:pt>
                <c:pt idx="17857">
                  <c:v>6.1765600000000003</c:v>
                </c:pt>
                <c:pt idx="17858">
                  <c:v>6.1781300000000003</c:v>
                </c:pt>
                <c:pt idx="17859">
                  <c:v>6.1875</c:v>
                </c:pt>
                <c:pt idx="17860">
                  <c:v>6.1703099999999997</c:v>
                </c:pt>
                <c:pt idx="17861">
                  <c:v>6.1796899999999999</c:v>
                </c:pt>
                <c:pt idx="17862">
                  <c:v>6.1812500000000004</c:v>
                </c:pt>
                <c:pt idx="17863">
                  <c:v>6.1796899999999999</c:v>
                </c:pt>
                <c:pt idx="17864">
                  <c:v>6.1718799999999998</c:v>
                </c:pt>
                <c:pt idx="17865">
                  <c:v>6.1640600000000001</c:v>
                </c:pt>
                <c:pt idx="17866">
                  <c:v>6.1734400000000003</c:v>
                </c:pt>
                <c:pt idx="17867">
                  <c:v>6.1734400000000003</c:v>
                </c:pt>
                <c:pt idx="17868">
                  <c:v>6.1718799999999998</c:v>
                </c:pt>
                <c:pt idx="17869">
                  <c:v>6.1703099999999997</c:v>
                </c:pt>
                <c:pt idx="17870">
                  <c:v>6.1703099999999997</c:v>
                </c:pt>
                <c:pt idx="17871">
                  <c:v>6.1734400000000003</c:v>
                </c:pt>
                <c:pt idx="17872">
                  <c:v>6.1718799999999998</c:v>
                </c:pt>
                <c:pt idx="17873">
                  <c:v>6.1968800000000002</c:v>
                </c:pt>
                <c:pt idx="17874">
                  <c:v>6.1687500000000002</c:v>
                </c:pt>
                <c:pt idx="17875">
                  <c:v>6.1578099999999996</c:v>
                </c:pt>
                <c:pt idx="17876">
                  <c:v>6.1640600000000001</c:v>
                </c:pt>
                <c:pt idx="17877">
                  <c:v>6.1624999999999996</c:v>
                </c:pt>
                <c:pt idx="17878">
                  <c:v>6.1640600000000001</c:v>
                </c:pt>
                <c:pt idx="17879">
                  <c:v>6.1687500000000002</c:v>
                </c:pt>
                <c:pt idx="17880">
                  <c:v>6.1703099999999997</c:v>
                </c:pt>
                <c:pt idx="17881">
                  <c:v>6.1609400000000001</c:v>
                </c:pt>
                <c:pt idx="17882">
                  <c:v>6.1812500000000004</c:v>
                </c:pt>
                <c:pt idx="17883">
                  <c:v>6.1687500000000002</c:v>
                </c:pt>
                <c:pt idx="17884">
                  <c:v>6.15313</c:v>
                </c:pt>
                <c:pt idx="17885">
                  <c:v>6.1640600000000001</c:v>
                </c:pt>
                <c:pt idx="17886">
                  <c:v>6.1687500000000002</c:v>
                </c:pt>
                <c:pt idx="17887">
                  <c:v>6.1765600000000003</c:v>
                </c:pt>
                <c:pt idx="17888">
                  <c:v>6.1781300000000003</c:v>
                </c:pt>
                <c:pt idx="17889">
                  <c:v>6.1781300000000003</c:v>
                </c:pt>
                <c:pt idx="17890">
                  <c:v>6.1781300000000003</c:v>
                </c:pt>
                <c:pt idx="17891">
                  <c:v>6.1687500000000002</c:v>
                </c:pt>
                <c:pt idx="17892">
                  <c:v>6.1609400000000001</c:v>
                </c:pt>
                <c:pt idx="17893">
                  <c:v>6.1671899999999997</c:v>
                </c:pt>
                <c:pt idx="17894">
                  <c:v>6.1437499999999998</c:v>
                </c:pt>
                <c:pt idx="17895">
                  <c:v>6.1359399999999997</c:v>
                </c:pt>
                <c:pt idx="17896">
                  <c:v>6.1515599999999999</c:v>
                </c:pt>
                <c:pt idx="17897">
                  <c:v>6.15313</c:v>
                </c:pt>
                <c:pt idx="17898">
                  <c:v>6.1640600000000001</c:v>
                </c:pt>
                <c:pt idx="17899">
                  <c:v>6.1578099999999996</c:v>
                </c:pt>
                <c:pt idx="17900">
                  <c:v>6.1624999999999996</c:v>
                </c:pt>
                <c:pt idx="17901">
                  <c:v>6.1359399999999997</c:v>
                </c:pt>
                <c:pt idx="17902">
                  <c:v>6.1437499999999998</c:v>
                </c:pt>
                <c:pt idx="17903">
                  <c:v>6.1468800000000003</c:v>
                </c:pt>
                <c:pt idx="17904">
                  <c:v>6.15313</c:v>
                </c:pt>
                <c:pt idx="17905">
                  <c:v>6.1234400000000004</c:v>
                </c:pt>
                <c:pt idx="17906">
                  <c:v>6.1281299999999996</c:v>
                </c:pt>
                <c:pt idx="17907">
                  <c:v>6.1390599999999997</c:v>
                </c:pt>
                <c:pt idx="17908">
                  <c:v>6.1296900000000001</c:v>
                </c:pt>
                <c:pt idx="17909">
                  <c:v>6.1390599999999997</c:v>
                </c:pt>
                <c:pt idx="17910">
                  <c:v>6.1328100000000001</c:v>
                </c:pt>
                <c:pt idx="17911">
                  <c:v>6.1437499999999998</c:v>
                </c:pt>
                <c:pt idx="17912">
                  <c:v>6.1343800000000002</c:v>
                </c:pt>
                <c:pt idx="17913">
                  <c:v>6.1453100000000003</c:v>
                </c:pt>
                <c:pt idx="17914">
                  <c:v>6.1515599999999999</c:v>
                </c:pt>
                <c:pt idx="17915">
                  <c:v>6.15625</c:v>
                </c:pt>
                <c:pt idx="17916">
                  <c:v>6.1343800000000002</c:v>
                </c:pt>
                <c:pt idx="17917">
                  <c:v>6.125</c:v>
                </c:pt>
                <c:pt idx="17918">
                  <c:v>6.1328100000000001</c:v>
                </c:pt>
                <c:pt idx="17919">
                  <c:v>6.1328100000000001</c:v>
                </c:pt>
                <c:pt idx="17920">
                  <c:v>6.125</c:v>
                </c:pt>
                <c:pt idx="17921">
                  <c:v>6.1343800000000002</c:v>
                </c:pt>
                <c:pt idx="17922">
                  <c:v>6.1328100000000001</c:v>
                </c:pt>
                <c:pt idx="17923">
                  <c:v>6.1343800000000002</c:v>
                </c:pt>
                <c:pt idx="17924">
                  <c:v>6.15</c:v>
                </c:pt>
                <c:pt idx="17925">
                  <c:v>6.1296900000000001</c:v>
                </c:pt>
                <c:pt idx="17926">
                  <c:v>6.1140600000000003</c:v>
                </c:pt>
                <c:pt idx="17927">
                  <c:v>6.1203099999999999</c:v>
                </c:pt>
                <c:pt idx="17928">
                  <c:v>6.1281299999999996</c:v>
                </c:pt>
                <c:pt idx="17929">
                  <c:v>6.1265599999999996</c:v>
                </c:pt>
                <c:pt idx="17930">
                  <c:v>6.12188</c:v>
                </c:pt>
                <c:pt idx="17931">
                  <c:v>6.1203099999999999</c:v>
                </c:pt>
                <c:pt idx="17932">
                  <c:v>6.1328100000000001</c:v>
                </c:pt>
                <c:pt idx="17933">
                  <c:v>6.12188</c:v>
                </c:pt>
                <c:pt idx="17934">
                  <c:v>6.1187500000000004</c:v>
                </c:pt>
                <c:pt idx="17935">
                  <c:v>6.1281299999999996</c:v>
                </c:pt>
                <c:pt idx="17936">
                  <c:v>6.1171899999999999</c:v>
                </c:pt>
                <c:pt idx="17937">
                  <c:v>6.1078099999999997</c:v>
                </c:pt>
                <c:pt idx="17938">
                  <c:v>6.1093799999999998</c:v>
                </c:pt>
                <c:pt idx="17939">
                  <c:v>6.1</c:v>
                </c:pt>
                <c:pt idx="17940">
                  <c:v>6.1</c:v>
                </c:pt>
                <c:pt idx="17941">
                  <c:v>6.1124999999999998</c:v>
                </c:pt>
                <c:pt idx="17942">
                  <c:v>6.1156300000000003</c:v>
                </c:pt>
                <c:pt idx="17943">
                  <c:v>6.1124999999999998</c:v>
                </c:pt>
                <c:pt idx="17944">
                  <c:v>6.1078099999999997</c:v>
                </c:pt>
                <c:pt idx="17945">
                  <c:v>6.1203099999999999</c:v>
                </c:pt>
                <c:pt idx="17946">
                  <c:v>6.1140600000000003</c:v>
                </c:pt>
                <c:pt idx="17947">
                  <c:v>6.1</c:v>
                </c:pt>
                <c:pt idx="17948">
                  <c:v>6.1015600000000001</c:v>
                </c:pt>
                <c:pt idx="17949">
                  <c:v>6.0984400000000001</c:v>
                </c:pt>
                <c:pt idx="17950">
                  <c:v>6.0921900000000004</c:v>
                </c:pt>
                <c:pt idx="17951">
                  <c:v>6.1078099999999997</c:v>
                </c:pt>
                <c:pt idx="17952">
                  <c:v>6.1093799999999998</c:v>
                </c:pt>
                <c:pt idx="17953">
                  <c:v>6.0968799999999996</c:v>
                </c:pt>
                <c:pt idx="17954">
                  <c:v>6.1015600000000001</c:v>
                </c:pt>
                <c:pt idx="17955">
                  <c:v>6.1</c:v>
                </c:pt>
                <c:pt idx="17956">
                  <c:v>6.1031300000000002</c:v>
                </c:pt>
                <c:pt idx="17957">
                  <c:v>6.1</c:v>
                </c:pt>
                <c:pt idx="17958">
                  <c:v>6.1031300000000002</c:v>
                </c:pt>
                <c:pt idx="17959">
                  <c:v>6.0984400000000001</c:v>
                </c:pt>
                <c:pt idx="17960">
                  <c:v>6.0968799999999996</c:v>
                </c:pt>
                <c:pt idx="17961">
                  <c:v>6.1</c:v>
                </c:pt>
                <c:pt idx="17962">
                  <c:v>6.1</c:v>
                </c:pt>
                <c:pt idx="17963">
                  <c:v>6.1031300000000002</c:v>
                </c:pt>
                <c:pt idx="17964">
                  <c:v>6.0921900000000004</c:v>
                </c:pt>
                <c:pt idx="17965">
                  <c:v>6.0984400000000001</c:v>
                </c:pt>
                <c:pt idx="17966">
                  <c:v>6.1109400000000003</c:v>
                </c:pt>
                <c:pt idx="17967">
                  <c:v>6.0890599999999999</c:v>
                </c:pt>
                <c:pt idx="17968">
                  <c:v>6.09375</c:v>
                </c:pt>
                <c:pt idx="17969">
                  <c:v>6.09375</c:v>
                </c:pt>
                <c:pt idx="17970">
                  <c:v>6.1031300000000002</c:v>
                </c:pt>
                <c:pt idx="17971">
                  <c:v>6.0828100000000003</c:v>
                </c:pt>
                <c:pt idx="17972">
                  <c:v>6.0984400000000001</c:v>
                </c:pt>
                <c:pt idx="17973">
                  <c:v>6.0953099999999996</c:v>
                </c:pt>
                <c:pt idx="17974">
                  <c:v>6.0812499999999998</c:v>
                </c:pt>
                <c:pt idx="17975">
                  <c:v>6.09375</c:v>
                </c:pt>
                <c:pt idx="17976">
                  <c:v>6.0921900000000004</c:v>
                </c:pt>
                <c:pt idx="17977">
                  <c:v>6.09063</c:v>
                </c:pt>
                <c:pt idx="17978">
                  <c:v>6.0828100000000003</c:v>
                </c:pt>
                <c:pt idx="17979">
                  <c:v>6.1015600000000001</c:v>
                </c:pt>
                <c:pt idx="17980">
                  <c:v>6.1093799999999998</c:v>
                </c:pt>
                <c:pt idx="17981">
                  <c:v>6.0890599999999999</c:v>
                </c:pt>
                <c:pt idx="17982">
                  <c:v>6.0890599999999999</c:v>
                </c:pt>
                <c:pt idx="17983">
                  <c:v>6.1140600000000003</c:v>
                </c:pt>
                <c:pt idx="17984">
                  <c:v>6.1015600000000001</c:v>
                </c:pt>
                <c:pt idx="17985">
                  <c:v>6.0812499999999998</c:v>
                </c:pt>
                <c:pt idx="17986">
                  <c:v>6.0843800000000003</c:v>
                </c:pt>
                <c:pt idx="17987">
                  <c:v>6.1078099999999997</c:v>
                </c:pt>
                <c:pt idx="17988">
                  <c:v>6.1</c:v>
                </c:pt>
                <c:pt idx="17989">
                  <c:v>6.0828100000000003</c:v>
                </c:pt>
                <c:pt idx="17990">
                  <c:v>6.0984400000000001</c:v>
                </c:pt>
                <c:pt idx="17991">
                  <c:v>6.0984400000000001</c:v>
                </c:pt>
                <c:pt idx="17992">
                  <c:v>6.0812499999999998</c:v>
                </c:pt>
                <c:pt idx="17993">
                  <c:v>6.0781299999999998</c:v>
                </c:pt>
                <c:pt idx="17994">
                  <c:v>6.0781299999999998</c:v>
                </c:pt>
                <c:pt idx="17995">
                  <c:v>6.0718800000000002</c:v>
                </c:pt>
                <c:pt idx="17996">
                  <c:v>6.0734399999999997</c:v>
                </c:pt>
                <c:pt idx="17997">
                  <c:v>6.0640599999999996</c:v>
                </c:pt>
                <c:pt idx="17998">
                  <c:v>6.0828100000000003</c:v>
                </c:pt>
                <c:pt idx="17999">
                  <c:v>6.0781299999999998</c:v>
                </c:pt>
                <c:pt idx="18000">
                  <c:v>6.0671900000000001</c:v>
                </c:pt>
                <c:pt idx="18001">
                  <c:v>6.0765599999999997</c:v>
                </c:pt>
                <c:pt idx="18002">
                  <c:v>6.0671900000000001</c:v>
                </c:pt>
                <c:pt idx="18003">
                  <c:v>6.05938</c:v>
                </c:pt>
                <c:pt idx="18004">
                  <c:v>6.0656299999999996</c:v>
                </c:pt>
                <c:pt idx="18005">
                  <c:v>6.0625</c:v>
                </c:pt>
                <c:pt idx="18006">
                  <c:v>6.0531300000000003</c:v>
                </c:pt>
                <c:pt idx="18007">
                  <c:v>6.0656299999999996</c:v>
                </c:pt>
                <c:pt idx="18008">
                  <c:v>6.0765599999999997</c:v>
                </c:pt>
                <c:pt idx="18009">
                  <c:v>6.0640599999999996</c:v>
                </c:pt>
                <c:pt idx="18010">
                  <c:v>6.0750000000000002</c:v>
                </c:pt>
                <c:pt idx="18011">
                  <c:v>6.0484400000000003</c:v>
                </c:pt>
                <c:pt idx="18012">
                  <c:v>6.0531300000000003</c:v>
                </c:pt>
                <c:pt idx="18013">
                  <c:v>6.0546899999999999</c:v>
                </c:pt>
                <c:pt idx="18014">
                  <c:v>6.0625</c:v>
                </c:pt>
                <c:pt idx="18015">
                  <c:v>6.05</c:v>
                </c:pt>
                <c:pt idx="18016">
                  <c:v>6.0546899999999999</c:v>
                </c:pt>
                <c:pt idx="18017">
                  <c:v>6.0515600000000003</c:v>
                </c:pt>
                <c:pt idx="18018">
                  <c:v>6.0390600000000001</c:v>
                </c:pt>
                <c:pt idx="18019">
                  <c:v>6.0562500000000004</c:v>
                </c:pt>
                <c:pt idx="18020">
                  <c:v>6.0468799999999998</c:v>
                </c:pt>
                <c:pt idx="18021">
                  <c:v>6.0484400000000003</c:v>
                </c:pt>
                <c:pt idx="18022">
                  <c:v>6.0390600000000001</c:v>
                </c:pt>
                <c:pt idx="18023">
                  <c:v>6.0421899999999997</c:v>
                </c:pt>
                <c:pt idx="18024">
                  <c:v>6.0390600000000001</c:v>
                </c:pt>
                <c:pt idx="18025">
                  <c:v>6.0421899999999997</c:v>
                </c:pt>
                <c:pt idx="18026">
                  <c:v>6.0453099999999997</c:v>
                </c:pt>
                <c:pt idx="18027">
                  <c:v>6.0390600000000001</c:v>
                </c:pt>
                <c:pt idx="18028">
                  <c:v>6.0265599999999999</c:v>
                </c:pt>
                <c:pt idx="18029">
                  <c:v>6.0265599999999999</c:v>
                </c:pt>
                <c:pt idx="18030">
                  <c:v>6.0328099999999996</c:v>
                </c:pt>
                <c:pt idx="18031">
                  <c:v>6.0265599999999999</c:v>
                </c:pt>
                <c:pt idx="18032">
                  <c:v>6.0265599999999999</c:v>
                </c:pt>
                <c:pt idx="18033">
                  <c:v>6.0406300000000002</c:v>
                </c:pt>
                <c:pt idx="18034">
                  <c:v>6.0406300000000002</c:v>
                </c:pt>
                <c:pt idx="18035">
                  <c:v>6.0296900000000004</c:v>
                </c:pt>
                <c:pt idx="18036">
                  <c:v>6.0406300000000002</c:v>
                </c:pt>
                <c:pt idx="18037">
                  <c:v>6.0218800000000003</c:v>
                </c:pt>
                <c:pt idx="18038">
                  <c:v>6.0406300000000002</c:v>
                </c:pt>
                <c:pt idx="18039">
                  <c:v>6.0406300000000002</c:v>
                </c:pt>
                <c:pt idx="18040">
                  <c:v>6.0203100000000003</c:v>
                </c:pt>
                <c:pt idx="18041">
                  <c:v>6.0343799999999996</c:v>
                </c:pt>
                <c:pt idx="18042">
                  <c:v>6.0234399999999999</c:v>
                </c:pt>
                <c:pt idx="18043">
                  <c:v>6.0171900000000003</c:v>
                </c:pt>
                <c:pt idx="18044">
                  <c:v>6.0406300000000002</c:v>
                </c:pt>
                <c:pt idx="18045">
                  <c:v>6.0296900000000004</c:v>
                </c:pt>
                <c:pt idx="18046">
                  <c:v>6.0390600000000001</c:v>
                </c:pt>
                <c:pt idx="18047">
                  <c:v>6.0187499999999998</c:v>
                </c:pt>
                <c:pt idx="18048">
                  <c:v>6.02813</c:v>
                </c:pt>
                <c:pt idx="18049">
                  <c:v>6.03125</c:v>
                </c:pt>
                <c:pt idx="18050">
                  <c:v>6.0218800000000003</c:v>
                </c:pt>
                <c:pt idx="18051">
                  <c:v>6.0328099999999996</c:v>
                </c:pt>
                <c:pt idx="18052">
                  <c:v>6.0093800000000002</c:v>
                </c:pt>
                <c:pt idx="18053">
                  <c:v>6.0218800000000003</c:v>
                </c:pt>
                <c:pt idx="18054">
                  <c:v>6.0374999999999996</c:v>
                </c:pt>
                <c:pt idx="18055">
                  <c:v>6.0265599999999999</c:v>
                </c:pt>
                <c:pt idx="18056">
                  <c:v>6.0218800000000003</c:v>
                </c:pt>
                <c:pt idx="18057">
                  <c:v>6.0171900000000003</c:v>
                </c:pt>
                <c:pt idx="18058">
                  <c:v>6.0109399999999997</c:v>
                </c:pt>
                <c:pt idx="18059">
                  <c:v>6.0140599999999997</c:v>
                </c:pt>
                <c:pt idx="18060">
                  <c:v>6.0218800000000003</c:v>
                </c:pt>
                <c:pt idx="18061">
                  <c:v>6.0156299999999998</c:v>
                </c:pt>
                <c:pt idx="18062">
                  <c:v>6.0187499999999998</c:v>
                </c:pt>
                <c:pt idx="18063">
                  <c:v>6.0093800000000002</c:v>
                </c:pt>
                <c:pt idx="18064">
                  <c:v>5.99688</c:v>
                </c:pt>
                <c:pt idx="18065">
                  <c:v>5.9890600000000003</c:v>
                </c:pt>
                <c:pt idx="18066">
                  <c:v>5.9859400000000003</c:v>
                </c:pt>
                <c:pt idx="18067">
                  <c:v>5.9874999999999998</c:v>
                </c:pt>
                <c:pt idx="18068">
                  <c:v>5.9906300000000003</c:v>
                </c:pt>
                <c:pt idx="18069">
                  <c:v>5.99688</c:v>
                </c:pt>
                <c:pt idx="18070">
                  <c:v>5.99688</c:v>
                </c:pt>
                <c:pt idx="18071">
                  <c:v>6.0015599999999996</c:v>
                </c:pt>
                <c:pt idx="18072">
                  <c:v>5.9937500000000004</c:v>
                </c:pt>
                <c:pt idx="18073">
                  <c:v>6.0015599999999996</c:v>
                </c:pt>
                <c:pt idx="18074">
                  <c:v>6.0046900000000001</c:v>
                </c:pt>
                <c:pt idx="18075">
                  <c:v>5.9937500000000004</c:v>
                </c:pt>
                <c:pt idx="18076">
                  <c:v>5.9906300000000003</c:v>
                </c:pt>
                <c:pt idx="18077">
                  <c:v>5.99688</c:v>
                </c:pt>
                <c:pt idx="18078">
                  <c:v>5.9859400000000003</c:v>
                </c:pt>
                <c:pt idx="18079">
                  <c:v>5.9812500000000002</c:v>
                </c:pt>
                <c:pt idx="18080">
                  <c:v>5.9843799999999998</c:v>
                </c:pt>
                <c:pt idx="18081">
                  <c:v>5.9859400000000003</c:v>
                </c:pt>
                <c:pt idx="18082">
                  <c:v>5.9953099999999999</c:v>
                </c:pt>
                <c:pt idx="18083">
                  <c:v>5.9859400000000003</c:v>
                </c:pt>
                <c:pt idx="18084">
                  <c:v>5.9796899999999997</c:v>
                </c:pt>
                <c:pt idx="18085">
                  <c:v>5.9812500000000002</c:v>
                </c:pt>
                <c:pt idx="18086">
                  <c:v>5.9874999999999998</c:v>
                </c:pt>
                <c:pt idx="18087">
                  <c:v>5.9921899999999999</c:v>
                </c:pt>
                <c:pt idx="18088">
                  <c:v>5.9765600000000001</c:v>
                </c:pt>
                <c:pt idx="18089">
                  <c:v>5.9796899999999997</c:v>
                </c:pt>
                <c:pt idx="18090">
                  <c:v>5.9906300000000003</c:v>
                </c:pt>
                <c:pt idx="18091">
                  <c:v>5.9796899999999997</c:v>
                </c:pt>
                <c:pt idx="18092">
                  <c:v>5.9890600000000003</c:v>
                </c:pt>
                <c:pt idx="18093">
                  <c:v>5.9906300000000003</c:v>
                </c:pt>
                <c:pt idx="18094">
                  <c:v>5.9781300000000002</c:v>
                </c:pt>
                <c:pt idx="18095">
                  <c:v>5.9765600000000001</c:v>
                </c:pt>
                <c:pt idx="18096">
                  <c:v>5.9671900000000004</c:v>
                </c:pt>
                <c:pt idx="18097">
                  <c:v>5.9828099999999997</c:v>
                </c:pt>
                <c:pt idx="18098">
                  <c:v>5.9796899999999997</c:v>
                </c:pt>
                <c:pt idx="18099">
                  <c:v>5.9828099999999997</c:v>
                </c:pt>
                <c:pt idx="18100">
                  <c:v>5.9703099999999996</c:v>
                </c:pt>
                <c:pt idx="18101">
                  <c:v>5.9718799999999996</c:v>
                </c:pt>
                <c:pt idx="18102">
                  <c:v>5.9609399999999999</c:v>
                </c:pt>
                <c:pt idx="18103">
                  <c:v>5.9625000000000004</c:v>
                </c:pt>
                <c:pt idx="18104">
                  <c:v>5.9796899999999997</c:v>
                </c:pt>
                <c:pt idx="18105">
                  <c:v>5.9812500000000002</c:v>
                </c:pt>
                <c:pt idx="18106">
                  <c:v>5.9718799999999996</c:v>
                </c:pt>
                <c:pt idx="18107">
                  <c:v>5.9718799999999996</c:v>
                </c:pt>
                <c:pt idx="18108">
                  <c:v>5.9625000000000004</c:v>
                </c:pt>
                <c:pt idx="18109">
                  <c:v>5.9734400000000001</c:v>
                </c:pt>
                <c:pt idx="18110">
                  <c:v>5.9765600000000001</c:v>
                </c:pt>
                <c:pt idx="18111">
                  <c:v>5.9531299999999998</c:v>
                </c:pt>
                <c:pt idx="18112">
                  <c:v>5.9718799999999996</c:v>
                </c:pt>
                <c:pt idx="18113">
                  <c:v>5.9578100000000003</c:v>
                </c:pt>
                <c:pt idx="18114">
                  <c:v>5.9562499999999998</c:v>
                </c:pt>
                <c:pt idx="18115">
                  <c:v>5.9546900000000003</c:v>
                </c:pt>
                <c:pt idx="18116">
                  <c:v>5.9468800000000002</c:v>
                </c:pt>
                <c:pt idx="18117">
                  <c:v>5.9546900000000003</c:v>
                </c:pt>
                <c:pt idx="18118">
                  <c:v>5.9468800000000002</c:v>
                </c:pt>
                <c:pt idx="18119">
                  <c:v>5.9531299999999998</c:v>
                </c:pt>
                <c:pt idx="18120">
                  <c:v>5.9421900000000001</c:v>
                </c:pt>
                <c:pt idx="18121">
                  <c:v>5.9406299999999996</c:v>
                </c:pt>
                <c:pt idx="18122">
                  <c:v>5.9578100000000003</c:v>
                </c:pt>
                <c:pt idx="18123">
                  <c:v>5.9578100000000003</c:v>
                </c:pt>
                <c:pt idx="18124">
                  <c:v>5.9593800000000003</c:v>
                </c:pt>
                <c:pt idx="18125">
                  <c:v>5.93438</c:v>
                </c:pt>
                <c:pt idx="18126">
                  <c:v>5.9468800000000002</c:v>
                </c:pt>
                <c:pt idx="18127">
                  <c:v>5.9453100000000001</c:v>
                </c:pt>
                <c:pt idx="18128">
                  <c:v>5.9453100000000001</c:v>
                </c:pt>
                <c:pt idx="18129">
                  <c:v>5.93438</c:v>
                </c:pt>
                <c:pt idx="18130">
                  <c:v>5.9390599999999996</c:v>
                </c:pt>
                <c:pt idx="18131">
                  <c:v>5.9406299999999996</c:v>
                </c:pt>
                <c:pt idx="18132">
                  <c:v>5.9359400000000004</c:v>
                </c:pt>
                <c:pt idx="18133">
                  <c:v>5.9390599999999996</c:v>
                </c:pt>
                <c:pt idx="18134">
                  <c:v>5.9578100000000003</c:v>
                </c:pt>
                <c:pt idx="18135">
                  <c:v>5.9328099999999999</c:v>
                </c:pt>
                <c:pt idx="18136">
                  <c:v>5.9359400000000004</c:v>
                </c:pt>
                <c:pt idx="18137">
                  <c:v>5.9234400000000003</c:v>
                </c:pt>
                <c:pt idx="18138">
                  <c:v>5.9437499999999996</c:v>
                </c:pt>
                <c:pt idx="18139">
                  <c:v>5.9453100000000001</c:v>
                </c:pt>
                <c:pt idx="18140">
                  <c:v>5.9468800000000002</c:v>
                </c:pt>
                <c:pt idx="18141">
                  <c:v>5.9609399999999999</c:v>
                </c:pt>
                <c:pt idx="18142">
                  <c:v>5.9468800000000002</c:v>
                </c:pt>
                <c:pt idx="18143">
                  <c:v>5.9406299999999996</c:v>
                </c:pt>
                <c:pt idx="18144">
                  <c:v>5.9484399999999997</c:v>
                </c:pt>
                <c:pt idx="18145">
                  <c:v>5.9359400000000004</c:v>
                </c:pt>
                <c:pt idx="18146">
                  <c:v>5.9249999999999998</c:v>
                </c:pt>
                <c:pt idx="18147">
                  <c:v>5.9249999999999998</c:v>
                </c:pt>
                <c:pt idx="18148">
                  <c:v>5.9140600000000001</c:v>
                </c:pt>
                <c:pt idx="18149">
                  <c:v>5.9218799999999998</c:v>
                </c:pt>
                <c:pt idx="18150">
                  <c:v>5.9281300000000003</c:v>
                </c:pt>
                <c:pt idx="18151">
                  <c:v>5.9390599999999996</c:v>
                </c:pt>
                <c:pt idx="18152">
                  <c:v>5.9249999999999998</c:v>
                </c:pt>
                <c:pt idx="18153">
                  <c:v>5.9218799999999998</c:v>
                </c:pt>
                <c:pt idx="18154">
                  <c:v>5.9328099999999999</c:v>
                </c:pt>
                <c:pt idx="18155">
                  <c:v>5.9140600000000001</c:v>
                </c:pt>
                <c:pt idx="18156">
                  <c:v>5.9140600000000001</c:v>
                </c:pt>
                <c:pt idx="18157">
                  <c:v>5.9218799999999998</c:v>
                </c:pt>
                <c:pt idx="18158">
                  <c:v>5.9187500000000002</c:v>
                </c:pt>
                <c:pt idx="18159">
                  <c:v>5.9390599999999996</c:v>
                </c:pt>
                <c:pt idx="18160">
                  <c:v>5.9281300000000003</c:v>
                </c:pt>
                <c:pt idx="18161">
                  <c:v>5.9171899999999997</c:v>
                </c:pt>
                <c:pt idx="18162">
                  <c:v>5.9046900000000004</c:v>
                </c:pt>
                <c:pt idx="18163">
                  <c:v>5.9203099999999997</c:v>
                </c:pt>
                <c:pt idx="18164">
                  <c:v>5.9171899999999997</c:v>
                </c:pt>
                <c:pt idx="18165">
                  <c:v>5.9109400000000001</c:v>
                </c:pt>
                <c:pt idx="18166">
                  <c:v>5.8921900000000003</c:v>
                </c:pt>
                <c:pt idx="18167">
                  <c:v>5.8984399999999999</c:v>
                </c:pt>
                <c:pt idx="18168">
                  <c:v>5.9140600000000001</c:v>
                </c:pt>
                <c:pt idx="18169">
                  <c:v>5.9140600000000001</c:v>
                </c:pt>
                <c:pt idx="18170">
                  <c:v>5.9109400000000001</c:v>
                </c:pt>
                <c:pt idx="18171">
                  <c:v>5.9187500000000002</c:v>
                </c:pt>
                <c:pt idx="18172">
                  <c:v>5.90625</c:v>
                </c:pt>
                <c:pt idx="18173">
                  <c:v>5.9156300000000002</c:v>
                </c:pt>
                <c:pt idx="18174">
                  <c:v>5.9218799999999998</c:v>
                </c:pt>
                <c:pt idx="18175">
                  <c:v>5.9109400000000001</c:v>
                </c:pt>
                <c:pt idx="18176">
                  <c:v>5.9046900000000004</c:v>
                </c:pt>
                <c:pt idx="18177">
                  <c:v>5.9156300000000002</c:v>
                </c:pt>
                <c:pt idx="18178">
                  <c:v>5.9093799999999996</c:v>
                </c:pt>
                <c:pt idx="18179">
                  <c:v>5.9078099999999996</c:v>
                </c:pt>
                <c:pt idx="18180">
                  <c:v>5.9093799999999996</c:v>
                </c:pt>
                <c:pt idx="18181">
                  <c:v>5.9</c:v>
                </c:pt>
                <c:pt idx="18182">
                  <c:v>5.90625</c:v>
                </c:pt>
                <c:pt idx="18183">
                  <c:v>5.9</c:v>
                </c:pt>
                <c:pt idx="18184">
                  <c:v>5.9015599999999999</c:v>
                </c:pt>
                <c:pt idx="18185">
                  <c:v>5.8968800000000003</c:v>
                </c:pt>
                <c:pt idx="18186">
                  <c:v>5.8921900000000003</c:v>
                </c:pt>
                <c:pt idx="18187">
                  <c:v>5.9046900000000004</c:v>
                </c:pt>
                <c:pt idx="18188">
                  <c:v>5.8984399999999999</c:v>
                </c:pt>
                <c:pt idx="18189">
                  <c:v>5.8921900000000003</c:v>
                </c:pt>
                <c:pt idx="18190">
                  <c:v>5.8937499999999998</c:v>
                </c:pt>
                <c:pt idx="18191">
                  <c:v>5.8984399999999999</c:v>
                </c:pt>
                <c:pt idx="18192">
                  <c:v>5.8828100000000001</c:v>
                </c:pt>
                <c:pt idx="18193">
                  <c:v>5.8796900000000001</c:v>
                </c:pt>
                <c:pt idx="18194">
                  <c:v>5.8937499999999998</c:v>
                </c:pt>
                <c:pt idx="18195">
                  <c:v>5.8906299999999998</c:v>
                </c:pt>
                <c:pt idx="18196">
                  <c:v>5.8859399999999997</c:v>
                </c:pt>
                <c:pt idx="18197">
                  <c:v>5.8890599999999997</c:v>
                </c:pt>
                <c:pt idx="18198">
                  <c:v>5.8781299999999996</c:v>
                </c:pt>
                <c:pt idx="18199">
                  <c:v>5.8859399999999997</c:v>
                </c:pt>
                <c:pt idx="18200">
                  <c:v>5.8703099999999999</c:v>
                </c:pt>
                <c:pt idx="18201">
                  <c:v>5.8734400000000004</c:v>
                </c:pt>
                <c:pt idx="18202">
                  <c:v>5.8828100000000001</c:v>
                </c:pt>
                <c:pt idx="18203">
                  <c:v>5.8796900000000001</c:v>
                </c:pt>
                <c:pt idx="18204">
                  <c:v>5.8765599999999996</c:v>
                </c:pt>
                <c:pt idx="18205">
                  <c:v>5.8828100000000001</c:v>
                </c:pt>
                <c:pt idx="18206">
                  <c:v>5.8578099999999997</c:v>
                </c:pt>
                <c:pt idx="18207">
                  <c:v>5.87188</c:v>
                </c:pt>
                <c:pt idx="18208">
                  <c:v>5.8656300000000003</c:v>
                </c:pt>
                <c:pt idx="18209">
                  <c:v>5.8687500000000004</c:v>
                </c:pt>
                <c:pt idx="18210">
                  <c:v>5.8656300000000003</c:v>
                </c:pt>
                <c:pt idx="18211">
                  <c:v>5.8671899999999999</c:v>
                </c:pt>
                <c:pt idx="18212">
                  <c:v>5.8656300000000003</c:v>
                </c:pt>
                <c:pt idx="18213">
                  <c:v>5.8593799999999998</c:v>
                </c:pt>
                <c:pt idx="18214">
                  <c:v>5.8562500000000002</c:v>
                </c:pt>
                <c:pt idx="18215">
                  <c:v>5.8734400000000004</c:v>
                </c:pt>
                <c:pt idx="18216">
                  <c:v>5.8656300000000003</c:v>
                </c:pt>
                <c:pt idx="18217">
                  <c:v>5.8875000000000002</c:v>
                </c:pt>
                <c:pt idx="18218">
                  <c:v>5.8765599999999996</c:v>
                </c:pt>
                <c:pt idx="18219">
                  <c:v>5.875</c:v>
                </c:pt>
                <c:pt idx="18220">
                  <c:v>5.8687500000000004</c:v>
                </c:pt>
                <c:pt idx="18221">
                  <c:v>5.8593799999999998</c:v>
                </c:pt>
                <c:pt idx="18222">
                  <c:v>5.875</c:v>
                </c:pt>
                <c:pt idx="18223">
                  <c:v>5.8671899999999999</c:v>
                </c:pt>
                <c:pt idx="18224">
                  <c:v>5.8640600000000003</c:v>
                </c:pt>
                <c:pt idx="18225">
                  <c:v>5.8624999999999998</c:v>
                </c:pt>
                <c:pt idx="18226">
                  <c:v>5.8671899999999999</c:v>
                </c:pt>
                <c:pt idx="18227">
                  <c:v>5.8578099999999997</c:v>
                </c:pt>
                <c:pt idx="18228">
                  <c:v>5.8546899999999997</c:v>
                </c:pt>
                <c:pt idx="18229">
                  <c:v>5.8531300000000002</c:v>
                </c:pt>
                <c:pt idx="18230">
                  <c:v>5.8593799999999998</c:v>
                </c:pt>
                <c:pt idx="18231">
                  <c:v>5.84063</c:v>
                </c:pt>
                <c:pt idx="18232">
                  <c:v>5.8531300000000002</c:v>
                </c:pt>
                <c:pt idx="18233">
                  <c:v>5.8515600000000001</c:v>
                </c:pt>
                <c:pt idx="18234">
                  <c:v>5.8624999999999998</c:v>
                </c:pt>
                <c:pt idx="18235">
                  <c:v>5.84375</c:v>
                </c:pt>
                <c:pt idx="18236">
                  <c:v>5.84375</c:v>
                </c:pt>
                <c:pt idx="18237">
                  <c:v>5.8359399999999999</c:v>
                </c:pt>
                <c:pt idx="18238">
                  <c:v>5.8375000000000004</c:v>
                </c:pt>
                <c:pt idx="18239">
                  <c:v>5.8484400000000001</c:v>
                </c:pt>
                <c:pt idx="18240">
                  <c:v>5.8468799999999996</c:v>
                </c:pt>
                <c:pt idx="18241">
                  <c:v>5.8421900000000004</c:v>
                </c:pt>
                <c:pt idx="18242">
                  <c:v>5.85</c:v>
                </c:pt>
                <c:pt idx="18243">
                  <c:v>5.8624999999999998</c:v>
                </c:pt>
                <c:pt idx="18244">
                  <c:v>5.8375000000000004</c:v>
                </c:pt>
                <c:pt idx="18245">
                  <c:v>5.8515600000000001</c:v>
                </c:pt>
                <c:pt idx="18246">
                  <c:v>5.8531300000000002</c:v>
                </c:pt>
                <c:pt idx="18247">
                  <c:v>5.8593799999999998</c:v>
                </c:pt>
                <c:pt idx="18248">
                  <c:v>5.8453099999999996</c:v>
                </c:pt>
                <c:pt idx="18249">
                  <c:v>5.8484400000000001</c:v>
                </c:pt>
                <c:pt idx="18250">
                  <c:v>5.8421900000000004</c:v>
                </c:pt>
                <c:pt idx="18251">
                  <c:v>5.8359399999999999</c:v>
                </c:pt>
                <c:pt idx="18252">
                  <c:v>5.8390599999999999</c:v>
                </c:pt>
                <c:pt idx="18253">
                  <c:v>5.8281299999999998</c:v>
                </c:pt>
                <c:pt idx="18254">
                  <c:v>5.8328100000000003</c:v>
                </c:pt>
                <c:pt idx="18255">
                  <c:v>5.8281299999999998</c:v>
                </c:pt>
                <c:pt idx="18256">
                  <c:v>5.8375000000000004</c:v>
                </c:pt>
                <c:pt idx="18257">
                  <c:v>5.8343800000000003</c:v>
                </c:pt>
                <c:pt idx="18258">
                  <c:v>5.8218800000000002</c:v>
                </c:pt>
                <c:pt idx="18259">
                  <c:v>5.8359399999999999</c:v>
                </c:pt>
                <c:pt idx="18260">
                  <c:v>5.8296900000000003</c:v>
                </c:pt>
                <c:pt idx="18261">
                  <c:v>5.8281299999999998</c:v>
                </c:pt>
                <c:pt idx="18262">
                  <c:v>5.8421900000000004</c:v>
                </c:pt>
                <c:pt idx="18263">
                  <c:v>5.8375000000000004</c:v>
                </c:pt>
                <c:pt idx="18264">
                  <c:v>5.8109400000000004</c:v>
                </c:pt>
                <c:pt idx="18265">
                  <c:v>5.8171900000000001</c:v>
                </c:pt>
                <c:pt idx="18266">
                  <c:v>5.8250000000000002</c:v>
                </c:pt>
                <c:pt idx="18267">
                  <c:v>5.8312499999999998</c:v>
                </c:pt>
                <c:pt idx="18268">
                  <c:v>5.8234399999999997</c:v>
                </c:pt>
                <c:pt idx="18269">
                  <c:v>5.8156299999999996</c:v>
                </c:pt>
                <c:pt idx="18270">
                  <c:v>5.8140599999999996</c:v>
                </c:pt>
                <c:pt idx="18271">
                  <c:v>5.8250000000000002</c:v>
                </c:pt>
                <c:pt idx="18272">
                  <c:v>5.8187499999999996</c:v>
                </c:pt>
                <c:pt idx="18273">
                  <c:v>5.8109400000000004</c:v>
                </c:pt>
                <c:pt idx="18274">
                  <c:v>5.8296900000000003</c:v>
                </c:pt>
                <c:pt idx="18275">
                  <c:v>5.8078099999999999</c:v>
                </c:pt>
                <c:pt idx="18276">
                  <c:v>5.8078099999999999</c:v>
                </c:pt>
                <c:pt idx="18277">
                  <c:v>5.8156299999999996</c:v>
                </c:pt>
                <c:pt idx="18278">
                  <c:v>5.8171900000000001</c:v>
                </c:pt>
                <c:pt idx="18279">
                  <c:v>5.8140599999999996</c:v>
                </c:pt>
                <c:pt idx="18280">
                  <c:v>5.7968799999999998</c:v>
                </c:pt>
                <c:pt idx="18281">
                  <c:v>5.7953099999999997</c:v>
                </c:pt>
                <c:pt idx="18282">
                  <c:v>5.8062500000000004</c:v>
                </c:pt>
                <c:pt idx="18283">
                  <c:v>5.8</c:v>
                </c:pt>
                <c:pt idx="18284">
                  <c:v>5.80938</c:v>
                </c:pt>
                <c:pt idx="18285">
                  <c:v>5.8187499999999996</c:v>
                </c:pt>
                <c:pt idx="18286">
                  <c:v>5.8109400000000004</c:v>
                </c:pt>
                <c:pt idx="18287">
                  <c:v>5.7984400000000003</c:v>
                </c:pt>
                <c:pt idx="18288">
                  <c:v>5.8015600000000003</c:v>
                </c:pt>
                <c:pt idx="18289">
                  <c:v>5.8078099999999999</c:v>
                </c:pt>
                <c:pt idx="18290">
                  <c:v>5.7937500000000002</c:v>
                </c:pt>
                <c:pt idx="18291">
                  <c:v>5.8109400000000004</c:v>
                </c:pt>
                <c:pt idx="18292">
                  <c:v>5.8062500000000004</c:v>
                </c:pt>
                <c:pt idx="18293">
                  <c:v>5.8031300000000003</c:v>
                </c:pt>
                <c:pt idx="18294">
                  <c:v>5.8171900000000001</c:v>
                </c:pt>
                <c:pt idx="18295">
                  <c:v>5.8203100000000001</c:v>
                </c:pt>
                <c:pt idx="18296">
                  <c:v>5.8156299999999996</c:v>
                </c:pt>
                <c:pt idx="18297">
                  <c:v>5.8125</c:v>
                </c:pt>
                <c:pt idx="18298">
                  <c:v>5.8046899999999999</c:v>
                </c:pt>
                <c:pt idx="18299">
                  <c:v>5.8062500000000004</c:v>
                </c:pt>
                <c:pt idx="18300">
                  <c:v>5.80938</c:v>
                </c:pt>
                <c:pt idx="18301">
                  <c:v>5.8015600000000003</c:v>
                </c:pt>
                <c:pt idx="18302">
                  <c:v>5.8125</c:v>
                </c:pt>
                <c:pt idx="18303">
                  <c:v>5.8</c:v>
                </c:pt>
                <c:pt idx="18304">
                  <c:v>5.8046899999999999</c:v>
                </c:pt>
                <c:pt idx="18305">
                  <c:v>5.7968799999999998</c:v>
                </c:pt>
                <c:pt idx="18306">
                  <c:v>5.8</c:v>
                </c:pt>
                <c:pt idx="18307">
                  <c:v>5.7921899999999997</c:v>
                </c:pt>
                <c:pt idx="18308">
                  <c:v>5.7890600000000001</c:v>
                </c:pt>
                <c:pt idx="18309">
                  <c:v>5.7828099999999996</c:v>
                </c:pt>
                <c:pt idx="18310">
                  <c:v>5.7874999999999996</c:v>
                </c:pt>
                <c:pt idx="18311">
                  <c:v>5.8171900000000001</c:v>
                </c:pt>
                <c:pt idx="18312">
                  <c:v>5.8015600000000003</c:v>
                </c:pt>
                <c:pt idx="18313">
                  <c:v>5.7937500000000002</c:v>
                </c:pt>
                <c:pt idx="18314">
                  <c:v>5.8062500000000004</c:v>
                </c:pt>
                <c:pt idx="18315">
                  <c:v>5.7984400000000003</c:v>
                </c:pt>
                <c:pt idx="18316">
                  <c:v>5.7890600000000001</c:v>
                </c:pt>
                <c:pt idx="18317">
                  <c:v>5.7890600000000001</c:v>
                </c:pt>
                <c:pt idx="18318">
                  <c:v>5.7874999999999996</c:v>
                </c:pt>
                <c:pt idx="18319">
                  <c:v>5.8031300000000003</c:v>
                </c:pt>
                <c:pt idx="18320">
                  <c:v>5.7968799999999998</c:v>
                </c:pt>
                <c:pt idx="18321">
                  <c:v>5.7921899999999997</c:v>
                </c:pt>
                <c:pt idx="18322">
                  <c:v>5.7953099999999997</c:v>
                </c:pt>
                <c:pt idx="18323">
                  <c:v>5.7968799999999998</c:v>
                </c:pt>
                <c:pt idx="18324">
                  <c:v>5.8</c:v>
                </c:pt>
                <c:pt idx="18325">
                  <c:v>5.7984400000000003</c:v>
                </c:pt>
                <c:pt idx="18326">
                  <c:v>5.7828099999999996</c:v>
                </c:pt>
                <c:pt idx="18327">
                  <c:v>5.7890600000000001</c:v>
                </c:pt>
                <c:pt idx="18328">
                  <c:v>5.7859400000000001</c:v>
                </c:pt>
                <c:pt idx="18329">
                  <c:v>5.7750000000000004</c:v>
                </c:pt>
                <c:pt idx="18330">
                  <c:v>5.7687499999999998</c:v>
                </c:pt>
                <c:pt idx="18331">
                  <c:v>5.7796900000000004</c:v>
                </c:pt>
                <c:pt idx="18332">
                  <c:v>5.7703100000000003</c:v>
                </c:pt>
                <c:pt idx="18333">
                  <c:v>5.7734399999999999</c:v>
                </c:pt>
                <c:pt idx="18334">
                  <c:v>5.7640599999999997</c:v>
                </c:pt>
                <c:pt idx="18335">
                  <c:v>5.7578100000000001</c:v>
                </c:pt>
                <c:pt idx="18336">
                  <c:v>5.7750000000000004</c:v>
                </c:pt>
                <c:pt idx="18337">
                  <c:v>5.77813</c:v>
                </c:pt>
                <c:pt idx="18338">
                  <c:v>5.77813</c:v>
                </c:pt>
                <c:pt idx="18339">
                  <c:v>5.7718800000000003</c:v>
                </c:pt>
                <c:pt idx="18340">
                  <c:v>5.7656299999999998</c:v>
                </c:pt>
                <c:pt idx="18341">
                  <c:v>5.7578100000000001</c:v>
                </c:pt>
                <c:pt idx="18342">
                  <c:v>5.7515599999999996</c:v>
                </c:pt>
                <c:pt idx="18343">
                  <c:v>5.7609399999999997</c:v>
                </c:pt>
                <c:pt idx="18344">
                  <c:v>5.7609399999999997</c:v>
                </c:pt>
                <c:pt idx="18345">
                  <c:v>5.7703100000000003</c:v>
                </c:pt>
                <c:pt idx="18346">
                  <c:v>5.7578100000000001</c:v>
                </c:pt>
                <c:pt idx="18347">
                  <c:v>5.7406300000000003</c:v>
                </c:pt>
                <c:pt idx="18348">
                  <c:v>5.7593800000000002</c:v>
                </c:pt>
                <c:pt idx="18349">
                  <c:v>5.7671900000000003</c:v>
                </c:pt>
                <c:pt idx="18350">
                  <c:v>5.7703100000000003</c:v>
                </c:pt>
                <c:pt idx="18351">
                  <c:v>5.7453099999999999</c:v>
                </c:pt>
                <c:pt idx="18352">
                  <c:v>5.7578100000000001</c:v>
                </c:pt>
                <c:pt idx="18353">
                  <c:v>5.7625000000000002</c:v>
                </c:pt>
                <c:pt idx="18354">
                  <c:v>5.7640599999999997</c:v>
                </c:pt>
                <c:pt idx="18355">
                  <c:v>5.7734399999999999</c:v>
                </c:pt>
                <c:pt idx="18356">
                  <c:v>5.7406300000000003</c:v>
                </c:pt>
                <c:pt idx="18357">
                  <c:v>5.7453099999999999</c:v>
                </c:pt>
                <c:pt idx="18358">
                  <c:v>5.7531299999999996</c:v>
                </c:pt>
                <c:pt idx="18359">
                  <c:v>5.7390600000000003</c:v>
                </c:pt>
                <c:pt idx="18360">
                  <c:v>5.7406300000000003</c:v>
                </c:pt>
                <c:pt idx="18361">
                  <c:v>5.7374999999999998</c:v>
                </c:pt>
                <c:pt idx="18362">
                  <c:v>5.75</c:v>
                </c:pt>
                <c:pt idx="18363">
                  <c:v>5.75</c:v>
                </c:pt>
                <c:pt idx="18364">
                  <c:v>5.7359400000000003</c:v>
                </c:pt>
                <c:pt idx="18365">
                  <c:v>5.7421899999999999</c:v>
                </c:pt>
                <c:pt idx="18366">
                  <c:v>5.7390600000000003</c:v>
                </c:pt>
                <c:pt idx="18367">
                  <c:v>5.7312500000000002</c:v>
                </c:pt>
                <c:pt idx="18368">
                  <c:v>5.7406300000000003</c:v>
                </c:pt>
                <c:pt idx="18369">
                  <c:v>5.7437500000000004</c:v>
                </c:pt>
                <c:pt idx="18370">
                  <c:v>5.7421899999999999</c:v>
                </c:pt>
                <c:pt idx="18371">
                  <c:v>5.7421899999999999</c:v>
                </c:pt>
                <c:pt idx="18372">
                  <c:v>5.7171900000000004</c:v>
                </c:pt>
                <c:pt idx="18373">
                  <c:v>5.7343799999999998</c:v>
                </c:pt>
                <c:pt idx="18374">
                  <c:v>5.7484400000000004</c:v>
                </c:pt>
                <c:pt idx="18375">
                  <c:v>5.7359400000000003</c:v>
                </c:pt>
                <c:pt idx="18376">
                  <c:v>5.7249999999999996</c:v>
                </c:pt>
                <c:pt idx="18377">
                  <c:v>5.71563</c:v>
                </c:pt>
                <c:pt idx="18378">
                  <c:v>5.7203099999999996</c:v>
                </c:pt>
                <c:pt idx="18379">
                  <c:v>5.7328099999999997</c:v>
                </c:pt>
                <c:pt idx="18380">
                  <c:v>5.7265600000000001</c:v>
                </c:pt>
                <c:pt idx="18381">
                  <c:v>5.7343799999999998</c:v>
                </c:pt>
                <c:pt idx="18382">
                  <c:v>5.7265600000000001</c:v>
                </c:pt>
                <c:pt idx="18383">
                  <c:v>5.7312500000000002</c:v>
                </c:pt>
                <c:pt idx="18384">
                  <c:v>5.7312500000000002</c:v>
                </c:pt>
                <c:pt idx="18385">
                  <c:v>5.7249999999999996</c:v>
                </c:pt>
                <c:pt idx="18386">
                  <c:v>5.7374999999999998</c:v>
                </c:pt>
                <c:pt idx="18387">
                  <c:v>5.7343799999999998</c:v>
                </c:pt>
                <c:pt idx="18388">
                  <c:v>5.7296899999999997</c:v>
                </c:pt>
                <c:pt idx="18389">
                  <c:v>5.7328099999999997</c:v>
                </c:pt>
                <c:pt idx="18390">
                  <c:v>5.7374999999999998</c:v>
                </c:pt>
                <c:pt idx="18391">
                  <c:v>5.7265600000000001</c:v>
                </c:pt>
                <c:pt idx="18392">
                  <c:v>5.7265600000000001</c:v>
                </c:pt>
                <c:pt idx="18393">
                  <c:v>5.7234400000000001</c:v>
                </c:pt>
                <c:pt idx="18394">
                  <c:v>5.7125000000000004</c:v>
                </c:pt>
                <c:pt idx="18395">
                  <c:v>5.7249999999999996</c:v>
                </c:pt>
                <c:pt idx="18396">
                  <c:v>5.7296899999999997</c:v>
                </c:pt>
                <c:pt idx="18397">
                  <c:v>5.7296899999999997</c:v>
                </c:pt>
                <c:pt idx="18398">
                  <c:v>5.7249999999999996</c:v>
                </c:pt>
                <c:pt idx="18399">
                  <c:v>5.7171900000000004</c:v>
                </c:pt>
                <c:pt idx="18400">
                  <c:v>5.7015599999999997</c:v>
                </c:pt>
                <c:pt idx="18401">
                  <c:v>5.7140599999999999</c:v>
                </c:pt>
                <c:pt idx="18402">
                  <c:v>5.7171900000000004</c:v>
                </c:pt>
                <c:pt idx="18403">
                  <c:v>5.71875</c:v>
                </c:pt>
                <c:pt idx="18404">
                  <c:v>5.7062499999999998</c:v>
                </c:pt>
                <c:pt idx="18405">
                  <c:v>5.7125000000000004</c:v>
                </c:pt>
                <c:pt idx="18406">
                  <c:v>5.7296899999999997</c:v>
                </c:pt>
                <c:pt idx="18407">
                  <c:v>5.7093800000000003</c:v>
                </c:pt>
                <c:pt idx="18408">
                  <c:v>5.7109399999999999</c:v>
                </c:pt>
                <c:pt idx="18409">
                  <c:v>5.71875</c:v>
                </c:pt>
                <c:pt idx="18410">
                  <c:v>5.71563</c:v>
                </c:pt>
                <c:pt idx="18411">
                  <c:v>5.7171900000000004</c:v>
                </c:pt>
                <c:pt idx="18412">
                  <c:v>5.7015599999999997</c:v>
                </c:pt>
                <c:pt idx="18413">
                  <c:v>5.7015599999999997</c:v>
                </c:pt>
                <c:pt idx="18414">
                  <c:v>5.7125000000000004</c:v>
                </c:pt>
                <c:pt idx="18415">
                  <c:v>5.7093800000000003</c:v>
                </c:pt>
                <c:pt idx="18416">
                  <c:v>5.7125000000000004</c:v>
                </c:pt>
                <c:pt idx="18417">
                  <c:v>5.7171900000000004</c:v>
                </c:pt>
                <c:pt idx="18418">
                  <c:v>5.7078100000000003</c:v>
                </c:pt>
                <c:pt idx="18419">
                  <c:v>5.6984399999999997</c:v>
                </c:pt>
                <c:pt idx="18420">
                  <c:v>5.6984399999999997</c:v>
                </c:pt>
                <c:pt idx="18421">
                  <c:v>5.6968800000000002</c:v>
                </c:pt>
                <c:pt idx="18422">
                  <c:v>5.6968800000000002</c:v>
                </c:pt>
                <c:pt idx="18423">
                  <c:v>5.6953100000000001</c:v>
                </c:pt>
                <c:pt idx="18424">
                  <c:v>5.6984399999999997</c:v>
                </c:pt>
                <c:pt idx="18425">
                  <c:v>5.6984399999999997</c:v>
                </c:pt>
                <c:pt idx="18426">
                  <c:v>5.68438</c:v>
                </c:pt>
                <c:pt idx="18427">
                  <c:v>5.6984399999999997</c:v>
                </c:pt>
                <c:pt idx="18428">
                  <c:v>5.7031299999999998</c:v>
                </c:pt>
                <c:pt idx="18429">
                  <c:v>5.6953100000000001</c:v>
                </c:pt>
                <c:pt idx="18430">
                  <c:v>5.68438</c:v>
                </c:pt>
                <c:pt idx="18431">
                  <c:v>5.6875</c:v>
                </c:pt>
                <c:pt idx="18432">
                  <c:v>5.6953100000000001</c:v>
                </c:pt>
                <c:pt idx="18433">
                  <c:v>5.6984399999999997</c:v>
                </c:pt>
                <c:pt idx="18434">
                  <c:v>5.6828099999999999</c:v>
                </c:pt>
                <c:pt idx="18435">
                  <c:v>5.6765600000000003</c:v>
                </c:pt>
                <c:pt idx="18436">
                  <c:v>5.6703099999999997</c:v>
                </c:pt>
                <c:pt idx="18437">
                  <c:v>5.6734400000000003</c:v>
                </c:pt>
                <c:pt idx="18438">
                  <c:v>5.6703099999999997</c:v>
                </c:pt>
                <c:pt idx="18439">
                  <c:v>5.6640600000000001</c:v>
                </c:pt>
                <c:pt idx="18440">
                  <c:v>5.6656300000000002</c:v>
                </c:pt>
                <c:pt idx="18441">
                  <c:v>5.6687500000000002</c:v>
                </c:pt>
                <c:pt idx="18442">
                  <c:v>5.6593799999999996</c:v>
                </c:pt>
                <c:pt idx="18443">
                  <c:v>5.6765600000000003</c:v>
                </c:pt>
                <c:pt idx="18444">
                  <c:v>5.6687500000000002</c:v>
                </c:pt>
                <c:pt idx="18445">
                  <c:v>5.6640600000000001</c:v>
                </c:pt>
                <c:pt idx="18446">
                  <c:v>5.65625</c:v>
                </c:pt>
                <c:pt idx="18447">
                  <c:v>5.6609400000000001</c:v>
                </c:pt>
                <c:pt idx="18448">
                  <c:v>5.65625</c:v>
                </c:pt>
                <c:pt idx="18449">
                  <c:v>5.6609400000000001</c:v>
                </c:pt>
                <c:pt idx="18450">
                  <c:v>5.65313</c:v>
                </c:pt>
                <c:pt idx="18451">
                  <c:v>5.6781300000000003</c:v>
                </c:pt>
                <c:pt idx="18452">
                  <c:v>5.6687500000000002</c:v>
                </c:pt>
                <c:pt idx="18453">
                  <c:v>5.6609400000000001</c:v>
                </c:pt>
                <c:pt idx="18454">
                  <c:v>5.6593799999999996</c:v>
                </c:pt>
                <c:pt idx="18455">
                  <c:v>5.6609400000000001</c:v>
                </c:pt>
                <c:pt idx="18456">
                  <c:v>5.6578099999999996</c:v>
                </c:pt>
                <c:pt idx="18457">
                  <c:v>5.6609400000000001</c:v>
                </c:pt>
                <c:pt idx="18458">
                  <c:v>5.6734400000000003</c:v>
                </c:pt>
                <c:pt idx="18459">
                  <c:v>5.6609400000000001</c:v>
                </c:pt>
                <c:pt idx="18460">
                  <c:v>5.6578099999999996</c:v>
                </c:pt>
                <c:pt idx="18461">
                  <c:v>5.6765600000000003</c:v>
                </c:pt>
                <c:pt idx="18462">
                  <c:v>5.6421900000000003</c:v>
                </c:pt>
                <c:pt idx="18463">
                  <c:v>5.6624999999999996</c:v>
                </c:pt>
                <c:pt idx="18464">
                  <c:v>5.6718799999999998</c:v>
                </c:pt>
                <c:pt idx="18465">
                  <c:v>5.65</c:v>
                </c:pt>
                <c:pt idx="18466">
                  <c:v>5.65</c:v>
                </c:pt>
                <c:pt idx="18467">
                  <c:v>5.6468800000000003</c:v>
                </c:pt>
                <c:pt idx="18468">
                  <c:v>5.6687500000000002</c:v>
                </c:pt>
                <c:pt idx="18469">
                  <c:v>5.6656300000000002</c:v>
                </c:pt>
                <c:pt idx="18470">
                  <c:v>5.65</c:v>
                </c:pt>
                <c:pt idx="18471">
                  <c:v>5.6624999999999996</c:v>
                </c:pt>
                <c:pt idx="18472">
                  <c:v>5.6546900000000004</c:v>
                </c:pt>
                <c:pt idx="18473">
                  <c:v>5.6624999999999996</c:v>
                </c:pt>
                <c:pt idx="18474">
                  <c:v>5.65</c:v>
                </c:pt>
                <c:pt idx="18475">
                  <c:v>5.6546900000000004</c:v>
                </c:pt>
                <c:pt idx="18476">
                  <c:v>5.6484399999999999</c:v>
                </c:pt>
                <c:pt idx="18477">
                  <c:v>5.6484399999999999</c:v>
                </c:pt>
                <c:pt idx="18478">
                  <c:v>5.65</c:v>
                </c:pt>
                <c:pt idx="18479">
                  <c:v>5.6296900000000001</c:v>
                </c:pt>
                <c:pt idx="18480">
                  <c:v>5.6406299999999998</c:v>
                </c:pt>
                <c:pt idx="18481">
                  <c:v>5.6484399999999999</c:v>
                </c:pt>
                <c:pt idx="18482">
                  <c:v>5.6484399999999999</c:v>
                </c:pt>
                <c:pt idx="18483">
                  <c:v>5.6453100000000003</c:v>
                </c:pt>
                <c:pt idx="18484">
                  <c:v>5.6453100000000003</c:v>
                </c:pt>
                <c:pt idx="18485">
                  <c:v>5.6390599999999997</c:v>
                </c:pt>
                <c:pt idx="18486">
                  <c:v>5.6328100000000001</c:v>
                </c:pt>
                <c:pt idx="18487">
                  <c:v>5.6343800000000002</c:v>
                </c:pt>
                <c:pt idx="18488">
                  <c:v>5.6609400000000001</c:v>
                </c:pt>
                <c:pt idx="18489">
                  <c:v>5.6468800000000003</c:v>
                </c:pt>
                <c:pt idx="18490">
                  <c:v>5.6453100000000003</c:v>
                </c:pt>
                <c:pt idx="18491">
                  <c:v>5.6421900000000003</c:v>
                </c:pt>
                <c:pt idx="18492">
                  <c:v>5.6375000000000002</c:v>
                </c:pt>
                <c:pt idx="18493">
                  <c:v>5.62188</c:v>
                </c:pt>
                <c:pt idx="18494">
                  <c:v>5.6421900000000003</c:v>
                </c:pt>
                <c:pt idx="18495">
                  <c:v>5.65</c:v>
                </c:pt>
                <c:pt idx="18496">
                  <c:v>5.6359399999999997</c:v>
                </c:pt>
                <c:pt idx="18497">
                  <c:v>5.6359399999999997</c:v>
                </c:pt>
                <c:pt idx="18498">
                  <c:v>5.6281299999999996</c:v>
                </c:pt>
                <c:pt idx="18499">
                  <c:v>5.6390599999999997</c:v>
                </c:pt>
                <c:pt idx="18500">
                  <c:v>5.6421900000000003</c:v>
                </c:pt>
                <c:pt idx="18501">
                  <c:v>5.6281299999999996</c:v>
                </c:pt>
                <c:pt idx="18502">
                  <c:v>5.6296900000000001</c:v>
                </c:pt>
                <c:pt idx="18503">
                  <c:v>5.625</c:v>
                </c:pt>
                <c:pt idx="18504">
                  <c:v>5.6265599999999996</c:v>
                </c:pt>
                <c:pt idx="18505">
                  <c:v>5.6296900000000001</c:v>
                </c:pt>
                <c:pt idx="18506">
                  <c:v>5.6187500000000004</c:v>
                </c:pt>
                <c:pt idx="18507">
                  <c:v>5.6234400000000004</c:v>
                </c:pt>
                <c:pt idx="18508">
                  <c:v>5.6234400000000004</c:v>
                </c:pt>
                <c:pt idx="18509">
                  <c:v>5.6140600000000003</c:v>
                </c:pt>
                <c:pt idx="18510">
                  <c:v>5.6203099999999999</c:v>
                </c:pt>
                <c:pt idx="18511">
                  <c:v>5.6078099999999997</c:v>
                </c:pt>
                <c:pt idx="18512">
                  <c:v>5.5875000000000004</c:v>
                </c:pt>
                <c:pt idx="18513">
                  <c:v>5.6093799999999998</c:v>
                </c:pt>
                <c:pt idx="18514">
                  <c:v>5.6124999999999998</c:v>
                </c:pt>
                <c:pt idx="18515">
                  <c:v>5.6187500000000004</c:v>
                </c:pt>
                <c:pt idx="18516">
                  <c:v>5.6187500000000004</c:v>
                </c:pt>
                <c:pt idx="18517">
                  <c:v>5.6078099999999997</c:v>
                </c:pt>
                <c:pt idx="18518">
                  <c:v>5.6093799999999998</c:v>
                </c:pt>
                <c:pt idx="18519">
                  <c:v>5.6031300000000002</c:v>
                </c:pt>
                <c:pt idx="18520">
                  <c:v>5.6093799999999998</c:v>
                </c:pt>
                <c:pt idx="18521">
                  <c:v>5.6203099999999999</c:v>
                </c:pt>
                <c:pt idx="18522">
                  <c:v>5.6031300000000002</c:v>
                </c:pt>
                <c:pt idx="18523">
                  <c:v>5.6124999999999998</c:v>
                </c:pt>
                <c:pt idx="18524">
                  <c:v>5.6031300000000002</c:v>
                </c:pt>
                <c:pt idx="18525">
                  <c:v>5.6031300000000002</c:v>
                </c:pt>
                <c:pt idx="18526">
                  <c:v>5.6046899999999997</c:v>
                </c:pt>
                <c:pt idx="18527">
                  <c:v>5.6015600000000001</c:v>
                </c:pt>
                <c:pt idx="18528">
                  <c:v>5.6015600000000001</c:v>
                </c:pt>
                <c:pt idx="18529">
                  <c:v>5.5968799999999996</c:v>
                </c:pt>
                <c:pt idx="18530">
                  <c:v>5.5890599999999999</c:v>
                </c:pt>
                <c:pt idx="18531">
                  <c:v>5.5890599999999999</c:v>
                </c:pt>
                <c:pt idx="18532">
                  <c:v>5.6046899999999997</c:v>
                </c:pt>
                <c:pt idx="18533">
                  <c:v>5.59375</c:v>
                </c:pt>
                <c:pt idx="18534">
                  <c:v>5.5890599999999999</c:v>
                </c:pt>
                <c:pt idx="18535">
                  <c:v>5.5968799999999996</c:v>
                </c:pt>
                <c:pt idx="18536">
                  <c:v>5.5921900000000004</c:v>
                </c:pt>
                <c:pt idx="18537">
                  <c:v>5.5953099999999996</c:v>
                </c:pt>
                <c:pt idx="18538">
                  <c:v>5.5765599999999997</c:v>
                </c:pt>
                <c:pt idx="18539">
                  <c:v>5.5875000000000004</c:v>
                </c:pt>
                <c:pt idx="18540">
                  <c:v>5.5953099999999996</c:v>
                </c:pt>
                <c:pt idx="18541">
                  <c:v>5.5921900000000004</c:v>
                </c:pt>
                <c:pt idx="18542">
                  <c:v>5.59375</c:v>
                </c:pt>
                <c:pt idx="18543">
                  <c:v>5.5953099999999996</c:v>
                </c:pt>
                <c:pt idx="18544">
                  <c:v>5.5781299999999998</c:v>
                </c:pt>
                <c:pt idx="18545">
                  <c:v>5.5875000000000004</c:v>
                </c:pt>
                <c:pt idx="18546">
                  <c:v>5.5843800000000003</c:v>
                </c:pt>
                <c:pt idx="18547">
                  <c:v>5.5687499999999996</c:v>
                </c:pt>
                <c:pt idx="18548">
                  <c:v>5.5828100000000003</c:v>
                </c:pt>
                <c:pt idx="18549">
                  <c:v>5.5828100000000003</c:v>
                </c:pt>
                <c:pt idx="18550">
                  <c:v>5.5718800000000002</c:v>
                </c:pt>
                <c:pt idx="18551">
                  <c:v>5.5718800000000002</c:v>
                </c:pt>
                <c:pt idx="18552">
                  <c:v>5.5765599999999997</c:v>
                </c:pt>
                <c:pt idx="18553">
                  <c:v>5.5796900000000003</c:v>
                </c:pt>
                <c:pt idx="18554">
                  <c:v>5.5671900000000001</c:v>
                </c:pt>
                <c:pt idx="18555">
                  <c:v>5.5843800000000003</c:v>
                </c:pt>
                <c:pt idx="18556">
                  <c:v>5.5671900000000001</c:v>
                </c:pt>
                <c:pt idx="18557">
                  <c:v>5.5734399999999997</c:v>
                </c:pt>
                <c:pt idx="18558">
                  <c:v>5.5765599999999997</c:v>
                </c:pt>
                <c:pt idx="18559">
                  <c:v>5.5718800000000002</c:v>
                </c:pt>
                <c:pt idx="18560">
                  <c:v>5.5781299999999998</c:v>
                </c:pt>
                <c:pt idx="18561">
                  <c:v>5.5609400000000004</c:v>
                </c:pt>
                <c:pt idx="18562">
                  <c:v>5.5515600000000003</c:v>
                </c:pt>
                <c:pt idx="18563">
                  <c:v>5.5453099999999997</c:v>
                </c:pt>
                <c:pt idx="18564">
                  <c:v>5.5531300000000003</c:v>
                </c:pt>
                <c:pt idx="18565">
                  <c:v>5.5609400000000004</c:v>
                </c:pt>
                <c:pt idx="18566">
                  <c:v>5.5765599999999997</c:v>
                </c:pt>
                <c:pt idx="18567">
                  <c:v>5.5625</c:v>
                </c:pt>
                <c:pt idx="18568">
                  <c:v>5.5515600000000003</c:v>
                </c:pt>
                <c:pt idx="18569">
                  <c:v>5.5578099999999999</c:v>
                </c:pt>
                <c:pt idx="18570">
                  <c:v>5.5687499999999996</c:v>
                </c:pt>
                <c:pt idx="18571">
                  <c:v>5.5656299999999996</c:v>
                </c:pt>
                <c:pt idx="18572">
                  <c:v>5.55938</c:v>
                </c:pt>
                <c:pt idx="18573">
                  <c:v>5.55</c:v>
                </c:pt>
                <c:pt idx="18574">
                  <c:v>5.5531300000000003</c:v>
                </c:pt>
                <c:pt idx="18575">
                  <c:v>5.5453099999999997</c:v>
                </c:pt>
                <c:pt idx="18576">
                  <c:v>5.5515600000000003</c:v>
                </c:pt>
                <c:pt idx="18577">
                  <c:v>5.5421899999999997</c:v>
                </c:pt>
                <c:pt idx="18578">
                  <c:v>5.5531300000000003</c:v>
                </c:pt>
                <c:pt idx="18579">
                  <c:v>5.5421899999999997</c:v>
                </c:pt>
                <c:pt idx="18580">
                  <c:v>5.5531300000000003</c:v>
                </c:pt>
                <c:pt idx="18581">
                  <c:v>5.5578099999999999</c:v>
                </c:pt>
                <c:pt idx="18582">
                  <c:v>5.5546899999999999</c:v>
                </c:pt>
                <c:pt idx="18583">
                  <c:v>5.5406300000000002</c:v>
                </c:pt>
                <c:pt idx="18584">
                  <c:v>5.5390600000000001</c:v>
                </c:pt>
                <c:pt idx="18585">
                  <c:v>5.5374999999999996</c:v>
                </c:pt>
                <c:pt idx="18586">
                  <c:v>5.52813</c:v>
                </c:pt>
                <c:pt idx="18587">
                  <c:v>5.55</c:v>
                </c:pt>
                <c:pt idx="18588">
                  <c:v>5.5515600000000003</c:v>
                </c:pt>
                <c:pt idx="18589">
                  <c:v>5.5328099999999996</c:v>
                </c:pt>
                <c:pt idx="18590">
                  <c:v>5.5484400000000003</c:v>
                </c:pt>
                <c:pt idx="18591">
                  <c:v>5.5328099999999996</c:v>
                </c:pt>
                <c:pt idx="18592">
                  <c:v>5.5374999999999996</c:v>
                </c:pt>
                <c:pt idx="18593">
                  <c:v>5.5171900000000003</c:v>
                </c:pt>
                <c:pt idx="18594">
                  <c:v>5.5328099999999996</c:v>
                </c:pt>
                <c:pt idx="18595">
                  <c:v>5.52813</c:v>
                </c:pt>
                <c:pt idx="18596">
                  <c:v>5.5250000000000004</c:v>
                </c:pt>
                <c:pt idx="18597">
                  <c:v>5.5156299999999998</c:v>
                </c:pt>
                <c:pt idx="18598">
                  <c:v>5.5171900000000003</c:v>
                </c:pt>
                <c:pt idx="18599">
                  <c:v>5.5234399999999999</c:v>
                </c:pt>
                <c:pt idx="18600">
                  <c:v>5.5250000000000004</c:v>
                </c:pt>
                <c:pt idx="18601">
                  <c:v>5.5171900000000003</c:v>
                </c:pt>
                <c:pt idx="18602">
                  <c:v>5.5140599999999997</c:v>
                </c:pt>
                <c:pt idx="18603">
                  <c:v>5.5062499999999996</c:v>
                </c:pt>
                <c:pt idx="18604">
                  <c:v>5.5078100000000001</c:v>
                </c:pt>
                <c:pt idx="18605">
                  <c:v>5.5203100000000003</c:v>
                </c:pt>
                <c:pt idx="18606">
                  <c:v>5.5187499999999998</c:v>
                </c:pt>
                <c:pt idx="18607">
                  <c:v>5.5109399999999997</c:v>
                </c:pt>
                <c:pt idx="18608">
                  <c:v>5.5187499999999998</c:v>
                </c:pt>
                <c:pt idx="18609">
                  <c:v>5.5046900000000001</c:v>
                </c:pt>
                <c:pt idx="18610">
                  <c:v>5.5031299999999996</c:v>
                </c:pt>
                <c:pt idx="18611">
                  <c:v>5.5031299999999996</c:v>
                </c:pt>
                <c:pt idx="18612">
                  <c:v>5.5093800000000002</c:v>
                </c:pt>
                <c:pt idx="18613">
                  <c:v>5.5015599999999996</c:v>
                </c:pt>
                <c:pt idx="18614">
                  <c:v>5.5171900000000003</c:v>
                </c:pt>
                <c:pt idx="18615">
                  <c:v>5.5140599999999997</c:v>
                </c:pt>
                <c:pt idx="18616">
                  <c:v>5.5015599999999996</c:v>
                </c:pt>
                <c:pt idx="18617">
                  <c:v>5.5156299999999998</c:v>
                </c:pt>
                <c:pt idx="18618">
                  <c:v>5.5140599999999997</c:v>
                </c:pt>
                <c:pt idx="18619">
                  <c:v>5.5</c:v>
                </c:pt>
                <c:pt idx="18620">
                  <c:v>5.4953099999999999</c:v>
                </c:pt>
                <c:pt idx="18621">
                  <c:v>5.5078100000000001</c:v>
                </c:pt>
                <c:pt idx="18622">
                  <c:v>5.5046900000000001</c:v>
                </c:pt>
                <c:pt idx="18623">
                  <c:v>5.5031299999999996</c:v>
                </c:pt>
                <c:pt idx="18624">
                  <c:v>5.5093800000000002</c:v>
                </c:pt>
                <c:pt idx="18625">
                  <c:v>5.5078100000000001</c:v>
                </c:pt>
                <c:pt idx="18626">
                  <c:v>5.5078100000000001</c:v>
                </c:pt>
                <c:pt idx="18627">
                  <c:v>5.4859400000000003</c:v>
                </c:pt>
                <c:pt idx="18628">
                  <c:v>5.49688</c:v>
                </c:pt>
                <c:pt idx="18629">
                  <c:v>5.5031299999999996</c:v>
                </c:pt>
                <c:pt idx="18630">
                  <c:v>5.4937500000000004</c:v>
                </c:pt>
                <c:pt idx="18631">
                  <c:v>5.4953099999999999</c:v>
                </c:pt>
                <c:pt idx="18632">
                  <c:v>5.4953099999999999</c:v>
                </c:pt>
                <c:pt idx="18633">
                  <c:v>5.4874999999999998</c:v>
                </c:pt>
                <c:pt idx="18634">
                  <c:v>5.49688</c:v>
                </c:pt>
                <c:pt idx="18635">
                  <c:v>5.4937500000000004</c:v>
                </c:pt>
                <c:pt idx="18636">
                  <c:v>5.4874999999999998</c:v>
                </c:pt>
                <c:pt idx="18637">
                  <c:v>5.4828099999999997</c:v>
                </c:pt>
                <c:pt idx="18638">
                  <c:v>5.4828099999999997</c:v>
                </c:pt>
                <c:pt idx="18639">
                  <c:v>5.4859400000000003</c:v>
                </c:pt>
                <c:pt idx="18640">
                  <c:v>5.4828099999999997</c:v>
                </c:pt>
                <c:pt idx="18641">
                  <c:v>5.4749999999999996</c:v>
                </c:pt>
                <c:pt idx="18642">
                  <c:v>5.4749999999999996</c:v>
                </c:pt>
                <c:pt idx="18643">
                  <c:v>5.4796899999999997</c:v>
                </c:pt>
                <c:pt idx="18644">
                  <c:v>5.4906300000000003</c:v>
                </c:pt>
                <c:pt idx="18645">
                  <c:v>5.4874999999999998</c:v>
                </c:pt>
                <c:pt idx="18646">
                  <c:v>5.4796899999999997</c:v>
                </c:pt>
                <c:pt idx="18647">
                  <c:v>5.4874999999999998</c:v>
                </c:pt>
                <c:pt idx="18648">
                  <c:v>5.4796899999999997</c:v>
                </c:pt>
                <c:pt idx="18649">
                  <c:v>5.4749999999999996</c:v>
                </c:pt>
                <c:pt idx="18650">
                  <c:v>5.4749999999999996</c:v>
                </c:pt>
                <c:pt idx="18651">
                  <c:v>5.4828099999999997</c:v>
                </c:pt>
                <c:pt idx="18652">
                  <c:v>5.4859400000000003</c:v>
                </c:pt>
                <c:pt idx="18653">
                  <c:v>5.46875</c:v>
                </c:pt>
                <c:pt idx="18654">
                  <c:v>5.4749999999999996</c:v>
                </c:pt>
                <c:pt idx="18655">
                  <c:v>5.46563</c:v>
                </c:pt>
                <c:pt idx="18656">
                  <c:v>5.4578100000000003</c:v>
                </c:pt>
                <c:pt idx="18657">
                  <c:v>5.46875</c:v>
                </c:pt>
                <c:pt idx="18658">
                  <c:v>5.4828099999999997</c:v>
                </c:pt>
                <c:pt idx="18659">
                  <c:v>5.4828099999999997</c:v>
                </c:pt>
                <c:pt idx="18660">
                  <c:v>5.4671900000000004</c:v>
                </c:pt>
                <c:pt idx="18661">
                  <c:v>5.4749999999999996</c:v>
                </c:pt>
                <c:pt idx="18662">
                  <c:v>5.46875</c:v>
                </c:pt>
                <c:pt idx="18663">
                  <c:v>5.4828099999999997</c:v>
                </c:pt>
                <c:pt idx="18664">
                  <c:v>5.4718799999999996</c:v>
                </c:pt>
                <c:pt idx="18665">
                  <c:v>5.4578100000000003</c:v>
                </c:pt>
                <c:pt idx="18666">
                  <c:v>5.46563</c:v>
                </c:pt>
                <c:pt idx="18667">
                  <c:v>5.4468800000000002</c:v>
                </c:pt>
                <c:pt idx="18668">
                  <c:v>5.4562499999999998</c:v>
                </c:pt>
                <c:pt idx="18669">
                  <c:v>5.4531299999999998</c:v>
                </c:pt>
                <c:pt idx="18670">
                  <c:v>5.4640599999999999</c:v>
                </c:pt>
                <c:pt idx="18671">
                  <c:v>5.4515599999999997</c:v>
                </c:pt>
                <c:pt idx="18672">
                  <c:v>5.46563</c:v>
                </c:pt>
                <c:pt idx="18673">
                  <c:v>5.4437499999999996</c:v>
                </c:pt>
                <c:pt idx="18674">
                  <c:v>5.4453100000000001</c:v>
                </c:pt>
                <c:pt idx="18675">
                  <c:v>5.4437499999999996</c:v>
                </c:pt>
                <c:pt idx="18676">
                  <c:v>5.4468800000000002</c:v>
                </c:pt>
                <c:pt idx="18677">
                  <c:v>5.4531299999999998</c:v>
                </c:pt>
                <c:pt idx="18678">
                  <c:v>5.4375</c:v>
                </c:pt>
                <c:pt idx="18679">
                  <c:v>5.4484399999999997</c:v>
                </c:pt>
                <c:pt idx="18680">
                  <c:v>5.4468800000000002</c:v>
                </c:pt>
                <c:pt idx="18681">
                  <c:v>5.4531299999999998</c:v>
                </c:pt>
                <c:pt idx="18682">
                  <c:v>5.4359400000000004</c:v>
                </c:pt>
                <c:pt idx="18683">
                  <c:v>5.43438</c:v>
                </c:pt>
                <c:pt idx="18684">
                  <c:v>5.4328099999999999</c:v>
                </c:pt>
                <c:pt idx="18685">
                  <c:v>5.4390599999999996</c:v>
                </c:pt>
                <c:pt idx="18686">
                  <c:v>5.4437499999999996</c:v>
                </c:pt>
                <c:pt idx="18687">
                  <c:v>5.43438</c:v>
                </c:pt>
                <c:pt idx="18688">
                  <c:v>5.4265600000000003</c:v>
                </c:pt>
                <c:pt idx="18689">
                  <c:v>5.4281300000000003</c:v>
                </c:pt>
                <c:pt idx="18690">
                  <c:v>5.4359400000000004</c:v>
                </c:pt>
                <c:pt idx="18691">
                  <c:v>5.4296899999999999</c:v>
                </c:pt>
                <c:pt idx="18692">
                  <c:v>5.4281300000000003</c:v>
                </c:pt>
                <c:pt idx="18693">
                  <c:v>5.43438</c:v>
                </c:pt>
                <c:pt idx="18694">
                  <c:v>5.4265600000000003</c:v>
                </c:pt>
                <c:pt idx="18695">
                  <c:v>5.4234400000000003</c:v>
                </c:pt>
                <c:pt idx="18696">
                  <c:v>5.4140600000000001</c:v>
                </c:pt>
                <c:pt idx="18697">
                  <c:v>5.4124999999999996</c:v>
                </c:pt>
                <c:pt idx="18698">
                  <c:v>5.4328099999999999</c:v>
                </c:pt>
                <c:pt idx="18699">
                  <c:v>5.4187500000000002</c:v>
                </c:pt>
                <c:pt idx="18700">
                  <c:v>5.4109400000000001</c:v>
                </c:pt>
                <c:pt idx="18701">
                  <c:v>5.40313</c:v>
                </c:pt>
                <c:pt idx="18702">
                  <c:v>5.40313</c:v>
                </c:pt>
                <c:pt idx="18703">
                  <c:v>5.3968800000000003</c:v>
                </c:pt>
                <c:pt idx="18704">
                  <c:v>5.3953100000000003</c:v>
                </c:pt>
                <c:pt idx="18705">
                  <c:v>5.3968800000000003</c:v>
                </c:pt>
                <c:pt idx="18706">
                  <c:v>5.3859399999999997</c:v>
                </c:pt>
                <c:pt idx="18707">
                  <c:v>5.3890599999999997</c:v>
                </c:pt>
                <c:pt idx="18708">
                  <c:v>5.4046900000000004</c:v>
                </c:pt>
                <c:pt idx="18709">
                  <c:v>5.3984399999999999</c:v>
                </c:pt>
                <c:pt idx="18710">
                  <c:v>5.4093799999999996</c:v>
                </c:pt>
                <c:pt idx="18711">
                  <c:v>5.4046900000000004</c:v>
                </c:pt>
                <c:pt idx="18712">
                  <c:v>5.3937499999999998</c:v>
                </c:pt>
                <c:pt idx="18713">
                  <c:v>5.3890599999999997</c:v>
                </c:pt>
                <c:pt idx="18714">
                  <c:v>5.3968800000000003</c:v>
                </c:pt>
                <c:pt idx="18715">
                  <c:v>5.3875000000000002</c:v>
                </c:pt>
                <c:pt idx="18716">
                  <c:v>5.3890599999999997</c:v>
                </c:pt>
                <c:pt idx="18717">
                  <c:v>5.3796900000000001</c:v>
                </c:pt>
                <c:pt idx="18718">
                  <c:v>5.3890599999999997</c:v>
                </c:pt>
                <c:pt idx="18719">
                  <c:v>5.4156300000000002</c:v>
                </c:pt>
                <c:pt idx="18720">
                  <c:v>5.4109400000000001</c:v>
                </c:pt>
                <c:pt idx="18721">
                  <c:v>5.40313</c:v>
                </c:pt>
                <c:pt idx="18722">
                  <c:v>5.3843800000000002</c:v>
                </c:pt>
                <c:pt idx="18723">
                  <c:v>5.3875000000000002</c:v>
                </c:pt>
                <c:pt idx="18724">
                  <c:v>5.3937499999999998</c:v>
                </c:pt>
                <c:pt idx="18725">
                  <c:v>5.3937499999999998</c:v>
                </c:pt>
                <c:pt idx="18726">
                  <c:v>5.3890599999999997</c:v>
                </c:pt>
                <c:pt idx="18727">
                  <c:v>5.3624999999999998</c:v>
                </c:pt>
                <c:pt idx="18728">
                  <c:v>5.3687500000000004</c:v>
                </c:pt>
                <c:pt idx="18729">
                  <c:v>5.3687500000000004</c:v>
                </c:pt>
                <c:pt idx="18730">
                  <c:v>5.3624999999999998</c:v>
                </c:pt>
                <c:pt idx="18731">
                  <c:v>5.3796900000000001</c:v>
                </c:pt>
                <c:pt idx="18732">
                  <c:v>5.375</c:v>
                </c:pt>
                <c:pt idx="18733">
                  <c:v>5.3765599999999996</c:v>
                </c:pt>
                <c:pt idx="18734">
                  <c:v>5.3624999999999998</c:v>
                </c:pt>
                <c:pt idx="18735">
                  <c:v>5.375</c:v>
                </c:pt>
                <c:pt idx="18736">
                  <c:v>5.3703099999999999</c:v>
                </c:pt>
                <c:pt idx="18737">
                  <c:v>5.3609400000000003</c:v>
                </c:pt>
                <c:pt idx="18738">
                  <c:v>5.3609400000000003</c:v>
                </c:pt>
                <c:pt idx="18739">
                  <c:v>5.3593799999999998</c:v>
                </c:pt>
                <c:pt idx="18740">
                  <c:v>5.3562500000000002</c:v>
                </c:pt>
                <c:pt idx="18741">
                  <c:v>5.34375</c:v>
                </c:pt>
                <c:pt idx="18742">
                  <c:v>5.3468799999999996</c:v>
                </c:pt>
                <c:pt idx="18743">
                  <c:v>5.3609400000000003</c:v>
                </c:pt>
                <c:pt idx="18744">
                  <c:v>5.35</c:v>
                </c:pt>
                <c:pt idx="18745">
                  <c:v>5.35</c:v>
                </c:pt>
                <c:pt idx="18746">
                  <c:v>5.34063</c:v>
                </c:pt>
                <c:pt idx="18747">
                  <c:v>5.3453099999999996</c:v>
                </c:pt>
                <c:pt idx="18748">
                  <c:v>5.3390599999999999</c:v>
                </c:pt>
                <c:pt idx="18749">
                  <c:v>5.3328100000000003</c:v>
                </c:pt>
                <c:pt idx="18750">
                  <c:v>5.34375</c:v>
                </c:pt>
                <c:pt idx="18751">
                  <c:v>5.35</c:v>
                </c:pt>
                <c:pt idx="18752">
                  <c:v>5.3421900000000004</c:v>
                </c:pt>
                <c:pt idx="18753">
                  <c:v>5.34063</c:v>
                </c:pt>
                <c:pt idx="18754">
                  <c:v>5.3218800000000002</c:v>
                </c:pt>
                <c:pt idx="18755">
                  <c:v>5.3328100000000003</c:v>
                </c:pt>
                <c:pt idx="18756">
                  <c:v>5.34063</c:v>
                </c:pt>
                <c:pt idx="18757">
                  <c:v>5.3218800000000002</c:v>
                </c:pt>
                <c:pt idx="18758">
                  <c:v>5.3359399999999999</c:v>
                </c:pt>
                <c:pt idx="18759">
                  <c:v>5.3312499999999998</c:v>
                </c:pt>
                <c:pt idx="18760">
                  <c:v>5.3312499999999998</c:v>
                </c:pt>
                <c:pt idx="18761">
                  <c:v>5.3234399999999997</c:v>
                </c:pt>
                <c:pt idx="18762">
                  <c:v>5.3343800000000003</c:v>
                </c:pt>
                <c:pt idx="18763">
                  <c:v>5.3281299999999998</c:v>
                </c:pt>
                <c:pt idx="18764">
                  <c:v>5.3203100000000001</c:v>
                </c:pt>
                <c:pt idx="18765">
                  <c:v>5.3203100000000001</c:v>
                </c:pt>
                <c:pt idx="18766">
                  <c:v>5.3187499999999996</c:v>
                </c:pt>
                <c:pt idx="18767">
                  <c:v>5.2984400000000003</c:v>
                </c:pt>
                <c:pt idx="18768">
                  <c:v>5.3109400000000004</c:v>
                </c:pt>
                <c:pt idx="18769">
                  <c:v>5.2968799999999998</c:v>
                </c:pt>
                <c:pt idx="18770">
                  <c:v>5.2937500000000002</c:v>
                </c:pt>
                <c:pt idx="18771">
                  <c:v>5.2984400000000003</c:v>
                </c:pt>
                <c:pt idx="18772">
                  <c:v>5.2984400000000003</c:v>
                </c:pt>
                <c:pt idx="18773">
                  <c:v>5.2828099999999996</c:v>
                </c:pt>
                <c:pt idx="18774">
                  <c:v>5.2765599999999999</c:v>
                </c:pt>
                <c:pt idx="18775">
                  <c:v>5.2968799999999998</c:v>
                </c:pt>
                <c:pt idx="18776">
                  <c:v>5.2953099999999997</c:v>
                </c:pt>
                <c:pt idx="18777">
                  <c:v>5.2796900000000004</c:v>
                </c:pt>
                <c:pt idx="18778">
                  <c:v>5.2750000000000004</c:v>
                </c:pt>
                <c:pt idx="18779">
                  <c:v>5.2859400000000001</c:v>
                </c:pt>
                <c:pt idx="18780">
                  <c:v>5.2703100000000003</c:v>
                </c:pt>
                <c:pt idx="18781">
                  <c:v>5.2890600000000001</c:v>
                </c:pt>
                <c:pt idx="18782">
                  <c:v>5.2874999999999996</c:v>
                </c:pt>
                <c:pt idx="18783">
                  <c:v>5.2796900000000004</c:v>
                </c:pt>
                <c:pt idx="18784">
                  <c:v>5.2625000000000002</c:v>
                </c:pt>
                <c:pt idx="18785">
                  <c:v>5.2687499999999998</c:v>
                </c:pt>
                <c:pt idx="18786">
                  <c:v>5.28125</c:v>
                </c:pt>
                <c:pt idx="18787">
                  <c:v>5.2593800000000002</c:v>
                </c:pt>
                <c:pt idx="18788">
                  <c:v>5.2703100000000003</c:v>
                </c:pt>
                <c:pt idx="18789">
                  <c:v>5.2609399999999997</c:v>
                </c:pt>
                <c:pt idx="18790">
                  <c:v>5.27813</c:v>
                </c:pt>
                <c:pt idx="18791">
                  <c:v>5.2750000000000004</c:v>
                </c:pt>
                <c:pt idx="18792">
                  <c:v>5.28125</c:v>
                </c:pt>
                <c:pt idx="18793">
                  <c:v>5.2562499999999996</c:v>
                </c:pt>
                <c:pt idx="18794">
                  <c:v>5.2562499999999996</c:v>
                </c:pt>
                <c:pt idx="18795">
                  <c:v>5.2421899999999999</c:v>
                </c:pt>
                <c:pt idx="18796">
                  <c:v>5.2593800000000002</c:v>
                </c:pt>
                <c:pt idx="18797">
                  <c:v>5.24688</c:v>
                </c:pt>
                <c:pt idx="18798">
                  <c:v>5.2531299999999996</c:v>
                </c:pt>
                <c:pt idx="18799">
                  <c:v>5.2531299999999996</c:v>
                </c:pt>
                <c:pt idx="18800">
                  <c:v>5.2484400000000004</c:v>
                </c:pt>
                <c:pt idx="18801">
                  <c:v>5.2546900000000001</c:v>
                </c:pt>
                <c:pt idx="18802">
                  <c:v>5.2390600000000003</c:v>
                </c:pt>
                <c:pt idx="18803">
                  <c:v>5.2406300000000003</c:v>
                </c:pt>
                <c:pt idx="18804">
                  <c:v>5.2406300000000003</c:v>
                </c:pt>
                <c:pt idx="18805">
                  <c:v>5.2296899999999997</c:v>
                </c:pt>
                <c:pt idx="18806">
                  <c:v>5.2203099999999996</c:v>
                </c:pt>
                <c:pt idx="18807">
                  <c:v>5.2203099999999996</c:v>
                </c:pt>
                <c:pt idx="18808">
                  <c:v>5.2249999999999996</c:v>
                </c:pt>
                <c:pt idx="18809">
                  <c:v>5.2453099999999999</c:v>
                </c:pt>
                <c:pt idx="18810">
                  <c:v>5.2265600000000001</c:v>
                </c:pt>
                <c:pt idx="18811">
                  <c:v>5.21563</c:v>
                </c:pt>
                <c:pt idx="18812">
                  <c:v>5.21875</c:v>
                </c:pt>
                <c:pt idx="18813">
                  <c:v>5.2093800000000003</c:v>
                </c:pt>
                <c:pt idx="18814">
                  <c:v>5.2031299999999998</c:v>
                </c:pt>
                <c:pt idx="18815">
                  <c:v>5.2062499999999998</c:v>
                </c:pt>
                <c:pt idx="18816">
                  <c:v>5.1906299999999996</c:v>
                </c:pt>
                <c:pt idx="18817">
                  <c:v>5.1875</c:v>
                </c:pt>
                <c:pt idx="18818">
                  <c:v>5.1828099999999999</c:v>
                </c:pt>
                <c:pt idx="18819">
                  <c:v>5.1937499999999996</c:v>
                </c:pt>
                <c:pt idx="18820">
                  <c:v>5.1749999999999998</c:v>
                </c:pt>
                <c:pt idx="18821">
                  <c:v>5.1703099999999997</c:v>
                </c:pt>
                <c:pt idx="18822">
                  <c:v>5.1875</c:v>
                </c:pt>
                <c:pt idx="18823">
                  <c:v>5.1859400000000004</c:v>
                </c:pt>
                <c:pt idx="18824">
                  <c:v>5.1812500000000004</c:v>
                </c:pt>
                <c:pt idx="18825">
                  <c:v>5.1656300000000002</c:v>
                </c:pt>
                <c:pt idx="18826">
                  <c:v>5.1687500000000002</c:v>
                </c:pt>
                <c:pt idx="18827">
                  <c:v>5.1609400000000001</c:v>
                </c:pt>
                <c:pt idx="18828">
                  <c:v>5.15625</c:v>
                </c:pt>
                <c:pt idx="18829">
                  <c:v>5.1437499999999998</c:v>
                </c:pt>
                <c:pt idx="18830">
                  <c:v>5.1359399999999997</c:v>
                </c:pt>
                <c:pt idx="18831">
                  <c:v>5.1406299999999998</c:v>
                </c:pt>
                <c:pt idx="18832">
                  <c:v>5.1343800000000002</c:v>
                </c:pt>
                <c:pt idx="18833">
                  <c:v>5.1390599999999997</c:v>
                </c:pt>
                <c:pt idx="18834">
                  <c:v>5.1312499999999996</c:v>
                </c:pt>
                <c:pt idx="18835">
                  <c:v>5.1234400000000004</c:v>
                </c:pt>
                <c:pt idx="18836">
                  <c:v>5.1156300000000003</c:v>
                </c:pt>
                <c:pt idx="18837">
                  <c:v>5.1078099999999997</c:v>
                </c:pt>
                <c:pt idx="18838">
                  <c:v>5.1015600000000001</c:v>
                </c:pt>
                <c:pt idx="18839">
                  <c:v>5.1109400000000003</c:v>
                </c:pt>
                <c:pt idx="18840">
                  <c:v>5.0984400000000001</c:v>
                </c:pt>
                <c:pt idx="18841">
                  <c:v>5.0812499999999998</c:v>
                </c:pt>
                <c:pt idx="18842">
                  <c:v>5.0750000000000002</c:v>
                </c:pt>
                <c:pt idx="18843">
                  <c:v>5.0734399999999997</c:v>
                </c:pt>
                <c:pt idx="18844">
                  <c:v>5.0625</c:v>
                </c:pt>
                <c:pt idx="18845">
                  <c:v>5.0437500000000002</c:v>
                </c:pt>
                <c:pt idx="18846">
                  <c:v>5.0328099999999996</c:v>
                </c:pt>
                <c:pt idx="18847">
                  <c:v>5.0046900000000001</c:v>
                </c:pt>
                <c:pt idx="18848">
                  <c:v>5.0078100000000001</c:v>
                </c:pt>
                <c:pt idx="18849">
                  <c:v>4.9843799999999998</c:v>
                </c:pt>
                <c:pt idx="18850">
                  <c:v>4.9593800000000003</c:v>
                </c:pt>
                <c:pt idx="18851">
                  <c:v>4.9296899999999999</c:v>
                </c:pt>
                <c:pt idx="18852">
                  <c:v>4.8609400000000003</c:v>
                </c:pt>
                <c:pt idx="18853">
                  <c:v>4.8015600000000003</c:v>
                </c:pt>
                <c:pt idx="18854">
                  <c:v>4.6953100000000001</c:v>
                </c:pt>
                <c:pt idx="18855">
                  <c:v>4.59375</c:v>
                </c:pt>
                <c:pt idx="18856">
                  <c:v>4.5078100000000001</c:v>
                </c:pt>
                <c:pt idx="18857">
                  <c:v>4.4453100000000001</c:v>
                </c:pt>
                <c:pt idx="18858">
                  <c:v>4.4234400000000003</c:v>
                </c:pt>
                <c:pt idx="18859">
                  <c:v>4.4203099999999997</c:v>
                </c:pt>
                <c:pt idx="18860">
                  <c:v>4.4156300000000002</c:v>
                </c:pt>
                <c:pt idx="18861">
                  <c:v>4.4140600000000001</c:v>
                </c:pt>
                <c:pt idx="18862">
                  <c:v>4.4140600000000001</c:v>
                </c:pt>
                <c:pt idx="18863">
                  <c:v>4.3968800000000003</c:v>
                </c:pt>
                <c:pt idx="18864">
                  <c:v>4.37188</c:v>
                </c:pt>
                <c:pt idx="18865">
                  <c:v>4.3312499999999998</c:v>
                </c:pt>
                <c:pt idx="18866">
                  <c:v>4.3171900000000001</c:v>
                </c:pt>
                <c:pt idx="18867">
                  <c:v>4.2890600000000001</c:v>
                </c:pt>
                <c:pt idx="18868">
                  <c:v>4.2984400000000003</c:v>
                </c:pt>
                <c:pt idx="18869">
                  <c:v>4.2984400000000003</c:v>
                </c:pt>
                <c:pt idx="18870">
                  <c:v>4.2546900000000001</c:v>
                </c:pt>
                <c:pt idx="18871">
                  <c:v>4.2593800000000002</c:v>
                </c:pt>
                <c:pt idx="18872">
                  <c:v>4.2374999999999998</c:v>
                </c:pt>
                <c:pt idx="18873">
                  <c:v>4.21563</c:v>
                </c:pt>
                <c:pt idx="18874">
                  <c:v>4.2296899999999997</c:v>
                </c:pt>
                <c:pt idx="18875">
                  <c:v>4.2218799999999996</c:v>
                </c:pt>
                <c:pt idx="18876">
                  <c:v>4.1984399999999997</c:v>
                </c:pt>
                <c:pt idx="18877">
                  <c:v>4.1671899999999997</c:v>
                </c:pt>
                <c:pt idx="18878">
                  <c:v>4.1749999999999998</c:v>
                </c:pt>
                <c:pt idx="18879">
                  <c:v>4.15313</c:v>
                </c:pt>
                <c:pt idx="18880">
                  <c:v>4.1421900000000003</c:v>
                </c:pt>
                <c:pt idx="18881">
                  <c:v>4.1375000000000002</c:v>
                </c:pt>
                <c:pt idx="18882">
                  <c:v>4.1390599999999997</c:v>
                </c:pt>
                <c:pt idx="18883">
                  <c:v>4.1187500000000004</c:v>
                </c:pt>
                <c:pt idx="18884">
                  <c:v>4.09375</c:v>
                </c:pt>
                <c:pt idx="18885">
                  <c:v>4.0843800000000003</c:v>
                </c:pt>
                <c:pt idx="18886">
                  <c:v>4.0750000000000002</c:v>
                </c:pt>
                <c:pt idx="18887">
                  <c:v>4.0718800000000002</c:v>
                </c:pt>
                <c:pt idx="18888">
                  <c:v>4.0781200000000002</c:v>
                </c:pt>
                <c:pt idx="18889">
                  <c:v>4.0546899999999999</c:v>
                </c:pt>
                <c:pt idx="18890">
                  <c:v>4.03125</c:v>
                </c:pt>
                <c:pt idx="18891">
                  <c:v>4.0234399999999999</c:v>
                </c:pt>
                <c:pt idx="18892">
                  <c:v>4.0062499999999996</c:v>
                </c:pt>
                <c:pt idx="18893">
                  <c:v>4.0125000000000002</c:v>
                </c:pt>
                <c:pt idx="18894">
                  <c:v>4.0015599999999996</c:v>
                </c:pt>
                <c:pt idx="18895">
                  <c:v>4.0156200000000002</c:v>
                </c:pt>
                <c:pt idx="18896">
                  <c:v>3.9750000000000001</c:v>
                </c:pt>
                <c:pt idx="18897">
                  <c:v>3.9734400000000001</c:v>
                </c:pt>
                <c:pt idx="18898">
                  <c:v>3.9578099999999998</c:v>
                </c:pt>
                <c:pt idx="18899">
                  <c:v>3.9546899999999998</c:v>
                </c:pt>
                <c:pt idx="18900">
                  <c:v>3.93906</c:v>
                </c:pt>
                <c:pt idx="18901">
                  <c:v>3.9468700000000001</c:v>
                </c:pt>
                <c:pt idx="18902">
                  <c:v>3.9171900000000002</c:v>
                </c:pt>
                <c:pt idx="18903">
                  <c:v>3.9203100000000002</c:v>
                </c:pt>
                <c:pt idx="18904">
                  <c:v>3.90469</c:v>
                </c:pt>
                <c:pt idx="18905">
                  <c:v>3.8953099999999998</c:v>
                </c:pt>
                <c:pt idx="18906">
                  <c:v>3.8968799999999999</c:v>
                </c:pt>
                <c:pt idx="18907">
                  <c:v>3.8812500000000001</c:v>
                </c:pt>
                <c:pt idx="18908">
                  <c:v>3.875</c:v>
                </c:pt>
                <c:pt idx="18909">
                  <c:v>3.8781300000000001</c:v>
                </c:pt>
                <c:pt idx="18910">
                  <c:v>3.8609399999999998</c:v>
                </c:pt>
                <c:pt idx="18911">
                  <c:v>3.8578100000000002</c:v>
                </c:pt>
                <c:pt idx="18912">
                  <c:v>3.84531</c:v>
                </c:pt>
                <c:pt idx="18913">
                  <c:v>3.8562500000000002</c:v>
                </c:pt>
                <c:pt idx="18914">
                  <c:v>3.84375</c:v>
                </c:pt>
                <c:pt idx="18915">
                  <c:v>3.8234400000000002</c:v>
                </c:pt>
                <c:pt idx="18916">
                  <c:v>3.8218700000000001</c:v>
                </c:pt>
                <c:pt idx="18917">
                  <c:v>3.8062499999999999</c:v>
                </c:pt>
                <c:pt idx="18918">
                  <c:v>3.7953100000000002</c:v>
                </c:pt>
                <c:pt idx="18919">
                  <c:v>3.7890600000000001</c:v>
                </c:pt>
                <c:pt idx="18920">
                  <c:v>3.77969</c:v>
                </c:pt>
                <c:pt idx="18921">
                  <c:v>3.78281</c:v>
                </c:pt>
                <c:pt idx="18922">
                  <c:v>3.7843800000000001</c:v>
                </c:pt>
                <c:pt idx="18923">
                  <c:v>3.7656200000000002</c:v>
                </c:pt>
                <c:pt idx="18924">
                  <c:v>3.7703099999999998</c:v>
                </c:pt>
                <c:pt idx="18925">
                  <c:v>3.75156</c:v>
                </c:pt>
                <c:pt idx="18926">
                  <c:v>3.7374999999999998</c:v>
                </c:pt>
                <c:pt idx="18927">
                  <c:v>3.7234400000000001</c:v>
                </c:pt>
                <c:pt idx="18928">
                  <c:v>3.7218800000000001</c:v>
                </c:pt>
                <c:pt idx="18929">
                  <c:v>3.7124999999999999</c:v>
                </c:pt>
                <c:pt idx="18930">
                  <c:v>3.7109399999999999</c:v>
                </c:pt>
                <c:pt idx="18931">
                  <c:v>3.7031200000000002</c:v>
                </c:pt>
                <c:pt idx="18932">
                  <c:v>3.7031200000000002</c:v>
                </c:pt>
                <c:pt idx="18933">
                  <c:v>3.6906300000000001</c:v>
                </c:pt>
                <c:pt idx="18934">
                  <c:v>3.7015600000000002</c:v>
                </c:pt>
                <c:pt idx="18935">
                  <c:v>3.6828099999999999</c:v>
                </c:pt>
                <c:pt idx="18936">
                  <c:v>3.6796899999999999</c:v>
                </c:pt>
                <c:pt idx="18937">
                  <c:v>3.6656200000000001</c:v>
                </c:pt>
                <c:pt idx="18938">
                  <c:v>3.6593800000000001</c:v>
                </c:pt>
                <c:pt idx="18939">
                  <c:v>3.6437499999999998</c:v>
                </c:pt>
                <c:pt idx="18940">
                  <c:v>3.6328100000000001</c:v>
                </c:pt>
                <c:pt idx="18941">
                  <c:v>3.6343700000000001</c:v>
                </c:pt>
                <c:pt idx="18942">
                  <c:v>3.6203099999999999</c:v>
                </c:pt>
                <c:pt idx="18943">
                  <c:v>3.6203099999999999</c:v>
                </c:pt>
                <c:pt idx="18944">
                  <c:v>3.6093799999999998</c:v>
                </c:pt>
                <c:pt idx="18945">
                  <c:v>3.6109399999999998</c:v>
                </c:pt>
                <c:pt idx="18946">
                  <c:v>3.6031200000000001</c:v>
                </c:pt>
                <c:pt idx="18947">
                  <c:v>3.5828099999999998</c:v>
                </c:pt>
                <c:pt idx="18948">
                  <c:v>3.5843799999999999</c:v>
                </c:pt>
                <c:pt idx="18949">
                  <c:v>3.5796899999999998</c:v>
                </c:pt>
                <c:pt idx="18950">
                  <c:v>3.5750000000000002</c:v>
                </c:pt>
                <c:pt idx="18951">
                  <c:v>3.56406</c:v>
                </c:pt>
                <c:pt idx="18952">
                  <c:v>3.5531299999999999</c:v>
                </c:pt>
                <c:pt idx="18953">
                  <c:v>3.5562499999999999</c:v>
                </c:pt>
                <c:pt idx="18954">
                  <c:v>3.55938</c:v>
                </c:pt>
                <c:pt idx="18955">
                  <c:v>3.5468799999999998</c:v>
                </c:pt>
                <c:pt idx="18956">
                  <c:v>3.5484399999999998</c:v>
                </c:pt>
                <c:pt idx="18957">
                  <c:v>3.5453100000000002</c:v>
                </c:pt>
                <c:pt idx="18958">
                  <c:v>3.53125</c:v>
                </c:pt>
                <c:pt idx="18959">
                  <c:v>3.5218799999999999</c:v>
                </c:pt>
                <c:pt idx="18960">
                  <c:v>3.5046900000000001</c:v>
                </c:pt>
                <c:pt idx="18961">
                  <c:v>3.5</c:v>
                </c:pt>
                <c:pt idx="18962">
                  <c:v>3.4921899999999999</c:v>
                </c:pt>
                <c:pt idx="18963">
                  <c:v>3.5046900000000001</c:v>
                </c:pt>
                <c:pt idx="18964">
                  <c:v>3.5062500000000001</c:v>
                </c:pt>
                <c:pt idx="18965">
                  <c:v>3.5</c:v>
                </c:pt>
                <c:pt idx="18966">
                  <c:v>3.4921899999999999</c:v>
                </c:pt>
                <c:pt idx="18967">
                  <c:v>3.4718800000000001</c:v>
                </c:pt>
                <c:pt idx="18968">
                  <c:v>3.4609399999999999</c:v>
                </c:pt>
                <c:pt idx="18969">
                  <c:v>3.4484400000000002</c:v>
                </c:pt>
                <c:pt idx="18970">
                  <c:v>3.4421900000000001</c:v>
                </c:pt>
                <c:pt idx="18971">
                  <c:v>3.4453100000000001</c:v>
                </c:pt>
                <c:pt idx="18972">
                  <c:v>3.4234399999999998</c:v>
                </c:pt>
                <c:pt idx="18973">
                  <c:v>3.4296899999999999</c:v>
                </c:pt>
                <c:pt idx="18974">
                  <c:v>3.4296899999999999</c:v>
                </c:pt>
                <c:pt idx="18975">
                  <c:v>3.4171900000000002</c:v>
                </c:pt>
                <c:pt idx="18976">
                  <c:v>3.3812500000000001</c:v>
                </c:pt>
                <c:pt idx="18977">
                  <c:v>3.37656</c:v>
                </c:pt>
                <c:pt idx="18978">
                  <c:v>3.4015599999999999</c:v>
                </c:pt>
                <c:pt idx="18979">
                  <c:v>3.4218799999999998</c:v>
                </c:pt>
                <c:pt idx="18980">
                  <c:v>3.4484400000000002</c:v>
                </c:pt>
                <c:pt idx="18981">
                  <c:v>3.4578099999999998</c:v>
                </c:pt>
                <c:pt idx="18982">
                  <c:v>3.4296899999999999</c:v>
                </c:pt>
                <c:pt idx="18983">
                  <c:v>3.4203100000000002</c:v>
                </c:pt>
                <c:pt idx="18984">
                  <c:v>3.3968799999999999</c:v>
                </c:pt>
                <c:pt idx="18985">
                  <c:v>3.375</c:v>
                </c:pt>
                <c:pt idx="18986">
                  <c:v>3.3671899999999999</c:v>
                </c:pt>
                <c:pt idx="18987">
                  <c:v>3.3640599999999998</c:v>
                </c:pt>
                <c:pt idx="18988">
                  <c:v>3.37188</c:v>
                </c:pt>
                <c:pt idx="18989">
                  <c:v>3.3671899999999999</c:v>
                </c:pt>
                <c:pt idx="18990">
                  <c:v>3.3593799999999998</c:v>
                </c:pt>
                <c:pt idx="18991">
                  <c:v>3.3609399999999998</c:v>
                </c:pt>
                <c:pt idx="18992">
                  <c:v>3.3562500000000002</c:v>
                </c:pt>
                <c:pt idx="18993">
                  <c:v>3.3468800000000001</c:v>
                </c:pt>
                <c:pt idx="18994">
                  <c:v>3.3296899999999998</c:v>
                </c:pt>
                <c:pt idx="18995">
                  <c:v>3.3156300000000001</c:v>
                </c:pt>
                <c:pt idx="18996">
                  <c:v>3.30938</c:v>
                </c:pt>
                <c:pt idx="18997">
                  <c:v>3.3031299999999999</c:v>
                </c:pt>
                <c:pt idx="18998">
                  <c:v>3.3234400000000002</c:v>
                </c:pt>
                <c:pt idx="18999">
                  <c:v>3.3062499999999999</c:v>
                </c:pt>
                <c:pt idx="19000">
                  <c:v>3.3062499999999999</c:v>
                </c:pt>
                <c:pt idx="19001">
                  <c:v>3.2906200000000001</c:v>
                </c:pt>
                <c:pt idx="19002">
                  <c:v>3.3</c:v>
                </c:pt>
                <c:pt idx="19003">
                  <c:v>3.2921900000000002</c:v>
                </c:pt>
                <c:pt idx="19004">
                  <c:v>3.2890600000000001</c:v>
                </c:pt>
                <c:pt idx="19005">
                  <c:v>3.2890600000000001</c:v>
                </c:pt>
                <c:pt idx="19006">
                  <c:v>3.2703099999999998</c:v>
                </c:pt>
                <c:pt idx="19007">
                  <c:v>3.2625000000000002</c:v>
                </c:pt>
                <c:pt idx="19008">
                  <c:v>3.2625000000000002</c:v>
                </c:pt>
                <c:pt idx="19009">
                  <c:v>3.2374999999999998</c:v>
                </c:pt>
                <c:pt idx="19010">
                  <c:v>3.25</c:v>
                </c:pt>
                <c:pt idx="19011">
                  <c:v>3.2421899999999999</c:v>
                </c:pt>
                <c:pt idx="19012">
                  <c:v>3.2406299999999999</c:v>
                </c:pt>
                <c:pt idx="19013">
                  <c:v>3.2374999999999998</c:v>
                </c:pt>
                <c:pt idx="19014">
                  <c:v>3.2390599999999998</c:v>
                </c:pt>
                <c:pt idx="19015">
                  <c:v>3.2234400000000001</c:v>
                </c:pt>
                <c:pt idx="19016">
                  <c:v>3.21875</c:v>
                </c:pt>
                <c:pt idx="19017">
                  <c:v>3.2124999999999999</c:v>
                </c:pt>
                <c:pt idx="19018">
                  <c:v>3.2015600000000002</c:v>
                </c:pt>
                <c:pt idx="19019">
                  <c:v>3.1984400000000002</c:v>
                </c:pt>
                <c:pt idx="19020">
                  <c:v>3.2031200000000002</c:v>
                </c:pt>
                <c:pt idx="19021">
                  <c:v>3.18594</c:v>
                </c:pt>
                <c:pt idx="19022">
                  <c:v>3.1953100000000001</c:v>
                </c:pt>
                <c:pt idx="19023">
                  <c:v>3.18594</c:v>
                </c:pt>
                <c:pt idx="19024">
                  <c:v>3.18594</c:v>
                </c:pt>
                <c:pt idx="19025">
                  <c:v>3.18438</c:v>
                </c:pt>
                <c:pt idx="19026">
                  <c:v>3.1828099999999999</c:v>
                </c:pt>
                <c:pt idx="19027">
                  <c:v>3.1765599999999998</c:v>
                </c:pt>
                <c:pt idx="19028">
                  <c:v>3.1781299999999999</c:v>
                </c:pt>
                <c:pt idx="19029">
                  <c:v>3.1687500000000002</c:v>
                </c:pt>
                <c:pt idx="19030">
                  <c:v>3.1718799999999998</c:v>
                </c:pt>
                <c:pt idx="19031">
                  <c:v>3.15469</c:v>
                </c:pt>
                <c:pt idx="19032">
                  <c:v>3.1484399999999999</c:v>
                </c:pt>
                <c:pt idx="19033">
                  <c:v>3.1437499999999998</c:v>
                </c:pt>
                <c:pt idx="19034">
                  <c:v>3.125</c:v>
                </c:pt>
                <c:pt idx="19035">
                  <c:v>3.1375000000000002</c:v>
                </c:pt>
                <c:pt idx="19036">
                  <c:v>3.1453099999999998</c:v>
                </c:pt>
                <c:pt idx="19037">
                  <c:v>3.1171899999999999</c:v>
                </c:pt>
                <c:pt idx="19038">
                  <c:v>3.1171899999999999</c:v>
                </c:pt>
                <c:pt idx="19039">
                  <c:v>3.12188</c:v>
                </c:pt>
                <c:pt idx="19040">
                  <c:v>3.1203099999999999</c:v>
                </c:pt>
                <c:pt idx="19041">
                  <c:v>3.1109399999999998</c:v>
                </c:pt>
                <c:pt idx="19042">
                  <c:v>3.09531</c:v>
                </c:pt>
                <c:pt idx="19043">
                  <c:v>3.0984400000000001</c:v>
                </c:pt>
                <c:pt idx="19044">
                  <c:v>3.0968800000000001</c:v>
                </c:pt>
                <c:pt idx="19045">
                  <c:v>3.1</c:v>
                </c:pt>
                <c:pt idx="19046">
                  <c:v>3.0890599999999999</c:v>
                </c:pt>
                <c:pt idx="19047">
                  <c:v>3.0765600000000002</c:v>
                </c:pt>
                <c:pt idx="19048">
                  <c:v>3.0796899999999998</c:v>
                </c:pt>
                <c:pt idx="19049">
                  <c:v>3.0656300000000001</c:v>
                </c:pt>
                <c:pt idx="19050">
                  <c:v>3.0671900000000001</c:v>
                </c:pt>
                <c:pt idx="19051">
                  <c:v>3.0718700000000001</c:v>
                </c:pt>
                <c:pt idx="19052">
                  <c:v>3.0734400000000002</c:v>
                </c:pt>
                <c:pt idx="19053">
                  <c:v>3.0671900000000001</c:v>
                </c:pt>
                <c:pt idx="19054">
                  <c:v>3.0578099999999999</c:v>
                </c:pt>
                <c:pt idx="19055">
                  <c:v>3.0453100000000002</c:v>
                </c:pt>
                <c:pt idx="19056">
                  <c:v>3.02969</c:v>
                </c:pt>
                <c:pt idx="19057">
                  <c:v>3.0390600000000001</c:v>
                </c:pt>
                <c:pt idx="19058">
                  <c:v>3.0453100000000002</c:v>
                </c:pt>
                <c:pt idx="19059">
                  <c:v>3.05</c:v>
                </c:pt>
                <c:pt idx="19060">
                  <c:v>3.0187499999999998</c:v>
                </c:pt>
                <c:pt idx="19061">
                  <c:v>3.0359400000000001</c:v>
                </c:pt>
                <c:pt idx="19062">
                  <c:v>3.0187499999999998</c:v>
                </c:pt>
                <c:pt idx="19063">
                  <c:v>3.0171899999999998</c:v>
                </c:pt>
                <c:pt idx="19064">
                  <c:v>3.0234399999999999</c:v>
                </c:pt>
                <c:pt idx="19065">
                  <c:v>3.0218799999999999</c:v>
                </c:pt>
                <c:pt idx="19066">
                  <c:v>3.0156200000000002</c:v>
                </c:pt>
                <c:pt idx="19067">
                  <c:v>2.99688</c:v>
                </c:pt>
                <c:pt idx="19068">
                  <c:v>2.9906299999999999</c:v>
                </c:pt>
                <c:pt idx="19069">
                  <c:v>2.99844</c:v>
                </c:pt>
                <c:pt idx="19070">
                  <c:v>2.9859399999999998</c:v>
                </c:pt>
                <c:pt idx="19071">
                  <c:v>2.9953099999999999</c:v>
                </c:pt>
                <c:pt idx="19072">
                  <c:v>2.9828100000000002</c:v>
                </c:pt>
                <c:pt idx="19073">
                  <c:v>2.9781200000000001</c:v>
                </c:pt>
                <c:pt idx="19074">
                  <c:v>2.9718800000000001</c:v>
                </c:pt>
                <c:pt idx="19075">
                  <c:v>2.9531200000000002</c:v>
                </c:pt>
                <c:pt idx="19076">
                  <c:v>2.9437500000000001</c:v>
                </c:pt>
                <c:pt idx="19077">
                  <c:v>2.9468700000000001</c:v>
                </c:pt>
                <c:pt idx="19078">
                  <c:v>2.9468700000000001</c:v>
                </c:pt>
                <c:pt idx="19079">
                  <c:v>2.9281299999999999</c:v>
                </c:pt>
                <c:pt idx="19080">
                  <c:v>2.93594</c:v>
                </c:pt>
                <c:pt idx="19081">
                  <c:v>2.93438</c:v>
                </c:pt>
                <c:pt idx="19082">
                  <c:v>2.9406300000000001</c:v>
                </c:pt>
                <c:pt idx="19083">
                  <c:v>2.9234399999999998</c:v>
                </c:pt>
                <c:pt idx="19084">
                  <c:v>2.9249999999999998</c:v>
                </c:pt>
                <c:pt idx="19085">
                  <c:v>2.9156200000000001</c:v>
                </c:pt>
                <c:pt idx="19086">
                  <c:v>2.9281299999999999</c:v>
                </c:pt>
                <c:pt idx="19087">
                  <c:v>2.9218799999999998</c:v>
                </c:pt>
                <c:pt idx="19088">
                  <c:v>2.90781</c:v>
                </c:pt>
                <c:pt idx="19089">
                  <c:v>2.9125000000000001</c:v>
                </c:pt>
                <c:pt idx="19090">
                  <c:v>2.9109400000000001</c:v>
                </c:pt>
                <c:pt idx="19091">
                  <c:v>2.90313</c:v>
                </c:pt>
                <c:pt idx="19092">
                  <c:v>2.9125000000000001</c:v>
                </c:pt>
                <c:pt idx="19093">
                  <c:v>2.8937499999999998</c:v>
                </c:pt>
                <c:pt idx="19094">
                  <c:v>2.87344</c:v>
                </c:pt>
                <c:pt idx="19095">
                  <c:v>2.8812500000000001</c:v>
                </c:pt>
                <c:pt idx="19096">
                  <c:v>2.8781300000000001</c:v>
                </c:pt>
                <c:pt idx="19097">
                  <c:v>2.8687499999999999</c:v>
                </c:pt>
                <c:pt idx="19098">
                  <c:v>2.8781300000000001</c:v>
                </c:pt>
                <c:pt idx="19099">
                  <c:v>2.8640599999999998</c:v>
                </c:pt>
                <c:pt idx="19100">
                  <c:v>2.8703099999999999</c:v>
                </c:pt>
                <c:pt idx="19101">
                  <c:v>2.8562500000000002</c:v>
                </c:pt>
                <c:pt idx="19102">
                  <c:v>2.8578100000000002</c:v>
                </c:pt>
                <c:pt idx="19103">
                  <c:v>2.8531200000000001</c:v>
                </c:pt>
                <c:pt idx="19104">
                  <c:v>2.8531200000000001</c:v>
                </c:pt>
                <c:pt idx="19105">
                  <c:v>2.8390599999999999</c:v>
                </c:pt>
                <c:pt idx="19106">
                  <c:v>2.84219</c:v>
                </c:pt>
                <c:pt idx="19107">
                  <c:v>2.8265600000000002</c:v>
                </c:pt>
                <c:pt idx="19108">
                  <c:v>2.8343799999999999</c:v>
                </c:pt>
                <c:pt idx="19109">
                  <c:v>2.8203100000000001</c:v>
                </c:pt>
                <c:pt idx="19110">
                  <c:v>2.84375</c:v>
                </c:pt>
                <c:pt idx="19111">
                  <c:v>2.8343799999999999</c:v>
                </c:pt>
                <c:pt idx="19112">
                  <c:v>2.8187500000000001</c:v>
                </c:pt>
                <c:pt idx="19113">
                  <c:v>2.8203100000000001</c:v>
                </c:pt>
                <c:pt idx="19114">
                  <c:v>2.8062499999999999</c:v>
                </c:pt>
                <c:pt idx="19115">
                  <c:v>2.81406</c:v>
                </c:pt>
                <c:pt idx="19116">
                  <c:v>2.81406</c:v>
                </c:pt>
                <c:pt idx="19117">
                  <c:v>2.80938</c:v>
                </c:pt>
                <c:pt idx="19118">
                  <c:v>2.7890600000000001</c:v>
                </c:pt>
                <c:pt idx="19119">
                  <c:v>2.7937500000000002</c:v>
                </c:pt>
                <c:pt idx="19120">
                  <c:v>2.8078099999999999</c:v>
                </c:pt>
                <c:pt idx="19121">
                  <c:v>2.8015599999999998</c:v>
                </c:pt>
                <c:pt idx="19122">
                  <c:v>2.8046899999999999</c:v>
                </c:pt>
                <c:pt idx="19123">
                  <c:v>2.8015599999999998</c:v>
                </c:pt>
                <c:pt idx="19124">
                  <c:v>2.7953100000000002</c:v>
                </c:pt>
                <c:pt idx="19125">
                  <c:v>2.7953100000000002</c:v>
                </c:pt>
                <c:pt idx="19126">
                  <c:v>2.7765599999999999</c:v>
                </c:pt>
                <c:pt idx="19127">
                  <c:v>2.77813</c:v>
                </c:pt>
                <c:pt idx="19128">
                  <c:v>2.78125</c:v>
                </c:pt>
                <c:pt idx="19129">
                  <c:v>2.7734399999999999</c:v>
                </c:pt>
                <c:pt idx="19130">
                  <c:v>2.7671899999999998</c:v>
                </c:pt>
                <c:pt idx="19131">
                  <c:v>2.7749999999999999</c:v>
                </c:pt>
                <c:pt idx="19132">
                  <c:v>2.7734399999999999</c:v>
                </c:pt>
                <c:pt idx="19133">
                  <c:v>2.7656200000000002</c:v>
                </c:pt>
                <c:pt idx="19134">
                  <c:v>2.7640600000000002</c:v>
                </c:pt>
                <c:pt idx="19135">
                  <c:v>2.75312</c:v>
                </c:pt>
                <c:pt idx="19136">
                  <c:v>2.7437499999999999</c:v>
                </c:pt>
                <c:pt idx="19137">
                  <c:v>2.74688</c:v>
                </c:pt>
                <c:pt idx="19138">
                  <c:v>2.7437499999999999</c:v>
                </c:pt>
                <c:pt idx="19139">
                  <c:v>2.7437499999999999</c:v>
                </c:pt>
                <c:pt idx="19140">
                  <c:v>2.7390599999999998</c:v>
                </c:pt>
                <c:pt idx="19141">
                  <c:v>2.71719</c:v>
                </c:pt>
                <c:pt idx="19142">
                  <c:v>2.7140599999999999</c:v>
                </c:pt>
                <c:pt idx="19143">
                  <c:v>2.7250000000000001</c:v>
                </c:pt>
                <c:pt idx="19144">
                  <c:v>2.7265600000000001</c:v>
                </c:pt>
                <c:pt idx="19145">
                  <c:v>2.7343799999999998</c:v>
                </c:pt>
                <c:pt idx="19146">
                  <c:v>2.7390599999999998</c:v>
                </c:pt>
                <c:pt idx="19147">
                  <c:v>2.7234400000000001</c:v>
                </c:pt>
                <c:pt idx="19148">
                  <c:v>2.7078099999999998</c:v>
                </c:pt>
                <c:pt idx="19149">
                  <c:v>2.7078099999999998</c:v>
                </c:pt>
                <c:pt idx="19150">
                  <c:v>2.7015600000000002</c:v>
                </c:pt>
                <c:pt idx="19151">
                  <c:v>2.7093799999999999</c:v>
                </c:pt>
                <c:pt idx="19152">
                  <c:v>2.6984400000000002</c:v>
                </c:pt>
                <c:pt idx="19153">
                  <c:v>2.6875</c:v>
                </c:pt>
                <c:pt idx="19154">
                  <c:v>2.6812499999999999</c:v>
                </c:pt>
                <c:pt idx="19155">
                  <c:v>2.6796899999999999</c:v>
                </c:pt>
                <c:pt idx="19156">
                  <c:v>2.68438</c:v>
                </c:pt>
                <c:pt idx="19157">
                  <c:v>2.6749999999999998</c:v>
                </c:pt>
                <c:pt idx="19158">
                  <c:v>2.6703100000000002</c:v>
                </c:pt>
                <c:pt idx="19159">
                  <c:v>2.6656200000000001</c:v>
                </c:pt>
                <c:pt idx="19160">
                  <c:v>2.6703100000000002</c:v>
                </c:pt>
                <c:pt idx="19161">
                  <c:v>2.6687500000000002</c:v>
                </c:pt>
                <c:pt idx="19162">
                  <c:v>2.6734399999999998</c:v>
                </c:pt>
                <c:pt idx="19163">
                  <c:v>2.6656200000000001</c:v>
                </c:pt>
                <c:pt idx="19164">
                  <c:v>2.6671900000000002</c:v>
                </c:pt>
                <c:pt idx="19165">
                  <c:v>2.65625</c:v>
                </c:pt>
                <c:pt idx="19166">
                  <c:v>2.65625</c:v>
                </c:pt>
                <c:pt idx="19167">
                  <c:v>2.6625000000000001</c:v>
                </c:pt>
                <c:pt idx="19168">
                  <c:v>2.6468799999999999</c:v>
                </c:pt>
                <c:pt idx="19169">
                  <c:v>2.6468799999999999</c:v>
                </c:pt>
                <c:pt idx="19170">
                  <c:v>2.65469</c:v>
                </c:pt>
                <c:pt idx="19171">
                  <c:v>2.65781</c:v>
                </c:pt>
                <c:pt idx="19172">
                  <c:v>2.6375000000000002</c:v>
                </c:pt>
                <c:pt idx="19173">
                  <c:v>2.6312500000000001</c:v>
                </c:pt>
                <c:pt idx="19174">
                  <c:v>2.625</c:v>
                </c:pt>
                <c:pt idx="19175">
                  <c:v>2.62344</c:v>
                </c:pt>
                <c:pt idx="19176">
                  <c:v>2.6</c:v>
                </c:pt>
                <c:pt idx="19177">
                  <c:v>2.6093799999999998</c:v>
                </c:pt>
                <c:pt idx="19178">
                  <c:v>2.6015600000000001</c:v>
                </c:pt>
                <c:pt idx="19179">
                  <c:v>2.6109399999999998</c:v>
                </c:pt>
                <c:pt idx="19180">
                  <c:v>2.59687</c:v>
                </c:pt>
                <c:pt idx="19181">
                  <c:v>2.6031200000000001</c:v>
                </c:pt>
                <c:pt idx="19182">
                  <c:v>2.6093799999999998</c:v>
                </c:pt>
                <c:pt idx="19183">
                  <c:v>2.6062500000000002</c:v>
                </c:pt>
                <c:pt idx="19184">
                  <c:v>2.6187499999999999</c:v>
                </c:pt>
                <c:pt idx="19185">
                  <c:v>2.6062500000000002</c:v>
                </c:pt>
                <c:pt idx="19186">
                  <c:v>2.5843799999999999</c:v>
                </c:pt>
                <c:pt idx="19187">
                  <c:v>2.5781200000000002</c:v>
                </c:pt>
                <c:pt idx="19188">
                  <c:v>2.5796899999999998</c:v>
                </c:pt>
                <c:pt idx="19189">
                  <c:v>2.5843799999999999</c:v>
                </c:pt>
                <c:pt idx="19190">
                  <c:v>2.5828099999999998</c:v>
                </c:pt>
                <c:pt idx="19191">
                  <c:v>2.5703100000000001</c:v>
                </c:pt>
                <c:pt idx="19192">
                  <c:v>2.59219</c:v>
                </c:pt>
                <c:pt idx="19193">
                  <c:v>2.5750000000000002</c:v>
                </c:pt>
                <c:pt idx="19194">
                  <c:v>2.5562499999999999</c:v>
                </c:pt>
                <c:pt idx="19195">
                  <c:v>2.5562499999999999</c:v>
                </c:pt>
                <c:pt idx="19196">
                  <c:v>2.5671900000000001</c:v>
                </c:pt>
                <c:pt idx="19197">
                  <c:v>2.5671900000000001</c:v>
                </c:pt>
                <c:pt idx="19198">
                  <c:v>2.55938</c:v>
                </c:pt>
                <c:pt idx="19199">
                  <c:v>2.5375000000000001</c:v>
                </c:pt>
                <c:pt idx="19200">
                  <c:v>2.5390600000000001</c:v>
                </c:pt>
                <c:pt idx="19201">
                  <c:v>2.5515599999999998</c:v>
                </c:pt>
                <c:pt idx="19202">
                  <c:v>2.5484399999999998</c:v>
                </c:pt>
                <c:pt idx="19203">
                  <c:v>2.5531299999999999</c:v>
                </c:pt>
                <c:pt idx="19204">
                  <c:v>2.5499999999999998</c:v>
                </c:pt>
                <c:pt idx="19205">
                  <c:v>2.5390600000000001</c:v>
                </c:pt>
                <c:pt idx="19206">
                  <c:v>2.53281</c:v>
                </c:pt>
                <c:pt idx="19207">
                  <c:v>2.5359400000000001</c:v>
                </c:pt>
                <c:pt idx="19208">
                  <c:v>2.5218799999999999</c:v>
                </c:pt>
                <c:pt idx="19209">
                  <c:v>2.5359400000000001</c:v>
                </c:pt>
                <c:pt idx="19210">
                  <c:v>2.53125</c:v>
                </c:pt>
                <c:pt idx="19211">
                  <c:v>2.53281</c:v>
                </c:pt>
                <c:pt idx="19212">
                  <c:v>2.53437</c:v>
                </c:pt>
                <c:pt idx="19213">
                  <c:v>2.52969</c:v>
                </c:pt>
                <c:pt idx="19214">
                  <c:v>2.5093700000000001</c:v>
                </c:pt>
                <c:pt idx="19215">
                  <c:v>2.5078100000000001</c:v>
                </c:pt>
                <c:pt idx="19216">
                  <c:v>2.5125000000000002</c:v>
                </c:pt>
                <c:pt idx="19217">
                  <c:v>2.49844</c:v>
                </c:pt>
                <c:pt idx="19218">
                  <c:v>2.4937499999999999</c:v>
                </c:pt>
                <c:pt idx="19219">
                  <c:v>2.4953099999999999</c:v>
                </c:pt>
                <c:pt idx="19220">
                  <c:v>2.5</c:v>
                </c:pt>
                <c:pt idx="19221">
                  <c:v>2.49844</c:v>
                </c:pt>
                <c:pt idx="19222">
                  <c:v>2.49688</c:v>
                </c:pt>
                <c:pt idx="19223">
                  <c:v>2.50156</c:v>
                </c:pt>
                <c:pt idx="19224">
                  <c:v>2.4906299999999999</c:v>
                </c:pt>
                <c:pt idx="19225">
                  <c:v>2.4859399999999998</c:v>
                </c:pt>
                <c:pt idx="19226">
                  <c:v>2.46563</c:v>
                </c:pt>
                <c:pt idx="19227">
                  <c:v>2.4781200000000001</c:v>
                </c:pt>
                <c:pt idx="19228">
                  <c:v>2.4812500000000002</c:v>
                </c:pt>
                <c:pt idx="19229">
                  <c:v>2.4624999999999999</c:v>
                </c:pt>
                <c:pt idx="19230">
                  <c:v>2.4562499999999998</c:v>
                </c:pt>
                <c:pt idx="19231">
                  <c:v>2.46875</c:v>
                </c:pt>
                <c:pt idx="19232">
                  <c:v>2.46719</c:v>
                </c:pt>
                <c:pt idx="19233">
                  <c:v>2.4640599999999999</c:v>
                </c:pt>
                <c:pt idx="19234">
                  <c:v>2.4562499999999998</c:v>
                </c:pt>
                <c:pt idx="19235">
                  <c:v>2.46875</c:v>
                </c:pt>
                <c:pt idx="19236">
                  <c:v>2.4609399999999999</c:v>
                </c:pt>
                <c:pt idx="19237">
                  <c:v>2.4750000000000001</c:v>
                </c:pt>
                <c:pt idx="19238">
                  <c:v>2.4375</c:v>
                </c:pt>
                <c:pt idx="19239">
                  <c:v>2.4500000000000002</c:v>
                </c:pt>
                <c:pt idx="19240">
                  <c:v>2.4453100000000001</c:v>
                </c:pt>
                <c:pt idx="19241">
                  <c:v>2.43906</c:v>
                </c:pt>
                <c:pt idx="19242">
                  <c:v>2.43594</c:v>
                </c:pt>
                <c:pt idx="19243">
                  <c:v>2.43594</c:v>
                </c:pt>
                <c:pt idx="19244">
                  <c:v>2.4421900000000001</c:v>
                </c:pt>
                <c:pt idx="19245">
                  <c:v>2.43906</c:v>
                </c:pt>
                <c:pt idx="19246">
                  <c:v>2.43906</c:v>
                </c:pt>
                <c:pt idx="19247">
                  <c:v>2.4234399999999998</c:v>
                </c:pt>
                <c:pt idx="19248">
                  <c:v>2.43438</c:v>
                </c:pt>
                <c:pt idx="19249">
                  <c:v>2.40937</c:v>
                </c:pt>
                <c:pt idx="19250">
                  <c:v>2.4187500000000002</c:v>
                </c:pt>
                <c:pt idx="19251">
                  <c:v>2.4140600000000001</c:v>
                </c:pt>
                <c:pt idx="19252">
                  <c:v>2.4187500000000002</c:v>
                </c:pt>
                <c:pt idx="19253">
                  <c:v>2.4218799999999998</c:v>
                </c:pt>
                <c:pt idx="19254">
                  <c:v>2.40313</c:v>
                </c:pt>
                <c:pt idx="19255">
                  <c:v>2.3890600000000002</c:v>
                </c:pt>
                <c:pt idx="19256">
                  <c:v>2.4</c:v>
                </c:pt>
                <c:pt idx="19257">
                  <c:v>2.3984399999999999</c:v>
                </c:pt>
                <c:pt idx="19258">
                  <c:v>2.3921899999999998</c:v>
                </c:pt>
                <c:pt idx="19259">
                  <c:v>2.3906200000000002</c:v>
                </c:pt>
                <c:pt idx="19260">
                  <c:v>2.3890600000000002</c:v>
                </c:pt>
                <c:pt idx="19261">
                  <c:v>2.3937499999999998</c:v>
                </c:pt>
                <c:pt idx="19262">
                  <c:v>2.3984399999999999</c:v>
                </c:pt>
                <c:pt idx="19263">
                  <c:v>2.3812500000000001</c:v>
                </c:pt>
                <c:pt idx="19264">
                  <c:v>2.3828100000000001</c:v>
                </c:pt>
                <c:pt idx="19265">
                  <c:v>2.3828100000000001</c:v>
                </c:pt>
                <c:pt idx="19266">
                  <c:v>2.3781300000000001</c:v>
                </c:pt>
                <c:pt idx="19267">
                  <c:v>2.3796900000000001</c:v>
                </c:pt>
                <c:pt idx="19268">
                  <c:v>2.3609399999999998</c:v>
                </c:pt>
                <c:pt idx="19269">
                  <c:v>2.3609399999999998</c:v>
                </c:pt>
                <c:pt idx="19270">
                  <c:v>2.3796900000000001</c:v>
                </c:pt>
                <c:pt idx="19271">
                  <c:v>2.37344</c:v>
                </c:pt>
                <c:pt idx="19272">
                  <c:v>2.3671899999999999</c:v>
                </c:pt>
                <c:pt idx="19273">
                  <c:v>2.3624999999999998</c:v>
                </c:pt>
                <c:pt idx="19274">
                  <c:v>2.3578100000000002</c:v>
                </c:pt>
                <c:pt idx="19275">
                  <c:v>2.35</c:v>
                </c:pt>
                <c:pt idx="19276">
                  <c:v>2.3624999999999998</c:v>
                </c:pt>
                <c:pt idx="19277">
                  <c:v>2.3656299999999999</c:v>
                </c:pt>
                <c:pt idx="19278">
                  <c:v>2.3609399999999998</c:v>
                </c:pt>
                <c:pt idx="19279">
                  <c:v>2.3468800000000001</c:v>
                </c:pt>
                <c:pt idx="19280">
                  <c:v>2.3343799999999999</c:v>
                </c:pt>
                <c:pt idx="19281">
                  <c:v>2.34531</c:v>
                </c:pt>
                <c:pt idx="19282">
                  <c:v>2.34219</c:v>
                </c:pt>
                <c:pt idx="19283">
                  <c:v>2.3374999999999999</c:v>
                </c:pt>
                <c:pt idx="19284">
                  <c:v>2.3328099999999998</c:v>
                </c:pt>
                <c:pt idx="19285">
                  <c:v>2.3343799999999999</c:v>
                </c:pt>
                <c:pt idx="19286">
                  <c:v>2.3328099999999998</c:v>
                </c:pt>
                <c:pt idx="19287">
                  <c:v>2.3171900000000001</c:v>
                </c:pt>
                <c:pt idx="19288">
                  <c:v>2.3046899999999999</c:v>
                </c:pt>
                <c:pt idx="19289">
                  <c:v>2.31094</c:v>
                </c:pt>
                <c:pt idx="19290">
                  <c:v>2.3203100000000001</c:v>
                </c:pt>
                <c:pt idx="19291">
                  <c:v>2.3062499999999999</c:v>
                </c:pt>
                <c:pt idx="19292">
                  <c:v>2.30938</c:v>
                </c:pt>
                <c:pt idx="19293">
                  <c:v>2.3156300000000001</c:v>
                </c:pt>
                <c:pt idx="19294">
                  <c:v>2.31406</c:v>
                </c:pt>
                <c:pt idx="19295">
                  <c:v>2.3187500000000001</c:v>
                </c:pt>
                <c:pt idx="19296">
                  <c:v>2.3062499999999999</c:v>
                </c:pt>
                <c:pt idx="19297">
                  <c:v>2.3218700000000001</c:v>
                </c:pt>
                <c:pt idx="19298">
                  <c:v>2.3046899999999999</c:v>
                </c:pt>
                <c:pt idx="19299">
                  <c:v>2.31406</c:v>
                </c:pt>
                <c:pt idx="19300">
                  <c:v>2.31094</c:v>
                </c:pt>
                <c:pt idx="19301">
                  <c:v>2.2968799999999998</c:v>
                </c:pt>
                <c:pt idx="19302">
                  <c:v>2.2968799999999998</c:v>
                </c:pt>
                <c:pt idx="19303">
                  <c:v>2.27969</c:v>
                </c:pt>
                <c:pt idx="19304">
                  <c:v>2.3031299999999999</c:v>
                </c:pt>
                <c:pt idx="19305">
                  <c:v>2.2843800000000001</c:v>
                </c:pt>
                <c:pt idx="19306">
                  <c:v>2.27813</c:v>
                </c:pt>
                <c:pt idx="19307">
                  <c:v>2.27969</c:v>
                </c:pt>
                <c:pt idx="19308">
                  <c:v>2.28125</c:v>
                </c:pt>
                <c:pt idx="19309">
                  <c:v>2.2625000000000002</c:v>
                </c:pt>
                <c:pt idx="19310">
                  <c:v>2.2765599999999999</c:v>
                </c:pt>
                <c:pt idx="19311">
                  <c:v>2.27969</c:v>
                </c:pt>
                <c:pt idx="19312">
                  <c:v>2.27813</c:v>
                </c:pt>
                <c:pt idx="19313">
                  <c:v>2.2687499999999998</c:v>
                </c:pt>
                <c:pt idx="19314">
                  <c:v>2.28125</c:v>
                </c:pt>
                <c:pt idx="19315">
                  <c:v>2.2843800000000001</c:v>
                </c:pt>
                <c:pt idx="19316">
                  <c:v>2.28125</c:v>
                </c:pt>
                <c:pt idx="19317">
                  <c:v>2.2718799999999999</c:v>
                </c:pt>
                <c:pt idx="19318">
                  <c:v>2.2656200000000002</c:v>
                </c:pt>
                <c:pt idx="19319">
                  <c:v>2.2453099999999999</c:v>
                </c:pt>
                <c:pt idx="19320">
                  <c:v>2.2625000000000002</c:v>
                </c:pt>
                <c:pt idx="19321">
                  <c:v>2.2703099999999998</c:v>
                </c:pt>
                <c:pt idx="19322">
                  <c:v>2.2749999999999999</c:v>
                </c:pt>
                <c:pt idx="19323">
                  <c:v>2.2656200000000002</c:v>
                </c:pt>
                <c:pt idx="19324">
                  <c:v>2.2562500000000001</c:v>
                </c:pt>
                <c:pt idx="19325">
                  <c:v>2.2609400000000002</c:v>
                </c:pt>
                <c:pt idx="19326">
                  <c:v>2.2374999999999998</c:v>
                </c:pt>
                <c:pt idx="19327">
                  <c:v>2.24844</c:v>
                </c:pt>
                <c:pt idx="19328">
                  <c:v>2.2359399999999998</c:v>
                </c:pt>
                <c:pt idx="19329">
                  <c:v>2.2374999999999998</c:v>
                </c:pt>
                <c:pt idx="19330">
                  <c:v>2.2453099999999999</c:v>
                </c:pt>
                <c:pt idx="19331">
                  <c:v>2.25</c:v>
                </c:pt>
                <c:pt idx="19332">
                  <c:v>2.2359399999999998</c:v>
                </c:pt>
                <c:pt idx="19333">
                  <c:v>2.2343799999999998</c:v>
                </c:pt>
                <c:pt idx="19334">
                  <c:v>2.2453099999999999</c:v>
                </c:pt>
                <c:pt idx="19335">
                  <c:v>2.21563</c:v>
                </c:pt>
                <c:pt idx="19336">
                  <c:v>2.21875</c:v>
                </c:pt>
                <c:pt idx="19337">
                  <c:v>2.2218800000000001</c:v>
                </c:pt>
                <c:pt idx="19338">
                  <c:v>2.21719</c:v>
                </c:pt>
                <c:pt idx="19339">
                  <c:v>2.21563</c:v>
                </c:pt>
                <c:pt idx="19340">
                  <c:v>2.2250000000000001</c:v>
                </c:pt>
                <c:pt idx="19341">
                  <c:v>2.21563</c:v>
                </c:pt>
                <c:pt idx="19342">
                  <c:v>2.2078099999999998</c:v>
                </c:pt>
                <c:pt idx="19343">
                  <c:v>2.2046899999999998</c:v>
                </c:pt>
                <c:pt idx="19344">
                  <c:v>2.2093799999999999</c:v>
                </c:pt>
                <c:pt idx="19345">
                  <c:v>2.2296900000000002</c:v>
                </c:pt>
                <c:pt idx="19346">
                  <c:v>2.2124999999999999</c:v>
                </c:pt>
                <c:pt idx="19347">
                  <c:v>2.2078099999999998</c:v>
                </c:pt>
                <c:pt idx="19348">
                  <c:v>2.2031200000000002</c:v>
                </c:pt>
                <c:pt idx="19349">
                  <c:v>2.1953100000000001</c:v>
                </c:pt>
                <c:pt idx="19350">
                  <c:v>2.1984400000000002</c:v>
                </c:pt>
                <c:pt idx="19351">
                  <c:v>2.18438</c:v>
                </c:pt>
                <c:pt idx="19352">
                  <c:v>2.1718799999999998</c:v>
                </c:pt>
                <c:pt idx="19353">
                  <c:v>2.1718799999999998</c:v>
                </c:pt>
                <c:pt idx="19354">
                  <c:v>2.1812499999999999</c:v>
                </c:pt>
                <c:pt idx="19355">
                  <c:v>2.1875</c:v>
                </c:pt>
                <c:pt idx="19356">
                  <c:v>2.1718799999999998</c:v>
                </c:pt>
                <c:pt idx="19357">
                  <c:v>2.1718799999999998</c:v>
                </c:pt>
                <c:pt idx="19358">
                  <c:v>2.1671900000000002</c:v>
                </c:pt>
                <c:pt idx="19359">
                  <c:v>2.1781299999999999</c:v>
                </c:pt>
                <c:pt idx="19360">
                  <c:v>2.1765599999999998</c:v>
                </c:pt>
                <c:pt idx="19361">
                  <c:v>2.15781</c:v>
                </c:pt>
                <c:pt idx="19362">
                  <c:v>2.1671900000000002</c:v>
                </c:pt>
                <c:pt idx="19363">
                  <c:v>2.1734399999999998</c:v>
                </c:pt>
                <c:pt idx="19364">
                  <c:v>2.15469</c:v>
                </c:pt>
                <c:pt idx="19365">
                  <c:v>2.1687500000000002</c:v>
                </c:pt>
                <c:pt idx="19366">
                  <c:v>2.1609400000000001</c:v>
                </c:pt>
                <c:pt idx="19367">
                  <c:v>2.1671900000000002</c:v>
                </c:pt>
                <c:pt idx="19368">
                  <c:v>2.1609400000000001</c:v>
                </c:pt>
                <c:pt idx="19369">
                  <c:v>2.15</c:v>
                </c:pt>
                <c:pt idx="19370">
                  <c:v>2.15313</c:v>
                </c:pt>
                <c:pt idx="19371">
                  <c:v>2.15781</c:v>
                </c:pt>
                <c:pt idx="19372">
                  <c:v>2.1515599999999999</c:v>
                </c:pt>
                <c:pt idx="19373">
                  <c:v>2.15313</c:v>
                </c:pt>
                <c:pt idx="19374">
                  <c:v>2.1375000000000002</c:v>
                </c:pt>
                <c:pt idx="19375">
                  <c:v>2.1406200000000002</c:v>
                </c:pt>
                <c:pt idx="19376">
                  <c:v>2.1453099999999998</c:v>
                </c:pt>
                <c:pt idx="19377">
                  <c:v>2.1406200000000002</c:v>
                </c:pt>
                <c:pt idx="19378">
                  <c:v>2.1468799999999999</c:v>
                </c:pt>
                <c:pt idx="19379">
                  <c:v>2.1281300000000001</c:v>
                </c:pt>
                <c:pt idx="19380">
                  <c:v>2.1359400000000002</c:v>
                </c:pt>
                <c:pt idx="19381">
                  <c:v>2.1296900000000001</c:v>
                </c:pt>
                <c:pt idx="19382">
                  <c:v>2.125</c:v>
                </c:pt>
                <c:pt idx="19383">
                  <c:v>2.1421899999999998</c:v>
                </c:pt>
                <c:pt idx="19384">
                  <c:v>2.12344</c:v>
                </c:pt>
                <c:pt idx="19385">
                  <c:v>2.1281300000000001</c:v>
                </c:pt>
                <c:pt idx="19386">
                  <c:v>2.1109399999999998</c:v>
                </c:pt>
                <c:pt idx="19387">
                  <c:v>2.1203099999999999</c:v>
                </c:pt>
                <c:pt idx="19388">
                  <c:v>2.125</c:v>
                </c:pt>
                <c:pt idx="19389">
                  <c:v>2.12344</c:v>
                </c:pt>
                <c:pt idx="19390">
                  <c:v>2.125</c:v>
                </c:pt>
                <c:pt idx="19391">
                  <c:v>2.12344</c:v>
                </c:pt>
                <c:pt idx="19392">
                  <c:v>2.1093799999999998</c:v>
                </c:pt>
                <c:pt idx="19393">
                  <c:v>2.1109399999999998</c:v>
                </c:pt>
                <c:pt idx="19394">
                  <c:v>2.125</c:v>
                </c:pt>
                <c:pt idx="19395">
                  <c:v>2.1187499999999999</c:v>
                </c:pt>
                <c:pt idx="19396">
                  <c:v>2.1046900000000002</c:v>
                </c:pt>
                <c:pt idx="19397">
                  <c:v>2.1015600000000001</c:v>
                </c:pt>
                <c:pt idx="19398">
                  <c:v>2.0890599999999999</c:v>
                </c:pt>
                <c:pt idx="19399">
                  <c:v>2.0874999999999999</c:v>
                </c:pt>
                <c:pt idx="19400">
                  <c:v>2.09375</c:v>
                </c:pt>
                <c:pt idx="19401">
                  <c:v>2.09063</c:v>
                </c:pt>
                <c:pt idx="19402">
                  <c:v>2.1015600000000001</c:v>
                </c:pt>
                <c:pt idx="19403">
                  <c:v>2.1</c:v>
                </c:pt>
                <c:pt idx="19404">
                  <c:v>2.0781200000000002</c:v>
                </c:pt>
                <c:pt idx="19405">
                  <c:v>2.0812499999999998</c:v>
                </c:pt>
                <c:pt idx="19406">
                  <c:v>2.0812499999999998</c:v>
                </c:pt>
                <c:pt idx="19407">
                  <c:v>2.0750000000000002</c:v>
                </c:pt>
                <c:pt idx="19408">
                  <c:v>2.0859399999999999</c:v>
                </c:pt>
                <c:pt idx="19409">
                  <c:v>2.0843799999999999</c:v>
                </c:pt>
                <c:pt idx="19410">
                  <c:v>2.0765600000000002</c:v>
                </c:pt>
                <c:pt idx="19411">
                  <c:v>2.0781200000000002</c:v>
                </c:pt>
                <c:pt idx="19412">
                  <c:v>2.0796899999999998</c:v>
                </c:pt>
                <c:pt idx="19413">
                  <c:v>2.0656300000000001</c:v>
                </c:pt>
                <c:pt idx="19414">
                  <c:v>2.0781200000000002</c:v>
                </c:pt>
                <c:pt idx="19415">
                  <c:v>2.0562499999999999</c:v>
                </c:pt>
                <c:pt idx="19416">
                  <c:v>2.05938</c:v>
                </c:pt>
                <c:pt idx="19417">
                  <c:v>2.0765600000000002</c:v>
                </c:pt>
                <c:pt idx="19418">
                  <c:v>2.0625</c:v>
                </c:pt>
                <c:pt idx="19419">
                  <c:v>2.0437500000000002</c:v>
                </c:pt>
                <c:pt idx="19420">
                  <c:v>2.0359400000000001</c:v>
                </c:pt>
                <c:pt idx="19421">
                  <c:v>2.0249999999999999</c:v>
                </c:pt>
                <c:pt idx="19422">
                  <c:v>2.0343800000000001</c:v>
                </c:pt>
                <c:pt idx="19423">
                  <c:v>2.05938</c:v>
                </c:pt>
                <c:pt idx="19424">
                  <c:v>2.0468799999999998</c:v>
                </c:pt>
                <c:pt idx="19425">
                  <c:v>2.0437500000000002</c:v>
                </c:pt>
                <c:pt idx="19426">
                  <c:v>2.0375000000000001</c:v>
                </c:pt>
                <c:pt idx="19427">
                  <c:v>2.0343800000000001</c:v>
                </c:pt>
                <c:pt idx="19428">
                  <c:v>2.0406200000000001</c:v>
                </c:pt>
                <c:pt idx="19429">
                  <c:v>2.03125</c:v>
                </c:pt>
                <c:pt idx="19430">
                  <c:v>2.02969</c:v>
                </c:pt>
                <c:pt idx="19431">
                  <c:v>2.0171899999999998</c:v>
                </c:pt>
                <c:pt idx="19432">
                  <c:v>2.0249999999999999</c:v>
                </c:pt>
                <c:pt idx="19433">
                  <c:v>2.0249999999999999</c:v>
                </c:pt>
                <c:pt idx="19434">
                  <c:v>2.0234399999999999</c:v>
                </c:pt>
                <c:pt idx="19435">
                  <c:v>2.0093700000000001</c:v>
                </c:pt>
                <c:pt idx="19436">
                  <c:v>2.0156200000000002</c:v>
                </c:pt>
                <c:pt idx="19437">
                  <c:v>2.03125</c:v>
                </c:pt>
                <c:pt idx="19438">
                  <c:v>2.0249999999999999</c:v>
                </c:pt>
                <c:pt idx="19439">
                  <c:v>2.0125000000000002</c:v>
                </c:pt>
                <c:pt idx="19440">
                  <c:v>2.0265599999999999</c:v>
                </c:pt>
                <c:pt idx="19441">
                  <c:v>2.02969</c:v>
                </c:pt>
                <c:pt idx="19442">
                  <c:v>2.0265599999999999</c:v>
                </c:pt>
                <c:pt idx="19443">
                  <c:v>2.0265599999999999</c:v>
                </c:pt>
                <c:pt idx="19444">
                  <c:v>2.0171899999999998</c:v>
                </c:pt>
                <c:pt idx="19445">
                  <c:v>2.0156200000000002</c:v>
                </c:pt>
                <c:pt idx="19446">
                  <c:v>2.0062500000000001</c:v>
                </c:pt>
                <c:pt idx="19447">
                  <c:v>1.98594</c:v>
                </c:pt>
                <c:pt idx="19448">
                  <c:v>2</c:v>
                </c:pt>
                <c:pt idx="19449">
                  <c:v>1.9937499999999999</c:v>
                </c:pt>
                <c:pt idx="19450">
                  <c:v>2</c:v>
                </c:pt>
                <c:pt idx="19451">
                  <c:v>1.98594</c:v>
                </c:pt>
                <c:pt idx="19452">
                  <c:v>2</c:v>
                </c:pt>
                <c:pt idx="19453">
                  <c:v>1.9953099999999999</c:v>
                </c:pt>
                <c:pt idx="19454">
                  <c:v>1.9890600000000001</c:v>
                </c:pt>
                <c:pt idx="19455">
                  <c:v>1.9890600000000001</c:v>
                </c:pt>
                <c:pt idx="19456">
                  <c:v>1.9953099999999999</c:v>
                </c:pt>
                <c:pt idx="19457">
                  <c:v>1.98438</c:v>
                </c:pt>
                <c:pt idx="19458">
                  <c:v>2.0031300000000001</c:v>
                </c:pt>
                <c:pt idx="19459">
                  <c:v>1.9921899999999999</c:v>
                </c:pt>
                <c:pt idx="19460">
                  <c:v>1.96875</c:v>
                </c:pt>
                <c:pt idx="19461">
                  <c:v>1.9890600000000001</c:v>
                </c:pt>
                <c:pt idx="19462">
                  <c:v>1.9890600000000001</c:v>
                </c:pt>
                <c:pt idx="19463">
                  <c:v>1.98594</c:v>
                </c:pt>
                <c:pt idx="19464">
                  <c:v>1.97031</c:v>
                </c:pt>
                <c:pt idx="19465">
                  <c:v>1.97031</c:v>
                </c:pt>
                <c:pt idx="19466">
                  <c:v>1.9640599999999999</c:v>
                </c:pt>
                <c:pt idx="19467">
                  <c:v>1.9718800000000001</c:v>
                </c:pt>
                <c:pt idx="19468">
                  <c:v>1.9781200000000001</c:v>
                </c:pt>
                <c:pt idx="19469">
                  <c:v>1.9718800000000001</c:v>
                </c:pt>
                <c:pt idx="19470">
                  <c:v>1.9624999999999999</c:v>
                </c:pt>
                <c:pt idx="19471">
                  <c:v>1.9718800000000001</c:v>
                </c:pt>
                <c:pt idx="19472">
                  <c:v>1.98438</c:v>
                </c:pt>
                <c:pt idx="19473">
                  <c:v>1.9718800000000001</c:v>
                </c:pt>
                <c:pt idx="19474">
                  <c:v>1.96875</c:v>
                </c:pt>
                <c:pt idx="19475">
                  <c:v>1.9718800000000001</c:v>
                </c:pt>
                <c:pt idx="19476">
                  <c:v>1.97031</c:v>
                </c:pt>
                <c:pt idx="19477">
                  <c:v>1.96719</c:v>
                </c:pt>
                <c:pt idx="19478">
                  <c:v>1.95625</c:v>
                </c:pt>
                <c:pt idx="19479">
                  <c:v>1.95625</c:v>
                </c:pt>
                <c:pt idx="19480">
                  <c:v>1.9375</c:v>
                </c:pt>
                <c:pt idx="19481">
                  <c:v>1.95156</c:v>
                </c:pt>
                <c:pt idx="19482">
                  <c:v>1.95469</c:v>
                </c:pt>
                <c:pt idx="19483">
                  <c:v>1.95469</c:v>
                </c:pt>
                <c:pt idx="19484">
                  <c:v>1.95156</c:v>
                </c:pt>
                <c:pt idx="19485">
                  <c:v>1.9296899999999999</c:v>
                </c:pt>
                <c:pt idx="19486">
                  <c:v>1.93594</c:v>
                </c:pt>
                <c:pt idx="19487">
                  <c:v>1.95469</c:v>
                </c:pt>
                <c:pt idx="19488">
                  <c:v>1.9609399999999999</c:v>
                </c:pt>
                <c:pt idx="19489">
                  <c:v>1.95469</c:v>
                </c:pt>
                <c:pt idx="19490">
                  <c:v>1.9484399999999999</c:v>
                </c:pt>
                <c:pt idx="19491">
                  <c:v>1.9468700000000001</c:v>
                </c:pt>
                <c:pt idx="19492">
                  <c:v>1.9328099999999999</c:v>
                </c:pt>
                <c:pt idx="19493">
                  <c:v>1.93438</c:v>
                </c:pt>
                <c:pt idx="19494">
                  <c:v>1.9421900000000001</c:v>
                </c:pt>
                <c:pt idx="19495">
                  <c:v>1.9312499999999999</c:v>
                </c:pt>
                <c:pt idx="19496">
                  <c:v>1.93906</c:v>
                </c:pt>
                <c:pt idx="19497">
                  <c:v>1.9312499999999999</c:v>
                </c:pt>
                <c:pt idx="19498">
                  <c:v>1.91875</c:v>
                </c:pt>
                <c:pt idx="19499">
                  <c:v>1.92188</c:v>
                </c:pt>
                <c:pt idx="19500">
                  <c:v>1.92031</c:v>
                </c:pt>
                <c:pt idx="19501">
                  <c:v>1.9156200000000001</c:v>
                </c:pt>
                <c:pt idx="19502">
                  <c:v>1.92344</c:v>
                </c:pt>
                <c:pt idx="19503">
                  <c:v>1.9140600000000001</c:v>
                </c:pt>
                <c:pt idx="19504">
                  <c:v>1.92344</c:v>
                </c:pt>
                <c:pt idx="19505">
                  <c:v>1.91875</c:v>
                </c:pt>
                <c:pt idx="19506">
                  <c:v>1.92344</c:v>
                </c:pt>
                <c:pt idx="19507">
                  <c:v>1.92031</c:v>
                </c:pt>
                <c:pt idx="19508">
                  <c:v>1.90625</c:v>
                </c:pt>
                <c:pt idx="19509">
                  <c:v>1.90469</c:v>
                </c:pt>
                <c:pt idx="19510">
                  <c:v>1.90625</c:v>
                </c:pt>
                <c:pt idx="19511">
                  <c:v>1.9093800000000001</c:v>
                </c:pt>
                <c:pt idx="19512">
                  <c:v>1.8984399999999999</c:v>
                </c:pt>
                <c:pt idx="19513">
                  <c:v>1.9125000000000001</c:v>
                </c:pt>
                <c:pt idx="19514">
                  <c:v>1.89219</c:v>
                </c:pt>
                <c:pt idx="19515">
                  <c:v>1.90469</c:v>
                </c:pt>
                <c:pt idx="19516">
                  <c:v>1.90781</c:v>
                </c:pt>
                <c:pt idx="19517">
                  <c:v>1.8812500000000001</c:v>
                </c:pt>
                <c:pt idx="19518">
                  <c:v>1.89375</c:v>
                </c:pt>
                <c:pt idx="19519">
                  <c:v>1.9</c:v>
                </c:pt>
                <c:pt idx="19520">
                  <c:v>1.8796900000000001</c:v>
                </c:pt>
                <c:pt idx="19521">
                  <c:v>1.875</c:v>
                </c:pt>
                <c:pt idx="19522">
                  <c:v>1.87188</c:v>
                </c:pt>
                <c:pt idx="19523">
                  <c:v>1.8843700000000001</c:v>
                </c:pt>
                <c:pt idx="19524">
                  <c:v>1.8781300000000001</c:v>
                </c:pt>
                <c:pt idx="19525">
                  <c:v>1.87656</c:v>
                </c:pt>
                <c:pt idx="19526">
                  <c:v>1.8656299999999999</c:v>
                </c:pt>
                <c:pt idx="19527">
                  <c:v>1.8640600000000001</c:v>
                </c:pt>
                <c:pt idx="19528">
                  <c:v>1.8515600000000001</c:v>
                </c:pt>
                <c:pt idx="19529">
                  <c:v>1.85938</c:v>
                </c:pt>
                <c:pt idx="19530">
                  <c:v>1.86094</c:v>
                </c:pt>
                <c:pt idx="19531">
                  <c:v>1.875</c:v>
                </c:pt>
                <c:pt idx="19532">
                  <c:v>1.8703099999999999</c:v>
                </c:pt>
                <c:pt idx="19533">
                  <c:v>1.86094</c:v>
                </c:pt>
                <c:pt idx="19534">
                  <c:v>1.85938</c:v>
                </c:pt>
                <c:pt idx="19535">
                  <c:v>1.85625</c:v>
                </c:pt>
                <c:pt idx="19536">
                  <c:v>1.8546899999999999</c:v>
                </c:pt>
                <c:pt idx="19537">
                  <c:v>1.8515600000000001</c:v>
                </c:pt>
                <c:pt idx="19538">
                  <c:v>1.83125</c:v>
                </c:pt>
                <c:pt idx="19539">
                  <c:v>1.84531</c:v>
                </c:pt>
                <c:pt idx="19540">
                  <c:v>1.85938</c:v>
                </c:pt>
                <c:pt idx="19541">
                  <c:v>1.85781</c:v>
                </c:pt>
                <c:pt idx="19542">
                  <c:v>1.8625</c:v>
                </c:pt>
                <c:pt idx="19543">
                  <c:v>1.8515600000000001</c:v>
                </c:pt>
                <c:pt idx="19544">
                  <c:v>1.84375</c:v>
                </c:pt>
                <c:pt idx="19545">
                  <c:v>1.84063</c:v>
                </c:pt>
                <c:pt idx="19546">
                  <c:v>1.8531200000000001</c:v>
                </c:pt>
                <c:pt idx="19547">
                  <c:v>1.84219</c:v>
                </c:pt>
                <c:pt idx="19548">
                  <c:v>1.84063</c:v>
                </c:pt>
                <c:pt idx="19549">
                  <c:v>1.84375</c:v>
                </c:pt>
                <c:pt idx="19550">
                  <c:v>1.8390599999999999</c:v>
                </c:pt>
                <c:pt idx="19551">
                  <c:v>1.8515600000000001</c:v>
                </c:pt>
                <c:pt idx="19552">
                  <c:v>1.85625</c:v>
                </c:pt>
                <c:pt idx="19553">
                  <c:v>1.8374999999999999</c:v>
                </c:pt>
                <c:pt idx="19554">
                  <c:v>1.8374999999999999</c:v>
                </c:pt>
                <c:pt idx="19555">
                  <c:v>1.825</c:v>
                </c:pt>
                <c:pt idx="19556">
                  <c:v>1.8343799999999999</c:v>
                </c:pt>
                <c:pt idx="19557">
                  <c:v>1.8218700000000001</c:v>
                </c:pt>
                <c:pt idx="19558">
                  <c:v>1.8359399999999999</c:v>
                </c:pt>
                <c:pt idx="19559">
                  <c:v>1.8171900000000001</c:v>
                </c:pt>
                <c:pt idx="19560">
                  <c:v>1.8328100000000001</c:v>
                </c:pt>
                <c:pt idx="19561">
                  <c:v>1.84063</c:v>
                </c:pt>
                <c:pt idx="19562">
                  <c:v>1.8343799999999999</c:v>
                </c:pt>
                <c:pt idx="19563">
                  <c:v>1.82656</c:v>
                </c:pt>
                <c:pt idx="19564">
                  <c:v>1.8203100000000001</c:v>
                </c:pt>
                <c:pt idx="19565">
                  <c:v>1.82812</c:v>
                </c:pt>
                <c:pt idx="19566">
                  <c:v>1.8218700000000001</c:v>
                </c:pt>
                <c:pt idx="19567">
                  <c:v>1.8062499999999999</c:v>
                </c:pt>
                <c:pt idx="19568">
                  <c:v>1.8156300000000001</c:v>
                </c:pt>
                <c:pt idx="19569">
                  <c:v>1.79844</c:v>
                </c:pt>
                <c:pt idx="19570">
                  <c:v>1.81406</c:v>
                </c:pt>
                <c:pt idx="19571">
                  <c:v>1.81406</c:v>
                </c:pt>
                <c:pt idx="19572">
                  <c:v>1.8171900000000001</c:v>
                </c:pt>
                <c:pt idx="19573">
                  <c:v>1.8078099999999999</c:v>
                </c:pt>
                <c:pt idx="19574">
                  <c:v>1.79688</c:v>
                </c:pt>
                <c:pt idx="19575">
                  <c:v>1.81094</c:v>
                </c:pt>
                <c:pt idx="19576">
                  <c:v>1.8015600000000001</c:v>
                </c:pt>
                <c:pt idx="19577">
                  <c:v>1.81406</c:v>
                </c:pt>
                <c:pt idx="19578">
                  <c:v>1.80938</c:v>
                </c:pt>
                <c:pt idx="19579">
                  <c:v>1.8015600000000001</c:v>
                </c:pt>
                <c:pt idx="19580">
                  <c:v>1.7859400000000001</c:v>
                </c:pt>
                <c:pt idx="19581">
                  <c:v>1.77969</c:v>
                </c:pt>
                <c:pt idx="19582">
                  <c:v>1.7843800000000001</c:v>
                </c:pt>
                <c:pt idx="19583">
                  <c:v>1.77969</c:v>
                </c:pt>
                <c:pt idx="19584">
                  <c:v>1.79688</c:v>
                </c:pt>
                <c:pt idx="19585">
                  <c:v>1.7921899999999999</c:v>
                </c:pt>
                <c:pt idx="19586">
                  <c:v>1.7703100000000001</c:v>
                </c:pt>
                <c:pt idx="19587">
                  <c:v>1.7749999999999999</c:v>
                </c:pt>
                <c:pt idx="19588">
                  <c:v>1.7906200000000001</c:v>
                </c:pt>
                <c:pt idx="19589">
                  <c:v>1.7921899999999999</c:v>
                </c:pt>
                <c:pt idx="19590">
                  <c:v>1.77969</c:v>
                </c:pt>
                <c:pt idx="19591">
                  <c:v>1.7875000000000001</c:v>
                </c:pt>
                <c:pt idx="19592">
                  <c:v>1.7906200000000001</c:v>
                </c:pt>
                <c:pt idx="19593">
                  <c:v>1.7749999999999999</c:v>
                </c:pt>
                <c:pt idx="19594">
                  <c:v>1.78281</c:v>
                </c:pt>
                <c:pt idx="19595">
                  <c:v>1.7843800000000001</c:v>
                </c:pt>
                <c:pt idx="19596">
                  <c:v>1.77969</c:v>
                </c:pt>
                <c:pt idx="19597">
                  <c:v>1.7875000000000001</c:v>
                </c:pt>
                <c:pt idx="19598">
                  <c:v>1.78281</c:v>
                </c:pt>
                <c:pt idx="19599">
                  <c:v>1.7749999999999999</c:v>
                </c:pt>
                <c:pt idx="19600">
                  <c:v>1.77969</c:v>
                </c:pt>
                <c:pt idx="19601">
                  <c:v>1.7734399999999999</c:v>
                </c:pt>
                <c:pt idx="19602">
                  <c:v>1.76719</c:v>
                </c:pt>
                <c:pt idx="19603">
                  <c:v>1.7593700000000001</c:v>
                </c:pt>
                <c:pt idx="19604">
                  <c:v>1.7749999999999999</c:v>
                </c:pt>
                <c:pt idx="19605">
                  <c:v>1.76562</c:v>
                </c:pt>
                <c:pt idx="19606">
                  <c:v>1.7609399999999999</c:v>
                </c:pt>
                <c:pt idx="19607">
                  <c:v>1.76875</c:v>
                </c:pt>
                <c:pt idx="19608">
                  <c:v>1.7625</c:v>
                </c:pt>
                <c:pt idx="19609">
                  <c:v>1.75156</c:v>
                </c:pt>
                <c:pt idx="19610">
                  <c:v>1.75</c:v>
                </c:pt>
                <c:pt idx="19611">
                  <c:v>1.7453099999999999</c:v>
                </c:pt>
                <c:pt idx="19612">
                  <c:v>1.7593700000000001</c:v>
                </c:pt>
                <c:pt idx="19613">
                  <c:v>1.7546900000000001</c:v>
                </c:pt>
                <c:pt idx="19614">
                  <c:v>1.7375</c:v>
                </c:pt>
                <c:pt idx="19615">
                  <c:v>1.7562500000000001</c:v>
                </c:pt>
                <c:pt idx="19616">
                  <c:v>1.7546900000000001</c:v>
                </c:pt>
                <c:pt idx="19617">
                  <c:v>1.74688</c:v>
                </c:pt>
                <c:pt idx="19618">
                  <c:v>1.75</c:v>
                </c:pt>
                <c:pt idx="19619">
                  <c:v>1.7593700000000001</c:v>
                </c:pt>
                <c:pt idx="19620">
                  <c:v>1.76719</c:v>
                </c:pt>
                <c:pt idx="19621">
                  <c:v>1.7546900000000001</c:v>
                </c:pt>
                <c:pt idx="19622">
                  <c:v>1.7453099999999999</c:v>
                </c:pt>
                <c:pt idx="19623">
                  <c:v>1.74688</c:v>
                </c:pt>
                <c:pt idx="19624">
                  <c:v>1.7375</c:v>
                </c:pt>
                <c:pt idx="19625">
                  <c:v>1.7265600000000001</c:v>
                </c:pt>
                <c:pt idx="19626">
                  <c:v>1.75</c:v>
                </c:pt>
                <c:pt idx="19627">
                  <c:v>1.73281</c:v>
                </c:pt>
                <c:pt idx="19628">
                  <c:v>1.7375</c:v>
                </c:pt>
                <c:pt idx="19629">
                  <c:v>1.74688</c:v>
                </c:pt>
                <c:pt idx="19630">
                  <c:v>1.7453099999999999</c:v>
                </c:pt>
                <c:pt idx="19631">
                  <c:v>1.7453099999999999</c:v>
                </c:pt>
                <c:pt idx="19632">
                  <c:v>1.7390600000000001</c:v>
                </c:pt>
                <c:pt idx="19633">
                  <c:v>1.7250000000000001</c:v>
                </c:pt>
                <c:pt idx="19634">
                  <c:v>1.7234400000000001</c:v>
                </c:pt>
                <c:pt idx="19635">
                  <c:v>1.73281</c:v>
                </c:pt>
                <c:pt idx="19636">
                  <c:v>1.71563</c:v>
                </c:pt>
                <c:pt idx="19637">
                  <c:v>1.73281</c:v>
                </c:pt>
                <c:pt idx="19638">
                  <c:v>1.7265600000000001</c:v>
                </c:pt>
                <c:pt idx="19639">
                  <c:v>1.71719</c:v>
                </c:pt>
                <c:pt idx="19640">
                  <c:v>1.7250000000000001</c:v>
                </c:pt>
                <c:pt idx="19641">
                  <c:v>1.7265600000000001</c:v>
                </c:pt>
                <c:pt idx="19642">
                  <c:v>1.7296899999999999</c:v>
                </c:pt>
                <c:pt idx="19643">
                  <c:v>1.73125</c:v>
                </c:pt>
                <c:pt idx="19644">
                  <c:v>1.71875</c:v>
                </c:pt>
                <c:pt idx="19645">
                  <c:v>1.7265600000000001</c:v>
                </c:pt>
                <c:pt idx="19646">
                  <c:v>1.71875</c:v>
                </c:pt>
                <c:pt idx="19647">
                  <c:v>1.72031</c:v>
                </c:pt>
                <c:pt idx="19648">
                  <c:v>1.7124999999999999</c:v>
                </c:pt>
                <c:pt idx="19649">
                  <c:v>1.7124999999999999</c:v>
                </c:pt>
                <c:pt idx="19650">
                  <c:v>1.70312</c:v>
                </c:pt>
                <c:pt idx="19651">
                  <c:v>1.70312</c:v>
                </c:pt>
                <c:pt idx="19652">
                  <c:v>1.7140599999999999</c:v>
                </c:pt>
                <c:pt idx="19653">
                  <c:v>1.7109399999999999</c:v>
                </c:pt>
                <c:pt idx="19654">
                  <c:v>1.70312</c:v>
                </c:pt>
                <c:pt idx="19655">
                  <c:v>1.7109399999999999</c:v>
                </c:pt>
                <c:pt idx="19656">
                  <c:v>1.7093799999999999</c:v>
                </c:pt>
                <c:pt idx="19657">
                  <c:v>1.7250000000000001</c:v>
                </c:pt>
                <c:pt idx="19658">
                  <c:v>1.70312</c:v>
                </c:pt>
                <c:pt idx="19659">
                  <c:v>1.7093799999999999</c:v>
                </c:pt>
                <c:pt idx="19660">
                  <c:v>1.6968700000000001</c:v>
                </c:pt>
                <c:pt idx="19661">
                  <c:v>1.71563</c:v>
                </c:pt>
                <c:pt idx="19662">
                  <c:v>1.7093799999999999</c:v>
                </c:pt>
                <c:pt idx="19663">
                  <c:v>1.70312</c:v>
                </c:pt>
                <c:pt idx="19664">
                  <c:v>1.68906</c:v>
                </c:pt>
                <c:pt idx="19665">
                  <c:v>1.70156</c:v>
                </c:pt>
                <c:pt idx="19666">
                  <c:v>1.70312</c:v>
                </c:pt>
                <c:pt idx="19667">
                  <c:v>1.7093799999999999</c:v>
                </c:pt>
                <c:pt idx="19668">
                  <c:v>1.6968700000000001</c:v>
                </c:pt>
                <c:pt idx="19669">
                  <c:v>1.6906300000000001</c:v>
                </c:pt>
                <c:pt idx="19670">
                  <c:v>1.7</c:v>
                </c:pt>
                <c:pt idx="19671">
                  <c:v>1.68594</c:v>
                </c:pt>
                <c:pt idx="19672">
                  <c:v>1.6828099999999999</c:v>
                </c:pt>
                <c:pt idx="19673">
                  <c:v>1.6781299999999999</c:v>
                </c:pt>
                <c:pt idx="19674">
                  <c:v>1.6812499999999999</c:v>
                </c:pt>
                <c:pt idx="19675">
                  <c:v>1.6968700000000001</c:v>
                </c:pt>
                <c:pt idx="19676">
                  <c:v>1.6812499999999999</c:v>
                </c:pt>
                <c:pt idx="19677">
                  <c:v>1.68438</c:v>
                </c:pt>
                <c:pt idx="19678">
                  <c:v>1.6781299999999999</c:v>
                </c:pt>
                <c:pt idx="19679">
                  <c:v>1.6921900000000001</c:v>
                </c:pt>
                <c:pt idx="19680">
                  <c:v>1.68438</c:v>
                </c:pt>
                <c:pt idx="19681">
                  <c:v>1.6765600000000001</c:v>
                </c:pt>
                <c:pt idx="19682">
                  <c:v>1.68438</c:v>
                </c:pt>
                <c:pt idx="19683">
                  <c:v>1.68594</c:v>
                </c:pt>
                <c:pt idx="19684">
                  <c:v>1.68438</c:v>
                </c:pt>
                <c:pt idx="19685">
                  <c:v>1.6609400000000001</c:v>
                </c:pt>
                <c:pt idx="19686">
                  <c:v>1.675</c:v>
                </c:pt>
                <c:pt idx="19687">
                  <c:v>1.6765600000000001</c:v>
                </c:pt>
                <c:pt idx="19688">
                  <c:v>1.6828099999999999</c:v>
                </c:pt>
                <c:pt idx="19689">
                  <c:v>1.6609400000000001</c:v>
                </c:pt>
                <c:pt idx="19690">
                  <c:v>1.67031</c:v>
                </c:pt>
                <c:pt idx="19691">
                  <c:v>1.67188</c:v>
                </c:pt>
                <c:pt idx="19692">
                  <c:v>1.67031</c:v>
                </c:pt>
                <c:pt idx="19693">
                  <c:v>1.6828099999999999</c:v>
                </c:pt>
                <c:pt idx="19694">
                  <c:v>1.67031</c:v>
                </c:pt>
                <c:pt idx="19695">
                  <c:v>1.6796899999999999</c:v>
                </c:pt>
                <c:pt idx="19696">
                  <c:v>1.65625</c:v>
                </c:pt>
                <c:pt idx="19697">
                  <c:v>1.67031</c:v>
                </c:pt>
                <c:pt idx="19698">
                  <c:v>1.6640600000000001</c:v>
                </c:pt>
                <c:pt idx="19699">
                  <c:v>1.6640600000000001</c:v>
                </c:pt>
                <c:pt idx="19700">
                  <c:v>1.6656200000000001</c:v>
                </c:pt>
                <c:pt idx="19701">
                  <c:v>1.6671899999999999</c:v>
                </c:pt>
                <c:pt idx="19702">
                  <c:v>1.66875</c:v>
                </c:pt>
                <c:pt idx="19703">
                  <c:v>1.6593800000000001</c:v>
                </c:pt>
                <c:pt idx="19704">
                  <c:v>1.6765600000000001</c:v>
                </c:pt>
                <c:pt idx="19705">
                  <c:v>1.6671899999999999</c:v>
                </c:pt>
                <c:pt idx="19706">
                  <c:v>1.6765600000000001</c:v>
                </c:pt>
                <c:pt idx="19707">
                  <c:v>1.65</c:v>
                </c:pt>
                <c:pt idx="19708">
                  <c:v>1.65625</c:v>
                </c:pt>
                <c:pt idx="19709">
                  <c:v>1.65781</c:v>
                </c:pt>
                <c:pt idx="19710">
                  <c:v>1.65313</c:v>
                </c:pt>
                <c:pt idx="19711">
                  <c:v>1.6515599999999999</c:v>
                </c:pt>
                <c:pt idx="19712">
                  <c:v>1.65</c:v>
                </c:pt>
                <c:pt idx="19713">
                  <c:v>1.65313</c:v>
                </c:pt>
                <c:pt idx="19714">
                  <c:v>1.64375</c:v>
                </c:pt>
                <c:pt idx="19715">
                  <c:v>1.65313</c:v>
                </c:pt>
                <c:pt idx="19716">
                  <c:v>1.6484399999999999</c:v>
                </c:pt>
                <c:pt idx="19717">
                  <c:v>1.65</c:v>
                </c:pt>
                <c:pt idx="19718">
                  <c:v>1.6515599999999999</c:v>
                </c:pt>
                <c:pt idx="19719">
                  <c:v>1.65313</c:v>
                </c:pt>
                <c:pt idx="19720">
                  <c:v>1.65469</c:v>
                </c:pt>
                <c:pt idx="19721">
                  <c:v>1.65625</c:v>
                </c:pt>
                <c:pt idx="19722">
                  <c:v>1.6375</c:v>
                </c:pt>
                <c:pt idx="19723">
                  <c:v>1.6484399999999999</c:v>
                </c:pt>
                <c:pt idx="19724">
                  <c:v>1.6453100000000001</c:v>
                </c:pt>
                <c:pt idx="19725">
                  <c:v>1.6468799999999999</c:v>
                </c:pt>
                <c:pt idx="19726">
                  <c:v>1.64062</c:v>
                </c:pt>
                <c:pt idx="19727">
                  <c:v>1.65</c:v>
                </c:pt>
                <c:pt idx="19728">
                  <c:v>1.6359399999999999</c:v>
                </c:pt>
                <c:pt idx="19729">
                  <c:v>1.6375</c:v>
                </c:pt>
                <c:pt idx="19730">
                  <c:v>1.6484399999999999</c:v>
                </c:pt>
                <c:pt idx="19731">
                  <c:v>1.6375</c:v>
                </c:pt>
                <c:pt idx="19732">
                  <c:v>1.6343700000000001</c:v>
                </c:pt>
                <c:pt idx="19733">
                  <c:v>1.64375</c:v>
                </c:pt>
                <c:pt idx="19734">
                  <c:v>1.6375</c:v>
                </c:pt>
                <c:pt idx="19735">
                  <c:v>1.64219</c:v>
                </c:pt>
                <c:pt idx="19736">
                  <c:v>1.62656</c:v>
                </c:pt>
                <c:pt idx="19737">
                  <c:v>1.6156299999999999</c:v>
                </c:pt>
                <c:pt idx="19738">
                  <c:v>1.6171899999999999</c:v>
                </c:pt>
                <c:pt idx="19739">
                  <c:v>1.6359399999999999</c:v>
                </c:pt>
                <c:pt idx="19740">
                  <c:v>1.6187499999999999</c:v>
                </c:pt>
                <c:pt idx="19741">
                  <c:v>1.6281300000000001</c:v>
                </c:pt>
                <c:pt idx="19742">
                  <c:v>1.625</c:v>
                </c:pt>
                <c:pt idx="19743">
                  <c:v>1.6312500000000001</c:v>
                </c:pt>
                <c:pt idx="19744">
                  <c:v>1.6296900000000001</c:v>
                </c:pt>
                <c:pt idx="19745">
                  <c:v>1.62344</c:v>
                </c:pt>
                <c:pt idx="19746">
                  <c:v>1.60938</c:v>
                </c:pt>
                <c:pt idx="19747">
                  <c:v>1.6171899999999999</c:v>
                </c:pt>
                <c:pt idx="19748">
                  <c:v>1.6046899999999999</c:v>
                </c:pt>
                <c:pt idx="19749">
                  <c:v>1.6140600000000001</c:v>
                </c:pt>
                <c:pt idx="19750">
                  <c:v>1.61094</c:v>
                </c:pt>
                <c:pt idx="19751">
                  <c:v>1.62656</c:v>
                </c:pt>
                <c:pt idx="19752">
                  <c:v>1.6328100000000001</c:v>
                </c:pt>
                <c:pt idx="19753">
                  <c:v>1.6140600000000001</c:v>
                </c:pt>
                <c:pt idx="19754">
                  <c:v>1.6203099999999999</c:v>
                </c:pt>
                <c:pt idx="19755">
                  <c:v>1.6203099999999999</c:v>
                </c:pt>
                <c:pt idx="19756">
                  <c:v>1.6140600000000001</c:v>
                </c:pt>
                <c:pt idx="19757">
                  <c:v>1.6046899999999999</c:v>
                </c:pt>
                <c:pt idx="19758">
                  <c:v>1.60781</c:v>
                </c:pt>
                <c:pt idx="19759">
                  <c:v>1.5984400000000001</c:v>
                </c:pt>
                <c:pt idx="19760">
                  <c:v>1.5984400000000001</c:v>
                </c:pt>
                <c:pt idx="19761">
                  <c:v>1.61094</c:v>
                </c:pt>
                <c:pt idx="19762">
                  <c:v>1.5968800000000001</c:v>
                </c:pt>
                <c:pt idx="19763">
                  <c:v>1.6015600000000001</c:v>
                </c:pt>
                <c:pt idx="19764">
                  <c:v>1.6171899999999999</c:v>
                </c:pt>
                <c:pt idx="19765">
                  <c:v>1.6125</c:v>
                </c:pt>
                <c:pt idx="19766">
                  <c:v>1.5984400000000001</c:v>
                </c:pt>
                <c:pt idx="19767">
                  <c:v>1.60625</c:v>
                </c:pt>
                <c:pt idx="19768">
                  <c:v>1.59063</c:v>
                </c:pt>
                <c:pt idx="19769">
                  <c:v>1.5828100000000001</c:v>
                </c:pt>
                <c:pt idx="19770">
                  <c:v>1.59063</c:v>
                </c:pt>
                <c:pt idx="19771">
                  <c:v>1.60781</c:v>
                </c:pt>
                <c:pt idx="19772">
                  <c:v>1.5968800000000001</c:v>
                </c:pt>
                <c:pt idx="19773">
                  <c:v>1.5984400000000001</c:v>
                </c:pt>
                <c:pt idx="19774">
                  <c:v>1.5968800000000001</c:v>
                </c:pt>
                <c:pt idx="19775">
                  <c:v>1.6015600000000001</c:v>
                </c:pt>
                <c:pt idx="19776">
                  <c:v>1.5874999999999999</c:v>
                </c:pt>
                <c:pt idx="19777">
                  <c:v>1.5874999999999999</c:v>
                </c:pt>
                <c:pt idx="19778">
                  <c:v>1.57969</c:v>
                </c:pt>
                <c:pt idx="19779">
                  <c:v>1.5843799999999999</c:v>
                </c:pt>
                <c:pt idx="19780">
                  <c:v>1.5874999999999999</c:v>
                </c:pt>
                <c:pt idx="19781">
                  <c:v>1.5874999999999999</c:v>
                </c:pt>
                <c:pt idx="19782">
                  <c:v>1.59375</c:v>
                </c:pt>
                <c:pt idx="19783">
                  <c:v>1.57656</c:v>
                </c:pt>
                <c:pt idx="19784">
                  <c:v>1.57812</c:v>
                </c:pt>
                <c:pt idx="19785">
                  <c:v>1.59531</c:v>
                </c:pt>
                <c:pt idx="19786">
                  <c:v>1.59219</c:v>
                </c:pt>
                <c:pt idx="19787">
                  <c:v>1.5859399999999999</c:v>
                </c:pt>
                <c:pt idx="19788">
                  <c:v>1.5656300000000001</c:v>
                </c:pt>
                <c:pt idx="19789">
                  <c:v>1.575</c:v>
                </c:pt>
                <c:pt idx="19790">
                  <c:v>1.59531</c:v>
                </c:pt>
                <c:pt idx="19791">
                  <c:v>1.5890599999999999</c:v>
                </c:pt>
                <c:pt idx="19792">
                  <c:v>1.5859399999999999</c:v>
                </c:pt>
                <c:pt idx="19793">
                  <c:v>1.57656</c:v>
                </c:pt>
                <c:pt idx="19794">
                  <c:v>1.59219</c:v>
                </c:pt>
                <c:pt idx="19795">
                  <c:v>1.5828100000000001</c:v>
                </c:pt>
                <c:pt idx="19796">
                  <c:v>1.575</c:v>
                </c:pt>
                <c:pt idx="19797">
                  <c:v>1.5656300000000001</c:v>
                </c:pt>
                <c:pt idx="19798">
                  <c:v>1.5843799999999999</c:v>
                </c:pt>
                <c:pt idx="19799">
                  <c:v>1.57969</c:v>
                </c:pt>
                <c:pt idx="19800">
                  <c:v>1.5890599999999999</c:v>
                </c:pt>
                <c:pt idx="19801">
                  <c:v>1.5859399999999999</c:v>
                </c:pt>
                <c:pt idx="19802">
                  <c:v>1.575</c:v>
                </c:pt>
                <c:pt idx="19803">
                  <c:v>1.5828100000000001</c:v>
                </c:pt>
                <c:pt idx="19804">
                  <c:v>1.5671900000000001</c:v>
                </c:pt>
                <c:pt idx="19805">
                  <c:v>1.5703100000000001</c:v>
                </c:pt>
                <c:pt idx="19806">
                  <c:v>1.5734399999999999</c:v>
                </c:pt>
                <c:pt idx="19807">
                  <c:v>1.5874999999999999</c:v>
                </c:pt>
                <c:pt idx="19808">
                  <c:v>1.5625</c:v>
                </c:pt>
                <c:pt idx="19809">
                  <c:v>1.5656300000000001</c:v>
                </c:pt>
                <c:pt idx="19810">
                  <c:v>1.56406</c:v>
                </c:pt>
                <c:pt idx="19811">
                  <c:v>1.55938</c:v>
                </c:pt>
                <c:pt idx="19812">
                  <c:v>1.5578099999999999</c:v>
                </c:pt>
                <c:pt idx="19813">
                  <c:v>1.5734399999999999</c:v>
                </c:pt>
                <c:pt idx="19814">
                  <c:v>1.5578099999999999</c:v>
                </c:pt>
                <c:pt idx="19815">
                  <c:v>1.55938</c:v>
                </c:pt>
                <c:pt idx="19816">
                  <c:v>1.5656300000000001</c:v>
                </c:pt>
                <c:pt idx="19817">
                  <c:v>1.5578099999999999</c:v>
                </c:pt>
                <c:pt idx="19818">
                  <c:v>1.56094</c:v>
                </c:pt>
                <c:pt idx="19819">
                  <c:v>1.54688</c:v>
                </c:pt>
                <c:pt idx="19820">
                  <c:v>1.55</c:v>
                </c:pt>
                <c:pt idx="19821">
                  <c:v>1.5625</c:v>
                </c:pt>
                <c:pt idx="19822">
                  <c:v>1.5421899999999999</c:v>
                </c:pt>
                <c:pt idx="19823">
                  <c:v>1.5562499999999999</c:v>
                </c:pt>
                <c:pt idx="19824">
                  <c:v>1.54688</c:v>
                </c:pt>
                <c:pt idx="19825">
                  <c:v>1.54688</c:v>
                </c:pt>
                <c:pt idx="19826">
                  <c:v>1.5578099999999999</c:v>
                </c:pt>
                <c:pt idx="19827">
                  <c:v>1.54844</c:v>
                </c:pt>
                <c:pt idx="19828">
                  <c:v>1.54688</c:v>
                </c:pt>
                <c:pt idx="19829">
                  <c:v>1.54688</c:v>
                </c:pt>
                <c:pt idx="19830">
                  <c:v>1.54531</c:v>
                </c:pt>
                <c:pt idx="19831">
                  <c:v>1.53281</c:v>
                </c:pt>
                <c:pt idx="19832">
                  <c:v>1.52969</c:v>
                </c:pt>
                <c:pt idx="19833">
                  <c:v>1.5390600000000001</c:v>
                </c:pt>
                <c:pt idx="19834">
                  <c:v>1.54844</c:v>
                </c:pt>
                <c:pt idx="19835">
                  <c:v>1.5359400000000001</c:v>
                </c:pt>
                <c:pt idx="19836">
                  <c:v>1.55</c:v>
                </c:pt>
                <c:pt idx="19837">
                  <c:v>1.5375000000000001</c:v>
                </c:pt>
                <c:pt idx="19838">
                  <c:v>1.5359400000000001</c:v>
                </c:pt>
                <c:pt idx="19839">
                  <c:v>1.5234399999999999</c:v>
                </c:pt>
                <c:pt idx="19840">
                  <c:v>1.5249999999999999</c:v>
                </c:pt>
                <c:pt idx="19841">
                  <c:v>1.51875</c:v>
                </c:pt>
                <c:pt idx="19842">
                  <c:v>1.5234399999999999</c:v>
                </c:pt>
                <c:pt idx="19843">
                  <c:v>1.5390600000000001</c:v>
                </c:pt>
                <c:pt idx="19844">
                  <c:v>1.53125</c:v>
                </c:pt>
                <c:pt idx="19845">
                  <c:v>1.5218799999999999</c:v>
                </c:pt>
                <c:pt idx="19846">
                  <c:v>1.5234399999999999</c:v>
                </c:pt>
                <c:pt idx="19847">
                  <c:v>1.51406</c:v>
                </c:pt>
                <c:pt idx="19848">
                  <c:v>1.52813</c:v>
                </c:pt>
                <c:pt idx="19849">
                  <c:v>1.51562</c:v>
                </c:pt>
                <c:pt idx="19850">
                  <c:v>1.5218799999999999</c:v>
                </c:pt>
                <c:pt idx="19851">
                  <c:v>1.51562</c:v>
                </c:pt>
                <c:pt idx="19852">
                  <c:v>1.5218799999999999</c:v>
                </c:pt>
                <c:pt idx="19853">
                  <c:v>1.51719</c:v>
                </c:pt>
                <c:pt idx="19854">
                  <c:v>1.5125</c:v>
                </c:pt>
                <c:pt idx="19855">
                  <c:v>1.51719</c:v>
                </c:pt>
                <c:pt idx="19856">
                  <c:v>1.52969</c:v>
                </c:pt>
                <c:pt idx="19857">
                  <c:v>1.51406</c:v>
                </c:pt>
                <c:pt idx="19858">
                  <c:v>1.5265599999999999</c:v>
                </c:pt>
                <c:pt idx="19859">
                  <c:v>1.5234399999999999</c:v>
                </c:pt>
                <c:pt idx="19860">
                  <c:v>1.5078100000000001</c:v>
                </c:pt>
                <c:pt idx="19861">
                  <c:v>1.5093700000000001</c:v>
                </c:pt>
                <c:pt idx="19862">
                  <c:v>1.52813</c:v>
                </c:pt>
                <c:pt idx="19863">
                  <c:v>1.5093700000000001</c:v>
                </c:pt>
                <c:pt idx="19864">
                  <c:v>1.5046900000000001</c:v>
                </c:pt>
                <c:pt idx="19865">
                  <c:v>1.4953099999999999</c:v>
                </c:pt>
                <c:pt idx="19866">
                  <c:v>1.51719</c:v>
                </c:pt>
                <c:pt idx="19867">
                  <c:v>1.50156</c:v>
                </c:pt>
                <c:pt idx="19868">
                  <c:v>1.5093700000000001</c:v>
                </c:pt>
                <c:pt idx="19869">
                  <c:v>1.5093700000000001</c:v>
                </c:pt>
                <c:pt idx="19870">
                  <c:v>1.5</c:v>
                </c:pt>
                <c:pt idx="19871">
                  <c:v>1.4937499999999999</c:v>
                </c:pt>
                <c:pt idx="19872">
                  <c:v>1.5078100000000001</c:v>
                </c:pt>
                <c:pt idx="19873">
                  <c:v>1.5062500000000001</c:v>
                </c:pt>
                <c:pt idx="19874">
                  <c:v>1.49688</c:v>
                </c:pt>
                <c:pt idx="19875">
                  <c:v>1.4890600000000001</c:v>
                </c:pt>
                <c:pt idx="19876">
                  <c:v>1.5</c:v>
                </c:pt>
                <c:pt idx="19877">
                  <c:v>1.49688</c:v>
                </c:pt>
                <c:pt idx="19878">
                  <c:v>1.5062500000000001</c:v>
                </c:pt>
                <c:pt idx="19879">
                  <c:v>1.5</c:v>
                </c:pt>
                <c:pt idx="19880">
                  <c:v>1.4937499999999999</c:v>
                </c:pt>
                <c:pt idx="19881">
                  <c:v>1.49688</c:v>
                </c:pt>
                <c:pt idx="19882">
                  <c:v>1.5046900000000001</c:v>
                </c:pt>
                <c:pt idx="19883">
                  <c:v>1.49688</c:v>
                </c:pt>
                <c:pt idx="19884">
                  <c:v>1.4921899999999999</c:v>
                </c:pt>
                <c:pt idx="19885">
                  <c:v>1.49688</c:v>
                </c:pt>
                <c:pt idx="19886">
                  <c:v>1.4906299999999999</c:v>
                </c:pt>
                <c:pt idx="19887">
                  <c:v>1.4937499999999999</c:v>
                </c:pt>
                <c:pt idx="19888">
                  <c:v>1.4921899999999999</c:v>
                </c:pt>
                <c:pt idx="19889">
                  <c:v>1.4875</c:v>
                </c:pt>
                <c:pt idx="19890">
                  <c:v>1.50156</c:v>
                </c:pt>
                <c:pt idx="19891">
                  <c:v>1.5109399999999999</c:v>
                </c:pt>
                <c:pt idx="19892">
                  <c:v>1.49688</c:v>
                </c:pt>
                <c:pt idx="19893">
                  <c:v>1.48438</c:v>
                </c:pt>
                <c:pt idx="19894">
                  <c:v>1.5</c:v>
                </c:pt>
                <c:pt idx="19895">
                  <c:v>1.4781200000000001</c:v>
                </c:pt>
                <c:pt idx="19896">
                  <c:v>1.48438</c:v>
                </c:pt>
                <c:pt idx="19897">
                  <c:v>1.49688</c:v>
                </c:pt>
                <c:pt idx="19898">
                  <c:v>1.4937499999999999</c:v>
                </c:pt>
                <c:pt idx="19899">
                  <c:v>1.4796899999999999</c:v>
                </c:pt>
                <c:pt idx="19900">
                  <c:v>1.4906299999999999</c:v>
                </c:pt>
                <c:pt idx="19901">
                  <c:v>1.4890600000000001</c:v>
                </c:pt>
                <c:pt idx="19902">
                  <c:v>1.4906299999999999</c:v>
                </c:pt>
                <c:pt idx="19903">
                  <c:v>1.4750000000000001</c:v>
                </c:pt>
                <c:pt idx="19904">
                  <c:v>1.48438</c:v>
                </c:pt>
                <c:pt idx="19905">
                  <c:v>1.4796899999999999</c:v>
                </c:pt>
                <c:pt idx="19906">
                  <c:v>1.48438</c:v>
                </c:pt>
                <c:pt idx="19907">
                  <c:v>1.48594</c:v>
                </c:pt>
                <c:pt idx="19908">
                  <c:v>1.4734400000000001</c:v>
                </c:pt>
                <c:pt idx="19909">
                  <c:v>1.4734400000000001</c:v>
                </c:pt>
                <c:pt idx="19910">
                  <c:v>1.4781200000000001</c:v>
                </c:pt>
                <c:pt idx="19911">
                  <c:v>1.4734400000000001</c:v>
                </c:pt>
                <c:pt idx="19912">
                  <c:v>1.4718800000000001</c:v>
                </c:pt>
                <c:pt idx="19913">
                  <c:v>1.4718800000000001</c:v>
                </c:pt>
                <c:pt idx="19914">
                  <c:v>1.45469</c:v>
                </c:pt>
                <c:pt idx="19915">
                  <c:v>1.4734400000000001</c:v>
                </c:pt>
                <c:pt idx="19916">
                  <c:v>1.4593799999999999</c:v>
                </c:pt>
                <c:pt idx="19917">
                  <c:v>1.46719</c:v>
                </c:pt>
                <c:pt idx="19918">
                  <c:v>1.4750000000000001</c:v>
                </c:pt>
                <c:pt idx="19919">
                  <c:v>1.45</c:v>
                </c:pt>
                <c:pt idx="19920">
                  <c:v>1.4468700000000001</c:v>
                </c:pt>
                <c:pt idx="19921">
                  <c:v>1.4593799999999999</c:v>
                </c:pt>
                <c:pt idx="19922">
                  <c:v>1.46563</c:v>
                </c:pt>
                <c:pt idx="19923">
                  <c:v>1.46719</c:v>
                </c:pt>
                <c:pt idx="19924">
                  <c:v>1.45625</c:v>
                </c:pt>
                <c:pt idx="19925">
                  <c:v>1.46875</c:v>
                </c:pt>
                <c:pt idx="19926">
                  <c:v>1.45625</c:v>
                </c:pt>
                <c:pt idx="19927">
                  <c:v>1.45625</c:v>
                </c:pt>
                <c:pt idx="19928">
                  <c:v>1.45469</c:v>
                </c:pt>
                <c:pt idx="19929">
                  <c:v>1.4406300000000001</c:v>
                </c:pt>
                <c:pt idx="19930">
                  <c:v>1.4609399999999999</c:v>
                </c:pt>
                <c:pt idx="19931">
                  <c:v>1.4718800000000001</c:v>
                </c:pt>
                <c:pt idx="19932">
                  <c:v>1.4484399999999999</c:v>
                </c:pt>
                <c:pt idx="19933">
                  <c:v>1.4328099999999999</c:v>
                </c:pt>
                <c:pt idx="19934">
                  <c:v>1.4453100000000001</c:v>
                </c:pt>
                <c:pt idx="19935">
                  <c:v>1.4453100000000001</c:v>
                </c:pt>
                <c:pt idx="19936">
                  <c:v>1.4468700000000001</c:v>
                </c:pt>
                <c:pt idx="19937">
                  <c:v>1.4375</c:v>
                </c:pt>
                <c:pt idx="19938">
                  <c:v>1.4406300000000001</c:v>
                </c:pt>
                <c:pt idx="19939">
                  <c:v>1.4375</c:v>
                </c:pt>
                <c:pt idx="19940">
                  <c:v>1.4453100000000001</c:v>
                </c:pt>
                <c:pt idx="19941">
                  <c:v>1.43594</c:v>
                </c:pt>
                <c:pt idx="19942">
                  <c:v>1.4484399999999999</c:v>
                </c:pt>
                <c:pt idx="19943">
                  <c:v>1.4437500000000001</c:v>
                </c:pt>
                <c:pt idx="19944">
                  <c:v>1.4375</c:v>
                </c:pt>
                <c:pt idx="19945">
                  <c:v>1.43594</c:v>
                </c:pt>
                <c:pt idx="19946">
                  <c:v>1.4406300000000001</c:v>
                </c:pt>
                <c:pt idx="19947">
                  <c:v>1.4375</c:v>
                </c:pt>
                <c:pt idx="19948">
                  <c:v>1.4328099999999999</c:v>
                </c:pt>
                <c:pt idx="19949">
                  <c:v>1.4437500000000001</c:v>
                </c:pt>
                <c:pt idx="19950">
                  <c:v>1.4484399999999999</c:v>
                </c:pt>
                <c:pt idx="19951">
                  <c:v>1.4375</c:v>
                </c:pt>
                <c:pt idx="19952">
                  <c:v>1.45</c:v>
                </c:pt>
                <c:pt idx="19953">
                  <c:v>1.43594</c:v>
                </c:pt>
                <c:pt idx="19954">
                  <c:v>1.43906</c:v>
                </c:pt>
                <c:pt idx="19955">
                  <c:v>1.4375</c:v>
                </c:pt>
                <c:pt idx="19956">
                  <c:v>1.4328099999999999</c:v>
                </c:pt>
                <c:pt idx="19957">
                  <c:v>1.45312</c:v>
                </c:pt>
                <c:pt idx="19958">
                  <c:v>1.4421900000000001</c:v>
                </c:pt>
                <c:pt idx="19959">
                  <c:v>1.43438</c:v>
                </c:pt>
                <c:pt idx="19960">
                  <c:v>1.4328099999999999</c:v>
                </c:pt>
                <c:pt idx="19961">
                  <c:v>1.4312499999999999</c:v>
                </c:pt>
                <c:pt idx="19962">
                  <c:v>1.4406300000000001</c:v>
                </c:pt>
                <c:pt idx="19963">
                  <c:v>1.4406300000000001</c:v>
                </c:pt>
                <c:pt idx="19964">
                  <c:v>1.4328099999999999</c:v>
                </c:pt>
                <c:pt idx="19965">
                  <c:v>1.43594</c:v>
                </c:pt>
                <c:pt idx="19966">
                  <c:v>1.42188</c:v>
                </c:pt>
                <c:pt idx="19967">
                  <c:v>1.4281299999999999</c:v>
                </c:pt>
                <c:pt idx="19968">
                  <c:v>1.4406300000000001</c:v>
                </c:pt>
                <c:pt idx="19969">
                  <c:v>1.4437500000000001</c:v>
                </c:pt>
                <c:pt idx="19970">
                  <c:v>1.4375</c:v>
                </c:pt>
                <c:pt idx="19971">
                  <c:v>1.4375</c:v>
                </c:pt>
                <c:pt idx="19972">
                  <c:v>1.43438</c:v>
                </c:pt>
                <c:pt idx="19973">
                  <c:v>1.43438</c:v>
                </c:pt>
                <c:pt idx="19974">
                  <c:v>1.43438</c:v>
                </c:pt>
                <c:pt idx="19975">
                  <c:v>1.4265600000000001</c:v>
                </c:pt>
                <c:pt idx="19976">
                  <c:v>1.4265600000000001</c:v>
                </c:pt>
                <c:pt idx="19977">
                  <c:v>1.4281299999999999</c:v>
                </c:pt>
                <c:pt idx="19978">
                  <c:v>1.43906</c:v>
                </c:pt>
                <c:pt idx="19979">
                  <c:v>1.425</c:v>
                </c:pt>
                <c:pt idx="19980">
                  <c:v>1.42344</c:v>
                </c:pt>
                <c:pt idx="19981">
                  <c:v>1.4265600000000001</c:v>
                </c:pt>
                <c:pt idx="19982">
                  <c:v>1.42031</c:v>
                </c:pt>
                <c:pt idx="19983">
                  <c:v>1.4171899999999999</c:v>
                </c:pt>
                <c:pt idx="19984">
                  <c:v>1.4125000000000001</c:v>
                </c:pt>
                <c:pt idx="19985">
                  <c:v>1.4265600000000001</c:v>
                </c:pt>
                <c:pt idx="19986">
                  <c:v>1.41875</c:v>
                </c:pt>
                <c:pt idx="19987">
                  <c:v>1.4265600000000001</c:v>
                </c:pt>
                <c:pt idx="19988">
                  <c:v>1.4328099999999999</c:v>
                </c:pt>
                <c:pt idx="19989">
                  <c:v>1.4</c:v>
                </c:pt>
                <c:pt idx="19990">
                  <c:v>1.40625</c:v>
                </c:pt>
                <c:pt idx="19991">
                  <c:v>1.4093800000000001</c:v>
                </c:pt>
                <c:pt idx="19992">
                  <c:v>1.4125000000000001</c:v>
                </c:pt>
                <c:pt idx="19993">
                  <c:v>1.4156200000000001</c:v>
                </c:pt>
                <c:pt idx="19994">
                  <c:v>1.40313</c:v>
                </c:pt>
                <c:pt idx="19995">
                  <c:v>1.4109400000000001</c:v>
                </c:pt>
                <c:pt idx="19996">
                  <c:v>1.4125000000000001</c:v>
                </c:pt>
                <c:pt idx="19997">
                  <c:v>1.4093800000000001</c:v>
                </c:pt>
                <c:pt idx="19998">
                  <c:v>1.40781</c:v>
                </c:pt>
                <c:pt idx="19999">
                  <c:v>1.40625</c:v>
                </c:pt>
                <c:pt idx="20000">
                  <c:v>1.42344</c:v>
                </c:pt>
                <c:pt idx="20001">
                  <c:v>1.4093800000000001</c:v>
                </c:pt>
                <c:pt idx="20002">
                  <c:v>1.41875</c:v>
                </c:pt>
                <c:pt idx="20003">
                  <c:v>1.40313</c:v>
                </c:pt>
                <c:pt idx="20004">
                  <c:v>1.38906</c:v>
                </c:pt>
                <c:pt idx="20005">
                  <c:v>1.3968799999999999</c:v>
                </c:pt>
                <c:pt idx="20006">
                  <c:v>1.38906</c:v>
                </c:pt>
                <c:pt idx="20007">
                  <c:v>1.3843700000000001</c:v>
                </c:pt>
                <c:pt idx="20008">
                  <c:v>1.4171899999999999</c:v>
                </c:pt>
                <c:pt idx="20009">
                  <c:v>1.4109400000000001</c:v>
                </c:pt>
                <c:pt idx="20010">
                  <c:v>1.39219</c:v>
                </c:pt>
                <c:pt idx="20011">
                  <c:v>1.3968799999999999</c:v>
                </c:pt>
                <c:pt idx="20012">
                  <c:v>1.40781</c:v>
                </c:pt>
                <c:pt idx="20013">
                  <c:v>1.40313</c:v>
                </c:pt>
                <c:pt idx="20014">
                  <c:v>1.3984399999999999</c:v>
                </c:pt>
                <c:pt idx="20015">
                  <c:v>1.4109400000000001</c:v>
                </c:pt>
                <c:pt idx="20016">
                  <c:v>1.40469</c:v>
                </c:pt>
                <c:pt idx="20017">
                  <c:v>1.40781</c:v>
                </c:pt>
                <c:pt idx="20018">
                  <c:v>1.38906</c:v>
                </c:pt>
                <c:pt idx="20019">
                  <c:v>1.39062</c:v>
                </c:pt>
                <c:pt idx="20020">
                  <c:v>1.3875</c:v>
                </c:pt>
                <c:pt idx="20021">
                  <c:v>1.39219</c:v>
                </c:pt>
                <c:pt idx="20022">
                  <c:v>1.40313</c:v>
                </c:pt>
                <c:pt idx="20023">
                  <c:v>1.38906</c:v>
                </c:pt>
                <c:pt idx="20024">
                  <c:v>1.40313</c:v>
                </c:pt>
                <c:pt idx="20025">
                  <c:v>1.39219</c:v>
                </c:pt>
                <c:pt idx="20026">
                  <c:v>1.38906</c:v>
                </c:pt>
                <c:pt idx="20027">
                  <c:v>1.4015599999999999</c:v>
                </c:pt>
                <c:pt idx="20028">
                  <c:v>1.40781</c:v>
                </c:pt>
                <c:pt idx="20029">
                  <c:v>1.4015599999999999</c:v>
                </c:pt>
                <c:pt idx="20030">
                  <c:v>1.39062</c:v>
                </c:pt>
                <c:pt idx="20031">
                  <c:v>1.3953100000000001</c:v>
                </c:pt>
                <c:pt idx="20032">
                  <c:v>1.3843700000000001</c:v>
                </c:pt>
                <c:pt idx="20033">
                  <c:v>1.3796900000000001</c:v>
                </c:pt>
                <c:pt idx="20034">
                  <c:v>1.38906</c:v>
                </c:pt>
                <c:pt idx="20035">
                  <c:v>1.3968799999999999</c:v>
                </c:pt>
                <c:pt idx="20036">
                  <c:v>1.3953100000000001</c:v>
                </c:pt>
                <c:pt idx="20037">
                  <c:v>1.37188</c:v>
                </c:pt>
                <c:pt idx="20038">
                  <c:v>1.3812500000000001</c:v>
                </c:pt>
                <c:pt idx="20039">
                  <c:v>1.3812500000000001</c:v>
                </c:pt>
                <c:pt idx="20040">
                  <c:v>1.3828100000000001</c:v>
                </c:pt>
                <c:pt idx="20041">
                  <c:v>1.375</c:v>
                </c:pt>
                <c:pt idx="20042">
                  <c:v>1.375</c:v>
                </c:pt>
                <c:pt idx="20043">
                  <c:v>1.3671899999999999</c:v>
                </c:pt>
                <c:pt idx="20044">
                  <c:v>1.3828100000000001</c:v>
                </c:pt>
                <c:pt idx="20045">
                  <c:v>1.3812500000000001</c:v>
                </c:pt>
                <c:pt idx="20046">
                  <c:v>1.3687499999999999</c:v>
                </c:pt>
                <c:pt idx="20047">
                  <c:v>1.3781300000000001</c:v>
                </c:pt>
                <c:pt idx="20048">
                  <c:v>1.3875</c:v>
                </c:pt>
                <c:pt idx="20049">
                  <c:v>1.3687499999999999</c:v>
                </c:pt>
                <c:pt idx="20050">
                  <c:v>1.3656299999999999</c:v>
                </c:pt>
                <c:pt idx="20051">
                  <c:v>1.38906</c:v>
                </c:pt>
                <c:pt idx="20052">
                  <c:v>1.37344</c:v>
                </c:pt>
                <c:pt idx="20053">
                  <c:v>1.3703099999999999</c:v>
                </c:pt>
                <c:pt idx="20054">
                  <c:v>1.3781300000000001</c:v>
                </c:pt>
                <c:pt idx="20055">
                  <c:v>1.36094</c:v>
                </c:pt>
                <c:pt idx="20056">
                  <c:v>1.3687499999999999</c:v>
                </c:pt>
                <c:pt idx="20057">
                  <c:v>1.3625</c:v>
                </c:pt>
                <c:pt idx="20058">
                  <c:v>1.3687499999999999</c:v>
                </c:pt>
                <c:pt idx="20059">
                  <c:v>1.3671899999999999</c:v>
                </c:pt>
                <c:pt idx="20060">
                  <c:v>1.3703099999999999</c:v>
                </c:pt>
                <c:pt idx="20061">
                  <c:v>1.3781300000000001</c:v>
                </c:pt>
                <c:pt idx="20062">
                  <c:v>1.3671899999999999</c:v>
                </c:pt>
                <c:pt idx="20063">
                  <c:v>1.3625</c:v>
                </c:pt>
                <c:pt idx="20064">
                  <c:v>1.36094</c:v>
                </c:pt>
                <c:pt idx="20065">
                  <c:v>1.36094</c:v>
                </c:pt>
                <c:pt idx="20066">
                  <c:v>1.3625</c:v>
                </c:pt>
                <c:pt idx="20067">
                  <c:v>1.3625</c:v>
                </c:pt>
                <c:pt idx="20068">
                  <c:v>1.3703099999999999</c:v>
                </c:pt>
                <c:pt idx="20069">
                  <c:v>1.3656299999999999</c:v>
                </c:pt>
                <c:pt idx="20070">
                  <c:v>1.3625</c:v>
                </c:pt>
                <c:pt idx="20071">
                  <c:v>1.3687499999999999</c:v>
                </c:pt>
                <c:pt idx="20072">
                  <c:v>1.37344</c:v>
                </c:pt>
                <c:pt idx="20073">
                  <c:v>1.3843700000000001</c:v>
                </c:pt>
                <c:pt idx="20074">
                  <c:v>1.35625</c:v>
                </c:pt>
                <c:pt idx="20075">
                  <c:v>1.3625</c:v>
                </c:pt>
                <c:pt idx="20076">
                  <c:v>1.3515600000000001</c:v>
                </c:pt>
                <c:pt idx="20077">
                  <c:v>1.3671899999999999</c:v>
                </c:pt>
                <c:pt idx="20078">
                  <c:v>1.34531</c:v>
                </c:pt>
                <c:pt idx="20079">
                  <c:v>1.3546899999999999</c:v>
                </c:pt>
                <c:pt idx="20080">
                  <c:v>1.34531</c:v>
                </c:pt>
                <c:pt idx="20081">
                  <c:v>1.3546899999999999</c:v>
                </c:pt>
                <c:pt idx="20082">
                  <c:v>1.3546899999999999</c:v>
                </c:pt>
                <c:pt idx="20083">
                  <c:v>1.35625</c:v>
                </c:pt>
                <c:pt idx="20084">
                  <c:v>1.3687499999999999</c:v>
                </c:pt>
                <c:pt idx="20085">
                  <c:v>1.3640600000000001</c:v>
                </c:pt>
                <c:pt idx="20086">
                  <c:v>1.3640600000000001</c:v>
                </c:pt>
                <c:pt idx="20087">
                  <c:v>1.36094</c:v>
                </c:pt>
                <c:pt idx="20088">
                  <c:v>1.36094</c:v>
                </c:pt>
                <c:pt idx="20089">
                  <c:v>1.35</c:v>
                </c:pt>
                <c:pt idx="20090">
                  <c:v>1.35781</c:v>
                </c:pt>
                <c:pt idx="20091">
                  <c:v>1.35625</c:v>
                </c:pt>
                <c:pt idx="20092">
                  <c:v>1.34375</c:v>
                </c:pt>
                <c:pt idx="20093">
                  <c:v>1.33125</c:v>
                </c:pt>
                <c:pt idx="20094">
                  <c:v>1.3359399999999999</c:v>
                </c:pt>
                <c:pt idx="20095">
                  <c:v>1.3468800000000001</c:v>
                </c:pt>
                <c:pt idx="20096">
                  <c:v>1.34531</c:v>
                </c:pt>
                <c:pt idx="20097">
                  <c:v>1.34063</c:v>
                </c:pt>
                <c:pt idx="20098">
                  <c:v>1.3531200000000001</c:v>
                </c:pt>
                <c:pt idx="20099">
                  <c:v>1.3468800000000001</c:v>
                </c:pt>
                <c:pt idx="20100">
                  <c:v>1.3531200000000001</c:v>
                </c:pt>
                <c:pt idx="20101">
                  <c:v>1.35625</c:v>
                </c:pt>
                <c:pt idx="20102">
                  <c:v>1.3656299999999999</c:v>
                </c:pt>
                <c:pt idx="20103">
                  <c:v>1.3656299999999999</c:v>
                </c:pt>
                <c:pt idx="20104">
                  <c:v>1.35</c:v>
                </c:pt>
                <c:pt idx="20105">
                  <c:v>1.3468800000000001</c:v>
                </c:pt>
                <c:pt idx="20106">
                  <c:v>1.3515600000000001</c:v>
                </c:pt>
                <c:pt idx="20107">
                  <c:v>1.35</c:v>
                </c:pt>
                <c:pt idx="20108">
                  <c:v>1.32969</c:v>
                </c:pt>
                <c:pt idx="20109">
                  <c:v>1.34375</c:v>
                </c:pt>
                <c:pt idx="20110">
                  <c:v>1.3328100000000001</c:v>
                </c:pt>
                <c:pt idx="20111">
                  <c:v>1.32812</c:v>
                </c:pt>
                <c:pt idx="20112">
                  <c:v>1.3390599999999999</c:v>
                </c:pt>
                <c:pt idx="20113">
                  <c:v>1.3359399999999999</c:v>
                </c:pt>
                <c:pt idx="20114">
                  <c:v>1.3343799999999999</c:v>
                </c:pt>
                <c:pt idx="20115">
                  <c:v>1.34375</c:v>
                </c:pt>
                <c:pt idx="20116">
                  <c:v>1.3343799999999999</c:v>
                </c:pt>
                <c:pt idx="20117">
                  <c:v>1.34531</c:v>
                </c:pt>
                <c:pt idx="20118">
                  <c:v>1.34375</c:v>
                </c:pt>
                <c:pt idx="20119">
                  <c:v>1.3343799999999999</c:v>
                </c:pt>
                <c:pt idx="20120">
                  <c:v>1.3374999999999999</c:v>
                </c:pt>
                <c:pt idx="20121">
                  <c:v>1.32812</c:v>
                </c:pt>
                <c:pt idx="20122">
                  <c:v>1.34063</c:v>
                </c:pt>
                <c:pt idx="20123">
                  <c:v>1.3468800000000001</c:v>
                </c:pt>
                <c:pt idx="20124">
                  <c:v>1.32969</c:v>
                </c:pt>
                <c:pt idx="20125">
                  <c:v>1.3343799999999999</c:v>
                </c:pt>
                <c:pt idx="20126">
                  <c:v>1.3203100000000001</c:v>
                </c:pt>
                <c:pt idx="20127">
                  <c:v>1.3328100000000001</c:v>
                </c:pt>
                <c:pt idx="20128">
                  <c:v>1.3218700000000001</c:v>
                </c:pt>
                <c:pt idx="20129">
                  <c:v>1.3171900000000001</c:v>
                </c:pt>
                <c:pt idx="20130">
                  <c:v>1.3218700000000001</c:v>
                </c:pt>
                <c:pt idx="20131">
                  <c:v>1.3359399999999999</c:v>
                </c:pt>
                <c:pt idx="20132">
                  <c:v>1.3359399999999999</c:v>
                </c:pt>
                <c:pt idx="20133">
                  <c:v>1.3343799999999999</c:v>
                </c:pt>
                <c:pt idx="20134">
                  <c:v>1.3328100000000001</c:v>
                </c:pt>
                <c:pt idx="20135">
                  <c:v>1.34219</c:v>
                </c:pt>
                <c:pt idx="20136">
                  <c:v>1.3203100000000001</c:v>
                </c:pt>
                <c:pt idx="20137">
                  <c:v>1.3203100000000001</c:v>
                </c:pt>
                <c:pt idx="20138">
                  <c:v>1.3328100000000001</c:v>
                </c:pt>
                <c:pt idx="20139">
                  <c:v>1.3156300000000001</c:v>
                </c:pt>
                <c:pt idx="20140">
                  <c:v>1.3156300000000001</c:v>
                </c:pt>
                <c:pt idx="20141">
                  <c:v>1.3171900000000001</c:v>
                </c:pt>
                <c:pt idx="20142">
                  <c:v>1.33125</c:v>
                </c:pt>
                <c:pt idx="20143">
                  <c:v>1.3234399999999999</c:v>
                </c:pt>
                <c:pt idx="20144">
                  <c:v>1.3328100000000001</c:v>
                </c:pt>
                <c:pt idx="20145">
                  <c:v>1.3328100000000001</c:v>
                </c:pt>
                <c:pt idx="20146">
                  <c:v>1.3374999999999999</c:v>
                </c:pt>
                <c:pt idx="20147">
                  <c:v>1.3374999999999999</c:v>
                </c:pt>
                <c:pt idx="20148">
                  <c:v>1.32656</c:v>
                </c:pt>
                <c:pt idx="20149">
                  <c:v>1.31406</c:v>
                </c:pt>
                <c:pt idx="20150">
                  <c:v>1.30938</c:v>
                </c:pt>
                <c:pt idx="20151">
                  <c:v>1.3078099999999999</c:v>
                </c:pt>
                <c:pt idx="20152">
                  <c:v>1.3203100000000001</c:v>
                </c:pt>
                <c:pt idx="20153">
                  <c:v>1.31094</c:v>
                </c:pt>
                <c:pt idx="20154">
                  <c:v>1.3078099999999999</c:v>
                </c:pt>
                <c:pt idx="20155">
                  <c:v>1.3046899999999999</c:v>
                </c:pt>
                <c:pt idx="20156">
                  <c:v>1.3031299999999999</c:v>
                </c:pt>
                <c:pt idx="20157">
                  <c:v>1.31406</c:v>
                </c:pt>
                <c:pt idx="20158">
                  <c:v>1.3046899999999999</c:v>
                </c:pt>
                <c:pt idx="20159">
                  <c:v>1.30938</c:v>
                </c:pt>
                <c:pt idx="20160">
                  <c:v>1.31406</c:v>
                </c:pt>
                <c:pt idx="20161">
                  <c:v>1.30938</c:v>
                </c:pt>
                <c:pt idx="20162">
                  <c:v>1.3046899999999999</c:v>
                </c:pt>
                <c:pt idx="20163">
                  <c:v>1.3031299999999999</c:v>
                </c:pt>
                <c:pt idx="20164">
                  <c:v>1.3</c:v>
                </c:pt>
                <c:pt idx="20165">
                  <c:v>1.29375</c:v>
                </c:pt>
                <c:pt idx="20166">
                  <c:v>1.3015600000000001</c:v>
                </c:pt>
                <c:pt idx="20167">
                  <c:v>1.3078099999999999</c:v>
                </c:pt>
                <c:pt idx="20168">
                  <c:v>1.30938</c:v>
                </c:pt>
                <c:pt idx="20169">
                  <c:v>1.29844</c:v>
                </c:pt>
                <c:pt idx="20170">
                  <c:v>1.31094</c:v>
                </c:pt>
                <c:pt idx="20171">
                  <c:v>1.2906200000000001</c:v>
                </c:pt>
                <c:pt idx="20172">
                  <c:v>1.29844</c:v>
                </c:pt>
                <c:pt idx="20173">
                  <c:v>1.3078099999999999</c:v>
                </c:pt>
                <c:pt idx="20174">
                  <c:v>1.29531</c:v>
                </c:pt>
                <c:pt idx="20175">
                  <c:v>1.2921899999999999</c:v>
                </c:pt>
                <c:pt idx="20176">
                  <c:v>1.29375</c:v>
                </c:pt>
                <c:pt idx="20177">
                  <c:v>1.2843800000000001</c:v>
                </c:pt>
                <c:pt idx="20178">
                  <c:v>1.2906200000000001</c:v>
                </c:pt>
                <c:pt idx="20179">
                  <c:v>1.2843800000000001</c:v>
                </c:pt>
                <c:pt idx="20180">
                  <c:v>1.3015600000000001</c:v>
                </c:pt>
                <c:pt idx="20181">
                  <c:v>1.3</c:v>
                </c:pt>
                <c:pt idx="20182">
                  <c:v>1.2921899999999999</c:v>
                </c:pt>
                <c:pt idx="20183">
                  <c:v>1.3046899999999999</c:v>
                </c:pt>
                <c:pt idx="20184">
                  <c:v>1.27813</c:v>
                </c:pt>
                <c:pt idx="20185">
                  <c:v>1.29844</c:v>
                </c:pt>
                <c:pt idx="20186">
                  <c:v>1.2921899999999999</c:v>
                </c:pt>
                <c:pt idx="20187">
                  <c:v>1.2875000000000001</c:v>
                </c:pt>
                <c:pt idx="20188">
                  <c:v>1.29531</c:v>
                </c:pt>
                <c:pt idx="20189">
                  <c:v>1.2906200000000001</c:v>
                </c:pt>
                <c:pt idx="20190">
                  <c:v>1.2765599999999999</c:v>
                </c:pt>
                <c:pt idx="20191">
                  <c:v>1.28281</c:v>
                </c:pt>
                <c:pt idx="20192">
                  <c:v>1.2859400000000001</c:v>
                </c:pt>
                <c:pt idx="20193">
                  <c:v>1.2859400000000001</c:v>
                </c:pt>
                <c:pt idx="20194">
                  <c:v>1.2859400000000001</c:v>
                </c:pt>
                <c:pt idx="20195">
                  <c:v>1.27969</c:v>
                </c:pt>
                <c:pt idx="20196">
                  <c:v>1.27813</c:v>
                </c:pt>
                <c:pt idx="20197">
                  <c:v>1.2875000000000001</c:v>
                </c:pt>
                <c:pt idx="20198">
                  <c:v>1.28281</c:v>
                </c:pt>
                <c:pt idx="20199">
                  <c:v>1.2765599999999999</c:v>
                </c:pt>
                <c:pt idx="20200">
                  <c:v>1.27813</c:v>
                </c:pt>
                <c:pt idx="20201">
                  <c:v>1.28125</c:v>
                </c:pt>
                <c:pt idx="20202">
                  <c:v>1.29531</c:v>
                </c:pt>
                <c:pt idx="20203">
                  <c:v>1.2734399999999999</c:v>
                </c:pt>
                <c:pt idx="20204">
                  <c:v>1.27969</c:v>
                </c:pt>
                <c:pt idx="20205">
                  <c:v>1.2578100000000001</c:v>
                </c:pt>
                <c:pt idx="20206">
                  <c:v>1.2843800000000001</c:v>
                </c:pt>
                <c:pt idx="20207">
                  <c:v>1.2843800000000001</c:v>
                </c:pt>
                <c:pt idx="20208">
                  <c:v>1.2734399999999999</c:v>
                </c:pt>
                <c:pt idx="20209">
                  <c:v>1.28125</c:v>
                </c:pt>
                <c:pt idx="20210">
                  <c:v>1.28281</c:v>
                </c:pt>
                <c:pt idx="20211">
                  <c:v>1.2718799999999999</c:v>
                </c:pt>
                <c:pt idx="20212">
                  <c:v>1.28281</c:v>
                </c:pt>
                <c:pt idx="20213">
                  <c:v>1.28281</c:v>
                </c:pt>
                <c:pt idx="20214">
                  <c:v>1.27813</c:v>
                </c:pt>
                <c:pt idx="20215">
                  <c:v>1.2875000000000001</c:v>
                </c:pt>
                <c:pt idx="20216">
                  <c:v>1.2749999999999999</c:v>
                </c:pt>
                <c:pt idx="20217">
                  <c:v>1.2875000000000001</c:v>
                </c:pt>
                <c:pt idx="20218">
                  <c:v>1.28281</c:v>
                </c:pt>
                <c:pt idx="20219">
                  <c:v>1.28281</c:v>
                </c:pt>
                <c:pt idx="20220">
                  <c:v>1.2765599999999999</c:v>
                </c:pt>
                <c:pt idx="20221">
                  <c:v>1.27813</c:v>
                </c:pt>
                <c:pt idx="20222">
                  <c:v>1.2749999999999999</c:v>
                </c:pt>
                <c:pt idx="20223">
                  <c:v>1.27969</c:v>
                </c:pt>
                <c:pt idx="20224">
                  <c:v>1.2749999999999999</c:v>
                </c:pt>
                <c:pt idx="20225">
                  <c:v>1.26875</c:v>
                </c:pt>
                <c:pt idx="20226">
                  <c:v>1.26562</c:v>
                </c:pt>
                <c:pt idx="20227">
                  <c:v>1.28125</c:v>
                </c:pt>
                <c:pt idx="20228">
                  <c:v>1.2703100000000001</c:v>
                </c:pt>
                <c:pt idx="20229">
                  <c:v>1.26406</c:v>
                </c:pt>
                <c:pt idx="20230">
                  <c:v>1.2718799999999999</c:v>
                </c:pt>
                <c:pt idx="20231">
                  <c:v>1.26875</c:v>
                </c:pt>
                <c:pt idx="20232">
                  <c:v>1.2625</c:v>
                </c:pt>
                <c:pt idx="20233">
                  <c:v>1.27813</c:v>
                </c:pt>
                <c:pt idx="20234">
                  <c:v>1.2843800000000001</c:v>
                </c:pt>
                <c:pt idx="20235">
                  <c:v>1.2843800000000001</c:v>
                </c:pt>
                <c:pt idx="20236">
                  <c:v>1.26406</c:v>
                </c:pt>
                <c:pt idx="20237">
                  <c:v>1.26562</c:v>
                </c:pt>
                <c:pt idx="20238">
                  <c:v>1.2718799999999999</c:v>
                </c:pt>
                <c:pt idx="20239">
                  <c:v>1.27813</c:v>
                </c:pt>
                <c:pt idx="20240">
                  <c:v>1.26406</c:v>
                </c:pt>
                <c:pt idx="20241">
                  <c:v>1.2593700000000001</c:v>
                </c:pt>
                <c:pt idx="20242">
                  <c:v>1.2625</c:v>
                </c:pt>
                <c:pt idx="20243">
                  <c:v>1.2593700000000001</c:v>
                </c:pt>
                <c:pt idx="20244">
                  <c:v>1.2625</c:v>
                </c:pt>
                <c:pt idx="20245">
                  <c:v>1.27813</c:v>
                </c:pt>
                <c:pt idx="20246">
                  <c:v>1.2718799999999999</c:v>
                </c:pt>
                <c:pt idx="20247">
                  <c:v>1.2625</c:v>
                </c:pt>
                <c:pt idx="20248">
                  <c:v>1.26875</c:v>
                </c:pt>
                <c:pt idx="20249">
                  <c:v>1.2718799999999999</c:v>
                </c:pt>
                <c:pt idx="20250">
                  <c:v>1.2765599999999999</c:v>
                </c:pt>
                <c:pt idx="20251">
                  <c:v>1.27813</c:v>
                </c:pt>
                <c:pt idx="20252">
                  <c:v>1.26406</c:v>
                </c:pt>
                <c:pt idx="20253">
                  <c:v>1.26406</c:v>
                </c:pt>
                <c:pt idx="20254">
                  <c:v>1.2531300000000001</c:v>
                </c:pt>
                <c:pt idx="20255">
                  <c:v>1.2593700000000001</c:v>
                </c:pt>
                <c:pt idx="20256">
                  <c:v>1.2531300000000001</c:v>
                </c:pt>
                <c:pt idx="20257">
                  <c:v>1.25</c:v>
                </c:pt>
                <c:pt idx="20258">
                  <c:v>1.24688</c:v>
                </c:pt>
                <c:pt idx="20259">
                  <c:v>1.2593700000000001</c:v>
                </c:pt>
                <c:pt idx="20260">
                  <c:v>1.25156</c:v>
                </c:pt>
                <c:pt idx="20261">
                  <c:v>1.2593700000000001</c:v>
                </c:pt>
                <c:pt idx="20262">
                  <c:v>1.2578100000000001</c:v>
                </c:pt>
                <c:pt idx="20263">
                  <c:v>1.2593700000000001</c:v>
                </c:pt>
                <c:pt idx="20264">
                  <c:v>1.2531300000000001</c:v>
                </c:pt>
                <c:pt idx="20265">
                  <c:v>1.2625</c:v>
                </c:pt>
                <c:pt idx="20266">
                  <c:v>1.24844</c:v>
                </c:pt>
                <c:pt idx="20267">
                  <c:v>1.2437499999999999</c:v>
                </c:pt>
                <c:pt idx="20268">
                  <c:v>1.2437499999999999</c:v>
                </c:pt>
                <c:pt idx="20269">
                  <c:v>1.2437499999999999</c:v>
                </c:pt>
                <c:pt idx="20270">
                  <c:v>1.2437499999999999</c:v>
                </c:pt>
                <c:pt idx="20271">
                  <c:v>1.25</c:v>
                </c:pt>
                <c:pt idx="20272">
                  <c:v>1.24844</c:v>
                </c:pt>
                <c:pt idx="20273">
                  <c:v>1.2562500000000001</c:v>
                </c:pt>
                <c:pt idx="20274">
                  <c:v>1.2578100000000001</c:v>
                </c:pt>
                <c:pt idx="20275">
                  <c:v>1.26562</c:v>
                </c:pt>
                <c:pt idx="20276">
                  <c:v>1.26562</c:v>
                </c:pt>
                <c:pt idx="20277">
                  <c:v>1.24688</c:v>
                </c:pt>
                <c:pt idx="20278">
                  <c:v>1.2609399999999999</c:v>
                </c:pt>
                <c:pt idx="20279">
                  <c:v>1.26719</c:v>
                </c:pt>
                <c:pt idx="20280">
                  <c:v>1.2593700000000001</c:v>
                </c:pt>
                <c:pt idx="20281">
                  <c:v>1.2593700000000001</c:v>
                </c:pt>
                <c:pt idx="20282">
                  <c:v>1.2593700000000001</c:v>
                </c:pt>
                <c:pt idx="20283">
                  <c:v>1.25156</c:v>
                </c:pt>
                <c:pt idx="20284">
                  <c:v>1.2453099999999999</c:v>
                </c:pt>
                <c:pt idx="20285">
                  <c:v>1.2453099999999999</c:v>
                </c:pt>
                <c:pt idx="20286">
                  <c:v>1.26719</c:v>
                </c:pt>
                <c:pt idx="20287">
                  <c:v>1.2531300000000001</c:v>
                </c:pt>
                <c:pt idx="20288">
                  <c:v>1.25156</c:v>
                </c:pt>
                <c:pt idx="20289">
                  <c:v>1.26406</c:v>
                </c:pt>
                <c:pt idx="20290">
                  <c:v>1.25156</c:v>
                </c:pt>
                <c:pt idx="20291">
                  <c:v>1.2609399999999999</c:v>
                </c:pt>
                <c:pt idx="20292">
                  <c:v>1.2531300000000001</c:v>
                </c:pt>
                <c:pt idx="20293">
                  <c:v>1.2437499999999999</c:v>
                </c:pt>
                <c:pt idx="20294">
                  <c:v>1.2390600000000001</c:v>
                </c:pt>
                <c:pt idx="20295">
                  <c:v>1.2406299999999999</c:v>
                </c:pt>
                <c:pt idx="20296">
                  <c:v>1.2437499999999999</c:v>
                </c:pt>
                <c:pt idx="20297">
                  <c:v>1.2531300000000001</c:v>
                </c:pt>
                <c:pt idx="20298">
                  <c:v>1.24688</c:v>
                </c:pt>
                <c:pt idx="20299">
                  <c:v>1.25156</c:v>
                </c:pt>
                <c:pt idx="20300">
                  <c:v>1.24844</c:v>
                </c:pt>
                <c:pt idx="20301">
                  <c:v>1.2625</c:v>
                </c:pt>
                <c:pt idx="20302">
                  <c:v>1.2437499999999999</c:v>
                </c:pt>
                <c:pt idx="20303">
                  <c:v>1.2375</c:v>
                </c:pt>
                <c:pt idx="20304">
                  <c:v>1.24844</c:v>
                </c:pt>
                <c:pt idx="20305">
                  <c:v>1.2437499999999999</c:v>
                </c:pt>
                <c:pt idx="20306">
                  <c:v>1.2578100000000001</c:v>
                </c:pt>
                <c:pt idx="20307">
                  <c:v>1.26406</c:v>
                </c:pt>
                <c:pt idx="20308">
                  <c:v>1.2437499999999999</c:v>
                </c:pt>
                <c:pt idx="20309">
                  <c:v>1.25</c:v>
                </c:pt>
                <c:pt idx="20310">
                  <c:v>1.2453099999999999</c:v>
                </c:pt>
                <c:pt idx="20311">
                  <c:v>1.2437499999999999</c:v>
                </c:pt>
                <c:pt idx="20312">
                  <c:v>1.2562500000000001</c:v>
                </c:pt>
                <c:pt idx="20313">
                  <c:v>1.2593700000000001</c:v>
                </c:pt>
                <c:pt idx="20314">
                  <c:v>1.2453099999999999</c:v>
                </c:pt>
                <c:pt idx="20315">
                  <c:v>1.24844</c:v>
                </c:pt>
                <c:pt idx="20316">
                  <c:v>1.2406299999999999</c:v>
                </c:pt>
                <c:pt idx="20317">
                  <c:v>1.2421899999999999</c:v>
                </c:pt>
                <c:pt idx="20318">
                  <c:v>1.2421899999999999</c:v>
                </c:pt>
                <c:pt idx="20319">
                  <c:v>1.2421899999999999</c:v>
                </c:pt>
                <c:pt idx="20320">
                  <c:v>1.2578100000000001</c:v>
                </c:pt>
                <c:pt idx="20321">
                  <c:v>1.24688</c:v>
                </c:pt>
                <c:pt idx="20322">
                  <c:v>1.23594</c:v>
                </c:pt>
                <c:pt idx="20323">
                  <c:v>1.2296899999999999</c:v>
                </c:pt>
                <c:pt idx="20324">
                  <c:v>1.2375</c:v>
                </c:pt>
                <c:pt idx="20325">
                  <c:v>1.25</c:v>
                </c:pt>
                <c:pt idx="20326">
                  <c:v>1.2437499999999999</c:v>
                </c:pt>
                <c:pt idx="20327">
                  <c:v>1.23281</c:v>
                </c:pt>
                <c:pt idx="20328">
                  <c:v>1.23594</c:v>
                </c:pt>
                <c:pt idx="20329">
                  <c:v>1.2453099999999999</c:v>
                </c:pt>
                <c:pt idx="20330">
                  <c:v>1.2421899999999999</c:v>
                </c:pt>
                <c:pt idx="20331">
                  <c:v>1.2375</c:v>
                </c:pt>
                <c:pt idx="20332">
                  <c:v>1.2218800000000001</c:v>
                </c:pt>
                <c:pt idx="20333">
                  <c:v>1.23438</c:v>
                </c:pt>
                <c:pt idx="20334">
                  <c:v>1.23281</c:v>
                </c:pt>
                <c:pt idx="20335">
                  <c:v>1.2406299999999999</c:v>
                </c:pt>
                <c:pt idx="20336">
                  <c:v>1.2281200000000001</c:v>
                </c:pt>
                <c:pt idx="20337">
                  <c:v>1.23438</c:v>
                </c:pt>
                <c:pt idx="20338">
                  <c:v>1.2265600000000001</c:v>
                </c:pt>
                <c:pt idx="20339">
                  <c:v>1.2265600000000001</c:v>
                </c:pt>
                <c:pt idx="20340">
                  <c:v>1.23125</c:v>
                </c:pt>
                <c:pt idx="20341">
                  <c:v>1.2250000000000001</c:v>
                </c:pt>
                <c:pt idx="20342">
                  <c:v>1.2406299999999999</c:v>
                </c:pt>
                <c:pt idx="20343">
                  <c:v>1.2296899999999999</c:v>
                </c:pt>
                <c:pt idx="20344">
                  <c:v>1.2093799999999999</c:v>
                </c:pt>
                <c:pt idx="20345">
                  <c:v>1.2296899999999999</c:v>
                </c:pt>
                <c:pt idx="20346">
                  <c:v>1.2250000000000001</c:v>
                </c:pt>
                <c:pt idx="20347">
                  <c:v>1.2281200000000001</c:v>
                </c:pt>
                <c:pt idx="20348">
                  <c:v>1.23281</c:v>
                </c:pt>
                <c:pt idx="20349">
                  <c:v>1.23438</c:v>
                </c:pt>
                <c:pt idx="20350">
                  <c:v>1.2390600000000001</c:v>
                </c:pt>
                <c:pt idx="20351">
                  <c:v>1.23281</c:v>
                </c:pt>
                <c:pt idx="20352">
                  <c:v>1.23281</c:v>
                </c:pt>
                <c:pt idx="20353">
                  <c:v>1.2296899999999999</c:v>
                </c:pt>
                <c:pt idx="20354">
                  <c:v>1.2296899999999999</c:v>
                </c:pt>
                <c:pt idx="20355">
                  <c:v>1.2281200000000001</c:v>
                </c:pt>
                <c:pt idx="20356">
                  <c:v>1.23125</c:v>
                </c:pt>
                <c:pt idx="20357">
                  <c:v>1.21875</c:v>
                </c:pt>
                <c:pt idx="20358">
                  <c:v>1.2093799999999999</c:v>
                </c:pt>
                <c:pt idx="20359">
                  <c:v>1.2265600000000001</c:v>
                </c:pt>
                <c:pt idx="20360">
                  <c:v>1.23281</c:v>
                </c:pt>
                <c:pt idx="20361">
                  <c:v>1.2265600000000001</c:v>
                </c:pt>
                <c:pt idx="20362">
                  <c:v>1.1921900000000001</c:v>
                </c:pt>
                <c:pt idx="20363">
                  <c:v>1.2093799999999999</c:v>
                </c:pt>
                <c:pt idx="20364">
                  <c:v>1.2124999999999999</c:v>
                </c:pt>
                <c:pt idx="20365">
                  <c:v>1.2218800000000001</c:v>
                </c:pt>
                <c:pt idx="20366">
                  <c:v>1.21719</c:v>
                </c:pt>
                <c:pt idx="20367">
                  <c:v>1.2109399999999999</c:v>
                </c:pt>
                <c:pt idx="20368">
                  <c:v>1.21719</c:v>
                </c:pt>
                <c:pt idx="20369">
                  <c:v>1.21563</c:v>
                </c:pt>
                <c:pt idx="20370">
                  <c:v>1.2093799999999999</c:v>
                </c:pt>
                <c:pt idx="20371">
                  <c:v>1.2109399999999999</c:v>
                </c:pt>
                <c:pt idx="20372">
                  <c:v>1.21719</c:v>
                </c:pt>
                <c:pt idx="20373">
                  <c:v>1.21719</c:v>
                </c:pt>
                <c:pt idx="20374">
                  <c:v>1.20625</c:v>
                </c:pt>
                <c:pt idx="20375">
                  <c:v>1.2124999999999999</c:v>
                </c:pt>
                <c:pt idx="20376">
                  <c:v>1.2093799999999999</c:v>
                </c:pt>
                <c:pt idx="20377">
                  <c:v>1.21719</c:v>
                </c:pt>
                <c:pt idx="20378">
                  <c:v>1.21875</c:v>
                </c:pt>
                <c:pt idx="20379">
                  <c:v>1.2281200000000001</c:v>
                </c:pt>
                <c:pt idx="20380">
                  <c:v>1.2265600000000001</c:v>
                </c:pt>
                <c:pt idx="20381">
                  <c:v>1.21563</c:v>
                </c:pt>
                <c:pt idx="20382">
                  <c:v>1.2093799999999999</c:v>
                </c:pt>
                <c:pt idx="20383">
                  <c:v>1.21719</c:v>
                </c:pt>
                <c:pt idx="20384">
                  <c:v>1.20625</c:v>
                </c:pt>
                <c:pt idx="20385">
                  <c:v>1.2093799999999999</c:v>
                </c:pt>
                <c:pt idx="20386">
                  <c:v>1.20625</c:v>
                </c:pt>
                <c:pt idx="20387">
                  <c:v>1.2124999999999999</c:v>
                </c:pt>
                <c:pt idx="20388">
                  <c:v>1.20156</c:v>
                </c:pt>
                <c:pt idx="20389">
                  <c:v>1.21563</c:v>
                </c:pt>
                <c:pt idx="20390">
                  <c:v>1.2281200000000001</c:v>
                </c:pt>
                <c:pt idx="20391">
                  <c:v>1.21875</c:v>
                </c:pt>
                <c:pt idx="20392">
                  <c:v>1.2281200000000001</c:v>
                </c:pt>
                <c:pt idx="20393">
                  <c:v>1.21719</c:v>
                </c:pt>
                <c:pt idx="20394">
                  <c:v>1.2124999999999999</c:v>
                </c:pt>
                <c:pt idx="20395">
                  <c:v>1.21563</c:v>
                </c:pt>
                <c:pt idx="20396">
                  <c:v>1.2093799999999999</c:v>
                </c:pt>
                <c:pt idx="20397">
                  <c:v>1.2234400000000001</c:v>
                </c:pt>
                <c:pt idx="20398">
                  <c:v>1.21719</c:v>
                </c:pt>
                <c:pt idx="20399">
                  <c:v>1.2140599999999999</c:v>
                </c:pt>
                <c:pt idx="20400">
                  <c:v>1.21719</c:v>
                </c:pt>
                <c:pt idx="20401">
                  <c:v>1.2218800000000001</c:v>
                </c:pt>
                <c:pt idx="20402">
                  <c:v>1.2093799999999999</c:v>
                </c:pt>
                <c:pt idx="20403">
                  <c:v>1.2078100000000001</c:v>
                </c:pt>
                <c:pt idx="20404">
                  <c:v>1.21719</c:v>
                </c:pt>
                <c:pt idx="20405">
                  <c:v>1.2109399999999999</c:v>
                </c:pt>
                <c:pt idx="20406">
                  <c:v>1.2140599999999999</c:v>
                </c:pt>
                <c:pt idx="20407">
                  <c:v>1.20469</c:v>
                </c:pt>
                <c:pt idx="20408">
                  <c:v>1.21563</c:v>
                </c:pt>
                <c:pt idx="20409">
                  <c:v>1.2109399999999999</c:v>
                </c:pt>
                <c:pt idx="20410">
                  <c:v>1.20312</c:v>
                </c:pt>
                <c:pt idx="20411">
                  <c:v>1.2</c:v>
                </c:pt>
                <c:pt idx="20412">
                  <c:v>1.1937500000000001</c:v>
                </c:pt>
                <c:pt idx="20413">
                  <c:v>1.2078100000000001</c:v>
                </c:pt>
                <c:pt idx="20414">
                  <c:v>1.2124999999999999</c:v>
                </c:pt>
                <c:pt idx="20415">
                  <c:v>1.2124999999999999</c:v>
                </c:pt>
                <c:pt idx="20416">
                  <c:v>1.23281</c:v>
                </c:pt>
                <c:pt idx="20417">
                  <c:v>1.2218800000000001</c:v>
                </c:pt>
                <c:pt idx="20418">
                  <c:v>1.2250000000000001</c:v>
                </c:pt>
                <c:pt idx="20419">
                  <c:v>1.2140599999999999</c:v>
                </c:pt>
                <c:pt idx="20420">
                  <c:v>1.20156</c:v>
                </c:pt>
                <c:pt idx="20421">
                  <c:v>1.21875</c:v>
                </c:pt>
                <c:pt idx="20422">
                  <c:v>1.21875</c:v>
                </c:pt>
                <c:pt idx="20423">
                  <c:v>1.2093799999999999</c:v>
                </c:pt>
                <c:pt idx="20424">
                  <c:v>1.21719</c:v>
                </c:pt>
                <c:pt idx="20425">
                  <c:v>1.2140599999999999</c:v>
                </c:pt>
                <c:pt idx="20426">
                  <c:v>1.2109399999999999</c:v>
                </c:pt>
                <c:pt idx="20427">
                  <c:v>1.2109399999999999</c:v>
                </c:pt>
                <c:pt idx="20428">
                  <c:v>1.20312</c:v>
                </c:pt>
                <c:pt idx="20429">
                  <c:v>1.1906300000000001</c:v>
                </c:pt>
                <c:pt idx="20430">
                  <c:v>1.2078100000000001</c:v>
                </c:pt>
                <c:pt idx="20431">
                  <c:v>1.20469</c:v>
                </c:pt>
                <c:pt idx="20432">
                  <c:v>1.20625</c:v>
                </c:pt>
                <c:pt idx="20433">
                  <c:v>1.2</c:v>
                </c:pt>
                <c:pt idx="20434">
                  <c:v>1.2</c:v>
                </c:pt>
                <c:pt idx="20435">
                  <c:v>1.2124999999999999</c:v>
                </c:pt>
                <c:pt idx="20436">
                  <c:v>1.2078100000000001</c:v>
                </c:pt>
                <c:pt idx="20437">
                  <c:v>1.21563</c:v>
                </c:pt>
                <c:pt idx="20438">
                  <c:v>1.20312</c:v>
                </c:pt>
                <c:pt idx="20439">
                  <c:v>1.2</c:v>
                </c:pt>
                <c:pt idx="20440">
                  <c:v>1.1968700000000001</c:v>
                </c:pt>
                <c:pt idx="20441">
                  <c:v>1.20469</c:v>
                </c:pt>
                <c:pt idx="20442">
                  <c:v>1.2140599999999999</c:v>
                </c:pt>
                <c:pt idx="20443">
                  <c:v>1.1921900000000001</c:v>
                </c:pt>
                <c:pt idx="20444">
                  <c:v>1.20625</c:v>
                </c:pt>
                <c:pt idx="20445">
                  <c:v>1.20469</c:v>
                </c:pt>
                <c:pt idx="20446">
                  <c:v>1.1875</c:v>
                </c:pt>
                <c:pt idx="20447">
                  <c:v>1.1968700000000001</c:v>
                </c:pt>
                <c:pt idx="20448">
                  <c:v>1.20156</c:v>
                </c:pt>
                <c:pt idx="20449">
                  <c:v>1.2093799999999999</c:v>
                </c:pt>
                <c:pt idx="20450">
                  <c:v>1.1968700000000001</c:v>
                </c:pt>
                <c:pt idx="20451">
                  <c:v>1.1984399999999999</c:v>
                </c:pt>
                <c:pt idx="20452">
                  <c:v>1.1968700000000001</c:v>
                </c:pt>
                <c:pt idx="20453">
                  <c:v>1.20156</c:v>
                </c:pt>
                <c:pt idx="20454">
                  <c:v>1.18594</c:v>
                </c:pt>
                <c:pt idx="20455">
                  <c:v>1.18594</c:v>
                </c:pt>
                <c:pt idx="20456">
                  <c:v>1.1984399999999999</c:v>
                </c:pt>
                <c:pt idx="20457">
                  <c:v>1.1906300000000001</c:v>
                </c:pt>
                <c:pt idx="20458">
                  <c:v>1.1968700000000001</c:v>
                </c:pt>
                <c:pt idx="20459">
                  <c:v>1.1984399999999999</c:v>
                </c:pt>
                <c:pt idx="20460">
                  <c:v>1.1906300000000001</c:v>
                </c:pt>
                <c:pt idx="20461">
                  <c:v>1.1953100000000001</c:v>
                </c:pt>
                <c:pt idx="20462">
                  <c:v>1.1953100000000001</c:v>
                </c:pt>
                <c:pt idx="20463">
                  <c:v>1.20625</c:v>
                </c:pt>
                <c:pt idx="20464">
                  <c:v>1.20625</c:v>
                </c:pt>
                <c:pt idx="20465">
                  <c:v>1.17344</c:v>
                </c:pt>
                <c:pt idx="20466">
                  <c:v>1.20156</c:v>
                </c:pt>
                <c:pt idx="20467">
                  <c:v>1.20312</c:v>
                </c:pt>
                <c:pt idx="20468">
                  <c:v>1.2</c:v>
                </c:pt>
                <c:pt idx="20469">
                  <c:v>1.1937500000000001</c:v>
                </c:pt>
                <c:pt idx="20470">
                  <c:v>1.1906300000000001</c:v>
                </c:pt>
                <c:pt idx="20471">
                  <c:v>1.1906300000000001</c:v>
                </c:pt>
                <c:pt idx="20472">
                  <c:v>1.18906</c:v>
                </c:pt>
                <c:pt idx="20473">
                  <c:v>1.1953100000000001</c:v>
                </c:pt>
                <c:pt idx="20474">
                  <c:v>1.1875</c:v>
                </c:pt>
                <c:pt idx="20475">
                  <c:v>1.1953100000000001</c:v>
                </c:pt>
                <c:pt idx="20476">
                  <c:v>1.2</c:v>
                </c:pt>
                <c:pt idx="20477">
                  <c:v>1.1984399999999999</c:v>
                </c:pt>
                <c:pt idx="20478">
                  <c:v>1.17188</c:v>
                </c:pt>
                <c:pt idx="20479">
                  <c:v>1.1875</c:v>
                </c:pt>
                <c:pt idx="20480">
                  <c:v>1.1828099999999999</c:v>
                </c:pt>
                <c:pt idx="20481">
                  <c:v>1.1796899999999999</c:v>
                </c:pt>
                <c:pt idx="20482">
                  <c:v>1.1812499999999999</c:v>
                </c:pt>
                <c:pt idx="20483">
                  <c:v>1.1921900000000001</c:v>
                </c:pt>
                <c:pt idx="20484">
                  <c:v>1.18906</c:v>
                </c:pt>
                <c:pt idx="20485">
                  <c:v>1.20312</c:v>
                </c:pt>
                <c:pt idx="20486">
                  <c:v>1.20312</c:v>
                </c:pt>
                <c:pt idx="20487">
                  <c:v>1.2093799999999999</c:v>
                </c:pt>
                <c:pt idx="20488">
                  <c:v>1.1968700000000001</c:v>
                </c:pt>
                <c:pt idx="20489">
                  <c:v>1.18594</c:v>
                </c:pt>
                <c:pt idx="20490">
                  <c:v>1.18594</c:v>
                </c:pt>
                <c:pt idx="20491">
                  <c:v>1.18906</c:v>
                </c:pt>
                <c:pt idx="20492">
                  <c:v>1.1781299999999999</c:v>
                </c:pt>
                <c:pt idx="20493">
                  <c:v>1.1796899999999999</c:v>
                </c:pt>
                <c:pt idx="20494">
                  <c:v>1.1875</c:v>
                </c:pt>
                <c:pt idx="20495">
                  <c:v>1.1875</c:v>
                </c:pt>
                <c:pt idx="20496">
                  <c:v>1.1781299999999999</c:v>
                </c:pt>
                <c:pt idx="20497">
                  <c:v>1.1812499999999999</c:v>
                </c:pt>
                <c:pt idx="20498">
                  <c:v>1.1781299999999999</c:v>
                </c:pt>
                <c:pt idx="20499">
                  <c:v>1.17344</c:v>
                </c:pt>
                <c:pt idx="20500">
                  <c:v>1.1765600000000001</c:v>
                </c:pt>
                <c:pt idx="20501">
                  <c:v>1.1812499999999999</c:v>
                </c:pt>
                <c:pt idx="20502">
                  <c:v>1.18906</c:v>
                </c:pt>
                <c:pt idx="20503">
                  <c:v>1.18594</c:v>
                </c:pt>
                <c:pt idx="20504">
                  <c:v>1.1796899999999999</c:v>
                </c:pt>
                <c:pt idx="20505">
                  <c:v>1.1765600000000001</c:v>
                </c:pt>
                <c:pt idx="20506">
                  <c:v>1.1812499999999999</c:v>
                </c:pt>
                <c:pt idx="20507">
                  <c:v>1.1671899999999999</c:v>
                </c:pt>
                <c:pt idx="20508">
                  <c:v>1.1828099999999999</c:v>
                </c:pt>
                <c:pt idx="20509">
                  <c:v>1.1781299999999999</c:v>
                </c:pt>
                <c:pt idx="20510">
                  <c:v>1.1781299999999999</c:v>
                </c:pt>
                <c:pt idx="20511">
                  <c:v>1.1796899999999999</c:v>
                </c:pt>
                <c:pt idx="20512">
                  <c:v>1.1875</c:v>
                </c:pt>
                <c:pt idx="20513">
                  <c:v>1.1828099999999999</c:v>
                </c:pt>
                <c:pt idx="20514">
                  <c:v>1.1765600000000001</c:v>
                </c:pt>
                <c:pt idx="20515">
                  <c:v>1.1625000000000001</c:v>
                </c:pt>
                <c:pt idx="20516">
                  <c:v>1.1640600000000001</c:v>
                </c:pt>
                <c:pt idx="20517">
                  <c:v>1.16875</c:v>
                </c:pt>
                <c:pt idx="20518">
                  <c:v>1.16875</c:v>
                </c:pt>
                <c:pt idx="20519">
                  <c:v>1.175</c:v>
                </c:pt>
                <c:pt idx="20520">
                  <c:v>1.1812499999999999</c:v>
                </c:pt>
                <c:pt idx="20521">
                  <c:v>1.1812499999999999</c:v>
                </c:pt>
                <c:pt idx="20522">
                  <c:v>1.17031</c:v>
                </c:pt>
                <c:pt idx="20523">
                  <c:v>1.1625000000000001</c:v>
                </c:pt>
                <c:pt idx="20524">
                  <c:v>1.1593800000000001</c:v>
                </c:pt>
                <c:pt idx="20525">
                  <c:v>1.1875</c:v>
                </c:pt>
                <c:pt idx="20526">
                  <c:v>1.1828099999999999</c:v>
                </c:pt>
                <c:pt idx="20527">
                  <c:v>1.17344</c:v>
                </c:pt>
                <c:pt idx="20528">
                  <c:v>1.1781299999999999</c:v>
                </c:pt>
                <c:pt idx="20529">
                  <c:v>1.1812499999999999</c:v>
                </c:pt>
                <c:pt idx="20530">
                  <c:v>1.18906</c:v>
                </c:pt>
                <c:pt idx="20531">
                  <c:v>1.1796899999999999</c:v>
                </c:pt>
                <c:pt idx="20532">
                  <c:v>1.1640600000000001</c:v>
                </c:pt>
                <c:pt idx="20533">
                  <c:v>1.1671899999999999</c:v>
                </c:pt>
                <c:pt idx="20534">
                  <c:v>1.1671899999999999</c:v>
                </c:pt>
                <c:pt idx="20535">
                  <c:v>1.17188</c:v>
                </c:pt>
                <c:pt idx="20536">
                  <c:v>1.1625000000000001</c:v>
                </c:pt>
                <c:pt idx="20537">
                  <c:v>1.1515599999999999</c:v>
                </c:pt>
                <c:pt idx="20538">
                  <c:v>1.15781</c:v>
                </c:pt>
                <c:pt idx="20539">
                  <c:v>1.17344</c:v>
                </c:pt>
                <c:pt idx="20540">
                  <c:v>1.15781</c:v>
                </c:pt>
                <c:pt idx="20541">
                  <c:v>1.1640600000000001</c:v>
                </c:pt>
                <c:pt idx="20542">
                  <c:v>1.1671899999999999</c:v>
                </c:pt>
                <c:pt idx="20543">
                  <c:v>1.1609400000000001</c:v>
                </c:pt>
                <c:pt idx="20544">
                  <c:v>1.17031</c:v>
                </c:pt>
                <c:pt idx="20545">
                  <c:v>1.1796899999999999</c:v>
                </c:pt>
                <c:pt idx="20546">
                  <c:v>1.1671899999999999</c:v>
                </c:pt>
                <c:pt idx="20547">
                  <c:v>1.1640600000000001</c:v>
                </c:pt>
                <c:pt idx="20548">
                  <c:v>1.17031</c:v>
                </c:pt>
                <c:pt idx="20549">
                  <c:v>1.1765600000000001</c:v>
                </c:pt>
                <c:pt idx="20550">
                  <c:v>1.1812499999999999</c:v>
                </c:pt>
                <c:pt idx="20551">
                  <c:v>1.17188</c:v>
                </c:pt>
                <c:pt idx="20552">
                  <c:v>1.1796899999999999</c:v>
                </c:pt>
                <c:pt idx="20553">
                  <c:v>1.16875</c:v>
                </c:pt>
                <c:pt idx="20554">
                  <c:v>1.175</c:v>
                </c:pt>
                <c:pt idx="20555">
                  <c:v>1.16875</c:v>
                </c:pt>
                <c:pt idx="20556">
                  <c:v>1.17031</c:v>
                </c:pt>
                <c:pt idx="20557">
                  <c:v>1.1984399999999999</c:v>
                </c:pt>
                <c:pt idx="20558">
                  <c:v>1.17031</c:v>
                </c:pt>
                <c:pt idx="20559">
                  <c:v>1.15781</c:v>
                </c:pt>
                <c:pt idx="20560">
                  <c:v>1.1671899999999999</c:v>
                </c:pt>
                <c:pt idx="20561">
                  <c:v>1.1812499999999999</c:v>
                </c:pt>
                <c:pt idx="20562">
                  <c:v>1.1781299999999999</c:v>
                </c:pt>
                <c:pt idx="20563">
                  <c:v>1.1609400000000001</c:v>
                </c:pt>
                <c:pt idx="20564">
                  <c:v>1.1656200000000001</c:v>
                </c:pt>
                <c:pt idx="20565">
                  <c:v>1.17031</c:v>
                </c:pt>
                <c:pt idx="20566">
                  <c:v>1.17031</c:v>
                </c:pt>
                <c:pt idx="20567">
                  <c:v>1.1671899999999999</c:v>
                </c:pt>
                <c:pt idx="20568">
                  <c:v>1.1625000000000001</c:v>
                </c:pt>
                <c:pt idx="20569">
                  <c:v>1.1625000000000001</c:v>
                </c:pt>
                <c:pt idx="20570">
                  <c:v>1.1640600000000001</c:v>
                </c:pt>
                <c:pt idx="20571">
                  <c:v>1.1625000000000001</c:v>
                </c:pt>
                <c:pt idx="20572">
                  <c:v>1.17344</c:v>
                </c:pt>
                <c:pt idx="20573">
                  <c:v>1.1796899999999999</c:v>
                </c:pt>
                <c:pt idx="20574">
                  <c:v>1.1671899999999999</c:v>
                </c:pt>
                <c:pt idx="20575">
                  <c:v>1.175</c:v>
                </c:pt>
                <c:pt idx="20576">
                  <c:v>1.1765600000000001</c:v>
                </c:pt>
                <c:pt idx="20577">
                  <c:v>1.1656200000000001</c:v>
                </c:pt>
                <c:pt idx="20578">
                  <c:v>1.1609400000000001</c:v>
                </c:pt>
                <c:pt idx="20579">
                  <c:v>1.15625</c:v>
                </c:pt>
                <c:pt idx="20580">
                  <c:v>1.16875</c:v>
                </c:pt>
                <c:pt idx="20581">
                  <c:v>1.14062</c:v>
                </c:pt>
                <c:pt idx="20582">
                  <c:v>1.14062</c:v>
                </c:pt>
                <c:pt idx="20583">
                  <c:v>1.14219</c:v>
                </c:pt>
                <c:pt idx="20584">
                  <c:v>1.1453100000000001</c:v>
                </c:pt>
                <c:pt idx="20585">
                  <c:v>1.1359399999999999</c:v>
                </c:pt>
                <c:pt idx="20586">
                  <c:v>1.1484399999999999</c:v>
                </c:pt>
                <c:pt idx="20587">
                  <c:v>1.1453100000000001</c:v>
                </c:pt>
                <c:pt idx="20588">
                  <c:v>1.15625</c:v>
                </c:pt>
                <c:pt idx="20589">
                  <c:v>1.15313</c:v>
                </c:pt>
                <c:pt idx="20590">
                  <c:v>1.14062</c:v>
                </c:pt>
                <c:pt idx="20591">
                  <c:v>1.1468799999999999</c:v>
                </c:pt>
                <c:pt idx="20592">
                  <c:v>1.1453100000000001</c:v>
                </c:pt>
                <c:pt idx="20593">
                  <c:v>1.15313</c:v>
                </c:pt>
                <c:pt idx="20594">
                  <c:v>1.1593800000000001</c:v>
                </c:pt>
                <c:pt idx="20595">
                  <c:v>1.1609400000000001</c:v>
                </c:pt>
                <c:pt idx="20596">
                  <c:v>1.15781</c:v>
                </c:pt>
                <c:pt idx="20597">
                  <c:v>1.1593800000000001</c:v>
                </c:pt>
                <c:pt idx="20598">
                  <c:v>1.1515599999999999</c:v>
                </c:pt>
                <c:pt idx="20599">
                  <c:v>1.14062</c:v>
                </c:pt>
                <c:pt idx="20600">
                  <c:v>1.1468799999999999</c:v>
                </c:pt>
                <c:pt idx="20601">
                  <c:v>1.13906</c:v>
                </c:pt>
                <c:pt idx="20602">
                  <c:v>1.1468799999999999</c:v>
                </c:pt>
                <c:pt idx="20603">
                  <c:v>1.1468799999999999</c:v>
                </c:pt>
                <c:pt idx="20604">
                  <c:v>1.1359399999999999</c:v>
                </c:pt>
                <c:pt idx="20605">
                  <c:v>1.1453100000000001</c:v>
                </c:pt>
                <c:pt idx="20606">
                  <c:v>1.15313</c:v>
                </c:pt>
                <c:pt idx="20607">
                  <c:v>1.1609400000000001</c:v>
                </c:pt>
                <c:pt idx="20608">
                  <c:v>1.1515599999999999</c:v>
                </c:pt>
                <c:pt idx="20609">
                  <c:v>1.1609400000000001</c:v>
                </c:pt>
                <c:pt idx="20610">
                  <c:v>1.14375</c:v>
                </c:pt>
                <c:pt idx="20611">
                  <c:v>1.15313</c:v>
                </c:pt>
                <c:pt idx="20612">
                  <c:v>1.1484399999999999</c:v>
                </c:pt>
                <c:pt idx="20613">
                  <c:v>1.15469</c:v>
                </c:pt>
                <c:pt idx="20614">
                  <c:v>1.15469</c:v>
                </c:pt>
                <c:pt idx="20615">
                  <c:v>1.14062</c:v>
                </c:pt>
                <c:pt idx="20616">
                  <c:v>1.14219</c:v>
                </c:pt>
                <c:pt idx="20617">
                  <c:v>1.15313</c:v>
                </c:pt>
                <c:pt idx="20618">
                  <c:v>1.14375</c:v>
                </c:pt>
                <c:pt idx="20619">
                  <c:v>1.14062</c:v>
                </c:pt>
                <c:pt idx="20620">
                  <c:v>1.1453100000000001</c:v>
                </c:pt>
                <c:pt idx="20621">
                  <c:v>1.1375</c:v>
                </c:pt>
                <c:pt idx="20622">
                  <c:v>1.1453100000000001</c:v>
                </c:pt>
                <c:pt idx="20623">
                  <c:v>1.13906</c:v>
                </c:pt>
                <c:pt idx="20624">
                  <c:v>1.1484399999999999</c:v>
                </c:pt>
                <c:pt idx="20625">
                  <c:v>1.14375</c:v>
                </c:pt>
                <c:pt idx="20626">
                  <c:v>1.1343700000000001</c:v>
                </c:pt>
                <c:pt idx="20627">
                  <c:v>1.14375</c:v>
                </c:pt>
                <c:pt idx="20628">
                  <c:v>1.1515599999999999</c:v>
                </c:pt>
                <c:pt idx="20629">
                  <c:v>1.15469</c:v>
                </c:pt>
                <c:pt idx="20630">
                  <c:v>1.1468799999999999</c:v>
                </c:pt>
                <c:pt idx="20631">
                  <c:v>1.1609400000000001</c:v>
                </c:pt>
                <c:pt idx="20632">
                  <c:v>1.15781</c:v>
                </c:pt>
                <c:pt idx="20633">
                  <c:v>1.1656200000000001</c:v>
                </c:pt>
                <c:pt idx="20634">
                  <c:v>1.1609400000000001</c:v>
                </c:pt>
                <c:pt idx="20635">
                  <c:v>1.15469</c:v>
                </c:pt>
                <c:pt idx="20636">
                  <c:v>1.15625</c:v>
                </c:pt>
                <c:pt idx="20637">
                  <c:v>1.1515599999999999</c:v>
                </c:pt>
                <c:pt idx="20638">
                  <c:v>1.1515599999999999</c:v>
                </c:pt>
                <c:pt idx="20639">
                  <c:v>1.1468799999999999</c:v>
                </c:pt>
                <c:pt idx="20640">
                  <c:v>1.15313</c:v>
                </c:pt>
                <c:pt idx="20641">
                  <c:v>1.1484399999999999</c:v>
                </c:pt>
                <c:pt idx="20642">
                  <c:v>1.1625000000000001</c:v>
                </c:pt>
                <c:pt idx="20643">
                  <c:v>1.15625</c:v>
                </c:pt>
                <c:pt idx="20644">
                  <c:v>1.1515599999999999</c:v>
                </c:pt>
                <c:pt idx="20645">
                  <c:v>1.14062</c:v>
                </c:pt>
                <c:pt idx="20646">
                  <c:v>1.14062</c:v>
                </c:pt>
                <c:pt idx="20647">
                  <c:v>1.14062</c:v>
                </c:pt>
                <c:pt idx="20648">
                  <c:v>1.14062</c:v>
                </c:pt>
                <c:pt idx="20649">
                  <c:v>1.13906</c:v>
                </c:pt>
                <c:pt idx="20650">
                  <c:v>1.14062</c:v>
                </c:pt>
                <c:pt idx="20651">
                  <c:v>1.14219</c:v>
                </c:pt>
                <c:pt idx="20652">
                  <c:v>1.1375</c:v>
                </c:pt>
                <c:pt idx="20653">
                  <c:v>1.14062</c:v>
                </c:pt>
                <c:pt idx="20654">
                  <c:v>1.125</c:v>
                </c:pt>
                <c:pt idx="20655">
                  <c:v>1.1328100000000001</c:v>
                </c:pt>
                <c:pt idx="20656">
                  <c:v>1.1359399999999999</c:v>
                </c:pt>
                <c:pt idx="20657">
                  <c:v>1.12656</c:v>
                </c:pt>
                <c:pt idx="20658">
                  <c:v>1.14219</c:v>
                </c:pt>
                <c:pt idx="20659">
                  <c:v>1.1296900000000001</c:v>
                </c:pt>
                <c:pt idx="20660">
                  <c:v>1.1359399999999999</c:v>
                </c:pt>
                <c:pt idx="20661">
                  <c:v>1.14062</c:v>
                </c:pt>
                <c:pt idx="20662">
                  <c:v>1.1343700000000001</c:v>
                </c:pt>
                <c:pt idx="20663">
                  <c:v>1.1375</c:v>
                </c:pt>
                <c:pt idx="20664">
                  <c:v>1.1468799999999999</c:v>
                </c:pt>
                <c:pt idx="20665">
                  <c:v>1.1375</c:v>
                </c:pt>
                <c:pt idx="20666">
                  <c:v>1.12344</c:v>
                </c:pt>
                <c:pt idx="20667">
                  <c:v>1.1328100000000001</c:v>
                </c:pt>
                <c:pt idx="20668">
                  <c:v>1.1375</c:v>
                </c:pt>
                <c:pt idx="20669">
                  <c:v>1.14375</c:v>
                </c:pt>
                <c:pt idx="20670">
                  <c:v>1.12344</c:v>
                </c:pt>
                <c:pt idx="20671">
                  <c:v>1.14062</c:v>
                </c:pt>
                <c:pt idx="20672">
                  <c:v>1.14375</c:v>
                </c:pt>
                <c:pt idx="20673">
                  <c:v>1.13906</c:v>
                </c:pt>
                <c:pt idx="20674">
                  <c:v>1.1375</c:v>
                </c:pt>
                <c:pt idx="20675">
                  <c:v>1.1375</c:v>
                </c:pt>
                <c:pt idx="20676">
                  <c:v>1.14062</c:v>
                </c:pt>
                <c:pt idx="20677">
                  <c:v>1.1312500000000001</c:v>
                </c:pt>
                <c:pt idx="20678">
                  <c:v>1.1203099999999999</c:v>
                </c:pt>
                <c:pt idx="20679">
                  <c:v>1.125</c:v>
                </c:pt>
                <c:pt idx="20680">
                  <c:v>1.12188</c:v>
                </c:pt>
                <c:pt idx="20681">
                  <c:v>1.1375</c:v>
                </c:pt>
                <c:pt idx="20682">
                  <c:v>1.1343700000000001</c:v>
                </c:pt>
                <c:pt idx="20683">
                  <c:v>1.1171899999999999</c:v>
                </c:pt>
                <c:pt idx="20684">
                  <c:v>1.1312500000000001</c:v>
                </c:pt>
                <c:pt idx="20685">
                  <c:v>1.12656</c:v>
                </c:pt>
                <c:pt idx="20686">
                  <c:v>1.12656</c:v>
                </c:pt>
                <c:pt idx="20687">
                  <c:v>1.1343700000000001</c:v>
                </c:pt>
                <c:pt idx="20688">
                  <c:v>1.1359399999999999</c:v>
                </c:pt>
                <c:pt idx="20689">
                  <c:v>1.12656</c:v>
                </c:pt>
                <c:pt idx="20690">
                  <c:v>1.1375</c:v>
                </c:pt>
                <c:pt idx="20691">
                  <c:v>1.1343700000000001</c:v>
                </c:pt>
                <c:pt idx="20692">
                  <c:v>1.1296900000000001</c:v>
                </c:pt>
                <c:pt idx="20693">
                  <c:v>1.1359399999999999</c:v>
                </c:pt>
                <c:pt idx="20694">
                  <c:v>1.125</c:v>
                </c:pt>
                <c:pt idx="20695">
                  <c:v>1.1203099999999999</c:v>
                </c:pt>
                <c:pt idx="20696">
                  <c:v>1.1343700000000001</c:v>
                </c:pt>
                <c:pt idx="20697">
                  <c:v>1.12344</c:v>
                </c:pt>
                <c:pt idx="20698">
                  <c:v>1.1171899999999999</c:v>
                </c:pt>
                <c:pt idx="20699">
                  <c:v>1.1328100000000001</c:v>
                </c:pt>
                <c:pt idx="20700">
                  <c:v>1.125</c:v>
                </c:pt>
                <c:pt idx="20701">
                  <c:v>1.1281300000000001</c:v>
                </c:pt>
                <c:pt idx="20702">
                  <c:v>1.1375</c:v>
                </c:pt>
                <c:pt idx="20703">
                  <c:v>1.1343700000000001</c:v>
                </c:pt>
                <c:pt idx="20704">
                  <c:v>1.12344</c:v>
                </c:pt>
                <c:pt idx="20705">
                  <c:v>1.12188</c:v>
                </c:pt>
                <c:pt idx="20706">
                  <c:v>1.125</c:v>
                </c:pt>
                <c:pt idx="20707">
                  <c:v>1.10938</c:v>
                </c:pt>
                <c:pt idx="20708">
                  <c:v>1.1171899999999999</c:v>
                </c:pt>
                <c:pt idx="20709">
                  <c:v>1.1312500000000001</c:v>
                </c:pt>
                <c:pt idx="20710">
                  <c:v>1.12656</c:v>
                </c:pt>
                <c:pt idx="20711">
                  <c:v>1.1171899999999999</c:v>
                </c:pt>
                <c:pt idx="20712">
                  <c:v>1.12188</c:v>
                </c:pt>
                <c:pt idx="20713">
                  <c:v>1.1312500000000001</c:v>
                </c:pt>
                <c:pt idx="20714">
                  <c:v>1.1296900000000001</c:v>
                </c:pt>
                <c:pt idx="20715">
                  <c:v>1.1203099999999999</c:v>
                </c:pt>
                <c:pt idx="20716">
                  <c:v>1.1203099999999999</c:v>
                </c:pt>
                <c:pt idx="20717">
                  <c:v>1.1312500000000001</c:v>
                </c:pt>
                <c:pt idx="20718">
                  <c:v>1.1281300000000001</c:v>
                </c:pt>
                <c:pt idx="20719">
                  <c:v>1.14219</c:v>
                </c:pt>
                <c:pt idx="20720">
                  <c:v>1.12344</c:v>
                </c:pt>
                <c:pt idx="20721">
                  <c:v>1.1171899999999999</c:v>
                </c:pt>
                <c:pt idx="20722">
                  <c:v>1.1281300000000001</c:v>
                </c:pt>
                <c:pt idx="20723">
                  <c:v>1.1328100000000001</c:v>
                </c:pt>
                <c:pt idx="20724">
                  <c:v>1.14062</c:v>
                </c:pt>
                <c:pt idx="20725">
                  <c:v>1.1468799999999999</c:v>
                </c:pt>
                <c:pt idx="20726">
                  <c:v>1.1281300000000001</c:v>
                </c:pt>
                <c:pt idx="20727">
                  <c:v>1.14219</c:v>
                </c:pt>
                <c:pt idx="20728">
                  <c:v>1.14062</c:v>
                </c:pt>
                <c:pt idx="20729">
                  <c:v>1.14375</c:v>
                </c:pt>
                <c:pt idx="20730">
                  <c:v>1.1359399999999999</c:v>
                </c:pt>
                <c:pt idx="20731">
                  <c:v>1.15469</c:v>
                </c:pt>
                <c:pt idx="20732">
                  <c:v>1.1375</c:v>
                </c:pt>
                <c:pt idx="20733">
                  <c:v>1.14219</c:v>
                </c:pt>
                <c:pt idx="20734">
                  <c:v>1.125</c:v>
                </c:pt>
                <c:pt idx="20735">
                  <c:v>1.1312500000000001</c:v>
                </c:pt>
                <c:pt idx="20736">
                  <c:v>1.1140600000000001</c:v>
                </c:pt>
                <c:pt idx="20737">
                  <c:v>1.125</c:v>
                </c:pt>
                <c:pt idx="20738">
                  <c:v>1.12656</c:v>
                </c:pt>
                <c:pt idx="20739">
                  <c:v>1.1125</c:v>
                </c:pt>
                <c:pt idx="20740">
                  <c:v>1.1328100000000001</c:v>
                </c:pt>
                <c:pt idx="20741">
                  <c:v>1.1281300000000001</c:v>
                </c:pt>
                <c:pt idx="20742">
                  <c:v>1.12188</c:v>
                </c:pt>
                <c:pt idx="20743">
                  <c:v>1.12344</c:v>
                </c:pt>
                <c:pt idx="20744">
                  <c:v>1.125</c:v>
                </c:pt>
                <c:pt idx="20745">
                  <c:v>1.1296900000000001</c:v>
                </c:pt>
                <c:pt idx="20746">
                  <c:v>1.1296900000000001</c:v>
                </c:pt>
                <c:pt idx="20747">
                  <c:v>1.1328100000000001</c:v>
                </c:pt>
                <c:pt idx="20748">
                  <c:v>1.1140600000000001</c:v>
                </c:pt>
                <c:pt idx="20749">
                  <c:v>1.1203099999999999</c:v>
                </c:pt>
                <c:pt idx="20750">
                  <c:v>1.12656</c:v>
                </c:pt>
                <c:pt idx="20751">
                  <c:v>1.1171899999999999</c:v>
                </c:pt>
                <c:pt idx="20752">
                  <c:v>1.1171899999999999</c:v>
                </c:pt>
                <c:pt idx="20753">
                  <c:v>1.1171899999999999</c:v>
                </c:pt>
                <c:pt idx="20754">
                  <c:v>1.1187499999999999</c:v>
                </c:pt>
                <c:pt idx="20755">
                  <c:v>1.10625</c:v>
                </c:pt>
                <c:pt idx="20756">
                  <c:v>1.1328100000000001</c:v>
                </c:pt>
                <c:pt idx="20757">
                  <c:v>1.1312500000000001</c:v>
                </c:pt>
                <c:pt idx="20758">
                  <c:v>1.1187499999999999</c:v>
                </c:pt>
                <c:pt idx="20759">
                  <c:v>1.1031200000000001</c:v>
                </c:pt>
                <c:pt idx="20760">
                  <c:v>1.1140600000000001</c:v>
                </c:pt>
                <c:pt idx="20761">
                  <c:v>1.1171899999999999</c:v>
                </c:pt>
                <c:pt idx="20762">
                  <c:v>1.1125</c:v>
                </c:pt>
                <c:pt idx="20763">
                  <c:v>1.1187499999999999</c:v>
                </c:pt>
                <c:pt idx="20764">
                  <c:v>1.1171899999999999</c:v>
                </c:pt>
                <c:pt idx="20765">
                  <c:v>1.1203099999999999</c:v>
                </c:pt>
                <c:pt idx="20766">
                  <c:v>1.12656</c:v>
                </c:pt>
                <c:pt idx="20767">
                  <c:v>1.1328100000000001</c:v>
                </c:pt>
                <c:pt idx="20768">
                  <c:v>1.1203099999999999</c:v>
                </c:pt>
                <c:pt idx="20769">
                  <c:v>1.1187499999999999</c:v>
                </c:pt>
                <c:pt idx="20770">
                  <c:v>1.1281300000000001</c:v>
                </c:pt>
                <c:pt idx="20771">
                  <c:v>1.1171899999999999</c:v>
                </c:pt>
                <c:pt idx="20772">
                  <c:v>1.11094</c:v>
                </c:pt>
                <c:pt idx="20773">
                  <c:v>1.1125</c:v>
                </c:pt>
                <c:pt idx="20774">
                  <c:v>1.1171899999999999</c:v>
                </c:pt>
                <c:pt idx="20775">
                  <c:v>1.1140600000000001</c:v>
                </c:pt>
                <c:pt idx="20776">
                  <c:v>1.12188</c:v>
                </c:pt>
                <c:pt idx="20777">
                  <c:v>1.1171899999999999</c:v>
                </c:pt>
                <c:pt idx="20778">
                  <c:v>1.1140600000000001</c:v>
                </c:pt>
                <c:pt idx="20779">
                  <c:v>1.1187499999999999</c:v>
                </c:pt>
                <c:pt idx="20780">
                  <c:v>1.1125</c:v>
                </c:pt>
                <c:pt idx="20781">
                  <c:v>1.125</c:v>
                </c:pt>
                <c:pt idx="20782">
                  <c:v>1.12656</c:v>
                </c:pt>
                <c:pt idx="20783">
                  <c:v>1.12344</c:v>
                </c:pt>
                <c:pt idx="20784">
                  <c:v>1.12188</c:v>
                </c:pt>
                <c:pt idx="20785">
                  <c:v>1.1296900000000001</c:v>
                </c:pt>
                <c:pt idx="20786">
                  <c:v>1.14375</c:v>
                </c:pt>
                <c:pt idx="20787">
                  <c:v>1.1375</c:v>
                </c:pt>
                <c:pt idx="20788">
                  <c:v>1.125</c:v>
                </c:pt>
                <c:pt idx="20789">
                  <c:v>1.12188</c:v>
                </c:pt>
                <c:pt idx="20790">
                  <c:v>1.1343700000000001</c:v>
                </c:pt>
                <c:pt idx="20791">
                  <c:v>1.125</c:v>
                </c:pt>
                <c:pt idx="20792">
                  <c:v>1.1187499999999999</c:v>
                </c:pt>
                <c:pt idx="20793">
                  <c:v>1.1171899999999999</c:v>
                </c:pt>
                <c:pt idx="20794">
                  <c:v>1.11094</c:v>
                </c:pt>
                <c:pt idx="20795">
                  <c:v>1.1203099999999999</c:v>
                </c:pt>
                <c:pt idx="20796">
                  <c:v>1.125</c:v>
                </c:pt>
                <c:pt idx="20797">
                  <c:v>1.1140600000000001</c:v>
                </c:pt>
                <c:pt idx="20798">
                  <c:v>1.1187499999999999</c:v>
                </c:pt>
                <c:pt idx="20799">
                  <c:v>1.12188</c:v>
                </c:pt>
                <c:pt idx="20800">
                  <c:v>1.1171899999999999</c:v>
                </c:pt>
                <c:pt idx="20801">
                  <c:v>1.1046899999999999</c:v>
                </c:pt>
                <c:pt idx="20802">
                  <c:v>1.1140600000000001</c:v>
                </c:pt>
                <c:pt idx="20803">
                  <c:v>1.1203099999999999</c:v>
                </c:pt>
                <c:pt idx="20804">
                  <c:v>1.1125</c:v>
                </c:pt>
                <c:pt idx="20805">
                  <c:v>1.1125</c:v>
                </c:pt>
                <c:pt idx="20806">
                  <c:v>1.1203099999999999</c:v>
                </c:pt>
                <c:pt idx="20807">
                  <c:v>1.1031200000000001</c:v>
                </c:pt>
                <c:pt idx="20808">
                  <c:v>1.1046899999999999</c:v>
                </c:pt>
                <c:pt idx="20809">
                  <c:v>1.1187499999999999</c:v>
                </c:pt>
                <c:pt idx="20810">
                  <c:v>1.1125</c:v>
                </c:pt>
                <c:pt idx="20811">
                  <c:v>1.1187499999999999</c:v>
                </c:pt>
                <c:pt idx="20812">
                  <c:v>1.10625</c:v>
                </c:pt>
                <c:pt idx="20813">
                  <c:v>1.1015600000000001</c:v>
                </c:pt>
                <c:pt idx="20814">
                  <c:v>1.1046899999999999</c:v>
                </c:pt>
                <c:pt idx="20815">
                  <c:v>1.10938</c:v>
                </c:pt>
                <c:pt idx="20816">
                  <c:v>1.1046899999999999</c:v>
                </c:pt>
                <c:pt idx="20817">
                  <c:v>1.1000000000000001</c:v>
                </c:pt>
                <c:pt idx="20818">
                  <c:v>1.1046899999999999</c:v>
                </c:pt>
                <c:pt idx="20819">
                  <c:v>1.1015600000000001</c:v>
                </c:pt>
                <c:pt idx="20820">
                  <c:v>1.11094</c:v>
                </c:pt>
                <c:pt idx="20821">
                  <c:v>1.09219</c:v>
                </c:pt>
                <c:pt idx="20822">
                  <c:v>1.10625</c:v>
                </c:pt>
                <c:pt idx="20823">
                  <c:v>1.10781</c:v>
                </c:pt>
                <c:pt idx="20824">
                  <c:v>1.1046899999999999</c:v>
                </c:pt>
                <c:pt idx="20825">
                  <c:v>1.10938</c:v>
                </c:pt>
                <c:pt idx="20826">
                  <c:v>1.1125</c:v>
                </c:pt>
                <c:pt idx="20827">
                  <c:v>1.1031200000000001</c:v>
                </c:pt>
                <c:pt idx="20828">
                  <c:v>1.0968800000000001</c:v>
                </c:pt>
                <c:pt idx="20829">
                  <c:v>1.11094</c:v>
                </c:pt>
                <c:pt idx="20830">
                  <c:v>1.10625</c:v>
                </c:pt>
                <c:pt idx="20831">
                  <c:v>1.1015600000000001</c:v>
                </c:pt>
                <c:pt idx="20832">
                  <c:v>1.1000000000000001</c:v>
                </c:pt>
                <c:pt idx="20833">
                  <c:v>1.10781</c:v>
                </c:pt>
                <c:pt idx="20834">
                  <c:v>1.0968800000000001</c:v>
                </c:pt>
                <c:pt idx="20835">
                  <c:v>1.1125</c:v>
                </c:pt>
                <c:pt idx="20836">
                  <c:v>1.10938</c:v>
                </c:pt>
                <c:pt idx="20837">
                  <c:v>1.09531</c:v>
                </c:pt>
                <c:pt idx="20838">
                  <c:v>1.09375</c:v>
                </c:pt>
                <c:pt idx="20839">
                  <c:v>1.09375</c:v>
                </c:pt>
                <c:pt idx="20840">
                  <c:v>1.1031200000000001</c:v>
                </c:pt>
                <c:pt idx="20841">
                  <c:v>1.09531</c:v>
                </c:pt>
                <c:pt idx="20842">
                  <c:v>1.1015600000000001</c:v>
                </c:pt>
                <c:pt idx="20843">
                  <c:v>1.1000000000000001</c:v>
                </c:pt>
                <c:pt idx="20844">
                  <c:v>1.1015600000000001</c:v>
                </c:pt>
                <c:pt idx="20845">
                  <c:v>1.1046899999999999</c:v>
                </c:pt>
                <c:pt idx="20846">
                  <c:v>1.0984400000000001</c:v>
                </c:pt>
                <c:pt idx="20847">
                  <c:v>1.0984400000000001</c:v>
                </c:pt>
                <c:pt idx="20848">
                  <c:v>1.1171899999999999</c:v>
                </c:pt>
                <c:pt idx="20849">
                  <c:v>1.1000000000000001</c:v>
                </c:pt>
                <c:pt idx="20850">
                  <c:v>1.0984400000000001</c:v>
                </c:pt>
                <c:pt idx="20851">
                  <c:v>1.1015600000000001</c:v>
                </c:pt>
                <c:pt idx="20852">
                  <c:v>1.1000000000000001</c:v>
                </c:pt>
                <c:pt idx="20853">
                  <c:v>1.1015600000000001</c:v>
                </c:pt>
                <c:pt idx="20854">
                  <c:v>1.0968800000000001</c:v>
                </c:pt>
                <c:pt idx="20855">
                  <c:v>1.09375</c:v>
                </c:pt>
                <c:pt idx="20856">
                  <c:v>1.1046899999999999</c:v>
                </c:pt>
                <c:pt idx="20857">
                  <c:v>1.1000000000000001</c:v>
                </c:pt>
                <c:pt idx="20858">
                  <c:v>1.0859399999999999</c:v>
                </c:pt>
                <c:pt idx="20859">
                  <c:v>1.0874999999999999</c:v>
                </c:pt>
                <c:pt idx="20860">
                  <c:v>1.09375</c:v>
                </c:pt>
                <c:pt idx="20861">
                  <c:v>1.0859399999999999</c:v>
                </c:pt>
                <c:pt idx="20862">
                  <c:v>1.09375</c:v>
                </c:pt>
                <c:pt idx="20863">
                  <c:v>1.09219</c:v>
                </c:pt>
                <c:pt idx="20864">
                  <c:v>1.09063</c:v>
                </c:pt>
                <c:pt idx="20865">
                  <c:v>1.09375</c:v>
                </c:pt>
                <c:pt idx="20866">
                  <c:v>1.0890599999999999</c:v>
                </c:pt>
                <c:pt idx="20867">
                  <c:v>1.0890599999999999</c:v>
                </c:pt>
                <c:pt idx="20868">
                  <c:v>1.09531</c:v>
                </c:pt>
                <c:pt idx="20869">
                  <c:v>1.0859399999999999</c:v>
                </c:pt>
                <c:pt idx="20870">
                  <c:v>1.0890599999999999</c:v>
                </c:pt>
                <c:pt idx="20871">
                  <c:v>1.0734399999999999</c:v>
                </c:pt>
                <c:pt idx="20872">
                  <c:v>1.07656</c:v>
                </c:pt>
                <c:pt idx="20873">
                  <c:v>1.0859399999999999</c:v>
                </c:pt>
                <c:pt idx="20874">
                  <c:v>1.09531</c:v>
                </c:pt>
                <c:pt idx="20875">
                  <c:v>1.0859399999999999</c:v>
                </c:pt>
                <c:pt idx="20876">
                  <c:v>1.09531</c:v>
                </c:pt>
                <c:pt idx="20877">
                  <c:v>1.0890599999999999</c:v>
                </c:pt>
                <c:pt idx="20878">
                  <c:v>1.0703100000000001</c:v>
                </c:pt>
                <c:pt idx="20879">
                  <c:v>1.09375</c:v>
                </c:pt>
                <c:pt idx="20880">
                  <c:v>1.09219</c:v>
                </c:pt>
                <c:pt idx="20881">
                  <c:v>1.0968800000000001</c:v>
                </c:pt>
                <c:pt idx="20882">
                  <c:v>1.08125</c:v>
                </c:pt>
                <c:pt idx="20883">
                  <c:v>1.09531</c:v>
                </c:pt>
                <c:pt idx="20884">
                  <c:v>1.0859399999999999</c:v>
                </c:pt>
                <c:pt idx="20885">
                  <c:v>1.0843799999999999</c:v>
                </c:pt>
                <c:pt idx="20886">
                  <c:v>1.09531</c:v>
                </c:pt>
                <c:pt idx="20887">
                  <c:v>1.0828100000000001</c:v>
                </c:pt>
                <c:pt idx="20888">
                  <c:v>1.07812</c:v>
                </c:pt>
                <c:pt idx="20889">
                  <c:v>1.09219</c:v>
                </c:pt>
                <c:pt idx="20890">
                  <c:v>1.09219</c:v>
                </c:pt>
                <c:pt idx="20891">
                  <c:v>1.09063</c:v>
                </c:pt>
                <c:pt idx="20892">
                  <c:v>1.0890599999999999</c:v>
                </c:pt>
                <c:pt idx="20893">
                  <c:v>1.0874999999999999</c:v>
                </c:pt>
                <c:pt idx="20894">
                  <c:v>1.09063</c:v>
                </c:pt>
                <c:pt idx="20895">
                  <c:v>1.1000000000000001</c:v>
                </c:pt>
                <c:pt idx="20896">
                  <c:v>1.1000000000000001</c:v>
                </c:pt>
                <c:pt idx="20897">
                  <c:v>1.09375</c:v>
                </c:pt>
                <c:pt idx="20898">
                  <c:v>1.0984400000000001</c:v>
                </c:pt>
                <c:pt idx="20899">
                  <c:v>1.0859399999999999</c:v>
                </c:pt>
                <c:pt idx="20900">
                  <c:v>1.09531</c:v>
                </c:pt>
                <c:pt idx="20901">
                  <c:v>1.09219</c:v>
                </c:pt>
                <c:pt idx="20902">
                  <c:v>1.0968800000000001</c:v>
                </c:pt>
                <c:pt idx="20903">
                  <c:v>1.0968800000000001</c:v>
                </c:pt>
                <c:pt idx="20904">
                  <c:v>1.07656</c:v>
                </c:pt>
                <c:pt idx="20905">
                  <c:v>1.07812</c:v>
                </c:pt>
                <c:pt idx="20906">
                  <c:v>1.09219</c:v>
                </c:pt>
                <c:pt idx="20907">
                  <c:v>1.09531</c:v>
                </c:pt>
                <c:pt idx="20908">
                  <c:v>1.0843799999999999</c:v>
                </c:pt>
                <c:pt idx="20909">
                  <c:v>1.09375</c:v>
                </c:pt>
                <c:pt idx="20910">
                  <c:v>1.09375</c:v>
                </c:pt>
                <c:pt idx="20911">
                  <c:v>1.09531</c:v>
                </c:pt>
                <c:pt idx="20912">
                  <c:v>1.0874999999999999</c:v>
                </c:pt>
                <c:pt idx="20913">
                  <c:v>1.09063</c:v>
                </c:pt>
                <c:pt idx="20914">
                  <c:v>1.07812</c:v>
                </c:pt>
                <c:pt idx="20915">
                  <c:v>1.08125</c:v>
                </c:pt>
                <c:pt idx="20916">
                  <c:v>1.0874999999999999</c:v>
                </c:pt>
                <c:pt idx="20917">
                  <c:v>1.09375</c:v>
                </c:pt>
                <c:pt idx="20918">
                  <c:v>1.07656</c:v>
                </c:pt>
                <c:pt idx="20919">
                  <c:v>1.075</c:v>
                </c:pt>
                <c:pt idx="20920">
                  <c:v>1.0828100000000001</c:v>
                </c:pt>
                <c:pt idx="20921">
                  <c:v>1.0874999999999999</c:v>
                </c:pt>
                <c:pt idx="20922">
                  <c:v>1.09375</c:v>
                </c:pt>
                <c:pt idx="20923">
                  <c:v>1.07812</c:v>
                </c:pt>
                <c:pt idx="20924">
                  <c:v>1.07812</c:v>
                </c:pt>
                <c:pt idx="20925">
                  <c:v>1.0828100000000001</c:v>
                </c:pt>
                <c:pt idx="20926">
                  <c:v>1.0703100000000001</c:v>
                </c:pt>
                <c:pt idx="20927">
                  <c:v>1.07812</c:v>
                </c:pt>
                <c:pt idx="20928">
                  <c:v>1.0843799999999999</c:v>
                </c:pt>
                <c:pt idx="20929">
                  <c:v>1.075</c:v>
                </c:pt>
                <c:pt idx="20930">
                  <c:v>1.0687500000000001</c:v>
                </c:pt>
                <c:pt idx="20931">
                  <c:v>1.07656</c:v>
                </c:pt>
                <c:pt idx="20932">
                  <c:v>1.08125</c:v>
                </c:pt>
                <c:pt idx="20933">
                  <c:v>1.0874999999999999</c:v>
                </c:pt>
                <c:pt idx="20934">
                  <c:v>1.07656</c:v>
                </c:pt>
                <c:pt idx="20935">
                  <c:v>1.07812</c:v>
                </c:pt>
                <c:pt idx="20936">
                  <c:v>1.0703100000000001</c:v>
                </c:pt>
                <c:pt idx="20937">
                  <c:v>1.0718700000000001</c:v>
                </c:pt>
                <c:pt idx="20938">
                  <c:v>1.075</c:v>
                </c:pt>
                <c:pt idx="20939">
                  <c:v>1.07812</c:v>
                </c:pt>
                <c:pt idx="20940">
                  <c:v>1.09531</c:v>
                </c:pt>
                <c:pt idx="20941">
                  <c:v>1.075</c:v>
                </c:pt>
                <c:pt idx="20942">
                  <c:v>1.08125</c:v>
                </c:pt>
                <c:pt idx="20943">
                  <c:v>1.08125</c:v>
                </c:pt>
                <c:pt idx="20944">
                  <c:v>1.0859399999999999</c:v>
                </c:pt>
                <c:pt idx="20945">
                  <c:v>1.0874999999999999</c:v>
                </c:pt>
                <c:pt idx="20946">
                  <c:v>1.075</c:v>
                </c:pt>
                <c:pt idx="20947">
                  <c:v>1.07656</c:v>
                </c:pt>
                <c:pt idx="20948">
                  <c:v>1.0859399999999999</c:v>
                </c:pt>
                <c:pt idx="20949">
                  <c:v>1.0890599999999999</c:v>
                </c:pt>
                <c:pt idx="20950">
                  <c:v>1.0874999999999999</c:v>
                </c:pt>
                <c:pt idx="20951">
                  <c:v>1.0718700000000001</c:v>
                </c:pt>
                <c:pt idx="20952">
                  <c:v>1.0828100000000001</c:v>
                </c:pt>
                <c:pt idx="20953">
                  <c:v>1.075</c:v>
                </c:pt>
                <c:pt idx="20954">
                  <c:v>1.075</c:v>
                </c:pt>
                <c:pt idx="20955">
                  <c:v>1.0874999999999999</c:v>
                </c:pt>
                <c:pt idx="20956">
                  <c:v>1.0828100000000001</c:v>
                </c:pt>
                <c:pt idx="20957">
                  <c:v>1.075</c:v>
                </c:pt>
                <c:pt idx="20958">
                  <c:v>1.0671900000000001</c:v>
                </c:pt>
                <c:pt idx="20959">
                  <c:v>1.05938</c:v>
                </c:pt>
                <c:pt idx="20960">
                  <c:v>1.0625</c:v>
                </c:pt>
                <c:pt idx="20961">
                  <c:v>1.07656</c:v>
                </c:pt>
                <c:pt idx="20962">
                  <c:v>1.07812</c:v>
                </c:pt>
                <c:pt idx="20963">
                  <c:v>1.0703100000000001</c:v>
                </c:pt>
                <c:pt idx="20964">
                  <c:v>1.0718700000000001</c:v>
                </c:pt>
                <c:pt idx="20965">
                  <c:v>1.07656</c:v>
                </c:pt>
                <c:pt idx="20966">
                  <c:v>1.09063</c:v>
                </c:pt>
                <c:pt idx="20967">
                  <c:v>1.08125</c:v>
                </c:pt>
                <c:pt idx="20968">
                  <c:v>1.0671900000000001</c:v>
                </c:pt>
                <c:pt idx="20969">
                  <c:v>1.0843799999999999</c:v>
                </c:pt>
                <c:pt idx="20970">
                  <c:v>1.09219</c:v>
                </c:pt>
                <c:pt idx="20971">
                  <c:v>1.0687500000000001</c:v>
                </c:pt>
                <c:pt idx="20972">
                  <c:v>1.075</c:v>
                </c:pt>
                <c:pt idx="20973">
                  <c:v>1.0703100000000001</c:v>
                </c:pt>
                <c:pt idx="20974">
                  <c:v>1.0718700000000001</c:v>
                </c:pt>
                <c:pt idx="20975">
                  <c:v>1.0703100000000001</c:v>
                </c:pt>
                <c:pt idx="20976">
                  <c:v>1.0734399999999999</c:v>
                </c:pt>
                <c:pt idx="20977">
                  <c:v>1.0703100000000001</c:v>
                </c:pt>
                <c:pt idx="20978">
                  <c:v>1.07812</c:v>
                </c:pt>
                <c:pt idx="20979">
                  <c:v>1.0718700000000001</c:v>
                </c:pt>
                <c:pt idx="20980">
                  <c:v>1.0687500000000001</c:v>
                </c:pt>
                <c:pt idx="20981">
                  <c:v>1.07656</c:v>
                </c:pt>
                <c:pt idx="20982">
                  <c:v>1.0828100000000001</c:v>
                </c:pt>
                <c:pt idx="20983">
                  <c:v>1.0843799999999999</c:v>
                </c:pt>
                <c:pt idx="20984">
                  <c:v>1.075</c:v>
                </c:pt>
                <c:pt idx="20985">
                  <c:v>1.0703100000000001</c:v>
                </c:pt>
                <c:pt idx="20986">
                  <c:v>1.075</c:v>
                </c:pt>
                <c:pt idx="20987">
                  <c:v>1.08125</c:v>
                </c:pt>
                <c:pt idx="20988">
                  <c:v>1.06406</c:v>
                </c:pt>
                <c:pt idx="20989">
                  <c:v>1.07656</c:v>
                </c:pt>
                <c:pt idx="20990">
                  <c:v>1.0734399999999999</c:v>
                </c:pt>
                <c:pt idx="20991">
                  <c:v>1.06406</c:v>
                </c:pt>
                <c:pt idx="20992">
                  <c:v>1.0734399999999999</c:v>
                </c:pt>
                <c:pt idx="20993">
                  <c:v>1.0687500000000001</c:v>
                </c:pt>
                <c:pt idx="20994">
                  <c:v>1.05938</c:v>
                </c:pt>
                <c:pt idx="20995">
                  <c:v>1.0703100000000001</c:v>
                </c:pt>
                <c:pt idx="20996">
                  <c:v>1.07812</c:v>
                </c:pt>
                <c:pt idx="20997">
                  <c:v>1.08125</c:v>
                </c:pt>
                <c:pt idx="20998">
                  <c:v>1.0625</c:v>
                </c:pt>
                <c:pt idx="20999">
                  <c:v>1.07656</c:v>
                </c:pt>
                <c:pt idx="21000">
                  <c:v>1.0859399999999999</c:v>
                </c:pt>
                <c:pt idx="21001">
                  <c:v>1.0671900000000001</c:v>
                </c:pt>
                <c:pt idx="21002">
                  <c:v>1.0578099999999999</c:v>
                </c:pt>
                <c:pt idx="21003">
                  <c:v>1.0562499999999999</c:v>
                </c:pt>
                <c:pt idx="21004">
                  <c:v>1.05938</c:v>
                </c:pt>
                <c:pt idx="21005">
                  <c:v>1.0687500000000001</c:v>
                </c:pt>
                <c:pt idx="21006">
                  <c:v>1.0656300000000001</c:v>
                </c:pt>
                <c:pt idx="21007">
                  <c:v>1.06406</c:v>
                </c:pt>
                <c:pt idx="21008">
                  <c:v>1.0656300000000001</c:v>
                </c:pt>
                <c:pt idx="21009">
                  <c:v>1.0718700000000001</c:v>
                </c:pt>
                <c:pt idx="21010">
                  <c:v>1.0656300000000001</c:v>
                </c:pt>
                <c:pt idx="21011">
                  <c:v>1.0703100000000001</c:v>
                </c:pt>
                <c:pt idx="21012">
                  <c:v>1.075</c:v>
                </c:pt>
                <c:pt idx="21013">
                  <c:v>1.08125</c:v>
                </c:pt>
                <c:pt idx="21014">
                  <c:v>1.0703100000000001</c:v>
                </c:pt>
                <c:pt idx="21015">
                  <c:v>1.0718700000000001</c:v>
                </c:pt>
                <c:pt idx="21016">
                  <c:v>1.0546899999999999</c:v>
                </c:pt>
                <c:pt idx="21017">
                  <c:v>1.06094</c:v>
                </c:pt>
                <c:pt idx="21018">
                  <c:v>1.06094</c:v>
                </c:pt>
                <c:pt idx="21019">
                  <c:v>1.0625</c:v>
                </c:pt>
                <c:pt idx="21020">
                  <c:v>1.0687500000000001</c:v>
                </c:pt>
                <c:pt idx="21021">
                  <c:v>1.05938</c:v>
                </c:pt>
                <c:pt idx="21022">
                  <c:v>1.06406</c:v>
                </c:pt>
                <c:pt idx="21023">
                  <c:v>1.0625</c:v>
                </c:pt>
                <c:pt idx="21024">
                  <c:v>1.0515600000000001</c:v>
                </c:pt>
                <c:pt idx="21025">
                  <c:v>1.0578099999999999</c:v>
                </c:pt>
                <c:pt idx="21026">
                  <c:v>1.05938</c:v>
                </c:pt>
                <c:pt idx="21027">
                  <c:v>1.0687500000000001</c:v>
                </c:pt>
                <c:pt idx="21028">
                  <c:v>1.0687500000000001</c:v>
                </c:pt>
                <c:pt idx="21029">
                  <c:v>1.0843799999999999</c:v>
                </c:pt>
                <c:pt idx="21030">
                  <c:v>1.07656</c:v>
                </c:pt>
                <c:pt idx="21031">
                  <c:v>1.0718700000000001</c:v>
                </c:pt>
                <c:pt idx="21032">
                  <c:v>1.075</c:v>
                </c:pt>
                <c:pt idx="21033">
                  <c:v>1.0671900000000001</c:v>
                </c:pt>
                <c:pt idx="21034">
                  <c:v>1.0578099999999999</c:v>
                </c:pt>
                <c:pt idx="21035">
                  <c:v>1.05</c:v>
                </c:pt>
                <c:pt idx="21036">
                  <c:v>1.0562499999999999</c:v>
                </c:pt>
                <c:pt idx="21037">
                  <c:v>1.06406</c:v>
                </c:pt>
                <c:pt idx="21038">
                  <c:v>1.05</c:v>
                </c:pt>
                <c:pt idx="21039">
                  <c:v>1.0578099999999999</c:v>
                </c:pt>
                <c:pt idx="21040">
                  <c:v>1.0578099999999999</c:v>
                </c:pt>
                <c:pt idx="21041">
                  <c:v>1.04844</c:v>
                </c:pt>
                <c:pt idx="21042">
                  <c:v>1.0656300000000001</c:v>
                </c:pt>
                <c:pt idx="21043">
                  <c:v>1.06094</c:v>
                </c:pt>
                <c:pt idx="21044">
                  <c:v>1.05938</c:v>
                </c:pt>
                <c:pt idx="21045">
                  <c:v>1.0515600000000001</c:v>
                </c:pt>
                <c:pt idx="21046">
                  <c:v>1.0546899999999999</c:v>
                </c:pt>
                <c:pt idx="21047">
                  <c:v>1.0671900000000001</c:v>
                </c:pt>
                <c:pt idx="21048">
                  <c:v>1.06094</c:v>
                </c:pt>
                <c:pt idx="21049">
                  <c:v>1.04844</c:v>
                </c:pt>
                <c:pt idx="21050">
                  <c:v>1.04375</c:v>
                </c:pt>
                <c:pt idx="21051">
                  <c:v>1.0578099999999999</c:v>
                </c:pt>
                <c:pt idx="21052">
                  <c:v>1.04844</c:v>
                </c:pt>
                <c:pt idx="21053">
                  <c:v>1.0703100000000001</c:v>
                </c:pt>
                <c:pt idx="21054">
                  <c:v>1.0703100000000001</c:v>
                </c:pt>
                <c:pt idx="21055">
                  <c:v>1.06094</c:v>
                </c:pt>
                <c:pt idx="21056">
                  <c:v>1.0625</c:v>
                </c:pt>
                <c:pt idx="21057">
                  <c:v>1.0531299999999999</c:v>
                </c:pt>
                <c:pt idx="21058">
                  <c:v>1.0625</c:v>
                </c:pt>
                <c:pt idx="21059">
                  <c:v>1.06406</c:v>
                </c:pt>
                <c:pt idx="21060">
                  <c:v>1.0515600000000001</c:v>
                </c:pt>
                <c:pt idx="21061">
                  <c:v>1.0531299999999999</c:v>
                </c:pt>
                <c:pt idx="21062">
                  <c:v>1.0515600000000001</c:v>
                </c:pt>
                <c:pt idx="21063">
                  <c:v>1.0671900000000001</c:v>
                </c:pt>
                <c:pt idx="21064">
                  <c:v>1.0546899999999999</c:v>
                </c:pt>
                <c:pt idx="21065">
                  <c:v>1.04375</c:v>
                </c:pt>
                <c:pt idx="21066">
                  <c:v>1.0578099999999999</c:v>
                </c:pt>
                <c:pt idx="21067">
                  <c:v>1.0578099999999999</c:v>
                </c:pt>
                <c:pt idx="21068">
                  <c:v>1.0406200000000001</c:v>
                </c:pt>
                <c:pt idx="21069">
                  <c:v>1.0531299999999999</c:v>
                </c:pt>
                <c:pt idx="21070">
                  <c:v>1.0578099999999999</c:v>
                </c:pt>
                <c:pt idx="21071">
                  <c:v>1.04688</c:v>
                </c:pt>
                <c:pt idx="21072">
                  <c:v>1.0531299999999999</c:v>
                </c:pt>
                <c:pt idx="21073">
                  <c:v>1.05938</c:v>
                </c:pt>
                <c:pt idx="21074">
                  <c:v>1.06094</c:v>
                </c:pt>
                <c:pt idx="21075">
                  <c:v>1.05</c:v>
                </c:pt>
                <c:pt idx="21076">
                  <c:v>1.06094</c:v>
                </c:pt>
                <c:pt idx="21077">
                  <c:v>1.0687500000000001</c:v>
                </c:pt>
                <c:pt idx="21078">
                  <c:v>1.06406</c:v>
                </c:pt>
                <c:pt idx="21079">
                  <c:v>1.04844</c:v>
                </c:pt>
                <c:pt idx="21080">
                  <c:v>1.05</c:v>
                </c:pt>
                <c:pt idx="21081">
                  <c:v>1.04375</c:v>
                </c:pt>
                <c:pt idx="21082">
                  <c:v>1.04375</c:v>
                </c:pt>
                <c:pt idx="21083">
                  <c:v>1.0546899999999999</c:v>
                </c:pt>
                <c:pt idx="21084">
                  <c:v>1.0515600000000001</c:v>
                </c:pt>
                <c:pt idx="21085">
                  <c:v>1.04688</c:v>
                </c:pt>
                <c:pt idx="21086">
                  <c:v>1.0515600000000001</c:v>
                </c:pt>
                <c:pt idx="21087">
                  <c:v>1.04375</c:v>
                </c:pt>
                <c:pt idx="21088">
                  <c:v>1.0531299999999999</c:v>
                </c:pt>
                <c:pt idx="21089">
                  <c:v>1.0578099999999999</c:v>
                </c:pt>
                <c:pt idx="21090">
                  <c:v>1.04688</c:v>
                </c:pt>
                <c:pt idx="21091">
                  <c:v>1.0375000000000001</c:v>
                </c:pt>
                <c:pt idx="21092">
                  <c:v>1.0343800000000001</c:v>
                </c:pt>
                <c:pt idx="21093">
                  <c:v>1.0515600000000001</c:v>
                </c:pt>
                <c:pt idx="21094">
                  <c:v>1.06094</c:v>
                </c:pt>
                <c:pt idx="21095">
                  <c:v>1.0421899999999999</c:v>
                </c:pt>
                <c:pt idx="21096">
                  <c:v>1.0625</c:v>
                </c:pt>
                <c:pt idx="21097">
                  <c:v>1.0515600000000001</c:v>
                </c:pt>
                <c:pt idx="21098">
                  <c:v>1.02969</c:v>
                </c:pt>
                <c:pt idx="21099">
                  <c:v>1.04375</c:v>
                </c:pt>
                <c:pt idx="21100">
                  <c:v>1.04375</c:v>
                </c:pt>
                <c:pt idx="21101">
                  <c:v>1.0578099999999999</c:v>
                </c:pt>
                <c:pt idx="21102">
                  <c:v>1.04688</c:v>
                </c:pt>
                <c:pt idx="21103">
                  <c:v>1.0531299999999999</c:v>
                </c:pt>
                <c:pt idx="21104">
                  <c:v>1.0531299999999999</c:v>
                </c:pt>
                <c:pt idx="21105">
                  <c:v>1.0406200000000001</c:v>
                </c:pt>
                <c:pt idx="21106">
                  <c:v>1.04375</c:v>
                </c:pt>
                <c:pt idx="21107">
                  <c:v>1.0375000000000001</c:v>
                </c:pt>
                <c:pt idx="21108">
                  <c:v>1.05</c:v>
                </c:pt>
                <c:pt idx="21109">
                  <c:v>1.04844</c:v>
                </c:pt>
                <c:pt idx="21110">
                  <c:v>1.0375000000000001</c:v>
                </c:pt>
                <c:pt idx="21111">
                  <c:v>1.02969</c:v>
                </c:pt>
                <c:pt idx="21112">
                  <c:v>1.04375</c:v>
                </c:pt>
                <c:pt idx="21113">
                  <c:v>1.04844</c:v>
                </c:pt>
                <c:pt idx="21114">
                  <c:v>1.05</c:v>
                </c:pt>
                <c:pt idx="21115">
                  <c:v>1.04844</c:v>
                </c:pt>
                <c:pt idx="21116">
                  <c:v>1.06094</c:v>
                </c:pt>
                <c:pt idx="21117">
                  <c:v>1.04844</c:v>
                </c:pt>
                <c:pt idx="21118">
                  <c:v>1.0406200000000001</c:v>
                </c:pt>
                <c:pt idx="21119">
                  <c:v>1.05</c:v>
                </c:pt>
                <c:pt idx="21120">
                  <c:v>1.0546899999999999</c:v>
                </c:pt>
                <c:pt idx="21121">
                  <c:v>1.05</c:v>
                </c:pt>
                <c:pt idx="21122">
                  <c:v>1.0375000000000001</c:v>
                </c:pt>
                <c:pt idx="21123">
                  <c:v>1.0390600000000001</c:v>
                </c:pt>
                <c:pt idx="21124">
                  <c:v>1.0546899999999999</c:v>
                </c:pt>
                <c:pt idx="21125">
                  <c:v>1.04688</c:v>
                </c:pt>
                <c:pt idx="21126">
                  <c:v>1.0406200000000001</c:v>
                </c:pt>
                <c:pt idx="21127">
                  <c:v>1.0406200000000001</c:v>
                </c:pt>
                <c:pt idx="21128">
                  <c:v>1.0390600000000001</c:v>
                </c:pt>
                <c:pt idx="21129">
                  <c:v>1.04844</c:v>
                </c:pt>
                <c:pt idx="21130">
                  <c:v>1.0515600000000001</c:v>
                </c:pt>
                <c:pt idx="21131">
                  <c:v>1.04688</c:v>
                </c:pt>
                <c:pt idx="21132">
                  <c:v>1.0531299999999999</c:v>
                </c:pt>
                <c:pt idx="21133">
                  <c:v>1.0421899999999999</c:v>
                </c:pt>
                <c:pt idx="21134">
                  <c:v>1.0515600000000001</c:v>
                </c:pt>
                <c:pt idx="21135">
                  <c:v>1.0390600000000001</c:v>
                </c:pt>
                <c:pt idx="21136">
                  <c:v>1.0390600000000001</c:v>
                </c:pt>
                <c:pt idx="21137">
                  <c:v>1.0421899999999999</c:v>
                </c:pt>
                <c:pt idx="21138">
                  <c:v>1.0375000000000001</c:v>
                </c:pt>
                <c:pt idx="21139">
                  <c:v>1.0421899999999999</c:v>
                </c:pt>
                <c:pt idx="21140">
                  <c:v>1.0515600000000001</c:v>
                </c:pt>
                <c:pt idx="21141">
                  <c:v>1.0546899999999999</c:v>
                </c:pt>
                <c:pt idx="21142">
                  <c:v>1.0531299999999999</c:v>
                </c:pt>
                <c:pt idx="21143">
                  <c:v>1.0421899999999999</c:v>
                </c:pt>
                <c:pt idx="21144">
                  <c:v>1.0359400000000001</c:v>
                </c:pt>
                <c:pt idx="21145">
                  <c:v>1.02813</c:v>
                </c:pt>
                <c:pt idx="21146">
                  <c:v>1.04375</c:v>
                </c:pt>
                <c:pt idx="21147">
                  <c:v>1.04688</c:v>
                </c:pt>
                <c:pt idx="21148">
                  <c:v>1.04375</c:v>
                </c:pt>
                <c:pt idx="21149">
                  <c:v>1.02813</c:v>
                </c:pt>
                <c:pt idx="21150">
                  <c:v>1.0203100000000001</c:v>
                </c:pt>
                <c:pt idx="21151">
                  <c:v>1.03125</c:v>
                </c:pt>
                <c:pt idx="21152">
                  <c:v>1.0531299999999999</c:v>
                </c:pt>
                <c:pt idx="21153">
                  <c:v>1.0546899999999999</c:v>
                </c:pt>
                <c:pt idx="21154">
                  <c:v>1.0390600000000001</c:v>
                </c:pt>
                <c:pt idx="21155">
                  <c:v>1.0359400000000001</c:v>
                </c:pt>
                <c:pt idx="21156">
                  <c:v>1.0343800000000001</c:v>
                </c:pt>
                <c:pt idx="21157">
                  <c:v>1.0390600000000001</c:v>
                </c:pt>
                <c:pt idx="21158">
                  <c:v>1.0562499999999999</c:v>
                </c:pt>
                <c:pt idx="21159">
                  <c:v>1.04844</c:v>
                </c:pt>
                <c:pt idx="21160">
                  <c:v>1.04844</c:v>
                </c:pt>
                <c:pt idx="21161">
                  <c:v>1.0421899999999999</c:v>
                </c:pt>
                <c:pt idx="21162">
                  <c:v>1.0265599999999999</c:v>
                </c:pt>
                <c:pt idx="21163">
                  <c:v>1.02813</c:v>
                </c:pt>
                <c:pt idx="21164">
                  <c:v>1.0375000000000001</c:v>
                </c:pt>
                <c:pt idx="21165">
                  <c:v>1.02813</c:v>
                </c:pt>
                <c:pt idx="21166">
                  <c:v>1.02969</c:v>
                </c:pt>
                <c:pt idx="21167">
                  <c:v>1.02813</c:v>
                </c:pt>
                <c:pt idx="21168">
                  <c:v>1.03125</c:v>
                </c:pt>
                <c:pt idx="21169">
                  <c:v>1.0218799999999999</c:v>
                </c:pt>
                <c:pt idx="21170">
                  <c:v>1.03125</c:v>
                </c:pt>
                <c:pt idx="21171">
                  <c:v>1.0249999999999999</c:v>
                </c:pt>
                <c:pt idx="21172">
                  <c:v>1.02813</c:v>
                </c:pt>
                <c:pt idx="21173">
                  <c:v>1.0265599999999999</c:v>
                </c:pt>
                <c:pt idx="21174">
                  <c:v>1.04844</c:v>
                </c:pt>
                <c:pt idx="21175">
                  <c:v>1.05</c:v>
                </c:pt>
                <c:pt idx="21176">
                  <c:v>1.0265599999999999</c:v>
                </c:pt>
                <c:pt idx="21177">
                  <c:v>1.0375000000000001</c:v>
                </c:pt>
                <c:pt idx="21178">
                  <c:v>1.04375</c:v>
                </c:pt>
                <c:pt idx="21179">
                  <c:v>1.0421899999999999</c:v>
                </c:pt>
                <c:pt idx="21180">
                  <c:v>1.0406200000000001</c:v>
                </c:pt>
                <c:pt idx="21181">
                  <c:v>1.04375</c:v>
                </c:pt>
                <c:pt idx="21182">
                  <c:v>1.03281</c:v>
                </c:pt>
                <c:pt idx="21183">
                  <c:v>1.03281</c:v>
                </c:pt>
                <c:pt idx="21184">
                  <c:v>1.0359400000000001</c:v>
                </c:pt>
                <c:pt idx="21185">
                  <c:v>1.0390600000000001</c:v>
                </c:pt>
                <c:pt idx="21186">
                  <c:v>1.0421899999999999</c:v>
                </c:pt>
                <c:pt idx="21187">
                  <c:v>1.03281</c:v>
                </c:pt>
                <c:pt idx="21188">
                  <c:v>1.02813</c:v>
                </c:pt>
                <c:pt idx="21189">
                  <c:v>1.0375000000000001</c:v>
                </c:pt>
                <c:pt idx="21190">
                  <c:v>1.0406200000000001</c:v>
                </c:pt>
                <c:pt idx="21191">
                  <c:v>1.0375000000000001</c:v>
                </c:pt>
                <c:pt idx="21192">
                  <c:v>1.0343800000000001</c:v>
                </c:pt>
                <c:pt idx="21193">
                  <c:v>1.02969</c:v>
                </c:pt>
                <c:pt idx="21194">
                  <c:v>1.0234399999999999</c:v>
                </c:pt>
                <c:pt idx="21195">
                  <c:v>1.01562</c:v>
                </c:pt>
                <c:pt idx="21196">
                  <c:v>1.03281</c:v>
                </c:pt>
                <c:pt idx="21197">
                  <c:v>1.04844</c:v>
                </c:pt>
                <c:pt idx="21198">
                  <c:v>1.02813</c:v>
                </c:pt>
                <c:pt idx="21199">
                  <c:v>1.01406</c:v>
                </c:pt>
                <c:pt idx="21200">
                  <c:v>1.03281</c:v>
                </c:pt>
                <c:pt idx="21201">
                  <c:v>1.03281</c:v>
                </c:pt>
                <c:pt idx="21202">
                  <c:v>1.0343800000000001</c:v>
                </c:pt>
                <c:pt idx="21203">
                  <c:v>1.0343800000000001</c:v>
                </c:pt>
                <c:pt idx="21204">
                  <c:v>1.0406200000000001</c:v>
                </c:pt>
                <c:pt idx="21205">
                  <c:v>1.0375000000000001</c:v>
                </c:pt>
                <c:pt idx="21206">
                  <c:v>1.0390600000000001</c:v>
                </c:pt>
                <c:pt idx="21207">
                  <c:v>1.0406200000000001</c:v>
                </c:pt>
                <c:pt idx="21208">
                  <c:v>1.0359400000000001</c:v>
                </c:pt>
                <c:pt idx="21209">
                  <c:v>1.0234399999999999</c:v>
                </c:pt>
                <c:pt idx="21210">
                  <c:v>1.02813</c:v>
                </c:pt>
                <c:pt idx="21211">
                  <c:v>1.02813</c:v>
                </c:pt>
                <c:pt idx="21212">
                  <c:v>1.0218799999999999</c:v>
                </c:pt>
                <c:pt idx="21213">
                  <c:v>1.02813</c:v>
                </c:pt>
                <c:pt idx="21214">
                  <c:v>1.0234399999999999</c:v>
                </c:pt>
                <c:pt idx="21215">
                  <c:v>1.03125</c:v>
                </c:pt>
                <c:pt idx="21216">
                  <c:v>1.02969</c:v>
                </c:pt>
                <c:pt idx="21217">
                  <c:v>1.0343800000000001</c:v>
                </c:pt>
                <c:pt idx="21218">
                  <c:v>1.02969</c:v>
                </c:pt>
                <c:pt idx="21219">
                  <c:v>1.01875</c:v>
                </c:pt>
                <c:pt idx="21220">
                  <c:v>1.0218799999999999</c:v>
                </c:pt>
                <c:pt idx="21221">
                  <c:v>1.0234399999999999</c:v>
                </c:pt>
                <c:pt idx="21222">
                  <c:v>1.01719</c:v>
                </c:pt>
                <c:pt idx="21223">
                  <c:v>1.0234399999999999</c:v>
                </c:pt>
                <c:pt idx="21224">
                  <c:v>1.0265599999999999</c:v>
                </c:pt>
                <c:pt idx="21225">
                  <c:v>1.0218799999999999</c:v>
                </c:pt>
                <c:pt idx="21226">
                  <c:v>1.0125</c:v>
                </c:pt>
                <c:pt idx="21227">
                  <c:v>1.01875</c:v>
                </c:pt>
                <c:pt idx="21228">
                  <c:v>1.0375000000000001</c:v>
                </c:pt>
                <c:pt idx="21229">
                  <c:v>1.0218799999999999</c:v>
                </c:pt>
                <c:pt idx="21230">
                  <c:v>1.0234399999999999</c:v>
                </c:pt>
                <c:pt idx="21231">
                  <c:v>1.0203100000000001</c:v>
                </c:pt>
                <c:pt idx="21232">
                  <c:v>1.0234399999999999</c:v>
                </c:pt>
                <c:pt idx="21233">
                  <c:v>1.02813</c:v>
                </c:pt>
                <c:pt idx="21234">
                  <c:v>1.0234399999999999</c:v>
                </c:pt>
                <c:pt idx="21235">
                  <c:v>1.0249999999999999</c:v>
                </c:pt>
                <c:pt idx="21236">
                  <c:v>1.0265599999999999</c:v>
                </c:pt>
                <c:pt idx="21237">
                  <c:v>1.0203100000000001</c:v>
                </c:pt>
                <c:pt idx="21238">
                  <c:v>1.03125</c:v>
                </c:pt>
                <c:pt idx="21239">
                  <c:v>1.0218799999999999</c:v>
                </c:pt>
                <c:pt idx="21240">
                  <c:v>1.0078100000000001</c:v>
                </c:pt>
                <c:pt idx="21241">
                  <c:v>1.0375000000000001</c:v>
                </c:pt>
                <c:pt idx="21242">
                  <c:v>1.0343800000000001</c:v>
                </c:pt>
                <c:pt idx="21243">
                  <c:v>1.0218799999999999</c:v>
                </c:pt>
                <c:pt idx="21244">
                  <c:v>1.0249999999999999</c:v>
                </c:pt>
                <c:pt idx="21245">
                  <c:v>1.0359400000000001</c:v>
                </c:pt>
                <c:pt idx="21246">
                  <c:v>1.01875</c:v>
                </c:pt>
                <c:pt idx="21247">
                  <c:v>1.01562</c:v>
                </c:pt>
                <c:pt idx="21248">
                  <c:v>1.0343800000000001</c:v>
                </c:pt>
                <c:pt idx="21249">
                  <c:v>1.0234399999999999</c:v>
                </c:pt>
                <c:pt idx="21250">
                  <c:v>1.0203100000000001</c:v>
                </c:pt>
                <c:pt idx="21251">
                  <c:v>1.01875</c:v>
                </c:pt>
                <c:pt idx="21252">
                  <c:v>1.02969</c:v>
                </c:pt>
                <c:pt idx="21253">
                  <c:v>1.0093700000000001</c:v>
                </c:pt>
                <c:pt idx="21254">
                  <c:v>1.01875</c:v>
                </c:pt>
                <c:pt idx="21255">
                  <c:v>1.0203100000000001</c:v>
                </c:pt>
                <c:pt idx="21256">
                  <c:v>1.01719</c:v>
                </c:pt>
                <c:pt idx="21257">
                  <c:v>1.0203100000000001</c:v>
                </c:pt>
                <c:pt idx="21258">
                  <c:v>1.0125</c:v>
                </c:pt>
                <c:pt idx="21259">
                  <c:v>1.03125</c:v>
                </c:pt>
                <c:pt idx="21260">
                  <c:v>1.01562</c:v>
                </c:pt>
                <c:pt idx="21261">
                  <c:v>1.0062500000000001</c:v>
                </c:pt>
                <c:pt idx="21262">
                  <c:v>1.0093700000000001</c:v>
                </c:pt>
                <c:pt idx="21263">
                  <c:v>1.0078100000000001</c:v>
                </c:pt>
                <c:pt idx="21264">
                  <c:v>1.0031300000000001</c:v>
                </c:pt>
                <c:pt idx="21265">
                  <c:v>1.0125</c:v>
                </c:pt>
                <c:pt idx="21266">
                  <c:v>1.0203100000000001</c:v>
                </c:pt>
                <c:pt idx="21267">
                  <c:v>1.01406</c:v>
                </c:pt>
                <c:pt idx="21268">
                  <c:v>1.0093700000000001</c:v>
                </c:pt>
                <c:pt idx="21269">
                  <c:v>1.01875</c:v>
                </c:pt>
                <c:pt idx="21270">
                  <c:v>1.01406</c:v>
                </c:pt>
                <c:pt idx="21271">
                  <c:v>1.0093700000000001</c:v>
                </c:pt>
                <c:pt idx="21272">
                  <c:v>0.98750000000000004</c:v>
                </c:pt>
                <c:pt idx="21273">
                  <c:v>0.99687499999999996</c:v>
                </c:pt>
                <c:pt idx="21274">
                  <c:v>1.0046900000000001</c:v>
                </c:pt>
                <c:pt idx="21275">
                  <c:v>1.0046900000000001</c:v>
                </c:pt>
                <c:pt idx="21276">
                  <c:v>1.0031300000000001</c:v>
                </c:pt>
                <c:pt idx="21277">
                  <c:v>1.0046900000000001</c:v>
                </c:pt>
                <c:pt idx="21278">
                  <c:v>1.0078100000000001</c:v>
                </c:pt>
                <c:pt idx="21279">
                  <c:v>1.0218799999999999</c:v>
                </c:pt>
                <c:pt idx="21280">
                  <c:v>1.0234399999999999</c:v>
                </c:pt>
                <c:pt idx="21281">
                  <c:v>1.01875</c:v>
                </c:pt>
                <c:pt idx="21282">
                  <c:v>1.0093700000000001</c:v>
                </c:pt>
                <c:pt idx="21283">
                  <c:v>1.0078100000000001</c:v>
                </c:pt>
                <c:pt idx="21284">
                  <c:v>1.0125</c:v>
                </c:pt>
                <c:pt idx="21285">
                  <c:v>1.01406</c:v>
                </c:pt>
                <c:pt idx="21286">
                  <c:v>1.0062500000000001</c:v>
                </c:pt>
                <c:pt idx="21287">
                  <c:v>1.0078100000000001</c:v>
                </c:pt>
                <c:pt idx="21288">
                  <c:v>1.0125</c:v>
                </c:pt>
                <c:pt idx="21289">
                  <c:v>1.0125</c:v>
                </c:pt>
                <c:pt idx="21290">
                  <c:v>1.0078100000000001</c:v>
                </c:pt>
                <c:pt idx="21291">
                  <c:v>1.01562</c:v>
                </c:pt>
                <c:pt idx="21292">
                  <c:v>1.0125</c:v>
                </c:pt>
                <c:pt idx="21293">
                  <c:v>1.01875</c:v>
                </c:pt>
                <c:pt idx="21294">
                  <c:v>1.0249999999999999</c:v>
                </c:pt>
                <c:pt idx="21295">
                  <c:v>1.0218799999999999</c:v>
                </c:pt>
                <c:pt idx="21296">
                  <c:v>1.01719</c:v>
                </c:pt>
                <c:pt idx="21297">
                  <c:v>1.01562</c:v>
                </c:pt>
                <c:pt idx="21298">
                  <c:v>1.0234399999999999</c:v>
                </c:pt>
                <c:pt idx="21299">
                  <c:v>1.0031300000000001</c:v>
                </c:pt>
                <c:pt idx="21300">
                  <c:v>1.01719</c:v>
                </c:pt>
                <c:pt idx="21301">
                  <c:v>1.0062500000000001</c:v>
                </c:pt>
                <c:pt idx="21302">
                  <c:v>1.0031300000000001</c:v>
                </c:pt>
                <c:pt idx="21303">
                  <c:v>1.01562</c:v>
                </c:pt>
                <c:pt idx="21304">
                  <c:v>1.01562</c:v>
                </c:pt>
                <c:pt idx="21305">
                  <c:v>1.0249999999999999</c:v>
                </c:pt>
                <c:pt idx="21306">
                  <c:v>1.01875</c:v>
                </c:pt>
                <c:pt idx="21307">
                  <c:v>1.01875</c:v>
                </c:pt>
                <c:pt idx="21308">
                  <c:v>1.01875</c:v>
                </c:pt>
                <c:pt idx="21309">
                  <c:v>1.01719</c:v>
                </c:pt>
                <c:pt idx="21310">
                  <c:v>1.01406</c:v>
                </c:pt>
                <c:pt idx="21311">
                  <c:v>1.0125</c:v>
                </c:pt>
                <c:pt idx="21312">
                  <c:v>1.01562</c:v>
                </c:pt>
                <c:pt idx="21313">
                  <c:v>1.0078100000000001</c:v>
                </c:pt>
                <c:pt idx="21314">
                  <c:v>1.0234399999999999</c:v>
                </c:pt>
                <c:pt idx="21315">
                  <c:v>1.0125</c:v>
                </c:pt>
                <c:pt idx="21316">
                  <c:v>1</c:v>
                </c:pt>
                <c:pt idx="21317">
                  <c:v>0.99843800000000005</c:v>
                </c:pt>
                <c:pt idx="21318">
                  <c:v>1.0062500000000001</c:v>
                </c:pt>
                <c:pt idx="21319">
                  <c:v>1.0062500000000001</c:v>
                </c:pt>
                <c:pt idx="21320">
                  <c:v>1.0062500000000001</c:v>
                </c:pt>
                <c:pt idx="21321">
                  <c:v>1.0046900000000001</c:v>
                </c:pt>
                <c:pt idx="21322">
                  <c:v>1.01562</c:v>
                </c:pt>
                <c:pt idx="21323">
                  <c:v>1.0078100000000001</c:v>
                </c:pt>
                <c:pt idx="21324">
                  <c:v>1.0046900000000001</c:v>
                </c:pt>
                <c:pt idx="21325">
                  <c:v>1.0046900000000001</c:v>
                </c:pt>
                <c:pt idx="21326">
                  <c:v>1.01875</c:v>
                </c:pt>
                <c:pt idx="21327">
                  <c:v>1.01875</c:v>
                </c:pt>
                <c:pt idx="21328">
                  <c:v>1.01562</c:v>
                </c:pt>
                <c:pt idx="21329">
                  <c:v>1.0093700000000001</c:v>
                </c:pt>
                <c:pt idx="21330">
                  <c:v>1.00156</c:v>
                </c:pt>
                <c:pt idx="21331">
                  <c:v>1.01875</c:v>
                </c:pt>
                <c:pt idx="21332">
                  <c:v>0.99062499999999998</c:v>
                </c:pt>
                <c:pt idx="21333">
                  <c:v>1.01406</c:v>
                </c:pt>
                <c:pt idx="21334">
                  <c:v>1.0234399999999999</c:v>
                </c:pt>
                <c:pt idx="21335">
                  <c:v>1.0046900000000001</c:v>
                </c:pt>
                <c:pt idx="21336">
                  <c:v>1.01562</c:v>
                </c:pt>
                <c:pt idx="21337">
                  <c:v>1.0093700000000001</c:v>
                </c:pt>
                <c:pt idx="21338">
                  <c:v>1.0125</c:v>
                </c:pt>
                <c:pt idx="21339">
                  <c:v>1.01875</c:v>
                </c:pt>
                <c:pt idx="21340">
                  <c:v>1.0062500000000001</c:v>
                </c:pt>
                <c:pt idx="21341">
                  <c:v>1.01719</c:v>
                </c:pt>
                <c:pt idx="21342">
                  <c:v>1.0203100000000001</c:v>
                </c:pt>
                <c:pt idx="21343">
                  <c:v>1.0125</c:v>
                </c:pt>
                <c:pt idx="21344">
                  <c:v>1.0078100000000001</c:v>
                </c:pt>
                <c:pt idx="21345">
                  <c:v>1.0046900000000001</c:v>
                </c:pt>
                <c:pt idx="21346">
                  <c:v>0.99687499999999996</c:v>
                </c:pt>
                <c:pt idx="21347">
                  <c:v>1.01562</c:v>
                </c:pt>
                <c:pt idx="21348">
                  <c:v>1.0031300000000001</c:v>
                </c:pt>
                <c:pt idx="21349">
                  <c:v>0.99375000000000002</c:v>
                </c:pt>
                <c:pt idx="21350">
                  <c:v>1</c:v>
                </c:pt>
                <c:pt idx="21351">
                  <c:v>1.00156</c:v>
                </c:pt>
                <c:pt idx="21352">
                  <c:v>1.0265599999999999</c:v>
                </c:pt>
                <c:pt idx="21353">
                  <c:v>1.01719</c:v>
                </c:pt>
                <c:pt idx="21354">
                  <c:v>1.00156</c:v>
                </c:pt>
                <c:pt idx="21355">
                  <c:v>0.995313</c:v>
                </c:pt>
                <c:pt idx="21356">
                  <c:v>0.995313</c:v>
                </c:pt>
                <c:pt idx="21357">
                  <c:v>0.99687499999999996</c:v>
                </c:pt>
                <c:pt idx="21358">
                  <c:v>1.0078100000000001</c:v>
                </c:pt>
                <c:pt idx="21359">
                  <c:v>0.99687499999999996</c:v>
                </c:pt>
                <c:pt idx="21360">
                  <c:v>0.99218799999999996</c:v>
                </c:pt>
                <c:pt idx="21361">
                  <c:v>1.00156</c:v>
                </c:pt>
                <c:pt idx="21362">
                  <c:v>1.00156</c:v>
                </c:pt>
                <c:pt idx="21363">
                  <c:v>0.99843800000000005</c:v>
                </c:pt>
                <c:pt idx="21364">
                  <c:v>0.99687499999999996</c:v>
                </c:pt>
                <c:pt idx="21365">
                  <c:v>1</c:v>
                </c:pt>
                <c:pt idx="21366">
                  <c:v>1.0031300000000001</c:v>
                </c:pt>
                <c:pt idx="21367">
                  <c:v>1.0093700000000001</c:v>
                </c:pt>
                <c:pt idx="21368">
                  <c:v>1.0125</c:v>
                </c:pt>
                <c:pt idx="21369">
                  <c:v>1.01406</c:v>
                </c:pt>
                <c:pt idx="21370">
                  <c:v>0.98906300000000003</c:v>
                </c:pt>
                <c:pt idx="21371">
                  <c:v>1.0031300000000001</c:v>
                </c:pt>
                <c:pt idx="21372">
                  <c:v>1.0078100000000001</c:v>
                </c:pt>
                <c:pt idx="21373">
                  <c:v>1.0031300000000001</c:v>
                </c:pt>
                <c:pt idx="21374">
                  <c:v>1.0062500000000001</c:v>
                </c:pt>
                <c:pt idx="21375">
                  <c:v>1</c:v>
                </c:pt>
                <c:pt idx="21376">
                  <c:v>1.0093700000000001</c:v>
                </c:pt>
                <c:pt idx="21377">
                  <c:v>0.995313</c:v>
                </c:pt>
                <c:pt idx="21378">
                  <c:v>0.99687499999999996</c:v>
                </c:pt>
                <c:pt idx="21379">
                  <c:v>1.01719</c:v>
                </c:pt>
                <c:pt idx="21380">
                  <c:v>1.0093700000000001</c:v>
                </c:pt>
                <c:pt idx="21381">
                  <c:v>0.995313</c:v>
                </c:pt>
                <c:pt idx="21382">
                  <c:v>1.00156</c:v>
                </c:pt>
                <c:pt idx="21383">
                  <c:v>0.99687499999999996</c:v>
                </c:pt>
                <c:pt idx="21384">
                  <c:v>0.99843800000000005</c:v>
                </c:pt>
                <c:pt idx="21385">
                  <c:v>0.99843800000000005</c:v>
                </c:pt>
                <c:pt idx="21386">
                  <c:v>1.0031300000000001</c:v>
                </c:pt>
                <c:pt idx="21387">
                  <c:v>1.0078100000000001</c:v>
                </c:pt>
                <c:pt idx="21388">
                  <c:v>1.0125</c:v>
                </c:pt>
                <c:pt idx="21389">
                  <c:v>1.01562</c:v>
                </c:pt>
                <c:pt idx="21390">
                  <c:v>1.01719</c:v>
                </c:pt>
                <c:pt idx="21391">
                  <c:v>1.0046900000000001</c:v>
                </c:pt>
                <c:pt idx="21392">
                  <c:v>0.99218799999999996</c:v>
                </c:pt>
                <c:pt idx="21393">
                  <c:v>1.0078100000000001</c:v>
                </c:pt>
                <c:pt idx="21394">
                  <c:v>1</c:v>
                </c:pt>
                <c:pt idx="21395">
                  <c:v>0.99062499999999998</c:v>
                </c:pt>
                <c:pt idx="21396">
                  <c:v>0.99687499999999996</c:v>
                </c:pt>
                <c:pt idx="21397">
                  <c:v>0.98906300000000003</c:v>
                </c:pt>
                <c:pt idx="21398">
                  <c:v>0.98750000000000004</c:v>
                </c:pt>
                <c:pt idx="21399">
                  <c:v>0.98593799999999998</c:v>
                </c:pt>
                <c:pt idx="21400">
                  <c:v>0.98906300000000003</c:v>
                </c:pt>
                <c:pt idx="21401">
                  <c:v>0.99062499999999998</c:v>
                </c:pt>
                <c:pt idx="21402">
                  <c:v>0.979688</c:v>
                </c:pt>
                <c:pt idx="21403">
                  <c:v>0.99062499999999998</c:v>
                </c:pt>
                <c:pt idx="21404">
                  <c:v>0.995313</c:v>
                </c:pt>
                <c:pt idx="21405">
                  <c:v>0.98593799999999998</c:v>
                </c:pt>
                <c:pt idx="21406">
                  <c:v>0.98906300000000003</c:v>
                </c:pt>
                <c:pt idx="21407">
                  <c:v>0.99218799999999996</c:v>
                </c:pt>
                <c:pt idx="21408">
                  <c:v>0.98281300000000005</c:v>
                </c:pt>
                <c:pt idx="21409">
                  <c:v>0.98906300000000003</c:v>
                </c:pt>
                <c:pt idx="21410">
                  <c:v>0.97343800000000003</c:v>
                </c:pt>
                <c:pt idx="21411">
                  <c:v>0.984375</c:v>
                </c:pt>
                <c:pt idx="21412">
                  <c:v>0.98593799999999998</c:v>
                </c:pt>
                <c:pt idx="21413">
                  <c:v>0.98906300000000003</c:v>
                </c:pt>
                <c:pt idx="21414">
                  <c:v>0.99218799999999996</c:v>
                </c:pt>
                <c:pt idx="21415">
                  <c:v>0.98906300000000003</c:v>
                </c:pt>
                <c:pt idx="21416">
                  <c:v>0.99375000000000002</c:v>
                </c:pt>
                <c:pt idx="21417">
                  <c:v>0.99687499999999996</c:v>
                </c:pt>
                <c:pt idx="21418">
                  <c:v>0.99843800000000005</c:v>
                </c:pt>
                <c:pt idx="21419">
                  <c:v>0.98281300000000005</c:v>
                </c:pt>
                <c:pt idx="21420">
                  <c:v>0.99062499999999998</c:v>
                </c:pt>
                <c:pt idx="21421">
                  <c:v>0.98124999999999996</c:v>
                </c:pt>
                <c:pt idx="21422">
                  <c:v>0.98593799999999998</c:v>
                </c:pt>
                <c:pt idx="21423">
                  <c:v>0.979688</c:v>
                </c:pt>
                <c:pt idx="21424">
                  <c:v>0.99843800000000005</c:v>
                </c:pt>
                <c:pt idx="21425">
                  <c:v>1</c:v>
                </c:pt>
                <c:pt idx="21426">
                  <c:v>0.979688</c:v>
                </c:pt>
                <c:pt idx="21427">
                  <c:v>0.99062499999999998</c:v>
                </c:pt>
                <c:pt idx="21428">
                  <c:v>0.99218799999999996</c:v>
                </c:pt>
                <c:pt idx="21429">
                  <c:v>0.98281300000000005</c:v>
                </c:pt>
                <c:pt idx="21430">
                  <c:v>0.99062499999999998</c:v>
                </c:pt>
                <c:pt idx="21431">
                  <c:v>0.99687499999999996</c:v>
                </c:pt>
                <c:pt idx="21432">
                  <c:v>0.99218799999999996</c:v>
                </c:pt>
                <c:pt idx="21433">
                  <c:v>0.98281300000000005</c:v>
                </c:pt>
                <c:pt idx="21434">
                  <c:v>0.98906300000000003</c:v>
                </c:pt>
                <c:pt idx="21435">
                  <c:v>0.99062499999999998</c:v>
                </c:pt>
                <c:pt idx="21436">
                  <c:v>0.98750000000000004</c:v>
                </c:pt>
                <c:pt idx="21437">
                  <c:v>0.97656200000000004</c:v>
                </c:pt>
                <c:pt idx="21438">
                  <c:v>0.98124999999999996</c:v>
                </c:pt>
                <c:pt idx="21439">
                  <c:v>0.99218799999999996</c:v>
                </c:pt>
                <c:pt idx="21440">
                  <c:v>0.98281300000000005</c:v>
                </c:pt>
                <c:pt idx="21441">
                  <c:v>0.97656200000000004</c:v>
                </c:pt>
                <c:pt idx="21442">
                  <c:v>0.979688</c:v>
                </c:pt>
                <c:pt idx="21443">
                  <c:v>0.97343800000000003</c:v>
                </c:pt>
                <c:pt idx="21444">
                  <c:v>0.96718800000000005</c:v>
                </c:pt>
                <c:pt idx="21445">
                  <c:v>0.98593799999999998</c:v>
                </c:pt>
                <c:pt idx="21446">
                  <c:v>0.96718800000000005</c:v>
                </c:pt>
                <c:pt idx="21447">
                  <c:v>0.97812500000000002</c:v>
                </c:pt>
                <c:pt idx="21448">
                  <c:v>0.979688</c:v>
                </c:pt>
                <c:pt idx="21449">
                  <c:v>0.96562499999999996</c:v>
                </c:pt>
                <c:pt idx="21450">
                  <c:v>0.97812500000000002</c:v>
                </c:pt>
                <c:pt idx="21451">
                  <c:v>0.984375</c:v>
                </c:pt>
                <c:pt idx="21452">
                  <c:v>0.97343800000000003</c:v>
                </c:pt>
                <c:pt idx="21453">
                  <c:v>0.984375</c:v>
                </c:pt>
                <c:pt idx="21454">
                  <c:v>0.97343800000000003</c:v>
                </c:pt>
                <c:pt idx="21455">
                  <c:v>0.98593799999999998</c:v>
                </c:pt>
                <c:pt idx="21456">
                  <c:v>0.964063</c:v>
                </c:pt>
                <c:pt idx="21457">
                  <c:v>0.984375</c:v>
                </c:pt>
                <c:pt idx="21458">
                  <c:v>0.97812500000000002</c:v>
                </c:pt>
                <c:pt idx="21459">
                  <c:v>0.97656200000000004</c:v>
                </c:pt>
                <c:pt idx="21460">
                  <c:v>0.98750000000000004</c:v>
                </c:pt>
                <c:pt idx="21461">
                  <c:v>0.97343800000000003</c:v>
                </c:pt>
                <c:pt idx="21462">
                  <c:v>0.97187500000000004</c:v>
                </c:pt>
                <c:pt idx="21463">
                  <c:v>0.97187500000000004</c:v>
                </c:pt>
                <c:pt idx="21464">
                  <c:v>0.97343800000000003</c:v>
                </c:pt>
                <c:pt idx="21465">
                  <c:v>0.99375000000000002</c:v>
                </c:pt>
                <c:pt idx="21466">
                  <c:v>0.97343800000000003</c:v>
                </c:pt>
                <c:pt idx="21467">
                  <c:v>0.97812500000000002</c:v>
                </c:pt>
                <c:pt idx="21468">
                  <c:v>0.97343800000000003</c:v>
                </c:pt>
                <c:pt idx="21469">
                  <c:v>0.99218799999999996</c:v>
                </c:pt>
                <c:pt idx="21470">
                  <c:v>0.97656200000000004</c:v>
                </c:pt>
                <c:pt idx="21471">
                  <c:v>0.98124999999999996</c:v>
                </c:pt>
                <c:pt idx="21472">
                  <c:v>0.98750000000000004</c:v>
                </c:pt>
                <c:pt idx="21473">
                  <c:v>0.98124999999999996</c:v>
                </c:pt>
                <c:pt idx="21474">
                  <c:v>0.97656200000000004</c:v>
                </c:pt>
                <c:pt idx="21475">
                  <c:v>0.99062499999999998</c:v>
                </c:pt>
                <c:pt idx="21476">
                  <c:v>0.98593799999999998</c:v>
                </c:pt>
                <c:pt idx="21477">
                  <c:v>0.98124999999999996</c:v>
                </c:pt>
                <c:pt idx="21478">
                  <c:v>0.97343800000000003</c:v>
                </c:pt>
                <c:pt idx="21479">
                  <c:v>0.98124999999999996</c:v>
                </c:pt>
                <c:pt idx="21480">
                  <c:v>0.98281300000000005</c:v>
                </c:pt>
                <c:pt idx="21481">
                  <c:v>0.97031299999999998</c:v>
                </c:pt>
                <c:pt idx="21482">
                  <c:v>0.98750000000000004</c:v>
                </c:pt>
                <c:pt idx="21483">
                  <c:v>0.98124999999999996</c:v>
                </c:pt>
                <c:pt idx="21484">
                  <c:v>0.97187500000000004</c:v>
                </c:pt>
                <c:pt idx="21485">
                  <c:v>0.979688</c:v>
                </c:pt>
                <c:pt idx="21486">
                  <c:v>0.97031299999999998</c:v>
                </c:pt>
                <c:pt idx="21487">
                  <c:v>0.97656200000000004</c:v>
                </c:pt>
                <c:pt idx="21488">
                  <c:v>0.96718800000000005</c:v>
                </c:pt>
                <c:pt idx="21489">
                  <c:v>0.984375</c:v>
                </c:pt>
                <c:pt idx="21490">
                  <c:v>0.97187500000000004</c:v>
                </c:pt>
                <c:pt idx="21491">
                  <c:v>0.97343800000000003</c:v>
                </c:pt>
                <c:pt idx="21492">
                  <c:v>0.98124999999999996</c:v>
                </c:pt>
                <c:pt idx="21493">
                  <c:v>0.97031299999999998</c:v>
                </c:pt>
                <c:pt idx="21494">
                  <c:v>0.96093799999999996</c:v>
                </c:pt>
                <c:pt idx="21495">
                  <c:v>0.96718800000000005</c:v>
                </c:pt>
                <c:pt idx="21496">
                  <c:v>0.97031299999999998</c:v>
                </c:pt>
                <c:pt idx="21497">
                  <c:v>0.97187500000000004</c:v>
                </c:pt>
                <c:pt idx="21498">
                  <c:v>0.97812500000000002</c:v>
                </c:pt>
                <c:pt idx="21499">
                  <c:v>0.96875</c:v>
                </c:pt>
                <c:pt idx="21500">
                  <c:v>0.95937499999999998</c:v>
                </c:pt>
                <c:pt idx="21501">
                  <c:v>0.95468799999999998</c:v>
                </c:pt>
                <c:pt idx="21502">
                  <c:v>0.964063</c:v>
                </c:pt>
                <c:pt idx="21503">
                  <c:v>0.98750000000000004</c:v>
                </c:pt>
                <c:pt idx="21504">
                  <c:v>0.98281300000000005</c:v>
                </c:pt>
                <c:pt idx="21505">
                  <c:v>0.95937499999999998</c:v>
                </c:pt>
                <c:pt idx="21506">
                  <c:v>0.964063</c:v>
                </c:pt>
                <c:pt idx="21507">
                  <c:v>0.95</c:v>
                </c:pt>
                <c:pt idx="21508">
                  <c:v>0.97187500000000004</c:v>
                </c:pt>
                <c:pt idx="21509">
                  <c:v>0.96718800000000005</c:v>
                </c:pt>
                <c:pt idx="21510">
                  <c:v>0.97656200000000004</c:v>
                </c:pt>
                <c:pt idx="21511">
                  <c:v>0.97343800000000003</c:v>
                </c:pt>
                <c:pt idx="21512">
                  <c:v>0.98750000000000004</c:v>
                </c:pt>
                <c:pt idx="21513">
                  <c:v>0.97343800000000003</c:v>
                </c:pt>
                <c:pt idx="21514">
                  <c:v>0.97343800000000003</c:v>
                </c:pt>
                <c:pt idx="21515">
                  <c:v>0.97031299999999998</c:v>
                </c:pt>
                <c:pt idx="21516">
                  <c:v>0.97343800000000003</c:v>
                </c:pt>
                <c:pt idx="21517">
                  <c:v>0.979688</c:v>
                </c:pt>
                <c:pt idx="21518">
                  <c:v>0.97187500000000004</c:v>
                </c:pt>
                <c:pt idx="21519">
                  <c:v>0.96093799999999996</c:v>
                </c:pt>
                <c:pt idx="21520">
                  <c:v>0.96093799999999996</c:v>
                </c:pt>
                <c:pt idx="21521">
                  <c:v>0.97812500000000002</c:v>
                </c:pt>
                <c:pt idx="21522">
                  <c:v>0.95468799999999998</c:v>
                </c:pt>
                <c:pt idx="21523">
                  <c:v>0.97187500000000004</c:v>
                </c:pt>
                <c:pt idx="21524">
                  <c:v>0.97031299999999998</c:v>
                </c:pt>
                <c:pt idx="21525">
                  <c:v>0.95468799999999998</c:v>
                </c:pt>
                <c:pt idx="21526">
                  <c:v>0.96250000000000002</c:v>
                </c:pt>
                <c:pt idx="21527">
                  <c:v>0.95625000000000004</c:v>
                </c:pt>
                <c:pt idx="21528">
                  <c:v>0.96250000000000002</c:v>
                </c:pt>
                <c:pt idx="21529">
                  <c:v>0.95156300000000005</c:v>
                </c:pt>
                <c:pt idx="21530">
                  <c:v>0.96875</c:v>
                </c:pt>
                <c:pt idx="21531">
                  <c:v>0.95937499999999998</c:v>
                </c:pt>
                <c:pt idx="21532">
                  <c:v>0.96093799999999996</c:v>
                </c:pt>
                <c:pt idx="21533">
                  <c:v>0.96093799999999996</c:v>
                </c:pt>
                <c:pt idx="21534">
                  <c:v>0.97343800000000003</c:v>
                </c:pt>
                <c:pt idx="21535">
                  <c:v>0.98281300000000005</c:v>
                </c:pt>
                <c:pt idx="21536">
                  <c:v>0.96718800000000005</c:v>
                </c:pt>
                <c:pt idx="21537">
                  <c:v>0.95937499999999998</c:v>
                </c:pt>
                <c:pt idx="21538">
                  <c:v>0.96875</c:v>
                </c:pt>
                <c:pt idx="21539">
                  <c:v>0.96875</c:v>
                </c:pt>
                <c:pt idx="21540">
                  <c:v>0.953125</c:v>
                </c:pt>
                <c:pt idx="21541">
                  <c:v>0.95468799999999998</c:v>
                </c:pt>
                <c:pt idx="21542">
                  <c:v>0.964063</c:v>
                </c:pt>
                <c:pt idx="21543">
                  <c:v>0.94531200000000004</c:v>
                </c:pt>
                <c:pt idx="21544">
                  <c:v>0.96250000000000002</c:v>
                </c:pt>
                <c:pt idx="21545">
                  <c:v>0.964063</c:v>
                </c:pt>
                <c:pt idx="21546">
                  <c:v>0.96250000000000002</c:v>
                </c:pt>
                <c:pt idx="21547">
                  <c:v>0.97031299999999998</c:v>
                </c:pt>
                <c:pt idx="21548">
                  <c:v>0.964063</c:v>
                </c:pt>
                <c:pt idx="21549">
                  <c:v>0.95937499999999998</c:v>
                </c:pt>
                <c:pt idx="21550">
                  <c:v>0.96875</c:v>
                </c:pt>
                <c:pt idx="21551">
                  <c:v>0.96875</c:v>
                </c:pt>
                <c:pt idx="21552">
                  <c:v>0.95468799999999998</c:v>
                </c:pt>
                <c:pt idx="21553">
                  <c:v>0.96250000000000002</c:v>
                </c:pt>
                <c:pt idx="21554">
                  <c:v>0.96718800000000005</c:v>
                </c:pt>
                <c:pt idx="21555">
                  <c:v>0.96250000000000002</c:v>
                </c:pt>
                <c:pt idx="21556">
                  <c:v>0.95468799999999998</c:v>
                </c:pt>
                <c:pt idx="21557">
                  <c:v>0.964063</c:v>
                </c:pt>
                <c:pt idx="21558">
                  <c:v>0.95781300000000003</c:v>
                </c:pt>
                <c:pt idx="21559">
                  <c:v>0.95468799999999998</c:v>
                </c:pt>
                <c:pt idx="21560">
                  <c:v>0.98281300000000005</c:v>
                </c:pt>
                <c:pt idx="21561">
                  <c:v>0.95781300000000003</c:v>
                </c:pt>
                <c:pt idx="21562">
                  <c:v>0.95156300000000005</c:v>
                </c:pt>
                <c:pt idx="21563">
                  <c:v>0.94531200000000004</c:v>
                </c:pt>
                <c:pt idx="21564">
                  <c:v>0.948438</c:v>
                </c:pt>
                <c:pt idx="21565">
                  <c:v>0.95</c:v>
                </c:pt>
                <c:pt idx="21566">
                  <c:v>0.94687500000000002</c:v>
                </c:pt>
                <c:pt idx="21567">
                  <c:v>0.95625000000000004</c:v>
                </c:pt>
                <c:pt idx="21568">
                  <c:v>0.96093799999999996</c:v>
                </c:pt>
                <c:pt idx="21569">
                  <c:v>0.94218800000000003</c:v>
                </c:pt>
                <c:pt idx="21570">
                  <c:v>0.95625000000000004</c:v>
                </c:pt>
                <c:pt idx="21571">
                  <c:v>0.95156300000000005</c:v>
                </c:pt>
                <c:pt idx="21572">
                  <c:v>0.94687500000000002</c:v>
                </c:pt>
                <c:pt idx="21573">
                  <c:v>0.96093799999999996</c:v>
                </c:pt>
                <c:pt idx="21574">
                  <c:v>0.96250000000000002</c:v>
                </c:pt>
                <c:pt idx="21575">
                  <c:v>0.96718800000000005</c:v>
                </c:pt>
                <c:pt idx="21576">
                  <c:v>0.96562499999999996</c:v>
                </c:pt>
                <c:pt idx="21577">
                  <c:v>0.94687500000000002</c:v>
                </c:pt>
                <c:pt idx="21578">
                  <c:v>0.96093799999999996</c:v>
                </c:pt>
                <c:pt idx="21579">
                  <c:v>0.96250000000000002</c:v>
                </c:pt>
                <c:pt idx="21580">
                  <c:v>0.96093799999999996</c:v>
                </c:pt>
                <c:pt idx="21581">
                  <c:v>0.95156300000000005</c:v>
                </c:pt>
                <c:pt idx="21582">
                  <c:v>0.94531200000000004</c:v>
                </c:pt>
                <c:pt idx="21583">
                  <c:v>0.95468799999999998</c:v>
                </c:pt>
                <c:pt idx="21584">
                  <c:v>0.95937499999999998</c:v>
                </c:pt>
                <c:pt idx="21585">
                  <c:v>0.95468799999999998</c:v>
                </c:pt>
                <c:pt idx="21586">
                  <c:v>0.95156300000000005</c:v>
                </c:pt>
                <c:pt idx="21587">
                  <c:v>0.96093799999999996</c:v>
                </c:pt>
                <c:pt idx="21588">
                  <c:v>0.948438</c:v>
                </c:pt>
                <c:pt idx="21589">
                  <c:v>0.96718800000000005</c:v>
                </c:pt>
                <c:pt idx="21590">
                  <c:v>0.97343800000000003</c:v>
                </c:pt>
                <c:pt idx="21591">
                  <c:v>0.95781300000000003</c:v>
                </c:pt>
                <c:pt idx="21592">
                  <c:v>0.95468799999999998</c:v>
                </c:pt>
                <c:pt idx="21593">
                  <c:v>0.953125</c:v>
                </c:pt>
                <c:pt idx="21594">
                  <c:v>0.95468799999999998</c:v>
                </c:pt>
                <c:pt idx="21595">
                  <c:v>0.94531200000000004</c:v>
                </c:pt>
                <c:pt idx="21596">
                  <c:v>0.93125000000000002</c:v>
                </c:pt>
                <c:pt idx="21597">
                  <c:v>0.94687500000000002</c:v>
                </c:pt>
                <c:pt idx="21598">
                  <c:v>0.94374999999999998</c:v>
                </c:pt>
                <c:pt idx="21599">
                  <c:v>0.94531200000000004</c:v>
                </c:pt>
                <c:pt idx="21600">
                  <c:v>0.9375</c:v>
                </c:pt>
                <c:pt idx="21601">
                  <c:v>0.9375</c:v>
                </c:pt>
                <c:pt idx="21602">
                  <c:v>0.9375</c:v>
                </c:pt>
                <c:pt idx="21603">
                  <c:v>0.93437499999999996</c:v>
                </c:pt>
                <c:pt idx="21604">
                  <c:v>0.93437499999999996</c:v>
                </c:pt>
                <c:pt idx="21605">
                  <c:v>0.91874999999999996</c:v>
                </c:pt>
                <c:pt idx="21606">
                  <c:v>0.9375</c:v>
                </c:pt>
                <c:pt idx="21607">
                  <c:v>0.95</c:v>
                </c:pt>
                <c:pt idx="21608">
                  <c:v>0.94218800000000003</c:v>
                </c:pt>
                <c:pt idx="21609">
                  <c:v>0.92500000000000004</c:v>
                </c:pt>
                <c:pt idx="21610">
                  <c:v>0.92500000000000004</c:v>
                </c:pt>
                <c:pt idx="21611">
                  <c:v>0.92812499999999998</c:v>
                </c:pt>
                <c:pt idx="21612">
                  <c:v>0.93906299999999998</c:v>
                </c:pt>
                <c:pt idx="21613">
                  <c:v>0.948438</c:v>
                </c:pt>
                <c:pt idx="21614">
                  <c:v>0.94218800000000003</c:v>
                </c:pt>
                <c:pt idx="21615">
                  <c:v>0.932813</c:v>
                </c:pt>
                <c:pt idx="21616">
                  <c:v>0.93906299999999998</c:v>
                </c:pt>
                <c:pt idx="21617">
                  <c:v>0.94374999999999998</c:v>
                </c:pt>
                <c:pt idx="21618">
                  <c:v>0.94531200000000004</c:v>
                </c:pt>
                <c:pt idx="21619">
                  <c:v>0.9375</c:v>
                </c:pt>
                <c:pt idx="21620">
                  <c:v>0.92500000000000004</c:v>
                </c:pt>
                <c:pt idx="21621">
                  <c:v>0.92812499999999998</c:v>
                </c:pt>
                <c:pt idx="21622">
                  <c:v>0.93437499999999996</c:v>
                </c:pt>
                <c:pt idx="21623">
                  <c:v>0.93125000000000002</c:v>
                </c:pt>
                <c:pt idx="21624">
                  <c:v>0.93125000000000002</c:v>
                </c:pt>
                <c:pt idx="21625">
                  <c:v>0.92968799999999996</c:v>
                </c:pt>
                <c:pt idx="21626">
                  <c:v>0.95156300000000005</c:v>
                </c:pt>
                <c:pt idx="21627">
                  <c:v>0.94531200000000004</c:v>
                </c:pt>
                <c:pt idx="21628">
                  <c:v>0.93125000000000002</c:v>
                </c:pt>
                <c:pt idx="21629">
                  <c:v>0.92968799999999996</c:v>
                </c:pt>
                <c:pt idx="21630">
                  <c:v>0.932813</c:v>
                </c:pt>
                <c:pt idx="21631">
                  <c:v>0.92500000000000004</c:v>
                </c:pt>
                <c:pt idx="21632">
                  <c:v>0.948438</c:v>
                </c:pt>
                <c:pt idx="21633">
                  <c:v>0.93437499999999996</c:v>
                </c:pt>
                <c:pt idx="21634">
                  <c:v>0.93593800000000005</c:v>
                </c:pt>
                <c:pt idx="21635">
                  <c:v>0.93437499999999996</c:v>
                </c:pt>
                <c:pt idx="21636">
                  <c:v>0.94687500000000002</c:v>
                </c:pt>
                <c:pt idx="21637">
                  <c:v>0.953125</c:v>
                </c:pt>
                <c:pt idx="21638">
                  <c:v>0.95781300000000003</c:v>
                </c:pt>
                <c:pt idx="21639">
                  <c:v>0.94687500000000002</c:v>
                </c:pt>
                <c:pt idx="21640">
                  <c:v>0.94531200000000004</c:v>
                </c:pt>
                <c:pt idx="21641">
                  <c:v>0.94531200000000004</c:v>
                </c:pt>
                <c:pt idx="21642">
                  <c:v>0.93906299999999998</c:v>
                </c:pt>
                <c:pt idx="21643">
                  <c:v>0.9375</c:v>
                </c:pt>
                <c:pt idx="21644">
                  <c:v>0.93906299999999998</c:v>
                </c:pt>
                <c:pt idx="21645">
                  <c:v>0.94531200000000004</c:v>
                </c:pt>
                <c:pt idx="21646">
                  <c:v>0.94218800000000003</c:v>
                </c:pt>
                <c:pt idx="21647">
                  <c:v>0.93593800000000005</c:v>
                </c:pt>
                <c:pt idx="21648">
                  <c:v>0.93125000000000002</c:v>
                </c:pt>
                <c:pt idx="21649">
                  <c:v>0.94687500000000002</c:v>
                </c:pt>
                <c:pt idx="21650">
                  <c:v>0.95</c:v>
                </c:pt>
                <c:pt idx="21651">
                  <c:v>0.93437499999999996</c:v>
                </c:pt>
                <c:pt idx="21652">
                  <c:v>0.92968799999999996</c:v>
                </c:pt>
                <c:pt idx="21653">
                  <c:v>0.94374999999999998</c:v>
                </c:pt>
                <c:pt idx="21654">
                  <c:v>0.9375</c:v>
                </c:pt>
                <c:pt idx="21655">
                  <c:v>0.93125000000000002</c:v>
                </c:pt>
                <c:pt idx="21656">
                  <c:v>0.932813</c:v>
                </c:pt>
                <c:pt idx="21657">
                  <c:v>0.94374999999999998</c:v>
                </c:pt>
                <c:pt idx="21658">
                  <c:v>0.94531200000000004</c:v>
                </c:pt>
                <c:pt idx="21659">
                  <c:v>0.94374999999999998</c:v>
                </c:pt>
                <c:pt idx="21660">
                  <c:v>0.93906299999999998</c:v>
                </c:pt>
                <c:pt idx="21661">
                  <c:v>0.94218800000000003</c:v>
                </c:pt>
                <c:pt idx="21662">
                  <c:v>0.9375</c:v>
                </c:pt>
                <c:pt idx="21663">
                  <c:v>0.93125000000000002</c:v>
                </c:pt>
                <c:pt idx="21664">
                  <c:v>0.91874999999999996</c:v>
                </c:pt>
                <c:pt idx="21665">
                  <c:v>0.93593800000000005</c:v>
                </c:pt>
                <c:pt idx="21666">
                  <c:v>0.93906299999999998</c:v>
                </c:pt>
                <c:pt idx="21667">
                  <c:v>0.95156300000000005</c:v>
                </c:pt>
                <c:pt idx="21668">
                  <c:v>0.95</c:v>
                </c:pt>
                <c:pt idx="21669">
                  <c:v>0.93593800000000005</c:v>
                </c:pt>
                <c:pt idx="21670">
                  <c:v>0.93906299999999998</c:v>
                </c:pt>
                <c:pt idx="21671">
                  <c:v>0.93593800000000005</c:v>
                </c:pt>
                <c:pt idx="21672">
                  <c:v>0.93906299999999998</c:v>
                </c:pt>
                <c:pt idx="21673">
                  <c:v>0.93906299999999998</c:v>
                </c:pt>
                <c:pt idx="21674">
                  <c:v>0.948438</c:v>
                </c:pt>
                <c:pt idx="21675">
                  <c:v>0.9375</c:v>
                </c:pt>
                <c:pt idx="21676">
                  <c:v>0.94687500000000002</c:v>
                </c:pt>
                <c:pt idx="21677">
                  <c:v>0.94374999999999998</c:v>
                </c:pt>
                <c:pt idx="21678">
                  <c:v>0.92343799999999998</c:v>
                </c:pt>
                <c:pt idx="21679">
                  <c:v>0.93125000000000002</c:v>
                </c:pt>
                <c:pt idx="21680">
                  <c:v>0.93125000000000002</c:v>
                </c:pt>
                <c:pt idx="21681">
                  <c:v>0.9375</c:v>
                </c:pt>
                <c:pt idx="21682">
                  <c:v>0.93437499999999996</c:v>
                </c:pt>
                <c:pt idx="21683">
                  <c:v>0.94531200000000004</c:v>
                </c:pt>
                <c:pt idx="21684">
                  <c:v>0.932813</c:v>
                </c:pt>
                <c:pt idx="21685">
                  <c:v>0.948438</c:v>
                </c:pt>
                <c:pt idx="21686">
                  <c:v>0.94218800000000003</c:v>
                </c:pt>
                <c:pt idx="21687">
                  <c:v>0.92500000000000004</c:v>
                </c:pt>
                <c:pt idx="21688">
                  <c:v>0.93906299999999998</c:v>
                </c:pt>
                <c:pt idx="21689">
                  <c:v>0.93593800000000005</c:v>
                </c:pt>
                <c:pt idx="21690">
                  <c:v>0.92968799999999996</c:v>
                </c:pt>
                <c:pt idx="21691">
                  <c:v>0.92968799999999996</c:v>
                </c:pt>
                <c:pt idx="21692">
                  <c:v>0.917188</c:v>
                </c:pt>
                <c:pt idx="21693">
                  <c:v>0.93125000000000002</c:v>
                </c:pt>
                <c:pt idx="21694">
                  <c:v>0.93906299999999998</c:v>
                </c:pt>
                <c:pt idx="21695">
                  <c:v>0.93906299999999998</c:v>
                </c:pt>
                <c:pt idx="21696">
                  <c:v>0.94218800000000003</c:v>
                </c:pt>
                <c:pt idx="21697">
                  <c:v>0.92968799999999996</c:v>
                </c:pt>
                <c:pt idx="21698">
                  <c:v>0.9375</c:v>
                </c:pt>
                <c:pt idx="21699">
                  <c:v>0.92968799999999996</c:v>
                </c:pt>
                <c:pt idx="21700">
                  <c:v>0.92968799999999996</c:v>
                </c:pt>
                <c:pt idx="21701">
                  <c:v>0.93437499999999996</c:v>
                </c:pt>
                <c:pt idx="21702">
                  <c:v>0.9375</c:v>
                </c:pt>
                <c:pt idx="21703">
                  <c:v>0.93906299999999998</c:v>
                </c:pt>
                <c:pt idx="21704">
                  <c:v>0.94374999999999998</c:v>
                </c:pt>
                <c:pt idx="21705">
                  <c:v>0.93125000000000002</c:v>
                </c:pt>
                <c:pt idx="21706">
                  <c:v>0.93593800000000005</c:v>
                </c:pt>
                <c:pt idx="21707">
                  <c:v>0.93125000000000002</c:v>
                </c:pt>
                <c:pt idx="21708">
                  <c:v>0.93437499999999996</c:v>
                </c:pt>
                <c:pt idx="21709">
                  <c:v>0.9375</c:v>
                </c:pt>
                <c:pt idx="21710">
                  <c:v>0.92500000000000004</c:v>
                </c:pt>
                <c:pt idx="21711">
                  <c:v>0.92500000000000004</c:v>
                </c:pt>
                <c:pt idx="21712">
                  <c:v>0.92656300000000003</c:v>
                </c:pt>
                <c:pt idx="21713">
                  <c:v>0.92343799999999998</c:v>
                </c:pt>
                <c:pt idx="21714">
                  <c:v>0.93125000000000002</c:v>
                </c:pt>
                <c:pt idx="21715">
                  <c:v>0.92343799999999998</c:v>
                </c:pt>
                <c:pt idx="21716">
                  <c:v>0.92500000000000004</c:v>
                </c:pt>
                <c:pt idx="21717">
                  <c:v>0.94218800000000003</c:v>
                </c:pt>
                <c:pt idx="21718">
                  <c:v>0.93437499999999996</c:v>
                </c:pt>
                <c:pt idx="21719">
                  <c:v>0.9375</c:v>
                </c:pt>
                <c:pt idx="21720">
                  <c:v>0.92812499999999998</c:v>
                </c:pt>
                <c:pt idx="21721">
                  <c:v>0.95468799999999998</c:v>
                </c:pt>
                <c:pt idx="21722">
                  <c:v>0.92968799999999996</c:v>
                </c:pt>
                <c:pt idx="21723">
                  <c:v>0.92656300000000003</c:v>
                </c:pt>
                <c:pt idx="21724">
                  <c:v>0.94687500000000002</c:v>
                </c:pt>
                <c:pt idx="21725">
                  <c:v>0.93906299999999998</c:v>
                </c:pt>
                <c:pt idx="21726">
                  <c:v>0.93437499999999996</c:v>
                </c:pt>
                <c:pt idx="21727">
                  <c:v>0.93593800000000005</c:v>
                </c:pt>
                <c:pt idx="21728">
                  <c:v>0.932813</c:v>
                </c:pt>
                <c:pt idx="21729">
                  <c:v>0.93906299999999998</c:v>
                </c:pt>
                <c:pt idx="21730">
                  <c:v>0.93437499999999996</c:v>
                </c:pt>
                <c:pt idx="21731">
                  <c:v>0.94531200000000004</c:v>
                </c:pt>
                <c:pt idx="21732">
                  <c:v>0.94687500000000002</c:v>
                </c:pt>
                <c:pt idx="21733">
                  <c:v>0.94687500000000002</c:v>
                </c:pt>
                <c:pt idx="21734">
                  <c:v>0.92031300000000005</c:v>
                </c:pt>
                <c:pt idx="21735">
                  <c:v>0.92812499999999998</c:v>
                </c:pt>
                <c:pt idx="21736">
                  <c:v>0.92500000000000004</c:v>
                </c:pt>
                <c:pt idx="21737">
                  <c:v>0.91562500000000002</c:v>
                </c:pt>
                <c:pt idx="21738">
                  <c:v>0.92500000000000004</c:v>
                </c:pt>
                <c:pt idx="21739">
                  <c:v>0.92812499999999998</c:v>
                </c:pt>
                <c:pt idx="21740">
                  <c:v>0.93593800000000005</c:v>
                </c:pt>
                <c:pt idx="21741">
                  <c:v>0.93125000000000002</c:v>
                </c:pt>
                <c:pt idx="21742">
                  <c:v>0.932813</c:v>
                </c:pt>
                <c:pt idx="21743">
                  <c:v>0.93593800000000005</c:v>
                </c:pt>
                <c:pt idx="21744">
                  <c:v>0.92812499999999998</c:v>
                </c:pt>
                <c:pt idx="21745">
                  <c:v>0.9375</c:v>
                </c:pt>
                <c:pt idx="21746">
                  <c:v>0.91406200000000004</c:v>
                </c:pt>
                <c:pt idx="21747">
                  <c:v>0.91249999999999998</c:v>
                </c:pt>
                <c:pt idx="21748">
                  <c:v>0.921875</c:v>
                </c:pt>
                <c:pt idx="21749">
                  <c:v>0.92343799999999998</c:v>
                </c:pt>
                <c:pt idx="21750">
                  <c:v>0.93437499999999996</c:v>
                </c:pt>
                <c:pt idx="21751">
                  <c:v>0.91562500000000002</c:v>
                </c:pt>
                <c:pt idx="21752">
                  <c:v>0.93593800000000005</c:v>
                </c:pt>
                <c:pt idx="21753">
                  <c:v>0.9375</c:v>
                </c:pt>
                <c:pt idx="21754">
                  <c:v>0.948438</c:v>
                </c:pt>
                <c:pt idx="21755">
                  <c:v>0.92500000000000004</c:v>
                </c:pt>
                <c:pt idx="21756">
                  <c:v>0.92812499999999998</c:v>
                </c:pt>
                <c:pt idx="21757">
                  <c:v>0.90937500000000004</c:v>
                </c:pt>
                <c:pt idx="21758">
                  <c:v>0.917188</c:v>
                </c:pt>
                <c:pt idx="21759">
                  <c:v>0.92812499999999998</c:v>
                </c:pt>
                <c:pt idx="21760">
                  <c:v>0.93125000000000002</c:v>
                </c:pt>
                <c:pt idx="21761">
                  <c:v>0.932813</c:v>
                </c:pt>
                <c:pt idx="21762">
                  <c:v>0.92812499999999998</c:v>
                </c:pt>
                <c:pt idx="21763">
                  <c:v>0.92031300000000005</c:v>
                </c:pt>
                <c:pt idx="21764">
                  <c:v>0.92812499999999998</c:v>
                </c:pt>
                <c:pt idx="21765">
                  <c:v>0.92343799999999998</c:v>
                </c:pt>
                <c:pt idx="21766">
                  <c:v>0.92656300000000003</c:v>
                </c:pt>
                <c:pt idx="21767">
                  <c:v>0.921875</c:v>
                </c:pt>
                <c:pt idx="21768">
                  <c:v>0.917188</c:v>
                </c:pt>
                <c:pt idx="21769">
                  <c:v>0.91874999999999996</c:v>
                </c:pt>
                <c:pt idx="21770">
                  <c:v>0.92031300000000005</c:v>
                </c:pt>
                <c:pt idx="21771">
                  <c:v>0.921875</c:v>
                </c:pt>
                <c:pt idx="21772">
                  <c:v>0.917188</c:v>
                </c:pt>
                <c:pt idx="21773">
                  <c:v>0.921875</c:v>
                </c:pt>
                <c:pt idx="21774">
                  <c:v>0.921875</c:v>
                </c:pt>
                <c:pt idx="21775">
                  <c:v>0.921875</c:v>
                </c:pt>
                <c:pt idx="21776">
                  <c:v>0.91562500000000002</c:v>
                </c:pt>
                <c:pt idx="21777">
                  <c:v>0.917188</c:v>
                </c:pt>
                <c:pt idx="21778">
                  <c:v>0.92500000000000004</c:v>
                </c:pt>
                <c:pt idx="21779">
                  <c:v>0.91562500000000002</c:v>
                </c:pt>
                <c:pt idx="21780">
                  <c:v>0.91874999999999996</c:v>
                </c:pt>
                <c:pt idx="21781">
                  <c:v>0.92500000000000004</c:v>
                </c:pt>
                <c:pt idx="21782">
                  <c:v>0.921875</c:v>
                </c:pt>
                <c:pt idx="21783">
                  <c:v>0.917188</c:v>
                </c:pt>
                <c:pt idx="21784">
                  <c:v>0.89687499999999998</c:v>
                </c:pt>
                <c:pt idx="21785">
                  <c:v>0.89687499999999998</c:v>
                </c:pt>
                <c:pt idx="21786">
                  <c:v>0.91406200000000004</c:v>
                </c:pt>
                <c:pt idx="21787">
                  <c:v>0.92343799999999998</c:v>
                </c:pt>
                <c:pt idx="21788">
                  <c:v>0.917188</c:v>
                </c:pt>
                <c:pt idx="21789">
                  <c:v>0.92656300000000003</c:v>
                </c:pt>
                <c:pt idx="21790">
                  <c:v>0.921875</c:v>
                </c:pt>
                <c:pt idx="21791">
                  <c:v>0.92812499999999998</c:v>
                </c:pt>
                <c:pt idx="21792">
                  <c:v>0.92656300000000003</c:v>
                </c:pt>
                <c:pt idx="21793">
                  <c:v>0.93437499999999996</c:v>
                </c:pt>
                <c:pt idx="21794">
                  <c:v>0.92031300000000005</c:v>
                </c:pt>
                <c:pt idx="21795">
                  <c:v>0.92343799999999998</c:v>
                </c:pt>
                <c:pt idx="21796">
                  <c:v>0.93125000000000002</c:v>
                </c:pt>
                <c:pt idx="21797">
                  <c:v>0.92656300000000003</c:v>
                </c:pt>
                <c:pt idx="21798">
                  <c:v>0.92812499999999998</c:v>
                </c:pt>
                <c:pt idx="21799">
                  <c:v>0.91406200000000004</c:v>
                </c:pt>
                <c:pt idx="21800">
                  <c:v>0.92343799999999998</c:v>
                </c:pt>
                <c:pt idx="21801">
                  <c:v>0.94687500000000002</c:v>
                </c:pt>
                <c:pt idx="21802">
                  <c:v>0.92500000000000004</c:v>
                </c:pt>
                <c:pt idx="21803">
                  <c:v>0.92031300000000005</c:v>
                </c:pt>
                <c:pt idx="21804">
                  <c:v>0.91093800000000003</c:v>
                </c:pt>
                <c:pt idx="21805">
                  <c:v>0.91406200000000004</c:v>
                </c:pt>
                <c:pt idx="21806">
                  <c:v>0.92343799999999998</c:v>
                </c:pt>
                <c:pt idx="21807">
                  <c:v>0.91406200000000004</c:v>
                </c:pt>
                <c:pt idx="21808">
                  <c:v>0.917188</c:v>
                </c:pt>
                <c:pt idx="21809">
                  <c:v>0.90781299999999998</c:v>
                </c:pt>
                <c:pt idx="21810">
                  <c:v>0.917188</c:v>
                </c:pt>
                <c:pt idx="21811">
                  <c:v>0.92500000000000004</c:v>
                </c:pt>
                <c:pt idx="21812">
                  <c:v>0.921875</c:v>
                </c:pt>
                <c:pt idx="21813">
                  <c:v>0.91406200000000004</c:v>
                </c:pt>
                <c:pt idx="21814">
                  <c:v>0.91249999999999998</c:v>
                </c:pt>
                <c:pt idx="21815">
                  <c:v>0.91093800000000003</c:v>
                </c:pt>
                <c:pt idx="21816">
                  <c:v>0.91562500000000002</c:v>
                </c:pt>
                <c:pt idx="21817">
                  <c:v>0.92031300000000005</c:v>
                </c:pt>
                <c:pt idx="21818">
                  <c:v>0.91874999999999996</c:v>
                </c:pt>
                <c:pt idx="21819">
                  <c:v>0.90468800000000005</c:v>
                </c:pt>
                <c:pt idx="21820">
                  <c:v>0.9</c:v>
                </c:pt>
                <c:pt idx="21821">
                  <c:v>0.90468800000000005</c:v>
                </c:pt>
                <c:pt idx="21822">
                  <c:v>0.917188</c:v>
                </c:pt>
                <c:pt idx="21823">
                  <c:v>0.92343799999999998</c:v>
                </c:pt>
                <c:pt idx="21824">
                  <c:v>0.91406200000000004</c:v>
                </c:pt>
                <c:pt idx="21825">
                  <c:v>0.92343799999999998</c:v>
                </c:pt>
                <c:pt idx="21826">
                  <c:v>0.90781299999999998</c:v>
                </c:pt>
                <c:pt idx="21827">
                  <c:v>0.90937500000000004</c:v>
                </c:pt>
                <c:pt idx="21828">
                  <c:v>0.90468800000000005</c:v>
                </c:pt>
                <c:pt idx="21829">
                  <c:v>0.901563</c:v>
                </c:pt>
                <c:pt idx="21830">
                  <c:v>0.901563</c:v>
                </c:pt>
                <c:pt idx="21831">
                  <c:v>0.901563</c:v>
                </c:pt>
                <c:pt idx="21832">
                  <c:v>0.90468800000000005</c:v>
                </c:pt>
                <c:pt idx="21833">
                  <c:v>0.90468800000000005</c:v>
                </c:pt>
                <c:pt idx="21834">
                  <c:v>0.90781299999999998</c:v>
                </c:pt>
                <c:pt idx="21835">
                  <c:v>0.91093800000000003</c:v>
                </c:pt>
                <c:pt idx="21836">
                  <c:v>0.91093800000000003</c:v>
                </c:pt>
                <c:pt idx="21837">
                  <c:v>0.90312499999999996</c:v>
                </c:pt>
                <c:pt idx="21838">
                  <c:v>0.91874999999999996</c:v>
                </c:pt>
                <c:pt idx="21839">
                  <c:v>0.92031300000000005</c:v>
                </c:pt>
                <c:pt idx="21840">
                  <c:v>0.90468800000000005</c:v>
                </c:pt>
                <c:pt idx="21841">
                  <c:v>0.90781299999999998</c:v>
                </c:pt>
                <c:pt idx="21842">
                  <c:v>0.91093800000000003</c:v>
                </c:pt>
                <c:pt idx="21843">
                  <c:v>0.917188</c:v>
                </c:pt>
                <c:pt idx="21844">
                  <c:v>0.917188</c:v>
                </c:pt>
                <c:pt idx="21845">
                  <c:v>0.92031300000000005</c:v>
                </c:pt>
                <c:pt idx="21846">
                  <c:v>0.91406200000000004</c:v>
                </c:pt>
                <c:pt idx="21847">
                  <c:v>0.91406200000000004</c:v>
                </c:pt>
                <c:pt idx="21848">
                  <c:v>0.92031300000000005</c:v>
                </c:pt>
                <c:pt idx="21849">
                  <c:v>0.91093800000000003</c:v>
                </c:pt>
                <c:pt idx="21850">
                  <c:v>0.89843799999999996</c:v>
                </c:pt>
                <c:pt idx="21851">
                  <c:v>0.91093800000000003</c:v>
                </c:pt>
                <c:pt idx="21852">
                  <c:v>0.89843799999999996</c:v>
                </c:pt>
                <c:pt idx="21853">
                  <c:v>0.91249999999999998</c:v>
                </c:pt>
                <c:pt idx="21854">
                  <c:v>0.90468800000000005</c:v>
                </c:pt>
                <c:pt idx="21855">
                  <c:v>0.90468800000000005</c:v>
                </c:pt>
                <c:pt idx="21856">
                  <c:v>0.89687499999999998</c:v>
                </c:pt>
                <c:pt idx="21857">
                  <c:v>0.901563</c:v>
                </c:pt>
                <c:pt idx="21858">
                  <c:v>0.89531300000000003</c:v>
                </c:pt>
                <c:pt idx="21859">
                  <c:v>0.89218799999999998</c:v>
                </c:pt>
                <c:pt idx="21860">
                  <c:v>0.9</c:v>
                </c:pt>
                <c:pt idx="21861">
                  <c:v>0.890625</c:v>
                </c:pt>
                <c:pt idx="21862">
                  <c:v>0.901563</c:v>
                </c:pt>
                <c:pt idx="21863">
                  <c:v>0.91406200000000004</c:v>
                </c:pt>
                <c:pt idx="21864">
                  <c:v>0.91249999999999998</c:v>
                </c:pt>
                <c:pt idx="21865">
                  <c:v>0.90312499999999996</c:v>
                </c:pt>
                <c:pt idx="21866">
                  <c:v>0.901563</c:v>
                </c:pt>
                <c:pt idx="21867">
                  <c:v>0.890625</c:v>
                </c:pt>
                <c:pt idx="21868">
                  <c:v>0.917188</c:v>
                </c:pt>
                <c:pt idx="21869">
                  <c:v>0.91874999999999996</c:v>
                </c:pt>
                <c:pt idx="21870">
                  <c:v>0.90781299999999998</c:v>
                </c:pt>
                <c:pt idx="21871">
                  <c:v>0.90937500000000004</c:v>
                </c:pt>
                <c:pt idx="21872">
                  <c:v>0.90781299999999998</c:v>
                </c:pt>
                <c:pt idx="21873">
                  <c:v>0.91562500000000002</c:v>
                </c:pt>
                <c:pt idx="21874">
                  <c:v>0.91874999999999996</c:v>
                </c:pt>
                <c:pt idx="21875">
                  <c:v>0.91249999999999998</c:v>
                </c:pt>
                <c:pt idx="21876">
                  <c:v>0.91249999999999998</c:v>
                </c:pt>
                <c:pt idx="21877">
                  <c:v>0.90781299999999998</c:v>
                </c:pt>
                <c:pt idx="21878">
                  <c:v>0.90312499999999996</c:v>
                </c:pt>
                <c:pt idx="21879">
                  <c:v>0.89687499999999998</c:v>
                </c:pt>
                <c:pt idx="21880">
                  <c:v>0.90937500000000004</c:v>
                </c:pt>
                <c:pt idx="21881">
                  <c:v>0.91093800000000003</c:v>
                </c:pt>
                <c:pt idx="21882">
                  <c:v>0.90937500000000004</c:v>
                </c:pt>
                <c:pt idx="21883">
                  <c:v>0.901563</c:v>
                </c:pt>
                <c:pt idx="21884">
                  <c:v>0.91406200000000004</c:v>
                </c:pt>
                <c:pt idx="21885">
                  <c:v>0.90312499999999996</c:v>
                </c:pt>
                <c:pt idx="21886">
                  <c:v>0.91874999999999996</c:v>
                </c:pt>
                <c:pt idx="21887">
                  <c:v>0.9</c:v>
                </c:pt>
                <c:pt idx="21888">
                  <c:v>0.91093800000000003</c:v>
                </c:pt>
                <c:pt idx="21889">
                  <c:v>0.88906300000000005</c:v>
                </c:pt>
                <c:pt idx="21890">
                  <c:v>0.88749999999999996</c:v>
                </c:pt>
                <c:pt idx="21891">
                  <c:v>0.91249999999999998</c:v>
                </c:pt>
                <c:pt idx="21892">
                  <c:v>0.92031300000000005</c:v>
                </c:pt>
                <c:pt idx="21893">
                  <c:v>0.90937500000000004</c:v>
                </c:pt>
                <c:pt idx="21894">
                  <c:v>0.91406200000000004</c:v>
                </c:pt>
                <c:pt idx="21895">
                  <c:v>0.88749999999999996</c:v>
                </c:pt>
                <c:pt idx="21896">
                  <c:v>0.9</c:v>
                </c:pt>
                <c:pt idx="21897">
                  <c:v>0.89843799999999996</c:v>
                </c:pt>
                <c:pt idx="21898">
                  <c:v>0.91406200000000004</c:v>
                </c:pt>
                <c:pt idx="21899">
                  <c:v>0.89375000000000004</c:v>
                </c:pt>
                <c:pt idx="21900">
                  <c:v>0.90468800000000005</c:v>
                </c:pt>
                <c:pt idx="21901">
                  <c:v>0.921875</c:v>
                </c:pt>
                <c:pt idx="21902">
                  <c:v>0.91562500000000002</c:v>
                </c:pt>
                <c:pt idx="21903">
                  <c:v>0.92500000000000004</c:v>
                </c:pt>
                <c:pt idx="21904">
                  <c:v>0.91406200000000004</c:v>
                </c:pt>
                <c:pt idx="21905">
                  <c:v>0.89843799999999996</c:v>
                </c:pt>
                <c:pt idx="21906">
                  <c:v>0.89375000000000004</c:v>
                </c:pt>
                <c:pt idx="21907">
                  <c:v>0.88906300000000005</c:v>
                </c:pt>
                <c:pt idx="21908">
                  <c:v>0.89531300000000003</c:v>
                </c:pt>
                <c:pt idx="21909">
                  <c:v>0.901563</c:v>
                </c:pt>
                <c:pt idx="21910">
                  <c:v>0.89375000000000004</c:v>
                </c:pt>
                <c:pt idx="21911">
                  <c:v>0.89843799999999996</c:v>
                </c:pt>
                <c:pt idx="21912">
                  <c:v>0.88749999999999996</c:v>
                </c:pt>
                <c:pt idx="21913">
                  <c:v>0.89531300000000003</c:v>
                </c:pt>
                <c:pt idx="21914">
                  <c:v>0.88906300000000005</c:v>
                </c:pt>
                <c:pt idx="21915">
                  <c:v>0.90937500000000004</c:v>
                </c:pt>
                <c:pt idx="21916">
                  <c:v>0.91093800000000003</c:v>
                </c:pt>
                <c:pt idx="21917">
                  <c:v>0.90937500000000004</c:v>
                </c:pt>
                <c:pt idx="21918">
                  <c:v>0.91093800000000003</c:v>
                </c:pt>
                <c:pt idx="21919">
                  <c:v>0.91406200000000004</c:v>
                </c:pt>
                <c:pt idx="21920">
                  <c:v>0.9</c:v>
                </c:pt>
                <c:pt idx="21921">
                  <c:v>0.90781299999999998</c:v>
                </c:pt>
                <c:pt idx="21922">
                  <c:v>0.91874999999999996</c:v>
                </c:pt>
                <c:pt idx="21923">
                  <c:v>0.88906300000000005</c:v>
                </c:pt>
                <c:pt idx="21924">
                  <c:v>0.9</c:v>
                </c:pt>
                <c:pt idx="21925">
                  <c:v>0.90781299999999998</c:v>
                </c:pt>
                <c:pt idx="21926">
                  <c:v>0.89375000000000004</c:v>
                </c:pt>
                <c:pt idx="21927">
                  <c:v>0.890625</c:v>
                </c:pt>
                <c:pt idx="21928">
                  <c:v>0.89218799999999998</c:v>
                </c:pt>
                <c:pt idx="21929">
                  <c:v>0.87968800000000003</c:v>
                </c:pt>
                <c:pt idx="21930">
                  <c:v>0.89843799999999996</c:v>
                </c:pt>
                <c:pt idx="21931">
                  <c:v>0.89218799999999998</c:v>
                </c:pt>
                <c:pt idx="21932">
                  <c:v>0.89218799999999998</c:v>
                </c:pt>
                <c:pt idx="21933">
                  <c:v>0.90468800000000005</c:v>
                </c:pt>
                <c:pt idx="21934">
                  <c:v>0.89375000000000004</c:v>
                </c:pt>
                <c:pt idx="21935">
                  <c:v>0.9</c:v>
                </c:pt>
                <c:pt idx="21936">
                  <c:v>0.89375000000000004</c:v>
                </c:pt>
                <c:pt idx="21937">
                  <c:v>0.89843799999999996</c:v>
                </c:pt>
                <c:pt idx="21938">
                  <c:v>0.901563</c:v>
                </c:pt>
                <c:pt idx="21939">
                  <c:v>0.91406200000000004</c:v>
                </c:pt>
                <c:pt idx="21940">
                  <c:v>0.91562500000000002</c:v>
                </c:pt>
                <c:pt idx="21941">
                  <c:v>0.890625</c:v>
                </c:pt>
                <c:pt idx="21942">
                  <c:v>0.91093800000000003</c:v>
                </c:pt>
                <c:pt idx="21943">
                  <c:v>0.90937500000000004</c:v>
                </c:pt>
                <c:pt idx="21944">
                  <c:v>0.9</c:v>
                </c:pt>
                <c:pt idx="21945">
                  <c:v>0.91406200000000004</c:v>
                </c:pt>
                <c:pt idx="21946">
                  <c:v>0.90468800000000005</c:v>
                </c:pt>
                <c:pt idx="21947">
                  <c:v>0.89843799999999996</c:v>
                </c:pt>
                <c:pt idx="21948">
                  <c:v>0.89687499999999998</c:v>
                </c:pt>
                <c:pt idx="21949">
                  <c:v>0.89687499999999998</c:v>
                </c:pt>
                <c:pt idx="21950">
                  <c:v>0.901563</c:v>
                </c:pt>
                <c:pt idx="21951">
                  <c:v>0.90468800000000005</c:v>
                </c:pt>
                <c:pt idx="21952">
                  <c:v>0.89531300000000003</c:v>
                </c:pt>
                <c:pt idx="21953">
                  <c:v>0.89687499999999998</c:v>
                </c:pt>
                <c:pt idx="21954">
                  <c:v>0.89375000000000004</c:v>
                </c:pt>
                <c:pt idx="21955">
                  <c:v>0.9</c:v>
                </c:pt>
                <c:pt idx="21956">
                  <c:v>0.89375000000000004</c:v>
                </c:pt>
                <c:pt idx="21957">
                  <c:v>0.88749999999999996</c:v>
                </c:pt>
                <c:pt idx="21958">
                  <c:v>0.885938</c:v>
                </c:pt>
                <c:pt idx="21959">
                  <c:v>0.90781299999999998</c:v>
                </c:pt>
                <c:pt idx="21960">
                  <c:v>0.901563</c:v>
                </c:pt>
                <c:pt idx="21961">
                  <c:v>0.89687499999999998</c:v>
                </c:pt>
                <c:pt idx="21962">
                  <c:v>0.89531300000000003</c:v>
                </c:pt>
                <c:pt idx="21963">
                  <c:v>0.88281200000000004</c:v>
                </c:pt>
                <c:pt idx="21964">
                  <c:v>0.89375000000000004</c:v>
                </c:pt>
                <c:pt idx="21965">
                  <c:v>0.87812500000000004</c:v>
                </c:pt>
                <c:pt idx="21966">
                  <c:v>0.89843799999999996</c:v>
                </c:pt>
                <c:pt idx="21967">
                  <c:v>0.88906300000000005</c:v>
                </c:pt>
                <c:pt idx="21968">
                  <c:v>0.9</c:v>
                </c:pt>
                <c:pt idx="21969">
                  <c:v>0.901563</c:v>
                </c:pt>
                <c:pt idx="21970">
                  <c:v>0.90468800000000005</c:v>
                </c:pt>
                <c:pt idx="21971">
                  <c:v>0.90468800000000005</c:v>
                </c:pt>
                <c:pt idx="21972">
                  <c:v>0.89218799999999998</c:v>
                </c:pt>
                <c:pt idx="21973">
                  <c:v>0.91406200000000004</c:v>
                </c:pt>
                <c:pt idx="21974">
                  <c:v>0.91249999999999998</c:v>
                </c:pt>
                <c:pt idx="21975">
                  <c:v>0.90781299999999998</c:v>
                </c:pt>
                <c:pt idx="21976">
                  <c:v>0.901563</c:v>
                </c:pt>
                <c:pt idx="21977">
                  <c:v>0.90312499999999996</c:v>
                </c:pt>
                <c:pt idx="21978">
                  <c:v>0.901563</c:v>
                </c:pt>
                <c:pt idx="21979">
                  <c:v>0.89218799999999998</c:v>
                </c:pt>
                <c:pt idx="21980">
                  <c:v>0.89375000000000004</c:v>
                </c:pt>
                <c:pt idx="21981">
                  <c:v>0.89687499999999998</c:v>
                </c:pt>
                <c:pt idx="21982">
                  <c:v>0.89531300000000003</c:v>
                </c:pt>
                <c:pt idx="21983">
                  <c:v>0.88906300000000005</c:v>
                </c:pt>
                <c:pt idx="21984">
                  <c:v>0.89531300000000003</c:v>
                </c:pt>
                <c:pt idx="21985">
                  <c:v>0.885938</c:v>
                </c:pt>
                <c:pt idx="21986">
                  <c:v>0.88124999999999998</c:v>
                </c:pt>
                <c:pt idx="21987">
                  <c:v>0.88906300000000005</c:v>
                </c:pt>
                <c:pt idx="21988">
                  <c:v>0.88906300000000005</c:v>
                </c:pt>
                <c:pt idx="21989">
                  <c:v>0.88749999999999996</c:v>
                </c:pt>
                <c:pt idx="21990">
                  <c:v>0.87187499999999996</c:v>
                </c:pt>
                <c:pt idx="21991">
                  <c:v>0.88437500000000002</c:v>
                </c:pt>
                <c:pt idx="21992">
                  <c:v>0.89531300000000003</c:v>
                </c:pt>
                <c:pt idx="21993">
                  <c:v>0.88749999999999996</c:v>
                </c:pt>
                <c:pt idx="21994">
                  <c:v>0.890625</c:v>
                </c:pt>
                <c:pt idx="21995">
                  <c:v>0.88749999999999996</c:v>
                </c:pt>
                <c:pt idx="21996">
                  <c:v>0.89218799999999998</c:v>
                </c:pt>
                <c:pt idx="21997">
                  <c:v>0.88906300000000005</c:v>
                </c:pt>
                <c:pt idx="21998">
                  <c:v>0.890625</c:v>
                </c:pt>
                <c:pt idx="21999">
                  <c:v>0.890625</c:v>
                </c:pt>
                <c:pt idx="22000">
                  <c:v>0.88124999999999998</c:v>
                </c:pt>
                <c:pt idx="22001">
                  <c:v>0.88906300000000005</c:v>
                </c:pt>
                <c:pt idx="22002">
                  <c:v>0.890625</c:v>
                </c:pt>
                <c:pt idx="22003">
                  <c:v>0.89375000000000004</c:v>
                </c:pt>
                <c:pt idx="22004">
                  <c:v>0.885938</c:v>
                </c:pt>
                <c:pt idx="22005">
                  <c:v>0.89843799999999996</c:v>
                </c:pt>
                <c:pt idx="22006">
                  <c:v>0.89531300000000003</c:v>
                </c:pt>
                <c:pt idx="22007">
                  <c:v>0.89218799999999998</c:v>
                </c:pt>
                <c:pt idx="22008">
                  <c:v>0.88281200000000004</c:v>
                </c:pt>
                <c:pt idx="22009">
                  <c:v>0.88437500000000002</c:v>
                </c:pt>
                <c:pt idx="22010">
                  <c:v>0.89687499999999998</c:v>
                </c:pt>
                <c:pt idx="22011">
                  <c:v>0.88437500000000002</c:v>
                </c:pt>
                <c:pt idx="22012">
                  <c:v>0.89531300000000003</c:v>
                </c:pt>
                <c:pt idx="22013">
                  <c:v>0.88281200000000004</c:v>
                </c:pt>
                <c:pt idx="22014">
                  <c:v>0.88749999999999996</c:v>
                </c:pt>
                <c:pt idx="22015">
                  <c:v>0.87968800000000003</c:v>
                </c:pt>
                <c:pt idx="22016">
                  <c:v>0.87812500000000004</c:v>
                </c:pt>
                <c:pt idx="22017">
                  <c:v>0.87343800000000005</c:v>
                </c:pt>
                <c:pt idx="22018">
                  <c:v>0.89218799999999998</c:v>
                </c:pt>
                <c:pt idx="22019">
                  <c:v>0.885938</c:v>
                </c:pt>
                <c:pt idx="22020">
                  <c:v>0.87812500000000004</c:v>
                </c:pt>
                <c:pt idx="22021">
                  <c:v>0.87812500000000004</c:v>
                </c:pt>
                <c:pt idx="22022">
                  <c:v>0.88124999999999998</c:v>
                </c:pt>
                <c:pt idx="22023">
                  <c:v>0.88749999999999996</c:v>
                </c:pt>
                <c:pt idx="22024">
                  <c:v>0.89687499999999998</c:v>
                </c:pt>
                <c:pt idx="22025">
                  <c:v>0.87812500000000004</c:v>
                </c:pt>
                <c:pt idx="22026">
                  <c:v>0.89843799999999996</c:v>
                </c:pt>
                <c:pt idx="22027">
                  <c:v>0.88124999999999998</c:v>
                </c:pt>
                <c:pt idx="22028">
                  <c:v>0.88124999999999998</c:v>
                </c:pt>
                <c:pt idx="22029">
                  <c:v>0.88124999999999998</c:v>
                </c:pt>
                <c:pt idx="22030">
                  <c:v>0.88906300000000005</c:v>
                </c:pt>
                <c:pt idx="22031">
                  <c:v>0.890625</c:v>
                </c:pt>
                <c:pt idx="22032">
                  <c:v>0.88906300000000005</c:v>
                </c:pt>
                <c:pt idx="22033">
                  <c:v>0.885938</c:v>
                </c:pt>
                <c:pt idx="22034">
                  <c:v>0.87968800000000003</c:v>
                </c:pt>
                <c:pt idx="22035">
                  <c:v>0.88437500000000002</c:v>
                </c:pt>
                <c:pt idx="22036">
                  <c:v>0.88749999999999996</c:v>
                </c:pt>
                <c:pt idx="22037">
                  <c:v>0.87812500000000004</c:v>
                </c:pt>
                <c:pt idx="22038">
                  <c:v>0.87812500000000004</c:v>
                </c:pt>
                <c:pt idx="22039">
                  <c:v>0.86718799999999996</c:v>
                </c:pt>
                <c:pt idx="22040">
                  <c:v>0.88906300000000005</c:v>
                </c:pt>
                <c:pt idx="22041">
                  <c:v>0.87968800000000003</c:v>
                </c:pt>
                <c:pt idx="22042">
                  <c:v>0.87968800000000003</c:v>
                </c:pt>
                <c:pt idx="22043">
                  <c:v>0.875</c:v>
                </c:pt>
                <c:pt idx="22044">
                  <c:v>0.88281200000000004</c:v>
                </c:pt>
                <c:pt idx="22045">
                  <c:v>0.885938</c:v>
                </c:pt>
                <c:pt idx="22046">
                  <c:v>0.88906300000000005</c:v>
                </c:pt>
                <c:pt idx="22047">
                  <c:v>0.875</c:v>
                </c:pt>
                <c:pt idx="22048">
                  <c:v>0.87968800000000003</c:v>
                </c:pt>
                <c:pt idx="22049">
                  <c:v>0.87812500000000004</c:v>
                </c:pt>
                <c:pt idx="22050">
                  <c:v>0.88124999999999998</c:v>
                </c:pt>
                <c:pt idx="22051">
                  <c:v>0.89375000000000004</c:v>
                </c:pt>
                <c:pt idx="22052">
                  <c:v>0.88281200000000004</c:v>
                </c:pt>
                <c:pt idx="22053">
                  <c:v>0.875</c:v>
                </c:pt>
                <c:pt idx="22054">
                  <c:v>0.88281200000000004</c:v>
                </c:pt>
                <c:pt idx="22055">
                  <c:v>0.89531300000000003</c:v>
                </c:pt>
                <c:pt idx="22056">
                  <c:v>0.88437500000000002</c:v>
                </c:pt>
                <c:pt idx="22057">
                  <c:v>0.88437500000000002</c:v>
                </c:pt>
                <c:pt idx="22058">
                  <c:v>0.890625</c:v>
                </c:pt>
                <c:pt idx="22059">
                  <c:v>0.885938</c:v>
                </c:pt>
                <c:pt idx="22060">
                  <c:v>0.88437500000000002</c:v>
                </c:pt>
                <c:pt idx="22061">
                  <c:v>0.88906300000000005</c:v>
                </c:pt>
                <c:pt idx="22062">
                  <c:v>0.87812500000000004</c:v>
                </c:pt>
                <c:pt idx="22063">
                  <c:v>0.885938</c:v>
                </c:pt>
                <c:pt idx="22064">
                  <c:v>0.88281200000000004</c:v>
                </c:pt>
                <c:pt idx="22065">
                  <c:v>0.885938</c:v>
                </c:pt>
                <c:pt idx="22066">
                  <c:v>0.885938</c:v>
                </c:pt>
                <c:pt idx="22067">
                  <c:v>0.89218799999999998</c:v>
                </c:pt>
                <c:pt idx="22068">
                  <c:v>0.88906300000000005</c:v>
                </c:pt>
                <c:pt idx="22069">
                  <c:v>0.875</c:v>
                </c:pt>
                <c:pt idx="22070">
                  <c:v>0.87812500000000004</c:v>
                </c:pt>
                <c:pt idx="22071">
                  <c:v>0.87343800000000005</c:v>
                </c:pt>
                <c:pt idx="22072">
                  <c:v>0.87656299999999998</c:v>
                </c:pt>
                <c:pt idx="22073">
                  <c:v>0.88124999999999998</c:v>
                </c:pt>
                <c:pt idx="22074">
                  <c:v>0.885938</c:v>
                </c:pt>
                <c:pt idx="22075">
                  <c:v>0.890625</c:v>
                </c:pt>
                <c:pt idx="22076">
                  <c:v>0.88749999999999996</c:v>
                </c:pt>
                <c:pt idx="22077">
                  <c:v>0.87343800000000005</c:v>
                </c:pt>
                <c:pt idx="22078">
                  <c:v>0.88906300000000005</c:v>
                </c:pt>
                <c:pt idx="22079">
                  <c:v>0.885938</c:v>
                </c:pt>
                <c:pt idx="22080">
                  <c:v>0.88437500000000002</c:v>
                </c:pt>
                <c:pt idx="22081">
                  <c:v>0.88124999999999998</c:v>
                </c:pt>
                <c:pt idx="22082">
                  <c:v>0.89218799999999998</c:v>
                </c:pt>
                <c:pt idx="22083">
                  <c:v>0.885938</c:v>
                </c:pt>
                <c:pt idx="22084">
                  <c:v>0.88437500000000002</c:v>
                </c:pt>
                <c:pt idx="22085">
                  <c:v>0.87968800000000003</c:v>
                </c:pt>
                <c:pt idx="22086">
                  <c:v>0.87968800000000003</c:v>
                </c:pt>
                <c:pt idx="22087">
                  <c:v>0.86562499999999998</c:v>
                </c:pt>
                <c:pt idx="22088">
                  <c:v>0.86875000000000002</c:v>
                </c:pt>
                <c:pt idx="22089">
                  <c:v>0.87812500000000004</c:v>
                </c:pt>
                <c:pt idx="22090">
                  <c:v>0.88749999999999996</c:v>
                </c:pt>
                <c:pt idx="22091">
                  <c:v>0.88124999999999998</c:v>
                </c:pt>
                <c:pt idx="22092">
                  <c:v>0.87343800000000005</c:v>
                </c:pt>
                <c:pt idx="22093">
                  <c:v>0.87187499999999996</c:v>
                </c:pt>
                <c:pt idx="22094">
                  <c:v>0.875</c:v>
                </c:pt>
                <c:pt idx="22095">
                  <c:v>0.88281200000000004</c:v>
                </c:pt>
                <c:pt idx="22096">
                  <c:v>0.88906300000000005</c:v>
                </c:pt>
                <c:pt idx="22097">
                  <c:v>0.88124999999999998</c:v>
                </c:pt>
                <c:pt idx="22098">
                  <c:v>0.885938</c:v>
                </c:pt>
                <c:pt idx="22099">
                  <c:v>0.88437500000000002</c:v>
                </c:pt>
                <c:pt idx="22100">
                  <c:v>0.86562499999999998</c:v>
                </c:pt>
                <c:pt idx="22101">
                  <c:v>0.87812500000000004</c:v>
                </c:pt>
                <c:pt idx="22102">
                  <c:v>0.885938</c:v>
                </c:pt>
                <c:pt idx="22103">
                  <c:v>0.87968800000000003</c:v>
                </c:pt>
                <c:pt idx="22104">
                  <c:v>0.875</c:v>
                </c:pt>
                <c:pt idx="22105">
                  <c:v>0.88437500000000002</c:v>
                </c:pt>
                <c:pt idx="22106">
                  <c:v>0.89375000000000004</c:v>
                </c:pt>
                <c:pt idx="22107">
                  <c:v>0.86875000000000002</c:v>
                </c:pt>
                <c:pt idx="22108">
                  <c:v>0.87968800000000003</c:v>
                </c:pt>
                <c:pt idx="22109">
                  <c:v>0.87656299999999998</c:v>
                </c:pt>
                <c:pt idx="22110">
                  <c:v>0.86875000000000002</c:v>
                </c:pt>
                <c:pt idx="22111">
                  <c:v>0.87812500000000004</c:v>
                </c:pt>
                <c:pt idx="22112">
                  <c:v>0.87812500000000004</c:v>
                </c:pt>
                <c:pt idx="22113">
                  <c:v>0.87343800000000005</c:v>
                </c:pt>
                <c:pt idx="22114">
                  <c:v>0.87968800000000003</c:v>
                </c:pt>
                <c:pt idx="22115">
                  <c:v>0.88749999999999996</c:v>
                </c:pt>
                <c:pt idx="22116">
                  <c:v>0.87968800000000003</c:v>
                </c:pt>
                <c:pt idx="22117">
                  <c:v>0.87187499999999996</c:v>
                </c:pt>
                <c:pt idx="22118">
                  <c:v>0.86562499999999998</c:v>
                </c:pt>
                <c:pt idx="22119">
                  <c:v>0.87968800000000003</c:v>
                </c:pt>
                <c:pt idx="22120">
                  <c:v>0.87343800000000005</c:v>
                </c:pt>
                <c:pt idx="22121">
                  <c:v>0.87187499999999996</c:v>
                </c:pt>
                <c:pt idx="22122">
                  <c:v>0.87343800000000005</c:v>
                </c:pt>
                <c:pt idx="22123">
                  <c:v>0.88749999999999996</c:v>
                </c:pt>
                <c:pt idx="22124">
                  <c:v>0.87343800000000005</c:v>
                </c:pt>
                <c:pt idx="22125">
                  <c:v>0.86562499999999998</c:v>
                </c:pt>
                <c:pt idx="22126">
                  <c:v>0.875</c:v>
                </c:pt>
                <c:pt idx="22127">
                  <c:v>0.89843799999999996</c:v>
                </c:pt>
                <c:pt idx="22128">
                  <c:v>0.88124999999999998</c:v>
                </c:pt>
                <c:pt idx="22129">
                  <c:v>0.87812500000000004</c:v>
                </c:pt>
                <c:pt idx="22130">
                  <c:v>0.88437500000000002</c:v>
                </c:pt>
                <c:pt idx="22131">
                  <c:v>0.87968800000000003</c:v>
                </c:pt>
                <c:pt idx="22132">
                  <c:v>0.88906300000000005</c:v>
                </c:pt>
                <c:pt idx="22133">
                  <c:v>0.88281200000000004</c:v>
                </c:pt>
                <c:pt idx="22134">
                  <c:v>0.88124999999999998</c:v>
                </c:pt>
                <c:pt idx="22135">
                  <c:v>0.87968800000000003</c:v>
                </c:pt>
                <c:pt idx="22136">
                  <c:v>0.88124999999999998</c:v>
                </c:pt>
                <c:pt idx="22137">
                  <c:v>0.87187499999999996</c:v>
                </c:pt>
                <c:pt idx="22138">
                  <c:v>0.86718799999999996</c:v>
                </c:pt>
                <c:pt idx="22139">
                  <c:v>0.87968800000000003</c:v>
                </c:pt>
                <c:pt idx="22140">
                  <c:v>0.87343800000000005</c:v>
                </c:pt>
                <c:pt idx="22141">
                  <c:v>0.87812500000000004</c:v>
                </c:pt>
                <c:pt idx="22142">
                  <c:v>0.89218799999999998</c:v>
                </c:pt>
                <c:pt idx="22143">
                  <c:v>0.88437500000000002</c:v>
                </c:pt>
                <c:pt idx="22144">
                  <c:v>0.87187499999999996</c:v>
                </c:pt>
                <c:pt idx="22145">
                  <c:v>0.88281200000000004</c:v>
                </c:pt>
                <c:pt idx="22146">
                  <c:v>0.88749999999999996</c:v>
                </c:pt>
                <c:pt idx="22147">
                  <c:v>0.88124999999999998</c:v>
                </c:pt>
                <c:pt idx="22148">
                  <c:v>0.86562499999999998</c:v>
                </c:pt>
                <c:pt idx="22149">
                  <c:v>0.86562499999999998</c:v>
                </c:pt>
                <c:pt idx="22150">
                  <c:v>0.85624999999999996</c:v>
                </c:pt>
                <c:pt idx="22151">
                  <c:v>0.87343800000000005</c:v>
                </c:pt>
                <c:pt idx="22152">
                  <c:v>0.87656299999999998</c:v>
                </c:pt>
                <c:pt idx="22153">
                  <c:v>0.87343800000000005</c:v>
                </c:pt>
                <c:pt idx="22154">
                  <c:v>0.86718799999999996</c:v>
                </c:pt>
                <c:pt idx="22155">
                  <c:v>0.85781300000000005</c:v>
                </c:pt>
                <c:pt idx="22156">
                  <c:v>0.875</c:v>
                </c:pt>
                <c:pt idx="22157">
                  <c:v>0.86562499999999998</c:v>
                </c:pt>
                <c:pt idx="22158">
                  <c:v>0.890625</c:v>
                </c:pt>
                <c:pt idx="22159">
                  <c:v>0.89531300000000003</c:v>
                </c:pt>
                <c:pt idx="22160">
                  <c:v>0.88124999999999998</c:v>
                </c:pt>
                <c:pt idx="22161">
                  <c:v>0.875</c:v>
                </c:pt>
                <c:pt idx="22162">
                  <c:v>0.86406300000000003</c:v>
                </c:pt>
                <c:pt idx="22163">
                  <c:v>0.86250000000000004</c:v>
                </c:pt>
                <c:pt idx="22164">
                  <c:v>0.86250000000000004</c:v>
                </c:pt>
                <c:pt idx="22165">
                  <c:v>0.86875000000000002</c:v>
                </c:pt>
                <c:pt idx="22166">
                  <c:v>0.854688</c:v>
                </c:pt>
                <c:pt idx="22167">
                  <c:v>0.86093799999999998</c:v>
                </c:pt>
                <c:pt idx="22168">
                  <c:v>0.854688</c:v>
                </c:pt>
                <c:pt idx="22169">
                  <c:v>0.86875000000000002</c:v>
                </c:pt>
                <c:pt idx="22170">
                  <c:v>0.87656299999999998</c:v>
                </c:pt>
                <c:pt idx="22171">
                  <c:v>0.86562499999999998</c:v>
                </c:pt>
                <c:pt idx="22172">
                  <c:v>0.87343800000000005</c:v>
                </c:pt>
                <c:pt idx="22173">
                  <c:v>0.86718799999999996</c:v>
                </c:pt>
                <c:pt idx="22174">
                  <c:v>0.87343800000000005</c:v>
                </c:pt>
                <c:pt idx="22175">
                  <c:v>0.87968800000000003</c:v>
                </c:pt>
                <c:pt idx="22176">
                  <c:v>0.890625</c:v>
                </c:pt>
                <c:pt idx="22177">
                  <c:v>0.88437500000000002</c:v>
                </c:pt>
                <c:pt idx="22178">
                  <c:v>0.87343800000000005</c:v>
                </c:pt>
                <c:pt idx="22179">
                  <c:v>0.87343800000000005</c:v>
                </c:pt>
                <c:pt idx="22180">
                  <c:v>0.88437500000000002</c:v>
                </c:pt>
                <c:pt idx="22181">
                  <c:v>0.875</c:v>
                </c:pt>
                <c:pt idx="22182">
                  <c:v>0.86250000000000004</c:v>
                </c:pt>
                <c:pt idx="22183">
                  <c:v>0.87812500000000004</c:v>
                </c:pt>
                <c:pt idx="22184">
                  <c:v>0.87656299999999998</c:v>
                </c:pt>
                <c:pt idx="22185">
                  <c:v>0.859375</c:v>
                </c:pt>
                <c:pt idx="22186">
                  <c:v>0.85624999999999996</c:v>
                </c:pt>
                <c:pt idx="22187">
                  <c:v>0.85781300000000005</c:v>
                </c:pt>
                <c:pt idx="22188">
                  <c:v>0.86250000000000004</c:v>
                </c:pt>
                <c:pt idx="22189">
                  <c:v>0.86718799999999996</c:v>
                </c:pt>
                <c:pt idx="22190">
                  <c:v>0.86093799999999998</c:v>
                </c:pt>
                <c:pt idx="22191">
                  <c:v>0.87343800000000005</c:v>
                </c:pt>
                <c:pt idx="22192">
                  <c:v>0.86250000000000004</c:v>
                </c:pt>
                <c:pt idx="22193">
                  <c:v>0.87343800000000005</c:v>
                </c:pt>
                <c:pt idx="22194">
                  <c:v>0.86875000000000002</c:v>
                </c:pt>
                <c:pt idx="22195">
                  <c:v>0.87656299999999998</c:v>
                </c:pt>
                <c:pt idx="22196">
                  <c:v>0.890625</c:v>
                </c:pt>
                <c:pt idx="22197">
                  <c:v>0.87968800000000003</c:v>
                </c:pt>
                <c:pt idx="22198">
                  <c:v>0.875</c:v>
                </c:pt>
                <c:pt idx="22199">
                  <c:v>0.87343800000000005</c:v>
                </c:pt>
                <c:pt idx="22200">
                  <c:v>0.86562499999999998</c:v>
                </c:pt>
                <c:pt idx="22201">
                  <c:v>0.875</c:v>
                </c:pt>
                <c:pt idx="22202">
                  <c:v>0.86250000000000004</c:v>
                </c:pt>
                <c:pt idx="22203">
                  <c:v>0.86562499999999998</c:v>
                </c:pt>
                <c:pt idx="22204">
                  <c:v>0.87187499999999996</c:v>
                </c:pt>
                <c:pt idx="22205">
                  <c:v>0.854688</c:v>
                </c:pt>
                <c:pt idx="22206">
                  <c:v>0.86093799999999998</c:v>
                </c:pt>
                <c:pt idx="22207">
                  <c:v>0.86250000000000004</c:v>
                </c:pt>
                <c:pt idx="22208">
                  <c:v>0.86875000000000002</c:v>
                </c:pt>
                <c:pt idx="22209">
                  <c:v>0.87656299999999998</c:v>
                </c:pt>
                <c:pt idx="22210">
                  <c:v>0.87343800000000005</c:v>
                </c:pt>
                <c:pt idx="22211">
                  <c:v>0.86718799999999996</c:v>
                </c:pt>
                <c:pt idx="22212">
                  <c:v>0.87968800000000003</c:v>
                </c:pt>
                <c:pt idx="22213">
                  <c:v>0.86562499999999998</c:v>
                </c:pt>
                <c:pt idx="22214">
                  <c:v>0.86250000000000004</c:v>
                </c:pt>
                <c:pt idx="22215">
                  <c:v>0.86406300000000003</c:v>
                </c:pt>
                <c:pt idx="22216">
                  <c:v>0.87187499999999996</c:v>
                </c:pt>
                <c:pt idx="22217">
                  <c:v>0.86562499999999998</c:v>
                </c:pt>
                <c:pt idx="22218">
                  <c:v>0.86875000000000002</c:v>
                </c:pt>
                <c:pt idx="22219">
                  <c:v>0.875</c:v>
                </c:pt>
                <c:pt idx="22220">
                  <c:v>0.86250000000000004</c:v>
                </c:pt>
                <c:pt idx="22221">
                  <c:v>0.86718799999999996</c:v>
                </c:pt>
                <c:pt idx="22222">
                  <c:v>0.854688</c:v>
                </c:pt>
                <c:pt idx="22223">
                  <c:v>0.859375</c:v>
                </c:pt>
                <c:pt idx="22224">
                  <c:v>0.86406300000000003</c:v>
                </c:pt>
                <c:pt idx="22225">
                  <c:v>0.86406300000000003</c:v>
                </c:pt>
                <c:pt idx="22226">
                  <c:v>0.87656299999999998</c:v>
                </c:pt>
                <c:pt idx="22227">
                  <c:v>0.86718799999999996</c:v>
                </c:pt>
                <c:pt idx="22228">
                  <c:v>0.859375</c:v>
                </c:pt>
                <c:pt idx="22229">
                  <c:v>0.86250000000000004</c:v>
                </c:pt>
                <c:pt idx="22230">
                  <c:v>0.86718799999999996</c:v>
                </c:pt>
                <c:pt idx="22231">
                  <c:v>0.87343800000000005</c:v>
                </c:pt>
                <c:pt idx="22232">
                  <c:v>0.86250000000000004</c:v>
                </c:pt>
                <c:pt idx="22233">
                  <c:v>0.86250000000000004</c:v>
                </c:pt>
                <c:pt idx="22234">
                  <c:v>0.86250000000000004</c:v>
                </c:pt>
                <c:pt idx="22235">
                  <c:v>0.88437500000000002</c:v>
                </c:pt>
                <c:pt idx="22236">
                  <c:v>0.87343800000000005</c:v>
                </c:pt>
                <c:pt idx="22237">
                  <c:v>0.859375</c:v>
                </c:pt>
                <c:pt idx="22238">
                  <c:v>0.86093799999999998</c:v>
                </c:pt>
                <c:pt idx="22239">
                  <c:v>0.86093799999999998</c:v>
                </c:pt>
                <c:pt idx="22240">
                  <c:v>0.86093799999999998</c:v>
                </c:pt>
                <c:pt idx="22241">
                  <c:v>0.86093799999999998</c:v>
                </c:pt>
                <c:pt idx="22242">
                  <c:v>0.86875000000000002</c:v>
                </c:pt>
                <c:pt idx="22243">
                  <c:v>0.85156200000000004</c:v>
                </c:pt>
                <c:pt idx="22244">
                  <c:v>0.854688</c:v>
                </c:pt>
                <c:pt idx="22245">
                  <c:v>0.859375</c:v>
                </c:pt>
                <c:pt idx="22246">
                  <c:v>0.85781300000000005</c:v>
                </c:pt>
                <c:pt idx="22247">
                  <c:v>0.86718799999999996</c:v>
                </c:pt>
                <c:pt idx="22248">
                  <c:v>0.86718799999999996</c:v>
                </c:pt>
                <c:pt idx="22249">
                  <c:v>0.86718799999999996</c:v>
                </c:pt>
                <c:pt idx="22250">
                  <c:v>0.87656299999999998</c:v>
                </c:pt>
                <c:pt idx="22251">
                  <c:v>0.86093799999999998</c:v>
                </c:pt>
                <c:pt idx="22252">
                  <c:v>0.84843800000000003</c:v>
                </c:pt>
                <c:pt idx="22253">
                  <c:v>0.86406300000000003</c:v>
                </c:pt>
                <c:pt idx="22254">
                  <c:v>0.86406300000000003</c:v>
                </c:pt>
                <c:pt idx="22255">
                  <c:v>0.86562499999999998</c:v>
                </c:pt>
                <c:pt idx="22256">
                  <c:v>0.85781300000000005</c:v>
                </c:pt>
                <c:pt idx="22257">
                  <c:v>0.86406300000000003</c:v>
                </c:pt>
                <c:pt idx="22258">
                  <c:v>0.85781300000000005</c:v>
                </c:pt>
                <c:pt idx="22259">
                  <c:v>0.86250000000000004</c:v>
                </c:pt>
                <c:pt idx="22260">
                  <c:v>0.86875000000000002</c:v>
                </c:pt>
                <c:pt idx="22261">
                  <c:v>0.854688</c:v>
                </c:pt>
                <c:pt idx="22262">
                  <c:v>0.84062499999999996</c:v>
                </c:pt>
                <c:pt idx="22263">
                  <c:v>0.85</c:v>
                </c:pt>
                <c:pt idx="22264">
                  <c:v>0.859375</c:v>
                </c:pt>
                <c:pt idx="22265">
                  <c:v>0.84843800000000003</c:v>
                </c:pt>
                <c:pt idx="22266">
                  <c:v>0.85781300000000005</c:v>
                </c:pt>
                <c:pt idx="22267">
                  <c:v>0.854688</c:v>
                </c:pt>
                <c:pt idx="22268">
                  <c:v>0.85</c:v>
                </c:pt>
                <c:pt idx="22269">
                  <c:v>0.859375</c:v>
                </c:pt>
                <c:pt idx="22270">
                  <c:v>0.85624999999999996</c:v>
                </c:pt>
                <c:pt idx="22271">
                  <c:v>0.854688</c:v>
                </c:pt>
                <c:pt idx="22272">
                  <c:v>0.859375</c:v>
                </c:pt>
                <c:pt idx="22273">
                  <c:v>0.85312500000000002</c:v>
                </c:pt>
                <c:pt idx="22274">
                  <c:v>0.85156200000000004</c:v>
                </c:pt>
                <c:pt idx="22275">
                  <c:v>0.85624999999999996</c:v>
                </c:pt>
                <c:pt idx="22276">
                  <c:v>0.85624999999999996</c:v>
                </c:pt>
                <c:pt idx="22277">
                  <c:v>0.86250000000000004</c:v>
                </c:pt>
                <c:pt idx="22278">
                  <c:v>0.84687500000000004</c:v>
                </c:pt>
                <c:pt idx="22279">
                  <c:v>0.84687500000000004</c:v>
                </c:pt>
                <c:pt idx="22280">
                  <c:v>0.84687500000000004</c:v>
                </c:pt>
                <c:pt idx="22281">
                  <c:v>0.84843800000000003</c:v>
                </c:pt>
                <c:pt idx="22282">
                  <c:v>0.854688</c:v>
                </c:pt>
                <c:pt idx="22283">
                  <c:v>0.84531299999999998</c:v>
                </c:pt>
                <c:pt idx="22284">
                  <c:v>0.84687500000000004</c:v>
                </c:pt>
                <c:pt idx="22285">
                  <c:v>0.86093799999999998</c:v>
                </c:pt>
                <c:pt idx="22286">
                  <c:v>0.854688</c:v>
                </c:pt>
                <c:pt idx="22287">
                  <c:v>0.85156200000000004</c:v>
                </c:pt>
                <c:pt idx="22288">
                  <c:v>0.85156200000000004</c:v>
                </c:pt>
                <c:pt idx="22289">
                  <c:v>0.85624999999999996</c:v>
                </c:pt>
                <c:pt idx="22290">
                  <c:v>0.83125000000000004</c:v>
                </c:pt>
                <c:pt idx="22291">
                  <c:v>0.84531299999999998</c:v>
                </c:pt>
                <c:pt idx="22292">
                  <c:v>0.83125000000000004</c:v>
                </c:pt>
                <c:pt idx="22293">
                  <c:v>0.83750000000000002</c:v>
                </c:pt>
                <c:pt idx="22294">
                  <c:v>0.84218800000000005</c:v>
                </c:pt>
                <c:pt idx="22295">
                  <c:v>0.85156200000000004</c:v>
                </c:pt>
                <c:pt idx="22296">
                  <c:v>0.854688</c:v>
                </c:pt>
                <c:pt idx="22297">
                  <c:v>0.87343800000000005</c:v>
                </c:pt>
                <c:pt idx="22298">
                  <c:v>0.86250000000000004</c:v>
                </c:pt>
                <c:pt idx="22299">
                  <c:v>0.86406300000000003</c:v>
                </c:pt>
                <c:pt idx="22300">
                  <c:v>0.86093799999999998</c:v>
                </c:pt>
                <c:pt idx="22301">
                  <c:v>0.854688</c:v>
                </c:pt>
                <c:pt idx="22302">
                  <c:v>0.84687500000000004</c:v>
                </c:pt>
                <c:pt idx="22303">
                  <c:v>0.85624999999999996</c:v>
                </c:pt>
                <c:pt idx="22304">
                  <c:v>0.85</c:v>
                </c:pt>
                <c:pt idx="22305">
                  <c:v>0.85781300000000005</c:v>
                </c:pt>
                <c:pt idx="22306">
                  <c:v>0.86093799999999998</c:v>
                </c:pt>
                <c:pt idx="22307">
                  <c:v>0.85156200000000004</c:v>
                </c:pt>
                <c:pt idx="22308">
                  <c:v>0.86562499999999998</c:v>
                </c:pt>
                <c:pt idx="22309">
                  <c:v>0.86562499999999998</c:v>
                </c:pt>
                <c:pt idx="22310">
                  <c:v>0.86406300000000003</c:v>
                </c:pt>
                <c:pt idx="22311">
                  <c:v>0.84218800000000005</c:v>
                </c:pt>
                <c:pt idx="22312">
                  <c:v>0.83750000000000002</c:v>
                </c:pt>
                <c:pt idx="22313">
                  <c:v>0.84531299999999998</c:v>
                </c:pt>
                <c:pt idx="22314">
                  <c:v>0.86093799999999998</c:v>
                </c:pt>
                <c:pt idx="22315">
                  <c:v>0.86250000000000004</c:v>
                </c:pt>
                <c:pt idx="22316">
                  <c:v>0.85312500000000002</c:v>
                </c:pt>
                <c:pt idx="22317">
                  <c:v>0.86093799999999998</c:v>
                </c:pt>
                <c:pt idx="22318">
                  <c:v>0.86562499999999998</c:v>
                </c:pt>
                <c:pt idx="22319">
                  <c:v>0.859375</c:v>
                </c:pt>
                <c:pt idx="22320">
                  <c:v>0.85312500000000002</c:v>
                </c:pt>
                <c:pt idx="22321">
                  <c:v>0.86718799999999996</c:v>
                </c:pt>
                <c:pt idx="22322">
                  <c:v>0.86406300000000003</c:v>
                </c:pt>
                <c:pt idx="22323">
                  <c:v>0.85781300000000005</c:v>
                </c:pt>
                <c:pt idx="22324">
                  <c:v>0.854688</c:v>
                </c:pt>
                <c:pt idx="22325">
                  <c:v>0.86093799999999998</c:v>
                </c:pt>
                <c:pt idx="22326">
                  <c:v>0.86250000000000004</c:v>
                </c:pt>
                <c:pt idx="22327">
                  <c:v>0.854688</c:v>
                </c:pt>
                <c:pt idx="22328">
                  <c:v>0.85781300000000005</c:v>
                </c:pt>
                <c:pt idx="22329">
                  <c:v>0.85</c:v>
                </c:pt>
                <c:pt idx="22330">
                  <c:v>0.839063</c:v>
                </c:pt>
                <c:pt idx="22331">
                  <c:v>0.84843800000000003</c:v>
                </c:pt>
                <c:pt idx="22332">
                  <c:v>0.85156200000000004</c:v>
                </c:pt>
                <c:pt idx="22333">
                  <c:v>0.85</c:v>
                </c:pt>
                <c:pt idx="22334">
                  <c:v>0.839063</c:v>
                </c:pt>
                <c:pt idx="22335">
                  <c:v>0.85312500000000002</c:v>
                </c:pt>
                <c:pt idx="22336">
                  <c:v>0.854688</c:v>
                </c:pt>
                <c:pt idx="22337">
                  <c:v>0.854688</c:v>
                </c:pt>
                <c:pt idx="22338">
                  <c:v>0.85624999999999996</c:v>
                </c:pt>
                <c:pt idx="22339">
                  <c:v>0.86250000000000004</c:v>
                </c:pt>
                <c:pt idx="22340">
                  <c:v>0.84687500000000004</c:v>
                </c:pt>
                <c:pt idx="22341">
                  <c:v>0.86406300000000003</c:v>
                </c:pt>
                <c:pt idx="22342">
                  <c:v>0.84531299999999998</c:v>
                </c:pt>
                <c:pt idx="22343">
                  <c:v>0.85312500000000002</c:v>
                </c:pt>
                <c:pt idx="22344">
                  <c:v>0.85624999999999996</c:v>
                </c:pt>
                <c:pt idx="22345">
                  <c:v>0.85781300000000005</c:v>
                </c:pt>
                <c:pt idx="22346">
                  <c:v>0.854688</c:v>
                </c:pt>
                <c:pt idx="22347">
                  <c:v>0.854688</c:v>
                </c:pt>
                <c:pt idx="22348">
                  <c:v>0.84218800000000005</c:v>
                </c:pt>
                <c:pt idx="22349">
                  <c:v>0.85624999999999996</c:v>
                </c:pt>
                <c:pt idx="22350">
                  <c:v>0.854688</c:v>
                </c:pt>
                <c:pt idx="22351">
                  <c:v>0.85624999999999996</c:v>
                </c:pt>
                <c:pt idx="22352">
                  <c:v>0.85156200000000004</c:v>
                </c:pt>
                <c:pt idx="22353">
                  <c:v>0.85</c:v>
                </c:pt>
                <c:pt idx="22354">
                  <c:v>0.85156200000000004</c:v>
                </c:pt>
                <c:pt idx="22355">
                  <c:v>0.85</c:v>
                </c:pt>
                <c:pt idx="22356">
                  <c:v>0.85312500000000002</c:v>
                </c:pt>
                <c:pt idx="22357">
                  <c:v>0.83281300000000003</c:v>
                </c:pt>
                <c:pt idx="22358">
                  <c:v>0.84375</c:v>
                </c:pt>
                <c:pt idx="22359">
                  <c:v>0.84218800000000005</c:v>
                </c:pt>
                <c:pt idx="22360">
                  <c:v>0.85</c:v>
                </c:pt>
                <c:pt idx="22361">
                  <c:v>0.85156200000000004</c:v>
                </c:pt>
                <c:pt idx="22362">
                  <c:v>0.84531299999999998</c:v>
                </c:pt>
                <c:pt idx="22363">
                  <c:v>0.85624999999999996</c:v>
                </c:pt>
                <c:pt idx="22364">
                  <c:v>0.85781300000000005</c:v>
                </c:pt>
                <c:pt idx="22365">
                  <c:v>0.84218800000000005</c:v>
                </c:pt>
                <c:pt idx="22366">
                  <c:v>0.84687500000000004</c:v>
                </c:pt>
                <c:pt idx="22367">
                  <c:v>0.84687500000000004</c:v>
                </c:pt>
                <c:pt idx="22368">
                  <c:v>0.85781300000000005</c:v>
                </c:pt>
                <c:pt idx="22369">
                  <c:v>0.854688</c:v>
                </c:pt>
                <c:pt idx="22370">
                  <c:v>0.85781300000000005</c:v>
                </c:pt>
                <c:pt idx="22371">
                  <c:v>0.84531299999999998</c:v>
                </c:pt>
                <c:pt idx="22372">
                  <c:v>0.839063</c:v>
                </c:pt>
                <c:pt idx="22373">
                  <c:v>0.84531299999999998</c:v>
                </c:pt>
                <c:pt idx="22374">
                  <c:v>0.83281300000000003</c:v>
                </c:pt>
                <c:pt idx="22375">
                  <c:v>0.83750000000000002</c:v>
                </c:pt>
                <c:pt idx="22376">
                  <c:v>0.84062499999999996</c:v>
                </c:pt>
                <c:pt idx="22377">
                  <c:v>0.85156200000000004</c:v>
                </c:pt>
                <c:pt idx="22378">
                  <c:v>0.85</c:v>
                </c:pt>
                <c:pt idx="22379">
                  <c:v>0.85156200000000004</c:v>
                </c:pt>
                <c:pt idx="22380">
                  <c:v>0.84062499999999996</c:v>
                </c:pt>
                <c:pt idx="22381">
                  <c:v>0.84843800000000003</c:v>
                </c:pt>
                <c:pt idx="22382">
                  <c:v>0.85781300000000005</c:v>
                </c:pt>
                <c:pt idx="22383">
                  <c:v>0.839063</c:v>
                </c:pt>
                <c:pt idx="22384">
                  <c:v>0.839063</c:v>
                </c:pt>
                <c:pt idx="22385">
                  <c:v>0.84062499999999996</c:v>
                </c:pt>
                <c:pt idx="22386">
                  <c:v>0.85312500000000002</c:v>
                </c:pt>
                <c:pt idx="22387">
                  <c:v>0.85624999999999996</c:v>
                </c:pt>
                <c:pt idx="22388">
                  <c:v>0.859375</c:v>
                </c:pt>
                <c:pt idx="22389">
                  <c:v>0.859375</c:v>
                </c:pt>
                <c:pt idx="22390">
                  <c:v>0.854688</c:v>
                </c:pt>
                <c:pt idx="22391">
                  <c:v>0.85624999999999996</c:v>
                </c:pt>
                <c:pt idx="22392">
                  <c:v>0.86406300000000003</c:v>
                </c:pt>
                <c:pt idx="22393">
                  <c:v>0.84843800000000003</c:v>
                </c:pt>
                <c:pt idx="22394">
                  <c:v>0.85</c:v>
                </c:pt>
                <c:pt idx="22395">
                  <c:v>0.84375</c:v>
                </c:pt>
                <c:pt idx="22396">
                  <c:v>0.85</c:v>
                </c:pt>
                <c:pt idx="22397">
                  <c:v>0.85312500000000002</c:v>
                </c:pt>
                <c:pt idx="22398">
                  <c:v>0.854688</c:v>
                </c:pt>
                <c:pt idx="22399">
                  <c:v>0.86562499999999998</c:v>
                </c:pt>
                <c:pt idx="22400">
                  <c:v>0.86093799999999998</c:v>
                </c:pt>
                <c:pt idx="22401">
                  <c:v>0.854688</c:v>
                </c:pt>
                <c:pt idx="22402">
                  <c:v>0.84531299999999998</c:v>
                </c:pt>
                <c:pt idx="22403">
                  <c:v>0.83125000000000004</c:v>
                </c:pt>
                <c:pt idx="22404">
                  <c:v>0.84531299999999998</c:v>
                </c:pt>
                <c:pt idx="22405">
                  <c:v>0.84062499999999996</c:v>
                </c:pt>
                <c:pt idx="22406">
                  <c:v>0.84375</c:v>
                </c:pt>
                <c:pt idx="22407">
                  <c:v>0.84843800000000003</c:v>
                </c:pt>
                <c:pt idx="22408">
                  <c:v>0.85156200000000004</c:v>
                </c:pt>
                <c:pt idx="22409">
                  <c:v>0.85156200000000004</c:v>
                </c:pt>
                <c:pt idx="22410">
                  <c:v>0.85312500000000002</c:v>
                </c:pt>
                <c:pt idx="22411">
                  <c:v>0.85156200000000004</c:v>
                </c:pt>
                <c:pt idx="22412">
                  <c:v>0.85312500000000002</c:v>
                </c:pt>
                <c:pt idx="22413">
                  <c:v>0.84843800000000003</c:v>
                </c:pt>
                <c:pt idx="22414">
                  <c:v>0.81874999999999998</c:v>
                </c:pt>
                <c:pt idx="22415">
                  <c:v>0.84375</c:v>
                </c:pt>
                <c:pt idx="22416">
                  <c:v>0.84531299999999998</c:v>
                </c:pt>
                <c:pt idx="22417">
                  <c:v>0.83125000000000004</c:v>
                </c:pt>
                <c:pt idx="22418">
                  <c:v>0.82968799999999998</c:v>
                </c:pt>
                <c:pt idx="22419">
                  <c:v>0.82656300000000005</c:v>
                </c:pt>
                <c:pt idx="22420">
                  <c:v>0.84375</c:v>
                </c:pt>
                <c:pt idx="22421">
                  <c:v>0.839063</c:v>
                </c:pt>
                <c:pt idx="22422">
                  <c:v>0.85156200000000004</c:v>
                </c:pt>
                <c:pt idx="22423">
                  <c:v>0.84531299999999998</c:v>
                </c:pt>
                <c:pt idx="22424">
                  <c:v>0.84375</c:v>
                </c:pt>
                <c:pt idx="22425">
                  <c:v>0.83125000000000004</c:v>
                </c:pt>
                <c:pt idx="22426">
                  <c:v>0.839063</c:v>
                </c:pt>
                <c:pt idx="22427">
                  <c:v>0.84375</c:v>
                </c:pt>
                <c:pt idx="22428">
                  <c:v>0.82499999999999996</c:v>
                </c:pt>
                <c:pt idx="22429">
                  <c:v>0.81718800000000003</c:v>
                </c:pt>
                <c:pt idx="22430">
                  <c:v>0.8125</c:v>
                </c:pt>
                <c:pt idx="22431">
                  <c:v>0.83281300000000003</c:v>
                </c:pt>
                <c:pt idx="22432">
                  <c:v>0.83437499999999998</c:v>
                </c:pt>
                <c:pt idx="22433">
                  <c:v>0.84218800000000005</c:v>
                </c:pt>
                <c:pt idx="22434">
                  <c:v>0.84062499999999996</c:v>
                </c:pt>
                <c:pt idx="22435">
                  <c:v>0.83750000000000002</c:v>
                </c:pt>
                <c:pt idx="22436">
                  <c:v>0.84531299999999998</c:v>
                </c:pt>
                <c:pt idx="22437">
                  <c:v>0.83750000000000002</c:v>
                </c:pt>
                <c:pt idx="22438">
                  <c:v>0.84375</c:v>
                </c:pt>
                <c:pt idx="22439">
                  <c:v>0.84375</c:v>
                </c:pt>
                <c:pt idx="22440">
                  <c:v>0.83281300000000003</c:v>
                </c:pt>
                <c:pt idx="22441">
                  <c:v>0.82968799999999998</c:v>
                </c:pt>
                <c:pt idx="22442">
                  <c:v>0.83750000000000002</c:v>
                </c:pt>
                <c:pt idx="22443">
                  <c:v>0.82499999999999996</c:v>
                </c:pt>
                <c:pt idx="22444">
                  <c:v>0.84218800000000005</c:v>
                </c:pt>
                <c:pt idx="22445">
                  <c:v>0.83750000000000002</c:v>
                </c:pt>
                <c:pt idx="22446">
                  <c:v>0.84375</c:v>
                </c:pt>
                <c:pt idx="22447">
                  <c:v>0.839063</c:v>
                </c:pt>
                <c:pt idx="22448">
                  <c:v>0.83125000000000004</c:v>
                </c:pt>
                <c:pt idx="22449">
                  <c:v>0.83281300000000003</c:v>
                </c:pt>
                <c:pt idx="22450">
                  <c:v>0.82031200000000004</c:v>
                </c:pt>
                <c:pt idx="22451">
                  <c:v>0.81718800000000003</c:v>
                </c:pt>
                <c:pt idx="22452">
                  <c:v>0.82968799999999998</c:v>
                </c:pt>
                <c:pt idx="22453">
                  <c:v>0.83281300000000003</c:v>
                </c:pt>
                <c:pt idx="22454">
                  <c:v>0.84062499999999996</c:v>
                </c:pt>
                <c:pt idx="22455">
                  <c:v>0.84531299999999998</c:v>
                </c:pt>
                <c:pt idx="22456">
                  <c:v>0.84062499999999996</c:v>
                </c:pt>
                <c:pt idx="22457">
                  <c:v>0.82968799999999998</c:v>
                </c:pt>
                <c:pt idx="22458">
                  <c:v>0.83437499999999998</c:v>
                </c:pt>
                <c:pt idx="22459">
                  <c:v>0.84531299999999998</c:v>
                </c:pt>
                <c:pt idx="22460">
                  <c:v>0.839063</c:v>
                </c:pt>
                <c:pt idx="22461">
                  <c:v>0.84531299999999998</c:v>
                </c:pt>
                <c:pt idx="22462">
                  <c:v>0.83281300000000003</c:v>
                </c:pt>
                <c:pt idx="22463">
                  <c:v>0.84218800000000005</c:v>
                </c:pt>
                <c:pt idx="22464">
                  <c:v>0.82656300000000005</c:v>
                </c:pt>
                <c:pt idx="22465">
                  <c:v>0.83437499999999998</c:v>
                </c:pt>
                <c:pt idx="22466">
                  <c:v>0.82968799999999998</c:v>
                </c:pt>
                <c:pt idx="22467">
                  <c:v>0.83437499999999998</c:v>
                </c:pt>
                <c:pt idx="22468">
                  <c:v>0.83281300000000003</c:v>
                </c:pt>
                <c:pt idx="22469">
                  <c:v>0.84218800000000005</c:v>
                </c:pt>
                <c:pt idx="22470">
                  <c:v>0.84843800000000003</c:v>
                </c:pt>
                <c:pt idx="22471">
                  <c:v>0.839063</c:v>
                </c:pt>
                <c:pt idx="22472">
                  <c:v>0.83281300000000003</c:v>
                </c:pt>
                <c:pt idx="22473">
                  <c:v>0.82656300000000005</c:v>
                </c:pt>
                <c:pt idx="22474">
                  <c:v>0.82656300000000005</c:v>
                </c:pt>
                <c:pt idx="22475">
                  <c:v>0.84062499999999996</c:v>
                </c:pt>
                <c:pt idx="22476">
                  <c:v>0.81874999999999998</c:v>
                </c:pt>
                <c:pt idx="22477">
                  <c:v>0.81874999999999998</c:v>
                </c:pt>
                <c:pt idx="22478">
                  <c:v>0.83125000000000004</c:v>
                </c:pt>
                <c:pt idx="22479">
                  <c:v>0.82656300000000005</c:v>
                </c:pt>
                <c:pt idx="22480">
                  <c:v>0.83281300000000003</c:v>
                </c:pt>
                <c:pt idx="22481">
                  <c:v>0.83125000000000004</c:v>
                </c:pt>
                <c:pt idx="22482">
                  <c:v>0.82968799999999998</c:v>
                </c:pt>
                <c:pt idx="22483">
                  <c:v>0.80937499999999996</c:v>
                </c:pt>
                <c:pt idx="22484">
                  <c:v>0.839063</c:v>
                </c:pt>
                <c:pt idx="22485">
                  <c:v>0.82187500000000002</c:v>
                </c:pt>
                <c:pt idx="22486">
                  <c:v>0.839063</c:v>
                </c:pt>
                <c:pt idx="22487">
                  <c:v>0.839063</c:v>
                </c:pt>
                <c:pt idx="22488">
                  <c:v>0.828125</c:v>
                </c:pt>
                <c:pt idx="22489">
                  <c:v>0.81718800000000003</c:v>
                </c:pt>
                <c:pt idx="22490">
                  <c:v>0.82187500000000002</c:v>
                </c:pt>
                <c:pt idx="22491">
                  <c:v>0.81718800000000003</c:v>
                </c:pt>
                <c:pt idx="22492">
                  <c:v>0.828125</c:v>
                </c:pt>
                <c:pt idx="22493">
                  <c:v>0.82656300000000005</c:v>
                </c:pt>
                <c:pt idx="22494">
                  <c:v>0.83125000000000004</c:v>
                </c:pt>
                <c:pt idx="22495">
                  <c:v>0.83125000000000004</c:v>
                </c:pt>
                <c:pt idx="22496">
                  <c:v>0.823438</c:v>
                </c:pt>
                <c:pt idx="22497">
                  <c:v>0.83281300000000003</c:v>
                </c:pt>
                <c:pt idx="22498">
                  <c:v>0.82187500000000002</c:v>
                </c:pt>
                <c:pt idx="22499">
                  <c:v>0.83437499999999998</c:v>
                </c:pt>
                <c:pt idx="22500">
                  <c:v>0.81874999999999998</c:v>
                </c:pt>
                <c:pt idx="22501">
                  <c:v>0.83125000000000004</c:v>
                </c:pt>
                <c:pt idx="22502">
                  <c:v>0.828125</c:v>
                </c:pt>
                <c:pt idx="22503">
                  <c:v>0.84218800000000005</c:v>
                </c:pt>
                <c:pt idx="22504">
                  <c:v>0.81718800000000003</c:v>
                </c:pt>
                <c:pt idx="22505">
                  <c:v>0.828125</c:v>
                </c:pt>
                <c:pt idx="22506">
                  <c:v>0.83125000000000004</c:v>
                </c:pt>
                <c:pt idx="22507">
                  <c:v>0.83281300000000003</c:v>
                </c:pt>
                <c:pt idx="22508">
                  <c:v>0.839063</c:v>
                </c:pt>
                <c:pt idx="22509">
                  <c:v>0.828125</c:v>
                </c:pt>
                <c:pt idx="22510">
                  <c:v>0.82968799999999998</c:v>
                </c:pt>
                <c:pt idx="22511">
                  <c:v>0.82968799999999998</c:v>
                </c:pt>
                <c:pt idx="22512">
                  <c:v>0.83437499999999998</c:v>
                </c:pt>
                <c:pt idx="22513">
                  <c:v>0.84843800000000003</c:v>
                </c:pt>
                <c:pt idx="22514">
                  <c:v>0.82968799999999998</c:v>
                </c:pt>
                <c:pt idx="22515">
                  <c:v>0.85</c:v>
                </c:pt>
                <c:pt idx="22516">
                  <c:v>0.83750000000000002</c:v>
                </c:pt>
                <c:pt idx="22517">
                  <c:v>0.83750000000000002</c:v>
                </c:pt>
                <c:pt idx="22518">
                  <c:v>0.83125000000000004</c:v>
                </c:pt>
                <c:pt idx="22519">
                  <c:v>0.84062499999999996</c:v>
                </c:pt>
                <c:pt idx="22520">
                  <c:v>0.84062499999999996</c:v>
                </c:pt>
                <c:pt idx="22521">
                  <c:v>0.82187500000000002</c:v>
                </c:pt>
                <c:pt idx="22522">
                  <c:v>0.82499999999999996</c:v>
                </c:pt>
                <c:pt idx="22523">
                  <c:v>0.83437499999999998</c:v>
                </c:pt>
                <c:pt idx="22524">
                  <c:v>0.83750000000000002</c:v>
                </c:pt>
                <c:pt idx="22525">
                  <c:v>0.83281300000000003</c:v>
                </c:pt>
                <c:pt idx="22526">
                  <c:v>0.839063</c:v>
                </c:pt>
                <c:pt idx="22527">
                  <c:v>0.82187500000000002</c:v>
                </c:pt>
                <c:pt idx="22528">
                  <c:v>0.83281300000000003</c:v>
                </c:pt>
                <c:pt idx="22529">
                  <c:v>0.83750000000000002</c:v>
                </c:pt>
                <c:pt idx="22530">
                  <c:v>0.82968799999999998</c:v>
                </c:pt>
                <c:pt idx="22531">
                  <c:v>0.82187500000000002</c:v>
                </c:pt>
                <c:pt idx="22532">
                  <c:v>0.823438</c:v>
                </c:pt>
                <c:pt idx="22533">
                  <c:v>0.82187500000000002</c:v>
                </c:pt>
                <c:pt idx="22534">
                  <c:v>0.83281300000000003</c:v>
                </c:pt>
                <c:pt idx="22535">
                  <c:v>0.83281300000000003</c:v>
                </c:pt>
                <c:pt idx="22536">
                  <c:v>0.83125000000000004</c:v>
                </c:pt>
                <c:pt idx="22537">
                  <c:v>0.839063</c:v>
                </c:pt>
                <c:pt idx="22538">
                  <c:v>0.839063</c:v>
                </c:pt>
                <c:pt idx="22539">
                  <c:v>0.839063</c:v>
                </c:pt>
                <c:pt idx="22540">
                  <c:v>0.82499999999999996</c:v>
                </c:pt>
                <c:pt idx="22541">
                  <c:v>0.81874999999999998</c:v>
                </c:pt>
                <c:pt idx="22542">
                  <c:v>0.82656300000000005</c:v>
                </c:pt>
                <c:pt idx="22543">
                  <c:v>0.83125000000000004</c:v>
                </c:pt>
                <c:pt idx="22544">
                  <c:v>0.82187500000000002</c:v>
                </c:pt>
                <c:pt idx="22545">
                  <c:v>0.81718800000000003</c:v>
                </c:pt>
                <c:pt idx="22546">
                  <c:v>0.839063</c:v>
                </c:pt>
                <c:pt idx="22547">
                  <c:v>0.82656300000000005</c:v>
                </c:pt>
                <c:pt idx="22548">
                  <c:v>0.81874999999999998</c:v>
                </c:pt>
                <c:pt idx="22549">
                  <c:v>0.81874999999999998</c:v>
                </c:pt>
                <c:pt idx="22550">
                  <c:v>0.81718800000000003</c:v>
                </c:pt>
                <c:pt idx="22551">
                  <c:v>0.82968799999999998</c:v>
                </c:pt>
                <c:pt idx="22552">
                  <c:v>0.82187500000000002</c:v>
                </c:pt>
                <c:pt idx="22553">
                  <c:v>0.82187500000000002</c:v>
                </c:pt>
                <c:pt idx="22554">
                  <c:v>0.83125000000000004</c:v>
                </c:pt>
                <c:pt idx="22555">
                  <c:v>0.83281300000000003</c:v>
                </c:pt>
                <c:pt idx="22556">
                  <c:v>0.82187500000000002</c:v>
                </c:pt>
                <c:pt idx="22557">
                  <c:v>0.82499999999999996</c:v>
                </c:pt>
                <c:pt idx="22558">
                  <c:v>0.82968799999999998</c:v>
                </c:pt>
                <c:pt idx="22559">
                  <c:v>0.83125000000000004</c:v>
                </c:pt>
                <c:pt idx="22560">
                  <c:v>0.82499999999999996</c:v>
                </c:pt>
                <c:pt idx="22561">
                  <c:v>0.828125</c:v>
                </c:pt>
                <c:pt idx="22562">
                  <c:v>0.82187500000000002</c:v>
                </c:pt>
                <c:pt idx="22563">
                  <c:v>0.82499999999999996</c:v>
                </c:pt>
                <c:pt idx="22564">
                  <c:v>0.823438</c:v>
                </c:pt>
                <c:pt idx="22565">
                  <c:v>0.82499999999999996</c:v>
                </c:pt>
                <c:pt idx="22566">
                  <c:v>0.83750000000000002</c:v>
                </c:pt>
                <c:pt idx="22567">
                  <c:v>0.82187500000000002</c:v>
                </c:pt>
                <c:pt idx="22568">
                  <c:v>0.82187500000000002</c:v>
                </c:pt>
                <c:pt idx="22569">
                  <c:v>0.84375</c:v>
                </c:pt>
                <c:pt idx="22570">
                  <c:v>0.83125000000000004</c:v>
                </c:pt>
                <c:pt idx="22571">
                  <c:v>0.828125</c:v>
                </c:pt>
                <c:pt idx="22572">
                  <c:v>0.81718800000000003</c:v>
                </c:pt>
                <c:pt idx="22573">
                  <c:v>0.8125</c:v>
                </c:pt>
                <c:pt idx="22574">
                  <c:v>0.82031200000000004</c:v>
                </c:pt>
                <c:pt idx="22575">
                  <c:v>0.82031200000000004</c:v>
                </c:pt>
                <c:pt idx="22576">
                  <c:v>0.823438</c:v>
                </c:pt>
                <c:pt idx="22577">
                  <c:v>0.84531299999999998</c:v>
                </c:pt>
                <c:pt idx="22578">
                  <c:v>0.83437499999999998</c:v>
                </c:pt>
                <c:pt idx="22579">
                  <c:v>0.82656300000000005</c:v>
                </c:pt>
                <c:pt idx="22580">
                  <c:v>0.8</c:v>
                </c:pt>
                <c:pt idx="22581">
                  <c:v>0.81093800000000005</c:v>
                </c:pt>
                <c:pt idx="22582">
                  <c:v>0.81874999999999998</c:v>
                </c:pt>
                <c:pt idx="22583">
                  <c:v>0.81874999999999998</c:v>
                </c:pt>
                <c:pt idx="22584">
                  <c:v>0.828125</c:v>
                </c:pt>
                <c:pt idx="22585">
                  <c:v>0.828125</c:v>
                </c:pt>
                <c:pt idx="22586">
                  <c:v>0.83125000000000004</c:v>
                </c:pt>
                <c:pt idx="22587">
                  <c:v>0.82968799999999998</c:v>
                </c:pt>
                <c:pt idx="22588">
                  <c:v>0.823438</c:v>
                </c:pt>
                <c:pt idx="22589">
                  <c:v>0.82968799999999998</c:v>
                </c:pt>
                <c:pt idx="22590">
                  <c:v>0.82031200000000004</c:v>
                </c:pt>
                <c:pt idx="22591">
                  <c:v>0.81562500000000004</c:v>
                </c:pt>
                <c:pt idx="22592">
                  <c:v>0.82499999999999996</c:v>
                </c:pt>
                <c:pt idx="22593">
                  <c:v>0.823438</c:v>
                </c:pt>
                <c:pt idx="22594">
                  <c:v>0.82656300000000005</c:v>
                </c:pt>
                <c:pt idx="22595">
                  <c:v>0.82031200000000004</c:v>
                </c:pt>
                <c:pt idx="22596">
                  <c:v>0.81093800000000005</c:v>
                </c:pt>
                <c:pt idx="22597">
                  <c:v>0.81562500000000004</c:v>
                </c:pt>
                <c:pt idx="22598">
                  <c:v>0.80468799999999996</c:v>
                </c:pt>
                <c:pt idx="22599">
                  <c:v>0.823438</c:v>
                </c:pt>
                <c:pt idx="22600">
                  <c:v>0.82031200000000004</c:v>
                </c:pt>
                <c:pt idx="22601">
                  <c:v>0.81562500000000004</c:v>
                </c:pt>
                <c:pt idx="22602">
                  <c:v>0.80468799999999996</c:v>
                </c:pt>
                <c:pt idx="22603">
                  <c:v>0.81562500000000004</c:v>
                </c:pt>
                <c:pt idx="22604">
                  <c:v>0.81093800000000005</c:v>
                </c:pt>
                <c:pt idx="22605">
                  <c:v>0.8125</c:v>
                </c:pt>
                <c:pt idx="22606">
                  <c:v>0.82656300000000005</c:v>
                </c:pt>
                <c:pt idx="22607">
                  <c:v>0.80468799999999996</c:v>
                </c:pt>
                <c:pt idx="22608">
                  <c:v>0.81874999999999998</c:v>
                </c:pt>
                <c:pt idx="22609">
                  <c:v>0.81718800000000003</c:v>
                </c:pt>
                <c:pt idx="22610">
                  <c:v>0.81874999999999998</c:v>
                </c:pt>
                <c:pt idx="22611">
                  <c:v>0.81874999999999998</c:v>
                </c:pt>
                <c:pt idx="22612">
                  <c:v>0.81562500000000004</c:v>
                </c:pt>
                <c:pt idx="22613">
                  <c:v>0.828125</c:v>
                </c:pt>
                <c:pt idx="22614">
                  <c:v>0.8125</c:v>
                </c:pt>
                <c:pt idx="22615">
                  <c:v>0.81406299999999998</c:v>
                </c:pt>
                <c:pt idx="22616">
                  <c:v>0.82187500000000002</c:v>
                </c:pt>
                <c:pt idx="22617">
                  <c:v>0.823438</c:v>
                </c:pt>
                <c:pt idx="22618">
                  <c:v>0.81874999999999998</c:v>
                </c:pt>
                <c:pt idx="22619">
                  <c:v>0.82187500000000002</c:v>
                </c:pt>
                <c:pt idx="22620">
                  <c:v>0.823438</c:v>
                </c:pt>
                <c:pt idx="22621">
                  <c:v>0.82499999999999996</c:v>
                </c:pt>
                <c:pt idx="22622">
                  <c:v>0.82656300000000005</c:v>
                </c:pt>
                <c:pt idx="22623">
                  <c:v>0.81562500000000004</c:v>
                </c:pt>
                <c:pt idx="22624">
                  <c:v>0.823438</c:v>
                </c:pt>
                <c:pt idx="22625">
                  <c:v>0.81874999999999998</c:v>
                </c:pt>
                <c:pt idx="22626">
                  <c:v>0.82187500000000002</c:v>
                </c:pt>
                <c:pt idx="22627">
                  <c:v>0.83125000000000004</c:v>
                </c:pt>
                <c:pt idx="22628">
                  <c:v>0.83125000000000004</c:v>
                </c:pt>
                <c:pt idx="22629">
                  <c:v>0.82968799999999998</c:v>
                </c:pt>
                <c:pt idx="22630">
                  <c:v>0.839063</c:v>
                </c:pt>
                <c:pt idx="22631">
                  <c:v>0.83750000000000002</c:v>
                </c:pt>
                <c:pt idx="22632">
                  <c:v>0.82656300000000005</c:v>
                </c:pt>
                <c:pt idx="22633">
                  <c:v>0.81874999999999998</c:v>
                </c:pt>
                <c:pt idx="22634">
                  <c:v>0.82031200000000004</c:v>
                </c:pt>
                <c:pt idx="22635">
                  <c:v>0.83750000000000002</c:v>
                </c:pt>
                <c:pt idx="22636">
                  <c:v>0.83750000000000002</c:v>
                </c:pt>
                <c:pt idx="22637">
                  <c:v>0.83125000000000004</c:v>
                </c:pt>
                <c:pt idx="22638">
                  <c:v>0.82499999999999996</c:v>
                </c:pt>
                <c:pt idx="22639">
                  <c:v>0.81874999999999998</c:v>
                </c:pt>
                <c:pt idx="22640">
                  <c:v>0.82656300000000005</c:v>
                </c:pt>
                <c:pt idx="22641">
                  <c:v>0.823438</c:v>
                </c:pt>
                <c:pt idx="22642">
                  <c:v>0.81406299999999998</c:v>
                </c:pt>
                <c:pt idx="22643">
                  <c:v>0.83281300000000003</c:v>
                </c:pt>
                <c:pt idx="22644">
                  <c:v>0.81406299999999998</c:v>
                </c:pt>
                <c:pt idx="22645">
                  <c:v>0.80625000000000002</c:v>
                </c:pt>
                <c:pt idx="22646">
                  <c:v>0.82187500000000002</c:v>
                </c:pt>
                <c:pt idx="22647">
                  <c:v>0.82031200000000004</c:v>
                </c:pt>
                <c:pt idx="22648">
                  <c:v>0.80468799999999996</c:v>
                </c:pt>
                <c:pt idx="22649">
                  <c:v>0.81718800000000003</c:v>
                </c:pt>
                <c:pt idx="22650">
                  <c:v>0.81874999999999998</c:v>
                </c:pt>
                <c:pt idx="22651">
                  <c:v>0.81093800000000005</c:v>
                </c:pt>
                <c:pt idx="22652">
                  <c:v>0.81406299999999998</c:v>
                </c:pt>
                <c:pt idx="22653">
                  <c:v>0.81874999999999998</c:v>
                </c:pt>
                <c:pt idx="22654">
                  <c:v>0.81718800000000003</c:v>
                </c:pt>
                <c:pt idx="22655">
                  <c:v>0.82499999999999996</c:v>
                </c:pt>
                <c:pt idx="22656">
                  <c:v>0.828125</c:v>
                </c:pt>
                <c:pt idx="22657">
                  <c:v>0.82031200000000004</c:v>
                </c:pt>
                <c:pt idx="22658">
                  <c:v>0.82187500000000002</c:v>
                </c:pt>
                <c:pt idx="22659">
                  <c:v>0.82187500000000002</c:v>
                </c:pt>
                <c:pt idx="22660">
                  <c:v>0.823438</c:v>
                </c:pt>
                <c:pt idx="22661">
                  <c:v>0.81406299999999998</c:v>
                </c:pt>
                <c:pt idx="22662">
                  <c:v>0.82187500000000002</c:v>
                </c:pt>
                <c:pt idx="22663">
                  <c:v>0.81874999999999998</c:v>
                </c:pt>
                <c:pt idx="22664">
                  <c:v>0.82187500000000002</c:v>
                </c:pt>
                <c:pt idx="22665">
                  <c:v>0.82187500000000002</c:v>
                </c:pt>
                <c:pt idx="22666">
                  <c:v>0.80625000000000002</c:v>
                </c:pt>
                <c:pt idx="22667">
                  <c:v>0.8125</c:v>
                </c:pt>
                <c:pt idx="22668">
                  <c:v>0.82499999999999996</c:v>
                </c:pt>
                <c:pt idx="22669">
                  <c:v>0.823438</c:v>
                </c:pt>
                <c:pt idx="22670">
                  <c:v>0.82187500000000002</c:v>
                </c:pt>
                <c:pt idx="22671">
                  <c:v>0.82187500000000002</c:v>
                </c:pt>
                <c:pt idx="22672">
                  <c:v>0.828125</c:v>
                </c:pt>
                <c:pt idx="22673">
                  <c:v>0.81562500000000004</c:v>
                </c:pt>
                <c:pt idx="22674">
                  <c:v>0.8125</c:v>
                </c:pt>
                <c:pt idx="22675">
                  <c:v>0.81874999999999998</c:v>
                </c:pt>
                <c:pt idx="22676">
                  <c:v>0.807813</c:v>
                </c:pt>
                <c:pt idx="22677">
                  <c:v>0.823438</c:v>
                </c:pt>
                <c:pt idx="22678">
                  <c:v>0.807813</c:v>
                </c:pt>
                <c:pt idx="22679">
                  <c:v>0.8125</c:v>
                </c:pt>
                <c:pt idx="22680">
                  <c:v>0.81562500000000004</c:v>
                </c:pt>
                <c:pt idx="22681">
                  <c:v>0.81718800000000003</c:v>
                </c:pt>
                <c:pt idx="22682">
                  <c:v>0.81718800000000003</c:v>
                </c:pt>
                <c:pt idx="22683">
                  <c:v>0.80625000000000002</c:v>
                </c:pt>
                <c:pt idx="22684">
                  <c:v>0.80937499999999996</c:v>
                </c:pt>
                <c:pt idx="22685">
                  <c:v>0.82031200000000004</c:v>
                </c:pt>
                <c:pt idx="22686">
                  <c:v>0.83281300000000003</c:v>
                </c:pt>
                <c:pt idx="22687">
                  <c:v>0.80937499999999996</c:v>
                </c:pt>
                <c:pt idx="22688">
                  <c:v>0.82499999999999996</c:v>
                </c:pt>
                <c:pt idx="22689">
                  <c:v>0.828125</c:v>
                </c:pt>
                <c:pt idx="22690">
                  <c:v>0.823438</c:v>
                </c:pt>
                <c:pt idx="22691">
                  <c:v>0.80625000000000002</c:v>
                </c:pt>
                <c:pt idx="22692">
                  <c:v>0.81718800000000003</c:v>
                </c:pt>
                <c:pt idx="22693">
                  <c:v>0.81093800000000005</c:v>
                </c:pt>
                <c:pt idx="22694">
                  <c:v>0.8125</c:v>
                </c:pt>
                <c:pt idx="22695">
                  <c:v>0.81562500000000004</c:v>
                </c:pt>
                <c:pt idx="22696">
                  <c:v>0.8125</c:v>
                </c:pt>
                <c:pt idx="22697">
                  <c:v>0.80468799999999996</c:v>
                </c:pt>
                <c:pt idx="22698">
                  <c:v>0.81406299999999998</c:v>
                </c:pt>
                <c:pt idx="22699">
                  <c:v>0.807813</c:v>
                </c:pt>
                <c:pt idx="22700">
                  <c:v>0.80312499999999998</c:v>
                </c:pt>
                <c:pt idx="22701">
                  <c:v>0.792188</c:v>
                </c:pt>
                <c:pt idx="22702">
                  <c:v>0.80937499999999996</c:v>
                </c:pt>
                <c:pt idx="22703">
                  <c:v>0.81406299999999998</c:v>
                </c:pt>
                <c:pt idx="22704">
                  <c:v>0.8125</c:v>
                </c:pt>
                <c:pt idx="22705">
                  <c:v>0.81093800000000005</c:v>
                </c:pt>
                <c:pt idx="22706">
                  <c:v>0.81874999999999998</c:v>
                </c:pt>
                <c:pt idx="22707">
                  <c:v>0.807813</c:v>
                </c:pt>
                <c:pt idx="22708">
                  <c:v>0.80312499999999998</c:v>
                </c:pt>
                <c:pt idx="22709">
                  <c:v>0.81406299999999998</c:v>
                </c:pt>
                <c:pt idx="22710">
                  <c:v>0.8125</c:v>
                </c:pt>
                <c:pt idx="22711">
                  <c:v>0.80625000000000002</c:v>
                </c:pt>
                <c:pt idx="22712">
                  <c:v>0.796875</c:v>
                </c:pt>
                <c:pt idx="22713">
                  <c:v>0.81093800000000005</c:v>
                </c:pt>
                <c:pt idx="22714">
                  <c:v>0.807813</c:v>
                </c:pt>
                <c:pt idx="22715">
                  <c:v>0.807813</c:v>
                </c:pt>
                <c:pt idx="22716">
                  <c:v>0.78437500000000004</c:v>
                </c:pt>
                <c:pt idx="22717">
                  <c:v>0.80937499999999996</c:v>
                </c:pt>
                <c:pt idx="22718">
                  <c:v>0.81562500000000004</c:v>
                </c:pt>
                <c:pt idx="22719">
                  <c:v>0.81093800000000005</c:v>
                </c:pt>
                <c:pt idx="22720">
                  <c:v>0.81718800000000003</c:v>
                </c:pt>
                <c:pt idx="22721">
                  <c:v>0.80937499999999996</c:v>
                </c:pt>
                <c:pt idx="22722">
                  <c:v>0.80625000000000002</c:v>
                </c:pt>
                <c:pt idx="22723">
                  <c:v>0.79374999999999996</c:v>
                </c:pt>
                <c:pt idx="22724">
                  <c:v>0.80937499999999996</c:v>
                </c:pt>
                <c:pt idx="22725">
                  <c:v>0.8125</c:v>
                </c:pt>
                <c:pt idx="22726">
                  <c:v>0.81406299999999998</c:v>
                </c:pt>
                <c:pt idx="22727">
                  <c:v>0.828125</c:v>
                </c:pt>
                <c:pt idx="22728">
                  <c:v>0.81406299999999998</c:v>
                </c:pt>
                <c:pt idx="22729">
                  <c:v>0.80468799999999996</c:v>
                </c:pt>
                <c:pt idx="22730">
                  <c:v>0.81718800000000003</c:v>
                </c:pt>
                <c:pt idx="22731">
                  <c:v>0.8125</c:v>
                </c:pt>
                <c:pt idx="22732">
                  <c:v>0.8</c:v>
                </c:pt>
                <c:pt idx="22733">
                  <c:v>0.807813</c:v>
                </c:pt>
                <c:pt idx="22734">
                  <c:v>0.81093800000000005</c:v>
                </c:pt>
                <c:pt idx="22735">
                  <c:v>0.81562500000000004</c:v>
                </c:pt>
                <c:pt idx="22736">
                  <c:v>0.79843799999999998</c:v>
                </c:pt>
                <c:pt idx="22737">
                  <c:v>0.80312499999999998</c:v>
                </c:pt>
                <c:pt idx="22738">
                  <c:v>0.79531300000000005</c:v>
                </c:pt>
                <c:pt idx="22739">
                  <c:v>0.8125</c:v>
                </c:pt>
                <c:pt idx="22740">
                  <c:v>0.8125</c:v>
                </c:pt>
                <c:pt idx="22741">
                  <c:v>0.796875</c:v>
                </c:pt>
                <c:pt idx="22742">
                  <c:v>0.8</c:v>
                </c:pt>
                <c:pt idx="22743">
                  <c:v>0.81406299999999998</c:v>
                </c:pt>
                <c:pt idx="22744">
                  <c:v>0.82968799999999998</c:v>
                </c:pt>
                <c:pt idx="22745">
                  <c:v>0.83437499999999998</c:v>
                </c:pt>
                <c:pt idx="22746">
                  <c:v>0.823438</c:v>
                </c:pt>
                <c:pt idx="22747">
                  <c:v>0.8125</c:v>
                </c:pt>
                <c:pt idx="22748">
                  <c:v>0.81093800000000005</c:v>
                </c:pt>
                <c:pt idx="22749">
                  <c:v>0.8125</c:v>
                </c:pt>
                <c:pt idx="22750">
                  <c:v>0.8125</c:v>
                </c:pt>
                <c:pt idx="22751">
                  <c:v>0.81093800000000005</c:v>
                </c:pt>
                <c:pt idx="22752">
                  <c:v>0.80625000000000002</c:v>
                </c:pt>
                <c:pt idx="22753">
                  <c:v>0.81093800000000005</c:v>
                </c:pt>
                <c:pt idx="22754">
                  <c:v>0.81406299999999998</c:v>
                </c:pt>
                <c:pt idx="22755">
                  <c:v>0.81406299999999998</c:v>
                </c:pt>
                <c:pt idx="22756">
                  <c:v>0.8</c:v>
                </c:pt>
                <c:pt idx="22757">
                  <c:v>0.81406299999999998</c:v>
                </c:pt>
                <c:pt idx="22758">
                  <c:v>0.8</c:v>
                </c:pt>
                <c:pt idx="22759">
                  <c:v>0.807813</c:v>
                </c:pt>
                <c:pt idx="22760">
                  <c:v>0.80468799999999996</c:v>
                </c:pt>
                <c:pt idx="22761">
                  <c:v>0.81718800000000003</c:v>
                </c:pt>
                <c:pt idx="22762">
                  <c:v>0.80937499999999996</c:v>
                </c:pt>
                <c:pt idx="22763">
                  <c:v>0.80468799999999996</c:v>
                </c:pt>
                <c:pt idx="22764">
                  <c:v>0.80625000000000002</c:v>
                </c:pt>
                <c:pt idx="22765">
                  <c:v>0.81406299999999998</c:v>
                </c:pt>
                <c:pt idx="22766">
                  <c:v>0.81406299999999998</c:v>
                </c:pt>
                <c:pt idx="22767">
                  <c:v>0.80625000000000002</c:v>
                </c:pt>
                <c:pt idx="22768">
                  <c:v>0.81718800000000003</c:v>
                </c:pt>
                <c:pt idx="22769">
                  <c:v>0.81093800000000005</c:v>
                </c:pt>
                <c:pt idx="22770">
                  <c:v>0.807813</c:v>
                </c:pt>
                <c:pt idx="22771">
                  <c:v>0.80625000000000002</c:v>
                </c:pt>
                <c:pt idx="22772">
                  <c:v>0.79843799999999998</c:v>
                </c:pt>
                <c:pt idx="22773">
                  <c:v>0.79062500000000002</c:v>
                </c:pt>
                <c:pt idx="22774">
                  <c:v>0.8125</c:v>
                </c:pt>
                <c:pt idx="22775">
                  <c:v>0.81562500000000004</c:v>
                </c:pt>
                <c:pt idx="22776">
                  <c:v>0.807813</c:v>
                </c:pt>
                <c:pt idx="22777">
                  <c:v>0.8</c:v>
                </c:pt>
                <c:pt idx="22778">
                  <c:v>0.81406299999999998</c:v>
                </c:pt>
                <c:pt idx="22779">
                  <c:v>0.8125</c:v>
                </c:pt>
                <c:pt idx="22780">
                  <c:v>0.80312499999999998</c:v>
                </c:pt>
                <c:pt idx="22781">
                  <c:v>0.81093800000000005</c:v>
                </c:pt>
                <c:pt idx="22782">
                  <c:v>0.80312499999999998</c:v>
                </c:pt>
                <c:pt idx="22783">
                  <c:v>0.80468799999999996</c:v>
                </c:pt>
                <c:pt idx="22784">
                  <c:v>0.81718800000000003</c:v>
                </c:pt>
                <c:pt idx="22785">
                  <c:v>0.82031200000000004</c:v>
                </c:pt>
                <c:pt idx="22786">
                  <c:v>0.82031200000000004</c:v>
                </c:pt>
                <c:pt idx="22787">
                  <c:v>0.81874999999999998</c:v>
                </c:pt>
                <c:pt idx="22788">
                  <c:v>0.8125</c:v>
                </c:pt>
                <c:pt idx="22789">
                  <c:v>0.81093800000000005</c:v>
                </c:pt>
                <c:pt idx="22790">
                  <c:v>0.80312499999999998</c:v>
                </c:pt>
                <c:pt idx="22791">
                  <c:v>0.81406299999999998</c:v>
                </c:pt>
                <c:pt idx="22792">
                  <c:v>0.8</c:v>
                </c:pt>
                <c:pt idx="22793">
                  <c:v>0.81406299999999998</c:v>
                </c:pt>
                <c:pt idx="22794">
                  <c:v>0.81718800000000003</c:v>
                </c:pt>
                <c:pt idx="22795">
                  <c:v>0.82031200000000004</c:v>
                </c:pt>
                <c:pt idx="22796">
                  <c:v>0.81406299999999998</c:v>
                </c:pt>
                <c:pt idx="22797">
                  <c:v>0.82187500000000002</c:v>
                </c:pt>
                <c:pt idx="22798">
                  <c:v>0.80468799999999996</c:v>
                </c:pt>
                <c:pt idx="22799">
                  <c:v>0.80937499999999996</c:v>
                </c:pt>
                <c:pt idx="22800">
                  <c:v>0.80937499999999996</c:v>
                </c:pt>
                <c:pt idx="22801">
                  <c:v>0.79374999999999996</c:v>
                </c:pt>
                <c:pt idx="22802">
                  <c:v>0.80937499999999996</c:v>
                </c:pt>
                <c:pt idx="22803">
                  <c:v>0.8125</c:v>
                </c:pt>
                <c:pt idx="22804">
                  <c:v>0.80625000000000002</c:v>
                </c:pt>
                <c:pt idx="22805">
                  <c:v>0.81093800000000005</c:v>
                </c:pt>
                <c:pt idx="22806">
                  <c:v>0.81093800000000005</c:v>
                </c:pt>
                <c:pt idx="22807">
                  <c:v>0.81406299999999998</c:v>
                </c:pt>
                <c:pt idx="22808">
                  <c:v>0.81093800000000005</c:v>
                </c:pt>
                <c:pt idx="22809">
                  <c:v>0.79531300000000005</c:v>
                </c:pt>
                <c:pt idx="22810">
                  <c:v>0.8125</c:v>
                </c:pt>
                <c:pt idx="22811">
                  <c:v>0.81406299999999998</c:v>
                </c:pt>
                <c:pt idx="22812">
                  <c:v>0.81406299999999998</c:v>
                </c:pt>
                <c:pt idx="22813">
                  <c:v>0.82031200000000004</c:v>
                </c:pt>
                <c:pt idx="22814">
                  <c:v>0.80468799999999996</c:v>
                </c:pt>
                <c:pt idx="22815">
                  <c:v>0.80625000000000002</c:v>
                </c:pt>
                <c:pt idx="22816">
                  <c:v>0.8125</c:v>
                </c:pt>
                <c:pt idx="22817">
                  <c:v>0.80468799999999996</c:v>
                </c:pt>
                <c:pt idx="22818">
                  <c:v>0.79531300000000005</c:v>
                </c:pt>
                <c:pt idx="22819">
                  <c:v>0.796875</c:v>
                </c:pt>
                <c:pt idx="22820">
                  <c:v>0.807813</c:v>
                </c:pt>
                <c:pt idx="22821">
                  <c:v>0.823438</c:v>
                </c:pt>
                <c:pt idx="22822">
                  <c:v>0.80468799999999996</c:v>
                </c:pt>
                <c:pt idx="22823">
                  <c:v>0.79843799999999998</c:v>
                </c:pt>
                <c:pt idx="22824">
                  <c:v>0.79843799999999998</c:v>
                </c:pt>
                <c:pt idx="22825">
                  <c:v>0.78437500000000004</c:v>
                </c:pt>
                <c:pt idx="22826">
                  <c:v>0.796875</c:v>
                </c:pt>
                <c:pt idx="22827">
                  <c:v>0.79374999999999996</c:v>
                </c:pt>
                <c:pt idx="22828">
                  <c:v>0.80937499999999996</c:v>
                </c:pt>
                <c:pt idx="22829">
                  <c:v>0.8</c:v>
                </c:pt>
                <c:pt idx="22830">
                  <c:v>0.8</c:v>
                </c:pt>
                <c:pt idx="22831">
                  <c:v>0.80937499999999996</c:v>
                </c:pt>
                <c:pt idx="22832">
                  <c:v>0.81406299999999998</c:v>
                </c:pt>
                <c:pt idx="22833">
                  <c:v>0.79531300000000005</c:v>
                </c:pt>
                <c:pt idx="22834">
                  <c:v>0.8</c:v>
                </c:pt>
                <c:pt idx="22835">
                  <c:v>0.80625000000000002</c:v>
                </c:pt>
                <c:pt idx="22836">
                  <c:v>0.80312499999999998</c:v>
                </c:pt>
                <c:pt idx="22837">
                  <c:v>0.78593800000000003</c:v>
                </c:pt>
                <c:pt idx="22838">
                  <c:v>0.78593800000000003</c:v>
                </c:pt>
                <c:pt idx="22839">
                  <c:v>0.79374999999999996</c:v>
                </c:pt>
                <c:pt idx="22840">
                  <c:v>0.796875</c:v>
                </c:pt>
                <c:pt idx="22841">
                  <c:v>0.79843799999999998</c:v>
                </c:pt>
                <c:pt idx="22842">
                  <c:v>0.81718800000000003</c:v>
                </c:pt>
                <c:pt idx="22843">
                  <c:v>0.8</c:v>
                </c:pt>
                <c:pt idx="22844">
                  <c:v>0.80937499999999996</c:v>
                </c:pt>
                <c:pt idx="22845">
                  <c:v>0.80312499999999998</c:v>
                </c:pt>
                <c:pt idx="22846">
                  <c:v>0.796875</c:v>
                </c:pt>
                <c:pt idx="22847">
                  <c:v>0.80468799999999996</c:v>
                </c:pt>
                <c:pt idx="22848">
                  <c:v>0.79531300000000005</c:v>
                </c:pt>
                <c:pt idx="22849">
                  <c:v>0.79062500000000002</c:v>
                </c:pt>
                <c:pt idx="22850">
                  <c:v>0.80937499999999996</c:v>
                </c:pt>
                <c:pt idx="22851">
                  <c:v>0.792188</c:v>
                </c:pt>
                <c:pt idx="22852">
                  <c:v>0.80312499999999998</c:v>
                </c:pt>
                <c:pt idx="22853">
                  <c:v>0.80312499999999998</c:v>
                </c:pt>
                <c:pt idx="22854">
                  <c:v>0.792188</c:v>
                </c:pt>
                <c:pt idx="22855">
                  <c:v>0.8</c:v>
                </c:pt>
                <c:pt idx="22856">
                  <c:v>0.8125</c:v>
                </c:pt>
                <c:pt idx="22857">
                  <c:v>0.796875</c:v>
                </c:pt>
                <c:pt idx="22858">
                  <c:v>0.792188</c:v>
                </c:pt>
                <c:pt idx="22859">
                  <c:v>0.79531300000000005</c:v>
                </c:pt>
                <c:pt idx="22860">
                  <c:v>0.8</c:v>
                </c:pt>
                <c:pt idx="22861">
                  <c:v>0.79374999999999996</c:v>
                </c:pt>
                <c:pt idx="22862">
                  <c:v>0.796875</c:v>
                </c:pt>
                <c:pt idx="22863">
                  <c:v>0.81406299999999998</c:v>
                </c:pt>
                <c:pt idx="22864">
                  <c:v>0.79843799999999998</c:v>
                </c:pt>
                <c:pt idx="22865">
                  <c:v>0.78906200000000004</c:v>
                </c:pt>
                <c:pt idx="22866">
                  <c:v>0.792188</c:v>
                </c:pt>
                <c:pt idx="22867">
                  <c:v>0.79843799999999998</c:v>
                </c:pt>
                <c:pt idx="22868">
                  <c:v>0.78593800000000003</c:v>
                </c:pt>
                <c:pt idx="22869">
                  <c:v>0.8125</c:v>
                </c:pt>
                <c:pt idx="22870">
                  <c:v>0.81093800000000005</c:v>
                </c:pt>
                <c:pt idx="22871">
                  <c:v>0.8</c:v>
                </c:pt>
                <c:pt idx="22872">
                  <c:v>0.80937499999999996</c:v>
                </c:pt>
                <c:pt idx="22873">
                  <c:v>0.80625000000000002</c:v>
                </c:pt>
                <c:pt idx="22874">
                  <c:v>0.79374999999999996</c:v>
                </c:pt>
                <c:pt idx="22875">
                  <c:v>0.79843799999999998</c:v>
                </c:pt>
                <c:pt idx="22876">
                  <c:v>0.80625000000000002</c:v>
                </c:pt>
                <c:pt idx="22877">
                  <c:v>0.8</c:v>
                </c:pt>
                <c:pt idx="22878">
                  <c:v>0.81093800000000005</c:v>
                </c:pt>
                <c:pt idx="22879">
                  <c:v>0.79374999999999996</c:v>
                </c:pt>
                <c:pt idx="22880">
                  <c:v>0.80468799999999996</c:v>
                </c:pt>
                <c:pt idx="22881">
                  <c:v>0.80312499999999998</c:v>
                </c:pt>
                <c:pt idx="22882">
                  <c:v>0.807813</c:v>
                </c:pt>
                <c:pt idx="22883">
                  <c:v>0.8</c:v>
                </c:pt>
                <c:pt idx="22884">
                  <c:v>0.796875</c:v>
                </c:pt>
                <c:pt idx="22885">
                  <c:v>0.79374999999999996</c:v>
                </c:pt>
                <c:pt idx="22886">
                  <c:v>0.792188</c:v>
                </c:pt>
                <c:pt idx="22887">
                  <c:v>0.80937499999999996</c:v>
                </c:pt>
                <c:pt idx="22888">
                  <c:v>0.8</c:v>
                </c:pt>
                <c:pt idx="22889">
                  <c:v>0.80937499999999996</c:v>
                </c:pt>
                <c:pt idx="22890">
                  <c:v>0.8</c:v>
                </c:pt>
                <c:pt idx="22891">
                  <c:v>0.796875</c:v>
                </c:pt>
                <c:pt idx="22892">
                  <c:v>0.79843799999999998</c:v>
                </c:pt>
                <c:pt idx="22893">
                  <c:v>0.8</c:v>
                </c:pt>
                <c:pt idx="22894">
                  <c:v>0.80468799999999996</c:v>
                </c:pt>
                <c:pt idx="22895">
                  <c:v>0.81406299999999998</c:v>
                </c:pt>
                <c:pt idx="22896">
                  <c:v>0.807813</c:v>
                </c:pt>
                <c:pt idx="22897">
                  <c:v>0.78749999999999998</c:v>
                </c:pt>
                <c:pt idx="22898">
                  <c:v>0.79531300000000005</c:v>
                </c:pt>
                <c:pt idx="22899">
                  <c:v>0.796875</c:v>
                </c:pt>
                <c:pt idx="22900">
                  <c:v>0.80625000000000002</c:v>
                </c:pt>
                <c:pt idx="22901">
                  <c:v>0.78125</c:v>
                </c:pt>
                <c:pt idx="22902">
                  <c:v>0.78593800000000003</c:v>
                </c:pt>
                <c:pt idx="22903">
                  <c:v>0.80312499999999998</c:v>
                </c:pt>
                <c:pt idx="22904">
                  <c:v>0.79843799999999998</c:v>
                </c:pt>
                <c:pt idx="22905">
                  <c:v>0.78437500000000004</c:v>
                </c:pt>
                <c:pt idx="22906">
                  <c:v>0.78593800000000003</c:v>
                </c:pt>
                <c:pt idx="22907">
                  <c:v>0.8</c:v>
                </c:pt>
                <c:pt idx="22908">
                  <c:v>0.807813</c:v>
                </c:pt>
                <c:pt idx="22909">
                  <c:v>0.80468799999999996</c:v>
                </c:pt>
                <c:pt idx="22910">
                  <c:v>0.8</c:v>
                </c:pt>
                <c:pt idx="22911">
                  <c:v>0.79531300000000005</c:v>
                </c:pt>
                <c:pt idx="22912">
                  <c:v>0.80937499999999996</c:v>
                </c:pt>
                <c:pt idx="22913">
                  <c:v>0.81406299999999998</c:v>
                </c:pt>
                <c:pt idx="22914">
                  <c:v>0.79531300000000005</c:v>
                </c:pt>
                <c:pt idx="22915">
                  <c:v>0.80468799999999996</c:v>
                </c:pt>
                <c:pt idx="22916">
                  <c:v>0.80312499999999998</c:v>
                </c:pt>
                <c:pt idx="22917">
                  <c:v>0.80625000000000002</c:v>
                </c:pt>
                <c:pt idx="22918">
                  <c:v>0.807813</c:v>
                </c:pt>
                <c:pt idx="22919">
                  <c:v>0.79531300000000005</c:v>
                </c:pt>
                <c:pt idx="22920">
                  <c:v>0.80625000000000002</c:v>
                </c:pt>
                <c:pt idx="22921">
                  <c:v>0.78906200000000004</c:v>
                </c:pt>
                <c:pt idx="22922">
                  <c:v>0.8</c:v>
                </c:pt>
                <c:pt idx="22923">
                  <c:v>0.8125</c:v>
                </c:pt>
                <c:pt idx="22924">
                  <c:v>0.807813</c:v>
                </c:pt>
                <c:pt idx="22925">
                  <c:v>0.81093800000000005</c:v>
                </c:pt>
                <c:pt idx="22926">
                  <c:v>0.81093800000000005</c:v>
                </c:pt>
                <c:pt idx="22927">
                  <c:v>0.807813</c:v>
                </c:pt>
                <c:pt idx="22928">
                  <c:v>0.807813</c:v>
                </c:pt>
                <c:pt idx="22929">
                  <c:v>0.79062500000000002</c:v>
                </c:pt>
                <c:pt idx="22930">
                  <c:v>0.807813</c:v>
                </c:pt>
                <c:pt idx="22931">
                  <c:v>0.80312499999999998</c:v>
                </c:pt>
                <c:pt idx="22932">
                  <c:v>0.796875</c:v>
                </c:pt>
                <c:pt idx="22933">
                  <c:v>0.80312499999999998</c:v>
                </c:pt>
                <c:pt idx="22934">
                  <c:v>0.8</c:v>
                </c:pt>
                <c:pt idx="22935">
                  <c:v>0.80937499999999996</c:v>
                </c:pt>
                <c:pt idx="22936">
                  <c:v>0.80937499999999996</c:v>
                </c:pt>
                <c:pt idx="22937">
                  <c:v>0.79062500000000002</c:v>
                </c:pt>
                <c:pt idx="22938">
                  <c:v>0.78749999999999998</c:v>
                </c:pt>
                <c:pt idx="22939">
                  <c:v>0.77812499999999996</c:v>
                </c:pt>
                <c:pt idx="22940">
                  <c:v>0.78125</c:v>
                </c:pt>
                <c:pt idx="22941">
                  <c:v>0.80468799999999996</c:v>
                </c:pt>
                <c:pt idx="22942">
                  <c:v>0.79062500000000002</c:v>
                </c:pt>
                <c:pt idx="22943">
                  <c:v>0.79062500000000002</c:v>
                </c:pt>
                <c:pt idx="22944">
                  <c:v>0.79374999999999996</c:v>
                </c:pt>
                <c:pt idx="22945">
                  <c:v>0.80625000000000002</c:v>
                </c:pt>
                <c:pt idx="22946">
                  <c:v>0.78906200000000004</c:v>
                </c:pt>
                <c:pt idx="22947">
                  <c:v>0.78125</c:v>
                </c:pt>
                <c:pt idx="22948">
                  <c:v>0.78749999999999998</c:v>
                </c:pt>
                <c:pt idx="22949">
                  <c:v>0.8</c:v>
                </c:pt>
                <c:pt idx="22950">
                  <c:v>0.79374999999999996</c:v>
                </c:pt>
                <c:pt idx="22951">
                  <c:v>0.78906200000000004</c:v>
                </c:pt>
                <c:pt idx="22952">
                  <c:v>0.78593800000000003</c:v>
                </c:pt>
                <c:pt idx="22953">
                  <c:v>0.79374999999999996</c:v>
                </c:pt>
                <c:pt idx="22954">
                  <c:v>0.79531300000000005</c:v>
                </c:pt>
                <c:pt idx="22955">
                  <c:v>0.78906200000000004</c:v>
                </c:pt>
                <c:pt idx="22956">
                  <c:v>0.78906200000000004</c:v>
                </c:pt>
                <c:pt idx="22957">
                  <c:v>0.79374999999999996</c:v>
                </c:pt>
                <c:pt idx="22958">
                  <c:v>0.80312499999999998</c:v>
                </c:pt>
                <c:pt idx="22959">
                  <c:v>0.81562500000000004</c:v>
                </c:pt>
                <c:pt idx="22960">
                  <c:v>0.79374999999999996</c:v>
                </c:pt>
                <c:pt idx="22961">
                  <c:v>0.79531300000000005</c:v>
                </c:pt>
                <c:pt idx="22962">
                  <c:v>0.79062500000000002</c:v>
                </c:pt>
                <c:pt idx="22963">
                  <c:v>0.8</c:v>
                </c:pt>
                <c:pt idx="22964">
                  <c:v>0.807813</c:v>
                </c:pt>
                <c:pt idx="22965">
                  <c:v>0.80468799999999996</c:v>
                </c:pt>
                <c:pt idx="22966">
                  <c:v>0.78593800000000003</c:v>
                </c:pt>
                <c:pt idx="22967">
                  <c:v>0.8</c:v>
                </c:pt>
                <c:pt idx="22968">
                  <c:v>0.8125</c:v>
                </c:pt>
                <c:pt idx="22969">
                  <c:v>0.79531300000000005</c:v>
                </c:pt>
                <c:pt idx="22970">
                  <c:v>0.80312499999999998</c:v>
                </c:pt>
                <c:pt idx="22971">
                  <c:v>0.78125</c:v>
                </c:pt>
                <c:pt idx="22972">
                  <c:v>0.78749999999999998</c:v>
                </c:pt>
                <c:pt idx="22973">
                  <c:v>0.80312499999999998</c:v>
                </c:pt>
                <c:pt idx="22974">
                  <c:v>0.79531300000000005</c:v>
                </c:pt>
                <c:pt idx="22975">
                  <c:v>0.79062500000000002</c:v>
                </c:pt>
                <c:pt idx="22976">
                  <c:v>0.78906200000000004</c:v>
                </c:pt>
                <c:pt idx="22977">
                  <c:v>0.79062500000000002</c:v>
                </c:pt>
                <c:pt idx="22978">
                  <c:v>0.78281299999999998</c:v>
                </c:pt>
                <c:pt idx="22979">
                  <c:v>0.8</c:v>
                </c:pt>
                <c:pt idx="22980">
                  <c:v>0.792188</c:v>
                </c:pt>
                <c:pt idx="22981">
                  <c:v>0.78281299999999998</c:v>
                </c:pt>
                <c:pt idx="22982">
                  <c:v>0.78593800000000003</c:v>
                </c:pt>
                <c:pt idx="22983">
                  <c:v>0.78906200000000004</c:v>
                </c:pt>
                <c:pt idx="22984">
                  <c:v>0.78125</c:v>
                </c:pt>
                <c:pt idx="22985">
                  <c:v>0.78437500000000004</c:v>
                </c:pt>
                <c:pt idx="22986">
                  <c:v>0.78125</c:v>
                </c:pt>
                <c:pt idx="22987">
                  <c:v>0.792188</c:v>
                </c:pt>
                <c:pt idx="22988">
                  <c:v>0.792188</c:v>
                </c:pt>
                <c:pt idx="22989">
                  <c:v>0.79062500000000002</c:v>
                </c:pt>
                <c:pt idx="22990">
                  <c:v>0.79062500000000002</c:v>
                </c:pt>
                <c:pt idx="22991">
                  <c:v>0.78593800000000003</c:v>
                </c:pt>
                <c:pt idx="22992">
                  <c:v>0.78749999999999998</c:v>
                </c:pt>
                <c:pt idx="22993">
                  <c:v>0.78593800000000003</c:v>
                </c:pt>
                <c:pt idx="22994">
                  <c:v>0.776563</c:v>
                </c:pt>
                <c:pt idx="22995">
                  <c:v>0.77500000000000002</c:v>
                </c:pt>
                <c:pt idx="22996">
                  <c:v>0.78906200000000004</c:v>
                </c:pt>
                <c:pt idx="22997">
                  <c:v>0.78593800000000003</c:v>
                </c:pt>
                <c:pt idx="22998">
                  <c:v>0.79374999999999996</c:v>
                </c:pt>
                <c:pt idx="22999">
                  <c:v>0.79843799999999998</c:v>
                </c:pt>
                <c:pt idx="23000">
                  <c:v>0.79531300000000005</c:v>
                </c:pt>
                <c:pt idx="23001">
                  <c:v>0.80312499999999998</c:v>
                </c:pt>
                <c:pt idx="23002">
                  <c:v>0.79374999999999996</c:v>
                </c:pt>
                <c:pt idx="23003">
                  <c:v>0.78437500000000004</c:v>
                </c:pt>
                <c:pt idx="23004">
                  <c:v>0.776563</c:v>
                </c:pt>
                <c:pt idx="23005">
                  <c:v>0.78906200000000004</c:v>
                </c:pt>
                <c:pt idx="23006">
                  <c:v>0.78281299999999998</c:v>
                </c:pt>
                <c:pt idx="23007">
                  <c:v>0.78281299999999998</c:v>
                </c:pt>
                <c:pt idx="23008">
                  <c:v>0.79531300000000005</c:v>
                </c:pt>
                <c:pt idx="23009">
                  <c:v>0.79062500000000002</c:v>
                </c:pt>
                <c:pt idx="23010">
                  <c:v>0.78749999999999998</c:v>
                </c:pt>
                <c:pt idx="23011">
                  <c:v>0.796875</c:v>
                </c:pt>
                <c:pt idx="23012">
                  <c:v>0.807813</c:v>
                </c:pt>
                <c:pt idx="23013">
                  <c:v>0.78593800000000003</c:v>
                </c:pt>
                <c:pt idx="23014">
                  <c:v>0.78593800000000003</c:v>
                </c:pt>
                <c:pt idx="23015">
                  <c:v>0.78281299999999998</c:v>
                </c:pt>
                <c:pt idx="23016">
                  <c:v>0.76875000000000004</c:v>
                </c:pt>
                <c:pt idx="23017">
                  <c:v>0.78749999999999998</c:v>
                </c:pt>
                <c:pt idx="23018">
                  <c:v>0.77968800000000005</c:v>
                </c:pt>
                <c:pt idx="23019">
                  <c:v>0.78437500000000004</c:v>
                </c:pt>
                <c:pt idx="23020">
                  <c:v>0.78125</c:v>
                </c:pt>
                <c:pt idx="23021">
                  <c:v>0.78437500000000004</c:v>
                </c:pt>
                <c:pt idx="23022">
                  <c:v>0.78281299999999998</c:v>
                </c:pt>
                <c:pt idx="23023">
                  <c:v>0.776563</c:v>
                </c:pt>
                <c:pt idx="23024">
                  <c:v>0.78281299999999998</c:v>
                </c:pt>
                <c:pt idx="23025">
                  <c:v>0.77187499999999998</c:v>
                </c:pt>
                <c:pt idx="23026">
                  <c:v>0.776563</c:v>
                </c:pt>
                <c:pt idx="23027">
                  <c:v>0.77968800000000005</c:v>
                </c:pt>
                <c:pt idx="23028">
                  <c:v>0.78281299999999998</c:v>
                </c:pt>
                <c:pt idx="23029">
                  <c:v>0.78749999999999998</c:v>
                </c:pt>
                <c:pt idx="23030">
                  <c:v>0.792188</c:v>
                </c:pt>
                <c:pt idx="23031">
                  <c:v>0.77187499999999998</c:v>
                </c:pt>
                <c:pt idx="23032">
                  <c:v>0.78125</c:v>
                </c:pt>
                <c:pt idx="23033">
                  <c:v>0.77343799999999996</c:v>
                </c:pt>
                <c:pt idx="23034">
                  <c:v>0.776563</c:v>
                </c:pt>
                <c:pt idx="23035">
                  <c:v>0.77968800000000005</c:v>
                </c:pt>
                <c:pt idx="23036">
                  <c:v>0.78749999999999998</c:v>
                </c:pt>
                <c:pt idx="23037">
                  <c:v>0.78125</c:v>
                </c:pt>
                <c:pt idx="23038">
                  <c:v>0.78125</c:v>
                </c:pt>
                <c:pt idx="23039">
                  <c:v>0.78593800000000003</c:v>
                </c:pt>
                <c:pt idx="23040">
                  <c:v>0.77968800000000005</c:v>
                </c:pt>
                <c:pt idx="23041">
                  <c:v>0.77812499999999996</c:v>
                </c:pt>
                <c:pt idx="23042">
                  <c:v>0.77968800000000005</c:v>
                </c:pt>
                <c:pt idx="23043">
                  <c:v>0.78125</c:v>
                </c:pt>
                <c:pt idx="23044">
                  <c:v>0.79062500000000002</c:v>
                </c:pt>
                <c:pt idx="23045">
                  <c:v>0.78437500000000004</c:v>
                </c:pt>
                <c:pt idx="23046">
                  <c:v>0.792188</c:v>
                </c:pt>
                <c:pt idx="23047">
                  <c:v>0.78437500000000004</c:v>
                </c:pt>
                <c:pt idx="23048">
                  <c:v>0.78125</c:v>
                </c:pt>
                <c:pt idx="23049">
                  <c:v>0.79374999999999996</c:v>
                </c:pt>
                <c:pt idx="23050">
                  <c:v>0.8</c:v>
                </c:pt>
                <c:pt idx="23051">
                  <c:v>0.78906200000000004</c:v>
                </c:pt>
                <c:pt idx="23052">
                  <c:v>0.79062500000000002</c:v>
                </c:pt>
                <c:pt idx="23053">
                  <c:v>0.79531300000000005</c:v>
                </c:pt>
                <c:pt idx="23054">
                  <c:v>0.78593800000000003</c:v>
                </c:pt>
                <c:pt idx="23055">
                  <c:v>0.79374999999999996</c:v>
                </c:pt>
                <c:pt idx="23056">
                  <c:v>0.81093800000000005</c:v>
                </c:pt>
                <c:pt idx="23057">
                  <c:v>0.78281299999999998</c:v>
                </c:pt>
                <c:pt idx="23058">
                  <c:v>0.792188</c:v>
                </c:pt>
                <c:pt idx="23059">
                  <c:v>0.79843799999999998</c:v>
                </c:pt>
                <c:pt idx="23060">
                  <c:v>0.79374999999999996</c:v>
                </c:pt>
                <c:pt idx="23061">
                  <c:v>0.79531300000000005</c:v>
                </c:pt>
                <c:pt idx="23062">
                  <c:v>0.77812499999999996</c:v>
                </c:pt>
                <c:pt idx="23063">
                  <c:v>0.79062500000000002</c:v>
                </c:pt>
                <c:pt idx="23064">
                  <c:v>0.78593800000000003</c:v>
                </c:pt>
                <c:pt idx="23065">
                  <c:v>0.79374999999999996</c:v>
                </c:pt>
                <c:pt idx="23066">
                  <c:v>0.78906200000000004</c:v>
                </c:pt>
                <c:pt idx="23067">
                  <c:v>0.78749999999999998</c:v>
                </c:pt>
                <c:pt idx="23068">
                  <c:v>0.792188</c:v>
                </c:pt>
                <c:pt idx="23069">
                  <c:v>0.77500000000000002</c:v>
                </c:pt>
                <c:pt idx="23070">
                  <c:v>0.79062500000000002</c:v>
                </c:pt>
                <c:pt idx="23071">
                  <c:v>0.80625000000000002</c:v>
                </c:pt>
                <c:pt idx="23072">
                  <c:v>0.77968800000000005</c:v>
                </c:pt>
                <c:pt idx="23073">
                  <c:v>0.79531300000000005</c:v>
                </c:pt>
                <c:pt idx="23074">
                  <c:v>0.8</c:v>
                </c:pt>
                <c:pt idx="23075">
                  <c:v>0.78281299999999998</c:v>
                </c:pt>
                <c:pt idx="23076">
                  <c:v>0.78281299999999998</c:v>
                </c:pt>
                <c:pt idx="23077">
                  <c:v>0.78906200000000004</c:v>
                </c:pt>
                <c:pt idx="23078">
                  <c:v>0.79843799999999998</c:v>
                </c:pt>
                <c:pt idx="23079">
                  <c:v>0.78281299999999998</c:v>
                </c:pt>
                <c:pt idx="23080">
                  <c:v>0.792188</c:v>
                </c:pt>
                <c:pt idx="23081">
                  <c:v>0.79531300000000005</c:v>
                </c:pt>
                <c:pt idx="23082">
                  <c:v>0.77500000000000002</c:v>
                </c:pt>
                <c:pt idx="23083">
                  <c:v>0.79374999999999996</c:v>
                </c:pt>
                <c:pt idx="23084">
                  <c:v>0.79062500000000002</c:v>
                </c:pt>
                <c:pt idx="23085">
                  <c:v>0.79374999999999996</c:v>
                </c:pt>
                <c:pt idx="23086">
                  <c:v>0.79531300000000005</c:v>
                </c:pt>
                <c:pt idx="23087">
                  <c:v>0.80468799999999996</c:v>
                </c:pt>
                <c:pt idx="23088">
                  <c:v>0.78437500000000004</c:v>
                </c:pt>
                <c:pt idx="23089">
                  <c:v>0.77812499999999996</c:v>
                </c:pt>
                <c:pt idx="23090">
                  <c:v>0.78281299999999998</c:v>
                </c:pt>
                <c:pt idx="23091">
                  <c:v>0.776563</c:v>
                </c:pt>
                <c:pt idx="23092">
                  <c:v>0.78437500000000004</c:v>
                </c:pt>
                <c:pt idx="23093">
                  <c:v>0.77968800000000005</c:v>
                </c:pt>
                <c:pt idx="23094">
                  <c:v>0.78593800000000003</c:v>
                </c:pt>
                <c:pt idx="23095">
                  <c:v>0.78749999999999998</c:v>
                </c:pt>
                <c:pt idx="23096">
                  <c:v>0.77968800000000005</c:v>
                </c:pt>
                <c:pt idx="23097">
                  <c:v>0.78281299999999998</c:v>
                </c:pt>
                <c:pt idx="23098">
                  <c:v>0.79062500000000002</c:v>
                </c:pt>
                <c:pt idx="23099">
                  <c:v>0.792188</c:v>
                </c:pt>
                <c:pt idx="23100">
                  <c:v>0.8</c:v>
                </c:pt>
                <c:pt idx="23101">
                  <c:v>0.796875</c:v>
                </c:pt>
                <c:pt idx="23102">
                  <c:v>0.78281299999999998</c:v>
                </c:pt>
                <c:pt idx="23103">
                  <c:v>0.79374999999999996</c:v>
                </c:pt>
                <c:pt idx="23104">
                  <c:v>0.80468799999999996</c:v>
                </c:pt>
                <c:pt idx="23105">
                  <c:v>0.80468799999999996</c:v>
                </c:pt>
                <c:pt idx="23106">
                  <c:v>0.80312499999999998</c:v>
                </c:pt>
                <c:pt idx="23107">
                  <c:v>0.79531300000000005</c:v>
                </c:pt>
                <c:pt idx="23108">
                  <c:v>0.78437500000000004</c:v>
                </c:pt>
                <c:pt idx="23109">
                  <c:v>0.78749999999999998</c:v>
                </c:pt>
                <c:pt idx="23110">
                  <c:v>0.78749999999999998</c:v>
                </c:pt>
                <c:pt idx="23111">
                  <c:v>0.79062500000000002</c:v>
                </c:pt>
                <c:pt idx="23112">
                  <c:v>0.796875</c:v>
                </c:pt>
                <c:pt idx="23113">
                  <c:v>0.79062500000000002</c:v>
                </c:pt>
                <c:pt idx="23114">
                  <c:v>0.78906200000000004</c:v>
                </c:pt>
                <c:pt idx="23115">
                  <c:v>0.79374999999999996</c:v>
                </c:pt>
                <c:pt idx="23116">
                  <c:v>0.78437500000000004</c:v>
                </c:pt>
                <c:pt idx="23117">
                  <c:v>0.776563</c:v>
                </c:pt>
                <c:pt idx="23118">
                  <c:v>0.76718799999999998</c:v>
                </c:pt>
                <c:pt idx="23119">
                  <c:v>0.77968800000000005</c:v>
                </c:pt>
                <c:pt idx="23120">
                  <c:v>0.792188</c:v>
                </c:pt>
                <c:pt idx="23121">
                  <c:v>0.79374999999999996</c:v>
                </c:pt>
                <c:pt idx="23122">
                  <c:v>0.78749999999999998</c:v>
                </c:pt>
                <c:pt idx="23123">
                  <c:v>0.79531300000000005</c:v>
                </c:pt>
                <c:pt idx="23124">
                  <c:v>0.79062500000000002</c:v>
                </c:pt>
                <c:pt idx="23125">
                  <c:v>0.78125</c:v>
                </c:pt>
                <c:pt idx="23126">
                  <c:v>0.796875</c:v>
                </c:pt>
                <c:pt idx="23127">
                  <c:v>0.78749999999999998</c:v>
                </c:pt>
                <c:pt idx="23128">
                  <c:v>0.79062500000000002</c:v>
                </c:pt>
                <c:pt idx="23129">
                  <c:v>0.792188</c:v>
                </c:pt>
                <c:pt idx="23130">
                  <c:v>0.78906200000000004</c:v>
                </c:pt>
                <c:pt idx="23131">
                  <c:v>0.78437500000000004</c:v>
                </c:pt>
                <c:pt idx="23132">
                  <c:v>0.77500000000000002</c:v>
                </c:pt>
                <c:pt idx="23133">
                  <c:v>0.77187499999999998</c:v>
                </c:pt>
                <c:pt idx="23134">
                  <c:v>0.77500000000000002</c:v>
                </c:pt>
                <c:pt idx="23135">
                  <c:v>0.78281299999999998</c:v>
                </c:pt>
                <c:pt idx="23136">
                  <c:v>0.78437500000000004</c:v>
                </c:pt>
                <c:pt idx="23137">
                  <c:v>0.79062500000000002</c:v>
                </c:pt>
                <c:pt idx="23138">
                  <c:v>0.78437500000000004</c:v>
                </c:pt>
                <c:pt idx="23139">
                  <c:v>0.78749999999999998</c:v>
                </c:pt>
                <c:pt idx="23140">
                  <c:v>0.78593800000000003</c:v>
                </c:pt>
                <c:pt idx="23141">
                  <c:v>0.77968800000000005</c:v>
                </c:pt>
                <c:pt idx="23142">
                  <c:v>0.77968800000000005</c:v>
                </c:pt>
                <c:pt idx="23143">
                  <c:v>0.776563</c:v>
                </c:pt>
                <c:pt idx="23144">
                  <c:v>0.76406300000000005</c:v>
                </c:pt>
                <c:pt idx="23145">
                  <c:v>0.77812499999999996</c:v>
                </c:pt>
                <c:pt idx="23146">
                  <c:v>0.77031300000000003</c:v>
                </c:pt>
                <c:pt idx="23147">
                  <c:v>0.78125</c:v>
                </c:pt>
                <c:pt idx="23148">
                  <c:v>0.77812499999999996</c:v>
                </c:pt>
                <c:pt idx="23149">
                  <c:v>0.78281299999999998</c:v>
                </c:pt>
                <c:pt idx="23150">
                  <c:v>0.78125</c:v>
                </c:pt>
                <c:pt idx="23151">
                  <c:v>0.78749999999999998</c:v>
                </c:pt>
                <c:pt idx="23152">
                  <c:v>0.78749999999999998</c:v>
                </c:pt>
                <c:pt idx="23153">
                  <c:v>0.77968800000000005</c:v>
                </c:pt>
                <c:pt idx="23154">
                  <c:v>0.78437500000000004</c:v>
                </c:pt>
                <c:pt idx="23155">
                  <c:v>0.78437500000000004</c:v>
                </c:pt>
                <c:pt idx="23156">
                  <c:v>0.796875</c:v>
                </c:pt>
                <c:pt idx="23157">
                  <c:v>0.79374999999999996</c:v>
                </c:pt>
                <c:pt idx="23158">
                  <c:v>0.78749999999999998</c:v>
                </c:pt>
                <c:pt idx="23159">
                  <c:v>0.79374999999999996</c:v>
                </c:pt>
                <c:pt idx="23160">
                  <c:v>0.78749999999999998</c:v>
                </c:pt>
                <c:pt idx="23161">
                  <c:v>0.79374999999999996</c:v>
                </c:pt>
                <c:pt idx="23162">
                  <c:v>0.78281299999999998</c:v>
                </c:pt>
                <c:pt idx="23163">
                  <c:v>0.78437500000000004</c:v>
                </c:pt>
                <c:pt idx="23164">
                  <c:v>0.79062500000000002</c:v>
                </c:pt>
                <c:pt idx="23165">
                  <c:v>0.78437500000000004</c:v>
                </c:pt>
                <c:pt idx="23166">
                  <c:v>0.77500000000000002</c:v>
                </c:pt>
                <c:pt idx="23167">
                  <c:v>0.776563</c:v>
                </c:pt>
                <c:pt idx="23168">
                  <c:v>0.760938</c:v>
                </c:pt>
                <c:pt idx="23169">
                  <c:v>0.76875000000000004</c:v>
                </c:pt>
                <c:pt idx="23170">
                  <c:v>0.76249999999999996</c:v>
                </c:pt>
                <c:pt idx="23171">
                  <c:v>0.77031300000000003</c:v>
                </c:pt>
                <c:pt idx="23172">
                  <c:v>0.77500000000000002</c:v>
                </c:pt>
                <c:pt idx="23173">
                  <c:v>0.77968800000000005</c:v>
                </c:pt>
                <c:pt idx="23174">
                  <c:v>0.78281299999999998</c:v>
                </c:pt>
                <c:pt idx="23175">
                  <c:v>0.78593800000000003</c:v>
                </c:pt>
                <c:pt idx="23176">
                  <c:v>0.78437500000000004</c:v>
                </c:pt>
                <c:pt idx="23177">
                  <c:v>0.77343799999999996</c:v>
                </c:pt>
                <c:pt idx="23178">
                  <c:v>0.75468800000000003</c:v>
                </c:pt>
                <c:pt idx="23179">
                  <c:v>0.75468800000000003</c:v>
                </c:pt>
                <c:pt idx="23180">
                  <c:v>0.76718799999999998</c:v>
                </c:pt>
                <c:pt idx="23181">
                  <c:v>0.77187499999999998</c:v>
                </c:pt>
                <c:pt idx="23182">
                  <c:v>0.77343799999999996</c:v>
                </c:pt>
                <c:pt idx="23183">
                  <c:v>0.76875000000000004</c:v>
                </c:pt>
                <c:pt idx="23184">
                  <c:v>0.77343799999999996</c:v>
                </c:pt>
                <c:pt idx="23185">
                  <c:v>0.77187499999999998</c:v>
                </c:pt>
                <c:pt idx="23186">
                  <c:v>0.78125</c:v>
                </c:pt>
                <c:pt idx="23187">
                  <c:v>0.79062500000000002</c:v>
                </c:pt>
                <c:pt idx="23188">
                  <c:v>0.77812499999999996</c:v>
                </c:pt>
                <c:pt idx="23189">
                  <c:v>0.77187499999999998</c:v>
                </c:pt>
                <c:pt idx="23190">
                  <c:v>0.78437500000000004</c:v>
                </c:pt>
                <c:pt idx="23191">
                  <c:v>0.776563</c:v>
                </c:pt>
                <c:pt idx="23192">
                  <c:v>0.77031300000000003</c:v>
                </c:pt>
                <c:pt idx="23193">
                  <c:v>0.77343799999999996</c:v>
                </c:pt>
                <c:pt idx="23194">
                  <c:v>0.76875000000000004</c:v>
                </c:pt>
                <c:pt idx="23195">
                  <c:v>0.77031300000000003</c:v>
                </c:pt>
                <c:pt idx="23196">
                  <c:v>0.76718799999999998</c:v>
                </c:pt>
                <c:pt idx="23197">
                  <c:v>0.77500000000000002</c:v>
                </c:pt>
                <c:pt idx="23198">
                  <c:v>0.77968800000000005</c:v>
                </c:pt>
                <c:pt idx="23199">
                  <c:v>0.77500000000000002</c:v>
                </c:pt>
                <c:pt idx="23200">
                  <c:v>0.78437500000000004</c:v>
                </c:pt>
                <c:pt idx="23201">
                  <c:v>0.76875000000000004</c:v>
                </c:pt>
                <c:pt idx="23202">
                  <c:v>0.76406300000000005</c:v>
                </c:pt>
                <c:pt idx="23203">
                  <c:v>0.77343799999999996</c:v>
                </c:pt>
                <c:pt idx="23204">
                  <c:v>0.77812499999999996</c:v>
                </c:pt>
                <c:pt idx="23205">
                  <c:v>0.78125</c:v>
                </c:pt>
                <c:pt idx="23206">
                  <c:v>0.76406300000000005</c:v>
                </c:pt>
                <c:pt idx="23207">
                  <c:v>0.77500000000000002</c:v>
                </c:pt>
                <c:pt idx="23208">
                  <c:v>0.77500000000000002</c:v>
                </c:pt>
                <c:pt idx="23209">
                  <c:v>0.77187499999999998</c:v>
                </c:pt>
                <c:pt idx="23210">
                  <c:v>0.77031300000000003</c:v>
                </c:pt>
                <c:pt idx="23211">
                  <c:v>0.77187499999999998</c:v>
                </c:pt>
                <c:pt idx="23212">
                  <c:v>0.79062500000000002</c:v>
                </c:pt>
                <c:pt idx="23213">
                  <c:v>0.77968800000000005</c:v>
                </c:pt>
                <c:pt idx="23214">
                  <c:v>0.776563</c:v>
                </c:pt>
                <c:pt idx="23215">
                  <c:v>0.76875000000000004</c:v>
                </c:pt>
                <c:pt idx="23216">
                  <c:v>0.77031300000000003</c:v>
                </c:pt>
                <c:pt idx="23217">
                  <c:v>0.77187499999999998</c:v>
                </c:pt>
                <c:pt idx="23218">
                  <c:v>0.77812499999999996</c:v>
                </c:pt>
                <c:pt idx="23219">
                  <c:v>0.78593800000000003</c:v>
                </c:pt>
                <c:pt idx="23220">
                  <c:v>0.79374999999999996</c:v>
                </c:pt>
                <c:pt idx="23221">
                  <c:v>0.78437500000000004</c:v>
                </c:pt>
                <c:pt idx="23222">
                  <c:v>0.776563</c:v>
                </c:pt>
                <c:pt idx="23223">
                  <c:v>0.77812499999999996</c:v>
                </c:pt>
                <c:pt idx="23224">
                  <c:v>0.77500000000000002</c:v>
                </c:pt>
                <c:pt idx="23225">
                  <c:v>0.77031300000000003</c:v>
                </c:pt>
                <c:pt idx="23226">
                  <c:v>0.77812499999999996</c:v>
                </c:pt>
                <c:pt idx="23227">
                  <c:v>0.77343799999999996</c:v>
                </c:pt>
                <c:pt idx="23228">
                  <c:v>0.77500000000000002</c:v>
                </c:pt>
                <c:pt idx="23229">
                  <c:v>0.77500000000000002</c:v>
                </c:pt>
                <c:pt idx="23230">
                  <c:v>0.78593800000000003</c:v>
                </c:pt>
                <c:pt idx="23231">
                  <c:v>0.78749999999999998</c:v>
                </c:pt>
                <c:pt idx="23232">
                  <c:v>0.78593800000000003</c:v>
                </c:pt>
                <c:pt idx="23233">
                  <c:v>0.78437500000000004</c:v>
                </c:pt>
                <c:pt idx="23234">
                  <c:v>0.776563</c:v>
                </c:pt>
                <c:pt idx="23235">
                  <c:v>0.77031300000000003</c:v>
                </c:pt>
                <c:pt idx="23236">
                  <c:v>0.77343799999999996</c:v>
                </c:pt>
                <c:pt idx="23237">
                  <c:v>0.78593800000000003</c:v>
                </c:pt>
                <c:pt idx="23238">
                  <c:v>0.77343799999999996</c:v>
                </c:pt>
                <c:pt idx="23239">
                  <c:v>0.76875000000000004</c:v>
                </c:pt>
                <c:pt idx="23240">
                  <c:v>0.78437500000000004</c:v>
                </c:pt>
                <c:pt idx="23241">
                  <c:v>0.76718799999999998</c:v>
                </c:pt>
                <c:pt idx="23242">
                  <c:v>0.77500000000000002</c:v>
                </c:pt>
                <c:pt idx="23243">
                  <c:v>0.77812499999999996</c:v>
                </c:pt>
                <c:pt idx="23244">
                  <c:v>0.78125</c:v>
                </c:pt>
                <c:pt idx="23245">
                  <c:v>0.78906200000000004</c:v>
                </c:pt>
                <c:pt idx="23246">
                  <c:v>0.78749999999999998</c:v>
                </c:pt>
                <c:pt idx="23247">
                  <c:v>0.78125</c:v>
                </c:pt>
                <c:pt idx="23248">
                  <c:v>0.77968800000000005</c:v>
                </c:pt>
                <c:pt idx="23249">
                  <c:v>0.78281299999999998</c:v>
                </c:pt>
                <c:pt idx="23250">
                  <c:v>0.75937500000000002</c:v>
                </c:pt>
                <c:pt idx="23251">
                  <c:v>0.75781200000000004</c:v>
                </c:pt>
                <c:pt idx="23252">
                  <c:v>0.77187499999999998</c:v>
                </c:pt>
                <c:pt idx="23253">
                  <c:v>0.77812499999999996</c:v>
                </c:pt>
                <c:pt idx="23254">
                  <c:v>0.77968800000000005</c:v>
                </c:pt>
                <c:pt idx="23255">
                  <c:v>0.76249999999999996</c:v>
                </c:pt>
                <c:pt idx="23256">
                  <c:v>0.76406300000000005</c:v>
                </c:pt>
                <c:pt idx="23257">
                  <c:v>0.78749999999999998</c:v>
                </c:pt>
                <c:pt idx="23258">
                  <c:v>0.79531300000000005</c:v>
                </c:pt>
                <c:pt idx="23259">
                  <c:v>0.76875000000000004</c:v>
                </c:pt>
                <c:pt idx="23260">
                  <c:v>0.76718799999999998</c:v>
                </c:pt>
                <c:pt idx="23261">
                  <c:v>0.77500000000000002</c:v>
                </c:pt>
                <c:pt idx="23262">
                  <c:v>0.77968800000000005</c:v>
                </c:pt>
                <c:pt idx="23263">
                  <c:v>0.77187499999999998</c:v>
                </c:pt>
                <c:pt idx="23264">
                  <c:v>0.78125</c:v>
                </c:pt>
                <c:pt idx="23265">
                  <c:v>0.776563</c:v>
                </c:pt>
                <c:pt idx="23266">
                  <c:v>0.76249999999999996</c:v>
                </c:pt>
                <c:pt idx="23267">
                  <c:v>0.76406300000000005</c:v>
                </c:pt>
                <c:pt idx="23268">
                  <c:v>0.77968800000000005</c:v>
                </c:pt>
                <c:pt idx="23269">
                  <c:v>0.776563</c:v>
                </c:pt>
                <c:pt idx="23270">
                  <c:v>0.78281299999999998</c:v>
                </c:pt>
                <c:pt idx="23271">
                  <c:v>0.78437500000000004</c:v>
                </c:pt>
                <c:pt idx="23272">
                  <c:v>0.78906200000000004</c:v>
                </c:pt>
                <c:pt idx="23273">
                  <c:v>0.77343799999999996</c:v>
                </c:pt>
                <c:pt idx="23274">
                  <c:v>0.77968800000000005</c:v>
                </c:pt>
                <c:pt idx="23275">
                  <c:v>0.76249999999999996</c:v>
                </c:pt>
                <c:pt idx="23276">
                  <c:v>0.77812499999999996</c:v>
                </c:pt>
                <c:pt idx="23277">
                  <c:v>0.77812499999999996</c:v>
                </c:pt>
                <c:pt idx="23278">
                  <c:v>0.776563</c:v>
                </c:pt>
                <c:pt idx="23279">
                  <c:v>0.78749999999999998</c:v>
                </c:pt>
                <c:pt idx="23280">
                  <c:v>0.78906200000000004</c:v>
                </c:pt>
                <c:pt idx="23281">
                  <c:v>0.79062500000000002</c:v>
                </c:pt>
                <c:pt idx="23282">
                  <c:v>0.77968800000000005</c:v>
                </c:pt>
                <c:pt idx="23283">
                  <c:v>0.79062500000000002</c:v>
                </c:pt>
                <c:pt idx="23284">
                  <c:v>0.78906200000000004</c:v>
                </c:pt>
                <c:pt idx="23285">
                  <c:v>0.78749999999999998</c:v>
                </c:pt>
                <c:pt idx="23286">
                  <c:v>0.77812499999999996</c:v>
                </c:pt>
                <c:pt idx="23287">
                  <c:v>0.77812499999999996</c:v>
                </c:pt>
                <c:pt idx="23288">
                  <c:v>0.792188</c:v>
                </c:pt>
                <c:pt idx="23289">
                  <c:v>0.79531300000000005</c:v>
                </c:pt>
                <c:pt idx="23290">
                  <c:v>0.78593800000000003</c:v>
                </c:pt>
                <c:pt idx="23291">
                  <c:v>0.78593800000000003</c:v>
                </c:pt>
                <c:pt idx="23292">
                  <c:v>0.78437500000000004</c:v>
                </c:pt>
                <c:pt idx="23293">
                  <c:v>0.78437500000000004</c:v>
                </c:pt>
                <c:pt idx="23294">
                  <c:v>0.78437500000000004</c:v>
                </c:pt>
                <c:pt idx="23295">
                  <c:v>0.77968800000000005</c:v>
                </c:pt>
                <c:pt idx="23296">
                  <c:v>0.77812499999999996</c:v>
                </c:pt>
                <c:pt idx="23297">
                  <c:v>0.76718799999999998</c:v>
                </c:pt>
                <c:pt idx="23298">
                  <c:v>0.77500000000000002</c:v>
                </c:pt>
                <c:pt idx="23299">
                  <c:v>0.776563</c:v>
                </c:pt>
                <c:pt idx="23300">
                  <c:v>0.776563</c:v>
                </c:pt>
                <c:pt idx="23301">
                  <c:v>0.77968800000000005</c:v>
                </c:pt>
                <c:pt idx="23302">
                  <c:v>0.77812499999999996</c:v>
                </c:pt>
                <c:pt idx="23303">
                  <c:v>0.792188</c:v>
                </c:pt>
                <c:pt idx="23304">
                  <c:v>0.78437500000000004</c:v>
                </c:pt>
                <c:pt idx="23305">
                  <c:v>0.78281299999999998</c:v>
                </c:pt>
                <c:pt idx="23306">
                  <c:v>0.78125</c:v>
                </c:pt>
                <c:pt idx="23307">
                  <c:v>0.77812499999999996</c:v>
                </c:pt>
                <c:pt idx="23308">
                  <c:v>0.77968800000000005</c:v>
                </c:pt>
                <c:pt idx="23309">
                  <c:v>0.78125</c:v>
                </c:pt>
                <c:pt idx="23310">
                  <c:v>0.78437500000000004</c:v>
                </c:pt>
                <c:pt idx="23311">
                  <c:v>0.77031300000000003</c:v>
                </c:pt>
                <c:pt idx="23312">
                  <c:v>0.776563</c:v>
                </c:pt>
                <c:pt idx="23313">
                  <c:v>0.78437500000000004</c:v>
                </c:pt>
                <c:pt idx="23314">
                  <c:v>0.776563</c:v>
                </c:pt>
                <c:pt idx="23315">
                  <c:v>0.77968800000000005</c:v>
                </c:pt>
                <c:pt idx="23316">
                  <c:v>0.78281299999999998</c:v>
                </c:pt>
                <c:pt idx="23317">
                  <c:v>0.77187499999999998</c:v>
                </c:pt>
                <c:pt idx="23318">
                  <c:v>0.78906200000000004</c:v>
                </c:pt>
                <c:pt idx="23319">
                  <c:v>0.77812499999999996</c:v>
                </c:pt>
                <c:pt idx="23320">
                  <c:v>0.78906200000000004</c:v>
                </c:pt>
                <c:pt idx="23321">
                  <c:v>0.77968800000000005</c:v>
                </c:pt>
                <c:pt idx="23322">
                  <c:v>0.78281299999999998</c:v>
                </c:pt>
                <c:pt idx="23323">
                  <c:v>0.78281299999999998</c:v>
                </c:pt>
                <c:pt idx="23324">
                  <c:v>0.78749999999999998</c:v>
                </c:pt>
                <c:pt idx="23325">
                  <c:v>0.776563</c:v>
                </c:pt>
                <c:pt idx="23326">
                  <c:v>0.77812499999999996</c:v>
                </c:pt>
                <c:pt idx="23327">
                  <c:v>0.776563</c:v>
                </c:pt>
                <c:pt idx="23328">
                  <c:v>0.78281299999999998</c:v>
                </c:pt>
                <c:pt idx="23329">
                  <c:v>0.776563</c:v>
                </c:pt>
                <c:pt idx="23330">
                  <c:v>0.77812499999999996</c:v>
                </c:pt>
                <c:pt idx="23331">
                  <c:v>0.78593800000000003</c:v>
                </c:pt>
                <c:pt idx="23332">
                  <c:v>0.77343799999999996</c:v>
                </c:pt>
                <c:pt idx="23333">
                  <c:v>0.77500000000000002</c:v>
                </c:pt>
                <c:pt idx="23334">
                  <c:v>0.77968800000000005</c:v>
                </c:pt>
                <c:pt idx="23335">
                  <c:v>0.78125</c:v>
                </c:pt>
                <c:pt idx="23336">
                  <c:v>0.77500000000000002</c:v>
                </c:pt>
                <c:pt idx="23337">
                  <c:v>0.776563</c:v>
                </c:pt>
                <c:pt idx="23338">
                  <c:v>0.77500000000000002</c:v>
                </c:pt>
                <c:pt idx="23339">
                  <c:v>0.76718799999999998</c:v>
                </c:pt>
                <c:pt idx="23340">
                  <c:v>0.77187499999999998</c:v>
                </c:pt>
                <c:pt idx="23341">
                  <c:v>0.78593800000000003</c:v>
                </c:pt>
                <c:pt idx="23342">
                  <c:v>0.77968800000000005</c:v>
                </c:pt>
                <c:pt idx="23343">
                  <c:v>0.76718799999999998</c:v>
                </c:pt>
                <c:pt idx="23344">
                  <c:v>0.77500000000000002</c:v>
                </c:pt>
                <c:pt idx="23345">
                  <c:v>0.75781200000000004</c:v>
                </c:pt>
                <c:pt idx="23346">
                  <c:v>0.76406300000000005</c:v>
                </c:pt>
                <c:pt idx="23347">
                  <c:v>0.77343799999999996</c:v>
                </c:pt>
                <c:pt idx="23348">
                  <c:v>0.77031300000000003</c:v>
                </c:pt>
                <c:pt idx="23349">
                  <c:v>0.77187499999999998</c:v>
                </c:pt>
                <c:pt idx="23350">
                  <c:v>0.76406300000000005</c:v>
                </c:pt>
                <c:pt idx="23351">
                  <c:v>0.77187499999999998</c:v>
                </c:pt>
                <c:pt idx="23352">
                  <c:v>0.77187499999999998</c:v>
                </c:pt>
                <c:pt idx="23353">
                  <c:v>0.77343799999999996</c:v>
                </c:pt>
                <c:pt idx="23354">
                  <c:v>0.78437500000000004</c:v>
                </c:pt>
                <c:pt idx="23355">
                  <c:v>0.76875000000000004</c:v>
                </c:pt>
                <c:pt idx="23356">
                  <c:v>0.77500000000000002</c:v>
                </c:pt>
                <c:pt idx="23357">
                  <c:v>0.776563</c:v>
                </c:pt>
                <c:pt idx="23358">
                  <c:v>0.76718799999999998</c:v>
                </c:pt>
                <c:pt idx="23359">
                  <c:v>0.78437500000000004</c:v>
                </c:pt>
                <c:pt idx="23360">
                  <c:v>0.760938</c:v>
                </c:pt>
                <c:pt idx="23361">
                  <c:v>0.76718799999999998</c:v>
                </c:pt>
                <c:pt idx="23362">
                  <c:v>0.77500000000000002</c:v>
                </c:pt>
                <c:pt idx="23363">
                  <c:v>0.77500000000000002</c:v>
                </c:pt>
                <c:pt idx="23364">
                  <c:v>0.760938</c:v>
                </c:pt>
                <c:pt idx="23365">
                  <c:v>0.75781200000000004</c:v>
                </c:pt>
                <c:pt idx="23366">
                  <c:v>0.77500000000000002</c:v>
                </c:pt>
                <c:pt idx="23367">
                  <c:v>0.77031300000000003</c:v>
                </c:pt>
                <c:pt idx="23368">
                  <c:v>0.76718799999999998</c:v>
                </c:pt>
                <c:pt idx="23369">
                  <c:v>0.78281299999999998</c:v>
                </c:pt>
                <c:pt idx="23370">
                  <c:v>0.76718799999999998</c:v>
                </c:pt>
                <c:pt idx="23371">
                  <c:v>0.77812499999999996</c:v>
                </c:pt>
                <c:pt idx="23372">
                  <c:v>0.77812499999999996</c:v>
                </c:pt>
                <c:pt idx="23373">
                  <c:v>0.76875000000000004</c:v>
                </c:pt>
                <c:pt idx="23374">
                  <c:v>0.75937500000000002</c:v>
                </c:pt>
                <c:pt idx="23375">
                  <c:v>0.78125</c:v>
                </c:pt>
                <c:pt idx="23376">
                  <c:v>0.77187499999999998</c:v>
                </c:pt>
                <c:pt idx="23377">
                  <c:v>0.760938</c:v>
                </c:pt>
                <c:pt idx="23378">
                  <c:v>0.76718799999999998</c:v>
                </c:pt>
                <c:pt idx="23379">
                  <c:v>0.77812499999999996</c:v>
                </c:pt>
                <c:pt idx="23380">
                  <c:v>0.77500000000000002</c:v>
                </c:pt>
                <c:pt idx="23381">
                  <c:v>0.776563</c:v>
                </c:pt>
                <c:pt idx="23382">
                  <c:v>0.76406300000000005</c:v>
                </c:pt>
                <c:pt idx="23383">
                  <c:v>0.77500000000000002</c:v>
                </c:pt>
                <c:pt idx="23384">
                  <c:v>0.776563</c:v>
                </c:pt>
                <c:pt idx="23385">
                  <c:v>0.776563</c:v>
                </c:pt>
                <c:pt idx="23386">
                  <c:v>0.776563</c:v>
                </c:pt>
                <c:pt idx="23387">
                  <c:v>0.77500000000000002</c:v>
                </c:pt>
                <c:pt idx="23388">
                  <c:v>0.776563</c:v>
                </c:pt>
                <c:pt idx="23389">
                  <c:v>0.77812499999999996</c:v>
                </c:pt>
                <c:pt idx="23390">
                  <c:v>0.77812499999999996</c:v>
                </c:pt>
                <c:pt idx="23391">
                  <c:v>0.76406300000000005</c:v>
                </c:pt>
                <c:pt idx="23392">
                  <c:v>0.77187499999999998</c:v>
                </c:pt>
                <c:pt idx="23393">
                  <c:v>0.76406300000000005</c:v>
                </c:pt>
                <c:pt idx="23394">
                  <c:v>0.76406300000000005</c:v>
                </c:pt>
                <c:pt idx="23395">
                  <c:v>0.77500000000000002</c:v>
                </c:pt>
                <c:pt idx="23396">
                  <c:v>0.77031300000000003</c:v>
                </c:pt>
                <c:pt idx="23397">
                  <c:v>0.76875000000000004</c:v>
                </c:pt>
                <c:pt idx="23398">
                  <c:v>0.78125</c:v>
                </c:pt>
                <c:pt idx="23399">
                  <c:v>0.77187499999999998</c:v>
                </c:pt>
                <c:pt idx="23400">
                  <c:v>0.77031300000000003</c:v>
                </c:pt>
                <c:pt idx="23401">
                  <c:v>0.76249999999999996</c:v>
                </c:pt>
                <c:pt idx="23402">
                  <c:v>0.77031300000000003</c:v>
                </c:pt>
                <c:pt idx="23403">
                  <c:v>0.77812499999999996</c:v>
                </c:pt>
                <c:pt idx="23404">
                  <c:v>0.77343799999999996</c:v>
                </c:pt>
                <c:pt idx="23405">
                  <c:v>0.78281299999999998</c:v>
                </c:pt>
                <c:pt idx="23406">
                  <c:v>0.760938</c:v>
                </c:pt>
                <c:pt idx="23407">
                  <c:v>0.75468800000000003</c:v>
                </c:pt>
                <c:pt idx="23408">
                  <c:v>0.76718799999999998</c:v>
                </c:pt>
                <c:pt idx="23409">
                  <c:v>0.77343799999999996</c:v>
                </c:pt>
                <c:pt idx="23410">
                  <c:v>0.77968800000000005</c:v>
                </c:pt>
                <c:pt idx="23411">
                  <c:v>0.77500000000000002</c:v>
                </c:pt>
                <c:pt idx="23412">
                  <c:v>0.77343799999999996</c:v>
                </c:pt>
                <c:pt idx="23413">
                  <c:v>0.760938</c:v>
                </c:pt>
                <c:pt idx="23414">
                  <c:v>0.776563</c:v>
                </c:pt>
                <c:pt idx="23415">
                  <c:v>0.76249999999999996</c:v>
                </c:pt>
                <c:pt idx="23416">
                  <c:v>0.76406300000000005</c:v>
                </c:pt>
                <c:pt idx="23417">
                  <c:v>0.76406300000000005</c:v>
                </c:pt>
                <c:pt idx="23418">
                  <c:v>0.76875000000000004</c:v>
                </c:pt>
                <c:pt idx="23419">
                  <c:v>0.75156299999999998</c:v>
                </c:pt>
                <c:pt idx="23420">
                  <c:v>0.77343799999999996</c:v>
                </c:pt>
                <c:pt idx="23421">
                  <c:v>0.77812499999999996</c:v>
                </c:pt>
                <c:pt idx="23422">
                  <c:v>0.77968800000000005</c:v>
                </c:pt>
                <c:pt idx="23423">
                  <c:v>0.76875000000000004</c:v>
                </c:pt>
                <c:pt idx="23424">
                  <c:v>0.75937500000000002</c:v>
                </c:pt>
                <c:pt idx="23425">
                  <c:v>0.76718799999999998</c:v>
                </c:pt>
                <c:pt idx="23426">
                  <c:v>0.75156299999999998</c:v>
                </c:pt>
                <c:pt idx="23427">
                  <c:v>0.75468800000000003</c:v>
                </c:pt>
                <c:pt idx="23428">
                  <c:v>0.75781200000000004</c:v>
                </c:pt>
                <c:pt idx="23429">
                  <c:v>0.75468800000000003</c:v>
                </c:pt>
                <c:pt idx="23430">
                  <c:v>0.75937500000000002</c:v>
                </c:pt>
                <c:pt idx="23431">
                  <c:v>0.77343799999999996</c:v>
                </c:pt>
                <c:pt idx="23432">
                  <c:v>0.77500000000000002</c:v>
                </c:pt>
                <c:pt idx="23433">
                  <c:v>0.76875000000000004</c:v>
                </c:pt>
                <c:pt idx="23434">
                  <c:v>0.76875000000000004</c:v>
                </c:pt>
                <c:pt idx="23435">
                  <c:v>0.77187499999999998</c:v>
                </c:pt>
                <c:pt idx="23436">
                  <c:v>0.75937500000000002</c:v>
                </c:pt>
                <c:pt idx="23437">
                  <c:v>0.75156299999999998</c:v>
                </c:pt>
                <c:pt idx="23438">
                  <c:v>0.745313</c:v>
                </c:pt>
                <c:pt idx="23439">
                  <c:v>0.75</c:v>
                </c:pt>
                <c:pt idx="23440">
                  <c:v>0.73906300000000003</c:v>
                </c:pt>
                <c:pt idx="23441">
                  <c:v>0.75624999999999998</c:v>
                </c:pt>
                <c:pt idx="23442">
                  <c:v>0.760938</c:v>
                </c:pt>
                <c:pt idx="23443">
                  <c:v>0.760938</c:v>
                </c:pt>
                <c:pt idx="23444">
                  <c:v>0.76249999999999996</c:v>
                </c:pt>
                <c:pt idx="23445">
                  <c:v>0.76875000000000004</c:v>
                </c:pt>
                <c:pt idx="23446">
                  <c:v>0.76249999999999996</c:v>
                </c:pt>
                <c:pt idx="23447">
                  <c:v>0.76249999999999996</c:v>
                </c:pt>
                <c:pt idx="23448">
                  <c:v>0.76718799999999998</c:v>
                </c:pt>
                <c:pt idx="23449">
                  <c:v>0.75624999999999998</c:v>
                </c:pt>
                <c:pt idx="23450">
                  <c:v>0.760938</c:v>
                </c:pt>
                <c:pt idx="23451">
                  <c:v>0.75624999999999998</c:v>
                </c:pt>
                <c:pt idx="23452">
                  <c:v>0.760938</c:v>
                </c:pt>
                <c:pt idx="23453">
                  <c:v>0.75468800000000003</c:v>
                </c:pt>
                <c:pt idx="23454">
                  <c:v>0.760938</c:v>
                </c:pt>
                <c:pt idx="23455">
                  <c:v>0.77187499999999998</c:v>
                </c:pt>
                <c:pt idx="23456">
                  <c:v>0.776563</c:v>
                </c:pt>
                <c:pt idx="23457">
                  <c:v>0.77343799999999996</c:v>
                </c:pt>
                <c:pt idx="23458">
                  <c:v>0.76875000000000004</c:v>
                </c:pt>
                <c:pt idx="23459">
                  <c:v>0.77968800000000005</c:v>
                </c:pt>
                <c:pt idx="23460">
                  <c:v>0.75624999999999998</c:v>
                </c:pt>
                <c:pt idx="23461">
                  <c:v>0.76406300000000005</c:v>
                </c:pt>
                <c:pt idx="23462">
                  <c:v>0.760938</c:v>
                </c:pt>
                <c:pt idx="23463">
                  <c:v>0.760938</c:v>
                </c:pt>
                <c:pt idx="23464">
                  <c:v>0.77812499999999996</c:v>
                </c:pt>
                <c:pt idx="23465">
                  <c:v>0.78125</c:v>
                </c:pt>
                <c:pt idx="23466">
                  <c:v>0.78281299999999998</c:v>
                </c:pt>
                <c:pt idx="23467">
                  <c:v>0.76249999999999996</c:v>
                </c:pt>
                <c:pt idx="23468">
                  <c:v>0.77031300000000003</c:v>
                </c:pt>
                <c:pt idx="23469">
                  <c:v>0.776563</c:v>
                </c:pt>
                <c:pt idx="23470">
                  <c:v>0.76875000000000004</c:v>
                </c:pt>
                <c:pt idx="23471">
                  <c:v>0.77500000000000002</c:v>
                </c:pt>
                <c:pt idx="23472">
                  <c:v>0.75624999999999998</c:v>
                </c:pt>
                <c:pt idx="23473">
                  <c:v>0.76718799999999998</c:v>
                </c:pt>
                <c:pt idx="23474">
                  <c:v>0.76249999999999996</c:v>
                </c:pt>
                <c:pt idx="23475">
                  <c:v>0.76249999999999996</c:v>
                </c:pt>
                <c:pt idx="23476">
                  <c:v>0.76718799999999998</c:v>
                </c:pt>
                <c:pt idx="23477">
                  <c:v>0.776563</c:v>
                </c:pt>
                <c:pt idx="23478">
                  <c:v>0.77187499999999998</c:v>
                </c:pt>
                <c:pt idx="23479">
                  <c:v>0.760938</c:v>
                </c:pt>
                <c:pt idx="23480">
                  <c:v>0.75624999999999998</c:v>
                </c:pt>
                <c:pt idx="23481">
                  <c:v>0.75</c:v>
                </c:pt>
                <c:pt idx="23482">
                  <c:v>0.76249999999999996</c:v>
                </c:pt>
                <c:pt idx="23483">
                  <c:v>0.76249999999999996</c:v>
                </c:pt>
                <c:pt idx="23484">
                  <c:v>0.75</c:v>
                </c:pt>
                <c:pt idx="23485">
                  <c:v>0.74218799999999996</c:v>
                </c:pt>
                <c:pt idx="23486">
                  <c:v>0.76718799999999998</c:v>
                </c:pt>
                <c:pt idx="23487">
                  <c:v>0.76875000000000004</c:v>
                </c:pt>
                <c:pt idx="23488">
                  <c:v>0.77187499999999998</c:v>
                </c:pt>
                <c:pt idx="23489">
                  <c:v>0.74687499999999996</c:v>
                </c:pt>
                <c:pt idx="23490">
                  <c:v>0.74843800000000005</c:v>
                </c:pt>
                <c:pt idx="23491">
                  <c:v>0.75624999999999998</c:v>
                </c:pt>
                <c:pt idx="23492">
                  <c:v>0.76249999999999996</c:v>
                </c:pt>
                <c:pt idx="23493">
                  <c:v>0.75624999999999998</c:v>
                </c:pt>
                <c:pt idx="23494">
                  <c:v>0.74687499999999996</c:v>
                </c:pt>
                <c:pt idx="23495">
                  <c:v>0.76249999999999996</c:v>
                </c:pt>
                <c:pt idx="23496">
                  <c:v>0.76249999999999996</c:v>
                </c:pt>
                <c:pt idx="23497">
                  <c:v>0.75312500000000004</c:v>
                </c:pt>
                <c:pt idx="23498">
                  <c:v>0.75156299999999998</c:v>
                </c:pt>
                <c:pt idx="23499">
                  <c:v>0.75937500000000002</c:v>
                </c:pt>
                <c:pt idx="23500">
                  <c:v>0.75312500000000004</c:v>
                </c:pt>
                <c:pt idx="23501">
                  <c:v>0.76718799999999998</c:v>
                </c:pt>
                <c:pt idx="23502">
                  <c:v>0.76406300000000005</c:v>
                </c:pt>
                <c:pt idx="23503">
                  <c:v>0.74687499999999996</c:v>
                </c:pt>
                <c:pt idx="23504">
                  <c:v>0.77031300000000003</c:v>
                </c:pt>
                <c:pt idx="23505">
                  <c:v>0.776563</c:v>
                </c:pt>
                <c:pt idx="23506">
                  <c:v>0.760938</c:v>
                </c:pt>
                <c:pt idx="23507">
                  <c:v>0.75937500000000002</c:v>
                </c:pt>
                <c:pt idx="23508">
                  <c:v>0.75937500000000002</c:v>
                </c:pt>
                <c:pt idx="23509">
                  <c:v>0.75781200000000004</c:v>
                </c:pt>
                <c:pt idx="23510">
                  <c:v>0.76406300000000005</c:v>
                </c:pt>
                <c:pt idx="23511">
                  <c:v>0.76875000000000004</c:v>
                </c:pt>
                <c:pt idx="23512">
                  <c:v>0.77187499999999998</c:v>
                </c:pt>
                <c:pt idx="23513">
                  <c:v>0.75781200000000004</c:v>
                </c:pt>
                <c:pt idx="23514">
                  <c:v>0.75</c:v>
                </c:pt>
                <c:pt idx="23515">
                  <c:v>0.75937500000000002</c:v>
                </c:pt>
                <c:pt idx="23516">
                  <c:v>0.75781200000000004</c:v>
                </c:pt>
                <c:pt idx="23517">
                  <c:v>0.75156299999999998</c:v>
                </c:pt>
                <c:pt idx="23518">
                  <c:v>0.77031300000000003</c:v>
                </c:pt>
                <c:pt idx="23519">
                  <c:v>0.75937500000000002</c:v>
                </c:pt>
                <c:pt idx="23520">
                  <c:v>0.75937500000000002</c:v>
                </c:pt>
                <c:pt idx="23521">
                  <c:v>0.75937500000000002</c:v>
                </c:pt>
                <c:pt idx="23522">
                  <c:v>0.760938</c:v>
                </c:pt>
                <c:pt idx="23523">
                  <c:v>0.75312500000000004</c:v>
                </c:pt>
                <c:pt idx="23524">
                  <c:v>0.76875000000000004</c:v>
                </c:pt>
                <c:pt idx="23525">
                  <c:v>0.77343799999999996</c:v>
                </c:pt>
                <c:pt idx="23526">
                  <c:v>0.75624999999999998</c:v>
                </c:pt>
                <c:pt idx="23527">
                  <c:v>0.76406300000000005</c:v>
                </c:pt>
                <c:pt idx="23528">
                  <c:v>0.76875000000000004</c:v>
                </c:pt>
                <c:pt idx="23529">
                  <c:v>0.75624999999999998</c:v>
                </c:pt>
                <c:pt idx="23530">
                  <c:v>0.760938</c:v>
                </c:pt>
                <c:pt idx="23531">
                  <c:v>0.75781200000000004</c:v>
                </c:pt>
                <c:pt idx="23532">
                  <c:v>0.76875000000000004</c:v>
                </c:pt>
                <c:pt idx="23533">
                  <c:v>0.76718799999999998</c:v>
                </c:pt>
                <c:pt idx="23534">
                  <c:v>0.75937500000000002</c:v>
                </c:pt>
                <c:pt idx="23535">
                  <c:v>0.77343799999999996</c:v>
                </c:pt>
                <c:pt idx="23536">
                  <c:v>0.76718799999999998</c:v>
                </c:pt>
                <c:pt idx="23537">
                  <c:v>0.760938</c:v>
                </c:pt>
                <c:pt idx="23538">
                  <c:v>0.76875000000000004</c:v>
                </c:pt>
                <c:pt idx="23539">
                  <c:v>0.76875000000000004</c:v>
                </c:pt>
                <c:pt idx="23540">
                  <c:v>0.75624999999999998</c:v>
                </c:pt>
                <c:pt idx="23541">
                  <c:v>0.77031300000000003</c:v>
                </c:pt>
                <c:pt idx="23542">
                  <c:v>0.77500000000000002</c:v>
                </c:pt>
                <c:pt idx="23543">
                  <c:v>0.76875000000000004</c:v>
                </c:pt>
                <c:pt idx="23544">
                  <c:v>0.77343799999999996</c:v>
                </c:pt>
                <c:pt idx="23545">
                  <c:v>0.77187499999999998</c:v>
                </c:pt>
                <c:pt idx="23546">
                  <c:v>0.76406300000000005</c:v>
                </c:pt>
                <c:pt idx="23547">
                  <c:v>0.77500000000000002</c:v>
                </c:pt>
                <c:pt idx="23548">
                  <c:v>0.77031300000000003</c:v>
                </c:pt>
                <c:pt idx="23549">
                  <c:v>0.776563</c:v>
                </c:pt>
                <c:pt idx="23550">
                  <c:v>0.77187499999999998</c:v>
                </c:pt>
                <c:pt idx="23551">
                  <c:v>0.76406300000000005</c:v>
                </c:pt>
                <c:pt idx="23552">
                  <c:v>0.75781200000000004</c:v>
                </c:pt>
                <c:pt idx="23553">
                  <c:v>0.77343799999999996</c:v>
                </c:pt>
                <c:pt idx="23554">
                  <c:v>0.77031300000000003</c:v>
                </c:pt>
                <c:pt idx="23555">
                  <c:v>0.76406300000000005</c:v>
                </c:pt>
                <c:pt idx="23556">
                  <c:v>0.78281299999999998</c:v>
                </c:pt>
                <c:pt idx="23557">
                  <c:v>0.78906200000000004</c:v>
                </c:pt>
                <c:pt idx="23558">
                  <c:v>0.76406300000000005</c:v>
                </c:pt>
                <c:pt idx="23559">
                  <c:v>0.77812499999999996</c:v>
                </c:pt>
                <c:pt idx="23560">
                  <c:v>0.78437500000000004</c:v>
                </c:pt>
                <c:pt idx="23561">
                  <c:v>0.77812499999999996</c:v>
                </c:pt>
                <c:pt idx="23562">
                  <c:v>0.76875000000000004</c:v>
                </c:pt>
                <c:pt idx="23563">
                  <c:v>0.75468800000000003</c:v>
                </c:pt>
                <c:pt idx="23564">
                  <c:v>0.776563</c:v>
                </c:pt>
                <c:pt idx="23565">
                  <c:v>0.77187499999999998</c:v>
                </c:pt>
                <c:pt idx="23566">
                  <c:v>0.77968800000000005</c:v>
                </c:pt>
                <c:pt idx="23567">
                  <c:v>0.78281299999999998</c:v>
                </c:pt>
                <c:pt idx="23568">
                  <c:v>0.77500000000000002</c:v>
                </c:pt>
                <c:pt idx="23569">
                  <c:v>0.78437500000000004</c:v>
                </c:pt>
                <c:pt idx="23570">
                  <c:v>0.76249999999999996</c:v>
                </c:pt>
                <c:pt idx="23571">
                  <c:v>0.77031300000000003</c:v>
                </c:pt>
                <c:pt idx="23572">
                  <c:v>0.78281299999999998</c:v>
                </c:pt>
                <c:pt idx="23573">
                  <c:v>0.78437500000000004</c:v>
                </c:pt>
                <c:pt idx="23574">
                  <c:v>0.760938</c:v>
                </c:pt>
                <c:pt idx="23575">
                  <c:v>0.77031300000000003</c:v>
                </c:pt>
                <c:pt idx="23576">
                  <c:v>0.78906200000000004</c:v>
                </c:pt>
                <c:pt idx="23577">
                  <c:v>0.77812499999999996</c:v>
                </c:pt>
                <c:pt idx="23578">
                  <c:v>0.78125</c:v>
                </c:pt>
                <c:pt idx="23579">
                  <c:v>0.78125</c:v>
                </c:pt>
                <c:pt idx="23580">
                  <c:v>0.77500000000000002</c:v>
                </c:pt>
                <c:pt idx="23581">
                  <c:v>0.76875000000000004</c:v>
                </c:pt>
                <c:pt idx="23582">
                  <c:v>0.77031300000000003</c:v>
                </c:pt>
                <c:pt idx="23583">
                  <c:v>0.77500000000000002</c:v>
                </c:pt>
                <c:pt idx="23584">
                  <c:v>0.77968800000000005</c:v>
                </c:pt>
                <c:pt idx="23585">
                  <c:v>0.77812499999999996</c:v>
                </c:pt>
                <c:pt idx="23586">
                  <c:v>0.76875000000000004</c:v>
                </c:pt>
                <c:pt idx="23587">
                  <c:v>0.776563</c:v>
                </c:pt>
                <c:pt idx="23588">
                  <c:v>0.77500000000000002</c:v>
                </c:pt>
                <c:pt idx="23589">
                  <c:v>0.78749999999999998</c:v>
                </c:pt>
                <c:pt idx="23590">
                  <c:v>0.77812499999999996</c:v>
                </c:pt>
                <c:pt idx="23591">
                  <c:v>0.78437500000000004</c:v>
                </c:pt>
                <c:pt idx="23592">
                  <c:v>0.76249999999999996</c:v>
                </c:pt>
                <c:pt idx="23593">
                  <c:v>0.75312500000000004</c:v>
                </c:pt>
                <c:pt idx="23594">
                  <c:v>0.77812499999999996</c:v>
                </c:pt>
                <c:pt idx="23595">
                  <c:v>0.776563</c:v>
                </c:pt>
                <c:pt idx="23596">
                  <c:v>0.776563</c:v>
                </c:pt>
                <c:pt idx="23597">
                  <c:v>0.77343799999999996</c:v>
                </c:pt>
                <c:pt idx="23598">
                  <c:v>0.77343799999999996</c:v>
                </c:pt>
                <c:pt idx="23599">
                  <c:v>0.76406300000000005</c:v>
                </c:pt>
                <c:pt idx="23600">
                  <c:v>0.77812499999999996</c:v>
                </c:pt>
                <c:pt idx="23601">
                  <c:v>0.76718799999999998</c:v>
                </c:pt>
                <c:pt idx="23602">
                  <c:v>0.77812499999999996</c:v>
                </c:pt>
                <c:pt idx="23603">
                  <c:v>0.76875000000000004</c:v>
                </c:pt>
                <c:pt idx="23604">
                  <c:v>0.78593800000000003</c:v>
                </c:pt>
                <c:pt idx="23605">
                  <c:v>0.77968800000000005</c:v>
                </c:pt>
                <c:pt idx="23606">
                  <c:v>0.77812499999999996</c:v>
                </c:pt>
                <c:pt idx="23607">
                  <c:v>0.77500000000000002</c:v>
                </c:pt>
                <c:pt idx="23608">
                  <c:v>0.776563</c:v>
                </c:pt>
                <c:pt idx="23609">
                  <c:v>0.78125</c:v>
                </c:pt>
                <c:pt idx="23610">
                  <c:v>0.78593800000000003</c:v>
                </c:pt>
                <c:pt idx="23611">
                  <c:v>0.776563</c:v>
                </c:pt>
                <c:pt idx="23612">
                  <c:v>0.776563</c:v>
                </c:pt>
                <c:pt idx="23613">
                  <c:v>0.76718799999999998</c:v>
                </c:pt>
                <c:pt idx="23614">
                  <c:v>0.78281299999999998</c:v>
                </c:pt>
                <c:pt idx="23615">
                  <c:v>0.77187499999999998</c:v>
                </c:pt>
                <c:pt idx="23616">
                  <c:v>0.77031300000000003</c:v>
                </c:pt>
                <c:pt idx="23617">
                  <c:v>0.78125</c:v>
                </c:pt>
                <c:pt idx="23618">
                  <c:v>0.76875000000000004</c:v>
                </c:pt>
                <c:pt idx="23619">
                  <c:v>0.76249999999999996</c:v>
                </c:pt>
                <c:pt idx="23620">
                  <c:v>0.76718799999999998</c:v>
                </c:pt>
                <c:pt idx="23621">
                  <c:v>0.76875000000000004</c:v>
                </c:pt>
                <c:pt idx="23622">
                  <c:v>0.77343799999999996</c:v>
                </c:pt>
                <c:pt idx="23623">
                  <c:v>0.776563</c:v>
                </c:pt>
                <c:pt idx="23624">
                  <c:v>0.75937500000000002</c:v>
                </c:pt>
                <c:pt idx="23625">
                  <c:v>0.76249999999999996</c:v>
                </c:pt>
                <c:pt idx="23626">
                  <c:v>0.77812499999999996</c:v>
                </c:pt>
                <c:pt idx="23627">
                  <c:v>0.77968800000000005</c:v>
                </c:pt>
                <c:pt idx="23628">
                  <c:v>0.76718799999999998</c:v>
                </c:pt>
                <c:pt idx="23629">
                  <c:v>0.75781200000000004</c:v>
                </c:pt>
                <c:pt idx="23630">
                  <c:v>0.76406300000000005</c:v>
                </c:pt>
                <c:pt idx="23631">
                  <c:v>0.76406300000000005</c:v>
                </c:pt>
                <c:pt idx="23632">
                  <c:v>0.76249999999999996</c:v>
                </c:pt>
                <c:pt idx="23633">
                  <c:v>0.77343799999999996</c:v>
                </c:pt>
                <c:pt idx="23634">
                  <c:v>0.760938</c:v>
                </c:pt>
                <c:pt idx="23635">
                  <c:v>0.76249999999999996</c:v>
                </c:pt>
                <c:pt idx="23636">
                  <c:v>0.77187499999999998</c:v>
                </c:pt>
                <c:pt idx="23637">
                  <c:v>0.77343799999999996</c:v>
                </c:pt>
                <c:pt idx="23638">
                  <c:v>0.75937500000000002</c:v>
                </c:pt>
                <c:pt idx="23639">
                  <c:v>0.76406300000000005</c:v>
                </c:pt>
                <c:pt idx="23640">
                  <c:v>0.76406300000000005</c:v>
                </c:pt>
                <c:pt idx="23641">
                  <c:v>0.760938</c:v>
                </c:pt>
                <c:pt idx="23642">
                  <c:v>0.74687499999999996</c:v>
                </c:pt>
                <c:pt idx="23643">
                  <c:v>0.74218799999999996</c:v>
                </c:pt>
                <c:pt idx="23644">
                  <c:v>0.75156299999999998</c:v>
                </c:pt>
                <c:pt idx="23645">
                  <c:v>0.75156299999999998</c:v>
                </c:pt>
                <c:pt idx="23646">
                  <c:v>0.75937500000000002</c:v>
                </c:pt>
                <c:pt idx="23647">
                  <c:v>0.75312500000000004</c:v>
                </c:pt>
                <c:pt idx="23648">
                  <c:v>0.75468800000000003</c:v>
                </c:pt>
                <c:pt idx="23649">
                  <c:v>0.74687499999999996</c:v>
                </c:pt>
                <c:pt idx="23650">
                  <c:v>0.760938</c:v>
                </c:pt>
                <c:pt idx="23651">
                  <c:v>0.76406300000000005</c:v>
                </c:pt>
                <c:pt idx="23652">
                  <c:v>0.76875000000000004</c:v>
                </c:pt>
                <c:pt idx="23653">
                  <c:v>0.77031300000000003</c:v>
                </c:pt>
                <c:pt idx="23654">
                  <c:v>0.760938</c:v>
                </c:pt>
                <c:pt idx="23655">
                  <c:v>0.77031300000000003</c:v>
                </c:pt>
                <c:pt idx="23656">
                  <c:v>0.75781200000000004</c:v>
                </c:pt>
                <c:pt idx="23657">
                  <c:v>0.760938</c:v>
                </c:pt>
                <c:pt idx="23658">
                  <c:v>0.77500000000000002</c:v>
                </c:pt>
                <c:pt idx="23659">
                  <c:v>0.77187499999999998</c:v>
                </c:pt>
                <c:pt idx="23660">
                  <c:v>0.75468800000000003</c:v>
                </c:pt>
                <c:pt idx="23661">
                  <c:v>0.77343799999999996</c:v>
                </c:pt>
                <c:pt idx="23662">
                  <c:v>0.78593800000000003</c:v>
                </c:pt>
                <c:pt idx="23663">
                  <c:v>0.776563</c:v>
                </c:pt>
                <c:pt idx="23664">
                  <c:v>0.79062500000000002</c:v>
                </c:pt>
                <c:pt idx="23665">
                  <c:v>0.78437500000000004</c:v>
                </c:pt>
                <c:pt idx="23666">
                  <c:v>0.75781200000000004</c:v>
                </c:pt>
                <c:pt idx="23667">
                  <c:v>0.75781200000000004</c:v>
                </c:pt>
                <c:pt idx="23668">
                  <c:v>0.76249999999999996</c:v>
                </c:pt>
                <c:pt idx="23669">
                  <c:v>0.77812499999999996</c:v>
                </c:pt>
                <c:pt idx="23670">
                  <c:v>0.75156299999999998</c:v>
                </c:pt>
                <c:pt idx="23671">
                  <c:v>0.76718799999999998</c:v>
                </c:pt>
                <c:pt idx="23672">
                  <c:v>0.77031300000000003</c:v>
                </c:pt>
                <c:pt idx="23673">
                  <c:v>0.76875000000000004</c:v>
                </c:pt>
                <c:pt idx="23674">
                  <c:v>0.77343799999999996</c:v>
                </c:pt>
                <c:pt idx="23675">
                  <c:v>0.77812499999999996</c:v>
                </c:pt>
                <c:pt idx="23676">
                  <c:v>0.76249999999999996</c:v>
                </c:pt>
                <c:pt idx="23677">
                  <c:v>0.76875000000000004</c:v>
                </c:pt>
                <c:pt idx="23678">
                  <c:v>0.760938</c:v>
                </c:pt>
                <c:pt idx="23679">
                  <c:v>0.75624999999999998</c:v>
                </c:pt>
                <c:pt idx="23680">
                  <c:v>0.76249999999999996</c:v>
                </c:pt>
                <c:pt idx="23681">
                  <c:v>0.77343799999999996</c:v>
                </c:pt>
                <c:pt idx="23682">
                  <c:v>0.76406300000000005</c:v>
                </c:pt>
                <c:pt idx="23683">
                  <c:v>0.77187499999999998</c:v>
                </c:pt>
                <c:pt idx="23684">
                  <c:v>0.76875000000000004</c:v>
                </c:pt>
                <c:pt idx="23685">
                  <c:v>0.78281299999999998</c:v>
                </c:pt>
                <c:pt idx="23686">
                  <c:v>0.77343799999999996</c:v>
                </c:pt>
                <c:pt idx="23687">
                  <c:v>0.76406300000000005</c:v>
                </c:pt>
                <c:pt idx="23688">
                  <c:v>0.76875000000000004</c:v>
                </c:pt>
                <c:pt idx="23689">
                  <c:v>0.75781200000000004</c:v>
                </c:pt>
                <c:pt idx="23690">
                  <c:v>0.74687499999999996</c:v>
                </c:pt>
                <c:pt idx="23691">
                  <c:v>0.75937500000000002</c:v>
                </c:pt>
                <c:pt idx="23692">
                  <c:v>0.77031300000000003</c:v>
                </c:pt>
                <c:pt idx="23693">
                  <c:v>0.75468800000000003</c:v>
                </c:pt>
                <c:pt idx="23694">
                  <c:v>0.76875000000000004</c:v>
                </c:pt>
                <c:pt idx="23695">
                  <c:v>0.76718799999999998</c:v>
                </c:pt>
                <c:pt idx="23696">
                  <c:v>0.76875000000000004</c:v>
                </c:pt>
                <c:pt idx="23697">
                  <c:v>0.77500000000000002</c:v>
                </c:pt>
                <c:pt idx="23698">
                  <c:v>0.76718799999999998</c:v>
                </c:pt>
                <c:pt idx="23699">
                  <c:v>0.77031300000000003</c:v>
                </c:pt>
                <c:pt idx="23700">
                  <c:v>0.76249999999999996</c:v>
                </c:pt>
                <c:pt idx="23701">
                  <c:v>0.76875000000000004</c:v>
                </c:pt>
                <c:pt idx="23702">
                  <c:v>0.75624999999999998</c:v>
                </c:pt>
                <c:pt idx="23703">
                  <c:v>0.77031300000000003</c:v>
                </c:pt>
                <c:pt idx="23704">
                  <c:v>0.76718799999999998</c:v>
                </c:pt>
                <c:pt idx="23705">
                  <c:v>0.760938</c:v>
                </c:pt>
                <c:pt idx="23706">
                  <c:v>0.76406300000000005</c:v>
                </c:pt>
                <c:pt idx="23707">
                  <c:v>0.760938</c:v>
                </c:pt>
                <c:pt idx="23708">
                  <c:v>0.75624999999999998</c:v>
                </c:pt>
                <c:pt idx="23709">
                  <c:v>0.77968800000000005</c:v>
                </c:pt>
                <c:pt idx="23710">
                  <c:v>0.77343799999999996</c:v>
                </c:pt>
                <c:pt idx="23711">
                  <c:v>0.75624999999999998</c:v>
                </c:pt>
                <c:pt idx="23712">
                  <c:v>0.76406300000000005</c:v>
                </c:pt>
                <c:pt idx="23713">
                  <c:v>0.77031300000000003</c:v>
                </c:pt>
                <c:pt idx="23714">
                  <c:v>0.76718799999999998</c:v>
                </c:pt>
                <c:pt idx="23715">
                  <c:v>0.76249999999999996</c:v>
                </c:pt>
                <c:pt idx="23716">
                  <c:v>0.77343799999999996</c:v>
                </c:pt>
                <c:pt idx="23717">
                  <c:v>0.75624999999999998</c:v>
                </c:pt>
                <c:pt idx="23718">
                  <c:v>0.760938</c:v>
                </c:pt>
                <c:pt idx="23719">
                  <c:v>0.76718799999999998</c:v>
                </c:pt>
                <c:pt idx="23720">
                  <c:v>0.76406300000000005</c:v>
                </c:pt>
                <c:pt idx="23721">
                  <c:v>0.75624999999999998</c:v>
                </c:pt>
                <c:pt idx="23722">
                  <c:v>0.77187499999999998</c:v>
                </c:pt>
                <c:pt idx="23723">
                  <c:v>0.76875000000000004</c:v>
                </c:pt>
                <c:pt idx="23724">
                  <c:v>0.75624999999999998</c:v>
                </c:pt>
                <c:pt idx="23725">
                  <c:v>0.75937500000000002</c:v>
                </c:pt>
                <c:pt idx="23726">
                  <c:v>0.75624999999999998</c:v>
                </c:pt>
                <c:pt idx="23727">
                  <c:v>0.75468800000000003</c:v>
                </c:pt>
                <c:pt idx="23728">
                  <c:v>0.75781200000000004</c:v>
                </c:pt>
                <c:pt idx="23729">
                  <c:v>0.77343799999999996</c:v>
                </c:pt>
                <c:pt idx="23730">
                  <c:v>0.76249999999999996</c:v>
                </c:pt>
                <c:pt idx="23731">
                  <c:v>0.77500000000000002</c:v>
                </c:pt>
                <c:pt idx="23732">
                  <c:v>0.76718799999999998</c:v>
                </c:pt>
                <c:pt idx="23733">
                  <c:v>0.76406300000000005</c:v>
                </c:pt>
                <c:pt idx="23734">
                  <c:v>0.77187499999999998</c:v>
                </c:pt>
                <c:pt idx="23735">
                  <c:v>0.77031300000000003</c:v>
                </c:pt>
                <c:pt idx="23736">
                  <c:v>0.77343799999999996</c:v>
                </c:pt>
                <c:pt idx="23737">
                  <c:v>0.76875000000000004</c:v>
                </c:pt>
                <c:pt idx="23738">
                  <c:v>0.76875000000000004</c:v>
                </c:pt>
                <c:pt idx="23739">
                  <c:v>0.77187499999999998</c:v>
                </c:pt>
                <c:pt idx="23740">
                  <c:v>0.76718799999999998</c:v>
                </c:pt>
                <c:pt idx="23741">
                  <c:v>0.76718799999999998</c:v>
                </c:pt>
                <c:pt idx="23742">
                  <c:v>0.76249999999999996</c:v>
                </c:pt>
                <c:pt idx="23743">
                  <c:v>0.77031300000000003</c:v>
                </c:pt>
                <c:pt idx="23744">
                  <c:v>0.76875000000000004</c:v>
                </c:pt>
                <c:pt idx="23745">
                  <c:v>0.77187499999999998</c:v>
                </c:pt>
                <c:pt idx="23746">
                  <c:v>0.77187499999999998</c:v>
                </c:pt>
                <c:pt idx="23747">
                  <c:v>0.76718799999999998</c:v>
                </c:pt>
                <c:pt idx="23748">
                  <c:v>0.77187499999999998</c:v>
                </c:pt>
                <c:pt idx="23749">
                  <c:v>0.76249999999999996</c:v>
                </c:pt>
                <c:pt idx="23750">
                  <c:v>0.77812499999999996</c:v>
                </c:pt>
                <c:pt idx="23751">
                  <c:v>0.77031300000000003</c:v>
                </c:pt>
                <c:pt idx="23752">
                  <c:v>0.76718799999999998</c:v>
                </c:pt>
                <c:pt idx="23753">
                  <c:v>0.77812499999999996</c:v>
                </c:pt>
                <c:pt idx="23754">
                  <c:v>0.75937500000000002</c:v>
                </c:pt>
                <c:pt idx="23755">
                  <c:v>0.75468800000000003</c:v>
                </c:pt>
                <c:pt idx="23756">
                  <c:v>0.77343799999999996</c:v>
                </c:pt>
                <c:pt idx="23757">
                  <c:v>0.77812499999999996</c:v>
                </c:pt>
                <c:pt idx="23758">
                  <c:v>0.77187499999999998</c:v>
                </c:pt>
                <c:pt idx="23759">
                  <c:v>0.76875000000000004</c:v>
                </c:pt>
                <c:pt idx="23760">
                  <c:v>0.77187499999999998</c:v>
                </c:pt>
                <c:pt idx="23761">
                  <c:v>0.77031300000000003</c:v>
                </c:pt>
                <c:pt idx="23762">
                  <c:v>0.78125</c:v>
                </c:pt>
                <c:pt idx="23763">
                  <c:v>0.76249999999999996</c:v>
                </c:pt>
                <c:pt idx="23764">
                  <c:v>0.76249999999999996</c:v>
                </c:pt>
                <c:pt idx="23765">
                  <c:v>0.77500000000000002</c:v>
                </c:pt>
                <c:pt idx="23766">
                  <c:v>0.76249999999999996</c:v>
                </c:pt>
                <c:pt idx="23767">
                  <c:v>0.75781200000000004</c:v>
                </c:pt>
                <c:pt idx="23768">
                  <c:v>0.77031300000000003</c:v>
                </c:pt>
                <c:pt idx="23769">
                  <c:v>0.76406300000000005</c:v>
                </c:pt>
                <c:pt idx="23770">
                  <c:v>0.76875000000000004</c:v>
                </c:pt>
                <c:pt idx="23771">
                  <c:v>0.77343799999999996</c:v>
                </c:pt>
                <c:pt idx="23772">
                  <c:v>0.77187499999999998</c:v>
                </c:pt>
                <c:pt idx="23773">
                  <c:v>0.760938</c:v>
                </c:pt>
                <c:pt idx="23774">
                  <c:v>0.76406300000000005</c:v>
                </c:pt>
                <c:pt idx="23775">
                  <c:v>0.75624999999999998</c:v>
                </c:pt>
                <c:pt idx="23776">
                  <c:v>0.75937500000000002</c:v>
                </c:pt>
                <c:pt idx="23777">
                  <c:v>0.78125</c:v>
                </c:pt>
                <c:pt idx="23778">
                  <c:v>0.76406300000000005</c:v>
                </c:pt>
                <c:pt idx="23779">
                  <c:v>0.76406300000000005</c:v>
                </c:pt>
                <c:pt idx="23780">
                  <c:v>0.75781200000000004</c:v>
                </c:pt>
                <c:pt idx="23781">
                  <c:v>0.77031300000000003</c:v>
                </c:pt>
                <c:pt idx="23782">
                  <c:v>0.776563</c:v>
                </c:pt>
                <c:pt idx="23783">
                  <c:v>0.77812499999999996</c:v>
                </c:pt>
                <c:pt idx="23784">
                  <c:v>0.760938</c:v>
                </c:pt>
                <c:pt idx="23785">
                  <c:v>0.77343799999999996</c:v>
                </c:pt>
                <c:pt idx="23786">
                  <c:v>0.75937500000000002</c:v>
                </c:pt>
                <c:pt idx="23787">
                  <c:v>0.76875000000000004</c:v>
                </c:pt>
                <c:pt idx="23788">
                  <c:v>0.76875000000000004</c:v>
                </c:pt>
                <c:pt idx="23789">
                  <c:v>0.77343799999999996</c:v>
                </c:pt>
                <c:pt idx="23790">
                  <c:v>0.75624999999999998</c:v>
                </c:pt>
                <c:pt idx="23791">
                  <c:v>0.77031300000000003</c:v>
                </c:pt>
                <c:pt idx="23792">
                  <c:v>0.77187499999999998</c:v>
                </c:pt>
                <c:pt idx="23793">
                  <c:v>0.76875000000000004</c:v>
                </c:pt>
                <c:pt idx="23794">
                  <c:v>0.76718799999999998</c:v>
                </c:pt>
                <c:pt idx="23795">
                  <c:v>0.776563</c:v>
                </c:pt>
                <c:pt idx="23796">
                  <c:v>0.77031300000000003</c:v>
                </c:pt>
                <c:pt idx="23797">
                  <c:v>0.77500000000000002</c:v>
                </c:pt>
                <c:pt idx="23798">
                  <c:v>0.78125</c:v>
                </c:pt>
                <c:pt idx="23799">
                  <c:v>0.78125</c:v>
                </c:pt>
                <c:pt idx="23800">
                  <c:v>0.77500000000000002</c:v>
                </c:pt>
                <c:pt idx="23801">
                  <c:v>0.77812499999999996</c:v>
                </c:pt>
                <c:pt idx="23802">
                  <c:v>0.76406300000000005</c:v>
                </c:pt>
                <c:pt idx="23803">
                  <c:v>0.75781200000000004</c:v>
                </c:pt>
                <c:pt idx="23804">
                  <c:v>0.75937500000000002</c:v>
                </c:pt>
                <c:pt idx="23805">
                  <c:v>0.77968800000000005</c:v>
                </c:pt>
                <c:pt idx="23806">
                  <c:v>0.77500000000000002</c:v>
                </c:pt>
                <c:pt idx="23807">
                  <c:v>0.77500000000000002</c:v>
                </c:pt>
                <c:pt idx="23808">
                  <c:v>0.77187499999999998</c:v>
                </c:pt>
                <c:pt idx="23809">
                  <c:v>0.760938</c:v>
                </c:pt>
                <c:pt idx="23810">
                  <c:v>0.77812499999999996</c:v>
                </c:pt>
                <c:pt idx="23811">
                  <c:v>0.77031300000000003</c:v>
                </c:pt>
                <c:pt idx="23812">
                  <c:v>0.78125</c:v>
                </c:pt>
                <c:pt idx="23813">
                  <c:v>0.78281299999999998</c:v>
                </c:pt>
                <c:pt idx="23814">
                  <c:v>0.75937500000000002</c:v>
                </c:pt>
                <c:pt idx="23815">
                  <c:v>0.77031300000000003</c:v>
                </c:pt>
                <c:pt idx="23816">
                  <c:v>0.77812499999999996</c:v>
                </c:pt>
                <c:pt idx="23817">
                  <c:v>0.78593800000000003</c:v>
                </c:pt>
                <c:pt idx="23818">
                  <c:v>0.76249999999999996</c:v>
                </c:pt>
                <c:pt idx="23819">
                  <c:v>0.76875000000000004</c:v>
                </c:pt>
                <c:pt idx="23820">
                  <c:v>0.77187499999999998</c:v>
                </c:pt>
                <c:pt idx="23821">
                  <c:v>0.776563</c:v>
                </c:pt>
                <c:pt idx="23822">
                  <c:v>0.75781200000000004</c:v>
                </c:pt>
                <c:pt idx="23823">
                  <c:v>0.76406300000000005</c:v>
                </c:pt>
                <c:pt idx="23824">
                  <c:v>0.760938</c:v>
                </c:pt>
                <c:pt idx="23825">
                  <c:v>0.76875000000000004</c:v>
                </c:pt>
                <c:pt idx="23826">
                  <c:v>0.75937500000000002</c:v>
                </c:pt>
                <c:pt idx="23827">
                  <c:v>0.75312500000000004</c:v>
                </c:pt>
                <c:pt idx="23828">
                  <c:v>0.77343799999999996</c:v>
                </c:pt>
                <c:pt idx="23829">
                  <c:v>0.77343799999999996</c:v>
                </c:pt>
                <c:pt idx="23830">
                  <c:v>0.77031300000000003</c:v>
                </c:pt>
                <c:pt idx="23831">
                  <c:v>0.76406300000000005</c:v>
                </c:pt>
                <c:pt idx="23832">
                  <c:v>0.77343799999999996</c:v>
                </c:pt>
                <c:pt idx="23833">
                  <c:v>0.77031300000000003</c:v>
                </c:pt>
                <c:pt idx="23834">
                  <c:v>0.77500000000000002</c:v>
                </c:pt>
                <c:pt idx="23835">
                  <c:v>0.77187499999999998</c:v>
                </c:pt>
                <c:pt idx="23836">
                  <c:v>0.77187499999999998</c:v>
                </c:pt>
                <c:pt idx="23837">
                  <c:v>0.77187499999999998</c:v>
                </c:pt>
                <c:pt idx="23838">
                  <c:v>0.78749999999999998</c:v>
                </c:pt>
                <c:pt idx="23839">
                  <c:v>0.77968800000000005</c:v>
                </c:pt>
                <c:pt idx="23840">
                  <c:v>0.77968800000000005</c:v>
                </c:pt>
                <c:pt idx="23841">
                  <c:v>0.776563</c:v>
                </c:pt>
                <c:pt idx="23842">
                  <c:v>0.77500000000000002</c:v>
                </c:pt>
                <c:pt idx="23843">
                  <c:v>0.76875000000000004</c:v>
                </c:pt>
                <c:pt idx="23844">
                  <c:v>0.75937500000000002</c:v>
                </c:pt>
                <c:pt idx="23845">
                  <c:v>0.76249999999999996</c:v>
                </c:pt>
                <c:pt idx="23846">
                  <c:v>0.78125</c:v>
                </c:pt>
                <c:pt idx="23847">
                  <c:v>0.76875000000000004</c:v>
                </c:pt>
                <c:pt idx="23848">
                  <c:v>0.77031300000000003</c:v>
                </c:pt>
                <c:pt idx="23849">
                  <c:v>0.76249999999999996</c:v>
                </c:pt>
                <c:pt idx="23850">
                  <c:v>0.75468800000000003</c:v>
                </c:pt>
                <c:pt idx="23851">
                  <c:v>0.75781200000000004</c:v>
                </c:pt>
                <c:pt idx="23852">
                  <c:v>0.76249999999999996</c:v>
                </c:pt>
                <c:pt idx="23853">
                  <c:v>0.77187499999999998</c:v>
                </c:pt>
                <c:pt idx="23854">
                  <c:v>0.760938</c:v>
                </c:pt>
                <c:pt idx="23855">
                  <c:v>0.75624999999999998</c:v>
                </c:pt>
                <c:pt idx="23856">
                  <c:v>0.77187499999999998</c:v>
                </c:pt>
                <c:pt idx="23857">
                  <c:v>0.77187499999999998</c:v>
                </c:pt>
                <c:pt idx="23858">
                  <c:v>0.77031300000000003</c:v>
                </c:pt>
                <c:pt idx="23859">
                  <c:v>0.76249999999999996</c:v>
                </c:pt>
                <c:pt idx="23860">
                  <c:v>0.76718799999999998</c:v>
                </c:pt>
                <c:pt idx="23861">
                  <c:v>0.76718799999999998</c:v>
                </c:pt>
                <c:pt idx="23862">
                  <c:v>0.75312500000000004</c:v>
                </c:pt>
                <c:pt idx="23863">
                  <c:v>0.76406300000000005</c:v>
                </c:pt>
                <c:pt idx="23864">
                  <c:v>0.76249999999999996</c:v>
                </c:pt>
                <c:pt idx="23865">
                  <c:v>0.75468800000000003</c:v>
                </c:pt>
                <c:pt idx="23866">
                  <c:v>0.76249999999999996</c:v>
                </c:pt>
                <c:pt idx="23867">
                  <c:v>0.77343799999999996</c:v>
                </c:pt>
                <c:pt idx="23868">
                  <c:v>0.760938</c:v>
                </c:pt>
                <c:pt idx="23869">
                  <c:v>0.77500000000000002</c:v>
                </c:pt>
                <c:pt idx="23870">
                  <c:v>0.75781200000000004</c:v>
                </c:pt>
                <c:pt idx="23871">
                  <c:v>0.76406300000000005</c:v>
                </c:pt>
                <c:pt idx="23872">
                  <c:v>0.776563</c:v>
                </c:pt>
                <c:pt idx="23873">
                  <c:v>0.776563</c:v>
                </c:pt>
                <c:pt idx="23874">
                  <c:v>0.77031300000000003</c:v>
                </c:pt>
                <c:pt idx="23875">
                  <c:v>0.76406300000000005</c:v>
                </c:pt>
                <c:pt idx="23876">
                  <c:v>0.76406300000000005</c:v>
                </c:pt>
                <c:pt idx="23877">
                  <c:v>0.75937500000000002</c:v>
                </c:pt>
                <c:pt idx="23878">
                  <c:v>0.77031300000000003</c:v>
                </c:pt>
                <c:pt idx="23879">
                  <c:v>0.77187499999999998</c:v>
                </c:pt>
                <c:pt idx="23880">
                  <c:v>0.760938</c:v>
                </c:pt>
                <c:pt idx="23881">
                  <c:v>0.75781200000000004</c:v>
                </c:pt>
                <c:pt idx="23882">
                  <c:v>0.76249999999999996</c:v>
                </c:pt>
                <c:pt idx="23883">
                  <c:v>0.75</c:v>
                </c:pt>
                <c:pt idx="23884">
                  <c:v>0.75624999999999998</c:v>
                </c:pt>
                <c:pt idx="23885">
                  <c:v>0.78437500000000004</c:v>
                </c:pt>
                <c:pt idx="23886">
                  <c:v>0.77500000000000002</c:v>
                </c:pt>
                <c:pt idx="23887">
                  <c:v>0.77343799999999996</c:v>
                </c:pt>
                <c:pt idx="23888">
                  <c:v>0.76406300000000005</c:v>
                </c:pt>
                <c:pt idx="23889">
                  <c:v>0.77343799999999996</c:v>
                </c:pt>
                <c:pt idx="23890">
                  <c:v>0.760938</c:v>
                </c:pt>
                <c:pt idx="23891">
                  <c:v>0.77500000000000002</c:v>
                </c:pt>
                <c:pt idx="23892">
                  <c:v>0.776563</c:v>
                </c:pt>
                <c:pt idx="23893">
                  <c:v>0.76718799999999998</c:v>
                </c:pt>
                <c:pt idx="23894">
                  <c:v>0.77500000000000002</c:v>
                </c:pt>
                <c:pt idx="23895">
                  <c:v>0.77031300000000003</c:v>
                </c:pt>
                <c:pt idx="23896">
                  <c:v>0.77031300000000003</c:v>
                </c:pt>
                <c:pt idx="23897">
                  <c:v>0.77968800000000005</c:v>
                </c:pt>
                <c:pt idx="23898">
                  <c:v>0.77812499999999996</c:v>
                </c:pt>
                <c:pt idx="23899">
                  <c:v>0.77187499999999998</c:v>
                </c:pt>
                <c:pt idx="23900">
                  <c:v>0.77500000000000002</c:v>
                </c:pt>
                <c:pt idx="23901">
                  <c:v>0.776563</c:v>
                </c:pt>
                <c:pt idx="23902">
                  <c:v>0.77031300000000003</c:v>
                </c:pt>
                <c:pt idx="23903">
                  <c:v>0.77187499999999998</c:v>
                </c:pt>
                <c:pt idx="23904">
                  <c:v>0.776563</c:v>
                </c:pt>
                <c:pt idx="23905">
                  <c:v>0.78125</c:v>
                </c:pt>
                <c:pt idx="23906">
                  <c:v>0.77187499999999998</c:v>
                </c:pt>
                <c:pt idx="23907">
                  <c:v>0.77343799999999996</c:v>
                </c:pt>
                <c:pt idx="23908">
                  <c:v>0.78125</c:v>
                </c:pt>
                <c:pt idx="23909">
                  <c:v>0.76718799999999998</c:v>
                </c:pt>
                <c:pt idx="23910">
                  <c:v>0.8</c:v>
                </c:pt>
                <c:pt idx="23911">
                  <c:v>0.78593800000000003</c:v>
                </c:pt>
                <c:pt idx="23912">
                  <c:v>0.77187499999999998</c:v>
                </c:pt>
                <c:pt idx="23913">
                  <c:v>0.77031300000000003</c:v>
                </c:pt>
                <c:pt idx="23914">
                  <c:v>0.78437500000000004</c:v>
                </c:pt>
                <c:pt idx="23915">
                  <c:v>0.77968800000000005</c:v>
                </c:pt>
                <c:pt idx="23916">
                  <c:v>0.78125</c:v>
                </c:pt>
                <c:pt idx="23917">
                  <c:v>0.78125</c:v>
                </c:pt>
                <c:pt idx="23918">
                  <c:v>0.77812499999999996</c:v>
                </c:pt>
                <c:pt idx="23919">
                  <c:v>0.78281299999999998</c:v>
                </c:pt>
                <c:pt idx="23920">
                  <c:v>0.77031300000000003</c:v>
                </c:pt>
                <c:pt idx="23921">
                  <c:v>0.77968800000000005</c:v>
                </c:pt>
                <c:pt idx="23922">
                  <c:v>0.78593800000000003</c:v>
                </c:pt>
                <c:pt idx="23923">
                  <c:v>0.77968800000000005</c:v>
                </c:pt>
                <c:pt idx="23924">
                  <c:v>0.77968800000000005</c:v>
                </c:pt>
                <c:pt idx="23925">
                  <c:v>0.77500000000000002</c:v>
                </c:pt>
                <c:pt idx="23926">
                  <c:v>0.776563</c:v>
                </c:pt>
                <c:pt idx="23927">
                  <c:v>0.75781200000000004</c:v>
                </c:pt>
                <c:pt idx="23928">
                  <c:v>0.77968800000000005</c:v>
                </c:pt>
                <c:pt idx="23929">
                  <c:v>0.77500000000000002</c:v>
                </c:pt>
                <c:pt idx="23930">
                  <c:v>0.776563</c:v>
                </c:pt>
                <c:pt idx="23931">
                  <c:v>0.78281299999999998</c:v>
                </c:pt>
                <c:pt idx="23932">
                  <c:v>0.76718799999999998</c:v>
                </c:pt>
                <c:pt idx="23933">
                  <c:v>0.76718799999999998</c:v>
                </c:pt>
                <c:pt idx="23934">
                  <c:v>0.77812499999999996</c:v>
                </c:pt>
                <c:pt idx="23935">
                  <c:v>0.78593800000000003</c:v>
                </c:pt>
                <c:pt idx="23936">
                  <c:v>0.76875000000000004</c:v>
                </c:pt>
                <c:pt idx="23937">
                  <c:v>0.76406300000000005</c:v>
                </c:pt>
                <c:pt idx="23938">
                  <c:v>0.76718799999999998</c:v>
                </c:pt>
                <c:pt idx="23939">
                  <c:v>0.77031300000000003</c:v>
                </c:pt>
                <c:pt idx="23940">
                  <c:v>0.76875000000000004</c:v>
                </c:pt>
                <c:pt idx="23941">
                  <c:v>0.77187499999999998</c:v>
                </c:pt>
                <c:pt idx="23942">
                  <c:v>0.77031300000000003</c:v>
                </c:pt>
                <c:pt idx="23943">
                  <c:v>0.77343799999999996</c:v>
                </c:pt>
                <c:pt idx="23944">
                  <c:v>0.77500000000000002</c:v>
                </c:pt>
                <c:pt idx="23945">
                  <c:v>0.75781200000000004</c:v>
                </c:pt>
                <c:pt idx="23946">
                  <c:v>0.760938</c:v>
                </c:pt>
                <c:pt idx="23947">
                  <c:v>0.79374999999999996</c:v>
                </c:pt>
                <c:pt idx="23948">
                  <c:v>0.776563</c:v>
                </c:pt>
                <c:pt idx="23949">
                  <c:v>0.77343799999999996</c:v>
                </c:pt>
                <c:pt idx="23950">
                  <c:v>0.76249999999999996</c:v>
                </c:pt>
                <c:pt idx="23951">
                  <c:v>0.76875000000000004</c:v>
                </c:pt>
                <c:pt idx="23952">
                  <c:v>0.76249999999999996</c:v>
                </c:pt>
                <c:pt idx="23953">
                  <c:v>0.78125</c:v>
                </c:pt>
                <c:pt idx="23954">
                  <c:v>0.78125</c:v>
                </c:pt>
                <c:pt idx="23955">
                  <c:v>0.76249999999999996</c:v>
                </c:pt>
                <c:pt idx="23956">
                  <c:v>0.77343799999999996</c:v>
                </c:pt>
                <c:pt idx="23957">
                  <c:v>0.77187499999999998</c:v>
                </c:pt>
                <c:pt idx="23958">
                  <c:v>0.76249999999999996</c:v>
                </c:pt>
                <c:pt idx="23959">
                  <c:v>0.76406300000000005</c:v>
                </c:pt>
                <c:pt idx="23960">
                  <c:v>0.76406300000000005</c:v>
                </c:pt>
                <c:pt idx="23961">
                  <c:v>0.76406300000000005</c:v>
                </c:pt>
                <c:pt idx="23962">
                  <c:v>0.78437500000000004</c:v>
                </c:pt>
                <c:pt idx="23963">
                  <c:v>0.78593800000000003</c:v>
                </c:pt>
                <c:pt idx="23964">
                  <c:v>0.776563</c:v>
                </c:pt>
                <c:pt idx="23965">
                  <c:v>0.76718799999999998</c:v>
                </c:pt>
                <c:pt idx="23966">
                  <c:v>0.76249999999999996</c:v>
                </c:pt>
                <c:pt idx="23967">
                  <c:v>0.75937500000000002</c:v>
                </c:pt>
                <c:pt idx="23968">
                  <c:v>0.776563</c:v>
                </c:pt>
                <c:pt idx="23969">
                  <c:v>0.76875000000000004</c:v>
                </c:pt>
                <c:pt idx="23970">
                  <c:v>0.776563</c:v>
                </c:pt>
                <c:pt idx="23971">
                  <c:v>0.77343799999999996</c:v>
                </c:pt>
                <c:pt idx="23972">
                  <c:v>0.78281299999999998</c:v>
                </c:pt>
                <c:pt idx="23973">
                  <c:v>0.78437500000000004</c:v>
                </c:pt>
                <c:pt idx="23974">
                  <c:v>0.76718799999999998</c:v>
                </c:pt>
                <c:pt idx="23975">
                  <c:v>0.76875000000000004</c:v>
                </c:pt>
                <c:pt idx="23976">
                  <c:v>0.77812499999999996</c:v>
                </c:pt>
                <c:pt idx="23977">
                  <c:v>0.77968800000000005</c:v>
                </c:pt>
                <c:pt idx="23978">
                  <c:v>0.77343799999999996</c:v>
                </c:pt>
                <c:pt idx="23979">
                  <c:v>0.76718799999999998</c:v>
                </c:pt>
                <c:pt idx="23980">
                  <c:v>0.776563</c:v>
                </c:pt>
                <c:pt idx="23981">
                  <c:v>0.77968800000000005</c:v>
                </c:pt>
                <c:pt idx="23982">
                  <c:v>0.75937500000000002</c:v>
                </c:pt>
                <c:pt idx="23983">
                  <c:v>0.760938</c:v>
                </c:pt>
                <c:pt idx="23984">
                  <c:v>0.76718799999999998</c:v>
                </c:pt>
                <c:pt idx="23985">
                  <c:v>0.76406300000000005</c:v>
                </c:pt>
                <c:pt idx="23986">
                  <c:v>0.77343799999999996</c:v>
                </c:pt>
                <c:pt idx="23987">
                  <c:v>0.77500000000000002</c:v>
                </c:pt>
                <c:pt idx="23988">
                  <c:v>0.760938</c:v>
                </c:pt>
                <c:pt idx="23989">
                  <c:v>0.760938</c:v>
                </c:pt>
                <c:pt idx="23990">
                  <c:v>0.76406300000000005</c:v>
                </c:pt>
                <c:pt idx="23991">
                  <c:v>0.75781200000000004</c:v>
                </c:pt>
                <c:pt idx="23992">
                  <c:v>0.77343799999999996</c:v>
                </c:pt>
                <c:pt idx="23993">
                  <c:v>0.77187499999999998</c:v>
                </c:pt>
                <c:pt idx="23994">
                  <c:v>0.77812499999999996</c:v>
                </c:pt>
                <c:pt idx="23995">
                  <c:v>0.77500000000000002</c:v>
                </c:pt>
                <c:pt idx="23996">
                  <c:v>0.77187499999999998</c:v>
                </c:pt>
                <c:pt idx="23997">
                  <c:v>0.75781200000000004</c:v>
                </c:pt>
                <c:pt idx="23998">
                  <c:v>0.75</c:v>
                </c:pt>
                <c:pt idx="23999">
                  <c:v>0.75312500000000004</c:v>
                </c:pt>
                <c:pt idx="24000">
                  <c:v>0.77031300000000003</c:v>
                </c:pt>
                <c:pt idx="24001">
                  <c:v>0.77343799999999996</c:v>
                </c:pt>
                <c:pt idx="24002">
                  <c:v>0.77187499999999998</c:v>
                </c:pt>
                <c:pt idx="24003">
                  <c:v>0.76875000000000004</c:v>
                </c:pt>
                <c:pt idx="24004">
                  <c:v>0.75781200000000004</c:v>
                </c:pt>
                <c:pt idx="24005">
                  <c:v>0.76249999999999996</c:v>
                </c:pt>
                <c:pt idx="24006">
                  <c:v>0.77031300000000003</c:v>
                </c:pt>
                <c:pt idx="24007">
                  <c:v>0.76406300000000005</c:v>
                </c:pt>
                <c:pt idx="24008">
                  <c:v>0.760938</c:v>
                </c:pt>
                <c:pt idx="24009">
                  <c:v>0.75937500000000002</c:v>
                </c:pt>
                <c:pt idx="24010">
                  <c:v>0.77031300000000003</c:v>
                </c:pt>
                <c:pt idx="24011">
                  <c:v>0.77500000000000002</c:v>
                </c:pt>
                <c:pt idx="24012">
                  <c:v>0.77500000000000002</c:v>
                </c:pt>
                <c:pt idx="24013">
                  <c:v>0.77500000000000002</c:v>
                </c:pt>
                <c:pt idx="24014">
                  <c:v>0.76249999999999996</c:v>
                </c:pt>
                <c:pt idx="24015">
                  <c:v>0.75937500000000002</c:v>
                </c:pt>
                <c:pt idx="24016">
                  <c:v>0.76249999999999996</c:v>
                </c:pt>
                <c:pt idx="24017">
                  <c:v>0.77812499999999996</c:v>
                </c:pt>
                <c:pt idx="24018">
                  <c:v>0.77031300000000003</c:v>
                </c:pt>
                <c:pt idx="24019">
                  <c:v>0.76718799999999998</c:v>
                </c:pt>
                <c:pt idx="24020">
                  <c:v>0.76875000000000004</c:v>
                </c:pt>
                <c:pt idx="24021">
                  <c:v>0.75937500000000002</c:v>
                </c:pt>
                <c:pt idx="24022">
                  <c:v>0.77500000000000002</c:v>
                </c:pt>
                <c:pt idx="24023">
                  <c:v>0.760938</c:v>
                </c:pt>
                <c:pt idx="24024">
                  <c:v>0.75937500000000002</c:v>
                </c:pt>
                <c:pt idx="24025">
                  <c:v>0.75781200000000004</c:v>
                </c:pt>
                <c:pt idx="24026">
                  <c:v>0.75937500000000002</c:v>
                </c:pt>
                <c:pt idx="24027">
                  <c:v>0.77500000000000002</c:v>
                </c:pt>
                <c:pt idx="24028">
                  <c:v>0.76875000000000004</c:v>
                </c:pt>
                <c:pt idx="24029">
                  <c:v>0.776563</c:v>
                </c:pt>
                <c:pt idx="24030">
                  <c:v>0.77187499999999998</c:v>
                </c:pt>
                <c:pt idx="24031">
                  <c:v>0.77343799999999996</c:v>
                </c:pt>
                <c:pt idx="24032">
                  <c:v>0.77500000000000002</c:v>
                </c:pt>
                <c:pt idx="24033">
                  <c:v>0.76875000000000004</c:v>
                </c:pt>
                <c:pt idx="24034">
                  <c:v>0.78125</c:v>
                </c:pt>
                <c:pt idx="24035">
                  <c:v>0.776563</c:v>
                </c:pt>
                <c:pt idx="24036">
                  <c:v>0.776563</c:v>
                </c:pt>
                <c:pt idx="24037">
                  <c:v>0.776563</c:v>
                </c:pt>
                <c:pt idx="24038">
                  <c:v>0.78281299999999998</c:v>
                </c:pt>
                <c:pt idx="24039">
                  <c:v>0.77968800000000005</c:v>
                </c:pt>
                <c:pt idx="24040">
                  <c:v>0.77187499999999998</c:v>
                </c:pt>
                <c:pt idx="24041">
                  <c:v>0.76875000000000004</c:v>
                </c:pt>
                <c:pt idx="24042">
                  <c:v>0.76875000000000004</c:v>
                </c:pt>
                <c:pt idx="24043">
                  <c:v>0.76249999999999996</c:v>
                </c:pt>
                <c:pt idx="24044">
                  <c:v>0.792188</c:v>
                </c:pt>
                <c:pt idx="24045">
                  <c:v>0.76875000000000004</c:v>
                </c:pt>
                <c:pt idx="24046">
                  <c:v>0.77187499999999998</c:v>
                </c:pt>
                <c:pt idx="24047">
                  <c:v>0.77500000000000002</c:v>
                </c:pt>
                <c:pt idx="24048">
                  <c:v>0.76406300000000005</c:v>
                </c:pt>
                <c:pt idx="24049">
                  <c:v>0.77343799999999996</c:v>
                </c:pt>
                <c:pt idx="24050">
                  <c:v>0.76718799999999998</c:v>
                </c:pt>
                <c:pt idx="24051">
                  <c:v>0.77187499999999998</c:v>
                </c:pt>
                <c:pt idx="24052">
                  <c:v>0.75937500000000002</c:v>
                </c:pt>
                <c:pt idx="24053">
                  <c:v>0.76875000000000004</c:v>
                </c:pt>
                <c:pt idx="24054">
                  <c:v>0.77968800000000005</c:v>
                </c:pt>
                <c:pt idx="24055">
                  <c:v>0.75312500000000004</c:v>
                </c:pt>
                <c:pt idx="24056">
                  <c:v>0.776563</c:v>
                </c:pt>
                <c:pt idx="24057">
                  <c:v>0.76875000000000004</c:v>
                </c:pt>
                <c:pt idx="24058">
                  <c:v>0.76718799999999998</c:v>
                </c:pt>
                <c:pt idx="24059">
                  <c:v>0.776563</c:v>
                </c:pt>
                <c:pt idx="24060">
                  <c:v>0.776563</c:v>
                </c:pt>
                <c:pt idx="24061">
                  <c:v>0.77031300000000003</c:v>
                </c:pt>
                <c:pt idx="24062">
                  <c:v>0.77968800000000005</c:v>
                </c:pt>
                <c:pt idx="24063">
                  <c:v>0.76875000000000004</c:v>
                </c:pt>
                <c:pt idx="24064">
                  <c:v>0.760938</c:v>
                </c:pt>
                <c:pt idx="24065">
                  <c:v>0.75468800000000003</c:v>
                </c:pt>
                <c:pt idx="24066">
                  <c:v>0.77500000000000002</c:v>
                </c:pt>
                <c:pt idx="24067">
                  <c:v>0.77031300000000003</c:v>
                </c:pt>
                <c:pt idx="24068">
                  <c:v>0.76249999999999996</c:v>
                </c:pt>
                <c:pt idx="24069">
                  <c:v>0.75624999999999998</c:v>
                </c:pt>
                <c:pt idx="24070">
                  <c:v>0.77968800000000005</c:v>
                </c:pt>
                <c:pt idx="24071">
                  <c:v>0.78125</c:v>
                </c:pt>
                <c:pt idx="24072">
                  <c:v>0.75781200000000004</c:v>
                </c:pt>
                <c:pt idx="24073">
                  <c:v>0.76718799999999998</c:v>
                </c:pt>
                <c:pt idx="24074">
                  <c:v>0.77031300000000003</c:v>
                </c:pt>
                <c:pt idx="24075">
                  <c:v>0.76249999999999996</c:v>
                </c:pt>
                <c:pt idx="24076">
                  <c:v>0.77187499999999998</c:v>
                </c:pt>
                <c:pt idx="24077">
                  <c:v>0.77031300000000003</c:v>
                </c:pt>
                <c:pt idx="24078">
                  <c:v>0.77812499999999996</c:v>
                </c:pt>
                <c:pt idx="24079">
                  <c:v>0.77500000000000002</c:v>
                </c:pt>
                <c:pt idx="24080">
                  <c:v>0.78125</c:v>
                </c:pt>
                <c:pt idx="24081">
                  <c:v>0.78125</c:v>
                </c:pt>
                <c:pt idx="24082">
                  <c:v>0.76875000000000004</c:v>
                </c:pt>
                <c:pt idx="24083">
                  <c:v>0.77187499999999998</c:v>
                </c:pt>
                <c:pt idx="24084">
                  <c:v>0.77500000000000002</c:v>
                </c:pt>
                <c:pt idx="24085">
                  <c:v>0.77187499999999998</c:v>
                </c:pt>
                <c:pt idx="24086">
                  <c:v>0.75937500000000002</c:v>
                </c:pt>
                <c:pt idx="24087">
                  <c:v>0.760938</c:v>
                </c:pt>
                <c:pt idx="24088">
                  <c:v>0.77343799999999996</c:v>
                </c:pt>
                <c:pt idx="24089">
                  <c:v>0.77812499999999996</c:v>
                </c:pt>
                <c:pt idx="24090">
                  <c:v>0.78281299999999998</c:v>
                </c:pt>
                <c:pt idx="24091">
                  <c:v>0.76406300000000005</c:v>
                </c:pt>
                <c:pt idx="24092">
                  <c:v>0.77187499999999998</c:v>
                </c:pt>
                <c:pt idx="24093">
                  <c:v>0.77812499999999996</c:v>
                </c:pt>
                <c:pt idx="24094">
                  <c:v>0.77187499999999998</c:v>
                </c:pt>
                <c:pt idx="24095">
                  <c:v>0.77812499999999996</c:v>
                </c:pt>
                <c:pt idx="24096">
                  <c:v>0.77031300000000003</c:v>
                </c:pt>
                <c:pt idx="24097">
                  <c:v>0.76875000000000004</c:v>
                </c:pt>
                <c:pt idx="24098">
                  <c:v>0.77187499999999998</c:v>
                </c:pt>
                <c:pt idx="24099">
                  <c:v>0.76406300000000005</c:v>
                </c:pt>
                <c:pt idx="24100">
                  <c:v>0.75781200000000004</c:v>
                </c:pt>
                <c:pt idx="24101">
                  <c:v>0.77343799999999996</c:v>
                </c:pt>
                <c:pt idx="24102">
                  <c:v>0.77968800000000005</c:v>
                </c:pt>
                <c:pt idx="24103">
                  <c:v>0.77343799999999996</c:v>
                </c:pt>
                <c:pt idx="24104">
                  <c:v>0.78125</c:v>
                </c:pt>
                <c:pt idx="24105">
                  <c:v>0.78125</c:v>
                </c:pt>
                <c:pt idx="24106">
                  <c:v>0.77343799999999996</c:v>
                </c:pt>
                <c:pt idx="24107">
                  <c:v>0.77031300000000003</c:v>
                </c:pt>
                <c:pt idx="24108">
                  <c:v>0.77500000000000002</c:v>
                </c:pt>
                <c:pt idx="24109">
                  <c:v>0.776563</c:v>
                </c:pt>
                <c:pt idx="24110">
                  <c:v>0.75468800000000003</c:v>
                </c:pt>
                <c:pt idx="24111">
                  <c:v>0.76875000000000004</c:v>
                </c:pt>
                <c:pt idx="24112">
                  <c:v>0.77031300000000003</c:v>
                </c:pt>
                <c:pt idx="24113">
                  <c:v>0.77031300000000003</c:v>
                </c:pt>
                <c:pt idx="24114">
                  <c:v>0.77343799999999996</c:v>
                </c:pt>
                <c:pt idx="24115">
                  <c:v>0.78281299999999998</c:v>
                </c:pt>
                <c:pt idx="24116">
                  <c:v>0.77500000000000002</c:v>
                </c:pt>
                <c:pt idx="24117">
                  <c:v>0.78906200000000004</c:v>
                </c:pt>
                <c:pt idx="24118">
                  <c:v>0.76249999999999996</c:v>
                </c:pt>
                <c:pt idx="24119">
                  <c:v>0.76718799999999998</c:v>
                </c:pt>
                <c:pt idx="24120">
                  <c:v>0.76406300000000005</c:v>
                </c:pt>
                <c:pt idx="24121">
                  <c:v>0.78125</c:v>
                </c:pt>
                <c:pt idx="24122">
                  <c:v>0.76406300000000005</c:v>
                </c:pt>
                <c:pt idx="24123">
                  <c:v>0.76718799999999998</c:v>
                </c:pt>
                <c:pt idx="24124">
                  <c:v>0.78281299999999998</c:v>
                </c:pt>
                <c:pt idx="24125">
                  <c:v>0.77343799999999996</c:v>
                </c:pt>
                <c:pt idx="24126">
                  <c:v>0.78125</c:v>
                </c:pt>
                <c:pt idx="24127">
                  <c:v>0.75937500000000002</c:v>
                </c:pt>
                <c:pt idx="24128">
                  <c:v>0.77343799999999996</c:v>
                </c:pt>
                <c:pt idx="24129">
                  <c:v>0.76875000000000004</c:v>
                </c:pt>
                <c:pt idx="24130">
                  <c:v>0.77812499999999996</c:v>
                </c:pt>
                <c:pt idx="24131">
                  <c:v>0.77812499999999996</c:v>
                </c:pt>
                <c:pt idx="24132">
                  <c:v>0.77968800000000005</c:v>
                </c:pt>
                <c:pt idx="24133">
                  <c:v>0.792188</c:v>
                </c:pt>
                <c:pt idx="24134">
                  <c:v>0.77968800000000005</c:v>
                </c:pt>
                <c:pt idx="24135">
                  <c:v>0.77968800000000005</c:v>
                </c:pt>
                <c:pt idx="24136">
                  <c:v>0.77968800000000005</c:v>
                </c:pt>
                <c:pt idx="24137">
                  <c:v>0.78125</c:v>
                </c:pt>
                <c:pt idx="24138">
                  <c:v>0.77968800000000005</c:v>
                </c:pt>
                <c:pt idx="24139">
                  <c:v>0.77500000000000002</c:v>
                </c:pt>
                <c:pt idx="24140">
                  <c:v>0.776563</c:v>
                </c:pt>
                <c:pt idx="24141">
                  <c:v>0.77968800000000005</c:v>
                </c:pt>
                <c:pt idx="24142">
                  <c:v>0.76875000000000004</c:v>
                </c:pt>
                <c:pt idx="24143">
                  <c:v>0.76249999999999996</c:v>
                </c:pt>
                <c:pt idx="24144">
                  <c:v>0.75468800000000003</c:v>
                </c:pt>
                <c:pt idx="24145">
                  <c:v>0.76875000000000004</c:v>
                </c:pt>
                <c:pt idx="24146">
                  <c:v>0.76249999999999996</c:v>
                </c:pt>
                <c:pt idx="24147">
                  <c:v>0.78125</c:v>
                </c:pt>
                <c:pt idx="24148">
                  <c:v>0.78593800000000003</c:v>
                </c:pt>
                <c:pt idx="24149">
                  <c:v>0.760938</c:v>
                </c:pt>
                <c:pt idx="24150">
                  <c:v>0.76249999999999996</c:v>
                </c:pt>
                <c:pt idx="24151">
                  <c:v>0.74843800000000005</c:v>
                </c:pt>
                <c:pt idx="24152">
                  <c:v>0.76249999999999996</c:v>
                </c:pt>
                <c:pt idx="24153">
                  <c:v>0.76249999999999996</c:v>
                </c:pt>
                <c:pt idx="24154">
                  <c:v>0.76406300000000005</c:v>
                </c:pt>
                <c:pt idx="24155">
                  <c:v>0.75937500000000002</c:v>
                </c:pt>
                <c:pt idx="24156">
                  <c:v>0.76718799999999998</c:v>
                </c:pt>
                <c:pt idx="24157">
                  <c:v>0.75</c:v>
                </c:pt>
                <c:pt idx="24158">
                  <c:v>0.75781200000000004</c:v>
                </c:pt>
                <c:pt idx="24159">
                  <c:v>0.75937500000000002</c:v>
                </c:pt>
                <c:pt idx="24160">
                  <c:v>0.75624999999999998</c:v>
                </c:pt>
                <c:pt idx="24161">
                  <c:v>0.75781200000000004</c:v>
                </c:pt>
                <c:pt idx="24162">
                  <c:v>0.76249999999999996</c:v>
                </c:pt>
                <c:pt idx="24163">
                  <c:v>0.776563</c:v>
                </c:pt>
                <c:pt idx="24164">
                  <c:v>0.76718799999999998</c:v>
                </c:pt>
                <c:pt idx="24165">
                  <c:v>0.76249999999999996</c:v>
                </c:pt>
                <c:pt idx="24166">
                  <c:v>0.77031300000000003</c:v>
                </c:pt>
                <c:pt idx="24167">
                  <c:v>0.76718799999999998</c:v>
                </c:pt>
                <c:pt idx="24168">
                  <c:v>0.78437500000000004</c:v>
                </c:pt>
                <c:pt idx="24169">
                  <c:v>0.77031300000000003</c:v>
                </c:pt>
                <c:pt idx="24170">
                  <c:v>0.776563</c:v>
                </c:pt>
                <c:pt idx="24171">
                  <c:v>0.78281299999999998</c:v>
                </c:pt>
                <c:pt idx="24172">
                  <c:v>0.776563</c:v>
                </c:pt>
                <c:pt idx="24173">
                  <c:v>0.77187499999999998</c:v>
                </c:pt>
                <c:pt idx="24174">
                  <c:v>0.76875000000000004</c:v>
                </c:pt>
                <c:pt idx="24175">
                  <c:v>0.77968800000000005</c:v>
                </c:pt>
                <c:pt idx="24176">
                  <c:v>0.78906200000000004</c:v>
                </c:pt>
                <c:pt idx="24177">
                  <c:v>0.78281299999999998</c:v>
                </c:pt>
                <c:pt idx="24178">
                  <c:v>0.77187499999999998</c:v>
                </c:pt>
                <c:pt idx="24179">
                  <c:v>0.77812499999999996</c:v>
                </c:pt>
                <c:pt idx="24180">
                  <c:v>0.76249999999999996</c:v>
                </c:pt>
                <c:pt idx="24181">
                  <c:v>0.760938</c:v>
                </c:pt>
                <c:pt idx="24182">
                  <c:v>0.76406300000000005</c:v>
                </c:pt>
                <c:pt idx="24183">
                  <c:v>0.76718799999999998</c:v>
                </c:pt>
                <c:pt idx="24184">
                  <c:v>0.78437500000000004</c:v>
                </c:pt>
                <c:pt idx="24185">
                  <c:v>0.78749999999999998</c:v>
                </c:pt>
                <c:pt idx="24186">
                  <c:v>0.77500000000000002</c:v>
                </c:pt>
                <c:pt idx="24187">
                  <c:v>0.77343799999999996</c:v>
                </c:pt>
                <c:pt idx="24188">
                  <c:v>0.75156299999999998</c:v>
                </c:pt>
                <c:pt idx="24189">
                  <c:v>0.77500000000000002</c:v>
                </c:pt>
                <c:pt idx="24190">
                  <c:v>0.78437500000000004</c:v>
                </c:pt>
                <c:pt idx="24191">
                  <c:v>0.75937500000000002</c:v>
                </c:pt>
                <c:pt idx="24192">
                  <c:v>0.75312500000000004</c:v>
                </c:pt>
                <c:pt idx="24193">
                  <c:v>0.75937500000000002</c:v>
                </c:pt>
                <c:pt idx="24194">
                  <c:v>0.76875000000000004</c:v>
                </c:pt>
                <c:pt idx="24195">
                  <c:v>0.76406300000000005</c:v>
                </c:pt>
                <c:pt idx="24196">
                  <c:v>0.78125</c:v>
                </c:pt>
                <c:pt idx="24197">
                  <c:v>0.77187499999999998</c:v>
                </c:pt>
                <c:pt idx="24198">
                  <c:v>0.76249999999999996</c:v>
                </c:pt>
                <c:pt idx="24199">
                  <c:v>0.75624999999999998</c:v>
                </c:pt>
                <c:pt idx="24200">
                  <c:v>0.76406300000000005</c:v>
                </c:pt>
                <c:pt idx="24201">
                  <c:v>0.76249999999999996</c:v>
                </c:pt>
                <c:pt idx="24202">
                  <c:v>0.77187499999999998</c:v>
                </c:pt>
                <c:pt idx="24203">
                  <c:v>0.77812499999999996</c:v>
                </c:pt>
                <c:pt idx="24204">
                  <c:v>0.776563</c:v>
                </c:pt>
                <c:pt idx="24205">
                  <c:v>0.77500000000000002</c:v>
                </c:pt>
                <c:pt idx="24206">
                  <c:v>0.76406300000000005</c:v>
                </c:pt>
                <c:pt idx="24207">
                  <c:v>0.75937500000000002</c:v>
                </c:pt>
                <c:pt idx="24208">
                  <c:v>0.77031300000000003</c:v>
                </c:pt>
                <c:pt idx="24209">
                  <c:v>0.75781200000000004</c:v>
                </c:pt>
                <c:pt idx="24210">
                  <c:v>0.76875000000000004</c:v>
                </c:pt>
                <c:pt idx="24211">
                  <c:v>0.76718799999999998</c:v>
                </c:pt>
                <c:pt idx="24212">
                  <c:v>0.77187499999999998</c:v>
                </c:pt>
                <c:pt idx="24213">
                  <c:v>0.76875000000000004</c:v>
                </c:pt>
                <c:pt idx="24214">
                  <c:v>0.760938</c:v>
                </c:pt>
                <c:pt idx="24215">
                  <c:v>0.77500000000000002</c:v>
                </c:pt>
                <c:pt idx="24216">
                  <c:v>0.77968800000000005</c:v>
                </c:pt>
                <c:pt idx="24217">
                  <c:v>0.77500000000000002</c:v>
                </c:pt>
                <c:pt idx="24218">
                  <c:v>0.77187499999999998</c:v>
                </c:pt>
                <c:pt idx="24219">
                  <c:v>0.77500000000000002</c:v>
                </c:pt>
                <c:pt idx="24220">
                  <c:v>0.78125</c:v>
                </c:pt>
                <c:pt idx="24221">
                  <c:v>0.76718799999999998</c:v>
                </c:pt>
                <c:pt idx="24222">
                  <c:v>0.76718799999999998</c:v>
                </c:pt>
                <c:pt idx="24223">
                  <c:v>0.77187499999999998</c:v>
                </c:pt>
                <c:pt idx="24224">
                  <c:v>0.76718799999999998</c:v>
                </c:pt>
                <c:pt idx="24225">
                  <c:v>0.77031300000000003</c:v>
                </c:pt>
                <c:pt idx="24226">
                  <c:v>0.76249999999999996</c:v>
                </c:pt>
                <c:pt idx="24227">
                  <c:v>0.77031300000000003</c:v>
                </c:pt>
                <c:pt idx="24228">
                  <c:v>0.76875000000000004</c:v>
                </c:pt>
                <c:pt idx="24229">
                  <c:v>0.76249999999999996</c:v>
                </c:pt>
                <c:pt idx="24230">
                  <c:v>0.77187499999999998</c:v>
                </c:pt>
                <c:pt idx="24231">
                  <c:v>0.77343799999999996</c:v>
                </c:pt>
                <c:pt idx="24232">
                  <c:v>0.76406300000000005</c:v>
                </c:pt>
                <c:pt idx="24233">
                  <c:v>0.76718799999999998</c:v>
                </c:pt>
                <c:pt idx="24234">
                  <c:v>0.75937500000000002</c:v>
                </c:pt>
                <c:pt idx="24235">
                  <c:v>0.77343799999999996</c:v>
                </c:pt>
                <c:pt idx="24236">
                  <c:v>0.76718799999999998</c:v>
                </c:pt>
                <c:pt idx="24237">
                  <c:v>0.76249999999999996</c:v>
                </c:pt>
                <c:pt idx="24238">
                  <c:v>0.776563</c:v>
                </c:pt>
                <c:pt idx="24239">
                  <c:v>0.77812499999999996</c:v>
                </c:pt>
                <c:pt idx="24240">
                  <c:v>0.76875000000000004</c:v>
                </c:pt>
                <c:pt idx="24241">
                  <c:v>0.77500000000000002</c:v>
                </c:pt>
                <c:pt idx="24242">
                  <c:v>0.77187499999999998</c:v>
                </c:pt>
                <c:pt idx="24243">
                  <c:v>0.77343799999999996</c:v>
                </c:pt>
                <c:pt idx="24244">
                  <c:v>0.76406300000000005</c:v>
                </c:pt>
                <c:pt idx="24245">
                  <c:v>0.776563</c:v>
                </c:pt>
                <c:pt idx="24246">
                  <c:v>0.78437500000000004</c:v>
                </c:pt>
                <c:pt idx="24247">
                  <c:v>0.77187499999999998</c:v>
                </c:pt>
                <c:pt idx="24248">
                  <c:v>0.77031300000000003</c:v>
                </c:pt>
                <c:pt idx="24249">
                  <c:v>0.76875000000000004</c:v>
                </c:pt>
                <c:pt idx="24250">
                  <c:v>0.77812499999999996</c:v>
                </c:pt>
                <c:pt idx="24251">
                  <c:v>0.77968800000000005</c:v>
                </c:pt>
                <c:pt idx="24252">
                  <c:v>0.77343799999999996</c:v>
                </c:pt>
                <c:pt idx="24253">
                  <c:v>0.77812499999999996</c:v>
                </c:pt>
                <c:pt idx="24254">
                  <c:v>0.78125</c:v>
                </c:pt>
                <c:pt idx="24255">
                  <c:v>0.78281299999999998</c:v>
                </c:pt>
                <c:pt idx="24256">
                  <c:v>0.77968800000000005</c:v>
                </c:pt>
                <c:pt idx="24257">
                  <c:v>0.79531300000000005</c:v>
                </c:pt>
                <c:pt idx="24258">
                  <c:v>0.77343799999999996</c:v>
                </c:pt>
                <c:pt idx="24259">
                  <c:v>0.77187499999999998</c:v>
                </c:pt>
                <c:pt idx="24260">
                  <c:v>0.78281299999999998</c:v>
                </c:pt>
                <c:pt idx="24261">
                  <c:v>0.77343799999999996</c:v>
                </c:pt>
                <c:pt idx="24262">
                  <c:v>0.77031300000000003</c:v>
                </c:pt>
                <c:pt idx="24263">
                  <c:v>0.77812499999999996</c:v>
                </c:pt>
                <c:pt idx="24264">
                  <c:v>0.776563</c:v>
                </c:pt>
                <c:pt idx="24265">
                  <c:v>0.78125</c:v>
                </c:pt>
                <c:pt idx="24266">
                  <c:v>0.78125</c:v>
                </c:pt>
                <c:pt idx="24267">
                  <c:v>0.77500000000000002</c:v>
                </c:pt>
                <c:pt idx="24268">
                  <c:v>0.776563</c:v>
                </c:pt>
                <c:pt idx="24269">
                  <c:v>0.77187499999999998</c:v>
                </c:pt>
                <c:pt idx="24270">
                  <c:v>0.77343799999999996</c:v>
                </c:pt>
                <c:pt idx="24271">
                  <c:v>0.78593800000000003</c:v>
                </c:pt>
                <c:pt idx="24272">
                  <c:v>0.78281299999999998</c:v>
                </c:pt>
                <c:pt idx="24273">
                  <c:v>0.78749999999999998</c:v>
                </c:pt>
                <c:pt idx="24274">
                  <c:v>0.77500000000000002</c:v>
                </c:pt>
                <c:pt idx="24275">
                  <c:v>0.77187499999999998</c:v>
                </c:pt>
                <c:pt idx="24276">
                  <c:v>0.77343799999999996</c:v>
                </c:pt>
                <c:pt idx="24277">
                  <c:v>0.77031300000000003</c:v>
                </c:pt>
                <c:pt idx="24278">
                  <c:v>0.76249999999999996</c:v>
                </c:pt>
                <c:pt idx="24279">
                  <c:v>0.77031300000000003</c:v>
                </c:pt>
                <c:pt idx="24280">
                  <c:v>0.76875000000000004</c:v>
                </c:pt>
                <c:pt idx="24281">
                  <c:v>0.78125</c:v>
                </c:pt>
                <c:pt idx="24282">
                  <c:v>0.75624999999999998</c:v>
                </c:pt>
                <c:pt idx="24283">
                  <c:v>0.75937500000000002</c:v>
                </c:pt>
                <c:pt idx="24284">
                  <c:v>0.76249999999999996</c:v>
                </c:pt>
                <c:pt idx="24285">
                  <c:v>0.77187499999999998</c:v>
                </c:pt>
                <c:pt idx="24286">
                  <c:v>0.78125</c:v>
                </c:pt>
                <c:pt idx="24287">
                  <c:v>0.77031300000000003</c:v>
                </c:pt>
                <c:pt idx="24288">
                  <c:v>0.77812499999999996</c:v>
                </c:pt>
                <c:pt idx="24289">
                  <c:v>0.776563</c:v>
                </c:pt>
                <c:pt idx="24290">
                  <c:v>0.76406300000000005</c:v>
                </c:pt>
                <c:pt idx="24291">
                  <c:v>0.75781200000000004</c:v>
                </c:pt>
                <c:pt idx="24292">
                  <c:v>0.77187499999999998</c:v>
                </c:pt>
                <c:pt idx="24293">
                  <c:v>0.76406300000000005</c:v>
                </c:pt>
                <c:pt idx="24294">
                  <c:v>0.76875000000000004</c:v>
                </c:pt>
                <c:pt idx="24295">
                  <c:v>0.77187499999999998</c:v>
                </c:pt>
                <c:pt idx="24296">
                  <c:v>0.77031300000000003</c:v>
                </c:pt>
                <c:pt idx="24297">
                  <c:v>0.77187499999999998</c:v>
                </c:pt>
                <c:pt idx="24298">
                  <c:v>0.77343799999999996</c:v>
                </c:pt>
                <c:pt idx="24299">
                  <c:v>0.76875000000000004</c:v>
                </c:pt>
                <c:pt idx="24300">
                  <c:v>0.78125</c:v>
                </c:pt>
                <c:pt idx="24301">
                  <c:v>0.76406300000000005</c:v>
                </c:pt>
                <c:pt idx="24302">
                  <c:v>0.77500000000000002</c:v>
                </c:pt>
                <c:pt idx="24303">
                  <c:v>0.78437500000000004</c:v>
                </c:pt>
                <c:pt idx="24304">
                  <c:v>0.77968800000000005</c:v>
                </c:pt>
                <c:pt idx="24305">
                  <c:v>0.76406300000000005</c:v>
                </c:pt>
                <c:pt idx="24306">
                  <c:v>0.76875000000000004</c:v>
                </c:pt>
                <c:pt idx="24307">
                  <c:v>0.77187499999999998</c:v>
                </c:pt>
                <c:pt idx="24308">
                  <c:v>0.776563</c:v>
                </c:pt>
                <c:pt idx="24309">
                  <c:v>0.77187499999999998</c:v>
                </c:pt>
                <c:pt idx="24310">
                  <c:v>0.76406300000000005</c:v>
                </c:pt>
                <c:pt idx="24311">
                  <c:v>0.77031300000000003</c:v>
                </c:pt>
                <c:pt idx="24312">
                  <c:v>0.76406300000000005</c:v>
                </c:pt>
                <c:pt idx="24313">
                  <c:v>0.776563</c:v>
                </c:pt>
                <c:pt idx="24314">
                  <c:v>0.77343799999999996</c:v>
                </c:pt>
                <c:pt idx="24315">
                  <c:v>0.77187499999999998</c:v>
                </c:pt>
                <c:pt idx="24316">
                  <c:v>0.77031300000000003</c:v>
                </c:pt>
                <c:pt idx="24317">
                  <c:v>0.77031300000000003</c:v>
                </c:pt>
                <c:pt idx="24318">
                  <c:v>0.776563</c:v>
                </c:pt>
                <c:pt idx="24319">
                  <c:v>0.77187499999999998</c:v>
                </c:pt>
                <c:pt idx="24320">
                  <c:v>0.75781200000000004</c:v>
                </c:pt>
                <c:pt idx="24321">
                  <c:v>0.78437500000000004</c:v>
                </c:pt>
                <c:pt idx="24322">
                  <c:v>0.77968800000000005</c:v>
                </c:pt>
                <c:pt idx="24323">
                  <c:v>0.776563</c:v>
                </c:pt>
                <c:pt idx="24324">
                  <c:v>0.77343799999999996</c:v>
                </c:pt>
                <c:pt idx="24325">
                  <c:v>0.76718799999999998</c:v>
                </c:pt>
                <c:pt idx="24326">
                  <c:v>0.76249999999999996</c:v>
                </c:pt>
                <c:pt idx="24327">
                  <c:v>0.77187499999999998</c:v>
                </c:pt>
                <c:pt idx="24328">
                  <c:v>0.75781200000000004</c:v>
                </c:pt>
                <c:pt idx="24329">
                  <c:v>0.74843800000000005</c:v>
                </c:pt>
                <c:pt idx="24330">
                  <c:v>0.77031300000000003</c:v>
                </c:pt>
                <c:pt idx="24331">
                  <c:v>0.77500000000000002</c:v>
                </c:pt>
                <c:pt idx="24332">
                  <c:v>0.75312500000000004</c:v>
                </c:pt>
                <c:pt idx="24333">
                  <c:v>0.75781200000000004</c:v>
                </c:pt>
                <c:pt idx="24334">
                  <c:v>0.75624999999999998</c:v>
                </c:pt>
                <c:pt idx="24335">
                  <c:v>0.75937500000000002</c:v>
                </c:pt>
                <c:pt idx="24336">
                  <c:v>0.77968800000000005</c:v>
                </c:pt>
                <c:pt idx="24337">
                  <c:v>0.77031300000000003</c:v>
                </c:pt>
                <c:pt idx="24338">
                  <c:v>0.77500000000000002</c:v>
                </c:pt>
                <c:pt idx="24339">
                  <c:v>0.77187499999999998</c:v>
                </c:pt>
                <c:pt idx="24340">
                  <c:v>0.77812499999999996</c:v>
                </c:pt>
                <c:pt idx="24341">
                  <c:v>0.776563</c:v>
                </c:pt>
                <c:pt idx="24342">
                  <c:v>0.77812499999999996</c:v>
                </c:pt>
                <c:pt idx="24343">
                  <c:v>0.776563</c:v>
                </c:pt>
                <c:pt idx="24344">
                  <c:v>0.76875000000000004</c:v>
                </c:pt>
                <c:pt idx="24345">
                  <c:v>0.77343799999999996</c:v>
                </c:pt>
                <c:pt idx="24346">
                  <c:v>0.79062500000000002</c:v>
                </c:pt>
                <c:pt idx="24347">
                  <c:v>0.78749999999999998</c:v>
                </c:pt>
                <c:pt idx="24348">
                  <c:v>0.77031300000000003</c:v>
                </c:pt>
                <c:pt idx="24349">
                  <c:v>0.78125</c:v>
                </c:pt>
                <c:pt idx="24350">
                  <c:v>0.77500000000000002</c:v>
                </c:pt>
                <c:pt idx="24351">
                  <c:v>0.77812499999999996</c:v>
                </c:pt>
                <c:pt idx="24352">
                  <c:v>0.77187499999999998</c:v>
                </c:pt>
                <c:pt idx="24353">
                  <c:v>0.78281299999999998</c:v>
                </c:pt>
                <c:pt idx="24354">
                  <c:v>0.77500000000000002</c:v>
                </c:pt>
                <c:pt idx="24355">
                  <c:v>0.77187499999999998</c:v>
                </c:pt>
                <c:pt idx="24356">
                  <c:v>0.77343799999999996</c:v>
                </c:pt>
                <c:pt idx="24357">
                  <c:v>0.77187499999999998</c:v>
                </c:pt>
                <c:pt idx="24358">
                  <c:v>0.77500000000000002</c:v>
                </c:pt>
                <c:pt idx="24359">
                  <c:v>0.77500000000000002</c:v>
                </c:pt>
                <c:pt idx="24360">
                  <c:v>0.76718799999999998</c:v>
                </c:pt>
                <c:pt idx="24361">
                  <c:v>0.760938</c:v>
                </c:pt>
                <c:pt idx="24362">
                  <c:v>0.77343799999999996</c:v>
                </c:pt>
                <c:pt idx="24363">
                  <c:v>0.77500000000000002</c:v>
                </c:pt>
                <c:pt idx="24364">
                  <c:v>0.77812499999999996</c:v>
                </c:pt>
                <c:pt idx="24365">
                  <c:v>0.77343799999999996</c:v>
                </c:pt>
                <c:pt idx="24366">
                  <c:v>0.76875000000000004</c:v>
                </c:pt>
                <c:pt idx="24367">
                  <c:v>0.77031300000000003</c:v>
                </c:pt>
                <c:pt idx="24368">
                  <c:v>0.77187499999999998</c:v>
                </c:pt>
                <c:pt idx="24369">
                  <c:v>0.776563</c:v>
                </c:pt>
                <c:pt idx="24370">
                  <c:v>0.77812499999999996</c:v>
                </c:pt>
                <c:pt idx="24371">
                  <c:v>0.77187499999999998</c:v>
                </c:pt>
                <c:pt idx="24372">
                  <c:v>0.77968800000000005</c:v>
                </c:pt>
                <c:pt idx="24373">
                  <c:v>0.79062500000000002</c:v>
                </c:pt>
                <c:pt idx="24374">
                  <c:v>0.78593800000000003</c:v>
                </c:pt>
                <c:pt idx="24375">
                  <c:v>0.78281299999999998</c:v>
                </c:pt>
                <c:pt idx="24376">
                  <c:v>0.77812499999999996</c:v>
                </c:pt>
                <c:pt idx="24377">
                  <c:v>0.77812499999999996</c:v>
                </c:pt>
                <c:pt idx="24378">
                  <c:v>0.78437500000000004</c:v>
                </c:pt>
                <c:pt idx="24379">
                  <c:v>0.77343799999999996</c:v>
                </c:pt>
                <c:pt idx="24380">
                  <c:v>0.76249999999999996</c:v>
                </c:pt>
                <c:pt idx="24381">
                  <c:v>0.77187499999999998</c:v>
                </c:pt>
                <c:pt idx="24382">
                  <c:v>0.76406300000000005</c:v>
                </c:pt>
                <c:pt idx="24383">
                  <c:v>0.76718799999999998</c:v>
                </c:pt>
                <c:pt idx="24384">
                  <c:v>0.76406300000000005</c:v>
                </c:pt>
                <c:pt idx="24385">
                  <c:v>0.76718799999999998</c:v>
                </c:pt>
                <c:pt idx="24386">
                  <c:v>0.78749999999999998</c:v>
                </c:pt>
                <c:pt idx="24387">
                  <c:v>0.76406300000000005</c:v>
                </c:pt>
                <c:pt idx="24388">
                  <c:v>0.77187499999999998</c:v>
                </c:pt>
                <c:pt idx="24389">
                  <c:v>0.76718799999999998</c:v>
                </c:pt>
                <c:pt idx="24390">
                  <c:v>0.76718799999999998</c:v>
                </c:pt>
                <c:pt idx="24391">
                  <c:v>0.77500000000000002</c:v>
                </c:pt>
                <c:pt idx="24392">
                  <c:v>0.77500000000000002</c:v>
                </c:pt>
                <c:pt idx="24393">
                  <c:v>0.76406300000000005</c:v>
                </c:pt>
                <c:pt idx="24394">
                  <c:v>0.75781200000000004</c:v>
                </c:pt>
                <c:pt idx="24395">
                  <c:v>0.75781200000000004</c:v>
                </c:pt>
                <c:pt idx="24396">
                  <c:v>0.75</c:v>
                </c:pt>
                <c:pt idx="24397">
                  <c:v>0.75781200000000004</c:v>
                </c:pt>
                <c:pt idx="24398">
                  <c:v>0.76406300000000005</c:v>
                </c:pt>
                <c:pt idx="24399">
                  <c:v>0.76249999999999996</c:v>
                </c:pt>
                <c:pt idx="24400">
                  <c:v>0.77031300000000003</c:v>
                </c:pt>
                <c:pt idx="24401">
                  <c:v>0.77031300000000003</c:v>
                </c:pt>
                <c:pt idx="24402">
                  <c:v>0.77187499999999998</c:v>
                </c:pt>
                <c:pt idx="24403">
                  <c:v>0.76718799999999998</c:v>
                </c:pt>
                <c:pt idx="24404">
                  <c:v>0.776563</c:v>
                </c:pt>
                <c:pt idx="24405">
                  <c:v>0.776563</c:v>
                </c:pt>
                <c:pt idx="24406">
                  <c:v>0.77812499999999996</c:v>
                </c:pt>
                <c:pt idx="24407">
                  <c:v>0.77812499999999996</c:v>
                </c:pt>
                <c:pt idx="24408">
                  <c:v>0.760938</c:v>
                </c:pt>
                <c:pt idx="24409">
                  <c:v>0.75781200000000004</c:v>
                </c:pt>
                <c:pt idx="24410">
                  <c:v>0.75468800000000003</c:v>
                </c:pt>
                <c:pt idx="24411">
                  <c:v>0.76406300000000005</c:v>
                </c:pt>
                <c:pt idx="24412">
                  <c:v>0.77812499999999996</c:v>
                </c:pt>
                <c:pt idx="24413">
                  <c:v>0.77343799999999996</c:v>
                </c:pt>
                <c:pt idx="24414">
                  <c:v>0.75624999999999998</c:v>
                </c:pt>
                <c:pt idx="24415">
                  <c:v>0.77500000000000002</c:v>
                </c:pt>
                <c:pt idx="24416">
                  <c:v>0.760938</c:v>
                </c:pt>
                <c:pt idx="24417">
                  <c:v>0.75468800000000003</c:v>
                </c:pt>
                <c:pt idx="24418">
                  <c:v>0.77968800000000005</c:v>
                </c:pt>
                <c:pt idx="24419">
                  <c:v>0.77187499999999998</c:v>
                </c:pt>
                <c:pt idx="24420">
                  <c:v>0.75781200000000004</c:v>
                </c:pt>
                <c:pt idx="24421">
                  <c:v>0.760938</c:v>
                </c:pt>
                <c:pt idx="24422">
                  <c:v>0.75937500000000002</c:v>
                </c:pt>
                <c:pt idx="24423">
                  <c:v>0.75312500000000004</c:v>
                </c:pt>
                <c:pt idx="24424">
                  <c:v>0.77187499999999998</c:v>
                </c:pt>
                <c:pt idx="24425">
                  <c:v>0.760938</c:v>
                </c:pt>
                <c:pt idx="24426">
                  <c:v>0.776563</c:v>
                </c:pt>
                <c:pt idx="24427">
                  <c:v>0.76875000000000004</c:v>
                </c:pt>
                <c:pt idx="24428">
                  <c:v>0.77187499999999998</c:v>
                </c:pt>
                <c:pt idx="24429">
                  <c:v>0.75937500000000002</c:v>
                </c:pt>
                <c:pt idx="24430">
                  <c:v>0.76406300000000005</c:v>
                </c:pt>
                <c:pt idx="24431">
                  <c:v>0.75937500000000002</c:v>
                </c:pt>
                <c:pt idx="24432">
                  <c:v>0.76718799999999998</c:v>
                </c:pt>
                <c:pt idx="24433">
                  <c:v>0.760938</c:v>
                </c:pt>
                <c:pt idx="24434">
                  <c:v>0.75937500000000002</c:v>
                </c:pt>
                <c:pt idx="24435">
                  <c:v>0.75937500000000002</c:v>
                </c:pt>
                <c:pt idx="24436">
                  <c:v>0.75</c:v>
                </c:pt>
                <c:pt idx="24437">
                  <c:v>0.760938</c:v>
                </c:pt>
                <c:pt idx="24438">
                  <c:v>0.76718799999999998</c:v>
                </c:pt>
                <c:pt idx="24439">
                  <c:v>0.76249999999999996</c:v>
                </c:pt>
                <c:pt idx="24440">
                  <c:v>0.77031300000000003</c:v>
                </c:pt>
                <c:pt idx="24441">
                  <c:v>0.76249999999999996</c:v>
                </c:pt>
                <c:pt idx="24442">
                  <c:v>0.76718799999999998</c:v>
                </c:pt>
                <c:pt idx="24443">
                  <c:v>0.75156299999999998</c:v>
                </c:pt>
                <c:pt idx="24444">
                  <c:v>0.75781200000000004</c:v>
                </c:pt>
                <c:pt idx="24445">
                  <c:v>0.78125</c:v>
                </c:pt>
                <c:pt idx="24446">
                  <c:v>0.76875000000000004</c:v>
                </c:pt>
                <c:pt idx="24447">
                  <c:v>0.76718799999999998</c:v>
                </c:pt>
                <c:pt idx="24448">
                  <c:v>0.75312500000000004</c:v>
                </c:pt>
                <c:pt idx="24449">
                  <c:v>0.76249999999999996</c:v>
                </c:pt>
                <c:pt idx="24450">
                  <c:v>0.75312500000000004</c:v>
                </c:pt>
                <c:pt idx="24451">
                  <c:v>0.76718799999999998</c:v>
                </c:pt>
                <c:pt idx="24452">
                  <c:v>0.776563</c:v>
                </c:pt>
                <c:pt idx="24453">
                  <c:v>0.76406300000000005</c:v>
                </c:pt>
                <c:pt idx="24454">
                  <c:v>0.74687499999999996</c:v>
                </c:pt>
                <c:pt idx="24455">
                  <c:v>0.77187499999999998</c:v>
                </c:pt>
                <c:pt idx="24456">
                  <c:v>0.77500000000000002</c:v>
                </c:pt>
                <c:pt idx="24457">
                  <c:v>0.78125</c:v>
                </c:pt>
                <c:pt idx="24458">
                  <c:v>0.77031300000000003</c:v>
                </c:pt>
                <c:pt idx="24459">
                  <c:v>0.77031300000000003</c:v>
                </c:pt>
                <c:pt idx="24460">
                  <c:v>0.77187499999999998</c:v>
                </c:pt>
                <c:pt idx="24461">
                  <c:v>0.760938</c:v>
                </c:pt>
                <c:pt idx="24462">
                  <c:v>0.76406300000000005</c:v>
                </c:pt>
                <c:pt idx="24463">
                  <c:v>0.77343799999999996</c:v>
                </c:pt>
                <c:pt idx="24464">
                  <c:v>0.77968800000000005</c:v>
                </c:pt>
                <c:pt idx="24465">
                  <c:v>0.77343799999999996</c:v>
                </c:pt>
                <c:pt idx="24466">
                  <c:v>0.78437500000000004</c:v>
                </c:pt>
                <c:pt idx="24467">
                  <c:v>0.776563</c:v>
                </c:pt>
                <c:pt idx="24468">
                  <c:v>0.776563</c:v>
                </c:pt>
                <c:pt idx="24469">
                  <c:v>0.76249999999999996</c:v>
                </c:pt>
                <c:pt idx="24470">
                  <c:v>0.76875000000000004</c:v>
                </c:pt>
                <c:pt idx="24471">
                  <c:v>0.76406300000000005</c:v>
                </c:pt>
                <c:pt idx="24472">
                  <c:v>0.77500000000000002</c:v>
                </c:pt>
                <c:pt idx="24473">
                  <c:v>0.78437500000000004</c:v>
                </c:pt>
                <c:pt idx="24474">
                  <c:v>0.76406300000000005</c:v>
                </c:pt>
                <c:pt idx="24475">
                  <c:v>0.77187499999999998</c:v>
                </c:pt>
                <c:pt idx="24476">
                  <c:v>0.77812499999999996</c:v>
                </c:pt>
                <c:pt idx="24477">
                  <c:v>0.77187499999999998</c:v>
                </c:pt>
                <c:pt idx="24478">
                  <c:v>0.77812499999999996</c:v>
                </c:pt>
                <c:pt idx="24479">
                  <c:v>0.77031300000000003</c:v>
                </c:pt>
                <c:pt idx="24480">
                  <c:v>0.76249999999999996</c:v>
                </c:pt>
                <c:pt idx="24481">
                  <c:v>0.75624999999999998</c:v>
                </c:pt>
                <c:pt idx="24482">
                  <c:v>0.77500000000000002</c:v>
                </c:pt>
                <c:pt idx="24483">
                  <c:v>0.77187499999999998</c:v>
                </c:pt>
                <c:pt idx="24484">
                  <c:v>0.776563</c:v>
                </c:pt>
                <c:pt idx="24485">
                  <c:v>0.776563</c:v>
                </c:pt>
                <c:pt idx="24486">
                  <c:v>0.776563</c:v>
                </c:pt>
                <c:pt idx="24487">
                  <c:v>0.77500000000000002</c:v>
                </c:pt>
                <c:pt idx="24488">
                  <c:v>0.77500000000000002</c:v>
                </c:pt>
                <c:pt idx="24489">
                  <c:v>0.75781200000000004</c:v>
                </c:pt>
                <c:pt idx="24490">
                  <c:v>0.76406300000000005</c:v>
                </c:pt>
                <c:pt idx="24491">
                  <c:v>0.76875000000000004</c:v>
                </c:pt>
                <c:pt idx="24492">
                  <c:v>0.76249999999999996</c:v>
                </c:pt>
                <c:pt idx="24493">
                  <c:v>0.76718799999999998</c:v>
                </c:pt>
                <c:pt idx="24494">
                  <c:v>0.77968800000000005</c:v>
                </c:pt>
                <c:pt idx="24495">
                  <c:v>0.78281299999999998</c:v>
                </c:pt>
                <c:pt idx="24496">
                  <c:v>0.77812499999999996</c:v>
                </c:pt>
                <c:pt idx="24497">
                  <c:v>0.76718799999999998</c:v>
                </c:pt>
                <c:pt idx="24498">
                  <c:v>0.77968800000000005</c:v>
                </c:pt>
                <c:pt idx="24499">
                  <c:v>0.77187499999999998</c:v>
                </c:pt>
                <c:pt idx="24500">
                  <c:v>0.776563</c:v>
                </c:pt>
                <c:pt idx="24501">
                  <c:v>0.776563</c:v>
                </c:pt>
                <c:pt idx="24502">
                  <c:v>0.76406300000000005</c:v>
                </c:pt>
                <c:pt idx="24503">
                  <c:v>0.76249999999999996</c:v>
                </c:pt>
                <c:pt idx="24504">
                  <c:v>0.77031300000000003</c:v>
                </c:pt>
                <c:pt idx="24505">
                  <c:v>0.77187499999999998</c:v>
                </c:pt>
                <c:pt idx="24506">
                  <c:v>0.776563</c:v>
                </c:pt>
                <c:pt idx="24507">
                  <c:v>0.77812499999999996</c:v>
                </c:pt>
                <c:pt idx="24508">
                  <c:v>0.77187499999999998</c:v>
                </c:pt>
                <c:pt idx="24509">
                  <c:v>0.77031300000000003</c:v>
                </c:pt>
                <c:pt idx="24510">
                  <c:v>0.760938</c:v>
                </c:pt>
                <c:pt idx="24511">
                  <c:v>0.78125</c:v>
                </c:pt>
                <c:pt idx="24512">
                  <c:v>0.79374999999999996</c:v>
                </c:pt>
                <c:pt idx="24513">
                  <c:v>0.76875000000000004</c:v>
                </c:pt>
                <c:pt idx="24514">
                  <c:v>0.77187499999999998</c:v>
                </c:pt>
                <c:pt idx="24515">
                  <c:v>0.76875000000000004</c:v>
                </c:pt>
                <c:pt idx="24516">
                  <c:v>0.77031300000000003</c:v>
                </c:pt>
                <c:pt idx="24517">
                  <c:v>0.76406300000000005</c:v>
                </c:pt>
                <c:pt idx="24518">
                  <c:v>0.77343799999999996</c:v>
                </c:pt>
                <c:pt idx="24519">
                  <c:v>0.75781200000000004</c:v>
                </c:pt>
                <c:pt idx="24520">
                  <c:v>0.745313</c:v>
                </c:pt>
                <c:pt idx="24521">
                  <c:v>0.75781200000000004</c:v>
                </c:pt>
                <c:pt idx="24522">
                  <c:v>0.760938</c:v>
                </c:pt>
                <c:pt idx="24523">
                  <c:v>0.77031300000000003</c:v>
                </c:pt>
                <c:pt idx="24524">
                  <c:v>0.75781200000000004</c:v>
                </c:pt>
                <c:pt idx="24525">
                  <c:v>0.76718799999999998</c:v>
                </c:pt>
                <c:pt idx="24526">
                  <c:v>0.76875000000000004</c:v>
                </c:pt>
                <c:pt idx="24527">
                  <c:v>0.78125</c:v>
                </c:pt>
                <c:pt idx="24528">
                  <c:v>0.77500000000000002</c:v>
                </c:pt>
                <c:pt idx="24529">
                  <c:v>0.76249999999999996</c:v>
                </c:pt>
                <c:pt idx="24530">
                  <c:v>0.77031300000000003</c:v>
                </c:pt>
                <c:pt idx="24531">
                  <c:v>0.76249999999999996</c:v>
                </c:pt>
                <c:pt idx="24532">
                  <c:v>0.75468800000000003</c:v>
                </c:pt>
                <c:pt idx="24533">
                  <c:v>0.76406300000000005</c:v>
                </c:pt>
                <c:pt idx="24534">
                  <c:v>0.745313</c:v>
                </c:pt>
                <c:pt idx="24535">
                  <c:v>0.75156299999999998</c:v>
                </c:pt>
                <c:pt idx="24536">
                  <c:v>0.75624999999999998</c:v>
                </c:pt>
                <c:pt idx="24537">
                  <c:v>0.75937500000000002</c:v>
                </c:pt>
                <c:pt idx="24538">
                  <c:v>0.75937500000000002</c:v>
                </c:pt>
                <c:pt idx="24539">
                  <c:v>0.75781200000000004</c:v>
                </c:pt>
                <c:pt idx="24540">
                  <c:v>0.75312500000000004</c:v>
                </c:pt>
                <c:pt idx="24541">
                  <c:v>0.78281299999999998</c:v>
                </c:pt>
                <c:pt idx="24542">
                  <c:v>0.760938</c:v>
                </c:pt>
                <c:pt idx="24543">
                  <c:v>0.776563</c:v>
                </c:pt>
                <c:pt idx="24544">
                  <c:v>0.77812499999999996</c:v>
                </c:pt>
                <c:pt idx="24545">
                  <c:v>0.76406300000000005</c:v>
                </c:pt>
                <c:pt idx="24546">
                  <c:v>0.76875000000000004</c:v>
                </c:pt>
                <c:pt idx="24547">
                  <c:v>0.78437500000000004</c:v>
                </c:pt>
                <c:pt idx="24548">
                  <c:v>0.75937500000000002</c:v>
                </c:pt>
                <c:pt idx="24549">
                  <c:v>0.77968800000000005</c:v>
                </c:pt>
                <c:pt idx="24550">
                  <c:v>0.760938</c:v>
                </c:pt>
                <c:pt idx="24551">
                  <c:v>0.77343799999999996</c:v>
                </c:pt>
                <c:pt idx="24552">
                  <c:v>0.776563</c:v>
                </c:pt>
                <c:pt idx="24553">
                  <c:v>0.78593800000000003</c:v>
                </c:pt>
                <c:pt idx="24554">
                  <c:v>0.77343799999999996</c:v>
                </c:pt>
                <c:pt idx="24555">
                  <c:v>0.776563</c:v>
                </c:pt>
                <c:pt idx="24556">
                  <c:v>0.76406300000000005</c:v>
                </c:pt>
                <c:pt idx="24557">
                  <c:v>0.77500000000000002</c:v>
                </c:pt>
                <c:pt idx="24558">
                  <c:v>0.776563</c:v>
                </c:pt>
                <c:pt idx="24559">
                  <c:v>0.76875000000000004</c:v>
                </c:pt>
                <c:pt idx="24560">
                  <c:v>0.77187499999999998</c:v>
                </c:pt>
                <c:pt idx="24561">
                  <c:v>0.77031300000000003</c:v>
                </c:pt>
                <c:pt idx="24562">
                  <c:v>0.77343799999999996</c:v>
                </c:pt>
                <c:pt idx="24563">
                  <c:v>0.776563</c:v>
                </c:pt>
                <c:pt idx="24564">
                  <c:v>0.75937500000000002</c:v>
                </c:pt>
                <c:pt idx="24565">
                  <c:v>0.760938</c:v>
                </c:pt>
                <c:pt idx="24566">
                  <c:v>0.77500000000000002</c:v>
                </c:pt>
                <c:pt idx="24567">
                  <c:v>0.77343799999999996</c:v>
                </c:pt>
                <c:pt idx="24568">
                  <c:v>0.78125</c:v>
                </c:pt>
                <c:pt idx="24569">
                  <c:v>0.76249999999999996</c:v>
                </c:pt>
                <c:pt idx="24570">
                  <c:v>0.76406300000000005</c:v>
                </c:pt>
                <c:pt idx="24571">
                  <c:v>0.77968800000000005</c:v>
                </c:pt>
                <c:pt idx="24572">
                  <c:v>0.760938</c:v>
                </c:pt>
                <c:pt idx="24573">
                  <c:v>0.77812499999999996</c:v>
                </c:pt>
                <c:pt idx="24574">
                  <c:v>0.77187499999999998</c:v>
                </c:pt>
                <c:pt idx="24575">
                  <c:v>0.77031300000000003</c:v>
                </c:pt>
                <c:pt idx="24576">
                  <c:v>0.78281299999999998</c:v>
                </c:pt>
                <c:pt idx="24577">
                  <c:v>0.78125</c:v>
                </c:pt>
                <c:pt idx="24578">
                  <c:v>0.77500000000000002</c:v>
                </c:pt>
                <c:pt idx="24579">
                  <c:v>0.776563</c:v>
                </c:pt>
                <c:pt idx="24580">
                  <c:v>0.77812499999999996</c:v>
                </c:pt>
                <c:pt idx="24581">
                  <c:v>0.78281299999999998</c:v>
                </c:pt>
                <c:pt idx="24582">
                  <c:v>0.77968800000000005</c:v>
                </c:pt>
                <c:pt idx="24583">
                  <c:v>0.76249999999999996</c:v>
                </c:pt>
                <c:pt idx="24584">
                  <c:v>0.76875000000000004</c:v>
                </c:pt>
                <c:pt idx="24585">
                  <c:v>0.76875000000000004</c:v>
                </c:pt>
                <c:pt idx="24586">
                  <c:v>0.76406300000000005</c:v>
                </c:pt>
                <c:pt idx="24587">
                  <c:v>0.77343799999999996</c:v>
                </c:pt>
                <c:pt idx="24588">
                  <c:v>0.77187499999999998</c:v>
                </c:pt>
                <c:pt idx="24589">
                  <c:v>0.75937500000000002</c:v>
                </c:pt>
                <c:pt idx="24590">
                  <c:v>0.76406300000000005</c:v>
                </c:pt>
                <c:pt idx="24591">
                  <c:v>0.77500000000000002</c:v>
                </c:pt>
                <c:pt idx="24592">
                  <c:v>0.77187499999999998</c:v>
                </c:pt>
                <c:pt idx="24593">
                  <c:v>0.75468800000000003</c:v>
                </c:pt>
                <c:pt idx="24594">
                  <c:v>0.75468800000000003</c:v>
                </c:pt>
                <c:pt idx="24595">
                  <c:v>0.77500000000000002</c:v>
                </c:pt>
                <c:pt idx="24596">
                  <c:v>0.77343799999999996</c:v>
                </c:pt>
                <c:pt idx="24597">
                  <c:v>0.77968800000000005</c:v>
                </c:pt>
                <c:pt idx="24598">
                  <c:v>0.77187499999999998</c:v>
                </c:pt>
                <c:pt idx="24599">
                  <c:v>0.75937500000000002</c:v>
                </c:pt>
                <c:pt idx="24600">
                  <c:v>0.75937500000000002</c:v>
                </c:pt>
                <c:pt idx="24601">
                  <c:v>0.77031300000000003</c:v>
                </c:pt>
                <c:pt idx="24602">
                  <c:v>0.75781200000000004</c:v>
                </c:pt>
                <c:pt idx="24603">
                  <c:v>0.77031300000000003</c:v>
                </c:pt>
                <c:pt idx="24604">
                  <c:v>0.77031300000000003</c:v>
                </c:pt>
                <c:pt idx="24605">
                  <c:v>0.75937500000000002</c:v>
                </c:pt>
                <c:pt idx="24606">
                  <c:v>0.75937500000000002</c:v>
                </c:pt>
                <c:pt idx="24607">
                  <c:v>0.75156299999999998</c:v>
                </c:pt>
                <c:pt idx="24608">
                  <c:v>0.75312500000000004</c:v>
                </c:pt>
                <c:pt idx="24609">
                  <c:v>0.75468800000000003</c:v>
                </c:pt>
                <c:pt idx="24610">
                  <c:v>0.76406300000000005</c:v>
                </c:pt>
                <c:pt idx="24611">
                  <c:v>0.75468800000000003</c:v>
                </c:pt>
                <c:pt idx="24612">
                  <c:v>0.75781200000000004</c:v>
                </c:pt>
                <c:pt idx="24613">
                  <c:v>0.75781200000000004</c:v>
                </c:pt>
                <c:pt idx="24614">
                  <c:v>0.776563</c:v>
                </c:pt>
                <c:pt idx="24615">
                  <c:v>0.78281299999999998</c:v>
                </c:pt>
                <c:pt idx="24616">
                  <c:v>0.77187499999999998</c:v>
                </c:pt>
                <c:pt idx="24617">
                  <c:v>0.76718799999999998</c:v>
                </c:pt>
                <c:pt idx="24618">
                  <c:v>0.75937500000000002</c:v>
                </c:pt>
                <c:pt idx="24619">
                  <c:v>0.75468800000000003</c:v>
                </c:pt>
                <c:pt idx="24620">
                  <c:v>0.75937500000000002</c:v>
                </c:pt>
                <c:pt idx="24621">
                  <c:v>0.75781200000000004</c:v>
                </c:pt>
                <c:pt idx="24622">
                  <c:v>0.75937500000000002</c:v>
                </c:pt>
                <c:pt idx="24623">
                  <c:v>0.76718799999999998</c:v>
                </c:pt>
                <c:pt idx="24624">
                  <c:v>0.75468800000000003</c:v>
                </c:pt>
                <c:pt idx="24625">
                  <c:v>0.75781200000000004</c:v>
                </c:pt>
                <c:pt idx="24626">
                  <c:v>0.75781200000000004</c:v>
                </c:pt>
                <c:pt idx="24627">
                  <c:v>0.75468800000000003</c:v>
                </c:pt>
                <c:pt idx="24628">
                  <c:v>0.75156299999999998</c:v>
                </c:pt>
                <c:pt idx="24629">
                  <c:v>0.75624999999999998</c:v>
                </c:pt>
                <c:pt idx="24630">
                  <c:v>0.77187499999999998</c:v>
                </c:pt>
                <c:pt idx="24631">
                  <c:v>0.77343799999999996</c:v>
                </c:pt>
                <c:pt idx="24632">
                  <c:v>0.77187499999999998</c:v>
                </c:pt>
                <c:pt idx="24633">
                  <c:v>0.78125</c:v>
                </c:pt>
                <c:pt idx="24634">
                  <c:v>0.76249999999999996</c:v>
                </c:pt>
                <c:pt idx="24635">
                  <c:v>0.76718799999999998</c:v>
                </c:pt>
                <c:pt idx="24636">
                  <c:v>0.77187499999999998</c:v>
                </c:pt>
                <c:pt idx="24637">
                  <c:v>0.75781200000000004</c:v>
                </c:pt>
                <c:pt idx="24638">
                  <c:v>0.76406300000000005</c:v>
                </c:pt>
                <c:pt idx="24639">
                  <c:v>0.76249999999999996</c:v>
                </c:pt>
                <c:pt idx="24640">
                  <c:v>0.77187499999999998</c:v>
                </c:pt>
                <c:pt idx="24641">
                  <c:v>0.77343799999999996</c:v>
                </c:pt>
                <c:pt idx="24642">
                  <c:v>0.75468800000000003</c:v>
                </c:pt>
                <c:pt idx="24643">
                  <c:v>0.77968800000000005</c:v>
                </c:pt>
                <c:pt idx="24644">
                  <c:v>0.76718799999999998</c:v>
                </c:pt>
                <c:pt idx="24645">
                  <c:v>0.78125</c:v>
                </c:pt>
                <c:pt idx="24646">
                  <c:v>0.77187499999999998</c:v>
                </c:pt>
                <c:pt idx="24647">
                  <c:v>0.75937500000000002</c:v>
                </c:pt>
                <c:pt idx="24648">
                  <c:v>0.75624999999999998</c:v>
                </c:pt>
                <c:pt idx="24649">
                  <c:v>0.76249999999999996</c:v>
                </c:pt>
                <c:pt idx="24650">
                  <c:v>0.76406300000000005</c:v>
                </c:pt>
                <c:pt idx="24651">
                  <c:v>0.76718799999999998</c:v>
                </c:pt>
                <c:pt idx="24652">
                  <c:v>0.76875000000000004</c:v>
                </c:pt>
                <c:pt idx="24653">
                  <c:v>0.76406300000000005</c:v>
                </c:pt>
                <c:pt idx="24654">
                  <c:v>0.760938</c:v>
                </c:pt>
                <c:pt idx="24655">
                  <c:v>0.76406300000000005</c:v>
                </c:pt>
                <c:pt idx="24656">
                  <c:v>0.75781200000000004</c:v>
                </c:pt>
                <c:pt idx="24657">
                  <c:v>0.77187499999999998</c:v>
                </c:pt>
                <c:pt idx="24658">
                  <c:v>0.75781200000000004</c:v>
                </c:pt>
                <c:pt idx="24659">
                  <c:v>0.78125</c:v>
                </c:pt>
                <c:pt idx="24660">
                  <c:v>0.75781200000000004</c:v>
                </c:pt>
                <c:pt idx="24661">
                  <c:v>0.76249999999999996</c:v>
                </c:pt>
                <c:pt idx="24662">
                  <c:v>0.760938</c:v>
                </c:pt>
                <c:pt idx="24663">
                  <c:v>0.76875000000000004</c:v>
                </c:pt>
                <c:pt idx="24664">
                  <c:v>0.760938</c:v>
                </c:pt>
                <c:pt idx="24665">
                  <c:v>0.760938</c:v>
                </c:pt>
                <c:pt idx="24666">
                  <c:v>0.74843800000000005</c:v>
                </c:pt>
                <c:pt idx="24667">
                  <c:v>0.75624999999999998</c:v>
                </c:pt>
                <c:pt idx="24668">
                  <c:v>0.75781200000000004</c:v>
                </c:pt>
                <c:pt idx="24669">
                  <c:v>0.75937500000000002</c:v>
                </c:pt>
                <c:pt idx="24670">
                  <c:v>0.760938</c:v>
                </c:pt>
                <c:pt idx="24671">
                  <c:v>0.75624999999999998</c:v>
                </c:pt>
                <c:pt idx="24672">
                  <c:v>0.745313</c:v>
                </c:pt>
                <c:pt idx="24673">
                  <c:v>0.75</c:v>
                </c:pt>
                <c:pt idx="24674">
                  <c:v>0.75156299999999998</c:v>
                </c:pt>
                <c:pt idx="24675">
                  <c:v>0.76875000000000004</c:v>
                </c:pt>
                <c:pt idx="24676">
                  <c:v>0.76875000000000004</c:v>
                </c:pt>
                <c:pt idx="24677">
                  <c:v>0.77812499999999996</c:v>
                </c:pt>
                <c:pt idx="24678">
                  <c:v>0.76249999999999996</c:v>
                </c:pt>
                <c:pt idx="24679">
                  <c:v>0.75468800000000003</c:v>
                </c:pt>
                <c:pt idx="24680">
                  <c:v>0.75468800000000003</c:v>
                </c:pt>
                <c:pt idx="24681">
                  <c:v>0.76249999999999996</c:v>
                </c:pt>
                <c:pt idx="24682">
                  <c:v>0.75156299999999998</c:v>
                </c:pt>
                <c:pt idx="24683">
                  <c:v>0.75312500000000004</c:v>
                </c:pt>
                <c:pt idx="24684">
                  <c:v>0.75781200000000004</c:v>
                </c:pt>
                <c:pt idx="24685">
                  <c:v>0.77187499999999998</c:v>
                </c:pt>
                <c:pt idx="24686">
                  <c:v>0.760938</c:v>
                </c:pt>
                <c:pt idx="24687">
                  <c:v>0.75937500000000002</c:v>
                </c:pt>
                <c:pt idx="24688">
                  <c:v>0.75937500000000002</c:v>
                </c:pt>
                <c:pt idx="24689">
                  <c:v>0.74687499999999996</c:v>
                </c:pt>
                <c:pt idx="24690">
                  <c:v>0.75781200000000004</c:v>
                </c:pt>
                <c:pt idx="24691">
                  <c:v>0.76249999999999996</c:v>
                </c:pt>
                <c:pt idx="24692">
                  <c:v>0.760938</c:v>
                </c:pt>
                <c:pt idx="24693">
                  <c:v>0.760938</c:v>
                </c:pt>
                <c:pt idx="24694">
                  <c:v>0.776563</c:v>
                </c:pt>
                <c:pt idx="24695">
                  <c:v>0.75624999999999998</c:v>
                </c:pt>
                <c:pt idx="24696">
                  <c:v>0.78281299999999998</c:v>
                </c:pt>
                <c:pt idx="24697">
                  <c:v>0.776563</c:v>
                </c:pt>
                <c:pt idx="24698">
                  <c:v>0.75937500000000002</c:v>
                </c:pt>
                <c:pt idx="24699">
                  <c:v>0.760938</c:v>
                </c:pt>
                <c:pt idx="24700">
                  <c:v>0.760938</c:v>
                </c:pt>
                <c:pt idx="24701">
                  <c:v>0.76406300000000005</c:v>
                </c:pt>
                <c:pt idx="24702">
                  <c:v>0.77500000000000002</c:v>
                </c:pt>
                <c:pt idx="24703">
                  <c:v>0.75468800000000003</c:v>
                </c:pt>
                <c:pt idx="24704">
                  <c:v>0.76718799999999998</c:v>
                </c:pt>
                <c:pt idx="24705">
                  <c:v>0.776563</c:v>
                </c:pt>
                <c:pt idx="24706">
                  <c:v>0.75937500000000002</c:v>
                </c:pt>
                <c:pt idx="24707">
                  <c:v>0.76249999999999996</c:v>
                </c:pt>
                <c:pt idx="24708">
                  <c:v>0.75468800000000003</c:v>
                </c:pt>
                <c:pt idx="24709">
                  <c:v>0.75624999999999998</c:v>
                </c:pt>
                <c:pt idx="24710">
                  <c:v>0.77343799999999996</c:v>
                </c:pt>
                <c:pt idx="24711">
                  <c:v>0.77343799999999996</c:v>
                </c:pt>
                <c:pt idx="24712">
                  <c:v>0.78593800000000003</c:v>
                </c:pt>
                <c:pt idx="24713">
                  <c:v>0.77187499999999998</c:v>
                </c:pt>
                <c:pt idx="24714">
                  <c:v>0.792188</c:v>
                </c:pt>
                <c:pt idx="24715">
                  <c:v>0.776563</c:v>
                </c:pt>
                <c:pt idx="24716">
                  <c:v>0.77343799999999996</c:v>
                </c:pt>
                <c:pt idx="24717">
                  <c:v>0.776563</c:v>
                </c:pt>
                <c:pt idx="24718">
                  <c:v>0.77968800000000005</c:v>
                </c:pt>
                <c:pt idx="24719">
                  <c:v>0.78749999999999998</c:v>
                </c:pt>
                <c:pt idx="24720">
                  <c:v>0.77343799999999996</c:v>
                </c:pt>
                <c:pt idx="24721">
                  <c:v>0.77812499999999996</c:v>
                </c:pt>
                <c:pt idx="24722">
                  <c:v>0.776563</c:v>
                </c:pt>
                <c:pt idx="24723">
                  <c:v>0.76718799999999998</c:v>
                </c:pt>
                <c:pt idx="24724">
                  <c:v>0.77343799999999996</c:v>
                </c:pt>
                <c:pt idx="24725">
                  <c:v>0.79374999999999996</c:v>
                </c:pt>
                <c:pt idx="24726">
                  <c:v>0.78281299999999998</c:v>
                </c:pt>
                <c:pt idx="24727">
                  <c:v>0.77812499999999996</c:v>
                </c:pt>
                <c:pt idx="24728">
                  <c:v>0.77500000000000002</c:v>
                </c:pt>
                <c:pt idx="24729">
                  <c:v>0.77031300000000003</c:v>
                </c:pt>
                <c:pt idx="24730">
                  <c:v>0.76249999999999996</c:v>
                </c:pt>
                <c:pt idx="24731">
                  <c:v>0.76406300000000005</c:v>
                </c:pt>
                <c:pt idx="24732">
                  <c:v>0.75468800000000003</c:v>
                </c:pt>
                <c:pt idx="24733">
                  <c:v>0.77812499999999996</c:v>
                </c:pt>
                <c:pt idx="24734">
                  <c:v>0.77343799999999996</c:v>
                </c:pt>
                <c:pt idx="24735">
                  <c:v>0.76249999999999996</c:v>
                </c:pt>
                <c:pt idx="24736">
                  <c:v>0.76249999999999996</c:v>
                </c:pt>
                <c:pt idx="24737">
                  <c:v>0.75937500000000002</c:v>
                </c:pt>
                <c:pt idx="24738">
                  <c:v>0.78593800000000003</c:v>
                </c:pt>
                <c:pt idx="24739">
                  <c:v>0.77812499999999996</c:v>
                </c:pt>
                <c:pt idx="24740">
                  <c:v>0.75937500000000002</c:v>
                </c:pt>
                <c:pt idx="24741">
                  <c:v>0.77031300000000003</c:v>
                </c:pt>
                <c:pt idx="24742">
                  <c:v>0.77812499999999996</c:v>
                </c:pt>
                <c:pt idx="24743">
                  <c:v>0.776563</c:v>
                </c:pt>
                <c:pt idx="24744">
                  <c:v>0.78281299999999998</c:v>
                </c:pt>
                <c:pt idx="24745">
                  <c:v>0.77187499999999998</c:v>
                </c:pt>
                <c:pt idx="24746">
                  <c:v>0.77031300000000003</c:v>
                </c:pt>
                <c:pt idx="24747">
                  <c:v>0.76406300000000005</c:v>
                </c:pt>
                <c:pt idx="24748">
                  <c:v>0.77343799999999996</c:v>
                </c:pt>
                <c:pt idx="24749">
                  <c:v>0.77812499999999996</c:v>
                </c:pt>
                <c:pt idx="24750">
                  <c:v>0.76718799999999998</c:v>
                </c:pt>
                <c:pt idx="24751">
                  <c:v>0.76406300000000005</c:v>
                </c:pt>
                <c:pt idx="24752">
                  <c:v>0.77500000000000002</c:v>
                </c:pt>
                <c:pt idx="24753">
                  <c:v>0.78281299999999998</c:v>
                </c:pt>
                <c:pt idx="24754">
                  <c:v>0.78437500000000004</c:v>
                </c:pt>
                <c:pt idx="24755">
                  <c:v>0.78125</c:v>
                </c:pt>
                <c:pt idx="24756">
                  <c:v>0.76406300000000005</c:v>
                </c:pt>
                <c:pt idx="24757">
                  <c:v>0.77968800000000005</c:v>
                </c:pt>
                <c:pt idx="24758">
                  <c:v>0.76875000000000004</c:v>
                </c:pt>
                <c:pt idx="24759">
                  <c:v>0.76406300000000005</c:v>
                </c:pt>
                <c:pt idx="24760">
                  <c:v>0.77968800000000005</c:v>
                </c:pt>
                <c:pt idx="24761">
                  <c:v>0.77812499999999996</c:v>
                </c:pt>
                <c:pt idx="24762">
                  <c:v>0.77500000000000002</c:v>
                </c:pt>
                <c:pt idx="24763">
                  <c:v>0.77031300000000003</c:v>
                </c:pt>
                <c:pt idx="24764">
                  <c:v>0.76875000000000004</c:v>
                </c:pt>
                <c:pt idx="24765">
                  <c:v>0.77968800000000005</c:v>
                </c:pt>
                <c:pt idx="24766">
                  <c:v>0.77968800000000005</c:v>
                </c:pt>
                <c:pt idx="24767">
                  <c:v>0.76406300000000005</c:v>
                </c:pt>
                <c:pt idx="24768">
                  <c:v>0.77812499999999996</c:v>
                </c:pt>
                <c:pt idx="24769">
                  <c:v>0.77343799999999996</c:v>
                </c:pt>
                <c:pt idx="24770">
                  <c:v>0.77500000000000002</c:v>
                </c:pt>
                <c:pt idx="24771">
                  <c:v>0.78125</c:v>
                </c:pt>
                <c:pt idx="24772">
                  <c:v>0.77031300000000003</c:v>
                </c:pt>
                <c:pt idx="24773">
                  <c:v>0.78281299999999998</c:v>
                </c:pt>
                <c:pt idx="24774">
                  <c:v>0.77500000000000002</c:v>
                </c:pt>
                <c:pt idx="24775">
                  <c:v>0.77343799999999996</c:v>
                </c:pt>
                <c:pt idx="24776">
                  <c:v>0.76875000000000004</c:v>
                </c:pt>
                <c:pt idx="24777">
                  <c:v>0.75312500000000004</c:v>
                </c:pt>
                <c:pt idx="24778">
                  <c:v>0.77343799999999996</c:v>
                </c:pt>
                <c:pt idx="24779">
                  <c:v>0.76718799999999998</c:v>
                </c:pt>
                <c:pt idx="24780">
                  <c:v>0.75937500000000002</c:v>
                </c:pt>
                <c:pt idx="24781">
                  <c:v>0.75624999999999998</c:v>
                </c:pt>
                <c:pt idx="24782">
                  <c:v>0.75781200000000004</c:v>
                </c:pt>
                <c:pt idx="24783">
                  <c:v>0.77031300000000003</c:v>
                </c:pt>
                <c:pt idx="24784">
                  <c:v>0.76718799999999998</c:v>
                </c:pt>
                <c:pt idx="24785">
                  <c:v>0.77343799999999996</c:v>
                </c:pt>
                <c:pt idx="24786">
                  <c:v>0.78125</c:v>
                </c:pt>
                <c:pt idx="24787">
                  <c:v>0.77500000000000002</c:v>
                </c:pt>
                <c:pt idx="24788">
                  <c:v>0.78593800000000003</c:v>
                </c:pt>
                <c:pt idx="24789">
                  <c:v>0.77187499999999998</c:v>
                </c:pt>
                <c:pt idx="24790">
                  <c:v>0.76406300000000005</c:v>
                </c:pt>
                <c:pt idx="24791">
                  <c:v>0.77187499999999998</c:v>
                </c:pt>
                <c:pt idx="24792">
                  <c:v>0.77812499999999996</c:v>
                </c:pt>
                <c:pt idx="24793">
                  <c:v>0.77500000000000002</c:v>
                </c:pt>
                <c:pt idx="24794">
                  <c:v>0.76875000000000004</c:v>
                </c:pt>
                <c:pt idx="24795">
                  <c:v>0.75937500000000002</c:v>
                </c:pt>
                <c:pt idx="24796">
                  <c:v>0.776563</c:v>
                </c:pt>
                <c:pt idx="24797">
                  <c:v>0.76406300000000005</c:v>
                </c:pt>
                <c:pt idx="24798">
                  <c:v>0.76406300000000005</c:v>
                </c:pt>
                <c:pt idx="24799">
                  <c:v>0.77500000000000002</c:v>
                </c:pt>
                <c:pt idx="24800">
                  <c:v>0.77031300000000003</c:v>
                </c:pt>
                <c:pt idx="24801">
                  <c:v>0.77187499999999998</c:v>
                </c:pt>
                <c:pt idx="24802">
                  <c:v>0.75468800000000003</c:v>
                </c:pt>
                <c:pt idx="24803">
                  <c:v>0.76875000000000004</c:v>
                </c:pt>
                <c:pt idx="24804">
                  <c:v>0.77187499999999998</c:v>
                </c:pt>
                <c:pt idx="24805">
                  <c:v>0.75468800000000003</c:v>
                </c:pt>
                <c:pt idx="24806">
                  <c:v>0.77031300000000003</c:v>
                </c:pt>
                <c:pt idx="24807">
                  <c:v>0.75937500000000002</c:v>
                </c:pt>
                <c:pt idx="24808">
                  <c:v>0.760938</c:v>
                </c:pt>
                <c:pt idx="24809">
                  <c:v>0.76406300000000005</c:v>
                </c:pt>
                <c:pt idx="24810">
                  <c:v>0.77187499999999998</c:v>
                </c:pt>
                <c:pt idx="24811">
                  <c:v>0.77343799999999996</c:v>
                </c:pt>
                <c:pt idx="24812">
                  <c:v>0.76875000000000004</c:v>
                </c:pt>
                <c:pt idx="24813">
                  <c:v>0.776563</c:v>
                </c:pt>
                <c:pt idx="24814">
                  <c:v>0.77500000000000002</c:v>
                </c:pt>
                <c:pt idx="24815">
                  <c:v>0.76875000000000004</c:v>
                </c:pt>
                <c:pt idx="24816">
                  <c:v>0.76718799999999998</c:v>
                </c:pt>
                <c:pt idx="24817">
                  <c:v>0.77187499999999998</c:v>
                </c:pt>
                <c:pt idx="24818">
                  <c:v>0.77187499999999998</c:v>
                </c:pt>
                <c:pt idx="24819">
                  <c:v>0.77812499999999996</c:v>
                </c:pt>
                <c:pt idx="24820">
                  <c:v>0.78593800000000003</c:v>
                </c:pt>
                <c:pt idx="24821">
                  <c:v>0.77343799999999996</c:v>
                </c:pt>
                <c:pt idx="24822">
                  <c:v>0.76718799999999998</c:v>
                </c:pt>
                <c:pt idx="24823">
                  <c:v>0.776563</c:v>
                </c:pt>
                <c:pt idx="24824">
                  <c:v>0.78437500000000004</c:v>
                </c:pt>
                <c:pt idx="24825">
                  <c:v>0.776563</c:v>
                </c:pt>
                <c:pt idx="24826">
                  <c:v>0.77500000000000002</c:v>
                </c:pt>
                <c:pt idx="24827">
                  <c:v>0.77812499999999996</c:v>
                </c:pt>
                <c:pt idx="24828">
                  <c:v>0.78437500000000004</c:v>
                </c:pt>
                <c:pt idx="24829">
                  <c:v>0.74218799999999996</c:v>
                </c:pt>
                <c:pt idx="24830">
                  <c:v>0.75468800000000003</c:v>
                </c:pt>
                <c:pt idx="24831">
                  <c:v>0.77031300000000003</c:v>
                </c:pt>
                <c:pt idx="24832">
                  <c:v>0.76406300000000005</c:v>
                </c:pt>
                <c:pt idx="24833">
                  <c:v>0.76249999999999996</c:v>
                </c:pt>
                <c:pt idx="24834">
                  <c:v>0.75937500000000002</c:v>
                </c:pt>
                <c:pt idx="24835">
                  <c:v>0.760938</c:v>
                </c:pt>
                <c:pt idx="24836">
                  <c:v>0.75937500000000002</c:v>
                </c:pt>
                <c:pt idx="24837">
                  <c:v>0.77187499999999998</c:v>
                </c:pt>
                <c:pt idx="24838">
                  <c:v>0.75</c:v>
                </c:pt>
                <c:pt idx="24839">
                  <c:v>0.74843800000000005</c:v>
                </c:pt>
                <c:pt idx="24840">
                  <c:v>0.76718799999999998</c:v>
                </c:pt>
                <c:pt idx="24841">
                  <c:v>0.78281299999999998</c:v>
                </c:pt>
                <c:pt idx="24842">
                  <c:v>0.76718799999999998</c:v>
                </c:pt>
                <c:pt idx="24843">
                  <c:v>0.760938</c:v>
                </c:pt>
                <c:pt idx="24844">
                  <c:v>0.760938</c:v>
                </c:pt>
                <c:pt idx="24845">
                  <c:v>0.77500000000000002</c:v>
                </c:pt>
                <c:pt idx="24846">
                  <c:v>0.77187499999999998</c:v>
                </c:pt>
                <c:pt idx="24847">
                  <c:v>0.75937500000000002</c:v>
                </c:pt>
                <c:pt idx="24848">
                  <c:v>0.77187499999999998</c:v>
                </c:pt>
                <c:pt idx="24849">
                  <c:v>0.75468800000000003</c:v>
                </c:pt>
                <c:pt idx="24850">
                  <c:v>0.76875000000000004</c:v>
                </c:pt>
                <c:pt idx="24851">
                  <c:v>0.76718799999999998</c:v>
                </c:pt>
                <c:pt idx="24852">
                  <c:v>0.75468800000000003</c:v>
                </c:pt>
                <c:pt idx="24853">
                  <c:v>0.760938</c:v>
                </c:pt>
                <c:pt idx="24854">
                  <c:v>0.77500000000000002</c:v>
                </c:pt>
                <c:pt idx="24855">
                  <c:v>0.776563</c:v>
                </c:pt>
                <c:pt idx="24856">
                  <c:v>0.75781200000000004</c:v>
                </c:pt>
                <c:pt idx="24857">
                  <c:v>0.75312500000000004</c:v>
                </c:pt>
                <c:pt idx="24858">
                  <c:v>0.75781200000000004</c:v>
                </c:pt>
                <c:pt idx="24859">
                  <c:v>0.74687499999999996</c:v>
                </c:pt>
                <c:pt idx="24860">
                  <c:v>0.76406300000000005</c:v>
                </c:pt>
                <c:pt idx="24861">
                  <c:v>0.78281299999999998</c:v>
                </c:pt>
                <c:pt idx="24862">
                  <c:v>0.76875000000000004</c:v>
                </c:pt>
                <c:pt idx="24863">
                  <c:v>0.77500000000000002</c:v>
                </c:pt>
                <c:pt idx="24864">
                  <c:v>0.76718799999999998</c:v>
                </c:pt>
                <c:pt idx="24865">
                  <c:v>0.76718799999999998</c:v>
                </c:pt>
                <c:pt idx="24866">
                  <c:v>0.76718799999999998</c:v>
                </c:pt>
                <c:pt idx="24867">
                  <c:v>0.76249999999999996</c:v>
                </c:pt>
                <c:pt idx="24868">
                  <c:v>0.76718799999999998</c:v>
                </c:pt>
                <c:pt idx="24869">
                  <c:v>0.75781200000000004</c:v>
                </c:pt>
                <c:pt idx="24870">
                  <c:v>0.76718799999999998</c:v>
                </c:pt>
                <c:pt idx="24871">
                  <c:v>0.76875000000000004</c:v>
                </c:pt>
                <c:pt idx="24872">
                  <c:v>0.76875000000000004</c:v>
                </c:pt>
                <c:pt idx="24873">
                  <c:v>0.75781200000000004</c:v>
                </c:pt>
                <c:pt idx="24874">
                  <c:v>0.76718799999999998</c:v>
                </c:pt>
                <c:pt idx="24875">
                  <c:v>0.760938</c:v>
                </c:pt>
                <c:pt idx="24876">
                  <c:v>0.77343799999999996</c:v>
                </c:pt>
                <c:pt idx="24877">
                  <c:v>0.760938</c:v>
                </c:pt>
                <c:pt idx="24878">
                  <c:v>0.76406300000000005</c:v>
                </c:pt>
                <c:pt idx="24879">
                  <c:v>0.76249999999999996</c:v>
                </c:pt>
                <c:pt idx="24880">
                  <c:v>0.776563</c:v>
                </c:pt>
                <c:pt idx="24881">
                  <c:v>0.77031300000000003</c:v>
                </c:pt>
                <c:pt idx="24882">
                  <c:v>0.76875000000000004</c:v>
                </c:pt>
                <c:pt idx="24883">
                  <c:v>0.76406300000000005</c:v>
                </c:pt>
                <c:pt idx="24884">
                  <c:v>0.776563</c:v>
                </c:pt>
                <c:pt idx="24885">
                  <c:v>0.77812499999999996</c:v>
                </c:pt>
                <c:pt idx="24886">
                  <c:v>0.77343799999999996</c:v>
                </c:pt>
                <c:pt idx="24887">
                  <c:v>0.76718799999999998</c:v>
                </c:pt>
                <c:pt idx="24888">
                  <c:v>0.760938</c:v>
                </c:pt>
                <c:pt idx="24889">
                  <c:v>0.75781200000000004</c:v>
                </c:pt>
                <c:pt idx="24890">
                  <c:v>0.75937500000000002</c:v>
                </c:pt>
                <c:pt idx="24891">
                  <c:v>0.76718799999999998</c:v>
                </c:pt>
                <c:pt idx="24892">
                  <c:v>0.75781200000000004</c:v>
                </c:pt>
                <c:pt idx="24893">
                  <c:v>0.77187499999999998</c:v>
                </c:pt>
                <c:pt idx="24894">
                  <c:v>0.77500000000000002</c:v>
                </c:pt>
                <c:pt idx="24895">
                  <c:v>0.76875000000000004</c:v>
                </c:pt>
                <c:pt idx="24896">
                  <c:v>0.77343799999999996</c:v>
                </c:pt>
                <c:pt idx="24897">
                  <c:v>0.776563</c:v>
                </c:pt>
                <c:pt idx="24898">
                  <c:v>0.760938</c:v>
                </c:pt>
                <c:pt idx="24899">
                  <c:v>0.77500000000000002</c:v>
                </c:pt>
                <c:pt idx="24900">
                  <c:v>0.76406300000000005</c:v>
                </c:pt>
                <c:pt idx="24901">
                  <c:v>0.760938</c:v>
                </c:pt>
                <c:pt idx="24902">
                  <c:v>0.76249999999999996</c:v>
                </c:pt>
                <c:pt idx="24903">
                  <c:v>0.75937500000000002</c:v>
                </c:pt>
                <c:pt idx="24904">
                  <c:v>0.76249999999999996</c:v>
                </c:pt>
                <c:pt idx="24905">
                  <c:v>0.76249999999999996</c:v>
                </c:pt>
                <c:pt idx="24906">
                  <c:v>0.75624999999999998</c:v>
                </c:pt>
                <c:pt idx="24907">
                  <c:v>0.77031300000000003</c:v>
                </c:pt>
                <c:pt idx="24908">
                  <c:v>0.75781200000000004</c:v>
                </c:pt>
                <c:pt idx="24909">
                  <c:v>0.77187499999999998</c:v>
                </c:pt>
                <c:pt idx="24910">
                  <c:v>0.75312500000000004</c:v>
                </c:pt>
                <c:pt idx="24911">
                  <c:v>0.75624999999999998</c:v>
                </c:pt>
                <c:pt idx="24912">
                  <c:v>0.76249999999999996</c:v>
                </c:pt>
                <c:pt idx="24913">
                  <c:v>0.75</c:v>
                </c:pt>
                <c:pt idx="24914">
                  <c:v>0.75468800000000003</c:v>
                </c:pt>
                <c:pt idx="24915">
                  <c:v>0.76875000000000004</c:v>
                </c:pt>
                <c:pt idx="24916">
                  <c:v>0.75781200000000004</c:v>
                </c:pt>
                <c:pt idx="24917">
                  <c:v>0.75781200000000004</c:v>
                </c:pt>
                <c:pt idx="24918">
                  <c:v>0.75937500000000002</c:v>
                </c:pt>
                <c:pt idx="24919">
                  <c:v>0.75937500000000002</c:v>
                </c:pt>
                <c:pt idx="24920">
                  <c:v>0.75624999999999998</c:v>
                </c:pt>
                <c:pt idx="24921">
                  <c:v>0.76249999999999996</c:v>
                </c:pt>
                <c:pt idx="24922">
                  <c:v>0.76875000000000004</c:v>
                </c:pt>
                <c:pt idx="24923">
                  <c:v>0.75937500000000002</c:v>
                </c:pt>
                <c:pt idx="24924">
                  <c:v>0.75937500000000002</c:v>
                </c:pt>
                <c:pt idx="24925">
                  <c:v>0.76718799999999998</c:v>
                </c:pt>
                <c:pt idx="24926">
                  <c:v>0.776563</c:v>
                </c:pt>
                <c:pt idx="24927">
                  <c:v>0.77031300000000003</c:v>
                </c:pt>
                <c:pt idx="24928">
                  <c:v>0.76875000000000004</c:v>
                </c:pt>
                <c:pt idx="24929">
                  <c:v>0.77031300000000003</c:v>
                </c:pt>
                <c:pt idx="24930">
                  <c:v>0.76875000000000004</c:v>
                </c:pt>
                <c:pt idx="24931">
                  <c:v>0.76249999999999996</c:v>
                </c:pt>
                <c:pt idx="24932">
                  <c:v>0.76718799999999998</c:v>
                </c:pt>
                <c:pt idx="24933">
                  <c:v>0.760938</c:v>
                </c:pt>
                <c:pt idx="24934">
                  <c:v>0.76718799999999998</c:v>
                </c:pt>
                <c:pt idx="24935">
                  <c:v>0.76406300000000005</c:v>
                </c:pt>
                <c:pt idx="24936">
                  <c:v>0.760938</c:v>
                </c:pt>
                <c:pt idx="24937">
                  <c:v>0.75781200000000004</c:v>
                </c:pt>
                <c:pt idx="24938">
                  <c:v>0.76406300000000005</c:v>
                </c:pt>
                <c:pt idx="24939">
                  <c:v>0.75624999999999998</c:v>
                </c:pt>
                <c:pt idx="24940">
                  <c:v>0.760938</c:v>
                </c:pt>
                <c:pt idx="24941">
                  <c:v>0.75781200000000004</c:v>
                </c:pt>
                <c:pt idx="24942">
                  <c:v>0.760938</c:v>
                </c:pt>
                <c:pt idx="24943">
                  <c:v>0.76875000000000004</c:v>
                </c:pt>
                <c:pt idx="24944">
                  <c:v>0.75156299999999998</c:v>
                </c:pt>
                <c:pt idx="24945">
                  <c:v>0.76249999999999996</c:v>
                </c:pt>
                <c:pt idx="24946">
                  <c:v>0.760938</c:v>
                </c:pt>
                <c:pt idx="24947">
                  <c:v>0.77500000000000002</c:v>
                </c:pt>
                <c:pt idx="24948">
                  <c:v>0.75624999999999998</c:v>
                </c:pt>
                <c:pt idx="24949">
                  <c:v>0.760938</c:v>
                </c:pt>
                <c:pt idx="24950">
                  <c:v>0.74687499999999996</c:v>
                </c:pt>
                <c:pt idx="24951">
                  <c:v>0.76875000000000004</c:v>
                </c:pt>
                <c:pt idx="24952">
                  <c:v>0.77500000000000002</c:v>
                </c:pt>
                <c:pt idx="24953">
                  <c:v>0.77187499999999998</c:v>
                </c:pt>
                <c:pt idx="24954">
                  <c:v>0.75781200000000004</c:v>
                </c:pt>
                <c:pt idx="24955">
                  <c:v>0.76249999999999996</c:v>
                </c:pt>
                <c:pt idx="24956">
                  <c:v>0.77500000000000002</c:v>
                </c:pt>
                <c:pt idx="24957">
                  <c:v>0.75624999999999998</c:v>
                </c:pt>
                <c:pt idx="24958">
                  <c:v>0.76406300000000005</c:v>
                </c:pt>
                <c:pt idx="24959">
                  <c:v>0.77500000000000002</c:v>
                </c:pt>
                <c:pt idx="24960">
                  <c:v>0.76718799999999998</c:v>
                </c:pt>
                <c:pt idx="24961">
                  <c:v>0.76718799999999998</c:v>
                </c:pt>
                <c:pt idx="24962">
                  <c:v>0.75468800000000003</c:v>
                </c:pt>
                <c:pt idx="24963">
                  <c:v>0.75</c:v>
                </c:pt>
                <c:pt idx="24964">
                  <c:v>0.75937500000000002</c:v>
                </c:pt>
                <c:pt idx="24965">
                  <c:v>0.76406300000000005</c:v>
                </c:pt>
                <c:pt idx="24966">
                  <c:v>0.77187499999999998</c:v>
                </c:pt>
                <c:pt idx="24967">
                  <c:v>0.77187499999999998</c:v>
                </c:pt>
                <c:pt idx="24968">
                  <c:v>0.760938</c:v>
                </c:pt>
                <c:pt idx="24969">
                  <c:v>0.77187499999999998</c:v>
                </c:pt>
                <c:pt idx="24970">
                  <c:v>0.76875000000000004</c:v>
                </c:pt>
                <c:pt idx="24971">
                  <c:v>0.76249999999999996</c:v>
                </c:pt>
                <c:pt idx="24972">
                  <c:v>0.76718799999999998</c:v>
                </c:pt>
                <c:pt idx="24973">
                  <c:v>0.76406300000000005</c:v>
                </c:pt>
                <c:pt idx="24974">
                  <c:v>0.76875000000000004</c:v>
                </c:pt>
                <c:pt idx="24975">
                  <c:v>0.77343799999999996</c:v>
                </c:pt>
                <c:pt idx="24976">
                  <c:v>0.77187499999999998</c:v>
                </c:pt>
                <c:pt idx="24977">
                  <c:v>0.77031300000000003</c:v>
                </c:pt>
                <c:pt idx="24978">
                  <c:v>0.78281299999999998</c:v>
                </c:pt>
                <c:pt idx="24979">
                  <c:v>0.76406300000000005</c:v>
                </c:pt>
                <c:pt idx="24980">
                  <c:v>0.76718799999999998</c:v>
                </c:pt>
                <c:pt idx="24981">
                  <c:v>0.760938</c:v>
                </c:pt>
                <c:pt idx="24982">
                  <c:v>0.75312500000000004</c:v>
                </c:pt>
                <c:pt idx="24983">
                  <c:v>0.76406300000000005</c:v>
                </c:pt>
                <c:pt idx="24984">
                  <c:v>0.76875000000000004</c:v>
                </c:pt>
                <c:pt idx="24985">
                  <c:v>0.76406300000000005</c:v>
                </c:pt>
                <c:pt idx="24986">
                  <c:v>0.792188</c:v>
                </c:pt>
                <c:pt idx="24987">
                  <c:v>0.79374999999999996</c:v>
                </c:pt>
                <c:pt idx="24988">
                  <c:v>0.77187499999999998</c:v>
                </c:pt>
                <c:pt idx="24989">
                  <c:v>0.75468800000000003</c:v>
                </c:pt>
                <c:pt idx="24990">
                  <c:v>0.760938</c:v>
                </c:pt>
                <c:pt idx="24991">
                  <c:v>0.77031300000000003</c:v>
                </c:pt>
                <c:pt idx="24992">
                  <c:v>0.760938</c:v>
                </c:pt>
                <c:pt idx="24993">
                  <c:v>0.76718799999999998</c:v>
                </c:pt>
                <c:pt idx="24994">
                  <c:v>0.76406300000000005</c:v>
                </c:pt>
                <c:pt idx="24995">
                  <c:v>0.75312500000000004</c:v>
                </c:pt>
                <c:pt idx="24996">
                  <c:v>0.77187499999999998</c:v>
                </c:pt>
                <c:pt idx="24997">
                  <c:v>0.76875000000000004</c:v>
                </c:pt>
                <c:pt idx="24998">
                  <c:v>0.76875000000000004</c:v>
                </c:pt>
                <c:pt idx="24999">
                  <c:v>0.76249999999999996</c:v>
                </c:pt>
                <c:pt idx="25000">
                  <c:v>0.75</c:v>
                </c:pt>
                <c:pt idx="25001">
                  <c:v>0.76406300000000005</c:v>
                </c:pt>
                <c:pt idx="25002">
                  <c:v>0.76406300000000005</c:v>
                </c:pt>
                <c:pt idx="25003">
                  <c:v>0.75781200000000004</c:v>
                </c:pt>
                <c:pt idx="25004">
                  <c:v>0.75468800000000003</c:v>
                </c:pt>
                <c:pt idx="25005">
                  <c:v>0.77031300000000003</c:v>
                </c:pt>
                <c:pt idx="25006">
                  <c:v>0.76406300000000005</c:v>
                </c:pt>
                <c:pt idx="25007">
                  <c:v>0.76249999999999996</c:v>
                </c:pt>
                <c:pt idx="25008">
                  <c:v>0.77031300000000003</c:v>
                </c:pt>
                <c:pt idx="25009">
                  <c:v>0.76249999999999996</c:v>
                </c:pt>
                <c:pt idx="25010">
                  <c:v>0.76249999999999996</c:v>
                </c:pt>
                <c:pt idx="25011">
                  <c:v>0.76406300000000005</c:v>
                </c:pt>
                <c:pt idx="25012">
                  <c:v>0.77343799999999996</c:v>
                </c:pt>
                <c:pt idx="25013">
                  <c:v>0.76875000000000004</c:v>
                </c:pt>
                <c:pt idx="25014">
                  <c:v>0.76249999999999996</c:v>
                </c:pt>
                <c:pt idx="25015">
                  <c:v>0.75937500000000002</c:v>
                </c:pt>
                <c:pt idx="25016">
                  <c:v>0.77031300000000003</c:v>
                </c:pt>
                <c:pt idx="25017">
                  <c:v>0.77187499999999998</c:v>
                </c:pt>
                <c:pt idx="25018">
                  <c:v>0.77187499999999998</c:v>
                </c:pt>
                <c:pt idx="25019">
                  <c:v>0.77031300000000003</c:v>
                </c:pt>
                <c:pt idx="25020">
                  <c:v>0.75624999999999998</c:v>
                </c:pt>
                <c:pt idx="25021">
                  <c:v>0.76406300000000005</c:v>
                </c:pt>
                <c:pt idx="25022">
                  <c:v>0.75781200000000004</c:v>
                </c:pt>
                <c:pt idx="25023">
                  <c:v>0.76718799999999998</c:v>
                </c:pt>
                <c:pt idx="25024">
                  <c:v>0.76718799999999998</c:v>
                </c:pt>
                <c:pt idx="25025">
                  <c:v>0.76249999999999996</c:v>
                </c:pt>
                <c:pt idx="25026">
                  <c:v>0.75624999999999998</c:v>
                </c:pt>
                <c:pt idx="25027">
                  <c:v>0.75937500000000002</c:v>
                </c:pt>
                <c:pt idx="25028">
                  <c:v>0.760938</c:v>
                </c:pt>
                <c:pt idx="25029">
                  <c:v>0.75468800000000003</c:v>
                </c:pt>
                <c:pt idx="25030">
                  <c:v>0.75312500000000004</c:v>
                </c:pt>
                <c:pt idx="25031">
                  <c:v>0.75937500000000002</c:v>
                </c:pt>
                <c:pt idx="25032">
                  <c:v>0.75156299999999998</c:v>
                </c:pt>
                <c:pt idx="25033">
                  <c:v>0.75781200000000004</c:v>
                </c:pt>
                <c:pt idx="25034">
                  <c:v>0.760938</c:v>
                </c:pt>
                <c:pt idx="25035">
                  <c:v>0.76718799999999998</c:v>
                </c:pt>
                <c:pt idx="25036">
                  <c:v>0.760938</c:v>
                </c:pt>
                <c:pt idx="25037">
                  <c:v>0.760938</c:v>
                </c:pt>
                <c:pt idx="25038">
                  <c:v>0.760938</c:v>
                </c:pt>
                <c:pt idx="25039">
                  <c:v>0.75</c:v>
                </c:pt>
                <c:pt idx="25040">
                  <c:v>0.75937500000000002</c:v>
                </c:pt>
                <c:pt idx="25041">
                  <c:v>0.74843800000000005</c:v>
                </c:pt>
                <c:pt idx="25042">
                  <c:v>0.76406300000000005</c:v>
                </c:pt>
                <c:pt idx="25043">
                  <c:v>0.74687499999999996</c:v>
                </c:pt>
                <c:pt idx="25044">
                  <c:v>0.76249999999999996</c:v>
                </c:pt>
                <c:pt idx="25045">
                  <c:v>0.74687499999999996</c:v>
                </c:pt>
                <c:pt idx="25046">
                  <c:v>0.75781200000000004</c:v>
                </c:pt>
                <c:pt idx="25047">
                  <c:v>0.76249999999999996</c:v>
                </c:pt>
                <c:pt idx="25048">
                  <c:v>0.77500000000000002</c:v>
                </c:pt>
                <c:pt idx="25049">
                  <c:v>0.77031300000000003</c:v>
                </c:pt>
                <c:pt idx="25050">
                  <c:v>0.76249999999999996</c:v>
                </c:pt>
                <c:pt idx="25051">
                  <c:v>0.75624999999999998</c:v>
                </c:pt>
                <c:pt idx="25052">
                  <c:v>0.76406300000000005</c:v>
                </c:pt>
                <c:pt idx="25053">
                  <c:v>0.75468800000000003</c:v>
                </c:pt>
                <c:pt idx="25054">
                  <c:v>0.75937500000000002</c:v>
                </c:pt>
                <c:pt idx="25055">
                  <c:v>0.76406300000000005</c:v>
                </c:pt>
                <c:pt idx="25056">
                  <c:v>0.760938</c:v>
                </c:pt>
                <c:pt idx="25057">
                  <c:v>0.76718799999999998</c:v>
                </c:pt>
                <c:pt idx="25058">
                  <c:v>0.77031300000000003</c:v>
                </c:pt>
                <c:pt idx="25059">
                  <c:v>0.75312500000000004</c:v>
                </c:pt>
                <c:pt idx="25060">
                  <c:v>0.74375000000000002</c:v>
                </c:pt>
                <c:pt idx="25061">
                  <c:v>0.75156299999999998</c:v>
                </c:pt>
                <c:pt idx="25062">
                  <c:v>0.75937500000000002</c:v>
                </c:pt>
                <c:pt idx="25063">
                  <c:v>0.75312500000000004</c:v>
                </c:pt>
                <c:pt idx="25064">
                  <c:v>0.77031300000000003</c:v>
                </c:pt>
                <c:pt idx="25065">
                  <c:v>0.76718799999999998</c:v>
                </c:pt>
                <c:pt idx="25066">
                  <c:v>0.75937500000000002</c:v>
                </c:pt>
                <c:pt idx="25067">
                  <c:v>0.76249999999999996</c:v>
                </c:pt>
                <c:pt idx="25068">
                  <c:v>0.75624999999999998</c:v>
                </c:pt>
                <c:pt idx="25069">
                  <c:v>0.75156299999999998</c:v>
                </c:pt>
                <c:pt idx="25070">
                  <c:v>0.75468800000000003</c:v>
                </c:pt>
                <c:pt idx="25071">
                  <c:v>0.76249999999999996</c:v>
                </c:pt>
                <c:pt idx="25072">
                  <c:v>0.75468800000000003</c:v>
                </c:pt>
                <c:pt idx="25073">
                  <c:v>0.75468800000000003</c:v>
                </c:pt>
                <c:pt idx="25074">
                  <c:v>0.75312500000000004</c:v>
                </c:pt>
                <c:pt idx="25075">
                  <c:v>0.76718799999999998</c:v>
                </c:pt>
                <c:pt idx="25076">
                  <c:v>0.75937500000000002</c:v>
                </c:pt>
                <c:pt idx="25077">
                  <c:v>0.75937500000000002</c:v>
                </c:pt>
                <c:pt idx="25078">
                  <c:v>0.76406300000000005</c:v>
                </c:pt>
                <c:pt idx="25079">
                  <c:v>0.75624999999999998</c:v>
                </c:pt>
                <c:pt idx="25080">
                  <c:v>0.75624999999999998</c:v>
                </c:pt>
                <c:pt idx="25081">
                  <c:v>0.76406300000000005</c:v>
                </c:pt>
                <c:pt idx="25082">
                  <c:v>0.76875000000000004</c:v>
                </c:pt>
                <c:pt idx="25083">
                  <c:v>0.76249999999999996</c:v>
                </c:pt>
                <c:pt idx="25084">
                  <c:v>0.76875000000000004</c:v>
                </c:pt>
                <c:pt idx="25085">
                  <c:v>0.75312500000000004</c:v>
                </c:pt>
                <c:pt idx="25086">
                  <c:v>0.76406300000000005</c:v>
                </c:pt>
                <c:pt idx="25087">
                  <c:v>0.75781200000000004</c:v>
                </c:pt>
                <c:pt idx="25088">
                  <c:v>0.75468800000000003</c:v>
                </c:pt>
                <c:pt idx="25089">
                  <c:v>0.75312500000000004</c:v>
                </c:pt>
                <c:pt idx="25090">
                  <c:v>0.74843800000000005</c:v>
                </c:pt>
                <c:pt idx="25091">
                  <c:v>0.75312500000000004</c:v>
                </c:pt>
                <c:pt idx="25092">
                  <c:v>0.75468800000000003</c:v>
                </c:pt>
                <c:pt idx="25093">
                  <c:v>0.76875000000000004</c:v>
                </c:pt>
                <c:pt idx="25094">
                  <c:v>0.76875000000000004</c:v>
                </c:pt>
                <c:pt idx="25095">
                  <c:v>0.75468800000000003</c:v>
                </c:pt>
                <c:pt idx="25096">
                  <c:v>0.745313</c:v>
                </c:pt>
                <c:pt idx="25097">
                  <c:v>0.76249999999999996</c:v>
                </c:pt>
                <c:pt idx="25098">
                  <c:v>0.76406300000000005</c:v>
                </c:pt>
                <c:pt idx="25099">
                  <c:v>0.75</c:v>
                </c:pt>
                <c:pt idx="25100">
                  <c:v>0.74687499999999996</c:v>
                </c:pt>
                <c:pt idx="25101">
                  <c:v>0.75624999999999998</c:v>
                </c:pt>
                <c:pt idx="25102">
                  <c:v>0.74687499999999996</c:v>
                </c:pt>
                <c:pt idx="25103">
                  <c:v>0.75624999999999998</c:v>
                </c:pt>
                <c:pt idx="25104">
                  <c:v>0.760938</c:v>
                </c:pt>
                <c:pt idx="25105">
                  <c:v>0.76718799999999998</c:v>
                </c:pt>
                <c:pt idx="25106">
                  <c:v>0.76875000000000004</c:v>
                </c:pt>
                <c:pt idx="25107">
                  <c:v>0.745313</c:v>
                </c:pt>
                <c:pt idx="25108">
                  <c:v>0.75</c:v>
                </c:pt>
                <c:pt idx="25109">
                  <c:v>0.73906300000000003</c:v>
                </c:pt>
                <c:pt idx="25110">
                  <c:v>0.73906300000000003</c:v>
                </c:pt>
                <c:pt idx="25111">
                  <c:v>0.75781200000000004</c:v>
                </c:pt>
                <c:pt idx="25112">
                  <c:v>0.76249999999999996</c:v>
                </c:pt>
                <c:pt idx="25113">
                  <c:v>0.75624999999999998</c:v>
                </c:pt>
                <c:pt idx="25114">
                  <c:v>0.75624999999999998</c:v>
                </c:pt>
                <c:pt idx="25115">
                  <c:v>0.745313</c:v>
                </c:pt>
                <c:pt idx="25116">
                  <c:v>0.75</c:v>
                </c:pt>
                <c:pt idx="25117">
                  <c:v>0.76406300000000005</c:v>
                </c:pt>
                <c:pt idx="25118">
                  <c:v>0.75624999999999998</c:v>
                </c:pt>
                <c:pt idx="25119">
                  <c:v>0.76249999999999996</c:v>
                </c:pt>
                <c:pt idx="25120">
                  <c:v>0.77187499999999998</c:v>
                </c:pt>
                <c:pt idx="25121">
                  <c:v>0.75624999999999998</c:v>
                </c:pt>
                <c:pt idx="25122">
                  <c:v>0.75781200000000004</c:v>
                </c:pt>
                <c:pt idx="25123">
                  <c:v>0.74375000000000002</c:v>
                </c:pt>
                <c:pt idx="25124">
                  <c:v>0.75</c:v>
                </c:pt>
                <c:pt idx="25125">
                  <c:v>0.74687499999999996</c:v>
                </c:pt>
                <c:pt idx="25126">
                  <c:v>0.74843800000000005</c:v>
                </c:pt>
                <c:pt idx="25127">
                  <c:v>0.77187499999999998</c:v>
                </c:pt>
                <c:pt idx="25128">
                  <c:v>0.75781200000000004</c:v>
                </c:pt>
                <c:pt idx="25129">
                  <c:v>0.75</c:v>
                </c:pt>
                <c:pt idx="25130">
                  <c:v>0.76875000000000004</c:v>
                </c:pt>
                <c:pt idx="25131">
                  <c:v>0.76406300000000005</c:v>
                </c:pt>
                <c:pt idx="25132">
                  <c:v>0.75468800000000003</c:v>
                </c:pt>
                <c:pt idx="25133">
                  <c:v>0.75156299999999998</c:v>
                </c:pt>
                <c:pt idx="25134">
                  <c:v>0.75781200000000004</c:v>
                </c:pt>
                <c:pt idx="25135">
                  <c:v>0.75937500000000002</c:v>
                </c:pt>
                <c:pt idx="25136">
                  <c:v>0.75781200000000004</c:v>
                </c:pt>
                <c:pt idx="25137">
                  <c:v>0.745313</c:v>
                </c:pt>
                <c:pt idx="25138">
                  <c:v>0.74687499999999996</c:v>
                </c:pt>
                <c:pt idx="25139">
                  <c:v>0.75624999999999998</c:v>
                </c:pt>
                <c:pt idx="25140">
                  <c:v>0.75937500000000002</c:v>
                </c:pt>
                <c:pt idx="25141">
                  <c:v>0.75312500000000004</c:v>
                </c:pt>
                <c:pt idx="25142">
                  <c:v>0.75624999999999998</c:v>
                </c:pt>
                <c:pt idx="25143">
                  <c:v>0.75312500000000004</c:v>
                </c:pt>
                <c:pt idx="25144">
                  <c:v>0.75</c:v>
                </c:pt>
                <c:pt idx="25145">
                  <c:v>0.75624999999999998</c:v>
                </c:pt>
                <c:pt idx="25146">
                  <c:v>0.75781200000000004</c:v>
                </c:pt>
                <c:pt idx="25147">
                  <c:v>0.75156299999999998</c:v>
                </c:pt>
                <c:pt idx="25148">
                  <c:v>0.75937500000000002</c:v>
                </c:pt>
                <c:pt idx="25149">
                  <c:v>0.75</c:v>
                </c:pt>
                <c:pt idx="25150">
                  <c:v>0.74687499999999996</c:v>
                </c:pt>
                <c:pt idx="25151">
                  <c:v>0.75624999999999998</c:v>
                </c:pt>
                <c:pt idx="25152">
                  <c:v>0.75937500000000002</c:v>
                </c:pt>
                <c:pt idx="25153">
                  <c:v>0.75468800000000003</c:v>
                </c:pt>
                <c:pt idx="25154">
                  <c:v>0.75156299999999998</c:v>
                </c:pt>
                <c:pt idx="25155">
                  <c:v>0.75781200000000004</c:v>
                </c:pt>
                <c:pt idx="25156">
                  <c:v>0.75781200000000004</c:v>
                </c:pt>
                <c:pt idx="25157">
                  <c:v>0.76249999999999996</c:v>
                </c:pt>
                <c:pt idx="25158">
                  <c:v>0.760938</c:v>
                </c:pt>
                <c:pt idx="25159">
                  <c:v>0.76249999999999996</c:v>
                </c:pt>
                <c:pt idx="25160">
                  <c:v>0.760938</c:v>
                </c:pt>
                <c:pt idx="25161">
                  <c:v>0.760938</c:v>
                </c:pt>
                <c:pt idx="25162">
                  <c:v>0.75781200000000004</c:v>
                </c:pt>
                <c:pt idx="25163">
                  <c:v>0.760938</c:v>
                </c:pt>
                <c:pt idx="25164">
                  <c:v>0.75781200000000004</c:v>
                </c:pt>
                <c:pt idx="25165">
                  <c:v>0.760938</c:v>
                </c:pt>
                <c:pt idx="25166">
                  <c:v>0.75</c:v>
                </c:pt>
                <c:pt idx="25167">
                  <c:v>0.75468800000000003</c:v>
                </c:pt>
                <c:pt idx="25168">
                  <c:v>0.75937500000000002</c:v>
                </c:pt>
                <c:pt idx="25169">
                  <c:v>0.74687499999999996</c:v>
                </c:pt>
                <c:pt idx="25170">
                  <c:v>0.75468800000000003</c:v>
                </c:pt>
                <c:pt idx="25171">
                  <c:v>0.776563</c:v>
                </c:pt>
                <c:pt idx="25172">
                  <c:v>0.760938</c:v>
                </c:pt>
                <c:pt idx="25173">
                  <c:v>0.75781200000000004</c:v>
                </c:pt>
                <c:pt idx="25174">
                  <c:v>0.75781200000000004</c:v>
                </c:pt>
                <c:pt idx="25175">
                  <c:v>0.74843800000000005</c:v>
                </c:pt>
                <c:pt idx="25176">
                  <c:v>0.74843800000000005</c:v>
                </c:pt>
                <c:pt idx="25177">
                  <c:v>0.74687499999999996</c:v>
                </c:pt>
                <c:pt idx="25178">
                  <c:v>0.75156299999999998</c:v>
                </c:pt>
                <c:pt idx="25179">
                  <c:v>0.75468800000000003</c:v>
                </c:pt>
                <c:pt idx="25180">
                  <c:v>0.75312500000000004</c:v>
                </c:pt>
                <c:pt idx="25181">
                  <c:v>0.77031300000000003</c:v>
                </c:pt>
                <c:pt idx="25182">
                  <c:v>0.76249999999999996</c:v>
                </c:pt>
                <c:pt idx="25183">
                  <c:v>0.77031300000000003</c:v>
                </c:pt>
                <c:pt idx="25184">
                  <c:v>0.75312500000000004</c:v>
                </c:pt>
                <c:pt idx="25185">
                  <c:v>0.76249999999999996</c:v>
                </c:pt>
                <c:pt idx="25186">
                  <c:v>0.75624999999999998</c:v>
                </c:pt>
                <c:pt idx="25187">
                  <c:v>0.74375000000000002</c:v>
                </c:pt>
                <c:pt idx="25188">
                  <c:v>0.75468800000000003</c:v>
                </c:pt>
                <c:pt idx="25189">
                  <c:v>0.75781200000000004</c:v>
                </c:pt>
                <c:pt idx="25190">
                  <c:v>0.74687499999999996</c:v>
                </c:pt>
                <c:pt idx="25191">
                  <c:v>0.75</c:v>
                </c:pt>
                <c:pt idx="25192">
                  <c:v>0.75624999999999998</c:v>
                </c:pt>
                <c:pt idx="25193">
                  <c:v>0.74843800000000005</c:v>
                </c:pt>
                <c:pt idx="25194">
                  <c:v>0.74843800000000005</c:v>
                </c:pt>
                <c:pt idx="25195">
                  <c:v>0.75</c:v>
                </c:pt>
                <c:pt idx="25196">
                  <c:v>0.74218799999999996</c:v>
                </c:pt>
                <c:pt idx="25197">
                  <c:v>0.75312500000000004</c:v>
                </c:pt>
                <c:pt idx="25198">
                  <c:v>0.74843800000000005</c:v>
                </c:pt>
                <c:pt idx="25199">
                  <c:v>0.75156299999999998</c:v>
                </c:pt>
                <c:pt idx="25200">
                  <c:v>0.74687499999999996</c:v>
                </c:pt>
                <c:pt idx="25201">
                  <c:v>0.75468800000000003</c:v>
                </c:pt>
                <c:pt idx="25202">
                  <c:v>0.75781200000000004</c:v>
                </c:pt>
                <c:pt idx="25203">
                  <c:v>0.745313</c:v>
                </c:pt>
                <c:pt idx="25204">
                  <c:v>0.745313</c:v>
                </c:pt>
                <c:pt idx="25205">
                  <c:v>0.75937500000000002</c:v>
                </c:pt>
                <c:pt idx="25206">
                  <c:v>0.75312500000000004</c:v>
                </c:pt>
                <c:pt idx="25207">
                  <c:v>0.74843800000000005</c:v>
                </c:pt>
                <c:pt idx="25208">
                  <c:v>0.75312500000000004</c:v>
                </c:pt>
                <c:pt idx="25209">
                  <c:v>0.75156299999999998</c:v>
                </c:pt>
                <c:pt idx="25210">
                  <c:v>0.75312500000000004</c:v>
                </c:pt>
                <c:pt idx="25211">
                  <c:v>0.74843800000000005</c:v>
                </c:pt>
                <c:pt idx="25212">
                  <c:v>0.75624999999999998</c:v>
                </c:pt>
                <c:pt idx="25213">
                  <c:v>0.75312500000000004</c:v>
                </c:pt>
                <c:pt idx="25214">
                  <c:v>0.745313</c:v>
                </c:pt>
                <c:pt idx="25215">
                  <c:v>0.75781200000000004</c:v>
                </c:pt>
                <c:pt idx="25216">
                  <c:v>0.75937500000000002</c:v>
                </c:pt>
                <c:pt idx="25217">
                  <c:v>0.75781200000000004</c:v>
                </c:pt>
                <c:pt idx="25218">
                  <c:v>0.76249999999999996</c:v>
                </c:pt>
                <c:pt idx="25219">
                  <c:v>0.74843800000000005</c:v>
                </c:pt>
                <c:pt idx="25220">
                  <c:v>0.77031300000000003</c:v>
                </c:pt>
                <c:pt idx="25221">
                  <c:v>0.760938</c:v>
                </c:pt>
                <c:pt idx="25222">
                  <c:v>0.75781200000000004</c:v>
                </c:pt>
                <c:pt idx="25223">
                  <c:v>0.77187499999999998</c:v>
                </c:pt>
                <c:pt idx="25224">
                  <c:v>0.75312500000000004</c:v>
                </c:pt>
                <c:pt idx="25225">
                  <c:v>0.760938</c:v>
                </c:pt>
                <c:pt idx="25226">
                  <c:v>0.77187499999999998</c:v>
                </c:pt>
                <c:pt idx="25227">
                  <c:v>0.76718799999999998</c:v>
                </c:pt>
                <c:pt idx="25228">
                  <c:v>0.74687499999999996</c:v>
                </c:pt>
                <c:pt idx="25229">
                  <c:v>0.75937500000000002</c:v>
                </c:pt>
                <c:pt idx="25230">
                  <c:v>0.75781200000000004</c:v>
                </c:pt>
                <c:pt idx="25231">
                  <c:v>0.75624999999999998</c:v>
                </c:pt>
                <c:pt idx="25232">
                  <c:v>0.75468800000000003</c:v>
                </c:pt>
                <c:pt idx="25233">
                  <c:v>0.75937500000000002</c:v>
                </c:pt>
                <c:pt idx="25234">
                  <c:v>0.75937500000000002</c:v>
                </c:pt>
                <c:pt idx="25235">
                  <c:v>0.76718799999999998</c:v>
                </c:pt>
                <c:pt idx="25236">
                  <c:v>0.75937500000000002</c:v>
                </c:pt>
                <c:pt idx="25237">
                  <c:v>0.77343799999999996</c:v>
                </c:pt>
                <c:pt idx="25238">
                  <c:v>0.77500000000000002</c:v>
                </c:pt>
                <c:pt idx="25239">
                  <c:v>0.77968800000000005</c:v>
                </c:pt>
                <c:pt idx="25240">
                  <c:v>0.75312500000000004</c:v>
                </c:pt>
                <c:pt idx="25241">
                  <c:v>0.76718799999999998</c:v>
                </c:pt>
                <c:pt idx="25242">
                  <c:v>0.77187499999999998</c:v>
                </c:pt>
                <c:pt idx="25243">
                  <c:v>0.76406300000000005</c:v>
                </c:pt>
                <c:pt idx="25244">
                  <c:v>0.75781200000000004</c:v>
                </c:pt>
                <c:pt idx="25245">
                  <c:v>0.75781200000000004</c:v>
                </c:pt>
                <c:pt idx="25246">
                  <c:v>0.76718799999999998</c:v>
                </c:pt>
                <c:pt idx="25247">
                  <c:v>0.75468800000000003</c:v>
                </c:pt>
                <c:pt idx="25248">
                  <c:v>0.75156299999999998</c:v>
                </c:pt>
                <c:pt idx="25249">
                  <c:v>0.760938</c:v>
                </c:pt>
                <c:pt idx="25250">
                  <c:v>0.76875000000000004</c:v>
                </c:pt>
                <c:pt idx="25251">
                  <c:v>0.74375000000000002</c:v>
                </c:pt>
                <c:pt idx="25252">
                  <c:v>0.74375000000000002</c:v>
                </c:pt>
                <c:pt idx="25253">
                  <c:v>0.760938</c:v>
                </c:pt>
                <c:pt idx="25254">
                  <c:v>0.74218799999999996</c:v>
                </c:pt>
                <c:pt idx="25255">
                  <c:v>0.73906300000000003</c:v>
                </c:pt>
                <c:pt idx="25256">
                  <c:v>0.75312500000000004</c:v>
                </c:pt>
                <c:pt idx="25257">
                  <c:v>0.76406300000000005</c:v>
                </c:pt>
                <c:pt idx="25258">
                  <c:v>0.77031300000000003</c:v>
                </c:pt>
                <c:pt idx="25259">
                  <c:v>0.76406300000000005</c:v>
                </c:pt>
                <c:pt idx="25260">
                  <c:v>0.75468800000000003</c:v>
                </c:pt>
                <c:pt idx="25261">
                  <c:v>0.74687499999999996</c:v>
                </c:pt>
                <c:pt idx="25262">
                  <c:v>0.75312500000000004</c:v>
                </c:pt>
                <c:pt idx="25263">
                  <c:v>0.77031300000000003</c:v>
                </c:pt>
                <c:pt idx="25264">
                  <c:v>0.760938</c:v>
                </c:pt>
                <c:pt idx="25265">
                  <c:v>0.75312500000000004</c:v>
                </c:pt>
                <c:pt idx="25266">
                  <c:v>0.74843800000000005</c:v>
                </c:pt>
                <c:pt idx="25267">
                  <c:v>0.75156299999999998</c:v>
                </c:pt>
                <c:pt idx="25268">
                  <c:v>0.74687499999999996</c:v>
                </c:pt>
                <c:pt idx="25269">
                  <c:v>0.75312500000000004</c:v>
                </c:pt>
                <c:pt idx="25270">
                  <c:v>0.75624999999999998</c:v>
                </c:pt>
                <c:pt idx="25271">
                  <c:v>0.75624999999999998</c:v>
                </c:pt>
                <c:pt idx="25272">
                  <c:v>0.75156299999999998</c:v>
                </c:pt>
                <c:pt idx="25273">
                  <c:v>0.74687499999999996</c:v>
                </c:pt>
                <c:pt idx="25274">
                  <c:v>0.74375000000000002</c:v>
                </c:pt>
                <c:pt idx="25275">
                  <c:v>0.75624999999999998</c:v>
                </c:pt>
                <c:pt idx="25276">
                  <c:v>0.74687499999999996</c:v>
                </c:pt>
                <c:pt idx="25277">
                  <c:v>0.75312500000000004</c:v>
                </c:pt>
                <c:pt idx="25278">
                  <c:v>0.75</c:v>
                </c:pt>
                <c:pt idx="25279">
                  <c:v>0.75624999999999998</c:v>
                </c:pt>
                <c:pt idx="25280">
                  <c:v>0.745313</c:v>
                </c:pt>
                <c:pt idx="25281">
                  <c:v>0.74843800000000005</c:v>
                </c:pt>
                <c:pt idx="25282">
                  <c:v>0.73281300000000005</c:v>
                </c:pt>
                <c:pt idx="25283">
                  <c:v>0.73750000000000004</c:v>
                </c:pt>
                <c:pt idx="25284">
                  <c:v>0.75937500000000002</c:v>
                </c:pt>
                <c:pt idx="25285">
                  <c:v>0.75468800000000003</c:v>
                </c:pt>
                <c:pt idx="25286">
                  <c:v>0.74062499999999998</c:v>
                </c:pt>
                <c:pt idx="25287">
                  <c:v>0.74687499999999996</c:v>
                </c:pt>
                <c:pt idx="25288">
                  <c:v>0.75156299999999998</c:v>
                </c:pt>
                <c:pt idx="25289">
                  <c:v>0.760938</c:v>
                </c:pt>
                <c:pt idx="25290">
                  <c:v>0.75312500000000004</c:v>
                </c:pt>
                <c:pt idx="25291">
                  <c:v>0.75</c:v>
                </c:pt>
                <c:pt idx="25292">
                  <c:v>0.75781200000000004</c:v>
                </c:pt>
                <c:pt idx="25293">
                  <c:v>0.76249999999999996</c:v>
                </c:pt>
                <c:pt idx="25294">
                  <c:v>0.77343799999999996</c:v>
                </c:pt>
                <c:pt idx="25295">
                  <c:v>0.75781200000000004</c:v>
                </c:pt>
                <c:pt idx="25296">
                  <c:v>0.75781200000000004</c:v>
                </c:pt>
                <c:pt idx="25297">
                  <c:v>0.75156299999999998</c:v>
                </c:pt>
                <c:pt idx="25298">
                  <c:v>0.75312500000000004</c:v>
                </c:pt>
                <c:pt idx="25299">
                  <c:v>0.75781200000000004</c:v>
                </c:pt>
                <c:pt idx="25300">
                  <c:v>0.76406300000000005</c:v>
                </c:pt>
                <c:pt idx="25301">
                  <c:v>0.75624999999999998</c:v>
                </c:pt>
                <c:pt idx="25302">
                  <c:v>0.74062499999999998</c:v>
                </c:pt>
                <c:pt idx="25303">
                  <c:v>0.76406300000000005</c:v>
                </c:pt>
                <c:pt idx="25304">
                  <c:v>0.75156299999999998</c:v>
                </c:pt>
                <c:pt idx="25305">
                  <c:v>0.74687499999999996</c:v>
                </c:pt>
                <c:pt idx="25306">
                  <c:v>0.75156299999999998</c:v>
                </c:pt>
                <c:pt idx="25307">
                  <c:v>0.75156299999999998</c:v>
                </c:pt>
                <c:pt idx="25308">
                  <c:v>0.75312500000000004</c:v>
                </c:pt>
                <c:pt idx="25309">
                  <c:v>0.75156299999999998</c:v>
                </c:pt>
                <c:pt idx="25310">
                  <c:v>0.75312500000000004</c:v>
                </c:pt>
                <c:pt idx="25311">
                  <c:v>0.75312500000000004</c:v>
                </c:pt>
                <c:pt idx="25312">
                  <c:v>0.75624999999999998</c:v>
                </c:pt>
                <c:pt idx="25313">
                  <c:v>0.74687499999999996</c:v>
                </c:pt>
                <c:pt idx="25314">
                  <c:v>0.745313</c:v>
                </c:pt>
                <c:pt idx="25315">
                  <c:v>0.734375</c:v>
                </c:pt>
                <c:pt idx="25316">
                  <c:v>0.74375000000000002</c:v>
                </c:pt>
                <c:pt idx="25317">
                  <c:v>0.74687499999999996</c:v>
                </c:pt>
                <c:pt idx="25318">
                  <c:v>0.74687499999999996</c:v>
                </c:pt>
                <c:pt idx="25319">
                  <c:v>0.745313</c:v>
                </c:pt>
                <c:pt idx="25320">
                  <c:v>0.73906300000000003</c:v>
                </c:pt>
                <c:pt idx="25321">
                  <c:v>0.75156299999999998</c:v>
                </c:pt>
                <c:pt idx="25322">
                  <c:v>0.75624999999999998</c:v>
                </c:pt>
                <c:pt idx="25323">
                  <c:v>0.75312500000000004</c:v>
                </c:pt>
                <c:pt idx="25324">
                  <c:v>0.75468800000000003</c:v>
                </c:pt>
                <c:pt idx="25325">
                  <c:v>0.760938</c:v>
                </c:pt>
                <c:pt idx="25326">
                  <c:v>0.74687499999999996</c:v>
                </c:pt>
                <c:pt idx="25327">
                  <c:v>0.74062499999999998</c:v>
                </c:pt>
                <c:pt idx="25328">
                  <c:v>0.73750000000000004</c:v>
                </c:pt>
                <c:pt idx="25329">
                  <c:v>0.729688</c:v>
                </c:pt>
                <c:pt idx="25330">
                  <c:v>0.75312500000000004</c:v>
                </c:pt>
                <c:pt idx="25331">
                  <c:v>0.75156299999999998</c:v>
                </c:pt>
                <c:pt idx="25332">
                  <c:v>0.75781200000000004</c:v>
                </c:pt>
                <c:pt idx="25333">
                  <c:v>0.74687499999999996</c:v>
                </c:pt>
                <c:pt idx="25334">
                  <c:v>0.75156299999999998</c:v>
                </c:pt>
                <c:pt idx="25335">
                  <c:v>0.75624999999999998</c:v>
                </c:pt>
                <c:pt idx="25336">
                  <c:v>0.75781200000000004</c:v>
                </c:pt>
                <c:pt idx="25337">
                  <c:v>0.75937500000000002</c:v>
                </c:pt>
                <c:pt idx="25338">
                  <c:v>0.75</c:v>
                </c:pt>
                <c:pt idx="25339">
                  <c:v>0.74843800000000005</c:v>
                </c:pt>
                <c:pt idx="25340">
                  <c:v>0.73906300000000003</c:v>
                </c:pt>
                <c:pt idx="25341">
                  <c:v>0.74687499999999996</c:v>
                </c:pt>
                <c:pt idx="25342">
                  <c:v>0.760938</c:v>
                </c:pt>
                <c:pt idx="25343">
                  <c:v>0.74687499999999996</c:v>
                </c:pt>
                <c:pt idx="25344">
                  <c:v>0.75624999999999998</c:v>
                </c:pt>
                <c:pt idx="25345">
                  <c:v>0.74687499999999996</c:v>
                </c:pt>
                <c:pt idx="25346">
                  <c:v>0.76406300000000005</c:v>
                </c:pt>
                <c:pt idx="25347">
                  <c:v>0.76406300000000005</c:v>
                </c:pt>
                <c:pt idx="25348">
                  <c:v>0.74687499999999996</c:v>
                </c:pt>
                <c:pt idx="25349">
                  <c:v>0.76406300000000005</c:v>
                </c:pt>
                <c:pt idx="25350">
                  <c:v>0.75624999999999998</c:v>
                </c:pt>
                <c:pt idx="25351">
                  <c:v>0.74843800000000005</c:v>
                </c:pt>
                <c:pt idx="25352">
                  <c:v>0.745313</c:v>
                </c:pt>
                <c:pt idx="25353">
                  <c:v>0.75468800000000003</c:v>
                </c:pt>
                <c:pt idx="25354">
                  <c:v>0.76249999999999996</c:v>
                </c:pt>
                <c:pt idx="25355">
                  <c:v>0.73750000000000004</c:v>
                </c:pt>
                <c:pt idx="25356">
                  <c:v>0.75468800000000003</c:v>
                </c:pt>
                <c:pt idx="25357">
                  <c:v>0.76406300000000005</c:v>
                </c:pt>
                <c:pt idx="25358">
                  <c:v>0.75781200000000004</c:v>
                </c:pt>
                <c:pt idx="25359">
                  <c:v>0.760938</c:v>
                </c:pt>
                <c:pt idx="25360">
                  <c:v>0.75156299999999998</c:v>
                </c:pt>
                <c:pt idx="25361">
                  <c:v>0.74843800000000005</c:v>
                </c:pt>
                <c:pt idx="25362">
                  <c:v>0.75468800000000003</c:v>
                </c:pt>
                <c:pt idx="25363">
                  <c:v>0.74843800000000005</c:v>
                </c:pt>
                <c:pt idx="25364">
                  <c:v>0.75312500000000004</c:v>
                </c:pt>
                <c:pt idx="25365">
                  <c:v>0.74687499999999996</c:v>
                </c:pt>
                <c:pt idx="25366">
                  <c:v>0.75781200000000004</c:v>
                </c:pt>
                <c:pt idx="25367">
                  <c:v>0.74843800000000005</c:v>
                </c:pt>
                <c:pt idx="25368">
                  <c:v>0.745313</c:v>
                </c:pt>
                <c:pt idx="25369">
                  <c:v>0.76875000000000004</c:v>
                </c:pt>
                <c:pt idx="25370">
                  <c:v>0.75468800000000003</c:v>
                </c:pt>
                <c:pt idx="25371">
                  <c:v>0.76249999999999996</c:v>
                </c:pt>
                <c:pt idx="25372">
                  <c:v>0.75312500000000004</c:v>
                </c:pt>
                <c:pt idx="25373">
                  <c:v>0.760938</c:v>
                </c:pt>
                <c:pt idx="25374">
                  <c:v>0.76406300000000005</c:v>
                </c:pt>
                <c:pt idx="25375">
                  <c:v>0.76875000000000004</c:v>
                </c:pt>
                <c:pt idx="25376">
                  <c:v>0.76406300000000005</c:v>
                </c:pt>
                <c:pt idx="25377">
                  <c:v>0.75624999999999998</c:v>
                </c:pt>
                <c:pt idx="25378">
                  <c:v>0.75468800000000003</c:v>
                </c:pt>
                <c:pt idx="25379">
                  <c:v>0.75781200000000004</c:v>
                </c:pt>
                <c:pt idx="25380">
                  <c:v>0.75781200000000004</c:v>
                </c:pt>
                <c:pt idx="25381">
                  <c:v>0.76875000000000004</c:v>
                </c:pt>
                <c:pt idx="25382">
                  <c:v>0.745313</c:v>
                </c:pt>
                <c:pt idx="25383">
                  <c:v>0.75937500000000002</c:v>
                </c:pt>
                <c:pt idx="25384">
                  <c:v>0.76249999999999996</c:v>
                </c:pt>
                <c:pt idx="25385">
                  <c:v>0.760938</c:v>
                </c:pt>
                <c:pt idx="25386">
                  <c:v>0.76875000000000004</c:v>
                </c:pt>
                <c:pt idx="25387">
                  <c:v>0.75781200000000004</c:v>
                </c:pt>
                <c:pt idx="25388">
                  <c:v>0.75156299999999998</c:v>
                </c:pt>
                <c:pt idx="25389">
                  <c:v>0.75</c:v>
                </c:pt>
                <c:pt idx="25390">
                  <c:v>0.76406300000000005</c:v>
                </c:pt>
                <c:pt idx="25391">
                  <c:v>0.75937500000000002</c:v>
                </c:pt>
                <c:pt idx="25392">
                  <c:v>0.75624999999999998</c:v>
                </c:pt>
                <c:pt idx="25393">
                  <c:v>0.75</c:v>
                </c:pt>
                <c:pt idx="25394">
                  <c:v>0.75937500000000002</c:v>
                </c:pt>
                <c:pt idx="25395">
                  <c:v>0.74218799999999996</c:v>
                </c:pt>
                <c:pt idx="25396">
                  <c:v>0.76875000000000004</c:v>
                </c:pt>
                <c:pt idx="25397">
                  <c:v>0.76406300000000005</c:v>
                </c:pt>
                <c:pt idx="25398">
                  <c:v>0.76718799999999998</c:v>
                </c:pt>
                <c:pt idx="25399">
                  <c:v>0.75781200000000004</c:v>
                </c:pt>
                <c:pt idx="25400">
                  <c:v>0.74687499999999996</c:v>
                </c:pt>
                <c:pt idx="25401">
                  <c:v>0.75781200000000004</c:v>
                </c:pt>
                <c:pt idx="25402">
                  <c:v>0.75781200000000004</c:v>
                </c:pt>
                <c:pt idx="25403">
                  <c:v>0.76249999999999996</c:v>
                </c:pt>
                <c:pt idx="25404">
                  <c:v>0.76718799999999998</c:v>
                </c:pt>
                <c:pt idx="25405">
                  <c:v>0.75624999999999998</c:v>
                </c:pt>
                <c:pt idx="25406">
                  <c:v>0.75468800000000003</c:v>
                </c:pt>
                <c:pt idx="25407">
                  <c:v>0.74843800000000005</c:v>
                </c:pt>
                <c:pt idx="25408">
                  <c:v>0.75781200000000004</c:v>
                </c:pt>
                <c:pt idx="25409">
                  <c:v>0.76249999999999996</c:v>
                </c:pt>
                <c:pt idx="25410">
                  <c:v>0.760938</c:v>
                </c:pt>
                <c:pt idx="25411">
                  <c:v>0.75624999999999998</c:v>
                </c:pt>
                <c:pt idx="25412">
                  <c:v>0.75156299999999998</c:v>
                </c:pt>
                <c:pt idx="25413">
                  <c:v>0.74843800000000005</c:v>
                </c:pt>
                <c:pt idx="25414">
                  <c:v>0.75312500000000004</c:v>
                </c:pt>
                <c:pt idx="25415">
                  <c:v>0.76249999999999996</c:v>
                </c:pt>
                <c:pt idx="25416">
                  <c:v>0.74375000000000002</c:v>
                </c:pt>
                <c:pt idx="25417">
                  <c:v>0.75</c:v>
                </c:pt>
                <c:pt idx="25418">
                  <c:v>0.75781200000000004</c:v>
                </c:pt>
                <c:pt idx="25419">
                  <c:v>0.74375000000000002</c:v>
                </c:pt>
                <c:pt idx="25420">
                  <c:v>0.75312500000000004</c:v>
                </c:pt>
                <c:pt idx="25421">
                  <c:v>0.74375000000000002</c:v>
                </c:pt>
                <c:pt idx="25422">
                  <c:v>0.74375000000000002</c:v>
                </c:pt>
                <c:pt idx="25423">
                  <c:v>0.76718799999999998</c:v>
                </c:pt>
                <c:pt idx="25424">
                  <c:v>0.76406300000000005</c:v>
                </c:pt>
                <c:pt idx="25425">
                  <c:v>0.75937500000000002</c:v>
                </c:pt>
                <c:pt idx="25426">
                  <c:v>0.75781200000000004</c:v>
                </c:pt>
                <c:pt idx="25427">
                  <c:v>0.75312500000000004</c:v>
                </c:pt>
                <c:pt idx="25428">
                  <c:v>0.760938</c:v>
                </c:pt>
                <c:pt idx="25429">
                  <c:v>0.75156299999999998</c:v>
                </c:pt>
                <c:pt idx="25430">
                  <c:v>0.75624999999999998</c:v>
                </c:pt>
                <c:pt idx="25431">
                  <c:v>0.75312500000000004</c:v>
                </c:pt>
                <c:pt idx="25432">
                  <c:v>0.76406300000000005</c:v>
                </c:pt>
                <c:pt idx="25433">
                  <c:v>0.75624999999999998</c:v>
                </c:pt>
                <c:pt idx="25434">
                  <c:v>0.74843800000000005</c:v>
                </c:pt>
                <c:pt idx="25435">
                  <c:v>0.75468800000000003</c:v>
                </c:pt>
                <c:pt idx="25436">
                  <c:v>0.75</c:v>
                </c:pt>
                <c:pt idx="25437">
                  <c:v>0.75937500000000002</c:v>
                </c:pt>
                <c:pt idx="25438">
                  <c:v>0.75624999999999998</c:v>
                </c:pt>
                <c:pt idx="25439">
                  <c:v>0.75</c:v>
                </c:pt>
                <c:pt idx="25440">
                  <c:v>0.74687499999999996</c:v>
                </c:pt>
                <c:pt idx="25441">
                  <c:v>0.74843800000000005</c:v>
                </c:pt>
                <c:pt idx="25442">
                  <c:v>0.75781200000000004</c:v>
                </c:pt>
                <c:pt idx="25443">
                  <c:v>0.75156299999999998</c:v>
                </c:pt>
                <c:pt idx="25444">
                  <c:v>0.75156299999999998</c:v>
                </c:pt>
                <c:pt idx="25445">
                  <c:v>0.75312500000000004</c:v>
                </c:pt>
                <c:pt idx="25446">
                  <c:v>0.75781200000000004</c:v>
                </c:pt>
                <c:pt idx="25447">
                  <c:v>0.75937500000000002</c:v>
                </c:pt>
                <c:pt idx="25448">
                  <c:v>0.75</c:v>
                </c:pt>
                <c:pt idx="25449">
                  <c:v>0.760938</c:v>
                </c:pt>
                <c:pt idx="25450">
                  <c:v>0.76249999999999996</c:v>
                </c:pt>
                <c:pt idx="25451">
                  <c:v>0.76249999999999996</c:v>
                </c:pt>
                <c:pt idx="25452">
                  <c:v>0.75156299999999998</c:v>
                </c:pt>
                <c:pt idx="25453">
                  <c:v>0.75781200000000004</c:v>
                </c:pt>
                <c:pt idx="25454">
                  <c:v>0.760938</c:v>
                </c:pt>
                <c:pt idx="25455">
                  <c:v>0.75156299999999998</c:v>
                </c:pt>
                <c:pt idx="25456">
                  <c:v>0.745313</c:v>
                </c:pt>
                <c:pt idx="25457">
                  <c:v>0.74375000000000002</c:v>
                </c:pt>
                <c:pt idx="25458">
                  <c:v>0.75</c:v>
                </c:pt>
                <c:pt idx="25459">
                  <c:v>0.74687499999999996</c:v>
                </c:pt>
                <c:pt idx="25460">
                  <c:v>0.75156299999999998</c:v>
                </c:pt>
                <c:pt idx="25461">
                  <c:v>0.75</c:v>
                </c:pt>
                <c:pt idx="25462">
                  <c:v>0.75156299999999998</c:v>
                </c:pt>
                <c:pt idx="25463">
                  <c:v>0.74687499999999996</c:v>
                </c:pt>
                <c:pt idx="25464">
                  <c:v>0.74687499999999996</c:v>
                </c:pt>
                <c:pt idx="25465">
                  <c:v>0.75781200000000004</c:v>
                </c:pt>
                <c:pt idx="25466">
                  <c:v>0.75781200000000004</c:v>
                </c:pt>
                <c:pt idx="25467">
                  <c:v>0.76249999999999996</c:v>
                </c:pt>
                <c:pt idx="25468">
                  <c:v>0.76249999999999996</c:v>
                </c:pt>
                <c:pt idx="25469">
                  <c:v>0.75624999999999998</c:v>
                </c:pt>
                <c:pt idx="25470">
                  <c:v>0.74218799999999996</c:v>
                </c:pt>
                <c:pt idx="25471">
                  <c:v>0.75468800000000003</c:v>
                </c:pt>
                <c:pt idx="25472">
                  <c:v>0.760938</c:v>
                </c:pt>
                <c:pt idx="25473">
                  <c:v>0.77343799999999996</c:v>
                </c:pt>
                <c:pt idx="25474">
                  <c:v>0.75781200000000004</c:v>
                </c:pt>
                <c:pt idx="25475">
                  <c:v>0.75937500000000002</c:v>
                </c:pt>
                <c:pt idx="25476">
                  <c:v>0.76718799999999998</c:v>
                </c:pt>
                <c:pt idx="25477">
                  <c:v>0.75624999999999998</c:v>
                </c:pt>
                <c:pt idx="25478">
                  <c:v>0.76718799999999998</c:v>
                </c:pt>
                <c:pt idx="25479">
                  <c:v>0.75624999999999998</c:v>
                </c:pt>
                <c:pt idx="25480">
                  <c:v>0.75937500000000002</c:v>
                </c:pt>
                <c:pt idx="25481">
                  <c:v>0.75624999999999998</c:v>
                </c:pt>
                <c:pt idx="25482">
                  <c:v>0.75</c:v>
                </c:pt>
                <c:pt idx="25483">
                  <c:v>0.75312500000000004</c:v>
                </c:pt>
                <c:pt idx="25484">
                  <c:v>0.75468800000000003</c:v>
                </c:pt>
                <c:pt idx="25485">
                  <c:v>0.74375000000000002</c:v>
                </c:pt>
                <c:pt idx="25486">
                  <c:v>0.74062499999999998</c:v>
                </c:pt>
                <c:pt idx="25487">
                  <c:v>0.75624999999999998</c:v>
                </c:pt>
                <c:pt idx="25488">
                  <c:v>0.760938</c:v>
                </c:pt>
                <c:pt idx="25489">
                  <c:v>0.75781200000000004</c:v>
                </c:pt>
                <c:pt idx="25490">
                  <c:v>0.76718799999999998</c:v>
                </c:pt>
                <c:pt idx="25491">
                  <c:v>0.77031300000000003</c:v>
                </c:pt>
                <c:pt idx="25492">
                  <c:v>0.76718799999999998</c:v>
                </c:pt>
                <c:pt idx="25493">
                  <c:v>0.75937500000000002</c:v>
                </c:pt>
                <c:pt idx="25494">
                  <c:v>0.74843800000000005</c:v>
                </c:pt>
                <c:pt idx="25495">
                  <c:v>0.74687499999999996</c:v>
                </c:pt>
                <c:pt idx="25496">
                  <c:v>0.75937500000000002</c:v>
                </c:pt>
                <c:pt idx="25497">
                  <c:v>0.75468800000000003</c:v>
                </c:pt>
                <c:pt idx="25498">
                  <c:v>0.75624999999999998</c:v>
                </c:pt>
                <c:pt idx="25499">
                  <c:v>0.75</c:v>
                </c:pt>
                <c:pt idx="25500">
                  <c:v>0.75624999999999998</c:v>
                </c:pt>
                <c:pt idx="25501">
                  <c:v>0.75624999999999998</c:v>
                </c:pt>
                <c:pt idx="25502">
                  <c:v>0.75</c:v>
                </c:pt>
                <c:pt idx="25503">
                  <c:v>0.75156299999999998</c:v>
                </c:pt>
                <c:pt idx="25504">
                  <c:v>0.75937500000000002</c:v>
                </c:pt>
                <c:pt idx="25505">
                  <c:v>0.75312500000000004</c:v>
                </c:pt>
                <c:pt idx="25506">
                  <c:v>0.76875000000000004</c:v>
                </c:pt>
                <c:pt idx="25507">
                  <c:v>0.75624999999999998</c:v>
                </c:pt>
                <c:pt idx="25508">
                  <c:v>0.74843800000000005</c:v>
                </c:pt>
                <c:pt idx="25509">
                  <c:v>0.74687499999999996</c:v>
                </c:pt>
                <c:pt idx="25510">
                  <c:v>0.74687499999999996</c:v>
                </c:pt>
                <c:pt idx="25511">
                  <c:v>0.75312500000000004</c:v>
                </c:pt>
                <c:pt idx="25512">
                  <c:v>0.75624999999999998</c:v>
                </c:pt>
                <c:pt idx="25513">
                  <c:v>0.75156299999999998</c:v>
                </c:pt>
                <c:pt idx="25514">
                  <c:v>0.74375000000000002</c:v>
                </c:pt>
                <c:pt idx="25515">
                  <c:v>0.74062499999999998</c:v>
                </c:pt>
                <c:pt idx="25516">
                  <c:v>0.745313</c:v>
                </c:pt>
                <c:pt idx="25517">
                  <c:v>0.75</c:v>
                </c:pt>
                <c:pt idx="25518">
                  <c:v>0.75781200000000004</c:v>
                </c:pt>
                <c:pt idx="25519">
                  <c:v>0.74687499999999996</c:v>
                </c:pt>
                <c:pt idx="25520">
                  <c:v>0.73750000000000004</c:v>
                </c:pt>
                <c:pt idx="25521">
                  <c:v>0.75781200000000004</c:v>
                </c:pt>
                <c:pt idx="25522">
                  <c:v>0.74375000000000002</c:v>
                </c:pt>
                <c:pt idx="25523">
                  <c:v>0.75624999999999998</c:v>
                </c:pt>
                <c:pt idx="25524">
                  <c:v>0.75156299999999998</c:v>
                </c:pt>
                <c:pt idx="25525">
                  <c:v>0.74375000000000002</c:v>
                </c:pt>
                <c:pt idx="25526">
                  <c:v>0.75156299999999998</c:v>
                </c:pt>
                <c:pt idx="25527">
                  <c:v>0.74062499999999998</c:v>
                </c:pt>
                <c:pt idx="25528">
                  <c:v>0.74062499999999998</c:v>
                </c:pt>
                <c:pt idx="25529">
                  <c:v>0.75468800000000003</c:v>
                </c:pt>
                <c:pt idx="25530">
                  <c:v>0.75937500000000002</c:v>
                </c:pt>
                <c:pt idx="25531">
                  <c:v>0.75624999999999998</c:v>
                </c:pt>
                <c:pt idx="25532">
                  <c:v>0.75781200000000004</c:v>
                </c:pt>
                <c:pt idx="25533">
                  <c:v>0.76249999999999996</c:v>
                </c:pt>
                <c:pt idx="25534">
                  <c:v>0.75624999999999998</c:v>
                </c:pt>
                <c:pt idx="25535">
                  <c:v>0.745313</c:v>
                </c:pt>
                <c:pt idx="25536">
                  <c:v>0.74843800000000005</c:v>
                </c:pt>
                <c:pt idx="25537">
                  <c:v>0.74375000000000002</c:v>
                </c:pt>
                <c:pt idx="25538">
                  <c:v>0.745313</c:v>
                </c:pt>
                <c:pt idx="25539">
                  <c:v>0.73281300000000005</c:v>
                </c:pt>
                <c:pt idx="25540">
                  <c:v>0.74843800000000005</c:v>
                </c:pt>
                <c:pt idx="25541">
                  <c:v>0.75</c:v>
                </c:pt>
                <c:pt idx="25542">
                  <c:v>0.75468800000000003</c:v>
                </c:pt>
                <c:pt idx="25543">
                  <c:v>0.74843800000000005</c:v>
                </c:pt>
                <c:pt idx="25544">
                  <c:v>0.73593799999999998</c:v>
                </c:pt>
                <c:pt idx="25545">
                  <c:v>0.74062499999999998</c:v>
                </c:pt>
                <c:pt idx="25546">
                  <c:v>0.74375000000000002</c:v>
                </c:pt>
                <c:pt idx="25547">
                  <c:v>0.75468800000000003</c:v>
                </c:pt>
                <c:pt idx="25548">
                  <c:v>0.745313</c:v>
                </c:pt>
                <c:pt idx="25549">
                  <c:v>0.75156299999999998</c:v>
                </c:pt>
                <c:pt idx="25550">
                  <c:v>0.75</c:v>
                </c:pt>
                <c:pt idx="25551">
                  <c:v>0.75156299999999998</c:v>
                </c:pt>
                <c:pt idx="25552">
                  <c:v>0.75312500000000004</c:v>
                </c:pt>
                <c:pt idx="25553">
                  <c:v>0.75312500000000004</c:v>
                </c:pt>
                <c:pt idx="25554">
                  <c:v>0.74375000000000002</c:v>
                </c:pt>
                <c:pt idx="25555">
                  <c:v>0.73593799999999998</c:v>
                </c:pt>
                <c:pt idx="25556">
                  <c:v>0.75312500000000004</c:v>
                </c:pt>
                <c:pt idx="25557">
                  <c:v>0.760938</c:v>
                </c:pt>
                <c:pt idx="25558">
                  <c:v>0.75</c:v>
                </c:pt>
                <c:pt idx="25559">
                  <c:v>0.74843800000000005</c:v>
                </c:pt>
                <c:pt idx="25560">
                  <c:v>0.74843800000000005</c:v>
                </c:pt>
                <c:pt idx="25561">
                  <c:v>0.75468800000000003</c:v>
                </c:pt>
                <c:pt idx="25562">
                  <c:v>0.76875000000000004</c:v>
                </c:pt>
                <c:pt idx="25563">
                  <c:v>0.76718799999999998</c:v>
                </c:pt>
                <c:pt idx="25564">
                  <c:v>0.75937500000000002</c:v>
                </c:pt>
                <c:pt idx="25565">
                  <c:v>0.75312500000000004</c:v>
                </c:pt>
                <c:pt idx="25566">
                  <c:v>0.760938</c:v>
                </c:pt>
                <c:pt idx="25567">
                  <c:v>0.75312500000000004</c:v>
                </c:pt>
                <c:pt idx="25568">
                  <c:v>0.76718799999999998</c:v>
                </c:pt>
                <c:pt idx="25569">
                  <c:v>0.76875000000000004</c:v>
                </c:pt>
                <c:pt idx="25570">
                  <c:v>0.76249999999999996</c:v>
                </c:pt>
                <c:pt idx="25571">
                  <c:v>0.76718799999999998</c:v>
                </c:pt>
                <c:pt idx="25572">
                  <c:v>0.74218799999999996</c:v>
                </c:pt>
                <c:pt idx="25573">
                  <c:v>0.74843800000000005</c:v>
                </c:pt>
                <c:pt idx="25574">
                  <c:v>0.74687499999999996</c:v>
                </c:pt>
                <c:pt idx="25575">
                  <c:v>0.75312500000000004</c:v>
                </c:pt>
                <c:pt idx="25576">
                  <c:v>0.760938</c:v>
                </c:pt>
                <c:pt idx="25577">
                  <c:v>0.75468800000000003</c:v>
                </c:pt>
                <c:pt idx="25578">
                  <c:v>0.75468800000000003</c:v>
                </c:pt>
                <c:pt idx="25579">
                  <c:v>0.75781200000000004</c:v>
                </c:pt>
                <c:pt idx="25580">
                  <c:v>0.75624999999999998</c:v>
                </c:pt>
                <c:pt idx="25581">
                  <c:v>0.760938</c:v>
                </c:pt>
                <c:pt idx="25582">
                  <c:v>0.75468800000000003</c:v>
                </c:pt>
                <c:pt idx="25583">
                  <c:v>0.75</c:v>
                </c:pt>
                <c:pt idx="25584">
                  <c:v>0.75781200000000004</c:v>
                </c:pt>
                <c:pt idx="25585">
                  <c:v>0.76249999999999996</c:v>
                </c:pt>
                <c:pt idx="25586">
                  <c:v>0.75624999999999998</c:v>
                </c:pt>
                <c:pt idx="25587">
                  <c:v>0.75781200000000004</c:v>
                </c:pt>
                <c:pt idx="25588">
                  <c:v>0.75156299999999998</c:v>
                </c:pt>
                <c:pt idx="25589">
                  <c:v>0.75781200000000004</c:v>
                </c:pt>
                <c:pt idx="25590">
                  <c:v>0.760938</c:v>
                </c:pt>
                <c:pt idx="25591">
                  <c:v>0.76406300000000005</c:v>
                </c:pt>
                <c:pt idx="25592">
                  <c:v>0.75468800000000003</c:v>
                </c:pt>
                <c:pt idx="25593">
                  <c:v>0.75781200000000004</c:v>
                </c:pt>
                <c:pt idx="25594">
                  <c:v>0.74843800000000005</c:v>
                </c:pt>
                <c:pt idx="25595">
                  <c:v>0.75781200000000004</c:v>
                </c:pt>
                <c:pt idx="25596">
                  <c:v>0.75312500000000004</c:v>
                </c:pt>
                <c:pt idx="25597">
                  <c:v>0.75624999999999998</c:v>
                </c:pt>
                <c:pt idx="25598">
                  <c:v>0.73750000000000004</c:v>
                </c:pt>
                <c:pt idx="25599">
                  <c:v>0.74687499999999996</c:v>
                </c:pt>
                <c:pt idx="25600">
                  <c:v>0.76406300000000005</c:v>
                </c:pt>
                <c:pt idx="25601">
                  <c:v>0.75468800000000003</c:v>
                </c:pt>
                <c:pt idx="25602">
                  <c:v>0.74687499999999996</c:v>
                </c:pt>
                <c:pt idx="25603">
                  <c:v>0.75</c:v>
                </c:pt>
                <c:pt idx="25604">
                  <c:v>0.75781200000000004</c:v>
                </c:pt>
                <c:pt idx="25605">
                  <c:v>0.73906300000000003</c:v>
                </c:pt>
                <c:pt idx="25606">
                  <c:v>0.745313</c:v>
                </c:pt>
                <c:pt idx="25607">
                  <c:v>0.745313</c:v>
                </c:pt>
                <c:pt idx="25608">
                  <c:v>0.75156299999999998</c:v>
                </c:pt>
                <c:pt idx="25609">
                  <c:v>0.75</c:v>
                </c:pt>
                <c:pt idx="25610">
                  <c:v>0.75156299999999998</c:v>
                </c:pt>
                <c:pt idx="25611">
                  <c:v>0.75937500000000002</c:v>
                </c:pt>
                <c:pt idx="25612">
                  <c:v>0.75156299999999998</c:v>
                </c:pt>
                <c:pt idx="25613">
                  <c:v>0.75468800000000003</c:v>
                </c:pt>
                <c:pt idx="25614">
                  <c:v>0.75624999999999998</c:v>
                </c:pt>
                <c:pt idx="25615">
                  <c:v>0.75781200000000004</c:v>
                </c:pt>
                <c:pt idx="25616">
                  <c:v>0.75624999999999998</c:v>
                </c:pt>
                <c:pt idx="25617">
                  <c:v>0.75312500000000004</c:v>
                </c:pt>
                <c:pt idx="25618">
                  <c:v>0.75781200000000004</c:v>
                </c:pt>
                <c:pt idx="25619">
                  <c:v>0.75624999999999998</c:v>
                </c:pt>
                <c:pt idx="25620">
                  <c:v>0.760938</c:v>
                </c:pt>
                <c:pt idx="25621">
                  <c:v>0.75624999999999998</c:v>
                </c:pt>
                <c:pt idx="25622">
                  <c:v>0.74687499999999996</c:v>
                </c:pt>
                <c:pt idx="25623">
                  <c:v>0.74375000000000002</c:v>
                </c:pt>
                <c:pt idx="25624">
                  <c:v>0.75624999999999998</c:v>
                </c:pt>
                <c:pt idx="25625">
                  <c:v>0.745313</c:v>
                </c:pt>
                <c:pt idx="25626">
                  <c:v>0.745313</c:v>
                </c:pt>
                <c:pt idx="25627">
                  <c:v>0.75937500000000002</c:v>
                </c:pt>
                <c:pt idx="25628">
                  <c:v>0.75781200000000004</c:v>
                </c:pt>
                <c:pt idx="25629">
                  <c:v>0.74375000000000002</c:v>
                </c:pt>
                <c:pt idx="25630">
                  <c:v>0.745313</c:v>
                </c:pt>
                <c:pt idx="25631">
                  <c:v>0.75</c:v>
                </c:pt>
                <c:pt idx="25632">
                  <c:v>0.75468800000000003</c:v>
                </c:pt>
                <c:pt idx="25633">
                  <c:v>0.75781200000000004</c:v>
                </c:pt>
                <c:pt idx="25634">
                  <c:v>0.75937500000000002</c:v>
                </c:pt>
                <c:pt idx="25635">
                  <c:v>0.760938</c:v>
                </c:pt>
                <c:pt idx="25636">
                  <c:v>0.75781200000000004</c:v>
                </c:pt>
                <c:pt idx="25637">
                  <c:v>0.75624999999999998</c:v>
                </c:pt>
                <c:pt idx="25638">
                  <c:v>0.75624999999999998</c:v>
                </c:pt>
                <c:pt idx="25639">
                  <c:v>0.75156299999999998</c:v>
                </c:pt>
                <c:pt idx="25640">
                  <c:v>0.74687499999999996</c:v>
                </c:pt>
                <c:pt idx="25641">
                  <c:v>0.75468800000000003</c:v>
                </c:pt>
                <c:pt idx="25642">
                  <c:v>0.76718799999999998</c:v>
                </c:pt>
                <c:pt idx="25643">
                  <c:v>0.75156299999999998</c:v>
                </c:pt>
                <c:pt idx="25644">
                  <c:v>0.73906300000000003</c:v>
                </c:pt>
                <c:pt idx="25645">
                  <c:v>0.745313</c:v>
                </c:pt>
                <c:pt idx="25646">
                  <c:v>0.745313</c:v>
                </c:pt>
                <c:pt idx="25647">
                  <c:v>0.75312500000000004</c:v>
                </c:pt>
                <c:pt idx="25648">
                  <c:v>0.74375000000000002</c:v>
                </c:pt>
                <c:pt idx="25649">
                  <c:v>0.74375000000000002</c:v>
                </c:pt>
                <c:pt idx="25650">
                  <c:v>0.75468800000000003</c:v>
                </c:pt>
                <c:pt idx="25651">
                  <c:v>0.76406300000000005</c:v>
                </c:pt>
                <c:pt idx="25652">
                  <c:v>0.74687499999999996</c:v>
                </c:pt>
                <c:pt idx="25653">
                  <c:v>0.75312500000000004</c:v>
                </c:pt>
                <c:pt idx="25654">
                  <c:v>0.76249999999999996</c:v>
                </c:pt>
                <c:pt idx="25655">
                  <c:v>0.74687499999999996</c:v>
                </c:pt>
                <c:pt idx="25656">
                  <c:v>0.75</c:v>
                </c:pt>
                <c:pt idx="25657">
                  <c:v>0.75468800000000003</c:v>
                </c:pt>
                <c:pt idx="25658">
                  <c:v>0.74375000000000002</c:v>
                </c:pt>
                <c:pt idx="25659">
                  <c:v>0.74843800000000005</c:v>
                </c:pt>
                <c:pt idx="25660">
                  <c:v>0.74843800000000005</c:v>
                </c:pt>
                <c:pt idx="25661">
                  <c:v>0.75</c:v>
                </c:pt>
                <c:pt idx="25662">
                  <c:v>0.75</c:v>
                </c:pt>
                <c:pt idx="25663">
                  <c:v>0.74843800000000005</c:v>
                </c:pt>
                <c:pt idx="25664">
                  <c:v>0.745313</c:v>
                </c:pt>
                <c:pt idx="25665">
                  <c:v>0.74062499999999998</c:v>
                </c:pt>
                <c:pt idx="25666">
                  <c:v>0.74375000000000002</c:v>
                </c:pt>
                <c:pt idx="25667">
                  <c:v>0.75312500000000004</c:v>
                </c:pt>
                <c:pt idx="25668">
                  <c:v>0.75624999999999998</c:v>
                </c:pt>
                <c:pt idx="25669">
                  <c:v>0.745313</c:v>
                </c:pt>
                <c:pt idx="25670">
                  <c:v>0.75312500000000004</c:v>
                </c:pt>
                <c:pt idx="25671">
                  <c:v>0.75156299999999998</c:v>
                </c:pt>
                <c:pt idx="25672">
                  <c:v>0.75156299999999998</c:v>
                </c:pt>
                <c:pt idx="25673">
                  <c:v>0.75</c:v>
                </c:pt>
                <c:pt idx="25674">
                  <c:v>0.75156299999999998</c:v>
                </c:pt>
                <c:pt idx="25675">
                  <c:v>0.75781200000000004</c:v>
                </c:pt>
                <c:pt idx="25676">
                  <c:v>0.75</c:v>
                </c:pt>
                <c:pt idx="25677">
                  <c:v>0.75156299999999998</c:v>
                </c:pt>
                <c:pt idx="25678">
                  <c:v>0.74843800000000005</c:v>
                </c:pt>
                <c:pt idx="25679">
                  <c:v>0.74687499999999996</c:v>
                </c:pt>
                <c:pt idx="25680">
                  <c:v>0.75937500000000002</c:v>
                </c:pt>
                <c:pt idx="25681">
                  <c:v>0.760938</c:v>
                </c:pt>
                <c:pt idx="25682">
                  <c:v>0.74843800000000005</c:v>
                </c:pt>
                <c:pt idx="25683">
                  <c:v>0.76249999999999996</c:v>
                </c:pt>
                <c:pt idx="25684">
                  <c:v>0.75781200000000004</c:v>
                </c:pt>
                <c:pt idx="25685">
                  <c:v>0.75</c:v>
                </c:pt>
                <c:pt idx="25686">
                  <c:v>0.73750000000000004</c:v>
                </c:pt>
                <c:pt idx="25687">
                  <c:v>0.74375000000000002</c:v>
                </c:pt>
                <c:pt idx="25688">
                  <c:v>0.74687499999999996</c:v>
                </c:pt>
                <c:pt idx="25689">
                  <c:v>0.74687499999999996</c:v>
                </c:pt>
                <c:pt idx="25690">
                  <c:v>0.74218799999999996</c:v>
                </c:pt>
                <c:pt idx="25691">
                  <c:v>0.73906300000000003</c:v>
                </c:pt>
                <c:pt idx="25692">
                  <c:v>0.75468800000000003</c:v>
                </c:pt>
                <c:pt idx="25693">
                  <c:v>0.74843800000000005</c:v>
                </c:pt>
                <c:pt idx="25694">
                  <c:v>0.745313</c:v>
                </c:pt>
                <c:pt idx="25695">
                  <c:v>0.75156299999999998</c:v>
                </c:pt>
                <c:pt idx="25696">
                  <c:v>0.75781200000000004</c:v>
                </c:pt>
                <c:pt idx="25697">
                  <c:v>0.75156299999999998</c:v>
                </c:pt>
                <c:pt idx="25698">
                  <c:v>0.74218799999999996</c:v>
                </c:pt>
                <c:pt idx="25699">
                  <c:v>0.776563</c:v>
                </c:pt>
                <c:pt idx="25700">
                  <c:v>0.75468800000000003</c:v>
                </c:pt>
                <c:pt idx="25701">
                  <c:v>0.75156299999999998</c:v>
                </c:pt>
                <c:pt idx="25702">
                  <c:v>0.75624999999999998</c:v>
                </c:pt>
                <c:pt idx="25703">
                  <c:v>0.76249999999999996</c:v>
                </c:pt>
                <c:pt idx="25704">
                  <c:v>0.74687499999999996</c:v>
                </c:pt>
                <c:pt idx="25705">
                  <c:v>0.74375000000000002</c:v>
                </c:pt>
                <c:pt idx="25706">
                  <c:v>0.76406300000000005</c:v>
                </c:pt>
                <c:pt idx="25707">
                  <c:v>0.760938</c:v>
                </c:pt>
                <c:pt idx="25708">
                  <c:v>0.76875000000000004</c:v>
                </c:pt>
                <c:pt idx="25709">
                  <c:v>0.76249999999999996</c:v>
                </c:pt>
                <c:pt idx="25710">
                  <c:v>0.74843800000000005</c:v>
                </c:pt>
                <c:pt idx="25711">
                  <c:v>0.75312500000000004</c:v>
                </c:pt>
                <c:pt idx="25712">
                  <c:v>0.75156299999999998</c:v>
                </c:pt>
                <c:pt idx="25713">
                  <c:v>0.75937500000000002</c:v>
                </c:pt>
                <c:pt idx="25714">
                  <c:v>0.75624999999999998</c:v>
                </c:pt>
                <c:pt idx="25715">
                  <c:v>0.75468800000000003</c:v>
                </c:pt>
                <c:pt idx="25716">
                  <c:v>0.76718799999999998</c:v>
                </c:pt>
                <c:pt idx="25717">
                  <c:v>0.74687499999999996</c:v>
                </c:pt>
                <c:pt idx="25718">
                  <c:v>0.75937500000000002</c:v>
                </c:pt>
                <c:pt idx="25719">
                  <c:v>0.75781200000000004</c:v>
                </c:pt>
                <c:pt idx="25720">
                  <c:v>0.75624999999999998</c:v>
                </c:pt>
                <c:pt idx="25721">
                  <c:v>0.760938</c:v>
                </c:pt>
                <c:pt idx="25722">
                  <c:v>0.75156299999999998</c:v>
                </c:pt>
                <c:pt idx="25723">
                  <c:v>0.75937500000000002</c:v>
                </c:pt>
                <c:pt idx="25724">
                  <c:v>0.75156299999999998</c:v>
                </c:pt>
                <c:pt idx="25725">
                  <c:v>0.75781200000000004</c:v>
                </c:pt>
                <c:pt idx="25726">
                  <c:v>0.760938</c:v>
                </c:pt>
                <c:pt idx="25727">
                  <c:v>0.77031300000000003</c:v>
                </c:pt>
                <c:pt idx="25728">
                  <c:v>0.76406300000000005</c:v>
                </c:pt>
                <c:pt idx="25729">
                  <c:v>0.75</c:v>
                </c:pt>
                <c:pt idx="25730">
                  <c:v>0.77031300000000003</c:v>
                </c:pt>
                <c:pt idx="25731">
                  <c:v>0.75781200000000004</c:v>
                </c:pt>
                <c:pt idx="25732">
                  <c:v>0.75468800000000003</c:v>
                </c:pt>
                <c:pt idx="25733">
                  <c:v>0.75937500000000002</c:v>
                </c:pt>
                <c:pt idx="25734">
                  <c:v>0.75781200000000004</c:v>
                </c:pt>
                <c:pt idx="25735">
                  <c:v>0.75781200000000004</c:v>
                </c:pt>
                <c:pt idx="25736">
                  <c:v>0.75312500000000004</c:v>
                </c:pt>
                <c:pt idx="25737">
                  <c:v>0.76406300000000005</c:v>
                </c:pt>
                <c:pt idx="25738">
                  <c:v>0.76406300000000005</c:v>
                </c:pt>
                <c:pt idx="25739">
                  <c:v>0.75156299999999998</c:v>
                </c:pt>
                <c:pt idx="25740">
                  <c:v>0.75156299999999998</c:v>
                </c:pt>
                <c:pt idx="25741">
                  <c:v>0.75468800000000003</c:v>
                </c:pt>
                <c:pt idx="25742">
                  <c:v>0.75937500000000002</c:v>
                </c:pt>
                <c:pt idx="25743">
                  <c:v>0.77500000000000002</c:v>
                </c:pt>
                <c:pt idx="25744">
                  <c:v>0.76875000000000004</c:v>
                </c:pt>
                <c:pt idx="25745">
                  <c:v>0.75</c:v>
                </c:pt>
                <c:pt idx="25746">
                  <c:v>0.760938</c:v>
                </c:pt>
                <c:pt idx="25747">
                  <c:v>0.75468800000000003</c:v>
                </c:pt>
                <c:pt idx="25748">
                  <c:v>0.75</c:v>
                </c:pt>
                <c:pt idx="25749">
                  <c:v>0.75937500000000002</c:v>
                </c:pt>
                <c:pt idx="25750">
                  <c:v>0.76249999999999996</c:v>
                </c:pt>
                <c:pt idx="25751">
                  <c:v>0.77812499999999996</c:v>
                </c:pt>
                <c:pt idx="25752">
                  <c:v>0.75624999999999998</c:v>
                </c:pt>
                <c:pt idx="25753">
                  <c:v>0.75781200000000004</c:v>
                </c:pt>
                <c:pt idx="25754">
                  <c:v>0.76249999999999996</c:v>
                </c:pt>
                <c:pt idx="25755">
                  <c:v>0.75156299999999998</c:v>
                </c:pt>
                <c:pt idx="25756">
                  <c:v>0.745313</c:v>
                </c:pt>
                <c:pt idx="25757">
                  <c:v>0.74843800000000005</c:v>
                </c:pt>
                <c:pt idx="25758">
                  <c:v>0.760938</c:v>
                </c:pt>
                <c:pt idx="25759">
                  <c:v>0.76249999999999996</c:v>
                </c:pt>
                <c:pt idx="25760">
                  <c:v>0.75781200000000004</c:v>
                </c:pt>
                <c:pt idx="25761">
                  <c:v>0.76406300000000005</c:v>
                </c:pt>
                <c:pt idx="25762">
                  <c:v>0.77187499999999998</c:v>
                </c:pt>
                <c:pt idx="25763">
                  <c:v>0.75937500000000002</c:v>
                </c:pt>
                <c:pt idx="25764">
                  <c:v>0.76406300000000005</c:v>
                </c:pt>
                <c:pt idx="25765">
                  <c:v>0.76718799999999998</c:v>
                </c:pt>
                <c:pt idx="25766">
                  <c:v>0.76875000000000004</c:v>
                </c:pt>
                <c:pt idx="25767">
                  <c:v>0.76249999999999996</c:v>
                </c:pt>
                <c:pt idx="25768">
                  <c:v>0.74843800000000005</c:v>
                </c:pt>
                <c:pt idx="25769">
                  <c:v>0.74062499999999998</c:v>
                </c:pt>
                <c:pt idx="25770">
                  <c:v>0.74218799999999996</c:v>
                </c:pt>
                <c:pt idx="25771">
                  <c:v>0.74843800000000005</c:v>
                </c:pt>
                <c:pt idx="25772">
                  <c:v>0.75156299999999998</c:v>
                </c:pt>
                <c:pt idx="25773">
                  <c:v>0.75468800000000003</c:v>
                </c:pt>
                <c:pt idx="25774">
                  <c:v>0.75937500000000002</c:v>
                </c:pt>
                <c:pt idx="25775">
                  <c:v>0.75781200000000004</c:v>
                </c:pt>
                <c:pt idx="25776">
                  <c:v>0.745313</c:v>
                </c:pt>
                <c:pt idx="25777">
                  <c:v>0.75312500000000004</c:v>
                </c:pt>
                <c:pt idx="25778">
                  <c:v>0.74687499999999996</c:v>
                </c:pt>
                <c:pt idx="25779">
                  <c:v>0.75</c:v>
                </c:pt>
                <c:pt idx="25780">
                  <c:v>0.74062499999999998</c:v>
                </c:pt>
                <c:pt idx="25781">
                  <c:v>0.75</c:v>
                </c:pt>
                <c:pt idx="25782">
                  <c:v>0.73906300000000003</c:v>
                </c:pt>
                <c:pt idx="25783">
                  <c:v>0.75937500000000002</c:v>
                </c:pt>
                <c:pt idx="25784">
                  <c:v>0.75937500000000002</c:v>
                </c:pt>
                <c:pt idx="25785">
                  <c:v>0.74218799999999996</c:v>
                </c:pt>
                <c:pt idx="25786">
                  <c:v>0.75</c:v>
                </c:pt>
                <c:pt idx="25787">
                  <c:v>0.74218799999999996</c:v>
                </c:pt>
                <c:pt idx="25788">
                  <c:v>0.75</c:v>
                </c:pt>
                <c:pt idx="25789">
                  <c:v>0.73906300000000003</c:v>
                </c:pt>
                <c:pt idx="25790">
                  <c:v>0.73750000000000004</c:v>
                </c:pt>
                <c:pt idx="25791">
                  <c:v>0.73593799999999998</c:v>
                </c:pt>
                <c:pt idx="25792">
                  <c:v>0.74687499999999996</c:v>
                </c:pt>
                <c:pt idx="25793">
                  <c:v>0.75781200000000004</c:v>
                </c:pt>
                <c:pt idx="25794">
                  <c:v>0.74687499999999996</c:v>
                </c:pt>
                <c:pt idx="25795">
                  <c:v>0.74843800000000005</c:v>
                </c:pt>
                <c:pt idx="25796">
                  <c:v>0.74218799999999996</c:v>
                </c:pt>
                <c:pt idx="25797">
                  <c:v>0.75781200000000004</c:v>
                </c:pt>
                <c:pt idx="25798">
                  <c:v>0.745313</c:v>
                </c:pt>
                <c:pt idx="25799">
                  <c:v>0.75312500000000004</c:v>
                </c:pt>
                <c:pt idx="25800">
                  <c:v>0.75312500000000004</c:v>
                </c:pt>
                <c:pt idx="25801">
                  <c:v>0.745313</c:v>
                </c:pt>
                <c:pt idx="25802">
                  <c:v>0.73750000000000004</c:v>
                </c:pt>
                <c:pt idx="25803">
                  <c:v>0.73750000000000004</c:v>
                </c:pt>
                <c:pt idx="25804">
                  <c:v>0.75</c:v>
                </c:pt>
                <c:pt idx="25805">
                  <c:v>0.73281300000000005</c:v>
                </c:pt>
                <c:pt idx="25806">
                  <c:v>0.729688</c:v>
                </c:pt>
                <c:pt idx="25807">
                  <c:v>0.75</c:v>
                </c:pt>
                <c:pt idx="25808">
                  <c:v>0.74687499999999996</c:v>
                </c:pt>
                <c:pt idx="25809">
                  <c:v>0.73906300000000003</c:v>
                </c:pt>
                <c:pt idx="25810">
                  <c:v>0.745313</c:v>
                </c:pt>
                <c:pt idx="25811">
                  <c:v>0.75937500000000002</c:v>
                </c:pt>
                <c:pt idx="25812">
                  <c:v>0.75624999999999998</c:v>
                </c:pt>
                <c:pt idx="25813">
                  <c:v>0.760938</c:v>
                </c:pt>
                <c:pt idx="25814">
                  <c:v>0.745313</c:v>
                </c:pt>
                <c:pt idx="25815">
                  <c:v>0.73593799999999998</c:v>
                </c:pt>
                <c:pt idx="25816">
                  <c:v>0.74843800000000005</c:v>
                </c:pt>
                <c:pt idx="25817">
                  <c:v>0.75312500000000004</c:v>
                </c:pt>
                <c:pt idx="25818">
                  <c:v>0.75</c:v>
                </c:pt>
                <c:pt idx="25819">
                  <c:v>0.74218799999999996</c:v>
                </c:pt>
                <c:pt idx="25820">
                  <c:v>0.75</c:v>
                </c:pt>
                <c:pt idx="25821">
                  <c:v>0.75468800000000003</c:v>
                </c:pt>
                <c:pt idx="25822">
                  <c:v>0.73593799999999998</c:v>
                </c:pt>
                <c:pt idx="25823">
                  <c:v>0.73593799999999998</c:v>
                </c:pt>
                <c:pt idx="25824">
                  <c:v>0.74062499999999998</c:v>
                </c:pt>
                <c:pt idx="25825">
                  <c:v>0.734375</c:v>
                </c:pt>
                <c:pt idx="25826">
                  <c:v>0.74375000000000002</c:v>
                </c:pt>
                <c:pt idx="25827">
                  <c:v>0.74218799999999996</c:v>
                </c:pt>
                <c:pt idx="25828">
                  <c:v>0.75624999999999998</c:v>
                </c:pt>
                <c:pt idx="25829">
                  <c:v>0.73281300000000005</c:v>
                </c:pt>
                <c:pt idx="25830">
                  <c:v>0.729688</c:v>
                </c:pt>
                <c:pt idx="25831">
                  <c:v>0.74375000000000002</c:v>
                </c:pt>
                <c:pt idx="25832">
                  <c:v>0.74062499999999998</c:v>
                </c:pt>
                <c:pt idx="25833">
                  <c:v>0.75156299999999998</c:v>
                </c:pt>
                <c:pt idx="25834">
                  <c:v>0.75</c:v>
                </c:pt>
                <c:pt idx="25835">
                  <c:v>0.73906300000000003</c:v>
                </c:pt>
                <c:pt idx="25836">
                  <c:v>0.74375000000000002</c:v>
                </c:pt>
                <c:pt idx="25837">
                  <c:v>0.734375</c:v>
                </c:pt>
                <c:pt idx="25838">
                  <c:v>0.74062499999999998</c:v>
                </c:pt>
                <c:pt idx="25839">
                  <c:v>0.75468800000000003</c:v>
                </c:pt>
                <c:pt idx="25840">
                  <c:v>0.75937500000000002</c:v>
                </c:pt>
                <c:pt idx="25841">
                  <c:v>0.74687499999999996</c:v>
                </c:pt>
                <c:pt idx="25842">
                  <c:v>0.73906300000000003</c:v>
                </c:pt>
                <c:pt idx="25843">
                  <c:v>0.73906300000000003</c:v>
                </c:pt>
                <c:pt idx="25844">
                  <c:v>0.72656200000000004</c:v>
                </c:pt>
                <c:pt idx="25845">
                  <c:v>0.73750000000000004</c:v>
                </c:pt>
                <c:pt idx="25846">
                  <c:v>0.74218799999999996</c:v>
                </c:pt>
                <c:pt idx="25847">
                  <c:v>0.74062499999999998</c:v>
                </c:pt>
                <c:pt idx="25848">
                  <c:v>0.74062499999999998</c:v>
                </c:pt>
                <c:pt idx="25849">
                  <c:v>0.74687499999999996</c:v>
                </c:pt>
                <c:pt idx="25850">
                  <c:v>0.75312500000000004</c:v>
                </c:pt>
                <c:pt idx="25851">
                  <c:v>0.75</c:v>
                </c:pt>
                <c:pt idx="25852">
                  <c:v>0.745313</c:v>
                </c:pt>
                <c:pt idx="25853">
                  <c:v>0.74062499999999998</c:v>
                </c:pt>
                <c:pt idx="25854">
                  <c:v>0.745313</c:v>
                </c:pt>
                <c:pt idx="25855">
                  <c:v>0.745313</c:v>
                </c:pt>
                <c:pt idx="25856">
                  <c:v>0.74375000000000002</c:v>
                </c:pt>
                <c:pt idx="25857">
                  <c:v>0.73750000000000004</c:v>
                </c:pt>
                <c:pt idx="25858">
                  <c:v>0.74375000000000002</c:v>
                </c:pt>
                <c:pt idx="25859">
                  <c:v>0.73750000000000004</c:v>
                </c:pt>
                <c:pt idx="25860">
                  <c:v>0.74687499999999996</c:v>
                </c:pt>
                <c:pt idx="25861">
                  <c:v>0.75468800000000003</c:v>
                </c:pt>
                <c:pt idx="25862">
                  <c:v>0.75624999999999998</c:v>
                </c:pt>
                <c:pt idx="25863">
                  <c:v>0.73906300000000003</c:v>
                </c:pt>
                <c:pt idx="25864">
                  <c:v>0.73906300000000003</c:v>
                </c:pt>
                <c:pt idx="25865">
                  <c:v>0.73281300000000005</c:v>
                </c:pt>
                <c:pt idx="25866">
                  <c:v>0.73906300000000003</c:v>
                </c:pt>
                <c:pt idx="25867">
                  <c:v>0.745313</c:v>
                </c:pt>
                <c:pt idx="25868">
                  <c:v>0.73906300000000003</c:v>
                </c:pt>
                <c:pt idx="25869">
                  <c:v>0.72499999999999998</c:v>
                </c:pt>
                <c:pt idx="25870">
                  <c:v>0.72812500000000002</c:v>
                </c:pt>
                <c:pt idx="25871">
                  <c:v>0.74687499999999996</c:v>
                </c:pt>
                <c:pt idx="25872">
                  <c:v>0.74843800000000005</c:v>
                </c:pt>
                <c:pt idx="25873">
                  <c:v>0.74218799999999996</c:v>
                </c:pt>
                <c:pt idx="25874">
                  <c:v>0.745313</c:v>
                </c:pt>
                <c:pt idx="25875">
                  <c:v>0.75468800000000003</c:v>
                </c:pt>
                <c:pt idx="25876">
                  <c:v>0.74375000000000002</c:v>
                </c:pt>
                <c:pt idx="25877">
                  <c:v>0.74843800000000005</c:v>
                </c:pt>
                <c:pt idx="25878">
                  <c:v>0.745313</c:v>
                </c:pt>
                <c:pt idx="25879">
                  <c:v>0.75468800000000003</c:v>
                </c:pt>
                <c:pt idx="25880">
                  <c:v>0.75312500000000004</c:v>
                </c:pt>
                <c:pt idx="25881">
                  <c:v>0.75937500000000002</c:v>
                </c:pt>
                <c:pt idx="25882">
                  <c:v>0.745313</c:v>
                </c:pt>
                <c:pt idx="25883">
                  <c:v>0.760938</c:v>
                </c:pt>
                <c:pt idx="25884">
                  <c:v>0.75156299999999998</c:v>
                </c:pt>
                <c:pt idx="25885">
                  <c:v>0.75156299999999998</c:v>
                </c:pt>
                <c:pt idx="25886">
                  <c:v>0.75</c:v>
                </c:pt>
                <c:pt idx="25887">
                  <c:v>0.74375000000000002</c:v>
                </c:pt>
                <c:pt idx="25888">
                  <c:v>0.73593799999999998</c:v>
                </c:pt>
                <c:pt idx="25889">
                  <c:v>0.75156299999999998</c:v>
                </c:pt>
                <c:pt idx="25890">
                  <c:v>0.75</c:v>
                </c:pt>
                <c:pt idx="25891">
                  <c:v>0.75624999999999998</c:v>
                </c:pt>
                <c:pt idx="25892">
                  <c:v>0.74843800000000005</c:v>
                </c:pt>
                <c:pt idx="25893">
                  <c:v>0.75156299999999998</c:v>
                </c:pt>
                <c:pt idx="25894">
                  <c:v>0.760938</c:v>
                </c:pt>
                <c:pt idx="25895">
                  <c:v>0.77187499999999998</c:v>
                </c:pt>
                <c:pt idx="25896">
                  <c:v>0.76249999999999996</c:v>
                </c:pt>
                <c:pt idx="25897">
                  <c:v>0.76249999999999996</c:v>
                </c:pt>
                <c:pt idx="25898">
                  <c:v>0.75781200000000004</c:v>
                </c:pt>
                <c:pt idx="25899">
                  <c:v>0.745313</c:v>
                </c:pt>
                <c:pt idx="25900">
                  <c:v>0.74843800000000005</c:v>
                </c:pt>
                <c:pt idx="25901">
                  <c:v>0.745313</c:v>
                </c:pt>
                <c:pt idx="25902">
                  <c:v>0.74375000000000002</c:v>
                </c:pt>
                <c:pt idx="25903">
                  <c:v>0.75468800000000003</c:v>
                </c:pt>
                <c:pt idx="25904">
                  <c:v>0.74218799999999996</c:v>
                </c:pt>
                <c:pt idx="25905">
                  <c:v>0.75312500000000004</c:v>
                </c:pt>
                <c:pt idx="25906">
                  <c:v>0.75781200000000004</c:v>
                </c:pt>
                <c:pt idx="25907">
                  <c:v>0.73281300000000005</c:v>
                </c:pt>
                <c:pt idx="25908">
                  <c:v>0.73593799999999998</c:v>
                </c:pt>
                <c:pt idx="25909">
                  <c:v>0.75468800000000003</c:v>
                </c:pt>
                <c:pt idx="25910">
                  <c:v>0.745313</c:v>
                </c:pt>
                <c:pt idx="25911">
                  <c:v>0.74375000000000002</c:v>
                </c:pt>
                <c:pt idx="25912">
                  <c:v>0.75156299999999998</c:v>
                </c:pt>
                <c:pt idx="25913">
                  <c:v>0.75</c:v>
                </c:pt>
                <c:pt idx="25914">
                  <c:v>0.745313</c:v>
                </c:pt>
                <c:pt idx="25915">
                  <c:v>0.74375000000000002</c:v>
                </c:pt>
                <c:pt idx="25916">
                  <c:v>0.73750000000000004</c:v>
                </c:pt>
                <c:pt idx="25917">
                  <c:v>0.734375</c:v>
                </c:pt>
                <c:pt idx="25918">
                  <c:v>0.75468800000000003</c:v>
                </c:pt>
                <c:pt idx="25919">
                  <c:v>0.75156299999999998</c:v>
                </c:pt>
                <c:pt idx="25920">
                  <c:v>0.74687499999999996</c:v>
                </c:pt>
                <c:pt idx="25921">
                  <c:v>0.73593799999999998</c:v>
                </c:pt>
                <c:pt idx="25922">
                  <c:v>0.73906300000000003</c:v>
                </c:pt>
                <c:pt idx="25923">
                  <c:v>0.73906300000000003</c:v>
                </c:pt>
                <c:pt idx="25924">
                  <c:v>0.75</c:v>
                </c:pt>
                <c:pt idx="25925">
                  <c:v>0.73750000000000004</c:v>
                </c:pt>
                <c:pt idx="25926">
                  <c:v>0.73906300000000003</c:v>
                </c:pt>
                <c:pt idx="25927">
                  <c:v>0.74062499999999998</c:v>
                </c:pt>
                <c:pt idx="25928">
                  <c:v>0.74218799999999996</c:v>
                </c:pt>
                <c:pt idx="25929">
                  <c:v>0.74062499999999998</c:v>
                </c:pt>
                <c:pt idx="25930">
                  <c:v>0.73281300000000005</c:v>
                </c:pt>
                <c:pt idx="25931">
                  <c:v>0.74062499999999998</c:v>
                </c:pt>
                <c:pt idx="25932">
                  <c:v>0.74218799999999996</c:v>
                </c:pt>
                <c:pt idx="25933">
                  <c:v>0.74218799999999996</c:v>
                </c:pt>
                <c:pt idx="25934">
                  <c:v>0.74062499999999998</c:v>
                </c:pt>
                <c:pt idx="25935">
                  <c:v>0.75</c:v>
                </c:pt>
                <c:pt idx="25936">
                  <c:v>0.74687499999999996</c:v>
                </c:pt>
                <c:pt idx="25937">
                  <c:v>0.74375000000000002</c:v>
                </c:pt>
                <c:pt idx="25938">
                  <c:v>0.74062499999999998</c:v>
                </c:pt>
                <c:pt idx="25939">
                  <c:v>0.74062499999999998</c:v>
                </c:pt>
                <c:pt idx="25940">
                  <c:v>0.75</c:v>
                </c:pt>
                <c:pt idx="25941">
                  <c:v>0.74375000000000002</c:v>
                </c:pt>
                <c:pt idx="25942">
                  <c:v>0.74843800000000005</c:v>
                </c:pt>
                <c:pt idx="25943">
                  <c:v>0.74375000000000002</c:v>
                </c:pt>
                <c:pt idx="25944">
                  <c:v>0.734375</c:v>
                </c:pt>
                <c:pt idx="25945">
                  <c:v>0.73281300000000005</c:v>
                </c:pt>
                <c:pt idx="25946">
                  <c:v>0.74687499999999996</c:v>
                </c:pt>
                <c:pt idx="25947">
                  <c:v>0.73750000000000004</c:v>
                </c:pt>
                <c:pt idx="25948">
                  <c:v>0.72656200000000004</c:v>
                </c:pt>
                <c:pt idx="25949">
                  <c:v>0.73750000000000004</c:v>
                </c:pt>
                <c:pt idx="25950">
                  <c:v>0.734375</c:v>
                </c:pt>
                <c:pt idx="25951">
                  <c:v>0.74218799999999996</c:v>
                </c:pt>
                <c:pt idx="25952">
                  <c:v>0.74218799999999996</c:v>
                </c:pt>
                <c:pt idx="25953">
                  <c:v>0.74687499999999996</c:v>
                </c:pt>
                <c:pt idx="25954">
                  <c:v>0.73593799999999998</c:v>
                </c:pt>
                <c:pt idx="25955">
                  <c:v>0.734375</c:v>
                </c:pt>
                <c:pt idx="25956">
                  <c:v>0.73750000000000004</c:v>
                </c:pt>
                <c:pt idx="25957">
                  <c:v>0.74375000000000002</c:v>
                </c:pt>
                <c:pt idx="25958">
                  <c:v>0.734375</c:v>
                </c:pt>
                <c:pt idx="25959">
                  <c:v>0.72812500000000002</c:v>
                </c:pt>
                <c:pt idx="25960">
                  <c:v>0.74843800000000005</c:v>
                </c:pt>
                <c:pt idx="25961">
                  <c:v>0.74843800000000005</c:v>
                </c:pt>
                <c:pt idx="25962">
                  <c:v>0.74375000000000002</c:v>
                </c:pt>
                <c:pt idx="25963">
                  <c:v>0.73750000000000004</c:v>
                </c:pt>
                <c:pt idx="25964">
                  <c:v>0.73906300000000003</c:v>
                </c:pt>
                <c:pt idx="25965">
                  <c:v>0.745313</c:v>
                </c:pt>
                <c:pt idx="25966">
                  <c:v>0.74062499999999998</c:v>
                </c:pt>
                <c:pt idx="25967">
                  <c:v>0.745313</c:v>
                </c:pt>
                <c:pt idx="25968">
                  <c:v>0.74218799999999996</c:v>
                </c:pt>
                <c:pt idx="25969">
                  <c:v>0.74062499999999998</c:v>
                </c:pt>
                <c:pt idx="25970">
                  <c:v>0.74375000000000002</c:v>
                </c:pt>
                <c:pt idx="25971">
                  <c:v>0.745313</c:v>
                </c:pt>
                <c:pt idx="25972">
                  <c:v>0.73906300000000003</c:v>
                </c:pt>
                <c:pt idx="25973">
                  <c:v>0.74687499999999996</c:v>
                </c:pt>
                <c:pt idx="25974">
                  <c:v>0.75312500000000004</c:v>
                </c:pt>
                <c:pt idx="25975">
                  <c:v>0.73906300000000003</c:v>
                </c:pt>
                <c:pt idx="25976">
                  <c:v>0.74843800000000005</c:v>
                </c:pt>
                <c:pt idx="25977">
                  <c:v>0.74843800000000005</c:v>
                </c:pt>
                <c:pt idx="25978">
                  <c:v>0.745313</c:v>
                </c:pt>
                <c:pt idx="25979">
                  <c:v>0.73906300000000003</c:v>
                </c:pt>
                <c:pt idx="25980">
                  <c:v>0.74218799999999996</c:v>
                </c:pt>
                <c:pt idx="25981">
                  <c:v>0.74843800000000005</c:v>
                </c:pt>
                <c:pt idx="25982">
                  <c:v>0.74062499999999998</c:v>
                </c:pt>
                <c:pt idx="25983">
                  <c:v>0.75156299999999998</c:v>
                </c:pt>
                <c:pt idx="25984">
                  <c:v>0.75312500000000004</c:v>
                </c:pt>
                <c:pt idx="25985">
                  <c:v>0.75156299999999998</c:v>
                </c:pt>
                <c:pt idx="25986">
                  <c:v>0.74375000000000002</c:v>
                </c:pt>
                <c:pt idx="25987">
                  <c:v>0.75</c:v>
                </c:pt>
                <c:pt idx="25988">
                  <c:v>0.73906300000000003</c:v>
                </c:pt>
                <c:pt idx="25989">
                  <c:v>0.74843800000000005</c:v>
                </c:pt>
                <c:pt idx="25990">
                  <c:v>0.75624999999999998</c:v>
                </c:pt>
                <c:pt idx="25991">
                  <c:v>0.74843800000000005</c:v>
                </c:pt>
                <c:pt idx="25992">
                  <c:v>0.75781200000000004</c:v>
                </c:pt>
                <c:pt idx="25993">
                  <c:v>0.73750000000000004</c:v>
                </c:pt>
                <c:pt idx="25994">
                  <c:v>0.74687499999999996</c:v>
                </c:pt>
                <c:pt idx="25995">
                  <c:v>0.75156299999999998</c:v>
                </c:pt>
                <c:pt idx="25996">
                  <c:v>0.745313</c:v>
                </c:pt>
                <c:pt idx="25997">
                  <c:v>0.74843800000000005</c:v>
                </c:pt>
                <c:pt idx="25998">
                  <c:v>0.745313</c:v>
                </c:pt>
                <c:pt idx="25999">
                  <c:v>0.745313</c:v>
                </c:pt>
                <c:pt idx="26000">
                  <c:v>0.745313</c:v>
                </c:pt>
                <c:pt idx="26001">
                  <c:v>0.75312500000000004</c:v>
                </c:pt>
                <c:pt idx="26002">
                  <c:v>0.75468800000000003</c:v>
                </c:pt>
                <c:pt idx="26003">
                  <c:v>0.75624999999999998</c:v>
                </c:pt>
                <c:pt idx="26004">
                  <c:v>0.75937500000000002</c:v>
                </c:pt>
                <c:pt idx="26005">
                  <c:v>0.75312500000000004</c:v>
                </c:pt>
                <c:pt idx="26006">
                  <c:v>0.74218799999999996</c:v>
                </c:pt>
                <c:pt idx="26007">
                  <c:v>0.745313</c:v>
                </c:pt>
                <c:pt idx="26008">
                  <c:v>0.73750000000000004</c:v>
                </c:pt>
                <c:pt idx="26009">
                  <c:v>0.74687499999999996</c:v>
                </c:pt>
                <c:pt idx="26010">
                  <c:v>0.75312500000000004</c:v>
                </c:pt>
                <c:pt idx="26011">
                  <c:v>0.74687499999999996</c:v>
                </c:pt>
                <c:pt idx="26012">
                  <c:v>0.73906300000000003</c:v>
                </c:pt>
                <c:pt idx="26013">
                  <c:v>0.73281300000000005</c:v>
                </c:pt>
                <c:pt idx="26014">
                  <c:v>0.74843800000000005</c:v>
                </c:pt>
                <c:pt idx="26015">
                  <c:v>0.75156299999999998</c:v>
                </c:pt>
                <c:pt idx="26016">
                  <c:v>0.74062499999999998</c:v>
                </c:pt>
                <c:pt idx="26017">
                  <c:v>0.74687499999999996</c:v>
                </c:pt>
                <c:pt idx="26018">
                  <c:v>0.74843800000000005</c:v>
                </c:pt>
                <c:pt idx="26019">
                  <c:v>0.74843800000000005</c:v>
                </c:pt>
                <c:pt idx="26020">
                  <c:v>0.75156299999999998</c:v>
                </c:pt>
                <c:pt idx="26021">
                  <c:v>0.75312500000000004</c:v>
                </c:pt>
                <c:pt idx="26022">
                  <c:v>0.75312500000000004</c:v>
                </c:pt>
                <c:pt idx="26023">
                  <c:v>0.74062499999999998</c:v>
                </c:pt>
                <c:pt idx="26024">
                  <c:v>0.74375000000000002</c:v>
                </c:pt>
                <c:pt idx="26025">
                  <c:v>0.74218799999999996</c:v>
                </c:pt>
                <c:pt idx="26026">
                  <c:v>0.74375000000000002</c:v>
                </c:pt>
                <c:pt idx="26027">
                  <c:v>0.74062499999999998</c:v>
                </c:pt>
                <c:pt idx="26028">
                  <c:v>0.74062499999999998</c:v>
                </c:pt>
                <c:pt idx="26029">
                  <c:v>0.745313</c:v>
                </c:pt>
                <c:pt idx="26030">
                  <c:v>0.75781200000000004</c:v>
                </c:pt>
                <c:pt idx="26031">
                  <c:v>0.74843800000000005</c:v>
                </c:pt>
                <c:pt idx="26032">
                  <c:v>0.745313</c:v>
                </c:pt>
                <c:pt idx="26033">
                  <c:v>0.73593799999999998</c:v>
                </c:pt>
                <c:pt idx="26034">
                  <c:v>0.75156299999999998</c:v>
                </c:pt>
                <c:pt idx="26035">
                  <c:v>0.74062499999999998</c:v>
                </c:pt>
                <c:pt idx="26036">
                  <c:v>0.74062499999999998</c:v>
                </c:pt>
                <c:pt idx="26037">
                  <c:v>0.745313</c:v>
                </c:pt>
                <c:pt idx="26038">
                  <c:v>0.75468800000000003</c:v>
                </c:pt>
                <c:pt idx="26039">
                  <c:v>0.76249999999999996</c:v>
                </c:pt>
                <c:pt idx="26040">
                  <c:v>0.74687499999999996</c:v>
                </c:pt>
                <c:pt idx="26041">
                  <c:v>0.74687499999999996</c:v>
                </c:pt>
                <c:pt idx="26042">
                  <c:v>0.76718799999999998</c:v>
                </c:pt>
                <c:pt idx="26043">
                  <c:v>0.75781200000000004</c:v>
                </c:pt>
                <c:pt idx="26044">
                  <c:v>0.73281300000000005</c:v>
                </c:pt>
                <c:pt idx="26045">
                  <c:v>0.75468800000000003</c:v>
                </c:pt>
                <c:pt idx="26046">
                  <c:v>0.75781200000000004</c:v>
                </c:pt>
                <c:pt idx="26047">
                  <c:v>0.74687499999999996</c:v>
                </c:pt>
                <c:pt idx="26048">
                  <c:v>0.73750000000000004</c:v>
                </c:pt>
                <c:pt idx="26049">
                  <c:v>0.74375000000000002</c:v>
                </c:pt>
                <c:pt idx="26050">
                  <c:v>0.74375000000000002</c:v>
                </c:pt>
                <c:pt idx="26051">
                  <c:v>0.75312500000000004</c:v>
                </c:pt>
                <c:pt idx="26052">
                  <c:v>0.74687499999999996</c:v>
                </c:pt>
                <c:pt idx="26053">
                  <c:v>0.75312500000000004</c:v>
                </c:pt>
                <c:pt idx="26054">
                  <c:v>0.75624999999999998</c:v>
                </c:pt>
                <c:pt idx="26055">
                  <c:v>0.745313</c:v>
                </c:pt>
                <c:pt idx="26056">
                  <c:v>0.74843800000000005</c:v>
                </c:pt>
                <c:pt idx="26057">
                  <c:v>0.75781200000000004</c:v>
                </c:pt>
                <c:pt idx="26058">
                  <c:v>0.74375000000000002</c:v>
                </c:pt>
                <c:pt idx="26059">
                  <c:v>0.74843800000000005</c:v>
                </c:pt>
                <c:pt idx="26060">
                  <c:v>0.75781200000000004</c:v>
                </c:pt>
                <c:pt idx="26061">
                  <c:v>0.75312500000000004</c:v>
                </c:pt>
                <c:pt idx="26062">
                  <c:v>0.760938</c:v>
                </c:pt>
                <c:pt idx="26063">
                  <c:v>0.75937500000000002</c:v>
                </c:pt>
                <c:pt idx="26064">
                  <c:v>0.75156299999999998</c:v>
                </c:pt>
                <c:pt idx="26065">
                  <c:v>0.76249999999999996</c:v>
                </c:pt>
                <c:pt idx="26066">
                  <c:v>0.75312500000000004</c:v>
                </c:pt>
                <c:pt idx="26067">
                  <c:v>0.760938</c:v>
                </c:pt>
                <c:pt idx="26068">
                  <c:v>0.75312500000000004</c:v>
                </c:pt>
                <c:pt idx="26069">
                  <c:v>0.75</c:v>
                </c:pt>
                <c:pt idx="26070">
                  <c:v>0.75781200000000004</c:v>
                </c:pt>
                <c:pt idx="26071">
                  <c:v>0.74687499999999996</c:v>
                </c:pt>
                <c:pt idx="26072">
                  <c:v>0.74843800000000005</c:v>
                </c:pt>
                <c:pt idx="26073">
                  <c:v>0.75156299999999998</c:v>
                </c:pt>
                <c:pt idx="26074">
                  <c:v>0.75</c:v>
                </c:pt>
                <c:pt idx="26075">
                  <c:v>0.75468800000000003</c:v>
                </c:pt>
                <c:pt idx="26076">
                  <c:v>0.75781200000000004</c:v>
                </c:pt>
                <c:pt idx="26077">
                  <c:v>0.75156299999999998</c:v>
                </c:pt>
                <c:pt idx="26078">
                  <c:v>0.74687499999999996</c:v>
                </c:pt>
                <c:pt idx="26079">
                  <c:v>0.74843800000000005</c:v>
                </c:pt>
                <c:pt idx="26080">
                  <c:v>0.75</c:v>
                </c:pt>
                <c:pt idx="26081">
                  <c:v>0.734375</c:v>
                </c:pt>
                <c:pt idx="26082">
                  <c:v>0.73750000000000004</c:v>
                </c:pt>
                <c:pt idx="26083">
                  <c:v>0.75</c:v>
                </c:pt>
                <c:pt idx="26084">
                  <c:v>0.74218799999999996</c:v>
                </c:pt>
                <c:pt idx="26085">
                  <c:v>0.75468800000000003</c:v>
                </c:pt>
                <c:pt idx="26086">
                  <c:v>0.75624999999999998</c:v>
                </c:pt>
                <c:pt idx="26087">
                  <c:v>0.75</c:v>
                </c:pt>
                <c:pt idx="26088">
                  <c:v>0.75468800000000003</c:v>
                </c:pt>
                <c:pt idx="26089">
                  <c:v>0.75</c:v>
                </c:pt>
                <c:pt idx="26090">
                  <c:v>0.72656200000000004</c:v>
                </c:pt>
                <c:pt idx="26091">
                  <c:v>0.75</c:v>
                </c:pt>
                <c:pt idx="26092">
                  <c:v>0.73906300000000003</c:v>
                </c:pt>
                <c:pt idx="26093">
                  <c:v>0.75312500000000004</c:v>
                </c:pt>
                <c:pt idx="26094">
                  <c:v>0.75</c:v>
                </c:pt>
                <c:pt idx="26095">
                  <c:v>0.74687499999999996</c:v>
                </c:pt>
                <c:pt idx="26096">
                  <c:v>0.74687499999999996</c:v>
                </c:pt>
                <c:pt idx="26097">
                  <c:v>0.73906300000000003</c:v>
                </c:pt>
                <c:pt idx="26098">
                  <c:v>0.745313</c:v>
                </c:pt>
                <c:pt idx="26099">
                  <c:v>0.73906300000000003</c:v>
                </c:pt>
                <c:pt idx="26100">
                  <c:v>0.73593799999999998</c:v>
                </c:pt>
                <c:pt idx="26101">
                  <c:v>0.734375</c:v>
                </c:pt>
                <c:pt idx="26102">
                  <c:v>0.74843800000000005</c:v>
                </c:pt>
                <c:pt idx="26103">
                  <c:v>0.74687499999999996</c:v>
                </c:pt>
                <c:pt idx="26104">
                  <c:v>0.73906300000000003</c:v>
                </c:pt>
                <c:pt idx="26105">
                  <c:v>0.73281300000000005</c:v>
                </c:pt>
                <c:pt idx="26106">
                  <c:v>0.74218799999999996</c:v>
                </c:pt>
                <c:pt idx="26107">
                  <c:v>0.73906300000000003</c:v>
                </c:pt>
                <c:pt idx="26108">
                  <c:v>0.729688</c:v>
                </c:pt>
                <c:pt idx="26109">
                  <c:v>0.74375000000000002</c:v>
                </c:pt>
                <c:pt idx="26110">
                  <c:v>0.73593799999999998</c:v>
                </c:pt>
                <c:pt idx="26111">
                  <c:v>0.745313</c:v>
                </c:pt>
                <c:pt idx="26112">
                  <c:v>0.75156299999999998</c:v>
                </c:pt>
                <c:pt idx="26113">
                  <c:v>0.73593799999999998</c:v>
                </c:pt>
                <c:pt idx="26114">
                  <c:v>0.73750000000000004</c:v>
                </c:pt>
                <c:pt idx="26115">
                  <c:v>0.73906300000000003</c:v>
                </c:pt>
                <c:pt idx="26116">
                  <c:v>0.75781200000000004</c:v>
                </c:pt>
                <c:pt idx="26117">
                  <c:v>0.74218799999999996</c:v>
                </c:pt>
                <c:pt idx="26118">
                  <c:v>0.73593799999999998</c:v>
                </c:pt>
                <c:pt idx="26119">
                  <c:v>0.74687499999999996</c:v>
                </c:pt>
                <c:pt idx="26120">
                  <c:v>0.74843800000000005</c:v>
                </c:pt>
                <c:pt idx="26121">
                  <c:v>0.745313</c:v>
                </c:pt>
                <c:pt idx="26122">
                  <c:v>0.74218799999999996</c:v>
                </c:pt>
                <c:pt idx="26123">
                  <c:v>0.74687499999999996</c:v>
                </c:pt>
                <c:pt idx="26124">
                  <c:v>0.74843800000000005</c:v>
                </c:pt>
                <c:pt idx="26125">
                  <c:v>0.75312500000000004</c:v>
                </c:pt>
                <c:pt idx="26126">
                  <c:v>0.75</c:v>
                </c:pt>
                <c:pt idx="26127">
                  <c:v>0.74375000000000002</c:v>
                </c:pt>
                <c:pt idx="26128">
                  <c:v>0.745313</c:v>
                </c:pt>
                <c:pt idx="26129">
                  <c:v>0.74218799999999996</c:v>
                </c:pt>
                <c:pt idx="26130">
                  <c:v>0.72343800000000003</c:v>
                </c:pt>
                <c:pt idx="26131">
                  <c:v>0.734375</c:v>
                </c:pt>
                <c:pt idx="26132">
                  <c:v>0.74218799999999996</c:v>
                </c:pt>
                <c:pt idx="26133">
                  <c:v>0.73906300000000003</c:v>
                </c:pt>
                <c:pt idx="26134">
                  <c:v>0.734375</c:v>
                </c:pt>
                <c:pt idx="26135">
                  <c:v>0.729688</c:v>
                </c:pt>
                <c:pt idx="26136">
                  <c:v>0.73906300000000003</c:v>
                </c:pt>
                <c:pt idx="26137">
                  <c:v>0.74218799999999996</c:v>
                </c:pt>
                <c:pt idx="26138">
                  <c:v>0.74218799999999996</c:v>
                </c:pt>
                <c:pt idx="26139">
                  <c:v>0.74062499999999998</c:v>
                </c:pt>
                <c:pt idx="26140">
                  <c:v>0.73750000000000004</c:v>
                </c:pt>
                <c:pt idx="26141">
                  <c:v>0.74062499999999998</c:v>
                </c:pt>
                <c:pt idx="26142">
                  <c:v>0.734375</c:v>
                </c:pt>
                <c:pt idx="26143">
                  <c:v>0.74062499999999998</c:v>
                </c:pt>
                <c:pt idx="26144">
                  <c:v>0.75156299999999998</c:v>
                </c:pt>
                <c:pt idx="26145">
                  <c:v>0.734375</c:v>
                </c:pt>
                <c:pt idx="26146">
                  <c:v>0.74062499999999998</c:v>
                </c:pt>
                <c:pt idx="26147">
                  <c:v>0.734375</c:v>
                </c:pt>
                <c:pt idx="26148">
                  <c:v>0.734375</c:v>
                </c:pt>
                <c:pt idx="26149">
                  <c:v>0.729688</c:v>
                </c:pt>
                <c:pt idx="26150">
                  <c:v>0.73906300000000003</c:v>
                </c:pt>
                <c:pt idx="26151">
                  <c:v>0.74375000000000002</c:v>
                </c:pt>
                <c:pt idx="26152">
                  <c:v>0.73750000000000004</c:v>
                </c:pt>
                <c:pt idx="26153">
                  <c:v>0.74843800000000005</c:v>
                </c:pt>
                <c:pt idx="26154">
                  <c:v>0.73281300000000005</c:v>
                </c:pt>
                <c:pt idx="26155">
                  <c:v>0.73281300000000005</c:v>
                </c:pt>
                <c:pt idx="26156">
                  <c:v>0.74687499999999996</c:v>
                </c:pt>
                <c:pt idx="26157">
                  <c:v>0.745313</c:v>
                </c:pt>
                <c:pt idx="26158">
                  <c:v>0.74687499999999996</c:v>
                </c:pt>
                <c:pt idx="26159">
                  <c:v>0.75312500000000004</c:v>
                </c:pt>
                <c:pt idx="26160">
                  <c:v>0.75156299999999998</c:v>
                </c:pt>
                <c:pt idx="26161">
                  <c:v>0.73750000000000004</c:v>
                </c:pt>
                <c:pt idx="26162">
                  <c:v>0.74843800000000005</c:v>
                </c:pt>
                <c:pt idx="26163">
                  <c:v>0.73750000000000004</c:v>
                </c:pt>
                <c:pt idx="26164">
                  <c:v>0.74218799999999996</c:v>
                </c:pt>
                <c:pt idx="26165">
                  <c:v>0.74843800000000005</c:v>
                </c:pt>
                <c:pt idx="26166">
                  <c:v>0.73593799999999998</c:v>
                </c:pt>
                <c:pt idx="26167">
                  <c:v>0.734375</c:v>
                </c:pt>
                <c:pt idx="26168">
                  <c:v>0.73750000000000004</c:v>
                </c:pt>
                <c:pt idx="26169">
                  <c:v>0.74375000000000002</c:v>
                </c:pt>
                <c:pt idx="26170">
                  <c:v>0.745313</c:v>
                </c:pt>
                <c:pt idx="26171">
                  <c:v>0.734375</c:v>
                </c:pt>
                <c:pt idx="26172">
                  <c:v>0.72812500000000002</c:v>
                </c:pt>
                <c:pt idx="26173">
                  <c:v>0.73750000000000004</c:v>
                </c:pt>
                <c:pt idx="26174">
                  <c:v>0.74375000000000002</c:v>
                </c:pt>
                <c:pt idx="26175">
                  <c:v>0.73750000000000004</c:v>
                </c:pt>
                <c:pt idx="26176">
                  <c:v>0.73593799999999998</c:v>
                </c:pt>
                <c:pt idx="26177">
                  <c:v>0.73906300000000003</c:v>
                </c:pt>
                <c:pt idx="26178">
                  <c:v>0.74218799999999996</c:v>
                </c:pt>
                <c:pt idx="26179">
                  <c:v>0.75781200000000004</c:v>
                </c:pt>
                <c:pt idx="26180">
                  <c:v>0.74843800000000005</c:v>
                </c:pt>
                <c:pt idx="26181">
                  <c:v>0.74062499999999998</c:v>
                </c:pt>
                <c:pt idx="26182">
                  <c:v>0.745313</c:v>
                </c:pt>
                <c:pt idx="26183">
                  <c:v>0.75624999999999998</c:v>
                </c:pt>
                <c:pt idx="26184">
                  <c:v>0.74062499999999998</c:v>
                </c:pt>
                <c:pt idx="26185">
                  <c:v>0.74375000000000002</c:v>
                </c:pt>
                <c:pt idx="26186">
                  <c:v>0.74218799999999996</c:v>
                </c:pt>
                <c:pt idx="26187">
                  <c:v>0.74843800000000005</c:v>
                </c:pt>
                <c:pt idx="26188">
                  <c:v>0.734375</c:v>
                </c:pt>
                <c:pt idx="26189">
                  <c:v>0.74687499999999996</c:v>
                </c:pt>
                <c:pt idx="26190">
                  <c:v>0.75</c:v>
                </c:pt>
                <c:pt idx="26191">
                  <c:v>0.74375000000000002</c:v>
                </c:pt>
                <c:pt idx="26192">
                  <c:v>0.74687499999999996</c:v>
                </c:pt>
                <c:pt idx="26193">
                  <c:v>0.74375000000000002</c:v>
                </c:pt>
                <c:pt idx="26194">
                  <c:v>0.74062499999999998</c:v>
                </c:pt>
                <c:pt idx="26195">
                  <c:v>0.73906300000000003</c:v>
                </c:pt>
                <c:pt idx="26196">
                  <c:v>0.72656200000000004</c:v>
                </c:pt>
                <c:pt idx="26197">
                  <c:v>0.74218799999999996</c:v>
                </c:pt>
                <c:pt idx="26198">
                  <c:v>0.745313</c:v>
                </c:pt>
                <c:pt idx="26199">
                  <c:v>0.75</c:v>
                </c:pt>
                <c:pt idx="26200">
                  <c:v>0.75468800000000003</c:v>
                </c:pt>
                <c:pt idx="26201">
                  <c:v>0.75312500000000004</c:v>
                </c:pt>
                <c:pt idx="26202">
                  <c:v>0.75624999999999998</c:v>
                </c:pt>
                <c:pt idx="26203">
                  <c:v>0.75156299999999998</c:v>
                </c:pt>
                <c:pt idx="26204">
                  <c:v>0.75937500000000002</c:v>
                </c:pt>
                <c:pt idx="26205">
                  <c:v>0.75781200000000004</c:v>
                </c:pt>
                <c:pt idx="26206">
                  <c:v>0.75468800000000003</c:v>
                </c:pt>
                <c:pt idx="26207">
                  <c:v>0.75781200000000004</c:v>
                </c:pt>
                <c:pt idx="26208">
                  <c:v>0.75156299999999998</c:v>
                </c:pt>
                <c:pt idx="26209">
                  <c:v>0.74218799999999996</c:v>
                </c:pt>
                <c:pt idx="26210">
                  <c:v>0.75781200000000004</c:v>
                </c:pt>
                <c:pt idx="26211">
                  <c:v>0.74687499999999996</c:v>
                </c:pt>
                <c:pt idx="26212">
                  <c:v>0.73906300000000003</c:v>
                </c:pt>
                <c:pt idx="26213">
                  <c:v>0.75156299999999998</c:v>
                </c:pt>
                <c:pt idx="26214">
                  <c:v>0.734375</c:v>
                </c:pt>
                <c:pt idx="26215">
                  <c:v>0.74062499999999998</c:v>
                </c:pt>
                <c:pt idx="26216">
                  <c:v>0.73906300000000003</c:v>
                </c:pt>
                <c:pt idx="26217">
                  <c:v>0.74218799999999996</c:v>
                </c:pt>
                <c:pt idx="26218">
                  <c:v>0.75</c:v>
                </c:pt>
                <c:pt idx="26219">
                  <c:v>0.75624999999999998</c:v>
                </c:pt>
                <c:pt idx="26220">
                  <c:v>0.74843800000000005</c:v>
                </c:pt>
                <c:pt idx="26221">
                  <c:v>0.75156299999999998</c:v>
                </c:pt>
                <c:pt idx="26222">
                  <c:v>0.75</c:v>
                </c:pt>
                <c:pt idx="26223">
                  <c:v>0.75624999999999998</c:v>
                </c:pt>
                <c:pt idx="26224">
                  <c:v>0.74843800000000005</c:v>
                </c:pt>
                <c:pt idx="26225">
                  <c:v>0.760938</c:v>
                </c:pt>
                <c:pt idx="26226">
                  <c:v>0.75156299999999998</c:v>
                </c:pt>
                <c:pt idx="26227">
                  <c:v>0.74843800000000005</c:v>
                </c:pt>
                <c:pt idx="26228">
                  <c:v>0.74843800000000005</c:v>
                </c:pt>
                <c:pt idx="26229">
                  <c:v>0.75468800000000003</c:v>
                </c:pt>
                <c:pt idx="26230">
                  <c:v>0.75</c:v>
                </c:pt>
                <c:pt idx="26231">
                  <c:v>0.75624999999999998</c:v>
                </c:pt>
                <c:pt idx="26232">
                  <c:v>0.75</c:v>
                </c:pt>
                <c:pt idx="26233">
                  <c:v>0.74843800000000005</c:v>
                </c:pt>
                <c:pt idx="26234">
                  <c:v>0.73593799999999998</c:v>
                </c:pt>
                <c:pt idx="26235">
                  <c:v>0.73750000000000004</c:v>
                </c:pt>
                <c:pt idx="26236">
                  <c:v>0.734375</c:v>
                </c:pt>
                <c:pt idx="26237">
                  <c:v>0.73593799999999998</c:v>
                </c:pt>
                <c:pt idx="26238">
                  <c:v>0.75</c:v>
                </c:pt>
                <c:pt idx="26239">
                  <c:v>0.75</c:v>
                </c:pt>
                <c:pt idx="26240">
                  <c:v>0.75156299999999998</c:v>
                </c:pt>
                <c:pt idx="26241">
                  <c:v>0.74375000000000002</c:v>
                </c:pt>
                <c:pt idx="26242">
                  <c:v>0.73281300000000005</c:v>
                </c:pt>
                <c:pt idx="26243">
                  <c:v>0.75156299999999998</c:v>
                </c:pt>
                <c:pt idx="26244">
                  <c:v>0.745313</c:v>
                </c:pt>
                <c:pt idx="26245">
                  <c:v>0.73750000000000004</c:v>
                </c:pt>
                <c:pt idx="26246">
                  <c:v>0.745313</c:v>
                </c:pt>
                <c:pt idx="26247">
                  <c:v>0.74375000000000002</c:v>
                </c:pt>
                <c:pt idx="26248">
                  <c:v>0.75624999999999998</c:v>
                </c:pt>
                <c:pt idx="26249">
                  <c:v>0.74687499999999996</c:v>
                </c:pt>
                <c:pt idx="26250">
                  <c:v>0.75312500000000004</c:v>
                </c:pt>
                <c:pt idx="26251">
                  <c:v>0.75</c:v>
                </c:pt>
                <c:pt idx="26252">
                  <c:v>0.74687499999999996</c:v>
                </c:pt>
                <c:pt idx="26253">
                  <c:v>0.74375000000000002</c:v>
                </c:pt>
                <c:pt idx="26254">
                  <c:v>0.75624999999999998</c:v>
                </c:pt>
                <c:pt idx="26255">
                  <c:v>0.734375</c:v>
                </c:pt>
                <c:pt idx="26256">
                  <c:v>0.74062499999999998</c:v>
                </c:pt>
                <c:pt idx="26257">
                  <c:v>0.74843800000000005</c:v>
                </c:pt>
                <c:pt idx="26258">
                  <c:v>0.74843800000000005</c:v>
                </c:pt>
                <c:pt idx="26259">
                  <c:v>0.75312500000000004</c:v>
                </c:pt>
                <c:pt idx="26260">
                  <c:v>0.75468800000000003</c:v>
                </c:pt>
                <c:pt idx="26261">
                  <c:v>0.75156299999999998</c:v>
                </c:pt>
                <c:pt idx="26262">
                  <c:v>0.72812500000000002</c:v>
                </c:pt>
                <c:pt idx="26263">
                  <c:v>0.74062499999999998</c:v>
                </c:pt>
                <c:pt idx="26264">
                  <c:v>0.75</c:v>
                </c:pt>
                <c:pt idx="26265">
                  <c:v>0.73906300000000003</c:v>
                </c:pt>
                <c:pt idx="26266">
                  <c:v>0.72812500000000002</c:v>
                </c:pt>
                <c:pt idx="26267">
                  <c:v>0.74218799999999996</c:v>
                </c:pt>
                <c:pt idx="26268">
                  <c:v>0.74062499999999998</c:v>
                </c:pt>
                <c:pt idx="26269">
                  <c:v>0.74062499999999998</c:v>
                </c:pt>
                <c:pt idx="26270">
                  <c:v>0.74218799999999996</c:v>
                </c:pt>
                <c:pt idx="26271">
                  <c:v>0.74687499999999996</c:v>
                </c:pt>
                <c:pt idx="26272">
                  <c:v>0.74375000000000002</c:v>
                </c:pt>
                <c:pt idx="26273">
                  <c:v>0.74218799999999996</c:v>
                </c:pt>
                <c:pt idx="26274">
                  <c:v>0.74843800000000005</c:v>
                </c:pt>
                <c:pt idx="26275">
                  <c:v>0.75</c:v>
                </c:pt>
                <c:pt idx="26276">
                  <c:v>0.75156299999999998</c:v>
                </c:pt>
                <c:pt idx="26277">
                  <c:v>0.75468800000000003</c:v>
                </c:pt>
                <c:pt idx="26278">
                  <c:v>0.760938</c:v>
                </c:pt>
                <c:pt idx="26279">
                  <c:v>0.75468800000000003</c:v>
                </c:pt>
                <c:pt idx="26280">
                  <c:v>0.74843800000000005</c:v>
                </c:pt>
                <c:pt idx="26281">
                  <c:v>0.73593799999999998</c:v>
                </c:pt>
                <c:pt idx="26282">
                  <c:v>0.74062499999999998</c:v>
                </c:pt>
                <c:pt idx="26283">
                  <c:v>0.74375000000000002</c:v>
                </c:pt>
                <c:pt idx="26284">
                  <c:v>0.74375000000000002</c:v>
                </c:pt>
                <c:pt idx="26285">
                  <c:v>0.75156299999999998</c:v>
                </c:pt>
                <c:pt idx="26286">
                  <c:v>0.75937500000000002</c:v>
                </c:pt>
                <c:pt idx="26287">
                  <c:v>0.74218799999999996</c:v>
                </c:pt>
                <c:pt idx="26288">
                  <c:v>0.734375</c:v>
                </c:pt>
                <c:pt idx="26289">
                  <c:v>0.73281300000000005</c:v>
                </c:pt>
                <c:pt idx="26290">
                  <c:v>0.75312500000000004</c:v>
                </c:pt>
                <c:pt idx="26291">
                  <c:v>0.75312500000000004</c:v>
                </c:pt>
                <c:pt idx="26292">
                  <c:v>0.75312500000000004</c:v>
                </c:pt>
                <c:pt idx="26293">
                  <c:v>0.75</c:v>
                </c:pt>
                <c:pt idx="26294">
                  <c:v>0.75468800000000003</c:v>
                </c:pt>
                <c:pt idx="26295">
                  <c:v>0.75937500000000002</c:v>
                </c:pt>
                <c:pt idx="26296">
                  <c:v>0.74687499999999996</c:v>
                </c:pt>
                <c:pt idx="26297">
                  <c:v>0.75468800000000003</c:v>
                </c:pt>
                <c:pt idx="26298">
                  <c:v>0.74687499999999996</c:v>
                </c:pt>
                <c:pt idx="26299">
                  <c:v>0.745313</c:v>
                </c:pt>
                <c:pt idx="26300">
                  <c:v>0.745313</c:v>
                </c:pt>
                <c:pt idx="26301">
                  <c:v>0.74843800000000005</c:v>
                </c:pt>
                <c:pt idx="26302">
                  <c:v>0.74843800000000005</c:v>
                </c:pt>
                <c:pt idx="26303">
                  <c:v>0.75312500000000004</c:v>
                </c:pt>
                <c:pt idx="26304">
                  <c:v>0.74843800000000005</c:v>
                </c:pt>
                <c:pt idx="26305">
                  <c:v>0.75468800000000003</c:v>
                </c:pt>
                <c:pt idx="26306">
                  <c:v>0.75312500000000004</c:v>
                </c:pt>
                <c:pt idx="26307">
                  <c:v>0.75</c:v>
                </c:pt>
                <c:pt idx="26308">
                  <c:v>0.745313</c:v>
                </c:pt>
                <c:pt idx="26309">
                  <c:v>0.745313</c:v>
                </c:pt>
                <c:pt idx="26310">
                  <c:v>0.73906300000000003</c:v>
                </c:pt>
                <c:pt idx="26311">
                  <c:v>0.74062499999999998</c:v>
                </c:pt>
                <c:pt idx="26312">
                  <c:v>0.75312500000000004</c:v>
                </c:pt>
                <c:pt idx="26313">
                  <c:v>0.73750000000000004</c:v>
                </c:pt>
                <c:pt idx="26314">
                  <c:v>0.745313</c:v>
                </c:pt>
                <c:pt idx="26315">
                  <c:v>0.74843800000000005</c:v>
                </c:pt>
                <c:pt idx="26316">
                  <c:v>0.74843800000000005</c:v>
                </c:pt>
                <c:pt idx="26317">
                  <c:v>0.74375000000000002</c:v>
                </c:pt>
                <c:pt idx="26318">
                  <c:v>0.75312500000000004</c:v>
                </c:pt>
                <c:pt idx="26319">
                  <c:v>0.745313</c:v>
                </c:pt>
                <c:pt idx="26320">
                  <c:v>0.73750000000000004</c:v>
                </c:pt>
                <c:pt idx="26321">
                  <c:v>0.74375000000000002</c:v>
                </c:pt>
                <c:pt idx="26322">
                  <c:v>0.745313</c:v>
                </c:pt>
                <c:pt idx="26323">
                  <c:v>0.74375000000000002</c:v>
                </c:pt>
                <c:pt idx="26324">
                  <c:v>0.73593799999999998</c:v>
                </c:pt>
                <c:pt idx="26325">
                  <c:v>0.745313</c:v>
                </c:pt>
                <c:pt idx="26326">
                  <c:v>0.75468800000000003</c:v>
                </c:pt>
                <c:pt idx="26327">
                  <c:v>0.75</c:v>
                </c:pt>
                <c:pt idx="26328">
                  <c:v>0.74218799999999996</c:v>
                </c:pt>
                <c:pt idx="26329">
                  <c:v>0.74218799999999996</c:v>
                </c:pt>
                <c:pt idx="26330">
                  <c:v>0.734375</c:v>
                </c:pt>
                <c:pt idx="26331">
                  <c:v>0.74218799999999996</c:v>
                </c:pt>
                <c:pt idx="26332">
                  <c:v>0.73750000000000004</c:v>
                </c:pt>
                <c:pt idx="26333">
                  <c:v>0.73906300000000003</c:v>
                </c:pt>
                <c:pt idx="26334">
                  <c:v>0.74375000000000002</c:v>
                </c:pt>
                <c:pt idx="26335">
                  <c:v>0.75156299999999998</c:v>
                </c:pt>
                <c:pt idx="26336">
                  <c:v>0.74375000000000002</c:v>
                </c:pt>
                <c:pt idx="26337">
                  <c:v>0.73281300000000005</c:v>
                </c:pt>
                <c:pt idx="26338">
                  <c:v>0.72499999999999998</c:v>
                </c:pt>
                <c:pt idx="26339">
                  <c:v>0.74062499999999998</c:v>
                </c:pt>
                <c:pt idx="26340">
                  <c:v>0.73906300000000003</c:v>
                </c:pt>
                <c:pt idx="26341">
                  <c:v>0.74062499999999998</c:v>
                </c:pt>
                <c:pt idx="26342">
                  <c:v>0.74062499999999998</c:v>
                </c:pt>
                <c:pt idx="26343">
                  <c:v>0.74687499999999996</c:v>
                </c:pt>
                <c:pt idx="26344">
                  <c:v>0.75468800000000003</c:v>
                </c:pt>
                <c:pt idx="26345">
                  <c:v>0.75312500000000004</c:v>
                </c:pt>
                <c:pt idx="26346">
                  <c:v>0.74218799999999996</c:v>
                </c:pt>
                <c:pt idx="26347">
                  <c:v>0.73750000000000004</c:v>
                </c:pt>
                <c:pt idx="26348">
                  <c:v>0.73281300000000005</c:v>
                </c:pt>
                <c:pt idx="26349">
                  <c:v>0.72812500000000002</c:v>
                </c:pt>
                <c:pt idx="26350">
                  <c:v>0.729688</c:v>
                </c:pt>
                <c:pt idx="26351">
                  <c:v>0.74062499999999998</c:v>
                </c:pt>
                <c:pt idx="26352">
                  <c:v>0.73281300000000005</c:v>
                </c:pt>
                <c:pt idx="26353">
                  <c:v>0.73750000000000004</c:v>
                </c:pt>
                <c:pt idx="26354">
                  <c:v>0.72656200000000004</c:v>
                </c:pt>
                <c:pt idx="26355">
                  <c:v>0.729688</c:v>
                </c:pt>
                <c:pt idx="26356">
                  <c:v>0.73906300000000003</c:v>
                </c:pt>
                <c:pt idx="26357">
                  <c:v>0.74218799999999996</c:v>
                </c:pt>
                <c:pt idx="26358">
                  <c:v>0.73593799999999998</c:v>
                </c:pt>
                <c:pt idx="26359">
                  <c:v>0.74062499999999998</c:v>
                </c:pt>
                <c:pt idx="26360">
                  <c:v>0.73750000000000004</c:v>
                </c:pt>
                <c:pt idx="26361">
                  <c:v>0.734375</c:v>
                </c:pt>
                <c:pt idx="26362">
                  <c:v>0.73593799999999998</c:v>
                </c:pt>
                <c:pt idx="26363">
                  <c:v>0.729688</c:v>
                </c:pt>
                <c:pt idx="26364">
                  <c:v>0.74062499999999998</c:v>
                </c:pt>
                <c:pt idx="26365">
                  <c:v>0.734375</c:v>
                </c:pt>
                <c:pt idx="26366">
                  <c:v>0.73906300000000003</c:v>
                </c:pt>
                <c:pt idx="26367">
                  <c:v>0.74218799999999996</c:v>
                </c:pt>
                <c:pt idx="26368">
                  <c:v>0.75</c:v>
                </c:pt>
                <c:pt idx="26369">
                  <c:v>0.74375000000000002</c:v>
                </c:pt>
                <c:pt idx="26370">
                  <c:v>0.75</c:v>
                </c:pt>
                <c:pt idx="26371">
                  <c:v>0.72812500000000002</c:v>
                </c:pt>
                <c:pt idx="26372">
                  <c:v>0.73593799999999998</c:v>
                </c:pt>
                <c:pt idx="26373">
                  <c:v>0.74375000000000002</c:v>
                </c:pt>
                <c:pt idx="26374">
                  <c:v>0.73906300000000003</c:v>
                </c:pt>
                <c:pt idx="26375">
                  <c:v>0.74843800000000005</c:v>
                </c:pt>
                <c:pt idx="26376">
                  <c:v>0.75156299999999998</c:v>
                </c:pt>
                <c:pt idx="26377">
                  <c:v>0.73750000000000004</c:v>
                </c:pt>
                <c:pt idx="26378">
                  <c:v>0.74375000000000002</c:v>
                </c:pt>
                <c:pt idx="26379">
                  <c:v>0.74218799999999996</c:v>
                </c:pt>
                <c:pt idx="26380">
                  <c:v>0.75624999999999998</c:v>
                </c:pt>
                <c:pt idx="26381">
                  <c:v>0.75156299999999998</c:v>
                </c:pt>
                <c:pt idx="26382">
                  <c:v>0.74218799999999996</c:v>
                </c:pt>
                <c:pt idx="26383">
                  <c:v>0.73906300000000003</c:v>
                </c:pt>
                <c:pt idx="26384">
                  <c:v>0.73593799999999998</c:v>
                </c:pt>
                <c:pt idx="26385">
                  <c:v>0.729688</c:v>
                </c:pt>
                <c:pt idx="26386">
                  <c:v>0.73281300000000005</c:v>
                </c:pt>
                <c:pt idx="26387">
                  <c:v>0.73906300000000003</c:v>
                </c:pt>
                <c:pt idx="26388">
                  <c:v>0.73906300000000003</c:v>
                </c:pt>
                <c:pt idx="26389">
                  <c:v>0.74218799999999996</c:v>
                </c:pt>
                <c:pt idx="26390">
                  <c:v>0.74062499999999998</c:v>
                </c:pt>
                <c:pt idx="26391">
                  <c:v>0.745313</c:v>
                </c:pt>
                <c:pt idx="26392">
                  <c:v>0.73906300000000003</c:v>
                </c:pt>
                <c:pt idx="26393">
                  <c:v>0.73906300000000003</c:v>
                </c:pt>
                <c:pt idx="26394">
                  <c:v>0.73750000000000004</c:v>
                </c:pt>
                <c:pt idx="26395">
                  <c:v>0.72656200000000004</c:v>
                </c:pt>
                <c:pt idx="26396">
                  <c:v>0.74218799999999996</c:v>
                </c:pt>
                <c:pt idx="26397">
                  <c:v>0.74062499999999998</c:v>
                </c:pt>
                <c:pt idx="26398">
                  <c:v>0.74687499999999996</c:v>
                </c:pt>
                <c:pt idx="26399">
                  <c:v>0.74843800000000005</c:v>
                </c:pt>
                <c:pt idx="26400">
                  <c:v>0.73750000000000004</c:v>
                </c:pt>
                <c:pt idx="26401">
                  <c:v>0.74375000000000002</c:v>
                </c:pt>
                <c:pt idx="26402">
                  <c:v>0.72812500000000002</c:v>
                </c:pt>
                <c:pt idx="26403">
                  <c:v>0.734375</c:v>
                </c:pt>
                <c:pt idx="26404">
                  <c:v>0.74218799999999996</c:v>
                </c:pt>
                <c:pt idx="26405">
                  <c:v>0.75</c:v>
                </c:pt>
                <c:pt idx="26406">
                  <c:v>0.74843800000000005</c:v>
                </c:pt>
                <c:pt idx="26407">
                  <c:v>0.74218799999999996</c:v>
                </c:pt>
                <c:pt idx="26408">
                  <c:v>0.74218799999999996</c:v>
                </c:pt>
                <c:pt idx="26409">
                  <c:v>0.74375000000000002</c:v>
                </c:pt>
                <c:pt idx="26410">
                  <c:v>0.75</c:v>
                </c:pt>
                <c:pt idx="26411">
                  <c:v>0.73281300000000005</c:v>
                </c:pt>
                <c:pt idx="26412">
                  <c:v>0.73750000000000004</c:v>
                </c:pt>
                <c:pt idx="26413">
                  <c:v>0.72812500000000002</c:v>
                </c:pt>
                <c:pt idx="26414">
                  <c:v>0.73281300000000005</c:v>
                </c:pt>
                <c:pt idx="26415">
                  <c:v>0.74375000000000002</c:v>
                </c:pt>
                <c:pt idx="26416">
                  <c:v>0.75312500000000004</c:v>
                </c:pt>
                <c:pt idx="26417">
                  <c:v>0.73906300000000003</c:v>
                </c:pt>
                <c:pt idx="26418">
                  <c:v>0.74843800000000005</c:v>
                </c:pt>
                <c:pt idx="26419">
                  <c:v>0.75468800000000003</c:v>
                </c:pt>
                <c:pt idx="26420">
                  <c:v>0.72499999999999998</c:v>
                </c:pt>
                <c:pt idx="26421">
                  <c:v>0.75</c:v>
                </c:pt>
                <c:pt idx="26422">
                  <c:v>0.75312500000000004</c:v>
                </c:pt>
                <c:pt idx="26423">
                  <c:v>0.74218799999999996</c:v>
                </c:pt>
                <c:pt idx="26424">
                  <c:v>0.74375000000000002</c:v>
                </c:pt>
                <c:pt idx="26425">
                  <c:v>0.73906300000000003</c:v>
                </c:pt>
                <c:pt idx="26426">
                  <c:v>0.74843800000000005</c:v>
                </c:pt>
                <c:pt idx="26427">
                  <c:v>0.75</c:v>
                </c:pt>
                <c:pt idx="26428">
                  <c:v>0.734375</c:v>
                </c:pt>
                <c:pt idx="26429">
                  <c:v>0.73906300000000003</c:v>
                </c:pt>
                <c:pt idx="26430">
                  <c:v>0.729688</c:v>
                </c:pt>
                <c:pt idx="26431">
                  <c:v>0.74375000000000002</c:v>
                </c:pt>
                <c:pt idx="26432">
                  <c:v>0.73593799999999998</c:v>
                </c:pt>
                <c:pt idx="26433">
                  <c:v>0.73750000000000004</c:v>
                </c:pt>
                <c:pt idx="26434">
                  <c:v>0.73593799999999998</c:v>
                </c:pt>
                <c:pt idx="26435">
                  <c:v>0.74375000000000002</c:v>
                </c:pt>
                <c:pt idx="26436">
                  <c:v>0.75</c:v>
                </c:pt>
                <c:pt idx="26437">
                  <c:v>0.74062499999999998</c:v>
                </c:pt>
                <c:pt idx="26438">
                  <c:v>0.72499999999999998</c:v>
                </c:pt>
                <c:pt idx="26439">
                  <c:v>0.72812500000000002</c:v>
                </c:pt>
                <c:pt idx="26440">
                  <c:v>0.73281300000000005</c:v>
                </c:pt>
                <c:pt idx="26441">
                  <c:v>0.734375</c:v>
                </c:pt>
                <c:pt idx="26442">
                  <c:v>0.74687499999999996</c:v>
                </c:pt>
                <c:pt idx="26443">
                  <c:v>0.734375</c:v>
                </c:pt>
                <c:pt idx="26444">
                  <c:v>0.734375</c:v>
                </c:pt>
                <c:pt idx="26445">
                  <c:v>0.73281300000000005</c:v>
                </c:pt>
                <c:pt idx="26446">
                  <c:v>0.73593799999999998</c:v>
                </c:pt>
                <c:pt idx="26447">
                  <c:v>0.72187500000000004</c:v>
                </c:pt>
                <c:pt idx="26448">
                  <c:v>0.72343800000000003</c:v>
                </c:pt>
                <c:pt idx="26449">
                  <c:v>0.71875</c:v>
                </c:pt>
                <c:pt idx="26450">
                  <c:v>0.73906300000000003</c:v>
                </c:pt>
                <c:pt idx="26451">
                  <c:v>0.74218799999999996</c:v>
                </c:pt>
                <c:pt idx="26452">
                  <c:v>0.745313</c:v>
                </c:pt>
                <c:pt idx="26453">
                  <c:v>0.72656200000000004</c:v>
                </c:pt>
                <c:pt idx="26454">
                  <c:v>0.73906300000000003</c:v>
                </c:pt>
                <c:pt idx="26455">
                  <c:v>0.73593799999999998</c:v>
                </c:pt>
                <c:pt idx="26456">
                  <c:v>0.73593799999999998</c:v>
                </c:pt>
                <c:pt idx="26457">
                  <c:v>0.74062499999999998</c:v>
                </c:pt>
                <c:pt idx="26458">
                  <c:v>0.73593799999999998</c:v>
                </c:pt>
                <c:pt idx="26459">
                  <c:v>0.734375</c:v>
                </c:pt>
                <c:pt idx="26460">
                  <c:v>0.745313</c:v>
                </c:pt>
                <c:pt idx="26461">
                  <c:v>0.72656200000000004</c:v>
                </c:pt>
                <c:pt idx="26462">
                  <c:v>0.72812500000000002</c:v>
                </c:pt>
                <c:pt idx="26463">
                  <c:v>0.745313</c:v>
                </c:pt>
                <c:pt idx="26464">
                  <c:v>0.74062499999999998</c:v>
                </c:pt>
                <c:pt idx="26465">
                  <c:v>0.71875</c:v>
                </c:pt>
                <c:pt idx="26466">
                  <c:v>0.73750000000000004</c:v>
                </c:pt>
                <c:pt idx="26467">
                  <c:v>0.72812500000000002</c:v>
                </c:pt>
                <c:pt idx="26468">
                  <c:v>0.729688</c:v>
                </c:pt>
                <c:pt idx="26469">
                  <c:v>0.745313</c:v>
                </c:pt>
                <c:pt idx="26470">
                  <c:v>0.745313</c:v>
                </c:pt>
                <c:pt idx="26471">
                  <c:v>0.74843800000000005</c:v>
                </c:pt>
                <c:pt idx="26472">
                  <c:v>0.75312500000000004</c:v>
                </c:pt>
                <c:pt idx="26473">
                  <c:v>0.75468800000000003</c:v>
                </c:pt>
                <c:pt idx="26474">
                  <c:v>0.74062499999999998</c:v>
                </c:pt>
                <c:pt idx="26475">
                  <c:v>0.73593799999999998</c:v>
                </c:pt>
                <c:pt idx="26476">
                  <c:v>0.73906300000000003</c:v>
                </c:pt>
                <c:pt idx="26477">
                  <c:v>0.73593799999999998</c:v>
                </c:pt>
                <c:pt idx="26478">
                  <c:v>0.73906300000000003</c:v>
                </c:pt>
                <c:pt idx="26479">
                  <c:v>0.74218799999999996</c:v>
                </c:pt>
                <c:pt idx="26480">
                  <c:v>0.73281300000000005</c:v>
                </c:pt>
                <c:pt idx="26481">
                  <c:v>0.74062499999999998</c:v>
                </c:pt>
                <c:pt idx="26482">
                  <c:v>0.74843800000000005</c:v>
                </c:pt>
                <c:pt idx="26483">
                  <c:v>0.74843800000000005</c:v>
                </c:pt>
                <c:pt idx="26484">
                  <c:v>0.73593799999999998</c:v>
                </c:pt>
                <c:pt idx="26485">
                  <c:v>0.745313</c:v>
                </c:pt>
                <c:pt idx="26486">
                  <c:v>0.74375000000000002</c:v>
                </c:pt>
                <c:pt idx="26487">
                  <c:v>0.74218799999999996</c:v>
                </c:pt>
                <c:pt idx="26488">
                  <c:v>0.75</c:v>
                </c:pt>
                <c:pt idx="26489">
                  <c:v>0.73750000000000004</c:v>
                </c:pt>
                <c:pt idx="26490">
                  <c:v>0.74062499999999998</c:v>
                </c:pt>
                <c:pt idx="26491">
                  <c:v>0.73281300000000005</c:v>
                </c:pt>
                <c:pt idx="26492">
                  <c:v>0.73750000000000004</c:v>
                </c:pt>
                <c:pt idx="26493">
                  <c:v>0.729688</c:v>
                </c:pt>
                <c:pt idx="26494">
                  <c:v>0.74375000000000002</c:v>
                </c:pt>
                <c:pt idx="26495">
                  <c:v>0.74218799999999996</c:v>
                </c:pt>
                <c:pt idx="26496">
                  <c:v>0.73593799999999998</c:v>
                </c:pt>
                <c:pt idx="26497">
                  <c:v>0.72812500000000002</c:v>
                </c:pt>
                <c:pt idx="26498">
                  <c:v>0.74375000000000002</c:v>
                </c:pt>
                <c:pt idx="26499">
                  <c:v>0.74687499999999996</c:v>
                </c:pt>
                <c:pt idx="26500">
                  <c:v>0.74687499999999996</c:v>
                </c:pt>
                <c:pt idx="26501">
                  <c:v>0.745313</c:v>
                </c:pt>
                <c:pt idx="26502">
                  <c:v>0.74687499999999996</c:v>
                </c:pt>
                <c:pt idx="26503">
                  <c:v>0.74687499999999996</c:v>
                </c:pt>
                <c:pt idx="26504">
                  <c:v>0.74687499999999996</c:v>
                </c:pt>
                <c:pt idx="26505">
                  <c:v>0.745313</c:v>
                </c:pt>
                <c:pt idx="26506">
                  <c:v>0.74687499999999996</c:v>
                </c:pt>
                <c:pt idx="26507">
                  <c:v>0.72812500000000002</c:v>
                </c:pt>
                <c:pt idx="26508">
                  <c:v>0.73906300000000003</c:v>
                </c:pt>
                <c:pt idx="26509">
                  <c:v>0.74687499999999996</c:v>
                </c:pt>
                <c:pt idx="26510">
                  <c:v>0.72812500000000002</c:v>
                </c:pt>
                <c:pt idx="26511">
                  <c:v>0.73750000000000004</c:v>
                </c:pt>
                <c:pt idx="26512">
                  <c:v>0.73750000000000004</c:v>
                </c:pt>
                <c:pt idx="26513">
                  <c:v>0.73750000000000004</c:v>
                </c:pt>
                <c:pt idx="26514">
                  <c:v>0.73750000000000004</c:v>
                </c:pt>
                <c:pt idx="26515">
                  <c:v>0.72499999999999998</c:v>
                </c:pt>
                <c:pt idx="26516">
                  <c:v>0.745313</c:v>
                </c:pt>
                <c:pt idx="26517">
                  <c:v>0.73593799999999998</c:v>
                </c:pt>
                <c:pt idx="26518">
                  <c:v>0.74062499999999998</c:v>
                </c:pt>
                <c:pt idx="26519">
                  <c:v>0.729688</c:v>
                </c:pt>
                <c:pt idx="26520">
                  <c:v>0.73750000000000004</c:v>
                </c:pt>
                <c:pt idx="26521">
                  <c:v>0.72187500000000004</c:v>
                </c:pt>
                <c:pt idx="26522">
                  <c:v>0.73281300000000005</c:v>
                </c:pt>
                <c:pt idx="26523">
                  <c:v>0.734375</c:v>
                </c:pt>
                <c:pt idx="26524">
                  <c:v>0.73281300000000005</c:v>
                </c:pt>
                <c:pt idx="26525">
                  <c:v>0.72656200000000004</c:v>
                </c:pt>
                <c:pt idx="26526">
                  <c:v>0.73593799999999998</c:v>
                </c:pt>
                <c:pt idx="26527">
                  <c:v>0.74375000000000002</c:v>
                </c:pt>
                <c:pt idx="26528">
                  <c:v>0.73281300000000005</c:v>
                </c:pt>
                <c:pt idx="26529">
                  <c:v>0.72656200000000004</c:v>
                </c:pt>
                <c:pt idx="26530">
                  <c:v>0.74218799999999996</c:v>
                </c:pt>
                <c:pt idx="26531">
                  <c:v>0.73906300000000003</c:v>
                </c:pt>
                <c:pt idx="26532">
                  <c:v>0.74218799999999996</c:v>
                </c:pt>
                <c:pt idx="26533">
                  <c:v>0.73281300000000005</c:v>
                </c:pt>
                <c:pt idx="26534">
                  <c:v>0.73750000000000004</c:v>
                </c:pt>
                <c:pt idx="26535">
                  <c:v>0.74843800000000005</c:v>
                </c:pt>
                <c:pt idx="26536">
                  <c:v>0.74687499999999996</c:v>
                </c:pt>
                <c:pt idx="26537">
                  <c:v>0.73906300000000003</c:v>
                </c:pt>
                <c:pt idx="26538">
                  <c:v>0.75156299999999998</c:v>
                </c:pt>
                <c:pt idx="26539">
                  <c:v>0.73593799999999998</c:v>
                </c:pt>
                <c:pt idx="26540">
                  <c:v>0.73906300000000003</c:v>
                </c:pt>
                <c:pt idx="26541">
                  <c:v>0.745313</c:v>
                </c:pt>
                <c:pt idx="26542">
                  <c:v>0.74218799999999996</c:v>
                </c:pt>
                <c:pt idx="26543">
                  <c:v>0.72656200000000004</c:v>
                </c:pt>
                <c:pt idx="26544">
                  <c:v>0.72499999999999998</c:v>
                </c:pt>
                <c:pt idx="26545">
                  <c:v>0.74843800000000005</c:v>
                </c:pt>
                <c:pt idx="26546">
                  <c:v>0.745313</c:v>
                </c:pt>
                <c:pt idx="26547">
                  <c:v>0.73593799999999998</c:v>
                </c:pt>
                <c:pt idx="26548">
                  <c:v>0.72812500000000002</c:v>
                </c:pt>
                <c:pt idx="26549">
                  <c:v>0.73281300000000005</c:v>
                </c:pt>
                <c:pt idx="26550">
                  <c:v>0.74687499999999996</c:v>
                </c:pt>
                <c:pt idx="26551">
                  <c:v>0.745313</c:v>
                </c:pt>
                <c:pt idx="26552">
                  <c:v>0.73906300000000003</c:v>
                </c:pt>
                <c:pt idx="26553">
                  <c:v>0.745313</c:v>
                </c:pt>
                <c:pt idx="26554">
                  <c:v>0.74062499999999998</c:v>
                </c:pt>
                <c:pt idx="26555">
                  <c:v>0.74375000000000002</c:v>
                </c:pt>
                <c:pt idx="26556">
                  <c:v>0.74687499999999996</c:v>
                </c:pt>
                <c:pt idx="26557">
                  <c:v>0.75781200000000004</c:v>
                </c:pt>
                <c:pt idx="26558">
                  <c:v>0.75468800000000003</c:v>
                </c:pt>
                <c:pt idx="26559">
                  <c:v>0.75468800000000003</c:v>
                </c:pt>
                <c:pt idx="26560">
                  <c:v>0.73750000000000004</c:v>
                </c:pt>
                <c:pt idx="26561">
                  <c:v>0.745313</c:v>
                </c:pt>
                <c:pt idx="26562">
                  <c:v>0.75624999999999998</c:v>
                </c:pt>
                <c:pt idx="26563">
                  <c:v>0.745313</c:v>
                </c:pt>
                <c:pt idx="26564">
                  <c:v>0.73750000000000004</c:v>
                </c:pt>
                <c:pt idx="26565">
                  <c:v>0.745313</c:v>
                </c:pt>
                <c:pt idx="26566">
                  <c:v>0.760938</c:v>
                </c:pt>
                <c:pt idx="26567">
                  <c:v>0.75624999999999998</c:v>
                </c:pt>
                <c:pt idx="26568">
                  <c:v>0.74375000000000002</c:v>
                </c:pt>
                <c:pt idx="26569">
                  <c:v>0.73750000000000004</c:v>
                </c:pt>
                <c:pt idx="26570">
                  <c:v>0.729688</c:v>
                </c:pt>
                <c:pt idx="26571">
                  <c:v>0.745313</c:v>
                </c:pt>
                <c:pt idx="26572">
                  <c:v>0.74062499999999998</c:v>
                </c:pt>
                <c:pt idx="26573">
                  <c:v>0.73750000000000004</c:v>
                </c:pt>
                <c:pt idx="26574">
                  <c:v>0.74843800000000005</c:v>
                </c:pt>
                <c:pt idx="26575">
                  <c:v>0.74375000000000002</c:v>
                </c:pt>
                <c:pt idx="26576">
                  <c:v>0.73750000000000004</c:v>
                </c:pt>
                <c:pt idx="26577">
                  <c:v>0.729688</c:v>
                </c:pt>
                <c:pt idx="26578">
                  <c:v>0.72343800000000003</c:v>
                </c:pt>
                <c:pt idx="26579">
                  <c:v>0.73750000000000004</c:v>
                </c:pt>
                <c:pt idx="26580">
                  <c:v>0.72656200000000004</c:v>
                </c:pt>
                <c:pt idx="26581">
                  <c:v>0.72656200000000004</c:v>
                </c:pt>
                <c:pt idx="26582">
                  <c:v>0.74375000000000002</c:v>
                </c:pt>
                <c:pt idx="26583">
                  <c:v>0.734375</c:v>
                </c:pt>
                <c:pt idx="26584">
                  <c:v>0.74062499999999998</c:v>
                </c:pt>
                <c:pt idx="26585">
                  <c:v>0.74218799999999996</c:v>
                </c:pt>
                <c:pt idx="26586">
                  <c:v>0.729688</c:v>
                </c:pt>
                <c:pt idx="26587">
                  <c:v>0.72499999999999998</c:v>
                </c:pt>
                <c:pt idx="26588">
                  <c:v>0.73593799999999998</c:v>
                </c:pt>
                <c:pt idx="26589">
                  <c:v>0.734375</c:v>
                </c:pt>
                <c:pt idx="26590">
                  <c:v>0.74687499999999996</c:v>
                </c:pt>
                <c:pt idx="26591">
                  <c:v>0.73593799999999998</c:v>
                </c:pt>
                <c:pt idx="26592">
                  <c:v>0.729688</c:v>
                </c:pt>
                <c:pt idx="26593">
                  <c:v>0.729688</c:v>
                </c:pt>
                <c:pt idx="26594">
                  <c:v>0.73281300000000005</c:v>
                </c:pt>
                <c:pt idx="26595">
                  <c:v>0.734375</c:v>
                </c:pt>
                <c:pt idx="26596">
                  <c:v>0.74687499999999996</c:v>
                </c:pt>
                <c:pt idx="26597">
                  <c:v>0.74687499999999996</c:v>
                </c:pt>
                <c:pt idx="26598">
                  <c:v>0.73906300000000003</c:v>
                </c:pt>
                <c:pt idx="26599">
                  <c:v>0.73593799999999998</c:v>
                </c:pt>
                <c:pt idx="26600">
                  <c:v>0.73906300000000003</c:v>
                </c:pt>
                <c:pt idx="26601">
                  <c:v>0.75</c:v>
                </c:pt>
                <c:pt idx="26602">
                  <c:v>0.74062499999999998</c:v>
                </c:pt>
                <c:pt idx="26603">
                  <c:v>0.74218799999999996</c:v>
                </c:pt>
                <c:pt idx="26604">
                  <c:v>0.74843800000000005</c:v>
                </c:pt>
                <c:pt idx="26605">
                  <c:v>0.734375</c:v>
                </c:pt>
                <c:pt idx="26606">
                  <c:v>0.73750000000000004</c:v>
                </c:pt>
                <c:pt idx="26607">
                  <c:v>0.734375</c:v>
                </c:pt>
                <c:pt idx="26608">
                  <c:v>0.760938</c:v>
                </c:pt>
                <c:pt idx="26609">
                  <c:v>0.75</c:v>
                </c:pt>
                <c:pt idx="26610">
                  <c:v>0.75937500000000002</c:v>
                </c:pt>
                <c:pt idx="26611">
                  <c:v>0.75</c:v>
                </c:pt>
                <c:pt idx="26612">
                  <c:v>0.73906300000000003</c:v>
                </c:pt>
                <c:pt idx="26613">
                  <c:v>0.74375000000000002</c:v>
                </c:pt>
                <c:pt idx="26614">
                  <c:v>0.74218799999999996</c:v>
                </c:pt>
                <c:pt idx="26615">
                  <c:v>0.74062499999999998</c:v>
                </c:pt>
                <c:pt idx="26616">
                  <c:v>0.73593799999999998</c:v>
                </c:pt>
                <c:pt idx="26617">
                  <c:v>0.74687499999999996</c:v>
                </c:pt>
                <c:pt idx="26618">
                  <c:v>0.745313</c:v>
                </c:pt>
                <c:pt idx="26619">
                  <c:v>0.74062499999999998</c:v>
                </c:pt>
                <c:pt idx="26620">
                  <c:v>0.73750000000000004</c:v>
                </c:pt>
                <c:pt idx="26621">
                  <c:v>0.73750000000000004</c:v>
                </c:pt>
                <c:pt idx="26622">
                  <c:v>0.75468800000000003</c:v>
                </c:pt>
                <c:pt idx="26623">
                  <c:v>0.72656200000000004</c:v>
                </c:pt>
                <c:pt idx="26624">
                  <c:v>0.729688</c:v>
                </c:pt>
                <c:pt idx="26625">
                  <c:v>0.745313</c:v>
                </c:pt>
                <c:pt idx="26626">
                  <c:v>0.74218799999999996</c:v>
                </c:pt>
                <c:pt idx="26627">
                  <c:v>0.74375000000000002</c:v>
                </c:pt>
                <c:pt idx="26628">
                  <c:v>0.745313</c:v>
                </c:pt>
                <c:pt idx="26629">
                  <c:v>0.72187500000000004</c:v>
                </c:pt>
                <c:pt idx="26630">
                  <c:v>0.72343800000000003</c:v>
                </c:pt>
                <c:pt idx="26631">
                  <c:v>0.73281300000000005</c:v>
                </c:pt>
                <c:pt idx="26632">
                  <c:v>0.74062499999999998</c:v>
                </c:pt>
                <c:pt idx="26633">
                  <c:v>0.74062499999999998</c:v>
                </c:pt>
                <c:pt idx="26634">
                  <c:v>0.73750000000000004</c:v>
                </c:pt>
                <c:pt idx="26635">
                  <c:v>0.74218799999999996</c:v>
                </c:pt>
                <c:pt idx="26636">
                  <c:v>0.74375000000000002</c:v>
                </c:pt>
                <c:pt idx="26637">
                  <c:v>0.74843800000000005</c:v>
                </c:pt>
                <c:pt idx="26638">
                  <c:v>0.74062499999999998</c:v>
                </c:pt>
                <c:pt idx="26639">
                  <c:v>0.74218799999999996</c:v>
                </c:pt>
                <c:pt idx="26640">
                  <c:v>0.73750000000000004</c:v>
                </c:pt>
                <c:pt idx="26641">
                  <c:v>0.73750000000000004</c:v>
                </c:pt>
                <c:pt idx="26642">
                  <c:v>0.745313</c:v>
                </c:pt>
                <c:pt idx="26643">
                  <c:v>0.74843800000000005</c:v>
                </c:pt>
                <c:pt idx="26644">
                  <c:v>0.73906300000000003</c:v>
                </c:pt>
                <c:pt idx="26645">
                  <c:v>0.73593799999999998</c:v>
                </c:pt>
                <c:pt idx="26646">
                  <c:v>0.74375000000000002</c:v>
                </c:pt>
                <c:pt idx="26647">
                  <c:v>0.729688</c:v>
                </c:pt>
                <c:pt idx="26648">
                  <c:v>0.73906300000000003</c:v>
                </c:pt>
                <c:pt idx="26649">
                  <c:v>0.74062499999999998</c:v>
                </c:pt>
                <c:pt idx="26650">
                  <c:v>0.74218799999999996</c:v>
                </c:pt>
                <c:pt idx="26651">
                  <c:v>0.745313</c:v>
                </c:pt>
                <c:pt idx="26652">
                  <c:v>0.75312500000000004</c:v>
                </c:pt>
                <c:pt idx="26653">
                  <c:v>0.734375</c:v>
                </c:pt>
                <c:pt idx="26654">
                  <c:v>0.734375</c:v>
                </c:pt>
                <c:pt idx="26655">
                  <c:v>0.75312500000000004</c:v>
                </c:pt>
                <c:pt idx="26656">
                  <c:v>0.745313</c:v>
                </c:pt>
                <c:pt idx="26657">
                  <c:v>0.75</c:v>
                </c:pt>
                <c:pt idx="26658">
                  <c:v>0.74218799999999996</c:v>
                </c:pt>
                <c:pt idx="26659">
                  <c:v>0.75</c:v>
                </c:pt>
                <c:pt idx="26660">
                  <c:v>0.734375</c:v>
                </c:pt>
                <c:pt idx="26661">
                  <c:v>0.734375</c:v>
                </c:pt>
                <c:pt idx="26662">
                  <c:v>0.74687499999999996</c:v>
                </c:pt>
                <c:pt idx="26663">
                  <c:v>0.74843800000000005</c:v>
                </c:pt>
                <c:pt idx="26664">
                  <c:v>0.72812500000000002</c:v>
                </c:pt>
                <c:pt idx="26665">
                  <c:v>0.73593799999999998</c:v>
                </c:pt>
                <c:pt idx="26666">
                  <c:v>0.74062499999999998</c:v>
                </c:pt>
                <c:pt idx="26667">
                  <c:v>0.73593799999999998</c:v>
                </c:pt>
                <c:pt idx="26668">
                  <c:v>0.74687499999999996</c:v>
                </c:pt>
                <c:pt idx="26669">
                  <c:v>0.74375000000000002</c:v>
                </c:pt>
                <c:pt idx="26670">
                  <c:v>0.72812500000000002</c:v>
                </c:pt>
                <c:pt idx="26671">
                  <c:v>0.74218799999999996</c:v>
                </c:pt>
                <c:pt idx="26672">
                  <c:v>0.74687499999999996</c:v>
                </c:pt>
                <c:pt idx="26673">
                  <c:v>0.74687499999999996</c:v>
                </c:pt>
                <c:pt idx="26674">
                  <c:v>0.74375000000000002</c:v>
                </c:pt>
                <c:pt idx="26675">
                  <c:v>0.73593799999999998</c:v>
                </c:pt>
                <c:pt idx="26676">
                  <c:v>0.734375</c:v>
                </c:pt>
                <c:pt idx="26677">
                  <c:v>0.71875</c:v>
                </c:pt>
                <c:pt idx="26678">
                  <c:v>0.72343800000000003</c:v>
                </c:pt>
                <c:pt idx="26679">
                  <c:v>0.72656200000000004</c:v>
                </c:pt>
                <c:pt idx="26680">
                  <c:v>0.73593799999999998</c:v>
                </c:pt>
                <c:pt idx="26681">
                  <c:v>0.73593799999999998</c:v>
                </c:pt>
                <c:pt idx="26682">
                  <c:v>0.74375000000000002</c:v>
                </c:pt>
                <c:pt idx="26683">
                  <c:v>0.75</c:v>
                </c:pt>
                <c:pt idx="26684">
                  <c:v>0.73750000000000004</c:v>
                </c:pt>
                <c:pt idx="26685">
                  <c:v>0.734375</c:v>
                </c:pt>
                <c:pt idx="26686">
                  <c:v>0.74375000000000002</c:v>
                </c:pt>
                <c:pt idx="26687">
                  <c:v>0.74218799999999996</c:v>
                </c:pt>
                <c:pt idx="26688">
                  <c:v>0.73281300000000005</c:v>
                </c:pt>
                <c:pt idx="26689">
                  <c:v>0.72187500000000004</c:v>
                </c:pt>
                <c:pt idx="26690">
                  <c:v>0.73281300000000005</c:v>
                </c:pt>
                <c:pt idx="26691">
                  <c:v>0.74218799999999996</c:v>
                </c:pt>
                <c:pt idx="26692">
                  <c:v>0.74062499999999998</c:v>
                </c:pt>
                <c:pt idx="26693">
                  <c:v>0.74062499999999998</c:v>
                </c:pt>
                <c:pt idx="26694">
                  <c:v>0.73906300000000003</c:v>
                </c:pt>
                <c:pt idx="26695">
                  <c:v>0.729688</c:v>
                </c:pt>
                <c:pt idx="26696">
                  <c:v>0.73906300000000003</c:v>
                </c:pt>
                <c:pt idx="26697">
                  <c:v>0.73593799999999998</c:v>
                </c:pt>
                <c:pt idx="26698">
                  <c:v>0.73906300000000003</c:v>
                </c:pt>
                <c:pt idx="26699">
                  <c:v>0.73906300000000003</c:v>
                </c:pt>
                <c:pt idx="26700">
                  <c:v>0.734375</c:v>
                </c:pt>
                <c:pt idx="26701">
                  <c:v>0.72499999999999998</c:v>
                </c:pt>
                <c:pt idx="26702">
                  <c:v>0.73750000000000004</c:v>
                </c:pt>
                <c:pt idx="26703">
                  <c:v>0.74375000000000002</c:v>
                </c:pt>
                <c:pt idx="26704">
                  <c:v>0.74218799999999996</c:v>
                </c:pt>
                <c:pt idx="26705">
                  <c:v>0.74062499999999998</c:v>
                </c:pt>
                <c:pt idx="26706">
                  <c:v>0.74843800000000005</c:v>
                </c:pt>
                <c:pt idx="26707">
                  <c:v>0.73906300000000003</c:v>
                </c:pt>
                <c:pt idx="26708">
                  <c:v>0.74218799999999996</c:v>
                </c:pt>
                <c:pt idx="26709">
                  <c:v>0.745313</c:v>
                </c:pt>
                <c:pt idx="26710">
                  <c:v>0.74375000000000002</c:v>
                </c:pt>
                <c:pt idx="26711">
                  <c:v>0.73281300000000005</c:v>
                </c:pt>
                <c:pt idx="26712">
                  <c:v>0.73593799999999998</c:v>
                </c:pt>
                <c:pt idx="26713">
                  <c:v>0.74062499999999998</c:v>
                </c:pt>
                <c:pt idx="26714">
                  <c:v>0.75156299999999998</c:v>
                </c:pt>
                <c:pt idx="26715">
                  <c:v>0.74375000000000002</c:v>
                </c:pt>
                <c:pt idx="26716">
                  <c:v>0.73906300000000003</c:v>
                </c:pt>
                <c:pt idx="26717">
                  <c:v>0.73906300000000003</c:v>
                </c:pt>
                <c:pt idx="26718">
                  <c:v>0.745313</c:v>
                </c:pt>
                <c:pt idx="26719">
                  <c:v>0.74218799999999996</c:v>
                </c:pt>
                <c:pt idx="26720">
                  <c:v>0.73906300000000003</c:v>
                </c:pt>
                <c:pt idx="26721">
                  <c:v>0.74218799999999996</c:v>
                </c:pt>
                <c:pt idx="26722">
                  <c:v>0.74375000000000002</c:v>
                </c:pt>
                <c:pt idx="26723">
                  <c:v>0.73593799999999998</c:v>
                </c:pt>
                <c:pt idx="26724">
                  <c:v>0.72031299999999998</c:v>
                </c:pt>
                <c:pt idx="26725">
                  <c:v>0.729688</c:v>
                </c:pt>
                <c:pt idx="26726">
                  <c:v>0.75156299999999998</c:v>
                </c:pt>
                <c:pt idx="26727">
                  <c:v>0.74062499999999998</c:v>
                </c:pt>
                <c:pt idx="26728">
                  <c:v>0.73750000000000004</c:v>
                </c:pt>
                <c:pt idx="26729">
                  <c:v>0.74843800000000005</c:v>
                </c:pt>
                <c:pt idx="26730">
                  <c:v>0.729688</c:v>
                </c:pt>
                <c:pt idx="26731">
                  <c:v>0.74062499999999998</c:v>
                </c:pt>
                <c:pt idx="26732">
                  <c:v>0.74687499999999996</c:v>
                </c:pt>
                <c:pt idx="26733">
                  <c:v>0.73593799999999998</c:v>
                </c:pt>
                <c:pt idx="26734">
                  <c:v>0.72343800000000003</c:v>
                </c:pt>
                <c:pt idx="26735">
                  <c:v>0.729688</c:v>
                </c:pt>
                <c:pt idx="26736">
                  <c:v>0.745313</c:v>
                </c:pt>
                <c:pt idx="26737">
                  <c:v>0.74375000000000002</c:v>
                </c:pt>
                <c:pt idx="26738">
                  <c:v>0.74218799999999996</c:v>
                </c:pt>
                <c:pt idx="26739">
                  <c:v>0.74218799999999996</c:v>
                </c:pt>
                <c:pt idx="26740">
                  <c:v>0.74375000000000002</c:v>
                </c:pt>
                <c:pt idx="26741">
                  <c:v>0.75</c:v>
                </c:pt>
                <c:pt idx="26742">
                  <c:v>0.75312500000000004</c:v>
                </c:pt>
                <c:pt idx="26743">
                  <c:v>0.75</c:v>
                </c:pt>
                <c:pt idx="26744">
                  <c:v>0.73593799999999998</c:v>
                </c:pt>
                <c:pt idx="26745">
                  <c:v>0.74687499999999996</c:v>
                </c:pt>
                <c:pt idx="26746">
                  <c:v>0.73281300000000005</c:v>
                </c:pt>
                <c:pt idx="26747">
                  <c:v>0.729688</c:v>
                </c:pt>
                <c:pt idx="26748">
                  <c:v>0.73593799999999998</c:v>
                </c:pt>
                <c:pt idx="26749">
                  <c:v>0.71718800000000005</c:v>
                </c:pt>
                <c:pt idx="26750">
                  <c:v>0.73593799999999998</c:v>
                </c:pt>
                <c:pt idx="26751">
                  <c:v>0.76406300000000005</c:v>
                </c:pt>
                <c:pt idx="26752">
                  <c:v>0.74375000000000002</c:v>
                </c:pt>
                <c:pt idx="26753">
                  <c:v>0.734375</c:v>
                </c:pt>
                <c:pt idx="26754">
                  <c:v>0.73593799999999998</c:v>
                </c:pt>
                <c:pt idx="26755">
                  <c:v>0.74218799999999996</c:v>
                </c:pt>
                <c:pt idx="26756">
                  <c:v>0.745313</c:v>
                </c:pt>
                <c:pt idx="26757">
                  <c:v>0.72656200000000004</c:v>
                </c:pt>
                <c:pt idx="26758">
                  <c:v>0.73750000000000004</c:v>
                </c:pt>
                <c:pt idx="26759">
                  <c:v>0.73281300000000005</c:v>
                </c:pt>
                <c:pt idx="26760">
                  <c:v>0.72031299999999998</c:v>
                </c:pt>
                <c:pt idx="26761">
                  <c:v>0.74843800000000005</c:v>
                </c:pt>
                <c:pt idx="26762">
                  <c:v>0.74375000000000002</c:v>
                </c:pt>
                <c:pt idx="26763">
                  <c:v>0.74062499999999998</c:v>
                </c:pt>
                <c:pt idx="26764">
                  <c:v>0.73750000000000004</c:v>
                </c:pt>
                <c:pt idx="26765">
                  <c:v>0.73906300000000003</c:v>
                </c:pt>
                <c:pt idx="26766">
                  <c:v>0.734375</c:v>
                </c:pt>
                <c:pt idx="26767">
                  <c:v>0.73750000000000004</c:v>
                </c:pt>
                <c:pt idx="26768">
                  <c:v>0.73906300000000003</c:v>
                </c:pt>
                <c:pt idx="26769">
                  <c:v>0.72812500000000002</c:v>
                </c:pt>
                <c:pt idx="26770">
                  <c:v>0.74687499999999996</c:v>
                </c:pt>
                <c:pt idx="26771">
                  <c:v>0.73593799999999998</c:v>
                </c:pt>
                <c:pt idx="26772">
                  <c:v>0.729688</c:v>
                </c:pt>
                <c:pt idx="26773">
                  <c:v>0.75312500000000004</c:v>
                </c:pt>
                <c:pt idx="26774">
                  <c:v>0.73593799999999998</c:v>
                </c:pt>
                <c:pt idx="26775">
                  <c:v>0.73593799999999998</c:v>
                </c:pt>
                <c:pt idx="26776">
                  <c:v>0.74062499999999998</c:v>
                </c:pt>
                <c:pt idx="26777">
                  <c:v>0.75468800000000003</c:v>
                </c:pt>
                <c:pt idx="26778">
                  <c:v>0.74375000000000002</c:v>
                </c:pt>
                <c:pt idx="26779">
                  <c:v>0.74062499999999998</c:v>
                </c:pt>
                <c:pt idx="26780">
                  <c:v>0.72656200000000004</c:v>
                </c:pt>
                <c:pt idx="26781">
                  <c:v>0.73750000000000004</c:v>
                </c:pt>
                <c:pt idx="26782">
                  <c:v>0.734375</c:v>
                </c:pt>
                <c:pt idx="26783">
                  <c:v>0.72343800000000003</c:v>
                </c:pt>
                <c:pt idx="26784">
                  <c:v>0.73750000000000004</c:v>
                </c:pt>
                <c:pt idx="26785">
                  <c:v>0.729688</c:v>
                </c:pt>
                <c:pt idx="26786">
                  <c:v>0.73906300000000003</c:v>
                </c:pt>
                <c:pt idx="26787">
                  <c:v>0.74218799999999996</c:v>
                </c:pt>
                <c:pt idx="26788">
                  <c:v>0.75312500000000004</c:v>
                </c:pt>
                <c:pt idx="26789">
                  <c:v>0.73906300000000003</c:v>
                </c:pt>
                <c:pt idx="26790">
                  <c:v>0.75</c:v>
                </c:pt>
                <c:pt idx="26791">
                  <c:v>0.75156299999999998</c:v>
                </c:pt>
                <c:pt idx="26792">
                  <c:v>0.74218799999999996</c:v>
                </c:pt>
                <c:pt idx="26793">
                  <c:v>0.729688</c:v>
                </c:pt>
                <c:pt idx="26794">
                  <c:v>0.74375000000000002</c:v>
                </c:pt>
                <c:pt idx="26795">
                  <c:v>0.73281300000000005</c:v>
                </c:pt>
                <c:pt idx="26796">
                  <c:v>0.74062499999999998</c:v>
                </c:pt>
                <c:pt idx="26797">
                  <c:v>0.74843800000000005</c:v>
                </c:pt>
                <c:pt idx="26798">
                  <c:v>0.745313</c:v>
                </c:pt>
                <c:pt idx="26799">
                  <c:v>0.72812500000000002</c:v>
                </c:pt>
                <c:pt idx="26800">
                  <c:v>0.73750000000000004</c:v>
                </c:pt>
                <c:pt idx="26801">
                  <c:v>0.74062499999999998</c:v>
                </c:pt>
                <c:pt idx="26802">
                  <c:v>0.73593799999999998</c:v>
                </c:pt>
                <c:pt idx="26803">
                  <c:v>0.74062499999999998</c:v>
                </c:pt>
                <c:pt idx="26804">
                  <c:v>0.74687499999999996</c:v>
                </c:pt>
                <c:pt idx="26805">
                  <c:v>0.72499999999999998</c:v>
                </c:pt>
                <c:pt idx="26806">
                  <c:v>0.73750000000000004</c:v>
                </c:pt>
                <c:pt idx="26807">
                  <c:v>0.74062499999999998</c:v>
                </c:pt>
                <c:pt idx="26808">
                  <c:v>0.73906300000000003</c:v>
                </c:pt>
                <c:pt idx="26809">
                  <c:v>0.74062499999999998</c:v>
                </c:pt>
                <c:pt idx="26810">
                  <c:v>0.74062499999999998</c:v>
                </c:pt>
                <c:pt idx="26811">
                  <c:v>0.734375</c:v>
                </c:pt>
                <c:pt idx="26812">
                  <c:v>0.73750000000000004</c:v>
                </c:pt>
                <c:pt idx="26813">
                  <c:v>0.74375000000000002</c:v>
                </c:pt>
                <c:pt idx="26814">
                  <c:v>0.71718800000000005</c:v>
                </c:pt>
                <c:pt idx="26815">
                  <c:v>0.74062499999999998</c:v>
                </c:pt>
                <c:pt idx="26816">
                  <c:v>0.72343800000000003</c:v>
                </c:pt>
                <c:pt idx="26817">
                  <c:v>0.73750000000000004</c:v>
                </c:pt>
                <c:pt idx="26818">
                  <c:v>0.72343800000000003</c:v>
                </c:pt>
                <c:pt idx="26819">
                  <c:v>0.729688</c:v>
                </c:pt>
                <c:pt idx="26820">
                  <c:v>0.72499999999999998</c:v>
                </c:pt>
                <c:pt idx="26821">
                  <c:v>0.729688</c:v>
                </c:pt>
                <c:pt idx="26822">
                  <c:v>0.73906300000000003</c:v>
                </c:pt>
                <c:pt idx="26823">
                  <c:v>0.71875</c:v>
                </c:pt>
                <c:pt idx="26824">
                  <c:v>0.729688</c:v>
                </c:pt>
                <c:pt idx="26825">
                  <c:v>0.729688</c:v>
                </c:pt>
                <c:pt idx="26826">
                  <c:v>0.72499999999999998</c:v>
                </c:pt>
                <c:pt idx="26827">
                  <c:v>0.745313</c:v>
                </c:pt>
                <c:pt idx="26828">
                  <c:v>0.729688</c:v>
                </c:pt>
                <c:pt idx="26829">
                  <c:v>0.73906300000000003</c:v>
                </c:pt>
                <c:pt idx="26830">
                  <c:v>0.729688</c:v>
                </c:pt>
                <c:pt idx="26831">
                  <c:v>0.73593799999999998</c:v>
                </c:pt>
                <c:pt idx="26832">
                  <c:v>0.75156299999999998</c:v>
                </c:pt>
                <c:pt idx="26833">
                  <c:v>0.74687499999999996</c:v>
                </c:pt>
                <c:pt idx="26834">
                  <c:v>0.73593799999999998</c:v>
                </c:pt>
                <c:pt idx="26835">
                  <c:v>0.74687499999999996</c:v>
                </c:pt>
                <c:pt idx="26836">
                  <c:v>0.74375000000000002</c:v>
                </c:pt>
                <c:pt idx="26837">
                  <c:v>0.75468800000000003</c:v>
                </c:pt>
                <c:pt idx="26838">
                  <c:v>0.74218799999999996</c:v>
                </c:pt>
                <c:pt idx="26839">
                  <c:v>0.74375000000000002</c:v>
                </c:pt>
                <c:pt idx="26840">
                  <c:v>0.745313</c:v>
                </c:pt>
                <c:pt idx="26841">
                  <c:v>0.729688</c:v>
                </c:pt>
                <c:pt idx="26842">
                  <c:v>0.74375000000000002</c:v>
                </c:pt>
                <c:pt idx="26843">
                  <c:v>0.72656200000000004</c:v>
                </c:pt>
                <c:pt idx="26844">
                  <c:v>0.74218799999999996</c:v>
                </c:pt>
                <c:pt idx="26845">
                  <c:v>0.74375000000000002</c:v>
                </c:pt>
                <c:pt idx="26846">
                  <c:v>0.73906300000000003</c:v>
                </c:pt>
                <c:pt idx="26847">
                  <c:v>0.75624999999999998</c:v>
                </c:pt>
                <c:pt idx="26848">
                  <c:v>0.74687499999999996</c:v>
                </c:pt>
                <c:pt idx="26849">
                  <c:v>0.75</c:v>
                </c:pt>
                <c:pt idx="26850">
                  <c:v>0.73281300000000005</c:v>
                </c:pt>
                <c:pt idx="26851">
                  <c:v>0.73750000000000004</c:v>
                </c:pt>
                <c:pt idx="26852">
                  <c:v>0.734375</c:v>
                </c:pt>
                <c:pt idx="26853">
                  <c:v>0.729688</c:v>
                </c:pt>
                <c:pt idx="26854">
                  <c:v>0.74218799999999996</c:v>
                </c:pt>
                <c:pt idx="26855">
                  <c:v>0.745313</c:v>
                </c:pt>
                <c:pt idx="26856">
                  <c:v>0.73750000000000004</c:v>
                </c:pt>
                <c:pt idx="26857">
                  <c:v>0.745313</c:v>
                </c:pt>
                <c:pt idx="26858">
                  <c:v>0.74218799999999996</c:v>
                </c:pt>
                <c:pt idx="26859">
                  <c:v>0.73593799999999998</c:v>
                </c:pt>
                <c:pt idx="26860">
                  <c:v>0.734375</c:v>
                </c:pt>
                <c:pt idx="26861">
                  <c:v>0.73906300000000003</c:v>
                </c:pt>
                <c:pt idx="26862">
                  <c:v>0.74218799999999996</c:v>
                </c:pt>
                <c:pt idx="26863">
                  <c:v>0.73281300000000005</c:v>
                </c:pt>
                <c:pt idx="26864">
                  <c:v>0.74062499999999998</c:v>
                </c:pt>
                <c:pt idx="26865">
                  <c:v>0.734375</c:v>
                </c:pt>
                <c:pt idx="26866">
                  <c:v>0.72812500000000002</c:v>
                </c:pt>
                <c:pt idx="26867">
                  <c:v>0.73906300000000003</c:v>
                </c:pt>
                <c:pt idx="26868">
                  <c:v>0.74062499999999998</c:v>
                </c:pt>
                <c:pt idx="26869">
                  <c:v>0.74375000000000002</c:v>
                </c:pt>
                <c:pt idx="26870">
                  <c:v>0.72656200000000004</c:v>
                </c:pt>
                <c:pt idx="26871">
                  <c:v>0.74687499999999996</c:v>
                </c:pt>
                <c:pt idx="26872">
                  <c:v>0.73906300000000003</c:v>
                </c:pt>
                <c:pt idx="26873">
                  <c:v>0.73906300000000003</c:v>
                </c:pt>
                <c:pt idx="26874">
                  <c:v>0.74843800000000005</c:v>
                </c:pt>
                <c:pt idx="26875">
                  <c:v>0.74687499999999996</c:v>
                </c:pt>
                <c:pt idx="26876">
                  <c:v>0.74218799999999996</c:v>
                </c:pt>
                <c:pt idx="26877">
                  <c:v>0.74687499999999996</c:v>
                </c:pt>
                <c:pt idx="26878">
                  <c:v>0.729688</c:v>
                </c:pt>
                <c:pt idx="26879">
                  <c:v>0.75781200000000004</c:v>
                </c:pt>
                <c:pt idx="26880">
                  <c:v>0.74218799999999996</c:v>
                </c:pt>
                <c:pt idx="26881">
                  <c:v>0.74218799999999996</c:v>
                </c:pt>
                <c:pt idx="26882">
                  <c:v>0.74843800000000005</c:v>
                </c:pt>
                <c:pt idx="26883">
                  <c:v>0.74062499999999998</c:v>
                </c:pt>
                <c:pt idx="26884">
                  <c:v>0.73593799999999998</c:v>
                </c:pt>
                <c:pt idx="26885">
                  <c:v>0.745313</c:v>
                </c:pt>
                <c:pt idx="26886">
                  <c:v>0.74062499999999998</c:v>
                </c:pt>
                <c:pt idx="26887">
                  <c:v>0.74218799999999996</c:v>
                </c:pt>
                <c:pt idx="26888">
                  <c:v>0.75624999999999998</c:v>
                </c:pt>
                <c:pt idx="26889">
                  <c:v>0.75937500000000002</c:v>
                </c:pt>
                <c:pt idx="26890">
                  <c:v>0.75</c:v>
                </c:pt>
                <c:pt idx="26891">
                  <c:v>0.74218799999999996</c:v>
                </c:pt>
                <c:pt idx="26892">
                  <c:v>0.74843800000000005</c:v>
                </c:pt>
                <c:pt idx="26893">
                  <c:v>0.75624999999999998</c:v>
                </c:pt>
                <c:pt idx="26894">
                  <c:v>0.75</c:v>
                </c:pt>
                <c:pt idx="26895">
                  <c:v>0.74062499999999998</c:v>
                </c:pt>
                <c:pt idx="26896">
                  <c:v>0.74843800000000005</c:v>
                </c:pt>
                <c:pt idx="26897">
                  <c:v>0.75</c:v>
                </c:pt>
                <c:pt idx="26898">
                  <c:v>0.74218799999999996</c:v>
                </c:pt>
                <c:pt idx="26899">
                  <c:v>0.73906300000000003</c:v>
                </c:pt>
                <c:pt idx="26900">
                  <c:v>0.74375000000000002</c:v>
                </c:pt>
                <c:pt idx="26901">
                  <c:v>0.75781200000000004</c:v>
                </c:pt>
                <c:pt idx="26902">
                  <c:v>0.745313</c:v>
                </c:pt>
                <c:pt idx="26903">
                  <c:v>0.75156299999999998</c:v>
                </c:pt>
                <c:pt idx="26904">
                  <c:v>0.760938</c:v>
                </c:pt>
                <c:pt idx="26905">
                  <c:v>0.75624999999999998</c:v>
                </c:pt>
                <c:pt idx="26906">
                  <c:v>0.75312500000000004</c:v>
                </c:pt>
                <c:pt idx="26907">
                  <c:v>0.74843800000000005</c:v>
                </c:pt>
                <c:pt idx="26908">
                  <c:v>0.75468800000000003</c:v>
                </c:pt>
                <c:pt idx="26909">
                  <c:v>0.74843800000000005</c:v>
                </c:pt>
                <c:pt idx="26910">
                  <c:v>0.74375000000000002</c:v>
                </c:pt>
                <c:pt idx="26911">
                  <c:v>0.73906300000000003</c:v>
                </c:pt>
                <c:pt idx="26912">
                  <c:v>0.75156299999999998</c:v>
                </c:pt>
                <c:pt idx="26913">
                  <c:v>0.74843800000000005</c:v>
                </c:pt>
                <c:pt idx="26914">
                  <c:v>0.74062499999999998</c:v>
                </c:pt>
                <c:pt idx="26915">
                  <c:v>0.74375000000000002</c:v>
                </c:pt>
                <c:pt idx="26916">
                  <c:v>0.75468800000000003</c:v>
                </c:pt>
                <c:pt idx="26917">
                  <c:v>0.73906300000000003</c:v>
                </c:pt>
                <c:pt idx="26918">
                  <c:v>0.74062499999999998</c:v>
                </c:pt>
                <c:pt idx="26919">
                  <c:v>0.729688</c:v>
                </c:pt>
                <c:pt idx="26920">
                  <c:v>0.73750000000000004</c:v>
                </c:pt>
                <c:pt idx="26921">
                  <c:v>0.74062499999999998</c:v>
                </c:pt>
                <c:pt idx="26922">
                  <c:v>0.745313</c:v>
                </c:pt>
                <c:pt idx="26923">
                  <c:v>0.75468800000000003</c:v>
                </c:pt>
                <c:pt idx="26924">
                  <c:v>0.75312500000000004</c:v>
                </c:pt>
                <c:pt idx="26925">
                  <c:v>0.75468800000000003</c:v>
                </c:pt>
                <c:pt idx="26926">
                  <c:v>0.760938</c:v>
                </c:pt>
                <c:pt idx="26927">
                  <c:v>0.75781200000000004</c:v>
                </c:pt>
                <c:pt idx="26928">
                  <c:v>0.76718799999999998</c:v>
                </c:pt>
                <c:pt idx="26929">
                  <c:v>0.74375000000000002</c:v>
                </c:pt>
                <c:pt idx="26930">
                  <c:v>0.745313</c:v>
                </c:pt>
                <c:pt idx="26931">
                  <c:v>0.75</c:v>
                </c:pt>
                <c:pt idx="26932">
                  <c:v>0.75156299999999998</c:v>
                </c:pt>
                <c:pt idx="26933">
                  <c:v>0.74843800000000005</c:v>
                </c:pt>
                <c:pt idx="26934">
                  <c:v>0.74062499999999998</c:v>
                </c:pt>
                <c:pt idx="26935">
                  <c:v>0.74218799999999996</c:v>
                </c:pt>
                <c:pt idx="26936">
                  <c:v>0.75468800000000003</c:v>
                </c:pt>
                <c:pt idx="26937">
                  <c:v>0.73906300000000003</c:v>
                </c:pt>
                <c:pt idx="26938">
                  <c:v>0.73750000000000004</c:v>
                </c:pt>
                <c:pt idx="26939">
                  <c:v>0.74062499999999998</c:v>
                </c:pt>
                <c:pt idx="26940">
                  <c:v>0.75624999999999998</c:v>
                </c:pt>
                <c:pt idx="26941">
                  <c:v>0.75312500000000004</c:v>
                </c:pt>
                <c:pt idx="26942">
                  <c:v>0.745313</c:v>
                </c:pt>
                <c:pt idx="26943">
                  <c:v>0.73906300000000003</c:v>
                </c:pt>
                <c:pt idx="26944">
                  <c:v>0.72812500000000002</c:v>
                </c:pt>
                <c:pt idx="26945">
                  <c:v>0.75156299999999998</c:v>
                </c:pt>
                <c:pt idx="26946">
                  <c:v>0.75156299999999998</c:v>
                </c:pt>
                <c:pt idx="26947">
                  <c:v>0.74062499999999998</c:v>
                </c:pt>
                <c:pt idx="26948">
                  <c:v>0.73906300000000003</c:v>
                </c:pt>
                <c:pt idx="26949">
                  <c:v>0.73750000000000004</c:v>
                </c:pt>
                <c:pt idx="26950">
                  <c:v>0.74062499999999998</c:v>
                </c:pt>
                <c:pt idx="26951">
                  <c:v>0.74843800000000005</c:v>
                </c:pt>
                <c:pt idx="26952">
                  <c:v>0.74062499999999998</c:v>
                </c:pt>
                <c:pt idx="26953">
                  <c:v>0.74687499999999996</c:v>
                </c:pt>
                <c:pt idx="26954">
                  <c:v>0.75156299999999998</c:v>
                </c:pt>
                <c:pt idx="26955">
                  <c:v>0.74218799999999996</c:v>
                </c:pt>
                <c:pt idx="26956">
                  <c:v>0.75781200000000004</c:v>
                </c:pt>
                <c:pt idx="26957">
                  <c:v>0.74218799999999996</c:v>
                </c:pt>
                <c:pt idx="26958">
                  <c:v>0.72343800000000003</c:v>
                </c:pt>
                <c:pt idx="26959">
                  <c:v>0.75</c:v>
                </c:pt>
                <c:pt idx="26960">
                  <c:v>0.74843800000000005</c:v>
                </c:pt>
                <c:pt idx="26961">
                  <c:v>0.74687499999999996</c:v>
                </c:pt>
                <c:pt idx="26962">
                  <c:v>0.745313</c:v>
                </c:pt>
                <c:pt idx="26963">
                  <c:v>0.75624999999999998</c:v>
                </c:pt>
                <c:pt idx="26964">
                  <c:v>0.74375000000000002</c:v>
                </c:pt>
                <c:pt idx="26965">
                  <c:v>0.74375000000000002</c:v>
                </c:pt>
                <c:pt idx="26966">
                  <c:v>0.75</c:v>
                </c:pt>
                <c:pt idx="26967">
                  <c:v>0.745313</c:v>
                </c:pt>
                <c:pt idx="26968">
                  <c:v>0.74687499999999996</c:v>
                </c:pt>
                <c:pt idx="26969">
                  <c:v>0.734375</c:v>
                </c:pt>
                <c:pt idx="26970">
                  <c:v>0.74062499999999998</c:v>
                </c:pt>
                <c:pt idx="26971">
                  <c:v>0.74218799999999996</c:v>
                </c:pt>
                <c:pt idx="26972">
                  <c:v>0.74218799999999996</c:v>
                </c:pt>
                <c:pt idx="26973">
                  <c:v>0.72812500000000002</c:v>
                </c:pt>
                <c:pt idx="26974">
                  <c:v>0.734375</c:v>
                </c:pt>
                <c:pt idx="26975">
                  <c:v>0.74375000000000002</c:v>
                </c:pt>
                <c:pt idx="26976">
                  <c:v>0.76249999999999996</c:v>
                </c:pt>
                <c:pt idx="26977">
                  <c:v>0.74843800000000005</c:v>
                </c:pt>
                <c:pt idx="26978">
                  <c:v>0.74687499999999996</c:v>
                </c:pt>
                <c:pt idx="26979">
                  <c:v>0.74687499999999996</c:v>
                </c:pt>
                <c:pt idx="26980">
                  <c:v>0.74062499999999998</c:v>
                </c:pt>
                <c:pt idx="26981">
                  <c:v>0.73906300000000003</c:v>
                </c:pt>
                <c:pt idx="26982">
                  <c:v>0.75624999999999998</c:v>
                </c:pt>
                <c:pt idx="26983">
                  <c:v>0.73593799999999998</c:v>
                </c:pt>
                <c:pt idx="26984">
                  <c:v>0.72187500000000004</c:v>
                </c:pt>
                <c:pt idx="26985">
                  <c:v>0.73750000000000004</c:v>
                </c:pt>
                <c:pt idx="26986">
                  <c:v>0.74375000000000002</c:v>
                </c:pt>
                <c:pt idx="26987">
                  <c:v>0.74843800000000005</c:v>
                </c:pt>
                <c:pt idx="26988">
                  <c:v>0.74062499999999998</c:v>
                </c:pt>
                <c:pt idx="26989">
                  <c:v>0.74687499999999996</c:v>
                </c:pt>
                <c:pt idx="26990">
                  <c:v>0.745313</c:v>
                </c:pt>
                <c:pt idx="26991">
                  <c:v>0.74062499999999998</c:v>
                </c:pt>
                <c:pt idx="26992">
                  <c:v>0.75156299999999998</c:v>
                </c:pt>
                <c:pt idx="26993">
                  <c:v>0.734375</c:v>
                </c:pt>
                <c:pt idx="26994">
                  <c:v>0.75</c:v>
                </c:pt>
                <c:pt idx="26995">
                  <c:v>0.75312500000000004</c:v>
                </c:pt>
                <c:pt idx="26996">
                  <c:v>0.73750000000000004</c:v>
                </c:pt>
                <c:pt idx="26997">
                  <c:v>0.745313</c:v>
                </c:pt>
                <c:pt idx="26998">
                  <c:v>0.75624999999999998</c:v>
                </c:pt>
                <c:pt idx="26999">
                  <c:v>0.74375000000000002</c:v>
                </c:pt>
                <c:pt idx="27000">
                  <c:v>0.74843800000000005</c:v>
                </c:pt>
                <c:pt idx="27001">
                  <c:v>0.75156299999999998</c:v>
                </c:pt>
                <c:pt idx="27002">
                  <c:v>0.75781200000000004</c:v>
                </c:pt>
                <c:pt idx="27003">
                  <c:v>0.74062499999999998</c:v>
                </c:pt>
                <c:pt idx="27004">
                  <c:v>0.73906300000000003</c:v>
                </c:pt>
                <c:pt idx="27005">
                  <c:v>0.734375</c:v>
                </c:pt>
                <c:pt idx="27006">
                  <c:v>0.73906300000000003</c:v>
                </c:pt>
                <c:pt idx="27007">
                  <c:v>0.74843800000000005</c:v>
                </c:pt>
                <c:pt idx="27008">
                  <c:v>0.74843800000000005</c:v>
                </c:pt>
                <c:pt idx="27009">
                  <c:v>0.75937500000000002</c:v>
                </c:pt>
                <c:pt idx="27010">
                  <c:v>0.73906300000000003</c:v>
                </c:pt>
                <c:pt idx="27011">
                  <c:v>0.75468800000000003</c:v>
                </c:pt>
                <c:pt idx="27012">
                  <c:v>0.75468800000000003</c:v>
                </c:pt>
                <c:pt idx="27013">
                  <c:v>0.75</c:v>
                </c:pt>
                <c:pt idx="27014">
                  <c:v>0.75156299999999998</c:v>
                </c:pt>
                <c:pt idx="27015">
                  <c:v>0.74375000000000002</c:v>
                </c:pt>
                <c:pt idx="27016">
                  <c:v>0.73593799999999998</c:v>
                </c:pt>
                <c:pt idx="27017">
                  <c:v>0.745313</c:v>
                </c:pt>
                <c:pt idx="27018">
                  <c:v>0.73593799999999998</c:v>
                </c:pt>
                <c:pt idx="27019">
                  <c:v>0.74843800000000005</c:v>
                </c:pt>
                <c:pt idx="27020">
                  <c:v>0.74375000000000002</c:v>
                </c:pt>
                <c:pt idx="27021">
                  <c:v>0.74687499999999996</c:v>
                </c:pt>
                <c:pt idx="27022">
                  <c:v>0.73906300000000003</c:v>
                </c:pt>
                <c:pt idx="27023">
                  <c:v>0.73593799999999998</c:v>
                </c:pt>
                <c:pt idx="27024">
                  <c:v>0.74218799999999996</c:v>
                </c:pt>
                <c:pt idx="27025">
                  <c:v>0.74062499999999998</c:v>
                </c:pt>
                <c:pt idx="27026">
                  <c:v>0.73750000000000004</c:v>
                </c:pt>
                <c:pt idx="27027">
                  <c:v>0.72812500000000002</c:v>
                </c:pt>
                <c:pt idx="27028">
                  <c:v>0.74062499999999998</c:v>
                </c:pt>
                <c:pt idx="27029">
                  <c:v>0.72656200000000004</c:v>
                </c:pt>
                <c:pt idx="27030">
                  <c:v>0.745313</c:v>
                </c:pt>
                <c:pt idx="27031">
                  <c:v>0.75312500000000004</c:v>
                </c:pt>
                <c:pt idx="27032">
                  <c:v>0.745313</c:v>
                </c:pt>
                <c:pt idx="27033">
                  <c:v>0.74218799999999996</c:v>
                </c:pt>
                <c:pt idx="27034">
                  <c:v>0.74375000000000002</c:v>
                </c:pt>
                <c:pt idx="27035">
                  <c:v>0.73593799999999998</c:v>
                </c:pt>
                <c:pt idx="27036">
                  <c:v>0.74687499999999996</c:v>
                </c:pt>
                <c:pt idx="27037">
                  <c:v>0.74687499999999996</c:v>
                </c:pt>
                <c:pt idx="27038">
                  <c:v>0.75937500000000002</c:v>
                </c:pt>
                <c:pt idx="27039">
                  <c:v>0.73750000000000004</c:v>
                </c:pt>
                <c:pt idx="27040">
                  <c:v>0.74062499999999998</c:v>
                </c:pt>
                <c:pt idx="27041">
                  <c:v>0.74687499999999996</c:v>
                </c:pt>
                <c:pt idx="27042">
                  <c:v>0.72812500000000002</c:v>
                </c:pt>
                <c:pt idx="27043">
                  <c:v>0.74062499999999998</c:v>
                </c:pt>
                <c:pt idx="27044">
                  <c:v>0.72499999999999998</c:v>
                </c:pt>
                <c:pt idx="27045">
                  <c:v>0.73593799999999998</c:v>
                </c:pt>
                <c:pt idx="27046">
                  <c:v>0.75468800000000003</c:v>
                </c:pt>
                <c:pt idx="27047">
                  <c:v>0.73750000000000004</c:v>
                </c:pt>
                <c:pt idx="27048">
                  <c:v>0.74218799999999996</c:v>
                </c:pt>
                <c:pt idx="27049">
                  <c:v>0.73593799999999998</c:v>
                </c:pt>
                <c:pt idx="27050">
                  <c:v>0.73593799999999998</c:v>
                </c:pt>
                <c:pt idx="27051">
                  <c:v>0.74375000000000002</c:v>
                </c:pt>
                <c:pt idx="27052">
                  <c:v>0.74218799999999996</c:v>
                </c:pt>
                <c:pt idx="27053">
                  <c:v>0.74218799999999996</c:v>
                </c:pt>
                <c:pt idx="27054">
                  <c:v>0.74218799999999996</c:v>
                </c:pt>
                <c:pt idx="27055">
                  <c:v>0.73750000000000004</c:v>
                </c:pt>
                <c:pt idx="27056">
                  <c:v>0.75312500000000004</c:v>
                </c:pt>
                <c:pt idx="27057">
                  <c:v>0.73593799999999998</c:v>
                </c:pt>
                <c:pt idx="27058">
                  <c:v>0.74687499999999996</c:v>
                </c:pt>
                <c:pt idx="27059">
                  <c:v>0.74062499999999998</c:v>
                </c:pt>
                <c:pt idx="27060">
                  <c:v>0.74062499999999998</c:v>
                </c:pt>
                <c:pt idx="27061">
                  <c:v>0.73281300000000005</c:v>
                </c:pt>
                <c:pt idx="27062">
                  <c:v>0.73906300000000003</c:v>
                </c:pt>
                <c:pt idx="27063">
                  <c:v>0.72812500000000002</c:v>
                </c:pt>
                <c:pt idx="27064">
                  <c:v>0.745313</c:v>
                </c:pt>
                <c:pt idx="27065">
                  <c:v>0.745313</c:v>
                </c:pt>
                <c:pt idx="27066">
                  <c:v>0.73593799999999998</c:v>
                </c:pt>
                <c:pt idx="27067">
                  <c:v>0.75156299999999998</c:v>
                </c:pt>
                <c:pt idx="27068">
                  <c:v>0.74687499999999996</c:v>
                </c:pt>
                <c:pt idx="27069">
                  <c:v>0.74843800000000005</c:v>
                </c:pt>
                <c:pt idx="27070">
                  <c:v>0.75468800000000003</c:v>
                </c:pt>
                <c:pt idx="27071">
                  <c:v>0.75</c:v>
                </c:pt>
                <c:pt idx="27072">
                  <c:v>0.74843800000000005</c:v>
                </c:pt>
                <c:pt idx="27073">
                  <c:v>0.73906300000000003</c:v>
                </c:pt>
                <c:pt idx="27074">
                  <c:v>0.74375000000000002</c:v>
                </c:pt>
                <c:pt idx="27075">
                  <c:v>0.73281300000000005</c:v>
                </c:pt>
                <c:pt idx="27076">
                  <c:v>0.734375</c:v>
                </c:pt>
                <c:pt idx="27077">
                  <c:v>0.745313</c:v>
                </c:pt>
                <c:pt idx="27078">
                  <c:v>0.74843800000000005</c:v>
                </c:pt>
                <c:pt idx="27079">
                  <c:v>0.75</c:v>
                </c:pt>
                <c:pt idx="27080">
                  <c:v>0.73906300000000003</c:v>
                </c:pt>
                <c:pt idx="27081">
                  <c:v>0.74062499999999998</c:v>
                </c:pt>
                <c:pt idx="27082">
                  <c:v>0.73906300000000003</c:v>
                </c:pt>
                <c:pt idx="27083">
                  <c:v>0.73906300000000003</c:v>
                </c:pt>
                <c:pt idx="27084">
                  <c:v>0.74218799999999996</c:v>
                </c:pt>
                <c:pt idx="27085">
                  <c:v>0.74843800000000005</c:v>
                </c:pt>
                <c:pt idx="27086">
                  <c:v>0.74375000000000002</c:v>
                </c:pt>
                <c:pt idx="27087">
                  <c:v>0.73906300000000003</c:v>
                </c:pt>
                <c:pt idx="27088">
                  <c:v>0.73593799999999998</c:v>
                </c:pt>
                <c:pt idx="27089">
                  <c:v>0.73593799999999998</c:v>
                </c:pt>
                <c:pt idx="27090">
                  <c:v>0.74375000000000002</c:v>
                </c:pt>
                <c:pt idx="27091">
                  <c:v>0.74375000000000002</c:v>
                </c:pt>
                <c:pt idx="27092">
                  <c:v>0.73593799999999998</c:v>
                </c:pt>
                <c:pt idx="27093">
                  <c:v>0.72499999999999998</c:v>
                </c:pt>
                <c:pt idx="27094">
                  <c:v>0.73281300000000005</c:v>
                </c:pt>
                <c:pt idx="27095">
                  <c:v>0.73750000000000004</c:v>
                </c:pt>
                <c:pt idx="27096">
                  <c:v>0.74062499999999998</c:v>
                </c:pt>
                <c:pt idx="27097">
                  <c:v>0.734375</c:v>
                </c:pt>
                <c:pt idx="27098">
                  <c:v>0.72343800000000003</c:v>
                </c:pt>
                <c:pt idx="27099">
                  <c:v>0.745313</c:v>
                </c:pt>
                <c:pt idx="27100">
                  <c:v>0.74375000000000002</c:v>
                </c:pt>
                <c:pt idx="27101">
                  <c:v>0.74687499999999996</c:v>
                </c:pt>
                <c:pt idx="27102">
                  <c:v>0.73281300000000005</c:v>
                </c:pt>
                <c:pt idx="27103">
                  <c:v>0.74375000000000002</c:v>
                </c:pt>
                <c:pt idx="27104">
                  <c:v>0.73593799999999998</c:v>
                </c:pt>
                <c:pt idx="27105">
                  <c:v>0.73750000000000004</c:v>
                </c:pt>
                <c:pt idx="27106">
                  <c:v>0.74375000000000002</c:v>
                </c:pt>
                <c:pt idx="27107">
                  <c:v>0.73593799999999998</c:v>
                </c:pt>
                <c:pt idx="27108">
                  <c:v>0.734375</c:v>
                </c:pt>
                <c:pt idx="27109">
                  <c:v>0.74218799999999996</c:v>
                </c:pt>
                <c:pt idx="27110">
                  <c:v>0.745313</c:v>
                </c:pt>
                <c:pt idx="27111">
                  <c:v>0.745313</c:v>
                </c:pt>
                <c:pt idx="27112">
                  <c:v>0.760938</c:v>
                </c:pt>
                <c:pt idx="27113">
                  <c:v>0.74687499999999996</c:v>
                </c:pt>
                <c:pt idx="27114">
                  <c:v>0.74218799999999996</c:v>
                </c:pt>
                <c:pt idx="27115">
                  <c:v>0.73593799999999998</c:v>
                </c:pt>
                <c:pt idx="27116">
                  <c:v>0.73906300000000003</c:v>
                </c:pt>
                <c:pt idx="27117">
                  <c:v>0.74375000000000002</c:v>
                </c:pt>
                <c:pt idx="27118">
                  <c:v>0.74375000000000002</c:v>
                </c:pt>
                <c:pt idx="27119">
                  <c:v>0.745313</c:v>
                </c:pt>
                <c:pt idx="27120">
                  <c:v>0.745313</c:v>
                </c:pt>
                <c:pt idx="27121">
                  <c:v>0.74687499999999996</c:v>
                </c:pt>
                <c:pt idx="27122">
                  <c:v>0.74375000000000002</c:v>
                </c:pt>
                <c:pt idx="27123">
                  <c:v>0.745313</c:v>
                </c:pt>
                <c:pt idx="27124">
                  <c:v>0.74218799999999996</c:v>
                </c:pt>
                <c:pt idx="27125">
                  <c:v>0.745313</c:v>
                </c:pt>
                <c:pt idx="27126">
                  <c:v>0.73593799999999998</c:v>
                </c:pt>
                <c:pt idx="27127">
                  <c:v>0.72656200000000004</c:v>
                </c:pt>
                <c:pt idx="27128">
                  <c:v>0.74375000000000002</c:v>
                </c:pt>
                <c:pt idx="27129">
                  <c:v>0.73906300000000003</c:v>
                </c:pt>
                <c:pt idx="27130">
                  <c:v>0.734375</c:v>
                </c:pt>
                <c:pt idx="27131">
                  <c:v>0.73281300000000005</c:v>
                </c:pt>
                <c:pt idx="27132">
                  <c:v>0.74687499999999996</c:v>
                </c:pt>
                <c:pt idx="27133">
                  <c:v>0.73593799999999998</c:v>
                </c:pt>
                <c:pt idx="27134">
                  <c:v>0.734375</c:v>
                </c:pt>
                <c:pt idx="27135">
                  <c:v>0.734375</c:v>
                </c:pt>
                <c:pt idx="27136">
                  <c:v>0.75781200000000004</c:v>
                </c:pt>
                <c:pt idx="27137">
                  <c:v>0.745313</c:v>
                </c:pt>
                <c:pt idx="27138">
                  <c:v>0.74062499999999998</c:v>
                </c:pt>
                <c:pt idx="27139">
                  <c:v>0.73906300000000003</c:v>
                </c:pt>
                <c:pt idx="27140">
                  <c:v>0.72812500000000002</c:v>
                </c:pt>
                <c:pt idx="27141">
                  <c:v>0.73750000000000004</c:v>
                </c:pt>
                <c:pt idx="27142">
                  <c:v>0.74062499999999998</c:v>
                </c:pt>
                <c:pt idx="27143">
                  <c:v>0.74218799999999996</c:v>
                </c:pt>
                <c:pt idx="27144">
                  <c:v>0.73593799999999998</c:v>
                </c:pt>
                <c:pt idx="27145">
                  <c:v>0.74843800000000005</c:v>
                </c:pt>
                <c:pt idx="27146">
                  <c:v>0.74375000000000002</c:v>
                </c:pt>
                <c:pt idx="27147">
                  <c:v>0.74062499999999998</c:v>
                </c:pt>
                <c:pt idx="27148">
                  <c:v>0.734375</c:v>
                </c:pt>
                <c:pt idx="27149">
                  <c:v>0.734375</c:v>
                </c:pt>
                <c:pt idx="27150">
                  <c:v>0.73906300000000003</c:v>
                </c:pt>
                <c:pt idx="27151">
                  <c:v>0.74375000000000002</c:v>
                </c:pt>
                <c:pt idx="27152">
                  <c:v>0.74687499999999996</c:v>
                </c:pt>
                <c:pt idx="27153">
                  <c:v>0.74218799999999996</c:v>
                </c:pt>
                <c:pt idx="27154">
                  <c:v>0.74218799999999996</c:v>
                </c:pt>
                <c:pt idx="27155">
                  <c:v>0.73750000000000004</c:v>
                </c:pt>
                <c:pt idx="27156">
                  <c:v>0.73281300000000005</c:v>
                </c:pt>
                <c:pt idx="27157">
                  <c:v>0.734375</c:v>
                </c:pt>
                <c:pt idx="27158">
                  <c:v>0.74062499999999998</c:v>
                </c:pt>
                <c:pt idx="27159">
                  <c:v>0.73750000000000004</c:v>
                </c:pt>
                <c:pt idx="27160">
                  <c:v>0.75781200000000004</c:v>
                </c:pt>
                <c:pt idx="27161">
                  <c:v>0.745313</c:v>
                </c:pt>
                <c:pt idx="27162">
                  <c:v>0.73593799999999998</c:v>
                </c:pt>
                <c:pt idx="27163">
                  <c:v>0.73906300000000003</c:v>
                </c:pt>
                <c:pt idx="27164">
                  <c:v>0.74218799999999996</c:v>
                </c:pt>
                <c:pt idx="27165">
                  <c:v>0.72656200000000004</c:v>
                </c:pt>
                <c:pt idx="27166">
                  <c:v>0.73750000000000004</c:v>
                </c:pt>
                <c:pt idx="27167">
                  <c:v>0.74218799999999996</c:v>
                </c:pt>
                <c:pt idx="27168">
                  <c:v>0.745313</c:v>
                </c:pt>
                <c:pt idx="27169">
                  <c:v>0.73281300000000005</c:v>
                </c:pt>
                <c:pt idx="27170">
                  <c:v>0.73906300000000003</c:v>
                </c:pt>
                <c:pt idx="27171">
                  <c:v>0.74062499999999998</c:v>
                </c:pt>
                <c:pt idx="27172">
                  <c:v>0.72187500000000004</c:v>
                </c:pt>
                <c:pt idx="27173">
                  <c:v>0.72187500000000004</c:v>
                </c:pt>
                <c:pt idx="27174">
                  <c:v>0.73281300000000005</c:v>
                </c:pt>
                <c:pt idx="27175">
                  <c:v>0.73281300000000005</c:v>
                </c:pt>
                <c:pt idx="27176">
                  <c:v>0.73281300000000005</c:v>
                </c:pt>
                <c:pt idx="27177">
                  <c:v>0.74062499999999998</c:v>
                </c:pt>
                <c:pt idx="27178">
                  <c:v>0.74062499999999998</c:v>
                </c:pt>
                <c:pt idx="27179">
                  <c:v>0.734375</c:v>
                </c:pt>
                <c:pt idx="27180">
                  <c:v>0.73281300000000005</c:v>
                </c:pt>
                <c:pt idx="27181">
                  <c:v>0.734375</c:v>
                </c:pt>
                <c:pt idx="27182">
                  <c:v>0.73906300000000003</c:v>
                </c:pt>
                <c:pt idx="27183">
                  <c:v>0.74375000000000002</c:v>
                </c:pt>
                <c:pt idx="27184">
                  <c:v>0.72812500000000002</c:v>
                </c:pt>
                <c:pt idx="27185">
                  <c:v>0.73593799999999998</c:v>
                </c:pt>
                <c:pt idx="27186">
                  <c:v>0.74843800000000005</c:v>
                </c:pt>
                <c:pt idx="27187">
                  <c:v>0.75</c:v>
                </c:pt>
                <c:pt idx="27188">
                  <c:v>0.734375</c:v>
                </c:pt>
                <c:pt idx="27189">
                  <c:v>0.74687499999999996</c:v>
                </c:pt>
                <c:pt idx="27190">
                  <c:v>0.74218799999999996</c:v>
                </c:pt>
                <c:pt idx="27191">
                  <c:v>0.73281300000000005</c:v>
                </c:pt>
                <c:pt idx="27192">
                  <c:v>0.74062499999999998</c:v>
                </c:pt>
                <c:pt idx="27193">
                  <c:v>0.73281300000000005</c:v>
                </c:pt>
                <c:pt idx="27194">
                  <c:v>0.73593799999999998</c:v>
                </c:pt>
                <c:pt idx="27195">
                  <c:v>0.74218799999999996</c:v>
                </c:pt>
                <c:pt idx="27196">
                  <c:v>0.73593799999999998</c:v>
                </c:pt>
                <c:pt idx="27197">
                  <c:v>0.72499999999999998</c:v>
                </c:pt>
                <c:pt idx="27198">
                  <c:v>0.72343800000000003</c:v>
                </c:pt>
                <c:pt idx="27199">
                  <c:v>0.72812500000000002</c:v>
                </c:pt>
                <c:pt idx="27200">
                  <c:v>0.73750000000000004</c:v>
                </c:pt>
                <c:pt idx="27201">
                  <c:v>0.75312500000000004</c:v>
                </c:pt>
                <c:pt idx="27202">
                  <c:v>0.73593799999999998</c:v>
                </c:pt>
                <c:pt idx="27203">
                  <c:v>0.74687499999999996</c:v>
                </c:pt>
                <c:pt idx="27204">
                  <c:v>0.74218799999999996</c:v>
                </c:pt>
                <c:pt idx="27205">
                  <c:v>0.74218799999999996</c:v>
                </c:pt>
                <c:pt idx="27206">
                  <c:v>0.734375</c:v>
                </c:pt>
                <c:pt idx="27207">
                  <c:v>0.72812500000000002</c:v>
                </c:pt>
                <c:pt idx="27208">
                  <c:v>0.73750000000000004</c:v>
                </c:pt>
                <c:pt idx="27209">
                  <c:v>0.72812500000000002</c:v>
                </c:pt>
                <c:pt idx="27210">
                  <c:v>0.74375000000000002</c:v>
                </c:pt>
                <c:pt idx="27211">
                  <c:v>0.73593799999999998</c:v>
                </c:pt>
                <c:pt idx="27212">
                  <c:v>0.74687499999999996</c:v>
                </c:pt>
                <c:pt idx="27213">
                  <c:v>0.74062499999999998</c:v>
                </c:pt>
                <c:pt idx="27214">
                  <c:v>0.74218799999999996</c:v>
                </c:pt>
                <c:pt idx="27215">
                  <c:v>0.74843800000000005</c:v>
                </c:pt>
                <c:pt idx="27216">
                  <c:v>0.73593799999999998</c:v>
                </c:pt>
                <c:pt idx="27217">
                  <c:v>0.74218799999999996</c:v>
                </c:pt>
                <c:pt idx="27218">
                  <c:v>0.745313</c:v>
                </c:pt>
                <c:pt idx="27219">
                  <c:v>0.729688</c:v>
                </c:pt>
                <c:pt idx="27220">
                  <c:v>0.734375</c:v>
                </c:pt>
                <c:pt idx="27221">
                  <c:v>0.734375</c:v>
                </c:pt>
                <c:pt idx="27222">
                  <c:v>0.74062499999999998</c:v>
                </c:pt>
                <c:pt idx="27223">
                  <c:v>0.74218799999999996</c:v>
                </c:pt>
                <c:pt idx="27224">
                  <c:v>0.75156299999999998</c:v>
                </c:pt>
                <c:pt idx="27225">
                  <c:v>0.73906300000000003</c:v>
                </c:pt>
                <c:pt idx="27226">
                  <c:v>0.74062499999999998</c:v>
                </c:pt>
                <c:pt idx="27227">
                  <c:v>0.74218799999999996</c:v>
                </c:pt>
                <c:pt idx="27228">
                  <c:v>0.74843800000000005</c:v>
                </c:pt>
                <c:pt idx="27229">
                  <c:v>0.73281300000000005</c:v>
                </c:pt>
                <c:pt idx="27230">
                  <c:v>0.73906300000000003</c:v>
                </c:pt>
                <c:pt idx="27231">
                  <c:v>0.75781200000000004</c:v>
                </c:pt>
                <c:pt idx="27232">
                  <c:v>0.74843800000000005</c:v>
                </c:pt>
                <c:pt idx="27233">
                  <c:v>0.74687499999999996</c:v>
                </c:pt>
                <c:pt idx="27234">
                  <c:v>0.74687499999999996</c:v>
                </c:pt>
                <c:pt idx="27235">
                  <c:v>0.74218799999999996</c:v>
                </c:pt>
                <c:pt idx="27236">
                  <c:v>0.75156299999999998</c:v>
                </c:pt>
                <c:pt idx="27237">
                  <c:v>0.74062499999999998</c:v>
                </c:pt>
                <c:pt idx="27238">
                  <c:v>0.74218799999999996</c:v>
                </c:pt>
                <c:pt idx="27239">
                  <c:v>0.74687499999999996</c:v>
                </c:pt>
                <c:pt idx="27240">
                  <c:v>0.73750000000000004</c:v>
                </c:pt>
                <c:pt idx="27241">
                  <c:v>0.74687499999999996</c:v>
                </c:pt>
                <c:pt idx="27242">
                  <c:v>0.734375</c:v>
                </c:pt>
                <c:pt idx="27243">
                  <c:v>0.734375</c:v>
                </c:pt>
                <c:pt idx="27244">
                  <c:v>0.75</c:v>
                </c:pt>
                <c:pt idx="27245">
                  <c:v>0.75781200000000004</c:v>
                </c:pt>
                <c:pt idx="27246">
                  <c:v>0.74375000000000002</c:v>
                </c:pt>
                <c:pt idx="27247">
                  <c:v>0.75156299999999998</c:v>
                </c:pt>
                <c:pt idx="27248">
                  <c:v>0.729688</c:v>
                </c:pt>
                <c:pt idx="27249">
                  <c:v>0.73750000000000004</c:v>
                </c:pt>
                <c:pt idx="27250">
                  <c:v>0.74375000000000002</c:v>
                </c:pt>
                <c:pt idx="27251">
                  <c:v>0.74687499999999996</c:v>
                </c:pt>
                <c:pt idx="27252">
                  <c:v>0.745313</c:v>
                </c:pt>
                <c:pt idx="27253">
                  <c:v>0.75</c:v>
                </c:pt>
                <c:pt idx="27254">
                  <c:v>0.74687499999999996</c:v>
                </c:pt>
                <c:pt idx="27255">
                  <c:v>0.75781200000000004</c:v>
                </c:pt>
                <c:pt idx="27256">
                  <c:v>0.75</c:v>
                </c:pt>
                <c:pt idx="27257">
                  <c:v>0.73750000000000004</c:v>
                </c:pt>
                <c:pt idx="27258">
                  <c:v>0.73906300000000003</c:v>
                </c:pt>
                <c:pt idx="27259">
                  <c:v>0.73750000000000004</c:v>
                </c:pt>
                <c:pt idx="27260">
                  <c:v>0.73281300000000005</c:v>
                </c:pt>
                <c:pt idx="27261">
                  <c:v>0.73906300000000003</c:v>
                </c:pt>
                <c:pt idx="27262">
                  <c:v>0.75156299999999998</c:v>
                </c:pt>
                <c:pt idx="27263">
                  <c:v>0.74218799999999996</c:v>
                </c:pt>
                <c:pt idx="27264">
                  <c:v>0.73281300000000005</c:v>
                </c:pt>
                <c:pt idx="27265">
                  <c:v>0.73593799999999998</c:v>
                </c:pt>
                <c:pt idx="27266">
                  <c:v>0.73593799999999998</c:v>
                </c:pt>
                <c:pt idx="27267">
                  <c:v>0.73593799999999998</c:v>
                </c:pt>
                <c:pt idx="27268">
                  <c:v>0.72812500000000002</c:v>
                </c:pt>
                <c:pt idx="27269">
                  <c:v>0.73906300000000003</c:v>
                </c:pt>
                <c:pt idx="27270">
                  <c:v>0.74062499999999998</c:v>
                </c:pt>
                <c:pt idx="27271">
                  <c:v>0.73593799999999998</c:v>
                </c:pt>
                <c:pt idx="27272">
                  <c:v>0.729688</c:v>
                </c:pt>
                <c:pt idx="27273">
                  <c:v>0.73593799999999998</c:v>
                </c:pt>
                <c:pt idx="27274">
                  <c:v>0.75624999999999998</c:v>
                </c:pt>
                <c:pt idx="27275">
                  <c:v>0.745313</c:v>
                </c:pt>
                <c:pt idx="27276">
                  <c:v>0.73750000000000004</c:v>
                </c:pt>
                <c:pt idx="27277">
                  <c:v>0.74375000000000002</c:v>
                </c:pt>
                <c:pt idx="27278">
                  <c:v>0.745313</c:v>
                </c:pt>
                <c:pt idx="27279">
                  <c:v>0.75624999999999998</c:v>
                </c:pt>
                <c:pt idx="27280">
                  <c:v>0.745313</c:v>
                </c:pt>
                <c:pt idx="27281">
                  <c:v>0.74375000000000002</c:v>
                </c:pt>
                <c:pt idx="27282">
                  <c:v>0.73281300000000005</c:v>
                </c:pt>
                <c:pt idx="27283">
                  <c:v>0.73593799999999998</c:v>
                </c:pt>
                <c:pt idx="27284">
                  <c:v>0.734375</c:v>
                </c:pt>
                <c:pt idx="27285">
                  <c:v>0.72812500000000002</c:v>
                </c:pt>
                <c:pt idx="27286">
                  <c:v>0.73281300000000005</c:v>
                </c:pt>
                <c:pt idx="27287">
                  <c:v>0.734375</c:v>
                </c:pt>
                <c:pt idx="27288">
                  <c:v>0.745313</c:v>
                </c:pt>
                <c:pt idx="27289">
                  <c:v>0.74843800000000005</c:v>
                </c:pt>
                <c:pt idx="27290">
                  <c:v>0.729688</c:v>
                </c:pt>
                <c:pt idx="27291">
                  <c:v>0.73750000000000004</c:v>
                </c:pt>
                <c:pt idx="27292">
                  <c:v>0.73906300000000003</c:v>
                </c:pt>
                <c:pt idx="27293">
                  <c:v>0.745313</c:v>
                </c:pt>
                <c:pt idx="27294">
                  <c:v>0.74375000000000002</c:v>
                </c:pt>
                <c:pt idx="27295">
                  <c:v>0.75312500000000004</c:v>
                </c:pt>
                <c:pt idx="27296">
                  <c:v>0.73281300000000005</c:v>
                </c:pt>
                <c:pt idx="27297">
                  <c:v>0.74843800000000005</c:v>
                </c:pt>
                <c:pt idx="27298">
                  <c:v>0.73593799999999998</c:v>
                </c:pt>
                <c:pt idx="27299">
                  <c:v>0.734375</c:v>
                </c:pt>
                <c:pt idx="27300">
                  <c:v>0.73281300000000005</c:v>
                </c:pt>
                <c:pt idx="27301">
                  <c:v>0.73750000000000004</c:v>
                </c:pt>
                <c:pt idx="27302">
                  <c:v>0.73593799999999998</c:v>
                </c:pt>
                <c:pt idx="27303">
                  <c:v>0.73593799999999998</c:v>
                </c:pt>
                <c:pt idx="27304">
                  <c:v>0.729688</c:v>
                </c:pt>
                <c:pt idx="27305">
                  <c:v>0.72812500000000002</c:v>
                </c:pt>
                <c:pt idx="27306">
                  <c:v>0.72656200000000004</c:v>
                </c:pt>
                <c:pt idx="27307">
                  <c:v>0.73750000000000004</c:v>
                </c:pt>
                <c:pt idx="27308">
                  <c:v>0.72656200000000004</c:v>
                </c:pt>
                <c:pt idx="27309">
                  <c:v>0.74375000000000002</c:v>
                </c:pt>
                <c:pt idx="27310">
                  <c:v>0.74687499999999996</c:v>
                </c:pt>
                <c:pt idx="27311">
                  <c:v>0.74062499999999998</c:v>
                </c:pt>
                <c:pt idx="27312">
                  <c:v>0.73750000000000004</c:v>
                </c:pt>
                <c:pt idx="27313">
                  <c:v>0.72812500000000002</c:v>
                </c:pt>
                <c:pt idx="27314">
                  <c:v>0.73593799999999998</c:v>
                </c:pt>
                <c:pt idx="27315">
                  <c:v>0.73593799999999998</c:v>
                </c:pt>
                <c:pt idx="27316">
                  <c:v>0.73593799999999998</c:v>
                </c:pt>
                <c:pt idx="27317">
                  <c:v>0.73593799999999998</c:v>
                </c:pt>
                <c:pt idx="27318">
                  <c:v>0.74218799999999996</c:v>
                </c:pt>
                <c:pt idx="27319">
                  <c:v>0.72343800000000003</c:v>
                </c:pt>
                <c:pt idx="27320">
                  <c:v>0.72812500000000002</c:v>
                </c:pt>
                <c:pt idx="27321">
                  <c:v>0.734375</c:v>
                </c:pt>
                <c:pt idx="27322">
                  <c:v>0.72343800000000003</c:v>
                </c:pt>
                <c:pt idx="27323">
                  <c:v>0.73750000000000004</c:v>
                </c:pt>
                <c:pt idx="27324">
                  <c:v>0.74062499999999998</c:v>
                </c:pt>
                <c:pt idx="27325">
                  <c:v>0.73593799999999998</c:v>
                </c:pt>
                <c:pt idx="27326">
                  <c:v>0.73281300000000005</c:v>
                </c:pt>
                <c:pt idx="27327">
                  <c:v>0.75</c:v>
                </c:pt>
                <c:pt idx="27328">
                  <c:v>0.75312500000000004</c:v>
                </c:pt>
                <c:pt idx="27329">
                  <c:v>0.729688</c:v>
                </c:pt>
                <c:pt idx="27330">
                  <c:v>0.73750000000000004</c:v>
                </c:pt>
                <c:pt idx="27331">
                  <c:v>0.73281300000000005</c:v>
                </c:pt>
                <c:pt idx="27332">
                  <c:v>0.729688</c:v>
                </c:pt>
                <c:pt idx="27333">
                  <c:v>0.734375</c:v>
                </c:pt>
                <c:pt idx="27334">
                  <c:v>0.73593799999999998</c:v>
                </c:pt>
                <c:pt idx="27335">
                  <c:v>0.74218799999999996</c:v>
                </c:pt>
                <c:pt idx="27336">
                  <c:v>0.75312500000000004</c:v>
                </c:pt>
                <c:pt idx="27337">
                  <c:v>0.72343800000000003</c:v>
                </c:pt>
                <c:pt idx="27338">
                  <c:v>0.729688</c:v>
                </c:pt>
                <c:pt idx="27339">
                  <c:v>0.729688</c:v>
                </c:pt>
                <c:pt idx="27340">
                  <c:v>0.74375000000000002</c:v>
                </c:pt>
                <c:pt idx="27341">
                  <c:v>0.74375000000000002</c:v>
                </c:pt>
                <c:pt idx="27342">
                  <c:v>0.73750000000000004</c:v>
                </c:pt>
                <c:pt idx="27343">
                  <c:v>0.73906300000000003</c:v>
                </c:pt>
                <c:pt idx="27344">
                  <c:v>0.73906300000000003</c:v>
                </c:pt>
                <c:pt idx="27345">
                  <c:v>0.74843800000000005</c:v>
                </c:pt>
                <c:pt idx="27346">
                  <c:v>0.745313</c:v>
                </c:pt>
                <c:pt idx="27347">
                  <c:v>0.73906300000000003</c:v>
                </c:pt>
                <c:pt idx="27348">
                  <c:v>0.73750000000000004</c:v>
                </c:pt>
                <c:pt idx="27349">
                  <c:v>0.72812500000000002</c:v>
                </c:pt>
                <c:pt idx="27350">
                  <c:v>0.73281300000000005</c:v>
                </c:pt>
                <c:pt idx="27351">
                  <c:v>0.74375000000000002</c:v>
                </c:pt>
                <c:pt idx="27352">
                  <c:v>0.73750000000000004</c:v>
                </c:pt>
                <c:pt idx="27353">
                  <c:v>0.73750000000000004</c:v>
                </c:pt>
                <c:pt idx="27354">
                  <c:v>0.74062499999999998</c:v>
                </c:pt>
                <c:pt idx="27355">
                  <c:v>0.74375000000000002</c:v>
                </c:pt>
                <c:pt idx="27356">
                  <c:v>0.73593799999999998</c:v>
                </c:pt>
                <c:pt idx="27357">
                  <c:v>0.73593799999999998</c:v>
                </c:pt>
                <c:pt idx="27358">
                  <c:v>0.73281300000000005</c:v>
                </c:pt>
                <c:pt idx="27359">
                  <c:v>0.74375000000000002</c:v>
                </c:pt>
                <c:pt idx="27360">
                  <c:v>0.73906300000000003</c:v>
                </c:pt>
                <c:pt idx="27361">
                  <c:v>0.73906300000000003</c:v>
                </c:pt>
                <c:pt idx="27362">
                  <c:v>0.74843800000000005</c:v>
                </c:pt>
                <c:pt idx="27363">
                  <c:v>0.74062499999999998</c:v>
                </c:pt>
                <c:pt idx="27364">
                  <c:v>0.73281300000000005</c:v>
                </c:pt>
                <c:pt idx="27365">
                  <c:v>0.72656200000000004</c:v>
                </c:pt>
                <c:pt idx="27366">
                  <c:v>0.73281300000000005</c:v>
                </c:pt>
                <c:pt idx="27367">
                  <c:v>0.729688</c:v>
                </c:pt>
                <c:pt idx="27368">
                  <c:v>0.734375</c:v>
                </c:pt>
                <c:pt idx="27369">
                  <c:v>0.73281300000000005</c:v>
                </c:pt>
                <c:pt idx="27370">
                  <c:v>0.745313</c:v>
                </c:pt>
                <c:pt idx="27371">
                  <c:v>0.73750000000000004</c:v>
                </c:pt>
                <c:pt idx="27372">
                  <c:v>0.74687499999999996</c:v>
                </c:pt>
                <c:pt idx="27373">
                  <c:v>0.75156299999999998</c:v>
                </c:pt>
                <c:pt idx="27374">
                  <c:v>0.75468800000000003</c:v>
                </c:pt>
                <c:pt idx="27375">
                  <c:v>0.75468800000000003</c:v>
                </c:pt>
                <c:pt idx="27376">
                  <c:v>0.74843800000000005</c:v>
                </c:pt>
                <c:pt idx="27377">
                  <c:v>0.75781200000000004</c:v>
                </c:pt>
                <c:pt idx="27378">
                  <c:v>0.74375000000000002</c:v>
                </c:pt>
                <c:pt idx="27379">
                  <c:v>0.73906300000000003</c:v>
                </c:pt>
                <c:pt idx="27380">
                  <c:v>0.75</c:v>
                </c:pt>
                <c:pt idx="27381">
                  <c:v>0.73906300000000003</c:v>
                </c:pt>
                <c:pt idx="27382">
                  <c:v>0.74062499999999998</c:v>
                </c:pt>
                <c:pt idx="27383">
                  <c:v>0.73906300000000003</c:v>
                </c:pt>
                <c:pt idx="27384">
                  <c:v>0.73906300000000003</c:v>
                </c:pt>
                <c:pt idx="27385">
                  <c:v>0.745313</c:v>
                </c:pt>
                <c:pt idx="27386">
                  <c:v>0.760938</c:v>
                </c:pt>
                <c:pt idx="27387">
                  <c:v>0.74687499999999996</c:v>
                </c:pt>
                <c:pt idx="27388">
                  <c:v>0.745313</c:v>
                </c:pt>
                <c:pt idx="27389">
                  <c:v>0.74218799999999996</c:v>
                </c:pt>
                <c:pt idx="27390">
                  <c:v>0.75</c:v>
                </c:pt>
                <c:pt idx="27391">
                  <c:v>0.74062499999999998</c:v>
                </c:pt>
                <c:pt idx="27392">
                  <c:v>0.73906300000000003</c:v>
                </c:pt>
                <c:pt idx="27393">
                  <c:v>0.74843800000000005</c:v>
                </c:pt>
                <c:pt idx="27394">
                  <c:v>0.74375000000000002</c:v>
                </c:pt>
                <c:pt idx="27395">
                  <c:v>0.73281300000000005</c:v>
                </c:pt>
                <c:pt idx="27396">
                  <c:v>0.73593799999999998</c:v>
                </c:pt>
                <c:pt idx="27397">
                  <c:v>0.75312500000000004</c:v>
                </c:pt>
                <c:pt idx="27398">
                  <c:v>0.73593799999999998</c:v>
                </c:pt>
                <c:pt idx="27399">
                  <c:v>0.73750000000000004</c:v>
                </c:pt>
                <c:pt idx="27400">
                  <c:v>0.72812500000000002</c:v>
                </c:pt>
                <c:pt idx="27401">
                  <c:v>0.73593799999999998</c:v>
                </c:pt>
                <c:pt idx="27402">
                  <c:v>0.75</c:v>
                </c:pt>
                <c:pt idx="27403">
                  <c:v>0.74843800000000005</c:v>
                </c:pt>
                <c:pt idx="27404">
                  <c:v>0.72656200000000004</c:v>
                </c:pt>
                <c:pt idx="27405">
                  <c:v>0.73750000000000004</c:v>
                </c:pt>
                <c:pt idx="27406">
                  <c:v>0.74687499999999996</c:v>
                </c:pt>
                <c:pt idx="27407">
                  <c:v>0.75</c:v>
                </c:pt>
                <c:pt idx="27408">
                  <c:v>0.74687499999999996</c:v>
                </c:pt>
                <c:pt idx="27409">
                  <c:v>0.75468800000000003</c:v>
                </c:pt>
                <c:pt idx="27410">
                  <c:v>0.75312500000000004</c:v>
                </c:pt>
                <c:pt idx="27411">
                  <c:v>0.73906300000000003</c:v>
                </c:pt>
                <c:pt idx="27412">
                  <c:v>0.75781200000000004</c:v>
                </c:pt>
                <c:pt idx="27413">
                  <c:v>0.745313</c:v>
                </c:pt>
                <c:pt idx="27414">
                  <c:v>0.74687499999999996</c:v>
                </c:pt>
                <c:pt idx="27415">
                  <c:v>0.74687499999999996</c:v>
                </c:pt>
                <c:pt idx="27416">
                  <c:v>0.74062499999999998</c:v>
                </c:pt>
                <c:pt idx="27417">
                  <c:v>0.74687499999999996</c:v>
                </c:pt>
                <c:pt idx="27418">
                  <c:v>0.74843800000000005</c:v>
                </c:pt>
                <c:pt idx="27419">
                  <c:v>0.75937500000000002</c:v>
                </c:pt>
                <c:pt idx="27420">
                  <c:v>0.75</c:v>
                </c:pt>
                <c:pt idx="27421">
                  <c:v>0.734375</c:v>
                </c:pt>
                <c:pt idx="27422">
                  <c:v>0.74062499999999998</c:v>
                </c:pt>
                <c:pt idx="27423">
                  <c:v>0.74062499999999998</c:v>
                </c:pt>
                <c:pt idx="27424">
                  <c:v>0.74375000000000002</c:v>
                </c:pt>
                <c:pt idx="27425">
                  <c:v>0.73750000000000004</c:v>
                </c:pt>
                <c:pt idx="27426">
                  <c:v>0.75156299999999998</c:v>
                </c:pt>
                <c:pt idx="27427">
                  <c:v>0.73281300000000005</c:v>
                </c:pt>
                <c:pt idx="27428">
                  <c:v>0.734375</c:v>
                </c:pt>
                <c:pt idx="27429">
                  <c:v>0.72031299999999998</c:v>
                </c:pt>
                <c:pt idx="27430">
                  <c:v>0.72656200000000004</c:v>
                </c:pt>
                <c:pt idx="27431">
                  <c:v>0.73750000000000004</c:v>
                </c:pt>
                <c:pt idx="27432">
                  <c:v>0.72812500000000002</c:v>
                </c:pt>
                <c:pt idx="27433">
                  <c:v>0.734375</c:v>
                </c:pt>
                <c:pt idx="27434">
                  <c:v>0.72187500000000004</c:v>
                </c:pt>
                <c:pt idx="27435">
                  <c:v>0.75</c:v>
                </c:pt>
                <c:pt idx="27436">
                  <c:v>0.74218799999999996</c:v>
                </c:pt>
                <c:pt idx="27437">
                  <c:v>0.74687499999999996</c:v>
                </c:pt>
                <c:pt idx="27438">
                  <c:v>0.74687499999999996</c:v>
                </c:pt>
                <c:pt idx="27439">
                  <c:v>0.74062499999999998</c:v>
                </c:pt>
                <c:pt idx="27440">
                  <c:v>0.72656200000000004</c:v>
                </c:pt>
                <c:pt idx="27441">
                  <c:v>0.72656200000000004</c:v>
                </c:pt>
                <c:pt idx="27442">
                  <c:v>0.74062499999999998</c:v>
                </c:pt>
                <c:pt idx="27443">
                  <c:v>0.75781200000000004</c:v>
                </c:pt>
                <c:pt idx="27444">
                  <c:v>0.745313</c:v>
                </c:pt>
                <c:pt idx="27445">
                  <c:v>0.73593799999999998</c:v>
                </c:pt>
                <c:pt idx="27446">
                  <c:v>0.73750000000000004</c:v>
                </c:pt>
                <c:pt idx="27447">
                  <c:v>0.74218799999999996</c:v>
                </c:pt>
                <c:pt idx="27448">
                  <c:v>0.74687499999999996</c:v>
                </c:pt>
                <c:pt idx="27449">
                  <c:v>0.74062499999999998</c:v>
                </c:pt>
                <c:pt idx="27450">
                  <c:v>0.745313</c:v>
                </c:pt>
                <c:pt idx="27451">
                  <c:v>0.74062499999999998</c:v>
                </c:pt>
                <c:pt idx="27452">
                  <c:v>0.74843800000000005</c:v>
                </c:pt>
                <c:pt idx="27453">
                  <c:v>0.734375</c:v>
                </c:pt>
                <c:pt idx="27454">
                  <c:v>0.73593799999999998</c:v>
                </c:pt>
                <c:pt idx="27455">
                  <c:v>0.73906300000000003</c:v>
                </c:pt>
                <c:pt idx="27456">
                  <c:v>0.75</c:v>
                </c:pt>
                <c:pt idx="27457">
                  <c:v>0.74218799999999996</c:v>
                </c:pt>
                <c:pt idx="27458">
                  <c:v>0.75624999999999998</c:v>
                </c:pt>
                <c:pt idx="27459">
                  <c:v>0.75156299999999998</c:v>
                </c:pt>
                <c:pt idx="27460">
                  <c:v>0.75624999999999998</c:v>
                </c:pt>
                <c:pt idx="27461">
                  <c:v>0.745313</c:v>
                </c:pt>
                <c:pt idx="27462">
                  <c:v>0.75156299999999998</c:v>
                </c:pt>
                <c:pt idx="27463">
                  <c:v>0.74687499999999996</c:v>
                </c:pt>
                <c:pt idx="27464">
                  <c:v>0.75468800000000003</c:v>
                </c:pt>
                <c:pt idx="27465">
                  <c:v>0.74687499999999996</c:v>
                </c:pt>
                <c:pt idx="27466">
                  <c:v>0.75156299999999998</c:v>
                </c:pt>
                <c:pt idx="27467">
                  <c:v>0.73906300000000003</c:v>
                </c:pt>
                <c:pt idx="27468">
                  <c:v>0.75156299999999998</c:v>
                </c:pt>
                <c:pt idx="27469">
                  <c:v>0.75</c:v>
                </c:pt>
                <c:pt idx="27470">
                  <c:v>0.75</c:v>
                </c:pt>
                <c:pt idx="27471">
                  <c:v>0.74375000000000002</c:v>
                </c:pt>
                <c:pt idx="27472">
                  <c:v>0.73906300000000003</c:v>
                </c:pt>
                <c:pt idx="27473">
                  <c:v>0.74843800000000005</c:v>
                </c:pt>
                <c:pt idx="27474">
                  <c:v>0.75156299999999998</c:v>
                </c:pt>
                <c:pt idx="27475">
                  <c:v>0.74687499999999996</c:v>
                </c:pt>
                <c:pt idx="27476">
                  <c:v>0.74062499999999998</c:v>
                </c:pt>
                <c:pt idx="27477">
                  <c:v>0.75</c:v>
                </c:pt>
                <c:pt idx="27478">
                  <c:v>0.74687499999999996</c:v>
                </c:pt>
                <c:pt idx="27479">
                  <c:v>0.729688</c:v>
                </c:pt>
                <c:pt idx="27480">
                  <c:v>0.745313</c:v>
                </c:pt>
                <c:pt idx="27481">
                  <c:v>0.74687499999999996</c:v>
                </c:pt>
                <c:pt idx="27482">
                  <c:v>0.74687499999999996</c:v>
                </c:pt>
                <c:pt idx="27483">
                  <c:v>0.73906300000000003</c:v>
                </c:pt>
                <c:pt idx="27484">
                  <c:v>0.73906300000000003</c:v>
                </c:pt>
                <c:pt idx="27485">
                  <c:v>0.74218799999999996</c:v>
                </c:pt>
                <c:pt idx="27486">
                  <c:v>0.74218799999999996</c:v>
                </c:pt>
                <c:pt idx="27487">
                  <c:v>0.745313</c:v>
                </c:pt>
                <c:pt idx="27488">
                  <c:v>0.75</c:v>
                </c:pt>
                <c:pt idx="27489">
                  <c:v>0.75312500000000004</c:v>
                </c:pt>
                <c:pt idx="27490">
                  <c:v>0.73593799999999998</c:v>
                </c:pt>
                <c:pt idx="27491">
                  <c:v>0.745313</c:v>
                </c:pt>
                <c:pt idx="27492">
                  <c:v>0.734375</c:v>
                </c:pt>
                <c:pt idx="27493">
                  <c:v>0.74062499999999998</c:v>
                </c:pt>
                <c:pt idx="27494">
                  <c:v>0.74843800000000005</c:v>
                </c:pt>
                <c:pt idx="27495">
                  <c:v>0.74843800000000005</c:v>
                </c:pt>
                <c:pt idx="27496">
                  <c:v>0.74062499999999998</c:v>
                </c:pt>
                <c:pt idx="27497">
                  <c:v>0.74062499999999998</c:v>
                </c:pt>
                <c:pt idx="27498">
                  <c:v>0.745313</c:v>
                </c:pt>
                <c:pt idx="27499">
                  <c:v>0.74218799999999996</c:v>
                </c:pt>
                <c:pt idx="27500">
                  <c:v>0.75937500000000002</c:v>
                </c:pt>
                <c:pt idx="27501">
                  <c:v>0.77343799999999996</c:v>
                </c:pt>
                <c:pt idx="27502">
                  <c:v>0.745313</c:v>
                </c:pt>
                <c:pt idx="27503">
                  <c:v>0.729688</c:v>
                </c:pt>
                <c:pt idx="27504">
                  <c:v>0.74062499999999998</c:v>
                </c:pt>
                <c:pt idx="27505">
                  <c:v>0.74375000000000002</c:v>
                </c:pt>
                <c:pt idx="27506">
                  <c:v>0.74062499999999998</c:v>
                </c:pt>
                <c:pt idx="27507">
                  <c:v>0.74375000000000002</c:v>
                </c:pt>
                <c:pt idx="27508">
                  <c:v>0.745313</c:v>
                </c:pt>
                <c:pt idx="27509">
                  <c:v>0.73750000000000004</c:v>
                </c:pt>
                <c:pt idx="27510">
                  <c:v>0.73593799999999998</c:v>
                </c:pt>
                <c:pt idx="27511">
                  <c:v>0.74375000000000002</c:v>
                </c:pt>
                <c:pt idx="27512">
                  <c:v>0.75</c:v>
                </c:pt>
                <c:pt idx="27513">
                  <c:v>0.75</c:v>
                </c:pt>
                <c:pt idx="27514">
                  <c:v>0.74375000000000002</c:v>
                </c:pt>
                <c:pt idx="27515">
                  <c:v>0.74843800000000005</c:v>
                </c:pt>
                <c:pt idx="27516">
                  <c:v>0.734375</c:v>
                </c:pt>
                <c:pt idx="27517">
                  <c:v>0.73593799999999998</c:v>
                </c:pt>
                <c:pt idx="27518">
                  <c:v>0.734375</c:v>
                </c:pt>
                <c:pt idx="27519">
                  <c:v>0.745313</c:v>
                </c:pt>
                <c:pt idx="27520">
                  <c:v>0.74218799999999996</c:v>
                </c:pt>
                <c:pt idx="27521">
                  <c:v>0.734375</c:v>
                </c:pt>
                <c:pt idx="27522">
                  <c:v>0.73281300000000005</c:v>
                </c:pt>
                <c:pt idx="27523">
                  <c:v>0.72812500000000002</c:v>
                </c:pt>
                <c:pt idx="27524">
                  <c:v>0.734375</c:v>
                </c:pt>
                <c:pt idx="27525">
                  <c:v>0.73906300000000003</c:v>
                </c:pt>
                <c:pt idx="27526">
                  <c:v>0.72499999999999998</c:v>
                </c:pt>
                <c:pt idx="27527">
                  <c:v>0.73281300000000005</c:v>
                </c:pt>
                <c:pt idx="27528">
                  <c:v>0.74375000000000002</c:v>
                </c:pt>
                <c:pt idx="27529">
                  <c:v>0.74218799999999996</c:v>
                </c:pt>
                <c:pt idx="27530">
                  <c:v>0.72499999999999998</c:v>
                </c:pt>
                <c:pt idx="27531">
                  <c:v>0.73593799999999998</c:v>
                </c:pt>
                <c:pt idx="27532">
                  <c:v>0.72187500000000004</c:v>
                </c:pt>
                <c:pt idx="27533">
                  <c:v>0.734375</c:v>
                </c:pt>
                <c:pt idx="27534">
                  <c:v>0.73750000000000004</c:v>
                </c:pt>
                <c:pt idx="27535">
                  <c:v>0.74218799999999996</c:v>
                </c:pt>
                <c:pt idx="27536">
                  <c:v>0.73593799999999998</c:v>
                </c:pt>
                <c:pt idx="27537">
                  <c:v>0.73281300000000005</c:v>
                </c:pt>
                <c:pt idx="27538">
                  <c:v>0.73906300000000003</c:v>
                </c:pt>
                <c:pt idx="27539">
                  <c:v>0.73906300000000003</c:v>
                </c:pt>
                <c:pt idx="27540">
                  <c:v>0.74843800000000005</c:v>
                </c:pt>
                <c:pt idx="27541">
                  <c:v>0.74843800000000005</c:v>
                </c:pt>
                <c:pt idx="27542">
                  <c:v>0.75468800000000003</c:v>
                </c:pt>
                <c:pt idx="27543">
                  <c:v>0.74375000000000002</c:v>
                </c:pt>
                <c:pt idx="27544">
                  <c:v>0.74687499999999996</c:v>
                </c:pt>
                <c:pt idx="27545">
                  <c:v>0.73750000000000004</c:v>
                </c:pt>
                <c:pt idx="27546">
                  <c:v>0.734375</c:v>
                </c:pt>
                <c:pt idx="27547">
                  <c:v>0.74843800000000005</c:v>
                </c:pt>
                <c:pt idx="27548">
                  <c:v>0.75</c:v>
                </c:pt>
                <c:pt idx="27549">
                  <c:v>0.74687499999999996</c:v>
                </c:pt>
                <c:pt idx="27550">
                  <c:v>0.729688</c:v>
                </c:pt>
                <c:pt idx="27551">
                  <c:v>0.74687499999999996</c:v>
                </c:pt>
                <c:pt idx="27552">
                  <c:v>0.73906300000000003</c:v>
                </c:pt>
                <c:pt idx="27553">
                  <c:v>0.74687499999999996</c:v>
                </c:pt>
                <c:pt idx="27554">
                  <c:v>0.74218799999999996</c:v>
                </c:pt>
                <c:pt idx="27555">
                  <c:v>0.74218799999999996</c:v>
                </c:pt>
                <c:pt idx="27556">
                  <c:v>0.745313</c:v>
                </c:pt>
                <c:pt idx="27557">
                  <c:v>0.73593799999999998</c:v>
                </c:pt>
                <c:pt idx="27558">
                  <c:v>0.74375000000000002</c:v>
                </c:pt>
                <c:pt idx="27559">
                  <c:v>0.73281300000000005</c:v>
                </c:pt>
                <c:pt idx="27560">
                  <c:v>0.73750000000000004</c:v>
                </c:pt>
                <c:pt idx="27561">
                  <c:v>0.74062499999999998</c:v>
                </c:pt>
                <c:pt idx="27562">
                  <c:v>0.75</c:v>
                </c:pt>
                <c:pt idx="27563">
                  <c:v>0.73750000000000004</c:v>
                </c:pt>
                <c:pt idx="27564">
                  <c:v>0.72031299999999998</c:v>
                </c:pt>
                <c:pt idx="27565">
                  <c:v>0.73281300000000005</c:v>
                </c:pt>
                <c:pt idx="27566">
                  <c:v>0.73281300000000005</c:v>
                </c:pt>
                <c:pt idx="27567">
                  <c:v>0.73750000000000004</c:v>
                </c:pt>
                <c:pt idx="27568">
                  <c:v>0.73593799999999998</c:v>
                </c:pt>
                <c:pt idx="27569">
                  <c:v>0.73750000000000004</c:v>
                </c:pt>
                <c:pt idx="27570">
                  <c:v>0.729688</c:v>
                </c:pt>
                <c:pt idx="27571">
                  <c:v>0.74062499999999998</c:v>
                </c:pt>
                <c:pt idx="27572">
                  <c:v>0.729688</c:v>
                </c:pt>
                <c:pt idx="27573">
                  <c:v>0.74218799999999996</c:v>
                </c:pt>
                <c:pt idx="27574">
                  <c:v>0.74375000000000002</c:v>
                </c:pt>
                <c:pt idx="27575">
                  <c:v>0.73906300000000003</c:v>
                </c:pt>
                <c:pt idx="27576">
                  <c:v>0.74062499999999998</c:v>
                </c:pt>
                <c:pt idx="27577">
                  <c:v>0.74687499999999996</c:v>
                </c:pt>
                <c:pt idx="27578">
                  <c:v>0.745313</c:v>
                </c:pt>
                <c:pt idx="27579">
                  <c:v>0.75312500000000004</c:v>
                </c:pt>
                <c:pt idx="27580">
                  <c:v>0.74218799999999996</c:v>
                </c:pt>
                <c:pt idx="27581">
                  <c:v>0.729688</c:v>
                </c:pt>
                <c:pt idx="27582">
                  <c:v>0.75624999999999998</c:v>
                </c:pt>
                <c:pt idx="27583">
                  <c:v>0.72812500000000002</c:v>
                </c:pt>
                <c:pt idx="27584">
                  <c:v>0.74062499999999998</c:v>
                </c:pt>
                <c:pt idx="27585">
                  <c:v>0.75312500000000004</c:v>
                </c:pt>
                <c:pt idx="27586">
                  <c:v>0.73906300000000003</c:v>
                </c:pt>
                <c:pt idx="27587">
                  <c:v>0.73750000000000004</c:v>
                </c:pt>
                <c:pt idx="27588">
                  <c:v>0.75624999999999998</c:v>
                </c:pt>
                <c:pt idx="27589">
                  <c:v>0.73906300000000003</c:v>
                </c:pt>
                <c:pt idx="27590">
                  <c:v>0.75156299999999998</c:v>
                </c:pt>
                <c:pt idx="27591">
                  <c:v>0.74375000000000002</c:v>
                </c:pt>
                <c:pt idx="27592">
                  <c:v>0.745313</c:v>
                </c:pt>
                <c:pt idx="27593">
                  <c:v>0.72499999999999998</c:v>
                </c:pt>
                <c:pt idx="27594">
                  <c:v>0.73281300000000005</c:v>
                </c:pt>
                <c:pt idx="27595">
                  <c:v>0.72499999999999998</c:v>
                </c:pt>
                <c:pt idx="27596">
                  <c:v>0.72812500000000002</c:v>
                </c:pt>
                <c:pt idx="27597">
                  <c:v>0.72656200000000004</c:v>
                </c:pt>
                <c:pt idx="27598">
                  <c:v>0.73906300000000003</c:v>
                </c:pt>
                <c:pt idx="27599">
                  <c:v>0.734375</c:v>
                </c:pt>
                <c:pt idx="27600">
                  <c:v>0.73750000000000004</c:v>
                </c:pt>
                <c:pt idx="27601">
                  <c:v>0.745313</c:v>
                </c:pt>
                <c:pt idx="27602">
                  <c:v>0.75</c:v>
                </c:pt>
                <c:pt idx="27603">
                  <c:v>0.74687499999999996</c:v>
                </c:pt>
                <c:pt idx="27604">
                  <c:v>0.72656200000000004</c:v>
                </c:pt>
                <c:pt idx="27605">
                  <c:v>0.72656200000000004</c:v>
                </c:pt>
                <c:pt idx="27606">
                  <c:v>0.73593799999999998</c:v>
                </c:pt>
                <c:pt idx="27607">
                  <c:v>0.73750000000000004</c:v>
                </c:pt>
                <c:pt idx="27608">
                  <c:v>0.734375</c:v>
                </c:pt>
                <c:pt idx="27609">
                  <c:v>0.72812500000000002</c:v>
                </c:pt>
                <c:pt idx="27610">
                  <c:v>0.73750000000000004</c:v>
                </c:pt>
                <c:pt idx="27611">
                  <c:v>0.73281300000000005</c:v>
                </c:pt>
                <c:pt idx="27612">
                  <c:v>0.72343800000000003</c:v>
                </c:pt>
                <c:pt idx="27613">
                  <c:v>0.73593799999999998</c:v>
                </c:pt>
                <c:pt idx="27614">
                  <c:v>0.74375000000000002</c:v>
                </c:pt>
                <c:pt idx="27615">
                  <c:v>0.74687499999999996</c:v>
                </c:pt>
                <c:pt idx="27616">
                  <c:v>0.75312500000000004</c:v>
                </c:pt>
                <c:pt idx="27617">
                  <c:v>0.73750000000000004</c:v>
                </c:pt>
                <c:pt idx="27618">
                  <c:v>0.73906300000000003</c:v>
                </c:pt>
                <c:pt idx="27619">
                  <c:v>0.73906300000000003</c:v>
                </c:pt>
                <c:pt idx="27620">
                  <c:v>0.73906300000000003</c:v>
                </c:pt>
                <c:pt idx="27621">
                  <c:v>0.74062499999999998</c:v>
                </c:pt>
                <c:pt idx="27622">
                  <c:v>0.734375</c:v>
                </c:pt>
                <c:pt idx="27623">
                  <c:v>0.734375</c:v>
                </c:pt>
                <c:pt idx="27624">
                  <c:v>0.74062499999999998</c:v>
                </c:pt>
                <c:pt idx="27625">
                  <c:v>0.74375000000000002</c:v>
                </c:pt>
                <c:pt idx="27626">
                  <c:v>0.74062499999999998</c:v>
                </c:pt>
                <c:pt idx="27627">
                  <c:v>0.72812500000000002</c:v>
                </c:pt>
                <c:pt idx="27628">
                  <c:v>0.72343800000000003</c:v>
                </c:pt>
                <c:pt idx="27629">
                  <c:v>0.74062499999999998</c:v>
                </c:pt>
                <c:pt idx="27630">
                  <c:v>0.74687499999999996</c:v>
                </c:pt>
                <c:pt idx="27631">
                  <c:v>0.75156299999999998</c:v>
                </c:pt>
                <c:pt idx="27632">
                  <c:v>0.75156299999999998</c:v>
                </c:pt>
                <c:pt idx="27633">
                  <c:v>0.75156299999999998</c:v>
                </c:pt>
                <c:pt idx="27634">
                  <c:v>0.745313</c:v>
                </c:pt>
                <c:pt idx="27635">
                  <c:v>0.74062499999999998</c:v>
                </c:pt>
                <c:pt idx="27636">
                  <c:v>0.745313</c:v>
                </c:pt>
                <c:pt idx="27637">
                  <c:v>0.75312500000000004</c:v>
                </c:pt>
                <c:pt idx="27638">
                  <c:v>0.73906300000000003</c:v>
                </c:pt>
                <c:pt idx="27639">
                  <c:v>0.73281300000000005</c:v>
                </c:pt>
                <c:pt idx="27640">
                  <c:v>0.74843800000000005</c:v>
                </c:pt>
                <c:pt idx="27641">
                  <c:v>0.73281300000000005</c:v>
                </c:pt>
                <c:pt idx="27642">
                  <c:v>0.74687499999999996</c:v>
                </c:pt>
                <c:pt idx="27643">
                  <c:v>0.74062499999999998</c:v>
                </c:pt>
                <c:pt idx="27644">
                  <c:v>0.73750000000000004</c:v>
                </c:pt>
                <c:pt idx="27645">
                  <c:v>0.73750000000000004</c:v>
                </c:pt>
                <c:pt idx="27646">
                  <c:v>0.74218799999999996</c:v>
                </c:pt>
                <c:pt idx="27647">
                  <c:v>0.734375</c:v>
                </c:pt>
                <c:pt idx="27648">
                  <c:v>0.73593799999999998</c:v>
                </c:pt>
                <c:pt idx="27649">
                  <c:v>0.72812500000000002</c:v>
                </c:pt>
                <c:pt idx="27650">
                  <c:v>0.73593799999999998</c:v>
                </c:pt>
                <c:pt idx="27651">
                  <c:v>0.74687499999999996</c:v>
                </c:pt>
                <c:pt idx="27652">
                  <c:v>0.75312500000000004</c:v>
                </c:pt>
                <c:pt idx="27653">
                  <c:v>0.73281300000000005</c:v>
                </c:pt>
                <c:pt idx="27654">
                  <c:v>0.73750000000000004</c:v>
                </c:pt>
                <c:pt idx="27655">
                  <c:v>0.73281300000000005</c:v>
                </c:pt>
                <c:pt idx="27656">
                  <c:v>0.72343800000000003</c:v>
                </c:pt>
                <c:pt idx="27657">
                  <c:v>0.73281300000000005</c:v>
                </c:pt>
                <c:pt idx="27658">
                  <c:v>0.74062499999999998</c:v>
                </c:pt>
                <c:pt idx="27659">
                  <c:v>0.73906300000000003</c:v>
                </c:pt>
                <c:pt idx="27660">
                  <c:v>0.74218799999999996</c:v>
                </c:pt>
                <c:pt idx="27661">
                  <c:v>0.73906300000000003</c:v>
                </c:pt>
                <c:pt idx="27662">
                  <c:v>0.73750000000000004</c:v>
                </c:pt>
                <c:pt idx="27663">
                  <c:v>0.74687499999999996</c:v>
                </c:pt>
                <c:pt idx="27664">
                  <c:v>0.73906300000000003</c:v>
                </c:pt>
                <c:pt idx="27665">
                  <c:v>0.75624999999999998</c:v>
                </c:pt>
                <c:pt idx="27666">
                  <c:v>0.74062499999999998</c:v>
                </c:pt>
                <c:pt idx="27667">
                  <c:v>0.73593799999999998</c:v>
                </c:pt>
                <c:pt idx="27668">
                  <c:v>0.734375</c:v>
                </c:pt>
                <c:pt idx="27669">
                  <c:v>0.729688</c:v>
                </c:pt>
                <c:pt idx="27670">
                  <c:v>0.734375</c:v>
                </c:pt>
                <c:pt idx="27671">
                  <c:v>0.73593799999999998</c:v>
                </c:pt>
                <c:pt idx="27672">
                  <c:v>0.73281300000000005</c:v>
                </c:pt>
                <c:pt idx="27673">
                  <c:v>0.73281300000000005</c:v>
                </c:pt>
                <c:pt idx="27674">
                  <c:v>0.75</c:v>
                </c:pt>
                <c:pt idx="27675">
                  <c:v>0.74218799999999996</c:v>
                </c:pt>
                <c:pt idx="27676">
                  <c:v>0.72656200000000004</c:v>
                </c:pt>
                <c:pt idx="27677">
                  <c:v>0.74218799999999996</c:v>
                </c:pt>
                <c:pt idx="27678">
                  <c:v>0.74218799999999996</c:v>
                </c:pt>
                <c:pt idx="27679">
                  <c:v>0.74062499999999998</c:v>
                </c:pt>
                <c:pt idx="27680">
                  <c:v>0.73281300000000005</c:v>
                </c:pt>
                <c:pt idx="27681">
                  <c:v>0.734375</c:v>
                </c:pt>
                <c:pt idx="27682">
                  <c:v>0.734375</c:v>
                </c:pt>
                <c:pt idx="27683">
                  <c:v>0.74218799999999996</c:v>
                </c:pt>
                <c:pt idx="27684">
                  <c:v>0.75312500000000004</c:v>
                </c:pt>
                <c:pt idx="27685">
                  <c:v>0.73750000000000004</c:v>
                </c:pt>
                <c:pt idx="27686">
                  <c:v>0.745313</c:v>
                </c:pt>
                <c:pt idx="27687">
                  <c:v>0.74218799999999996</c:v>
                </c:pt>
                <c:pt idx="27688">
                  <c:v>0.74375000000000002</c:v>
                </c:pt>
                <c:pt idx="27689">
                  <c:v>0.74062499999999998</c:v>
                </c:pt>
                <c:pt idx="27690">
                  <c:v>0.74062499999999998</c:v>
                </c:pt>
                <c:pt idx="27691">
                  <c:v>0.74062499999999998</c:v>
                </c:pt>
                <c:pt idx="27692">
                  <c:v>0.73593799999999998</c:v>
                </c:pt>
                <c:pt idx="27693">
                  <c:v>0.74218799999999996</c:v>
                </c:pt>
                <c:pt idx="27694">
                  <c:v>0.74218799999999996</c:v>
                </c:pt>
                <c:pt idx="27695">
                  <c:v>0.745313</c:v>
                </c:pt>
                <c:pt idx="27696">
                  <c:v>0.73750000000000004</c:v>
                </c:pt>
                <c:pt idx="27697">
                  <c:v>0.74218799999999996</c:v>
                </c:pt>
                <c:pt idx="27698">
                  <c:v>0.73750000000000004</c:v>
                </c:pt>
                <c:pt idx="27699">
                  <c:v>0.734375</c:v>
                </c:pt>
                <c:pt idx="27700">
                  <c:v>0.74062499999999998</c:v>
                </c:pt>
                <c:pt idx="27701">
                  <c:v>0.745313</c:v>
                </c:pt>
                <c:pt idx="27702">
                  <c:v>0.73593799999999998</c:v>
                </c:pt>
                <c:pt idx="27703">
                  <c:v>0.74375000000000002</c:v>
                </c:pt>
                <c:pt idx="27704">
                  <c:v>0.73750000000000004</c:v>
                </c:pt>
                <c:pt idx="27705">
                  <c:v>0.74218799999999996</c:v>
                </c:pt>
                <c:pt idx="27706">
                  <c:v>0.74687499999999996</c:v>
                </c:pt>
                <c:pt idx="27707">
                  <c:v>0.74062499999999998</c:v>
                </c:pt>
                <c:pt idx="27708">
                  <c:v>0.73906300000000003</c:v>
                </c:pt>
                <c:pt idx="27709">
                  <c:v>0.73906300000000003</c:v>
                </c:pt>
                <c:pt idx="27710">
                  <c:v>0.75624999999999998</c:v>
                </c:pt>
                <c:pt idx="27711">
                  <c:v>0.75312500000000004</c:v>
                </c:pt>
                <c:pt idx="27712">
                  <c:v>0.74687499999999996</c:v>
                </c:pt>
                <c:pt idx="27713">
                  <c:v>0.74375000000000002</c:v>
                </c:pt>
                <c:pt idx="27714">
                  <c:v>0.745313</c:v>
                </c:pt>
                <c:pt idx="27715">
                  <c:v>0.74687499999999996</c:v>
                </c:pt>
                <c:pt idx="27716">
                  <c:v>0.74843800000000005</c:v>
                </c:pt>
                <c:pt idx="27717">
                  <c:v>0.73750000000000004</c:v>
                </c:pt>
                <c:pt idx="27718">
                  <c:v>0.75</c:v>
                </c:pt>
                <c:pt idx="27719">
                  <c:v>0.75781200000000004</c:v>
                </c:pt>
                <c:pt idx="27720">
                  <c:v>0.74843800000000005</c:v>
                </c:pt>
                <c:pt idx="27721">
                  <c:v>0.74375000000000002</c:v>
                </c:pt>
                <c:pt idx="27722">
                  <c:v>0.74375000000000002</c:v>
                </c:pt>
                <c:pt idx="27723">
                  <c:v>0.74687499999999996</c:v>
                </c:pt>
                <c:pt idx="27724">
                  <c:v>0.74375000000000002</c:v>
                </c:pt>
                <c:pt idx="27725">
                  <c:v>0.75</c:v>
                </c:pt>
                <c:pt idx="27726">
                  <c:v>0.73593799999999998</c:v>
                </c:pt>
                <c:pt idx="27727">
                  <c:v>0.74062499999999998</c:v>
                </c:pt>
                <c:pt idx="27728">
                  <c:v>0.74375000000000002</c:v>
                </c:pt>
                <c:pt idx="27729">
                  <c:v>0.73906300000000003</c:v>
                </c:pt>
                <c:pt idx="27730">
                  <c:v>0.75781200000000004</c:v>
                </c:pt>
                <c:pt idx="27731">
                  <c:v>0.73281300000000005</c:v>
                </c:pt>
                <c:pt idx="27732">
                  <c:v>0.73906300000000003</c:v>
                </c:pt>
                <c:pt idx="27733">
                  <c:v>0.74062499999999998</c:v>
                </c:pt>
                <c:pt idx="27734">
                  <c:v>0.74375000000000002</c:v>
                </c:pt>
                <c:pt idx="27735">
                  <c:v>0.75156299999999998</c:v>
                </c:pt>
                <c:pt idx="27736">
                  <c:v>0.745313</c:v>
                </c:pt>
                <c:pt idx="27737">
                  <c:v>0.73750000000000004</c:v>
                </c:pt>
                <c:pt idx="27738">
                  <c:v>0.74062499999999998</c:v>
                </c:pt>
                <c:pt idx="27739">
                  <c:v>0.729688</c:v>
                </c:pt>
                <c:pt idx="27740">
                  <c:v>0.74687499999999996</c:v>
                </c:pt>
                <c:pt idx="27741">
                  <c:v>0.745313</c:v>
                </c:pt>
                <c:pt idx="27742">
                  <c:v>0.73281300000000005</c:v>
                </c:pt>
                <c:pt idx="27743">
                  <c:v>0.75624999999999998</c:v>
                </c:pt>
                <c:pt idx="27744">
                  <c:v>0.74843800000000005</c:v>
                </c:pt>
                <c:pt idx="27745">
                  <c:v>0.74218799999999996</c:v>
                </c:pt>
                <c:pt idx="27746">
                  <c:v>0.74218799999999996</c:v>
                </c:pt>
                <c:pt idx="27747">
                  <c:v>0.74687499999999996</c:v>
                </c:pt>
                <c:pt idx="27748">
                  <c:v>0.73593799999999998</c:v>
                </c:pt>
                <c:pt idx="27749">
                  <c:v>0.73281300000000005</c:v>
                </c:pt>
                <c:pt idx="27750">
                  <c:v>0.74218799999999996</c:v>
                </c:pt>
                <c:pt idx="27751">
                  <c:v>0.73750000000000004</c:v>
                </c:pt>
                <c:pt idx="27752">
                  <c:v>0.74843800000000005</c:v>
                </c:pt>
                <c:pt idx="27753">
                  <c:v>0.74843800000000005</c:v>
                </c:pt>
                <c:pt idx="27754">
                  <c:v>0.73593799999999998</c:v>
                </c:pt>
                <c:pt idx="27755">
                  <c:v>0.72499999999999998</c:v>
                </c:pt>
                <c:pt idx="27756">
                  <c:v>0.73281300000000005</c:v>
                </c:pt>
                <c:pt idx="27757">
                  <c:v>0.73281300000000005</c:v>
                </c:pt>
                <c:pt idx="27758">
                  <c:v>0.73906300000000003</c:v>
                </c:pt>
                <c:pt idx="27759">
                  <c:v>0.74375000000000002</c:v>
                </c:pt>
                <c:pt idx="27760">
                  <c:v>0.73906300000000003</c:v>
                </c:pt>
                <c:pt idx="27761">
                  <c:v>0.72499999999999998</c:v>
                </c:pt>
                <c:pt idx="27762">
                  <c:v>0.74062499999999998</c:v>
                </c:pt>
                <c:pt idx="27763">
                  <c:v>0.74062499999999998</c:v>
                </c:pt>
                <c:pt idx="27764">
                  <c:v>0.73593799999999998</c:v>
                </c:pt>
                <c:pt idx="27765">
                  <c:v>0.73750000000000004</c:v>
                </c:pt>
                <c:pt idx="27766">
                  <c:v>0.73906300000000003</c:v>
                </c:pt>
                <c:pt idx="27767">
                  <c:v>0.73906300000000003</c:v>
                </c:pt>
                <c:pt idx="27768">
                  <c:v>0.73593799999999998</c:v>
                </c:pt>
                <c:pt idx="27769">
                  <c:v>0.73281300000000005</c:v>
                </c:pt>
                <c:pt idx="27770">
                  <c:v>0.73593799999999998</c:v>
                </c:pt>
                <c:pt idx="27771">
                  <c:v>0.734375</c:v>
                </c:pt>
                <c:pt idx="27772">
                  <c:v>0.73906300000000003</c:v>
                </c:pt>
                <c:pt idx="27773">
                  <c:v>0.73281300000000005</c:v>
                </c:pt>
                <c:pt idx="27774">
                  <c:v>0.73906300000000003</c:v>
                </c:pt>
                <c:pt idx="27775">
                  <c:v>0.729688</c:v>
                </c:pt>
                <c:pt idx="27776">
                  <c:v>0.73750000000000004</c:v>
                </c:pt>
                <c:pt idx="27777">
                  <c:v>0.73593799999999998</c:v>
                </c:pt>
                <c:pt idx="27778">
                  <c:v>0.72499999999999998</c:v>
                </c:pt>
                <c:pt idx="27779">
                  <c:v>0.74218799999999996</c:v>
                </c:pt>
                <c:pt idx="27780">
                  <c:v>0.73750000000000004</c:v>
                </c:pt>
                <c:pt idx="27781">
                  <c:v>0.73281300000000005</c:v>
                </c:pt>
                <c:pt idx="27782">
                  <c:v>0.73750000000000004</c:v>
                </c:pt>
                <c:pt idx="27783">
                  <c:v>0.73281300000000005</c:v>
                </c:pt>
                <c:pt idx="27784">
                  <c:v>0.73593799999999998</c:v>
                </c:pt>
                <c:pt idx="27785">
                  <c:v>0.73593799999999998</c:v>
                </c:pt>
                <c:pt idx="27786">
                  <c:v>0.745313</c:v>
                </c:pt>
                <c:pt idx="27787">
                  <c:v>0.74375000000000002</c:v>
                </c:pt>
                <c:pt idx="27788">
                  <c:v>0.74218799999999996</c:v>
                </c:pt>
                <c:pt idx="27789">
                  <c:v>0.74218799999999996</c:v>
                </c:pt>
                <c:pt idx="27790">
                  <c:v>0.729688</c:v>
                </c:pt>
                <c:pt idx="27791">
                  <c:v>0.73750000000000004</c:v>
                </c:pt>
                <c:pt idx="27792">
                  <c:v>0.72031299999999998</c:v>
                </c:pt>
                <c:pt idx="27793">
                  <c:v>0.72499999999999998</c:v>
                </c:pt>
                <c:pt idx="27794">
                  <c:v>0.729688</c:v>
                </c:pt>
                <c:pt idx="27795">
                  <c:v>0.729688</c:v>
                </c:pt>
                <c:pt idx="27796">
                  <c:v>0.73593799999999998</c:v>
                </c:pt>
                <c:pt idx="27797">
                  <c:v>0.74375000000000002</c:v>
                </c:pt>
                <c:pt idx="27798">
                  <c:v>0.74843800000000005</c:v>
                </c:pt>
                <c:pt idx="27799">
                  <c:v>0.73906300000000003</c:v>
                </c:pt>
                <c:pt idx="27800">
                  <c:v>0.73906300000000003</c:v>
                </c:pt>
                <c:pt idx="27801">
                  <c:v>0.72656200000000004</c:v>
                </c:pt>
                <c:pt idx="27802">
                  <c:v>0.74375000000000002</c:v>
                </c:pt>
                <c:pt idx="27803">
                  <c:v>0.72812500000000002</c:v>
                </c:pt>
                <c:pt idx="27804">
                  <c:v>0.73593799999999998</c:v>
                </c:pt>
                <c:pt idx="27805">
                  <c:v>0.734375</c:v>
                </c:pt>
                <c:pt idx="27806">
                  <c:v>0.73281300000000005</c:v>
                </c:pt>
                <c:pt idx="27807">
                  <c:v>0.73906300000000003</c:v>
                </c:pt>
                <c:pt idx="27808">
                  <c:v>0.74687499999999996</c:v>
                </c:pt>
                <c:pt idx="27809">
                  <c:v>0.75</c:v>
                </c:pt>
                <c:pt idx="27810">
                  <c:v>0.75312500000000004</c:v>
                </c:pt>
                <c:pt idx="27811">
                  <c:v>0.729688</c:v>
                </c:pt>
                <c:pt idx="27812">
                  <c:v>0.73593799999999998</c:v>
                </c:pt>
                <c:pt idx="27813">
                  <c:v>0.73750000000000004</c:v>
                </c:pt>
                <c:pt idx="27814">
                  <c:v>0.74218799999999996</c:v>
                </c:pt>
                <c:pt idx="27815">
                  <c:v>0.73593799999999998</c:v>
                </c:pt>
                <c:pt idx="27816">
                  <c:v>0.73593799999999998</c:v>
                </c:pt>
                <c:pt idx="27817">
                  <c:v>0.74218799999999996</c:v>
                </c:pt>
                <c:pt idx="27818">
                  <c:v>0.74687499999999996</c:v>
                </c:pt>
                <c:pt idx="27819">
                  <c:v>0.72812500000000002</c:v>
                </c:pt>
                <c:pt idx="27820">
                  <c:v>0.734375</c:v>
                </c:pt>
                <c:pt idx="27821">
                  <c:v>0.73593799999999998</c:v>
                </c:pt>
                <c:pt idx="27822">
                  <c:v>0.75</c:v>
                </c:pt>
                <c:pt idx="27823">
                  <c:v>0.745313</c:v>
                </c:pt>
                <c:pt idx="27824">
                  <c:v>0.74375000000000002</c:v>
                </c:pt>
                <c:pt idx="27825">
                  <c:v>0.72031299999999998</c:v>
                </c:pt>
                <c:pt idx="27826">
                  <c:v>0.72343800000000003</c:v>
                </c:pt>
                <c:pt idx="27827">
                  <c:v>0.75156299999999998</c:v>
                </c:pt>
                <c:pt idx="27828">
                  <c:v>0.72187500000000004</c:v>
                </c:pt>
                <c:pt idx="27829">
                  <c:v>0.734375</c:v>
                </c:pt>
                <c:pt idx="27830">
                  <c:v>0.72812500000000002</c:v>
                </c:pt>
                <c:pt idx="27831">
                  <c:v>0.72343800000000003</c:v>
                </c:pt>
                <c:pt idx="27832">
                  <c:v>0.74375000000000002</c:v>
                </c:pt>
                <c:pt idx="27833">
                  <c:v>0.73750000000000004</c:v>
                </c:pt>
                <c:pt idx="27834">
                  <c:v>0.74687499999999996</c:v>
                </c:pt>
                <c:pt idx="27835">
                  <c:v>0.75</c:v>
                </c:pt>
                <c:pt idx="27836">
                  <c:v>0.73281300000000005</c:v>
                </c:pt>
                <c:pt idx="27837">
                  <c:v>0.73593799999999998</c:v>
                </c:pt>
                <c:pt idx="27838">
                  <c:v>0.74375000000000002</c:v>
                </c:pt>
                <c:pt idx="27839">
                  <c:v>0.72343800000000003</c:v>
                </c:pt>
                <c:pt idx="27840">
                  <c:v>0.729688</c:v>
                </c:pt>
                <c:pt idx="27841">
                  <c:v>0.74375000000000002</c:v>
                </c:pt>
                <c:pt idx="27842">
                  <c:v>0.74218799999999996</c:v>
                </c:pt>
                <c:pt idx="27843">
                  <c:v>0.73750000000000004</c:v>
                </c:pt>
                <c:pt idx="27844">
                  <c:v>0.74218799999999996</c:v>
                </c:pt>
                <c:pt idx="27845">
                  <c:v>0.74062499999999998</c:v>
                </c:pt>
                <c:pt idx="27846">
                  <c:v>0.729688</c:v>
                </c:pt>
                <c:pt idx="27847">
                  <c:v>0.729688</c:v>
                </c:pt>
                <c:pt idx="27848">
                  <c:v>0.745313</c:v>
                </c:pt>
                <c:pt idx="27849">
                  <c:v>0.745313</c:v>
                </c:pt>
                <c:pt idx="27850">
                  <c:v>0.74843800000000005</c:v>
                </c:pt>
                <c:pt idx="27851">
                  <c:v>0.73906300000000003</c:v>
                </c:pt>
                <c:pt idx="27852">
                  <c:v>0.74375000000000002</c:v>
                </c:pt>
                <c:pt idx="27853">
                  <c:v>0.76875000000000004</c:v>
                </c:pt>
                <c:pt idx="27854">
                  <c:v>0.75</c:v>
                </c:pt>
                <c:pt idx="27855">
                  <c:v>0.73906300000000003</c:v>
                </c:pt>
                <c:pt idx="27856">
                  <c:v>0.73593799999999998</c:v>
                </c:pt>
                <c:pt idx="27857">
                  <c:v>0.72031299999999998</c:v>
                </c:pt>
                <c:pt idx="27858">
                  <c:v>0.734375</c:v>
                </c:pt>
                <c:pt idx="27859">
                  <c:v>0.74218799999999996</c:v>
                </c:pt>
                <c:pt idx="27860">
                  <c:v>0.74375000000000002</c:v>
                </c:pt>
                <c:pt idx="27861">
                  <c:v>0.745313</c:v>
                </c:pt>
                <c:pt idx="27862">
                  <c:v>0.75312500000000004</c:v>
                </c:pt>
                <c:pt idx="27863">
                  <c:v>0.74843800000000005</c:v>
                </c:pt>
                <c:pt idx="27864">
                  <c:v>0.74218799999999996</c:v>
                </c:pt>
                <c:pt idx="27865">
                  <c:v>0.72343800000000003</c:v>
                </c:pt>
                <c:pt idx="27866">
                  <c:v>0.72812500000000002</c:v>
                </c:pt>
                <c:pt idx="27867">
                  <c:v>0.74375000000000002</c:v>
                </c:pt>
                <c:pt idx="27868">
                  <c:v>0.73906300000000003</c:v>
                </c:pt>
                <c:pt idx="27869">
                  <c:v>0.73593799999999998</c:v>
                </c:pt>
                <c:pt idx="27870">
                  <c:v>0.734375</c:v>
                </c:pt>
                <c:pt idx="27871">
                  <c:v>0.74687499999999996</c:v>
                </c:pt>
                <c:pt idx="27872">
                  <c:v>0.729688</c:v>
                </c:pt>
                <c:pt idx="27873">
                  <c:v>0.74062499999999998</c:v>
                </c:pt>
                <c:pt idx="27874">
                  <c:v>0.73906300000000003</c:v>
                </c:pt>
                <c:pt idx="27875">
                  <c:v>0.73750000000000004</c:v>
                </c:pt>
                <c:pt idx="27876">
                  <c:v>0.74687499999999996</c:v>
                </c:pt>
                <c:pt idx="27877">
                  <c:v>0.75</c:v>
                </c:pt>
                <c:pt idx="27878">
                  <c:v>0.75</c:v>
                </c:pt>
                <c:pt idx="27879">
                  <c:v>0.745313</c:v>
                </c:pt>
                <c:pt idx="27880">
                  <c:v>0.74218799999999996</c:v>
                </c:pt>
                <c:pt idx="27881">
                  <c:v>0.745313</c:v>
                </c:pt>
                <c:pt idx="27882">
                  <c:v>0.73750000000000004</c:v>
                </c:pt>
                <c:pt idx="27883">
                  <c:v>0.74687499999999996</c:v>
                </c:pt>
                <c:pt idx="27884">
                  <c:v>0.74375000000000002</c:v>
                </c:pt>
                <c:pt idx="27885">
                  <c:v>0.73906300000000003</c:v>
                </c:pt>
                <c:pt idx="27886">
                  <c:v>0.73281300000000005</c:v>
                </c:pt>
                <c:pt idx="27887">
                  <c:v>0.73906300000000003</c:v>
                </c:pt>
                <c:pt idx="27888">
                  <c:v>0.73593799999999998</c:v>
                </c:pt>
                <c:pt idx="27889">
                  <c:v>0.74218799999999996</c:v>
                </c:pt>
                <c:pt idx="27890">
                  <c:v>0.72656200000000004</c:v>
                </c:pt>
                <c:pt idx="27891">
                  <c:v>0.734375</c:v>
                </c:pt>
                <c:pt idx="27892">
                  <c:v>0.74062499999999998</c:v>
                </c:pt>
                <c:pt idx="27893">
                  <c:v>0.729688</c:v>
                </c:pt>
                <c:pt idx="27894">
                  <c:v>0.734375</c:v>
                </c:pt>
                <c:pt idx="27895">
                  <c:v>0.72812500000000002</c:v>
                </c:pt>
                <c:pt idx="27896">
                  <c:v>0.72812500000000002</c:v>
                </c:pt>
                <c:pt idx="27897">
                  <c:v>0.74062499999999998</c:v>
                </c:pt>
                <c:pt idx="27898">
                  <c:v>0.73593799999999998</c:v>
                </c:pt>
                <c:pt idx="27899">
                  <c:v>0.73750000000000004</c:v>
                </c:pt>
                <c:pt idx="27900">
                  <c:v>0.73281300000000005</c:v>
                </c:pt>
                <c:pt idx="27901">
                  <c:v>0.75312500000000004</c:v>
                </c:pt>
                <c:pt idx="27902">
                  <c:v>0.74375000000000002</c:v>
                </c:pt>
                <c:pt idx="27903">
                  <c:v>0.72499999999999998</c:v>
                </c:pt>
                <c:pt idx="27904">
                  <c:v>0.73906300000000003</c:v>
                </c:pt>
                <c:pt idx="27905">
                  <c:v>0.73281300000000005</c:v>
                </c:pt>
                <c:pt idx="27906">
                  <c:v>0.72812500000000002</c:v>
                </c:pt>
                <c:pt idx="27907">
                  <c:v>0.73281300000000005</c:v>
                </c:pt>
                <c:pt idx="27908">
                  <c:v>0.72343800000000003</c:v>
                </c:pt>
                <c:pt idx="27909">
                  <c:v>0.73593799999999998</c:v>
                </c:pt>
                <c:pt idx="27910">
                  <c:v>0.72187500000000004</c:v>
                </c:pt>
                <c:pt idx="27911">
                  <c:v>0.729688</c:v>
                </c:pt>
                <c:pt idx="27912">
                  <c:v>0.729688</c:v>
                </c:pt>
                <c:pt idx="27913">
                  <c:v>0.734375</c:v>
                </c:pt>
                <c:pt idx="27914">
                  <c:v>0.74218799999999996</c:v>
                </c:pt>
                <c:pt idx="27915">
                  <c:v>0.73750000000000004</c:v>
                </c:pt>
                <c:pt idx="27916">
                  <c:v>0.72031299999999998</c:v>
                </c:pt>
                <c:pt idx="27917">
                  <c:v>0.73906300000000003</c:v>
                </c:pt>
                <c:pt idx="27918">
                  <c:v>0.729688</c:v>
                </c:pt>
                <c:pt idx="27919">
                  <c:v>0.72499999999999998</c:v>
                </c:pt>
                <c:pt idx="27920">
                  <c:v>0.72812500000000002</c:v>
                </c:pt>
                <c:pt idx="27921">
                  <c:v>0.73750000000000004</c:v>
                </c:pt>
                <c:pt idx="27922">
                  <c:v>0.72499999999999998</c:v>
                </c:pt>
                <c:pt idx="27923">
                  <c:v>0.73281300000000005</c:v>
                </c:pt>
                <c:pt idx="27924">
                  <c:v>0.729688</c:v>
                </c:pt>
                <c:pt idx="27925">
                  <c:v>0.74062499999999998</c:v>
                </c:pt>
                <c:pt idx="27926">
                  <c:v>0.75468800000000003</c:v>
                </c:pt>
                <c:pt idx="27927">
                  <c:v>0.73281300000000005</c:v>
                </c:pt>
                <c:pt idx="27928">
                  <c:v>0.74375000000000002</c:v>
                </c:pt>
                <c:pt idx="27929">
                  <c:v>0.73750000000000004</c:v>
                </c:pt>
                <c:pt idx="27930">
                  <c:v>0.734375</c:v>
                </c:pt>
                <c:pt idx="27931">
                  <c:v>0.729688</c:v>
                </c:pt>
                <c:pt idx="27932">
                  <c:v>0.72499999999999998</c:v>
                </c:pt>
                <c:pt idx="27933">
                  <c:v>0.73281300000000005</c:v>
                </c:pt>
                <c:pt idx="27934">
                  <c:v>0.714063</c:v>
                </c:pt>
                <c:pt idx="27935">
                  <c:v>0.71562499999999996</c:v>
                </c:pt>
                <c:pt idx="27936">
                  <c:v>0.71875</c:v>
                </c:pt>
                <c:pt idx="27937">
                  <c:v>0.72656200000000004</c:v>
                </c:pt>
                <c:pt idx="27938">
                  <c:v>0.72499999999999998</c:v>
                </c:pt>
                <c:pt idx="27939">
                  <c:v>0.729688</c:v>
                </c:pt>
                <c:pt idx="27940">
                  <c:v>0.73906300000000003</c:v>
                </c:pt>
                <c:pt idx="27941">
                  <c:v>0.73750000000000004</c:v>
                </c:pt>
                <c:pt idx="27942">
                  <c:v>0.73281300000000005</c:v>
                </c:pt>
                <c:pt idx="27943">
                  <c:v>0.73281300000000005</c:v>
                </c:pt>
                <c:pt idx="27944">
                  <c:v>0.734375</c:v>
                </c:pt>
                <c:pt idx="27945">
                  <c:v>0.71718800000000005</c:v>
                </c:pt>
                <c:pt idx="27946">
                  <c:v>0.72031299999999998</c:v>
                </c:pt>
                <c:pt idx="27947">
                  <c:v>0.71250000000000002</c:v>
                </c:pt>
                <c:pt idx="27948">
                  <c:v>0.73906300000000003</c:v>
                </c:pt>
                <c:pt idx="27949">
                  <c:v>0.73593799999999998</c:v>
                </c:pt>
                <c:pt idx="27950">
                  <c:v>0.72812500000000002</c:v>
                </c:pt>
                <c:pt idx="27951">
                  <c:v>0.73750000000000004</c:v>
                </c:pt>
                <c:pt idx="27952">
                  <c:v>0.73281300000000005</c:v>
                </c:pt>
                <c:pt idx="27953">
                  <c:v>0.73906300000000003</c:v>
                </c:pt>
                <c:pt idx="27954">
                  <c:v>0.73281300000000005</c:v>
                </c:pt>
                <c:pt idx="27955">
                  <c:v>0.72656200000000004</c:v>
                </c:pt>
                <c:pt idx="27956">
                  <c:v>0.74062499999999998</c:v>
                </c:pt>
                <c:pt idx="27957">
                  <c:v>0.73281300000000005</c:v>
                </c:pt>
                <c:pt idx="27958">
                  <c:v>0.72812500000000002</c:v>
                </c:pt>
                <c:pt idx="27959">
                  <c:v>0.73906300000000003</c:v>
                </c:pt>
                <c:pt idx="27960">
                  <c:v>0.73281300000000005</c:v>
                </c:pt>
                <c:pt idx="27961">
                  <c:v>0.71562499999999996</c:v>
                </c:pt>
                <c:pt idx="27962">
                  <c:v>0.73750000000000004</c:v>
                </c:pt>
                <c:pt idx="27963">
                  <c:v>0.74218799999999996</c:v>
                </c:pt>
                <c:pt idx="27964">
                  <c:v>0.72656200000000004</c:v>
                </c:pt>
                <c:pt idx="27965">
                  <c:v>0.734375</c:v>
                </c:pt>
                <c:pt idx="27966">
                  <c:v>0.73906300000000003</c:v>
                </c:pt>
                <c:pt idx="27967">
                  <c:v>0.74062499999999998</c:v>
                </c:pt>
                <c:pt idx="27968">
                  <c:v>0.73593799999999998</c:v>
                </c:pt>
                <c:pt idx="27969">
                  <c:v>0.74062499999999998</c:v>
                </c:pt>
                <c:pt idx="27970">
                  <c:v>0.729688</c:v>
                </c:pt>
                <c:pt idx="27971">
                  <c:v>0.74218799999999996</c:v>
                </c:pt>
                <c:pt idx="27972">
                  <c:v>0.73906300000000003</c:v>
                </c:pt>
                <c:pt idx="27973">
                  <c:v>0.73281300000000005</c:v>
                </c:pt>
                <c:pt idx="27974">
                  <c:v>0.729688</c:v>
                </c:pt>
                <c:pt idx="27975">
                  <c:v>0.72343800000000003</c:v>
                </c:pt>
                <c:pt idx="27976">
                  <c:v>0.729688</c:v>
                </c:pt>
                <c:pt idx="27977">
                  <c:v>0.72812500000000002</c:v>
                </c:pt>
                <c:pt idx="27978">
                  <c:v>0.72656200000000004</c:v>
                </c:pt>
                <c:pt idx="27979">
                  <c:v>0.72656200000000004</c:v>
                </c:pt>
                <c:pt idx="27980">
                  <c:v>0.72499999999999998</c:v>
                </c:pt>
                <c:pt idx="27981">
                  <c:v>0.729688</c:v>
                </c:pt>
                <c:pt idx="27982">
                  <c:v>0.71875</c:v>
                </c:pt>
                <c:pt idx="27983">
                  <c:v>0.74218799999999996</c:v>
                </c:pt>
                <c:pt idx="27984">
                  <c:v>0.72343800000000003</c:v>
                </c:pt>
                <c:pt idx="27985">
                  <c:v>0.72812500000000002</c:v>
                </c:pt>
                <c:pt idx="27986">
                  <c:v>0.72343800000000003</c:v>
                </c:pt>
                <c:pt idx="27987">
                  <c:v>0.72656200000000004</c:v>
                </c:pt>
                <c:pt idx="27988">
                  <c:v>0.73906300000000003</c:v>
                </c:pt>
                <c:pt idx="27989">
                  <c:v>0.72343800000000003</c:v>
                </c:pt>
                <c:pt idx="27990">
                  <c:v>0.72343800000000003</c:v>
                </c:pt>
                <c:pt idx="27991">
                  <c:v>0.72812500000000002</c:v>
                </c:pt>
                <c:pt idx="27992">
                  <c:v>0.72656200000000004</c:v>
                </c:pt>
                <c:pt idx="27993">
                  <c:v>0.73906300000000003</c:v>
                </c:pt>
                <c:pt idx="27994">
                  <c:v>0.734375</c:v>
                </c:pt>
                <c:pt idx="27995">
                  <c:v>0.729688</c:v>
                </c:pt>
                <c:pt idx="27996">
                  <c:v>0.72656200000000004</c:v>
                </c:pt>
                <c:pt idx="27997">
                  <c:v>0.72499999999999998</c:v>
                </c:pt>
                <c:pt idx="27998">
                  <c:v>0.729688</c:v>
                </c:pt>
                <c:pt idx="27999">
                  <c:v>0.73281300000000005</c:v>
                </c:pt>
                <c:pt idx="28000">
                  <c:v>0.72343800000000003</c:v>
                </c:pt>
                <c:pt idx="28001">
                  <c:v>0.74062499999999998</c:v>
                </c:pt>
                <c:pt idx="28002">
                  <c:v>0.73906300000000003</c:v>
                </c:pt>
                <c:pt idx="28003">
                  <c:v>0.729688</c:v>
                </c:pt>
                <c:pt idx="28004">
                  <c:v>0.73750000000000004</c:v>
                </c:pt>
                <c:pt idx="28005">
                  <c:v>0.72187500000000004</c:v>
                </c:pt>
                <c:pt idx="28006">
                  <c:v>0.73593799999999998</c:v>
                </c:pt>
                <c:pt idx="28007">
                  <c:v>0.734375</c:v>
                </c:pt>
                <c:pt idx="28008">
                  <c:v>0.72812500000000002</c:v>
                </c:pt>
                <c:pt idx="28009">
                  <c:v>0.73906300000000003</c:v>
                </c:pt>
                <c:pt idx="28010">
                  <c:v>0.729688</c:v>
                </c:pt>
                <c:pt idx="28011">
                  <c:v>0.734375</c:v>
                </c:pt>
                <c:pt idx="28012">
                  <c:v>0.72343800000000003</c:v>
                </c:pt>
                <c:pt idx="28013">
                  <c:v>0.73281300000000005</c:v>
                </c:pt>
                <c:pt idx="28014">
                  <c:v>0.73281300000000005</c:v>
                </c:pt>
                <c:pt idx="28015">
                  <c:v>0.73906300000000003</c:v>
                </c:pt>
                <c:pt idx="28016">
                  <c:v>0.75156299999999998</c:v>
                </c:pt>
                <c:pt idx="28017">
                  <c:v>0.74375000000000002</c:v>
                </c:pt>
                <c:pt idx="28018">
                  <c:v>0.734375</c:v>
                </c:pt>
                <c:pt idx="28019">
                  <c:v>0.72812500000000002</c:v>
                </c:pt>
                <c:pt idx="28020">
                  <c:v>0.72656200000000004</c:v>
                </c:pt>
                <c:pt idx="28021">
                  <c:v>0.73906300000000003</c:v>
                </c:pt>
                <c:pt idx="28022">
                  <c:v>0.73593799999999998</c:v>
                </c:pt>
                <c:pt idx="28023">
                  <c:v>0.73906300000000003</c:v>
                </c:pt>
                <c:pt idx="28024">
                  <c:v>0.73906300000000003</c:v>
                </c:pt>
                <c:pt idx="28025">
                  <c:v>0.74218799999999996</c:v>
                </c:pt>
                <c:pt idx="28026">
                  <c:v>0.74375000000000002</c:v>
                </c:pt>
                <c:pt idx="28027">
                  <c:v>0.734375</c:v>
                </c:pt>
                <c:pt idx="28028">
                  <c:v>0.73281300000000005</c:v>
                </c:pt>
                <c:pt idx="28029">
                  <c:v>0.73750000000000004</c:v>
                </c:pt>
                <c:pt idx="28030">
                  <c:v>0.74218799999999996</c:v>
                </c:pt>
                <c:pt idx="28031">
                  <c:v>0.74218799999999996</c:v>
                </c:pt>
                <c:pt idx="28032">
                  <c:v>0.73906300000000003</c:v>
                </c:pt>
                <c:pt idx="28033">
                  <c:v>0.734375</c:v>
                </c:pt>
                <c:pt idx="28034">
                  <c:v>0.70937499999999998</c:v>
                </c:pt>
                <c:pt idx="28035">
                  <c:v>0.71250000000000002</c:v>
                </c:pt>
                <c:pt idx="28036">
                  <c:v>0.72031299999999998</c:v>
                </c:pt>
                <c:pt idx="28037">
                  <c:v>0.72499999999999998</c:v>
                </c:pt>
                <c:pt idx="28038">
                  <c:v>0.729688</c:v>
                </c:pt>
                <c:pt idx="28039">
                  <c:v>0.72656200000000004</c:v>
                </c:pt>
                <c:pt idx="28040">
                  <c:v>0.72187500000000004</c:v>
                </c:pt>
                <c:pt idx="28041">
                  <c:v>0.734375</c:v>
                </c:pt>
                <c:pt idx="28042">
                  <c:v>0.74375000000000002</c:v>
                </c:pt>
                <c:pt idx="28043">
                  <c:v>0.74843800000000005</c:v>
                </c:pt>
                <c:pt idx="28044">
                  <c:v>0.73750000000000004</c:v>
                </c:pt>
                <c:pt idx="28045">
                  <c:v>0.734375</c:v>
                </c:pt>
                <c:pt idx="28046">
                  <c:v>0.73281300000000005</c:v>
                </c:pt>
                <c:pt idx="28047">
                  <c:v>0.73906300000000003</c:v>
                </c:pt>
                <c:pt idx="28048">
                  <c:v>0.73281300000000005</c:v>
                </c:pt>
                <c:pt idx="28049">
                  <c:v>0.745313</c:v>
                </c:pt>
                <c:pt idx="28050">
                  <c:v>0.75</c:v>
                </c:pt>
                <c:pt idx="28051">
                  <c:v>0.745313</c:v>
                </c:pt>
                <c:pt idx="28052">
                  <c:v>0.74062499999999998</c:v>
                </c:pt>
                <c:pt idx="28053">
                  <c:v>0.74062499999999998</c:v>
                </c:pt>
                <c:pt idx="28054">
                  <c:v>0.72031299999999998</c:v>
                </c:pt>
                <c:pt idx="28055">
                  <c:v>0.72031299999999998</c:v>
                </c:pt>
                <c:pt idx="28056">
                  <c:v>0.72812500000000002</c:v>
                </c:pt>
                <c:pt idx="28057">
                  <c:v>0.745313</c:v>
                </c:pt>
                <c:pt idx="28058">
                  <c:v>0.72656200000000004</c:v>
                </c:pt>
                <c:pt idx="28059">
                  <c:v>0.73750000000000004</c:v>
                </c:pt>
                <c:pt idx="28060">
                  <c:v>0.73593799999999998</c:v>
                </c:pt>
                <c:pt idx="28061">
                  <c:v>0.74218799999999996</c:v>
                </c:pt>
                <c:pt idx="28062">
                  <c:v>0.73593799999999998</c:v>
                </c:pt>
                <c:pt idx="28063">
                  <c:v>0.74375000000000002</c:v>
                </c:pt>
                <c:pt idx="28064">
                  <c:v>0.74687499999999996</c:v>
                </c:pt>
                <c:pt idx="28065">
                  <c:v>0.73750000000000004</c:v>
                </c:pt>
                <c:pt idx="28066">
                  <c:v>0.734375</c:v>
                </c:pt>
                <c:pt idx="28067">
                  <c:v>0.72656200000000004</c:v>
                </c:pt>
                <c:pt idx="28068">
                  <c:v>0.75</c:v>
                </c:pt>
                <c:pt idx="28069">
                  <c:v>0.72656200000000004</c:v>
                </c:pt>
                <c:pt idx="28070">
                  <c:v>0.72656200000000004</c:v>
                </c:pt>
                <c:pt idx="28071">
                  <c:v>0.74062499999999998</c:v>
                </c:pt>
                <c:pt idx="28072">
                  <c:v>0.72343800000000003</c:v>
                </c:pt>
                <c:pt idx="28073">
                  <c:v>0.74375000000000002</c:v>
                </c:pt>
                <c:pt idx="28074">
                  <c:v>0.74062499999999998</c:v>
                </c:pt>
                <c:pt idx="28075">
                  <c:v>0.73906300000000003</c:v>
                </c:pt>
                <c:pt idx="28076">
                  <c:v>0.73281300000000005</c:v>
                </c:pt>
                <c:pt idx="28077">
                  <c:v>0.72499999999999998</c:v>
                </c:pt>
                <c:pt idx="28078">
                  <c:v>0.73750000000000004</c:v>
                </c:pt>
                <c:pt idx="28079">
                  <c:v>0.73281300000000005</c:v>
                </c:pt>
                <c:pt idx="28080">
                  <c:v>0.729688</c:v>
                </c:pt>
                <c:pt idx="28081">
                  <c:v>0.72812500000000002</c:v>
                </c:pt>
                <c:pt idx="28082">
                  <c:v>0.729688</c:v>
                </c:pt>
                <c:pt idx="28083">
                  <c:v>0.73593799999999998</c:v>
                </c:pt>
                <c:pt idx="28084">
                  <c:v>0.734375</c:v>
                </c:pt>
                <c:pt idx="28085">
                  <c:v>0.74375000000000002</c:v>
                </c:pt>
                <c:pt idx="28086">
                  <c:v>0.72187500000000004</c:v>
                </c:pt>
                <c:pt idx="28087">
                  <c:v>0.729688</c:v>
                </c:pt>
                <c:pt idx="28088">
                  <c:v>0.73906300000000003</c:v>
                </c:pt>
                <c:pt idx="28089">
                  <c:v>0.73750000000000004</c:v>
                </c:pt>
                <c:pt idx="28090">
                  <c:v>0.74218799999999996</c:v>
                </c:pt>
                <c:pt idx="28091">
                  <c:v>0.74218799999999996</c:v>
                </c:pt>
                <c:pt idx="28092">
                  <c:v>0.73281300000000005</c:v>
                </c:pt>
                <c:pt idx="28093">
                  <c:v>0.729688</c:v>
                </c:pt>
                <c:pt idx="28094">
                  <c:v>0.71875</c:v>
                </c:pt>
                <c:pt idx="28095">
                  <c:v>0.73281300000000005</c:v>
                </c:pt>
                <c:pt idx="28096">
                  <c:v>0.74218799999999996</c:v>
                </c:pt>
                <c:pt idx="28097">
                  <c:v>0.72812500000000002</c:v>
                </c:pt>
                <c:pt idx="28098">
                  <c:v>0.734375</c:v>
                </c:pt>
                <c:pt idx="28099">
                  <c:v>0.73906300000000003</c:v>
                </c:pt>
                <c:pt idx="28100">
                  <c:v>0.72812500000000002</c:v>
                </c:pt>
                <c:pt idx="28101">
                  <c:v>0.72656200000000004</c:v>
                </c:pt>
                <c:pt idx="28102">
                  <c:v>0.72656200000000004</c:v>
                </c:pt>
                <c:pt idx="28103">
                  <c:v>0.72656200000000004</c:v>
                </c:pt>
                <c:pt idx="28104">
                  <c:v>0.74218799999999996</c:v>
                </c:pt>
                <c:pt idx="28105">
                  <c:v>0.72499999999999998</c:v>
                </c:pt>
                <c:pt idx="28106">
                  <c:v>0.734375</c:v>
                </c:pt>
                <c:pt idx="28107">
                  <c:v>0.72343800000000003</c:v>
                </c:pt>
                <c:pt idx="28108">
                  <c:v>0.73281300000000005</c:v>
                </c:pt>
                <c:pt idx="28109">
                  <c:v>0.74375000000000002</c:v>
                </c:pt>
                <c:pt idx="28110">
                  <c:v>0.72812500000000002</c:v>
                </c:pt>
                <c:pt idx="28111">
                  <c:v>0.72812500000000002</c:v>
                </c:pt>
                <c:pt idx="28112">
                  <c:v>0.734375</c:v>
                </c:pt>
                <c:pt idx="28113">
                  <c:v>0.72656200000000004</c:v>
                </c:pt>
                <c:pt idx="28114">
                  <c:v>0.73281300000000005</c:v>
                </c:pt>
                <c:pt idx="28115">
                  <c:v>0.73281300000000005</c:v>
                </c:pt>
                <c:pt idx="28116">
                  <c:v>0.74843800000000005</c:v>
                </c:pt>
                <c:pt idx="28117">
                  <c:v>0.74375000000000002</c:v>
                </c:pt>
                <c:pt idx="28118">
                  <c:v>0.74062499999999998</c:v>
                </c:pt>
                <c:pt idx="28119">
                  <c:v>0.73750000000000004</c:v>
                </c:pt>
                <c:pt idx="28120">
                  <c:v>0.73750000000000004</c:v>
                </c:pt>
                <c:pt idx="28121">
                  <c:v>0.73906300000000003</c:v>
                </c:pt>
                <c:pt idx="28122">
                  <c:v>0.73750000000000004</c:v>
                </c:pt>
                <c:pt idx="28123">
                  <c:v>0.73906300000000003</c:v>
                </c:pt>
                <c:pt idx="28124">
                  <c:v>0.72656200000000004</c:v>
                </c:pt>
                <c:pt idx="28125">
                  <c:v>0.74062499999999998</c:v>
                </c:pt>
                <c:pt idx="28126">
                  <c:v>0.75</c:v>
                </c:pt>
                <c:pt idx="28127">
                  <c:v>0.72812500000000002</c:v>
                </c:pt>
                <c:pt idx="28128">
                  <c:v>0.73750000000000004</c:v>
                </c:pt>
                <c:pt idx="28129">
                  <c:v>0.73906300000000003</c:v>
                </c:pt>
                <c:pt idx="28130">
                  <c:v>0.72499999999999998</c:v>
                </c:pt>
                <c:pt idx="28131">
                  <c:v>0.73593799999999998</c:v>
                </c:pt>
                <c:pt idx="28132">
                  <c:v>0.73750000000000004</c:v>
                </c:pt>
                <c:pt idx="28133">
                  <c:v>0.745313</c:v>
                </c:pt>
                <c:pt idx="28134">
                  <c:v>0.729688</c:v>
                </c:pt>
                <c:pt idx="28135">
                  <c:v>0.734375</c:v>
                </c:pt>
                <c:pt idx="28136">
                  <c:v>0.72812500000000002</c:v>
                </c:pt>
                <c:pt idx="28137">
                  <c:v>0.734375</c:v>
                </c:pt>
                <c:pt idx="28138">
                  <c:v>0.73750000000000004</c:v>
                </c:pt>
                <c:pt idx="28139">
                  <c:v>0.734375</c:v>
                </c:pt>
                <c:pt idx="28140">
                  <c:v>0.73750000000000004</c:v>
                </c:pt>
                <c:pt idx="28141">
                  <c:v>0.734375</c:v>
                </c:pt>
                <c:pt idx="28142">
                  <c:v>0.745313</c:v>
                </c:pt>
                <c:pt idx="28143">
                  <c:v>0.75781200000000004</c:v>
                </c:pt>
                <c:pt idx="28144">
                  <c:v>0.729688</c:v>
                </c:pt>
                <c:pt idx="28145">
                  <c:v>0.73593799999999998</c:v>
                </c:pt>
                <c:pt idx="28146">
                  <c:v>0.74062499999999998</c:v>
                </c:pt>
                <c:pt idx="28147">
                  <c:v>0.74843800000000005</c:v>
                </c:pt>
                <c:pt idx="28148">
                  <c:v>0.74062499999999998</c:v>
                </c:pt>
                <c:pt idx="28149">
                  <c:v>0.75781200000000004</c:v>
                </c:pt>
                <c:pt idx="28150">
                  <c:v>0.74062499999999998</c:v>
                </c:pt>
                <c:pt idx="28151">
                  <c:v>0.73750000000000004</c:v>
                </c:pt>
                <c:pt idx="28152">
                  <c:v>0.734375</c:v>
                </c:pt>
                <c:pt idx="28153">
                  <c:v>0.75</c:v>
                </c:pt>
                <c:pt idx="28154">
                  <c:v>0.745313</c:v>
                </c:pt>
                <c:pt idx="28155">
                  <c:v>0.75</c:v>
                </c:pt>
                <c:pt idx="28156">
                  <c:v>0.74218799999999996</c:v>
                </c:pt>
                <c:pt idx="28157">
                  <c:v>0.729688</c:v>
                </c:pt>
                <c:pt idx="28158">
                  <c:v>0.729688</c:v>
                </c:pt>
                <c:pt idx="28159">
                  <c:v>0.74218799999999996</c:v>
                </c:pt>
                <c:pt idx="28160">
                  <c:v>0.734375</c:v>
                </c:pt>
                <c:pt idx="28161">
                  <c:v>0.72187500000000004</c:v>
                </c:pt>
                <c:pt idx="28162">
                  <c:v>0.729688</c:v>
                </c:pt>
                <c:pt idx="28163">
                  <c:v>0.72187500000000004</c:v>
                </c:pt>
                <c:pt idx="28164">
                  <c:v>0.72499999999999998</c:v>
                </c:pt>
                <c:pt idx="28165">
                  <c:v>0.73750000000000004</c:v>
                </c:pt>
                <c:pt idx="28166">
                  <c:v>0.73750000000000004</c:v>
                </c:pt>
                <c:pt idx="28167">
                  <c:v>0.72656200000000004</c:v>
                </c:pt>
                <c:pt idx="28168">
                  <c:v>0.73593799999999998</c:v>
                </c:pt>
                <c:pt idx="28169">
                  <c:v>0.73750000000000004</c:v>
                </c:pt>
                <c:pt idx="28170">
                  <c:v>0.734375</c:v>
                </c:pt>
                <c:pt idx="28171">
                  <c:v>0.73593799999999998</c:v>
                </c:pt>
                <c:pt idx="28172">
                  <c:v>0.72812500000000002</c:v>
                </c:pt>
                <c:pt idx="28173">
                  <c:v>0.73593799999999998</c:v>
                </c:pt>
                <c:pt idx="28174">
                  <c:v>0.72343800000000003</c:v>
                </c:pt>
                <c:pt idx="28175">
                  <c:v>0.72187500000000004</c:v>
                </c:pt>
                <c:pt idx="28176">
                  <c:v>0.72812500000000002</c:v>
                </c:pt>
                <c:pt idx="28177">
                  <c:v>0.73593799999999998</c:v>
                </c:pt>
                <c:pt idx="28178">
                  <c:v>0.734375</c:v>
                </c:pt>
                <c:pt idx="28179">
                  <c:v>0.73281300000000005</c:v>
                </c:pt>
                <c:pt idx="28180">
                  <c:v>0.72499999999999998</c:v>
                </c:pt>
                <c:pt idx="28181">
                  <c:v>0.73906300000000003</c:v>
                </c:pt>
                <c:pt idx="28182">
                  <c:v>0.74375000000000002</c:v>
                </c:pt>
                <c:pt idx="28183">
                  <c:v>0.74062499999999998</c:v>
                </c:pt>
                <c:pt idx="28184">
                  <c:v>0.734375</c:v>
                </c:pt>
                <c:pt idx="28185">
                  <c:v>0.73750000000000004</c:v>
                </c:pt>
                <c:pt idx="28186">
                  <c:v>0.73593799999999998</c:v>
                </c:pt>
                <c:pt idx="28187">
                  <c:v>0.73906300000000003</c:v>
                </c:pt>
                <c:pt idx="28188">
                  <c:v>0.73281300000000005</c:v>
                </c:pt>
                <c:pt idx="28189">
                  <c:v>0.73281300000000005</c:v>
                </c:pt>
                <c:pt idx="28190">
                  <c:v>0.73750000000000004</c:v>
                </c:pt>
                <c:pt idx="28191">
                  <c:v>0.73593799999999998</c:v>
                </c:pt>
                <c:pt idx="28192">
                  <c:v>0.734375</c:v>
                </c:pt>
                <c:pt idx="28193">
                  <c:v>0.73593799999999998</c:v>
                </c:pt>
                <c:pt idx="28194">
                  <c:v>0.73750000000000004</c:v>
                </c:pt>
                <c:pt idx="28195">
                  <c:v>0.74062499999999998</c:v>
                </c:pt>
                <c:pt idx="28196">
                  <c:v>0.72812500000000002</c:v>
                </c:pt>
                <c:pt idx="28197">
                  <c:v>0.734375</c:v>
                </c:pt>
                <c:pt idx="28198">
                  <c:v>0.72499999999999998</c:v>
                </c:pt>
                <c:pt idx="28199">
                  <c:v>0.71718800000000005</c:v>
                </c:pt>
                <c:pt idx="28200">
                  <c:v>0.71562499999999996</c:v>
                </c:pt>
                <c:pt idx="28201">
                  <c:v>0.73281300000000005</c:v>
                </c:pt>
                <c:pt idx="28202">
                  <c:v>0.72656200000000004</c:v>
                </c:pt>
                <c:pt idx="28203">
                  <c:v>0.72499999999999998</c:v>
                </c:pt>
                <c:pt idx="28204">
                  <c:v>0.72656200000000004</c:v>
                </c:pt>
                <c:pt idx="28205">
                  <c:v>0.73593799999999998</c:v>
                </c:pt>
                <c:pt idx="28206">
                  <c:v>0.72343800000000003</c:v>
                </c:pt>
                <c:pt idx="28207">
                  <c:v>0.734375</c:v>
                </c:pt>
                <c:pt idx="28208">
                  <c:v>0.73593799999999998</c:v>
                </c:pt>
                <c:pt idx="28209">
                  <c:v>0.729688</c:v>
                </c:pt>
                <c:pt idx="28210">
                  <c:v>0.71875</c:v>
                </c:pt>
                <c:pt idx="28211">
                  <c:v>0.73281300000000005</c:v>
                </c:pt>
                <c:pt idx="28212">
                  <c:v>0.73750000000000004</c:v>
                </c:pt>
                <c:pt idx="28213">
                  <c:v>0.73906300000000003</c:v>
                </c:pt>
                <c:pt idx="28214">
                  <c:v>0.71718800000000005</c:v>
                </c:pt>
                <c:pt idx="28215">
                  <c:v>0.72656200000000004</c:v>
                </c:pt>
                <c:pt idx="28216">
                  <c:v>0.734375</c:v>
                </c:pt>
                <c:pt idx="28217">
                  <c:v>0.72656200000000004</c:v>
                </c:pt>
                <c:pt idx="28218">
                  <c:v>0.74062499999999998</c:v>
                </c:pt>
                <c:pt idx="28219">
                  <c:v>0.73281300000000005</c:v>
                </c:pt>
                <c:pt idx="28220">
                  <c:v>0.72656200000000004</c:v>
                </c:pt>
                <c:pt idx="28221">
                  <c:v>0.72812500000000002</c:v>
                </c:pt>
                <c:pt idx="28222">
                  <c:v>0.734375</c:v>
                </c:pt>
                <c:pt idx="28223">
                  <c:v>0.72499999999999998</c:v>
                </c:pt>
                <c:pt idx="28224">
                  <c:v>0.72812500000000002</c:v>
                </c:pt>
                <c:pt idx="28225">
                  <c:v>0.734375</c:v>
                </c:pt>
                <c:pt idx="28226">
                  <c:v>0.72499999999999998</c:v>
                </c:pt>
                <c:pt idx="28227">
                  <c:v>0.73593799999999998</c:v>
                </c:pt>
                <c:pt idx="28228">
                  <c:v>0.734375</c:v>
                </c:pt>
                <c:pt idx="28229">
                  <c:v>0.72812500000000002</c:v>
                </c:pt>
                <c:pt idx="28230">
                  <c:v>0.73593799999999998</c:v>
                </c:pt>
                <c:pt idx="28231">
                  <c:v>0.74375000000000002</c:v>
                </c:pt>
                <c:pt idx="28232">
                  <c:v>0.73281300000000005</c:v>
                </c:pt>
                <c:pt idx="28233">
                  <c:v>0.72812500000000002</c:v>
                </c:pt>
                <c:pt idx="28234">
                  <c:v>0.74218799999999996</c:v>
                </c:pt>
                <c:pt idx="28235">
                  <c:v>0.734375</c:v>
                </c:pt>
                <c:pt idx="28236">
                  <c:v>0.73281300000000005</c:v>
                </c:pt>
                <c:pt idx="28237">
                  <c:v>0.74843800000000005</c:v>
                </c:pt>
                <c:pt idx="28238">
                  <c:v>0.73750000000000004</c:v>
                </c:pt>
                <c:pt idx="28239">
                  <c:v>0.73593799999999998</c:v>
                </c:pt>
                <c:pt idx="28240">
                  <c:v>0.71093799999999996</c:v>
                </c:pt>
                <c:pt idx="28241">
                  <c:v>0.71718800000000005</c:v>
                </c:pt>
                <c:pt idx="28242">
                  <c:v>0.71562499999999996</c:v>
                </c:pt>
                <c:pt idx="28243">
                  <c:v>0.734375</c:v>
                </c:pt>
                <c:pt idx="28244">
                  <c:v>0.72499999999999998</c:v>
                </c:pt>
                <c:pt idx="28245">
                  <c:v>0.714063</c:v>
                </c:pt>
                <c:pt idx="28246">
                  <c:v>0.71093799999999996</c:v>
                </c:pt>
                <c:pt idx="28247">
                  <c:v>0.72499999999999998</c:v>
                </c:pt>
                <c:pt idx="28248">
                  <c:v>0.73593799999999998</c:v>
                </c:pt>
                <c:pt idx="28249">
                  <c:v>0.72656200000000004</c:v>
                </c:pt>
                <c:pt idx="28250">
                  <c:v>0.72812500000000002</c:v>
                </c:pt>
                <c:pt idx="28251">
                  <c:v>0.74843800000000005</c:v>
                </c:pt>
                <c:pt idx="28252">
                  <c:v>0.73281300000000005</c:v>
                </c:pt>
                <c:pt idx="28253">
                  <c:v>0.73593799999999998</c:v>
                </c:pt>
                <c:pt idx="28254">
                  <c:v>0.734375</c:v>
                </c:pt>
                <c:pt idx="28255">
                  <c:v>0.74062499999999998</c:v>
                </c:pt>
                <c:pt idx="28256">
                  <c:v>0.734375</c:v>
                </c:pt>
                <c:pt idx="28257">
                  <c:v>0.73281300000000005</c:v>
                </c:pt>
                <c:pt idx="28258">
                  <c:v>0.729688</c:v>
                </c:pt>
                <c:pt idx="28259">
                  <c:v>0.734375</c:v>
                </c:pt>
                <c:pt idx="28260">
                  <c:v>0.72343800000000003</c:v>
                </c:pt>
                <c:pt idx="28261">
                  <c:v>0.72343800000000003</c:v>
                </c:pt>
                <c:pt idx="28262">
                  <c:v>0.73593799999999998</c:v>
                </c:pt>
                <c:pt idx="28263">
                  <c:v>0.74843800000000005</c:v>
                </c:pt>
                <c:pt idx="28264">
                  <c:v>0.72343800000000003</c:v>
                </c:pt>
                <c:pt idx="28265">
                  <c:v>0.72499999999999998</c:v>
                </c:pt>
                <c:pt idx="28266">
                  <c:v>0.71875</c:v>
                </c:pt>
                <c:pt idx="28267">
                  <c:v>0.729688</c:v>
                </c:pt>
                <c:pt idx="28268">
                  <c:v>0.72656200000000004</c:v>
                </c:pt>
                <c:pt idx="28269">
                  <c:v>0.72187500000000004</c:v>
                </c:pt>
                <c:pt idx="28270">
                  <c:v>0.72499999999999998</c:v>
                </c:pt>
                <c:pt idx="28271">
                  <c:v>0.71250000000000002</c:v>
                </c:pt>
                <c:pt idx="28272">
                  <c:v>0.71562499999999996</c:v>
                </c:pt>
                <c:pt idx="28273">
                  <c:v>0.729688</c:v>
                </c:pt>
                <c:pt idx="28274">
                  <c:v>0.71250000000000002</c:v>
                </c:pt>
                <c:pt idx="28275">
                  <c:v>0.72187500000000004</c:v>
                </c:pt>
                <c:pt idx="28276">
                  <c:v>0.72343800000000003</c:v>
                </c:pt>
                <c:pt idx="28277">
                  <c:v>0.72343800000000003</c:v>
                </c:pt>
                <c:pt idx="28278">
                  <c:v>0.71562499999999996</c:v>
                </c:pt>
                <c:pt idx="28279">
                  <c:v>0.73593799999999998</c:v>
                </c:pt>
                <c:pt idx="28280">
                  <c:v>0.70937499999999998</c:v>
                </c:pt>
                <c:pt idx="28281">
                  <c:v>0.714063</c:v>
                </c:pt>
                <c:pt idx="28282">
                  <c:v>0.72812500000000002</c:v>
                </c:pt>
                <c:pt idx="28283">
                  <c:v>0.72812500000000002</c:v>
                </c:pt>
                <c:pt idx="28284">
                  <c:v>0.72343800000000003</c:v>
                </c:pt>
                <c:pt idx="28285">
                  <c:v>0.73750000000000004</c:v>
                </c:pt>
                <c:pt idx="28286">
                  <c:v>0.72812500000000002</c:v>
                </c:pt>
                <c:pt idx="28287">
                  <c:v>0.72656200000000004</c:v>
                </c:pt>
                <c:pt idx="28288">
                  <c:v>0.72812500000000002</c:v>
                </c:pt>
                <c:pt idx="28289">
                  <c:v>0.71718800000000005</c:v>
                </c:pt>
                <c:pt idx="28290">
                  <c:v>0.72812500000000002</c:v>
                </c:pt>
                <c:pt idx="28291">
                  <c:v>0.73281300000000005</c:v>
                </c:pt>
                <c:pt idx="28292">
                  <c:v>0.734375</c:v>
                </c:pt>
                <c:pt idx="28293">
                  <c:v>0.729688</c:v>
                </c:pt>
                <c:pt idx="28294">
                  <c:v>0.745313</c:v>
                </c:pt>
                <c:pt idx="28295">
                  <c:v>0.75156299999999998</c:v>
                </c:pt>
                <c:pt idx="28296">
                  <c:v>0.745313</c:v>
                </c:pt>
                <c:pt idx="28297">
                  <c:v>0.734375</c:v>
                </c:pt>
                <c:pt idx="28298">
                  <c:v>0.73593799999999998</c:v>
                </c:pt>
                <c:pt idx="28299">
                  <c:v>0.73593799999999998</c:v>
                </c:pt>
                <c:pt idx="28300">
                  <c:v>0.74218799999999996</c:v>
                </c:pt>
                <c:pt idx="28301">
                  <c:v>0.73593799999999998</c:v>
                </c:pt>
                <c:pt idx="28302">
                  <c:v>0.729688</c:v>
                </c:pt>
                <c:pt idx="28303">
                  <c:v>0.734375</c:v>
                </c:pt>
                <c:pt idx="28304">
                  <c:v>0.75468800000000003</c:v>
                </c:pt>
                <c:pt idx="28305">
                  <c:v>0.75312500000000004</c:v>
                </c:pt>
                <c:pt idx="28306">
                  <c:v>0.73906300000000003</c:v>
                </c:pt>
                <c:pt idx="28307">
                  <c:v>0.72187500000000004</c:v>
                </c:pt>
                <c:pt idx="28308">
                  <c:v>0.72656200000000004</c:v>
                </c:pt>
                <c:pt idx="28309">
                  <c:v>0.74687499999999996</c:v>
                </c:pt>
                <c:pt idx="28310">
                  <c:v>0.74843800000000005</c:v>
                </c:pt>
                <c:pt idx="28311">
                  <c:v>0.73593799999999998</c:v>
                </c:pt>
                <c:pt idx="28312">
                  <c:v>0.729688</c:v>
                </c:pt>
                <c:pt idx="28313">
                  <c:v>0.734375</c:v>
                </c:pt>
                <c:pt idx="28314">
                  <c:v>0.73281300000000005</c:v>
                </c:pt>
                <c:pt idx="28315">
                  <c:v>0.73281300000000005</c:v>
                </c:pt>
                <c:pt idx="28316">
                  <c:v>0.71250000000000002</c:v>
                </c:pt>
                <c:pt idx="28317">
                  <c:v>0.72187500000000004</c:v>
                </c:pt>
                <c:pt idx="28318">
                  <c:v>0.72812500000000002</c:v>
                </c:pt>
                <c:pt idx="28319">
                  <c:v>0.73593799999999998</c:v>
                </c:pt>
                <c:pt idx="28320">
                  <c:v>0.73593799999999998</c:v>
                </c:pt>
                <c:pt idx="28321">
                  <c:v>0.729688</c:v>
                </c:pt>
                <c:pt idx="28322">
                  <c:v>0.73593799999999998</c:v>
                </c:pt>
                <c:pt idx="28323">
                  <c:v>0.72031299999999998</c:v>
                </c:pt>
                <c:pt idx="28324">
                  <c:v>0.72031299999999998</c:v>
                </c:pt>
                <c:pt idx="28325">
                  <c:v>0.72812500000000002</c:v>
                </c:pt>
                <c:pt idx="28326">
                  <c:v>0.729688</c:v>
                </c:pt>
                <c:pt idx="28327">
                  <c:v>0.72031299999999998</c:v>
                </c:pt>
                <c:pt idx="28328">
                  <c:v>0.72031299999999998</c:v>
                </c:pt>
                <c:pt idx="28329">
                  <c:v>0.71718800000000005</c:v>
                </c:pt>
                <c:pt idx="28330">
                  <c:v>0.73281300000000005</c:v>
                </c:pt>
                <c:pt idx="28331">
                  <c:v>0.72031299999999998</c:v>
                </c:pt>
                <c:pt idx="28332">
                  <c:v>0.729688</c:v>
                </c:pt>
                <c:pt idx="28333">
                  <c:v>0.745313</c:v>
                </c:pt>
                <c:pt idx="28334">
                  <c:v>0.72812500000000002</c:v>
                </c:pt>
                <c:pt idx="28335">
                  <c:v>0.73593799999999998</c:v>
                </c:pt>
                <c:pt idx="28336">
                  <c:v>0.73906300000000003</c:v>
                </c:pt>
                <c:pt idx="28337">
                  <c:v>0.729688</c:v>
                </c:pt>
                <c:pt idx="28338">
                  <c:v>0.73750000000000004</c:v>
                </c:pt>
                <c:pt idx="28339">
                  <c:v>0.72656200000000004</c:v>
                </c:pt>
                <c:pt idx="28340">
                  <c:v>0.72656200000000004</c:v>
                </c:pt>
                <c:pt idx="28341">
                  <c:v>0.72656200000000004</c:v>
                </c:pt>
                <c:pt idx="28342">
                  <c:v>0.74375000000000002</c:v>
                </c:pt>
                <c:pt idx="28343">
                  <c:v>0.73281300000000005</c:v>
                </c:pt>
                <c:pt idx="28344">
                  <c:v>0.74687499999999996</c:v>
                </c:pt>
                <c:pt idx="28345">
                  <c:v>0.72499999999999998</c:v>
                </c:pt>
                <c:pt idx="28346">
                  <c:v>0.73750000000000004</c:v>
                </c:pt>
                <c:pt idx="28347">
                  <c:v>0.73750000000000004</c:v>
                </c:pt>
                <c:pt idx="28348">
                  <c:v>0.74375000000000002</c:v>
                </c:pt>
                <c:pt idx="28349">
                  <c:v>0.74218799999999996</c:v>
                </c:pt>
                <c:pt idx="28350">
                  <c:v>0.73906300000000003</c:v>
                </c:pt>
                <c:pt idx="28351">
                  <c:v>0.72812500000000002</c:v>
                </c:pt>
                <c:pt idx="28352">
                  <c:v>0.72187500000000004</c:v>
                </c:pt>
                <c:pt idx="28353">
                  <c:v>0.72343800000000003</c:v>
                </c:pt>
                <c:pt idx="28354">
                  <c:v>0.72812500000000002</c:v>
                </c:pt>
                <c:pt idx="28355">
                  <c:v>0.73281300000000005</c:v>
                </c:pt>
                <c:pt idx="28356">
                  <c:v>0.74062499999999998</c:v>
                </c:pt>
                <c:pt idx="28357">
                  <c:v>0.729688</c:v>
                </c:pt>
                <c:pt idx="28358">
                  <c:v>0.73593799999999998</c:v>
                </c:pt>
                <c:pt idx="28359">
                  <c:v>0.72499999999999998</c:v>
                </c:pt>
                <c:pt idx="28360">
                  <c:v>0.73281300000000005</c:v>
                </c:pt>
                <c:pt idx="28361">
                  <c:v>0.734375</c:v>
                </c:pt>
                <c:pt idx="28362">
                  <c:v>0.729688</c:v>
                </c:pt>
                <c:pt idx="28363">
                  <c:v>0.73281300000000005</c:v>
                </c:pt>
                <c:pt idx="28364">
                  <c:v>0.729688</c:v>
                </c:pt>
                <c:pt idx="28365">
                  <c:v>0.72812500000000002</c:v>
                </c:pt>
                <c:pt idx="28366">
                  <c:v>0.72343800000000003</c:v>
                </c:pt>
                <c:pt idx="28367">
                  <c:v>0.72812500000000002</c:v>
                </c:pt>
                <c:pt idx="28368">
                  <c:v>0.71875</c:v>
                </c:pt>
                <c:pt idx="28369">
                  <c:v>0.72031299999999998</c:v>
                </c:pt>
                <c:pt idx="28370">
                  <c:v>0.74062499999999998</c:v>
                </c:pt>
                <c:pt idx="28371">
                  <c:v>0.73906300000000003</c:v>
                </c:pt>
                <c:pt idx="28372">
                  <c:v>0.745313</c:v>
                </c:pt>
                <c:pt idx="28373">
                  <c:v>0.71875</c:v>
                </c:pt>
                <c:pt idx="28374">
                  <c:v>0.73593799999999998</c:v>
                </c:pt>
                <c:pt idx="28375">
                  <c:v>0.72499999999999998</c:v>
                </c:pt>
                <c:pt idx="28376">
                  <c:v>0.75</c:v>
                </c:pt>
                <c:pt idx="28377">
                  <c:v>0.734375</c:v>
                </c:pt>
                <c:pt idx="28378">
                  <c:v>0.73593799999999998</c:v>
                </c:pt>
                <c:pt idx="28379">
                  <c:v>0.745313</c:v>
                </c:pt>
                <c:pt idx="28380">
                  <c:v>0.74843800000000005</c:v>
                </c:pt>
                <c:pt idx="28381">
                  <c:v>0.729688</c:v>
                </c:pt>
                <c:pt idx="28382">
                  <c:v>0.729688</c:v>
                </c:pt>
                <c:pt idx="28383">
                  <c:v>0.74218799999999996</c:v>
                </c:pt>
                <c:pt idx="28384">
                  <c:v>0.73750000000000004</c:v>
                </c:pt>
                <c:pt idx="28385">
                  <c:v>0.73593799999999998</c:v>
                </c:pt>
                <c:pt idx="28386">
                  <c:v>0.73906300000000003</c:v>
                </c:pt>
                <c:pt idx="28387">
                  <c:v>0.729688</c:v>
                </c:pt>
                <c:pt idx="28388">
                  <c:v>0.74843800000000005</c:v>
                </c:pt>
                <c:pt idx="28389">
                  <c:v>0.729688</c:v>
                </c:pt>
                <c:pt idx="28390">
                  <c:v>0.74218799999999996</c:v>
                </c:pt>
                <c:pt idx="28391">
                  <c:v>0.73906300000000003</c:v>
                </c:pt>
                <c:pt idx="28392">
                  <c:v>0.72656200000000004</c:v>
                </c:pt>
                <c:pt idx="28393">
                  <c:v>0.72656200000000004</c:v>
                </c:pt>
                <c:pt idx="28394">
                  <c:v>0.73281300000000005</c:v>
                </c:pt>
                <c:pt idx="28395">
                  <c:v>0.73750000000000004</c:v>
                </c:pt>
                <c:pt idx="28396">
                  <c:v>0.72499999999999998</c:v>
                </c:pt>
                <c:pt idx="28397">
                  <c:v>0.729688</c:v>
                </c:pt>
                <c:pt idx="28398">
                  <c:v>0.745313</c:v>
                </c:pt>
                <c:pt idx="28399">
                  <c:v>0.74375000000000002</c:v>
                </c:pt>
                <c:pt idx="28400">
                  <c:v>0.73750000000000004</c:v>
                </c:pt>
                <c:pt idx="28401">
                  <c:v>0.72656200000000004</c:v>
                </c:pt>
                <c:pt idx="28402">
                  <c:v>0.71875</c:v>
                </c:pt>
                <c:pt idx="28403">
                  <c:v>0.734375</c:v>
                </c:pt>
                <c:pt idx="28404">
                  <c:v>0.72812500000000002</c:v>
                </c:pt>
                <c:pt idx="28405">
                  <c:v>0.74687499999999996</c:v>
                </c:pt>
                <c:pt idx="28406">
                  <c:v>0.73750000000000004</c:v>
                </c:pt>
                <c:pt idx="28407">
                  <c:v>0.73906300000000003</c:v>
                </c:pt>
                <c:pt idx="28408">
                  <c:v>0.73593799999999998</c:v>
                </c:pt>
                <c:pt idx="28409">
                  <c:v>0.729688</c:v>
                </c:pt>
                <c:pt idx="28410">
                  <c:v>0.73906300000000003</c:v>
                </c:pt>
                <c:pt idx="28411">
                  <c:v>0.72343800000000003</c:v>
                </c:pt>
                <c:pt idx="28412">
                  <c:v>0.729688</c:v>
                </c:pt>
                <c:pt idx="28413">
                  <c:v>0.72499999999999998</c:v>
                </c:pt>
                <c:pt idx="28414">
                  <c:v>0.72656200000000004</c:v>
                </c:pt>
                <c:pt idx="28415">
                  <c:v>0.72656200000000004</c:v>
                </c:pt>
                <c:pt idx="28416">
                  <c:v>0.73281300000000005</c:v>
                </c:pt>
                <c:pt idx="28417">
                  <c:v>0.73750000000000004</c:v>
                </c:pt>
                <c:pt idx="28418">
                  <c:v>0.73593799999999998</c:v>
                </c:pt>
                <c:pt idx="28419">
                  <c:v>0.73281300000000005</c:v>
                </c:pt>
                <c:pt idx="28420">
                  <c:v>0.74062499999999998</c:v>
                </c:pt>
                <c:pt idx="28421">
                  <c:v>0.72812500000000002</c:v>
                </c:pt>
                <c:pt idx="28422">
                  <c:v>0.714063</c:v>
                </c:pt>
                <c:pt idx="28423">
                  <c:v>0.72499999999999998</c:v>
                </c:pt>
                <c:pt idx="28424">
                  <c:v>0.74218799999999996</c:v>
                </c:pt>
                <c:pt idx="28425">
                  <c:v>0.734375</c:v>
                </c:pt>
                <c:pt idx="28426">
                  <c:v>0.729688</c:v>
                </c:pt>
                <c:pt idx="28427">
                  <c:v>0.73750000000000004</c:v>
                </c:pt>
                <c:pt idx="28428">
                  <c:v>0.73281300000000005</c:v>
                </c:pt>
                <c:pt idx="28429">
                  <c:v>0.734375</c:v>
                </c:pt>
                <c:pt idx="28430">
                  <c:v>0.73593799999999998</c:v>
                </c:pt>
                <c:pt idx="28431">
                  <c:v>0.71875</c:v>
                </c:pt>
                <c:pt idx="28432">
                  <c:v>0.72343800000000003</c:v>
                </c:pt>
                <c:pt idx="28433">
                  <c:v>0.73281300000000005</c:v>
                </c:pt>
                <c:pt idx="28434">
                  <c:v>0.729688</c:v>
                </c:pt>
                <c:pt idx="28435">
                  <c:v>0.74062499999999998</c:v>
                </c:pt>
                <c:pt idx="28436">
                  <c:v>0.72343800000000003</c:v>
                </c:pt>
                <c:pt idx="28437">
                  <c:v>0.71562499999999996</c:v>
                </c:pt>
                <c:pt idx="28438">
                  <c:v>0.714063</c:v>
                </c:pt>
                <c:pt idx="28439">
                  <c:v>0.73281300000000005</c:v>
                </c:pt>
                <c:pt idx="28440">
                  <c:v>0.73593799999999998</c:v>
                </c:pt>
                <c:pt idx="28441">
                  <c:v>0.73593799999999998</c:v>
                </c:pt>
                <c:pt idx="28442">
                  <c:v>0.74843800000000005</c:v>
                </c:pt>
                <c:pt idx="28443">
                  <c:v>0.74687499999999996</c:v>
                </c:pt>
                <c:pt idx="28444">
                  <c:v>0.745313</c:v>
                </c:pt>
                <c:pt idx="28445">
                  <c:v>0.71562499999999996</c:v>
                </c:pt>
                <c:pt idx="28446">
                  <c:v>0.734375</c:v>
                </c:pt>
                <c:pt idx="28447">
                  <c:v>0.745313</c:v>
                </c:pt>
                <c:pt idx="28448">
                  <c:v>0.74218799999999996</c:v>
                </c:pt>
                <c:pt idx="28449">
                  <c:v>0.72812500000000002</c:v>
                </c:pt>
                <c:pt idx="28450">
                  <c:v>0.729688</c:v>
                </c:pt>
                <c:pt idx="28451">
                  <c:v>0.72656200000000004</c:v>
                </c:pt>
                <c:pt idx="28452">
                  <c:v>0.73750000000000004</c:v>
                </c:pt>
                <c:pt idx="28453">
                  <c:v>0.72499999999999998</c:v>
                </c:pt>
                <c:pt idx="28454">
                  <c:v>0.73750000000000004</c:v>
                </c:pt>
                <c:pt idx="28455">
                  <c:v>0.729688</c:v>
                </c:pt>
                <c:pt idx="28456">
                  <c:v>0.73593799999999998</c:v>
                </c:pt>
                <c:pt idx="28457">
                  <c:v>0.74375000000000002</c:v>
                </c:pt>
                <c:pt idx="28458">
                  <c:v>0.72812500000000002</c:v>
                </c:pt>
                <c:pt idx="28459">
                  <c:v>0.72499999999999998</c:v>
                </c:pt>
                <c:pt idx="28460">
                  <c:v>0.72812500000000002</c:v>
                </c:pt>
                <c:pt idx="28461">
                  <c:v>0.72812500000000002</c:v>
                </c:pt>
                <c:pt idx="28462">
                  <c:v>0.71875</c:v>
                </c:pt>
                <c:pt idx="28463">
                  <c:v>0.72812500000000002</c:v>
                </c:pt>
                <c:pt idx="28464">
                  <c:v>0.73281300000000005</c:v>
                </c:pt>
                <c:pt idx="28465">
                  <c:v>0.73750000000000004</c:v>
                </c:pt>
                <c:pt idx="28466">
                  <c:v>0.72499999999999998</c:v>
                </c:pt>
                <c:pt idx="28467">
                  <c:v>0.72656200000000004</c:v>
                </c:pt>
                <c:pt idx="28468">
                  <c:v>0.72499999999999998</c:v>
                </c:pt>
                <c:pt idx="28469">
                  <c:v>0.73593799999999998</c:v>
                </c:pt>
                <c:pt idx="28470">
                  <c:v>0.72031299999999998</c:v>
                </c:pt>
                <c:pt idx="28471">
                  <c:v>0.72187500000000004</c:v>
                </c:pt>
                <c:pt idx="28472">
                  <c:v>0.72499999999999998</c:v>
                </c:pt>
                <c:pt idx="28473">
                  <c:v>0.72031299999999998</c:v>
                </c:pt>
                <c:pt idx="28474">
                  <c:v>0.73593799999999998</c:v>
                </c:pt>
                <c:pt idx="28475">
                  <c:v>0.72343800000000003</c:v>
                </c:pt>
                <c:pt idx="28476">
                  <c:v>0.71718800000000005</c:v>
                </c:pt>
                <c:pt idx="28477">
                  <c:v>0.72031299999999998</c:v>
                </c:pt>
                <c:pt idx="28478">
                  <c:v>0.734375</c:v>
                </c:pt>
                <c:pt idx="28479">
                  <c:v>0.73281300000000005</c:v>
                </c:pt>
                <c:pt idx="28480">
                  <c:v>0.75</c:v>
                </c:pt>
                <c:pt idx="28481">
                  <c:v>0.745313</c:v>
                </c:pt>
                <c:pt idx="28482">
                  <c:v>0.72499999999999998</c:v>
                </c:pt>
                <c:pt idx="28483">
                  <c:v>0.72343800000000003</c:v>
                </c:pt>
                <c:pt idx="28484">
                  <c:v>0.71562499999999996</c:v>
                </c:pt>
                <c:pt idx="28485">
                  <c:v>0.70625000000000004</c:v>
                </c:pt>
                <c:pt idx="28486">
                  <c:v>0.72031299999999998</c:v>
                </c:pt>
                <c:pt idx="28487">
                  <c:v>0.72031299999999998</c:v>
                </c:pt>
                <c:pt idx="28488">
                  <c:v>0.729688</c:v>
                </c:pt>
                <c:pt idx="28489">
                  <c:v>0.74375000000000002</c:v>
                </c:pt>
                <c:pt idx="28490">
                  <c:v>0.73750000000000004</c:v>
                </c:pt>
                <c:pt idx="28491">
                  <c:v>0.74375000000000002</c:v>
                </c:pt>
                <c:pt idx="28492">
                  <c:v>0.72187500000000004</c:v>
                </c:pt>
                <c:pt idx="28493">
                  <c:v>0.72343800000000003</c:v>
                </c:pt>
                <c:pt idx="28494">
                  <c:v>0.729688</c:v>
                </c:pt>
                <c:pt idx="28495">
                  <c:v>0.73281300000000005</c:v>
                </c:pt>
                <c:pt idx="28496">
                  <c:v>0.73281300000000005</c:v>
                </c:pt>
                <c:pt idx="28497">
                  <c:v>0.73281300000000005</c:v>
                </c:pt>
                <c:pt idx="28498">
                  <c:v>0.72499999999999998</c:v>
                </c:pt>
                <c:pt idx="28499">
                  <c:v>0.73281300000000005</c:v>
                </c:pt>
                <c:pt idx="28500">
                  <c:v>0.73750000000000004</c:v>
                </c:pt>
                <c:pt idx="28501">
                  <c:v>0.729688</c:v>
                </c:pt>
                <c:pt idx="28502">
                  <c:v>0.73750000000000004</c:v>
                </c:pt>
                <c:pt idx="28503">
                  <c:v>0.75156299999999998</c:v>
                </c:pt>
                <c:pt idx="28504">
                  <c:v>0.74218799999999996</c:v>
                </c:pt>
                <c:pt idx="28505">
                  <c:v>0.73281300000000005</c:v>
                </c:pt>
                <c:pt idx="28506">
                  <c:v>0.72656200000000004</c:v>
                </c:pt>
                <c:pt idx="28507">
                  <c:v>0.72656200000000004</c:v>
                </c:pt>
                <c:pt idx="28508">
                  <c:v>0.74218799999999996</c:v>
                </c:pt>
                <c:pt idx="28509">
                  <c:v>0.74062499999999998</c:v>
                </c:pt>
                <c:pt idx="28510">
                  <c:v>0.74218799999999996</c:v>
                </c:pt>
                <c:pt idx="28511">
                  <c:v>0.73750000000000004</c:v>
                </c:pt>
                <c:pt idx="28512">
                  <c:v>0.72812500000000002</c:v>
                </c:pt>
                <c:pt idx="28513">
                  <c:v>0.734375</c:v>
                </c:pt>
                <c:pt idx="28514">
                  <c:v>0.73281300000000005</c:v>
                </c:pt>
                <c:pt idx="28515">
                  <c:v>0.729688</c:v>
                </c:pt>
                <c:pt idx="28516">
                  <c:v>0.72499999999999998</c:v>
                </c:pt>
                <c:pt idx="28517">
                  <c:v>0.75</c:v>
                </c:pt>
                <c:pt idx="28518">
                  <c:v>0.734375</c:v>
                </c:pt>
                <c:pt idx="28519">
                  <c:v>0.72812500000000002</c:v>
                </c:pt>
                <c:pt idx="28520">
                  <c:v>0.72499999999999998</c:v>
                </c:pt>
                <c:pt idx="28521">
                  <c:v>0.729688</c:v>
                </c:pt>
                <c:pt idx="28522">
                  <c:v>0.72343800000000003</c:v>
                </c:pt>
                <c:pt idx="28523">
                  <c:v>0.72031299999999998</c:v>
                </c:pt>
                <c:pt idx="28524">
                  <c:v>0.71875</c:v>
                </c:pt>
                <c:pt idx="28525">
                  <c:v>0.72031299999999998</c:v>
                </c:pt>
                <c:pt idx="28526">
                  <c:v>0.729688</c:v>
                </c:pt>
                <c:pt idx="28527">
                  <c:v>0.72812500000000002</c:v>
                </c:pt>
                <c:pt idx="28528">
                  <c:v>0.73593799999999998</c:v>
                </c:pt>
                <c:pt idx="28529">
                  <c:v>0.73281300000000005</c:v>
                </c:pt>
                <c:pt idx="28530">
                  <c:v>0.73593799999999998</c:v>
                </c:pt>
                <c:pt idx="28531">
                  <c:v>0.72656200000000004</c:v>
                </c:pt>
                <c:pt idx="28532">
                  <c:v>0.745313</c:v>
                </c:pt>
                <c:pt idx="28533">
                  <c:v>0.73750000000000004</c:v>
                </c:pt>
                <c:pt idx="28534">
                  <c:v>0.74218799999999996</c:v>
                </c:pt>
                <c:pt idx="28535">
                  <c:v>0.73750000000000004</c:v>
                </c:pt>
                <c:pt idx="28536">
                  <c:v>0.74375000000000002</c:v>
                </c:pt>
                <c:pt idx="28537">
                  <c:v>0.72499999999999998</c:v>
                </c:pt>
                <c:pt idx="28538">
                  <c:v>0.72343800000000003</c:v>
                </c:pt>
                <c:pt idx="28539">
                  <c:v>0.72812500000000002</c:v>
                </c:pt>
                <c:pt idx="28540">
                  <c:v>0.734375</c:v>
                </c:pt>
                <c:pt idx="28541">
                  <c:v>0.72812500000000002</c:v>
                </c:pt>
                <c:pt idx="28542">
                  <c:v>0.72343800000000003</c:v>
                </c:pt>
                <c:pt idx="28543">
                  <c:v>0.72499999999999998</c:v>
                </c:pt>
                <c:pt idx="28544">
                  <c:v>0.73281300000000005</c:v>
                </c:pt>
                <c:pt idx="28545">
                  <c:v>0.729688</c:v>
                </c:pt>
                <c:pt idx="28546">
                  <c:v>0.72656200000000004</c:v>
                </c:pt>
                <c:pt idx="28547">
                  <c:v>0.73906300000000003</c:v>
                </c:pt>
                <c:pt idx="28548">
                  <c:v>0.72343800000000003</c:v>
                </c:pt>
                <c:pt idx="28549">
                  <c:v>0.73906300000000003</c:v>
                </c:pt>
                <c:pt idx="28550">
                  <c:v>0.74218799999999996</c:v>
                </c:pt>
                <c:pt idx="28551">
                  <c:v>0.72812500000000002</c:v>
                </c:pt>
                <c:pt idx="28552">
                  <c:v>0.73281300000000005</c:v>
                </c:pt>
                <c:pt idx="28553">
                  <c:v>0.74218799999999996</c:v>
                </c:pt>
                <c:pt idx="28554">
                  <c:v>0.72499999999999998</c:v>
                </c:pt>
                <c:pt idx="28555">
                  <c:v>0.71718800000000005</c:v>
                </c:pt>
                <c:pt idx="28556">
                  <c:v>0.73906300000000003</c:v>
                </c:pt>
                <c:pt idx="28557">
                  <c:v>0.73593799999999998</c:v>
                </c:pt>
                <c:pt idx="28558">
                  <c:v>0.73593799999999998</c:v>
                </c:pt>
                <c:pt idx="28559">
                  <c:v>0.73906300000000003</c:v>
                </c:pt>
                <c:pt idx="28560">
                  <c:v>0.72812500000000002</c:v>
                </c:pt>
                <c:pt idx="28561">
                  <c:v>0.72343800000000003</c:v>
                </c:pt>
                <c:pt idx="28562">
                  <c:v>0.73593799999999998</c:v>
                </c:pt>
                <c:pt idx="28563">
                  <c:v>0.72812500000000002</c:v>
                </c:pt>
                <c:pt idx="28564">
                  <c:v>0.73593799999999998</c:v>
                </c:pt>
                <c:pt idx="28565">
                  <c:v>0.72656200000000004</c:v>
                </c:pt>
                <c:pt idx="28566">
                  <c:v>0.73593799999999998</c:v>
                </c:pt>
                <c:pt idx="28567">
                  <c:v>0.73906300000000003</c:v>
                </c:pt>
                <c:pt idx="28568">
                  <c:v>0.73281300000000005</c:v>
                </c:pt>
                <c:pt idx="28569">
                  <c:v>0.73593799999999998</c:v>
                </c:pt>
                <c:pt idx="28570">
                  <c:v>0.745313</c:v>
                </c:pt>
                <c:pt idx="28571">
                  <c:v>0.73281300000000005</c:v>
                </c:pt>
                <c:pt idx="28572">
                  <c:v>0.73593799999999998</c:v>
                </c:pt>
                <c:pt idx="28573">
                  <c:v>0.729688</c:v>
                </c:pt>
                <c:pt idx="28574">
                  <c:v>0.74687499999999996</c:v>
                </c:pt>
                <c:pt idx="28575">
                  <c:v>0.74375000000000002</c:v>
                </c:pt>
                <c:pt idx="28576">
                  <c:v>0.729688</c:v>
                </c:pt>
                <c:pt idx="28577">
                  <c:v>0.72812500000000002</c:v>
                </c:pt>
                <c:pt idx="28578">
                  <c:v>0.72187500000000004</c:v>
                </c:pt>
                <c:pt idx="28579">
                  <c:v>0.714063</c:v>
                </c:pt>
                <c:pt idx="28580">
                  <c:v>0.74218799999999996</c:v>
                </c:pt>
                <c:pt idx="28581">
                  <c:v>0.73281300000000005</c:v>
                </c:pt>
                <c:pt idx="28582">
                  <c:v>0.72343800000000003</c:v>
                </c:pt>
                <c:pt idx="28583">
                  <c:v>0.72499999999999998</c:v>
                </c:pt>
                <c:pt idx="28584">
                  <c:v>0.71875</c:v>
                </c:pt>
                <c:pt idx="28585">
                  <c:v>0.72187500000000004</c:v>
                </c:pt>
                <c:pt idx="28586">
                  <c:v>0.72031299999999998</c:v>
                </c:pt>
                <c:pt idx="28587">
                  <c:v>0.71875</c:v>
                </c:pt>
                <c:pt idx="28588">
                  <c:v>0.71875</c:v>
                </c:pt>
                <c:pt idx="28589">
                  <c:v>0.734375</c:v>
                </c:pt>
                <c:pt idx="28590">
                  <c:v>0.72343800000000003</c:v>
                </c:pt>
                <c:pt idx="28591">
                  <c:v>0.72656200000000004</c:v>
                </c:pt>
                <c:pt idx="28592">
                  <c:v>0.72187500000000004</c:v>
                </c:pt>
                <c:pt idx="28593">
                  <c:v>0.70937499999999998</c:v>
                </c:pt>
                <c:pt idx="28594">
                  <c:v>0.72499999999999998</c:v>
                </c:pt>
                <c:pt idx="28595">
                  <c:v>0.72656200000000004</c:v>
                </c:pt>
                <c:pt idx="28596">
                  <c:v>0.72656200000000004</c:v>
                </c:pt>
                <c:pt idx="28597">
                  <c:v>0.714063</c:v>
                </c:pt>
                <c:pt idx="28598">
                  <c:v>0.72187500000000004</c:v>
                </c:pt>
                <c:pt idx="28599">
                  <c:v>0.72187500000000004</c:v>
                </c:pt>
                <c:pt idx="28600">
                  <c:v>0.72656200000000004</c:v>
                </c:pt>
                <c:pt idx="28601">
                  <c:v>0.73593799999999998</c:v>
                </c:pt>
                <c:pt idx="28602">
                  <c:v>0.72499999999999998</c:v>
                </c:pt>
                <c:pt idx="28603">
                  <c:v>0.73750000000000004</c:v>
                </c:pt>
                <c:pt idx="28604">
                  <c:v>0.72812500000000002</c:v>
                </c:pt>
                <c:pt idx="28605">
                  <c:v>0.72499999999999998</c:v>
                </c:pt>
                <c:pt idx="28606">
                  <c:v>0.72031299999999998</c:v>
                </c:pt>
                <c:pt idx="28607">
                  <c:v>0.71562499999999996</c:v>
                </c:pt>
                <c:pt idx="28608">
                  <c:v>0.72031299999999998</c:v>
                </c:pt>
                <c:pt idx="28609">
                  <c:v>0.72031299999999998</c:v>
                </c:pt>
                <c:pt idx="28610">
                  <c:v>0.73593799999999998</c:v>
                </c:pt>
                <c:pt idx="28611">
                  <c:v>0.72499999999999998</c:v>
                </c:pt>
                <c:pt idx="28612">
                  <c:v>0.72031299999999998</c:v>
                </c:pt>
                <c:pt idx="28613">
                  <c:v>0.73281300000000005</c:v>
                </c:pt>
                <c:pt idx="28614">
                  <c:v>0.714063</c:v>
                </c:pt>
                <c:pt idx="28615">
                  <c:v>0.72031299999999998</c:v>
                </c:pt>
                <c:pt idx="28616">
                  <c:v>0.72656200000000004</c:v>
                </c:pt>
                <c:pt idx="28617">
                  <c:v>0.714063</c:v>
                </c:pt>
                <c:pt idx="28618">
                  <c:v>0.72187500000000004</c:v>
                </c:pt>
                <c:pt idx="28619">
                  <c:v>0.714063</c:v>
                </c:pt>
                <c:pt idx="28620">
                  <c:v>0.714063</c:v>
                </c:pt>
                <c:pt idx="28621">
                  <c:v>0.71875</c:v>
                </c:pt>
                <c:pt idx="28622">
                  <c:v>0.703125</c:v>
                </c:pt>
                <c:pt idx="28623">
                  <c:v>0.714063</c:v>
                </c:pt>
                <c:pt idx="28624">
                  <c:v>0.73906300000000003</c:v>
                </c:pt>
                <c:pt idx="28625">
                  <c:v>0.71875</c:v>
                </c:pt>
                <c:pt idx="28626">
                  <c:v>0.71250000000000002</c:v>
                </c:pt>
                <c:pt idx="28627">
                  <c:v>0.72031299999999998</c:v>
                </c:pt>
                <c:pt idx="28628">
                  <c:v>0.73281300000000005</c:v>
                </c:pt>
                <c:pt idx="28629">
                  <c:v>0.72031299999999998</c:v>
                </c:pt>
                <c:pt idx="28630">
                  <c:v>0.72343800000000003</c:v>
                </c:pt>
                <c:pt idx="28631">
                  <c:v>0.72187500000000004</c:v>
                </c:pt>
                <c:pt idx="28632">
                  <c:v>0.72656200000000004</c:v>
                </c:pt>
                <c:pt idx="28633">
                  <c:v>0.73750000000000004</c:v>
                </c:pt>
                <c:pt idx="28634">
                  <c:v>0.71718800000000005</c:v>
                </c:pt>
                <c:pt idx="28635">
                  <c:v>0.72499999999999998</c:v>
                </c:pt>
                <c:pt idx="28636">
                  <c:v>0.72499999999999998</c:v>
                </c:pt>
                <c:pt idx="28637">
                  <c:v>0.73281300000000005</c:v>
                </c:pt>
                <c:pt idx="28638">
                  <c:v>0.73593799999999998</c:v>
                </c:pt>
                <c:pt idx="28639">
                  <c:v>0.734375</c:v>
                </c:pt>
                <c:pt idx="28640">
                  <c:v>0.72812500000000002</c:v>
                </c:pt>
                <c:pt idx="28641">
                  <c:v>0.72499999999999998</c:v>
                </c:pt>
                <c:pt idx="28642">
                  <c:v>0.72499999999999998</c:v>
                </c:pt>
                <c:pt idx="28643">
                  <c:v>0.73593799999999998</c:v>
                </c:pt>
                <c:pt idx="28644">
                  <c:v>0.729688</c:v>
                </c:pt>
                <c:pt idx="28645">
                  <c:v>0.729688</c:v>
                </c:pt>
                <c:pt idx="28646">
                  <c:v>0.74062499999999998</c:v>
                </c:pt>
                <c:pt idx="28647">
                  <c:v>0.73750000000000004</c:v>
                </c:pt>
                <c:pt idx="28648">
                  <c:v>0.73906300000000003</c:v>
                </c:pt>
                <c:pt idx="28649">
                  <c:v>0.74062499999999998</c:v>
                </c:pt>
                <c:pt idx="28650">
                  <c:v>0.734375</c:v>
                </c:pt>
                <c:pt idx="28651">
                  <c:v>0.73750000000000004</c:v>
                </c:pt>
                <c:pt idx="28652">
                  <c:v>0.74062499999999998</c:v>
                </c:pt>
                <c:pt idx="28653">
                  <c:v>0.72343800000000003</c:v>
                </c:pt>
                <c:pt idx="28654">
                  <c:v>0.73593799999999998</c:v>
                </c:pt>
                <c:pt idx="28655">
                  <c:v>0.73750000000000004</c:v>
                </c:pt>
                <c:pt idx="28656">
                  <c:v>0.74843800000000005</c:v>
                </c:pt>
                <c:pt idx="28657">
                  <c:v>0.729688</c:v>
                </c:pt>
                <c:pt idx="28658">
                  <c:v>0.734375</c:v>
                </c:pt>
                <c:pt idx="28659">
                  <c:v>0.72812500000000002</c:v>
                </c:pt>
                <c:pt idx="28660">
                  <c:v>0.71718800000000005</c:v>
                </c:pt>
                <c:pt idx="28661">
                  <c:v>0.72187500000000004</c:v>
                </c:pt>
                <c:pt idx="28662">
                  <c:v>0.72499999999999998</c:v>
                </c:pt>
                <c:pt idx="28663">
                  <c:v>0.72656200000000004</c:v>
                </c:pt>
                <c:pt idx="28664">
                  <c:v>0.72343800000000003</c:v>
                </c:pt>
                <c:pt idx="28665">
                  <c:v>0.72343800000000003</c:v>
                </c:pt>
                <c:pt idx="28666">
                  <c:v>0.73281300000000005</c:v>
                </c:pt>
                <c:pt idx="28667">
                  <c:v>0.73593799999999998</c:v>
                </c:pt>
                <c:pt idx="28668">
                  <c:v>0.73593799999999998</c:v>
                </c:pt>
                <c:pt idx="28669">
                  <c:v>0.734375</c:v>
                </c:pt>
                <c:pt idx="28670">
                  <c:v>0.74218799999999996</c:v>
                </c:pt>
                <c:pt idx="28671">
                  <c:v>0.74062499999999998</c:v>
                </c:pt>
                <c:pt idx="28672">
                  <c:v>0.74218799999999996</c:v>
                </c:pt>
                <c:pt idx="28673">
                  <c:v>0.74062499999999998</c:v>
                </c:pt>
                <c:pt idx="28674">
                  <c:v>0.73750000000000004</c:v>
                </c:pt>
                <c:pt idx="28675">
                  <c:v>0.72656200000000004</c:v>
                </c:pt>
                <c:pt idx="28676">
                  <c:v>0.72187500000000004</c:v>
                </c:pt>
                <c:pt idx="28677">
                  <c:v>0.729688</c:v>
                </c:pt>
                <c:pt idx="28678">
                  <c:v>0.72499999999999998</c:v>
                </c:pt>
                <c:pt idx="28679">
                  <c:v>0.72812500000000002</c:v>
                </c:pt>
                <c:pt idx="28680">
                  <c:v>0.73750000000000004</c:v>
                </c:pt>
                <c:pt idx="28681">
                  <c:v>0.74062499999999998</c:v>
                </c:pt>
                <c:pt idx="28682">
                  <c:v>0.73750000000000004</c:v>
                </c:pt>
                <c:pt idx="28683">
                  <c:v>0.72499999999999998</c:v>
                </c:pt>
                <c:pt idx="28684">
                  <c:v>0.73906300000000003</c:v>
                </c:pt>
                <c:pt idx="28685">
                  <c:v>0.72812500000000002</c:v>
                </c:pt>
                <c:pt idx="28686">
                  <c:v>0.729688</c:v>
                </c:pt>
                <c:pt idx="28687">
                  <c:v>0.74062499999999998</c:v>
                </c:pt>
                <c:pt idx="28688">
                  <c:v>0.745313</c:v>
                </c:pt>
                <c:pt idx="28689">
                  <c:v>0.74687499999999996</c:v>
                </c:pt>
                <c:pt idx="28690">
                  <c:v>0.74062499999999998</c:v>
                </c:pt>
                <c:pt idx="28691">
                  <c:v>0.74062499999999998</c:v>
                </c:pt>
                <c:pt idx="28692">
                  <c:v>0.74218799999999996</c:v>
                </c:pt>
                <c:pt idx="28693">
                  <c:v>0.72812500000000002</c:v>
                </c:pt>
                <c:pt idx="28694">
                  <c:v>0.72812500000000002</c:v>
                </c:pt>
                <c:pt idx="28695">
                  <c:v>0.729688</c:v>
                </c:pt>
                <c:pt idx="28696">
                  <c:v>0.73906300000000003</c:v>
                </c:pt>
                <c:pt idx="28697">
                  <c:v>0.73593799999999998</c:v>
                </c:pt>
                <c:pt idx="28698">
                  <c:v>0.74062499999999998</c:v>
                </c:pt>
                <c:pt idx="28699">
                  <c:v>0.73281300000000005</c:v>
                </c:pt>
                <c:pt idx="28700">
                  <c:v>0.74375000000000002</c:v>
                </c:pt>
                <c:pt idx="28701">
                  <c:v>0.734375</c:v>
                </c:pt>
                <c:pt idx="28702">
                  <c:v>0.73593799999999998</c:v>
                </c:pt>
                <c:pt idx="28703">
                  <c:v>0.73281300000000005</c:v>
                </c:pt>
                <c:pt idx="28704">
                  <c:v>0.73281300000000005</c:v>
                </c:pt>
                <c:pt idx="28705">
                  <c:v>0.73906300000000003</c:v>
                </c:pt>
                <c:pt idx="28706">
                  <c:v>0.74843800000000005</c:v>
                </c:pt>
                <c:pt idx="28707">
                  <c:v>0.734375</c:v>
                </c:pt>
                <c:pt idx="28708">
                  <c:v>0.74375000000000002</c:v>
                </c:pt>
                <c:pt idx="28709">
                  <c:v>0.73906300000000003</c:v>
                </c:pt>
                <c:pt idx="28710">
                  <c:v>0.729688</c:v>
                </c:pt>
                <c:pt idx="28711">
                  <c:v>0.74218799999999996</c:v>
                </c:pt>
                <c:pt idx="28712">
                  <c:v>0.729688</c:v>
                </c:pt>
                <c:pt idx="28713">
                  <c:v>0.74062499999999998</c:v>
                </c:pt>
                <c:pt idx="28714">
                  <c:v>0.74375000000000002</c:v>
                </c:pt>
                <c:pt idx="28715">
                  <c:v>0.74375000000000002</c:v>
                </c:pt>
                <c:pt idx="28716">
                  <c:v>0.745313</c:v>
                </c:pt>
                <c:pt idx="28717">
                  <c:v>0.73593799999999998</c:v>
                </c:pt>
                <c:pt idx="28718">
                  <c:v>0.734375</c:v>
                </c:pt>
                <c:pt idx="28719">
                  <c:v>0.72812500000000002</c:v>
                </c:pt>
                <c:pt idx="28720">
                  <c:v>0.74375000000000002</c:v>
                </c:pt>
                <c:pt idx="28721">
                  <c:v>0.73593799999999998</c:v>
                </c:pt>
                <c:pt idx="28722">
                  <c:v>0.73593799999999998</c:v>
                </c:pt>
                <c:pt idx="28723">
                  <c:v>0.73906300000000003</c:v>
                </c:pt>
                <c:pt idx="28724">
                  <c:v>0.73593799999999998</c:v>
                </c:pt>
                <c:pt idx="28725">
                  <c:v>0.73906300000000003</c:v>
                </c:pt>
                <c:pt idx="28726">
                  <c:v>0.74687499999999996</c:v>
                </c:pt>
                <c:pt idx="28727">
                  <c:v>0.72812500000000002</c:v>
                </c:pt>
                <c:pt idx="28728">
                  <c:v>0.72812500000000002</c:v>
                </c:pt>
                <c:pt idx="28729">
                  <c:v>0.734375</c:v>
                </c:pt>
                <c:pt idx="28730">
                  <c:v>0.73906300000000003</c:v>
                </c:pt>
                <c:pt idx="28731">
                  <c:v>0.73750000000000004</c:v>
                </c:pt>
                <c:pt idx="28732">
                  <c:v>0.73906300000000003</c:v>
                </c:pt>
                <c:pt idx="28733">
                  <c:v>0.75156299999999998</c:v>
                </c:pt>
                <c:pt idx="28734">
                  <c:v>0.74062499999999998</c:v>
                </c:pt>
                <c:pt idx="28735">
                  <c:v>0.74687499999999996</c:v>
                </c:pt>
                <c:pt idx="28736">
                  <c:v>0.74687499999999996</c:v>
                </c:pt>
                <c:pt idx="28737">
                  <c:v>0.734375</c:v>
                </c:pt>
                <c:pt idx="28738">
                  <c:v>0.75468800000000003</c:v>
                </c:pt>
                <c:pt idx="28739">
                  <c:v>0.729688</c:v>
                </c:pt>
                <c:pt idx="28740">
                  <c:v>0.74218799999999996</c:v>
                </c:pt>
                <c:pt idx="28741">
                  <c:v>0.73750000000000004</c:v>
                </c:pt>
                <c:pt idx="28742">
                  <c:v>0.71875</c:v>
                </c:pt>
                <c:pt idx="28743">
                  <c:v>0.72812500000000002</c:v>
                </c:pt>
                <c:pt idx="28744">
                  <c:v>0.72499999999999998</c:v>
                </c:pt>
                <c:pt idx="28745">
                  <c:v>0.734375</c:v>
                </c:pt>
                <c:pt idx="28746">
                  <c:v>0.74062499999999998</c:v>
                </c:pt>
                <c:pt idx="28747">
                  <c:v>0.74687499999999996</c:v>
                </c:pt>
                <c:pt idx="28748">
                  <c:v>0.72812500000000002</c:v>
                </c:pt>
                <c:pt idx="28749">
                  <c:v>0.72656200000000004</c:v>
                </c:pt>
                <c:pt idx="28750">
                  <c:v>0.73593799999999998</c:v>
                </c:pt>
                <c:pt idx="28751">
                  <c:v>0.734375</c:v>
                </c:pt>
                <c:pt idx="28752">
                  <c:v>0.73750000000000004</c:v>
                </c:pt>
                <c:pt idx="28753">
                  <c:v>0.734375</c:v>
                </c:pt>
                <c:pt idx="28754">
                  <c:v>0.72812500000000002</c:v>
                </c:pt>
                <c:pt idx="28755">
                  <c:v>0.72343800000000003</c:v>
                </c:pt>
                <c:pt idx="28756">
                  <c:v>0.73281300000000005</c:v>
                </c:pt>
                <c:pt idx="28757">
                  <c:v>0.71718800000000005</c:v>
                </c:pt>
                <c:pt idx="28758">
                  <c:v>0.72343800000000003</c:v>
                </c:pt>
                <c:pt idx="28759">
                  <c:v>0.71562499999999996</c:v>
                </c:pt>
                <c:pt idx="28760">
                  <c:v>0.73750000000000004</c:v>
                </c:pt>
                <c:pt idx="28761">
                  <c:v>0.73281300000000005</c:v>
                </c:pt>
                <c:pt idx="28762">
                  <c:v>0.734375</c:v>
                </c:pt>
                <c:pt idx="28763">
                  <c:v>0.73281300000000005</c:v>
                </c:pt>
                <c:pt idx="28764">
                  <c:v>0.73593799999999998</c:v>
                </c:pt>
                <c:pt idx="28765">
                  <c:v>0.73906300000000003</c:v>
                </c:pt>
                <c:pt idx="28766">
                  <c:v>0.73281300000000005</c:v>
                </c:pt>
                <c:pt idx="28767">
                  <c:v>0.70468799999999998</c:v>
                </c:pt>
                <c:pt idx="28768">
                  <c:v>0.70937499999999998</c:v>
                </c:pt>
                <c:pt idx="28769">
                  <c:v>0.71875</c:v>
                </c:pt>
                <c:pt idx="28770">
                  <c:v>0.72343800000000003</c:v>
                </c:pt>
                <c:pt idx="28771">
                  <c:v>0.72499999999999998</c:v>
                </c:pt>
                <c:pt idx="28772">
                  <c:v>0.73750000000000004</c:v>
                </c:pt>
                <c:pt idx="28773">
                  <c:v>0.734375</c:v>
                </c:pt>
                <c:pt idx="28774">
                  <c:v>0.71875</c:v>
                </c:pt>
                <c:pt idx="28775">
                  <c:v>0.73906300000000003</c:v>
                </c:pt>
                <c:pt idx="28776">
                  <c:v>0.734375</c:v>
                </c:pt>
                <c:pt idx="28777">
                  <c:v>0.71718800000000005</c:v>
                </c:pt>
                <c:pt idx="28778">
                  <c:v>0.71875</c:v>
                </c:pt>
                <c:pt idx="28779">
                  <c:v>0.72187500000000004</c:v>
                </c:pt>
                <c:pt idx="28780">
                  <c:v>0.72343800000000003</c:v>
                </c:pt>
                <c:pt idx="28781">
                  <c:v>0.72343800000000003</c:v>
                </c:pt>
                <c:pt idx="28782">
                  <c:v>0.72031299999999998</c:v>
                </c:pt>
                <c:pt idx="28783">
                  <c:v>0.72187500000000004</c:v>
                </c:pt>
                <c:pt idx="28784">
                  <c:v>0.72031299999999998</c:v>
                </c:pt>
                <c:pt idx="28785">
                  <c:v>0.71718800000000005</c:v>
                </c:pt>
                <c:pt idx="28786">
                  <c:v>0.71562499999999996</c:v>
                </c:pt>
                <c:pt idx="28787">
                  <c:v>0.734375</c:v>
                </c:pt>
                <c:pt idx="28788">
                  <c:v>0.72499999999999998</c:v>
                </c:pt>
                <c:pt idx="28789">
                  <c:v>0.71875</c:v>
                </c:pt>
                <c:pt idx="28790">
                  <c:v>0.734375</c:v>
                </c:pt>
                <c:pt idx="28791">
                  <c:v>0.73281300000000005</c:v>
                </c:pt>
                <c:pt idx="28792">
                  <c:v>0.73281300000000005</c:v>
                </c:pt>
                <c:pt idx="28793">
                  <c:v>0.70781300000000003</c:v>
                </c:pt>
                <c:pt idx="28794">
                  <c:v>0.73750000000000004</c:v>
                </c:pt>
                <c:pt idx="28795">
                  <c:v>0.729688</c:v>
                </c:pt>
                <c:pt idx="28796">
                  <c:v>0.72187500000000004</c:v>
                </c:pt>
                <c:pt idx="28797">
                  <c:v>0.72343800000000003</c:v>
                </c:pt>
                <c:pt idx="28798">
                  <c:v>0.73593799999999998</c:v>
                </c:pt>
                <c:pt idx="28799">
                  <c:v>0.72031299999999998</c:v>
                </c:pt>
                <c:pt idx="28800">
                  <c:v>0.73281300000000005</c:v>
                </c:pt>
                <c:pt idx="28801">
                  <c:v>0.734375</c:v>
                </c:pt>
                <c:pt idx="28802">
                  <c:v>0.729688</c:v>
                </c:pt>
                <c:pt idx="28803">
                  <c:v>0.73281300000000005</c:v>
                </c:pt>
                <c:pt idx="28804">
                  <c:v>0.74218799999999996</c:v>
                </c:pt>
                <c:pt idx="28805">
                  <c:v>0.745313</c:v>
                </c:pt>
                <c:pt idx="28806">
                  <c:v>0.72812500000000002</c:v>
                </c:pt>
                <c:pt idx="28807">
                  <c:v>0.74218799999999996</c:v>
                </c:pt>
                <c:pt idx="28808">
                  <c:v>0.745313</c:v>
                </c:pt>
                <c:pt idx="28809">
                  <c:v>0.72499999999999998</c:v>
                </c:pt>
                <c:pt idx="28810">
                  <c:v>0.73750000000000004</c:v>
                </c:pt>
                <c:pt idx="28811">
                  <c:v>0.73593799999999998</c:v>
                </c:pt>
                <c:pt idx="28812">
                  <c:v>0.73906300000000003</c:v>
                </c:pt>
                <c:pt idx="28813">
                  <c:v>0.73750000000000004</c:v>
                </c:pt>
                <c:pt idx="28814">
                  <c:v>0.73750000000000004</c:v>
                </c:pt>
                <c:pt idx="28815">
                  <c:v>0.72343800000000003</c:v>
                </c:pt>
                <c:pt idx="28816">
                  <c:v>0.729688</c:v>
                </c:pt>
                <c:pt idx="28817">
                  <c:v>0.71875</c:v>
                </c:pt>
                <c:pt idx="28818">
                  <c:v>0.73281300000000005</c:v>
                </c:pt>
                <c:pt idx="28819">
                  <c:v>0.73906300000000003</c:v>
                </c:pt>
                <c:pt idx="28820">
                  <c:v>0.734375</c:v>
                </c:pt>
                <c:pt idx="28821">
                  <c:v>0.70937499999999998</c:v>
                </c:pt>
                <c:pt idx="28822">
                  <c:v>0.71718800000000005</c:v>
                </c:pt>
                <c:pt idx="28823">
                  <c:v>0.72812500000000002</c:v>
                </c:pt>
                <c:pt idx="28824">
                  <c:v>0.73281300000000005</c:v>
                </c:pt>
                <c:pt idx="28825">
                  <c:v>0.71562499999999996</c:v>
                </c:pt>
                <c:pt idx="28826">
                  <c:v>0.72031299999999998</c:v>
                </c:pt>
                <c:pt idx="28827">
                  <c:v>0.72343800000000003</c:v>
                </c:pt>
                <c:pt idx="28828">
                  <c:v>0.73593799999999998</c:v>
                </c:pt>
                <c:pt idx="28829">
                  <c:v>0.73750000000000004</c:v>
                </c:pt>
                <c:pt idx="28830">
                  <c:v>0.73593799999999998</c:v>
                </c:pt>
                <c:pt idx="28831">
                  <c:v>0.729688</c:v>
                </c:pt>
                <c:pt idx="28832">
                  <c:v>0.73593799999999998</c:v>
                </c:pt>
                <c:pt idx="28833">
                  <c:v>0.72656200000000004</c:v>
                </c:pt>
                <c:pt idx="28834">
                  <c:v>0.70937499999999998</c:v>
                </c:pt>
                <c:pt idx="28835">
                  <c:v>0.714063</c:v>
                </c:pt>
                <c:pt idx="28836">
                  <c:v>0.71718800000000005</c:v>
                </c:pt>
                <c:pt idx="28837">
                  <c:v>0.71562499999999996</c:v>
                </c:pt>
                <c:pt idx="28838">
                  <c:v>0.72812500000000002</c:v>
                </c:pt>
                <c:pt idx="28839">
                  <c:v>0.72499999999999998</c:v>
                </c:pt>
                <c:pt idx="28840">
                  <c:v>0.70937499999999998</c:v>
                </c:pt>
                <c:pt idx="28841">
                  <c:v>0.72812500000000002</c:v>
                </c:pt>
                <c:pt idx="28842">
                  <c:v>0.71875</c:v>
                </c:pt>
                <c:pt idx="28843">
                  <c:v>0.71718800000000005</c:v>
                </c:pt>
                <c:pt idx="28844">
                  <c:v>0.714063</c:v>
                </c:pt>
                <c:pt idx="28845">
                  <c:v>0.72343800000000003</c:v>
                </c:pt>
                <c:pt idx="28846">
                  <c:v>0.73281300000000005</c:v>
                </c:pt>
                <c:pt idx="28847">
                  <c:v>0.71250000000000002</c:v>
                </c:pt>
                <c:pt idx="28848">
                  <c:v>0.72812500000000002</c:v>
                </c:pt>
                <c:pt idx="28849">
                  <c:v>0.72343800000000003</c:v>
                </c:pt>
                <c:pt idx="28850">
                  <c:v>0.729688</c:v>
                </c:pt>
                <c:pt idx="28851">
                  <c:v>0.729688</c:v>
                </c:pt>
                <c:pt idx="28852">
                  <c:v>0.71875</c:v>
                </c:pt>
                <c:pt idx="28853">
                  <c:v>0.71093799999999996</c:v>
                </c:pt>
                <c:pt idx="28854">
                  <c:v>0.72656200000000004</c:v>
                </c:pt>
                <c:pt idx="28855">
                  <c:v>0.72656200000000004</c:v>
                </c:pt>
                <c:pt idx="28856">
                  <c:v>0.734375</c:v>
                </c:pt>
                <c:pt idx="28857">
                  <c:v>0.745313</c:v>
                </c:pt>
                <c:pt idx="28858">
                  <c:v>0.74375000000000002</c:v>
                </c:pt>
                <c:pt idx="28859">
                  <c:v>0.734375</c:v>
                </c:pt>
                <c:pt idx="28860">
                  <c:v>0.72656200000000004</c:v>
                </c:pt>
                <c:pt idx="28861">
                  <c:v>0.72031299999999998</c:v>
                </c:pt>
                <c:pt idx="28862">
                  <c:v>0.72656200000000004</c:v>
                </c:pt>
                <c:pt idx="28863">
                  <c:v>0.72656200000000004</c:v>
                </c:pt>
                <c:pt idx="28864">
                  <c:v>0.72343800000000003</c:v>
                </c:pt>
                <c:pt idx="28865">
                  <c:v>0.729688</c:v>
                </c:pt>
                <c:pt idx="28866">
                  <c:v>0.72656200000000004</c:v>
                </c:pt>
                <c:pt idx="28867">
                  <c:v>0.73906300000000003</c:v>
                </c:pt>
                <c:pt idx="28868">
                  <c:v>0.729688</c:v>
                </c:pt>
                <c:pt idx="28869">
                  <c:v>0.74062499999999998</c:v>
                </c:pt>
                <c:pt idx="28870">
                  <c:v>0.73906300000000003</c:v>
                </c:pt>
                <c:pt idx="28871">
                  <c:v>0.73750000000000004</c:v>
                </c:pt>
                <c:pt idx="28872">
                  <c:v>0.74062499999999998</c:v>
                </c:pt>
                <c:pt idx="28873">
                  <c:v>0.72656200000000004</c:v>
                </c:pt>
                <c:pt idx="28874">
                  <c:v>0.734375</c:v>
                </c:pt>
                <c:pt idx="28875">
                  <c:v>0.72656200000000004</c:v>
                </c:pt>
                <c:pt idx="28876">
                  <c:v>0.74062499999999998</c:v>
                </c:pt>
                <c:pt idx="28877">
                  <c:v>0.74062499999999998</c:v>
                </c:pt>
                <c:pt idx="28878">
                  <c:v>0.74062499999999998</c:v>
                </c:pt>
                <c:pt idx="28879">
                  <c:v>0.72343800000000003</c:v>
                </c:pt>
                <c:pt idx="28880">
                  <c:v>0.729688</c:v>
                </c:pt>
                <c:pt idx="28881">
                  <c:v>0.729688</c:v>
                </c:pt>
                <c:pt idx="28882">
                  <c:v>0.72656200000000004</c:v>
                </c:pt>
                <c:pt idx="28883">
                  <c:v>0.74062499999999998</c:v>
                </c:pt>
                <c:pt idx="28884">
                  <c:v>0.71875</c:v>
                </c:pt>
                <c:pt idx="28885">
                  <c:v>0.72187500000000004</c:v>
                </c:pt>
                <c:pt idx="28886">
                  <c:v>0.71250000000000002</c:v>
                </c:pt>
                <c:pt idx="28887">
                  <c:v>0.71093799999999996</c:v>
                </c:pt>
                <c:pt idx="28888">
                  <c:v>0.72656200000000004</c:v>
                </c:pt>
                <c:pt idx="28889">
                  <c:v>0.74062499999999998</c:v>
                </c:pt>
                <c:pt idx="28890">
                  <c:v>0.73281300000000005</c:v>
                </c:pt>
                <c:pt idx="28891">
                  <c:v>0.71875</c:v>
                </c:pt>
                <c:pt idx="28892">
                  <c:v>0.72031299999999998</c:v>
                </c:pt>
                <c:pt idx="28893">
                  <c:v>0.729688</c:v>
                </c:pt>
                <c:pt idx="28894">
                  <c:v>0.72499999999999998</c:v>
                </c:pt>
                <c:pt idx="28895">
                  <c:v>0.73750000000000004</c:v>
                </c:pt>
                <c:pt idx="28896">
                  <c:v>0.74375000000000002</c:v>
                </c:pt>
                <c:pt idx="28897">
                  <c:v>0.71875</c:v>
                </c:pt>
                <c:pt idx="28898">
                  <c:v>0.72031299999999998</c:v>
                </c:pt>
                <c:pt idx="28899">
                  <c:v>0.72343800000000003</c:v>
                </c:pt>
                <c:pt idx="28900">
                  <c:v>0.72812500000000002</c:v>
                </c:pt>
                <c:pt idx="28901">
                  <c:v>0.72656200000000004</c:v>
                </c:pt>
                <c:pt idx="28902">
                  <c:v>0.73281300000000005</c:v>
                </c:pt>
                <c:pt idx="28903">
                  <c:v>0.734375</c:v>
                </c:pt>
                <c:pt idx="28904">
                  <c:v>0.72187500000000004</c:v>
                </c:pt>
                <c:pt idx="28905">
                  <c:v>0.72031299999999998</c:v>
                </c:pt>
                <c:pt idx="28906">
                  <c:v>0.72031299999999998</c:v>
                </c:pt>
                <c:pt idx="28907">
                  <c:v>0.72499999999999998</c:v>
                </c:pt>
                <c:pt idx="28908">
                  <c:v>0.74375000000000002</c:v>
                </c:pt>
                <c:pt idx="28909">
                  <c:v>0.72656200000000004</c:v>
                </c:pt>
                <c:pt idx="28910">
                  <c:v>0.72812500000000002</c:v>
                </c:pt>
                <c:pt idx="28911">
                  <c:v>0.72343800000000003</c:v>
                </c:pt>
                <c:pt idx="28912">
                  <c:v>0.72031299999999998</c:v>
                </c:pt>
                <c:pt idx="28913">
                  <c:v>0.734375</c:v>
                </c:pt>
                <c:pt idx="28914">
                  <c:v>0.71875</c:v>
                </c:pt>
                <c:pt idx="28915">
                  <c:v>0.72031299999999998</c:v>
                </c:pt>
                <c:pt idx="28916">
                  <c:v>0.72656200000000004</c:v>
                </c:pt>
                <c:pt idx="28917">
                  <c:v>0.71718800000000005</c:v>
                </c:pt>
                <c:pt idx="28918">
                  <c:v>0.71093799999999996</c:v>
                </c:pt>
                <c:pt idx="28919">
                  <c:v>0.70937499999999998</c:v>
                </c:pt>
                <c:pt idx="28920">
                  <c:v>0.71093799999999996</c:v>
                </c:pt>
                <c:pt idx="28921">
                  <c:v>0.72031299999999998</c:v>
                </c:pt>
                <c:pt idx="28922">
                  <c:v>0.729688</c:v>
                </c:pt>
                <c:pt idx="28923">
                  <c:v>0.72812500000000002</c:v>
                </c:pt>
                <c:pt idx="28924">
                  <c:v>0.72031299999999998</c:v>
                </c:pt>
                <c:pt idx="28925">
                  <c:v>0.72343800000000003</c:v>
                </c:pt>
                <c:pt idx="28926">
                  <c:v>0.72031299999999998</c:v>
                </c:pt>
                <c:pt idx="28927">
                  <c:v>0.734375</c:v>
                </c:pt>
                <c:pt idx="28928">
                  <c:v>0.72187500000000004</c:v>
                </c:pt>
                <c:pt idx="28929">
                  <c:v>0.72499999999999998</c:v>
                </c:pt>
                <c:pt idx="28930">
                  <c:v>0.71093799999999996</c:v>
                </c:pt>
                <c:pt idx="28931">
                  <c:v>0.72031299999999998</c:v>
                </c:pt>
                <c:pt idx="28932">
                  <c:v>0.71093799999999996</c:v>
                </c:pt>
                <c:pt idx="28933">
                  <c:v>0.70781300000000003</c:v>
                </c:pt>
                <c:pt idx="28934">
                  <c:v>0.71562499999999996</c:v>
                </c:pt>
                <c:pt idx="28935">
                  <c:v>0.70937499999999998</c:v>
                </c:pt>
                <c:pt idx="28936">
                  <c:v>0.71718800000000005</c:v>
                </c:pt>
                <c:pt idx="28937">
                  <c:v>0.72031299999999998</c:v>
                </c:pt>
                <c:pt idx="28938">
                  <c:v>0.72499999999999998</c:v>
                </c:pt>
                <c:pt idx="28939">
                  <c:v>0.72031299999999998</c:v>
                </c:pt>
                <c:pt idx="28940">
                  <c:v>0.714063</c:v>
                </c:pt>
                <c:pt idx="28941">
                  <c:v>0.72499999999999998</c:v>
                </c:pt>
                <c:pt idx="28942">
                  <c:v>0.70937499999999998</c:v>
                </c:pt>
                <c:pt idx="28943">
                  <c:v>0.71093799999999996</c:v>
                </c:pt>
                <c:pt idx="28944">
                  <c:v>0.71718800000000005</c:v>
                </c:pt>
                <c:pt idx="28945">
                  <c:v>0.714063</c:v>
                </c:pt>
                <c:pt idx="28946">
                  <c:v>0.71250000000000002</c:v>
                </c:pt>
                <c:pt idx="28947">
                  <c:v>0.729688</c:v>
                </c:pt>
                <c:pt idx="28948">
                  <c:v>0.72499999999999998</c:v>
                </c:pt>
                <c:pt idx="28949">
                  <c:v>0.71562499999999996</c:v>
                </c:pt>
                <c:pt idx="28950">
                  <c:v>0.72031299999999998</c:v>
                </c:pt>
                <c:pt idx="28951">
                  <c:v>0.72031299999999998</c:v>
                </c:pt>
                <c:pt idx="28952">
                  <c:v>0.71718800000000005</c:v>
                </c:pt>
                <c:pt idx="28953">
                  <c:v>0.71250000000000002</c:v>
                </c:pt>
                <c:pt idx="28954">
                  <c:v>0.714063</c:v>
                </c:pt>
                <c:pt idx="28955">
                  <c:v>0.714063</c:v>
                </c:pt>
                <c:pt idx="28956">
                  <c:v>0.72187500000000004</c:v>
                </c:pt>
                <c:pt idx="28957">
                  <c:v>0.72343800000000003</c:v>
                </c:pt>
                <c:pt idx="28958">
                  <c:v>0.70781300000000003</c:v>
                </c:pt>
                <c:pt idx="28959">
                  <c:v>0.714063</c:v>
                </c:pt>
                <c:pt idx="28960">
                  <c:v>0.71875</c:v>
                </c:pt>
                <c:pt idx="28961">
                  <c:v>0.72343800000000003</c:v>
                </c:pt>
                <c:pt idx="28962">
                  <c:v>0.72343800000000003</c:v>
                </c:pt>
                <c:pt idx="28963">
                  <c:v>0.72812500000000002</c:v>
                </c:pt>
                <c:pt idx="28964">
                  <c:v>0.72499999999999998</c:v>
                </c:pt>
                <c:pt idx="28965">
                  <c:v>0.72031299999999998</c:v>
                </c:pt>
                <c:pt idx="28966">
                  <c:v>0.72499999999999998</c:v>
                </c:pt>
                <c:pt idx="28967">
                  <c:v>0.72343800000000003</c:v>
                </c:pt>
                <c:pt idx="28968">
                  <c:v>0.71718800000000005</c:v>
                </c:pt>
                <c:pt idx="28969">
                  <c:v>0.72656200000000004</c:v>
                </c:pt>
                <c:pt idx="28970">
                  <c:v>0.71250000000000002</c:v>
                </c:pt>
                <c:pt idx="28971">
                  <c:v>0.71718800000000005</c:v>
                </c:pt>
                <c:pt idx="28972">
                  <c:v>0.734375</c:v>
                </c:pt>
                <c:pt idx="28973">
                  <c:v>0.73593799999999998</c:v>
                </c:pt>
                <c:pt idx="28974">
                  <c:v>0.72187500000000004</c:v>
                </c:pt>
                <c:pt idx="28975">
                  <c:v>0.72656200000000004</c:v>
                </c:pt>
                <c:pt idx="28976">
                  <c:v>0.734375</c:v>
                </c:pt>
                <c:pt idx="28977">
                  <c:v>0.71718800000000005</c:v>
                </c:pt>
                <c:pt idx="28978">
                  <c:v>0.72187500000000004</c:v>
                </c:pt>
                <c:pt idx="28979">
                  <c:v>0.729688</c:v>
                </c:pt>
                <c:pt idx="28980">
                  <c:v>0.73750000000000004</c:v>
                </c:pt>
                <c:pt idx="28981">
                  <c:v>0.72499999999999998</c:v>
                </c:pt>
                <c:pt idx="28982">
                  <c:v>0.71875</c:v>
                </c:pt>
                <c:pt idx="28983">
                  <c:v>0.72499999999999998</c:v>
                </c:pt>
                <c:pt idx="28984">
                  <c:v>0.71875</c:v>
                </c:pt>
                <c:pt idx="28985">
                  <c:v>0.72499999999999998</c:v>
                </c:pt>
                <c:pt idx="28986">
                  <c:v>0.72656200000000004</c:v>
                </c:pt>
                <c:pt idx="28987">
                  <c:v>0.71562499999999996</c:v>
                </c:pt>
                <c:pt idx="28988">
                  <c:v>0.73281300000000005</c:v>
                </c:pt>
                <c:pt idx="28989">
                  <c:v>0.73593799999999998</c:v>
                </c:pt>
                <c:pt idx="28990">
                  <c:v>0.73593799999999998</c:v>
                </c:pt>
                <c:pt idx="28991">
                  <c:v>0.72343800000000003</c:v>
                </c:pt>
                <c:pt idx="28992">
                  <c:v>0.729688</c:v>
                </c:pt>
                <c:pt idx="28993">
                  <c:v>0.72031299999999998</c:v>
                </c:pt>
                <c:pt idx="28994">
                  <c:v>0.70625000000000004</c:v>
                </c:pt>
                <c:pt idx="28995">
                  <c:v>0.73281300000000005</c:v>
                </c:pt>
                <c:pt idx="28996">
                  <c:v>0.72187500000000004</c:v>
                </c:pt>
                <c:pt idx="28997">
                  <c:v>0.73906300000000003</c:v>
                </c:pt>
                <c:pt idx="28998">
                  <c:v>0.72343800000000003</c:v>
                </c:pt>
                <c:pt idx="28999">
                  <c:v>0.72187500000000004</c:v>
                </c:pt>
                <c:pt idx="29000">
                  <c:v>0.73906300000000003</c:v>
                </c:pt>
                <c:pt idx="29001">
                  <c:v>0.729688</c:v>
                </c:pt>
                <c:pt idx="29002">
                  <c:v>0.72499999999999998</c:v>
                </c:pt>
                <c:pt idx="29003">
                  <c:v>0.72656200000000004</c:v>
                </c:pt>
                <c:pt idx="29004">
                  <c:v>0.73281300000000005</c:v>
                </c:pt>
                <c:pt idx="29005">
                  <c:v>0.734375</c:v>
                </c:pt>
                <c:pt idx="29006">
                  <c:v>0.72031299999999998</c:v>
                </c:pt>
                <c:pt idx="29007">
                  <c:v>0.71718800000000005</c:v>
                </c:pt>
                <c:pt idx="29008">
                  <c:v>0.73593799999999998</c:v>
                </c:pt>
                <c:pt idx="29009">
                  <c:v>0.72656200000000004</c:v>
                </c:pt>
                <c:pt idx="29010">
                  <c:v>0.73593799999999998</c:v>
                </c:pt>
                <c:pt idx="29011">
                  <c:v>0.73593799999999998</c:v>
                </c:pt>
                <c:pt idx="29012">
                  <c:v>0.72031299999999998</c:v>
                </c:pt>
                <c:pt idx="29013">
                  <c:v>0.729688</c:v>
                </c:pt>
                <c:pt idx="29014">
                  <c:v>0.72812500000000002</c:v>
                </c:pt>
                <c:pt idx="29015">
                  <c:v>0.71875</c:v>
                </c:pt>
                <c:pt idx="29016">
                  <c:v>0.72656200000000004</c:v>
                </c:pt>
                <c:pt idx="29017">
                  <c:v>0.73281300000000005</c:v>
                </c:pt>
                <c:pt idx="29018">
                  <c:v>0.72499999999999998</c:v>
                </c:pt>
                <c:pt idx="29019">
                  <c:v>0.72343800000000003</c:v>
                </c:pt>
                <c:pt idx="29020">
                  <c:v>0.71875</c:v>
                </c:pt>
                <c:pt idx="29021">
                  <c:v>0.71562499999999996</c:v>
                </c:pt>
                <c:pt idx="29022">
                  <c:v>0.71562499999999996</c:v>
                </c:pt>
                <c:pt idx="29023">
                  <c:v>0.71718800000000005</c:v>
                </c:pt>
                <c:pt idx="29024">
                  <c:v>0.73281300000000005</c:v>
                </c:pt>
                <c:pt idx="29025">
                  <c:v>0.72656200000000004</c:v>
                </c:pt>
                <c:pt idx="29026">
                  <c:v>0.73906300000000003</c:v>
                </c:pt>
                <c:pt idx="29027">
                  <c:v>0.72656200000000004</c:v>
                </c:pt>
                <c:pt idx="29028">
                  <c:v>0.72187500000000004</c:v>
                </c:pt>
                <c:pt idx="29029">
                  <c:v>0.72187500000000004</c:v>
                </c:pt>
                <c:pt idx="29030">
                  <c:v>0.72187500000000004</c:v>
                </c:pt>
                <c:pt idx="29031">
                  <c:v>0.72499999999999998</c:v>
                </c:pt>
                <c:pt idx="29032">
                  <c:v>0.74375000000000002</c:v>
                </c:pt>
                <c:pt idx="29033">
                  <c:v>0.72812500000000002</c:v>
                </c:pt>
                <c:pt idx="29034">
                  <c:v>0.72343800000000003</c:v>
                </c:pt>
                <c:pt idx="29035">
                  <c:v>0.72812500000000002</c:v>
                </c:pt>
                <c:pt idx="29036">
                  <c:v>0.72187500000000004</c:v>
                </c:pt>
                <c:pt idx="29037">
                  <c:v>0.72343800000000003</c:v>
                </c:pt>
                <c:pt idx="29038">
                  <c:v>0.71875</c:v>
                </c:pt>
                <c:pt idx="29039">
                  <c:v>0.71875</c:v>
                </c:pt>
                <c:pt idx="29040">
                  <c:v>0.71562499999999996</c:v>
                </c:pt>
                <c:pt idx="29041">
                  <c:v>0.729688</c:v>
                </c:pt>
                <c:pt idx="29042">
                  <c:v>0.72656200000000004</c:v>
                </c:pt>
                <c:pt idx="29043">
                  <c:v>0.73593799999999998</c:v>
                </c:pt>
                <c:pt idx="29044">
                  <c:v>0.729688</c:v>
                </c:pt>
                <c:pt idx="29045">
                  <c:v>0.72812500000000002</c:v>
                </c:pt>
                <c:pt idx="29046">
                  <c:v>0.73750000000000004</c:v>
                </c:pt>
                <c:pt idx="29047">
                  <c:v>0.71718800000000005</c:v>
                </c:pt>
                <c:pt idx="29048">
                  <c:v>0.72031299999999998</c:v>
                </c:pt>
                <c:pt idx="29049">
                  <c:v>0.71562499999999996</c:v>
                </c:pt>
                <c:pt idx="29050">
                  <c:v>0.72656200000000004</c:v>
                </c:pt>
                <c:pt idx="29051">
                  <c:v>0.73281300000000005</c:v>
                </c:pt>
                <c:pt idx="29052">
                  <c:v>0.72656200000000004</c:v>
                </c:pt>
                <c:pt idx="29053">
                  <c:v>0.73750000000000004</c:v>
                </c:pt>
                <c:pt idx="29054">
                  <c:v>0.729688</c:v>
                </c:pt>
                <c:pt idx="29055">
                  <c:v>0.73593799999999998</c:v>
                </c:pt>
                <c:pt idx="29056">
                  <c:v>0.72499999999999998</c:v>
                </c:pt>
                <c:pt idx="29057">
                  <c:v>0.72187500000000004</c:v>
                </c:pt>
                <c:pt idx="29058">
                  <c:v>0.734375</c:v>
                </c:pt>
                <c:pt idx="29059">
                  <c:v>0.73750000000000004</c:v>
                </c:pt>
                <c:pt idx="29060">
                  <c:v>0.729688</c:v>
                </c:pt>
                <c:pt idx="29061">
                  <c:v>0.734375</c:v>
                </c:pt>
                <c:pt idx="29062">
                  <c:v>0.73750000000000004</c:v>
                </c:pt>
                <c:pt idx="29063">
                  <c:v>0.72499999999999998</c:v>
                </c:pt>
                <c:pt idx="29064">
                  <c:v>0.71250000000000002</c:v>
                </c:pt>
                <c:pt idx="29065">
                  <c:v>0.72187500000000004</c:v>
                </c:pt>
                <c:pt idx="29066">
                  <c:v>0.73281300000000005</c:v>
                </c:pt>
                <c:pt idx="29067">
                  <c:v>0.73593799999999998</c:v>
                </c:pt>
                <c:pt idx="29068">
                  <c:v>0.72656200000000004</c:v>
                </c:pt>
                <c:pt idx="29069">
                  <c:v>0.73750000000000004</c:v>
                </c:pt>
                <c:pt idx="29070">
                  <c:v>0.73593799999999998</c:v>
                </c:pt>
                <c:pt idx="29071">
                  <c:v>0.71718800000000005</c:v>
                </c:pt>
                <c:pt idx="29072">
                  <c:v>0.72656200000000004</c:v>
                </c:pt>
                <c:pt idx="29073">
                  <c:v>0.73750000000000004</c:v>
                </c:pt>
                <c:pt idx="29074">
                  <c:v>0.729688</c:v>
                </c:pt>
                <c:pt idx="29075">
                  <c:v>0.73593799999999998</c:v>
                </c:pt>
                <c:pt idx="29076">
                  <c:v>0.71562499999999996</c:v>
                </c:pt>
                <c:pt idx="29077">
                  <c:v>0.70937499999999998</c:v>
                </c:pt>
                <c:pt idx="29078">
                  <c:v>0.72343800000000003</c:v>
                </c:pt>
                <c:pt idx="29079">
                  <c:v>0.72343800000000003</c:v>
                </c:pt>
                <c:pt idx="29080">
                  <c:v>0.714063</c:v>
                </c:pt>
                <c:pt idx="29081">
                  <c:v>0.71562499999999996</c:v>
                </c:pt>
                <c:pt idx="29082">
                  <c:v>0.72499999999999998</c:v>
                </c:pt>
                <c:pt idx="29083">
                  <c:v>0.72499999999999998</c:v>
                </c:pt>
                <c:pt idx="29084">
                  <c:v>0.72656200000000004</c:v>
                </c:pt>
                <c:pt idx="29085">
                  <c:v>0.714063</c:v>
                </c:pt>
                <c:pt idx="29086">
                  <c:v>0.71250000000000002</c:v>
                </c:pt>
                <c:pt idx="29087">
                  <c:v>0.72343800000000003</c:v>
                </c:pt>
                <c:pt idx="29088">
                  <c:v>0.71875</c:v>
                </c:pt>
                <c:pt idx="29089">
                  <c:v>0.71875</c:v>
                </c:pt>
                <c:pt idx="29090">
                  <c:v>0.714063</c:v>
                </c:pt>
                <c:pt idx="29091">
                  <c:v>0.729688</c:v>
                </c:pt>
                <c:pt idx="29092">
                  <c:v>0.734375</c:v>
                </c:pt>
                <c:pt idx="29093">
                  <c:v>0.72499999999999998</c:v>
                </c:pt>
                <c:pt idx="29094">
                  <c:v>0.72343800000000003</c:v>
                </c:pt>
                <c:pt idx="29095">
                  <c:v>0.71250000000000002</c:v>
                </c:pt>
                <c:pt idx="29096">
                  <c:v>0.70781300000000003</c:v>
                </c:pt>
                <c:pt idx="29097">
                  <c:v>0.72031299999999998</c:v>
                </c:pt>
                <c:pt idx="29098">
                  <c:v>0.71875</c:v>
                </c:pt>
                <c:pt idx="29099">
                  <c:v>0.72187500000000004</c:v>
                </c:pt>
                <c:pt idx="29100">
                  <c:v>0.729688</c:v>
                </c:pt>
                <c:pt idx="29101">
                  <c:v>0.714063</c:v>
                </c:pt>
                <c:pt idx="29102">
                  <c:v>0.714063</c:v>
                </c:pt>
                <c:pt idx="29103">
                  <c:v>0.714063</c:v>
                </c:pt>
                <c:pt idx="29104">
                  <c:v>0.714063</c:v>
                </c:pt>
                <c:pt idx="29105">
                  <c:v>0.70937499999999998</c:v>
                </c:pt>
                <c:pt idx="29106">
                  <c:v>0.71562499999999996</c:v>
                </c:pt>
                <c:pt idx="29107">
                  <c:v>0.71562499999999996</c:v>
                </c:pt>
                <c:pt idx="29108">
                  <c:v>0.71718800000000005</c:v>
                </c:pt>
                <c:pt idx="29109">
                  <c:v>0.714063</c:v>
                </c:pt>
                <c:pt idx="29110">
                  <c:v>0.71562499999999996</c:v>
                </c:pt>
                <c:pt idx="29111">
                  <c:v>0.72499999999999998</c:v>
                </c:pt>
                <c:pt idx="29112">
                  <c:v>0.72656200000000004</c:v>
                </c:pt>
                <c:pt idx="29113">
                  <c:v>0.72031299999999998</c:v>
                </c:pt>
                <c:pt idx="29114">
                  <c:v>0.70937499999999998</c:v>
                </c:pt>
                <c:pt idx="29115">
                  <c:v>0.72499999999999998</c:v>
                </c:pt>
                <c:pt idx="29116">
                  <c:v>0.72187500000000004</c:v>
                </c:pt>
                <c:pt idx="29117">
                  <c:v>0.72187500000000004</c:v>
                </c:pt>
                <c:pt idx="29118">
                  <c:v>0.734375</c:v>
                </c:pt>
                <c:pt idx="29119">
                  <c:v>0.73593799999999998</c:v>
                </c:pt>
                <c:pt idx="29120">
                  <c:v>0.745313</c:v>
                </c:pt>
                <c:pt idx="29121">
                  <c:v>0.72187500000000004</c:v>
                </c:pt>
                <c:pt idx="29122">
                  <c:v>0.729688</c:v>
                </c:pt>
                <c:pt idx="29123">
                  <c:v>0.72031299999999998</c:v>
                </c:pt>
                <c:pt idx="29124">
                  <c:v>0.72187500000000004</c:v>
                </c:pt>
                <c:pt idx="29125">
                  <c:v>0.729688</c:v>
                </c:pt>
                <c:pt idx="29126">
                  <c:v>0.70937499999999998</c:v>
                </c:pt>
                <c:pt idx="29127">
                  <c:v>0.71250000000000002</c:v>
                </c:pt>
                <c:pt idx="29128">
                  <c:v>0.70781300000000003</c:v>
                </c:pt>
                <c:pt idx="29129">
                  <c:v>0.72499999999999998</c:v>
                </c:pt>
                <c:pt idx="29130">
                  <c:v>0.72187500000000004</c:v>
                </c:pt>
                <c:pt idx="29131">
                  <c:v>0.714063</c:v>
                </c:pt>
                <c:pt idx="29132">
                  <c:v>0.71250000000000002</c:v>
                </c:pt>
                <c:pt idx="29133">
                  <c:v>0.70625000000000004</c:v>
                </c:pt>
                <c:pt idx="29134">
                  <c:v>0.71562499999999996</c:v>
                </c:pt>
                <c:pt idx="29135">
                  <c:v>0.70625000000000004</c:v>
                </c:pt>
                <c:pt idx="29136">
                  <c:v>0.714063</c:v>
                </c:pt>
                <c:pt idx="29137">
                  <c:v>0.71250000000000002</c:v>
                </c:pt>
                <c:pt idx="29138">
                  <c:v>0.71250000000000002</c:v>
                </c:pt>
                <c:pt idx="29139">
                  <c:v>0.71562499999999996</c:v>
                </c:pt>
                <c:pt idx="29140">
                  <c:v>0.72343800000000003</c:v>
                </c:pt>
                <c:pt idx="29141">
                  <c:v>0.72343800000000003</c:v>
                </c:pt>
                <c:pt idx="29142">
                  <c:v>0.714063</c:v>
                </c:pt>
                <c:pt idx="29143">
                  <c:v>0.72343800000000003</c:v>
                </c:pt>
                <c:pt idx="29144">
                  <c:v>0.73281300000000005</c:v>
                </c:pt>
                <c:pt idx="29145">
                  <c:v>0.73281300000000005</c:v>
                </c:pt>
                <c:pt idx="29146">
                  <c:v>0.70625000000000004</c:v>
                </c:pt>
                <c:pt idx="29147">
                  <c:v>0.71875</c:v>
                </c:pt>
                <c:pt idx="29148">
                  <c:v>0.70937499999999998</c:v>
                </c:pt>
                <c:pt idx="29149">
                  <c:v>0.71718800000000005</c:v>
                </c:pt>
                <c:pt idx="29150">
                  <c:v>0.70937499999999998</c:v>
                </c:pt>
                <c:pt idx="29151">
                  <c:v>0.70781300000000003</c:v>
                </c:pt>
                <c:pt idx="29152">
                  <c:v>0.703125</c:v>
                </c:pt>
                <c:pt idx="29153">
                  <c:v>0.714063</c:v>
                </c:pt>
                <c:pt idx="29154">
                  <c:v>0.70937499999999998</c:v>
                </c:pt>
                <c:pt idx="29155">
                  <c:v>0.70156300000000005</c:v>
                </c:pt>
                <c:pt idx="29156">
                  <c:v>0.703125</c:v>
                </c:pt>
                <c:pt idx="29157">
                  <c:v>0.71718800000000005</c:v>
                </c:pt>
                <c:pt idx="29158">
                  <c:v>0.71562499999999996</c:v>
                </c:pt>
                <c:pt idx="29159">
                  <c:v>0.71250000000000002</c:v>
                </c:pt>
                <c:pt idx="29160">
                  <c:v>0.72031299999999998</c:v>
                </c:pt>
                <c:pt idx="29161">
                  <c:v>0.714063</c:v>
                </c:pt>
                <c:pt idx="29162">
                  <c:v>0.70781300000000003</c:v>
                </c:pt>
                <c:pt idx="29163">
                  <c:v>0.71250000000000002</c:v>
                </c:pt>
                <c:pt idx="29164">
                  <c:v>0.729688</c:v>
                </c:pt>
                <c:pt idx="29165">
                  <c:v>0.73281300000000005</c:v>
                </c:pt>
                <c:pt idx="29166">
                  <c:v>0.73906300000000003</c:v>
                </c:pt>
                <c:pt idx="29167">
                  <c:v>0.729688</c:v>
                </c:pt>
                <c:pt idx="29168">
                  <c:v>0.734375</c:v>
                </c:pt>
                <c:pt idx="29169">
                  <c:v>0.70781300000000003</c:v>
                </c:pt>
                <c:pt idx="29170">
                  <c:v>0.71718800000000005</c:v>
                </c:pt>
                <c:pt idx="29171">
                  <c:v>0.72031299999999998</c:v>
                </c:pt>
                <c:pt idx="29172">
                  <c:v>0.73750000000000004</c:v>
                </c:pt>
                <c:pt idx="29173">
                  <c:v>0.729688</c:v>
                </c:pt>
                <c:pt idx="29174">
                  <c:v>0.71562499999999996</c:v>
                </c:pt>
                <c:pt idx="29175">
                  <c:v>0.714063</c:v>
                </c:pt>
                <c:pt idx="29176">
                  <c:v>0.71718800000000005</c:v>
                </c:pt>
                <c:pt idx="29177">
                  <c:v>0.71562499999999996</c:v>
                </c:pt>
                <c:pt idx="29178">
                  <c:v>0.729688</c:v>
                </c:pt>
                <c:pt idx="29179">
                  <c:v>0.71718800000000005</c:v>
                </c:pt>
                <c:pt idx="29180">
                  <c:v>0.72031299999999998</c:v>
                </c:pt>
                <c:pt idx="29181">
                  <c:v>0.70781300000000003</c:v>
                </c:pt>
                <c:pt idx="29182">
                  <c:v>0.71562499999999996</c:v>
                </c:pt>
                <c:pt idx="29183">
                  <c:v>0.72656200000000004</c:v>
                </c:pt>
                <c:pt idx="29184">
                  <c:v>0.72187500000000004</c:v>
                </c:pt>
                <c:pt idx="29185">
                  <c:v>0.72656200000000004</c:v>
                </c:pt>
                <c:pt idx="29186">
                  <c:v>0.70625000000000004</c:v>
                </c:pt>
                <c:pt idx="29187">
                  <c:v>0.71875</c:v>
                </c:pt>
                <c:pt idx="29188">
                  <c:v>0.71718800000000005</c:v>
                </c:pt>
                <c:pt idx="29189">
                  <c:v>0.72031299999999998</c:v>
                </c:pt>
                <c:pt idx="29190">
                  <c:v>0.70156300000000005</c:v>
                </c:pt>
                <c:pt idx="29191">
                  <c:v>0.69531200000000004</c:v>
                </c:pt>
                <c:pt idx="29192">
                  <c:v>0.71562499999999996</c:v>
                </c:pt>
                <c:pt idx="29193">
                  <c:v>0.73281300000000005</c:v>
                </c:pt>
                <c:pt idx="29194">
                  <c:v>0.71875</c:v>
                </c:pt>
                <c:pt idx="29195">
                  <c:v>0.71562499999999996</c:v>
                </c:pt>
                <c:pt idx="29196">
                  <c:v>0.72187500000000004</c:v>
                </c:pt>
                <c:pt idx="29197">
                  <c:v>0.70625000000000004</c:v>
                </c:pt>
                <c:pt idx="29198">
                  <c:v>0.71718800000000005</c:v>
                </c:pt>
                <c:pt idx="29199">
                  <c:v>0.71562499999999996</c:v>
                </c:pt>
                <c:pt idx="29200">
                  <c:v>0.71093799999999996</c:v>
                </c:pt>
                <c:pt idx="29201">
                  <c:v>0.70625000000000004</c:v>
                </c:pt>
                <c:pt idx="29202">
                  <c:v>0.714063</c:v>
                </c:pt>
                <c:pt idx="29203">
                  <c:v>0.72343800000000003</c:v>
                </c:pt>
                <c:pt idx="29204">
                  <c:v>0.71562499999999996</c:v>
                </c:pt>
                <c:pt idx="29205">
                  <c:v>0.71250000000000002</c:v>
                </c:pt>
                <c:pt idx="29206">
                  <c:v>0.71093799999999996</c:v>
                </c:pt>
                <c:pt idx="29207">
                  <c:v>0.72656200000000004</c:v>
                </c:pt>
                <c:pt idx="29208">
                  <c:v>0.71562499999999996</c:v>
                </c:pt>
                <c:pt idx="29209">
                  <c:v>0.71093799999999996</c:v>
                </c:pt>
                <c:pt idx="29210">
                  <c:v>0.70156300000000005</c:v>
                </c:pt>
                <c:pt idx="29211">
                  <c:v>0.714063</c:v>
                </c:pt>
                <c:pt idx="29212">
                  <c:v>0.71562499999999996</c:v>
                </c:pt>
                <c:pt idx="29213">
                  <c:v>0.73281300000000005</c:v>
                </c:pt>
                <c:pt idx="29214">
                  <c:v>0.73281300000000005</c:v>
                </c:pt>
                <c:pt idx="29215">
                  <c:v>0.71250000000000002</c:v>
                </c:pt>
                <c:pt idx="29216">
                  <c:v>0.71562499999999996</c:v>
                </c:pt>
                <c:pt idx="29217">
                  <c:v>0.71875</c:v>
                </c:pt>
                <c:pt idx="29218">
                  <c:v>0.71718800000000005</c:v>
                </c:pt>
                <c:pt idx="29219">
                  <c:v>0.734375</c:v>
                </c:pt>
                <c:pt idx="29220">
                  <c:v>0.73281300000000005</c:v>
                </c:pt>
                <c:pt idx="29221">
                  <c:v>0.71875</c:v>
                </c:pt>
                <c:pt idx="29222">
                  <c:v>0.71562499999999996</c:v>
                </c:pt>
                <c:pt idx="29223">
                  <c:v>0.71718800000000005</c:v>
                </c:pt>
                <c:pt idx="29224">
                  <c:v>0.72812500000000002</c:v>
                </c:pt>
                <c:pt idx="29225">
                  <c:v>0.73750000000000004</c:v>
                </c:pt>
                <c:pt idx="29226">
                  <c:v>0.714063</c:v>
                </c:pt>
                <c:pt idx="29227">
                  <c:v>0.71875</c:v>
                </c:pt>
                <c:pt idx="29228">
                  <c:v>0.72656200000000004</c:v>
                </c:pt>
                <c:pt idx="29229">
                  <c:v>0.729688</c:v>
                </c:pt>
                <c:pt idx="29230">
                  <c:v>0.74375000000000002</c:v>
                </c:pt>
                <c:pt idx="29231">
                  <c:v>0.73593799999999998</c:v>
                </c:pt>
                <c:pt idx="29232">
                  <c:v>0.72343800000000003</c:v>
                </c:pt>
                <c:pt idx="29233">
                  <c:v>0.71562499999999996</c:v>
                </c:pt>
                <c:pt idx="29234">
                  <c:v>0.71875</c:v>
                </c:pt>
                <c:pt idx="29235">
                  <c:v>0.72187500000000004</c:v>
                </c:pt>
                <c:pt idx="29236">
                  <c:v>0.734375</c:v>
                </c:pt>
                <c:pt idx="29237">
                  <c:v>0.72343800000000003</c:v>
                </c:pt>
                <c:pt idx="29238">
                  <c:v>0.734375</c:v>
                </c:pt>
                <c:pt idx="29239">
                  <c:v>0.71875</c:v>
                </c:pt>
                <c:pt idx="29240">
                  <c:v>0.729688</c:v>
                </c:pt>
                <c:pt idx="29241">
                  <c:v>0.72187500000000004</c:v>
                </c:pt>
                <c:pt idx="29242">
                  <c:v>0.72656200000000004</c:v>
                </c:pt>
                <c:pt idx="29243">
                  <c:v>0.71875</c:v>
                </c:pt>
                <c:pt idx="29244">
                  <c:v>0.71093799999999996</c:v>
                </c:pt>
                <c:pt idx="29245">
                  <c:v>0.72187500000000004</c:v>
                </c:pt>
                <c:pt idx="29246">
                  <c:v>0.734375</c:v>
                </c:pt>
                <c:pt idx="29247">
                  <c:v>0.71718800000000005</c:v>
                </c:pt>
                <c:pt idx="29248">
                  <c:v>0.729688</c:v>
                </c:pt>
                <c:pt idx="29249">
                  <c:v>0.72187500000000004</c:v>
                </c:pt>
                <c:pt idx="29250">
                  <c:v>0.714063</c:v>
                </c:pt>
                <c:pt idx="29251">
                  <c:v>0.72499999999999998</c:v>
                </c:pt>
                <c:pt idx="29252">
                  <c:v>0.71250000000000002</c:v>
                </c:pt>
                <c:pt idx="29253">
                  <c:v>0.71250000000000002</c:v>
                </c:pt>
                <c:pt idx="29254">
                  <c:v>0.70937499999999998</c:v>
                </c:pt>
                <c:pt idx="29255">
                  <c:v>0.71718800000000005</c:v>
                </c:pt>
                <c:pt idx="29256">
                  <c:v>0.73750000000000004</c:v>
                </c:pt>
                <c:pt idx="29257">
                  <c:v>0.71875</c:v>
                </c:pt>
                <c:pt idx="29258">
                  <c:v>0.72343800000000003</c:v>
                </c:pt>
                <c:pt idx="29259">
                  <c:v>0.72656200000000004</c:v>
                </c:pt>
                <c:pt idx="29260">
                  <c:v>0.72031299999999998</c:v>
                </c:pt>
                <c:pt idx="29261">
                  <c:v>0.71718800000000005</c:v>
                </c:pt>
                <c:pt idx="29262">
                  <c:v>0.71093799999999996</c:v>
                </c:pt>
                <c:pt idx="29263">
                  <c:v>0.72031299999999998</c:v>
                </c:pt>
                <c:pt idx="29264">
                  <c:v>0.72343800000000003</c:v>
                </c:pt>
                <c:pt idx="29265">
                  <c:v>0.72343800000000003</c:v>
                </c:pt>
                <c:pt idx="29266">
                  <c:v>0.72031299999999998</c:v>
                </c:pt>
                <c:pt idx="29267">
                  <c:v>0.72812500000000002</c:v>
                </c:pt>
                <c:pt idx="29268">
                  <c:v>0.72812500000000002</c:v>
                </c:pt>
                <c:pt idx="29269">
                  <c:v>0.72499999999999998</c:v>
                </c:pt>
                <c:pt idx="29270">
                  <c:v>0.71875</c:v>
                </c:pt>
                <c:pt idx="29271">
                  <c:v>0.71718800000000005</c:v>
                </c:pt>
                <c:pt idx="29272">
                  <c:v>0.73593799999999998</c:v>
                </c:pt>
                <c:pt idx="29273">
                  <c:v>0.72656200000000004</c:v>
                </c:pt>
                <c:pt idx="29274">
                  <c:v>0.71250000000000002</c:v>
                </c:pt>
                <c:pt idx="29275">
                  <c:v>0.71875</c:v>
                </c:pt>
                <c:pt idx="29276">
                  <c:v>0.73281300000000005</c:v>
                </c:pt>
                <c:pt idx="29277">
                  <c:v>0.72499999999999998</c:v>
                </c:pt>
                <c:pt idx="29278">
                  <c:v>0.72656200000000004</c:v>
                </c:pt>
                <c:pt idx="29279">
                  <c:v>0.73593799999999998</c:v>
                </c:pt>
                <c:pt idx="29280">
                  <c:v>0.73281300000000005</c:v>
                </c:pt>
                <c:pt idx="29281">
                  <c:v>0.72499999999999998</c:v>
                </c:pt>
                <c:pt idx="29282">
                  <c:v>0.72343800000000003</c:v>
                </c:pt>
                <c:pt idx="29283">
                  <c:v>0.734375</c:v>
                </c:pt>
                <c:pt idx="29284">
                  <c:v>0.72656200000000004</c:v>
                </c:pt>
                <c:pt idx="29285">
                  <c:v>0.73281300000000005</c:v>
                </c:pt>
                <c:pt idx="29286">
                  <c:v>0.72343800000000003</c:v>
                </c:pt>
                <c:pt idx="29287">
                  <c:v>0.729688</c:v>
                </c:pt>
                <c:pt idx="29288">
                  <c:v>0.73593799999999998</c:v>
                </c:pt>
                <c:pt idx="29289">
                  <c:v>0.73281300000000005</c:v>
                </c:pt>
                <c:pt idx="29290">
                  <c:v>0.70781300000000003</c:v>
                </c:pt>
                <c:pt idx="29291">
                  <c:v>0.71250000000000002</c:v>
                </c:pt>
                <c:pt idx="29292">
                  <c:v>0.72656200000000004</c:v>
                </c:pt>
                <c:pt idx="29293">
                  <c:v>0.74062499999999998</c:v>
                </c:pt>
                <c:pt idx="29294">
                  <c:v>0.72499999999999998</c:v>
                </c:pt>
                <c:pt idx="29295">
                  <c:v>0.71562499999999996</c:v>
                </c:pt>
                <c:pt idx="29296">
                  <c:v>0.71875</c:v>
                </c:pt>
                <c:pt idx="29297">
                  <c:v>0.729688</c:v>
                </c:pt>
                <c:pt idx="29298">
                  <c:v>0.72812500000000002</c:v>
                </c:pt>
                <c:pt idx="29299">
                  <c:v>0.73281300000000005</c:v>
                </c:pt>
                <c:pt idx="29300">
                  <c:v>0.74062499999999998</c:v>
                </c:pt>
                <c:pt idx="29301">
                  <c:v>0.73750000000000004</c:v>
                </c:pt>
                <c:pt idx="29302">
                  <c:v>0.729688</c:v>
                </c:pt>
                <c:pt idx="29303">
                  <c:v>0.73281300000000005</c:v>
                </c:pt>
                <c:pt idx="29304">
                  <c:v>0.74062499999999998</c:v>
                </c:pt>
                <c:pt idx="29305">
                  <c:v>0.74375000000000002</c:v>
                </c:pt>
                <c:pt idx="29306">
                  <c:v>0.73906300000000003</c:v>
                </c:pt>
                <c:pt idx="29307">
                  <c:v>0.73281300000000005</c:v>
                </c:pt>
                <c:pt idx="29308">
                  <c:v>0.74687499999999996</c:v>
                </c:pt>
                <c:pt idx="29309">
                  <c:v>0.74218799999999996</c:v>
                </c:pt>
                <c:pt idx="29310">
                  <c:v>0.73906300000000003</c:v>
                </c:pt>
                <c:pt idx="29311">
                  <c:v>0.72812500000000002</c:v>
                </c:pt>
                <c:pt idx="29312">
                  <c:v>0.73593799999999998</c:v>
                </c:pt>
                <c:pt idx="29313">
                  <c:v>0.72499999999999998</c:v>
                </c:pt>
                <c:pt idx="29314">
                  <c:v>0.74062499999999998</c:v>
                </c:pt>
                <c:pt idx="29315">
                  <c:v>0.74843800000000005</c:v>
                </c:pt>
                <c:pt idx="29316">
                  <c:v>0.74062499999999998</c:v>
                </c:pt>
                <c:pt idx="29317">
                  <c:v>0.74218799999999996</c:v>
                </c:pt>
                <c:pt idx="29318">
                  <c:v>0.72656200000000004</c:v>
                </c:pt>
                <c:pt idx="29319">
                  <c:v>0.72812500000000002</c:v>
                </c:pt>
                <c:pt idx="29320">
                  <c:v>0.72656200000000004</c:v>
                </c:pt>
                <c:pt idx="29321">
                  <c:v>0.73281300000000005</c:v>
                </c:pt>
                <c:pt idx="29322">
                  <c:v>0.72499999999999998</c:v>
                </c:pt>
                <c:pt idx="29323">
                  <c:v>0.74218799999999996</c:v>
                </c:pt>
                <c:pt idx="29324">
                  <c:v>0.74375000000000002</c:v>
                </c:pt>
                <c:pt idx="29325">
                  <c:v>0.73281300000000005</c:v>
                </c:pt>
                <c:pt idx="29326">
                  <c:v>0.72812500000000002</c:v>
                </c:pt>
                <c:pt idx="29327">
                  <c:v>0.72031299999999998</c:v>
                </c:pt>
                <c:pt idx="29328">
                  <c:v>0.72656200000000004</c:v>
                </c:pt>
                <c:pt idx="29329">
                  <c:v>0.73281300000000005</c:v>
                </c:pt>
                <c:pt idx="29330">
                  <c:v>0.73281300000000005</c:v>
                </c:pt>
                <c:pt idx="29331">
                  <c:v>0.72187500000000004</c:v>
                </c:pt>
                <c:pt idx="29332">
                  <c:v>0.73593799999999998</c:v>
                </c:pt>
                <c:pt idx="29333">
                  <c:v>0.734375</c:v>
                </c:pt>
                <c:pt idx="29334">
                  <c:v>0.73906300000000003</c:v>
                </c:pt>
                <c:pt idx="29335">
                  <c:v>0.73281300000000005</c:v>
                </c:pt>
                <c:pt idx="29336">
                  <c:v>0.734375</c:v>
                </c:pt>
                <c:pt idx="29337">
                  <c:v>0.72343800000000003</c:v>
                </c:pt>
                <c:pt idx="29338">
                  <c:v>0.71250000000000002</c:v>
                </c:pt>
                <c:pt idx="29339">
                  <c:v>0.72031299999999998</c:v>
                </c:pt>
                <c:pt idx="29340">
                  <c:v>0.72656200000000004</c:v>
                </c:pt>
                <c:pt idx="29341">
                  <c:v>0.72656200000000004</c:v>
                </c:pt>
                <c:pt idx="29342">
                  <c:v>0.72812500000000002</c:v>
                </c:pt>
                <c:pt idx="29343">
                  <c:v>0.73906300000000003</c:v>
                </c:pt>
                <c:pt idx="29344">
                  <c:v>0.74062499999999998</c:v>
                </c:pt>
                <c:pt idx="29345">
                  <c:v>0.72343800000000003</c:v>
                </c:pt>
                <c:pt idx="29346">
                  <c:v>0.71718800000000005</c:v>
                </c:pt>
                <c:pt idx="29347">
                  <c:v>0.72031299999999998</c:v>
                </c:pt>
                <c:pt idx="29348">
                  <c:v>0.729688</c:v>
                </c:pt>
                <c:pt idx="29349">
                  <c:v>0.73906300000000003</c:v>
                </c:pt>
                <c:pt idx="29350">
                  <c:v>0.729688</c:v>
                </c:pt>
                <c:pt idx="29351">
                  <c:v>0.714063</c:v>
                </c:pt>
                <c:pt idx="29352">
                  <c:v>0.72656200000000004</c:v>
                </c:pt>
                <c:pt idx="29353">
                  <c:v>0.72812500000000002</c:v>
                </c:pt>
                <c:pt idx="29354">
                  <c:v>0.72499999999999998</c:v>
                </c:pt>
                <c:pt idx="29355">
                  <c:v>0.729688</c:v>
                </c:pt>
                <c:pt idx="29356">
                  <c:v>0.72031299999999998</c:v>
                </c:pt>
                <c:pt idx="29357">
                  <c:v>0.73906300000000003</c:v>
                </c:pt>
                <c:pt idx="29358">
                  <c:v>0.73906300000000003</c:v>
                </c:pt>
                <c:pt idx="29359">
                  <c:v>0.734375</c:v>
                </c:pt>
                <c:pt idx="29360">
                  <c:v>0.745313</c:v>
                </c:pt>
                <c:pt idx="29361">
                  <c:v>0.74062499999999998</c:v>
                </c:pt>
                <c:pt idx="29362">
                  <c:v>0.72343800000000003</c:v>
                </c:pt>
                <c:pt idx="29363">
                  <c:v>0.729688</c:v>
                </c:pt>
                <c:pt idx="29364">
                  <c:v>0.72499999999999998</c:v>
                </c:pt>
                <c:pt idx="29365">
                  <c:v>0.73281300000000005</c:v>
                </c:pt>
                <c:pt idx="29366">
                  <c:v>0.729688</c:v>
                </c:pt>
                <c:pt idx="29367">
                  <c:v>0.72812500000000002</c:v>
                </c:pt>
                <c:pt idx="29368">
                  <c:v>0.73593799999999998</c:v>
                </c:pt>
                <c:pt idx="29369">
                  <c:v>0.74062499999999998</c:v>
                </c:pt>
                <c:pt idx="29370">
                  <c:v>0.734375</c:v>
                </c:pt>
                <c:pt idx="29371">
                  <c:v>0.73750000000000004</c:v>
                </c:pt>
                <c:pt idx="29372">
                  <c:v>0.734375</c:v>
                </c:pt>
                <c:pt idx="29373">
                  <c:v>0.72343800000000003</c:v>
                </c:pt>
                <c:pt idx="29374">
                  <c:v>0.73281300000000005</c:v>
                </c:pt>
                <c:pt idx="29375">
                  <c:v>0.73906300000000003</c:v>
                </c:pt>
                <c:pt idx="29376">
                  <c:v>0.74375000000000002</c:v>
                </c:pt>
                <c:pt idx="29377">
                  <c:v>0.72656200000000004</c:v>
                </c:pt>
                <c:pt idx="29378">
                  <c:v>0.73281300000000005</c:v>
                </c:pt>
                <c:pt idx="29379">
                  <c:v>0.72499999999999998</c:v>
                </c:pt>
                <c:pt idx="29380">
                  <c:v>0.72499999999999998</c:v>
                </c:pt>
                <c:pt idx="29381">
                  <c:v>0.72812500000000002</c:v>
                </c:pt>
                <c:pt idx="29382">
                  <c:v>0.73281300000000005</c:v>
                </c:pt>
                <c:pt idx="29383">
                  <c:v>0.72499999999999998</c:v>
                </c:pt>
                <c:pt idx="29384">
                  <c:v>0.73593799999999998</c:v>
                </c:pt>
                <c:pt idx="29385">
                  <c:v>0.72812500000000002</c:v>
                </c:pt>
                <c:pt idx="29386">
                  <c:v>0.72499999999999998</c:v>
                </c:pt>
                <c:pt idx="29387">
                  <c:v>0.74375000000000002</c:v>
                </c:pt>
                <c:pt idx="29388">
                  <c:v>0.73750000000000004</c:v>
                </c:pt>
                <c:pt idx="29389">
                  <c:v>0.74062499999999998</c:v>
                </c:pt>
                <c:pt idx="29390">
                  <c:v>0.72343800000000003</c:v>
                </c:pt>
                <c:pt idx="29391">
                  <c:v>0.72812500000000002</c:v>
                </c:pt>
                <c:pt idx="29392">
                  <c:v>0.73906300000000003</c:v>
                </c:pt>
                <c:pt idx="29393">
                  <c:v>0.72343800000000003</c:v>
                </c:pt>
                <c:pt idx="29394">
                  <c:v>0.72812500000000002</c:v>
                </c:pt>
                <c:pt idx="29395">
                  <c:v>0.72343800000000003</c:v>
                </c:pt>
                <c:pt idx="29396">
                  <c:v>0.71875</c:v>
                </c:pt>
                <c:pt idx="29397">
                  <c:v>0.72499999999999998</c:v>
                </c:pt>
                <c:pt idx="29398">
                  <c:v>0.71250000000000002</c:v>
                </c:pt>
                <c:pt idx="29399">
                  <c:v>0.73593799999999998</c:v>
                </c:pt>
                <c:pt idx="29400">
                  <c:v>0.72343800000000003</c:v>
                </c:pt>
                <c:pt idx="29401">
                  <c:v>0.72499999999999998</c:v>
                </c:pt>
                <c:pt idx="29402">
                  <c:v>0.73281300000000005</c:v>
                </c:pt>
                <c:pt idx="29403">
                  <c:v>0.71562499999999996</c:v>
                </c:pt>
                <c:pt idx="29404">
                  <c:v>0.72343800000000003</c:v>
                </c:pt>
                <c:pt idx="29405">
                  <c:v>0.71875</c:v>
                </c:pt>
                <c:pt idx="29406">
                  <c:v>0.70937499999999998</c:v>
                </c:pt>
                <c:pt idx="29407">
                  <c:v>0.72031299999999998</c:v>
                </c:pt>
                <c:pt idx="29408">
                  <c:v>0.72343800000000003</c:v>
                </c:pt>
                <c:pt idx="29409">
                  <c:v>0.729688</c:v>
                </c:pt>
                <c:pt idx="29410">
                  <c:v>0.74843800000000005</c:v>
                </c:pt>
                <c:pt idx="29411">
                  <c:v>0.73593799999999998</c:v>
                </c:pt>
                <c:pt idx="29412">
                  <c:v>0.71250000000000002</c:v>
                </c:pt>
                <c:pt idx="29413">
                  <c:v>0.72343800000000003</c:v>
                </c:pt>
                <c:pt idx="29414">
                  <c:v>0.72812500000000002</c:v>
                </c:pt>
                <c:pt idx="29415">
                  <c:v>0.70781300000000003</c:v>
                </c:pt>
                <c:pt idx="29416">
                  <c:v>0.71875</c:v>
                </c:pt>
                <c:pt idx="29417">
                  <c:v>0.72031299999999998</c:v>
                </c:pt>
                <c:pt idx="29418">
                  <c:v>0.72031299999999998</c:v>
                </c:pt>
                <c:pt idx="29419">
                  <c:v>0.72187500000000004</c:v>
                </c:pt>
                <c:pt idx="29420">
                  <c:v>0.71718800000000005</c:v>
                </c:pt>
                <c:pt idx="29421">
                  <c:v>0.729688</c:v>
                </c:pt>
                <c:pt idx="29422">
                  <c:v>0.74687499999999996</c:v>
                </c:pt>
                <c:pt idx="29423">
                  <c:v>0.73906300000000003</c:v>
                </c:pt>
                <c:pt idx="29424">
                  <c:v>0.734375</c:v>
                </c:pt>
                <c:pt idx="29425">
                  <c:v>0.73281300000000005</c:v>
                </c:pt>
                <c:pt idx="29426">
                  <c:v>0.72656200000000004</c:v>
                </c:pt>
                <c:pt idx="29427">
                  <c:v>0.72499999999999998</c:v>
                </c:pt>
                <c:pt idx="29428">
                  <c:v>0.71718800000000005</c:v>
                </c:pt>
                <c:pt idx="29429">
                  <c:v>0.698438</c:v>
                </c:pt>
                <c:pt idx="29430">
                  <c:v>0.71250000000000002</c:v>
                </c:pt>
                <c:pt idx="29431">
                  <c:v>0.729688</c:v>
                </c:pt>
                <c:pt idx="29432">
                  <c:v>0.72656200000000004</c:v>
                </c:pt>
                <c:pt idx="29433">
                  <c:v>0.72031299999999998</c:v>
                </c:pt>
                <c:pt idx="29434">
                  <c:v>0.74062499999999998</c:v>
                </c:pt>
                <c:pt idx="29435">
                  <c:v>0.72343800000000003</c:v>
                </c:pt>
                <c:pt idx="29436">
                  <c:v>0.72499999999999998</c:v>
                </c:pt>
                <c:pt idx="29437">
                  <c:v>0.72656200000000004</c:v>
                </c:pt>
                <c:pt idx="29438">
                  <c:v>0.72343800000000003</c:v>
                </c:pt>
                <c:pt idx="29439">
                  <c:v>0.72343800000000003</c:v>
                </c:pt>
                <c:pt idx="29440">
                  <c:v>0.71718800000000005</c:v>
                </c:pt>
                <c:pt idx="29441">
                  <c:v>0.71875</c:v>
                </c:pt>
                <c:pt idx="29442">
                  <c:v>0.71562499999999996</c:v>
                </c:pt>
                <c:pt idx="29443">
                  <c:v>0.72031299999999998</c:v>
                </c:pt>
                <c:pt idx="29444">
                  <c:v>0.72031299999999998</c:v>
                </c:pt>
                <c:pt idx="29445">
                  <c:v>0.72031299999999998</c:v>
                </c:pt>
                <c:pt idx="29446">
                  <c:v>0.714063</c:v>
                </c:pt>
                <c:pt idx="29447">
                  <c:v>0.71875</c:v>
                </c:pt>
                <c:pt idx="29448">
                  <c:v>0.72343800000000003</c:v>
                </c:pt>
                <c:pt idx="29449">
                  <c:v>0.72656200000000004</c:v>
                </c:pt>
                <c:pt idx="29450">
                  <c:v>0.73593799999999998</c:v>
                </c:pt>
                <c:pt idx="29451">
                  <c:v>0.72812500000000002</c:v>
                </c:pt>
                <c:pt idx="29452">
                  <c:v>0.72656200000000004</c:v>
                </c:pt>
                <c:pt idx="29453">
                  <c:v>0.73593799999999998</c:v>
                </c:pt>
                <c:pt idx="29454">
                  <c:v>0.729688</c:v>
                </c:pt>
                <c:pt idx="29455">
                  <c:v>0.72187500000000004</c:v>
                </c:pt>
                <c:pt idx="29456">
                  <c:v>0.73281300000000005</c:v>
                </c:pt>
                <c:pt idx="29457">
                  <c:v>0.72499999999999998</c:v>
                </c:pt>
                <c:pt idx="29458">
                  <c:v>0.72812500000000002</c:v>
                </c:pt>
                <c:pt idx="29459">
                  <c:v>0.72499999999999998</c:v>
                </c:pt>
                <c:pt idx="29460">
                  <c:v>0.734375</c:v>
                </c:pt>
                <c:pt idx="29461">
                  <c:v>0.729688</c:v>
                </c:pt>
                <c:pt idx="29462">
                  <c:v>0.72656200000000004</c:v>
                </c:pt>
                <c:pt idx="29463">
                  <c:v>0.73593799999999998</c:v>
                </c:pt>
                <c:pt idx="29464">
                  <c:v>0.72656200000000004</c:v>
                </c:pt>
                <c:pt idx="29465">
                  <c:v>0.72031299999999998</c:v>
                </c:pt>
                <c:pt idx="29466">
                  <c:v>0.72343800000000003</c:v>
                </c:pt>
                <c:pt idx="29467">
                  <c:v>0.72656200000000004</c:v>
                </c:pt>
                <c:pt idx="29468">
                  <c:v>0.74218799999999996</c:v>
                </c:pt>
                <c:pt idx="29469">
                  <c:v>0.73750000000000004</c:v>
                </c:pt>
                <c:pt idx="29470">
                  <c:v>0.73281300000000005</c:v>
                </c:pt>
                <c:pt idx="29471">
                  <c:v>0.729688</c:v>
                </c:pt>
                <c:pt idx="29472">
                  <c:v>0.73593799999999998</c:v>
                </c:pt>
                <c:pt idx="29473">
                  <c:v>0.72656200000000004</c:v>
                </c:pt>
                <c:pt idx="29474">
                  <c:v>0.72812500000000002</c:v>
                </c:pt>
                <c:pt idx="29475">
                  <c:v>0.73906300000000003</c:v>
                </c:pt>
                <c:pt idx="29476">
                  <c:v>0.73593799999999998</c:v>
                </c:pt>
                <c:pt idx="29477">
                  <c:v>0.734375</c:v>
                </c:pt>
                <c:pt idx="29478">
                  <c:v>0.734375</c:v>
                </c:pt>
                <c:pt idx="29479">
                  <c:v>0.734375</c:v>
                </c:pt>
                <c:pt idx="29480">
                  <c:v>0.729688</c:v>
                </c:pt>
                <c:pt idx="29481">
                  <c:v>0.73281300000000005</c:v>
                </c:pt>
                <c:pt idx="29482">
                  <c:v>0.72343800000000003</c:v>
                </c:pt>
                <c:pt idx="29483">
                  <c:v>0.73593799999999998</c:v>
                </c:pt>
                <c:pt idx="29484">
                  <c:v>0.73750000000000004</c:v>
                </c:pt>
                <c:pt idx="29485">
                  <c:v>0.72343800000000003</c:v>
                </c:pt>
                <c:pt idx="29486">
                  <c:v>0.72656200000000004</c:v>
                </c:pt>
                <c:pt idx="29487">
                  <c:v>0.72499999999999998</c:v>
                </c:pt>
                <c:pt idx="29488">
                  <c:v>0.71250000000000002</c:v>
                </c:pt>
                <c:pt idx="29489">
                  <c:v>0.72812500000000002</c:v>
                </c:pt>
                <c:pt idx="29490">
                  <c:v>0.73281300000000005</c:v>
                </c:pt>
                <c:pt idx="29491">
                  <c:v>0.74062499999999998</c:v>
                </c:pt>
                <c:pt idx="29492">
                  <c:v>0.72812500000000002</c:v>
                </c:pt>
                <c:pt idx="29493">
                  <c:v>0.73750000000000004</c:v>
                </c:pt>
                <c:pt idx="29494">
                  <c:v>0.73750000000000004</c:v>
                </c:pt>
                <c:pt idx="29495">
                  <c:v>0.75156299999999998</c:v>
                </c:pt>
                <c:pt idx="29496">
                  <c:v>0.74687499999999996</c:v>
                </c:pt>
                <c:pt idx="29497">
                  <c:v>0.74062499999999998</c:v>
                </c:pt>
                <c:pt idx="29498">
                  <c:v>0.729688</c:v>
                </c:pt>
                <c:pt idx="29499">
                  <c:v>0.729688</c:v>
                </c:pt>
                <c:pt idx="29500">
                  <c:v>0.71875</c:v>
                </c:pt>
                <c:pt idx="29501">
                  <c:v>0.72656200000000004</c:v>
                </c:pt>
                <c:pt idx="29502">
                  <c:v>0.73906300000000003</c:v>
                </c:pt>
                <c:pt idx="29503">
                  <c:v>0.74218799999999996</c:v>
                </c:pt>
                <c:pt idx="29504">
                  <c:v>0.72812500000000002</c:v>
                </c:pt>
                <c:pt idx="29505">
                  <c:v>0.71562499999999996</c:v>
                </c:pt>
                <c:pt idx="29506">
                  <c:v>0.73281300000000005</c:v>
                </c:pt>
                <c:pt idx="29507">
                  <c:v>0.734375</c:v>
                </c:pt>
                <c:pt idx="29508">
                  <c:v>0.74062499999999998</c:v>
                </c:pt>
                <c:pt idx="29509">
                  <c:v>0.745313</c:v>
                </c:pt>
                <c:pt idx="29510">
                  <c:v>0.734375</c:v>
                </c:pt>
                <c:pt idx="29511">
                  <c:v>0.73593799999999998</c:v>
                </c:pt>
                <c:pt idx="29512">
                  <c:v>0.73593799999999998</c:v>
                </c:pt>
                <c:pt idx="29513">
                  <c:v>0.73593799999999998</c:v>
                </c:pt>
                <c:pt idx="29514">
                  <c:v>0.73281300000000005</c:v>
                </c:pt>
                <c:pt idx="29515">
                  <c:v>0.73281300000000005</c:v>
                </c:pt>
                <c:pt idx="29516">
                  <c:v>0.729688</c:v>
                </c:pt>
                <c:pt idx="29517">
                  <c:v>0.72499999999999998</c:v>
                </c:pt>
                <c:pt idx="29518">
                  <c:v>0.73281300000000005</c:v>
                </c:pt>
                <c:pt idx="29519">
                  <c:v>0.72656200000000004</c:v>
                </c:pt>
                <c:pt idx="29520">
                  <c:v>0.729688</c:v>
                </c:pt>
                <c:pt idx="29521">
                  <c:v>0.72812500000000002</c:v>
                </c:pt>
                <c:pt idx="29522">
                  <c:v>0.72499999999999998</c:v>
                </c:pt>
                <c:pt idx="29523">
                  <c:v>0.72812500000000002</c:v>
                </c:pt>
                <c:pt idx="29524">
                  <c:v>0.72343800000000003</c:v>
                </c:pt>
                <c:pt idx="29525">
                  <c:v>0.734375</c:v>
                </c:pt>
                <c:pt idx="29526">
                  <c:v>0.72031299999999998</c:v>
                </c:pt>
                <c:pt idx="29527">
                  <c:v>0.72812500000000002</c:v>
                </c:pt>
                <c:pt idx="29528">
                  <c:v>0.72499999999999998</c:v>
                </c:pt>
                <c:pt idx="29529">
                  <c:v>0.729688</c:v>
                </c:pt>
                <c:pt idx="29530">
                  <c:v>0.72499999999999998</c:v>
                </c:pt>
                <c:pt idx="29531">
                  <c:v>0.73593799999999998</c:v>
                </c:pt>
                <c:pt idx="29532">
                  <c:v>0.729688</c:v>
                </c:pt>
                <c:pt idx="29533">
                  <c:v>0.74687499999999996</c:v>
                </c:pt>
                <c:pt idx="29534">
                  <c:v>0.734375</c:v>
                </c:pt>
                <c:pt idx="29535">
                  <c:v>0.74218799999999996</c:v>
                </c:pt>
                <c:pt idx="29536">
                  <c:v>0.729688</c:v>
                </c:pt>
                <c:pt idx="29537">
                  <c:v>0.74687499999999996</c:v>
                </c:pt>
                <c:pt idx="29538">
                  <c:v>0.75</c:v>
                </c:pt>
                <c:pt idx="29539">
                  <c:v>0.74218799999999996</c:v>
                </c:pt>
                <c:pt idx="29540">
                  <c:v>0.729688</c:v>
                </c:pt>
                <c:pt idx="29541">
                  <c:v>0.72656200000000004</c:v>
                </c:pt>
                <c:pt idx="29542">
                  <c:v>0.72031299999999998</c:v>
                </c:pt>
                <c:pt idx="29543">
                  <c:v>0.729688</c:v>
                </c:pt>
                <c:pt idx="29544">
                  <c:v>0.74062499999999998</c:v>
                </c:pt>
                <c:pt idx="29545">
                  <c:v>0.72656200000000004</c:v>
                </c:pt>
                <c:pt idx="29546">
                  <c:v>0.72343800000000003</c:v>
                </c:pt>
                <c:pt idx="29547">
                  <c:v>0.74062499999999998</c:v>
                </c:pt>
                <c:pt idx="29548">
                  <c:v>0.72031299999999998</c:v>
                </c:pt>
                <c:pt idx="29549">
                  <c:v>0.74375000000000002</c:v>
                </c:pt>
                <c:pt idx="29550">
                  <c:v>0.74375000000000002</c:v>
                </c:pt>
                <c:pt idx="29551">
                  <c:v>0.73750000000000004</c:v>
                </c:pt>
                <c:pt idx="29552">
                  <c:v>0.729688</c:v>
                </c:pt>
                <c:pt idx="29553">
                  <c:v>0.74062499999999998</c:v>
                </c:pt>
                <c:pt idx="29554">
                  <c:v>0.74218799999999996</c:v>
                </c:pt>
                <c:pt idx="29555">
                  <c:v>0.72499999999999998</c:v>
                </c:pt>
                <c:pt idx="29556">
                  <c:v>0.734375</c:v>
                </c:pt>
                <c:pt idx="29557">
                  <c:v>0.73593799999999998</c:v>
                </c:pt>
                <c:pt idx="29558">
                  <c:v>0.73281300000000005</c:v>
                </c:pt>
                <c:pt idx="29559">
                  <c:v>0.73750000000000004</c:v>
                </c:pt>
                <c:pt idx="29560">
                  <c:v>0.72812500000000002</c:v>
                </c:pt>
                <c:pt idx="29561">
                  <c:v>0.74375000000000002</c:v>
                </c:pt>
                <c:pt idx="29562">
                  <c:v>0.74687499999999996</c:v>
                </c:pt>
                <c:pt idx="29563">
                  <c:v>0.74218799999999996</c:v>
                </c:pt>
                <c:pt idx="29564">
                  <c:v>0.75156299999999998</c:v>
                </c:pt>
                <c:pt idx="29565">
                  <c:v>0.729688</c:v>
                </c:pt>
                <c:pt idx="29566">
                  <c:v>0.73750000000000004</c:v>
                </c:pt>
                <c:pt idx="29567">
                  <c:v>0.72343800000000003</c:v>
                </c:pt>
                <c:pt idx="29568">
                  <c:v>0.72812500000000002</c:v>
                </c:pt>
                <c:pt idx="29569">
                  <c:v>0.74843800000000005</c:v>
                </c:pt>
                <c:pt idx="29570">
                  <c:v>0.73593799999999998</c:v>
                </c:pt>
                <c:pt idx="29571">
                  <c:v>0.72656200000000004</c:v>
                </c:pt>
                <c:pt idx="29572">
                  <c:v>0.729688</c:v>
                </c:pt>
                <c:pt idx="29573">
                  <c:v>0.72343800000000003</c:v>
                </c:pt>
                <c:pt idx="29574">
                  <c:v>0.72812500000000002</c:v>
                </c:pt>
                <c:pt idx="29575">
                  <c:v>0.71875</c:v>
                </c:pt>
                <c:pt idx="29576">
                  <c:v>0.729688</c:v>
                </c:pt>
                <c:pt idx="29577">
                  <c:v>0.72499999999999998</c:v>
                </c:pt>
                <c:pt idx="29578">
                  <c:v>0.73906300000000003</c:v>
                </c:pt>
                <c:pt idx="29579">
                  <c:v>0.73906300000000003</c:v>
                </c:pt>
                <c:pt idx="29580">
                  <c:v>0.734375</c:v>
                </c:pt>
                <c:pt idx="29581">
                  <c:v>0.729688</c:v>
                </c:pt>
                <c:pt idx="29582">
                  <c:v>0.72343800000000003</c:v>
                </c:pt>
                <c:pt idx="29583">
                  <c:v>0.72812500000000002</c:v>
                </c:pt>
                <c:pt idx="29584">
                  <c:v>0.734375</c:v>
                </c:pt>
                <c:pt idx="29585">
                  <c:v>0.73750000000000004</c:v>
                </c:pt>
                <c:pt idx="29586">
                  <c:v>0.73593799999999998</c:v>
                </c:pt>
                <c:pt idx="29587">
                  <c:v>0.73906300000000003</c:v>
                </c:pt>
                <c:pt idx="29588">
                  <c:v>0.729688</c:v>
                </c:pt>
                <c:pt idx="29589">
                  <c:v>0.73593799999999998</c:v>
                </c:pt>
                <c:pt idx="29590">
                  <c:v>0.73906300000000003</c:v>
                </c:pt>
                <c:pt idx="29591">
                  <c:v>0.72499999999999998</c:v>
                </c:pt>
                <c:pt idx="29592">
                  <c:v>0.72187500000000004</c:v>
                </c:pt>
                <c:pt idx="29593">
                  <c:v>0.72499999999999998</c:v>
                </c:pt>
                <c:pt idx="29594">
                  <c:v>0.72656200000000004</c:v>
                </c:pt>
                <c:pt idx="29595">
                  <c:v>0.73281300000000005</c:v>
                </c:pt>
                <c:pt idx="29596">
                  <c:v>0.72499999999999998</c:v>
                </c:pt>
                <c:pt idx="29597">
                  <c:v>0.72187500000000004</c:v>
                </c:pt>
                <c:pt idx="29598">
                  <c:v>0.734375</c:v>
                </c:pt>
                <c:pt idx="29599">
                  <c:v>0.72812500000000002</c:v>
                </c:pt>
                <c:pt idx="29600">
                  <c:v>0.73593799999999998</c:v>
                </c:pt>
                <c:pt idx="29601">
                  <c:v>0.72187500000000004</c:v>
                </c:pt>
                <c:pt idx="29602">
                  <c:v>0.71250000000000002</c:v>
                </c:pt>
                <c:pt idx="29603">
                  <c:v>0.72656200000000004</c:v>
                </c:pt>
                <c:pt idx="29604">
                  <c:v>0.73281300000000005</c:v>
                </c:pt>
                <c:pt idx="29605">
                  <c:v>0.72031299999999998</c:v>
                </c:pt>
                <c:pt idx="29606">
                  <c:v>0.729688</c:v>
                </c:pt>
                <c:pt idx="29607">
                  <c:v>0.72031299999999998</c:v>
                </c:pt>
                <c:pt idx="29608">
                  <c:v>0.71718800000000005</c:v>
                </c:pt>
                <c:pt idx="29609">
                  <c:v>0.71875</c:v>
                </c:pt>
                <c:pt idx="29610">
                  <c:v>0.71562499999999996</c:v>
                </c:pt>
                <c:pt idx="29611">
                  <c:v>0.71875</c:v>
                </c:pt>
                <c:pt idx="29612">
                  <c:v>0.72187500000000004</c:v>
                </c:pt>
                <c:pt idx="29613">
                  <c:v>0.73593799999999998</c:v>
                </c:pt>
                <c:pt idx="29614">
                  <c:v>0.72187500000000004</c:v>
                </c:pt>
                <c:pt idx="29615">
                  <c:v>0.714063</c:v>
                </c:pt>
                <c:pt idx="29616">
                  <c:v>0.72343800000000003</c:v>
                </c:pt>
                <c:pt idx="29617">
                  <c:v>0.71562499999999996</c:v>
                </c:pt>
                <c:pt idx="29618">
                  <c:v>0.71875</c:v>
                </c:pt>
                <c:pt idx="29619">
                  <c:v>0.72812500000000002</c:v>
                </c:pt>
                <c:pt idx="29620">
                  <c:v>0.72812500000000002</c:v>
                </c:pt>
                <c:pt idx="29621">
                  <c:v>0.72187500000000004</c:v>
                </c:pt>
                <c:pt idx="29622">
                  <c:v>0.74062499999999998</c:v>
                </c:pt>
                <c:pt idx="29623">
                  <c:v>0.74375000000000002</c:v>
                </c:pt>
                <c:pt idx="29624">
                  <c:v>0.72656200000000004</c:v>
                </c:pt>
                <c:pt idx="29625">
                  <c:v>0.72812500000000002</c:v>
                </c:pt>
                <c:pt idx="29626">
                  <c:v>0.74062499999999998</c:v>
                </c:pt>
                <c:pt idx="29627">
                  <c:v>0.72187500000000004</c:v>
                </c:pt>
                <c:pt idx="29628">
                  <c:v>0.734375</c:v>
                </c:pt>
                <c:pt idx="29629">
                  <c:v>0.72656200000000004</c:v>
                </c:pt>
                <c:pt idx="29630">
                  <c:v>0.72812500000000002</c:v>
                </c:pt>
                <c:pt idx="29631">
                  <c:v>0.729688</c:v>
                </c:pt>
                <c:pt idx="29632">
                  <c:v>0.734375</c:v>
                </c:pt>
                <c:pt idx="29633">
                  <c:v>0.73281300000000005</c:v>
                </c:pt>
                <c:pt idx="29634">
                  <c:v>0.72499999999999998</c:v>
                </c:pt>
                <c:pt idx="29635">
                  <c:v>0.72812500000000002</c:v>
                </c:pt>
                <c:pt idx="29636">
                  <c:v>0.72499999999999998</c:v>
                </c:pt>
                <c:pt idx="29637">
                  <c:v>0.734375</c:v>
                </c:pt>
                <c:pt idx="29638">
                  <c:v>0.729688</c:v>
                </c:pt>
                <c:pt idx="29639">
                  <c:v>0.73281300000000005</c:v>
                </c:pt>
                <c:pt idx="29640">
                  <c:v>0.714063</c:v>
                </c:pt>
                <c:pt idx="29641">
                  <c:v>0.70156300000000005</c:v>
                </c:pt>
                <c:pt idx="29642">
                  <c:v>0.71875</c:v>
                </c:pt>
                <c:pt idx="29643">
                  <c:v>0.72343800000000003</c:v>
                </c:pt>
                <c:pt idx="29644">
                  <c:v>0.71875</c:v>
                </c:pt>
                <c:pt idx="29645">
                  <c:v>0.72187500000000004</c:v>
                </c:pt>
                <c:pt idx="29646">
                  <c:v>0.73281300000000005</c:v>
                </c:pt>
                <c:pt idx="29647">
                  <c:v>0.729688</c:v>
                </c:pt>
                <c:pt idx="29648">
                  <c:v>0.71562499999999996</c:v>
                </c:pt>
                <c:pt idx="29649">
                  <c:v>0.734375</c:v>
                </c:pt>
                <c:pt idx="29650">
                  <c:v>0.72187500000000004</c:v>
                </c:pt>
                <c:pt idx="29651">
                  <c:v>0.73281300000000005</c:v>
                </c:pt>
                <c:pt idx="29652">
                  <c:v>0.72656200000000004</c:v>
                </c:pt>
                <c:pt idx="29653">
                  <c:v>0.72656200000000004</c:v>
                </c:pt>
                <c:pt idx="29654">
                  <c:v>0.71562499999999996</c:v>
                </c:pt>
                <c:pt idx="29655">
                  <c:v>0.71250000000000002</c:v>
                </c:pt>
                <c:pt idx="29656">
                  <c:v>0.72187500000000004</c:v>
                </c:pt>
                <c:pt idx="29657">
                  <c:v>0.72656200000000004</c:v>
                </c:pt>
                <c:pt idx="29658">
                  <c:v>0.72187500000000004</c:v>
                </c:pt>
                <c:pt idx="29659">
                  <c:v>0.72499999999999998</c:v>
                </c:pt>
                <c:pt idx="29660">
                  <c:v>0.72343800000000003</c:v>
                </c:pt>
                <c:pt idx="29661">
                  <c:v>0.72812500000000002</c:v>
                </c:pt>
                <c:pt idx="29662">
                  <c:v>0.73281300000000005</c:v>
                </c:pt>
                <c:pt idx="29663">
                  <c:v>0.71093799999999996</c:v>
                </c:pt>
                <c:pt idx="29664">
                  <c:v>0.72656200000000004</c:v>
                </c:pt>
                <c:pt idx="29665">
                  <c:v>0.71562499999999996</c:v>
                </c:pt>
                <c:pt idx="29666">
                  <c:v>0.71562499999999996</c:v>
                </c:pt>
                <c:pt idx="29667">
                  <c:v>0.729688</c:v>
                </c:pt>
                <c:pt idx="29668">
                  <c:v>0.73750000000000004</c:v>
                </c:pt>
                <c:pt idx="29669">
                  <c:v>0.714063</c:v>
                </c:pt>
                <c:pt idx="29670">
                  <c:v>0.72343800000000003</c:v>
                </c:pt>
                <c:pt idx="29671">
                  <c:v>0.72031299999999998</c:v>
                </c:pt>
                <c:pt idx="29672">
                  <c:v>0.72343800000000003</c:v>
                </c:pt>
                <c:pt idx="29673">
                  <c:v>0.71562499999999996</c:v>
                </c:pt>
                <c:pt idx="29674">
                  <c:v>0.72031299999999998</c:v>
                </c:pt>
                <c:pt idx="29675">
                  <c:v>0.72031299999999998</c:v>
                </c:pt>
                <c:pt idx="29676">
                  <c:v>0.71875</c:v>
                </c:pt>
                <c:pt idx="29677">
                  <c:v>0.71562499999999996</c:v>
                </c:pt>
                <c:pt idx="29678">
                  <c:v>0.72187500000000004</c:v>
                </c:pt>
                <c:pt idx="29679">
                  <c:v>0.71718800000000005</c:v>
                </c:pt>
                <c:pt idx="29680">
                  <c:v>0.72187500000000004</c:v>
                </c:pt>
                <c:pt idx="29681">
                  <c:v>0.72031299999999998</c:v>
                </c:pt>
                <c:pt idx="29682">
                  <c:v>0.72656200000000004</c:v>
                </c:pt>
                <c:pt idx="29683">
                  <c:v>0.71562499999999996</c:v>
                </c:pt>
                <c:pt idx="29684">
                  <c:v>0.72499999999999998</c:v>
                </c:pt>
                <c:pt idx="29685">
                  <c:v>0.71562499999999996</c:v>
                </c:pt>
                <c:pt idx="29686">
                  <c:v>0.71875</c:v>
                </c:pt>
                <c:pt idx="29687">
                  <c:v>0.71562499999999996</c:v>
                </c:pt>
                <c:pt idx="29688">
                  <c:v>0.70781300000000003</c:v>
                </c:pt>
                <c:pt idx="29689">
                  <c:v>0.71718800000000005</c:v>
                </c:pt>
                <c:pt idx="29690">
                  <c:v>0.71093799999999996</c:v>
                </c:pt>
                <c:pt idx="29691">
                  <c:v>0.71562499999999996</c:v>
                </c:pt>
                <c:pt idx="29692">
                  <c:v>0.73281300000000005</c:v>
                </c:pt>
                <c:pt idx="29693">
                  <c:v>0.71562499999999996</c:v>
                </c:pt>
                <c:pt idx="29694">
                  <c:v>0.70781300000000003</c:v>
                </c:pt>
                <c:pt idx="29695">
                  <c:v>0.72187500000000004</c:v>
                </c:pt>
                <c:pt idx="29696">
                  <c:v>0.71718800000000005</c:v>
                </c:pt>
                <c:pt idx="29697">
                  <c:v>0.70937499999999998</c:v>
                </c:pt>
                <c:pt idx="29698">
                  <c:v>0.71250000000000002</c:v>
                </c:pt>
                <c:pt idx="29699">
                  <c:v>0.70937499999999998</c:v>
                </c:pt>
                <c:pt idx="29700">
                  <c:v>0.714063</c:v>
                </c:pt>
                <c:pt idx="29701">
                  <c:v>0.72031299999999998</c:v>
                </c:pt>
                <c:pt idx="29702">
                  <c:v>0.72343800000000003</c:v>
                </c:pt>
                <c:pt idx="29703">
                  <c:v>0.71875</c:v>
                </c:pt>
                <c:pt idx="29704">
                  <c:v>0.72656200000000004</c:v>
                </c:pt>
                <c:pt idx="29705">
                  <c:v>0.71875</c:v>
                </c:pt>
                <c:pt idx="29706">
                  <c:v>0.714063</c:v>
                </c:pt>
                <c:pt idx="29707">
                  <c:v>0.73281300000000005</c:v>
                </c:pt>
                <c:pt idx="29708">
                  <c:v>0.714063</c:v>
                </c:pt>
                <c:pt idx="29709">
                  <c:v>0.71875</c:v>
                </c:pt>
                <c:pt idx="29710">
                  <c:v>0.71875</c:v>
                </c:pt>
                <c:pt idx="29711">
                  <c:v>0.71875</c:v>
                </c:pt>
                <c:pt idx="29712">
                  <c:v>0.72499999999999998</c:v>
                </c:pt>
                <c:pt idx="29713">
                  <c:v>0.71875</c:v>
                </c:pt>
                <c:pt idx="29714">
                  <c:v>0.72656200000000004</c:v>
                </c:pt>
                <c:pt idx="29715">
                  <c:v>0.72656200000000004</c:v>
                </c:pt>
                <c:pt idx="29716">
                  <c:v>0.72812500000000002</c:v>
                </c:pt>
                <c:pt idx="29717">
                  <c:v>0.72343800000000003</c:v>
                </c:pt>
                <c:pt idx="29718">
                  <c:v>0.72656200000000004</c:v>
                </c:pt>
                <c:pt idx="29719">
                  <c:v>0.72499999999999998</c:v>
                </c:pt>
                <c:pt idx="29720">
                  <c:v>0.72499999999999998</c:v>
                </c:pt>
                <c:pt idx="29721">
                  <c:v>0.729688</c:v>
                </c:pt>
                <c:pt idx="29722">
                  <c:v>0.71718800000000005</c:v>
                </c:pt>
                <c:pt idx="29723">
                  <c:v>0.70937499999999998</c:v>
                </c:pt>
                <c:pt idx="29724">
                  <c:v>0.72031299999999998</c:v>
                </c:pt>
                <c:pt idx="29725">
                  <c:v>0.72187500000000004</c:v>
                </c:pt>
                <c:pt idx="29726">
                  <c:v>0.71250000000000002</c:v>
                </c:pt>
                <c:pt idx="29727">
                  <c:v>0.72343800000000003</c:v>
                </c:pt>
                <c:pt idx="29728">
                  <c:v>0.72812500000000002</c:v>
                </c:pt>
                <c:pt idx="29729">
                  <c:v>0.70468799999999998</c:v>
                </c:pt>
                <c:pt idx="29730">
                  <c:v>0.71562499999999996</c:v>
                </c:pt>
                <c:pt idx="29731">
                  <c:v>0.71250000000000002</c:v>
                </c:pt>
                <c:pt idx="29732">
                  <c:v>0.71875</c:v>
                </c:pt>
                <c:pt idx="29733">
                  <c:v>0.71875</c:v>
                </c:pt>
                <c:pt idx="29734">
                  <c:v>0.71562499999999996</c:v>
                </c:pt>
                <c:pt idx="29735">
                  <c:v>0.70937499999999998</c:v>
                </c:pt>
                <c:pt idx="29736">
                  <c:v>0.71250000000000002</c:v>
                </c:pt>
                <c:pt idx="29737">
                  <c:v>0.72343800000000003</c:v>
                </c:pt>
                <c:pt idx="29738">
                  <c:v>0.73281300000000005</c:v>
                </c:pt>
                <c:pt idx="29739">
                  <c:v>0.72187500000000004</c:v>
                </c:pt>
                <c:pt idx="29740">
                  <c:v>0.72499999999999998</c:v>
                </c:pt>
                <c:pt idx="29741">
                  <c:v>0.71875</c:v>
                </c:pt>
                <c:pt idx="29742">
                  <c:v>0.72812500000000002</c:v>
                </c:pt>
                <c:pt idx="29743">
                  <c:v>0.72812500000000002</c:v>
                </c:pt>
                <c:pt idx="29744">
                  <c:v>0.72343800000000003</c:v>
                </c:pt>
                <c:pt idx="29745">
                  <c:v>0.71718800000000005</c:v>
                </c:pt>
                <c:pt idx="29746">
                  <c:v>0.72187500000000004</c:v>
                </c:pt>
                <c:pt idx="29747">
                  <c:v>0.71875</c:v>
                </c:pt>
                <c:pt idx="29748">
                  <c:v>0.71562499999999996</c:v>
                </c:pt>
                <c:pt idx="29749">
                  <c:v>0.72499999999999998</c:v>
                </c:pt>
                <c:pt idx="29750">
                  <c:v>0.71718800000000005</c:v>
                </c:pt>
                <c:pt idx="29751">
                  <c:v>0.70625000000000004</c:v>
                </c:pt>
                <c:pt idx="29752">
                  <c:v>0.72187500000000004</c:v>
                </c:pt>
                <c:pt idx="29753">
                  <c:v>0.72031299999999998</c:v>
                </c:pt>
                <c:pt idx="29754">
                  <c:v>0.72812500000000002</c:v>
                </c:pt>
                <c:pt idx="29755">
                  <c:v>0.72187500000000004</c:v>
                </c:pt>
                <c:pt idx="29756">
                  <c:v>0.70781300000000003</c:v>
                </c:pt>
                <c:pt idx="29757">
                  <c:v>0.73281300000000005</c:v>
                </c:pt>
                <c:pt idx="29758">
                  <c:v>0.72031299999999998</c:v>
                </c:pt>
                <c:pt idx="29759">
                  <c:v>0.71875</c:v>
                </c:pt>
                <c:pt idx="29760">
                  <c:v>0.71562499999999996</c:v>
                </c:pt>
                <c:pt idx="29761">
                  <c:v>0.70937499999999998</c:v>
                </c:pt>
                <c:pt idx="29762">
                  <c:v>0.70937499999999998</c:v>
                </c:pt>
                <c:pt idx="29763">
                  <c:v>0.72656200000000004</c:v>
                </c:pt>
                <c:pt idx="29764">
                  <c:v>0.71250000000000002</c:v>
                </c:pt>
                <c:pt idx="29765">
                  <c:v>0.71562499999999996</c:v>
                </c:pt>
                <c:pt idx="29766">
                  <c:v>0.714063</c:v>
                </c:pt>
                <c:pt idx="29767">
                  <c:v>0.71875</c:v>
                </c:pt>
                <c:pt idx="29768">
                  <c:v>0.71562499999999996</c:v>
                </c:pt>
                <c:pt idx="29769">
                  <c:v>0.72656200000000004</c:v>
                </c:pt>
                <c:pt idx="29770">
                  <c:v>0.72031299999999998</c:v>
                </c:pt>
                <c:pt idx="29771">
                  <c:v>0.72343800000000003</c:v>
                </c:pt>
                <c:pt idx="29772">
                  <c:v>0.71093799999999996</c:v>
                </c:pt>
                <c:pt idx="29773">
                  <c:v>0.72031299999999998</c:v>
                </c:pt>
                <c:pt idx="29774">
                  <c:v>0.71718800000000005</c:v>
                </c:pt>
                <c:pt idx="29775">
                  <c:v>0.71875</c:v>
                </c:pt>
                <c:pt idx="29776">
                  <c:v>0.72187500000000004</c:v>
                </c:pt>
                <c:pt idx="29777">
                  <c:v>0.71718800000000005</c:v>
                </c:pt>
                <c:pt idx="29778">
                  <c:v>0.72656200000000004</c:v>
                </c:pt>
                <c:pt idx="29779">
                  <c:v>0.72656200000000004</c:v>
                </c:pt>
                <c:pt idx="29780">
                  <c:v>0.71093799999999996</c:v>
                </c:pt>
                <c:pt idx="29781">
                  <c:v>0.70781300000000003</c:v>
                </c:pt>
                <c:pt idx="29782">
                  <c:v>0.71250000000000002</c:v>
                </c:pt>
                <c:pt idx="29783">
                  <c:v>0.72656200000000004</c:v>
                </c:pt>
                <c:pt idx="29784">
                  <c:v>0.71562499999999996</c:v>
                </c:pt>
                <c:pt idx="29785">
                  <c:v>0.71875</c:v>
                </c:pt>
                <c:pt idx="29786">
                  <c:v>0.70468799999999998</c:v>
                </c:pt>
                <c:pt idx="29787">
                  <c:v>0.70468799999999998</c:v>
                </c:pt>
                <c:pt idx="29788">
                  <c:v>0.71562499999999996</c:v>
                </c:pt>
                <c:pt idx="29789">
                  <c:v>0.71718800000000005</c:v>
                </c:pt>
                <c:pt idx="29790">
                  <c:v>0.729688</c:v>
                </c:pt>
                <c:pt idx="29791">
                  <c:v>0.734375</c:v>
                </c:pt>
                <c:pt idx="29792">
                  <c:v>0.72499999999999998</c:v>
                </c:pt>
                <c:pt idx="29793">
                  <c:v>0.72499999999999998</c:v>
                </c:pt>
                <c:pt idx="29794">
                  <c:v>0.73281300000000005</c:v>
                </c:pt>
                <c:pt idx="29795">
                  <c:v>0.71562499999999996</c:v>
                </c:pt>
                <c:pt idx="29796">
                  <c:v>0.72187500000000004</c:v>
                </c:pt>
                <c:pt idx="29797">
                  <c:v>0.71718800000000005</c:v>
                </c:pt>
                <c:pt idx="29798">
                  <c:v>0.71718800000000005</c:v>
                </c:pt>
                <c:pt idx="29799">
                  <c:v>0.73593799999999998</c:v>
                </c:pt>
                <c:pt idx="29800">
                  <c:v>0.72187500000000004</c:v>
                </c:pt>
                <c:pt idx="29801">
                  <c:v>0.72656200000000004</c:v>
                </c:pt>
                <c:pt idx="29802">
                  <c:v>0.72499999999999998</c:v>
                </c:pt>
                <c:pt idx="29803">
                  <c:v>0.70468799999999998</c:v>
                </c:pt>
                <c:pt idx="29804">
                  <c:v>0.72031299999999998</c:v>
                </c:pt>
                <c:pt idx="29805">
                  <c:v>0.71718800000000005</c:v>
                </c:pt>
                <c:pt idx="29806">
                  <c:v>0.72812500000000002</c:v>
                </c:pt>
                <c:pt idx="29807">
                  <c:v>0.70937499999999998</c:v>
                </c:pt>
                <c:pt idx="29808">
                  <c:v>0.71718800000000005</c:v>
                </c:pt>
                <c:pt idx="29809">
                  <c:v>0.71250000000000002</c:v>
                </c:pt>
                <c:pt idx="29810">
                  <c:v>0.71250000000000002</c:v>
                </c:pt>
                <c:pt idx="29811">
                  <c:v>0.72343800000000003</c:v>
                </c:pt>
                <c:pt idx="29812">
                  <c:v>0.71562499999999996</c:v>
                </c:pt>
                <c:pt idx="29813">
                  <c:v>0.71718800000000005</c:v>
                </c:pt>
                <c:pt idx="29814">
                  <c:v>0.72343800000000003</c:v>
                </c:pt>
                <c:pt idx="29815">
                  <c:v>0.72812500000000002</c:v>
                </c:pt>
                <c:pt idx="29816">
                  <c:v>0.71875</c:v>
                </c:pt>
                <c:pt idx="29817">
                  <c:v>0.71250000000000002</c:v>
                </c:pt>
                <c:pt idx="29818">
                  <c:v>0.72656200000000004</c:v>
                </c:pt>
                <c:pt idx="29819">
                  <c:v>0.734375</c:v>
                </c:pt>
                <c:pt idx="29820">
                  <c:v>0.71875</c:v>
                </c:pt>
                <c:pt idx="29821">
                  <c:v>0.72656200000000004</c:v>
                </c:pt>
                <c:pt idx="29822">
                  <c:v>0.729688</c:v>
                </c:pt>
                <c:pt idx="29823">
                  <c:v>0.729688</c:v>
                </c:pt>
                <c:pt idx="29824">
                  <c:v>0.73281300000000005</c:v>
                </c:pt>
                <c:pt idx="29825">
                  <c:v>0.72812500000000002</c:v>
                </c:pt>
                <c:pt idx="29826">
                  <c:v>0.72343800000000003</c:v>
                </c:pt>
                <c:pt idx="29827">
                  <c:v>0.72031299999999998</c:v>
                </c:pt>
                <c:pt idx="29828">
                  <c:v>0.72343800000000003</c:v>
                </c:pt>
                <c:pt idx="29829">
                  <c:v>0.71093799999999996</c:v>
                </c:pt>
                <c:pt idx="29830">
                  <c:v>0.72031299999999998</c:v>
                </c:pt>
                <c:pt idx="29831">
                  <c:v>0.72499999999999998</c:v>
                </c:pt>
                <c:pt idx="29832">
                  <c:v>0.729688</c:v>
                </c:pt>
                <c:pt idx="29833">
                  <c:v>0.71562499999999996</c:v>
                </c:pt>
                <c:pt idx="29834">
                  <c:v>0.72343800000000003</c:v>
                </c:pt>
                <c:pt idx="29835">
                  <c:v>0.72187500000000004</c:v>
                </c:pt>
                <c:pt idx="29836">
                  <c:v>0.73281300000000005</c:v>
                </c:pt>
                <c:pt idx="29837">
                  <c:v>0.729688</c:v>
                </c:pt>
                <c:pt idx="29838">
                  <c:v>0.72499999999999998</c:v>
                </c:pt>
                <c:pt idx="29839">
                  <c:v>0.72187500000000004</c:v>
                </c:pt>
                <c:pt idx="29840">
                  <c:v>0.72031299999999998</c:v>
                </c:pt>
                <c:pt idx="29841">
                  <c:v>0.71718800000000005</c:v>
                </c:pt>
                <c:pt idx="29842">
                  <c:v>0.71875</c:v>
                </c:pt>
                <c:pt idx="29843">
                  <c:v>0.71562499999999996</c:v>
                </c:pt>
                <c:pt idx="29844">
                  <c:v>0.72031299999999998</c:v>
                </c:pt>
                <c:pt idx="29845">
                  <c:v>0.70468799999999998</c:v>
                </c:pt>
                <c:pt idx="29846">
                  <c:v>0.72499999999999998</c:v>
                </c:pt>
                <c:pt idx="29847">
                  <c:v>0.729688</c:v>
                </c:pt>
                <c:pt idx="29848">
                  <c:v>0.71562499999999996</c:v>
                </c:pt>
                <c:pt idx="29849">
                  <c:v>0.72343800000000003</c:v>
                </c:pt>
                <c:pt idx="29850">
                  <c:v>0.72343800000000003</c:v>
                </c:pt>
                <c:pt idx="29851">
                  <c:v>0.72343800000000003</c:v>
                </c:pt>
                <c:pt idx="29852">
                  <c:v>0.72812500000000002</c:v>
                </c:pt>
                <c:pt idx="29853">
                  <c:v>0.734375</c:v>
                </c:pt>
                <c:pt idx="29854">
                  <c:v>0.71562499999999996</c:v>
                </c:pt>
                <c:pt idx="29855">
                  <c:v>0.72031299999999998</c:v>
                </c:pt>
                <c:pt idx="29856">
                  <c:v>0.72031299999999998</c:v>
                </c:pt>
                <c:pt idx="29857">
                  <c:v>0.72656200000000004</c:v>
                </c:pt>
                <c:pt idx="29858">
                  <c:v>0.734375</c:v>
                </c:pt>
                <c:pt idx="29859">
                  <c:v>0.73750000000000004</c:v>
                </c:pt>
                <c:pt idx="29860">
                  <c:v>0.72499999999999998</c:v>
                </c:pt>
                <c:pt idx="29861">
                  <c:v>0.71562499999999996</c:v>
                </c:pt>
                <c:pt idx="29862">
                  <c:v>0.72343800000000003</c:v>
                </c:pt>
                <c:pt idx="29863">
                  <c:v>0.72656200000000004</c:v>
                </c:pt>
                <c:pt idx="29864">
                  <c:v>0.71718800000000005</c:v>
                </c:pt>
                <c:pt idx="29865">
                  <c:v>0.72031299999999998</c:v>
                </c:pt>
                <c:pt idx="29866">
                  <c:v>0.72812500000000002</c:v>
                </c:pt>
                <c:pt idx="29867">
                  <c:v>0.72187500000000004</c:v>
                </c:pt>
                <c:pt idx="29868">
                  <c:v>0.73750000000000004</c:v>
                </c:pt>
                <c:pt idx="29869">
                  <c:v>0.72187500000000004</c:v>
                </c:pt>
                <c:pt idx="29870">
                  <c:v>0.72187500000000004</c:v>
                </c:pt>
                <c:pt idx="29871">
                  <c:v>0.72656200000000004</c:v>
                </c:pt>
                <c:pt idx="29872">
                  <c:v>0.72343800000000003</c:v>
                </c:pt>
                <c:pt idx="29873">
                  <c:v>0.71718800000000005</c:v>
                </c:pt>
                <c:pt idx="29874">
                  <c:v>0.72187500000000004</c:v>
                </c:pt>
                <c:pt idx="29875">
                  <c:v>0.72343800000000003</c:v>
                </c:pt>
                <c:pt idx="29876">
                  <c:v>0.72343800000000003</c:v>
                </c:pt>
                <c:pt idx="29877">
                  <c:v>0.72031299999999998</c:v>
                </c:pt>
                <c:pt idx="29878">
                  <c:v>0.72187500000000004</c:v>
                </c:pt>
                <c:pt idx="29879">
                  <c:v>0.71875</c:v>
                </c:pt>
                <c:pt idx="29880">
                  <c:v>0.714063</c:v>
                </c:pt>
                <c:pt idx="29881">
                  <c:v>0.714063</c:v>
                </c:pt>
                <c:pt idx="29882">
                  <c:v>0.71718800000000005</c:v>
                </c:pt>
                <c:pt idx="29883">
                  <c:v>0.72187500000000004</c:v>
                </c:pt>
                <c:pt idx="29884">
                  <c:v>0.71562499999999996</c:v>
                </c:pt>
                <c:pt idx="29885">
                  <c:v>0.72343800000000003</c:v>
                </c:pt>
                <c:pt idx="29886">
                  <c:v>0.71093799999999996</c:v>
                </c:pt>
                <c:pt idx="29887">
                  <c:v>0.70625000000000004</c:v>
                </c:pt>
                <c:pt idx="29888">
                  <c:v>0.71718800000000005</c:v>
                </c:pt>
                <c:pt idx="29889">
                  <c:v>0.72343800000000003</c:v>
                </c:pt>
                <c:pt idx="29890">
                  <c:v>0.72343800000000003</c:v>
                </c:pt>
                <c:pt idx="29891">
                  <c:v>0.729688</c:v>
                </c:pt>
                <c:pt idx="29892">
                  <c:v>0.72499999999999998</c:v>
                </c:pt>
                <c:pt idx="29893">
                  <c:v>0.72187500000000004</c:v>
                </c:pt>
                <c:pt idx="29894">
                  <c:v>0.72812500000000002</c:v>
                </c:pt>
                <c:pt idx="29895">
                  <c:v>0.71250000000000002</c:v>
                </c:pt>
                <c:pt idx="29896">
                  <c:v>0.70625000000000004</c:v>
                </c:pt>
                <c:pt idx="29897">
                  <c:v>0.72499999999999998</c:v>
                </c:pt>
                <c:pt idx="29898">
                  <c:v>0.72187500000000004</c:v>
                </c:pt>
                <c:pt idx="29899">
                  <c:v>0.71718800000000005</c:v>
                </c:pt>
                <c:pt idx="29900">
                  <c:v>0.71250000000000002</c:v>
                </c:pt>
                <c:pt idx="29901">
                  <c:v>0.71875</c:v>
                </c:pt>
                <c:pt idx="29902">
                  <c:v>0.72343800000000003</c:v>
                </c:pt>
                <c:pt idx="29903">
                  <c:v>0.72187500000000004</c:v>
                </c:pt>
                <c:pt idx="29904">
                  <c:v>0.71562499999999996</c:v>
                </c:pt>
                <c:pt idx="29905">
                  <c:v>0.72187500000000004</c:v>
                </c:pt>
                <c:pt idx="29906">
                  <c:v>0.72187500000000004</c:v>
                </c:pt>
                <c:pt idx="29907">
                  <c:v>0.71562499999999996</c:v>
                </c:pt>
                <c:pt idx="29908">
                  <c:v>0.72031299999999998</c:v>
                </c:pt>
                <c:pt idx="29909">
                  <c:v>0.71562499999999996</c:v>
                </c:pt>
                <c:pt idx="29910">
                  <c:v>0.70937499999999998</c:v>
                </c:pt>
                <c:pt idx="29911">
                  <c:v>0.71250000000000002</c:v>
                </c:pt>
                <c:pt idx="29912">
                  <c:v>0.71093799999999996</c:v>
                </c:pt>
                <c:pt idx="29913">
                  <c:v>0.71562499999999996</c:v>
                </c:pt>
                <c:pt idx="29914">
                  <c:v>0.703125</c:v>
                </c:pt>
                <c:pt idx="29915">
                  <c:v>0.71250000000000002</c:v>
                </c:pt>
                <c:pt idx="29916">
                  <c:v>0.72656200000000004</c:v>
                </c:pt>
                <c:pt idx="29917">
                  <c:v>0.72031299999999998</c:v>
                </c:pt>
                <c:pt idx="29918">
                  <c:v>0.71250000000000002</c:v>
                </c:pt>
                <c:pt idx="29919">
                  <c:v>0.72031299999999998</c:v>
                </c:pt>
                <c:pt idx="29920">
                  <c:v>0.698438</c:v>
                </c:pt>
                <c:pt idx="29921">
                  <c:v>0.70937499999999998</c:v>
                </c:pt>
                <c:pt idx="29922">
                  <c:v>0.72499999999999998</c:v>
                </c:pt>
                <c:pt idx="29923">
                  <c:v>0.71250000000000002</c:v>
                </c:pt>
                <c:pt idx="29924">
                  <c:v>0.70781300000000003</c:v>
                </c:pt>
                <c:pt idx="29925">
                  <c:v>0.714063</c:v>
                </c:pt>
                <c:pt idx="29926">
                  <c:v>0.71250000000000002</c:v>
                </c:pt>
                <c:pt idx="29927">
                  <c:v>0.714063</c:v>
                </c:pt>
                <c:pt idx="29928">
                  <c:v>0.70156300000000005</c:v>
                </c:pt>
                <c:pt idx="29929">
                  <c:v>0.70781300000000003</c:v>
                </c:pt>
                <c:pt idx="29930">
                  <c:v>0.70625000000000004</c:v>
                </c:pt>
                <c:pt idx="29931">
                  <c:v>0.70625000000000004</c:v>
                </c:pt>
                <c:pt idx="29932">
                  <c:v>0.71093799999999996</c:v>
                </c:pt>
                <c:pt idx="29933">
                  <c:v>0.70625000000000004</c:v>
                </c:pt>
                <c:pt idx="29934">
                  <c:v>0.70781300000000003</c:v>
                </c:pt>
                <c:pt idx="29935">
                  <c:v>0.71250000000000002</c:v>
                </c:pt>
                <c:pt idx="29936">
                  <c:v>0.703125</c:v>
                </c:pt>
                <c:pt idx="29937">
                  <c:v>0.71875</c:v>
                </c:pt>
                <c:pt idx="29938">
                  <c:v>0.72656200000000004</c:v>
                </c:pt>
                <c:pt idx="29939">
                  <c:v>0.72656200000000004</c:v>
                </c:pt>
                <c:pt idx="29940">
                  <c:v>0.71250000000000002</c:v>
                </c:pt>
                <c:pt idx="29941">
                  <c:v>0.72187500000000004</c:v>
                </c:pt>
                <c:pt idx="29942">
                  <c:v>0.71250000000000002</c:v>
                </c:pt>
                <c:pt idx="29943">
                  <c:v>0.72187500000000004</c:v>
                </c:pt>
                <c:pt idx="29944">
                  <c:v>0.71718800000000005</c:v>
                </c:pt>
                <c:pt idx="29945">
                  <c:v>0.70937499999999998</c:v>
                </c:pt>
                <c:pt idx="29946">
                  <c:v>0.71718800000000005</c:v>
                </c:pt>
                <c:pt idx="29947">
                  <c:v>0.71250000000000002</c:v>
                </c:pt>
                <c:pt idx="29948">
                  <c:v>0.7</c:v>
                </c:pt>
                <c:pt idx="29949">
                  <c:v>0.72187500000000004</c:v>
                </c:pt>
                <c:pt idx="29950">
                  <c:v>0.70781300000000003</c:v>
                </c:pt>
                <c:pt idx="29951">
                  <c:v>0.72343800000000003</c:v>
                </c:pt>
                <c:pt idx="29952">
                  <c:v>0.71875</c:v>
                </c:pt>
                <c:pt idx="29953">
                  <c:v>0.71250000000000002</c:v>
                </c:pt>
                <c:pt idx="29954">
                  <c:v>0.71093799999999996</c:v>
                </c:pt>
                <c:pt idx="29955">
                  <c:v>0.71250000000000002</c:v>
                </c:pt>
                <c:pt idx="29956">
                  <c:v>0.71250000000000002</c:v>
                </c:pt>
                <c:pt idx="29957">
                  <c:v>0.71093799999999996</c:v>
                </c:pt>
                <c:pt idx="29958">
                  <c:v>0.70781300000000003</c:v>
                </c:pt>
                <c:pt idx="29959">
                  <c:v>0.70937499999999998</c:v>
                </c:pt>
                <c:pt idx="29960">
                  <c:v>0.71562499999999996</c:v>
                </c:pt>
                <c:pt idx="29961">
                  <c:v>0.71250000000000002</c:v>
                </c:pt>
                <c:pt idx="29962">
                  <c:v>0.71875</c:v>
                </c:pt>
                <c:pt idx="29963">
                  <c:v>0.70625000000000004</c:v>
                </c:pt>
                <c:pt idx="29964">
                  <c:v>0.71875</c:v>
                </c:pt>
                <c:pt idx="29965">
                  <c:v>0.72499999999999998</c:v>
                </c:pt>
                <c:pt idx="29966">
                  <c:v>0.70156300000000005</c:v>
                </c:pt>
                <c:pt idx="29967">
                  <c:v>0.7</c:v>
                </c:pt>
                <c:pt idx="29968">
                  <c:v>0.71718800000000005</c:v>
                </c:pt>
                <c:pt idx="29969">
                  <c:v>0.71250000000000002</c:v>
                </c:pt>
                <c:pt idx="29970">
                  <c:v>0.714063</c:v>
                </c:pt>
                <c:pt idx="29971">
                  <c:v>0.72031299999999998</c:v>
                </c:pt>
                <c:pt idx="29972">
                  <c:v>0.71875</c:v>
                </c:pt>
                <c:pt idx="29973">
                  <c:v>0.72187500000000004</c:v>
                </c:pt>
                <c:pt idx="29974">
                  <c:v>0.729688</c:v>
                </c:pt>
                <c:pt idx="29975">
                  <c:v>0.729688</c:v>
                </c:pt>
                <c:pt idx="29976">
                  <c:v>0.73281300000000005</c:v>
                </c:pt>
                <c:pt idx="29977">
                  <c:v>0.72656200000000004</c:v>
                </c:pt>
                <c:pt idx="29978">
                  <c:v>0.73750000000000004</c:v>
                </c:pt>
                <c:pt idx="29979">
                  <c:v>0.71875</c:v>
                </c:pt>
                <c:pt idx="29980">
                  <c:v>0.72031299999999998</c:v>
                </c:pt>
                <c:pt idx="29981">
                  <c:v>0.70625000000000004</c:v>
                </c:pt>
                <c:pt idx="29982">
                  <c:v>0.71562499999999996</c:v>
                </c:pt>
                <c:pt idx="29983">
                  <c:v>0.71562499999999996</c:v>
                </c:pt>
                <c:pt idx="29984">
                  <c:v>0.72187500000000004</c:v>
                </c:pt>
                <c:pt idx="29985">
                  <c:v>0.72812500000000002</c:v>
                </c:pt>
                <c:pt idx="29986">
                  <c:v>0.72812500000000002</c:v>
                </c:pt>
                <c:pt idx="29987">
                  <c:v>0.71562499999999996</c:v>
                </c:pt>
                <c:pt idx="29988">
                  <c:v>0.71093799999999996</c:v>
                </c:pt>
                <c:pt idx="29989">
                  <c:v>0.71875</c:v>
                </c:pt>
                <c:pt idx="29990">
                  <c:v>0.71093799999999996</c:v>
                </c:pt>
                <c:pt idx="29991">
                  <c:v>0.71250000000000002</c:v>
                </c:pt>
                <c:pt idx="29992">
                  <c:v>0.71093799999999996</c:v>
                </c:pt>
                <c:pt idx="29993">
                  <c:v>0.72656200000000004</c:v>
                </c:pt>
                <c:pt idx="29994">
                  <c:v>0.72343800000000003</c:v>
                </c:pt>
                <c:pt idx="29995">
                  <c:v>0.71562499999999996</c:v>
                </c:pt>
                <c:pt idx="29996">
                  <c:v>0.71875</c:v>
                </c:pt>
                <c:pt idx="29997">
                  <c:v>0.72187500000000004</c:v>
                </c:pt>
                <c:pt idx="29998">
                  <c:v>0.71718800000000005</c:v>
                </c:pt>
                <c:pt idx="29999">
                  <c:v>0.72343800000000003</c:v>
                </c:pt>
                <c:pt idx="30000">
                  <c:v>0.71875</c:v>
                </c:pt>
                <c:pt idx="30001">
                  <c:v>0.72499999999999998</c:v>
                </c:pt>
                <c:pt idx="30002">
                  <c:v>0.71250000000000002</c:v>
                </c:pt>
                <c:pt idx="30003">
                  <c:v>0.714063</c:v>
                </c:pt>
                <c:pt idx="30004">
                  <c:v>0.71562499999999996</c:v>
                </c:pt>
                <c:pt idx="30005">
                  <c:v>0.71718800000000005</c:v>
                </c:pt>
                <c:pt idx="30006">
                  <c:v>0.71875</c:v>
                </c:pt>
                <c:pt idx="30007">
                  <c:v>0.73593799999999998</c:v>
                </c:pt>
                <c:pt idx="30008">
                  <c:v>0.72656200000000004</c:v>
                </c:pt>
                <c:pt idx="30009">
                  <c:v>0.71562499999999996</c:v>
                </c:pt>
                <c:pt idx="30010">
                  <c:v>0.72031299999999998</c:v>
                </c:pt>
                <c:pt idx="30011">
                  <c:v>0.71562499999999996</c:v>
                </c:pt>
                <c:pt idx="30012">
                  <c:v>0.71562499999999996</c:v>
                </c:pt>
                <c:pt idx="30013">
                  <c:v>0.714063</c:v>
                </c:pt>
                <c:pt idx="30014">
                  <c:v>0.70781300000000003</c:v>
                </c:pt>
                <c:pt idx="30015">
                  <c:v>0.71250000000000002</c:v>
                </c:pt>
                <c:pt idx="30016">
                  <c:v>0.72031299999999998</c:v>
                </c:pt>
                <c:pt idx="30017">
                  <c:v>0.72343800000000003</c:v>
                </c:pt>
                <c:pt idx="30018">
                  <c:v>0.71718800000000005</c:v>
                </c:pt>
                <c:pt idx="30019">
                  <c:v>0.70468799999999998</c:v>
                </c:pt>
                <c:pt idx="30020">
                  <c:v>0.71250000000000002</c:v>
                </c:pt>
                <c:pt idx="30021">
                  <c:v>0.72187500000000004</c:v>
                </c:pt>
                <c:pt idx="30022">
                  <c:v>0.714063</c:v>
                </c:pt>
                <c:pt idx="30023">
                  <c:v>0.71250000000000002</c:v>
                </c:pt>
                <c:pt idx="30024">
                  <c:v>0.7</c:v>
                </c:pt>
                <c:pt idx="30025">
                  <c:v>0.72031299999999998</c:v>
                </c:pt>
                <c:pt idx="30026">
                  <c:v>0.71718800000000005</c:v>
                </c:pt>
                <c:pt idx="30027">
                  <c:v>0.72187500000000004</c:v>
                </c:pt>
                <c:pt idx="30028">
                  <c:v>0.71093799999999996</c:v>
                </c:pt>
                <c:pt idx="30029">
                  <c:v>0.71250000000000002</c:v>
                </c:pt>
                <c:pt idx="30030">
                  <c:v>0.70625000000000004</c:v>
                </c:pt>
                <c:pt idx="30031">
                  <c:v>0.703125</c:v>
                </c:pt>
                <c:pt idx="30032">
                  <c:v>0.71250000000000002</c:v>
                </c:pt>
                <c:pt idx="30033">
                  <c:v>0.71093799999999996</c:v>
                </c:pt>
                <c:pt idx="30034">
                  <c:v>0.71250000000000002</c:v>
                </c:pt>
                <c:pt idx="30035">
                  <c:v>0.71562499999999996</c:v>
                </c:pt>
                <c:pt idx="30036">
                  <c:v>0.71718800000000005</c:v>
                </c:pt>
                <c:pt idx="30037">
                  <c:v>0.72343800000000003</c:v>
                </c:pt>
                <c:pt idx="30038">
                  <c:v>0.70781300000000003</c:v>
                </c:pt>
                <c:pt idx="30039">
                  <c:v>0.714063</c:v>
                </c:pt>
                <c:pt idx="30040">
                  <c:v>0.72499999999999998</c:v>
                </c:pt>
                <c:pt idx="30041">
                  <c:v>0.72343800000000003</c:v>
                </c:pt>
                <c:pt idx="30042">
                  <c:v>0.703125</c:v>
                </c:pt>
                <c:pt idx="30043">
                  <c:v>0.698438</c:v>
                </c:pt>
                <c:pt idx="30044">
                  <c:v>0.71562499999999996</c:v>
                </c:pt>
                <c:pt idx="30045">
                  <c:v>0.72187500000000004</c:v>
                </c:pt>
                <c:pt idx="30046">
                  <c:v>0.714063</c:v>
                </c:pt>
                <c:pt idx="30047">
                  <c:v>0.71093799999999996</c:v>
                </c:pt>
                <c:pt idx="30048">
                  <c:v>0.71875</c:v>
                </c:pt>
                <c:pt idx="30049">
                  <c:v>0.71250000000000002</c:v>
                </c:pt>
                <c:pt idx="30050">
                  <c:v>0.71718800000000005</c:v>
                </c:pt>
                <c:pt idx="30051">
                  <c:v>0.71875</c:v>
                </c:pt>
                <c:pt idx="30052">
                  <c:v>0.70468799999999998</c:v>
                </c:pt>
                <c:pt idx="30053">
                  <c:v>0.714063</c:v>
                </c:pt>
                <c:pt idx="30054">
                  <c:v>0.714063</c:v>
                </c:pt>
                <c:pt idx="30055">
                  <c:v>0.71718800000000005</c:v>
                </c:pt>
                <c:pt idx="30056">
                  <c:v>0.714063</c:v>
                </c:pt>
                <c:pt idx="30057">
                  <c:v>0.72656200000000004</c:v>
                </c:pt>
                <c:pt idx="30058">
                  <c:v>0.71093799999999996</c:v>
                </c:pt>
                <c:pt idx="30059">
                  <c:v>0.72343800000000003</c:v>
                </c:pt>
                <c:pt idx="30060">
                  <c:v>0.72343800000000003</c:v>
                </c:pt>
                <c:pt idx="30061">
                  <c:v>0.72499999999999998</c:v>
                </c:pt>
                <c:pt idx="30062">
                  <c:v>0.71718800000000005</c:v>
                </c:pt>
                <c:pt idx="30063">
                  <c:v>0.71718800000000005</c:v>
                </c:pt>
                <c:pt idx="30064">
                  <c:v>0.71562499999999996</c:v>
                </c:pt>
                <c:pt idx="30065">
                  <c:v>0.72812500000000002</c:v>
                </c:pt>
                <c:pt idx="30066">
                  <c:v>0.729688</c:v>
                </c:pt>
                <c:pt idx="30067">
                  <c:v>0.71875</c:v>
                </c:pt>
                <c:pt idx="30068">
                  <c:v>0.72031299999999998</c:v>
                </c:pt>
                <c:pt idx="30069">
                  <c:v>0.73281300000000005</c:v>
                </c:pt>
                <c:pt idx="30070">
                  <c:v>0.74062499999999998</c:v>
                </c:pt>
                <c:pt idx="30071">
                  <c:v>0.73593799999999998</c:v>
                </c:pt>
                <c:pt idx="30072">
                  <c:v>0.72187500000000004</c:v>
                </c:pt>
                <c:pt idx="30073">
                  <c:v>0.71875</c:v>
                </c:pt>
                <c:pt idx="30074">
                  <c:v>0.72499999999999998</c:v>
                </c:pt>
                <c:pt idx="30075">
                  <c:v>0.73281300000000005</c:v>
                </c:pt>
                <c:pt idx="30076">
                  <c:v>0.72031299999999998</c:v>
                </c:pt>
                <c:pt idx="30077">
                  <c:v>0.72187500000000004</c:v>
                </c:pt>
                <c:pt idx="30078">
                  <c:v>0.72343800000000003</c:v>
                </c:pt>
                <c:pt idx="30079">
                  <c:v>0.71718800000000005</c:v>
                </c:pt>
                <c:pt idx="30080">
                  <c:v>0.71562499999999996</c:v>
                </c:pt>
                <c:pt idx="30081">
                  <c:v>0.729688</c:v>
                </c:pt>
                <c:pt idx="30082">
                  <c:v>0.72187500000000004</c:v>
                </c:pt>
                <c:pt idx="30083">
                  <c:v>0.72031299999999998</c:v>
                </c:pt>
                <c:pt idx="30084">
                  <c:v>0.72031299999999998</c:v>
                </c:pt>
                <c:pt idx="30085">
                  <c:v>0.71875</c:v>
                </c:pt>
                <c:pt idx="30086">
                  <c:v>0.72187500000000004</c:v>
                </c:pt>
                <c:pt idx="30087">
                  <c:v>0.72812500000000002</c:v>
                </c:pt>
                <c:pt idx="30088">
                  <c:v>0.72031299999999998</c:v>
                </c:pt>
                <c:pt idx="30089">
                  <c:v>0.72187500000000004</c:v>
                </c:pt>
                <c:pt idx="30090">
                  <c:v>0.73281300000000005</c:v>
                </c:pt>
                <c:pt idx="30091">
                  <c:v>0.70781300000000003</c:v>
                </c:pt>
                <c:pt idx="30092">
                  <c:v>0.72031299999999998</c:v>
                </c:pt>
                <c:pt idx="30093">
                  <c:v>0.71875</c:v>
                </c:pt>
                <c:pt idx="30094">
                  <c:v>0.72656200000000004</c:v>
                </c:pt>
                <c:pt idx="30095">
                  <c:v>0.72499999999999998</c:v>
                </c:pt>
                <c:pt idx="30096">
                  <c:v>0.71875</c:v>
                </c:pt>
                <c:pt idx="30097">
                  <c:v>0.71875</c:v>
                </c:pt>
                <c:pt idx="30098">
                  <c:v>0.729688</c:v>
                </c:pt>
                <c:pt idx="30099">
                  <c:v>0.71875</c:v>
                </c:pt>
                <c:pt idx="30100">
                  <c:v>0.714063</c:v>
                </c:pt>
                <c:pt idx="30101">
                  <c:v>0.72031299999999998</c:v>
                </c:pt>
                <c:pt idx="30102">
                  <c:v>0.72187500000000004</c:v>
                </c:pt>
                <c:pt idx="30103">
                  <c:v>0.72499999999999998</c:v>
                </c:pt>
                <c:pt idx="30104">
                  <c:v>0.70781300000000003</c:v>
                </c:pt>
                <c:pt idx="30105">
                  <c:v>0.71562499999999996</c:v>
                </c:pt>
                <c:pt idx="30106">
                  <c:v>0.72812500000000002</c:v>
                </c:pt>
                <c:pt idx="30107">
                  <c:v>0.72343800000000003</c:v>
                </c:pt>
                <c:pt idx="30108">
                  <c:v>0.71562499999999996</c:v>
                </c:pt>
                <c:pt idx="30109">
                  <c:v>0.70937499999999998</c:v>
                </c:pt>
                <c:pt idx="30110">
                  <c:v>0.72343800000000003</c:v>
                </c:pt>
                <c:pt idx="30111">
                  <c:v>0.71562499999999996</c:v>
                </c:pt>
                <c:pt idx="30112">
                  <c:v>0.72031299999999998</c:v>
                </c:pt>
                <c:pt idx="30113">
                  <c:v>0.729688</c:v>
                </c:pt>
                <c:pt idx="30114">
                  <c:v>0.72812500000000002</c:v>
                </c:pt>
                <c:pt idx="30115">
                  <c:v>0.72499999999999998</c:v>
                </c:pt>
                <c:pt idx="30116">
                  <c:v>0.72343800000000003</c:v>
                </c:pt>
                <c:pt idx="30117">
                  <c:v>0.71718800000000005</c:v>
                </c:pt>
                <c:pt idx="30118">
                  <c:v>0.71718800000000005</c:v>
                </c:pt>
                <c:pt idx="30119">
                  <c:v>0.72499999999999998</c:v>
                </c:pt>
                <c:pt idx="30120">
                  <c:v>0.72812500000000002</c:v>
                </c:pt>
                <c:pt idx="30121">
                  <c:v>0.70625000000000004</c:v>
                </c:pt>
                <c:pt idx="30122">
                  <c:v>0.71562499999999996</c:v>
                </c:pt>
                <c:pt idx="30123">
                  <c:v>0.73281300000000005</c:v>
                </c:pt>
                <c:pt idx="30124">
                  <c:v>0.72343800000000003</c:v>
                </c:pt>
                <c:pt idx="30125">
                  <c:v>0.72656200000000004</c:v>
                </c:pt>
                <c:pt idx="30126">
                  <c:v>0.72187500000000004</c:v>
                </c:pt>
                <c:pt idx="30127">
                  <c:v>0.71875</c:v>
                </c:pt>
                <c:pt idx="30128">
                  <c:v>0.72812500000000002</c:v>
                </c:pt>
                <c:pt idx="30129">
                  <c:v>0.729688</c:v>
                </c:pt>
                <c:pt idx="30130">
                  <c:v>0.72812500000000002</c:v>
                </c:pt>
                <c:pt idx="30131">
                  <c:v>0.72343800000000003</c:v>
                </c:pt>
                <c:pt idx="30132">
                  <c:v>0.72031299999999998</c:v>
                </c:pt>
                <c:pt idx="30133">
                  <c:v>0.71718800000000005</c:v>
                </c:pt>
                <c:pt idx="30134">
                  <c:v>0.72499999999999998</c:v>
                </c:pt>
                <c:pt idx="30135">
                  <c:v>0.72343800000000003</c:v>
                </c:pt>
                <c:pt idx="30136">
                  <c:v>0.71250000000000002</c:v>
                </c:pt>
                <c:pt idx="30137">
                  <c:v>0.71562499999999996</c:v>
                </c:pt>
                <c:pt idx="30138">
                  <c:v>0.72031299999999998</c:v>
                </c:pt>
                <c:pt idx="30139">
                  <c:v>0.734375</c:v>
                </c:pt>
                <c:pt idx="30140">
                  <c:v>0.72812500000000002</c:v>
                </c:pt>
                <c:pt idx="30141">
                  <c:v>0.72187500000000004</c:v>
                </c:pt>
                <c:pt idx="30142">
                  <c:v>0.72812500000000002</c:v>
                </c:pt>
                <c:pt idx="30143">
                  <c:v>0.71250000000000002</c:v>
                </c:pt>
                <c:pt idx="30144">
                  <c:v>0.70625000000000004</c:v>
                </c:pt>
                <c:pt idx="30145">
                  <c:v>0.734375</c:v>
                </c:pt>
                <c:pt idx="30146">
                  <c:v>0.729688</c:v>
                </c:pt>
                <c:pt idx="30147">
                  <c:v>0.72187500000000004</c:v>
                </c:pt>
                <c:pt idx="30148">
                  <c:v>0.71718800000000005</c:v>
                </c:pt>
                <c:pt idx="30149">
                  <c:v>0.71093799999999996</c:v>
                </c:pt>
                <c:pt idx="30150">
                  <c:v>0.71562499999999996</c:v>
                </c:pt>
                <c:pt idx="30151">
                  <c:v>0.71718800000000005</c:v>
                </c:pt>
                <c:pt idx="30152">
                  <c:v>0.729688</c:v>
                </c:pt>
                <c:pt idx="30153">
                  <c:v>0.729688</c:v>
                </c:pt>
                <c:pt idx="30154">
                  <c:v>0.72499999999999998</c:v>
                </c:pt>
                <c:pt idx="30155">
                  <c:v>0.734375</c:v>
                </c:pt>
                <c:pt idx="30156">
                  <c:v>0.72187500000000004</c:v>
                </c:pt>
                <c:pt idx="30157">
                  <c:v>0.71875</c:v>
                </c:pt>
                <c:pt idx="30158">
                  <c:v>0.72343800000000003</c:v>
                </c:pt>
                <c:pt idx="30159">
                  <c:v>0.71718800000000005</c:v>
                </c:pt>
                <c:pt idx="30160">
                  <c:v>0.72031299999999998</c:v>
                </c:pt>
                <c:pt idx="30161">
                  <c:v>0.71875</c:v>
                </c:pt>
                <c:pt idx="30162">
                  <c:v>0.71875</c:v>
                </c:pt>
                <c:pt idx="30163">
                  <c:v>0.71718800000000005</c:v>
                </c:pt>
                <c:pt idx="30164">
                  <c:v>0.72187500000000004</c:v>
                </c:pt>
                <c:pt idx="30165">
                  <c:v>0.71562499999999996</c:v>
                </c:pt>
                <c:pt idx="30166">
                  <c:v>0.72031299999999998</c:v>
                </c:pt>
                <c:pt idx="30167">
                  <c:v>0.72499999999999998</c:v>
                </c:pt>
                <c:pt idx="30168">
                  <c:v>0.72031299999999998</c:v>
                </c:pt>
                <c:pt idx="30169">
                  <c:v>0.72343800000000003</c:v>
                </c:pt>
                <c:pt idx="30170">
                  <c:v>0.71718800000000005</c:v>
                </c:pt>
                <c:pt idx="30171">
                  <c:v>0.73281300000000005</c:v>
                </c:pt>
                <c:pt idx="30172">
                  <c:v>0.71875</c:v>
                </c:pt>
                <c:pt idx="30173">
                  <c:v>0.734375</c:v>
                </c:pt>
                <c:pt idx="30174">
                  <c:v>0.72812500000000002</c:v>
                </c:pt>
                <c:pt idx="30175">
                  <c:v>0.72656200000000004</c:v>
                </c:pt>
                <c:pt idx="30176">
                  <c:v>0.72656200000000004</c:v>
                </c:pt>
                <c:pt idx="30177">
                  <c:v>0.72656200000000004</c:v>
                </c:pt>
                <c:pt idx="30178">
                  <c:v>0.71718800000000005</c:v>
                </c:pt>
                <c:pt idx="30179">
                  <c:v>0.72812500000000002</c:v>
                </c:pt>
                <c:pt idx="30180">
                  <c:v>0.72656200000000004</c:v>
                </c:pt>
                <c:pt idx="30181">
                  <c:v>0.71718800000000005</c:v>
                </c:pt>
                <c:pt idx="30182">
                  <c:v>0.70625000000000004</c:v>
                </c:pt>
                <c:pt idx="30183">
                  <c:v>0.71875</c:v>
                </c:pt>
                <c:pt idx="30184">
                  <c:v>0.72812500000000002</c:v>
                </c:pt>
                <c:pt idx="30185">
                  <c:v>0.729688</c:v>
                </c:pt>
                <c:pt idx="30186">
                  <c:v>0.71875</c:v>
                </c:pt>
                <c:pt idx="30187">
                  <c:v>0.72656200000000004</c:v>
                </c:pt>
                <c:pt idx="30188">
                  <c:v>0.74218799999999996</c:v>
                </c:pt>
                <c:pt idx="30189">
                  <c:v>0.71875</c:v>
                </c:pt>
                <c:pt idx="30190">
                  <c:v>0.72031299999999998</c:v>
                </c:pt>
                <c:pt idx="30191">
                  <c:v>0.72031299999999998</c:v>
                </c:pt>
                <c:pt idx="30192">
                  <c:v>0.72343800000000003</c:v>
                </c:pt>
                <c:pt idx="30193">
                  <c:v>0.71718800000000005</c:v>
                </c:pt>
                <c:pt idx="30194">
                  <c:v>0.72499999999999998</c:v>
                </c:pt>
                <c:pt idx="30195">
                  <c:v>0.72499999999999998</c:v>
                </c:pt>
                <c:pt idx="30196">
                  <c:v>0.72812500000000002</c:v>
                </c:pt>
                <c:pt idx="30197">
                  <c:v>0.72499999999999998</c:v>
                </c:pt>
                <c:pt idx="30198">
                  <c:v>0.714063</c:v>
                </c:pt>
                <c:pt idx="30199">
                  <c:v>0.71875</c:v>
                </c:pt>
                <c:pt idx="30200">
                  <c:v>0.72656200000000004</c:v>
                </c:pt>
                <c:pt idx="30201">
                  <c:v>0.72812500000000002</c:v>
                </c:pt>
                <c:pt idx="30202">
                  <c:v>0.734375</c:v>
                </c:pt>
                <c:pt idx="30203">
                  <c:v>0.72656200000000004</c:v>
                </c:pt>
                <c:pt idx="30204">
                  <c:v>0.72656200000000004</c:v>
                </c:pt>
                <c:pt idx="30205">
                  <c:v>0.714063</c:v>
                </c:pt>
                <c:pt idx="30206">
                  <c:v>0.72343800000000003</c:v>
                </c:pt>
                <c:pt idx="30207">
                  <c:v>0.71093799999999996</c:v>
                </c:pt>
                <c:pt idx="30208">
                  <c:v>0.71718800000000005</c:v>
                </c:pt>
                <c:pt idx="30209">
                  <c:v>0.72343800000000003</c:v>
                </c:pt>
                <c:pt idx="30210">
                  <c:v>0.71718800000000005</c:v>
                </c:pt>
                <c:pt idx="30211">
                  <c:v>0.71875</c:v>
                </c:pt>
                <c:pt idx="30212">
                  <c:v>0.71562499999999996</c:v>
                </c:pt>
                <c:pt idx="30213">
                  <c:v>0.71562499999999996</c:v>
                </c:pt>
                <c:pt idx="30214">
                  <c:v>0.72812500000000002</c:v>
                </c:pt>
                <c:pt idx="30215">
                  <c:v>0.73281300000000005</c:v>
                </c:pt>
                <c:pt idx="30216">
                  <c:v>0.72031299999999998</c:v>
                </c:pt>
                <c:pt idx="30217">
                  <c:v>0.70468799999999998</c:v>
                </c:pt>
                <c:pt idx="30218">
                  <c:v>0.71562499999999996</c:v>
                </c:pt>
                <c:pt idx="30219">
                  <c:v>0.71718800000000005</c:v>
                </c:pt>
                <c:pt idx="30220">
                  <c:v>0.72031299999999998</c:v>
                </c:pt>
                <c:pt idx="30221">
                  <c:v>0.72187500000000004</c:v>
                </c:pt>
                <c:pt idx="30222">
                  <c:v>0.72343800000000003</c:v>
                </c:pt>
                <c:pt idx="30223">
                  <c:v>0.71562499999999996</c:v>
                </c:pt>
                <c:pt idx="30224">
                  <c:v>0.714063</c:v>
                </c:pt>
                <c:pt idx="30225">
                  <c:v>0.71718800000000005</c:v>
                </c:pt>
                <c:pt idx="30226">
                  <c:v>0.72187500000000004</c:v>
                </c:pt>
                <c:pt idx="30227">
                  <c:v>0.714063</c:v>
                </c:pt>
                <c:pt idx="30228">
                  <c:v>0.72499999999999998</c:v>
                </c:pt>
                <c:pt idx="30229">
                  <c:v>0.72187500000000004</c:v>
                </c:pt>
                <c:pt idx="30230">
                  <c:v>0.72031299999999998</c:v>
                </c:pt>
                <c:pt idx="30231">
                  <c:v>0.70937499999999998</c:v>
                </c:pt>
                <c:pt idx="30232">
                  <c:v>0.71562499999999996</c:v>
                </c:pt>
                <c:pt idx="30233">
                  <c:v>0.71875</c:v>
                </c:pt>
                <c:pt idx="30234">
                  <c:v>0.703125</c:v>
                </c:pt>
                <c:pt idx="30235">
                  <c:v>0.71718800000000005</c:v>
                </c:pt>
                <c:pt idx="30236">
                  <c:v>0.71875</c:v>
                </c:pt>
                <c:pt idx="30237">
                  <c:v>0.72031299999999998</c:v>
                </c:pt>
                <c:pt idx="30238">
                  <c:v>0.71718800000000005</c:v>
                </c:pt>
                <c:pt idx="30239">
                  <c:v>0.70937499999999998</c:v>
                </c:pt>
                <c:pt idx="30240">
                  <c:v>0.71875</c:v>
                </c:pt>
                <c:pt idx="30241">
                  <c:v>0.71093799999999996</c:v>
                </c:pt>
                <c:pt idx="30242">
                  <c:v>0.71250000000000002</c:v>
                </c:pt>
                <c:pt idx="30243">
                  <c:v>0.72812500000000002</c:v>
                </c:pt>
                <c:pt idx="30244">
                  <c:v>0.73281300000000005</c:v>
                </c:pt>
                <c:pt idx="30245">
                  <c:v>0.72499999999999998</c:v>
                </c:pt>
                <c:pt idx="30246">
                  <c:v>0.72499999999999998</c:v>
                </c:pt>
                <c:pt idx="30247">
                  <c:v>0.71718800000000005</c:v>
                </c:pt>
                <c:pt idx="30248">
                  <c:v>0.73281300000000005</c:v>
                </c:pt>
                <c:pt idx="30249">
                  <c:v>0.73281300000000005</c:v>
                </c:pt>
                <c:pt idx="30250">
                  <c:v>0.72187500000000004</c:v>
                </c:pt>
                <c:pt idx="30251">
                  <c:v>0.71875</c:v>
                </c:pt>
                <c:pt idx="30252">
                  <c:v>0.72656200000000004</c:v>
                </c:pt>
                <c:pt idx="30253">
                  <c:v>0.71250000000000002</c:v>
                </c:pt>
                <c:pt idx="30254">
                  <c:v>0.71875</c:v>
                </c:pt>
                <c:pt idx="30255">
                  <c:v>0.72031299999999998</c:v>
                </c:pt>
                <c:pt idx="30256">
                  <c:v>0.714063</c:v>
                </c:pt>
                <c:pt idx="30257">
                  <c:v>0.71718800000000005</c:v>
                </c:pt>
                <c:pt idx="30258">
                  <c:v>0.70937499999999998</c:v>
                </c:pt>
                <c:pt idx="30259">
                  <c:v>0.71562499999999996</c:v>
                </c:pt>
                <c:pt idx="30260">
                  <c:v>0.71875</c:v>
                </c:pt>
                <c:pt idx="30261">
                  <c:v>0.72187500000000004</c:v>
                </c:pt>
                <c:pt idx="30262">
                  <c:v>0.714063</c:v>
                </c:pt>
                <c:pt idx="30263">
                  <c:v>0.71875</c:v>
                </c:pt>
                <c:pt idx="30264">
                  <c:v>0.70937499999999998</c:v>
                </c:pt>
                <c:pt idx="30265">
                  <c:v>0.71875</c:v>
                </c:pt>
                <c:pt idx="30266">
                  <c:v>0.71250000000000002</c:v>
                </c:pt>
                <c:pt idx="30267">
                  <c:v>0.73281300000000005</c:v>
                </c:pt>
                <c:pt idx="30268">
                  <c:v>0.72656200000000004</c:v>
                </c:pt>
                <c:pt idx="30269">
                  <c:v>0.714063</c:v>
                </c:pt>
                <c:pt idx="30270">
                  <c:v>0.703125</c:v>
                </c:pt>
                <c:pt idx="30271">
                  <c:v>0.70937499999999998</c:v>
                </c:pt>
                <c:pt idx="30272">
                  <c:v>0.69374999999999998</c:v>
                </c:pt>
                <c:pt idx="30273">
                  <c:v>0.71093799999999996</c:v>
                </c:pt>
                <c:pt idx="30274">
                  <c:v>0.71250000000000002</c:v>
                </c:pt>
                <c:pt idx="30275">
                  <c:v>0.71875</c:v>
                </c:pt>
                <c:pt idx="30276">
                  <c:v>0.714063</c:v>
                </c:pt>
                <c:pt idx="30277">
                  <c:v>0.71093799999999996</c:v>
                </c:pt>
                <c:pt idx="30278">
                  <c:v>0.71562499999999996</c:v>
                </c:pt>
                <c:pt idx="30279">
                  <c:v>0.70781300000000003</c:v>
                </c:pt>
                <c:pt idx="30280">
                  <c:v>0.71718800000000005</c:v>
                </c:pt>
                <c:pt idx="30281">
                  <c:v>0.714063</c:v>
                </c:pt>
                <c:pt idx="30282">
                  <c:v>0.72031299999999998</c:v>
                </c:pt>
                <c:pt idx="30283">
                  <c:v>0.72187500000000004</c:v>
                </c:pt>
                <c:pt idx="30284">
                  <c:v>0.72187500000000004</c:v>
                </c:pt>
                <c:pt idx="30285">
                  <c:v>0.71718800000000005</c:v>
                </c:pt>
                <c:pt idx="30286">
                  <c:v>0.7</c:v>
                </c:pt>
                <c:pt idx="30287">
                  <c:v>0.70937499999999998</c:v>
                </c:pt>
                <c:pt idx="30288">
                  <c:v>0.71718800000000005</c:v>
                </c:pt>
                <c:pt idx="30289">
                  <c:v>0.71718800000000005</c:v>
                </c:pt>
                <c:pt idx="30290">
                  <c:v>0.72187500000000004</c:v>
                </c:pt>
                <c:pt idx="30291">
                  <c:v>0.72187500000000004</c:v>
                </c:pt>
                <c:pt idx="30292">
                  <c:v>0.714063</c:v>
                </c:pt>
                <c:pt idx="30293">
                  <c:v>0.70781300000000003</c:v>
                </c:pt>
                <c:pt idx="30294">
                  <c:v>0.71562499999999996</c:v>
                </c:pt>
                <c:pt idx="30295">
                  <c:v>0.70468799999999998</c:v>
                </c:pt>
                <c:pt idx="30296">
                  <c:v>0.70937499999999998</c:v>
                </c:pt>
                <c:pt idx="30297">
                  <c:v>0.71718800000000005</c:v>
                </c:pt>
                <c:pt idx="30298">
                  <c:v>0.72031299999999998</c:v>
                </c:pt>
                <c:pt idx="30299">
                  <c:v>0.72187500000000004</c:v>
                </c:pt>
                <c:pt idx="30300">
                  <c:v>0.71562499999999996</c:v>
                </c:pt>
                <c:pt idx="30301">
                  <c:v>0.71250000000000002</c:v>
                </c:pt>
                <c:pt idx="30302">
                  <c:v>0.71093799999999996</c:v>
                </c:pt>
                <c:pt idx="30303">
                  <c:v>0.71718800000000005</c:v>
                </c:pt>
                <c:pt idx="30304">
                  <c:v>0.698438</c:v>
                </c:pt>
                <c:pt idx="30305">
                  <c:v>0.7</c:v>
                </c:pt>
                <c:pt idx="30306">
                  <c:v>0.70781300000000003</c:v>
                </c:pt>
                <c:pt idx="30307">
                  <c:v>0.692187</c:v>
                </c:pt>
                <c:pt idx="30308">
                  <c:v>0.71250000000000002</c:v>
                </c:pt>
                <c:pt idx="30309">
                  <c:v>0.714063</c:v>
                </c:pt>
                <c:pt idx="30310">
                  <c:v>0.698438</c:v>
                </c:pt>
                <c:pt idx="30311">
                  <c:v>0.72343800000000003</c:v>
                </c:pt>
                <c:pt idx="30312">
                  <c:v>0.71718800000000005</c:v>
                </c:pt>
                <c:pt idx="30313">
                  <c:v>0.71093799999999996</c:v>
                </c:pt>
                <c:pt idx="30314">
                  <c:v>0.71562499999999996</c:v>
                </c:pt>
                <c:pt idx="30315">
                  <c:v>0.72343800000000003</c:v>
                </c:pt>
                <c:pt idx="30316">
                  <c:v>0.714063</c:v>
                </c:pt>
                <c:pt idx="30317">
                  <c:v>0.70468799999999998</c:v>
                </c:pt>
                <c:pt idx="30318">
                  <c:v>0.69374999999999998</c:v>
                </c:pt>
                <c:pt idx="30319">
                  <c:v>0.703125</c:v>
                </c:pt>
                <c:pt idx="30320">
                  <c:v>0.71250000000000002</c:v>
                </c:pt>
                <c:pt idx="30321">
                  <c:v>0.71875</c:v>
                </c:pt>
                <c:pt idx="30322">
                  <c:v>0.70937499999999998</c:v>
                </c:pt>
                <c:pt idx="30323">
                  <c:v>0.71250000000000002</c:v>
                </c:pt>
                <c:pt idx="30324">
                  <c:v>0.71562499999999996</c:v>
                </c:pt>
                <c:pt idx="30325">
                  <c:v>0.70156300000000005</c:v>
                </c:pt>
                <c:pt idx="30326">
                  <c:v>0.71718800000000005</c:v>
                </c:pt>
                <c:pt idx="30327">
                  <c:v>0.72499999999999998</c:v>
                </c:pt>
                <c:pt idx="30328">
                  <c:v>0.71875</c:v>
                </c:pt>
                <c:pt idx="30329">
                  <c:v>0.72343800000000003</c:v>
                </c:pt>
                <c:pt idx="30330">
                  <c:v>0.72031299999999998</c:v>
                </c:pt>
                <c:pt idx="30331">
                  <c:v>0.72656200000000004</c:v>
                </c:pt>
                <c:pt idx="30332">
                  <c:v>0.72343800000000003</c:v>
                </c:pt>
                <c:pt idx="30333">
                  <c:v>0.72187500000000004</c:v>
                </c:pt>
                <c:pt idx="30334">
                  <c:v>0.72031299999999998</c:v>
                </c:pt>
                <c:pt idx="30335">
                  <c:v>0.69531200000000004</c:v>
                </c:pt>
                <c:pt idx="30336">
                  <c:v>0.71718800000000005</c:v>
                </c:pt>
                <c:pt idx="30337">
                  <c:v>0.72031299999999998</c:v>
                </c:pt>
                <c:pt idx="30338">
                  <c:v>0.71093799999999996</c:v>
                </c:pt>
                <c:pt idx="30339">
                  <c:v>0.71562499999999996</c:v>
                </c:pt>
                <c:pt idx="30340">
                  <c:v>0.72812500000000002</c:v>
                </c:pt>
                <c:pt idx="30341">
                  <c:v>0.72187500000000004</c:v>
                </c:pt>
                <c:pt idx="30342">
                  <c:v>0.72499999999999998</c:v>
                </c:pt>
                <c:pt idx="30343">
                  <c:v>0.71718800000000005</c:v>
                </c:pt>
                <c:pt idx="30344">
                  <c:v>0.72656200000000004</c:v>
                </c:pt>
                <c:pt idx="30345">
                  <c:v>0.71562499999999996</c:v>
                </c:pt>
                <c:pt idx="30346">
                  <c:v>0.73750000000000004</c:v>
                </c:pt>
                <c:pt idx="30347">
                  <c:v>0.72343800000000003</c:v>
                </c:pt>
                <c:pt idx="30348">
                  <c:v>0.71875</c:v>
                </c:pt>
                <c:pt idx="30349">
                  <c:v>0.71562499999999996</c:v>
                </c:pt>
                <c:pt idx="30350">
                  <c:v>0.71562499999999996</c:v>
                </c:pt>
                <c:pt idx="30351">
                  <c:v>0.71875</c:v>
                </c:pt>
                <c:pt idx="30352">
                  <c:v>0.72499999999999998</c:v>
                </c:pt>
                <c:pt idx="30353">
                  <c:v>0.72812500000000002</c:v>
                </c:pt>
                <c:pt idx="30354">
                  <c:v>0.73906300000000003</c:v>
                </c:pt>
                <c:pt idx="30355">
                  <c:v>0.72187500000000004</c:v>
                </c:pt>
                <c:pt idx="30356">
                  <c:v>0.71562499999999996</c:v>
                </c:pt>
                <c:pt idx="30357">
                  <c:v>0.71718800000000005</c:v>
                </c:pt>
                <c:pt idx="30358">
                  <c:v>0.72499999999999998</c:v>
                </c:pt>
                <c:pt idx="30359">
                  <c:v>0.71562499999999996</c:v>
                </c:pt>
                <c:pt idx="30360">
                  <c:v>0.71875</c:v>
                </c:pt>
                <c:pt idx="30361">
                  <c:v>0.72031299999999998</c:v>
                </c:pt>
                <c:pt idx="30362">
                  <c:v>0.72343800000000003</c:v>
                </c:pt>
                <c:pt idx="30363">
                  <c:v>0.71718800000000005</c:v>
                </c:pt>
                <c:pt idx="30364">
                  <c:v>0.72031299999999998</c:v>
                </c:pt>
                <c:pt idx="30365">
                  <c:v>0.71250000000000002</c:v>
                </c:pt>
                <c:pt idx="30366">
                  <c:v>0.70781300000000003</c:v>
                </c:pt>
                <c:pt idx="30367">
                  <c:v>0.72031299999999998</c:v>
                </c:pt>
                <c:pt idx="30368">
                  <c:v>0.72343800000000003</c:v>
                </c:pt>
                <c:pt idx="30369">
                  <c:v>0.71093799999999996</c:v>
                </c:pt>
                <c:pt idx="30370">
                  <c:v>0.71250000000000002</c:v>
                </c:pt>
                <c:pt idx="30371">
                  <c:v>0.70937499999999998</c:v>
                </c:pt>
                <c:pt idx="30372">
                  <c:v>0.71718800000000005</c:v>
                </c:pt>
                <c:pt idx="30373">
                  <c:v>0.71718800000000005</c:v>
                </c:pt>
                <c:pt idx="30374">
                  <c:v>0.72499999999999998</c:v>
                </c:pt>
                <c:pt idx="30375">
                  <c:v>0.72656200000000004</c:v>
                </c:pt>
                <c:pt idx="30376">
                  <c:v>0.71718800000000005</c:v>
                </c:pt>
                <c:pt idx="30377">
                  <c:v>0.71093799999999996</c:v>
                </c:pt>
                <c:pt idx="30378">
                  <c:v>0.73281300000000005</c:v>
                </c:pt>
                <c:pt idx="30379">
                  <c:v>0.72187500000000004</c:v>
                </c:pt>
                <c:pt idx="30380">
                  <c:v>0.72812500000000002</c:v>
                </c:pt>
                <c:pt idx="30381">
                  <c:v>0.71718800000000005</c:v>
                </c:pt>
                <c:pt idx="30382">
                  <c:v>0.72499999999999998</c:v>
                </c:pt>
                <c:pt idx="30383">
                  <c:v>0.71875</c:v>
                </c:pt>
                <c:pt idx="30384">
                  <c:v>0.72812500000000002</c:v>
                </c:pt>
                <c:pt idx="30385">
                  <c:v>0.71562499999999996</c:v>
                </c:pt>
                <c:pt idx="30386">
                  <c:v>0.72812500000000002</c:v>
                </c:pt>
                <c:pt idx="30387">
                  <c:v>0.72499999999999998</c:v>
                </c:pt>
                <c:pt idx="30388">
                  <c:v>0.73750000000000004</c:v>
                </c:pt>
                <c:pt idx="30389">
                  <c:v>0.71875</c:v>
                </c:pt>
                <c:pt idx="30390">
                  <c:v>0.71562499999999996</c:v>
                </c:pt>
                <c:pt idx="30391">
                  <c:v>0.71250000000000002</c:v>
                </c:pt>
                <c:pt idx="30392">
                  <c:v>0.71250000000000002</c:v>
                </c:pt>
                <c:pt idx="30393">
                  <c:v>0.71250000000000002</c:v>
                </c:pt>
                <c:pt idx="30394">
                  <c:v>0.71562499999999996</c:v>
                </c:pt>
                <c:pt idx="30395">
                  <c:v>0.71718800000000005</c:v>
                </c:pt>
                <c:pt idx="30396">
                  <c:v>0.72187500000000004</c:v>
                </c:pt>
                <c:pt idx="30397">
                  <c:v>0.729688</c:v>
                </c:pt>
                <c:pt idx="30398">
                  <c:v>0.71093799999999996</c:v>
                </c:pt>
                <c:pt idx="30399">
                  <c:v>0.70625000000000004</c:v>
                </c:pt>
                <c:pt idx="30400">
                  <c:v>0.72499999999999998</c:v>
                </c:pt>
                <c:pt idx="30401">
                  <c:v>0.72499999999999998</c:v>
                </c:pt>
                <c:pt idx="30402">
                  <c:v>0.72343800000000003</c:v>
                </c:pt>
                <c:pt idx="30403">
                  <c:v>0.72656200000000004</c:v>
                </c:pt>
                <c:pt idx="30404">
                  <c:v>0.71250000000000002</c:v>
                </c:pt>
                <c:pt idx="30405">
                  <c:v>0.72656200000000004</c:v>
                </c:pt>
                <c:pt idx="30406">
                  <c:v>0.72187500000000004</c:v>
                </c:pt>
                <c:pt idx="30407">
                  <c:v>0.72499999999999998</c:v>
                </c:pt>
                <c:pt idx="30408">
                  <c:v>0.72031299999999998</c:v>
                </c:pt>
                <c:pt idx="30409">
                  <c:v>0.72031299999999998</c:v>
                </c:pt>
                <c:pt idx="30410">
                  <c:v>0.734375</c:v>
                </c:pt>
                <c:pt idx="30411">
                  <c:v>0.729688</c:v>
                </c:pt>
                <c:pt idx="30412">
                  <c:v>0.72343800000000003</c:v>
                </c:pt>
                <c:pt idx="30413">
                  <c:v>0.73906300000000003</c:v>
                </c:pt>
                <c:pt idx="30414">
                  <c:v>0.73750000000000004</c:v>
                </c:pt>
                <c:pt idx="30415">
                  <c:v>0.71875</c:v>
                </c:pt>
                <c:pt idx="30416">
                  <c:v>0.72656200000000004</c:v>
                </c:pt>
                <c:pt idx="30417">
                  <c:v>0.72656200000000004</c:v>
                </c:pt>
                <c:pt idx="30418">
                  <c:v>0.71875</c:v>
                </c:pt>
                <c:pt idx="30419">
                  <c:v>0.71875</c:v>
                </c:pt>
                <c:pt idx="30420">
                  <c:v>0.72499999999999998</c:v>
                </c:pt>
                <c:pt idx="30421">
                  <c:v>0.70781300000000003</c:v>
                </c:pt>
                <c:pt idx="30422">
                  <c:v>0.72187500000000004</c:v>
                </c:pt>
                <c:pt idx="30423">
                  <c:v>0.72812500000000002</c:v>
                </c:pt>
                <c:pt idx="30424">
                  <c:v>0.72343800000000003</c:v>
                </c:pt>
                <c:pt idx="30425">
                  <c:v>0.73593799999999998</c:v>
                </c:pt>
                <c:pt idx="30426">
                  <c:v>0.72187500000000004</c:v>
                </c:pt>
                <c:pt idx="30427">
                  <c:v>0.73906300000000003</c:v>
                </c:pt>
                <c:pt idx="30428">
                  <c:v>0.72187500000000004</c:v>
                </c:pt>
                <c:pt idx="30429">
                  <c:v>0.71875</c:v>
                </c:pt>
                <c:pt idx="30430">
                  <c:v>0.72031299999999998</c:v>
                </c:pt>
                <c:pt idx="30431">
                  <c:v>0.72499999999999998</c:v>
                </c:pt>
                <c:pt idx="30432">
                  <c:v>0.73593799999999998</c:v>
                </c:pt>
                <c:pt idx="30433">
                  <c:v>0.73906300000000003</c:v>
                </c:pt>
                <c:pt idx="30434">
                  <c:v>0.72656200000000004</c:v>
                </c:pt>
                <c:pt idx="30435">
                  <c:v>0.72187500000000004</c:v>
                </c:pt>
                <c:pt idx="30436">
                  <c:v>0.72656200000000004</c:v>
                </c:pt>
                <c:pt idx="30437">
                  <c:v>0.74062499999999998</c:v>
                </c:pt>
                <c:pt idx="30438">
                  <c:v>0.72187500000000004</c:v>
                </c:pt>
                <c:pt idx="30439">
                  <c:v>0.73906300000000003</c:v>
                </c:pt>
                <c:pt idx="30440">
                  <c:v>0.72343800000000003</c:v>
                </c:pt>
                <c:pt idx="30441">
                  <c:v>0.714063</c:v>
                </c:pt>
                <c:pt idx="30442">
                  <c:v>0.71718800000000005</c:v>
                </c:pt>
                <c:pt idx="30443">
                  <c:v>0.729688</c:v>
                </c:pt>
                <c:pt idx="30444">
                  <c:v>0.72031299999999998</c:v>
                </c:pt>
                <c:pt idx="30445">
                  <c:v>0.71875</c:v>
                </c:pt>
                <c:pt idx="30446">
                  <c:v>0.73281300000000005</c:v>
                </c:pt>
                <c:pt idx="30447">
                  <c:v>0.72031299999999998</c:v>
                </c:pt>
                <c:pt idx="30448">
                  <c:v>0.72031299999999998</c:v>
                </c:pt>
                <c:pt idx="30449">
                  <c:v>0.71718800000000005</c:v>
                </c:pt>
                <c:pt idx="30450">
                  <c:v>0.71718800000000005</c:v>
                </c:pt>
                <c:pt idx="30451">
                  <c:v>0.72187500000000004</c:v>
                </c:pt>
                <c:pt idx="30452">
                  <c:v>0.72656200000000004</c:v>
                </c:pt>
                <c:pt idx="30453">
                  <c:v>0.72499999999999998</c:v>
                </c:pt>
                <c:pt idx="30454">
                  <c:v>0.71562499999999996</c:v>
                </c:pt>
                <c:pt idx="30455">
                  <c:v>0.714063</c:v>
                </c:pt>
                <c:pt idx="30456">
                  <c:v>0.70468799999999998</c:v>
                </c:pt>
                <c:pt idx="30457">
                  <c:v>0.714063</c:v>
                </c:pt>
                <c:pt idx="30458">
                  <c:v>0.70625000000000004</c:v>
                </c:pt>
                <c:pt idx="30459">
                  <c:v>0.71718800000000005</c:v>
                </c:pt>
                <c:pt idx="30460">
                  <c:v>0.72499999999999998</c:v>
                </c:pt>
                <c:pt idx="30461">
                  <c:v>0.71562499999999996</c:v>
                </c:pt>
                <c:pt idx="30462">
                  <c:v>0.72187500000000004</c:v>
                </c:pt>
                <c:pt idx="30463">
                  <c:v>0.734375</c:v>
                </c:pt>
                <c:pt idx="30464">
                  <c:v>0.73593799999999998</c:v>
                </c:pt>
                <c:pt idx="30465">
                  <c:v>0.72499999999999998</c:v>
                </c:pt>
                <c:pt idx="30466">
                  <c:v>0.72499999999999998</c:v>
                </c:pt>
                <c:pt idx="30467">
                  <c:v>0.72031299999999998</c:v>
                </c:pt>
                <c:pt idx="30468">
                  <c:v>0.729688</c:v>
                </c:pt>
                <c:pt idx="30469">
                  <c:v>0.73906300000000003</c:v>
                </c:pt>
                <c:pt idx="30470">
                  <c:v>0.72812500000000002</c:v>
                </c:pt>
                <c:pt idx="30471">
                  <c:v>0.72031299999999998</c:v>
                </c:pt>
                <c:pt idx="30472">
                  <c:v>0.72656200000000004</c:v>
                </c:pt>
                <c:pt idx="30473">
                  <c:v>0.72812500000000002</c:v>
                </c:pt>
                <c:pt idx="30474">
                  <c:v>0.71562499999999996</c:v>
                </c:pt>
                <c:pt idx="30475">
                  <c:v>0.72187500000000004</c:v>
                </c:pt>
                <c:pt idx="30476">
                  <c:v>0.71718800000000005</c:v>
                </c:pt>
                <c:pt idx="30477">
                  <c:v>0.70937499999999998</c:v>
                </c:pt>
                <c:pt idx="30478">
                  <c:v>0.714063</c:v>
                </c:pt>
                <c:pt idx="30479">
                  <c:v>0.73750000000000004</c:v>
                </c:pt>
                <c:pt idx="30480">
                  <c:v>0.72812500000000002</c:v>
                </c:pt>
                <c:pt idx="30481">
                  <c:v>0.73593799999999998</c:v>
                </c:pt>
                <c:pt idx="30482">
                  <c:v>0.729688</c:v>
                </c:pt>
                <c:pt idx="30483">
                  <c:v>0.72187500000000004</c:v>
                </c:pt>
                <c:pt idx="30484">
                  <c:v>0.71718800000000005</c:v>
                </c:pt>
                <c:pt idx="30485">
                  <c:v>0.729688</c:v>
                </c:pt>
                <c:pt idx="30486">
                  <c:v>0.71250000000000002</c:v>
                </c:pt>
                <c:pt idx="30487">
                  <c:v>0.72187500000000004</c:v>
                </c:pt>
                <c:pt idx="30488">
                  <c:v>0.72343800000000003</c:v>
                </c:pt>
                <c:pt idx="30489">
                  <c:v>0.734375</c:v>
                </c:pt>
                <c:pt idx="30490">
                  <c:v>0.71562499999999996</c:v>
                </c:pt>
                <c:pt idx="30491">
                  <c:v>0.70625000000000004</c:v>
                </c:pt>
                <c:pt idx="30492">
                  <c:v>0.70625000000000004</c:v>
                </c:pt>
                <c:pt idx="30493">
                  <c:v>0.71562499999999996</c:v>
                </c:pt>
                <c:pt idx="30494">
                  <c:v>0.72031299999999998</c:v>
                </c:pt>
                <c:pt idx="30495">
                  <c:v>0.71562499999999996</c:v>
                </c:pt>
                <c:pt idx="30496">
                  <c:v>0.70937499999999998</c:v>
                </c:pt>
                <c:pt idx="30497">
                  <c:v>0.71250000000000002</c:v>
                </c:pt>
                <c:pt idx="30498">
                  <c:v>0.71562499999999996</c:v>
                </c:pt>
                <c:pt idx="30499">
                  <c:v>0.74062499999999998</c:v>
                </c:pt>
                <c:pt idx="30500">
                  <c:v>0.73281300000000005</c:v>
                </c:pt>
                <c:pt idx="30501">
                  <c:v>0.71875</c:v>
                </c:pt>
                <c:pt idx="30502">
                  <c:v>0.71875</c:v>
                </c:pt>
                <c:pt idx="30503">
                  <c:v>0.71718800000000005</c:v>
                </c:pt>
                <c:pt idx="30504">
                  <c:v>0.71875</c:v>
                </c:pt>
                <c:pt idx="30505">
                  <c:v>0.72187500000000004</c:v>
                </c:pt>
                <c:pt idx="30506">
                  <c:v>0.72031299999999998</c:v>
                </c:pt>
                <c:pt idx="30507">
                  <c:v>0.71562499999999996</c:v>
                </c:pt>
                <c:pt idx="30508">
                  <c:v>0.71718800000000005</c:v>
                </c:pt>
                <c:pt idx="30509">
                  <c:v>0.71875</c:v>
                </c:pt>
                <c:pt idx="30510">
                  <c:v>0.71718800000000005</c:v>
                </c:pt>
                <c:pt idx="30511">
                  <c:v>0.71875</c:v>
                </c:pt>
                <c:pt idx="30512">
                  <c:v>0.71562499999999996</c:v>
                </c:pt>
                <c:pt idx="30513">
                  <c:v>0.70468799999999998</c:v>
                </c:pt>
                <c:pt idx="30514">
                  <c:v>0.70937499999999998</c:v>
                </c:pt>
                <c:pt idx="30515">
                  <c:v>0.71250000000000002</c:v>
                </c:pt>
                <c:pt idx="30516">
                  <c:v>0.703125</c:v>
                </c:pt>
                <c:pt idx="30517">
                  <c:v>0.70937499999999998</c:v>
                </c:pt>
                <c:pt idx="30518">
                  <c:v>0.70625000000000004</c:v>
                </c:pt>
                <c:pt idx="30519">
                  <c:v>0.71093799999999996</c:v>
                </c:pt>
                <c:pt idx="30520">
                  <c:v>0.71875</c:v>
                </c:pt>
                <c:pt idx="30521">
                  <c:v>0.729688</c:v>
                </c:pt>
                <c:pt idx="30522">
                  <c:v>0.72187500000000004</c:v>
                </c:pt>
                <c:pt idx="30523">
                  <c:v>0.714063</c:v>
                </c:pt>
                <c:pt idx="30524">
                  <c:v>0.72499999999999998</c:v>
                </c:pt>
                <c:pt idx="30525">
                  <c:v>0.71562499999999996</c:v>
                </c:pt>
                <c:pt idx="30526">
                  <c:v>0.714063</c:v>
                </c:pt>
                <c:pt idx="30527">
                  <c:v>0.71718800000000005</c:v>
                </c:pt>
                <c:pt idx="30528">
                  <c:v>0.72031299999999998</c:v>
                </c:pt>
                <c:pt idx="30529">
                  <c:v>0.70781300000000003</c:v>
                </c:pt>
                <c:pt idx="30530">
                  <c:v>0.72499999999999998</c:v>
                </c:pt>
                <c:pt idx="30531">
                  <c:v>0.70625000000000004</c:v>
                </c:pt>
                <c:pt idx="30532">
                  <c:v>0.72031299999999998</c:v>
                </c:pt>
                <c:pt idx="30533">
                  <c:v>0.72031299999999998</c:v>
                </c:pt>
                <c:pt idx="30534">
                  <c:v>0.72187500000000004</c:v>
                </c:pt>
                <c:pt idx="30535">
                  <c:v>0.72187500000000004</c:v>
                </c:pt>
                <c:pt idx="30536">
                  <c:v>0.71562499999999996</c:v>
                </c:pt>
                <c:pt idx="30537">
                  <c:v>0.71250000000000002</c:v>
                </c:pt>
                <c:pt idx="30538">
                  <c:v>0.70937499999999998</c:v>
                </c:pt>
                <c:pt idx="30539">
                  <c:v>0.71250000000000002</c:v>
                </c:pt>
                <c:pt idx="30540">
                  <c:v>0.71562499999999996</c:v>
                </c:pt>
                <c:pt idx="30541">
                  <c:v>0.72343800000000003</c:v>
                </c:pt>
                <c:pt idx="30542">
                  <c:v>0.73281300000000005</c:v>
                </c:pt>
                <c:pt idx="30543">
                  <c:v>0.72343800000000003</c:v>
                </c:pt>
                <c:pt idx="30544">
                  <c:v>0.714063</c:v>
                </c:pt>
                <c:pt idx="30545">
                  <c:v>0.72812500000000002</c:v>
                </c:pt>
                <c:pt idx="30546">
                  <c:v>0.71250000000000002</c:v>
                </c:pt>
                <c:pt idx="30547">
                  <c:v>0.71562499999999996</c:v>
                </c:pt>
                <c:pt idx="30548">
                  <c:v>0.70781300000000003</c:v>
                </c:pt>
                <c:pt idx="30549">
                  <c:v>0.72343800000000003</c:v>
                </c:pt>
                <c:pt idx="30550">
                  <c:v>0.71093799999999996</c:v>
                </c:pt>
                <c:pt idx="30551">
                  <c:v>0.73281300000000005</c:v>
                </c:pt>
                <c:pt idx="30552">
                  <c:v>0.71875</c:v>
                </c:pt>
                <c:pt idx="30553">
                  <c:v>0.71718800000000005</c:v>
                </c:pt>
                <c:pt idx="30554">
                  <c:v>0.72031299999999998</c:v>
                </c:pt>
                <c:pt idx="30555">
                  <c:v>0.71093799999999996</c:v>
                </c:pt>
                <c:pt idx="30556">
                  <c:v>0.72031299999999998</c:v>
                </c:pt>
                <c:pt idx="30557">
                  <c:v>0.70781300000000003</c:v>
                </c:pt>
                <c:pt idx="30558">
                  <c:v>0.72187500000000004</c:v>
                </c:pt>
                <c:pt idx="30559">
                  <c:v>0.72187500000000004</c:v>
                </c:pt>
                <c:pt idx="30560">
                  <c:v>0.729688</c:v>
                </c:pt>
                <c:pt idx="30561">
                  <c:v>0.71718800000000005</c:v>
                </c:pt>
                <c:pt idx="30562">
                  <c:v>0.71093799999999996</c:v>
                </c:pt>
                <c:pt idx="30563">
                  <c:v>0.72343800000000003</c:v>
                </c:pt>
                <c:pt idx="30564">
                  <c:v>0.72499999999999998</c:v>
                </c:pt>
                <c:pt idx="30565">
                  <c:v>0.71875</c:v>
                </c:pt>
                <c:pt idx="30566">
                  <c:v>0.72187500000000004</c:v>
                </c:pt>
                <c:pt idx="30567">
                  <c:v>0.72812500000000002</c:v>
                </c:pt>
                <c:pt idx="30568">
                  <c:v>0.70937499999999998</c:v>
                </c:pt>
                <c:pt idx="30569">
                  <c:v>0.72499999999999998</c:v>
                </c:pt>
                <c:pt idx="30570">
                  <c:v>0.70468799999999998</c:v>
                </c:pt>
                <c:pt idx="30571">
                  <c:v>0.71718800000000005</c:v>
                </c:pt>
                <c:pt idx="30572">
                  <c:v>0.71875</c:v>
                </c:pt>
                <c:pt idx="30573">
                  <c:v>0.72187500000000004</c:v>
                </c:pt>
                <c:pt idx="30574">
                  <c:v>0.714063</c:v>
                </c:pt>
                <c:pt idx="30575">
                  <c:v>0.70625000000000004</c:v>
                </c:pt>
                <c:pt idx="30576">
                  <c:v>0.714063</c:v>
                </c:pt>
                <c:pt idx="30577">
                  <c:v>0.72499999999999998</c:v>
                </c:pt>
                <c:pt idx="30578">
                  <c:v>0.734375</c:v>
                </c:pt>
                <c:pt idx="30579">
                  <c:v>0.71250000000000002</c:v>
                </c:pt>
                <c:pt idx="30580">
                  <c:v>0.71250000000000002</c:v>
                </c:pt>
                <c:pt idx="30581">
                  <c:v>0.71250000000000002</c:v>
                </c:pt>
                <c:pt idx="30582">
                  <c:v>0.71718800000000005</c:v>
                </c:pt>
                <c:pt idx="30583">
                  <c:v>0.70625000000000004</c:v>
                </c:pt>
                <c:pt idx="30584">
                  <c:v>0.70625000000000004</c:v>
                </c:pt>
                <c:pt idx="30585">
                  <c:v>0.70625000000000004</c:v>
                </c:pt>
                <c:pt idx="30586">
                  <c:v>0.70781300000000003</c:v>
                </c:pt>
                <c:pt idx="30587">
                  <c:v>0.71250000000000002</c:v>
                </c:pt>
                <c:pt idx="30588">
                  <c:v>0.71562499999999996</c:v>
                </c:pt>
                <c:pt idx="30589">
                  <c:v>0.71093799999999996</c:v>
                </c:pt>
                <c:pt idx="30590">
                  <c:v>0.71875</c:v>
                </c:pt>
                <c:pt idx="30591">
                  <c:v>0.72499999999999998</c:v>
                </c:pt>
                <c:pt idx="30592">
                  <c:v>0.714063</c:v>
                </c:pt>
                <c:pt idx="30593">
                  <c:v>0.72187500000000004</c:v>
                </c:pt>
                <c:pt idx="30594">
                  <c:v>0.714063</c:v>
                </c:pt>
                <c:pt idx="30595">
                  <c:v>0.714063</c:v>
                </c:pt>
                <c:pt idx="30596">
                  <c:v>0.71562499999999996</c:v>
                </c:pt>
                <c:pt idx="30597">
                  <c:v>0.72187500000000004</c:v>
                </c:pt>
                <c:pt idx="30598">
                  <c:v>0.692187</c:v>
                </c:pt>
                <c:pt idx="30599">
                  <c:v>0.71093799999999996</c:v>
                </c:pt>
                <c:pt idx="30600">
                  <c:v>0.72031299999999998</c:v>
                </c:pt>
                <c:pt idx="30601">
                  <c:v>0.70937499999999998</c:v>
                </c:pt>
                <c:pt idx="30602">
                  <c:v>0.72343800000000003</c:v>
                </c:pt>
                <c:pt idx="30603">
                  <c:v>0.70937499999999998</c:v>
                </c:pt>
                <c:pt idx="30604">
                  <c:v>0.71093799999999996</c:v>
                </c:pt>
                <c:pt idx="30605">
                  <c:v>0.70468799999999998</c:v>
                </c:pt>
                <c:pt idx="30606">
                  <c:v>0.714063</c:v>
                </c:pt>
                <c:pt idx="30607">
                  <c:v>0.714063</c:v>
                </c:pt>
                <c:pt idx="30608">
                  <c:v>0.70156300000000005</c:v>
                </c:pt>
                <c:pt idx="30609">
                  <c:v>0.70625000000000004</c:v>
                </c:pt>
                <c:pt idx="30610">
                  <c:v>0.703125</c:v>
                </c:pt>
                <c:pt idx="30611">
                  <c:v>0.70781300000000003</c:v>
                </c:pt>
                <c:pt idx="30612">
                  <c:v>0.71562499999999996</c:v>
                </c:pt>
                <c:pt idx="30613">
                  <c:v>0.714063</c:v>
                </c:pt>
                <c:pt idx="30614">
                  <c:v>0.71093799999999996</c:v>
                </c:pt>
                <c:pt idx="30615">
                  <c:v>0.70468799999999998</c:v>
                </c:pt>
                <c:pt idx="30616">
                  <c:v>0.70156300000000005</c:v>
                </c:pt>
                <c:pt idx="30617">
                  <c:v>0.70625000000000004</c:v>
                </c:pt>
                <c:pt idx="30618">
                  <c:v>0.71718800000000005</c:v>
                </c:pt>
                <c:pt idx="30619">
                  <c:v>0.72812500000000002</c:v>
                </c:pt>
                <c:pt idx="30620">
                  <c:v>0.71562499999999996</c:v>
                </c:pt>
                <c:pt idx="30621">
                  <c:v>0.714063</c:v>
                </c:pt>
                <c:pt idx="30622">
                  <c:v>0.714063</c:v>
                </c:pt>
                <c:pt idx="30623">
                  <c:v>0.714063</c:v>
                </c:pt>
                <c:pt idx="30624">
                  <c:v>0.70937499999999998</c:v>
                </c:pt>
                <c:pt idx="30625">
                  <c:v>0.71093799999999996</c:v>
                </c:pt>
                <c:pt idx="30626">
                  <c:v>0.71250000000000002</c:v>
                </c:pt>
                <c:pt idx="30627">
                  <c:v>0.71562499999999996</c:v>
                </c:pt>
                <c:pt idx="30628">
                  <c:v>0.71093799999999996</c:v>
                </c:pt>
                <c:pt idx="30629">
                  <c:v>0.70625000000000004</c:v>
                </c:pt>
                <c:pt idx="30630">
                  <c:v>0.71250000000000002</c:v>
                </c:pt>
                <c:pt idx="30631">
                  <c:v>0.72812500000000002</c:v>
                </c:pt>
                <c:pt idx="30632">
                  <c:v>0.714063</c:v>
                </c:pt>
                <c:pt idx="30633">
                  <c:v>0.70468799999999998</c:v>
                </c:pt>
                <c:pt idx="30634">
                  <c:v>0.71562499999999996</c:v>
                </c:pt>
                <c:pt idx="30635">
                  <c:v>0.71875</c:v>
                </c:pt>
                <c:pt idx="30636">
                  <c:v>0.71562499999999996</c:v>
                </c:pt>
                <c:pt idx="30637">
                  <c:v>0.71718800000000005</c:v>
                </c:pt>
                <c:pt idx="30638">
                  <c:v>0.71718800000000005</c:v>
                </c:pt>
                <c:pt idx="30639">
                  <c:v>0.71250000000000002</c:v>
                </c:pt>
                <c:pt idx="30640">
                  <c:v>0.70781300000000003</c:v>
                </c:pt>
                <c:pt idx="30641">
                  <c:v>0.70625000000000004</c:v>
                </c:pt>
                <c:pt idx="30642">
                  <c:v>0.703125</c:v>
                </c:pt>
                <c:pt idx="30643">
                  <c:v>0.72656200000000004</c:v>
                </c:pt>
                <c:pt idx="30644">
                  <c:v>0.71562499999999996</c:v>
                </c:pt>
                <c:pt idx="30645">
                  <c:v>0.71562499999999996</c:v>
                </c:pt>
                <c:pt idx="30646">
                  <c:v>0.72187500000000004</c:v>
                </c:pt>
                <c:pt idx="30647">
                  <c:v>0.71562499999999996</c:v>
                </c:pt>
                <c:pt idx="30648">
                  <c:v>0.69531200000000004</c:v>
                </c:pt>
                <c:pt idx="30649">
                  <c:v>0.70468799999999998</c:v>
                </c:pt>
                <c:pt idx="30650">
                  <c:v>0.71562499999999996</c:v>
                </c:pt>
                <c:pt idx="30651">
                  <c:v>0.71250000000000002</c:v>
                </c:pt>
                <c:pt idx="30652">
                  <c:v>0.71562499999999996</c:v>
                </c:pt>
                <c:pt idx="30653">
                  <c:v>0.70468799999999998</c:v>
                </c:pt>
                <c:pt idx="30654">
                  <c:v>0.71250000000000002</c:v>
                </c:pt>
                <c:pt idx="30655">
                  <c:v>0.71093799999999996</c:v>
                </c:pt>
                <c:pt idx="30656">
                  <c:v>0.71093799999999996</c:v>
                </c:pt>
                <c:pt idx="30657">
                  <c:v>0.714063</c:v>
                </c:pt>
                <c:pt idx="30658">
                  <c:v>0.72499999999999998</c:v>
                </c:pt>
                <c:pt idx="30659">
                  <c:v>0.729688</c:v>
                </c:pt>
                <c:pt idx="30660">
                  <c:v>0.72343800000000003</c:v>
                </c:pt>
                <c:pt idx="30661">
                  <c:v>0.71250000000000002</c:v>
                </c:pt>
                <c:pt idx="30662">
                  <c:v>0.71875</c:v>
                </c:pt>
                <c:pt idx="30663">
                  <c:v>0.70156300000000005</c:v>
                </c:pt>
                <c:pt idx="30664">
                  <c:v>0.698438</c:v>
                </c:pt>
                <c:pt idx="30665">
                  <c:v>0.71875</c:v>
                </c:pt>
                <c:pt idx="30666">
                  <c:v>0.71718800000000005</c:v>
                </c:pt>
                <c:pt idx="30667">
                  <c:v>0.71718800000000005</c:v>
                </c:pt>
                <c:pt idx="30668">
                  <c:v>0.71718800000000005</c:v>
                </c:pt>
                <c:pt idx="30669">
                  <c:v>0.71562499999999996</c:v>
                </c:pt>
                <c:pt idx="30670">
                  <c:v>0.70781300000000003</c:v>
                </c:pt>
                <c:pt idx="30671">
                  <c:v>0.70781300000000003</c:v>
                </c:pt>
                <c:pt idx="30672">
                  <c:v>0.70781300000000003</c:v>
                </c:pt>
                <c:pt idx="30673">
                  <c:v>0.71875</c:v>
                </c:pt>
                <c:pt idx="30674">
                  <c:v>0.70468799999999998</c:v>
                </c:pt>
                <c:pt idx="30675">
                  <c:v>0.714063</c:v>
                </c:pt>
                <c:pt idx="30676">
                  <c:v>0.70468799999999998</c:v>
                </c:pt>
                <c:pt idx="30677">
                  <c:v>0.714063</c:v>
                </c:pt>
                <c:pt idx="30678">
                  <c:v>0.71250000000000002</c:v>
                </c:pt>
                <c:pt idx="30679">
                  <c:v>0.72187500000000004</c:v>
                </c:pt>
                <c:pt idx="30680">
                  <c:v>0.72187500000000004</c:v>
                </c:pt>
                <c:pt idx="30681">
                  <c:v>0.70156300000000005</c:v>
                </c:pt>
                <c:pt idx="30682">
                  <c:v>0.703125</c:v>
                </c:pt>
                <c:pt idx="30683">
                  <c:v>0.71718800000000005</c:v>
                </c:pt>
                <c:pt idx="30684">
                  <c:v>0.714063</c:v>
                </c:pt>
                <c:pt idx="30685">
                  <c:v>0.72031299999999998</c:v>
                </c:pt>
                <c:pt idx="30686">
                  <c:v>0.714063</c:v>
                </c:pt>
                <c:pt idx="30687">
                  <c:v>0.71875</c:v>
                </c:pt>
                <c:pt idx="30688">
                  <c:v>0.71875</c:v>
                </c:pt>
                <c:pt idx="30689">
                  <c:v>0.71875</c:v>
                </c:pt>
                <c:pt idx="30690">
                  <c:v>0.71718800000000005</c:v>
                </c:pt>
                <c:pt idx="30691">
                  <c:v>0.72656200000000004</c:v>
                </c:pt>
                <c:pt idx="30692">
                  <c:v>0.72656200000000004</c:v>
                </c:pt>
                <c:pt idx="30693">
                  <c:v>0.72499999999999998</c:v>
                </c:pt>
                <c:pt idx="30694">
                  <c:v>0.71562499999999996</c:v>
                </c:pt>
                <c:pt idx="30695">
                  <c:v>0.72031299999999998</c:v>
                </c:pt>
                <c:pt idx="30696">
                  <c:v>0.703125</c:v>
                </c:pt>
                <c:pt idx="30697">
                  <c:v>0.70781300000000003</c:v>
                </c:pt>
                <c:pt idx="30698">
                  <c:v>0.72031299999999998</c:v>
                </c:pt>
                <c:pt idx="30699">
                  <c:v>0.71093799999999996</c:v>
                </c:pt>
                <c:pt idx="30700">
                  <c:v>0.70937499999999998</c:v>
                </c:pt>
                <c:pt idx="30701">
                  <c:v>0.71093799999999996</c:v>
                </c:pt>
                <c:pt idx="30702">
                  <c:v>0.72812500000000002</c:v>
                </c:pt>
                <c:pt idx="30703">
                  <c:v>0.71562499999999996</c:v>
                </c:pt>
                <c:pt idx="30704">
                  <c:v>0.714063</c:v>
                </c:pt>
                <c:pt idx="30705">
                  <c:v>0.70468799999999998</c:v>
                </c:pt>
                <c:pt idx="30706">
                  <c:v>0.71250000000000002</c:v>
                </c:pt>
                <c:pt idx="30707">
                  <c:v>0.714063</c:v>
                </c:pt>
                <c:pt idx="30708">
                  <c:v>0.71875</c:v>
                </c:pt>
                <c:pt idx="30709">
                  <c:v>0.72656200000000004</c:v>
                </c:pt>
                <c:pt idx="30710">
                  <c:v>0.71093799999999996</c:v>
                </c:pt>
                <c:pt idx="30711">
                  <c:v>0.714063</c:v>
                </c:pt>
                <c:pt idx="30712">
                  <c:v>0.71875</c:v>
                </c:pt>
                <c:pt idx="30713">
                  <c:v>0.72343800000000003</c:v>
                </c:pt>
                <c:pt idx="30714">
                  <c:v>0.72187500000000004</c:v>
                </c:pt>
                <c:pt idx="30715">
                  <c:v>0.72343800000000003</c:v>
                </c:pt>
                <c:pt idx="30716">
                  <c:v>0.72499999999999998</c:v>
                </c:pt>
                <c:pt idx="30717">
                  <c:v>0.72812500000000002</c:v>
                </c:pt>
                <c:pt idx="30718">
                  <c:v>0.72031299999999998</c:v>
                </c:pt>
                <c:pt idx="30719">
                  <c:v>0.72499999999999998</c:v>
                </c:pt>
                <c:pt idx="30720">
                  <c:v>0.71875</c:v>
                </c:pt>
                <c:pt idx="30721">
                  <c:v>0.72812500000000002</c:v>
                </c:pt>
                <c:pt idx="30722">
                  <c:v>0.74375000000000002</c:v>
                </c:pt>
                <c:pt idx="30723">
                  <c:v>0.73750000000000004</c:v>
                </c:pt>
                <c:pt idx="30724">
                  <c:v>0.72343800000000003</c:v>
                </c:pt>
                <c:pt idx="30725">
                  <c:v>0.73593799999999998</c:v>
                </c:pt>
                <c:pt idx="30726">
                  <c:v>0.72187500000000004</c:v>
                </c:pt>
                <c:pt idx="30727">
                  <c:v>0.72187500000000004</c:v>
                </c:pt>
                <c:pt idx="30728">
                  <c:v>0.73593799999999998</c:v>
                </c:pt>
                <c:pt idx="30729">
                  <c:v>0.734375</c:v>
                </c:pt>
                <c:pt idx="30730">
                  <c:v>0.72187500000000004</c:v>
                </c:pt>
                <c:pt idx="30731">
                  <c:v>0.72499999999999998</c:v>
                </c:pt>
                <c:pt idx="30732">
                  <c:v>0.71875</c:v>
                </c:pt>
                <c:pt idx="30733">
                  <c:v>0.70937499999999998</c:v>
                </c:pt>
                <c:pt idx="30734">
                  <c:v>0.72343800000000003</c:v>
                </c:pt>
                <c:pt idx="30735">
                  <c:v>0.72343800000000003</c:v>
                </c:pt>
                <c:pt idx="30736">
                  <c:v>0.70937499999999998</c:v>
                </c:pt>
                <c:pt idx="30737">
                  <c:v>0.70156300000000005</c:v>
                </c:pt>
                <c:pt idx="30738">
                  <c:v>0.72499999999999998</c:v>
                </c:pt>
                <c:pt idx="30739">
                  <c:v>0.72343800000000003</c:v>
                </c:pt>
                <c:pt idx="30740">
                  <c:v>0.73281300000000005</c:v>
                </c:pt>
                <c:pt idx="30741">
                  <c:v>0.72499999999999998</c:v>
                </c:pt>
                <c:pt idx="30742">
                  <c:v>0.72187500000000004</c:v>
                </c:pt>
                <c:pt idx="30743">
                  <c:v>0.72499999999999998</c:v>
                </c:pt>
                <c:pt idx="30744">
                  <c:v>0.72656200000000004</c:v>
                </c:pt>
                <c:pt idx="30745">
                  <c:v>0.72343800000000003</c:v>
                </c:pt>
                <c:pt idx="30746">
                  <c:v>0.71562499999999996</c:v>
                </c:pt>
                <c:pt idx="30747">
                  <c:v>0.71562499999999996</c:v>
                </c:pt>
                <c:pt idx="30748">
                  <c:v>0.71093799999999996</c:v>
                </c:pt>
                <c:pt idx="30749">
                  <c:v>0.71718800000000005</c:v>
                </c:pt>
                <c:pt idx="30750">
                  <c:v>0.72343800000000003</c:v>
                </c:pt>
                <c:pt idx="30751">
                  <c:v>0.72343800000000003</c:v>
                </c:pt>
                <c:pt idx="30752">
                  <c:v>0.71562499999999996</c:v>
                </c:pt>
                <c:pt idx="30753">
                  <c:v>0.71562499999999996</c:v>
                </c:pt>
                <c:pt idx="30754">
                  <c:v>0.71875</c:v>
                </c:pt>
                <c:pt idx="30755">
                  <c:v>0.71093799999999996</c:v>
                </c:pt>
                <c:pt idx="30756">
                  <c:v>0.72343800000000003</c:v>
                </c:pt>
                <c:pt idx="30757">
                  <c:v>0.71093799999999996</c:v>
                </c:pt>
                <c:pt idx="30758">
                  <c:v>0.72187500000000004</c:v>
                </c:pt>
                <c:pt idx="30759">
                  <c:v>0.71093799999999996</c:v>
                </c:pt>
                <c:pt idx="30760">
                  <c:v>0.71562499999999996</c:v>
                </c:pt>
                <c:pt idx="30761">
                  <c:v>0.71875</c:v>
                </c:pt>
                <c:pt idx="30762">
                  <c:v>0.70625000000000004</c:v>
                </c:pt>
                <c:pt idx="30763">
                  <c:v>0.70625000000000004</c:v>
                </c:pt>
                <c:pt idx="30764">
                  <c:v>0.71562499999999996</c:v>
                </c:pt>
                <c:pt idx="30765">
                  <c:v>0.71718800000000005</c:v>
                </c:pt>
                <c:pt idx="30766">
                  <c:v>0.73750000000000004</c:v>
                </c:pt>
                <c:pt idx="30767">
                  <c:v>0.71875</c:v>
                </c:pt>
                <c:pt idx="30768">
                  <c:v>0.71875</c:v>
                </c:pt>
                <c:pt idx="30769">
                  <c:v>0.70937499999999998</c:v>
                </c:pt>
                <c:pt idx="30770">
                  <c:v>0.70937499999999998</c:v>
                </c:pt>
                <c:pt idx="30771">
                  <c:v>0.71093799999999996</c:v>
                </c:pt>
                <c:pt idx="30772">
                  <c:v>0.72031299999999998</c:v>
                </c:pt>
                <c:pt idx="30773">
                  <c:v>0.72031299999999998</c:v>
                </c:pt>
                <c:pt idx="30774">
                  <c:v>0.71250000000000002</c:v>
                </c:pt>
                <c:pt idx="30775">
                  <c:v>0.71250000000000002</c:v>
                </c:pt>
                <c:pt idx="30776">
                  <c:v>0.714063</c:v>
                </c:pt>
                <c:pt idx="30777">
                  <c:v>0.70781300000000003</c:v>
                </c:pt>
                <c:pt idx="30778">
                  <c:v>0.72187500000000004</c:v>
                </c:pt>
                <c:pt idx="30779">
                  <c:v>0.71562499999999996</c:v>
                </c:pt>
                <c:pt idx="30780">
                  <c:v>0.714063</c:v>
                </c:pt>
                <c:pt idx="30781">
                  <c:v>0.71718800000000005</c:v>
                </c:pt>
                <c:pt idx="30782">
                  <c:v>0.714063</c:v>
                </c:pt>
                <c:pt idx="30783">
                  <c:v>0.73281300000000005</c:v>
                </c:pt>
                <c:pt idx="30784">
                  <c:v>0.71718800000000005</c:v>
                </c:pt>
                <c:pt idx="30785">
                  <c:v>0.71562499999999996</c:v>
                </c:pt>
                <c:pt idx="30786">
                  <c:v>0.729688</c:v>
                </c:pt>
                <c:pt idx="30787">
                  <c:v>0.72812500000000002</c:v>
                </c:pt>
                <c:pt idx="30788">
                  <c:v>0.71718800000000005</c:v>
                </c:pt>
                <c:pt idx="30789">
                  <c:v>0.714063</c:v>
                </c:pt>
                <c:pt idx="30790">
                  <c:v>0.71250000000000002</c:v>
                </c:pt>
                <c:pt idx="30791">
                  <c:v>0.71718800000000005</c:v>
                </c:pt>
                <c:pt idx="30792">
                  <c:v>0.72031299999999998</c:v>
                </c:pt>
                <c:pt idx="30793">
                  <c:v>0.73281300000000005</c:v>
                </c:pt>
                <c:pt idx="30794">
                  <c:v>0.72499999999999998</c:v>
                </c:pt>
                <c:pt idx="30795">
                  <c:v>0.72499999999999998</c:v>
                </c:pt>
                <c:pt idx="30796">
                  <c:v>0.72656200000000004</c:v>
                </c:pt>
                <c:pt idx="30797">
                  <c:v>0.74062499999999998</c:v>
                </c:pt>
                <c:pt idx="30798">
                  <c:v>0.72031299999999998</c:v>
                </c:pt>
                <c:pt idx="30799">
                  <c:v>0.72031299999999998</c:v>
                </c:pt>
                <c:pt idx="30800">
                  <c:v>0.72031299999999998</c:v>
                </c:pt>
                <c:pt idx="30801">
                  <c:v>0.72187500000000004</c:v>
                </c:pt>
                <c:pt idx="30802">
                  <c:v>0.73593799999999998</c:v>
                </c:pt>
                <c:pt idx="30803">
                  <c:v>0.72187500000000004</c:v>
                </c:pt>
                <c:pt idx="30804">
                  <c:v>0.71718800000000005</c:v>
                </c:pt>
                <c:pt idx="30805">
                  <c:v>0.72031299999999998</c:v>
                </c:pt>
                <c:pt idx="30806">
                  <c:v>0.71562499999999996</c:v>
                </c:pt>
                <c:pt idx="30807">
                  <c:v>0.72031299999999998</c:v>
                </c:pt>
                <c:pt idx="30808">
                  <c:v>0.71718800000000005</c:v>
                </c:pt>
                <c:pt idx="30809">
                  <c:v>0.71250000000000002</c:v>
                </c:pt>
                <c:pt idx="30810">
                  <c:v>0.71250000000000002</c:v>
                </c:pt>
                <c:pt idx="30811">
                  <c:v>0.70937499999999998</c:v>
                </c:pt>
                <c:pt idx="30812">
                  <c:v>0.71250000000000002</c:v>
                </c:pt>
                <c:pt idx="30813">
                  <c:v>0.72187500000000004</c:v>
                </c:pt>
                <c:pt idx="30814">
                  <c:v>0.70625000000000004</c:v>
                </c:pt>
                <c:pt idx="30815">
                  <c:v>0.71875</c:v>
                </c:pt>
                <c:pt idx="30816">
                  <c:v>0.703125</c:v>
                </c:pt>
                <c:pt idx="30817">
                  <c:v>0.70781300000000003</c:v>
                </c:pt>
                <c:pt idx="30818">
                  <c:v>0.69374999999999998</c:v>
                </c:pt>
                <c:pt idx="30819">
                  <c:v>0.70937499999999998</c:v>
                </c:pt>
                <c:pt idx="30820">
                  <c:v>0.71250000000000002</c:v>
                </c:pt>
                <c:pt idx="30821">
                  <c:v>0.71562499999999996</c:v>
                </c:pt>
                <c:pt idx="30822">
                  <c:v>0.70156300000000005</c:v>
                </c:pt>
                <c:pt idx="30823">
                  <c:v>0.71093799999999996</c:v>
                </c:pt>
                <c:pt idx="30824">
                  <c:v>0.7</c:v>
                </c:pt>
                <c:pt idx="30825">
                  <c:v>0.71093799999999996</c:v>
                </c:pt>
                <c:pt idx="30826">
                  <c:v>0.71093799999999996</c:v>
                </c:pt>
                <c:pt idx="30827">
                  <c:v>0.71093799999999996</c:v>
                </c:pt>
                <c:pt idx="30828">
                  <c:v>0.71875</c:v>
                </c:pt>
                <c:pt idx="30829">
                  <c:v>0.71562499999999996</c:v>
                </c:pt>
                <c:pt idx="30830">
                  <c:v>0.70781300000000003</c:v>
                </c:pt>
                <c:pt idx="30831">
                  <c:v>0.72031299999999998</c:v>
                </c:pt>
                <c:pt idx="30832">
                  <c:v>0.72187500000000004</c:v>
                </c:pt>
                <c:pt idx="30833">
                  <c:v>0.72499999999999998</c:v>
                </c:pt>
                <c:pt idx="30834">
                  <c:v>0.72499999999999998</c:v>
                </c:pt>
                <c:pt idx="30835">
                  <c:v>0.72031299999999998</c:v>
                </c:pt>
                <c:pt idx="30836">
                  <c:v>0.714063</c:v>
                </c:pt>
                <c:pt idx="30837">
                  <c:v>0.72031299999999998</c:v>
                </c:pt>
                <c:pt idx="30838">
                  <c:v>0.71718800000000005</c:v>
                </c:pt>
                <c:pt idx="30839">
                  <c:v>0.72656200000000004</c:v>
                </c:pt>
                <c:pt idx="30840">
                  <c:v>0.71093799999999996</c:v>
                </c:pt>
                <c:pt idx="30841">
                  <c:v>0.71875</c:v>
                </c:pt>
                <c:pt idx="30842">
                  <c:v>0.71250000000000002</c:v>
                </c:pt>
                <c:pt idx="30843">
                  <c:v>0.72187500000000004</c:v>
                </c:pt>
                <c:pt idx="30844">
                  <c:v>0.72031299999999998</c:v>
                </c:pt>
                <c:pt idx="30845">
                  <c:v>0.70937499999999998</c:v>
                </c:pt>
                <c:pt idx="30846">
                  <c:v>0.70468799999999998</c:v>
                </c:pt>
                <c:pt idx="30847">
                  <c:v>0.70781300000000003</c:v>
                </c:pt>
                <c:pt idx="30848">
                  <c:v>0.70468799999999998</c:v>
                </c:pt>
                <c:pt idx="30849">
                  <c:v>0.70937499999999998</c:v>
                </c:pt>
                <c:pt idx="30850">
                  <c:v>0.71250000000000002</c:v>
                </c:pt>
                <c:pt idx="30851">
                  <c:v>0.70781300000000003</c:v>
                </c:pt>
                <c:pt idx="30852">
                  <c:v>0.71718800000000005</c:v>
                </c:pt>
                <c:pt idx="30853">
                  <c:v>0.70937499999999998</c:v>
                </c:pt>
                <c:pt idx="30854">
                  <c:v>0.71093799999999996</c:v>
                </c:pt>
                <c:pt idx="30855">
                  <c:v>0.70937499999999998</c:v>
                </c:pt>
                <c:pt idx="30856">
                  <c:v>0.70937499999999998</c:v>
                </c:pt>
                <c:pt idx="30857">
                  <c:v>0.71093799999999996</c:v>
                </c:pt>
                <c:pt idx="30858">
                  <c:v>0.71718800000000005</c:v>
                </c:pt>
                <c:pt idx="30859">
                  <c:v>0.71875</c:v>
                </c:pt>
                <c:pt idx="30860">
                  <c:v>0.71093799999999996</c:v>
                </c:pt>
                <c:pt idx="30861">
                  <c:v>0.714063</c:v>
                </c:pt>
                <c:pt idx="30862">
                  <c:v>0.72187500000000004</c:v>
                </c:pt>
                <c:pt idx="30863">
                  <c:v>0.71562499999999996</c:v>
                </c:pt>
                <c:pt idx="30864">
                  <c:v>0.714063</c:v>
                </c:pt>
                <c:pt idx="30865">
                  <c:v>0.71875</c:v>
                </c:pt>
                <c:pt idx="30866">
                  <c:v>0.71875</c:v>
                </c:pt>
                <c:pt idx="30867">
                  <c:v>0.70937499999999998</c:v>
                </c:pt>
                <c:pt idx="30868">
                  <c:v>0.70625000000000004</c:v>
                </c:pt>
                <c:pt idx="30869">
                  <c:v>0.71718800000000005</c:v>
                </c:pt>
                <c:pt idx="30870">
                  <c:v>0.71562499999999996</c:v>
                </c:pt>
                <c:pt idx="30871">
                  <c:v>0.72187500000000004</c:v>
                </c:pt>
                <c:pt idx="30872">
                  <c:v>0.72031299999999998</c:v>
                </c:pt>
                <c:pt idx="30873">
                  <c:v>0.72812500000000002</c:v>
                </c:pt>
                <c:pt idx="30874">
                  <c:v>0.714063</c:v>
                </c:pt>
                <c:pt idx="30875">
                  <c:v>0.71875</c:v>
                </c:pt>
                <c:pt idx="30876">
                  <c:v>0.71562499999999996</c:v>
                </c:pt>
                <c:pt idx="30877">
                  <c:v>0.70468799999999998</c:v>
                </c:pt>
                <c:pt idx="30878">
                  <c:v>0.71562499999999996</c:v>
                </c:pt>
                <c:pt idx="30879">
                  <c:v>0.70937499999999998</c:v>
                </c:pt>
                <c:pt idx="30880">
                  <c:v>0.714063</c:v>
                </c:pt>
                <c:pt idx="30881">
                  <c:v>0.70937499999999998</c:v>
                </c:pt>
                <c:pt idx="30882">
                  <c:v>0.70468799999999998</c:v>
                </c:pt>
                <c:pt idx="30883">
                  <c:v>0.70625000000000004</c:v>
                </c:pt>
                <c:pt idx="30884">
                  <c:v>0.714063</c:v>
                </c:pt>
                <c:pt idx="30885">
                  <c:v>0.71250000000000002</c:v>
                </c:pt>
                <c:pt idx="30886">
                  <c:v>0.71562499999999996</c:v>
                </c:pt>
                <c:pt idx="30887">
                  <c:v>0.71562499999999996</c:v>
                </c:pt>
                <c:pt idx="30888">
                  <c:v>0.70156300000000005</c:v>
                </c:pt>
                <c:pt idx="30889">
                  <c:v>0.71562499999999996</c:v>
                </c:pt>
                <c:pt idx="30890">
                  <c:v>0.714063</c:v>
                </c:pt>
                <c:pt idx="30891">
                  <c:v>0.71562499999999996</c:v>
                </c:pt>
                <c:pt idx="30892">
                  <c:v>0.72031299999999998</c:v>
                </c:pt>
                <c:pt idx="30893">
                  <c:v>0.72499999999999998</c:v>
                </c:pt>
                <c:pt idx="30894">
                  <c:v>0.72656200000000004</c:v>
                </c:pt>
                <c:pt idx="30895">
                  <c:v>0.714063</c:v>
                </c:pt>
                <c:pt idx="30896">
                  <c:v>0.71875</c:v>
                </c:pt>
                <c:pt idx="30897">
                  <c:v>0.71718800000000005</c:v>
                </c:pt>
                <c:pt idx="30898">
                  <c:v>0.71718800000000005</c:v>
                </c:pt>
                <c:pt idx="30899">
                  <c:v>0.71562499999999996</c:v>
                </c:pt>
                <c:pt idx="30900">
                  <c:v>0.72499999999999998</c:v>
                </c:pt>
                <c:pt idx="30901">
                  <c:v>0.69374999999999998</c:v>
                </c:pt>
                <c:pt idx="30902">
                  <c:v>0.71250000000000002</c:v>
                </c:pt>
                <c:pt idx="30903">
                  <c:v>0.71875</c:v>
                </c:pt>
                <c:pt idx="30904">
                  <c:v>0.71875</c:v>
                </c:pt>
                <c:pt idx="30905">
                  <c:v>0.71562499999999996</c:v>
                </c:pt>
                <c:pt idx="30906">
                  <c:v>0.714063</c:v>
                </c:pt>
                <c:pt idx="30907">
                  <c:v>0.714063</c:v>
                </c:pt>
                <c:pt idx="30908">
                  <c:v>0.71718800000000005</c:v>
                </c:pt>
                <c:pt idx="30909">
                  <c:v>0.71562499999999996</c:v>
                </c:pt>
                <c:pt idx="30910">
                  <c:v>0.71093799999999996</c:v>
                </c:pt>
                <c:pt idx="30911">
                  <c:v>0.71875</c:v>
                </c:pt>
                <c:pt idx="30912">
                  <c:v>0.72499999999999998</c:v>
                </c:pt>
                <c:pt idx="30913">
                  <c:v>0.71875</c:v>
                </c:pt>
                <c:pt idx="30914">
                  <c:v>0.72656200000000004</c:v>
                </c:pt>
                <c:pt idx="30915">
                  <c:v>0.72499999999999998</c:v>
                </c:pt>
                <c:pt idx="30916">
                  <c:v>0.70781300000000003</c:v>
                </c:pt>
                <c:pt idx="30917">
                  <c:v>0.72656200000000004</c:v>
                </c:pt>
                <c:pt idx="30918">
                  <c:v>0.72343800000000003</c:v>
                </c:pt>
                <c:pt idx="30919">
                  <c:v>0.72343800000000003</c:v>
                </c:pt>
                <c:pt idx="30920">
                  <c:v>0.72343800000000003</c:v>
                </c:pt>
                <c:pt idx="30921">
                  <c:v>0.72187500000000004</c:v>
                </c:pt>
                <c:pt idx="30922">
                  <c:v>0.71562499999999996</c:v>
                </c:pt>
                <c:pt idx="30923">
                  <c:v>0.72031299999999998</c:v>
                </c:pt>
                <c:pt idx="30924">
                  <c:v>0.72343800000000003</c:v>
                </c:pt>
                <c:pt idx="30925">
                  <c:v>0.71875</c:v>
                </c:pt>
                <c:pt idx="30926">
                  <c:v>0.71875</c:v>
                </c:pt>
                <c:pt idx="30927">
                  <c:v>0.71562499999999996</c:v>
                </c:pt>
                <c:pt idx="30928">
                  <c:v>0.71718800000000005</c:v>
                </c:pt>
                <c:pt idx="30929">
                  <c:v>0.71718800000000005</c:v>
                </c:pt>
                <c:pt idx="30930">
                  <c:v>0.734375</c:v>
                </c:pt>
                <c:pt idx="30931">
                  <c:v>0.71250000000000002</c:v>
                </c:pt>
                <c:pt idx="30932">
                  <c:v>0.72812500000000002</c:v>
                </c:pt>
                <c:pt idx="30933">
                  <c:v>0.71718800000000005</c:v>
                </c:pt>
                <c:pt idx="30934">
                  <c:v>0.72656200000000004</c:v>
                </c:pt>
                <c:pt idx="30935">
                  <c:v>0.72656200000000004</c:v>
                </c:pt>
                <c:pt idx="30936">
                  <c:v>0.72656200000000004</c:v>
                </c:pt>
                <c:pt idx="30937">
                  <c:v>0.73281300000000005</c:v>
                </c:pt>
                <c:pt idx="30938">
                  <c:v>0.72812500000000002</c:v>
                </c:pt>
                <c:pt idx="30939">
                  <c:v>0.72187500000000004</c:v>
                </c:pt>
                <c:pt idx="30940">
                  <c:v>0.71718800000000005</c:v>
                </c:pt>
                <c:pt idx="30941">
                  <c:v>0.72499999999999998</c:v>
                </c:pt>
                <c:pt idx="30942">
                  <c:v>0.72499999999999998</c:v>
                </c:pt>
                <c:pt idx="30943">
                  <c:v>0.72031299999999998</c:v>
                </c:pt>
                <c:pt idx="30944">
                  <c:v>0.71250000000000002</c:v>
                </c:pt>
                <c:pt idx="30945">
                  <c:v>0.70937499999999998</c:v>
                </c:pt>
                <c:pt idx="30946">
                  <c:v>0.71718800000000005</c:v>
                </c:pt>
                <c:pt idx="30947">
                  <c:v>0.72343800000000003</c:v>
                </c:pt>
                <c:pt idx="30948">
                  <c:v>0.72499999999999998</c:v>
                </c:pt>
                <c:pt idx="30949">
                  <c:v>0.72499999999999998</c:v>
                </c:pt>
                <c:pt idx="30950">
                  <c:v>0.72499999999999998</c:v>
                </c:pt>
                <c:pt idx="30951">
                  <c:v>0.71718800000000005</c:v>
                </c:pt>
                <c:pt idx="30952">
                  <c:v>0.71718800000000005</c:v>
                </c:pt>
                <c:pt idx="30953">
                  <c:v>0.714063</c:v>
                </c:pt>
                <c:pt idx="30954">
                  <c:v>0.714063</c:v>
                </c:pt>
                <c:pt idx="30955">
                  <c:v>0.71250000000000002</c:v>
                </c:pt>
                <c:pt idx="30956">
                  <c:v>0.714063</c:v>
                </c:pt>
                <c:pt idx="30957">
                  <c:v>0.72812500000000002</c:v>
                </c:pt>
                <c:pt idx="30958">
                  <c:v>0.71875</c:v>
                </c:pt>
                <c:pt idx="30959">
                  <c:v>0.72656200000000004</c:v>
                </c:pt>
                <c:pt idx="30960">
                  <c:v>0.72187500000000004</c:v>
                </c:pt>
                <c:pt idx="30961">
                  <c:v>0.72031299999999998</c:v>
                </c:pt>
                <c:pt idx="30962">
                  <c:v>0.72187500000000004</c:v>
                </c:pt>
                <c:pt idx="30963">
                  <c:v>0.714063</c:v>
                </c:pt>
                <c:pt idx="30964">
                  <c:v>0.71875</c:v>
                </c:pt>
                <c:pt idx="30965">
                  <c:v>0.71875</c:v>
                </c:pt>
                <c:pt idx="30966">
                  <c:v>0.734375</c:v>
                </c:pt>
                <c:pt idx="30967">
                  <c:v>0.72343800000000003</c:v>
                </c:pt>
                <c:pt idx="30968">
                  <c:v>0.72812500000000002</c:v>
                </c:pt>
                <c:pt idx="30969">
                  <c:v>0.729688</c:v>
                </c:pt>
                <c:pt idx="30970">
                  <c:v>0.72031299999999998</c:v>
                </c:pt>
                <c:pt idx="30971">
                  <c:v>0.72187500000000004</c:v>
                </c:pt>
                <c:pt idx="30972">
                  <c:v>0.71875</c:v>
                </c:pt>
                <c:pt idx="30973">
                  <c:v>0.72499999999999998</c:v>
                </c:pt>
                <c:pt idx="30974">
                  <c:v>0.72656200000000004</c:v>
                </c:pt>
                <c:pt idx="30975">
                  <c:v>0.72343800000000003</c:v>
                </c:pt>
                <c:pt idx="30976">
                  <c:v>0.72187500000000004</c:v>
                </c:pt>
                <c:pt idx="30977">
                  <c:v>0.72187500000000004</c:v>
                </c:pt>
                <c:pt idx="30978">
                  <c:v>0.72031299999999998</c:v>
                </c:pt>
                <c:pt idx="30979">
                  <c:v>0.72499999999999998</c:v>
                </c:pt>
                <c:pt idx="30980">
                  <c:v>0.73593799999999998</c:v>
                </c:pt>
                <c:pt idx="30981">
                  <c:v>0.72812500000000002</c:v>
                </c:pt>
                <c:pt idx="30982">
                  <c:v>0.72656200000000004</c:v>
                </c:pt>
                <c:pt idx="30983">
                  <c:v>0.73593799999999998</c:v>
                </c:pt>
                <c:pt idx="30984">
                  <c:v>0.72187500000000004</c:v>
                </c:pt>
                <c:pt idx="30985">
                  <c:v>0.729688</c:v>
                </c:pt>
                <c:pt idx="30986">
                  <c:v>0.72343800000000003</c:v>
                </c:pt>
                <c:pt idx="30987">
                  <c:v>0.72031299999999998</c:v>
                </c:pt>
                <c:pt idx="30988">
                  <c:v>0.72656200000000004</c:v>
                </c:pt>
                <c:pt idx="30989">
                  <c:v>0.72187500000000004</c:v>
                </c:pt>
                <c:pt idx="30990">
                  <c:v>0.73593799999999998</c:v>
                </c:pt>
                <c:pt idx="30991">
                  <c:v>0.72187500000000004</c:v>
                </c:pt>
                <c:pt idx="30992">
                  <c:v>0.71093799999999996</c:v>
                </c:pt>
                <c:pt idx="30993">
                  <c:v>0.714063</c:v>
                </c:pt>
                <c:pt idx="30994">
                  <c:v>0.714063</c:v>
                </c:pt>
                <c:pt idx="30995">
                  <c:v>0.71718800000000005</c:v>
                </c:pt>
                <c:pt idx="30996">
                  <c:v>0.71250000000000002</c:v>
                </c:pt>
                <c:pt idx="30997">
                  <c:v>0.71093799999999996</c:v>
                </c:pt>
                <c:pt idx="30998">
                  <c:v>0.71250000000000002</c:v>
                </c:pt>
                <c:pt idx="30999">
                  <c:v>0.71250000000000002</c:v>
                </c:pt>
                <c:pt idx="31000">
                  <c:v>0.72031299999999998</c:v>
                </c:pt>
                <c:pt idx="31001">
                  <c:v>0.71718800000000005</c:v>
                </c:pt>
                <c:pt idx="31002">
                  <c:v>0.72656200000000004</c:v>
                </c:pt>
                <c:pt idx="31003">
                  <c:v>0.72187500000000004</c:v>
                </c:pt>
                <c:pt idx="31004">
                  <c:v>0.72343800000000003</c:v>
                </c:pt>
                <c:pt idx="31005">
                  <c:v>0.71093799999999996</c:v>
                </c:pt>
                <c:pt idx="31006">
                  <c:v>0.71562499999999996</c:v>
                </c:pt>
                <c:pt idx="31007">
                  <c:v>0.714063</c:v>
                </c:pt>
                <c:pt idx="31008">
                  <c:v>0.70781300000000003</c:v>
                </c:pt>
                <c:pt idx="31009">
                  <c:v>0.71250000000000002</c:v>
                </c:pt>
                <c:pt idx="31010">
                  <c:v>0.70937499999999998</c:v>
                </c:pt>
                <c:pt idx="31011">
                  <c:v>0.70781300000000003</c:v>
                </c:pt>
                <c:pt idx="31012">
                  <c:v>0.72499999999999998</c:v>
                </c:pt>
                <c:pt idx="31013">
                  <c:v>0.72499999999999998</c:v>
                </c:pt>
                <c:pt idx="31014">
                  <c:v>0.71562499999999996</c:v>
                </c:pt>
                <c:pt idx="31015">
                  <c:v>0.71250000000000002</c:v>
                </c:pt>
                <c:pt idx="31016">
                  <c:v>0.70937499999999998</c:v>
                </c:pt>
                <c:pt idx="31017">
                  <c:v>0.72187500000000004</c:v>
                </c:pt>
                <c:pt idx="31018">
                  <c:v>0.71562499999999996</c:v>
                </c:pt>
                <c:pt idx="31019">
                  <c:v>0.71562499999999996</c:v>
                </c:pt>
                <c:pt idx="31020">
                  <c:v>0.71718800000000005</c:v>
                </c:pt>
                <c:pt idx="31021">
                  <c:v>0.71093799999999996</c:v>
                </c:pt>
                <c:pt idx="31022">
                  <c:v>0.72031299999999998</c:v>
                </c:pt>
                <c:pt idx="31023">
                  <c:v>0.71875</c:v>
                </c:pt>
                <c:pt idx="31024">
                  <c:v>0.71718800000000005</c:v>
                </c:pt>
                <c:pt idx="31025">
                  <c:v>0.72499999999999998</c:v>
                </c:pt>
                <c:pt idx="31026">
                  <c:v>0.72031299999999998</c:v>
                </c:pt>
                <c:pt idx="31027">
                  <c:v>0.71875</c:v>
                </c:pt>
                <c:pt idx="31028">
                  <c:v>0.70625000000000004</c:v>
                </c:pt>
                <c:pt idx="31029">
                  <c:v>0.71718800000000005</c:v>
                </c:pt>
                <c:pt idx="31030">
                  <c:v>0.71093799999999996</c:v>
                </c:pt>
                <c:pt idx="31031">
                  <c:v>0.71093799999999996</c:v>
                </c:pt>
                <c:pt idx="31032">
                  <c:v>0.70937499999999998</c:v>
                </c:pt>
                <c:pt idx="31033">
                  <c:v>0.70937499999999998</c:v>
                </c:pt>
                <c:pt idx="31034">
                  <c:v>0.71093799999999996</c:v>
                </c:pt>
                <c:pt idx="31035">
                  <c:v>0.70937499999999998</c:v>
                </c:pt>
                <c:pt idx="31036">
                  <c:v>0.71250000000000002</c:v>
                </c:pt>
                <c:pt idx="31037">
                  <c:v>0.71875</c:v>
                </c:pt>
                <c:pt idx="31038">
                  <c:v>0.71875</c:v>
                </c:pt>
                <c:pt idx="31039">
                  <c:v>0.70937499999999998</c:v>
                </c:pt>
                <c:pt idx="31040">
                  <c:v>0.71718800000000005</c:v>
                </c:pt>
                <c:pt idx="31041">
                  <c:v>0.714063</c:v>
                </c:pt>
                <c:pt idx="31042">
                  <c:v>0.72187500000000004</c:v>
                </c:pt>
                <c:pt idx="31043">
                  <c:v>0.71718800000000005</c:v>
                </c:pt>
                <c:pt idx="31044">
                  <c:v>0.71875</c:v>
                </c:pt>
                <c:pt idx="31045">
                  <c:v>0.72343800000000003</c:v>
                </c:pt>
                <c:pt idx="31046">
                  <c:v>0.734375</c:v>
                </c:pt>
                <c:pt idx="31047">
                  <c:v>0.72031299999999998</c:v>
                </c:pt>
                <c:pt idx="31048">
                  <c:v>0.70625000000000004</c:v>
                </c:pt>
                <c:pt idx="31049">
                  <c:v>0.71093799999999996</c:v>
                </c:pt>
                <c:pt idx="31050">
                  <c:v>0.70781300000000003</c:v>
                </c:pt>
                <c:pt idx="31051">
                  <c:v>0.70937499999999998</c:v>
                </c:pt>
                <c:pt idx="31052">
                  <c:v>0.71875</c:v>
                </c:pt>
                <c:pt idx="31053">
                  <c:v>0.71562499999999996</c:v>
                </c:pt>
                <c:pt idx="31054">
                  <c:v>0.72499999999999998</c:v>
                </c:pt>
                <c:pt idx="31055">
                  <c:v>0.70781300000000003</c:v>
                </c:pt>
                <c:pt idx="31056">
                  <c:v>0.703125</c:v>
                </c:pt>
                <c:pt idx="31057">
                  <c:v>0.72031299999999998</c:v>
                </c:pt>
                <c:pt idx="31058">
                  <c:v>0.71093799999999996</c:v>
                </c:pt>
                <c:pt idx="31059">
                  <c:v>0.72656200000000004</c:v>
                </c:pt>
                <c:pt idx="31060">
                  <c:v>0.72499999999999998</c:v>
                </c:pt>
                <c:pt idx="31061">
                  <c:v>0.714063</c:v>
                </c:pt>
                <c:pt idx="31062">
                  <c:v>0.714063</c:v>
                </c:pt>
                <c:pt idx="31063">
                  <c:v>0.714063</c:v>
                </c:pt>
                <c:pt idx="31064">
                  <c:v>0.72187500000000004</c:v>
                </c:pt>
                <c:pt idx="31065">
                  <c:v>0.729688</c:v>
                </c:pt>
                <c:pt idx="31066">
                  <c:v>0.72656200000000004</c:v>
                </c:pt>
                <c:pt idx="31067">
                  <c:v>0.729688</c:v>
                </c:pt>
                <c:pt idx="31068">
                  <c:v>0.72499999999999998</c:v>
                </c:pt>
                <c:pt idx="31069">
                  <c:v>0.72812500000000002</c:v>
                </c:pt>
                <c:pt idx="31070">
                  <c:v>0.71562499999999996</c:v>
                </c:pt>
                <c:pt idx="31071">
                  <c:v>0.71718800000000005</c:v>
                </c:pt>
                <c:pt idx="31072">
                  <c:v>0.73281300000000005</c:v>
                </c:pt>
                <c:pt idx="31073">
                  <c:v>0.72187500000000004</c:v>
                </c:pt>
                <c:pt idx="31074">
                  <c:v>0.73750000000000004</c:v>
                </c:pt>
                <c:pt idx="31075">
                  <c:v>0.72656200000000004</c:v>
                </c:pt>
                <c:pt idx="31076">
                  <c:v>0.72656200000000004</c:v>
                </c:pt>
                <c:pt idx="31077">
                  <c:v>0.72343800000000003</c:v>
                </c:pt>
                <c:pt idx="31078">
                  <c:v>0.72187500000000004</c:v>
                </c:pt>
                <c:pt idx="31079">
                  <c:v>0.72656200000000004</c:v>
                </c:pt>
                <c:pt idx="31080">
                  <c:v>0.72499999999999998</c:v>
                </c:pt>
                <c:pt idx="31081">
                  <c:v>0.71718800000000005</c:v>
                </c:pt>
                <c:pt idx="31082">
                  <c:v>0.72656200000000004</c:v>
                </c:pt>
                <c:pt idx="31083">
                  <c:v>0.74375000000000002</c:v>
                </c:pt>
                <c:pt idx="31084">
                  <c:v>0.72499999999999998</c:v>
                </c:pt>
                <c:pt idx="31085">
                  <c:v>0.71875</c:v>
                </c:pt>
                <c:pt idx="31086">
                  <c:v>0.72343800000000003</c:v>
                </c:pt>
                <c:pt idx="31087">
                  <c:v>0.72343800000000003</c:v>
                </c:pt>
                <c:pt idx="31088">
                  <c:v>0.71875</c:v>
                </c:pt>
                <c:pt idx="31089">
                  <c:v>0.71875</c:v>
                </c:pt>
                <c:pt idx="31090">
                  <c:v>0.72499999999999998</c:v>
                </c:pt>
                <c:pt idx="31091">
                  <c:v>0.71718800000000005</c:v>
                </c:pt>
                <c:pt idx="31092">
                  <c:v>0.71718800000000005</c:v>
                </c:pt>
                <c:pt idx="31093">
                  <c:v>0.71875</c:v>
                </c:pt>
                <c:pt idx="31094">
                  <c:v>0.72031299999999998</c:v>
                </c:pt>
                <c:pt idx="31095">
                  <c:v>0.71250000000000002</c:v>
                </c:pt>
                <c:pt idx="31096">
                  <c:v>0.71250000000000002</c:v>
                </c:pt>
                <c:pt idx="31097">
                  <c:v>0.72812500000000002</c:v>
                </c:pt>
                <c:pt idx="31098">
                  <c:v>0.729688</c:v>
                </c:pt>
                <c:pt idx="31099">
                  <c:v>0.72187500000000004</c:v>
                </c:pt>
                <c:pt idx="31100">
                  <c:v>0.72343800000000003</c:v>
                </c:pt>
                <c:pt idx="31101">
                  <c:v>0.72812500000000002</c:v>
                </c:pt>
                <c:pt idx="31102">
                  <c:v>0.714063</c:v>
                </c:pt>
                <c:pt idx="31103">
                  <c:v>0.72031299999999998</c:v>
                </c:pt>
                <c:pt idx="31104">
                  <c:v>0.71718800000000005</c:v>
                </c:pt>
                <c:pt idx="31105">
                  <c:v>0.72031299999999998</c:v>
                </c:pt>
                <c:pt idx="31106">
                  <c:v>0.71562499999999996</c:v>
                </c:pt>
                <c:pt idx="31107">
                  <c:v>0.71093799999999996</c:v>
                </c:pt>
                <c:pt idx="31108">
                  <c:v>0.714063</c:v>
                </c:pt>
                <c:pt idx="31109">
                  <c:v>0.72812500000000002</c:v>
                </c:pt>
                <c:pt idx="31110">
                  <c:v>0.714063</c:v>
                </c:pt>
                <c:pt idx="31111">
                  <c:v>0.70625000000000004</c:v>
                </c:pt>
                <c:pt idx="31112">
                  <c:v>0.71875</c:v>
                </c:pt>
                <c:pt idx="31113">
                  <c:v>0.71093799999999996</c:v>
                </c:pt>
                <c:pt idx="31114">
                  <c:v>0.714063</c:v>
                </c:pt>
                <c:pt idx="31115">
                  <c:v>0.70468799999999998</c:v>
                </c:pt>
                <c:pt idx="31116">
                  <c:v>0.70937499999999998</c:v>
                </c:pt>
                <c:pt idx="31117">
                  <c:v>0.72031299999999998</c:v>
                </c:pt>
                <c:pt idx="31118">
                  <c:v>0.72031299999999998</c:v>
                </c:pt>
                <c:pt idx="31119">
                  <c:v>0.72343800000000003</c:v>
                </c:pt>
                <c:pt idx="31120">
                  <c:v>0.729688</c:v>
                </c:pt>
                <c:pt idx="31121">
                  <c:v>0.72812500000000002</c:v>
                </c:pt>
                <c:pt idx="31122">
                  <c:v>0.71875</c:v>
                </c:pt>
                <c:pt idx="31123">
                  <c:v>0.72343800000000003</c:v>
                </c:pt>
                <c:pt idx="31124">
                  <c:v>0.729688</c:v>
                </c:pt>
                <c:pt idx="31125">
                  <c:v>0.73593799999999998</c:v>
                </c:pt>
                <c:pt idx="31126">
                  <c:v>0.72343800000000003</c:v>
                </c:pt>
                <c:pt idx="31127">
                  <c:v>0.734375</c:v>
                </c:pt>
                <c:pt idx="31128">
                  <c:v>0.71250000000000002</c:v>
                </c:pt>
                <c:pt idx="31129">
                  <c:v>0.72343800000000003</c:v>
                </c:pt>
                <c:pt idx="31130">
                  <c:v>0.72499999999999998</c:v>
                </c:pt>
                <c:pt idx="31131">
                  <c:v>0.70781300000000003</c:v>
                </c:pt>
                <c:pt idx="31132">
                  <c:v>0.714063</c:v>
                </c:pt>
                <c:pt idx="31133">
                  <c:v>0.73906300000000003</c:v>
                </c:pt>
                <c:pt idx="31134">
                  <c:v>0.729688</c:v>
                </c:pt>
                <c:pt idx="31135">
                  <c:v>0.72343800000000003</c:v>
                </c:pt>
                <c:pt idx="31136">
                  <c:v>0.71875</c:v>
                </c:pt>
                <c:pt idx="31137">
                  <c:v>0.72499999999999998</c:v>
                </c:pt>
                <c:pt idx="31138">
                  <c:v>0.70937499999999998</c:v>
                </c:pt>
                <c:pt idx="31139">
                  <c:v>0.72343800000000003</c:v>
                </c:pt>
                <c:pt idx="31140">
                  <c:v>0.71250000000000002</c:v>
                </c:pt>
                <c:pt idx="31141">
                  <c:v>0.72031299999999998</c:v>
                </c:pt>
                <c:pt idx="31142">
                  <c:v>0.729688</c:v>
                </c:pt>
                <c:pt idx="31143">
                  <c:v>0.72812500000000002</c:v>
                </c:pt>
                <c:pt idx="31144">
                  <c:v>0.70468799999999998</c:v>
                </c:pt>
                <c:pt idx="31145">
                  <c:v>0.70468799999999998</c:v>
                </c:pt>
                <c:pt idx="31146">
                  <c:v>0.71875</c:v>
                </c:pt>
                <c:pt idx="31147">
                  <c:v>0.72031299999999998</c:v>
                </c:pt>
                <c:pt idx="31148">
                  <c:v>0.714063</c:v>
                </c:pt>
                <c:pt idx="31149">
                  <c:v>0.70937499999999998</c:v>
                </c:pt>
                <c:pt idx="31150">
                  <c:v>0.72499999999999998</c:v>
                </c:pt>
                <c:pt idx="31151">
                  <c:v>0.72499999999999998</c:v>
                </c:pt>
                <c:pt idx="31152">
                  <c:v>0.714063</c:v>
                </c:pt>
                <c:pt idx="31153">
                  <c:v>0.71875</c:v>
                </c:pt>
                <c:pt idx="31154">
                  <c:v>0.72656200000000004</c:v>
                </c:pt>
                <c:pt idx="31155">
                  <c:v>0.71875</c:v>
                </c:pt>
                <c:pt idx="31156">
                  <c:v>0.72031299999999998</c:v>
                </c:pt>
                <c:pt idx="31157">
                  <c:v>0.71250000000000002</c:v>
                </c:pt>
                <c:pt idx="31158">
                  <c:v>0.71562499999999996</c:v>
                </c:pt>
                <c:pt idx="31159">
                  <c:v>0.729688</c:v>
                </c:pt>
                <c:pt idx="31160">
                  <c:v>0.72656200000000004</c:v>
                </c:pt>
                <c:pt idx="31161">
                  <c:v>0.72812500000000002</c:v>
                </c:pt>
                <c:pt idx="31162">
                  <c:v>0.72187500000000004</c:v>
                </c:pt>
                <c:pt idx="31163">
                  <c:v>0.729688</c:v>
                </c:pt>
                <c:pt idx="31164">
                  <c:v>0.72343800000000003</c:v>
                </c:pt>
                <c:pt idx="31165">
                  <c:v>0.72031299999999998</c:v>
                </c:pt>
                <c:pt idx="31166">
                  <c:v>0.71250000000000002</c:v>
                </c:pt>
                <c:pt idx="31167">
                  <c:v>0.72031299999999998</c:v>
                </c:pt>
                <c:pt idx="31168">
                  <c:v>0.72812500000000002</c:v>
                </c:pt>
                <c:pt idx="31169">
                  <c:v>0.72656200000000004</c:v>
                </c:pt>
                <c:pt idx="31170">
                  <c:v>0.72812500000000002</c:v>
                </c:pt>
                <c:pt idx="31171">
                  <c:v>0.72499999999999998</c:v>
                </c:pt>
                <c:pt idx="31172">
                  <c:v>0.71718800000000005</c:v>
                </c:pt>
                <c:pt idx="31173">
                  <c:v>0.71875</c:v>
                </c:pt>
                <c:pt idx="31174">
                  <c:v>0.71562499999999996</c:v>
                </c:pt>
                <c:pt idx="31175">
                  <c:v>0.72499999999999998</c:v>
                </c:pt>
                <c:pt idx="31176">
                  <c:v>0.70937499999999998</c:v>
                </c:pt>
                <c:pt idx="31177">
                  <c:v>0.70625000000000004</c:v>
                </c:pt>
                <c:pt idx="31178">
                  <c:v>0.72187500000000004</c:v>
                </c:pt>
                <c:pt idx="31179">
                  <c:v>0.734375</c:v>
                </c:pt>
                <c:pt idx="31180">
                  <c:v>0.71718800000000005</c:v>
                </c:pt>
                <c:pt idx="31181">
                  <c:v>0.714063</c:v>
                </c:pt>
                <c:pt idx="31182">
                  <c:v>0.72812500000000002</c:v>
                </c:pt>
                <c:pt idx="31183">
                  <c:v>0.72656200000000004</c:v>
                </c:pt>
                <c:pt idx="31184">
                  <c:v>0.72187500000000004</c:v>
                </c:pt>
                <c:pt idx="31185">
                  <c:v>0.72187500000000004</c:v>
                </c:pt>
                <c:pt idx="31186">
                  <c:v>0.72343800000000003</c:v>
                </c:pt>
                <c:pt idx="31187">
                  <c:v>0.734375</c:v>
                </c:pt>
                <c:pt idx="31188">
                  <c:v>0.72499999999999998</c:v>
                </c:pt>
                <c:pt idx="31189">
                  <c:v>0.71562499999999996</c:v>
                </c:pt>
                <c:pt idx="31190">
                  <c:v>0.72187500000000004</c:v>
                </c:pt>
                <c:pt idx="31191">
                  <c:v>0.72187500000000004</c:v>
                </c:pt>
                <c:pt idx="31192">
                  <c:v>0.71562499999999996</c:v>
                </c:pt>
                <c:pt idx="31193">
                  <c:v>0.70937499999999998</c:v>
                </c:pt>
                <c:pt idx="31194">
                  <c:v>0.71875</c:v>
                </c:pt>
                <c:pt idx="31195">
                  <c:v>0.71562499999999996</c:v>
                </c:pt>
                <c:pt idx="31196">
                  <c:v>0.71562499999999996</c:v>
                </c:pt>
                <c:pt idx="31197">
                  <c:v>0.71250000000000002</c:v>
                </c:pt>
                <c:pt idx="31198">
                  <c:v>0.72187500000000004</c:v>
                </c:pt>
                <c:pt idx="31199">
                  <c:v>0.71250000000000002</c:v>
                </c:pt>
                <c:pt idx="31200">
                  <c:v>0.71562499999999996</c:v>
                </c:pt>
                <c:pt idx="31201">
                  <c:v>0.72031299999999998</c:v>
                </c:pt>
                <c:pt idx="31202">
                  <c:v>0.714063</c:v>
                </c:pt>
                <c:pt idx="31203">
                  <c:v>0.70156300000000005</c:v>
                </c:pt>
                <c:pt idx="31204">
                  <c:v>0.71875</c:v>
                </c:pt>
                <c:pt idx="31205">
                  <c:v>0.71718800000000005</c:v>
                </c:pt>
                <c:pt idx="31206">
                  <c:v>0.714063</c:v>
                </c:pt>
                <c:pt idx="31207">
                  <c:v>0.70937499999999998</c:v>
                </c:pt>
                <c:pt idx="31208">
                  <c:v>0.72187500000000004</c:v>
                </c:pt>
                <c:pt idx="31209">
                  <c:v>0.73281300000000005</c:v>
                </c:pt>
                <c:pt idx="31210">
                  <c:v>0.70937499999999998</c:v>
                </c:pt>
                <c:pt idx="31211">
                  <c:v>0.71562499999999996</c:v>
                </c:pt>
                <c:pt idx="31212">
                  <c:v>0.72187500000000004</c:v>
                </c:pt>
                <c:pt idx="31213">
                  <c:v>0.729688</c:v>
                </c:pt>
                <c:pt idx="31214">
                  <c:v>0.73750000000000004</c:v>
                </c:pt>
                <c:pt idx="31215">
                  <c:v>0.72031299999999998</c:v>
                </c:pt>
                <c:pt idx="31216">
                  <c:v>0.72187500000000004</c:v>
                </c:pt>
                <c:pt idx="31217">
                  <c:v>0.72499999999999998</c:v>
                </c:pt>
                <c:pt idx="31218">
                  <c:v>0.71562499999999996</c:v>
                </c:pt>
                <c:pt idx="31219">
                  <c:v>0.72031299999999998</c:v>
                </c:pt>
                <c:pt idx="31220">
                  <c:v>0.71562499999999996</c:v>
                </c:pt>
                <c:pt idx="31221">
                  <c:v>0.72031299999999998</c:v>
                </c:pt>
                <c:pt idx="31222">
                  <c:v>0.72187500000000004</c:v>
                </c:pt>
                <c:pt idx="31223">
                  <c:v>0.72031299999999998</c:v>
                </c:pt>
                <c:pt idx="31224">
                  <c:v>0.72499999999999998</c:v>
                </c:pt>
                <c:pt idx="31225">
                  <c:v>0.729688</c:v>
                </c:pt>
                <c:pt idx="31226">
                  <c:v>0.71875</c:v>
                </c:pt>
                <c:pt idx="31227">
                  <c:v>0.71875</c:v>
                </c:pt>
                <c:pt idx="31228">
                  <c:v>0.72656200000000004</c:v>
                </c:pt>
                <c:pt idx="31229">
                  <c:v>0.72343800000000003</c:v>
                </c:pt>
                <c:pt idx="31230">
                  <c:v>0.73281300000000005</c:v>
                </c:pt>
                <c:pt idx="31231">
                  <c:v>0.72187500000000004</c:v>
                </c:pt>
                <c:pt idx="31232">
                  <c:v>0.71093799999999996</c:v>
                </c:pt>
                <c:pt idx="31233">
                  <c:v>0.71875</c:v>
                </c:pt>
                <c:pt idx="31234">
                  <c:v>0.70937499999999998</c:v>
                </c:pt>
                <c:pt idx="31235">
                  <c:v>0.72499999999999998</c:v>
                </c:pt>
                <c:pt idx="31236">
                  <c:v>0.71875</c:v>
                </c:pt>
                <c:pt idx="31237">
                  <c:v>0.72031299999999998</c:v>
                </c:pt>
                <c:pt idx="31238">
                  <c:v>0.72343800000000003</c:v>
                </c:pt>
                <c:pt idx="31239">
                  <c:v>0.70625000000000004</c:v>
                </c:pt>
                <c:pt idx="31240">
                  <c:v>0.71093799999999996</c:v>
                </c:pt>
                <c:pt idx="31241">
                  <c:v>0.72031299999999998</c:v>
                </c:pt>
                <c:pt idx="31242">
                  <c:v>0.71562499999999996</c:v>
                </c:pt>
                <c:pt idx="31243">
                  <c:v>0.71562499999999996</c:v>
                </c:pt>
                <c:pt idx="31244">
                  <c:v>0.72812500000000002</c:v>
                </c:pt>
                <c:pt idx="31245">
                  <c:v>0.71562499999999996</c:v>
                </c:pt>
                <c:pt idx="31246">
                  <c:v>0.70781300000000003</c:v>
                </c:pt>
                <c:pt idx="31247">
                  <c:v>0.70781300000000003</c:v>
                </c:pt>
                <c:pt idx="31248">
                  <c:v>0.71250000000000002</c:v>
                </c:pt>
                <c:pt idx="31249">
                  <c:v>0.72343800000000003</c:v>
                </c:pt>
                <c:pt idx="31250">
                  <c:v>0.70781300000000003</c:v>
                </c:pt>
                <c:pt idx="31251">
                  <c:v>0.71093799999999996</c:v>
                </c:pt>
                <c:pt idx="31252">
                  <c:v>0.71250000000000002</c:v>
                </c:pt>
                <c:pt idx="31253">
                  <c:v>0.70625000000000004</c:v>
                </c:pt>
                <c:pt idx="31254">
                  <c:v>0.71875</c:v>
                </c:pt>
                <c:pt idx="31255">
                  <c:v>0.72656200000000004</c:v>
                </c:pt>
                <c:pt idx="31256">
                  <c:v>0.72031299999999998</c:v>
                </c:pt>
                <c:pt idx="31257">
                  <c:v>0.72187500000000004</c:v>
                </c:pt>
                <c:pt idx="31258">
                  <c:v>0.71562499999999996</c:v>
                </c:pt>
                <c:pt idx="31259">
                  <c:v>0.71562499999999996</c:v>
                </c:pt>
                <c:pt idx="31260">
                  <c:v>0.71250000000000002</c:v>
                </c:pt>
                <c:pt idx="31261">
                  <c:v>0.71875</c:v>
                </c:pt>
                <c:pt idx="31262">
                  <c:v>0.71875</c:v>
                </c:pt>
                <c:pt idx="31263">
                  <c:v>0.71718800000000005</c:v>
                </c:pt>
                <c:pt idx="31264">
                  <c:v>0.72031299999999998</c:v>
                </c:pt>
                <c:pt idx="31265">
                  <c:v>0.72343800000000003</c:v>
                </c:pt>
                <c:pt idx="31266">
                  <c:v>0.72187500000000004</c:v>
                </c:pt>
                <c:pt idx="31267">
                  <c:v>0.71875</c:v>
                </c:pt>
                <c:pt idx="31268">
                  <c:v>0.71562499999999996</c:v>
                </c:pt>
                <c:pt idx="31269">
                  <c:v>0.714063</c:v>
                </c:pt>
                <c:pt idx="31270">
                  <c:v>0.70156300000000005</c:v>
                </c:pt>
                <c:pt idx="31271">
                  <c:v>0.70156300000000005</c:v>
                </c:pt>
                <c:pt idx="31272">
                  <c:v>0.71718800000000005</c:v>
                </c:pt>
                <c:pt idx="31273">
                  <c:v>0.72499999999999998</c:v>
                </c:pt>
                <c:pt idx="31274">
                  <c:v>0.72499999999999998</c:v>
                </c:pt>
                <c:pt idx="31275">
                  <c:v>0.72656200000000004</c:v>
                </c:pt>
                <c:pt idx="31276">
                  <c:v>0.73750000000000004</c:v>
                </c:pt>
                <c:pt idx="31277">
                  <c:v>0.71875</c:v>
                </c:pt>
                <c:pt idx="31278">
                  <c:v>0.71562499999999996</c:v>
                </c:pt>
                <c:pt idx="31279">
                  <c:v>0.72343800000000003</c:v>
                </c:pt>
                <c:pt idx="31280">
                  <c:v>0.71562499999999996</c:v>
                </c:pt>
                <c:pt idx="31281">
                  <c:v>0.71718800000000005</c:v>
                </c:pt>
                <c:pt idx="31282">
                  <c:v>0.71093799999999996</c:v>
                </c:pt>
                <c:pt idx="31283">
                  <c:v>0.73281300000000005</c:v>
                </c:pt>
                <c:pt idx="31284">
                  <c:v>0.729688</c:v>
                </c:pt>
                <c:pt idx="31285">
                  <c:v>0.714063</c:v>
                </c:pt>
                <c:pt idx="31286">
                  <c:v>0.71875</c:v>
                </c:pt>
                <c:pt idx="31287">
                  <c:v>0.714063</c:v>
                </c:pt>
                <c:pt idx="31288">
                  <c:v>0.71093799999999996</c:v>
                </c:pt>
                <c:pt idx="31289">
                  <c:v>0.71093799999999996</c:v>
                </c:pt>
                <c:pt idx="31290">
                  <c:v>0.71562499999999996</c:v>
                </c:pt>
                <c:pt idx="31291">
                  <c:v>0.72031299999999998</c:v>
                </c:pt>
                <c:pt idx="31292">
                  <c:v>0.72343800000000003</c:v>
                </c:pt>
                <c:pt idx="31293">
                  <c:v>0.72656200000000004</c:v>
                </c:pt>
                <c:pt idx="31294">
                  <c:v>0.71250000000000002</c:v>
                </c:pt>
                <c:pt idx="31295">
                  <c:v>0.71875</c:v>
                </c:pt>
                <c:pt idx="31296">
                  <c:v>0.71562499999999996</c:v>
                </c:pt>
                <c:pt idx="31297">
                  <c:v>0.72812500000000002</c:v>
                </c:pt>
                <c:pt idx="31298">
                  <c:v>0.71875</c:v>
                </c:pt>
                <c:pt idx="31299">
                  <c:v>0.71875</c:v>
                </c:pt>
                <c:pt idx="31300">
                  <c:v>0.72031299999999998</c:v>
                </c:pt>
                <c:pt idx="31301">
                  <c:v>0.71250000000000002</c:v>
                </c:pt>
                <c:pt idx="31302">
                  <c:v>0.71718800000000005</c:v>
                </c:pt>
                <c:pt idx="31303">
                  <c:v>0.71093799999999996</c:v>
                </c:pt>
                <c:pt idx="31304">
                  <c:v>0.71250000000000002</c:v>
                </c:pt>
                <c:pt idx="31305">
                  <c:v>0.71875</c:v>
                </c:pt>
                <c:pt idx="31306">
                  <c:v>0.72187500000000004</c:v>
                </c:pt>
                <c:pt idx="31307">
                  <c:v>0.73906300000000003</c:v>
                </c:pt>
                <c:pt idx="31308">
                  <c:v>0.74375000000000002</c:v>
                </c:pt>
                <c:pt idx="31309">
                  <c:v>0.72187500000000004</c:v>
                </c:pt>
                <c:pt idx="31310">
                  <c:v>0.729688</c:v>
                </c:pt>
                <c:pt idx="31311">
                  <c:v>0.729688</c:v>
                </c:pt>
                <c:pt idx="31312">
                  <c:v>0.71562499999999996</c:v>
                </c:pt>
                <c:pt idx="31313">
                  <c:v>0.70781300000000003</c:v>
                </c:pt>
                <c:pt idx="31314">
                  <c:v>0.714063</c:v>
                </c:pt>
                <c:pt idx="31315">
                  <c:v>0.72031299999999998</c:v>
                </c:pt>
                <c:pt idx="31316">
                  <c:v>0.72656200000000004</c:v>
                </c:pt>
                <c:pt idx="31317">
                  <c:v>0.72187500000000004</c:v>
                </c:pt>
                <c:pt idx="31318">
                  <c:v>0.72031299999999998</c:v>
                </c:pt>
                <c:pt idx="31319">
                  <c:v>0.71875</c:v>
                </c:pt>
                <c:pt idx="31320">
                  <c:v>0.72656200000000004</c:v>
                </c:pt>
                <c:pt idx="31321">
                  <c:v>0.71718800000000005</c:v>
                </c:pt>
                <c:pt idx="31322">
                  <c:v>0.71718800000000005</c:v>
                </c:pt>
                <c:pt idx="31323">
                  <c:v>0.72031299999999998</c:v>
                </c:pt>
                <c:pt idx="31324">
                  <c:v>0.71562499999999996</c:v>
                </c:pt>
                <c:pt idx="31325">
                  <c:v>0.72187500000000004</c:v>
                </c:pt>
                <c:pt idx="31326">
                  <c:v>0.71250000000000002</c:v>
                </c:pt>
                <c:pt idx="31327">
                  <c:v>0.71875</c:v>
                </c:pt>
                <c:pt idx="31328">
                  <c:v>0.71562499999999996</c:v>
                </c:pt>
                <c:pt idx="31329">
                  <c:v>0.70625000000000004</c:v>
                </c:pt>
                <c:pt idx="31330">
                  <c:v>0.71718800000000005</c:v>
                </c:pt>
                <c:pt idx="31331">
                  <c:v>0.71562499999999996</c:v>
                </c:pt>
                <c:pt idx="31332">
                  <c:v>0.71875</c:v>
                </c:pt>
                <c:pt idx="31333">
                  <c:v>0.71562499999999996</c:v>
                </c:pt>
                <c:pt idx="31334">
                  <c:v>0.72031299999999998</c:v>
                </c:pt>
                <c:pt idx="31335">
                  <c:v>0.72031299999999998</c:v>
                </c:pt>
                <c:pt idx="31336">
                  <c:v>0.714063</c:v>
                </c:pt>
                <c:pt idx="31337">
                  <c:v>0.71093799999999996</c:v>
                </c:pt>
                <c:pt idx="31338">
                  <c:v>0.70937499999999998</c:v>
                </c:pt>
                <c:pt idx="31339">
                  <c:v>0.70937499999999998</c:v>
                </c:pt>
                <c:pt idx="31340">
                  <c:v>0.703125</c:v>
                </c:pt>
                <c:pt idx="31341">
                  <c:v>0.72187500000000004</c:v>
                </c:pt>
                <c:pt idx="31342">
                  <c:v>0.72187500000000004</c:v>
                </c:pt>
                <c:pt idx="31343">
                  <c:v>0.72031299999999998</c:v>
                </c:pt>
                <c:pt idx="31344">
                  <c:v>0.71562499999999996</c:v>
                </c:pt>
                <c:pt idx="31345">
                  <c:v>0.71875</c:v>
                </c:pt>
                <c:pt idx="31346">
                  <c:v>0.71718800000000005</c:v>
                </c:pt>
                <c:pt idx="31347">
                  <c:v>0.71875</c:v>
                </c:pt>
                <c:pt idx="31348">
                  <c:v>0.71875</c:v>
                </c:pt>
                <c:pt idx="31349">
                  <c:v>0.71718800000000005</c:v>
                </c:pt>
                <c:pt idx="31350">
                  <c:v>0.714063</c:v>
                </c:pt>
                <c:pt idx="31351">
                  <c:v>0.70781300000000003</c:v>
                </c:pt>
                <c:pt idx="31352">
                  <c:v>0.714063</c:v>
                </c:pt>
                <c:pt idx="31353">
                  <c:v>0.714063</c:v>
                </c:pt>
                <c:pt idx="31354">
                  <c:v>0.70937499999999998</c:v>
                </c:pt>
                <c:pt idx="31355">
                  <c:v>0.70625000000000004</c:v>
                </c:pt>
                <c:pt idx="31356">
                  <c:v>0.69531200000000004</c:v>
                </c:pt>
                <c:pt idx="31357">
                  <c:v>0.70625000000000004</c:v>
                </c:pt>
                <c:pt idx="31358">
                  <c:v>0.714063</c:v>
                </c:pt>
                <c:pt idx="31359">
                  <c:v>0.72031299999999998</c:v>
                </c:pt>
                <c:pt idx="31360">
                  <c:v>0.71718800000000005</c:v>
                </c:pt>
                <c:pt idx="31361">
                  <c:v>0.714063</c:v>
                </c:pt>
                <c:pt idx="31362">
                  <c:v>0.71562499999999996</c:v>
                </c:pt>
                <c:pt idx="31363">
                  <c:v>0.71093799999999996</c:v>
                </c:pt>
                <c:pt idx="31364">
                  <c:v>0.71250000000000002</c:v>
                </c:pt>
                <c:pt idx="31365">
                  <c:v>0.71250000000000002</c:v>
                </c:pt>
                <c:pt idx="31366">
                  <c:v>0.72031299999999998</c:v>
                </c:pt>
                <c:pt idx="31367">
                  <c:v>0.714063</c:v>
                </c:pt>
                <c:pt idx="31368">
                  <c:v>0.70625000000000004</c:v>
                </c:pt>
                <c:pt idx="31369">
                  <c:v>0.71250000000000002</c:v>
                </c:pt>
                <c:pt idx="31370">
                  <c:v>0.70781300000000003</c:v>
                </c:pt>
                <c:pt idx="31371">
                  <c:v>0.71562499999999996</c:v>
                </c:pt>
                <c:pt idx="31372">
                  <c:v>0.72343800000000003</c:v>
                </c:pt>
                <c:pt idx="31373">
                  <c:v>0.71718800000000005</c:v>
                </c:pt>
                <c:pt idx="31374">
                  <c:v>0.71093799999999996</c:v>
                </c:pt>
                <c:pt idx="31375">
                  <c:v>0.72031299999999998</c:v>
                </c:pt>
                <c:pt idx="31376">
                  <c:v>0.71718800000000005</c:v>
                </c:pt>
                <c:pt idx="31377">
                  <c:v>0.72031299999999998</c:v>
                </c:pt>
                <c:pt idx="31378">
                  <c:v>0.73750000000000004</c:v>
                </c:pt>
                <c:pt idx="31379">
                  <c:v>0.72499999999999998</c:v>
                </c:pt>
                <c:pt idx="31380">
                  <c:v>0.72812500000000002</c:v>
                </c:pt>
                <c:pt idx="31381">
                  <c:v>0.73750000000000004</c:v>
                </c:pt>
                <c:pt idx="31382">
                  <c:v>0.729688</c:v>
                </c:pt>
                <c:pt idx="31383">
                  <c:v>0.72031299999999998</c:v>
                </c:pt>
                <c:pt idx="31384">
                  <c:v>0.72343800000000003</c:v>
                </c:pt>
                <c:pt idx="31385">
                  <c:v>0.71562499999999996</c:v>
                </c:pt>
                <c:pt idx="31386">
                  <c:v>0.72031299999999998</c:v>
                </c:pt>
                <c:pt idx="31387">
                  <c:v>0.72031299999999998</c:v>
                </c:pt>
                <c:pt idx="31388">
                  <c:v>0.72499999999999998</c:v>
                </c:pt>
                <c:pt idx="31389">
                  <c:v>0.71875</c:v>
                </c:pt>
                <c:pt idx="31390">
                  <c:v>0.734375</c:v>
                </c:pt>
                <c:pt idx="31391">
                  <c:v>0.73281300000000005</c:v>
                </c:pt>
                <c:pt idx="31392">
                  <c:v>0.72187500000000004</c:v>
                </c:pt>
                <c:pt idx="31393">
                  <c:v>0.71562499999999996</c:v>
                </c:pt>
                <c:pt idx="31394">
                  <c:v>0.72812500000000002</c:v>
                </c:pt>
                <c:pt idx="31395">
                  <c:v>0.72499999999999998</c:v>
                </c:pt>
                <c:pt idx="31396">
                  <c:v>0.72187500000000004</c:v>
                </c:pt>
                <c:pt idx="31397">
                  <c:v>0.72031299999999998</c:v>
                </c:pt>
                <c:pt idx="31398">
                  <c:v>0.72031299999999998</c:v>
                </c:pt>
                <c:pt idx="31399">
                  <c:v>0.70937499999999998</c:v>
                </c:pt>
                <c:pt idx="31400">
                  <c:v>0.69531200000000004</c:v>
                </c:pt>
                <c:pt idx="31401">
                  <c:v>0.71718800000000005</c:v>
                </c:pt>
                <c:pt idx="31402">
                  <c:v>0.71875</c:v>
                </c:pt>
                <c:pt idx="31403">
                  <c:v>0.71562499999999996</c:v>
                </c:pt>
                <c:pt idx="31404">
                  <c:v>0.72031299999999998</c:v>
                </c:pt>
                <c:pt idx="31405">
                  <c:v>0.73750000000000004</c:v>
                </c:pt>
                <c:pt idx="31406">
                  <c:v>0.72187500000000004</c:v>
                </c:pt>
                <c:pt idx="31407">
                  <c:v>0.71875</c:v>
                </c:pt>
                <c:pt idx="31408">
                  <c:v>0.71562499999999996</c:v>
                </c:pt>
                <c:pt idx="31409">
                  <c:v>0.71562499999999996</c:v>
                </c:pt>
                <c:pt idx="31410">
                  <c:v>0.72187500000000004</c:v>
                </c:pt>
                <c:pt idx="31411">
                  <c:v>0.71250000000000002</c:v>
                </c:pt>
                <c:pt idx="31412">
                  <c:v>0.71875</c:v>
                </c:pt>
                <c:pt idx="31413">
                  <c:v>0.72343800000000003</c:v>
                </c:pt>
                <c:pt idx="31414">
                  <c:v>0.72812500000000002</c:v>
                </c:pt>
                <c:pt idx="31415">
                  <c:v>0.73281300000000005</c:v>
                </c:pt>
                <c:pt idx="31416">
                  <c:v>0.73593799999999998</c:v>
                </c:pt>
                <c:pt idx="31417">
                  <c:v>0.72343800000000003</c:v>
                </c:pt>
                <c:pt idx="31418">
                  <c:v>0.73750000000000004</c:v>
                </c:pt>
                <c:pt idx="31419">
                  <c:v>0.73281300000000005</c:v>
                </c:pt>
                <c:pt idx="31420">
                  <c:v>0.72343800000000003</c:v>
                </c:pt>
                <c:pt idx="31421">
                  <c:v>0.72343800000000003</c:v>
                </c:pt>
                <c:pt idx="31422">
                  <c:v>0.72656200000000004</c:v>
                </c:pt>
                <c:pt idx="31423">
                  <c:v>0.72187500000000004</c:v>
                </c:pt>
                <c:pt idx="31424">
                  <c:v>0.729688</c:v>
                </c:pt>
                <c:pt idx="31425">
                  <c:v>0.72031299999999998</c:v>
                </c:pt>
                <c:pt idx="31426">
                  <c:v>0.72187500000000004</c:v>
                </c:pt>
                <c:pt idx="31427">
                  <c:v>0.73281300000000005</c:v>
                </c:pt>
                <c:pt idx="31428">
                  <c:v>0.70625000000000004</c:v>
                </c:pt>
                <c:pt idx="31429">
                  <c:v>0.70781300000000003</c:v>
                </c:pt>
                <c:pt idx="31430">
                  <c:v>0.71250000000000002</c:v>
                </c:pt>
                <c:pt idx="31431">
                  <c:v>0.71562499999999996</c:v>
                </c:pt>
                <c:pt idx="31432">
                  <c:v>0.71562499999999996</c:v>
                </c:pt>
                <c:pt idx="31433">
                  <c:v>0.71718800000000005</c:v>
                </c:pt>
                <c:pt idx="31434">
                  <c:v>0.71875</c:v>
                </c:pt>
                <c:pt idx="31435">
                  <c:v>0.70781300000000003</c:v>
                </c:pt>
                <c:pt idx="31436">
                  <c:v>0.70781300000000003</c:v>
                </c:pt>
                <c:pt idx="31437">
                  <c:v>0.70781300000000003</c:v>
                </c:pt>
                <c:pt idx="31438">
                  <c:v>0.71562499999999996</c:v>
                </c:pt>
                <c:pt idx="31439">
                  <c:v>0.70937499999999998</c:v>
                </c:pt>
                <c:pt idx="31440">
                  <c:v>0.70625000000000004</c:v>
                </c:pt>
                <c:pt idx="31441">
                  <c:v>0.71562499999999996</c:v>
                </c:pt>
                <c:pt idx="31442">
                  <c:v>0.71718800000000005</c:v>
                </c:pt>
                <c:pt idx="31443">
                  <c:v>0.70625000000000004</c:v>
                </c:pt>
                <c:pt idx="31444">
                  <c:v>0.71562499999999996</c:v>
                </c:pt>
                <c:pt idx="31445">
                  <c:v>0.70937499999999998</c:v>
                </c:pt>
                <c:pt idx="31446">
                  <c:v>0.703125</c:v>
                </c:pt>
                <c:pt idx="31447">
                  <c:v>0.71250000000000002</c:v>
                </c:pt>
                <c:pt idx="31448">
                  <c:v>0.72499999999999998</c:v>
                </c:pt>
                <c:pt idx="31449">
                  <c:v>0.70937499999999998</c:v>
                </c:pt>
                <c:pt idx="31450">
                  <c:v>0.71093799999999996</c:v>
                </c:pt>
                <c:pt idx="31451">
                  <c:v>0.72499999999999998</c:v>
                </c:pt>
                <c:pt idx="31452">
                  <c:v>0.71875</c:v>
                </c:pt>
                <c:pt idx="31453">
                  <c:v>0.72812500000000002</c:v>
                </c:pt>
                <c:pt idx="31454">
                  <c:v>0.70937499999999998</c:v>
                </c:pt>
                <c:pt idx="31455">
                  <c:v>0.71250000000000002</c:v>
                </c:pt>
                <c:pt idx="31456">
                  <c:v>0.72187500000000004</c:v>
                </c:pt>
                <c:pt idx="31457">
                  <c:v>0.72656200000000004</c:v>
                </c:pt>
                <c:pt idx="31458">
                  <c:v>0.72499999999999998</c:v>
                </c:pt>
                <c:pt idx="31459">
                  <c:v>0.72656200000000004</c:v>
                </c:pt>
                <c:pt idx="31460">
                  <c:v>0.72499999999999998</c:v>
                </c:pt>
                <c:pt idx="31461">
                  <c:v>0.71875</c:v>
                </c:pt>
                <c:pt idx="31462">
                  <c:v>0.73750000000000004</c:v>
                </c:pt>
                <c:pt idx="31463">
                  <c:v>0.72187500000000004</c:v>
                </c:pt>
                <c:pt idx="31464">
                  <c:v>0.729688</c:v>
                </c:pt>
                <c:pt idx="31465">
                  <c:v>0.71562499999999996</c:v>
                </c:pt>
                <c:pt idx="31466">
                  <c:v>0.71093799999999996</c:v>
                </c:pt>
                <c:pt idx="31467">
                  <c:v>0.72343800000000003</c:v>
                </c:pt>
                <c:pt idx="31468">
                  <c:v>0.73281300000000005</c:v>
                </c:pt>
                <c:pt idx="31469">
                  <c:v>0.72031299999999998</c:v>
                </c:pt>
                <c:pt idx="31470">
                  <c:v>0.71875</c:v>
                </c:pt>
                <c:pt idx="31471">
                  <c:v>0.70937499999999998</c:v>
                </c:pt>
                <c:pt idx="31472">
                  <c:v>0.72187500000000004</c:v>
                </c:pt>
                <c:pt idx="31473">
                  <c:v>0.72031299999999998</c:v>
                </c:pt>
                <c:pt idx="31474">
                  <c:v>0.71875</c:v>
                </c:pt>
                <c:pt idx="31475">
                  <c:v>0.73593799999999998</c:v>
                </c:pt>
                <c:pt idx="31476">
                  <c:v>0.71250000000000002</c:v>
                </c:pt>
                <c:pt idx="31477">
                  <c:v>0.72656200000000004</c:v>
                </c:pt>
                <c:pt idx="31478">
                  <c:v>0.72187500000000004</c:v>
                </c:pt>
                <c:pt idx="31479">
                  <c:v>0.734375</c:v>
                </c:pt>
                <c:pt idx="31480">
                  <c:v>0.71718800000000005</c:v>
                </c:pt>
                <c:pt idx="31481">
                  <c:v>0.71718800000000005</c:v>
                </c:pt>
                <c:pt idx="31482">
                  <c:v>0.72031299999999998</c:v>
                </c:pt>
                <c:pt idx="31483">
                  <c:v>0.71562499999999996</c:v>
                </c:pt>
                <c:pt idx="31484">
                  <c:v>0.73281300000000005</c:v>
                </c:pt>
                <c:pt idx="31485">
                  <c:v>0.72343800000000003</c:v>
                </c:pt>
                <c:pt idx="31486">
                  <c:v>0.72343800000000003</c:v>
                </c:pt>
                <c:pt idx="31487">
                  <c:v>0.72031299999999998</c:v>
                </c:pt>
                <c:pt idx="31488">
                  <c:v>0.72343800000000003</c:v>
                </c:pt>
                <c:pt idx="31489">
                  <c:v>0.714063</c:v>
                </c:pt>
                <c:pt idx="31490">
                  <c:v>0.71875</c:v>
                </c:pt>
                <c:pt idx="31491">
                  <c:v>0.72187500000000004</c:v>
                </c:pt>
                <c:pt idx="31492">
                  <c:v>0.72187500000000004</c:v>
                </c:pt>
                <c:pt idx="31493">
                  <c:v>0.71093799999999996</c:v>
                </c:pt>
                <c:pt idx="31494">
                  <c:v>0.71093799999999996</c:v>
                </c:pt>
                <c:pt idx="31495">
                  <c:v>0.72031299999999998</c:v>
                </c:pt>
                <c:pt idx="31496">
                  <c:v>0.71875</c:v>
                </c:pt>
                <c:pt idx="31497">
                  <c:v>0.72031299999999998</c:v>
                </c:pt>
                <c:pt idx="31498">
                  <c:v>0.71875</c:v>
                </c:pt>
                <c:pt idx="31499">
                  <c:v>0.71250000000000002</c:v>
                </c:pt>
                <c:pt idx="31500">
                  <c:v>0.72499999999999998</c:v>
                </c:pt>
                <c:pt idx="31501">
                  <c:v>0.72343800000000003</c:v>
                </c:pt>
                <c:pt idx="31502">
                  <c:v>0.71875</c:v>
                </c:pt>
                <c:pt idx="31503">
                  <c:v>0.72656200000000004</c:v>
                </c:pt>
                <c:pt idx="31504">
                  <c:v>0.72031299999999998</c:v>
                </c:pt>
                <c:pt idx="31505">
                  <c:v>0.71875</c:v>
                </c:pt>
                <c:pt idx="31506">
                  <c:v>0.729688</c:v>
                </c:pt>
                <c:pt idx="31507">
                  <c:v>0.72656200000000004</c:v>
                </c:pt>
                <c:pt idx="31508">
                  <c:v>0.71562499999999996</c:v>
                </c:pt>
                <c:pt idx="31509">
                  <c:v>0.70468799999999998</c:v>
                </c:pt>
                <c:pt idx="31510">
                  <c:v>0.714063</c:v>
                </c:pt>
                <c:pt idx="31511">
                  <c:v>0.714063</c:v>
                </c:pt>
                <c:pt idx="31512">
                  <c:v>0.71718800000000005</c:v>
                </c:pt>
                <c:pt idx="31513">
                  <c:v>0.714063</c:v>
                </c:pt>
                <c:pt idx="31514">
                  <c:v>0.72187500000000004</c:v>
                </c:pt>
                <c:pt idx="31515">
                  <c:v>0.703125</c:v>
                </c:pt>
                <c:pt idx="31516">
                  <c:v>0.71875</c:v>
                </c:pt>
                <c:pt idx="31517">
                  <c:v>0.72343800000000003</c:v>
                </c:pt>
                <c:pt idx="31518">
                  <c:v>0.7</c:v>
                </c:pt>
                <c:pt idx="31519">
                  <c:v>0.729688</c:v>
                </c:pt>
                <c:pt idx="31520">
                  <c:v>0.714063</c:v>
                </c:pt>
                <c:pt idx="31521">
                  <c:v>0.72499999999999998</c:v>
                </c:pt>
                <c:pt idx="31522">
                  <c:v>0.72187500000000004</c:v>
                </c:pt>
                <c:pt idx="31523">
                  <c:v>0.71250000000000002</c:v>
                </c:pt>
                <c:pt idx="31524">
                  <c:v>0.72812500000000002</c:v>
                </c:pt>
                <c:pt idx="31525">
                  <c:v>0.73281300000000005</c:v>
                </c:pt>
                <c:pt idx="31526">
                  <c:v>0.71250000000000002</c:v>
                </c:pt>
                <c:pt idx="31527">
                  <c:v>0.70781300000000003</c:v>
                </c:pt>
                <c:pt idx="31528">
                  <c:v>0.70781300000000003</c:v>
                </c:pt>
                <c:pt idx="31529">
                  <c:v>0.71093799999999996</c:v>
                </c:pt>
                <c:pt idx="31530">
                  <c:v>0.71562499999999996</c:v>
                </c:pt>
                <c:pt idx="31531">
                  <c:v>0.71562499999999996</c:v>
                </c:pt>
                <c:pt idx="31532">
                  <c:v>0.71250000000000002</c:v>
                </c:pt>
                <c:pt idx="31533">
                  <c:v>0.714063</c:v>
                </c:pt>
                <c:pt idx="31534">
                  <c:v>0.71562499999999996</c:v>
                </c:pt>
                <c:pt idx="31535">
                  <c:v>0.71718800000000005</c:v>
                </c:pt>
                <c:pt idx="31536">
                  <c:v>0.71250000000000002</c:v>
                </c:pt>
                <c:pt idx="31537">
                  <c:v>0.714063</c:v>
                </c:pt>
                <c:pt idx="31538">
                  <c:v>0.70625000000000004</c:v>
                </c:pt>
                <c:pt idx="31539">
                  <c:v>0.70781300000000003</c:v>
                </c:pt>
                <c:pt idx="31540">
                  <c:v>0.70781300000000003</c:v>
                </c:pt>
                <c:pt idx="31541">
                  <c:v>0.714063</c:v>
                </c:pt>
                <c:pt idx="31542">
                  <c:v>0.72187500000000004</c:v>
                </c:pt>
                <c:pt idx="31543">
                  <c:v>0.72343800000000003</c:v>
                </c:pt>
                <c:pt idx="31544">
                  <c:v>0.73281300000000005</c:v>
                </c:pt>
                <c:pt idx="31545">
                  <c:v>0.71250000000000002</c:v>
                </c:pt>
                <c:pt idx="31546">
                  <c:v>0.72031299999999998</c:v>
                </c:pt>
                <c:pt idx="31547">
                  <c:v>0.71875</c:v>
                </c:pt>
                <c:pt idx="31548">
                  <c:v>0.71875</c:v>
                </c:pt>
                <c:pt idx="31549">
                  <c:v>0.72499999999999998</c:v>
                </c:pt>
                <c:pt idx="31550">
                  <c:v>0.714063</c:v>
                </c:pt>
                <c:pt idx="31551">
                  <c:v>0.71875</c:v>
                </c:pt>
                <c:pt idx="31552">
                  <c:v>0.71875</c:v>
                </c:pt>
                <c:pt idx="31553">
                  <c:v>0.71875</c:v>
                </c:pt>
                <c:pt idx="31554">
                  <c:v>0.73593799999999998</c:v>
                </c:pt>
                <c:pt idx="31555">
                  <c:v>0.73906300000000003</c:v>
                </c:pt>
                <c:pt idx="31556">
                  <c:v>0.73593799999999998</c:v>
                </c:pt>
                <c:pt idx="31557">
                  <c:v>0.71562499999999996</c:v>
                </c:pt>
                <c:pt idx="31558">
                  <c:v>0.72343800000000003</c:v>
                </c:pt>
                <c:pt idx="31559">
                  <c:v>0.72187500000000004</c:v>
                </c:pt>
                <c:pt idx="31560">
                  <c:v>0.72499999999999998</c:v>
                </c:pt>
                <c:pt idx="31561">
                  <c:v>0.72187500000000004</c:v>
                </c:pt>
                <c:pt idx="31562">
                  <c:v>0.72499999999999998</c:v>
                </c:pt>
                <c:pt idx="31563">
                  <c:v>0.72343800000000003</c:v>
                </c:pt>
                <c:pt idx="31564">
                  <c:v>0.72499999999999998</c:v>
                </c:pt>
                <c:pt idx="31565">
                  <c:v>0.73281300000000005</c:v>
                </c:pt>
                <c:pt idx="31566">
                  <c:v>0.73281300000000005</c:v>
                </c:pt>
                <c:pt idx="31567">
                  <c:v>0.745313</c:v>
                </c:pt>
                <c:pt idx="31568">
                  <c:v>0.73593799999999998</c:v>
                </c:pt>
                <c:pt idx="31569">
                  <c:v>0.71718800000000005</c:v>
                </c:pt>
                <c:pt idx="31570">
                  <c:v>0.72343800000000003</c:v>
                </c:pt>
                <c:pt idx="31571">
                  <c:v>0.70781300000000003</c:v>
                </c:pt>
                <c:pt idx="31572">
                  <c:v>0.71250000000000002</c:v>
                </c:pt>
                <c:pt idx="31573">
                  <c:v>0.72812500000000002</c:v>
                </c:pt>
                <c:pt idx="31574">
                  <c:v>0.72812500000000002</c:v>
                </c:pt>
                <c:pt idx="31575">
                  <c:v>0.72656200000000004</c:v>
                </c:pt>
                <c:pt idx="31576">
                  <c:v>0.70781300000000003</c:v>
                </c:pt>
                <c:pt idx="31577">
                  <c:v>0.72499999999999998</c:v>
                </c:pt>
                <c:pt idx="31578">
                  <c:v>0.72031299999999998</c:v>
                </c:pt>
                <c:pt idx="31579">
                  <c:v>0.714063</c:v>
                </c:pt>
                <c:pt idx="31580">
                  <c:v>0.72656200000000004</c:v>
                </c:pt>
                <c:pt idx="31581">
                  <c:v>0.71562499999999996</c:v>
                </c:pt>
                <c:pt idx="31582">
                  <c:v>0.72031299999999998</c:v>
                </c:pt>
                <c:pt idx="31583">
                  <c:v>0.72187500000000004</c:v>
                </c:pt>
                <c:pt idx="31584">
                  <c:v>0.71718800000000005</c:v>
                </c:pt>
                <c:pt idx="31585">
                  <c:v>0.72187500000000004</c:v>
                </c:pt>
                <c:pt idx="31586">
                  <c:v>0.70468799999999998</c:v>
                </c:pt>
                <c:pt idx="31587">
                  <c:v>0.72031299999999998</c:v>
                </c:pt>
                <c:pt idx="31588">
                  <c:v>0.72031299999999998</c:v>
                </c:pt>
                <c:pt idx="31589">
                  <c:v>0.72499999999999998</c:v>
                </c:pt>
                <c:pt idx="31590">
                  <c:v>0.72343800000000003</c:v>
                </c:pt>
                <c:pt idx="31591">
                  <c:v>0.72187500000000004</c:v>
                </c:pt>
                <c:pt idx="31592">
                  <c:v>0.71875</c:v>
                </c:pt>
                <c:pt idx="31593">
                  <c:v>0.71718800000000005</c:v>
                </c:pt>
                <c:pt idx="31594">
                  <c:v>0.71093799999999996</c:v>
                </c:pt>
                <c:pt idx="31595">
                  <c:v>0.71562499999999996</c:v>
                </c:pt>
                <c:pt idx="31596">
                  <c:v>0.72499999999999998</c:v>
                </c:pt>
                <c:pt idx="31597">
                  <c:v>0.72343800000000003</c:v>
                </c:pt>
                <c:pt idx="31598">
                  <c:v>0.72343800000000003</c:v>
                </c:pt>
                <c:pt idx="31599">
                  <c:v>0.72656200000000004</c:v>
                </c:pt>
                <c:pt idx="31600">
                  <c:v>0.72343800000000003</c:v>
                </c:pt>
                <c:pt idx="31601">
                  <c:v>0.72499999999999998</c:v>
                </c:pt>
                <c:pt idx="31602">
                  <c:v>0.73281300000000005</c:v>
                </c:pt>
                <c:pt idx="31603">
                  <c:v>0.74062499999999998</c:v>
                </c:pt>
                <c:pt idx="31604">
                  <c:v>0.72187500000000004</c:v>
                </c:pt>
                <c:pt idx="31605">
                  <c:v>0.71875</c:v>
                </c:pt>
                <c:pt idx="31606">
                  <c:v>0.73593799999999998</c:v>
                </c:pt>
                <c:pt idx="31607">
                  <c:v>0.72187500000000004</c:v>
                </c:pt>
                <c:pt idx="31608">
                  <c:v>0.71250000000000002</c:v>
                </c:pt>
                <c:pt idx="31609">
                  <c:v>0.71718800000000005</c:v>
                </c:pt>
                <c:pt idx="31610">
                  <c:v>0.72031299999999998</c:v>
                </c:pt>
                <c:pt idx="31611">
                  <c:v>0.72812500000000002</c:v>
                </c:pt>
                <c:pt idx="31612">
                  <c:v>0.71875</c:v>
                </c:pt>
                <c:pt idx="31613">
                  <c:v>0.71718800000000005</c:v>
                </c:pt>
                <c:pt idx="31614">
                  <c:v>0.72656200000000004</c:v>
                </c:pt>
                <c:pt idx="31615">
                  <c:v>0.71718800000000005</c:v>
                </c:pt>
                <c:pt idx="31616">
                  <c:v>0.72656200000000004</c:v>
                </c:pt>
                <c:pt idx="31617">
                  <c:v>0.72656200000000004</c:v>
                </c:pt>
                <c:pt idx="31618">
                  <c:v>0.72499999999999998</c:v>
                </c:pt>
                <c:pt idx="31619">
                  <c:v>0.71875</c:v>
                </c:pt>
                <c:pt idx="31620">
                  <c:v>0.698438</c:v>
                </c:pt>
                <c:pt idx="31621">
                  <c:v>0.70781300000000003</c:v>
                </c:pt>
                <c:pt idx="31622">
                  <c:v>0.714063</c:v>
                </c:pt>
                <c:pt idx="31623">
                  <c:v>0.71562499999999996</c:v>
                </c:pt>
                <c:pt idx="31624">
                  <c:v>0.714063</c:v>
                </c:pt>
                <c:pt idx="31625">
                  <c:v>0.71718800000000005</c:v>
                </c:pt>
                <c:pt idx="31626">
                  <c:v>0.71718800000000005</c:v>
                </c:pt>
                <c:pt idx="31627">
                  <c:v>0.70781300000000003</c:v>
                </c:pt>
                <c:pt idx="31628">
                  <c:v>0.71562499999999996</c:v>
                </c:pt>
                <c:pt idx="31629">
                  <c:v>0.71250000000000002</c:v>
                </c:pt>
                <c:pt idx="31630">
                  <c:v>0.714063</c:v>
                </c:pt>
                <c:pt idx="31631">
                  <c:v>0.714063</c:v>
                </c:pt>
                <c:pt idx="31632">
                  <c:v>0.71875</c:v>
                </c:pt>
                <c:pt idx="31633">
                  <c:v>0.714063</c:v>
                </c:pt>
                <c:pt idx="31634">
                  <c:v>0.714063</c:v>
                </c:pt>
                <c:pt idx="31635">
                  <c:v>0.72031299999999998</c:v>
                </c:pt>
                <c:pt idx="31636">
                  <c:v>0.72343800000000003</c:v>
                </c:pt>
                <c:pt idx="31637">
                  <c:v>0.72343800000000003</c:v>
                </c:pt>
                <c:pt idx="31638">
                  <c:v>0.71093799999999996</c:v>
                </c:pt>
                <c:pt idx="31639">
                  <c:v>0.7</c:v>
                </c:pt>
                <c:pt idx="31640">
                  <c:v>0.70468799999999998</c:v>
                </c:pt>
                <c:pt idx="31641">
                  <c:v>0.71093799999999996</c:v>
                </c:pt>
                <c:pt idx="31642">
                  <c:v>0.71718800000000005</c:v>
                </c:pt>
                <c:pt idx="31643">
                  <c:v>0.70937499999999998</c:v>
                </c:pt>
                <c:pt idx="31644">
                  <c:v>0.72499999999999998</c:v>
                </c:pt>
                <c:pt idx="31645">
                  <c:v>0.72187500000000004</c:v>
                </c:pt>
                <c:pt idx="31646">
                  <c:v>0.73593799999999998</c:v>
                </c:pt>
                <c:pt idx="31647">
                  <c:v>0.72031299999999998</c:v>
                </c:pt>
                <c:pt idx="31648">
                  <c:v>0.72187500000000004</c:v>
                </c:pt>
                <c:pt idx="31649">
                  <c:v>0.72031299999999998</c:v>
                </c:pt>
                <c:pt idx="31650">
                  <c:v>0.71718800000000005</c:v>
                </c:pt>
                <c:pt idx="31651">
                  <c:v>0.73593799999999998</c:v>
                </c:pt>
                <c:pt idx="31652">
                  <c:v>0.72656200000000004</c:v>
                </c:pt>
                <c:pt idx="31653">
                  <c:v>0.71250000000000002</c:v>
                </c:pt>
                <c:pt idx="31654">
                  <c:v>0.714063</c:v>
                </c:pt>
                <c:pt idx="31655">
                  <c:v>0.71093799999999996</c:v>
                </c:pt>
                <c:pt idx="31656">
                  <c:v>0.70468799999999998</c:v>
                </c:pt>
                <c:pt idx="31657">
                  <c:v>0.73593799999999998</c:v>
                </c:pt>
                <c:pt idx="31658">
                  <c:v>0.71718800000000005</c:v>
                </c:pt>
                <c:pt idx="31659">
                  <c:v>0.72031299999999998</c:v>
                </c:pt>
                <c:pt idx="31660">
                  <c:v>0.71093799999999996</c:v>
                </c:pt>
                <c:pt idx="31661">
                  <c:v>0.71875</c:v>
                </c:pt>
                <c:pt idx="31662">
                  <c:v>0.72031299999999998</c:v>
                </c:pt>
                <c:pt idx="31663">
                  <c:v>0.71875</c:v>
                </c:pt>
                <c:pt idx="31664">
                  <c:v>0.71562499999999996</c:v>
                </c:pt>
                <c:pt idx="31665">
                  <c:v>0.71250000000000002</c:v>
                </c:pt>
                <c:pt idx="31666">
                  <c:v>0.71718800000000005</c:v>
                </c:pt>
                <c:pt idx="31667">
                  <c:v>0.72031299999999998</c:v>
                </c:pt>
                <c:pt idx="31668">
                  <c:v>0.714063</c:v>
                </c:pt>
                <c:pt idx="31669">
                  <c:v>0.72031299999999998</c:v>
                </c:pt>
                <c:pt idx="31670">
                  <c:v>0.71875</c:v>
                </c:pt>
                <c:pt idx="31671">
                  <c:v>0.72187500000000004</c:v>
                </c:pt>
                <c:pt idx="31672">
                  <c:v>0.71562499999999996</c:v>
                </c:pt>
                <c:pt idx="31673">
                  <c:v>0.71093799999999996</c:v>
                </c:pt>
                <c:pt idx="31674">
                  <c:v>0.71093799999999996</c:v>
                </c:pt>
                <c:pt idx="31675">
                  <c:v>0.71250000000000002</c:v>
                </c:pt>
                <c:pt idx="31676">
                  <c:v>0.71718800000000005</c:v>
                </c:pt>
                <c:pt idx="31677">
                  <c:v>0.71718800000000005</c:v>
                </c:pt>
                <c:pt idx="31678">
                  <c:v>0.71875</c:v>
                </c:pt>
                <c:pt idx="31679">
                  <c:v>0.70625000000000004</c:v>
                </c:pt>
                <c:pt idx="31680">
                  <c:v>0.734375</c:v>
                </c:pt>
                <c:pt idx="31681">
                  <c:v>0.72812500000000002</c:v>
                </c:pt>
                <c:pt idx="31682">
                  <c:v>0.734375</c:v>
                </c:pt>
                <c:pt idx="31683">
                  <c:v>0.71250000000000002</c:v>
                </c:pt>
                <c:pt idx="31684">
                  <c:v>0.72187500000000004</c:v>
                </c:pt>
                <c:pt idx="31685">
                  <c:v>0.714063</c:v>
                </c:pt>
                <c:pt idx="31686">
                  <c:v>0.71250000000000002</c:v>
                </c:pt>
                <c:pt idx="31687">
                  <c:v>0.71250000000000002</c:v>
                </c:pt>
                <c:pt idx="31688">
                  <c:v>0.71562499999999996</c:v>
                </c:pt>
                <c:pt idx="31689">
                  <c:v>0.72187500000000004</c:v>
                </c:pt>
                <c:pt idx="31690">
                  <c:v>0.71562499999999996</c:v>
                </c:pt>
                <c:pt idx="31691">
                  <c:v>0.72031299999999998</c:v>
                </c:pt>
                <c:pt idx="31692">
                  <c:v>0.72031299999999998</c:v>
                </c:pt>
                <c:pt idx="31693">
                  <c:v>0.71875</c:v>
                </c:pt>
                <c:pt idx="31694">
                  <c:v>0.71250000000000002</c:v>
                </c:pt>
                <c:pt idx="31695">
                  <c:v>0.714063</c:v>
                </c:pt>
                <c:pt idx="31696">
                  <c:v>0.71250000000000002</c:v>
                </c:pt>
                <c:pt idx="31697">
                  <c:v>0.71250000000000002</c:v>
                </c:pt>
                <c:pt idx="31698">
                  <c:v>0.72031299999999998</c:v>
                </c:pt>
                <c:pt idx="31699">
                  <c:v>0.72499999999999998</c:v>
                </c:pt>
                <c:pt idx="31700">
                  <c:v>0.72656200000000004</c:v>
                </c:pt>
                <c:pt idx="31701">
                  <c:v>0.71250000000000002</c:v>
                </c:pt>
                <c:pt idx="31702">
                  <c:v>0.70625000000000004</c:v>
                </c:pt>
                <c:pt idx="31703">
                  <c:v>0.71875</c:v>
                </c:pt>
                <c:pt idx="31704">
                  <c:v>0.72187500000000004</c:v>
                </c:pt>
                <c:pt idx="31705">
                  <c:v>0.72343800000000003</c:v>
                </c:pt>
                <c:pt idx="31706">
                  <c:v>0.72812500000000002</c:v>
                </c:pt>
                <c:pt idx="31707">
                  <c:v>0.72343800000000003</c:v>
                </c:pt>
                <c:pt idx="31708">
                  <c:v>0.72656200000000004</c:v>
                </c:pt>
                <c:pt idx="31709">
                  <c:v>0.72031299999999998</c:v>
                </c:pt>
                <c:pt idx="31710">
                  <c:v>0.71718800000000005</c:v>
                </c:pt>
                <c:pt idx="31711">
                  <c:v>0.72656200000000004</c:v>
                </c:pt>
                <c:pt idx="31712">
                  <c:v>0.72499999999999998</c:v>
                </c:pt>
                <c:pt idx="31713">
                  <c:v>0.72812500000000002</c:v>
                </c:pt>
                <c:pt idx="31714">
                  <c:v>0.72499999999999998</c:v>
                </c:pt>
                <c:pt idx="31715">
                  <c:v>0.729688</c:v>
                </c:pt>
                <c:pt idx="31716">
                  <c:v>0.72187500000000004</c:v>
                </c:pt>
                <c:pt idx="31717">
                  <c:v>0.72656200000000004</c:v>
                </c:pt>
                <c:pt idx="31718">
                  <c:v>0.71250000000000002</c:v>
                </c:pt>
                <c:pt idx="31719">
                  <c:v>0.72812500000000002</c:v>
                </c:pt>
                <c:pt idx="31720">
                  <c:v>0.73281300000000005</c:v>
                </c:pt>
                <c:pt idx="31721">
                  <c:v>0.73281300000000005</c:v>
                </c:pt>
                <c:pt idx="31722">
                  <c:v>0.71875</c:v>
                </c:pt>
                <c:pt idx="31723">
                  <c:v>0.71250000000000002</c:v>
                </c:pt>
                <c:pt idx="31724">
                  <c:v>0.72656200000000004</c:v>
                </c:pt>
                <c:pt idx="31725">
                  <c:v>0.71875</c:v>
                </c:pt>
                <c:pt idx="31726">
                  <c:v>0.71250000000000002</c:v>
                </c:pt>
                <c:pt idx="31727">
                  <c:v>0.72343800000000003</c:v>
                </c:pt>
                <c:pt idx="31728">
                  <c:v>0.72812500000000002</c:v>
                </c:pt>
                <c:pt idx="31729">
                  <c:v>0.72187500000000004</c:v>
                </c:pt>
                <c:pt idx="31730">
                  <c:v>0.72812500000000002</c:v>
                </c:pt>
                <c:pt idx="31731">
                  <c:v>0.72031299999999998</c:v>
                </c:pt>
                <c:pt idx="31732">
                  <c:v>0.70937499999999998</c:v>
                </c:pt>
                <c:pt idx="31733">
                  <c:v>0.714063</c:v>
                </c:pt>
                <c:pt idx="31734">
                  <c:v>0.71093799999999996</c:v>
                </c:pt>
                <c:pt idx="31735">
                  <c:v>0.72031299999999998</c:v>
                </c:pt>
                <c:pt idx="31736">
                  <c:v>0.729688</c:v>
                </c:pt>
                <c:pt idx="31737">
                  <c:v>0.72656200000000004</c:v>
                </c:pt>
                <c:pt idx="31738">
                  <c:v>0.72499999999999998</c:v>
                </c:pt>
                <c:pt idx="31739">
                  <c:v>0.72187500000000004</c:v>
                </c:pt>
                <c:pt idx="31740">
                  <c:v>0.73593799999999998</c:v>
                </c:pt>
                <c:pt idx="31741">
                  <c:v>0.72499999999999998</c:v>
                </c:pt>
                <c:pt idx="31742">
                  <c:v>0.71093799999999996</c:v>
                </c:pt>
                <c:pt idx="31743">
                  <c:v>0.72187500000000004</c:v>
                </c:pt>
                <c:pt idx="31744">
                  <c:v>0.72031299999999998</c:v>
                </c:pt>
                <c:pt idx="31745">
                  <c:v>0.703125</c:v>
                </c:pt>
                <c:pt idx="31746">
                  <c:v>0.714063</c:v>
                </c:pt>
                <c:pt idx="31747">
                  <c:v>0.72187500000000004</c:v>
                </c:pt>
                <c:pt idx="31748">
                  <c:v>0.72187500000000004</c:v>
                </c:pt>
                <c:pt idx="31749">
                  <c:v>0.71875</c:v>
                </c:pt>
                <c:pt idx="31750">
                  <c:v>0.72812500000000002</c:v>
                </c:pt>
                <c:pt idx="31751">
                  <c:v>0.71875</c:v>
                </c:pt>
                <c:pt idx="31752">
                  <c:v>0.72812500000000002</c:v>
                </c:pt>
                <c:pt idx="31753">
                  <c:v>0.72031299999999998</c:v>
                </c:pt>
                <c:pt idx="31754">
                  <c:v>0.734375</c:v>
                </c:pt>
                <c:pt idx="31755">
                  <c:v>0.73281300000000005</c:v>
                </c:pt>
                <c:pt idx="31756">
                  <c:v>0.72499999999999998</c:v>
                </c:pt>
                <c:pt idx="31757">
                  <c:v>0.71093799999999996</c:v>
                </c:pt>
                <c:pt idx="31758">
                  <c:v>0.71093799999999996</c:v>
                </c:pt>
                <c:pt idx="31759">
                  <c:v>0.71093799999999996</c:v>
                </c:pt>
                <c:pt idx="31760">
                  <c:v>0.71718800000000005</c:v>
                </c:pt>
                <c:pt idx="31761">
                  <c:v>0.70468799999999998</c:v>
                </c:pt>
                <c:pt idx="31762">
                  <c:v>0.72656200000000004</c:v>
                </c:pt>
                <c:pt idx="31763">
                  <c:v>0.71718800000000005</c:v>
                </c:pt>
                <c:pt idx="31764">
                  <c:v>0.714063</c:v>
                </c:pt>
                <c:pt idx="31765">
                  <c:v>0.72031299999999998</c:v>
                </c:pt>
                <c:pt idx="31766">
                  <c:v>0.72343800000000003</c:v>
                </c:pt>
                <c:pt idx="31767">
                  <c:v>0.71093799999999996</c:v>
                </c:pt>
                <c:pt idx="31768">
                  <c:v>0.71562499999999996</c:v>
                </c:pt>
                <c:pt idx="31769">
                  <c:v>0.71718800000000005</c:v>
                </c:pt>
                <c:pt idx="31770">
                  <c:v>0.71562499999999996</c:v>
                </c:pt>
                <c:pt idx="31771">
                  <c:v>0.72499999999999998</c:v>
                </c:pt>
                <c:pt idx="31772">
                  <c:v>0.72499999999999998</c:v>
                </c:pt>
                <c:pt idx="31773">
                  <c:v>0.71093799999999996</c:v>
                </c:pt>
                <c:pt idx="31774">
                  <c:v>0.71718800000000005</c:v>
                </c:pt>
                <c:pt idx="31775">
                  <c:v>0.70781300000000003</c:v>
                </c:pt>
                <c:pt idx="31776">
                  <c:v>0.71718800000000005</c:v>
                </c:pt>
                <c:pt idx="31777">
                  <c:v>0.71875</c:v>
                </c:pt>
                <c:pt idx="31778">
                  <c:v>0.72499999999999998</c:v>
                </c:pt>
                <c:pt idx="31779">
                  <c:v>0.71562499999999996</c:v>
                </c:pt>
                <c:pt idx="31780">
                  <c:v>0.70625000000000004</c:v>
                </c:pt>
                <c:pt idx="31781">
                  <c:v>0.72343800000000003</c:v>
                </c:pt>
                <c:pt idx="31782">
                  <c:v>0.72187500000000004</c:v>
                </c:pt>
                <c:pt idx="31783">
                  <c:v>0.714063</c:v>
                </c:pt>
                <c:pt idx="31784">
                  <c:v>0.698438</c:v>
                </c:pt>
                <c:pt idx="31785">
                  <c:v>0.72031299999999998</c:v>
                </c:pt>
                <c:pt idx="31786">
                  <c:v>0.734375</c:v>
                </c:pt>
                <c:pt idx="31787">
                  <c:v>0.72812500000000002</c:v>
                </c:pt>
                <c:pt idx="31788">
                  <c:v>0.72656200000000004</c:v>
                </c:pt>
                <c:pt idx="31789">
                  <c:v>0.71250000000000002</c:v>
                </c:pt>
                <c:pt idx="31790">
                  <c:v>0.72343800000000003</c:v>
                </c:pt>
                <c:pt idx="31791">
                  <c:v>0.72499999999999998</c:v>
                </c:pt>
                <c:pt idx="31792">
                  <c:v>0.72187500000000004</c:v>
                </c:pt>
                <c:pt idx="31793">
                  <c:v>0.729688</c:v>
                </c:pt>
                <c:pt idx="31794">
                  <c:v>0.72812500000000002</c:v>
                </c:pt>
                <c:pt idx="31795">
                  <c:v>0.71562499999999996</c:v>
                </c:pt>
                <c:pt idx="31796">
                  <c:v>0.71718800000000005</c:v>
                </c:pt>
                <c:pt idx="31797">
                  <c:v>0.729688</c:v>
                </c:pt>
                <c:pt idx="31798">
                  <c:v>0.71093799999999996</c:v>
                </c:pt>
                <c:pt idx="31799">
                  <c:v>0.70468799999999998</c:v>
                </c:pt>
                <c:pt idx="31800">
                  <c:v>0.70781300000000003</c:v>
                </c:pt>
                <c:pt idx="31801">
                  <c:v>0.70625000000000004</c:v>
                </c:pt>
                <c:pt idx="31802">
                  <c:v>0.70625000000000004</c:v>
                </c:pt>
                <c:pt idx="31803">
                  <c:v>0.71718800000000005</c:v>
                </c:pt>
                <c:pt idx="31804">
                  <c:v>0.69531200000000004</c:v>
                </c:pt>
                <c:pt idx="31805">
                  <c:v>0.71250000000000002</c:v>
                </c:pt>
                <c:pt idx="31806">
                  <c:v>0.714063</c:v>
                </c:pt>
                <c:pt idx="31807">
                  <c:v>0.71093799999999996</c:v>
                </c:pt>
                <c:pt idx="31808">
                  <c:v>0.714063</c:v>
                </c:pt>
                <c:pt idx="31809">
                  <c:v>0.70468799999999998</c:v>
                </c:pt>
                <c:pt idx="31810">
                  <c:v>0.71562499999999996</c:v>
                </c:pt>
                <c:pt idx="31811">
                  <c:v>0.73906300000000003</c:v>
                </c:pt>
                <c:pt idx="31812">
                  <c:v>0.72343800000000003</c:v>
                </c:pt>
                <c:pt idx="31813">
                  <c:v>0.71875</c:v>
                </c:pt>
                <c:pt idx="31814">
                  <c:v>0.72656200000000004</c:v>
                </c:pt>
                <c:pt idx="31815">
                  <c:v>0.73906300000000003</c:v>
                </c:pt>
                <c:pt idx="31816">
                  <c:v>0.70937499999999998</c:v>
                </c:pt>
                <c:pt idx="31817">
                  <c:v>0.714063</c:v>
                </c:pt>
                <c:pt idx="31818">
                  <c:v>0.71250000000000002</c:v>
                </c:pt>
                <c:pt idx="31819">
                  <c:v>0.71718800000000005</c:v>
                </c:pt>
                <c:pt idx="31820">
                  <c:v>0.70156300000000005</c:v>
                </c:pt>
                <c:pt idx="31821">
                  <c:v>0.70937499999999998</c:v>
                </c:pt>
                <c:pt idx="31822">
                  <c:v>0.71875</c:v>
                </c:pt>
                <c:pt idx="31823">
                  <c:v>0.70781300000000003</c:v>
                </c:pt>
                <c:pt idx="31824">
                  <c:v>0.72499999999999998</c:v>
                </c:pt>
                <c:pt idx="31825">
                  <c:v>0.71250000000000002</c:v>
                </c:pt>
                <c:pt idx="31826">
                  <c:v>0.70937499999999998</c:v>
                </c:pt>
                <c:pt idx="31827">
                  <c:v>0.71718800000000005</c:v>
                </c:pt>
                <c:pt idx="31828">
                  <c:v>0.70625000000000004</c:v>
                </c:pt>
                <c:pt idx="31829">
                  <c:v>0.7</c:v>
                </c:pt>
                <c:pt idx="31830">
                  <c:v>0.69374999999999998</c:v>
                </c:pt>
                <c:pt idx="31831">
                  <c:v>0.69531200000000004</c:v>
                </c:pt>
                <c:pt idx="31832">
                  <c:v>0.70468799999999998</c:v>
                </c:pt>
                <c:pt idx="31833">
                  <c:v>0.70468799999999998</c:v>
                </c:pt>
                <c:pt idx="31834">
                  <c:v>0.7</c:v>
                </c:pt>
                <c:pt idx="31835">
                  <c:v>0.71093799999999996</c:v>
                </c:pt>
                <c:pt idx="31836">
                  <c:v>0.698438</c:v>
                </c:pt>
                <c:pt idx="31837">
                  <c:v>0.703125</c:v>
                </c:pt>
                <c:pt idx="31838">
                  <c:v>0.714063</c:v>
                </c:pt>
                <c:pt idx="31839">
                  <c:v>0.71562499999999996</c:v>
                </c:pt>
                <c:pt idx="31840">
                  <c:v>0.71250000000000002</c:v>
                </c:pt>
                <c:pt idx="31841">
                  <c:v>0.72031299999999998</c:v>
                </c:pt>
                <c:pt idx="31842">
                  <c:v>0.70937499999999998</c:v>
                </c:pt>
                <c:pt idx="31843">
                  <c:v>0.72187500000000004</c:v>
                </c:pt>
                <c:pt idx="31844">
                  <c:v>0.71093799999999996</c:v>
                </c:pt>
                <c:pt idx="31845">
                  <c:v>0.70625000000000004</c:v>
                </c:pt>
                <c:pt idx="31846">
                  <c:v>0.70156300000000005</c:v>
                </c:pt>
                <c:pt idx="31847">
                  <c:v>0.70468799999999998</c:v>
                </c:pt>
                <c:pt idx="31848">
                  <c:v>0.703125</c:v>
                </c:pt>
                <c:pt idx="31849">
                  <c:v>0.70781300000000003</c:v>
                </c:pt>
                <c:pt idx="31850">
                  <c:v>0.70781300000000003</c:v>
                </c:pt>
                <c:pt idx="31851">
                  <c:v>0.7</c:v>
                </c:pt>
                <c:pt idx="31852">
                  <c:v>0.714063</c:v>
                </c:pt>
                <c:pt idx="31853">
                  <c:v>0.71875</c:v>
                </c:pt>
                <c:pt idx="31854">
                  <c:v>0.71250000000000002</c:v>
                </c:pt>
                <c:pt idx="31855">
                  <c:v>0.70156300000000005</c:v>
                </c:pt>
                <c:pt idx="31856">
                  <c:v>0.698438</c:v>
                </c:pt>
                <c:pt idx="31857">
                  <c:v>0.71718800000000005</c:v>
                </c:pt>
                <c:pt idx="31858">
                  <c:v>0.69531200000000004</c:v>
                </c:pt>
                <c:pt idx="31859">
                  <c:v>0.71250000000000002</c:v>
                </c:pt>
                <c:pt idx="31860">
                  <c:v>0.70781300000000003</c:v>
                </c:pt>
                <c:pt idx="31861">
                  <c:v>0.70781300000000003</c:v>
                </c:pt>
                <c:pt idx="31862">
                  <c:v>0.71718800000000005</c:v>
                </c:pt>
                <c:pt idx="31863">
                  <c:v>0.70937499999999998</c:v>
                </c:pt>
                <c:pt idx="31864">
                  <c:v>0.71250000000000002</c:v>
                </c:pt>
                <c:pt idx="31865">
                  <c:v>0.70156300000000005</c:v>
                </c:pt>
                <c:pt idx="31866">
                  <c:v>0.703125</c:v>
                </c:pt>
                <c:pt idx="31867">
                  <c:v>0.70781300000000003</c:v>
                </c:pt>
                <c:pt idx="31868">
                  <c:v>0.72343800000000003</c:v>
                </c:pt>
                <c:pt idx="31869">
                  <c:v>0.70937499999999998</c:v>
                </c:pt>
                <c:pt idx="31870">
                  <c:v>0.70625000000000004</c:v>
                </c:pt>
                <c:pt idx="31871">
                  <c:v>0.70468799999999998</c:v>
                </c:pt>
                <c:pt idx="31872">
                  <c:v>0.69374999999999998</c:v>
                </c:pt>
                <c:pt idx="31873">
                  <c:v>0.71250000000000002</c:v>
                </c:pt>
                <c:pt idx="31874">
                  <c:v>0.70625000000000004</c:v>
                </c:pt>
                <c:pt idx="31875">
                  <c:v>0.7</c:v>
                </c:pt>
                <c:pt idx="31876">
                  <c:v>0.70156300000000005</c:v>
                </c:pt>
                <c:pt idx="31877">
                  <c:v>0.71718800000000005</c:v>
                </c:pt>
                <c:pt idx="31878">
                  <c:v>0.71562499999999996</c:v>
                </c:pt>
                <c:pt idx="31879">
                  <c:v>0.714063</c:v>
                </c:pt>
                <c:pt idx="31880">
                  <c:v>0.71562499999999996</c:v>
                </c:pt>
                <c:pt idx="31881">
                  <c:v>0.714063</c:v>
                </c:pt>
                <c:pt idx="31882">
                  <c:v>0.69374999999999998</c:v>
                </c:pt>
                <c:pt idx="31883">
                  <c:v>0.71250000000000002</c:v>
                </c:pt>
                <c:pt idx="31884">
                  <c:v>0.71093799999999996</c:v>
                </c:pt>
                <c:pt idx="31885">
                  <c:v>0.714063</c:v>
                </c:pt>
                <c:pt idx="31886">
                  <c:v>0.71875</c:v>
                </c:pt>
                <c:pt idx="31887">
                  <c:v>0.70781300000000003</c:v>
                </c:pt>
                <c:pt idx="31888">
                  <c:v>0.71093799999999996</c:v>
                </c:pt>
                <c:pt idx="31889">
                  <c:v>0.714063</c:v>
                </c:pt>
                <c:pt idx="31890">
                  <c:v>0.71718800000000005</c:v>
                </c:pt>
                <c:pt idx="31891">
                  <c:v>0.71718800000000005</c:v>
                </c:pt>
                <c:pt idx="31892">
                  <c:v>0.72343800000000003</c:v>
                </c:pt>
                <c:pt idx="31893">
                  <c:v>0.714063</c:v>
                </c:pt>
                <c:pt idx="31894">
                  <c:v>0.71250000000000002</c:v>
                </c:pt>
                <c:pt idx="31895">
                  <c:v>0.71250000000000002</c:v>
                </c:pt>
                <c:pt idx="31896">
                  <c:v>0.72031299999999998</c:v>
                </c:pt>
                <c:pt idx="31897">
                  <c:v>0.71250000000000002</c:v>
                </c:pt>
                <c:pt idx="31898">
                  <c:v>0.70625000000000004</c:v>
                </c:pt>
                <c:pt idx="31899">
                  <c:v>0.714063</c:v>
                </c:pt>
                <c:pt idx="31900">
                  <c:v>0.70937499999999998</c:v>
                </c:pt>
                <c:pt idx="31901">
                  <c:v>0.72187500000000004</c:v>
                </c:pt>
                <c:pt idx="31902">
                  <c:v>0.72343800000000003</c:v>
                </c:pt>
                <c:pt idx="31903">
                  <c:v>0.71250000000000002</c:v>
                </c:pt>
                <c:pt idx="31904">
                  <c:v>0.71718800000000005</c:v>
                </c:pt>
                <c:pt idx="31905">
                  <c:v>0.70937499999999998</c:v>
                </c:pt>
                <c:pt idx="31906">
                  <c:v>0.71093799999999996</c:v>
                </c:pt>
                <c:pt idx="31907">
                  <c:v>0.72031299999999998</c:v>
                </c:pt>
                <c:pt idx="31908">
                  <c:v>0.72031299999999998</c:v>
                </c:pt>
                <c:pt idx="31909">
                  <c:v>0.72656200000000004</c:v>
                </c:pt>
                <c:pt idx="31910">
                  <c:v>0.72031299999999998</c:v>
                </c:pt>
                <c:pt idx="31911">
                  <c:v>0.70468799999999998</c:v>
                </c:pt>
                <c:pt idx="31912">
                  <c:v>0.71562499999999996</c:v>
                </c:pt>
                <c:pt idx="31913">
                  <c:v>0.729688</c:v>
                </c:pt>
                <c:pt idx="31914">
                  <c:v>0.734375</c:v>
                </c:pt>
                <c:pt idx="31915">
                  <c:v>0.72187500000000004</c:v>
                </c:pt>
                <c:pt idx="31916">
                  <c:v>0.72343800000000003</c:v>
                </c:pt>
                <c:pt idx="31917">
                  <c:v>0.71250000000000002</c:v>
                </c:pt>
                <c:pt idx="31918">
                  <c:v>0.72499999999999998</c:v>
                </c:pt>
                <c:pt idx="31919">
                  <c:v>0.70937499999999998</c:v>
                </c:pt>
                <c:pt idx="31920">
                  <c:v>0.70468799999999998</c:v>
                </c:pt>
                <c:pt idx="31921">
                  <c:v>0.70625000000000004</c:v>
                </c:pt>
                <c:pt idx="31922">
                  <c:v>0.70625000000000004</c:v>
                </c:pt>
                <c:pt idx="31923">
                  <c:v>0.71093799999999996</c:v>
                </c:pt>
                <c:pt idx="31924">
                  <c:v>0.72499999999999998</c:v>
                </c:pt>
                <c:pt idx="31925">
                  <c:v>0.71718800000000005</c:v>
                </c:pt>
                <c:pt idx="31926">
                  <c:v>0.71093799999999996</c:v>
                </c:pt>
                <c:pt idx="31927">
                  <c:v>0.72656200000000004</c:v>
                </c:pt>
                <c:pt idx="31928">
                  <c:v>0.72187500000000004</c:v>
                </c:pt>
                <c:pt idx="31929">
                  <c:v>0.71562499999999996</c:v>
                </c:pt>
                <c:pt idx="31930">
                  <c:v>0.70781300000000003</c:v>
                </c:pt>
                <c:pt idx="31931">
                  <c:v>0.7</c:v>
                </c:pt>
                <c:pt idx="31932">
                  <c:v>0.71875</c:v>
                </c:pt>
                <c:pt idx="31933">
                  <c:v>0.71562499999999996</c:v>
                </c:pt>
                <c:pt idx="31934">
                  <c:v>0.70937499999999998</c:v>
                </c:pt>
                <c:pt idx="31935">
                  <c:v>0.70468799999999998</c:v>
                </c:pt>
                <c:pt idx="31936">
                  <c:v>0.70781300000000003</c:v>
                </c:pt>
                <c:pt idx="31937">
                  <c:v>0.70625000000000004</c:v>
                </c:pt>
                <c:pt idx="31938">
                  <c:v>0.71250000000000002</c:v>
                </c:pt>
                <c:pt idx="31939">
                  <c:v>0.70937499999999998</c:v>
                </c:pt>
                <c:pt idx="31940">
                  <c:v>0.70781300000000003</c:v>
                </c:pt>
                <c:pt idx="31941">
                  <c:v>0.70937499999999998</c:v>
                </c:pt>
                <c:pt idx="31942">
                  <c:v>0.72031299999999998</c:v>
                </c:pt>
                <c:pt idx="31943">
                  <c:v>0.71250000000000002</c:v>
                </c:pt>
                <c:pt idx="31944">
                  <c:v>0.72343800000000003</c:v>
                </c:pt>
                <c:pt idx="31945">
                  <c:v>0.72656200000000004</c:v>
                </c:pt>
                <c:pt idx="31946">
                  <c:v>0.71093799999999996</c:v>
                </c:pt>
                <c:pt idx="31947">
                  <c:v>0.71875</c:v>
                </c:pt>
                <c:pt idx="31948">
                  <c:v>0.72187500000000004</c:v>
                </c:pt>
                <c:pt idx="31949">
                  <c:v>0.72187500000000004</c:v>
                </c:pt>
                <c:pt idx="31950">
                  <c:v>0.714063</c:v>
                </c:pt>
                <c:pt idx="31951">
                  <c:v>0.71718800000000005</c:v>
                </c:pt>
                <c:pt idx="31952">
                  <c:v>0.729688</c:v>
                </c:pt>
                <c:pt idx="31953">
                  <c:v>0.729688</c:v>
                </c:pt>
                <c:pt idx="31954">
                  <c:v>0.71562499999999996</c:v>
                </c:pt>
                <c:pt idx="31955">
                  <c:v>0.71093799999999996</c:v>
                </c:pt>
                <c:pt idx="31956">
                  <c:v>0.73281300000000005</c:v>
                </c:pt>
                <c:pt idx="31957">
                  <c:v>0.71250000000000002</c:v>
                </c:pt>
                <c:pt idx="31958">
                  <c:v>0.72656200000000004</c:v>
                </c:pt>
                <c:pt idx="31959">
                  <c:v>0.70781300000000003</c:v>
                </c:pt>
                <c:pt idx="31960">
                  <c:v>0.70781300000000003</c:v>
                </c:pt>
                <c:pt idx="31961">
                  <c:v>0.72343800000000003</c:v>
                </c:pt>
                <c:pt idx="31962">
                  <c:v>0.71875</c:v>
                </c:pt>
                <c:pt idx="31963">
                  <c:v>0.729688</c:v>
                </c:pt>
                <c:pt idx="31964">
                  <c:v>0.72812500000000002</c:v>
                </c:pt>
                <c:pt idx="31965">
                  <c:v>0.71875</c:v>
                </c:pt>
                <c:pt idx="31966">
                  <c:v>0.71718800000000005</c:v>
                </c:pt>
                <c:pt idx="31967">
                  <c:v>0.71093799999999996</c:v>
                </c:pt>
                <c:pt idx="31968">
                  <c:v>0.70468799999999998</c:v>
                </c:pt>
                <c:pt idx="31969">
                  <c:v>0.72499999999999998</c:v>
                </c:pt>
                <c:pt idx="31970">
                  <c:v>0.73750000000000004</c:v>
                </c:pt>
                <c:pt idx="31971">
                  <c:v>0.72031299999999998</c:v>
                </c:pt>
                <c:pt idx="31972">
                  <c:v>0.72343800000000003</c:v>
                </c:pt>
                <c:pt idx="31973">
                  <c:v>0.73593799999999998</c:v>
                </c:pt>
                <c:pt idx="31974">
                  <c:v>0.72031299999999998</c:v>
                </c:pt>
                <c:pt idx="31975">
                  <c:v>0.72187500000000004</c:v>
                </c:pt>
                <c:pt idx="31976">
                  <c:v>0.72187500000000004</c:v>
                </c:pt>
                <c:pt idx="31977">
                  <c:v>0.72656200000000004</c:v>
                </c:pt>
                <c:pt idx="31978">
                  <c:v>0.72499999999999998</c:v>
                </c:pt>
                <c:pt idx="31979">
                  <c:v>0.71875</c:v>
                </c:pt>
                <c:pt idx="31980">
                  <c:v>0.71250000000000002</c:v>
                </c:pt>
                <c:pt idx="31981">
                  <c:v>0.72187500000000004</c:v>
                </c:pt>
                <c:pt idx="31982">
                  <c:v>0.71093799999999996</c:v>
                </c:pt>
                <c:pt idx="31983">
                  <c:v>0.70937499999999998</c:v>
                </c:pt>
                <c:pt idx="31984">
                  <c:v>0.72499999999999998</c:v>
                </c:pt>
                <c:pt idx="31985">
                  <c:v>0.71718800000000005</c:v>
                </c:pt>
                <c:pt idx="31986">
                  <c:v>0.72499999999999998</c:v>
                </c:pt>
                <c:pt idx="31987">
                  <c:v>0.71718800000000005</c:v>
                </c:pt>
                <c:pt idx="31988">
                  <c:v>0.71562499999999996</c:v>
                </c:pt>
                <c:pt idx="31989">
                  <c:v>0.71250000000000002</c:v>
                </c:pt>
                <c:pt idx="31990">
                  <c:v>0.70781300000000003</c:v>
                </c:pt>
                <c:pt idx="31991">
                  <c:v>0.72187500000000004</c:v>
                </c:pt>
                <c:pt idx="31992">
                  <c:v>0.72031299999999998</c:v>
                </c:pt>
                <c:pt idx="31993">
                  <c:v>0.72343800000000003</c:v>
                </c:pt>
                <c:pt idx="31994">
                  <c:v>0.72343800000000003</c:v>
                </c:pt>
                <c:pt idx="31995">
                  <c:v>0.73281300000000005</c:v>
                </c:pt>
                <c:pt idx="31996">
                  <c:v>0.734375</c:v>
                </c:pt>
                <c:pt idx="31997">
                  <c:v>0.714063</c:v>
                </c:pt>
                <c:pt idx="31998">
                  <c:v>0.71875</c:v>
                </c:pt>
                <c:pt idx="31999">
                  <c:v>0.71093799999999996</c:v>
                </c:pt>
                <c:pt idx="32000">
                  <c:v>0.71250000000000002</c:v>
                </c:pt>
                <c:pt idx="32001">
                  <c:v>0.72812500000000002</c:v>
                </c:pt>
                <c:pt idx="32002">
                  <c:v>0.72499999999999998</c:v>
                </c:pt>
                <c:pt idx="32003">
                  <c:v>0.72343800000000003</c:v>
                </c:pt>
                <c:pt idx="32004">
                  <c:v>0.72343800000000003</c:v>
                </c:pt>
                <c:pt idx="32005">
                  <c:v>0.72656200000000004</c:v>
                </c:pt>
                <c:pt idx="32006">
                  <c:v>0.714063</c:v>
                </c:pt>
                <c:pt idx="32007">
                  <c:v>0.72343800000000003</c:v>
                </c:pt>
                <c:pt idx="32008">
                  <c:v>0.734375</c:v>
                </c:pt>
                <c:pt idx="32009">
                  <c:v>0.72343800000000003</c:v>
                </c:pt>
                <c:pt idx="32010">
                  <c:v>0.71875</c:v>
                </c:pt>
                <c:pt idx="32011">
                  <c:v>0.729688</c:v>
                </c:pt>
                <c:pt idx="32012">
                  <c:v>0.71093799999999996</c:v>
                </c:pt>
                <c:pt idx="32013">
                  <c:v>0.71718800000000005</c:v>
                </c:pt>
                <c:pt idx="32014">
                  <c:v>0.72499999999999998</c:v>
                </c:pt>
                <c:pt idx="32015">
                  <c:v>0.71718800000000005</c:v>
                </c:pt>
                <c:pt idx="32016">
                  <c:v>0.72187500000000004</c:v>
                </c:pt>
                <c:pt idx="32017">
                  <c:v>0.72031299999999998</c:v>
                </c:pt>
                <c:pt idx="32018">
                  <c:v>0.72187500000000004</c:v>
                </c:pt>
                <c:pt idx="32019">
                  <c:v>0.71093799999999996</c:v>
                </c:pt>
                <c:pt idx="32020">
                  <c:v>0.70937499999999998</c:v>
                </c:pt>
                <c:pt idx="32021">
                  <c:v>0.703125</c:v>
                </c:pt>
                <c:pt idx="32022">
                  <c:v>0.70625000000000004</c:v>
                </c:pt>
                <c:pt idx="32023">
                  <c:v>0.70937499999999998</c:v>
                </c:pt>
                <c:pt idx="32024">
                  <c:v>0.71875</c:v>
                </c:pt>
                <c:pt idx="32025">
                  <c:v>0.71093799999999996</c:v>
                </c:pt>
                <c:pt idx="32026">
                  <c:v>0.70781300000000003</c:v>
                </c:pt>
                <c:pt idx="32027">
                  <c:v>0.71875</c:v>
                </c:pt>
                <c:pt idx="32028">
                  <c:v>0.70781300000000003</c:v>
                </c:pt>
                <c:pt idx="32029">
                  <c:v>0.70156300000000005</c:v>
                </c:pt>
                <c:pt idx="32030">
                  <c:v>0.714063</c:v>
                </c:pt>
                <c:pt idx="32031">
                  <c:v>0.703125</c:v>
                </c:pt>
                <c:pt idx="32032">
                  <c:v>0.70937499999999998</c:v>
                </c:pt>
                <c:pt idx="32033">
                  <c:v>0.72031299999999998</c:v>
                </c:pt>
                <c:pt idx="32034">
                  <c:v>0.71093799999999996</c:v>
                </c:pt>
                <c:pt idx="32035">
                  <c:v>0.71562499999999996</c:v>
                </c:pt>
                <c:pt idx="32036">
                  <c:v>0.70781300000000003</c:v>
                </c:pt>
                <c:pt idx="32037">
                  <c:v>0.70937499999999998</c:v>
                </c:pt>
                <c:pt idx="32038">
                  <c:v>0.71875</c:v>
                </c:pt>
                <c:pt idx="32039">
                  <c:v>0.70937499999999998</c:v>
                </c:pt>
                <c:pt idx="32040">
                  <c:v>0.71093799999999996</c:v>
                </c:pt>
                <c:pt idx="32041">
                  <c:v>0.71250000000000002</c:v>
                </c:pt>
                <c:pt idx="32042">
                  <c:v>0.71875</c:v>
                </c:pt>
                <c:pt idx="32043">
                  <c:v>0.72031299999999998</c:v>
                </c:pt>
                <c:pt idx="32044">
                  <c:v>0.71562499999999996</c:v>
                </c:pt>
                <c:pt idx="32045">
                  <c:v>0.72343800000000003</c:v>
                </c:pt>
                <c:pt idx="32046">
                  <c:v>0.72031299999999998</c:v>
                </c:pt>
                <c:pt idx="32047">
                  <c:v>0.71093799999999996</c:v>
                </c:pt>
                <c:pt idx="32048">
                  <c:v>0.71250000000000002</c:v>
                </c:pt>
                <c:pt idx="32049">
                  <c:v>0.714063</c:v>
                </c:pt>
                <c:pt idx="32050">
                  <c:v>0.71875</c:v>
                </c:pt>
                <c:pt idx="32051">
                  <c:v>0.72343800000000003</c:v>
                </c:pt>
                <c:pt idx="32052">
                  <c:v>0.71562499999999996</c:v>
                </c:pt>
                <c:pt idx="32053">
                  <c:v>0.70781300000000003</c:v>
                </c:pt>
                <c:pt idx="32054">
                  <c:v>0.71093799999999996</c:v>
                </c:pt>
                <c:pt idx="32055">
                  <c:v>0.71250000000000002</c:v>
                </c:pt>
                <c:pt idx="32056">
                  <c:v>0.714063</c:v>
                </c:pt>
                <c:pt idx="32057">
                  <c:v>0.71718800000000005</c:v>
                </c:pt>
                <c:pt idx="32058">
                  <c:v>0.73593799999999998</c:v>
                </c:pt>
                <c:pt idx="32059">
                  <c:v>0.72187500000000004</c:v>
                </c:pt>
                <c:pt idx="32060">
                  <c:v>0.70781300000000003</c:v>
                </c:pt>
                <c:pt idx="32061">
                  <c:v>0.703125</c:v>
                </c:pt>
                <c:pt idx="32062">
                  <c:v>0.714063</c:v>
                </c:pt>
                <c:pt idx="32063">
                  <c:v>0.72656200000000004</c:v>
                </c:pt>
                <c:pt idx="32064">
                  <c:v>0.71875</c:v>
                </c:pt>
                <c:pt idx="32065">
                  <c:v>0.71093799999999996</c:v>
                </c:pt>
                <c:pt idx="32066">
                  <c:v>0.71250000000000002</c:v>
                </c:pt>
                <c:pt idx="32067">
                  <c:v>0.71093799999999996</c:v>
                </c:pt>
                <c:pt idx="32068">
                  <c:v>0.703125</c:v>
                </c:pt>
                <c:pt idx="32069">
                  <c:v>0.70625000000000004</c:v>
                </c:pt>
                <c:pt idx="32070">
                  <c:v>0.70781300000000003</c:v>
                </c:pt>
                <c:pt idx="32071">
                  <c:v>0.71718800000000005</c:v>
                </c:pt>
                <c:pt idx="32072">
                  <c:v>0.71562499999999996</c:v>
                </c:pt>
                <c:pt idx="32073">
                  <c:v>0.71562499999999996</c:v>
                </c:pt>
                <c:pt idx="32074">
                  <c:v>0.70781300000000003</c:v>
                </c:pt>
                <c:pt idx="32075">
                  <c:v>0.71250000000000002</c:v>
                </c:pt>
                <c:pt idx="32076">
                  <c:v>0.692187</c:v>
                </c:pt>
                <c:pt idx="32077">
                  <c:v>0.70937499999999998</c:v>
                </c:pt>
                <c:pt idx="32078">
                  <c:v>0.71718800000000005</c:v>
                </c:pt>
                <c:pt idx="32079">
                  <c:v>0.71875</c:v>
                </c:pt>
                <c:pt idx="32080">
                  <c:v>0.71250000000000002</c:v>
                </c:pt>
                <c:pt idx="32081">
                  <c:v>0.70625000000000004</c:v>
                </c:pt>
                <c:pt idx="32082">
                  <c:v>0.70468799999999998</c:v>
                </c:pt>
                <c:pt idx="32083">
                  <c:v>0.698438</c:v>
                </c:pt>
                <c:pt idx="32084">
                  <c:v>0.70625000000000004</c:v>
                </c:pt>
                <c:pt idx="32085">
                  <c:v>0.71875</c:v>
                </c:pt>
                <c:pt idx="32086">
                  <c:v>0.71250000000000002</c:v>
                </c:pt>
                <c:pt idx="32087">
                  <c:v>0.698438</c:v>
                </c:pt>
                <c:pt idx="32088">
                  <c:v>0.70937499999999998</c:v>
                </c:pt>
                <c:pt idx="32089">
                  <c:v>0.698438</c:v>
                </c:pt>
                <c:pt idx="32090">
                  <c:v>0.71093799999999996</c:v>
                </c:pt>
                <c:pt idx="32091">
                  <c:v>0.72187500000000004</c:v>
                </c:pt>
                <c:pt idx="32092">
                  <c:v>0.70625000000000004</c:v>
                </c:pt>
                <c:pt idx="32093">
                  <c:v>0.70156300000000005</c:v>
                </c:pt>
                <c:pt idx="32094">
                  <c:v>0.70781300000000003</c:v>
                </c:pt>
                <c:pt idx="32095">
                  <c:v>0.68906299999999998</c:v>
                </c:pt>
                <c:pt idx="32096">
                  <c:v>0.70468799999999998</c:v>
                </c:pt>
                <c:pt idx="32097">
                  <c:v>0.72343800000000003</c:v>
                </c:pt>
                <c:pt idx="32098">
                  <c:v>0.70156300000000005</c:v>
                </c:pt>
                <c:pt idx="32099">
                  <c:v>0.70937499999999998</c:v>
                </c:pt>
                <c:pt idx="32100">
                  <c:v>0.70781300000000003</c:v>
                </c:pt>
                <c:pt idx="32101">
                  <c:v>0.70625000000000004</c:v>
                </c:pt>
                <c:pt idx="32102">
                  <c:v>0.71250000000000002</c:v>
                </c:pt>
                <c:pt idx="32103">
                  <c:v>0.70625000000000004</c:v>
                </c:pt>
                <c:pt idx="32104">
                  <c:v>0.70468799999999998</c:v>
                </c:pt>
                <c:pt idx="32105">
                  <c:v>0.703125</c:v>
                </c:pt>
                <c:pt idx="32106">
                  <c:v>0.71562499999999996</c:v>
                </c:pt>
                <c:pt idx="32107">
                  <c:v>0.71875</c:v>
                </c:pt>
                <c:pt idx="32108">
                  <c:v>0.7</c:v>
                </c:pt>
                <c:pt idx="32109">
                  <c:v>0.70468799999999998</c:v>
                </c:pt>
                <c:pt idx="32110">
                  <c:v>0.703125</c:v>
                </c:pt>
                <c:pt idx="32111">
                  <c:v>0.70781300000000003</c:v>
                </c:pt>
                <c:pt idx="32112">
                  <c:v>0.703125</c:v>
                </c:pt>
                <c:pt idx="32113">
                  <c:v>0.70937499999999998</c:v>
                </c:pt>
                <c:pt idx="32114">
                  <c:v>0.70937499999999998</c:v>
                </c:pt>
                <c:pt idx="32115">
                  <c:v>0.70937499999999998</c:v>
                </c:pt>
                <c:pt idx="32116">
                  <c:v>0.714063</c:v>
                </c:pt>
                <c:pt idx="32117">
                  <c:v>0.692187</c:v>
                </c:pt>
                <c:pt idx="32118">
                  <c:v>0.71093799999999996</c:v>
                </c:pt>
                <c:pt idx="32119">
                  <c:v>0.71093799999999996</c:v>
                </c:pt>
                <c:pt idx="32120">
                  <c:v>0.7</c:v>
                </c:pt>
                <c:pt idx="32121">
                  <c:v>0.70937499999999998</c:v>
                </c:pt>
                <c:pt idx="32122">
                  <c:v>0.70468799999999998</c:v>
                </c:pt>
                <c:pt idx="32123">
                  <c:v>0.70937499999999998</c:v>
                </c:pt>
                <c:pt idx="32124">
                  <c:v>0.71562499999999996</c:v>
                </c:pt>
                <c:pt idx="32125">
                  <c:v>0.71562499999999996</c:v>
                </c:pt>
                <c:pt idx="32126">
                  <c:v>0.71875</c:v>
                </c:pt>
                <c:pt idx="32127">
                  <c:v>0.71093799999999996</c:v>
                </c:pt>
                <c:pt idx="32128">
                  <c:v>0.71093799999999996</c:v>
                </c:pt>
                <c:pt idx="32129">
                  <c:v>0.71718800000000005</c:v>
                </c:pt>
                <c:pt idx="32130">
                  <c:v>0.71718800000000005</c:v>
                </c:pt>
                <c:pt idx="32131">
                  <c:v>0.71562499999999996</c:v>
                </c:pt>
                <c:pt idx="32132">
                  <c:v>0.70781300000000003</c:v>
                </c:pt>
                <c:pt idx="32133">
                  <c:v>0.703125</c:v>
                </c:pt>
                <c:pt idx="32134">
                  <c:v>0.70781300000000003</c:v>
                </c:pt>
                <c:pt idx="32135">
                  <c:v>0.70625000000000004</c:v>
                </c:pt>
                <c:pt idx="32136">
                  <c:v>0.70937499999999998</c:v>
                </c:pt>
                <c:pt idx="32137">
                  <c:v>0.729688</c:v>
                </c:pt>
                <c:pt idx="32138">
                  <c:v>0.71562499999999996</c:v>
                </c:pt>
                <c:pt idx="32139">
                  <c:v>0.71718800000000005</c:v>
                </c:pt>
                <c:pt idx="32140">
                  <c:v>0.71718800000000005</c:v>
                </c:pt>
                <c:pt idx="32141">
                  <c:v>0.71250000000000002</c:v>
                </c:pt>
                <c:pt idx="32142">
                  <c:v>0.71093799999999996</c:v>
                </c:pt>
                <c:pt idx="32143">
                  <c:v>0.70781300000000003</c:v>
                </c:pt>
                <c:pt idx="32144">
                  <c:v>0.70937499999999998</c:v>
                </c:pt>
                <c:pt idx="32145">
                  <c:v>0.71250000000000002</c:v>
                </c:pt>
                <c:pt idx="32146">
                  <c:v>0.71562499999999996</c:v>
                </c:pt>
                <c:pt idx="32147">
                  <c:v>0.71250000000000002</c:v>
                </c:pt>
                <c:pt idx="32148">
                  <c:v>0.70156300000000005</c:v>
                </c:pt>
                <c:pt idx="32149">
                  <c:v>0.7</c:v>
                </c:pt>
                <c:pt idx="32150">
                  <c:v>0.71250000000000002</c:v>
                </c:pt>
                <c:pt idx="32151">
                  <c:v>0.70937499999999998</c:v>
                </c:pt>
                <c:pt idx="32152">
                  <c:v>0.70781300000000003</c:v>
                </c:pt>
                <c:pt idx="32153">
                  <c:v>0.70156300000000005</c:v>
                </c:pt>
                <c:pt idx="32154">
                  <c:v>0.72499999999999998</c:v>
                </c:pt>
                <c:pt idx="32155">
                  <c:v>0.72343800000000003</c:v>
                </c:pt>
                <c:pt idx="32156">
                  <c:v>0.71875</c:v>
                </c:pt>
                <c:pt idx="32157">
                  <c:v>0.703125</c:v>
                </c:pt>
                <c:pt idx="32158">
                  <c:v>0.70937499999999998</c:v>
                </c:pt>
                <c:pt idx="32159">
                  <c:v>0.70937499999999998</c:v>
                </c:pt>
                <c:pt idx="32160">
                  <c:v>0.70156300000000005</c:v>
                </c:pt>
                <c:pt idx="32161">
                  <c:v>0.70468799999999998</c:v>
                </c:pt>
                <c:pt idx="32162">
                  <c:v>0.714063</c:v>
                </c:pt>
                <c:pt idx="32163">
                  <c:v>0.70781300000000003</c:v>
                </c:pt>
                <c:pt idx="32164">
                  <c:v>0.714063</c:v>
                </c:pt>
                <c:pt idx="32165">
                  <c:v>0.71875</c:v>
                </c:pt>
                <c:pt idx="32166">
                  <c:v>0.714063</c:v>
                </c:pt>
                <c:pt idx="32167">
                  <c:v>0.72031299999999998</c:v>
                </c:pt>
                <c:pt idx="32168">
                  <c:v>0.71093799999999996</c:v>
                </c:pt>
                <c:pt idx="32169">
                  <c:v>0.71093799999999996</c:v>
                </c:pt>
                <c:pt idx="32170">
                  <c:v>0.71875</c:v>
                </c:pt>
                <c:pt idx="32171">
                  <c:v>0.71250000000000002</c:v>
                </c:pt>
                <c:pt idx="32172">
                  <c:v>0.71562499999999996</c:v>
                </c:pt>
                <c:pt idx="32173">
                  <c:v>0.71562499999999996</c:v>
                </c:pt>
                <c:pt idx="32174">
                  <c:v>0.71718800000000005</c:v>
                </c:pt>
                <c:pt idx="32175">
                  <c:v>0.729688</c:v>
                </c:pt>
                <c:pt idx="32176">
                  <c:v>0.714063</c:v>
                </c:pt>
                <c:pt idx="32177">
                  <c:v>0.71718800000000005</c:v>
                </c:pt>
                <c:pt idx="32178">
                  <c:v>0.71875</c:v>
                </c:pt>
                <c:pt idx="32179">
                  <c:v>0.71093799999999996</c:v>
                </c:pt>
                <c:pt idx="32180">
                  <c:v>0.70156300000000005</c:v>
                </c:pt>
                <c:pt idx="32181">
                  <c:v>0.70468799999999998</c:v>
                </c:pt>
                <c:pt idx="32182">
                  <c:v>0.71718800000000005</c:v>
                </c:pt>
                <c:pt idx="32183">
                  <c:v>0.72343800000000003</c:v>
                </c:pt>
                <c:pt idx="32184">
                  <c:v>0.73750000000000004</c:v>
                </c:pt>
                <c:pt idx="32185">
                  <c:v>0.72343800000000003</c:v>
                </c:pt>
                <c:pt idx="32186">
                  <c:v>0.73593799999999998</c:v>
                </c:pt>
                <c:pt idx="32187">
                  <c:v>0.71718800000000005</c:v>
                </c:pt>
                <c:pt idx="32188">
                  <c:v>0.714063</c:v>
                </c:pt>
                <c:pt idx="32189">
                  <c:v>0.70625000000000004</c:v>
                </c:pt>
                <c:pt idx="32190">
                  <c:v>0.70625000000000004</c:v>
                </c:pt>
                <c:pt idx="32191">
                  <c:v>0.69062500000000004</c:v>
                </c:pt>
                <c:pt idx="32192">
                  <c:v>0.70625000000000004</c:v>
                </c:pt>
                <c:pt idx="32193">
                  <c:v>0.70781300000000003</c:v>
                </c:pt>
                <c:pt idx="32194">
                  <c:v>0.71250000000000002</c:v>
                </c:pt>
                <c:pt idx="32195">
                  <c:v>0.70468799999999998</c:v>
                </c:pt>
                <c:pt idx="32196">
                  <c:v>0.70156300000000005</c:v>
                </c:pt>
                <c:pt idx="32197">
                  <c:v>0.69374999999999998</c:v>
                </c:pt>
                <c:pt idx="32198">
                  <c:v>0.7</c:v>
                </c:pt>
                <c:pt idx="32199">
                  <c:v>0.72031299999999998</c:v>
                </c:pt>
                <c:pt idx="32200">
                  <c:v>0.72343800000000003</c:v>
                </c:pt>
                <c:pt idx="32201">
                  <c:v>0.71875</c:v>
                </c:pt>
                <c:pt idx="32202">
                  <c:v>0.703125</c:v>
                </c:pt>
                <c:pt idx="32203">
                  <c:v>0.703125</c:v>
                </c:pt>
                <c:pt idx="32204">
                  <c:v>0.71250000000000002</c:v>
                </c:pt>
                <c:pt idx="32205">
                  <c:v>0.71250000000000002</c:v>
                </c:pt>
                <c:pt idx="32206">
                  <c:v>0.71562499999999996</c:v>
                </c:pt>
                <c:pt idx="32207">
                  <c:v>0.70625000000000004</c:v>
                </c:pt>
                <c:pt idx="32208">
                  <c:v>0.7</c:v>
                </c:pt>
                <c:pt idx="32209">
                  <c:v>0.703125</c:v>
                </c:pt>
                <c:pt idx="32210">
                  <c:v>0.70781300000000003</c:v>
                </c:pt>
                <c:pt idx="32211">
                  <c:v>0.714063</c:v>
                </c:pt>
                <c:pt idx="32212">
                  <c:v>0.72031299999999998</c:v>
                </c:pt>
                <c:pt idx="32213">
                  <c:v>0.71093799999999996</c:v>
                </c:pt>
                <c:pt idx="32214">
                  <c:v>0.71093799999999996</c:v>
                </c:pt>
                <c:pt idx="32215">
                  <c:v>0.72031299999999998</c:v>
                </c:pt>
                <c:pt idx="32216">
                  <c:v>0.72031299999999998</c:v>
                </c:pt>
                <c:pt idx="32217">
                  <c:v>0.73281300000000005</c:v>
                </c:pt>
                <c:pt idx="32218">
                  <c:v>0.71875</c:v>
                </c:pt>
                <c:pt idx="32219">
                  <c:v>0.70937499999999998</c:v>
                </c:pt>
                <c:pt idx="32220">
                  <c:v>0.72499999999999998</c:v>
                </c:pt>
                <c:pt idx="32221">
                  <c:v>0.734375</c:v>
                </c:pt>
                <c:pt idx="32222">
                  <c:v>0.72499999999999998</c:v>
                </c:pt>
                <c:pt idx="32223">
                  <c:v>0.71875</c:v>
                </c:pt>
                <c:pt idx="32224">
                  <c:v>0.72499999999999998</c:v>
                </c:pt>
                <c:pt idx="32225">
                  <c:v>0.729688</c:v>
                </c:pt>
                <c:pt idx="32226">
                  <c:v>0.729688</c:v>
                </c:pt>
                <c:pt idx="32227">
                  <c:v>0.72499999999999998</c:v>
                </c:pt>
                <c:pt idx="32228">
                  <c:v>0.72499999999999998</c:v>
                </c:pt>
                <c:pt idx="32229">
                  <c:v>0.73906300000000003</c:v>
                </c:pt>
                <c:pt idx="32230">
                  <c:v>0.72031299999999998</c:v>
                </c:pt>
                <c:pt idx="32231">
                  <c:v>0.71562499999999996</c:v>
                </c:pt>
                <c:pt idx="32232">
                  <c:v>0.714063</c:v>
                </c:pt>
                <c:pt idx="32233">
                  <c:v>0.71562499999999996</c:v>
                </c:pt>
                <c:pt idx="32234">
                  <c:v>0.70937499999999998</c:v>
                </c:pt>
                <c:pt idx="32235">
                  <c:v>0.71562499999999996</c:v>
                </c:pt>
                <c:pt idx="32236">
                  <c:v>0.72031299999999998</c:v>
                </c:pt>
                <c:pt idx="32237">
                  <c:v>0.72499999999999998</c:v>
                </c:pt>
                <c:pt idx="32238">
                  <c:v>0.72656200000000004</c:v>
                </c:pt>
                <c:pt idx="32239">
                  <c:v>0.71093799999999996</c:v>
                </c:pt>
                <c:pt idx="32240">
                  <c:v>0.71718800000000005</c:v>
                </c:pt>
                <c:pt idx="32241">
                  <c:v>0.71718800000000005</c:v>
                </c:pt>
                <c:pt idx="32242">
                  <c:v>0.71718800000000005</c:v>
                </c:pt>
                <c:pt idx="32243">
                  <c:v>0.71718800000000005</c:v>
                </c:pt>
                <c:pt idx="32244">
                  <c:v>0.714063</c:v>
                </c:pt>
                <c:pt idx="32245">
                  <c:v>0.70781300000000003</c:v>
                </c:pt>
                <c:pt idx="32246">
                  <c:v>0.72031299999999998</c:v>
                </c:pt>
                <c:pt idx="32247">
                  <c:v>0.71093799999999996</c:v>
                </c:pt>
                <c:pt idx="32248">
                  <c:v>0.72656200000000004</c:v>
                </c:pt>
                <c:pt idx="32249">
                  <c:v>0.71562499999999996</c:v>
                </c:pt>
                <c:pt idx="32250">
                  <c:v>0.70937499999999998</c:v>
                </c:pt>
                <c:pt idx="32251">
                  <c:v>0.71718800000000005</c:v>
                </c:pt>
                <c:pt idx="32252">
                  <c:v>0.72031299999999998</c:v>
                </c:pt>
                <c:pt idx="32253">
                  <c:v>0.71718800000000005</c:v>
                </c:pt>
                <c:pt idx="32254">
                  <c:v>0.698438</c:v>
                </c:pt>
                <c:pt idx="32255">
                  <c:v>0.71250000000000002</c:v>
                </c:pt>
                <c:pt idx="32256">
                  <c:v>0.71562499999999996</c:v>
                </c:pt>
                <c:pt idx="32257">
                  <c:v>0.70781300000000003</c:v>
                </c:pt>
                <c:pt idx="32258">
                  <c:v>0.72343800000000003</c:v>
                </c:pt>
                <c:pt idx="32259">
                  <c:v>0.72812500000000002</c:v>
                </c:pt>
                <c:pt idx="32260">
                  <c:v>0.73750000000000004</c:v>
                </c:pt>
                <c:pt idx="32261">
                  <c:v>0.72343800000000003</c:v>
                </c:pt>
                <c:pt idx="32262">
                  <c:v>0.72187500000000004</c:v>
                </c:pt>
                <c:pt idx="32263">
                  <c:v>0.73750000000000004</c:v>
                </c:pt>
                <c:pt idx="32264">
                  <c:v>0.71875</c:v>
                </c:pt>
                <c:pt idx="32265">
                  <c:v>0.72031299999999998</c:v>
                </c:pt>
                <c:pt idx="32266">
                  <c:v>0.714063</c:v>
                </c:pt>
                <c:pt idx="32267">
                  <c:v>0.71875</c:v>
                </c:pt>
                <c:pt idx="32268">
                  <c:v>0.72031299999999998</c:v>
                </c:pt>
                <c:pt idx="32269">
                  <c:v>0.70625000000000004</c:v>
                </c:pt>
                <c:pt idx="32270">
                  <c:v>0.729688</c:v>
                </c:pt>
                <c:pt idx="32271">
                  <c:v>0.72031299999999998</c:v>
                </c:pt>
                <c:pt idx="32272">
                  <c:v>0.73593799999999998</c:v>
                </c:pt>
                <c:pt idx="32273">
                  <c:v>0.71875</c:v>
                </c:pt>
                <c:pt idx="32274">
                  <c:v>0.71875</c:v>
                </c:pt>
                <c:pt idx="32275">
                  <c:v>0.71718800000000005</c:v>
                </c:pt>
                <c:pt idx="32276">
                  <c:v>0.71093799999999996</c:v>
                </c:pt>
                <c:pt idx="32277">
                  <c:v>0.71875</c:v>
                </c:pt>
                <c:pt idx="32278">
                  <c:v>0.71562499999999996</c:v>
                </c:pt>
                <c:pt idx="32279">
                  <c:v>0.70937499999999998</c:v>
                </c:pt>
                <c:pt idx="32280">
                  <c:v>0.71250000000000002</c:v>
                </c:pt>
                <c:pt idx="32281">
                  <c:v>0.72187500000000004</c:v>
                </c:pt>
                <c:pt idx="32282">
                  <c:v>0.70937499999999998</c:v>
                </c:pt>
                <c:pt idx="32283">
                  <c:v>0.72187500000000004</c:v>
                </c:pt>
                <c:pt idx="32284">
                  <c:v>0.72031299999999998</c:v>
                </c:pt>
                <c:pt idx="32285">
                  <c:v>0.72812500000000002</c:v>
                </c:pt>
                <c:pt idx="32286">
                  <c:v>0.71250000000000002</c:v>
                </c:pt>
                <c:pt idx="32287">
                  <c:v>0.703125</c:v>
                </c:pt>
                <c:pt idx="32288">
                  <c:v>0.71093799999999996</c:v>
                </c:pt>
                <c:pt idx="32289">
                  <c:v>0.72031299999999998</c:v>
                </c:pt>
                <c:pt idx="32290">
                  <c:v>0.71093799999999996</c:v>
                </c:pt>
                <c:pt idx="32291">
                  <c:v>0.714063</c:v>
                </c:pt>
                <c:pt idx="32292">
                  <c:v>0.72187500000000004</c:v>
                </c:pt>
                <c:pt idx="32293">
                  <c:v>0.71562499999999996</c:v>
                </c:pt>
                <c:pt idx="32294">
                  <c:v>0.72499999999999998</c:v>
                </c:pt>
                <c:pt idx="32295">
                  <c:v>0.714063</c:v>
                </c:pt>
                <c:pt idx="32296">
                  <c:v>0.72031299999999998</c:v>
                </c:pt>
                <c:pt idx="32297">
                  <c:v>0.71562499999999996</c:v>
                </c:pt>
                <c:pt idx="32298">
                  <c:v>0.72187500000000004</c:v>
                </c:pt>
                <c:pt idx="32299">
                  <c:v>0.72031299999999998</c:v>
                </c:pt>
                <c:pt idx="32300">
                  <c:v>0.70625000000000004</c:v>
                </c:pt>
                <c:pt idx="32301">
                  <c:v>0.714063</c:v>
                </c:pt>
                <c:pt idx="32302">
                  <c:v>0.714063</c:v>
                </c:pt>
                <c:pt idx="32303">
                  <c:v>0.70781300000000003</c:v>
                </c:pt>
                <c:pt idx="32304">
                  <c:v>0.703125</c:v>
                </c:pt>
                <c:pt idx="32305">
                  <c:v>0.71562499999999996</c:v>
                </c:pt>
                <c:pt idx="32306">
                  <c:v>0.72343800000000003</c:v>
                </c:pt>
                <c:pt idx="32307">
                  <c:v>0.71718800000000005</c:v>
                </c:pt>
                <c:pt idx="32308">
                  <c:v>0.72656200000000004</c:v>
                </c:pt>
                <c:pt idx="32309">
                  <c:v>0.71718800000000005</c:v>
                </c:pt>
                <c:pt idx="32310">
                  <c:v>0.714063</c:v>
                </c:pt>
                <c:pt idx="32311">
                  <c:v>0.7</c:v>
                </c:pt>
                <c:pt idx="32312">
                  <c:v>0.71093799999999996</c:v>
                </c:pt>
                <c:pt idx="32313">
                  <c:v>0.714063</c:v>
                </c:pt>
                <c:pt idx="32314">
                  <c:v>0.71562499999999996</c:v>
                </c:pt>
                <c:pt idx="32315">
                  <c:v>0.714063</c:v>
                </c:pt>
                <c:pt idx="32316">
                  <c:v>0.70937499999999998</c:v>
                </c:pt>
                <c:pt idx="32317">
                  <c:v>0.70156300000000005</c:v>
                </c:pt>
                <c:pt idx="32318">
                  <c:v>0.69531200000000004</c:v>
                </c:pt>
                <c:pt idx="32319">
                  <c:v>0.70468799999999998</c:v>
                </c:pt>
                <c:pt idx="32320">
                  <c:v>0.70937499999999998</c:v>
                </c:pt>
                <c:pt idx="32321">
                  <c:v>0.692187</c:v>
                </c:pt>
                <c:pt idx="32322">
                  <c:v>0.69531200000000004</c:v>
                </c:pt>
                <c:pt idx="32323">
                  <c:v>0.703125</c:v>
                </c:pt>
                <c:pt idx="32324">
                  <c:v>0.70937499999999998</c:v>
                </c:pt>
                <c:pt idx="32325">
                  <c:v>0.70781300000000003</c:v>
                </c:pt>
                <c:pt idx="32326">
                  <c:v>0.70937499999999998</c:v>
                </c:pt>
                <c:pt idx="32327">
                  <c:v>0.70937499999999998</c:v>
                </c:pt>
                <c:pt idx="32328">
                  <c:v>0.71718800000000005</c:v>
                </c:pt>
                <c:pt idx="32329">
                  <c:v>0.71875</c:v>
                </c:pt>
                <c:pt idx="32330">
                  <c:v>0.703125</c:v>
                </c:pt>
                <c:pt idx="32331">
                  <c:v>0.714063</c:v>
                </c:pt>
                <c:pt idx="32332">
                  <c:v>0.714063</c:v>
                </c:pt>
                <c:pt idx="32333">
                  <c:v>0.71718800000000005</c:v>
                </c:pt>
                <c:pt idx="32334">
                  <c:v>0.70781300000000003</c:v>
                </c:pt>
                <c:pt idx="32335">
                  <c:v>0.70937499999999998</c:v>
                </c:pt>
                <c:pt idx="32336">
                  <c:v>0.71562499999999996</c:v>
                </c:pt>
                <c:pt idx="32337">
                  <c:v>0.70781300000000003</c:v>
                </c:pt>
                <c:pt idx="32338">
                  <c:v>0.72031299999999998</c:v>
                </c:pt>
                <c:pt idx="32339">
                  <c:v>0.70625000000000004</c:v>
                </c:pt>
                <c:pt idx="32340">
                  <c:v>0.714063</c:v>
                </c:pt>
                <c:pt idx="32341">
                  <c:v>0.70468799999999998</c:v>
                </c:pt>
                <c:pt idx="32342">
                  <c:v>0.714063</c:v>
                </c:pt>
                <c:pt idx="32343">
                  <c:v>0.71562499999999996</c:v>
                </c:pt>
                <c:pt idx="32344">
                  <c:v>0.72187500000000004</c:v>
                </c:pt>
                <c:pt idx="32345">
                  <c:v>0.72187500000000004</c:v>
                </c:pt>
                <c:pt idx="32346">
                  <c:v>0.714063</c:v>
                </c:pt>
                <c:pt idx="32347">
                  <c:v>0.72656200000000004</c:v>
                </c:pt>
                <c:pt idx="32348">
                  <c:v>0.71562499999999996</c:v>
                </c:pt>
                <c:pt idx="32349">
                  <c:v>0.71718800000000005</c:v>
                </c:pt>
                <c:pt idx="32350">
                  <c:v>0.70781300000000003</c:v>
                </c:pt>
                <c:pt idx="32351">
                  <c:v>0.70625000000000004</c:v>
                </c:pt>
                <c:pt idx="32352">
                  <c:v>0.71093799999999996</c:v>
                </c:pt>
                <c:pt idx="32353">
                  <c:v>0.71718800000000005</c:v>
                </c:pt>
                <c:pt idx="32354">
                  <c:v>0.71718800000000005</c:v>
                </c:pt>
                <c:pt idx="32355">
                  <c:v>0.71250000000000002</c:v>
                </c:pt>
                <c:pt idx="32356">
                  <c:v>0.70781300000000003</c:v>
                </c:pt>
                <c:pt idx="32357">
                  <c:v>0.71718800000000005</c:v>
                </c:pt>
                <c:pt idx="32358">
                  <c:v>0.71562499999999996</c:v>
                </c:pt>
                <c:pt idx="32359">
                  <c:v>0.714063</c:v>
                </c:pt>
                <c:pt idx="32360">
                  <c:v>0.69531200000000004</c:v>
                </c:pt>
                <c:pt idx="32361">
                  <c:v>0.7</c:v>
                </c:pt>
                <c:pt idx="32362">
                  <c:v>0.72031299999999998</c:v>
                </c:pt>
                <c:pt idx="32363">
                  <c:v>0.71562499999999996</c:v>
                </c:pt>
                <c:pt idx="32364">
                  <c:v>0.70781300000000003</c:v>
                </c:pt>
                <c:pt idx="32365">
                  <c:v>0.71875</c:v>
                </c:pt>
                <c:pt idx="32366">
                  <c:v>0.71875</c:v>
                </c:pt>
                <c:pt idx="32367">
                  <c:v>0.72343800000000003</c:v>
                </c:pt>
                <c:pt idx="32368">
                  <c:v>0.71250000000000002</c:v>
                </c:pt>
                <c:pt idx="32369">
                  <c:v>0.72187500000000004</c:v>
                </c:pt>
                <c:pt idx="32370">
                  <c:v>0.72343800000000003</c:v>
                </c:pt>
                <c:pt idx="32371">
                  <c:v>0.71250000000000002</c:v>
                </c:pt>
                <c:pt idx="32372">
                  <c:v>0.71562499999999996</c:v>
                </c:pt>
                <c:pt idx="32373">
                  <c:v>0.72187500000000004</c:v>
                </c:pt>
                <c:pt idx="32374">
                  <c:v>0.70937499999999998</c:v>
                </c:pt>
                <c:pt idx="32375">
                  <c:v>0.72812500000000002</c:v>
                </c:pt>
                <c:pt idx="32376">
                  <c:v>0.71875</c:v>
                </c:pt>
                <c:pt idx="32377">
                  <c:v>0.70781300000000003</c:v>
                </c:pt>
                <c:pt idx="32378">
                  <c:v>0.72031299999999998</c:v>
                </c:pt>
                <c:pt idx="32379">
                  <c:v>0.71250000000000002</c:v>
                </c:pt>
                <c:pt idx="32380">
                  <c:v>0.714063</c:v>
                </c:pt>
                <c:pt idx="32381">
                  <c:v>0.72812500000000002</c:v>
                </c:pt>
                <c:pt idx="32382">
                  <c:v>0.72343800000000003</c:v>
                </c:pt>
                <c:pt idx="32383">
                  <c:v>0.73750000000000004</c:v>
                </c:pt>
                <c:pt idx="32384">
                  <c:v>0.73750000000000004</c:v>
                </c:pt>
                <c:pt idx="32385">
                  <c:v>0.74062499999999998</c:v>
                </c:pt>
                <c:pt idx="32386">
                  <c:v>0.72343800000000003</c:v>
                </c:pt>
                <c:pt idx="32387">
                  <c:v>0.72343800000000003</c:v>
                </c:pt>
                <c:pt idx="32388">
                  <c:v>0.72187500000000004</c:v>
                </c:pt>
                <c:pt idx="32389">
                  <c:v>0.714063</c:v>
                </c:pt>
                <c:pt idx="32390">
                  <c:v>0.72031299999999998</c:v>
                </c:pt>
                <c:pt idx="32391">
                  <c:v>0.72499999999999998</c:v>
                </c:pt>
                <c:pt idx="32392">
                  <c:v>0.71718800000000005</c:v>
                </c:pt>
                <c:pt idx="32393">
                  <c:v>0.71250000000000002</c:v>
                </c:pt>
                <c:pt idx="32394">
                  <c:v>0.72031299999999998</c:v>
                </c:pt>
                <c:pt idx="32395">
                  <c:v>0.71718800000000005</c:v>
                </c:pt>
                <c:pt idx="32396">
                  <c:v>0.72031299999999998</c:v>
                </c:pt>
                <c:pt idx="32397">
                  <c:v>0.71250000000000002</c:v>
                </c:pt>
                <c:pt idx="32398">
                  <c:v>0.71718800000000005</c:v>
                </c:pt>
                <c:pt idx="32399">
                  <c:v>0.71093799999999996</c:v>
                </c:pt>
                <c:pt idx="32400">
                  <c:v>0.71875</c:v>
                </c:pt>
                <c:pt idx="32401">
                  <c:v>0.71875</c:v>
                </c:pt>
                <c:pt idx="32402">
                  <c:v>0.71093799999999996</c:v>
                </c:pt>
                <c:pt idx="32403">
                  <c:v>0.71562499999999996</c:v>
                </c:pt>
                <c:pt idx="32404">
                  <c:v>0.72343800000000003</c:v>
                </c:pt>
                <c:pt idx="32405">
                  <c:v>0.72343800000000003</c:v>
                </c:pt>
                <c:pt idx="32406">
                  <c:v>0.71562499999999996</c:v>
                </c:pt>
                <c:pt idx="32407">
                  <c:v>0.69374999999999998</c:v>
                </c:pt>
                <c:pt idx="32408">
                  <c:v>0.71562499999999996</c:v>
                </c:pt>
                <c:pt idx="32409">
                  <c:v>0.71250000000000002</c:v>
                </c:pt>
                <c:pt idx="32410">
                  <c:v>0.71093799999999996</c:v>
                </c:pt>
                <c:pt idx="32411">
                  <c:v>0.71562499999999996</c:v>
                </c:pt>
                <c:pt idx="32412">
                  <c:v>0.71250000000000002</c:v>
                </c:pt>
                <c:pt idx="32413">
                  <c:v>0.71093799999999996</c:v>
                </c:pt>
                <c:pt idx="32414">
                  <c:v>0.71250000000000002</c:v>
                </c:pt>
                <c:pt idx="32415">
                  <c:v>0.703125</c:v>
                </c:pt>
                <c:pt idx="32416">
                  <c:v>0.70781300000000003</c:v>
                </c:pt>
                <c:pt idx="32417">
                  <c:v>0.70937499999999998</c:v>
                </c:pt>
                <c:pt idx="32418">
                  <c:v>0.71875</c:v>
                </c:pt>
                <c:pt idx="32419">
                  <c:v>0.714063</c:v>
                </c:pt>
                <c:pt idx="32420">
                  <c:v>0.72187500000000004</c:v>
                </c:pt>
                <c:pt idx="32421">
                  <c:v>0.72187500000000004</c:v>
                </c:pt>
                <c:pt idx="32422">
                  <c:v>0.698438</c:v>
                </c:pt>
                <c:pt idx="32423">
                  <c:v>0.7</c:v>
                </c:pt>
                <c:pt idx="32424">
                  <c:v>0.71562499999999996</c:v>
                </c:pt>
                <c:pt idx="32425">
                  <c:v>0.714063</c:v>
                </c:pt>
                <c:pt idx="32426">
                  <c:v>0.70781300000000003</c:v>
                </c:pt>
                <c:pt idx="32427">
                  <c:v>0.70468799999999998</c:v>
                </c:pt>
                <c:pt idx="32428">
                  <c:v>0.7</c:v>
                </c:pt>
                <c:pt idx="32429">
                  <c:v>0.70156300000000005</c:v>
                </c:pt>
                <c:pt idx="32430">
                  <c:v>0.698438</c:v>
                </c:pt>
                <c:pt idx="32431">
                  <c:v>0.70781300000000003</c:v>
                </c:pt>
                <c:pt idx="32432">
                  <c:v>0.71718800000000005</c:v>
                </c:pt>
                <c:pt idx="32433">
                  <c:v>0.70156300000000005</c:v>
                </c:pt>
                <c:pt idx="32434">
                  <c:v>0.71562499999999996</c:v>
                </c:pt>
                <c:pt idx="32435">
                  <c:v>0.71875</c:v>
                </c:pt>
                <c:pt idx="32436">
                  <c:v>0.70625000000000004</c:v>
                </c:pt>
                <c:pt idx="32437">
                  <c:v>0.72343800000000003</c:v>
                </c:pt>
                <c:pt idx="32438">
                  <c:v>0.70781300000000003</c:v>
                </c:pt>
                <c:pt idx="32439">
                  <c:v>0.72343800000000003</c:v>
                </c:pt>
                <c:pt idx="32440">
                  <c:v>0.71718800000000005</c:v>
                </c:pt>
                <c:pt idx="32441">
                  <c:v>0.71093799999999996</c:v>
                </c:pt>
                <c:pt idx="32442">
                  <c:v>0.714063</c:v>
                </c:pt>
                <c:pt idx="32443">
                  <c:v>0.71562499999999996</c:v>
                </c:pt>
                <c:pt idx="32444">
                  <c:v>0.71875</c:v>
                </c:pt>
                <c:pt idx="32445">
                  <c:v>0.71875</c:v>
                </c:pt>
                <c:pt idx="32446">
                  <c:v>0.714063</c:v>
                </c:pt>
                <c:pt idx="32447">
                  <c:v>0.70156300000000005</c:v>
                </c:pt>
                <c:pt idx="32448">
                  <c:v>0.70468799999999998</c:v>
                </c:pt>
                <c:pt idx="32449">
                  <c:v>0.71875</c:v>
                </c:pt>
                <c:pt idx="32450">
                  <c:v>0.72812500000000002</c:v>
                </c:pt>
                <c:pt idx="32451">
                  <c:v>0.70625000000000004</c:v>
                </c:pt>
                <c:pt idx="32452">
                  <c:v>0.714063</c:v>
                </c:pt>
                <c:pt idx="32453">
                  <c:v>0.72656200000000004</c:v>
                </c:pt>
                <c:pt idx="32454">
                  <c:v>0.72187500000000004</c:v>
                </c:pt>
                <c:pt idx="32455">
                  <c:v>0.71562499999999996</c:v>
                </c:pt>
                <c:pt idx="32456">
                  <c:v>0.72031299999999998</c:v>
                </c:pt>
                <c:pt idx="32457">
                  <c:v>0.734375</c:v>
                </c:pt>
                <c:pt idx="32458">
                  <c:v>0.73593799999999998</c:v>
                </c:pt>
                <c:pt idx="32459">
                  <c:v>0.70781300000000003</c:v>
                </c:pt>
                <c:pt idx="32460">
                  <c:v>0.714063</c:v>
                </c:pt>
                <c:pt idx="32461">
                  <c:v>0.72031299999999998</c:v>
                </c:pt>
                <c:pt idx="32462">
                  <c:v>0.72031299999999998</c:v>
                </c:pt>
                <c:pt idx="32463">
                  <c:v>0.72656200000000004</c:v>
                </c:pt>
                <c:pt idx="32464">
                  <c:v>0.71718800000000005</c:v>
                </c:pt>
                <c:pt idx="32465">
                  <c:v>0.70781300000000003</c:v>
                </c:pt>
                <c:pt idx="32466">
                  <c:v>0.71093799999999996</c:v>
                </c:pt>
                <c:pt idx="32467">
                  <c:v>0.72499999999999998</c:v>
                </c:pt>
                <c:pt idx="32468">
                  <c:v>0.70937499999999998</c:v>
                </c:pt>
                <c:pt idx="32469">
                  <c:v>0.71562499999999996</c:v>
                </c:pt>
                <c:pt idx="32470">
                  <c:v>0.71562499999999996</c:v>
                </c:pt>
                <c:pt idx="32471">
                  <c:v>0.71250000000000002</c:v>
                </c:pt>
                <c:pt idx="32472">
                  <c:v>0.714063</c:v>
                </c:pt>
                <c:pt idx="32473">
                  <c:v>0.72031299999999998</c:v>
                </c:pt>
                <c:pt idx="32474">
                  <c:v>0.72187500000000004</c:v>
                </c:pt>
                <c:pt idx="32475">
                  <c:v>0.714063</c:v>
                </c:pt>
                <c:pt idx="32476">
                  <c:v>0.70781300000000003</c:v>
                </c:pt>
                <c:pt idx="32477">
                  <c:v>0.70781300000000003</c:v>
                </c:pt>
                <c:pt idx="32478">
                  <c:v>0.714063</c:v>
                </c:pt>
                <c:pt idx="32479">
                  <c:v>0.72031299999999998</c:v>
                </c:pt>
                <c:pt idx="32480">
                  <c:v>0.71562499999999996</c:v>
                </c:pt>
                <c:pt idx="32481">
                  <c:v>0.71093799999999996</c:v>
                </c:pt>
                <c:pt idx="32482">
                  <c:v>0.71250000000000002</c:v>
                </c:pt>
                <c:pt idx="32483">
                  <c:v>0.70937499999999998</c:v>
                </c:pt>
                <c:pt idx="32484">
                  <c:v>0.71093799999999996</c:v>
                </c:pt>
                <c:pt idx="32485">
                  <c:v>0.714063</c:v>
                </c:pt>
                <c:pt idx="32486">
                  <c:v>0.72656200000000004</c:v>
                </c:pt>
                <c:pt idx="32487">
                  <c:v>0.72812500000000002</c:v>
                </c:pt>
                <c:pt idx="32488">
                  <c:v>0.73750000000000004</c:v>
                </c:pt>
                <c:pt idx="32489">
                  <c:v>0.72499999999999998</c:v>
                </c:pt>
                <c:pt idx="32490">
                  <c:v>0.72499999999999998</c:v>
                </c:pt>
                <c:pt idx="32491">
                  <c:v>0.71718800000000005</c:v>
                </c:pt>
                <c:pt idx="32492">
                  <c:v>0.71718800000000005</c:v>
                </c:pt>
                <c:pt idx="32493">
                  <c:v>0.70937499999999998</c:v>
                </c:pt>
                <c:pt idx="32494">
                  <c:v>0.714063</c:v>
                </c:pt>
                <c:pt idx="32495">
                  <c:v>0.729688</c:v>
                </c:pt>
                <c:pt idx="32496">
                  <c:v>0.72656200000000004</c:v>
                </c:pt>
                <c:pt idx="32497">
                  <c:v>0.72187500000000004</c:v>
                </c:pt>
                <c:pt idx="32498">
                  <c:v>0.714063</c:v>
                </c:pt>
                <c:pt idx="32499">
                  <c:v>0.72031299999999998</c:v>
                </c:pt>
                <c:pt idx="32500">
                  <c:v>0.72343800000000003</c:v>
                </c:pt>
                <c:pt idx="32501">
                  <c:v>0.72343800000000003</c:v>
                </c:pt>
                <c:pt idx="32502">
                  <c:v>0.71718800000000005</c:v>
                </c:pt>
                <c:pt idx="32503">
                  <c:v>0.71250000000000002</c:v>
                </c:pt>
                <c:pt idx="32504">
                  <c:v>0.71093799999999996</c:v>
                </c:pt>
                <c:pt idx="32505">
                  <c:v>0.72343800000000003</c:v>
                </c:pt>
                <c:pt idx="32506">
                  <c:v>0.71718800000000005</c:v>
                </c:pt>
                <c:pt idx="32507">
                  <c:v>0.74375000000000002</c:v>
                </c:pt>
                <c:pt idx="32508">
                  <c:v>0.72187500000000004</c:v>
                </c:pt>
                <c:pt idx="32509">
                  <c:v>0.72187500000000004</c:v>
                </c:pt>
                <c:pt idx="32510">
                  <c:v>0.71093799999999996</c:v>
                </c:pt>
                <c:pt idx="32511">
                  <c:v>0.70625000000000004</c:v>
                </c:pt>
                <c:pt idx="32512">
                  <c:v>0.70156300000000005</c:v>
                </c:pt>
                <c:pt idx="32513">
                  <c:v>0.70937499999999998</c:v>
                </c:pt>
                <c:pt idx="32514">
                  <c:v>0.71718800000000005</c:v>
                </c:pt>
                <c:pt idx="32515">
                  <c:v>0.71250000000000002</c:v>
                </c:pt>
                <c:pt idx="32516">
                  <c:v>0.71093799999999996</c:v>
                </c:pt>
                <c:pt idx="32517">
                  <c:v>0.7</c:v>
                </c:pt>
                <c:pt idx="32518">
                  <c:v>0.714063</c:v>
                </c:pt>
                <c:pt idx="32519">
                  <c:v>0.71562499999999996</c:v>
                </c:pt>
                <c:pt idx="32520">
                  <c:v>0.72343800000000003</c:v>
                </c:pt>
                <c:pt idx="32521">
                  <c:v>0.71718800000000005</c:v>
                </c:pt>
                <c:pt idx="32522">
                  <c:v>0.72187500000000004</c:v>
                </c:pt>
                <c:pt idx="32523">
                  <c:v>0.71875</c:v>
                </c:pt>
                <c:pt idx="32524">
                  <c:v>0.71250000000000002</c:v>
                </c:pt>
                <c:pt idx="32525">
                  <c:v>0.72499999999999998</c:v>
                </c:pt>
                <c:pt idx="32526">
                  <c:v>0.72499999999999998</c:v>
                </c:pt>
                <c:pt idx="32527">
                  <c:v>0.72187500000000004</c:v>
                </c:pt>
                <c:pt idx="32528">
                  <c:v>0.72656200000000004</c:v>
                </c:pt>
                <c:pt idx="32529">
                  <c:v>0.70937499999999998</c:v>
                </c:pt>
                <c:pt idx="32530">
                  <c:v>0.71250000000000002</c:v>
                </c:pt>
                <c:pt idx="32531">
                  <c:v>0.71875</c:v>
                </c:pt>
                <c:pt idx="32532">
                  <c:v>0.714063</c:v>
                </c:pt>
                <c:pt idx="32533">
                  <c:v>0.72187500000000004</c:v>
                </c:pt>
                <c:pt idx="32534">
                  <c:v>0.714063</c:v>
                </c:pt>
                <c:pt idx="32535">
                  <c:v>0.70156300000000005</c:v>
                </c:pt>
                <c:pt idx="32536">
                  <c:v>0.71250000000000002</c:v>
                </c:pt>
                <c:pt idx="32537">
                  <c:v>0.71093799999999996</c:v>
                </c:pt>
                <c:pt idx="32538">
                  <c:v>0.71250000000000002</c:v>
                </c:pt>
                <c:pt idx="32539">
                  <c:v>0.72031299999999998</c:v>
                </c:pt>
                <c:pt idx="32540">
                  <c:v>0.71875</c:v>
                </c:pt>
                <c:pt idx="32541">
                  <c:v>0.72343800000000003</c:v>
                </c:pt>
                <c:pt idx="32542">
                  <c:v>0.70468799999999998</c:v>
                </c:pt>
                <c:pt idx="32543">
                  <c:v>0.714063</c:v>
                </c:pt>
                <c:pt idx="32544">
                  <c:v>0.71718800000000005</c:v>
                </c:pt>
                <c:pt idx="32545">
                  <c:v>0.71250000000000002</c:v>
                </c:pt>
                <c:pt idx="32546">
                  <c:v>0.71718800000000005</c:v>
                </c:pt>
                <c:pt idx="32547">
                  <c:v>0.71718800000000005</c:v>
                </c:pt>
                <c:pt idx="32548">
                  <c:v>0.714063</c:v>
                </c:pt>
                <c:pt idx="32549">
                  <c:v>0.70937499999999998</c:v>
                </c:pt>
                <c:pt idx="32550">
                  <c:v>0.70781300000000003</c:v>
                </c:pt>
                <c:pt idx="32551">
                  <c:v>0.71875</c:v>
                </c:pt>
                <c:pt idx="32552">
                  <c:v>0.71718800000000005</c:v>
                </c:pt>
                <c:pt idx="32553">
                  <c:v>0.71875</c:v>
                </c:pt>
                <c:pt idx="32554">
                  <c:v>0.70937499999999998</c:v>
                </c:pt>
                <c:pt idx="32555">
                  <c:v>0.71093799999999996</c:v>
                </c:pt>
                <c:pt idx="32556">
                  <c:v>0.71250000000000002</c:v>
                </c:pt>
                <c:pt idx="32557">
                  <c:v>0.714063</c:v>
                </c:pt>
                <c:pt idx="32558">
                  <c:v>0.703125</c:v>
                </c:pt>
                <c:pt idx="32559">
                  <c:v>0.71250000000000002</c:v>
                </c:pt>
                <c:pt idx="32560">
                  <c:v>0.70781300000000003</c:v>
                </c:pt>
                <c:pt idx="32561">
                  <c:v>0.70156300000000005</c:v>
                </c:pt>
                <c:pt idx="32562">
                  <c:v>0.714063</c:v>
                </c:pt>
                <c:pt idx="32563">
                  <c:v>0.70156300000000005</c:v>
                </c:pt>
                <c:pt idx="32564">
                  <c:v>0.7</c:v>
                </c:pt>
                <c:pt idx="32565">
                  <c:v>0.698438</c:v>
                </c:pt>
                <c:pt idx="32566">
                  <c:v>0.71093799999999996</c:v>
                </c:pt>
                <c:pt idx="32567">
                  <c:v>0.714063</c:v>
                </c:pt>
                <c:pt idx="32568">
                  <c:v>0.71093799999999996</c:v>
                </c:pt>
                <c:pt idx="32569">
                  <c:v>0.70625000000000004</c:v>
                </c:pt>
                <c:pt idx="32570">
                  <c:v>0.71718800000000005</c:v>
                </c:pt>
                <c:pt idx="32571">
                  <c:v>0.71093799999999996</c:v>
                </c:pt>
                <c:pt idx="32572">
                  <c:v>0.72343800000000003</c:v>
                </c:pt>
                <c:pt idx="32573">
                  <c:v>0.72031299999999998</c:v>
                </c:pt>
                <c:pt idx="32574">
                  <c:v>0.72187500000000004</c:v>
                </c:pt>
                <c:pt idx="32575">
                  <c:v>0.71250000000000002</c:v>
                </c:pt>
                <c:pt idx="32576">
                  <c:v>0.70625000000000004</c:v>
                </c:pt>
                <c:pt idx="32577">
                  <c:v>0.70625000000000004</c:v>
                </c:pt>
                <c:pt idx="32578">
                  <c:v>0.714063</c:v>
                </c:pt>
                <c:pt idx="32579">
                  <c:v>0.72187500000000004</c:v>
                </c:pt>
                <c:pt idx="32580">
                  <c:v>0.72343800000000003</c:v>
                </c:pt>
                <c:pt idx="32581">
                  <c:v>0.71875</c:v>
                </c:pt>
                <c:pt idx="32582">
                  <c:v>0.71562499999999996</c:v>
                </c:pt>
                <c:pt idx="32583">
                  <c:v>0.71093799999999996</c:v>
                </c:pt>
                <c:pt idx="32584">
                  <c:v>0.714063</c:v>
                </c:pt>
                <c:pt idx="32585">
                  <c:v>0.70625000000000004</c:v>
                </c:pt>
                <c:pt idx="32586">
                  <c:v>0.71562499999999996</c:v>
                </c:pt>
                <c:pt idx="32587">
                  <c:v>0.71093799999999996</c:v>
                </c:pt>
                <c:pt idx="32588">
                  <c:v>0.71093799999999996</c:v>
                </c:pt>
                <c:pt idx="32589">
                  <c:v>0.698438</c:v>
                </c:pt>
                <c:pt idx="32590">
                  <c:v>0.71718800000000005</c:v>
                </c:pt>
                <c:pt idx="32591">
                  <c:v>0.71875</c:v>
                </c:pt>
                <c:pt idx="32592">
                  <c:v>0.71875</c:v>
                </c:pt>
                <c:pt idx="32593">
                  <c:v>0.71250000000000002</c:v>
                </c:pt>
                <c:pt idx="32594">
                  <c:v>0.72031299999999998</c:v>
                </c:pt>
                <c:pt idx="32595">
                  <c:v>0.71718800000000005</c:v>
                </c:pt>
                <c:pt idx="32596">
                  <c:v>0.70781300000000003</c:v>
                </c:pt>
                <c:pt idx="32597">
                  <c:v>0.72187500000000004</c:v>
                </c:pt>
                <c:pt idx="32598">
                  <c:v>0.729688</c:v>
                </c:pt>
                <c:pt idx="32599">
                  <c:v>0.72656200000000004</c:v>
                </c:pt>
                <c:pt idx="32600">
                  <c:v>0.71093799999999996</c:v>
                </c:pt>
                <c:pt idx="32601">
                  <c:v>0.71250000000000002</c:v>
                </c:pt>
                <c:pt idx="32602">
                  <c:v>0.70781300000000003</c:v>
                </c:pt>
                <c:pt idx="32603">
                  <c:v>0.703125</c:v>
                </c:pt>
                <c:pt idx="32604">
                  <c:v>0.71562499999999996</c:v>
                </c:pt>
                <c:pt idx="32605">
                  <c:v>0.70937499999999998</c:v>
                </c:pt>
                <c:pt idx="32606">
                  <c:v>0.714063</c:v>
                </c:pt>
                <c:pt idx="32607">
                  <c:v>0.71250000000000002</c:v>
                </c:pt>
                <c:pt idx="32608">
                  <c:v>0.70937499999999998</c:v>
                </c:pt>
                <c:pt idx="32609">
                  <c:v>0.71093799999999996</c:v>
                </c:pt>
                <c:pt idx="32610">
                  <c:v>0.70937499999999998</c:v>
                </c:pt>
                <c:pt idx="32611">
                  <c:v>0.703125</c:v>
                </c:pt>
                <c:pt idx="32612">
                  <c:v>0.69531200000000004</c:v>
                </c:pt>
                <c:pt idx="32613">
                  <c:v>0.71093799999999996</c:v>
                </c:pt>
                <c:pt idx="32614">
                  <c:v>0.71875</c:v>
                </c:pt>
                <c:pt idx="32615">
                  <c:v>0.72656200000000004</c:v>
                </c:pt>
                <c:pt idx="32616">
                  <c:v>0.72343800000000003</c:v>
                </c:pt>
                <c:pt idx="32617">
                  <c:v>0.72031299999999998</c:v>
                </c:pt>
                <c:pt idx="32618">
                  <c:v>0.72343800000000003</c:v>
                </c:pt>
                <c:pt idx="32619">
                  <c:v>0.70937499999999998</c:v>
                </c:pt>
                <c:pt idx="32620">
                  <c:v>0.70625000000000004</c:v>
                </c:pt>
                <c:pt idx="32621">
                  <c:v>0.71718800000000005</c:v>
                </c:pt>
                <c:pt idx="32622">
                  <c:v>0.72499999999999998</c:v>
                </c:pt>
                <c:pt idx="32623">
                  <c:v>0.72812500000000002</c:v>
                </c:pt>
                <c:pt idx="32624">
                  <c:v>0.72499999999999998</c:v>
                </c:pt>
                <c:pt idx="32625">
                  <c:v>0.72187500000000004</c:v>
                </c:pt>
                <c:pt idx="32626">
                  <c:v>0.71562499999999996</c:v>
                </c:pt>
                <c:pt idx="32627">
                  <c:v>0.70937499999999998</c:v>
                </c:pt>
                <c:pt idx="32628">
                  <c:v>0.72343800000000003</c:v>
                </c:pt>
                <c:pt idx="32629">
                  <c:v>0.71093799999999996</c:v>
                </c:pt>
                <c:pt idx="32630">
                  <c:v>0.714063</c:v>
                </c:pt>
                <c:pt idx="32631">
                  <c:v>0.71875</c:v>
                </c:pt>
                <c:pt idx="32632">
                  <c:v>0.72343800000000003</c:v>
                </c:pt>
                <c:pt idx="32633">
                  <c:v>0.72187500000000004</c:v>
                </c:pt>
                <c:pt idx="32634">
                  <c:v>0.71093799999999996</c:v>
                </c:pt>
                <c:pt idx="32635">
                  <c:v>0.71562499999999996</c:v>
                </c:pt>
                <c:pt idx="32636">
                  <c:v>0.72656200000000004</c:v>
                </c:pt>
                <c:pt idx="32637">
                  <c:v>0.72343800000000003</c:v>
                </c:pt>
                <c:pt idx="32638">
                  <c:v>0.71875</c:v>
                </c:pt>
                <c:pt idx="32639">
                  <c:v>0.7</c:v>
                </c:pt>
                <c:pt idx="32640">
                  <c:v>0.71718800000000005</c:v>
                </c:pt>
                <c:pt idx="32641">
                  <c:v>0.71718800000000005</c:v>
                </c:pt>
                <c:pt idx="32642">
                  <c:v>0.72656200000000004</c:v>
                </c:pt>
                <c:pt idx="32643">
                  <c:v>0.71875</c:v>
                </c:pt>
                <c:pt idx="32644">
                  <c:v>0.72343800000000003</c:v>
                </c:pt>
                <c:pt idx="32645">
                  <c:v>0.71718800000000005</c:v>
                </c:pt>
                <c:pt idx="32646">
                  <c:v>0.71250000000000002</c:v>
                </c:pt>
                <c:pt idx="32647">
                  <c:v>0.72499999999999998</c:v>
                </c:pt>
                <c:pt idx="32648">
                  <c:v>0.72499999999999998</c:v>
                </c:pt>
                <c:pt idx="32649">
                  <c:v>0.71093799999999996</c:v>
                </c:pt>
                <c:pt idx="32650">
                  <c:v>0.70625000000000004</c:v>
                </c:pt>
                <c:pt idx="32651">
                  <c:v>0.72031299999999998</c:v>
                </c:pt>
                <c:pt idx="32652">
                  <c:v>0.714063</c:v>
                </c:pt>
                <c:pt idx="32653">
                  <c:v>0.73281300000000005</c:v>
                </c:pt>
                <c:pt idx="32654">
                  <c:v>0.72343800000000003</c:v>
                </c:pt>
                <c:pt idx="32655">
                  <c:v>0.72499999999999998</c:v>
                </c:pt>
                <c:pt idx="32656">
                  <c:v>0.72187500000000004</c:v>
                </c:pt>
                <c:pt idx="32657">
                  <c:v>0.71250000000000002</c:v>
                </c:pt>
                <c:pt idx="32658">
                  <c:v>0.71250000000000002</c:v>
                </c:pt>
                <c:pt idx="32659">
                  <c:v>0.72187500000000004</c:v>
                </c:pt>
                <c:pt idx="32660">
                  <c:v>0.72031299999999998</c:v>
                </c:pt>
                <c:pt idx="32661">
                  <c:v>0.71093799999999996</c:v>
                </c:pt>
                <c:pt idx="32662">
                  <c:v>0.72031299999999998</c:v>
                </c:pt>
                <c:pt idx="32663">
                  <c:v>0.71562499999999996</c:v>
                </c:pt>
                <c:pt idx="32664">
                  <c:v>0.72031299999999998</c:v>
                </c:pt>
                <c:pt idx="32665">
                  <c:v>0.71875</c:v>
                </c:pt>
                <c:pt idx="32666">
                  <c:v>0.72031299999999998</c:v>
                </c:pt>
                <c:pt idx="32667">
                  <c:v>0.734375</c:v>
                </c:pt>
                <c:pt idx="32668">
                  <c:v>0.73281300000000005</c:v>
                </c:pt>
                <c:pt idx="32669">
                  <c:v>0.73906300000000003</c:v>
                </c:pt>
                <c:pt idx="32670">
                  <c:v>0.71718800000000005</c:v>
                </c:pt>
                <c:pt idx="32671">
                  <c:v>0.71718800000000005</c:v>
                </c:pt>
                <c:pt idx="32672">
                  <c:v>0.71250000000000002</c:v>
                </c:pt>
                <c:pt idx="32673">
                  <c:v>0.71875</c:v>
                </c:pt>
                <c:pt idx="32674">
                  <c:v>0.72031299999999998</c:v>
                </c:pt>
                <c:pt idx="32675">
                  <c:v>0.72187500000000004</c:v>
                </c:pt>
                <c:pt idx="32676">
                  <c:v>0.71562499999999996</c:v>
                </c:pt>
                <c:pt idx="32677">
                  <c:v>0.71718800000000005</c:v>
                </c:pt>
                <c:pt idx="32678">
                  <c:v>0.70625000000000004</c:v>
                </c:pt>
                <c:pt idx="32679">
                  <c:v>0.70156300000000005</c:v>
                </c:pt>
                <c:pt idx="32680">
                  <c:v>0.70468799999999998</c:v>
                </c:pt>
                <c:pt idx="32681">
                  <c:v>0.71718800000000005</c:v>
                </c:pt>
                <c:pt idx="32682">
                  <c:v>0.714063</c:v>
                </c:pt>
                <c:pt idx="32683">
                  <c:v>0.71718800000000005</c:v>
                </c:pt>
                <c:pt idx="32684">
                  <c:v>0.71875</c:v>
                </c:pt>
                <c:pt idx="32685">
                  <c:v>0.72499999999999998</c:v>
                </c:pt>
                <c:pt idx="32686">
                  <c:v>0.71718800000000005</c:v>
                </c:pt>
                <c:pt idx="32687">
                  <c:v>0.70468799999999998</c:v>
                </c:pt>
                <c:pt idx="32688">
                  <c:v>0.70937499999999998</c:v>
                </c:pt>
                <c:pt idx="32689">
                  <c:v>0.71093799999999996</c:v>
                </c:pt>
                <c:pt idx="32690">
                  <c:v>0.72656200000000004</c:v>
                </c:pt>
                <c:pt idx="32691">
                  <c:v>0.71562499999999996</c:v>
                </c:pt>
                <c:pt idx="32692">
                  <c:v>0.70937499999999998</c:v>
                </c:pt>
                <c:pt idx="32693">
                  <c:v>0.71250000000000002</c:v>
                </c:pt>
                <c:pt idx="32694">
                  <c:v>0.703125</c:v>
                </c:pt>
                <c:pt idx="32695">
                  <c:v>0.70468799999999998</c:v>
                </c:pt>
                <c:pt idx="32696">
                  <c:v>0.70625000000000004</c:v>
                </c:pt>
                <c:pt idx="32697">
                  <c:v>0.72343800000000003</c:v>
                </c:pt>
                <c:pt idx="32698">
                  <c:v>0.72499999999999998</c:v>
                </c:pt>
                <c:pt idx="32699">
                  <c:v>0.72031299999999998</c:v>
                </c:pt>
                <c:pt idx="32700">
                  <c:v>0.71875</c:v>
                </c:pt>
                <c:pt idx="32701">
                  <c:v>0.71250000000000002</c:v>
                </c:pt>
                <c:pt idx="32702">
                  <c:v>0.71875</c:v>
                </c:pt>
                <c:pt idx="32703">
                  <c:v>0.714063</c:v>
                </c:pt>
                <c:pt idx="32704">
                  <c:v>0.703125</c:v>
                </c:pt>
                <c:pt idx="32705">
                  <c:v>0.70625000000000004</c:v>
                </c:pt>
                <c:pt idx="32706">
                  <c:v>0.71718800000000005</c:v>
                </c:pt>
                <c:pt idx="32707">
                  <c:v>0.70781300000000003</c:v>
                </c:pt>
                <c:pt idx="32708">
                  <c:v>0.698438</c:v>
                </c:pt>
                <c:pt idx="32709">
                  <c:v>0.692187</c:v>
                </c:pt>
                <c:pt idx="32710">
                  <c:v>0.698438</c:v>
                </c:pt>
                <c:pt idx="32711">
                  <c:v>0.714063</c:v>
                </c:pt>
                <c:pt idx="32712">
                  <c:v>0.70781300000000003</c:v>
                </c:pt>
                <c:pt idx="32713">
                  <c:v>0.70156300000000005</c:v>
                </c:pt>
                <c:pt idx="32714">
                  <c:v>0.71562499999999996</c:v>
                </c:pt>
                <c:pt idx="32715">
                  <c:v>0.70937499999999998</c:v>
                </c:pt>
                <c:pt idx="32716">
                  <c:v>0.70625000000000004</c:v>
                </c:pt>
                <c:pt idx="32717">
                  <c:v>0.71718800000000005</c:v>
                </c:pt>
                <c:pt idx="32718">
                  <c:v>0.71875</c:v>
                </c:pt>
                <c:pt idx="32719">
                  <c:v>0.714063</c:v>
                </c:pt>
                <c:pt idx="32720">
                  <c:v>0.7</c:v>
                </c:pt>
                <c:pt idx="32721">
                  <c:v>0.71093799999999996</c:v>
                </c:pt>
                <c:pt idx="32722">
                  <c:v>0.714063</c:v>
                </c:pt>
                <c:pt idx="32723">
                  <c:v>0.714063</c:v>
                </c:pt>
                <c:pt idx="32724">
                  <c:v>0.714063</c:v>
                </c:pt>
                <c:pt idx="32725">
                  <c:v>0.70468799999999998</c:v>
                </c:pt>
                <c:pt idx="32726">
                  <c:v>0.70625000000000004</c:v>
                </c:pt>
                <c:pt idx="32727">
                  <c:v>0.71875</c:v>
                </c:pt>
                <c:pt idx="32728">
                  <c:v>0.72187500000000004</c:v>
                </c:pt>
                <c:pt idx="32729">
                  <c:v>0.72031299999999998</c:v>
                </c:pt>
                <c:pt idx="32730">
                  <c:v>0.692187</c:v>
                </c:pt>
                <c:pt idx="32731">
                  <c:v>0.71718800000000005</c:v>
                </c:pt>
                <c:pt idx="32732">
                  <c:v>0.72031299999999998</c:v>
                </c:pt>
                <c:pt idx="32733">
                  <c:v>0.72343800000000003</c:v>
                </c:pt>
                <c:pt idx="32734">
                  <c:v>0.71562499999999996</c:v>
                </c:pt>
                <c:pt idx="32735">
                  <c:v>0.70781300000000003</c:v>
                </c:pt>
                <c:pt idx="32736">
                  <c:v>0.71250000000000002</c:v>
                </c:pt>
                <c:pt idx="32737">
                  <c:v>0.71250000000000002</c:v>
                </c:pt>
                <c:pt idx="32738">
                  <c:v>0.714063</c:v>
                </c:pt>
                <c:pt idx="32739">
                  <c:v>0.71562499999999996</c:v>
                </c:pt>
                <c:pt idx="32740">
                  <c:v>0.703125</c:v>
                </c:pt>
                <c:pt idx="32741">
                  <c:v>0.71250000000000002</c:v>
                </c:pt>
                <c:pt idx="32742">
                  <c:v>0.70625000000000004</c:v>
                </c:pt>
                <c:pt idx="32743">
                  <c:v>0.69531200000000004</c:v>
                </c:pt>
                <c:pt idx="32744">
                  <c:v>0.70781300000000003</c:v>
                </c:pt>
                <c:pt idx="32745">
                  <c:v>0.71718800000000005</c:v>
                </c:pt>
                <c:pt idx="32746">
                  <c:v>0.7</c:v>
                </c:pt>
                <c:pt idx="32747">
                  <c:v>0.70625000000000004</c:v>
                </c:pt>
                <c:pt idx="32748">
                  <c:v>0.70156300000000005</c:v>
                </c:pt>
                <c:pt idx="32749">
                  <c:v>0.70468799999999998</c:v>
                </c:pt>
                <c:pt idx="32750">
                  <c:v>0.70156300000000005</c:v>
                </c:pt>
                <c:pt idx="32751">
                  <c:v>0.70781300000000003</c:v>
                </c:pt>
                <c:pt idx="32752">
                  <c:v>0.72187500000000004</c:v>
                </c:pt>
                <c:pt idx="32753">
                  <c:v>0.714063</c:v>
                </c:pt>
                <c:pt idx="32754">
                  <c:v>0.71250000000000002</c:v>
                </c:pt>
                <c:pt idx="32755">
                  <c:v>0.71562499999999996</c:v>
                </c:pt>
                <c:pt idx="32756">
                  <c:v>0.703125</c:v>
                </c:pt>
                <c:pt idx="32757">
                  <c:v>0.698438</c:v>
                </c:pt>
                <c:pt idx="32758">
                  <c:v>0.70625000000000004</c:v>
                </c:pt>
                <c:pt idx="32759">
                  <c:v>0.714063</c:v>
                </c:pt>
                <c:pt idx="32760">
                  <c:v>0.72812500000000002</c:v>
                </c:pt>
                <c:pt idx="32761">
                  <c:v>0.72031299999999998</c:v>
                </c:pt>
                <c:pt idx="32762">
                  <c:v>0.71562499999999996</c:v>
                </c:pt>
                <c:pt idx="32763">
                  <c:v>0.70625000000000004</c:v>
                </c:pt>
                <c:pt idx="32764">
                  <c:v>0.70937499999999998</c:v>
                </c:pt>
                <c:pt idx="32765">
                  <c:v>0.71562499999999996</c:v>
                </c:pt>
                <c:pt idx="32766">
                  <c:v>0.70937499999999998</c:v>
                </c:pt>
                <c:pt idx="32767">
                  <c:v>0.70937499999999998</c:v>
                </c:pt>
                <c:pt idx="32768">
                  <c:v>0.714063</c:v>
                </c:pt>
                <c:pt idx="32769">
                  <c:v>0.72031299999999998</c:v>
                </c:pt>
                <c:pt idx="32770">
                  <c:v>0.71093799999999996</c:v>
                </c:pt>
                <c:pt idx="32771">
                  <c:v>0.70625000000000004</c:v>
                </c:pt>
                <c:pt idx="32772">
                  <c:v>0.714063</c:v>
                </c:pt>
                <c:pt idx="32773">
                  <c:v>0.703125</c:v>
                </c:pt>
                <c:pt idx="32774">
                  <c:v>0.71250000000000002</c:v>
                </c:pt>
                <c:pt idx="32775">
                  <c:v>0.71562499999999996</c:v>
                </c:pt>
                <c:pt idx="32776">
                  <c:v>0.70468799999999998</c:v>
                </c:pt>
                <c:pt idx="32777">
                  <c:v>0.71250000000000002</c:v>
                </c:pt>
                <c:pt idx="32778">
                  <c:v>0.692187</c:v>
                </c:pt>
                <c:pt idx="32779">
                  <c:v>0.69374999999999998</c:v>
                </c:pt>
                <c:pt idx="32780">
                  <c:v>0.70468799999999998</c:v>
                </c:pt>
                <c:pt idx="32781">
                  <c:v>0.72656200000000004</c:v>
                </c:pt>
                <c:pt idx="32782">
                  <c:v>0.71875</c:v>
                </c:pt>
                <c:pt idx="32783">
                  <c:v>0.70937499999999998</c:v>
                </c:pt>
                <c:pt idx="32784">
                  <c:v>0.72812500000000002</c:v>
                </c:pt>
                <c:pt idx="32785">
                  <c:v>0.72499999999999998</c:v>
                </c:pt>
                <c:pt idx="32786">
                  <c:v>0.71718800000000005</c:v>
                </c:pt>
                <c:pt idx="32787">
                  <c:v>0.70937499999999998</c:v>
                </c:pt>
                <c:pt idx="32788">
                  <c:v>0.70625000000000004</c:v>
                </c:pt>
                <c:pt idx="32789">
                  <c:v>0.714063</c:v>
                </c:pt>
                <c:pt idx="32790">
                  <c:v>0.70937499999999998</c:v>
                </c:pt>
                <c:pt idx="32791">
                  <c:v>0.70937499999999998</c:v>
                </c:pt>
                <c:pt idx="32792">
                  <c:v>0.714063</c:v>
                </c:pt>
                <c:pt idx="32793">
                  <c:v>0.72031299999999998</c:v>
                </c:pt>
                <c:pt idx="32794">
                  <c:v>0.71875</c:v>
                </c:pt>
                <c:pt idx="32795">
                  <c:v>0.703125</c:v>
                </c:pt>
                <c:pt idx="32796">
                  <c:v>0.7</c:v>
                </c:pt>
                <c:pt idx="32797">
                  <c:v>0.72343800000000003</c:v>
                </c:pt>
                <c:pt idx="32798">
                  <c:v>0.72343800000000003</c:v>
                </c:pt>
                <c:pt idx="32799">
                  <c:v>0.71718800000000005</c:v>
                </c:pt>
                <c:pt idx="32800">
                  <c:v>0.72499999999999998</c:v>
                </c:pt>
                <c:pt idx="32801">
                  <c:v>0.72499999999999998</c:v>
                </c:pt>
                <c:pt idx="32802">
                  <c:v>0.73750000000000004</c:v>
                </c:pt>
                <c:pt idx="32803">
                  <c:v>0.72343800000000003</c:v>
                </c:pt>
                <c:pt idx="32804">
                  <c:v>0.71875</c:v>
                </c:pt>
                <c:pt idx="32805">
                  <c:v>0.71562499999999996</c:v>
                </c:pt>
                <c:pt idx="32806">
                  <c:v>0.71718800000000005</c:v>
                </c:pt>
                <c:pt idx="32807">
                  <c:v>0.72187500000000004</c:v>
                </c:pt>
                <c:pt idx="32808">
                  <c:v>0.714063</c:v>
                </c:pt>
                <c:pt idx="32809">
                  <c:v>0.72187500000000004</c:v>
                </c:pt>
                <c:pt idx="32810">
                  <c:v>0.71875</c:v>
                </c:pt>
                <c:pt idx="32811">
                  <c:v>0.71562499999999996</c:v>
                </c:pt>
                <c:pt idx="32812">
                  <c:v>0.703125</c:v>
                </c:pt>
                <c:pt idx="32813">
                  <c:v>0.71562499999999996</c:v>
                </c:pt>
                <c:pt idx="32814">
                  <c:v>0.69531200000000004</c:v>
                </c:pt>
                <c:pt idx="32815">
                  <c:v>0.71718800000000005</c:v>
                </c:pt>
                <c:pt idx="32816">
                  <c:v>0.72812500000000002</c:v>
                </c:pt>
                <c:pt idx="32817">
                  <c:v>0.72187500000000004</c:v>
                </c:pt>
                <c:pt idx="32818">
                  <c:v>0.71718800000000005</c:v>
                </c:pt>
                <c:pt idx="32819">
                  <c:v>0.72499999999999998</c:v>
                </c:pt>
                <c:pt idx="32820">
                  <c:v>0.72031299999999998</c:v>
                </c:pt>
                <c:pt idx="32821">
                  <c:v>0.72031299999999998</c:v>
                </c:pt>
                <c:pt idx="32822">
                  <c:v>0.71250000000000002</c:v>
                </c:pt>
                <c:pt idx="32823">
                  <c:v>0.714063</c:v>
                </c:pt>
                <c:pt idx="32824">
                  <c:v>0.72031299999999998</c:v>
                </c:pt>
                <c:pt idx="32825">
                  <c:v>0.71875</c:v>
                </c:pt>
                <c:pt idx="32826">
                  <c:v>0.72187500000000004</c:v>
                </c:pt>
                <c:pt idx="32827">
                  <c:v>0.70937499999999998</c:v>
                </c:pt>
                <c:pt idx="32828">
                  <c:v>0.714063</c:v>
                </c:pt>
                <c:pt idx="32829">
                  <c:v>0.70625000000000004</c:v>
                </c:pt>
                <c:pt idx="32830">
                  <c:v>0.71250000000000002</c:v>
                </c:pt>
                <c:pt idx="32831">
                  <c:v>0.70781300000000003</c:v>
                </c:pt>
                <c:pt idx="32832">
                  <c:v>0.70937499999999998</c:v>
                </c:pt>
                <c:pt idx="32833">
                  <c:v>0.70468799999999998</c:v>
                </c:pt>
                <c:pt idx="32834">
                  <c:v>0.714063</c:v>
                </c:pt>
                <c:pt idx="32835">
                  <c:v>0.71562499999999996</c:v>
                </c:pt>
                <c:pt idx="32836">
                  <c:v>0.714063</c:v>
                </c:pt>
                <c:pt idx="32837">
                  <c:v>0.70625000000000004</c:v>
                </c:pt>
                <c:pt idx="32838">
                  <c:v>0.72031299999999998</c:v>
                </c:pt>
                <c:pt idx="32839">
                  <c:v>0.72031299999999998</c:v>
                </c:pt>
                <c:pt idx="32840">
                  <c:v>0.71875</c:v>
                </c:pt>
                <c:pt idx="32841">
                  <c:v>0.70468799999999998</c:v>
                </c:pt>
                <c:pt idx="32842">
                  <c:v>0.71718800000000005</c:v>
                </c:pt>
                <c:pt idx="32843">
                  <c:v>0.70625000000000004</c:v>
                </c:pt>
                <c:pt idx="32844">
                  <c:v>0.71562499999999996</c:v>
                </c:pt>
                <c:pt idx="32845">
                  <c:v>0.71718800000000005</c:v>
                </c:pt>
                <c:pt idx="32846">
                  <c:v>0.71562499999999996</c:v>
                </c:pt>
                <c:pt idx="32847">
                  <c:v>0.71718800000000005</c:v>
                </c:pt>
                <c:pt idx="32848">
                  <c:v>0.70937499999999998</c:v>
                </c:pt>
                <c:pt idx="32849">
                  <c:v>0.714063</c:v>
                </c:pt>
                <c:pt idx="32850">
                  <c:v>0.714063</c:v>
                </c:pt>
                <c:pt idx="32851">
                  <c:v>0.72656200000000004</c:v>
                </c:pt>
                <c:pt idx="32852">
                  <c:v>0.71562499999999996</c:v>
                </c:pt>
                <c:pt idx="32853">
                  <c:v>0.714063</c:v>
                </c:pt>
                <c:pt idx="32854">
                  <c:v>0.70781300000000003</c:v>
                </c:pt>
                <c:pt idx="32855">
                  <c:v>0.71718800000000005</c:v>
                </c:pt>
                <c:pt idx="32856">
                  <c:v>0.70781300000000003</c:v>
                </c:pt>
                <c:pt idx="32857">
                  <c:v>0.70468799999999998</c:v>
                </c:pt>
                <c:pt idx="32858">
                  <c:v>0.70937499999999998</c:v>
                </c:pt>
                <c:pt idx="32859">
                  <c:v>0.71250000000000002</c:v>
                </c:pt>
                <c:pt idx="32860">
                  <c:v>0.71875</c:v>
                </c:pt>
                <c:pt idx="32861">
                  <c:v>0.70156300000000005</c:v>
                </c:pt>
                <c:pt idx="32862">
                  <c:v>0.72031299999999998</c:v>
                </c:pt>
                <c:pt idx="32863">
                  <c:v>0.70781300000000003</c:v>
                </c:pt>
                <c:pt idx="32864">
                  <c:v>0.703125</c:v>
                </c:pt>
                <c:pt idx="32865">
                  <c:v>0.70625000000000004</c:v>
                </c:pt>
                <c:pt idx="32866">
                  <c:v>0.70781300000000003</c:v>
                </c:pt>
                <c:pt idx="32867">
                  <c:v>0.7</c:v>
                </c:pt>
                <c:pt idx="32868">
                  <c:v>0.703125</c:v>
                </c:pt>
                <c:pt idx="32869">
                  <c:v>0.70156300000000005</c:v>
                </c:pt>
                <c:pt idx="32870">
                  <c:v>0.69531200000000004</c:v>
                </c:pt>
                <c:pt idx="32871">
                  <c:v>0.70937499999999998</c:v>
                </c:pt>
                <c:pt idx="32872">
                  <c:v>0.70781300000000003</c:v>
                </c:pt>
                <c:pt idx="32873">
                  <c:v>0.70937499999999998</c:v>
                </c:pt>
                <c:pt idx="32874">
                  <c:v>0.72812500000000002</c:v>
                </c:pt>
                <c:pt idx="32875">
                  <c:v>0.71875</c:v>
                </c:pt>
                <c:pt idx="32876">
                  <c:v>0.71250000000000002</c:v>
                </c:pt>
                <c:pt idx="32877">
                  <c:v>0.72187500000000004</c:v>
                </c:pt>
                <c:pt idx="32878">
                  <c:v>0.70781300000000003</c:v>
                </c:pt>
                <c:pt idx="32879">
                  <c:v>0.71250000000000002</c:v>
                </c:pt>
                <c:pt idx="32880">
                  <c:v>0.70468799999999998</c:v>
                </c:pt>
                <c:pt idx="32881">
                  <c:v>0.7</c:v>
                </c:pt>
                <c:pt idx="32882">
                  <c:v>0.72031299999999998</c:v>
                </c:pt>
                <c:pt idx="32883">
                  <c:v>0.71562499999999996</c:v>
                </c:pt>
                <c:pt idx="32884">
                  <c:v>0.71562499999999996</c:v>
                </c:pt>
                <c:pt idx="32885">
                  <c:v>0.71250000000000002</c:v>
                </c:pt>
                <c:pt idx="32886">
                  <c:v>0.72187500000000004</c:v>
                </c:pt>
                <c:pt idx="32887">
                  <c:v>0.714063</c:v>
                </c:pt>
                <c:pt idx="32888">
                  <c:v>0.714063</c:v>
                </c:pt>
                <c:pt idx="32889">
                  <c:v>0.72187500000000004</c:v>
                </c:pt>
                <c:pt idx="32890">
                  <c:v>0.71250000000000002</c:v>
                </c:pt>
                <c:pt idx="32891">
                  <c:v>0.70625000000000004</c:v>
                </c:pt>
                <c:pt idx="32892">
                  <c:v>0.71875</c:v>
                </c:pt>
                <c:pt idx="32893">
                  <c:v>0.71875</c:v>
                </c:pt>
                <c:pt idx="32894">
                  <c:v>0.71718800000000005</c:v>
                </c:pt>
                <c:pt idx="32895">
                  <c:v>0.703125</c:v>
                </c:pt>
                <c:pt idx="32896">
                  <c:v>0.692187</c:v>
                </c:pt>
                <c:pt idx="32897">
                  <c:v>0.70156300000000005</c:v>
                </c:pt>
                <c:pt idx="32898">
                  <c:v>0.714063</c:v>
                </c:pt>
                <c:pt idx="32899">
                  <c:v>0.70468799999999998</c:v>
                </c:pt>
                <c:pt idx="32900">
                  <c:v>0.71250000000000002</c:v>
                </c:pt>
                <c:pt idx="32901">
                  <c:v>0.71875</c:v>
                </c:pt>
                <c:pt idx="32902">
                  <c:v>0.72499999999999998</c:v>
                </c:pt>
                <c:pt idx="32903">
                  <c:v>0.7</c:v>
                </c:pt>
                <c:pt idx="32904">
                  <c:v>0.69531200000000004</c:v>
                </c:pt>
                <c:pt idx="32905">
                  <c:v>0.70156300000000005</c:v>
                </c:pt>
                <c:pt idx="32906">
                  <c:v>0.71875</c:v>
                </c:pt>
                <c:pt idx="32907">
                  <c:v>0.72343800000000003</c:v>
                </c:pt>
                <c:pt idx="32908">
                  <c:v>0.71718800000000005</c:v>
                </c:pt>
                <c:pt idx="32909">
                  <c:v>0.71718800000000005</c:v>
                </c:pt>
                <c:pt idx="32910">
                  <c:v>0.73593799999999998</c:v>
                </c:pt>
                <c:pt idx="32911">
                  <c:v>0.72343800000000003</c:v>
                </c:pt>
                <c:pt idx="32912">
                  <c:v>0.72656200000000004</c:v>
                </c:pt>
                <c:pt idx="32913">
                  <c:v>0.72343800000000003</c:v>
                </c:pt>
                <c:pt idx="32914">
                  <c:v>0.72343800000000003</c:v>
                </c:pt>
                <c:pt idx="32915">
                  <c:v>0.72031299999999998</c:v>
                </c:pt>
                <c:pt idx="32916">
                  <c:v>0.71093799999999996</c:v>
                </c:pt>
                <c:pt idx="32917">
                  <c:v>0.703125</c:v>
                </c:pt>
                <c:pt idx="32918">
                  <c:v>0.71562499999999996</c:v>
                </c:pt>
                <c:pt idx="32919">
                  <c:v>0.72031299999999998</c:v>
                </c:pt>
                <c:pt idx="32920">
                  <c:v>0.70937499999999998</c:v>
                </c:pt>
                <c:pt idx="32921">
                  <c:v>0.71093799999999996</c:v>
                </c:pt>
                <c:pt idx="32922">
                  <c:v>0.714063</c:v>
                </c:pt>
                <c:pt idx="32923">
                  <c:v>0.71250000000000002</c:v>
                </c:pt>
                <c:pt idx="32924">
                  <c:v>0.70468799999999998</c:v>
                </c:pt>
                <c:pt idx="32925">
                  <c:v>0.714063</c:v>
                </c:pt>
                <c:pt idx="32926">
                  <c:v>0.71718800000000005</c:v>
                </c:pt>
                <c:pt idx="32927">
                  <c:v>0.70468799999999998</c:v>
                </c:pt>
                <c:pt idx="32928">
                  <c:v>0.72031299999999998</c:v>
                </c:pt>
                <c:pt idx="32929">
                  <c:v>0.70156300000000005</c:v>
                </c:pt>
                <c:pt idx="32930">
                  <c:v>0.70156300000000005</c:v>
                </c:pt>
                <c:pt idx="32931">
                  <c:v>0.70625000000000004</c:v>
                </c:pt>
                <c:pt idx="32932">
                  <c:v>0.70781300000000003</c:v>
                </c:pt>
                <c:pt idx="32933">
                  <c:v>0.692187</c:v>
                </c:pt>
                <c:pt idx="32934">
                  <c:v>0.71562499999999996</c:v>
                </c:pt>
                <c:pt idx="32935">
                  <c:v>0.72031299999999998</c:v>
                </c:pt>
                <c:pt idx="32936">
                  <c:v>0.71093799999999996</c:v>
                </c:pt>
                <c:pt idx="32937">
                  <c:v>0.71562499999999996</c:v>
                </c:pt>
                <c:pt idx="32938">
                  <c:v>0.71250000000000002</c:v>
                </c:pt>
                <c:pt idx="32939">
                  <c:v>0.703125</c:v>
                </c:pt>
                <c:pt idx="32940">
                  <c:v>0.70937499999999998</c:v>
                </c:pt>
                <c:pt idx="32941">
                  <c:v>0.69531200000000004</c:v>
                </c:pt>
                <c:pt idx="32942">
                  <c:v>0.71562499999999996</c:v>
                </c:pt>
                <c:pt idx="32943">
                  <c:v>0.71093799999999996</c:v>
                </c:pt>
                <c:pt idx="32944">
                  <c:v>0.71875</c:v>
                </c:pt>
                <c:pt idx="32945">
                  <c:v>0.70156300000000005</c:v>
                </c:pt>
                <c:pt idx="32946">
                  <c:v>0.71718800000000005</c:v>
                </c:pt>
                <c:pt idx="32947">
                  <c:v>0.71718800000000005</c:v>
                </c:pt>
                <c:pt idx="32948">
                  <c:v>0.71093799999999996</c:v>
                </c:pt>
                <c:pt idx="32949">
                  <c:v>0.70468799999999998</c:v>
                </c:pt>
                <c:pt idx="32950">
                  <c:v>0.71250000000000002</c:v>
                </c:pt>
                <c:pt idx="32951">
                  <c:v>0.714063</c:v>
                </c:pt>
                <c:pt idx="32952">
                  <c:v>0.70156300000000005</c:v>
                </c:pt>
                <c:pt idx="32953">
                  <c:v>0.70781300000000003</c:v>
                </c:pt>
                <c:pt idx="32954">
                  <c:v>0.71875</c:v>
                </c:pt>
                <c:pt idx="32955">
                  <c:v>0.703125</c:v>
                </c:pt>
                <c:pt idx="32956">
                  <c:v>0.70625000000000004</c:v>
                </c:pt>
                <c:pt idx="32957">
                  <c:v>0.72187500000000004</c:v>
                </c:pt>
                <c:pt idx="32958">
                  <c:v>0.70468799999999998</c:v>
                </c:pt>
                <c:pt idx="32959">
                  <c:v>0.70468799999999998</c:v>
                </c:pt>
                <c:pt idx="32960">
                  <c:v>0.7</c:v>
                </c:pt>
                <c:pt idx="32961">
                  <c:v>0.698438</c:v>
                </c:pt>
                <c:pt idx="32962">
                  <c:v>0.70937499999999998</c:v>
                </c:pt>
                <c:pt idx="32963">
                  <c:v>0.70625000000000004</c:v>
                </c:pt>
                <c:pt idx="32964">
                  <c:v>0.714063</c:v>
                </c:pt>
                <c:pt idx="32965">
                  <c:v>0.70468799999999998</c:v>
                </c:pt>
                <c:pt idx="32966">
                  <c:v>0.72187500000000004</c:v>
                </c:pt>
                <c:pt idx="32967">
                  <c:v>0.71093799999999996</c:v>
                </c:pt>
                <c:pt idx="32968">
                  <c:v>0.71250000000000002</c:v>
                </c:pt>
                <c:pt idx="32969">
                  <c:v>0.703125</c:v>
                </c:pt>
                <c:pt idx="32970">
                  <c:v>0.70625000000000004</c:v>
                </c:pt>
                <c:pt idx="32971">
                  <c:v>0.703125</c:v>
                </c:pt>
                <c:pt idx="32972">
                  <c:v>0.692187</c:v>
                </c:pt>
                <c:pt idx="32973">
                  <c:v>0.70156300000000005</c:v>
                </c:pt>
                <c:pt idx="32974">
                  <c:v>0.71093799999999996</c:v>
                </c:pt>
                <c:pt idx="32975">
                  <c:v>0.70156300000000005</c:v>
                </c:pt>
                <c:pt idx="32976">
                  <c:v>0.69062500000000004</c:v>
                </c:pt>
                <c:pt idx="32977">
                  <c:v>0.70156300000000005</c:v>
                </c:pt>
                <c:pt idx="32978">
                  <c:v>0.70625000000000004</c:v>
                </c:pt>
                <c:pt idx="32979">
                  <c:v>0.692187</c:v>
                </c:pt>
                <c:pt idx="32980">
                  <c:v>0.698438</c:v>
                </c:pt>
                <c:pt idx="32981">
                  <c:v>0.70468799999999998</c:v>
                </c:pt>
                <c:pt idx="32982">
                  <c:v>0.69531200000000004</c:v>
                </c:pt>
                <c:pt idx="32983">
                  <c:v>0.69374999999999998</c:v>
                </c:pt>
                <c:pt idx="32984">
                  <c:v>0.70468799999999998</c:v>
                </c:pt>
                <c:pt idx="32985">
                  <c:v>0.7</c:v>
                </c:pt>
                <c:pt idx="32986">
                  <c:v>0.7</c:v>
                </c:pt>
                <c:pt idx="32987">
                  <c:v>0.70468799999999998</c:v>
                </c:pt>
                <c:pt idx="32988">
                  <c:v>0.70781300000000003</c:v>
                </c:pt>
                <c:pt idx="32989">
                  <c:v>0.70625000000000004</c:v>
                </c:pt>
                <c:pt idx="32990">
                  <c:v>0.68906299999999998</c:v>
                </c:pt>
                <c:pt idx="32991">
                  <c:v>0.70156300000000005</c:v>
                </c:pt>
                <c:pt idx="32992">
                  <c:v>0.70156300000000005</c:v>
                </c:pt>
                <c:pt idx="32993">
                  <c:v>0.69531200000000004</c:v>
                </c:pt>
                <c:pt idx="32994">
                  <c:v>0.71093799999999996</c:v>
                </c:pt>
                <c:pt idx="32995">
                  <c:v>0.71875</c:v>
                </c:pt>
                <c:pt idx="32996">
                  <c:v>0.70468799999999998</c:v>
                </c:pt>
                <c:pt idx="32997">
                  <c:v>0.70937499999999998</c:v>
                </c:pt>
                <c:pt idx="32998">
                  <c:v>0.703125</c:v>
                </c:pt>
                <c:pt idx="32999">
                  <c:v>0.71875</c:v>
                </c:pt>
                <c:pt idx="33000">
                  <c:v>0.70781300000000003</c:v>
                </c:pt>
                <c:pt idx="33001">
                  <c:v>0.71250000000000002</c:v>
                </c:pt>
                <c:pt idx="33002">
                  <c:v>0.71093799999999996</c:v>
                </c:pt>
                <c:pt idx="33003">
                  <c:v>0.71093799999999996</c:v>
                </c:pt>
                <c:pt idx="33004">
                  <c:v>0.70937499999999998</c:v>
                </c:pt>
                <c:pt idx="33005">
                  <c:v>0.70156300000000005</c:v>
                </c:pt>
                <c:pt idx="33006">
                  <c:v>0.70468799999999998</c:v>
                </c:pt>
                <c:pt idx="33007">
                  <c:v>0.692187</c:v>
                </c:pt>
                <c:pt idx="33008">
                  <c:v>0.6875</c:v>
                </c:pt>
                <c:pt idx="33009">
                  <c:v>0.6875</c:v>
                </c:pt>
                <c:pt idx="33010">
                  <c:v>0.68437499999999996</c:v>
                </c:pt>
                <c:pt idx="33011">
                  <c:v>0.692187</c:v>
                </c:pt>
                <c:pt idx="33012">
                  <c:v>0.69531200000000004</c:v>
                </c:pt>
                <c:pt idx="33013">
                  <c:v>0.7</c:v>
                </c:pt>
                <c:pt idx="33014">
                  <c:v>0.70625000000000004</c:v>
                </c:pt>
                <c:pt idx="33015">
                  <c:v>0.70156300000000005</c:v>
                </c:pt>
                <c:pt idx="33016">
                  <c:v>0.69062500000000004</c:v>
                </c:pt>
                <c:pt idx="33017">
                  <c:v>0.703125</c:v>
                </c:pt>
                <c:pt idx="33018">
                  <c:v>0.70468799999999998</c:v>
                </c:pt>
                <c:pt idx="33019">
                  <c:v>0.69374999999999998</c:v>
                </c:pt>
                <c:pt idx="33020">
                  <c:v>0.703125</c:v>
                </c:pt>
                <c:pt idx="33021">
                  <c:v>0.703125</c:v>
                </c:pt>
                <c:pt idx="33022">
                  <c:v>0.698438</c:v>
                </c:pt>
                <c:pt idx="33023">
                  <c:v>0.71250000000000002</c:v>
                </c:pt>
                <c:pt idx="33024">
                  <c:v>0.70625000000000004</c:v>
                </c:pt>
                <c:pt idx="33025">
                  <c:v>0.703125</c:v>
                </c:pt>
                <c:pt idx="33026">
                  <c:v>0.703125</c:v>
                </c:pt>
                <c:pt idx="33027">
                  <c:v>0.71093799999999996</c:v>
                </c:pt>
                <c:pt idx="33028">
                  <c:v>0.71093799999999996</c:v>
                </c:pt>
                <c:pt idx="33029">
                  <c:v>0.70781300000000003</c:v>
                </c:pt>
                <c:pt idx="33030">
                  <c:v>0.70625000000000004</c:v>
                </c:pt>
                <c:pt idx="33031">
                  <c:v>0.71562499999999996</c:v>
                </c:pt>
                <c:pt idx="33032">
                  <c:v>0.72656200000000004</c:v>
                </c:pt>
                <c:pt idx="33033">
                  <c:v>0.714063</c:v>
                </c:pt>
                <c:pt idx="33034">
                  <c:v>0.70468799999999998</c:v>
                </c:pt>
                <c:pt idx="33035">
                  <c:v>0.70937499999999998</c:v>
                </c:pt>
                <c:pt idx="33036">
                  <c:v>0.70781300000000003</c:v>
                </c:pt>
                <c:pt idx="33037">
                  <c:v>0.71718800000000005</c:v>
                </c:pt>
                <c:pt idx="33038">
                  <c:v>0.71562499999999996</c:v>
                </c:pt>
                <c:pt idx="33039">
                  <c:v>0.70625000000000004</c:v>
                </c:pt>
                <c:pt idx="33040">
                  <c:v>0.70156300000000005</c:v>
                </c:pt>
                <c:pt idx="33041">
                  <c:v>0.71562499999999996</c:v>
                </c:pt>
                <c:pt idx="33042">
                  <c:v>0.70937499999999998</c:v>
                </c:pt>
                <c:pt idx="33043">
                  <c:v>0.71093799999999996</c:v>
                </c:pt>
                <c:pt idx="33044">
                  <c:v>0.72031299999999998</c:v>
                </c:pt>
                <c:pt idx="33045">
                  <c:v>0.72812500000000002</c:v>
                </c:pt>
                <c:pt idx="33046">
                  <c:v>0.714063</c:v>
                </c:pt>
                <c:pt idx="33047">
                  <c:v>0.71250000000000002</c:v>
                </c:pt>
                <c:pt idx="33048">
                  <c:v>0.70937499999999998</c:v>
                </c:pt>
                <c:pt idx="33049">
                  <c:v>0.70625000000000004</c:v>
                </c:pt>
                <c:pt idx="33050">
                  <c:v>0.70468799999999998</c:v>
                </c:pt>
                <c:pt idx="33051">
                  <c:v>0.6875</c:v>
                </c:pt>
                <c:pt idx="33052">
                  <c:v>0.698438</c:v>
                </c:pt>
                <c:pt idx="33053">
                  <c:v>0.6875</c:v>
                </c:pt>
                <c:pt idx="33054">
                  <c:v>0.698438</c:v>
                </c:pt>
                <c:pt idx="33055">
                  <c:v>0.703125</c:v>
                </c:pt>
                <c:pt idx="33056">
                  <c:v>0.70468799999999998</c:v>
                </c:pt>
                <c:pt idx="33057">
                  <c:v>0.70937499999999998</c:v>
                </c:pt>
                <c:pt idx="33058">
                  <c:v>0.714063</c:v>
                </c:pt>
                <c:pt idx="33059">
                  <c:v>0.71093799999999996</c:v>
                </c:pt>
                <c:pt idx="33060">
                  <c:v>0.71562499999999996</c:v>
                </c:pt>
                <c:pt idx="33061">
                  <c:v>0.71562499999999996</c:v>
                </c:pt>
                <c:pt idx="33062">
                  <c:v>0.70625000000000004</c:v>
                </c:pt>
                <c:pt idx="33063">
                  <c:v>0.70781300000000003</c:v>
                </c:pt>
                <c:pt idx="33064">
                  <c:v>0.70156300000000005</c:v>
                </c:pt>
                <c:pt idx="33065">
                  <c:v>0.714063</c:v>
                </c:pt>
                <c:pt idx="33066">
                  <c:v>0.70937499999999998</c:v>
                </c:pt>
                <c:pt idx="33067">
                  <c:v>0.70156300000000005</c:v>
                </c:pt>
                <c:pt idx="33068">
                  <c:v>0.698438</c:v>
                </c:pt>
                <c:pt idx="33069">
                  <c:v>0.703125</c:v>
                </c:pt>
                <c:pt idx="33070">
                  <c:v>0.70468799999999998</c:v>
                </c:pt>
                <c:pt idx="33071">
                  <c:v>0.70468799999999998</c:v>
                </c:pt>
                <c:pt idx="33072">
                  <c:v>0.70468799999999998</c:v>
                </c:pt>
                <c:pt idx="33073">
                  <c:v>0.703125</c:v>
                </c:pt>
                <c:pt idx="33074">
                  <c:v>0.69374999999999998</c:v>
                </c:pt>
                <c:pt idx="33075">
                  <c:v>0.7</c:v>
                </c:pt>
                <c:pt idx="33076">
                  <c:v>0.71562499999999996</c:v>
                </c:pt>
                <c:pt idx="33077">
                  <c:v>0.70468799999999998</c:v>
                </c:pt>
                <c:pt idx="33078">
                  <c:v>0.71093799999999996</c:v>
                </c:pt>
                <c:pt idx="33079">
                  <c:v>0.70781300000000003</c:v>
                </c:pt>
                <c:pt idx="33080">
                  <c:v>0.703125</c:v>
                </c:pt>
                <c:pt idx="33081">
                  <c:v>0.70625000000000004</c:v>
                </c:pt>
                <c:pt idx="33082">
                  <c:v>0.70625000000000004</c:v>
                </c:pt>
                <c:pt idx="33083">
                  <c:v>0.703125</c:v>
                </c:pt>
                <c:pt idx="33084">
                  <c:v>0.7</c:v>
                </c:pt>
                <c:pt idx="33085">
                  <c:v>0.71250000000000002</c:v>
                </c:pt>
                <c:pt idx="33086">
                  <c:v>0.70625000000000004</c:v>
                </c:pt>
                <c:pt idx="33087">
                  <c:v>0.70156300000000005</c:v>
                </c:pt>
                <c:pt idx="33088">
                  <c:v>0.7</c:v>
                </c:pt>
                <c:pt idx="33089">
                  <c:v>0.71562499999999996</c:v>
                </c:pt>
                <c:pt idx="33090">
                  <c:v>0.70781300000000003</c:v>
                </c:pt>
                <c:pt idx="33091">
                  <c:v>0.71562499999999996</c:v>
                </c:pt>
                <c:pt idx="33092">
                  <c:v>0.71093799999999996</c:v>
                </c:pt>
                <c:pt idx="33093">
                  <c:v>0.70468799999999998</c:v>
                </c:pt>
                <c:pt idx="33094">
                  <c:v>0.70937499999999998</c:v>
                </c:pt>
                <c:pt idx="33095">
                  <c:v>0.71562499999999996</c:v>
                </c:pt>
                <c:pt idx="33096">
                  <c:v>0.71250000000000002</c:v>
                </c:pt>
                <c:pt idx="33097">
                  <c:v>0.70625000000000004</c:v>
                </c:pt>
                <c:pt idx="33098">
                  <c:v>0.7</c:v>
                </c:pt>
                <c:pt idx="33099">
                  <c:v>0.6875</c:v>
                </c:pt>
                <c:pt idx="33100">
                  <c:v>0.69531200000000004</c:v>
                </c:pt>
                <c:pt idx="33101">
                  <c:v>0.68906299999999998</c:v>
                </c:pt>
                <c:pt idx="33102">
                  <c:v>0.69374999999999998</c:v>
                </c:pt>
                <c:pt idx="33103">
                  <c:v>0.69374999999999998</c:v>
                </c:pt>
                <c:pt idx="33104">
                  <c:v>0.71093799999999996</c:v>
                </c:pt>
                <c:pt idx="33105">
                  <c:v>0.70156300000000005</c:v>
                </c:pt>
                <c:pt idx="33106">
                  <c:v>0.71093799999999996</c:v>
                </c:pt>
                <c:pt idx="33107">
                  <c:v>0.71562499999999996</c:v>
                </c:pt>
                <c:pt idx="33108">
                  <c:v>0.714063</c:v>
                </c:pt>
                <c:pt idx="33109">
                  <c:v>0.70937499999999998</c:v>
                </c:pt>
                <c:pt idx="33110">
                  <c:v>0.692187</c:v>
                </c:pt>
                <c:pt idx="33111">
                  <c:v>0.703125</c:v>
                </c:pt>
                <c:pt idx="33112">
                  <c:v>0.7</c:v>
                </c:pt>
                <c:pt idx="33113">
                  <c:v>0.698438</c:v>
                </c:pt>
                <c:pt idx="33114">
                  <c:v>0.70625000000000004</c:v>
                </c:pt>
                <c:pt idx="33115">
                  <c:v>0.703125</c:v>
                </c:pt>
                <c:pt idx="33116">
                  <c:v>0.70156300000000005</c:v>
                </c:pt>
                <c:pt idx="33117">
                  <c:v>0.70156300000000005</c:v>
                </c:pt>
                <c:pt idx="33118">
                  <c:v>0.69531200000000004</c:v>
                </c:pt>
                <c:pt idx="33119">
                  <c:v>0.7</c:v>
                </c:pt>
                <c:pt idx="33120">
                  <c:v>0.703125</c:v>
                </c:pt>
                <c:pt idx="33121">
                  <c:v>0.703125</c:v>
                </c:pt>
                <c:pt idx="33122">
                  <c:v>0.71093799999999996</c:v>
                </c:pt>
                <c:pt idx="33123">
                  <c:v>0.70781300000000003</c:v>
                </c:pt>
                <c:pt idx="33124">
                  <c:v>0.70937499999999998</c:v>
                </c:pt>
                <c:pt idx="33125">
                  <c:v>0.70625000000000004</c:v>
                </c:pt>
                <c:pt idx="33126">
                  <c:v>0.70625000000000004</c:v>
                </c:pt>
                <c:pt idx="33127">
                  <c:v>0.70468799999999998</c:v>
                </c:pt>
                <c:pt idx="33128">
                  <c:v>0.70781300000000003</c:v>
                </c:pt>
                <c:pt idx="33129">
                  <c:v>0.703125</c:v>
                </c:pt>
                <c:pt idx="33130">
                  <c:v>0.71250000000000002</c:v>
                </c:pt>
                <c:pt idx="33131">
                  <c:v>0.71093799999999996</c:v>
                </c:pt>
                <c:pt idx="33132">
                  <c:v>0.72187500000000004</c:v>
                </c:pt>
                <c:pt idx="33133">
                  <c:v>0.73593799999999998</c:v>
                </c:pt>
                <c:pt idx="33134">
                  <c:v>0.72031299999999998</c:v>
                </c:pt>
                <c:pt idx="33135">
                  <c:v>0.71093799999999996</c:v>
                </c:pt>
                <c:pt idx="33136">
                  <c:v>0.71250000000000002</c:v>
                </c:pt>
                <c:pt idx="33137">
                  <c:v>0.70937499999999998</c:v>
                </c:pt>
                <c:pt idx="33138">
                  <c:v>0.698438</c:v>
                </c:pt>
                <c:pt idx="33139">
                  <c:v>0.70625000000000004</c:v>
                </c:pt>
                <c:pt idx="33140">
                  <c:v>0.72031299999999998</c:v>
                </c:pt>
                <c:pt idx="33141">
                  <c:v>0.70937499999999998</c:v>
                </c:pt>
                <c:pt idx="33142">
                  <c:v>0.70156300000000005</c:v>
                </c:pt>
                <c:pt idx="33143">
                  <c:v>0.70625000000000004</c:v>
                </c:pt>
                <c:pt idx="33144">
                  <c:v>0.71562499999999996</c:v>
                </c:pt>
                <c:pt idx="33145">
                  <c:v>0.698438</c:v>
                </c:pt>
                <c:pt idx="33146">
                  <c:v>0.71250000000000002</c:v>
                </c:pt>
                <c:pt idx="33147">
                  <c:v>0.71718800000000005</c:v>
                </c:pt>
                <c:pt idx="33148">
                  <c:v>0.703125</c:v>
                </c:pt>
                <c:pt idx="33149">
                  <c:v>0.70937499999999998</c:v>
                </c:pt>
                <c:pt idx="33150">
                  <c:v>0.72499999999999998</c:v>
                </c:pt>
                <c:pt idx="33151">
                  <c:v>0.71093799999999996</c:v>
                </c:pt>
                <c:pt idx="33152">
                  <c:v>0.70781300000000003</c:v>
                </c:pt>
                <c:pt idx="33153">
                  <c:v>0.69062500000000004</c:v>
                </c:pt>
                <c:pt idx="33154">
                  <c:v>0.7</c:v>
                </c:pt>
                <c:pt idx="33155">
                  <c:v>0.70156300000000005</c:v>
                </c:pt>
                <c:pt idx="33156">
                  <c:v>0.703125</c:v>
                </c:pt>
                <c:pt idx="33157">
                  <c:v>0.70781300000000003</c:v>
                </c:pt>
                <c:pt idx="33158">
                  <c:v>0.714063</c:v>
                </c:pt>
                <c:pt idx="33159">
                  <c:v>0.72031299999999998</c:v>
                </c:pt>
                <c:pt idx="33160">
                  <c:v>0.72343800000000003</c:v>
                </c:pt>
                <c:pt idx="33161">
                  <c:v>0.714063</c:v>
                </c:pt>
                <c:pt idx="33162">
                  <c:v>0.70156300000000005</c:v>
                </c:pt>
                <c:pt idx="33163">
                  <c:v>0.71093799999999996</c:v>
                </c:pt>
                <c:pt idx="33164">
                  <c:v>0.71093799999999996</c:v>
                </c:pt>
                <c:pt idx="33165">
                  <c:v>0.7</c:v>
                </c:pt>
                <c:pt idx="33166">
                  <c:v>0.70468799999999998</c:v>
                </c:pt>
                <c:pt idx="33167">
                  <c:v>0.70937499999999998</c:v>
                </c:pt>
                <c:pt idx="33168">
                  <c:v>0.70156300000000005</c:v>
                </c:pt>
                <c:pt idx="33169">
                  <c:v>0.703125</c:v>
                </c:pt>
                <c:pt idx="33170">
                  <c:v>0.70468799999999998</c:v>
                </c:pt>
                <c:pt idx="33171">
                  <c:v>0.7</c:v>
                </c:pt>
                <c:pt idx="33172">
                  <c:v>0.7</c:v>
                </c:pt>
                <c:pt idx="33173">
                  <c:v>0.70156300000000005</c:v>
                </c:pt>
                <c:pt idx="33174">
                  <c:v>0.70468799999999998</c:v>
                </c:pt>
                <c:pt idx="33175">
                  <c:v>0.71250000000000002</c:v>
                </c:pt>
                <c:pt idx="33176">
                  <c:v>0.70156300000000005</c:v>
                </c:pt>
                <c:pt idx="33177">
                  <c:v>0.70625000000000004</c:v>
                </c:pt>
                <c:pt idx="33178">
                  <c:v>0.70156300000000005</c:v>
                </c:pt>
                <c:pt idx="33179">
                  <c:v>0.703125</c:v>
                </c:pt>
                <c:pt idx="33180">
                  <c:v>0.68593800000000005</c:v>
                </c:pt>
                <c:pt idx="33181">
                  <c:v>0.69062500000000004</c:v>
                </c:pt>
                <c:pt idx="33182">
                  <c:v>0.692187</c:v>
                </c:pt>
                <c:pt idx="33183">
                  <c:v>0.7</c:v>
                </c:pt>
                <c:pt idx="33184">
                  <c:v>0.69531200000000004</c:v>
                </c:pt>
                <c:pt idx="33185">
                  <c:v>0.698438</c:v>
                </c:pt>
                <c:pt idx="33186">
                  <c:v>0.70625000000000004</c:v>
                </c:pt>
                <c:pt idx="33187">
                  <c:v>0.70781300000000003</c:v>
                </c:pt>
                <c:pt idx="33188">
                  <c:v>0.72812500000000002</c:v>
                </c:pt>
                <c:pt idx="33189">
                  <c:v>0.71718800000000005</c:v>
                </c:pt>
                <c:pt idx="33190">
                  <c:v>0.70937499999999998</c:v>
                </c:pt>
                <c:pt idx="33191">
                  <c:v>0.71562499999999996</c:v>
                </c:pt>
                <c:pt idx="33192">
                  <c:v>0.71875</c:v>
                </c:pt>
                <c:pt idx="33193">
                  <c:v>0.714063</c:v>
                </c:pt>
                <c:pt idx="33194">
                  <c:v>0.70781300000000003</c:v>
                </c:pt>
                <c:pt idx="33195">
                  <c:v>0.70156300000000005</c:v>
                </c:pt>
                <c:pt idx="33196">
                  <c:v>0.70156300000000005</c:v>
                </c:pt>
                <c:pt idx="33197">
                  <c:v>0.698438</c:v>
                </c:pt>
                <c:pt idx="33198">
                  <c:v>0.71093799999999996</c:v>
                </c:pt>
                <c:pt idx="33199">
                  <c:v>0.70781300000000003</c:v>
                </c:pt>
                <c:pt idx="33200">
                  <c:v>0.71718800000000005</c:v>
                </c:pt>
                <c:pt idx="33201">
                  <c:v>0.70937499999999998</c:v>
                </c:pt>
                <c:pt idx="33202">
                  <c:v>0.71875</c:v>
                </c:pt>
                <c:pt idx="33203">
                  <c:v>0.71562499999999996</c:v>
                </c:pt>
                <c:pt idx="33204">
                  <c:v>0.70781300000000003</c:v>
                </c:pt>
                <c:pt idx="33205">
                  <c:v>0.70625000000000004</c:v>
                </c:pt>
                <c:pt idx="33206">
                  <c:v>0.72812500000000002</c:v>
                </c:pt>
                <c:pt idx="33207">
                  <c:v>0.70937499999999998</c:v>
                </c:pt>
                <c:pt idx="33208">
                  <c:v>0.70156300000000005</c:v>
                </c:pt>
                <c:pt idx="33209">
                  <c:v>0.703125</c:v>
                </c:pt>
                <c:pt idx="33210">
                  <c:v>0.69531200000000004</c:v>
                </c:pt>
                <c:pt idx="33211">
                  <c:v>0.7</c:v>
                </c:pt>
                <c:pt idx="33212">
                  <c:v>0.70937499999999998</c:v>
                </c:pt>
                <c:pt idx="33213">
                  <c:v>0.71250000000000002</c:v>
                </c:pt>
                <c:pt idx="33214">
                  <c:v>0.69531200000000004</c:v>
                </c:pt>
                <c:pt idx="33215">
                  <c:v>0.71875</c:v>
                </c:pt>
                <c:pt idx="33216">
                  <c:v>0.72031299999999998</c:v>
                </c:pt>
                <c:pt idx="33217">
                  <c:v>0.70781300000000003</c:v>
                </c:pt>
                <c:pt idx="33218">
                  <c:v>0.71093799999999996</c:v>
                </c:pt>
                <c:pt idx="33219">
                  <c:v>0.703125</c:v>
                </c:pt>
                <c:pt idx="33220">
                  <c:v>0.70781300000000003</c:v>
                </c:pt>
                <c:pt idx="33221">
                  <c:v>0.71250000000000002</c:v>
                </c:pt>
                <c:pt idx="33222">
                  <c:v>0.71093799999999996</c:v>
                </c:pt>
                <c:pt idx="33223">
                  <c:v>0.71250000000000002</c:v>
                </c:pt>
                <c:pt idx="33224">
                  <c:v>0.70625000000000004</c:v>
                </c:pt>
                <c:pt idx="33225">
                  <c:v>0.70937499999999998</c:v>
                </c:pt>
                <c:pt idx="33226">
                  <c:v>0.71562499999999996</c:v>
                </c:pt>
                <c:pt idx="33227">
                  <c:v>0.71718800000000005</c:v>
                </c:pt>
                <c:pt idx="33228">
                  <c:v>0.71250000000000002</c:v>
                </c:pt>
                <c:pt idx="33229">
                  <c:v>0.698438</c:v>
                </c:pt>
                <c:pt idx="33230">
                  <c:v>0.703125</c:v>
                </c:pt>
                <c:pt idx="33231">
                  <c:v>0.70781300000000003</c:v>
                </c:pt>
                <c:pt idx="33232">
                  <c:v>0.70468799999999998</c:v>
                </c:pt>
                <c:pt idx="33233">
                  <c:v>0.70468799999999998</c:v>
                </c:pt>
                <c:pt idx="33234">
                  <c:v>0.69531200000000004</c:v>
                </c:pt>
                <c:pt idx="33235">
                  <c:v>0.70625000000000004</c:v>
                </c:pt>
                <c:pt idx="33236">
                  <c:v>0.69374999999999998</c:v>
                </c:pt>
                <c:pt idx="33237">
                  <c:v>0.70625000000000004</c:v>
                </c:pt>
                <c:pt idx="33238">
                  <c:v>0.70468799999999998</c:v>
                </c:pt>
                <c:pt idx="33239">
                  <c:v>0.698438</c:v>
                </c:pt>
                <c:pt idx="33240">
                  <c:v>0.71093799999999996</c:v>
                </c:pt>
                <c:pt idx="33241">
                  <c:v>0.71562499999999996</c:v>
                </c:pt>
                <c:pt idx="33242">
                  <c:v>0.71093799999999996</c:v>
                </c:pt>
                <c:pt idx="33243">
                  <c:v>0.71875</c:v>
                </c:pt>
                <c:pt idx="33244">
                  <c:v>0.70781300000000003</c:v>
                </c:pt>
                <c:pt idx="33245">
                  <c:v>0.7</c:v>
                </c:pt>
                <c:pt idx="33246">
                  <c:v>0.69531200000000004</c:v>
                </c:pt>
                <c:pt idx="33247">
                  <c:v>0.70625000000000004</c:v>
                </c:pt>
                <c:pt idx="33248">
                  <c:v>0.71093799999999996</c:v>
                </c:pt>
                <c:pt idx="33249">
                  <c:v>0.7</c:v>
                </c:pt>
                <c:pt idx="33250">
                  <c:v>0.703125</c:v>
                </c:pt>
                <c:pt idx="33251">
                  <c:v>0.71562499999999996</c:v>
                </c:pt>
                <c:pt idx="33252">
                  <c:v>0.72187500000000004</c:v>
                </c:pt>
                <c:pt idx="33253">
                  <c:v>0.70156300000000005</c:v>
                </c:pt>
                <c:pt idx="33254">
                  <c:v>0.69374999999999998</c:v>
                </c:pt>
                <c:pt idx="33255">
                  <c:v>0.69374999999999998</c:v>
                </c:pt>
                <c:pt idx="33256">
                  <c:v>0.703125</c:v>
                </c:pt>
                <c:pt idx="33257">
                  <c:v>0.70625000000000004</c:v>
                </c:pt>
                <c:pt idx="33258">
                  <c:v>0.71250000000000002</c:v>
                </c:pt>
                <c:pt idx="33259">
                  <c:v>0.70625000000000004</c:v>
                </c:pt>
                <c:pt idx="33260">
                  <c:v>0.71875</c:v>
                </c:pt>
                <c:pt idx="33261">
                  <c:v>0.70625000000000004</c:v>
                </c:pt>
                <c:pt idx="33262">
                  <c:v>0.70781300000000003</c:v>
                </c:pt>
                <c:pt idx="33263">
                  <c:v>0.70156300000000005</c:v>
                </c:pt>
                <c:pt idx="33264">
                  <c:v>0.71562499999999996</c:v>
                </c:pt>
                <c:pt idx="33265">
                  <c:v>0.698438</c:v>
                </c:pt>
                <c:pt idx="33266">
                  <c:v>0.70468799999999998</c:v>
                </c:pt>
                <c:pt idx="33267">
                  <c:v>0.71562499999999996</c:v>
                </c:pt>
                <c:pt idx="33268">
                  <c:v>0.714063</c:v>
                </c:pt>
                <c:pt idx="33269">
                  <c:v>0.7</c:v>
                </c:pt>
                <c:pt idx="33270">
                  <c:v>0.70937499999999998</c:v>
                </c:pt>
                <c:pt idx="33271">
                  <c:v>0.714063</c:v>
                </c:pt>
                <c:pt idx="33272">
                  <c:v>0.698438</c:v>
                </c:pt>
                <c:pt idx="33273">
                  <c:v>0.70781300000000003</c:v>
                </c:pt>
                <c:pt idx="33274">
                  <c:v>0.71718800000000005</c:v>
                </c:pt>
                <c:pt idx="33275">
                  <c:v>0.71562499999999996</c:v>
                </c:pt>
                <c:pt idx="33276">
                  <c:v>0.70468799999999998</c:v>
                </c:pt>
                <c:pt idx="33277">
                  <c:v>0.7</c:v>
                </c:pt>
                <c:pt idx="33278">
                  <c:v>0.70937499999999998</c:v>
                </c:pt>
                <c:pt idx="33279">
                  <c:v>0.69374999999999998</c:v>
                </c:pt>
                <c:pt idx="33280">
                  <c:v>0.70625000000000004</c:v>
                </c:pt>
                <c:pt idx="33281">
                  <c:v>0.69531200000000004</c:v>
                </c:pt>
                <c:pt idx="33282">
                  <c:v>0.703125</c:v>
                </c:pt>
                <c:pt idx="33283">
                  <c:v>0.703125</c:v>
                </c:pt>
                <c:pt idx="33284">
                  <c:v>0.70156300000000005</c:v>
                </c:pt>
                <c:pt idx="33285">
                  <c:v>0.698438</c:v>
                </c:pt>
                <c:pt idx="33286">
                  <c:v>0.71562499999999996</c:v>
                </c:pt>
                <c:pt idx="33287">
                  <c:v>0.7</c:v>
                </c:pt>
                <c:pt idx="33288">
                  <c:v>0.70468799999999998</c:v>
                </c:pt>
                <c:pt idx="33289">
                  <c:v>0.71718800000000005</c:v>
                </c:pt>
                <c:pt idx="33290">
                  <c:v>0.71250000000000002</c:v>
                </c:pt>
                <c:pt idx="33291">
                  <c:v>0.71250000000000002</c:v>
                </c:pt>
                <c:pt idx="33292">
                  <c:v>0.698438</c:v>
                </c:pt>
                <c:pt idx="33293">
                  <c:v>0.71875</c:v>
                </c:pt>
                <c:pt idx="33294">
                  <c:v>0.71250000000000002</c:v>
                </c:pt>
                <c:pt idx="33295">
                  <c:v>0.72031299999999998</c:v>
                </c:pt>
                <c:pt idx="33296">
                  <c:v>0.71875</c:v>
                </c:pt>
                <c:pt idx="33297">
                  <c:v>0.714063</c:v>
                </c:pt>
                <c:pt idx="33298">
                  <c:v>0.714063</c:v>
                </c:pt>
                <c:pt idx="33299">
                  <c:v>0.70781300000000003</c:v>
                </c:pt>
                <c:pt idx="33300">
                  <c:v>0.703125</c:v>
                </c:pt>
                <c:pt idx="33301">
                  <c:v>0.72499999999999998</c:v>
                </c:pt>
                <c:pt idx="33302">
                  <c:v>0.703125</c:v>
                </c:pt>
                <c:pt idx="33303">
                  <c:v>0.7</c:v>
                </c:pt>
                <c:pt idx="33304">
                  <c:v>0.692187</c:v>
                </c:pt>
                <c:pt idx="33305">
                  <c:v>0.70468799999999998</c:v>
                </c:pt>
                <c:pt idx="33306">
                  <c:v>0.71093799999999996</c:v>
                </c:pt>
                <c:pt idx="33307">
                  <c:v>0.70625000000000004</c:v>
                </c:pt>
                <c:pt idx="33308">
                  <c:v>0.70625000000000004</c:v>
                </c:pt>
                <c:pt idx="33309">
                  <c:v>0.71718800000000005</c:v>
                </c:pt>
                <c:pt idx="33310">
                  <c:v>0.70625000000000004</c:v>
                </c:pt>
                <c:pt idx="33311">
                  <c:v>0.70937499999999998</c:v>
                </c:pt>
                <c:pt idx="33312">
                  <c:v>0.71718800000000005</c:v>
                </c:pt>
                <c:pt idx="33313">
                  <c:v>0.70781300000000003</c:v>
                </c:pt>
                <c:pt idx="33314">
                  <c:v>0.72499999999999998</c:v>
                </c:pt>
                <c:pt idx="33315">
                  <c:v>0.71562499999999996</c:v>
                </c:pt>
                <c:pt idx="33316">
                  <c:v>0.71250000000000002</c:v>
                </c:pt>
                <c:pt idx="33317">
                  <c:v>0.72187500000000004</c:v>
                </c:pt>
                <c:pt idx="33318">
                  <c:v>0.70781300000000003</c:v>
                </c:pt>
                <c:pt idx="33319">
                  <c:v>0.71093799999999996</c:v>
                </c:pt>
                <c:pt idx="33320">
                  <c:v>0.70937499999999998</c:v>
                </c:pt>
                <c:pt idx="33321">
                  <c:v>0.70625000000000004</c:v>
                </c:pt>
                <c:pt idx="33322">
                  <c:v>0.70625000000000004</c:v>
                </c:pt>
                <c:pt idx="33323">
                  <c:v>0.70625000000000004</c:v>
                </c:pt>
                <c:pt idx="33324">
                  <c:v>0.714063</c:v>
                </c:pt>
                <c:pt idx="33325">
                  <c:v>0.70781300000000003</c:v>
                </c:pt>
                <c:pt idx="33326">
                  <c:v>0.72343800000000003</c:v>
                </c:pt>
                <c:pt idx="33327">
                  <c:v>0.71250000000000002</c:v>
                </c:pt>
                <c:pt idx="33328">
                  <c:v>0.70937499999999998</c:v>
                </c:pt>
                <c:pt idx="33329">
                  <c:v>0.7</c:v>
                </c:pt>
                <c:pt idx="33330">
                  <c:v>0.70781300000000003</c:v>
                </c:pt>
                <c:pt idx="33331">
                  <c:v>0.70625000000000004</c:v>
                </c:pt>
                <c:pt idx="33332">
                  <c:v>0.70625000000000004</c:v>
                </c:pt>
                <c:pt idx="33333">
                  <c:v>0.71250000000000002</c:v>
                </c:pt>
                <c:pt idx="33334">
                  <c:v>0.71718800000000005</c:v>
                </c:pt>
                <c:pt idx="33335">
                  <c:v>0.71562499999999996</c:v>
                </c:pt>
                <c:pt idx="33336">
                  <c:v>0.70937499999999998</c:v>
                </c:pt>
                <c:pt idx="33337">
                  <c:v>0.70937499999999998</c:v>
                </c:pt>
                <c:pt idx="33338">
                  <c:v>0.7</c:v>
                </c:pt>
                <c:pt idx="33339">
                  <c:v>0.703125</c:v>
                </c:pt>
                <c:pt idx="33340">
                  <c:v>0.70937499999999998</c:v>
                </c:pt>
                <c:pt idx="33341">
                  <c:v>0.72031299999999998</c:v>
                </c:pt>
                <c:pt idx="33342">
                  <c:v>0.70156300000000005</c:v>
                </c:pt>
                <c:pt idx="33343">
                  <c:v>0.70156300000000005</c:v>
                </c:pt>
                <c:pt idx="33344">
                  <c:v>0.70937499999999998</c:v>
                </c:pt>
                <c:pt idx="33345">
                  <c:v>0.7</c:v>
                </c:pt>
                <c:pt idx="33346">
                  <c:v>0.71250000000000002</c:v>
                </c:pt>
                <c:pt idx="33347">
                  <c:v>0.72187500000000004</c:v>
                </c:pt>
                <c:pt idx="33348">
                  <c:v>0.70937499999999998</c:v>
                </c:pt>
                <c:pt idx="33349">
                  <c:v>0.698438</c:v>
                </c:pt>
                <c:pt idx="33350">
                  <c:v>0.70156300000000005</c:v>
                </c:pt>
                <c:pt idx="33351">
                  <c:v>0.70156300000000005</c:v>
                </c:pt>
                <c:pt idx="33352">
                  <c:v>0.71562499999999996</c:v>
                </c:pt>
                <c:pt idx="33353">
                  <c:v>0.70781300000000003</c:v>
                </c:pt>
                <c:pt idx="33354">
                  <c:v>0.70781300000000003</c:v>
                </c:pt>
                <c:pt idx="33355">
                  <c:v>0.70781300000000003</c:v>
                </c:pt>
                <c:pt idx="33356">
                  <c:v>0.703125</c:v>
                </c:pt>
                <c:pt idx="33357">
                  <c:v>0.698438</c:v>
                </c:pt>
                <c:pt idx="33358">
                  <c:v>0.71562499999999996</c:v>
                </c:pt>
                <c:pt idx="33359">
                  <c:v>0.70937499999999998</c:v>
                </c:pt>
                <c:pt idx="33360">
                  <c:v>0.71562499999999996</c:v>
                </c:pt>
                <c:pt idx="33361">
                  <c:v>0.70625000000000004</c:v>
                </c:pt>
                <c:pt idx="33362">
                  <c:v>0.70156300000000005</c:v>
                </c:pt>
                <c:pt idx="33363">
                  <c:v>0.69374999999999998</c:v>
                </c:pt>
                <c:pt idx="33364">
                  <c:v>0.70468799999999998</c:v>
                </c:pt>
                <c:pt idx="33365">
                  <c:v>0.70468799999999998</c:v>
                </c:pt>
                <c:pt idx="33366">
                  <c:v>0.71562499999999996</c:v>
                </c:pt>
                <c:pt idx="33367">
                  <c:v>0.69374999999999998</c:v>
                </c:pt>
                <c:pt idx="33368">
                  <c:v>0.72187500000000004</c:v>
                </c:pt>
                <c:pt idx="33369">
                  <c:v>0.703125</c:v>
                </c:pt>
                <c:pt idx="33370">
                  <c:v>0.70937499999999998</c:v>
                </c:pt>
                <c:pt idx="33371">
                  <c:v>0.703125</c:v>
                </c:pt>
                <c:pt idx="33372">
                  <c:v>0.70937499999999998</c:v>
                </c:pt>
                <c:pt idx="33373">
                  <c:v>0.71562499999999996</c:v>
                </c:pt>
                <c:pt idx="33374">
                  <c:v>0.70937499999999998</c:v>
                </c:pt>
                <c:pt idx="33375">
                  <c:v>0.714063</c:v>
                </c:pt>
                <c:pt idx="33376">
                  <c:v>0.71718800000000005</c:v>
                </c:pt>
                <c:pt idx="33377">
                  <c:v>0.71562499999999996</c:v>
                </c:pt>
                <c:pt idx="33378">
                  <c:v>0.70781300000000003</c:v>
                </c:pt>
                <c:pt idx="33379">
                  <c:v>0.70937499999999998</c:v>
                </c:pt>
                <c:pt idx="33380">
                  <c:v>0.70625000000000004</c:v>
                </c:pt>
                <c:pt idx="33381">
                  <c:v>0.7</c:v>
                </c:pt>
                <c:pt idx="33382">
                  <c:v>0.703125</c:v>
                </c:pt>
                <c:pt idx="33383">
                  <c:v>0.70625000000000004</c:v>
                </c:pt>
                <c:pt idx="33384">
                  <c:v>0.70781300000000003</c:v>
                </c:pt>
                <c:pt idx="33385">
                  <c:v>0.70781300000000003</c:v>
                </c:pt>
                <c:pt idx="33386">
                  <c:v>0.70781300000000003</c:v>
                </c:pt>
                <c:pt idx="33387">
                  <c:v>0.71093799999999996</c:v>
                </c:pt>
                <c:pt idx="33388">
                  <c:v>0.70781300000000003</c:v>
                </c:pt>
                <c:pt idx="33389">
                  <c:v>0.72343800000000003</c:v>
                </c:pt>
                <c:pt idx="33390">
                  <c:v>0.72343800000000003</c:v>
                </c:pt>
                <c:pt idx="33391">
                  <c:v>0.71250000000000002</c:v>
                </c:pt>
                <c:pt idx="33392">
                  <c:v>0.71093799999999996</c:v>
                </c:pt>
                <c:pt idx="33393">
                  <c:v>0.72343800000000003</c:v>
                </c:pt>
                <c:pt idx="33394">
                  <c:v>0.69374999999999998</c:v>
                </c:pt>
                <c:pt idx="33395">
                  <c:v>0.698438</c:v>
                </c:pt>
                <c:pt idx="33396">
                  <c:v>0.70781300000000003</c:v>
                </c:pt>
                <c:pt idx="33397">
                  <c:v>0.71250000000000002</c:v>
                </c:pt>
                <c:pt idx="33398">
                  <c:v>0.729688</c:v>
                </c:pt>
                <c:pt idx="33399">
                  <c:v>0.72812500000000002</c:v>
                </c:pt>
                <c:pt idx="33400">
                  <c:v>0.72812500000000002</c:v>
                </c:pt>
                <c:pt idx="33401">
                  <c:v>0.72812500000000002</c:v>
                </c:pt>
                <c:pt idx="33402">
                  <c:v>0.72343800000000003</c:v>
                </c:pt>
                <c:pt idx="33403">
                  <c:v>0.71250000000000002</c:v>
                </c:pt>
                <c:pt idx="33404">
                  <c:v>0.71718800000000005</c:v>
                </c:pt>
                <c:pt idx="33405">
                  <c:v>0.73906300000000003</c:v>
                </c:pt>
                <c:pt idx="33406">
                  <c:v>0.714063</c:v>
                </c:pt>
                <c:pt idx="33407">
                  <c:v>0.71250000000000002</c:v>
                </c:pt>
                <c:pt idx="33408">
                  <c:v>0.72031299999999998</c:v>
                </c:pt>
                <c:pt idx="33409">
                  <c:v>0.72343800000000003</c:v>
                </c:pt>
                <c:pt idx="33410">
                  <c:v>0.71718800000000005</c:v>
                </c:pt>
                <c:pt idx="33411">
                  <c:v>0.70625000000000004</c:v>
                </c:pt>
                <c:pt idx="33412">
                  <c:v>0.703125</c:v>
                </c:pt>
                <c:pt idx="33413">
                  <c:v>0.71718800000000005</c:v>
                </c:pt>
                <c:pt idx="33414">
                  <c:v>0.71250000000000002</c:v>
                </c:pt>
                <c:pt idx="33415">
                  <c:v>0.714063</c:v>
                </c:pt>
                <c:pt idx="33416">
                  <c:v>0.72031299999999998</c:v>
                </c:pt>
                <c:pt idx="33417">
                  <c:v>0.70937499999999998</c:v>
                </c:pt>
                <c:pt idx="33418">
                  <c:v>0.72343800000000003</c:v>
                </c:pt>
                <c:pt idx="33419">
                  <c:v>0.72031299999999998</c:v>
                </c:pt>
                <c:pt idx="33420">
                  <c:v>0.70468799999999998</c:v>
                </c:pt>
                <c:pt idx="33421">
                  <c:v>0.71093799999999996</c:v>
                </c:pt>
                <c:pt idx="33422">
                  <c:v>0.71562499999999996</c:v>
                </c:pt>
                <c:pt idx="33423">
                  <c:v>0.70468799999999998</c:v>
                </c:pt>
                <c:pt idx="33424">
                  <c:v>0.70625000000000004</c:v>
                </c:pt>
                <c:pt idx="33425">
                  <c:v>0.71718800000000005</c:v>
                </c:pt>
                <c:pt idx="33426">
                  <c:v>0.71562499999999996</c:v>
                </c:pt>
                <c:pt idx="33427">
                  <c:v>0.70468799999999998</c:v>
                </c:pt>
                <c:pt idx="33428">
                  <c:v>0.714063</c:v>
                </c:pt>
                <c:pt idx="33429">
                  <c:v>0.70468799999999998</c:v>
                </c:pt>
                <c:pt idx="33430">
                  <c:v>0.703125</c:v>
                </c:pt>
                <c:pt idx="33431">
                  <c:v>0.703125</c:v>
                </c:pt>
                <c:pt idx="33432">
                  <c:v>0.71250000000000002</c:v>
                </c:pt>
                <c:pt idx="33433">
                  <c:v>0.71250000000000002</c:v>
                </c:pt>
                <c:pt idx="33434">
                  <c:v>0.70468799999999998</c:v>
                </c:pt>
                <c:pt idx="33435">
                  <c:v>0.69062500000000004</c:v>
                </c:pt>
                <c:pt idx="33436">
                  <c:v>0.692187</c:v>
                </c:pt>
                <c:pt idx="33437">
                  <c:v>0.6875</c:v>
                </c:pt>
                <c:pt idx="33438">
                  <c:v>0.692187</c:v>
                </c:pt>
                <c:pt idx="33439">
                  <c:v>0.70625000000000004</c:v>
                </c:pt>
                <c:pt idx="33440">
                  <c:v>0.71250000000000002</c:v>
                </c:pt>
                <c:pt idx="33441">
                  <c:v>0.70468799999999998</c:v>
                </c:pt>
                <c:pt idx="33442">
                  <c:v>0.72031299999999998</c:v>
                </c:pt>
                <c:pt idx="33443">
                  <c:v>0.70156300000000005</c:v>
                </c:pt>
                <c:pt idx="33444">
                  <c:v>0.69531200000000004</c:v>
                </c:pt>
                <c:pt idx="33445">
                  <c:v>0.72031299999999998</c:v>
                </c:pt>
                <c:pt idx="33446">
                  <c:v>0.70156300000000005</c:v>
                </c:pt>
                <c:pt idx="33447">
                  <c:v>0.71093799999999996</c:v>
                </c:pt>
                <c:pt idx="33448">
                  <c:v>0.72187500000000004</c:v>
                </c:pt>
                <c:pt idx="33449">
                  <c:v>0.71250000000000002</c:v>
                </c:pt>
                <c:pt idx="33450">
                  <c:v>0.70781300000000003</c:v>
                </c:pt>
                <c:pt idx="33451">
                  <c:v>0.70468799999999998</c:v>
                </c:pt>
                <c:pt idx="33452">
                  <c:v>0.70156300000000005</c:v>
                </c:pt>
                <c:pt idx="33453">
                  <c:v>0.703125</c:v>
                </c:pt>
                <c:pt idx="33454">
                  <c:v>0.72031299999999998</c:v>
                </c:pt>
                <c:pt idx="33455">
                  <c:v>0.71875</c:v>
                </c:pt>
                <c:pt idx="33456">
                  <c:v>0.698438</c:v>
                </c:pt>
                <c:pt idx="33457">
                  <c:v>0.69531200000000004</c:v>
                </c:pt>
                <c:pt idx="33458">
                  <c:v>0.714063</c:v>
                </c:pt>
                <c:pt idx="33459">
                  <c:v>0.71875</c:v>
                </c:pt>
                <c:pt idx="33460">
                  <c:v>0.72499999999999998</c:v>
                </c:pt>
                <c:pt idx="33461">
                  <c:v>0.70781300000000003</c:v>
                </c:pt>
                <c:pt idx="33462">
                  <c:v>0.71093799999999996</c:v>
                </c:pt>
                <c:pt idx="33463">
                  <c:v>0.71562499999999996</c:v>
                </c:pt>
                <c:pt idx="33464">
                  <c:v>0.70937499999999998</c:v>
                </c:pt>
                <c:pt idx="33465">
                  <c:v>0.70937499999999998</c:v>
                </c:pt>
                <c:pt idx="33466">
                  <c:v>0.70156300000000005</c:v>
                </c:pt>
                <c:pt idx="33467">
                  <c:v>0.70625000000000004</c:v>
                </c:pt>
                <c:pt idx="33468">
                  <c:v>0.70781300000000003</c:v>
                </c:pt>
                <c:pt idx="33469">
                  <c:v>0.71250000000000002</c:v>
                </c:pt>
                <c:pt idx="33470">
                  <c:v>0.7</c:v>
                </c:pt>
                <c:pt idx="33471">
                  <c:v>0.70468799999999998</c:v>
                </c:pt>
                <c:pt idx="33472">
                  <c:v>0.70937499999999998</c:v>
                </c:pt>
                <c:pt idx="33473">
                  <c:v>0.71093799999999996</c:v>
                </c:pt>
                <c:pt idx="33474">
                  <c:v>0.72031299999999998</c:v>
                </c:pt>
                <c:pt idx="33475">
                  <c:v>0.71250000000000002</c:v>
                </c:pt>
                <c:pt idx="33476">
                  <c:v>0.70468799999999998</c:v>
                </c:pt>
                <c:pt idx="33477">
                  <c:v>0.69531200000000004</c:v>
                </c:pt>
                <c:pt idx="33478">
                  <c:v>0.70468799999999998</c:v>
                </c:pt>
                <c:pt idx="33479">
                  <c:v>0.71093799999999996</c:v>
                </c:pt>
                <c:pt idx="33480">
                  <c:v>0.714063</c:v>
                </c:pt>
                <c:pt idx="33481">
                  <c:v>0.703125</c:v>
                </c:pt>
                <c:pt idx="33482">
                  <c:v>0.698438</c:v>
                </c:pt>
                <c:pt idx="33483">
                  <c:v>0.70781300000000003</c:v>
                </c:pt>
                <c:pt idx="33484">
                  <c:v>0.698438</c:v>
                </c:pt>
                <c:pt idx="33485">
                  <c:v>0.71562499999999996</c:v>
                </c:pt>
                <c:pt idx="33486">
                  <c:v>0.69062500000000004</c:v>
                </c:pt>
                <c:pt idx="33487">
                  <c:v>0.70625000000000004</c:v>
                </c:pt>
                <c:pt idx="33488">
                  <c:v>0.70468799999999998</c:v>
                </c:pt>
                <c:pt idx="33489">
                  <c:v>0.71093799999999996</c:v>
                </c:pt>
                <c:pt idx="33490">
                  <c:v>0.71250000000000002</c:v>
                </c:pt>
                <c:pt idx="33491">
                  <c:v>0.71875</c:v>
                </c:pt>
                <c:pt idx="33492">
                  <c:v>0.70625000000000004</c:v>
                </c:pt>
                <c:pt idx="33493">
                  <c:v>0.72499999999999998</c:v>
                </c:pt>
                <c:pt idx="33494">
                  <c:v>0.71718800000000005</c:v>
                </c:pt>
                <c:pt idx="33495">
                  <c:v>0.70937499999999998</c:v>
                </c:pt>
                <c:pt idx="33496">
                  <c:v>0.70156300000000005</c:v>
                </c:pt>
                <c:pt idx="33497">
                  <c:v>0.71093799999999996</c:v>
                </c:pt>
                <c:pt idx="33498">
                  <c:v>0.71875</c:v>
                </c:pt>
                <c:pt idx="33499">
                  <c:v>0.71250000000000002</c:v>
                </c:pt>
                <c:pt idx="33500">
                  <c:v>0.70156300000000005</c:v>
                </c:pt>
                <c:pt idx="33501">
                  <c:v>0.7</c:v>
                </c:pt>
                <c:pt idx="33502">
                  <c:v>0.69374999999999998</c:v>
                </c:pt>
                <c:pt idx="33503">
                  <c:v>0.69374999999999998</c:v>
                </c:pt>
                <c:pt idx="33504">
                  <c:v>0.68593800000000005</c:v>
                </c:pt>
                <c:pt idx="33505">
                  <c:v>0.698438</c:v>
                </c:pt>
                <c:pt idx="33506">
                  <c:v>0.7</c:v>
                </c:pt>
                <c:pt idx="33507">
                  <c:v>0.6875</c:v>
                </c:pt>
                <c:pt idx="33508">
                  <c:v>0.70625000000000004</c:v>
                </c:pt>
                <c:pt idx="33509">
                  <c:v>0.71718800000000005</c:v>
                </c:pt>
                <c:pt idx="33510">
                  <c:v>0.70781300000000003</c:v>
                </c:pt>
                <c:pt idx="33511">
                  <c:v>0.71562499999999996</c:v>
                </c:pt>
                <c:pt idx="33512">
                  <c:v>0.70937499999999998</c:v>
                </c:pt>
                <c:pt idx="33513">
                  <c:v>0.70937499999999998</c:v>
                </c:pt>
                <c:pt idx="33514">
                  <c:v>0.698438</c:v>
                </c:pt>
                <c:pt idx="33515">
                  <c:v>0.7</c:v>
                </c:pt>
                <c:pt idx="33516">
                  <c:v>0.70468799999999998</c:v>
                </c:pt>
                <c:pt idx="33517">
                  <c:v>0.703125</c:v>
                </c:pt>
                <c:pt idx="33518">
                  <c:v>0.70625000000000004</c:v>
                </c:pt>
                <c:pt idx="33519">
                  <c:v>0.7</c:v>
                </c:pt>
                <c:pt idx="33520">
                  <c:v>0.69374999999999998</c:v>
                </c:pt>
                <c:pt idx="33521">
                  <c:v>0.703125</c:v>
                </c:pt>
                <c:pt idx="33522">
                  <c:v>0.71093799999999996</c:v>
                </c:pt>
                <c:pt idx="33523">
                  <c:v>0.71875</c:v>
                </c:pt>
                <c:pt idx="33524">
                  <c:v>0.69531200000000004</c:v>
                </c:pt>
                <c:pt idx="33525">
                  <c:v>0.70156300000000005</c:v>
                </c:pt>
                <c:pt idx="33526">
                  <c:v>0.692187</c:v>
                </c:pt>
                <c:pt idx="33527">
                  <c:v>0.703125</c:v>
                </c:pt>
                <c:pt idx="33528">
                  <c:v>0.70156300000000005</c:v>
                </c:pt>
                <c:pt idx="33529">
                  <c:v>0.698438</c:v>
                </c:pt>
                <c:pt idx="33530">
                  <c:v>0.70156300000000005</c:v>
                </c:pt>
                <c:pt idx="33531">
                  <c:v>0.698438</c:v>
                </c:pt>
                <c:pt idx="33532">
                  <c:v>0.7</c:v>
                </c:pt>
                <c:pt idx="33533">
                  <c:v>0.69531200000000004</c:v>
                </c:pt>
                <c:pt idx="33534">
                  <c:v>0.70156300000000005</c:v>
                </c:pt>
                <c:pt idx="33535">
                  <c:v>0.692187</c:v>
                </c:pt>
                <c:pt idx="33536">
                  <c:v>0.7</c:v>
                </c:pt>
                <c:pt idx="33537">
                  <c:v>0.71250000000000002</c:v>
                </c:pt>
                <c:pt idx="33538">
                  <c:v>0.70625000000000004</c:v>
                </c:pt>
                <c:pt idx="33539">
                  <c:v>0.692187</c:v>
                </c:pt>
                <c:pt idx="33540">
                  <c:v>0.698438</c:v>
                </c:pt>
                <c:pt idx="33541">
                  <c:v>0.70156300000000005</c:v>
                </c:pt>
                <c:pt idx="33542">
                  <c:v>0.71093799999999996</c:v>
                </c:pt>
                <c:pt idx="33543">
                  <c:v>0.703125</c:v>
                </c:pt>
                <c:pt idx="33544">
                  <c:v>0.70781300000000003</c:v>
                </c:pt>
                <c:pt idx="33545">
                  <c:v>0.692187</c:v>
                </c:pt>
                <c:pt idx="33546">
                  <c:v>0.70156300000000005</c:v>
                </c:pt>
                <c:pt idx="33547">
                  <c:v>0.71718800000000005</c:v>
                </c:pt>
                <c:pt idx="33548">
                  <c:v>0.70781300000000003</c:v>
                </c:pt>
                <c:pt idx="33549">
                  <c:v>0.70468799999999998</c:v>
                </c:pt>
                <c:pt idx="33550">
                  <c:v>0.70468799999999998</c:v>
                </c:pt>
                <c:pt idx="33551">
                  <c:v>0.70156300000000005</c:v>
                </c:pt>
                <c:pt idx="33552">
                  <c:v>0.70468799999999998</c:v>
                </c:pt>
                <c:pt idx="33553">
                  <c:v>0.70781300000000003</c:v>
                </c:pt>
                <c:pt idx="33554">
                  <c:v>0.70781300000000003</c:v>
                </c:pt>
                <c:pt idx="33555">
                  <c:v>0.70156300000000005</c:v>
                </c:pt>
                <c:pt idx="33556">
                  <c:v>0.70468799999999998</c:v>
                </c:pt>
                <c:pt idx="33557">
                  <c:v>0.71562499999999996</c:v>
                </c:pt>
                <c:pt idx="33558">
                  <c:v>0.703125</c:v>
                </c:pt>
                <c:pt idx="33559">
                  <c:v>0.70625000000000004</c:v>
                </c:pt>
                <c:pt idx="33560">
                  <c:v>0.71562499999999996</c:v>
                </c:pt>
                <c:pt idx="33561">
                  <c:v>0.70625000000000004</c:v>
                </c:pt>
                <c:pt idx="33562">
                  <c:v>0.70781300000000003</c:v>
                </c:pt>
                <c:pt idx="33563">
                  <c:v>0.68906299999999998</c:v>
                </c:pt>
                <c:pt idx="33564">
                  <c:v>0.6875</c:v>
                </c:pt>
                <c:pt idx="33565">
                  <c:v>0.70781300000000003</c:v>
                </c:pt>
                <c:pt idx="33566">
                  <c:v>0.703125</c:v>
                </c:pt>
                <c:pt idx="33567">
                  <c:v>0.70156300000000005</c:v>
                </c:pt>
                <c:pt idx="33568">
                  <c:v>0.69062500000000004</c:v>
                </c:pt>
                <c:pt idx="33569">
                  <c:v>0.703125</c:v>
                </c:pt>
                <c:pt idx="33570">
                  <c:v>0.70468799999999998</c:v>
                </c:pt>
                <c:pt idx="33571">
                  <c:v>0.70937499999999998</c:v>
                </c:pt>
                <c:pt idx="33572">
                  <c:v>0.71093799999999996</c:v>
                </c:pt>
                <c:pt idx="33573">
                  <c:v>0.70781300000000003</c:v>
                </c:pt>
                <c:pt idx="33574">
                  <c:v>0.714063</c:v>
                </c:pt>
                <c:pt idx="33575">
                  <c:v>0.70625000000000004</c:v>
                </c:pt>
                <c:pt idx="33576">
                  <c:v>0.70156300000000005</c:v>
                </c:pt>
                <c:pt idx="33577">
                  <c:v>0.70625000000000004</c:v>
                </c:pt>
                <c:pt idx="33578">
                  <c:v>0.70468799999999998</c:v>
                </c:pt>
                <c:pt idx="33579">
                  <c:v>0.70937499999999998</c:v>
                </c:pt>
                <c:pt idx="33580">
                  <c:v>0.714063</c:v>
                </c:pt>
                <c:pt idx="33581">
                  <c:v>0.714063</c:v>
                </c:pt>
                <c:pt idx="33582">
                  <c:v>0.698438</c:v>
                </c:pt>
                <c:pt idx="33583">
                  <c:v>0.698438</c:v>
                </c:pt>
                <c:pt idx="33584">
                  <c:v>0.69531200000000004</c:v>
                </c:pt>
                <c:pt idx="33585">
                  <c:v>0.69374999999999998</c:v>
                </c:pt>
                <c:pt idx="33586">
                  <c:v>0.714063</c:v>
                </c:pt>
                <c:pt idx="33587">
                  <c:v>0.698438</c:v>
                </c:pt>
                <c:pt idx="33588">
                  <c:v>0.71093799999999996</c:v>
                </c:pt>
                <c:pt idx="33589">
                  <c:v>0.70625000000000004</c:v>
                </c:pt>
                <c:pt idx="33590">
                  <c:v>0.70781300000000003</c:v>
                </c:pt>
                <c:pt idx="33591">
                  <c:v>0.698438</c:v>
                </c:pt>
                <c:pt idx="33592">
                  <c:v>0.682813</c:v>
                </c:pt>
                <c:pt idx="33593">
                  <c:v>0.69531200000000004</c:v>
                </c:pt>
                <c:pt idx="33594">
                  <c:v>0.70937499999999998</c:v>
                </c:pt>
                <c:pt idx="33595">
                  <c:v>0.7</c:v>
                </c:pt>
                <c:pt idx="33596">
                  <c:v>0.69062500000000004</c:v>
                </c:pt>
                <c:pt idx="33597">
                  <c:v>0.70156300000000005</c:v>
                </c:pt>
                <c:pt idx="33598">
                  <c:v>0.71093799999999996</c:v>
                </c:pt>
                <c:pt idx="33599">
                  <c:v>0.70468799999999998</c:v>
                </c:pt>
                <c:pt idx="33600">
                  <c:v>0.70937499999999998</c:v>
                </c:pt>
                <c:pt idx="33601">
                  <c:v>0.68906299999999998</c:v>
                </c:pt>
                <c:pt idx="33602">
                  <c:v>0.68906299999999998</c:v>
                </c:pt>
                <c:pt idx="33603">
                  <c:v>0.70468799999999998</c:v>
                </c:pt>
                <c:pt idx="33604">
                  <c:v>0.7</c:v>
                </c:pt>
                <c:pt idx="33605">
                  <c:v>0.7</c:v>
                </c:pt>
                <c:pt idx="33606">
                  <c:v>0.70625000000000004</c:v>
                </c:pt>
                <c:pt idx="33607">
                  <c:v>0.70156300000000005</c:v>
                </c:pt>
                <c:pt idx="33608">
                  <c:v>0.6875</c:v>
                </c:pt>
                <c:pt idx="33609">
                  <c:v>0.68437499999999996</c:v>
                </c:pt>
                <c:pt idx="33610">
                  <c:v>0.698438</c:v>
                </c:pt>
                <c:pt idx="33611">
                  <c:v>0.698438</c:v>
                </c:pt>
                <c:pt idx="33612">
                  <c:v>0.69531200000000004</c:v>
                </c:pt>
                <c:pt idx="33613">
                  <c:v>0.692187</c:v>
                </c:pt>
                <c:pt idx="33614">
                  <c:v>0.69062500000000004</c:v>
                </c:pt>
                <c:pt idx="33615">
                  <c:v>0.69062500000000004</c:v>
                </c:pt>
                <c:pt idx="33616">
                  <c:v>0.70468799999999998</c:v>
                </c:pt>
                <c:pt idx="33617">
                  <c:v>0.69062500000000004</c:v>
                </c:pt>
                <c:pt idx="33618">
                  <c:v>0.703125</c:v>
                </c:pt>
                <c:pt idx="33619">
                  <c:v>0.698438</c:v>
                </c:pt>
                <c:pt idx="33620">
                  <c:v>0.69374999999999998</c:v>
                </c:pt>
                <c:pt idx="33621">
                  <c:v>0.70781300000000003</c:v>
                </c:pt>
                <c:pt idx="33622">
                  <c:v>0.70625000000000004</c:v>
                </c:pt>
                <c:pt idx="33623">
                  <c:v>0.70625000000000004</c:v>
                </c:pt>
                <c:pt idx="33624">
                  <c:v>0.71093799999999996</c:v>
                </c:pt>
                <c:pt idx="33625">
                  <c:v>0.72031299999999998</c:v>
                </c:pt>
                <c:pt idx="33626">
                  <c:v>0.70625000000000004</c:v>
                </c:pt>
                <c:pt idx="33627">
                  <c:v>0.69062500000000004</c:v>
                </c:pt>
                <c:pt idx="33628">
                  <c:v>0.69062500000000004</c:v>
                </c:pt>
                <c:pt idx="33629">
                  <c:v>0.70625000000000004</c:v>
                </c:pt>
                <c:pt idx="33630">
                  <c:v>0.714063</c:v>
                </c:pt>
                <c:pt idx="33631">
                  <c:v>0.71093799999999996</c:v>
                </c:pt>
                <c:pt idx="33632">
                  <c:v>0.698438</c:v>
                </c:pt>
                <c:pt idx="33633">
                  <c:v>0.69531200000000004</c:v>
                </c:pt>
                <c:pt idx="33634">
                  <c:v>0.69062500000000004</c:v>
                </c:pt>
                <c:pt idx="33635">
                  <c:v>0.70468799999999998</c:v>
                </c:pt>
                <c:pt idx="33636">
                  <c:v>0.7</c:v>
                </c:pt>
                <c:pt idx="33637">
                  <c:v>0.70156300000000005</c:v>
                </c:pt>
                <c:pt idx="33638">
                  <c:v>0.70781300000000003</c:v>
                </c:pt>
                <c:pt idx="33639">
                  <c:v>0.70156300000000005</c:v>
                </c:pt>
                <c:pt idx="33640">
                  <c:v>0.703125</c:v>
                </c:pt>
                <c:pt idx="33641">
                  <c:v>0.69374999999999998</c:v>
                </c:pt>
                <c:pt idx="33642">
                  <c:v>0.698438</c:v>
                </c:pt>
                <c:pt idx="33643">
                  <c:v>0.70937499999999998</c:v>
                </c:pt>
                <c:pt idx="33644">
                  <c:v>0.71250000000000002</c:v>
                </c:pt>
                <c:pt idx="33645">
                  <c:v>0.70468799999999998</c:v>
                </c:pt>
                <c:pt idx="33646">
                  <c:v>0.70468799999999998</c:v>
                </c:pt>
                <c:pt idx="33647">
                  <c:v>0.70156300000000005</c:v>
                </c:pt>
                <c:pt idx="33648">
                  <c:v>0.70156300000000005</c:v>
                </c:pt>
                <c:pt idx="33649">
                  <c:v>0.71093799999999996</c:v>
                </c:pt>
                <c:pt idx="33650">
                  <c:v>0.7</c:v>
                </c:pt>
                <c:pt idx="33651">
                  <c:v>0.7</c:v>
                </c:pt>
                <c:pt idx="33652">
                  <c:v>0.70625000000000004</c:v>
                </c:pt>
                <c:pt idx="33653">
                  <c:v>0.70937499999999998</c:v>
                </c:pt>
                <c:pt idx="33654">
                  <c:v>0.71093799999999996</c:v>
                </c:pt>
                <c:pt idx="33655">
                  <c:v>0.70625000000000004</c:v>
                </c:pt>
                <c:pt idx="33656">
                  <c:v>0.71718800000000005</c:v>
                </c:pt>
                <c:pt idx="33657">
                  <c:v>0.71875</c:v>
                </c:pt>
                <c:pt idx="33658">
                  <c:v>0.72499999999999998</c:v>
                </c:pt>
                <c:pt idx="33659">
                  <c:v>0.70937499999999998</c:v>
                </c:pt>
                <c:pt idx="33660">
                  <c:v>0.70781300000000003</c:v>
                </c:pt>
                <c:pt idx="33661">
                  <c:v>0.714063</c:v>
                </c:pt>
                <c:pt idx="33662">
                  <c:v>0.72031299999999998</c:v>
                </c:pt>
                <c:pt idx="33663">
                  <c:v>0.70468799999999998</c:v>
                </c:pt>
                <c:pt idx="33664">
                  <c:v>0.72031299999999998</c:v>
                </c:pt>
                <c:pt idx="33665">
                  <c:v>0.72499999999999998</c:v>
                </c:pt>
                <c:pt idx="33666">
                  <c:v>0.729688</c:v>
                </c:pt>
                <c:pt idx="33667">
                  <c:v>0.703125</c:v>
                </c:pt>
                <c:pt idx="33668">
                  <c:v>0.71093799999999996</c:v>
                </c:pt>
                <c:pt idx="33669">
                  <c:v>0.71875</c:v>
                </c:pt>
                <c:pt idx="33670">
                  <c:v>0.72031299999999998</c:v>
                </c:pt>
                <c:pt idx="33671">
                  <c:v>0.71718800000000005</c:v>
                </c:pt>
                <c:pt idx="33672">
                  <c:v>0.72031299999999998</c:v>
                </c:pt>
                <c:pt idx="33673">
                  <c:v>0.71093799999999996</c:v>
                </c:pt>
                <c:pt idx="33674">
                  <c:v>0.71250000000000002</c:v>
                </c:pt>
                <c:pt idx="33675">
                  <c:v>0.70937499999999998</c:v>
                </c:pt>
                <c:pt idx="33676">
                  <c:v>0.70625000000000004</c:v>
                </c:pt>
                <c:pt idx="33677">
                  <c:v>0.71562499999999996</c:v>
                </c:pt>
                <c:pt idx="33678">
                  <c:v>0.70937499999999998</c:v>
                </c:pt>
                <c:pt idx="33679">
                  <c:v>0.70937499999999998</c:v>
                </c:pt>
                <c:pt idx="33680">
                  <c:v>0.70937499999999998</c:v>
                </c:pt>
                <c:pt idx="33681">
                  <c:v>0.71250000000000002</c:v>
                </c:pt>
                <c:pt idx="33682">
                  <c:v>0.70468799999999998</c:v>
                </c:pt>
                <c:pt idx="33683">
                  <c:v>0.70625000000000004</c:v>
                </c:pt>
                <c:pt idx="33684">
                  <c:v>0.71093799999999996</c:v>
                </c:pt>
                <c:pt idx="33685">
                  <c:v>0.70156300000000005</c:v>
                </c:pt>
                <c:pt idx="33686">
                  <c:v>0.7</c:v>
                </c:pt>
                <c:pt idx="33687">
                  <c:v>0.70468799999999998</c:v>
                </c:pt>
                <c:pt idx="33688">
                  <c:v>0.71718800000000005</c:v>
                </c:pt>
                <c:pt idx="33689">
                  <c:v>0.71250000000000002</c:v>
                </c:pt>
                <c:pt idx="33690">
                  <c:v>0.71093799999999996</c:v>
                </c:pt>
                <c:pt idx="33691">
                  <c:v>0.70937499999999998</c:v>
                </c:pt>
                <c:pt idx="33692">
                  <c:v>0.69531200000000004</c:v>
                </c:pt>
                <c:pt idx="33693">
                  <c:v>0.698438</c:v>
                </c:pt>
                <c:pt idx="33694">
                  <c:v>0.70156300000000005</c:v>
                </c:pt>
                <c:pt idx="33695">
                  <c:v>0.7</c:v>
                </c:pt>
                <c:pt idx="33696">
                  <c:v>0.70156300000000005</c:v>
                </c:pt>
                <c:pt idx="33697">
                  <c:v>0.7</c:v>
                </c:pt>
                <c:pt idx="33698">
                  <c:v>0.703125</c:v>
                </c:pt>
                <c:pt idx="33699">
                  <c:v>0.68437499999999996</c:v>
                </c:pt>
                <c:pt idx="33700">
                  <c:v>0.70156300000000005</c:v>
                </c:pt>
                <c:pt idx="33701">
                  <c:v>0.70468799999999998</c:v>
                </c:pt>
                <c:pt idx="33702">
                  <c:v>0.71250000000000002</c:v>
                </c:pt>
                <c:pt idx="33703">
                  <c:v>0.71250000000000002</c:v>
                </c:pt>
                <c:pt idx="33704">
                  <c:v>0.69374999999999998</c:v>
                </c:pt>
                <c:pt idx="33705">
                  <c:v>0.69531200000000004</c:v>
                </c:pt>
                <c:pt idx="33706">
                  <c:v>0.698438</c:v>
                </c:pt>
                <c:pt idx="33707">
                  <c:v>0.70781300000000003</c:v>
                </c:pt>
                <c:pt idx="33708">
                  <c:v>0.69062500000000004</c:v>
                </c:pt>
                <c:pt idx="33709">
                  <c:v>0.71718800000000005</c:v>
                </c:pt>
                <c:pt idx="33710">
                  <c:v>0.70468799999999998</c:v>
                </c:pt>
                <c:pt idx="33711">
                  <c:v>0.703125</c:v>
                </c:pt>
                <c:pt idx="33712">
                  <c:v>0.71250000000000002</c:v>
                </c:pt>
                <c:pt idx="33713">
                  <c:v>0.70156300000000005</c:v>
                </c:pt>
                <c:pt idx="33714">
                  <c:v>0.71093799999999996</c:v>
                </c:pt>
                <c:pt idx="33715">
                  <c:v>0.71250000000000002</c:v>
                </c:pt>
                <c:pt idx="33716">
                  <c:v>0.7</c:v>
                </c:pt>
                <c:pt idx="33717">
                  <c:v>0.70781300000000003</c:v>
                </c:pt>
                <c:pt idx="33718">
                  <c:v>0.71250000000000002</c:v>
                </c:pt>
                <c:pt idx="33719">
                  <c:v>0.71093799999999996</c:v>
                </c:pt>
                <c:pt idx="33720">
                  <c:v>0.71718800000000005</c:v>
                </c:pt>
                <c:pt idx="33721">
                  <c:v>0.71875</c:v>
                </c:pt>
                <c:pt idx="33722">
                  <c:v>0.714063</c:v>
                </c:pt>
                <c:pt idx="33723">
                  <c:v>0.714063</c:v>
                </c:pt>
                <c:pt idx="33724">
                  <c:v>0.698438</c:v>
                </c:pt>
                <c:pt idx="33725">
                  <c:v>0.70781300000000003</c:v>
                </c:pt>
                <c:pt idx="33726">
                  <c:v>0.72343800000000003</c:v>
                </c:pt>
                <c:pt idx="33727">
                  <c:v>0.70781300000000003</c:v>
                </c:pt>
                <c:pt idx="33728">
                  <c:v>0.71093799999999996</c:v>
                </c:pt>
                <c:pt idx="33729">
                  <c:v>0.71250000000000002</c:v>
                </c:pt>
                <c:pt idx="33730">
                  <c:v>0.703125</c:v>
                </c:pt>
                <c:pt idx="33731">
                  <c:v>0.70156300000000005</c:v>
                </c:pt>
                <c:pt idx="33732">
                  <c:v>0.7</c:v>
                </c:pt>
                <c:pt idx="33733">
                  <c:v>0.71562499999999996</c:v>
                </c:pt>
                <c:pt idx="33734">
                  <c:v>0.70468799999999998</c:v>
                </c:pt>
                <c:pt idx="33735">
                  <c:v>0.692187</c:v>
                </c:pt>
                <c:pt idx="33736">
                  <c:v>0.70781300000000003</c:v>
                </c:pt>
                <c:pt idx="33737">
                  <c:v>0.7</c:v>
                </c:pt>
                <c:pt idx="33738">
                  <c:v>0.71250000000000002</c:v>
                </c:pt>
                <c:pt idx="33739">
                  <c:v>0.71718800000000005</c:v>
                </c:pt>
                <c:pt idx="33740">
                  <c:v>0.71093799999999996</c:v>
                </c:pt>
                <c:pt idx="33741">
                  <c:v>0.71093799999999996</c:v>
                </c:pt>
                <c:pt idx="33742">
                  <c:v>0.70937499999999998</c:v>
                </c:pt>
                <c:pt idx="33743">
                  <c:v>0.714063</c:v>
                </c:pt>
                <c:pt idx="33744">
                  <c:v>0.70937499999999998</c:v>
                </c:pt>
                <c:pt idx="33745">
                  <c:v>0.70937499999999998</c:v>
                </c:pt>
                <c:pt idx="33746">
                  <c:v>0.70781300000000003</c:v>
                </c:pt>
                <c:pt idx="33747">
                  <c:v>0.70156300000000005</c:v>
                </c:pt>
                <c:pt idx="33748">
                  <c:v>0.7</c:v>
                </c:pt>
                <c:pt idx="33749">
                  <c:v>0.70468799999999998</c:v>
                </c:pt>
                <c:pt idx="33750">
                  <c:v>0.70937499999999998</c:v>
                </c:pt>
                <c:pt idx="33751">
                  <c:v>0.70156300000000005</c:v>
                </c:pt>
                <c:pt idx="33752">
                  <c:v>0.703125</c:v>
                </c:pt>
                <c:pt idx="33753">
                  <c:v>0.70781300000000003</c:v>
                </c:pt>
                <c:pt idx="33754">
                  <c:v>0.70781300000000003</c:v>
                </c:pt>
                <c:pt idx="33755">
                  <c:v>0.703125</c:v>
                </c:pt>
                <c:pt idx="33756">
                  <c:v>0.69531200000000004</c:v>
                </c:pt>
                <c:pt idx="33757">
                  <c:v>0.7</c:v>
                </c:pt>
                <c:pt idx="33758">
                  <c:v>0.7</c:v>
                </c:pt>
                <c:pt idx="33759">
                  <c:v>0.69531200000000004</c:v>
                </c:pt>
                <c:pt idx="33760">
                  <c:v>0.698438</c:v>
                </c:pt>
                <c:pt idx="33761">
                  <c:v>0.7</c:v>
                </c:pt>
                <c:pt idx="33762">
                  <c:v>0.71093799999999996</c:v>
                </c:pt>
                <c:pt idx="33763">
                  <c:v>0.69531200000000004</c:v>
                </c:pt>
                <c:pt idx="33764">
                  <c:v>0.692187</c:v>
                </c:pt>
                <c:pt idx="33765">
                  <c:v>0.692187</c:v>
                </c:pt>
                <c:pt idx="33766">
                  <c:v>0.7</c:v>
                </c:pt>
                <c:pt idx="33767">
                  <c:v>0.7</c:v>
                </c:pt>
                <c:pt idx="33768">
                  <c:v>0.69062500000000004</c:v>
                </c:pt>
                <c:pt idx="33769">
                  <c:v>0.69531200000000004</c:v>
                </c:pt>
                <c:pt idx="33770">
                  <c:v>0.70625000000000004</c:v>
                </c:pt>
                <c:pt idx="33771">
                  <c:v>0.703125</c:v>
                </c:pt>
                <c:pt idx="33772">
                  <c:v>0.7</c:v>
                </c:pt>
                <c:pt idx="33773">
                  <c:v>0.70625000000000004</c:v>
                </c:pt>
                <c:pt idx="33774">
                  <c:v>0.70468799999999998</c:v>
                </c:pt>
                <c:pt idx="33775">
                  <c:v>0.68906299999999998</c:v>
                </c:pt>
                <c:pt idx="33776">
                  <c:v>0.70468799999999998</c:v>
                </c:pt>
                <c:pt idx="33777">
                  <c:v>0.68906299999999998</c:v>
                </c:pt>
                <c:pt idx="33778">
                  <c:v>0.70625000000000004</c:v>
                </c:pt>
                <c:pt idx="33779">
                  <c:v>0.70937499999999998</c:v>
                </c:pt>
                <c:pt idx="33780">
                  <c:v>0.6875</c:v>
                </c:pt>
                <c:pt idx="33781">
                  <c:v>0.7</c:v>
                </c:pt>
                <c:pt idx="33782">
                  <c:v>0.70625000000000004</c:v>
                </c:pt>
                <c:pt idx="33783">
                  <c:v>0.698438</c:v>
                </c:pt>
                <c:pt idx="33784">
                  <c:v>0.70937499999999998</c:v>
                </c:pt>
                <c:pt idx="33785">
                  <c:v>0.70625000000000004</c:v>
                </c:pt>
                <c:pt idx="33786">
                  <c:v>0.70468799999999998</c:v>
                </c:pt>
                <c:pt idx="33787">
                  <c:v>0.71250000000000002</c:v>
                </c:pt>
                <c:pt idx="33788">
                  <c:v>0.72187500000000004</c:v>
                </c:pt>
                <c:pt idx="33789">
                  <c:v>0.70156300000000005</c:v>
                </c:pt>
                <c:pt idx="33790">
                  <c:v>0.703125</c:v>
                </c:pt>
                <c:pt idx="33791">
                  <c:v>0.70468799999999998</c:v>
                </c:pt>
                <c:pt idx="33792">
                  <c:v>0.71093799999999996</c:v>
                </c:pt>
                <c:pt idx="33793">
                  <c:v>0.70156300000000005</c:v>
                </c:pt>
                <c:pt idx="33794">
                  <c:v>0.703125</c:v>
                </c:pt>
                <c:pt idx="33795">
                  <c:v>0.714063</c:v>
                </c:pt>
                <c:pt idx="33796">
                  <c:v>0.68906299999999998</c:v>
                </c:pt>
                <c:pt idx="33797">
                  <c:v>0.70781300000000003</c:v>
                </c:pt>
                <c:pt idx="33798">
                  <c:v>0.70625000000000004</c:v>
                </c:pt>
                <c:pt idx="33799">
                  <c:v>0.70468799999999998</c:v>
                </c:pt>
                <c:pt idx="33800">
                  <c:v>0.703125</c:v>
                </c:pt>
                <c:pt idx="33801">
                  <c:v>0.692187</c:v>
                </c:pt>
                <c:pt idx="33802">
                  <c:v>0.69531200000000004</c:v>
                </c:pt>
                <c:pt idx="33803">
                  <c:v>0.7</c:v>
                </c:pt>
                <c:pt idx="33804">
                  <c:v>0.70781300000000003</c:v>
                </c:pt>
                <c:pt idx="33805">
                  <c:v>0.70781300000000003</c:v>
                </c:pt>
                <c:pt idx="33806">
                  <c:v>0.703125</c:v>
                </c:pt>
                <c:pt idx="33807">
                  <c:v>0.703125</c:v>
                </c:pt>
                <c:pt idx="33808">
                  <c:v>0.69531200000000004</c:v>
                </c:pt>
                <c:pt idx="33809">
                  <c:v>0.71875</c:v>
                </c:pt>
                <c:pt idx="33810">
                  <c:v>0.70625000000000004</c:v>
                </c:pt>
                <c:pt idx="33811">
                  <c:v>0.70781300000000003</c:v>
                </c:pt>
                <c:pt idx="33812">
                  <c:v>0.70625000000000004</c:v>
                </c:pt>
                <c:pt idx="33813">
                  <c:v>0.698438</c:v>
                </c:pt>
                <c:pt idx="33814">
                  <c:v>0.68593800000000005</c:v>
                </c:pt>
                <c:pt idx="33815">
                  <c:v>0.69531200000000004</c:v>
                </c:pt>
                <c:pt idx="33816">
                  <c:v>0.70625000000000004</c:v>
                </c:pt>
                <c:pt idx="33817">
                  <c:v>0.71093799999999996</c:v>
                </c:pt>
                <c:pt idx="33818">
                  <c:v>0.70937499999999998</c:v>
                </c:pt>
                <c:pt idx="33819">
                  <c:v>0.703125</c:v>
                </c:pt>
                <c:pt idx="33820">
                  <c:v>0.69374999999999998</c:v>
                </c:pt>
                <c:pt idx="33821">
                  <c:v>0.70156300000000005</c:v>
                </c:pt>
                <c:pt idx="33822">
                  <c:v>0.70625000000000004</c:v>
                </c:pt>
                <c:pt idx="33823">
                  <c:v>0.703125</c:v>
                </c:pt>
                <c:pt idx="33824">
                  <c:v>0.70625000000000004</c:v>
                </c:pt>
                <c:pt idx="33825">
                  <c:v>0.692187</c:v>
                </c:pt>
                <c:pt idx="33826">
                  <c:v>0.7</c:v>
                </c:pt>
                <c:pt idx="33827">
                  <c:v>0.70781300000000003</c:v>
                </c:pt>
                <c:pt idx="33828">
                  <c:v>0.7</c:v>
                </c:pt>
                <c:pt idx="33829">
                  <c:v>0.68437499999999996</c:v>
                </c:pt>
                <c:pt idx="33830">
                  <c:v>0.692187</c:v>
                </c:pt>
                <c:pt idx="33831">
                  <c:v>0.692187</c:v>
                </c:pt>
                <c:pt idx="33832">
                  <c:v>0.698438</c:v>
                </c:pt>
                <c:pt idx="33833">
                  <c:v>0.68593800000000005</c:v>
                </c:pt>
                <c:pt idx="33834">
                  <c:v>0.70156300000000005</c:v>
                </c:pt>
                <c:pt idx="33835">
                  <c:v>0.692187</c:v>
                </c:pt>
                <c:pt idx="33836">
                  <c:v>0.703125</c:v>
                </c:pt>
                <c:pt idx="33837">
                  <c:v>0.70468799999999998</c:v>
                </c:pt>
                <c:pt idx="33838">
                  <c:v>0.703125</c:v>
                </c:pt>
                <c:pt idx="33839">
                  <c:v>0.70781300000000003</c:v>
                </c:pt>
                <c:pt idx="33840">
                  <c:v>0.6875</c:v>
                </c:pt>
                <c:pt idx="33841">
                  <c:v>0.69374999999999998</c:v>
                </c:pt>
                <c:pt idx="33842">
                  <c:v>0.70156300000000005</c:v>
                </c:pt>
                <c:pt idx="33843">
                  <c:v>0.70937499999999998</c:v>
                </c:pt>
                <c:pt idx="33844">
                  <c:v>0.70625000000000004</c:v>
                </c:pt>
                <c:pt idx="33845">
                  <c:v>0.70156300000000005</c:v>
                </c:pt>
                <c:pt idx="33846">
                  <c:v>0.68906299999999998</c:v>
                </c:pt>
                <c:pt idx="33847">
                  <c:v>0.70156300000000005</c:v>
                </c:pt>
                <c:pt idx="33848">
                  <c:v>0.6875</c:v>
                </c:pt>
                <c:pt idx="33849">
                  <c:v>0.682813</c:v>
                </c:pt>
                <c:pt idx="33850">
                  <c:v>0.682813</c:v>
                </c:pt>
                <c:pt idx="33851">
                  <c:v>0.69374999999999998</c:v>
                </c:pt>
                <c:pt idx="33852">
                  <c:v>0.69531200000000004</c:v>
                </c:pt>
                <c:pt idx="33853">
                  <c:v>0.698438</c:v>
                </c:pt>
                <c:pt idx="33854">
                  <c:v>0.692187</c:v>
                </c:pt>
                <c:pt idx="33855">
                  <c:v>0.70468799999999998</c:v>
                </c:pt>
                <c:pt idx="33856">
                  <c:v>0.68906299999999998</c:v>
                </c:pt>
                <c:pt idx="33857">
                  <c:v>0.68437499999999996</c:v>
                </c:pt>
                <c:pt idx="33858">
                  <c:v>0.69374999999999998</c:v>
                </c:pt>
                <c:pt idx="33859">
                  <c:v>0.692187</c:v>
                </c:pt>
                <c:pt idx="33860">
                  <c:v>0.69531200000000004</c:v>
                </c:pt>
                <c:pt idx="33861">
                  <c:v>0.6875</c:v>
                </c:pt>
                <c:pt idx="33862">
                  <c:v>0.703125</c:v>
                </c:pt>
                <c:pt idx="33863">
                  <c:v>0.68593800000000005</c:v>
                </c:pt>
                <c:pt idx="33864">
                  <c:v>0.69062500000000004</c:v>
                </c:pt>
                <c:pt idx="33865">
                  <c:v>0.70468799999999998</c:v>
                </c:pt>
                <c:pt idx="33866">
                  <c:v>0.698438</c:v>
                </c:pt>
                <c:pt idx="33867">
                  <c:v>0.70781300000000003</c:v>
                </c:pt>
                <c:pt idx="33868">
                  <c:v>0.70625000000000004</c:v>
                </c:pt>
                <c:pt idx="33869">
                  <c:v>0.703125</c:v>
                </c:pt>
                <c:pt idx="33870">
                  <c:v>0.703125</c:v>
                </c:pt>
                <c:pt idx="33871">
                  <c:v>0.70156300000000005</c:v>
                </c:pt>
                <c:pt idx="33872">
                  <c:v>0.68906299999999998</c:v>
                </c:pt>
                <c:pt idx="33873">
                  <c:v>0.692187</c:v>
                </c:pt>
                <c:pt idx="33874">
                  <c:v>0.69374999999999998</c:v>
                </c:pt>
                <c:pt idx="33875">
                  <c:v>0.72031299999999998</c:v>
                </c:pt>
                <c:pt idx="33876">
                  <c:v>0.70625000000000004</c:v>
                </c:pt>
                <c:pt idx="33877">
                  <c:v>0.72187500000000004</c:v>
                </c:pt>
                <c:pt idx="33878">
                  <c:v>0.70781300000000003</c:v>
                </c:pt>
                <c:pt idx="33879">
                  <c:v>0.70625000000000004</c:v>
                </c:pt>
                <c:pt idx="33880">
                  <c:v>0.69374999999999998</c:v>
                </c:pt>
                <c:pt idx="33881">
                  <c:v>0.68593800000000005</c:v>
                </c:pt>
                <c:pt idx="33882">
                  <c:v>0.6875</c:v>
                </c:pt>
                <c:pt idx="33883">
                  <c:v>0.69062500000000004</c:v>
                </c:pt>
                <c:pt idx="33884">
                  <c:v>0.7</c:v>
                </c:pt>
                <c:pt idx="33885">
                  <c:v>0.70937499999999998</c:v>
                </c:pt>
                <c:pt idx="33886">
                  <c:v>0.70468799999999998</c:v>
                </c:pt>
                <c:pt idx="33887">
                  <c:v>0.70625000000000004</c:v>
                </c:pt>
                <c:pt idx="33888">
                  <c:v>0.70625000000000004</c:v>
                </c:pt>
                <c:pt idx="33889">
                  <c:v>0.70625000000000004</c:v>
                </c:pt>
                <c:pt idx="33890">
                  <c:v>0.703125</c:v>
                </c:pt>
                <c:pt idx="33891">
                  <c:v>0.68906299999999998</c:v>
                </c:pt>
                <c:pt idx="33892">
                  <c:v>0.70781300000000003</c:v>
                </c:pt>
                <c:pt idx="33893">
                  <c:v>0.70468799999999998</c:v>
                </c:pt>
                <c:pt idx="33894">
                  <c:v>0.698438</c:v>
                </c:pt>
                <c:pt idx="33895">
                  <c:v>0.70625000000000004</c:v>
                </c:pt>
                <c:pt idx="33896">
                  <c:v>0.698438</c:v>
                </c:pt>
                <c:pt idx="33897">
                  <c:v>0.69062500000000004</c:v>
                </c:pt>
                <c:pt idx="33898">
                  <c:v>0.703125</c:v>
                </c:pt>
                <c:pt idx="33899">
                  <c:v>0.70625000000000004</c:v>
                </c:pt>
                <c:pt idx="33900">
                  <c:v>0.703125</c:v>
                </c:pt>
                <c:pt idx="33901">
                  <c:v>0.70937499999999998</c:v>
                </c:pt>
                <c:pt idx="33902">
                  <c:v>0.70781300000000003</c:v>
                </c:pt>
                <c:pt idx="33903">
                  <c:v>0.70468799999999998</c:v>
                </c:pt>
                <c:pt idx="33904">
                  <c:v>0.7</c:v>
                </c:pt>
                <c:pt idx="33905">
                  <c:v>0.692187</c:v>
                </c:pt>
                <c:pt idx="33906">
                  <c:v>0.69062500000000004</c:v>
                </c:pt>
                <c:pt idx="33907">
                  <c:v>0.692187</c:v>
                </c:pt>
                <c:pt idx="33908">
                  <c:v>0.69374999999999998</c:v>
                </c:pt>
                <c:pt idx="33909">
                  <c:v>0.70781300000000003</c:v>
                </c:pt>
                <c:pt idx="33910">
                  <c:v>0.70625000000000004</c:v>
                </c:pt>
                <c:pt idx="33911">
                  <c:v>0.69531200000000004</c:v>
                </c:pt>
                <c:pt idx="33912">
                  <c:v>0.69531200000000004</c:v>
                </c:pt>
                <c:pt idx="33913">
                  <c:v>0.703125</c:v>
                </c:pt>
                <c:pt idx="33914">
                  <c:v>0.71562499999999996</c:v>
                </c:pt>
                <c:pt idx="33915">
                  <c:v>0.698438</c:v>
                </c:pt>
                <c:pt idx="33916">
                  <c:v>0.69531200000000004</c:v>
                </c:pt>
                <c:pt idx="33917">
                  <c:v>0.7</c:v>
                </c:pt>
                <c:pt idx="33918">
                  <c:v>0.692187</c:v>
                </c:pt>
                <c:pt idx="33919">
                  <c:v>0.7</c:v>
                </c:pt>
                <c:pt idx="33920">
                  <c:v>0.70156300000000005</c:v>
                </c:pt>
                <c:pt idx="33921">
                  <c:v>0.7</c:v>
                </c:pt>
                <c:pt idx="33922">
                  <c:v>0.703125</c:v>
                </c:pt>
                <c:pt idx="33923">
                  <c:v>0.69531200000000004</c:v>
                </c:pt>
                <c:pt idx="33924">
                  <c:v>0.692187</c:v>
                </c:pt>
                <c:pt idx="33925">
                  <c:v>0.703125</c:v>
                </c:pt>
                <c:pt idx="33926">
                  <c:v>0.7</c:v>
                </c:pt>
                <c:pt idx="33927">
                  <c:v>0.692187</c:v>
                </c:pt>
                <c:pt idx="33928">
                  <c:v>0.703125</c:v>
                </c:pt>
                <c:pt idx="33929">
                  <c:v>0.7</c:v>
                </c:pt>
                <c:pt idx="33930">
                  <c:v>0.692187</c:v>
                </c:pt>
                <c:pt idx="33931">
                  <c:v>0.68437499999999996</c:v>
                </c:pt>
                <c:pt idx="33932">
                  <c:v>0.698438</c:v>
                </c:pt>
                <c:pt idx="33933">
                  <c:v>0.7</c:v>
                </c:pt>
                <c:pt idx="33934">
                  <c:v>0.69374999999999998</c:v>
                </c:pt>
                <c:pt idx="33935">
                  <c:v>0.69374999999999998</c:v>
                </c:pt>
                <c:pt idx="33936">
                  <c:v>0.70781300000000003</c:v>
                </c:pt>
                <c:pt idx="33937">
                  <c:v>0.71250000000000002</c:v>
                </c:pt>
                <c:pt idx="33938">
                  <c:v>0.70156300000000005</c:v>
                </c:pt>
                <c:pt idx="33939">
                  <c:v>0.7</c:v>
                </c:pt>
                <c:pt idx="33940">
                  <c:v>0.70937499999999998</c:v>
                </c:pt>
                <c:pt idx="33941">
                  <c:v>0.692187</c:v>
                </c:pt>
                <c:pt idx="33942">
                  <c:v>0.692187</c:v>
                </c:pt>
                <c:pt idx="33943">
                  <c:v>0.69531200000000004</c:v>
                </c:pt>
                <c:pt idx="33944">
                  <c:v>0.698438</c:v>
                </c:pt>
                <c:pt idx="33945">
                  <c:v>0.698438</c:v>
                </c:pt>
                <c:pt idx="33946">
                  <c:v>0.69374999999999998</c:v>
                </c:pt>
                <c:pt idx="33947">
                  <c:v>0.692187</c:v>
                </c:pt>
                <c:pt idx="33948">
                  <c:v>0.698438</c:v>
                </c:pt>
                <c:pt idx="33949">
                  <c:v>0.70468799999999998</c:v>
                </c:pt>
                <c:pt idx="33950">
                  <c:v>0.698438</c:v>
                </c:pt>
                <c:pt idx="33951">
                  <c:v>0.7</c:v>
                </c:pt>
                <c:pt idx="33952">
                  <c:v>0.69374999999999998</c:v>
                </c:pt>
                <c:pt idx="33953">
                  <c:v>0.68906299999999998</c:v>
                </c:pt>
                <c:pt idx="33954">
                  <c:v>0.68125000000000002</c:v>
                </c:pt>
                <c:pt idx="33955">
                  <c:v>0.68906299999999998</c:v>
                </c:pt>
                <c:pt idx="33956">
                  <c:v>0.703125</c:v>
                </c:pt>
                <c:pt idx="33957">
                  <c:v>0.68906299999999998</c:v>
                </c:pt>
                <c:pt idx="33958">
                  <c:v>0.70468799999999998</c:v>
                </c:pt>
                <c:pt idx="33959">
                  <c:v>0.7</c:v>
                </c:pt>
                <c:pt idx="33960">
                  <c:v>0.70781300000000003</c:v>
                </c:pt>
                <c:pt idx="33961">
                  <c:v>0.70468799999999998</c:v>
                </c:pt>
                <c:pt idx="33962">
                  <c:v>0.69062500000000004</c:v>
                </c:pt>
                <c:pt idx="33963">
                  <c:v>0.69531200000000004</c:v>
                </c:pt>
                <c:pt idx="33964">
                  <c:v>0.70625000000000004</c:v>
                </c:pt>
                <c:pt idx="33965">
                  <c:v>0.70156300000000005</c:v>
                </c:pt>
                <c:pt idx="33966">
                  <c:v>0.69374999999999998</c:v>
                </c:pt>
                <c:pt idx="33967">
                  <c:v>0.68437499999999996</c:v>
                </c:pt>
                <c:pt idx="33968">
                  <c:v>0.71718800000000005</c:v>
                </c:pt>
                <c:pt idx="33969">
                  <c:v>0.70468799999999998</c:v>
                </c:pt>
                <c:pt idx="33970">
                  <c:v>0.70625000000000004</c:v>
                </c:pt>
                <c:pt idx="33971">
                  <c:v>0.70156300000000005</c:v>
                </c:pt>
                <c:pt idx="33972">
                  <c:v>0.70625000000000004</c:v>
                </c:pt>
                <c:pt idx="33973">
                  <c:v>0.69374999999999998</c:v>
                </c:pt>
                <c:pt idx="33974">
                  <c:v>0.71250000000000002</c:v>
                </c:pt>
                <c:pt idx="33975">
                  <c:v>0.714063</c:v>
                </c:pt>
                <c:pt idx="33976">
                  <c:v>0.703125</c:v>
                </c:pt>
                <c:pt idx="33977">
                  <c:v>0.69062500000000004</c:v>
                </c:pt>
                <c:pt idx="33978">
                  <c:v>0.70468799999999998</c:v>
                </c:pt>
                <c:pt idx="33979">
                  <c:v>0.70781300000000003</c:v>
                </c:pt>
                <c:pt idx="33980">
                  <c:v>0.70937499999999998</c:v>
                </c:pt>
                <c:pt idx="33981">
                  <c:v>0.69062500000000004</c:v>
                </c:pt>
                <c:pt idx="33982">
                  <c:v>0.698438</c:v>
                </c:pt>
                <c:pt idx="33983">
                  <c:v>0.7</c:v>
                </c:pt>
                <c:pt idx="33984">
                  <c:v>0.703125</c:v>
                </c:pt>
                <c:pt idx="33985">
                  <c:v>0.7</c:v>
                </c:pt>
                <c:pt idx="33986">
                  <c:v>0.6875</c:v>
                </c:pt>
                <c:pt idx="33987">
                  <c:v>0.692187</c:v>
                </c:pt>
                <c:pt idx="33988">
                  <c:v>0.7</c:v>
                </c:pt>
                <c:pt idx="33989">
                  <c:v>0.69374999999999998</c:v>
                </c:pt>
                <c:pt idx="33990">
                  <c:v>0.698438</c:v>
                </c:pt>
                <c:pt idx="33991">
                  <c:v>0.698438</c:v>
                </c:pt>
                <c:pt idx="33992">
                  <c:v>0.71093799999999996</c:v>
                </c:pt>
                <c:pt idx="33993">
                  <c:v>0.6875</c:v>
                </c:pt>
                <c:pt idx="33994">
                  <c:v>0.68906299999999998</c:v>
                </c:pt>
                <c:pt idx="33995">
                  <c:v>0.70156300000000005</c:v>
                </c:pt>
                <c:pt idx="33996">
                  <c:v>0.703125</c:v>
                </c:pt>
                <c:pt idx="33997">
                  <c:v>0.68593800000000005</c:v>
                </c:pt>
                <c:pt idx="33998">
                  <c:v>0.692187</c:v>
                </c:pt>
                <c:pt idx="33999">
                  <c:v>0.68906299999999998</c:v>
                </c:pt>
                <c:pt idx="34000">
                  <c:v>0.69531200000000004</c:v>
                </c:pt>
                <c:pt idx="34001">
                  <c:v>0.68906299999999998</c:v>
                </c:pt>
                <c:pt idx="34002">
                  <c:v>0.69531200000000004</c:v>
                </c:pt>
                <c:pt idx="34003">
                  <c:v>0.6875</c:v>
                </c:pt>
                <c:pt idx="34004">
                  <c:v>0.692187</c:v>
                </c:pt>
                <c:pt idx="34005">
                  <c:v>0.69062500000000004</c:v>
                </c:pt>
                <c:pt idx="34006">
                  <c:v>0.69062500000000004</c:v>
                </c:pt>
                <c:pt idx="34007">
                  <c:v>0.692187</c:v>
                </c:pt>
                <c:pt idx="34008">
                  <c:v>0.7</c:v>
                </c:pt>
                <c:pt idx="34009">
                  <c:v>0.69374999999999998</c:v>
                </c:pt>
                <c:pt idx="34010">
                  <c:v>0.69531200000000004</c:v>
                </c:pt>
                <c:pt idx="34011">
                  <c:v>0.6875</c:v>
                </c:pt>
                <c:pt idx="34012">
                  <c:v>0.698438</c:v>
                </c:pt>
                <c:pt idx="34013">
                  <c:v>0.69062500000000004</c:v>
                </c:pt>
                <c:pt idx="34014">
                  <c:v>0.70468799999999998</c:v>
                </c:pt>
                <c:pt idx="34015">
                  <c:v>0.698438</c:v>
                </c:pt>
                <c:pt idx="34016">
                  <c:v>0.69531200000000004</c:v>
                </c:pt>
                <c:pt idx="34017">
                  <c:v>0.69062500000000004</c:v>
                </c:pt>
                <c:pt idx="34018">
                  <c:v>0.714063</c:v>
                </c:pt>
                <c:pt idx="34019">
                  <c:v>0.68906299999999998</c:v>
                </c:pt>
                <c:pt idx="34020">
                  <c:v>0.68906299999999998</c:v>
                </c:pt>
                <c:pt idx="34021">
                  <c:v>0.7</c:v>
                </c:pt>
                <c:pt idx="34022">
                  <c:v>0.69374999999999998</c:v>
                </c:pt>
                <c:pt idx="34023">
                  <c:v>0.68906299999999998</c:v>
                </c:pt>
                <c:pt idx="34024">
                  <c:v>0.67968799999999996</c:v>
                </c:pt>
                <c:pt idx="34025">
                  <c:v>0.69531200000000004</c:v>
                </c:pt>
                <c:pt idx="34026">
                  <c:v>0.70781300000000003</c:v>
                </c:pt>
                <c:pt idx="34027">
                  <c:v>0.698438</c:v>
                </c:pt>
                <c:pt idx="34028">
                  <c:v>0.7</c:v>
                </c:pt>
                <c:pt idx="34029">
                  <c:v>0.692187</c:v>
                </c:pt>
                <c:pt idx="34030">
                  <c:v>0.70156300000000005</c:v>
                </c:pt>
                <c:pt idx="34031">
                  <c:v>0.68906299999999998</c:v>
                </c:pt>
                <c:pt idx="34032">
                  <c:v>0.6875</c:v>
                </c:pt>
                <c:pt idx="34033">
                  <c:v>0.69531200000000004</c:v>
                </c:pt>
                <c:pt idx="34034">
                  <c:v>0.69374999999999998</c:v>
                </c:pt>
                <c:pt idx="34035">
                  <c:v>0.692187</c:v>
                </c:pt>
                <c:pt idx="34036">
                  <c:v>0.69531200000000004</c:v>
                </c:pt>
                <c:pt idx="34037">
                  <c:v>0.703125</c:v>
                </c:pt>
                <c:pt idx="34038">
                  <c:v>0.69374999999999998</c:v>
                </c:pt>
                <c:pt idx="34039">
                  <c:v>0.70468799999999998</c:v>
                </c:pt>
                <c:pt idx="34040">
                  <c:v>0.70468799999999998</c:v>
                </c:pt>
                <c:pt idx="34041">
                  <c:v>0.69531200000000004</c:v>
                </c:pt>
                <c:pt idx="34042">
                  <c:v>0.70468799999999998</c:v>
                </c:pt>
                <c:pt idx="34043">
                  <c:v>0.71093799999999996</c:v>
                </c:pt>
                <c:pt idx="34044">
                  <c:v>0.71875</c:v>
                </c:pt>
                <c:pt idx="34045">
                  <c:v>0.714063</c:v>
                </c:pt>
                <c:pt idx="34046">
                  <c:v>0.72031299999999998</c:v>
                </c:pt>
                <c:pt idx="34047">
                  <c:v>0.703125</c:v>
                </c:pt>
                <c:pt idx="34048">
                  <c:v>0.70781300000000003</c:v>
                </c:pt>
                <c:pt idx="34049">
                  <c:v>0.70937499999999998</c:v>
                </c:pt>
                <c:pt idx="34050">
                  <c:v>0.692187</c:v>
                </c:pt>
                <c:pt idx="34051">
                  <c:v>0.692187</c:v>
                </c:pt>
                <c:pt idx="34052">
                  <c:v>0.698438</c:v>
                </c:pt>
                <c:pt idx="34053">
                  <c:v>0.70156300000000005</c:v>
                </c:pt>
                <c:pt idx="34054">
                  <c:v>0.714063</c:v>
                </c:pt>
                <c:pt idx="34055">
                  <c:v>0.70625000000000004</c:v>
                </c:pt>
                <c:pt idx="34056">
                  <c:v>0.70625000000000004</c:v>
                </c:pt>
                <c:pt idx="34057">
                  <c:v>0.70468799999999998</c:v>
                </c:pt>
                <c:pt idx="34058">
                  <c:v>0.70468799999999998</c:v>
                </c:pt>
                <c:pt idx="34059">
                  <c:v>0.70937499999999998</c:v>
                </c:pt>
                <c:pt idx="34060">
                  <c:v>0.70625000000000004</c:v>
                </c:pt>
                <c:pt idx="34061">
                  <c:v>0.71250000000000002</c:v>
                </c:pt>
                <c:pt idx="34062">
                  <c:v>0.69531200000000004</c:v>
                </c:pt>
                <c:pt idx="34063">
                  <c:v>0.70937499999999998</c:v>
                </c:pt>
                <c:pt idx="34064">
                  <c:v>0.71250000000000002</c:v>
                </c:pt>
                <c:pt idx="34065">
                  <c:v>0.69374999999999998</c:v>
                </c:pt>
                <c:pt idx="34066">
                  <c:v>0.70937499999999998</c:v>
                </c:pt>
                <c:pt idx="34067">
                  <c:v>0.70781300000000003</c:v>
                </c:pt>
                <c:pt idx="34068">
                  <c:v>0.71093799999999996</c:v>
                </c:pt>
                <c:pt idx="34069">
                  <c:v>0.70937499999999998</c:v>
                </c:pt>
                <c:pt idx="34070">
                  <c:v>0.70625000000000004</c:v>
                </c:pt>
                <c:pt idx="34071">
                  <c:v>0.698438</c:v>
                </c:pt>
                <c:pt idx="34072">
                  <c:v>0.692187</c:v>
                </c:pt>
                <c:pt idx="34073">
                  <c:v>0.70468799999999998</c:v>
                </c:pt>
                <c:pt idx="34074">
                  <c:v>0.70937499999999998</c:v>
                </c:pt>
                <c:pt idx="34075">
                  <c:v>0.71093799999999996</c:v>
                </c:pt>
                <c:pt idx="34076">
                  <c:v>0.71093799999999996</c:v>
                </c:pt>
                <c:pt idx="34077">
                  <c:v>0.71718800000000005</c:v>
                </c:pt>
                <c:pt idx="34078">
                  <c:v>0.71093799999999996</c:v>
                </c:pt>
                <c:pt idx="34079">
                  <c:v>0.71718800000000005</c:v>
                </c:pt>
                <c:pt idx="34080">
                  <c:v>0.72031299999999998</c:v>
                </c:pt>
                <c:pt idx="34081">
                  <c:v>0.72187500000000004</c:v>
                </c:pt>
                <c:pt idx="34082">
                  <c:v>0.71718800000000005</c:v>
                </c:pt>
                <c:pt idx="34083">
                  <c:v>0.72031299999999998</c:v>
                </c:pt>
                <c:pt idx="34084">
                  <c:v>0.70781300000000003</c:v>
                </c:pt>
                <c:pt idx="34085">
                  <c:v>0.70625000000000004</c:v>
                </c:pt>
                <c:pt idx="34086">
                  <c:v>0.698438</c:v>
                </c:pt>
                <c:pt idx="34087">
                  <c:v>0.70156300000000005</c:v>
                </c:pt>
                <c:pt idx="34088">
                  <c:v>0.70625000000000004</c:v>
                </c:pt>
                <c:pt idx="34089">
                  <c:v>0.692187</c:v>
                </c:pt>
                <c:pt idx="34090">
                  <c:v>0.70781300000000003</c:v>
                </c:pt>
                <c:pt idx="34091">
                  <c:v>0.71250000000000002</c:v>
                </c:pt>
                <c:pt idx="34092">
                  <c:v>0.71250000000000002</c:v>
                </c:pt>
                <c:pt idx="34093">
                  <c:v>0.698438</c:v>
                </c:pt>
                <c:pt idx="34094">
                  <c:v>0.72031299999999998</c:v>
                </c:pt>
                <c:pt idx="34095">
                  <c:v>0.70781300000000003</c:v>
                </c:pt>
                <c:pt idx="34096">
                  <c:v>0.71562499999999996</c:v>
                </c:pt>
                <c:pt idx="34097">
                  <c:v>0.69374999999999998</c:v>
                </c:pt>
                <c:pt idx="34098">
                  <c:v>0.703125</c:v>
                </c:pt>
                <c:pt idx="34099">
                  <c:v>0.70156300000000005</c:v>
                </c:pt>
                <c:pt idx="34100">
                  <c:v>0.70625000000000004</c:v>
                </c:pt>
                <c:pt idx="34101">
                  <c:v>0.72031299999999998</c:v>
                </c:pt>
                <c:pt idx="34102">
                  <c:v>0.72187500000000004</c:v>
                </c:pt>
                <c:pt idx="34103">
                  <c:v>0.71093799999999996</c:v>
                </c:pt>
                <c:pt idx="34104">
                  <c:v>0.70468799999999998</c:v>
                </c:pt>
                <c:pt idx="34105">
                  <c:v>0.70625000000000004</c:v>
                </c:pt>
                <c:pt idx="34106">
                  <c:v>0.69374999999999998</c:v>
                </c:pt>
                <c:pt idx="34107">
                  <c:v>0.692187</c:v>
                </c:pt>
                <c:pt idx="34108">
                  <c:v>0.70156300000000005</c:v>
                </c:pt>
                <c:pt idx="34109">
                  <c:v>0.692187</c:v>
                </c:pt>
                <c:pt idx="34110">
                  <c:v>0.70781300000000003</c:v>
                </c:pt>
                <c:pt idx="34111">
                  <c:v>0.7</c:v>
                </c:pt>
                <c:pt idx="34112">
                  <c:v>0.698438</c:v>
                </c:pt>
                <c:pt idx="34113">
                  <c:v>0.70625000000000004</c:v>
                </c:pt>
                <c:pt idx="34114">
                  <c:v>0.703125</c:v>
                </c:pt>
                <c:pt idx="34115">
                  <c:v>0.69531200000000004</c:v>
                </c:pt>
                <c:pt idx="34116">
                  <c:v>0.69531200000000004</c:v>
                </c:pt>
                <c:pt idx="34117">
                  <c:v>0.68906299999999998</c:v>
                </c:pt>
                <c:pt idx="34118">
                  <c:v>0.68593800000000005</c:v>
                </c:pt>
                <c:pt idx="34119">
                  <c:v>0.68906299999999998</c:v>
                </c:pt>
                <c:pt idx="34120">
                  <c:v>0.69531200000000004</c:v>
                </c:pt>
                <c:pt idx="34121">
                  <c:v>0.70468799999999998</c:v>
                </c:pt>
                <c:pt idx="34122">
                  <c:v>0.69531200000000004</c:v>
                </c:pt>
                <c:pt idx="34123">
                  <c:v>0.70156300000000005</c:v>
                </c:pt>
                <c:pt idx="34124">
                  <c:v>0.70468799999999998</c:v>
                </c:pt>
                <c:pt idx="34125">
                  <c:v>0.703125</c:v>
                </c:pt>
                <c:pt idx="34126">
                  <c:v>0.70468799999999998</c:v>
                </c:pt>
                <c:pt idx="34127">
                  <c:v>0.70468799999999998</c:v>
                </c:pt>
                <c:pt idx="34128">
                  <c:v>0.692187</c:v>
                </c:pt>
                <c:pt idx="34129">
                  <c:v>0.67500000000000004</c:v>
                </c:pt>
                <c:pt idx="34130">
                  <c:v>0.68125000000000002</c:v>
                </c:pt>
                <c:pt idx="34131">
                  <c:v>0.70468799999999998</c:v>
                </c:pt>
                <c:pt idx="34132">
                  <c:v>0.68906299999999998</c:v>
                </c:pt>
                <c:pt idx="34133">
                  <c:v>0.68125000000000002</c:v>
                </c:pt>
                <c:pt idx="34134">
                  <c:v>0.70156300000000005</c:v>
                </c:pt>
                <c:pt idx="34135">
                  <c:v>0.70781300000000003</c:v>
                </c:pt>
                <c:pt idx="34136">
                  <c:v>0.70781300000000003</c:v>
                </c:pt>
                <c:pt idx="34137">
                  <c:v>0.70781300000000003</c:v>
                </c:pt>
                <c:pt idx="34138">
                  <c:v>0.7</c:v>
                </c:pt>
                <c:pt idx="34139">
                  <c:v>0.70937499999999998</c:v>
                </c:pt>
                <c:pt idx="34140">
                  <c:v>0.714063</c:v>
                </c:pt>
                <c:pt idx="34141">
                  <c:v>0.703125</c:v>
                </c:pt>
                <c:pt idx="34142">
                  <c:v>0.714063</c:v>
                </c:pt>
                <c:pt idx="34143">
                  <c:v>0.70937499999999998</c:v>
                </c:pt>
                <c:pt idx="34144">
                  <c:v>0.70781300000000003</c:v>
                </c:pt>
                <c:pt idx="34145">
                  <c:v>0.69374999999999998</c:v>
                </c:pt>
                <c:pt idx="34146">
                  <c:v>0.703125</c:v>
                </c:pt>
                <c:pt idx="34147">
                  <c:v>0.698438</c:v>
                </c:pt>
                <c:pt idx="34148">
                  <c:v>0.703125</c:v>
                </c:pt>
                <c:pt idx="34149">
                  <c:v>0.698438</c:v>
                </c:pt>
                <c:pt idx="34150">
                  <c:v>0.70156300000000005</c:v>
                </c:pt>
                <c:pt idx="34151">
                  <c:v>0.70937499999999998</c:v>
                </c:pt>
                <c:pt idx="34152">
                  <c:v>0.70156300000000005</c:v>
                </c:pt>
                <c:pt idx="34153">
                  <c:v>0.69374999999999998</c:v>
                </c:pt>
                <c:pt idx="34154">
                  <c:v>0.69062500000000004</c:v>
                </c:pt>
                <c:pt idx="34155">
                  <c:v>0.69374999999999998</c:v>
                </c:pt>
                <c:pt idx="34156">
                  <c:v>0.70937499999999998</c:v>
                </c:pt>
                <c:pt idx="34157">
                  <c:v>0.70156300000000005</c:v>
                </c:pt>
                <c:pt idx="34158">
                  <c:v>0.69531200000000004</c:v>
                </c:pt>
                <c:pt idx="34159">
                  <c:v>0.70156300000000005</c:v>
                </c:pt>
                <c:pt idx="34160">
                  <c:v>0.68437499999999996</c:v>
                </c:pt>
                <c:pt idx="34161">
                  <c:v>0.69374999999999998</c:v>
                </c:pt>
                <c:pt idx="34162">
                  <c:v>0.69531200000000004</c:v>
                </c:pt>
                <c:pt idx="34163">
                  <c:v>0.68906299999999998</c:v>
                </c:pt>
                <c:pt idx="34164">
                  <c:v>0.692187</c:v>
                </c:pt>
                <c:pt idx="34165">
                  <c:v>0.7</c:v>
                </c:pt>
                <c:pt idx="34166">
                  <c:v>0.7</c:v>
                </c:pt>
                <c:pt idx="34167">
                  <c:v>0.70781300000000003</c:v>
                </c:pt>
                <c:pt idx="34168">
                  <c:v>0.703125</c:v>
                </c:pt>
                <c:pt idx="34169">
                  <c:v>0.692187</c:v>
                </c:pt>
                <c:pt idx="34170">
                  <c:v>0.7</c:v>
                </c:pt>
                <c:pt idx="34171">
                  <c:v>0.70937499999999998</c:v>
                </c:pt>
                <c:pt idx="34172">
                  <c:v>0.70468799999999998</c:v>
                </c:pt>
                <c:pt idx="34173">
                  <c:v>0.703125</c:v>
                </c:pt>
                <c:pt idx="34174">
                  <c:v>0.692187</c:v>
                </c:pt>
                <c:pt idx="34175">
                  <c:v>0.714063</c:v>
                </c:pt>
                <c:pt idx="34176">
                  <c:v>0.70625000000000004</c:v>
                </c:pt>
                <c:pt idx="34177">
                  <c:v>0.7</c:v>
                </c:pt>
                <c:pt idx="34178">
                  <c:v>0.70468799999999998</c:v>
                </c:pt>
                <c:pt idx="34179">
                  <c:v>0.692187</c:v>
                </c:pt>
                <c:pt idx="34180">
                  <c:v>0.70468799999999998</c:v>
                </c:pt>
                <c:pt idx="34181">
                  <c:v>0.703125</c:v>
                </c:pt>
                <c:pt idx="34182">
                  <c:v>0.71093799999999996</c:v>
                </c:pt>
                <c:pt idx="34183">
                  <c:v>0.70156300000000005</c:v>
                </c:pt>
                <c:pt idx="34184">
                  <c:v>0.698438</c:v>
                </c:pt>
                <c:pt idx="34185">
                  <c:v>0.70625000000000004</c:v>
                </c:pt>
                <c:pt idx="34186">
                  <c:v>0.71093799999999996</c:v>
                </c:pt>
                <c:pt idx="34187">
                  <c:v>0.70625000000000004</c:v>
                </c:pt>
                <c:pt idx="34188">
                  <c:v>0.70156300000000005</c:v>
                </c:pt>
                <c:pt idx="34189">
                  <c:v>0.70625000000000004</c:v>
                </c:pt>
                <c:pt idx="34190">
                  <c:v>0.7</c:v>
                </c:pt>
                <c:pt idx="34191">
                  <c:v>0.703125</c:v>
                </c:pt>
                <c:pt idx="34192">
                  <c:v>0.69531200000000004</c:v>
                </c:pt>
                <c:pt idx="34193">
                  <c:v>0.698438</c:v>
                </c:pt>
                <c:pt idx="34194">
                  <c:v>0.70156300000000005</c:v>
                </c:pt>
                <c:pt idx="34195">
                  <c:v>0.70937499999999998</c:v>
                </c:pt>
                <c:pt idx="34196">
                  <c:v>0.70625000000000004</c:v>
                </c:pt>
                <c:pt idx="34197">
                  <c:v>0.70468799999999998</c:v>
                </c:pt>
                <c:pt idx="34198">
                  <c:v>0.71093799999999996</c:v>
                </c:pt>
                <c:pt idx="34199">
                  <c:v>0.7</c:v>
                </c:pt>
                <c:pt idx="34200">
                  <c:v>0.69531200000000004</c:v>
                </c:pt>
                <c:pt idx="34201">
                  <c:v>0.703125</c:v>
                </c:pt>
                <c:pt idx="34202">
                  <c:v>0.71250000000000002</c:v>
                </c:pt>
                <c:pt idx="34203">
                  <c:v>0.7</c:v>
                </c:pt>
                <c:pt idx="34204">
                  <c:v>0.71093799999999996</c:v>
                </c:pt>
                <c:pt idx="34205">
                  <c:v>0.71250000000000002</c:v>
                </c:pt>
                <c:pt idx="34206">
                  <c:v>0.71093799999999996</c:v>
                </c:pt>
                <c:pt idx="34207">
                  <c:v>0.71093799999999996</c:v>
                </c:pt>
                <c:pt idx="34208">
                  <c:v>0.70937499999999998</c:v>
                </c:pt>
                <c:pt idx="34209">
                  <c:v>0.70781300000000003</c:v>
                </c:pt>
                <c:pt idx="34210">
                  <c:v>0.70937499999999998</c:v>
                </c:pt>
                <c:pt idx="34211">
                  <c:v>0.69374999999999998</c:v>
                </c:pt>
                <c:pt idx="34212">
                  <c:v>0.70937499999999998</c:v>
                </c:pt>
                <c:pt idx="34213">
                  <c:v>0.71250000000000002</c:v>
                </c:pt>
                <c:pt idx="34214">
                  <c:v>0.71093799999999996</c:v>
                </c:pt>
                <c:pt idx="34215">
                  <c:v>0.71093799999999996</c:v>
                </c:pt>
                <c:pt idx="34216">
                  <c:v>0.70937499999999998</c:v>
                </c:pt>
                <c:pt idx="34217">
                  <c:v>0.70625000000000004</c:v>
                </c:pt>
                <c:pt idx="34218">
                  <c:v>0.71250000000000002</c:v>
                </c:pt>
                <c:pt idx="34219">
                  <c:v>0.69374999999999998</c:v>
                </c:pt>
                <c:pt idx="34220">
                  <c:v>0.70468799999999998</c:v>
                </c:pt>
                <c:pt idx="34221">
                  <c:v>0.70625000000000004</c:v>
                </c:pt>
                <c:pt idx="34222">
                  <c:v>0.714063</c:v>
                </c:pt>
                <c:pt idx="34223">
                  <c:v>0.71093799999999996</c:v>
                </c:pt>
                <c:pt idx="34224">
                  <c:v>0.698438</c:v>
                </c:pt>
                <c:pt idx="34225">
                  <c:v>0.71093799999999996</c:v>
                </c:pt>
                <c:pt idx="34226">
                  <c:v>0.703125</c:v>
                </c:pt>
                <c:pt idx="34227">
                  <c:v>0.7</c:v>
                </c:pt>
                <c:pt idx="34228">
                  <c:v>0.69374999999999998</c:v>
                </c:pt>
                <c:pt idx="34229">
                  <c:v>0.69531200000000004</c:v>
                </c:pt>
                <c:pt idx="34230">
                  <c:v>0.703125</c:v>
                </c:pt>
                <c:pt idx="34231">
                  <c:v>0.703125</c:v>
                </c:pt>
                <c:pt idx="34232">
                  <c:v>0.70156300000000005</c:v>
                </c:pt>
                <c:pt idx="34233">
                  <c:v>0.71250000000000002</c:v>
                </c:pt>
                <c:pt idx="34234">
                  <c:v>0.698438</c:v>
                </c:pt>
                <c:pt idx="34235">
                  <c:v>0.70156300000000005</c:v>
                </c:pt>
                <c:pt idx="34236">
                  <c:v>0.698438</c:v>
                </c:pt>
                <c:pt idx="34237">
                  <c:v>0.69374999999999998</c:v>
                </c:pt>
                <c:pt idx="34238">
                  <c:v>0.70937499999999998</c:v>
                </c:pt>
                <c:pt idx="34239">
                  <c:v>0.69531200000000004</c:v>
                </c:pt>
                <c:pt idx="34240">
                  <c:v>0.71250000000000002</c:v>
                </c:pt>
                <c:pt idx="34241">
                  <c:v>0.70156300000000005</c:v>
                </c:pt>
                <c:pt idx="34242">
                  <c:v>0.71250000000000002</c:v>
                </c:pt>
                <c:pt idx="34243">
                  <c:v>0.69531200000000004</c:v>
                </c:pt>
                <c:pt idx="34244">
                  <c:v>0.69062500000000004</c:v>
                </c:pt>
                <c:pt idx="34245">
                  <c:v>0.70625000000000004</c:v>
                </c:pt>
                <c:pt idx="34246">
                  <c:v>0.71562499999999996</c:v>
                </c:pt>
                <c:pt idx="34247">
                  <c:v>0.698438</c:v>
                </c:pt>
                <c:pt idx="34248">
                  <c:v>0.69374999999999998</c:v>
                </c:pt>
                <c:pt idx="34249">
                  <c:v>0.69531200000000004</c:v>
                </c:pt>
                <c:pt idx="34250">
                  <c:v>0.69062500000000004</c:v>
                </c:pt>
                <c:pt idx="34251">
                  <c:v>0.70937499999999998</c:v>
                </c:pt>
                <c:pt idx="34252">
                  <c:v>0.70937499999999998</c:v>
                </c:pt>
                <c:pt idx="34253">
                  <c:v>0.70468799999999998</c:v>
                </c:pt>
                <c:pt idx="34254">
                  <c:v>0.69374999999999998</c:v>
                </c:pt>
                <c:pt idx="34255">
                  <c:v>0.69531200000000004</c:v>
                </c:pt>
                <c:pt idx="34256">
                  <c:v>0.698438</c:v>
                </c:pt>
                <c:pt idx="34257">
                  <c:v>0.7</c:v>
                </c:pt>
                <c:pt idx="34258">
                  <c:v>0.70156300000000005</c:v>
                </c:pt>
                <c:pt idx="34259">
                  <c:v>0.71250000000000002</c:v>
                </c:pt>
                <c:pt idx="34260">
                  <c:v>0.714063</c:v>
                </c:pt>
                <c:pt idx="34261">
                  <c:v>0.69374999999999998</c:v>
                </c:pt>
                <c:pt idx="34262">
                  <c:v>0.70468799999999998</c:v>
                </c:pt>
                <c:pt idx="34263">
                  <c:v>0.70937499999999998</c:v>
                </c:pt>
                <c:pt idx="34264">
                  <c:v>0.7</c:v>
                </c:pt>
                <c:pt idx="34265">
                  <c:v>0.71718800000000005</c:v>
                </c:pt>
                <c:pt idx="34266">
                  <c:v>0.71250000000000002</c:v>
                </c:pt>
                <c:pt idx="34267">
                  <c:v>0.70156300000000005</c:v>
                </c:pt>
                <c:pt idx="34268">
                  <c:v>0.7</c:v>
                </c:pt>
                <c:pt idx="34269">
                  <c:v>0.70937499999999998</c:v>
                </c:pt>
                <c:pt idx="34270">
                  <c:v>0.71562499999999996</c:v>
                </c:pt>
                <c:pt idx="34271">
                  <c:v>0.714063</c:v>
                </c:pt>
                <c:pt idx="34272">
                  <c:v>0.70781300000000003</c:v>
                </c:pt>
                <c:pt idx="34273">
                  <c:v>0.70468799999999998</c:v>
                </c:pt>
                <c:pt idx="34274">
                  <c:v>0.71562499999999996</c:v>
                </c:pt>
                <c:pt idx="34275">
                  <c:v>0.7</c:v>
                </c:pt>
                <c:pt idx="34276">
                  <c:v>0.70156300000000005</c:v>
                </c:pt>
                <c:pt idx="34277">
                  <c:v>0.7</c:v>
                </c:pt>
                <c:pt idx="34278">
                  <c:v>0.70781300000000003</c:v>
                </c:pt>
                <c:pt idx="34279">
                  <c:v>0.68593800000000005</c:v>
                </c:pt>
                <c:pt idx="34280">
                  <c:v>0.69062500000000004</c:v>
                </c:pt>
                <c:pt idx="34281">
                  <c:v>0.70625000000000004</c:v>
                </c:pt>
                <c:pt idx="34282">
                  <c:v>0.70625000000000004</c:v>
                </c:pt>
                <c:pt idx="34283">
                  <c:v>0.70937499999999998</c:v>
                </c:pt>
                <c:pt idx="34284">
                  <c:v>0.70937499999999998</c:v>
                </c:pt>
                <c:pt idx="34285">
                  <c:v>0.7</c:v>
                </c:pt>
                <c:pt idx="34286">
                  <c:v>0.70781300000000003</c:v>
                </c:pt>
                <c:pt idx="34287">
                  <c:v>0.70937499999999998</c:v>
                </c:pt>
                <c:pt idx="34288">
                  <c:v>0.70156300000000005</c:v>
                </c:pt>
                <c:pt idx="34289">
                  <c:v>0.70937499999999998</c:v>
                </c:pt>
                <c:pt idx="34290">
                  <c:v>0.70781300000000003</c:v>
                </c:pt>
                <c:pt idx="34291">
                  <c:v>0.70156300000000005</c:v>
                </c:pt>
                <c:pt idx="34292">
                  <c:v>0.71875</c:v>
                </c:pt>
                <c:pt idx="34293">
                  <c:v>0.71562499999999996</c:v>
                </c:pt>
                <c:pt idx="34294">
                  <c:v>0.71093799999999996</c:v>
                </c:pt>
                <c:pt idx="34295">
                  <c:v>0.71718800000000005</c:v>
                </c:pt>
                <c:pt idx="34296">
                  <c:v>0.698438</c:v>
                </c:pt>
                <c:pt idx="34297">
                  <c:v>0.70781300000000003</c:v>
                </c:pt>
                <c:pt idx="34298">
                  <c:v>0.69062500000000004</c:v>
                </c:pt>
                <c:pt idx="34299">
                  <c:v>0.698438</c:v>
                </c:pt>
                <c:pt idx="34300">
                  <c:v>0.69531200000000004</c:v>
                </c:pt>
                <c:pt idx="34301">
                  <c:v>0.7</c:v>
                </c:pt>
                <c:pt idx="34302">
                  <c:v>0.698438</c:v>
                </c:pt>
                <c:pt idx="34303">
                  <c:v>0.69374999999999998</c:v>
                </c:pt>
                <c:pt idx="34304">
                  <c:v>0.70156300000000005</c:v>
                </c:pt>
                <c:pt idx="34305">
                  <c:v>0.703125</c:v>
                </c:pt>
                <c:pt idx="34306">
                  <c:v>0.70625000000000004</c:v>
                </c:pt>
                <c:pt idx="34307">
                  <c:v>0.71562499999999996</c:v>
                </c:pt>
                <c:pt idx="34308">
                  <c:v>0.714063</c:v>
                </c:pt>
                <c:pt idx="34309">
                  <c:v>0.69374999999999998</c:v>
                </c:pt>
                <c:pt idx="34310">
                  <c:v>0.70625000000000004</c:v>
                </c:pt>
                <c:pt idx="34311">
                  <c:v>0.69531200000000004</c:v>
                </c:pt>
                <c:pt idx="34312">
                  <c:v>0.70781300000000003</c:v>
                </c:pt>
                <c:pt idx="34313">
                  <c:v>0.70468799999999998</c:v>
                </c:pt>
                <c:pt idx="34314">
                  <c:v>0.70468799999999998</c:v>
                </c:pt>
                <c:pt idx="34315">
                  <c:v>0.69531200000000004</c:v>
                </c:pt>
                <c:pt idx="34316">
                  <c:v>0.7</c:v>
                </c:pt>
                <c:pt idx="34317">
                  <c:v>0.7</c:v>
                </c:pt>
                <c:pt idx="34318">
                  <c:v>0.70781300000000003</c:v>
                </c:pt>
                <c:pt idx="34319">
                  <c:v>0.69531200000000004</c:v>
                </c:pt>
                <c:pt idx="34320">
                  <c:v>0.70937499999999998</c:v>
                </c:pt>
                <c:pt idx="34321">
                  <c:v>0.698438</c:v>
                </c:pt>
                <c:pt idx="34322">
                  <c:v>0.69531200000000004</c:v>
                </c:pt>
                <c:pt idx="34323">
                  <c:v>0.70625000000000004</c:v>
                </c:pt>
                <c:pt idx="34324">
                  <c:v>0.70468799999999998</c:v>
                </c:pt>
                <c:pt idx="34325">
                  <c:v>0.70937499999999998</c:v>
                </c:pt>
                <c:pt idx="34326">
                  <c:v>0.70625000000000004</c:v>
                </c:pt>
                <c:pt idx="34327">
                  <c:v>0.7</c:v>
                </c:pt>
                <c:pt idx="34328">
                  <c:v>0.70937499999999998</c:v>
                </c:pt>
                <c:pt idx="34329">
                  <c:v>0.7</c:v>
                </c:pt>
                <c:pt idx="34330">
                  <c:v>0.692187</c:v>
                </c:pt>
                <c:pt idx="34331">
                  <c:v>0.70625000000000004</c:v>
                </c:pt>
                <c:pt idx="34332">
                  <c:v>0.703125</c:v>
                </c:pt>
                <c:pt idx="34333">
                  <c:v>0.692187</c:v>
                </c:pt>
                <c:pt idx="34334">
                  <c:v>0.7</c:v>
                </c:pt>
                <c:pt idx="34335">
                  <c:v>0.70625000000000004</c:v>
                </c:pt>
                <c:pt idx="34336">
                  <c:v>0.70468799999999998</c:v>
                </c:pt>
                <c:pt idx="34337">
                  <c:v>0.70781300000000003</c:v>
                </c:pt>
                <c:pt idx="34338">
                  <c:v>0.714063</c:v>
                </c:pt>
                <c:pt idx="34339">
                  <c:v>0.70468799999999998</c:v>
                </c:pt>
                <c:pt idx="34340">
                  <c:v>0.71250000000000002</c:v>
                </c:pt>
                <c:pt idx="34341">
                  <c:v>0.71250000000000002</c:v>
                </c:pt>
                <c:pt idx="34342">
                  <c:v>0.72031299999999998</c:v>
                </c:pt>
                <c:pt idx="34343">
                  <c:v>0.703125</c:v>
                </c:pt>
                <c:pt idx="34344">
                  <c:v>0.70625000000000004</c:v>
                </c:pt>
                <c:pt idx="34345">
                  <c:v>0.703125</c:v>
                </c:pt>
                <c:pt idx="34346">
                  <c:v>0.6875</c:v>
                </c:pt>
                <c:pt idx="34347">
                  <c:v>0.7</c:v>
                </c:pt>
                <c:pt idx="34348">
                  <c:v>0.71562499999999996</c:v>
                </c:pt>
                <c:pt idx="34349">
                  <c:v>0.70937499999999998</c:v>
                </c:pt>
                <c:pt idx="34350">
                  <c:v>0.70781300000000003</c:v>
                </c:pt>
                <c:pt idx="34351">
                  <c:v>0.70781300000000003</c:v>
                </c:pt>
                <c:pt idx="34352">
                  <c:v>0.70937499999999998</c:v>
                </c:pt>
                <c:pt idx="34353">
                  <c:v>0.70625000000000004</c:v>
                </c:pt>
                <c:pt idx="34354">
                  <c:v>0.70781300000000003</c:v>
                </c:pt>
                <c:pt idx="34355">
                  <c:v>0.703125</c:v>
                </c:pt>
                <c:pt idx="34356">
                  <c:v>0.69062500000000004</c:v>
                </c:pt>
                <c:pt idx="34357">
                  <c:v>0.69062500000000004</c:v>
                </c:pt>
                <c:pt idx="34358">
                  <c:v>0.70156300000000005</c:v>
                </c:pt>
                <c:pt idx="34359">
                  <c:v>0.67968799999999996</c:v>
                </c:pt>
                <c:pt idx="34360">
                  <c:v>0.692187</c:v>
                </c:pt>
                <c:pt idx="34361">
                  <c:v>0.7</c:v>
                </c:pt>
                <c:pt idx="34362">
                  <c:v>0.70937499999999998</c:v>
                </c:pt>
                <c:pt idx="34363">
                  <c:v>0.70468799999999998</c:v>
                </c:pt>
                <c:pt idx="34364">
                  <c:v>0.698438</c:v>
                </c:pt>
                <c:pt idx="34365">
                  <c:v>0.698438</c:v>
                </c:pt>
                <c:pt idx="34366">
                  <c:v>0.71093799999999996</c:v>
                </c:pt>
                <c:pt idx="34367">
                  <c:v>0.70468799999999998</c:v>
                </c:pt>
                <c:pt idx="34368">
                  <c:v>0.7</c:v>
                </c:pt>
                <c:pt idx="34369">
                  <c:v>0.70468799999999998</c:v>
                </c:pt>
                <c:pt idx="34370">
                  <c:v>0.70625000000000004</c:v>
                </c:pt>
                <c:pt idx="34371">
                  <c:v>0.71250000000000002</c:v>
                </c:pt>
                <c:pt idx="34372">
                  <c:v>0.71093799999999996</c:v>
                </c:pt>
                <c:pt idx="34373">
                  <c:v>0.71562499999999996</c:v>
                </c:pt>
                <c:pt idx="34374">
                  <c:v>0.70937499999999998</c:v>
                </c:pt>
                <c:pt idx="34375">
                  <c:v>0.703125</c:v>
                </c:pt>
                <c:pt idx="34376">
                  <c:v>0.71093799999999996</c:v>
                </c:pt>
                <c:pt idx="34377">
                  <c:v>0.692187</c:v>
                </c:pt>
                <c:pt idx="34378">
                  <c:v>0.698438</c:v>
                </c:pt>
                <c:pt idx="34379">
                  <c:v>0.7</c:v>
                </c:pt>
                <c:pt idx="34380">
                  <c:v>0.69374999999999998</c:v>
                </c:pt>
                <c:pt idx="34381">
                  <c:v>0.703125</c:v>
                </c:pt>
                <c:pt idx="34382">
                  <c:v>0.69531200000000004</c:v>
                </c:pt>
                <c:pt idx="34383">
                  <c:v>0.7</c:v>
                </c:pt>
                <c:pt idx="34384">
                  <c:v>0.70781300000000003</c:v>
                </c:pt>
                <c:pt idx="34385">
                  <c:v>0.69374999999999998</c:v>
                </c:pt>
                <c:pt idx="34386">
                  <c:v>0.69062500000000004</c:v>
                </c:pt>
                <c:pt idx="34387">
                  <c:v>0.68593800000000005</c:v>
                </c:pt>
                <c:pt idx="34388">
                  <c:v>0.69531200000000004</c:v>
                </c:pt>
                <c:pt idx="34389">
                  <c:v>0.69374999999999998</c:v>
                </c:pt>
                <c:pt idx="34390">
                  <c:v>0.703125</c:v>
                </c:pt>
                <c:pt idx="34391">
                  <c:v>0.7</c:v>
                </c:pt>
                <c:pt idx="34392">
                  <c:v>0.71718800000000005</c:v>
                </c:pt>
                <c:pt idx="34393">
                  <c:v>0.714063</c:v>
                </c:pt>
                <c:pt idx="34394">
                  <c:v>0.70156300000000005</c:v>
                </c:pt>
                <c:pt idx="34395">
                  <c:v>0.70156300000000005</c:v>
                </c:pt>
                <c:pt idx="34396">
                  <c:v>0.714063</c:v>
                </c:pt>
                <c:pt idx="34397">
                  <c:v>0.70781300000000003</c:v>
                </c:pt>
                <c:pt idx="34398">
                  <c:v>0.70781300000000003</c:v>
                </c:pt>
                <c:pt idx="34399">
                  <c:v>0.71093799999999996</c:v>
                </c:pt>
                <c:pt idx="34400">
                  <c:v>0.70156300000000005</c:v>
                </c:pt>
                <c:pt idx="34401">
                  <c:v>0.703125</c:v>
                </c:pt>
                <c:pt idx="34402">
                  <c:v>0.70937499999999998</c:v>
                </c:pt>
                <c:pt idx="34403">
                  <c:v>0.692187</c:v>
                </c:pt>
                <c:pt idx="34404">
                  <c:v>0.70781300000000003</c:v>
                </c:pt>
                <c:pt idx="34405">
                  <c:v>0.70625000000000004</c:v>
                </c:pt>
                <c:pt idx="34406">
                  <c:v>0.692187</c:v>
                </c:pt>
                <c:pt idx="34407">
                  <c:v>0.698438</c:v>
                </c:pt>
                <c:pt idx="34408">
                  <c:v>0.698438</c:v>
                </c:pt>
                <c:pt idx="34409">
                  <c:v>0.69374999999999998</c:v>
                </c:pt>
                <c:pt idx="34410">
                  <c:v>0.703125</c:v>
                </c:pt>
                <c:pt idx="34411">
                  <c:v>0.71093799999999996</c:v>
                </c:pt>
                <c:pt idx="34412">
                  <c:v>0.70781300000000003</c:v>
                </c:pt>
                <c:pt idx="34413">
                  <c:v>0.69531200000000004</c:v>
                </c:pt>
                <c:pt idx="34414">
                  <c:v>0.692187</c:v>
                </c:pt>
                <c:pt idx="34415">
                  <c:v>0.70156300000000005</c:v>
                </c:pt>
                <c:pt idx="34416">
                  <c:v>0.70937499999999998</c:v>
                </c:pt>
                <c:pt idx="34417">
                  <c:v>0.71093799999999996</c:v>
                </c:pt>
                <c:pt idx="34418">
                  <c:v>0.69531200000000004</c:v>
                </c:pt>
                <c:pt idx="34419">
                  <c:v>0.69374999999999998</c:v>
                </c:pt>
                <c:pt idx="34420">
                  <c:v>0.70468799999999998</c:v>
                </c:pt>
                <c:pt idx="34421">
                  <c:v>0.70781300000000003</c:v>
                </c:pt>
                <c:pt idx="34422">
                  <c:v>0.703125</c:v>
                </c:pt>
                <c:pt idx="34423">
                  <c:v>0.70468799999999998</c:v>
                </c:pt>
                <c:pt idx="34424">
                  <c:v>0.703125</c:v>
                </c:pt>
                <c:pt idx="34425">
                  <c:v>0.71250000000000002</c:v>
                </c:pt>
                <c:pt idx="34426">
                  <c:v>0.703125</c:v>
                </c:pt>
                <c:pt idx="34427">
                  <c:v>0.69531200000000004</c:v>
                </c:pt>
                <c:pt idx="34428">
                  <c:v>0.7</c:v>
                </c:pt>
                <c:pt idx="34429">
                  <c:v>0.70156300000000005</c:v>
                </c:pt>
                <c:pt idx="34430">
                  <c:v>0.703125</c:v>
                </c:pt>
                <c:pt idx="34431">
                  <c:v>0.71093799999999996</c:v>
                </c:pt>
                <c:pt idx="34432">
                  <c:v>0.70156300000000005</c:v>
                </c:pt>
                <c:pt idx="34433">
                  <c:v>0.70781300000000003</c:v>
                </c:pt>
                <c:pt idx="34434">
                  <c:v>0.71093799999999996</c:v>
                </c:pt>
                <c:pt idx="34435">
                  <c:v>0.69531200000000004</c:v>
                </c:pt>
                <c:pt idx="34436">
                  <c:v>0.70468799999999998</c:v>
                </c:pt>
                <c:pt idx="34437">
                  <c:v>0.70156300000000005</c:v>
                </c:pt>
                <c:pt idx="34438">
                  <c:v>0.70156300000000005</c:v>
                </c:pt>
                <c:pt idx="34439">
                  <c:v>0.70781300000000003</c:v>
                </c:pt>
                <c:pt idx="34440">
                  <c:v>0.7</c:v>
                </c:pt>
                <c:pt idx="34441">
                  <c:v>0.7</c:v>
                </c:pt>
                <c:pt idx="34442">
                  <c:v>0.6875</c:v>
                </c:pt>
                <c:pt idx="34443">
                  <c:v>0.68437499999999996</c:v>
                </c:pt>
                <c:pt idx="34444">
                  <c:v>0.69062500000000004</c:v>
                </c:pt>
                <c:pt idx="34445">
                  <c:v>0.69374999999999998</c:v>
                </c:pt>
                <c:pt idx="34446">
                  <c:v>0.70468799999999998</c:v>
                </c:pt>
                <c:pt idx="34447">
                  <c:v>0.698438</c:v>
                </c:pt>
                <c:pt idx="34448">
                  <c:v>0.698438</c:v>
                </c:pt>
                <c:pt idx="34449">
                  <c:v>0.70156300000000005</c:v>
                </c:pt>
                <c:pt idx="34450">
                  <c:v>0.69531200000000004</c:v>
                </c:pt>
                <c:pt idx="34451">
                  <c:v>0.70937499999999998</c:v>
                </c:pt>
                <c:pt idx="34452">
                  <c:v>0.698438</c:v>
                </c:pt>
                <c:pt idx="34453">
                  <c:v>0.7</c:v>
                </c:pt>
                <c:pt idx="34454">
                  <c:v>0.70625000000000004</c:v>
                </c:pt>
                <c:pt idx="34455">
                  <c:v>0.71562499999999996</c:v>
                </c:pt>
                <c:pt idx="34456">
                  <c:v>0.70937499999999998</c:v>
                </c:pt>
                <c:pt idx="34457">
                  <c:v>0.71562499999999996</c:v>
                </c:pt>
                <c:pt idx="34458">
                  <c:v>0.72187500000000004</c:v>
                </c:pt>
                <c:pt idx="34459">
                  <c:v>0.70156300000000005</c:v>
                </c:pt>
                <c:pt idx="34460">
                  <c:v>0.703125</c:v>
                </c:pt>
                <c:pt idx="34461">
                  <c:v>0.70625000000000004</c:v>
                </c:pt>
                <c:pt idx="34462">
                  <c:v>0.69374999999999998</c:v>
                </c:pt>
                <c:pt idx="34463">
                  <c:v>0.70468799999999998</c:v>
                </c:pt>
                <c:pt idx="34464">
                  <c:v>0.71093799999999996</c:v>
                </c:pt>
                <c:pt idx="34465">
                  <c:v>0.7</c:v>
                </c:pt>
                <c:pt idx="34466">
                  <c:v>0.692187</c:v>
                </c:pt>
                <c:pt idx="34467">
                  <c:v>0.69531200000000004</c:v>
                </c:pt>
                <c:pt idx="34468">
                  <c:v>0.69531200000000004</c:v>
                </c:pt>
                <c:pt idx="34469">
                  <c:v>0.703125</c:v>
                </c:pt>
                <c:pt idx="34470">
                  <c:v>0.71093799999999996</c:v>
                </c:pt>
                <c:pt idx="34471">
                  <c:v>0.72031299999999998</c:v>
                </c:pt>
                <c:pt idx="34472">
                  <c:v>0.72187500000000004</c:v>
                </c:pt>
                <c:pt idx="34473">
                  <c:v>0.70937499999999998</c:v>
                </c:pt>
                <c:pt idx="34474">
                  <c:v>0.703125</c:v>
                </c:pt>
                <c:pt idx="34475">
                  <c:v>0.70625000000000004</c:v>
                </c:pt>
                <c:pt idx="34476">
                  <c:v>0.7</c:v>
                </c:pt>
                <c:pt idx="34477">
                  <c:v>0.703125</c:v>
                </c:pt>
                <c:pt idx="34478">
                  <c:v>0.698438</c:v>
                </c:pt>
                <c:pt idx="34479">
                  <c:v>0.70781300000000003</c:v>
                </c:pt>
                <c:pt idx="34480">
                  <c:v>0.70937499999999998</c:v>
                </c:pt>
                <c:pt idx="34481">
                  <c:v>0.69374999999999998</c:v>
                </c:pt>
                <c:pt idx="34482">
                  <c:v>0.71250000000000002</c:v>
                </c:pt>
                <c:pt idx="34483">
                  <c:v>0.68906299999999998</c:v>
                </c:pt>
                <c:pt idx="34484">
                  <c:v>0.698438</c:v>
                </c:pt>
                <c:pt idx="34485">
                  <c:v>0.71093799999999996</c:v>
                </c:pt>
                <c:pt idx="34486">
                  <c:v>0.703125</c:v>
                </c:pt>
                <c:pt idx="34487">
                  <c:v>0.70625000000000004</c:v>
                </c:pt>
                <c:pt idx="34488">
                  <c:v>0.71093799999999996</c:v>
                </c:pt>
                <c:pt idx="34489">
                  <c:v>0.70468799999999998</c:v>
                </c:pt>
                <c:pt idx="34490">
                  <c:v>0.71093799999999996</c:v>
                </c:pt>
                <c:pt idx="34491">
                  <c:v>0.70468799999999998</c:v>
                </c:pt>
                <c:pt idx="34492">
                  <c:v>0.714063</c:v>
                </c:pt>
                <c:pt idx="34493">
                  <c:v>0.69374999999999998</c:v>
                </c:pt>
                <c:pt idx="34494">
                  <c:v>0.70625000000000004</c:v>
                </c:pt>
                <c:pt idx="34495">
                  <c:v>0.70468799999999998</c:v>
                </c:pt>
                <c:pt idx="34496">
                  <c:v>0.70625000000000004</c:v>
                </c:pt>
                <c:pt idx="34497">
                  <c:v>0.70937499999999998</c:v>
                </c:pt>
                <c:pt idx="34498">
                  <c:v>0.70625000000000004</c:v>
                </c:pt>
                <c:pt idx="34499">
                  <c:v>0.70781300000000003</c:v>
                </c:pt>
                <c:pt idx="34500">
                  <c:v>0.70468799999999998</c:v>
                </c:pt>
                <c:pt idx="34501">
                  <c:v>0.70781300000000003</c:v>
                </c:pt>
                <c:pt idx="34502">
                  <c:v>0.714063</c:v>
                </c:pt>
                <c:pt idx="34503">
                  <c:v>0.70781300000000003</c:v>
                </c:pt>
                <c:pt idx="34504">
                  <c:v>0.714063</c:v>
                </c:pt>
                <c:pt idx="34505">
                  <c:v>0.71093799999999996</c:v>
                </c:pt>
                <c:pt idx="34506">
                  <c:v>0.69374999999999998</c:v>
                </c:pt>
                <c:pt idx="34507">
                  <c:v>0.69062500000000004</c:v>
                </c:pt>
                <c:pt idx="34508">
                  <c:v>0.68437499999999996</c:v>
                </c:pt>
                <c:pt idx="34509">
                  <c:v>0.70156300000000005</c:v>
                </c:pt>
                <c:pt idx="34510">
                  <c:v>0.7</c:v>
                </c:pt>
                <c:pt idx="34511">
                  <c:v>0.69062500000000004</c:v>
                </c:pt>
                <c:pt idx="34512">
                  <c:v>0.71093799999999996</c:v>
                </c:pt>
                <c:pt idx="34513">
                  <c:v>0.71093799999999996</c:v>
                </c:pt>
                <c:pt idx="34514">
                  <c:v>0.71250000000000002</c:v>
                </c:pt>
                <c:pt idx="34515">
                  <c:v>0.70625000000000004</c:v>
                </c:pt>
                <c:pt idx="34516">
                  <c:v>0.71093799999999996</c:v>
                </c:pt>
                <c:pt idx="34517">
                  <c:v>0.72187500000000004</c:v>
                </c:pt>
                <c:pt idx="34518">
                  <c:v>0.714063</c:v>
                </c:pt>
                <c:pt idx="34519">
                  <c:v>0.70468799999999998</c:v>
                </c:pt>
                <c:pt idx="34520">
                  <c:v>0.68906299999999998</c:v>
                </c:pt>
                <c:pt idx="34521">
                  <c:v>0.692187</c:v>
                </c:pt>
                <c:pt idx="34522">
                  <c:v>0.71718800000000005</c:v>
                </c:pt>
                <c:pt idx="34523">
                  <c:v>0.68906299999999998</c:v>
                </c:pt>
                <c:pt idx="34524">
                  <c:v>0.68906299999999998</c:v>
                </c:pt>
                <c:pt idx="34525">
                  <c:v>0.69531200000000004</c:v>
                </c:pt>
                <c:pt idx="34526">
                  <c:v>0.70468799999999998</c:v>
                </c:pt>
                <c:pt idx="34527">
                  <c:v>0.703125</c:v>
                </c:pt>
                <c:pt idx="34528">
                  <c:v>0.70625000000000004</c:v>
                </c:pt>
                <c:pt idx="34529">
                  <c:v>0.7</c:v>
                </c:pt>
                <c:pt idx="34530">
                  <c:v>0.6875</c:v>
                </c:pt>
                <c:pt idx="34531">
                  <c:v>0.68437499999999996</c:v>
                </c:pt>
                <c:pt idx="34532">
                  <c:v>0.703125</c:v>
                </c:pt>
                <c:pt idx="34533">
                  <c:v>0.703125</c:v>
                </c:pt>
                <c:pt idx="34534">
                  <c:v>0.72031299999999998</c:v>
                </c:pt>
                <c:pt idx="34535">
                  <c:v>0.70625000000000004</c:v>
                </c:pt>
                <c:pt idx="34536">
                  <c:v>0.71562499999999996</c:v>
                </c:pt>
                <c:pt idx="34537">
                  <c:v>0.71093799999999996</c:v>
                </c:pt>
                <c:pt idx="34538">
                  <c:v>0.7</c:v>
                </c:pt>
                <c:pt idx="34539">
                  <c:v>0.71093799999999996</c:v>
                </c:pt>
                <c:pt idx="34540">
                  <c:v>0.70625000000000004</c:v>
                </c:pt>
                <c:pt idx="34541">
                  <c:v>0.70156300000000005</c:v>
                </c:pt>
                <c:pt idx="34542">
                  <c:v>0.71250000000000002</c:v>
                </c:pt>
                <c:pt idx="34543">
                  <c:v>0.71562499999999996</c:v>
                </c:pt>
                <c:pt idx="34544">
                  <c:v>0.70937499999999998</c:v>
                </c:pt>
                <c:pt idx="34545">
                  <c:v>0.70937499999999998</c:v>
                </c:pt>
                <c:pt idx="34546">
                  <c:v>0.69374999999999998</c:v>
                </c:pt>
                <c:pt idx="34547">
                  <c:v>0.69531200000000004</c:v>
                </c:pt>
                <c:pt idx="34548">
                  <c:v>0.70468799999999998</c:v>
                </c:pt>
                <c:pt idx="34549">
                  <c:v>0.714063</c:v>
                </c:pt>
                <c:pt idx="34550">
                  <c:v>0.71718800000000005</c:v>
                </c:pt>
                <c:pt idx="34551">
                  <c:v>0.71093799999999996</c:v>
                </c:pt>
                <c:pt idx="34552">
                  <c:v>0.70468799999999998</c:v>
                </c:pt>
                <c:pt idx="34553">
                  <c:v>0.698438</c:v>
                </c:pt>
                <c:pt idx="34554">
                  <c:v>0.70937499999999998</c:v>
                </c:pt>
                <c:pt idx="34555">
                  <c:v>0.70781300000000003</c:v>
                </c:pt>
                <c:pt idx="34556">
                  <c:v>0.714063</c:v>
                </c:pt>
                <c:pt idx="34557">
                  <c:v>0.70781300000000003</c:v>
                </c:pt>
                <c:pt idx="34558">
                  <c:v>0.70625000000000004</c:v>
                </c:pt>
                <c:pt idx="34559">
                  <c:v>0.6875</c:v>
                </c:pt>
                <c:pt idx="34560">
                  <c:v>0.70625000000000004</c:v>
                </c:pt>
                <c:pt idx="34561">
                  <c:v>0.70156300000000005</c:v>
                </c:pt>
                <c:pt idx="34562">
                  <c:v>0.70781300000000003</c:v>
                </c:pt>
                <c:pt idx="34563">
                  <c:v>0.714063</c:v>
                </c:pt>
                <c:pt idx="34564">
                  <c:v>0.714063</c:v>
                </c:pt>
                <c:pt idx="34565">
                  <c:v>0.69374999999999998</c:v>
                </c:pt>
                <c:pt idx="34566">
                  <c:v>0.70625000000000004</c:v>
                </c:pt>
                <c:pt idx="34567">
                  <c:v>0.70937499999999998</c:v>
                </c:pt>
                <c:pt idx="34568">
                  <c:v>0.703125</c:v>
                </c:pt>
                <c:pt idx="34569">
                  <c:v>0.714063</c:v>
                </c:pt>
                <c:pt idx="34570">
                  <c:v>0.71250000000000002</c:v>
                </c:pt>
                <c:pt idx="34571">
                  <c:v>0.71875</c:v>
                </c:pt>
                <c:pt idx="34572">
                  <c:v>0.703125</c:v>
                </c:pt>
                <c:pt idx="34573">
                  <c:v>0.70468799999999998</c:v>
                </c:pt>
                <c:pt idx="34574">
                  <c:v>0.70625000000000004</c:v>
                </c:pt>
                <c:pt idx="34575">
                  <c:v>0.69062500000000004</c:v>
                </c:pt>
                <c:pt idx="34576">
                  <c:v>0.698438</c:v>
                </c:pt>
                <c:pt idx="34577">
                  <c:v>0.70781300000000003</c:v>
                </c:pt>
                <c:pt idx="34578">
                  <c:v>0.70781300000000003</c:v>
                </c:pt>
                <c:pt idx="34579">
                  <c:v>0.71875</c:v>
                </c:pt>
                <c:pt idx="34580">
                  <c:v>0.698438</c:v>
                </c:pt>
                <c:pt idx="34581">
                  <c:v>0.698438</c:v>
                </c:pt>
                <c:pt idx="34582">
                  <c:v>0.7</c:v>
                </c:pt>
                <c:pt idx="34583">
                  <c:v>0.71093799999999996</c:v>
                </c:pt>
                <c:pt idx="34584">
                  <c:v>0.72343800000000003</c:v>
                </c:pt>
                <c:pt idx="34585">
                  <c:v>0.714063</c:v>
                </c:pt>
                <c:pt idx="34586">
                  <c:v>0.71250000000000002</c:v>
                </c:pt>
                <c:pt idx="34587">
                  <c:v>0.71250000000000002</c:v>
                </c:pt>
                <c:pt idx="34588">
                  <c:v>0.72031299999999998</c:v>
                </c:pt>
                <c:pt idx="34589">
                  <c:v>0.71562499999999996</c:v>
                </c:pt>
                <c:pt idx="34590">
                  <c:v>0.698438</c:v>
                </c:pt>
                <c:pt idx="34591">
                  <c:v>0.71093799999999996</c:v>
                </c:pt>
                <c:pt idx="34592">
                  <c:v>0.703125</c:v>
                </c:pt>
                <c:pt idx="34593">
                  <c:v>0.71093799999999996</c:v>
                </c:pt>
                <c:pt idx="34594">
                  <c:v>0.71718800000000005</c:v>
                </c:pt>
                <c:pt idx="34595">
                  <c:v>0.714063</c:v>
                </c:pt>
                <c:pt idx="34596">
                  <c:v>0.71250000000000002</c:v>
                </c:pt>
                <c:pt idx="34597">
                  <c:v>0.714063</c:v>
                </c:pt>
                <c:pt idx="34598">
                  <c:v>0.71562499999999996</c:v>
                </c:pt>
                <c:pt idx="34599">
                  <c:v>0.70468799999999998</c:v>
                </c:pt>
                <c:pt idx="34600">
                  <c:v>0.7</c:v>
                </c:pt>
                <c:pt idx="34601">
                  <c:v>0.72031299999999998</c:v>
                </c:pt>
                <c:pt idx="34602">
                  <c:v>0.714063</c:v>
                </c:pt>
                <c:pt idx="34603">
                  <c:v>0.70937499999999998</c:v>
                </c:pt>
                <c:pt idx="34604">
                  <c:v>0.7</c:v>
                </c:pt>
                <c:pt idx="34605">
                  <c:v>0.7</c:v>
                </c:pt>
                <c:pt idx="34606">
                  <c:v>0.70781300000000003</c:v>
                </c:pt>
                <c:pt idx="34607">
                  <c:v>0.70937499999999998</c:v>
                </c:pt>
                <c:pt idx="34608">
                  <c:v>0.70625000000000004</c:v>
                </c:pt>
                <c:pt idx="34609">
                  <c:v>0.70156300000000005</c:v>
                </c:pt>
                <c:pt idx="34610">
                  <c:v>0.71562499999999996</c:v>
                </c:pt>
                <c:pt idx="34611">
                  <c:v>0.69374999999999998</c:v>
                </c:pt>
                <c:pt idx="34612">
                  <c:v>0.70625000000000004</c:v>
                </c:pt>
                <c:pt idx="34613">
                  <c:v>0.70468799999999998</c:v>
                </c:pt>
                <c:pt idx="34614">
                  <c:v>0.71875</c:v>
                </c:pt>
                <c:pt idx="34615">
                  <c:v>0.714063</c:v>
                </c:pt>
                <c:pt idx="34616">
                  <c:v>0.70625000000000004</c:v>
                </c:pt>
                <c:pt idx="34617">
                  <c:v>0.703125</c:v>
                </c:pt>
                <c:pt idx="34618">
                  <c:v>0.71250000000000002</c:v>
                </c:pt>
                <c:pt idx="34619">
                  <c:v>0.69531200000000004</c:v>
                </c:pt>
                <c:pt idx="34620">
                  <c:v>0.714063</c:v>
                </c:pt>
                <c:pt idx="34621">
                  <c:v>0.71250000000000002</c:v>
                </c:pt>
                <c:pt idx="34622">
                  <c:v>0.72499999999999998</c:v>
                </c:pt>
                <c:pt idx="34623">
                  <c:v>0.71250000000000002</c:v>
                </c:pt>
                <c:pt idx="34624">
                  <c:v>0.71562499999999996</c:v>
                </c:pt>
                <c:pt idx="34625">
                  <c:v>0.72031299999999998</c:v>
                </c:pt>
                <c:pt idx="34626">
                  <c:v>0.71562499999999996</c:v>
                </c:pt>
                <c:pt idx="34627">
                  <c:v>0.71718800000000005</c:v>
                </c:pt>
                <c:pt idx="34628">
                  <c:v>0.714063</c:v>
                </c:pt>
                <c:pt idx="34629">
                  <c:v>0.71718800000000005</c:v>
                </c:pt>
                <c:pt idx="34630">
                  <c:v>0.703125</c:v>
                </c:pt>
                <c:pt idx="34631">
                  <c:v>0.71718800000000005</c:v>
                </c:pt>
                <c:pt idx="34632">
                  <c:v>0.72187500000000004</c:v>
                </c:pt>
                <c:pt idx="34633">
                  <c:v>0.71875</c:v>
                </c:pt>
                <c:pt idx="34634">
                  <c:v>0.703125</c:v>
                </c:pt>
                <c:pt idx="34635">
                  <c:v>0.70781300000000003</c:v>
                </c:pt>
                <c:pt idx="34636">
                  <c:v>0.70468799999999998</c:v>
                </c:pt>
                <c:pt idx="34637">
                  <c:v>0.71875</c:v>
                </c:pt>
                <c:pt idx="34638">
                  <c:v>0.72499999999999998</c:v>
                </c:pt>
                <c:pt idx="34639">
                  <c:v>0.70781300000000003</c:v>
                </c:pt>
                <c:pt idx="34640">
                  <c:v>0.70781300000000003</c:v>
                </c:pt>
                <c:pt idx="34641">
                  <c:v>0.72187500000000004</c:v>
                </c:pt>
                <c:pt idx="34642">
                  <c:v>0.71875</c:v>
                </c:pt>
                <c:pt idx="34643">
                  <c:v>0.72031299999999998</c:v>
                </c:pt>
                <c:pt idx="34644">
                  <c:v>0.72031299999999998</c:v>
                </c:pt>
                <c:pt idx="34645">
                  <c:v>0.71250000000000002</c:v>
                </c:pt>
                <c:pt idx="34646">
                  <c:v>0.714063</c:v>
                </c:pt>
                <c:pt idx="34647">
                  <c:v>0.71718800000000005</c:v>
                </c:pt>
                <c:pt idx="34648">
                  <c:v>0.72812500000000002</c:v>
                </c:pt>
                <c:pt idx="34649">
                  <c:v>0.72656200000000004</c:v>
                </c:pt>
                <c:pt idx="34650">
                  <c:v>0.73593799999999998</c:v>
                </c:pt>
                <c:pt idx="34651">
                  <c:v>0.729688</c:v>
                </c:pt>
                <c:pt idx="34652">
                  <c:v>0.70468799999999998</c:v>
                </c:pt>
                <c:pt idx="34653">
                  <c:v>0.71718800000000005</c:v>
                </c:pt>
                <c:pt idx="34654">
                  <c:v>0.71562499999999996</c:v>
                </c:pt>
                <c:pt idx="34655">
                  <c:v>0.68593800000000005</c:v>
                </c:pt>
                <c:pt idx="34656">
                  <c:v>0.70468799999999998</c:v>
                </c:pt>
                <c:pt idx="34657">
                  <c:v>0.70781300000000003</c:v>
                </c:pt>
                <c:pt idx="34658">
                  <c:v>0.71718800000000005</c:v>
                </c:pt>
                <c:pt idx="34659">
                  <c:v>0.72187500000000004</c:v>
                </c:pt>
                <c:pt idx="34660">
                  <c:v>0.7</c:v>
                </c:pt>
                <c:pt idx="34661">
                  <c:v>0.69531200000000004</c:v>
                </c:pt>
                <c:pt idx="34662">
                  <c:v>0.698438</c:v>
                </c:pt>
                <c:pt idx="34663">
                  <c:v>0.692187</c:v>
                </c:pt>
                <c:pt idx="34664">
                  <c:v>0.7</c:v>
                </c:pt>
                <c:pt idx="34665">
                  <c:v>0.70468799999999998</c:v>
                </c:pt>
                <c:pt idx="34666">
                  <c:v>0.70468799999999998</c:v>
                </c:pt>
                <c:pt idx="34667">
                  <c:v>0.703125</c:v>
                </c:pt>
                <c:pt idx="34668">
                  <c:v>0.70781300000000003</c:v>
                </c:pt>
                <c:pt idx="34669">
                  <c:v>0.69374999999999998</c:v>
                </c:pt>
                <c:pt idx="34670">
                  <c:v>0.71718800000000005</c:v>
                </c:pt>
                <c:pt idx="34671">
                  <c:v>0.70468799999999998</c:v>
                </c:pt>
                <c:pt idx="34672">
                  <c:v>0.7</c:v>
                </c:pt>
                <c:pt idx="34673">
                  <c:v>0.70781300000000003</c:v>
                </c:pt>
                <c:pt idx="34674">
                  <c:v>0.70468799999999998</c:v>
                </c:pt>
                <c:pt idx="34675">
                  <c:v>0.692187</c:v>
                </c:pt>
                <c:pt idx="34676">
                  <c:v>0.70468799999999998</c:v>
                </c:pt>
                <c:pt idx="34677">
                  <c:v>0.70937499999999998</c:v>
                </c:pt>
                <c:pt idx="34678">
                  <c:v>0.70156300000000005</c:v>
                </c:pt>
                <c:pt idx="34679">
                  <c:v>0.714063</c:v>
                </c:pt>
                <c:pt idx="34680">
                  <c:v>0.70468799999999998</c:v>
                </c:pt>
                <c:pt idx="34681">
                  <c:v>0.70937499999999998</c:v>
                </c:pt>
                <c:pt idx="34682">
                  <c:v>0.71718800000000005</c:v>
                </c:pt>
                <c:pt idx="34683">
                  <c:v>0.71875</c:v>
                </c:pt>
                <c:pt idx="34684">
                  <c:v>0.70781300000000003</c:v>
                </c:pt>
                <c:pt idx="34685">
                  <c:v>0.71875</c:v>
                </c:pt>
                <c:pt idx="34686">
                  <c:v>0.71562499999999996</c:v>
                </c:pt>
                <c:pt idx="34687">
                  <c:v>0.71562499999999996</c:v>
                </c:pt>
                <c:pt idx="34688">
                  <c:v>0.714063</c:v>
                </c:pt>
                <c:pt idx="34689">
                  <c:v>0.71093799999999996</c:v>
                </c:pt>
                <c:pt idx="34690">
                  <c:v>0.72031299999999998</c:v>
                </c:pt>
                <c:pt idx="34691">
                  <c:v>0.7</c:v>
                </c:pt>
                <c:pt idx="34692">
                  <c:v>0.69531200000000004</c:v>
                </c:pt>
                <c:pt idx="34693">
                  <c:v>0.714063</c:v>
                </c:pt>
                <c:pt idx="34694">
                  <c:v>0.698438</c:v>
                </c:pt>
                <c:pt idx="34695">
                  <c:v>0.714063</c:v>
                </c:pt>
                <c:pt idx="34696">
                  <c:v>0.70156300000000005</c:v>
                </c:pt>
                <c:pt idx="34697">
                  <c:v>0.7</c:v>
                </c:pt>
                <c:pt idx="34698">
                  <c:v>0.71250000000000002</c:v>
                </c:pt>
                <c:pt idx="34699">
                  <c:v>0.70781300000000003</c:v>
                </c:pt>
                <c:pt idx="34700">
                  <c:v>0.7</c:v>
                </c:pt>
                <c:pt idx="34701">
                  <c:v>0.70156300000000005</c:v>
                </c:pt>
                <c:pt idx="34702">
                  <c:v>0.71562499999999996</c:v>
                </c:pt>
                <c:pt idx="34703">
                  <c:v>0.72343800000000003</c:v>
                </c:pt>
                <c:pt idx="34704">
                  <c:v>0.71562499999999996</c:v>
                </c:pt>
                <c:pt idx="34705">
                  <c:v>0.70781300000000003</c:v>
                </c:pt>
                <c:pt idx="34706">
                  <c:v>0.71250000000000002</c:v>
                </c:pt>
                <c:pt idx="34707">
                  <c:v>0.70468799999999998</c:v>
                </c:pt>
                <c:pt idx="34708">
                  <c:v>0.71093799999999996</c:v>
                </c:pt>
                <c:pt idx="34709">
                  <c:v>0.703125</c:v>
                </c:pt>
                <c:pt idx="34710">
                  <c:v>0.72031299999999998</c:v>
                </c:pt>
                <c:pt idx="34711">
                  <c:v>0.71093799999999996</c:v>
                </c:pt>
                <c:pt idx="34712">
                  <c:v>0.71250000000000002</c:v>
                </c:pt>
                <c:pt idx="34713">
                  <c:v>0.70468799999999998</c:v>
                </c:pt>
                <c:pt idx="34714">
                  <c:v>0.70156300000000005</c:v>
                </c:pt>
                <c:pt idx="34715">
                  <c:v>0.71562499999999996</c:v>
                </c:pt>
                <c:pt idx="34716">
                  <c:v>0.71562499999999996</c:v>
                </c:pt>
                <c:pt idx="34717">
                  <c:v>0.70156300000000005</c:v>
                </c:pt>
                <c:pt idx="34718">
                  <c:v>0.70156300000000005</c:v>
                </c:pt>
                <c:pt idx="34719">
                  <c:v>0.70156300000000005</c:v>
                </c:pt>
                <c:pt idx="34720">
                  <c:v>0.70625000000000004</c:v>
                </c:pt>
                <c:pt idx="34721">
                  <c:v>0.703125</c:v>
                </c:pt>
                <c:pt idx="34722">
                  <c:v>0.70781300000000003</c:v>
                </c:pt>
                <c:pt idx="34723">
                  <c:v>0.70625000000000004</c:v>
                </c:pt>
                <c:pt idx="34724">
                  <c:v>0.7</c:v>
                </c:pt>
                <c:pt idx="34725">
                  <c:v>0.70625000000000004</c:v>
                </c:pt>
                <c:pt idx="34726">
                  <c:v>0.70625000000000004</c:v>
                </c:pt>
                <c:pt idx="34727">
                  <c:v>0.69374999999999998</c:v>
                </c:pt>
                <c:pt idx="34728">
                  <c:v>0.703125</c:v>
                </c:pt>
                <c:pt idx="34729">
                  <c:v>0.70468799999999998</c:v>
                </c:pt>
                <c:pt idx="34730">
                  <c:v>0.703125</c:v>
                </c:pt>
                <c:pt idx="34731">
                  <c:v>0.69374999999999998</c:v>
                </c:pt>
                <c:pt idx="34732">
                  <c:v>0.698438</c:v>
                </c:pt>
                <c:pt idx="34733">
                  <c:v>0.70468799999999998</c:v>
                </c:pt>
                <c:pt idx="34734">
                  <c:v>0.698438</c:v>
                </c:pt>
                <c:pt idx="34735">
                  <c:v>0.69531200000000004</c:v>
                </c:pt>
                <c:pt idx="34736">
                  <c:v>0.698438</c:v>
                </c:pt>
                <c:pt idx="34737">
                  <c:v>0.71093799999999996</c:v>
                </c:pt>
                <c:pt idx="34738">
                  <c:v>0.71250000000000002</c:v>
                </c:pt>
                <c:pt idx="34739">
                  <c:v>0.70468799999999998</c:v>
                </c:pt>
                <c:pt idx="34740">
                  <c:v>0.71093799999999996</c:v>
                </c:pt>
                <c:pt idx="34741">
                  <c:v>0.71875</c:v>
                </c:pt>
                <c:pt idx="34742">
                  <c:v>0.71562499999999996</c:v>
                </c:pt>
                <c:pt idx="34743">
                  <c:v>0.72187500000000004</c:v>
                </c:pt>
                <c:pt idx="34744">
                  <c:v>0.714063</c:v>
                </c:pt>
                <c:pt idx="34745">
                  <c:v>0.69374999999999998</c:v>
                </c:pt>
                <c:pt idx="34746">
                  <c:v>0.703125</c:v>
                </c:pt>
                <c:pt idx="34747">
                  <c:v>0.714063</c:v>
                </c:pt>
                <c:pt idx="34748">
                  <c:v>0.71562499999999996</c:v>
                </c:pt>
                <c:pt idx="34749">
                  <c:v>0.703125</c:v>
                </c:pt>
                <c:pt idx="34750">
                  <c:v>0.70468799999999998</c:v>
                </c:pt>
                <c:pt idx="34751">
                  <c:v>0.692187</c:v>
                </c:pt>
                <c:pt idx="34752">
                  <c:v>0.70937499999999998</c:v>
                </c:pt>
                <c:pt idx="34753">
                  <c:v>0.7</c:v>
                </c:pt>
                <c:pt idx="34754">
                  <c:v>0.698438</c:v>
                </c:pt>
                <c:pt idx="34755">
                  <c:v>0.70156300000000005</c:v>
                </c:pt>
                <c:pt idx="34756">
                  <c:v>0.698438</c:v>
                </c:pt>
                <c:pt idx="34757">
                  <c:v>0.71562499999999996</c:v>
                </c:pt>
                <c:pt idx="34758">
                  <c:v>0.70468799999999998</c:v>
                </c:pt>
                <c:pt idx="34759">
                  <c:v>0.703125</c:v>
                </c:pt>
                <c:pt idx="34760">
                  <c:v>0.714063</c:v>
                </c:pt>
                <c:pt idx="34761">
                  <c:v>0.70937499999999998</c:v>
                </c:pt>
                <c:pt idx="34762">
                  <c:v>0.71093799999999996</c:v>
                </c:pt>
                <c:pt idx="34763">
                  <c:v>0.698438</c:v>
                </c:pt>
                <c:pt idx="34764">
                  <c:v>0.69374999999999998</c:v>
                </c:pt>
                <c:pt idx="34765">
                  <c:v>0.70781300000000003</c:v>
                </c:pt>
                <c:pt idx="34766">
                  <c:v>0.69531200000000004</c:v>
                </c:pt>
                <c:pt idx="34767">
                  <c:v>0.70937499999999998</c:v>
                </c:pt>
                <c:pt idx="34768">
                  <c:v>0.68906299999999998</c:v>
                </c:pt>
                <c:pt idx="34769">
                  <c:v>0.70468799999999998</c:v>
                </c:pt>
                <c:pt idx="34770">
                  <c:v>0.68906299999999998</c:v>
                </c:pt>
                <c:pt idx="34771">
                  <c:v>0.703125</c:v>
                </c:pt>
                <c:pt idx="34772">
                  <c:v>0.703125</c:v>
                </c:pt>
                <c:pt idx="34773">
                  <c:v>0.70937499999999998</c:v>
                </c:pt>
                <c:pt idx="34774">
                  <c:v>0.70937499999999998</c:v>
                </c:pt>
                <c:pt idx="34775">
                  <c:v>0.7</c:v>
                </c:pt>
                <c:pt idx="34776">
                  <c:v>0.7</c:v>
                </c:pt>
                <c:pt idx="34777">
                  <c:v>0.7</c:v>
                </c:pt>
                <c:pt idx="34778">
                  <c:v>0.70625000000000004</c:v>
                </c:pt>
                <c:pt idx="34779">
                  <c:v>0.71093799999999996</c:v>
                </c:pt>
                <c:pt idx="34780">
                  <c:v>0.71250000000000002</c:v>
                </c:pt>
                <c:pt idx="34781">
                  <c:v>0.70937499999999998</c:v>
                </c:pt>
                <c:pt idx="34782">
                  <c:v>0.70156300000000005</c:v>
                </c:pt>
                <c:pt idx="34783">
                  <c:v>0.69374999999999998</c:v>
                </c:pt>
                <c:pt idx="34784">
                  <c:v>0.698438</c:v>
                </c:pt>
                <c:pt idx="34785">
                  <c:v>0.698438</c:v>
                </c:pt>
                <c:pt idx="34786">
                  <c:v>0.70625000000000004</c:v>
                </c:pt>
                <c:pt idx="34787">
                  <c:v>0.70781300000000003</c:v>
                </c:pt>
                <c:pt idx="34788">
                  <c:v>0.70937499999999998</c:v>
                </c:pt>
                <c:pt idx="34789">
                  <c:v>0.70937499999999998</c:v>
                </c:pt>
                <c:pt idx="34790">
                  <c:v>0.72187500000000004</c:v>
                </c:pt>
                <c:pt idx="34791">
                  <c:v>0.71250000000000002</c:v>
                </c:pt>
                <c:pt idx="34792">
                  <c:v>0.71875</c:v>
                </c:pt>
                <c:pt idx="34793">
                  <c:v>0.71250000000000002</c:v>
                </c:pt>
                <c:pt idx="34794">
                  <c:v>0.72031299999999998</c:v>
                </c:pt>
                <c:pt idx="34795">
                  <c:v>0.70781300000000003</c:v>
                </c:pt>
                <c:pt idx="34796">
                  <c:v>0.698438</c:v>
                </c:pt>
                <c:pt idx="34797">
                  <c:v>0.70781300000000003</c:v>
                </c:pt>
                <c:pt idx="34798">
                  <c:v>0.70781300000000003</c:v>
                </c:pt>
                <c:pt idx="34799">
                  <c:v>0.71562499999999996</c:v>
                </c:pt>
                <c:pt idx="34800">
                  <c:v>0.703125</c:v>
                </c:pt>
                <c:pt idx="34801">
                  <c:v>0.698438</c:v>
                </c:pt>
                <c:pt idx="34802">
                  <c:v>0.70468799999999998</c:v>
                </c:pt>
                <c:pt idx="34803">
                  <c:v>0.70781300000000003</c:v>
                </c:pt>
                <c:pt idx="34804">
                  <c:v>0.71250000000000002</c:v>
                </c:pt>
                <c:pt idx="34805">
                  <c:v>0.71875</c:v>
                </c:pt>
                <c:pt idx="34806">
                  <c:v>0.71562499999999996</c:v>
                </c:pt>
                <c:pt idx="34807">
                  <c:v>0.70468799999999998</c:v>
                </c:pt>
                <c:pt idx="34808">
                  <c:v>0.70156300000000005</c:v>
                </c:pt>
                <c:pt idx="34809">
                  <c:v>0.71718800000000005</c:v>
                </c:pt>
                <c:pt idx="34810">
                  <c:v>0.72031299999999998</c:v>
                </c:pt>
                <c:pt idx="34811">
                  <c:v>0.71093799999999996</c:v>
                </c:pt>
                <c:pt idx="34812">
                  <c:v>0.71718800000000005</c:v>
                </c:pt>
                <c:pt idx="34813">
                  <c:v>0.71875</c:v>
                </c:pt>
                <c:pt idx="34814">
                  <c:v>0.71718800000000005</c:v>
                </c:pt>
                <c:pt idx="34815">
                  <c:v>0.72187500000000004</c:v>
                </c:pt>
                <c:pt idx="34816">
                  <c:v>0.714063</c:v>
                </c:pt>
                <c:pt idx="34817">
                  <c:v>0.71093799999999996</c:v>
                </c:pt>
                <c:pt idx="34818">
                  <c:v>0.71875</c:v>
                </c:pt>
                <c:pt idx="34819">
                  <c:v>0.72031299999999998</c:v>
                </c:pt>
                <c:pt idx="34820">
                  <c:v>0.71562499999999996</c:v>
                </c:pt>
                <c:pt idx="34821">
                  <c:v>0.70625000000000004</c:v>
                </c:pt>
                <c:pt idx="34822">
                  <c:v>0.698438</c:v>
                </c:pt>
                <c:pt idx="34823">
                  <c:v>0.698438</c:v>
                </c:pt>
                <c:pt idx="34824">
                  <c:v>0.71093799999999996</c:v>
                </c:pt>
                <c:pt idx="34825">
                  <c:v>0.71875</c:v>
                </c:pt>
                <c:pt idx="34826">
                  <c:v>0.71250000000000002</c:v>
                </c:pt>
                <c:pt idx="34827">
                  <c:v>0.71250000000000002</c:v>
                </c:pt>
                <c:pt idx="34828">
                  <c:v>0.729688</c:v>
                </c:pt>
                <c:pt idx="34829">
                  <c:v>0.72031299999999998</c:v>
                </c:pt>
                <c:pt idx="34830">
                  <c:v>0.71718800000000005</c:v>
                </c:pt>
                <c:pt idx="34831">
                  <c:v>0.72343800000000003</c:v>
                </c:pt>
                <c:pt idx="34832">
                  <c:v>0.71562499999999996</c:v>
                </c:pt>
                <c:pt idx="34833">
                  <c:v>0.71093799999999996</c:v>
                </c:pt>
                <c:pt idx="34834">
                  <c:v>0.71250000000000002</c:v>
                </c:pt>
                <c:pt idx="34835">
                  <c:v>0.70781300000000003</c:v>
                </c:pt>
                <c:pt idx="34836">
                  <c:v>0.72343800000000003</c:v>
                </c:pt>
                <c:pt idx="34837">
                  <c:v>0.714063</c:v>
                </c:pt>
                <c:pt idx="34838">
                  <c:v>0.70937499999999998</c:v>
                </c:pt>
                <c:pt idx="34839">
                  <c:v>0.70468799999999998</c:v>
                </c:pt>
                <c:pt idx="34840">
                  <c:v>0.70625000000000004</c:v>
                </c:pt>
                <c:pt idx="34841">
                  <c:v>0.72187500000000004</c:v>
                </c:pt>
                <c:pt idx="34842">
                  <c:v>0.72187500000000004</c:v>
                </c:pt>
                <c:pt idx="34843">
                  <c:v>0.714063</c:v>
                </c:pt>
                <c:pt idx="34844">
                  <c:v>0.72343800000000003</c:v>
                </c:pt>
                <c:pt idx="34845">
                  <c:v>0.72656200000000004</c:v>
                </c:pt>
                <c:pt idx="34846">
                  <c:v>0.714063</c:v>
                </c:pt>
                <c:pt idx="34847">
                  <c:v>0.71093799999999996</c:v>
                </c:pt>
                <c:pt idx="34848">
                  <c:v>0.714063</c:v>
                </c:pt>
                <c:pt idx="34849">
                  <c:v>0.72031299999999998</c:v>
                </c:pt>
                <c:pt idx="34850">
                  <c:v>0.72187500000000004</c:v>
                </c:pt>
                <c:pt idx="34851">
                  <c:v>0.71250000000000002</c:v>
                </c:pt>
                <c:pt idx="34852">
                  <c:v>0.70625000000000004</c:v>
                </c:pt>
                <c:pt idx="34853">
                  <c:v>0.71093799999999996</c:v>
                </c:pt>
                <c:pt idx="34854">
                  <c:v>0.714063</c:v>
                </c:pt>
                <c:pt idx="34855">
                  <c:v>0.70156300000000005</c:v>
                </c:pt>
                <c:pt idx="34856">
                  <c:v>0.70781300000000003</c:v>
                </c:pt>
                <c:pt idx="34857">
                  <c:v>0.70625000000000004</c:v>
                </c:pt>
                <c:pt idx="34858">
                  <c:v>0.71093799999999996</c:v>
                </c:pt>
                <c:pt idx="34859">
                  <c:v>0.698438</c:v>
                </c:pt>
                <c:pt idx="34860">
                  <c:v>0.70781300000000003</c:v>
                </c:pt>
                <c:pt idx="34861">
                  <c:v>0.7</c:v>
                </c:pt>
                <c:pt idx="34862">
                  <c:v>0.70781300000000003</c:v>
                </c:pt>
                <c:pt idx="34863">
                  <c:v>0.70468799999999998</c:v>
                </c:pt>
                <c:pt idx="34864">
                  <c:v>0.698438</c:v>
                </c:pt>
                <c:pt idx="34865">
                  <c:v>0.70625000000000004</c:v>
                </c:pt>
                <c:pt idx="34866">
                  <c:v>0.71562499999999996</c:v>
                </c:pt>
                <c:pt idx="34867">
                  <c:v>0.698438</c:v>
                </c:pt>
                <c:pt idx="34868">
                  <c:v>0.714063</c:v>
                </c:pt>
                <c:pt idx="34869">
                  <c:v>0.71718800000000005</c:v>
                </c:pt>
                <c:pt idx="34870">
                  <c:v>0.71093799999999996</c:v>
                </c:pt>
                <c:pt idx="34871">
                  <c:v>0.70781300000000003</c:v>
                </c:pt>
                <c:pt idx="34872">
                  <c:v>0.71093799999999996</c:v>
                </c:pt>
                <c:pt idx="34873">
                  <c:v>0.71250000000000002</c:v>
                </c:pt>
                <c:pt idx="34874">
                  <c:v>0.71093799999999996</c:v>
                </c:pt>
                <c:pt idx="34875">
                  <c:v>0.703125</c:v>
                </c:pt>
                <c:pt idx="34876">
                  <c:v>0.72031299999999998</c:v>
                </c:pt>
                <c:pt idx="34877">
                  <c:v>0.71718800000000005</c:v>
                </c:pt>
                <c:pt idx="34878">
                  <c:v>0.71093799999999996</c:v>
                </c:pt>
                <c:pt idx="34879">
                  <c:v>0.72343800000000003</c:v>
                </c:pt>
                <c:pt idx="34880">
                  <c:v>0.71093799999999996</c:v>
                </c:pt>
                <c:pt idx="34881">
                  <c:v>0.71250000000000002</c:v>
                </c:pt>
                <c:pt idx="34882">
                  <c:v>0.71093799999999996</c:v>
                </c:pt>
                <c:pt idx="34883">
                  <c:v>0.70781300000000003</c:v>
                </c:pt>
                <c:pt idx="34884">
                  <c:v>0.69374999999999998</c:v>
                </c:pt>
                <c:pt idx="34885">
                  <c:v>0.714063</c:v>
                </c:pt>
                <c:pt idx="34886">
                  <c:v>0.71875</c:v>
                </c:pt>
                <c:pt idx="34887">
                  <c:v>0.71250000000000002</c:v>
                </c:pt>
                <c:pt idx="34888">
                  <c:v>0.71093799999999996</c:v>
                </c:pt>
                <c:pt idx="34889">
                  <c:v>0.69531200000000004</c:v>
                </c:pt>
                <c:pt idx="34890">
                  <c:v>0.70468799999999998</c:v>
                </c:pt>
                <c:pt idx="34891">
                  <c:v>0.71250000000000002</c:v>
                </c:pt>
                <c:pt idx="34892">
                  <c:v>0.70781300000000003</c:v>
                </c:pt>
                <c:pt idx="34893">
                  <c:v>0.71562499999999996</c:v>
                </c:pt>
                <c:pt idx="34894">
                  <c:v>0.714063</c:v>
                </c:pt>
                <c:pt idx="34895">
                  <c:v>0.71562499999999996</c:v>
                </c:pt>
                <c:pt idx="34896">
                  <c:v>0.71875</c:v>
                </c:pt>
                <c:pt idx="34897">
                  <c:v>0.72499999999999998</c:v>
                </c:pt>
                <c:pt idx="34898">
                  <c:v>0.72031299999999998</c:v>
                </c:pt>
                <c:pt idx="34899">
                  <c:v>0.703125</c:v>
                </c:pt>
                <c:pt idx="34900">
                  <c:v>0.71562499999999996</c:v>
                </c:pt>
                <c:pt idx="34901">
                  <c:v>0.714063</c:v>
                </c:pt>
                <c:pt idx="34902">
                  <c:v>0.71562499999999996</c:v>
                </c:pt>
                <c:pt idx="34903">
                  <c:v>0.71718800000000005</c:v>
                </c:pt>
                <c:pt idx="34904">
                  <c:v>0.71718800000000005</c:v>
                </c:pt>
                <c:pt idx="34905">
                  <c:v>0.71718800000000005</c:v>
                </c:pt>
                <c:pt idx="34906">
                  <c:v>0.71562499999999996</c:v>
                </c:pt>
                <c:pt idx="34907">
                  <c:v>0.71718800000000005</c:v>
                </c:pt>
                <c:pt idx="34908">
                  <c:v>0.71562499999999996</c:v>
                </c:pt>
                <c:pt idx="34909">
                  <c:v>0.72187500000000004</c:v>
                </c:pt>
                <c:pt idx="34910">
                  <c:v>0.72031299999999998</c:v>
                </c:pt>
                <c:pt idx="34911">
                  <c:v>0.70937499999999998</c:v>
                </c:pt>
                <c:pt idx="34912">
                  <c:v>0.72031299999999998</c:v>
                </c:pt>
                <c:pt idx="34913">
                  <c:v>0.72656200000000004</c:v>
                </c:pt>
                <c:pt idx="34914">
                  <c:v>0.72187500000000004</c:v>
                </c:pt>
                <c:pt idx="34915">
                  <c:v>0.70937499999999998</c:v>
                </c:pt>
                <c:pt idx="34916">
                  <c:v>0.72187500000000004</c:v>
                </c:pt>
                <c:pt idx="34917">
                  <c:v>0.73281300000000005</c:v>
                </c:pt>
                <c:pt idx="34918">
                  <c:v>0.72343800000000003</c:v>
                </c:pt>
                <c:pt idx="34919">
                  <c:v>0.71718800000000005</c:v>
                </c:pt>
                <c:pt idx="34920">
                  <c:v>0.71562499999999996</c:v>
                </c:pt>
                <c:pt idx="34921">
                  <c:v>0.70156300000000005</c:v>
                </c:pt>
                <c:pt idx="34922">
                  <c:v>0.70781300000000003</c:v>
                </c:pt>
                <c:pt idx="34923">
                  <c:v>0.71250000000000002</c:v>
                </c:pt>
                <c:pt idx="34924">
                  <c:v>0.70625000000000004</c:v>
                </c:pt>
                <c:pt idx="34925">
                  <c:v>0.71250000000000002</c:v>
                </c:pt>
                <c:pt idx="34926">
                  <c:v>0.71562499999999996</c:v>
                </c:pt>
                <c:pt idx="34927">
                  <c:v>0.71718800000000005</c:v>
                </c:pt>
                <c:pt idx="34928">
                  <c:v>0.71562499999999996</c:v>
                </c:pt>
                <c:pt idx="34929">
                  <c:v>0.72187500000000004</c:v>
                </c:pt>
                <c:pt idx="34930">
                  <c:v>0.71093799999999996</c:v>
                </c:pt>
                <c:pt idx="34931">
                  <c:v>0.71093799999999996</c:v>
                </c:pt>
                <c:pt idx="34932">
                  <c:v>0.71562499999999996</c:v>
                </c:pt>
                <c:pt idx="34933">
                  <c:v>0.71250000000000002</c:v>
                </c:pt>
                <c:pt idx="34934">
                  <c:v>0.71562499999999996</c:v>
                </c:pt>
                <c:pt idx="34935">
                  <c:v>0.70781300000000003</c:v>
                </c:pt>
                <c:pt idx="34936">
                  <c:v>0.703125</c:v>
                </c:pt>
                <c:pt idx="34937">
                  <c:v>0.71250000000000002</c:v>
                </c:pt>
                <c:pt idx="34938">
                  <c:v>0.71562499999999996</c:v>
                </c:pt>
                <c:pt idx="34939">
                  <c:v>0.729688</c:v>
                </c:pt>
                <c:pt idx="34940">
                  <c:v>0.71718800000000005</c:v>
                </c:pt>
                <c:pt idx="34941">
                  <c:v>0.72031299999999998</c:v>
                </c:pt>
                <c:pt idx="34942">
                  <c:v>0.72031299999999998</c:v>
                </c:pt>
                <c:pt idx="34943">
                  <c:v>0.72499999999999998</c:v>
                </c:pt>
                <c:pt idx="34944">
                  <c:v>0.714063</c:v>
                </c:pt>
                <c:pt idx="34945">
                  <c:v>0.72343800000000003</c:v>
                </c:pt>
                <c:pt idx="34946">
                  <c:v>0.72656200000000004</c:v>
                </c:pt>
                <c:pt idx="34947">
                  <c:v>0.72187500000000004</c:v>
                </c:pt>
                <c:pt idx="34948">
                  <c:v>0.71093799999999996</c:v>
                </c:pt>
                <c:pt idx="34949">
                  <c:v>0.70625000000000004</c:v>
                </c:pt>
                <c:pt idx="34950">
                  <c:v>0.70156300000000005</c:v>
                </c:pt>
                <c:pt idx="34951">
                  <c:v>0.72031299999999998</c:v>
                </c:pt>
                <c:pt idx="34952">
                  <c:v>0.69531200000000004</c:v>
                </c:pt>
                <c:pt idx="34953">
                  <c:v>0.71718800000000005</c:v>
                </c:pt>
                <c:pt idx="34954">
                  <c:v>0.71875</c:v>
                </c:pt>
                <c:pt idx="34955">
                  <c:v>0.71093799999999996</c:v>
                </c:pt>
                <c:pt idx="34956">
                  <c:v>0.71250000000000002</c:v>
                </c:pt>
                <c:pt idx="34957">
                  <c:v>0.69374999999999998</c:v>
                </c:pt>
                <c:pt idx="34958">
                  <c:v>0.68906299999999998</c:v>
                </c:pt>
                <c:pt idx="34959">
                  <c:v>0.68906299999999998</c:v>
                </c:pt>
                <c:pt idx="34960">
                  <c:v>0.70625000000000004</c:v>
                </c:pt>
                <c:pt idx="34961">
                  <c:v>0.714063</c:v>
                </c:pt>
                <c:pt idx="34962">
                  <c:v>0.70468799999999998</c:v>
                </c:pt>
                <c:pt idx="34963">
                  <c:v>0.72656200000000004</c:v>
                </c:pt>
                <c:pt idx="34964">
                  <c:v>0.71718800000000005</c:v>
                </c:pt>
                <c:pt idx="34965">
                  <c:v>0.71250000000000002</c:v>
                </c:pt>
                <c:pt idx="34966">
                  <c:v>0.714063</c:v>
                </c:pt>
                <c:pt idx="34967">
                  <c:v>0.73281300000000005</c:v>
                </c:pt>
                <c:pt idx="34968">
                  <c:v>0.72499999999999998</c:v>
                </c:pt>
                <c:pt idx="34969">
                  <c:v>0.70781300000000003</c:v>
                </c:pt>
                <c:pt idx="34970">
                  <c:v>0.71875</c:v>
                </c:pt>
                <c:pt idx="34971">
                  <c:v>0.714063</c:v>
                </c:pt>
                <c:pt idx="34972">
                  <c:v>0.70781300000000003</c:v>
                </c:pt>
                <c:pt idx="34973">
                  <c:v>0.71562499999999996</c:v>
                </c:pt>
                <c:pt idx="34974">
                  <c:v>0.7</c:v>
                </c:pt>
                <c:pt idx="34975">
                  <c:v>0.72031299999999998</c:v>
                </c:pt>
                <c:pt idx="34976">
                  <c:v>0.70625000000000004</c:v>
                </c:pt>
                <c:pt idx="34977">
                  <c:v>0.70937499999999998</c:v>
                </c:pt>
                <c:pt idx="34978">
                  <c:v>0.72031299999999998</c:v>
                </c:pt>
                <c:pt idx="34979">
                  <c:v>0.714063</c:v>
                </c:pt>
                <c:pt idx="34980">
                  <c:v>0.71718800000000005</c:v>
                </c:pt>
                <c:pt idx="34981">
                  <c:v>0.71093799999999996</c:v>
                </c:pt>
                <c:pt idx="34982">
                  <c:v>0.71875</c:v>
                </c:pt>
                <c:pt idx="34983">
                  <c:v>0.72343800000000003</c:v>
                </c:pt>
                <c:pt idx="34984">
                  <c:v>0.72187500000000004</c:v>
                </c:pt>
                <c:pt idx="34985">
                  <c:v>0.71562499999999996</c:v>
                </c:pt>
                <c:pt idx="34986">
                  <c:v>0.71875</c:v>
                </c:pt>
                <c:pt idx="34987">
                  <c:v>0.71093799999999996</c:v>
                </c:pt>
                <c:pt idx="34988">
                  <c:v>0.71093799999999996</c:v>
                </c:pt>
                <c:pt idx="34989">
                  <c:v>0.72187500000000004</c:v>
                </c:pt>
                <c:pt idx="34990">
                  <c:v>0.71718800000000005</c:v>
                </c:pt>
                <c:pt idx="34991">
                  <c:v>0.71093799999999996</c:v>
                </c:pt>
                <c:pt idx="34992">
                  <c:v>0.72031299999999998</c:v>
                </c:pt>
                <c:pt idx="34993">
                  <c:v>0.714063</c:v>
                </c:pt>
                <c:pt idx="34994">
                  <c:v>0.72343800000000003</c:v>
                </c:pt>
                <c:pt idx="34995">
                  <c:v>0.71093799999999996</c:v>
                </c:pt>
                <c:pt idx="34996">
                  <c:v>0.71562499999999996</c:v>
                </c:pt>
                <c:pt idx="34997">
                  <c:v>0.70781300000000003</c:v>
                </c:pt>
                <c:pt idx="34998">
                  <c:v>0.70625000000000004</c:v>
                </c:pt>
                <c:pt idx="34999">
                  <c:v>0.70937499999999998</c:v>
                </c:pt>
                <c:pt idx="35000">
                  <c:v>0.70937499999999998</c:v>
                </c:pt>
                <c:pt idx="35001">
                  <c:v>0.70781300000000003</c:v>
                </c:pt>
                <c:pt idx="35002">
                  <c:v>0.71562499999999996</c:v>
                </c:pt>
                <c:pt idx="35003">
                  <c:v>0.72499999999999998</c:v>
                </c:pt>
                <c:pt idx="35004">
                  <c:v>0.71093799999999996</c:v>
                </c:pt>
                <c:pt idx="35005">
                  <c:v>0.71875</c:v>
                </c:pt>
                <c:pt idx="35006">
                  <c:v>0.71875</c:v>
                </c:pt>
                <c:pt idx="35007">
                  <c:v>0.70625000000000004</c:v>
                </c:pt>
                <c:pt idx="35008">
                  <c:v>0.714063</c:v>
                </c:pt>
                <c:pt idx="35009">
                  <c:v>0.70468799999999998</c:v>
                </c:pt>
                <c:pt idx="35010">
                  <c:v>0.69374999999999998</c:v>
                </c:pt>
                <c:pt idx="35011">
                  <c:v>0.71093799999999996</c:v>
                </c:pt>
                <c:pt idx="35012">
                  <c:v>0.71093799999999996</c:v>
                </c:pt>
                <c:pt idx="35013">
                  <c:v>0.714063</c:v>
                </c:pt>
                <c:pt idx="35014">
                  <c:v>0.703125</c:v>
                </c:pt>
                <c:pt idx="35015">
                  <c:v>0.70781300000000003</c:v>
                </c:pt>
                <c:pt idx="35016">
                  <c:v>0.71093799999999996</c:v>
                </c:pt>
                <c:pt idx="35017">
                  <c:v>0.70625000000000004</c:v>
                </c:pt>
                <c:pt idx="35018">
                  <c:v>0.70937499999999998</c:v>
                </c:pt>
                <c:pt idx="35019">
                  <c:v>0.71093799999999996</c:v>
                </c:pt>
                <c:pt idx="35020">
                  <c:v>0.692187</c:v>
                </c:pt>
                <c:pt idx="35021">
                  <c:v>0.70937499999999998</c:v>
                </c:pt>
                <c:pt idx="35022">
                  <c:v>0.68906299999999998</c:v>
                </c:pt>
                <c:pt idx="35023">
                  <c:v>0.6875</c:v>
                </c:pt>
                <c:pt idx="35024">
                  <c:v>0.703125</c:v>
                </c:pt>
                <c:pt idx="35025">
                  <c:v>0.703125</c:v>
                </c:pt>
                <c:pt idx="35026">
                  <c:v>0.7</c:v>
                </c:pt>
                <c:pt idx="35027">
                  <c:v>0.71250000000000002</c:v>
                </c:pt>
                <c:pt idx="35028">
                  <c:v>0.714063</c:v>
                </c:pt>
                <c:pt idx="35029">
                  <c:v>0.71250000000000002</c:v>
                </c:pt>
                <c:pt idx="35030">
                  <c:v>0.71562499999999996</c:v>
                </c:pt>
                <c:pt idx="35031">
                  <c:v>0.71093799999999996</c:v>
                </c:pt>
                <c:pt idx="35032">
                  <c:v>0.71875</c:v>
                </c:pt>
                <c:pt idx="35033">
                  <c:v>0.703125</c:v>
                </c:pt>
                <c:pt idx="35034">
                  <c:v>0.71093799999999996</c:v>
                </c:pt>
                <c:pt idx="35035">
                  <c:v>0.70468799999999998</c:v>
                </c:pt>
                <c:pt idx="35036">
                  <c:v>0.71562499999999996</c:v>
                </c:pt>
                <c:pt idx="35037">
                  <c:v>0.714063</c:v>
                </c:pt>
                <c:pt idx="35038">
                  <c:v>0.71562499999999996</c:v>
                </c:pt>
                <c:pt idx="35039">
                  <c:v>0.703125</c:v>
                </c:pt>
                <c:pt idx="35040">
                  <c:v>0.70625000000000004</c:v>
                </c:pt>
                <c:pt idx="35041">
                  <c:v>0.7</c:v>
                </c:pt>
                <c:pt idx="35042">
                  <c:v>0.71562499999999996</c:v>
                </c:pt>
                <c:pt idx="35043">
                  <c:v>0.71875</c:v>
                </c:pt>
                <c:pt idx="35044">
                  <c:v>0.714063</c:v>
                </c:pt>
                <c:pt idx="35045">
                  <c:v>0.714063</c:v>
                </c:pt>
                <c:pt idx="35046">
                  <c:v>0.71562499999999996</c:v>
                </c:pt>
                <c:pt idx="35047">
                  <c:v>0.71250000000000002</c:v>
                </c:pt>
                <c:pt idx="35048">
                  <c:v>0.70937499999999998</c:v>
                </c:pt>
                <c:pt idx="35049">
                  <c:v>0.70937499999999998</c:v>
                </c:pt>
                <c:pt idx="35050">
                  <c:v>0.71250000000000002</c:v>
                </c:pt>
                <c:pt idx="35051">
                  <c:v>0.71093799999999996</c:v>
                </c:pt>
                <c:pt idx="35052">
                  <c:v>0.71093799999999996</c:v>
                </c:pt>
                <c:pt idx="35053">
                  <c:v>0.71250000000000002</c:v>
                </c:pt>
                <c:pt idx="35054">
                  <c:v>0.70468799999999998</c:v>
                </c:pt>
                <c:pt idx="35055">
                  <c:v>0.70937499999999998</c:v>
                </c:pt>
                <c:pt idx="35056">
                  <c:v>0.70781300000000003</c:v>
                </c:pt>
                <c:pt idx="35057">
                  <c:v>0.71093799999999996</c:v>
                </c:pt>
                <c:pt idx="35058">
                  <c:v>0.72031299999999998</c:v>
                </c:pt>
                <c:pt idx="35059">
                  <c:v>0.71250000000000002</c:v>
                </c:pt>
                <c:pt idx="35060">
                  <c:v>0.70625000000000004</c:v>
                </c:pt>
                <c:pt idx="35061">
                  <c:v>0.70937499999999998</c:v>
                </c:pt>
                <c:pt idx="35062">
                  <c:v>0.71093799999999996</c:v>
                </c:pt>
                <c:pt idx="35063">
                  <c:v>0.72499999999999998</c:v>
                </c:pt>
                <c:pt idx="35064">
                  <c:v>0.71875</c:v>
                </c:pt>
                <c:pt idx="35065">
                  <c:v>0.72031299999999998</c:v>
                </c:pt>
                <c:pt idx="35066">
                  <c:v>0.71250000000000002</c:v>
                </c:pt>
                <c:pt idx="35067">
                  <c:v>0.71562499999999996</c:v>
                </c:pt>
                <c:pt idx="35068">
                  <c:v>0.72812500000000002</c:v>
                </c:pt>
                <c:pt idx="35069">
                  <c:v>0.70781300000000003</c:v>
                </c:pt>
                <c:pt idx="35070">
                  <c:v>0.71718800000000005</c:v>
                </c:pt>
                <c:pt idx="35071">
                  <c:v>0.72343800000000003</c:v>
                </c:pt>
                <c:pt idx="35072">
                  <c:v>0.71718800000000005</c:v>
                </c:pt>
                <c:pt idx="35073">
                  <c:v>0.714063</c:v>
                </c:pt>
                <c:pt idx="35074">
                  <c:v>0.71093799999999996</c:v>
                </c:pt>
                <c:pt idx="35075">
                  <c:v>0.7</c:v>
                </c:pt>
                <c:pt idx="35076">
                  <c:v>0.70156300000000005</c:v>
                </c:pt>
                <c:pt idx="35077">
                  <c:v>0.7</c:v>
                </c:pt>
                <c:pt idx="35078">
                  <c:v>0.72187500000000004</c:v>
                </c:pt>
                <c:pt idx="35079">
                  <c:v>0.72187500000000004</c:v>
                </c:pt>
                <c:pt idx="35080">
                  <c:v>0.71093799999999996</c:v>
                </c:pt>
                <c:pt idx="35081">
                  <c:v>0.71093799999999996</c:v>
                </c:pt>
                <c:pt idx="35082">
                  <c:v>0.70781300000000003</c:v>
                </c:pt>
                <c:pt idx="35083">
                  <c:v>0.71093799999999996</c:v>
                </c:pt>
                <c:pt idx="35084">
                  <c:v>0.70937499999999998</c:v>
                </c:pt>
                <c:pt idx="35085">
                  <c:v>0.714063</c:v>
                </c:pt>
                <c:pt idx="35086">
                  <c:v>0.73593799999999998</c:v>
                </c:pt>
                <c:pt idx="35087">
                  <c:v>0.714063</c:v>
                </c:pt>
                <c:pt idx="35088">
                  <c:v>0.71250000000000002</c:v>
                </c:pt>
                <c:pt idx="35089">
                  <c:v>0.70937499999999998</c:v>
                </c:pt>
                <c:pt idx="35090">
                  <c:v>0.70781300000000003</c:v>
                </c:pt>
                <c:pt idx="35091">
                  <c:v>0.72031299999999998</c:v>
                </c:pt>
                <c:pt idx="35092">
                  <c:v>0.71562499999999996</c:v>
                </c:pt>
                <c:pt idx="35093">
                  <c:v>0.70156300000000005</c:v>
                </c:pt>
                <c:pt idx="35094">
                  <c:v>0.71093799999999996</c:v>
                </c:pt>
                <c:pt idx="35095">
                  <c:v>0.70937499999999998</c:v>
                </c:pt>
                <c:pt idx="35096">
                  <c:v>0.70625000000000004</c:v>
                </c:pt>
                <c:pt idx="35097">
                  <c:v>0.70937499999999998</c:v>
                </c:pt>
                <c:pt idx="35098">
                  <c:v>0.72343800000000003</c:v>
                </c:pt>
                <c:pt idx="35099">
                  <c:v>0.72343800000000003</c:v>
                </c:pt>
                <c:pt idx="35100">
                  <c:v>0.71562499999999996</c:v>
                </c:pt>
                <c:pt idx="35101">
                  <c:v>0.72187500000000004</c:v>
                </c:pt>
                <c:pt idx="35102">
                  <c:v>0.70937499999999998</c:v>
                </c:pt>
                <c:pt idx="35103">
                  <c:v>0.72343800000000003</c:v>
                </c:pt>
                <c:pt idx="35104">
                  <c:v>0.71562499999999996</c:v>
                </c:pt>
                <c:pt idx="35105">
                  <c:v>0.70781300000000003</c:v>
                </c:pt>
                <c:pt idx="35106">
                  <c:v>0.68906299999999998</c:v>
                </c:pt>
                <c:pt idx="35107">
                  <c:v>0.70156300000000005</c:v>
                </c:pt>
                <c:pt idx="35108">
                  <c:v>0.71562499999999996</c:v>
                </c:pt>
                <c:pt idx="35109">
                  <c:v>0.72187500000000004</c:v>
                </c:pt>
                <c:pt idx="35110">
                  <c:v>0.714063</c:v>
                </c:pt>
                <c:pt idx="35111">
                  <c:v>0.72031299999999998</c:v>
                </c:pt>
                <c:pt idx="35112">
                  <c:v>0.71093799999999996</c:v>
                </c:pt>
                <c:pt idx="35113">
                  <c:v>0.69531200000000004</c:v>
                </c:pt>
                <c:pt idx="35114">
                  <c:v>0.714063</c:v>
                </c:pt>
                <c:pt idx="35115">
                  <c:v>0.71250000000000002</c:v>
                </c:pt>
                <c:pt idx="35116">
                  <c:v>0.714063</c:v>
                </c:pt>
                <c:pt idx="35117">
                  <c:v>0.71250000000000002</c:v>
                </c:pt>
                <c:pt idx="35118">
                  <c:v>0.71562499999999996</c:v>
                </c:pt>
                <c:pt idx="35119">
                  <c:v>0.71718800000000005</c:v>
                </c:pt>
                <c:pt idx="35120">
                  <c:v>0.72031299999999998</c:v>
                </c:pt>
                <c:pt idx="35121">
                  <c:v>0.703125</c:v>
                </c:pt>
                <c:pt idx="35122">
                  <c:v>0.70937499999999998</c:v>
                </c:pt>
                <c:pt idx="35123">
                  <c:v>0.71250000000000002</c:v>
                </c:pt>
                <c:pt idx="35124">
                  <c:v>0.70625000000000004</c:v>
                </c:pt>
                <c:pt idx="35125">
                  <c:v>0.714063</c:v>
                </c:pt>
                <c:pt idx="35126">
                  <c:v>0.714063</c:v>
                </c:pt>
                <c:pt idx="35127">
                  <c:v>0.69374999999999998</c:v>
                </c:pt>
                <c:pt idx="35128">
                  <c:v>0.71250000000000002</c:v>
                </c:pt>
                <c:pt idx="35129">
                  <c:v>0.71093799999999996</c:v>
                </c:pt>
                <c:pt idx="35130">
                  <c:v>0.71250000000000002</c:v>
                </c:pt>
                <c:pt idx="35131">
                  <c:v>0.70781300000000003</c:v>
                </c:pt>
                <c:pt idx="35132">
                  <c:v>0.70468799999999998</c:v>
                </c:pt>
                <c:pt idx="35133">
                  <c:v>0.71250000000000002</c:v>
                </c:pt>
                <c:pt idx="35134">
                  <c:v>0.70937499999999998</c:v>
                </c:pt>
                <c:pt idx="35135">
                  <c:v>0.71250000000000002</c:v>
                </c:pt>
                <c:pt idx="35136">
                  <c:v>0.72187500000000004</c:v>
                </c:pt>
                <c:pt idx="35137">
                  <c:v>0.71875</c:v>
                </c:pt>
                <c:pt idx="35138">
                  <c:v>0.71718800000000005</c:v>
                </c:pt>
                <c:pt idx="35139">
                  <c:v>0.71718800000000005</c:v>
                </c:pt>
                <c:pt idx="35140">
                  <c:v>0.71875</c:v>
                </c:pt>
                <c:pt idx="35141">
                  <c:v>0.71562499999999996</c:v>
                </c:pt>
                <c:pt idx="35142">
                  <c:v>0.71875</c:v>
                </c:pt>
                <c:pt idx="35143">
                  <c:v>0.72499999999999998</c:v>
                </c:pt>
                <c:pt idx="35144">
                  <c:v>0.72343800000000003</c:v>
                </c:pt>
                <c:pt idx="35145">
                  <c:v>0.70781300000000003</c:v>
                </c:pt>
                <c:pt idx="35146">
                  <c:v>0.72187500000000004</c:v>
                </c:pt>
                <c:pt idx="35147">
                  <c:v>0.71718800000000005</c:v>
                </c:pt>
                <c:pt idx="35148">
                  <c:v>0.71250000000000002</c:v>
                </c:pt>
                <c:pt idx="35149">
                  <c:v>0.71250000000000002</c:v>
                </c:pt>
                <c:pt idx="35150">
                  <c:v>0.692187</c:v>
                </c:pt>
                <c:pt idx="35151">
                  <c:v>0.70781300000000003</c:v>
                </c:pt>
                <c:pt idx="35152">
                  <c:v>0.71093799999999996</c:v>
                </c:pt>
                <c:pt idx="35153">
                  <c:v>0.7</c:v>
                </c:pt>
                <c:pt idx="35154">
                  <c:v>0.72343800000000003</c:v>
                </c:pt>
                <c:pt idx="35155">
                  <c:v>0.72187500000000004</c:v>
                </c:pt>
                <c:pt idx="35156">
                  <c:v>0.72187500000000004</c:v>
                </c:pt>
                <c:pt idx="35157">
                  <c:v>0.71093799999999996</c:v>
                </c:pt>
                <c:pt idx="35158">
                  <c:v>0.70937499999999998</c:v>
                </c:pt>
                <c:pt idx="35159">
                  <c:v>0.71875</c:v>
                </c:pt>
                <c:pt idx="35160">
                  <c:v>0.72812500000000002</c:v>
                </c:pt>
                <c:pt idx="35161">
                  <c:v>0.71875</c:v>
                </c:pt>
                <c:pt idx="35162">
                  <c:v>0.70468799999999998</c:v>
                </c:pt>
                <c:pt idx="35163">
                  <c:v>0.714063</c:v>
                </c:pt>
                <c:pt idx="35164">
                  <c:v>0.703125</c:v>
                </c:pt>
                <c:pt idx="35165">
                  <c:v>0.714063</c:v>
                </c:pt>
                <c:pt idx="35166">
                  <c:v>0.70625000000000004</c:v>
                </c:pt>
                <c:pt idx="35167">
                  <c:v>0.72656200000000004</c:v>
                </c:pt>
                <c:pt idx="35168">
                  <c:v>0.72499999999999998</c:v>
                </c:pt>
                <c:pt idx="35169">
                  <c:v>0.72343800000000003</c:v>
                </c:pt>
                <c:pt idx="35170">
                  <c:v>0.714063</c:v>
                </c:pt>
                <c:pt idx="35171">
                  <c:v>0.71562499999999996</c:v>
                </c:pt>
                <c:pt idx="35172">
                  <c:v>0.69374999999999998</c:v>
                </c:pt>
                <c:pt idx="35173">
                  <c:v>0.70937499999999998</c:v>
                </c:pt>
                <c:pt idx="35174">
                  <c:v>0.692187</c:v>
                </c:pt>
                <c:pt idx="35175">
                  <c:v>0.70468799999999998</c:v>
                </c:pt>
                <c:pt idx="35176">
                  <c:v>0.71093799999999996</c:v>
                </c:pt>
                <c:pt idx="35177">
                  <c:v>0.72187500000000004</c:v>
                </c:pt>
                <c:pt idx="35178">
                  <c:v>0.72187500000000004</c:v>
                </c:pt>
                <c:pt idx="35179">
                  <c:v>0.72031299999999998</c:v>
                </c:pt>
                <c:pt idx="35180">
                  <c:v>0.70781300000000003</c:v>
                </c:pt>
                <c:pt idx="35181">
                  <c:v>0.71875</c:v>
                </c:pt>
                <c:pt idx="35182">
                  <c:v>0.703125</c:v>
                </c:pt>
                <c:pt idx="35183">
                  <c:v>0.714063</c:v>
                </c:pt>
                <c:pt idx="35184">
                  <c:v>0.70625000000000004</c:v>
                </c:pt>
                <c:pt idx="35185">
                  <c:v>0.68906299999999998</c:v>
                </c:pt>
                <c:pt idx="35186">
                  <c:v>0.698438</c:v>
                </c:pt>
                <c:pt idx="35187">
                  <c:v>0.7</c:v>
                </c:pt>
                <c:pt idx="35188">
                  <c:v>0.69374999999999998</c:v>
                </c:pt>
                <c:pt idx="35189">
                  <c:v>0.698438</c:v>
                </c:pt>
                <c:pt idx="35190">
                  <c:v>0.703125</c:v>
                </c:pt>
                <c:pt idx="35191">
                  <c:v>0.70781300000000003</c:v>
                </c:pt>
                <c:pt idx="35192">
                  <c:v>0.70625000000000004</c:v>
                </c:pt>
                <c:pt idx="35193">
                  <c:v>0.6875</c:v>
                </c:pt>
                <c:pt idx="35194">
                  <c:v>0.70156300000000005</c:v>
                </c:pt>
                <c:pt idx="35195">
                  <c:v>0.68906299999999998</c:v>
                </c:pt>
                <c:pt idx="35196">
                  <c:v>0.68906299999999998</c:v>
                </c:pt>
                <c:pt idx="35197">
                  <c:v>0.70468799999999998</c:v>
                </c:pt>
                <c:pt idx="35198">
                  <c:v>0.71562499999999996</c:v>
                </c:pt>
                <c:pt idx="35199">
                  <c:v>0.70781300000000003</c:v>
                </c:pt>
                <c:pt idx="35200">
                  <c:v>0.6875</c:v>
                </c:pt>
                <c:pt idx="35201">
                  <c:v>0.698438</c:v>
                </c:pt>
                <c:pt idx="35202">
                  <c:v>0.698438</c:v>
                </c:pt>
                <c:pt idx="35203">
                  <c:v>0.70156300000000005</c:v>
                </c:pt>
                <c:pt idx="35204">
                  <c:v>0.698438</c:v>
                </c:pt>
                <c:pt idx="35205">
                  <c:v>0.70468799999999998</c:v>
                </c:pt>
                <c:pt idx="35206">
                  <c:v>0.71250000000000002</c:v>
                </c:pt>
                <c:pt idx="35207">
                  <c:v>0.70937499999999998</c:v>
                </c:pt>
                <c:pt idx="35208">
                  <c:v>0.70468799999999998</c:v>
                </c:pt>
                <c:pt idx="35209">
                  <c:v>0.69062500000000004</c:v>
                </c:pt>
                <c:pt idx="35210">
                  <c:v>0.703125</c:v>
                </c:pt>
                <c:pt idx="35211">
                  <c:v>0.7</c:v>
                </c:pt>
                <c:pt idx="35212">
                  <c:v>0.71093799999999996</c:v>
                </c:pt>
                <c:pt idx="35213">
                  <c:v>0.71093799999999996</c:v>
                </c:pt>
                <c:pt idx="35214">
                  <c:v>0.7</c:v>
                </c:pt>
                <c:pt idx="35215">
                  <c:v>0.68906299999999998</c:v>
                </c:pt>
                <c:pt idx="35216">
                  <c:v>0.70937499999999998</c:v>
                </c:pt>
                <c:pt idx="35217">
                  <c:v>0.692187</c:v>
                </c:pt>
                <c:pt idx="35218">
                  <c:v>0.7</c:v>
                </c:pt>
                <c:pt idx="35219">
                  <c:v>0.70781300000000003</c:v>
                </c:pt>
                <c:pt idx="35220">
                  <c:v>0.70468799999999998</c:v>
                </c:pt>
                <c:pt idx="35221">
                  <c:v>0.698438</c:v>
                </c:pt>
                <c:pt idx="35222">
                  <c:v>0.71093799999999996</c:v>
                </c:pt>
                <c:pt idx="35223">
                  <c:v>0.7</c:v>
                </c:pt>
                <c:pt idx="35224">
                  <c:v>0.7</c:v>
                </c:pt>
                <c:pt idx="35225">
                  <c:v>0.71562499999999996</c:v>
                </c:pt>
                <c:pt idx="35226">
                  <c:v>0.70468799999999998</c:v>
                </c:pt>
                <c:pt idx="35227">
                  <c:v>0.70937499999999998</c:v>
                </c:pt>
                <c:pt idx="35228">
                  <c:v>0.71250000000000002</c:v>
                </c:pt>
                <c:pt idx="35229">
                  <c:v>0.703125</c:v>
                </c:pt>
                <c:pt idx="35230">
                  <c:v>0.71093799999999996</c:v>
                </c:pt>
                <c:pt idx="35231">
                  <c:v>0.70468799999999998</c:v>
                </c:pt>
                <c:pt idx="35232">
                  <c:v>0.71875</c:v>
                </c:pt>
                <c:pt idx="35233">
                  <c:v>0.714063</c:v>
                </c:pt>
                <c:pt idx="35234">
                  <c:v>0.70781300000000003</c:v>
                </c:pt>
                <c:pt idx="35235">
                  <c:v>0.71562499999999996</c:v>
                </c:pt>
                <c:pt idx="35236">
                  <c:v>0.71562499999999996</c:v>
                </c:pt>
                <c:pt idx="35237">
                  <c:v>0.71562499999999996</c:v>
                </c:pt>
                <c:pt idx="35238">
                  <c:v>0.70937499999999998</c:v>
                </c:pt>
                <c:pt idx="35239">
                  <c:v>0.72499999999999998</c:v>
                </c:pt>
                <c:pt idx="35240">
                  <c:v>0.70937499999999998</c:v>
                </c:pt>
                <c:pt idx="35241">
                  <c:v>0.70156300000000005</c:v>
                </c:pt>
                <c:pt idx="35242">
                  <c:v>0.69531200000000004</c:v>
                </c:pt>
                <c:pt idx="35243">
                  <c:v>0.71250000000000002</c:v>
                </c:pt>
                <c:pt idx="35244">
                  <c:v>0.70156300000000005</c:v>
                </c:pt>
                <c:pt idx="35245">
                  <c:v>0.70625000000000004</c:v>
                </c:pt>
                <c:pt idx="35246">
                  <c:v>0.72031299999999998</c:v>
                </c:pt>
                <c:pt idx="35247">
                  <c:v>0.69374999999999998</c:v>
                </c:pt>
                <c:pt idx="35248">
                  <c:v>0.70468799999999998</c:v>
                </c:pt>
                <c:pt idx="35249">
                  <c:v>0.703125</c:v>
                </c:pt>
                <c:pt idx="35250">
                  <c:v>0.70781300000000003</c:v>
                </c:pt>
                <c:pt idx="35251">
                  <c:v>0.70781300000000003</c:v>
                </c:pt>
                <c:pt idx="35252">
                  <c:v>0.7</c:v>
                </c:pt>
                <c:pt idx="35253">
                  <c:v>0.70625000000000004</c:v>
                </c:pt>
                <c:pt idx="35254">
                  <c:v>0.72187500000000004</c:v>
                </c:pt>
                <c:pt idx="35255">
                  <c:v>0.70781300000000003</c:v>
                </c:pt>
                <c:pt idx="35256">
                  <c:v>0.714063</c:v>
                </c:pt>
                <c:pt idx="35257">
                  <c:v>0.71562499999999996</c:v>
                </c:pt>
                <c:pt idx="35258">
                  <c:v>0.71562499999999996</c:v>
                </c:pt>
                <c:pt idx="35259">
                  <c:v>0.71093799999999996</c:v>
                </c:pt>
                <c:pt idx="35260">
                  <c:v>0.70468799999999998</c:v>
                </c:pt>
                <c:pt idx="35261">
                  <c:v>0.69374999999999998</c:v>
                </c:pt>
                <c:pt idx="35262">
                  <c:v>0.70781300000000003</c:v>
                </c:pt>
                <c:pt idx="35263">
                  <c:v>0.703125</c:v>
                </c:pt>
                <c:pt idx="35264">
                  <c:v>0.71250000000000002</c:v>
                </c:pt>
                <c:pt idx="35265">
                  <c:v>0.70781300000000003</c:v>
                </c:pt>
                <c:pt idx="35266">
                  <c:v>0.714063</c:v>
                </c:pt>
                <c:pt idx="35267">
                  <c:v>0.70625000000000004</c:v>
                </c:pt>
                <c:pt idx="35268">
                  <c:v>0.70781300000000003</c:v>
                </c:pt>
                <c:pt idx="35269">
                  <c:v>0.70468799999999998</c:v>
                </c:pt>
                <c:pt idx="35270">
                  <c:v>0.70468799999999998</c:v>
                </c:pt>
                <c:pt idx="35271">
                  <c:v>0.71250000000000002</c:v>
                </c:pt>
                <c:pt idx="35272">
                  <c:v>0.71718800000000005</c:v>
                </c:pt>
                <c:pt idx="35273">
                  <c:v>0.71250000000000002</c:v>
                </c:pt>
                <c:pt idx="35274">
                  <c:v>0.70468799999999998</c:v>
                </c:pt>
                <c:pt idx="35275">
                  <c:v>0.70625000000000004</c:v>
                </c:pt>
                <c:pt idx="35276">
                  <c:v>0.70937499999999998</c:v>
                </c:pt>
                <c:pt idx="35277">
                  <c:v>0.7</c:v>
                </c:pt>
                <c:pt idx="35278">
                  <c:v>0.703125</c:v>
                </c:pt>
                <c:pt idx="35279">
                  <c:v>0.70156300000000005</c:v>
                </c:pt>
                <c:pt idx="35280">
                  <c:v>0.7</c:v>
                </c:pt>
                <c:pt idx="35281">
                  <c:v>0.70937499999999998</c:v>
                </c:pt>
                <c:pt idx="35282">
                  <c:v>0.70937499999999998</c:v>
                </c:pt>
                <c:pt idx="35283">
                  <c:v>0.69531200000000004</c:v>
                </c:pt>
                <c:pt idx="35284">
                  <c:v>0.70468799999999998</c:v>
                </c:pt>
                <c:pt idx="35285">
                  <c:v>0.70468799999999998</c:v>
                </c:pt>
                <c:pt idx="35286">
                  <c:v>0.70156300000000005</c:v>
                </c:pt>
                <c:pt idx="35287">
                  <c:v>0.70156300000000005</c:v>
                </c:pt>
                <c:pt idx="35288">
                  <c:v>0.70781300000000003</c:v>
                </c:pt>
                <c:pt idx="35289">
                  <c:v>0.70937499999999998</c:v>
                </c:pt>
                <c:pt idx="35290">
                  <c:v>0.70156300000000005</c:v>
                </c:pt>
                <c:pt idx="35291">
                  <c:v>0.70625000000000004</c:v>
                </c:pt>
                <c:pt idx="35292">
                  <c:v>0.71250000000000002</c:v>
                </c:pt>
                <c:pt idx="35293">
                  <c:v>0.70781300000000003</c:v>
                </c:pt>
                <c:pt idx="35294">
                  <c:v>0.70625000000000004</c:v>
                </c:pt>
                <c:pt idx="35295">
                  <c:v>0.703125</c:v>
                </c:pt>
                <c:pt idx="35296">
                  <c:v>0.71875</c:v>
                </c:pt>
                <c:pt idx="35297">
                  <c:v>0.71562499999999996</c:v>
                </c:pt>
                <c:pt idx="35298">
                  <c:v>0.71250000000000002</c:v>
                </c:pt>
                <c:pt idx="35299">
                  <c:v>0.71093799999999996</c:v>
                </c:pt>
                <c:pt idx="35300">
                  <c:v>0.72656200000000004</c:v>
                </c:pt>
                <c:pt idx="35301">
                  <c:v>0.70937499999999998</c:v>
                </c:pt>
                <c:pt idx="35302">
                  <c:v>0.70625000000000004</c:v>
                </c:pt>
                <c:pt idx="35303">
                  <c:v>0.71875</c:v>
                </c:pt>
                <c:pt idx="35304">
                  <c:v>0.71093799999999996</c:v>
                </c:pt>
                <c:pt idx="35305">
                  <c:v>0.70625000000000004</c:v>
                </c:pt>
                <c:pt idx="35306">
                  <c:v>0.70625000000000004</c:v>
                </c:pt>
                <c:pt idx="35307">
                  <c:v>0.71250000000000002</c:v>
                </c:pt>
                <c:pt idx="35308">
                  <c:v>0.7</c:v>
                </c:pt>
                <c:pt idx="35309">
                  <c:v>0.70468799999999998</c:v>
                </c:pt>
                <c:pt idx="35310">
                  <c:v>0.70156300000000005</c:v>
                </c:pt>
                <c:pt idx="35311">
                  <c:v>0.70937499999999998</c:v>
                </c:pt>
                <c:pt idx="35312">
                  <c:v>0.70937499999999998</c:v>
                </c:pt>
                <c:pt idx="35313">
                  <c:v>0.69062500000000004</c:v>
                </c:pt>
                <c:pt idx="35314">
                  <c:v>0.69062500000000004</c:v>
                </c:pt>
                <c:pt idx="35315">
                  <c:v>0.698438</c:v>
                </c:pt>
                <c:pt idx="35316">
                  <c:v>0.69062500000000004</c:v>
                </c:pt>
                <c:pt idx="35317">
                  <c:v>0.692187</c:v>
                </c:pt>
                <c:pt idx="35318">
                  <c:v>0.703125</c:v>
                </c:pt>
                <c:pt idx="35319">
                  <c:v>0.70156300000000005</c:v>
                </c:pt>
                <c:pt idx="35320">
                  <c:v>0.70468799999999998</c:v>
                </c:pt>
                <c:pt idx="35321">
                  <c:v>0.71093799999999996</c:v>
                </c:pt>
                <c:pt idx="35322">
                  <c:v>0.70781300000000003</c:v>
                </c:pt>
                <c:pt idx="35323">
                  <c:v>0.71093799999999996</c:v>
                </c:pt>
                <c:pt idx="35324">
                  <c:v>0.70468799999999998</c:v>
                </c:pt>
                <c:pt idx="35325">
                  <c:v>0.71562499999999996</c:v>
                </c:pt>
                <c:pt idx="35326">
                  <c:v>0.703125</c:v>
                </c:pt>
                <c:pt idx="35327">
                  <c:v>0.703125</c:v>
                </c:pt>
                <c:pt idx="35328">
                  <c:v>0.70937499999999998</c:v>
                </c:pt>
                <c:pt idx="35329">
                  <c:v>0.70625000000000004</c:v>
                </c:pt>
                <c:pt idx="35330">
                  <c:v>0.70937499999999998</c:v>
                </c:pt>
                <c:pt idx="35331">
                  <c:v>0.70781300000000003</c:v>
                </c:pt>
                <c:pt idx="35332">
                  <c:v>0.71093799999999996</c:v>
                </c:pt>
                <c:pt idx="35333">
                  <c:v>0.714063</c:v>
                </c:pt>
                <c:pt idx="35334">
                  <c:v>0.71250000000000002</c:v>
                </c:pt>
                <c:pt idx="35335">
                  <c:v>0.71718800000000005</c:v>
                </c:pt>
                <c:pt idx="35336">
                  <c:v>0.703125</c:v>
                </c:pt>
                <c:pt idx="35337">
                  <c:v>0.70468799999999998</c:v>
                </c:pt>
                <c:pt idx="35338">
                  <c:v>0.70468799999999998</c:v>
                </c:pt>
                <c:pt idx="35339">
                  <c:v>0.71562499999999996</c:v>
                </c:pt>
                <c:pt idx="35340">
                  <c:v>0.71093799999999996</c:v>
                </c:pt>
                <c:pt idx="35341">
                  <c:v>0.71093799999999996</c:v>
                </c:pt>
                <c:pt idx="35342">
                  <c:v>0.7</c:v>
                </c:pt>
                <c:pt idx="35343">
                  <c:v>0.698438</c:v>
                </c:pt>
                <c:pt idx="35344">
                  <c:v>0.70625000000000004</c:v>
                </c:pt>
                <c:pt idx="35345">
                  <c:v>0.70468799999999998</c:v>
                </c:pt>
                <c:pt idx="35346">
                  <c:v>0.7</c:v>
                </c:pt>
                <c:pt idx="35347">
                  <c:v>0.69531200000000004</c:v>
                </c:pt>
                <c:pt idx="35348">
                  <c:v>0.70468799999999998</c:v>
                </c:pt>
                <c:pt idx="35349">
                  <c:v>0.68906299999999998</c:v>
                </c:pt>
                <c:pt idx="35350">
                  <c:v>0.70156300000000005</c:v>
                </c:pt>
                <c:pt idx="35351">
                  <c:v>0.70468799999999998</c:v>
                </c:pt>
                <c:pt idx="35352">
                  <c:v>0.698438</c:v>
                </c:pt>
                <c:pt idx="35353">
                  <c:v>0.69374999999999998</c:v>
                </c:pt>
                <c:pt idx="35354">
                  <c:v>0.69062500000000004</c:v>
                </c:pt>
                <c:pt idx="35355">
                  <c:v>0.70937499999999998</c:v>
                </c:pt>
                <c:pt idx="35356">
                  <c:v>0.69374999999999998</c:v>
                </c:pt>
                <c:pt idx="35357">
                  <c:v>0.703125</c:v>
                </c:pt>
                <c:pt idx="35358">
                  <c:v>0.70937499999999998</c:v>
                </c:pt>
                <c:pt idx="35359">
                  <c:v>0.71562499999999996</c:v>
                </c:pt>
                <c:pt idx="35360">
                  <c:v>0.71875</c:v>
                </c:pt>
                <c:pt idx="35361">
                  <c:v>0.70156300000000005</c:v>
                </c:pt>
                <c:pt idx="35362">
                  <c:v>0.70937499999999998</c:v>
                </c:pt>
                <c:pt idx="35363">
                  <c:v>0.71250000000000002</c:v>
                </c:pt>
                <c:pt idx="35364">
                  <c:v>0.70781300000000003</c:v>
                </c:pt>
                <c:pt idx="35365">
                  <c:v>0.7</c:v>
                </c:pt>
                <c:pt idx="35366">
                  <c:v>0.70625000000000004</c:v>
                </c:pt>
                <c:pt idx="35367">
                  <c:v>0.71093799999999996</c:v>
                </c:pt>
                <c:pt idx="35368">
                  <c:v>0.70781300000000003</c:v>
                </c:pt>
                <c:pt idx="35369">
                  <c:v>0.70156300000000005</c:v>
                </c:pt>
                <c:pt idx="35370">
                  <c:v>0.70156300000000005</c:v>
                </c:pt>
                <c:pt idx="35371">
                  <c:v>0.714063</c:v>
                </c:pt>
                <c:pt idx="35372">
                  <c:v>0.71718800000000005</c:v>
                </c:pt>
                <c:pt idx="35373">
                  <c:v>0.70937499999999998</c:v>
                </c:pt>
                <c:pt idx="35374">
                  <c:v>0.71093799999999996</c:v>
                </c:pt>
                <c:pt idx="35375">
                  <c:v>0.698438</c:v>
                </c:pt>
                <c:pt idx="35376">
                  <c:v>0.7</c:v>
                </c:pt>
                <c:pt idx="35377">
                  <c:v>0.714063</c:v>
                </c:pt>
                <c:pt idx="35378">
                  <c:v>0.70625000000000004</c:v>
                </c:pt>
                <c:pt idx="35379">
                  <c:v>0.71250000000000002</c:v>
                </c:pt>
                <c:pt idx="35380">
                  <c:v>0.71562499999999996</c:v>
                </c:pt>
                <c:pt idx="35381">
                  <c:v>0.71093799999999996</c:v>
                </c:pt>
                <c:pt idx="35382">
                  <c:v>0.70625000000000004</c:v>
                </c:pt>
                <c:pt idx="35383">
                  <c:v>0.71718800000000005</c:v>
                </c:pt>
                <c:pt idx="35384">
                  <c:v>0.71562499999999996</c:v>
                </c:pt>
                <c:pt idx="35385">
                  <c:v>0.71250000000000002</c:v>
                </c:pt>
                <c:pt idx="35386">
                  <c:v>0.71250000000000002</c:v>
                </c:pt>
                <c:pt idx="35387">
                  <c:v>0.70156300000000005</c:v>
                </c:pt>
                <c:pt idx="35388">
                  <c:v>0.70468799999999998</c:v>
                </c:pt>
                <c:pt idx="35389">
                  <c:v>0.70781300000000003</c:v>
                </c:pt>
                <c:pt idx="35390">
                  <c:v>0.698438</c:v>
                </c:pt>
                <c:pt idx="35391">
                  <c:v>0.71562499999999996</c:v>
                </c:pt>
                <c:pt idx="35392">
                  <c:v>0.70625000000000004</c:v>
                </c:pt>
                <c:pt idx="35393">
                  <c:v>0.70156300000000005</c:v>
                </c:pt>
                <c:pt idx="35394">
                  <c:v>0.70937499999999998</c:v>
                </c:pt>
                <c:pt idx="35395">
                  <c:v>0.70625000000000004</c:v>
                </c:pt>
                <c:pt idx="35396">
                  <c:v>0.70937499999999998</c:v>
                </c:pt>
                <c:pt idx="35397">
                  <c:v>0.71562499999999996</c:v>
                </c:pt>
                <c:pt idx="35398">
                  <c:v>0.70468799999999998</c:v>
                </c:pt>
                <c:pt idx="35399">
                  <c:v>0.70781300000000003</c:v>
                </c:pt>
                <c:pt idx="35400">
                  <c:v>0.70468799999999998</c:v>
                </c:pt>
                <c:pt idx="35401">
                  <c:v>0.70468799999999998</c:v>
                </c:pt>
                <c:pt idx="35402">
                  <c:v>0.70937499999999998</c:v>
                </c:pt>
                <c:pt idx="35403">
                  <c:v>0.71250000000000002</c:v>
                </c:pt>
                <c:pt idx="35404">
                  <c:v>0.71250000000000002</c:v>
                </c:pt>
                <c:pt idx="35405">
                  <c:v>0.70156300000000005</c:v>
                </c:pt>
                <c:pt idx="35406">
                  <c:v>0.70156300000000005</c:v>
                </c:pt>
                <c:pt idx="35407">
                  <c:v>0.698438</c:v>
                </c:pt>
                <c:pt idx="35408">
                  <c:v>0.70937499999999998</c:v>
                </c:pt>
                <c:pt idx="35409">
                  <c:v>0.71718800000000005</c:v>
                </c:pt>
                <c:pt idx="35410">
                  <c:v>0.714063</c:v>
                </c:pt>
                <c:pt idx="35411">
                  <c:v>0.714063</c:v>
                </c:pt>
                <c:pt idx="35412">
                  <c:v>0.70625000000000004</c:v>
                </c:pt>
                <c:pt idx="35413">
                  <c:v>0.714063</c:v>
                </c:pt>
                <c:pt idx="35414">
                  <c:v>0.714063</c:v>
                </c:pt>
                <c:pt idx="35415">
                  <c:v>0.70156300000000005</c:v>
                </c:pt>
                <c:pt idx="35416">
                  <c:v>0.703125</c:v>
                </c:pt>
                <c:pt idx="35417">
                  <c:v>0.70156300000000005</c:v>
                </c:pt>
                <c:pt idx="35418">
                  <c:v>0.70468799999999998</c:v>
                </c:pt>
                <c:pt idx="35419">
                  <c:v>0.69062500000000004</c:v>
                </c:pt>
                <c:pt idx="35420">
                  <c:v>0.703125</c:v>
                </c:pt>
                <c:pt idx="35421">
                  <c:v>0.71250000000000002</c:v>
                </c:pt>
                <c:pt idx="35422">
                  <c:v>0.70781300000000003</c:v>
                </c:pt>
                <c:pt idx="35423">
                  <c:v>0.69531200000000004</c:v>
                </c:pt>
                <c:pt idx="35424">
                  <c:v>0.703125</c:v>
                </c:pt>
                <c:pt idx="35425">
                  <c:v>0.70156300000000005</c:v>
                </c:pt>
                <c:pt idx="35426">
                  <c:v>0.69374999999999998</c:v>
                </c:pt>
                <c:pt idx="35427">
                  <c:v>0.703125</c:v>
                </c:pt>
                <c:pt idx="35428">
                  <c:v>0.71562499999999996</c:v>
                </c:pt>
                <c:pt idx="35429">
                  <c:v>0.71250000000000002</c:v>
                </c:pt>
                <c:pt idx="35430">
                  <c:v>0.70781300000000003</c:v>
                </c:pt>
                <c:pt idx="35431">
                  <c:v>0.698438</c:v>
                </c:pt>
                <c:pt idx="35432">
                  <c:v>0.698438</c:v>
                </c:pt>
                <c:pt idx="35433">
                  <c:v>0.71718800000000005</c:v>
                </c:pt>
                <c:pt idx="35434">
                  <c:v>0.70781300000000003</c:v>
                </c:pt>
                <c:pt idx="35435">
                  <c:v>0.70468799999999998</c:v>
                </c:pt>
                <c:pt idx="35436">
                  <c:v>0.72187500000000004</c:v>
                </c:pt>
                <c:pt idx="35437">
                  <c:v>0.72031299999999998</c:v>
                </c:pt>
                <c:pt idx="35438">
                  <c:v>0.714063</c:v>
                </c:pt>
                <c:pt idx="35439">
                  <c:v>0.71718800000000005</c:v>
                </c:pt>
                <c:pt idx="35440">
                  <c:v>0.70781300000000003</c:v>
                </c:pt>
                <c:pt idx="35441">
                  <c:v>0.72343800000000003</c:v>
                </c:pt>
                <c:pt idx="35442">
                  <c:v>0.72187500000000004</c:v>
                </c:pt>
                <c:pt idx="35443">
                  <c:v>0.73281300000000005</c:v>
                </c:pt>
                <c:pt idx="35444">
                  <c:v>0.72031299999999998</c:v>
                </c:pt>
                <c:pt idx="35445">
                  <c:v>0.70937499999999998</c:v>
                </c:pt>
                <c:pt idx="35446">
                  <c:v>0.70937499999999998</c:v>
                </c:pt>
                <c:pt idx="35447">
                  <c:v>0.703125</c:v>
                </c:pt>
                <c:pt idx="35448">
                  <c:v>0.703125</c:v>
                </c:pt>
                <c:pt idx="35449">
                  <c:v>0.71250000000000002</c:v>
                </c:pt>
                <c:pt idx="35450">
                  <c:v>0.71093799999999996</c:v>
                </c:pt>
                <c:pt idx="35451">
                  <c:v>0.70937499999999998</c:v>
                </c:pt>
                <c:pt idx="35452">
                  <c:v>0.703125</c:v>
                </c:pt>
                <c:pt idx="35453">
                  <c:v>0.71093799999999996</c:v>
                </c:pt>
                <c:pt idx="35454">
                  <c:v>0.70781300000000003</c:v>
                </c:pt>
                <c:pt idx="35455">
                  <c:v>0.71093799999999996</c:v>
                </c:pt>
                <c:pt idx="35456">
                  <c:v>0.714063</c:v>
                </c:pt>
                <c:pt idx="35457">
                  <c:v>0.70937499999999998</c:v>
                </c:pt>
                <c:pt idx="35458">
                  <c:v>0.71562499999999996</c:v>
                </c:pt>
                <c:pt idx="35459">
                  <c:v>0.72812500000000002</c:v>
                </c:pt>
                <c:pt idx="35460">
                  <c:v>0.71718800000000005</c:v>
                </c:pt>
                <c:pt idx="35461">
                  <c:v>0.703125</c:v>
                </c:pt>
                <c:pt idx="35462">
                  <c:v>0.70156300000000005</c:v>
                </c:pt>
                <c:pt idx="35463">
                  <c:v>0.71250000000000002</c:v>
                </c:pt>
                <c:pt idx="35464">
                  <c:v>0.71093799999999996</c:v>
                </c:pt>
                <c:pt idx="35465">
                  <c:v>0.70625000000000004</c:v>
                </c:pt>
                <c:pt idx="35466">
                  <c:v>0.70937499999999998</c:v>
                </c:pt>
                <c:pt idx="35467">
                  <c:v>0.70468799999999998</c:v>
                </c:pt>
                <c:pt idx="35468">
                  <c:v>0.70625000000000004</c:v>
                </c:pt>
                <c:pt idx="35469">
                  <c:v>0.71718800000000005</c:v>
                </c:pt>
                <c:pt idx="35470">
                  <c:v>0.70625000000000004</c:v>
                </c:pt>
                <c:pt idx="35471">
                  <c:v>0.72187500000000004</c:v>
                </c:pt>
                <c:pt idx="35472">
                  <c:v>0.72499999999999998</c:v>
                </c:pt>
                <c:pt idx="35473">
                  <c:v>0.72187500000000004</c:v>
                </c:pt>
                <c:pt idx="35474">
                  <c:v>0.72031299999999998</c:v>
                </c:pt>
                <c:pt idx="35475">
                  <c:v>0.70937499999999998</c:v>
                </c:pt>
                <c:pt idx="35476">
                  <c:v>0.70625000000000004</c:v>
                </c:pt>
                <c:pt idx="35477">
                  <c:v>0.71562499999999996</c:v>
                </c:pt>
                <c:pt idx="35478">
                  <c:v>0.71093799999999996</c:v>
                </c:pt>
                <c:pt idx="35479">
                  <c:v>0.70625000000000004</c:v>
                </c:pt>
                <c:pt idx="35480">
                  <c:v>0.72343800000000003</c:v>
                </c:pt>
                <c:pt idx="35481">
                  <c:v>0.714063</c:v>
                </c:pt>
                <c:pt idx="35482">
                  <c:v>0.70781300000000003</c:v>
                </c:pt>
                <c:pt idx="35483">
                  <c:v>0.71875</c:v>
                </c:pt>
                <c:pt idx="35484">
                  <c:v>0.72187500000000004</c:v>
                </c:pt>
                <c:pt idx="35485">
                  <c:v>0.71562499999999996</c:v>
                </c:pt>
                <c:pt idx="35486">
                  <c:v>0.71250000000000002</c:v>
                </c:pt>
                <c:pt idx="35487">
                  <c:v>0.714063</c:v>
                </c:pt>
                <c:pt idx="35488">
                  <c:v>0.72031299999999998</c:v>
                </c:pt>
                <c:pt idx="35489">
                  <c:v>0.71562499999999996</c:v>
                </c:pt>
                <c:pt idx="35490">
                  <c:v>0.70937499999999998</c:v>
                </c:pt>
                <c:pt idx="35491">
                  <c:v>0.703125</c:v>
                </c:pt>
                <c:pt idx="35492">
                  <c:v>0.71718800000000005</c:v>
                </c:pt>
                <c:pt idx="35493">
                  <c:v>0.70781300000000003</c:v>
                </c:pt>
                <c:pt idx="35494">
                  <c:v>0.70781300000000003</c:v>
                </c:pt>
                <c:pt idx="35495">
                  <c:v>0.72187500000000004</c:v>
                </c:pt>
                <c:pt idx="35496">
                  <c:v>0.71093799999999996</c:v>
                </c:pt>
                <c:pt idx="35497">
                  <c:v>0.71562499999999996</c:v>
                </c:pt>
                <c:pt idx="35498">
                  <c:v>0.71562499999999996</c:v>
                </c:pt>
                <c:pt idx="35499">
                  <c:v>0.714063</c:v>
                </c:pt>
                <c:pt idx="35500">
                  <c:v>0.714063</c:v>
                </c:pt>
                <c:pt idx="35501">
                  <c:v>0.70781300000000003</c:v>
                </c:pt>
                <c:pt idx="35502">
                  <c:v>0.71093799999999996</c:v>
                </c:pt>
                <c:pt idx="35503">
                  <c:v>0.71718800000000005</c:v>
                </c:pt>
                <c:pt idx="35504">
                  <c:v>0.714063</c:v>
                </c:pt>
                <c:pt idx="35505">
                  <c:v>0.71875</c:v>
                </c:pt>
                <c:pt idx="35506">
                  <c:v>0.70781300000000003</c:v>
                </c:pt>
                <c:pt idx="35507">
                  <c:v>0.71875</c:v>
                </c:pt>
                <c:pt idx="35508">
                  <c:v>0.71718800000000005</c:v>
                </c:pt>
                <c:pt idx="35509">
                  <c:v>0.71875</c:v>
                </c:pt>
                <c:pt idx="35510">
                  <c:v>0.72187500000000004</c:v>
                </c:pt>
                <c:pt idx="35511">
                  <c:v>0.71562499999999996</c:v>
                </c:pt>
                <c:pt idx="35512">
                  <c:v>0.70937499999999998</c:v>
                </c:pt>
                <c:pt idx="35513">
                  <c:v>0.703125</c:v>
                </c:pt>
                <c:pt idx="35514">
                  <c:v>0.70625000000000004</c:v>
                </c:pt>
                <c:pt idx="35515">
                  <c:v>0.70468799999999998</c:v>
                </c:pt>
                <c:pt idx="35516">
                  <c:v>0.714063</c:v>
                </c:pt>
                <c:pt idx="35517">
                  <c:v>0.70468799999999998</c:v>
                </c:pt>
                <c:pt idx="35518">
                  <c:v>0.70625000000000004</c:v>
                </c:pt>
                <c:pt idx="35519">
                  <c:v>0.70468799999999998</c:v>
                </c:pt>
                <c:pt idx="35520">
                  <c:v>0.71562499999999996</c:v>
                </c:pt>
                <c:pt idx="35521">
                  <c:v>0.71093799999999996</c:v>
                </c:pt>
                <c:pt idx="35522">
                  <c:v>0.70468799999999998</c:v>
                </c:pt>
                <c:pt idx="35523">
                  <c:v>0.682813</c:v>
                </c:pt>
                <c:pt idx="35524">
                  <c:v>0.70781300000000003</c:v>
                </c:pt>
                <c:pt idx="35525">
                  <c:v>0.72656200000000004</c:v>
                </c:pt>
                <c:pt idx="35526">
                  <c:v>0.70468799999999998</c:v>
                </c:pt>
                <c:pt idx="35527">
                  <c:v>0.71562499999999996</c:v>
                </c:pt>
                <c:pt idx="35528">
                  <c:v>0.70468799999999998</c:v>
                </c:pt>
                <c:pt idx="35529">
                  <c:v>0.69531200000000004</c:v>
                </c:pt>
                <c:pt idx="35530">
                  <c:v>0.71250000000000002</c:v>
                </c:pt>
                <c:pt idx="35531">
                  <c:v>0.703125</c:v>
                </c:pt>
                <c:pt idx="35532">
                  <c:v>0.703125</c:v>
                </c:pt>
                <c:pt idx="35533">
                  <c:v>0.70781300000000003</c:v>
                </c:pt>
                <c:pt idx="35534">
                  <c:v>0.70937499999999998</c:v>
                </c:pt>
                <c:pt idx="35535">
                  <c:v>0.72031299999999998</c:v>
                </c:pt>
                <c:pt idx="35536">
                  <c:v>0.70937499999999998</c:v>
                </c:pt>
                <c:pt idx="35537">
                  <c:v>0.72031299999999998</c:v>
                </c:pt>
                <c:pt idx="35538">
                  <c:v>0.72031299999999998</c:v>
                </c:pt>
                <c:pt idx="35539">
                  <c:v>0.71718800000000005</c:v>
                </c:pt>
                <c:pt idx="35540">
                  <c:v>0.70937499999999998</c:v>
                </c:pt>
                <c:pt idx="35541">
                  <c:v>0.70625000000000004</c:v>
                </c:pt>
                <c:pt idx="35542">
                  <c:v>0.71093799999999996</c:v>
                </c:pt>
                <c:pt idx="35543">
                  <c:v>0.703125</c:v>
                </c:pt>
                <c:pt idx="35544">
                  <c:v>0.698438</c:v>
                </c:pt>
                <c:pt idx="35545">
                  <c:v>0.70156300000000005</c:v>
                </c:pt>
                <c:pt idx="35546">
                  <c:v>0.698438</c:v>
                </c:pt>
                <c:pt idx="35547">
                  <c:v>0.698438</c:v>
                </c:pt>
                <c:pt idx="35548">
                  <c:v>0.70781300000000003</c:v>
                </c:pt>
                <c:pt idx="35549">
                  <c:v>0.70468799999999998</c:v>
                </c:pt>
                <c:pt idx="35550">
                  <c:v>0.70625000000000004</c:v>
                </c:pt>
                <c:pt idx="35551">
                  <c:v>0.73281300000000005</c:v>
                </c:pt>
                <c:pt idx="35552">
                  <c:v>0.70468799999999998</c:v>
                </c:pt>
                <c:pt idx="35553">
                  <c:v>0.71250000000000002</c:v>
                </c:pt>
                <c:pt idx="35554">
                  <c:v>0.72031299999999998</c:v>
                </c:pt>
                <c:pt idx="35555">
                  <c:v>0.71875</c:v>
                </c:pt>
                <c:pt idx="35556">
                  <c:v>0.70156300000000005</c:v>
                </c:pt>
                <c:pt idx="35557">
                  <c:v>0.7</c:v>
                </c:pt>
                <c:pt idx="35558">
                  <c:v>0.70468799999999998</c:v>
                </c:pt>
                <c:pt idx="35559">
                  <c:v>0.70468799999999998</c:v>
                </c:pt>
                <c:pt idx="35560">
                  <c:v>0.714063</c:v>
                </c:pt>
                <c:pt idx="35561">
                  <c:v>0.70468799999999998</c:v>
                </c:pt>
                <c:pt idx="35562">
                  <c:v>0.71093799999999996</c:v>
                </c:pt>
                <c:pt idx="35563">
                  <c:v>0.70625000000000004</c:v>
                </c:pt>
                <c:pt idx="35564">
                  <c:v>0.71093799999999996</c:v>
                </c:pt>
                <c:pt idx="35565">
                  <c:v>0.72031299999999998</c:v>
                </c:pt>
                <c:pt idx="35566">
                  <c:v>0.71718800000000005</c:v>
                </c:pt>
                <c:pt idx="35567">
                  <c:v>0.70937499999999998</c:v>
                </c:pt>
                <c:pt idx="35568">
                  <c:v>0.71875</c:v>
                </c:pt>
                <c:pt idx="35569">
                  <c:v>0.70156300000000005</c:v>
                </c:pt>
                <c:pt idx="35570">
                  <c:v>0.70625000000000004</c:v>
                </c:pt>
                <c:pt idx="35571">
                  <c:v>0.692187</c:v>
                </c:pt>
                <c:pt idx="35572">
                  <c:v>0.70468799999999998</c:v>
                </c:pt>
                <c:pt idx="35573">
                  <c:v>0.71250000000000002</c:v>
                </c:pt>
                <c:pt idx="35574">
                  <c:v>0.71093799999999996</c:v>
                </c:pt>
                <c:pt idx="35575">
                  <c:v>0.71718800000000005</c:v>
                </c:pt>
                <c:pt idx="35576">
                  <c:v>0.70625000000000004</c:v>
                </c:pt>
                <c:pt idx="35577">
                  <c:v>0.70937499999999998</c:v>
                </c:pt>
                <c:pt idx="35578">
                  <c:v>0.70781300000000003</c:v>
                </c:pt>
                <c:pt idx="35579">
                  <c:v>0.70781300000000003</c:v>
                </c:pt>
                <c:pt idx="35580">
                  <c:v>0.70781300000000003</c:v>
                </c:pt>
                <c:pt idx="35581">
                  <c:v>0.70156300000000005</c:v>
                </c:pt>
                <c:pt idx="35582">
                  <c:v>0.7</c:v>
                </c:pt>
                <c:pt idx="35583">
                  <c:v>0.70156300000000005</c:v>
                </c:pt>
                <c:pt idx="35584">
                  <c:v>0.72343800000000003</c:v>
                </c:pt>
                <c:pt idx="35585">
                  <c:v>0.71093799999999996</c:v>
                </c:pt>
                <c:pt idx="35586">
                  <c:v>0.70625000000000004</c:v>
                </c:pt>
                <c:pt idx="35587">
                  <c:v>0.70937499999999998</c:v>
                </c:pt>
                <c:pt idx="35588">
                  <c:v>0.70625000000000004</c:v>
                </c:pt>
                <c:pt idx="35589">
                  <c:v>0.70625000000000004</c:v>
                </c:pt>
                <c:pt idx="35590">
                  <c:v>0.71875</c:v>
                </c:pt>
                <c:pt idx="35591">
                  <c:v>0.72343800000000003</c:v>
                </c:pt>
                <c:pt idx="35592">
                  <c:v>0.71250000000000002</c:v>
                </c:pt>
                <c:pt idx="35593">
                  <c:v>0.71562499999999996</c:v>
                </c:pt>
                <c:pt idx="35594">
                  <c:v>0.70781300000000003</c:v>
                </c:pt>
                <c:pt idx="35595">
                  <c:v>0.71093799999999996</c:v>
                </c:pt>
                <c:pt idx="35596">
                  <c:v>0.72187500000000004</c:v>
                </c:pt>
                <c:pt idx="35597">
                  <c:v>0.71718800000000005</c:v>
                </c:pt>
                <c:pt idx="35598">
                  <c:v>0.70937499999999998</c:v>
                </c:pt>
                <c:pt idx="35599">
                  <c:v>0.70781300000000003</c:v>
                </c:pt>
                <c:pt idx="35600">
                  <c:v>0.69531200000000004</c:v>
                </c:pt>
                <c:pt idx="35601">
                  <c:v>0.70468799999999998</c:v>
                </c:pt>
                <c:pt idx="35602">
                  <c:v>0.71250000000000002</c:v>
                </c:pt>
                <c:pt idx="35603">
                  <c:v>0.71875</c:v>
                </c:pt>
                <c:pt idx="35604">
                  <c:v>0.70781300000000003</c:v>
                </c:pt>
                <c:pt idx="35605">
                  <c:v>0.71875</c:v>
                </c:pt>
                <c:pt idx="35606">
                  <c:v>0.71562499999999996</c:v>
                </c:pt>
                <c:pt idx="35607">
                  <c:v>0.7</c:v>
                </c:pt>
                <c:pt idx="35608">
                  <c:v>0.71250000000000002</c:v>
                </c:pt>
                <c:pt idx="35609">
                  <c:v>0.69062500000000004</c:v>
                </c:pt>
                <c:pt idx="35610">
                  <c:v>0.698438</c:v>
                </c:pt>
                <c:pt idx="35611">
                  <c:v>0.68906299999999998</c:v>
                </c:pt>
                <c:pt idx="35612">
                  <c:v>0.70156300000000005</c:v>
                </c:pt>
                <c:pt idx="35613">
                  <c:v>0.7</c:v>
                </c:pt>
                <c:pt idx="35614">
                  <c:v>0.69531200000000004</c:v>
                </c:pt>
                <c:pt idx="35615">
                  <c:v>0.698438</c:v>
                </c:pt>
                <c:pt idx="35616">
                  <c:v>0.68906299999999998</c:v>
                </c:pt>
                <c:pt idx="35617">
                  <c:v>0.71093799999999996</c:v>
                </c:pt>
                <c:pt idx="35618">
                  <c:v>0.70468799999999998</c:v>
                </c:pt>
                <c:pt idx="35619">
                  <c:v>0.703125</c:v>
                </c:pt>
                <c:pt idx="35620">
                  <c:v>0.71562499999999996</c:v>
                </c:pt>
                <c:pt idx="35621">
                  <c:v>0.72812500000000002</c:v>
                </c:pt>
                <c:pt idx="35622">
                  <c:v>0.72031299999999998</c:v>
                </c:pt>
                <c:pt idx="35623">
                  <c:v>0.70937499999999998</c:v>
                </c:pt>
                <c:pt idx="35624">
                  <c:v>0.71875</c:v>
                </c:pt>
                <c:pt idx="35625">
                  <c:v>0.70937499999999998</c:v>
                </c:pt>
                <c:pt idx="35626">
                  <c:v>0.72343800000000003</c:v>
                </c:pt>
                <c:pt idx="35627">
                  <c:v>0.70937499999999998</c:v>
                </c:pt>
                <c:pt idx="35628">
                  <c:v>0.698438</c:v>
                </c:pt>
                <c:pt idx="35629">
                  <c:v>0.70468799999999998</c:v>
                </c:pt>
                <c:pt idx="35630">
                  <c:v>0.71562499999999996</c:v>
                </c:pt>
                <c:pt idx="35631">
                  <c:v>0.71093799999999996</c:v>
                </c:pt>
                <c:pt idx="35632">
                  <c:v>0.72187500000000004</c:v>
                </c:pt>
                <c:pt idx="35633">
                  <c:v>0.714063</c:v>
                </c:pt>
                <c:pt idx="35634">
                  <c:v>0.714063</c:v>
                </c:pt>
                <c:pt idx="35635">
                  <c:v>0.71718800000000005</c:v>
                </c:pt>
                <c:pt idx="35636">
                  <c:v>0.72343800000000003</c:v>
                </c:pt>
                <c:pt idx="35637">
                  <c:v>0.72187500000000004</c:v>
                </c:pt>
                <c:pt idx="35638">
                  <c:v>0.71093799999999996</c:v>
                </c:pt>
                <c:pt idx="35639">
                  <c:v>0.71093799999999996</c:v>
                </c:pt>
                <c:pt idx="35640">
                  <c:v>0.714063</c:v>
                </c:pt>
                <c:pt idx="35641">
                  <c:v>0.71562499999999996</c:v>
                </c:pt>
                <c:pt idx="35642">
                  <c:v>0.71562499999999996</c:v>
                </c:pt>
                <c:pt idx="35643">
                  <c:v>0.70937499999999998</c:v>
                </c:pt>
                <c:pt idx="35644">
                  <c:v>0.70781300000000003</c:v>
                </c:pt>
                <c:pt idx="35645">
                  <c:v>0.70781300000000003</c:v>
                </c:pt>
                <c:pt idx="35646">
                  <c:v>0.70625000000000004</c:v>
                </c:pt>
                <c:pt idx="35647">
                  <c:v>0.714063</c:v>
                </c:pt>
                <c:pt idx="35648">
                  <c:v>0.70781300000000003</c:v>
                </c:pt>
                <c:pt idx="35649">
                  <c:v>0.70468799999999998</c:v>
                </c:pt>
                <c:pt idx="35650">
                  <c:v>0.70937499999999998</c:v>
                </c:pt>
                <c:pt idx="35651">
                  <c:v>0.71250000000000002</c:v>
                </c:pt>
                <c:pt idx="35652">
                  <c:v>0.72343800000000003</c:v>
                </c:pt>
                <c:pt idx="35653">
                  <c:v>0.714063</c:v>
                </c:pt>
                <c:pt idx="35654">
                  <c:v>0.70625000000000004</c:v>
                </c:pt>
                <c:pt idx="35655">
                  <c:v>0.72343800000000003</c:v>
                </c:pt>
                <c:pt idx="35656">
                  <c:v>0.70625000000000004</c:v>
                </c:pt>
                <c:pt idx="35657">
                  <c:v>0.71250000000000002</c:v>
                </c:pt>
                <c:pt idx="35658">
                  <c:v>0.70937499999999998</c:v>
                </c:pt>
                <c:pt idx="35659">
                  <c:v>0.714063</c:v>
                </c:pt>
                <c:pt idx="35660">
                  <c:v>0.703125</c:v>
                </c:pt>
                <c:pt idx="35661">
                  <c:v>0.703125</c:v>
                </c:pt>
                <c:pt idx="35662">
                  <c:v>0.71093799999999996</c:v>
                </c:pt>
                <c:pt idx="35663">
                  <c:v>0.71093799999999996</c:v>
                </c:pt>
                <c:pt idx="35664">
                  <c:v>0.71250000000000002</c:v>
                </c:pt>
                <c:pt idx="35665">
                  <c:v>0.70937499999999998</c:v>
                </c:pt>
                <c:pt idx="35666">
                  <c:v>0.71718800000000005</c:v>
                </c:pt>
                <c:pt idx="35667">
                  <c:v>0.70625000000000004</c:v>
                </c:pt>
                <c:pt idx="35668">
                  <c:v>0.698438</c:v>
                </c:pt>
                <c:pt idx="35669">
                  <c:v>0.70468799999999998</c:v>
                </c:pt>
                <c:pt idx="35670">
                  <c:v>0.714063</c:v>
                </c:pt>
                <c:pt idx="35671">
                  <c:v>0.70468799999999998</c:v>
                </c:pt>
                <c:pt idx="35672">
                  <c:v>0.71718800000000005</c:v>
                </c:pt>
                <c:pt idx="35673">
                  <c:v>0.70781300000000003</c:v>
                </c:pt>
                <c:pt idx="35674">
                  <c:v>0.70937499999999998</c:v>
                </c:pt>
                <c:pt idx="35675">
                  <c:v>0.71093799999999996</c:v>
                </c:pt>
                <c:pt idx="35676">
                  <c:v>0.70937499999999998</c:v>
                </c:pt>
                <c:pt idx="35677">
                  <c:v>0.71250000000000002</c:v>
                </c:pt>
                <c:pt idx="35678">
                  <c:v>0.71562499999999996</c:v>
                </c:pt>
                <c:pt idx="35679">
                  <c:v>0.70937499999999998</c:v>
                </c:pt>
                <c:pt idx="35680">
                  <c:v>0.71093799999999996</c:v>
                </c:pt>
                <c:pt idx="35681">
                  <c:v>0.71562499999999996</c:v>
                </c:pt>
                <c:pt idx="35682">
                  <c:v>0.70781300000000003</c:v>
                </c:pt>
                <c:pt idx="35683">
                  <c:v>0.70625000000000004</c:v>
                </c:pt>
                <c:pt idx="35684">
                  <c:v>0.71875</c:v>
                </c:pt>
                <c:pt idx="35685">
                  <c:v>0.71093799999999996</c:v>
                </c:pt>
                <c:pt idx="35686">
                  <c:v>0.71562499999999996</c:v>
                </c:pt>
                <c:pt idx="35687">
                  <c:v>0.71250000000000002</c:v>
                </c:pt>
                <c:pt idx="35688">
                  <c:v>0.71250000000000002</c:v>
                </c:pt>
                <c:pt idx="35689">
                  <c:v>0.70156300000000005</c:v>
                </c:pt>
                <c:pt idx="35690">
                  <c:v>0.71250000000000002</c:v>
                </c:pt>
                <c:pt idx="35691">
                  <c:v>0.71093799999999996</c:v>
                </c:pt>
                <c:pt idx="35692">
                  <c:v>0.71250000000000002</c:v>
                </c:pt>
                <c:pt idx="35693">
                  <c:v>0.70937499999999998</c:v>
                </c:pt>
                <c:pt idx="35694">
                  <c:v>0.71250000000000002</c:v>
                </c:pt>
                <c:pt idx="35695">
                  <c:v>0.70937499999999998</c:v>
                </c:pt>
                <c:pt idx="35696">
                  <c:v>0.71250000000000002</c:v>
                </c:pt>
                <c:pt idx="35697">
                  <c:v>0.7</c:v>
                </c:pt>
                <c:pt idx="35698">
                  <c:v>0.69374999999999998</c:v>
                </c:pt>
                <c:pt idx="35699">
                  <c:v>0.69531200000000004</c:v>
                </c:pt>
                <c:pt idx="35700">
                  <c:v>0.71562499999999996</c:v>
                </c:pt>
                <c:pt idx="35701">
                  <c:v>0.703125</c:v>
                </c:pt>
                <c:pt idx="35702">
                  <c:v>0.70625000000000004</c:v>
                </c:pt>
                <c:pt idx="35703">
                  <c:v>0.714063</c:v>
                </c:pt>
                <c:pt idx="35704">
                  <c:v>0.70468799999999998</c:v>
                </c:pt>
                <c:pt idx="35705">
                  <c:v>0.70781300000000003</c:v>
                </c:pt>
                <c:pt idx="35706">
                  <c:v>0.70468799999999998</c:v>
                </c:pt>
                <c:pt idx="35707">
                  <c:v>0.70625000000000004</c:v>
                </c:pt>
                <c:pt idx="35708">
                  <c:v>0.70156300000000005</c:v>
                </c:pt>
                <c:pt idx="35709">
                  <c:v>0.714063</c:v>
                </c:pt>
                <c:pt idx="35710">
                  <c:v>0.70625000000000004</c:v>
                </c:pt>
                <c:pt idx="35711">
                  <c:v>0.72031299999999998</c:v>
                </c:pt>
                <c:pt idx="35712">
                  <c:v>0.71875</c:v>
                </c:pt>
                <c:pt idx="35713">
                  <c:v>0.70937499999999998</c:v>
                </c:pt>
                <c:pt idx="35714">
                  <c:v>0.70937499999999998</c:v>
                </c:pt>
                <c:pt idx="35715">
                  <c:v>0.69531200000000004</c:v>
                </c:pt>
                <c:pt idx="35716">
                  <c:v>0.6875</c:v>
                </c:pt>
                <c:pt idx="35717">
                  <c:v>0.70468799999999998</c:v>
                </c:pt>
                <c:pt idx="35718">
                  <c:v>0.70625000000000004</c:v>
                </c:pt>
                <c:pt idx="35719">
                  <c:v>0.703125</c:v>
                </c:pt>
                <c:pt idx="35720">
                  <c:v>0.71093799999999996</c:v>
                </c:pt>
                <c:pt idx="35721">
                  <c:v>0.698438</c:v>
                </c:pt>
                <c:pt idx="35722">
                  <c:v>0.70625000000000004</c:v>
                </c:pt>
                <c:pt idx="35723">
                  <c:v>0.70156300000000005</c:v>
                </c:pt>
                <c:pt idx="35724">
                  <c:v>0.70468799999999998</c:v>
                </c:pt>
                <c:pt idx="35725">
                  <c:v>0.71250000000000002</c:v>
                </c:pt>
                <c:pt idx="35726">
                  <c:v>0.71875</c:v>
                </c:pt>
                <c:pt idx="35727">
                  <c:v>0.70781300000000003</c:v>
                </c:pt>
                <c:pt idx="35728">
                  <c:v>0.692187</c:v>
                </c:pt>
                <c:pt idx="35729">
                  <c:v>0.70468799999999998</c:v>
                </c:pt>
                <c:pt idx="35730">
                  <c:v>0.72187500000000004</c:v>
                </c:pt>
                <c:pt idx="35731">
                  <c:v>0.71875</c:v>
                </c:pt>
                <c:pt idx="35732">
                  <c:v>0.7</c:v>
                </c:pt>
                <c:pt idx="35733">
                  <c:v>0.70937499999999998</c:v>
                </c:pt>
                <c:pt idx="35734">
                  <c:v>0.71562499999999996</c:v>
                </c:pt>
                <c:pt idx="35735">
                  <c:v>0.70937499999999998</c:v>
                </c:pt>
                <c:pt idx="35736">
                  <c:v>0.70156300000000005</c:v>
                </c:pt>
                <c:pt idx="35737">
                  <c:v>0.71093799999999996</c:v>
                </c:pt>
                <c:pt idx="35738">
                  <c:v>0.71718800000000005</c:v>
                </c:pt>
                <c:pt idx="35739">
                  <c:v>0.71093799999999996</c:v>
                </c:pt>
                <c:pt idx="35740">
                  <c:v>0.71562499999999996</c:v>
                </c:pt>
                <c:pt idx="35741">
                  <c:v>0.714063</c:v>
                </c:pt>
                <c:pt idx="35742">
                  <c:v>0.714063</c:v>
                </c:pt>
                <c:pt idx="35743">
                  <c:v>0.71093799999999996</c:v>
                </c:pt>
                <c:pt idx="35744">
                  <c:v>0.698438</c:v>
                </c:pt>
                <c:pt idx="35745">
                  <c:v>0.69531200000000004</c:v>
                </c:pt>
                <c:pt idx="35746">
                  <c:v>0.7</c:v>
                </c:pt>
                <c:pt idx="35747">
                  <c:v>0.7</c:v>
                </c:pt>
                <c:pt idx="35748">
                  <c:v>0.703125</c:v>
                </c:pt>
                <c:pt idx="35749">
                  <c:v>0.7</c:v>
                </c:pt>
                <c:pt idx="35750">
                  <c:v>0.71718800000000005</c:v>
                </c:pt>
                <c:pt idx="35751">
                  <c:v>0.70156300000000005</c:v>
                </c:pt>
                <c:pt idx="35752">
                  <c:v>0.7</c:v>
                </c:pt>
                <c:pt idx="35753">
                  <c:v>0.68593800000000005</c:v>
                </c:pt>
                <c:pt idx="35754">
                  <c:v>0.69062500000000004</c:v>
                </c:pt>
                <c:pt idx="35755">
                  <c:v>0.69531200000000004</c:v>
                </c:pt>
                <c:pt idx="35756">
                  <c:v>0.69531200000000004</c:v>
                </c:pt>
                <c:pt idx="35757">
                  <c:v>0.714063</c:v>
                </c:pt>
                <c:pt idx="35758">
                  <c:v>0.70468799999999998</c:v>
                </c:pt>
                <c:pt idx="35759">
                  <c:v>0.69374999999999998</c:v>
                </c:pt>
                <c:pt idx="35760">
                  <c:v>0.69374999999999998</c:v>
                </c:pt>
                <c:pt idx="35761">
                  <c:v>0.70156300000000005</c:v>
                </c:pt>
                <c:pt idx="35762">
                  <c:v>0.69374999999999998</c:v>
                </c:pt>
                <c:pt idx="35763">
                  <c:v>0.69062500000000004</c:v>
                </c:pt>
                <c:pt idx="35764">
                  <c:v>0.7</c:v>
                </c:pt>
                <c:pt idx="35765">
                  <c:v>0.7</c:v>
                </c:pt>
                <c:pt idx="35766">
                  <c:v>0.70781300000000003</c:v>
                </c:pt>
                <c:pt idx="35767">
                  <c:v>0.692187</c:v>
                </c:pt>
                <c:pt idx="35768">
                  <c:v>0.70468799999999998</c:v>
                </c:pt>
                <c:pt idx="35769">
                  <c:v>0.70937499999999998</c:v>
                </c:pt>
                <c:pt idx="35770">
                  <c:v>0.70156300000000005</c:v>
                </c:pt>
                <c:pt idx="35771">
                  <c:v>0.70781300000000003</c:v>
                </c:pt>
                <c:pt idx="35772">
                  <c:v>0.71093799999999996</c:v>
                </c:pt>
                <c:pt idx="35773">
                  <c:v>0.714063</c:v>
                </c:pt>
                <c:pt idx="35774">
                  <c:v>0.70156300000000005</c:v>
                </c:pt>
                <c:pt idx="35775">
                  <c:v>0.70625000000000004</c:v>
                </c:pt>
                <c:pt idx="35776">
                  <c:v>0.698438</c:v>
                </c:pt>
                <c:pt idx="35777">
                  <c:v>0.71250000000000002</c:v>
                </c:pt>
                <c:pt idx="35778">
                  <c:v>0.703125</c:v>
                </c:pt>
                <c:pt idx="35779">
                  <c:v>0.69374999999999998</c:v>
                </c:pt>
                <c:pt idx="35780">
                  <c:v>0.70625000000000004</c:v>
                </c:pt>
                <c:pt idx="35781">
                  <c:v>0.7</c:v>
                </c:pt>
                <c:pt idx="35782">
                  <c:v>0.70625000000000004</c:v>
                </c:pt>
                <c:pt idx="35783">
                  <c:v>0.71875</c:v>
                </c:pt>
                <c:pt idx="35784">
                  <c:v>0.72031299999999998</c:v>
                </c:pt>
                <c:pt idx="35785">
                  <c:v>0.7</c:v>
                </c:pt>
                <c:pt idx="35786">
                  <c:v>0.70781300000000003</c:v>
                </c:pt>
                <c:pt idx="35787">
                  <c:v>0.71250000000000002</c:v>
                </c:pt>
                <c:pt idx="35788">
                  <c:v>0.70468799999999998</c:v>
                </c:pt>
                <c:pt idx="35789">
                  <c:v>0.692187</c:v>
                </c:pt>
                <c:pt idx="35790">
                  <c:v>0.70781300000000003</c:v>
                </c:pt>
                <c:pt idx="35791">
                  <c:v>0.70156300000000005</c:v>
                </c:pt>
                <c:pt idx="35792">
                  <c:v>0.69374999999999998</c:v>
                </c:pt>
                <c:pt idx="35793">
                  <c:v>0.70625000000000004</c:v>
                </c:pt>
                <c:pt idx="35794">
                  <c:v>0.698438</c:v>
                </c:pt>
                <c:pt idx="35795">
                  <c:v>0.703125</c:v>
                </c:pt>
                <c:pt idx="35796">
                  <c:v>0.70781300000000003</c:v>
                </c:pt>
                <c:pt idx="35797">
                  <c:v>0.7</c:v>
                </c:pt>
                <c:pt idx="35798">
                  <c:v>0.703125</c:v>
                </c:pt>
                <c:pt idx="35799">
                  <c:v>0.70468799999999998</c:v>
                </c:pt>
                <c:pt idx="35800">
                  <c:v>0.7</c:v>
                </c:pt>
                <c:pt idx="35801">
                  <c:v>0.70156300000000005</c:v>
                </c:pt>
                <c:pt idx="35802">
                  <c:v>0.69062500000000004</c:v>
                </c:pt>
                <c:pt idx="35803">
                  <c:v>0.6875</c:v>
                </c:pt>
                <c:pt idx="35804">
                  <c:v>0.69062500000000004</c:v>
                </c:pt>
                <c:pt idx="35805">
                  <c:v>0.692187</c:v>
                </c:pt>
                <c:pt idx="35806">
                  <c:v>0.698438</c:v>
                </c:pt>
                <c:pt idx="35807">
                  <c:v>0.70625000000000004</c:v>
                </c:pt>
                <c:pt idx="35808">
                  <c:v>0.70625000000000004</c:v>
                </c:pt>
                <c:pt idx="35809">
                  <c:v>0.69531200000000004</c:v>
                </c:pt>
                <c:pt idx="35810">
                  <c:v>0.7</c:v>
                </c:pt>
                <c:pt idx="35811">
                  <c:v>0.70625000000000004</c:v>
                </c:pt>
                <c:pt idx="35812">
                  <c:v>0.70468799999999998</c:v>
                </c:pt>
                <c:pt idx="35813">
                  <c:v>0.70468799999999998</c:v>
                </c:pt>
                <c:pt idx="35814">
                  <c:v>0.7</c:v>
                </c:pt>
                <c:pt idx="35815">
                  <c:v>0.703125</c:v>
                </c:pt>
                <c:pt idx="35816">
                  <c:v>0.703125</c:v>
                </c:pt>
                <c:pt idx="35817">
                  <c:v>0.698438</c:v>
                </c:pt>
                <c:pt idx="35818">
                  <c:v>0.714063</c:v>
                </c:pt>
                <c:pt idx="35819">
                  <c:v>0.71250000000000002</c:v>
                </c:pt>
                <c:pt idx="35820">
                  <c:v>0.71093799999999996</c:v>
                </c:pt>
                <c:pt idx="35821">
                  <c:v>0.70937499999999998</c:v>
                </c:pt>
                <c:pt idx="35822">
                  <c:v>0.70625000000000004</c:v>
                </c:pt>
                <c:pt idx="35823">
                  <c:v>0.69531200000000004</c:v>
                </c:pt>
                <c:pt idx="35824">
                  <c:v>0.70937499999999998</c:v>
                </c:pt>
                <c:pt idx="35825">
                  <c:v>0.70937499999999998</c:v>
                </c:pt>
                <c:pt idx="35826">
                  <c:v>0.71875</c:v>
                </c:pt>
                <c:pt idx="35827">
                  <c:v>0.72031299999999998</c:v>
                </c:pt>
                <c:pt idx="35828">
                  <c:v>0.70625000000000004</c:v>
                </c:pt>
                <c:pt idx="35829">
                  <c:v>0.698438</c:v>
                </c:pt>
                <c:pt idx="35830">
                  <c:v>0.70625000000000004</c:v>
                </c:pt>
                <c:pt idx="35831">
                  <c:v>0.714063</c:v>
                </c:pt>
                <c:pt idx="35832">
                  <c:v>0.70625000000000004</c:v>
                </c:pt>
                <c:pt idx="35833">
                  <c:v>0.70625000000000004</c:v>
                </c:pt>
                <c:pt idx="35834">
                  <c:v>0.70625000000000004</c:v>
                </c:pt>
                <c:pt idx="35835">
                  <c:v>0.70781300000000003</c:v>
                </c:pt>
                <c:pt idx="35836">
                  <c:v>0.71562499999999996</c:v>
                </c:pt>
                <c:pt idx="35837">
                  <c:v>0.70468799999999998</c:v>
                </c:pt>
                <c:pt idx="35838">
                  <c:v>0.69374999999999998</c:v>
                </c:pt>
                <c:pt idx="35839">
                  <c:v>0.70781300000000003</c:v>
                </c:pt>
                <c:pt idx="35840">
                  <c:v>0.70625000000000004</c:v>
                </c:pt>
                <c:pt idx="35841">
                  <c:v>0.70156300000000005</c:v>
                </c:pt>
                <c:pt idx="35842">
                  <c:v>0.70781300000000003</c:v>
                </c:pt>
                <c:pt idx="35843">
                  <c:v>0.70156300000000005</c:v>
                </c:pt>
                <c:pt idx="35844">
                  <c:v>0.70156300000000005</c:v>
                </c:pt>
                <c:pt idx="35845">
                  <c:v>0.71250000000000002</c:v>
                </c:pt>
                <c:pt idx="35846">
                  <c:v>0.692187</c:v>
                </c:pt>
                <c:pt idx="35847">
                  <c:v>0.70156300000000005</c:v>
                </c:pt>
                <c:pt idx="35848">
                  <c:v>0.703125</c:v>
                </c:pt>
                <c:pt idx="35849">
                  <c:v>0.703125</c:v>
                </c:pt>
                <c:pt idx="35850">
                  <c:v>0.70468799999999998</c:v>
                </c:pt>
                <c:pt idx="35851">
                  <c:v>0.698438</c:v>
                </c:pt>
                <c:pt idx="35852">
                  <c:v>0.69374999999999998</c:v>
                </c:pt>
                <c:pt idx="35853">
                  <c:v>0.71718800000000005</c:v>
                </c:pt>
                <c:pt idx="35854">
                  <c:v>0.71093799999999996</c:v>
                </c:pt>
                <c:pt idx="35855">
                  <c:v>0.70781300000000003</c:v>
                </c:pt>
                <c:pt idx="35856">
                  <c:v>0.70937499999999998</c:v>
                </c:pt>
                <c:pt idx="35857">
                  <c:v>0.70781300000000003</c:v>
                </c:pt>
                <c:pt idx="35858">
                  <c:v>0.70156300000000005</c:v>
                </c:pt>
                <c:pt idx="35859">
                  <c:v>0.70625000000000004</c:v>
                </c:pt>
                <c:pt idx="35860">
                  <c:v>0.70781300000000003</c:v>
                </c:pt>
                <c:pt idx="35861">
                  <c:v>0.71093799999999996</c:v>
                </c:pt>
                <c:pt idx="35862">
                  <c:v>0.7</c:v>
                </c:pt>
                <c:pt idx="35863">
                  <c:v>0.70468799999999998</c:v>
                </c:pt>
                <c:pt idx="35864">
                  <c:v>0.70781300000000003</c:v>
                </c:pt>
                <c:pt idx="35865">
                  <c:v>0.703125</c:v>
                </c:pt>
                <c:pt idx="35866">
                  <c:v>0.7</c:v>
                </c:pt>
                <c:pt idx="35867">
                  <c:v>0.71093799999999996</c:v>
                </c:pt>
                <c:pt idx="35868">
                  <c:v>0.70468799999999998</c:v>
                </c:pt>
                <c:pt idx="35869">
                  <c:v>0.71875</c:v>
                </c:pt>
                <c:pt idx="35870">
                  <c:v>0.71250000000000002</c:v>
                </c:pt>
                <c:pt idx="35871">
                  <c:v>0.70937499999999998</c:v>
                </c:pt>
                <c:pt idx="35872">
                  <c:v>0.7</c:v>
                </c:pt>
                <c:pt idx="35873">
                  <c:v>0.71718800000000005</c:v>
                </c:pt>
                <c:pt idx="35874">
                  <c:v>0.71562499999999996</c:v>
                </c:pt>
                <c:pt idx="35875">
                  <c:v>0.71718800000000005</c:v>
                </c:pt>
                <c:pt idx="35876">
                  <c:v>0.72187500000000004</c:v>
                </c:pt>
                <c:pt idx="35877">
                  <c:v>0.72031299999999998</c:v>
                </c:pt>
                <c:pt idx="35878">
                  <c:v>0.714063</c:v>
                </c:pt>
                <c:pt idx="35879">
                  <c:v>0.70625000000000004</c:v>
                </c:pt>
                <c:pt idx="35880">
                  <c:v>0.71093799999999996</c:v>
                </c:pt>
                <c:pt idx="35881">
                  <c:v>0.714063</c:v>
                </c:pt>
                <c:pt idx="35882">
                  <c:v>0.70937499999999998</c:v>
                </c:pt>
                <c:pt idx="35883">
                  <c:v>0.70781300000000003</c:v>
                </c:pt>
                <c:pt idx="35884">
                  <c:v>0.70781300000000003</c:v>
                </c:pt>
                <c:pt idx="35885">
                  <c:v>0.71250000000000002</c:v>
                </c:pt>
                <c:pt idx="35886">
                  <c:v>0.70781300000000003</c:v>
                </c:pt>
                <c:pt idx="35887">
                  <c:v>0.71562499999999996</c:v>
                </c:pt>
                <c:pt idx="35888">
                  <c:v>0.70156300000000005</c:v>
                </c:pt>
                <c:pt idx="35889">
                  <c:v>0.72187500000000004</c:v>
                </c:pt>
                <c:pt idx="35890">
                  <c:v>0.70781300000000003</c:v>
                </c:pt>
                <c:pt idx="35891">
                  <c:v>0.69531200000000004</c:v>
                </c:pt>
                <c:pt idx="35892">
                  <c:v>0.68906299999999998</c:v>
                </c:pt>
                <c:pt idx="35893">
                  <c:v>0.698438</c:v>
                </c:pt>
                <c:pt idx="35894">
                  <c:v>0.70781300000000003</c:v>
                </c:pt>
                <c:pt idx="35895">
                  <c:v>0.703125</c:v>
                </c:pt>
                <c:pt idx="35896">
                  <c:v>0.69531200000000004</c:v>
                </c:pt>
                <c:pt idx="35897">
                  <c:v>0.70625000000000004</c:v>
                </c:pt>
                <c:pt idx="35898">
                  <c:v>0.70625000000000004</c:v>
                </c:pt>
                <c:pt idx="35899">
                  <c:v>0.698438</c:v>
                </c:pt>
                <c:pt idx="35900">
                  <c:v>0.70781300000000003</c:v>
                </c:pt>
                <c:pt idx="35901">
                  <c:v>0.70468799999999998</c:v>
                </c:pt>
                <c:pt idx="35902">
                  <c:v>0.698438</c:v>
                </c:pt>
                <c:pt idx="35903">
                  <c:v>0.69374999999999998</c:v>
                </c:pt>
                <c:pt idx="35904">
                  <c:v>0.703125</c:v>
                </c:pt>
                <c:pt idx="35905">
                  <c:v>0.70625000000000004</c:v>
                </c:pt>
                <c:pt idx="35906">
                  <c:v>0.70781300000000003</c:v>
                </c:pt>
                <c:pt idx="35907">
                  <c:v>0.69531200000000004</c:v>
                </c:pt>
                <c:pt idx="35908">
                  <c:v>0.70625000000000004</c:v>
                </c:pt>
                <c:pt idx="35909">
                  <c:v>0.68906299999999998</c:v>
                </c:pt>
                <c:pt idx="35910">
                  <c:v>0.70625000000000004</c:v>
                </c:pt>
                <c:pt idx="35911">
                  <c:v>0.70781300000000003</c:v>
                </c:pt>
                <c:pt idx="35912">
                  <c:v>0.70625000000000004</c:v>
                </c:pt>
                <c:pt idx="35913">
                  <c:v>0.698438</c:v>
                </c:pt>
                <c:pt idx="35914">
                  <c:v>0.69062500000000004</c:v>
                </c:pt>
                <c:pt idx="35915">
                  <c:v>0.6875</c:v>
                </c:pt>
                <c:pt idx="35916">
                  <c:v>0.703125</c:v>
                </c:pt>
                <c:pt idx="35917">
                  <c:v>0.6875</c:v>
                </c:pt>
                <c:pt idx="35918">
                  <c:v>0.70937499999999998</c:v>
                </c:pt>
                <c:pt idx="35919">
                  <c:v>0.70781300000000003</c:v>
                </c:pt>
                <c:pt idx="35920">
                  <c:v>0.698438</c:v>
                </c:pt>
                <c:pt idx="35921">
                  <c:v>0.71093799999999996</c:v>
                </c:pt>
                <c:pt idx="35922">
                  <c:v>0.70625000000000004</c:v>
                </c:pt>
                <c:pt idx="35923">
                  <c:v>0.69062500000000004</c:v>
                </c:pt>
                <c:pt idx="35924">
                  <c:v>0.692187</c:v>
                </c:pt>
                <c:pt idx="35925">
                  <c:v>0.703125</c:v>
                </c:pt>
                <c:pt idx="35926">
                  <c:v>0.714063</c:v>
                </c:pt>
                <c:pt idx="35927">
                  <c:v>0.698438</c:v>
                </c:pt>
                <c:pt idx="35928">
                  <c:v>0.7</c:v>
                </c:pt>
                <c:pt idx="35929">
                  <c:v>0.703125</c:v>
                </c:pt>
                <c:pt idx="35930">
                  <c:v>0.71093799999999996</c:v>
                </c:pt>
                <c:pt idx="35931">
                  <c:v>0.703125</c:v>
                </c:pt>
                <c:pt idx="35932">
                  <c:v>0.69374999999999998</c:v>
                </c:pt>
                <c:pt idx="35933">
                  <c:v>0.6875</c:v>
                </c:pt>
                <c:pt idx="35934">
                  <c:v>0.703125</c:v>
                </c:pt>
                <c:pt idx="35935">
                  <c:v>0.69531200000000004</c:v>
                </c:pt>
                <c:pt idx="35936">
                  <c:v>0.70156300000000005</c:v>
                </c:pt>
                <c:pt idx="35937">
                  <c:v>0.703125</c:v>
                </c:pt>
                <c:pt idx="35938">
                  <c:v>0.714063</c:v>
                </c:pt>
                <c:pt idx="35939">
                  <c:v>0.70937499999999998</c:v>
                </c:pt>
                <c:pt idx="35940">
                  <c:v>0.70468799999999998</c:v>
                </c:pt>
                <c:pt idx="35941">
                  <c:v>0.70156300000000005</c:v>
                </c:pt>
                <c:pt idx="35942">
                  <c:v>0.7</c:v>
                </c:pt>
                <c:pt idx="35943">
                  <c:v>0.71875</c:v>
                </c:pt>
                <c:pt idx="35944">
                  <c:v>0.70156300000000005</c:v>
                </c:pt>
                <c:pt idx="35945">
                  <c:v>0.703125</c:v>
                </c:pt>
                <c:pt idx="35946">
                  <c:v>0.703125</c:v>
                </c:pt>
                <c:pt idx="35947">
                  <c:v>0.703125</c:v>
                </c:pt>
                <c:pt idx="35948">
                  <c:v>0.71718800000000005</c:v>
                </c:pt>
                <c:pt idx="35949">
                  <c:v>0.70937499999999998</c:v>
                </c:pt>
                <c:pt idx="35950">
                  <c:v>0.71562499999999996</c:v>
                </c:pt>
                <c:pt idx="35951">
                  <c:v>0.71250000000000002</c:v>
                </c:pt>
                <c:pt idx="35952">
                  <c:v>0.71875</c:v>
                </c:pt>
                <c:pt idx="35953">
                  <c:v>0.71250000000000002</c:v>
                </c:pt>
                <c:pt idx="35954">
                  <c:v>0.7</c:v>
                </c:pt>
                <c:pt idx="35955">
                  <c:v>0.71250000000000002</c:v>
                </c:pt>
                <c:pt idx="35956">
                  <c:v>0.698438</c:v>
                </c:pt>
                <c:pt idx="35957">
                  <c:v>0.70937499999999998</c:v>
                </c:pt>
                <c:pt idx="35958">
                  <c:v>0.70468799999999998</c:v>
                </c:pt>
                <c:pt idx="35959">
                  <c:v>0.72343800000000003</c:v>
                </c:pt>
                <c:pt idx="35960">
                  <c:v>0.71562499999999996</c:v>
                </c:pt>
                <c:pt idx="35961">
                  <c:v>0.70937499999999998</c:v>
                </c:pt>
                <c:pt idx="35962">
                  <c:v>0.70156300000000005</c:v>
                </c:pt>
                <c:pt idx="35963">
                  <c:v>0.71562499999999996</c:v>
                </c:pt>
                <c:pt idx="35964">
                  <c:v>0.71093799999999996</c:v>
                </c:pt>
                <c:pt idx="35965">
                  <c:v>0.70625000000000004</c:v>
                </c:pt>
                <c:pt idx="35966">
                  <c:v>0.70937499999999998</c:v>
                </c:pt>
                <c:pt idx="35967">
                  <c:v>0.70156300000000005</c:v>
                </c:pt>
                <c:pt idx="35968">
                  <c:v>0.71093799999999996</c:v>
                </c:pt>
                <c:pt idx="35969">
                  <c:v>0.70468799999999998</c:v>
                </c:pt>
                <c:pt idx="35970">
                  <c:v>0.71718800000000005</c:v>
                </c:pt>
                <c:pt idx="35971">
                  <c:v>0.71250000000000002</c:v>
                </c:pt>
                <c:pt idx="35972">
                  <c:v>0.71562499999999996</c:v>
                </c:pt>
                <c:pt idx="35973">
                  <c:v>0.698438</c:v>
                </c:pt>
                <c:pt idx="35974">
                  <c:v>0.71562499999999996</c:v>
                </c:pt>
                <c:pt idx="35975">
                  <c:v>0.70468799999999998</c:v>
                </c:pt>
                <c:pt idx="35976">
                  <c:v>0.70156300000000005</c:v>
                </c:pt>
                <c:pt idx="35977">
                  <c:v>0.71093799999999996</c:v>
                </c:pt>
                <c:pt idx="35978">
                  <c:v>0.70937499999999998</c:v>
                </c:pt>
                <c:pt idx="35979">
                  <c:v>0.71250000000000002</c:v>
                </c:pt>
                <c:pt idx="35980">
                  <c:v>0.72187500000000004</c:v>
                </c:pt>
                <c:pt idx="35981">
                  <c:v>0.71250000000000002</c:v>
                </c:pt>
                <c:pt idx="35982">
                  <c:v>0.70625000000000004</c:v>
                </c:pt>
                <c:pt idx="35983">
                  <c:v>0.7</c:v>
                </c:pt>
                <c:pt idx="35984">
                  <c:v>0.703125</c:v>
                </c:pt>
                <c:pt idx="35985">
                  <c:v>0.70937499999999998</c:v>
                </c:pt>
                <c:pt idx="35986">
                  <c:v>0.71718800000000005</c:v>
                </c:pt>
                <c:pt idx="35987">
                  <c:v>0.71093799999999996</c:v>
                </c:pt>
                <c:pt idx="35988">
                  <c:v>0.71093799999999996</c:v>
                </c:pt>
                <c:pt idx="35989">
                  <c:v>0.71718800000000005</c:v>
                </c:pt>
                <c:pt idx="35990">
                  <c:v>0.72031299999999998</c:v>
                </c:pt>
                <c:pt idx="35991">
                  <c:v>0.72656200000000004</c:v>
                </c:pt>
                <c:pt idx="35992">
                  <c:v>0.72343800000000003</c:v>
                </c:pt>
                <c:pt idx="35993">
                  <c:v>0.72343800000000003</c:v>
                </c:pt>
                <c:pt idx="35994">
                  <c:v>0.72031299999999998</c:v>
                </c:pt>
                <c:pt idx="35995">
                  <c:v>0.72187500000000004</c:v>
                </c:pt>
                <c:pt idx="35996">
                  <c:v>0.71562499999999996</c:v>
                </c:pt>
                <c:pt idx="35997">
                  <c:v>0.71562499999999996</c:v>
                </c:pt>
                <c:pt idx="35998">
                  <c:v>0.714063</c:v>
                </c:pt>
                <c:pt idx="35999">
                  <c:v>0.71250000000000002</c:v>
                </c:pt>
                <c:pt idx="36000">
                  <c:v>0.71250000000000002</c:v>
                </c:pt>
                <c:pt idx="36001">
                  <c:v>0.71250000000000002</c:v>
                </c:pt>
                <c:pt idx="36002">
                  <c:v>0.71562499999999996</c:v>
                </c:pt>
                <c:pt idx="36003">
                  <c:v>0.72031299999999998</c:v>
                </c:pt>
                <c:pt idx="36004">
                  <c:v>0.70781300000000003</c:v>
                </c:pt>
                <c:pt idx="36005">
                  <c:v>0.714063</c:v>
                </c:pt>
                <c:pt idx="36006">
                  <c:v>0.71562499999999996</c:v>
                </c:pt>
                <c:pt idx="36007">
                  <c:v>0.71250000000000002</c:v>
                </c:pt>
                <c:pt idx="36008">
                  <c:v>0.70156300000000005</c:v>
                </c:pt>
                <c:pt idx="36009">
                  <c:v>0.70781300000000003</c:v>
                </c:pt>
                <c:pt idx="36010">
                  <c:v>0.71093799999999996</c:v>
                </c:pt>
                <c:pt idx="36011">
                  <c:v>0.70156300000000005</c:v>
                </c:pt>
                <c:pt idx="36012">
                  <c:v>0.70156300000000005</c:v>
                </c:pt>
                <c:pt idx="36013">
                  <c:v>0.714063</c:v>
                </c:pt>
                <c:pt idx="36014">
                  <c:v>0.71250000000000002</c:v>
                </c:pt>
                <c:pt idx="36015">
                  <c:v>0.72499999999999998</c:v>
                </c:pt>
                <c:pt idx="36016">
                  <c:v>0.72031299999999998</c:v>
                </c:pt>
                <c:pt idx="36017">
                  <c:v>0.71875</c:v>
                </c:pt>
                <c:pt idx="36018">
                  <c:v>0.70937499999999998</c:v>
                </c:pt>
                <c:pt idx="36019">
                  <c:v>0.71875</c:v>
                </c:pt>
                <c:pt idx="36020">
                  <c:v>0.72187500000000004</c:v>
                </c:pt>
                <c:pt idx="36021">
                  <c:v>0.71875</c:v>
                </c:pt>
                <c:pt idx="36022">
                  <c:v>0.71718800000000005</c:v>
                </c:pt>
                <c:pt idx="36023">
                  <c:v>0.71250000000000002</c:v>
                </c:pt>
                <c:pt idx="36024">
                  <c:v>0.71562499999999996</c:v>
                </c:pt>
                <c:pt idx="36025">
                  <c:v>0.71562499999999996</c:v>
                </c:pt>
                <c:pt idx="36026">
                  <c:v>0.70468799999999998</c:v>
                </c:pt>
                <c:pt idx="36027">
                  <c:v>0.70625000000000004</c:v>
                </c:pt>
                <c:pt idx="36028">
                  <c:v>0.714063</c:v>
                </c:pt>
                <c:pt idx="36029">
                  <c:v>0.71718800000000005</c:v>
                </c:pt>
                <c:pt idx="36030">
                  <c:v>0.71562499999999996</c:v>
                </c:pt>
                <c:pt idx="36031">
                  <c:v>0.72187500000000004</c:v>
                </c:pt>
                <c:pt idx="36032">
                  <c:v>0.71875</c:v>
                </c:pt>
                <c:pt idx="36033">
                  <c:v>0.72656200000000004</c:v>
                </c:pt>
                <c:pt idx="36034">
                  <c:v>0.71718800000000005</c:v>
                </c:pt>
                <c:pt idx="36035">
                  <c:v>0.71875</c:v>
                </c:pt>
                <c:pt idx="36036">
                  <c:v>0.729688</c:v>
                </c:pt>
                <c:pt idx="36037">
                  <c:v>0.71875</c:v>
                </c:pt>
                <c:pt idx="36038">
                  <c:v>0.71562499999999996</c:v>
                </c:pt>
                <c:pt idx="36039">
                  <c:v>0.70937499999999998</c:v>
                </c:pt>
                <c:pt idx="36040">
                  <c:v>0.71093799999999996</c:v>
                </c:pt>
                <c:pt idx="36041">
                  <c:v>0.71875</c:v>
                </c:pt>
                <c:pt idx="36042">
                  <c:v>0.73750000000000004</c:v>
                </c:pt>
                <c:pt idx="36043">
                  <c:v>0.72187500000000004</c:v>
                </c:pt>
                <c:pt idx="36044">
                  <c:v>0.73750000000000004</c:v>
                </c:pt>
                <c:pt idx="36045">
                  <c:v>0.72656200000000004</c:v>
                </c:pt>
                <c:pt idx="36046">
                  <c:v>0.72812500000000002</c:v>
                </c:pt>
                <c:pt idx="36047">
                  <c:v>0.71562499999999996</c:v>
                </c:pt>
                <c:pt idx="36048">
                  <c:v>0.71093799999999996</c:v>
                </c:pt>
                <c:pt idx="36049">
                  <c:v>0.72499999999999998</c:v>
                </c:pt>
                <c:pt idx="36050">
                  <c:v>0.71562499999999996</c:v>
                </c:pt>
                <c:pt idx="36051">
                  <c:v>0.70468799999999998</c:v>
                </c:pt>
                <c:pt idx="36052">
                  <c:v>0.72499999999999998</c:v>
                </c:pt>
                <c:pt idx="36053">
                  <c:v>0.71718800000000005</c:v>
                </c:pt>
                <c:pt idx="36054">
                  <c:v>0.72187500000000004</c:v>
                </c:pt>
                <c:pt idx="36055">
                  <c:v>0.71250000000000002</c:v>
                </c:pt>
                <c:pt idx="36056">
                  <c:v>0.714063</c:v>
                </c:pt>
                <c:pt idx="36057">
                  <c:v>0.72187500000000004</c:v>
                </c:pt>
                <c:pt idx="36058">
                  <c:v>0.72187500000000004</c:v>
                </c:pt>
                <c:pt idx="36059">
                  <c:v>0.70781300000000003</c:v>
                </c:pt>
                <c:pt idx="36060">
                  <c:v>0.72499999999999998</c:v>
                </c:pt>
                <c:pt idx="36061">
                  <c:v>0.729688</c:v>
                </c:pt>
                <c:pt idx="36062">
                  <c:v>0.72499999999999998</c:v>
                </c:pt>
                <c:pt idx="36063">
                  <c:v>0.71875</c:v>
                </c:pt>
                <c:pt idx="36064">
                  <c:v>0.72187500000000004</c:v>
                </c:pt>
                <c:pt idx="36065">
                  <c:v>0.73906300000000003</c:v>
                </c:pt>
                <c:pt idx="36066">
                  <c:v>0.73281300000000005</c:v>
                </c:pt>
                <c:pt idx="36067">
                  <c:v>0.72499999999999998</c:v>
                </c:pt>
                <c:pt idx="36068">
                  <c:v>0.729688</c:v>
                </c:pt>
                <c:pt idx="36069">
                  <c:v>0.73281300000000005</c:v>
                </c:pt>
                <c:pt idx="36070">
                  <c:v>0.729688</c:v>
                </c:pt>
                <c:pt idx="36071">
                  <c:v>0.72812500000000002</c:v>
                </c:pt>
                <c:pt idx="36072">
                  <c:v>0.72499999999999998</c:v>
                </c:pt>
                <c:pt idx="36073">
                  <c:v>0.72031299999999998</c:v>
                </c:pt>
                <c:pt idx="36074">
                  <c:v>0.70625000000000004</c:v>
                </c:pt>
                <c:pt idx="36075">
                  <c:v>0.71093799999999996</c:v>
                </c:pt>
                <c:pt idx="36076">
                  <c:v>0.72031299999999998</c:v>
                </c:pt>
                <c:pt idx="36077">
                  <c:v>0.70156300000000005</c:v>
                </c:pt>
                <c:pt idx="36078">
                  <c:v>0.71093799999999996</c:v>
                </c:pt>
                <c:pt idx="36079">
                  <c:v>0.72031299999999998</c:v>
                </c:pt>
                <c:pt idx="36080">
                  <c:v>0.72656200000000004</c:v>
                </c:pt>
                <c:pt idx="36081">
                  <c:v>0.71562499999999996</c:v>
                </c:pt>
                <c:pt idx="36082">
                  <c:v>0.72812500000000002</c:v>
                </c:pt>
                <c:pt idx="36083">
                  <c:v>0.72031299999999998</c:v>
                </c:pt>
                <c:pt idx="36084">
                  <c:v>0.71093799999999996</c:v>
                </c:pt>
                <c:pt idx="36085">
                  <c:v>0.72343800000000003</c:v>
                </c:pt>
                <c:pt idx="36086">
                  <c:v>0.71093799999999996</c:v>
                </c:pt>
                <c:pt idx="36087">
                  <c:v>0.71250000000000002</c:v>
                </c:pt>
                <c:pt idx="36088">
                  <c:v>0.71093799999999996</c:v>
                </c:pt>
                <c:pt idx="36089">
                  <c:v>0.71093799999999996</c:v>
                </c:pt>
                <c:pt idx="36090">
                  <c:v>0.70781300000000003</c:v>
                </c:pt>
                <c:pt idx="36091">
                  <c:v>0.71718800000000005</c:v>
                </c:pt>
                <c:pt idx="36092">
                  <c:v>0.72499999999999998</c:v>
                </c:pt>
                <c:pt idx="36093">
                  <c:v>0.70781300000000003</c:v>
                </c:pt>
                <c:pt idx="36094">
                  <c:v>0.72031299999999998</c:v>
                </c:pt>
                <c:pt idx="36095">
                  <c:v>0.72187500000000004</c:v>
                </c:pt>
                <c:pt idx="36096">
                  <c:v>0.71093799999999996</c:v>
                </c:pt>
                <c:pt idx="36097">
                  <c:v>0.703125</c:v>
                </c:pt>
                <c:pt idx="36098">
                  <c:v>0.70625000000000004</c:v>
                </c:pt>
                <c:pt idx="36099">
                  <c:v>0.71718800000000005</c:v>
                </c:pt>
                <c:pt idx="36100">
                  <c:v>0.72187500000000004</c:v>
                </c:pt>
                <c:pt idx="36101">
                  <c:v>0.714063</c:v>
                </c:pt>
                <c:pt idx="36102">
                  <c:v>0.70468799999999998</c:v>
                </c:pt>
                <c:pt idx="36103">
                  <c:v>0.70625000000000004</c:v>
                </c:pt>
                <c:pt idx="36104">
                  <c:v>0.72187500000000004</c:v>
                </c:pt>
                <c:pt idx="36105">
                  <c:v>0.70781300000000003</c:v>
                </c:pt>
                <c:pt idx="36106">
                  <c:v>0.70625000000000004</c:v>
                </c:pt>
                <c:pt idx="36107">
                  <c:v>0.703125</c:v>
                </c:pt>
                <c:pt idx="36108">
                  <c:v>0.70468799999999998</c:v>
                </c:pt>
                <c:pt idx="36109">
                  <c:v>0.69531200000000004</c:v>
                </c:pt>
                <c:pt idx="36110">
                  <c:v>0.70781300000000003</c:v>
                </c:pt>
                <c:pt idx="36111">
                  <c:v>0.71875</c:v>
                </c:pt>
                <c:pt idx="36112">
                  <c:v>0.72031299999999998</c:v>
                </c:pt>
                <c:pt idx="36113">
                  <c:v>0.71093799999999996</c:v>
                </c:pt>
                <c:pt idx="36114">
                  <c:v>0.714063</c:v>
                </c:pt>
                <c:pt idx="36115">
                  <c:v>0.72187500000000004</c:v>
                </c:pt>
                <c:pt idx="36116">
                  <c:v>0.70937499999999998</c:v>
                </c:pt>
                <c:pt idx="36117">
                  <c:v>0.71562499999999996</c:v>
                </c:pt>
                <c:pt idx="36118">
                  <c:v>0.70937499999999998</c:v>
                </c:pt>
                <c:pt idx="36119">
                  <c:v>0.71875</c:v>
                </c:pt>
                <c:pt idx="36120">
                  <c:v>0.714063</c:v>
                </c:pt>
                <c:pt idx="36121">
                  <c:v>0.714063</c:v>
                </c:pt>
                <c:pt idx="36122">
                  <c:v>0.71562499999999996</c:v>
                </c:pt>
                <c:pt idx="36123">
                  <c:v>0.71250000000000002</c:v>
                </c:pt>
                <c:pt idx="36124">
                  <c:v>0.71875</c:v>
                </c:pt>
                <c:pt idx="36125">
                  <c:v>0.70781300000000003</c:v>
                </c:pt>
                <c:pt idx="36126">
                  <c:v>0.71562499999999996</c:v>
                </c:pt>
                <c:pt idx="36127">
                  <c:v>0.71093799999999996</c:v>
                </c:pt>
                <c:pt idx="36128">
                  <c:v>0.70937499999999998</c:v>
                </c:pt>
                <c:pt idx="36129">
                  <c:v>0.69531200000000004</c:v>
                </c:pt>
                <c:pt idx="36130">
                  <c:v>0.71093799999999996</c:v>
                </c:pt>
                <c:pt idx="36131">
                  <c:v>0.70937499999999998</c:v>
                </c:pt>
                <c:pt idx="36132">
                  <c:v>0.72656200000000004</c:v>
                </c:pt>
                <c:pt idx="36133">
                  <c:v>0.72187500000000004</c:v>
                </c:pt>
                <c:pt idx="36134">
                  <c:v>0.72187500000000004</c:v>
                </c:pt>
                <c:pt idx="36135">
                  <c:v>0.72656200000000004</c:v>
                </c:pt>
                <c:pt idx="36136">
                  <c:v>0.71718800000000005</c:v>
                </c:pt>
                <c:pt idx="36137">
                  <c:v>0.734375</c:v>
                </c:pt>
                <c:pt idx="36138">
                  <c:v>0.73281300000000005</c:v>
                </c:pt>
                <c:pt idx="36139">
                  <c:v>0.72343800000000003</c:v>
                </c:pt>
                <c:pt idx="36140">
                  <c:v>0.72031299999999998</c:v>
                </c:pt>
                <c:pt idx="36141">
                  <c:v>0.72812500000000002</c:v>
                </c:pt>
                <c:pt idx="36142">
                  <c:v>0.72343800000000003</c:v>
                </c:pt>
                <c:pt idx="36143">
                  <c:v>0.69374999999999998</c:v>
                </c:pt>
                <c:pt idx="36144">
                  <c:v>0.71562499999999996</c:v>
                </c:pt>
                <c:pt idx="36145">
                  <c:v>0.71250000000000002</c:v>
                </c:pt>
                <c:pt idx="36146">
                  <c:v>0.71250000000000002</c:v>
                </c:pt>
                <c:pt idx="36147">
                  <c:v>0.72031299999999998</c:v>
                </c:pt>
                <c:pt idx="36148">
                  <c:v>0.70937499999999998</c:v>
                </c:pt>
                <c:pt idx="36149">
                  <c:v>0.71250000000000002</c:v>
                </c:pt>
                <c:pt idx="36150">
                  <c:v>0.714063</c:v>
                </c:pt>
                <c:pt idx="36151">
                  <c:v>0.71093799999999996</c:v>
                </c:pt>
                <c:pt idx="36152">
                  <c:v>0.70781300000000003</c:v>
                </c:pt>
                <c:pt idx="36153">
                  <c:v>0.70781300000000003</c:v>
                </c:pt>
                <c:pt idx="36154">
                  <c:v>0.70937499999999998</c:v>
                </c:pt>
                <c:pt idx="36155">
                  <c:v>0.72656200000000004</c:v>
                </c:pt>
                <c:pt idx="36156">
                  <c:v>0.71718800000000005</c:v>
                </c:pt>
                <c:pt idx="36157">
                  <c:v>0.71093799999999996</c:v>
                </c:pt>
                <c:pt idx="36158">
                  <c:v>0.71875</c:v>
                </c:pt>
                <c:pt idx="36159">
                  <c:v>0.714063</c:v>
                </c:pt>
                <c:pt idx="36160">
                  <c:v>0.69374999999999998</c:v>
                </c:pt>
                <c:pt idx="36161">
                  <c:v>0.714063</c:v>
                </c:pt>
                <c:pt idx="36162">
                  <c:v>0.71718800000000005</c:v>
                </c:pt>
                <c:pt idx="36163">
                  <c:v>0.703125</c:v>
                </c:pt>
                <c:pt idx="36164">
                  <c:v>0.70156300000000005</c:v>
                </c:pt>
                <c:pt idx="36165">
                  <c:v>0.69531200000000004</c:v>
                </c:pt>
                <c:pt idx="36166">
                  <c:v>0.70156300000000005</c:v>
                </c:pt>
                <c:pt idx="36167">
                  <c:v>0.69374999999999998</c:v>
                </c:pt>
                <c:pt idx="36168">
                  <c:v>0.70156300000000005</c:v>
                </c:pt>
                <c:pt idx="36169">
                  <c:v>0.70937499999999998</c:v>
                </c:pt>
                <c:pt idx="36170">
                  <c:v>0.714063</c:v>
                </c:pt>
                <c:pt idx="36171">
                  <c:v>0.70781300000000003</c:v>
                </c:pt>
                <c:pt idx="36172">
                  <c:v>0.71250000000000002</c:v>
                </c:pt>
                <c:pt idx="36173">
                  <c:v>0.71093799999999996</c:v>
                </c:pt>
                <c:pt idx="36174">
                  <c:v>0.71250000000000002</c:v>
                </c:pt>
                <c:pt idx="36175">
                  <c:v>0.70781300000000003</c:v>
                </c:pt>
                <c:pt idx="36176">
                  <c:v>0.70937499999999998</c:v>
                </c:pt>
                <c:pt idx="36177">
                  <c:v>0.71093799999999996</c:v>
                </c:pt>
                <c:pt idx="36178">
                  <c:v>0.71250000000000002</c:v>
                </c:pt>
                <c:pt idx="36179">
                  <c:v>0.7</c:v>
                </c:pt>
                <c:pt idx="36180">
                  <c:v>0.71718800000000005</c:v>
                </c:pt>
                <c:pt idx="36181">
                  <c:v>0.7</c:v>
                </c:pt>
                <c:pt idx="36182">
                  <c:v>0.70468799999999998</c:v>
                </c:pt>
                <c:pt idx="36183">
                  <c:v>0.70625000000000004</c:v>
                </c:pt>
                <c:pt idx="36184">
                  <c:v>0.703125</c:v>
                </c:pt>
                <c:pt idx="36185">
                  <c:v>0.70781300000000003</c:v>
                </c:pt>
                <c:pt idx="36186">
                  <c:v>0.71718800000000005</c:v>
                </c:pt>
                <c:pt idx="36187">
                  <c:v>0.714063</c:v>
                </c:pt>
                <c:pt idx="36188">
                  <c:v>0.70625000000000004</c:v>
                </c:pt>
                <c:pt idx="36189">
                  <c:v>0.70625000000000004</c:v>
                </c:pt>
                <c:pt idx="36190">
                  <c:v>0.70468799999999998</c:v>
                </c:pt>
                <c:pt idx="36191">
                  <c:v>0.7</c:v>
                </c:pt>
                <c:pt idx="36192">
                  <c:v>0.70937499999999998</c:v>
                </c:pt>
                <c:pt idx="36193">
                  <c:v>0.70625000000000004</c:v>
                </c:pt>
                <c:pt idx="36194">
                  <c:v>0.70156300000000005</c:v>
                </c:pt>
                <c:pt idx="36195">
                  <c:v>0.70781300000000003</c:v>
                </c:pt>
                <c:pt idx="36196">
                  <c:v>0.72499999999999998</c:v>
                </c:pt>
                <c:pt idx="36197">
                  <c:v>0.71093799999999996</c:v>
                </c:pt>
                <c:pt idx="36198">
                  <c:v>0.71093799999999996</c:v>
                </c:pt>
                <c:pt idx="36199">
                  <c:v>0.70625000000000004</c:v>
                </c:pt>
                <c:pt idx="36200">
                  <c:v>0.70625000000000004</c:v>
                </c:pt>
                <c:pt idx="36201">
                  <c:v>0.70937499999999998</c:v>
                </c:pt>
                <c:pt idx="36202">
                  <c:v>0.71093799999999996</c:v>
                </c:pt>
                <c:pt idx="36203">
                  <c:v>0.69374999999999998</c:v>
                </c:pt>
                <c:pt idx="36204">
                  <c:v>0.71562499999999996</c:v>
                </c:pt>
                <c:pt idx="36205">
                  <c:v>0.71093799999999996</c:v>
                </c:pt>
                <c:pt idx="36206">
                  <c:v>0.692187</c:v>
                </c:pt>
                <c:pt idx="36207">
                  <c:v>0.714063</c:v>
                </c:pt>
                <c:pt idx="36208">
                  <c:v>0.70468799999999998</c:v>
                </c:pt>
                <c:pt idx="36209">
                  <c:v>0.698438</c:v>
                </c:pt>
                <c:pt idx="36210">
                  <c:v>0.692187</c:v>
                </c:pt>
                <c:pt idx="36211">
                  <c:v>0.70625000000000004</c:v>
                </c:pt>
                <c:pt idx="36212">
                  <c:v>0.70937499999999998</c:v>
                </c:pt>
                <c:pt idx="36213">
                  <c:v>0.71250000000000002</c:v>
                </c:pt>
                <c:pt idx="36214">
                  <c:v>0.70625000000000004</c:v>
                </c:pt>
                <c:pt idx="36215">
                  <c:v>0.70781300000000003</c:v>
                </c:pt>
                <c:pt idx="36216">
                  <c:v>0.70781300000000003</c:v>
                </c:pt>
                <c:pt idx="36217">
                  <c:v>0.72499999999999998</c:v>
                </c:pt>
                <c:pt idx="36218">
                  <c:v>0.71875</c:v>
                </c:pt>
                <c:pt idx="36219">
                  <c:v>0.71093799999999996</c:v>
                </c:pt>
                <c:pt idx="36220">
                  <c:v>0.71718800000000005</c:v>
                </c:pt>
                <c:pt idx="36221">
                  <c:v>0.71250000000000002</c:v>
                </c:pt>
                <c:pt idx="36222">
                  <c:v>0.7</c:v>
                </c:pt>
                <c:pt idx="36223">
                  <c:v>0.70937499999999998</c:v>
                </c:pt>
                <c:pt idx="36224">
                  <c:v>0.70468799999999998</c:v>
                </c:pt>
                <c:pt idx="36225">
                  <c:v>0.70156300000000005</c:v>
                </c:pt>
                <c:pt idx="36226">
                  <c:v>0.71250000000000002</c:v>
                </c:pt>
                <c:pt idx="36227">
                  <c:v>0.71875</c:v>
                </c:pt>
                <c:pt idx="36228">
                  <c:v>0.714063</c:v>
                </c:pt>
                <c:pt idx="36229">
                  <c:v>0.70781300000000003</c:v>
                </c:pt>
                <c:pt idx="36230">
                  <c:v>0.71250000000000002</c:v>
                </c:pt>
                <c:pt idx="36231">
                  <c:v>0.71875</c:v>
                </c:pt>
                <c:pt idx="36232">
                  <c:v>0.70625000000000004</c:v>
                </c:pt>
                <c:pt idx="36233">
                  <c:v>0.72187500000000004</c:v>
                </c:pt>
                <c:pt idx="36234">
                  <c:v>0.71718800000000005</c:v>
                </c:pt>
                <c:pt idx="36235">
                  <c:v>0.70156300000000005</c:v>
                </c:pt>
                <c:pt idx="36236">
                  <c:v>0.714063</c:v>
                </c:pt>
                <c:pt idx="36237">
                  <c:v>0.72187500000000004</c:v>
                </c:pt>
                <c:pt idx="36238">
                  <c:v>0.7</c:v>
                </c:pt>
                <c:pt idx="36239">
                  <c:v>0.703125</c:v>
                </c:pt>
                <c:pt idx="36240">
                  <c:v>0.7</c:v>
                </c:pt>
                <c:pt idx="36241">
                  <c:v>0.70625000000000004</c:v>
                </c:pt>
                <c:pt idx="36242">
                  <c:v>0.70781300000000003</c:v>
                </c:pt>
                <c:pt idx="36243">
                  <c:v>0.703125</c:v>
                </c:pt>
                <c:pt idx="36244">
                  <c:v>0.7</c:v>
                </c:pt>
                <c:pt idx="36245">
                  <c:v>0.70781300000000003</c:v>
                </c:pt>
                <c:pt idx="36246">
                  <c:v>0.70468799999999998</c:v>
                </c:pt>
                <c:pt idx="36247">
                  <c:v>0.7</c:v>
                </c:pt>
                <c:pt idx="36248">
                  <c:v>0.70156300000000005</c:v>
                </c:pt>
                <c:pt idx="36249">
                  <c:v>0.7</c:v>
                </c:pt>
                <c:pt idx="36250">
                  <c:v>0.69374999999999998</c:v>
                </c:pt>
                <c:pt idx="36251">
                  <c:v>0.68906299999999998</c:v>
                </c:pt>
                <c:pt idx="36252">
                  <c:v>0.698438</c:v>
                </c:pt>
                <c:pt idx="36253">
                  <c:v>0.70468799999999998</c:v>
                </c:pt>
                <c:pt idx="36254">
                  <c:v>0.698438</c:v>
                </c:pt>
                <c:pt idx="36255">
                  <c:v>0.714063</c:v>
                </c:pt>
                <c:pt idx="36256">
                  <c:v>0.69531200000000004</c:v>
                </c:pt>
                <c:pt idx="36257">
                  <c:v>0.70468799999999998</c:v>
                </c:pt>
                <c:pt idx="36258">
                  <c:v>0.6875</c:v>
                </c:pt>
                <c:pt idx="36259">
                  <c:v>0.70937499999999998</c:v>
                </c:pt>
                <c:pt idx="36260">
                  <c:v>0.703125</c:v>
                </c:pt>
                <c:pt idx="36261">
                  <c:v>0.6875</c:v>
                </c:pt>
                <c:pt idx="36262">
                  <c:v>0.698438</c:v>
                </c:pt>
                <c:pt idx="36263">
                  <c:v>0.7</c:v>
                </c:pt>
                <c:pt idx="36264">
                  <c:v>0.71875</c:v>
                </c:pt>
                <c:pt idx="36265">
                  <c:v>0.69374999999999998</c:v>
                </c:pt>
                <c:pt idx="36266">
                  <c:v>0.70468799999999998</c:v>
                </c:pt>
                <c:pt idx="36267">
                  <c:v>0.703125</c:v>
                </c:pt>
                <c:pt idx="36268">
                  <c:v>0.6875</c:v>
                </c:pt>
                <c:pt idx="36269">
                  <c:v>0.70468799999999998</c:v>
                </c:pt>
                <c:pt idx="36270">
                  <c:v>0.70625000000000004</c:v>
                </c:pt>
                <c:pt idx="36271">
                  <c:v>0.70468799999999998</c:v>
                </c:pt>
                <c:pt idx="36272">
                  <c:v>0.70625000000000004</c:v>
                </c:pt>
                <c:pt idx="36273">
                  <c:v>0.692187</c:v>
                </c:pt>
                <c:pt idx="36274">
                  <c:v>0.70781300000000003</c:v>
                </c:pt>
                <c:pt idx="36275">
                  <c:v>0.70468799999999998</c:v>
                </c:pt>
                <c:pt idx="36276">
                  <c:v>0.70937499999999998</c:v>
                </c:pt>
                <c:pt idx="36277">
                  <c:v>0.71562499999999996</c:v>
                </c:pt>
                <c:pt idx="36278">
                  <c:v>0.70937499999999998</c:v>
                </c:pt>
                <c:pt idx="36279">
                  <c:v>0.7</c:v>
                </c:pt>
                <c:pt idx="36280">
                  <c:v>0.7</c:v>
                </c:pt>
                <c:pt idx="36281">
                  <c:v>0.71093799999999996</c:v>
                </c:pt>
                <c:pt idx="36282">
                  <c:v>0.692187</c:v>
                </c:pt>
                <c:pt idx="36283">
                  <c:v>0.698438</c:v>
                </c:pt>
                <c:pt idx="36284">
                  <c:v>0.70781300000000003</c:v>
                </c:pt>
                <c:pt idx="36285">
                  <c:v>0.70781300000000003</c:v>
                </c:pt>
                <c:pt idx="36286">
                  <c:v>0.71875</c:v>
                </c:pt>
                <c:pt idx="36287">
                  <c:v>0.71875</c:v>
                </c:pt>
                <c:pt idx="36288">
                  <c:v>0.71875</c:v>
                </c:pt>
                <c:pt idx="36289">
                  <c:v>0.71562499999999996</c:v>
                </c:pt>
                <c:pt idx="36290">
                  <c:v>0.70468799999999998</c:v>
                </c:pt>
                <c:pt idx="36291">
                  <c:v>0.71875</c:v>
                </c:pt>
                <c:pt idx="36292">
                  <c:v>0.71562499999999996</c:v>
                </c:pt>
                <c:pt idx="36293">
                  <c:v>0.70781300000000003</c:v>
                </c:pt>
                <c:pt idx="36294">
                  <c:v>0.71250000000000002</c:v>
                </c:pt>
                <c:pt idx="36295">
                  <c:v>0.70937499999999998</c:v>
                </c:pt>
                <c:pt idx="36296">
                  <c:v>0.70937499999999998</c:v>
                </c:pt>
                <c:pt idx="36297">
                  <c:v>0.72187500000000004</c:v>
                </c:pt>
                <c:pt idx="36298">
                  <c:v>0.714063</c:v>
                </c:pt>
                <c:pt idx="36299">
                  <c:v>0.71250000000000002</c:v>
                </c:pt>
                <c:pt idx="36300">
                  <c:v>0.70937499999999998</c:v>
                </c:pt>
                <c:pt idx="36301">
                  <c:v>0.714063</c:v>
                </c:pt>
                <c:pt idx="36302">
                  <c:v>0.71562499999999996</c:v>
                </c:pt>
                <c:pt idx="36303">
                  <c:v>0.714063</c:v>
                </c:pt>
                <c:pt idx="36304">
                  <c:v>0.71562499999999996</c:v>
                </c:pt>
                <c:pt idx="36305">
                  <c:v>0.72499999999999998</c:v>
                </c:pt>
                <c:pt idx="36306">
                  <c:v>0.71562499999999996</c:v>
                </c:pt>
                <c:pt idx="36307">
                  <c:v>0.714063</c:v>
                </c:pt>
                <c:pt idx="36308">
                  <c:v>0.72187500000000004</c:v>
                </c:pt>
                <c:pt idx="36309">
                  <c:v>0.71250000000000002</c:v>
                </c:pt>
                <c:pt idx="36310">
                  <c:v>0.70781300000000003</c:v>
                </c:pt>
                <c:pt idx="36311">
                  <c:v>0.714063</c:v>
                </c:pt>
                <c:pt idx="36312">
                  <c:v>0.71718800000000005</c:v>
                </c:pt>
                <c:pt idx="36313">
                  <c:v>0.71562499999999996</c:v>
                </c:pt>
                <c:pt idx="36314">
                  <c:v>0.73281300000000005</c:v>
                </c:pt>
                <c:pt idx="36315">
                  <c:v>0.71718800000000005</c:v>
                </c:pt>
                <c:pt idx="36316">
                  <c:v>0.71875</c:v>
                </c:pt>
                <c:pt idx="36317">
                  <c:v>0.71875</c:v>
                </c:pt>
                <c:pt idx="36318">
                  <c:v>0.70937499999999998</c:v>
                </c:pt>
                <c:pt idx="36319">
                  <c:v>0.70468799999999998</c:v>
                </c:pt>
                <c:pt idx="36320">
                  <c:v>0.71093799999999996</c:v>
                </c:pt>
                <c:pt idx="36321">
                  <c:v>0.71562499999999996</c:v>
                </c:pt>
                <c:pt idx="36322">
                  <c:v>0.72499999999999998</c:v>
                </c:pt>
                <c:pt idx="36323">
                  <c:v>0.71875</c:v>
                </c:pt>
                <c:pt idx="36324">
                  <c:v>0.70781300000000003</c:v>
                </c:pt>
                <c:pt idx="36325">
                  <c:v>0.70937499999999998</c:v>
                </c:pt>
                <c:pt idx="36326">
                  <c:v>0.72499999999999998</c:v>
                </c:pt>
                <c:pt idx="36327">
                  <c:v>0.71562499999999996</c:v>
                </c:pt>
                <c:pt idx="36328">
                  <c:v>0.71875</c:v>
                </c:pt>
                <c:pt idx="36329">
                  <c:v>0.7</c:v>
                </c:pt>
                <c:pt idx="36330">
                  <c:v>0.70937499999999998</c:v>
                </c:pt>
                <c:pt idx="36331">
                  <c:v>0.714063</c:v>
                </c:pt>
                <c:pt idx="36332">
                  <c:v>0.69374999999999998</c:v>
                </c:pt>
                <c:pt idx="36333">
                  <c:v>0.70781300000000003</c:v>
                </c:pt>
                <c:pt idx="36334">
                  <c:v>0.71718800000000005</c:v>
                </c:pt>
                <c:pt idx="36335">
                  <c:v>0.70781300000000003</c:v>
                </c:pt>
                <c:pt idx="36336">
                  <c:v>0.70937499999999998</c:v>
                </c:pt>
                <c:pt idx="36337">
                  <c:v>0.714063</c:v>
                </c:pt>
                <c:pt idx="36338">
                  <c:v>0.72656200000000004</c:v>
                </c:pt>
                <c:pt idx="36339">
                  <c:v>0.72187500000000004</c:v>
                </c:pt>
                <c:pt idx="36340">
                  <c:v>0.71718800000000005</c:v>
                </c:pt>
                <c:pt idx="36341">
                  <c:v>0.71093799999999996</c:v>
                </c:pt>
                <c:pt idx="36342">
                  <c:v>0.70625000000000004</c:v>
                </c:pt>
                <c:pt idx="36343">
                  <c:v>0.71718800000000005</c:v>
                </c:pt>
                <c:pt idx="36344">
                  <c:v>0.70468799999999998</c:v>
                </c:pt>
                <c:pt idx="36345">
                  <c:v>0.70625000000000004</c:v>
                </c:pt>
                <c:pt idx="36346">
                  <c:v>0.70468799999999998</c:v>
                </c:pt>
                <c:pt idx="36347">
                  <c:v>0.714063</c:v>
                </c:pt>
                <c:pt idx="36348">
                  <c:v>0.714063</c:v>
                </c:pt>
                <c:pt idx="36349">
                  <c:v>0.71562499999999996</c:v>
                </c:pt>
                <c:pt idx="36350">
                  <c:v>0.71718800000000005</c:v>
                </c:pt>
                <c:pt idx="36351">
                  <c:v>0.72187500000000004</c:v>
                </c:pt>
                <c:pt idx="36352">
                  <c:v>0.71718800000000005</c:v>
                </c:pt>
                <c:pt idx="36353">
                  <c:v>0.72343800000000003</c:v>
                </c:pt>
                <c:pt idx="36354">
                  <c:v>0.71250000000000002</c:v>
                </c:pt>
                <c:pt idx="36355">
                  <c:v>0.71093799999999996</c:v>
                </c:pt>
                <c:pt idx="36356">
                  <c:v>0.70937499999999998</c:v>
                </c:pt>
                <c:pt idx="36357">
                  <c:v>0.71562499999999996</c:v>
                </c:pt>
                <c:pt idx="36358">
                  <c:v>0.698438</c:v>
                </c:pt>
                <c:pt idx="36359">
                  <c:v>0.70781300000000003</c:v>
                </c:pt>
                <c:pt idx="36360">
                  <c:v>0.70937499999999998</c:v>
                </c:pt>
                <c:pt idx="36361">
                  <c:v>0.71093799999999996</c:v>
                </c:pt>
                <c:pt idx="36362">
                  <c:v>0.70625000000000004</c:v>
                </c:pt>
                <c:pt idx="36363">
                  <c:v>0.70937499999999998</c:v>
                </c:pt>
                <c:pt idx="36364">
                  <c:v>0.714063</c:v>
                </c:pt>
                <c:pt idx="36365">
                  <c:v>0.72499999999999998</c:v>
                </c:pt>
                <c:pt idx="36366">
                  <c:v>0.72656200000000004</c:v>
                </c:pt>
                <c:pt idx="36367">
                  <c:v>0.714063</c:v>
                </c:pt>
                <c:pt idx="36368">
                  <c:v>0.714063</c:v>
                </c:pt>
                <c:pt idx="36369">
                  <c:v>0.70781300000000003</c:v>
                </c:pt>
                <c:pt idx="36370">
                  <c:v>0.71093799999999996</c:v>
                </c:pt>
                <c:pt idx="36371">
                  <c:v>0.714063</c:v>
                </c:pt>
                <c:pt idx="36372">
                  <c:v>0.70937499999999998</c:v>
                </c:pt>
                <c:pt idx="36373">
                  <c:v>0.70625000000000004</c:v>
                </c:pt>
                <c:pt idx="36374">
                  <c:v>0.70937499999999998</c:v>
                </c:pt>
                <c:pt idx="36375">
                  <c:v>0.714063</c:v>
                </c:pt>
                <c:pt idx="36376">
                  <c:v>0.72031299999999998</c:v>
                </c:pt>
                <c:pt idx="36377">
                  <c:v>0.71093799999999996</c:v>
                </c:pt>
                <c:pt idx="36378">
                  <c:v>0.72499999999999998</c:v>
                </c:pt>
                <c:pt idx="36379">
                  <c:v>0.71875</c:v>
                </c:pt>
                <c:pt idx="36380">
                  <c:v>0.72812500000000002</c:v>
                </c:pt>
                <c:pt idx="36381">
                  <c:v>0.70781300000000003</c:v>
                </c:pt>
                <c:pt idx="36382">
                  <c:v>0.72343800000000003</c:v>
                </c:pt>
                <c:pt idx="36383">
                  <c:v>0.72031299999999998</c:v>
                </c:pt>
                <c:pt idx="36384">
                  <c:v>0.72499999999999998</c:v>
                </c:pt>
                <c:pt idx="36385">
                  <c:v>0.71250000000000002</c:v>
                </c:pt>
                <c:pt idx="36386">
                  <c:v>0.729688</c:v>
                </c:pt>
                <c:pt idx="36387">
                  <c:v>0.714063</c:v>
                </c:pt>
                <c:pt idx="36388">
                  <c:v>0.72499999999999998</c:v>
                </c:pt>
                <c:pt idx="36389">
                  <c:v>0.73281300000000005</c:v>
                </c:pt>
                <c:pt idx="36390">
                  <c:v>0.71562499999999996</c:v>
                </c:pt>
                <c:pt idx="36391">
                  <c:v>0.70468799999999998</c:v>
                </c:pt>
                <c:pt idx="36392">
                  <c:v>0.71718800000000005</c:v>
                </c:pt>
                <c:pt idx="36393">
                  <c:v>0.71093799999999996</c:v>
                </c:pt>
                <c:pt idx="36394">
                  <c:v>0.72031299999999998</c:v>
                </c:pt>
                <c:pt idx="36395">
                  <c:v>0.71718800000000005</c:v>
                </c:pt>
                <c:pt idx="36396">
                  <c:v>0.71562499999999996</c:v>
                </c:pt>
                <c:pt idx="36397">
                  <c:v>0.70468799999999998</c:v>
                </c:pt>
                <c:pt idx="36398">
                  <c:v>0.70625000000000004</c:v>
                </c:pt>
                <c:pt idx="36399">
                  <c:v>0.698438</c:v>
                </c:pt>
                <c:pt idx="36400">
                  <c:v>0.70937499999999998</c:v>
                </c:pt>
                <c:pt idx="36401">
                  <c:v>0.698438</c:v>
                </c:pt>
                <c:pt idx="36402">
                  <c:v>0.703125</c:v>
                </c:pt>
                <c:pt idx="36403">
                  <c:v>0.71875</c:v>
                </c:pt>
                <c:pt idx="36404">
                  <c:v>0.70625000000000004</c:v>
                </c:pt>
                <c:pt idx="36405">
                  <c:v>0.70937499999999998</c:v>
                </c:pt>
                <c:pt idx="36406">
                  <c:v>0.72187500000000004</c:v>
                </c:pt>
                <c:pt idx="36407">
                  <c:v>0.72031299999999998</c:v>
                </c:pt>
                <c:pt idx="36408">
                  <c:v>0.72031299999999998</c:v>
                </c:pt>
                <c:pt idx="36409">
                  <c:v>0.72031299999999998</c:v>
                </c:pt>
                <c:pt idx="36410">
                  <c:v>0.70781300000000003</c:v>
                </c:pt>
                <c:pt idx="36411">
                  <c:v>0.72031299999999998</c:v>
                </c:pt>
                <c:pt idx="36412">
                  <c:v>0.71250000000000002</c:v>
                </c:pt>
                <c:pt idx="36413">
                  <c:v>0.70156300000000005</c:v>
                </c:pt>
                <c:pt idx="36414">
                  <c:v>0.70781300000000003</c:v>
                </c:pt>
                <c:pt idx="36415">
                  <c:v>0.70781300000000003</c:v>
                </c:pt>
                <c:pt idx="36416">
                  <c:v>0.71562499999999996</c:v>
                </c:pt>
                <c:pt idx="36417">
                  <c:v>0.714063</c:v>
                </c:pt>
                <c:pt idx="36418">
                  <c:v>0.714063</c:v>
                </c:pt>
                <c:pt idx="36419">
                  <c:v>0.714063</c:v>
                </c:pt>
                <c:pt idx="36420">
                  <c:v>0.71562499999999996</c:v>
                </c:pt>
                <c:pt idx="36421">
                  <c:v>0.72812500000000002</c:v>
                </c:pt>
                <c:pt idx="36422">
                  <c:v>0.72187500000000004</c:v>
                </c:pt>
                <c:pt idx="36423">
                  <c:v>0.72187500000000004</c:v>
                </c:pt>
                <c:pt idx="36424">
                  <c:v>0.71875</c:v>
                </c:pt>
                <c:pt idx="36425">
                  <c:v>0.72187500000000004</c:v>
                </c:pt>
                <c:pt idx="36426">
                  <c:v>0.72031299999999998</c:v>
                </c:pt>
                <c:pt idx="36427">
                  <c:v>0.71718800000000005</c:v>
                </c:pt>
                <c:pt idx="36428">
                  <c:v>0.714063</c:v>
                </c:pt>
                <c:pt idx="36429">
                  <c:v>0.729688</c:v>
                </c:pt>
                <c:pt idx="36430">
                  <c:v>0.72812500000000002</c:v>
                </c:pt>
                <c:pt idx="36431">
                  <c:v>0.729688</c:v>
                </c:pt>
                <c:pt idx="36432">
                  <c:v>0.72656200000000004</c:v>
                </c:pt>
                <c:pt idx="36433">
                  <c:v>0.71562499999999996</c:v>
                </c:pt>
                <c:pt idx="36434">
                  <c:v>0.72812500000000002</c:v>
                </c:pt>
                <c:pt idx="36435">
                  <c:v>0.71875</c:v>
                </c:pt>
                <c:pt idx="36436">
                  <c:v>0.71718800000000005</c:v>
                </c:pt>
                <c:pt idx="36437">
                  <c:v>0.70781300000000003</c:v>
                </c:pt>
                <c:pt idx="36438">
                  <c:v>0.71093799999999996</c:v>
                </c:pt>
                <c:pt idx="36439">
                  <c:v>0.69062500000000004</c:v>
                </c:pt>
                <c:pt idx="36440">
                  <c:v>0.698438</c:v>
                </c:pt>
                <c:pt idx="36441">
                  <c:v>0.71093799999999996</c:v>
                </c:pt>
                <c:pt idx="36442">
                  <c:v>0.70781300000000003</c:v>
                </c:pt>
                <c:pt idx="36443">
                  <c:v>0.71093799999999996</c:v>
                </c:pt>
                <c:pt idx="36444">
                  <c:v>0.70781300000000003</c:v>
                </c:pt>
                <c:pt idx="36445">
                  <c:v>0.70781300000000003</c:v>
                </c:pt>
                <c:pt idx="36446">
                  <c:v>0.71718800000000005</c:v>
                </c:pt>
                <c:pt idx="36447">
                  <c:v>0.70937499999999998</c:v>
                </c:pt>
                <c:pt idx="36448">
                  <c:v>0.71250000000000002</c:v>
                </c:pt>
                <c:pt idx="36449">
                  <c:v>0.72343800000000003</c:v>
                </c:pt>
                <c:pt idx="36450">
                  <c:v>0.71875</c:v>
                </c:pt>
                <c:pt idx="36451">
                  <c:v>0.71875</c:v>
                </c:pt>
                <c:pt idx="36452">
                  <c:v>0.72031299999999998</c:v>
                </c:pt>
                <c:pt idx="36453">
                  <c:v>0.70625000000000004</c:v>
                </c:pt>
                <c:pt idx="36454">
                  <c:v>0.71718800000000005</c:v>
                </c:pt>
                <c:pt idx="36455">
                  <c:v>0.714063</c:v>
                </c:pt>
                <c:pt idx="36456">
                  <c:v>0.703125</c:v>
                </c:pt>
                <c:pt idx="36457">
                  <c:v>0.70781300000000003</c:v>
                </c:pt>
                <c:pt idx="36458">
                  <c:v>0.71093799999999996</c:v>
                </c:pt>
                <c:pt idx="36459">
                  <c:v>0.698438</c:v>
                </c:pt>
                <c:pt idx="36460">
                  <c:v>0.71250000000000002</c:v>
                </c:pt>
                <c:pt idx="36461">
                  <c:v>0.70468799999999998</c:v>
                </c:pt>
                <c:pt idx="36462">
                  <c:v>0.71250000000000002</c:v>
                </c:pt>
                <c:pt idx="36463">
                  <c:v>0.71250000000000002</c:v>
                </c:pt>
                <c:pt idx="36464">
                  <c:v>0.71718800000000005</c:v>
                </c:pt>
                <c:pt idx="36465">
                  <c:v>0.72187500000000004</c:v>
                </c:pt>
                <c:pt idx="36466">
                  <c:v>0.72031299999999998</c:v>
                </c:pt>
                <c:pt idx="36467">
                  <c:v>0.70625000000000004</c:v>
                </c:pt>
                <c:pt idx="36468">
                  <c:v>0.71562499999999996</c:v>
                </c:pt>
                <c:pt idx="36469">
                  <c:v>0.70781300000000003</c:v>
                </c:pt>
                <c:pt idx="36470">
                  <c:v>0.70468799999999998</c:v>
                </c:pt>
                <c:pt idx="36471">
                  <c:v>0.71093799999999996</c:v>
                </c:pt>
                <c:pt idx="36472">
                  <c:v>0.71093799999999996</c:v>
                </c:pt>
                <c:pt idx="36473">
                  <c:v>0.72031299999999998</c:v>
                </c:pt>
                <c:pt idx="36474">
                  <c:v>0.71093799999999996</c:v>
                </c:pt>
                <c:pt idx="36475">
                  <c:v>0.72343800000000003</c:v>
                </c:pt>
                <c:pt idx="36476">
                  <c:v>0.71093799999999996</c:v>
                </c:pt>
                <c:pt idx="36477">
                  <c:v>0.71093799999999996</c:v>
                </c:pt>
                <c:pt idx="36478">
                  <c:v>0.72343800000000003</c:v>
                </c:pt>
                <c:pt idx="36479">
                  <c:v>0.71250000000000002</c:v>
                </c:pt>
                <c:pt idx="36480">
                  <c:v>0.703125</c:v>
                </c:pt>
                <c:pt idx="36481">
                  <c:v>0.71250000000000002</c:v>
                </c:pt>
                <c:pt idx="36482">
                  <c:v>0.72031299999999998</c:v>
                </c:pt>
                <c:pt idx="36483">
                  <c:v>0.70156300000000005</c:v>
                </c:pt>
                <c:pt idx="36484">
                  <c:v>0.703125</c:v>
                </c:pt>
                <c:pt idx="36485">
                  <c:v>0.70625000000000004</c:v>
                </c:pt>
                <c:pt idx="36486">
                  <c:v>0.714063</c:v>
                </c:pt>
                <c:pt idx="36487">
                  <c:v>0.70781300000000003</c:v>
                </c:pt>
                <c:pt idx="36488">
                  <c:v>0.71562499999999996</c:v>
                </c:pt>
                <c:pt idx="36489">
                  <c:v>0.71093799999999996</c:v>
                </c:pt>
                <c:pt idx="36490">
                  <c:v>0.72031299999999998</c:v>
                </c:pt>
                <c:pt idx="36491">
                  <c:v>0.71875</c:v>
                </c:pt>
                <c:pt idx="36492">
                  <c:v>0.72656200000000004</c:v>
                </c:pt>
                <c:pt idx="36493">
                  <c:v>0.71250000000000002</c:v>
                </c:pt>
                <c:pt idx="36494">
                  <c:v>0.70781300000000003</c:v>
                </c:pt>
                <c:pt idx="36495">
                  <c:v>0.71562499999999996</c:v>
                </c:pt>
                <c:pt idx="36496">
                  <c:v>0.70937499999999998</c:v>
                </c:pt>
                <c:pt idx="36497">
                  <c:v>0.72187500000000004</c:v>
                </c:pt>
                <c:pt idx="36498">
                  <c:v>0.714063</c:v>
                </c:pt>
                <c:pt idx="36499">
                  <c:v>0.70937499999999998</c:v>
                </c:pt>
                <c:pt idx="36500">
                  <c:v>0.71250000000000002</c:v>
                </c:pt>
                <c:pt idx="36501">
                  <c:v>0.71093799999999996</c:v>
                </c:pt>
                <c:pt idx="36502">
                  <c:v>0.71250000000000002</c:v>
                </c:pt>
                <c:pt idx="36503">
                  <c:v>0.71093799999999996</c:v>
                </c:pt>
                <c:pt idx="36504">
                  <c:v>0.698438</c:v>
                </c:pt>
                <c:pt idx="36505">
                  <c:v>0.70937499999999998</c:v>
                </c:pt>
                <c:pt idx="36506">
                  <c:v>0.70937499999999998</c:v>
                </c:pt>
                <c:pt idx="36507">
                  <c:v>0.714063</c:v>
                </c:pt>
                <c:pt idx="36508">
                  <c:v>0.714063</c:v>
                </c:pt>
                <c:pt idx="36509">
                  <c:v>0.71562499999999996</c:v>
                </c:pt>
                <c:pt idx="36510">
                  <c:v>0.70156300000000005</c:v>
                </c:pt>
                <c:pt idx="36511">
                  <c:v>0.70156300000000005</c:v>
                </c:pt>
                <c:pt idx="36512">
                  <c:v>0.71250000000000002</c:v>
                </c:pt>
                <c:pt idx="36513">
                  <c:v>0.71093799999999996</c:v>
                </c:pt>
                <c:pt idx="36514">
                  <c:v>0.70625000000000004</c:v>
                </c:pt>
                <c:pt idx="36515">
                  <c:v>0.70156300000000005</c:v>
                </c:pt>
                <c:pt idx="36516">
                  <c:v>0.69374999999999998</c:v>
                </c:pt>
                <c:pt idx="36517">
                  <c:v>0.7</c:v>
                </c:pt>
                <c:pt idx="36518">
                  <c:v>0.698438</c:v>
                </c:pt>
                <c:pt idx="36519">
                  <c:v>0.692187</c:v>
                </c:pt>
                <c:pt idx="36520">
                  <c:v>0.70468799999999998</c:v>
                </c:pt>
                <c:pt idx="36521">
                  <c:v>0.714063</c:v>
                </c:pt>
                <c:pt idx="36522">
                  <c:v>0.70781300000000003</c:v>
                </c:pt>
                <c:pt idx="36523">
                  <c:v>0.70937499999999998</c:v>
                </c:pt>
                <c:pt idx="36524">
                  <c:v>0.714063</c:v>
                </c:pt>
                <c:pt idx="36525">
                  <c:v>0.70937499999999998</c:v>
                </c:pt>
                <c:pt idx="36526">
                  <c:v>0.70468799999999998</c:v>
                </c:pt>
                <c:pt idx="36527">
                  <c:v>0.703125</c:v>
                </c:pt>
                <c:pt idx="36528">
                  <c:v>0.69531200000000004</c:v>
                </c:pt>
                <c:pt idx="36529">
                  <c:v>0.70625000000000004</c:v>
                </c:pt>
                <c:pt idx="36530">
                  <c:v>0.70625000000000004</c:v>
                </c:pt>
                <c:pt idx="36531">
                  <c:v>0.70937499999999998</c:v>
                </c:pt>
                <c:pt idx="36532">
                  <c:v>0.71718800000000005</c:v>
                </c:pt>
                <c:pt idx="36533">
                  <c:v>0.70625000000000004</c:v>
                </c:pt>
                <c:pt idx="36534">
                  <c:v>0.703125</c:v>
                </c:pt>
                <c:pt idx="36535">
                  <c:v>0.703125</c:v>
                </c:pt>
                <c:pt idx="36536">
                  <c:v>0.71093799999999996</c:v>
                </c:pt>
                <c:pt idx="36537">
                  <c:v>0.72343800000000003</c:v>
                </c:pt>
                <c:pt idx="36538">
                  <c:v>0.71562499999999996</c:v>
                </c:pt>
                <c:pt idx="36539">
                  <c:v>0.72812500000000002</c:v>
                </c:pt>
                <c:pt idx="36540">
                  <c:v>0.70937499999999998</c:v>
                </c:pt>
                <c:pt idx="36541">
                  <c:v>0.71718800000000005</c:v>
                </c:pt>
                <c:pt idx="36542">
                  <c:v>0.71562499999999996</c:v>
                </c:pt>
                <c:pt idx="36543">
                  <c:v>0.714063</c:v>
                </c:pt>
                <c:pt idx="36544">
                  <c:v>0.70781300000000003</c:v>
                </c:pt>
                <c:pt idx="36545">
                  <c:v>0.71562499999999996</c:v>
                </c:pt>
                <c:pt idx="36546">
                  <c:v>0.70781300000000003</c:v>
                </c:pt>
                <c:pt idx="36547">
                  <c:v>0.73593799999999998</c:v>
                </c:pt>
                <c:pt idx="36548">
                  <c:v>0.71250000000000002</c:v>
                </c:pt>
                <c:pt idx="36549">
                  <c:v>0.70937499999999998</c:v>
                </c:pt>
                <c:pt idx="36550">
                  <c:v>0.71875</c:v>
                </c:pt>
                <c:pt idx="36551">
                  <c:v>0.703125</c:v>
                </c:pt>
                <c:pt idx="36552">
                  <c:v>0.71250000000000002</c:v>
                </c:pt>
                <c:pt idx="36553">
                  <c:v>0.714063</c:v>
                </c:pt>
                <c:pt idx="36554">
                  <c:v>0.71093799999999996</c:v>
                </c:pt>
                <c:pt idx="36555">
                  <c:v>0.72031299999999998</c:v>
                </c:pt>
                <c:pt idx="36556">
                  <c:v>0.72031299999999998</c:v>
                </c:pt>
                <c:pt idx="36557">
                  <c:v>0.71875</c:v>
                </c:pt>
                <c:pt idx="36558">
                  <c:v>0.71250000000000002</c:v>
                </c:pt>
                <c:pt idx="36559">
                  <c:v>0.70937499999999998</c:v>
                </c:pt>
                <c:pt idx="36560">
                  <c:v>0.71718800000000005</c:v>
                </c:pt>
                <c:pt idx="36561">
                  <c:v>0.71718800000000005</c:v>
                </c:pt>
                <c:pt idx="36562">
                  <c:v>0.70781300000000003</c:v>
                </c:pt>
                <c:pt idx="36563">
                  <c:v>0.70156300000000005</c:v>
                </c:pt>
                <c:pt idx="36564">
                  <c:v>0.70468799999999998</c:v>
                </c:pt>
                <c:pt idx="36565">
                  <c:v>0.71093799999999996</c:v>
                </c:pt>
                <c:pt idx="36566">
                  <c:v>0.71093799999999996</c:v>
                </c:pt>
                <c:pt idx="36567">
                  <c:v>0.71718800000000005</c:v>
                </c:pt>
                <c:pt idx="36568">
                  <c:v>0.714063</c:v>
                </c:pt>
                <c:pt idx="36569">
                  <c:v>0.72343800000000003</c:v>
                </c:pt>
                <c:pt idx="36570">
                  <c:v>0.72812500000000002</c:v>
                </c:pt>
                <c:pt idx="36571">
                  <c:v>0.72656200000000004</c:v>
                </c:pt>
                <c:pt idx="36572">
                  <c:v>0.71093799999999996</c:v>
                </c:pt>
                <c:pt idx="36573">
                  <c:v>0.71875</c:v>
                </c:pt>
                <c:pt idx="36574">
                  <c:v>0.72656200000000004</c:v>
                </c:pt>
                <c:pt idx="36575">
                  <c:v>0.72343800000000003</c:v>
                </c:pt>
                <c:pt idx="36576">
                  <c:v>0.72187500000000004</c:v>
                </c:pt>
                <c:pt idx="36577">
                  <c:v>0.72031299999999998</c:v>
                </c:pt>
                <c:pt idx="36578">
                  <c:v>0.72499999999999998</c:v>
                </c:pt>
                <c:pt idx="36579">
                  <c:v>0.72031299999999998</c:v>
                </c:pt>
                <c:pt idx="36580">
                  <c:v>0.714063</c:v>
                </c:pt>
                <c:pt idx="36581">
                  <c:v>0.71093799999999996</c:v>
                </c:pt>
                <c:pt idx="36582">
                  <c:v>0.72499999999999998</c:v>
                </c:pt>
                <c:pt idx="36583">
                  <c:v>0.70781300000000003</c:v>
                </c:pt>
                <c:pt idx="36584">
                  <c:v>0.71562499999999996</c:v>
                </c:pt>
                <c:pt idx="36585">
                  <c:v>0.71250000000000002</c:v>
                </c:pt>
                <c:pt idx="36586">
                  <c:v>0.71562499999999996</c:v>
                </c:pt>
                <c:pt idx="36587">
                  <c:v>0.71875</c:v>
                </c:pt>
                <c:pt idx="36588">
                  <c:v>0.70468799999999998</c:v>
                </c:pt>
                <c:pt idx="36589">
                  <c:v>0.71093799999999996</c:v>
                </c:pt>
                <c:pt idx="36590">
                  <c:v>0.71718800000000005</c:v>
                </c:pt>
                <c:pt idx="36591">
                  <c:v>0.714063</c:v>
                </c:pt>
                <c:pt idx="36592">
                  <c:v>0.71250000000000002</c:v>
                </c:pt>
                <c:pt idx="36593">
                  <c:v>0.698438</c:v>
                </c:pt>
                <c:pt idx="36594">
                  <c:v>0.703125</c:v>
                </c:pt>
                <c:pt idx="36595">
                  <c:v>0.70937499999999998</c:v>
                </c:pt>
                <c:pt idx="36596">
                  <c:v>0.70468799999999998</c:v>
                </c:pt>
                <c:pt idx="36597">
                  <c:v>0.69374999999999998</c:v>
                </c:pt>
                <c:pt idx="36598">
                  <c:v>0.69374999999999998</c:v>
                </c:pt>
                <c:pt idx="36599">
                  <c:v>0.698438</c:v>
                </c:pt>
                <c:pt idx="36600">
                  <c:v>0.70468799999999998</c:v>
                </c:pt>
                <c:pt idx="36601">
                  <c:v>0.72031299999999998</c:v>
                </c:pt>
                <c:pt idx="36602">
                  <c:v>0.71250000000000002</c:v>
                </c:pt>
                <c:pt idx="36603">
                  <c:v>0.71093799999999996</c:v>
                </c:pt>
                <c:pt idx="36604">
                  <c:v>0.70937499999999998</c:v>
                </c:pt>
                <c:pt idx="36605">
                  <c:v>0.72187500000000004</c:v>
                </c:pt>
                <c:pt idx="36606">
                  <c:v>0.703125</c:v>
                </c:pt>
                <c:pt idx="36607">
                  <c:v>0.7</c:v>
                </c:pt>
                <c:pt idx="36608">
                  <c:v>0.703125</c:v>
                </c:pt>
                <c:pt idx="36609">
                  <c:v>0.71093799999999996</c:v>
                </c:pt>
                <c:pt idx="36610">
                  <c:v>0.71875</c:v>
                </c:pt>
                <c:pt idx="36611">
                  <c:v>0.71093799999999996</c:v>
                </c:pt>
                <c:pt idx="36612">
                  <c:v>0.703125</c:v>
                </c:pt>
                <c:pt idx="36613">
                  <c:v>0.703125</c:v>
                </c:pt>
                <c:pt idx="36614">
                  <c:v>0.714063</c:v>
                </c:pt>
                <c:pt idx="36615">
                  <c:v>0.714063</c:v>
                </c:pt>
                <c:pt idx="36616">
                  <c:v>0.72031299999999998</c:v>
                </c:pt>
                <c:pt idx="36617">
                  <c:v>0.72656200000000004</c:v>
                </c:pt>
                <c:pt idx="36618">
                  <c:v>0.714063</c:v>
                </c:pt>
                <c:pt idx="36619">
                  <c:v>0.72343800000000003</c:v>
                </c:pt>
                <c:pt idx="36620">
                  <c:v>0.71718800000000005</c:v>
                </c:pt>
                <c:pt idx="36621">
                  <c:v>0.72031299999999998</c:v>
                </c:pt>
                <c:pt idx="36622">
                  <c:v>0.72812500000000002</c:v>
                </c:pt>
                <c:pt idx="36623">
                  <c:v>0.72031299999999998</c:v>
                </c:pt>
                <c:pt idx="36624">
                  <c:v>0.71250000000000002</c:v>
                </c:pt>
                <c:pt idx="36625">
                  <c:v>0.72031299999999998</c:v>
                </c:pt>
                <c:pt idx="36626">
                  <c:v>0.71718800000000005</c:v>
                </c:pt>
                <c:pt idx="36627">
                  <c:v>0.714063</c:v>
                </c:pt>
                <c:pt idx="36628">
                  <c:v>0.71250000000000002</c:v>
                </c:pt>
                <c:pt idx="36629">
                  <c:v>0.714063</c:v>
                </c:pt>
                <c:pt idx="36630">
                  <c:v>0.70625000000000004</c:v>
                </c:pt>
                <c:pt idx="36631">
                  <c:v>0.71250000000000002</c:v>
                </c:pt>
                <c:pt idx="36632">
                  <c:v>0.73750000000000004</c:v>
                </c:pt>
                <c:pt idx="36633">
                  <c:v>0.73281300000000005</c:v>
                </c:pt>
                <c:pt idx="36634">
                  <c:v>0.729688</c:v>
                </c:pt>
                <c:pt idx="36635">
                  <c:v>0.72656200000000004</c:v>
                </c:pt>
                <c:pt idx="36636">
                  <c:v>0.714063</c:v>
                </c:pt>
                <c:pt idx="36637">
                  <c:v>0.71562499999999996</c:v>
                </c:pt>
                <c:pt idx="36638">
                  <c:v>0.714063</c:v>
                </c:pt>
                <c:pt idx="36639">
                  <c:v>0.72187500000000004</c:v>
                </c:pt>
                <c:pt idx="36640">
                  <c:v>0.71093799999999996</c:v>
                </c:pt>
                <c:pt idx="36641">
                  <c:v>0.71718800000000005</c:v>
                </c:pt>
                <c:pt idx="36642">
                  <c:v>0.714063</c:v>
                </c:pt>
                <c:pt idx="36643">
                  <c:v>0.71562499999999996</c:v>
                </c:pt>
                <c:pt idx="36644">
                  <c:v>0.70937499999999998</c:v>
                </c:pt>
                <c:pt idx="36645">
                  <c:v>0.72812500000000002</c:v>
                </c:pt>
                <c:pt idx="36646">
                  <c:v>0.714063</c:v>
                </c:pt>
                <c:pt idx="36647">
                  <c:v>0.71875</c:v>
                </c:pt>
                <c:pt idx="36648">
                  <c:v>0.72187500000000004</c:v>
                </c:pt>
                <c:pt idx="36649">
                  <c:v>0.72812500000000002</c:v>
                </c:pt>
                <c:pt idx="36650">
                  <c:v>0.72031299999999998</c:v>
                </c:pt>
                <c:pt idx="36651">
                  <c:v>0.714063</c:v>
                </c:pt>
                <c:pt idx="36652">
                  <c:v>0.72031299999999998</c:v>
                </c:pt>
                <c:pt idx="36653">
                  <c:v>0.71875</c:v>
                </c:pt>
                <c:pt idx="36654">
                  <c:v>0.71562499999999996</c:v>
                </c:pt>
                <c:pt idx="36655">
                  <c:v>0.71093799999999996</c:v>
                </c:pt>
                <c:pt idx="36656">
                  <c:v>0.703125</c:v>
                </c:pt>
                <c:pt idx="36657">
                  <c:v>0.71250000000000002</c:v>
                </c:pt>
                <c:pt idx="36658">
                  <c:v>0.70625000000000004</c:v>
                </c:pt>
                <c:pt idx="36659">
                  <c:v>0.69374999999999998</c:v>
                </c:pt>
                <c:pt idx="36660">
                  <c:v>0.71093799999999996</c:v>
                </c:pt>
                <c:pt idx="36661">
                  <c:v>0.71562499999999996</c:v>
                </c:pt>
                <c:pt idx="36662">
                  <c:v>0.70625000000000004</c:v>
                </c:pt>
                <c:pt idx="36663">
                  <c:v>0.71093799999999996</c:v>
                </c:pt>
                <c:pt idx="36664">
                  <c:v>0.70781300000000003</c:v>
                </c:pt>
                <c:pt idx="36665">
                  <c:v>0.703125</c:v>
                </c:pt>
                <c:pt idx="36666">
                  <c:v>0.71718800000000005</c:v>
                </c:pt>
                <c:pt idx="36667">
                  <c:v>0.71093799999999996</c:v>
                </c:pt>
                <c:pt idx="36668">
                  <c:v>0.70781300000000003</c:v>
                </c:pt>
                <c:pt idx="36669">
                  <c:v>0.68906299999999998</c:v>
                </c:pt>
                <c:pt idx="36670">
                  <c:v>0.7</c:v>
                </c:pt>
                <c:pt idx="36671">
                  <c:v>0.703125</c:v>
                </c:pt>
                <c:pt idx="36672">
                  <c:v>0.70625000000000004</c:v>
                </c:pt>
                <c:pt idx="36673">
                  <c:v>0.7</c:v>
                </c:pt>
                <c:pt idx="36674">
                  <c:v>0.71093799999999996</c:v>
                </c:pt>
                <c:pt idx="36675">
                  <c:v>0.70781300000000003</c:v>
                </c:pt>
                <c:pt idx="36676">
                  <c:v>0.7</c:v>
                </c:pt>
                <c:pt idx="36677">
                  <c:v>0.71562499999999996</c:v>
                </c:pt>
                <c:pt idx="36678">
                  <c:v>0.71718800000000005</c:v>
                </c:pt>
                <c:pt idx="36679">
                  <c:v>0.70781300000000003</c:v>
                </c:pt>
                <c:pt idx="36680">
                  <c:v>0.70781300000000003</c:v>
                </c:pt>
                <c:pt idx="36681">
                  <c:v>0.714063</c:v>
                </c:pt>
                <c:pt idx="36682">
                  <c:v>0.70625000000000004</c:v>
                </c:pt>
                <c:pt idx="36683">
                  <c:v>0.71093799999999996</c:v>
                </c:pt>
                <c:pt idx="36684">
                  <c:v>0.70781300000000003</c:v>
                </c:pt>
                <c:pt idx="36685">
                  <c:v>0.71562499999999996</c:v>
                </c:pt>
                <c:pt idx="36686">
                  <c:v>0.70781300000000003</c:v>
                </c:pt>
                <c:pt idx="36687">
                  <c:v>0.714063</c:v>
                </c:pt>
                <c:pt idx="36688">
                  <c:v>0.72031299999999998</c:v>
                </c:pt>
                <c:pt idx="36689">
                  <c:v>0.70781300000000003</c:v>
                </c:pt>
                <c:pt idx="36690">
                  <c:v>0.71093799999999996</c:v>
                </c:pt>
                <c:pt idx="36691">
                  <c:v>0.71093799999999996</c:v>
                </c:pt>
                <c:pt idx="36692">
                  <c:v>0.70781300000000003</c:v>
                </c:pt>
                <c:pt idx="36693">
                  <c:v>0.70937499999999998</c:v>
                </c:pt>
                <c:pt idx="36694">
                  <c:v>0.7</c:v>
                </c:pt>
                <c:pt idx="36695">
                  <c:v>0.71250000000000002</c:v>
                </c:pt>
                <c:pt idx="36696">
                  <c:v>0.71250000000000002</c:v>
                </c:pt>
                <c:pt idx="36697">
                  <c:v>0.71093799999999996</c:v>
                </c:pt>
                <c:pt idx="36698">
                  <c:v>0.72031299999999998</c:v>
                </c:pt>
                <c:pt idx="36699">
                  <c:v>0.72343800000000003</c:v>
                </c:pt>
                <c:pt idx="36700">
                  <c:v>0.72031299999999998</c:v>
                </c:pt>
                <c:pt idx="36701">
                  <c:v>0.70156300000000005</c:v>
                </c:pt>
                <c:pt idx="36702">
                  <c:v>0.70156300000000005</c:v>
                </c:pt>
                <c:pt idx="36703">
                  <c:v>0.70156300000000005</c:v>
                </c:pt>
                <c:pt idx="36704">
                  <c:v>0.7</c:v>
                </c:pt>
                <c:pt idx="36705">
                  <c:v>0.714063</c:v>
                </c:pt>
                <c:pt idx="36706">
                  <c:v>0.70781300000000003</c:v>
                </c:pt>
                <c:pt idx="36707">
                  <c:v>0.70937499999999998</c:v>
                </c:pt>
                <c:pt idx="36708">
                  <c:v>0.71250000000000002</c:v>
                </c:pt>
                <c:pt idx="36709">
                  <c:v>0.70625000000000004</c:v>
                </c:pt>
                <c:pt idx="36710">
                  <c:v>0.70781300000000003</c:v>
                </c:pt>
                <c:pt idx="36711">
                  <c:v>0.703125</c:v>
                </c:pt>
                <c:pt idx="36712">
                  <c:v>0.71718800000000005</c:v>
                </c:pt>
                <c:pt idx="36713">
                  <c:v>0.72343800000000003</c:v>
                </c:pt>
                <c:pt idx="36714">
                  <c:v>0.72031299999999998</c:v>
                </c:pt>
                <c:pt idx="36715">
                  <c:v>0.71093799999999996</c:v>
                </c:pt>
                <c:pt idx="36716">
                  <c:v>0.71250000000000002</c:v>
                </c:pt>
                <c:pt idx="36717">
                  <c:v>0.72343800000000003</c:v>
                </c:pt>
                <c:pt idx="36718">
                  <c:v>0.729688</c:v>
                </c:pt>
                <c:pt idx="36719">
                  <c:v>0.71875</c:v>
                </c:pt>
                <c:pt idx="36720">
                  <c:v>0.71875</c:v>
                </c:pt>
                <c:pt idx="36721">
                  <c:v>0.72343800000000003</c:v>
                </c:pt>
                <c:pt idx="36722">
                  <c:v>0.71718800000000005</c:v>
                </c:pt>
                <c:pt idx="36723">
                  <c:v>0.71875</c:v>
                </c:pt>
                <c:pt idx="36724">
                  <c:v>0.72656200000000004</c:v>
                </c:pt>
                <c:pt idx="36725">
                  <c:v>0.72343800000000003</c:v>
                </c:pt>
                <c:pt idx="36726">
                  <c:v>0.72656200000000004</c:v>
                </c:pt>
                <c:pt idx="36727">
                  <c:v>0.73281300000000005</c:v>
                </c:pt>
                <c:pt idx="36728">
                  <c:v>0.72812500000000002</c:v>
                </c:pt>
                <c:pt idx="36729">
                  <c:v>0.72343800000000003</c:v>
                </c:pt>
                <c:pt idx="36730">
                  <c:v>0.72187500000000004</c:v>
                </c:pt>
                <c:pt idx="36731">
                  <c:v>0.72031299999999998</c:v>
                </c:pt>
                <c:pt idx="36732">
                  <c:v>0.72499999999999998</c:v>
                </c:pt>
                <c:pt idx="36733">
                  <c:v>0.71562499999999996</c:v>
                </c:pt>
                <c:pt idx="36734">
                  <c:v>0.72343800000000003</c:v>
                </c:pt>
                <c:pt idx="36735">
                  <c:v>0.72187500000000004</c:v>
                </c:pt>
                <c:pt idx="36736">
                  <c:v>0.71562499999999996</c:v>
                </c:pt>
                <c:pt idx="36737">
                  <c:v>0.71718800000000005</c:v>
                </c:pt>
                <c:pt idx="36738">
                  <c:v>0.72187500000000004</c:v>
                </c:pt>
                <c:pt idx="36739">
                  <c:v>0.71875</c:v>
                </c:pt>
                <c:pt idx="36740">
                  <c:v>0.72656200000000004</c:v>
                </c:pt>
                <c:pt idx="36741">
                  <c:v>0.72812500000000002</c:v>
                </c:pt>
                <c:pt idx="36742">
                  <c:v>0.71250000000000002</c:v>
                </c:pt>
                <c:pt idx="36743">
                  <c:v>0.7</c:v>
                </c:pt>
                <c:pt idx="36744">
                  <c:v>0.703125</c:v>
                </c:pt>
                <c:pt idx="36745">
                  <c:v>0.70937499999999998</c:v>
                </c:pt>
                <c:pt idx="36746">
                  <c:v>0.71562499999999996</c:v>
                </c:pt>
                <c:pt idx="36747">
                  <c:v>0.71250000000000002</c:v>
                </c:pt>
                <c:pt idx="36748">
                  <c:v>0.71718800000000005</c:v>
                </c:pt>
                <c:pt idx="36749">
                  <c:v>0.70781300000000003</c:v>
                </c:pt>
                <c:pt idx="36750">
                  <c:v>0.71718800000000005</c:v>
                </c:pt>
                <c:pt idx="36751">
                  <c:v>0.71093799999999996</c:v>
                </c:pt>
                <c:pt idx="36752">
                  <c:v>0.71875</c:v>
                </c:pt>
                <c:pt idx="36753">
                  <c:v>0.71562499999999996</c:v>
                </c:pt>
                <c:pt idx="36754">
                  <c:v>0.714063</c:v>
                </c:pt>
                <c:pt idx="36755">
                  <c:v>0.71093799999999996</c:v>
                </c:pt>
                <c:pt idx="36756">
                  <c:v>0.714063</c:v>
                </c:pt>
                <c:pt idx="36757">
                  <c:v>0.70468799999999998</c:v>
                </c:pt>
                <c:pt idx="36758">
                  <c:v>0.70625000000000004</c:v>
                </c:pt>
                <c:pt idx="36759">
                  <c:v>0.70781300000000003</c:v>
                </c:pt>
                <c:pt idx="36760">
                  <c:v>0.714063</c:v>
                </c:pt>
                <c:pt idx="36761">
                  <c:v>0.714063</c:v>
                </c:pt>
                <c:pt idx="36762">
                  <c:v>0.70781300000000003</c:v>
                </c:pt>
                <c:pt idx="36763">
                  <c:v>0.7</c:v>
                </c:pt>
                <c:pt idx="36764">
                  <c:v>0.714063</c:v>
                </c:pt>
                <c:pt idx="36765">
                  <c:v>0.71250000000000002</c:v>
                </c:pt>
                <c:pt idx="36766">
                  <c:v>0.70156300000000005</c:v>
                </c:pt>
                <c:pt idx="36767">
                  <c:v>0.703125</c:v>
                </c:pt>
                <c:pt idx="36768">
                  <c:v>0.70781300000000003</c:v>
                </c:pt>
                <c:pt idx="36769">
                  <c:v>0.70625000000000004</c:v>
                </c:pt>
                <c:pt idx="36770">
                  <c:v>0.71250000000000002</c:v>
                </c:pt>
                <c:pt idx="36771">
                  <c:v>0.71250000000000002</c:v>
                </c:pt>
                <c:pt idx="36772">
                  <c:v>0.70937499999999998</c:v>
                </c:pt>
                <c:pt idx="36773">
                  <c:v>0.71093799999999996</c:v>
                </c:pt>
                <c:pt idx="36774">
                  <c:v>0.71250000000000002</c:v>
                </c:pt>
                <c:pt idx="36775">
                  <c:v>0.714063</c:v>
                </c:pt>
                <c:pt idx="36776">
                  <c:v>0.71875</c:v>
                </c:pt>
                <c:pt idx="36777">
                  <c:v>0.714063</c:v>
                </c:pt>
                <c:pt idx="36778">
                  <c:v>0.71562499999999996</c:v>
                </c:pt>
                <c:pt idx="36779">
                  <c:v>0.70468799999999998</c:v>
                </c:pt>
                <c:pt idx="36780">
                  <c:v>0.71093799999999996</c:v>
                </c:pt>
                <c:pt idx="36781">
                  <c:v>0.71718800000000005</c:v>
                </c:pt>
                <c:pt idx="36782">
                  <c:v>0.714063</c:v>
                </c:pt>
                <c:pt idx="36783">
                  <c:v>0.72812500000000002</c:v>
                </c:pt>
                <c:pt idx="36784">
                  <c:v>0.71250000000000002</c:v>
                </c:pt>
                <c:pt idx="36785">
                  <c:v>0.71718800000000005</c:v>
                </c:pt>
                <c:pt idx="36786">
                  <c:v>0.71093799999999996</c:v>
                </c:pt>
                <c:pt idx="36787">
                  <c:v>0.714063</c:v>
                </c:pt>
                <c:pt idx="36788">
                  <c:v>0.714063</c:v>
                </c:pt>
                <c:pt idx="36789">
                  <c:v>0.70625000000000004</c:v>
                </c:pt>
                <c:pt idx="36790">
                  <c:v>0.714063</c:v>
                </c:pt>
                <c:pt idx="36791">
                  <c:v>0.72812500000000002</c:v>
                </c:pt>
                <c:pt idx="36792">
                  <c:v>0.72656200000000004</c:v>
                </c:pt>
                <c:pt idx="36793">
                  <c:v>0.72343800000000003</c:v>
                </c:pt>
                <c:pt idx="36794">
                  <c:v>0.729688</c:v>
                </c:pt>
                <c:pt idx="36795">
                  <c:v>0.72812500000000002</c:v>
                </c:pt>
                <c:pt idx="36796">
                  <c:v>0.71250000000000002</c:v>
                </c:pt>
                <c:pt idx="36797">
                  <c:v>0.71562499999999996</c:v>
                </c:pt>
                <c:pt idx="36798">
                  <c:v>0.72656200000000004</c:v>
                </c:pt>
                <c:pt idx="36799">
                  <c:v>0.72343800000000003</c:v>
                </c:pt>
                <c:pt idx="36800">
                  <c:v>0.72499999999999998</c:v>
                </c:pt>
                <c:pt idx="36801">
                  <c:v>0.72031299999999998</c:v>
                </c:pt>
                <c:pt idx="36802">
                  <c:v>0.70781300000000003</c:v>
                </c:pt>
                <c:pt idx="36803">
                  <c:v>0.71875</c:v>
                </c:pt>
                <c:pt idx="36804">
                  <c:v>0.71093799999999996</c:v>
                </c:pt>
                <c:pt idx="36805">
                  <c:v>0.71562499999999996</c:v>
                </c:pt>
                <c:pt idx="36806">
                  <c:v>0.71093799999999996</c:v>
                </c:pt>
                <c:pt idx="36807">
                  <c:v>0.71250000000000002</c:v>
                </c:pt>
                <c:pt idx="36808">
                  <c:v>0.72499999999999998</c:v>
                </c:pt>
                <c:pt idx="36809">
                  <c:v>0.72187500000000004</c:v>
                </c:pt>
                <c:pt idx="36810">
                  <c:v>0.71875</c:v>
                </c:pt>
                <c:pt idx="36811">
                  <c:v>0.71718800000000005</c:v>
                </c:pt>
                <c:pt idx="36812">
                  <c:v>0.714063</c:v>
                </c:pt>
                <c:pt idx="36813">
                  <c:v>0.70937499999999998</c:v>
                </c:pt>
                <c:pt idx="36814">
                  <c:v>0.714063</c:v>
                </c:pt>
                <c:pt idx="36815">
                  <c:v>0.71093799999999996</c:v>
                </c:pt>
                <c:pt idx="36816">
                  <c:v>0.714063</c:v>
                </c:pt>
                <c:pt idx="36817">
                  <c:v>0.71875</c:v>
                </c:pt>
                <c:pt idx="36818">
                  <c:v>0.71093799999999996</c:v>
                </c:pt>
                <c:pt idx="36819">
                  <c:v>0.70781300000000003</c:v>
                </c:pt>
                <c:pt idx="36820">
                  <c:v>0.70625000000000004</c:v>
                </c:pt>
                <c:pt idx="36821">
                  <c:v>0.70781300000000003</c:v>
                </c:pt>
                <c:pt idx="36822">
                  <c:v>0.72187500000000004</c:v>
                </c:pt>
                <c:pt idx="36823">
                  <c:v>0.71718800000000005</c:v>
                </c:pt>
                <c:pt idx="36824">
                  <c:v>0.72343800000000003</c:v>
                </c:pt>
                <c:pt idx="36825">
                  <c:v>0.71718800000000005</c:v>
                </c:pt>
                <c:pt idx="36826">
                  <c:v>0.72812500000000002</c:v>
                </c:pt>
                <c:pt idx="36827">
                  <c:v>0.71718800000000005</c:v>
                </c:pt>
                <c:pt idx="36828">
                  <c:v>0.71875</c:v>
                </c:pt>
                <c:pt idx="36829">
                  <c:v>0.71718800000000005</c:v>
                </c:pt>
                <c:pt idx="36830">
                  <c:v>0.71562499999999996</c:v>
                </c:pt>
                <c:pt idx="36831">
                  <c:v>0.72343800000000003</c:v>
                </c:pt>
                <c:pt idx="36832">
                  <c:v>0.71250000000000002</c:v>
                </c:pt>
                <c:pt idx="36833">
                  <c:v>0.70781300000000003</c:v>
                </c:pt>
                <c:pt idx="36834">
                  <c:v>0.70781300000000003</c:v>
                </c:pt>
                <c:pt idx="36835">
                  <c:v>0.7</c:v>
                </c:pt>
                <c:pt idx="36836">
                  <c:v>0.714063</c:v>
                </c:pt>
                <c:pt idx="36837">
                  <c:v>0.71875</c:v>
                </c:pt>
                <c:pt idx="36838">
                  <c:v>0.71875</c:v>
                </c:pt>
                <c:pt idx="36839">
                  <c:v>0.70625000000000004</c:v>
                </c:pt>
                <c:pt idx="36840">
                  <c:v>0.70937499999999998</c:v>
                </c:pt>
                <c:pt idx="36841">
                  <c:v>0.72031299999999998</c:v>
                </c:pt>
                <c:pt idx="36842">
                  <c:v>0.70937499999999998</c:v>
                </c:pt>
                <c:pt idx="36843">
                  <c:v>0.72031299999999998</c:v>
                </c:pt>
                <c:pt idx="36844">
                  <c:v>0.70781300000000003</c:v>
                </c:pt>
                <c:pt idx="36845">
                  <c:v>0.703125</c:v>
                </c:pt>
                <c:pt idx="36846">
                  <c:v>0.71250000000000002</c:v>
                </c:pt>
                <c:pt idx="36847">
                  <c:v>0.72812500000000002</c:v>
                </c:pt>
                <c:pt idx="36848">
                  <c:v>0.70625000000000004</c:v>
                </c:pt>
                <c:pt idx="36849">
                  <c:v>0.70781300000000003</c:v>
                </c:pt>
                <c:pt idx="36850">
                  <c:v>0.7</c:v>
                </c:pt>
                <c:pt idx="36851">
                  <c:v>0.70937499999999998</c:v>
                </c:pt>
                <c:pt idx="36852">
                  <c:v>0.72656200000000004</c:v>
                </c:pt>
                <c:pt idx="36853">
                  <c:v>0.72343800000000003</c:v>
                </c:pt>
                <c:pt idx="36854">
                  <c:v>0.71562499999999996</c:v>
                </c:pt>
                <c:pt idx="36855">
                  <c:v>0.70937499999999998</c:v>
                </c:pt>
                <c:pt idx="36856">
                  <c:v>0.72343800000000003</c:v>
                </c:pt>
                <c:pt idx="36857">
                  <c:v>0.70625000000000004</c:v>
                </c:pt>
                <c:pt idx="36858">
                  <c:v>0.714063</c:v>
                </c:pt>
                <c:pt idx="36859">
                  <c:v>0.70781300000000003</c:v>
                </c:pt>
                <c:pt idx="36860">
                  <c:v>0.71718800000000005</c:v>
                </c:pt>
                <c:pt idx="36861">
                  <c:v>0.70625000000000004</c:v>
                </c:pt>
                <c:pt idx="36862">
                  <c:v>0.70625000000000004</c:v>
                </c:pt>
                <c:pt idx="36863">
                  <c:v>0.71718800000000005</c:v>
                </c:pt>
                <c:pt idx="36864">
                  <c:v>0.72499999999999998</c:v>
                </c:pt>
                <c:pt idx="36865">
                  <c:v>0.72499999999999998</c:v>
                </c:pt>
                <c:pt idx="36866">
                  <c:v>0.71250000000000002</c:v>
                </c:pt>
                <c:pt idx="36867">
                  <c:v>0.71250000000000002</c:v>
                </c:pt>
                <c:pt idx="36868">
                  <c:v>0.71875</c:v>
                </c:pt>
                <c:pt idx="36869">
                  <c:v>0.71875</c:v>
                </c:pt>
                <c:pt idx="36870">
                  <c:v>0.70156300000000005</c:v>
                </c:pt>
                <c:pt idx="36871">
                  <c:v>0.71875</c:v>
                </c:pt>
                <c:pt idx="36872">
                  <c:v>0.73281300000000005</c:v>
                </c:pt>
                <c:pt idx="36873">
                  <c:v>0.72812500000000002</c:v>
                </c:pt>
                <c:pt idx="36874">
                  <c:v>0.71875</c:v>
                </c:pt>
                <c:pt idx="36875">
                  <c:v>0.70468799999999998</c:v>
                </c:pt>
                <c:pt idx="36876">
                  <c:v>0.70625000000000004</c:v>
                </c:pt>
                <c:pt idx="36877">
                  <c:v>0.72499999999999998</c:v>
                </c:pt>
                <c:pt idx="36878">
                  <c:v>0.72187500000000004</c:v>
                </c:pt>
                <c:pt idx="36879">
                  <c:v>0.70937499999999998</c:v>
                </c:pt>
                <c:pt idx="36880">
                  <c:v>0.71718800000000005</c:v>
                </c:pt>
                <c:pt idx="36881">
                  <c:v>0.71718800000000005</c:v>
                </c:pt>
                <c:pt idx="36882">
                  <c:v>0.72031299999999998</c:v>
                </c:pt>
                <c:pt idx="36883">
                  <c:v>0.72499999999999998</c:v>
                </c:pt>
                <c:pt idx="36884">
                  <c:v>0.72343800000000003</c:v>
                </c:pt>
                <c:pt idx="36885">
                  <c:v>0.71718800000000005</c:v>
                </c:pt>
                <c:pt idx="36886">
                  <c:v>0.72187500000000004</c:v>
                </c:pt>
                <c:pt idx="36887">
                  <c:v>0.72656200000000004</c:v>
                </c:pt>
                <c:pt idx="36888">
                  <c:v>0.734375</c:v>
                </c:pt>
                <c:pt idx="36889">
                  <c:v>0.72499999999999998</c:v>
                </c:pt>
                <c:pt idx="36890">
                  <c:v>0.72031299999999998</c:v>
                </c:pt>
                <c:pt idx="36891">
                  <c:v>0.72031299999999998</c:v>
                </c:pt>
                <c:pt idx="36892">
                  <c:v>0.72499999999999998</c:v>
                </c:pt>
                <c:pt idx="36893">
                  <c:v>0.74062499999999998</c:v>
                </c:pt>
                <c:pt idx="36894">
                  <c:v>0.73281300000000005</c:v>
                </c:pt>
                <c:pt idx="36895">
                  <c:v>0.72187500000000004</c:v>
                </c:pt>
                <c:pt idx="36896">
                  <c:v>0.72031299999999998</c:v>
                </c:pt>
                <c:pt idx="36897">
                  <c:v>0.70937499999999998</c:v>
                </c:pt>
                <c:pt idx="36898">
                  <c:v>0.72499999999999998</c:v>
                </c:pt>
                <c:pt idx="36899">
                  <c:v>0.70937499999999998</c:v>
                </c:pt>
                <c:pt idx="36900">
                  <c:v>0.71562499999999996</c:v>
                </c:pt>
                <c:pt idx="36901">
                  <c:v>0.73281300000000005</c:v>
                </c:pt>
                <c:pt idx="36902">
                  <c:v>0.72031299999999998</c:v>
                </c:pt>
                <c:pt idx="36903">
                  <c:v>0.71718800000000005</c:v>
                </c:pt>
                <c:pt idx="36904">
                  <c:v>0.72187500000000004</c:v>
                </c:pt>
                <c:pt idx="36905">
                  <c:v>0.71718800000000005</c:v>
                </c:pt>
                <c:pt idx="36906">
                  <c:v>0.72499999999999998</c:v>
                </c:pt>
                <c:pt idx="36907">
                  <c:v>0.72031299999999998</c:v>
                </c:pt>
                <c:pt idx="36908">
                  <c:v>0.72031299999999998</c:v>
                </c:pt>
                <c:pt idx="36909">
                  <c:v>0.71718800000000005</c:v>
                </c:pt>
                <c:pt idx="36910">
                  <c:v>0.714063</c:v>
                </c:pt>
                <c:pt idx="36911">
                  <c:v>0.71562499999999996</c:v>
                </c:pt>
                <c:pt idx="36912">
                  <c:v>0.714063</c:v>
                </c:pt>
                <c:pt idx="36913">
                  <c:v>0.72187500000000004</c:v>
                </c:pt>
                <c:pt idx="36914">
                  <c:v>0.714063</c:v>
                </c:pt>
                <c:pt idx="36915">
                  <c:v>0.71250000000000002</c:v>
                </c:pt>
                <c:pt idx="36916">
                  <c:v>0.72031299999999998</c:v>
                </c:pt>
                <c:pt idx="36917">
                  <c:v>0.729688</c:v>
                </c:pt>
                <c:pt idx="36918">
                  <c:v>0.72812500000000002</c:v>
                </c:pt>
                <c:pt idx="36919">
                  <c:v>0.72187500000000004</c:v>
                </c:pt>
                <c:pt idx="36920">
                  <c:v>0.72187500000000004</c:v>
                </c:pt>
                <c:pt idx="36921">
                  <c:v>0.71250000000000002</c:v>
                </c:pt>
                <c:pt idx="36922">
                  <c:v>0.70937499999999998</c:v>
                </c:pt>
                <c:pt idx="36923">
                  <c:v>0.72656200000000004</c:v>
                </c:pt>
                <c:pt idx="36924">
                  <c:v>0.729688</c:v>
                </c:pt>
                <c:pt idx="36925">
                  <c:v>0.71562499999999996</c:v>
                </c:pt>
                <c:pt idx="36926">
                  <c:v>0.71875</c:v>
                </c:pt>
                <c:pt idx="36927">
                  <c:v>0.69531200000000004</c:v>
                </c:pt>
                <c:pt idx="36928">
                  <c:v>0.71093799999999996</c:v>
                </c:pt>
                <c:pt idx="36929">
                  <c:v>0.71250000000000002</c:v>
                </c:pt>
                <c:pt idx="36930">
                  <c:v>0.72031299999999998</c:v>
                </c:pt>
                <c:pt idx="36931">
                  <c:v>0.71093799999999996</c:v>
                </c:pt>
                <c:pt idx="36932">
                  <c:v>0.71718800000000005</c:v>
                </c:pt>
                <c:pt idx="36933">
                  <c:v>0.73593799999999998</c:v>
                </c:pt>
                <c:pt idx="36934">
                  <c:v>0.72031299999999998</c:v>
                </c:pt>
                <c:pt idx="36935">
                  <c:v>0.71875</c:v>
                </c:pt>
                <c:pt idx="36936">
                  <c:v>0.71562499999999996</c:v>
                </c:pt>
                <c:pt idx="36937">
                  <c:v>0.714063</c:v>
                </c:pt>
                <c:pt idx="36938">
                  <c:v>0.71093799999999996</c:v>
                </c:pt>
                <c:pt idx="36939">
                  <c:v>0.70781300000000003</c:v>
                </c:pt>
                <c:pt idx="36940">
                  <c:v>0.698438</c:v>
                </c:pt>
                <c:pt idx="36941">
                  <c:v>0.71875</c:v>
                </c:pt>
                <c:pt idx="36942">
                  <c:v>0.71093799999999996</c:v>
                </c:pt>
                <c:pt idx="36943">
                  <c:v>0.71093799999999996</c:v>
                </c:pt>
                <c:pt idx="36944">
                  <c:v>0.70781300000000003</c:v>
                </c:pt>
                <c:pt idx="36945">
                  <c:v>0.70468799999999998</c:v>
                </c:pt>
                <c:pt idx="36946">
                  <c:v>0.70468799999999998</c:v>
                </c:pt>
                <c:pt idx="36947">
                  <c:v>0.72187500000000004</c:v>
                </c:pt>
                <c:pt idx="36948">
                  <c:v>0.72031299999999998</c:v>
                </c:pt>
                <c:pt idx="36949">
                  <c:v>0.71875</c:v>
                </c:pt>
                <c:pt idx="36950">
                  <c:v>0.714063</c:v>
                </c:pt>
                <c:pt idx="36951">
                  <c:v>0.71562499999999996</c:v>
                </c:pt>
                <c:pt idx="36952">
                  <c:v>0.714063</c:v>
                </c:pt>
                <c:pt idx="36953">
                  <c:v>0.72499999999999998</c:v>
                </c:pt>
                <c:pt idx="36954">
                  <c:v>0.72499999999999998</c:v>
                </c:pt>
                <c:pt idx="36955">
                  <c:v>0.714063</c:v>
                </c:pt>
                <c:pt idx="36956">
                  <c:v>0.70156300000000005</c:v>
                </c:pt>
                <c:pt idx="36957">
                  <c:v>0.70625000000000004</c:v>
                </c:pt>
                <c:pt idx="36958">
                  <c:v>0.72343800000000003</c:v>
                </c:pt>
                <c:pt idx="36959">
                  <c:v>0.70468799999999998</c:v>
                </c:pt>
                <c:pt idx="36960">
                  <c:v>0.714063</c:v>
                </c:pt>
                <c:pt idx="36961">
                  <c:v>0.72031299999999998</c:v>
                </c:pt>
                <c:pt idx="36962">
                  <c:v>0.703125</c:v>
                </c:pt>
                <c:pt idx="36963">
                  <c:v>0.72499999999999998</c:v>
                </c:pt>
                <c:pt idx="36964">
                  <c:v>0.70781300000000003</c:v>
                </c:pt>
                <c:pt idx="36965">
                  <c:v>0.71562499999999996</c:v>
                </c:pt>
                <c:pt idx="36966">
                  <c:v>0.71718800000000005</c:v>
                </c:pt>
                <c:pt idx="36967">
                  <c:v>0.71250000000000002</c:v>
                </c:pt>
                <c:pt idx="36968">
                  <c:v>0.70781300000000003</c:v>
                </c:pt>
                <c:pt idx="36969">
                  <c:v>0.703125</c:v>
                </c:pt>
                <c:pt idx="36970">
                  <c:v>0.70937499999999998</c:v>
                </c:pt>
                <c:pt idx="36971">
                  <c:v>0.71718800000000005</c:v>
                </c:pt>
                <c:pt idx="36972">
                  <c:v>0.71562499999999996</c:v>
                </c:pt>
                <c:pt idx="36973">
                  <c:v>0.72187500000000004</c:v>
                </c:pt>
                <c:pt idx="36974">
                  <c:v>0.71250000000000002</c:v>
                </c:pt>
                <c:pt idx="36975">
                  <c:v>0.72499999999999998</c:v>
                </c:pt>
                <c:pt idx="36976">
                  <c:v>0.70781300000000003</c:v>
                </c:pt>
                <c:pt idx="36977">
                  <c:v>0.72187500000000004</c:v>
                </c:pt>
                <c:pt idx="36978">
                  <c:v>0.71875</c:v>
                </c:pt>
                <c:pt idx="36979">
                  <c:v>0.7</c:v>
                </c:pt>
                <c:pt idx="36980">
                  <c:v>0.70625000000000004</c:v>
                </c:pt>
                <c:pt idx="36981">
                  <c:v>0.70781300000000003</c:v>
                </c:pt>
                <c:pt idx="36982">
                  <c:v>0.71562499999999996</c:v>
                </c:pt>
                <c:pt idx="36983">
                  <c:v>0.71875</c:v>
                </c:pt>
                <c:pt idx="36984">
                  <c:v>0.71093799999999996</c:v>
                </c:pt>
                <c:pt idx="36985">
                  <c:v>0.71562499999999996</c:v>
                </c:pt>
                <c:pt idx="36986">
                  <c:v>0.70937499999999998</c:v>
                </c:pt>
                <c:pt idx="36987">
                  <c:v>0.70625000000000004</c:v>
                </c:pt>
                <c:pt idx="36988">
                  <c:v>0.71250000000000002</c:v>
                </c:pt>
                <c:pt idx="36989">
                  <c:v>0.71250000000000002</c:v>
                </c:pt>
                <c:pt idx="36990">
                  <c:v>0.71250000000000002</c:v>
                </c:pt>
                <c:pt idx="36991">
                  <c:v>0.71562499999999996</c:v>
                </c:pt>
                <c:pt idx="36992">
                  <c:v>0.714063</c:v>
                </c:pt>
                <c:pt idx="36993">
                  <c:v>0.71875</c:v>
                </c:pt>
                <c:pt idx="36994">
                  <c:v>0.70781300000000003</c:v>
                </c:pt>
                <c:pt idx="36995">
                  <c:v>0.72343800000000003</c:v>
                </c:pt>
                <c:pt idx="36996">
                  <c:v>0.714063</c:v>
                </c:pt>
                <c:pt idx="36997">
                  <c:v>0.71718800000000005</c:v>
                </c:pt>
                <c:pt idx="36998">
                  <c:v>0.71250000000000002</c:v>
                </c:pt>
                <c:pt idx="36999">
                  <c:v>0.70781300000000003</c:v>
                </c:pt>
                <c:pt idx="37000">
                  <c:v>0.71093799999999996</c:v>
                </c:pt>
                <c:pt idx="37001">
                  <c:v>0.71718800000000005</c:v>
                </c:pt>
                <c:pt idx="37002">
                  <c:v>0.72187500000000004</c:v>
                </c:pt>
                <c:pt idx="37003">
                  <c:v>0.70468799999999998</c:v>
                </c:pt>
                <c:pt idx="37004">
                  <c:v>0.71562499999999996</c:v>
                </c:pt>
                <c:pt idx="37005">
                  <c:v>0.70468799999999998</c:v>
                </c:pt>
                <c:pt idx="37006">
                  <c:v>0.70468799999999998</c:v>
                </c:pt>
                <c:pt idx="37007">
                  <c:v>0.71250000000000002</c:v>
                </c:pt>
                <c:pt idx="37008">
                  <c:v>0.714063</c:v>
                </c:pt>
                <c:pt idx="37009">
                  <c:v>0.72499999999999998</c:v>
                </c:pt>
                <c:pt idx="37010">
                  <c:v>0.71875</c:v>
                </c:pt>
                <c:pt idx="37011">
                  <c:v>0.71562499999999996</c:v>
                </c:pt>
                <c:pt idx="37012">
                  <c:v>0.70937499999999998</c:v>
                </c:pt>
                <c:pt idx="37013">
                  <c:v>0.70937499999999998</c:v>
                </c:pt>
                <c:pt idx="37014">
                  <c:v>0.71875</c:v>
                </c:pt>
                <c:pt idx="37015">
                  <c:v>0.72812500000000002</c:v>
                </c:pt>
                <c:pt idx="37016">
                  <c:v>0.73750000000000004</c:v>
                </c:pt>
                <c:pt idx="37017">
                  <c:v>0.71718800000000005</c:v>
                </c:pt>
                <c:pt idx="37018">
                  <c:v>0.71562499999999996</c:v>
                </c:pt>
                <c:pt idx="37019">
                  <c:v>0.71718800000000005</c:v>
                </c:pt>
                <c:pt idx="37020">
                  <c:v>0.71250000000000002</c:v>
                </c:pt>
                <c:pt idx="37021">
                  <c:v>0.71562499999999996</c:v>
                </c:pt>
                <c:pt idx="37022">
                  <c:v>0.71250000000000002</c:v>
                </c:pt>
                <c:pt idx="37023">
                  <c:v>0.72031299999999998</c:v>
                </c:pt>
                <c:pt idx="37024">
                  <c:v>0.71562499999999996</c:v>
                </c:pt>
                <c:pt idx="37025">
                  <c:v>0.72031299999999998</c:v>
                </c:pt>
                <c:pt idx="37026">
                  <c:v>0.71718800000000005</c:v>
                </c:pt>
                <c:pt idx="37027">
                  <c:v>0.71562499999999996</c:v>
                </c:pt>
                <c:pt idx="37028">
                  <c:v>0.70625000000000004</c:v>
                </c:pt>
                <c:pt idx="37029">
                  <c:v>0.70781300000000003</c:v>
                </c:pt>
                <c:pt idx="37030">
                  <c:v>0.70625000000000004</c:v>
                </c:pt>
                <c:pt idx="37031">
                  <c:v>0.692187</c:v>
                </c:pt>
                <c:pt idx="37032">
                  <c:v>0.70156300000000005</c:v>
                </c:pt>
                <c:pt idx="37033">
                  <c:v>0.692187</c:v>
                </c:pt>
                <c:pt idx="37034">
                  <c:v>0.71562499999999996</c:v>
                </c:pt>
                <c:pt idx="37035">
                  <c:v>0.7</c:v>
                </c:pt>
                <c:pt idx="37036">
                  <c:v>0.71562499999999996</c:v>
                </c:pt>
                <c:pt idx="37037">
                  <c:v>0.70625000000000004</c:v>
                </c:pt>
                <c:pt idx="37038">
                  <c:v>0.714063</c:v>
                </c:pt>
                <c:pt idx="37039">
                  <c:v>0.70625000000000004</c:v>
                </c:pt>
                <c:pt idx="37040">
                  <c:v>0.70937499999999998</c:v>
                </c:pt>
                <c:pt idx="37041">
                  <c:v>0.71718800000000005</c:v>
                </c:pt>
                <c:pt idx="37042">
                  <c:v>0.70156300000000005</c:v>
                </c:pt>
                <c:pt idx="37043">
                  <c:v>0.70625000000000004</c:v>
                </c:pt>
                <c:pt idx="37044">
                  <c:v>0.70468799999999998</c:v>
                </c:pt>
                <c:pt idx="37045">
                  <c:v>0.703125</c:v>
                </c:pt>
                <c:pt idx="37046">
                  <c:v>0.70937499999999998</c:v>
                </c:pt>
                <c:pt idx="37047">
                  <c:v>0.71562499999999996</c:v>
                </c:pt>
                <c:pt idx="37048">
                  <c:v>0.70625000000000004</c:v>
                </c:pt>
                <c:pt idx="37049">
                  <c:v>0.71875</c:v>
                </c:pt>
                <c:pt idx="37050">
                  <c:v>0.703125</c:v>
                </c:pt>
                <c:pt idx="37051">
                  <c:v>0.703125</c:v>
                </c:pt>
                <c:pt idx="37052">
                  <c:v>0.70625000000000004</c:v>
                </c:pt>
                <c:pt idx="37053">
                  <c:v>0.71093799999999996</c:v>
                </c:pt>
                <c:pt idx="37054">
                  <c:v>0.703125</c:v>
                </c:pt>
                <c:pt idx="37055">
                  <c:v>0.703125</c:v>
                </c:pt>
                <c:pt idx="37056">
                  <c:v>0.71250000000000002</c:v>
                </c:pt>
                <c:pt idx="37057">
                  <c:v>0.71562499999999996</c:v>
                </c:pt>
                <c:pt idx="37058">
                  <c:v>0.71093799999999996</c:v>
                </c:pt>
                <c:pt idx="37059">
                  <c:v>0.71562499999999996</c:v>
                </c:pt>
                <c:pt idx="37060">
                  <c:v>0.72031299999999998</c:v>
                </c:pt>
                <c:pt idx="37061">
                  <c:v>0.72031299999999998</c:v>
                </c:pt>
                <c:pt idx="37062">
                  <c:v>0.72343800000000003</c:v>
                </c:pt>
                <c:pt idx="37063">
                  <c:v>0.714063</c:v>
                </c:pt>
                <c:pt idx="37064">
                  <c:v>0.70937499999999998</c:v>
                </c:pt>
                <c:pt idx="37065">
                  <c:v>0.72031299999999998</c:v>
                </c:pt>
                <c:pt idx="37066">
                  <c:v>0.70937499999999998</c:v>
                </c:pt>
                <c:pt idx="37067">
                  <c:v>0.69374999999999998</c:v>
                </c:pt>
                <c:pt idx="37068">
                  <c:v>0.71250000000000002</c:v>
                </c:pt>
                <c:pt idx="37069">
                  <c:v>0.71250000000000002</c:v>
                </c:pt>
                <c:pt idx="37070">
                  <c:v>0.71562499999999996</c:v>
                </c:pt>
                <c:pt idx="37071">
                  <c:v>0.71875</c:v>
                </c:pt>
                <c:pt idx="37072">
                  <c:v>0.714063</c:v>
                </c:pt>
                <c:pt idx="37073">
                  <c:v>0.714063</c:v>
                </c:pt>
                <c:pt idx="37074">
                  <c:v>0.70625000000000004</c:v>
                </c:pt>
                <c:pt idx="37075">
                  <c:v>0.70937499999999998</c:v>
                </c:pt>
                <c:pt idx="37076">
                  <c:v>0.70625000000000004</c:v>
                </c:pt>
                <c:pt idx="37077">
                  <c:v>0.72499999999999998</c:v>
                </c:pt>
                <c:pt idx="37078">
                  <c:v>0.72499999999999998</c:v>
                </c:pt>
                <c:pt idx="37079">
                  <c:v>0.72031299999999998</c:v>
                </c:pt>
                <c:pt idx="37080">
                  <c:v>0.71718800000000005</c:v>
                </c:pt>
                <c:pt idx="37081">
                  <c:v>0.70156300000000005</c:v>
                </c:pt>
                <c:pt idx="37082">
                  <c:v>0.70937499999999998</c:v>
                </c:pt>
                <c:pt idx="37083">
                  <c:v>0.70625000000000004</c:v>
                </c:pt>
                <c:pt idx="37084">
                  <c:v>0.70625000000000004</c:v>
                </c:pt>
                <c:pt idx="37085">
                  <c:v>0.71250000000000002</c:v>
                </c:pt>
                <c:pt idx="37086">
                  <c:v>0.69374999999999998</c:v>
                </c:pt>
                <c:pt idx="37087">
                  <c:v>0.70625000000000004</c:v>
                </c:pt>
                <c:pt idx="37088">
                  <c:v>0.71093799999999996</c:v>
                </c:pt>
                <c:pt idx="37089">
                  <c:v>0.71562499999999996</c:v>
                </c:pt>
                <c:pt idx="37090">
                  <c:v>0.72343800000000003</c:v>
                </c:pt>
                <c:pt idx="37091">
                  <c:v>0.71093799999999996</c:v>
                </c:pt>
                <c:pt idx="37092">
                  <c:v>0.70625000000000004</c:v>
                </c:pt>
                <c:pt idx="37093">
                  <c:v>0.70781300000000003</c:v>
                </c:pt>
                <c:pt idx="37094">
                  <c:v>0.7</c:v>
                </c:pt>
                <c:pt idx="37095">
                  <c:v>0.70937499999999998</c:v>
                </c:pt>
                <c:pt idx="37096">
                  <c:v>0.703125</c:v>
                </c:pt>
                <c:pt idx="37097">
                  <c:v>0.70781300000000003</c:v>
                </c:pt>
                <c:pt idx="37098">
                  <c:v>0.714063</c:v>
                </c:pt>
                <c:pt idx="37099">
                  <c:v>0.70468799999999998</c:v>
                </c:pt>
                <c:pt idx="37100">
                  <c:v>0.71562499999999996</c:v>
                </c:pt>
                <c:pt idx="37101">
                  <c:v>0.70468799999999998</c:v>
                </c:pt>
                <c:pt idx="37102">
                  <c:v>0.71093799999999996</c:v>
                </c:pt>
                <c:pt idx="37103">
                  <c:v>0.69531200000000004</c:v>
                </c:pt>
                <c:pt idx="37104">
                  <c:v>0.70468799999999998</c:v>
                </c:pt>
                <c:pt idx="37105">
                  <c:v>0.71562499999999996</c:v>
                </c:pt>
                <c:pt idx="37106">
                  <c:v>0.71718800000000005</c:v>
                </c:pt>
                <c:pt idx="37107">
                  <c:v>0.72656200000000004</c:v>
                </c:pt>
                <c:pt idx="37108">
                  <c:v>0.72343800000000003</c:v>
                </c:pt>
                <c:pt idx="37109">
                  <c:v>0.71562499999999996</c:v>
                </c:pt>
                <c:pt idx="37110">
                  <c:v>0.71250000000000002</c:v>
                </c:pt>
                <c:pt idx="37111">
                  <c:v>0.71250000000000002</c:v>
                </c:pt>
                <c:pt idx="37112">
                  <c:v>0.72187500000000004</c:v>
                </c:pt>
                <c:pt idx="37113">
                  <c:v>0.71562499999999996</c:v>
                </c:pt>
                <c:pt idx="37114">
                  <c:v>0.70156300000000005</c:v>
                </c:pt>
                <c:pt idx="37115">
                  <c:v>0.70156300000000005</c:v>
                </c:pt>
                <c:pt idx="37116">
                  <c:v>0.70625000000000004</c:v>
                </c:pt>
                <c:pt idx="37117">
                  <c:v>0.703125</c:v>
                </c:pt>
                <c:pt idx="37118">
                  <c:v>0.698438</c:v>
                </c:pt>
                <c:pt idx="37119">
                  <c:v>0.714063</c:v>
                </c:pt>
                <c:pt idx="37120">
                  <c:v>0.7</c:v>
                </c:pt>
                <c:pt idx="37121">
                  <c:v>0.703125</c:v>
                </c:pt>
                <c:pt idx="37122">
                  <c:v>0.70625000000000004</c:v>
                </c:pt>
                <c:pt idx="37123">
                  <c:v>0.7</c:v>
                </c:pt>
                <c:pt idx="37124">
                  <c:v>0.698438</c:v>
                </c:pt>
                <c:pt idx="37125">
                  <c:v>0.70781300000000003</c:v>
                </c:pt>
                <c:pt idx="37126">
                  <c:v>0.71093799999999996</c:v>
                </c:pt>
                <c:pt idx="37127">
                  <c:v>0.70937499999999998</c:v>
                </c:pt>
                <c:pt idx="37128">
                  <c:v>0.703125</c:v>
                </c:pt>
                <c:pt idx="37129">
                  <c:v>0.70468799999999998</c:v>
                </c:pt>
                <c:pt idx="37130">
                  <c:v>0.70156300000000005</c:v>
                </c:pt>
                <c:pt idx="37131">
                  <c:v>0.714063</c:v>
                </c:pt>
                <c:pt idx="37132">
                  <c:v>0.71718800000000005</c:v>
                </c:pt>
                <c:pt idx="37133">
                  <c:v>0.71562499999999996</c:v>
                </c:pt>
                <c:pt idx="37134">
                  <c:v>0.7</c:v>
                </c:pt>
                <c:pt idx="37135">
                  <c:v>0.70468799999999998</c:v>
                </c:pt>
                <c:pt idx="37136">
                  <c:v>0.714063</c:v>
                </c:pt>
                <c:pt idx="37137">
                  <c:v>0.70468799999999998</c:v>
                </c:pt>
                <c:pt idx="37138">
                  <c:v>0.70625000000000004</c:v>
                </c:pt>
                <c:pt idx="37139">
                  <c:v>0.70781300000000003</c:v>
                </c:pt>
                <c:pt idx="37140">
                  <c:v>0.703125</c:v>
                </c:pt>
                <c:pt idx="37141">
                  <c:v>0.70781300000000003</c:v>
                </c:pt>
                <c:pt idx="37142">
                  <c:v>0.70937499999999998</c:v>
                </c:pt>
                <c:pt idx="37143">
                  <c:v>0.70937499999999998</c:v>
                </c:pt>
                <c:pt idx="37144">
                  <c:v>0.70468799999999998</c:v>
                </c:pt>
                <c:pt idx="37145">
                  <c:v>0.71250000000000002</c:v>
                </c:pt>
                <c:pt idx="37146">
                  <c:v>0.72031299999999998</c:v>
                </c:pt>
                <c:pt idx="37147">
                  <c:v>0.71250000000000002</c:v>
                </c:pt>
                <c:pt idx="37148">
                  <c:v>0.70781300000000003</c:v>
                </c:pt>
                <c:pt idx="37149">
                  <c:v>0.72031299999999998</c:v>
                </c:pt>
                <c:pt idx="37150">
                  <c:v>0.71093799999999996</c:v>
                </c:pt>
                <c:pt idx="37151">
                  <c:v>0.69531200000000004</c:v>
                </c:pt>
                <c:pt idx="37152">
                  <c:v>0.71875</c:v>
                </c:pt>
                <c:pt idx="37153">
                  <c:v>0.71250000000000002</c:v>
                </c:pt>
                <c:pt idx="37154">
                  <c:v>0.71250000000000002</c:v>
                </c:pt>
                <c:pt idx="37155">
                  <c:v>0.703125</c:v>
                </c:pt>
                <c:pt idx="37156">
                  <c:v>0.71250000000000002</c:v>
                </c:pt>
                <c:pt idx="37157">
                  <c:v>0.70937499999999998</c:v>
                </c:pt>
                <c:pt idx="37158">
                  <c:v>0.71250000000000002</c:v>
                </c:pt>
                <c:pt idx="37159">
                  <c:v>0.70937499999999998</c:v>
                </c:pt>
                <c:pt idx="37160">
                  <c:v>0.69531200000000004</c:v>
                </c:pt>
                <c:pt idx="37161">
                  <c:v>0.714063</c:v>
                </c:pt>
                <c:pt idx="37162">
                  <c:v>0.71250000000000002</c:v>
                </c:pt>
                <c:pt idx="37163">
                  <c:v>0.70781300000000003</c:v>
                </c:pt>
                <c:pt idx="37164">
                  <c:v>0.70625000000000004</c:v>
                </c:pt>
                <c:pt idx="37165">
                  <c:v>0.70781300000000003</c:v>
                </c:pt>
                <c:pt idx="37166">
                  <c:v>0.70156300000000005</c:v>
                </c:pt>
                <c:pt idx="37167">
                  <c:v>0.70625000000000004</c:v>
                </c:pt>
                <c:pt idx="37168">
                  <c:v>0.70781300000000003</c:v>
                </c:pt>
                <c:pt idx="37169">
                  <c:v>0.703125</c:v>
                </c:pt>
                <c:pt idx="37170">
                  <c:v>0.703125</c:v>
                </c:pt>
                <c:pt idx="37171">
                  <c:v>0.698438</c:v>
                </c:pt>
                <c:pt idx="37172">
                  <c:v>0.70625000000000004</c:v>
                </c:pt>
                <c:pt idx="37173">
                  <c:v>0.72031299999999998</c:v>
                </c:pt>
                <c:pt idx="37174">
                  <c:v>0.70156300000000005</c:v>
                </c:pt>
                <c:pt idx="37175">
                  <c:v>0.7</c:v>
                </c:pt>
                <c:pt idx="37176">
                  <c:v>0.71562499999999996</c:v>
                </c:pt>
                <c:pt idx="37177">
                  <c:v>0.71250000000000002</c:v>
                </c:pt>
                <c:pt idx="37178">
                  <c:v>0.71250000000000002</c:v>
                </c:pt>
                <c:pt idx="37179">
                  <c:v>0.70468799999999998</c:v>
                </c:pt>
                <c:pt idx="37180">
                  <c:v>0.69374999999999998</c:v>
                </c:pt>
                <c:pt idx="37181">
                  <c:v>0.70937499999999998</c:v>
                </c:pt>
                <c:pt idx="37182">
                  <c:v>0.72343800000000003</c:v>
                </c:pt>
                <c:pt idx="37183">
                  <c:v>0.71718800000000005</c:v>
                </c:pt>
                <c:pt idx="37184">
                  <c:v>0.70625000000000004</c:v>
                </c:pt>
                <c:pt idx="37185">
                  <c:v>0.7</c:v>
                </c:pt>
                <c:pt idx="37186">
                  <c:v>0.69531200000000004</c:v>
                </c:pt>
                <c:pt idx="37187">
                  <c:v>0.7</c:v>
                </c:pt>
                <c:pt idx="37188">
                  <c:v>0.70625000000000004</c:v>
                </c:pt>
                <c:pt idx="37189">
                  <c:v>0.71093799999999996</c:v>
                </c:pt>
                <c:pt idx="37190">
                  <c:v>0.70156300000000005</c:v>
                </c:pt>
                <c:pt idx="37191">
                  <c:v>0.698438</c:v>
                </c:pt>
                <c:pt idx="37192">
                  <c:v>0.71718800000000005</c:v>
                </c:pt>
                <c:pt idx="37193">
                  <c:v>0.70625000000000004</c:v>
                </c:pt>
                <c:pt idx="37194">
                  <c:v>0.70156300000000005</c:v>
                </c:pt>
                <c:pt idx="37195">
                  <c:v>0.70625000000000004</c:v>
                </c:pt>
                <c:pt idx="37196">
                  <c:v>0.7</c:v>
                </c:pt>
                <c:pt idx="37197">
                  <c:v>0.70625000000000004</c:v>
                </c:pt>
                <c:pt idx="37198">
                  <c:v>0.71562499999999996</c:v>
                </c:pt>
                <c:pt idx="37199">
                  <c:v>0.71562499999999996</c:v>
                </c:pt>
                <c:pt idx="37200">
                  <c:v>0.72031299999999998</c:v>
                </c:pt>
                <c:pt idx="37201">
                  <c:v>0.72031299999999998</c:v>
                </c:pt>
                <c:pt idx="37202">
                  <c:v>0.72031299999999998</c:v>
                </c:pt>
                <c:pt idx="37203">
                  <c:v>0.714063</c:v>
                </c:pt>
                <c:pt idx="37204">
                  <c:v>0.71093799999999996</c:v>
                </c:pt>
                <c:pt idx="37205">
                  <c:v>0.703125</c:v>
                </c:pt>
                <c:pt idx="37206">
                  <c:v>0.714063</c:v>
                </c:pt>
                <c:pt idx="37207">
                  <c:v>0.70156300000000005</c:v>
                </c:pt>
                <c:pt idx="37208">
                  <c:v>0.70156300000000005</c:v>
                </c:pt>
                <c:pt idx="37209">
                  <c:v>0.70625000000000004</c:v>
                </c:pt>
                <c:pt idx="37210">
                  <c:v>0.71250000000000002</c:v>
                </c:pt>
                <c:pt idx="37211">
                  <c:v>0.69062500000000004</c:v>
                </c:pt>
                <c:pt idx="37212">
                  <c:v>0.70937499999999998</c:v>
                </c:pt>
                <c:pt idx="37213">
                  <c:v>0.698438</c:v>
                </c:pt>
                <c:pt idx="37214">
                  <c:v>0.7</c:v>
                </c:pt>
                <c:pt idx="37215">
                  <c:v>0.70468799999999998</c:v>
                </c:pt>
                <c:pt idx="37216">
                  <c:v>0.71093799999999996</c:v>
                </c:pt>
                <c:pt idx="37217">
                  <c:v>0.70625000000000004</c:v>
                </c:pt>
                <c:pt idx="37218">
                  <c:v>0.70937499999999998</c:v>
                </c:pt>
                <c:pt idx="37219">
                  <c:v>0.70468799999999998</c:v>
                </c:pt>
                <c:pt idx="37220">
                  <c:v>0.70468799999999998</c:v>
                </c:pt>
                <c:pt idx="37221">
                  <c:v>0.714063</c:v>
                </c:pt>
                <c:pt idx="37222">
                  <c:v>0.72656200000000004</c:v>
                </c:pt>
                <c:pt idx="37223">
                  <c:v>0.714063</c:v>
                </c:pt>
                <c:pt idx="37224">
                  <c:v>0.714063</c:v>
                </c:pt>
                <c:pt idx="37225">
                  <c:v>0.70937499999999998</c:v>
                </c:pt>
                <c:pt idx="37226">
                  <c:v>0.70937499999999998</c:v>
                </c:pt>
                <c:pt idx="37227">
                  <c:v>0.71093799999999996</c:v>
                </c:pt>
                <c:pt idx="37228">
                  <c:v>0.70781300000000003</c:v>
                </c:pt>
                <c:pt idx="37229">
                  <c:v>0.698438</c:v>
                </c:pt>
                <c:pt idx="37230">
                  <c:v>0.7</c:v>
                </c:pt>
                <c:pt idx="37231">
                  <c:v>0.70156300000000005</c:v>
                </c:pt>
                <c:pt idx="37232">
                  <c:v>0.70468799999999998</c:v>
                </c:pt>
                <c:pt idx="37233">
                  <c:v>0.70781300000000003</c:v>
                </c:pt>
                <c:pt idx="37234">
                  <c:v>0.70625000000000004</c:v>
                </c:pt>
                <c:pt idx="37235">
                  <c:v>0.70781300000000003</c:v>
                </c:pt>
                <c:pt idx="37236">
                  <c:v>0.70625000000000004</c:v>
                </c:pt>
                <c:pt idx="37237">
                  <c:v>0.703125</c:v>
                </c:pt>
                <c:pt idx="37238">
                  <c:v>0.698438</c:v>
                </c:pt>
                <c:pt idx="37239">
                  <c:v>0.70468799999999998</c:v>
                </c:pt>
                <c:pt idx="37240">
                  <c:v>0.7</c:v>
                </c:pt>
                <c:pt idx="37241">
                  <c:v>0.70937499999999998</c:v>
                </c:pt>
                <c:pt idx="37242">
                  <c:v>0.70468799999999998</c:v>
                </c:pt>
                <c:pt idx="37243">
                  <c:v>0.714063</c:v>
                </c:pt>
                <c:pt idx="37244">
                  <c:v>0.70937499999999998</c:v>
                </c:pt>
                <c:pt idx="37245">
                  <c:v>0.72031299999999998</c:v>
                </c:pt>
                <c:pt idx="37246">
                  <c:v>0.70781300000000003</c:v>
                </c:pt>
                <c:pt idx="37247">
                  <c:v>0.714063</c:v>
                </c:pt>
                <c:pt idx="37248">
                  <c:v>0.71093799999999996</c:v>
                </c:pt>
                <c:pt idx="37249">
                  <c:v>0.71875</c:v>
                </c:pt>
                <c:pt idx="37250">
                  <c:v>0.71250000000000002</c:v>
                </c:pt>
                <c:pt idx="37251">
                  <c:v>0.714063</c:v>
                </c:pt>
                <c:pt idx="37252">
                  <c:v>0.714063</c:v>
                </c:pt>
                <c:pt idx="37253">
                  <c:v>0.70781300000000003</c:v>
                </c:pt>
                <c:pt idx="37254">
                  <c:v>0.71093799999999996</c:v>
                </c:pt>
                <c:pt idx="37255">
                  <c:v>0.70781300000000003</c:v>
                </c:pt>
                <c:pt idx="37256">
                  <c:v>0.69531200000000004</c:v>
                </c:pt>
                <c:pt idx="37257">
                  <c:v>0.70937499999999998</c:v>
                </c:pt>
                <c:pt idx="37258">
                  <c:v>0.70625000000000004</c:v>
                </c:pt>
                <c:pt idx="37259">
                  <c:v>0.71718800000000005</c:v>
                </c:pt>
                <c:pt idx="37260">
                  <c:v>0.70937499999999998</c:v>
                </c:pt>
                <c:pt idx="37261">
                  <c:v>0.70781300000000003</c:v>
                </c:pt>
                <c:pt idx="37262">
                  <c:v>0.70937499999999998</c:v>
                </c:pt>
                <c:pt idx="37263">
                  <c:v>0.70156300000000005</c:v>
                </c:pt>
                <c:pt idx="37264">
                  <c:v>0.70156300000000005</c:v>
                </c:pt>
                <c:pt idx="37265">
                  <c:v>0.70781300000000003</c:v>
                </c:pt>
                <c:pt idx="37266">
                  <c:v>0.71718800000000005</c:v>
                </c:pt>
                <c:pt idx="37267">
                  <c:v>0.71250000000000002</c:v>
                </c:pt>
                <c:pt idx="37268">
                  <c:v>0.70937499999999998</c:v>
                </c:pt>
                <c:pt idx="37269">
                  <c:v>0.70625000000000004</c:v>
                </c:pt>
                <c:pt idx="37270">
                  <c:v>0.714063</c:v>
                </c:pt>
                <c:pt idx="37271">
                  <c:v>0.72187500000000004</c:v>
                </c:pt>
                <c:pt idx="37272">
                  <c:v>0.71250000000000002</c:v>
                </c:pt>
                <c:pt idx="37273">
                  <c:v>0.703125</c:v>
                </c:pt>
                <c:pt idx="37274">
                  <c:v>0.703125</c:v>
                </c:pt>
                <c:pt idx="37275">
                  <c:v>0.70937499999999998</c:v>
                </c:pt>
                <c:pt idx="37276">
                  <c:v>0.71250000000000002</c:v>
                </c:pt>
                <c:pt idx="37277">
                  <c:v>0.698438</c:v>
                </c:pt>
                <c:pt idx="37278">
                  <c:v>0.71250000000000002</c:v>
                </c:pt>
                <c:pt idx="37279">
                  <c:v>0.70625000000000004</c:v>
                </c:pt>
                <c:pt idx="37280">
                  <c:v>0.70468799999999998</c:v>
                </c:pt>
                <c:pt idx="37281">
                  <c:v>0.70625000000000004</c:v>
                </c:pt>
                <c:pt idx="37282">
                  <c:v>0.69531200000000004</c:v>
                </c:pt>
                <c:pt idx="37283">
                  <c:v>0.70468799999999998</c:v>
                </c:pt>
                <c:pt idx="37284">
                  <c:v>0.70937499999999998</c:v>
                </c:pt>
                <c:pt idx="37285">
                  <c:v>0.70468799999999998</c:v>
                </c:pt>
                <c:pt idx="37286">
                  <c:v>0.70625000000000004</c:v>
                </c:pt>
                <c:pt idx="37287">
                  <c:v>0.70781300000000003</c:v>
                </c:pt>
                <c:pt idx="37288">
                  <c:v>0.714063</c:v>
                </c:pt>
                <c:pt idx="37289">
                  <c:v>0.71250000000000002</c:v>
                </c:pt>
                <c:pt idx="37290">
                  <c:v>0.714063</c:v>
                </c:pt>
                <c:pt idx="37291">
                  <c:v>0.72031299999999998</c:v>
                </c:pt>
                <c:pt idx="37292">
                  <c:v>0.70937499999999998</c:v>
                </c:pt>
                <c:pt idx="37293">
                  <c:v>0.71250000000000002</c:v>
                </c:pt>
                <c:pt idx="37294">
                  <c:v>0.72343800000000003</c:v>
                </c:pt>
                <c:pt idx="37295">
                  <c:v>0.71718800000000005</c:v>
                </c:pt>
                <c:pt idx="37296">
                  <c:v>0.70625000000000004</c:v>
                </c:pt>
                <c:pt idx="37297">
                  <c:v>0.70468799999999998</c:v>
                </c:pt>
                <c:pt idx="37298">
                  <c:v>0.70625000000000004</c:v>
                </c:pt>
                <c:pt idx="37299">
                  <c:v>0.71718800000000005</c:v>
                </c:pt>
                <c:pt idx="37300">
                  <c:v>0.70781300000000003</c:v>
                </c:pt>
                <c:pt idx="37301">
                  <c:v>0.7</c:v>
                </c:pt>
                <c:pt idx="37302">
                  <c:v>0.70468799999999998</c:v>
                </c:pt>
                <c:pt idx="37303">
                  <c:v>0.70937499999999998</c:v>
                </c:pt>
                <c:pt idx="37304">
                  <c:v>0.70937499999999998</c:v>
                </c:pt>
                <c:pt idx="37305">
                  <c:v>0.70937499999999998</c:v>
                </c:pt>
                <c:pt idx="37306">
                  <c:v>0.69531200000000004</c:v>
                </c:pt>
                <c:pt idx="37307">
                  <c:v>0.69531200000000004</c:v>
                </c:pt>
                <c:pt idx="37308">
                  <c:v>0.70937499999999998</c:v>
                </c:pt>
                <c:pt idx="37309">
                  <c:v>0.70937499999999998</c:v>
                </c:pt>
                <c:pt idx="37310">
                  <c:v>0.714063</c:v>
                </c:pt>
                <c:pt idx="37311">
                  <c:v>0.71718800000000005</c:v>
                </c:pt>
                <c:pt idx="37312">
                  <c:v>0.70781300000000003</c:v>
                </c:pt>
                <c:pt idx="37313">
                  <c:v>0.70625000000000004</c:v>
                </c:pt>
                <c:pt idx="37314">
                  <c:v>0.71562499999999996</c:v>
                </c:pt>
                <c:pt idx="37315">
                  <c:v>0.70781300000000003</c:v>
                </c:pt>
                <c:pt idx="37316">
                  <c:v>0.71250000000000002</c:v>
                </c:pt>
                <c:pt idx="37317">
                  <c:v>0.71875</c:v>
                </c:pt>
                <c:pt idx="37318">
                  <c:v>0.71562499999999996</c:v>
                </c:pt>
                <c:pt idx="37319">
                  <c:v>0.70468799999999998</c:v>
                </c:pt>
                <c:pt idx="37320">
                  <c:v>0.71562499999999996</c:v>
                </c:pt>
                <c:pt idx="37321">
                  <c:v>0.71875</c:v>
                </c:pt>
                <c:pt idx="37322">
                  <c:v>0.72031299999999998</c:v>
                </c:pt>
                <c:pt idx="37323">
                  <c:v>0.714063</c:v>
                </c:pt>
                <c:pt idx="37324">
                  <c:v>0.71875</c:v>
                </c:pt>
                <c:pt idx="37325">
                  <c:v>0.72499999999999998</c:v>
                </c:pt>
                <c:pt idx="37326">
                  <c:v>0.72499999999999998</c:v>
                </c:pt>
                <c:pt idx="37327">
                  <c:v>0.72812500000000002</c:v>
                </c:pt>
                <c:pt idx="37328">
                  <c:v>0.71875</c:v>
                </c:pt>
                <c:pt idx="37329">
                  <c:v>0.70156300000000005</c:v>
                </c:pt>
                <c:pt idx="37330">
                  <c:v>0.71250000000000002</c:v>
                </c:pt>
                <c:pt idx="37331">
                  <c:v>0.714063</c:v>
                </c:pt>
                <c:pt idx="37332">
                  <c:v>0.729688</c:v>
                </c:pt>
                <c:pt idx="37333">
                  <c:v>0.71718800000000005</c:v>
                </c:pt>
                <c:pt idx="37334">
                  <c:v>0.71718800000000005</c:v>
                </c:pt>
                <c:pt idx="37335">
                  <c:v>0.74375000000000002</c:v>
                </c:pt>
                <c:pt idx="37336">
                  <c:v>0.72812500000000002</c:v>
                </c:pt>
                <c:pt idx="37337">
                  <c:v>0.71718800000000005</c:v>
                </c:pt>
                <c:pt idx="37338">
                  <c:v>0.70937499999999998</c:v>
                </c:pt>
                <c:pt idx="37339">
                  <c:v>0.72031299999999998</c:v>
                </c:pt>
                <c:pt idx="37340">
                  <c:v>0.71562499999999996</c:v>
                </c:pt>
                <c:pt idx="37341">
                  <c:v>0.70781300000000003</c:v>
                </c:pt>
                <c:pt idx="37342">
                  <c:v>0.71718800000000005</c:v>
                </c:pt>
                <c:pt idx="37343">
                  <c:v>0.71250000000000002</c:v>
                </c:pt>
                <c:pt idx="37344">
                  <c:v>0.698438</c:v>
                </c:pt>
                <c:pt idx="37345">
                  <c:v>0.69374999999999998</c:v>
                </c:pt>
                <c:pt idx="37346">
                  <c:v>0.698438</c:v>
                </c:pt>
                <c:pt idx="37347">
                  <c:v>0.70625000000000004</c:v>
                </c:pt>
                <c:pt idx="37348">
                  <c:v>0.72343800000000003</c:v>
                </c:pt>
                <c:pt idx="37349">
                  <c:v>0.72031299999999998</c:v>
                </c:pt>
                <c:pt idx="37350">
                  <c:v>0.70781300000000003</c:v>
                </c:pt>
                <c:pt idx="37351">
                  <c:v>0.71875</c:v>
                </c:pt>
                <c:pt idx="37352">
                  <c:v>0.70625000000000004</c:v>
                </c:pt>
                <c:pt idx="37353">
                  <c:v>0.703125</c:v>
                </c:pt>
                <c:pt idx="37354">
                  <c:v>0.71093799999999996</c:v>
                </c:pt>
                <c:pt idx="37355">
                  <c:v>0.70625000000000004</c:v>
                </c:pt>
                <c:pt idx="37356">
                  <c:v>0.71250000000000002</c:v>
                </c:pt>
                <c:pt idx="37357">
                  <c:v>0.71718800000000005</c:v>
                </c:pt>
                <c:pt idx="37358">
                  <c:v>0.71718800000000005</c:v>
                </c:pt>
                <c:pt idx="37359">
                  <c:v>0.72187500000000004</c:v>
                </c:pt>
                <c:pt idx="37360">
                  <c:v>0.70468799999999998</c:v>
                </c:pt>
                <c:pt idx="37361">
                  <c:v>0.7</c:v>
                </c:pt>
                <c:pt idx="37362">
                  <c:v>0.69531200000000004</c:v>
                </c:pt>
                <c:pt idx="37363">
                  <c:v>0.70625000000000004</c:v>
                </c:pt>
                <c:pt idx="37364">
                  <c:v>0.70781300000000003</c:v>
                </c:pt>
                <c:pt idx="37365">
                  <c:v>0.71562499999999996</c:v>
                </c:pt>
                <c:pt idx="37366">
                  <c:v>0.72187500000000004</c:v>
                </c:pt>
                <c:pt idx="37367">
                  <c:v>0.71718800000000005</c:v>
                </c:pt>
                <c:pt idx="37368">
                  <c:v>0.71250000000000002</c:v>
                </c:pt>
                <c:pt idx="37369">
                  <c:v>0.71250000000000002</c:v>
                </c:pt>
                <c:pt idx="37370">
                  <c:v>0.72187500000000004</c:v>
                </c:pt>
                <c:pt idx="37371">
                  <c:v>0.71718800000000005</c:v>
                </c:pt>
                <c:pt idx="37372">
                  <c:v>0.70781300000000003</c:v>
                </c:pt>
                <c:pt idx="37373">
                  <c:v>0.70468799999999998</c:v>
                </c:pt>
                <c:pt idx="37374">
                  <c:v>0.72031299999999998</c:v>
                </c:pt>
                <c:pt idx="37375">
                  <c:v>0.72031299999999998</c:v>
                </c:pt>
                <c:pt idx="37376">
                  <c:v>0.70781300000000003</c:v>
                </c:pt>
                <c:pt idx="37377">
                  <c:v>0.71250000000000002</c:v>
                </c:pt>
                <c:pt idx="37378">
                  <c:v>0.72499999999999998</c:v>
                </c:pt>
                <c:pt idx="37379">
                  <c:v>0.71718800000000005</c:v>
                </c:pt>
                <c:pt idx="37380">
                  <c:v>0.71875</c:v>
                </c:pt>
                <c:pt idx="37381">
                  <c:v>0.71250000000000002</c:v>
                </c:pt>
                <c:pt idx="37382">
                  <c:v>0.71875</c:v>
                </c:pt>
                <c:pt idx="37383">
                  <c:v>0.734375</c:v>
                </c:pt>
                <c:pt idx="37384">
                  <c:v>0.72343800000000003</c:v>
                </c:pt>
                <c:pt idx="37385">
                  <c:v>0.71562499999999996</c:v>
                </c:pt>
                <c:pt idx="37386">
                  <c:v>0.70781300000000003</c:v>
                </c:pt>
                <c:pt idx="37387">
                  <c:v>0.71093799999999996</c:v>
                </c:pt>
                <c:pt idx="37388">
                  <c:v>0.703125</c:v>
                </c:pt>
                <c:pt idx="37389">
                  <c:v>0.71875</c:v>
                </c:pt>
                <c:pt idx="37390">
                  <c:v>0.71250000000000002</c:v>
                </c:pt>
                <c:pt idx="37391">
                  <c:v>0.72343800000000003</c:v>
                </c:pt>
                <c:pt idx="37392">
                  <c:v>0.70468799999999998</c:v>
                </c:pt>
                <c:pt idx="37393">
                  <c:v>0.698438</c:v>
                </c:pt>
                <c:pt idx="37394">
                  <c:v>0.70468799999999998</c:v>
                </c:pt>
                <c:pt idx="37395">
                  <c:v>0.71718800000000005</c:v>
                </c:pt>
                <c:pt idx="37396">
                  <c:v>0.698438</c:v>
                </c:pt>
                <c:pt idx="37397">
                  <c:v>0.70468799999999998</c:v>
                </c:pt>
                <c:pt idx="37398">
                  <c:v>0.69531200000000004</c:v>
                </c:pt>
                <c:pt idx="37399">
                  <c:v>0.70156300000000005</c:v>
                </c:pt>
                <c:pt idx="37400">
                  <c:v>0.70781300000000003</c:v>
                </c:pt>
                <c:pt idx="37401">
                  <c:v>0.70781300000000003</c:v>
                </c:pt>
                <c:pt idx="37402">
                  <c:v>0.70937499999999998</c:v>
                </c:pt>
                <c:pt idx="37403">
                  <c:v>0.71093799999999996</c:v>
                </c:pt>
                <c:pt idx="37404">
                  <c:v>0.70937499999999998</c:v>
                </c:pt>
                <c:pt idx="37405">
                  <c:v>0.70156300000000005</c:v>
                </c:pt>
                <c:pt idx="37406">
                  <c:v>0.70781300000000003</c:v>
                </c:pt>
                <c:pt idx="37407">
                  <c:v>0.70156300000000005</c:v>
                </c:pt>
                <c:pt idx="37408">
                  <c:v>0.70468799999999998</c:v>
                </c:pt>
                <c:pt idx="37409">
                  <c:v>0.692187</c:v>
                </c:pt>
                <c:pt idx="37410">
                  <c:v>0.69531200000000004</c:v>
                </c:pt>
                <c:pt idx="37411">
                  <c:v>0.70937499999999998</c:v>
                </c:pt>
                <c:pt idx="37412">
                  <c:v>0.70468799999999998</c:v>
                </c:pt>
                <c:pt idx="37413">
                  <c:v>0.71093799999999996</c:v>
                </c:pt>
                <c:pt idx="37414">
                  <c:v>0.70937499999999998</c:v>
                </c:pt>
                <c:pt idx="37415">
                  <c:v>0.703125</c:v>
                </c:pt>
                <c:pt idx="37416">
                  <c:v>0.70781300000000003</c:v>
                </c:pt>
                <c:pt idx="37417">
                  <c:v>0.70468799999999998</c:v>
                </c:pt>
                <c:pt idx="37418">
                  <c:v>0.71562499999999996</c:v>
                </c:pt>
                <c:pt idx="37419">
                  <c:v>0.70937499999999998</c:v>
                </c:pt>
                <c:pt idx="37420">
                  <c:v>0.71562499999999996</c:v>
                </c:pt>
                <c:pt idx="37421">
                  <c:v>0.70937499999999998</c:v>
                </c:pt>
                <c:pt idx="37422">
                  <c:v>0.71093799999999996</c:v>
                </c:pt>
                <c:pt idx="37423">
                  <c:v>0.698438</c:v>
                </c:pt>
                <c:pt idx="37424">
                  <c:v>0.698438</c:v>
                </c:pt>
                <c:pt idx="37425">
                  <c:v>0.70937499999999998</c:v>
                </c:pt>
                <c:pt idx="37426">
                  <c:v>0.7</c:v>
                </c:pt>
                <c:pt idx="37427">
                  <c:v>0.70156300000000005</c:v>
                </c:pt>
                <c:pt idx="37428">
                  <c:v>0.6875</c:v>
                </c:pt>
                <c:pt idx="37429">
                  <c:v>0.69374999999999998</c:v>
                </c:pt>
                <c:pt idx="37430">
                  <c:v>0.70625000000000004</c:v>
                </c:pt>
                <c:pt idx="37431">
                  <c:v>0.70468799999999998</c:v>
                </c:pt>
                <c:pt idx="37432">
                  <c:v>0.71718800000000005</c:v>
                </c:pt>
                <c:pt idx="37433">
                  <c:v>0.71250000000000002</c:v>
                </c:pt>
                <c:pt idx="37434">
                  <c:v>0.70937499999999998</c:v>
                </c:pt>
                <c:pt idx="37435">
                  <c:v>0.69531200000000004</c:v>
                </c:pt>
                <c:pt idx="37436">
                  <c:v>0.70156300000000005</c:v>
                </c:pt>
                <c:pt idx="37437">
                  <c:v>0.71875</c:v>
                </c:pt>
                <c:pt idx="37438">
                  <c:v>0.71562499999999996</c:v>
                </c:pt>
                <c:pt idx="37439">
                  <c:v>0.70468799999999998</c:v>
                </c:pt>
                <c:pt idx="37440">
                  <c:v>0.71562499999999996</c:v>
                </c:pt>
                <c:pt idx="37441">
                  <c:v>0.698438</c:v>
                </c:pt>
                <c:pt idx="37442">
                  <c:v>0.703125</c:v>
                </c:pt>
                <c:pt idx="37443">
                  <c:v>0.71562499999999996</c:v>
                </c:pt>
                <c:pt idx="37444">
                  <c:v>0.70781300000000003</c:v>
                </c:pt>
                <c:pt idx="37445">
                  <c:v>0.71562499999999996</c:v>
                </c:pt>
                <c:pt idx="37446">
                  <c:v>0.703125</c:v>
                </c:pt>
                <c:pt idx="37447">
                  <c:v>0.71875</c:v>
                </c:pt>
                <c:pt idx="37448">
                  <c:v>0.714063</c:v>
                </c:pt>
                <c:pt idx="37449">
                  <c:v>0.71875</c:v>
                </c:pt>
                <c:pt idx="37450">
                  <c:v>0.70937499999999998</c:v>
                </c:pt>
                <c:pt idx="37451">
                  <c:v>0.70781300000000003</c:v>
                </c:pt>
                <c:pt idx="37452">
                  <c:v>0.71093799999999996</c:v>
                </c:pt>
                <c:pt idx="37453">
                  <c:v>0.70625000000000004</c:v>
                </c:pt>
                <c:pt idx="37454">
                  <c:v>0.714063</c:v>
                </c:pt>
                <c:pt idx="37455">
                  <c:v>0.70781300000000003</c:v>
                </c:pt>
                <c:pt idx="37456">
                  <c:v>0.703125</c:v>
                </c:pt>
                <c:pt idx="37457">
                  <c:v>0.70468799999999998</c:v>
                </c:pt>
                <c:pt idx="37458">
                  <c:v>0.71562499999999996</c:v>
                </c:pt>
                <c:pt idx="37459">
                  <c:v>0.71718800000000005</c:v>
                </c:pt>
                <c:pt idx="37460">
                  <c:v>0.714063</c:v>
                </c:pt>
                <c:pt idx="37461">
                  <c:v>0.7</c:v>
                </c:pt>
                <c:pt idx="37462">
                  <c:v>0.703125</c:v>
                </c:pt>
                <c:pt idx="37463">
                  <c:v>0.70156300000000005</c:v>
                </c:pt>
                <c:pt idx="37464">
                  <c:v>0.71250000000000002</c:v>
                </c:pt>
                <c:pt idx="37465">
                  <c:v>0.70781300000000003</c:v>
                </c:pt>
                <c:pt idx="37466">
                  <c:v>0.70625000000000004</c:v>
                </c:pt>
                <c:pt idx="37467">
                  <c:v>0.71250000000000002</c:v>
                </c:pt>
                <c:pt idx="37468">
                  <c:v>0.70468799999999998</c:v>
                </c:pt>
                <c:pt idx="37469">
                  <c:v>0.71250000000000002</c:v>
                </c:pt>
                <c:pt idx="37470">
                  <c:v>0.703125</c:v>
                </c:pt>
                <c:pt idx="37471">
                  <c:v>0.703125</c:v>
                </c:pt>
                <c:pt idx="37472">
                  <c:v>0.71250000000000002</c:v>
                </c:pt>
                <c:pt idx="37473">
                  <c:v>0.70156300000000005</c:v>
                </c:pt>
                <c:pt idx="37474">
                  <c:v>0.70625000000000004</c:v>
                </c:pt>
                <c:pt idx="37475">
                  <c:v>0.69531200000000004</c:v>
                </c:pt>
                <c:pt idx="37476">
                  <c:v>0.70625000000000004</c:v>
                </c:pt>
                <c:pt idx="37477">
                  <c:v>0.72499999999999998</c:v>
                </c:pt>
                <c:pt idx="37478">
                  <c:v>0.71718800000000005</c:v>
                </c:pt>
                <c:pt idx="37479">
                  <c:v>0.71562499999999996</c:v>
                </c:pt>
                <c:pt idx="37480">
                  <c:v>0.70937499999999998</c:v>
                </c:pt>
                <c:pt idx="37481">
                  <c:v>0.71250000000000002</c:v>
                </c:pt>
                <c:pt idx="37482">
                  <c:v>0.70937499999999998</c:v>
                </c:pt>
                <c:pt idx="37483">
                  <c:v>0.70625000000000004</c:v>
                </c:pt>
                <c:pt idx="37484">
                  <c:v>0.71562499999999996</c:v>
                </c:pt>
                <c:pt idx="37485">
                  <c:v>0.70468799999999998</c:v>
                </c:pt>
                <c:pt idx="37486">
                  <c:v>0.71250000000000002</c:v>
                </c:pt>
                <c:pt idx="37487">
                  <c:v>0.71093799999999996</c:v>
                </c:pt>
                <c:pt idx="37488">
                  <c:v>0.71093799999999996</c:v>
                </c:pt>
                <c:pt idx="37489">
                  <c:v>0.69531200000000004</c:v>
                </c:pt>
                <c:pt idx="37490">
                  <c:v>0.70625000000000004</c:v>
                </c:pt>
                <c:pt idx="37491">
                  <c:v>0.703125</c:v>
                </c:pt>
                <c:pt idx="37492">
                  <c:v>0.692187</c:v>
                </c:pt>
                <c:pt idx="37493">
                  <c:v>0.70468799999999998</c:v>
                </c:pt>
                <c:pt idx="37494">
                  <c:v>0.70625000000000004</c:v>
                </c:pt>
                <c:pt idx="37495">
                  <c:v>0.71093799999999996</c:v>
                </c:pt>
                <c:pt idx="37496">
                  <c:v>0.71093799999999996</c:v>
                </c:pt>
                <c:pt idx="37497">
                  <c:v>0.714063</c:v>
                </c:pt>
                <c:pt idx="37498">
                  <c:v>0.71250000000000002</c:v>
                </c:pt>
                <c:pt idx="37499">
                  <c:v>0.71718800000000005</c:v>
                </c:pt>
                <c:pt idx="37500">
                  <c:v>0.71093799999999996</c:v>
                </c:pt>
                <c:pt idx="37501">
                  <c:v>0.71093799999999996</c:v>
                </c:pt>
                <c:pt idx="37502">
                  <c:v>0.70937499999999998</c:v>
                </c:pt>
                <c:pt idx="37503">
                  <c:v>0.72031299999999998</c:v>
                </c:pt>
                <c:pt idx="37504">
                  <c:v>0.70156300000000005</c:v>
                </c:pt>
                <c:pt idx="37505">
                  <c:v>0.71562499999999996</c:v>
                </c:pt>
                <c:pt idx="37506">
                  <c:v>0.72031299999999998</c:v>
                </c:pt>
                <c:pt idx="37507">
                  <c:v>0.71718800000000005</c:v>
                </c:pt>
                <c:pt idx="37508">
                  <c:v>0.70781300000000003</c:v>
                </c:pt>
                <c:pt idx="37509">
                  <c:v>0.71562499999999996</c:v>
                </c:pt>
                <c:pt idx="37510">
                  <c:v>0.72343800000000003</c:v>
                </c:pt>
                <c:pt idx="37511">
                  <c:v>0.72812500000000002</c:v>
                </c:pt>
                <c:pt idx="37512">
                  <c:v>0.714063</c:v>
                </c:pt>
                <c:pt idx="37513">
                  <c:v>0.71875</c:v>
                </c:pt>
                <c:pt idx="37514">
                  <c:v>0.72187500000000004</c:v>
                </c:pt>
                <c:pt idx="37515">
                  <c:v>0.703125</c:v>
                </c:pt>
                <c:pt idx="37516">
                  <c:v>0.71562499999999996</c:v>
                </c:pt>
                <c:pt idx="37517">
                  <c:v>0.70781300000000003</c:v>
                </c:pt>
                <c:pt idx="37518">
                  <c:v>0.70625000000000004</c:v>
                </c:pt>
                <c:pt idx="37519">
                  <c:v>0.71093799999999996</c:v>
                </c:pt>
                <c:pt idx="37520">
                  <c:v>0.714063</c:v>
                </c:pt>
                <c:pt idx="37521">
                  <c:v>0.714063</c:v>
                </c:pt>
                <c:pt idx="37522">
                  <c:v>0.71250000000000002</c:v>
                </c:pt>
                <c:pt idx="37523">
                  <c:v>0.71250000000000002</c:v>
                </c:pt>
                <c:pt idx="37524">
                  <c:v>0.71562499999999996</c:v>
                </c:pt>
                <c:pt idx="37525">
                  <c:v>0.71250000000000002</c:v>
                </c:pt>
                <c:pt idx="37526">
                  <c:v>0.70937499999999998</c:v>
                </c:pt>
                <c:pt idx="37527">
                  <c:v>0.71718800000000005</c:v>
                </c:pt>
                <c:pt idx="37528">
                  <c:v>0.72187500000000004</c:v>
                </c:pt>
                <c:pt idx="37529">
                  <c:v>0.71093799999999996</c:v>
                </c:pt>
                <c:pt idx="37530">
                  <c:v>0.71875</c:v>
                </c:pt>
                <c:pt idx="37531">
                  <c:v>0.71093799999999996</c:v>
                </c:pt>
                <c:pt idx="37532">
                  <c:v>0.71875</c:v>
                </c:pt>
                <c:pt idx="37533">
                  <c:v>0.71093799999999996</c:v>
                </c:pt>
                <c:pt idx="37534">
                  <c:v>0.70937499999999998</c:v>
                </c:pt>
                <c:pt idx="37535">
                  <c:v>0.714063</c:v>
                </c:pt>
                <c:pt idx="37536">
                  <c:v>0.70937499999999998</c:v>
                </c:pt>
                <c:pt idx="37537">
                  <c:v>0.71250000000000002</c:v>
                </c:pt>
                <c:pt idx="37538">
                  <c:v>0.71250000000000002</c:v>
                </c:pt>
                <c:pt idx="37539">
                  <c:v>0.71875</c:v>
                </c:pt>
                <c:pt idx="37540">
                  <c:v>0.70781300000000003</c:v>
                </c:pt>
                <c:pt idx="37541">
                  <c:v>0.71718800000000005</c:v>
                </c:pt>
                <c:pt idx="37542">
                  <c:v>0.71093799999999996</c:v>
                </c:pt>
                <c:pt idx="37543">
                  <c:v>0.70625000000000004</c:v>
                </c:pt>
                <c:pt idx="37544">
                  <c:v>0.71562499999999996</c:v>
                </c:pt>
                <c:pt idx="37545">
                  <c:v>0.71562499999999996</c:v>
                </c:pt>
                <c:pt idx="37546">
                  <c:v>0.70468799999999998</c:v>
                </c:pt>
                <c:pt idx="37547">
                  <c:v>0.71718800000000005</c:v>
                </c:pt>
                <c:pt idx="37548">
                  <c:v>0.71718800000000005</c:v>
                </c:pt>
                <c:pt idx="37549">
                  <c:v>0.72031299999999998</c:v>
                </c:pt>
                <c:pt idx="37550">
                  <c:v>0.72187500000000004</c:v>
                </c:pt>
                <c:pt idx="37551">
                  <c:v>0.71250000000000002</c:v>
                </c:pt>
                <c:pt idx="37552">
                  <c:v>0.70468799999999998</c:v>
                </c:pt>
                <c:pt idx="37553">
                  <c:v>0.71562499999999996</c:v>
                </c:pt>
                <c:pt idx="37554">
                  <c:v>0.72656200000000004</c:v>
                </c:pt>
                <c:pt idx="37555">
                  <c:v>0.71718800000000005</c:v>
                </c:pt>
                <c:pt idx="37556">
                  <c:v>0.70625000000000004</c:v>
                </c:pt>
                <c:pt idx="37557">
                  <c:v>0.71718800000000005</c:v>
                </c:pt>
                <c:pt idx="37558">
                  <c:v>0.72031299999999998</c:v>
                </c:pt>
                <c:pt idx="37559">
                  <c:v>0.71250000000000002</c:v>
                </c:pt>
                <c:pt idx="37560">
                  <c:v>0.71875</c:v>
                </c:pt>
                <c:pt idx="37561">
                  <c:v>0.71250000000000002</c:v>
                </c:pt>
                <c:pt idx="37562">
                  <c:v>0.70625000000000004</c:v>
                </c:pt>
                <c:pt idx="37563">
                  <c:v>0.7</c:v>
                </c:pt>
                <c:pt idx="37564">
                  <c:v>0.70625000000000004</c:v>
                </c:pt>
                <c:pt idx="37565">
                  <c:v>0.70156300000000005</c:v>
                </c:pt>
                <c:pt idx="37566">
                  <c:v>0.70781300000000003</c:v>
                </c:pt>
                <c:pt idx="37567">
                  <c:v>0.71250000000000002</c:v>
                </c:pt>
                <c:pt idx="37568">
                  <c:v>0.70468799999999998</c:v>
                </c:pt>
                <c:pt idx="37569">
                  <c:v>0.70937499999999998</c:v>
                </c:pt>
                <c:pt idx="37570">
                  <c:v>0.70781300000000003</c:v>
                </c:pt>
                <c:pt idx="37571">
                  <c:v>0.71093799999999996</c:v>
                </c:pt>
                <c:pt idx="37572">
                  <c:v>0.71250000000000002</c:v>
                </c:pt>
                <c:pt idx="37573">
                  <c:v>0.714063</c:v>
                </c:pt>
                <c:pt idx="37574">
                  <c:v>0.714063</c:v>
                </c:pt>
                <c:pt idx="37575">
                  <c:v>0.71250000000000002</c:v>
                </c:pt>
                <c:pt idx="37576">
                  <c:v>0.72187500000000004</c:v>
                </c:pt>
                <c:pt idx="37577">
                  <c:v>0.71093799999999996</c:v>
                </c:pt>
                <c:pt idx="37578">
                  <c:v>0.703125</c:v>
                </c:pt>
                <c:pt idx="37579">
                  <c:v>0.68906299999999998</c:v>
                </c:pt>
                <c:pt idx="37580">
                  <c:v>0.69374999999999998</c:v>
                </c:pt>
                <c:pt idx="37581">
                  <c:v>0.71250000000000002</c:v>
                </c:pt>
                <c:pt idx="37582">
                  <c:v>0.70937499999999998</c:v>
                </c:pt>
                <c:pt idx="37583">
                  <c:v>0.71875</c:v>
                </c:pt>
                <c:pt idx="37584">
                  <c:v>0.70937499999999998</c:v>
                </c:pt>
                <c:pt idx="37585">
                  <c:v>0.71718800000000005</c:v>
                </c:pt>
                <c:pt idx="37586">
                  <c:v>0.70625000000000004</c:v>
                </c:pt>
                <c:pt idx="37587">
                  <c:v>0.72187500000000004</c:v>
                </c:pt>
                <c:pt idx="37588">
                  <c:v>0.72031299999999998</c:v>
                </c:pt>
                <c:pt idx="37589">
                  <c:v>0.71093799999999996</c:v>
                </c:pt>
                <c:pt idx="37590">
                  <c:v>0.71718800000000005</c:v>
                </c:pt>
                <c:pt idx="37591">
                  <c:v>0.70781300000000003</c:v>
                </c:pt>
                <c:pt idx="37592">
                  <c:v>0.71250000000000002</c:v>
                </c:pt>
                <c:pt idx="37593">
                  <c:v>0.71250000000000002</c:v>
                </c:pt>
                <c:pt idx="37594">
                  <c:v>0.714063</c:v>
                </c:pt>
                <c:pt idx="37595">
                  <c:v>0.71093799999999996</c:v>
                </c:pt>
                <c:pt idx="37596">
                  <c:v>0.70468799999999998</c:v>
                </c:pt>
                <c:pt idx="37597">
                  <c:v>0.703125</c:v>
                </c:pt>
                <c:pt idx="37598">
                  <c:v>0.71093799999999996</c:v>
                </c:pt>
                <c:pt idx="37599">
                  <c:v>0.714063</c:v>
                </c:pt>
                <c:pt idx="37600">
                  <c:v>0.72343800000000003</c:v>
                </c:pt>
                <c:pt idx="37601">
                  <c:v>0.70625000000000004</c:v>
                </c:pt>
                <c:pt idx="37602">
                  <c:v>0.72343800000000003</c:v>
                </c:pt>
                <c:pt idx="37603">
                  <c:v>0.71875</c:v>
                </c:pt>
                <c:pt idx="37604">
                  <c:v>0.729688</c:v>
                </c:pt>
                <c:pt idx="37605">
                  <c:v>0.72656200000000004</c:v>
                </c:pt>
                <c:pt idx="37606">
                  <c:v>0.71562499999999996</c:v>
                </c:pt>
                <c:pt idx="37607">
                  <c:v>0.71875</c:v>
                </c:pt>
                <c:pt idx="37608">
                  <c:v>0.70781300000000003</c:v>
                </c:pt>
                <c:pt idx="37609">
                  <c:v>0.71093799999999996</c:v>
                </c:pt>
                <c:pt idx="37610">
                  <c:v>0.71718800000000005</c:v>
                </c:pt>
                <c:pt idx="37611">
                  <c:v>0.70781300000000003</c:v>
                </c:pt>
                <c:pt idx="37612">
                  <c:v>0.703125</c:v>
                </c:pt>
                <c:pt idx="37613">
                  <c:v>0.714063</c:v>
                </c:pt>
                <c:pt idx="37614">
                  <c:v>0.70937499999999998</c:v>
                </c:pt>
                <c:pt idx="37615">
                  <c:v>0.72499999999999998</c:v>
                </c:pt>
                <c:pt idx="37616">
                  <c:v>0.70937499999999998</c:v>
                </c:pt>
                <c:pt idx="37617">
                  <c:v>0.70937499999999998</c:v>
                </c:pt>
                <c:pt idx="37618">
                  <c:v>0.71562499999999996</c:v>
                </c:pt>
                <c:pt idx="37619">
                  <c:v>0.72031299999999998</c:v>
                </c:pt>
                <c:pt idx="37620">
                  <c:v>0.71093799999999996</c:v>
                </c:pt>
                <c:pt idx="37621">
                  <c:v>0.70937499999999998</c:v>
                </c:pt>
                <c:pt idx="37622">
                  <c:v>0.72187500000000004</c:v>
                </c:pt>
                <c:pt idx="37623">
                  <c:v>0.72343800000000003</c:v>
                </c:pt>
                <c:pt idx="37624">
                  <c:v>0.714063</c:v>
                </c:pt>
                <c:pt idx="37625">
                  <c:v>0.70937499999999998</c:v>
                </c:pt>
                <c:pt idx="37626">
                  <c:v>0.71093799999999996</c:v>
                </c:pt>
                <c:pt idx="37627">
                  <c:v>0.70937499999999998</c:v>
                </c:pt>
                <c:pt idx="37628">
                  <c:v>0.70468799999999998</c:v>
                </c:pt>
                <c:pt idx="37629">
                  <c:v>0.71093799999999996</c:v>
                </c:pt>
                <c:pt idx="37630">
                  <c:v>0.7</c:v>
                </c:pt>
                <c:pt idx="37631">
                  <c:v>0.71718800000000005</c:v>
                </c:pt>
                <c:pt idx="37632">
                  <c:v>0.69062500000000004</c:v>
                </c:pt>
                <c:pt idx="37633">
                  <c:v>0.70937499999999998</c:v>
                </c:pt>
                <c:pt idx="37634">
                  <c:v>0.71093799999999996</c:v>
                </c:pt>
                <c:pt idx="37635">
                  <c:v>0.70156300000000005</c:v>
                </c:pt>
                <c:pt idx="37636">
                  <c:v>0.714063</c:v>
                </c:pt>
                <c:pt idx="37637">
                  <c:v>0.72343800000000003</c:v>
                </c:pt>
                <c:pt idx="37638">
                  <c:v>0.71250000000000002</c:v>
                </c:pt>
                <c:pt idx="37639">
                  <c:v>0.70937499999999998</c:v>
                </c:pt>
                <c:pt idx="37640">
                  <c:v>0.70468799999999998</c:v>
                </c:pt>
                <c:pt idx="37641">
                  <c:v>0.71718800000000005</c:v>
                </c:pt>
                <c:pt idx="37642">
                  <c:v>0.72812500000000002</c:v>
                </c:pt>
                <c:pt idx="37643">
                  <c:v>0.71093799999999996</c:v>
                </c:pt>
                <c:pt idx="37644">
                  <c:v>0.71562499999999996</c:v>
                </c:pt>
                <c:pt idx="37645">
                  <c:v>0.71718800000000005</c:v>
                </c:pt>
                <c:pt idx="37646">
                  <c:v>0.70937499999999998</c:v>
                </c:pt>
                <c:pt idx="37647">
                  <c:v>0.72031299999999998</c:v>
                </c:pt>
                <c:pt idx="37648">
                  <c:v>0.71718800000000005</c:v>
                </c:pt>
                <c:pt idx="37649">
                  <c:v>0.71562499999999996</c:v>
                </c:pt>
                <c:pt idx="37650">
                  <c:v>0.71562499999999996</c:v>
                </c:pt>
                <c:pt idx="37651">
                  <c:v>0.72031299999999998</c:v>
                </c:pt>
                <c:pt idx="37652">
                  <c:v>0.69531200000000004</c:v>
                </c:pt>
                <c:pt idx="37653">
                  <c:v>0.71093799999999996</c:v>
                </c:pt>
                <c:pt idx="37654">
                  <c:v>0.70468799999999998</c:v>
                </c:pt>
                <c:pt idx="37655">
                  <c:v>0.71718800000000005</c:v>
                </c:pt>
                <c:pt idx="37656">
                  <c:v>0.71875</c:v>
                </c:pt>
                <c:pt idx="37657">
                  <c:v>0.71875</c:v>
                </c:pt>
                <c:pt idx="37658">
                  <c:v>0.71093799999999996</c:v>
                </c:pt>
                <c:pt idx="37659">
                  <c:v>0.70781300000000003</c:v>
                </c:pt>
                <c:pt idx="37660">
                  <c:v>0.714063</c:v>
                </c:pt>
                <c:pt idx="37661">
                  <c:v>0.72187500000000004</c:v>
                </c:pt>
                <c:pt idx="37662">
                  <c:v>0.729688</c:v>
                </c:pt>
                <c:pt idx="37663">
                  <c:v>0.70781300000000003</c:v>
                </c:pt>
                <c:pt idx="37664">
                  <c:v>0.70937499999999998</c:v>
                </c:pt>
                <c:pt idx="37665">
                  <c:v>0.70625000000000004</c:v>
                </c:pt>
                <c:pt idx="37666">
                  <c:v>0.68906299999999998</c:v>
                </c:pt>
                <c:pt idx="37667">
                  <c:v>0.69531200000000004</c:v>
                </c:pt>
                <c:pt idx="37668">
                  <c:v>0.70781300000000003</c:v>
                </c:pt>
                <c:pt idx="37669">
                  <c:v>0.68906299999999998</c:v>
                </c:pt>
                <c:pt idx="37670">
                  <c:v>0.698438</c:v>
                </c:pt>
                <c:pt idx="37671">
                  <c:v>0.703125</c:v>
                </c:pt>
                <c:pt idx="37672">
                  <c:v>0.70156300000000005</c:v>
                </c:pt>
                <c:pt idx="37673">
                  <c:v>0.70781300000000003</c:v>
                </c:pt>
                <c:pt idx="37674">
                  <c:v>0.698438</c:v>
                </c:pt>
                <c:pt idx="37675">
                  <c:v>0.703125</c:v>
                </c:pt>
                <c:pt idx="37676">
                  <c:v>0.703125</c:v>
                </c:pt>
                <c:pt idx="37677">
                  <c:v>0.714063</c:v>
                </c:pt>
                <c:pt idx="37678">
                  <c:v>0.70468799999999998</c:v>
                </c:pt>
                <c:pt idx="37679">
                  <c:v>0.69374999999999998</c:v>
                </c:pt>
                <c:pt idx="37680">
                  <c:v>0.7</c:v>
                </c:pt>
                <c:pt idx="37681">
                  <c:v>0.70781300000000003</c:v>
                </c:pt>
                <c:pt idx="37682">
                  <c:v>0.69531200000000004</c:v>
                </c:pt>
                <c:pt idx="37683">
                  <c:v>0.71093799999999996</c:v>
                </c:pt>
                <c:pt idx="37684">
                  <c:v>0.70468799999999998</c:v>
                </c:pt>
                <c:pt idx="37685">
                  <c:v>0.70937499999999998</c:v>
                </c:pt>
                <c:pt idx="37686">
                  <c:v>0.70625000000000004</c:v>
                </c:pt>
                <c:pt idx="37687">
                  <c:v>0.714063</c:v>
                </c:pt>
                <c:pt idx="37688">
                  <c:v>0.71093799999999996</c:v>
                </c:pt>
                <c:pt idx="37689">
                  <c:v>0.698438</c:v>
                </c:pt>
                <c:pt idx="37690">
                  <c:v>0.70468799999999998</c:v>
                </c:pt>
                <c:pt idx="37691">
                  <c:v>0.70937499999999998</c:v>
                </c:pt>
                <c:pt idx="37692">
                  <c:v>0.71250000000000002</c:v>
                </c:pt>
                <c:pt idx="37693">
                  <c:v>0.71093799999999996</c:v>
                </c:pt>
                <c:pt idx="37694">
                  <c:v>0.72343800000000003</c:v>
                </c:pt>
                <c:pt idx="37695">
                  <c:v>0.70937499999999998</c:v>
                </c:pt>
                <c:pt idx="37696">
                  <c:v>0.70625000000000004</c:v>
                </c:pt>
                <c:pt idx="37697">
                  <c:v>0.714063</c:v>
                </c:pt>
                <c:pt idx="37698">
                  <c:v>0.70937499999999998</c:v>
                </c:pt>
                <c:pt idx="37699">
                  <c:v>0.7</c:v>
                </c:pt>
                <c:pt idx="37700">
                  <c:v>0.72499999999999998</c:v>
                </c:pt>
                <c:pt idx="37701">
                  <c:v>0.70468799999999998</c:v>
                </c:pt>
                <c:pt idx="37702">
                  <c:v>0.703125</c:v>
                </c:pt>
                <c:pt idx="37703">
                  <c:v>0.70625000000000004</c:v>
                </c:pt>
                <c:pt idx="37704">
                  <c:v>0.71093799999999996</c:v>
                </c:pt>
                <c:pt idx="37705">
                  <c:v>0.71562499999999996</c:v>
                </c:pt>
                <c:pt idx="37706">
                  <c:v>0.72031299999999998</c:v>
                </c:pt>
                <c:pt idx="37707">
                  <c:v>0.71250000000000002</c:v>
                </c:pt>
                <c:pt idx="37708">
                  <c:v>0.71718800000000005</c:v>
                </c:pt>
                <c:pt idx="37709">
                  <c:v>0.71562499999999996</c:v>
                </c:pt>
                <c:pt idx="37710">
                  <c:v>0.70625000000000004</c:v>
                </c:pt>
                <c:pt idx="37711">
                  <c:v>0.71562499999999996</c:v>
                </c:pt>
                <c:pt idx="37712">
                  <c:v>0.71562499999999996</c:v>
                </c:pt>
                <c:pt idx="37713">
                  <c:v>0.70468799999999998</c:v>
                </c:pt>
                <c:pt idx="37714">
                  <c:v>0.70625000000000004</c:v>
                </c:pt>
                <c:pt idx="37715">
                  <c:v>0.71875</c:v>
                </c:pt>
                <c:pt idx="37716">
                  <c:v>0.71718800000000005</c:v>
                </c:pt>
                <c:pt idx="37717">
                  <c:v>0.70937499999999998</c:v>
                </c:pt>
                <c:pt idx="37718">
                  <c:v>0.703125</c:v>
                </c:pt>
                <c:pt idx="37719">
                  <c:v>0.703125</c:v>
                </c:pt>
                <c:pt idx="37720">
                  <c:v>0.71093799999999996</c:v>
                </c:pt>
                <c:pt idx="37721">
                  <c:v>0.714063</c:v>
                </c:pt>
                <c:pt idx="37722">
                  <c:v>0.71250000000000002</c:v>
                </c:pt>
                <c:pt idx="37723">
                  <c:v>0.70781300000000003</c:v>
                </c:pt>
                <c:pt idx="37724">
                  <c:v>0.71562499999999996</c:v>
                </c:pt>
                <c:pt idx="37725">
                  <c:v>0.71718800000000005</c:v>
                </c:pt>
                <c:pt idx="37726">
                  <c:v>0.70625000000000004</c:v>
                </c:pt>
                <c:pt idx="37727">
                  <c:v>0.703125</c:v>
                </c:pt>
                <c:pt idx="37728">
                  <c:v>0.70625000000000004</c:v>
                </c:pt>
                <c:pt idx="37729">
                  <c:v>0.7</c:v>
                </c:pt>
                <c:pt idx="37730">
                  <c:v>0.7</c:v>
                </c:pt>
                <c:pt idx="37731">
                  <c:v>0.70781300000000003</c:v>
                </c:pt>
                <c:pt idx="37732">
                  <c:v>0.69531200000000004</c:v>
                </c:pt>
                <c:pt idx="37733">
                  <c:v>0.69374999999999998</c:v>
                </c:pt>
                <c:pt idx="37734">
                  <c:v>0.70781300000000003</c:v>
                </c:pt>
                <c:pt idx="37735">
                  <c:v>0.71093799999999996</c:v>
                </c:pt>
                <c:pt idx="37736">
                  <c:v>0.71562499999999996</c:v>
                </c:pt>
                <c:pt idx="37737">
                  <c:v>0.70781300000000003</c:v>
                </c:pt>
                <c:pt idx="37738">
                  <c:v>0.71875</c:v>
                </c:pt>
                <c:pt idx="37739">
                  <c:v>0.71562499999999996</c:v>
                </c:pt>
                <c:pt idx="37740">
                  <c:v>0.71875</c:v>
                </c:pt>
                <c:pt idx="37741">
                  <c:v>0.703125</c:v>
                </c:pt>
                <c:pt idx="37742">
                  <c:v>0.703125</c:v>
                </c:pt>
                <c:pt idx="37743">
                  <c:v>0.71562499999999996</c:v>
                </c:pt>
                <c:pt idx="37744">
                  <c:v>0.71562499999999996</c:v>
                </c:pt>
                <c:pt idx="37745">
                  <c:v>0.70625000000000004</c:v>
                </c:pt>
                <c:pt idx="37746">
                  <c:v>0.70937499999999998</c:v>
                </c:pt>
                <c:pt idx="37747">
                  <c:v>0.698438</c:v>
                </c:pt>
                <c:pt idx="37748">
                  <c:v>0.71093799999999996</c:v>
                </c:pt>
                <c:pt idx="37749">
                  <c:v>0.70156300000000005</c:v>
                </c:pt>
                <c:pt idx="37750">
                  <c:v>0.69062500000000004</c:v>
                </c:pt>
                <c:pt idx="37751">
                  <c:v>0.703125</c:v>
                </c:pt>
                <c:pt idx="37752">
                  <c:v>0.70937499999999998</c:v>
                </c:pt>
                <c:pt idx="37753">
                  <c:v>0.69374999999999998</c:v>
                </c:pt>
                <c:pt idx="37754">
                  <c:v>0.70781300000000003</c:v>
                </c:pt>
                <c:pt idx="37755">
                  <c:v>0.69374999999999998</c:v>
                </c:pt>
                <c:pt idx="37756">
                  <c:v>0.70937499999999998</c:v>
                </c:pt>
                <c:pt idx="37757">
                  <c:v>0.72031299999999998</c:v>
                </c:pt>
                <c:pt idx="37758">
                  <c:v>0.72343800000000003</c:v>
                </c:pt>
                <c:pt idx="37759">
                  <c:v>0.70468799999999998</c:v>
                </c:pt>
                <c:pt idx="37760">
                  <c:v>0.7</c:v>
                </c:pt>
                <c:pt idx="37761">
                  <c:v>0.70625000000000004</c:v>
                </c:pt>
                <c:pt idx="37762">
                  <c:v>0.71562499999999996</c:v>
                </c:pt>
                <c:pt idx="37763">
                  <c:v>0.70781300000000003</c:v>
                </c:pt>
                <c:pt idx="37764">
                  <c:v>0.68593800000000005</c:v>
                </c:pt>
                <c:pt idx="37765">
                  <c:v>0.703125</c:v>
                </c:pt>
                <c:pt idx="37766">
                  <c:v>0.70625000000000004</c:v>
                </c:pt>
                <c:pt idx="37767">
                  <c:v>0.70468799999999998</c:v>
                </c:pt>
                <c:pt idx="37768">
                  <c:v>0.703125</c:v>
                </c:pt>
                <c:pt idx="37769">
                  <c:v>0.70156300000000005</c:v>
                </c:pt>
                <c:pt idx="37770">
                  <c:v>0.69531200000000004</c:v>
                </c:pt>
                <c:pt idx="37771">
                  <c:v>0.70625000000000004</c:v>
                </c:pt>
                <c:pt idx="37772">
                  <c:v>0.69374999999999998</c:v>
                </c:pt>
                <c:pt idx="37773">
                  <c:v>0.70625000000000004</c:v>
                </c:pt>
                <c:pt idx="37774">
                  <c:v>0.692187</c:v>
                </c:pt>
                <c:pt idx="37775">
                  <c:v>0.70937499999999998</c:v>
                </c:pt>
                <c:pt idx="37776">
                  <c:v>0.70156300000000005</c:v>
                </c:pt>
                <c:pt idx="37777">
                  <c:v>0.69531200000000004</c:v>
                </c:pt>
                <c:pt idx="37778">
                  <c:v>0.698438</c:v>
                </c:pt>
                <c:pt idx="37779">
                  <c:v>0.70156300000000005</c:v>
                </c:pt>
                <c:pt idx="37780">
                  <c:v>0.70156300000000005</c:v>
                </c:pt>
                <c:pt idx="37781">
                  <c:v>0.71093799999999996</c:v>
                </c:pt>
                <c:pt idx="37782">
                  <c:v>0.69374999999999998</c:v>
                </c:pt>
                <c:pt idx="37783">
                  <c:v>0.70781300000000003</c:v>
                </c:pt>
                <c:pt idx="37784">
                  <c:v>0.7</c:v>
                </c:pt>
                <c:pt idx="37785">
                  <c:v>0.698438</c:v>
                </c:pt>
                <c:pt idx="37786">
                  <c:v>0.70781300000000003</c:v>
                </c:pt>
                <c:pt idx="37787">
                  <c:v>0.70156300000000005</c:v>
                </c:pt>
                <c:pt idx="37788">
                  <c:v>0.692187</c:v>
                </c:pt>
                <c:pt idx="37789">
                  <c:v>0.71093799999999996</c:v>
                </c:pt>
                <c:pt idx="37790">
                  <c:v>0.71093799999999996</c:v>
                </c:pt>
                <c:pt idx="37791">
                  <c:v>0.69531200000000004</c:v>
                </c:pt>
                <c:pt idx="37792">
                  <c:v>0.70625000000000004</c:v>
                </c:pt>
                <c:pt idx="37793">
                  <c:v>0.70156300000000005</c:v>
                </c:pt>
                <c:pt idx="37794">
                  <c:v>0.703125</c:v>
                </c:pt>
                <c:pt idx="37795">
                  <c:v>0.70468799999999998</c:v>
                </c:pt>
                <c:pt idx="37796">
                  <c:v>0.70937499999999998</c:v>
                </c:pt>
                <c:pt idx="37797">
                  <c:v>0.71093799999999996</c:v>
                </c:pt>
                <c:pt idx="37798">
                  <c:v>0.72343800000000003</c:v>
                </c:pt>
                <c:pt idx="37799">
                  <c:v>0.71562499999999996</c:v>
                </c:pt>
                <c:pt idx="37800">
                  <c:v>0.703125</c:v>
                </c:pt>
                <c:pt idx="37801">
                  <c:v>0.703125</c:v>
                </c:pt>
                <c:pt idx="37802">
                  <c:v>0.6875</c:v>
                </c:pt>
                <c:pt idx="37803">
                  <c:v>0.70625000000000004</c:v>
                </c:pt>
                <c:pt idx="37804">
                  <c:v>0.71562499999999996</c:v>
                </c:pt>
                <c:pt idx="37805">
                  <c:v>0.729688</c:v>
                </c:pt>
                <c:pt idx="37806">
                  <c:v>0.729688</c:v>
                </c:pt>
                <c:pt idx="37807">
                  <c:v>0.70625000000000004</c:v>
                </c:pt>
                <c:pt idx="37808">
                  <c:v>0.703125</c:v>
                </c:pt>
                <c:pt idx="37809">
                  <c:v>0.70781300000000003</c:v>
                </c:pt>
                <c:pt idx="37810">
                  <c:v>0.714063</c:v>
                </c:pt>
                <c:pt idx="37811">
                  <c:v>0.7</c:v>
                </c:pt>
                <c:pt idx="37812">
                  <c:v>0.71250000000000002</c:v>
                </c:pt>
                <c:pt idx="37813">
                  <c:v>0.71718800000000005</c:v>
                </c:pt>
                <c:pt idx="37814">
                  <c:v>0.71875</c:v>
                </c:pt>
                <c:pt idx="37815">
                  <c:v>0.72031299999999998</c:v>
                </c:pt>
                <c:pt idx="37816">
                  <c:v>0.72187500000000004</c:v>
                </c:pt>
                <c:pt idx="37817">
                  <c:v>0.72187500000000004</c:v>
                </c:pt>
                <c:pt idx="37818">
                  <c:v>0.71718800000000005</c:v>
                </c:pt>
                <c:pt idx="37819">
                  <c:v>0.71718800000000005</c:v>
                </c:pt>
                <c:pt idx="37820">
                  <c:v>0.70937499999999998</c:v>
                </c:pt>
                <c:pt idx="37821">
                  <c:v>0.70468799999999998</c:v>
                </c:pt>
                <c:pt idx="37822">
                  <c:v>0.71562499999999996</c:v>
                </c:pt>
                <c:pt idx="37823">
                  <c:v>0.71718800000000005</c:v>
                </c:pt>
                <c:pt idx="37824">
                  <c:v>0.71093799999999996</c:v>
                </c:pt>
                <c:pt idx="37825">
                  <c:v>0.71093799999999996</c:v>
                </c:pt>
                <c:pt idx="37826">
                  <c:v>0.70937499999999998</c:v>
                </c:pt>
                <c:pt idx="37827">
                  <c:v>0.698438</c:v>
                </c:pt>
                <c:pt idx="37828">
                  <c:v>0.698438</c:v>
                </c:pt>
                <c:pt idx="37829">
                  <c:v>0.70625000000000004</c:v>
                </c:pt>
                <c:pt idx="37830">
                  <c:v>0.71718800000000005</c:v>
                </c:pt>
                <c:pt idx="37831">
                  <c:v>0.714063</c:v>
                </c:pt>
                <c:pt idx="37832">
                  <c:v>0.71250000000000002</c:v>
                </c:pt>
                <c:pt idx="37833">
                  <c:v>0.71093799999999996</c:v>
                </c:pt>
                <c:pt idx="37834">
                  <c:v>0.70781300000000003</c:v>
                </c:pt>
                <c:pt idx="37835">
                  <c:v>0.698438</c:v>
                </c:pt>
                <c:pt idx="37836">
                  <c:v>0.70156300000000005</c:v>
                </c:pt>
                <c:pt idx="37837">
                  <c:v>0.703125</c:v>
                </c:pt>
                <c:pt idx="37838">
                  <c:v>0.69531200000000004</c:v>
                </c:pt>
                <c:pt idx="37839">
                  <c:v>0.692187</c:v>
                </c:pt>
                <c:pt idx="37840">
                  <c:v>0.70468799999999998</c:v>
                </c:pt>
                <c:pt idx="37841">
                  <c:v>0.70781300000000003</c:v>
                </c:pt>
                <c:pt idx="37842">
                  <c:v>0.7</c:v>
                </c:pt>
                <c:pt idx="37843">
                  <c:v>0.69374999999999998</c:v>
                </c:pt>
                <c:pt idx="37844">
                  <c:v>0.70781300000000003</c:v>
                </c:pt>
                <c:pt idx="37845">
                  <c:v>0.70937499999999998</c:v>
                </c:pt>
                <c:pt idx="37846">
                  <c:v>0.72031299999999998</c:v>
                </c:pt>
                <c:pt idx="37847">
                  <c:v>0.71093799999999996</c:v>
                </c:pt>
                <c:pt idx="37848">
                  <c:v>0.714063</c:v>
                </c:pt>
                <c:pt idx="37849">
                  <c:v>0.71562499999999996</c:v>
                </c:pt>
                <c:pt idx="37850">
                  <c:v>0.71250000000000002</c:v>
                </c:pt>
                <c:pt idx="37851">
                  <c:v>0.70625000000000004</c:v>
                </c:pt>
                <c:pt idx="37852">
                  <c:v>0.71093799999999996</c:v>
                </c:pt>
                <c:pt idx="37853">
                  <c:v>0.7</c:v>
                </c:pt>
                <c:pt idx="37854">
                  <c:v>0.71718800000000005</c:v>
                </c:pt>
                <c:pt idx="37855">
                  <c:v>0.71562499999999996</c:v>
                </c:pt>
                <c:pt idx="37856">
                  <c:v>0.72031299999999998</c:v>
                </c:pt>
                <c:pt idx="37857">
                  <c:v>0.72187500000000004</c:v>
                </c:pt>
                <c:pt idx="37858">
                  <c:v>0.71562499999999996</c:v>
                </c:pt>
                <c:pt idx="37859">
                  <c:v>0.703125</c:v>
                </c:pt>
                <c:pt idx="37860">
                  <c:v>0.70625000000000004</c:v>
                </c:pt>
                <c:pt idx="37861">
                  <c:v>0.71093799999999996</c:v>
                </c:pt>
                <c:pt idx="37862">
                  <c:v>0.69062500000000004</c:v>
                </c:pt>
                <c:pt idx="37863">
                  <c:v>0.68437499999999996</c:v>
                </c:pt>
                <c:pt idx="37864">
                  <c:v>0.71562499999999996</c:v>
                </c:pt>
                <c:pt idx="37865">
                  <c:v>0.69531200000000004</c:v>
                </c:pt>
                <c:pt idx="37866">
                  <c:v>0.70937499999999998</c:v>
                </c:pt>
                <c:pt idx="37867">
                  <c:v>0.71093799999999996</c:v>
                </c:pt>
                <c:pt idx="37868">
                  <c:v>0.71093799999999996</c:v>
                </c:pt>
                <c:pt idx="37869">
                  <c:v>0.70937499999999998</c:v>
                </c:pt>
                <c:pt idx="37870">
                  <c:v>0.71093799999999996</c:v>
                </c:pt>
                <c:pt idx="37871">
                  <c:v>0.703125</c:v>
                </c:pt>
                <c:pt idx="37872">
                  <c:v>0.71093799999999996</c:v>
                </c:pt>
                <c:pt idx="37873">
                  <c:v>0.71250000000000002</c:v>
                </c:pt>
                <c:pt idx="37874">
                  <c:v>0.70468799999999998</c:v>
                </c:pt>
                <c:pt idx="37875">
                  <c:v>0.70937499999999998</c:v>
                </c:pt>
                <c:pt idx="37876">
                  <c:v>0.71093799999999996</c:v>
                </c:pt>
                <c:pt idx="37877">
                  <c:v>0.71718800000000005</c:v>
                </c:pt>
                <c:pt idx="37878">
                  <c:v>0.71250000000000002</c:v>
                </c:pt>
                <c:pt idx="37879">
                  <c:v>0.70625000000000004</c:v>
                </c:pt>
                <c:pt idx="37880">
                  <c:v>0.70625000000000004</c:v>
                </c:pt>
                <c:pt idx="37881">
                  <c:v>0.698438</c:v>
                </c:pt>
                <c:pt idx="37882">
                  <c:v>0.70625000000000004</c:v>
                </c:pt>
                <c:pt idx="37883">
                  <c:v>0.70625000000000004</c:v>
                </c:pt>
                <c:pt idx="37884">
                  <c:v>0.714063</c:v>
                </c:pt>
                <c:pt idx="37885">
                  <c:v>0.698438</c:v>
                </c:pt>
                <c:pt idx="37886">
                  <c:v>0.703125</c:v>
                </c:pt>
                <c:pt idx="37887">
                  <c:v>0.70625000000000004</c:v>
                </c:pt>
                <c:pt idx="37888">
                  <c:v>0.70781300000000003</c:v>
                </c:pt>
                <c:pt idx="37889">
                  <c:v>0.71093799999999996</c:v>
                </c:pt>
                <c:pt idx="37890">
                  <c:v>0.714063</c:v>
                </c:pt>
                <c:pt idx="37891">
                  <c:v>0.70625000000000004</c:v>
                </c:pt>
                <c:pt idx="37892">
                  <c:v>0.70937499999999998</c:v>
                </c:pt>
                <c:pt idx="37893">
                  <c:v>0.71093799999999996</c:v>
                </c:pt>
                <c:pt idx="37894">
                  <c:v>0.70937499999999998</c:v>
                </c:pt>
                <c:pt idx="37895">
                  <c:v>0.71562499999999996</c:v>
                </c:pt>
                <c:pt idx="37896">
                  <c:v>0.71875</c:v>
                </c:pt>
                <c:pt idx="37897">
                  <c:v>0.70937499999999998</c:v>
                </c:pt>
                <c:pt idx="37898">
                  <c:v>0.698438</c:v>
                </c:pt>
                <c:pt idx="37899">
                  <c:v>0.70781300000000003</c:v>
                </c:pt>
                <c:pt idx="37900">
                  <c:v>0.71562499999999996</c:v>
                </c:pt>
                <c:pt idx="37901">
                  <c:v>0.71718800000000005</c:v>
                </c:pt>
                <c:pt idx="37902">
                  <c:v>0.71093799999999996</c:v>
                </c:pt>
                <c:pt idx="37903">
                  <c:v>0.70781300000000003</c:v>
                </c:pt>
                <c:pt idx="37904">
                  <c:v>0.714063</c:v>
                </c:pt>
                <c:pt idx="37905">
                  <c:v>0.70156300000000005</c:v>
                </c:pt>
                <c:pt idx="37906">
                  <c:v>0.714063</c:v>
                </c:pt>
                <c:pt idx="37907">
                  <c:v>0.70937499999999998</c:v>
                </c:pt>
                <c:pt idx="37908">
                  <c:v>0.70468799999999998</c:v>
                </c:pt>
                <c:pt idx="37909">
                  <c:v>0.703125</c:v>
                </c:pt>
                <c:pt idx="37910">
                  <c:v>0.70468799999999998</c:v>
                </c:pt>
                <c:pt idx="37911">
                  <c:v>0.72031299999999998</c:v>
                </c:pt>
                <c:pt idx="37912">
                  <c:v>0.714063</c:v>
                </c:pt>
                <c:pt idx="37913">
                  <c:v>0.71093799999999996</c:v>
                </c:pt>
                <c:pt idx="37914">
                  <c:v>0.71250000000000002</c:v>
                </c:pt>
                <c:pt idx="37915">
                  <c:v>0.70937499999999998</c:v>
                </c:pt>
                <c:pt idx="37916">
                  <c:v>0.70625000000000004</c:v>
                </c:pt>
                <c:pt idx="37917">
                  <c:v>0.703125</c:v>
                </c:pt>
                <c:pt idx="37918">
                  <c:v>0.70781300000000003</c:v>
                </c:pt>
                <c:pt idx="37919">
                  <c:v>0.714063</c:v>
                </c:pt>
                <c:pt idx="37920">
                  <c:v>0.70156300000000005</c:v>
                </c:pt>
                <c:pt idx="37921">
                  <c:v>0.70625000000000004</c:v>
                </c:pt>
                <c:pt idx="37922">
                  <c:v>0.70156300000000005</c:v>
                </c:pt>
                <c:pt idx="37923">
                  <c:v>0.714063</c:v>
                </c:pt>
                <c:pt idx="37924">
                  <c:v>0.70781300000000003</c:v>
                </c:pt>
                <c:pt idx="37925">
                  <c:v>0.70156300000000005</c:v>
                </c:pt>
                <c:pt idx="37926">
                  <c:v>0.698438</c:v>
                </c:pt>
                <c:pt idx="37927">
                  <c:v>0.70156300000000005</c:v>
                </c:pt>
                <c:pt idx="37928">
                  <c:v>0.72031299999999998</c:v>
                </c:pt>
                <c:pt idx="37929">
                  <c:v>0.71093799999999996</c:v>
                </c:pt>
                <c:pt idx="37930">
                  <c:v>0.71093799999999996</c:v>
                </c:pt>
                <c:pt idx="37931">
                  <c:v>0.70781300000000003</c:v>
                </c:pt>
                <c:pt idx="37932">
                  <c:v>0.70781300000000003</c:v>
                </c:pt>
                <c:pt idx="37933">
                  <c:v>0.71875</c:v>
                </c:pt>
                <c:pt idx="37934">
                  <c:v>0.70625000000000004</c:v>
                </c:pt>
                <c:pt idx="37935">
                  <c:v>0.71093799999999996</c:v>
                </c:pt>
                <c:pt idx="37936">
                  <c:v>0.70625000000000004</c:v>
                </c:pt>
                <c:pt idx="37937">
                  <c:v>0.71562499999999996</c:v>
                </c:pt>
                <c:pt idx="37938">
                  <c:v>0.70937499999999998</c:v>
                </c:pt>
                <c:pt idx="37939">
                  <c:v>0.70781300000000003</c:v>
                </c:pt>
                <c:pt idx="37940">
                  <c:v>0.70625000000000004</c:v>
                </c:pt>
                <c:pt idx="37941">
                  <c:v>0.70468799999999998</c:v>
                </c:pt>
                <c:pt idx="37942">
                  <c:v>0.68593800000000005</c:v>
                </c:pt>
                <c:pt idx="37943">
                  <c:v>0.70937499999999998</c:v>
                </c:pt>
                <c:pt idx="37944">
                  <c:v>0.70156300000000005</c:v>
                </c:pt>
                <c:pt idx="37945">
                  <c:v>0.69531200000000004</c:v>
                </c:pt>
                <c:pt idx="37946">
                  <c:v>0.71562499999999996</c:v>
                </c:pt>
                <c:pt idx="37947">
                  <c:v>0.68906299999999998</c:v>
                </c:pt>
                <c:pt idx="37948">
                  <c:v>0.698438</c:v>
                </c:pt>
                <c:pt idx="37949">
                  <c:v>0.7</c:v>
                </c:pt>
                <c:pt idx="37950">
                  <c:v>0.7</c:v>
                </c:pt>
                <c:pt idx="37951">
                  <c:v>0.70468799999999998</c:v>
                </c:pt>
                <c:pt idx="37952">
                  <c:v>0.698438</c:v>
                </c:pt>
                <c:pt idx="37953">
                  <c:v>0.71093799999999996</c:v>
                </c:pt>
                <c:pt idx="37954">
                  <c:v>0.714063</c:v>
                </c:pt>
                <c:pt idx="37955">
                  <c:v>0.71093799999999996</c:v>
                </c:pt>
                <c:pt idx="37956">
                  <c:v>0.70156300000000005</c:v>
                </c:pt>
                <c:pt idx="37957">
                  <c:v>0.69531200000000004</c:v>
                </c:pt>
                <c:pt idx="37958">
                  <c:v>0.70156300000000005</c:v>
                </c:pt>
                <c:pt idx="37959">
                  <c:v>0.70156300000000005</c:v>
                </c:pt>
                <c:pt idx="37960">
                  <c:v>0.71093799999999996</c:v>
                </c:pt>
                <c:pt idx="37961">
                  <c:v>0.72031299999999998</c:v>
                </c:pt>
                <c:pt idx="37962">
                  <c:v>0.70625000000000004</c:v>
                </c:pt>
                <c:pt idx="37963">
                  <c:v>0.70156300000000005</c:v>
                </c:pt>
                <c:pt idx="37964">
                  <c:v>0.70625000000000004</c:v>
                </c:pt>
                <c:pt idx="37965">
                  <c:v>0.698438</c:v>
                </c:pt>
                <c:pt idx="37966">
                  <c:v>0.71250000000000002</c:v>
                </c:pt>
                <c:pt idx="37967">
                  <c:v>0.70156300000000005</c:v>
                </c:pt>
                <c:pt idx="37968">
                  <c:v>0.703125</c:v>
                </c:pt>
                <c:pt idx="37969">
                  <c:v>0.70625000000000004</c:v>
                </c:pt>
                <c:pt idx="37970">
                  <c:v>0.70468799999999998</c:v>
                </c:pt>
                <c:pt idx="37971">
                  <c:v>0.71562499999999996</c:v>
                </c:pt>
                <c:pt idx="37972">
                  <c:v>0.70781300000000003</c:v>
                </c:pt>
                <c:pt idx="37973">
                  <c:v>0.69531200000000004</c:v>
                </c:pt>
                <c:pt idx="37974">
                  <c:v>0.71562499999999996</c:v>
                </c:pt>
                <c:pt idx="37975">
                  <c:v>0.703125</c:v>
                </c:pt>
                <c:pt idx="37976">
                  <c:v>0.70156300000000005</c:v>
                </c:pt>
                <c:pt idx="37977">
                  <c:v>0.69374999999999998</c:v>
                </c:pt>
                <c:pt idx="37978">
                  <c:v>0.70156300000000005</c:v>
                </c:pt>
                <c:pt idx="37979">
                  <c:v>0.69062500000000004</c:v>
                </c:pt>
                <c:pt idx="37980">
                  <c:v>0.698438</c:v>
                </c:pt>
                <c:pt idx="37981">
                  <c:v>0.69531200000000004</c:v>
                </c:pt>
                <c:pt idx="37982">
                  <c:v>0.70625000000000004</c:v>
                </c:pt>
                <c:pt idx="37983">
                  <c:v>0.7</c:v>
                </c:pt>
                <c:pt idx="37984">
                  <c:v>0.70156300000000005</c:v>
                </c:pt>
                <c:pt idx="37985">
                  <c:v>0.70156300000000005</c:v>
                </c:pt>
                <c:pt idx="37986">
                  <c:v>0.7</c:v>
                </c:pt>
                <c:pt idx="37987">
                  <c:v>0.70156300000000005</c:v>
                </c:pt>
                <c:pt idx="37988">
                  <c:v>0.703125</c:v>
                </c:pt>
                <c:pt idx="37989">
                  <c:v>0.70468799999999998</c:v>
                </c:pt>
                <c:pt idx="37990">
                  <c:v>0.714063</c:v>
                </c:pt>
                <c:pt idx="37991">
                  <c:v>0.71250000000000002</c:v>
                </c:pt>
                <c:pt idx="37992">
                  <c:v>0.70468799999999998</c:v>
                </c:pt>
                <c:pt idx="37993">
                  <c:v>0.72187500000000004</c:v>
                </c:pt>
                <c:pt idx="37994">
                  <c:v>0.714063</c:v>
                </c:pt>
                <c:pt idx="37995">
                  <c:v>0.72812500000000002</c:v>
                </c:pt>
                <c:pt idx="37996">
                  <c:v>0.70937499999999998</c:v>
                </c:pt>
                <c:pt idx="37997">
                  <c:v>0.71250000000000002</c:v>
                </c:pt>
                <c:pt idx="37998">
                  <c:v>0.70937499999999998</c:v>
                </c:pt>
                <c:pt idx="37999">
                  <c:v>0.71250000000000002</c:v>
                </c:pt>
                <c:pt idx="38000">
                  <c:v>0.70937499999999998</c:v>
                </c:pt>
                <c:pt idx="38001">
                  <c:v>0.72031299999999998</c:v>
                </c:pt>
                <c:pt idx="38002">
                  <c:v>0.71250000000000002</c:v>
                </c:pt>
                <c:pt idx="38003">
                  <c:v>0.698438</c:v>
                </c:pt>
                <c:pt idx="38004">
                  <c:v>0.71093799999999996</c:v>
                </c:pt>
                <c:pt idx="38005">
                  <c:v>0.714063</c:v>
                </c:pt>
                <c:pt idx="38006">
                  <c:v>0.70625000000000004</c:v>
                </c:pt>
                <c:pt idx="38007">
                  <c:v>0.70156300000000005</c:v>
                </c:pt>
                <c:pt idx="38008">
                  <c:v>0.692187</c:v>
                </c:pt>
                <c:pt idx="38009">
                  <c:v>0.71250000000000002</c:v>
                </c:pt>
                <c:pt idx="38010">
                  <c:v>0.703125</c:v>
                </c:pt>
                <c:pt idx="38011">
                  <c:v>0.71093799999999996</c:v>
                </c:pt>
                <c:pt idx="38012">
                  <c:v>0.714063</c:v>
                </c:pt>
                <c:pt idx="38013">
                  <c:v>0.70781300000000003</c:v>
                </c:pt>
                <c:pt idx="38014">
                  <c:v>0.70625000000000004</c:v>
                </c:pt>
                <c:pt idx="38015">
                  <c:v>0.698438</c:v>
                </c:pt>
                <c:pt idx="38016">
                  <c:v>0.70156300000000005</c:v>
                </c:pt>
                <c:pt idx="38017">
                  <c:v>0.703125</c:v>
                </c:pt>
                <c:pt idx="38018">
                  <c:v>0.69531200000000004</c:v>
                </c:pt>
                <c:pt idx="38019">
                  <c:v>0.6875</c:v>
                </c:pt>
                <c:pt idx="38020">
                  <c:v>0.7</c:v>
                </c:pt>
                <c:pt idx="38021">
                  <c:v>0.703125</c:v>
                </c:pt>
                <c:pt idx="38022">
                  <c:v>0.70625000000000004</c:v>
                </c:pt>
                <c:pt idx="38023">
                  <c:v>0.70468799999999998</c:v>
                </c:pt>
                <c:pt idx="38024">
                  <c:v>0.70625000000000004</c:v>
                </c:pt>
                <c:pt idx="38025">
                  <c:v>0.71562499999999996</c:v>
                </c:pt>
                <c:pt idx="38026">
                  <c:v>0.70625000000000004</c:v>
                </c:pt>
                <c:pt idx="38027">
                  <c:v>0.703125</c:v>
                </c:pt>
                <c:pt idx="38028">
                  <c:v>0.71093799999999996</c:v>
                </c:pt>
                <c:pt idx="38029">
                  <c:v>0.698438</c:v>
                </c:pt>
                <c:pt idx="38030">
                  <c:v>0.72343800000000003</c:v>
                </c:pt>
                <c:pt idx="38031">
                  <c:v>0.71562499999999996</c:v>
                </c:pt>
                <c:pt idx="38032">
                  <c:v>0.70468799999999998</c:v>
                </c:pt>
                <c:pt idx="38033">
                  <c:v>0.71250000000000002</c:v>
                </c:pt>
                <c:pt idx="38034">
                  <c:v>0.70781300000000003</c:v>
                </c:pt>
                <c:pt idx="38035">
                  <c:v>0.703125</c:v>
                </c:pt>
                <c:pt idx="38036">
                  <c:v>0.70468799999999998</c:v>
                </c:pt>
                <c:pt idx="38037">
                  <c:v>0.703125</c:v>
                </c:pt>
                <c:pt idx="38038">
                  <c:v>0.703125</c:v>
                </c:pt>
                <c:pt idx="38039">
                  <c:v>0.72031299999999998</c:v>
                </c:pt>
                <c:pt idx="38040">
                  <c:v>0.72187500000000004</c:v>
                </c:pt>
                <c:pt idx="38041">
                  <c:v>0.71562499999999996</c:v>
                </c:pt>
                <c:pt idx="38042">
                  <c:v>0.71875</c:v>
                </c:pt>
                <c:pt idx="38043">
                  <c:v>0.71250000000000002</c:v>
                </c:pt>
                <c:pt idx="38044">
                  <c:v>0.729688</c:v>
                </c:pt>
                <c:pt idx="38045">
                  <c:v>0.71250000000000002</c:v>
                </c:pt>
                <c:pt idx="38046">
                  <c:v>0.70781300000000003</c:v>
                </c:pt>
                <c:pt idx="38047">
                  <c:v>0.71875</c:v>
                </c:pt>
                <c:pt idx="38048">
                  <c:v>0.72031299999999998</c:v>
                </c:pt>
                <c:pt idx="38049">
                  <c:v>0.71562499999999996</c:v>
                </c:pt>
                <c:pt idx="38050">
                  <c:v>0.71562499999999996</c:v>
                </c:pt>
                <c:pt idx="38051">
                  <c:v>0.70937499999999998</c:v>
                </c:pt>
                <c:pt idx="38052">
                  <c:v>0.698438</c:v>
                </c:pt>
                <c:pt idx="38053">
                  <c:v>0.71250000000000002</c:v>
                </c:pt>
                <c:pt idx="38054">
                  <c:v>0.70781300000000003</c:v>
                </c:pt>
                <c:pt idx="38055">
                  <c:v>0.72187500000000004</c:v>
                </c:pt>
                <c:pt idx="38056">
                  <c:v>0.72343800000000003</c:v>
                </c:pt>
                <c:pt idx="38057">
                  <c:v>0.714063</c:v>
                </c:pt>
                <c:pt idx="38058">
                  <c:v>0.71093799999999996</c:v>
                </c:pt>
                <c:pt idx="38059">
                  <c:v>0.70937499999999998</c:v>
                </c:pt>
                <c:pt idx="38060">
                  <c:v>0.70625000000000004</c:v>
                </c:pt>
                <c:pt idx="38061">
                  <c:v>0.72343800000000003</c:v>
                </c:pt>
                <c:pt idx="38062">
                  <c:v>0.70937499999999998</c:v>
                </c:pt>
                <c:pt idx="38063">
                  <c:v>0.714063</c:v>
                </c:pt>
                <c:pt idx="38064">
                  <c:v>0.72499999999999998</c:v>
                </c:pt>
                <c:pt idx="38065">
                  <c:v>0.714063</c:v>
                </c:pt>
                <c:pt idx="38066">
                  <c:v>0.71718800000000005</c:v>
                </c:pt>
                <c:pt idx="38067">
                  <c:v>0.70625000000000004</c:v>
                </c:pt>
                <c:pt idx="38068">
                  <c:v>0.69531200000000004</c:v>
                </c:pt>
                <c:pt idx="38069">
                  <c:v>0.69531200000000004</c:v>
                </c:pt>
                <c:pt idx="38070">
                  <c:v>0.70625000000000004</c:v>
                </c:pt>
                <c:pt idx="38071">
                  <c:v>0.703125</c:v>
                </c:pt>
                <c:pt idx="38072">
                  <c:v>0.692187</c:v>
                </c:pt>
                <c:pt idx="38073">
                  <c:v>0.70625000000000004</c:v>
                </c:pt>
                <c:pt idx="38074">
                  <c:v>0.70156300000000005</c:v>
                </c:pt>
                <c:pt idx="38075">
                  <c:v>0.71250000000000002</c:v>
                </c:pt>
                <c:pt idx="38076">
                  <c:v>0.71718800000000005</c:v>
                </c:pt>
                <c:pt idx="38077">
                  <c:v>0.714063</c:v>
                </c:pt>
                <c:pt idx="38078">
                  <c:v>0.71250000000000002</c:v>
                </c:pt>
                <c:pt idx="38079">
                  <c:v>0.70156300000000005</c:v>
                </c:pt>
                <c:pt idx="38080">
                  <c:v>0.714063</c:v>
                </c:pt>
                <c:pt idx="38081">
                  <c:v>0.72031299999999998</c:v>
                </c:pt>
                <c:pt idx="38082">
                  <c:v>0.71250000000000002</c:v>
                </c:pt>
                <c:pt idx="38083">
                  <c:v>0.71093799999999996</c:v>
                </c:pt>
                <c:pt idx="38084">
                  <c:v>0.71562499999999996</c:v>
                </c:pt>
                <c:pt idx="38085">
                  <c:v>0.70781300000000003</c:v>
                </c:pt>
                <c:pt idx="38086">
                  <c:v>0.70625000000000004</c:v>
                </c:pt>
                <c:pt idx="38087">
                  <c:v>0.71093799999999996</c:v>
                </c:pt>
                <c:pt idx="38088">
                  <c:v>0.70468799999999998</c:v>
                </c:pt>
                <c:pt idx="38089">
                  <c:v>0.70625000000000004</c:v>
                </c:pt>
                <c:pt idx="38090">
                  <c:v>0.70781300000000003</c:v>
                </c:pt>
                <c:pt idx="38091">
                  <c:v>0.71875</c:v>
                </c:pt>
                <c:pt idx="38092">
                  <c:v>0.71250000000000002</c:v>
                </c:pt>
                <c:pt idx="38093">
                  <c:v>0.70937499999999998</c:v>
                </c:pt>
                <c:pt idx="38094">
                  <c:v>0.71093799999999996</c:v>
                </c:pt>
                <c:pt idx="38095">
                  <c:v>0.71718800000000005</c:v>
                </c:pt>
                <c:pt idx="38096">
                  <c:v>0.714063</c:v>
                </c:pt>
                <c:pt idx="38097">
                  <c:v>0.71875</c:v>
                </c:pt>
                <c:pt idx="38098">
                  <c:v>0.70781300000000003</c:v>
                </c:pt>
                <c:pt idx="38099">
                  <c:v>0.70468799999999998</c:v>
                </c:pt>
                <c:pt idx="38100">
                  <c:v>0.71718800000000005</c:v>
                </c:pt>
                <c:pt idx="38101">
                  <c:v>0.71562499999999996</c:v>
                </c:pt>
                <c:pt idx="38102">
                  <c:v>0.70156300000000005</c:v>
                </c:pt>
                <c:pt idx="38103">
                  <c:v>0.7</c:v>
                </c:pt>
                <c:pt idx="38104">
                  <c:v>0.68906299999999998</c:v>
                </c:pt>
                <c:pt idx="38105">
                  <c:v>0.70156300000000005</c:v>
                </c:pt>
                <c:pt idx="38106">
                  <c:v>0.71562499999999996</c:v>
                </c:pt>
                <c:pt idx="38107">
                  <c:v>0.71562499999999996</c:v>
                </c:pt>
                <c:pt idx="38108">
                  <c:v>0.70781300000000003</c:v>
                </c:pt>
                <c:pt idx="38109">
                  <c:v>0.714063</c:v>
                </c:pt>
                <c:pt idx="38110">
                  <c:v>0.703125</c:v>
                </c:pt>
                <c:pt idx="38111">
                  <c:v>0.70468799999999998</c:v>
                </c:pt>
                <c:pt idx="38112">
                  <c:v>0.70468799999999998</c:v>
                </c:pt>
                <c:pt idx="38113">
                  <c:v>0.714063</c:v>
                </c:pt>
                <c:pt idx="38114">
                  <c:v>0.72343800000000003</c:v>
                </c:pt>
                <c:pt idx="38115">
                  <c:v>0.71093799999999996</c:v>
                </c:pt>
                <c:pt idx="38116">
                  <c:v>0.71250000000000002</c:v>
                </c:pt>
                <c:pt idx="38117">
                  <c:v>0.72187500000000004</c:v>
                </c:pt>
                <c:pt idx="38118">
                  <c:v>0.72031299999999998</c:v>
                </c:pt>
                <c:pt idx="38119">
                  <c:v>0.71718800000000005</c:v>
                </c:pt>
                <c:pt idx="38120">
                  <c:v>0.71562499999999996</c:v>
                </c:pt>
                <c:pt idx="38121">
                  <c:v>0.72187500000000004</c:v>
                </c:pt>
                <c:pt idx="38122">
                  <c:v>0.714063</c:v>
                </c:pt>
                <c:pt idx="38123">
                  <c:v>0.70781300000000003</c:v>
                </c:pt>
                <c:pt idx="38124">
                  <c:v>0.70781300000000003</c:v>
                </c:pt>
                <c:pt idx="38125">
                  <c:v>0.714063</c:v>
                </c:pt>
                <c:pt idx="38126">
                  <c:v>0.72031299999999998</c:v>
                </c:pt>
                <c:pt idx="38127">
                  <c:v>0.72031299999999998</c:v>
                </c:pt>
                <c:pt idx="38128">
                  <c:v>0.71875</c:v>
                </c:pt>
                <c:pt idx="38129">
                  <c:v>0.714063</c:v>
                </c:pt>
                <c:pt idx="38130">
                  <c:v>0.72187500000000004</c:v>
                </c:pt>
                <c:pt idx="38131">
                  <c:v>0.71718800000000005</c:v>
                </c:pt>
                <c:pt idx="38132">
                  <c:v>0.71562499999999996</c:v>
                </c:pt>
                <c:pt idx="38133">
                  <c:v>0.714063</c:v>
                </c:pt>
                <c:pt idx="38134">
                  <c:v>0.70468799999999998</c:v>
                </c:pt>
                <c:pt idx="38135">
                  <c:v>0.698438</c:v>
                </c:pt>
                <c:pt idx="38136">
                  <c:v>0.72031299999999998</c:v>
                </c:pt>
                <c:pt idx="38137">
                  <c:v>0.72656200000000004</c:v>
                </c:pt>
                <c:pt idx="38138">
                  <c:v>0.72187500000000004</c:v>
                </c:pt>
                <c:pt idx="38139">
                  <c:v>0.71875</c:v>
                </c:pt>
                <c:pt idx="38140">
                  <c:v>0.72031299999999998</c:v>
                </c:pt>
                <c:pt idx="38141">
                  <c:v>0.692187</c:v>
                </c:pt>
                <c:pt idx="38142">
                  <c:v>0.70625000000000004</c:v>
                </c:pt>
                <c:pt idx="38143">
                  <c:v>0.71093799999999996</c:v>
                </c:pt>
                <c:pt idx="38144">
                  <c:v>0.70468799999999998</c:v>
                </c:pt>
                <c:pt idx="38145">
                  <c:v>0.70625000000000004</c:v>
                </c:pt>
                <c:pt idx="38146">
                  <c:v>0.70781300000000003</c:v>
                </c:pt>
                <c:pt idx="38147">
                  <c:v>0.703125</c:v>
                </c:pt>
                <c:pt idx="38148">
                  <c:v>0.70468799999999998</c:v>
                </c:pt>
                <c:pt idx="38149">
                  <c:v>0.71250000000000002</c:v>
                </c:pt>
                <c:pt idx="38150">
                  <c:v>0.7</c:v>
                </c:pt>
                <c:pt idx="38151">
                  <c:v>0.72343800000000003</c:v>
                </c:pt>
                <c:pt idx="38152">
                  <c:v>0.71562499999999996</c:v>
                </c:pt>
                <c:pt idx="38153">
                  <c:v>0.714063</c:v>
                </c:pt>
                <c:pt idx="38154">
                  <c:v>0.7</c:v>
                </c:pt>
                <c:pt idx="38155">
                  <c:v>0.71562499999999996</c:v>
                </c:pt>
                <c:pt idx="38156">
                  <c:v>0.70937499999999998</c:v>
                </c:pt>
                <c:pt idx="38157">
                  <c:v>0.70781300000000003</c:v>
                </c:pt>
                <c:pt idx="38158">
                  <c:v>0.70156300000000005</c:v>
                </c:pt>
                <c:pt idx="38159">
                  <c:v>0.70468799999999998</c:v>
                </c:pt>
                <c:pt idx="38160">
                  <c:v>0.714063</c:v>
                </c:pt>
                <c:pt idx="38161">
                  <c:v>0.703125</c:v>
                </c:pt>
                <c:pt idx="38162">
                  <c:v>0.70781300000000003</c:v>
                </c:pt>
                <c:pt idx="38163">
                  <c:v>0.692187</c:v>
                </c:pt>
                <c:pt idx="38164">
                  <c:v>0.70781300000000003</c:v>
                </c:pt>
                <c:pt idx="38165">
                  <c:v>0.70625000000000004</c:v>
                </c:pt>
                <c:pt idx="38166">
                  <c:v>0.70468799999999998</c:v>
                </c:pt>
                <c:pt idx="38167">
                  <c:v>0.69374999999999998</c:v>
                </c:pt>
                <c:pt idx="38168">
                  <c:v>0.698438</c:v>
                </c:pt>
                <c:pt idx="38169">
                  <c:v>0.69374999999999998</c:v>
                </c:pt>
                <c:pt idx="38170">
                  <c:v>0.68906299999999998</c:v>
                </c:pt>
                <c:pt idx="38171">
                  <c:v>0.69374999999999998</c:v>
                </c:pt>
                <c:pt idx="38172">
                  <c:v>0.71093799999999996</c:v>
                </c:pt>
                <c:pt idx="38173">
                  <c:v>0.71093799999999996</c:v>
                </c:pt>
                <c:pt idx="38174">
                  <c:v>0.70937499999999998</c:v>
                </c:pt>
                <c:pt idx="38175">
                  <c:v>0.70625000000000004</c:v>
                </c:pt>
                <c:pt idx="38176">
                  <c:v>0.70781300000000003</c:v>
                </c:pt>
                <c:pt idx="38177">
                  <c:v>0.69062500000000004</c:v>
                </c:pt>
                <c:pt idx="38178">
                  <c:v>0.70156300000000005</c:v>
                </c:pt>
                <c:pt idx="38179">
                  <c:v>0.714063</c:v>
                </c:pt>
                <c:pt idx="38180">
                  <c:v>0.70156300000000005</c:v>
                </c:pt>
                <c:pt idx="38181">
                  <c:v>0.70937499999999998</c:v>
                </c:pt>
                <c:pt idx="38182">
                  <c:v>0.71093799999999996</c:v>
                </c:pt>
                <c:pt idx="38183">
                  <c:v>0.72031299999999998</c:v>
                </c:pt>
                <c:pt idx="38184">
                  <c:v>0.71718800000000005</c:v>
                </c:pt>
                <c:pt idx="38185">
                  <c:v>0.71093799999999996</c:v>
                </c:pt>
                <c:pt idx="38186">
                  <c:v>0.70625000000000004</c:v>
                </c:pt>
                <c:pt idx="38187">
                  <c:v>0.692187</c:v>
                </c:pt>
                <c:pt idx="38188">
                  <c:v>0.70156300000000005</c:v>
                </c:pt>
                <c:pt idx="38189">
                  <c:v>0.7</c:v>
                </c:pt>
                <c:pt idx="38190">
                  <c:v>0.6875</c:v>
                </c:pt>
                <c:pt idx="38191">
                  <c:v>0.7</c:v>
                </c:pt>
                <c:pt idx="38192">
                  <c:v>0.70468799999999998</c:v>
                </c:pt>
                <c:pt idx="38193">
                  <c:v>0.7</c:v>
                </c:pt>
                <c:pt idx="38194">
                  <c:v>0.70781300000000003</c:v>
                </c:pt>
                <c:pt idx="38195">
                  <c:v>0.714063</c:v>
                </c:pt>
                <c:pt idx="38196">
                  <c:v>0.71093799999999996</c:v>
                </c:pt>
                <c:pt idx="38197">
                  <c:v>0.714063</c:v>
                </c:pt>
                <c:pt idx="38198">
                  <c:v>0.70625000000000004</c:v>
                </c:pt>
                <c:pt idx="38199">
                  <c:v>0.71562499999999996</c:v>
                </c:pt>
                <c:pt idx="38200">
                  <c:v>0.70781300000000003</c:v>
                </c:pt>
                <c:pt idx="38201">
                  <c:v>0.71718800000000005</c:v>
                </c:pt>
                <c:pt idx="38202">
                  <c:v>0.71250000000000002</c:v>
                </c:pt>
                <c:pt idx="38203">
                  <c:v>0.70468799999999998</c:v>
                </c:pt>
                <c:pt idx="38204">
                  <c:v>0.714063</c:v>
                </c:pt>
                <c:pt idx="38205">
                  <c:v>0.70625000000000004</c:v>
                </c:pt>
                <c:pt idx="38206">
                  <c:v>0.71250000000000002</c:v>
                </c:pt>
                <c:pt idx="38207">
                  <c:v>0.72031299999999998</c:v>
                </c:pt>
                <c:pt idx="38208">
                  <c:v>0.71562499999999996</c:v>
                </c:pt>
                <c:pt idx="38209">
                  <c:v>0.71093799999999996</c:v>
                </c:pt>
                <c:pt idx="38210">
                  <c:v>0.70468799999999998</c:v>
                </c:pt>
                <c:pt idx="38211">
                  <c:v>0.698438</c:v>
                </c:pt>
                <c:pt idx="38212">
                  <c:v>0.703125</c:v>
                </c:pt>
                <c:pt idx="38213">
                  <c:v>0.70937499999999998</c:v>
                </c:pt>
                <c:pt idx="38214">
                  <c:v>0.71093799999999996</c:v>
                </c:pt>
                <c:pt idx="38215">
                  <c:v>0.71875</c:v>
                </c:pt>
                <c:pt idx="38216">
                  <c:v>0.72343800000000003</c:v>
                </c:pt>
                <c:pt idx="38217">
                  <c:v>0.70937499999999998</c:v>
                </c:pt>
                <c:pt idx="38218">
                  <c:v>0.71562499999999996</c:v>
                </c:pt>
                <c:pt idx="38219">
                  <c:v>0.7</c:v>
                </c:pt>
                <c:pt idx="38220">
                  <c:v>0.70937499999999998</c:v>
                </c:pt>
                <c:pt idx="38221">
                  <c:v>0.71875</c:v>
                </c:pt>
                <c:pt idx="38222">
                  <c:v>0.70625000000000004</c:v>
                </c:pt>
                <c:pt idx="38223">
                  <c:v>0.70937499999999998</c:v>
                </c:pt>
                <c:pt idx="38224">
                  <c:v>0.69531200000000004</c:v>
                </c:pt>
                <c:pt idx="38225">
                  <c:v>0.71093799999999996</c:v>
                </c:pt>
                <c:pt idx="38226">
                  <c:v>0.698438</c:v>
                </c:pt>
                <c:pt idx="38227">
                  <c:v>0.71875</c:v>
                </c:pt>
                <c:pt idx="38228">
                  <c:v>0.71093799999999996</c:v>
                </c:pt>
                <c:pt idx="38229">
                  <c:v>0.70781300000000003</c:v>
                </c:pt>
                <c:pt idx="38230">
                  <c:v>0.70937499999999998</c:v>
                </c:pt>
                <c:pt idx="38231">
                  <c:v>0.71093799999999996</c:v>
                </c:pt>
                <c:pt idx="38232">
                  <c:v>0.714063</c:v>
                </c:pt>
                <c:pt idx="38233">
                  <c:v>0.703125</c:v>
                </c:pt>
                <c:pt idx="38234">
                  <c:v>0.70156300000000005</c:v>
                </c:pt>
                <c:pt idx="38235">
                  <c:v>0.70781300000000003</c:v>
                </c:pt>
                <c:pt idx="38236">
                  <c:v>0.71562499999999996</c:v>
                </c:pt>
                <c:pt idx="38237">
                  <c:v>0.71093799999999996</c:v>
                </c:pt>
                <c:pt idx="38238">
                  <c:v>0.71093799999999996</c:v>
                </c:pt>
                <c:pt idx="38239">
                  <c:v>0.692187</c:v>
                </c:pt>
                <c:pt idx="38240">
                  <c:v>0.698438</c:v>
                </c:pt>
                <c:pt idx="38241">
                  <c:v>0.714063</c:v>
                </c:pt>
                <c:pt idx="38242">
                  <c:v>0.72031299999999998</c:v>
                </c:pt>
                <c:pt idx="38243">
                  <c:v>0.72187500000000004</c:v>
                </c:pt>
                <c:pt idx="38244">
                  <c:v>0.71718800000000005</c:v>
                </c:pt>
                <c:pt idx="38245">
                  <c:v>0.71250000000000002</c:v>
                </c:pt>
                <c:pt idx="38246">
                  <c:v>0.703125</c:v>
                </c:pt>
                <c:pt idx="38247">
                  <c:v>0.703125</c:v>
                </c:pt>
                <c:pt idx="38248">
                  <c:v>0.70625000000000004</c:v>
                </c:pt>
                <c:pt idx="38249">
                  <c:v>0.70156300000000005</c:v>
                </c:pt>
                <c:pt idx="38250">
                  <c:v>0.70781300000000003</c:v>
                </c:pt>
                <c:pt idx="38251">
                  <c:v>0.70781300000000003</c:v>
                </c:pt>
                <c:pt idx="38252">
                  <c:v>0.71093799999999996</c:v>
                </c:pt>
                <c:pt idx="38253">
                  <c:v>0.70468799999999998</c:v>
                </c:pt>
                <c:pt idx="38254">
                  <c:v>0.71562499999999996</c:v>
                </c:pt>
                <c:pt idx="38255">
                  <c:v>0.70781300000000003</c:v>
                </c:pt>
                <c:pt idx="38256">
                  <c:v>0.703125</c:v>
                </c:pt>
                <c:pt idx="38257">
                  <c:v>0.70468799999999998</c:v>
                </c:pt>
                <c:pt idx="38258">
                  <c:v>0.7</c:v>
                </c:pt>
                <c:pt idx="38259">
                  <c:v>0.69062500000000004</c:v>
                </c:pt>
                <c:pt idx="38260">
                  <c:v>0.70625000000000004</c:v>
                </c:pt>
                <c:pt idx="38261">
                  <c:v>0.70468799999999998</c:v>
                </c:pt>
                <c:pt idx="38262">
                  <c:v>0.70468799999999998</c:v>
                </c:pt>
                <c:pt idx="38263">
                  <c:v>0.70468799999999998</c:v>
                </c:pt>
                <c:pt idx="38264">
                  <c:v>0.70781300000000003</c:v>
                </c:pt>
                <c:pt idx="38265">
                  <c:v>0.69062500000000004</c:v>
                </c:pt>
                <c:pt idx="38266">
                  <c:v>0.69062500000000004</c:v>
                </c:pt>
                <c:pt idx="38267">
                  <c:v>0.70468799999999998</c:v>
                </c:pt>
                <c:pt idx="38268">
                  <c:v>0.71718800000000005</c:v>
                </c:pt>
                <c:pt idx="38269">
                  <c:v>0.70937499999999998</c:v>
                </c:pt>
                <c:pt idx="38270">
                  <c:v>0.70156300000000005</c:v>
                </c:pt>
                <c:pt idx="38271">
                  <c:v>0.698438</c:v>
                </c:pt>
                <c:pt idx="38272">
                  <c:v>0.70156300000000005</c:v>
                </c:pt>
                <c:pt idx="38273">
                  <c:v>0.698438</c:v>
                </c:pt>
                <c:pt idx="38274">
                  <c:v>0.69062500000000004</c:v>
                </c:pt>
                <c:pt idx="38275">
                  <c:v>0.7</c:v>
                </c:pt>
                <c:pt idx="38276">
                  <c:v>0.71250000000000002</c:v>
                </c:pt>
                <c:pt idx="38277">
                  <c:v>0.698438</c:v>
                </c:pt>
                <c:pt idx="38278">
                  <c:v>0.7</c:v>
                </c:pt>
                <c:pt idx="38279">
                  <c:v>0.70625000000000004</c:v>
                </c:pt>
                <c:pt idx="38280">
                  <c:v>0.714063</c:v>
                </c:pt>
                <c:pt idx="38281">
                  <c:v>0.70468799999999998</c:v>
                </c:pt>
                <c:pt idx="38282">
                  <c:v>0.71093799999999996</c:v>
                </c:pt>
                <c:pt idx="38283">
                  <c:v>0.70468799999999998</c:v>
                </c:pt>
                <c:pt idx="38284">
                  <c:v>0.70625000000000004</c:v>
                </c:pt>
                <c:pt idx="38285">
                  <c:v>0.71562499999999996</c:v>
                </c:pt>
                <c:pt idx="38286">
                  <c:v>0.714063</c:v>
                </c:pt>
                <c:pt idx="38287">
                  <c:v>0.7</c:v>
                </c:pt>
                <c:pt idx="38288">
                  <c:v>0.714063</c:v>
                </c:pt>
                <c:pt idx="38289">
                  <c:v>0.71250000000000002</c:v>
                </c:pt>
                <c:pt idx="38290">
                  <c:v>0.71250000000000002</c:v>
                </c:pt>
                <c:pt idx="38291">
                  <c:v>0.698438</c:v>
                </c:pt>
                <c:pt idx="38292">
                  <c:v>0.70468799999999998</c:v>
                </c:pt>
                <c:pt idx="38293">
                  <c:v>0.703125</c:v>
                </c:pt>
                <c:pt idx="38294">
                  <c:v>0.71562499999999996</c:v>
                </c:pt>
                <c:pt idx="38295">
                  <c:v>0.70937499999999998</c:v>
                </c:pt>
                <c:pt idx="38296">
                  <c:v>0.714063</c:v>
                </c:pt>
                <c:pt idx="38297">
                  <c:v>0.71562499999999996</c:v>
                </c:pt>
                <c:pt idx="38298">
                  <c:v>0.70156300000000005</c:v>
                </c:pt>
                <c:pt idx="38299">
                  <c:v>0.71093799999999996</c:v>
                </c:pt>
                <c:pt idx="38300">
                  <c:v>0.70625000000000004</c:v>
                </c:pt>
                <c:pt idx="38301">
                  <c:v>0.714063</c:v>
                </c:pt>
                <c:pt idx="38302">
                  <c:v>0.69374999999999998</c:v>
                </c:pt>
                <c:pt idx="38303">
                  <c:v>0.7</c:v>
                </c:pt>
                <c:pt idx="38304">
                  <c:v>0.698438</c:v>
                </c:pt>
                <c:pt idx="38305">
                  <c:v>0.71093799999999996</c:v>
                </c:pt>
                <c:pt idx="38306">
                  <c:v>0.71250000000000002</c:v>
                </c:pt>
                <c:pt idx="38307">
                  <c:v>0.71562499999999996</c:v>
                </c:pt>
                <c:pt idx="38308">
                  <c:v>0.72187500000000004</c:v>
                </c:pt>
                <c:pt idx="38309">
                  <c:v>0.71562499999999996</c:v>
                </c:pt>
                <c:pt idx="38310">
                  <c:v>0.70468799999999998</c:v>
                </c:pt>
                <c:pt idx="38311">
                  <c:v>0.698438</c:v>
                </c:pt>
                <c:pt idx="38312">
                  <c:v>0.70468799999999998</c:v>
                </c:pt>
                <c:pt idx="38313">
                  <c:v>0.70781300000000003</c:v>
                </c:pt>
                <c:pt idx="38314">
                  <c:v>0.71875</c:v>
                </c:pt>
                <c:pt idx="38315">
                  <c:v>0.72343800000000003</c:v>
                </c:pt>
                <c:pt idx="38316">
                  <c:v>0.70468799999999998</c:v>
                </c:pt>
                <c:pt idx="38317">
                  <c:v>0.70156300000000005</c:v>
                </c:pt>
                <c:pt idx="38318">
                  <c:v>0.70781300000000003</c:v>
                </c:pt>
                <c:pt idx="38319">
                  <c:v>0.69374999999999998</c:v>
                </c:pt>
                <c:pt idx="38320">
                  <c:v>0.69531200000000004</c:v>
                </c:pt>
                <c:pt idx="38321">
                  <c:v>0.6875</c:v>
                </c:pt>
                <c:pt idx="38322">
                  <c:v>0.703125</c:v>
                </c:pt>
                <c:pt idx="38323">
                  <c:v>0.698438</c:v>
                </c:pt>
                <c:pt idx="38324">
                  <c:v>0.70625000000000004</c:v>
                </c:pt>
                <c:pt idx="38325">
                  <c:v>0.703125</c:v>
                </c:pt>
                <c:pt idx="38326">
                  <c:v>0.71250000000000002</c:v>
                </c:pt>
                <c:pt idx="38327">
                  <c:v>0.70937499999999998</c:v>
                </c:pt>
                <c:pt idx="38328">
                  <c:v>0.70156300000000005</c:v>
                </c:pt>
                <c:pt idx="38329">
                  <c:v>0.70937499999999998</c:v>
                </c:pt>
                <c:pt idx="38330">
                  <c:v>0.703125</c:v>
                </c:pt>
                <c:pt idx="38331">
                  <c:v>0.71250000000000002</c:v>
                </c:pt>
                <c:pt idx="38332">
                  <c:v>0.70937499999999998</c:v>
                </c:pt>
                <c:pt idx="38333">
                  <c:v>0.70937499999999998</c:v>
                </c:pt>
                <c:pt idx="38334">
                  <c:v>0.703125</c:v>
                </c:pt>
                <c:pt idx="38335">
                  <c:v>0.70781300000000003</c:v>
                </c:pt>
                <c:pt idx="38336">
                  <c:v>0.71562499999999996</c:v>
                </c:pt>
                <c:pt idx="38337">
                  <c:v>0.71093799999999996</c:v>
                </c:pt>
                <c:pt idx="38338">
                  <c:v>0.70937499999999998</c:v>
                </c:pt>
                <c:pt idx="38339">
                  <c:v>0.71093799999999996</c:v>
                </c:pt>
                <c:pt idx="38340">
                  <c:v>0.68437499999999996</c:v>
                </c:pt>
                <c:pt idx="38341">
                  <c:v>0.698438</c:v>
                </c:pt>
                <c:pt idx="38342">
                  <c:v>0.703125</c:v>
                </c:pt>
                <c:pt idx="38343">
                  <c:v>0.71250000000000002</c:v>
                </c:pt>
                <c:pt idx="38344">
                  <c:v>0.70937499999999998</c:v>
                </c:pt>
                <c:pt idx="38345">
                  <c:v>0.71093799999999996</c:v>
                </c:pt>
                <c:pt idx="38346">
                  <c:v>0.692187</c:v>
                </c:pt>
                <c:pt idx="38347">
                  <c:v>0.70468799999999998</c:v>
                </c:pt>
                <c:pt idx="38348">
                  <c:v>0.70156300000000005</c:v>
                </c:pt>
                <c:pt idx="38349">
                  <c:v>0.71875</c:v>
                </c:pt>
                <c:pt idx="38350">
                  <c:v>0.70781300000000003</c:v>
                </c:pt>
                <c:pt idx="38351">
                  <c:v>0.70937499999999998</c:v>
                </c:pt>
                <c:pt idx="38352">
                  <c:v>0.69531200000000004</c:v>
                </c:pt>
                <c:pt idx="38353">
                  <c:v>0.69062500000000004</c:v>
                </c:pt>
                <c:pt idx="38354">
                  <c:v>0.692187</c:v>
                </c:pt>
                <c:pt idx="38355">
                  <c:v>0.69374999999999998</c:v>
                </c:pt>
                <c:pt idx="38356">
                  <c:v>0.698438</c:v>
                </c:pt>
                <c:pt idx="38357">
                  <c:v>0.70468799999999998</c:v>
                </c:pt>
                <c:pt idx="38358">
                  <c:v>0.698438</c:v>
                </c:pt>
                <c:pt idx="38359">
                  <c:v>0.71250000000000002</c:v>
                </c:pt>
                <c:pt idx="38360">
                  <c:v>0.70625000000000004</c:v>
                </c:pt>
                <c:pt idx="38361">
                  <c:v>0.714063</c:v>
                </c:pt>
                <c:pt idx="38362">
                  <c:v>0.714063</c:v>
                </c:pt>
                <c:pt idx="38363">
                  <c:v>0.71562499999999996</c:v>
                </c:pt>
                <c:pt idx="38364">
                  <c:v>0.70468799999999998</c:v>
                </c:pt>
                <c:pt idx="38365">
                  <c:v>0.714063</c:v>
                </c:pt>
                <c:pt idx="38366">
                  <c:v>0.72187500000000004</c:v>
                </c:pt>
                <c:pt idx="38367">
                  <c:v>0.71562499999999996</c:v>
                </c:pt>
                <c:pt idx="38368">
                  <c:v>0.71093799999999996</c:v>
                </c:pt>
                <c:pt idx="38369">
                  <c:v>0.70781300000000003</c:v>
                </c:pt>
                <c:pt idx="38370">
                  <c:v>0.70468799999999998</c:v>
                </c:pt>
                <c:pt idx="38371">
                  <c:v>0.69062500000000004</c:v>
                </c:pt>
                <c:pt idx="38372">
                  <c:v>0.6875</c:v>
                </c:pt>
                <c:pt idx="38373">
                  <c:v>0.70156300000000005</c:v>
                </c:pt>
                <c:pt idx="38374">
                  <c:v>0.72187500000000004</c:v>
                </c:pt>
                <c:pt idx="38375">
                  <c:v>0.70937499999999998</c:v>
                </c:pt>
                <c:pt idx="38376">
                  <c:v>0.72031299999999998</c:v>
                </c:pt>
                <c:pt idx="38377">
                  <c:v>0.71562499999999996</c:v>
                </c:pt>
                <c:pt idx="38378">
                  <c:v>0.71718800000000005</c:v>
                </c:pt>
                <c:pt idx="38379">
                  <c:v>0.70625000000000004</c:v>
                </c:pt>
                <c:pt idx="38380">
                  <c:v>0.71718800000000005</c:v>
                </c:pt>
                <c:pt idx="38381">
                  <c:v>0.734375</c:v>
                </c:pt>
                <c:pt idx="38382">
                  <c:v>0.72187500000000004</c:v>
                </c:pt>
                <c:pt idx="38383">
                  <c:v>0.714063</c:v>
                </c:pt>
                <c:pt idx="38384">
                  <c:v>0.729688</c:v>
                </c:pt>
                <c:pt idx="38385">
                  <c:v>0.70781300000000003</c:v>
                </c:pt>
                <c:pt idx="38386">
                  <c:v>0.72812500000000002</c:v>
                </c:pt>
                <c:pt idx="38387">
                  <c:v>0.72812500000000002</c:v>
                </c:pt>
                <c:pt idx="38388">
                  <c:v>0.703125</c:v>
                </c:pt>
                <c:pt idx="38389">
                  <c:v>0.71562499999999996</c:v>
                </c:pt>
                <c:pt idx="38390">
                  <c:v>0.70937499999999998</c:v>
                </c:pt>
                <c:pt idx="38391">
                  <c:v>0.70937499999999998</c:v>
                </c:pt>
                <c:pt idx="38392">
                  <c:v>0.72031299999999998</c:v>
                </c:pt>
                <c:pt idx="38393">
                  <c:v>0.70156300000000005</c:v>
                </c:pt>
                <c:pt idx="38394">
                  <c:v>0.73281300000000005</c:v>
                </c:pt>
                <c:pt idx="38395">
                  <c:v>0.71250000000000002</c:v>
                </c:pt>
                <c:pt idx="38396">
                  <c:v>0.71093799999999996</c:v>
                </c:pt>
                <c:pt idx="38397">
                  <c:v>0.70468799999999998</c:v>
                </c:pt>
                <c:pt idx="38398">
                  <c:v>0.71093799999999996</c:v>
                </c:pt>
                <c:pt idx="38399">
                  <c:v>0.70625000000000004</c:v>
                </c:pt>
                <c:pt idx="38400">
                  <c:v>0.71250000000000002</c:v>
                </c:pt>
                <c:pt idx="38401">
                  <c:v>0.71562499999999996</c:v>
                </c:pt>
                <c:pt idx="38402">
                  <c:v>0.72343800000000003</c:v>
                </c:pt>
                <c:pt idx="38403">
                  <c:v>0.71093799999999996</c:v>
                </c:pt>
                <c:pt idx="38404">
                  <c:v>0.71093799999999996</c:v>
                </c:pt>
                <c:pt idx="38405">
                  <c:v>0.69531200000000004</c:v>
                </c:pt>
                <c:pt idx="38406">
                  <c:v>0.70937499999999998</c:v>
                </c:pt>
                <c:pt idx="38407">
                  <c:v>0.70625000000000004</c:v>
                </c:pt>
                <c:pt idx="38408">
                  <c:v>0.703125</c:v>
                </c:pt>
                <c:pt idx="38409">
                  <c:v>0.71562499999999996</c:v>
                </c:pt>
                <c:pt idx="38410">
                  <c:v>0.71718800000000005</c:v>
                </c:pt>
                <c:pt idx="38411">
                  <c:v>0.698438</c:v>
                </c:pt>
                <c:pt idx="38412">
                  <c:v>0.71562499999999996</c:v>
                </c:pt>
                <c:pt idx="38413">
                  <c:v>0.70468799999999998</c:v>
                </c:pt>
                <c:pt idx="38414">
                  <c:v>0.70937499999999998</c:v>
                </c:pt>
                <c:pt idx="38415">
                  <c:v>0.714063</c:v>
                </c:pt>
                <c:pt idx="38416">
                  <c:v>0.71093799999999996</c:v>
                </c:pt>
                <c:pt idx="38417">
                  <c:v>0.70468799999999998</c:v>
                </c:pt>
                <c:pt idx="38418">
                  <c:v>0.7</c:v>
                </c:pt>
                <c:pt idx="38419">
                  <c:v>0.71562499999999996</c:v>
                </c:pt>
                <c:pt idx="38420">
                  <c:v>0.70625000000000004</c:v>
                </c:pt>
                <c:pt idx="38421">
                  <c:v>0.70781300000000003</c:v>
                </c:pt>
                <c:pt idx="38422">
                  <c:v>0.70468799999999998</c:v>
                </c:pt>
                <c:pt idx="38423">
                  <c:v>0.71875</c:v>
                </c:pt>
                <c:pt idx="38424">
                  <c:v>0.70468799999999998</c:v>
                </c:pt>
                <c:pt idx="38425">
                  <c:v>0.714063</c:v>
                </c:pt>
                <c:pt idx="38426">
                  <c:v>0.71093799999999996</c:v>
                </c:pt>
                <c:pt idx="38427">
                  <c:v>0.70781300000000003</c:v>
                </c:pt>
                <c:pt idx="38428">
                  <c:v>0.72031299999999998</c:v>
                </c:pt>
                <c:pt idx="38429">
                  <c:v>0.714063</c:v>
                </c:pt>
                <c:pt idx="38430">
                  <c:v>0.71093799999999996</c:v>
                </c:pt>
                <c:pt idx="38431">
                  <c:v>0.70781300000000003</c:v>
                </c:pt>
                <c:pt idx="38432">
                  <c:v>0.71562499999999996</c:v>
                </c:pt>
                <c:pt idx="38433">
                  <c:v>0.70625000000000004</c:v>
                </c:pt>
                <c:pt idx="38434">
                  <c:v>0.71093799999999996</c:v>
                </c:pt>
                <c:pt idx="38435">
                  <c:v>0.71875</c:v>
                </c:pt>
                <c:pt idx="38436">
                  <c:v>0.70937499999999998</c:v>
                </c:pt>
                <c:pt idx="38437">
                  <c:v>0.72031299999999998</c:v>
                </c:pt>
                <c:pt idx="38438">
                  <c:v>0.70156300000000005</c:v>
                </c:pt>
                <c:pt idx="38439">
                  <c:v>0.71250000000000002</c:v>
                </c:pt>
                <c:pt idx="38440">
                  <c:v>0.70625000000000004</c:v>
                </c:pt>
                <c:pt idx="38441">
                  <c:v>0.70156300000000005</c:v>
                </c:pt>
                <c:pt idx="38442">
                  <c:v>0.70625000000000004</c:v>
                </c:pt>
                <c:pt idx="38443">
                  <c:v>0.70937499999999998</c:v>
                </c:pt>
                <c:pt idx="38444">
                  <c:v>0.70625000000000004</c:v>
                </c:pt>
                <c:pt idx="38445">
                  <c:v>0.70937499999999998</c:v>
                </c:pt>
                <c:pt idx="38446">
                  <c:v>0.72031299999999998</c:v>
                </c:pt>
                <c:pt idx="38447">
                  <c:v>0.703125</c:v>
                </c:pt>
                <c:pt idx="38448">
                  <c:v>0.69531200000000004</c:v>
                </c:pt>
                <c:pt idx="38449">
                  <c:v>0.71093799999999996</c:v>
                </c:pt>
                <c:pt idx="38450">
                  <c:v>0.71718800000000005</c:v>
                </c:pt>
                <c:pt idx="38451">
                  <c:v>0.698438</c:v>
                </c:pt>
                <c:pt idx="38452">
                  <c:v>0.70625000000000004</c:v>
                </c:pt>
                <c:pt idx="38453">
                  <c:v>0.698438</c:v>
                </c:pt>
                <c:pt idx="38454">
                  <c:v>0.70937499999999998</c:v>
                </c:pt>
                <c:pt idx="38455">
                  <c:v>0.70781300000000003</c:v>
                </c:pt>
                <c:pt idx="38456">
                  <c:v>0.692187</c:v>
                </c:pt>
                <c:pt idx="38457">
                  <c:v>0.70781300000000003</c:v>
                </c:pt>
                <c:pt idx="38458">
                  <c:v>0.703125</c:v>
                </c:pt>
                <c:pt idx="38459">
                  <c:v>0.68906299999999998</c:v>
                </c:pt>
                <c:pt idx="38460">
                  <c:v>0.703125</c:v>
                </c:pt>
                <c:pt idx="38461">
                  <c:v>0.70781300000000003</c:v>
                </c:pt>
                <c:pt idx="38462">
                  <c:v>0.70156300000000005</c:v>
                </c:pt>
                <c:pt idx="38463">
                  <c:v>0.71718800000000005</c:v>
                </c:pt>
                <c:pt idx="38464">
                  <c:v>0.70625000000000004</c:v>
                </c:pt>
                <c:pt idx="38465">
                  <c:v>0.70781300000000003</c:v>
                </c:pt>
                <c:pt idx="38466">
                  <c:v>0.71562499999999996</c:v>
                </c:pt>
                <c:pt idx="38467">
                  <c:v>0.71875</c:v>
                </c:pt>
                <c:pt idx="38468">
                  <c:v>0.71875</c:v>
                </c:pt>
                <c:pt idx="38469">
                  <c:v>0.70625000000000004</c:v>
                </c:pt>
                <c:pt idx="38470">
                  <c:v>0.70468799999999998</c:v>
                </c:pt>
                <c:pt idx="38471">
                  <c:v>0.7</c:v>
                </c:pt>
                <c:pt idx="38472">
                  <c:v>0.71562499999999996</c:v>
                </c:pt>
                <c:pt idx="38473">
                  <c:v>0.714063</c:v>
                </c:pt>
                <c:pt idx="38474">
                  <c:v>0.70156300000000005</c:v>
                </c:pt>
                <c:pt idx="38475">
                  <c:v>0.70156300000000005</c:v>
                </c:pt>
                <c:pt idx="38476">
                  <c:v>0.71250000000000002</c:v>
                </c:pt>
                <c:pt idx="38477">
                  <c:v>0.71562499999999996</c:v>
                </c:pt>
                <c:pt idx="38478">
                  <c:v>0.72031299999999998</c:v>
                </c:pt>
                <c:pt idx="38479">
                  <c:v>0.71562499999999996</c:v>
                </c:pt>
                <c:pt idx="38480">
                  <c:v>0.70937499999999998</c:v>
                </c:pt>
                <c:pt idx="38481">
                  <c:v>0.70156300000000005</c:v>
                </c:pt>
                <c:pt idx="38482">
                  <c:v>0.70625000000000004</c:v>
                </c:pt>
                <c:pt idx="38483">
                  <c:v>0.70156300000000005</c:v>
                </c:pt>
                <c:pt idx="38484">
                  <c:v>0.703125</c:v>
                </c:pt>
                <c:pt idx="38485">
                  <c:v>0.67968799999999996</c:v>
                </c:pt>
                <c:pt idx="38486">
                  <c:v>0.71093799999999996</c:v>
                </c:pt>
                <c:pt idx="38487">
                  <c:v>0.7</c:v>
                </c:pt>
                <c:pt idx="38488">
                  <c:v>0.69531200000000004</c:v>
                </c:pt>
                <c:pt idx="38489">
                  <c:v>0.70937499999999998</c:v>
                </c:pt>
                <c:pt idx="38490">
                  <c:v>0.71562499999999996</c:v>
                </c:pt>
                <c:pt idx="38491">
                  <c:v>0.714063</c:v>
                </c:pt>
                <c:pt idx="38492">
                  <c:v>0.70625000000000004</c:v>
                </c:pt>
                <c:pt idx="38493">
                  <c:v>0.71093799999999996</c:v>
                </c:pt>
                <c:pt idx="38494">
                  <c:v>0.70625000000000004</c:v>
                </c:pt>
                <c:pt idx="38495">
                  <c:v>0.71093799999999996</c:v>
                </c:pt>
                <c:pt idx="38496">
                  <c:v>0.698438</c:v>
                </c:pt>
                <c:pt idx="38497">
                  <c:v>0.68906299999999998</c:v>
                </c:pt>
                <c:pt idx="38498">
                  <c:v>0.70468799999999998</c:v>
                </c:pt>
                <c:pt idx="38499">
                  <c:v>0.70468799999999998</c:v>
                </c:pt>
                <c:pt idx="38500">
                  <c:v>0.703125</c:v>
                </c:pt>
                <c:pt idx="38501">
                  <c:v>0.69062500000000004</c:v>
                </c:pt>
                <c:pt idx="38502">
                  <c:v>0.703125</c:v>
                </c:pt>
                <c:pt idx="38503">
                  <c:v>0.692187</c:v>
                </c:pt>
                <c:pt idx="38504">
                  <c:v>0.70156300000000005</c:v>
                </c:pt>
                <c:pt idx="38505">
                  <c:v>0.70625000000000004</c:v>
                </c:pt>
                <c:pt idx="38506">
                  <c:v>0.70937499999999998</c:v>
                </c:pt>
                <c:pt idx="38507">
                  <c:v>0.70937499999999998</c:v>
                </c:pt>
                <c:pt idx="38508">
                  <c:v>0.71718800000000005</c:v>
                </c:pt>
                <c:pt idx="38509">
                  <c:v>0.703125</c:v>
                </c:pt>
                <c:pt idx="38510">
                  <c:v>0.69374999999999998</c:v>
                </c:pt>
                <c:pt idx="38511">
                  <c:v>0.714063</c:v>
                </c:pt>
                <c:pt idx="38512">
                  <c:v>0.70625000000000004</c:v>
                </c:pt>
                <c:pt idx="38513">
                  <c:v>0.70468799999999998</c:v>
                </c:pt>
                <c:pt idx="38514">
                  <c:v>0.69531200000000004</c:v>
                </c:pt>
                <c:pt idx="38515">
                  <c:v>0.7</c:v>
                </c:pt>
                <c:pt idx="38516">
                  <c:v>0.70468799999999998</c:v>
                </c:pt>
                <c:pt idx="38517">
                  <c:v>0.703125</c:v>
                </c:pt>
                <c:pt idx="38518">
                  <c:v>0.703125</c:v>
                </c:pt>
                <c:pt idx="38519">
                  <c:v>0.703125</c:v>
                </c:pt>
                <c:pt idx="38520">
                  <c:v>0.7</c:v>
                </c:pt>
                <c:pt idx="38521">
                  <c:v>0.7</c:v>
                </c:pt>
                <c:pt idx="38522">
                  <c:v>0.703125</c:v>
                </c:pt>
                <c:pt idx="38523">
                  <c:v>0.703125</c:v>
                </c:pt>
                <c:pt idx="38524">
                  <c:v>0.71562499999999996</c:v>
                </c:pt>
                <c:pt idx="38525">
                  <c:v>0.70156300000000005</c:v>
                </c:pt>
                <c:pt idx="38526">
                  <c:v>0.698438</c:v>
                </c:pt>
                <c:pt idx="38527">
                  <c:v>0.70937499999999998</c:v>
                </c:pt>
                <c:pt idx="38528">
                  <c:v>0.70468799999999998</c:v>
                </c:pt>
                <c:pt idx="38529">
                  <c:v>0.69062500000000004</c:v>
                </c:pt>
                <c:pt idx="38530">
                  <c:v>0.692187</c:v>
                </c:pt>
                <c:pt idx="38531">
                  <c:v>0.703125</c:v>
                </c:pt>
                <c:pt idx="38532">
                  <c:v>0.70468799999999998</c:v>
                </c:pt>
                <c:pt idx="38533">
                  <c:v>0.69531200000000004</c:v>
                </c:pt>
                <c:pt idx="38534">
                  <c:v>0.70156300000000005</c:v>
                </c:pt>
                <c:pt idx="38535">
                  <c:v>0.69374999999999998</c:v>
                </c:pt>
                <c:pt idx="38536">
                  <c:v>0.70468799999999998</c:v>
                </c:pt>
                <c:pt idx="38537">
                  <c:v>0.70625000000000004</c:v>
                </c:pt>
                <c:pt idx="38538">
                  <c:v>0.70781300000000003</c:v>
                </c:pt>
                <c:pt idx="38539">
                  <c:v>0.71562499999999996</c:v>
                </c:pt>
                <c:pt idx="38540">
                  <c:v>0.70625000000000004</c:v>
                </c:pt>
                <c:pt idx="38541">
                  <c:v>0.70625000000000004</c:v>
                </c:pt>
                <c:pt idx="38542">
                  <c:v>0.703125</c:v>
                </c:pt>
                <c:pt idx="38543">
                  <c:v>0.69062500000000004</c:v>
                </c:pt>
                <c:pt idx="38544">
                  <c:v>0.70156300000000005</c:v>
                </c:pt>
                <c:pt idx="38545">
                  <c:v>0.70625000000000004</c:v>
                </c:pt>
                <c:pt idx="38546">
                  <c:v>0.70937499999999998</c:v>
                </c:pt>
                <c:pt idx="38547">
                  <c:v>0.70156300000000005</c:v>
                </c:pt>
                <c:pt idx="38548">
                  <c:v>0.698438</c:v>
                </c:pt>
                <c:pt idx="38549">
                  <c:v>0.70468799999999998</c:v>
                </c:pt>
                <c:pt idx="38550">
                  <c:v>0.698438</c:v>
                </c:pt>
                <c:pt idx="38551">
                  <c:v>0.70156300000000005</c:v>
                </c:pt>
                <c:pt idx="38552">
                  <c:v>0.69062500000000004</c:v>
                </c:pt>
                <c:pt idx="38553">
                  <c:v>0.703125</c:v>
                </c:pt>
                <c:pt idx="38554">
                  <c:v>0.70625000000000004</c:v>
                </c:pt>
                <c:pt idx="38555">
                  <c:v>0.7</c:v>
                </c:pt>
                <c:pt idx="38556">
                  <c:v>0.703125</c:v>
                </c:pt>
                <c:pt idx="38557">
                  <c:v>0.68906299999999998</c:v>
                </c:pt>
                <c:pt idx="38558">
                  <c:v>0.698438</c:v>
                </c:pt>
                <c:pt idx="38559">
                  <c:v>0.7</c:v>
                </c:pt>
                <c:pt idx="38560">
                  <c:v>0.70156300000000005</c:v>
                </c:pt>
                <c:pt idx="38561">
                  <c:v>0.7</c:v>
                </c:pt>
                <c:pt idx="38562">
                  <c:v>0.68906299999999998</c:v>
                </c:pt>
                <c:pt idx="38563">
                  <c:v>0.69531200000000004</c:v>
                </c:pt>
                <c:pt idx="38564">
                  <c:v>0.703125</c:v>
                </c:pt>
                <c:pt idx="38565">
                  <c:v>0.698438</c:v>
                </c:pt>
                <c:pt idx="38566">
                  <c:v>0.70937499999999998</c:v>
                </c:pt>
                <c:pt idx="38567">
                  <c:v>0.71718800000000005</c:v>
                </c:pt>
                <c:pt idx="38568">
                  <c:v>0.71562499999999996</c:v>
                </c:pt>
                <c:pt idx="38569">
                  <c:v>0.70468799999999998</c:v>
                </c:pt>
                <c:pt idx="38570">
                  <c:v>0.70625000000000004</c:v>
                </c:pt>
                <c:pt idx="38571">
                  <c:v>0.714063</c:v>
                </c:pt>
                <c:pt idx="38572">
                  <c:v>0.72187500000000004</c:v>
                </c:pt>
                <c:pt idx="38573">
                  <c:v>0.71250000000000002</c:v>
                </c:pt>
                <c:pt idx="38574">
                  <c:v>0.71562499999999996</c:v>
                </c:pt>
                <c:pt idx="38575">
                  <c:v>0.71250000000000002</c:v>
                </c:pt>
                <c:pt idx="38576">
                  <c:v>0.703125</c:v>
                </c:pt>
                <c:pt idx="38577">
                  <c:v>0.69531200000000004</c:v>
                </c:pt>
                <c:pt idx="38578">
                  <c:v>0.70625000000000004</c:v>
                </c:pt>
                <c:pt idx="38579">
                  <c:v>0.703125</c:v>
                </c:pt>
                <c:pt idx="38580">
                  <c:v>0.71562499999999996</c:v>
                </c:pt>
                <c:pt idx="38581">
                  <c:v>0.71093799999999996</c:v>
                </c:pt>
                <c:pt idx="38582">
                  <c:v>0.692187</c:v>
                </c:pt>
                <c:pt idx="38583">
                  <c:v>0.692187</c:v>
                </c:pt>
                <c:pt idx="38584">
                  <c:v>0.70781300000000003</c:v>
                </c:pt>
                <c:pt idx="38585">
                  <c:v>0.68593800000000005</c:v>
                </c:pt>
                <c:pt idx="38586">
                  <c:v>0.69374999999999998</c:v>
                </c:pt>
                <c:pt idx="38587">
                  <c:v>0.7</c:v>
                </c:pt>
                <c:pt idx="38588">
                  <c:v>0.692187</c:v>
                </c:pt>
                <c:pt idx="38589">
                  <c:v>0.698438</c:v>
                </c:pt>
                <c:pt idx="38590">
                  <c:v>0.698438</c:v>
                </c:pt>
                <c:pt idx="38591">
                  <c:v>0.70625000000000004</c:v>
                </c:pt>
                <c:pt idx="38592">
                  <c:v>0.7</c:v>
                </c:pt>
                <c:pt idx="38593">
                  <c:v>0.69374999999999998</c:v>
                </c:pt>
                <c:pt idx="38594">
                  <c:v>0.69531200000000004</c:v>
                </c:pt>
                <c:pt idx="38595">
                  <c:v>0.69531200000000004</c:v>
                </c:pt>
                <c:pt idx="38596">
                  <c:v>0.70156300000000005</c:v>
                </c:pt>
                <c:pt idx="38597">
                  <c:v>0.7</c:v>
                </c:pt>
                <c:pt idx="38598">
                  <c:v>0.7</c:v>
                </c:pt>
                <c:pt idx="38599">
                  <c:v>0.70156300000000005</c:v>
                </c:pt>
                <c:pt idx="38600">
                  <c:v>0.70937499999999998</c:v>
                </c:pt>
                <c:pt idx="38601">
                  <c:v>0.70468799999999998</c:v>
                </c:pt>
                <c:pt idx="38602">
                  <c:v>0.7</c:v>
                </c:pt>
                <c:pt idx="38603">
                  <c:v>0.7</c:v>
                </c:pt>
                <c:pt idx="38604">
                  <c:v>0.692187</c:v>
                </c:pt>
                <c:pt idx="38605">
                  <c:v>0.70625000000000004</c:v>
                </c:pt>
                <c:pt idx="38606">
                  <c:v>0.69062500000000004</c:v>
                </c:pt>
                <c:pt idx="38607">
                  <c:v>0.698438</c:v>
                </c:pt>
                <c:pt idx="38608">
                  <c:v>0.71562499999999996</c:v>
                </c:pt>
                <c:pt idx="38609">
                  <c:v>0.71562499999999996</c:v>
                </c:pt>
                <c:pt idx="38610">
                  <c:v>0.69374999999999998</c:v>
                </c:pt>
                <c:pt idx="38611">
                  <c:v>0.69374999999999998</c:v>
                </c:pt>
                <c:pt idx="38612">
                  <c:v>0.698438</c:v>
                </c:pt>
                <c:pt idx="38613">
                  <c:v>0.6875</c:v>
                </c:pt>
                <c:pt idx="38614">
                  <c:v>0.6875</c:v>
                </c:pt>
                <c:pt idx="38615">
                  <c:v>0.682813</c:v>
                </c:pt>
                <c:pt idx="38616">
                  <c:v>0.70156300000000005</c:v>
                </c:pt>
                <c:pt idx="38617">
                  <c:v>0.70156300000000005</c:v>
                </c:pt>
                <c:pt idx="38618">
                  <c:v>0.70937499999999998</c:v>
                </c:pt>
                <c:pt idx="38619">
                  <c:v>0.70781300000000003</c:v>
                </c:pt>
                <c:pt idx="38620">
                  <c:v>0.70156300000000005</c:v>
                </c:pt>
                <c:pt idx="38621">
                  <c:v>0.70781300000000003</c:v>
                </c:pt>
                <c:pt idx="38622">
                  <c:v>0.69531200000000004</c:v>
                </c:pt>
                <c:pt idx="38623">
                  <c:v>0.69374999999999998</c:v>
                </c:pt>
                <c:pt idx="38624">
                  <c:v>0.70156300000000005</c:v>
                </c:pt>
                <c:pt idx="38625">
                  <c:v>0.70781300000000003</c:v>
                </c:pt>
                <c:pt idx="38626">
                  <c:v>0.703125</c:v>
                </c:pt>
                <c:pt idx="38627">
                  <c:v>0.69062500000000004</c:v>
                </c:pt>
                <c:pt idx="38628">
                  <c:v>0.68906299999999998</c:v>
                </c:pt>
                <c:pt idx="38629">
                  <c:v>0.7</c:v>
                </c:pt>
                <c:pt idx="38630">
                  <c:v>0.69531200000000004</c:v>
                </c:pt>
                <c:pt idx="38631">
                  <c:v>0.68906299999999998</c:v>
                </c:pt>
                <c:pt idx="38632">
                  <c:v>0.692187</c:v>
                </c:pt>
                <c:pt idx="38633">
                  <c:v>0.703125</c:v>
                </c:pt>
                <c:pt idx="38634">
                  <c:v>0.70781300000000003</c:v>
                </c:pt>
                <c:pt idx="38635">
                  <c:v>0.70625000000000004</c:v>
                </c:pt>
                <c:pt idx="38636">
                  <c:v>0.71250000000000002</c:v>
                </c:pt>
                <c:pt idx="38637">
                  <c:v>0.70468799999999998</c:v>
                </c:pt>
                <c:pt idx="38638">
                  <c:v>0.71093799999999996</c:v>
                </c:pt>
                <c:pt idx="38639">
                  <c:v>0.70625000000000004</c:v>
                </c:pt>
                <c:pt idx="38640">
                  <c:v>0.7</c:v>
                </c:pt>
                <c:pt idx="38641">
                  <c:v>0.71250000000000002</c:v>
                </c:pt>
                <c:pt idx="38642">
                  <c:v>0.70468799999999998</c:v>
                </c:pt>
                <c:pt idx="38643">
                  <c:v>0.70625000000000004</c:v>
                </c:pt>
                <c:pt idx="38644">
                  <c:v>0.7</c:v>
                </c:pt>
                <c:pt idx="38645">
                  <c:v>0.71250000000000002</c:v>
                </c:pt>
                <c:pt idx="38646">
                  <c:v>0.70781300000000003</c:v>
                </c:pt>
                <c:pt idx="38647">
                  <c:v>0.71093799999999996</c:v>
                </c:pt>
                <c:pt idx="38648">
                  <c:v>0.71875</c:v>
                </c:pt>
                <c:pt idx="38649">
                  <c:v>0.71875</c:v>
                </c:pt>
                <c:pt idx="38650">
                  <c:v>0.70468799999999998</c:v>
                </c:pt>
                <c:pt idx="38651">
                  <c:v>0.70625000000000004</c:v>
                </c:pt>
                <c:pt idx="38652">
                  <c:v>0.703125</c:v>
                </c:pt>
                <c:pt idx="38653">
                  <c:v>0.70781300000000003</c:v>
                </c:pt>
                <c:pt idx="38654">
                  <c:v>0.70625000000000004</c:v>
                </c:pt>
                <c:pt idx="38655">
                  <c:v>0.71093799999999996</c:v>
                </c:pt>
                <c:pt idx="38656">
                  <c:v>0.71718800000000005</c:v>
                </c:pt>
                <c:pt idx="38657">
                  <c:v>0.70781300000000003</c:v>
                </c:pt>
                <c:pt idx="38658">
                  <c:v>0.70781300000000003</c:v>
                </c:pt>
                <c:pt idx="38659">
                  <c:v>0.71250000000000002</c:v>
                </c:pt>
                <c:pt idx="38660">
                  <c:v>0.714063</c:v>
                </c:pt>
                <c:pt idx="38661">
                  <c:v>0.71250000000000002</c:v>
                </c:pt>
                <c:pt idx="38662">
                  <c:v>0.70156300000000005</c:v>
                </c:pt>
                <c:pt idx="38663">
                  <c:v>0.71093799999999996</c:v>
                </c:pt>
                <c:pt idx="38664">
                  <c:v>0.70937499999999998</c:v>
                </c:pt>
                <c:pt idx="38665">
                  <c:v>0.70468799999999998</c:v>
                </c:pt>
                <c:pt idx="38666">
                  <c:v>0.703125</c:v>
                </c:pt>
                <c:pt idx="38667">
                  <c:v>0.71093799999999996</c:v>
                </c:pt>
                <c:pt idx="38668">
                  <c:v>0.698438</c:v>
                </c:pt>
                <c:pt idx="38669">
                  <c:v>0.69374999999999998</c:v>
                </c:pt>
                <c:pt idx="38670">
                  <c:v>0.7</c:v>
                </c:pt>
                <c:pt idx="38671">
                  <c:v>0.70937499999999998</c:v>
                </c:pt>
                <c:pt idx="38672">
                  <c:v>0.70937499999999998</c:v>
                </c:pt>
                <c:pt idx="38673">
                  <c:v>0.71718800000000005</c:v>
                </c:pt>
                <c:pt idx="38674">
                  <c:v>0.7</c:v>
                </c:pt>
                <c:pt idx="38675">
                  <c:v>0.70468799999999998</c:v>
                </c:pt>
                <c:pt idx="38676">
                  <c:v>0.68906299999999998</c:v>
                </c:pt>
                <c:pt idx="38677">
                  <c:v>0.70781300000000003</c:v>
                </c:pt>
                <c:pt idx="38678">
                  <c:v>0.698438</c:v>
                </c:pt>
                <c:pt idx="38679">
                  <c:v>0.70781300000000003</c:v>
                </c:pt>
                <c:pt idx="38680">
                  <c:v>0.70625000000000004</c:v>
                </c:pt>
                <c:pt idx="38681">
                  <c:v>0.70781300000000003</c:v>
                </c:pt>
                <c:pt idx="38682">
                  <c:v>0.703125</c:v>
                </c:pt>
                <c:pt idx="38683">
                  <c:v>0.70781300000000003</c:v>
                </c:pt>
                <c:pt idx="38684">
                  <c:v>0.70781300000000003</c:v>
                </c:pt>
                <c:pt idx="38685">
                  <c:v>0.69531200000000004</c:v>
                </c:pt>
                <c:pt idx="38686">
                  <c:v>0.70156300000000005</c:v>
                </c:pt>
                <c:pt idx="38687">
                  <c:v>0.70156300000000005</c:v>
                </c:pt>
                <c:pt idx="38688">
                  <c:v>0.71093799999999996</c:v>
                </c:pt>
                <c:pt idx="38689">
                  <c:v>0.71562499999999996</c:v>
                </c:pt>
                <c:pt idx="38690">
                  <c:v>0.698438</c:v>
                </c:pt>
                <c:pt idx="38691">
                  <c:v>0.70781300000000003</c:v>
                </c:pt>
                <c:pt idx="38692">
                  <c:v>0.703125</c:v>
                </c:pt>
                <c:pt idx="38693">
                  <c:v>0.72812500000000002</c:v>
                </c:pt>
                <c:pt idx="38694">
                  <c:v>0.703125</c:v>
                </c:pt>
                <c:pt idx="38695">
                  <c:v>0.71093799999999996</c:v>
                </c:pt>
                <c:pt idx="38696">
                  <c:v>0.703125</c:v>
                </c:pt>
                <c:pt idx="38697">
                  <c:v>0.70468799999999998</c:v>
                </c:pt>
                <c:pt idx="38698">
                  <c:v>0.70937499999999998</c:v>
                </c:pt>
                <c:pt idx="38699">
                  <c:v>0.7</c:v>
                </c:pt>
                <c:pt idx="38700">
                  <c:v>0.70937499999999998</c:v>
                </c:pt>
                <c:pt idx="38701">
                  <c:v>0.70468799999999998</c:v>
                </c:pt>
                <c:pt idx="38702">
                  <c:v>0.70937499999999998</c:v>
                </c:pt>
                <c:pt idx="38703">
                  <c:v>0.70156300000000005</c:v>
                </c:pt>
                <c:pt idx="38704">
                  <c:v>0.71093799999999996</c:v>
                </c:pt>
                <c:pt idx="38705">
                  <c:v>0.70937499999999998</c:v>
                </c:pt>
                <c:pt idx="38706">
                  <c:v>0.70468799999999998</c:v>
                </c:pt>
                <c:pt idx="38707">
                  <c:v>0.703125</c:v>
                </c:pt>
                <c:pt idx="38708">
                  <c:v>0.69531200000000004</c:v>
                </c:pt>
                <c:pt idx="38709">
                  <c:v>0.71093799999999996</c:v>
                </c:pt>
                <c:pt idx="38710">
                  <c:v>0.71250000000000002</c:v>
                </c:pt>
                <c:pt idx="38711">
                  <c:v>0.7</c:v>
                </c:pt>
                <c:pt idx="38712">
                  <c:v>0.70156300000000005</c:v>
                </c:pt>
                <c:pt idx="38713">
                  <c:v>0.71093799999999996</c:v>
                </c:pt>
                <c:pt idx="38714">
                  <c:v>0.70625000000000004</c:v>
                </c:pt>
                <c:pt idx="38715">
                  <c:v>0.70468799999999998</c:v>
                </c:pt>
                <c:pt idx="38716">
                  <c:v>0.70468799999999998</c:v>
                </c:pt>
                <c:pt idx="38717">
                  <c:v>0.71093799999999996</c:v>
                </c:pt>
                <c:pt idx="38718">
                  <c:v>0.71250000000000002</c:v>
                </c:pt>
                <c:pt idx="38719">
                  <c:v>0.71093799999999996</c:v>
                </c:pt>
                <c:pt idx="38720">
                  <c:v>0.71250000000000002</c:v>
                </c:pt>
                <c:pt idx="38721">
                  <c:v>0.70937499999999998</c:v>
                </c:pt>
                <c:pt idx="38722">
                  <c:v>0.71250000000000002</c:v>
                </c:pt>
                <c:pt idx="38723">
                  <c:v>0.71093799999999996</c:v>
                </c:pt>
                <c:pt idx="38724">
                  <c:v>0.72343800000000003</c:v>
                </c:pt>
                <c:pt idx="38725">
                  <c:v>0.70625000000000004</c:v>
                </c:pt>
                <c:pt idx="38726">
                  <c:v>0.71250000000000002</c:v>
                </c:pt>
                <c:pt idx="38727">
                  <c:v>0.70625000000000004</c:v>
                </c:pt>
                <c:pt idx="38728">
                  <c:v>0.70625000000000004</c:v>
                </c:pt>
                <c:pt idx="38729">
                  <c:v>0.70937499999999998</c:v>
                </c:pt>
                <c:pt idx="38730">
                  <c:v>0.714063</c:v>
                </c:pt>
                <c:pt idx="38731">
                  <c:v>0.70156300000000005</c:v>
                </c:pt>
                <c:pt idx="38732">
                  <c:v>0.714063</c:v>
                </c:pt>
                <c:pt idx="38733">
                  <c:v>0.71875</c:v>
                </c:pt>
                <c:pt idx="38734">
                  <c:v>0.71250000000000002</c:v>
                </c:pt>
                <c:pt idx="38735">
                  <c:v>0.71250000000000002</c:v>
                </c:pt>
                <c:pt idx="38736">
                  <c:v>0.72187500000000004</c:v>
                </c:pt>
                <c:pt idx="38737">
                  <c:v>0.70156300000000005</c:v>
                </c:pt>
                <c:pt idx="38738">
                  <c:v>0.70937499999999998</c:v>
                </c:pt>
                <c:pt idx="38739">
                  <c:v>0.72343800000000003</c:v>
                </c:pt>
                <c:pt idx="38740">
                  <c:v>0.71093799999999996</c:v>
                </c:pt>
                <c:pt idx="38741">
                  <c:v>0.70937499999999998</c:v>
                </c:pt>
                <c:pt idx="38742">
                  <c:v>0.70937499999999998</c:v>
                </c:pt>
                <c:pt idx="38743">
                  <c:v>0.71250000000000002</c:v>
                </c:pt>
                <c:pt idx="38744">
                  <c:v>0.714063</c:v>
                </c:pt>
                <c:pt idx="38745">
                  <c:v>0.70156300000000005</c:v>
                </c:pt>
                <c:pt idx="38746">
                  <c:v>0.7</c:v>
                </c:pt>
                <c:pt idx="38747">
                  <c:v>0.72031299999999998</c:v>
                </c:pt>
                <c:pt idx="38748">
                  <c:v>0.72031299999999998</c:v>
                </c:pt>
                <c:pt idx="38749">
                  <c:v>0.71718800000000005</c:v>
                </c:pt>
                <c:pt idx="38750">
                  <c:v>0.72812500000000002</c:v>
                </c:pt>
                <c:pt idx="38751">
                  <c:v>0.73281300000000005</c:v>
                </c:pt>
                <c:pt idx="38752">
                  <c:v>0.71250000000000002</c:v>
                </c:pt>
                <c:pt idx="38753">
                  <c:v>0.70625000000000004</c:v>
                </c:pt>
                <c:pt idx="38754">
                  <c:v>0.71562499999999996</c:v>
                </c:pt>
                <c:pt idx="38755">
                  <c:v>0.71718800000000005</c:v>
                </c:pt>
                <c:pt idx="38756">
                  <c:v>0.72812500000000002</c:v>
                </c:pt>
                <c:pt idx="38757">
                  <c:v>0.714063</c:v>
                </c:pt>
                <c:pt idx="38758">
                  <c:v>0.70781300000000003</c:v>
                </c:pt>
                <c:pt idx="38759">
                  <c:v>0.70937499999999998</c:v>
                </c:pt>
                <c:pt idx="38760">
                  <c:v>0.714063</c:v>
                </c:pt>
                <c:pt idx="38761">
                  <c:v>0.714063</c:v>
                </c:pt>
                <c:pt idx="38762">
                  <c:v>0.70781300000000003</c:v>
                </c:pt>
                <c:pt idx="38763">
                  <c:v>0.71250000000000002</c:v>
                </c:pt>
                <c:pt idx="38764">
                  <c:v>0.703125</c:v>
                </c:pt>
                <c:pt idx="38765">
                  <c:v>0.70781300000000003</c:v>
                </c:pt>
                <c:pt idx="38766">
                  <c:v>0.71250000000000002</c:v>
                </c:pt>
                <c:pt idx="38767">
                  <c:v>0.714063</c:v>
                </c:pt>
                <c:pt idx="38768">
                  <c:v>0.70625000000000004</c:v>
                </c:pt>
                <c:pt idx="38769">
                  <c:v>0.714063</c:v>
                </c:pt>
                <c:pt idx="38770">
                  <c:v>0.71562499999999996</c:v>
                </c:pt>
                <c:pt idx="38771">
                  <c:v>0.69531200000000004</c:v>
                </c:pt>
                <c:pt idx="38772">
                  <c:v>0.71875</c:v>
                </c:pt>
                <c:pt idx="38773">
                  <c:v>0.72187500000000004</c:v>
                </c:pt>
                <c:pt idx="38774">
                  <c:v>0.71718800000000005</c:v>
                </c:pt>
                <c:pt idx="38775">
                  <c:v>0.72656200000000004</c:v>
                </c:pt>
                <c:pt idx="38776">
                  <c:v>0.71250000000000002</c:v>
                </c:pt>
                <c:pt idx="38777">
                  <c:v>0.70625000000000004</c:v>
                </c:pt>
                <c:pt idx="38778">
                  <c:v>0.71562499999999996</c:v>
                </c:pt>
                <c:pt idx="38779">
                  <c:v>0.71250000000000002</c:v>
                </c:pt>
                <c:pt idx="38780">
                  <c:v>0.703125</c:v>
                </c:pt>
                <c:pt idx="38781">
                  <c:v>0.703125</c:v>
                </c:pt>
                <c:pt idx="38782">
                  <c:v>0.70156300000000005</c:v>
                </c:pt>
                <c:pt idx="38783">
                  <c:v>0.71718800000000005</c:v>
                </c:pt>
                <c:pt idx="38784">
                  <c:v>0.72031299999999998</c:v>
                </c:pt>
                <c:pt idx="38785">
                  <c:v>0.703125</c:v>
                </c:pt>
                <c:pt idx="38786">
                  <c:v>0.70781300000000003</c:v>
                </c:pt>
                <c:pt idx="38787">
                  <c:v>0.70937499999999998</c:v>
                </c:pt>
                <c:pt idx="38788">
                  <c:v>0.70781300000000003</c:v>
                </c:pt>
                <c:pt idx="38789">
                  <c:v>0.71250000000000002</c:v>
                </c:pt>
                <c:pt idx="38790">
                  <c:v>0.71250000000000002</c:v>
                </c:pt>
                <c:pt idx="38791">
                  <c:v>0.71562499999999996</c:v>
                </c:pt>
                <c:pt idx="38792">
                  <c:v>0.71718800000000005</c:v>
                </c:pt>
                <c:pt idx="38793">
                  <c:v>0.71718800000000005</c:v>
                </c:pt>
                <c:pt idx="38794">
                  <c:v>0.714063</c:v>
                </c:pt>
                <c:pt idx="38795">
                  <c:v>0.71562499999999996</c:v>
                </c:pt>
                <c:pt idx="38796">
                  <c:v>0.71093799999999996</c:v>
                </c:pt>
                <c:pt idx="38797">
                  <c:v>0.71093799999999996</c:v>
                </c:pt>
                <c:pt idx="38798">
                  <c:v>0.69374999999999998</c:v>
                </c:pt>
                <c:pt idx="38799">
                  <c:v>0.70468799999999998</c:v>
                </c:pt>
                <c:pt idx="38800">
                  <c:v>0.71718800000000005</c:v>
                </c:pt>
                <c:pt idx="38801">
                  <c:v>0.72343800000000003</c:v>
                </c:pt>
                <c:pt idx="38802">
                  <c:v>0.71875</c:v>
                </c:pt>
                <c:pt idx="38803">
                  <c:v>0.71875</c:v>
                </c:pt>
                <c:pt idx="38804">
                  <c:v>0.71718800000000005</c:v>
                </c:pt>
                <c:pt idx="38805">
                  <c:v>0.70937499999999998</c:v>
                </c:pt>
                <c:pt idx="38806">
                  <c:v>0.70625000000000004</c:v>
                </c:pt>
                <c:pt idx="38807">
                  <c:v>0.71093799999999996</c:v>
                </c:pt>
                <c:pt idx="38808">
                  <c:v>0.71875</c:v>
                </c:pt>
                <c:pt idx="38809">
                  <c:v>0.70468799999999998</c:v>
                </c:pt>
                <c:pt idx="38810">
                  <c:v>0.71562499999999996</c:v>
                </c:pt>
                <c:pt idx="38811">
                  <c:v>0.70937499999999998</c:v>
                </c:pt>
                <c:pt idx="38812">
                  <c:v>0.72031299999999998</c:v>
                </c:pt>
                <c:pt idx="38813">
                  <c:v>0.70781300000000003</c:v>
                </c:pt>
                <c:pt idx="38814">
                  <c:v>0.71875</c:v>
                </c:pt>
                <c:pt idx="38815">
                  <c:v>0.70781300000000003</c:v>
                </c:pt>
                <c:pt idx="38816">
                  <c:v>0.70625000000000004</c:v>
                </c:pt>
                <c:pt idx="38817">
                  <c:v>0.70781300000000003</c:v>
                </c:pt>
                <c:pt idx="38818">
                  <c:v>0.70937499999999998</c:v>
                </c:pt>
                <c:pt idx="38819">
                  <c:v>0.70781300000000003</c:v>
                </c:pt>
                <c:pt idx="38820">
                  <c:v>0.72031299999999998</c:v>
                </c:pt>
                <c:pt idx="38821">
                  <c:v>0.70781300000000003</c:v>
                </c:pt>
                <c:pt idx="38822">
                  <c:v>0.70625000000000004</c:v>
                </c:pt>
                <c:pt idx="38823">
                  <c:v>0.71093799999999996</c:v>
                </c:pt>
                <c:pt idx="38824">
                  <c:v>0.70781300000000003</c:v>
                </c:pt>
                <c:pt idx="38825">
                  <c:v>0.70468799999999998</c:v>
                </c:pt>
                <c:pt idx="38826">
                  <c:v>0.69374999999999998</c:v>
                </c:pt>
                <c:pt idx="38827">
                  <c:v>0.703125</c:v>
                </c:pt>
                <c:pt idx="38828">
                  <c:v>0.69374999999999998</c:v>
                </c:pt>
                <c:pt idx="38829">
                  <c:v>0.69531200000000004</c:v>
                </c:pt>
                <c:pt idx="38830">
                  <c:v>0.71093799999999996</c:v>
                </c:pt>
                <c:pt idx="38831">
                  <c:v>0.703125</c:v>
                </c:pt>
                <c:pt idx="38832">
                  <c:v>0.703125</c:v>
                </c:pt>
                <c:pt idx="38833">
                  <c:v>0.7</c:v>
                </c:pt>
                <c:pt idx="38834">
                  <c:v>0.70156300000000005</c:v>
                </c:pt>
                <c:pt idx="38835">
                  <c:v>0.69531200000000004</c:v>
                </c:pt>
                <c:pt idx="38836">
                  <c:v>0.70156300000000005</c:v>
                </c:pt>
                <c:pt idx="38837">
                  <c:v>0.70468799999999998</c:v>
                </c:pt>
                <c:pt idx="38838">
                  <c:v>0.70937499999999998</c:v>
                </c:pt>
                <c:pt idx="38839">
                  <c:v>0.71718800000000005</c:v>
                </c:pt>
                <c:pt idx="38840">
                  <c:v>0.73281300000000005</c:v>
                </c:pt>
                <c:pt idx="38841">
                  <c:v>0.71875</c:v>
                </c:pt>
                <c:pt idx="38842">
                  <c:v>0.71562499999999996</c:v>
                </c:pt>
                <c:pt idx="38843">
                  <c:v>0.72187500000000004</c:v>
                </c:pt>
                <c:pt idx="38844">
                  <c:v>0.70781300000000003</c:v>
                </c:pt>
                <c:pt idx="38845">
                  <c:v>0.69531200000000004</c:v>
                </c:pt>
                <c:pt idx="38846">
                  <c:v>0.70937499999999998</c:v>
                </c:pt>
                <c:pt idx="38847">
                  <c:v>0.71250000000000002</c:v>
                </c:pt>
                <c:pt idx="38848">
                  <c:v>0.71250000000000002</c:v>
                </c:pt>
                <c:pt idx="38849">
                  <c:v>0.70625000000000004</c:v>
                </c:pt>
                <c:pt idx="38850">
                  <c:v>0.70468799999999998</c:v>
                </c:pt>
                <c:pt idx="38851">
                  <c:v>0.70937499999999998</c:v>
                </c:pt>
                <c:pt idx="38852">
                  <c:v>0.71562499999999996</c:v>
                </c:pt>
                <c:pt idx="38853">
                  <c:v>0.71875</c:v>
                </c:pt>
                <c:pt idx="38854">
                  <c:v>0.71093799999999996</c:v>
                </c:pt>
                <c:pt idx="38855">
                  <c:v>0.7</c:v>
                </c:pt>
                <c:pt idx="38856">
                  <c:v>0.71093799999999996</c:v>
                </c:pt>
                <c:pt idx="38857">
                  <c:v>0.71250000000000002</c:v>
                </c:pt>
                <c:pt idx="38858">
                  <c:v>0.71562499999999996</c:v>
                </c:pt>
                <c:pt idx="38859">
                  <c:v>0.70625000000000004</c:v>
                </c:pt>
                <c:pt idx="38860">
                  <c:v>0.71718800000000005</c:v>
                </c:pt>
                <c:pt idx="38861">
                  <c:v>0.71875</c:v>
                </c:pt>
                <c:pt idx="38862">
                  <c:v>0.72812500000000002</c:v>
                </c:pt>
                <c:pt idx="38863">
                  <c:v>0.71718800000000005</c:v>
                </c:pt>
                <c:pt idx="38864">
                  <c:v>0.714063</c:v>
                </c:pt>
                <c:pt idx="38865">
                  <c:v>0.71250000000000002</c:v>
                </c:pt>
                <c:pt idx="38866">
                  <c:v>0.71562499999999996</c:v>
                </c:pt>
                <c:pt idx="38867">
                  <c:v>0.70937499999999998</c:v>
                </c:pt>
                <c:pt idx="38868">
                  <c:v>0.71250000000000002</c:v>
                </c:pt>
                <c:pt idx="38869">
                  <c:v>0.71562499999999996</c:v>
                </c:pt>
                <c:pt idx="38870">
                  <c:v>0.71875</c:v>
                </c:pt>
                <c:pt idx="38871">
                  <c:v>0.71718800000000005</c:v>
                </c:pt>
                <c:pt idx="38872">
                  <c:v>0.70468799999999998</c:v>
                </c:pt>
                <c:pt idx="38873">
                  <c:v>0.70781300000000003</c:v>
                </c:pt>
                <c:pt idx="38874">
                  <c:v>0.70468799999999998</c:v>
                </c:pt>
                <c:pt idx="38875">
                  <c:v>0.714063</c:v>
                </c:pt>
                <c:pt idx="38876">
                  <c:v>0.71093799999999996</c:v>
                </c:pt>
                <c:pt idx="38877">
                  <c:v>0.73281300000000005</c:v>
                </c:pt>
                <c:pt idx="38878">
                  <c:v>0.71718800000000005</c:v>
                </c:pt>
                <c:pt idx="38879">
                  <c:v>0.70781300000000003</c:v>
                </c:pt>
                <c:pt idx="38880">
                  <c:v>0.71718800000000005</c:v>
                </c:pt>
                <c:pt idx="38881">
                  <c:v>0.70937499999999998</c:v>
                </c:pt>
                <c:pt idx="38882">
                  <c:v>0.71250000000000002</c:v>
                </c:pt>
                <c:pt idx="38883">
                  <c:v>0.71875</c:v>
                </c:pt>
                <c:pt idx="38884">
                  <c:v>0.71875</c:v>
                </c:pt>
                <c:pt idx="38885">
                  <c:v>0.71875</c:v>
                </c:pt>
                <c:pt idx="38886">
                  <c:v>0.72187500000000004</c:v>
                </c:pt>
                <c:pt idx="38887">
                  <c:v>0.71250000000000002</c:v>
                </c:pt>
                <c:pt idx="38888">
                  <c:v>0.71093799999999996</c:v>
                </c:pt>
                <c:pt idx="38889">
                  <c:v>0.703125</c:v>
                </c:pt>
                <c:pt idx="38890">
                  <c:v>0.71562499999999996</c:v>
                </c:pt>
                <c:pt idx="38891">
                  <c:v>0.70781300000000003</c:v>
                </c:pt>
                <c:pt idx="38892">
                  <c:v>0.714063</c:v>
                </c:pt>
                <c:pt idx="38893">
                  <c:v>0.69062500000000004</c:v>
                </c:pt>
                <c:pt idx="38894">
                  <c:v>0.70781300000000003</c:v>
                </c:pt>
                <c:pt idx="38895">
                  <c:v>0.714063</c:v>
                </c:pt>
                <c:pt idx="38896">
                  <c:v>0.71093799999999996</c:v>
                </c:pt>
                <c:pt idx="38897">
                  <c:v>0.70468799999999998</c:v>
                </c:pt>
                <c:pt idx="38898">
                  <c:v>0.7</c:v>
                </c:pt>
                <c:pt idx="38899">
                  <c:v>0.70156300000000005</c:v>
                </c:pt>
                <c:pt idx="38900">
                  <c:v>0.7</c:v>
                </c:pt>
                <c:pt idx="38901">
                  <c:v>0.71562499999999996</c:v>
                </c:pt>
                <c:pt idx="38902">
                  <c:v>0.71562499999999996</c:v>
                </c:pt>
                <c:pt idx="38903">
                  <c:v>0.703125</c:v>
                </c:pt>
                <c:pt idx="38904">
                  <c:v>0.70468799999999998</c:v>
                </c:pt>
                <c:pt idx="38905">
                  <c:v>0.70156300000000005</c:v>
                </c:pt>
                <c:pt idx="38906">
                  <c:v>0.70468799999999998</c:v>
                </c:pt>
                <c:pt idx="38907">
                  <c:v>0.698438</c:v>
                </c:pt>
                <c:pt idx="38908">
                  <c:v>0.70468799999999998</c:v>
                </c:pt>
                <c:pt idx="38909">
                  <c:v>0.7</c:v>
                </c:pt>
                <c:pt idx="38910">
                  <c:v>0.692187</c:v>
                </c:pt>
                <c:pt idx="38911">
                  <c:v>0.69531200000000004</c:v>
                </c:pt>
                <c:pt idx="38912">
                  <c:v>0.70937499999999998</c:v>
                </c:pt>
                <c:pt idx="38913">
                  <c:v>0.70781300000000003</c:v>
                </c:pt>
                <c:pt idx="38914">
                  <c:v>0.71093799999999996</c:v>
                </c:pt>
                <c:pt idx="38915">
                  <c:v>0.71250000000000002</c:v>
                </c:pt>
                <c:pt idx="38916">
                  <c:v>0.70781300000000003</c:v>
                </c:pt>
                <c:pt idx="38917">
                  <c:v>0.70781300000000003</c:v>
                </c:pt>
                <c:pt idx="38918">
                  <c:v>0.703125</c:v>
                </c:pt>
                <c:pt idx="38919">
                  <c:v>0.70781300000000003</c:v>
                </c:pt>
                <c:pt idx="38920">
                  <c:v>0.70937499999999998</c:v>
                </c:pt>
                <c:pt idx="38921">
                  <c:v>0.71562499999999996</c:v>
                </c:pt>
                <c:pt idx="38922">
                  <c:v>0.71718800000000005</c:v>
                </c:pt>
                <c:pt idx="38923">
                  <c:v>0.72187500000000004</c:v>
                </c:pt>
                <c:pt idx="38924">
                  <c:v>0.71093799999999996</c:v>
                </c:pt>
                <c:pt idx="38925">
                  <c:v>0.714063</c:v>
                </c:pt>
                <c:pt idx="38926">
                  <c:v>0.69531200000000004</c:v>
                </c:pt>
                <c:pt idx="38927">
                  <c:v>0.71093799999999996</c:v>
                </c:pt>
                <c:pt idx="38928">
                  <c:v>0.70156300000000005</c:v>
                </c:pt>
                <c:pt idx="38929">
                  <c:v>0.7</c:v>
                </c:pt>
                <c:pt idx="38930">
                  <c:v>0.70781300000000003</c:v>
                </c:pt>
                <c:pt idx="38931">
                  <c:v>0.698438</c:v>
                </c:pt>
                <c:pt idx="38932">
                  <c:v>0.70781300000000003</c:v>
                </c:pt>
                <c:pt idx="38933">
                  <c:v>0.70781300000000003</c:v>
                </c:pt>
                <c:pt idx="38934">
                  <c:v>0.70937499999999998</c:v>
                </c:pt>
                <c:pt idx="38935">
                  <c:v>0.70468799999999998</c:v>
                </c:pt>
                <c:pt idx="38936">
                  <c:v>0.71718800000000005</c:v>
                </c:pt>
                <c:pt idx="38937">
                  <c:v>0.692187</c:v>
                </c:pt>
                <c:pt idx="38938">
                  <c:v>0.70937499999999998</c:v>
                </c:pt>
                <c:pt idx="38939">
                  <c:v>0.70468799999999998</c:v>
                </c:pt>
                <c:pt idx="38940">
                  <c:v>0.70781300000000003</c:v>
                </c:pt>
                <c:pt idx="38941">
                  <c:v>0.71875</c:v>
                </c:pt>
                <c:pt idx="38942">
                  <c:v>0.71093799999999996</c:v>
                </c:pt>
                <c:pt idx="38943">
                  <c:v>0.692187</c:v>
                </c:pt>
                <c:pt idx="38944">
                  <c:v>0.71250000000000002</c:v>
                </c:pt>
                <c:pt idx="38945">
                  <c:v>0.70781300000000003</c:v>
                </c:pt>
                <c:pt idx="38946">
                  <c:v>0.70468799999999998</c:v>
                </c:pt>
                <c:pt idx="38947">
                  <c:v>0.698438</c:v>
                </c:pt>
                <c:pt idx="38948">
                  <c:v>0.698438</c:v>
                </c:pt>
                <c:pt idx="38949">
                  <c:v>0.69531200000000004</c:v>
                </c:pt>
                <c:pt idx="38950">
                  <c:v>0.70468799999999998</c:v>
                </c:pt>
                <c:pt idx="38951">
                  <c:v>0.69531200000000004</c:v>
                </c:pt>
                <c:pt idx="38952">
                  <c:v>0.7</c:v>
                </c:pt>
                <c:pt idx="38953">
                  <c:v>0.71093799999999996</c:v>
                </c:pt>
                <c:pt idx="38954">
                  <c:v>0.71562499999999996</c:v>
                </c:pt>
                <c:pt idx="38955">
                  <c:v>0.703125</c:v>
                </c:pt>
                <c:pt idx="38956">
                  <c:v>0.70625000000000004</c:v>
                </c:pt>
                <c:pt idx="38957">
                  <c:v>0.698438</c:v>
                </c:pt>
                <c:pt idx="38958">
                  <c:v>0.7</c:v>
                </c:pt>
                <c:pt idx="38959">
                  <c:v>0.698438</c:v>
                </c:pt>
                <c:pt idx="38960">
                  <c:v>0.698438</c:v>
                </c:pt>
                <c:pt idx="38961">
                  <c:v>0.71562499999999996</c:v>
                </c:pt>
                <c:pt idx="38962">
                  <c:v>0.71875</c:v>
                </c:pt>
                <c:pt idx="38963">
                  <c:v>0.70468799999999998</c:v>
                </c:pt>
                <c:pt idx="38964">
                  <c:v>0.70156300000000005</c:v>
                </c:pt>
                <c:pt idx="38965">
                  <c:v>0.70625000000000004</c:v>
                </c:pt>
                <c:pt idx="38966">
                  <c:v>0.70937499999999998</c:v>
                </c:pt>
                <c:pt idx="38967">
                  <c:v>0.70781300000000003</c:v>
                </c:pt>
                <c:pt idx="38968">
                  <c:v>0.70781300000000003</c:v>
                </c:pt>
                <c:pt idx="38969">
                  <c:v>0.692187</c:v>
                </c:pt>
                <c:pt idx="38970">
                  <c:v>0.70156300000000005</c:v>
                </c:pt>
                <c:pt idx="38971">
                  <c:v>0.703125</c:v>
                </c:pt>
                <c:pt idx="38972">
                  <c:v>0.70156300000000005</c:v>
                </c:pt>
                <c:pt idx="38973">
                  <c:v>0.70625000000000004</c:v>
                </c:pt>
                <c:pt idx="38974">
                  <c:v>0.70937499999999998</c:v>
                </c:pt>
                <c:pt idx="38975">
                  <c:v>0.70468799999999998</c:v>
                </c:pt>
                <c:pt idx="38976">
                  <c:v>0.70468799999999998</c:v>
                </c:pt>
                <c:pt idx="38977">
                  <c:v>0.71562499999999996</c:v>
                </c:pt>
                <c:pt idx="38978">
                  <c:v>0.714063</c:v>
                </c:pt>
                <c:pt idx="38979">
                  <c:v>0.71562499999999996</c:v>
                </c:pt>
                <c:pt idx="38980">
                  <c:v>0.68906299999999998</c:v>
                </c:pt>
                <c:pt idx="38981">
                  <c:v>0.698438</c:v>
                </c:pt>
                <c:pt idx="38982">
                  <c:v>0.70468799999999998</c:v>
                </c:pt>
                <c:pt idx="38983">
                  <c:v>0.70625000000000004</c:v>
                </c:pt>
                <c:pt idx="38984">
                  <c:v>0.70625000000000004</c:v>
                </c:pt>
                <c:pt idx="38985">
                  <c:v>0.71562499999999996</c:v>
                </c:pt>
                <c:pt idx="38986">
                  <c:v>0.70625000000000004</c:v>
                </c:pt>
                <c:pt idx="38987">
                  <c:v>0.70468799999999998</c:v>
                </c:pt>
                <c:pt idx="38988">
                  <c:v>0.70625000000000004</c:v>
                </c:pt>
                <c:pt idx="38989">
                  <c:v>0.70468799999999998</c:v>
                </c:pt>
                <c:pt idx="38990">
                  <c:v>0.70937499999999998</c:v>
                </c:pt>
                <c:pt idx="38991">
                  <c:v>0.71250000000000002</c:v>
                </c:pt>
                <c:pt idx="38992">
                  <c:v>0.69531200000000004</c:v>
                </c:pt>
                <c:pt idx="38993">
                  <c:v>0.703125</c:v>
                </c:pt>
                <c:pt idx="38994">
                  <c:v>0.71250000000000002</c:v>
                </c:pt>
                <c:pt idx="38995">
                  <c:v>0.72187500000000004</c:v>
                </c:pt>
                <c:pt idx="38996">
                  <c:v>0.71718800000000005</c:v>
                </c:pt>
                <c:pt idx="38997">
                  <c:v>0.71250000000000002</c:v>
                </c:pt>
                <c:pt idx="38998">
                  <c:v>0.71718800000000005</c:v>
                </c:pt>
                <c:pt idx="38999">
                  <c:v>0.714063</c:v>
                </c:pt>
                <c:pt idx="39000">
                  <c:v>0.70625000000000004</c:v>
                </c:pt>
                <c:pt idx="39001">
                  <c:v>0.70625000000000004</c:v>
                </c:pt>
                <c:pt idx="39002">
                  <c:v>0.71093799999999996</c:v>
                </c:pt>
                <c:pt idx="39003">
                  <c:v>0.70937499999999998</c:v>
                </c:pt>
                <c:pt idx="39004">
                  <c:v>0.72187500000000004</c:v>
                </c:pt>
                <c:pt idx="39005">
                  <c:v>0.71093799999999996</c:v>
                </c:pt>
                <c:pt idx="39006">
                  <c:v>0.71718800000000005</c:v>
                </c:pt>
                <c:pt idx="39007">
                  <c:v>0.70468799999999998</c:v>
                </c:pt>
                <c:pt idx="39008">
                  <c:v>0.703125</c:v>
                </c:pt>
                <c:pt idx="39009">
                  <c:v>0.70937499999999998</c:v>
                </c:pt>
                <c:pt idx="39010">
                  <c:v>0.70156300000000005</c:v>
                </c:pt>
                <c:pt idx="39011">
                  <c:v>0.70468799999999998</c:v>
                </c:pt>
                <c:pt idx="39012">
                  <c:v>0.71718800000000005</c:v>
                </c:pt>
                <c:pt idx="39013">
                  <c:v>0.70156300000000005</c:v>
                </c:pt>
                <c:pt idx="39014">
                  <c:v>0.70625000000000004</c:v>
                </c:pt>
                <c:pt idx="39015">
                  <c:v>0.70625000000000004</c:v>
                </c:pt>
                <c:pt idx="39016">
                  <c:v>0.71250000000000002</c:v>
                </c:pt>
                <c:pt idx="39017">
                  <c:v>0.71718800000000005</c:v>
                </c:pt>
                <c:pt idx="39018">
                  <c:v>0.72031299999999998</c:v>
                </c:pt>
                <c:pt idx="39019">
                  <c:v>0.71093799999999996</c:v>
                </c:pt>
                <c:pt idx="39020">
                  <c:v>0.714063</c:v>
                </c:pt>
                <c:pt idx="39021">
                  <c:v>0.703125</c:v>
                </c:pt>
                <c:pt idx="39022">
                  <c:v>0.69374999999999998</c:v>
                </c:pt>
                <c:pt idx="39023">
                  <c:v>0.72031299999999998</c:v>
                </c:pt>
                <c:pt idx="39024">
                  <c:v>0.71875</c:v>
                </c:pt>
                <c:pt idx="39025">
                  <c:v>0.71093799999999996</c:v>
                </c:pt>
                <c:pt idx="39026">
                  <c:v>0.70156300000000005</c:v>
                </c:pt>
                <c:pt idx="39027">
                  <c:v>0.7</c:v>
                </c:pt>
                <c:pt idx="39028">
                  <c:v>0.71562499999999996</c:v>
                </c:pt>
                <c:pt idx="39029">
                  <c:v>0.703125</c:v>
                </c:pt>
                <c:pt idx="39030">
                  <c:v>0.70156300000000005</c:v>
                </c:pt>
                <c:pt idx="39031">
                  <c:v>0.714063</c:v>
                </c:pt>
                <c:pt idx="39032">
                  <c:v>0.71093799999999996</c:v>
                </c:pt>
                <c:pt idx="39033">
                  <c:v>0.714063</c:v>
                </c:pt>
                <c:pt idx="39034">
                  <c:v>0.72812500000000002</c:v>
                </c:pt>
                <c:pt idx="39035">
                  <c:v>0.71562499999999996</c:v>
                </c:pt>
                <c:pt idx="39036">
                  <c:v>0.70937499999999998</c:v>
                </c:pt>
                <c:pt idx="39037">
                  <c:v>0.70781300000000003</c:v>
                </c:pt>
                <c:pt idx="39038">
                  <c:v>0.70156300000000005</c:v>
                </c:pt>
                <c:pt idx="39039">
                  <c:v>0.698438</c:v>
                </c:pt>
                <c:pt idx="39040">
                  <c:v>0.70468799999999998</c:v>
                </c:pt>
                <c:pt idx="39041">
                  <c:v>0.70468799999999998</c:v>
                </c:pt>
                <c:pt idx="39042">
                  <c:v>0.703125</c:v>
                </c:pt>
                <c:pt idx="39043">
                  <c:v>0.7</c:v>
                </c:pt>
                <c:pt idx="39044">
                  <c:v>0.70156300000000005</c:v>
                </c:pt>
                <c:pt idx="39045">
                  <c:v>0.714063</c:v>
                </c:pt>
                <c:pt idx="39046">
                  <c:v>0.70468799999999998</c:v>
                </c:pt>
                <c:pt idx="39047">
                  <c:v>0.71875</c:v>
                </c:pt>
                <c:pt idx="39048">
                  <c:v>0.71562499999999996</c:v>
                </c:pt>
                <c:pt idx="39049">
                  <c:v>0.69374999999999998</c:v>
                </c:pt>
                <c:pt idx="39050">
                  <c:v>0.7</c:v>
                </c:pt>
                <c:pt idx="39051">
                  <c:v>0.71250000000000002</c:v>
                </c:pt>
                <c:pt idx="39052">
                  <c:v>0.71093799999999996</c:v>
                </c:pt>
                <c:pt idx="39053">
                  <c:v>0.71718800000000005</c:v>
                </c:pt>
                <c:pt idx="39054">
                  <c:v>0.71093799999999996</c:v>
                </c:pt>
                <c:pt idx="39055">
                  <c:v>0.70468799999999998</c:v>
                </c:pt>
                <c:pt idx="39056">
                  <c:v>0.70156300000000005</c:v>
                </c:pt>
                <c:pt idx="39057">
                  <c:v>0.703125</c:v>
                </c:pt>
                <c:pt idx="39058">
                  <c:v>0.71875</c:v>
                </c:pt>
                <c:pt idx="39059">
                  <c:v>0.72031299999999998</c:v>
                </c:pt>
                <c:pt idx="39060">
                  <c:v>0.71250000000000002</c:v>
                </c:pt>
                <c:pt idx="39061">
                  <c:v>0.71718800000000005</c:v>
                </c:pt>
                <c:pt idx="39062">
                  <c:v>0.714063</c:v>
                </c:pt>
                <c:pt idx="39063">
                  <c:v>0.71250000000000002</c:v>
                </c:pt>
                <c:pt idx="39064">
                  <c:v>0.71250000000000002</c:v>
                </c:pt>
                <c:pt idx="39065">
                  <c:v>0.714063</c:v>
                </c:pt>
                <c:pt idx="39066">
                  <c:v>0.71562499999999996</c:v>
                </c:pt>
                <c:pt idx="39067">
                  <c:v>0.703125</c:v>
                </c:pt>
                <c:pt idx="39068">
                  <c:v>0.7</c:v>
                </c:pt>
                <c:pt idx="39069">
                  <c:v>0.698438</c:v>
                </c:pt>
                <c:pt idx="39070">
                  <c:v>0.703125</c:v>
                </c:pt>
                <c:pt idx="39071">
                  <c:v>0.703125</c:v>
                </c:pt>
                <c:pt idx="39072">
                  <c:v>0.692187</c:v>
                </c:pt>
                <c:pt idx="39073">
                  <c:v>0.70625000000000004</c:v>
                </c:pt>
                <c:pt idx="39074">
                  <c:v>0.70781300000000003</c:v>
                </c:pt>
                <c:pt idx="39075">
                  <c:v>0.70937499999999998</c:v>
                </c:pt>
                <c:pt idx="39076">
                  <c:v>0.70625000000000004</c:v>
                </c:pt>
                <c:pt idx="39077">
                  <c:v>0.70468799999999998</c:v>
                </c:pt>
                <c:pt idx="39078">
                  <c:v>0.714063</c:v>
                </c:pt>
                <c:pt idx="39079">
                  <c:v>0.70468799999999998</c:v>
                </c:pt>
                <c:pt idx="39080">
                  <c:v>0.71562499999999996</c:v>
                </c:pt>
                <c:pt idx="39081">
                  <c:v>0.70468799999999998</c:v>
                </c:pt>
                <c:pt idx="39082">
                  <c:v>0.71093799999999996</c:v>
                </c:pt>
                <c:pt idx="39083">
                  <c:v>0.71250000000000002</c:v>
                </c:pt>
                <c:pt idx="39084">
                  <c:v>0.70937499999999998</c:v>
                </c:pt>
                <c:pt idx="39085">
                  <c:v>0.70156300000000005</c:v>
                </c:pt>
                <c:pt idx="39086">
                  <c:v>0.698438</c:v>
                </c:pt>
                <c:pt idx="39087">
                  <c:v>0.6875</c:v>
                </c:pt>
                <c:pt idx="39088">
                  <c:v>0.698438</c:v>
                </c:pt>
                <c:pt idx="39089">
                  <c:v>0.71562499999999996</c:v>
                </c:pt>
                <c:pt idx="39090">
                  <c:v>0.70937499999999998</c:v>
                </c:pt>
                <c:pt idx="39091">
                  <c:v>0.71562499999999996</c:v>
                </c:pt>
                <c:pt idx="39092">
                  <c:v>0.7</c:v>
                </c:pt>
                <c:pt idx="39093">
                  <c:v>0.70937499999999998</c:v>
                </c:pt>
                <c:pt idx="39094">
                  <c:v>0.70937499999999998</c:v>
                </c:pt>
                <c:pt idx="39095">
                  <c:v>0.70781300000000003</c:v>
                </c:pt>
                <c:pt idx="39096">
                  <c:v>0.70625000000000004</c:v>
                </c:pt>
                <c:pt idx="39097">
                  <c:v>0.69062500000000004</c:v>
                </c:pt>
                <c:pt idx="39098">
                  <c:v>0.703125</c:v>
                </c:pt>
                <c:pt idx="39099">
                  <c:v>0.70156300000000005</c:v>
                </c:pt>
                <c:pt idx="39100">
                  <c:v>0.70156300000000005</c:v>
                </c:pt>
                <c:pt idx="39101">
                  <c:v>0.70937499999999998</c:v>
                </c:pt>
                <c:pt idx="39102">
                  <c:v>0.714063</c:v>
                </c:pt>
                <c:pt idx="39103">
                  <c:v>0.7</c:v>
                </c:pt>
                <c:pt idx="39104">
                  <c:v>0.70156300000000005</c:v>
                </c:pt>
                <c:pt idx="39105">
                  <c:v>0.7</c:v>
                </c:pt>
                <c:pt idx="39106">
                  <c:v>0.72031299999999998</c:v>
                </c:pt>
                <c:pt idx="39107">
                  <c:v>0.72187500000000004</c:v>
                </c:pt>
                <c:pt idx="39108">
                  <c:v>0.71250000000000002</c:v>
                </c:pt>
                <c:pt idx="39109">
                  <c:v>0.71250000000000002</c:v>
                </c:pt>
                <c:pt idx="39110">
                  <c:v>0.71562499999999996</c:v>
                </c:pt>
                <c:pt idx="39111">
                  <c:v>0.714063</c:v>
                </c:pt>
                <c:pt idx="39112">
                  <c:v>0.71718800000000005</c:v>
                </c:pt>
                <c:pt idx="39113">
                  <c:v>0.71250000000000002</c:v>
                </c:pt>
                <c:pt idx="39114">
                  <c:v>0.703125</c:v>
                </c:pt>
                <c:pt idx="39115">
                  <c:v>0.71562499999999996</c:v>
                </c:pt>
                <c:pt idx="39116">
                  <c:v>0.70625000000000004</c:v>
                </c:pt>
                <c:pt idx="39117">
                  <c:v>0.703125</c:v>
                </c:pt>
                <c:pt idx="39118">
                  <c:v>0.70156300000000005</c:v>
                </c:pt>
                <c:pt idx="39119">
                  <c:v>0.70468799999999998</c:v>
                </c:pt>
                <c:pt idx="39120">
                  <c:v>0.70156300000000005</c:v>
                </c:pt>
                <c:pt idx="39121">
                  <c:v>0.71250000000000002</c:v>
                </c:pt>
                <c:pt idx="39122">
                  <c:v>0.714063</c:v>
                </c:pt>
                <c:pt idx="39123">
                  <c:v>0.714063</c:v>
                </c:pt>
                <c:pt idx="39124">
                  <c:v>0.70781300000000003</c:v>
                </c:pt>
                <c:pt idx="39125">
                  <c:v>0.71093799999999996</c:v>
                </c:pt>
                <c:pt idx="39126">
                  <c:v>0.72499999999999998</c:v>
                </c:pt>
                <c:pt idx="39127">
                  <c:v>0.72031299999999998</c:v>
                </c:pt>
                <c:pt idx="39128">
                  <c:v>0.70468799999999998</c:v>
                </c:pt>
                <c:pt idx="39129">
                  <c:v>0.69062500000000004</c:v>
                </c:pt>
                <c:pt idx="39130">
                  <c:v>0.7</c:v>
                </c:pt>
                <c:pt idx="39131">
                  <c:v>0.71250000000000002</c:v>
                </c:pt>
                <c:pt idx="39132">
                  <c:v>0.70781300000000003</c:v>
                </c:pt>
                <c:pt idx="39133">
                  <c:v>0.71093799999999996</c:v>
                </c:pt>
                <c:pt idx="39134">
                  <c:v>0.70468799999999998</c:v>
                </c:pt>
                <c:pt idx="39135">
                  <c:v>0.71562499999999996</c:v>
                </c:pt>
                <c:pt idx="39136">
                  <c:v>0.714063</c:v>
                </c:pt>
                <c:pt idx="39137">
                  <c:v>0.72343800000000003</c:v>
                </c:pt>
                <c:pt idx="39138">
                  <c:v>0.70625000000000004</c:v>
                </c:pt>
                <c:pt idx="39139">
                  <c:v>0.7</c:v>
                </c:pt>
                <c:pt idx="39140">
                  <c:v>0.70468799999999998</c:v>
                </c:pt>
                <c:pt idx="39141">
                  <c:v>0.71875</c:v>
                </c:pt>
                <c:pt idx="39142">
                  <c:v>0.7</c:v>
                </c:pt>
                <c:pt idx="39143">
                  <c:v>0.71093799999999996</c:v>
                </c:pt>
                <c:pt idx="39144">
                  <c:v>0.70937499999999998</c:v>
                </c:pt>
                <c:pt idx="39145">
                  <c:v>0.71093799999999996</c:v>
                </c:pt>
                <c:pt idx="39146">
                  <c:v>0.714063</c:v>
                </c:pt>
                <c:pt idx="39147">
                  <c:v>0.70625000000000004</c:v>
                </c:pt>
                <c:pt idx="39148">
                  <c:v>0.72187500000000004</c:v>
                </c:pt>
                <c:pt idx="39149">
                  <c:v>0.70625000000000004</c:v>
                </c:pt>
                <c:pt idx="39150">
                  <c:v>0.71093799999999996</c:v>
                </c:pt>
                <c:pt idx="39151">
                  <c:v>0.72656200000000004</c:v>
                </c:pt>
                <c:pt idx="39152">
                  <c:v>0.71562499999999996</c:v>
                </c:pt>
                <c:pt idx="39153">
                  <c:v>0.71250000000000002</c:v>
                </c:pt>
                <c:pt idx="39154">
                  <c:v>0.714063</c:v>
                </c:pt>
                <c:pt idx="39155">
                  <c:v>0.71875</c:v>
                </c:pt>
                <c:pt idx="39156">
                  <c:v>0.70468799999999998</c:v>
                </c:pt>
                <c:pt idx="39157">
                  <c:v>0.70625000000000004</c:v>
                </c:pt>
                <c:pt idx="39158">
                  <c:v>0.70468799999999998</c:v>
                </c:pt>
                <c:pt idx="39159">
                  <c:v>0.72656200000000004</c:v>
                </c:pt>
                <c:pt idx="39160">
                  <c:v>0.72656200000000004</c:v>
                </c:pt>
                <c:pt idx="39161">
                  <c:v>0.71093799999999996</c:v>
                </c:pt>
                <c:pt idx="39162">
                  <c:v>0.71875</c:v>
                </c:pt>
                <c:pt idx="39163">
                  <c:v>0.71875</c:v>
                </c:pt>
                <c:pt idx="39164">
                  <c:v>0.703125</c:v>
                </c:pt>
                <c:pt idx="39165">
                  <c:v>0.71562499999999996</c:v>
                </c:pt>
                <c:pt idx="39166">
                  <c:v>0.70937499999999998</c:v>
                </c:pt>
                <c:pt idx="39167">
                  <c:v>0.70781300000000003</c:v>
                </c:pt>
                <c:pt idx="39168">
                  <c:v>0.71250000000000002</c:v>
                </c:pt>
                <c:pt idx="39169">
                  <c:v>0.70468799999999998</c:v>
                </c:pt>
                <c:pt idx="39170">
                  <c:v>0.71875</c:v>
                </c:pt>
                <c:pt idx="39171">
                  <c:v>0.71093799999999996</c:v>
                </c:pt>
                <c:pt idx="39172">
                  <c:v>0.71718800000000005</c:v>
                </c:pt>
                <c:pt idx="39173">
                  <c:v>0.703125</c:v>
                </c:pt>
                <c:pt idx="39174">
                  <c:v>0.70156300000000005</c:v>
                </c:pt>
                <c:pt idx="39175">
                  <c:v>0.71562499999999996</c:v>
                </c:pt>
                <c:pt idx="39176">
                  <c:v>0.71718800000000005</c:v>
                </c:pt>
                <c:pt idx="39177">
                  <c:v>0.71562499999999996</c:v>
                </c:pt>
                <c:pt idx="39178">
                  <c:v>0.70937499999999998</c:v>
                </c:pt>
                <c:pt idx="39179">
                  <c:v>0.698438</c:v>
                </c:pt>
                <c:pt idx="39180">
                  <c:v>0.68906299999999998</c:v>
                </c:pt>
                <c:pt idx="39181">
                  <c:v>0.69062500000000004</c:v>
                </c:pt>
                <c:pt idx="39182">
                  <c:v>0.69374999999999998</c:v>
                </c:pt>
                <c:pt idx="39183">
                  <c:v>0.69531200000000004</c:v>
                </c:pt>
                <c:pt idx="39184">
                  <c:v>0.70468799999999998</c:v>
                </c:pt>
                <c:pt idx="39185">
                  <c:v>0.71093799999999996</c:v>
                </c:pt>
                <c:pt idx="39186">
                  <c:v>0.71562499999999996</c:v>
                </c:pt>
                <c:pt idx="39187">
                  <c:v>0.703125</c:v>
                </c:pt>
                <c:pt idx="39188">
                  <c:v>0.7</c:v>
                </c:pt>
                <c:pt idx="39189">
                  <c:v>0.70937499999999998</c:v>
                </c:pt>
                <c:pt idx="39190">
                  <c:v>0.72187500000000004</c:v>
                </c:pt>
                <c:pt idx="39191">
                  <c:v>0.70937499999999998</c:v>
                </c:pt>
                <c:pt idx="39192">
                  <c:v>0.71718800000000005</c:v>
                </c:pt>
                <c:pt idx="39193">
                  <c:v>0.70781300000000003</c:v>
                </c:pt>
                <c:pt idx="39194">
                  <c:v>0.70156300000000005</c:v>
                </c:pt>
                <c:pt idx="39195">
                  <c:v>0.70625000000000004</c:v>
                </c:pt>
                <c:pt idx="39196">
                  <c:v>0.70625000000000004</c:v>
                </c:pt>
                <c:pt idx="39197">
                  <c:v>0.698438</c:v>
                </c:pt>
                <c:pt idx="39198">
                  <c:v>0.70781300000000003</c:v>
                </c:pt>
                <c:pt idx="39199">
                  <c:v>0.70625000000000004</c:v>
                </c:pt>
                <c:pt idx="39200">
                  <c:v>0.71093799999999996</c:v>
                </c:pt>
                <c:pt idx="39201">
                  <c:v>0.70781300000000003</c:v>
                </c:pt>
                <c:pt idx="39202">
                  <c:v>0.71093799999999996</c:v>
                </c:pt>
                <c:pt idx="39203">
                  <c:v>0.70937499999999998</c:v>
                </c:pt>
                <c:pt idx="39204">
                  <c:v>0.69062500000000004</c:v>
                </c:pt>
                <c:pt idx="39205">
                  <c:v>0.70625000000000004</c:v>
                </c:pt>
                <c:pt idx="39206">
                  <c:v>0.714063</c:v>
                </c:pt>
                <c:pt idx="39207">
                  <c:v>0.70468799999999998</c:v>
                </c:pt>
                <c:pt idx="39208">
                  <c:v>0.71093799999999996</c:v>
                </c:pt>
                <c:pt idx="39209">
                  <c:v>0.7</c:v>
                </c:pt>
                <c:pt idx="39210">
                  <c:v>0.692187</c:v>
                </c:pt>
                <c:pt idx="39211">
                  <c:v>0.7</c:v>
                </c:pt>
                <c:pt idx="39212">
                  <c:v>0.703125</c:v>
                </c:pt>
                <c:pt idx="39213">
                  <c:v>0.70781300000000003</c:v>
                </c:pt>
                <c:pt idx="39214">
                  <c:v>0.70625000000000004</c:v>
                </c:pt>
                <c:pt idx="39215">
                  <c:v>0.70781300000000003</c:v>
                </c:pt>
                <c:pt idx="39216">
                  <c:v>0.714063</c:v>
                </c:pt>
                <c:pt idx="39217">
                  <c:v>0.714063</c:v>
                </c:pt>
                <c:pt idx="39218">
                  <c:v>0.71250000000000002</c:v>
                </c:pt>
                <c:pt idx="39219">
                  <c:v>0.70781300000000003</c:v>
                </c:pt>
                <c:pt idx="39220">
                  <c:v>0.714063</c:v>
                </c:pt>
                <c:pt idx="39221">
                  <c:v>0.70781300000000003</c:v>
                </c:pt>
                <c:pt idx="39222">
                  <c:v>0.71093799999999996</c:v>
                </c:pt>
                <c:pt idx="39223">
                  <c:v>0.714063</c:v>
                </c:pt>
                <c:pt idx="39224">
                  <c:v>0.71562499999999996</c:v>
                </c:pt>
                <c:pt idx="39225">
                  <c:v>0.72187500000000004</c:v>
                </c:pt>
                <c:pt idx="39226">
                  <c:v>0.70937499999999998</c:v>
                </c:pt>
                <c:pt idx="39227">
                  <c:v>0.70937499999999998</c:v>
                </c:pt>
                <c:pt idx="39228">
                  <c:v>0.71093799999999996</c:v>
                </c:pt>
                <c:pt idx="39229">
                  <c:v>0.70937499999999998</c:v>
                </c:pt>
                <c:pt idx="39230">
                  <c:v>0.70468799999999998</c:v>
                </c:pt>
                <c:pt idx="39231">
                  <c:v>0.703125</c:v>
                </c:pt>
                <c:pt idx="39232">
                  <c:v>0.71093799999999996</c:v>
                </c:pt>
                <c:pt idx="39233">
                  <c:v>0.703125</c:v>
                </c:pt>
                <c:pt idx="39234">
                  <c:v>0.70937499999999998</c:v>
                </c:pt>
                <c:pt idx="39235">
                  <c:v>0.71562499999999996</c:v>
                </c:pt>
                <c:pt idx="39236">
                  <c:v>0.70937499999999998</c:v>
                </c:pt>
                <c:pt idx="39237">
                  <c:v>0.70625000000000004</c:v>
                </c:pt>
                <c:pt idx="39238">
                  <c:v>0.71250000000000002</c:v>
                </c:pt>
                <c:pt idx="39239">
                  <c:v>0.71718800000000005</c:v>
                </c:pt>
                <c:pt idx="39240">
                  <c:v>0.70468799999999998</c:v>
                </c:pt>
                <c:pt idx="39241">
                  <c:v>0.692187</c:v>
                </c:pt>
                <c:pt idx="39242">
                  <c:v>0.69062500000000004</c:v>
                </c:pt>
                <c:pt idx="39243">
                  <c:v>0.70625000000000004</c:v>
                </c:pt>
                <c:pt idx="39244">
                  <c:v>0.70625000000000004</c:v>
                </c:pt>
                <c:pt idx="39245">
                  <c:v>0.70156300000000005</c:v>
                </c:pt>
                <c:pt idx="39246">
                  <c:v>0.69531200000000004</c:v>
                </c:pt>
                <c:pt idx="39247">
                  <c:v>0.70156300000000005</c:v>
                </c:pt>
                <c:pt idx="39248">
                  <c:v>0.70625000000000004</c:v>
                </c:pt>
                <c:pt idx="39249">
                  <c:v>0.70156300000000005</c:v>
                </c:pt>
                <c:pt idx="39250">
                  <c:v>0.70781300000000003</c:v>
                </c:pt>
                <c:pt idx="39251">
                  <c:v>0.69374999999999998</c:v>
                </c:pt>
                <c:pt idx="39252">
                  <c:v>0.70937499999999998</c:v>
                </c:pt>
                <c:pt idx="39253">
                  <c:v>0.71093799999999996</c:v>
                </c:pt>
                <c:pt idx="39254">
                  <c:v>0.70156300000000005</c:v>
                </c:pt>
                <c:pt idx="39255">
                  <c:v>0.703125</c:v>
                </c:pt>
                <c:pt idx="39256">
                  <c:v>0.69374999999999998</c:v>
                </c:pt>
                <c:pt idx="39257">
                  <c:v>0.6875</c:v>
                </c:pt>
                <c:pt idx="39258">
                  <c:v>0.7</c:v>
                </c:pt>
                <c:pt idx="39259">
                  <c:v>0.70625000000000004</c:v>
                </c:pt>
                <c:pt idx="39260">
                  <c:v>0.71093799999999996</c:v>
                </c:pt>
                <c:pt idx="39261">
                  <c:v>0.698438</c:v>
                </c:pt>
                <c:pt idx="39262">
                  <c:v>0.69374999999999998</c:v>
                </c:pt>
                <c:pt idx="39263">
                  <c:v>0.698438</c:v>
                </c:pt>
                <c:pt idx="39264">
                  <c:v>0.72656200000000004</c:v>
                </c:pt>
                <c:pt idx="39265">
                  <c:v>0.714063</c:v>
                </c:pt>
                <c:pt idx="39266">
                  <c:v>0.70156300000000005</c:v>
                </c:pt>
                <c:pt idx="39267">
                  <c:v>0.70625000000000004</c:v>
                </c:pt>
                <c:pt idx="39268">
                  <c:v>0.71718800000000005</c:v>
                </c:pt>
                <c:pt idx="39269">
                  <c:v>0.71718800000000005</c:v>
                </c:pt>
                <c:pt idx="39270">
                  <c:v>0.7</c:v>
                </c:pt>
                <c:pt idx="39271">
                  <c:v>0.71093799999999996</c:v>
                </c:pt>
                <c:pt idx="39272">
                  <c:v>0.714063</c:v>
                </c:pt>
                <c:pt idx="39273">
                  <c:v>0.7</c:v>
                </c:pt>
                <c:pt idx="39274">
                  <c:v>0.71250000000000002</c:v>
                </c:pt>
                <c:pt idx="39275">
                  <c:v>0.70468799999999998</c:v>
                </c:pt>
                <c:pt idx="39276">
                  <c:v>0.69531200000000004</c:v>
                </c:pt>
                <c:pt idx="39277">
                  <c:v>0.69374999999999998</c:v>
                </c:pt>
                <c:pt idx="39278">
                  <c:v>0.69531200000000004</c:v>
                </c:pt>
                <c:pt idx="39279">
                  <c:v>0.71250000000000002</c:v>
                </c:pt>
                <c:pt idx="39280">
                  <c:v>0.70468799999999998</c:v>
                </c:pt>
                <c:pt idx="39281">
                  <c:v>0.71093799999999996</c:v>
                </c:pt>
                <c:pt idx="39282">
                  <c:v>0.70468799999999998</c:v>
                </c:pt>
                <c:pt idx="39283">
                  <c:v>0.71093799999999996</c:v>
                </c:pt>
                <c:pt idx="39284">
                  <c:v>0.72187500000000004</c:v>
                </c:pt>
                <c:pt idx="39285">
                  <c:v>0.714063</c:v>
                </c:pt>
                <c:pt idx="39286">
                  <c:v>0.70468799999999998</c:v>
                </c:pt>
                <c:pt idx="39287">
                  <c:v>0.70625000000000004</c:v>
                </c:pt>
                <c:pt idx="39288">
                  <c:v>0.70937499999999998</c:v>
                </c:pt>
                <c:pt idx="39289">
                  <c:v>0.71093799999999996</c:v>
                </c:pt>
                <c:pt idx="39290">
                  <c:v>0.70468799999999998</c:v>
                </c:pt>
                <c:pt idx="39291">
                  <c:v>0.71093799999999996</c:v>
                </c:pt>
                <c:pt idx="39292">
                  <c:v>0.70781300000000003</c:v>
                </c:pt>
                <c:pt idx="39293">
                  <c:v>0.71562499999999996</c:v>
                </c:pt>
                <c:pt idx="39294">
                  <c:v>0.71718800000000005</c:v>
                </c:pt>
                <c:pt idx="39295">
                  <c:v>0.71093799999999996</c:v>
                </c:pt>
                <c:pt idx="39296">
                  <c:v>0.71718800000000005</c:v>
                </c:pt>
                <c:pt idx="39297">
                  <c:v>0.71250000000000002</c:v>
                </c:pt>
                <c:pt idx="39298">
                  <c:v>0.71875</c:v>
                </c:pt>
                <c:pt idx="39299">
                  <c:v>0.72343800000000003</c:v>
                </c:pt>
                <c:pt idx="39300">
                  <c:v>0.72812500000000002</c:v>
                </c:pt>
                <c:pt idx="39301">
                  <c:v>0.71250000000000002</c:v>
                </c:pt>
                <c:pt idx="39302">
                  <c:v>0.72031299999999998</c:v>
                </c:pt>
                <c:pt idx="39303">
                  <c:v>0.71875</c:v>
                </c:pt>
                <c:pt idx="39304">
                  <c:v>0.71250000000000002</c:v>
                </c:pt>
                <c:pt idx="39305">
                  <c:v>0.714063</c:v>
                </c:pt>
                <c:pt idx="39306">
                  <c:v>0.71093799999999996</c:v>
                </c:pt>
                <c:pt idx="39307">
                  <c:v>0.71875</c:v>
                </c:pt>
                <c:pt idx="39308">
                  <c:v>0.72343800000000003</c:v>
                </c:pt>
                <c:pt idx="39309">
                  <c:v>0.72343800000000003</c:v>
                </c:pt>
                <c:pt idx="39310">
                  <c:v>0.72187500000000004</c:v>
                </c:pt>
                <c:pt idx="39311">
                  <c:v>0.72187500000000004</c:v>
                </c:pt>
                <c:pt idx="39312">
                  <c:v>0.72031299999999998</c:v>
                </c:pt>
                <c:pt idx="39313">
                  <c:v>0.71562499999999996</c:v>
                </c:pt>
                <c:pt idx="39314">
                  <c:v>0.72031299999999998</c:v>
                </c:pt>
                <c:pt idx="39315">
                  <c:v>0.72656200000000004</c:v>
                </c:pt>
                <c:pt idx="39316">
                  <c:v>0.72499999999999998</c:v>
                </c:pt>
                <c:pt idx="39317">
                  <c:v>0.72187500000000004</c:v>
                </c:pt>
                <c:pt idx="39318">
                  <c:v>0.71562499999999996</c:v>
                </c:pt>
                <c:pt idx="39319">
                  <c:v>0.71562499999999996</c:v>
                </c:pt>
                <c:pt idx="39320">
                  <c:v>0.729688</c:v>
                </c:pt>
                <c:pt idx="39321">
                  <c:v>0.71250000000000002</c:v>
                </c:pt>
                <c:pt idx="39322">
                  <c:v>0.71718800000000005</c:v>
                </c:pt>
                <c:pt idx="39323">
                  <c:v>0.72031299999999998</c:v>
                </c:pt>
                <c:pt idx="39324">
                  <c:v>0.72499999999999998</c:v>
                </c:pt>
                <c:pt idx="39325">
                  <c:v>0.71875</c:v>
                </c:pt>
                <c:pt idx="39326">
                  <c:v>0.71718800000000005</c:v>
                </c:pt>
                <c:pt idx="39327">
                  <c:v>0.70937499999999998</c:v>
                </c:pt>
                <c:pt idx="39328">
                  <c:v>0.714063</c:v>
                </c:pt>
                <c:pt idx="39329">
                  <c:v>0.71875</c:v>
                </c:pt>
                <c:pt idx="39330">
                  <c:v>0.70781300000000003</c:v>
                </c:pt>
                <c:pt idx="39331">
                  <c:v>0.70468799999999998</c:v>
                </c:pt>
                <c:pt idx="39332">
                  <c:v>0.70625000000000004</c:v>
                </c:pt>
                <c:pt idx="39333">
                  <c:v>0.70937499999999998</c:v>
                </c:pt>
                <c:pt idx="39334">
                  <c:v>0.70156300000000005</c:v>
                </c:pt>
                <c:pt idx="39335">
                  <c:v>0.70468799999999998</c:v>
                </c:pt>
                <c:pt idx="39336">
                  <c:v>0.703125</c:v>
                </c:pt>
                <c:pt idx="39337">
                  <c:v>0.71250000000000002</c:v>
                </c:pt>
                <c:pt idx="39338">
                  <c:v>0.71562499999999996</c:v>
                </c:pt>
                <c:pt idx="39339">
                  <c:v>0.70937499999999998</c:v>
                </c:pt>
                <c:pt idx="39340">
                  <c:v>0.7</c:v>
                </c:pt>
                <c:pt idx="39341">
                  <c:v>0.70156300000000005</c:v>
                </c:pt>
                <c:pt idx="39342">
                  <c:v>0.71562499999999996</c:v>
                </c:pt>
                <c:pt idx="39343">
                  <c:v>0.70625000000000004</c:v>
                </c:pt>
                <c:pt idx="39344">
                  <c:v>0.71093799999999996</c:v>
                </c:pt>
                <c:pt idx="39345">
                  <c:v>0.70937499999999998</c:v>
                </c:pt>
                <c:pt idx="39346">
                  <c:v>0.714063</c:v>
                </c:pt>
                <c:pt idx="39347">
                  <c:v>0.71875</c:v>
                </c:pt>
                <c:pt idx="39348">
                  <c:v>0.70156300000000005</c:v>
                </c:pt>
                <c:pt idx="39349">
                  <c:v>0.71562499999999996</c:v>
                </c:pt>
                <c:pt idx="39350">
                  <c:v>0.69062500000000004</c:v>
                </c:pt>
                <c:pt idx="39351">
                  <c:v>0.7</c:v>
                </c:pt>
                <c:pt idx="39352">
                  <c:v>0.70781300000000003</c:v>
                </c:pt>
                <c:pt idx="39353">
                  <c:v>0.70781300000000003</c:v>
                </c:pt>
                <c:pt idx="39354">
                  <c:v>0.70625000000000004</c:v>
                </c:pt>
                <c:pt idx="39355">
                  <c:v>0.71250000000000002</c:v>
                </c:pt>
                <c:pt idx="39356">
                  <c:v>0.7</c:v>
                </c:pt>
                <c:pt idx="39357">
                  <c:v>0.71562499999999996</c:v>
                </c:pt>
                <c:pt idx="39358">
                  <c:v>0.71250000000000002</c:v>
                </c:pt>
                <c:pt idx="39359">
                  <c:v>0.703125</c:v>
                </c:pt>
                <c:pt idx="39360">
                  <c:v>0.70468799999999998</c:v>
                </c:pt>
                <c:pt idx="39361">
                  <c:v>0.70625000000000004</c:v>
                </c:pt>
                <c:pt idx="39362">
                  <c:v>0.72031299999999998</c:v>
                </c:pt>
                <c:pt idx="39363">
                  <c:v>0.70937499999999998</c:v>
                </c:pt>
                <c:pt idx="39364">
                  <c:v>0.71250000000000002</c:v>
                </c:pt>
                <c:pt idx="39365">
                  <c:v>0.72187500000000004</c:v>
                </c:pt>
                <c:pt idx="39366">
                  <c:v>0.70937499999999998</c:v>
                </c:pt>
                <c:pt idx="39367">
                  <c:v>0.71093799999999996</c:v>
                </c:pt>
                <c:pt idx="39368">
                  <c:v>0.714063</c:v>
                </c:pt>
                <c:pt idx="39369">
                  <c:v>0.71093799999999996</c:v>
                </c:pt>
                <c:pt idx="39370">
                  <c:v>0.71875</c:v>
                </c:pt>
                <c:pt idx="39371">
                  <c:v>0.71093799999999996</c:v>
                </c:pt>
                <c:pt idx="39372">
                  <c:v>0.71718800000000005</c:v>
                </c:pt>
                <c:pt idx="39373">
                  <c:v>0.71718800000000005</c:v>
                </c:pt>
                <c:pt idx="39374">
                  <c:v>0.70937499999999998</c:v>
                </c:pt>
                <c:pt idx="39375">
                  <c:v>0.71718800000000005</c:v>
                </c:pt>
                <c:pt idx="39376">
                  <c:v>0.714063</c:v>
                </c:pt>
                <c:pt idx="39377">
                  <c:v>0.71250000000000002</c:v>
                </c:pt>
                <c:pt idx="39378">
                  <c:v>0.70781300000000003</c:v>
                </c:pt>
                <c:pt idx="39379">
                  <c:v>0.71093799999999996</c:v>
                </c:pt>
                <c:pt idx="39380">
                  <c:v>0.71093799999999996</c:v>
                </c:pt>
                <c:pt idx="39381">
                  <c:v>0.72343800000000003</c:v>
                </c:pt>
                <c:pt idx="39382">
                  <c:v>0.72031299999999998</c:v>
                </c:pt>
                <c:pt idx="39383">
                  <c:v>0.72031299999999998</c:v>
                </c:pt>
                <c:pt idx="39384">
                  <c:v>0.71562499999999996</c:v>
                </c:pt>
                <c:pt idx="39385">
                  <c:v>0.71250000000000002</c:v>
                </c:pt>
                <c:pt idx="39386">
                  <c:v>0.72031299999999998</c:v>
                </c:pt>
                <c:pt idx="39387">
                  <c:v>0.70781300000000003</c:v>
                </c:pt>
                <c:pt idx="39388">
                  <c:v>0.69374999999999998</c:v>
                </c:pt>
                <c:pt idx="39389">
                  <c:v>0.70781300000000003</c:v>
                </c:pt>
                <c:pt idx="39390">
                  <c:v>0.70625000000000004</c:v>
                </c:pt>
                <c:pt idx="39391">
                  <c:v>0.71093799999999996</c:v>
                </c:pt>
                <c:pt idx="39392">
                  <c:v>0.7</c:v>
                </c:pt>
                <c:pt idx="39393">
                  <c:v>0.71718800000000005</c:v>
                </c:pt>
                <c:pt idx="39394">
                  <c:v>0.72187500000000004</c:v>
                </c:pt>
                <c:pt idx="39395">
                  <c:v>0.72343800000000003</c:v>
                </c:pt>
                <c:pt idx="39396">
                  <c:v>0.70156300000000005</c:v>
                </c:pt>
                <c:pt idx="39397">
                  <c:v>0.7</c:v>
                </c:pt>
                <c:pt idx="39398">
                  <c:v>0.70937499999999998</c:v>
                </c:pt>
                <c:pt idx="39399">
                  <c:v>0.70781300000000003</c:v>
                </c:pt>
                <c:pt idx="39400">
                  <c:v>0.70937499999999998</c:v>
                </c:pt>
                <c:pt idx="39401">
                  <c:v>0.72031299999999998</c:v>
                </c:pt>
                <c:pt idx="39402">
                  <c:v>0.71562499999999996</c:v>
                </c:pt>
                <c:pt idx="39403">
                  <c:v>0.70781300000000003</c:v>
                </c:pt>
                <c:pt idx="39404">
                  <c:v>0.703125</c:v>
                </c:pt>
                <c:pt idx="39405">
                  <c:v>0.71250000000000002</c:v>
                </c:pt>
                <c:pt idx="39406">
                  <c:v>0.71562499999999996</c:v>
                </c:pt>
                <c:pt idx="39407">
                  <c:v>0.72812500000000002</c:v>
                </c:pt>
                <c:pt idx="39408">
                  <c:v>0.714063</c:v>
                </c:pt>
                <c:pt idx="39409">
                  <c:v>0.70781300000000003</c:v>
                </c:pt>
                <c:pt idx="39410">
                  <c:v>0.71875</c:v>
                </c:pt>
                <c:pt idx="39411">
                  <c:v>0.70937499999999998</c:v>
                </c:pt>
                <c:pt idx="39412">
                  <c:v>0.71093799999999996</c:v>
                </c:pt>
                <c:pt idx="39413">
                  <c:v>0.72343800000000003</c:v>
                </c:pt>
                <c:pt idx="39414">
                  <c:v>0.72656200000000004</c:v>
                </c:pt>
                <c:pt idx="39415">
                  <c:v>0.70468799999999998</c:v>
                </c:pt>
                <c:pt idx="39416">
                  <c:v>0.72187500000000004</c:v>
                </c:pt>
                <c:pt idx="39417">
                  <c:v>0.7</c:v>
                </c:pt>
                <c:pt idx="39418">
                  <c:v>0.70156300000000005</c:v>
                </c:pt>
                <c:pt idx="39419">
                  <c:v>0.70468799999999998</c:v>
                </c:pt>
                <c:pt idx="39420">
                  <c:v>0.71562499999999996</c:v>
                </c:pt>
                <c:pt idx="39421">
                  <c:v>0.703125</c:v>
                </c:pt>
                <c:pt idx="39422">
                  <c:v>0.70781300000000003</c:v>
                </c:pt>
                <c:pt idx="39423">
                  <c:v>0.71093799999999996</c:v>
                </c:pt>
                <c:pt idx="39424">
                  <c:v>0.70468799999999998</c:v>
                </c:pt>
                <c:pt idx="39425">
                  <c:v>0.69374999999999998</c:v>
                </c:pt>
                <c:pt idx="39426">
                  <c:v>0.71093799999999996</c:v>
                </c:pt>
                <c:pt idx="39427">
                  <c:v>0.71718800000000005</c:v>
                </c:pt>
                <c:pt idx="39428">
                  <c:v>0.71562499999999996</c:v>
                </c:pt>
                <c:pt idx="39429">
                  <c:v>0.698438</c:v>
                </c:pt>
                <c:pt idx="39430">
                  <c:v>0.7</c:v>
                </c:pt>
                <c:pt idx="39431">
                  <c:v>0.71562499999999996</c:v>
                </c:pt>
                <c:pt idx="39432">
                  <c:v>0.71562499999999996</c:v>
                </c:pt>
                <c:pt idx="39433">
                  <c:v>0.71250000000000002</c:v>
                </c:pt>
                <c:pt idx="39434">
                  <c:v>0.71562499999999996</c:v>
                </c:pt>
                <c:pt idx="39435">
                  <c:v>0.71093799999999996</c:v>
                </c:pt>
                <c:pt idx="39436">
                  <c:v>0.70781300000000003</c:v>
                </c:pt>
                <c:pt idx="39437">
                  <c:v>0.69374999999999998</c:v>
                </c:pt>
                <c:pt idx="39438">
                  <c:v>0.70937499999999998</c:v>
                </c:pt>
                <c:pt idx="39439">
                  <c:v>0.698438</c:v>
                </c:pt>
                <c:pt idx="39440">
                  <c:v>0.69531200000000004</c:v>
                </c:pt>
                <c:pt idx="39441">
                  <c:v>0.69531200000000004</c:v>
                </c:pt>
                <c:pt idx="39442">
                  <c:v>0.70156300000000005</c:v>
                </c:pt>
                <c:pt idx="39443">
                  <c:v>0.714063</c:v>
                </c:pt>
                <c:pt idx="39444">
                  <c:v>0.71562499999999996</c:v>
                </c:pt>
                <c:pt idx="39445">
                  <c:v>0.70781300000000003</c:v>
                </c:pt>
                <c:pt idx="39446">
                  <c:v>0.69062500000000004</c:v>
                </c:pt>
                <c:pt idx="39447">
                  <c:v>0.698438</c:v>
                </c:pt>
                <c:pt idx="39448">
                  <c:v>0.70156300000000005</c:v>
                </c:pt>
                <c:pt idx="39449">
                  <c:v>0.70625000000000004</c:v>
                </c:pt>
                <c:pt idx="39450">
                  <c:v>0.70937499999999998</c:v>
                </c:pt>
                <c:pt idx="39451">
                  <c:v>0.703125</c:v>
                </c:pt>
                <c:pt idx="39452">
                  <c:v>0.70937499999999998</c:v>
                </c:pt>
                <c:pt idx="39453">
                  <c:v>0.70468799999999998</c:v>
                </c:pt>
                <c:pt idx="39454">
                  <c:v>0.714063</c:v>
                </c:pt>
                <c:pt idx="39455">
                  <c:v>0.71250000000000002</c:v>
                </c:pt>
                <c:pt idx="39456">
                  <c:v>0.70468799999999998</c:v>
                </c:pt>
                <c:pt idx="39457">
                  <c:v>0.70468799999999998</c:v>
                </c:pt>
                <c:pt idx="39458">
                  <c:v>0.7</c:v>
                </c:pt>
                <c:pt idx="39459">
                  <c:v>0.70468799999999998</c:v>
                </c:pt>
                <c:pt idx="39460">
                  <c:v>0.692187</c:v>
                </c:pt>
                <c:pt idx="39461">
                  <c:v>0.70937499999999998</c:v>
                </c:pt>
                <c:pt idx="39462">
                  <c:v>0.70625000000000004</c:v>
                </c:pt>
                <c:pt idx="39463">
                  <c:v>0.692187</c:v>
                </c:pt>
                <c:pt idx="39464">
                  <c:v>0.703125</c:v>
                </c:pt>
                <c:pt idx="39465">
                  <c:v>0.714063</c:v>
                </c:pt>
                <c:pt idx="39466">
                  <c:v>0.698438</c:v>
                </c:pt>
                <c:pt idx="39467">
                  <c:v>0.70156300000000005</c:v>
                </c:pt>
                <c:pt idx="39468">
                  <c:v>0.68437499999999996</c:v>
                </c:pt>
                <c:pt idx="39469">
                  <c:v>0.682813</c:v>
                </c:pt>
                <c:pt idx="39470">
                  <c:v>0.69062500000000004</c:v>
                </c:pt>
                <c:pt idx="39471">
                  <c:v>0.69531200000000004</c:v>
                </c:pt>
                <c:pt idx="39472">
                  <c:v>0.70781300000000003</c:v>
                </c:pt>
                <c:pt idx="39473">
                  <c:v>0.703125</c:v>
                </c:pt>
                <c:pt idx="39474">
                  <c:v>0.7</c:v>
                </c:pt>
                <c:pt idx="39475">
                  <c:v>0.71093799999999996</c:v>
                </c:pt>
                <c:pt idx="39476">
                  <c:v>0.70937499999999998</c:v>
                </c:pt>
                <c:pt idx="39477">
                  <c:v>0.69531200000000004</c:v>
                </c:pt>
                <c:pt idx="39478">
                  <c:v>0.698438</c:v>
                </c:pt>
                <c:pt idx="39479">
                  <c:v>0.69374999999999998</c:v>
                </c:pt>
                <c:pt idx="39480">
                  <c:v>0.69531200000000004</c:v>
                </c:pt>
                <c:pt idx="39481">
                  <c:v>0.68593800000000005</c:v>
                </c:pt>
                <c:pt idx="39482">
                  <c:v>0.69531200000000004</c:v>
                </c:pt>
                <c:pt idx="39483">
                  <c:v>0.71718800000000005</c:v>
                </c:pt>
                <c:pt idx="39484">
                  <c:v>0.72031299999999998</c:v>
                </c:pt>
                <c:pt idx="39485">
                  <c:v>0.714063</c:v>
                </c:pt>
                <c:pt idx="39486">
                  <c:v>0.71250000000000002</c:v>
                </c:pt>
                <c:pt idx="39487">
                  <c:v>0.71562499999999996</c:v>
                </c:pt>
                <c:pt idx="39488">
                  <c:v>0.698438</c:v>
                </c:pt>
                <c:pt idx="39489">
                  <c:v>0.70156300000000005</c:v>
                </c:pt>
                <c:pt idx="39490">
                  <c:v>0.698438</c:v>
                </c:pt>
                <c:pt idx="39491">
                  <c:v>0.703125</c:v>
                </c:pt>
                <c:pt idx="39492">
                  <c:v>0.703125</c:v>
                </c:pt>
                <c:pt idx="39493">
                  <c:v>0.68906299999999998</c:v>
                </c:pt>
                <c:pt idx="39494">
                  <c:v>0.692187</c:v>
                </c:pt>
                <c:pt idx="39495">
                  <c:v>0.70468799999999998</c:v>
                </c:pt>
                <c:pt idx="39496">
                  <c:v>0.7</c:v>
                </c:pt>
                <c:pt idx="39497">
                  <c:v>0.70156300000000005</c:v>
                </c:pt>
                <c:pt idx="39498">
                  <c:v>0.703125</c:v>
                </c:pt>
                <c:pt idx="39499">
                  <c:v>0.7</c:v>
                </c:pt>
                <c:pt idx="39500">
                  <c:v>0.698438</c:v>
                </c:pt>
                <c:pt idx="39501">
                  <c:v>0.70156300000000005</c:v>
                </c:pt>
                <c:pt idx="39502">
                  <c:v>0.69374999999999998</c:v>
                </c:pt>
                <c:pt idx="39503">
                  <c:v>0.70156300000000005</c:v>
                </c:pt>
                <c:pt idx="39504">
                  <c:v>0.7</c:v>
                </c:pt>
                <c:pt idx="39505">
                  <c:v>0.71562499999999996</c:v>
                </c:pt>
                <c:pt idx="39506">
                  <c:v>0.7</c:v>
                </c:pt>
                <c:pt idx="39507">
                  <c:v>0.70781300000000003</c:v>
                </c:pt>
                <c:pt idx="39508">
                  <c:v>0.70625000000000004</c:v>
                </c:pt>
                <c:pt idx="39509">
                  <c:v>0.71093799999999996</c:v>
                </c:pt>
                <c:pt idx="39510">
                  <c:v>0.703125</c:v>
                </c:pt>
                <c:pt idx="39511">
                  <c:v>0.7</c:v>
                </c:pt>
                <c:pt idx="39512">
                  <c:v>0.714063</c:v>
                </c:pt>
                <c:pt idx="39513">
                  <c:v>0.71562499999999996</c:v>
                </c:pt>
                <c:pt idx="39514">
                  <c:v>0.71093799999999996</c:v>
                </c:pt>
                <c:pt idx="39515">
                  <c:v>0.692187</c:v>
                </c:pt>
                <c:pt idx="39516">
                  <c:v>0.703125</c:v>
                </c:pt>
                <c:pt idx="39517">
                  <c:v>0.69374999999999998</c:v>
                </c:pt>
                <c:pt idx="39518">
                  <c:v>0.70937499999999998</c:v>
                </c:pt>
                <c:pt idx="39519">
                  <c:v>0.71093799999999996</c:v>
                </c:pt>
                <c:pt idx="39520">
                  <c:v>0.692187</c:v>
                </c:pt>
                <c:pt idx="39521">
                  <c:v>0.703125</c:v>
                </c:pt>
                <c:pt idx="39522">
                  <c:v>0.682813</c:v>
                </c:pt>
                <c:pt idx="39523">
                  <c:v>0.692187</c:v>
                </c:pt>
                <c:pt idx="39524">
                  <c:v>0.703125</c:v>
                </c:pt>
                <c:pt idx="39525">
                  <c:v>0.70156300000000005</c:v>
                </c:pt>
                <c:pt idx="39526">
                  <c:v>0.698438</c:v>
                </c:pt>
                <c:pt idx="39527">
                  <c:v>0.68593800000000005</c:v>
                </c:pt>
                <c:pt idx="39528">
                  <c:v>0.68125000000000002</c:v>
                </c:pt>
                <c:pt idx="39529">
                  <c:v>0.68593800000000005</c:v>
                </c:pt>
                <c:pt idx="39530">
                  <c:v>0.70468799999999998</c:v>
                </c:pt>
                <c:pt idx="39531">
                  <c:v>0.70781300000000003</c:v>
                </c:pt>
                <c:pt idx="39532">
                  <c:v>0.70468799999999998</c:v>
                </c:pt>
                <c:pt idx="39533">
                  <c:v>0.7</c:v>
                </c:pt>
                <c:pt idx="39534">
                  <c:v>0.69062500000000004</c:v>
                </c:pt>
                <c:pt idx="39535">
                  <c:v>0.69062500000000004</c:v>
                </c:pt>
                <c:pt idx="39536">
                  <c:v>0.70781300000000003</c:v>
                </c:pt>
                <c:pt idx="39537">
                  <c:v>0.698438</c:v>
                </c:pt>
                <c:pt idx="39538">
                  <c:v>0.70156300000000005</c:v>
                </c:pt>
                <c:pt idx="39539">
                  <c:v>0.70156300000000005</c:v>
                </c:pt>
                <c:pt idx="39540">
                  <c:v>0.698438</c:v>
                </c:pt>
                <c:pt idx="39541">
                  <c:v>0.70625000000000004</c:v>
                </c:pt>
                <c:pt idx="39542">
                  <c:v>0.70156300000000005</c:v>
                </c:pt>
                <c:pt idx="39543">
                  <c:v>0.703125</c:v>
                </c:pt>
                <c:pt idx="39544">
                  <c:v>0.69531200000000004</c:v>
                </c:pt>
                <c:pt idx="39545">
                  <c:v>0.70625000000000004</c:v>
                </c:pt>
                <c:pt idx="39546">
                  <c:v>0.703125</c:v>
                </c:pt>
                <c:pt idx="39547">
                  <c:v>0.71718800000000005</c:v>
                </c:pt>
                <c:pt idx="39548">
                  <c:v>0.69531200000000004</c:v>
                </c:pt>
                <c:pt idx="39549">
                  <c:v>0.692187</c:v>
                </c:pt>
                <c:pt idx="39550">
                  <c:v>0.70156300000000005</c:v>
                </c:pt>
                <c:pt idx="39551">
                  <c:v>0.703125</c:v>
                </c:pt>
                <c:pt idx="39552">
                  <c:v>0.703125</c:v>
                </c:pt>
                <c:pt idx="39553">
                  <c:v>0.68437499999999996</c:v>
                </c:pt>
                <c:pt idx="39554">
                  <c:v>0.70625000000000004</c:v>
                </c:pt>
                <c:pt idx="39555">
                  <c:v>0.70781300000000003</c:v>
                </c:pt>
                <c:pt idx="39556">
                  <c:v>0.70625000000000004</c:v>
                </c:pt>
                <c:pt idx="39557">
                  <c:v>0.70625000000000004</c:v>
                </c:pt>
                <c:pt idx="39558">
                  <c:v>0.71718800000000005</c:v>
                </c:pt>
                <c:pt idx="39559">
                  <c:v>0.70468799999999998</c:v>
                </c:pt>
                <c:pt idx="39560">
                  <c:v>0.70468799999999998</c:v>
                </c:pt>
                <c:pt idx="39561">
                  <c:v>0.69531200000000004</c:v>
                </c:pt>
                <c:pt idx="39562">
                  <c:v>0.69062500000000004</c:v>
                </c:pt>
                <c:pt idx="39563">
                  <c:v>0.69374999999999998</c:v>
                </c:pt>
                <c:pt idx="39564">
                  <c:v>0.71093799999999996</c:v>
                </c:pt>
                <c:pt idx="39565">
                  <c:v>0.71093799999999996</c:v>
                </c:pt>
                <c:pt idx="39566">
                  <c:v>0.71562499999999996</c:v>
                </c:pt>
                <c:pt idx="39567">
                  <c:v>0.72031299999999998</c:v>
                </c:pt>
                <c:pt idx="39568">
                  <c:v>0.70625000000000004</c:v>
                </c:pt>
                <c:pt idx="39569">
                  <c:v>0.70625000000000004</c:v>
                </c:pt>
                <c:pt idx="39570">
                  <c:v>0.71250000000000002</c:v>
                </c:pt>
                <c:pt idx="39571">
                  <c:v>0.71250000000000002</c:v>
                </c:pt>
                <c:pt idx="39572">
                  <c:v>0.71093799999999996</c:v>
                </c:pt>
                <c:pt idx="39573">
                  <c:v>0.69531200000000004</c:v>
                </c:pt>
                <c:pt idx="39574">
                  <c:v>0.70468799999999998</c:v>
                </c:pt>
                <c:pt idx="39575">
                  <c:v>0.70468799999999998</c:v>
                </c:pt>
                <c:pt idx="39576">
                  <c:v>0.70937499999999998</c:v>
                </c:pt>
                <c:pt idx="39577">
                  <c:v>0.703125</c:v>
                </c:pt>
                <c:pt idx="39578">
                  <c:v>0.70156300000000005</c:v>
                </c:pt>
                <c:pt idx="39579">
                  <c:v>0.7</c:v>
                </c:pt>
                <c:pt idx="39580">
                  <c:v>0.7</c:v>
                </c:pt>
                <c:pt idx="39581">
                  <c:v>0.70468799999999998</c:v>
                </c:pt>
                <c:pt idx="39582">
                  <c:v>0.70468799999999998</c:v>
                </c:pt>
                <c:pt idx="39583">
                  <c:v>0.698438</c:v>
                </c:pt>
                <c:pt idx="39584">
                  <c:v>0.71718800000000005</c:v>
                </c:pt>
                <c:pt idx="39585">
                  <c:v>0.70625000000000004</c:v>
                </c:pt>
                <c:pt idx="39586">
                  <c:v>0.703125</c:v>
                </c:pt>
                <c:pt idx="39587">
                  <c:v>0.71250000000000002</c:v>
                </c:pt>
                <c:pt idx="39588">
                  <c:v>0.70625000000000004</c:v>
                </c:pt>
                <c:pt idx="39589">
                  <c:v>0.71562499999999996</c:v>
                </c:pt>
                <c:pt idx="39590">
                  <c:v>0.698438</c:v>
                </c:pt>
                <c:pt idx="39591">
                  <c:v>0.70781300000000003</c:v>
                </c:pt>
                <c:pt idx="39592">
                  <c:v>0.69062500000000004</c:v>
                </c:pt>
                <c:pt idx="39593">
                  <c:v>0.70781300000000003</c:v>
                </c:pt>
                <c:pt idx="39594">
                  <c:v>0.71093799999999996</c:v>
                </c:pt>
                <c:pt idx="39595">
                  <c:v>0.70937499999999998</c:v>
                </c:pt>
                <c:pt idx="39596">
                  <c:v>0.7</c:v>
                </c:pt>
                <c:pt idx="39597">
                  <c:v>0.692187</c:v>
                </c:pt>
                <c:pt idx="39598">
                  <c:v>0.703125</c:v>
                </c:pt>
                <c:pt idx="39599">
                  <c:v>0.72031299999999998</c:v>
                </c:pt>
                <c:pt idx="39600">
                  <c:v>0.698438</c:v>
                </c:pt>
                <c:pt idx="39601">
                  <c:v>0.70156300000000005</c:v>
                </c:pt>
                <c:pt idx="39602">
                  <c:v>0.71250000000000002</c:v>
                </c:pt>
                <c:pt idx="39603">
                  <c:v>0.71093799999999996</c:v>
                </c:pt>
                <c:pt idx="39604">
                  <c:v>0.69531200000000004</c:v>
                </c:pt>
                <c:pt idx="39605">
                  <c:v>0.71250000000000002</c:v>
                </c:pt>
                <c:pt idx="39606">
                  <c:v>0.71093799999999996</c:v>
                </c:pt>
                <c:pt idx="39607">
                  <c:v>0.71093799999999996</c:v>
                </c:pt>
                <c:pt idx="39608">
                  <c:v>0.70781300000000003</c:v>
                </c:pt>
                <c:pt idx="39609">
                  <c:v>0.703125</c:v>
                </c:pt>
                <c:pt idx="39610">
                  <c:v>0.703125</c:v>
                </c:pt>
                <c:pt idx="39611">
                  <c:v>0.70937499999999998</c:v>
                </c:pt>
                <c:pt idx="39612">
                  <c:v>0.71250000000000002</c:v>
                </c:pt>
                <c:pt idx="39613">
                  <c:v>0.70468799999999998</c:v>
                </c:pt>
                <c:pt idx="39614">
                  <c:v>0.70937499999999998</c:v>
                </c:pt>
                <c:pt idx="39615">
                  <c:v>0.69531200000000004</c:v>
                </c:pt>
                <c:pt idx="39616">
                  <c:v>0.703125</c:v>
                </c:pt>
                <c:pt idx="39617">
                  <c:v>0.70625000000000004</c:v>
                </c:pt>
                <c:pt idx="39618">
                  <c:v>0.698438</c:v>
                </c:pt>
                <c:pt idx="39619">
                  <c:v>0.69374999999999998</c:v>
                </c:pt>
                <c:pt idx="39620">
                  <c:v>0.70781300000000003</c:v>
                </c:pt>
                <c:pt idx="39621">
                  <c:v>0.68906299999999998</c:v>
                </c:pt>
                <c:pt idx="39622">
                  <c:v>0.7</c:v>
                </c:pt>
                <c:pt idx="39623">
                  <c:v>0.71093799999999996</c:v>
                </c:pt>
                <c:pt idx="39624">
                  <c:v>0.714063</c:v>
                </c:pt>
                <c:pt idx="39625">
                  <c:v>0.71093799999999996</c:v>
                </c:pt>
                <c:pt idx="39626">
                  <c:v>0.7</c:v>
                </c:pt>
                <c:pt idx="39627">
                  <c:v>0.682813</c:v>
                </c:pt>
                <c:pt idx="39628">
                  <c:v>0.70156300000000005</c:v>
                </c:pt>
                <c:pt idx="39629">
                  <c:v>0.70937499999999998</c:v>
                </c:pt>
                <c:pt idx="39630">
                  <c:v>0.70468799999999998</c:v>
                </c:pt>
                <c:pt idx="39631">
                  <c:v>0.70937499999999998</c:v>
                </c:pt>
                <c:pt idx="39632">
                  <c:v>0.70625000000000004</c:v>
                </c:pt>
                <c:pt idx="39633">
                  <c:v>0.72499999999999998</c:v>
                </c:pt>
                <c:pt idx="39634">
                  <c:v>0.71875</c:v>
                </c:pt>
                <c:pt idx="39635">
                  <c:v>0.70625000000000004</c:v>
                </c:pt>
                <c:pt idx="39636">
                  <c:v>0.71718800000000005</c:v>
                </c:pt>
                <c:pt idx="39637">
                  <c:v>0.7</c:v>
                </c:pt>
                <c:pt idx="39638">
                  <c:v>0.70468799999999998</c:v>
                </c:pt>
                <c:pt idx="39639">
                  <c:v>0.68593800000000005</c:v>
                </c:pt>
                <c:pt idx="39640">
                  <c:v>0.70156300000000005</c:v>
                </c:pt>
                <c:pt idx="39641">
                  <c:v>0.70781300000000003</c:v>
                </c:pt>
                <c:pt idx="39642">
                  <c:v>0.698438</c:v>
                </c:pt>
                <c:pt idx="39643">
                  <c:v>0.698438</c:v>
                </c:pt>
                <c:pt idx="39644">
                  <c:v>0.692187</c:v>
                </c:pt>
                <c:pt idx="39645">
                  <c:v>0.71093799999999996</c:v>
                </c:pt>
                <c:pt idx="39646">
                  <c:v>0.70156300000000005</c:v>
                </c:pt>
                <c:pt idx="39647">
                  <c:v>0.703125</c:v>
                </c:pt>
                <c:pt idx="39648">
                  <c:v>0.698438</c:v>
                </c:pt>
                <c:pt idx="39649">
                  <c:v>0.692187</c:v>
                </c:pt>
                <c:pt idx="39650">
                  <c:v>0.70468799999999998</c:v>
                </c:pt>
                <c:pt idx="39651">
                  <c:v>0.703125</c:v>
                </c:pt>
                <c:pt idx="39652">
                  <c:v>0.69374999999999998</c:v>
                </c:pt>
                <c:pt idx="39653">
                  <c:v>0.70625000000000004</c:v>
                </c:pt>
                <c:pt idx="39654">
                  <c:v>0.68906299999999998</c:v>
                </c:pt>
                <c:pt idx="39655">
                  <c:v>0.70156300000000005</c:v>
                </c:pt>
                <c:pt idx="39656">
                  <c:v>0.68906299999999998</c:v>
                </c:pt>
                <c:pt idx="39657">
                  <c:v>0.698438</c:v>
                </c:pt>
                <c:pt idx="39658">
                  <c:v>0.71250000000000002</c:v>
                </c:pt>
                <c:pt idx="39659">
                  <c:v>0.7</c:v>
                </c:pt>
                <c:pt idx="39660">
                  <c:v>0.703125</c:v>
                </c:pt>
                <c:pt idx="39661">
                  <c:v>0.69531200000000004</c:v>
                </c:pt>
                <c:pt idx="39662">
                  <c:v>0.70781300000000003</c:v>
                </c:pt>
                <c:pt idx="39663">
                  <c:v>0.71250000000000002</c:v>
                </c:pt>
                <c:pt idx="39664">
                  <c:v>0.7</c:v>
                </c:pt>
                <c:pt idx="39665">
                  <c:v>0.70937499999999998</c:v>
                </c:pt>
                <c:pt idx="39666">
                  <c:v>0.70156300000000005</c:v>
                </c:pt>
                <c:pt idx="39667">
                  <c:v>0.71093799999999996</c:v>
                </c:pt>
                <c:pt idx="39668">
                  <c:v>0.70625000000000004</c:v>
                </c:pt>
                <c:pt idx="39669">
                  <c:v>0.71250000000000002</c:v>
                </c:pt>
                <c:pt idx="39670">
                  <c:v>0.71562499999999996</c:v>
                </c:pt>
                <c:pt idx="39671">
                  <c:v>0.7</c:v>
                </c:pt>
                <c:pt idx="39672">
                  <c:v>0.68437499999999996</c:v>
                </c:pt>
                <c:pt idx="39673">
                  <c:v>0.692187</c:v>
                </c:pt>
                <c:pt idx="39674">
                  <c:v>0.71093799999999996</c:v>
                </c:pt>
                <c:pt idx="39675">
                  <c:v>0.70468799999999998</c:v>
                </c:pt>
                <c:pt idx="39676">
                  <c:v>0.69531200000000004</c:v>
                </c:pt>
                <c:pt idx="39677">
                  <c:v>0.6875</c:v>
                </c:pt>
                <c:pt idx="39678">
                  <c:v>0.68906299999999998</c:v>
                </c:pt>
                <c:pt idx="39679">
                  <c:v>0.69374999999999998</c:v>
                </c:pt>
                <c:pt idx="39680">
                  <c:v>0.7</c:v>
                </c:pt>
                <c:pt idx="39681">
                  <c:v>0.70156300000000005</c:v>
                </c:pt>
                <c:pt idx="39682">
                  <c:v>0.70625000000000004</c:v>
                </c:pt>
                <c:pt idx="39683">
                  <c:v>0.698438</c:v>
                </c:pt>
                <c:pt idx="39684">
                  <c:v>0.69531200000000004</c:v>
                </c:pt>
                <c:pt idx="39685">
                  <c:v>0.68906299999999998</c:v>
                </c:pt>
                <c:pt idx="39686">
                  <c:v>0.70468799999999998</c:v>
                </c:pt>
                <c:pt idx="39687">
                  <c:v>0.69531200000000004</c:v>
                </c:pt>
                <c:pt idx="39688">
                  <c:v>0.698438</c:v>
                </c:pt>
                <c:pt idx="39689">
                  <c:v>0.69531200000000004</c:v>
                </c:pt>
                <c:pt idx="39690">
                  <c:v>0.692187</c:v>
                </c:pt>
                <c:pt idx="39691">
                  <c:v>0.682813</c:v>
                </c:pt>
                <c:pt idx="39692">
                  <c:v>0.70468799999999998</c:v>
                </c:pt>
                <c:pt idx="39693">
                  <c:v>0.69531200000000004</c:v>
                </c:pt>
                <c:pt idx="39694">
                  <c:v>0.70156300000000005</c:v>
                </c:pt>
                <c:pt idx="39695">
                  <c:v>0.70156300000000005</c:v>
                </c:pt>
                <c:pt idx="39696">
                  <c:v>0.71093799999999996</c:v>
                </c:pt>
                <c:pt idx="39697">
                  <c:v>0.69062500000000004</c:v>
                </c:pt>
                <c:pt idx="39698">
                  <c:v>0.6875</c:v>
                </c:pt>
                <c:pt idx="39699">
                  <c:v>0.69531200000000004</c:v>
                </c:pt>
                <c:pt idx="39700">
                  <c:v>0.692187</c:v>
                </c:pt>
                <c:pt idx="39701">
                  <c:v>0.70625000000000004</c:v>
                </c:pt>
                <c:pt idx="39702">
                  <c:v>0.70156300000000005</c:v>
                </c:pt>
                <c:pt idx="39703">
                  <c:v>0.70781300000000003</c:v>
                </c:pt>
                <c:pt idx="39704">
                  <c:v>0.70937499999999998</c:v>
                </c:pt>
                <c:pt idx="39705">
                  <c:v>0.714063</c:v>
                </c:pt>
                <c:pt idx="39706">
                  <c:v>0.703125</c:v>
                </c:pt>
                <c:pt idx="39707">
                  <c:v>0.68906299999999998</c:v>
                </c:pt>
                <c:pt idx="39708">
                  <c:v>0.698438</c:v>
                </c:pt>
                <c:pt idx="39709">
                  <c:v>0.70781300000000003</c:v>
                </c:pt>
                <c:pt idx="39710">
                  <c:v>0.698438</c:v>
                </c:pt>
                <c:pt idx="39711">
                  <c:v>0.71093799999999996</c:v>
                </c:pt>
                <c:pt idx="39712">
                  <c:v>0.72187500000000004</c:v>
                </c:pt>
                <c:pt idx="39713">
                  <c:v>0.71250000000000002</c:v>
                </c:pt>
                <c:pt idx="39714">
                  <c:v>0.703125</c:v>
                </c:pt>
                <c:pt idx="39715">
                  <c:v>0.71875</c:v>
                </c:pt>
                <c:pt idx="39716">
                  <c:v>0.71093799999999996</c:v>
                </c:pt>
                <c:pt idx="39717">
                  <c:v>0.71875</c:v>
                </c:pt>
                <c:pt idx="39718">
                  <c:v>0.71875</c:v>
                </c:pt>
                <c:pt idx="39719">
                  <c:v>0.71093799999999996</c:v>
                </c:pt>
                <c:pt idx="39720">
                  <c:v>0.69374999999999998</c:v>
                </c:pt>
                <c:pt idx="39721">
                  <c:v>0.69062500000000004</c:v>
                </c:pt>
                <c:pt idx="39722">
                  <c:v>0.692187</c:v>
                </c:pt>
                <c:pt idx="39723">
                  <c:v>0.70156300000000005</c:v>
                </c:pt>
                <c:pt idx="39724">
                  <c:v>0.70156300000000005</c:v>
                </c:pt>
                <c:pt idx="39725">
                  <c:v>0.68125000000000002</c:v>
                </c:pt>
                <c:pt idx="39726">
                  <c:v>0.69062500000000004</c:v>
                </c:pt>
                <c:pt idx="39727">
                  <c:v>0.682813</c:v>
                </c:pt>
                <c:pt idx="39728">
                  <c:v>0.6875</c:v>
                </c:pt>
                <c:pt idx="39729">
                  <c:v>0.69531200000000004</c:v>
                </c:pt>
                <c:pt idx="39730">
                  <c:v>0.692187</c:v>
                </c:pt>
                <c:pt idx="39731">
                  <c:v>0.692187</c:v>
                </c:pt>
                <c:pt idx="39732">
                  <c:v>0.692187</c:v>
                </c:pt>
                <c:pt idx="39733">
                  <c:v>0.703125</c:v>
                </c:pt>
                <c:pt idx="39734">
                  <c:v>0.714063</c:v>
                </c:pt>
                <c:pt idx="39735">
                  <c:v>0.7</c:v>
                </c:pt>
                <c:pt idx="39736">
                  <c:v>0.70937499999999998</c:v>
                </c:pt>
                <c:pt idx="39737">
                  <c:v>0.72187500000000004</c:v>
                </c:pt>
                <c:pt idx="39738">
                  <c:v>0.71250000000000002</c:v>
                </c:pt>
                <c:pt idx="39739">
                  <c:v>0.698438</c:v>
                </c:pt>
                <c:pt idx="39740">
                  <c:v>0.6875</c:v>
                </c:pt>
                <c:pt idx="39741">
                  <c:v>0.69374999999999998</c:v>
                </c:pt>
                <c:pt idx="39742">
                  <c:v>0.69062500000000004</c:v>
                </c:pt>
                <c:pt idx="39743">
                  <c:v>0.67812499999999998</c:v>
                </c:pt>
                <c:pt idx="39744">
                  <c:v>0.7</c:v>
                </c:pt>
                <c:pt idx="39745">
                  <c:v>0.70156300000000005</c:v>
                </c:pt>
                <c:pt idx="39746">
                  <c:v>0.698438</c:v>
                </c:pt>
                <c:pt idx="39747">
                  <c:v>0.692187</c:v>
                </c:pt>
                <c:pt idx="39748">
                  <c:v>0.692187</c:v>
                </c:pt>
                <c:pt idx="39749">
                  <c:v>0.68437499999999996</c:v>
                </c:pt>
                <c:pt idx="39750">
                  <c:v>0.66874999999999996</c:v>
                </c:pt>
                <c:pt idx="39751">
                  <c:v>0.6875</c:v>
                </c:pt>
                <c:pt idx="39752">
                  <c:v>0.703125</c:v>
                </c:pt>
                <c:pt idx="39753">
                  <c:v>0.698438</c:v>
                </c:pt>
                <c:pt idx="39754">
                  <c:v>0.698438</c:v>
                </c:pt>
                <c:pt idx="39755">
                  <c:v>0.70468799999999998</c:v>
                </c:pt>
                <c:pt idx="39756">
                  <c:v>0.69374999999999998</c:v>
                </c:pt>
                <c:pt idx="39757">
                  <c:v>0.69374999999999998</c:v>
                </c:pt>
                <c:pt idx="39758">
                  <c:v>0.703125</c:v>
                </c:pt>
                <c:pt idx="39759">
                  <c:v>0.69062500000000004</c:v>
                </c:pt>
                <c:pt idx="39760">
                  <c:v>0.692187</c:v>
                </c:pt>
                <c:pt idx="39761">
                  <c:v>0.69374999999999998</c:v>
                </c:pt>
                <c:pt idx="39762">
                  <c:v>0.7</c:v>
                </c:pt>
                <c:pt idx="39763">
                  <c:v>0.69531200000000004</c:v>
                </c:pt>
                <c:pt idx="39764">
                  <c:v>0.70156300000000005</c:v>
                </c:pt>
                <c:pt idx="39765">
                  <c:v>0.70781300000000003</c:v>
                </c:pt>
                <c:pt idx="39766">
                  <c:v>0.698438</c:v>
                </c:pt>
                <c:pt idx="39767">
                  <c:v>0.70625000000000004</c:v>
                </c:pt>
                <c:pt idx="39768">
                  <c:v>0.7</c:v>
                </c:pt>
                <c:pt idx="39769">
                  <c:v>0.69374999999999998</c:v>
                </c:pt>
                <c:pt idx="39770">
                  <c:v>0.70468799999999998</c:v>
                </c:pt>
                <c:pt idx="39771">
                  <c:v>0.69531200000000004</c:v>
                </c:pt>
                <c:pt idx="39772">
                  <c:v>0.69531200000000004</c:v>
                </c:pt>
                <c:pt idx="39773">
                  <c:v>0.70937499999999998</c:v>
                </c:pt>
                <c:pt idx="39774">
                  <c:v>0.70468799999999998</c:v>
                </c:pt>
                <c:pt idx="39775">
                  <c:v>0.70468799999999998</c:v>
                </c:pt>
                <c:pt idx="39776">
                  <c:v>0.68906299999999998</c:v>
                </c:pt>
                <c:pt idx="39777">
                  <c:v>0.698438</c:v>
                </c:pt>
                <c:pt idx="39778">
                  <c:v>0.69531200000000004</c:v>
                </c:pt>
                <c:pt idx="39779">
                  <c:v>0.68906299999999998</c:v>
                </c:pt>
                <c:pt idx="39780">
                  <c:v>0.6875</c:v>
                </c:pt>
                <c:pt idx="39781">
                  <c:v>0.69374999999999998</c:v>
                </c:pt>
                <c:pt idx="39782">
                  <c:v>0.69531200000000004</c:v>
                </c:pt>
                <c:pt idx="39783">
                  <c:v>0.70156300000000005</c:v>
                </c:pt>
                <c:pt idx="39784">
                  <c:v>0.698438</c:v>
                </c:pt>
                <c:pt idx="39785">
                  <c:v>0.692187</c:v>
                </c:pt>
                <c:pt idx="39786">
                  <c:v>0.70156300000000005</c:v>
                </c:pt>
                <c:pt idx="39787">
                  <c:v>0.70156300000000005</c:v>
                </c:pt>
                <c:pt idx="39788">
                  <c:v>0.70781300000000003</c:v>
                </c:pt>
                <c:pt idx="39789">
                  <c:v>0.68437499999999996</c:v>
                </c:pt>
                <c:pt idx="39790">
                  <c:v>0.70156300000000005</c:v>
                </c:pt>
                <c:pt idx="39791">
                  <c:v>0.68437499999999996</c:v>
                </c:pt>
                <c:pt idx="39792">
                  <c:v>0.692187</c:v>
                </c:pt>
                <c:pt idx="39793">
                  <c:v>0.692187</c:v>
                </c:pt>
                <c:pt idx="39794">
                  <c:v>0.70156300000000005</c:v>
                </c:pt>
                <c:pt idx="39795">
                  <c:v>0.698438</c:v>
                </c:pt>
                <c:pt idx="39796">
                  <c:v>0.692187</c:v>
                </c:pt>
                <c:pt idx="39797">
                  <c:v>0.69531200000000004</c:v>
                </c:pt>
                <c:pt idx="39798">
                  <c:v>0.67812499999999998</c:v>
                </c:pt>
                <c:pt idx="39799">
                  <c:v>0.68906299999999998</c:v>
                </c:pt>
                <c:pt idx="39800">
                  <c:v>0.70468799999999998</c:v>
                </c:pt>
                <c:pt idx="39801">
                  <c:v>0.70468799999999998</c:v>
                </c:pt>
                <c:pt idx="39802">
                  <c:v>0.69531200000000004</c:v>
                </c:pt>
                <c:pt idx="39803">
                  <c:v>0.69531200000000004</c:v>
                </c:pt>
                <c:pt idx="39804">
                  <c:v>0.68906299999999998</c:v>
                </c:pt>
                <c:pt idx="39805">
                  <c:v>0.67968799999999996</c:v>
                </c:pt>
                <c:pt idx="39806">
                  <c:v>0.6875</c:v>
                </c:pt>
                <c:pt idx="39807">
                  <c:v>0.69062500000000004</c:v>
                </c:pt>
                <c:pt idx="39808">
                  <c:v>0.692187</c:v>
                </c:pt>
                <c:pt idx="39809">
                  <c:v>0.68906299999999998</c:v>
                </c:pt>
                <c:pt idx="39810">
                  <c:v>0.69374999999999998</c:v>
                </c:pt>
                <c:pt idx="39811">
                  <c:v>0.67968799999999996</c:v>
                </c:pt>
                <c:pt idx="39812">
                  <c:v>0.6875</c:v>
                </c:pt>
                <c:pt idx="39813">
                  <c:v>0.70156300000000005</c:v>
                </c:pt>
                <c:pt idx="39814">
                  <c:v>0.70156300000000005</c:v>
                </c:pt>
                <c:pt idx="39815">
                  <c:v>0.703125</c:v>
                </c:pt>
                <c:pt idx="39816">
                  <c:v>0.6875</c:v>
                </c:pt>
                <c:pt idx="39817">
                  <c:v>0.698438</c:v>
                </c:pt>
                <c:pt idx="39818">
                  <c:v>0.703125</c:v>
                </c:pt>
                <c:pt idx="39819">
                  <c:v>0.70468799999999998</c:v>
                </c:pt>
                <c:pt idx="39820">
                  <c:v>0.70937499999999998</c:v>
                </c:pt>
                <c:pt idx="39821">
                  <c:v>0.69531200000000004</c:v>
                </c:pt>
                <c:pt idx="39822">
                  <c:v>0.703125</c:v>
                </c:pt>
                <c:pt idx="39823">
                  <c:v>0.70156300000000005</c:v>
                </c:pt>
                <c:pt idx="39824">
                  <c:v>0.70625000000000004</c:v>
                </c:pt>
                <c:pt idx="39825">
                  <c:v>0.70625000000000004</c:v>
                </c:pt>
                <c:pt idx="39826">
                  <c:v>0.703125</c:v>
                </c:pt>
                <c:pt idx="39827">
                  <c:v>0.7</c:v>
                </c:pt>
                <c:pt idx="39828">
                  <c:v>0.71250000000000002</c:v>
                </c:pt>
                <c:pt idx="39829">
                  <c:v>0.70625000000000004</c:v>
                </c:pt>
                <c:pt idx="39830">
                  <c:v>0.698438</c:v>
                </c:pt>
                <c:pt idx="39831">
                  <c:v>0.70156300000000005</c:v>
                </c:pt>
                <c:pt idx="39832">
                  <c:v>0.7</c:v>
                </c:pt>
                <c:pt idx="39833">
                  <c:v>0.682813</c:v>
                </c:pt>
                <c:pt idx="39834">
                  <c:v>0.68593800000000005</c:v>
                </c:pt>
                <c:pt idx="39835">
                  <c:v>0.70156300000000005</c:v>
                </c:pt>
                <c:pt idx="39836">
                  <c:v>0.70937499999999998</c:v>
                </c:pt>
                <c:pt idx="39837">
                  <c:v>0.71562499999999996</c:v>
                </c:pt>
                <c:pt idx="39838">
                  <c:v>0.7</c:v>
                </c:pt>
                <c:pt idx="39839">
                  <c:v>0.6875</c:v>
                </c:pt>
                <c:pt idx="39840">
                  <c:v>0.703125</c:v>
                </c:pt>
                <c:pt idx="39841">
                  <c:v>0.70781300000000003</c:v>
                </c:pt>
                <c:pt idx="39842">
                  <c:v>0.703125</c:v>
                </c:pt>
                <c:pt idx="39843">
                  <c:v>0.69374999999999998</c:v>
                </c:pt>
                <c:pt idx="39844">
                  <c:v>0.69062500000000004</c:v>
                </c:pt>
                <c:pt idx="39845">
                  <c:v>0.68593800000000005</c:v>
                </c:pt>
                <c:pt idx="39846">
                  <c:v>0.69374999999999998</c:v>
                </c:pt>
                <c:pt idx="39847">
                  <c:v>0.7</c:v>
                </c:pt>
                <c:pt idx="39848">
                  <c:v>0.68906299999999998</c:v>
                </c:pt>
                <c:pt idx="39849">
                  <c:v>0.68593800000000005</c:v>
                </c:pt>
                <c:pt idx="39850">
                  <c:v>0.68906299999999998</c:v>
                </c:pt>
                <c:pt idx="39851">
                  <c:v>0.69374999999999998</c:v>
                </c:pt>
                <c:pt idx="39852">
                  <c:v>0.698438</c:v>
                </c:pt>
                <c:pt idx="39853">
                  <c:v>0.7</c:v>
                </c:pt>
                <c:pt idx="39854">
                  <c:v>0.69531200000000004</c:v>
                </c:pt>
                <c:pt idx="39855">
                  <c:v>0.69531200000000004</c:v>
                </c:pt>
                <c:pt idx="39856">
                  <c:v>0.70156300000000005</c:v>
                </c:pt>
                <c:pt idx="39857">
                  <c:v>0.7</c:v>
                </c:pt>
                <c:pt idx="39858">
                  <c:v>0.68906299999999998</c:v>
                </c:pt>
                <c:pt idx="39859">
                  <c:v>0.682813</c:v>
                </c:pt>
                <c:pt idx="39860">
                  <c:v>0.7</c:v>
                </c:pt>
                <c:pt idx="39861">
                  <c:v>0.70468799999999998</c:v>
                </c:pt>
                <c:pt idx="39862">
                  <c:v>0.692187</c:v>
                </c:pt>
                <c:pt idx="39863">
                  <c:v>0.70468799999999998</c:v>
                </c:pt>
                <c:pt idx="39864">
                  <c:v>0.69531200000000004</c:v>
                </c:pt>
                <c:pt idx="39865">
                  <c:v>0.71875</c:v>
                </c:pt>
                <c:pt idx="39866">
                  <c:v>0.70156300000000005</c:v>
                </c:pt>
                <c:pt idx="39867">
                  <c:v>0.69531200000000004</c:v>
                </c:pt>
                <c:pt idx="39868">
                  <c:v>0.692187</c:v>
                </c:pt>
                <c:pt idx="39869">
                  <c:v>0.70156300000000005</c:v>
                </c:pt>
                <c:pt idx="39870">
                  <c:v>0.698438</c:v>
                </c:pt>
                <c:pt idx="39871">
                  <c:v>0.682813</c:v>
                </c:pt>
                <c:pt idx="39872">
                  <c:v>0.69374999999999998</c:v>
                </c:pt>
                <c:pt idx="39873">
                  <c:v>0.70625000000000004</c:v>
                </c:pt>
                <c:pt idx="39874">
                  <c:v>0.70781300000000003</c:v>
                </c:pt>
                <c:pt idx="39875">
                  <c:v>0.69374999999999998</c:v>
                </c:pt>
                <c:pt idx="39876">
                  <c:v>0.68906299999999998</c:v>
                </c:pt>
                <c:pt idx="39877">
                  <c:v>0.69374999999999998</c:v>
                </c:pt>
                <c:pt idx="39878">
                  <c:v>0.69062500000000004</c:v>
                </c:pt>
                <c:pt idx="39879">
                  <c:v>0.6875</c:v>
                </c:pt>
                <c:pt idx="39880">
                  <c:v>0.692187</c:v>
                </c:pt>
                <c:pt idx="39881">
                  <c:v>0.7</c:v>
                </c:pt>
                <c:pt idx="39882">
                  <c:v>0.698438</c:v>
                </c:pt>
                <c:pt idx="39883">
                  <c:v>0.69531200000000004</c:v>
                </c:pt>
                <c:pt idx="39884">
                  <c:v>0.69374999999999998</c:v>
                </c:pt>
                <c:pt idx="39885">
                  <c:v>0.692187</c:v>
                </c:pt>
                <c:pt idx="39886">
                  <c:v>0.6875</c:v>
                </c:pt>
                <c:pt idx="39887">
                  <c:v>0.70156300000000005</c:v>
                </c:pt>
                <c:pt idx="39888">
                  <c:v>0.70468799999999998</c:v>
                </c:pt>
                <c:pt idx="39889">
                  <c:v>0.70937499999999998</c:v>
                </c:pt>
                <c:pt idx="39890">
                  <c:v>0.698438</c:v>
                </c:pt>
                <c:pt idx="39891">
                  <c:v>0.703125</c:v>
                </c:pt>
                <c:pt idx="39892">
                  <c:v>0.70937499999999998</c:v>
                </c:pt>
                <c:pt idx="39893">
                  <c:v>0.69062500000000004</c:v>
                </c:pt>
                <c:pt idx="39894">
                  <c:v>0.7</c:v>
                </c:pt>
                <c:pt idx="39895">
                  <c:v>0.69062500000000004</c:v>
                </c:pt>
                <c:pt idx="39896">
                  <c:v>0.70468799999999998</c:v>
                </c:pt>
                <c:pt idx="39897">
                  <c:v>0.698438</c:v>
                </c:pt>
                <c:pt idx="39898">
                  <c:v>0.71718800000000005</c:v>
                </c:pt>
                <c:pt idx="39899">
                  <c:v>0.698438</c:v>
                </c:pt>
                <c:pt idx="39900">
                  <c:v>0.71093799999999996</c:v>
                </c:pt>
                <c:pt idx="39901">
                  <c:v>0.70937499999999998</c:v>
                </c:pt>
                <c:pt idx="39902">
                  <c:v>0.70156300000000005</c:v>
                </c:pt>
                <c:pt idx="39903">
                  <c:v>0.703125</c:v>
                </c:pt>
                <c:pt idx="39904">
                  <c:v>0.70625000000000004</c:v>
                </c:pt>
                <c:pt idx="39905">
                  <c:v>0.7</c:v>
                </c:pt>
                <c:pt idx="39906">
                  <c:v>0.68593800000000005</c:v>
                </c:pt>
                <c:pt idx="39907">
                  <c:v>0.698438</c:v>
                </c:pt>
                <c:pt idx="39908">
                  <c:v>0.7</c:v>
                </c:pt>
                <c:pt idx="39909">
                  <c:v>0.70625000000000004</c:v>
                </c:pt>
                <c:pt idx="39910">
                  <c:v>0.69374999999999998</c:v>
                </c:pt>
                <c:pt idx="39911">
                  <c:v>0.68593800000000005</c:v>
                </c:pt>
                <c:pt idx="39912">
                  <c:v>0.698438</c:v>
                </c:pt>
                <c:pt idx="39913">
                  <c:v>0.70156300000000005</c:v>
                </c:pt>
                <c:pt idx="39914">
                  <c:v>0.70781300000000003</c:v>
                </c:pt>
                <c:pt idx="39915">
                  <c:v>0.703125</c:v>
                </c:pt>
                <c:pt idx="39916">
                  <c:v>0.698438</c:v>
                </c:pt>
                <c:pt idx="39917">
                  <c:v>0.70468799999999998</c:v>
                </c:pt>
                <c:pt idx="39918">
                  <c:v>0.70156300000000005</c:v>
                </c:pt>
                <c:pt idx="39919">
                  <c:v>0.70781300000000003</c:v>
                </c:pt>
                <c:pt idx="39920">
                  <c:v>0.698438</c:v>
                </c:pt>
                <c:pt idx="39921">
                  <c:v>0.698438</c:v>
                </c:pt>
                <c:pt idx="39922">
                  <c:v>0.692187</c:v>
                </c:pt>
                <c:pt idx="39923">
                  <c:v>0.6875</c:v>
                </c:pt>
                <c:pt idx="39924">
                  <c:v>0.698438</c:v>
                </c:pt>
                <c:pt idx="39925">
                  <c:v>0.70937499999999998</c:v>
                </c:pt>
                <c:pt idx="39926">
                  <c:v>0.71093799999999996</c:v>
                </c:pt>
                <c:pt idx="39927">
                  <c:v>0.71250000000000002</c:v>
                </c:pt>
                <c:pt idx="39928">
                  <c:v>0.69374999999999998</c:v>
                </c:pt>
                <c:pt idx="39929">
                  <c:v>0.69531200000000004</c:v>
                </c:pt>
                <c:pt idx="39930">
                  <c:v>0.698438</c:v>
                </c:pt>
                <c:pt idx="39931">
                  <c:v>0.6875</c:v>
                </c:pt>
                <c:pt idx="39932">
                  <c:v>0.68906299999999998</c:v>
                </c:pt>
                <c:pt idx="39933">
                  <c:v>0.69374999999999998</c:v>
                </c:pt>
                <c:pt idx="39934">
                  <c:v>0.6875</c:v>
                </c:pt>
                <c:pt idx="39935">
                  <c:v>0.70625000000000004</c:v>
                </c:pt>
                <c:pt idx="39936">
                  <c:v>0.69062500000000004</c:v>
                </c:pt>
                <c:pt idx="39937">
                  <c:v>0.692187</c:v>
                </c:pt>
                <c:pt idx="39938">
                  <c:v>0.69374999999999998</c:v>
                </c:pt>
                <c:pt idx="39939">
                  <c:v>0.68906299999999998</c:v>
                </c:pt>
                <c:pt idx="39940">
                  <c:v>0.68125000000000002</c:v>
                </c:pt>
                <c:pt idx="39941">
                  <c:v>0.703125</c:v>
                </c:pt>
                <c:pt idx="39942">
                  <c:v>0.703125</c:v>
                </c:pt>
                <c:pt idx="39943">
                  <c:v>0.7</c:v>
                </c:pt>
                <c:pt idx="39944">
                  <c:v>0.69531200000000004</c:v>
                </c:pt>
                <c:pt idx="39945">
                  <c:v>0.698438</c:v>
                </c:pt>
                <c:pt idx="39946">
                  <c:v>0.692187</c:v>
                </c:pt>
                <c:pt idx="39947">
                  <c:v>0.68906299999999998</c:v>
                </c:pt>
                <c:pt idx="39948">
                  <c:v>0.698438</c:v>
                </c:pt>
                <c:pt idx="39949">
                  <c:v>0.69531200000000004</c:v>
                </c:pt>
                <c:pt idx="39950">
                  <c:v>0.70625000000000004</c:v>
                </c:pt>
                <c:pt idx="39951">
                  <c:v>0.70156300000000005</c:v>
                </c:pt>
                <c:pt idx="39952">
                  <c:v>0.70781300000000003</c:v>
                </c:pt>
                <c:pt idx="39953">
                  <c:v>0.69374999999999998</c:v>
                </c:pt>
                <c:pt idx="39954">
                  <c:v>0.7</c:v>
                </c:pt>
                <c:pt idx="39955">
                  <c:v>0.70937499999999998</c:v>
                </c:pt>
                <c:pt idx="39956">
                  <c:v>0.71250000000000002</c:v>
                </c:pt>
                <c:pt idx="39957">
                  <c:v>0.714063</c:v>
                </c:pt>
                <c:pt idx="39958">
                  <c:v>0.71562499999999996</c:v>
                </c:pt>
                <c:pt idx="39959">
                  <c:v>0.70468799999999998</c:v>
                </c:pt>
                <c:pt idx="39960">
                  <c:v>0.698438</c:v>
                </c:pt>
                <c:pt idx="39961">
                  <c:v>0.69374999999999998</c:v>
                </c:pt>
                <c:pt idx="39962">
                  <c:v>0.70468799999999998</c:v>
                </c:pt>
                <c:pt idx="39963">
                  <c:v>0.70468799999999998</c:v>
                </c:pt>
                <c:pt idx="39964">
                  <c:v>0.7</c:v>
                </c:pt>
                <c:pt idx="39965">
                  <c:v>0.714063</c:v>
                </c:pt>
                <c:pt idx="39966">
                  <c:v>0.70625000000000004</c:v>
                </c:pt>
                <c:pt idx="39967">
                  <c:v>0.70781300000000003</c:v>
                </c:pt>
                <c:pt idx="39968">
                  <c:v>0.71250000000000002</c:v>
                </c:pt>
                <c:pt idx="39969">
                  <c:v>0.71093799999999996</c:v>
                </c:pt>
                <c:pt idx="39970">
                  <c:v>0.70468799999999998</c:v>
                </c:pt>
                <c:pt idx="39971">
                  <c:v>0.70781300000000003</c:v>
                </c:pt>
                <c:pt idx="39972">
                  <c:v>0.71718800000000005</c:v>
                </c:pt>
                <c:pt idx="39973">
                  <c:v>0.70468799999999998</c:v>
                </c:pt>
                <c:pt idx="39974">
                  <c:v>0.70937499999999998</c:v>
                </c:pt>
                <c:pt idx="39975">
                  <c:v>0.70781300000000003</c:v>
                </c:pt>
                <c:pt idx="39976">
                  <c:v>0.714063</c:v>
                </c:pt>
                <c:pt idx="39977">
                  <c:v>0.71093799999999996</c:v>
                </c:pt>
                <c:pt idx="39978">
                  <c:v>0.692187</c:v>
                </c:pt>
                <c:pt idx="39979">
                  <c:v>0.71093799999999996</c:v>
                </c:pt>
                <c:pt idx="39980">
                  <c:v>0.703125</c:v>
                </c:pt>
                <c:pt idx="39981">
                  <c:v>0.69374999999999998</c:v>
                </c:pt>
                <c:pt idx="39982">
                  <c:v>0.68437499999999996</c:v>
                </c:pt>
                <c:pt idx="39983">
                  <c:v>0.70625000000000004</c:v>
                </c:pt>
                <c:pt idx="39984">
                  <c:v>0.71562499999999996</c:v>
                </c:pt>
                <c:pt idx="39985">
                  <c:v>0.70937499999999998</c:v>
                </c:pt>
                <c:pt idx="39986">
                  <c:v>0.70625000000000004</c:v>
                </c:pt>
                <c:pt idx="39987">
                  <c:v>0.70781300000000003</c:v>
                </c:pt>
                <c:pt idx="39988">
                  <c:v>0.70468799999999998</c:v>
                </c:pt>
                <c:pt idx="39989">
                  <c:v>0.698438</c:v>
                </c:pt>
                <c:pt idx="39990">
                  <c:v>0.69374999999999998</c:v>
                </c:pt>
                <c:pt idx="39991">
                  <c:v>0.69531200000000004</c:v>
                </c:pt>
                <c:pt idx="39992">
                  <c:v>0.69531200000000004</c:v>
                </c:pt>
                <c:pt idx="39993">
                  <c:v>0.69531200000000004</c:v>
                </c:pt>
                <c:pt idx="39994">
                  <c:v>0.70625000000000004</c:v>
                </c:pt>
                <c:pt idx="39995">
                  <c:v>0.69062500000000004</c:v>
                </c:pt>
                <c:pt idx="39996">
                  <c:v>0.70156300000000005</c:v>
                </c:pt>
                <c:pt idx="39997">
                  <c:v>0.692187</c:v>
                </c:pt>
                <c:pt idx="39998">
                  <c:v>0.70468799999999998</c:v>
                </c:pt>
                <c:pt idx="39999">
                  <c:v>0.70468799999999998</c:v>
                </c:pt>
                <c:pt idx="40000">
                  <c:v>0.7</c:v>
                </c:pt>
                <c:pt idx="40001">
                  <c:v>0.692187</c:v>
                </c:pt>
                <c:pt idx="40002">
                  <c:v>0.69062500000000004</c:v>
                </c:pt>
                <c:pt idx="40003">
                  <c:v>0.69531200000000004</c:v>
                </c:pt>
                <c:pt idx="40004">
                  <c:v>0.698438</c:v>
                </c:pt>
                <c:pt idx="40005">
                  <c:v>0.6875</c:v>
                </c:pt>
                <c:pt idx="40006">
                  <c:v>0.68593800000000005</c:v>
                </c:pt>
                <c:pt idx="40007">
                  <c:v>0.692187</c:v>
                </c:pt>
                <c:pt idx="40008">
                  <c:v>0.69374999999999998</c:v>
                </c:pt>
                <c:pt idx="40009">
                  <c:v>0.70156300000000005</c:v>
                </c:pt>
                <c:pt idx="40010">
                  <c:v>0.69374999999999998</c:v>
                </c:pt>
                <c:pt idx="40011">
                  <c:v>0.69531200000000004</c:v>
                </c:pt>
                <c:pt idx="40012">
                  <c:v>0.6875</c:v>
                </c:pt>
                <c:pt idx="40013">
                  <c:v>0.68906299999999998</c:v>
                </c:pt>
                <c:pt idx="40014">
                  <c:v>0.68437499999999996</c:v>
                </c:pt>
                <c:pt idx="40015">
                  <c:v>0.6875</c:v>
                </c:pt>
                <c:pt idx="40016">
                  <c:v>0.682813</c:v>
                </c:pt>
                <c:pt idx="40017">
                  <c:v>0.671875</c:v>
                </c:pt>
                <c:pt idx="40018">
                  <c:v>0.682813</c:v>
                </c:pt>
                <c:pt idx="40019">
                  <c:v>0.68125000000000002</c:v>
                </c:pt>
                <c:pt idx="40020">
                  <c:v>0.68906299999999998</c:v>
                </c:pt>
                <c:pt idx="40021">
                  <c:v>0.68593800000000005</c:v>
                </c:pt>
                <c:pt idx="40022">
                  <c:v>0.70156300000000005</c:v>
                </c:pt>
                <c:pt idx="40023">
                  <c:v>0.692187</c:v>
                </c:pt>
                <c:pt idx="40024">
                  <c:v>0.69531200000000004</c:v>
                </c:pt>
                <c:pt idx="40025">
                  <c:v>0.703125</c:v>
                </c:pt>
                <c:pt idx="40026">
                  <c:v>0.682813</c:v>
                </c:pt>
                <c:pt idx="40027">
                  <c:v>0.6875</c:v>
                </c:pt>
                <c:pt idx="40028">
                  <c:v>0.698438</c:v>
                </c:pt>
                <c:pt idx="40029">
                  <c:v>0.698438</c:v>
                </c:pt>
                <c:pt idx="40030">
                  <c:v>0.7</c:v>
                </c:pt>
                <c:pt idx="40031">
                  <c:v>0.682813</c:v>
                </c:pt>
                <c:pt idx="40032">
                  <c:v>0.68437499999999996</c:v>
                </c:pt>
                <c:pt idx="40033">
                  <c:v>0.6875</c:v>
                </c:pt>
                <c:pt idx="40034">
                  <c:v>0.67968799999999996</c:v>
                </c:pt>
                <c:pt idx="40035">
                  <c:v>0.692187</c:v>
                </c:pt>
                <c:pt idx="40036">
                  <c:v>0.69062500000000004</c:v>
                </c:pt>
                <c:pt idx="40037">
                  <c:v>0.7</c:v>
                </c:pt>
                <c:pt idx="40038">
                  <c:v>0.70156300000000005</c:v>
                </c:pt>
                <c:pt idx="40039">
                  <c:v>0.7</c:v>
                </c:pt>
                <c:pt idx="40040">
                  <c:v>0.70468799999999998</c:v>
                </c:pt>
                <c:pt idx="40041">
                  <c:v>0.69374999999999998</c:v>
                </c:pt>
                <c:pt idx="40042">
                  <c:v>0.703125</c:v>
                </c:pt>
                <c:pt idx="40043">
                  <c:v>0.69374999999999998</c:v>
                </c:pt>
                <c:pt idx="40044">
                  <c:v>0.69531200000000004</c:v>
                </c:pt>
                <c:pt idx="40045">
                  <c:v>0.698438</c:v>
                </c:pt>
                <c:pt idx="40046">
                  <c:v>0.69374999999999998</c:v>
                </c:pt>
                <c:pt idx="40047">
                  <c:v>0.69531200000000004</c:v>
                </c:pt>
                <c:pt idx="40048">
                  <c:v>0.69374999999999998</c:v>
                </c:pt>
                <c:pt idx="40049">
                  <c:v>0.7</c:v>
                </c:pt>
                <c:pt idx="40050">
                  <c:v>0.69531200000000004</c:v>
                </c:pt>
                <c:pt idx="40051">
                  <c:v>0.70781300000000003</c:v>
                </c:pt>
                <c:pt idx="40052">
                  <c:v>0.698438</c:v>
                </c:pt>
                <c:pt idx="40053">
                  <c:v>0.69531200000000004</c:v>
                </c:pt>
                <c:pt idx="40054">
                  <c:v>0.69374999999999998</c:v>
                </c:pt>
                <c:pt idx="40055">
                  <c:v>0.68593800000000005</c:v>
                </c:pt>
                <c:pt idx="40056">
                  <c:v>0.71093799999999996</c:v>
                </c:pt>
                <c:pt idx="40057">
                  <c:v>0.698438</c:v>
                </c:pt>
                <c:pt idx="40058">
                  <c:v>0.698438</c:v>
                </c:pt>
                <c:pt idx="40059">
                  <c:v>0.70156300000000005</c:v>
                </c:pt>
                <c:pt idx="40060">
                  <c:v>0.70625000000000004</c:v>
                </c:pt>
                <c:pt idx="40061">
                  <c:v>0.70937499999999998</c:v>
                </c:pt>
                <c:pt idx="40062">
                  <c:v>0.698438</c:v>
                </c:pt>
                <c:pt idx="40063">
                  <c:v>0.70468799999999998</c:v>
                </c:pt>
                <c:pt idx="40064">
                  <c:v>0.682813</c:v>
                </c:pt>
                <c:pt idx="40065">
                  <c:v>0.7</c:v>
                </c:pt>
                <c:pt idx="40066">
                  <c:v>0.68593800000000005</c:v>
                </c:pt>
                <c:pt idx="40067">
                  <c:v>0.69062500000000004</c:v>
                </c:pt>
                <c:pt idx="40068">
                  <c:v>0.69531200000000004</c:v>
                </c:pt>
                <c:pt idx="40069">
                  <c:v>0.69062500000000004</c:v>
                </c:pt>
                <c:pt idx="40070">
                  <c:v>0.70625000000000004</c:v>
                </c:pt>
                <c:pt idx="40071">
                  <c:v>0.70781300000000003</c:v>
                </c:pt>
                <c:pt idx="40072">
                  <c:v>0.692187</c:v>
                </c:pt>
                <c:pt idx="40073">
                  <c:v>0.682813</c:v>
                </c:pt>
                <c:pt idx="40074">
                  <c:v>0.68906299999999998</c:v>
                </c:pt>
                <c:pt idx="40075">
                  <c:v>0.71562499999999996</c:v>
                </c:pt>
                <c:pt idx="40076">
                  <c:v>0.70156300000000005</c:v>
                </c:pt>
                <c:pt idx="40077">
                  <c:v>0.70937499999999998</c:v>
                </c:pt>
                <c:pt idx="40078">
                  <c:v>0.69531200000000004</c:v>
                </c:pt>
                <c:pt idx="40079">
                  <c:v>0.7</c:v>
                </c:pt>
                <c:pt idx="40080">
                  <c:v>0.69531200000000004</c:v>
                </c:pt>
                <c:pt idx="40081">
                  <c:v>0.698438</c:v>
                </c:pt>
                <c:pt idx="40082">
                  <c:v>0.70625000000000004</c:v>
                </c:pt>
                <c:pt idx="40083">
                  <c:v>0.69374999999999998</c:v>
                </c:pt>
                <c:pt idx="40084">
                  <c:v>0.692187</c:v>
                </c:pt>
                <c:pt idx="40085">
                  <c:v>0.70468799999999998</c:v>
                </c:pt>
                <c:pt idx="40086">
                  <c:v>0.692187</c:v>
                </c:pt>
                <c:pt idx="40087">
                  <c:v>0.70625000000000004</c:v>
                </c:pt>
                <c:pt idx="40088">
                  <c:v>0.68906299999999998</c:v>
                </c:pt>
                <c:pt idx="40089">
                  <c:v>0.67343799999999998</c:v>
                </c:pt>
                <c:pt idx="40090">
                  <c:v>0.67812499999999998</c:v>
                </c:pt>
                <c:pt idx="40091">
                  <c:v>0.698438</c:v>
                </c:pt>
                <c:pt idx="40092">
                  <c:v>0.682813</c:v>
                </c:pt>
                <c:pt idx="40093">
                  <c:v>0.692187</c:v>
                </c:pt>
                <c:pt idx="40094">
                  <c:v>0.69062500000000004</c:v>
                </c:pt>
                <c:pt idx="40095">
                  <c:v>0.692187</c:v>
                </c:pt>
                <c:pt idx="40096">
                  <c:v>0.69374999999999998</c:v>
                </c:pt>
                <c:pt idx="40097">
                  <c:v>0.68906299999999998</c:v>
                </c:pt>
                <c:pt idx="40098">
                  <c:v>0.703125</c:v>
                </c:pt>
                <c:pt idx="40099">
                  <c:v>0.68437499999999996</c:v>
                </c:pt>
                <c:pt idx="40100">
                  <c:v>0.698438</c:v>
                </c:pt>
                <c:pt idx="40101">
                  <c:v>0.682813</c:v>
                </c:pt>
                <c:pt idx="40102">
                  <c:v>0.68593800000000005</c:v>
                </c:pt>
                <c:pt idx="40103">
                  <c:v>0.70156300000000005</c:v>
                </c:pt>
                <c:pt idx="40104">
                  <c:v>0.68593800000000005</c:v>
                </c:pt>
                <c:pt idx="40105">
                  <c:v>0.69062500000000004</c:v>
                </c:pt>
                <c:pt idx="40106">
                  <c:v>0.67812499999999998</c:v>
                </c:pt>
                <c:pt idx="40107">
                  <c:v>0.68906299999999998</c:v>
                </c:pt>
                <c:pt idx="40108">
                  <c:v>0.6875</c:v>
                </c:pt>
                <c:pt idx="40109">
                  <c:v>0.6875</c:v>
                </c:pt>
                <c:pt idx="40110">
                  <c:v>0.6875</c:v>
                </c:pt>
                <c:pt idx="40111">
                  <c:v>0.676562</c:v>
                </c:pt>
                <c:pt idx="40112">
                  <c:v>0.67968799999999996</c:v>
                </c:pt>
                <c:pt idx="40113">
                  <c:v>0.69374999999999998</c:v>
                </c:pt>
                <c:pt idx="40114">
                  <c:v>0.698438</c:v>
                </c:pt>
                <c:pt idx="40115">
                  <c:v>0.69374999999999998</c:v>
                </c:pt>
                <c:pt idx="40116">
                  <c:v>0.698438</c:v>
                </c:pt>
                <c:pt idx="40117">
                  <c:v>0.6875</c:v>
                </c:pt>
                <c:pt idx="40118">
                  <c:v>0.6875</c:v>
                </c:pt>
                <c:pt idx="40119">
                  <c:v>0.682813</c:v>
                </c:pt>
                <c:pt idx="40120">
                  <c:v>0.698438</c:v>
                </c:pt>
                <c:pt idx="40121">
                  <c:v>0.698438</c:v>
                </c:pt>
                <c:pt idx="40122">
                  <c:v>0.7</c:v>
                </c:pt>
                <c:pt idx="40123">
                  <c:v>0.7</c:v>
                </c:pt>
                <c:pt idx="40124">
                  <c:v>0.69062500000000004</c:v>
                </c:pt>
                <c:pt idx="40125">
                  <c:v>0.69531200000000004</c:v>
                </c:pt>
                <c:pt idx="40126">
                  <c:v>0.70156300000000005</c:v>
                </c:pt>
                <c:pt idx="40127">
                  <c:v>0.69374999999999998</c:v>
                </c:pt>
                <c:pt idx="40128">
                  <c:v>0.69531200000000004</c:v>
                </c:pt>
                <c:pt idx="40129">
                  <c:v>0.69374999999999998</c:v>
                </c:pt>
                <c:pt idx="40130">
                  <c:v>0.70156300000000005</c:v>
                </c:pt>
                <c:pt idx="40131">
                  <c:v>0.7</c:v>
                </c:pt>
                <c:pt idx="40132">
                  <c:v>0.7</c:v>
                </c:pt>
                <c:pt idx="40133">
                  <c:v>0.692187</c:v>
                </c:pt>
                <c:pt idx="40134">
                  <c:v>0.692187</c:v>
                </c:pt>
                <c:pt idx="40135">
                  <c:v>0.69531200000000004</c:v>
                </c:pt>
                <c:pt idx="40136">
                  <c:v>0.67812499999999998</c:v>
                </c:pt>
                <c:pt idx="40137">
                  <c:v>0.69062500000000004</c:v>
                </c:pt>
                <c:pt idx="40138">
                  <c:v>0.692187</c:v>
                </c:pt>
                <c:pt idx="40139">
                  <c:v>0.69374999999999998</c:v>
                </c:pt>
                <c:pt idx="40140">
                  <c:v>0.70156300000000005</c:v>
                </c:pt>
                <c:pt idx="40141">
                  <c:v>0.69374999999999998</c:v>
                </c:pt>
                <c:pt idx="40142">
                  <c:v>0.70468799999999998</c:v>
                </c:pt>
                <c:pt idx="40143">
                  <c:v>0.70781300000000003</c:v>
                </c:pt>
                <c:pt idx="40144">
                  <c:v>0.70937499999999998</c:v>
                </c:pt>
                <c:pt idx="40145">
                  <c:v>0.69062500000000004</c:v>
                </c:pt>
                <c:pt idx="40146">
                  <c:v>0.698438</c:v>
                </c:pt>
                <c:pt idx="40147">
                  <c:v>0.68125000000000002</c:v>
                </c:pt>
                <c:pt idx="40148">
                  <c:v>0.68906299999999998</c:v>
                </c:pt>
                <c:pt idx="40149">
                  <c:v>0.70625000000000004</c:v>
                </c:pt>
                <c:pt idx="40150">
                  <c:v>0.703125</c:v>
                </c:pt>
                <c:pt idx="40151">
                  <c:v>0.698438</c:v>
                </c:pt>
                <c:pt idx="40152">
                  <c:v>0.70156300000000005</c:v>
                </c:pt>
                <c:pt idx="40153">
                  <c:v>0.70156300000000005</c:v>
                </c:pt>
                <c:pt idx="40154">
                  <c:v>0.70468799999999998</c:v>
                </c:pt>
                <c:pt idx="40155">
                  <c:v>0.6875</c:v>
                </c:pt>
                <c:pt idx="40156">
                  <c:v>0.68906299999999998</c:v>
                </c:pt>
                <c:pt idx="40157">
                  <c:v>0.70156300000000005</c:v>
                </c:pt>
                <c:pt idx="40158">
                  <c:v>0.70781300000000003</c:v>
                </c:pt>
                <c:pt idx="40159">
                  <c:v>0.703125</c:v>
                </c:pt>
                <c:pt idx="40160">
                  <c:v>0.703125</c:v>
                </c:pt>
                <c:pt idx="40161">
                  <c:v>0.70781300000000003</c:v>
                </c:pt>
                <c:pt idx="40162">
                  <c:v>0.698438</c:v>
                </c:pt>
                <c:pt idx="40163">
                  <c:v>0.692187</c:v>
                </c:pt>
                <c:pt idx="40164">
                  <c:v>0.698438</c:v>
                </c:pt>
                <c:pt idx="40165">
                  <c:v>0.703125</c:v>
                </c:pt>
                <c:pt idx="40166">
                  <c:v>0.68125000000000002</c:v>
                </c:pt>
                <c:pt idx="40167">
                  <c:v>0.698438</c:v>
                </c:pt>
                <c:pt idx="40168">
                  <c:v>0.68906299999999998</c:v>
                </c:pt>
                <c:pt idx="40169">
                  <c:v>0.692187</c:v>
                </c:pt>
                <c:pt idx="40170">
                  <c:v>0.7</c:v>
                </c:pt>
                <c:pt idx="40171">
                  <c:v>0.703125</c:v>
                </c:pt>
                <c:pt idx="40172">
                  <c:v>0.70625000000000004</c:v>
                </c:pt>
                <c:pt idx="40173">
                  <c:v>0.70468799999999998</c:v>
                </c:pt>
                <c:pt idx="40174">
                  <c:v>0.714063</c:v>
                </c:pt>
                <c:pt idx="40175">
                  <c:v>0.7</c:v>
                </c:pt>
                <c:pt idx="40176">
                  <c:v>0.70468799999999998</c:v>
                </c:pt>
                <c:pt idx="40177">
                  <c:v>0.7</c:v>
                </c:pt>
                <c:pt idx="40178">
                  <c:v>0.70625000000000004</c:v>
                </c:pt>
                <c:pt idx="40179">
                  <c:v>0.692187</c:v>
                </c:pt>
                <c:pt idx="40180">
                  <c:v>0.6875</c:v>
                </c:pt>
                <c:pt idx="40181">
                  <c:v>0.70468799999999998</c:v>
                </c:pt>
                <c:pt idx="40182">
                  <c:v>0.69531200000000004</c:v>
                </c:pt>
                <c:pt idx="40183">
                  <c:v>0.68906299999999998</c:v>
                </c:pt>
                <c:pt idx="40184">
                  <c:v>0.698438</c:v>
                </c:pt>
                <c:pt idx="40185">
                  <c:v>0.69531200000000004</c:v>
                </c:pt>
                <c:pt idx="40186">
                  <c:v>0.70625000000000004</c:v>
                </c:pt>
                <c:pt idx="40187">
                  <c:v>0.703125</c:v>
                </c:pt>
                <c:pt idx="40188">
                  <c:v>0.70468799999999998</c:v>
                </c:pt>
                <c:pt idx="40189">
                  <c:v>0.71093799999999996</c:v>
                </c:pt>
                <c:pt idx="40190">
                  <c:v>0.69374999999999998</c:v>
                </c:pt>
                <c:pt idx="40191">
                  <c:v>0.69374999999999998</c:v>
                </c:pt>
                <c:pt idx="40192">
                  <c:v>0.70937499999999998</c:v>
                </c:pt>
                <c:pt idx="40193">
                  <c:v>0.70156300000000005</c:v>
                </c:pt>
                <c:pt idx="40194">
                  <c:v>0.703125</c:v>
                </c:pt>
                <c:pt idx="40195">
                  <c:v>0.692187</c:v>
                </c:pt>
                <c:pt idx="40196">
                  <c:v>0.698438</c:v>
                </c:pt>
                <c:pt idx="40197">
                  <c:v>0.70156300000000005</c:v>
                </c:pt>
                <c:pt idx="40198">
                  <c:v>0.692187</c:v>
                </c:pt>
                <c:pt idx="40199">
                  <c:v>0.703125</c:v>
                </c:pt>
                <c:pt idx="40200">
                  <c:v>0.70468799999999998</c:v>
                </c:pt>
                <c:pt idx="40201">
                  <c:v>0.7</c:v>
                </c:pt>
                <c:pt idx="40202">
                  <c:v>0.70781300000000003</c:v>
                </c:pt>
                <c:pt idx="40203">
                  <c:v>0.69062500000000004</c:v>
                </c:pt>
                <c:pt idx="40204">
                  <c:v>0.70625000000000004</c:v>
                </c:pt>
                <c:pt idx="40205">
                  <c:v>0.70625000000000004</c:v>
                </c:pt>
                <c:pt idx="40206">
                  <c:v>0.71250000000000002</c:v>
                </c:pt>
                <c:pt idx="40207">
                  <c:v>0.70468799999999998</c:v>
                </c:pt>
                <c:pt idx="40208">
                  <c:v>0.70781300000000003</c:v>
                </c:pt>
                <c:pt idx="40209">
                  <c:v>0.70468799999999998</c:v>
                </c:pt>
                <c:pt idx="40210">
                  <c:v>0.692187</c:v>
                </c:pt>
                <c:pt idx="40211">
                  <c:v>0.7</c:v>
                </c:pt>
                <c:pt idx="40212">
                  <c:v>0.69374999999999998</c:v>
                </c:pt>
                <c:pt idx="40213">
                  <c:v>0.68906299999999998</c:v>
                </c:pt>
                <c:pt idx="40214">
                  <c:v>0.70156300000000005</c:v>
                </c:pt>
                <c:pt idx="40215">
                  <c:v>0.70156300000000005</c:v>
                </c:pt>
                <c:pt idx="40216">
                  <c:v>0.70156300000000005</c:v>
                </c:pt>
                <c:pt idx="40217">
                  <c:v>0.682813</c:v>
                </c:pt>
                <c:pt idx="40218">
                  <c:v>0.70468799999999998</c:v>
                </c:pt>
                <c:pt idx="40219">
                  <c:v>0.698438</c:v>
                </c:pt>
                <c:pt idx="40220">
                  <c:v>0.69374999999999998</c:v>
                </c:pt>
                <c:pt idx="40221">
                  <c:v>0.69531200000000004</c:v>
                </c:pt>
                <c:pt idx="40222">
                  <c:v>0.698438</c:v>
                </c:pt>
                <c:pt idx="40223">
                  <c:v>0.69531200000000004</c:v>
                </c:pt>
                <c:pt idx="40224">
                  <c:v>0.7</c:v>
                </c:pt>
                <c:pt idx="40225">
                  <c:v>0.676562</c:v>
                </c:pt>
                <c:pt idx="40226">
                  <c:v>0.692187</c:v>
                </c:pt>
                <c:pt idx="40227">
                  <c:v>0.69531200000000004</c:v>
                </c:pt>
                <c:pt idx="40228">
                  <c:v>0.70468799999999998</c:v>
                </c:pt>
                <c:pt idx="40229">
                  <c:v>0.69062500000000004</c:v>
                </c:pt>
                <c:pt idx="40230">
                  <c:v>0.70781300000000003</c:v>
                </c:pt>
                <c:pt idx="40231">
                  <c:v>0.70468799999999998</c:v>
                </c:pt>
                <c:pt idx="40232">
                  <c:v>0.69531200000000004</c:v>
                </c:pt>
                <c:pt idx="40233">
                  <c:v>0.70468799999999998</c:v>
                </c:pt>
                <c:pt idx="40234">
                  <c:v>0.70468799999999998</c:v>
                </c:pt>
                <c:pt idx="40235">
                  <c:v>0.70468799999999998</c:v>
                </c:pt>
                <c:pt idx="40236">
                  <c:v>0.70156300000000005</c:v>
                </c:pt>
                <c:pt idx="40237">
                  <c:v>0.69531200000000004</c:v>
                </c:pt>
                <c:pt idx="40238">
                  <c:v>0.69062500000000004</c:v>
                </c:pt>
                <c:pt idx="40239">
                  <c:v>0.70156300000000005</c:v>
                </c:pt>
                <c:pt idx="40240">
                  <c:v>0.692187</c:v>
                </c:pt>
                <c:pt idx="40241">
                  <c:v>0.7</c:v>
                </c:pt>
                <c:pt idx="40242">
                  <c:v>0.68906299999999998</c:v>
                </c:pt>
                <c:pt idx="40243">
                  <c:v>0.68437499999999996</c:v>
                </c:pt>
                <c:pt idx="40244">
                  <c:v>0.69374999999999998</c:v>
                </c:pt>
                <c:pt idx="40245">
                  <c:v>0.69374999999999998</c:v>
                </c:pt>
                <c:pt idx="40246">
                  <c:v>0.68906299999999998</c:v>
                </c:pt>
                <c:pt idx="40247">
                  <c:v>0.69531200000000004</c:v>
                </c:pt>
                <c:pt idx="40248">
                  <c:v>0.70625000000000004</c:v>
                </c:pt>
                <c:pt idx="40249">
                  <c:v>0.70625000000000004</c:v>
                </c:pt>
                <c:pt idx="40250">
                  <c:v>0.68437499999999996</c:v>
                </c:pt>
                <c:pt idx="40251">
                  <c:v>0.6875</c:v>
                </c:pt>
                <c:pt idx="40252">
                  <c:v>0.71250000000000002</c:v>
                </c:pt>
                <c:pt idx="40253">
                  <c:v>0.71250000000000002</c:v>
                </c:pt>
                <c:pt idx="40254">
                  <c:v>0.70937499999999998</c:v>
                </c:pt>
                <c:pt idx="40255">
                  <c:v>0.70781300000000003</c:v>
                </c:pt>
                <c:pt idx="40256">
                  <c:v>0.698438</c:v>
                </c:pt>
                <c:pt idx="40257">
                  <c:v>0.703125</c:v>
                </c:pt>
                <c:pt idx="40258">
                  <c:v>0.70156300000000005</c:v>
                </c:pt>
                <c:pt idx="40259">
                  <c:v>0.70468799999999998</c:v>
                </c:pt>
                <c:pt idx="40260">
                  <c:v>0.7</c:v>
                </c:pt>
                <c:pt idx="40261">
                  <c:v>0.70156300000000005</c:v>
                </c:pt>
                <c:pt idx="40262">
                  <c:v>0.703125</c:v>
                </c:pt>
                <c:pt idx="40263">
                  <c:v>0.71562499999999996</c:v>
                </c:pt>
                <c:pt idx="40264">
                  <c:v>0.70781300000000003</c:v>
                </c:pt>
                <c:pt idx="40265">
                  <c:v>0.71093799999999996</c:v>
                </c:pt>
                <c:pt idx="40266">
                  <c:v>0.692187</c:v>
                </c:pt>
                <c:pt idx="40267">
                  <c:v>0.69531200000000004</c:v>
                </c:pt>
                <c:pt idx="40268">
                  <c:v>0.703125</c:v>
                </c:pt>
                <c:pt idx="40269">
                  <c:v>0.69062500000000004</c:v>
                </c:pt>
                <c:pt idx="40270">
                  <c:v>0.69062500000000004</c:v>
                </c:pt>
                <c:pt idx="40271">
                  <c:v>0.68437499999999996</c:v>
                </c:pt>
                <c:pt idx="40272">
                  <c:v>0.703125</c:v>
                </c:pt>
                <c:pt idx="40273">
                  <c:v>0.703125</c:v>
                </c:pt>
                <c:pt idx="40274">
                  <c:v>0.69062500000000004</c:v>
                </c:pt>
                <c:pt idx="40275">
                  <c:v>0.69374999999999998</c:v>
                </c:pt>
                <c:pt idx="40276">
                  <c:v>0.692187</c:v>
                </c:pt>
                <c:pt idx="40277">
                  <c:v>0.68593800000000005</c:v>
                </c:pt>
                <c:pt idx="40278">
                  <c:v>0.67812499999999998</c:v>
                </c:pt>
                <c:pt idx="40279">
                  <c:v>0.68906299999999998</c:v>
                </c:pt>
                <c:pt idx="40280">
                  <c:v>0.7</c:v>
                </c:pt>
                <c:pt idx="40281">
                  <c:v>0.69062500000000004</c:v>
                </c:pt>
                <c:pt idx="40282">
                  <c:v>0.69531200000000004</c:v>
                </c:pt>
                <c:pt idx="40283">
                  <c:v>0.692187</c:v>
                </c:pt>
                <c:pt idx="40284">
                  <c:v>0.7</c:v>
                </c:pt>
                <c:pt idx="40285">
                  <c:v>0.70156300000000005</c:v>
                </c:pt>
                <c:pt idx="40286">
                  <c:v>0.70781300000000003</c:v>
                </c:pt>
                <c:pt idx="40287">
                  <c:v>0.70468799999999998</c:v>
                </c:pt>
                <c:pt idx="40288">
                  <c:v>0.71562499999999996</c:v>
                </c:pt>
                <c:pt idx="40289">
                  <c:v>0.69062500000000004</c:v>
                </c:pt>
                <c:pt idx="40290">
                  <c:v>0.68593800000000005</c:v>
                </c:pt>
                <c:pt idx="40291">
                  <c:v>0.69374999999999998</c:v>
                </c:pt>
                <c:pt idx="40292">
                  <c:v>0.69531200000000004</c:v>
                </c:pt>
                <c:pt idx="40293">
                  <c:v>0.714063</c:v>
                </c:pt>
                <c:pt idx="40294">
                  <c:v>0.72031299999999998</c:v>
                </c:pt>
                <c:pt idx="40295">
                  <c:v>0.70937499999999998</c:v>
                </c:pt>
                <c:pt idx="40296">
                  <c:v>0.70468799999999998</c:v>
                </c:pt>
                <c:pt idx="40297">
                  <c:v>0.70468799999999998</c:v>
                </c:pt>
                <c:pt idx="40298">
                  <c:v>0.70156300000000005</c:v>
                </c:pt>
                <c:pt idx="40299">
                  <c:v>0.70625000000000004</c:v>
                </c:pt>
                <c:pt idx="40300">
                  <c:v>0.703125</c:v>
                </c:pt>
                <c:pt idx="40301">
                  <c:v>0.69062500000000004</c:v>
                </c:pt>
                <c:pt idx="40302">
                  <c:v>0.70468799999999998</c:v>
                </c:pt>
                <c:pt idx="40303">
                  <c:v>0.70937499999999998</c:v>
                </c:pt>
                <c:pt idx="40304">
                  <c:v>0.69531200000000004</c:v>
                </c:pt>
                <c:pt idx="40305">
                  <c:v>0.69374999999999998</c:v>
                </c:pt>
                <c:pt idx="40306">
                  <c:v>0.71562499999999996</c:v>
                </c:pt>
                <c:pt idx="40307">
                  <c:v>0.69374999999999998</c:v>
                </c:pt>
                <c:pt idx="40308">
                  <c:v>0.7</c:v>
                </c:pt>
                <c:pt idx="40309">
                  <c:v>0.703125</c:v>
                </c:pt>
                <c:pt idx="40310">
                  <c:v>0.698438</c:v>
                </c:pt>
                <c:pt idx="40311">
                  <c:v>0.7</c:v>
                </c:pt>
                <c:pt idx="40312">
                  <c:v>0.698438</c:v>
                </c:pt>
                <c:pt idx="40313">
                  <c:v>0.7</c:v>
                </c:pt>
                <c:pt idx="40314">
                  <c:v>0.7</c:v>
                </c:pt>
                <c:pt idx="40315">
                  <c:v>0.70156300000000005</c:v>
                </c:pt>
                <c:pt idx="40316">
                  <c:v>0.70625000000000004</c:v>
                </c:pt>
                <c:pt idx="40317">
                  <c:v>0.70937499999999998</c:v>
                </c:pt>
                <c:pt idx="40318">
                  <c:v>0.70468799999999998</c:v>
                </c:pt>
                <c:pt idx="40319">
                  <c:v>0.70468799999999998</c:v>
                </c:pt>
                <c:pt idx="40320">
                  <c:v>0.71093799999999996</c:v>
                </c:pt>
                <c:pt idx="40321">
                  <c:v>0.714063</c:v>
                </c:pt>
                <c:pt idx="40322">
                  <c:v>0.71250000000000002</c:v>
                </c:pt>
                <c:pt idx="40323">
                  <c:v>0.71718800000000005</c:v>
                </c:pt>
                <c:pt idx="40324">
                  <c:v>0.71093799999999996</c:v>
                </c:pt>
                <c:pt idx="40325">
                  <c:v>0.703125</c:v>
                </c:pt>
                <c:pt idx="40326">
                  <c:v>0.70625000000000004</c:v>
                </c:pt>
                <c:pt idx="40327">
                  <c:v>0.69531200000000004</c:v>
                </c:pt>
                <c:pt idx="40328">
                  <c:v>0.70156300000000005</c:v>
                </c:pt>
                <c:pt idx="40329">
                  <c:v>0.69374999999999998</c:v>
                </c:pt>
                <c:pt idx="40330">
                  <c:v>0.69531200000000004</c:v>
                </c:pt>
                <c:pt idx="40331">
                  <c:v>0.7</c:v>
                </c:pt>
                <c:pt idx="40332">
                  <c:v>0.70468799999999998</c:v>
                </c:pt>
                <c:pt idx="40333">
                  <c:v>0.70781300000000003</c:v>
                </c:pt>
                <c:pt idx="40334">
                  <c:v>0.7</c:v>
                </c:pt>
                <c:pt idx="40335">
                  <c:v>0.69531200000000004</c:v>
                </c:pt>
                <c:pt idx="40336">
                  <c:v>0.68593800000000005</c:v>
                </c:pt>
                <c:pt idx="40337">
                  <c:v>0.70468799999999998</c:v>
                </c:pt>
                <c:pt idx="40338">
                  <c:v>0.703125</c:v>
                </c:pt>
                <c:pt idx="40339">
                  <c:v>0.68906299999999998</c:v>
                </c:pt>
                <c:pt idx="40340">
                  <c:v>0.69531200000000004</c:v>
                </c:pt>
                <c:pt idx="40341">
                  <c:v>0.70468799999999998</c:v>
                </c:pt>
                <c:pt idx="40342">
                  <c:v>0.70781300000000003</c:v>
                </c:pt>
                <c:pt idx="40343">
                  <c:v>0.7</c:v>
                </c:pt>
                <c:pt idx="40344">
                  <c:v>0.71250000000000002</c:v>
                </c:pt>
                <c:pt idx="40345">
                  <c:v>0.692187</c:v>
                </c:pt>
                <c:pt idx="40346">
                  <c:v>0.70625000000000004</c:v>
                </c:pt>
                <c:pt idx="40347">
                  <c:v>0.71093799999999996</c:v>
                </c:pt>
                <c:pt idx="40348">
                  <c:v>0.70156300000000005</c:v>
                </c:pt>
                <c:pt idx="40349">
                  <c:v>0.70781300000000003</c:v>
                </c:pt>
                <c:pt idx="40350">
                  <c:v>0.71250000000000002</c:v>
                </c:pt>
                <c:pt idx="40351">
                  <c:v>0.70781300000000003</c:v>
                </c:pt>
                <c:pt idx="40352">
                  <c:v>0.70781300000000003</c:v>
                </c:pt>
                <c:pt idx="40353">
                  <c:v>0.70156300000000005</c:v>
                </c:pt>
                <c:pt idx="40354">
                  <c:v>0.692187</c:v>
                </c:pt>
                <c:pt idx="40355">
                  <c:v>0.69374999999999998</c:v>
                </c:pt>
                <c:pt idx="40356">
                  <c:v>0.70156300000000005</c:v>
                </c:pt>
                <c:pt idx="40357">
                  <c:v>0.70156300000000005</c:v>
                </c:pt>
                <c:pt idx="40358">
                  <c:v>0.71093799999999996</c:v>
                </c:pt>
                <c:pt idx="40359">
                  <c:v>0.7</c:v>
                </c:pt>
                <c:pt idx="40360">
                  <c:v>0.69374999999999998</c:v>
                </c:pt>
                <c:pt idx="40361">
                  <c:v>0.69062500000000004</c:v>
                </c:pt>
                <c:pt idx="40362">
                  <c:v>0.69062500000000004</c:v>
                </c:pt>
                <c:pt idx="40363">
                  <c:v>0.69062500000000004</c:v>
                </c:pt>
                <c:pt idx="40364">
                  <c:v>0.703125</c:v>
                </c:pt>
                <c:pt idx="40365">
                  <c:v>0.7</c:v>
                </c:pt>
                <c:pt idx="40366">
                  <c:v>0.70468799999999998</c:v>
                </c:pt>
                <c:pt idx="40367">
                  <c:v>0.70468799999999998</c:v>
                </c:pt>
                <c:pt idx="40368">
                  <c:v>0.698438</c:v>
                </c:pt>
                <c:pt idx="40369">
                  <c:v>0.69374999999999998</c:v>
                </c:pt>
                <c:pt idx="40370">
                  <c:v>0.703125</c:v>
                </c:pt>
                <c:pt idx="40371">
                  <c:v>0.70156300000000005</c:v>
                </c:pt>
                <c:pt idx="40372">
                  <c:v>0.68906299999999998</c:v>
                </c:pt>
                <c:pt idx="40373">
                  <c:v>0.70781300000000003</c:v>
                </c:pt>
                <c:pt idx="40374">
                  <c:v>0.7</c:v>
                </c:pt>
                <c:pt idx="40375">
                  <c:v>0.70156300000000005</c:v>
                </c:pt>
                <c:pt idx="40376">
                  <c:v>0.69374999999999998</c:v>
                </c:pt>
                <c:pt idx="40377">
                  <c:v>0.69374999999999998</c:v>
                </c:pt>
                <c:pt idx="40378">
                  <c:v>0.68437499999999996</c:v>
                </c:pt>
                <c:pt idx="40379">
                  <c:v>0.7</c:v>
                </c:pt>
                <c:pt idx="40380">
                  <c:v>0.70781300000000003</c:v>
                </c:pt>
                <c:pt idx="40381">
                  <c:v>0.7</c:v>
                </c:pt>
                <c:pt idx="40382">
                  <c:v>0.70156300000000005</c:v>
                </c:pt>
                <c:pt idx="40383">
                  <c:v>0.70468799999999998</c:v>
                </c:pt>
                <c:pt idx="40384">
                  <c:v>0.67812499999999998</c:v>
                </c:pt>
                <c:pt idx="40385">
                  <c:v>0.70937499999999998</c:v>
                </c:pt>
                <c:pt idx="40386">
                  <c:v>0.70625000000000004</c:v>
                </c:pt>
                <c:pt idx="40387">
                  <c:v>0.70625000000000004</c:v>
                </c:pt>
                <c:pt idx="40388">
                  <c:v>0.703125</c:v>
                </c:pt>
                <c:pt idx="40389">
                  <c:v>0.7</c:v>
                </c:pt>
                <c:pt idx="40390">
                  <c:v>0.69374999999999998</c:v>
                </c:pt>
                <c:pt idx="40391">
                  <c:v>0.70937499999999998</c:v>
                </c:pt>
                <c:pt idx="40392">
                  <c:v>0.70937499999999998</c:v>
                </c:pt>
                <c:pt idx="40393">
                  <c:v>0.70468799999999998</c:v>
                </c:pt>
                <c:pt idx="40394">
                  <c:v>0.6875</c:v>
                </c:pt>
                <c:pt idx="40395">
                  <c:v>0.698438</c:v>
                </c:pt>
                <c:pt idx="40396">
                  <c:v>0.70156300000000005</c:v>
                </c:pt>
                <c:pt idx="40397">
                  <c:v>0.698438</c:v>
                </c:pt>
                <c:pt idx="40398">
                  <c:v>0.69062500000000004</c:v>
                </c:pt>
                <c:pt idx="40399">
                  <c:v>0.7</c:v>
                </c:pt>
                <c:pt idx="40400">
                  <c:v>0.69531200000000004</c:v>
                </c:pt>
                <c:pt idx="40401">
                  <c:v>0.69374999999999998</c:v>
                </c:pt>
                <c:pt idx="40402">
                  <c:v>0.70781300000000003</c:v>
                </c:pt>
                <c:pt idx="40403">
                  <c:v>0.71250000000000002</c:v>
                </c:pt>
                <c:pt idx="40404">
                  <c:v>0.70625000000000004</c:v>
                </c:pt>
                <c:pt idx="40405">
                  <c:v>0.698438</c:v>
                </c:pt>
                <c:pt idx="40406">
                  <c:v>0.703125</c:v>
                </c:pt>
                <c:pt idx="40407">
                  <c:v>0.71718800000000005</c:v>
                </c:pt>
                <c:pt idx="40408">
                  <c:v>0.71250000000000002</c:v>
                </c:pt>
                <c:pt idx="40409">
                  <c:v>0.70468799999999998</c:v>
                </c:pt>
                <c:pt idx="40410">
                  <c:v>0.70937499999999998</c:v>
                </c:pt>
                <c:pt idx="40411">
                  <c:v>0.71093799999999996</c:v>
                </c:pt>
                <c:pt idx="40412">
                  <c:v>0.714063</c:v>
                </c:pt>
                <c:pt idx="40413">
                  <c:v>0.70937499999999998</c:v>
                </c:pt>
                <c:pt idx="40414">
                  <c:v>0.7</c:v>
                </c:pt>
                <c:pt idx="40415">
                  <c:v>0.70625000000000004</c:v>
                </c:pt>
                <c:pt idx="40416">
                  <c:v>0.71093799999999996</c:v>
                </c:pt>
                <c:pt idx="40417">
                  <c:v>0.69531200000000004</c:v>
                </c:pt>
                <c:pt idx="40418">
                  <c:v>0.71250000000000002</c:v>
                </c:pt>
                <c:pt idx="40419">
                  <c:v>0.71562499999999996</c:v>
                </c:pt>
                <c:pt idx="40420">
                  <c:v>0.71250000000000002</c:v>
                </c:pt>
                <c:pt idx="40421">
                  <c:v>0.71718800000000005</c:v>
                </c:pt>
                <c:pt idx="40422">
                  <c:v>0.71250000000000002</c:v>
                </c:pt>
                <c:pt idx="40423">
                  <c:v>0.70781300000000003</c:v>
                </c:pt>
                <c:pt idx="40424">
                  <c:v>0.71093799999999996</c:v>
                </c:pt>
                <c:pt idx="40425">
                  <c:v>0.698438</c:v>
                </c:pt>
                <c:pt idx="40426">
                  <c:v>0.7</c:v>
                </c:pt>
                <c:pt idx="40427">
                  <c:v>0.70937499999999998</c:v>
                </c:pt>
                <c:pt idx="40428">
                  <c:v>0.70156300000000005</c:v>
                </c:pt>
                <c:pt idx="40429">
                  <c:v>0.7</c:v>
                </c:pt>
                <c:pt idx="40430">
                  <c:v>0.7</c:v>
                </c:pt>
                <c:pt idx="40431">
                  <c:v>0.703125</c:v>
                </c:pt>
                <c:pt idx="40432">
                  <c:v>0.698438</c:v>
                </c:pt>
                <c:pt idx="40433">
                  <c:v>0.69531200000000004</c:v>
                </c:pt>
                <c:pt idx="40434">
                  <c:v>0.7</c:v>
                </c:pt>
                <c:pt idx="40435">
                  <c:v>0.69531200000000004</c:v>
                </c:pt>
                <c:pt idx="40436">
                  <c:v>0.70156300000000005</c:v>
                </c:pt>
                <c:pt idx="40437">
                  <c:v>0.70468799999999998</c:v>
                </c:pt>
                <c:pt idx="40438">
                  <c:v>0.692187</c:v>
                </c:pt>
                <c:pt idx="40439">
                  <c:v>0.70625000000000004</c:v>
                </c:pt>
                <c:pt idx="40440">
                  <c:v>0.714063</c:v>
                </c:pt>
                <c:pt idx="40441">
                  <c:v>0.703125</c:v>
                </c:pt>
                <c:pt idx="40442">
                  <c:v>0.692187</c:v>
                </c:pt>
                <c:pt idx="40443">
                  <c:v>0.70781300000000003</c:v>
                </c:pt>
                <c:pt idx="40444">
                  <c:v>0.70156300000000005</c:v>
                </c:pt>
                <c:pt idx="40445">
                  <c:v>0.71093799999999996</c:v>
                </c:pt>
                <c:pt idx="40446">
                  <c:v>0.72031299999999998</c:v>
                </c:pt>
                <c:pt idx="40447">
                  <c:v>0.70781300000000003</c:v>
                </c:pt>
                <c:pt idx="40448">
                  <c:v>0.71562499999999996</c:v>
                </c:pt>
                <c:pt idx="40449">
                  <c:v>0.703125</c:v>
                </c:pt>
                <c:pt idx="40450">
                  <c:v>0.70781300000000003</c:v>
                </c:pt>
                <c:pt idx="40451">
                  <c:v>0.71093799999999996</c:v>
                </c:pt>
                <c:pt idx="40452">
                  <c:v>0.70468799999999998</c:v>
                </c:pt>
                <c:pt idx="40453">
                  <c:v>0.71250000000000002</c:v>
                </c:pt>
                <c:pt idx="40454">
                  <c:v>0.70468799999999998</c:v>
                </c:pt>
                <c:pt idx="40455">
                  <c:v>0.703125</c:v>
                </c:pt>
                <c:pt idx="40456">
                  <c:v>0.70937499999999998</c:v>
                </c:pt>
                <c:pt idx="40457">
                  <c:v>0.714063</c:v>
                </c:pt>
                <c:pt idx="40458">
                  <c:v>0.72031299999999998</c:v>
                </c:pt>
                <c:pt idx="40459">
                  <c:v>0.70625000000000004</c:v>
                </c:pt>
                <c:pt idx="40460">
                  <c:v>0.70937499999999998</c:v>
                </c:pt>
                <c:pt idx="40461">
                  <c:v>0.7</c:v>
                </c:pt>
                <c:pt idx="40462">
                  <c:v>0.71250000000000002</c:v>
                </c:pt>
                <c:pt idx="40463">
                  <c:v>0.70156300000000005</c:v>
                </c:pt>
                <c:pt idx="40464">
                  <c:v>0.71562499999999996</c:v>
                </c:pt>
                <c:pt idx="40465">
                  <c:v>0.714063</c:v>
                </c:pt>
                <c:pt idx="40466">
                  <c:v>0.70937499999999998</c:v>
                </c:pt>
                <c:pt idx="40467">
                  <c:v>0.7</c:v>
                </c:pt>
                <c:pt idx="40468">
                  <c:v>0.71093799999999996</c:v>
                </c:pt>
                <c:pt idx="40469">
                  <c:v>0.71250000000000002</c:v>
                </c:pt>
                <c:pt idx="40470">
                  <c:v>0.70937499999999998</c:v>
                </c:pt>
                <c:pt idx="40471">
                  <c:v>0.70156300000000005</c:v>
                </c:pt>
                <c:pt idx="40472">
                  <c:v>0.70625000000000004</c:v>
                </c:pt>
                <c:pt idx="40473">
                  <c:v>0.70937499999999998</c:v>
                </c:pt>
                <c:pt idx="40474">
                  <c:v>0.71250000000000002</c:v>
                </c:pt>
                <c:pt idx="40475">
                  <c:v>0.714063</c:v>
                </c:pt>
                <c:pt idx="40476">
                  <c:v>0.72031299999999998</c:v>
                </c:pt>
                <c:pt idx="40477">
                  <c:v>0.72031299999999998</c:v>
                </c:pt>
                <c:pt idx="40478">
                  <c:v>0.71093799999999996</c:v>
                </c:pt>
                <c:pt idx="40479">
                  <c:v>0.72812500000000002</c:v>
                </c:pt>
                <c:pt idx="40480">
                  <c:v>0.70937499999999998</c:v>
                </c:pt>
                <c:pt idx="40481">
                  <c:v>0.692187</c:v>
                </c:pt>
                <c:pt idx="40482">
                  <c:v>0.71562499999999996</c:v>
                </c:pt>
                <c:pt idx="40483">
                  <c:v>0.70937499999999998</c:v>
                </c:pt>
                <c:pt idx="40484">
                  <c:v>0.70937499999999998</c:v>
                </c:pt>
                <c:pt idx="40485">
                  <c:v>0.70625000000000004</c:v>
                </c:pt>
                <c:pt idx="40486">
                  <c:v>0.72812500000000002</c:v>
                </c:pt>
                <c:pt idx="40487">
                  <c:v>0.70937499999999998</c:v>
                </c:pt>
                <c:pt idx="40488">
                  <c:v>0.71093799999999996</c:v>
                </c:pt>
                <c:pt idx="40489">
                  <c:v>0.71562499999999996</c:v>
                </c:pt>
                <c:pt idx="40490">
                  <c:v>0.70468799999999998</c:v>
                </c:pt>
                <c:pt idx="40491">
                  <c:v>0.692187</c:v>
                </c:pt>
                <c:pt idx="40492">
                  <c:v>0.703125</c:v>
                </c:pt>
                <c:pt idx="40493">
                  <c:v>0.714063</c:v>
                </c:pt>
                <c:pt idx="40494">
                  <c:v>0.71093799999999996</c:v>
                </c:pt>
                <c:pt idx="40495">
                  <c:v>0.69531200000000004</c:v>
                </c:pt>
                <c:pt idx="40496">
                  <c:v>0.69531200000000004</c:v>
                </c:pt>
                <c:pt idx="40497">
                  <c:v>0.714063</c:v>
                </c:pt>
                <c:pt idx="40498">
                  <c:v>0.70625000000000004</c:v>
                </c:pt>
                <c:pt idx="40499">
                  <c:v>0.70156300000000005</c:v>
                </c:pt>
                <c:pt idx="40500">
                  <c:v>0.70156300000000005</c:v>
                </c:pt>
                <c:pt idx="40501">
                  <c:v>0.703125</c:v>
                </c:pt>
                <c:pt idx="40502">
                  <c:v>0.70937499999999998</c:v>
                </c:pt>
                <c:pt idx="40503">
                  <c:v>0.72343800000000003</c:v>
                </c:pt>
                <c:pt idx="40504">
                  <c:v>0.72812500000000002</c:v>
                </c:pt>
                <c:pt idx="40505">
                  <c:v>0.71250000000000002</c:v>
                </c:pt>
                <c:pt idx="40506">
                  <c:v>0.70468799999999998</c:v>
                </c:pt>
                <c:pt idx="40507">
                  <c:v>0.71562499999999996</c:v>
                </c:pt>
                <c:pt idx="40508">
                  <c:v>0.72343800000000003</c:v>
                </c:pt>
                <c:pt idx="40509">
                  <c:v>0.69374999999999998</c:v>
                </c:pt>
                <c:pt idx="40510">
                  <c:v>0.71875</c:v>
                </c:pt>
                <c:pt idx="40511">
                  <c:v>0.71875</c:v>
                </c:pt>
                <c:pt idx="40512">
                  <c:v>0.71562499999999996</c:v>
                </c:pt>
                <c:pt idx="40513">
                  <c:v>0.70156300000000005</c:v>
                </c:pt>
                <c:pt idx="40514">
                  <c:v>0.70468799999999998</c:v>
                </c:pt>
                <c:pt idx="40515">
                  <c:v>0.71093799999999996</c:v>
                </c:pt>
                <c:pt idx="40516">
                  <c:v>0.68906299999999998</c:v>
                </c:pt>
                <c:pt idx="40517">
                  <c:v>0.70625000000000004</c:v>
                </c:pt>
                <c:pt idx="40518">
                  <c:v>0.69374999999999998</c:v>
                </c:pt>
                <c:pt idx="40519">
                  <c:v>0.70156300000000005</c:v>
                </c:pt>
                <c:pt idx="40520">
                  <c:v>0.69531200000000004</c:v>
                </c:pt>
                <c:pt idx="40521">
                  <c:v>0.69531200000000004</c:v>
                </c:pt>
                <c:pt idx="40522">
                  <c:v>0.69374999999999998</c:v>
                </c:pt>
                <c:pt idx="40523">
                  <c:v>0.698438</c:v>
                </c:pt>
                <c:pt idx="40524">
                  <c:v>0.703125</c:v>
                </c:pt>
                <c:pt idx="40525">
                  <c:v>0.6875</c:v>
                </c:pt>
                <c:pt idx="40526">
                  <c:v>0.703125</c:v>
                </c:pt>
                <c:pt idx="40527">
                  <c:v>0.70625000000000004</c:v>
                </c:pt>
                <c:pt idx="40528">
                  <c:v>0.69062500000000004</c:v>
                </c:pt>
                <c:pt idx="40529">
                  <c:v>0.68125000000000002</c:v>
                </c:pt>
                <c:pt idx="40530">
                  <c:v>0.69062500000000004</c:v>
                </c:pt>
                <c:pt idx="40531">
                  <c:v>0.70625000000000004</c:v>
                </c:pt>
                <c:pt idx="40532">
                  <c:v>0.698438</c:v>
                </c:pt>
                <c:pt idx="40533">
                  <c:v>0.70468799999999998</c:v>
                </c:pt>
                <c:pt idx="40534">
                  <c:v>0.69531200000000004</c:v>
                </c:pt>
                <c:pt idx="40535">
                  <c:v>0.6875</c:v>
                </c:pt>
                <c:pt idx="40536">
                  <c:v>0.70625000000000004</c:v>
                </c:pt>
                <c:pt idx="40537">
                  <c:v>0.7</c:v>
                </c:pt>
                <c:pt idx="40538">
                  <c:v>0.71250000000000002</c:v>
                </c:pt>
                <c:pt idx="40539">
                  <c:v>0.70937499999999998</c:v>
                </c:pt>
                <c:pt idx="40540">
                  <c:v>0.70781300000000003</c:v>
                </c:pt>
                <c:pt idx="40541">
                  <c:v>0.70937499999999998</c:v>
                </c:pt>
                <c:pt idx="40542">
                  <c:v>0.698438</c:v>
                </c:pt>
                <c:pt idx="40543">
                  <c:v>0.703125</c:v>
                </c:pt>
                <c:pt idx="40544">
                  <c:v>0.70625000000000004</c:v>
                </c:pt>
                <c:pt idx="40545">
                  <c:v>0.68906299999999998</c:v>
                </c:pt>
                <c:pt idx="40546">
                  <c:v>0.67812499999999998</c:v>
                </c:pt>
                <c:pt idx="40547">
                  <c:v>0.69062500000000004</c:v>
                </c:pt>
                <c:pt idx="40548">
                  <c:v>0.69531200000000004</c:v>
                </c:pt>
                <c:pt idx="40549">
                  <c:v>0.703125</c:v>
                </c:pt>
                <c:pt idx="40550">
                  <c:v>0.69531200000000004</c:v>
                </c:pt>
                <c:pt idx="40551">
                  <c:v>0.70781300000000003</c:v>
                </c:pt>
                <c:pt idx="40552">
                  <c:v>0.71093799999999996</c:v>
                </c:pt>
                <c:pt idx="40553">
                  <c:v>0.70937499999999998</c:v>
                </c:pt>
                <c:pt idx="40554">
                  <c:v>0.71250000000000002</c:v>
                </c:pt>
                <c:pt idx="40555">
                  <c:v>0.71250000000000002</c:v>
                </c:pt>
                <c:pt idx="40556">
                  <c:v>0.7</c:v>
                </c:pt>
                <c:pt idx="40557">
                  <c:v>0.69531200000000004</c:v>
                </c:pt>
                <c:pt idx="40558">
                  <c:v>0.70625000000000004</c:v>
                </c:pt>
                <c:pt idx="40559">
                  <c:v>0.69531200000000004</c:v>
                </c:pt>
                <c:pt idx="40560">
                  <c:v>0.70781300000000003</c:v>
                </c:pt>
                <c:pt idx="40561">
                  <c:v>0.70937499999999998</c:v>
                </c:pt>
                <c:pt idx="40562">
                  <c:v>0.70937499999999998</c:v>
                </c:pt>
                <c:pt idx="40563">
                  <c:v>0.70937499999999998</c:v>
                </c:pt>
                <c:pt idx="40564">
                  <c:v>0.70781300000000003</c:v>
                </c:pt>
                <c:pt idx="40565">
                  <c:v>0.70781300000000003</c:v>
                </c:pt>
                <c:pt idx="40566">
                  <c:v>0.71093799999999996</c:v>
                </c:pt>
                <c:pt idx="40567">
                  <c:v>0.70781300000000003</c:v>
                </c:pt>
                <c:pt idx="40568">
                  <c:v>0.70781300000000003</c:v>
                </c:pt>
                <c:pt idx="40569">
                  <c:v>0.70625000000000004</c:v>
                </c:pt>
                <c:pt idx="40570">
                  <c:v>0.703125</c:v>
                </c:pt>
                <c:pt idx="40571">
                  <c:v>0.703125</c:v>
                </c:pt>
                <c:pt idx="40572">
                  <c:v>0.69531200000000004</c:v>
                </c:pt>
                <c:pt idx="40573">
                  <c:v>0.70625000000000004</c:v>
                </c:pt>
                <c:pt idx="40574">
                  <c:v>0.70468799999999998</c:v>
                </c:pt>
                <c:pt idx="40575">
                  <c:v>0.70468799999999998</c:v>
                </c:pt>
                <c:pt idx="40576">
                  <c:v>0.70625000000000004</c:v>
                </c:pt>
                <c:pt idx="40577">
                  <c:v>0.71093799999999996</c:v>
                </c:pt>
                <c:pt idx="40578">
                  <c:v>0.703125</c:v>
                </c:pt>
                <c:pt idx="40579">
                  <c:v>0.70781300000000003</c:v>
                </c:pt>
                <c:pt idx="40580">
                  <c:v>0.70156300000000005</c:v>
                </c:pt>
                <c:pt idx="40581">
                  <c:v>0.70781300000000003</c:v>
                </c:pt>
                <c:pt idx="40582">
                  <c:v>0.703125</c:v>
                </c:pt>
                <c:pt idx="40583">
                  <c:v>0.69531200000000004</c:v>
                </c:pt>
                <c:pt idx="40584">
                  <c:v>0.698438</c:v>
                </c:pt>
                <c:pt idx="40585">
                  <c:v>0.703125</c:v>
                </c:pt>
                <c:pt idx="40586">
                  <c:v>0.70468799999999998</c:v>
                </c:pt>
                <c:pt idx="40587">
                  <c:v>0.71875</c:v>
                </c:pt>
                <c:pt idx="40588">
                  <c:v>0.698438</c:v>
                </c:pt>
                <c:pt idx="40589">
                  <c:v>0.70156300000000005</c:v>
                </c:pt>
                <c:pt idx="40590">
                  <c:v>0.69531200000000004</c:v>
                </c:pt>
                <c:pt idx="40591">
                  <c:v>0.703125</c:v>
                </c:pt>
                <c:pt idx="40592">
                  <c:v>0.692187</c:v>
                </c:pt>
                <c:pt idx="40593">
                  <c:v>0.6875</c:v>
                </c:pt>
                <c:pt idx="40594">
                  <c:v>0.69062500000000004</c:v>
                </c:pt>
                <c:pt idx="40595">
                  <c:v>0.69531200000000004</c:v>
                </c:pt>
                <c:pt idx="40596">
                  <c:v>0.69062500000000004</c:v>
                </c:pt>
                <c:pt idx="40597">
                  <c:v>0.70781300000000003</c:v>
                </c:pt>
                <c:pt idx="40598">
                  <c:v>0.70468799999999998</c:v>
                </c:pt>
                <c:pt idx="40599">
                  <c:v>0.714063</c:v>
                </c:pt>
                <c:pt idx="40600">
                  <c:v>0.69374999999999998</c:v>
                </c:pt>
                <c:pt idx="40601">
                  <c:v>0.714063</c:v>
                </c:pt>
                <c:pt idx="40602">
                  <c:v>0.714063</c:v>
                </c:pt>
                <c:pt idx="40603">
                  <c:v>0.7</c:v>
                </c:pt>
                <c:pt idx="40604">
                  <c:v>0.69531200000000004</c:v>
                </c:pt>
                <c:pt idx="40605">
                  <c:v>0.70156300000000005</c:v>
                </c:pt>
                <c:pt idx="40606">
                  <c:v>0.71093799999999996</c:v>
                </c:pt>
                <c:pt idx="40607">
                  <c:v>0.70468799999999998</c:v>
                </c:pt>
                <c:pt idx="40608">
                  <c:v>0.7</c:v>
                </c:pt>
                <c:pt idx="40609">
                  <c:v>0.71718800000000005</c:v>
                </c:pt>
                <c:pt idx="40610">
                  <c:v>0.714063</c:v>
                </c:pt>
                <c:pt idx="40611">
                  <c:v>0.70156300000000005</c:v>
                </c:pt>
                <c:pt idx="40612">
                  <c:v>0.70937499999999998</c:v>
                </c:pt>
                <c:pt idx="40613">
                  <c:v>0.69374999999999998</c:v>
                </c:pt>
                <c:pt idx="40614">
                  <c:v>0.70937499999999998</c:v>
                </c:pt>
                <c:pt idx="40615">
                  <c:v>0.703125</c:v>
                </c:pt>
                <c:pt idx="40616">
                  <c:v>0.70781300000000003</c:v>
                </c:pt>
                <c:pt idx="40617">
                  <c:v>0.70625000000000004</c:v>
                </c:pt>
                <c:pt idx="40618">
                  <c:v>0.68906299999999998</c:v>
                </c:pt>
                <c:pt idx="40619">
                  <c:v>0.69062500000000004</c:v>
                </c:pt>
                <c:pt idx="40620">
                  <c:v>0.714063</c:v>
                </c:pt>
                <c:pt idx="40621">
                  <c:v>0.72499999999999998</c:v>
                </c:pt>
                <c:pt idx="40622">
                  <c:v>0.70156300000000005</c:v>
                </c:pt>
                <c:pt idx="40623">
                  <c:v>0.69531200000000004</c:v>
                </c:pt>
                <c:pt idx="40624">
                  <c:v>0.70781300000000003</c:v>
                </c:pt>
                <c:pt idx="40625">
                  <c:v>0.703125</c:v>
                </c:pt>
                <c:pt idx="40626">
                  <c:v>0.70468799999999998</c:v>
                </c:pt>
                <c:pt idx="40627">
                  <c:v>0.70937499999999998</c:v>
                </c:pt>
                <c:pt idx="40628">
                  <c:v>0.70468799999999998</c:v>
                </c:pt>
                <c:pt idx="40629">
                  <c:v>0.70937499999999998</c:v>
                </c:pt>
                <c:pt idx="40630">
                  <c:v>0.70468799999999998</c:v>
                </c:pt>
                <c:pt idx="40631">
                  <c:v>0.7</c:v>
                </c:pt>
                <c:pt idx="40632">
                  <c:v>0.69062500000000004</c:v>
                </c:pt>
                <c:pt idx="40633">
                  <c:v>0.69374999999999998</c:v>
                </c:pt>
                <c:pt idx="40634">
                  <c:v>0.7</c:v>
                </c:pt>
                <c:pt idx="40635">
                  <c:v>0.70781300000000003</c:v>
                </c:pt>
                <c:pt idx="40636">
                  <c:v>0.70781300000000003</c:v>
                </c:pt>
                <c:pt idx="40637">
                  <c:v>0.72499999999999998</c:v>
                </c:pt>
                <c:pt idx="40638">
                  <c:v>0.71250000000000002</c:v>
                </c:pt>
                <c:pt idx="40639">
                  <c:v>0.70156300000000005</c:v>
                </c:pt>
                <c:pt idx="40640">
                  <c:v>0.7</c:v>
                </c:pt>
                <c:pt idx="40641">
                  <c:v>0.7</c:v>
                </c:pt>
                <c:pt idx="40642">
                  <c:v>0.71250000000000002</c:v>
                </c:pt>
                <c:pt idx="40643">
                  <c:v>0.71093799999999996</c:v>
                </c:pt>
                <c:pt idx="40644">
                  <c:v>0.714063</c:v>
                </c:pt>
                <c:pt idx="40645">
                  <c:v>0.70156300000000005</c:v>
                </c:pt>
                <c:pt idx="40646">
                  <c:v>0.70781300000000003</c:v>
                </c:pt>
                <c:pt idx="40647">
                  <c:v>0.70625000000000004</c:v>
                </c:pt>
                <c:pt idx="40648">
                  <c:v>0.714063</c:v>
                </c:pt>
                <c:pt idx="40649">
                  <c:v>0.7</c:v>
                </c:pt>
                <c:pt idx="40650">
                  <c:v>0.6875</c:v>
                </c:pt>
                <c:pt idx="40651">
                  <c:v>0.698438</c:v>
                </c:pt>
                <c:pt idx="40652">
                  <c:v>0.7</c:v>
                </c:pt>
                <c:pt idx="40653">
                  <c:v>0.71093799999999996</c:v>
                </c:pt>
                <c:pt idx="40654">
                  <c:v>0.70937499999999998</c:v>
                </c:pt>
                <c:pt idx="40655">
                  <c:v>0.70625000000000004</c:v>
                </c:pt>
                <c:pt idx="40656">
                  <c:v>0.70156300000000005</c:v>
                </c:pt>
                <c:pt idx="40657">
                  <c:v>0.69062500000000004</c:v>
                </c:pt>
                <c:pt idx="40658">
                  <c:v>0.7</c:v>
                </c:pt>
                <c:pt idx="40659">
                  <c:v>0.69374999999999998</c:v>
                </c:pt>
                <c:pt idx="40660">
                  <c:v>0.6875</c:v>
                </c:pt>
                <c:pt idx="40661">
                  <c:v>0.703125</c:v>
                </c:pt>
                <c:pt idx="40662">
                  <c:v>0.70156300000000005</c:v>
                </c:pt>
                <c:pt idx="40663">
                  <c:v>0.70156300000000005</c:v>
                </c:pt>
                <c:pt idx="40664">
                  <c:v>0.69374999999999998</c:v>
                </c:pt>
                <c:pt idx="40665">
                  <c:v>0.69374999999999998</c:v>
                </c:pt>
                <c:pt idx="40666">
                  <c:v>0.71250000000000002</c:v>
                </c:pt>
                <c:pt idx="40667">
                  <c:v>0.7</c:v>
                </c:pt>
                <c:pt idx="40668">
                  <c:v>0.69531200000000004</c:v>
                </c:pt>
                <c:pt idx="40669">
                  <c:v>0.703125</c:v>
                </c:pt>
                <c:pt idx="40670">
                  <c:v>0.71875</c:v>
                </c:pt>
                <c:pt idx="40671">
                  <c:v>0.71093799999999996</c:v>
                </c:pt>
                <c:pt idx="40672">
                  <c:v>0.70781300000000003</c:v>
                </c:pt>
                <c:pt idx="40673">
                  <c:v>0.70781300000000003</c:v>
                </c:pt>
                <c:pt idx="40674">
                  <c:v>0.698438</c:v>
                </c:pt>
                <c:pt idx="40675">
                  <c:v>0.69374999999999998</c:v>
                </c:pt>
                <c:pt idx="40676">
                  <c:v>0.68906299999999998</c:v>
                </c:pt>
                <c:pt idx="40677">
                  <c:v>0.69531200000000004</c:v>
                </c:pt>
                <c:pt idx="40678">
                  <c:v>0.70625000000000004</c:v>
                </c:pt>
                <c:pt idx="40679">
                  <c:v>0.70156300000000005</c:v>
                </c:pt>
                <c:pt idx="40680">
                  <c:v>0.70468799999999998</c:v>
                </c:pt>
                <c:pt idx="40681">
                  <c:v>0.70781300000000003</c:v>
                </c:pt>
                <c:pt idx="40682">
                  <c:v>0.7</c:v>
                </c:pt>
                <c:pt idx="40683">
                  <c:v>0.70468799999999998</c:v>
                </c:pt>
                <c:pt idx="40684">
                  <c:v>0.71250000000000002</c:v>
                </c:pt>
                <c:pt idx="40685">
                  <c:v>0.70625000000000004</c:v>
                </c:pt>
                <c:pt idx="40686">
                  <c:v>0.70781300000000003</c:v>
                </c:pt>
                <c:pt idx="40687">
                  <c:v>0.69062500000000004</c:v>
                </c:pt>
                <c:pt idx="40688">
                  <c:v>0.70468799999999998</c:v>
                </c:pt>
                <c:pt idx="40689">
                  <c:v>0.70937499999999998</c:v>
                </c:pt>
                <c:pt idx="40690">
                  <c:v>0.698438</c:v>
                </c:pt>
                <c:pt idx="40691">
                  <c:v>0.68125000000000002</c:v>
                </c:pt>
                <c:pt idx="40692">
                  <c:v>0.70156300000000005</c:v>
                </c:pt>
                <c:pt idx="40693">
                  <c:v>0.70781300000000003</c:v>
                </c:pt>
                <c:pt idx="40694">
                  <c:v>0.71250000000000002</c:v>
                </c:pt>
                <c:pt idx="40695">
                  <c:v>0.70468799999999998</c:v>
                </c:pt>
                <c:pt idx="40696">
                  <c:v>0.70625000000000004</c:v>
                </c:pt>
                <c:pt idx="40697">
                  <c:v>0.698438</c:v>
                </c:pt>
                <c:pt idx="40698">
                  <c:v>0.70937499999999998</c:v>
                </c:pt>
                <c:pt idx="40699">
                  <c:v>0.71718800000000005</c:v>
                </c:pt>
                <c:pt idx="40700">
                  <c:v>0.703125</c:v>
                </c:pt>
                <c:pt idx="40701">
                  <c:v>0.703125</c:v>
                </c:pt>
                <c:pt idx="40702">
                  <c:v>0.7</c:v>
                </c:pt>
                <c:pt idx="40703">
                  <c:v>0.69531200000000004</c:v>
                </c:pt>
                <c:pt idx="40704">
                  <c:v>0.70156300000000005</c:v>
                </c:pt>
                <c:pt idx="40705">
                  <c:v>0.71093799999999996</c:v>
                </c:pt>
                <c:pt idx="40706">
                  <c:v>0.71718800000000005</c:v>
                </c:pt>
                <c:pt idx="40707">
                  <c:v>0.692187</c:v>
                </c:pt>
                <c:pt idx="40708">
                  <c:v>0.703125</c:v>
                </c:pt>
                <c:pt idx="40709">
                  <c:v>0.70781300000000003</c:v>
                </c:pt>
                <c:pt idx="40710">
                  <c:v>0.714063</c:v>
                </c:pt>
                <c:pt idx="40711">
                  <c:v>0.71093799999999996</c:v>
                </c:pt>
                <c:pt idx="40712">
                  <c:v>0.71250000000000002</c:v>
                </c:pt>
                <c:pt idx="40713">
                  <c:v>0.71718800000000005</c:v>
                </c:pt>
                <c:pt idx="40714">
                  <c:v>0.70625000000000004</c:v>
                </c:pt>
                <c:pt idx="40715">
                  <c:v>0.71718800000000005</c:v>
                </c:pt>
                <c:pt idx="40716">
                  <c:v>0.72499999999999998</c:v>
                </c:pt>
                <c:pt idx="40717">
                  <c:v>0.71562499999999996</c:v>
                </c:pt>
                <c:pt idx="40718">
                  <c:v>0.71093799999999996</c:v>
                </c:pt>
                <c:pt idx="40719">
                  <c:v>0.7</c:v>
                </c:pt>
                <c:pt idx="40720">
                  <c:v>0.71250000000000002</c:v>
                </c:pt>
                <c:pt idx="40721">
                  <c:v>0.70468799999999998</c:v>
                </c:pt>
                <c:pt idx="40722">
                  <c:v>0.71562499999999996</c:v>
                </c:pt>
                <c:pt idx="40723">
                  <c:v>0.70781300000000003</c:v>
                </c:pt>
                <c:pt idx="40724">
                  <c:v>0.72031299999999998</c:v>
                </c:pt>
                <c:pt idx="40725">
                  <c:v>0.70625000000000004</c:v>
                </c:pt>
                <c:pt idx="40726">
                  <c:v>0.72031299999999998</c:v>
                </c:pt>
                <c:pt idx="40727">
                  <c:v>0.71718800000000005</c:v>
                </c:pt>
                <c:pt idx="40728">
                  <c:v>0.72343800000000003</c:v>
                </c:pt>
                <c:pt idx="40729">
                  <c:v>0.70625000000000004</c:v>
                </c:pt>
                <c:pt idx="40730">
                  <c:v>0.70625000000000004</c:v>
                </c:pt>
                <c:pt idx="40731">
                  <c:v>0.703125</c:v>
                </c:pt>
                <c:pt idx="40732">
                  <c:v>0.714063</c:v>
                </c:pt>
                <c:pt idx="40733">
                  <c:v>0.714063</c:v>
                </c:pt>
                <c:pt idx="40734">
                  <c:v>0.70781300000000003</c:v>
                </c:pt>
                <c:pt idx="40735">
                  <c:v>0.72187500000000004</c:v>
                </c:pt>
                <c:pt idx="40736">
                  <c:v>0.71250000000000002</c:v>
                </c:pt>
                <c:pt idx="40737">
                  <c:v>0.70468799999999998</c:v>
                </c:pt>
                <c:pt idx="40738">
                  <c:v>0.70781300000000003</c:v>
                </c:pt>
                <c:pt idx="40739">
                  <c:v>0.70781300000000003</c:v>
                </c:pt>
                <c:pt idx="40740">
                  <c:v>0.70937499999999998</c:v>
                </c:pt>
                <c:pt idx="40741">
                  <c:v>0.70468799999999998</c:v>
                </c:pt>
                <c:pt idx="40742">
                  <c:v>0.69531200000000004</c:v>
                </c:pt>
                <c:pt idx="40743">
                  <c:v>0.69374999999999998</c:v>
                </c:pt>
                <c:pt idx="40744">
                  <c:v>0.71093799999999996</c:v>
                </c:pt>
                <c:pt idx="40745">
                  <c:v>0.71718800000000005</c:v>
                </c:pt>
                <c:pt idx="40746">
                  <c:v>0.71562499999999996</c:v>
                </c:pt>
                <c:pt idx="40747">
                  <c:v>0.7</c:v>
                </c:pt>
                <c:pt idx="40748">
                  <c:v>0.70156300000000005</c:v>
                </c:pt>
                <c:pt idx="40749">
                  <c:v>0.70625000000000004</c:v>
                </c:pt>
                <c:pt idx="40750">
                  <c:v>0.7</c:v>
                </c:pt>
                <c:pt idx="40751">
                  <c:v>0.70468799999999998</c:v>
                </c:pt>
                <c:pt idx="40752">
                  <c:v>0.70625000000000004</c:v>
                </c:pt>
                <c:pt idx="40753">
                  <c:v>0.71875</c:v>
                </c:pt>
                <c:pt idx="40754">
                  <c:v>0.71093799999999996</c:v>
                </c:pt>
                <c:pt idx="40755">
                  <c:v>0.70937499999999998</c:v>
                </c:pt>
                <c:pt idx="40756">
                  <c:v>0.71093799999999996</c:v>
                </c:pt>
                <c:pt idx="40757">
                  <c:v>0.70937499999999998</c:v>
                </c:pt>
                <c:pt idx="40758">
                  <c:v>0.70937499999999998</c:v>
                </c:pt>
                <c:pt idx="40759">
                  <c:v>0.71562499999999996</c:v>
                </c:pt>
                <c:pt idx="40760">
                  <c:v>0.71562499999999996</c:v>
                </c:pt>
                <c:pt idx="40761">
                  <c:v>0.70625000000000004</c:v>
                </c:pt>
                <c:pt idx="40762">
                  <c:v>0.70468799999999998</c:v>
                </c:pt>
                <c:pt idx="40763">
                  <c:v>0.71562499999999996</c:v>
                </c:pt>
                <c:pt idx="40764">
                  <c:v>0.69531200000000004</c:v>
                </c:pt>
                <c:pt idx="40765">
                  <c:v>0.70468799999999998</c:v>
                </c:pt>
                <c:pt idx="40766">
                  <c:v>0.71093799999999996</c:v>
                </c:pt>
                <c:pt idx="40767">
                  <c:v>0.70468799999999998</c:v>
                </c:pt>
                <c:pt idx="40768">
                  <c:v>0.703125</c:v>
                </c:pt>
                <c:pt idx="40769">
                  <c:v>0.70781300000000003</c:v>
                </c:pt>
                <c:pt idx="40770">
                  <c:v>0.70468799999999998</c:v>
                </c:pt>
                <c:pt idx="40771">
                  <c:v>0.71718800000000005</c:v>
                </c:pt>
                <c:pt idx="40772">
                  <c:v>0.71250000000000002</c:v>
                </c:pt>
                <c:pt idx="40773">
                  <c:v>0.71875</c:v>
                </c:pt>
                <c:pt idx="40774">
                  <c:v>0.71250000000000002</c:v>
                </c:pt>
                <c:pt idx="40775">
                  <c:v>0.70468799999999998</c:v>
                </c:pt>
                <c:pt idx="40776">
                  <c:v>0.7</c:v>
                </c:pt>
                <c:pt idx="40777">
                  <c:v>0.698438</c:v>
                </c:pt>
                <c:pt idx="40778">
                  <c:v>0.703125</c:v>
                </c:pt>
                <c:pt idx="40779">
                  <c:v>0.70781300000000003</c:v>
                </c:pt>
                <c:pt idx="40780">
                  <c:v>0.69062500000000004</c:v>
                </c:pt>
                <c:pt idx="40781">
                  <c:v>0.71562499999999996</c:v>
                </c:pt>
                <c:pt idx="40782">
                  <c:v>0.698438</c:v>
                </c:pt>
                <c:pt idx="40783">
                  <c:v>0.70781300000000003</c:v>
                </c:pt>
                <c:pt idx="40784">
                  <c:v>0.71250000000000002</c:v>
                </c:pt>
                <c:pt idx="40785">
                  <c:v>0.70468799999999998</c:v>
                </c:pt>
                <c:pt idx="40786">
                  <c:v>0.70781300000000003</c:v>
                </c:pt>
                <c:pt idx="40787">
                  <c:v>0.71875</c:v>
                </c:pt>
                <c:pt idx="40788">
                  <c:v>0.71875</c:v>
                </c:pt>
                <c:pt idx="40789">
                  <c:v>0.71718800000000005</c:v>
                </c:pt>
                <c:pt idx="40790">
                  <c:v>0.72031299999999998</c:v>
                </c:pt>
                <c:pt idx="40791">
                  <c:v>0.71875</c:v>
                </c:pt>
                <c:pt idx="40792">
                  <c:v>0.71875</c:v>
                </c:pt>
                <c:pt idx="40793">
                  <c:v>0.71875</c:v>
                </c:pt>
                <c:pt idx="40794">
                  <c:v>0.71875</c:v>
                </c:pt>
                <c:pt idx="40795">
                  <c:v>0.72343800000000003</c:v>
                </c:pt>
                <c:pt idx="40796">
                  <c:v>0.71562499999999996</c:v>
                </c:pt>
                <c:pt idx="40797">
                  <c:v>0.71875</c:v>
                </c:pt>
                <c:pt idx="40798">
                  <c:v>0.71562499999999996</c:v>
                </c:pt>
                <c:pt idx="40799">
                  <c:v>0.70468799999999998</c:v>
                </c:pt>
                <c:pt idx="40800">
                  <c:v>0.714063</c:v>
                </c:pt>
                <c:pt idx="40801">
                  <c:v>0.70156300000000005</c:v>
                </c:pt>
                <c:pt idx="40802">
                  <c:v>0.70468799999999998</c:v>
                </c:pt>
                <c:pt idx="40803">
                  <c:v>0.71718800000000005</c:v>
                </c:pt>
                <c:pt idx="40804">
                  <c:v>0.72187500000000004</c:v>
                </c:pt>
                <c:pt idx="40805">
                  <c:v>0.71093799999999996</c:v>
                </c:pt>
                <c:pt idx="40806">
                  <c:v>0.70781300000000003</c:v>
                </c:pt>
                <c:pt idx="40807">
                  <c:v>0.71718800000000005</c:v>
                </c:pt>
                <c:pt idx="40808">
                  <c:v>0.71093799999999996</c:v>
                </c:pt>
                <c:pt idx="40809">
                  <c:v>0.72031299999999998</c:v>
                </c:pt>
                <c:pt idx="40810">
                  <c:v>0.72031299999999998</c:v>
                </c:pt>
                <c:pt idx="40811">
                  <c:v>0.70937499999999998</c:v>
                </c:pt>
                <c:pt idx="40812">
                  <c:v>0.714063</c:v>
                </c:pt>
                <c:pt idx="40813">
                  <c:v>0.7</c:v>
                </c:pt>
                <c:pt idx="40814">
                  <c:v>0.703125</c:v>
                </c:pt>
                <c:pt idx="40815">
                  <c:v>0.71093799999999996</c:v>
                </c:pt>
                <c:pt idx="40816">
                  <c:v>0.72031299999999998</c:v>
                </c:pt>
                <c:pt idx="40817">
                  <c:v>0.72031299999999998</c:v>
                </c:pt>
                <c:pt idx="40818">
                  <c:v>0.71718800000000005</c:v>
                </c:pt>
                <c:pt idx="40819">
                  <c:v>0.71562499999999996</c:v>
                </c:pt>
                <c:pt idx="40820">
                  <c:v>0.71875</c:v>
                </c:pt>
                <c:pt idx="40821">
                  <c:v>0.70156300000000005</c:v>
                </c:pt>
                <c:pt idx="40822">
                  <c:v>0.71250000000000002</c:v>
                </c:pt>
                <c:pt idx="40823">
                  <c:v>0.71093799999999996</c:v>
                </c:pt>
                <c:pt idx="40824">
                  <c:v>0.71250000000000002</c:v>
                </c:pt>
                <c:pt idx="40825">
                  <c:v>0.71250000000000002</c:v>
                </c:pt>
                <c:pt idx="40826">
                  <c:v>0.70625000000000004</c:v>
                </c:pt>
                <c:pt idx="40827">
                  <c:v>0.71875</c:v>
                </c:pt>
                <c:pt idx="40828">
                  <c:v>0.72031299999999998</c:v>
                </c:pt>
                <c:pt idx="40829">
                  <c:v>0.714063</c:v>
                </c:pt>
                <c:pt idx="40830">
                  <c:v>0.70781300000000003</c:v>
                </c:pt>
                <c:pt idx="40831">
                  <c:v>0.70781300000000003</c:v>
                </c:pt>
                <c:pt idx="40832">
                  <c:v>0.698438</c:v>
                </c:pt>
                <c:pt idx="40833">
                  <c:v>0.7</c:v>
                </c:pt>
                <c:pt idx="40834">
                  <c:v>0.71718800000000005</c:v>
                </c:pt>
                <c:pt idx="40835">
                  <c:v>0.70781300000000003</c:v>
                </c:pt>
                <c:pt idx="40836">
                  <c:v>0.70156300000000005</c:v>
                </c:pt>
                <c:pt idx="40837">
                  <c:v>0.69531200000000004</c:v>
                </c:pt>
                <c:pt idx="40838">
                  <c:v>0.71718800000000005</c:v>
                </c:pt>
                <c:pt idx="40839">
                  <c:v>0.714063</c:v>
                </c:pt>
                <c:pt idx="40840">
                  <c:v>0.71562499999999996</c:v>
                </c:pt>
                <c:pt idx="40841">
                  <c:v>0.703125</c:v>
                </c:pt>
                <c:pt idx="40842">
                  <c:v>0.70937499999999998</c:v>
                </c:pt>
                <c:pt idx="40843">
                  <c:v>0.714063</c:v>
                </c:pt>
                <c:pt idx="40844">
                  <c:v>0.703125</c:v>
                </c:pt>
                <c:pt idx="40845">
                  <c:v>0.7</c:v>
                </c:pt>
                <c:pt idx="40846">
                  <c:v>0.70156300000000005</c:v>
                </c:pt>
                <c:pt idx="40847">
                  <c:v>0.69531200000000004</c:v>
                </c:pt>
                <c:pt idx="40848">
                  <c:v>0.698438</c:v>
                </c:pt>
                <c:pt idx="40849">
                  <c:v>0.69531200000000004</c:v>
                </c:pt>
                <c:pt idx="40850">
                  <c:v>0.698438</c:v>
                </c:pt>
                <c:pt idx="40851">
                  <c:v>0.69374999999999998</c:v>
                </c:pt>
                <c:pt idx="40852">
                  <c:v>0.703125</c:v>
                </c:pt>
                <c:pt idx="40853">
                  <c:v>0.69374999999999998</c:v>
                </c:pt>
                <c:pt idx="40854">
                  <c:v>0.70156300000000005</c:v>
                </c:pt>
                <c:pt idx="40855">
                  <c:v>0.703125</c:v>
                </c:pt>
                <c:pt idx="40856">
                  <c:v>0.703125</c:v>
                </c:pt>
                <c:pt idx="40857">
                  <c:v>0.7</c:v>
                </c:pt>
                <c:pt idx="40858">
                  <c:v>0.69374999999999998</c:v>
                </c:pt>
                <c:pt idx="40859">
                  <c:v>0.70468799999999998</c:v>
                </c:pt>
                <c:pt idx="40860">
                  <c:v>0.70468799999999998</c:v>
                </c:pt>
                <c:pt idx="40861">
                  <c:v>0.714063</c:v>
                </c:pt>
                <c:pt idx="40862">
                  <c:v>0.7</c:v>
                </c:pt>
                <c:pt idx="40863">
                  <c:v>0.698438</c:v>
                </c:pt>
                <c:pt idx="40864">
                  <c:v>0.70625000000000004</c:v>
                </c:pt>
                <c:pt idx="40865">
                  <c:v>0.70156300000000005</c:v>
                </c:pt>
                <c:pt idx="40866">
                  <c:v>0.698438</c:v>
                </c:pt>
                <c:pt idx="40867">
                  <c:v>0.70937499999999998</c:v>
                </c:pt>
                <c:pt idx="40868">
                  <c:v>0.70468799999999998</c:v>
                </c:pt>
                <c:pt idx="40869">
                  <c:v>0.71250000000000002</c:v>
                </c:pt>
                <c:pt idx="40870">
                  <c:v>0.70937499999999998</c:v>
                </c:pt>
                <c:pt idx="40871">
                  <c:v>0.71718800000000005</c:v>
                </c:pt>
                <c:pt idx="40872">
                  <c:v>0.71718800000000005</c:v>
                </c:pt>
                <c:pt idx="40873">
                  <c:v>0.72187500000000004</c:v>
                </c:pt>
                <c:pt idx="40874">
                  <c:v>0.698438</c:v>
                </c:pt>
                <c:pt idx="40875">
                  <c:v>0.70781300000000003</c:v>
                </c:pt>
                <c:pt idx="40876">
                  <c:v>0.71250000000000002</c:v>
                </c:pt>
                <c:pt idx="40877">
                  <c:v>0.71250000000000002</c:v>
                </c:pt>
                <c:pt idx="40878">
                  <c:v>0.703125</c:v>
                </c:pt>
                <c:pt idx="40879">
                  <c:v>0.71718800000000005</c:v>
                </c:pt>
                <c:pt idx="40880">
                  <c:v>0.72031299999999998</c:v>
                </c:pt>
                <c:pt idx="40881">
                  <c:v>0.71562499999999996</c:v>
                </c:pt>
                <c:pt idx="40882">
                  <c:v>0.70937499999999998</c:v>
                </c:pt>
                <c:pt idx="40883">
                  <c:v>0.72656200000000004</c:v>
                </c:pt>
                <c:pt idx="40884">
                  <c:v>0.73281300000000005</c:v>
                </c:pt>
                <c:pt idx="40885">
                  <c:v>0.72031299999999998</c:v>
                </c:pt>
                <c:pt idx="40886">
                  <c:v>0.72812500000000002</c:v>
                </c:pt>
                <c:pt idx="40887">
                  <c:v>0.71718800000000005</c:v>
                </c:pt>
                <c:pt idx="40888">
                  <c:v>0.72031299999999998</c:v>
                </c:pt>
                <c:pt idx="40889">
                  <c:v>0.72187500000000004</c:v>
                </c:pt>
                <c:pt idx="40890">
                  <c:v>0.72499999999999998</c:v>
                </c:pt>
                <c:pt idx="40891">
                  <c:v>0.70937499999999998</c:v>
                </c:pt>
                <c:pt idx="40892">
                  <c:v>0.70468799999999998</c:v>
                </c:pt>
                <c:pt idx="40893">
                  <c:v>0.70625000000000004</c:v>
                </c:pt>
                <c:pt idx="40894">
                  <c:v>0.71093799999999996</c:v>
                </c:pt>
                <c:pt idx="40895">
                  <c:v>0.69531200000000004</c:v>
                </c:pt>
                <c:pt idx="40896">
                  <c:v>0.70156300000000005</c:v>
                </c:pt>
                <c:pt idx="40897">
                  <c:v>0.70625000000000004</c:v>
                </c:pt>
                <c:pt idx="40898">
                  <c:v>0.70781300000000003</c:v>
                </c:pt>
                <c:pt idx="40899">
                  <c:v>0.703125</c:v>
                </c:pt>
                <c:pt idx="40900">
                  <c:v>0.70781300000000003</c:v>
                </c:pt>
                <c:pt idx="40901">
                  <c:v>0.70937499999999998</c:v>
                </c:pt>
                <c:pt idx="40902">
                  <c:v>0.698438</c:v>
                </c:pt>
                <c:pt idx="40903">
                  <c:v>0.71093799999999996</c:v>
                </c:pt>
                <c:pt idx="40904">
                  <c:v>0.70781300000000003</c:v>
                </c:pt>
                <c:pt idx="40905">
                  <c:v>0.70625000000000004</c:v>
                </c:pt>
                <c:pt idx="40906">
                  <c:v>0.70781300000000003</c:v>
                </c:pt>
                <c:pt idx="40907">
                  <c:v>0.72499999999999998</c:v>
                </c:pt>
                <c:pt idx="40908">
                  <c:v>0.71250000000000002</c:v>
                </c:pt>
                <c:pt idx="40909">
                  <c:v>0.70468799999999998</c:v>
                </c:pt>
                <c:pt idx="40910">
                  <c:v>0.70937499999999998</c:v>
                </c:pt>
                <c:pt idx="40911">
                  <c:v>0.70781300000000003</c:v>
                </c:pt>
                <c:pt idx="40912">
                  <c:v>0.703125</c:v>
                </c:pt>
                <c:pt idx="40913">
                  <c:v>0.692187</c:v>
                </c:pt>
                <c:pt idx="40914">
                  <c:v>0.70625000000000004</c:v>
                </c:pt>
                <c:pt idx="40915">
                  <c:v>0.7</c:v>
                </c:pt>
                <c:pt idx="40916">
                  <c:v>0.70625000000000004</c:v>
                </c:pt>
                <c:pt idx="40917">
                  <c:v>0.698438</c:v>
                </c:pt>
                <c:pt idx="40918">
                  <c:v>0.70156300000000005</c:v>
                </c:pt>
                <c:pt idx="40919">
                  <c:v>0.70156300000000005</c:v>
                </c:pt>
                <c:pt idx="40920">
                  <c:v>0.70468799999999998</c:v>
                </c:pt>
                <c:pt idx="40921">
                  <c:v>0.70468799999999998</c:v>
                </c:pt>
                <c:pt idx="40922">
                  <c:v>0.7</c:v>
                </c:pt>
                <c:pt idx="40923">
                  <c:v>0.70468799999999998</c:v>
                </c:pt>
                <c:pt idx="40924">
                  <c:v>0.70937499999999998</c:v>
                </c:pt>
                <c:pt idx="40925">
                  <c:v>0.70625000000000004</c:v>
                </c:pt>
                <c:pt idx="40926">
                  <c:v>0.703125</c:v>
                </c:pt>
                <c:pt idx="40927">
                  <c:v>0.70781300000000003</c:v>
                </c:pt>
                <c:pt idx="40928">
                  <c:v>0.692187</c:v>
                </c:pt>
                <c:pt idx="40929">
                  <c:v>0.70468799999999998</c:v>
                </c:pt>
                <c:pt idx="40930">
                  <c:v>0.7</c:v>
                </c:pt>
                <c:pt idx="40931">
                  <c:v>0.7</c:v>
                </c:pt>
                <c:pt idx="40932">
                  <c:v>0.71718800000000005</c:v>
                </c:pt>
                <c:pt idx="40933">
                  <c:v>0.70625000000000004</c:v>
                </c:pt>
                <c:pt idx="40934">
                  <c:v>0.703125</c:v>
                </c:pt>
                <c:pt idx="40935">
                  <c:v>0.70625000000000004</c:v>
                </c:pt>
                <c:pt idx="40936">
                  <c:v>0.70781300000000003</c:v>
                </c:pt>
                <c:pt idx="40937">
                  <c:v>0.698438</c:v>
                </c:pt>
                <c:pt idx="40938">
                  <c:v>0.692187</c:v>
                </c:pt>
                <c:pt idx="40939">
                  <c:v>0.69531200000000004</c:v>
                </c:pt>
                <c:pt idx="40940">
                  <c:v>0.70625000000000004</c:v>
                </c:pt>
                <c:pt idx="40941">
                  <c:v>0.69531200000000004</c:v>
                </c:pt>
                <c:pt idx="40942">
                  <c:v>0.69531200000000004</c:v>
                </c:pt>
                <c:pt idx="40943">
                  <c:v>0.698438</c:v>
                </c:pt>
                <c:pt idx="40944">
                  <c:v>0.70468799999999998</c:v>
                </c:pt>
                <c:pt idx="40945">
                  <c:v>0.69531200000000004</c:v>
                </c:pt>
                <c:pt idx="40946">
                  <c:v>0.703125</c:v>
                </c:pt>
                <c:pt idx="40947">
                  <c:v>0.70156300000000005</c:v>
                </c:pt>
                <c:pt idx="40948">
                  <c:v>0.70468799999999998</c:v>
                </c:pt>
                <c:pt idx="40949">
                  <c:v>0.70468799999999998</c:v>
                </c:pt>
                <c:pt idx="40950">
                  <c:v>0.70937499999999998</c:v>
                </c:pt>
                <c:pt idx="40951">
                  <c:v>0.70468799999999998</c:v>
                </c:pt>
                <c:pt idx="40952">
                  <c:v>0.703125</c:v>
                </c:pt>
                <c:pt idx="40953">
                  <c:v>0.70625000000000004</c:v>
                </c:pt>
                <c:pt idx="40954">
                  <c:v>0.703125</c:v>
                </c:pt>
                <c:pt idx="40955">
                  <c:v>0.70781300000000003</c:v>
                </c:pt>
                <c:pt idx="40956">
                  <c:v>0.703125</c:v>
                </c:pt>
                <c:pt idx="40957">
                  <c:v>0.70468799999999998</c:v>
                </c:pt>
                <c:pt idx="40958">
                  <c:v>0.70468799999999998</c:v>
                </c:pt>
                <c:pt idx="40959">
                  <c:v>0.71093799999999996</c:v>
                </c:pt>
                <c:pt idx="40960">
                  <c:v>0.70781300000000003</c:v>
                </c:pt>
                <c:pt idx="40961">
                  <c:v>0.69062500000000004</c:v>
                </c:pt>
                <c:pt idx="40962">
                  <c:v>0.70156300000000005</c:v>
                </c:pt>
                <c:pt idx="40963">
                  <c:v>0.703125</c:v>
                </c:pt>
                <c:pt idx="40964">
                  <c:v>0.69374999999999998</c:v>
                </c:pt>
                <c:pt idx="40965">
                  <c:v>0.69062500000000004</c:v>
                </c:pt>
                <c:pt idx="40966">
                  <c:v>0.68906299999999998</c:v>
                </c:pt>
                <c:pt idx="40967">
                  <c:v>0.7</c:v>
                </c:pt>
                <c:pt idx="40968">
                  <c:v>0.70625000000000004</c:v>
                </c:pt>
                <c:pt idx="40969">
                  <c:v>0.70156300000000005</c:v>
                </c:pt>
                <c:pt idx="40970">
                  <c:v>0.70937499999999998</c:v>
                </c:pt>
                <c:pt idx="40971">
                  <c:v>0.69062500000000004</c:v>
                </c:pt>
                <c:pt idx="40972">
                  <c:v>0.703125</c:v>
                </c:pt>
                <c:pt idx="40973">
                  <c:v>0.70156300000000005</c:v>
                </c:pt>
                <c:pt idx="40974">
                  <c:v>0.70468799999999998</c:v>
                </c:pt>
                <c:pt idx="40975">
                  <c:v>0.698438</c:v>
                </c:pt>
                <c:pt idx="40976">
                  <c:v>0.69531200000000004</c:v>
                </c:pt>
                <c:pt idx="40977">
                  <c:v>0.70156300000000005</c:v>
                </c:pt>
                <c:pt idx="40978">
                  <c:v>0.70468799999999998</c:v>
                </c:pt>
                <c:pt idx="40979">
                  <c:v>0.703125</c:v>
                </c:pt>
                <c:pt idx="40980">
                  <c:v>0.69374999999999998</c:v>
                </c:pt>
                <c:pt idx="40981">
                  <c:v>0.692187</c:v>
                </c:pt>
                <c:pt idx="40982">
                  <c:v>0.70468799999999998</c:v>
                </c:pt>
                <c:pt idx="40983">
                  <c:v>0.7</c:v>
                </c:pt>
                <c:pt idx="40984">
                  <c:v>0.69374999999999998</c:v>
                </c:pt>
                <c:pt idx="40985">
                  <c:v>0.698438</c:v>
                </c:pt>
                <c:pt idx="40986">
                  <c:v>0.70468799999999998</c:v>
                </c:pt>
                <c:pt idx="40987">
                  <c:v>0.70625000000000004</c:v>
                </c:pt>
                <c:pt idx="40988">
                  <c:v>0.70468799999999998</c:v>
                </c:pt>
                <c:pt idx="40989">
                  <c:v>0.70625000000000004</c:v>
                </c:pt>
                <c:pt idx="40990">
                  <c:v>0.698438</c:v>
                </c:pt>
                <c:pt idx="40991">
                  <c:v>0.698438</c:v>
                </c:pt>
                <c:pt idx="40992">
                  <c:v>0.68906299999999998</c:v>
                </c:pt>
                <c:pt idx="40993">
                  <c:v>0.68593800000000005</c:v>
                </c:pt>
                <c:pt idx="40994">
                  <c:v>0.69374999999999998</c:v>
                </c:pt>
                <c:pt idx="40995">
                  <c:v>0.692187</c:v>
                </c:pt>
                <c:pt idx="40996">
                  <c:v>0.7</c:v>
                </c:pt>
                <c:pt idx="40997">
                  <c:v>0.703125</c:v>
                </c:pt>
                <c:pt idx="40998">
                  <c:v>0.7</c:v>
                </c:pt>
                <c:pt idx="40999">
                  <c:v>0.692187</c:v>
                </c:pt>
                <c:pt idx="41000">
                  <c:v>0.69062500000000004</c:v>
                </c:pt>
                <c:pt idx="41001">
                  <c:v>0.69531200000000004</c:v>
                </c:pt>
                <c:pt idx="41002">
                  <c:v>0.703125</c:v>
                </c:pt>
                <c:pt idx="41003">
                  <c:v>0.70468799999999998</c:v>
                </c:pt>
                <c:pt idx="41004">
                  <c:v>0.69062500000000004</c:v>
                </c:pt>
                <c:pt idx="41005">
                  <c:v>0.71562499999999996</c:v>
                </c:pt>
                <c:pt idx="41006">
                  <c:v>0.71250000000000002</c:v>
                </c:pt>
                <c:pt idx="41007">
                  <c:v>0.70468799999999998</c:v>
                </c:pt>
                <c:pt idx="41008">
                  <c:v>0.69531200000000004</c:v>
                </c:pt>
                <c:pt idx="41009">
                  <c:v>0.7</c:v>
                </c:pt>
                <c:pt idx="41010">
                  <c:v>0.70156300000000005</c:v>
                </c:pt>
                <c:pt idx="41011">
                  <c:v>0.70468799999999998</c:v>
                </c:pt>
                <c:pt idx="41012">
                  <c:v>0.703125</c:v>
                </c:pt>
                <c:pt idx="41013">
                  <c:v>0.70468799999999998</c:v>
                </c:pt>
                <c:pt idx="41014">
                  <c:v>0.70156300000000005</c:v>
                </c:pt>
                <c:pt idx="41015">
                  <c:v>0.70156300000000005</c:v>
                </c:pt>
                <c:pt idx="41016">
                  <c:v>0.70156300000000005</c:v>
                </c:pt>
                <c:pt idx="41017">
                  <c:v>0.71250000000000002</c:v>
                </c:pt>
                <c:pt idx="41018">
                  <c:v>0.70625000000000004</c:v>
                </c:pt>
                <c:pt idx="41019">
                  <c:v>0.698438</c:v>
                </c:pt>
                <c:pt idx="41020">
                  <c:v>0.71093799999999996</c:v>
                </c:pt>
                <c:pt idx="41021">
                  <c:v>0.698438</c:v>
                </c:pt>
                <c:pt idx="41022">
                  <c:v>0.7</c:v>
                </c:pt>
                <c:pt idx="41023">
                  <c:v>0.70625000000000004</c:v>
                </c:pt>
                <c:pt idx="41024">
                  <c:v>0.69374999999999998</c:v>
                </c:pt>
                <c:pt idx="41025">
                  <c:v>0.692187</c:v>
                </c:pt>
                <c:pt idx="41026">
                  <c:v>0.69374999999999998</c:v>
                </c:pt>
                <c:pt idx="41027">
                  <c:v>0.68906299999999998</c:v>
                </c:pt>
                <c:pt idx="41028">
                  <c:v>0.692187</c:v>
                </c:pt>
                <c:pt idx="41029">
                  <c:v>0.71093799999999996</c:v>
                </c:pt>
                <c:pt idx="41030">
                  <c:v>0.703125</c:v>
                </c:pt>
                <c:pt idx="41031">
                  <c:v>0.70937499999999998</c:v>
                </c:pt>
                <c:pt idx="41032">
                  <c:v>0.70625000000000004</c:v>
                </c:pt>
                <c:pt idx="41033">
                  <c:v>0.71093799999999996</c:v>
                </c:pt>
                <c:pt idx="41034">
                  <c:v>0.69374999999999998</c:v>
                </c:pt>
                <c:pt idx="41035">
                  <c:v>0.69062500000000004</c:v>
                </c:pt>
                <c:pt idx="41036">
                  <c:v>0.70625000000000004</c:v>
                </c:pt>
                <c:pt idx="41037">
                  <c:v>0.70625000000000004</c:v>
                </c:pt>
                <c:pt idx="41038">
                  <c:v>0.70156300000000005</c:v>
                </c:pt>
                <c:pt idx="41039">
                  <c:v>0.692187</c:v>
                </c:pt>
                <c:pt idx="41040">
                  <c:v>0.69531200000000004</c:v>
                </c:pt>
                <c:pt idx="41041">
                  <c:v>0.698438</c:v>
                </c:pt>
                <c:pt idx="41042">
                  <c:v>0.6875</c:v>
                </c:pt>
                <c:pt idx="41043">
                  <c:v>0.70625000000000004</c:v>
                </c:pt>
                <c:pt idx="41044">
                  <c:v>0.70937499999999998</c:v>
                </c:pt>
                <c:pt idx="41045">
                  <c:v>0.70781300000000003</c:v>
                </c:pt>
                <c:pt idx="41046">
                  <c:v>0.70468799999999998</c:v>
                </c:pt>
                <c:pt idx="41047">
                  <c:v>0.7</c:v>
                </c:pt>
                <c:pt idx="41048">
                  <c:v>0.7</c:v>
                </c:pt>
                <c:pt idx="41049">
                  <c:v>0.703125</c:v>
                </c:pt>
                <c:pt idx="41050">
                  <c:v>0.692187</c:v>
                </c:pt>
                <c:pt idx="41051">
                  <c:v>0.69531200000000004</c:v>
                </c:pt>
                <c:pt idx="41052">
                  <c:v>0.714063</c:v>
                </c:pt>
                <c:pt idx="41053">
                  <c:v>0.71250000000000002</c:v>
                </c:pt>
                <c:pt idx="41054">
                  <c:v>0.703125</c:v>
                </c:pt>
                <c:pt idx="41055">
                  <c:v>0.70156300000000005</c:v>
                </c:pt>
                <c:pt idx="41056">
                  <c:v>0.70781300000000003</c:v>
                </c:pt>
                <c:pt idx="41057">
                  <c:v>0.70468799999999998</c:v>
                </c:pt>
                <c:pt idx="41058">
                  <c:v>0.70937499999999998</c:v>
                </c:pt>
                <c:pt idx="41059">
                  <c:v>0.71250000000000002</c:v>
                </c:pt>
                <c:pt idx="41060">
                  <c:v>0.70781300000000003</c:v>
                </c:pt>
                <c:pt idx="41061">
                  <c:v>0.71250000000000002</c:v>
                </c:pt>
                <c:pt idx="41062">
                  <c:v>0.70468799999999998</c:v>
                </c:pt>
                <c:pt idx="41063">
                  <c:v>0.69531200000000004</c:v>
                </c:pt>
                <c:pt idx="41064">
                  <c:v>0.68906299999999998</c:v>
                </c:pt>
                <c:pt idx="41065">
                  <c:v>0.68906299999999998</c:v>
                </c:pt>
                <c:pt idx="41066">
                  <c:v>0.7</c:v>
                </c:pt>
                <c:pt idx="41067">
                  <c:v>0.70937499999999998</c:v>
                </c:pt>
                <c:pt idx="41068">
                  <c:v>0.7</c:v>
                </c:pt>
                <c:pt idx="41069">
                  <c:v>0.703125</c:v>
                </c:pt>
                <c:pt idx="41070">
                  <c:v>0.70468799999999998</c:v>
                </c:pt>
                <c:pt idx="41071">
                  <c:v>0.692187</c:v>
                </c:pt>
                <c:pt idx="41072">
                  <c:v>0.69374999999999998</c:v>
                </c:pt>
                <c:pt idx="41073">
                  <c:v>0.70625000000000004</c:v>
                </c:pt>
                <c:pt idx="41074">
                  <c:v>0.70625000000000004</c:v>
                </c:pt>
                <c:pt idx="41075">
                  <c:v>0.698438</c:v>
                </c:pt>
                <c:pt idx="41076">
                  <c:v>0.70156300000000005</c:v>
                </c:pt>
                <c:pt idx="41077">
                  <c:v>0.70625000000000004</c:v>
                </c:pt>
                <c:pt idx="41078">
                  <c:v>0.703125</c:v>
                </c:pt>
                <c:pt idx="41079">
                  <c:v>0.714063</c:v>
                </c:pt>
                <c:pt idx="41080">
                  <c:v>0.69374999999999998</c:v>
                </c:pt>
                <c:pt idx="41081">
                  <c:v>0.70468799999999998</c:v>
                </c:pt>
                <c:pt idx="41082">
                  <c:v>0.714063</c:v>
                </c:pt>
                <c:pt idx="41083">
                  <c:v>0.69374999999999998</c:v>
                </c:pt>
                <c:pt idx="41084">
                  <c:v>0.6875</c:v>
                </c:pt>
                <c:pt idx="41085">
                  <c:v>0.692187</c:v>
                </c:pt>
                <c:pt idx="41086">
                  <c:v>0.692187</c:v>
                </c:pt>
                <c:pt idx="41087">
                  <c:v>0.703125</c:v>
                </c:pt>
                <c:pt idx="41088">
                  <c:v>0.70625000000000004</c:v>
                </c:pt>
                <c:pt idx="41089">
                  <c:v>0.69531200000000004</c:v>
                </c:pt>
                <c:pt idx="41090">
                  <c:v>0.69374999999999998</c:v>
                </c:pt>
                <c:pt idx="41091">
                  <c:v>0.70625000000000004</c:v>
                </c:pt>
                <c:pt idx="41092">
                  <c:v>0.692187</c:v>
                </c:pt>
                <c:pt idx="41093">
                  <c:v>0.69374999999999998</c:v>
                </c:pt>
                <c:pt idx="41094">
                  <c:v>0.69062500000000004</c:v>
                </c:pt>
                <c:pt idx="41095">
                  <c:v>0.7</c:v>
                </c:pt>
                <c:pt idx="41096">
                  <c:v>0.6875</c:v>
                </c:pt>
                <c:pt idx="41097">
                  <c:v>0.7</c:v>
                </c:pt>
                <c:pt idx="41098">
                  <c:v>0.70468799999999998</c:v>
                </c:pt>
                <c:pt idx="41099">
                  <c:v>0.68906299999999998</c:v>
                </c:pt>
                <c:pt idx="41100">
                  <c:v>0.698438</c:v>
                </c:pt>
                <c:pt idx="41101">
                  <c:v>0.69531200000000004</c:v>
                </c:pt>
                <c:pt idx="41102">
                  <c:v>0.70156300000000005</c:v>
                </c:pt>
                <c:pt idx="41103">
                  <c:v>0.71250000000000002</c:v>
                </c:pt>
                <c:pt idx="41104">
                  <c:v>0.70625000000000004</c:v>
                </c:pt>
                <c:pt idx="41105">
                  <c:v>0.70156300000000005</c:v>
                </c:pt>
                <c:pt idx="41106">
                  <c:v>0.70468799999999998</c:v>
                </c:pt>
                <c:pt idx="41107">
                  <c:v>0.703125</c:v>
                </c:pt>
                <c:pt idx="41108">
                  <c:v>0.714063</c:v>
                </c:pt>
                <c:pt idx="41109">
                  <c:v>0.7</c:v>
                </c:pt>
                <c:pt idx="41110">
                  <c:v>0.70468799999999998</c:v>
                </c:pt>
                <c:pt idx="41111">
                  <c:v>0.70468799999999998</c:v>
                </c:pt>
                <c:pt idx="41112">
                  <c:v>0.70781300000000003</c:v>
                </c:pt>
                <c:pt idx="41113">
                  <c:v>0.703125</c:v>
                </c:pt>
                <c:pt idx="41114">
                  <c:v>0.703125</c:v>
                </c:pt>
                <c:pt idx="41115">
                  <c:v>0.6875</c:v>
                </c:pt>
                <c:pt idx="41116">
                  <c:v>0.70156300000000005</c:v>
                </c:pt>
                <c:pt idx="41117">
                  <c:v>0.70468799999999998</c:v>
                </c:pt>
                <c:pt idx="41118">
                  <c:v>0.70625000000000004</c:v>
                </c:pt>
                <c:pt idx="41119">
                  <c:v>0.714063</c:v>
                </c:pt>
                <c:pt idx="41120">
                  <c:v>0.70937499999999998</c:v>
                </c:pt>
                <c:pt idx="41121">
                  <c:v>0.70937499999999998</c:v>
                </c:pt>
                <c:pt idx="41122">
                  <c:v>0.70781300000000003</c:v>
                </c:pt>
                <c:pt idx="41123">
                  <c:v>0.7</c:v>
                </c:pt>
                <c:pt idx="41124">
                  <c:v>0.70625000000000004</c:v>
                </c:pt>
                <c:pt idx="41125">
                  <c:v>0.70937499999999998</c:v>
                </c:pt>
                <c:pt idx="41126">
                  <c:v>0.71250000000000002</c:v>
                </c:pt>
                <c:pt idx="41127">
                  <c:v>0.70156300000000005</c:v>
                </c:pt>
                <c:pt idx="41128">
                  <c:v>0.69374999999999998</c:v>
                </c:pt>
                <c:pt idx="41129">
                  <c:v>0.70156300000000005</c:v>
                </c:pt>
                <c:pt idx="41130">
                  <c:v>0.69531200000000004</c:v>
                </c:pt>
                <c:pt idx="41131">
                  <c:v>0.692187</c:v>
                </c:pt>
                <c:pt idx="41132">
                  <c:v>0.70937499999999998</c:v>
                </c:pt>
                <c:pt idx="41133">
                  <c:v>0.69062500000000004</c:v>
                </c:pt>
                <c:pt idx="41134">
                  <c:v>0.69062500000000004</c:v>
                </c:pt>
                <c:pt idx="41135">
                  <c:v>0.692187</c:v>
                </c:pt>
                <c:pt idx="41136">
                  <c:v>0.70468799999999998</c:v>
                </c:pt>
                <c:pt idx="41137">
                  <c:v>0.70781300000000003</c:v>
                </c:pt>
                <c:pt idx="41138">
                  <c:v>0.703125</c:v>
                </c:pt>
                <c:pt idx="41139">
                  <c:v>0.7</c:v>
                </c:pt>
                <c:pt idx="41140">
                  <c:v>0.68906299999999998</c:v>
                </c:pt>
                <c:pt idx="41141">
                  <c:v>0.69374999999999998</c:v>
                </c:pt>
                <c:pt idx="41142">
                  <c:v>0.69374999999999998</c:v>
                </c:pt>
                <c:pt idx="41143">
                  <c:v>0.70156300000000005</c:v>
                </c:pt>
                <c:pt idx="41144">
                  <c:v>0.70156300000000005</c:v>
                </c:pt>
                <c:pt idx="41145">
                  <c:v>0.69062500000000004</c:v>
                </c:pt>
                <c:pt idx="41146">
                  <c:v>0.703125</c:v>
                </c:pt>
                <c:pt idx="41147">
                  <c:v>0.69374999999999998</c:v>
                </c:pt>
                <c:pt idx="41148">
                  <c:v>0.703125</c:v>
                </c:pt>
                <c:pt idx="41149">
                  <c:v>0.70781300000000003</c:v>
                </c:pt>
                <c:pt idx="41150">
                  <c:v>0.70625000000000004</c:v>
                </c:pt>
                <c:pt idx="41151">
                  <c:v>0.70781300000000003</c:v>
                </c:pt>
                <c:pt idx="41152">
                  <c:v>0.68593800000000005</c:v>
                </c:pt>
                <c:pt idx="41153">
                  <c:v>0.69062500000000004</c:v>
                </c:pt>
                <c:pt idx="41154">
                  <c:v>0.68437499999999996</c:v>
                </c:pt>
                <c:pt idx="41155">
                  <c:v>0.703125</c:v>
                </c:pt>
                <c:pt idx="41156">
                  <c:v>0.698438</c:v>
                </c:pt>
                <c:pt idx="41157">
                  <c:v>0.69531200000000004</c:v>
                </c:pt>
                <c:pt idx="41158">
                  <c:v>0.7</c:v>
                </c:pt>
                <c:pt idx="41159">
                  <c:v>0.68906299999999998</c:v>
                </c:pt>
                <c:pt idx="41160">
                  <c:v>0.692187</c:v>
                </c:pt>
                <c:pt idx="41161">
                  <c:v>0.703125</c:v>
                </c:pt>
                <c:pt idx="41162">
                  <c:v>0.70468799999999998</c:v>
                </c:pt>
                <c:pt idx="41163">
                  <c:v>0.70156300000000005</c:v>
                </c:pt>
                <c:pt idx="41164">
                  <c:v>0.7</c:v>
                </c:pt>
                <c:pt idx="41165">
                  <c:v>0.70781300000000003</c:v>
                </c:pt>
                <c:pt idx="41166">
                  <c:v>0.70156300000000005</c:v>
                </c:pt>
                <c:pt idx="41167">
                  <c:v>0.69531200000000004</c:v>
                </c:pt>
                <c:pt idx="41168">
                  <c:v>0.692187</c:v>
                </c:pt>
                <c:pt idx="41169">
                  <c:v>0.6875</c:v>
                </c:pt>
                <c:pt idx="41170">
                  <c:v>0.69374999999999998</c:v>
                </c:pt>
                <c:pt idx="41171">
                  <c:v>0.69374999999999998</c:v>
                </c:pt>
                <c:pt idx="41172">
                  <c:v>0.69062500000000004</c:v>
                </c:pt>
                <c:pt idx="41173">
                  <c:v>0.7</c:v>
                </c:pt>
                <c:pt idx="41174">
                  <c:v>0.703125</c:v>
                </c:pt>
                <c:pt idx="41175">
                  <c:v>0.7</c:v>
                </c:pt>
                <c:pt idx="41176">
                  <c:v>0.692187</c:v>
                </c:pt>
                <c:pt idx="41177">
                  <c:v>0.69531200000000004</c:v>
                </c:pt>
                <c:pt idx="41178">
                  <c:v>0.70468799999999998</c:v>
                </c:pt>
                <c:pt idx="41179">
                  <c:v>0.69374999999999998</c:v>
                </c:pt>
                <c:pt idx="41180">
                  <c:v>0.698438</c:v>
                </c:pt>
                <c:pt idx="41181">
                  <c:v>0.68437499999999996</c:v>
                </c:pt>
                <c:pt idx="41182">
                  <c:v>0.692187</c:v>
                </c:pt>
                <c:pt idx="41183">
                  <c:v>0.6875</c:v>
                </c:pt>
                <c:pt idx="41184">
                  <c:v>0.7</c:v>
                </c:pt>
                <c:pt idx="41185">
                  <c:v>0.71093799999999996</c:v>
                </c:pt>
                <c:pt idx="41186">
                  <c:v>0.703125</c:v>
                </c:pt>
                <c:pt idx="41187">
                  <c:v>0.70468799999999998</c:v>
                </c:pt>
                <c:pt idx="41188">
                  <c:v>0.703125</c:v>
                </c:pt>
                <c:pt idx="41189">
                  <c:v>0.698438</c:v>
                </c:pt>
                <c:pt idx="41190">
                  <c:v>0.698438</c:v>
                </c:pt>
                <c:pt idx="41191">
                  <c:v>0.69531200000000004</c:v>
                </c:pt>
                <c:pt idx="41192">
                  <c:v>0.70625000000000004</c:v>
                </c:pt>
                <c:pt idx="41193">
                  <c:v>0.70937499999999998</c:v>
                </c:pt>
                <c:pt idx="41194">
                  <c:v>0.69374999999999998</c:v>
                </c:pt>
                <c:pt idx="41195">
                  <c:v>0.69374999999999998</c:v>
                </c:pt>
                <c:pt idx="41196">
                  <c:v>0.698438</c:v>
                </c:pt>
                <c:pt idx="41197">
                  <c:v>0.70156300000000005</c:v>
                </c:pt>
                <c:pt idx="41198">
                  <c:v>0.70156300000000005</c:v>
                </c:pt>
                <c:pt idx="41199">
                  <c:v>0.703125</c:v>
                </c:pt>
                <c:pt idx="41200">
                  <c:v>0.70625000000000004</c:v>
                </c:pt>
                <c:pt idx="41201">
                  <c:v>0.70625000000000004</c:v>
                </c:pt>
                <c:pt idx="41202">
                  <c:v>0.698438</c:v>
                </c:pt>
                <c:pt idx="41203">
                  <c:v>0.7</c:v>
                </c:pt>
                <c:pt idx="41204">
                  <c:v>0.69531200000000004</c:v>
                </c:pt>
                <c:pt idx="41205">
                  <c:v>0.7</c:v>
                </c:pt>
                <c:pt idx="41206">
                  <c:v>0.7</c:v>
                </c:pt>
                <c:pt idx="41207">
                  <c:v>0.703125</c:v>
                </c:pt>
                <c:pt idx="41208">
                  <c:v>0.692187</c:v>
                </c:pt>
                <c:pt idx="41209">
                  <c:v>0.69374999999999998</c:v>
                </c:pt>
                <c:pt idx="41210">
                  <c:v>0.70468799999999998</c:v>
                </c:pt>
                <c:pt idx="41211">
                  <c:v>0.71562499999999996</c:v>
                </c:pt>
                <c:pt idx="41212">
                  <c:v>0.70937499999999998</c:v>
                </c:pt>
                <c:pt idx="41213">
                  <c:v>0.71718800000000005</c:v>
                </c:pt>
                <c:pt idx="41214">
                  <c:v>0.692187</c:v>
                </c:pt>
                <c:pt idx="41215">
                  <c:v>0.692187</c:v>
                </c:pt>
                <c:pt idx="41216">
                  <c:v>0.70781300000000003</c:v>
                </c:pt>
                <c:pt idx="41217">
                  <c:v>0.71562499999999996</c:v>
                </c:pt>
                <c:pt idx="41218">
                  <c:v>0.72031299999999998</c:v>
                </c:pt>
                <c:pt idx="41219">
                  <c:v>0.70625000000000004</c:v>
                </c:pt>
                <c:pt idx="41220">
                  <c:v>0.70937499999999998</c:v>
                </c:pt>
                <c:pt idx="41221">
                  <c:v>0.70781300000000003</c:v>
                </c:pt>
                <c:pt idx="41222">
                  <c:v>0.71093799999999996</c:v>
                </c:pt>
                <c:pt idx="41223">
                  <c:v>0.70781300000000003</c:v>
                </c:pt>
                <c:pt idx="41224">
                  <c:v>0.703125</c:v>
                </c:pt>
                <c:pt idx="41225">
                  <c:v>0.70937499999999998</c:v>
                </c:pt>
                <c:pt idx="41226">
                  <c:v>0.7</c:v>
                </c:pt>
                <c:pt idx="41227">
                  <c:v>0.703125</c:v>
                </c:pt>
                <c:pt idx="41228">
                  <c:v>0.70625000000000004</c:v>
                </c:pt>
                <c:pt idx="41229">
                  <c:v>0.71093799999999996</c:v>
                </c:pt>
                <c:pt idx="41230">
                  <c:v>0.7</c:v>
                </c:pt>
                <c:pt idx="41231">
                  <c:v>0.71093799999999996</c:v>
                </c:pt>
                <c:pt idx="41232">
                  <c:v>0.70937499999999998</c:v>
                </c:pt>
                <c:pt idx="41233">
                  <c:v>0.71250000000000002</c:v>
                </c:pt>
                <c:pt idx="41234">
                  <c:v>0.703125</c:v>
                </c:pt>
                <c:pt idx="41235">
                  <c:v>0.71093799999999996</c:v>
                </c:pt>
                <c:pt idx="41236">
                  <c:v>0.692187</c:v>
                </c:pt>
                <c:pt idx="41237">
                  <c:v>0.703125</c:v>
                </c:pt>
                <c:pt idx="41238">
                  <c:v>0.70625000000000004</c:v>
                </c:pt>
                <c:pt idx="41239">
                  <c:v>0.70937499999999998</c:v>
                </c:pt>
                <c:pt idx="41240">
                  <c:v>0.70468799999999998</c:v>
                </c:pt>
                <c:pt idx="41241">
                  <c:v>0.70625000000000004</c:v>
                </c:pt>
                <c:pt idx="41242">
                  <c:v>0.71875</c:v>
                </c:pt>
                <c:pt idx="41243">
                  <c:v>0.70625000000000004</c:v>
                </c:pt>
                <c:pt idx="41244">
                  <c:v>0.698438</c:v>
                </c:pt>
                <c:pt idx="41245">
                  <c:v>0.7</c:v>
                </c:pt>
                <c:pt idx="41246">
                  <c:v>0.70625000000000004</c:v>
                </c:pt>
                <c:pt idx="41247">
                  <c:v>0.70625000000000004</c:v>
                </c:pt>
                <c:pt idx="41248">
                  <c:v>0.698438</c:v>
                </c:pt>
                <c:pt idx="41249">
                  <c:v>0.71718800000000005</c:v>
                </c:pt>
                <c:pt idx="41250">
                  <c:v>0.714063</c:v>
                </c:pt>
                <c:pt idx="41251">
                  <c:v>0.7</c:v>
                </c:pt>
                <c:pt idx="41252">
                  <c:v>0.7</c:v>
                </c:pt>
                <c:pt idx="41253">
                  <c:v>0.70468799999999998</c:v>
                </c:pt>
                <c:pt idx="41254">
                  <c:v>0.70937499999999998</c:v>
                </c:pt>
                <c:pt idx="41255">
                  <c:v>0.69531200000000004</c:v>
                </c:pt>
                <c:pt idx="41256">
                  <c:v>0.7</c:v>
                </c:pt>
                <c:pt idx="41257">
                  <c:v>0.70625000000000004</c:v>
                </c:pt>
                <c:pt idx="41258">
                  <c:v>0.71250000000000002</c:v>
                </c:pt>
                <c:pt idx="41259">
                  <c:v>0.70156300000000005</c:v>
                </c:pt>
                <c:pt idx="41260">
                  <c:v>0.714063</c:v>
                </c:pt>
                <c:pt idx="41261">
                  <c:v>0.7</c:v>
                </c:pt>
                <c:pt idx="41262">
                  <c:v>0.7</c:v>
                </c:pt>
                <c:pt idx="41263">
                  <c:v>0.70156300000000005</c:v>
                </c:pt>
                <c:pt idx="41264">
                  <c:v>0.7</c:v>
                </c:pt>
                <c:pt idx="41265">
                  <c:v>0.692187</c:v>
                </c:pt>
                <c:pt idx="41266">
                  <c:v>0.7</c:v>
                </c:pt>
                <c:pt idx="41267">
                  <c:v>0.70625000000000004</c:v>
                </c:pt>
                <c:pt idx="41268">
                  <c:v>0.703125</c:v>
                </c:pt>
                <c:pt idx="41269">
                  <c:v>0.69531200000000004</c:v>
                </c:pt>
                <c:pt idx="41270">
                  <c:v>0.71875</c:v>
                </c:pt>
                <c:pt idx="41271">
                  <c:v>0.703125</c:v>
                </c:pt>
                <c:pt idx="41272">
                  <c:v>0.70468799999999998</c:v>
                </c:pt>
                <c:pt idx="41273">
                  <c:v>0.70781300000000003</c:v>
                </c:pt>
                <c:pt idx="41274">
                  <c:v>0.7</c:v>
                </c:pt>
                <c:pt idx="41275">
                  <c:v>0.7</c:v>
                </c:pt>
                <c:pt idx="41276">
                  <c:v>0.69062500000000004</c:v>
                </c:pt>
                <c:pt idx="41277">
                  <c:v>0.7</c:v>
                </c:pt>
                <c:pt idx="41278">
                  <c:v>0.7</c:v>
                </c:pt>
                <c:pt idx="41279">
                  <c:v>0.71875</c:v>
                </c:pt>
                <c:pt idx="41280">
                  <c:v>0.714063</c:v>
                </c:pt>
                <c:pt idx="41281">
                  <c:v>0.70468799999999998</c:v>
                </c:pt>
                <c:pt idx="41282">
                  <c:v>0.70937499999999998</c:v>
                </c:pt>
                <c:pt idx="41283">
                  <c:v>0.698438</c:v>
                </c:pt>
                <c:pt idx="41284">
                  <c:v>0.69531200000000004</c:v>
                </c:pt>
                <c:pt idx="41285">
                  <c:v>0.70781300000000003</c:v>
                </c:pt>
                <c:pt idx="41286">
                  <c:v>0.72187500000000004</c:v>
                </c:pt>
                <c:pt idx="41287">
                  <c:v>0.71718800000000005</c:v>
                </c:pt>
                <c:pt idx="41288">
                  <c:v>0.70468799999999998</c:v>
                </c:pt>
                <c:pt idx="41289">
                  <c:v>0.71093799999999996</c:v>
                </c:pt>
                <c:pt idx="41290">
                  <c:v>0.70468799999999998</c:v>
                </c:pt>
                <c:pt idx="41291">
                  <c:v>0.70156300000000005</c:v>
                </c:pt>
                <c:pt idx="41292">
                  <c:v>0.70625000000000004</c:v>
                </c:pt>
                <c:pt idx="41293">
                  <c:v>0.714063</c:v>
                </c:pt>
                <c:pt idx="41294">
                  <c:v>0.71093799999999996</c:v>
                </c:pt>
                <c:pt idx="41295">
                  <c:v>0.71093799999999996</c:v>
                </c:pt>
                <c:pt idx="41296">
                  <c:v>0.71718800000000005</c:v>
                </c:pt>
                <c:pt idx="41297">
                  <c:v>0.71250000000000002</c:v>
                </c:pt>
                <c:pt idx="41298">
                  <c:v>0.70781300000000003</c:v>
                </c:pt>
                <c:pt idx="41299">
                  <c:v>0.70781300000000003</c:v>
                </c:pt>
                <c:pt idx="41300">
                  <c:v>0.72343800000000003</c:v>
                </c:pt>
                <c:pt idx="41301">
                  <c:v>0.70781300000000003</c:v>
                </c:pt>
                <c:pt idx="41302">
                  <c:v>0.70781300000000003</c:v>
                </c:pt>
                <c:pt idx="41303">
                  <c:v>0.72343800000000003</c:v>
                </c:pt>
                <c:pt idx="41304">
                  <c:v>0.7</c:v>
                </c:pt>
                <c:pt idx="41305">
                  <c:v>0.70468799999999998</c:v>
                </c:pt>
                <c:pt idx="41306">
                  <c:v>0.71562499999999996</c:v>
                </c:pt>
                <c:pt idx="41307">
                  <c:v>0.70625000000000004</c:v>
                </c:pt>
                <c:pt idx="41308">
                  <c:v>0.71250000000000002</c:v>
                </c:pt>
                <c:pt idx="41309">
                  <c:v>0.70156300000000005</c:v>
                </c:pt>
                <c:pt idx="41310">
                  <c:v>0.70625000000000004</c:v>
                </c:pt>
                <c:pt idx="41311">
                  <c:v>0.70625000000000004</c:v>
                </c:pt>
                <c:pt idx="41312">
                  <c:v>0.70156300000000005</c:v>
                </c:pt>
                <c:pt idx="41313">
                  <c:v>0.692187</c:v>
                </c:pt>
                <c:pt idx="41314">
                  <c:v>0.70625000000000004</c:v>
                </c:pt>
                <c:pt idx="41315">
                  <c:v>0.70625000000000004</c:v>
                </c:pt>
                <c:pt idx="41316">
                  <c:v>0.70468799999999998</c:v>
                </c:pt>
                <c:pt idx="41317">
                  <c:v>0.70625000000000004</c:v>
                </c:pt>
                <c:pt idx="41318">
                  <c:v>0.703125</c:v>
                </c:pt>
                <c:pt idx="41319">
                  <c:v>0.698438</c:v>
                </c:pt>
                <c:pt idx="41320">
                  <c:v>0.703125</c:v>
                </c:pt>
                <c:pt idx="41321">
                  <c:v>0.69374999999999998</c:v>
                </c:pt>
                <c:pt idx="41322">
                  <c:v>0.682813</c:v>
                </c:pt>
                <c:pt idx="41323">
                  <c:v>0.71093799999999996</c:v>
                </c:pt>
                <c:pt idx="41324">
                  <c:v>0.70156300000000005</c:v>
                </c:pt>
                <c:pt idx="41325">
                  <c:v>0.714063</c:v>
                </c:pt>
                <c:pt idx="41326">
                  <c:v>0.71093799999999996</c:v>
                </c:pt>
                <c:pt idx="41327">
                  <c:v>0.70156300000000005</c:v>
                </c:pt>
                <c:pt idx="41328">
                  <c:v>0.70625000000000004</c:v>
                </c:pt>
                <c:pt idx="41329">
                  <c:v>0.7</c:v>
                </c:pt>
                <c:pt idx="41330">
                  <c:v>0.70937499999999998</c:v>
                </c:pt>
                <c:pt idx="41331">
                  <c:v>0.70468799999999998</c:v>
                </c:pt>
                <c:pt idx="41332">
                  <c:v>0.68125000000000002</c:v>
                </c:pt>
                <c:pt idx="41333">
                  <c:v>0.698438</c:v>
                </c:pt>
                <c:pt idx="41334">
                  <c:v>0.70468799999999998</c:v>
                </c:pt>
                <c:pt idx="41335">
                  <c:v>0.6875</c:v>
                </c:pt>
                <c:pt idx="41336">
                  <c:v>0.7</c:v>
                </c:pt>
                <c:pt idx="41337">
                  <c:v>0.69374999999999998</c:v>
                </c:pt>
                <c:pt idx="41338">
                  <c:v>0.70156300000000005</c:v>
                </c:pt>
                <c:pt idx="41339">
                  <c:v>0.70937499999999998</c:v>
                </c:pt>
                <c:pt idx="41340">
                  <c:v>0.70156300000000005</c:v>
                </c:pt>
                <c:pt idx="41341">
                  <c:v>0.70781300000000003</c:v>
                </c:pt>
                <c:pt idx="41342">
                  <c:v>0.714063</c:v>
                </c:pt>
                <c:pt idx="41343">
                  <c:v>0.70781300000000003</c:v>
                </c:pt>
                <c:pt idx="41344">
                  <c:v>0.71093799999999996</c:v>
                </c:pt>
                <c:pt idx="41345">
                  <c:v>0.70937499999999998</c:v>
                </c:pt>
                <c:pt idx="41346">
                  <c:v>0.70468799999999998</c:v>
                </c:pt>
                <c:pt idx="41347">
                  <c:v>0.7</c:v>
                </c:pt>
                <c:pt idx="41348">
                  <c:v>0.7</c:v>
                </c:pt>
                <c:pt idx="41349">
                  <c:v>0.698438</c:v>
                </c:pt>
                <c:pt idx="41350">
                  <c:v>0.70625000000000004</c:v>
                </c:pt>
                <c:pt idx="41351">
                  <c:v>0.70937499999999998</c:v>
                </c:pt>
                <c:pt idx="41352">
                  <c:v>0.71562499999999996</c:v>
                </c:pt>
                <c:pt idx="41353">
                  <c:v>0.70156300000000005</c:v>
                </c:pt>
                <c:pt idx="41354">
                  <c:v>0.70781300000000003</c:v>
                </c:pt>
                <c:pt idx="41355">
                  <c:v>0.69531200000000004</c:v>
                </c:pt>
                <c:pt idx="41356">
                  <c:v>0.7</c:v>
                </c:pt>
                <c:pt idx="41357">
                  <c:v>0.70625000000000004</c:v>
                </c:pt>
                <c:pt idx="41358">
                  <c:v>0.70625000000000004</c:v>
                </c:pt>
                <c:pt idx="41359">
                  <c:v>0.70937499999999998</c:v>
                </c:pt>
                <c:pt idx="41360">
                  <c:v>0.714063</c:v>
                </c:pt>
                <c:pt idx="41361">
                  <c:v>0.71093799999999996</c:v>
                </c:pt>
                <c:pt idx="41362">
                  <c:v>0.71718800000000005</c:v>
                </c:pt>
                <c:pt idx="41363">
                  <c:v>0.70625000000000004</c:v>
                </c:pt>
                <c:pt idx="41364">
                  <c:v>0.71093799999999996</c:v>
                </c:pt>
                <c:pt idx="41365">
                  <c:v>0.70937499999999998</c:v>
                </c:pt>
                <c:pt idx="41366">
                  <c:v>0.70625000000000004</c:v>
                </c:pt>
                <c:pt idx="41367">
                  <c:v>0.70937499999999998</c:v>
                </c:pt>
                <c:pt idx="41368">
                  <c:v>0.698438</c:v>
                </c:pt>
                <c:pt idx="41369">
                  <c:v>0.70781300000000003</c:v>
                </c:pt>
                <c:pt idx="41370">
                  <c:v>0.71093799999999996</c:v>
                </c:pt>
                <c:pt idx="41371">
                  <c:v>0.70937499999999998</c:v>
                </c:pt>
                <c:pt idx="41372">
                  <c:v>0.70781300000000003</c:v>
                </c:pt>
                <c:pt idx="41373">
                  <c:v>0.703125</c:v>
                </c:pt>
                <c:pt idx="41374">
                  <c:v>0.698438</c:v>
                </c:pt>
                <c:pt idx="41375">
                  <c:v>0.71093799999999996</c:v>
                </c:pt>
                <c:pt idx="41376">
                  <c:v>0.714063</c:v>
                </c:pt>
                <c:pt idx="41377">
                  <c:v>0.72343800000000003</c:v>
                </c:pt>
                <c:pt idx="41378">
                  <c:v>0.714063</c:v>
                </c:pt>
                <c:pt idx="41379">
                  <c:v>0.70156300000000005</c:v>
                </c:pt>
                <c:pt idx="41380">
                  <c:v>0.70781300000000003</c:v>
                </c:pt>
                <c:pt idx="41381">
                  <c:v>0.714063</c:v>
                </c:pt>
                <c:pt idx="41382">
                  <c:v>0.72656200000000004</c:v>
                </c:pt>
                <c:pt idx="41383">
                  <c:v>0.70156300000000005</c:v>
                </c:pt>
                <c:pt idx="41384">
                  <c:v>0.72187500000000004</c:v>
                </c:pt>
                <c:pt idx="41385">
                  <c:v>0.714063</c:v>
                </c:pt>
                <c:pt idx="41386">
                  <c:v>0.70937499999999998</c:v>
                </c:pt>
                <c:pt idx="41387">
                  <c:v>0.71562499999999996</c:v>
                </c:pt>
                <c:pt idx="41388">
                  <c:v>0.714063</c:v>
                </c:pt>
                <c:pt idx="41389">
                  <c:v>0.703125</c:v>
                </c:pt>
                <c:pt idx="41390">
                  <c:v>0.714063</c:v>
                </c:pt>
                <c:pt idx="41391">
                  <c:v>0.70156300000000005</c:v>
                </c:pt>
                <c:pt idx="41392">
                  <c:v>0.698438</c:v>
                </c:pt>
                <c:pt idx="41393">
                  <c:v>0.70781300000000003</c:v>
                </c:pt>
                <c:pt idx="41394">
                  <c:v>0.70937499999999998</c:v>
                </c:pt>
                <c:pt idx="41395">
                  <c:v>0.70468799999999998</c:v>
                </c:pt>
                <c:pt idx="41396">
                  <c:v>0.70468799999999998</c:v>
                </c:pt>
                <c:pt idx="41397">
                  <c:v>0.70156300000000005</c:v>
                </c:pt>
                <c:pt idx="41398">
                  <c:v>0.70937499999999998</c:v>
                </c:pt>
                <c:pt idx="41399">
                  <c:v>0.70937499999999998</c:v>
                </c:pt>
                <c:pt idx="41400">
                  <c:v>0.71093799999999996</c:v>
                </c:pt>
                <c:pt idx="41401">
                  <c:v>0.72031299999999998</c:v>
                </c:pt>
                <c:pt idx="41402">
                  <c:v>0.70468799999999998</c:v>
                </c:pt>
                <c:pt idx="41403">
                  <c:v>0.70156300000000005</c:v>
                </c:pt>
                <c:pt idx="41404">
                  <c:v>0.69531200000000004</c:v>
                </c:pt>
                <c:pt idx="41405">
                  <c:v>0.70937499999999998</c:v>
                </c:pt>
                <c:pt idx="41406">
                  <c:v>0.714063</c:v>
                </c:pt>
                <c:pt idx="41407">
                  <c:v>0.70468799999999998</c:v>
                </c:pt>
                <c:pt idx="41408">
                  <c:v>0.70468799999999998</c:v>
                </c:pt>
                <c:pt idx="41409">
                  <c:v>0.7</c:v>
                </c:pt>
                <c:pt idx="41410">
                  <c:v>0.68906299999999998</c:v>
                </c:pt>
                <c:pt idx="41411">
                  <c:v>0.7</c:v>
                </c:pt>
                <c:pt idx="41412">
                  <c:v>0.698438</c:v>
                </c:pt>
                <c:pt idx="41413">
                  <c:v>0.70625000000000004</c:v>
                </c:pt>
                <c:pt idx="41414">
                  <c:v>0.70156300000000005</c:v>
                </c:pt>
                <c:pt idx="41415">
                  <c:v>0.68906299999999998</c:v>
                </c:pt>
                <c:pt idx="41416">
                  <c:v>0.703125</c:v>
                </c:pt>
                <c:pt idx="41417">
                  <c:v>0.70468799999999998</c:v>
                </c:pt>
                <c:pt idx="41418">
                  <c:v>0.70156300000000005</c:v>
                </c:pt>
                <c:pt idx="41419">
                  <c:v>0.71562499999999996</c:v>
                </c:pt>
                <c:pt idx="41420">
                  <c:v>0.70468799999999998</c:v>
                </c:pt>
                <c:pt idx="41421">
                  <c:v>0.70468799999999998</c:v>
                </c:pt>
                <c:pt idx="41422">
                  <c:v>0.698438</c:v>
                </c:pt>
                <c:pt idx="41423">
                  <c:v>0.692187</c:v>
                </c:pt>
                <c:pt idx="41424">
                  <c:v>0.698438</c:v>
                </c:pt>
                <c:pt idx="41425">
                  <c:v>0.70625000000000004</c:v>
                </c:pt>
                <c:pt idx="41426">
                  <c:v>0.68437499999999996</c:v>
                </c:pt>
                <c:pt idx="41427">
                  <c:v>0.69531200000000004</c:v>
                </c:pt>
                <c:pt idx="41428">
                  <c:v>0.69531200000000004</c:v>
                </c:pt>
                <c:pt idx="41429">
                  <c:v>0.70468799999999998</c:v>
                </c:pt>
                <c:pt idx="41430">
                  <c:v>0.6875</c:v>
                </c:pt>
                <c:pt idx="41431">
                  <c:v>0.67812499999999998</c:v>
                </c:pt>
                <c:pt idx="41432">
                  <c:v>0.69531200000000004</c:v>
                </c:pt>
                <c:pt idx="41433">
                  <c:v>0.70468799999999998</c:v>
                </c:pt>
                <c:pt idx="41434">
                  <c:v>0.69374999999999998</c:v>
                </c:pt>
                <c:pt idx="41435">
                  <c:v>0.7</c:v>
                </c:pt>
                <c:pt idx="41436">
                  <c:v>0.69531200000000004</c:v>
                </c:pt>
                <c:pt idx="41437">
                  <c:v>0.68593800000000005</c:v>
                </c:pt>
                <c:pt idx="41438">
                  <c:v>0.6875</c:v>
                </c:pt>
                <c:pt idx="41439">
                  <c:v>0.703125</c:v>
                </c:pt>
                <c:pt idx="41440">
                  <c:v>0.70468799999999998</c:v>
                </c:pt>
                <c:pt idx="41441">
                  <c:v>0.70156300000000005</c:v>
                </c:pt>
                <c:pt idx="41442">
                  <c:v>0.69531200000000004</c:v>
                </c:pt>
                <c:pt idx="41443">
                  <c:v>0.70468799999999998</c:v>
                </c:pt>
                <c:pt idx="41444">
                  <c:v>0.698438</c:v>
                </c:pt>
                <c:pt idx="41445">
                  <c:v>0.70156300000000005</c:v>
                </c:pt>
                <c:pt idx="41446">
                  <c:v>0.71093799999999996</c:v>
                </c:pt>
                <c:pt idx="41447">
                  <c:v>0.70156300000000005</c:v>
                </c:pt>
                <c:pt idx="41448">
                  <c:v>0.6875</c:v>
                </c:pt>
                <c:pt idx="41449">
                  <c:v>0.698438</c:v>
                </c:pt>
                <c:pt idx="41450">
                  <c:v>0.69531200000000004</c:v>
                </c:pt>
                <c:pt idx="41451">
                  <c:v>0.70625000000000004</c:v>
                </c:pt>
                <c:pt idx="41452">
                  <c:v>0.70937499999999998</c:v>
                </c:pt>
                <c:pt idx="41453">
                  <c:v>0.71250000000000002</c:v>
                </c:pt>
                <c:pt idx="41454">
                  <c:v>0.70625000000000004</c:v>
                </c:pt>
                <c:pt idx="41455">
                  <c:v>0.70156300000000005</c:v>
                </c:pt>
                <c:pt idx="41456">
                  <c:v>0.703125</c:v>
                </c:pt>
                <c:pt idx="41457">
                  <c:v>0.703125</c:v>
                </c:pt>
                <c:pt idx="41458">
                  <c:v>0.69062500000000004</c:v>
                </c:pt>
                <c:pt idx="41459">
                  <c:v>0.70156300000000005</c:v>
                </c:pt>
                <c:pt idx="41460">
                  <c:v>0.70625000000000004</c:v>
                </c:pt>
                <c:pt idx="41461">
                  <c:v>0.69531200000000004</c:v>
                </c:pt>
                <c:pt idx="41462">
                  <c:v>0.69531200000000004</c:v>
                </c:pt>
                <c:pt idx="41463">
                  <c:v>0.692187</c:v>
                </c:pt>
                <c:pt idx="41464">
                  <c:v>0.69374999999999998</c:v>
                </c:pt>
                <c:pt idx="41465">
                  <c:v>0.70781300000000003</c:v>
                </c:pt>
                <c:pt idx="41466">
                  <c:v>0.714063</c:v>
                </c:pt>
                <c:pt idx="41467">
                  <c:v>0.703125</c:v>
                </c:pt>
                <c:pt idx="41468">
                  <c:v>0.71093799999999996</c:v>
                </c:pt>
                <c:pt idx="41469">
                  <c:v>0.71562499999999996</c:v>
                </c:pt>
                <c:pt idx="41470">
                  <c:v>0.71562499999999996</c:v>
                </c:pt>
                <c:pt idx="41471">
                  <c:v>0.71562499999999996</c:v>
                </c:pt>
                <c:pt idx="41472">
                  <c:v>0.70625000000000004</c:v>
                </c:pt>
                <c:pt idx="41473">
                  <c:v>0.7</c:v>
                </c:pt>
                <c:pt idx="41474">
                  <c:v>0.7</c:v>
                </c:pt>
                <c:pt idx="41475">
                  <c:v>0.70468799999999998</c:v>
                </c:pt>
                <c:pt idx="41476">
                  <c:v>0.703125</c:v>
                </c:pt>
                <c:pt idx="41477">
                  <c:v>0.70468799999999998</c:v>
                </c:pt>
                <c:pt idx="41478">
                  <c:v>0.70468799999999998</c:v>
                </c:pt>
                <c:pt idx="41479">
                  <c:v>0.71093799999999996</c:v>
                </c:pt>
                <c:pt idx="41480">
                  <c:v>0.70156300000000005</c:v>
                </c:pt>
                <c:pt idx="41481">
                  <c:v>0.70625000000000004</c:v>
                </c:pt>
                <c:pt idx="41482">
                  <c:v>0.714063</c:v>
                </c:pt>
                <c:pt idx="41483">
                  <c:v>0.71250000000000002</c:v>
                </c:pt>
                <c:pt idx="41484">
                  <c:v>0.70468799999999998</c:v>
                </c:pt>
                <c:pt idx="41485">
                  <c:v>0.70156300000000005</c:v>
                </c:pt>
                <c:pt idx="41486">
                  <c:v>0.71093799999999996</c:v>
                </c:pt>
                <c:pt idx="41487">
                  <c:v>0.70781300000000003</c:v>
                </c:pt>
                <c:pt idx="41488">
                  <c:v>0.70781300000000003</c:v>
                </c:pt>
                <c:pt idx="41489">
                  <c:v>0.70625000000000004</c:v>
                </c:pt>
                <c:pt idx="41490">
                  <c:v>0.68593800000000005</c:v>
                </c:pt>
                <c:pt idx="41491">
                  <c:v>0.67968799999999996</c:v>
                </c:pt>
                <c:pt idx="41492">
                  <c:v>0.69374999999999998</c:v>
                </c:pt>
                <c:pt idx="41493">
                  <c:v>0.7</c:v>
                </c:pt>
                <c:pt idx="41494">
                  <c:v>0.69062500000000004</c:v>
                </c:pt>
                <c:pt idx="41495">
                  <c:v>0.70156300000000005</c:v>
                </c:pt>
                <c:pt idx="41496">
                  <c:v>0.69374999999999998</c:v>
                </c:pt>
                <c:pt idx="41497">
                  <c:v>0.69374999999999998</c:v>
                </c:pt>
                <c:pt idx="41498">
                  <c:v>0.70781300000000003</c:v>
                </c:pt>
                <c:pt idx="41499">
                  <c:v>0.70781300000000003</c:v>
                </c:pt>
                <c:pt idx="41500">
                  <c:v>0.703125</c:v>
                </c:pt>
                <c:pt idx="41501">
                  <c:v>0.70937499999999998</c:v>
                </c:pt>
                <c:pt idx="41502">
                  <c:v>0.70625000000000004</c:v>
                </c:pt>
                <c:pt idx="41503">
                  <c:v>0.70156300000000005</c:v>
                </c:pt>
                <c:pt idx="41504">
                  <c:v>0.703125</c:v>
                </c:pt>
                <c:pt idx="41505">
                  <c:v>0.70937499999999998</c:v>
                </c:pt>
                <c:pt idx="41506">
                  <c:v>0.70468799999999998</c:v>
                </c:pt>
                <c:pt idx="41507">
                  <c:v>0.69374999999999998</c:v>
                </c:pt>
                <c:pt idx="41508">
                  <c:v>0.70625000000000004</c:v>
                </c:pt>
                <c:pt idx="41509">
                  <c:v>0.68906299999999998</c:v>
                </c:pt>
                <c:pt idx="41510">
                  <c:v>0.70625000000000004</c:v>
                </c:pt>
                <c:pt idx="41511">
                  <c:v>0.70781300000000003</c:v>
                </c:pt>
                <c:pt idx="41512">
                  <c:v>0.698438</c:v>
                </c:pt>
                <c:pt idx="41513">
                  <c:v>0.703125</c:v>
                </c:pt>
                <c:pt idx="41514">
                  <c:v>0.69062500000000004</c:v>
                </c:pt>
                <c:pt idx="41515">
                  <c:v>0.70156300000000005</c:v>
                </c:pt>
                <c:pt idx="41516">
                  <c:v>0.70625000000000004</c:v>
                </c:pt>
                <c:pt idx="41517">
                  <c:v>0.698438</c:v>
                </c:pt>
                <c:pt idx="41518">
                  <c:v>0.6875</c:v>
                </c:pt>
                <c:pt idx="41519">
                  <c:v>0.698438</c:v>
                </c:pt>
                <c:pt idx="41520">
                  <c:v>0.69374999999999998</c:v>
                </c:pt>
                <c:pt idx="41521">
                  <c:v>0.70781300000000003</c:v>
                </c:pt>
                <c:pt idx="41522">
                  <c:v>0.70937499999999998</c:v>
                </c:pt>
                <c:pt idx="41523">
                  <c:v>0.70625000000000004</c:v>
                </c:pt>
                <c:pt idx="41524">
                  <c:v>0.69374999999999998</c:v>
                </c:pt>
                <c:pt idx="41525">
                  <c:v>0.69531200000000004</c:v>
                </c:pt>
                <c:pt idx="41526">
                  <c:v>0.698438</c:v>
                </c:pt>
                <c:pt idx="41527">
                  <c:v>0.71562499999999996</c:v>
                </c:pt>
                <c:pt idx="41528">
                  <c:v>0.70625000000000004</c:v>
                </c:pt>
                <c:pt idx="41529">
                  <c:v>0.70625000000000004</c:v>
                </c:pt>
                <c:pt idx="41530">
                  <c:v>0.71562499999999996</c:v>
                </c:pt>
                <c:pt idx="41531">
                  <c:v>0.698438</c:v>
                </c:pt>
                <c:pt idx="41532">
                  <c:v>0.70625000000000004</c:v>
                </c:pt>
                <c:pt idx="41533">
                  <c:v>0.70781300000000003</c:v>
                </c:pt>
                <c:pt idx="41534">
                  <c:v>0.69374999999999998</c:v>
                </c:pt>
                <c:pt idx="41535">
                  <c:v>0.714063</c:v>
                </c:pt>
                <c:pt idx="41536">
                  <c:v>0.71718800000000005</c:v>
                </c:pt>
                <c:pt idx="41537">
                  <c:v>0.71562499999999996</c:v>
                </c:pt>
                <c:pt idx="41538">
                  <c:v>0.698438</c:v>
                </c:pt>
                <c:pt idx="41539">
                  <c:v>0.69374999999999998</c:v>
                </c:pt>
                <c:pt idx="41540">
                  <c:v>0.698438</c:v>
                </c:pt>
                <c:pt idx="41541">
                  <c:v>0.71250000000000002</c:v>
                </c:pt>
                <c:pt idx="41542">
                  <c:v>0.7</c:v>
                </c:pt>
                <c:pt idx="41543">
                  <c:v>0.7</c:v>
                </c:pt>
                <c:pt idx="41544">
                  <c:v>0.70468799999999998</c:v>
                </c:pt>
                <c:pt idx="41545">
                  <c:v>0.70468799999999998</c:v>
                </c:pt>
                <c:pt idx="41546">
                  <c:v>0.71562499999999996</c:v>
                </c:pt>
                <c:pt idx="41547">
                  <c:v>0.70937499999999998</c:v>
                </c:pt>
                <c:pt idx="41548">
                  <c:v>0.71093799999999996</c:v>
                </c:pt>
                <c:pt idx="41549">
                  <c:v>0.70937499999999998</c:v>
                </c:pt>
                <c:pt idx="41550">
                  <c:v>0.72031299999999998</c:v>
                </c:pt>
                <c:pt idx="41551">
                  <c:v>0.71562499999999996</c:v>
                </c:pt>
                <c:pt idx="41552">
                  <c:v>0.69531200000000004</c:v>
                </c:pt>
                <c:pt idx="41553">
                  <c:v>0.70156300000000005</c:v>
                </c:pt>
                <c:pt idx="41554">
                  <c:v>0.70937499999999998</c:v>
                </c:pt>
                <c:pt idx="41555">
                  <c:v>0.698438</c:v>
                </c:pt>
                <c:pt idx="41556">
                  <c:v>0.70625000000000004</c:v>
                </c:pt>
                <c:pt idx="41557">
                  <c:v>0.70156300000000005</c:v>
                </c:pt>
                <c:pt idx="41558">
                  <c:v>0.7</c:v>
                </c:pt>
                <c:pt idx="41559">
                  <c:v>0.70781300000000003</c:v>
                </c:pt>
                <c:pt idx="41560">
                  <c:v>0.70468799999999998</c:v>
                </c:pt>
                <c:pt idx="41561">
                  <c:v>0.71093799999999996</c:v>
                </c:pt>
                <c:pt idx="41562">
                  <c:v>0.698438</c:v>
                </c:pt>
                <c:pt idx="41563">
                  <c:v>0.698438</c:v>
                </c:pt>
                <c:pt idx="41564">
                  <c:v>0.71093799999999996</c:v>
                </c:pt>
                <c:pt idx="41565">
                  <c:v>0.698438</c:v>
                </c:pt>
                <c:pt idx="41566">
                  <c:v>0.68593800000000005</c:v>
                </c:pt>
                <c:pt idx="41567">
                  <c:v>0.703125</c:v>
                </c:pt>
                <c:pt idx="41568">
                  <c:v>0.7</c:v>
                </c:pt>
                <c:pt idx="41569">
                  <c:v>0.69531200000000004</c:v>
                </c:pt>
                <c:pt idx="41570">
                  <c:v>0.703125</c:v>
                </c:pt>
                <c:pt idx="41571">
                  <c:v>0.70156300000000005</c:v>
                </c:pt>
                <c:pt idx="41572">
                  <c:v>0.7</c:v>
                </c:pt>
                <c:pt idx="41573">
                  <c:v>0.698438</c:v>
                </c:pt>
                <c:pt idx="41574">
                  <c:v>0.70156300000000005</c:v>
                </c:pt>
                <c:pt idx="41575">
                  <c:v>0.72187500000000004</c:v>
                </c:pt>
                <c:pt idx="41576">
                  <c:v>0.703125</c:v>
                </c:pt>
                <c:pt idx="41577">
                  <c:v>0.6875</c:v>
                </c:pt>
                <c:pt idx="41578">
                  <c:v>0.68593800000000005</c:v>
                </c:pt>
                <c:pt idx="41579">
                  <c:v>0.703125</c:v>
                </c:pt>
                <c:pt idx="41580">
                  <c:v>0.714063</c:v>
                </c:pt>
                <c:pt idx="41581">
                  <c:v>0.70468799999999998</c:v>
                </c:pt>
                <c:pt idx="41582">
                  <c:v>0.69531200000000004</c:v>
                </c:pt>
                <c:pt idx="41583">
                  <c:v>0.69374999999999998</c:v>
                </c:pt>
                <c:pt idx="41584">
                  <c:v>0.7</c:v>
                </c:pt>
                <c:pt idx="41585">
                  <c:v>0.703125</c:v>
                </c:pt>
                <c:pt idx="41586">
                  <c:v>0.698438</c:v>
                </c:pt>
                <c:pt idx="41587">
                  <c:v>0.698438</c:v>
                </c:pt>
                <c:pt idx="41588">
                  <c:v>0.70156300000000005</c:v>
                </c:pt>
                <c:pt idx="41589">
                  <c:v>0.71250000000000002</c:v>
                </c:pt>
                <c:pt idx="41590">
                  <c:v>0.71875</c:v>
                </c:pt>
                <c:pt idx="41591">
                  <c:v>0.70156300000000005</c:v>
                </c:pt>
                <c:pt idx="41592">
                  <c:v>0.70468799999999998</c:v>
                </c:pt>
                <c:pt idx="41593">
                  <c:v>0.698438</c:v>
                </c:pt>
                <c:pt idx="41594">
                  <c:v>0.70781300000000003</c:v>
                </c:pt>
                <c:pt idx="41595">
                  <c:v>0.70625000000000004</c:v>
                </c:pt>
                <c:pt idx="41596">
                  <c:v>0.70781300000000003</c:v>
                </c:pt>
                <c:pt idx="41597">
                  <c:v>0.70156300000000005</c:v>
                </c:pt>
                <c:pt idx="41598">
                  <c:v>0.70156300000000005</c:v>
                </c:pt>
                <c:pt idx="41599">
                  <c:v>0.70625000000000004</c:v>
                </c:pt>
                <c:pt idx="41600">
                  <c:v>0.70156300000000005</c:v>
                </c:pt>
                <c:pt idx="41601">
                  <c:v>0.71562499999999996</c:v>
                </c:pt>
                <c:pt idx="41602">
                  <c:v>0.71718800000000005</c:v>
                </c:pt>
                <c:pt idx="41603">
                  <c:v>0.70781300000000003</c:v>
                </c:pt>
                <c:pt idx="41604">
                  <c:v>0.69531200000000004</c:v>
                </c:pt>
                <c:pt idx="41605">
                  <c:v>0.71562499999999996</c:v>
                </c:pt>
                <c:pt idx="41606">
                  <c:v>0.71250000000000002</c:v>
                </c:pt>
                <c:pt idx="41607">
                  <c:v>0.71875</c:v>
                </c:pt>
                <c:pt idx="41608">
                  <c:v>0.71562499999999996</c:v>
                </c:pt>
                <c:pt idx="41609">
                  <c:v>0.71093799999999996</c:v>
                </c:pt>
                <c:pt idx="41610">
                  <c:v>0.71250000000000002</c:v>
                </c:pt>
                <c:pt idx="41611">
                  <c:v>0.72656200000000004</c:v>
                </c:pt>
                <c:pt idx="41612">
                  <c:v>0.74062499999999998</c:v>
                </c:pt>
                <c:pt idx="41613">
                  <c:v>0.72187500000000004</c:v>
                </c:pt>
                <c:pt idx="41614">
                  <c:v>0.70937499999999998</c:v>
                </c:pt>
                <c:pt idx="41615">
                  <c:v>0.70781300000000003</c:v>
                </c:pt>
                <c:pt idx="41616">
                  <c:v>0.71093799999999996</c:v>
                </c:pt>
                <c:pt idx="41617">
                  <c:v>0.71562499999999996</c:v>
                </c:pt>
                <c:pt idx="41618">
                  <c:v>0.71250000000000002</c:v>
                </c:pt>
                <c:pt idx="41619">
                  <c:v>0.71093799999999996</c:v>
                </c:pt>
                <c:pt idx="41620">
                  <c:v>0.698438</c:v>
                </c:pt>
                <c:pt idx="41621">
                  <c:v>0.69531200000000004</c:v>
                </c:pt>
                <c:pt idx="41622">
                  <c:v>0.70468799999999998</c:v>
                </c:pt>
                <c:pt idx="41623">
                  <c:v>0.71250000000000002</c:v>
                </c:pt>
                <c:pt idx="41624">
                  <c:v>0.68437499999999996</c:v>
                </c:pt>
                <c:pt idx="41625">
                  <c:v>0.70468799999999998</c:v>
                </c:pt>
                <c:pt idx="41626">
                  <c:v>0.7</c:v>
                </c:pt>
                <c:pt idx="41627">
                  <c:v>0.70781300000000003</c:v>
                </c:pt>
                <c:pt idx="41628">
                  <c:v>0.70625000000000004</c:v>
                </c:pt>
                <c:pt idx="41629">
                  <c:v>0.69374999999999998</c:v>
                </c:pt>
                <c:pt idx="41630">
                  <c:v>0.70468799999999998</c:v>
                </c:pt>
                <c:pt idx="41631">
                  <c:v>0.692187</c:v>
                </c:pt>
                <c:pt idx="41632">
                  <c:v>0.70937499999999998</c:v>
                </c:pt>
                <c:pt idx="41633">
                  <c:v>0.7</c:v>
                </c:pt>
                <c:pt idx="41634">
                  <c:v>0.71093799999999996</c:v>
                </c:pt>
                <c:pt idx="41635">
                  <c:v>0.6875</c:v>
                </c:pt>
                <c:pt idx="41636">
                  <c:v>0.70156300000000005</c:v>
                </c:pt>
                <c:pt idx="41637">
                  <c:v>0.703125</c:v>
                </c:pt>
                <c:pt idx="41638">
                  <c:v>0.703125</c:v>
                </c:pt>
                <c:pt idx="41639">
                  <c:v>0.698438</c:v>
                </c:pt>
                <c:pt idx="41640">
                  <c:v>0.70781300000000003</c:v>
                </c:pt>
                <c:pt idx="41641">
                  <c:v>0.692187</c:v>
                </c:pt>
                <c:pt idx="41642">
                  <c:v>0.70468799999999998</c:v>
                </c:pt>
                <c:pt idx="41643">
                  <c:v>0.71093799999999996</c:v>
                </c:pt>
                <c:pt idx="41644">
                  <c:v>0.70468799999999998</c:v>
                </c:pt>
                <c:pt idx="41645">
                  <c:v>0.698438</c:v>
                </c:pt>
                <c:pt idx="41646">
                  <c:v>0.703125</c:v>
                </c:pt>
                <c:pt idx="41647">
                  <c:v>0.69374999999999998</c:v>
                </c:pt>
                <c:pt idx="41648">
                  <c:v>0.703125</c:v>
                </c:pt>
                <c:pt idx="41649">
                  <c:v>0.70156300000000005</c:v>
                </c:pt>
                <c:pt idx="41650">
                  <c:v>0.6875</c:v>
                </c:pt>
                <c:pt idx="41651">
                  <c:v>0.703125</c:v>
                </c:pt>
                <c:pt idx="41652">
                  <c:v>0.70625000000000004</c:v>
                </c:pt>
                <c:pt idx="41653">
                  <c:v>0.692187</c:v>
                </c:pt>
                <c:pt idx="41654">
                  <c:v>0.71093799999999996</c:v>
                </c:pt>
                <c:pt idx="41655">
                  <c:v>0.698438</c:v>
                </c:pt>
                <c:pt idx="41656">
                  <c:v>0.69062500000000004</c:v>
                </c:pt>
                <c:pt idx="41657">
                  <c:v>0.71250000000000002</c:v>
                </c:pt>
                <c:pt idx="41658">
                  <c:v>0.69062500000000004</c:v>
                </c:pt>
                <c:pt idx="41659">
                  <c:v>0.703125</c:v>
                </c:pt>
                <c:pt idx="41660">
                  <c:v>0.70156300000000005</c:v>
                </c:pt>
                <c:pt idx="41661">
                  <c:v>0.70781300000000003</c:v>
                </c:pt>
                <c:pt idx="41662">
                  <c:v>0.703125</c:v>
                </c:pt>
                <c:pt idx="41663">
                  <c:v>0.69062500000000004</c:v>
                </c:pt>
                <c:pt idx="41664">
                  <c:v>0.69531200000000004</c:v>
                </c:pt>
                <c:pt idx="41665">
                  <c:v>0.70468799999999998</c:v>
                </c:pt>
                <c:pt idx="41666">
                  <c:v>0.69374999999999998</c:v>
                </c:pt>
                <c:pt idx="41667">
                  <c:v>0.71250000000000002</c:v>
                </c:pt>
                <c:pt idx="41668">
                  <c:v>0.70468799999999998</c:v>
                </c:pt>
                <c:pt idx="41669">
                  <c:v>0.71250000000000002</c:v>
                </c:pt>
                <c:pt idx="41670">
                  <c:v>0.70468799999999998</c:v>
                </c:pt>
                <c:pt idx="41671">
                  <c:v>0.70468799999999998</c:v>
                </c:pt>
                <c:pt idx="41672">
                  <c:v>0.71093799999999996</c:v>
                </c:pt>
                <c:pt idx="41673">
                  <c:v>0.703125</c:v>
                </c:pt>
                <c:pt idx="41674">
                  <c:v>0.68906299999999998</c:v>
                </c:pt>
                <c:pt idx="41675">
                  <c:v>0.68906299999999998</c:v>
                </c:pt>
                <c:pt idx="41676">
                  <c:v>0.68906299999999998</c:v>
                </c:pt>
                <c:pt idx="41677">
                  <c:v>0.69374999999999998</c:v>
                </c:pt>
                <c:pt idx="41678">
                  <c:v>0.714063</c:v>
                </c:pt>
                <c:pt idx="41679">
                  <c:v>0.69374999999999998</c:v>
                </c:pt>
                <c:pt idx="41680">
                  <c:v>0.69374999999999998</c:v>
                </c:pt>
                <c:pt idx="41681">
                  <c:v>0.69531200000000004</c:v>
                </c:pt>
                <c:pt idx="41682">
                  <c:v>0.70156300000000005</c:v>
                </c:pt>
                <c:pt idx="41683">
                  <c:v>0.68593800000000005</c:v>
                </c:pt>
                <c:pt idx="41684">
                  <c:v>0.69374999999999998</c:v>
                </c:pt>
                <c:pt idx="41685">
                  <c:v>0.698438</c:v>
                </c:pt>
                <c:pt idx="41686">
                  <c:v>0.692187</c:v>
                </c:pt>
                <c:pt idx="41687">
                  <c:v>0.69374999999999998</c:v>
                </c:pt>
                <c:pt idx="41688">
                  <c:v>0.698438</c:v>
                </c:pt>
                <c:pt idx="41689">
                  <c:v>0.69062500000000004</c:v>
                </c:pt>
                <c:pt idx="41690">
                  <c:v>0.698438</c:v>
                </c:pt>
                <c:pt idx="41691">
                  <c:v>0.698438</c:v>
                </c:pt>
                <c:pt idx="41692">
                  <c:v>0.69531200000000004</c:v>
                </c:pt>
                <c:pt idx="41693">
                  <c:v>0.70156300000000005</c:v>
                </c:pt>
                <c:pt idx="41694">
                  <c:v>0.714063</c:v>
                </c:pt>
                <c:pt idx="41695">
                  <c:v>0.69374999999999998</c:v>
                </c:pt>
                <c:pt idx="41696">
                  <c:v>0.69531200000000004</c:v>
                </c:pt>
                <c:pt idx="41697">
                  <c:v>0.71250000000000002</c:v>
                </c:pt>
                <c:pt idx="41698">
                  <c:v>0.703125</c:v>
                </c:pt>
                <c:pt idx="41699">
                  <c:v>0.6875</c:v>
                </c:pt>
                <c:pt idx="41700">
                  <c:v>0.69531200000000004</c:v>
                </c:pt>
                <c:pt idx="41701">
                  <c:v>0.69062500000000004</c:v>
                </c:pt>
                <c:pt idx="41702">
                  <c:v>0.68593800000000005</c:v>
                </c:pt>
                <c:pt idx="41703">
                  <c:v>0.69062500000000004</c:v>
                </c:pt>
                <c:pt idx="41704">
                  <c:v>0.68593800000000005</c:v>
                </c:pt>
                <c:pt idx="41705">
                  <c:v>0.698438</c:v>
                </c:pt>
                <c:pt idx="41706">
                  <c:v>0.714063</c:v>
                </c:pt>
                <c:pt idx="41707">
                  <c:v>0.70625000000000004</c:v>
                </c:pt>
                <c:pt idx="41708">
                  <c:v>0.7</c:v>
                </c:pt>
                <c:pt idx="41709">
                  <c:v>0.70156300000000005</c:v>
                </c:pt>
                <c:pt idx="41710">
                  <c:v>0.70781300000000003</c:v>
                </c:pt>
                <c:pt idx="41711">
                  <c:v>0.7</c:v>
                </c:pt>
                <c:pt idx="41712">
                  <c:v>0.70468799999999998</c:v>
                </c:pt>
                <c:pt idx="41713">
                  <c:v>0.70156300000000005</c:v>
                </c:pt>
                <c:pt idx="41714">
                  <c:v>0.69531200000000004</c:v>
                </c:pt>
                <c:pt idx="41715">
                  <c:v>0.70156300000000005</c:v>
                </c:pt>
                <c:pt idx="41716">
                  <c:v>0.70625000000000004</c:v>
                </c:pt>
                <c:pt idx="41717">
                  <c:v>0.7</c:v>
                </c:pt>
                <c:pt idx="41718">
                  <c:v>0.7</c:v>
                </c:pt>
                <c:pt idx="41719">
                  <c:v>0.70625000000000004</c:v>
                </c:pt>
                <c:pt idx="41720">
                  <c:v>0.7</c:v>
                </c:pt>
                <c:pt idx="41721">
                  <c:v>0.70781300000000003</c:v>
                </c:pt>
                <c:pt idx="41722">
                  <c:v>0.70781300000000003</c:v>
                </c:pt>
                <c:pt idx="41723">
                  <c:v>0.703125</c:v>
                </c:pt>
                <c:pt idx="41724">
                  <c:v>0.70937499999999998</c:v>
                </c:pt>
                <c:pt idx="41725">
                  <c:v>0.692187</c:v>
                </c:pt>
                <c:pt idx="41726">
                  <c:v>0.698438</c:v>
                </c:pt>
                <c:pt idx="41727">
                  <c:v>0.698438</c:v>
                </c:pt>
                <c:pt idx="41728">
                  <c:v>0.70468799999999998</c:v>
                </c:pt>
                <c:pt idx="41729">
                  <c:v>0.69374999999999998</c:v>
                </c:pt>
                <c:pt idx="41730">
                  <c:v>0.7</c:v>
                </c:pt>
                <c:pt idx="41731">
                  <c:v>0.698438</c:v>
                </c:pt>
                <c:pt idx="41732">
                  <c:v>0.68593800000000005</c:v>
                </c:pt>
                <c:pt idx="41733">
                  <c:v>0.68906299999999998</c:v>
                </c:pt>
                <c:pt idx="41734">
                  <c:v>0.7</c:v>
                </c:pt>
                <c:pt idx="41735">
                  <c:v>0.69374999999999998</c:v>
                </c:pt>
                <c:pt idx="41736">
                  <c:v>0.69531200000000004</c:v>
                </c:pt>
                <c:pt idx="41737">
                  <c:v>0.70781300000000003</c:v>
                </c:pt>
                <c:pt idx="41738">
                  <c:v>0.70625000000000004</c:v>
                </c:pt>
                <c:pt idx="41739">
                  <c:v>0.703125</c:v>
                </c:pt>
                <c:pt idx="41740">
                  <c:v>0.698438</c:v>
                </c:pt>
                <c:pt idx="41741">
                  <c:v>0.70781300000000003</c:v>
                </c:pt>
                <c:pt idx="41742">
                  <c:v>0.70781300000000003</c:v>
                </c:pt>
                <c:pt idx="41743">
                  <c:v>0.70468799999999998</c:v>
                </c:pt>
                <c:pt idx="41744">
                  <c:v>0.70625000000000004</c:v>
                </c:pt>
                <c:pt idx="41745">
                  <c:v>0.69531200000000004</c:v>
                </c:pt>
                <c:pt idx="41746">
                  <c:v>0.70156300000000005</c:v>
                </c:pt>
                <c:pt idx="41747">
                  <c:v>0.698438</c:v>
                </c:pt>
                <c:pt idx="41748">
                  <c:v>0.69531200000000004</c:v>
                </c:pt>
                <c:pt idx="41749">
                  <c:v>0.70468799999999998</c:v>
                </c:pt>
                <c:pt idx="41750">
                  <c:v>0.698438</c:v>
                </c:pt>
                <c:pt idx="41751">
                  <c:v>0.70468799999999998</c:v>
                </c:pt>
                <c:pt idx="41752">
                  <c:v>0.698438</c:v>
                </c:pt>
                <c:pt idx="41753">
                  <c:v>0.703125</c:v>
                </c:pt>
                <c:pt idx="41754">
                  <c:v>0.692187</c:v>
                </c:pt>
                <c:pt idx="41755">
                  <c:v>0.692187</c:v>
                </c:pt>
                <c:pt idx="41756">
                  <c:v>0.68906299999999998</c:v>
                </c:pt>
                <c:pt idx="41757">
                  <c:v>0.69374999999999998</c:v>
                </c:pt>
                <c:pt idx="41758">
                  <c:v>0.703125</c:v>
                </c:pt>
                <c:pt idx="41759">
                  <c:v>0.70468799999999998</c:v>
                </c:pt>
                <c:pt idx="41760">
                  <c:v>0.70468799999999998</c:v>
                </c:pt>
                <c:pt idx="41761">
                  <c:v>0.70625000000000004</c:v>
                </c:pt>
                <c:pt idx="41762">
                  <c:v>0.698438</c:v>
                </c:pt>
                <c:pt idx="41763">
                  <c:v>0.7</c:v>
                </c:pt>
                <c:pt idx="41764">
                  <c:v>0.6875</c:v>
                </c:pt>
                <c:pt idx="41765">
                  <c:v>0.69531200000000004</c:v>
                </c:pt>
                <c:pt idx="41766">
                  <c:v>0.68125000000000002</c:v>
                </c:pt>
                <c:pt idx="41767">
                  <c:v>0.6875</c:v>
                </c:pt>
                <c:pt idx="41768">
                  <c:v>0.70937499999999998</c:v>
                </c:pt>
                <c:pt idx="41769">
                  <c:v>0.70468799999999998</c:v>
                </c:pt>
                <c:pt idx="41770">
                  <c:v>0.698438</c:v>
                </c:pt>
                <c:pt idx="41771">
                  <c:v>0.70156300000000005</c:v>
                </c:pt>
                <c:pt idx="41772">
                  <c:v>0.7</c:v>
                </c:pt>
                <c:pt idx="41773">
                  <c:v>0.6875</c:v>
                </c:pt>
                <c:pt idx="41774">
                  <c:v>0.703125</c:v>
                </c:pt>
                <c:pt idx="41775">
                  <c:v>0.68437499999999996</c:v>
                </c:pt>
                <c:pt idx="41776">
                  <c:v>0.698438</c:v>
                </c:pt>
                <c:pt idx="41777">
                  <c:v>0.69062500000000004</c:v>
                </c:pt>
                <c:pt idx="41778">
                  <c:v>0.698438</c:v>
                </c:pt>
                <c:pt idx="41779">
                  <c:v>0.69374999999999998</c:v>
                </c:pt>
                <c:pt idx="41780">
                  <c:v>0.70781300000000003</c:v>
                </c:pt>
                <c:pt idx="41781">
                  <c:v>0.7</c:v>
                </c:pt>
                <c:pt idx="41782">
                  <c:v>0.69374999999999998</c:v>
                </c:pt>
                <c:pt idx="41783">
                  <c:v>0.69374999999999998</c:v>
                </c:pt>
                <c:pt idx="41784">
                  <c:v>0.70156300000000005</c:v>
                </c:pt>
                <c:pt idx="41785">
                  <c:v>0.68906299999999998</c:v>
                </c:pt>
                <c:pt idx="41786">
                  <c:v>0.69531200000000004</c:v>
                </c:pt>
                <c:pt idx="41787">
                  <c:v>0.69062500000000004</c:v>
                </c:pt>
                <c:pt idx="41788">
                  <c:v>0.68906299999999998</c:v>
                </c:pt>
                <c:pt idx="41789">
                  <c:v>0.682813</c:v>
                </c:pt>
                <c:pt idx="41790">
                  <c:v>0.70625000000000004</c:v>
                </c:pt>
                <c:pt idx="41791">
                  <c:v>0.69374999999999998</c:v>
                </c:pt>
                <c:pt idx="41792">
                  <c:v>0.70781300000000003</c:v>
                </c:pt>
                <c:pt idx="41793">
                  <c:v>0.71250000000000002</c:v>
                </c:pt>
                <c:pt idx="41794">
                  <c:v>0.70468799999999998</c:v>
                </c:pt>
                <c:pt idx="41795">
                  <c:v>0.69531200000000004</c:v>
                </c:pt>
                <c:pt idx="41796">
                  <c:v>0.70625000000000004</c:v>
                </c:pt>
                <c:pt idx="41797">
                  <c:v>0.7</c:v>
                </c:pt>
                <c:pt idx="41798">
                  <c:v>0.698438</c:v>
                </c:pt>
                <c:pt idx="41799">
                  <c:v>0.70156300000000005</c:v>
                </c:pt>
                <c:pt idx="41800">
                  <c:v>0.70625000000000004</c:v>
                </c:pt>
                <c:pt idx="41801">
                  <c:v>0.71093799999999996</c:v>
                </c:pt>
                <c:pt idx="41802">
                  <c:v>0.68906299999999998</c:v>
                </c:pt>
                <c:pt idx="41803">
                  <c:v>0.698438</c:v>
                </c:pt>
                <c:pt idx="41804">
                  <c:v>0.69531200000000004</c:v>
                </c:pt>
                <c:pt idx="41805">
                  <c:v>0.70156300000000005</c:v>
                </c:pt>
                <c:pt idx="41806">
                  <c:v>0.69531200000000004</c:v>
                </c:pt>
                <c:pt idx="41807">
                  <c:v>0.69531200000000004</c:v>
                </c:pt>
                <c:pt idx="41808">
                  <c:v>0.70156300000000005</c:v>
                </c:pt>
                <c:pt idx="41809">
                  <c:v>0.69531200000000004</c:v>
                </c:pt>
                <c:pt idx="41810">
                  <c:v>0.692187</c:v>
                </c:pt>
                <c:pt idx="41811">
                  <c:v>0.69531200000000004</c:v>
                </c:pt>
                <c:pt idx="41812">
                  <c:v>0.70625000000000004</c:v>
                </c:pt>
                <c:pt idx="41813">
                  <c:v>0.70781300000000003</c:v>
                </c:pt>
                <c:pt idx="41814">
                  <c:v>0.69374999999999998</c:v>
                </c:pt>
                <c:pt idx="41815">
                  <c:v>0.69062500000000004</c:v>
                </c:pt>
                <c:pt idx="41816">
                  <c:v>0.69062500000000004</c:v>
                </c:pt>
                <c:pt idx="41817">
                  <c:v>0.698438</c:v>
                </c:pt>
                <c:pt idx="41818">
                  <c:v>0.69374999999999998</c:v>
                </c:pt>
                <c:pt idx="41819">
                  <c:v>0.68437499999999996</c:v>
                </c:pt>
                <c:pt idx="41820">
                  <c:v>0.703125</c:v>
                </c:pt>
                <c:pt idx="41821">
                  <c:v>0.69531200000000004</c:v>
                </c:pt>
                <c:pt idx="41822">
                  <c:v>0.70781300000000003</c:v>
                </c:pt>
                <c:pt idx="41823">
                  <c:v>0.70156300000000005</c:v>
                </c:pt>
                <c:pt idx="41824">
                  <c:v>0.703125</c:v>
                </c:pt>
                <c:pt idx="41825">
                  <c:v>0.703125</c:v>
                </c:pt>
                <c:pt idx="41826">
                  <c:v>0.69374999999999998</c:v>
                </c:pt>
                <c:pt idx="41827">
                  <c:v>0.70937499999999998</c:v>
                </c:pt>
                <c:pt idx="41828">
                  <c:v>0.70156300000000005</c:v>
                </c:pt>
                <c:pt idx="41829">
                  <c:v>0.69062500000000004</c:v>
                </c:pt>
                <c:pt idx="41830">
                  <c:v>0.69062500000000004</c:v>
                </c:pt>
                <c:pt idx="41831">
                  <c:v>0.698438</c:v>
                </c:pt>
                <c:pt idx="41832">
                  <c:v>0.71250000000000002</c:v>
                </c:pt>
                <c:pt idx="41833">
                  <c:v>0.7</c:v>
                </c:pt>
                <c:pt idx="41834">
                  <c:v>0.69531200000000004</c:v>
                </c:pt>
                <c:pt idx="41835">
                  <c:v>0.703125</c:v>
                </c:pt>
                <c:pt idx="41836">
                  <c:v>0.70937499999999998</c:v>
                </c:pt>
                <c:pt idx="41837">
                  <c:v>0.70781300000000003</c:v>
                </c:pt>
                <c:pt idx="41838">
                  <c:v>0.698438</c:v>
                </c:pt>
                <c:pt idx="41839">
                  <c:v>0.7</c:v>
                </c:pt>
                <c:pt idx="41840">
                  <c:v>0.69374999999999998</c:v>
                </c:pt>
                <c:pt idx="41841">
                  <c:v>0.69531200000000004</c:v>
                </c:pt>
                <c:pt idx="41842">
                  <c:v>0.69062500000000004</c:v>
                </c:pt>
                <c:pt idx="41843">
                  <c:v>0.68125000000000002</c:v>
                </c:pt>
                <c:pt idx="41844">
                  <c:v>0.68125000000000002</c:v>
                </c:pt>
                <c:pt idx="41845">
                  <c:v>0.692187</c:v>
                </c:pt>
                <c:pt idx="41846">
                  <c:v>0.6875</c:v>
                </c:pt>
                <c:pt idx="41847">
                  <c:v>0.6875</c:v>
                </c:pt>
                <c:pt idx="41848">
                  <c:v>0.69062500000000004</c:v>
                </c:pt>
                <c:pt idx="41849">
                  <c:v>0.67500000000000004</c:v>
                </c:pt>
                <c:pt idx="41850">
                  <c:v>0.698438</c:v>
                </c:pt>
                <c:pt idx="41851">
                  <c:v>0.69062500000000004</c:v>
                </c:pt>
                <c:pt idx="41852">
                  <c:v>0.692187</c:v>
                </c:pt>
                <c:pt idx="41853">
                  <c:v>0.698438</c:v>
                </c:pt>
                <c:pt idx="41854">
                  <c:v>0.68593800000000005</c:v>
                </c:pt>
                <c:pt idx="41855">
                  <c:v>0.7</c:v>
                </c:pt>
                <c:pt idx="41856">
                  <c:v>0.692187</c:v>
                </c:pt>
                <c:pt idx="41857">
                  <c:v>0.69062500000000004</c:v>
                </c:pt>
                <c:pt idx="41858">
                  <c:v>0.68593800000000005</c:v>
                </c:pt>
                <c:pt idx="41859">
                  <c:v>0.69531200000000004</c:v>
                </c:pt>
                <c:pt idx="41860">
                  <c:v>0.69531200000000004</c:v>
                </c:pt>
                <c:pt idx="41861">
                  <c:v>0.682813</c:v>
                </c:pt>
                <c:pt idx="41862">
                  <c:v>0.703125</c:v>
                </c:pt>
                <c:pt idx="41863">
                  <c:v>0.69062500000000004</c:v>
                </c:pt>
                <c:pt idx="41864">
                  <c:v>0.682813</c:v>
                </c:pt>
                <c:pt idx="41865">
                  <c:v>0.70156300000000005</c:v>
                </c:pt>
                <c:pt idx="41866">
                  <c:v>0.70156300000000005</c:v>
                </c:pt>
                <c:pt idx="41867">
                  <c:v>0.70625000000000004</c:v>
                </c:pt>
                <c:pt idx="41868">
                  <c:v>0.7</c:v>
                </c:pt>
                <c:pt idx="41869">
                  <c:v>0.70468799999999998</c:v>
                </c:pt>
                <c:pt idx="41870">
                  <c:v>0.68906299999999998</c:v>
                </c:pt>
                <c:pt idx="41871">
                  <c:v>0.69374999999999998</c:v>
                </c:pt>
                <c:pt idx="41872">
                  <c:v>0.68906299999999998</c:v>
                </c:pt>
                <c:pt idx="41873">
                  <c:v>0.68437499999999996</c:v>
                </c:pt>
                <c:pt idx="41874">
                  <c:v>0.68437499999999996</c:v>
                </c:pt>
                <c:pt idx="41875">
                  <c:v>0.69374999999999998</c:v>
                </c:pt>
                <c:pt idx="41876">
                  <c:v>0.682813</c:v>
                </c:pt>
                <c:pt idx="41877">
                  <c:v>0.68437499999999996</c:v>
                </c:pt>
                <c:pt idx="41878">
                  <c:v>0.68437499999999996</c:v>
                </c:pt>
                <c:pt idx="41879">
                  <c:v>0.70468799999999998</c:v>
                </c:pt>
                <c:pt idx="41880">
                  <c:v>0.70468799999999998</c:v>
                </c:pt>
                <c:pt idx="41881">
                  <c:v>0.703125</c:v>
                </c:pt>
                <c:pt idx="41882">
                  <c:v>0.71250000000000002</c:v>
                </c:pt>
                <c:pt idx="41883">
                  <c:v>0.698438</c:v>
                </c:pt>
                <c:pt idx="41884">
                  <c:v>0.69531200000000004</c:v>
                </c:pt>
                <c:pt idx="41885">
                  <c:v>0.68906299999999998</c:v>
                </c:pt>
                <c:pt idx="41886">
                  <c:v>0.69374999999999998</c:v>
                </c:pt>
                <c:pt idx="41887">
                  <c:v>0.69062500000000004</c:v>
                </c:pt>
                <c:pt idx="41888">
                  <c:v>0.692187</c:v>
                </c:pt>
                <c:pt idx="41889">
                  <c:v>0.68906299999999998</c:v>
                </c:pt>
                <c:pt idx="41890">
                  <c:v>0.692187</c:v>
                </c:pt>
                <c:pt idx="41891">
                  <c:v>0.69531200000000004</c:v>
                </c:pt>
                <c:pt idx="41892">
                  <c:v>0.682813</c:v>
                </c:pt>
                <c:pt idx="41893">
                  <c:v>0.68437499999999996</c:v>
                </c:pt>
                <c:pt idx="41894">
                  <c:v>0.70156300000000005</c:v>
                </c:pt>
                <c:pt idx="41895">
                  <c:v>0.68906299999999998</c:v>
                </c:pt>
                <c:pt idx="41896">
                  <c:v>0.68906299999999998</c:v>
                </c:pt>
                <c:pt idx="41897">
                  <c:v>0.682813</c:v>
                </c:pt>
                <c:pt idx="41898">
                  <c:v>0.6875</c:v>
                </c:pt>
                <c:pt idx="41899">
                  <c:v>0.692187</c:v>
                </c:pt>
                <c:pt idx="41900">
                  <c:v>0.692187</c:v>
                </c:pt>
                <c:pt idx="41901">
                  <c:v>0.7</c:v>
                </c:pt>
                <c:pt idx="41902">
                  <c:v>0.6875</c:v>
                </c:pt>
                <c:pt idx="41903">
                  <c:v>0.68593800000000005</c:v>
                </c:pt>
                <c:pt idx="41904">
                  <c:v>0.682813</c:v>
                </c:pt>
                <c:pt idx="41905">
                  <c:v>0.69062500000000004</c:v>
                </c:pt>
                <c:pt idx="41906">
                  <c:v>0.70156300000000005</c:v>
                </c:pt>
                <c:pt idx="41907">
                  <c:v>0.698438</c:v>
                </c:pt>
                <c:pt idx="41908">
                  <c:v>0.69062500000000004</c:v>
                </c:pt>
                <c:pt idx="41909">
                  <c:v>0.68437499999999996</c:v>
                </c:pt>
                <c:pt idx="41910">
                  <c:v>0.69062500000000004</c:v>
                </c:pt>
                <c:pt idx="41911">
                  <c:v>0.682813</c:v>
                </c:pt>
                <c:pt idx="41912">
                  <c:v>0.70468799999999998</c:v>
                </c:pt>
                <c:pt idx="41913">
                  <c:v>0.68906299999999998</c:v>
                </c:pt>
                <c:pt idx="41914">
                  <c:v>0.71093799999999996</c:v>
                </c:pt>
                <c:pt idx="41915">
                  <c:v>0.6875</c:v>
                </c:pt>
                <c:pt idx="41916">
                  <c:v>0.69531200000000004</c:v>
                </c:pt>
                <c:pt idx="41917">
                  <c:v>0.68593800000000005</c:v>
                </c:pt>
                <c:pt idx="41918">
                  <c:v>0.698438</c:v>
                </c:pt>
                <c:pt idx="41919">
                  <c:v>0.68437499999999996</c:v>
                </c:pt>
                <c:pt idx="41920">
                  <c:v>0.69531200000000004</c:v>
                </c:pt>
                <c:pt idx="41921">
                  <c:v>0.69374999999999998</c:v>
                </c:pt>
                <c:pt idx="41922">
                  <c:v>0.70625000000000004</c:v>
                </c:pt>
                <c:pt idx="41923">
                  <c:v>0.70781300000000003</c:v>
                </c:pt>
                <c:pt idx="41924">
                  <c:v>0.69062500000000004</c:v>
                </c:pt>
                <c:pt idx="41925">
                  <c:v>0.703125</c:v>
                </c:pt>
                <c:pt idx="41926">
                  <c:v>0.68906299999999998</c:v>
                </c:pt>
                <c:pt idx="41927">
                  <c:v>0.70625000000000004</c:v>
                </c:pt>
                <c:pt idx="41928">
                  <c:v>0.698438</c:v>
                </c:pt>
                <c:pt idx="41929">
                  <c:v>0.692187</c:v>
                </c:pt>
                <c:pt idx="41930">
                  <c:v>0.70937499999999998</c:v>
                </c:pt>
                <c:pt idx="41931">
                  <c:v>0.68593800000000005</c:v>
                </c:pt>
                <c:pt idx="41932">
                  <c:v>0.6875</c:v>
                </c:pt>
                <c:pt idx="41933">
                  <c:v>0.698438</c:v>
                </c:pt>
                <c:pt idx="41934">
                  <c:v>0.69374999999999998</c:v>
                </c:pt>
                <c:pt idx="41935">
                  <c:v>0.69374999999999998</c:v>
                </c:pt>
                <c:pt idx="41936">
                  <c:v>0.70156300000000005</c:v>
                </c:pt>
                <c:pt idx="41937">
                  <c:v>0.703125</c:v>
                </c:pt>
                <c:pt idx="41938">
                  <c:v>0.70625000000000004</c:v>
                </c:pt>
                <c:pt idx="41939">
                  <c:v>0.69374999999999998</c:v>
                </c:pt>
                <c:pt idx="41940">
                  <c:v>0.68906299999999998</c:v>
                </c:pt>
                <c:pt idx="41941">
                  <c:v>0.698438</c:v>
                </c:pt>
                <c:pt idx="41942">
                  <c:v>0.692187</c:v>
                </c:pt>
                <c:pt idx="41943">
                  <c:v>0.69531200000000004</c:v>
                </c:pt>
                <c:pt idx="41944">
                  <c:v>0.69374999999999998</c:v>
                </c:pt>
                <c:pt idx="41945">
                  <c:v>0.7</c:v>
                </c:pt>
                <c:pt idx="41946">
                  <c:v>0.69062500000000004</c:v>
                </c:pt>
                <c:pt idx="41947">
                  <c:v>0.7</c:v>
                </c:pt>
                <c:pt idx="41948">
                  <c:v>0.68906299999999998</c:v>
                </c:pt>
                <c:pt idx="41949">
                  <c:v>0.68593800000000005</c:v>
                </c:pt>
                <c:pt idx="41950">
                  <c:v>0.69374999999999998</c:v>
                </c:pt>
                <c:pt idx="41951">
                  <c:v>0.70156300000000005</c:v>
                </c:pt>
                <c:pt idx="41952">
                  <c:v>0.70468799999999998</c:v>
                </c:pt>
                <c:pt idx="41953">
                  <c:v>0.71250000000000002</c:v>
                </c:pt>
                <c:pt idx="41954">
                  <c:v>0.7</c:v>
                </c:pt>
                <c:pt idx="41955">
                  <c:v>0.69531200000000004</c:v>
                </c:pt>
                <c:pt idx="41956">
                  <c:v>0.703125</c:v>
                </c:pt>
                <c:pt idx="41957">
                  <c:v>0.703125</c:v>
                </c:pt>
                <c:pt idx="41958">
                  <c:v>0.68906299999999998</c:v>
                </c:pt>
                <c:pt idx="41959">
                  <c:v>0.68125000000000002</c:v>
                </c:pt>
                <c:pt idx="41960">
                  <c:v>0.69531200000000004</c:v>
                </c:pt>
                <c:pt idx="41961">
                  <c:v>0.71250000000000002</c:v>
                </c:pt>
                <c:pt idx="41962">
                  <c:v>0.7</c:v>
                </c:pt>
                <c:pt idx="41963">
                  <c:v>0.70937499999999998</c:v>
                </c:pt>
                <c:pt idx="41964">
                  <c:v>0.698438</c:v>
                </c:pt>
                <c:pt idx="41965">
                  <c:v>0.70468799999999998</c:v>
                </c:pt>
                <c:pt idx="41966">
                  <c:v>0.69531200000000004</c:v>
                </c:pt>
                <c:pt idx="41967">
                  <c:v>0.692187</c:v>
                </c:pt>
                <c:pt idx="41968">
                  <c:v>0.703125</c:v>
                </c:pt>
                <c:pt idx="41969">
                  <c:v>0.69531200000000004</c:v>
                </c:pt>
                <c:pt idx="41970">
                  <c:v>0.69531200000000004</c:v>
                </c:pt>
                <c:pt idx="41971">
                  <c:v>0.70781300000000003</c:v>
                </c:pt>
                <c:pt idx="41972">
                  <c:v>0.70781300000000003</c:v>
                </c:pt>
                <c:pt idx="41973">
                  <c:v>0.70781300000000003</c:v>
                </c:pt>
                <c:pt idx="41974">
                  <c:v>0.69374999999999998</c:v>
                </c:pt>
                <c:pt idx="41975">
                  <c:v>0.70468799999999998</c:v>
                </c:pt>
                <c:pt idx="41976">
                  <c:v>0.70468799999999998</c:v>
                </c:pt>
                <c:pt idx="41977">
                  <c:v>0.71250000000000002</c:v>
                </c:pt>
                <c:pt idx="41978">
                  <c:v>0.70781300000000003</c:v>
                </c:pt>
                <c:pt idx="41979">
                  <c:v>0.71250000000000002</c:v>
                </c:pt>
                <c:pt idx="41980">
                  <c:v>0.692187</c:v>
                </c:pt>
                <c:pt idx="41981">
                  <c:v>0.7</c:v>
                </c:pt>
                <c:pt idx="41982">
                  <c:v>0.69062500000000004</c:v>
                </c:pt>
                <c:pt idx="41983">
                  <c:v>0.698438</c:v>
                </c:pt>
                <c:pt idx="41984">
                  <c:v>0.70781300000000003</c:v>
                </c:pt>
                <c:pt idx="41985">
                  <c:v>0.703125</c:v>
                </c:pt>
                <c:pt idx="41986">
                  <c:v>0.69531200000000004</c:v>
                </c:pt>
                <c:pt idx="41987">
                  <c:v>0.7</c:v>
                </c:pt>
                <c:pt idx="41988">
                  <c:v>0.692187</c:v>
                </c:pt>
                <c:pt idx="41989">
                  <c:v>0.70625000000000004</c:v>
                </c:pt>
                <c:pt idx="41990">
                  <c:v>0.70781300000000003</c:v>
                </c:pt>
                <c:pt idx="41991">
                  <c:v>0.70625000000000004</c:v>
                </c:pt>
                <c:pt idx="41992">
                  <c:v>0.71250000000000002</c:v>
                </c:pt>
                <c:pt idx="41993">
                  <c:v>0.70625000000000004</c:v>
                </c:pt>
                <c:pt idx="41994">
                  <c:v>0.68906299999999998</c:v>
                </c:pt>
                <c:pt idx="41995">
                  <c:v>0.70781300000000003</c:v>
                </c:pt>
                <c:pt idx="41996">
                  <c:v>0.70156300000000005</c:v>
                </c:pt>
                <c:pt idx="41997">
                  <c:v>0.70937499999999998</c:v>
                </c:pt>
                <c:pt idx="41998">
                  <c:v>0.7</c:v>
                </c:pt>
                <c:pt idx="41999">
                  <c:v>0.70625000000000004</c:v>
                </c:pt>
                <c:pt idx="42000">
                  <c:v>0.70781300000000003</c:v>
                </c:pt>
                <c:pt idx="42001">
                  <c:v>0.70625000000000004</c:v>
                </c:pt>
                <c:pt idx="42002">
                  <c:v>0.69374999999999998</c:v>
                </c:pt>
                <c:pt idx="42003">
                  <c:v>0.70781300000000003</c:v>
                </c:pt>
                <c:pt idx="42004">
                  <c:v>0.71250000000000002</c:v>
                </c:pt>
                <c:pt idx="42005">
                  <c:v>0.692187</c:v>
                </c:pt>
                <c:pt idx="42006">
                  <c:v>0.70781300000000003</c:v>
                </c:pt>
                <c:pt idx="42007">
                  <c:v>0.70937499999999998</c:v>
                </c:pt>
                <c:pt idx="42008">
                  <c:v>0.70156300000000005</c:v>
                </c:pt>
                <c:pt idx="42009">
                  <c:v>0.70625000000000004</c:v>
                </c:pt>
                <c:pt idx="42010">
                  <c:v>0.7</c:v>
                </c:pt>
                <c:pt idx="42011">
                  <c:v>0.69531200000000004</c:v>
                </c:pt>
                <c:pt idx="42012">
                  <c:v>0.70468799999999998</c:v>
                </c:pt>
                <c:pt idx="42013">
                  <c:v>0.692187</c:v>
                </c:pt>
                <c:pt idx="42014">
                  <c:v>0.70937499999999998</c:v>
                </c:pt>
                <c:pt idx="42015">
                  <c:v>0.70625000000000004</c:v>
                </c:pt>
                <c:pt idx="42016">
                  <c:v>0.698438</c:v>
                </c:pt>
                <c:pt idx="42017">
                  <c:v>0.67968799999999996</c:v>
                </c:pt>
                <c:pt idx="42018">
                  <c:v>0.692187</c:v>
                </c:pt>
                <c:pt idx="42019">
                  <c:v>0.69374999999999998</c:v>
                </c:pt>
                <c:pt idx="42020">
                  <c:v>0.68906299999999998</c:v>
                </c:pt>
                <c:pt idx="42021">
                  <c:v>0.698438</c:v>
                </c:pt>
                <c:pt idx="42022">
                  <c:v>0.70468799999999998</c:v>
                </c:pt>
                <c:pt idx="42023">
                  <c:v>0.68593800000000005</c:v>
                </c:pt>
                <c:pt idx="42024">
                  <c:v>0.68437499999999996</c:v>
                </c:pt>
                <c:pt idx="42025">
                  <c:v>0.69062500000000004</c:v>
                </c:pt>
                <c:pt idx="42026">
                  <c:v>0.692187</c:v>
                </c:pt>
                <c:pt idx="42027">
                  <c:v>0.70156300000000005</c:v>
                </c:pt>
                <c:pt idx="42028">
                  <c:v>0.70468799999999998</c:v>
                </c:pt>
                <c:pt idx="42029">
                  <c:v>0.70937499999999998</c:v>
                </c:pt>
                <c:pt idx="42030">
                  <c:v>0.70781300000000003</c:v>
                </c:pt>
                <c:pt idx="42031">
                  <c:v>0.70156300000000005</c:v>
                </c:pt>
                <c:pt idx="42032">
                  <c:v>0.70156300000000005</c:v>
                </c:pt>
                <c:pt idx="42033">
                  <c:v>0.69374999999999998</c:v>
                </c:pt>
                <c:pt idx="42034">
                  <c:v>0.70468799999999998</c:v>
                </c:pt>
                <c:pt idx="42035">
                  <c:v>0.69062500000000004</c:v>
                </c:pt>
                <c:pt idx="42036">
                  <c:v>0.6875</c:v>
                </c:pt>
                <c:pt idx="42037">
                  <c:v>0.7</c:v>
                </c:pt>
                <c:pt idx="42038">
                  <c:v>0.68593800000000005</c:v>
                </c:pt>
                <c:pt idx="42039">
                  <c:v>0.69062500000000004</c:v>
                </c:pt>
                <c:pt idx="42040">
                  <c:v>0.70468799999999998</c:v>
                </c:pt>
                <c:pt idx="42041">
                  <c:v>0.70156300000000005</c:v>
                </c:pt>
                <c:pt idx="42042">
                  <c:v>0.69062500000000004</c:v>
                </c:pt>
                <c:pt idx="42043">
                  <c:v>0.7</c:v>
                </c:pt>
                <c:pt idx="42044">
                  <c:v>0.703125</c:v>
                </c:pt>
                <c:pt idx="42045">
                  <c:v>0.70468799999999998</c:v>
                </c:pt>
                <c:pt idx="42046">
                  <c:v>0.7</c:v>
                </c:pt>
                <c:pt idx="42047">
                  <c:v>0.71250000000000002</c:v>
                </c:pt>
                <c:pt idx="42048">
                  <c:v>0.71250000000000002</c:v>
                </c:pt>
                <c:pt idx="42049">
                  <c:v>0.70156300000000005</c:v>
                </c:pt>
                <c:pt idx="42050">
                  <c:v>0.692187</c:v>
                </c:pt>
                <c:pt idx="42051">
                  <c:v>0.69531200000000004</c:v>
                </c:pt>
                <c:pt idx="42052">
                  <c:v>0.70625000000000004</c:v>
                </c:pt>
                <c:pt idx="42053">
                  <c:v>0.69531200000000004</c:v>
                </c:pt>
                <c:pt idx="42054">
                  <c:v>0.70156300000000005</c:v>
                </c:pt>
                <c:pt idx="42055">
                  <c:v>0.70625000000000004</c:v>
                </c:pt>
                <c:pt idx="42056">
                  <c:v>0.70468799999999998</c:v>
                </c:pt>
                <c:pt idx="42057">
                  <c:v>0.703125</c:v>
                </c:pt>
                <c:pt idx="42058">
                  <c:v>0.70625000000000004</c:v>
                </c:pt>
                <c:pt idx="42059">
                  <c:v>0.68125000000000002</c:v>
                </c:pt>
                <c:pt idx="42060">
                  <c:v>0.69062500000000004</c:v>
                </c:pt>
                <c:pt idx="42061">
                  <c:v>0.698438</c:v>
                </c:pt>
                <c:pt idx="42062">
                  <c:v>0.7</c:v>
                </c:pt>
                <c:pt idx="42063">
                  <c:v>0.69374999999999998</c:v>
                </c:pt>
                <c:pt idx="42064">
                  <c:v>0.7</c:v>
                </c:pt>
                <c:pt idx="42065">
                  <c:v>0.70625000000000004</c:v>
                </c:pt>
                <c:pt idx="42066">
                  <c:v>0.7</c:v>
                </c:pt>
                <c:pt idx="42067">
                  <c:v>0.698438</c:v>
                </c:pt>
                <c:pt idx="42068">
                  <c:v>0.703125</c:v>
                </c:pt>
                <c:pt idx="42069">
                  <c:v>0.7</c:v>
                </c:pt>
                <c:pt idx="42070">
                  <c:v>0.70937499999999998</c:v>
                </c:pt>
                <c:pt idx="42071">
                  <c:v>0.703125</c:v>
                </c:pt>
                <c:pt idx="42072">
                  <c:v>0.70468799999999998</c:v>
                </c:pt>
                <c:pt idx="42073">
                  <c:v>0.70937499999999998</c:v>
                </c:pt>
                <c:pt idx="42074">
                  <c:v>0.703125</c:v>
                </c:pt>
                <c:pt idx="42075">
                  <c:v>0.69374999999999998</c:v>
                </c:pt>
                <c:pt idx="42076">
                  <c:v>0.70625000000000004</c:v>
                </c:pt>
                <c:pt idx="42077">
                  <c:v>0.70625000000000004</c:v>
                </c:pt>
                <c:pt idx="42078">
                  <c:v>0.71250000000000002</c:v>
                </c:pt>
                <c:pt idx="42079">
                  <c:v>0.703125</c:v>
                </c:pt>
                <c:pt idx="42080">
                  <c:v>0.71250000000000002</c:v>
                </c:pt>
                <c:pt idx="42081">
                  <c:v>0.682813</c:v>
                </c:pt>
                <c:pt idx="42082">
                  <c:v>0.692187</c:v>
                </c:pt>
                <c:pt idx="42083">
                  <c:v>0.6875</c:v>
                </c:pt>
                <c:pt idx="42084">
                  <c:v>0.69062500000000004</c:v>
                </c:pt>
                <c:pt idx="42085">
                  <c:v>0.69531200000000004</c:v>
                </c:pt>
                <c:pt idx="42086">
                  <c:v>0.69062500000000004</c:v>
                </c:pt>
                <c:pt idx="42087">
                  <c:v>0.714063</c:v>
                </c:pt>
                <c:pt idx="42088">
                  <c:v>0.69531200000000004</c:v>
                </c:pt>
                <c:pt idx="42089">
                  <c:v>0.6875</c:v>
                </c:pt>
                <c:pt idx="42090">
                  <c:v>0.69374999999999998</c:v>
                </c:pt>
                <c:pt idx="42091">
                  <c:v>0.68906299999999998</c:v>
                </c:pt>
                <c:pt idx="42092">
                  <c:v>0.69062500000000004</c:v>
                </c:pt>
                <c:pt idx="42093">
                  <c:v>0.68593800000000005</c:v>
                </c:pt>
                <c:pt idx="42094">
                  <c:v>0.692187</c:v>
                </c:pt>
                <c:pt idx="42095">
                  <c:v>0.69531200000000004</c:v>
                </c:pt>
                <c:pt idx="42096">
                  <c:v>0.692187</c:v>
                </c:pt>
                <c:pt idx="42097">
                  <c:v>0.698438</c:v>
                </c:pt>
                <c:pt idx="42098">
                  <c:v>0.67812499999999998</c:v>
                </c:pt>
                <c:pt idx="42099">
                  <c:v>0.67968799999999996</c:v>
                </c:pt>
                <c:pt idx="42100">
                  <c:v>0.67812499999999998</c:v>
                </c:pt>
                <c:pt idx="42101">
                  <c:v>0.69062500000000004</c:v>
                </c:pt>
                <c:pt idx="42102">
                  <c:v>0.69062500000000004</c:v>
                </c:pt>
                <c:pt idx="42103">
                  <c:v>0.67812499999999998</c:v>
                </c:pt>
                <c:pt idx="42104">
                  <c:v>0.68593800000000005</c:v>
                </c:pt>
                <c:pt idx="42105">
                  <c:v>0.682813</c:v>
                </c:pt>
                <c:pt idx="42106">
                  <c:v>0.69062500000000004</c:v>
                </c:pt>
                <c:pt idx="42107">
                  <c:v>0.7</c:v>
                </c:pt>
                <c:pt idx="42108">
                  <c:v>0.6875</c:v>
                </c:pt>
                <c:pt idx="42109">
                  <c:v>0.68593800000000005</c:v>
                </c:pt>
                <c:pt idx="42110">
                  <c:v>0.69531200000000004</c:v>
                </c:pt>
                <c:pt idx="42111">
                  <c:v>0.70156300000000005</c:v>
                </c:pt>
                <c:pt idx="42112">
                  <c:v>0.698438</c:v>
                </c:pt>
                <c:pt idx="42113">
                  <c:v>0.69062500000000004</c:v>
                </c:pt>
                <c:pt idx="42114">
                  <c:v>0.68593800000000005</c:v>
                </c:pt>
                <c:pt idx="42115">
                  <c:v>0.692187</c:v>
                </c:pt>
                <c:pt idx="42116">
                  <c:v>0.69374999999999998</c:v>
                </c:pt>
                <c:pt idx="42117">
                  <c:v>0.68593800000000005</c:v>
                </c:pt>
                <c:pt idx="42118">
                  <c:v>0.7</c:v>
                </c:pt>
                <c:pt idx="42119">
                  <c:v>0.68906299999999998</c:v>
                </c:pt>
                <c:pt idx="42120">
                  <c:v>0.69531200000000004</c:v>
                </c:pt>
                <c:pt idx="42121">
                  <c:v>0.6875</c:v>
                </c:pt>
                <c:pt idx="42122">
                  <c:v>0.698438</c:v>
                </c:pt>
                <c:pt idx="42123">
                  <c:v>0.703125</c:v>
                </c:pt>
                <c:pt idx="42124">
                  <c:v>0.7</c:v>
                </c:pt>
                <c:pt idx="42125">
                  <c:v>0.703125</c:v>
                </c:pt>
                <c:pt idx="42126">
                  <c:v>0.69374999999999998</c:v>
                </c:pt>
                <c:pt idx="42127">
                  <c:v>0.692187</c:v>
                </c:pt>
                <c:pt idx="42128">
                  <c:v>0.6875</c:v>
                </c:pt>
                <c:pt idx="42129">
                  <c:v>0.698438</c:v>
                </c:pt>
                <c:pt idx="42130">
                  <c:v>0.7</c:v>
                </c:pt>
                <c:pt idx="42131">
                  <c:v>0.7</c:v>
                </c:pt>
                <c:pt idx="42132">
                  <c:v>0.70781300000000003</c:v>
                </c:pt>
                <c:pt idx="42133">
                  <c:v>0.70156300000000005</c:v>
                </c:pt>
                <c:pt idx="42134">
                  <c:v>0.70781300000000003</c:v>
                </c:pt>
                <c:pt idx="42135">
                  <c:v>0.698438</c:v>
                </c:pt>
                <c:pt idx="42136">
                  <c:v>0.698438</c:v>
                </c:pt>
                <c:pt idx="42137">
                  <c:v>0.69374999999999998</c:v>
                </c:pt>
                <c:pt idx="42138">
                  <c:v>0.692187</c:v>
                </c:pt>
                <c:pt idx="42139">
                  <c:v>0.692187</c:v>
                </c:pt>
                <c:pt idx="42140">
                  <c:v>0.692187</c:v>
                </c:pt>
                <c:pt idx="42141">
                  <c:v>0.68437499999999996</c:v>
                </c:pt>
                <c:pt idx="42142">
                  <c:v>0.68593800000000005</c:v>
                </c:pt>
                <c:pt idx="42143">
                  <c:v>0.67812499999999998</c:v>
                </c:pt>
                <c:pt idx="42144">
                  <c:v>0.68906299999999998</c:v>
                </c:pt>
                <c:pt idx="42145">
                  <c:v>0.682813</c:v>
                </c:pt>
                <c:pt idx="42146">
                  <c:v>0.682813</c:v>
                </c:pt>
                <c:pt idx="42147">
                  <c:v>0.68906299999999998</c:v>
                </c:pt>
                <c:pt idx="42148">
                  <c:v>0.68906299999999998</c:v>
                </c:pt>
                <c:pt idx="42149">
                  <c:v>0.67812499999999998</c:v>
                </c:pt>
                <c:pt idx="42150">
                  <c:v>0.68906299999999998</c:v>
                </c:pt>
                <c:pt idx="42151">
                  <c:v>0.70156300000000005</c:v>
                </c:pt>
                <c:pt idx="42152">
                  <c:v>0.68437499999999996</c:v>
                </c:pt>
                <c:pt idx="42153">
                  <c:v>0.68593800000000005</c:v>
                </c:pt>
                <c:pt idx="42154">
                  <c:v>0.698438</c:v>
                </c:pt>
                <c:pt idx="42155">
                  <c:v>0.692187</c:v>
                </c:pt>
                <c:pt idx="42156">
                  <c:v>0.69062500000000004</c:v>
                </c:pt>
                <c:pt idx="42157">
                  <c:v>0.692187</c:v>
                </c:pt>
                <c:pt idx="42158">
                  <c:v>0.68437499999999996</c:v>
                </c:pt>
                <c:pt idx="42159">
                  <c:v>0.68437499999999996</c:v>
                </c:pt>
                <c:pt idx="42160">
                  <c:v>0.692187</c:v>
                </c:pt>
                <c:pt idx="42161">
                  <c:v>0.698438</c:v>
                </c:pt>
                <c:pt idx="42162">
                  <c:v>0.6875</c:v>
                </c:pt>
                <c:pt idx="42163">
                  <c:v>0.70156300000000005</c:v>
                </c:pt>
                <c:pt idx="42164">
                  <c:v>0.698438</c:v>
                </c:pt>
                <c:pt idx="42165">
                  <c:v>0.70937499999999998</c:v>
                </c:pt>
                <c:pt idx="42166">
                  <c:v>0.71250000000000002</c:v>
                </c:pt>
                <c:pt idx="42167">
                  <c:v>0.69531200000000004</c:v>
                </c:pt>
                <c:pt idx="42168">
                  <c:v>0.69374999999999998</c:v>
                </c:pt>
                <c:pt idx="42169">
                  <c:v>0.69062500000000004</c:v>
                </c:pt>
                <c:pt idx="42170">
                  <c:v>0.68906299999999998</c:v>
                </c:pt>
                <c:pt idx="42171">
                  <c:v>0.68906299999999998</c:v>
                </c:pt>
                <c:pt idx="42172">
                  <c:v>0.69531200000000004</c:v>
                </c:pt>
                <c:pt idx="42173">
                  <c:v>0.698438</c:v>
                </c:pt>
                <c:pt idx="42174">
                  <c:v>0.68906299999999998</c:v>
                </c:pt>
                <c:pt idx="42175">
                  <c:v>0.68906299999999998</c:v>
                </c:pt>
                <c:pt idx="42176">
                  <c:v>0.70468799999999998</c:v>
                </c:pt>
                <c:pt idx="42177">
                  <c:v>0.70468799999999998</c:v>
                </c:pt>
                <c:pt idx="42178">
                  <c:v>0.68593800000000005</c:v>
                </c:pt>
                <c:pt idx="42179">
                  <c:v>0.68437499999999996</c:v>
                </c:pt>
                <c:pt idx="42180">
                  <c:v>0.68906299999999998</c:v>
                </c:pt>
                <c:pt idx="42181">
                  <c:v>0.69531200000000004</c:v>
                </c:pt>
                <c:pt idx="42182">
                  <c:v>0.68906299999999998</c:v>
                </c:pt>
                <c:pt idx="42183">
                  <c:v>0.68593800000000005</c:v>
                </c:pt>
                <c:pt idx="42184">
                  <c:v>0.68906299999999998</c:v>
                </c:pt>
                <c:pt idx="42185">
                  <c:v>0.70625000000000004</c:v>
                </c:pt>
                <c:pt idx="42186">
                  <c:v>0.692187</c:v>
                </c:pt>
                <c:pt idx="42187">
                  <c:v>0.68906299999999998</c:v>
                </c:pt>
                <c:pt idx="42188">
                  <c:v>0.68906299999999998</c:v>
                </c:pt>
                <c:pt idx="42189">
                  <c:v>0.703125</c:v>
                </c:pt>
                <c:pt idx="42190">
                  <c:v>0.692187</c:v>
                </c:pt>
                <c:pt idx="42191">
                  <c:v>0.68437499999999996</c:v>
                </c:pt>
                <c:pt idx="42192">
                  <c:v>0.70156300000000005</c:v>
                </c:pt>
                <c:pt idx="42193">
                  <c:v>0.682813</c:v>
                </c:pt>
                <c:pt idx="42194">
                  <c:v>0.69062500000000004</c:v>
                </c:pt>
                <c:pt idx="42195">
                  <c:v>0.7</c:v>
                </c:pt>
                <c:pt idx="42196">
                  <c:v>0.6875</c:v>
                </c:pt>
                <c:pt idx="42197">
                  <c:v>0.69374999999999998</c:v>
                </c:pt>
                <c:pt idx="42198">
                  <c:v>0.6875</c:v>
                </c:pt>
                <c:pt idx="42199">
                  <c:v>0.69374999999999998</c:v>
                </c:pt>
                <c:pt idx="42200">
                  <c:v>0.68906299999999998</c:v>
                </c:pt>
                <c:pt idx="42201">
                  <c:v>0.68437499999999996</c:v>
                </c:pt>
                <c:pt idx="42202">
                  <c:v>0.698438</c:v>
                </c:pt>
                <c:pt idx="42203">
                  <c:v>0.698438</c:v>
                </c:pt>
                <c:pt idx="42204">
                  <c:v>0.69062500000000004</c:v>
                </c:pt>
                <c:pt idx="42205">
                  <c:v>0.69062500000000004</c:v>
                </c:pt>
                <c:pt idx="42206">
                  <c:v>0.68906299999999998</c:v>
                </c:pt>
                <c:pt idx="42207">
                  <c:v>0.68906299999999998</c:v>
                </c:pt>
                <c:pt idx="42208">
                  <c:v>0.68437499999999996</c:v>
                </c:pt>
                <c:pt idx="42209">
                  <c:v>0.68437499999999996</c:v>
                </c:pt>
                <c:pt idx="42210">
                  <c:v>0.69374999999999998</c:v>
                </c:pt>
                <c:pt idx="42211">
                  <c:v>0.68437499999999996</c:v>
                </c:pt>
                <c:pt idx="42212">
                  <c:v>0.67500000000000004</c:v>
                </c:pt>
                <c:pt idx="42213">
                  <c:v>0.68906299999999998</c:v>
                </c:pt>
                <c:pt idx="42214">
                  <c:v>0.68906299999999998</c:v>
                </c:pt>
                <c:pt idx="42215">
                  <c:v>0.68593800000000005</c:v>
                </c:pt>
                <c:pt idx="42216">
                  <c:v>0.698438</c:v>
                </c:pt>
                <c:pt idx="42217">
                  <c:v>0.703125</c:v>
                </c:pt>
                <c:pt idx="42218">
                  <c:v>0.70156300000000005</c:v>
                </c:pt>
                <c:pt idx="42219">
                  <c:v>0.703125</c:v>
                </c:pt>
                <c:pt idx="42220">
                  <c:v>0.70625000000000004</c:v>
                </c:pt>
                <c:pt idx="42221">
                  <c:v>0.698438</c:v>
                </c:pt>
                <c:pt idx="42222">
                  <c:v>0.68593800000000005</c:v>
                </c:pt>
                <c:pt idx="42223">
                  <c:v>0.68593800000000005</c:v>
                </c:pt>
                <c:pt idx="42224">
                  <c:v>0.70156300000000005</c:v>
                </c:pt>
                <c:pt idx="42225">
                  <c:v>0.698438</c:v>
                </c:pt>
                <c:pt idx="42226">
                  <c:v>0.68593800000000005</c:v>
                </c:pt>
                <c:pt idx="42227">
                  <c:v>0.69062500000000004</c:v>
                </c:pt>
                <c:pt idx="42228">
                  <c:v>0.69374999999999998</c:v>
                </c:pt>
                <c:pt idx="42229">
                  <c:v>0.69062500000000004</c:v>
                </c:pt>
                <c:pt idx="42230">
                  <c:v>0.70156300000000005</c:v>
                </c:pt>
                <c:pt idx="42231">
                  <c:v>0.68906299999999998</c:v>
                </c:pt>
                <c:pt idx="42232">
                  <c:v>0.69062500000000004</c:v>
                </c:pt>
                <c:pt idx="42233">
                  <c:v>0.68906299999999998</c:v>
                </c:pt>
                <c:pt idx="42234">
                  <c:v>0.68906299999999998</c:v>
                </c:pt>
                <c:pt idx="42235">
                  <c:v>0.6875</c:v>
                </c:pt>
                <c:pt idx="42236">
                  <c:v>0.6875</c:v>
                </c:pt>
                <c:pt idx="42237">
                  <c:v>0.69531200000000004</c:v>
                </c:pt>
                <c:pt idx="42238">
                  <c:v>0.70156300000000005</c:v>
                </c:pt>
                <c:pt idx="42239">
                  <c:v>0.69531200000000004</c:v>
                </c:pt>
                <c:pt idx="42240">
                  <c:v>0.67343799999999998</c:v>
                </c:pt>
                <c:pt idx="42241">
                  <c:v>0.69374999999999998</c:v>
                </c:pt>
                <c:pt idx="42242">
                  <c:v>0.69374999999999998</c:v>
                </c:pt>
                <c:pt idx="42243">
                  <c:v>0.7</c:v>
                </c:pt>
                <c:pt idx="42244">
                  <c:v>0.6875</c:v>
                </c:pt>
                <c:pt idx="42245">
                  <c:v>0.68125000000000002</c:v>
                </c:pt>
                <c:pt idx="42246">
                  <c:v>0.682813</c:v>
                </c:pt>
                <c:pt idx="42247">
                  <c:v>0.676562</c:v>
                </c:pt>
                <c:pt idx="42248">
                  <c:v>0.68125000000000002</c:v>
                </c:pt>
                <c:pt idx="42249">
                  <c:v>0.67968799999999996</c:v>
                </c:pt>
                <c:pt idx="42250">
                  <c:v>0.69374999999999998</c:v>
                </c:pt>
                <c:pt idx="42251">
                  <c:v>0.7</c:v>
                </c:pt>
                <c:pt idx="42252">
                  <c:v>0.70156300000000005</c:v>
                </c:pt>
                <c:pt idx="42253">
                  <c:v>0.68906299999999998</c:v>
                </c:pt>
                <c:pt idx="42254">
                  <c:v>0.69062500000000004</c:v>
                </c:pt>
                <c:pt idx="42255">
                  <c:v>0.70156300000000005</c:v>
                </c:pt>
                <c:pt idx="42256">
                  <c:v>0.703125</c:v>
                </c:pt>
                <c:pt idx="42257">
                  <c:v>0.71562499999999996</c:v>
                </c:pt>
                <c:pt idx="42258">
                  <c:v>0.703125</c:v>
                </c:pt>
                <c:pt idx="42259">
                  <c:v>0.68906299999999998</c:v>
                </c:pt>
                <c:pt idx="42260">
                  <c:v>0.68906299999999998</c:v>
                </c:pt>
                <c:pt idx="42261">
                  <c:v>0.692187</c:v>
                </c:pt>
                <c:pt idx="42262">
                  <c:v>0.7</c:v>
                </c:pt>
                <c:pt idx="42263">
                  <c:v>0.698438</c:v>
                </c:pt>
                <c:pt idx="42264">
                  <c:v>0.68593800000000005</c:v>
                </c:pt>
                <c:pt idx="42265">
                  <c:v>0.6875</c:v>
                </c:pt>
                <c:pt idx="42266">
                  <c:v>0.68906299999999998</c:v>
                </c:pt>
                <c:pt idx="42267">
                  <c:v>0.692187</c:v>
                </c:pt>
                <c:pt idx="42268">
                  <c:v>0.67968799999999996</c:v>
                </c:pt>
                <c:pt idx="42269">
                  <c:v>0.68125000000000002</c:v>
                </c:pt>
                <c:pt idx="42270">
                  <c:v>0.682813</c:v>
                </c:pt>
                <c:pt idx="42271">
                  <c:v>0.67968799999999996</c:v>
                </c:pt>
                <c:pt idx="42272">
                  <c:v>0.68906299999999998</c:v>
                </c:pt>
                <c:pt idx="42273">
                  <c:v>0.698438</c:v>
                </c:pt>
                <c:pt idx="42274">
                  <c:v>0.6875</c:v>
                </c:pt>
                <c:pt idx="42275">
                  <c:v>0.70781300000000003</c:v>
                </c:pt>
                <c:pt idx="42276">
                  <c:v>0.68437499999999996</c:v>
                </c:pt>
                <c:pt idx="42277">
                  <c:v>0.68906299999999998</c:v>
                </c:pt>
                <c:pt idx="42278">
                  <c:v>0.68906299999999998</c:v>
                </c:pt>
                <c:pt idx="42279">
                  <c:v>0.68906299999999998</c:v>
                </c:pt>
                <c:pt idx="42280">
                  <c:v>0.68906299999999998</c:v>
                </c:pt>
                <c:pt idx="42281">
                  <c:v>0.6875</c:v>
                </c:pt>
                <c:pt idx="42282">
                  <c:v>0.68593800000000005</c:v>
                </c:pt>
                <c:pt idx="42283">
                  <c:v>0.682813</c:v>
                </c:pt>
                <c:pt idx="42284">
                  <c:v>0.692187</c:v>
                </c:pt>
                <c:pt idx="42285">
                  <c:v>0.69374999999999998</c:v>
                </c:pt>
                <c:pt idx="42286">
                  <c:v>0.698438</c:v>
                </c:pt>
                <c:pt idx="42287">
                  <c:v>0.69062500000000004</c:v>
                </c:pt>
                <c:pt idx="42288">
                  <c:v>0.69531200000000004</c:v>
                </c:pt>
                <c:pt idx="42289">
                  <c:v>0.692187</c:v>
                </c:pt>
                <c:pt idx="42290">
                  <c:v>0.692187</c:v>
                </c:pt>
                <c:pt idx="42291">
                  <c:v>0.69531200000000004</c:v>
                </c:pt>
                <c:pt idx="42292">
                  <c:v>0.692187</c:v>
                </c:pt>
                <c:pt idx="42293">
                  <c:v>0.68125000000000002</c:v>
                </c:pt>
                <c:pt idx="42294">
                  <c:v>0.70468799999999998</c:v>
                </c:pt>
                <c:pt idx="42295">
                  <c:v>0.698438</c:v>
                </c:pt>
                <c:pt idx="42296">
                  <c:v>0.70156300000000005</c:v>
                </c:pt>
                <c:pt idx="42297">
                  <c:v>0.68906299999999998</c:v>
                </c:pt>
                <c:pt idx="42298">
                  <c:v>0.68906299999999998</c:v>
                </c:pt>
                <c:pt idx="42299">
                  <c:v>0.69531200000000004</c:v>
                </c:pt>
                <c:pt idx="42300">
                  <c:v>0.68906299999999998</c:v>
                </c:pt>
                <c:pt idx="42301">
                  <c:v>0.682813</c:v>
                </c:pt>
                <c:pt idx="42302">
                  <c:v>0.67968799999999996</c:v>
                </c:pt>
                <c:pt idx="42303">
                  <c:v>0.682813</c:v>
                </c:pt>
                <c:pt idx="42304">
                  <c:v>0.714063</c:v>
                </c:pt>
                <c:pt idx="42305">
                  <c:v>0.71562499999999996</c:v>
                </c:pt>
                <c:pt idx="42306">
                  <c:v>0.69531200000000004</c:v>
                </c:pt>
                <c:pt idx="42307">
                  <c:v>0.67500000000000004</c:v>
                </c:pt>
                <c:pt idx="42308">
                  <c:v>0.7</c:v>
                </c:pt>
                <c:pt idx="42309">
                  <c:v>0.67812499999999998</c:v>
                </c:pt>
                <c:pt idx="42310">
                  <c:v>0.682813</c:v>
                </c:pt>
                <c:pt idx="42311">
                  <c:v>0.6875</c:v>
                </c:pt>
                <c:pt idx="42312">
                  <c:v>0.698438</c:v>
                </c:pt>
                <c:pt idx="42313">
                  <c:v>0.69062500000000004</c:v>
                </c:pt>
                <c:pt idx="42314">
                  <c:v>0.69062500000000004</c:v>
                </c:pt>
                <c:pt idx="42315">
                  <c:v>0.6875</c:v>
                </c:pt>
                <c:pt idx="42316">
                  <c:v>0.692187</c:v>
                </c:pt>
                <c:pt idx="42317">
                  <c:v>0.70156300000000005</c:v>
                </c:pt>
                <c:pt idx="42318">
                  <c:v>0.69374999999999998</c:v>
                </c:pt>
                <c:pt idx="42319">
                  <c:v>0.70625000000000004</c:v>
                </c:pt>
                <c:pt idx="42320">
                  <c:v>0.68906299999999998</c:v>
                </c:pt>
                <c:pt idx="42321">
                  <c:v>0.698438</c:v>
                </c:pt>
                <c:pt idx="42322">
                  <c:v>0.70156300000000005</c:v>
                </c:pt>
                <c:pt idx="42323">
                  <c:v>0.698438</c:v>
                </c:pt>
                <c:pt idx="42324">
                  <c:v>0.7</c:v>
                </c:pt>
                <c:pt idx="42325">
                  <c:v>0.703125</c:v>
                </c:pt>
                <c:pt idx="42326">
                  <c:v>0.703125</c:v>
                </c:pt>
                <c:pt idx="42327">
                  <c:v>0.69062500000000004</c:v>
                </c:pt>
                <c:pt idx="42328">
                  <c:v>0.692187</c:v>
                </c:pt>
                <c:pt idx="42329">
                  <c:v>0.682813</c:v>
                </c:pt>
                <c:pt idx="42330">
                  <c:v>0.692187</c:v>
                </c:pt>
                <c:pt idx="42331">
                  <c:v>0.692187</c:v>
                </c:pt>
                <c:pt idx="42332">
                  <c:v>0.682813</c:v>
                </c:pt>
                <c:pt idx="42333">
                  <c:v>0.67812499999999998</c:v>
                </c:pt>
                <c:pt idx="42334">
                  <c:v>0.67968799999999996</c:v>
                </c:pt>
                <c:pt idx="42335">
                  <c:v>0.68593800000000005</c:v>
                </c:pt>
                <c:pt idx="42336">
                  <c:v>0.6875</c:v>
                </c:pt>
                <c:pt idx="42337">
                  <c:v>0.68437499999999996</c:v>
                </c:pt>
                <c:pt idx="42338">
                  <c:v>0.68593800000000005</c:v>
                </c:pt>
                <c:pt idx="42339">
                  <c:v>0.682813</c:v>
                </c:pt>
                <c:pt idx="42340">
                  <c:v>0.69531200000000004</c:v>
                </c:pt>
                <c:pt idx="42341">
                  <c:v>0.68593800000000005</c:v>
                </c:pt>
                <c:pt idx="42342">
                  <c:v>0.69531200000000004</c:v>
                </c:pt>
                <c:pt idx="42343">
                  <c:v>0.6875</c:v>
                </c:pt>
                <c:pt idx="42344">
                  <c:v>0.69374999999999998</c:v>
                </c:pt>
                <c:pt idx="42345">
                  <c:v>0.698438</c:v>
                </c:pt>
                <c:pt idx="42346">
                  <c:v>0.68593800000000005</c:v>
                </c:pt>
                <c:pt idx="42347">
                  <c:v>0.6875</c:v>
                </c:pt>
                <c:pt idx="42348">
                  <c:v>0.7</c:v>
                </c:pt>
                <c:pt idx="42349">
                  <c:v>0.68906299999999998</c:v>
                </c:pt>
                <c:pt idx="42350">
                  <c:v>0.6875</c:v>
                </c:pt>
                <c:pt idx="42351">
                  <c:v>0.682813</c:v>
                </c:pt>
                <c:pt idx="42352">
                  <c:v>0.69374999999999998</c:v>
                </c:pt>
                <c:pt idx="42353">
                  <c:v>0.68906299999999998</c:v>
                </c:pt>
                <c:pt idx="42354">
                  <c:v>0.68593800000000005</c:v>
                </c:pt>
                <c:pt idx="42355">
                  <c:v>0.692187</c:v>
                </c:pt>
                <c:pt idx="42356">
                  <c:v>0.68906299999999998</c:v>
                </c:pt>
                <c:pt idx="42357">
                  <c:v>0.682813</c:v>
                </c:pt>
                <c:pt idx="42358">
                  <c:v>0.703125</c:v>
                </c:pt>
                <c:pt idx="42359">
                  <c:v>0.70781300000000003</c:v>
                </c:pt>
                <c:pt idx="42360">
                  <c:v>0.69062500000000004</c:v>
                </c:pt>
                <c:pt idx="42361">
                  <c:v>0.69062500000000004</c:v>
                </c:pt>
                <c:pt idx="42362">
                  <c:v>0.67968799999999996</c:v>
                </c:pt>
                <c:pt idx="42363">
                  <c:v>0.68906299999999998</c:v>
                </c:pt>
                <c:pt idx="42364">
                  <c:v>0.68593800000000005</c:v>
                </c:pt>
                <c:pt idx="42365">
                  <c:v>0.68593800000000005</c:v>
                </c:pt>
                <c:pt idx="42366">
                  <c:v>0.67812499999999998</c:v>
                </c:pt>
                <c:pt idx="42367">
                  <c:v>0.68125000000000002</c:v>
                </c:pt>
                <c:pt idx="42368">
                  <c:v>0.682813</c:v>
                </c:pt>
                <c:pt idx="42369">
                  <c:v>0.67968799999999996</c:v>
                </c:pt>
                <c:pt idx="42370">
                  <c:v>0.69062500000000004</c:v>
                </c:pt>
                <c:pt idx="42371">
                  <c:v>0.682813</c:v>
                </c:pt>
                <c:pt idx="42372">
                  <c:v>0.68437499999999996</c:v>
                </c:pt>
                <c:pt idx="42373">
                  <c:v>0.6875</c:v>
                </c:pt>
                <c:pt idx="42374">
                  <c:v>0.676562</c:v>
                </c:pt>
                <c:pt idx="42375">
                  <c:v>0.68125000000000002</c:v>
                </c:pt>
                <c:pt idx="42376">
                  <c:v>0.682813</c:v>
                </c:pt>
                <c:pt idx="42377">
                  <c:v>0.70468799999999998</c:v>
                </c:pt>
                <c:pt idx="42378">
                  <c:v>0.69374999999999998</c:v>
                </c:pt>
                <c:pt idx="42379">
                  <c:v>0.70156300000000005</c:v>
                </c:pt>
                <c:pt idx="42380">
                  <c:v>0.68437499999999996</c:v>
                </c:pt>
                <c:pt idx="42381">
                  <c:v>0.69374999999999998</c:v>
                </c:pt>
                <c:pt idx="42382">
                  <c:v>0.70156300000000005</c:v>
                </c:pt>
                <c:pt idx="42383">
                  <c:v>0.692187</c:v>
                </c:pt>
                <c:pt idx="42384">
                  <c:v>0.6875</c:v>
                </c:pt>
                <c:pt idx="42385">
                  <c:v>0.698438</c:v>
                </c:pt>
                <c:pt idx="42386">
                  <c:v>0.7</c:v>
                </c:pt>
                <c:pt idx="42387">
                  <c:v>0.7</c:v>
                </c:pt>
                <c:pt idx="42388">
                  <c:v>0.68906299999999998</c:v>
                </c:pt>
                <c:pt idx="42389">
                  <c:v>0.69374999999999998</c:v>
                </c:pt>
                <c:pt idx="42390">
                  <c:v>0.70156300000000005</c:v>
                </c:pt>
                <c:pt idx="42391">
                  <c:v>0.698438</c:v>
                </c:pt>
                <c:pt idx="42392">
                  <c:v>0.69374999999999998</c:v>
                </c:pt>
                <c:pt idx="42393">
                  <c:v>0.70156300000000005</c:v>
                </c:pt>
                <c:pt idx="42394">
                  <c:v>0.692187</c:v>
                </c:pt>
                <c:pt idx="42395">
                  <c:v>0.69062500000000004</c:v>
                </c:pt>
                <c:pt idx="42396">
                  <c:v>0.6875</c:v>
                </c:pt>
                <c:pt idx="42397">
                  <c:v>0.68906299999999998</c:v>
                </c:pt>
                <c:pt idx="42398">
                  <c:v>0.70156300000000005</c:v>
                </c:pt>
                <c:pt idx="42399">
                  <c:v>0.7</c:v>
                </c:pt>
                <c:pt idx="42400">
                  <c:v>0.6875</c:v>
                </c:pt>
                <c:pt idx="42401">
                  <c:v>0.7</c:v>
                </c:pt>
                <c:pt idx="42402">
                  <c:v>0.698438</c:v>
                </c:pt>
                <c:pt idx="42403">
                  <c:v>0.69374999999999998</c:v>
                </c:pt>
                <c:pt idx="42404">
                  <c:v>0.70625000000000004</c:v>
                </c:pt>
                <c:pt idx="42405">
                  <c:v>0.69374999999999998</c:v>
                </c:pt>
                <c:pt idx="42406">
                  <c:v>0.69374999999999998</c:v>
                </c:pt>
                <c:pt idx="42407">
                  <c:v>0.69062500000000004</c:v>
                </c:pt>
                <c:pt idx="42408">
                  <c:v>0.6875</c:v>
                </c:pt>
                <c:pt idx="42409">
                  <c:v>0.67500000000000004</c:v>
                </c:pt>
                <c:pt idx="42410">
                  <c:v>0.67031300000000005</c:v>
                </c:pt>
                <c:pt idx="42411">
                  <c:v>0.70156300000000005</c:v>
                </c:pt>
                <c:pt idx="42412">
                  <c:v>0.69062500000000004</c:v>
                </c:pt>
                <c:pt idx="42413">
                  <c:v>0.69374999999999998</c:v>
                </c:pt>
                <c:pt idx="42414">
                  <c:v>0.67500000000000004</c:v>
                </c:pt>
                <c:pt idx="42415">
                  <c:v>0.6875</c:v>
                </c:pt>
                <c:pt idx="42416">
                  <c:v>0.68437499999999996</c:v>
                </c:pt>
                <c:pt idx="42417">
                  <c:v>0.682813</c:v>
                </c:pt>
                <c:pt idx="42418">
                  <c:v>0.68593800000000005</c:v>
                </c:pt>
                <c:pt idx="42419">
                  <c:v>0.68593800000000005</c:v>
                </c:pt>
                <c:pt idx="42420">
                  <c:v>0.68906299999999998</c:v>
                </c:pt>
                <c:pt idx="42421">
                  <c:v>0.68906299999999998</c:v>
                </c:pt>
                <c:pt idx="42422">
                  <c:v>0.68906299999999998</c:v>
                </c:pt>
                <c:pt idx="42423">
                  <c:v>0.68593800000000005</c:v>
                </c:pt>
                <c:pt idx="42424">
                  <c:v>0.67968799999999996</c:v>
                </c:pt>
                <c:pt idx="42425">
                  <c:v>0.68125000000000002</c:v>
                </c:pt>
                <c:pt idx="42426">
                  <c:v>0.68437499999999996</c:v>
                </c:pt>
                <c:pt idx="42427">
                  <c:v>0.68125000000000002</c:v>
                </c:pt>
                <c:pt idx="42428">
                  <c:v>0.6875</c:v>
                </c:pt>
                <c:pt idx="42429">
                  <c:v>0.68125000000000002</c:v>
                </c:pt>
                <c:pt idx="42430">
                  <c:v>0.68906299999999998</c:v>
                </c:pt>
                <c:pt idx="42431">
                  <c:v>0.69531200000000004</c:v>
                </c:pt>
                <c:pt idx="42432">
                  <c:v>0.68125000000000002</c:v>
                </c:pt>
                <c:pt idx="42433">
                  <c:v>0.682813</c:v>
                </c:pt>
                <c:pt idx="42434">
                  <c:v>0.68906299999999998</c:v>
                </c:pt>
                <c:pt idx="42435">
                  <c:v>0.6875</c:v>
                </c:pt>
                <c:pt idx="42436">
                  <c:v>0.67968799999999996</c:v>
                </c:pt>
                <c:pt idx="42437">
                  <c:v>0.67812499999999998</c:v>
                </c:pt>
                <c:pt idx="42438">
                  <c:v>0.68906299999999998</c:v>
                </c:pt>
                <c:pt idx="42439">
                  <c:v>0.698438</c:v>
                </c:pt>
                <c:pt idx="42440">
                  <c:v>0.7</c:v>
                </c:pt>
                <c:pt idx="42441">
                  <c:v>0.70468799999999998</c:v>
                </c:pt>
                <c:pt idx="42442">
                  <c:v>0.69062500000000004</c:v>
                </c:pt>
                <c:pt idx="42443">
                  <c:v>0.70625000000000004</c:v>
                </c:pt>
                <c:pt idx="42444">
                  <c:v>0.70781300000000003</c:v>
                </c:pt>
                <c:pt idx="42445">
                  <c:v>0.6875</c:v>
                </c:pt>
                <c:pt idx="42446">
                  <c:v>0.692187</c:v>
                </c:pt>
                <c:pt idx="42447">
                  <c:v>0.70156300000000005</c:v>
                </c:pt>
                <c:pt idx="42448">
                  <c:v>0.68906299999999998</c:v>
                </c:pt>
                <c:pt idx="42449">
                  <c:v>0.698438</c:v>
                </c:pt>
                <c:pt idx="42450">
                  <c:v>0.70156300000000005</c:v>
                </c:pt>
                <c:pt idx="42451">
                  <c:v>0.69531200000000004</c:v>
                </c:pt>
                <c:pt idx="42452">
                  <c:v>0.70156300000000005</c:v>
                </c:pt>
                <c:pt idx="42453">
                  <c:v>0.703125</c:v>
                </c:pt>
                <c:pt idx="42454">
                  <c:v>0.70156300000000005</c:v>
                </c:pt>
                <c:pt idx="42455">
                  <c:v>0.68437499999999996</c:v>
                </c:pt>
                <c:pt idx="42456">
                  <c:v>0.68906299999999998</c:v>
                </c:pt>
                <c:pt idx="42457">
                  <c:v>0.68437499999999996</c:v>
                </c:pt>
                <c:pt idx="42458">
                  <c:v>0.68437499999999996</c:v>
                </c:pt>
                <c:pt idx="42459">
                  <c:v>0.68906299999999998</c:v>
                </c:pt>
                <c:pt idx="42460">
                  <c:v>0.692187</c:v>
                </c:pt>
                <c:pt idx="42461">
                  <c:v>0.698438</c:v>
                </c:pt>
                <c:pt idx="42462">
                  <c:v>0.7</c:v>
                </c:pt>
                <c:pt idx="42463">
                  <c:v>0.70468799999999998</c:v>
                </c:pt>
                <c:pt idx="42464">
                  <c:v>0.68906299999999998</c:v>
                </c:pt>
                <c:pt idx="42465">
                  <c:v>0.692187</c:v>
                </c:pt>
                <c:pt idx="42466">
                  <c:v>0.698438</c:v>
                </c:pt>
                <c:pt idx="42467">
                  <c:v>0.69531200000000004</c:v>
                </c:pt>
                <c:pt idx="42468">
                  <c:v>0.7</c:v>
                </c:pt>
                <c:pt idx="42469">
                  <c:v>0.703125</c:v>
                </c:pt>
                <c:pt idx="42470">
                  <c:v>0.69374999999999998</c:v>
                </c:pt>
                <c:pt idx="42471">
                  <c:v>0.7</c:v>
                </c:pt>
                <c:pt idx="42472">
                  <c:v>0.69374999999999998</c:v>
                </c:pt>
                <c:pt idx="42473">
                  <c:v>0.71093799999999996</c:v>
                </c:pt>
                <c:pt idx="42474">
                  <c:v>0.70156300000000005</c:v>
                </c:pt>
                <c:pt idx="42475">
                  <c:v>0.70937499999999998</c:v>
                </c:pt>
                <c:pt idx="42476">
                  <c:v>0.698438</c:v>
                </c:pt>
                <c:pt idx="42477">
                  <c:v>0.70781300000000003</c:v>
                </c:pt>
                <c:pt idx="42478">
                  <c:v>0.703125</c:v>
                </c:pt>
                <c:pt idx="42479">
                  <c:v>0.6875</c:v>
                </c:pt>
                <c:pt idx="42480">
                  <c:v>0.68437499999999996</c:v>
                </c:pt>
                <c:pt idx="42481">
                  <c:v>0.68593800000000005</c:v>
                </c:pt>
                <c:pt idx="42482">
                  <c:v>0.69531200000000004</c:v>
                </c:pt>
                <c:pt idx="42483">
                  <c:v>0.69062500000000004</c:v>
                </c:pt>
                <c:pt idx="42484">
                  <c:v>0.6875</c:v>
                </c:pt>
                <c:pt idx="42485">
                  <c:v>0.692187</c:v>
                </c:pt>
                <c:pt idx="42486">
                  <c:v>0.69374999999999998</c:v>
                </c:pt>
                <c:pt idx="42487">
                  <c:v>0.6875</c:v>
                </c:pt>
                <c:pt idx="42488">
                  <c:v>0.68593800000000005</c:v>
                </c:pt>
                <c:pt idx="42489">
                  <c:v>0.68593800000000005</c:v>
                </c:pt>
                <c:pt idx="42490">
                  <c:v>0.70156300000000005</c:v>
                </c:pt>
                <c:pt idx="42491">
                  <c:v>0.69374999999999998</c:v>
                </c:pt>
                <c:pt idx="42492">
                  <c:v>0.68593800000000005</c:v>
                </c:pt>
                <c:pt idx="42493">
                  <c:v>0.69062500000000004</c:v>
                </c:pt>
                <c:pt idx="42494">
                  <c:v>0.68906299999999998</c:v>
                </c:pt>
                <c:pt idx="42495">
                  <c:v>0.69531200000000004</c:v>
                </c:pt>
                <c:pt idx="42496">
                  <c:v>0.698438</c:v>
                </c:pt>
                <c:pt idx="42497">
                  <c:v>0.698438</c:v>
                </c:pt>
                <c:pt idx="42498">
                  <c:v>0.71250000000000002</c:v>
                </c:pt>
                <c:pt idx="42499">
                  <c:v>0.68906299999999998</c:v>
                </c:pt>
                <c:pt idx="42500">
                  <c:v>0.682813</c:v>
                </c:pt>
                <c:pt idx="42501">
                  <c:v>0.69062500000000004</c:v>
                </c:pt>
                <c:pt idx="42502">
                  <c:v>0.698438</c:v>
                </c:pt>
                <c:pt idx="42503">
                  <c:v>0.68593800000000005</c:v>
                </c:pt>
                <c:pt idx="42504">
                  <c:v>0.70781300000000003</c:v>
                </c:pt>
                <c:pt idx="42505">
                  <c:v>0.69062500000000004</c:v>
                </c:pt>
                <c:pt idx="42506">
                  <c:v>0.69062500000000004</c:v>
                </c:pt>
                <c:pt idx="42507">
                  <c:v>0.68437499999999996</c:v>
                </c:pt>
                <c:pt idx="42508">
                  <c:v>0.692187</c:v>
                </c:pt>
                <c:pt idx="42509">
                  <c:v>0.703125</c:v>
                </c:pt>
                <c:pt idx="42510">
                  <c:v>0.698438</c:v>
                </c:pt>
                <c:pt idx="42511">
                  <c:v>0.69374999999999998</c:v>
                </c:pt>
                <c:pt idx="42512">
                  <c:v>0.69062500000000004</c:v>
                </c:pt>
                <c:pt idx="42513">
                  <c:v>0.69374999999999998</c:v>
                </c:pt>
                <c:pt idx="42514">
                  <c:v>0.68593800000000005</c:v>
                </c:pt>
                <c:pt idx="42515">
                  <c:v>0.69062500000000004</c:v>
                </c:pt>
                <c:pt idx="42516">
                  <c:v>0.68593800000000005</c:v>
                </c:pt>
                <c:pt idx="42517">
                  <c:v>0.69062500000000004</c:v>
                </c:pt>
                <c:pt idx="42518">
                  <c:v>0.703125</c:v>
                </c:pt>
                <c:pt idx="42519">
                  <c:v>0.703125</c:v>
                </c:pt>
                <c:pt idx="42520">
                  <c:v>0.682813</c:v>
                </c:pt>
                <c:pt idx="42521">
                  <c:v>0.69374999999999998</c:v>
                </c:pt>
                <c:pt idx="42522">
                  <c:v>0.7</c:v>
                </c:pt>
                <c:pt idx="42523">
                  <c:v>0.68906299999999998</c:v>
                </c:pt>
                <c:pt idx="42524">
                  <c:v>0.68593800000000005</c:v>
                </c:pt>
                <c:pt idx="42525">
                  <c:v>0.68593800000000005</c:v>
                </c:pt>
                <c:pt idx="42526">
                  <c:v>0.67968799999999996</c:v>
                </c:pt>
                <c:pt idx="42527">
                  <c:v>0.703125</c:v>
                </c:pt>
                <c:pt idx="42528">
                  <c:v>0.70156300000000005</c:v>
                </c:pt>
                <c:pt idx="42529">
                  <c:v>0.69062500000000004</c:v>
                </c:pt>
                <c:pt idx="42530">
                  <c:v>0.70781300000000003</c:v>
                </c:pt>
                <c:pt idx="42531">
                  <c:v>0.7</c:v>
                </c:pt>
                <c:pt idx="42532">
                  <c:v>0.703125</c:v>
                </c:pt>
                <c:pt idx="42533">
                  <c:v>0.69062500000000004</c:v>
                </c:pt>
                <c:pt idx="42534">
                  <c:v>0.69062500000000004</c:v>
                </c:pt>
                <c:pt idx="42535">
                  <c:v>0.671875</c:v>
                </c:pt>
                <c:pt idx="42536">
                  <c:v>0.70156300000000005</c:v>
                </c:pt>
                <c:pt idx="42537">
                  <c:v>0.68593800000000005</c:v>
                </c:pt>
                <c:pt idx="42538">
                  <c:v>0.70468799999999998</c:v>
                </c:pt>
                <c:pt idx="42539">
                  <c:v>0.69062500000000004</c:v>
                </c:pt>
                <c:pt idx="42540">
                  <c:v>0.69531200000000004</c:v>
                </c:pt>
                <c:pt idx="42541">
                  <c:v>0.698438</c:v>
                </c:pt>
                <c:pt idx="42542">
                  <c:v>0.698438</c:v>
                </c:pt>
                <c:pt idx="42543">
                  <c:v>0.69531200000000004</c:v>
                </c:pt>
                <c:pt idx="42544">
                  <c:v>0.70468799999999998</c:v>
                </c:pt>
                <c:pt idx="42545">
                  <c:v>0.71093799999999996</c:v>
                </c:pt>
                <c:pt idx="42546">
                  <c:v>0.698438</c:v>
                </c:pt>
                <c:pt idx="42547">
                  <c:v>0.69531200000000004</c:v>
                </c:pt>
                <c:pt idx="42548">
                  <c:v>0.68593800000000005</c:v>
                </c:pt>
                <c:pt idx="42549">
                  <c:v>0.69531200000000004</c:v>
                </c:pt>
                <c:pt idx="42550">
                  <c:v>0.698438</c:v>
                </c:pt>
                <c:pt idx="42551">
                  <c:v>0.69374999999999998</c:v>
                </c:pt>
                <c:pt idx="42552">
                  <c:v>0.69531200000000004</c:v>
                </c:pt>
                <c:pt idx="42553">
                  <c:v>0.69531200000000004</c:v>
                </c:pt>
                <c:pt idx="42554">
                  <c:v>0.692187</c:v>
                </c:pt>
                <c:pt idx="42555">
                  <c:v>0.6875</c:v>
                </c:pt>
                <c:pt idx="42556">
                  <c:v>0.703125</c:v>
                </c:pt>
                <c:pt idx="42557">
                  <c:v>0.69062500000000004</c:v>
                </c:pt>
                <c:pt idx="42558">
                  <c:v>0.692187</c:v>
                </c:pt>
                <c:pt idx="42559">
                  <c:v>0.69374999999999998</c:v>
                </c:pt>
                <c:pt idx="42560">
                  <c:v>0.68593800000000005</c:v>
                </c:pt>
                <c:pt idx="42561">
                  <c:v>0.70156300000000005</c:v>
                </c:pt>
                <c:pt idx="42562">
                  <c:v>0.682813</c:v>
                </c:pt>
                <c:pt idx="42563">
                  <c:v>0.70468799999999998</c:v>
                </c:pt>
                <c:pt idx="42564">
                  <c:v>0.70625000000000004</c:v>
                </c:pt>
                <c:pt idx="42565">
                  <c:v>0.70468799999999998</c:v>
                </c:pt>
                <c:pt idx="42566">
                  <c:v>0.70937499999999998</c:v>
                </c:pt>
                <c:pt idx="42567">
                  <c:v>0.698438</c:v>
                </c:pt>
                <c:pt idx="42568">
                  <c:v>0.692187</c:v>
                </c:pt>
                <c:pt idx="42569">
                  <c:v>0.70625000000000004</c:v>
                </c:pt>
                <c:pt idx="42570">
                  <c:v>0.70625000000000004</c:v>
                </c:pt>
                <c:pt idx="42571">
                  <c:v>0.69531200000000004</c:v>
                </c:pt>
                <c:pt idx="42572">
                  <c:v>0.703125</c:v>
                </c:pt>
                <c:pt idx="42573">
                  <c:v>0.7</c:v>
                </c:pt>
                <c:pt idx="42574">
                  <c:v>0.692187</c:v>
                </c:pt>
                <c:pt idx="42575">
                  <c:v>0.68437499999999996</c:v>
                </c:pt>
                <c:pt idx="42576">
                  <c:v>0.69062500000000004</c:v>
                </c:pt>
                <c:pt idx="42577">
                  <c:v>0.698438</c:v>
                </c:pt>
                <c:pt idx="42578">
                  <c:v>0.7</c:v>
                </c:pt>
                <c:pt idx="42579">
                  <c:v>0.70468799999999998</c:v>
                </c:pt>
                <c:pt idx="42580">
                  <c:v>0.70625000000000004</c:v>
                </c:pt>
                <c:pt idx="42581">
                  <c:v>0.70468799999999998</c:v>
                </c:pt>
                <c:pt idx="42582">
                  <c:v>0.70156300000000005</c:v>
                </c:pt>
                <c:pt idx="42583">
                  <c:v>0.68437499999999996</c:v>
                </c:pt>
                <c:pt idx="42584">
                  <c:v>0.698438</c:v>
                </c:pt>
                <c:pt idx="42585">
                  <c:v>0.70781300000000003</c:v>
                </c:pt>
                <c:pt idx="42586">
                  <c:v>0.70468799999999998</c:v>
                </c:pt>
                <c:pt idx="42587">
                  <c:v>0.70156300000000005</c:v>
                </c:pt>
                <c:pt idx="42588">
                  <c:v>0.69531200000000004</c:v>
                </c:pt>
                <c:pt idx="42589">
                  <c:v>0.68906299999999998</c:v>
                </c:pt>
                <c:pt idx="42590">
                  <c:v>0.69062500000000004</c:v>
                </c:pt>
                <c:pt idx="42591">
                  <c:v>0.69062500000000004</c:v>
                </c:pt>
                <c:pt idx="42592">
                  <c:v>0.6875</c:v>
                </c:pt>
                <c:pt idx="42593">
                  <c:v>0.6875</c:v>
                </c:pt>
                <c:pt idx="42594">
                  <c:v>0.692187</c:v>
                </c:pt>
                <c:pt idx="42595">
                  <c:v>0.676562</c:v>
                </c:pt>
                <c:pt idx="42596">
                  <c:v>0.68593800000000005</c:v>
                </c:pt>
                <c:pt idx="42597">
                  <c:v>0.70625000000000004</c:v>
                </c:pt>
                <c:pt idx="42598">
                  <c:v>0.7</c:v>
                </c:pt>
                <c:pt idx="42599">
                  <c:v>0.69531200000000004</c:v>
                </c:pt>
                <c:pt idx="42600">
                  <c:v>0.6875</c:v>
                </c:pt>
                <c:pt idx="42601">
                  <c:v>0.682813</c:v>
                </c:pt>
                <c:pt idx="42602">
                  <c:v>0.67968799999999996</c:v>
                </c:pt>
                <c:pt idx="42603">
                  <c:v>0.70156300000000005</c:v>
                </c:pt>
                <c:pt idx="42604">
                  <c:v>0.68125000000000002</c:v>
                </c:pt>
                <c:pt idx="42605">
                  <c:v>0.671875</c:v>
                </c:pt>
                <c:pt idx="42606">
                  <c:v>0.68906299999999998</c:v>
                </c:pt>
                <c:pt idx="42607">
                  <c:v>0.70625000000000004</c:v>
                </c:pt>
                <c:pt idx="42608">
                  <c:v>0.703125</c:v>
                </c:pt>
                <c:pt idx="42609">
                  <c:v>0.69062500000000004</c:v>
                </c:pt>
                <c:pt idx="42610">
                  <c:v>0.67968799999999996</c:v>
                </c:pt>
                <c:pt idx="42611">
                  <c:v>0.68593800000000005</c:v>
                </c:pt>
                <c:pt idx="42612">
                  <c:v>0.6875</c:v>
                </c:pt>
                <c:pt idx="42613">
                  <c:v>0.68437499999999996</c:v>
                </c:pt>
                <c:pt idx="42614">
                  <c:v>0.68437499999999996</c:v>
                </c:pt>
                <c:pt idx="42615">
                  <c:v>0.69062500000000004</c:v>
                </c:pt>
                <c:pt idx="42616">
                  <c:v>0.70156300000000005</c:v>
                </c:pt>
                <c:pt idx="42617">
                  <c:v>0.69531200000000004</c:v>
                </c:pt>
                <c:pt idx="42618">
                  <c:v>0.68437499999999996</c:v>
                </c:pt>
                <c:pt idx="42619">
                  <c:v>0.6875</c:v>
                </c:pt>
                <c:pt idx="42620">
                  <c:v>0.68437499999999996</c:v>
                </c:pt>
                <c:pt idx="42621">
                  <c:v>0.67812499999999998</c:v>
                </c:pt>
                <c:pt idx="42622">
                  <c:v>0.69062500000000004</c:v>
                </c:pt>
                <c:pt idx="42623">
                  <c:v>0.70156300000000005</c:v>
                </c:pt>
                <c:pt idx="42624">
                  <c:v>0.67500000000000004</c:v>
                </c:pt>
                <c:pt idx="42625">
                  <c:v>0.69531200000000004</c:v>
                </c:pt>
                <c:pt idx="42626">
                  <c:v>0.7</c:v>
                </c:pt>
                <c:pt idx="42627">
                  <c:v>0.70781300000000003</c:v>
                </c:pt>
                <c:pt idx="42628">
                  <c:v>0.69374999999999998</c:v>
                </c:pt>
                <c:pt idx="42629">
                  <c:v>0.68906299999999998</c:v>
                </c:pt>
                <c:pt idx="42630">
                  <c:v>0.70937499999999998</c:v>
                </c:pt>
                <c:pt idx="42631">
                  <c:v>0.70625000000000004</c:v>
                </c:pt>
                <c:pt idx="42632">
                  <c:v>0.70468799999999998</c:v>
                </c:pt>
                <c:pt idx="42633">
                  <c:v>0.703125</c:v>
                </c:pt>
                <c:pt idx="42634">
                  <c:v>0.698438</c:v>
                </c:pt>
                <c:pt idx="42635">
                  <c:v>0.67812499999999998</c:v>
                </c:pt>
                <c:pt idx="42636">
                  <c:v>0.70156300000000005</c:v>
                </c:pt>
                <c:pt idx="42637">
                  <c:v>0.7</c:v>
                </c:pt>
                <c:pt idx="42638">
                  <c:v>0.69531200000000004</c:v>
                </c:pt>
                <c:pt idx="42639">
                  <c:v>0.69531200000000004</c:v>
                </c:pt>
                <c:pt idx="42640">
                  <c:v>0.68906299999999998</c:v>
                </c:pt>
                <c:pt idx="42641">
                  <c:v>0.70156300000000005</c:v>
                </c:pt>
                <c:pt idx="42642">
                  <c:v>0.698438</c:v>
                </c:pt>
                <c:pt idx="42643">
                  <c:v>0.69062500000000004</c:v>
                </c:pt>
                <c:pt idx="42644">
                  <c:v>0.69531200000000004</c:v>
                </c:pt>
                <c:pt idx="42645">
                  <c:v>0.69531200000000004</c:v>
                </c:pt>
                <c:pt idx="42646">
                  <c:v>0.698438</c:v>
                </c:pt>
                <c:pt idx="42647">
                  <c:v>0.69374999999999998</c:v>
                </c:pt>
                <c:pt idx="42648">
                  <c:v>0.70625000000000004</c:v>
                </c:pt>
                <c:pt idx="42649">
                  <c:v>0.703125</c:v>
                </c:pt>
                <c:pt idx="42650">
                  <c:v>0.69374999999999998</c:v>
                </c:pt>
                <c:pt idx="42651">
                  <c:v>0.69062500000000004</c:v>
                </c:pt>
                <c:pt idx="42652">
                  <c:v>0.692187</c:v>
                </c:pt>
                <c:pt idx="42653">
                  <c:v>0.703125</c:v>
                </c:pt>
                <c:pt idx="42654">
                  <c:v>0.703125</c:v>
                </c:pt>
                <c:pt idx="42655">
                  <c:v>0.70468799999999998</c:v>
                </c:pt>
                <c:pt idx="42656">
                  <c:v>0.69531200000000004</c:v>
                </c:pt>
                <c:pt idx="42657">
                  <c:v>0.70156300000000005</c:v>
                </c:pt>
                <c:pt idx="42658">
                  <c:v>0.6875</c:v>
                </c:pt>
                <c:pt idx="42659">
                  <c:v>0.703125</c:v>
                </c:pt>
                <c:pt idx="42660">
                  <c:v>0.69531200000000004</c:v>
                </c:pt>
                <c:pt idx="42661">
                  <c:v>0.7</c:v>
                </c:pt>
                <c:pt idx="42662">
                  <c:v>0.69531200000000004</c:v>
                </c:pt>
                <c:pt idx="42663">
                  <c:v>0.70781300000000003</c:v>
                </c:pt>
                <c:pt idx="42664">
                  <c:v>0.692187</c:v>
                </c:pt>
                <c:pt idx="42665">
                  <c:v>0.68125000000000002</c:v>
                </c:pt>
                <c:pt idx="42666">
                  <c:v>0.68437499999999996</c:v>
                </c:pt>
                <c:pt idx="42667">
                  <c:v>0.68906299999999998</c:v>
                </c:pt>
                <c:pt idx="42668">
                  <c:v>0.68593800000000005</c:v>
                </c:pt>
                <c:pt idx="42669">
                  <c:v>0.69374999999999998</c:v>
                </c:pt>
                <c:pt idx="42670">
                  <c:v>0.69374999999999998</c:v>
                </c:pt>
                <c:pt idx="42671">
                  <c:v>0.70937499999999998</c:v>
                </c:pt>
                <c:pt idx="42672">
                  <c:v>0.69062500000000004</c:v>
                </c:pt>
                <c:pt idx="42673">
                  <c:v>0.70156300000000005</c:v>
                </c:pt>
                <c:pt idx="42674">
                  <c:v>0.69062500000000004</c:v>
                </c:pt>
                <c:pt idx="42675">
                  <c:v>0.68437499999999996</c:v>
                </c:pt>
                <c:pt idx="42676">
                  <c:v>0.68906299999999998</c:v>
                </c:pt>
                <c:pt idx="42677">
                  <c:v>0.682813</c:v>
                </c:pt>
                <c:pt idx="42678">
                  <c:v>0.69531200000000004</c:v>
                </c:pt>
                <c:pt idx="42679">
                  <c:v>0.70156300000000005</c:v>
                </c:pt>
                <c:pt idx="42680">
                  <c:v>0.67968799999999996</c:v>
                </c:pt>
                <c:pt idx="42681">
                  <c:v>0.7</c:v>
                </c:pt>
                <c:pt idx="42682">
                  <c:v>0.69062500000000004</c:v>
                </c:pt>
                <c:pt idx="42683">
                  <c:v>0.7</c:v>
                </c:pt>
                <c:pt idx="42684">
                  <c:v>0.69531200000000004</c:v>
                </c:pt>
                <c:pt idx="42685">
                  <c:v>0.703125</c:v>
                </c:pt>
                <c:pt idx="42686">
                  <c:v>0.69062500000000004</c:v>
                </c:pt>
                <c:pt idx="42687">
                  <c:v>0.69374999999999998</c:v>
                </c:pt>
                <c:pt idx="42688">
                  <c:v>0.68593800000000005</c:v>
                </c:pt>
                <c:pt idx="42689">
                  <c:v>0.69531200000000004</c:v>
                </c:pt>
                <c:pt idx="42690">
                  <c:v>0.698438</c:v>
                </c:pt>
                <c:pt idx="42691">
                  <c:v>0.698438</c:v>
                </c:pt>
                <c:pt idx="42692">
                  <c:v>0.6875</c:v>
                </c:pt>
                <c:pt idx="42693">
                  <c:v>0.68125000000000002</c:v>
                </c:pt>
                <c:pt idx="42694">
                  <c:v>0.69531200000000004</c:v>
                </c:pt>
                <c:pt idx="42695">
                  <c:v>0.7</c:v>
                </c:pt>
                <c:pt idx="42696">
                  <c:v>0.7</c:v>
                </c:pt>
                <c:pt idx="42697">
                  <c:v>0.692187</c:v>
                </c:pt>
                <c:pt idx="42698">
                  <c:v>0.671875</c:v>
                </c:pt>
                <c:pt idx="42699">
                  <c:v>0.68437499999999996</c:v>
                </c:pt>
                <c:pt idx="42700">
                  <c:v>0.692187</c:v>
                </c:pt>
                <c:pt idx="42701">
                  <c:v>0.6875</c:v>
                </c:pt>
                <c:pt idx="42702">
                  <c:v>0.698438</c:v>
                </c:pt>
                <c:pt idx="42703">
                  <c:v>0.71250000000000002</c:v>
                </c:pt>
                <c:pt idx="42704">
                  <c:v>0.71093799999999996</c:v>
                </c:pt>
                <c:pt idx="42705">
                  <c:v>0.69374999999999998</c:v>
                </c:pt>
                <c:pt idx="42706">
                  <c:v>0.676562</c:v>
                </c:pt>
                <c:pt idx="42707">
                  <c:v>0.69374999999999998</c:v>
                </c:pt>
                <c:pt idx="42708">
                  <c:v>0.68593800000000005</c:v>
                </c:pt>
                <c:pt idx="42709">
                  <c:v>0.692187</c:v>
                </c:pt>
                <c:pt idx="42710">
                  <c:v>0.698438</c:v>
                </c:pt>
                <c:pt idx="42711">
                  <c:v>0.69374999999999998</c:v>
                </c:pt>
                <c:pt idx="42712">
                  <c:v>0.68593800000000005</c:v>
                </c:pt>
                <c:pt idx="42713">
                  <c:v>0.6875</c:v>
                </c:pt>
                <c:pt idx="42714">
                  <c:v>0.71093799999999996</c:v>
                </c:pt>
                <c:pt idx="42715">
                  <c:v>0.69374999999999998</c:v>
                </c:pt>
                <c:pt idx="42716">
                  <c:v>0.70625000000000004</c:v>
                </c:pt>
                <c:pt idx="42717">
                  <c:v>0.70781300000000003</c:v>
                </c:pt>
                <c:pt idx="42718">
                  <c:v>0.69374999999999998</c:v>
                </c:pt>
                <c:pt idx="42719">
                  <c:v>0.69062500000000004</c:v>
                </c:pt>
                <c:pt idx="42720">
                  <c:v>0.70468799999999998</c:v>
                </c:pt>
                <c:pt idx="42721">
                  <c:v>0.69531200000000004</c:v>
                </c:pt>
                <c:pt idx="42722">
                  <c:v>0.70468799999999998</c:v>
                </c:pt>
                <c:pt idx="42723">
                  <c:v>0.69062500000000004</c:v>
                </c:pt>
                <c:pt idx="42724">
                  <c:v>0.70625000000000004</c:v>
                </c:pt>
                <c:pt idx="42725">
                  <c:v>0.7</c:v>
                </c:pt>
                <c:pt idx="42726">
                  <c:v>0.70937499999999998</c:v>
                </c:pt>
                <c:pt idx="42727">
                  <c:v>0.703125</c:v>
                </c:pt>
                <c:pt idx="42728">
                  <c:v>0.70468799999999998</c:v>
                </c:pt>
                <c:pt idx="42729">
                  <c:v>0.70468799999999998</c:v>
                </c:pt>
                <c:pt idx="42730">
                  <c:v>0.70625000000000004</c:v>
                </c:pt>
                <c:pt idx="42731">
                  <c:v>0.703125</c:v>
                </c:pt>
                <c:pt idx="42732">
                  <c:v>0.69062500000000004</c:v>
                </c:pt>
                <c:pt idx="42733">
                  <c:v>0.69374999999999998</c:v>
                </c:pt>
                <c:pt idx="42734">
                  <c:v>0.698438</c:v>
                </c:pt>
                <c:pt idx="42735">
                  <c:v>0.70468799999999998</c:v>
                </c:pt>
                <c:pt idx="42736">
                  <c:v>0.7</c:v>
                </c:pt>
                <c:pt idx="42737">
                  <c:v>0.69374999999999998</c:v>
                </c:pt>
                <c:pt idx="42738">
                  <c:v>0.71250000000000002</c:v>
                </c:pt>
                <c:pt idx="42739">
                  <c:v>0.70937499999999998</c:v>
                </c:pt>
                <c:pt idx="42740">
                  <c:v>0.68906299999999998</c:v>
                </c:pt>
                <c:pt idx="42741">
                  <c:v>0.69531200000000004</c:v>
                </c:pt>
                <c:pt idx="42742">
                  <c:v>0.69062500000000004</c:v>
                </c:pt>
                <c:pt idx="42743">
                  <c:v>0.703125</c:v>
                </c:pt>
                <c:pt idx="42744">
                  <c:v>0.698438</c:v>
                </c:pt>
                <c:pt idx="42745">
                  <c:v>0.70625000000000004</c:v>
                </c:pt>
                <c:pt idx="42746">
                  <c:v>0.714063</c:v>
                </c:pt>
                <c:pt idx="42747">
                  <c:v>0.70156300000000005</c:v>
                </c:pt>
                <c:pt idx="42748">
                  <c:v>0.7</c:v>
                </c:pt>
                <c:pt idx="42749">
                  <c:v>0.69374999999999998</c:v>
                </c:pt>
                <c:pt idx="42750">
                  <c:v>0.69062500000000004</c:v>
                </c:pt>
                <c:pt idx="42751">
                  <c:v>0.70625000000000004</c:v>
                </c:pt>
                <c:pt idx="42752">
                  <c:v>0.68906299999999998</c:v>
                </c:pt>
                <c:pt idx="42753">
                  <c:v>0.67968799999999996</c:v>
                </c:pt>
                <c:pt idx="42754">
                  <c:v>0.69374999999999998</c:v>
                </c:pt>
                <c:pt idx="42755">
                  <c:v>0.69062500000000004</c:v>
                </c:pt>
                <c:pt idx="42756">
                  <c:v>0.698438</c:v>
                </c:pt>
                <c:pt idx="42757">
                  <c:v>0.68437499999999996</c:v>
                </c:pt>
                <c:pt idx="42758">
                  <c:v>0.67343799999999998</c:v>
                </c:pt>
                <c:pt idx="42759">
                  <c:v>0.6875</c:v>
                </c:pt>
                <c:pt idx="42760">
                  <c:v>0.69374999999999998</c:v>
                </c:pt>
                <c:pt idx="42761">
                  <c:v>0.7</c:v>
                </c:pt>
                <c:pt idx="42762">
                  <c:v>0.69531200000000004</c:v>
                </c:pt>
                <c:pt idx="42763">
                  <c:v>0.682813</c:v>
                </c:pt>
                <c:pt idx="42764">
                  <c:v>0.7</c:v>
                </c:pt>
                <c:pt idx="42765">
                  <c:v>0.703125</c:v>
                </c:pt>
                <c:pt idx="42766">
                  <c:v>0.69374999999999998</c:v>
                </c:pt>
                <c:pt idx="42767">
                  <c:v>0.69062500000000004</c:v>
                </c:pt>
                <c:pt idx="42768">
                  <c:v>0.70625000000000004</c:v>
                </c:pt>
                <c:pt idx="42769">
                  <c:v>0.69531200000000004</c:v>
                </c:pt>
                <c:pt idx="42770">
                  <c:v>0.68437499999999996</c:v>
                </c:pt>
                <c:pt idx="42771">
                  <c:v>0.67812499999999998</c:v>
                </c:pt>
                <c:pt idx="42772">
                  <c:v>0.682813</c:v>
                </c:pt>
                <c:pt idx="42773">
                  <c:v>0.69062500000000004</c:v>
                </c:pt>
                <c:pt idx="42774">
                  <c:v>0.69062500000000004</c:v>
                </c:pt>
                <c:pt idx="42775">
                  <c:v>0.70156300000000005</c:v>
                </c:pt>
                <c:pt idx="42776">
                  <c:v>0.7</c:v>
                </c:pt>
                <c:pt idx="42777">
                  <c:v>0.70156300000000005</c:v>
                </c:pt>
                <c:pt idx="42778">
                  <c:v>0.69062500000000004</c:v>
                </c:pt>
                <c:pt idx="42779">
                  <c:v>0.69062500000000004</c:v>
                </c:pt>
                <c:pt idx="42780">
                  <c:v>0.69531200000000004</c:v>
                </c:pt>
                <c:pt idx="42781">
                  <c:v>0.698438</c:v>
                </c:pt>
                <c:pt idx="42782">
                  <c:v>0.6875</c:v>
                </c:pt>
                <c:pt idx="42783">
                  <c:v>0.69531200000000004</c:v>
                </c:pt>
                <c:pt idx="42784">
                  <c:v>0.682813</c:v>
                </c:pt>
                <c:pt idx="42785">
                  <c:v>0.67968799999999996</c:v>
                </c:pt>
                <c:pt idx="42786">
                  <c:v>0.68593800000000005</c:v>
                </c:pt>
                <c:pt idx="42787">
                  <c:v>0.6875</c:v>
                </c:pt>
                <c:pt idx="42788">
                  <c:v>0.68125000000000002</c:v>
                </c:pt>
                <c:pt idx="42789">
                  <c:v>0.69062500000000004</c:v>
                </c:pt>
                <c:pt idx="42790">
                  <c:v>0.68906299999999998</c:v>
                </c:pt>
                <c:pt idx="42791">
                  <c:v>0.692187</c:v>
                </c:pt>
                <c:pt idx="42792">
                  <c:v>0.703125</c:v>
                </c:pt>
                <c:pt idx="42793">
                  <c:v>0.70468799999999998</c:v>
                </c:pt>
                <c:pt idx="42794">
                  <c:v>0.68593800000000005</c:v>
                </c:pt>
                <c:pt idx="42795">
                  <c:v>0.68906299999999998</c:v>
                </c:pt>
                <c:pt idx="42796">
                  <c:v>0.698438</c:v>
                </c:pt>
                <c:pt idx="42797">
                  <c:v>0.7</c:v>
                </c:pt>
                <c:pt idx="42798">
                  <c:v>0.69062500000000004</c:v>
                </c:pt>
                <c:pt idx="42799">
                  <c:v>0.70468799999999998</c:v>
                </c:pt>
                <c:pt idx="42800">
                  <c:v>0.69374999999999998</c:v>
                </c:pt>
                <c:pt idx="42801">
                  <c:v>0.69374999999999998</c:v>
                </c:pt>
                <c:pt idx="42802">
                  <c:v>0.69062500000000004</c:v>
                </c:pt>
                <c:pt idx="42803">
                  <c:v>0.69531200000000004</c:v>
                </c:pt>
                <c:pt idx="42804">
                  <c:v>0.70156300000000005</c:v>
                </c:pt>
                <c:pt idx="42805">
                  <c:v>0.703125</c:v>
                </c:pt>
                <c:pt idx="42806">
                  <c:v>0.70625000000000004</c:v>
                </c:pt>
                <c:pt idx="42807">
                  <c:v>0.68593800000000005</c:v>
                </c:pt>
                <c:pt idx="42808">
                  <c:v>0.703125</c:v>
                </c:pt>
                <c:pt idx="42809">
                  <c:v>0.692187</c:v>
                </c:pt>
                <c:pt idx="42810">
                  <c:v>0.692187</c:v>
                </c:pt>
                <c:pt idx="42811">
                  <c:v>0.70937499999999998</c:v>
                </c:pt>
                <c:pt idx="42812">
                  <c:v>0.70156300000000005</c:v>
                </c:pt>
                <c:pt idx="42813">
                  <c:v>0.698438</c:v>
                </c:pt>
                <c:pt idx="42814">
                  <c:v>0.70625000000000004</c:v>
                </c:pt>
                <c:pt idx="42815">
                  <c:v>0.69374999999999998</c:v>
                </c:pt>
                <c:pt idx="42816">
                  <c:v>0.692187</c:v>
                </c:pt>
                <c:pt idx="42817">
                  <c:v>0.6875</c:v>
                </c:pt>
                <c:pt idx="42818">
                  <c:v>0.69531200000000004</c:v>
                </c:pt>
                <c:pt idx="42819">
                  <c:v>0.68593800000000005</c:v>
                </c:pt>
                <c:pt idx="42820">
                  <c:v>0.70156300000000005</c:v>
                </c:pt>
                <c:pt idx="42821">
                  <c:v>0.692187</c:v>
                </c:pt>
                <c:pt idx="42822">
                  <c:v>0.69062500000000004</c:v>
                </c:pt>
                <c:pt idx="42823">
                  <c:v>0.69062500000000004</c:v>
                </c:pt>
                <c:pt idx="42824">
                  <c:v>0.698438</c:v>
                </c:pt>
                <c:pt idx="42825">
                  <c:v>0.69531200000000004</c:v>
                </c:pt>
                <c:pt idx="42826">
                  <c:v>0.69062500000000004</c:v>
                </c:pt>
                <c:pt idx="42827">
                  <c:v>0.698438</c:v>
                </c:pt>
                <c:pt idx="42828">
                  <c:v>0.70937499999999998</c:v>
                </c:pt>
                <c:pt idx="42829">
                  <c:v>0.698438</c:v>
                </c:pt>
                <c:pt idx="42830">
                  <c:v>0.69062500000000004</c:v>
                </c:pt>
                <c:pt idx="42831">
                  <c:v>0.71718800000000005</c:v>
                </c:pt>
                <c:pt idx="42832">
                  <c:v>0.70625000000000004</c:v>
                </c:pt>
                <c:pt idx="42833">
                  <c:v>0.70625000000000004</c:v>
                </c:pt>
                <c:pt idx="42834">
                  <c:v>0.70156300000000005</c:v>
                </c:pt>
                <c:pt idx="42835">
                  <c:v>0.70625000000000004</c:v>
                </c:pt>
                <c:pt idx="42836">
                  <c:v>0.70781300000000003</c:v>
                </c:pt>
                <c:pt idx="42837">
                  <c:v>0.70156300000000005</c:v>
                </c:pt>
                <c:pt idx="42838">
                  <c:v>0.69374999999999998</c:v>
                </c:pt>
                <c:pt idx="42839">
                  <c:v>0.7</c:v>
                </c:pt>
                <c:pt idx="42840">
                  <c:v>0.69374999999999998</c:v>
                </c:pt>
                <c:pt idx="42841">
                  <c:v>0.69531200000000004</c:v>
                </c:pt>
                <c:pt idx="42842">
                  <c:v>0.714063</c:v>
                </c:pt>
                <c:pt idx="42843">
                  <c:v>0.698438</c:v>
                </c:pt>
                <c:pt idx="42844">
                  <c:v>0.69531200000000004</c:v>
                </c:pt>
                <c:pt idx="42845">
                  <c:v>0.70156300000000005</c:v>
                </c:pt>
                <c:pt idx="42846">
                  <c:v>0.70781300000000003</c:v>
                </c:pt>
                <c:pt idx="42847">
                  <c:v>0.703125</c:v>
                </c:pt>
                <c:pt idx="42848">
                  <c:v>0.70781300000000003</c:v>
                </c:pt>
                <c:pt idx="42849">
                  <c:v>0.70468799999999998</c:v>
                </c:pt>
                <c:pt idx="42850">
                  <c:v>0.692187</c:v>
                </c:pt>
                <c:pt idx="42851">
                  <c:v>0.70156300000000005</c:v>
                </c:pt>
                <c:pt idx="42852">
                  <c:v>0.71093799999999996</c:v>
                </c:pt>
                <c:pt idx="42853">
                  <c:v>0.7</c:v>
                </c:pt>
                <c:pt idx="42854">
                  <c:v>0.68593800000000005</c:v>
                </c:pt>
                <c:pt idx="42855">
                  <c:v>0.69531200000000004</c:v>
                </c:pt>
                <c:pt idx="42856">
                  <c:v>0.7</c:v>
                </c:pt>
                <c:pt idx="42857">
                  <c:v>0.68906299999999998</c:v>
                </c:pt>
                <c:pt idx="42858">
                  <c:v>0.70625000000000004</c:v>
                </c:pt>
                <c:pt idx="42859">
                  <c:v>0.70625000000000004</c:v>
                </c:pt>
                <c:pt idx="42860">
                  <c:v>0.698438</c:v>
                </c:pt>
                <c:pt idx="42861">
                  <c:v>0.69374999999999998</c:v>
                </c:pt>
                <c:pt idx="42862">
                  <c:v>0.7</c:v>
                </c:pt>
                <c:pt idx="42863">
                  <c:v>0.703125</c:v>
                </c:pt>
                <c:pt idx="42864">
                  <c:v>0.69374999999999998</c:v>
                </c:pt>
                <c:pt idx="42865">
                  <c:v>0.692187</c:v>
                </c:pt>
                <c:pt idx="42866">
                  <c:v>0.69062500000000004</c:v>
                </c:pt>
                <c:pt idx="42867">
                  <c:v>0.7</c:v>
                </c:pt>
                <c:pt idx="42868">
                  <c:v>0.7</c:v>
                </c:pt>
                <c:pt idx="42869">
                  <c:v>0.703125</c:v>
                </c:pt>
                <c:pt idx="42870">
                  <c:v>0.698438</c:v>
                </c:pt>
                <c:pt idx="42871">
                  <c:v>0.70156300000000005</c:v>
                </c:pt>
                <c:pt idx="42872">
                  <c:v>0.7</c:v>
                </c:pt>
                <c:pt idx="42873">
                  <c:v>0.70937499999999998</c:v>
                </c:pt>
                <c:pt idx="42874">
                  <c:v>0.70625000000000004</c:v>
                </c:pt>
                <c:pt idx="42875">
                  <c:v>0.70937499999999998</c:v>
                </c:pt>
                <c:pt idx="42876">
                  <c:v>0.70937499999999998</c:v>
                </c:pt>
                <c:pt idx="42877">
                  <c:v>0.70937499999999998</c:v>
                </c:pt>
                <c:pt idx="42878">
                  <c:v>0.698438</c:v>
                </c:pt>
                <c:pt idx="42879">
                  <c:v>0.7</c:v>
                </c:pt>
                <c:pt idx="42880">
                  <c:v>0.70156300000000005</c:v>
                </c:pt>
                <c:pt idx="42881">
                  <c:v>0.70468799999999998</c:v>
                </c:pt>
                <c:pt idx="42882">
                  <c:v>0.70625000000000004</c:v>
                </c:pt>
                <c:pt idx="42883">
                  <c:v>0.70156300000000005</c:v>
                </c:pt>
                <c:pt idx="42884">
                  <c:v>0.69374999999999998</c:v>
                </c:pt>
                <c:pt idx="42885">
                  <c:v>0.698438</c:v>
                </c:pt>
                <c:pt idx="42886">
                  <c:v>0.67968799999999996</c:v>
                </c:pt>
                <c:pt idx="42887">
                  <c:v>0.69531200000000004</c:v>
                </c:pt>
                <c:pt idx="42888">
                  <c:v>0.70468799999999998</c:v>
                </c:pt>
                <c:pt idx="42889">
                  <c:v>0.692187</c:v>
                </c:pt>
                <c:pt idx="42890">
                  <c:v>0.698438</c:v>
                </c:pt>
                <c:pt idx="42891">
                  <c:v>0.698438</c:v>
                </c:pt>
                <c:pt idx="42892">
                  <c:v>0.70937499999999998</c:v>
                </c:pt>
                <c:pt idx="42893">
                  <c:v>0.69531200000000004</c:v>
                </c:pt>
                <c:pt idx="42894">
                  <c:v>0.692187</c:v>
                </c:pt>
                <c:pt idx="42895">
                  <c:v>0.698438</c:v>
                </c:pt>
                <c:pt idx="42896">
                  <c:v>0.69374999999999998</c:v>
                </c:pt>
                <c:pt idx="42897">
                  <c:v>0.69374999999999998</c:v>
                </c:pt>
                <c:pt idx="42898">
                  <c:v>0.70937499999999998</c:v>
                </c:pt>
                <c:pt idx="42899">
                  <c:v>0.714063</c:v>
                </c:pt>
                <c:pt idx="42900">
                  <c:v>0.70781300000000003</c:v>
                </c:pt>
                <c:pt idx="42901">
                  <c:v>0.7</c:v>
                </c:pt>
                <c:pt idx="42902">
                  <c:v>0.70156300000000005</c:v>
                </c:pt>
                <c:pt idx="42903">
                  <c:v>0.703125</c:v>
                </c:pt>
                <c:pt idx="42904">
                  <c:v>0.70625000000000004</c:v>
                </c:pt>
                <c:pt idx="42905">
                  <c:v>0.70156300000000005</c:v>
                </c:pt>
                <c:pt idx="42906">
                  <c:v>0.703125</c:v>
                </c:pt>
                <c:pt idx="42907">
                  <c:v>0.70625000000000004</c:v>
                </c:pt>
                <c:pt idx="42908">
                  <c:v>0.71562499999999996</c:v>
                </c:pt>
                <c:pt idx="42909">
                  <c:v>0.70937499999999998</c:v>
                </c:pt>
                <c:pt idx="42910">
                  <c:v>0.69374999999999998</c:v>
                </c:pt>
                <c:pt idx="42911">
                  <c:v>0.70937499999999998</c:v>
                </c:pt>
                <c:pt idx="42912">
                  <c:v>0.71250000000000002</c:v>
                </c:pt>
                <c:pt idx="42913">
                  <c:v>0.7</c:v>
                </c:pt>
                <c:pt idx="42914">
                  <c:v>0.6875</c:v>
                </c:pt>
                <c:pt idx="42915">
                  <c:v>0.69531200000000004</c:v>
                </c:pt>
                <c:pt idx="42916">
                  <c:v>0.69062500000000004</c:v>
                </c:pt>
                <c:pt idx="42917">
                  <c:v>0.70156300000000005</c:v>
                </c:pt>
                <c:pt idx="42918">
                  <c:v>0.692187</c:v>
                </c:pt>
                <c:pt idx="42919">
                  <c:v>0.70468799999999998</c:v>
                </c:pt>
                <c:pt idx="42920">
                  <c:v>0.698438</c:v>
                </c:pt>
                <c:pt idx="42921">
                  <c:v>0.69062500000000004</c:v>
                </c:pt>
                <c:pt idx="42922">
                  <c:v>0.68906299999999998</c:v>
                </c:pt>
                <c:pt idx="42923">
                  <c:v>0.67968799999999996</c:v>
                </c:pt>
                <c:pt idx="42924">
                  <c:v>0.68125000000000002</c:v>
                </c:pt>
                <c:pt idx="42925">
                  <c:v>0.69374999999999998</c:v>
                </c:pt>
                <c:pt idx="42926">
                  <c:v>0.70156300000000005</c:v>
                </c:pt>
                <c:pt idx="42927">
                  <c:v>0.69374999999999998</c:v>
                </c:pt>
                <c:pt idx="42928">
                  <c:v>0.698438</c:v>
                </c:pt>
                <c:pt idx="42929">
                  <c:v>0.69531200000000004</c:v>
                </c:pt>
                <c:pt idx="42930">
                  <c:v>0.698438</c:v>
                </c:pt>
                <c:pt idx="42931">
                  <c:v>0.70156300000000005</c:v>
                </c:pt>
                <c:pt idx="42932">
                  <c:v>0.703125</c:v>
                </c:pt>
                <c:pt idx="42933">
                  <c:v>0.70156300000000005</c:v>
                </c:pt>
                <c:pt idx="42934">
                  <c:v>0.70781300000000003</c:v>
                </c:pt>
                <c:pt idx="42935">
                  <c:v>0.70156300000000005</c:v>
                </c:pt>
                <c:pt idx="42936">
                  <c:v>0.70625000000000004</c:v>
                </c:pt>
                <c:pt idx="42937">
                  <c:v>0.698438</c:v>
                </c:pt>
                <c:pt idx="42938">
                  <c:v>0.70625000000000004</c:v>
                </c:pt>
                <c:pt idx="42939">
                  <c:v>0.71250000000000002</c:v>
                </c:pt>
                <c:pt idx="42940">
                  <c:v>0.70156300000000005</c:v>
                </c:pt>
                <c:pt idx="42941">
                  <c:v>0.698438</c:v>
                </c:pt>
                <c:pt idx="42942">
                  <c:v>0.70781300000000003</c:v>
                </c:pt>
                <c:pt idx="42943">
                  <c:v>0.70468799999999998</c:v>
                </c:pt>
                <c:pt idx="42944">
                  <c:v>0.71093799999999996</c:v>
                </c:pt>
                <c:pt idx="42945">
                  <c:v>0.7</c:v>
                </c:pt>
                <c:pt idx="42946">
                  <c:v>0.69531200000000004</c:v>
                </c:pt>
                <c:pt idx="42947">
                  <c:v>0.69531200000000004</c:v>
                </c:pt>
                <c:pt idx="42948">
                  <c:v>0.69531200000000004</c:v>
                </c:pt>
                <c:pt idx="42949">
                  <c:v>0.71093799999999996</c:v>
                </c:pt>
                <c:pt idx="42950">
                  <c:v>0.71250000000000002</c:v>
                </c:pt>
                <c:pt idx="42951">
                  <c:v>0.69531200000000004</c:v>
                </c:pt>
                <c:pt idx="42952">
                  <c:v>0.70468799999999998</c:v>
                </c:pt>
                <c:pt idx="42953">
                  <c:v>0.692187</c:v>
                </c:pt>
                <c:pt idx="42954">
                  <c:v>0.69531200000000004</c:v>
                </c:pt>
                <c:pt idx="42955">
                  <c:v>0.69374999999999998</c:v>
                </c:pt>
                <c:pt idx="42956">
                  <c:v>0.70156300000000005</c:v>
                </c:pt>
                <c:pt idx="42957">
                  <c:v>0.703125</c:v>
                </c:pt>
                <c:pt idx="42958">
                  <c:v>0.70156300000000005</c:v>
                </c:pt>
                <c:pt idx="42959">
                  <c:v>0.703125</c:v>
                </c:pt>
                <c:pt idx="42960">
                  <c:v>0.69374999999999998</c:v>
                </c:pt>
                <c:pt idx="42961">
                  <c:v>0.69374999999999998</c:v>
                </c:pt>
                <c:pt idx="42962">
                  <c:v>0.69374999999999998</c:v>
                </c:pt>
                <c:pt idx="42963">
                  <c:v>0.69531200000000004</c:v>
                </c:pt>
                <c:pt idx="42964">
                  <c:v>0.7</c:v>
                </c:pt>
                <c:pt idx="42965">
                  <c:v>0.70781300000000003</c:v>
                </c:pt>
                <c:pt idx="42966">
                  <c:v>0.70156300000000005</c:v>
                </c:pt>
                <c:pt idx="42967">
                  <c:v>0.703125</c:v>
                </c:pt>
                <c:pt idx="42968">
                  <c:v>0.703125</c:v>
                </c:pt>
                <c:pt idx="42969">
                  <c:v>0.68593800000000005</c:v>
                </c:pt>
                <c:pt idx="42970">
                  <c:v>0.70156300000000005</c:v>
                </c:pt>
                <c:pt idx="42971">
                  <c:v>0.70625000000000004</c:v>
                </c:pt>
                <c:pt idx="42972">
                  <c:v>0.71093799999999996</c:v>
                </c:pt>
                <c:pt idx="42973">
                  <c:v>0.70625000000000004</c:v>
                </c:pt>
                <c:pt idx="42974">
                  <c:v>0.714063</c:v>
                </c:pt>
                <c:pt idx="42975">
                  <c:v>0.70625000000000004</c:v>
                </c:pt>
                <c:pt idx="42976">
                  <c:v>0.70468799999999998</c:v>
                </c:pt>
                <c:pt idx="42977">
                  <c:v>0.69531200000000004</c:v>
                </c:pt>
                <c:pt idx="42978">
                  <c:v>0.70625000000000004</c:v>
                </c:pt>
                <c:pt idx="42979">
                  <c:v>0.70468799999999998</c:v>
                </c:pt>
                <c:pt idx="42980">
                  <c:v>0.714063</c:v>
                </c:pt>
                <c:pt idx="42981">
                  <c:v>0.70781300000000003</c:v>
                </c:pt>
                <c:pt idx="42982">
                  <c:v>0.703125</c:v>
                </c:pt>
                <c:pt idx="42983">
                  <c:v>0.70468799999999998</c:v>
                </c:pt>
                <c:pt idx="42984">
                  <c:v>0.71093799999999996</c:v>
                </c:pt>
                <c:pt idx="42985">
                  <c:v>0.714063</c:v>
                </c:pt>
                <c:pt idx="42986">
                  <c:v>0.70781300000000003</c:v>
                </c:pt>
                <c:pt idx="42987">
                  <c:v>0.70625000000000004</c:v>
                </c:pt>
                <c:pt idx="42988">
                  <c:v>0.71250000000000002</c:v>
                </c:pt>
                <c:pt idx="42989">
                  <c:v>0.70156300000000005</c:v>
                </c:pt>
                <c:pt idx="42990">
                  <c:v>0.70781300000000003</c:v>
                </c:pt>
                <c:pt idx="42991">
                  <c:v>0.69531200000000004</c:v>
                </c:pt>
                <c:pt idx="42992">
                  <c:v>0.69531200000000004</c:v>
                </c:pt>
                <c:pt idx="42993">
                  <c:v>0.70156300000000005</c:v>
                </c:pt>
                <c:pt idx="42994">
                  <c:v>0.69374999999999998</c:v>
                </c:pt>
                <c:pt idx="42995">
                  <c:v>0.70625000000000004</c:v>
                </c:pt>
                <c:pt idx="42996">
                  <c:v>0.70781300000000003</c:v>
                </c:pt>
                <c:pt idx="42997">
                  <c:v>0.69531200000000004</c:v>
                </c:pt>
                <c:pt idx="42998">
                  <c:v>0.69531200000000004</c:v>
                </c:pt>
                <c:pt idx="42999">
                  <c:v>0.69374999999999998</c:v>
                </c:pt>
                <c:pt idx="43000">
                  <c:v>0.69374999999999998</c:v>
                </c:pt>
                <c:pt idx="43001">
                  <c:v>0.70468799999999998</c:v>
                </c:pt>
                <c:pt idx="43002">
                  <c:v>0.703125</c:v>
                </c:pt>
                <c:pt idx="43003">
                  <c:v>0.69531200000000004</c:v>
                </c:pt>
                <c:pt idx="43004">
                  <c:v>0.71093799999999996</c:v>
                </c:pt>
                <c:pt idx="43005">
                  <c:v>0.69374999999999998</c:v>
                </c:pt>
                <c:pt idx="43006">
                  <c:v>0.70781300000000003</c:v>
                </c:pt>
                <c:pt idx="43007">
                  <c:v>0.703125</c:v>
                </c:pt>
                <c:pt idx="43008">
                  <c:v>0.70625000000000004</c:v>
                </c:pt>
                <c:pt idx="43009">
                  <c:v>0.69531200000000004</c:v>
                </c:pt>
                <c:pt idx="43010">
                  <c:v>0.698438</c:v>
                </c:pt>
                <c:pt idx="43011">
                  <c:v>0.69531200000000004</c:v>
                </c:pt>
                <c:pt idx="43012">
                  <c:v>0.69062500000000004</c:v>
                </c:pt>
                <c:pt idx="43013">
                  <c:v>0.692187</c:v>
                </c:pt>
                <c:pt idx="43014">
                  <c:v>0.6875</c:v>
                </c:pt>
                <c:pt idx="43015">
                  <c:v>0.682813</c:v>
                </c:pt>
                <c:pt idx="43016">
                  <c:v>0.69062500000000004</c:v>
                </c:pt>
                <c:pt idx="43017">
                  <c:v>0.698438</c:v>
                </c:pt>
                <c:pt idx="43018">
                  <c:v>0.692187</c:v>
                </c:pt>
                <c:pt idx="43019">
                  <c:v>0.69374999999999998</c:v>
                </c:pt>
                <c:pt idx="43020">
                  <c:v>0.69062500000000004</c:v>
                </c:pt>
                <c:pt idx="43021">
                  <c:v>0.698438</c:v>
                </c:pt>
                <c:pt idx="43022">
                  <c:v>0.69531200000000004</c:v>
                </c:pt>
                <c:pt idx="43023">
                  <c:v>0.69531200000000004</c:v>
                </c:pt>
                <c:pt idx="43024">
                  <c:v>0.7</c:v>
                </c:pt>
                <c:pt idx="43025">
                  <c:v>0.68437499999999996</c:v>
                </c:pt>
                <c:pt idx="43026">
                  <c:v>0.6875</c:v>
                </c:pt>
                <c:pt idx="43027">
                  <c:v>0.69531200000000004</c:v>
                </c:pt>
                <c:pt idx="43028">
                  <c:v>0.7</c:v>
                </c:pt>
                <c:pt idx="43029">
                  <c:v>0.67968799999999996</c:v>
                </c:pt>
                <c:pt idx="43030">
                  <c:v>0.68125000000000002</c:v>
                </c:pt>
                <c:pt idx="43031">
                  <c:v>0.703125</c:v>
                </c:pt>
                <c:pt idx="43032">
                  <c:v>0.70468799999999998</c:v>
                </c:pt>
                <c:pt idx="43033">
                  <c:v>0.70468799999999998</c:v>
                </c:pt>
                <c:pt idx="43034">
                  <c:v>0.714063</c:v>
                </c:pt>
                <c:pt idx="43035">
                  <c:v>0.71250000000000002</c:v>
                </c:pt>
                <c:pt idx="43036">
                  <c:v>0.70781300000000003</c:v>
                </c:pt>
                <c:pt idx="43037">
                  <c:v>0.70625000000000004</c:v>
                </c:pt>
                <c:pt idx="43038">
                  <c:v>0.703125</c:v>
                </c:pt>
                <c:pt idx="43039">
                  <c:v>0.69531200000000004</c:v>
                </c:pt>
                <c:pt idx="43040">
                  <c:v>0.703125</c:v>
                </c:pt>
                <c:pt idx="43041">
                  <c:v>0.703125</c:v>
                </c:pt>
                <c:pt idx="43042">
                  <c:v>0.70156300000000005</c:v>
                </c:pt>
                <c:pt idx="43043">
                  <c:v>0.69062500000000004</c:v>
                </c:pt>
                <c:pt idx="43044">
                  <c:v>0.68906299999999998</c:v>
                </c:pt>
                <c:pt idx="43045">
                  <c:v>0.703125</c:v>
                </c:pt>
                <c:pt idx="43046">
                  <c:v>0.70468799999999998</c:v>
                </c:pt>
                <c:pt idx="43047">
                  <c:v>0.703125</c:v>
                </c:pt>
                <c:pt idx="43048">
                  <c:v>0.70781300000000003</c:v>
                </c:pt>
                <c:pt idx="43049">
                  <c:v>0.70156300000000005</c:v>
                </c:pt>
                <c:pt idx="43050">
                  <c:v>0.703125</c:v>
                </c:pt>
                <c:pt idx="43051">
                  <c:v>0.7</c:v>
                </c:pt>
                <c:pt idx="43052">
                  <c:v>0.7</c:v>
                </c:pt>
                <c:pt idx="43053">
                  <c:v>0.703125</c:v>
                </c:pt>
                <c:pt idx="43054">
                  <c:v>0.698438</c:v>
                </c:pt>
                <c:pt idx="43055">
                  <c:v>0.703125</c:v>
                </c:pt>
                <c:pt idx="43056">
                  <c:v>0.7</c:v>
                </c:pt>
                <c:pt idx="43057">
                  <c:v>0.6875</c:v>
                </c:pt>
                <c:pt idx="43058">
                  <c:v>0.692187</c:v>
                </c:pt>
                <c:pt idx="43059">
                  <c:v>0.70156300000000005</c:v>
                </c:pt>
                <c:pt idx="43060">
                  <c:v>0.6875</c:v>
                </c:pt>
                <c:pt idx="43061">
                  <c:v>0.6875</c:v>
                </c:pt>
                <c:pt idx="43062">
                  <c:v>0.692187</c:v>
                </c:pt>
                <c:pt idx="43063">
                  <c:v>0.70156300000000005</c:v>
                </c:pt>
                <c:pt idx="43064">
                  <c:v>0.692187</c:v>
                </c:pt>
                <c:pt idx="43065">
                  <c:v>0.68437499999999996</c:v>
                </c:pt>
                <c:pt idx="43066">
                  <c:v>0.68125000000000002</c:v>
                </c:pt>
                <c:pt idx="43067">
                  <c:v>0.69374999999999998</c:v>
                </c:pt>
                <c:pt idx="43068">
                  <c:v>0.692187</c:v>
                </c:pt>
                <c:pt idx="43069">
                  <c:v>0.68906299999999998</c:v>
                </c:pt>
                <c:pt idx="43070">
                  <c:v>0.698438</c:v>
                </c:pt>
                <c:pt idx="43071">
                  <c:v>0.69374999999999998</c:v>
                </c:pt>
                <c:pt idx="43072">
                  <c:v>0.69531200000000004</c:v>
                </c:pt>
                <c:pt idx="43073">
                  <c:v>0.692187</c:v>
                </c:pt>
                <c:pt idx="43074">
                  <c:v>0.6875</c:v>
                </c:pt>
                <c:pt idx="43075">
                  <c:v>0.6875</c:v>
                </c:pt>
                <c:pt idx="43076">
                  <c:v>0.69374999999999998</c:v>
                </c:pt>
                <c:pt idx="43077">
                  <c:v>0.69531200000000004</c:v>
                </c:pt>
                <c:pt idx="43078">
                  <c:v>0.703125</c:v>
                </c:pt>
                <c:pt idx="43079">
                  <c:v>0.68906299999999998</c:v>
                </c:pt>
                <c:pt idx="43080">
                  <c:v>0.69374999999999998</c:v>
                </c:pt>
                <c:pt idx="43081">
                  <c:v>0.69531200000000004</c:v>
                </c:pt>
                <c:pt idx="43082">
                  <c:v>0.68593800000000005</c:v>
                </c:pt>
                <c:pt idx="43083">
                  <c:v>0.703125</c:v>
                </c:pt>
                <c:pt idx="43084">
                  <c:v>0.69062500000000004</c:v>
                </c:pt>
                <c:pt idx="43085">
                  <c:v>0.676562</c:v>
                </c:pt>
                <c:pt idx="43086">
                  <c:v>0.692187</c:v>
                </c:pt>
                <c:pt idx="43087">
                  <c:v>0.67500000000000004</c:v>
                </c:pt>
                <c:pt idx="43088">
                  <c:v>0.676562</c:v>
                </c:pt>
                <c:pt idx="43089">
                  <c:v>0.69062500000000004</c:v>
                </c:pt>
                <c:pt idx="43090">
                  <c:v>0.6875</c:v>
                </c:pt>
                <c:pt idx="43091">
                  <c:v>0.69062500000000004</c:v>
                </c:pt>
                <c:pt idx="43092">
                  <c:v>0.68437499999999996</c:v>
                </c:pt>
                <c:pt idx="43093">
                  <c:v>0.68125000000000002</c:v>
                </c:pt>
                <c:pt idx="43094">
                  <c:v>0.69062500000000004</c:v>
                </c:pt>
                <c:pt idx="43095">
                  <c:v>0.68437499999999996</c:v>
                </c:pt>
                <c:pt idx="43096">
                  <c:v>0.7</c:v>
                </c:pt>
                <c:pt idx="43097">
                  <c:v>0.67968799999999996</c:v>
                </c:pt>
                <c:pt idx="43098">
                  <c:v>0.68125000000000002</c:v>
                </c:pt>
                <c:pt idx="43099">
                  <c:v>0.68906299999999998</c:v>
                </c:pt>
                <c:pt idx="43100">
                  <c:v>0.692187</c:v>
                </c:pt>
                <c:pt idx="43101">
                  <c:v>0.682813</c:v>
                </c:pt>
                <c:pt idx="43102">
                  <c:v>0.68593800000000005</c:v>
                </c:pt>
                <c:pt idx="43103">
                  <c:v>0.67968799999999996</c:v>
                </c:pt>
                <c:pt idx="43104">
                  <c:v>0.67812499999999998</c:v>
                </c:pt>
                <c:pt idx="43105">
                  <c:v>0.692187</c:v>
                </c:pt>
                <c:pt idx="43106">
                  <c:v>0.69062500000000004</c:v>
                </c:pt>
                <c:pt idx="43107">
                  <c:v>0.7</c:v>
                </c:pt>
                <c:pt idx="43108">
                  <c:v>0.7</c:v>
                </c:pt>
                <c:pt idx="43109">
                  <c:v>0.692187</c:v>
                </c:pt>
                <c:pt idx="43110">
                  <c:v>0.69062500000000004</c:v>
                </c:pt>
                <c:pt idx="43111">
                  <c:v>0.68437499999999996</c:v>
                </c:pt>
                <c:pt idx="43112">
                  <c:v>0.703125</c:v>
                </c:pt>
                <c:pt idx="43113">
                  <c:v>0.7</c:v>
                </c:pt>
                <c:pt idx="43114">
                  <c:v>0.71093799999999996</c:v>
                </c:pt>
                <c:pt idx="43115">
                  <c:v>0.69531200000000004</c:v>
                </c:pt>
                <c:pt idx="43116">
                  <c:v>0.70625000000000004</c:v>
                </c:pt>
                <c:pt idx="43117">
                  <c:v>0.71250000000000002</c:v>
                </c:pt>
                <c:pt idx="43118">
                  <c:v>0.698438</c:v>
                </c:pt>
                <c:pt idx="43119">
                  <c:v>0.698438</c:v>
                </c:pt>
                <c:pt idx="43120">
                  <c:v>0.703125</c:v>
                </c:pt>
                <c:pt idx="43121">
                  <c:v>0.692187</c:v>
                </c:pt>
                <c:pt idx="43122">
                  <c:v>0.69531200000000004</c:v>
                </c:pt>
                <c:pt idx="43123">
                  <c:v>0.703125</c:v>
                </c:pt>
                <c:pt idx="43124">
                  <c:v>0.69374999999999998</c:v>
                </c:pt>
                <c:pt idx="43125">
                  <c:v>0.69531200000000004</c:v>
                </c:pt>
                <c:pt idx="43126">
                  <c:v>0.69374999999999998</c:v>
                </c:pt>
                <c:pt idx="43127">
                  <c:v>0.70468799999999998</c:v>
                </c:pt>
                <c:pt idx="43128">
                  <c:v>0.71250000000000002</c:v>
                </c:pt>
                <c:pt idx="43129">
                  <c:v>0.70625000000000004</c:v>
                </c:pt>
                <c:pt idx="43130">
                  <c:v>0.71093799999999996</c:v>
                </c:pt>
                <c:pt idx="43131">
                  <c:v>0.70156300000000005</c:v>
                </c:pt>
                <c:pt idx="43132">
                  <c:v>0.7</c:v>
                </c:pt>
                <c:pt idx="43133">
                  <c:v>0.70625000000000004</c:v>
                </c:pt>
                <c:pt idx="43134">
                  <c:v>0.69531200000000004</c:v>
                </c:pt>
                <c:pt idx="43135">
                  <c:v>0.68593800000000005</c:v>
                </c:pt>
                <c:pt idx="43136">
                  <c:v>0.69062500000000004</c:v>
                </c:pt>
                <c:pt idx="43137">
                  <c:v>0.698438</c:v>
                </c:pt>
                <c:pt idx="43138">
                  <c:v>0.69531200000000004</c:v>
                </c:pt>
                <c:pt idx="43139">
                  <c:v>0.68437499999999996</c:v>
                </c:pt>
                <c:pt idx="43140">
                  <c:v>0.6875</c:v>
                </c:pt>
                <c:pt idx="43141">
                  <c:v>0.703125</c:v>
                </c:pt>
                <c:pt idx="43142">
                  <c:v>0.70468799999999998</c:v>
                </c:pt>
                <c:pt idx="43143">
                  <c:v>0.70625000000000004</c:v>
                </c:pt>
                <c:pt idx="43144">
                  <c:v>0.70156300000000005</c:v>
                </c:pt>
                <c:pt idx="43145">
                  <c:v>0.69374999999999998</c:v>
                </c:pt>
                <c:pt idx="43146">
                  <c:v>0.70156300000000005</c:v>
                </c:pt>
                <c:pt idx="43147">
                  <c:v>0.692187</c:v>
                </c:pt>
                <c:pt idx="43148">
                  <c:v>0.69531200000000004</c:v>
                </c:pt>
                <c:pt idx="43149">
                  <c:v>0.68593800000000005</c:v>
                </c:pt>
                <c:pt idx="43150">
                  <c:v>0.692187</c:v>
                </c:pt>
                <c:pt idx="43151">
                  <c:v>0.70625000000000004</c:v>
                </c:pt>
                <c:pt idx="43152">
                  <c:v>0.703125</c:v>
                </c:pt>
                <c:pt idx="43153">
                  <c:v>0.69062500000000004</c:v>
                </c:pt>
                <c:pt idx="43154">
                  <c:v>0.69374999999999998</c:v>
                </c:pt>
                <c:pt idx="43155">
                  <c:v>0.692187</c:v>
                </c:pt>
                <c:pt idx="43156">
                  <c:v>0.69062500000000004</c:v>
                </c:pt>
                <c:pt idx="43157">
                  <c:v>0.7</c:v>
                </c:pt>
                <c:pt idx="43158">
                  <c:v>0.69531200000000004</c:v>
                </c:pt>
                <c:pt idx="43159">
                  <c:v>0.698438</c:v>
                </c:pt>
                <c:pt idx="43160">
                  <c:v>0.7</c:v>
                </c:pt>
                <c:pt idx="43161">
                  <c:v>0.692187</c:v>
                </c:pt>
                <c:pt idx="43162">
                  <c:v>0.70937499999999998</c:v>
                </c:pt>
                <c:pt idx="43163">
                  <c:v>0.70468799999999998</c:v>
                </c:pt>
                <c:pt idx="43164">
                  <c:v>0.692187</c:v>
                </c:pt>
                <c:pt idx="43165">
                  <c:v>0.68437499999999996</c:v>
                </c:pt>
                <c:pt idx="43166">
                  <c:v>0.70468799999999998</c:v>
                </c:pt>
                <c:pt idx="43167">
                  <c:v>0.69374999999999998</c:v>
                </c:pt>
                <c:pt idx="43168">
                  <c:v>0.70156300000000005</c:v>
                </c:pt>
                <c:pt idx="43169">
                  <c:v>0.7</c:v>
                </c:pt>
                <c:pt idx="43170">
                  <c:v>0.70468799999999998</c:v>
                </c:pt>
                <c:pt idx="43171">
                  <c:v>0.71562499999999996</c:v>
                </c:pt>
                <c:pt idx="43172">
                  <c:v>0.70468799999999998</c:v>
                </c:pt>
                <c:pt idx="43173">
                  <c:v>0.70781300000000003</c:v>
                </c:pt>
                <c:pt idx="43174">
                  <c:v>0.71093799999999996</c:v>
                </c:pt>
                <c:pt idx="43175">
                  <c:v>0.692187</c:v>
                </c:pt>
                <c:pt idx="43176">
                  <c:v>0.70781300000000003</c:v>
                </c:pt>
                <c:pt idx="43177">
                  <c:v>0.70156300000000005</c:v>
                </c:pt>
                <c:pt idx="43178">
                  <c:v>0.698438</c:v>
                </c:pt>
                <c:pt idx="43179">
                  <c:v>0.692187</c:v>
                </c:pt>
                <c:pt idx="43180">
                  <c:v>0.7</c:v>
                </c:pt>
                <c:pt idx="43181">
                  <c:v>0.68906299999999998</c:v>
                </c:pt>
                <c:pt idx="43182">
                  <c:v>0.71093799999999996</c:v>
                </c:pt>
                <c:pt idx="43183">
                  <c:v>0.692187</c:v>
                </c:pt>
                <c:pt idx="43184">
                  <c:v>0.70625000000000004</c:v>
                </c:pt>
                <c:pt idx="43185">
                  <c:v>0.71875</c:v>
                </c:pt>
                <c:pt idx="43186">
                  <c:v>0.71875</c:v>
                </c:pt>
                <c:pt idx="43187">
                  <c:v>0.70625000000000004</c:v>
                </c:pt>
                <c:pt idx="43188">
                  <c:v>0.71562499999999996</c:v>
                </c:pt>
                <c:pt idx="43189">
                  <c:v>0.714063</c:v>
                </c:pt>
                <c:pt idx="43190">
                  <c:v>0.71093799999999996</c:v>
                </c:pt>
                <c:pt idx="43191">
                  <c:v>0.7</c:v>
                </c:pt>
                <c:pt idx="43192">
                  <c:v>0.70625000000000004</c:v>
                </c:pt>
                <c:pt idx="43193">
                  <c:v>0.70468799999999998</c:v>
                </c:pt>
                <c:pt idx="43194">
                  <c:v>0.71093799999999996</c:v>
                </c:pt>
                <c:pt idx="43195">
                  <c:v>0.692187</c:v>
                </c:pt>
                <c:pt idx="43196">
                  <c:v>0.70937499999999998</c:v>
                </c:pt>
                <c:pt idx="43197">
                  <c:v>0.70625000000000004</c:v>
                </c:pt>
                <c:pt idx="43198">
                  <c:v>0.70625000000000004</c:v>
                </c:pt>
                <c:pt idx="43199">
                  <c:v>0.71250000000000002</c:v>
                </c:pt>
                <c:pt idx="43200">
                  <c:v>0.70625000000000004</c:v>
                </c:pt>
                <c:pt idx="43201">
                  <c:v>0.71562499999999996</c:v>
                </c:pt>
                <c:pt idx="43202">
                  <c:v>0.7</c:v>
                </c:pt>
                <c:pt idx="43203">
                  <c:v>0.7</c:v>
                </c:pt>
                <c:pt idx="43204">
                  <c:v>0.70468799999999998</c:v>
                </c:pt>
                <c:pt idx="43205">
                  <c:v>0.70625000000000004</c:v>
                </c:pt>
                <c:pt idx="43206">
                  <c:v>0.71718800000000005</c:v>
                </c:pt>
                <c:pt idx="43207">
                  <c:v>0.70156300000000005</c:v>
                </c:pt>
                <c:pt idx="43208">
                  <c:v>0.70781300000000003</c:v>
                </c:pt>
                <c:pt idx="43209">
                  <c:v>0.71250000000000002</c:v>
                </c:pt>
                <c:pt idx="43210">
                  <c:v>0.71093799999999996</c:v>
                </c:pt>
                <c:pt idx="43211">
                  <c:v>0.70156300000000005</c:v>
                </c:pt>
                <c:pt idx="43212">
                  <c:v>0.69374999999999998</c:v>
                </c:pt>
                <c:pt idx="43213">
                  <c:v>0.70937499999999998</c:v>
                </c:pt>
                <c:pt idx="43214">
                  <c:v>0.698438</c:v>
                </c:pt>
                <c:pt idx="43215">
                  <c:v>0.70468799999999998</c:v>
                </c:pt>
                <c:pt idx="43216">
                  <c:v>0.70781300000000003</c:v>
                </c:pt>
                <c:pt idx="43217">
                  <c:v>0.70625000000000004</c:v>
                </c:pt>
                <c:pt idx="43218">
                  <c:v>0.692187</c:v>
                </c:pt>
                <c:pt idx="43219">
                  <c:v>0.71093799999999996</c:v>
                </c:pt>
                <c:pt idx="43220">
                  <c:v>0.70625000000000004</c:v>
                </c:pt>
                <c:pt idx="43221">
                  <c:v>0.69531200000000004</c:v>
                </c:pt>
                <c:pt idx="43222">
                  <c:v>0.682813</c:v>
                </c:pt>
                <c:pt idx="43223">
                  <c:v>0.698438</c:v>
                </c:pt>
                <c:pt idx="43224">
                  <c:v>0.69374999999999998</c:v>
                </c:pt>
                <c:pt idx="43225">
                  <c:v>0.703125</c:v>
                </c:pt>
                <c:pt idx="43226">
                  <c:v>0.70156300000000005</c:v>
                </c:pt>
                <c:pt idx="43227">
                  <c:v>0.69531200000000004</c:v>
                </c:pt>
                <c:pt idx="43228">
                  <c:v>0.70781300000000003</c:v>
                </c:pt>
                <c:pt idx="43229">
                  <c:v>0.70625000000000004</c:v>
                </c:pt>
                <c:pt idx="43230">
                  <c:v>0.698438</c:v>
                </c:pt>
                <c:pt idx="43231">
                  <c:v>0.692187</c:v>
                </c:pt>
                <c:pt idx="43232">
                  <c:v>0.70156300000000005</c:v>
                </c:pt>
                <c:pt idx="43233">
                  <c:v>0.703125</c:v>
                </c:pt>
                <c:pt idx="43234">
                  <c:v>0.682813</c:v>
                </c:pt>
                <c:pt idx="43235">
                  <c:v>0.698438</c:v>
                </c:pt>
                <c:pt idx="43236">
                  <c:v>0.68593800000000005</c:v>
                </c:pt>
                <c:pt idx="43237">
                  <c:v>0.69374999999999998</c:v>
                </c:pt>
                <c:pt idx="43238">
                  <c:v>0.7</c:v>
                </c:pt>
                <c:pt idx="43239">
                  <c:v>0.69374999999999998</c:v>
                </c:pt>
                <c:pt idx="43240">
                  <c:v>0.692187</c:v>
                </c:pt>
                <c:pt idx="43241">
                  <c:v>0.69531200000000004</c:v>
                </c:pt>
                <c:pt idx="43242">
                  <c:v>0.69062500000000004</c:v>
                </c:pt>
                <c:pt idx="43243">
                  <c:v>0.7</c:v>
                </c:pt>
                <c:pt idx="43244">
                  <c:v>0.69062500000000004</c:v>
                </c:pt>
                <c:pt idx="43245">
                  <c:v>0.68906299999999998</c:v>
                </c:pt>
                <c:pt idx="43246">
                  <c:v>0.68125000000000002</c:v>
                </c:pt>
                <c:pt idx="43247">
                  <c:v>0.68125000000000002</c:v>
                </c:pt>
                <c:pt idx="43248">
                  <c:v>0.68593800000000005</c:v>
                </c:pt>
                <c:pt idx="43249">
                  <c:v>0.69374999999999998</c:v>
                </c:pt>
                <c:pt idx="43250">
                  <c:v>0.70156300000000005</c:v>
                </c:pt>
                <c:pt idx="43251">
                  <c:v>0.70468799999999998</c:v>
                </c:pt>
                <c:pt idx="43252">
                  <c:v>0.68437499999999996</c:v>
                </c:pt>
                <c:pt idx="43253">
                  <c:v>0.69374999999999998</c:v>
                </c:pt>
                <c:pt idx="43254">
                  <c:v>0.692187</c:v>
                </c:pt>
                <c:pt idx="43255">
                  <c:v>0.70625000000000004</c:v>
                </c:pt>
                <c:pt idx="43256">
                  <c:v>0.692187</c:v>
                </c:pt>
                <c:pt idx="43257">
                  <c:v>0.7</c:v>
                </c:pt>
                <c:pt idx="43258">
                  <c:v>0.703125</c:v>
                </c:pt>
                <c:pt idx="43259">
                  <c:v>0.69374999999999998</c:v>
                </c:pt>
                <c:pt idx="43260">
                  <c:v>0.692187</c:v>
                </c:pt>
                <c:pt idx="43261">
                  <c:v>0.69374999999999998</c:v>
                </c:pt>
                <c:pt idx="43262">
                  <c:v>0.6875</c:v>
                </c:pt>
                <c:pt idx="43263">
                  <c:v>0.69374999999999998</c:v>
                </c:pt>
                <c:pt idx="43264">
                  <c:v>0.7</c:v>
                </c:pt>
                <c:pt idx="43265">
                  <c:v>0.703125</c:v>
                </c:pt>
                <c:pt idx="43266">
                  <c:v>0.69374999999999998</c:v>
                </c:pt>
                <c:pt idx="43267">
                  <c:v>0.68906299999999998</c:v>
                </c:pt>
                <c:pt idx="43268">
                  <c:v>0.698438</c:v>
                </c:pt>
                <c:pt idx="43269">
                  <c:v>0.698438</c:v>
                </c:pt>
                <c:pt idx="43270">
                  <c:v>0.692187</c:v>
                </c:pt>
                <c:pt idx="43271">
                  <c:v>0.69374999999999998</c:v>
                </c:pt>
                <c:pt idx="43272">
                  <c:v>0.68906299999999998</c:v>
                </c:pt>
                <c:pt idx="43273">
                  <c:v>0.7</c:v>
                </c:pt>
                <c:pt idx="43274">
                  <c:v>0.68437499999999996</c:v>
                </c:pt>
                <c:pt idx="43275">
                  <c:v>0.67968799999999996</c:v>
                </c:pt>
                <c:pt idx="43276">
                  <c:v>0.67968799999999996</c:v>
                </c:pt>
                <c:pt idx="43277">
                  <c:v>0.68593800000000005</c:v>
                </c:pt>
                <c:pt idx="43278">
                  <c:v>0.692187</c:v>
                </c:pt>
                <c:pt idx="43279">
                  <c:v>0.69374999999999998</c:v>
                </c:pt>
                <c:pt idx="43280">
                  <c:v>0.68125000000000002</c:v>
                </c:pt>
                <c:pt idx="43281">
                  <c:v>0.69374999999999998</c:v>
                </c:pt>
                <c:pt idx="43282">
                  <c:v>0.692187</c:v>
                </c:pt>
                <c:pt idx="43283">
                  <c:v>0.68437499999999996</c:v>
                </c:pt>
                <c:pt idx="43284">
                  <c:v>0.68593800000000005</c:v>
                </c:pt>
                <c:pt idx="43285">
                  <c:v>0.69374999999999998</c:v>
                </c:pt>
                <c:pt idx="43286">
                  <c:v>0.69531200000000004</c:v>
                </c:pt>
                <c:pt idx="43287">
                  <c:v>0.70156300000000005</c:v>
                </c:pt>
                <c:pt idx="43288">
                  <c:v>0.69062500000000004</c:v>
                </c:pt>
                <c:pt idx="43289">
                  <c:v>0.69531200000000004</c:v>
                </c:pt>
                <c:pt idx="43290">
                  <c:v>0.7</c:v>
                </c:pt>
                <c:pt idx="43291">
                  <c:v>0.7</c:v>
                </c:pt>
                <c:pt idx="43292">
                  <c:v>0.72031299999999998</c:v>
                </c:pt>
                <c:pt idx="43293">
                  <c:v>0.70625000000000004</c:v>
                </c:pt>
                <c:pt idx="43294">
                  <c:v>0.698438</c:v>
                </c:pt>
                <c:pt idx="43295">
                  <c:v>0.70468799999999998</c:v>
                </c:pt>
                <c:pt idx="43296">
                  <c:v>0.70625000000000004</c:v>
                </c:pt>
                <c:pt idx="43297">
                  <c:v>0.703125</c:v>
                </c:pt>
                <c:pt idx="43298">
                  <c:v>0.698438</c:v>
                </c:pt>
                <c:pt idx="43299">
                  <c:v>0.692187</c:v>
                </c:pt>
                <c:pt idx="43300">
                  <c:v>0.7</c:v>
                </c:pt>
                <c:pt idx="43301">
                  <c:v>0.7</c:v>
                </c:pt>
                <c:pt idx="43302">
                  <c:v>0.692187</c:v>
                </c:pt>
                <c:pt idx="43303">
                  <c:v>0.7</c:v>
                </c:pt>
                <c:pt idx="43304">
                  <c:v>0.703125</c:v>
                </c:pt>
                <c:pt idx="43305">
                  <c:v>0.69374999999999998</c:v>
                </c:pt>
                <c:pt idx="43306">
                  <c:v>0.68437499999999996</c:v>
                </c:pt>
                <c:pt idx="43307">
                  <c:v>0.67968799999999996</c:v>
                </c:pt>
                <c:pt idx="43308">
                  <c:v>0.68125000000000002</c:v>
                </c:pt>
                <c:pt idx="43309">
                  <c:v>0.68593800000000005</c:v>
                </c:pt>
                <c:pt idx="43310">
                  <c:v>0.69374999999999998</c:v>
                </c:pt>
                <c:pt idx="43311">
                  <c:v>0.68593800000000005</c:v>
                </c:pt>
                <c:pt idx="43312">
                  <c:v>0.682813</c:v>
                </c:pt>
                <c:pt idx="43313">
                  <c:v>0.67031300000000005</c:v>
                </c:pt>
                <c:pt idx="43314">
                  <c:v>0.69062500000000004</c:v>
                </c:pt>
                <c:pt idx="43315">
                  <c:v>0.68593800000000005</c:v>
                </c:pt>
                <c:pt idx="43316">
                  <c:v>0.682813</c:v>
                </c:pt>
                <c:pt idx="43317">
                  <c:v>0.7</c:v>
                </c:pt>
                <c:pt idx="43318">
                  <c:v>0.69531200000000004</c:v>
                </c:pt>
                <c:pt idx="43319">
                  <c:v>0.70156300000000005</c:v>
                </c:pt>
                <c:pt idx="43320">
                  <c:v>0.69374999999999998</c:v>
                </c:pt>
                <c:pt idx="43321">
                  <c:v>0.68593800000000005</c:v>
                </c:pt>
                <c:pt idx="43322">
                  <c:v>0.692187</c:v>
                </c:pt>
                <c:pt idx="43323">
                  <c:v>0.70156300000000005</c:v>
                </c:pt>
                <c:pt idx="43324">
                  <c:v>0.70625000000000004</c:v>
                </c:pt>
                <c:pt idx="43325">
                  <c:v>0.70781300000000003</c:v>
                </c:pt>
                <c:pt idx="43326">
                  <c:v>0.70468799999999998</c:v>
                </c:pt>
                <c:pt idx="43327">
                  <c:v>0.69531200000000004</c:v>
                </c:pt>
                <c:pt idx="43328">
                  <c:v>0.69374999999999998</c:v>
                </c:pt>
                <c:pt idx="43329">
                  <c:v>0.68593800000000005</c:v>
                </c:pt>
                <c:pt idx="43330">
                  <c:v>0.69531200000000004</c:v>
                </c:pt>
                <c:pt idx="43331">
                  <c:v>0.698438</c:v>
                </c:pt>
                <c:pt idx="43332">
                  <c:v>0.703125</c:v>
                </c:pt>
                <c:pt idx="43333">
                  <c:v>0.70156300000000005</c:v>
                </c:pt>
                <c:pt idx="43334">
                  <c:v>0.698438</c:v>
                </c:pt>
                <c:pt idx="43335">
                  <c:v>0.68437499999999996</c:v>
                </c:pt>
                <c:pt idx="43336">
                  <c:v>0.69374999999999998</c:v>
                </c:pt>
                <c:pt idx="43337">
                  <c:v>0.698438</c:v>
                </c:pt>
                <c:pt idx="43338">
                  <c:v>0.698438</c:v>
                </c:pt>
                <c:pt idx="43339">
                  <c:v>0.698438</c:v>
                </c:pt>
                <c:pt idx="43340">
                  <c:v>0.69374999999999998</c:v>
                </c:pt>
                <c:pt idx="43341">
                  <c:v>0.698438</c:v>
                </c:pt>
                <c:pt idx="43342">
                  <c:v>0.69531200000000004</c:v>
                </c:pt>
                <c:pt idx="43343">
                  <c:v>0.698438</c:v>
                </c:pt>
                <c:pt idx="43344">
                  <c:v>0.692187</c:v>
                </c:pt>
                <c:pt idx="43345">
                  <c:v>0.69374999999999998</c:v>
                </c:pt>
                <c:pt idx="43346">
                  <c:v>0.7</c:v>
                </c:pt>
                <c:pt idx="43347">
                  <c:v>0.703125</c:v>
                </c:pt>
                <c:pt idx="43348">
                  <c:v>0.692187</c:v>
                </c:pt>
                <c:pt idx="43349">
                  <c:v>0.6875</c:v>
                </c:pt>
                <c:pt idx="43350">
                  <c:v>0.68906299999999998</c:v>
                </c:pt>
                <c:pt idx="43351">
                  <c:v>0.67968799999999996</c:v>
                </c:pt>
                <c:pt idx="43352">
                  <c:v>0.67968799999999996</c:v>
                </c:pt>
                <c:pt idx="43353">
                  <c:v>0.69531200000000004</c:v>
                </c:pt>
                <c:pt idx="43354">
                  <c:v>0.698438</c:v>
                </c:pt>
                <c:pt idx="43355">
                  <c:v>0.70156300000000005</c:v>
                </c:pt>
                <c:pt idx="43356">
                  <c:v>0.69062500000000004</c:v>
                </c:pt>
                <c:pt idx="43357">
                  <c:v>0.69062500000000004</c:v>
                </c:pt>
                <c:pt idx="43358">
                  <c:v>0.7</c:v>
                </c:pt>
                <c:pt idx="43359">
                  <c:v>0.69062500000000004</c:v>
                </c:pt>
                <c:pt idx="43360">
                  <c:v>0.69062500000000004</c:v>
                </c:pt>
                <c:pt idx="43361">
                  <c:v>0.68437499999999996</c:v>
                </c:pt>
                <c:pt idx="43362">
                  <c:v>0.692187</c:v>
                </c:pt>
                <c:pt idx="43363">
                  <c:v>0.682813</c:v>
                </c:pt>
                <c:pt idx="43364">
                  <c:v>0.7</c:v>
                </c:pt>
                <c:pt idx="43365">
                  <c:v>0.69062500000000004</c:v>
                </c:pt>
                <c:pt idx="43366">
                  <c:v>0.6875</c:v>
                </c:pt>
                <c:pt idx="43367">
                  <c:v>0.69062500000000004</c:v>
                </c:pt>
                <c:pt idx="43368">
                  <c:v>0.68593800000000005</c:v>
                </c:pt>
                <c:pt idx="43369">
                  <c:v>0.692187</c:v>
                </c:pt>
                <c:pt idx="43370">
                  <c:v>0.68437499999999996</c:v>
                </c:pt>
                <c:pt idx="43371">
                  <c:v>0.6875</c:v>
                </c:pt>
                <c:pt idx="43372">
                  <c:v>0.6875</c:v>
                </c:pt>
                <c:pt idx="43373">
                  <c:v>0.6875</c:v>
                </c:pt>
                <c:pt idx="43374">
                  <c:v>0.6875</c:v>
                </c:pt>
                <c:pt idx="43375">
                  <c:v>0.692187</c:v>
                </c:pt>
                <c:pt idx="43376">
                  <c:v>0.692187</c:v>
                </c:pt>
                <c:pt idx="43377">
                  <c:v>0.698438</c:v>
                </c:pt>
                <c:pt idx="43378">
                  <c:v>0.703125</c:v>
                </c:pt>
                <c:pt idx="43379">
                  <c:v>0.703125</c:v>
                </c:pt>
                <c:pt idx="43380">
                  <c:v>0.71250000000000002</c:v>
                </c:pt>
                <c:pt idx="43381">
                  <c:v>0.698438</c:v>
                </c:pt>
                <c:pt idx="43382">
                  <c:v>0.703125</c:v>
                </c:pt>
                <c:pt idx="43383">
                  <c:v>0.70156300000000005</c:v>
                </c:pt>
                <c:pt idx="43384">
                  <c:v>0.7</c:v>
                </c:pt>
                <c:pt idx="43385">
                  <c:v>0.70468799999999998</c:v>
                </c:pt>
                <c:pt idx="43386">
                  <c:v>0.70781300000000003</c:v>
                </c:pt>
                <c:pt idx="43387">
                  <c:v>0.70937499999999998</c:v>
                </c:pt>
                <c:pt idx="43388">
                  <c:v>0.71562499999999996</c:v>
                </c:pt>
                <c:pt idx="43389">
                  <c:v>0.7</c:v>
                </c:pt>
                <c:pt idx="43390">
                  <c:v>0.70781300000000003</c:v>
                </c:pt>
                <c:pt idx="43391">
                  <c:v>0.70468799999999998</c:v>
                </c:pt>
                <c:pt idx="43392">
                  <c:v>0.70781300000000003</c:v>
                </c:pt>
                <c:pt idx="43393">
                  <c:v>0.70468799999999998</c:v>
                </c:pt>
                <c:pt idx="43394">
                  <c:v>0.69531200000000004</c:v>
                </c:pt>
                <c:pt idx="43395">
                  <c:v>0.70156300000000005</c:v>
                </c:pt>
                <c:pt idx="43396">
                  <c:v>0.70625000000000004</c:v>
                </c:pt>
                <c:pt idx="43397">
                  <c:v>0.70156300000000005</c:v>
                </c:pt>
                <c:pt idx="43398">
                  <c:v>0.698438</c:v>
                </c:pt>
                <c:pt idx="43399">
                  <c:v>0.68593800000000005</c:v>
                </c:pt>
                <c:pt idx="43400">
                  <c:v>0.70156300000000005</c:v>
                </c:pt>
                <c:pt idx="43401">
                  <c:v>0.70468799999999998</c:v>
                </c:pt>
                <c:pt idx="43402">
                  <c:v>0.6875</c:v>
                </c:pt>
                <c:pt idx="43403">
                  <c:v>0.69374999999999998</c:v>
                </c:pt>
                <c:pt idx="43404">
                  <c:v>0.69531200000000004</c:v>
                </c:pt>
                <c:pt idx="43405">
                  <c:v>0.70156300000000005</c:v>
                </c:pt>
                <c:pt idx="43406">
                  <c:v>0.692187</c:v>
                </c:pt>
                <c:pt idx="43407">
                  <c:v>0.69374999999999998</c:v>
                </c:pt>
                <c:pt idx="43408">
                  <c:v>0.70625000000000004</c:v>
                </c:pt>
                <c:pt idx="43409">
                  <c:v>0.70468799999999998</c:v>
                </c:pt>
                <c:pt idx="43410">
                  <c:v>0.698438</c:v>
                </c:pt>
                <c:pt idx="43411">
                  <c:v>0.70468799999999998</c:v>
                </c:pt>
                <c:pt idx="43412">
                  <c:v>0.698438</c:v>
                </c:pt>
                <c:pt idx="43413">
                  <c:v>0.70156300000000005</c:v>
                </c:pt>
                <c:pt idx="43414">
                  <c:v>0.6875</c:v>
                </c:pt>
                <c:pt idx="43415">
                  <c:v>0.703125</c:v>
                </c:pt>
                <c:pt idx="43416">
                  <c:v>0.71093799999999996</c:v>
                </c:pt>
                <c:pt idx="43417">
                  <c:v>0.70937499999999998</c:v>
                </c:pt>
                <c:pt idx="43418">
                  <c:v>0.698438</c:v>
                </c:pt>
                <c:pt idx="43419">
                  <c:v>0.70468799999999998</c:v>
                </c:pt>
                <c:pt idx="43420">
                  <c:v>0.71093799999999996</c:v>
                </c:pt>
                <c:pt idx="43421">
                  <c:v>0.70156300000000005</c:v>
                </c:pt>
                <c:pt idx="43422">
                  <c:v>0.70468799999999998</c:v>
                </c:pt>
                <c:pt idx="43423">
                  <c:v>0.692187</c:v>
                </c:pt>
                <c:pt idx="43424">
                  <c:v>0.698438</c:v>
                </c:pt>
                <c:pt idx="43425">
                  <c:v>0.68593800000000005</c:v>
                </c:pt>
                <c:pt idx="43426">
                  <c:v>0.68437499999999996</c:v>
                </c:pt>
                <c:pt idx="43427">
                  <c:v>0.69531200000000004</c:v>
                </c:pt>
                <c:pt idx="43428">
                  <c:v>0.698438</c:v>
                </c:pt>
                <c:pt idx="43429">
                  <c:v>0.69374999999999998</c:v>
                </c:pt>
                <c:pt idx="43430">
                  <c:v>0.70156300000000005</c:v>
                </c:pt>
                <c:pt idx="43431">
                  <c:v>0.70468799999999998</c:v>
                </c:pt>
                <c:pt idx="43432">
                  <c:v>0.69374999999999998</c:v>
                </c:pt>
                <c:pt idx="43433">
                  <c:v>0.7</c:v>
                </c:pt>
                <c:pt idx="43434">
                  <c:v>0.682813</c:v>
                </c:pt>
                <c:pt idx="43435">
                  <c:v>0.7</c:v>
                </c:pt>
                <c:pt idx="43436">
                  <c:v>0.703125</c:v>
                </c:pt>
                <c:pt idx="43437">
                  <c:v>0.698438</c:v>
                </c:pt>
                <c:pt idx="43438">
                  <c:v>0.69531200000000004</c:v>
                </c:pt>
                <c:pt idx="43439">
                  <c:v>0.68437499999999996</c:v>
                </c:pt>
                <c:pt idx="43440">
                  <c:v>0.69531200000000004</c:v>
                </c:pt>
                <c:pt idx="43441">
                  <c:v>0.69531200000000004</c:v>
                </c:pt>
                <c:pt idx="43442">
                  <c:v>0.7</c:v>
                </c:pt>
                <c:pt idx="43443">
                  <c:v>0.703125</c:v>
                </c:pt>
                <c:pt idx="43444">
                  <c:v>0.70468799999999998</c:v>
                </c:pt>
                <c:pt idx="43445">
                  <c:v>0.70625000000000004</c:v>
                </c:pt>
                <c:pt idx="43446">
                  <c:v>0.7</c:v>
                </c:pt>
                <c:pt idx="43447">
                  <c:v>0.70625000000000004</c:v>
                </c:pt>
                <c:pt idx="43448">
                  <c:v>0.703125</c:v>
                </c:pt>
                <c:pt idx="43449">
                  <c:v>0.70468799999999998</c:v>
                </c:pt>
                <c:pt idx="43450">
                  <c:v>0.71093799999999996</c:v>
                </c:pt>
                <c:pt idx="43451">
                  <c:v>0.703125</c:v>
                </c:pt>
                <c:pt idx="43452">
                  <c:v>0.70156300000000005</c:v>
                </c:pt>
                <c:pt idx="43453">
                  <c:v>0.70625000000000004</c:v>
                </c:pt>
                <c:pt idx="43454">
                  <c:v>0.70625000000000004</c:v>
                </c:pt>
                <c:pt idx="43455">
                  <c:v>0.703125</c:v>
                </c:pt>
                <c:pt idx="43456">
                  <c:v>0.70468799999999998</c:v>
                </c:pt>
                <c:pt idx="43457">
                  <c:v>0.70468799999999998</c:v>
                </c:pt>
                <c:pt idx="43458">
                  <c:v>0.70156300000000005</c:v>
                </c:pt>
                <c:pt idx="43459">
                  <c:v>0.70156300000000005</c:v>
                </c:pt>
                <c:pt idx="43460">
                  <c:v>0.72031299999999998</c:v>
                </c:pt>
                <c:pt idx="43461">
                  <c:v>0.71875</c:v>
                </c:pt>
                <c:pt idx="43462">
                  <c:v>0.714063</c:v>
                </c:pt>
                <c:pt idx="43463">
                  <c:v>0.71250000000000002</c:v>
                </c:pt>
                <c:pt idx="43464">
                  <c:v>0.70781300000000003</c:v>
                </c:pt>
                <c:pt idx="43465">
                  <c:v>0.7</c:v>
                </c:pt>
                <c:pt idx="43466">
                  <c:v>0.714063</c:v>
                </c:pt>
                <c:pt idx="43467">
                  <c:v>0.714063</c:v>
                </c:pt>
                <c:pt idx="43468">
                  <c:v>0.71250000000000002</c:v>
                </c:pt>
                <c:pt idx="43469">
                  <c:v>0.71718800000000005</c:v>
                </c:pt>
                <c:pt idx="43470">
                  <c:v>0.71250000000000002</c:v>
                </c:pt>
                <c:pt idx="43471">
                  <c:v>0.703125</c:v>
                </c:pt>
                <c:pt idx="43472">
                  <c:v>0.714063</c:v>
                </c:pt>
                <c:pt idx="43473">
                  <c:v>0.70625000000000004</c:v>
                </c:pt>
                <c:pt idx="43474">
                  <c:v>0.70625000000000004</c:v>
                </c:pt>
                <c:pt idx="43475">
                  <c:v>0.692187</c:v>
                </c:pt>
                <c:pt idx="43476">
                  <c:v>0.70937499999999998</c:v>
                </c:pt>
                <c:pt idx="43477">
                  <c:v>0.71562499999999996</c:v>
                </c:pt>
                <c:pt idx="43478">
                  <c:v>0.70625000000000004</c:v>
                </c:pt>
                <c:pt idx="43479">
                  <c:v>0.70468799999999998</c:v>
                </c:pt>
                <c:pt idx="43480">
                  <c:v>0.703125</c:v>
                </c:pt>
                <c:pt idx="43481">
                  <c:v>0.71718800000000005</c:v>
                </c:pt>
                <c:pt idx="43482">
                  <c:v>0.71093799999999996</c:v>
                </c:pt>
                <c:pt idx="43483">
                  <c:v>0.70625000000000004</c:v>
                </c:pt>
                <c:pt idx="43484">
                  <c:v>0.692187</c:v>
                </c:pt>
                <c:pt idx="43485">
                  <c:v>0.703125</c:v>
                </c:pt>
                <c:pt idx="43486">
                  <c:v>0.71250000000000002</c:v>
                </c:pt>
                <c:pt idx="43487">
                  <c:v>0.714063</c:v>
                </c:pt>
                <c:pt idx="43488">
                  <c:v>0.71562499999999996</c:v>
                </c:pt>
                <c:pt idx="43489">
                  <c:v>0.69531200000000004</c:v>
                </c:pt>
                <c:pt idx="43490">
                  <c:v>0.69531200000000004</c:v>
                </c:pt>
                <c:pt idx="43491">
                  <c:v>0.70937499999999998</c:v>
                </c:pt>
                <c:pt idx="43492">
                  <c:v>0.69374999999999998</c:v>
                </c:pt>
                <c:pt idx="43493">
                  <c:v>0.71562499999999996</c:v>
                </c:pt>
                <c:pt idx="43494">
                  <c:v>0.70625000000000004</c:v>
                </c:pt>
                <c:pt idx="43495">
                  <c:v>0.71250000000000002</c:v>
                </c:pt>
                <c:pt idx="43496">
                  <c:v>0.70156300000000005</c:v>
                </c:pt>
                <c:pt idx="43497">
                  <c:v>0.692187</c:v>
                </c:pt>
                <c:pt idx="43498">
                  <c:v>0.714063</c:v>
                </c:pt>
                <c:pt idx="43499">
                  <c:v>0.70781300000000003</c:v>
                </c:pt>
                <c:pt idx="43500">
                  <c:v>0.703125</c:v>
                </c:pt>
                <c:pt idx="43501">
                  <c:v>0.71093799999999996</c:v>
                </c:pt>
                <c:pt idx="43502">
                  <c:v>0.70156300000000005</c:v>
                </c:pt>
                <c:pt idx="43503">
                  <c:v>0.71718800000000005</c:v>
                </c:pt>
                <c:pt idx="43504">
                  <c:v>0.72343800000000003</c:v>
                </c:pt>
                <c:pt idx="43505">
                  <c:v>0.70625000000000004</c:v>
                </c:pt>
                <c:pt idx="43506">
                  <c:v>0.71250000000000002</c:v>
                </c:pt>
                <c:pt idx="43507">
                  <c:v>0.729688</c:v>
                </c:pt>
                <c:pt idx="43508">
                  <c:v>0.72187500000000004</c:v>
                </c:pt>
                <c:pt idx="43509">
                  <c:v>0.71718800000000005</c:v>
                </c:pt>
                <c:pt idx="43510">
                  <c:v>0.71718800000000005</c:v>
                </c:pt>
                <c:pt idx="43511">
                  <c:v>0.70937499999999998</c:v>
                </c:pt>
                <c:pt idx="43512">
                  <c:v>0.714063</c:v>
                </c:pt>
                <c:pt idx="43513">
                  <c:v>0.714063</c:v>
                </c:pt>
                <c:pt idx="43514">
                  <c:v>0.70156300000000005</c:v>
                </c:pt>
                <c:pt idx="43515">
                  <c:v>0.703125</c:v>
                </c:pt>
                <c:pt idx="43516">
                  <c:v>0.70781300000000003</c:v>
                </c:pt>
                <c:pt idx="43517">
                  <c:v>0.703125</c:v>
                </c:pt>
                <c:pt idx="43518">
                  <c:v>0.70937499999999998</c:v>
                </c:pt>
                <c:pt idx="43519">
                  <c:v>0.70625000000000004</c:v>
                </c:pt>
                <c:pt idx="43520">
                  <c:v>0.703125</c:v>
                </c:pt>
                <c:pt idx="43521">
                  <c:v>0.70625000000000004</c:v>
                </c:pt>
                <c:pt idx="43522">
                  <c:v>0.714063</c:v>
                </c:pt>
                <c:pt idx="43523">
                  <c:v>0.70937499999999998</c:v>
                </c:pt>
                <c:pt idx="43524">
                  <c:v>0.70468799999999998</c:v>
                </c:pt>
                <c:pt idx="43525">
                  <c:v>0.70156300000000005</c:v>
                </c:pt>
                <c:pt idx="43526">
                  <c:v>0.69531200000000004</c:v>
                </c:pt>
                <c:pt idx="43527">
                  <c:v>0.70468799999999998</c:v>
                </c:pt>
                <c:pt idx="43528">
                  <c:v>0.71093799999999996</c:v>
                </c:pt>
                <c:pt idx="43529">
                  <c:v>0.692187</c:v>
                </c:pt>
                <c:pt idx="43530">
                  <c:v>0.70781300000000003</c:v>
                </c:pt>
                <c:pt idx="43531">
                  <c:v>0.703125</c:v>
                </c:pt>
                <c:pt idx="43532">
                  <c:v>0.71093799999999996</c:v>
                </c:pt>
                <c:pt idx="43533">
                  <c:v>0.703125</c:v>
                </c:pt>
                <c:pt idx="43534">
                  <c:v>0.70468799999999998</c:v>
                </c:pt>
                <c:pt idx="43535">
                  <c:v>0.69374999999999998</c:v>
                </c:pt>
                <c:pt idx="43536">
                  <c:v>0.68906299999999998</c:v>
                </c:pt>
                <c:pt idx="43537">
                  <c:v>0.698438</c:v>
                </c:pt>
                <c:pt idx="43538">
                  <c:v>0.70156300000000005</c:v>
                </c:pt>
                <c:pt idx="43539">
                  <c:v>0.70937499999999998</c:v>
                </c:pt>
                <c:pt idx="43540">
                  <c:v>0.72031299999999998</c:v>
                </c:pt>
                <c:pt idx="43541">
                  <c:v>0.70468799999999998</c:v>
                </c:pt>
                <c:pt idx="43542">
                  <c:v>0.71093799999999996</c:v>
                </c:pt>
                <c:pt idx="43543">
                  <c:v>0.69062500000000004</c:v>
                </c:pt>
                <c:pt idx="43544">
                  <c:v>0.69374999999999998</c:v>
                </c:pt>
                <c:pt idx="43545">
                  <c:v>0.70156300000000005</c:v>
                </c:pt>
                <c:pt idx="43546">
                  <c:v>0.703125</c:v>
                </c:pt>
                <c:pt idx="43547">
                  <c:v>0.70625000000000004</c:v>
                </c:pt>
                <c:pt idx="43548">
                  <c:v>0.70156300000000005</c:v>
                </c:pt>
                <c:pt idx="43549">
                  <c:v>0.69531200000000004</c:v>
                </c:pt>
                <c:pt idx="43550">
                  <c:v>0.70156300000000005</c:v>
                </c:pt>
                <c:pt idx="43551">
                  <c:v>0.69374999999999998</c:v>
                </c:pt>
                <c:pt idx="43552">
                  <c:v>0.698438</c:v>
                </c:pt>
                <c:pt idx="43553">
                  <c:v>0.7</c:v>
                </c:pt>
                <c:pt idx="43554">
                  <c:v>0.7</c:v>
                </c:pt>
                <c:pt idx="43555">
                  <c:v>0.69531200000000004</c:v>
                </c:pt>
                <c:pt idx="43556">
                  <c:v>0.69531200000000004</c:v>
                </c:pt>
                <c:pt idx="43557">
                  <c:v>0.69374999999999998</c:v>
                </c:pt>
                <c:pt idx="43558">
                  <c:v>0.70468799999999998</c:v>
                </c:pt>
                <c:pt idx="43559">
                  <c:v>0.69062500000000004</c:v>
                </c:pt>
                <c:pt idx="43560">
                  <c:v>0.68437499999999996</c:v>
                </c:pt>
                <c:pt idx="43561">
                  <c:v>0.68593800000000005</c:v>
                </c:pt>
                <c:pt idx="43562">
                  <c:v>0.682813</c:v>
                </c:pt>
                <c:pt idx="43563">
                  <c:v>0.69062500000000004</c:v>
                </c:pt>
                <c:pt idx="43564">
                  <c:v>0.70937499999999998</c:v>
                </c:pt>
                <c:pt idx="43565">
                  <c:v>0.70625000000000004</c:v>
                </c:pt>
                <c:pt idx="43566">
                  <c:v>0.692187</c:v>
                </c:pt>
                <c:pt idx="43567">
                  <c:v>0.698438</c:v>
                </c:pt>
                <c:pt idx="43568">
                  <c:v>0.70625000000000004</c:v>
                </c:pt>
                <c:pt idx="43569">
                  <c:v>0.698438</c:v>
                </c:pt>
                <c:pt idx="43570">
                  <c:v>0.69374999999999998</c:v>
                </c:pt>
                <c:pt idx="43571">
                  <c:v>0.703125</c:v>
                </c:pt>
                <c:pt idx="43572">
                  <c:v>0.71250000000000002</c:v>
                </c:pt>
                <c:pt idx="43573">
                  <c:v>0.703125</c:v>
                </c:pt>
                <c:pt idx="43574">
                  <c:v>0.7</c:v>
                </c:pt>
                <c:pt idx="43575">
                  <c:v>0.692187</c:v>
                </c:pt>
                <c:pt idx="43576">
                  <c:v>0.68437499999999996</c:v>
                </c:pt>
                <c:pt idx="43577">
                  <c:v>0.6875</c:v>
                </c:pt>
                <c:pt idx="43578">
                  <c:v>0.70781300000000003</c:v>
                </c:pt>
                <c:pt idx="43579">
                  <c:v>0.698438</c:v>
                </c:pt>
                <c:pt idx="43580">
                  <c:v>0.68437499999999996</c:v>
                </c:pt>
                <c:pt idx="43581">
                  <c:v>0.70625000000000004</c:v>
                </c:pt>
                <c:pt idx="43582">
                  <c:v>0.69531200000000004</c:v>
                </c:pt>
                <c:pt idx="43583">
                  <c:v>0.692187</c:v>
                </c:pt>
                <c:pt idx="43584">
                  <c:v>0.69374999999999998</c:v>
                </c:pt>
                <c:pt idx="43585">
                  <c:v>0.70468799999999998</c:v>
                </c:pt>
                <c:pt idx="43586">
                  <c:v>0.7</c:v>
                </c:pt>
                <c:pt idx="43587">
                  <c:v>0.70468799999999998</c:v>
                </c:pt>
                <c:pt idx="43588">
                  <c:v>0.70156300000000005</c:v>
                </c:pt>
                <c:pt idx="43589">
                  <c:v>0.70156300000000005</c:v>
                </c:pt>
                <c:pt idx="43590">
                  <c:v>0.70625000000000004</c:v>
                </c:pt>
                <c:pt idx="43591">
                  <c:v>0.703125</c:v>
                </c:pt>
                <c:pt idx="43592">
                  <c:v>0.70625000000000004</c:v>
                </c:pt>
                <c:pt idx="43593">
                  <c:v>0.7</c:v>
                </c:pt>
                <c:pt idx="43594">
                  <c:v>0.70468799999999998</c:v>
                </c:pt>
                <c:pt idx="43595">
                  <c:v>0.69374999999999998</c:v>
                </c:pt>
                <c:pt idx="43596">
                  <c:v>0.714063</c:v>
                </c:pt>
                <c:pt idx="43597">
                  <c:v>0.72031299999999998</c:v>
                </c:pt>
                <c:pt idx="43598">
                  <c:v>0.714063</c:v>
                </c:pt>
                <c:pt idx="43599">
                  <c:v>0.70156300000000005</c:v>
                </c:pt>
                <c:pt idx="43600">
                  <c:v>0.703125</c:v>
                </c:pt>
                <c:pt idx="43601">
                  <c:v>0.70156300000000005</c:v>
                </c:pt>
                <c:pt idx="43602">
                  <c:v>0.703125</c:v>
                </c:pt>
                <c:pt idx="43603">
                  <c:v>0.69374999999999998</c:v>
                </c:pt>
                <c:pt idx="43604">
                  <c:v>0.703125</c:v>
                </c:pt>
                <c:pt idx="43605">
                  <c:v>0.70937499999999998</c:v>
                </c:pt>
                <c:pt idx="43606">
                  <c:v>0.70781300000000003</c:v>
                </c:pt>
                <c:pt idx="43607">
                  <c:v>0.714063</c:v>
                </c:pt>
                <c:pt idx="43608">
                  <c:v>0.70781300000000003</c:v>
                </c:pt>
                <c:pt idx="43609">
                  <c:v>0.7</c:v>
                </c:pt>
                <c:pt idx="43610">
                  <c:v>0.703125</c:v>
                </c:pt>
                <c:pt idx="43611">
                  <c:v>0.69531200000000004</c:v>
                </c:pt>
                <c:pt idx="43612">
                  <c:v>0.69531200000000004</c:v>
                </c:pt>
                <c:pt idx="43613">
                  <c:v>0.68593800000000005</c:v>
                </c:pt>
                <c:pt idx="43614">
                  <c:v>0.6875</c:v>
                </c:pt>
                <c:pt idx="43615">
                  <c:v>0.68906299999999998</c:v>
                </c:pt>
                <c:pt idx="43616">
                  <c:v>0.692187</c:v>
                </c:pt>
                <c:pt idx="43617">
                  <c:v>0.698438</c:v>
                </c:pt>
                <c:pt idx="43618">
                  <c:v>0.71250000000000002</c:v>
                </c:pt>
                <c:pt idx="43619">
                  <c:v>0.70625000000000004</c:v>
                </c:pt>
                <c:pt idx="43620">
                  <c:v>0.714063</c:v>
                </c:pt>
                <c:pt idx="43621">
                  <c:v>0.68593800000000005</c:v>
                </c:pt>
                <c:pt idx="43622">
                  <c:v>0.692187</c:v>
                </c:pt>
                <c:pt idx="43623">
                  <c:v>0.70468799999999998</c:v>
                </c:pt>
                <c:pt idx="43624">
                  <c:v>0.7</c:v>
                </c:pt>
                <c:pt idx="43625">
                  <c:v>0.70625000000000004</c:v>
                </c:pt>
                <c:pt idx="43626">
                  <c:v>0.69531200000000004</c:v>
                </c:pt>
                <c:pt idx="43627">
                  <c:v>0.71718800000000005</c:v>
                </c:pt>
                <c:pt idx="43628">
                  <c:v>0.70937499999999998</c:v>
                </c:pt>
                <c:pt idx="43629">
                  <c:v>0.70625000000000004</c:v>
                </c:pt>
                <c:pt idx="43630">
                  <c:v>0.70156300000000005</c:v>
                </c:pt>
                <c:pt idx="43631">
                  <c:v>0.70625000000000004</c:v>
                </c:pt>
                <c:pt idx="43632">
                  <c:v>0.71562499999999996</c:v>
                </c:pt>
                <c:pt idx="43633">
                  <c:v>0.70156300000000005</c:v>
                </c:pt>
                <c:pt idx="43634">
                  <c:v>0.698438</c:v>
                </c:pt>
                <c:pt idx="43635">
                  <c:v>0.70937499999999998</c:v>
                </c:pt>
                <c:pt idx="43636">
                  <c:v>0.69531200000000004</c:v>
                </c:pt>
                <c:pt idx="43637">
                  <c:v>0.70468799999999998</c:v>
                </c:pt>
                <c:pt idx="43638">
                  <c:v>0.70937499999999998</c:v>
                </c:pt>
                <c:pt idx="43639">
                  <c:v>0.69374999999999998</c:v>
                </c:pt>
                <c:pt idx="43640">
                  <c:v>0.69374999999999998</c:v>
                </c:pt>
                <c:pt idx="43641">
                  <c:v>0.70625000000000004</c:v>
                </c:pt>
                <c:pt idx="43642">
                  <c:v>0.692187</c:v>
                </c:pt>
                <c:pt idx="43643">
                  <c:v>0.70156300000000005</c:v>
                </c:pt>
                <c:pt idx="43644">
                  <c:v>0.7</c:v>
                </c:pt>
                <c:pt idx="43645">
                  <c:v>0.71250000000000002</c:v>
                </c:pt>
                <c:pt idx="43646">
                  <c:v>0.70625000000000004</c:v>
                </c:pt>
                <c:pt idx="43647">
                  <c:v>0.703125</c:v>
                </c:pt>
                <c:pt idx="43648">
                  <c:v>0.71562499999999996</c:v>
                </c:pt>
                <c:pt idx="43649">
                  <c:v>0.69531200000000004</c:v>
                </c:pt>
                <c:pt idx="43650">
                  <c:v>0.7</c:v>
                </c:pt>
                <c:pt idx="43651">
                  <c:v>0.70625000000000004</c:v>
                </c:pt>
                <c:pt idx="43652">
                  <c:v>0.7</c:v>
                </c:pt>
                <c:pt idx="43653">
                  <c:v>0.68906299999999998</c:v>
                </c:pt>
                <c:pt idx="43654">
                  <c:v>0.69374999999999998</c:v>
                </c:pt>
                <c:pt idx="43655">
                  <c:v>0.7</c:v>
                </c:pt>
                <c:pt idx="43656">
                  <c:v>0.69531200000000004</c:v>
                </c:pt>
                <c:pt idx="43657">
                  <c:v>0.69531200000000004</c:v>
                </c:pt>
                <c:pt idx="43658">
                  <c:v>0.70468799999999998</c:v>
                </c:pt>
                <c:pt idx="43659">
                  <c:v>0.69531200000000004</c:v>
                </c:pt>
                <c:pt idx="43660">
                  <c:v>0.69374999999999998</c:v>
                </c:pt>
                <c:pt idx="43661">
                  <c:v>0.698438</c:v>
                </c:pt>
                <c:pt idx="43662">
                  <c:v>0.70625000000000004</c:v>
                </c:pt>
                <c:pt idx="43663">
                  <c:v>0.71093799999999996</c:v>
                </c:pt>
                <c:pt idx="43664">
                  <c:v>0.70781300000000003</c:v>
                </c:pt>
                <c:pt idx="43665">
                  <c:v>0.698438</c:v>
                </c:pt>
                <c:pt idx="43666">
                  <c:v>0.68437499999999996</c:v>
                </c:pt>
                <c:pt idx="43667">
                  <c:v>0.703125</c:v>
                </c:pt>
                <c:pt idx="43668">
                  <c:v>0.70156300000000005</c:v>
                </c:pt>
                <c:pt idx="43669">
                  <c:v>0.7</c:v>
                </c:pt>
                <c:pt idx="43670">
                  <c:v>0.7</c:v>
                </c:pt>
                <c:pt idx="43671">
                  <c:v>0.70625000000000004</c:v>
                </c:pt>
                <c:pt idx="43672">
                  <c:v>0.71562499999999996</c:v>
                </c:pt>
                <c:pt idx="43673">
                  <c:v>0.71562499999999996</c:v>
                </c:pt>
                <c:pt idx="43674">
                  <c:v>0.71718800000000005</c:v>
                </c:pt>
                <c:pt idx="43675">
                  <c:v>0.703125</c:v>
                </c:pt>
                <c:pt idx="43676">
                  <c:v>0.70468799999999998</c:v>
                </c:pt>
                <c:pt idx="43677">
                  <c:v>0.72187500000000004</c:v>
                </c:pt>
                <c:pt idx="43678">
                  <c:v>0.72031299999999998</c:v>
                </c:pt>
                <c:pt idx="43679">
                  <c:v>0.703125</c:v>
                </c:pt>
                <c:pt idx="43680">
                  <c:v>0.703125</c:v>
                </c:pt>
                <c:pt idx="43681">
                  <c:v>0.7</c:v>
                </c:pt>
                <c:pt idx="43682">
                  <c:v>0.703125</c:v>
                </c:pt>
                <c:pt idx="43683">
                  <c:v>0.71093799999999996</c:v>
                </c:pt>
                <c:pt idx="43684">
                  <c:v>0.70156300000000005</c:v>
                </c:pt>
                <c:pt idx="43685">
                  <c:v>0.69531200000000004</c:v>
                </c:pt>
                <c:pt idx="43686">
                  <c:v>0.68593800000000005</c:v>
                </c:pt>
                <c:pt idx="43687">
                  <c:v>0.7</c:v>
                </c:pt>
                <c:pt idx="43688">
                  <c:v>0.70468799999999998</c:v>
                </c:pt>
                <c:pt idx="43689">
                  <c:v>0.703125</c:v>
                </c:pt>
                <c:pt idx="43690">
                  <c:v>0.69062500000000004</c:v>
                </c:pt>
                <c:pt idx="43691">
                  <c:v>0.6875</c:v>
                </c:pt>
                <c:pt idx="43692">
                  <c:v>0.7</c:v>
                </c:pt>
                <c:pt idx="43693">
                  <c:v>0.71250000000000002</c:v>
                </c:pt>
                <c:pt idx="43694">
                  <c:v>0.703125</c:v>
                </c:pt>
                <c:pt idx="43695">
                  <c:v>0.70937499999999998</c:v>
                </c:pt>
                <c:pt idx="43696">
                  <c:v>0.71093799999999996</c:v>
                </c:pt>
                <c:pt idx="43697">
                  <c:v>0.70781300000000003</c:v>
                </c:pt>
                <c:pt idx="43698">
                  <c:v>0.70625000000000004</c:v>
                </c:pt>
                <c:pt idx="43699">
                  <c:v>0.70625000000000004</c:v>
                </c:pt>
                <c:pt idx="43700">
                  <c:v>0.70937499999999998</c:v>
                </c:pt>
                <c:pt idx="43701">
                  <c:v>0.703125</c:v>
                </c:pt>
                <c:pt idx="43702">
                  <c:v>0.703125</c:v>
                </c:pt>
                <c:pt idx="43703">
                  <c:v>0.70781300000000003</c:v>
                </c:pt>
                <c:pt idx="43704">
                  <c:v>0.72031299999999998</c:v>
                </c:pt>
                <c:pt idx="43705">
                  <c:v>0.71718800000000005</c:v>
                </c:pt>
                <c:pt idx="43706">
                  <c:v>0.71718800000000005</c:v>
                </c:pt>
                <c:pt idx="43707">
                  <c:v>0.72499999999999998</c:v>
                </c:pt>
                <c:pt idx="43708">
                  <c:v>0.71250000000000002</c:v>
                </c:pt>
                <c:pt idx="43709">
                  <c:v>0.70937499999999998</c:v>
                </c:pt>
                <c:pt idx="43710">
                  <c:v>0.714063</c:v>
                </c:pt>
                <c:pt idx="43711">
                  <c:v>0.70781300000000003</c:v>
                </c:pt>
                <c:pt idx="43712">
                  <c:v>0.70781300000000003</c:v>
                </c:pt>
                <c:pt idx="43713">
                  <c:v>0.70625000000000004</c:v>
                </c:pt>
                <c:pt idx="43714">
                  <c:v>0.70781300000000003</c:v>
                </c:pt>
                <c:pt idx="43715">
                  <c:v>0.70937499999999998</c:v>
                </c:pt>
                <c:pt idx="43716">
                  <c:v>0.698438</c:v>
                </c:pt>
                <c:pt idx="43717">
                  <c:v>0.698438</c:v>
                </c:pt>
                <c:pt idx="43718">
                  <c:v>0.703125</c:v>
                </c:pt>
                <c:pt idx="43719">
                  <c:v>0.70468799999999998</c:v>
                </c:pt>
                <c:pt idx="43720">
                  <c:v>0.68906299999999998</c:v>
                </c:pt>
                <c:pt idx="43721">
                  <c:v>0.70468799999999998</c:v>
                </c:pt>
                <c:pt idx="43722">
                  <c:v>0.70781300000000003</c:v>
                </c:pt>
                <c:pt idx="43723">
                  <c:v>0.714063</c:v>
                </c:pt>
                <c:pt idx="43724">
                  <c:v>0.71250000000000002</c:v>
                </c:pt>
                <c:pt idx="43725">
                  <c:v>0.70625000000000004</c:v>
                </c:pt>
                <c:pt idx="43726">
                  <c:v>0.714063</c:v>
                </c:pt>
                <c:pt idx="43727">
                  <c:v>0.70937499999999998</c:v>
                </c:pt>
                <c:pt idx="43728">
                  <c:v>0.70937499999999998</c:v>
                </c:pt>
                <c:pt idx="43729">
                  <c:v>0.70468799999999998</c:v>
                </c:pt>
                <c:pt idx="43730">
                  <c:v>0.71250000000000002</c:v>
                </c:pt>
                <c:pt idx="43731">
                  <c:v>0.71250000000000002</c:v>
                </c:pt>
                <c:pt idx="43732">
                  <c:v>0.7</c:v>
                </c:pt>
                <c:pt idx="43733">
                  <c:v>0.7</c:v>
                </c:pt>
                <c:pt idx="43734">
                  <c:v>0.70781300000000003</c:v>
                </c:pt>
                <c:pt idx="43735">
                  <c:v>0.71250000000000002</c:v>
                </c:pt>
                <c:pt idx="43736">
                  <c:v>0.71875</c:v>
                </c:pt>
                <c:pt idx="43737">
                  <c:v>0.70156300000000005</c:v>
                </c:pt>
                <c:pt idx="43738">
                  <c:v>0.71093799999999996</c:v>
                </c:pt>
                <c:pt idx="43739">
                  <c:v>0.71250000000000002</c:v>
                </c:pt>
                <c:pt idx="43740">
                  <c:v>0.70781300000000003</c:v>
                </c:pt>
                <c:pt idx="43741">
                  <c:v>0.71250000000000002</c:v>
                </c:pt>
                <c:pt idx="43742">
                  <c:v>0.70781300000000003</c:v>
                </c:pt>
                <c:pt idx="43743">
                  <c:v>0.71250000000000002</c:v>
                </c:pt>
                <c:pt idx="43744">
                  <c:v>0.714063</c:v>
                </c:pt>
                <c:pt idx="43745">
                  <c:v>0.714063</c:v>
                </c:pt>
                <c:pt idx="43746">
                  <c:v>0.72812500000000002</c:v>
                </c:pt>
                <c:pt idx="43747">
                  <c:v>0.70625000000000004</c:v>
                </c:pt>
                <c:pt idx="43748">
                  <c:v>0.70468799999999998</c:v>
                </c:pt>
                <c:pt idx="43749">
                  <c:v>0.70781300000000003</c:v>
                </c:pt>
                <c:pt idx="43750">
                  <c:v>0.703125</c:v>
                </c:pt>
                <c:pt idx="43751">
                  <c:v>0.70625000000000004</c:v>
                </c:pt>
                <c:pt idx="43752">
                  <c:v>0.70937499999999998</c:v>
                </c:pt>
                <c:pt idx="43753">
                  <c:v>0.70625000000000004</c:v>
                </c:pt>
                <c:pt idx="43754">
                  <c:v>0.71562499999999996</c:v>
                </c:pt>
                <c:pt idx="43755">
                  <c:v>0.71875</c:v>
                </c:pt>
                <c:pt idx="43756">
                  <c:v>0.71562499999999996</c:v>
                </c:pt>
                <c:pt idx="43757">
                  <c:v>0.70781300000000003</c:v>
                </c:pt>
                <c:pt idx="43758">
                  <c:v>0.70937499999999998</c:v>
                </c:pt>
                <c:pt idx="43759">
                  <c:v>0.71875</c:v>
                </c:pt>
                <c:pt idx="43760">
                  <c:v>0.71093799999999996</c:v>
                </c:pt>
                <c:pt idx="43761">
                  <c:v>0.70937499999999998</c:v>
                </c:pt>
                <c:pt idx="43762">
                  <c:v>0.70781300000000003</c:v>
                </c:pt>
                <c:pt idx="43763">
                  <c:v>0.71250000000000002</c:v>
                </c:pt>
                <c:pt idx="43764">
                  <c:v>0.70937499999999998</c:v>
                </c:pt>
                <c:pt idx="43765">
                  <c:v>0.71250000000000002</c:v>
                </c:pt>
                <c:pt idx="43766">
                  <c:v>0.70625000000000004</c:v>
                </c:pt>
                <c:pt idx="43767">
                  <c:v>0.70625000000000004</c:v>
                </c:pt>
                <c:pt idx="43768">
                  <c:v>0.71093799999999996</c:v>
                </c:pt>
                <c:pt idx="43769">
                  <c:v>0.70156300000000005</c:v>
                </c:pt>
                <c:pt idx="43770">
                  <c:v>0.70781300000000003</c:v>
                </c:pt>
                <c:pt idx="43771">
                  <c:v>0.70625000000000004</c:v>
                </c:pt>
                <c:pt idx="43772">
                  <c:v>0.698438</c:v>
                </c:pt>
                <c:pt idx="43773">
                  <c:v>0.70781300000000003</c:v>
                </c:pt>
                <c:pt idx="43774">
                  <c:v>0.70781300000000003</c:v>
                </c:pt>
                <c:pt idx="43775">
                  <c:v>0.71250000000000002</c:v>
                </c:pt>
                <c:pt idx="43776">
                  <c:v>0.71562499999999996</c:v>
                </c:pt>
                <c:pt idx="43777">
                  <c:v>0.703125</c:v>
                </c:pt>
                <c:pt idx="43778">
                  <c:v>0.71562499999999996</c:v>
                </c:pt>
                <c:pt idx="43779">
                  <c:v>0.714063</c:v>
                </c:pt>
                <c:pt idx="43780">
                  <c:v>0.70156300000000005</c:v>
                </c:pt>
                <c:pt idx="43781">
                  <c:v>0.698438</c:v>
                </c:pt>
                <c:pt idx="43782">
                  <c:v>0.698438</c:v>
                </c:pt>
                <c:pt idx="43783">
                  <c:v>0.68906299999999998</c:v>
                </c:pt>
                <c:pt idx="43784">
                  <c:v>0.698438</c:v>
                </c:pt>
                <c:pt idx="43785">
                  <c:v>0.7</c:v>
                </c:pt>
                <c:pt idx="43786">
                  <c:v>0.71562499999999996</c:v>
                </c:pt>
                <c:pt idx="43787">
                  <c:v>0.70468799999999998</c:v>
                </c:pt>
                <c:pt idx="43788">
                  <c:v>0.70625000000000004</c:v>
                </c:pt>
                <c:pt idx="43789">
                  <c:v>0.70468799999999998</c:v>
                </c:pt>
                <c:pt idx="43790">
                  <c:v>0.69531200000000004</c:v>
                </c:pt>
                <c:pt idx="43791">
                  <c:v>0.70625000000000004</c:v>
                </c:pt>
                <c:pt idx="43792">
                  <c:v>0.70468799999999998</c:v>
                </c:pt>
                <c:pt idx="43793">
                  <c:v>0.70468799999999998</c:v>
                </c:pt>
                <c:pt idx="43794">
                  <c:v>0.70156300000000005</c:v>
                </c:pt>
                <c:pt idx="43795">
                  <c:v>0.7</c:v>
                </c:pt>
                <c:pt idx="43796">
                  <c:v>0.703125</c:v>
                </c:pt>
                <c:pt idx="43797">
                  <c:v>0.703125</c:v>
                </c:pt>
                <c:pt idx="43798">
                  <c:v>0.714063</c:v>
                </c:pt>
                <c:pt idx="43799">
                  <c:v>0.70468799999999998</c:v>
                </c:pt>
                <c:pt idx="43800">
                  <c:v>0.703125</c:v>
                </c:pt>
                <c:pt idx="43801">
                  <c:v>0.71250000000000002</c:v>
                </c:pt>
                <c:pt idx="43802">
                  <c:v>0.70156300000000005</c:v>
                </c:pt>
                <c:pt idx="43803">
                  <c:v>0.703125</c:v>
                </c:pt>
                <c:pt idx="43804">
                  <c:v>0.69374999999999998</c:v>
                </c:pt>
                <c:pt idx="43805">
                  <c:v>0.68906299999999998</c:v>
                </c:pt>
                <c:pt idx="43806">
                  <c:v>0.70781300000000003</c:v>
                </c:pt>
                <c:pt idx="43807">
                  <c:v>0.70156300000000005</c:v>
                </c:pt>
                <c:pt idx="43808">
                  <c:v>0.69374999999999998</c:v>
                </c:pt>
                <c:pt idx="43809">
                  <c:v>0.70625000000000004</c:v>
                </c:pt>
                <c:pt idx="43810">
                  <c:v>0.69374999999999998</c:v>
                </c:pt>
                <c:pt idx="43811">
                  <c:v>0.69531200000000004</c:v>
                </c:pt>
                <c:pt idx="43812">
                  <c:v>0.703125</c:v>
                </c:pt>
                <c:pt idx="43813">
                  <c:v>0.703125</c:v>
                </c:pt>
                <c:pt idx="43814">
                  <c:v>0.70156300000000005</c:v>
                </c:pt>
                <c:pt idx="43815">
                  <c:v>0.70156300000000005</c:v>
                </c:pt>
                <c:pt idx="43816">
                  <c:v>0.70468799999999998</c:v>
                </c:pt>
                <c:pt idx="43817">
                  <c:v>0.7</c:v>
                </c:pt>
                <c:pt idx="43818">
                  <c:v>0.70156300000000005</c:v>
                </c:pt>
                <c:pt idx="43819">
                  <c:v>0.70781300000000003</c:v>
                </c:pt>
                <c:pt idx="43820">
                  <c:v>0.70625000000000004</c:v>
                </c:pt>
                <c:pt idx="43821">
                  <c:v>0.6875</c:v>
                </c:pt>
                <c:pt idx="43822">
                  <c:v>0.69062500000000004</c:v>
                </c:pt>
                <c:pt idx="43823">
                  <c:v>0.69374999999999998</c:v>
                </c:pt>
                <c:pt idx="43824">
                  <c:v>0.69531200000000004</c:v>
                </c:pt>
                <c:pt idx="43825">
                  <c:v>0.703125</c:v>
                </c:pt>
                <c:pt idx="43826">
                  <c:v>0.70937499999999998</c:v>
                </c:pt>
                <c:pt idx="43827">
                  <c:v>0.71250000000000002</c:v>
                </c:pt>
                <c:pt idx="43828">
                  <c:v>0.71093799999999996</c:v>
                </c:pt>
                <c:pt idx="43829">
                  <c:v>0.70468799999999998</c:v>
                </c:pt>
                <c:pt idx="43830">
                  <c:v>0.698438</c:v>
                </c:pt>
                <c:pt idx="43831">
                  <c:v>0.70156300000000005</c:v>
                </c:pt>
                <c:pt idx="43832">
                  <c:v>0.70156300000000005</c:v>
                </c:pt>
                <c:pt idx="43833">
                  <c:v>0.703125</c:v>
                </c:pt>
                <c:pt idx="43834">
                  <c:v>0.70781300000000003</c:v>
                </c:pt>
                <c:pt idx="43835">
                  <c:v>0.6875</c:v>
                </c:pt>
                <c:pt idx="43836">
                  <c:v>0.70468799999999998</c:v>
                </c:pt>
                <c:pt idx="43837">
                  <c:v>0.69531200000000004</c:v>
                </c:pt>
                <c:pt idx="43838">
                  <c:v>0.692187</c:v>
                </c:pt>
                <c:pt idx="43839">
                  <c:v>0.703125</c:v>
                </c:pt>
                <c:pt idx="43840">
                  <c:v>0.70625000000000004</c:v>
                </c:pt>
                <c:pt idx="43841">
                  <c:v>0.7</c:v>
                </c:pt>
                <c:pt idx="43842">
                  <c:v>0.70468799999999998</c:v>
                </c:pt>
                <c:pt idx="43843">
                  <c:v>0.7</c:v>
                </c:pt>
                <c:pt idx="43844">
                  <c:v>0.6875</c:v>
                </c:pt>
                <c:pt idx="43845">
                  <c:v>0.6875</c:v>
                </c:pt>
                <c:pt idx="43846">
                  <c:v>0.703125</c:v>
                </c:pt>
                <c:pt idx="43847">
                  <c:v>0.70625000000000004</c:v>
                </c:pt>
                <c:pt idx="43848">
                  <c:v>0.70937499999999998</c:v>
                </c:pt>
                <c:pt idx="43849">
                  <c:v>0.69062500000000004</c:v>
                </c:pt>
                <c:pt idx="43850">
                  <c:v>0.69374999999999998</c:v>
                </c:pt>
                <c:pt idx="43851">
                  <c:v>0.69374999999999998</c:v>
                </c:pt>
                <c:pt idx="43852">
                  <c:v>0.68125000000000002</c:v>
                </c:pt>
                <c:pt idx="43853">
                  <c:v>0.68906299999999998</c:v>
                </c:pt>
                <c:pt idx="43854">
                  <c:v>0.68437499999999996</c:v>
                </c:pt>
                <c:pt idx="43855">
                  <c:v>0.68125000000000002</c:v>
                </c:pt>
                <c:pt idx="43856">
                  <c:v>0.69062500000000004</c:v>
                </c:pt>
                <c:pt idx="43857">
                  <c:v>0.68593800000000005</c:v>
                </c:pt>
                <c:pt idx="43858">
                  <c:v>0.676562</c:v>
                </c:pt>
                <c:pt idx="43859">
                  <c:v>0.67812499999999998</c:v>
                </c:pt>
                <c:pt idx="43860">
                  <c:v>0.692187</c:v>
                </c:pt>
                <c:pt idx="43861">
                  <c:v>0.698438</c:v>
                </c:pt>
                <c:pt idx="43862">
                  <c:v>0.698438</c:v>
                </c:pt>
                <c:pt idx="43863">
                  <c:v>0.69374999999999998</c:v>
                </c:pt>
                <c:pt idx="43864">
                  <c:v>0.692187</c:v>
                </c:pt>
                <c:pt idx="43865">
                  <c:v>0.69374999999999998</c:v>
                </c:pt>
                <c:pt idx="43866">
                  <c:v>0.69374999999999998</c:v>
                </c:pt>
                <c:pt idx="43867">
                  <c:v>0.7</c:v>
                </c:pt>
                <c:pt idx="43868">
                  <c:v>0.703125</c:v>
                </c:pt>
                <c:pt idx="43869">
                  <c:v>0.69531200000000004</c:v>
                </c:pt>
                <c:pt idx="43870">
                  <c:v>0.69062500000000004</c:v>
                </c:pt>
                <c:pt idx="43871">
                  <c:v>0.703125</c:v>
                </c:pt>
                <c:pt idx="43872">
                  <c:v>0.69374999999999998</c:v>
                </c:pt>
                <c:pt idx="43873">
                  <c:v>0.6875</c:v>
                </c:pt>
                <c:pt idx="43874">
                  <c:v>0.69531200000000004</c:v>
                </c:pt>
                <c:pt idx="43875">
                  <c:v>0.698438</c:v>
                </c:pt>
                <c:pt idx="43876">
                  <c:v>0.70468799999999998</c:v>
                </c:pt>
                <c:pt idx="43877">
                  <c:v>0.70156300000000005</c:v>
                </c:pt>
                <c:pt idx="43878">
                  <c:v>0.69374999999999998</c:v>
                </c:pt>
                <c:pt idx="43879">
                  <c:v>0.69374999999999998</c:v>
                </c:pt>
                <c:pt idx="43880">
                  <c:v>0.68437499999999996</c:v>
                </c:pt>
                <c:pt idx="43881">
                  <c:v>0.698438</c:v>
                </c:pt>
                <c:pt idx="43882">
                  <c:v>0.70625000000000004</c:v>
                </c:pt>
                <c:pt idx="43883">
                  <c:v>0.69531200000000004</c:v>
                </c:pt>
                <c:pt idx="43884">
                  <c:v>0.70156300000000005</c:v>
                </c:pt>
                <c:pt idx="43885">
                  <c:v>0.69374999999999998</c:v>
                </c:pt>
                <c:pt idx="43886">
                  <c:v>0.703125</c:v>
                </c:pt>
                <c:pt idx="43887">
                  <c:v>0.70156300000000005</c:v>
                </c:pt>
                <c:pt idx="43888">
                  <c:v>0.69062500000000004</c:v>
                </c:pt>
                <c:pt idx="43889">
                  <c:v>0.68437499999999996</c:v>
                </c:pt>
                <c:pt idx="43890">
                  <c:v>0.698438</c:v>
                </c:pt>
                <c:pt idx="43891">
                  <c:v>0.692187</c:v>
                </c:pt>
                <c:pt idx="43892">
                  <c:v>0.703125</c:v>
                </c:pt>
                <c:pt idx="43893">
                  <c:v>0.70781300000000003</c:v>
                </c:pt>
                <c:pt idx="43894">
                  <c:v>0.69531200000000004</c:v>
                </c:pt>
                <c:pt idx="43895">
                  <c:v>0.698438</c:v>
                </c:pt>
                <c:pt idx="43896">
                  <c:v>0.698438</c:v>
                </c:pt>
                <c:pt idx="43897">
                  <c:v>0.70625000000000004</c:v>
                </c:pt>
                <c:pt idx="43898">
                  <c:v>0.70468799999999998</c:v>
                </c:pt>
                <c:pt idx="43899">
                  <c:v>0.703125</c:v>
                </c:pt>
                <c:pt idx="43900">
                  <c:v>0.70781300000000003</c:v>
                </c:pt>
                <c:pt idx="43901">
                  <c:v>0.69374999999999998</c:v>
                </c:pt>
                <c:pt idx="43902">
                  <c:v>0.682813</c:v>
                </c:pt>
                <c:pt idx="43903">
                  <c:v>0.69531200000000004</c:v>
                </c:pt>
                <c:pt idx="43904">
                  <c:v>0.692187</c:v>
                </c:pt>
                <c:pt idx="43905">
                  <c:v>0.70156300000000005</c:v>
                </c:pt>
                <c:pt idx="43906">
                  <c:v>0.69062500000000004</c:v>
                </c:pt>
                <c:pt idx="43907">
                  <c:v>0.7</c:v>
                </c:pt>
                <c:pt idx="43908">
                  <c:v>0.68906299999999998</c:v>
                </c:pt>
                <c:pt idx="43909">
                  <c:v>0.69531200000000004</c:v>
                </c:pt>
                <c:pt idx="43910">
                  <c:v>0.68437499999999996</c:v>
                </c:pt>
                <c:pt idx="43911">
                  <c:v>0.671875</c:v>
                </c:pt>
                <c:pt idx="43912">
                  <c:v>0.67500000000000004</c:v>
                </c:pt>
                <c:pt idx="43913">
                  <c:v>0.6875</c:v>
                </c:pt>
                <c:pt idx="43914">
                  <c:v>0.69374999999999998</c:v>
                </c:pt>
                <c:pt idx="43915">
                  <c:v>0.6875</c:v>
                </c:pt>
                <c:pt idx="43916">
                  <c:v>0.692187</c:v>
                </c:pt>
                <c:pt idx="43917">
                  <c:v>0.69531200000000004</c:v>
                </c:pt>
                <c:pt idx="43918">
                  <c:v>0.692187</c:v>
                </c:pt>
                <c:pt idx="43919">
                  <c:v>0.68906299999999998</c:v>
                </c:pt>
                <c:pt idx="43920">
                  <c:v>0.68437499999999996</c:v>
                </c:pt>
                <c:pt idx="43921">
                  <c:v>0.68906299999999998</c:v>
                </c:pt>
                <c:pt idx="43922">
                  <c:v>0.69374999999999998</c:v>
                </c:pt>
                <c:pt idx="43923">
                  <c:v>0.68593800000000005</c:v>
                </c:pt>
                <c:pt idx="43924">
                  <c:v>0.692187</c:v>
                </c:pt>
                <c:pt idx="43925">
                  <c:v>0.6875</c:v>
                </c:pt>
                <c:pt idx="43926">
                  <c:v>0.68125000000000002</c:v>
                </c:pt>
                <c:pt idx="43927">
                  <c:v>0.6875</c:v>
                </c:pt>
                <c:pt idx="43928">
                  <c:v>0.682813</c:v>
                </c:pt>
                <c:pt idx="43929">
                  <c:v>0.68437499999999996</c:v>
                </c:pt>
                <c:pt idx="43930">
                  <c:v>0.68437499999999996</c:v>
                </c:pt>
                <c:pt idx="43931">
                  <c:v>0.7</c:v>
                </c:pt>
                <c:pt idx="43932">
                  <c:v>0.68906299999999998</c:v>
                </c:pt>
                <c:pt idx="43933">
                  <c:v>0.68906299999999998</c:v>
                </c:pt>
                <c:pt idx="43934">
                  <c:v>0.682813</c:v>
                </c:pt>
                <c:pt idx="43935">
                  <c:v>0.68125000000000002</c:v>
                </c:pt>
                <c:pt idx="43936">
                  <c:v>0.692187</c:v>
                </c:pt>
                <c:pt idx="43937">
                  <c:v>0.67812499999999998</c:v>
                </c:pt>
                <c:pt idx="43938">
                  <c:v>0.68593800000000005</c:v>
                </c:pt>
                <c:pt idx="43939">
                  <c:v>0.68437499999999996</c:v>
                </c:pt>
                <c:pt idx="43940">
                  <c:v>0.68906299999999998</c:v>
                </c:pt>
                <c:pt idx="43941">
                  <c:v>0.69374999999999998</c:v>
                </c:pt>
                <c:pt idx="43942">
                  <c:v>0.6875</c:v>
                </c:pt>
                <c:pt idx="43943">
                  <c:v>0.69531200000000004</c:v>
                </c:pt>
                <c:pt idx="43944">
                  <c:v>0.6875</c:v>
                </c:pt>
                <c:pt idx="43945">
                  <c:v>0.692187</c:v>
                </c:pt>
                <c:pt idx="43946">
                  <c:v>0.68906299999999998</c:v>
                </c:pt>
                <c:pt idx="43947">
                  <c:v>0.68437499999999996</c:v>
                </c:pt>
                <c:pt idx="43948">
                  <c:v>0.69062500000000004</c:v>
                </c:pt>
                <c:pt idx="43949">
                  <c:v>0.692187</c:v>
                </c:pt>
                <c:pt idx="43950">
                  <c:v>0.69374999999999998</c:v>
                </c:pt>
                <c:pt idx="43951">
                  <c:v>0.68906299999999998</c:v>
                </c:pt>
                <c:pt idx="43952">
                  <c:v>0.69062500000000004</c:v>
                </c:pt>
                <c:pt idx="43953">
                  <c:v>0.703125</c:v>
                </c:pt>
                <c:pt idx="43954">
                  <c:v>0.69062500000000004</c:v>
                </c:pt>
                <c:pt idx="43955">
                  <c:v>0.6875</c:v>
                </c:pt>
                <c:pt idx="43956">
                  <c:v>0.692187</c:v>
                </c:pt>
                <c:pt idx="43957">
                  <c:v>0.68437499999999996</c:v>
                </c:pt>
                <c:pt idx="43958">
                  <c:v>0.69062500000000004</c:v>
                </c:pt>
                <c:pt idx="43959">
                  <c:v>0.7</c:v>
                </c:pt>
                <c:pt idx="43960">
                  <c:v>0.70156300000000005</c:v>
                </c:pt>
                <c:pt idx="43961">
                  <c:v>0.70625000000000004</c:v>
                </c:pt>
                <c:pt idx="43962">
                  <c:v>0.698438</c:v>
                </c:pt>
                <c:pt idx="43963">
                  <c:v>0.692187</c:v>
                </c:pt>
                <c:pt idx="43964">
                  <c:v>0.692187</c:v>
                </c:pt>
                <c:pt idx="43965">
                  <c:v>0.703125</c:v>
                </c:pt>
                <c:pt idx="43966">
                  <c:v>0.703125</c:v>
                </c:pt>
                <c:pt idx="43967">
                  <c:v>0.70468799999999998</c:v>
                </c:pt>
                <c:pt idx="43968">
                  <c:v>0.69062500000000004</c:v>
                </c:pt>
                <c:pt idx="43969">
                  <c:v>0.69062500000000004</c:v>
                </c:pt>
                <c:pt idx="43970">
                  <c:v>0.692187</c:v>
                </c:pt>
                <c:pt idx="43971">
                  <c:v>0.698438</c:v>
                </c:pt>
                <c:pt idx="43972">
                  <c:v>0.70468799999999998</c:v>
                </c:pt>
                <c:pt idx="43973">
                  <c:v>0.7</c:v>
                </c:pt>
                <c:pt idx="43974">
                  <c:v>0.7</c:v>
                </c:pt>
                <c:pt idx="43975">
                  <c:v>0.69062500000000004</c:v>
                </c:pt>
                <c:pt idx="43976">
                  <c:v>0.70156300000000005</c:v>
                </c:pt>
                <c:pt idx="43977">
                  <c:v>0.7</c:v>
                </c:pt>
                <c:pt idx="43978">
                  <c:v>0.703125</c:v>
                </c:pt>
                <c:pt idx="43979">
                  <c:v>0.69374999999999998</c:v>
                </c:pt>
                <c:pt idx="43980">
                  <c:v>0.692187</c:v>
                </c:pt>
                <c:pt idx="43981">
                  <c:v>0.70156300000000005</c:v>
                </c:pt>
                <c:pt idx="43982">
                  <c:v>0.68906299999999998</c:v>
                </c:pt>
                <c:pt idx="43983">
                  <c:v>0.68437499999999996</c:v>
                </c:pt>
                <c:pt idx="43984">
                  <c:v>0.698438</c:v>
                </c:pt>
                <c:pt idx="43985">
                  <c:v>0.703125</c:v>
                </c:pt>
                <c:pt idx="43986">
                  <c:v>0.698438</c:v>
                </c:pt>
                <c:pt idx="43987">
                  <c:v>0.70781300000000003</c:v>
                </c:pt>
                <c:pt idx="43988">
                  <c:v>0.69374999999999998</c:v>
                </c:pt>
                <c:pt idx="43989">
                  <c:v>0.692187</c:v>
                </c:pt>
                <c:pt idx="43990">
                  <c:v>0.70781300000000003</c:v>
                </c:pt>
                <c:pt idx="43991">
                  <c:v>0.70781300000000003</c:v>
                </c:pt>
                <c:pt idx="43992">
                  <c:v>0.69374999999999998</c:v>
                </c:pt>
                <c:pt idx="43993">
                  <c:v>0.7</c:v>
                </c:pt>
                <c:pt idx="43994">
                  <c:v>0.692187</c:v>
                </c:pt>
                <c:pt idx="43995">
                  <c:v>0.70468799999999998</c:v>
                </c:pt>
                <c:pt idx="43996">
                  <c:v>0.69062500000000004</c:v>
                </c:pt>
                <c:pt idx="43997">
                  <c:v>0.68906299999999998</c:v>
                </c:pt>
                <c:pt idx="43998">
                  <c:v>0.69374999999999998</c:v>
                </c:pt>
                <c:pt idx="43999">
                  <c:v>0.69062500000000004</c:v>
                </c:pt>
                <c:pt idx="44000">
                  <c:v>0.70156300000000005</c:v>
                </c:pt>
                <c:pt idx="44001">
                  <c:v>0.703125</c:v>
                </c:pt>
                <c:pt idx="44002">
                  <c:v>0.698438</c:v>
                </c:pt>
                <c:pt idx="44003">
                  <c:v>0.70156300000000005</c:v>
                </c:pt>
                <c:pt idx="44004">
                  <c:v>0.68906299999999998</c:v>
                </c:pt>
                <c:pt idx="44005">
                  <c:v>0.70156300000000005</c:v>
                </c:pt>
                <c:pt idx="44006">
                  <c:v>0.70625000000000004</c:v>
                </c:pt>
                <c:pt idx="44007">
                  <c:v>0.70156300000000005</c:v>
                </c:pt>
                <c:pt idx="44008">
                  <c:v>0.70625000000000004</c:v>
                </c:pt>
                <c:pt idx="44009">
                  <c:v>0.70156300000000005</c:v>
                </c:pt>
                <c:pt idx="44010">
                  <c:v>0.69374999999999998</c:v>
                </c:pt>
                <c:pt idx="44011">
                  <c:v>0.68593800000000005</c:v>
                </c:pt>
                <c:pt idx="44012">
                  <c:v>0.6875</c:v>
                </c:pt>
                <c:pt idx="44013">
                  <c:v>0.68593800000000005</c:v>
                </c:pt>
                <c:pt idx="44014">
                  <c:v>0.692187</c:v>
                </c:pt>
                <c:pt idx="44015">
                  <c:v>0.69062500000000004</c:v>
                </c:pt>
                <c:pt idx="44016">
                  <c:v>0.69062500000000004</c:v>
                </c:pt>
                <c:pt idx="44017">
                  <c:v>0.69062500000000004</c:v>
                </c:pt>
                <c:pt idx="44018">
                  <c:v>0.692187</c:v>
                </c:pt>
                <c:pt idx="44019">
                  <c:v>0.692187</c:v>
                </c:pt>
                <c:pt idx="44020">
                  <c:v>0.6875</c:v>
                </c:pt>
                <c:pt idx="44021">
                  <c:v>0.69062500000000004</c:v>
                </c:pt>
                <c:pt idx="44022">
                  <c:v>0.69374999999999998</c:v>
                </c:pt>
                <c:pt idx="44023">
                  <c:v>0.70468799999999998</c:v>
                </c:pt>
                <c:pt idx="44024">
                  <c:v>0.69531200000000004</c:v>
                </c:pt>
                <c:pt idx="44025">
                  <c:v>0.70625000000000004</c:v>
                </c:pt>
                <c:pt idx="44026">
                  <c:v>0.692187</c:v>
                </c:pt>
                <c:pt idx="44027">
                  <c:v>0.703125</c:v>
                </c:pt>
                <c:pt idx="44028">
                  <c:v>0.70937499999999998</c:v>
                </c:pt>
                <c:pt idx="44029">
                  <c:v>0.71093799999999996</c:v>
                </c:pt>
                <c:pt idx="44030">
                  <c:v>0.70468799999999998</c:v>
                </c:pt>
                <c:pt idx="44031">
                  <c:v>0.68906299999999998</c:v>
                </c:pt>
                <c:pt idx="44032">
                  <c:v>0.7</c:v>
                </c:pt>
                <c:pt idx="44033">
                  <c:v>0.703125</c:v>
                </c:pt>
                <c:pt idx="44034">
                  <c:v>0.70625000000000004</c:v>
                </c:pt>
                <c:pt idx="44035">
                  <c:v>0.71093799999999996</c:v>
                </c:pt>
                <c:pt idx="44036">
                  <c:v>0.70625000000000004</c:v>
                </c:pt>
                <c:pt idx="44037">
                  <c:v>0.692187</c:v>
                </c:pt>
                <c:pt idx="44038">
                  <c:v>0.69374999999999998</c:v>
                </c:pt>
                <c:pt idx="44039">
                  <c:v>0.69062500000000004</c:v>
                </c:pt>
                <c:pt idx="44040">
                  <c:v>0.69374999999999998</c:v>
                </c:pt>
                <c:pt idx="44041">
                  <c:v>0.692187</c:v>
                </c:pt>
                <c:pt idx="44042">
                  <c:v>0.69531200000000004</c:v>
                </c:pt>
                <c:pt idx="44043">
                  <c:v>0.698438</c:v>
                </c:pt>
                <c:pt idx="44044">
                  <c:v>0.698438</c:v>
                </c:pt>
                <c:pt idx="44045">
                  <c:v>0.70625000000000004</c:v>
                </c:pt>
                <c:pt idx="44046">
                  <c:v>0.71093799999999996</c:v>
                </c:pt>
                <c:pt idx="44047">
                  <c:v>0.698438</c:v>
                </c:pt>
                <c:pt idx="44048">
                  <c:v>0.69062500000000004</c:v>
                </c:pt>
                <c:pt idx="44049">
                  <c:v>0.7</c:v>
                </c:pt>
                <c:pt idx="44050">
                  <c:v>0.7</c:v>
                </c:pt>
                <c:pt idx="44051">
                  <c:v>0.71093799999999996</c:v>
                </c:pt>
                <c:pt idx="44052">
                  <c:v>0.69531200000000004</c:v>
                </c:pt>
                <c:pt idx="44053">
                  <c:v>0.69062500000000004</c:v>
                </c:pt>
                <c:pt idx="44054">
                  <c:v>0.7</c:v>
                </c:pt>
                <c:pt idx="44055">
                  <c:v>0.6875</c:v>
                </c:pt>
                <c:pt idx="44056">
                  <c:v>0.70625000000000004</c:v>
                </c:pt>
                <c:pt idx="44057">
                  <c:v>0.69062500000000004</c:v>
                </c:pt>
                <c:pt idx="44058">
                  <c:v>0.703125</c:v>
                </c:pt>
                <c:pt idx="44059">
                  <c:v>0.69374999999999998</c:v>
                </c:pt>
                <c:pt idx="44060">
                  <c:v>0.70156300000000005</c:v>
                </c:pt>
                <c:pt idx="44061">
                  <c:v>0.70156300000000005</c:v>
                </c:pt>
                <c:pt idx="44062">
                  <c:v>0.70156300000000005</c:v>
                </c:pt>
                <c:pt idx="44063">
                  <c:v>0.682813</c:v>
                </c:pt>
                <c:pt idx="44064">
                  <c:v>0.692187</c:v>
                </c:pt>
                <c:pt idx="44065">
                  <c:v>0.6875</c:v>
                </c:pt>
                <c:pt idx="44066">
                  <c:v>0.69531200000000004</c:v>
                </c:pt>
                <c:pt idx="44067">
                  <c:v>0.70468799999999998</c:v>
                </c:pt>
                <c:pt idx="44068">
                  <c:v>0.68906299999999998</c:v>
                </c:pt>
                <c:pt idx="44069">
                  <c:v>0.68906299999999998</c:v>
                </c:pt>
                <c:pt idx="44070">
                  <c:v>0.70156300000000005</c:v>
                </c:pt>
                <c:pt idx="44071">
                  <c:v>0.682813</c:v>
                </c:pt>
                <c:pt idx="44072">
                  <c:v>0.71250000000000002</c:v>
                </c:pt>
                <c:pt idx="44073">
                  <c:v>0.714063</c:v>
                </c:pt>
                <c:pt idx="44074">
                  <c:v>0.7</c:v>
                </c:pt>
                <c:pt idx="44075">
                  <c:v>0.6875</c:v>
                </c:pt>
                <c:pt idx="44076">
                  <c:v>0.692187</c:v>
                </c:pt>
                <c:pt idx="44077">
                  <c:v>0.70468799999999998</c:v>
                </c:pt>
                <c:pt idx="44078">
                  <c:v>0.692187</c:v>
                </c:pt>
                <c:pt idx="44079">
                  <c:v>0.698438</c:v>
                </c:pt>
                <c:pt idx="44080">
                  <c:v>0.70156300000000005</c:v>
                </c:pt>
                <c:pt idx="44081">
                  <c:v>0.698438</c:v>
                </c:pt>
                <c:pt idx="44082">
                  <c:v>0.7</c:v>
                </c:pt>
                <c:pt idx="44083">
                  <c:v>0.7</c:v>
                </c:pt>
                <c:pt idx="44084">
                  <c:v>0.7</c:v>
                </c:pt>
                <c:pt idx="44085">
                  <c:v>0.7</c:v>
                </c:pt>
                <c:pt idx="44086">
                  <c:v>0.71250000000000002</c:v>
                </c:pt>
                <c:pt idx="44087">
                  <c:v>0.69531200000000004</c:v>
                </c:pt>
                <c:pt idx="44088">
                  <c:v>0.703125</c:v>
                </c:pt>
                <c:pt idx="44089">
                  <c:v>0.68437499999999996</c:v>
                </c:pt>
                <c:pt idx="44090">
                  <c:v>0.7</c:v>
                </c:pt>
                <c:pt idx="44091">
                  <c:v>0.7</c:v>
                </c:pt>
                <c:pt idx="44092">
                  <c:v>0.7</c:v>
                </c:pt>
                <c:pt idx="44093">
                  <c:v>0.692187</c:v>
                </c:pt>
                <c:pt idx="44094">
                  <c:v>0.69062500000000004</c:v>
                </c:pt>
                <c:pt idx="44095">
                  <c:v>0.68125000000000002</c:v>
                </c:pt>
                <c:pt idx="44096">
                  <c:v>0.6875</c:v>
                </c:pt>
                <c:pt idx="44097">
                  <c:v>0.692187</c:v>
                </c:pt>
                <c:pt idx="44098">
                  <c:v>0.6875</c:v>
                </c:pt>
                <c:pt idx="44099">
                  <c:v>0.69062500000000004</c:v>
                </c:pt>
                <c:pt idx="44100">
                  <c:v>0.70625000000000004</c:v>
                </c:pt>
                <c:pt idx="44101">
                  <c:v>0.70625000000000004</c:v>
                </c:pt>
                <c:pt idx="44102">
                  <c:v>0.68906299999999998</c:v>
                </c:pt>
                <c:pt idx="44103">
                  <c:v>0.68437499999999996</c:v>
                </c:pt>
                <c:pt idx="44104">
                  <c:v>0.69531200000000004</c:v>
                </c:pt>
                <c:pt idx="44105">
                  <c:v>0.682813</c:v>
                </c:pt>
                <c:pt idx="44106">
                  <c:v>0.682813</c:v>
                </c:pt>
                <c:pt idx="44107">
                  <c:v>0.68125000000000002</c:v>
                </c:pt>
                <c:pt idx="44108">
                  <c:v>0.69531200000000004</c:v>
                </c:pt>
                <c:pt idx="44109">
                  <c:v>0.69374999999999998</c:v>
                </c:pt>
                <c:pt idx="44110">
                  <c:v>0.69531200000000004</c:v>
                </c:pt>
                <c:pt idx="44111">
                  <c:v>0.70625000000000004</c:v>
                </c:pt>
                <c:pt idx="44112">
                  <c:v>0.698438</c:v>
                </c:pt>
                <c:pt idx="44113">
                  <c:v>0.692187</c:v>
                </c:pt>
                <c:pt idx="44114">
                  <c:v>0.69374999999999998</c:v>
                </c:pt>
                <c:pt idx="44115">
                  <c:v>0.703125</c:v>
                </c:pt>
                <c:pt idx="44116">
                  <c:v>0.698438</c:v>
                </c:pt>
                <c:pt idx="44117">
                  <c:v>0.71250000000000002</c:v>
                </c:pt>
                <c:pt idx="44118">
                  <c:v>0.698438</c:v>
                </c:pt>
                <c:pt idx="44119">
                  <c:v>0.70468799999999998</c:v>
                </c:pt>
                <c:pt idx="44120">
                  <c:v>0.70625000000000004</c:v>
                </c:pt>
                <c:pt idx="44121">
                  <c:v>0.7</c:v>
                </c:pt>
                <c:pt idx="44122">
                  <c:v>0.69062500000000004</c:v>
                </c:pt>
                <c:pt idx="44123">
                  <c:v>0.68593800000000005</c:v>
                </c:pt>
                <c:pt idx="44124">
                  <c:v>0.698438</c:v>
                </c:pt>
                <c:pt idx="44125">
                  <c:v>0.714063</c:v>
                </c:pt>
                <c:pt idx="44126">
                  <c:v>0.68906299999999998</c:v>
                </c:pt>
                <c:pt idx="44127">
                  <c:v>0.698438</c:v>
                </c:pt>
                <c:pt idx="44128">
                  <c:v>0.69062500000000004</c:v>
                </c:pt>
                <c:pt idx="44129">
                  <c:v>0.692187</c:v>
                </c:pt>
                <c:pt idx="44130">
                  <c:v>0.71093799999999996</c:v>
                </c:pt>
                <c:pt idx="44131">
                  <c:v>0.68906299999999998</c:v>
                </c:pt>
                <c:pt idx="44132">
                  <c:v>0.70468799999999998</c:v>
                </c:pt>
                <c:pt idx="44133">
                  <c:v>0.69062500000000004</c:v>
                </c:pt>
                <c:pt idx="44134">
                  <c:v>0.7</c:v>
                </c:pt>
                <c:pt idx="44135">
                  <c:v>0.70156300000000005</c:v>
                </c:pt>
                <c:pt idx="44136">
                  <c:v>0.68437499999999996</c:v>
                </c:pt>
                <c:pt idx="44137">
                  <c:v>0.69062500000000004</c:v>
                </c:pt>
                <c:pt idx="44138">
                  <c:v>0.69062500000000004</c:v>
                </c:pt>
                <c:pt idx="44139">
                  <c:v>0.69374999999999998</c:v>
                </c:pt>
                <c:pt idx="44140">
                  <c:v>0.6875</c:v>
                </c:pt>
                <c:pt idx="44141">
                  <c:v>0.6875</c:v>
                </c:pt>
                <c:pt idx="44142">
                  <c:v>0.69374999999999998</c:v>
                </c:pt>
                <c:pt idx="44143">
                  <c:v>0.71562499999999996</c:v>
                </c:pt>
                <c:pt idx="44144">
                  <c:v>0.71093799999999996</c:v>
                </c:pt>
                <c:pt idx="44145">
                  <c:v>0.68593800000000005</c:v>
                </c:pt>
                <c:pt idx="44146">
                  <c:v>0.69062500000000004</c:v>
                </c:pt>
                <c:pt idx="44147">
                  <c:v>0.69531200000000004</c:v>
                </c:pt>
                <c:pt idx="44148">
                  <c:v>0.69374999999999998</c:v>
                </c:pt>
                <c:pt idx="44149">
                  <c:v>0.698438</c:v>
                </c:pt>
                <c:pt idx="44150">
                  <c:v>0.69531200000000004</c:v>
                </c:pt>
                <c:pt idx="44151">
                  <c:v>0.703125</c:v>
                </c:pt>
                <c:pt idx="44152">
                  <c:v>0.698438</c:v>
                </c:pt>
                <c:pt idx="44153">
                  <c:v>0.67812499999999998</c:v>
                </c:pt>
                <c:pt idx="44154">
                  <c:v>0.69062500000000004</c:v>
                </c:pt>
                <c:pt idx="44155">
                  <c:v>0.69531200000000004</c:v>
                </c:pt>
                <c:pt idx="44156">
                  <c:v>0.70468799999999998</c:v>
                </c:pt>
                <c:pt idx="44157">
                  <c:v>0.72187500000000004</c:v>
                </c:pt>
                <c:pt idx="44158">
                  <c:v>0.71718800000000005</c:v>
                </c:pt>
                <c:pt idx="44159">
                  <c:v>0.70156300000000005</c:v>
                </c:pt>
                <c:pt idx="44160">
                  <c:v>0.68437499999999996</c:v>
                </c:pt>
                <c:pt idx="44161">
                  <c:v>0.7</c:v>
                </c:pt>
                <c:pt idx="44162">
                  <c:v>0.69062500000000004</c:v>
                </c:pt>
                <c:pt idx="44163">
                  <c:v>0.698438</c:v>
                </c:pt>
                <c:pt idx="44164">
                  <c:v>0.69062500000000004</c:v>
                </c:pt>
                <c:pt idx="44165">
                  <c:v>0.69062500000000004</c:v>
                </c:pt>
                <c:pt idx="44166">
                  <c:v>0.7</c:v>
                </c:pt>
                <c:pt idx="44167">
                  <c:v>0.69531200000000004</c:v>
                </c:pt>
                <c:pt idx="44168">
                  <c:v>0.69531200000000004</c:v>
                </c:pt>
                <c:pt idx="44169">
                  <c:v>0.68593800000000005</c:v>
                </c:pt>
                <c:pt idx="44170">
                  <c:v>0.68125000000000002</c:v>
                </c:pt>
                <c:pt idx="44171">
                  <c:v>0.69374999999999998</c:v>
                </c:pt>
                <c:pt idx="44172">
                  <c:v>0.69374999999999998</c:v>
                </c:pt>
                <c:pt idx="44173">
                  <c:v>0.6875</c:v>
                </c:pt>
                <c:pt idx="44174">
                  <c:v>0.692187</c:v>
                </c:pt>
                <c:pt idx="44175">
                  <c:v>0.68593800000000005</c:v>
                </c:pt>
                <c:pt idx="44176">
                  <c:v>0.6875</c:v>
                </c:pt>
                <c:pt idx="44177">
                  <c:v>0.682813</c:v>
                </c:pt>
                <c:pt idx="44178">
                  <c:v>0.698438</c:v>
                </c:pt>
                <c:pt idx="44179">
                  <c:v>0.703125</c:v>
                </c:pt>
                <c:pt idx="44180">
                  <c:v>0.70156300000000005</c:v>
                </c:pt>
                <c:pt idx="44181">
                  <c:v>0.692187</c:v>
                </c:pt>
                <c:pt idx="44182">
                  <c:v>0.69374999999999998</c:v>
                </c:pt>
                <c:pt idx="44183">
                  <c:v>0.68906299999999998</c:v>
                </c:pt>
                <c:pt idx="44184">
                  <c:v>0.69062500000000004</c:v>
                </c:pt>
                <c:pt idx="44185">
                  <c:v>0.68906299999999998</c:v>
                </c:pt>
                <c:pt idx="44186">
                  <c:v>0.68906299999999998</c:v>
                </c:pt>
                <c:pt idx="44187">
                  <c:v>0.68906299999999998</c:v>
                </c:pt>
                <c:pt idx="44188">
                  <c:v>0.68593800000000005</c:v>
                </c:pt>
                <c:pt idx="44189">
                  <c:v>0.69062500000000004</c:v>
                </c:pt>
                <c:pt idx="44190">
                  <c:v>0.698438</c:v>
                </c:pt>
                <c:pt idx="44191">
                  <c:v>0.68906299999999998</c:v>
                </c:pt>
                <c:pt idx="44192">
                  <c:v>0.68906299999999998</c:v>
                </c:pt>
                <c:pt idx="44193">
                  <c:v>0.692187</c:v>
                </c:pt>
                <c:pt idx="44194">
                  <c:v>0.67968799999999996</c:v>
                </c:pt>
                <c:pt idx="44195">
                  <c:v>0.676562</c:v>
                </c:pt>
                <c:pt idx="44196">
                  <c:v>0.69531200000000004</c:v>
                </c:pt>
                <c:pt idx="44197">
                  <c:v>0.68125000000000002</c:v>
                </c:pt>
                <c:pt idx="44198">
                  <c:v>0.69374999999999998</c:v>
                </c:pt>
                <c:pt idx="44199">
                  <c:v>0.703125</c:v>
                </c:pt>
                <c:pt idx="44200">
                  <c:v>0.69374999999999998</c:v>
                </c:pt>
                <c:pt idx="44201">
                  <c:v>0.692187</c:v>
                </c:pt>
                <c:pt idx="44202">
                  <c:v>0.7</c:v>
                </c:pt>
                <c:pt idx="44203">
                  <c:v>0.67812499999999998</c:v>
                </c:pt>
                <c:pt idx="44204">
                  <c:v>0.68593800000000005</c:v>
                </c:pt>
                <c:pt idx="44205">
                  <c:v>0.692187</c:v>
                </c:pt>
                <c:pt idx="44206">
                  <c:v>0.67812499999999998</c:v>
                </c:pt>
                <c:pt idx="44207">
                  <c:v>0.68593800000000005</c:v>
                </c:pt>
                <c:pt idx="44208">
                  <c:v>0.69062500000000004</c:v>
                </c:pt>
                <c:pt idx="44209">
                  <c:v>0.67968799999999996</c:v>
                </c:pt>
                <c:pt idx="44210">
                  <c:v>0.67812499999999998</c:v>
                </c:pt>
                <c:pt idx="44211">
                  <c:v>0.692187</c:v>
                </c:pt>
                <c:pt idx="44212">
                  <c:v>0.703125</c:v>
                </c:pt>
                <c:pt idx="44213">
                  <c:v>0.69374999999999998</c:v>
                </c:pt>
                <c:pt idx="44214">
                  <c:v>0.692187</c:v>
                </c:pt>
                <c:pt idx="44215">
                  <c:v>0.692187</c:v>
                </c:pt>
                <c:pt idx="44216">
                  <c:v>0.6875</c:v>
                </c:pt>
                <c:pt idx="44217">
                  <c:v>0.70156300000000005</c:v>
                </c:pt>
                <c:pt idx="44218">
                  <c:v>0.68906299999999998</c:v>
                </c:pt>
                <c:pt idx="44219">
                  <c:v>0.698438</c:v>
                </c:pt>
                <c:pt idx="44220">
                  <c:v>0.69374999999999998</c:v>
                </c:pt>
                <c:pt idx="44221">
                  <c:v>0.6875</c:v>
                </c:pt>
                <c:pt idx="44222">
                  <c:v>0.68906299999999998</c:v>
                </c:pt>
                <c:pt idx="44223">
                  <c:v>0.70625000000000004</c:v>
                </c:pt>
                <c:pt idx="44224">
                  <c:v>0.698438</c:v>
                </c:pt>
                <c:pt idx="44225">
                  <c:v>0.70781300000000003</c:v>
                </c:pt>
                <c:pt idx="44226">
                  <c:v>0.703125</c:v>
                </c:pt>
                <c:pt idx="44227">
                  <c:v>0.6875</c:v>
                </c:pt>
                <c:pt idx="44228">
                  <c:v>0.69531200000000004</c:v>
                </c:pt>
                <c:pt idx="44229">
                  <c:v>0.68906299999999998</c:v>
                </c:pt>
                <c:pt idx="44230">
                  <c:v>0.69062500000000004</c:v>
                </c:pt>
                <c:pt idx="44231">
                  <c:v>0.6875</c:v>
                </c:pt>
                <c:pt idx="44232">
                  <c:v>0.68437499999999996</c:v>
                </c:pt>
                <c:pt idx="44233">
                  <c:v>0.67968799999999996</c:v>
                </c:pt>
                <c:pt idx="44234">
                  <c:v>0.69531200000000004</c:v>
                </c:pt>
                <c:pt idx="44235">
                  <c:v>0.682813</c:v>
                </c:pt>
                <c:pt idx="44236">
                  <c:v>0.69062500000000004</c:v>
                </c:pt>
                <c:pt idx="44237">
                  <c:v>0.68906299999999998</c:v>
                </c:pt>
                <c:pt idx="44238">
                  <c:v>0.692187</c:v>
                </c:pt>
                <c:pt idx="44239">
                  <c:v>0.69531200000000004</c:v>
                </c:pt>
                <c:pt idx="44240">
                  <c:v>0.69062500000000004</c:v>
                </c:pt>
                <c:pt idx="44241">
                  <c:v>0.692187</c:v>
                </c:pt>
                <c:pt idx="44242">
                  <c:v>0.6875</c:v>
                </c:pt>
                <c:pt idx="44243">
                  <c:v>0.692187</c:v>
                </c:pt>
                <c:pt idx="44244">
                  <c:v>0.68906299999999998</c:v>
                </c:pt>
                <c:pt idx="44245">
                  <c:v>0.6875</c:v>
                </c:pt>
                <c:pt idx="44246">
                  <c:v>0.69531200000000004</c:v>
                </c:pt>
                <c:pt idx="44247">
                  <c:v>0.69062500000000004</c:v>
                </c:pt>
                <c:pt idx="44248">
                  <c:v>0.6875</c:v>
                </c:pt>
                <c:pt idx="44249">
                  <c:v>0.692187</c:v>
                </c:pt>
                <c:pt idx="44250">
                  <c:v>0.69374999999999998</c:v>
                </c:pt>
                <c:pt idx="44251">
                  <c:v>0.69531200000000004</c:v>
                </c:pt>
                <c:pt idx="44252">
                  <c:v>0.69531200000000004</c:v>
                </c:pt>
                <c:pt idx="44253">
                  <c:v>0.68906299999999998</c:v>
                </c:pt>
                <c:pt idx="44254">
                  <c:v>0.70156300000000005</c:v>
                </c:pt>
                <c:pt idx="44255">
                  <c:v>0.71093799999999996</c:v>
                </c:pt>
                <c:pt idx="44256">
                  <c:v>0.7</c:v>
                </c:pt>
                <c:pt idx="44257">
                  <c:v>0.69531200000000004</c:v>
                </c:pt>
                <c:pt idx="44258">
                  <c:v>0.69531200000000004</c:v>
                </c:pt>
                <c:pt idx="44259">
                  <c:v>0.68593800000000005</c:v>
                </c:pt>
                <c:pt idx="44260">
                  <c:v>0.69531200000000004</c:v>
                </c:pt>
                <c:pt idx="44261">
                  <c:v>0.69531200000000004</c:v>
                </c:pt>
                <c:pt idx="44262">
                  <c:v>0.68906299999999998</c:v>
                </c:pt>
                <c:pt idx="44263">
                  <c:v>0.68593800000000005</c:v>
                </c:pt>
                <c:pt idx="44264">
                  <c:v>0.67812499999999998</c:v>
                </c:pt>
                <c:pt idx="44265">
                  <c:v>0.6875</c:v>
                </c:pt>
                <c:pt idx="44266">
                  <c:v>0.69531200000000004</c:v>
                </c:pt>
                <c:pt idx="44267">
                  <c:v>0.7</c:v>
                </c:pt>
                <c:pt idx="44268">
                  <c:v>0.69374999999999998</c:v>
                </c:pt>
                <c:pt idx="44269">
                  <c:v>0.692187</c:v>
                </c:pt>
                <c:pt idx="44270">
                  <c:v>0.69062500000000004</c:v>
                </c:pt>
                <c:pt idx="44271">
                  <c:v>0.68593800000000005</c:v>
                </c:pt>
                <c:pt idx="44272">
                  <c:v>0.68593800000000005</c:v>
                </c:pt>
                <c:pt idx="44273">
                  <c:v>0.682813</c:v>
                </c:pt>
                <c:pt idx="44274">
                  <c:v>0.69062500000000004</c:v>
                </c:pt>
                <c:pt idx="44275">
                  <c:v>0.6875</c:v>
                </c:pt>
                <c:pt idx="44276">
                  <c:v>0.7</c:v>
                </c:pt>
                <c:pt idx="44277">
                  <c:v>0.703125</c:v>
                </c:pt>
                <c:pt idx="44278">
                  <c:v>0.68906299999999998</c:v>
                </c:pt>
                <c:pt idx="44279">
                  <c:v>0.68437499999999996</c:v>
                </c:pt>
                <c:pt idx="44280">
                  <c:v>0.692187</c:v>
                </c:pt>
                <c:pt idx="44281">
                  <c:v>0.68906299999999998</c:v>
                </c:pt>
                <c:pt idx="44282">
                  <c:v>0.698438</c:v>
                </c:pt>
                <c:pt idx="44283">
                  <c:v>0.69062500000000004</c:v>
                </c:pt>
                <c:pt idx="44284">
                  <c:v>0.698438</c:v>
                </c:pt>
                <c:pt idx="44285">
                  <c:v>0.69531200000000004</c:v>
                </c:pt>
                <c:pt idx="44286">
                  <c:v>0.69531200000000004</c:v>
                </c:pt>
                <c:pt idx="44287">
                  <c:v>0.7</c:v>
                </c:pt>
                <c:pt idx="44288">
                  <c:v>0.692187</c:v>
                </c:pt>
                <c:pt idx="44289">
                  <c:v>0.70156300000000005</c:v>
                </c:pt>
                <c:pt idx="44290">
                  <c:v>0.68125000000000002</c:v>
                </c:pt>
                <c:pt idx="44291">
                  <c:v>0.692187</c:v>
                </c:pt>
                <c:pt idx="44292">
                  <c:v>0.70156300000000005</c:v>
                </c:pt>
                <c:pt idx="44293">
                  <c:v>0.6875</c:v>
                </c:pt>
                <c:pt idx="44294">
                  <c:v>0.698438</c:v>
                </c:pt>
                <c:pt idx="44295">
                  <c:v>0.69374999999999998</c:v>
                </c:pt>
                <c:pt idx="44296">
                  <c:v>0.68437499999999996</c:v>
                </c:pt>
                <c:pt idx="44297">
                  <c:v>0.68906299999999998</c:v>
                </c:pt>
                <c:pt idx="44298">
                  <c:v>0.6875</c:v>
                </c:pt>
                <c:pt idx="44299">
                  <c:v>0.68437499999999996</c:v>
                </c:pt>
                <c:pt idx="44300">
                  <c:v>0.6875</c:v>
                </c:pt>
                <c:pt idx="44301">
                  <c:v>0.69531200000000004</c:v>
                </c:pt>
                <c:pt idx="44302">
                  <c:v>0.7</c:v>
                </c:pt>
                <c:pt idx="44303">
                  <c:v>0.6875</c:v>
                </c:pt>
                <c:pt idx="44304">
                  <c:v>0.70468799999999998</c:v>
                </c:pt>
                <c:pt idx="44305">
                  <c:v>0.69374999999999998</c:v>
                </c:pt>
                <c:pt idx="44306">
                  <c:v>0.6875</c:v>
                </c:pt>
                <c:pt idx="44307">
                  <c:v>0.68125000000000002</c:v>
                </c:pt>
                <c:pt idx="44308">
                  <c:v>0.692187</c:v>
                </c:pt>
                <c:pt idx="44309">
                  <c:v>0.682813</c:v>
                </c:pt>
                <c:pt idx="44310">
                  <c:v>0.7</c:v>
                </c:pt>
                <c:pt idx="44311">
                  <c:v>0.70468799999999998</c:v>
                </c:pt>
                <c:pt idx="44312">
                  <c:v>0.68906299999999998</c:v>
                </c:pt>
                <c:pt idx="44313">
                  <c:v>0.69374999999999998</c:v>
                </c:pt>
                <c:pt idx="44314">
                  <c:v>0.68437499999999996</c:v>
                </c:pt>
                <c:pt idx="44315">
                  <c:v>0.67500000000000004</c:v>
                </c:pt>
                <c:pt idx="44316">
                  <c:v>0.66874999999999996</c:v>
                </c:pt>
                <c:pt idx="44317">
                  <c:v>0.67500000000000004</c:v>
                </c:pt>
                <c:pt idx="44318">
                  <c:v>0.68437499999999996</c:v>
                </c:pt>
                <c:pt idx="44319">
                  <c:v>0.68593800000000005</c:v>
                </c:pt>
                <c:pt idx="44320">
                  <c:v>0.68906299999999998</c:v>
                </c:pt>
                <c:pt idx="44321">
                  <c:v>0.68906299999999998</c:v>
                </c:pt>
                <c:pt idx="44322">
                  <c:v>0.68125000000000002</c:v>
                </c:pt>
                <c:pt idx="44323">
                  <c:v>0.69062500000000004</c:v>
                </c:pt>
                <c:pt idx="44324">
                  <c:v>0.6875</c:v>
                </c:pt>
                <c:pt idx="44325">
                  <c:v>0.6875</c:v>
                </c:pt>
                <c:pt idx="44326">
                  <c:v>0.698438</c:v>
                </c:pt>
                <c:pt idx="44327">
                  <c:v>0.69062500000000004</c:v>
                </c:pt>
                <c:pt idx="44328">
                  <c:v>0.69062500000000004</c:v>
                </c:pt>
                <c:pt idx="44329">
                  <c:v>0.67968799999999996</c:v>
                </c:pt>
                <c:pt idx="44330">
                  <c:v>0.6875</c:v>
                </c:pt>
                <c:pt idx="44331">
                  <c:v>0.68437499999999996</c:v>
                </c:pt>
                <c:pt idx="44332">
                  <c:v>0.68593800000000005</c:v>
                </c:pt>
                <c:pt idx="44333">
                  <c:v>0.68906299999999998</c:v>
                </c:pt>
                <c:pt idx="44334">
                  <c:v>0.7</c:v>
                </c:pt>
                <c:pt idx="44335">
                  <c:v>0.692187</c:v>
                </c:pt>
                <c:pt idx="44336">
                  <c:v>0.69062500000000004</c:v>
                </c:pt>
                <c:pt idx="44337">
                  <c:v>0.698438</c:v>
                </c:pt>
                <c:pt idx="44338">
                  <c:v>0.698438</c:v>
                </c:pt>
                <c:pt idx="44339">
                  <c:v>0.69374999999999998</c:v>
                </c:pt>
                <c:pt idx="44340">
                  <c:v>0.69062500000000004</c:v>
                </c:pt>
                <c:pt idx="44341">
                  <c:v>0.692187</c:v>
                </c:pt>
                <c:pt idx="44342">
                  <c:v>0.6875</c:v>
                </c:pt>
                <c:pt idx="44343">
                  <c:v>0.682813</c:v>
                </c:pt>
                <c:pt idx="44344">
                  <c:v>0.698438</c:v>
                </c:pt>
                <c:pt idx="44345">
                  <c:v>0.70156300000000005</c:v>
                </c:pt>
                <c:pt idx="44346">
                  <c:v>0.70156300000000005</c:v>
                </c:pt>
                <c:pt idx="44347">
                  <c:v>0.69374999999999998</c:v>
                </c:pt>
                <c:pt idx="44348">
                  <c:v>0.70468799999999998</c:v>
                </c:pt>
                <c:pt idx="44349">
                  <c:v>0.69374999999999998</c:v>
                </c:pt>
                <c:pt idx="44350">
                  <c:v>0.70156300000000005</c:v>
                </c:pt>
                <c:pt idx="44351">
                  <c:v>0.69062500000000004</c:v>
                </c:pt>
                <c:pt idx="44352">
                  <c:v>0.68906299999999998</c:v>
                </c:pt>
                <c:pt idx="44353">
                  <c:v>0.6875</c:v>
                </c:pt>
                <c:pt idx="44354">
                  <c:v>0.68437499999999996</c:v>
                </c:pt>
                <c:pt idx="44355">
                  <c:v>0.69062500000000004</c:v>
                </c:pt>
                <c:pt idx="44356">
                  <c:v>0.69374999999999998</c:v>
                </c:pt>
                <c:pt idx="44357">
                  <c:v>0.6875</c:v>
                </c:pt>
                <c:pt idx="44358">
                  <c:v>0.698438</c:v>
                </c:pt>
                <c:pt idx="44359">
                  <c:v>0.69531200000000004</c:v>
                </c:pt>
                <c:pt idx="44360">
                  <c:v>0.682813</c:v>
                </c:pt>
                <c:pt idx="44361">
                  <c:v>0.70468799999999998</c:v>
                </c:pt>
                <c:pt idx="44362">
                  <c:v>0.69374999999999998</c:v>
                </c:pt>
                <c:pt idx="44363">
                  <c:v>0.6875</c:v>
                </c:pt>
                <c:pt idx="44364">
                  <c:v>0.70156300000000005</c:v>
                </c:pt>
                <c:pt idx="44365">
                  <c:v>0.67968799999999996</c:v>
                </c:pt>
                <c:pt idx="44366">
                  <c:v>0.6875</c:v>
                </c:pt>
                <c:pt idx="44367">
                  <c:v>0.68906299999999998</c:v>
                </c:pt>
                <c:pt idx="44368">
                  <c:v>0.70156300000000005</c:v>
                </c:pt>
                <c:pt idx="44369">
                  <c:v>0.68437499999999996</c:v>
                </c:pt>
                <c:pt idx="44370">
                  <c:v>0.68906299999999998</c:v>
                </c:pt>
                <c:pt idx="44371">
                  <c:v>0.7</c:v>
                </c:pt>
                <c:pt idx="44372">
                  <c:v>0.7</c:v>
                </c:pt>
                <c:pt idx="44373">
                  <c:v>0.70937499999999998</c:v>
                </c:pt>
                <c:pt idx="44374">
                  <c:v>0.7</c:v>
                </c:pt>
                <c:pt idx="44375">
                  <c:v>0.68906299999999998</c:v>
                </c:pt>
                <c:pt idx="44376">
                  <c:v>0.70781300000000003</c:v>
                </c:pt>
                <c:pt idx="44377">
                  <c:v>0.70468799999999998</c:v>
                </c:pt>
                <c:pt idx="44378">
                  <c:v>0.71562499999999996</c:v>
                </c:pt>
                <c:pt idx="44379">
                  <c:v>0.703125</c:v>
                </c:pt>
                <c:pt idx="44380">
                  <c:v>0.70156300000000005</c:v>
                </c:pt>
                <c:pt idx="44381">
                  <c:v>0.70625000000000004</c:v>
                </c:pt>
                <c:pt idx="44382">
                  <c:v>0.71093799999999996</c:v>
                </c:pt>
                <c:pt idx="44383">
                  <c:v>0.69531200000000004</c:v>
                </c:pt>
                <c:pt idx="44384">
                  <c:v>0.698438</c:v>
                </c:pt>
                <c:pt idx="44385">
                  <c:v>0.71250000000000002</c:v>
                </c:pt>
                <c:pt idx="44386">
                  <c:v>0.698438</c:v>
                </c:pt>
                <c:pt idx="44387">
                  <c:v>0.69374999999999998</c:v>
                </c:pt>
                <c:pt idx="44388">
                  <c:v>0.71093799999999996</c:v>
                </c:pt>
                <c:pt idx="44389">
                  <c:v>0.71718800000000005</c:v>
                </c:pt>
                <c:pt idx="44390">
                  <c:v>0.70625000000000004</c:v>
                </c:pt>
                <c:pt idx="44391">
                  <c:v>0.7</c:v>
                </c:pt>
                <c:pt idx="44392">
                  <c:v>0.698438</c:v>
                </c:pt>
                <c:pt idx="44393">
                  <c:v>0.698438</c:v>
                </c:pt>
                <c:pt idx="44394">
                  <c:v>0.70625000000000004</c:v>
                </c:pt>
                <c:pt idx="44395">
                  <c:v>0.7</c:v>
                </c:pt>
                <c:pt idx="44396">
                  <c:v>0.71562499999999996</c:v>
                </c:pt>
                <c:pt idx="44397">
                  <c:v>0.7</c:v>
                </c:pt>
                <c:pt idx="44398">
                  <c:v>0.70937499999999998</c:v>
                </c:pt>
                <c:pt idx="44399">
                  <c:v>0.68593800000000005</c:v>
                </c:pt>
                <c:pt idx="44400">
                  <c:v>0.682813</c:v>
                </c:pt>
                <c:pt idx="44401">
                  <c:v>0.69062500000000004</c:v>
                </c:pt>
                <c:pt idx="44402">
                  <c:v>0.692187</c:v>
                </c:pt>
                <c:pt idx="44403">
                  <c:v>0.69531200000000004</c:v>
                </c:pt>
                <c:pt idx="44404">
                  <c:v>0.69531200000000004</c:v>
                </c:pt>
                <c:pt idx="44405">
                  <c:v>0.69374999999999998</c:v>
                </c:pt>
                <c:pt idx="44406">
                  <c:v>0.69531200000000004</c:v>
                </c:pt>
                <c:pt idx="44407">
                  <c:v>0.69531200000000004</c:v>
                </c:pt>
                <c:pt idx="44408">
                  <c:v>0.70937499999999998</c:v>
                </c:pt>
                <c:pt idx="44409">
                  <c:v>0.698438</c:v>
                </c:pt>
                <c:pt idx="44410">
                  <c:v>0.70156300000000005</c:v>
                </c:pt>
                <c:pt idx="44411">
                  <c:v>0.68593800000000005</c:v>
                </c:pt>
                <c:pt idx="44412">
                  <c:v>0.68593800000000005</c:v>
                </c:pt>
                <c:pt idx="44413">
                  <c:v>0.71093799999999996</c:v>
                </c:pt>
                <c:pt idx="44414">
                  <c:v>0.7</c:v>
                </c:pt>
                <c:pt idx="44415">
                  <c:v>0.70625000000000004</c:v>
                </c:pt>
                <c:pt idx="44416">
                  <c:v>0.69531200000000004</c:v>
                </c:pt>
                <c:pt idx="44417">
                  <c:v>0.703125</c:v>
                </c:pt>
                <c:pt idx="44418">
                  <c:v>0.70468799999999998</c:v>
                </c:pt>
                <c:pt idx="44419">
                  <c:v>0.7</c:v>
                </c:pt>
                <c:pt idx="44420">
                  <c:v>0.703125</c:v>
                </c:pt>
                <c:pt idx="44421">
                  <c:v>0.68593800000000005</c:v>
                </c:pt>
                <c:pt idx="44422">
                  <c:v>0.698438</c:v>
                </c:pt>
                <c:pt idx="44423">
                  <c:v>0.70156300000000005</c:v>
                </c:pt>
                <c:pt idx="44424">
                  <c:v>0.70156300000000005</c:v>
                </c:pt>
                <c:pt idx="44425">
                  <c:v>0.70625000000000004</c:v>
                </c:pt>
                <c:pt idx="44426">
                  <c:v>0.703125</c:v>
                </c:pt>
                <c:pt idx="44427">
                  <c:v>0.69062500000000004</c:v>
                </c:pt>
                <c:pt idx="44428">
                  <c:v>0.69374999999999998</c:v>
                </c:pt>
                <c:pt idx="44429">
                  <c:v>0.69531200000000004</c:v>
                </c:pt>
                <c:pt idx="44430">
                  <c:v>0.69531200000000004</c:v>
                </c:pt>
                <c:pt idx="44431">
                  <c:v>0.7</c:v>
                </c:pt>
                <c:pt idx="44432">
                  <c:v>0.70156300000000005</c:v>
                </c:pt>
                <c:pt idx="44433">
                  <c:v>0.70468799999999998</c:v>
                </c:pt>
                <c:pt idx="44434">
                  <c:v>0.692187</c:v>
                </c:pt>
                <c:pt idx="44435">
                  <c:v>0.68593800000000005</c:v>
                </c:pt>
                <c:pt idx="44436">
                  <c:v>0.6875</c:v>
                </c:pt>
                <c:pt idx="44437">
                  <c:v>0.69531200000000004</c:v>
                </c:pt>
                <c:pt idx="44438">
                  <c:v>0.68125000000000002</c:v>
                </c:pt>
                <c:pt idx="44439">
                  <c:v>0.6875</c:v>
                </c:pt>
                <c:pt idx="44440">
                  <c:v>0.6875</c:v>
                </c:pt>
                <c:pt idx="44441">
                  <c:v>0.692187</c:v>
                </c:pt>
                <c:pt idx="44442">
                  <c:v>0.70468799999999998</c:v>
                </c:pt>
                <c:pt idx="44443">
                  <c:v>0.682813</c:v>
                </c:pt>
                <c:pt idx="44444">
                  <c:v>0.69062500000000004</c:v>
                </c:pt>
                <c:pt idx="44445">
                  <c:v>0.67968799999999996</c:v>
                </c:pt>
                <c:pt idx="44446">
                  <c:v>0.69374999999999998</c:v>
                </c:pt>
                <c:pt idx="44447">
                  <c:v>0.71250000000000002</c:v>
                </c:pt>
                <c:pt idx="44448">
                  <c:v>0.68593800000000005</c:v>
                </c:pt>
                <c:pt idx="44449">
                  <c:v>0.68437499999999996</c:v>
                </c:pt>
                <c:pt idx="44450">
                  <c:v>0.69531200000000004</c:v>
                </c:pt>
                <c:pt idx="44451">
                  <c:v>0.7</c:v>
                </c:pt>
                <c:pt idx="44452">
                  <c:v>0.68125000000000002</c:v>
                </c:pt>
                <c:pt idx="44453">
                  <c:v>0.698438</c:v>
                </c:pt>
                <c:pt idx="44454">
                  <c:v>0.69374999999999998</c:v>
                </c:pt>
                <c:pt idx="44455">
                  <c:v>0.703125</c:v>
                </c:pt>
                <c:pt idx="44456">
                  <c:v>0.698438</c:v>
                </c:pt>
                <c:pt idx="44457">
                  <c:v>0.698438</c:v>
                </c:pt>
                <c:pt idx="44458">
                  <c:v>0.69374999999999998</c:v>
                </c:pt>
                <c:pt idx="44459">
                  <c:v>0.69062500000000004</c:v>
                </c:pt>
                <c:pt idx="44460">
                  <c:v>0.69374999999999998</c:v>
                </c:pt>
                <c:pt idx="44461">
                  <c:v>0.6875</c:v>
                </c:pt>
                <c:pt idx="44462">
                  <c:v>0.6875</c:v>
                </c:pt>
                <c:pt idx="44463">
                  <c:v>0.692187</c:v>
                </c:pt>
                <c:pt idx="44464">
                  <c:v>0.68906299999999998</c:v>
                </c:pt>
                <c:pt idx="44465">
                  <c:v>0.69531200000000004</c:v>
                </c:pt>
                <c:pt idx="44466">
                  <c:v>0.69062500000000004</c:v>
                </c:pt>
                <c:pt idx="44467">
                  <c:v>0.70468799999999998</c:v>
                </c:pt>
                <c:pt idx="44468">
                  <c:v>0.70468799999999998</c:v>
                </c:pt>
                <c:pt idx="44469">
                  <c:v>0.698438</c:v>
                </c:pt>
                <c:pt idx="44470">
                  <c:v>0.69374999999999998</c:v>
                </c:pt>
                <c:pt idx="44471">
                  <c:v>0.69062500000000004</c:v>
                </c:pt>
                <c:pt idx="44472">
                  <c:v>0.692187</c:v>
                </c:pt>
                <c:pt idx="44473">
                  <c:v>0.68593800000000005</c:v>
                </c:pt>
                <c:pt idx="44474">
                  <c:v>0.68593800000000005</c:v>
                </c:pt>
                <c:pt idx="44475">
                  <c:v>0.68906299999999998</c:v>
                </c:pt>
                <c:pt idx="44476">
                  <c:v>0.70468799999999998</c:v>
                </c:pt>
                <c:pt idx="44477">
                  <c:v>0.71093799999999996</c:v>
                </c:pt>
                <c:pt idx="44478">
                  <c:v>0.69374999999999998</c:v>
                </c:pt>
                <c:pt idx="44479">
                  <c:v>0.692187</c:v>
                </c:pt>
                <c:pt idx="44480">
                  <c:v>0.692187</c:v>
                </c:pt>
                <c:pt idx="44481">
                  <c:v>0.69531200000000004</c:v>
                </c:pt>
                <c:pt idx="44482">
                  <c:v>0.68906299999999998</c:v>
                </c:pt>
                <c:pt idx="44483">
                  <c:v>0.69531200000000004</c:v>
                </c:pt>
                <c:pt idx="44484">
                  <c:v>0.69531200000000004</c:v>
                </c:pt>
                <c:pt idx="44485">
                  <c:v>0.698438</c:v>
                </c:pt>
                <c:pt idx="44486">
                  <c:v>0.698438</c:v>
                </c:pt>
                <c:pt idx="44487">
                  <c:v>0.69374999999999998</c:v>
                </c:pt>
                <c:pt idx="44488">
                  <c:v>0.69531200000000004</c:v>
                </c:pt>
                <c:pt idx="44489">
                  <c:v>0.69374999999999998</c:v>
                </c:pt>
                <c:pt idx="44490">
                  <c:v>0.69531200000000004</c:v>
                </c:pt>
                <c:pt idx="44491">
                  <c:v>0.703125</c:v>
                </c:pt>
                <c:pt idx="44492">
                  <c:v>0.70468799999999998</c:v>
                </c:pt>
                <c:pt idx="44493">
                  <c:v>0.698438</c:v>
                </c:pt>
                <c:pt idx="44494">
                  <c:v>0.69531200000000004</c:v>
                </c:pt>
                <c:pt idx="44495">
                  <c:v>0.69062500000000004</c:v>
                </c:pt>
                <c:pt idx="44496">
                  <c:v>0.698438</c:v>
                </c:pt>
                <c:pt idx="44497">
                  <c:v>0.70156300000000005</c:v>
                </c:pt>
                <c:pt idx="44498">
                  <c:v>0.68906299999999998</c:v>
                </c:pt>
                <c:pt idx="44499">
                  <c:v>0.692187</c:v>
                </c:pt>
                <c:pt idx="44500">
                  <c:v>0.682813</c:v>
                </c:pt>
                <c:pt idx="44501">
                  <c:v>0.6875</c:v>
                </c:pt>
                <c:pt idx="44502">
                  <c:v>0.6875</c:v>
                </c:pt>
                <c:pt idx="44503">
                  <c:v>0.68593800000000005</c:v>
                </c:pt>
                <c:pt idx="44504">
                  <c:v>0.68437499999999996</c:v>
                </c:pt>
                <c:pt idx="44505">
                  <c:v>0.692187</c:v>
                </c:pt>
                <c:pt idx="44506">
                  <c:v>0.68125000000000002</c:v>
                </c:pt>
                <c:pt idx="44507">
                  <c:v>0.69531200000000004</c:v>
                </c:pt>
                <c:pt idx="44508">
                  <c:v>0.68437499999999996</c:v>
                </c:pt>
                <c:pt idx="44509">
                  <c:v>0.69062500000000004</c:v>
                </c:pt>
                <c:pt idx="44510">
                  <c:v>0.703125</c:v>
                </c:pt>
                <c:pt idx="44511">
                  <c:v>0.68125000000000002</c:v>
                </c:pt>
                <c:pt idx="44512">
                  <c:v>0.698438</c:v>
                </c:pt>
                <c:pt idx="44513">
                  <c:v>0.68125000000000002</c:v>
                </c:pt>
                <c:pt idx="44514">
                  <c:v>0.68437499999999996</c:v>
                </c:pt>
                <c:pt idx="44515">
                  <c:v>0.682813</c:v>
                </c:pt>
                <c:pt idx="44516">
                  <c:v>0.68593800000000005</c:v>
                </c:pt>
                <c:pt idx="44517">
                  <c:v>0.69374999999999998</c:v>
                </c:pt>
                <c:pt idx="44518">
                  <c:v>0.68125000000000002</c:v>
                </c:pt>
                <c:pt idx="44519">
                  <c:v>0.68125000000000002</c:v>
                </c:pt>
                <c:pt idx="44520">
                  <c:v>0.698438</c:v>
                </c:pt>
                <c:pt idx="44521">
                  <c:v>0.67812499999999998</c:v>
                </c:pt>
                <c:pt idx="44522">
                  <c:v>0.682813</c:v>
                </c:pt>
                <c:pt idx="44523">
                  <c:v>0.698438</c:v>
                </c:pt>
                <c:pt idx="44524">
                  <c:v>0.68125000000000002</c:v>
                </c:pt>
                <c:pt idx="44525">
                  <c:v>0.67968799999999996</c:v>
                </c:pt>
                <c:pt idx="44526">
                  <c:v>0.68906299999999998</c:v>
                </c:pt>
                <c:pt idx="44527">
                  <c:v>0.68906299999999998</c:v>
                </c:pt>
                <c:pt idx="44528">
                  <c:v>0.676562</c:v>
                </c:pt>
                <c:pt idx="44529">
                  <c:v>0.682813</c:v>
                </c:pt>
                <c:pt idx="44530">
                  <c:v>0.6875</c:v>
                </c:pt>
                <c:pt idx="44531">
                  <c:v>0.68593800000000005</c:v>
                </c:pt>
                <c:pt idx="44532">
                  <c:v>0.67968799999999996</c:v>
                </c:pt>
                <c:pt idx="44533">
                  <c:v>0.692187</c:v>
                </c:pt>
                <c:pt idx="44534">
                  <c:v>0.68125000000000002</c:v>
                </c:pt>
                <c:pt idx="44535">
                  <c:v>0.676562</c:v>
                </c:pt>
                <c:pt idx="44536">
                  <c:v>0.67343799999999998</c:v>
                </c:pt>
                <c:pt idx="44537">
                  <c:v>0.68906299999999998</c:v>
                </c:pt>
                <c:pt idx="44538">
                  <c:v>0.6875</c:v>
                </c:pt>
                <c:pt idx="44539">
                  <c:v>0.68906299999999998</c:v>
                </c:pt>
                <c:pt idx="44540">
                  <c:v>0.68437499999999996</c:v>
                </c:pt>
                <c:pt idx="44541">
                  <c:v>0.69062500000000004</c:v>
                </c:pt>
                <c:pt idx="44542">
                  <c:v>0.67812499999999998</c:v>
                </c:pt>
                <c:pt idx="44543">
                  <c:v>0.67812499999999998</c:v>
                </c:pt>
                <c:pt idx="44544">
                  <c:v>0.68125000000000002</c:v>
                </c:pt>
                <c:pt idx="44545">
                  <c:v>0.6875</c:v>
                </c:pt>
                <c:pt idx="44546">
                  <c:v>0.6875</c:v>
                </c:pt>
                <c:pt idx="44547">
                  <c:v>0.68906299999999998</c:v>
                </c:pt>
                <c:pt idx="44548">
                  <c:v>0.70156300000000005</c:v>
                </c:pt>
                <c:pt idx="44549">
                  <c:v>0.698438</c:v>
                </c:pt>
                <c:pt idx="44550">
                  <c:v>0.68906299999999998</c:v>
                </c:pt>
                <c:pt idx="44551">
                  <c:v>0.68593800000000005</c:v>
                </c:pt>
                <c:pt idx="44552">
                  <c:v>0.69374999999999998</c:v>
                </c:pt>
                <c:pt idx="44553">
                  <c:v>0.68906299999999998</c:v>
                </c:pt>
                <c:pt idx="44554">
                  <c:v>0.69531200000000004</c:v>
                </c:pt>
                <c:pt idx="44555">
                  <c:v>0.69062500000000004</c:v>
                </c:pt>
                <c:pt idx="44556">
                  <c:v>0.71250000000000002</c:v>
                </c:pt>
                <c:pt idx="44557">
                  <c:v>0.70468799999999998</c:v>
                </c:pt>
                <c:pt idx="44558">
                  <c:v>0.69062500000000004</c:v>
                </c:pt>
                <c:pt idx="44559">
                  <c:v>0.68593800000000005</c:v>
                </c:pt>
                <c:pt idx="44560">
                  <c:v>0.69062500000000004</c:v>
                </c:pt>
                <c:pt idx="44561">
                  <c:v>0.692187</c:v>
                </c:pt>
                <c:pt idx="44562">
                  <c:v>0.6875</c:v>
                </c:pt>
                <c:pt idx="44563">
                  <c:v>0.67812499999999998</c:v>
                </c:pt>
                <c:pt idx="44564">
                  <c:v>0.67812499999999998</c:v>
                </c:pt>
                <c:pt idx="44565">
                  <c:v>0.67968799999999996</c:v>
                </c:pt>
                <c:pt idx="44566">
                  <c:v>0.68437499999999996</c:v>
                </c:pt>
                <c:pt idx="44567">
                  <c:v>0.67812499999999998</c:v>
                </c:pt>
                <c:pt idx="44568">
                  <c:v>0.67812499999999998</c:v>
                </c:pt>
                <c:pt idx="44569">
                  <c:v>0.68906299999999998</c:v>
                </c:pt>
                <c:pt idx="44570">
                  <c:v>0.698438</c:v>
                </c:pt>
                <c:pt idx="44571">
                  <c:v>0.7</c:v>
                </c:pt>
                <c:pt idx="44572">
                  <c:v>0.68906299999999998</c:v>
                </c:pt>
                <c:pt idx="44573">
                  <c:v>0.692187</c:v>
                </c:pt>
                <c:pt idx="44574">
                  <c:v>0.68593800000000005</c:v>
                </c:pt>
                <c:pt idx="44575">
                  <c:v>0.6875</c:v>
                </c:pt>
                <c:pt idx="44576">
                  <c:v>0.68437499999999996</c:v>
                </c:pt>
                <c:pt idx="44577">
                  <c:v>0.68125000000000002</c:v>
                </c:pt>
                <c:pt idx="44578">
                  <c:v>0.68906299999999998</c:v>
                </c:pt>
                <c:pt idx="44579">
                  <c:v>0.698438</c:v>
                </c:pt>
                <c:pt idx="44580">
                  <c:v>0.68125000000000002</c:v>
                </c:pt>
                <c:pt idx="44581">
                  <c:v>0.7</c:v>
                </c:pt>
                <c:pt idx="44582">
                  <c:v>0.69374999999999998</c:v>
                </c:pt>
                <c:pt idx="44583">
                  <c:v>0.692187</c:v>
                </c:pt>
                <c:pt idx="44584">
                  <c:v>0.6875</c:v>
                </c:pt>
                <c:pt idx="44585">
                  <c:v>0.69374999999999998</c:v>
                </c:pt>
                <c:pt idx="44586">
                  <c:v>0.682813</c:v>
                </c:pt>
                <c:pt idx="44587">
                  <c:v>0.67812499999999998</c:v>
                </c:pt>
                <c:pt idx="44588">
                  <c:v>0.68125000000000002</c:v>
                </c:pt>
                <c:pt idx="44589">
                  <c:v>0.692187</c:v>
                </c:pt>
                <c:pt idx="44590">
                  <c:v>0.69531200000000004</c:v>
                </c:pt>
                <c:pt idx="44591">
                  <c:v>0.68125000000000002</c:v>
                </c:pt>
                <c:pt idx="44592">
                  <c:v>0.7</c:v>
                </c:pt>
                <c:pt idx="44593">
                  <c:v>0.6875</c:v>
                </c:pt>
                <c:pt idx="44594">
                  <c:v>0.67500000000000004</c:v>
                </c:pt>
                <c:pt idx="44595">
                  <c:v>0.68906299999999998</c:v>
                </c:pt>
                <c:pt idx="44596">
                  <c:v>0.69374999999999998</c:v>
                </c:pt>
                <c:pt idx="44597">
                  <c:v>0.714063</c:v>
                </c:pt>
                <c:pt idx="44598">
                  <c:v>0.69062500000000004</c:v>
                </c:pt>
                <c:pt idx="44599">
                  <c:v>0.69374999999999998</c:v>
                </c:pt>
                <c:pt idx="44600">
                  <c:v>0.68437499999999996</c:v>
                </c:pt>
                <c:pt idx="44601">
                  <c:v>0.69062500000000004</c:v>
                </c:pt>
                <c:pt idx="44602">
                  <c:v>0.68437499999999996</c:v>
                </c:pt>
                <c:pt idx="44603">
                  <c:v>0.67812499999999998</c:v>
                </c:pt>
                <c:pt idx="44604">
                  <c:v>0.69062500000000004</c:v>
                </c:pt>
                <c:pt idx="44605">
                  <c:v>0.68593800000000005</c:v>
                </c:pt>
                <c:pt idx="44606">
                  <c:v>0.69374999999999998</c:v>
                </c:pt>
                <c:pt idx="44607">
                  <c:v>0.70937499999999998</c:v>
                </c:pt>
                <c:pt idx="44608">
                  <c:v>0.69531200000000004</c:v>
                </c:pt>
                <c:pt idx="44609">
                  <c:v>0.68593800000000005</c:v>
                </c:pt>
                <c:pt idx="44610">
                  <c:v>0.67812499999999998</c:v>
                </c:pt>
                <c:pt idx="44611">
                  <c:v>0.68906299999999998</c:v>
                </c:pt>
                <c:pt idx="44612">
                  <c:v>0.68437499999999996</c:v>
                </c:pt>
                <c:pt idx="44613">
                  <c:v>0.69062500000000004</c:v>
                </c:pt>
                <c:pt idx="44614">
                  <c:v>0.68906299999999998</c:v>
                </c:pt>
                <c:pt idx="44615">
                  <c:v>0.68593800000000005</c:v>
                </c:pt>
                <c:pt idx="44616">
                  <c:v>0.68906299999999998</c:v>
                </c:pt>
                <c:pt idx="44617">
                  <c:v>0.698438</c:v>
                </c:pt>
                <c:pt idx="44618">
                  <c:v>0.6875</c:v>
                </c:pt>
                <c:pt idx="44619">
                  <c:v>0.68437499999999996</c:v>
                </c:pt>
                <c:pt idx="44620">
                  <c:v>0.692187</c:v>
                </c:pt>
                <c:pt idx="44621">
                  <c:v>0.70468799999999998</c:v>
                </c:pt>
                <c:pt idx="44622">
                  <c:v>0.70156300000000005</c:v>
                </c:pt>
                <c:pt idx="44623">
                  <c:v>0.7</c:v>
                </c:pt>
                <c:pt idx="44624">
                  <c:v>0.692187</c:v>
                </c:pt>
                <c:pt idx="44625">
                  <c:v>0.68906299999999998</c:v>
                </c:pt>
                <c:pt idx="44626">
                  <c:v>0.69531200000000004</c:v>
                </c:pt>
                <c:pt idx="44627">
                  <c:v>0.69374999999999998</c:v>
                </c:pt>
                <c:pt idx="44628">
                  <c:v>0.70468799999999998</c:v>
                </c:pt>
                <c:pt idx="44629">
                  <c:v>0.703125</c:v>
                </c:pt>
                <c:pt idx="44630">
                  <c:v>0.703125</c:v>
                </c:pt>
                <c:pt idx="44631">
                  <c:v>0.71250000000000002</c:v>
                </c:pt>
                <c:pt idx="44632">
                  <c:v>0.70625000000000004</c:v>
                </c:pt>
                <c:pt idx="44633">
                  <c:v>0.72187500000000004</c:v>
                </c:pt>
                <c:pt idx="44634">
                  <c:v>0.70937499999999998</c:v>
                </c:pt>
                <c:pt idx="44635">
                  <c:v>0.70625000000000004</c:v>
                </c:pt>
                <c:pt idx="44636">
                  <c:v>0.69531200000000004</c:v>
                </c:pt>
                <c:pt idx="44637">
                  <c:v>0.70625000000000004</c:v>
                </c:pt>
                <c:pt idx="44638">
                  <c:v>0.70937499999999998</c:v>
                </c:pt>
                <c:pt idx="44639">
                  <c:v>0.69531200000000004</c:v>
                </c:pt>
                <c:pt idx="44640">
                  <c:v>0.68906299999999998</c:v>
                </c:pt>
                <c:pt idx="44641">
                  <c:v>0.68906299999999998</c:v>
                </c:pt>
                <c:pt idx="44642">
                  <c:v>0.7</c:v>
                </c:pt>
                <c:pt idx="44643">
                  <c:v>0.70781300000000003</c:v>
                </c:pt>
                <c:pt idx="44644">
                  <c:v>0.69374999999999998</c:v>
                </c:pt>
                <c:pt idx="44645">
                  <c:v>0.70156300000000005</c:v>
                </c:pt>
                <c:pt idx="44646">
                  <c:v>0.68906299999999998</c:v>
                </c:pt>
                <c:pt idx="44647">
                  <c:v>0.676562</c:v>
                </c:pt>
                <c:pt idx="44648">
                  <c:v>0.69531200000000004</c:v>
                </c:pt>
                <c:pt idx="44649">
                  <c:v>0.69062500000000004</c:v>
                </c:pt>
                <c:pt idx="44650">
                  <c:v>0.69062500000000004</c:v>
                </c:pt>
                <c:pt idx="44651">
                  <c:v>0.69374999999999998</c:v>
                </c:pt>
                <c:pt idx="44652">
                  <c:v>0.69531200000000004</c:v>
                </c:pt>
                <c:pt idx="44653">
                  <c:v>0.70781300000000003</c:v>
                </c:pt>
                <c:pt idx="44654">
                  <c:v>0.70156300000000005</c:v>
                </c:pt>
                <c:pt idx="44655">
                  <c:v>0.692187</c:v>
                </c:pt>
                <c:pt idx="44656">
                  <c:v>0.69531200000000004</c:v>
                </c:pt>
                <c:pt idx="44657">
                  <c:v>0.69531200000000004</c:v>
                </c:pt>
                <c:pt idx="44658">
                  <c:v>0.6875</c:v>
                </c:pt>
                <c:pt idx="44659">
                  <c:v>0.68906299999999998</c:v>
                </c:pt>
                <c:pt idx="44660">
                  <c:v>0.68906299999999998</c:v>
                </c:pt>
                <c:pt idx="44661">
                  <c:v>0.6875</c:v>
                </c:pt>
                <c:pt idx="44662">
                  <c:v>0.69062500000000004</c:v>
                </c:pt>
                <c:pt idx="44663">
                  <c:v>0.6875</c:v>
                </c:pt>
                <c:pt idx="44664">
                  <c:v>0.68125000000000002</c:v>
                </c:pt>
                <c:pt idx="44665">
                  <c:v>0.70468799999999998</c:v>
                </c:pt>
                <c:pt idx="44666">
                  <c:v>0.7</c:v>
                </c:pt>
                <c:pt idx="44667">
                  <c:v>0.69374999999999998</c:v>
                </c:pt>
                <c:pt idx="44668">
                  <c:v>0.698438</c:v>
                </c:pt>
                <c:pt idx="44669">
                  <c:v>0.69531200000000004</c:v>
                </c:pt>
                <c:pt idx="44670">
                  <c:v>0.69374999999999998</c:v>
                </c:pt>
                <c:pt idx="44671">
                  <c:v>0.692187</c:v>
                </c:pt>
                <c:pt idx="44672">
                  <c:v>0.68593800000000005</c:v>
                </c:pt>
                <c:pt idx="44673">
                  <c:v>0.69531200000000004</c:v>
                </c:pt>
                <c:pt idx="44674">
                  <c:v>0.698438</c:v>
                </c:pt>
                <c:pt idx="44675">
                  <c:v>0.7</c:v>
                </c:pt>
                <c:pt idx="44676">
                  <c:v>0.68593800000000005</c:v>
                </c:pt>
                <c:pt idx="44677">
                  <c:v>0.6875</c:v>
                </c:pt>
                <c:pt idx="44678">
                  <c:v>0.68437499999999996</c:v>
                </c:pt>
                <c:pt idx="44679">
                  <c:v>0.70625000000000004</c:v>
                </c:pt>
                <c:pt idx="44680">
                  <c:v>0.69374999999999998</c:v>
                </c:pt>
                <c:pt idx="44681">
                  <c:v>0.7</c:v>
                </c:pt>
                <c:pt idx="44682">
                  <c:v>0.69062500000000004</c:v>
                </c:pt>
                <c:pt idx="44683">
                  <c:v>0.676562</c:v>
                </c:pt>
                <c:pt idx="44684">
                  <c:v>0.6875</c:v>
                </c:pt>
                <c:pt idx="44685">
                  <c:v>0.676562</c:v>
                </c:pt>
                <c:pt idx="44686">
                  <c:v>0.68593800000000005</c:v>
                </c:pt>
                <c:pt idx="44687">
                  <c:v>0.69531200000000004</c:v>
                </c:pt>
                <c:pt idx="44688">
                  <c:v>0.698438</c:v>
                </c:pt>
                <c:pt idx="44689">
                  <c:v>0.69374999999999998</c:v>
                </c:pt>
                <c:pt idx="44690">
                  <c:v>0.71093799999999996</c:v>
                </c:pt>
                <c:pt idx="44691">
                  <c:v>0.70937499999999998</c:v>
                </c:pt>
                <c:pt idx="44692">
                  <c:v>0.70625000000000004</c:v>
                </c:pt>
                <c:pt idx="44693">
                  <c:v>0.68593800000000005</c:v>
                </c:pt>
                <c:pt idx="44694">
                  <c:v>0.68593800000000005</c:v>
                </c:pt>
                <c:pt idx="44695">
                  <c:v>0.692187</c:v>
                </c:pt>
                <c:pt idx="44696">
                  <c:v>0.70156300000000005</c:v>
                </c:pt>
                <c:pt idx="44697">
                  <c:v>0.68906299999999998</c:v>
                </c:pt>
                <c:pt idx="44698">
                  <c:v>0.69374999999999998</c:v>
                </c:pt>
                <c:pt idx="44699">
                  <c:v>0.698438</c:v>
                </c:pt>
                <c:pt idx="44700">
                  <c:v>0.692187</c:v>
                </c:pt>
                <c:pt idx="44701">
                  <c:v>0.68593800000000005</c:v>
                </c:pt>
                <c:pt idx="44702">
                  <c:v>0.6875</c:v>
                </c:pt>
                <c:pt idx="44703">
                  <c:v>0.698438</c:v>
                </c:pt>
                <c:pt idx="44704">
                  <c:v>0.68437499999999996</c:v>
                </c:pt>
                <c:pt idx="44705">
                  <c:v>0.67968799999999996</c:v>
                </c:pt>
                <c:pt idx="44706">
                  <c:v>0.68437499999999996</c:v>
                </c:pt>
                <c:pt idx="44707">
                  <c:v>0.67968799999999996</c:v>
                </c:pt>
                <c:pt idx="44708">
                  <c:v>0.68437499999999996</c:v>
                </c:pt>
                <c:pt idx="44709">
                  <c:v>0.7</c:v>
                </c:pt>
                <c:pt idx="44710">
                  <c:v>0.698438</c:v>
                </c:pt>
                <c:pt idx="44711">
                  <c:v>0.69062500000000004</c:v>
                </c:pt>
                <c:pt idx="44712">
                  <c:v>0.6875</c:v>
                </c:pt>
                <c:pt idx="44713">
                  <c:v>0.70156300000000005</c:v>
                </c:pt>
                <c:pt idx="44714">
                  <c:v>0.698438</c:v>
                </c:pt>
                <c:pt idx="44715">
                  <c:v>0.692187</c:v>
                </c:pt>
                <c:pt idx="44716">
                  <c:v>0.7</c:v>
                </c:pt>
                <c:pt idx="44717">
                  <c:v>0.70781300000000003</c:v>
                </c:pt>
                <c:pt idx="44718">
                  <c:v>0.7</c:v>
                </c:pt>
                <c:pt idx="44719">
                  <c:v>0.703125</c:v>
                </c:pt>
                <c:pt idx="44720">
                  <c:v>0.692187</c:v>
                </c:pt>
                <c:pt idx="44721">
                  <c:v>0.68906299999999998</c:v>
                </c:pt>
                <c:pt idx="44722">
                  <c:v>0.69374999999999998</c:v>
                </c:pt>
                <c:pt idx="44723">
                  <c:v>0.70625000000000004</c:v>
                </c:pt>
                <c:pt idx="44724">
                  <c:v>0.703125</c:v>
                </c:pt>
                <c:pt idx="44725">
                  <c:v>0.69374999999999998</c:v>
                </c:pt>
                <c:pt idx="44726">
                  <c:v>0.69531200000000004</c:v>
                </c:pt>
                <c:pt idx="44727">
                  <c:v>0.698438</c:v>
                </c:pt>
                <c:pt idx="44728">
                  <c:v>0.70156300000000005</c:v>
                </c:pt>
                <c:pt idx="44729">
                  <c:v>0.68437499999999996</c:v>
                </c:pt>
                <c:pt idx="44730">
                  <c:v>0.68593800000000005</c:v>
                </c:pt>
                <c:pt idx="44731">
                  <c:v>0.68125000000000002</c:v>
                </c:pt>
                <c:pt idx="44732">
                  <c:v>0.69062500000000004</c:v>
                </c:pt>
                <c:pt idx="44733">
                  <c:v>0.68593800000000005</c:v>
                </c:pt>
                <c:pt idx="44734">
                  <c:v>0.70156300000000005</c:v>
                </c:pt>
                <c:pt idx="44735">
                  <c:v>0.68593800000000005</c:v>
                </c:pt>
                <c:pt idx="44736">
                  <c:v>0.69062500000000004</c:v>
                </c:pt>
                <c:pt idx="44737">
                  <c:v>0.68906299999999998</c:v>
                </c:pt>
                <c:pt idx="44738">
                  <c:v>0.698438</c:v>
                </c:pt>
                <c:pt idx="44739">
                  <c:v>0.69531200000000004</c:v>
                </c:pt>
                <c:pt idx="44740">
                  <c:v>0.68906299999999998</c:v>
                </c:pt>
                <c:pt idx="44741">
                  <c:v>0.69374999999999998</c:v>
                </c:pt>
                <c:pt idx="44742">
                  <c:v>0.692187</c:v>
                </c:pt>
                <c:pt idx="44743">
                  <c:v>0.69374999999999998</c:v>
                </c:pt>
                <c:pt idx="44744">
                  <c:v>0.698438</c:v>
                </c:pt>
                <c:pt idx="44745">
                  <c:v>0.70156300000000005</c:v>
                </c:pt>
                <c:pt idx="44746">
                  <c:v>0.6875</c:v>
                </c:pt>
                <c:pt idx="44747">
                  <c:v>0.67500000000000004</c:v>
                </c:pt>
                <c:pt idx="44748">
                  <c:v>0.6875</c:v>
                </c:pt>
                <c:pt idx="44749">
                  <c:v>0.69531200000000004</c:v>
                </c:pt>
                <c:pt idx="44750">
                  <c:v>0.68593800000000005</c:v>
                </c:pt>
                <c:pt idx="44751">
                  <c:v>0.68593800000000005</c:v>
                </c:pt>
                <c:pt idx="44752">
                  <c:v>0.68593800000000005</c:v>
                </c:pt>
                <c:pt idx="44753">
                  <c:v>0.68906299999999998</c:v>
                </c:pt>
                <c:pt idx="44754">
                  <c:v>0.692187</c:v>
                </c:pt>
                <c:pt idx="44755">
                  <c:v>0.68906299999999998</c:v>
                </c:pt>
                <c:pt idx="44756">
                  <c:v>0.676562</c:v>
                </c:pt>
                <c:pt idx="44757">
                  <c:v>0.69062500000000004</c:v>
                </c:pt>
                <c:pt idx="44758">
                  <c:v>0.692187</c:v>
                </c:pt>
                <c:pt idx="44759">
                  <c:v>0.698438</c:v>
                </c:pt>
                <c:pt idx="44760">
                  <c:v>0.67968799999999996</c:v>
                </c:pt>
                <c:pt idx="44761">
                  <c:v>0.682813</c:v>
                </c:pt>
                <c:pt idx="44762">
                  <c:v>0.67812499999999998</c:v>
                </c:pt>
                <c:pt idx="44763">
                  <c:v>0.692187</c:v>
                </c:pt>
                <c:pt idx="44764">
                  <c:v>0.69374999999999998</c:v>
                </c:pt>
                <c:pt idx="44765">
                  <c:v>0.69374999999999998</c:v>
                </c:pt>
                <c:pt idx="44766">
                  <c:v>0.70468799999999998</c:v>
                </c:pt>
                <c:pt idx="44767">
                  <c:v>0.6875</c:v>
                </c:pt>
                <c:pt idx="44768">
                  <c:v>0.68906299999999998</c:v>
                </c:pt>
                <c:pt idx="44769">
                  <c:v>0.69531200000000004</c:v>
                </c:pt>
                <c:pt idx="44770">
                  <c:v>0.671875</c:v>
                </c:pt>
                <c:pt idx="44771">
                  <c:v>0.68593800000000005</c:v>
                </c:pt>
                <c:pt idx="44772">
                  <c:v>0.682813</c:v>
                </c:pt>
                <c:pt idx="44773">
                  <c:v>0.68906299999999998</c:v>
                </c:pt>
                <c:pt idx="44774">
                  <c:v>0.68125000000000002</c:v>
                </c:pt>
                <c:pt idx="44775">
                  <c:v>0.671875</c:v>
                </c:pt>
                <c:pt idx="44776">
                  <c:v>0.67968799999999996</c:v>
                </c:pt>
                <c:pt idx="44777">
                  <c:v>0.671875</c:v>
                </c:pt>
                <c:pt idx="44778">
                  <c:v>0.692187</c:v>
                </c:pt>
                <c:pt idx="44779">
                  <c:v>0.68125000000000002</c:v>
                </c:pt>
                <c:pt idx="44780">
                  <c:v>0.67031300000000005</c:v>
                </c:pt>
                <c:pt idx="44781">
                  <c:v>0.67031300000000005</c:v>
                </c:pt>
                <c:pt idx="44782">
                  <c:v>0.68125000000000002</c:v>
                </c:pt>
                <c:pt idx="44783">
                  <c:v>0.67968799999999996</c:v>
                </c:pt>
                <c:pt idx="44784">
                  <c:v>0.69374999999999998</c:v>
                </c:pt>
                <c:pt idx="44785">
                  <c:v>0.682813</c:v>
                </c:pt>
                <c:pt idx="44786">
                  <c:v>0.676562</c:v>
                </c:pt>
                <c:pt idx="44787">
                  <c:v>0.67500000000000004</c:v>
                </c:pt>
                <c:pt idx="44788">
                  <c:v>0.68125000000000002</c:v>
                </c:pt>
                <c:pt idx="44789">
                  <c:v>0.6875</c:v>
                </c:pt>
                <c:pt idx="44790">
                  <c:v>0.6875</c:v>
                </c:pt>
                <c:pt idx="44791">
                  <c:v>0.68593800000000005</c:v>
                </c:pt>
                <c:pt idx="44792">
                  <c:v>0.68437499999999996</c:v>
                </c:pt>
                <c:pt idx="44793">
                  <c:v>0.692187</c:v>
                </c:pt>
                <c:pt idx="44794">
                  <c:v>0.6875</c:v>
                </c:pt>
                <c:pt idx="44795">
                  <c:v>0.6875</c:v>
                </c:pt>
                <c:pt idx="44796">
                  <c:v>0.69531200000000004</c:v>
                </c:pt>
                <c:pt idx="44797">
                  <c:v>0.68906299999999998</c:v>
                </c:pt>
                <c:pt idx="44798">
                  <c:v>0.698438</c:v>
                </c:pt>
                <c:pt idx="44799">
                  <c:v>0.703125</c:v>
                </c:pt>
                <c:pt idx="44800">
                  <c:v>0.69374999999999998</c:v>
                </c:pt>
                <c:pt idx="44801">
                  <c:v>0.69531200000000004</c:v>
                </c:pt>
                <c:pt idx="44802">
                  <c:v>0.7</c:v>
                </c:pt>
                <c:pt idx="44803">
                  <c:v>0.68906299999999998</c:v>
                </c:pt>
                <c:pt idx="44804">
                  <c:v>0.68906299999999998</c:v>
                </c:pt>
                <c:pt idx="44805">
                  <c:v>0.68906299999999998</c:v>
                </c:pt>
                <c:pt idx="44806">
                  <c:v>0.69062500000000004</c:v>
                </c:pt>
                <c:pt idx="44807">
                  <c:v>0.68437499999999996</c:v>
                </c:pt>
                <c:pt idx="44808">
                  <c:v>0.68437499999999996</c:v>
                </c:pt>
                <c:pt idx="44809">
                  <c:v>0.68906299999999998</c:v>
                </c:pt>
                <c:pt idx="44810">
                  <c:v>0.682813</c:v>
                </c:pt>
                <c:pt idx="44811">
                  <c:v>0.68593800000000005</c:v>
                </c:pt>
                <c:pt idx="44812">
                  <c:v>0.67812499999999998</c:v>
                </c:pt>
                <c:pt idx="44813">
                  <c:v>0.68906299999999998</c:v>
                </c:pt>
                <c:pt idx="44814">
                  <c:v>0.67031300000000005</c:v>
                </c:pt>
                <c:pt idx="44815">
                  <c:v>0.68125000000000002</c:v>
                </c:pt>
                <c:pt idx="44816">
                  <c:v>0.67343799999999998</c:v>
                </c:pt>
                <c:pt idx="44817">
                  <c:v>0.671875</c:v>
                </c:pt>
                <c:pt idx="44818">
                  <c:v>0.67031300000000005</c:v>
                </c:pt>
                <c:pt idx="44819">
                  <c:v>0.67812499999999998</c:v>
                </c:pt>
                <c:pt idx="44820">
                  <c:v>0.6875</c:v>
                </c:pt>
                <c:pt idx="44821">
                  <c:v>0.671875</c:v>
                </c:pt>
                <c:pt idx="44822">
                  <c:v>0.682813</c:v>
                </c:pt>
                <c:pt idx="44823">
                  <c:v>0.6875</c:v>
                </c:pt>
                <c:pt idx="44824">
                  <c:v>0.682813</c:v>
                </c:pt>
                <c:pt idx="44825">
                  <c:v>0.67812499999999998</c:v>
                </c:pt>
                <c:pt idx="44826">
                  <c:v>0.67968799999999996</c:v>
                </c:pt>
                <c:pt idx="44827">
                  <c:v>0.68125000000000002</c:v>
                </c:pt>
                <c:pt idx="44828">
                  <c:v>0.703125</c:v>
                </c:pt>
                <c:pt idx="44829">
                  <c:v>0.69374999999999998</c:v>
                </c:pt>
                <c:pt idx="44830">
                  <c:v>0.7</c:v>
                </c:pt>
                <c:pt idx="44831">
                  <c:v>0.698438</c:v>
                </c:pt>
                <c:pt idx="44832">
                  <c:v>0.6875</c:v>
                </c:pt>
                <c:pt idx="44833">
                  <c:v>0.682813</c:v>
                </c:pt>
                <c:pt idx="44834">
                  <c:v>0.67031300000000005</c:v>
                </c:pt>
                <c:pt idx="44835">
                  <c:v>0.67031300000000005</c:v>
                </c:pt>
                <c:pt idx="44836">
                  <c:v>0.67500000000000004</c:v>
                </c:pt>
                <c:pt idx="44837">
                  <c:v>0.67812499999999998</c:v>
                </c:pt>
                <c:pt idx="44838">
                  <c:v>0.69062500000000004</c:v>
                </c:pt>
                <c:pt idx="44839">
                  <c:v>0.698438</c:v>
                </c:pt>
                <c:pt idx="44840">
                  <c:v>0.69531200000000004</c:v>
                </c:pt>
                <c:pt idx="44841">
                  <c:v>0.68125000000000002</c:v>
                </c:pt>
                <c:pt idx="44842">
                  <c:v>0.68125000000000002</c:v>
                </c:pt>
                <c:pt idx="44843">
                  <c:v>0.67968799999999996</c:v>
                </c:pt>
                <c:pt idx="44844">
                  <c:v>0.70468799999999998</c:v>
                </c:pt>
                <c:pt idx="44845">
                  <c:v>0.6875</c:v>
                </c:pt>
                <c:pt idx="44846">
                  <c:v>0.6875</c:v>
                </c:pt>
                <c:pt idx="44847">
                  <c:v>0.682813</c:v>
                </c:pt>
                <c:pt idx="44848">
                  <c:v>0.6875</c:v>
                </c:pt>
                <c:pt idx="44849">
                  <c:v>0.67968799999999996</c:v>
                </c:pt>
                <c:pt idx="44850">
                  <c:v>0.698438</c:v>
                </c:pt>
                <c:pt idx="44851">
                  <c:v>0.6875</c:v>
                </c:pt>
                <c:pt idx="44852">
                  <c:v>0.69062500000000004</c:v>
                </c:pt>
                <c:pt idx="44853">
                  <c:v>0.67968799999999996</c:v>
                </c:pt>
                <c:pt idx="44854">
                  <c:v>0.6875</c:v>
                </c:pt>
                <c:pt idx="44855">
                  <c:v>0.68593800000000005</c:v>
                </c:pt>
                <c:pt idx="44856">
                  <c:v>0.682813</c:v>
                </c:pt>
                <c:pt idx="44857">
                  <c:v>0.671875</c:v>
                </c:pt>
                <c:pt idx="44858">
                  <c:v>0.68437499999999996</c:v>
                </c:pt>
                <c:pt idx="44859">
                  <c:v>0.67968799999999996</c:v>
                </c:pt>
                <c:pt idx="44860">
                  <c:v>0.67500000000000004</c:v>
                </c:pt>
                <c:pt idx="44861">
                  <c:v>0.67031300000000005</c:v>
                </c:pt>
                <c:pt idx="44862">
                  <c:v>0.68906299999999998</c:v>
                </c:pt>
                <c:pt idx="44863">
                  <c:v>0.68593800000000005</c:v>
                </c:pt>
                <c:pt idx="44864">
                  <c:v>0.68593800000000005</c:v>
                </c:pt>
                <c:pt idx="44865">
                  <c:v>0.68125000000000002</c:v>
                </c:pt>
                <c:pt idx="44866">
                  <c:v>0.69062500000000004</c:v>
                </c:pt>
                <c:pt idx="44867">
                  <c:v>0.682813</c:v>
                </c:pt>
                <c:pt idx="44868">
                  <c:v>0.67812499999999998</c:v>
                </c:pt>
                <c:pt idx="44869">
                  <c:v>0.6875</c:v>
                </c:pt>
                <c:pt idx="44870">
                  <c:v>0.698438</c:v>
                </c:pt>
                <c:pt idx="44871">
                  <c:v>0.703125</c:v>
                </c:pt>
                <c:pt idx="44872">
                  <c:v>0.68593800000000005</c:v>
                </c:pt>
                <c:pt idx="44873">
                  <c:v>0.68437499999999996</c:v>
                </c:pt>
                <c:pt idx="44874">
                  <c:v>0.68593800000000005</c:v>
                </c:pt>
                <c:pt idx="44875">
                  <c:v>0.68593800000000005</c:v>
                </c:pt>
                <c:pt idx="44876">
                  <c:v>0.67968799999999996</c:v>
                </c:pt>
                <c:pt idx="44877">
                  <c:v>0.69374999999999998</c:v>
                </c:pt>
                <c:pt idx="44878">
                  <c:v>0.692187</c:v>
                </c:pt>
                <c:pt idx="44879">
                  <c:v>0.70156300000000005</c:v>
                </c:pt>
                <c:pt idx="44880">
                  <c:v>0.70156300000000005</c:v>
                </c:pt>
                <c:pt idx="44881">
                  <c:v>0.7</c:v>
                </c:pt>
                <c:pt idx="44882">
                  <c:v>0.7</c:v>
                </c:pt>
                <c:pt idx="44883">
                  <c:v>0.692187</c:v>
                </c:pt>
                <c:pt idx="44884">
                  <c:v>0.703125</c:v>
                </c:pt>
                <c:pt idx="44885">
                  <c:v>0.68125000000000002</c:v>
                </c:pt>
                <c:pt idx="44886">
                  <c:v>0.682813</c:v>
                </c:pt>
                <c:pt idx="44887">
                  <c:v>0.69531200000000004</c:v>
                </c:pt>
                <c:pt idx="44888">
                  <c:v>0.682813</c:v>
                </c:pt>
                <c:pt idx="44889">
                  <c:v>0.682813</c:v>
                </c:pt>
                <c:pt idx="44890">
                  <c:v>0.68906299999999998</c:v>
                </c:pt>
                <c:pt idx="44891">
                  <c:v>0.676562</c:v>
                </c:pt>
                <c:pt idx="44892">
                  <c:v>0.7</c:v>
                </c:pt>
                <c:pt idx="44893">
                  <c:v>0.7</c:v>
                </c:pt>
                <c:pt idx="44894">
                  <c:v>0.692187</c:v>
                </c:pt>
                <c:pt idx="44895">
                  <c:v>0.69062500000000004</c:v>
                </c:pt>
                <c:pt idx="44896">
                  <c:v>0.67968799999999996</c:v>
                </c:pt>
                <c:pt idx="44897">
                  <c:v>0.7</c:v>
                </c:pt>
                <c:pt idx="44898">
                  <c:v>0.68437499999999996</c:v>
                </c:pt>
                <c:pt idx="44899">
                  <c:v>0.7</c:v>
                </c:pt>
                <c:pt idx="44900">
                  <c:v>0.676562</c:v>
                </c:pt>
                <c:pt idx="44901">
                  <c:v>0.68593800000000005</c:v>
                </c:pt>
                <c:pt idx="44902">
                  <c:v>0.69374999999999998</c:v>
                </c:pt>
                <c:pt idx="44903">
                  <c:v>0.68437499999999996</c:v>
                </c:pt>
                <c:pt idx="44904">
                  <c:v>0.68437499999999996</c:v>
                </c:pt>
                <c:pt idx="44905">
                  <c:v>0.68593800000000005</c:v>
                </c:pt>
                <c:pt idx="44906">
                  <c:v>0.676562</c:v>
                </c:pt>
                <c:pt idx="44907">
                  <c:v>0.67968799999999996</c:v>
                </c:pt>
                <c:pt idx="44908">
                  <c:v>0.692187</c:v>
                </c:pt>
                <c:pt idx="44909">
                  <c:v>0.68906299999999998</c:v>
                </c:pt>
                <c:pt idx="44910">
                  <c:v>0.682813</c:v>
                </c:pt>
                <c:pt idx="44911">
                  <c:v>0.68593800000000005</c:v>
                </c:pt>
                <c:pt idx="44912">
                  <c:v>0.68906299999999998</c:v>
                </c:pt>
                <c:pt idx="44913">
                  <c:v>0.68593800000000005</c:v>
                </c:pt>
                <c:pt idx="44914">
                  <c:v>0.68593800000000005</c:v>
                </c:pt>
                <c:pt idx="44915">
                  <c:v>0.67500000000000004</c:v>
                </c:pt>
                <c:pt idx="44916">
                  <c:v>0.67812499999999998</c:v>
                </c:pt>
                <c:pt idx="44917">
                  <c:v>0.671875</c:v>
                </c:pt>
                <c:pt idx="44918">
                  <c:v>0.66249999999999998</c:v>
                </c:pt>
                <c:pt idx="44919">
                  <c:v>0.68593800000000005</c:v>
                </c:pt>
                <c:pt idx="44920">
                  <c:v>0.69374999999999998</c:v>
                </c:pt>
                <c:pt idx="44921">
                  <c:v>0.676562</c:v>
                </c:pt>
                <c:pt idx="44922">
                  <c:v>0.68593800000000005</c:v>
                </c:pt>
                <c:pt idx="44923">
                  <c:v>0.67812499999999998</c:v>
                </c:pt>
                <c:pt idx="44924">
                  <c:v>0.69062500000000004</c:v>
                </c:pt>
                <c:pt idx="44925">
                  <c:v>0.682813</c:v>
                </c:pt>
                <c:pt idx="44926">
                  <c:v>0.682813</c:v>
                </c:pt>
                <c:pt idx="44927">
                  <c:v>0.676562</c:v>
                </c:pt>
                <c:pt idx="44928">
                  <c:v>0.68125000000000002</c:v>
                </c:pt>
                <c:pt idx="44929">
                  <c:v>0.671875</c:v>
                </c:pt>
                <c:pt idx="44930">
                  <c:v>0.68125000000000002</c:v>
                </c:pt>
                <c:pt idx="44931">
                  <c:v>0.682813</c:v>
                </c:pt>
                <c:pt idx="44932">
                  <c:v>0.676562</c:v>
                </c:pt>
                <c:pt idx="44933">
                  <c:v>0.67968799999999996</c:v>
                </c:pt>
                <c:pt idx="44934">
                  <c:v>0.698438</c:v>
                </c:pt>
                <c:pt idx="44935">
                  <c:v>0.69531200000000004</c:v>
                </c:pt>
                <c:pt idx="44936">
                  <c:v>0.676562</c:v>
                </c:pt>
                <c:pt idx="44937">
                  <c:v>0.67812499999999998</c:v>
                </c:pt>
                <c:pt idx="44938">
                  <c:v>0.69062500000000004</c:v>
                </c:pt>
                <c:pt idx="44939">
                  <c:v>0.69062500000000004</c:v>
                </c:pt>
                <c:pt idx="44940">
                  <c:v>0.69374999999999998</c:v>
                </c:pt>
                <c:pt idx="44941">
                  <c:v>0.69062500000000004</c:v>
                </c:pt>
                <c:pt idx="44942">
                  <c:v>0.698438</c:v>
                </c:pt>
                <c:pt idx="44943">
                  <c:v>0.68593800000000005</c:v>
                </c:pt>
                <c:pt idx="44944">
                  <c:v>0.676562</c:v>
                </c:pt>
                <c:pt idx="44945">
                  <c:v>0.676562</c:v>
                </c:pt>
                <c:pt idx="44946">
                  <c:v>0.6875</c:v>
                </c:pt>
                <c:pt idx="44947">
                  <c:v>0.67500000000000004</c:v>
                </c:pt>
                <c:pt idx="44948">
                  <c:v>0.70156300000000005</c:v>
                </c:pt>
                <c:pt idx="44949">
                  <c:v>0.69374999999999998</c:v>
                </c:pt>
                <c:pt idx="44950">
                  <c:v>0.68906299999999998</c:v>
                </c:pt>
                <c:pt idx="44951">
                  <c:v>0.69374999999999998</c:v>
                </c:pt>
                <c:pt idx="44952">
                  <c:v>0.692187</c:v>
                </c:pt>
                <c:pt idx="44953">
                  <c:v>0.67031300000000005</c:v>
                </c:pt>
                <c:pt idx="44954">
                  <c:v>0.682813</c:v>
                </c:pt>
                <c:pt idx="44955">
                  <c:v>0.676562</c:v>
                </c:pt>
                <c:pt idx="44956">
                  <c:v>0.68593800000000005</c:v>
                </c:pt>
                <c:pt idx="44957">
                  <c:v>0.692187</c:v>
                </c:pt>
                <c:pt idx="44958">
                  <c:v>0.682813</c:v>
                </c:pt>
                <c:pt idx="44959">
                  <c:v>0.698438</c:v>
                </c:pt>
                <c:pt idx="44960">
                  <c:v>0.68437499999999996</c:v>
                </c:pt>
                <c:pt idx="44961">
                  <c:v>0.68437499999999996</c:v>
                </c:pt>
                <c:pt idx="44962">
                  <c:v>0.69062500000000004</c:v>
                </c:pt>
                <c:pt idx="44963">
                  <c:v>0.69531200000000004</c:v>
                </c:pt>
                <c:pt idx="44964">
                  <c:v>0.69062500000000004</c:v>
                </c:pt>
                <c:pt idx="44965">
                  <c:v>0.68437499999999996</c:v>
                </c:pt>
                <c:pt idx="44966">
                  <c:v>0.698438</c:v>
                </c:pt>
                <c:pt idx="44967">
                  <c:v>0.7</c:v>
                </c:pt>
                <c:pt idx="44968">
                  <c:v>0.703125</c:v>
                </c:pt>
                <c:pt idx="44969">
                  <c:v>0.69374999999999998</c:v>
                </c:pt>
                <c:pt idx="44970">
                  <c:v>0.69062500000000004</c:v>
                </c:pt>
                <c:pt idx="44971">
                  <c:v>0.68906299999999998</c:v>
                </c:pt>
                <c:pt idx="44972">
                  <c:v>0.682813</c:v>
                </c:pt>
                <c:pt idx="44973">
                  <c:v>0.68125000000000002</c:v>
                </c:pt>
                <c:pt idx="44974">
                  <c:v>0.67343799999999998</c:v>
                </c:pt>
                <c:pt idx="44975">
                  <c:v>0.70625000000000004</c:v>
                </c:pt>
                <c:pt idx="44976">
                  <c:v>0.7</c:v>
                </c:pt>
                <c:pt idx="44977">
                  <c:v>0.70156300000000005</c:v>
                </c:pt>
                <c:pt idx="44978">
                  <c:v>0.69374999999999998</c:v>
                </c:pt>
                <c:pt idx="44979">
                  <c:v>0.698438</c:v>
                </c:pt>
                <c:pt idx="44980">
                  <c:v>0.692187</c:v>
                </c:pt>
                <c:pt idx="44981">
                  <c:v>0.69374999999999998</c:v>
                </c:pt>
                <c:pt idx="44982">
                  <c:v>0.69062500000000004</c:v>
                </c:pt>
                <c:pt idx="44983">
                  <c:v>0.67500000000000004</c:v>
                </c:pt>
                <c:pt idx="44984">
                  <c:v>0.6875</c:v>
                </c:pt>
                <c:pt idx="44985">
                  <c:v>0.69062500000000004</c:v>
                </c:pt>
                <c:pt idx="44986">
                  <c:v>0.70781300000000003</c:v>
                </c:pt>
                <c:pt idx="44987">
                  <c:v>0.70781300000000003</c:v>
                </c:pt>
                <c:pt idx="44988">
                  <c:v>0.69531200000000004</c:v>
                </c:pt>
                <c:pt idx="44989">
                  <c:v>0.69062500000000004</c:v>
                </c:pt>
                <c:pt idx="44990">
                  <c:v>0.69374999999999998</c:v>
                </c:pt>
                <c:pt idx="44991">
                  <c:v>0.70625000000000004</c:v>
                </c:pt>
                <c:pt idx="44992">
                  <c:v>0.69531200000000004</c:v>
                </c:pt>
                <c:pt idx="44993">
                  <c:v>0.69531200000000004</c:v>
                </c:pt>
                <c:pt idx="44994">
                  <c:v>0.71250000000000002</c:v>
                </c:pt>
                <c:pt idx="44995">
                  <c:v>0.69531200000000004</c:v>
                </c:pt>
                <c:pt idx="44996">
                  <c:v>0.703125</c:v>
                </c:pt>
                <c:pt idx="44997">
                  <c:v>0.70468799999999998</c:v>
                </c:pt>
                <c:pt idx="44998">
                  <c:v>0.7</c:v>
                </c:pt>
                <c:pt idx="44999">
                  <c:v>0.7</c:v>
                </c:pt>
                <c:pt idx="45000">
                  <c:v>0.69374999999999998</c:v>
                </c:pt>
                <c:pt idx="45001">
                  <c:v>0.692187</c:v>
                </c:pt>
                <c:pt idx="45002">
                  <c:v>0.70156300000000005</c:v>
                </c:pt>
                <c:pt idx="45003">
                  <c:v>0.69531200000000004</c:v>
                </c:pt>
                <c:pt idx="45004">
                  <c:v>0.6875</c:v>
                </c:pt>
                <c:pt idx="45005">
                  <c:v>0.698438</c:v>
                </c:pt>
                <c:pt idx="45006">
                  <c:v>0.69531200000000004</c:v>
                </c:pt>
                <c:pt idx="45007">
                  <c:v>0.698438</c:v>
                </c:pt>
                <c:pt idx="45008">
                  <c:v>0.7</c:v>
                </c:pt>
                <c:pt idx="45009">
                  <c:v>0.698438</c:v>
                </c:pt>
                <c:pt idx="45010">
                  <c:v>0.6875</c:v>
                </c:pt>
                <c:pt idx="45011">
                  <c:v>0.6875</c:v>
                </c:pt>
                <c:pt idx="45012">
                  <c:v>0.698438</c:v>
                </c:pt>
                <c:pt idx="45013">
                  <c:v>0.70468799999999998</c:v>
                </c:pt>
                <c:pt idx="45014">
                  <c:v>0.69374999999999998</c:v>
                </c:pt>
                <c:pt idx="45015">
                  <c:v>0.6875</c:v>
                </c:pt>
                <c:pt idx="45016">
                  <c:v>0.69374999999999998</c:v>
                </c:pt>
                <c:pt idx="45017">
                  <c:v>0.68437499999999996</c:v>
                </c:pt>
                <c:pt idx="45018">
                  <c:v>0.6875</c:v>
                </c:pt>
                <c:pt idx="45019">
                  <c:v>0.7</c:v>
                </c:pt>
                <c:pt idx="45020">
                  <c:v>0.69531200000000004</c:v>
                </c:pt>
                <c:pt idx="45021">
                  <c:v>0.6875</c:v>
                </c:pt>
                <c:pt idx="45022">
                  <c:v>0.698438</c:v>
                </c:pt>
                <c:pt idx="45023">
                  <c:v>0.7</c:v>
                </c:pt>
                <c:pt idx="45024">
                  <c:v>0.68593800000000005</c:v>
                </c:pt>
                <c:pt idx="45025">
                  <c:v>0.69374999999999998</c:v>
                </c:pt>
                <c:pt idx="45026">
                  <c:v>0.69062500000000004</c:v>
                </c:pt>
                <c:pt idx="45027">
                  <c:v>0.7</c:v>
                </c:pt>
                <c:pt idx="45028">
                  <c:v>0.69374999999999998</c:v>
                </c:pt>
                <c:pt idx="45029">
                  <c:v>0.692187</c:v>
                </c:pt>
                <c:pt idx="45030">
                  <c:v>0.692187</c:v>
                </c:pt>
                <c:pt idx="45031">
                  <c:v>0.682813</c:v>
                </c:pt>
                <c:pt idx="45032">
                  <c:v>0.68437499999999996</c:v>
                </c:pt>
                <c:pt idx="45033">
                  <c:v>0.676562</c:v>
                </c:pt>
                <c:pt idx="45034">
                  <c:v>0.68125000000000002</c:v>
                </c:pt>
                <c:pt idx="45035">
                  <c:v>0.69374999999999998</c:v>
                </c:pt>
                <c:pt idx="45036">
                  <c:v>0.69374999999999998</c:v>
                </c:pt>
                <c:pt idx="45037">
                  <c:v>0.7</c:v>
                </c:pt>
                <c:pt idx="45038">
                  <c:v>0.703125</c:v>
                </c:pt>
                <c:pt idx="45039">
                  <c:v>0.7</c:v>
                </c:pt>
                <c:pt idx="45040">
                  <c:v>0.69531200000000004</c:v>
                </c:pt>
                <c:pt idx="45041">
                  <c:v>0.70468799999999998</c:v>
                </c:pt>
                <c:pt idx="45042">
                  <c:v>0.70468799999999998</c:v>
                </c:pt>
                <c:pt idx="45043">
                  <c:v>0.70937499999999998</c:v>
                </c:pt>
                <c:pt idx="45044">
                  <c:v>0.69531200000000004</c:v>
                </c:pt>
                <c:pt idx="45045">
                  <c:v>0.70625000000000004</c:v>
                </c:pt>
                <c:pt idx="45046">
                  <c:v>0.69531200000000004</c:v>
                </c:pt>
                <c:pt idx="45047">
                  <c:v>0.703125</c:v>
                </c:pt>
                <c:pt idx="45048">
                  <c:v>0.69062500000000004</c:v>
                </c:pt>
                <c:pt idx="45049">
                  <c:v>0.68906299999999998</c:v>
                </c:pt>
                <c:pt idx="45050">
                  <c:v>0.692187</c:v>
                </c:pt>
                <c:pt idx="45051">
                  <c:v>0.692187</c:v>
                </c:pt>
                <c:pt idx="45052">
                  <c:v>0.7</c:v>
                </c:pt>
                <c:pt idx="45053">
                  <c:v>0.69531200000000004</c:v>
                </c:pt>
                <c:pt idx="45054">
                  <c:v>0.698438</c:v>
                </c:pt>
                <c:pt idx="45055">
                  <c:v>0.682813</c:v>
                </c:pt>
                <c:pt idx="45056">
                  <c:v>0.692187</c:v>
                </c:pt>
                <c:pt idx="45057">
                  <c:v>0.7</c:v>
                </c:pt>
                <c:pt idx="45058">
                  <c:v>0.68906299999999998</c:v>
                </c:pt>
                <c:pt idx="45059">
                  <c:v>0.69531200000000004</c:v>
                </c:pt>
                <c:pt idx="45060">
                  <c:v>0.69062500000000004</c:v>
                </c:pt>
                <c:pt idx="45061">
                  <c:v>0.7</c:v>
                </c:pt>
                <c:pt idx="45062">
                  <c:v>0.68906299999999998</c:v>
                </c:pt>
                <c:pt idx="45063">
                  <c:v>0.69531200000000004</c:v>
                </c:pt>
                <c:pt idx="45064">
                  <c:v>0.68593800000000005</c:v>
                </c:pt>
                <c:pt idx="45065">
                  <c:v>0.682813</c:v>
                </c:pt>
                <c:pt idx="45066">
                  <c:v>0.69062500000000004</c:v>
                </c:pt>
                <c:pt idx="45067">
                  <c:v>0.692187</c:v>
                </c:pt>
                <c:pt idx="45068">
                  <c:v>0.692187</c:v>
                </c:pt>
                <c:pt idx="45069">
                  <c:v>0.6875</c:v>
                </c:pt>
                <c:pt idx="45070">
                  <c:v>0.69374999999999998</c:v>
                </c:pt>
                <c:pt idx="45071">
                  <c:v>0.68437499999999996</c:v>
                </c:pt>
                <c:pt idx="45072">
                  <c:v>0.7</c:v>
                </c:pt>
                <c:pt idx="45073">
                  <c:v>0.70781300000000003</c:v>
                </c:pt>
                <c:pt idx="45074">
                  <c:v>0.69531200000000004</c:v>
                </c:pt>
                <c:pt idx="45075">
                  <c:v>0.703125</c:v>
                </c:pt>
                <c:pt idx="45076">
                  <c:v>0.68593800000000005</c:v>
                </c:pt>
                <c:pt idx="45077">
                  <c:v>0.698438</c:v>
                </c:pt>
                <c:pt idx="45078">
                  <c:v>0.7</c:v>
                </c:pt>
                <c:pt idx="45079">
                  <c:v>0.6875</c:v>
                </c:pt>
                <c:pt idx="45080">
                  <c:v>0.6875</c:v>
                </c:pt>
                <c:pt idx="45081">
                  <c:v>0.692187</c:v>
                </c:pt>
                <c:pt idx="45082">
                  <c:v>0.69531200000000004</c:v>
                </c:pt>
                <c:pt idx="45083">
                  <c:v>0.70156300000000005</c:v>
                </c:pt>
                <c:pt idx="45084">
                  <c:v>0.70468799999999998</c:v>
                </c:pt>
                <c:pt idx="45085">
                  <c:v>0.70156300000000005</c:v>
                </c:pt>
                <c:pt idx="45086">
                  <c:v>0.70468799999999998</c:v>
                </c:pt>
                <c:pt idx="45087">
                  <c:v>0.71093799999999996</c:v>
                </c:pt>
                <c:pt idx="45088">
                  <c:v>0.69062500000000004</c:v>
                </c:pt>
                <c:pt idx="45089">
                  <c:v>0.692187</c:v>
                </c:pt>
                <c:pt idx="45090">
                  <c:v>0.68437499999999996</c:v>
                </c:pt>
                <c:pt idx="45091">
                  <c:v>0.6875</c:v>
                </c:pt>
                <c:pt idx="45092">
                  <c:v>0.70625000000000004</c:v>
                </c:pt>
                <c:pt idx="45093">
                  <c:v>0.68125000000000002</c:v>
                </c:pt>
                <c:pt idx="45094">
                  <c:v>0.68906299999999998</c:v>
                </c:pt>
                <c:pt idx="45095">
                  <c:v>0.67968799999999996</c:v>
                </c:pt>
                <c:pt idx="45096">
                  <c:v>0.692187</c:v>
                </c:pt>
                <c:pt idx="45097">
                  <c:v>0.703125</c:v>
                </c:pt>
                <c:pt idx="45098">
                  <c:v>0.676562</c:v>
                </c:pt>
                <c:pt idx="45099">
                  <c:v>0.7</c:v>
                </c:pt>
                <c:pt idx="45100">
                  <c:v>0.68437499999999996</c:v>
                </c:pt>
                <c:pt idx="45101">
                  <c:v>0.67500000000000004</c:v>
                </c:pt>
                <c:pt idx="45102">
                  <c:v>0.69374999999999998</c:v>
                </c:pt>
                <c:pt idx="45103">
                  <c:v>0.698438</c:v>
                </c:pt>
                <c:pt idx="45104">
                  <c:v>0.69531200000000004</c:v>
                </c:pt>
                <c:pt idx="45105">
                  <c:v>0.68906299999999998</c:v>
                </c:pt>
                <c:pt idx="45106">
                  <c:v>0.68125000000000002</c:v>
                </c:pt>
                <c:pt idx="45107">
                  <c:v>0.68125000000000002</c:v>
                </c:pt>
                <c:pt idx="45108">
                  <c:v>0.692187</c:v>
                </c:pt>
                <c:pt idx="45109">
                  <c:v>0.69374999999999998</c:v>
                </c:pt>
                <c:pt idx="45110">
                  <c:v>0.692187</c:v>
                </c:pt>
                <c:pt idx="45111">
                  <c:v>0.69374999999999998</c:v>
                </c:pt>
                <c:pt idx="45112">
                  <c:v>0.69062500000000004</c:v>
                </c:pt>
                <c:pt idx="45113">
                  <c:v>0.69531200000000004</c:v>
                </c:pt>
                <c:pt idx="45114">
                  <c:v>0.692187</c:v>
                </c:pt>
                <c:pt idx="45115">
                  <c:v>0.6875</c:v>
                </c:pt>
                <c:pt idx="45116">
                  <c:v>0.6875</c:v>
                </c:pt>
                <c:pt idx="45117">
                  <c:v>0.6875</c:v>
                </c:pt>
                <c:pt idx="45118">
                  <c:v>0.692187</c:v>
                </c:pt>
                <c:pt idx="45119">
                  <c:v>0.69062500000000004</c:v>
                </c:pt>
                <c:pt idx="45120">
                  <c:v>0.703125</c:v>
                </c:pt>
                <c:pt idx="45121">
                  <c:v>0.703125</c:v>
                </c:pt>
                <c:pt idx="45122">
                  <c:v>0.69531200000000004</c:v>
                </c:pt>
                <c:pt idx="45123">
                  <c:v>0.6875</c:v>
                </c:pt>
                <c:pt idx="45124">
                  <c:v>0.70781300000000003</c:v>
                </c:pt>
                <c:pt idx="45125">
                  <c:v>0.703125</c:v>
                </c:pt>
                <c:pt idx="45126">
                  <c:v>0.71093799999999996</c:v>
                </c:pt>
                <c:pt idx="45127">
                  <c:v>0.692187</c:v>
                </c:pt>
                <c:pt idx="45128">
                  <c:v>0.69062500000000004</c:v>
                </c:pt>
                <c:pt idx="45129">
                  <c:v>0.70156300000000005</c:v>
                </c:pt>
                <c:pt idx="45130">
                  <c:v>0.70937499999999998</c:v>
                </c:pt>
                <c:pt idx="45131">
                  <c:v>0.69374999999999998</c:v>
                </c:pt>
                <c:pt idx="45132">
                  <c:v>0.71093799999999996</c:v>
                </c:pt>
                <c:pt idx="45133">
                  <c:v>0.70937499999999998</c:v>
                </c:pt>
                <c:pt idx="45134">
                  <c:v>0.69374999999999998</c:v>
                </c:pt>
                <c:pt idx="45135">
                  <c:v>0.68906299999999998</c:v>
                </c:pt>
                <c:pt idx="45136">
                  <c:v>0.69062500000000004</c:v>
                </c:pt>
                <c:pt idx="45137">
                  <c:v>0.7</c:v>
                </c:pt>
                <c:pt idx="45138">
                  <c:v>0.698438</c:v>
                </c:pt>
                <c:pt idx="45139">
                  <c:v>0.69374999999999998</c:v>
                </c:pt>
                <c:pt idx="45140">
                  <c:v>0.698438</c:v>
                </c:pt>
                <c:pt idx="45141">
                  <c:v>0.698438</c:v>
                </c:pt>
                <c:pt idx="45142">
                  <c:v>0.70468799999999998</c:v>
                </c:pt>
                <c:pt idx="45143">
                  <c:v>0.703125</c:v>
                </c:pt>
                <c:pt idx="45144">
                  <c:v>0.70468799999999998</c:v>
                </c:pt>
                <c:pt idx="45145">
                  <c:v>0.703125</c:v>
                </c:pt>
                <c:pt idx="45146">
                  <c:v>0.71093799999999996</c:v>
                </c:pt>
                <c:pt idx="45147">
                  <c:v>0.70156300000000005</c:v>
                </c:pt>
                <c:pt idx="45148">
                  <c:v>0.69062500000000004</c:v>
                </c:pt>
                <c:pt idx="45149">
                  <c:v>0.6875</c:v>
                </c:pt>
                <c:pt idx="45150">
                  <c:v>0.70937499999999998</c:v>
                </c:pt>
                <c:pt idx="45151">
                  <c:v>0.69531200000000004</c:v>
                </c:pt>
                <c:pt idx="45152">
                  <c:v>0.70625000000000004</c:v>
                </c:pt>
                <c:pt idx="45153">
                  <c:v>0.69062500000000004</c:v>
                </c:pt>
                <c:pt idx="45154">
                  <c:v>0.70468799999999998</c:v>
                </c:pt>
                <c:pt idx="45155">
                  <c:v>0.70156300000000005</c:v>
                </c:pt>
                <c:pt idx="45156">
                  <c:v>0.69374999999999998</c:v>
                </c:pt>
                <c:pt idx="45157">
                  <c:v>0.70937499999999998</c:v>
                </c:pt>
                <c:pt idx="45158">
                  <c:v>0.6875</c:v>
                </c:pt>
                <c:pt idx="45159">
                  <c:v>0.68593800000000005</c:v>
                </c:pt>
                <c:pt idx="45160">
                  <c:v>0.7</c:v>
                </c:pt>
                <c:pt idx="45161">
                  <c:v>0.692187</c:v>
                </c:pt>
                <c:pt idx="45162">
                  <c:v>0.703125</c:v>
                </c:pt>
                <c:pt idx="45163">
                  <c:v>0.68593800000000005</c:v>
                </c:pt>
                <c:pt idx="45164">
                  <c:v>0.68906299999999998</c:v>
                </c:pt>
                <c:pt idx="45165">
                  <c:v>0.698438</c:v>
                </c:pt>
                <c:pt idx="45166">
                  <c:v>0.703125</c:v>
                </c:pt>
                <c:pt idx="45167">
                  <c:v>0.70156300000000005</c:v>
                </c:pt>
                <c:pt idx="45168">
                  <c:v>0.68906299999999998</c:v>
                </c:pt>
                <c:pt idx="45169">
                  <c:v>0.69374999999999998</c:v>
                </c:pt>
                <c:pt idx="45170">
                  <c:v>0.69374999999999998</c:v>
                </c:pt>
                <c:pt idx="45171">
                  <c:v>0.69062500000000004</c:v>
                </c:pt>
                <c:pt idx="45172">
                  <c:v>0.69531200000000004</c:v>
                </c:pt>
                <c:pt idx="45173">
                  <c:v>0.69531200000000004</c:v>
                </c:pt>
                <c:pt idx="45174">
                  <c:v>0.6875</c:v>
                </c:pt>
                <c:pt idx="45175">
                  <c:v>0.68437499999999996</c:v>
                </c:pt>
                <c:pt idx="45176">
                  <c:v>0.69531200000000004</c:v>
                </c:pt>
                <c:pt idx="45177">
                  <c:v>0.7</c:v>
                </c:pt>
                <c:pt idx="45178">
                  <c:v>0.68906299999999998</c:v>
                </c:pt>
                <c:pt idx="45179">
                  <c:v>0.68593800000000005</c:v>
                </c:pt>
                <c:pt idx="45180">
                  <c:v>0.68593800000000005</c:v>
                </c:pt>
                <c:pt idx="45181">
                  <c:v>0.703125</c:v>
                </c:pt>
                <c:pt idx="45182">
                  <c:v>0.69062500000000004</c:v>
                </c:pt>
                <c:pt idx="45183">
                  <c:v>0.7</c:v>
                </c:pt>
                <c:pt idx="45184">
                  <c:v>0.71093799999999996</c:v>
                </c:pt>
                <c:pt idx="45185">
                  <c:v>0.69374999999999998</c:v>
                </c:pt>
                <c:pt idx="45186">
                  <c:v>0.68906299999999998</c:v>
                </c:pt>
                <c:pt idx="45187">
                  <c:v>0.682813</c:v>
                </c:pt>
                <c:pt idx="45188">
                  <c:v>0.69374999999999998</c:v>
                </c:pt>
                <c:pt idx="45189">
                  <c:v>0.7</c:v>
                </c:pt>
                <c:pt idx="45190">
                  <c:v>0.69374999999999998</c:v>
                </c:pt>
                <c:pt idx="45191">
                  <c:v>0.69062500000000004</c:v>
                </c:pt>
                <c:pt idx="45192">
                  <c:v>0.7</c:v>
                </c:pt>
                <c:pt idx="45193">
                  <c:v>0.70625000000000004</c:v>
                </c:pt>
                <c:pt idx="45194">
                  <c:v>0.69374999999999998</c:v>
                </c:pt>
                <c:pt idx="45195">
                  <c:v>0.68906299999999998</c:v>
                </c:pt>
                <c:pt idx="45196">
                  <c:v>0.7</c:v>
                </c:pt>
                <c:pt idx="45197">
                  <c:v>0.69374999999999998</c:v>
                </c:pt>
                <c:pt idx="45198">
                  <c:v>0.703125</c:v>
                </c:pt>
                <c:pt idx="45199">
                  <c:v>0.703125</c:v>
                </c:pt>
                <c:pt idx="45200">
                  <c:v>0.70625000000000004</c:v>
                </c:pt>
                <c:pt idx="45201">
                  <c:v>0.69531200000000004</c:v>
                </c:pt>
                <c:pt idx="45202">
                  <c:v>0.698438</c:v>
                </c:pt>
                <c:pt idx="45203">
                  <c:v>0.70468799999999998</c:v>
                </c:pt>
                <c:pt idx="45204">
                  <c:v>0.70468799999999998</c:v>
                </c:pt>
                <c:pt idx="45205">
                  <c:v>0.70625000000000004</c:v>
                </c:pt>
                <c:pt idx="45206">
                  <c:v>0.69374999999999998</c:v>
                </c:pt>
                <c:pt idx="45207">
                  <c:v>0.70625000000000004</c:v>
                </c:pt>
                <c:pt idx="45208">
                  <c:v>0.698438</c:v>
                </c:pt>
                <c:pt idx="45209">
                  <c:v>0.71093799999999996</c:v>
                </c:pt>
                <c:pt idx="45210">
                  <c:v>0.70781300000000003</c:v>
                </c:pt>
                <c:pt idx="45211">
                  <c:v>0.69531200000000004</c:v>
                </c:pt>
                <c:pt idx="45212">
                  <c:v>0.68906299999999998</c:v>
                </c:pt>
                <c:pt idx="45213">
                  <c:v>0.71093799999999996</c:v>
                </c:pt>
                <c:pt idx="45214">
                  <c:v>0.70937499999999998</c:v>
                </c:pt>
                <c:pt idx="45215">
                  <c:v>0.698438</c:v>
                </c:pt>
                <c:pt idx="45216">
                  <c:v>0.69374999999999998</c:v>
                </c:pt>
                <c:pt idx="45217">
                  <c:v>0.70781300000000003</c:v>
                </c:pt>
                <c:pt idx="45218">
                  <c:v>0.71093799999999996</c:v>
                </c:pt>
                <c:pt idx="45219">
                  <c:v>0.71718800000000005</c:v>
                </c:pt>
                <c:pt idx="45220">
                  <c:v>0.703125</c:v>
                </c:pt>
                <c:pt idx="45221">
                  <c:v>0.70937499999999998</c:v>
                </c:pt>
                <c:pt idx="45222">
                  <c:v>0.703125</c:v>
                </c:pt>
                <c:pt idx="45223">
                  <c:v>0.70625000000000004</c:v>
                </c:pt>
                <c:pt idx="45224">
                  <c:v>0.71250000000000002</c:v>
                </c:pt>
                <c:pt idx="45225">
                  <c:v>0.70468799999999998</c:v>
                </c:pt>
                <c:pt idx="45226">
                  <c:v>0.70937499999999998</c:v>
                </c:pt>
                <c:pt idx="45227">
                  <c:v>0.692187</c:v>
                </c:pt>
                <c:pt idx="45228">
                  <c:v>0.69531200000000004</c:v>
                </c:pt>
                <c:pt idx="45229">
                  <c:v>0.714063</c:v>
                </c:pt>
                <c:pt idx="45230">
                  <c:v>0.69531200000000004</c:v>
                </c:pt>
                <c:pt idx="45231">
                  <c:v>0.70625000000000004</c:v>
                </c:pt>
                <c:pt idx="45232">
                  <c:v>0.698438</c:v>
                </c:pt>
                <c:pt idx="45233">
                  <c:v>0.70937499999999998</c:v>
                </c:pt>
                <c:pt idx="45234">
                  <c:v>0.714063</c:v>
                </c:pt>
                <c:pt idx="45235">
                  <c:v>0.692187</c:v>
                </c:pt>
                <c:pt idx="45236">
                  <c:v>0.70156300000000005</c:v>
                </c:pt>
                <c:pt idx="45237">
                  <c:v>0.70781300000000003</c:v>
                </c:pt>
                <c:pt idx="45238">
                  <c:v>0.698438</c:v>
                </c:pt>
                <c:pt idx="45239">
                  <c:v>0.70625000000000004</c:v>
                </c:pt>
                <c:pt idx="45240">
                  <c:v>0.70937499999999998</c:v>
                </c:pt>
                <c:pt idx="45241">
                  <c:v>0.71093799999999996</c:v>
                </c:pt>
                <c:pt idx="45242">
                  <c:v>0.70468799999999998</c:v>
                </c:pt>
                <c:pt idx="45243">
                  <c:v>0.71093799999999996</c:v>
                </c:pt>
                <c:pt idx="45244">
                  <c:v>0.70781300000000003</c:v>
                </c:pt>
                <c:pt idx="45245">
                  <c:v>0.71562499999999996</c:v>
                </c:pt>
                <c:pt idx="45246">
                  <c:v>0.71562499999999996</c:v>
                </c:pt>
                <c:pt idx="45247">
                  <c:v>0.703125</c:v>
                </c:pt>
                <c:pt idx="45248">
                  <c:v>0.703125</c:v>
                </c:pt>
                <c:pt idx="45249">
                  <c:v>0.70156300000000005</c:v>
                </c:pt>
                <c:pt idx="45250">
                  <c:v>0.703125</c:v>
                </c:pt>
                <c:pt idx="45251">
                  <c:v>0.68906299999999998</c:v>
                </c:pt>
                <c:pt idx="45252">
                  <c:v>0.69531200000000004</c:v>
                </c:pt>
                <c:pt idx="45253">
                  <c:v>0.70156300000000005</c:v>
                </c:pt>
                <c:pt idx="45254">
                  <c:v>0.698438</c:v>
                </c:pt>
                <c:pt idx="45255">
                  <c:v>0.70625000000000004</c:v>
                </c:pt>
                <c:pt idx="45256">
                  <c:v>0.70468799999999998</c:v>
                </c:pt>
                <c:pt idx="45257">
                  <c:v>0.70468799999999998</c:v>
                </c:pt>
                <c:pt idx="45258">
                  <c:v>0.70625000000000004</c:v>
                </c:pt>
                <c:pt idx="45259">
                  <c:v>0.714063</c:v>
                </c:pt>
                <c:pt idx="45260">
                  <c:v>0.69374999999999998</c:v>
                </c:pt>
                <c:pt idx="45261">
                  <c:v>0.70781300000000003</c:v>
                </c:pt>
                <c:pt idx="45262">
                  <c:v>0.714063</c:v>
                </c:pt>
                <c:pt idx="45263">
                  <c:v>0.6875</c:v>
                </c:pt>
                <c:pt idx="45264">
                  <c:v>0.70156300000000005</c:v>
                </c:pt>
                <c:pt idx="45265">
                  <c:v>0.69531200000000004</c:v>
                </c:pt>
                <c:pt idx="45266">
                  <c:v>0.703125</c:v>
                </c:pt>
                <c:pt idx="45267">
                  <c:v>0.71093799999999996</c:v>
                </c:pt>
                <c:pt idx="45268">
                  <c:v>0.692187</c:v>
                </c:pt>
                <c:pt idx="45269">
                  <c:v>0.698438</c:v>
                </c:pt>
                <c:pt idx="45270">
                  <c:v>0.70937499999999998</c:v>
                </c:pt>
                <c:pt idx="45271">
                  <c:v>0.7</c:v>
                </c:pt>
                <c:pt idx="45272">
                  <c:v>0.703125</c:v>
                </c:pt>
                <c:pt idx="45273">
                  <c:v>0.69374999999999998</c:v>
                </c:pt>
                <c:pt idx="45274">
                  <c:v>0.69374999999999998</c:v>
                </c:pt>
                <c:pt idx="45275">
                  <c:v>0.69531200000000004</c:v>
                </c:pt>
                <c:pt idx="45276">
                  <c:v>0.703125</c:v>
                </c:pt>
                <c:pt idx="45277">
                  <c:v>0.7</c:v>
                </c:pt>
                <c:pt idx="45278">
                  <c:v>0.70468799999999998</c:v>
                </c:pt>
                <c:pt idx="45279">
                  <c:v>0.70156300000000005</c:v>
                </c:pt>
                <c:pt idx="45280">
                  <c:v>0.70937499999999998</c:v>
                </c:pt>
                <c:pt idx="45281">
                  <c:v>0.71093799999999996</c:v>
                </c:pt>
                <c:pt idx="45282">
                  <c:v>0.70937499999999998</c:v>
                </c:pt>
                <c:pt idx="45283">
                  <c:v>0.698438</c:v>
                </c:pt>
                <c:pt idx="45284">
                  <c:v>0.70468799999999998</c:v>
                </c:pt>
                <c:pt idx="45285">
                  <c:v>0.72031299999999998</c:v>
                </c:pt>
                <c:pt idx="45286">
                  <c:v>0.70468799999999998</c:v>
                </c:pt>
                <c:pt idx="45287">
                  <c:v>0.70937499999999998</c:v>
                </c:pt>
                <c:pt idx="45288">
                  <c:v>0.692187</c:v>
                </c:pt>
                <c:pt idx="45289">
                  <c:v>0.69531200000000004</c:v>
                </c:pt>
                <c:pt idx="45290">
                  <c:v>0.7</c:v>
                </c:pt>
                <c:pt idx="45291">
                  <c:v>0.71562499999999996</c:v>
                </c:pt>
                <c:pt idx="45292">
                  <c:v>0.71250000000000002</c:v>
                </c:pt>
                <c:pt idx="45293">
                  <c:v>0.703125</c:v>
                </c:pt>
                <c:pt idx="45294">
                  <c:v>0.70468799999999998</c:v>
                </c:pt>
                <c:pt idx="45295">
                  <c:v>0.703125</c:v>
                </c:pt>
                <c:pt idx="45296">
                  <c:v>0.71093799999999996</c:v>
                </c:pt>
                <c:pt idx="45297">
                  <c:v>0.7</c:v>
                </c:pt>
                <c:pt idx="45298">
                  <c:v>0.70156300000000005</c:v>
                </c:pt>
                <c:pt idx="45299">
                  <c:v>0.70468799999999998</c:v>
                </c:pt>
                <c:pt idx="45300">
                  <c:v>0.698438</c:v>
                </c:pt>
                <c:pt idx="45301">
                  <c:v>0.70156300000000005</c:v>
                </c:pt>
                <c:pt idx="45302">
                  <c:v>0.69374999999999998</c:v>
                </c:pt>
                <c:pt idx="45303">
                  <c:v>0.69531200000000004</c:v>
                </c:pt>
                <c:pt idx="45304">
                  <c:v>0.70156300000000005</c:v>
                </c:pt>
                <c:pt idx="45305">
                  <c:v>0.70937499999999998</c:v>
                </c:pt>
                <c:pt idx="45306">
                  <c:v>0.692187</c:v>
                </c:pt>
                <c:pt idx="45307">
                  <c:v>0.698438</c:v>
                </c:pt>
                <c:pt idx="45308">
                  <c:v>0.70625000000000004</c:v>
                </c:pt>
                <c:pt idx="45309">
                  <c:v>0.698438</c:v>
                </c:pt>
                <c:pt idx="45310">
                  <c:v>0.7</c:v>
                </c:pt>
                <c:pt idx="45311">
                  <c:v>0.71093799999999996</c:v>
                </c:pt>
                <c:pt idx="45312">
                  <c:v>0.703125</c:v>
                </c:pt>
                <c:pt idx="45313">
                  <c:v>0.698438</c:v>
                </c:pt>
                <c:pt idx="45314">
                  <c:v>0.703125</c:v>
                </c:pt>
                <c:pt idx="45315">
                  <c:v>0.7</c:v>
                </c:pt>
                <c:pt idx="45316">
                  <c:v>0.698438</c:v>
                </c:pt>
                <c:pt idx="45317">
                  <c:v>0.70625000000000004</c:v>
                </c:pt>
                <c:pt idx="45318">
                  <c:v>0.70781300000000003</c:v>
                </c:pt>
                <c:pt idx="45319">
                  <c:v>0.70625000000000004</c:v>
                </c:pt>
                <c:pt idx="45320">
                  <c:v>0.7</c:v>
                </c:pt>
                <c:pt idx="45321">
                  <c:v>0.69062500000000004</c:v>
                </c:pt>
                <c:pt idx="45322">
                  <c:v>0.70156300000000005</c:v>
                </c:pt>
                <c:pt idx="45323">
                  <c:v>0.703125</c:v>
                </c:pt>
                <c:pt idx="45324">
                  <c:v>0.7</c:v>
                </c:pt>
                <c:pt idx="45325">
                  <c:v>0.70156300000000005</c:v>
                </c:pt>
                <c:pt idx="45326">
                  <c:v>0.70781300000000003</c:v>
                </c:pt>
                <c:pt idx="45327">
                  <c:v>0.69374999999999998</c:v>
                </c:pt>
                <c:pt idx="45328">
                  <c:v>0.70937499999999998</c:v>
                </c:pt>
                <c:pt idx="45329">
                  <c:v>0.7</c:v>
                </c:pt>
                <c:pt idx="45330">
                  <c:v>0.703125</c:v>
                </c:pt>
                <c:pt idx="45331">
                  <c:v>0.68906299999999998</c:v>
                </c:pt>
                <c:pt idx="45332">
                  <c:v>0.698438</c:v>
                </c:pt>
                <c:pt idx="45333">
                  <c:v>0.69062500000000004</c:v>
                </c:pt>
                <c:pt idx="45334">
                  <c:v>0.7</c:v>
                </c:pt>
                <c:pt idx="45335">
                  <c:v>0.69062500000000004</c:v>
                </c:pt>
                <c:pt idx="45336">
                  <c:v>0.69374999999999998</c:v>
                </c:pt>
                <c:pt idx="45337">
                  <c:v>0.69062500000000004</c:v>
                </c:pt>
                <c:pt idx="45338">
                  <c:v>0.70156300000000005</c:v>
                </c:pt>
                <c:pt idx="45339">
                  <c:v>0.692187</c:v>
                </c:pt>
                <c:pt idx="45340">
                  <c:v>0.69374999999999998</c:v>
                </c:pt>
                <c:pt idx="45341">
                  <c:v>0.69374999999999998</c:v>
                </c:pt>
                <c:pt idx="45342">
                  <c:v>0.68906299999999998</c:v>
                </c:pt>
                <c:pt idx="45343">
                  <c:v>0.69062500000000004</c:v>
                </c:pt>
                <c:pt idx="45344">
                  <c:v>0.7</c:v>
                </c:pt>
                <c:pt idx="45345">
                  <c:v>0.703125</c:v>
                </c:pt>
                <c:pt idx="45346">
                  <c:v>0.703125</c:v>
                </c:pt>
                <c:pt idx="45347">
                  <c:v>0.7</c:v>
                </c:pt>
                <c:pt idx="45348">
                  <c:v>0.70156300000000005</c:v>
                </c:pt>
                <c:pt idx="45349">
                  <c:v>0.698438</c:v>
                </c:pt>
                <c:pt idx="45350">
                  <c:v>0.68906299999999998</c:v>
                </c:pt>
                <c:pt idx="45351">
                  <c:v>0.70781300000000003</c:v>
                </c:pt>
                <c:pt idx="45352">
                  <c:v>0.7</c:v>
                </c:pt>
                <c:pt idx="45353">
                  <c:v>0.69531200000000004</c:v>
                </c:pt>
                <c:pt idx="45354">
                  <c:v>0.70156300000000005</c:v>
                </c:pt>
                <c:pt idx="45355">
                  <c:v>0.7</c:v>
                </c:pt>
                <c:pt idx="45356">
                  <c:v>0.70468799999999998</c:v>
                </c:pt>
                <c:pt idx="45357">
                  <c:v>0.7</c:v>
                </c:pt>
                <c:pt idx="45358">
                  <c:v>0.70781300000000003</c:v>
                </c:pt>
                <c:pt idx="45359">
                  <c:v>0.72031299999999998</c:v>
                </c:pt>
                <c:pt idx="45360">
                  <c:v>0.70781300000000003</c:v>
                </c:pt>
                <c:pt idx="45361">
                  <c:v>0.70781300000000003</c:v>
                </c:pt>
                <c:pt idx="45362">
                  <c:v>0.7</c:v>
                </c:pt>
                <c:pt idx="45363">
                  <c:v>0.70625000000000004</c:v>
                </c:pt>
                <c:pt idx="45364">
                  <c:v>0.714063</c:v>
                </c:pt>
                <c:pt idx="45365">
                  <c:v>0.698438</c:v>
                </c:pt>
                <c:pt idx="45366">
                  <c:v>0.71562499999999996</c:v>
                </c:pt>
                <c:pt idx="45367">
                  <c:v>0.70625000000000004</c:v>
                </c:pt>
                <c:pt idx="45368">
                  <c:v>0.7</c:v>
                </c:pt>
                <c:pt idx="45369">
                  <c:v>0.71250000000000002</c:v>
                </c:pt>
                <c:pt idx="45370">
                  <c:v>0.69531200000000004</c:v>
                </c:pt>
                <c:pt idx="45371">
                  <c:v>0.70468799999999998</c:v>
                </c:pt>
                <c:pt idx="45372">
                  <c:v>0.70625000000000004</c:v>
                </c:pt>
                <c:pt idx="45373">
                  <c:v>0.71718800000000005</c:v>
                </c:pt>
                <c:pt idx="45374">
                  <c:v>0.703125</c:v>
                </c:pt>
                <c:pt idx="45375">
                  <c:v>0.68906299999999998</c:v>
                </c:pt>
                <c:pt idx="45376">
                  <c:v>0.703125</c:v>
                </c:pt>
                <c:pt idx="45377">
                  <c:v>0.70781300000000003</c:v>
                </c:pt>
                <c:pt idx="45378">
                  <c:v>0.70468799999999998</c:v>
                </c:pt>
                <c:pt idx="45379">
                  <c:v>0.69062500000000004</c:v>
                </c:pt>
                <c:pt idx="45380">
                  <c:v>0.698438</c:v>
                </c:pt>
                <c:pt idx="45381">
                  <c:v>0.69531200000000004</c:v>
                </c:pt>
                <c:pt idx="45382">
                  <c:v>0.69531200000000004</c:v>
                </c:pt>
                <c:pt idx="45383">
                  <c:v>0.70156300000000005</c:v>
                </c:pt>
                <c:pt idx="45384">
                  <c:v>0.692187</c:v>
                </c:pt>
                <c:pt idx="45385">
                  <c:v>0.69062500000000004</c:v>
                </c:pt>
                <c:pt idx="45386">
                  <c:v>0.69374999999999998</c:v>
                </c:pt>
                <c:pt idx="45387">
                  <c:v>0.69531200000000004</c:v>
                </c:pt>
                <c:pt idx="45388">
                  <c:v>0.69374999999999998</c:v>
                </c:pt>
                <c:pt idx="45389">
                  <c:v>0.7</c:v>
                </c:pt>
                <c:pt idx="45390">
                  <c:v>0.70625000000000004</c:v>
                </c:pt>
                <c:pt idx="45391">
                  <c:v>0.703125</c:v>
                </c:pt>
                <c:pt idx="45392">
                  <c:v>0.69374999999999998</c:v>
                </c:pt>
                <c:pt idx="45393">
                  <c:v>0.68906299999999998</c:v>
                </c:pt>
                <c:pt idx="45394">
                  <c:v>0.692187</c:v>
                </c:pt>
                <c:pt idx="45395">
                  <c:v>0.71718800000000005</c:v>
                </c:pt>
                <c:pt idx="45396">
                  <c:v>0.70156300000000005</c:v>
                </c:pt>
                <c:pt idx="45397">
                  <c:v>0.70781300000000003</c:v>
                </c:pt>
                <c:pt idx="45398">
                  <c:v>0.70781300000000003</c:v>
                </c:pt>
                <c:pt idx="45399">
                  <c:v>0.698438</c:v>
                </c:pt>
                <c:pt idx="45400">
                  <c:v>0.69374999999999998</c:v>
                </c:pt>
                <c:pt idx="45401">
                  <c:v>0.698438</c:v>
                </c:pt>
                <c:pt idx="45402">
                  <c:v>0.71250000000000002</c:v>
                </c:pt>
                <c:pt idx="45403">
                  <c:v>0.69531200000000004</c:v>
                </c:pt>
                <c:pt idx="45404">
                  <c:v>0.698438</c:v>
                </c:pt>
                <c:pt idx="45405">
                  <c:v>0.69374999999999998</c:v>
                </c:pt>
                <c:pt idx="45406">
                  <c:v>0.70937499999999998</c:v>
                </c:pt>
                <c:pt idx="45407">
                  <c:v>0.698438</c:v>
                </c:pt>
                <c:pt idx="45408">
                  <c:v>0.69531200000000004</c:v>
                </c:pt>
                <c:pt idx="45409">
                  <c:v>0.68437499999999996</c:v>
                </c:pt>
                <c:pt idx="45410">
                  <c:v>0.68906299999999998</c:v>
                </c:pt>
                <c:pt idx="45411">
                  <c:v>0.70625000000000004</c:v>
                </c:pt>
                <c:pt idx="45412">
                  <c:v>0.70468799999999998</c:v>
                </c:pt>
                <c:pt idx="45413">
                  <c:v>0.69062500000000004</c:v>
                </c:pt>
                <c:pt idx="45414">
                  <c:v>0.7</c:v>
                </c:pt>
                <c:pt idx="45415">
                  <c:v>0.69374999999999998</c:v>
                </c:pt>
                <c:pt idx="45416">
                  <c:v>0.70156300000000005</c:v>
                </c:pt>
                <c:pt idx="45417">
                  <c:v>0.69531200000000004</c:v>
                </c:pt>
                <c:pt idx="45418">
                  <c:v>0.69374999999999998</c:v>
                </c:pt>
                <c:pt idx="45419">
                  <c:v>0.69062500000000004</c:v>
                </c:pt>
                <c:pt idx="45420">
                  <c:v>0.70468799999999998</c:v>
                </c:pt>
                <c:pt idx="45421">
                  <c:v>0.67968799999999996</c:v>
                </c:pt>
                <c:pt idx="45422">
                  <c:v>0.692187</c:v>
                </c:pt>
                <c:pt idx="45423">
                  <c:v>0.698438</c:v>
                </c:pt>
                <c:pt idx="45424">
                  <c:v>0.692187</c:v>
                </c:pt>
                <c:pt idx="45425">
                  <c:v>0.69374999999999998</c:v>
                </c:pt>
                <c:pt idx="45426">
                  <c:v>0.7</c:v>
                </c:pt>
                <c:pt idx="45427">
                  <c:v>0.69062500000000004</c:v>
                </c:pt>
                <c:pt idx="45428">
                  <c:v>0.67812499999999998</c:v>
                </c:pt>
                <c:pt idx="45429">
                  <c:v>0.67343799999999998</c:v>
                </c:pt>
                <c:pt idx="45430">
                  <c:v>0.682813</c:v>
                </c:pt>
                <c:pt idx="45431">
                  <c:v>0.692187</c:v>
                </c:pt>
                <c:pt idx="45432">
                  <c:v>0.69062500000000004</c:v>
                </c:pt>
                <c:pt idx="45433">
                  <c:v>0.682813</c:v>
                </c:pt>
                <c:pt idx="45434">
                  <c:v>0.698438</c:v>
                </c:pt>
                <c:pt idx="45435">
                  <c:v>0.70156300000000005</c:v>
                </c:pt>
                <c:pt idx="45436">
                  <c:v>0.69531200000000004</c:v>
                </c:pt>
                <c:pt idx="45437">
                  <c:v>0.692187</c:v>
                </c:pt>
                <c:pt idx="45438">
                  <c:v>0.68593800000000005</c:v>
                </c:pt>
                <c:pt idx="45439">
                  <c:v>0.69374999999999998</c:v>
                </c:pt>
                <c:pt idx="45440">
                  <c:v>0.703125</c:v>
                </c:pt>
                <c:pt idx="45441">
                  <c:v>0.69374999999999998</c:v>
                </c:pt>
                <c:pt idx="45442">
                  <c:v>0.68906299999999998</c:v>
                </c:pt>
                <c:pt idx="45443">
                  <c:v>0.7</c:v>
                </c:pt>
                <c:pt idx="45444">
                  <c:v>0.69374999999999998</c:v>
                </c:pt>
                <c:pt idx="45445">
                  <c:v>0.698438</c:v>
                </c:pt>
                <c:pt idx="45446">
                  <c:v>0.70937499999999998</c:v>
                </c:pt>
                <c:pt idx="45447">
                  <c:v>0.70468799999999998</c:v>
                </c:pt>
                <c:pt idx="45448">
                  <c:v>0.703125</c:v>
                </c:pt>
                <c:pt idx="45449">
                  <c:v>0.71250000000000002</c:v>
                </c:pt>
                <c:pt idx="45450">
                  <c:v>0.68437499999999996</c:v>
                </c:pt>
                <c:pt idx="45451">
                  <c:v>0.69062500000000004</c:v>
                </c:pt>
                <c:pt idx="45452">
                  <c:v>0.69374999999999998</c:v>
                </c:pt>
                <c:pt idx="45453">
                  <c:v>0.6875</c:v>
                </c:pt>
                <c:pt idx="45454">
                  <c:v>0.70468799999999998</c:v>
                </c:pt>
                <c:pt idx="45455">
                  <c:v>0.70625000000000004</c:v>
                </c:pt>
                <c:pt idx="45456">
                  <c:v>0.71093799999999996</c:v>
                </c:pt>
                <c:pt idx="45457">
                  <c:v>0.70937499999999998</c:v>
                </c:pt>
                <c:pt idx="45458">
                  <c:v>0.70625000000000004</c:v>
                </c:pt>
                <c:pt idx="45459">
                  <c:v>0.70468799999999998</c:v>
                </c:pt>
                <c:pt idx="45460">
                  <c:v>0.70625000000000004</c:v>
                </c:pt>
                <c:pt idx="45461">
                  <c:v>0.69374999999999998</c:v>
                </c:pt>
                <c:pt idx="45462">
                  <c:v>0.69374999999999998</c:v>
                </c:pt>
                <c:pt idx="45463">
                  <c:v>0.698438</c:v>
                </c:pt>
                <c:pt idx="45464">
                  <c:v>0.703125</c:v>
                </c:pt>
                <c:pt idx="45465">
                  <c:v>0.703125</c:v>
                </c:pt>
                <c:pt idx="45466">
                  <c:v>0.70937499999999998</c:v>
                </c:pt>
                <c:pt idx="45467">
                  <c:v>0.698438</c:v>
                </c:pt>
                <c:pt idx="45468">
                  <c:v>0.69374999999999998</c:v>
                </c:pt>
                <c:pt idx="45469">
                  <c:v>0.70625000000000004</c:v>
                </c:pt>
                <c:pt idx="45470">
                  <c:v>0.69374999999999998</c:v>
                </c:pt>
                <c:pt idx="45471">
                  <c:v>0.69374999999999998</c:v>
                </c:pt>
                <c:pt idx="45472">
                  <c:v>0.70156300000000005</c:v>
                </c:pt>
                <c:pt idx="45473">
                  <c:v>0.68437499999999996</c:v>
                </c:pt>
                <c:pt idx="45474">
                  <c:v>0.67031300000000005</c:v>
                </c:pt>
                <c:pt idx="45475">
                  <c:v>0.68593800000000005</c:v>
                </c:pt>
                <c:pt idx="45476">
                  <c:v>0.69374999999999998</c:v>
                </c:pt>
                <c:pt idx="45477">
                  <c:v>0.68437499999999996</c:v>
                </c:pt>
                <c:pt idx="45478">
                  <c:v>0.68906299999999998</c:v>
                </c:pt>
                <c:pt idx="45479">
                  <c:v>0.68906299999999998</c:v>
                </c:pt>
                <c:pt idx="45480">
                  <c:v>0.7</c:v>
                </c:pt>
                <c:pt idx="45481">
                  <c:v>0.69062500000000004</c:v>
                </c:pt>
                <c:pt idx="45482">
                  <c:v>0.69374999999999998</c:v>
                </c:pt>
                <c:pt idx="45483">
                  <c:v>0.69531200000000004</c:v>
                </c:pt>
                <c:pt idx="45484">
                  <c:v>0.70156300000000005</c:v>
                </c:pt>
                <c:pt idx="45485">
                  <c:v>0.6875</c:v>
                </c:pt>
                <c:pt idx="45486">
                  <c:v>0.698438</c:v>
                </c:pt>
                <c:pt idx="45487">
                  <c:v>0.70625000000000004</c:v>
                </c:pt>
                <c:pt idx="45488">
                  <c:v>0.70937499999999998</c:v>
                </c:pt>
                <c:pt idx="45489">
                  <c:v>0.70468799999999998</c:v>
                </c:pt>
                <c:pt idx="45490">
                  <c:v>0.698438</c:v>
                </c:pt>
                <c:pt idx="45491">
                  <c:v>0.68906299999999998</c:v>
                </c:pt>
                <c:pt idx="45492">
                  <c:v>0.698438</c:v>
                </c:pt>
                <c:pt idx="45493">
                  <c:v>0.67968799999999996</c:v>
                </c:pt>
                <c:pt idx="45494">
                  <c:v>0.69062500000000004</c:v>
                </c:pt>
                <c:pt idx="45495">
                  <c:v>0.70156300000000005</c:v>
                </c:pt>
                <c:pt idx="45496">
                  <c:v>0.703125</c:v>
                </c:pt>
                <c:pt idx="45497">
                  <c:v>0.70937499999999998</c:v>
                </c:pt>
                <c:pt idx="45498">
                  <c:v>0.72187500000000004</c:v>
                </c:pt>
                <c:pt idx="45499">
                  <c:v>0.70156300000000005</c:v>
                </c:pt>
                <c:pt idx="45500">
                  <c:v>0.703125</c:v>
                </c:pt>
                <c:pt idx="45501">
                  <c:v>0.7</c:v>
                </c:pt>
                <c:pt idx="45502">
                  <c:v>0.70625000000000004</c:v>
                </c:pt>
                <c:pt idx="45503">
                  <c:v>0.7</c:v>
                </c:pt>
                <c:pt idx="45504">
                  <c:v>0.70156300000000005</c:v>
                </c:pt>
                <c:pt idx="45505">
                  <c:v>0.698438</c:v>
                </c:pt>
                <c:pt idx="45506">
                  <c:v>0.70468799999999998</c:v>
                </c:pt>
                <c:pt idx="45507">
                  <c:v>0.703125</c:v>
                </c:pt>
                <c:pt idx="45508">
                  <c:v>0.703125</c:v>
                </c:pt>
                <c:pt idx="45509">
                  <c:v>0.70625000000000004</c:v>
                </c:pt>
                <c:pt idx="45510">
                  <c:v>0.70156300000000005</c:v>
                </c:pt>
                <c:pt idx="45511">
                  <c:v>0.71093799999999996</c:v>
                </c:pt>
                <c:pt idx="45512">
                  <c:v>0.70468799999999998</c:v>
                </c:pt>
                <c:pt idx="45513">
                  <c:v>0.70625000000000004</c:v>
                </c:pt>
                <c:pt idx="45514">
                  <c:v>0.70625000000000004</c:v>
                </c:pt>
                <c:pt idx="45515">
                  <c:v>0.68593800000000005</c:v>
                </c:pt>
                <c:pt idx="45516">
                  <c:v>0.69531200000000004</c:v>
                </c:pt>
                <c:pt idx="45517">
                  <c:v>0.70937499999999998</c:v>
                </c:pt>
                <c:pt idx="45518">
                  <c:v>0.698438</c:v>
                </c:pt>
                <c:pt idx="45519">
                  <c:v>0.714063</c:v>
                </c:pt>
                <c:pt idx="45520">
                  <c:v>0.70468799999999998</c:v>
                </c:pt>
                <c:pt idx="45521">
                  <c:v>0.69374999999999998</c:v>
                </c:pt>
                <c:pt idx="45522">
                  <c:v>0.703125</c:v>
                </c:pt>
                <c:pt idx="45523">
                  <c:v>0.7</c:v>
                </c:pt>
                <c:pt idx="45524">
                  <c:v>0.67968799999999996</c:v>
                </c:pt>
                <c:pt idx="45525">
                  <c:v>0.68437499999999996</c:v>
                </c:pt>
                <c:pt idx="45526">
                  <c:v>0.69531200000000004</c:v>
                </c:pt>
                <c:pt idx="45527">
                  <c:v>0.70937499999999998</c:v>
                </c:pt>
                <c:pt idx="45528">
                  <c:v>0.70625000000000004</c:v>
                </c:pt>
                <c:pt idx="45529">
                  <c:v>0.698438</c:v>
                </c:pt>
                <c:pt idx="45530">
                  <c:v>0.70625000000000004</c:v>
                </c:pt>
                <c:pt idx="45531">
                  <c:v>0.68437499999999996</c:v>
                </c:pt>
                <c:pt idx="45532">
                  <c:v>0.69531200000000004</c:v>
                </c:pt>
                <c:pt idx="45533">
                  <c:v>0.70937499999999998</c:v>
                </c:pt>
                <c:pt idx="45534">
                  <c:v>0.698438</c:v>
                </c:pt>
                <c:pt idx="45535">
                  <c:v>0.698438</c:v>
                </c:pt>
                <c:pt idx="45536">
                  <c:v>0.698438</c:v>
                </c:pt>
                <c:pt idx="45537">
                  <c:v>0.70625000000000004</c:v>
                </c:pt>
                <c:pt idx="45538">
                  <c:v>0.70937499999999998</c:v>
                </c:pt>
                <c:pt idx="45539">
                  <c:v>0.698438</c:v>
                </c:pt>
                <c:pt idx="45540">
                  <c:v>0.703125</c:v>
                </c:pt>
                <c:pt idx="45541">
                  <c:v>0.70625000000000004</c:v>
                </c:pt>
                <c:pt idx="45542">
                  <c:v>0.71250000000000002</c:v>
                </c:pt>
                <c:pt idx="45543">
                  <c:v>0.71562499999999996</c:v>
                </c:pt>
                <c:pt idx="45544">
                  <c:v>0.70156300000000005</c:v>
                </c:pt>
                <c:pt idx="45545">
                  <c:v>0.69531200000000004</c:v>
                </c:pt>
                <c:pt idx="45546">
                  <c:v>0.698438</c:v>
                </c:pt>
                <c:pt idx="45547">
                  <c:v>0.698438</c:v>
                </c:pt>
                <c:pt idx="45548">
                  <c:v>0.70625000000000004</c:v>
                </c:pt>
                <c:pt idx="45549">
                  <c:v>0.703125</c:v>
                </c:pt>
                <c:pt idx="45550">
                  <c:v>0.70937499999999998</c:v>
                </c:pt>
                <c:pt idx="45551">
                  <c:v>0.70156300000000005</c:v>
                </c:pt>
                <c:pt idx="45552">
                  <c:v>0.70625000000000004</c:v>
                </c:pt>
                <c:pt idx="45553">
                  <c:v>0.68906299999999998</c:v>
                </c:pt>
                <c:pt idx="45554">
                  <c:v>0.698438</c:v>
                </c:pt>
                <c:pt idx="45555">
                  <c:v>0.692187</c:v>
                </c:pt>
                <c:pt idx="45556">
                  <c:v>0.70156300000000005</c:v>
                </c:pt>
                <c:pt idx="45557">
                  <c:v>0.698438</c:v>
                </c:pt>
                <c:pt idx="45558">
                  <c:v>0.70625000000000004</c:v>
                </c:pt>
                <c:pt idx="45559">
                  <c:v>0.69531200000000004</c:v>
                </c:pt>
                <c:pt idx="45560">
                  <c:v>0.692187</c:v>
                </c:pt>
                <c:pt idx="45561">
                  <c:v>0.692187</c:v>
                </c:pt>
                <c:pt idx="45562">
                  <c:v>0.703125</c:v>
                </c:pt>
                <c:pt idx="45563">
                  <c:v>0.7</c:v>
                </c:pt>
                <c:pt idx="45564">
                  <c:v>0.70468799999999998</c:v>
                </c:pt>
                <c:pt idx="45565">
                  <c:v>0.71093799999999996</c:v>
                </c:pt>
                <c:pt idx="45566">
                  <c:v>0.714063</c:v>
                </c:pt>
                <c:pt idx="45567">
                  <c:v>0.70625000000000004</c:v>
                </c:pt>
                <c:pt idx="45568">
                  <c:v>0.70156300000000005</c:v>
                </c:pt>
                <c:pt idx="45569">
                  <c:v>0.703125</c:v>
                </c:pt>
                <c:pt idx="45570">
                  <c:v>0.71250000000000002</c:v>
                </c:pt>
                <c:pt idx="45571">
                  <c:v>0.703125</c:v>
                </c:pt>
                <c:pt idx="45572">
                  <c:v>0.68906299999999998</c:v>
                </c:pt>
                <c:pt idx="45573">
                  <c:v>0.7</c:v>
                </c:pt>
                <c:pt idx="45574">
                  <c:v>0.69062500000000004</c:v>
                </c:pt>
                <c:pt idx="45575">
                  <c:v>0.71093799999999996</c:v>
                </c:pt>
                <c:pt idx="45576">
                  <c:v>0.698438</c:v>
                </c:pt>
                <c:pt idx="45577">
                  <c:v>0.71718800000000005</c:v>
                </c:pt>
                <c:pt idx="45578">
                  <c:v>0.703125</c:v>
                </c:pt>
                <c:pt idx="45579">
                  <c:v>0.69531200000000004</c:v>
                </c:pt>
                <c:pt idx="45580">
                  <c:v>0.7</c:v>
                </c:pt>
                <c:pt idx="45581">
                  <c:v>0.70156300000000005</c:v>
                </c:pt>
                <c:pt idx="45582">
                  <c:v>0.69531200000000004</c:v>
                </c:pt>
                <c:pt idx="45583">
                  <c:v>0.70625000000000004</c:v>
                </c:pt>
                <c:pt idx="45584">
                  <c:v>0.68906299999999998</c:v>
                </c:pt>
                <c:pt idx="45585">
                  <c:v>0.68906299999999998</c:v>
                </c:pt>
                <c:pt idx="45586">
                  <c:v>0.69531200000000004</c:v>
                </c:pt>
                <c:pt idx="45587">
                  <c:v>0.69062500000000004</c:v>
                </c:pt>
                <c:pt idx="45588">
                  <c:v>0.69062500000000004</c:v>
                </c:pt>
                <c:pt idx="45589">
                  <c:v>0.69062500000000004</c:v>
                </c:pt>
                <c:pt idx="45590">
                  <c:v>0.7</c:v>
                </c:pt>
                <c:pt idx="45591">
                  <c:v>0.68906299999999998</c:v>
                </c:pt>
                <c:pt idx="45592">
                  <c:v>0.68593800000000005</c:v>
                </c:pt>
                <c:pt idx="45593">
                  <c:v>0.69374999999999998</c:v>
                </c:pt>
                <c:pt idx="45594">
                  <c:v>0.692187</c:v>
                </c:pt>
                <c:pt idx="45595">
                  <c:v>0.68593800000000005</c:v>
                </c:pt>
                <c:pt idx="45596">
                  <c:v>0.69374999999999998</c:v>
                </c:pt>
                <c:pt idx="45597">
                  <c:v>0.68906299999999998</c:v>
                </c:pt>
                <c:pt idx="45598">
                  <c:v>0.69531200000000004</c:v>
                </c:pt>
                <c:pt idx="45599">
                  <c:v>0.692187</c:v>
                </c:pt>
                <c:pt idx="45600">
                  <c:v>0.69062500000000004</c:v>
                </c:pt>
                <c:pt idx="45601">
                  <c:v>0.70156300000000005</c:v>
                </c:pt>
                <c:pt idx="45602">
                  <c:v>0.7</c:v>
                </c:pt>
                <c:pt idx="45603">
                  <c:v>0.68906299999999998</c:v>
                </c:pt>
                <c:pt idx="45604">
                  <c:v>0.7</c:v>
                </c:pt>
                <c:pt idx="45605">
                  <c:v>0.698438</c:v>
                </c:pt>
                <c:pt idx="45606">
                  <c:v>0.69531200000000004</c:v>
                </c:pt>
                <c:pt idx="45607">
                  <c:v>0.69374999999999998</c:v>
                </c:pt>
                <c:pt idx="45608">
                  <c:v>0.682813</c:v>
                </c:pt>
                <c:pt idx="45609">
                  <c:v>0.698438</c:v>
                </c:pt>
                <c:pt idx="45610">
                  <c:v>0.692187</c:v>
                </c:pt>
                <c:pt idx="45611">
                  <c:v>0.69531200000000004</c:v>
                </c:pt>
                <c:pt idx="45612">
                  <c:v>0.70156300000000005</c:v>
                </c:pt>
                <c:pt idx="45613">
                  <c:v>0.70156300000000005</c:v>
                </c:pt>
                <c:pt idx="45614">
                  <c:v>0.70937499999999998</c:v>
                </c:pt>
                <c:pt idx="45615">
                  <c:v>0.692187</c:v>
                </c:pt>
                <c:pt idx="45616">
                  <c:v>0.7</c:v>
                </c:pt>
                <c:pt idx="45617">
                  <c:v>0.70156300000000005</c:v>
                </c:pt>
                <c:pt idx="45618">
                  <c:v>0.68593800000000005</c:v>
                </c:pt>
                <c:pt idx="45619">
                  <c:v>0.682813</c:v>
                </c:pt>
                <c:pt idx="45620">
                  <c:v>0.70468799999999998</c:v>
                </c:pt>
                <c:pt idx="45621">
                  <c:v>0.703125</c:v>
                </c:pt>
                <c:pt idx="45622">
                  <c:v>0.71562499999999996</c:v>
                </c:pt>
                <c:pt idx="45623">
                  <c:v>0.703125</c:v>
                </c:pt>
                <c:pt idx="45624">
                  <c:v>0.703125</c:v>
                </c:pt>
                <c:pt idx="45625">
                  <c:v>0.703125</c:v>
                </c:pt>
                <c:pt idx="45626">
                  <c:v>0.703125</c:v>
                </c:pt>
                <c:pt idx="45627">
                  <c:v>0.69531200000000004</c:v>
                </c:pt>
                <c:pt idx="45628">
                  <c:v>0.70156300000000005</c:v>
                </c:pt>
                <c:pt idx="45629">
                  <c:v>0.698438</c:v>
                </c:pt>
                <c:pt idx="45630">
                  <c:v>0.698438</c:v>
                </c:pt>
                <c:pt idx="45631">
                  <c:v>0.69062500000000004</c:v>
                </c:pt>
                <c:pt idx="45632">
                  <c:v>0.68125000000000002</c:v>
                </c:pt>
                <c:pt idx="45633">
                  <c:v>0.69374999999999998</c:v>
                </c:pt>
                <c:pt idx="45634">
                  <c:v>0.7</c:v>
                </c:pt>
                <c:pt idx="45635">
                  <c:v>0.70937499999999998</c:v>
                </c:pt>
                <c:pt idx="45636">
                  <c:v>0.70625000000000004</c:v>
                </c:pt>
                <c:pt idx="45637">
                  <c:v>0.692187</c:v>
                </c:pt>
                <c:pt idx="45638">
                  <c:v>0.68906299999999998</c:v>
                </c:pt>
                <c:pt idx="45639">
                  <c:v>0.69531200000000004</c:v>
                </c:pt>
                <c:pt idx="45640">
                  <c:v>0.68906299999999998</c:v>
                </c:pt>
                <c:pt idx="45641">
                  <c:v>0.6875</c:v>
                </c:pt>
                <c:pt idx="45642">
                  <c:v>0.682813</c:v>
                </c:pt>
                <c:pt idx="45643">
                  <c:v>0.698438</c:v>
                </c:pt>
                <c:pt idx="45644">
                  <c:v>0.703125</c:v>
                </c:pt>
                <c:pt idx="45645">
                  <c:v>0.698438</c:v>
                </c:pt>
                <c:pt idx="45646">
                  <c:v>0.69531200000000004</c:v>
                </c:pt>
                <c:pt idx="45647">
                  <c:v>0.68437499999999996</c:v>
                </c:pt>
                <c:pt idx="45648">
                  <c:v>0.69374999999999998</c:v>
                </c:pt>
                <c:pt idx="45649">
                  <c:v>0.70156300000000005</c:v>
                </c:pt>
                <c:pt idx="45650">
                  <c:v>0.698438</c:v>
                </c:pt>
                <c:pt idx="45651">
                  <c:v>0.69531200000000004</c:v>
                </c:pt>
                <c:pt idx="45652">
                  <c:v>0.70156300000000005</c:v>
                </c:pt>
                <c:pt idx="45653">
                  <c:v>0.7</c:v>
                </c:pt>
                <c:pt idx="45654">
                  <c:v>0.69374999999999998</c:v>
                </c:pt>
                <c:pt idx="45655">
                  <c:v>0.698438</c:v>
                </c:pt>
                <c:pt idx="45656">
                  <c:v>0.70468799999999998</c:v>
                </c:pt>
                <c:pt idx="45657">
                  <c:v>0.70156300000000005</c:v>
                </c:pt>
                <c:pt idx="45658">
                  <c:v>0.70781300000000003</c:v>
                </c:pt>
                <c:pt idx="45659">
                  <c:v>0.698438</c:v>
                </c:pt>
                <c:pt idx="45660">
                  <c:v>0.70781300000000003</c:v>
                </c:pt>
                <c:pt idx="45661">
                  <c:v>0.703125</c:v>
                </c:pt>
                <c:pt idx="45662">
                  <c:v>0.6875</c:v>
                </c:pt>
                <c:pt idx="45663">
                  <c:v>0.69374999999999998</c:v>
                </c:pt>
                <c:pt idx="45664">
                  <c:v>0.70156300000000005</c:v>
                </c:pt>
                <c:pt idx="45665">
                  <c:v>0.68593800000000005</c:v>
                </c:pt>
                <c:pt idx="45666">
                  <c:v>0.676562</c:v>
                </c:pt>
                <c:pt idx="45667">
                  <c:v>0.69062500000000004</c:v>
                </c:pt>
                <c:pt idx="45668">
                  <c:v>0.698438</c:v>
                </c:pt>
                <c:pt idx="45669">
                  <c:v>0.68593800000000005</c:v>
                </c:pt>
                <c:pt idx="45670">
                  <c:v>0.698438</c:v>
                </c:pt>
                <c:pt idx="45671">
                  <c:v>0.698438</c:v>
                </c:pt>
                <c:pt idx="45672">
                  <c:v>0.703125</c:v>
                </c:pt>
                <c:pt idx="45673">
                  <c:v>0.69062500000000004</c:v>
                </c:pt>
                <c:pt idx="45674">
                  <c:v>0.68125000000000002</c:v>
                </c:pt>
                <c:pt idx="45675">
                  <c:v>0.68906299999999998</c:v>
                </c:pt>
                <c:pt idx="45676">
                  <c:v>0.6875</c:v>
                </c:pt>
                <c:pt idx="45677">
                  <c:v>0.6875</c:v>
                </c:pt>
                <c:pt idx="45678">
                  <c:v>0.69374999999999998</c:v>
                </c:pt>
                <c:pt idx="45679">
                  <c:v>0.7</c:v>
                </c:pt>
                <c:pt idx="45680">
                  <c:v>0.68906299999999998</c:v>
                </c:pt>
                <c:pt idx="45681">
                  <c:v>0.67968799999999996</c:v>
                </c:pt>
                <c:pt idx="45682">
                  <c:v>0.68593800000000005</c:v>
                </c:pt>
                <c:pt idx="45683">
                  <c:v>0.69062500000000004</c:v>
                </c:pt>
                <c:pt idx="45684">
                  <c:v>0.70625000000000004</c:v>
                </c:pt>
                <c:pt idx="45685">
                  <c:v>0.703125</c:v>
                </c:pt>
                <c:pt idx="45686">
                  <c:v>0.703125</c:v>
                </c:pt>
                <c:pt idx="45687">
                  <c:v>0.70937499999999998</c:v>
                </c:pt>
                <c:pt idx="45688">
                  <c:v>0.698438</c:v>
                </c:pt>
                <c:pt idx="45689">
                  <c:v>0.71250000000000002</c:v>
                </c:pt>
                <c:pt idx="45690">
                  <c:v>0.71250000000000002</c:v>
                </c:pt>
                <c:pt idx="45691">
                  <c:v>0.70781300000000003</c:v>
                </c:pt>
                <c:pt idx="45692">
                  <c:v>0.69531200000000004</c:v>
                </c:pt>
                <c:pt idx="45693">
                  <c:v>0.69531200000000004</c:v>
                </c:pt>
                <c:pt idx="45694">
                  <c:v>0.69531200000000004</c:v>
                </c:pt>
                <c:pt idx="45695">
                  <c:v>0.70468799999999998</c:v>
                </c:pt>
                <c:pt idx="45696">
                  <c:v>0.69062500000000004</c:v>
                </c:pt>
                <c:pt idx="45697">
                  <c:v>0.714063</c:v>
                </c:pt>
                <c:pt idx="45698">
                  <c:v>0.69062500000000004</c:v>
                </c:pt>
                <c:pt idx="45699">
                  <c:v>0.69062500000000004</c:v>
                </c:pt>
                <c:pt idx="45700">
                  <c:v>0.69374999999999998</c:v>
                </c:pt>
                <c:pt idx="45701">
                  <c:v>0.69374999999999998</c:v>
                </c:pt>
                <c:pt idx="45702">
                  <c:v>0.714063</c:v>
                </c:pt>
                <c:pt idx="45703">
                  <c:v>0.70156300000000005</c:v>
                </c:pt>
                <c:pt idx="45704">
                  <c:v>0.69062500000000004</c:v>
                </c:pt>
                <c:pt idx="45705">
                  <c:v>0.692187</c:v>
                </c:pt>
                <c:pt idx="45706">
                  <c:v>0.6875</c:v>
                </c:pt>
                <c:pt idx="45707">
                  <c:v>0.68906299999999998</c:v>
                </c:pt>
                <c:pt idx="45708">
                  <c:v>0.70625000000000004</c:v>
                </c:pt>
                <c:pt idx="45709">
                  <c:v>0.69531200000000004</c:v>
                </c:pt>
                <c:pt idx="45710">
                  <c:v>0.70156300000000005</c:v>
                </c:pt>
                <c:pt idx="45711">
                  <c:v>0.698438</c:v>
                </c:pt>
                <c:pt idx="45712">
                  <c:v>0.692187</c:v>
                </c:pt>
                <c:pt idx="45713">
                  <c:v>0.69531200000000004</c:v>
                </c:pt>
                <c:pt idx="45714">
                  <c:v>0.698438</c:v>
                </c:pt>
                <c:pt idx="45715">
                  <c:v>0.70156300000000005</c:v>
                </c:pt>
                <c:pt idx="45716">
                  <c:v>0.7</c:v>
                </c:pt>
                <c:pt idx="45717">
                  <c:v>0.703125</c:v>
                </c:pt>
                <c:pt idx="45718">
                  <c:v>0.70156300000000005</c:v>
                </c:pt>
                <c:pt idx="45719">
                  <c:v>0.7</c:v>
                </c:pt>
                <c:pt idx="45720">
                  <c:v>0.71250000000000002</c:v>
                </c:pt>
                <c:pt idx="45721">
                  <c:v>0.71718800000000005</c:v>
                </c:pt>
                <c:pt idx="45722">
                  <c:v>0.69531200000000004</c:v>
                </c:pt>
                <c:pt idx="45723">
                  <c:v>0.692187</c:v>
                </c:pt>
                <c:pt idx="45724">
                  <c:v>0.69531200000000004</c:v>
                </c:pt>
                <c:pt idx="45725">
                  <c:v>0.69374999999999998</c:v>
                </c:pt>
                <c:pt idx="45726">
                  <c:v>0.69374999999999998</c:v>
                </c:pt>
                <c:pt idx="45727">
                  <c:v>0.6875</c:v>
                </c:pt>
                <c:pt idx="45728">
                  <c:v>0.6875</c:v>
                </c:pt>
                <c:pt idx="45729">
                  <c:v>0.68906299999999998</c:v>
                </c:pt>
                <c:pt idx="45730">
                  <c:v>0.69062500000000004</c:v>
                </c:pt>
                <c:pt idx="45731">
                  <c:v>0.68906299999999998</c:v>
                </c:pt>
                <c:pt idx="45732">
                  <c:v>0.69374999999999998</c:v>
                </c:pt>
                <c:pt idx="45733">
                  <c:v>0.692187</c:v>
                </c:pt>
                <c:pt idx="45734">
                  <c:v>0.70937499999999998</c:v>
                </c:pt>
                <c:pt idx="45735">
                  <c:v>0.698438</c:v>
                </c:pt>
                <c:pt idx="45736">
                  <c:v>0.703125</c:v>
                </c:pt>
                <c:pt idx="45737">
                  <c:v>0.71093799999999996</c:v>
                </c:pt>
                <c:pt idx="45738">
                  <c:v>0.70156300000000005</c:v>
                </c:pt>
                <c:pt idx="45739">
                  <c:v>0.698438</c:v>
                </c:pt>
                <c:pt idx="45740">
                  <c:v>0.69531200000000004</c:v>
                </c:pt>
                <c:pt idx="45741">
                  <c:v>0.68125000000000002</c:v>
                </c:pt>
                <c:pt idx="45742">
                  <c:v>0.69062500000000004</c:v>
                </c:pt>
                <c:pt idx="45743">
                  <c:v>0.7</c:v>
                </c:pt>
                <c:pt idx="45744">
                  <c:v>0.70468799999999998</c:v>
                </c:pt>
                <c:pt idx="45745">
                  <c:v>0.68593800000000005</c:v>
                </c:pt>
                <c:pt idx="45746">
                  <c:v>0.692187</c:v>
                </c:pt>
                <c:pt idx="45747">
                  <c:v>0.7</c:v>
                </c:pt>
                <c:pt idx="45748">
                  <c:v>0.69531200000000004</c:v>
                </c:pt>
                <c:pt idx="45749">
                  <c:v>0.692187</c:v>
                </c:pt>
                <c:pt idx="45750">
                  <c:v>0.67812499999999998</c:v>
                </c:pt>
                <c:pt idx="45751">
                  <c:v>0.7</c:v>
                </c:pt>
                <c:pt idx="45752">
                  <c:v>0.68906299999999998</c:v>
                </c:pt>
                <c:pt idx="45753">
                  <c:v>0.68906299999999998</c:v>
                </c:pt>
                <c:pt idx="45754">
                  <c:v>0.70156300000000005</c:v>
                </c:pt>
                <c:pt idx="45755">
                  <c:v>0.68593800000000005</c:v>
                </c:pt>
                <c:pt idx="45756">
                  <c:v>0.69062500000000004</c:v>
                </c:pt>
                <c:pt idx="45757">
                  <c:v>0.68125000000000002</c:v>
                </c:pt>
                <c:pt idx="45758">
                  <c:v>0.69531200000000004</c:v>
                </c:pt>
                <c:pt idx="45759">
                  <c:v>0.698438</c:v>
                </c:pt>
                <c:pt idx="45760">
                  <c:v>0.68437499999999996</c:v>
                </c:pt>
                <c:pt idx="45761">
                  <c:v>0.68593800000000005</c:v>
                </c:pt>
                <c:pt idx="45762">
                  <c:v>0.69062500000000004</c:v>
                </c:pt>
                <c:pt idx="45763">
                  <c:v>0.68437499999999996</c:v>
                </c:pt>
                <c:pt idx="45764">
                  <c:v>0.67968799999999996</c:v>
                </c:pt>
                <c:pt idx="45765">
                  <c:v>0.682813</c:v>
                </c:pt>
                <c:pt idx="45766">
                  <c:v>0.68125000000000002</c:v>
                </c:pt>
                <c:pt idx="45767">
                  <c:v>0.682813</c:v>
                </c:pt>
                <c:pt idx="45768">
                  <c:v>0.67968799999999996</c:v>
                </c:pt>
                <c:pt idx="45769">
                  <c:v>0.68437499999999996</c:v>
                </c:pt>
                <c:pt idx="45770">
                  <c:v>0.68906299999999998</c:v>
                </c:pt>
                <c:pt idx="45771">
                  <c:v>0.69062500000000004</c:v>
                </c:pt>
                <c:pt idx="45772">
                  <c:v>0.68906299999999998</c:v>
                </c:pt>
                <c:pt idx="45773">
                  <c:v>0.68437499999999996</c:v>
                </c:pt>
                <c:pt idx="45774">
                  <c:v>0.69062500000000004</c:v>
                </c:pt>
                <c:pt idx="45775">
                  <c:v>0.69374999999999998</c:v>
                </c:pt>
                <c:pt idx="45776">
                  <c:v>0.67812499999999998</c:v>
                </c:pt>
                <c:pt idx="45777">
                  <c:v>0.676562</c:v>
                </c:pt>
                <c:pt idx="45778">
                  <c:v>0.67343799999999998</c:v>
                </c:pt>
                <c:pt idx="45779">
                  <c:v>0.67968799999999996</c:v>
                </c:pt>
                <c:pt idx="45780">
                  <c:v>0.69062500000000004</c:v>
                </c:pt>
                <c:pt idx="45781">
                  <c:v>0.682813</c:v>
                </c:pt>
                <c:pt idx="45782">
                  <c:v>0.68437499999999996</c:v>
                </c:pt>
                <c:pt idx="45783">
                  <c:v>0.69374999999999998</c:v>
                </c:pt>
                <c:pt idx="45784">
                  <c:v>0.692187</c:v>
                </c:pt>
                <c:pt idx="45785">
                  <c:v>0.68437499999999996</c:v>
                </c:pt>
                <c:pt idx="45786">
                  <c:v>0.698438</c:v>
                </c:pt>
                <c:pt idx="45787">
                  <c:v>0.69374999999999998</c:v>
                </c:pt>
                <c:pt idx="45788">
                  <c:v>0.68906299999999998</c:v>
                </c:pt>
                <c:pt idx="45789">
                  <c:v>0.69062500000000004</c:v>
                </c:pt>
                <c:pt idx="45790">
                  <c:v>0.6875</c:v>
                </c:pt>
                <c:pt idx="45791">
                  <c:v>0.69374999999999998</c:v>
                </c:pt>
                <c:pt idx="45792">
                  <c:v>0.70468799999999998</c:v>
                </c:pt>
                <c:pt idx="45793">
                  <c:v>0.69531200000000004</c:v>
                </c:pt>
                <c:pt idx="45794">
                  <c:v>0.69531200000000004</c:v>
                </c:pt>
                <c:pt idx="45795">
                  <c:v>0.7</c:v>
                </c:pt>
                <c:pt idx="45796">
                  <c:v>0.682813</c:v>
                </c:pt>
                <c:pt idx="45797">
                  <c:v>0.67968799999999996</c:v>
                </c:pt>
                <c:pt idx="45798">
                  <c:v>0.698438</c:v>
                </c:pt>
                <c:pt idx="45799">
                  <c:v>0.69062500000000004</c:v>
                </c:pt>
                <c:pt idx="45800">
                  <c:v>0.692187</c:v>
                </c:pt>
                <c:pt idx="45801">
                  <c:v>0.68906299999999998</c:v>
                </c:pt>
                <c:pt idx="45802">
                  <c:v>0.67812499999999998</c:v>
                </c:pt>
                <c:pt idx="45803">
                  <c:v>0.69374999999999998</c:v>
                </c:pt>
                <c:pt idx="45804">
                  <c:v>0.69062500000000004</c:v>
                </c:pt>
                <c:pt idx="45805">
                  <c:v>0.698438</c:v>
                </c:pt>
                <c:pt idx="45806">
                  <c:v>0.68906299999999998</c:v>
                </c:pt>
                <c:pt idx="45807">
                  <c:v>0.69062500000000004</c:v>
                </c:pt>
                <c:pt idx="45808">
                  <c:v>0.71250000000000002</c:v>
                </c:pt>
                <c:pt idx="45809">
                  <c:v>0.7</c:v>
                </c:pt>
                <c:pt idx="45810">
                  <c:v>0.68593800000000005</c:v>
                </c:pt>
                <c:pt idx="45811">
                  <c:v>0.68906299999999998</c:v>
                </c:pt>
                <c:pt idx="45812">
                  <c:v>0.682813</c:v>
                </c:pt>
                <c:pt idx="45813">
                  <c:v>0.69531200000000004</c:v>
                </c:pt>
                <c:pt idx="45814">
                  <c:v>0.69531200000000004</c:v>
                </c:pt>
                <c:pt idx="45815">
                  <c:v>0.698438</c:v>
                </c:pt>
                <c:pt idx="45816">
                  <c:v>0.692187</c:v>
                </c:pt>
                <c:pt idx="45817">
                  <c:v>0.69374999999999998</c:v>
                </c:pt>
                <c:pt idx="45818">
                  <c:v>0.69062500000000004</c:v>
                </c:pt>
                <c:pt idx="45819">
                  <c:v>0.69374999999999998</c:v>
                </c:pt>
                <c:pt idx="45820">
                  <c:v>0.69531200000000004</c:v>
                </c:pt>
                <c:pt idx="45821">
                  <c:v>0.698438</c:v>
                </c:pt>
                <c:pt idx="45822">
                  <c:v>0.6875</c:v>
                </c:pt>
                <c:pt idx="45823">
                  <c:v>0.69062500000000004</c:v>
                </c:pt>
                <c:pt idx="45824">
                  <c:v>0.69374999999999998</c:v>
                </c:pt>
                <c:pt idx="45825">
                  <c:v>0.69531200000000004</c:v>
                </c:pt>
                <c:pt idx="45826">
                  <c:v>0.703125</c:v>
                </c:pt>
                <c:pt idx="45827">
                  <c:v>0.70468799999999998</c:v>
                </c:pt>
                <c:pt idx="45828">
                  <c:v>0.698438</c:v>
                </c:pt>
                <c:pt idx="45829">
                  <c:v>0.69374999999999998</c:v>
                </c:pt>
                <c:pt idx="45830">
                  <c:v>0.69062500000000004</c:v>
                </c:pt>
                <c:pt idx="45831">
                  <c:v>0.703125</c:v>
                </c:pt>
                <c:pt idx="45832">
                  <c:v>0.703125</c:v>
                </c:pt>
                <c:pt idx="45833">
                  <c:v>0.698438</c:v>
                </c:pt>
                <c:pt idx="45834">
                  <c:v>0.69374999999999998</c:v>
                </c:pt>
                <c:pt idx="45835">
                  <c:v>0.68593800000000005</c:v>
                </c:pt>
                <c:pt idx="45836">
                  <c:v>0.70468799999999998</c:v>
                </c:pt>
                <c:pt idx="45837">
                  <c:v>0.698438</c:v>
                </c:pt>
                <c:pt idx="45838">
                  <c:v>0.6875</c:v>
                </c:pt>
                <c:pt idx="45839">
                  <c:v>0.68906299999999998</c:v>
                </c:pt>
                <c:pt idx="45840">
                  <c:v>0.69062500000000004</c:v>
                </c:pt>
                <c:pt idx="45841">
                  <c:v>0.70937499999999998</c:v>
                </c:pt>
                <c:pt idx="45842">
                  <c:v>0.69531200000000004</c:v>
                </c:pt>
                <c:pt idx="45843">
                  <c:v>0.69374999999999998</c:v>
                </c:pt>
                <c:pt idx="45844">
                  <c:v>0.68906299999999998</c:v>
                </c:pt>
                <c:pt idx="45845">
                  <c:v>0.69374999999999998</c:v>
                </c:pt>
                <c:pt idx="45846">
                  <c:v>0.69374999999999998</c:v>
                </c:pt>
                <c:pt idx="45847">
                  <c:v>0.69062500000000004</c:v>
                </c:pt>
                <c:pt idx="45848">
                  <c:v>0.69374999999999998</c:v>
                </c:pt>
                <c:pt idx="45849">
                  <c:v>0.69374999999999998</c:v>
                </c:pt>
                <c:pt idx="45850">
                  <c:v>0.68125000000000002</c:v>
                </c:pt>
                <c:pt idx="45851">
                  <c:v>0.69531200000000004</c:v>
                </c:pt>
                <c:pt idx="45852">
                  <c:v>0.68906299999999998</c:v>
                </c:pt>
                <c:pt idx="45853">
                  <c:v>0.692187</c:v>
                </c:pt>
                <c:pt idx="45854">
                  <c:v>0.69374999999999998</c:v>
                </c:pt>
                <c:pt idx="45855">
                  <c:v>0.69374999999999998</c:v>
                </c:pt>
                <c:pt idx="45856">
                  <c:v>0.68437499999999996</c:v>
                </c:pt>
                <c:pt idx="45857">
                  <c:v>0.692187</c:v>
                </c:pt>
                <c:pt idx="45858">
                  <c:v>0.69531200000000004</c:v>
                </c:pt>
                <c:pt idx="45859">
                  <c:v>0.69531200000000004</c:v>
                </c:pt>
                <c:pt idx="45860">
                  <c:v>0.68125000000000002</c:v>
                </c:pt>
                <c:pt idx="45861">
                  <c:v>0.682813</c:v>
                </c:pt>
                <c:pt idx="45862">
                  <c:v>0.68906299999999998</c:v>
                </c:pt>
                <c:pt idx="45863">
                  <c:v>0.682813</c:v>
                </c:pt>
                <c:pt idx="45864">
                  <c:v>0.67968799999999996</c:v>
                </c:pt>
                <c:pt idx="45865">
                  <c:v>0.69062500000000004</c:v>
                </c:pt>
                <c:pt idx="45866">
                  <c:v>0.69531200000000004</c:v>
                </c:pt>
                <c:pt idx="45867">
                  <c:v>0.676562</c:v>
                </c:pt>
                <c:pt idx="45868">
                  <c:v>0.68593800000000005</c:v>
                </c:pt>
                <c:pt idx="45869">
                  <c:v>0.70781300000000003</c:v>
                </c:pt>
                <c:pt idx="45870">
                  <c:v>0.703125</c:v>
                </c:pt>
                <c:pt idx="45871">
                  <c:v>0.69062500000000004</c:v>
                </c:pt>
                <c:pt idx="45872">
                  <c:v>0.69374999999999998</c:v>
                </c:pt>
                <c:pt idx="45873">
                  <c:v>0.7</c:v>
                </c:pt>
                <c:pt idx="45874">
                  <c:v>0.703125</c:v>
                </c:pt>
                <c:pt idx="45875">
                  <c:v>0.68593800000000005</c:v>
                </c:pt>
                <c:pt idx="45876">
                  <c:v>0.70625000000000004</c:v>
                </c:pt>
                <c:pt idx="45877">
                  <c:v>0.6875</c:v>
                </c:pt>
                <c:pt idx="45878">
                  <c:v>0.69531200000000004</c:v>
                </c:pt>
                <c:pt idx="45879">
                  <c:v>0.69062500000000004</c:v>
                </c:pt>
                <c:pt idx="45880">
                  <c:v>0.6875</c:v>
                </c:pt>
                <c:pt idx="45881">
                  <c:v>0.70156300000000005</c:v>
                </c:pt>
                <c:pt idx="45882">
                  <c:v>0.68906299999999998</c:v>
                </c:pt>
                <c:pt idx="45883">
                  <c:v>0.6875</c:v>
                </c:pt>
                <c:pt idx="45884">
                  <c:v>0.692187</c:v>
                </c:pt>
                <c:pt idx="45885">
                  <c:v>0.70156300000000005</c:v>
                </c:pt>
                <c:pt idx="45886">
                  <c:v>0.69062500000000004</c:v>
                </c:pt>
                <c:pt idx="45887">
                  <c:v>0.69531200000000004</c:v>
                </c:pt>
                <c:pt idx="45888">
                  <c:v>0.714063</c:v>
                </c:pt>
                <c:pt idx="45889">
                  <c:v>0.70937499999999998</c:v>
                </c:pt>
                <c:pt idx="45890">
                  <c:v>0.70468799999999998</c:v>
                </c:pt>
                <c:pt idx="45891">
                  <c:v>0.69062500000000004</c:v>
                </c:pt>
                <c:pt idx="45892">
                  <c:v>0.7</c:v>
                </c:pt>
                <c:pt idx="45893">
                  <c:v>0.69531200000000004</c:v>
                </c:pt>
                <c:pt idx="45894">
                  <c:v>0.70156300000000005</c:v>
                </c:pt>
                <c:pt idx="45895">
                  <c:v>0.703125</c:v>
                </c:pt>
                <c:pt idx="45896">
                  <c:v>0.70156300000000005</c:v>
                </c:pt>
                <c:pt idx="45897">
                  <c:v>0.703125</c:v>
                </c:pt>
                <c:pt idx="45898">
                  <c:v>0.70781300000000003</c:v>
                </c:pt>
                <c:pt idx="45899">
                  <c:v>0.7</c:v>
                </c:pt>
                <c:pt idx="45900">
                  <c:v>0.70156300000000005</c:v>
                </c:pt>
                <c:pt idx="45901">
                  <c:v>0.703125</c:v>
                </c:pt>
                <c:pt idx="45902">
                  <c:v>0.703125</c:v>
                </c:pt>
                <c:pt idx="45903">
                  <c:v>0.69374999999999998</c:v>
                </c:pt>
                <c:pt idx="45904">
                  <c:v>0.7</c:v>
                </c:pt>
                <c:pt idx="45905">
                  <c:v>0.70937499999999998</c:v>
                </c:pt>
                <c:pt idx="45906">
                  <c:v>0.69374999999999998</c:v>
                </c:pt>
                <c:pt idx="45907">
                  <c:v>0.69062500000000004</c:v>
                </c:pt>
                <c:pt idx="45908">
                  <c:v>0.7</c:v>
                </c:pt>
                <c:pt idx="45909">
                  <c:v>0.70156300000000005</c:v>
                </c:pt>
                <c:pt idx="45910">
                  <c:v>0.68593800000000005</c:v>
                </c:pt>
                <c:pt idx="45911">
                  <c:v>0.7</c:v>
                </c:pt>
                <c:pt idx="45912">
                  <c:v>0.7</c:v>
                </c:pt>
                <c:pt idx="45913">
                  <c:v>0.703125</c:v>
                </c:pt>
                <c:pt idx="45914">
                  <c:v>0.68906299999999998</c:v>
                </c:pt>
                <c:pt idx="45915">
                  <c:v>0.69374999999999998</c:v>
                </c:pt>
                <c:pt idx="45916">
                  <c:v>0.69531200000000004</c:v>
                </c:pt>
                <c:pt idx="45917">
                  <c:v>0.698438</c:v>
                </c:pt>
                <c:pt idx="45918">
                  <c:v>0.682813</c:v>
                </c:pt>
                <c:pt idx="45919">
                  <c:v>0.6875</c:v>
                </c:pt>
                <c:pt idx="45920">
                  <c:v>0.682813</c:v>
                </c:pt>
                <c:pt idx="45921">
                  <c:v>0.692187</c:v>
                </c:pt>
                <c:pt idx="45922">
                  <c:v>0.68593800000000005</c:v>
                </c:pt>
                <c:pt idx="45923">
                  <c:v>0.692187</c:v>
                </c:pt>
                <c:pt idx="45924">
                  <c:v>0.698438</c:v>
                </c:pt>
                <c:pt idx="45925">
                  <c:v>0.692187</c:v>
                </c:pt>
                <c:pt idx="45926">
                  <c:v>0.68906299999999998</c:v>
                </c:pt>
                <c:pt idx="45927">
                  <c:v>0.7</c:v>
                </c:pt>
                <c:pt idx="45928">
                  <c:v>0.69374999999999998</c:v>
                </c:pt>
                <c:pt idx="45929">
                  <c:v>0.692187</c:v>
                </c:pt>
                <c:pt idx="45930">
                  <c:v>0.69374999999999998</c:v>
                </c:pt>
                <c:pt idx="45931">
                  <c:v>0.70156300000000005</c:v>
                </c:pt>
                <c:pt idx="45932">
                  <c:v>0.7</c:v>
                </c:pt>
                <c:pt idx="45933">
                  <c:v>0.703125</c:v>
                </c:pt>
                <c:pt idx="45934">
                  <c:v>0.70156300000000005</c:v>
                </c:pt>
                <c:pt idx="45935">
                  <c:v>0.6875</c:v>
                </c:pt>
                <c:pt idx="45936">
                  <c:v>0.69374999999999998</c:v>
                </c:pt>
                <c:pt idx="45937">
                  <c:v>0.69062500000000004</c:v>
                </c:pt>
                <c:pt idx="45938">
                  <c:v>0.6875</c:v>
                </c:pt>
                <c:pt idx="45939">
                  <c:v>0.68906299999999998</c:v>
                </c:pt>
                <c:pt idx="45940">
                  <c:v>0.7</c:v>
                </c:pt>
                <c:pt idx="45941">
                  <c:v>0.70781300000000003</c:v>
                </c:pt>
                <c:pt idx="45942">
                  <c:v>0.703125</c:v>
                </c:pt>
                <c:pt idx="45943">
                  <c:v>0.69374999999999998</c:v>
                </c:pt>
                <c:pt idx="45944">
                  <c:v>0.69531200000000004</c:v>
                </c:pt>
                <c:pt idx="45945">
                  <c:v>0.68906299999999998</c:v>
                </c:pt>
                <c:pt idx="45946">
                  <c:v>0.68437499999999996</c:v>
                </c:pt>
                <c:pt idx="45947">
                  <c:v>0.67031300000000005</c:v>
                </c:pt>
                <c:pt idx="45948">
                  <c:v>0.68906299999999998</c:v>
                </c:pt>
                <c:pt idx="45949">
                  <c:v>0.68437499999999996</c:v>
                </c:pt>
                <c:pt idx="45950">
                  <c:v>0.67812499999999998</c:v>
                </c:pt>
                <c:pt idx="45951">
                  <c:v>0.67968799999999996</c:v>
                </c:pt>
                <c:pt idx="45952">
                  <c:v>0.68906299999999998</c:v>
                </c:pt>
                <c:pt idx="45953">
                  <c:v>0.6875</c:v>
                </c:pt>
                <c:pt idx="45954">
                  <c:v>0.682813</c:v>
                </c:pt>
                <c:pt idx="45955">
                  <c:v>0.69374999999999998</c:v>
                </c:pt>
                <c:pt idx="45956">
                  <c:v>0.69062500000000004</c:v>
                </c:pt>
                <c:pt idx="45957">
                  <c:v>0.7</c:v>
                </c:pt>
                <c:pt idx="45958">
                  <c:v>0.69062500000000004</c:v>
                </c:pt>
                <c:pt idx="45959">
                  <c:v>0.69374999999999998</c:v>
                </c:pt>
                <c:pt idx="45960">
                  <c:v>0.69062500000000004</c:v>
                </c:pt>
                <c:pt idx="45961">
                  <c:v>0.68437499999999996</c:v>
                </c:pt>
                <c:pt idx="45962">
                  <c:v>0.69062500000000004</c:v>
                </c:pt>
                <c:pt idx="45963">
                  <c:v>0.67968799999999996</c:v>
                </c:pt>
                <c:pt idx="45964">
                  <c:v>0.68906299999999998</c:v>
                </c:pt>
                <c:pt idx="45965">
                  <c:v>0.698438</c:v>
                </c:pt>
                <c:pt idx="45966">
                  <c:v>0.68906299999999998</c:v>
                </c:pt>
                <c:pt idx="45967">
                  <c:v>0.69531200000000004</c:v>
                </c:pt>
                <c:pt idx="45968">
                  <c:v>0.69531200000000004</c:v>
                </c:pt>
                <c:pt idx="45969">
                  <c:v>0.7</c:v>
                </c:pt>
                <c:pt idx="45970">
                  <c:v>0.70625000000000004</c:v>
                </c:pt>
                <c:pt idx="45971">
                  <c:v>0.68593800000000005</c:v>
                </c:pt>
                <c:pt idx="45972">
                  <c:v>0.69374999999999998</c:v>
                </c:pt>
                <c:pt idx="45973">
                  <c:v>0.703125</c:v>
                </c:pt>
                <c:pt idx="45974">
                  <c:v>0.7</c:v>
                </c:pt>
                <c:pt idx="45975">
                  <c:v>0.69531200000000004</c:v>
                </c:pt>
                <c:pt idx="45976">
                  <c:v>0.68906299999999998</c:v>
                </c:pt>
                <c:pt idx="45977">
                  <c:v>0.692187</c:v>
                </c:pt>
                <c:pt idx="45978">
                  <c:v>0.68906299999999998</c:v>
                </c:pt>
                <c:pt idx="45979">
                  <c:v>0.69062500000000004</c:v>
                </c:pt>
                <c:pt idx="45980">
                  <c:v>0.70156300000000005</c:v>
                </c:pt>
                <c:pt idx="45981">
                  <c:v>0.698438</c:v>
                </c:pt>
                <c:pt idx="45982">
                  <c:v>0.70156300000000005</c:v>
                </c:pt>
                <c:pt idx="45983">
                  <c:v>0.698438</c:v>
                </c:pt>
                <c:pt idx="45984">
                  <c:v>0.7</c:v>
                </c:pt>
                <c:pt idx="45985">
                  <c:v>0.69062500000000004</c:v>
                </c:pt>
                <c:pt idx="45986">
                  <c:v>0.6875</c:v>
                </c:pt>
                <c:pt idx="45987">
                  <c:v>0.682813</c:v>
                </c:pt>
                <c:pt idx="45988">
                  <c:v>0.68437499999999996</c:v>
                </c:pt>
                <c:pt idx="45989">
                  <c:v>0.69062500000000004</c:v>
                </c:pt>
                <c:pt idx="45990">
                  <c:v>0.692187</c:v>
                </c:pt>
                <c:pt idx="45991">
                  <c:v>0.68906299999999998</c:v>
                </c:pt>
                <c:pt idx="45992">
                  <c:v>0.69062500000000004</c:v>
                </c:pt>
                <c:pt idx="45993">
                  <c:v>0.6875</c:v>
                </c:pt>
                <c:pt idx="45994">
                  <c:v>0.69531200000000004</c:v>
                </c:pt>
                <c:pt idx="45995">
                  <c:v>0.698438</c:v>
                </c:pt>
                <c:pt idx="45996">
                  <c:v>0.69062500000000004</c:v>
                </c:pt>
                <c:pt idx="45997">
                  <c:v>0.68437499999999996</c:v>
                </c:pt>
                <c:pt idx="45998">
                  <c:v>0.68906299999999998</c:v>
                </c:pt>
                <c:pt idx="45999">
                  <c:v>0.69531200000000004</c:v>
                </c:pt>
                <c:pt idx="46000">
                  <c:v>0.68437499999999996</c:v>
                </c:pt>
                <c:pt idx="46001">
                  <c:v>0.70625000000000004</c:v>
                </c:pt>
                <c:pt idx="46002">
                  <c:v>0.69531200000000004</c:v>
                </c:pt>
                <c:pt idx="46003">
                  <c:v>0.682813</c:v>
                </c:pt>
                <c:pt idx="46004">
                  <c:v>0.7</c:v>
                </c:pt>
                <c:pt idx="46005">
                  <c:v>0.7</c:v>
                </c:pt>
                <c:pt idx="46006">
                  <c:v>0.68593800000000005</c:v>
                </c:pt>
                <c:pt idx="46007">
                  <c:v>0.6875</c:v>
                </c:pt>
                <c:pt idx="46008">
                  <c:v>0.69531200000000004</c:v>
                </c:pt>
                <c:pt idx="46009">
                  <c:v>0.6875</c:v>
                </c:pt>
                <c:pt idx="46010">
                  <c:v>0.68593800000000005</c:v>
                </c:pt>
                <c:pt idx="46011">
                  <c:v>0.7</c:v>
                </c:pt>
                <c:pt idx="46012">
                  <c:v>0.7</c:v>
                </c:pt>
                <c:pt idx="46013">
                  <c:v>0.69374999999999998</c:v>
                </c:pt>
                <c:pt idx="46014">
                  <c:v>0.69062500000000004</c:v>
                </c:pt>
                <c:pt idx="46015">
                  <c:v>0.70468799999999998</c:v>
                </c:pt>
                <c:pt idx="46016">
                  <c:v>0.69531200000000004</c:v>
                </c:pt>
                <c:pt idx="46017">
                  <c:v>0.69062500000000004</c:v>
                </c:pt>
                <c:pt idx="46018">
                  <c:v>0.67968799999999996</c:v>
                </c:pt>
                <c:pt idx="46019">
                  <c:v>0.6875</c:v>
                </c:pt>
                <c:pt idx="46020">
                  <c:v>0.68906299999999998</c:v>
                </c:pt>
                <c:pt idx="46021">
                  <c:v>0.682813</c:v>
                </c:pt>
                <c:pt idx="46022">
                  <c:v>0.692187</c:v>
                </c:pt>
                <c:pt idx="46023">
                  <c:v>0.692187</c:v>
                </c:pt>
                <c:pt idx="46024">
                  <c:v>0.70156300000000005</c:v>
                </c:pt>
                <c:pt idx="46025">
                  <c:v>0.698438</c:v>
                </c:pt>
                <c:pt idx="46026">
                  <c:v>0.7</c:v>
                </c:pt>
                <c:pt idx="46027">
                  <c:v>0.703125</c:v>
                </c:pt>
                <c:pt idx="46028">
                  <c:v>0.698438</c:v>
                </c:pt>
                <c:pt idx="46029">
                  <c:v>0.68593800000000005</c:v>
                </c:pt>
                <c:pt idx="46030">
                  <c:v>0.68906299999999998</c:v>
                </c:pt>
                <c:pt idx="46031">
                  <c:v>0.6875</c:v>
                </c:pt>
                <c:pt idx="46032">
                  <c:v>0.68593800000000005</c:v>
                </c:pt>
                <c:pt idx="46033">
                  <c:v>0.67812499999999998</c:v>
                </c:pt>
                <c:pt idx="46034">
                  <c:v>0.70156300000000005</c:v>
                </c:pt>
                <c:pt idx="46035">
                  <c:v>0.6875</c:v>
                </c:pt>
                <c:pt idx="46036">
                  <c:v>0.71093799999999996</c:v>
                </c:pt>
                <c:pt idx="46037">
                  <c:v>0.692187</c:v>
                </c:pt>
                <c:pt idx="46038">
                  <c:v>0.69062500000000004</c:v>
                </c:pt>
                <c:pt idx="46039">
                  <c:v>0.69062500000000004</c:v>
                </c:pt>
                <c:pt idx="46040">
                  <c:v>0.698438</c:v>
                </c:pt>
                <c:pt idx="46041">
                  <c:v>0.698438</c:v>
                </c:pt>
                <c:pt idx="46042">
                  <c:v>0.70156300000000005</c:v>
                </c:pt>
                <c:pt idx="46043">
                  <c:v>0.69062500000000004</c:v>
                </c:pt>
                <c:pt idx="46044">
                  <c:v>0.703125</c:v>
                </c:pt>
                <c:pt idx="46045">
                  <c:v>0.70468799999999998</c:v>
                </c:pt>
                <c:pt idx="46046">
                  <c:v>0.68906299999999998</c:v>
                </c:pt>
                <c:pt idx="46047">
                  <c:v>0.69531200000000004</c:v>
                </c:pt>
                <c:pt idx="46048">
                  <c:v>0.698438</c:v>
                </c:pt>
                <c:pt idx="46049">
                  <c:v>0.7</c:v>
                </c:pt>
                <c:pt idx="46050">
                  <c:v>0.7</c:v>
                </c:pt>
                <c:pt idx="46051">
                  <c:v>0.70781300000000003</c:v>
                </c:pt>
                <c:pt idx="46052">
                  <c:v>0.70156300000000005</c:v>
                </c:pt>
                <c:pt idx="46053">
                  <c:v>0.68593800000000005</c:v>
                </c:pt>
                <c:pt idx="46054">
                  <c:v>0.70156300000000005</c:v>
                </c:pt>
                <c:pt idx="46055">
                  <c:v>0.703125</c:v>
                </c:pt>
                <c:pt idx="46056">
                  <c:v>0.7</c:v>
                </c:pt>
                <c:pt idx="46057">
                  <c:v>0.69374999999999998</c:v>
                </c:pt>
                <c:pt idx="46058">
                  <c:v>0.703125</c:v>
                </c:pt>
                <c:pt idx="46059">
                  <c:v>0.692187</c:v>
                </c:pt>
                <c:pt idx="46060">
                  <c:v>0.692187</c:v>
                </c:pt>
                <c:pt idx="46061">
                  <c:v>0.7</c:v>
                </c:pt>
                <c:pt idx="46062">
                  <c:v>0.69062500000000004</c:v>
                </c:pt>
                <c:pt idx="46063">
                  <c:v>0.703125</c:v>
                </c:pt>
                <c:pt idx="46064">
                  <c:v>0.70781300000000003</c:v>
                </c:pt>
                <c:pt idx="46065">
                  <c:v>0.71875</c:v>
                </c:pt>
                <c:pt idx="46066">
                  <c:v>0.70156300000000005</c:v>
                </c:pt>
                <c:pt idx="46067">
                  <c:v>0.692187</c:v>
                </c:pt>
                <c:pt idx="46068">
                  <c:v>0.70156300000000005</c:v>
                </c:pt>
                <c:pt idx="46069">
                  <c:v>0.703125</c:v>
                </c:pt>
                <c:pt idx="46070">
                  <c:v>0.69531200000000004</c:v>
                </c:pt>
                <c:pt idx="46071">
                  <c:v>0.6875</c:v>
                </c:pt>
                <c:pt idx="46072">
                  <c:v>0.69531200000000004</c:v>
                </c:pt>
                <c:pt idx="46073">
                  <c:v>0.682813</c:v>
                </c:pt>
                <c:pt idx="46074">
                  <c:v>0.68906299999999998</c:v>
                </c:pt>
                <c:pt idx="46075">
                  <c:v>0.7</c:v>
                </c:pt>
                <c:pt idx="46076">
                  <c:v>0.69374999999999998</c:v>
                </c:pt>
                <c:pt idx="46077">
                  <c:v>0.68906299999999998</c:v>
                </c:pt>
                <c:pt idx="46078">
                  <c:v>0.68906299999999998</c:v>
                </c:pt>
                <c:pt idx="46079">
                  <c:v>0.69374999999999998</c:v>
                </c:pt>
                <c:pt idx="46080">
                  <c:v>0.69374999999999998</c:v>
                </c:pt>
                <c:pt idx="46081">
                  <c:v>0.69374999999999998</c:v>
                </c:pt>
                <c:pt idx="46082">
                  <c:v>0.692187</c:v>
                </c:pt>
                <c:pt idx="46083">
                  <c:v>0.70156300000000005</c:v>
                </c:pt>
                <c:pt idx="46084">
                  <c:v>0.71093799999999996</c:v>
                </c:pt>
                <c:pt idx="46085">
                  <c:v>0.703125</c:v>
                </c:pt>
                <c:pt idx="46086">
                  <c:v>0.676562</c:v>
                </c:pt>
                <c:pt idx="46087">
                  <c:v>0.69062500000000004</c:v>
                </c:pt>
                <c:pt idx="46088">
                  <c:v>0.69374999999999998</c:v>
                </c:pt>
                <c:pt idx="46089">
                  <c:v>0.698438</c:v>
                </c:pt>
                <c:pt idx="46090">
                  <c:v>0.68906299999999998</c:v>
                </c:pt>
                <c:pt idx="46091">
                  <c:v>0.692187</c:v>
                </c:pt>
                <c:pt idx="46092">
                  <c:v>0.69374999999999998</c:v>
                </c:pt>
                <c:pt idx="46093">
                  <c:v>0.67500000000000004</c:v>
                </c:pt>
                <c:pt idx="46094">
                  <c:v>0.692187</c:v>
                </c:pt>
                <c:pt idx="46095">
                  <c:v>0.68906299999999998</c:v>
                </c:pt>
                <c:pt idx="46096">
                  <c:v>0.68906299999999998</c:v>
                </c:pt>
                <c:pt idx="46097">
                  <c:v>0.68593800000000005</c:v>
                </c:pt>
                <c:pt idx="46098">
                  <c:v>0.698438</c:v>
                </c:pt>
                <c:pt idx="46099">
                  <c:v>0.698438</c:v>
                </c:pt>
                <c:pt idx="46100">
                  <c:v>0.70937499999999998</c:v>
                </c:pt>
                <c:pt idx="46101">
                  <c:v>0.69531200000000004</c:v>
                </c:pt>
                <c:pt idx="46102">
                  <c:v>0.68437499999999996</c:v>
                </c:pt>
                <c:pt idx="46103">
                  <c:v>0.68437499999999996</c:v>
                </c:pt>
                <c:pt idx="46104">
                  <c:v>0.6875</c:v>
                </c:pt>
                <c:pt idx="46105">
                  <c:v>0.68437499999999996</c:v>
                </c:pt>
                <c:pt idx="46106">
                  <c:v>0.69374999999999998</c:v>
                </c:pt>
                <c:pt idx="46107">
                  <c:v>0.6875</c:v>
                </c:pt>
                <c:pt idx="46108">
                  <c:v>0.69374999999999998</c:v>
                </c:pt>
                <c:pt idx="46109">
                  <c:v>0.68125000000000002</c:v>
                </c:pt>
                <c:pt idx="46110">
                  <c:v>0.69374999999999998</c:v>
                </c:pt>
                <c:pt idx="46111">
                  <c:v>0.6875</c:v>
                </c:pt>
                <c:pt idx="46112">
                  <c:v>0.69531200000000004</c:v>
                </c:pt>
                <c:pt idx="46113">
                  <c:v>0.69062500000000004</c:v>
                </c:pt>
                <c:pt idx="46114">
                  <c:v>0.70156300000000005</c:v>
                </c:pt>
                <c:pt idx="46115">
                  <c:v>0.692187</c:v>
                </c:pt>
                <c:pt idx="46116">
                  <c:v>0.698438</c:v>
                </c:pt>
                <c:pt idx="46117">
                  <c:v>0.703125</c:v>
                </c:pt>
                <c:pt idx="46118">
                  <c:v>0.70625000000000004</c:v>
                </c:pt>
                <c:pt idx="46119">
                  <c:v>0.703125</c:v>
                </c:pt>
                <c:pt idx="46120">
                  <c:v>0.70781300000000003</c:v>
                </c:pt>
                <c:pt idx="46121">
                  <c:v>0.70625000000000004</c:v>
                </c:pt>
                <c:pt idx="46122">
                  <c:v>0.698438</c:v>
                </c:pt>
                <c:pt idx="46123">
                  <c:v>0.692187</c:v>
                </c:pt>
                <c:pt idx="46124">
                  <c:v>0.69531200000000004</c:v>
                </c:pt>
                <c:pt idx="46125">
                  <c:v>0.71093799999999996</c:v>
                </c:pt>
                <c:pt idx="46126">
                  <c:v>0.69062500000000004</c:v>
                </c:pt>
                <c:pt idx="46127">
                  <c:v>0.703125</c:v>
                </c:pt>
                <c:pt idx="46128">
                  <c:v>0.69374999999999998</c:v>
                </c:pt>
                <c:pt idx="46129">
                  <c:v>0.7</c:v>
                </c:pt>
                <c:pt idx="46130">
                  <c:v>0.71093799999999996</c:v>
                </c:pt>
                <c:pt idx="46131">
                  <c:v>0.692187</c:v>
                </c:pt>
                <c:pt idx="46132">
                  <c:v>0.70625000000000004</c:v>
                </c:pt>
                <c:pt idx="46133">
                  <c:v>0.70468799999999998</c:v>
                </c:pt>
                <c:pt idx="46134">
                  <c:v>0.70625000000000004</c:v>
                </c:pt>
                <c:pt idx="46135">
                  <c:v>0.7</c:v>
                </c:pt>
                <c:pt idx="46136">
                  <c:v>0.68906299999999998</c:v>
                </c:pt>
                <c:pt idx="46137">
                  <c:v>0.69374999999999998</c:v>
                </c:pt>
                <c:pt idx="46138">
                  <c:v>0.70156300000000005</c:v>
                </c:pt>
                <c:pt idx="46139">
                  <c:v>0.6875</c:v>
                </c:pt>
                <c:pt idx="46140">
                  <c:v>0.69531200000000004</c:v>
                </c:pt>
                <c:pt idx="46141">
                  <c:v>0.70468799999999998</c:v>
                </c:pt>
                <c:pt idx="46142">
                  <c:v>0.698438</c:v>
                </c:pt>
                <c:pt idx="46143">
                  <c:v>0.692187</c:v>
                </c:pt>
                <c:pt idx="46144">
                  <c:v>0.70625000000000004</c:v>
                </c:pt>
                <c:pt idx="46145">
                  <c:v>0.7</c:v>
                </c:pt>
                <c:pt idx="46146">
                  <c:v>0.714063</c:v>
                </c:pt>
                <c:pt idx="46147">
                  <c:v>0.71562499999999996</c:v>
                </c:pt>
                <c:pt idx="46148">
                  <c:v>0.71250000000000002</c:v>
                </c:pt>
                <c:pt idx="46149">
                  <c:v>0.70156300000000005</c:v>
                </c:pt>
                <c:pt idx="46150">
                  <c:v>0.692187</c:v>
                </c:pt>
                <c:pt idx="46151">
                  <c:v>0.69062500000000004</c:v>
                </c:pt>
                <c:pt idx="46152">
                  <c:v>0.70625000000000004</c:v>
                </c:pt>
                <c:pt idx="46153">
                  <c:v>0.7</c:v>
                </c:pt>
                <c:pt idx="46154">
                  <c:v>0.69062500000000004</c:v>
                </c:pt>
                <c:pt idx="46155">
                  <c:v>0.70937499999999998</c:v>
                </c:pt>
                <c:pt idx="46156">
                  <c:v>0.71562499999999996</c:v>
                </c:pt>
                <c:pt idx="46157">
                  <c:v>0.70156300000000005</c:v>
                </c:pt>
                <c:pt idx="46158">
                  <c:v>0.703125</c:v>
                </c:pt>
                <c:pt idx="46159">
                  <c:v>0.70468799999999998</c:v>
                </c:pt>
                <c:pt idx="46160">
                  <c:v>0.692187</c:v>
                </c:pt>
                <c:pt idx="46161">
                  <c:v>0.6875</c:v>
                </c:pt>
                <c:pt idx="46162">
                  <c:v>0.7</c:v>
                </c:pt>
                <c:pt idx="46163">
                  <c:v>0.70156300000000005</c:v>
                </c:pt>
                <c:pt idx="46164">
                  <c:v>0.703125</c:v>
                </c:pt>
                <c:pt idx="46165">
                  <c:v>0.692187</c:v>
                </c:pt>
                <c:pt idx="46166">
                  <c:v>0.68437499999999996</c:v>
                </c:pt>
                <c:pt idx="46167">
                  <c:v>0.70625000000000004</c:v>
                </c:pt>
                <c:pt idx="46168">
                  <c:v>0.70156300000000005</c:v>
                </c:pt>
                <c:pt idx="46169">
                  <c:v>0.70937499999999998</c:v>
                </c:pt>
                <c:pt idx="46170">
                  <c:v>0.70625000000000004</c:v>
                </c:pt>
                <c:pt idx="46171">
                  <c:v>0.7</c:v>
                </c:pt>
                <c:pt idx="46172">
                  <c:v>0.7</c:v>
                </c:pt>
                <c:pt idx="46173">
                  <c:v>0.69374999999999998</c:v>
                </c:pt>
                <c:pt idx="46174">
                  <c:v>0.698438</c:v>
                </c:pt>
                <c:pt idx="46175">
                  <c:v>0.7</c:v>
                </c:pt>
                <c:pt idx="46176">
                  <c:v>0.714063</c:v>
                </c:pt>
                <c:pt idx="46177">
                  <c:v>0.70781300000000003</c:v>
                </c:pt>
                <c:pt idx="46178">
                  <c:v>0.698438</c:v>
                </c:pt>
                <c:pt idx="46179">
                  <c:v>0.68906299999999998</c:v>
                </c:pt>
                <c:pt idx="46180">
                  <c:v>0.70156300000000005</c:v>
                </c:pt>
                <c:pt idx="46181">
                  <c:v>0.69062500000000004</c:v>
                </c:pt>
                <c:pt idx="46182">
                  <c:v>0.692187</c:v>
                </c:pt>
                <c:pt idx="46183">
                  <c:v>0.70625000000000004</c:v>
                </c:pt>
                <c:pt idx="46184">
                  <c:v>0.69531200000000004</c:v>
                </c:pt>
                <c:pt idx="46185">
                  <c:v>0.703125</c:v>
                </c:pt>
                <c:pt idx="46186">
                  <c:v>0.69374999999999998</c:v>
                </c:pt>
                <c:pt idx="46187">
                  <c:v>0.69062500000000004</c:v>
                </c:pt>
                <c:pt idx="46188">
                  <c:v>0.69531200000000004</c:v>
                </c:pt>
                <c:pt idx="46189">
                  <c:v>0.69531200000000004</c:v>
                </c:pt>
                <c:pt idx="46190">
                  <c:v>0.7</c:v>
                </c:pt>
                <c:pt idx="46191">
                  <c:v>0.70937499999999998</c:v>
                </c:pt>
                <c:pt idx="46192">
                  <c:v>0.7</c:v>
                </c:pt>
                <c:pt idx="46193">
                  <c:v>0.70156300000000005</c:v>
                </c:pt>
                <c:pt idx="46194">
                  <c:v>0.70937499999999998</c:v>
                </c:pt>
                <c:pt idx="46195">
                  <c:v>0.69531200000000004</c:v>
                </c:pt>
                <c:pt idx="46196">
                  <c:v>0.692187</c:v>
                </c:pt>
                <c:pt idx="46197">
                  <c:v>0.70781300000000003</c:v>
                </c:pt>
                <c:pt idx="46198">
                  <c:v>0.68906299999999998</c:v>
                </c:pt>
                <c:pt idx="46199">
                  <c:v>0.692187</c:v>
                </c:pt>
                <c:pt idx="46200">
                  <c:v>0.698438</c:v>
                </c:pt>
                <c:pt idx="46201">
                  <c:v>0.70156300000000005</c:v>
                </c:pt>
                <c:pt idx="46202">
                  <c:v>0.698438</c:v>
                </c:pt>
                <c:pt idx="46203">
                  <c:v>0.698438</c:v>
                </c:pt>
                <c:pt idx="46204">
                  <c:v>0.698438</c:v>
                </c:pt>
                <c:pt idx="46205">
                  <c:v>0.69531200000000004</c:v>
                </c:pt>
                <c:pt idx="46206">
                  <c:v>0.698438</c:v>
                </c:pt>
                <c:pt idx="46207">
                  <c:v>0.70625000000000004</c:v>
                </c:pt>
                <c:pt idx="46208">
                  <c:v>0.698438</c:v>
                </c:pt>
                <c:pt idx="46209">
                  <c:v>0.7</c:v>
                </c:pt>
                <c:pt idx="46210">
                  <c:v>0.70468799999999998</c:v>
                </c:pt>
                <c:pt idx="46211">
                  <c:v>0.69374999999999998</c:v>
                </c:pt>
                <c:pt idx="46212">
                  <c:v>0.703125</c:v>
                </c:pt>
                <c:pt idx="46213">
                  <c:v>0.70937499999999998</c:v>
                </c:pt>
                <c:pt idx="46214">
                  <c:v>0.71562499999999996</c:v>
                </c:pt>
                <c:pt idx="46215">
                  <c:v>0.703125</c:v>
                </c:pt>
                <c:pt idx="46216">
                  <c:v>0.70625000000000004</c:v>
                </c:pt>
                <c:pt idx="46217">
                  <c:v>0.698438</c:v>
                </c:pt>
                <c:pt idx="46218">
                  <c:v>0.71718800000000005</c:v>
                </c:pt>
                <c:pt idx="46219">
                  <c:v>0.71093799999999996</c:v>
                </c:pt>
                <c:pt idx="46220">
                  <c:v>0.71093799999999996</c:v>
                </c:pt>
                <c:pt idx="46221">
                  <c:v>0.70781300000000003</c:v>
                </c:pt>
                <c:pt idx="46222">
                  <c:v>0.69374999999999998</c:v>
                </c:pt>
                <c:pt idx="46223">
                  <c:v>0.68906299999999998</c:v>
                </c:pt>
                <c:pt idx="46224">
                  <c:v>0.69062500000000004</c:v>
                </c:pt>
                <c:pt idx="46225">
                  <c:v>0.6875</c:v>
                </c:pt>
                <c:pt idx="46226">
                  <c:v>0.68125000000000002</c:v>
                </c:pt>
                <c:pt idx="46227">
                  <c:v>0.698438</c:v>
                </c:pt>
                <c:pt idx="46228">
                  <c:v>0.698438</c:v>
                </c:pt>
                <c:pt idx="46229">
                  <c:v>0.69531200000000004</c:v>
                </c:pt>
                <c:pt idx="46230">
                  <c:v>0.70625000000000004</c:v>
                </c:pt>
                <c:pt idx="46231">
                  <c:v>0.714063</c:v>
                </c:pt>
                <c:pt idx="46232">
                  <c:v>0.698438</c:v>
                </c:pt>
                <c:pt idx="46233">
                  <c:v>0.703125</c:v>
                </c:pt>
                <c:pt idx="46234">
                  <c:v>0.70625000000000004</c:v>
                </c:pt>
                <c:pt idx="46235">
                  <c:v>0.68906299999999998</c:v>
                </c:pt>
                <c:pt idx="46236">
                  <c:v>0.703125</c:v>
                </c:pt>
                <c:pt idx="46237">
                  <c:v>0.69062500000000004</c:v>
                </c:pt>
                <c:pt idx="46238">
                  <c:v>0.69374999999999998</c:v>
                </c:pt>
                <c:pt idx="46239">
                  <c:v>0.69531200000000004</c:v>
                </c:pt>
                <c:pt idx="46240">
                  <c:v>0.682813</c:v>
                </c:pt>
                <c:pt idx="46241">
                  <c:v>0.69374999999999998</c:v>
                </c:pt>
                <c:pt idx="46242">
                  <c:v>0.69374999999999998</c:v>
                </c:pt>
                <c:pt idx="46243">
                  <c:v>0.70156300000000005</c:v>
                </c:pt>
                <c:pt idx="46244">
                  <c:v>0.7</c:v>
                </c:pt>
                <c:pt idx="46245">
                  <c:v>0.692187</c:v>
                </c:pt>
                <c:pt idx="46246">
                  <c:v>0.67812499999999998</c:v>
                </c:pt>
                <c:pt idx="46247">
                  <c:v>0.682813</c:v>
                </c:pt>
                <c:pt idx="46248">
                  <c:v>0.692187</c:v>
                </c:pt>
                <c:pt idx="46249">
                  <c:v>0.69062500000000004</c:v>
                </c:pt>
                <c:pt idx="46250">
                  <c:v>0.692187</c:v>
                </c:pt>
                <c:pt idx="46251">
                  <c:v>0.68593800000000005</c:v>
                </c:pt>
                <c:pt idx="46252">
                  <c:v>0.67500000000000004</c:v>
                </c:pt>
                <c:pt idx="46253">
                  <c:v>0.692187</c:v>
                </c:pt>
                <c:pt idx="46254">
                  <c:v>0.68593800000000005</c:v>
                </c:pt>
                <c:pt idx="46255">
                  <c:v>0.6875</c:v>
                </c:pt>
                <c:pt idx="46256">
                  <c:v>0.68437499999999996</c:v>
                </c:pt>
                <c:pt idx="46257">
                  <c:v>0.68906299999999998</c:v>
                </c:pt>
                <c:pt idx="46258">
                  <c:v>0.67343799999999998</c:v>
                </c:pt>
                <c:pt idx="46259">
                  <c:v>0.68906299999999998</c:v>
                </c:pt>
                <c:pt idx="46260">
                  <c:v>0.69374999999999998</c:v>
                </c:pt>
                <c:pt idx="46261">
                  <c:v>0.68593800000000005</c:v>
                </c:pt>
                <c:pt idx="46262">
                  <c:v>0.69531200000000004</c:v>
                </c:pt>
                <c:pt idx="46263">
                  <c:v>0.6875</c:v>
                </c:pt>
                <c:pt idx="46264">
                  <c:v>0.68906299999999998</c:v>
                </c:pt>
                <c:pt idx="46265">
                  <c:v>0.692187</c:v>
                </c:pt>
                <c:pt idx="46266">
                  <c:v>0.682813</c:v>
                </c:pt>
                <c:pt idx="46267">
                  <c:v>0.6875</c:v>
                </c:pt>
                <c:pt idx="46268">
                  <c:v>0.68593800000000005</c:v>
                </c:pt>
                <c:pt idx="46269">
                  <c:v>0.70468799999999998</c:v>
                </c:pt>
                <c:pt idx="46270">
                  <c:v>0.703125</c:v>
                </c:pt>
                <c:pt idx="46271">
                  <c:v>0.69531200000000004</c:v>
                </c:pt>
                <c:pt idx="46272">
                  <c:v>0.69062500000000004</c:v>
                </c:pt>
                <c:pt idx="46273">
                  <c:v>0.70468799999999998</c:v>
                </c:pt>
                <c:pt idx="46274">
                  <c:v>0.70625000000000004</c:v>
                </c:pt>
                <c:pt idx="46275">
                  <c:v>0.69062500000000004</c:v>
                </c:pt>
                <c:pt idx="46276">
                  <c:v>0.67968799999999996</c:v>
                </c:pt>
                <c:pt idx="46277">
                  <c:v>0.676562</c:v>
                </c:pt>
                <c:pt idx="46278">
                  <c:v>0.67500000000000004</c:v>
                </c:pt>
                <c:pt idx="46279">
                  <c:v>0.68125000000000002</c:v>
                </c:pt>
                <c:pt idx="46280">
                  <c:v>0.69531200000000004</c:v>
                </c:pt>
                <c:pt idx="46281">
                  <c:v>0.69374999999999998</c:v>
                </c:pt>
                <c:pt idx="46282">
                  <c:v>0.703125</c:v>
                </c:pt>
                <c:pt idx="46283">
                  <c:v>0.6875</c:v>
                </c:pt>
                <c:pt idx="46284">
                  <c:v>0.703125</c:v>
                </c:pt>
                <c:pt idx="46285">
                  <c:v>0.69374999999999998</c:v>
                </c:pt>
                <c:pt idx="46286">
                  <c:v>0.70156300000000005</c:v>
                </c:pt>
                <c:pt idx="46287">
                  <c:v>0.70937499999999998</c:v>
                </c:pt>
                <c:pt idx="46288">
                  <c:v>0.69531200000000004</c:v>
                </c:pt>
                <c:pt idx="46289">
                  <c:v>0.69374999999999998</c:v>
                </c:pt>
                <c:pt idx="46290">
                  <c:v>0.698438</c:v>
                </c:pt>
                <c:pt idx="46291">
                  <c:v>0.69374999999999998</c:v>
                </c:pt>
                <c:pt idx="46292">
                  <c:v>0.703125</c:v>
                </c:pt>
                <c:pt idx="46293">
                  <c:v>0.692187</c:v>
                </c:pt>
                <c:pt idx="46294">
                  <c:v>0.70781300000000003</c:v>
                </c:pt>
                <c:pt idx="46295">
                  <c:v>0.70781300000000003</c:v>
                </c:pt>
                <c:pt idx="46296">
                  <c:v>0.698438</c:v>
                </c:pt>
                <c:pt idx="46297">
                  <c:v>0.69062500000000004</c:v>
                </c:pt>
                <c:pt idx="46298">
                  <c:v>0.692187</c:v>
                </c:pt>
                <c:pt idx="46299">
                  <c:v>0.69374999999999998</c:v>
                </c:pt>
                <c:pt idx="46300">
                  <c:v>0.698438</c:v>
                </c:pt>
                <c:pt idx="46301">
                  <c:v>0.69062500000000004</c:v>
                </c:pt>
                <c:pt idx="46302">
                  <c:v>0.6875</c:v>
                </c:pt>
                <c:pt idx="46303">
                  <c:v>0.7</c:v>
                </c:pt>
                <c:pt idx="46304">
                  <c:v>0.7</c:v>
                </c:pt>
                <c:pt idx="46305">
                  <c:v>0.69374999999999998</c:v>
                </c:pt>
                <c:pt idx="46306">
                  <c:v>0.70781300000000003</c:v>
                </c:pt>
                <c:pt idx="46307">
                  <c:v>0.69062500000000004</c:v>
                </c:pt>
                <c:pt idx="46308">
                  <c:v>0.692187</c:v>
                </c:pt>
                <c:pt idx="46309">
                  <c:v>0.692187</c:v>
                </c:pt>
                <c:pt idx="46310">
                  <c:v>0.69062500000000004</c:v>
                </c:pt>
                <c:pt idx="46311">
                  <c:v>0.68906299999999998</c:v>
                </c:pt>
                <c:pt idx="46312">
                  <c:v>0.68906299999999998</c:v>
                </c:pt>
                <c:pt idx="46313">
                  <c:v>0.7</c:v>
                </c:pt>
                <c:pt idx="46314">
                  <c:v>0.70468799999999998</c:v>
                </c:pt>
                <c:pt idx="46315">
                  <c:v>0.68906299999999998</c:v>
                </c:pt>
                <c:pt idx="46316">
                  <c:v>0.70156300000000005</c:v>
                </c:pt>
                <c:pt idx="46317">
                  <c:v>0.7</c:v>
                </c:pt>
                <c:pt idx="46318">
                  <c:v>0.68593800000000005</c:v>
                </c:pt>
                <c:pt idx="46319">
                  <c:v>0.69374999999999998</c:v>
                </c:pt>
                <c:pt idx="46320">
                  <c:v>0.692187</c:v>
                </c:pt>
                <c:pt idx="46321">
                  <c:v>0.71093799999999996</c:v>
                </c:pt>
                <c:pt idx="46322">
                  <c:v>0.71093799999999996</c:v>
                </c:pt>
                <c:pt idx="46323">
                  <c:v>0.70468799999999998</c:v>
                </c:pt>
                <c:pt idx="46324">
                  <c:v>0.692187</c:v>
                </c:pt>
                <c:pt idx="46325">
                  <c:v>0.70468799999999998</c:v>
                </c:pt>
                <c:pt idx="46326">
                  <c:v>0.70468799999999998</c:v>
                </c:pt>
                <c:pt idx="46327">
                  <c:v>0.70781300000000003</c:v>
                </c:pt>
                <c:pt idx="46328">
                  <c:v>0.7</c:v>
                </c:pt>
                <c:pt idx="46329">
                  <c:v>0.68125000000000002</c:v>
                </c:pt>
                <c:pt idx="46330">
                  <c:v>0.69374999999999998</c:v>
                </c:pt>
                <c:pt idx="46331">
                  <c:v>0.7</c:v>
                </c:pt>
                <c:pt idx="46332">
                  <c:v>0.7</c:v>
                </c:pt>
                <c:pt idx="46333">
                  <c:v>0.698438</c:v>
                </c:pt>
                <c:pt idx="46334">
                  <c:v>0.70781300000000003</c:v>
                </c:pt>
                <c:pt idx="46335">
                  <c:v>0.698438</c:v>
                </c:pt>
                <c:pt idx="46336">
                  <c:v>0.698438</c:v>
                </c:pt>
                <c:pt idx="46337">
                  <c:v>0.70781300000000003</c:v>
                </c:pt>
                <c:pt idx="46338">
                  <c:v>0.68906299999999998</c:v>
                </c:pt>
                <c:pt idx="46339">
                  <c:v>0.692187</c:v>
                </c:pt>
                <c:pt idx="46340">
                  <c:v>0.70937499999999998</c:v>
                </c:pt>
                <c:pt idx="46341">
                  <c:v>0.703125</c:v>
                </c:pt>
                <c:pt idx="46342">
                  <c:v>0.7</c:v>
                </c:pt>
                <c:pt idx="46343">
                  <c:v>0.71250000000000002</c:v>
                </c:pt>
                <c:pt idx="46344">
                  <c:v>0.70468799999999998</c:v>
                </c:pt>
                <c:pt idx="46345">
                  <c:v>0.70625000000000004</c:v>
                </c:pt>
                <c:pt idx="46346">
                  <c:v>0.69531200000000004</c:v>
                </c:pt>
                <c:pt idx="46347">
                  <c:v>0.70625000000000004</c:v>
                </c:pt>
                <c:pt idx="46348">
                  <c:v>0.70156300000000005</c:v>
                </c:pt>
                <c:pt idx="46349">
                  <c:v>0.70156300000000005</c:v>
                </c:pt>
                <c:pt idx="46350">
                  <c:v>0.70625000000000004</c:v>
                </c:pt>
                <c:pt idx="46351">
                  <c:v>0.70468799999999998</c:v>
                </c:pt>
                <c:pt idx="46352">
                  <c:v>0.7</c:v>
                </c:pt>
                <c:pt idx="46353">
                  <c:v>0.71875</c:v>
                </c:pt>
                <c:pt idx="46354">
                  <c:v>0.70468799999999998</c:v>
                </c:pt>
                <c:pt idx="46355">
                  <c:v>0.70781300000000003</c:v>
                </c:pt>
                <c:pt idx="46356">
                  <c:v>0.70468799999999998</c:v>
                </c:pt>
                <c:pt idx="46357">
                  <c:v>0.70781300000000003</c:v>
                </c:pt>
                <c:pt idx="46358">
                  <c:v>0.69374999999999998</c:v>
                </c:pt>
                <c:pt idx="46359">
                  <c:v>0.692187</c:v>
                </c:pt>
                <c:pt idx="46360">
                  <c:v>0.69374999999999998</c:v>
                </c:pt>
                <c:pt idx="46361">
                  <c:v>0.7</c:v>
                </c:pt>
                <c:pt idx="46362">
                  <c:v>0.703125</c:v>
                </c:pt>
                <c:pt idx="46363">
                  <c:v>0.7</c:v>
                </c:pt>
                <c:pt idx="46364">
                  <c:v>0.68593800000000005</c:v>
                </c:pt>
                <c:pt idx="46365">
                  <c:v>0.67968799999999996</c:v>
                </c:pt>
                <c:pt idx="46366">
                  <c:v>0.68593800000000005</c:v>
                </c:pt>
                <c:pt idx="46367">
                  <c:v>0.69374999999999998</c:v>
                </c:pt>
                <c:pt idx="46368">
                  <c:v>0.682813</c:v>
                </c:pt>
                <c:pt idx="46369">
                  <c:v>0.6875</c:v>
                </c:pt>
                <c:pt idx="46370">
                  <c:v>0.69531200000000004</c:v>
                </c:pt>
                <c:pt idx="46371">
                  <c:v>0.69062500000000004</c:v>
                </c:pt>
                <c:pt idx="46372">
                  <c:v>0.692187</c:v>
                </c:pt>
                <c:pt idx="46373">
                  <c:v>0.6875</c:v>
                </c:pt>
                <c:pt idx="46374">
                  <c:v>0.703125</c:v>
                </c:pt>
                <c:pt idx="46375">
                  <c:v>0.703125</c:v>
                </c:pt>
                <c:pt idx="46376">
                  <c:v>0.71250000000000002</c:v>
                </c:pt>
                <c:pt idx="46377">
                  <c:v>0.69531200000000004</c:v>
                </c:pt>
                <c:pt idx="46378">
                  <c:v>0.69374999999999998</c:v>
                </c:pt>
                <c:pt idx="46379">
                  <c:v>0.676562</c:v>
                </c:pt>
                <c:pt idx="46380">
                  <c:v>0.692187</c:v>
                </c:pt>
                <c:pt idx="46381">
                  <c:v>0.68593800000000005</c:v>
                </c:pt>
                <c:pt idx="46382">
                  <c:v>0.68906299999999998</c:v>
                </c:pt>
                <c:pt idx="46383">
                  <c:v>0.70625000000000004</c:v>
                </c:pt>
                <c:pt idx="46384">
                  <c:v>0.69531200000000004</c:v>
                </c:pt>
                <c:pt idx="46385">
                  <c:v>0.692187</c:v>
                </c:pt>
                <c:pt idx="46386">
                  <c:v>0.70468799999999998</c:v>
                </c:pt>
                <c:pt idx="46387">
                  <c:v>0.703125</c:v>
                </c:pt>
                <c:pt idx="46388">
                  <c:v>0.692187</c:v>
                </c:pt>
                <c:pt idx="46389">
                  <c:v>0.692187</c:v>
                </c:pt>
                <c:pt idx="46390">
                  <c:v>0.70156300000000005</c:v>
                </c:pt>
                <c:pt idx="46391">
                  <c:v>0.69531200000000004</c:v>
                </c:pt>
                <c:pt idx="46392">
                  <c:v>0.69374999999999998</c:v>
                </c:pt>
                <c:pt idx="46393">
                  <c:v>0.69374999999999998</c:v>
                </c:pt>
                <c:pt idx="46394">
                  <c:v>0.682813</c:v>
                </c:pt>
                <c:pt idx="46395">
                  <c:v>0.698438</c:v>
                </c:pt>
                <c:pt idx="46396">
                  <c:v>0.70781300000000003</c:v>
                </c:pt>
                <c:pt idx="46397">
                  <c:v>0.69374999999999998</c:v>
                </c:pt>
                <c:pt idx="46398">
                  <c:v>0.68593800000000005</c:v>
                </c:pt>
                <c:pt idx="46399">
                  <c:v>0.698438</c:v>
                </c:pt>
                <c:pt idx="46400">
                  <c:v>0.70625000000000004</c:v>
                </c:pt>
                <c:pt idx="46401">
                  <c:v>0.68593800000000005</c:v>
                </c:pt>
                <c:pt idx="46402">
                  <c:v>0.68906299999999998</c:v>
                </c:pt>
                <c:pt idx="46403">
                  <c:v>0.69062500000000004</c:v>
                </c:pt>
                <c:pt idx="46404">
                  <c:v>0.68906299999999998</c:v>
                </c:pt>
                <c:pt idx="46405">
                  <c:v>0.70468799999999998</c:v>
                </c:pt>
                <c:pt idx="46406">
                  <c:v>0.70156300000000005</c:v>
                </c:pt>
                <c:pt idx="46407">
                  <c:v>0.71562499999999996</c:v>
                </c:pt>
                <c:pt idx="46408">
                  <c:v>0.71250000000000002</c:v>
                </c:pt>
                <c:pt idx="46409">
                  <c:v>0.70468799999999998</c:v>
                </c:pt>
                <c:pt idx="46410">
                  <c:v>0.70468799999999998</c:v>
                </c:pt>
                <c:pt idx="46411">
                  <c:v>0.69374999999999998</c:v>
                </c:pt>
                <c:pt idx="46412">
                  <c:v>0.7</c:v>
                </c:pt>
                <c:pt idx="46413">
                  <c:v>0.692187</c:v>
                </c:pt>
                <c:pt idx="46414">
                  <c:v>0.70156300000000005</c:v>
                </c:pt>
                <c:pt idx="46415">
                  <c:v>0.703125</c:v>
                </c:pt>
                <c:pt idx="46416">
                  <c:v>0.692187</c:v>
                </c:pt>
                <c:pt idx="46417">
                  <c:v>0.69374999999999998</c:v>
                </c:pt>
                <c:pt idx="46418">
                  <c:v>0.69062500000000004</c:v>
                </c:pt>
                <c:pt idx="46419">
                  <c:v>0.7</c:v>
                </c:pt>
                <c:pt idx="46420">
                  <c:v>0.703125</c:v>
                </c:pt>
                <c:pt idx="46421">
                  <c:v>0.68906299999999998</c:v>
                </c:pt>
                <c:pt idx="46422">
                  <c:v>0.682813</c:v>
                </c:pt>
                <c:pt idx="46423">
                  <c:v>0.68906299999999998</c:v>
                </c:pt>
                <c:pt idx="46424">
                  <c:v>0.69374999999999998</c:v>
                </c:pt>
                <c:pt idx="46425">
                  <c:v>0.698438</c:v>
                </c:pt>
                <c:pt idx="46426">
                  <c:v>0.69062500000000004</c:v>
                </c:pt>
                <c:pt idx="46427">
                  <c:v>0.703125</c:v>
                </c:pt>
                <c:pt idx="46428">
                  <c:v>0.68906299999999998</c:v>
                </c:pt>
                <c:pt idx="46429">
                  <c:v>0.69531200000000004</c:v>
                </c:pt>
                <c:pt idx="46430">
                  <c:v>0.69531200000000004</c:v>
                </c:pt>
                <c:pt idx="46431">
                  <c:v>0.70156300000000005</c:v>
                </c:pt>
                <c:pt idx="46432">
                  <c:v>0.7</c:v>
                </c:pt>
                <c:pt idx="46433">
                  <c:v>0.698438</c:v>
                </c:pt>
                <c:pt idx="46434">
                  <c:v>0.70625000000000004</c:v>
                </c:pt>
                <c:pt idx="46435">
                  <c:v>0.70156300000000005</c:v>
                </c:pt>
                <c:pt idx="46436">
                  <c:v>0.682813</c:v>
                </c:pt>
                <c:pt idx="46437">
                  <c:v>0.676562</c:v>
                </c:pt>
                <c:pt idx="46438">
                  <c:v>0.692187</c:v>
                </c:pt>
                <c:pt idx="46439">
                  <c:v>0.68906299999999998</c:v>
                </c:pt>
                <c:pt idx="46440">
                  <c:v>0.69374999999999998</c:v>
                </c:pt>
                <c:pt idx="46441">
                  <c:v>0.70468799999999998</c:v>
                </c:pt>
                <c:pt idx="46442">
                  <c:v>0.70937499999999998</c:v>
                </c:pt>
                <c:pt idx="46443">
                  <c:v>0.7</c:v>
                </c:pt>
                <c:pt idx="46444">
                  <c:v>0.6875</c:v>
                </c:pt>
                <c:pt idx="46445">
                  <c:v>0.70781300000000003</c:v>
                </c:pt>
                <c:pt idx="46446">
                  <c:v>0.70468799999999998</c:v>
                </c:pt>
                <c:pt idx="46447">
                  <c:v>0.70937499999999998</c:v>
                </c:pt>
                <c:pt idx="46448">
                  <c:v>0.703125</c:v>
                </c:pt>
                <c:pt idx="46449">
                  <c:v>0.698438</c:v>
                </c:pt>
                <c:pt idx="46450">
                  <c:v>0.698438</c:v>
                </c:pt>
                <c:pt idx="46451">
                  <c:v>0.71250000000000002</c:v>
                </c:pt>
                <c:pt idx="46452">
                  <c:v>0.71093799999999996</c:v>
                </c:pt>
                <c:pt idx="46453">
                  <c:v>0.71250000000000002</c:v>
                </c:pt>
                <c:pt idx="46454">
                  <c:v>0.703125</c:v>
                </c:pt>
                <c:pt idx="46455">
                  <c:v>0.71718800000000005</c:v>
                </c:pt>
                <c:pt idx="46456">
                  <c:v>0.71875</c:v>
                </c:pt>
                <c:pt idx="46457">
                  <c:v>0.70781300000000003</c:v>
                </c:pt>
                <c:pt idx="46458">
                  <c:v>0.70156300000000005</c:v>
                </c:pt>
                <c:pt idx="46459">
                  <c:v>0.703125</c:v>
                </c:pt>
                <c:pt idx="46460">
                  <c:v>0.7</c:v>
                </c:pt>
                <c:pt idx="46461">
                  <c:v>0.70937499999999998</c:v>
                </c:pt>
                <c:pt idx="46462">
                  <c:v>0.703125</c:v>
                </c:pt>
                <c:pt idx="46463">
                  <c:v>0.70156300000000005</c:v>
                </c:pt>
                <c:pt idx="46464">
                  <c:v>0.71562499999999996</c:v>
                </c:pt>
                <c:pt idx="46465">
                  <c:v>0.70781300000000003</c:v>
                </c:pt>
                <c:pt idx="46466">
                  <c:v>0.71562499999999996</c:v>
                </c:pt>
                <c:pt idx="46467">
                  <c:v>0.72187500000000004</c:v>
                </c:pt>
                <c:pt idx="46468">
                  <c:v>0.71562499999999996</c:v>
                </c:pt>
                <c:pt idx="46469">
                  <c:v>0.70781300000000003</c:v>
                </c:pt>
                <c:pt idx="46470">
                  <c:v>0.70468799999999998</c:v>
                </c:pt>
                <c:pt idx="46471">
                  <c:v>0.70468799999999998</c:v>
                </c:pt>
                <c:pt idx="46472">
                  <c:v>0.7</c:v>
                </c:pt>
                <c:pt idx="46473">
                  <c:v>0.703125</c:v>
                </c:pt>
                <c:pt idx="46474">
                  <c:v>0.71250000000000002</c:v>
                </c:pt>
                <c:pt idx="46475">
                  <c:v>0.71250000000000002</c:v>
                </c:pt>
                <c:pt idx="46476">
                  <c:v>0.7</c:v>
                </c:pt>
                <c:pt idx="46477">
                  <c:v>0.70625000000000004</c:v>
                </c:pt>
                <c:pt idx="46478">
                  <c:v>0.70156300000000005</c:v>
                </c:pt>
                <c:pt idx="46479">
                  <c:v>0.703125</c:v>
                </c:pt>
                <c:pt idx="46480">
                  <c:v>0.7</c:v>
                </c:pt>
                <c:pt idx="46481">
                  <c:v>0.69374999999999998</c:v>
                </c:pt>
                <c:pt idx="46482">
                  <c:v>0.6875</c:v>
                </c:pt>
                <c:pt idx="46483">
                  <c:v>0.703125</c:v>
                </c:pt>
                <c:pt idx="46484">
                  <c:v>0.70625000000000004</c:v>
                </c:pt>
                <c:pt idx="46485">
                  <c:v>0.70781300000000003</c:v>
                </c:pt>
                <c:pt idx="46486">
                  <c:v>0.69374999999999998</c:v>
                </c:pt>
                <c:pt idx="46487">
                  <c:v>0.698438</c:v>
                </c:pt>
                <c:pt idx="46488">
                  <c:v>0.69374999999999998</c:v>
                </c:pt>
                <c:pt idx="46489">
                  <c:v>0.68593800000000005</c:v>
                </c:pt>
                <c:pt idx="46490">
                  <c:v>0.70468799999999998</c:v>
                </c:pt>
                <c:pt idx="46491">
                  <c:v>0.70156300000000005</c:v>
                </c:pt>
                <c:pt idx="46492">
                  <c:v>0.698438</c:v>
                </c:pt>
                <c:pt idx="46493">
                  <c:v>0.70156300000000005</c:v>
                </c:pt>
                <c:pt idx="46494">
                  <c:v>0.69531200000000004</c:v>
                </c:pt>
                <c:pt idx="46495">
                  <c:v>0.69531200000000004</c:v>
                </c:pt>
                <c:pt idx="46496">
                  <c:v>0.7</c:v>
                </c:pt>
                <c:pt idx="46497">
                  <c:v>0.703125</c:v>
                </c:pt>
                <c:pt idx="46498">
                  <c:v>0.70468799999999998</c:v>
                </c:pt>
                <c:pt idx="46499">
                  <c:v>0.703125</c:v>
                </c:pt>
                <c:pt idx="46500">
                  <c:v>0.714063</c:v>
                </c:pt>
                <c:pt idx="46501">
                  <c:v>0.70937499999999998</c:v>
                </c:pt>
                <c:pt idx="46502">
                  <c:v>0.68906299999999998</c:v>
                </c:pt>
                <c:pt idx="46503">
                  <c:v>0.69062500000000004</c:v>
                </c:pt>
                <c:pt idx="46504">
                  <c:v>0.69531200000000004</c:v>
                </c:pt>
                <c:pt idx="46505">
                  <c:v>0.703125</c:v>
                </c:pt>
                <c:pt idx="46506">
                  <c:v>0.692187</c:v>
                </c:pt>
                <c:pt idx="46507">
                  <c:v>0.70468799999999998</c:v>
                </c:pt>
                <c:pt idx="46508">
                  <c:v>0.70625000000000004</c:v>
                </c:pt>
                <c:pt idx="46509">
                  <c:v>0.69374999999999998</c:v>
                </c:pt>
                <c:pt idx="46510">
                  <c:v>0.70781300000000003</c:v>
                </c:pt>
                <c:pt idx="46511">
                  <c:v>0.70468799999999998</c:v>
                </c:pt>
                <c:pt idx="46512">
                  <c:v>0.692187</c:v>
                </c:pt>
                <c:pt idx="46513">
                  <c:v>0.70625000000000004</c:v>
                </c:pt>
                <c:pt idx="46514">
                  <c:v>0.70156300000000005</c:v>
                </c:pt>
                <c:pt idx="46515">
                  <c:v>0.69062500000000004</c:v>
                </c:pt>
                <c:pt idx="46516">
                  <c:v>0.69374999999999998</c:v>
                </c:pt>
                <c:pt idx="46517">
                  <c:v>0.703125</c:v>
                </c:pt>
                <c:pt idx="46518">
                  <c:v>0.69374999999999998</c:v>
                </c:pt>
                <c:pt idx="46519">
                  <c:v>0.703125</c:v>
                </c:pt>
                <c:pt idx="46520">
                  <c:v>0.68906299999999998</c:v>
                </c:pt>
                <c:pt idx="46521">
                  <c:v>0.67812499999999998</c:v>
                </c:pt>
                <c:pt idx="46522">
                  <c:v>0.69062500000000004</c:v>
                </c:pt>
                <c:pt idx="46523">
                  <c:v>0.69374999999999998</c:v>
                </c:pt>
                <c:pt idx="46524">
                  <c:v>0.69531200000000004</c:v>
                </c:pt>
                <c:pt idx="46525">
                  <c:v>0.69531200000000004</c:v>
                </c:pt>
                <c:pt idx="46526">
                  <c:v>0.70156300000000005</c:v>
                </c:pt>
                <c:pt idx="46527">
                  <c:v>0.68593800000000005</c:v>
                </c:pt>
                <c:pt idx="46528">
                  <c:v>0.68437499999999996</c:v>
                </c:pt>
                <c:pt idx="46529">
                  <c:v>0.6875</c:v>
                </c:pt>
                <c:pt idx="46530">
                  <c:v>0.68593800000000005</c:v>
                </c:pt>
                <c:pt idx="46531">
                  <c:v>0.69531200000000004</c:v>
                </c:pt>
                <c:pt idx="46532">
                  <c:v>0.692187</c:v>
                </c:pt>
                <c:pt idx="46533">
                  <c:v>0.68437499999999996</c:v>
                </c:pt>
                <c:pt idx="46534">
                  <c:v>0.70156300000000005</c:v>
                </c:pt>
                <c:pt idx="46535">
                  <c:v>0.698438</c:v>
                </c:pt>
                <c:pt idx="46536">
                  <c:v>0.692187</c:v>
                </c:pt>
                <c:pt idx="46537">
                  <c:v>0.68906299999999998</c:v>
                </c:pt>
                <c:pt idx="46538">
                  <c:v>0.70625000000000004</c:v>
                </c:pt>
                <c:pt idx="46539">
                  <c:v>0.703125</c:v>
                </c:pt>
                <c:pt idx="46540">
                  <c:v>0.70468799999999998</c:v>
                </c:pt>
                <c:pt idx="46541">
                  <c:v>0.68906299999999998</c:v>
                </c:pt>
                <c:pt idx="46542">
                  <c:v>0.6875</c:v>
                </c:pt>
                <c:pt idx="46543">
                  <c:v>0.682813</c:v>
                </c:pt>
                <c:pt idx="46544">
                  <c:v>0.70468799999999998</c:v>
                </c:pt>
                <c:pt idx="46545">
                  <c:v>0.69531200000000004</c:v>
                </c:pt>
                <c:pt idx="46546">
                  <c:v>0.68906299999999998</c:v>
                </c:pt>
                <c:pt idx="46547">
                  <c:v>0.698438</c:v>
                </c:pt>
                <c:pt idx="46548">
                  <c:v>0.69531200000000004</c:v>
                </c:pt>
                <c:pt idx="46549">
                  <c:v>0.68906299999999998</c:v>
                </c:pt>
                <c:pt idx="46550">
                  <c:v>0.7</c:v>
                </c:pt>
                <c:pt idx="46551">
                  <c:v>0.692187</c:v>
                </c:pt>
                <c:pt idx="46552">
                  <c:v>0.68593800000000005</c:v>
                </c:pt>
                <c:pt idx="46553">
                  <c:v>0.71093799999999996</c:v>
                </c:pt>
                <c:pt idx="46554">
                  <c:v>0.70468799999999998</c:v>
                </c:pt>
                <c:pt idx="46555">
                  <c:v>0.69531200000000004</c:v>
                </c:pt>
                <c:pt idx="46556">
                  <c:v>0.71562499999999996</c:v>
                </c:pt>
                <c:pt idx="46557">
                  <c:v>0.71562499999999996</c:v>
                </c:pt>
                <c:pt idx="46558">
                  <c:v>0.70781300000000003</c:v>
                </c:pt>
                <c:pt idx="46559">
                  <c:v>0.70468799999999998</c:v>
                </c:pt>
                <c:pt idx="46560">
                  <c:v>0.71718800000000005</c:v>
                </c:pt>
                <c:pt idx="46561">
                  <c:v>0.71093799999999996</c:v>
                </c:pt>
                <c:pt idx="46562">
                  <c:v>0.71250000000000002</c:v>
                </c:pt>
                <c:pt idx="46563">
                  <c:v>0.71562499999999996</c:v>
                </c:pt>
                <c:pt idx="46564">
                  <c:v>0.72031299999999998</c:v>
                </c:pt>
                <c:pt idx="46565">
                  <c:v>0.71093799999999996</c:v>
                </c:pt>
                <c:pt idx="46566">
                  <c:v>0.70468799999999998</c:v>
                </c:pt>
                <c:pt idx="46567">
                  <c:v>0.698438</c:v>
                </c:pt>
                <c:pt idx="46568">
                  <c:v>0.692187</c:v>
                </c:pt>
                <c:pt idx="46569">
                  <c:v>0.69531200000000004</c:v>
                </c:pt>
                <c:pt idx="46570">
                  <c:v>0.7</c:v>
                </c:pt>
                <c:pt idx="46571">
                  <c:v>0.69062500000000004</c:v>
                </c:pt>
                <c:pt idx="46572">
                  <c:v>0.71250000000000002</c:v>
                </c:pt>
                <c:pt idx="46573">
                  <c:v>0.70781300000000003</c:v>
                </c:pt>
                <c:pt idx="46574">
                  <c:v>0.69062500000000004</c:v>
                </c:pt>
                <c:pt idx="46575">
                  <c:v>0.69531200000000004</c:v>
                </c:pt>
                <c:pt idx="46576">
                  <c:v>0.692187</c:v>
                </c:pt>
                <c:pt idx="46577">
                  <c:v>0.698438</c:v>
                </c:pt>
                <c:pt idx="46578">
                  <c:v>0.71093799999999996</c:v>
                </c:pt>
                <c:pt idx="46579">
                  <c:v>0.70625000000000004</c:v>
                </c:pt>
                <c:pt idx="46580">
                  <c:v>0.703125</c:v>
                </c:pt>
                <c:pt idx="46581">
                  <c:v>0.70468799999999998</c:v>
                </c:pt>
                <c:pt idx="46582">
                  <c:v>0.70468799999999998</c:v>
                </c:pt>
                <c:pt idx="46583">
                  <c:v>0.71250000000000002</c:v>
                </c:pt>
                <c:pt idx="46584">
                  <c:v>0.714063</c:v>
                </c:pt>
                <c:pt idx="46585">
                  <c:v>0.692187</c:v>
                </c:pt>
                <c:pt idx="46586">
                  <c:v>0.69531200000000004</c:v>
                </c:pt>
                <c:pt idx="46587">
                  <c:v>0.69374999999999998</c:v>
                </c:pt>
                <c:pt idx="46588">
                  <c:v>0.7</c:v>
                </c:pt>
                <c:pt idx="46589">
                  <c:v>0.70781300000000003</c:v>
                </c:pt>
                <c:pt idx="46590">
                  <c:v>0.703125</c:v>
                </c:pt>
                <c:pt idx="46591">
                  <c:v>0.70781300000000003</c:v>
                </c:pt>
                <c:pt idx="46592">
                  <c:v>0.71093799999999996</c:v>
                </c:pt>
                <c:pt idx="46593">
                  <c:v>0.69531200000000004</c:v>
                </c:pt>
                <c:pt idx="46594">
                  <c:v>0.68906299999999998</c:v>
                </c:pt>
                <c:pt idx="46595">
                  <c:v>0.70781300000000003</c:v>
                </c:pt>
                <c:pt idx="46596">
                  <c:v>0.71093799999999996</c:v>
                </c:pt>
                <c:pt idx="46597">
                  <c:v>0.7</c:v>
                </c:pt>
                <c:pt idx="46598">
                  <c:v>0.703125</c:v>
                </c:pt>
                <c:pt idx="46599">
                  <c:v>0.70937499999999998</c:v>
                </c:pt>
                <c:pt idx="46600">
                  <c:v>0.698438</c:v>
                </c:pt>
                <c:pt idx="46601">
                  <c:v>0.69531200000000004</c:v>
                </c:pt>
                <c:pt idx="46602">
                  <c:v>0.70781300000000003</c:v>
                </c:pt>
                <c:pt idx="46603">
                  <c:v>0.68593800000000005</c:v>
                </c:pt>
                <c:pt idx="46604">
                  <c:v>0.698438</c:v>
                </c:pt>
                <c:pt idx="46605">
                  <c:v>0.70937499999999998</c:v>
                </c:pt>
                <c:pt idx="46606">
                  <c:v>0.69062500000000004</c:v>
                </c:pt>
                <c:pt idx="46607">
                  <c:v>0.682813</c:v>
                </c:pt>
                <c:pt idx="46608">
                  <c:v>0.68593800000000005</c:v>
                </c:pt>
                <c:pt idx="46609">
                  <c:v>0.69062500000000004</c:v>
                </c:pt>
                <c:pt idx="46610">
                  <c:v>0.703125</c:v>
                </c:pt>
                <c:pt idx="46611">
                  <c:v>0.7</c:v>
                </c:pt>
                <c:pt idx="46612">
                  <c:v>0.69531200000000004</c:v>
                </c:pt>
                <c:pt idx="46613">
                  <c:v>0.7</c:v>
                </c:pt>
                <c:pt idx="46614">
                  <c:v>0.69374999999999998</c:v>
                </c:pt>
                <c:pt idx="46615">
                  <c:v>0.69062500000000004</c:v>
                </c:pt>
                <c:pt idx="46616">
                  <c:v>0.69531200000000004</c:v>
                </c:pt>
                <c:pt idx="46617">
                  <c:v>0.703125</c:v>
                </c:pt>
                <c:pt idx="46618">
                  <c:v>0.70625000000000004</c:v>
                </c:pt>
                <c:pt idx="46619">
                  <c:v>0.69062500000000004</c:v>
                </c:pt>
                <c:pt idx="46620">
                  <c:v>0.70156300000000005</c:v>
                </c:pt>
                <c:pt idx="46621">
                  <c:v>0.703125</c:v>
                </c:pt>
                <c:pt idx="46622">
                  <c:v>0.70156300000000005</c:v>
                </c:pt>
                <c:pt idx="46623">
                  <c:v>0.69531200000000004</c:v>
                </c:pt>
                <c:pt idx="46624">
                  <c:v>0.692187</c:v>
                </c:pt>
                <c:pt idx="46625">
                  <c:v>0.703125</c:v>
                </c:pt>
                <c:pt idx="46626">
                  <c:v>0.70468799999999998</c:v>
                </c:pt>
                <c:pt idx="46627">
                  <c:v>0.68906299999999998</c:v>
                </c:pt>
                <c:pt idx="46628">
                  <c:v>0.698438</c:v>
                </c:pt>
                <c:pt idx="46629">
                  <c:v>0.714063</c:v>
                </c:pt>
                <c:pt idx="46630">
                  <c:v>0.71250000000000002</c:v>
                </c:pt>
                <c:pt idx="46631">
                  <c:v>0.70468799999999998</c:v>
                </c:pt>
                <c:pt idx="46632">
                  <c:v>0.714063</c:v>
                </c:pt>
                <c:pt idx="46633">
                  <c:v>0.71250000000000002</c:v>
                </c:pt>
                <c:pt idx="46634">
                  <c:v>0.692187</c:v>
                </c:pt>
                <c:pt idx="46635">
                  <c:v>0.70468799999999998</c:v>
                </c:pt>
                <c:pt idx="46636">
                  <c:v>0.703125</c:v>
                </c:pt>
                <c:pt idx="46637">
                  <c:v>0.703125</c:v>
                </c:pt>
                <c:pt idx="46638">
                  <c:v>0.71093799999999996</c:v>
                </c:pt>
                <c:pt idx="46639">
                  <c:v>0.703125</c:v>
                </c:pt>
                <c:pt idx="46640">
                  <c:v>0.70781300000000003</c:v>
                </c:pt>
                <c:pt idx="46641">
                  <c:v>0.70156300000000005</c:v>
                </c:pt>
                <c:pt idx="46642">
                  <c:v>0.714063</c:v>
                </c:pt>
                <c:pt idx="46643">
                  <c:v>0.714063</c:v>
                </c:pt>
                <c:pt idx="46644">
                  <c:v>0.71093799999999996</c:v>
                </c:pt>
                <c:pt idx="46645">
                  <c:v>0.70156300000000005</c:v>
                </c:pt>
                <c:pt idx="46646">
                  <c:v>0.70468799999999998</c:v>
                </c:pt>
                <c:pt idx="46647">
                  <c:v>0.692187</c:v>
                </c:pt>
                <c:pt idx="46648">
                  <c:v>0.69531200000000004</c:v>
                </c:pt>
                <c:pt idx="46649">
                  <c:v>0.70156300000000005</c:v>
                </c:pt>
                <c:pt idx="46650">
                  <c:v>0.70468799999999998</c:v>
                </c:pt>
                <c:pt idx="46651">
                  <c:v>0.70468799999999998</c:v>
                </c:pt>
                <c:pt idx="46652">
                  <c:v>0.70468799999999998</c:v>
                </c:pt>
                <c:pt idx="46653">
                  <c:v>0.692187</c:v>
                </c:pt>
                <c:pt idx="46654">
                  <c:v>0.7</c:v>
                </c:pt>
                <c:pt idx="46655">
                  <c:v>0.70468799999999998</c:v>
                </c:pt>
                <c:pt idx="46656">
                  <c:v>0.703125</c:v>
                </c:pt>
                <c:pt idx="46657">
                  <c:v>0.71250000000000002</c:v>
                </c:pt>
                <c:pt idx="46658">
                  <c:v>0.69531200000000004</c:v>
                </c:pt>
                <c:pt idx="46659">
                  <c:v>0.70156300000000005</c:v>
                </c:pt>
                <c:pt idx="46660">
                  <c:v>0.70937499999999998</c:v>
                </c:pt>
                <c:pt idx="46661">
                  <c:v>0.69531200000000004</c:v>
                </c:pt>
                <c:pt idx="46662">
                  <c:v>0.70625000000000004</c:v>
                </c:pt>
                <c:pt idx="46663">
                  <c:v>0.70937499999999998</c:v>
                </c:pt>
                <c:pt idx="46664">
                  <c:v>0.69531200000000004</c:v>
                </c:pt>
                <c:pt idx="46665">
                  <c:v>0.69531200000000004</c:v>
                </c:pt>
                <c:pt idx="46666">
                  <c:v>0.703125</c:v>
                </c:pt>
                <c:pt idx="46667">
                  <c:v>0.69374999999999998</c:v>
                </c:pt>
                <c:pt idx="46668">
                  <c:v>0.68593800000000005</c:v>
                </c:pt>
                <c:pt idx="46669">
                  <c:v>0.692187</c:v>
                </c:pt>
                <c:pt idx="46670">
                  <c:v>0.67968799999999996</c:v>
                </c:pt>
                <c:pt idx="46671">
                  <c:v>0.68593800000000005</c:v>
                </c:pt>
                <c:pt idx="46672">
                  <c:v>0.69531200000000004</c:v>
                </c:pt>
                <c:pt idx="46673">
                  <c:v>0.698438</c:v>
                </c:pt>
                <c:pt idx="46674">
                  <c:v>0.70468799999999998</c:v>
                </c:pt>
                <c:pt idx="46675">
                  <c:v>0.6875</c:v>
                </c:pt>
                <c:pt idx="46676">
                  <c:v>0.69374999999999998</c:v>
                </c:pt>
                <c:pt idx="46677">
                  <c:v>0.7</c:v>
                </c:pt>
                <c:pt idx="46678">
                  <c:v>0.69062500000000004</c:v>
                </c:pt>
                <c:pt idx="46679">
                  <c:v>0.69531200000000004</c:v>
                </c:pt>
                <c:pt idx="46680">
                  <c:v>0.68593800000000005</c:v>
                </c:pt>
                <c:pt idx="46681">
                  <c:v>0.69374999999999998</c:v>
                </c:pt>
                <c:pt idx="46682">
                  <c:v>0.70468799999999998</c:v>
                </c:pt>
                <c:pt idx="46683">
                  <c:v>0.7</c:v>
                </c:pt>
                <c:pt idx="46684">
                  <c:v>0.70937499999999998</c:v>
                </c:pt>
                <c:pt idx="46685">
                  <c:v>0.70625000000000004</c:v>
                </c:pt>
                <c:pt idx="46686">
                  <c:v>0.714063</c:v>
                </c:pt>
                <c:pt idx="46687">
                  <c:v>0.703125</c:v>
                </c:pt>
                <c:pt idx="46688">
                  <c:v>0.69374999999999998</c:v>
                </c:pt>
                <c:pt idx="46689">
                  <c:v>0.67812499999999998</c:v>
                </c:pt>
                <c:pt idx="46690">
                  <c:v>0.70468799999999998</c:v>
                </c:pt>
                <c:pt idx="46691">
                  <c:v>0.698438</c:v>
                </c:pt>
                <c:pt idx="46692">
                  <c:v>0.714063</c:v>
                </c:pt>
                <c:pt idx="46693">
                  <c:v>0.70781300000000003</c:v>
                </c:pt>
                <c:pt idx="46694">
                  <c:v>0.70468799999999998</c:v>
                </c:pt>
                <c:pt idx="46695">
                  <c:v>0.70468799999999998</c:v>
                </c:pt>
                <c:pt idx="46696">
                  <c:v>0.703125</c:v>
                </c:pt>
                <c:pt idx="46697">
                  <c:v>0.703125</c:v>
                </c:pt>
                <c:pt idx="46698">
                  <c:v>0.692187</c:v>
                </c:pt>
                <c:pt idx="46699">
                  <c:v>0.70468799999999998</c:v>
                </c:pt>
                <c:pt idx="46700">
                  <c:v>0.703125</c:v>
                </c:pt>
                <c:pt idx="46701">
                  <c:v>0.70625000000000004</c:v>
                </c:pt>
                <c:pt idx="46702">
                  <c:v>0.70468799999999998</c:v>
                </c:pt>
                <c:pt idx="46703">
                  <c:v>0.7</c:v>
                </c:pt>
                <c:pt idx="46704">
                  <c:v>0.70625000000000004</c:v>
                </c:pt>
                <c:pt idx="46705">
                  <c:v>0.698438</c:v>
                </c:pt>
                <c:pt idx="46706">
                  <c:v>0.698438</c:v>
                </c:pt>
                <c:pt idx="46707">
                  <c:v>0.703125</c:v>
                </c:pt>
                <c:pt idx="46708">
                  <c:v>0.71250000000000002</c:v>
                </c:pt>
                <c:pt idx="46709">
                  <c:v>0.7</c:v>
                </c:pt>
                <c:pt idx="46710">
                  <c:v>0.70937499999999998</c:v>
                </c:pt>
                <c:pt idx="46711">
                  <c:v>0.71250000000000002</c:v>
                </c:pt>
                <c:pt idx="46712">
                  <c:v>0.71562499999999996</c:v>
                </c:pt>
                <c:pt idx="46713">
                  <c:v>0.71093799999999996</c:v>
                </c:pt>
                <c:pt idx="46714">
                  <c:v>0.703125</c:v>
                </c:pt>
                <c:pt idx="46715">
                  <c:v>0.69531200000000004</c:v>
                </c:pt>
                <c:pt idx="46716">
                  <c:v>0.703125</c:v>
                </c:pt>
                <c:pt idx="46717">
                  <c:v>0.69374999999999998</c:v>
                </c:pt>
                <c:pt idx="46718">
                  <c:v>0.69374999999999998</c:v>
                </c:pt>
                <c:pt idx="46719">
                  <c:v>0.70468799999999998</c:v>
                </c:pt>
                <c:pt idx="46720">
                  <c:v>0.698438</c:v>
                </c:pt>
                <c:pt idx="46721">
                  <c:v>0.69531200000000004</c:v>
                </c:pt>
                <c:pt idx="46722">
                  <c:v>0.68593800000000005</c:v>
                </c:pt>
                <c:pt idx="46723">
                  <c:v>0.7</c:v>
                </c:pt>
                <c:pt idx="46724">
                  <c:v>0.70156300000000005</c:v>
                </c:pt>
                <c:pt idx="46725">
                  <c:v>0.7</c:v>
                </c:pt>
                <c:pt idx="46726">
                  <c:v>0.7</c:v>
                </c:pt>
                <c:pt idx="46727">
                  <c:v>0.68906299999999998</c:v>
                </c:pt>
                <c:pt idx="46728">
                  <c:v>0.703125</c:v>
                </c:pt>
                <c:pt idx="46729">
                  <c:v>0.698438</c:v>
                </c:pt>
                <c:pt idx="46730">
                  <c:v>0.692187</c:v>
                </c:pt>
                <c:pt idx="46731">
                  <c:v>0.70781300000000003</c:v>
                </c:pt>
                <c:pt idx="46732">
                  <c:v>0.69531200000000004</c:v>
                </c:pt>
                <c:pt idx="46733">
                  <c:v>0.71093799999999996</c:v>
                </c:pt>
                <c:pt idx="46734">
                  <c:v>0.70781300000000003</c:v>
                </c:pt>
                <c:pt idx="46735">
                  <c:v>0.69062500000000004</c:v>
                </c:pt>
                <c:pt idx="46736">
                  <c:v>0.70625000000000004</c:v>
                </c:pt>
                <c:pt idx="46737">
                  <c:v>0.69531200000000004</c:v>
                </c:pt>
                <c:pt idx="46738">
                  <c:v>0.703125</c:v>
                </c:pt>
                <c:pt idx="46739">
                  <c:v>0.70937499999999998</c:v>
                </c:pt>
                <c:pt idx="46740">
                  <c:v>0.70468799999999998</c:v>
                </c:pt>
                <c:pt idx="46741">
                  <c:v>0.698438</c:v>
                </c:pt>
                <c:pt idx="46742">
                  <c:v>0.7</c:v>
                </c:pt>
                <c:pt idx="46743">
                  <c:v>0.68593800000000005</c:v>
                </c:pt>
                <c:pt idx="46744">
                  <c:v>0.698438</c:v>
                </c:pt>
                <c:pt idx="46745">
                  <c:v>0.70937499999999998</c:v>
                </c:pt>
                <c:pt idx="46746">
                  <c:v>0.69531200000000004</c:v>
                </c:pt>
                <c:pt idx="46747">
                  <c:v>0.69531200000000004</c:v>
                </c:pt>
                <c:pt idx="46748">
                  <c:v>0.714063</c:v>
                </c:pt>
                <c:pt idx="46749">
                  <c:v>0.69531200000000004</c:v>
                </c:pt>
                <c:pt idx="46750">
                  <c:v>0.7</c:v>
                </c:pt>
                <c:pt idx="46751">
                  <c:v>0.69062500000000004</c:v>
                </c:pt>
                <c:pt idx="46752">
                  <c:v>0.7</c:v>
                </c:pt>
                <c:pt idx="46753">
                  <c:v>0.7</c:v>
                </c:pt>
                <c:pt idx="46754">
                  <c:v>0.69062500000000004</c:v>
                </c:pt>
                <c:pt idx="46755">
                  <c:v>0.692187</c:v>
                </c:pt>
                <c:pt idx="46756">
                  <c:v>0.70625000000000004</c:v>
                </c:pt>
                <c:pt idx="46757">
                  <c:v>0.70781300000000003</c:v>
                </c:pt>
                <c:pt idx="46758">
                  <c:v>0.692187</c:v>
                </c:pt>
                <c:pt idx="46759">
                  <c:v>0.70625000000000004</c:v>
                </c:pt>
                <c:pt idx="46760">
                  <c:v>0.69374999999999998</c:v>
                </c:pt>
                <c:pt idx="46761">
                  <c:v>0.70156300000000005</c:v>
                </c:pt>
                <c:pt idx="46762">
                  <c:v>0.698438</c:v>
                </c:pt>
                <c:pt idx="46763">
                  <c:v>0.69374999999999998</c:v>
                </c:pt>
                <c:pt idx="46764">
                  <c:v>0.69531200000000004</c:v>
                </c:pt>
                <c:pt idx="46765">
                  <c:v>0.70937499999999998</c:v>
                </c:pt>
                <c:pt idx="46766">
                  <c:v>0.70625000000000004</c:v>
                </c:pt>
                <c:pt idx="46767">
                  <c:v>0.698438</c:v>
                </c:pt>
                <c:pt idx="46768">
                  <c:v>0.68125000000000002</c:v>
                </c:pt>
                <c:pt idx="46769">
                  <c:v>0.698438</c:v>
                </c:pt>
                <c:pt idx="46770">
                  <c:v>0.68906299999999998</c:v>
                </c:pt>
                <c:pt idx="46771">
                  <c:v>0.69531200000000004</c:v>
                </c:pt>
                <c:pt idx="46772">
                  <c:v>0.698438</c:v>
                </c:pt>
                <c:pt idx="46773">
                  <c:v>0.71093799999999996</c:v>
                </c:pt>
                <c:pt idx="46774">
                  <c:v>0.692187</c:v>
                </c:pt>
                <c:pt idx="46775">
                  <c:v>0.6875</c:v>
                </c:pt>
                <c:pt idx="46776">
                  <c:v>0.703125</c:v>
                </c:pt>
                <c:pt idx="46777">
                  <c:v>0.70468799999999998</c:v>
                </c:pt>
                <c:pt idx="46778">
                  <c:v>0.70468799999999998</c:v>
                </c:pt>
                <c:pt idx="46779">
                  <c:v>0.7</c:v>
                </c:pt>
                <c:pt idx="46780">
                  <c:v>0.703125</c:v>
                </c:pt>
                <c:pt idx="46781">
                  <c:v>0.71562499999999996</c:v>
                </c:pt>
                <c:pt idx="46782">
                  <c:v>0.703125</c:v>
                </c:pt>
                <c:pt idx="46783">
                  <c:v>0.692187</c:v>
                </c:pt>
                <c:pt idx="46784">
                  <c:v>0.69374999999999998</c:v>
                </c:pt>
                <c:pt idx="46785">
                  <c:v>0.70156300000000005</c:v>
                </c:pt>
                <c:pt idx="46786">
                  <c:v>0.698438</c:v>
                </c:pt>
                <c:pt idx="46787">
                  <c:v>0.69531200000000004</c:v>
                </c:pt>
                <c:pt idx="46788">
                  <c:v>0.70625000000000004</c:v>
                </c:pt>
                <c:pt idx="46789">
                  <c:v>0.70156300000000005</c:v>
                </c:pt>
                <c:pt idx="46790">
                  <c:v>0.70781300000000003</c:v>
                </c:pt>
                <c:pt idx="46791">
                  <c:v>0.70468799999999998</c:v>
                </c:pt>
                <c:pt idx="46792">
                  <c:v>0.69374999999999998</c:v>
                </c:pt>
                <c:pt idx="46793">
                  <c:v>0.70468799999999998</c:v>
                </c:pt>
                <c:pt idx="46794">
                  <c:v>0.71250000000000002</c:v>
                </c:pt>
                <c:pt idx="46795">
                  <c:v>0.69531200000000004</c:v>
                </c:pt>
                <c:pt idx="46796">
                  <c:v>0.7</c:v>
                </c:pt>
                <c:pt idx="46797">
                  <c:v>0.71250000000000002</c:v>
                </c:pt>
                <c:pt idx="46798">
                  <c:v>0.70468799999999998</c:v>
                </c:pt>
                <c:pt idx="46799">
                  <c:v>0.703125</c:v>
                </c:pt>
                <c:pt idx="46800">
                  <c:v>0.698438</c:v>
                </c:pt>
                <c:pt idx="46801">
                  <c:v>0.70468799999999998</c:v>
                </c:pt>
                <c:pt idx="46802">
                  <c:v>0.71250000000000002</c:v>
                </c:pt>
                <c:pt idx="46803">
                  <c:v>0.70156300000000005</c:v>
                </c:pt>
                <c:pt idx="46804">
                  <c:v>0.71250000000000002</c:v>
                </c:pt>
                <c:pt idx="46805">
                  <c:v>0.71093799999999996</c:v>
                </c:pt>
                <c:pt idx="46806">
                  <c:v>0.703125</c:v>
                </c:pt>
                <c:pt idx="46807">
                  <c:v>0.71875</c:v>
                </c:pt>
                <c:pt idx="46808">
                  <c:v>0.71093799999999996</c:v>
                </c:pt>
                <c:pt idx="46809">
                  <c:v>0.698438</c:v>
                </c:pt>
                <c:pt idx="46810">
                  <c:v>0.70937499999999998</c:v>
                </c:pt>
                <c:pt idx="46811">
                  <c:v>0.70468799999999998</c:v>
                </c:pt>
                <c:pt idx="46812">
                  <c:v>0.70937499999999998</c:v>
                </c:pt>
                <c:pt idx="46813">
                  <c:v>0.69374999999999998</c:v>
                </c:pt>
                <c:pt idx="46814">
                  <c:v>0.7</c:v>
                </c:pt>
                <c:pt idx="46815">
                  <c:v>0.69531200000000004</c:v>
                </c:pt>
                <c:pt idx="46816">
                  <c:v>0.69062500000000004</c:v>
                </c:pt>
                <c:pt idx="46817">
                  <c:v>0.714063</c:v>
                </c:pt>
                <c:pt idx="46818">
                  <c:v>0.71562499999999996</c:v>
                </c:pt>
                <c:pt idx="46819">
                  <c:v>0.70625000000000004</c:v>
                </c:pt>
                <c:pt idx="46820">
                  <c:v>0.70781300000000003</c:v>
                </c:pt>
                <c:pt idx="46821">
                  <c:v>0.70156300000000005</c:v>
                </c:pt>
                <c:pt idx="46822">
                  <c:v>0.70468799999999998</c:v>
                </c:pt>
                <c:pt idx="46823">
                  <c:v>0.698438</c:v>
                </c:pt>
                <c:pt idx="46824">
                  <c:v>0.703125</c:v>
                </c:pt>
                <c:pt idx="46825">
                  <c:v>0.70156300000000005</c:v>
                </c:pt>
                <c:pt idx="46826">
                  <c:v>0.70937499999999998</c:v>
                </c:pt>
                <c:pt idx="46827">
                  <c:v>0.703125</c:v>
                </c:pt>
                <c:pt idx="46828">
                  <c:v>0.71875</c:v>
                </c:pt>
                <c:pt idx="46829">
                  <c:v>0.71093799999999996</c:v>
                </c:pt>
                <c:pt idx="46830">
                  <c:v>0.70156300000000005</c:v>
                </c:pt>
                <c:pt idx="46831">
                  <c:v>0.703125</c:v>
                </c:pt>
                <c:pt idx="46832">
                  <c:v>0.68906299999999998</c:v>
                </c:pt>
                <c:pt idx="46833">
                  <c:v>0.6875</c:v>
                </c:pt>
                <c:pt idx="46834">
                  <c:v>0.69062500000000004</c:v>
                </c:pt>
                <c:pt idx="46835">
                  <c:v>0.692187</c:v>
                </c:pt>
                <c:pt idx="46836">
                  <c:v>0.6875</c:v>
                </c:pt>
                <c:pt idx="46837">
                  <c:v>0.70625000000000004</c:v>
                </c:pt>
                <c:pt idx="46838">
                  <c:v>0.698438</c:v>
                </c:pt>
                <c:pt idx="46839">
                  <c:v>0.692187</c:v>
                </c:pt>
                <c:pt idx="46840">
                  <c:v>0.703125</c:v>
                </c:pt>
                <c:pt idx="46841">
                  <c:v>0.70156300000000005</c:v>
                </c:pt>
                <c:pt idx="46842">
                  <c:v>0.698438</c:v>
                </c:pt>
                <c:pt idx="46843">
                  <c:v>0.692187</c:v>
                </c:pt>
                <c:pt idx="46844">
                  <c:v>0.69531200000000004</c:v>
                </c:pt>
                <c:pt idx="46845">
                  <c:v>0.7</c:v>
                </c:pt>
                <c:pt idx="46846">
                  <c:v>0.698438</c:v>
                </c:pt>
                <c:pt idx="46847">
                  <c:v>0.68593800000000005</c:v>
                </c:pt>
                <c:pt idx="46848">
                  <c:v>0.69374999999999998</c:v>
                </c:pt>
                <c:pt idx="46849">
                  <c:v>0.70468799999999998</c:v>
                </c:pt>
                <c:pt idx="46850">
                  <c:v>0.703125</c:v>
                </c:pt>
                <c:pt idx="46851">
                  <c:v>0.68906299999999998</c:v>
                </c:pt>
                <c:pt idx="46852">
                  <c:v>0.69531200000000004</c:v>
                </c:pt>
                <c:pt idx="46853">
                  <c:v>0.67968799999999996</c:v>
                </c:pt>
                <c:pt idx="46854">
                  <c:v>0.69531200000000004</c:v>
                </c:pt>
                <c:pt idx="46855">
                  <c:v>0.6875</c:v>
                </c:pt>
                <c:pt idx="46856">
                  <c:v>0.69062500000000004</c:v>
                </c:pt>
                <c:pt idx="46857">
                  <c:v>0.68437499999999996</c:v>
                </c:pt>
                <c:pt idx="46858">
                  <c:v>0.682813</c:v>
                </c:pt>
                <c:pt idx="46859">
                  <c:v>0.68437499999999996</c:v>
                </c:pt>
                <c:pt idx="46860">
                  <c:v>0.68437499999999996</c:v>
                </c:pt>
                <c:pt idx="46861">
                  <c:v>0.68437499999999996</c:v>
                </c:pt>
                <c:pt idx="46862">
                  <c:v>0.692187</c:v>
                </c:pt>
                <c:pt idx="46863">
                  <c:v>0.70156300000000005</c:v>
                </c:pt>
                <c:pt idx="46864">
                  <c:v>0.69062500000000004</c:v>
                </c:pt>
                <c:pt idx="46865">
                  <c:v>0.6875</c:v>
                </c:pt>
                <c:pt idx="46866">
                  <c:v>0.6875</c:v>
                </c:pt>
                <c:pt idx="46867">
                  <c:v>0.6875</c:v>
                </c:pt>
                <c:pt idx="46868">
                  <c:v>0.703125</c:v>
                </c:pt>
                <c:pt idx="46869">
                  <c:v>0.69062500000000004</c:v>
                </c:pt>
                <c:pt idx="46870">
                  <c:v>0.70468799999999998</c:v>
                </c:pt>
                <c:pt idx="46871">
                  <c:v>0.70156300000000005</c:v>
                </c:pt>
                <c:pt idx="46872">
                  <c:v>0.69374999999999998</c:v>
                </c:pt>
                <c:pt idx="46873">
                  <c:v>0.69374999999999998</c:v>
                </c:pt>
                <c:pt idx="46874">
                  <c:v>0.69062500000000004</c:v>
                </c:pt>
                <c:pt idx="46875">
                  <c:v>0.692187</c:v>
                </c:pt>
                <c:pt idx="46876">
                  <c:v>0.70156300000000005</c:v>
                </c:pt>
                <c:pt idx="46877">
                  <c:v>0.6875</c:v>
                </c:pt>
                <c:pt idx="46878">
                  <c:v>0.6875</c:v>
                </c:pt>
                <c:pt idx="46879">
                  <c:v>0.698438</c:v>
                </c:pt>
                <c:pt idx="46880">
                  <c:v>0.70156300000000005</c:v>
                </c:pt>
                <c:pt idx="46881">
                  <c:v>0.68906299999999998</c:v>
                </c:pt>
                <c:pt idx="46882">
                  <c:v>0.703125</c:v>
                </c:pt>
                <c:pt idx="46883">
                  <c:v>0.70625000000000004</c:v>
                </c:pt>
                <c:pt idx="46884">
                  <c:v>0.682813</c:v>
                </c:pt>
                <c:pt idx="46885">
                  <c:v>0.6875</c:v>
                </c:pt>
                <c:pt idx="46886">
                  <c:v>0.703125</c:v>
                </c:pt>
                <c:pt idx="46887">
                  <c:v>0.70468799999999998</c:v>
                </c:pt>
                <c:pt idx="46888">
                  <c:v>0.70781300000000003</c:v>
                </c:pt>
                <c:pt idx="46889">
                  <c:v>0.70781300000000003</c:v>
                </c:pt>
                <c:pt idx="46890">
                  <c:v>0.703125</c:v>
                </c:pt>
                <c:pt idx="46891">
                  <c:v>0.69531200000000004</c:v>
                </c:pt>
                <c:pt idx="46892">
                  <c:v>0.68906299999999998</c:v>
                </c:pt>
                <c:pt idx="46893">
                  <c:v>0.69531200000000004</c:v>
                </c:pt>
                <c:pt idx="46894">
                  <c:v>0.6875</c:v>
                </c:pt>
                <c:pt idx="46895">
                  <c:v>0.676562</c:v>
                </c:pt>
                <c:pt idx="46896">
                  <c:v>0.68437499999999996</c:v>
                </c:pt>
                <c:pt idx="46897">
                  <c:v>0.698438</c:v>
                </c:pt>
                <c:pt idx="46898">
                  <c:v>0.698438</c:v>
                </c:pt>
                <c:pt idx="46899">
                  <c:v>0.69374999999999998</c:v>
                </c:pt>
                <c:pt idx="46900">
                  <c:v>0.69062500000000004</c:v>
                </c:pt>
                <c:pt idx="46901">
                  <c:v>0.68437499999999996</c:v>
                </c:pt>
                <c:pt idx="46902">
                  <c:v>0.69062500000000004</c:v>
                </c:pt>
                <c:pt idx="46903">
                  <c:v>0.703125</c:v>
                </c:pt>
                <c:pt idx="46904">
                  <c:v>0.69374999999999998</c:v>
                </c:pt>
                <c:pt idx="46905">
                  <c:v>0.70625000000000004</c:v>
                </c:pt>
                <c:pt idx="46906">
                  <c:v>0.70156300000000005</c:v>
                </c:pt>
                <c:pt idx="46907">
                  <c:v>0.70781300000000003</c:v>
                </c:pt>
                <c:pt idx="46908">
                  <c:v>0.703125</c:v>
                </c:pt>
                <c:pt idx="46909">
                  <c:v>0.7</c:v>
                </c:pt>
                <c:pt idx="46910">
                  <c:v>0.68906299999999998</c:v>
                </c:pt>
                <c:pt idx="46911">
                  <c:v>0.68437499999999996</c:v>
                </c:pt>
                <c:pt idx="46912">
                  <c:v>0.68437499999999996</c:v>
                </c:pt>
                <c:pt idx="46913">
                  <c:v>0.68125000000000002</c:v>
                </c:pt>
                <c:pt idx="46914">
                  <c:v>0.7</c:v>
                </c:pt>
                <c:pt idx="46915">
                  <c:v>0.68906299999999998</c:v>
                </c:pt>
                <c:pt idx="46916">
                  <c:v>0.7</c:v>
                </c:pt>
                <c:pt idx="46917">
                  <c:v>0.70625000000000004</c:v>
                </c:pt>
                <c:pt idx="46918">
                  <c:v>0.70156300000000005</c:v>
                </c:pt>
                <c:pt idx="46919">
                  <c:v>0.703125</c:v>
                </c:pt>
                <c:pt idx="46920">
                  <c:v>0.69062500000000004</c:v>
                </c:pt>
                <c:pt idx="46921">
                  <c:v>0.69062500000000004</c:v>
                </c:pt>
                <c:pt idx="46922">
                  <c:v>0.68125000000000002</c:v>
                </c:pt>
                <c:pt idx="46923">
                  <c:v>0.69062500000000004</c:v>
                </c:pt>
                <c:pt idx="46924">
                  <c:v>0.7</c:v>
                </c:pt>
                <c:pt idx="46925">
                  <c:v>0.68593800000000005</c:v>
                </c:pt>
                <c:pt idx="46926">
                  <c:v>0.68906299999999998</c:v>
                </c:pt>
                <c:pt idx="46927">
                  <c:v>0.68906299999999998</c:v>
                </c:pt>
                <c:pt idx="46928">
                  <c:v>0.68906299999999998</c:v>
                </c:pt>
                <c:pt idx="46929">
                  <c:v>0.6875</c:v>
                </c:pt>
                <c:pt idx="46930">
                  <c:v>0.68437499999999996</c:v>
                </c:pt>
                <c:pt idx="46931">
                  <c:v>0.69062500000000004</c:v>
                </c:pt>
                <c:pt idx="46932">
                  <c:v>0.68906299999999998</c:v>
                </c:pt>
                <c:pt idx="46933">
                  <c:v>0.69062500000000004</c:v>
                </c:pt>
                <c:pt idx="46934">
                  <c:v>0.68125000000000002</c:v>
                </c:pt>
                <c:pt idx="46935">
                  <c:v>0.69374999999999998</c:v>
                </c:pt>
                <c:pt idx="46936">
                  <c:v>0.68125000000000002</c:v>
                </c:pt>
                <c:pt idx="46937">
                  <c:v>0.7</c:v>
                </c:pt>
                <c:pt idx="46938">
                  <c:v>0.69374999999999998</c:v>
                </c:pt>
                <c:pt idx="46939">
                  <c:v>0.698438</c:v>
                </c:pt>
                <c:pt idx="46940">
                  <c:v>0.68593800000000005</c:v>
                </c:pt>
                <c:pt idx="46941">
                  <c:v>0.682813</c:v>
                </c:pt>
                <c:pt idx="46942">
                  <c:v>0.68125000000000002</c:v>
                </c:pt>
                <c:pt idx="46943">
                  <c:v>0.69062500000000004</c:v>
                </c:pt>
                <c:pt idx="46944">
                  <c:v>0.68125000000000002</c:v>
                </c:pt>
                <c:pt idx="46945">
                  <c:v>0.68593800000000005</c:v>
                </c:pt>
                <c:pt idx="46946">
                  <c:v>0.69062500000000004</c:v>
                </c:pt>
                <c:pt idx="46947">
                  <c:v>0.69374999999999998</c:v>
                </c:pt>
                <c:pt idx="46948">
                  <c:v>0.68906299999999998</c:v>
                </c:pt>
                <c:pt idx="46949">
                  <c:v>0.68437499999999996</c:v>
                </c:pt>
                <c:pt idx="46950">
                  <c:v>0.69374999999999998</c:v>
                </c:pt>
                <c:pt idx="46951">
                  <c:v>0.7</c:v>
                </c:pt>
                <c:pt idx="46952">
                  <c:v>0.70156300000000005</c:v>
                </c:pt>
                <c:pt idx="46953">
                  <c:v>0.69374999999999998</c:v>
                </c:pt>
                <c:pt idx="46954">
                  <c:v>0.7</c:v>
                </c:pt>
                <c:pt idx="46955">
                  <c:v>0.70156300000000005</c:v>
                </c:pt>
                <c:pt idx="46956">
                  <c:v>0.7</c:v>
                </c:pt>
                <c:pt idx="46957">
                  <c:v>0.692187</c:v>
                </c:pt>
                <c:pt idx="46958">
                  <c:v>0.7</c:v>
                </c:pt>
                <c:pt idx="46959">
                  <c:v>0.70468799999999998</c:v>
                </c:pt>
                <c:pt idx="46960">
                  <c:v>0.70156300000000005</c:v>
                </c:pt>
                <c:pt idx="46961">
                  <c:v>0.69531200000000004</c:v>
                </c:pt>
                <c:pt idx="46962">
                  <c:v>0.69531200000000004</c:v>
                </c:pt>
                <c:pt idx="46963">
                  <c:v>0.703125</c:v>
                </c:pt>
                <c:pt idx="46964">
                  <c:v>0.68906299999999998</c:v>
                </c:pt>
                <c:pt idx="46965">
                  <c:v>0.69531200000000004</c:v>
                </c:pt>
                <c:pt idx="46966">
                  <c:v>0.68437499999999996</c:v>
                </c:pt>
                <c:pt idx="46967">
                  <c:v>0.68437499999999996</c:v>
                </c:pt>
                <c:pt idx="46968">
                  <c:v>0.692187</c:v>
                </c:pt>
                <c:pt idx="46969">
                  <c:v>0.68593800000000005</c:v>
                </c:pt>
                <c:pt idx="46970">
                  <c:v>0.69531200000000004</c:v>
                </c:pt>
                <c:pt idx="46971">
                  <c:v>0.68437499999999996</c:v>
                </c:pt>
                <c:pt idx="46972">
                  <c:v>0.70625000000000004</c:v>
                </c:pt>
                <c:pt idx="46973">
                  <c:v>0.692187</c:v>
                </c:pt>
                <c:pt idx="46974">
                  <c:v>0.69374999999999998</c:v>
                </c:pt>
                <c:pt idx="46975">
                  <c:v>0.68906299999999998</c:v>
                </c:pt>
                <c:pt idx="46976">
                  <c:v>0.692187</c:v>
                </c:pt>
                <c:pt idx="46977">
                  <c:v>0.68906299999999998</c:v>
                </c:pt>
                <c:pt idx="46978">
                  <c:v>0.69374999999999998</c:v>
                </c:pt>
                <c:pt idx="46979">
                  <c:v>0.703125</c:v>
                </c:pt>
                <c:pt idx="46980">
                  <c:v>0.70937499999999998</c:v>
                </c:pt>
                <c:pt idx="46981">
                  <c:v>0.70156300000000005</c:v>
                </c:pt>
                <c:pt idx="46982">
                  <c:v>0.70937499999999998</c:v>
                </c:pt>
                <c:pt idx="46983">
                  <c:v>0.7</c:v>
                </c:pt>
                <c:pt idx="46984">
                  <c:v>0.7</c:v>
                </c:pt>
                <c:pt idx="46985">
                  <c:v>0.698438</c:v>
                </c:pt>
                <c:pt idx="46986">
                  <c:v>0.70156300000000005</c:v>
                </c:pt>
                <c:pt idx="46987">
                  <c:v>0.69374999999999998</c:v>
                </c:pt>
                <c:pt idx="46988">
                  <c:v>0.703125</c:v>
                </c:pt>
                <c:pt idx="46989">
                  <c:v>0.70781300000000003</c:v>
                </c:pt>
                <c:pt idx="46990">
                  <c:v>0.70156300000000005</c:v>
                </c:pt>
                <c:pt idx="46991">
                  <c:v>0.70781300000000003</c:v>
                </c:pt>
                <c:pt idx="46992">
                  <c:v>0.69374999999999998</c:v>
                </c:pt>
                <c:pt idx="46993">
                  <c:v>0.69374999999999998</c:v>
                </c:pt>
                <c:pt idx="46994">
                  <c:v>0.698438</c:v>
                </c:pt>
                <c:pt idx="46995">
                  <c:v>0.7</c:v>
                </c:pt>
                <c:pt idx="46996">
                  <c:v>0.692187</c:v>
                </c:pt>
                <c:pt idx="46997">
                  <c:v>0.698438</c:v>
                </c:pt>
                <c:pt idx="46998">
                  <c:v>0.703125</c:v>
                </c:pt>
                <c:pt idx="46999">
                  <c:v>0.7</c:v>
                </c:pt>
                <c:pt idx="47000">
                  <c:v>0.692187</c:v>
                </c:pt>
                <c:pt idx="47001">
                  <c:v>0.68437499999999996</c:v>
                </c:pt>
                <c:pt idx="47002">
                  <c:v>0.70468799999999998</c:v>
                </c:pt>
                <c:pt idx="47003">
                  <c:v>0.69374999999999998</c:v>
                </c:pt>
                <c:pt idx="47004">
                  <c:v>0.692187</c:v>
                </c:pt>
                <c:pt idx="47005">
                  <c:v>0.69062500000000004</c:v>
                </c:pt>
                <c:pt idx="47006">
                  <c:v>0.698438</c:v>
                </c:pt>
                <c:pt idx="47007">
                  <c:v>0.692187</c:v>
                </c:pt>
                <c:pt idx="47008">
                  <c:v>0.70468799999999998</c:v>
                </c:pt>
                <c:pt idx="47009">
                  <c:v>0.698438</c:v>
                </c:pt>
                <c:pt idx="47010">
                  <c:v>0.68593800000000005</c:v>
                </c:pt>
                <c:pt idx="47011">
                  <c:v>0.698438</c:v>
                </c:pt>
                <c:pt idx="47012">
                  <c:v>0.698438</c:v>
                </c:pt>
                <c:pt idx="47013">
                  <c:v>0.70468799999999998</c:v>
                </c:pt>
                <c:pt idx="47014">
                  <c:v>0.7</c:v>
                </c:pt>
                <c:pt idx="47015">
                  <c:v>0.68125000000000002</c:v>
                </c:pt>
                <c:pt idx="47016">
                  <c:v>0.68437499999999996</c:v>
                </c:pt>
                <c:pt idx="47017">
                  <c:v>0.68437499999999996</c:v>
                </c:pt>
                <c:pt idx="47018">
                  <c:v>0.68125000000000002</c:v>
                </c:pt>
                <c:pt idx="47019">
                  <c:v>0.68906299999999998</c:v>
                </c:pt>
                <c:pt idx="47020">
                  <c:v>0.6875</c:v>
                </c:pt>
                <c:pt idx="47021">
                  <c:v>0.698438</c:v>
                </c:pt>
                <c:pt idx="47022">
                  <c:v>0.6875</c:v>
                </c:pt>
                <c:pt idx="47023">
                  <c:v>0.68437499999999996</c:v>
                </c:pt>
                <c:pt idx="47024">
                  <c:v>0.68906299999999998</c:v>
                </c:pt>
                <c:pt idx="47025">
                  <c:v>0.69531200000000004</c:v>
                </c:pt>
                <c:pt idx="47026">
                  <c:v>0.692187</c:v>
                </c:pt>
                <c:pt idx="47027">
                  <c:v>0.69531200000000004</c:v>
                </c:pt>
                <c:pt idx="47028">
                  <c:v>0.7</c:v>
                </c:pt>
                <c:pt idx="47029">
                  <c:v>0.70156300000000005</c:v>
                </c:pt>
                <c:pt idx="47030">
                  <c:v>0.698438</c:v>
                </c:pt>
                <c:pt idx="47031">
                  <c:v>0.698438</c:v>
                </c:pt>
                <c:pt idx="47032">
                  <c:v>0.68593800000000005</c:v>
                </c:pt>
                <c:pt idx="47033">
                  <c:v>0.69062500000000004</c:v>
                </c:pt>
                <c:pt idx="47034">
                  <c:v>0.692187</c:v>
                </c:pt>
                <c:pt idx="47035">
                  <c:v>0.698438</c:v>
                </c:pt>
                <c:pt idx="47036">
                  <c:v>0.70468799999999998</c:v>
                </c:pt>
                <c:pt idx="47037">
                  <c:v>0.68593800000000005</c:v>
                </c:pt>
                <c:pt idx="47038">
                  <c:v>0.692187</c:v>
                </c:pt>
                <c:pt idx="47039">
                  <c:v>0.692187</c:v>
                </c:pt>
                <c:pt idx="47040">
                  <c:v>0.692187</c:v>
                </c:pt>
                <c:pt idx="47041">
                  <c:v>0.69062500000000004</c:v>
                </c:pt>
                <c:pt idx="47042">
                  <c:v>0.68593800000000005</c:v>
                </c:pt>
                <c:pt idx="47043">
                  <c:v>0.68593800000000005</c:v>
                </c:pt>
                <c:pt idx="47044">
                  <c:v>0.68906299999999998</c:v>
                </c:pt>
                <c:pt idx="47045">
                  <c:v>0.69374999999999998</c:v>
                </c:pt>
                <c:pt idx="47046">
                  <c:v>0.68906299999999998</c:v>
                </c:pt>
                <c:pt idx="47047">
                  <c:v>0.69374999999999998</c:v>
                </c:pt>
                <c:pt idx="47048">
                  <c:v>0.70156300000000005</c:v>
                </c:pt>
                <c:pt idx="47049">
                  <c:v>0.7</c:v>
                </c:pt>
                <c:pt idx="47050">
                  <c:v>0.69531200000000004</c:v>
                </c:pt>
                <c:pt idx="47051">
                  <c:v>0.703125</c:v>
                </c:pt>
                <c:pt idx="47052">
                  <c:v>0.71718800000000005</c:v>
                </c:pt>
                <c:pt idx="47053">
                  <c:v>0.714063</c:v>
                </c:pt>
                <c:pt idx="47054">
                  <c:v>0.70781300000000003</c:v>
                </c:pt>
                <c:pt idx="47055">
                  <c:v>0.69374999999999998</c:v>
                </c:pt>
                <c:pt idx="47056">
                  <c:v>0.7</c:v>
                </c:pt>
                <c:pt idx="47057">
                  <c:v>0.698438</c:v>
                </c:pt>
                <c:pt idx="47058">
                  <c:v>0.70156300000000005</c:v>
                </c:pt>
                <c:pt idx="47059">
                  <c:v>0.698438</c:v>
                </c:pt>
                <c:pt idx="47060">
                  <c:v>0.698438</c:v>
                </c:pt>
                <c:pt idx="47061">
                  <c:v>0.70468799999999998</c:v>
                </c:pt>
                <c:pt idx="47062">
                  <c:v>0.70625000000000004</c:v>
                </c:pt>
                <c:pt idx="47063">
                  <c:v>0.70156300000000005</c:v>
                </c:pt>
                <c:pt idx="47064">
                  <c:v>0.69062500000000004</c:v>
                </c:pt>
                <c:pt idx="47065">
                  <c:v>0.69062500000000004</c:v>
                </c:pt>
                <c:pt idx="47066">
                  <c:v>0.68906299999999998</c:v>
                </c:pt>
                <c:pt idx="47067">
                  <c:v>0.69374999999999998</c:v>
                </c:pt>
                <c:pt idx="47068">
                  <c:v>0.69062500000000004</c:v>
                </c:pt>
                <c:pt idx="47069">
                  <c:v>0.6875</c:v>
                </c:pt>
                <c:pt idx="47070">
                  <c:v>0.703125</c:v>
                </c:pt>
                <c:pt idx="47071">
                  <c:v>0.70468799999999998</c:v>
                </c:pt>
                <c:pt idx="47072">
                  <c:v>0.70781300000000003</c:v>
                </c:pt>
                <c:pt idx="47073">
                  <c:v>0.7</c:v>
                </c:pt>
                <c:pt idx="47074">
                  <c:v>0.7</c:v>
                </c:pt>
                <c:pt idx="47075">
                  <c:v>0.68593800000000005</c:v>
                </c:pt>
                <c:pt idx="47076">
                  <c:v>0.68593800000000005</c:v>
                </c:pt>
                <c:pt idx="47077">
                  <c:v>0.698438</c:v>
                </c:pt>
                <c:pt idx="47078">
                  <c:v>0.70468799999999998</c:v>
                </c:pt>
                <c:pt idx="47079">
                  <c:v>0.69531200000000004</c:v>
                </c:pt>
                <c:pt idx="47080">
                  <c:v>0.6875</c:v>
                </c:pt>
                <c:pt idx="47081">
                  <c:v>0.70781300000000003</c:v>
                </c:pt>
                <c:pt idx="47082">
                  <c:v>0.703125</c:v>
                </c:pt>
                <c:pt idx="47083">
                  <c:v>0.69374999999999998</c:v>
                </c:pt>
                <c:pt idx="47084">
                  <c:v>0.703125</c:v>
                </c:pt>
                <c:pt idx="47085">
                  <c:v>0.69374999999999998</c:v>
                </c:pt>
                <c:pt idx="47086">
                  <c:v>0.69531200000000004</c:v>
                </c:pt>
                <c:pt idx="47087">
                  <c:v>0.703125</c:v>
                </c:pt>
                <c:pt idx="47088">
                  <c:v>0.70781300000000003</c:v>
                </c:pt>
                <c:pt idx="47089">
                  <c:v>0.69374999999999998</c:v>
                </c:pt>
                <c:pt idx="47090">
                  <c:v>0.703125</c:v>
                </c:pt>
                <c:pt idx="47091">
                  <c:v>0.698438</c:v>
                </c:pt>
                <c:pt idx="47092">
                  <c:v>0.698438</c:v>
                </c:pt>
                <c:pt idx="47093">
                  <c:v>0.70781300000000003</c:v>
                </c:pt>
                <c:pt idx="47094">
                  <c:v>0.70781300000000003</c:v>
                </c:pt>
                <c:pt idx="47095">
                  <c:v>0.71250000000000002</c:v>
                </c:pt>
                <c:pt idx="47096">
                  <c:v>0.703125</c:v>
                </c:pt>
                <c:pt idx="47097">
                  <c:v>0.69531200000000004</c:v>
                </c:pt>
                <c:pt idx="47098">
                  <c:v>0.70937499999999998</c:v>
                </c:pt>
                <c:pt idx="47099">
                  <c:v>0.703125</c:v>
                </c:pt>
                <c:pt idx="47100">
                  <c:v>0.692187</c:v>
                </c:pt>
                <c:pt idx="47101">
                  <c:v>0.68125000000000002</c:v>
                </c:pt>
                <c:pt idx="47102">
                  <c:v>0.68906299999999998</c:v>
                </c:pt>
                <c:pt idx="47103">
                  <c:v>0.714063</c:v>
                </c:pt>
                <c:pt idx="47104">
                  <c:v>0.69374999999999998</c:v>
                </c:pt>
                <c:pt idx="47105">
                  <c:v>0.70156300000000005</c:v>
                </c:pt>
                <c:pt idx="47106">
                  <c:v>0.682813</c:v>
                </c:pt>
                <c:pt idx="47107">
                  <c:v>0.69374999999999998</c:v>
                </c:pt>
                <c:pt idx="47108">
                  <c:v>0.69062500000000004</c:v>
                </c:pt>
                <c:pt idx="47109">
                  <c:v>0.69374999999999998</c:v>
                </c:pt>
                <c:pt idx="47110">
                  <c:v>0.68906299999999998</c:v>
                </c:pt>
                <c:pt idx="47111">
                  <c:v>0.692187</c:v>
                </c:pt>
                <c:pt idx="47112">
                  <c:v>0.69062500000000004</c:v>
                </c:pt>
                <c:pt idx="47113">
                  <c:v>0.7</c:v>
                </c:pt>
                <c:pt idx="47114">
                  <c:v>0.7</c:v>
                </c:pt>
                <c:pt idx="47115">
                  <c:v>0.69062500000000004</c:v>
                </c:pt>
                <c:pt idx="47116">
                  <c:v>0.68593800000000005</c:v>
                </c:pt>
                <c:pt idx="47117">
                  <c:v>0.68906299999999998</c:v>
                </c:pt>
                <c:pt idx="47118">
                  <c:v>0.68906299999999998</c:v>
                </c:pt>
                <c:pt idx="47119">
                  <c:v>0.68593800000000005</c:v>
                </c:pt>
                <c:pt idx="47120">
                  <c:v>0.69062500000000004</c:v>
                </c:pt>
                <c:pt idx="47121">
                  <c:v>0.692187</c:v>
                </c:pt>
                <c:pt idx="47122">
                  <c:v>0.70156300000000005</c:v>
                </c:pt>
                <c:pt idx="47123">
                  <c:v>0.682813</c:v>
                </c:pt>
                <c:pt idx="47124">
                  <c:v>0.68125000000000002</c:v>
                </c:pt>
                <c:pt idx="47125">
                  <c:v>0.703125</c:v>
                </c:pt>
                <c:pt idx="47126">
                  <c:v>0.69062500000000004</c:v>
                </c:pt>
                <c:pt idx="47127">
                  <c:v>0.69062500000000004</c:v>
                </c:pt>
                <c:pt idx="47128">
                  <c:v>0.70937499999999998</c:v>
                </c:pt>
                <c:pt idx="47129">
                  <c:v>0.698438</c:v>
                </c:pt>
                <c:pt idx="47130">
                  <c:v>0.6875</c:v>
                </c:pt>
                <c:pt idx="47131">
                  <c:v>0.68437499999999996</c:v>
                </c:pt>
                <c:pt idx="47132">
                  <c:v>0.7</c:v>
                </c:pt>
                <c:pt idx="47133">
                  <c:v>0.69374999999999998</c:v>
                </c:pt>
                <c:pt idx="47134">
                  <c:v>0.69374999999999998</c:v>
                </c:pt>
                <c:pt idx="47135">
                  <c:v>0.7</c:v>
                </c:pt>
                <c:pt idx="47136">
                  <c:v>0.698438</c:v>
                </c:pt>
                <c:pt idx="47137">
                  <c:v>0.70156300000000005</c:v>
                </c:pt>
                <c:pt idx="47138">
                  <c:v>0.71093799999999996</c:v>
                </c:pt>
                <c:pt idx="47139">
                  <c:v>0.69531200000000004</c:v>
                </c:pt>
                <c:pt idx="47140">
                  <c:v>0.69062500000000004</c:v>
                </c:pt>
                <c:pt idx="47141">
                  <c:v>0.69531200000000004</c:v>
                </c:pt>
                <c:pt idx="47142">
                  <c:v>0.68906299999999998</c:v>
                </c:pt>
                <c:pt idx="47143">
                  <c:v>0.69531200000000004</c:v>
                </c:pt>
                <c:pt idx="47144">
                  <c:v>0.6875</c:v>
                </c:pt>
                <c:pt idx="47145">
                  <c:v>0.6875</c:v>
                </c:pt>
                <c:pt idx="47146">
                  <c:v>0.67812499999999998</c:v>
                </c:pt>
                <c:pt idx="47147">
                  <c:v>0.67968799999999996</c:v>
                </c:pt>
                <c:pt idx="47148">
                  <c:v>0.698438</c:v>
                </c:pt>
                <c:pt idx="47149">
                  <c:v>0.70468799999999998</c:v>
                </c:pt>
                <c:pt idx="47150">
                  <c:v>0.70468799999999998</c:v>
                </c:pt>
                <c:pt idx="47151">
                  <c:v>0.6875</c:v>
                </c:pt>
                <c:pt idx="47152">
                  <c:v>0.703125</c:v>
                </c:pt>
                <c:pt idx="47153">
                  <c:v>0.70781300000000003</c:v>
                </c:pt>
                <c:pt idx="47154">
                  <c:v>0.72031299999999998</c:v>
                </c:pt>
                <c:pt idx="47155">
                  <c:v>0.70156300000000005</c:v>
                </c:pt>
                <c:pt idx="47156">
                  <c:v>0.692187</c:v>
                </c:pt>
                <c:pt idx="47157">
                  <c:v>0.68906299999999998</c:v>
                </c:pt>
                <c:pt idx="47158">
                  <c:v>0.676562</c:v>
                </c:pt>
                <c:pt idx="47159">
                  <c:v>0.698438</c:v>
                </c:pt>
                <c:pt idx="47160">
                  <c:v>0.69531200000000004</c:v>
                </c:pt>
                <c:pt idx="47161">
                  <c:v>0.682813</c:v>
                </c:pt>
                <c:pt idx="47162">
                  <c:v>0.70468799999999998</c:v>
                </c:pt>
                <c:pt idx="47163">
                  <c:v>0.692187</c:v>
                </c:pt>
                <c:pt idx="47164">
                  <c:v>0.68906299999999998</c:v>
                </c:pt>
                <c:pt idx="47165">
                  <c:v>0.698438</c:v>
                </c:pt>
                <c:pt idx="47166">
                  <c:v>0.6875</c:v>
                </c:pt>
                <c:pt idx="47167">
                  <c:v>0.69062500000000004</c:v>
                </c:pt>
                <c:pt idx="47168">
                  <c:v>0.70156300000000005</c:v>
                </c:pt>
                <c:pt idx="47169">
                  <c:v>0.68437499999999996</c:v>
                </c:pt>
                <c:pt idx="47170">
                  <c:v>0.69062500000000004</c:v>
                </c:pt>
                <c:pt idx="47171">
                  <c:v>0.69531200000000004</c:v>
                </c:pt>
                <c:pt idx="47172">
                  <c:v>0.68906299999999998</c:v>
                </c:pt>
                <c:pt idx="47173">
                  <c:v>0.692187</c:v>
                </c:pt>
                <c:pt idx="47174">
                  <c:v>0.703125</c:v>
                </c:pt>
                <c:pt idx="47175">
                  <c:v>0.69531200000000004</c:v>
                </c:pt>
                <c:pt idx="47176">
                  <c:v>0.69062500000000004</c:v>
                </c:pt>
                <c:pt idx="47177">
                  <c:v>0.69062500000000004</c:v>
                </c:pt>
                <c:pt idx="47178">
                  <c:v>0.68437499999999996</c:v>
                </c:pt>
                <c:pt idx="47179">
                  <c:v>0.68593800000000005</c:v>
                </c:pt>
                <c:pt idx="47180">
                  <c:v>0.69374999999999998</c:v>
                </c:pt>
                <c:pt idx="47181">
                  <c:v>0.70625000000000004</c:v>
                </c:pt>
                <c:pt idx="47182">
                  <c:v>0.68906299999999998</c:v>
                </c:pt>
                <c:pt idx="47183">
                  <c:v>0.698438</c:v>
                </c:pt>
                <c:pt idx="47184">
                  <c:v>0.69531200000000004</c:v>
                </c:pt>
                <c:pt idx="47185">
                  <c:v>0.698438</c:v>
                </c:pt>
                <c:pt idx="47186">
                  <c:v>0.70468799999999998</c:v>
                </c:pt>
                <c:pt idx="47187">
                  <c:v>0.69374999999999998</c:v>
                </c:pt>
                <c:pt idx="47188">
                  <c:v>0.68593800000000005</c:v>
                </c:pt>
                <c:pt idx="47189">
                  <c:v>0.692187</c:v>
                </c:pt>
                <c:pt idx="47190">
                  <c:v>0.6875</c:v>
                </c:pt>
                <c:pt idx="47191">
                  <c:v>0.692187</c:v>
                </c:pt>
                <c:pt idx="47192">
                  <c:v>0.7</c:v>
                </c:pt>
                <c:pt idx="47193">
                  <c:v>0.703125</c:v>
                </c:pt>
                <c:pt idx="47194">
                  <c:v>0.70781300000000003</c:v>
                </c:pt>
                <c:pt idx="47195">
                  <c:v>0.703125</c:v>
                </c:pt>
                <c:pt idx="47196">
                  <c:v>0.6875</c:v>
                </c:pt>
                <c:pt idx="47197">
                  <c:v>0.72031299999999998</c:v>
                </c:pt>
                <c:pt idx="47198">
                  <c:v>0.69374999999999998</c:v>
                </c:pt>
                <c:pt idx="47199">
                  <c:v>0.6875</c:v>
                </c:pt>
                <c:pt idx="47200">
                  <c:v>0.68437499999999996</c:v>
                </c:pt>
                <c:pt idx="47201">
                  <c:v>0.698438</c:v>
                </c:pt>
                <c:pt idx="47202">
                  <c:v>0.703125</c:v>
                </c:pt>
                <c:pt idx="47203">
                  <c:v>0.70937499999999998</c:v>
                </c:pt>
                <c:pt idx="47204">
                  <c:v>0.70468799999999998</c:v>
                </c:pt>
                <c:pt idx="47205">
                  <c:v>0.692187</c:v>
                </c:pt>
                <c:pt idx="47206">
                  <c:v>0.69531200000000004</c:v>
                </c:pt>
                <c:pt idx="47207">
                  <c:v>0.698438</c:v>
                </c:pt>
                <c:pt idx="47208">
                  <c:v>0.698438</c:v>
                </c:pt>
                <c:pt idx="47209">
                  <c:v>0.70156300000000005</c:v>
                </c:pt>
                <c:pt idx="47210">
                  <c:v>0.70781300000000003</c:v>
                </c:pt>
                <c:pt idx="47211">
                  <c:v>0.71250000000000002</c:v>
                </c:pt>
                <c:pt idx="47212">
                  <c:v>0.69531200000000004</c:v>
                </c:pt>
                <c:pt idx="47213">
                  <c:v>0.69531200000000004</c:v>
                </c:pt>
                <c:pt idx="47214">
                  <c:v>0.6875</c:v>
                </c:pt>
                <c:pt idx="47215">
                  <c:v>0.70156300000000005</c:v>
                </c:pt>
                <c:pt idx="47216">
                  <c:v>0.68437499999999996</c:v>
                </c:pt>
                <c:pt idx="47217">
                  <c:v>0.69062500000000004</c:v>
                </c:pt>
                <c:pt idx="47218">
                  <c:v>0.698438</c:v>
                </c:pt>
                <c:pt idx="47219">
                  <c:v>0.682813</c:v>
                </c:pt>
                <c:pt idx="47220">
                  <c:v>0.703125</c:v>
                </c:pt>
                <c:pt idx="47221">
                  <c:v>0.71093799999999996</c:v>
                </c:pt>
                <c:pt idx="47222">
                  <c:v>0.70468799999999998</c:v>
                </c:pt>
                <c:pt idx="47223">
                  <c:v>0.69531200000000004</c:v>
                </c:pt>
                <c:pt idx="47224">
                  <c:v>0.69374999999999998</c:v>
                </c:pt>
                <c:pt idx="47225">
                  <c:v>0.703125</c:v>
                </c:pt>
                <c:pt idx="47226">
                  <c:v>0.70625000000000004</c:v>
                </c:pt>
                <c:pt idx="47227">
                  <c:v>0.70156300000000005</c:v>
                </c:pt>
                <c:pt idx="47228">
                  <c:v>0.698438</c:v>
                </c:pt>
                <c:pt idx="47229">
                  <c:v>0.7</c:v>
                </c:pt>
                <c:pt idx="47230">
                  <c:v>0.71093799999999996</c:v>
                </c:pt>
                <c:pt idx="47231">
                  <c:v>0.69531200000000004</c:v>
                </c:pt>
                <c:pt idx="47232">
                  <c:v>0.70625000000000004</c:v>
                </c:pt>
                <c:pt idx="47233">
                  <c:v>0.70781300000000003</c:v>
                </c:pt>
                <c:pt idx="47234">
                  <c:v>0.70156300000000005</c:v>
                </c:pt>
                <c:pt idx="47235">
                  <c:v>0.698438</c:v>
                </c:pt>
                <c:pt idx="47236">
                  <c:v>0.71093799999999996</c:v>
                </c:pt>
                <c:pt idx="47237">
                  <c:v>0.698438</c:v>
                </c:pt>
                <c:pt idx="47238">
                  <c:v>0.69062500000000004</c:v>
                </c:pt>
                <c:pt idx="47239">
                  <c:v>0.7</c:v>
                </c:pt>
                <c:pt idx="47240">
                  <c:v>0.70781300000000003</c:v>
                </c:pt>
                <c:pt idx="47241">
                  <c:v>0.71250000000000002</c:v>
                </c:pt>
                <c:pt idx="47242">
                  <c:v>0.703125</c:v>
                </c:pt>
                <c:pt idx="47243">
                  <c:v>0.70156300000000005</c:v>
                </c:pt>
                <c:pt idx="47244">
                  <c:v>0.68593800000000005</c:v>
                </c:pt>
                <c:pt idx="47245">
                  <c:v>0.68593800000000005</c:v>
                </c:pt>
                <c:pt idx="47246">
                  <c:v>0.68906299999999998</c:v>
                </c:pt>
                <c:pt idx="47247">
                  <c:v>0.682813</c:v>
                </c:pt>
                <c:pt idx="47248">
                  <c:v>0.7</c:v>
                </c:pt>
                <c:pt idx="47249">
                  <c:v>0.698438</c:v>
                </c:pt>
                <c:pt idx="47250">
                  <c:v>0.69374999999999998</c:v>
                </c:pt>
                <c:pt idx="47251">
                  <c:v>0.682813</c:v>
                </c:pt>
                <c:pt idx="47252">
                  <c:v>0.682813</c:v>
                </c:pt>
                <c:pt idx="47253">
                  <c:v>0.692187</c:v>
                </c:pt>
                <c:pt idx="47254">
                  <c:v>0.68125000000000002</c:v>
                </c:pt>
                <c:pt idx="47255">
                  <c:v>0.70468799999999998</c:v>
                </c:pt>
                <c:pt idx="47256">
                  <c:v>0.682813</c:v>
                </c:pt>
                <c:pt idx="47257">
                  <c:v>0.69062500000000004</c:v>
                </c:pt>
                <c:pt idx="47258">
                  <c:v>0.68906299999999998</c:v>
                </c:pt>
                <c:pt idx="47259">
                  <c:v>0.68593800000000005</c:v>
                </c:pt>
                <c:pt idx="47260">
                  <c:v>0.6875</c:v>
                </c:pt>
                <c:pt idx="47261">
                  <c:v>0.68593800000000005</c:v>
                </c:pt>
                <c:pt idx="47262">
                  <c:v>0.68593800000000005</c:v>
                </c:pt>
                <c:pt idx="47263">
                  <c:v>0.6875</c:v>
                </c:pt>
                <c:pt idx="47264">
                  <c:v>0.69374999999999998</c:v>
                </c:pt>
                <c:pt idx="47265">
                  <c:v>0.692187</c:v>
                </c:pt>
                <c:pt idx="47266">
                  <c:v>0.69531200000000004</c:v>
                </c:pt>
                <c:pt idx="47267">
                  <c:v>0.68906299999999998</c:v>
                </c:pt>
                <c:pt idx="47268">
                  <c:v>0.68437499999999996</c:v>
                </c:pt>
                <c:pt idx="47269">
                  <c:v>0.70468799999999998</c:v>
                </c:pt>
                <c:pt idx="47270">
                  <c:v>0.68906299999999998</c:v>
                </c:pt>
                <c:pt idx="47271">
                  <c:v>0.68906299999999998</c:v>
                </c:pt>
                <c:pt idx="47272">
                  <c:v>0.6875</c:v>
                </c:pt>
                <c:pt idx="47273">
                  <c:v>0.6875</c:v>
                </c:pt>
                <c:pt idx="47274">
                  <c:v>0.69374999999999998</c:v>
                </c:pt>
                <c:pt idx="47275">
                  <c:v>0.68906299999999998</c:v>
                </c:pt>
                <c:pt idx="47276">
                  <c:v>0.68593800000000005</c:v>
                </c:pt>
                <c:pt idx="47277">
                  <c:v>0.692187</c:v>
                </c:pt>
                <c:pt idx="47278">
                  <c:v>0.68593800000000005</c:v>
                </c:pt>
                <c:pt idx="47279">
                  <c:v>0.69531200000000004</c:v>
                </c:pt>
                <c:pt idx="47280">
                  <c:v>0.698438</c:v>
                </c:pt>
                <c:pt idx="47281">
                  <c:v>0.682813</c:v>
                </c:pt>
                <c:pt idx="47282">
                  <c:v>0.69374999999999998</c:v>
                </c:pt>
                <c:pt idx="47283">
                  <c:v>0.68593800000000005</c:v>
                </c:pt>
                <c:pt idx="47284">
                  <c:v>0.676562</c:v>
                </c:pt>
                <c:pt idx="47285">
                  <c:v>0.68125000000000002</c:v>
                </c:pt>
                <c:pt idx="47286">
                  <c:v>0.68593800000000005</c:v>
                </c:pt>
                <c:pt idx="47287">
                  <c:v>0.68593800000000005</c:v>
                </c:pt>
                <c:pt idx="47288">
                  <c:v>0.69374999999999998</c:v>
                </c:pt>
                <c:pt idx="47289">
                  <c:v>0.68593800000000005</c:v>
                </c:pt>
                <c:pt idx="47290">
                  <c:v>0.68125000000000002</c:v>
                </c:pt>
                <c:pt idx="47291">
                  <c:v>0.68593800000000005</c:v>
                </c:pt>
                <c:pt idx="47292">
                  <c:v>0.69374999999999998</c:v>
                </c:pt>
                <c:pt idx="47293">
                  <c:v>0.698438</c:v>
                </c:pt>
                <c:pt idx="47294">
                  <c:v>0.69531200000000004</c:v>
                </c:pt>
                <c:pt idx="47295">
                  <c:v>0.7</c:v>
                </c:pt>
                <c:pt idx="47296">
                  <c:v>0.68593800000000005</c:v>
                </c:pt>
                <c:pt idx="47297">
                  <c:v>0.68593800000000005</c:v>
                </c:pt>
                <c:pt idx="47298">
                  <c:v>0.692187</c:v>
                </c:pt>
                <c:pt idx="47299">
                  <c:v>0.7</c:v>
                </c:pt>
                <c:pt idx="47300">
                  <c:v>0.69062500000000004</c:v>
                </c:pt>
                <c:pt idx="47301">
                  <c:v>0.68437499999999996</c:v>
                </c:pt>
                <c:pt idx="47302">
                  <c:v>0.69374999999999998</c:v>
                </c:pt>
                <c:pt idx="47303">
                  <c:v>0.698438</c:v>
                </c:pt>
                <c:pt idx="47304">
                  <c:v>0.68593800000000005</c:v>
                </c:pt>
                <c:pt idx="47305">
                  <c:v>0.68906299999999998</c:v>
                </c:pt>
                <c:pt idx="47306">
                  <c:v>0.7</c:v>
                </c:pt>
                <c:pt idx="47307">
                  <c:v>0.69374999999999998</c:v>
                </c:pt>
                <c:pt idx="47308">
                  <c:v>0.68593800000000005</c:v>
                </c:pt>
                <c:pt idx="47309">
                  <c:v>0.692187</c:v>
                </c:pt>
                <c:pt idx="47310">
                  <c:v>0.703125</c:v>
                </c:pt>
                <c:pt idx="47311">
                  <c:v>0.69062500000000004</c:v>
                </c:pt>
                <c:pt idx="47312">
                  <c:v>0.68125000000000002</c:v>
                </c:pt>
                <c:pt idx="47313">
                  <c:v>0.682813</c:v>
                </c:pt>
                <c:pt idx="47314">
                  <c:v>0.682813</c:v>
                </c:pt>
                <c:pt idx="47315">
                  <c:v>0.69062500000000004</c:v>
                </c:pt>
                <c:pt idx="47316">
                  <c:v>0.69531200000000004</c:v>
                </c:pt>
                <c:pt idx="47317">
                  <c:v>0.69531200000000004</c:v>
                </c:pt>
                <c:pt idx="47318">
                  <c:v>0.69062500000000004</c:v>
                </c:pt>
                <c:pt idx="47319">
                  <c:v>0.682813</c:v>
                </c:pt>
                <c:pt idx="47320">
                  <c:v>0.6875</c:v>
                </c:pt>
                <c:pt idx="47321">
                  <c:v>0.692187</c:v>
                </c:pt>
                <c:pt idx="47322">
                  <c:v>0.692187</c:v>
                </c:pt>
                <c:pt idx="47323">
                  <c:v>0.7</c:v>
                </c:pt>
                <c:pt idx="47324">
                  <c:v>0.68906299999999998</c:v>
                </c:pt>
                <c:pt idx="47325">
                  <c:v>0.71562499999999996</c:v>
                </c:pt>
                <c:pt idx="47326">
                  <c:v>0.7</c:v>
                </c:pt>
                <c:pt idx="47327">
                  <c:v>0.692187</c:v>
                </c:pt>
                <c:pt idx="47328">
                  <c:v>0.7</c:v>
                </c:pt>
                <c:pt idx="47329">
                  <c:v>0.7</c:v>
                </c:pt>
                <c:pt idx="47330">
                  <c:v>0.69531200000000004</c:v>
                </c:pt>
                <c:pt idx="47331">
                  <c:v>0.703125</c:v>
                </c:pt>
                <c:pt idx="47332">
                  <c:v>0.7</c:v>
                </c:pt>
                <c:pt idx="47333">
                  <c:v>0.68593800000000005</c:v>
                </c:pt>
                <c:pt idx="47334">
                  <c:v>0.70625000000000004</c:v>
                </c:pt>
                <c:pt idx="47335">
                  <c:v>0.69531200000000004</c:v>
                </c:pt>
                <c:pt idx="47336">
                  <c:v>0.69531200000000004</c:v>
                </c:pt>
                <c:pt idx="47337">
                  <c:v>0.698438</c:v>
                </c:pt>
                <c:pt idx="47338">
                  <c:v>0.69374999999999998</c:v>
                </c:pt>
                <c:pt idx="47339">
                  <c:v>0.6875</c:v>
                </c:pt>
                <c:pt idx="47340">
                  <c:v>0.69531200000000004</c:v>
                </c:pt>
                <c:pt idx="47341">
                  <c:v>0.68437499999999996</c:v>
                </c:pt>
                <c:pt idx="47342">
                  <c:v>0.70468799999999998</c:v>
                </c:pt>
                <c:pt idx="47343">
                  <c:v>0.69531200000000004</c:v>
                </c:pt>
                <c:pt idx="47344">
                  <c:v>0.698438</c:v>
                </c:pt>
                <c:pt idx="47345">
                  <c:v>0.7</c:v>
                </c:pt>
                <c:pt idx="47346">
                  <c:v>0.69062500000000004</c:v>
                </c:pt>
                <c:pt idx="47347">
                  <c:v>0.69062500000000004</c:v>
                </c:pt>
                <c:pt idx="47348">
                  <c:v>0.69374999999999998</c:v>
                </c:pt>
                <c:pt idx="47349">
                  <c:v>0.69374999999999998</c:v>
                </c:pt>
                <c:pt idx="47350">
                  <c:v>0.69531200000000004</c:v>
                </c:pt>
                <c:pt idx="47351">
                  <c:v>0.692187</c:v>
                </c:pt>
                <c:pt idx="47352">
                  <c:v>0.69062500000000004</c:v>
                </c:pt>
                <c:pt idx="47353">
                  <c:v>0.67968799999999996</c:v>
                </c:pt>
                <c:pt idx="47354">
                  <c:v>0.69062500000000004</c:v>
                </c:pt>
                <c:pt idx="47355">
                  <c:v>0.7</c:v>
                </c:pt>
                <c:pt idx="47356">
                  <c:v>0.68906299999999998</c:v>
                </c:pt>
                <c:pt idx="47357">
                  <c:v>0.69374999999999998</c:v>
                </c:pt>
                <c:pt idx="47358">
                  <c:v>0.7</c:v>
                </c:pt>
                <c:pt idx="47359">
                  <c:v>0.69062500000000004</c:v>
                </c:pt>
                <c:pt idx="47360">
                  <c:v>0.69531200000000004</c:v>
                </c:pt>
                <c:pt idx="47361">
                  <c:v>0.692187</c:v>
                </c:pt>
                <c:pt idx="47362">
                  <c:v>0.69062500000000004</c:v>
                </c:pt>
                <c:pt idx="47363">
                  <c:v>0.698438</c:v>
                </c:pt>
                <c:pt idx="47364">
                  <c:v>0.70625000000000004</c:v>
                </c:pt>
                <c:pt idx="47365">
                  <c:v>0.703125</c:v>
                </c:pt>
                <c:pt idx="47366">
                  <c:v>0.68906299999999998</c:v>
                </c:pt>
                <c:pt idx="47367">
                  <c:v>0.7</c:v>
                </c:pt>
                <c:pt idx="47368">
                  <c:v>0.70468799999999998</c:v>
                </c:pt>
                <c:pt idx="47369">
                  <c:v>0.698438</c:v>
                </c:pt>
                <c:pt idx="47370">
                  <c:v>0.692187</c:v>
                </c:pt>
                <c:pt idx="47371">
                  <c:v>0.703125</c:v>
                </c:pt>
                <c:pt idx="47372">
                  <c:v>0.7</c:v>
                </c:pt>
                <c:pt idx="47373">
                  <c:v>0.71250000000000002</c:v>
                </c:pt>
                <c:pt idx="47374">
                  <c:v>0.69531200000000004</c:v>
                </c:pt>
                <c:pt idx="47375">
                  <c:v>0.6875</c:v>
                </c:pt>
                <c:pt idx="47376">
                  <c:v>0.7</c:v>
                </c:pt>
                <c:pt idx="47377">
                  <c:v>0.70156300000000005</c:v>
                </c:pt>
                <c:pt idx="47378">
                  <c:v>0.70156300000000005</c:v>
                </c:pt>
                <c:pt idx="47379">
                  <c:v>0.667188</c:v>
                </c:pt>
                <c:pt idx="47380">
                  <c:v>0.68593800000000005</c:v>
                </c:pt>
                <c:pt idx="47381">
                  <c:v>0.68125000000000002</c:v>
                </c:pt>
                <c:pt idx="47382">
                  <c:v>0.68593800000000005</c:v>
                </c:pt>
                <c:pt idx="47383">
                  <c:v>0.68125000000000002</c:v>
                </c:pt>
                <c:pt idx="47384">
                  <c:v>0.692187</c:v>
                </c:pt>
                <c:pt idx="47385">
                  <c:v>0.69374999999999998</c:v>
                </c:pt>
                <c:pt idx="47386">
                  <c:v>0.69374999999999998</c:v>
                </c:pt>
                <c:pt idx="47387">
                  <c:v>0.69062500000000004</c:v>
                </c:pt>
                <c:pt idx="47388">
                  <c:v>0.69062500000000004</c:v>
                </c:pt>
                <c:pt idx="47389">
                  <c:v>0.69062500000000004</c:v>
                </c:pt>
                <c:pt idx="47390">
                  <c:v>0.68906299999999998</c:v>
                </c:pt>
                <c:pt idx="47391">
                  <c:v>0.69374999999999998</c:v>
                </c:pt>
                <c:pt idx="47392">
                  <c:v>0.68437499999999996</c:v>
                </c:pt>
                <c:pt idx="47393">
                  <c:v>0.69374999999999998</c:v>
                </c:pt>
                <c:pt idx="47394">
                  <c:v>0.6875</c:v>
                </c:pt>
                <c:pt idx="47395">
                  <c:v>0.68125000000000002</c:v>
                </c:pt>
                <c:pt idx="47396">
                  <c:v>0.68906299999999998</c:v>
                </c:pt>
                <c:pt idx="47397">
                  <c:v>0.68437499999999996</c:v>
                </c:pt>
                <c:pt idx="47398">
                  <c:v>0.68906299999999998</c:v>
                </c:pt>
                <c:pt idx="47399">
                  <c:v>0.67968799999999996</c:v>
                </c:pt>
                <c:pt idx="47400">
                  <c:v>0.69531200000000004</c:v>
                </c:pt>
                <c:pt idx="47401">
                  <c:v>0.68593800000000005</c:v>
                </c:pt>
                <c:pt idx="47402">
                  <c:v>0.68593800000000005</c:v>
                </c:pt>
                <c:pt idx="47403">
                  <c:v>0.68125000000000002</c:v>
                </c:pt>
                <c:pt idx="47404">
                  <c:v>0.68125000000000002</c:v>
                </c:pt>
                <c:pt idx="47405">
                  <c:v>0.68906299999999998</c:v>
                </c:pt>
                <c:pt idx="47406">
                  <c:v>0.68437499999999996</c:v>
                </c:pt>
                <c:pt idx="47407">
                  <c:v>0.69062500000000004</c:v>
                </c:pt>
                <c:pt idx="47408">
                  <c:v>0.67500000000000004</c:v>
                </c:pt>
                <c:pt idx="47409">
                  <c:v>0.6875</c:v>
                </c:pt>
                <c:pt idx="47410">
                  <c:v>0.67968799999999996</c:v>
                </c:pt>
                <c:pt idx="47411">
                  <c:v>0.682813</c:v>
                </c:pt>
                <c:pt idx="47412">
                  <c:v>0.676562</c:v>
                </c:pt>
                <c:pt idx="47413">
                  <c:v>0.692187</c:v>
                </c:pt>
                <c:pt idx="47414">
                  <c:v>0.67812499999999998</c:v>
                </c:pt>
                <c:pt idx="47415">
                  <c:v>0.676562</c:v>
                </c:pt>
                <c:pt idx="47416">
                  <c:v>0.6875</c:v>
                </c:pt>
                <c:pt idx="47417">
                  <c:v>0.67812499999999998</c:v>
                </c:pt>
                <c:pt idx="47418">
                  <c:v>0.69062500000000004</c:v>
                </c:pt>
                <c:pt idx="47419">
                  <c:v>0.703125</c:v>
                </c:pt>
                <c:pt idx="47420">
                  <c:v>0.70625000000000004</c:v>
                </c:pt>
                <c:pt idx="47421">
                  <c:v>0.682813</c:v>
                </c:pt>
                <c:pt idx="47422">
                  <c:v>0.692187</c:v>
                </c:pt>
                <c:pt idx="47423">
                  <c:v>0.6875</c:v>
                </c:pt>
                <c:pt idx="47424">
                  <c:v>0.692187</c:v>
                </c:pt>
                <c:pt idx="47425">
                  <c:v>0.67343799999999998</c:v>
                </c:pt>
                <c:pt idx="47426">
                  <c:v>0.682813</c:v>
                </c:pt>
                <c:pt idx="47427">
                  <c:v>0.6875</c:v>
                </c:pt>
                <c:pt idx="47428">
                  <c:v>0.68906299999999998</c:v>
                </c:pt>
                <c:pt idx="47429">
                  <c:v>0.69062500000000004</c:v>
                </c:pt>
                <c:pt idx="47430">
                  <c:v>0.68906299999999998</c:v>
                </c:pt>
                <c:pt idx="47431">
                  <c:v>0.698438</c:v>
                </c:pt>
                <c:pt idx="47432">
                  <c:v>0.7</c:v>
                </c:pt>
                <c:pt idx="47433">
                  <c:v>0.68437499999999996</c:v>
                </c:pt>
                <c:pt idx="47434">
                  <c:v>0.703125</c:v>
                </c:pt>
                <c:pt idx="47435">
                  <c:v>0.70468799999999998</c:v>
                </c:pt>
                <c:pt idx="47436">
                  <c:v>0.68125000000000002</c:v>
                </c:pt>
                <c:pt idx="47437">
                  <c:v>0.68437499999999996</c:v>
                </c:pt>
                <c:pt idx="47438">
                  <c:v>0.68125000000000002</c:v>
                </c:pt>
                <c:pt idx="47439">
                  <c:v>0.68906299999999998</c:v>
                </c:pt>
                <c:pt idx="47440">
                  <c:v>0.68593800000000005</c:v>
                </c:pt>
                <c:pt idx="47441">
                  <c:v>0.676562</c:v>
                </c:pt>
                <c:pt idx="47442">
                  <c:v>0.69062500000000004</c:v>
                </c:pt>
                <c:pt idx="47443">
                  <c:v>0.67812499999999998</c:v>
                </c:pt>
                <c:pt idx="47444">
                  <c:v>0.69531200000000004</c:v>
                </c:pt>
                <c:pt idx="47445">
                  <c:v>0.682813</c:v>
                </c:pt>
                <c:pt idx="47446">
                  <c:v>0.682813</c:v>
                </c:pt>
                <c:pt idx="47447">
                  <c:v>0.67500000000000004</c:v>
                </c:pt>
                <c:pt idx="47448">
                  <c:v>0.68906299999999998</c:v>
                </c:pt>
                <c:pt idx="47449">
                  <c:v>0.68593800000000005</c:v>
                </c:pt>
                <c:pt idx="47450">
                  <c:v>0.68906299999999998</c:v>
                </c:pt>
                <c:pt idx="47451">
                  <c:v>0.698438</c:v>
                </c:pt>
                <c:pt idx="47452">
                  <c:v>0.68593800000000005</c:v>
                </c:pt>
                <c:pt idx="47453">
                  <c:v>0.69374999999999998</c:v>
                </c:pt>
                <c:pt idx="47454">
                  <c:v>0.69374999999999998</c:v>
                </c:pt>
                <c:pt idx="47455">
                  <c:v>0.692187</c:v>
                </c:pt>
                <c:pt idx="47456">
                  <c:v>0.70156300000000005</c:v>
                </c:pt>
                <c:pt idx="47457">
                  <c:v>0.69531200000000004</c:v>
                </c:pt>
                <c:pt idx="47458">
                  <c:v>0.68593800000000005</c:v>
                </c:pt>
                <c:pt idx="47459">
                  <c:v>0.69062500000000004</c:v>
                </c:pt>
                <c:pt idx="47460">
                  <c:v>0.698438</c:v>
                </c:pt>
                <c:pt idx="47461">
                  <c:v>0.676562</c:v>
                </c:pt>
                <c:pt idx="47462">
                  <c:v>0.6875</c:v>
                </c:pt>
                <c:pt idx="47463">
                  <c:v>0.69062500000000004</c:v>
                </c:pt>
                <c:pt idx="47464">
                  <c:v>0.69062500000000004</c:v>
                </c:pt>
                <c:pt idx="47465">
                  <c:v>0.68437499999999996</c:v>
                </c:pt>
                <c:pt idx="47466">
                  <c:v>0.69374999999999998</c:v>
                </c:pt>
                <c:pt idx="47467">
                  <c:v>0.68906299999999998</c:v>
                </c:pt>
                <c:pt idx="47468">
                  <c:v>0.703125</c:v>
                </c:pt>
                <c:pt idx="47469">
                  <c:v>0.69531200000000004</c:v>
                </c:pt>
                <c:pt idx="47470">
                  <c:v>0.69531200000000004</c:v>
                </c:pt>
                <c:pt idx="47471">
                  <c:v>0.68125000000000002</c:v>
                </c:pt>
                <c:pt idx="47472">
                  <c:v>0.68593800000000005</c:v>
                </c:pt>
                <c:pt idx="47473">
                  <c:v>0.69374999999999998</c:v>
                </c:pt>
                <c:pt idx="47474">
                  <c:v>0.7</c:v>
                </c:pt>
                <c:pt idx="47475">
                  <c:v>0.69062500000000004</c:v>
                </c:pt>
                <c:pt idx="47476">
                  <c:v>0.692187</c:v>
                </c:pt>
                <c:pt idx="47477">
                  <c:v>0.69062500000000004</c:v>
                </c:pt>
                <c:pt idx="47478">
                  <c:v>0.69062500000000004</c:v>
                </c:pt>
                <c:pt idx="47479">
                  <c:v>0.68593800000000005</c:v>
                </c:pt>
                <c:pt idx="47480">
                  <c:v>0.68125000000000002</c:v>
                </c:pt>
                <c:pt idx="47481">
                  <c:v>0.698438</c:v>
                </c:pt>
                <c:pt idx="47482">
                  <c:v>0.69062500000000004</c:v>
                </c:pt>
                <c:pt idx="47483">
                  <c:v>0.69062500000000004</c:v>
                </c:pt>
                <c:pt idx="47484">
                  <c:v>0.698438</c:v>
                </c:pt>
                <c:pt idx="47485">
                  <c:v>0.698438</c:v>
                </c:pt>
                <c:pt idx="47486">
                  <c:v>0.68593800000000005</c:v>
                </c:pt>
                <c:pt idx="47487">
                  <c:v>0.692187</c:v>
                </c:pt>
                <c:pt idx="47488">
                  <c:v>0.703125</c:v>
                </c:pt>
                <c:pt idx="47489">
                  <c:v>0.7</c:v>
                </c:pt>
                <c:pt idx="47490">
                  <c:v>0.70156300000000005</c:v>
                </c:pt>
                <c:pt idx="47491">
                  <c:v>0.70468799999999998</c:v>
                </c:pt>
                <c:pt idx="47492">
                  <c:v>0.714063</c:v>
                </c:pt>
                <c:pt idx="47493">
                  <c:v>0.70468799999999998</c:v>
                </c:pt>
                <c:pt idx="47494">
                  <c:v>0.69062500000000004</c:v>
                </c:pt>
                <c:pt idx="47495">
                  <c:v>0.69062500000000004</c:v>
                </c:pt>
                <c:pt idx="47496">
                  <c:v>0.6875</c:v>
                </c:pt>
                <c:pt idx="47497">
                  <c:v>0.6875</c:v>
                </c:pt>
                <c:pt idx="47498">
                  <c:v>0.68906299999999998</c:v>
                </c:pt>
                <c:pt idx="47499">
                  <c:v>0.69062500000000004</c:v>
                </c:pt>
                <c:pt idx="47500">
                  <c:v>0.69062500000000004</c:v>
                </c:pt>
                <c:pt idx="47501">
                  <c:v>0.692187</c:v>
                </c:pt>
                <c:pt idx="47502">
                  <c:v>0.692187</c:v>
                </c:pt>
                <c:pt idx="47503">
                  <c:v>0.68906299999999998</c:v>
                </c:pt>
                <c:pt idx="47504">
                  <c:v>0.698438</c:v>
                </c:pt>
                <c:pt idx="47505">
                  <c:v>0.70781300000000003</c:v>
                </c:pt>
                <c:pt idx="47506">
                  <c:v>0.69531200000000004</c:v>
                </c:pt>
                <c:pt idx="47507">
                  <c:v>0.7</c:v>
                </c:pt>
                <c:pt idx="47508">
                  <c:v>0.7</c:v>
                </c:pt>
                <c:pt idx="47509">
                  <c:v>0.692187</c:v>
                </c:pt>
                <c:pt idx="47510">
                  <c:v>0.70625000000000004</c:v>
                </c:pt>
                <c:pt idx="47511">
                  <c:v>0.69531200000000004</c:v>
                </c:pt>
                <c:pt idx="47512">
                  <c:v>0.6875</c:v>
                </c:pt>
                <c:pt idx="47513">
                  <c:v>0.692187</c:v>
                </c:pt>
                <c:pt idx="47514">
                  <c:v>0.676562</c:v>
                </c:pt>
                <c:pt idx="47515">
                  <c:v>0.698438</c:v>
                </c:pt>
                <c:pt idx="47516">
                  <c:v>0.69531200000000004</c:v>
                </c:pt>
                <c:pt idx="47517">
                  <c:v>0.69062500000000004</c:v>
                </c:pt>
                <c:pt idx="47518">
                  <c:v>0.68125000000000002</c:v>
                </c:pt>
                <c:pt idx="47519">
                  <c:v>0.67812499999999998</c:v>
                </c:pt>
                <c:pt idx="47520">
                  <c:v>0.68437499999999996</c:v>
                </c:pt>
                <c:pt idx="47521">
                  <c:v>0.68593800000000005</c:v>
                </c:pt>
                <c:pt idx="47522">
                  <c:v>0.692187</c:v>
                </c:pt>
                <c:pt idx="47523">
                  <c:v>0.69062500000000004</c:v>
                </c:pt>
                <c:pt idx="47524">
                  <c:v>0.671875</c:v>
                </c:pt>
                <c:pt idx="47525">
                  <c:v>0.67343799999999998</c:v>
                </c:pt>
                <c:pt idx="47526">
                  <c:v>0.68125000000000002</c:v>
                </c:pt>
                <c:pt idx="47527">
                  <c:v>0.68125000000000002</c:v>
                </c:pt>
                <c:pt idx="47528">
                  <c:v>0.692187</c:v>
                </c:pt>
                <c:pt idx="47529">
                  <c:v>0.67968799999999996</c:v>
                </c:pt>
                <c:pt idx="47530">
                  <c:v>0.68593800000000005</c:v>
                </c:pt>
                <c:pt idx="47531">
                  <c:v>0.68437499999999996</c:v>
                </c:pt>
                <c:pt idx="47532">
                  <c:v>0.68125000000000002</c:v>
                </c:pt>
                <c:pt idx="47533">
                  <c:v>0.67343799999999998</c:v>
                </c:pt>
                <c:pt idx="47534">
                  <c:v>0.682813</c:v>
                </c:pt>
                <c:pt idx="47535">
                  <c:v>0.68593800000000005</c:v>
                </c:pt>
                <c:pt idx="47536">
                  <c:v>0.68437499999999996</c:v>
                </c:pt>
                <c:pt idx="47537">
                  <c:v>0.6875</c:v>
                </c:pt>
                <c:pt idx="47538">
                  <c:v>0.68437499999999996</c:v>
                </c:pt>
                <c:pt idx="47539">
                  <c:v>0.676562</c:v>
                </c:pt>
                <c:pt idx="47540">
                  <c:v>0.68125000000000002</c:v>
                </c:pt>
                <c:pt idx="47541">
                  <c:v>0.682813</c:v>
                </c:pt>
                <c:pt idx="47542">
                  <c:v>0.67812499999999998</c:v>
                </c:pt>
                <c:pt idx="47543">
                  <c:v>0.67812499999999998</c:v>
                </c:pt>
                <c:pt idx="47544">
                  <c:v>0.68125000000000002</c:v>
                </c:pt>
                <c:pt idx="47545">
                  <c:v>0.68437499999999996</c:v>
                </c:pt>
                <c:pt idx="47546">
                  <c:v>0.692187</c:v>
                </c:pt>
                <c:pt idx="47547">
                  <c:v>0.68437499999999996</c:v>
                </c:pt>
                <c:pt idx="47548">
                  <c:v>0.68906299999999998</c:v>
                </c:pt>
                <c:pt idx="47549">
                  <c:v>0.69531200000000004</c:v>
                </c:pt>
                <c:pt idx="47550">
                  <c:v>0.68593800000000005</c:v>
                </c:pt>
                <c:pt idx="47551">
                  <c:v>0.6875</c:v>
                </c:pt>
                <c:pt idx="47552">
                  <c:v>0.71093799999999996</c:v>
                </c:pt>
                <c:pt idx="47553">
                  <c:v>0.69531200000000004</c:v>
                </c:pt>
                <c:pt idx="47554">
                  <c:v>0.70781300000000003</c:v>
                </c:pt>
                <c:pt idx="47555">
                  <c:v>0.69374999999999998</c:v>
                </c:pt>
                <c:pt idx="47556">
                  <c:v>0.67812499999999998</c:v>
                </c:pt>
                <c:pt idx="47557">
                  <c:v>0.698438</c:v>
                </c:pt>
                <c:pt idx="47558">
                  <c:v>0.68593800000000005</c:v>
                </c:pt>
                <c:pt idx="47559">
                  <c:v>0.7</c:v>
                </c:pt>
                <c:pt idx="47560">
                  <c:v>0.70625000000000004</c:v>
                </c:pt>
                <c:pt idx="47561">
                  <c:v>0.69374999999999998</c:v>
                </c:pt>
                <c:pt idx="47562">
                  <c:v>0.67968799999999996</c:v>
                </c:pt>
                <c:pt idx="47563">
                  <c:v>0.68593800000000005</c:v>
                </c:pt>
                <c:pt idx="47564">
                  <c:v>0.7</c:v>
                </c:pt>
                <c:pt idx="47565">
                  <c:v>0.68437499999999996</c:v>
                </c:pt>
                <c:pt idx="47566">
                  <c:v>0.69531200000000004</c:v>
                </c:pt>
                <c:pt idx="47567">
                  <c:v>0.70468799999999998</c:v>
                </c:pt>
                <c:pt idx="47568">
                  <c:v>0.70156300000000005</c:v>
                </c:pt>
                <c:pt idx="47569">
                  <c:v>0.70156300000000005</c:v>
                </c:pt>
                <c:pt idx="47570">
                  <c:v>0.71093799999999996</c:v>
                </c:pt>
                <c:pt idx="47571">
                  <c:v>0.68906299999999998</c:v>
                </c:pt>
                <c:pt idx="47572">
                  <c:v>0.703125</c:v>
                </c:pt>
                <c:pt idx="47573">
                  <c:v>0.7</c:v>
                </c:pt>
                <c:pt idx="47574">
                  <c:v>0.698438</c:v>
                </c:pt>
                <c:pt idx="47575">
                  <c:v>0.68125000000000002</c:v>
                </c:pt>
                <c:pt idx="47576">
                  <c:v>0.6875</c:v>
                </c:pt>
                <c:pt idx="47577">
                  <c:v>0.68593800000000005</c:v>
                </c:pt>
                <c:pt idx="47578">
                  <c:v>0.692187</c:v>
                </c:pt>
                <c:pt idx="47579">
                  <c:v>0.68437499999999996</c:v>
                </c:pt>
                <c:pt idx="47580">
                  <c:v>0.70156300000000005</c:v>
                </c:pt>
                <c:pt idx="47581">
                  <c:v>0.6875</c:v>
                </c:pt>
                <c:pt idx="47582">
                  <c:v>0.698438</c:v>
                </c:pt>
                <c:pt idx="47583">
                  <c:v>0.69374999999999998</c:v>
                </c:pt>
                <c:pt idx="47584">
                  <c:v>0.69374999999999998</c:v>
                </c:pt>
                <c:pt idx="47585">
                  <c:v>0.692187</c:v>
                </c:pt>
                <c:pt idx="47586">
                  <c:v>0.69374999999999998</c:v>
                </c:pt>
                <c:pt idx="47587">
                  <c:v>0.698438</c:v>
                </c:pt>
                <c:pt idx="47588">
                  <c:v>0.692187</c:v>
                </c:pt>
                <c:pt idx="47589">
                  <c:v>0.692187</c:v>
                </c:pt>
                <c:pt idx="47590">
                  <c:v>0.68437499999999996</c:v>
                </c:pt>
                <c:pt idx="47591">
                  <c:v>0.692187</c:v>
                </c:pt>
                <c:pt idx="47592">
                  <c:v>0.69531200000000004</c:v>
                </c:pt>
                <c:pt idx="47593">
                  <c:v>0.692187</c:v>
                </c:pt>
                <c:pt idx="47594">
                  <c:v>0.69062500000000004</c:v>
                </c:pt>
                <c:pt idx="47595">
                  <c:v>0.69531200000000004</c:v>
                </c:pt>
                <c:pt idx="47596">
                  <c:v>0.6875</c:v>
                </c:pt>
                <c:pt idx="47597">
                  <c:v>0.69062500000000004</c:v>
                </c:pt>
                <c:pt idx="47598">
                  <c:v>0.69062500000000004</c:v>
                </c:pt>
                <c:pt idx="47599">
                  <c:v>0.68906299999999998</c:v>
                </c:pt>
                <c:pt idx="47600">
                  <c:v>0.698438</c:v>
                </c:pt>
                <c:pt idx="47601">
                  <c:v>0.71093799999999996</c:v>
                </c:pt>
                <c:pt idx="47602">
                  <c:v>0.6875</c:v>
                </c:pt>
                <c:pt idx="47603">
                  <c:v>0.69531200000000004</c:v>
                </c:pt>
                <c:pt idx="47604">
                  <c:v>0.70156300000000005</c:v>
                </c:pt>
                <c:pt idx="47605">
                  <c:v>0.68906299999999998</c:v>
                </c:pt>
                <c:pt idx="47606">
                  <c:v>0.70156300000000005</c:v>
                </c:pt>
                <c:pt idx="47607">
                  <c:v>0.70156300000000005</c:v>
                </c:pt>
                <c:pt idx="47608">
                  <c:v>0.70156300000000005</c:v>
                </c:pt>
                <c:pt idx="47609">
                  <c:v>0.7</c:v>
                </c:pt>
                <c:pt idx="47610">
                  <c:v>0.68593800000000005</c:v>
                </c:pt>
                <c:pt idx="47611">
                  <c:v>0.6875</c:v>
                </c:pt>
                <c:pt idx="47612">
                  <c:v>0.70156300000000005</c:v>
                </c:pt>
                <c:pt idx="47613">
                  <c:v>0.69062500000000004</c:v>
                </c:pt>
                <c:pt idx="47614">
                  <c:v>0.69062500000000004</c:v>
                </c:pt>
                <c:pt idx="47615">
                  <c:v>0.6875</c:v>
                </c:pt>
                <c:pt idx="47616">
                  <c:v>0.70781300000000003</c:v>
                </c:pt>
                <c:pt idx="47617">
                  <c:v>0.7</c:v>
                </c:pt>
                <c:pt idx="47618">
                  <c:v>0.69531200000000004</c:v>
                </c:pt>
                <c:pt idx="47619">
                  <c:v>0.69062500000000004</c:v>
                </c:pt>
                <c:pt idx="47620">
                  <c:v>0.69062500000000004</c:v>
                </c:pt>
                <c:pt idx="47621">
                  <c:v>0.70156300000000005</c:v>
                </c:pt>
                <c:pt idx="47622">
                  <c:v>0.68906299999999998</c:v>
                </c:pt>
                <c:pt idx="47623">
                  <c:v>0.68906299999999998</c:v>
                </c:pt>
                <c:pt idx="47624">
                  <c:v>0.692187</c:v>
                </c:pt>
                <c:pt idx="47625">
                  <c:v>0.69531200000000004</c:v>
                </c:pt>
                <c:pt idx="47626">
                  <c:v>0.698438</c:v>
                </c:pt>
                <c:pt idx="47627">
                  <c:v>0.7</c:v>
                </c:pt>
                <c:pt idx="47628">
                  <c:v>0.70781300000000003</c:v>
                </c:pt>
                <c:pt idx="47629">
                  <c:v>0.7</c:v>
                </c:pt>
                <c:pt idx="47630">
                  <c:v>0.69374999999999998</c:v>
                </c:pt>
                <c:pt idx="47631">
                  <c:v>0.69062500000000004</c:v>
                </c:pt>
                <c:pt idx="47632">
                  <c:v>0.6875</c:v>
                </c:pt>
                <c:pt idx="47633">
                  <c:v>0.7</c:v>
                </c:pt>
                <c:pt idx="47634">
                  <c:v>0.703125</c:v>
                </c:pt>
                <c:pt idx="47635">
                  <c:v>0.7</c:v>
                </c:pt>
                <c:pt idx="47636">
                  <c:v>0.7</c:v>
                </c:pt>
                <c:pt idx="47637">
                  <c:v>0.68906299999999998</c:v>
                </c:pt>
                <c:pt idx="47638">
                  <c:v>0.70156300000000005</c:v>
                </c:pt>
                <c:pt idx="47639">
                  <c:v>0.692187</c:v>
                </c:pt>
                <c:pt idx="47640">
                  <c:v>0.703125</c:v>
                </c:pt>
                <c:pt idx="47641">
                  <c:v>0.70625000000000004</c:v>
                </c:pt>
                <c:pt idx="47642">
                  <c:v>0.70625000000000004</c:v>
                </c:pt>
                <c:pt idx="47643">
                  <c:v>0.7</c:v>
                </c:pt>
                <c:pt idx="47644">
                  <c:v>0.714063</c:v>
                </c:pt>
                <c:pt idx="47645">
                  <c:v>0.71250000000000002</c:v>
                </c:pt>
                <c:pt idx="47646">
                  <c:v>0.72499999999999998</c:v>
                </c:pt>
                <c:pt idx="47647">
                  <c:v>0.70156300000000005</c:v>
                </c:pt>
                <c:pt idx="47648">
                  <c:v>0.71562499999999996</c:v>
                </c:pt>
                <c:pt idx="47649">
                  <c:v>0.71250000000000002</c:v>
                </c:pt>
                <c:pt idx="47650">
                  <c:v>0.692187</c:v>
                </c:pt>
                <c:pt idx="47651">
                  <c:v>0.7</c:v>
                </c:pt>
                <c:pt idx="47652">
                  <c:v>0.72031299999999998</c:v>
                </c:pt>
                <c:pt idx="47653">
                  <c:v>0.70468799999999998</c:v>
                </c:pt>
                <c:pt idx="47654">
                  <c:v>0.71093799999999996</c:v>
                </c:pt>
                <c:pt idx="47655">
                  <c:v>0.71562499999999996</c:v>
                </c:pt>
                <c:pt idx="47656">
                  <c:v>0.703125</c:v>
                </c:pt>
                <c:pt idx="47657">
                  <c:v>0.70937499999999998</c:v>
                </c:pt>
                <c:pt idx="47658">
                  <c:v>0.70156300000000005</c:v>
                </c:pt>
                <c:pt idx="47659">
                  <c:v>0.70781300000000003</c:v>
                </c:pt>
                <c:pt idx="47660">
                  <c:v>0.70156300000000005</c:v>
                </c:pt>
                <c:pt idx="47661">
                  <c:v>0.70625000000000004</c:v>
                </c:pt>
                <c:pt idx="47662">
                  <c:v>0.69531200000000004</c:v>
                </c:pt>
                <c:pt idx="47663">
                  <c:v>0.7</c:v>
                </c:pt>
                <c:pt idx="47664">
                  <c:v>0.70156300000000005</c:v>
                </c:pt>
                <c:pt idx="47665">
                  <c:v>0.692187</c:v>
                </c:pt>
                <c:pt idx="47666">
                  <c:v>0.67812499999999998</c:v>
                </c:pt>
                <c:pt idx="47667">
                  <c:v>0.69374999999999998</c:v>
                </c:pt>
                <c:pt idx="47668">
                  <c:v>0.703125</c:v>
                </c:pt>
                <c:pt idx="47669">
                  <c:v>0.69374999999999998</c:v>
                </c:pt>
                <c:pt idx="47670">
                  <c:v>0.68906299999999998</c:v>
                </c:pt>
                <c:pt idx="47671">
                  <c:v>0.70156300000000005</c:v>
                </c:pt>
                <c:pt idx="47672">
                  <c:v>0.70781300000000003</c:v>
                </c:pt>
                <c:pt idx="47673">
                  <c:v>0.698438</c:v>
                </c:pt>
                <c:pt idx="47674">
                  <c:v>0.703125</c:v>
                </c:pt>
                <c:pt idx="47675">
                  <c:v>0.7</c:v>
                </c:pt>
                <c:pt idx="47676">
                  <c:v>0.703125</c:v>
                </c:pt>
                <c:pt idx="47677">
                  <c:v>0.71718800000000005</c:v>
                </c:pt>
                <c:pt idx="47678">
                  <c:v>0.70468799999999998</c:v>
                </c:pt>
                <c:pt idx="47679">
                  <c:v>0.70468799999999998</c:v>
                </c:pt>
                <c:pt idx="47680">
                  <c:v>0.69374999999999998</c:v>
                </c:pt>
                <c:pt idx="47681">
                  <c:v>0.7</c:v>
                </c:pt>
                <c:pt idx="47682">
                  <c:v>0.69062500000000004</c:v>
                </c:pt>
                <c:pt idx="47683">
                  <c:v>0.70781300000000003</c:v>
                </c:pt>
                <c:pt idx="47684">
                  <c:v>0.7</c:v>
                </c:pt>
                <c:pt idx="47685">
                  <c:v>0.70156300000000005</c:v>
                </c:pt>
                <c:pt idx="47686">
                  <c:v>0.71250000000000002</c:v>
                </c:pt>
                <c:pt idx="47687">
                  <c:v>0.698438</c:v>
                </c:pt>
                <c:pt idx="47688">
                  <c:v>0.70156300000000005</c:v>
                </c:pt>
                <c:pt idx="47689">
                  <c:v>0.70781300000000003</c:v>
                </c:pt>
                <c:pt idx="47690">
                  <c:v>0.698438</c:v>
                </c:pt>
                <c:pt idx="47691">
                  <c:v>0.69062500000000004</c:v>
                </c:pt>
                <c:pt idx="47692">
                  <c:v>0.7</c:v>
                </c:pt>
                <c:pt idx="47693">
                  <c:v>0.68125000000000002</c:v>
                </c:pt>
                <c:pt idx="47694">
                  <c:v>0.68593800000000005</c:v>
                </c:pt>
                <c:pt idx="47695">
                  <c:v>0.69374999999999998</c:v>
                </c:pt>
                <c:pt idx="47696">
                  <c:v>0.70781300000000003</c:v>
                </c:pt>
                <c:pt idx="47697">
                  <c:v>0.69374999999999998</c:v>
                </c:pt>
                <c:pt idx="47698">
                  <c:v>0.703125</c:v>
                </c:pt>
                <c:pt idx="47699">
                  <c:v>0.692187</c:v>
                </c:pt>
                <c:pt idx="47700">
                  <c:v>0.69374999999999998</c:v>
                </c:pt>
                <c:pt idx="47701">
                  <c:v>0.68906299999999998</c:v>
                </c:pt>
                <c:pt idx="47702">
                  <c:v>0.68437499999999996</c:v>
                </c:pt>
                <c:pt idx="47703">
                  <c:v>0.692187</c:v>
                </c:pt>
                <c:pt idx="47704">
                  <c:v>0.7</c:v>
                </c:pt>
                <c:pt idx="47705">
                  <c:v>0.69062500000000004</c:v>
                </c:pt>
                <c:pt idx="47706">
                  <c:v>0.70468799999999998</c:v>
                </c:pt>
                <c:pt idx="47707">
                  <c:v>0.70468799999999998</c:v>
                </c:pt>
                <c:pt idx="47708">
                  <c:v>0.70625000000000004</c:v>
                </c:pt>
                <c:pt idx="47709">
                  <c:v>0.70156300000000005</c:v>
                </c:pt>
                <c:pt idx="47710">
                  <c:v>0.69374999999999998</c:v>
                </c:pt>
                <c:pt idx="47711">
                  <c:v>0.698438</c:v>
                </c:pt>
                <c:pt idx="47712">
                  <c:v>0.692187</c:v>
                </c:pt>
                <c:pt idx="47713">
                  <c:v>0.69374999999999998</c:v>
                </c:pt>
                <c:pt idx="47714">
                  <c:v>0.7</c:v>
                </c:pt>
                <c:pt idx="47715">
                  <c:v>0.692187</c:v>
                </c:pt>
                <c:pt idx="47716">
                  <c:v>0.7</c:v>
                </c:pt>
                <c:pt idx="47717">
                  <c:v>0.70156300000000005</c:v>
                </c:pt>
                <c:pt idx="47718">
                  <c:v>0.68906299999999998</c:v>
                </c:pt>
                <c:pt idx="47719">
                  <c:v>0.692187</c:v>
                </c:pt>
                <c:pt idx="47720">
                  <c:v>0.70156300000000005</c:v>
                </c:pt>
                <c:pt idx="47721">
                  <c:v>0.70625000000000004</c:v>
                </c:pt>
                <c:pt idx="47722">
                  <c:v>0.69531200000000004</c:v>
                </c:pt>
                <c:pt idx="47723">
                  <c:v>0.698438</c:v>
                </c:pt>
                <c:pt idx="47724">
                  <c:v>0.698438</c:v>
                </c:pt>
                <c:pt idx="47725">
                  <c:v>0.70625000000000004</c:v>
                </c:pt>
                <c:pt idx="47726">
                  <c:v>0.703125</c:v>
                </c:pt>
                <c:pt idx="47727">
                  <c:v>0.7</c:v>
                </c:pt>
                <c:pt idx="47728">
                  <c:v>0.6875</c:v>
                </c:pt>
                <c:pt idx="47729">
                  <c:v>0.68906299999999998</c:v>
                </c:pt>
                <c:pt idx="47730">
                  <c:v>0.69062500000000004</c:v>
                </c:pt>
                <c:pt idx="47731">
                  <c:v>0.69374999999999998</c:v>
                </c:pt>
                <c:pt idx="47732">
                  <c:v>0.70781300000000003</c:v>
                </c:pt>
                <c:pt idx="47733">
                  <c:v>0.69531200000000004</c:v>
                </c:pt>
                <c:pt idx="47734">
                  <c:v>0.67968799999999996</c:v>
                </c:pt>
                <c:pt idx="47735">
                  <c:v>0.68437499999999996</c:v>
                </c:pt>
                <c:pt idx="47736">
                  <c:v>0.70468799999999998</c:v>
                </c:pt>
                <c:pt idx="47737">
                  <c:v>0.70156300000000005</c:v>
                </c:pt>
                <c:pt idx="47738">
                  <c:v>0.692187</c:v>
                </c:pt>
                <c:pt idx="47739">
                  <c:v>0.6875</c:v>
                </c:pt>
                <c:pt idx="47740">
                  <c:v>0.68125000000000002</c:v>
                </c:pt>
                <c:pt idx="47741">
                  <c:v>0.67812499999999998</c:v>
                </c:pt>
                <c:pt idx="47742">
                  <c:v>0.68437499999999996</c:v>
                </c:pt>
                <c:pt idx="47743">
                  <c:v>0.703125</c:v>
                </c:pt>
                <c:pt idx="47744">
                  <c:v>0.69374999999999998</c:v>
                </c:pt>
                <c:pt idx="47745">
                  <c:v>0.68437499999999996</c:v>
                </c:pt>
                <c:pt idx="47746">
                  <c:v>0.67812499999999998</c:v>
                </c:pt>
                <c:pt idx="47747">
                  <c:v>0.69062500000000004</c:v>
                </c:pt>
                <c:pt idx="47748">
                  <c:v>0.69374999999999998</c:v>
                </c:pt>
                <c:pt idx="47749">
                  <c:v>0.71093799999999996</c:v>
                </c:pt>
                <c:pt idx="47750">
                  <c:v>0.69062500000000004</c:v>
                </c:pt>
                <c:pt idx="47751">
                  <c:v>0.703125</c:v>
                </c:pt>
                <c:pt idx="47752">
                  <c:v>0.70156300000000005</c:v>
                </c:pt>
                <c:pt idx="47753">
                  <c:v>0.703125</c:v>
                </c:pt>
                <c:pt idx="47754">
                  <c:v>0.69531200000000004</c:v>
                </c:pt>
                <c:pt idx="47755">
                  <c:v>0.698438</c:v>
                </c:pt>
                <c:pt idx="47756">
                  <c:v>0.6875</c:v>
                </c:pt>
                <c:pt idx="47757">
                  <c:v>0.68437499999999996</c:v>
                </c:pt>
                <c:pt idx="47758">
                  <c:v>0.703125</c:v>
                </c:pt>
                <c:pt idx="47759">
                  <c:v>0.68906299999999998</c:v>
                </c:pt>
                <c:pt idx="47760">
                  <c:v>0.7</c:v>
                </c:pt>
                <c:pt idx="47761">
                  <c:v>0.70937499999999998</c:v>
                </c:pt>
                <c:pt idx="47762">
                  <c:v>0.692187</c:v>
                </c:pt>
                <c:pt idx="47763">
                  <c:v>0.70156300000000005</c:v>
                </c:pt>
                <c:pt idx="47764">
                  <c:v>0.69531200000000004</c:v>
                </c:pt>
                <c:pt idx="47765">
                  <c:v>0.69374999999999998</c:v>
                </c:pt>
                <c:pt idx="47766">
                  <c:v>0.70625000000000004</c:v>
                </c:pt>
                <c:pt idx="47767">
                  <c:v>0.68437499999999996</c:v>
                </c:pt>
                <c:pt idx="47768">
                  <c:v>0.68906299999999998</c:v>
                </c:pt>
                <c:pt idx="47769">
                  <c:v>0.70468799999999998</c:v>
                </c:pt>
                <c:pt idx="47770">
                  <c:v>0.698438</c:v>
                </c:pt>
                <c:pt idx="47771">
                  <c:v>0.692187</c:v>
                </c:pt>
                <c:pt idx="47772">
                  <c:v>0.6875</c:v>
                </c:pt>
                <c:pt idx="47773">
                  <c:v>0.698438</c:v>
                </c:pt>
                <c:pt idx="47774">
                  <c:v>0.69531200000000004</c:v>
                </c:pt>
                <c:pt idx="47775">
                  <c:v>0.69374999999999998</c:v>
                </c:pt>
                <c:pt idx="47776">
                  <c:v>0.69374999999999998</c:v>
                </c:pt>
                <c:pt idx="47777">
                  <c:v>0.698438</c:v>
                </c:pt>
                <c:pt idx="47778">
                  <c:v>0.698438</c:v>
                </c:pt>
                <c:pt idx="47779">
                  <c:v>0.7</c:v>
                </c:pt>
                <c:pt idx="47780">
                  <c:v>0.69374999999999998</c:v>
                </c:pt>
                <c:pt idx="47781">
                  <c:v>0.67343799999999998</c:v>
                </c:pt>
                <c:pt idx="47782">
                  <c:v>0.7</c:v>
                </c:pt>
                <c:pt idx="47783">
                  <c:v>0.69062500000000004</c:v>
                </c:pt>
                <c:pt idx="47784">
                  <c:v>0.68593800000000005</c:v>
                </c:pt>
                <c:pt idx="47785">
                  <c:v>0.714063</c:v>
                </c:pt>
                <c:pt idx="47786">
                  <c:v>0.69531200000000004</c:v>
                </c:pt>
                <c:pt idx="47787">
                  <c:v>0.682813</c:v>
                </c:pt>
                <c:pt idx="47788">
                  <c:v>0.67968799999999996</c:v>
                </c:pt>
                <c:pt idx="47789">
                  <c:v>0.67812499999999998</c:v>
                </c:pt>
                <c:pt idx="47790">
                  <c:v>0.69374999999999998</c:v>
                </c:pt>
                <c:pt idx="47791">
                  <c:v>0.6875</c:v>
                </c:pt>
                <c:pt idx="47792">
                  <c:v>0.68906299999999998</c:v>
                </c:pt>
                <c:pt idx="47793">
                  <c:v>0.6875</c:v>
                </c:pt>
                <c:pt idx="47794">
                  <c:v>0.698438</c:v>
                </c:pt>
                <c:pt idx="47795">
                  <c:v>0.68437499999999996</c:v>
                </c:pt>
                <c:pt idx="47796">
                  <c:v>0.68593800000000005</c:v>
                </c:pt>
                <c:pt idx="47797">
                  <c:v>0.6875</c:v>
                </c:pt>
                <c:pt idx="47798">
                  <c:v>0.68593800000000005</c:v>
                </c:pt>
                <c:pt idx="47799">
                  <c:v>0.68906299999999998</c:v>
                </c:pt>
                <c:pt idx="47800">
                  <c:v>0.68437499999999996</c:v>
                </c:pt>
                <c:pt idx="47801">
                  <c:v>0.6875</c:v>
                </c:pt>
                <c:pt idx="47802">
                  <c:v>0.7</c:v>
                </c:pt>
                <c:pt idx="47803">
                  <c:v>0.70625000000000004</c:v>
                </c:pt>
                <c:pt idx="47804">
                  <c:v>0.6875</c:v>
                </c:pt>
                <c:pt idx="47805">
                  <c:v>0.698438</c:v>
                </c:pt>
                <c:pt idx="47806">
                  <c:v>0.69062500000000004</c:v>
                </c:pt>
                <c:pt idx="47807">
                  <c:v>0.68906299999999998</c:v>
                </c:pt>
                <c:pt idx="47808">
                  <c:v>0.68906299999999998</c:v>
                </c:pt>
                <c:pt idx="47809">
                  <c:v>0.692187</c:v>
                </c:pt>
                <c:pt idx="47810">
                  <c:v>0.703125</c:v>
                </c:pt>
                <c:pt idx="47811">
                  <c:v>0.69374999999999998</c:v>
                </c:pt>
                <c:pt idx="47812">
                  <c:v>0.676562</c:v>
                </c:pt>
                <c:pt idx="47813">
                  <c:v>0.68125000000000002</c:v>
                </c:pt>
                <c:pt idx="47814">
                  <c:v>0.68437499999999996</c:v>
                </c:pt>
                <c:pt idx="47815">
                  <c:v>0.67812499999999998</c:v>
                </c:pt>
                <c:pt idx="47816">
                  <c:v>0.682813</c:v>
                </c:pt>
                <c:pt idx="47817">
                  <c:v>0.68437499999999996</c:v>
                </c:pt>
                <c:pt idx="47818">
                  <c:v>0.692187</c:v>
                </c:pt>
                <c:pt idx="47819">
                  <c:v>0.68593800000000005</c:v>
                </c:pt>
                <c:pt idx="47820">
                  <c:v>0.68906299999999998</c:v>
                </c:pt>
                <c:pt idx="47821">
                  <c:v>0.692187</c:v>
                </c:pt>
                <c:pt idx="47822">
                  <c:v>0.698438</c:v>
                </c:pt>
                <c:pt idx="47823">
                  <c:v>0.69374999999999998</c:v>
                </c:pt>
                <c:pt idx="47824">
                  <c:v>0.68593800000000005</c:v>
                </c:pt>
                <c:pt idx="47825">
                  <c:v>0.69531200000000004</c:v>
                </c:pt>
                <c:pt idx="47826">
                  <c:v>0.698438</c:v>
                </c:pt>
                <c:pt idx="47827">
                  <c:v>0.692187</c:v>
                </c:pt>
                <c:pt idx="47828">
                  <c:v>0.68437499999999996</c:v>
                </c:pt>
                <c:pt idx="47829">
                  <c:v>0.6875</c:v>
                </c:pt>
                <c:pt idx="47830">
                  <c:v>0.68437499999999996</c:v>
                </c:pt>
                <c:pt idx="47831">
                  <c:v>0.69531200000000004</c:v>
                </c:pt>
                <c:pt idx="47832">
                  <c:v>0.68437499999999996</c:v>
                </c:pt>
                <c:pt idx="47833">
                  <c:v>0.68593800000000005</c:v>
                </c:pt>
                <c:pt idx="47834">
                  <c:v>0.692187</c:v>
                </c:pt>
                <c:pt idx="47835">
                  <c:v>0.68437499999999996</c:v>
                </c:pt>
                <c:pt idx="47836">
                  <c:v>0.69062500000000004</c:v>
                </c:pt>
                <c:pt idx="47837">
                  <c:v>0.68593800000000005</c:v>
                </c:pt>
                <c:pt idx="47838">
                  <c:v>0.68906299999999998</c:v>
                </c:pt>
                <c:pt idx="47839">
                  <c:v>0.676562</c:v>
                </c:pt>
                <c:pt idx="47840">
                  <c:v>0.68437499999999996</c:v>
                </c:pt>
                <c:pt idx="47841">
                  <c:v>0.67812499999999998</c:v>
                </c:pt>
                <c:pt idx="47842">
                  <c:v>0.682813</c:v>
                </c:pt>
                <c:pt idx="47843">
                  <c:v>0.68437499999999996</c:v>
                </c:pt>
                <c:pt idx="47844">
                  <c:v>0.68906299999999998</c:v>
                </c:pt>
                <c:pt idx="47845">
                  <c:v>0.6875</c:v>
                </c:pt>
                <c:pt idx="47846">
                  <c:v>0.69374999999999998</c:v>
                </c:pt>
                <c:pt idx="47847">
                  <c:v>0.68437499999999996</c:v>
                </c:pt>
                <c:pt idx="47848">
                  <c:v>0.69062500000000004</c:v>
                </c:pt>
                <c:pt idx="47849">
                  <c:v>0.70156300000000005</c:v>
                </c:pt>
                <c:pt idx="47850">
                  <c:v>0.69374999999999998</c:v>
                </c:pt>
                <c:pt idx="47851">
                  <c:v>0.68906299999999998</c:v>
                </c:pt>
                <c:pt idx="47852">
                  <c:v>0.69531200000000004</c:v>
                </c:pt>
                <c:pt idx="47853">
                  <c:v>0.68593800000000005</c:v>
                </c:pt>
                <c:pt idx="47854">
                  <c:v>0.69062500000000004</c:v>
                </c:pt>
                <c:pt idx="47855">
                  <c:v>0.69062500000000004</c:v>
                </c:pt>
                <c:pt idx="47856">
                  <c:v>0.68593800000000005</c:v>
                </c:pt>
                <c:pt idx="47857">
                  <c:v>0.67812499999999998</c:v>
                </c:pt>
                <c:pt idx="47858">
                  <c:v>0.682813</c:v>
                </c:pt>
                <c:pt idx="47859">
                  <c:v>0.68906299999999998</c:v>
                </c:pt>
                <c:pt idx="47860">
                  <c:v>0.682813</c:v>
                </c:pt>
                <c:pt idx="47861">
                  <c:v>0.68593800000000005</c:v>
                </c:pt>
                <c:pt idx="47862">
                  <c:v>0.676562</c:v>
                </c:pt>
                <c:pt idx="47863">
                  <c:v>0.671875</c:v>
                </c:pt>
                <c:pt idx="47864">
                  <c:v>0.67343799999999998</c:v>
                </c:pt>
                <c:pt idx="47865">
                  <c:v>0.69374999999999998</c:v>
                </c:pt>
                <c:pt idx="47866">
                  <c:v>0.69531200000000004</c:v>
                </c:pt>
                <c:pt idx="47867">
                  <c:v>0.68437499999999996</c:v>
                </c:pt>
                <c:pt idx="47868">
                  <c:v>0.68125000000000002</c:v>
                </c:pt>
                <c:pt idx="47869">
                  <c:v>0.67968799999999996</c:v>
                </c:pt>
                <c:pt idx="47870">
                  <c:v>0.68593800000000005</c:v>
                </c:pt>
                <c:pt idx="47871">
                  <c:v>0.68906299999999998</c:v>
                </c:pt>
                <c:pt idx="47872">
                  <c:v>0.69062500000000004</c:v>
                </c:pt>
                <c:pt idx="47873">
                  <c:v>0.698438</c:v>
                </c:pt>
                <c:pt idx="47874">
                  <c:v>0.682813</c:v>
                </c:pt>
                <c:pt idx="47875">
                  <c:v>0.676562</c:v>
                </c:pt>
                <c:pt idx="47876">
                  <c:v>0.682813</c:v>
                </c:pt>
                <c:pt idx="47877">
                  <c:v>0.682813</c:v>
                </c:pt>
                <c:pt idx="47878">
                  <c:v>0.6875</c:v>
                </c:pt>
                <c:pt idx="47879">
                  <c:v>0.67968799999999996</c:v>
                </c:pt>
                <c:pt idx="47880">
                  <c:v>0.67968799999999996</c:v>
                </c:pt>
                <c:pt idx="47881">
                  <c:v>0.698438</c:v>
                </c:pt>
                <c:pt idx="47882">
                  <c:v>0.692187</c:v>
                </c:pt>
                <c:pt idx="47883">
                  <c:v>0.68125000000000002</c:v>
                </c:pt>
                <c:pt idx="47884">
                  <c:v>0.68125000000000002</c:v>
                </c:pt>
                <c:pt idx="47885">
                  <c:v>0.698438</c:v>
                </c:pt>
                <c:pt idx="47886">
                  <c:v>0.6875</c:v>
                </c:pt>
                <c:pt idx="47887">
                  <c:v>0.69062500000000004</c:v>
                </c:pt>
                <c:pt idx="47888">
                  <c:v>0.68593800000000005</c:v>
                </c:pt>
                <c:pt idx="47889">
                  <c:v>0.68125000000000002</c:v>
                </c:pt>
                <c:pt idx="47890">
                  <c:v>0.682813</c:v>
                </c:pt>
                <c:pt idx="47891">
                  <c:v>0.698438</c:v>
                </c:pt>
                <c:pt idx="47892">
                  <c:v>0.69374999999999998</c:v>
                </c:pt>
                <c:pt idx="47893">
                  <c:v>0.69062500000000004</c:v>
                </c:pt>
                <c:pt idx="47894">
                  <c:v>0.676562</c:v>
                </c:pt>
                <c:pt idx="47895">
                  <c:v>0.68437499999999996</c:v>
                </c:pt>
                <c:pt idx="47896">
                  <c:v>0.68906299999999998</c:v>
                </c:pt>
                <c:pt idx="47897">
                  <c:v>0.698438</c:v>
                </c:pt>
                <c:pt idx="47898">
                  <c:v>0.7</c:v>
                </c:pt>
                <c:pt idx="47899">
                  <c:v>0.68593800000000005</c:v>
                </c:pt>
                <c:pt idx="47900">
                  <c:v>0.6875</c:v>
                </c:pt>
                <c:pt idx="47901">
                  <c:v>0.67968799999999996</c:v>
                </c:pt>
                <c:pt idx="47902">
                  <c:v>0.68593800000000005</c:v>
                </c:pt>
                <c:pt idx="47903">
                  <c:v>0.6875</c:v>
                </c:pt>
                <c:pt idx="47904">
                  <c:v>0.682813</c:v>
                </c:pt>
                <c:pt idx="47905">
                  <c:v>0.6875</c:v>
                </c:pt>
                <c:pt idx="47906">
                  <c:v>0.67968799999999996</c:v>
                </c:pt>
                <c:pt idx="47907">
                  <c:v>0.6875</c:v>
                </c:pt>
                <c:pt idx="47908">
                  <c:v>0.68437499999999996</c:v>
                </c:pt>
                <c:pt idx="47909">
                  <c:v>0.676562</c:v>
                </c:pt>
                <c:pt idx="47910">
                  <c:v>0.6875</c:v>
                </c:pt>
                <c:pt idx="47911">
                  <c:v>0.6875</c:v>
                </c:pt>
                <c:pt idx="47912">
                  <c:v>0.67968799999999996</c:v>
                </c:pt>
                <c:pt idx="47913">
                  <c:v>0.676562</c:v>
                </c:pt>
                <c:pt idx="47914">
                  <c:v>0.68593800000000005</c:v>
                </c:pt>
                <c:pt idx="47915">
                  <c:v>0.682813</c:v>
                </c:pt>
                <c:pt idx="47916">
                  <c:v>0.6875</c:v>
                </c:pt>
                <c:pt idx="47917">
                  <c:v>0.66874999999999996</c:v>
                </c:pt>
                <c:pt idx="47918">
                  <c:v>0.68437499999999996</c:v>
                </c:pt>
                <c:pt idx="47919">
                  <c:v>0.6875</c:v>
                </c:pt>
                <c:pt idx="47920">
                  <c:v>0.68593800000000005</c:v>
                </c:pt>
                <c:pt idx="47921">
                  <c:v>0.68593800000000005</c:v>
                </c:pt>
                <c:pt idx="47922">
                  <c:v>0.68125000000000002</c:v>
                </c:pt>
                <c:pt idx="47923">
                  <c:v>0.67812499999999998</c:v>
                </c:pt>
                <c:pt idx="47924">
                  <c:v>0.676562</c:v>
                </c:pt>
                <c:pt idx="47925">
                  <c:v>0.68593800000000005</c:v>
                </c:pt>
                <c:pt idx="47926">
                  <c:v>0.68906299999999998</c:v>
                </c:pt>
                <c:pt idx="47927">
                  <c:v>0.68593800000000005</c:v>
                </c:pt>
                <c:pt idx="47928">
                  <c:v>0.67812499999999998</c:v>
                </c:pt>
                <c:pt idx="47929">
                  <c:v>0.67968799999999996</c:v>
                </c:pt>
                <c:pt idx="47930">
                  <c:v>0.66562500000000002</c:v>
                </c:pt>
                <c:pt idx="47931">
                  <c:v>0.676562</c:v>
                </c:pt>
                <c:pt idx="47932">
                  <c:v>0.68593800000000005</c:v>
                </c:pt>
                <c:pt idx="47933">
                  <c:v>0.69062500000000004</c:v>
                </c:pt>
                <c:pt idx="47934">
                  <c:v>0.667188</c:v>
                </c:pt>
                <c:pt idx="47935">
                  <c:v>0.67500000000000004</c:v>
                </c:pt>
                <c:pt idx="47936">
                  <c:v>0.682813</c:v>
                </c:pt>
                <c:pt idx="47937">
                  <c:v>0.67500000000000004</c:v>
                </c:pt>
                <c:pt idx="47938">
                  <c:v>0.69531200000000004</c:v>
                </c:pt>
                <c:pt idx="47939">
                  <c:v>0.68593800000000005</c:v>
                </c:pt>
                <c:pt idx="47940">
                  <c:v>0.676562</c:v>
                </c:pt>
                <c:pt idx="47941">
                  <c:v>0.69374999999999998</c:v>
                </c:pt>
                <c:pt idx="47942">
                  <c:v>0.682813</c:v>
                </c:pt>
                <c:pt idx="47943">
                  <c:v>0.6875</c:v>
                </c:pt>
                <c:pt idx="47944">
                  <c:v>0.68593800000000005</c:v>
                </c:pt>
                <c:pt idx="47945">
                  <c:v>0.7</c:v>
                </c:pt>
                <c:pt idx="47946">
                  <c:v>0.70156300000000005</c:v>
                </c:pt>
                <c:pt idx="47947">
                  <c:v>0.68906299999999998</c:v>
                </c:pt>
                <c:pt idx="47948">
                  <c:v>0.692187</c:v>
                </c:pt>
                <c:pt idx="47949">
                  <c:v>0.68593800000000005</c:v>
                </c:pt>
                <c:pt idx="47950">
                  <c:v>0.69374999999999998</c:v>
                </c:pt>
                <c:pt idx="47951">
                  <c:v>0.69531200000000004</c:v>
                </c:pt>
                <c:pt idx="47952">
                  <c:v>0.68593800000000005</c:v>
                </c:pt>
                <c:pt idx="47953">
                  <c:v>0.66562500000000002</c:v>
                </c:pt>
                <c:pt idx="47954">
                  <c:v>0.68437499999999996</c:v>
                </c:pt>
                <c:pt idx="47955">
                  <c:v>0.692187</c:v>
                </c:pt>
                <c:pt idx="47956">
                  <c:v>0.67968799999999996</c:v>
                </c:pt>
                <c:pt idx="47957">
                  <c:v>0.68437499999999996</c:v>
                </c:pt>
                <c:pt idx="47958">
                  <c:v>0.692187</c:v>
                </c:pt>
                <c:pt idx="47959">
                  <c:v>0.68593800000000005</c:v>
                </c:pt>
                <c:pt idx="47960">
                  <c:v>0.68125000000000002</c:v>
                </c:pt>
                <c:pt idx="47961">
                  <c:v>0.68125000000000002</c:v>
                </c:pt>
                <c:pt idx="47962">
                  <c:v>0.682813</c:v>
                </c:pt>
                <c:pt idx="47963">
                  <c:v>0.68593800000000005</c:v>
                </c:pt>
                <c:pt idx="47964">
                  <c:v>0.7</c:v>
                </c:pt>
                <c:pt idx="47965">
                  <c:v>0.69531200000000004</c:v>
                </c:pt>
                <c:pt idx="47966">
                  <c:v>0.6875</c:v>
                </c:pt>
                <c:pt idx="47967">
                  <c:v>0.7</c:v>
                </c:pt>
                <c:pt idx="47968">
                  <c:v>0.70468799999999998</c:v>
                </c:pt>
                <c:pt idx="47969">
                  <c:v>0.698438</c:v>
                </c:pt>
                <c:pt idx="47970">
                  <c:v>0.69062500000000004</c:v>
                </c:pt>
                <c:pt idx="47971">
                  <c:v>0.68593800000000005</c:v>
                </c:pt>
                <c:pt idx="47972">
                  <c:v>0.68593800000000005</c:v>
                </c:pt>
                <c:pt idx="47973">
                  <c:v>0.69531200000000004</c:v>
                </c:pt>
                <c:pt idx="47974">
                  <c:v>0.69531200000000004</c:v>
                </c:pt>
                <c:pt idx="47975">
                  <c:v>0.69062500000000004</c:v>
                </c:pt>
                <c:pt idx="47976">
                  <c:v>0.70468799999999998</c:v>
                </c:pt>
                <c:pt idx="47977">
                  <c:v>0.69062500000000004</c:v>
                </c:pt>
                <c:pt idx="47978">
                  <c:v>0.682813</c:v>
                </c:pt>
                <c:pt idx="47979">
                  <c:v>0.682813</c:v>
                </c:pt>
                <c:pt idx="47980">
                  <c:v>0.67812499999999998</c:v>
                </c:pt>
                <c:pt idx="47981">
                  <c:v>0.68125000000000002</c:v>
                </c:pt>
                <c:pt idx="47982">
                  <c:v>0.69062500000000004</c:v>
                </c:pt>
                <c:pt idx="47983">
                  <c:v>0.67343799999999998</c:v>
                </c:pt>
                <c:pt idx="47984">
                  <c:v>0.671875</c:v>
                </c:pt>
                <c:pt idx="47985">
                  <c:v>0.68593800000000005</c:v>
                </c:pt>
                <c:pt idx="47986">
                  <c:v>0.69062500000000004</c:v>
                </c:pt>
                <c:pt idx="47987">
                  <c:v>0.69062500000000004</c:v>
                </c:pt>
                <c:pt idx="47988">
                  <c:v>0.676562</c:v>
                </c:pt>
                <c:pt idx="47989">
                  <c:v>0.68125000000000002</c:v>
                </c:pt>
                <c:pt idx="47990">
                  <c:v>0.69531200000000004</c:v>
                </c:pt>
                <c:pt idx="47991">
                  <c:v>0.6875</c:v>
                </c:pt>
                <c:pt idx="47992">
                  <c:v>0.68437499999999996</c:v>
                </c:pt>
                <c:pt idx="47993">
                  <c:v>0.698438</c:v>
                </c:pt>
                <c:pt idx="47994">
                  <c:v>0.69531200000000004</c:v>
                </c:pt>
                <c:pt idx="47995">
                  <c:v>0.68125000000000002</c:v>
                </c:pt>
                <c:pt idx="47996">
                  <c:v>0.68437499999999996</c:v>
                </c:pt>
                <c:pt idx="47997">
                  <c:v>0.68125000000000002</c:v>
                </c:pt>
                <c:pt idx="47998">
                  <c:v>0.68437499999999996</c:v>
                </c:pt>
                <c:pt idx="47999">
                  <c:v>0.69062500000000004</c:v>
                </c:pt>
                <c:pt idx="48000">
                  <c:v>0.69062500000000004</c:v>
                </c:pt>
                <c:pt idx="48001">
                  <c:v>0.68437499999999996</c:v>
                </c:pt>
                <c:pt idx="48002">
                  <c:v>0.67343799999999998</c:v>
                </c:pt>
                <c:pt idx="48003">
                  <c:v>0.692187</c:v>
                </c:pt>
                <c:pt idx="48004">
                  <c:v>0.69374999999999998</c:v>
                </c:pt>
                <c:pt idx="48005">
                  <c:v>0.68906299999999998</c:v>
                </c:pt>
                <c:pt idx="48006">
                  <c:v>0.69374999999999998</c:v>
                </c:pt>
                <c:pt idx="48007">
                  <c:v>0.69062500000000004</c:v>
                </c:pt>
                <c:pt idx="48008">
                  <c:v>0.68437499999999996</c:v>
                </c:pt>
                <c:pt idx="48009">
                  <c:v>0.6875</c:v>
                </c:pt>
                <c:pt idx="48010">
                  <c:v>0.68437499999999996</c:v>
                </c:pt>
                <c:pt idx="48011">
                  <c:v>0.667188</c:v>
                </c:pt>
                <c:pt idx="48012">
                  <c:v>0.68437499999999996</c:v>
                </c:pt>
                <c:pt idx="48013">
                  <c:v>0.67812499999999998</c:v>
                </c:pt>
                <c:pt idx="48014">
                  <c:v>0.67812499999999998</c:v>
                </c:pt>
                <c:pt idx="48015">
                  <c:v>0.68125000000000002</c:v>
                </c:pt>
                <c:pt idx="48016">
                  <c:v>0.68125000000000002</c:v>
                </c:pt>
                <c:pt idx="48017">
                  <c:v>0.68593800000000005</c:v>
                </c:pt>
                <c:pt idx="48018">
                  <c:v>0.68125000000000002</c:v>
                </c:pt>
                <c:pt idx="48019">
                  <c:v>0.67031300000000005</c:v>
                </c:pt>
                <c:pt idx="48020">
                  <c:v>0.68437499999999996</c:v>
                </c:pt>
                <c:pt idx="48021">
                  <c:v>0.68437499999999996</c:v>
                </c:pt>
                <c:pt idx="48022">
                  <c:v>0.68125000000000002</c:v>
                </c:pt>
                <c:pt idx="48023">
                  <c:v>0.676562</c:v>
                </c:pt>
                <c:pt idx="48024">
                  <c:v>0.682813</c:v>
                </c:pt>
                <c:pt idx="48025">
                  <c:v>0.68437499999999996</c:v>
                </c:pt>
                <c:pt idx="48026">
                  <c:v>0.68437499999999996</c:v>
                </c:pt>
                <c:pt idx="48027">
                  <c:v>0.69062500000000004</c:v>
                </c:pt>
                <c:pt idx="48028">
                  <c:v>0.68125000000000002</c:v>
                </c:pt>
                <c:pt idx="48029">
                  <c:v>0.67343799999999998</c:v>
                </c:pt>
                <c:pt idx="48030">
                  <c:v>0.67031300000000005</c:v>
                </c:pt>
                <c:pt idx="48031">
                  <c:v>0.67031300000000005</c:v>
                </c:pt>
                <c:pt idx="48032">
                  <c:v>0.67968799999999996</c:v>
                </c:pt>
                <c:pt idx="48033">
                  <c:v>0.703125</c:v>
                </c:pt>
                <c:pt idx="48034">
                  <c:v>0.6875</c:v>
                </c:pt>
                <c:pt idx="48035">
                  <c:v>0.6875</c:v>
                </c:pt>
                <c:pt idx="48036">
                  <c:v>0.68593800000000005</c:v>
                </c:pt>
                <c:pt idx="48037">
                  <c:v>0.6875</c:v>
                </c:pt>
                <c:pt idx="48038">
                  <c:v>0.68125000000000002</c:v>
                </c:pt>
                <c:pt idx="48039">
                  <c:v>0.67968799999999996</c:v>
                </c:pt>
                <c:pt idx="48040">
                  <c:v>0.67812499999999998</c:v>
                </c:pt>
                <c:pt idx="48041">
                  <c:v>0.692187</c:v>
                </c:pt>
                <c:pt idx="48042">
                  <c:v>0.68906299999999998</c:v>
                </c:pt>
                <c:pt idx="48043">
                  <c:v>0.69374999999999998</c:v>
                </c:pt>
                <c:pt idx="48044">
                  <c:v>0.698438</c:v>
                </c:pt>
                <c:pt idx="48045">
                  <c:v>0.70625000000000004</c:v>
                </c:pt>
                <c:pt idx="48046">
                  <c:v>0.7</c:v>
                </c:pt>
                <c:pt idx="48047">
                  <c:v>0.6875</c:v>
                </c:pt>
                <c:pt idx="48048">
                  <c:v>0.68437499999999996</c:v>
                </c:pt>
                <c:pt idx="48049">
                  <c:v>0.676562</c:v>
                </c:pt>
                <c:pt idx="48050">
                  <c:v>0.68125000000000002</c:v>
                </c:pt>
                <c:pt idx="48051">
                  <c:v>0.68437499999999996</c:v>
                </c:pt>
                <c:pt idx="48052">
                  <c:v>0.68437499999999996</c:v>
                </c:pt>
                <c:pt idx="48053">
                  <c:v>0.69374999999999998</c:v>
                </c:pt>
                <c:pt idx="48054">
                  <c:v>0.68125000000000002</c:v>
                </c:pt>
                <c:pt idx="48055">
                  <c:v>0.68593800000000005</c:v>
                </c:pt>
                <c:pt idx="48056">
                  <c:v>0.69531200000000004</c:v>
                </c:pt>
                <c:pt idx="48057">
                  <c:v>0.67968799999999996</c:v>
                </c:pt>
                <c:pt idx="48058">
                  <c:v>0.69374999999999998</c:v>
                </c:pt>
                <c:pt idx="48059">
                  <c:v>0.67968799999999996</c:v>
                </c:pt>
                <c:pt idx="48060">
                  <c:v>0.67031300000000005</c:v>
                </c:pt>
                <c:pt idx="48061">
                  <c:v>0.68437499999999996</c:v>
                </c:pt>
                <c:pt idx="48062">
                  <c:v>0.68125000000000002</c:v>
                </c:pt>
                <c:pt idx="48063">
                  <c:v>0.68125000000000002</c:v>
                </c:pt>
                <c:pt idx="48064">
                  <c:v>0.68125000000000002</c:v>
                </c:pt>
                <c:pt idx="48065">
                  <c:v>0.671875</c:v>
                </c:pt>
                <c:pt idx="48066">
                  <c:v>0.67500000000000004</c:v>
                </c:pt>
                <c:pt idx="48067">
                  <c:v>0.68125000000000002</c:v>
                </c:pt>
                <c:pt idx="48068">
                  <c:v>0.67812499999999998</c:v>
                </c:pt>
                <c:pt idx="48069">
                  <c:v>0.682813</c:v>
                </c:pt>
                <c:pt idx="48070">
                  <c:v>0.692187</c:v>
                </c:pt>
                <c:pt idx="48071">
                  <c:v>0.692187</c:v>
                </c:pt>
                <c:pt idx="48072">
                  <c:v>0.67968799999999996</c:v>
                </c:pt>
                <c:pt idx="48073">
                  <c:v>0.68125000000000002</c:v>
                </c:pt>
                <c:pt idx="48074">
                  <c:v>0.682813</c:v>
                </c:pt>
                <c:pt idx="48075">
                  <c:v>0.68437499999999996</c:v>
                </c:pt>
                <c:pt idx="48076">
                  <c:v>0.66874999999999996</c:v>
                </c:pt>
                <c:pt idx="48077">
                  <c:v>0.67500000000000004</c:v>
                </c:pt>
                <c:pt idx="48078">
                  <c:v>0.67812499999999998</c:v>
                </c:pt>
                <c:pt idx="48079">
                  <c:v>0.67968799999999996</c:v>
                </c:pt>
                <c:pt idx="48080">
                  <c:v>0.692187</c:v>
                </c:pt>
                <c:pt idx="48081">
                  <c:v>0.67968799999999996</c:v>
                </c:pt>
                <c:pt idx="48082">
                  <c:v>0.68437499999999996</c:v>
                </c:pt>
                <c:pt idx="48083">
                  <c:v>0.67812499999999998</c:v>
                </c:pt>
                <c:pt idx="48084">
                  <c:v>0.67500000000000004</c:v>
                </c:pt>
                <c:pt idx="48085">
                  <c:v>0.676562</c:v>
                </c:pt>
                <c:pt idx="48086">
                  <c:v>0.67500000000000004</c:v>
                </c:pt>
                <c:pt idx="48087">
                  <c:v>0.67343799999999998</c:v>
                </c:pt>
                <c:pt idx="48088">
                  <c:v>0.67343799999999998</c:v>
                </c:pt>
                <c:pt idx="48089">
                  <c:v>0.66406200000000004</c:v>
                </c:pt>
                <c:pt idx="48090">
                  <c:v>0.667188</c:v>
                </c:pt>
                <c:pt idx="48091">
                  <c:v>0.67968799999999996</c:v>
                </c:pt>
                <c:pt idx="48092">
                  <c:v>0.6875</c:v>
                </c:pt>
                <c:pt idx="48093">
                  <c:v>0.67343799999999998</c:v>
                </c:pt>
                <c:pt idx="48094">
                  <c:v>0.68437499999999996</c:v>
                </c:pt>
                <c:pt idx="48095">
                  <c:v>0.67968799999999996</c:v>
                </c:pt>
                <c:pt idx="48096">
                  <c:v>0.68593800000000005</c:v>
                </c:pt>
                <c:pt idx="48097">
                  <c:v>0.6875</c:v>
                </c:pt>
                <c:pt idx="48098">
                  <c:v>0.67500000000000004</c:v>
                </c:pt>
                <c:pt idx="48099">
                  <c:v>0.67968799999999996</c:v>
                </c:pt>
                <c:pt idx="48100">
                  <c:v>0.682813</c:v>
                </c:pt>
                <c:pt idx="48101">
                  <c:v>0.68125000000000002</c:v>
                </c:pt>
                <c:pt idx="48102">
                  <c:v>0.68437499999999996</c:v>
                </c:pt>
                <c:pt idx="48103">
                  <c:v>0.68593800000000005</c:v>
                </c:pt>
                <c:pt idx="48104">
                  <c:v>0.69531200000000004</c:v>
                </c:pt>
                <c:pt idx="48105">
                  <c:v>0.67343799999999998</c:v>
                </c:pt>
                <c:pt idx="48106">
                  <c:v>0.68437499999999996</c:v>
                </c:pt>
                <c:pt idx="48107">
                  <c:v>0.68906299999999998</c:v>
                </c:pt>
                <c:pt idx="48108">
                  <c:v>0.66406200000000004</c:v>
                </c:pt>
                <c:pt idx="48109">
                  <c:v>0.671875</c:v>
                </c:pt>
                <c:pt idx="48110">
                  <c:v>0.698438</c:v>
                </c:pt>
                <c:pt idx="48111">
                  <c:v>0.69062500000000004</c:v>
                </c:pt>
                <c:pt idx="48112">
                  <c:v>0.6875</c:v>
                </c:pt>
                <c:pt idx="48113">
                  <c:v>0.671875</c:v>
                </c:pt>
                <c:pt idx="48114">
                  <c:v>0.68437499999999996</c:v>
                </c:pt>
                <c:pt idx="48115">
                  <c:v>0.6875</c:v>
                </c:pt>
                <c:pt idx="48116">
                  <c:v>0.676562</c:v>
                </c:pt>
                <c:pt idx="48117">
                  <c:v>0.68437499999999996</c:v>
                </c:pt>
                <c:pt idx="48118">
                  <c:v>0.68437499999999996</c:v>
                </c:pt>
                <c:pt idx="48119">
                  <c:v>0.68906299999999998</c:v>
                </c:pt>
                <c:pt idx="48120">
                  <c:v>0.68906299999999998</c:v>
                </c:pt>
                <c:pt idx="48121">
                  <c:v>0.682813</c:v>
                </c:pt>
                <c:pt idx="48122">
                  <c:v>0.70781300000000003</c:v>
                </c:pt>
                <c:pt idx="48123">
                  <c:v>0.69374999999999998</c:v>
                </c:pt>
                <c:pt idx="48124">
                  <c:v>0.69062500000000004</c:v>
                </c:pt>
                <c:pt idx="48125">
                  <c:v>0.68437499999999996</c:v>
                </c:pt>
                <c:pt idx="48126">
                  <c:v>0.69062500000000004</c:v>
                </c:pt>
                <c:pt idx="48127">
                  <c:v>0.67968799999999996</c:v>
                </c:pt>
                <c:pt idx="48128">
                  <c:v>0.68593800000000005</c:v>
                </c:pt>
                <c:pt idx="48129">
                  <c:v>0.692187</c:v>
                </c:pt>
                <c:pt idx="48130">
                  <c:v>0.67500000000000004</c:v>
                </c:pt>
                <c:pt idx="48131">
                  <c:v>0.67812499999999998</c:v>
                </c:pt>
                <c:pt idx="48132">
                  <c:v>0.68593800000000005</c:v>
                </c:pt>
                <c:pt idx="48133">
                  <c:v>0.67500000000000004</c:v>
                </c:pt>
                <c:pt idx="48134">
                  <c:v>0.68593800000000005</c:v>
                </c:pt>
                <c:pt idx="48135">
                  <c:v>0.68437499999999996</c:v>
                </c:pt>
                <c:pt idx="48136">
                  <c:v>0.68437499999999996</c:v>
                </c:pt>
                <c:pt idx="48137">
                  <c:v>0.692187</c:v>
                </c:pt>
                <c:pt idx="48138">
                  <c:v>0.6875</c:v>
                </c:pt>
                <c:pt idx="48139">
                  <c:v>0.69531200000000004</c:v>
                </c:pt>
                <c:pt idx="48140">
                  <c:v>0.69531200000000004</c:v>
                </c:pt>
                <c:pt idx="48141">
                  <c:v>0.67968799999999996</c:v>
                </c:pt>
                <c:pt idx="48142">
                  <c:v>0.68906299999999998</c:v>
                </c:pt>
                <c:pt idx="48143">
                  <c:v>0.69374999999999998</c:v>
                </c:pt>
                <c:pt idx="48144">
                  <c:v>0.67812499999999998</c:v>
                </c:pt>
                <c:pt idx="48145">
                  <c:v>0.68593800000000005</c:v>
                </c:pt>
                <c:pt idx="48146">
                  <c:v>0.698438</c:v>
                </c:pt>
                <c:pt idx="48147">
                  <c:v>0.692187</c:v>
                </c:pt>
                <c:pt idx="48148">
                  <c:v>0.703125</c:v>
                </c:pt>
                <c:pt idx="48149">
                  <c:v>0.69531200000000004</c:v>
                </c:pt>
                <c:pt idx="48150">
                  <c:v>0.6875</c:v>
                </c:pt>
                <c:pt idx="48151">
                  <c:v>0.69531200000000004</c:v>
                </c:pt>
                <c:pt idx="48152">
                  <c:v>0.69374999999999998</c:v>
                </c:pt>
                <c:pt idx="48153">
                  <c:v>0.68906299999999998</c:v>
                </c:pt>
                <c:pt idx="48154">
                  <c:v>0.68906299999999998</c:v>
                </c:pt>
                <c:pt idx="48155">
                  <c:v>0.68593800000000005</c:v>
                </c:pt>
                <c:pt idx="48156">
                  <c:v>0.692187</c:v>
                </c:pt>
                <c:pt idx="48157">
                  <c:v>0.692187</c:v>
                </c:pt>
                <c:pt idx="48158">
                  <c:v>0.69374999999999998</c:v>
                </c:pt>
                <c:pt idx="48159">
                  <c:v>0.68437499999999996</c:v>
                </c:pt>
                <c:pt idx="48160">
                  <c:v>0.692187</c:v>
                </c:pt>
                <c:pt idx="48161">
                  <c:v>0.692187</c:v>
                </c:pt>
                <c:pt idx="48162">
                  <c:v>0.67968799999999996</c:v>
                </c:pt>
                <c:pt idx="48163">
                  <c:v>0.6875</c:v>
                </c:pt>
                <c:pt idx="48164">
                  <c:v>0.69062500000000004</c:v>
                </c:pt>
                <c:pt idx="48165">
                  <c:v>0.69374999999999998</c:v>
                </c:pt>
                <c:pt idx="48166">
                  <c:v>0.68593800000000005</c:v>
                </c:pt>
                <c:pt idx="48167">
                  <c:v>0.68125000000000002</c:v>
                </c:pt>
                <c:pt idx="48168">
                  <c:v>0.69531200000000004</c:v>
                </c:pt>
                <c:pt idx="48169">
                  <c:v>0.703125</c:v>
                </c:pt>
                <c:pt idx="48170">
                  <c:v>0.70156300000000005</c:v>
                </c:pt>
                <c:pt idx="48171">
                  <c:v>0.7</c:v>
                </c:pt>
                <c:pt idx="48172">
                  <c:v>0.69531200000000004</c:v>
                </c:pt>
                <c:pt idx="48173">
                  <c:v>0.682813</c:v>
                </c:pt>
                <c:pt idx="48174">
                  <c:v>0.676562</c:v>
                </c:pt>
                <c:pt idx="48175">
                  <c:v>0.69062500000000004</c:v>
                </c:pt>
                <c:pt idx="48176">
                  <c:v>0.67812499999999998</c:v>
                </c:pt>
                <c:pt idx="48177">
                  <c:v>0.6875</c:v>
                </c:pt>
                <c:pt idx="48178">
                  <c:v>0.67343799999999998</c:v>
                </c:pt>
                <c:pt idx="48179">
                  <c:v>0.67343799999999998</c:v>
                </c:pt>
                <c:pt idx="48180">
                  <c:v>0.676562</c:v>
                </c:pt>
                <c:pt idx="48181">
                  <c:v>0.667188</c:v>
                </c:pt>
                <c:pt idx="48182">
                  <c:v>0.67968799999999996</c:v>
                </c:pt>
                <c:pt idx="48183">
                  <c:v>0.671875</c:v>
                </c:pt>
                <c:pt idx="48184">
                  <c:v>0.68437499999999996</c:v>
                </c:pt>
                <c:pt idx="48185">
                  <c:v>0.6875</c:v>
                </c:pt>
                <c:pt idx="48186">
                  <c:v>0.671875</c:v>
                </c:pt>
                <c:pt idx="48187">
                  <c:v>0.671875</c:v>
                </c:pt>
                <c:pt idx="48188">
                  <c:v>0.67968799999999996</c:v>
                </c:pt>
                <c:pt idx="48189">
                  <c:v>0.667188</c:v>
                </c:pt>
                <c:pt idx="48190">
                  <c:v>0.68125000000000002</c:v>
                </c:pt>
                <c:pt idx="48191">
                  <c:v>0.676562</c:v>
                </c:pt>
                <c:pt idx="48192">
                  <c:v>0.676562</c:v>
                </c:pt>
                <c:pt idx="48193">
                  <c:v>0.67343799999999998</c:v>
                </c:pt>
                <c:pt idx="48194">
                  <c:v>0.682813</c:v>
                </c:pt>
                <c:pt idx="48195">
                  <c:v>0.68437499999999996</c:v>
                </c:pt>
                <c:pt idx="48196">
                  <c:v>0.67812499999999998</c:v>
                </c:pt>
                <c:pt idx="48197">
                  <c:v>0.67343799999999998</c:v>
                </c:pt>
                <c:pt idx="48198">
                  <c:v>0.68125000000000002</c:v>
                </c:pt>
                <c:pt idx="48199">
                  <c:v>0.676562</c:v>
                </c:pt>
                <c:pt idx="48200">
                  <c:v>0.682813</c:v>
                </c:pt>
                <c:pt idx="48201">
                  <c:v>0.68593800000000005</c:v>
                </c:pt>
                <c:pt idx="48202">
                  <c:v>0.676562</c:v>
                </c:pt>
                <c:pt idx="48203">
                  <c:v>0.68593800000000005</c:v>
                </c:pt>
                <c:pt idx="48204">
                  <c:v>0.68593800000000005</c:v>
                </c:pt>
                <c:pt idx="48205">
                  <c:v>0.68437499999999996</c:v>
                </c:pt>
                <c:pt idx="48206">
                  <c:v>0.68125000000000002</c:v>
                </c:pt>
                <c:pt idx="48207">
                  <c:v>0.69062500000000004</c:v>
                </c:pt>
                <c:pt idx="48208">
                  <c:v>0.6875</c:v>
                </c:pt>
                <c:pt idx="48209">
                  <c:v>0.68437499999999996</c:v>
                </c:pt>
                <c:pt idx="48210">
                  <c:v>0.682813</c:v>
                </c:pt>
                <c:pt idx="48211">
                  <c:v>0.69374999999999998</c:v>
                </c:pt>
                <c:pt idx="48212">
                  <c:v>0.69062500000000004</c:v>
                </c:pt>
                <c:pt idx="48213">
                  <c:v>0.69062500000000004</c:v>
                </c:pt>
                <c:pt idx="48214">
                  <c:v>0.67968799999999996</c:v>
                </c:pt>
                <c:pt idx="48215">
                  <c:v>0.68437499999999996</c:v>
                </c:pt>
                <c:pt idx="48216">
                  <c:v>0.68125000000000002</c:v>
                </c:pt>
                <c:pt idx="48217">
                  <c:v>0.69062500000000004</c:v>
                </c:pt>
                <c:pt idx="48218">
                  <c:v>0.698438</c:v>
                </c:pt>
                <c:pt idx="48219">
                  <c:v>0.692187</c:v>
                </c:pt>
                <c:pt idx="48220">
                  <c:v>0.67968799999999996</c:v>
                </c:pt>
                <c:pt idx="48221">
                  <c:v>0.676562</c:v>
                </c:pt>
                <c:pt idx="48222">
                  <c:v>0.68125000000000002</c:v>
                </c:pt>
                <c:pt idx="48223">
                  <c:v>0.68593800000000005</c:v>
                </c:pt>
                <c:pt idx="48224">
                  <c:v>0.68437499999999996</c:v>
                </c:pt>
                <c:pt idx="48225">
                  <c:v>0.7</c:v>
                </c:pt>
                <c:pt idx="48226">
                  <c:v>0.692187</c:v>
                </c:pt>
                <c:pt idx="48227">
                  <c:v>0.68906299999999998</c:v>
                </c:pt>
                <c:pt idx="48228">
                  <c:v>0.7</c:v>
                </c:pt>
                <c:pt idx="48229">
                  <c:v>0.67343799999999998</c:v>
                </c:pt>
                <c:pt idx="48230">
                  <c:v>0.67500000000000004</c:v>
                </c:pt>
                <c:pt idx="48231">
                  <c:v>0.67812499999999998</c:v>
                </c:pt>
                <c:pt idx="48232">
                  <c:v>0.67343799999999998</c:v>
                </c:pt>
                <c:pt idx="48233">
                  <c:v>0.676562</c:v>
                </c:pt>
                <c:pt idx="48234">
                  <c:v>0.676562</c:v>
                </c:pt>
                <c:pt idx="48235">
                  <c:v>0.68437499999999996</c:v>
                </c:pt>
                <c:pt idx="48236">
                  <c:v>0.698438</c:v>
                </c:pt>
                <c:pt idx="48237">
                  <c:v>0.68906299999999998</c:v>
                </c:pt>
                <c:pt idx="48238">
                  <c:v>0.68437499999999996</c:v>
                </c:pt>
                <c:pt idx="48239">
                  <c:v>0.67812499999999998</c:v>
                </c:pt>
                <c:pt idx="48240">
                  <c:v>0.67812499999999998</c:v>
                </c:pt>
                <c:pt idx="48241">
                  <c:v>0.69374999999999998</c:v>
                </c:pt>
                <c:pt idx="48242">
                  <c:v>0.68593800000000005</c:v>
                </c:pt>
                <c:pt idx="48243">
                  <c:v>0.682813</c:v>
                </c:pt>
                <c:pt idx="48244">
                  <c:v>0.69062500000000004</c:v>
                </c:pt>
                <c:pt idx="48245">
                  <c:v>0.68906299999999998</c:v>
                </c:pt>
                <c:pt idx="48246">
                  <c:v>0.68125000000000002</c:v>
                </c:pt>
                <c:pt idx="48247">
                  <c:v>0.68906299999999998</c:v>
                </c:pt>
                <c:pt idx="48248">
                  <c:v>0.682813</c:v>
                </c:pt>
                <c:pt idx="48249">
                  <c:v>0.68906299999999998</c:v>
                </c:pt>
                <c:pt idx="48250">
                  <c:v>0.68593800000000005</c:v>
                </c:pt>
                <c:pt idx="48251">
                  <c:v>0.68593800000000005</c:v>
                </c:pt>
                <c:pt idx="48252">
                  <c:v>0.69531200000000004</c:v>
                </c:pt>
                <c:pt idx="48253">
                  <c:v>0.682813</c:v>
                </c:pt>
                <c:pt idx="48254">
                  <c:v>0.67031300000000005</c:v>
                </c:pt>
                <c:pt idx="48255">
                  <c:v>0.69374999999999998</c:v>
                </c:pt>
                <c:pt idx="48256">
                  <c:v>0.682813</c:v>
                </c:pt>
                <c:pt idx="48257">
                  <c:v>0.692187</c:v>
                </c:pt>
                <c:pt idx="48258">
                  <c:v>0.7</c:v>
                </c:pt>
                <c:pt idx="48259">
                  <c:v>0.68593800000000005</c:v>
                </c:pt>
                <c:pt idx="48260">
                  <c:v>0.69374999999999998</c:v>
                </c:pt>
                <c:pt idx="48261">
                  <c:v>0.69374999999999998</c:v>
                </c:pt>
                <c:pt idx="48262">
                  <c:v>0.68906299999999998</c:v>
                </c:pt>
                <c:pt idx="48263">
                  <c:v>0.69374999999999998</c:v>
                </c:pt>
                <c:pt idx="48264">
                  <c:v>0.68906299999999998</c:v>
                </c:pt>
                <c:pt idx="48265">
                  <c:v>0.692187</c:v>
                </c:pt>
                <c:pt idx="48266">
                  <c:v>0.70156300000000005</c:v>
                </c:pt>
                <c:pt idx="48267">
                  <c:v>0.70468799999999998</c:v>
                </c:pt>
                <c:pt idx="48268">
                  <c:v>0.676562</c:v>
                </c:pt>
                <c:pt idx="48269">
                  <c:v>0.67968799999999996</c:v>
                </c:pt>
                <c:pt idx="48270">
                  <c:v>0.67968799999999996</c:v>
                </c:pt>
                <c:pt idx="48271">
                  <c:v>0.69062500000000004</c:v>
                </c:pt>
                <c:pt idx="48272">
                  <c:v>0.692187</c:v>
                </c:pt>
                <c:pt idx="48273">
                  <c:v>0.68906299999999998</c:v>
                </c:pt>
                <c:pt idx="48274">
                  <c:v>0.671875</c:v>
                </c:pt>
                <c:pt idx="48275">
                  <c:v>0.682813</c:v>
                </c:pt>
                <c:pt idx="48276">
                  <c:v>0.68437499999999996</c:v>
                </c:pt>
                <c:pt idx="48277">
                  <c:v>0.69062500000000004</c:v>
                </c:pt>
                <c:pt idx="48278">
                  <c:v>0.67812499999999998</c:v>
                </c:pt>
                <c:pt idx="48279">
                  <c:v>0.68437499999999996</c:v>
                </c:pt>
                <c:pt idx="48280">
                  <c:v>0.68906299999999998</c:v>
                </c:pt>
                <c:pt idx="48281">
                  <c:v>0.68437499999999996</c:v>
                </c:pt>
                <c:pt idx="48282">
                  <c:v>0.69531200000000004</c:v>
                </c:pt>
                <c:pt idx="48283">
                  <c:v>0.692187</c:v>
                </c:pt>
                <c:pt idx="48284">
                  <c:v>0.68437499999999996</c:v>
                </c:pt>
                <c:pt idx="48285">
                  <c:v>0.69531200000000004</c:v>
                </c:pt>
                <c:pt idx="48286">
                  <c:v>0.7</c:v>
                </c:pt>
                <c:pt idx="48287">
                  <c:v>0.698438</c:v>
                </c:pt>
                <c:pt idx="48288">
                  <c:v>0.692187</c:v>
                </c:pt>
                <c:pt idx="48289">
                  <c:v>0.6875</c:v>
                </c:pt>
                <c:pt idx="48290">
                  <c:v>0.69374999999999998</c:v>
                </c:pt>
                <c:pt idx="48291">
                  <c:v>0.69062500000000004</c:v>
                </c:pt>
                <c:pt idx="48292">
                  <c:v>0.67968799999999996</c:v>
                </c:pt>
                <c:pt idx="48293">
                  <c:v>0.69062500000000004</c:v>
                </c:pt>
                <c:pt idx="48294">
                  <c:v>0.68593800000000005</c:v>
                </c:pt>
                <c:pt idx="48295">
                  <c:v>0.67343799999999998</c:v>
                </c:pt>
                <c:pt idx="48296">
                  <c:v>0.67500000000000004</c:v>
                </c:pt>
                <c:pt idx="48297">
                  <c:v>0.67500000000000004</c:v>
                </c:pt>
                <c:pt idx="48298">
                  <c:v>0.68437499999999996</c:v>
                </c:pt>
                <c:pt idx="48299">
                  <c:v>0.69374999999999998</c:v>
                </c:pt>
                <c:pt idx="48300">
                  <c:v>0.69531200000000004</c:v>
                </c:pt>
                <c:pt idx="48301">
                  <c:v>0.69531200000000004</c:v>
                </c:pt>
                <c:pt idx="48302">
                  <c:v>0.68593800000000005</c:v>
                </c:pt>
                <c:pt idx="48303">
                  <c:v>0.69062500000000004</c:v>
                </c:pt>
                <c:pt idx="48304">
                  <c:v>0.70156300000000005</c:v>
                </c:pt>
                <c:pt idx="48305">
                  <c:v>0.7</c:v>
                </c:pt>
                <c:pt idx="48306">
                  <c:v>0.68906299999999998</c:v>
                </c:pt>
                <c:pt idx="48307">
                  <c:v>0.7</c:v>
                </c:pt>
                <c:pt idx="48308">
                  <c:v>0.68437499999999996</c:v>
                </c:pt>
                <c:pt idx="48309">
                  <c:v>0.682813</c:v>
                </c:pt>
                <c:pt idx="48310">
                  <c:v>0.68906299999999998</c:v>
                </c:pt>
                <c:pt idx="48311">
                  <c:v>0.70468799999999998</c:v>
                </c:pt>
                <c:pt idx="48312">
                  <c:v>0.68593800000000005</c:v>
                </c:pt>
                <c:pt idx="48313">
                  <c:v>0.68437499999999996</c:v>
                </c:pt>
                <c:pt idx="48314">
                  <c:v>0.67812499999999998</c:v>
                </c:pt>
                <c:pt idx="48315">
                  <c:v>0.67031300000000005</c:v>
                </c:pt>
                <c:pt idx="48316">
                  <c:v>0.682813</c:v>
                </c:pt>
                <c:pt idx="48317">
                  <c:v>0.67812499999999998</c:v>
                </c:pt>
                <c:pt idx="48318">
                  <c:v>0.68593800000000005</c:v>
                </c:pt>
                <c:pt idx="48319">
                  <c:v>0.6875</c:v>
                </c:pt>
                <c:pt idx="48320">
                  <c:v>0.68906299999999998</c:v>
                </c:pt>
                <c:pt idx="48321">
                  <c:v>0.68437499999999996</c:v>
                </c:pt>
                <c:pt idx="48322">
                  <c:v>0.68437499999999996</c:v>
                </c:pt>
                <c:pt idx="48323">
                  <c:v>0.68125000000000002</c:v>
                </c:pt>
                <c:pt idx="48324">
                  <c:v>0.692187</c:v>
                </c:pt>
                <c:pt idx="48325">
                  <c:v>0.68125000000000002</c:v>
                </c:pt>
                <c:pt idx="48326">
                  <c:v>0.67500000000000004</c:v>
                </c:pt>
                <c:pt idx="48327">
                  <c:v>0.68125000000000002</c:v>
                </c:pt>
                <c:pt idx="48328">
                  <c:v>0.67343799999999998</c:v>
                </c:pt>
                <c:pt idx="48329">
                  <c:v>0.68125000000000002</c:v>
                </c:pt>
                <c:pt idx="48330">
                  <c:v>0.68906299999999998</c:v>
                </c:pt>
                <c:pt idx="48331">
                  <c:v>0.68437499999999996</c:v>
                </c:pt>
                <c:pt idx="48332">
                  <c:v>0.68593800000000005</c:v>
                </c:pt>
                <c:pt idx="48333">
                  <c:v>0.69531200000000004</c:v>
                </c:pt>
                <c:pt idx="48334">
                  <c:v>0.7</c:v>
                </c:pt>
                <c:pt idx="48335">
                  <c:v>0.692187</c:v>
                </c:pt>
                <c:pt idx="48336">
                  <c:v>0.69531200000000004</c:v>
                </c:pt>
                <c:pt idx="48337">
                  <c:v>0.68437499999999996</c:v>
                </c:pt>
                <c:pt idx="48338">
                  <c:v>0.68125000000000002</c:v>
                </c:pt>
                <c:pt idx="48339">
                  <c:v>0.682813</c:v>
                </c:pt>
                <c:pt idx="48340">
                  <c:v>0.68906299999999998</c:v>
                </c:pt>
                <c:pt idx="48341">
                  <c:v>0.69531200000000004</c:v>
                </c:pt>
                <c:pt idx="48342">
                  <c:v>0.68593800000000005</c:v>
                </c:pt>
                <c:pt idx="48343">
                  <c:v>0.6875</c:v>
                </c:pt>
                <c:pt idx="48344">
                  <c:v>0.6875</c:v>
                </c:pt>
                <c:pt idx="48345">
                  <c:v>0.69531200000000004</c:v>
                </c:pt>
                <c:pt idx="48346">
                  <c:v>0.69062500000000004</c:v>
                </c:pt>
                <c:pt idx="48347">
                  <c:v>0.692187</c:v>
                </c:pt>
                <c:pt idx="48348">
                  <c:v>0.67968799999999996</c:v>
                </c:pt>
                <c:pt idx="48349">
                  <c:v>0.67812499999999998</c:v>
                </c:pt>
                <c:pt idx="48350">
                  <c:v>0.692187</c:v>
                </c:pt>
                <c:pt idx="48351">
                  <c:v>0.692187</c:v>
                </c:pt>
                <c:pt idx="48352">
                  <c:v>0.68593800000000005</c:v>
                </c:pt>
                <c:pt idx="48353">
                  <c:v>0.69062500000000004</c:v>
                </c:pt>
                <c:pt idx="48354">
                  <c:v>0.68437499999999996</c:v>
                </c:pt>
                <c:pt idx="48355">
                  <c:v>0.69374999999999998</c:v>
                </c:pt>
                <c:pt idx="48356">
                  <c:v>0.7</c:v>
                </c:pt>
                <c:pt idx="48357">
                  <c:v>0.69374999999999998</c:v>
                </c:pt>
                <c:pt idx="48358">
                  <c:v>0.6875</c:v>
                </c:pt>
                <c:pt idx="48359">
                  <c:v>0.67500000000000004</c:v>
                </c:pt>
                <c:pt idx="48360">
                  <c:v>0.68593800000000005</c:v>
                </c:pt>
                <c:pt idx="48361">
                  <c:v>0.682813</c:v>
                </c:pt>
                <c:pt idx="48362">
                  <c:v>0.67812499999999998</c:v>
                </c:pt>
                <c:pt idx="48363">
                  <c:v>0.68593800000000005</c:v>
                </c:pt>
                <c:pt idx="48364">
                  <c:v>0.682813</c:v>
                </c:pt>
                <c:pt idx="48365">
                  <c:v>0.69531200000000004</c:v>
                </c:pt>
                <c:pt idx="48366">
                  <c:v>0.68906299999999998</c:v>
                </c:pt>
                <c:pt idx="48367">
                  <c:v>0.68437499999999996</c:v>
                </c:pt>
                <c:pt idx="48368">
                  <c:v>0.69374999999999998</c:v>
                </c:pt>
                <c:pt idx="48369">
                  <c:v>0.682813</c:v>
                </c:pt>
                <c:pt idx="48370">
                  <c:v>0.692187</c:v>
                </c:pt>
                <c:pt idx="48371">
                  <c:v>0.68593800000000005</c:v>
                </c:pt>
                <c:pt idx="48372">
                  <c:v>0.67968799999999996</c:v>
                </c:pt>
                <c:pt idx="48373">
                  <c:v>0.67500000000000004</c:v>
                </c:pt>
                <c:pt idx="48374">
                  <c:v>0.67812499999999998</c:v>
                </c:pt>
                <c:pt idx="48375">
                  <c:v>0.68437499999999996</c:v>
                </c:pt>
                <c:pt idx="48376">
                  <c:v>0.69062500000000004</c:v>
                </c:pt>
                <c:pt idx="48377">
                  <c:v>0.68593800000000005</c:v>
                </c:pt>
                <c:pt idx="48378">
                  <c:v>0.692187</c:v>
                </c:pt>
                <c:pt idx="48379">
                  <c:v>0.66874999999999996</c:v>
                </c:pt>
                <c:pt idx="48380">
                  <c:v>0.68906299999999998</c:v>
                </c:pt>
                <c:pt idx="48381">
                  <c:v>0.692187</c:v>
                </c:pt>
                <c:pt idx="48382">
                  <c:v>0.68906299999999998</c:v>
                </c:pt>
                <c:pt idx="48383">
                  <c:v>0.68437499999999996</c:v>
                </c:pt>
                <c:pt idx="48384">
                  <c:v>0.68437499999999996</c:v>
                </c:pt>
                <c:pt idx="48385">
                  <c:v>0.692187</c:v>
                </c:pt>
                <c:pt idx="48386">
                  <c:v>0.682813</c:v>
                </c:pt>
                <c:pt idx="48387">
                  <c:v>0.67812499999999998</c:v>
                </c:pt>
                <c:pt idx="48388">
                  <c:v>0.68906299999999998</c:v>
                </c:pt>
                <c:pt idx="48389">
                  <c:v>0.68593800000000005</c:v>
                </c:pt>
                <c:pt idx="48390">
                  <c:v>0.68593800000000005</c:v>
                </c:pt>
                <c:pt idx="48391">
                  <c:v>0.70156300000000005</c:v>
                </c:pt>
                <c:pt idx="48392">
                  <c:v>0.68906299999999998</c:v>
                </c:pt>
                <c:pt idx="48393">
                  <c:v>0.68437499999999996</c:v>
                </c:pt>
                <c:pt idx="48394">
                  <c:v>0.68125000000000002</c:v>
                </c:pt>
                <c:pt idx="48395">
                  <c:v>0.69531200000000004</c:v>
                </c:pt>
                <c:pt idx="48396">
                  <c:v>0.676562</c:v>
                </c:pt>
                <c:pt idx="48397">
                  <c:v>0.67812499999999998</c:v>
                </c:pt>
                <c:pt idx="48398">
                  <c:v>0.67343799999999998</c:v>
                </c:pt>
                <c:pt idx="48399">
                  <c:v>0.6875</c:v>
                </c:pt>
                <c:pt idx="48400">
                  <c:v>0.698438</c:v>
                </c:pt>
                <c:pt idx="48401">
                  <c:v>0.682813</c:v>
                </c:pt>
                <c:pt idx="48402">
                  <c:v>0.66874999999999996</c:v>
                </c:pt>
                <c:pt idx="48403">
                  <c:v>0.68125000000000002</c:v>
                </c:pt>
                <c:pt idx="48404">
                  <c:v>0.68437499999999996</c:v>
                </c:pt>
                <c:pt idx="48405">
                  <c:v>0.68593800000000005</c:v>
                </c:pt>
                <c:pt idx="48406">
                  <c:v>0.67500000000000004</c:v>
                </c:pt>
                <c:pt idx="48407">
                  <c:v>0.68125000000000002</c:v>
                </c:pt>
                <c:pt idx="48408">
                  <c:v>0.67500000000000004</c:v>
                </c:pt>
                <c:pt idx="48409">
                  <c:v>0.67343799999999998</c:v>
                </c:pt>
                <c:pt idx="48410">
                  <c:v>0.682813</c:v>
                </c:pt>
                <c:pt idx="48411">
                  <c:v>0.66562500000000002</c:v>
                </c:pt>
                <c:pt idx="48412">
                  <c:v>0.676562</c:v>
                </c:pt>
                <c:pt idx="48413">
                  <c:v>0.67968799999999996</c:v>
                </c:pt>
                <c:pt idx="48414">
                  <c:v>0.67812499999999998</c:v>
                </c:pt>
                <c:pt idx="48415">
                  <c:v>0.68437499999999996</c:v>
                </c:pt>
                <c:pt idx="48416">
                  <c:v>0.67343799999999998</c:v>
                </c:pt>
                <c:pt idx="48417">
                  <c:v>0.667188</c:v>
                </c:pt>
                <c:pt idx="48418">
                  <c:v>0.67500000000000004</c:v>
                </c:pt>
                <c:pt idx="48419">
                  <c:v>0.676562</c:v>
                </c:pt>
                <c:pt idx="48420">
                  <c:v>0.67343799999999998</c:v>
                </c:pt>
                <c:pt idx="48421">
                  <c:v>0.6875</c:v>
                </c:pt>
                <c:pt idx="48422">
                  <c:v>0.67968799999999996</c:v>
                </c:pt>
                <c:pt idx="48423">
                  <c:v>0.67968799999999996</c:v>
                </c:pt>
                <c:pt idx="48424">
                  <c:v>0.67812499999999998</c:v>
                </c:pt>
                <c:pt idx="48425">
                  <c:v>0.6875</c:v>
                </c:pt>
                <c:pt idx="48426">
                  <c:v>0.682813</c:v>
                </c:pt>
                <c:pt idx="48427">
                  <c:v>0.6875</c:v>
                </c:pt>
                <c:pt idx="48428">
                  <c:v>0.6875</c:v>
                </c:pt>
                <c:pt idx="48429">
                  <c:v>0.6875</c:v>
                </c:pt>
                <c:pt idx="48430">
                  <c:v>0.68593800000000005</c:v>
                </c:pt>
                <c:pt idx="48431">
                  <c:v>0.682813</c:v>
                </c:pt>
                <c:pt idx="48432">
                  <c:v>0.698438</c:v>
                </c:pt>
                <c:pt idx="48433">
                  <c:v>0.676562</c:v>
                </c:pt>
                <c:pt idx="48434">
                  <c:v>0.68437499999999996</c:v>
                </c:pt>
                <c:pt idx="48435">
                  <c:v>0.68906299999999998</c:v>
                </c:pt>
                <c:pt idx="48436">
                  <c:v>0.682813</c:v>
                </c:pt>
                <c:pt idx="48437">
                  <c:v>0.68906299999999998</c:v>
                </c:pt>
                <c:pt idx="48438">
                  <c:v>0.692187</c:v>
                </c:pt>
                <c:pt idx="48439">
                  <c:v>0.67968799999999996</c:v>
                </c:pt>
                <c:pt idx="48440">
                  <c:v>0.68125000000000002</c:v>
                </c:pt>
                <c:pt idx="48441">
                  <c:v>0.68593800000000005</c:v>
                </c:pt>
                <c:pt idx="48442">
                  <c:v>0.6875</c:v>
                </c:pt>
                <c:pt idx="48443">
                  <c:v>0.682813</c:v>
                </c:pt>
                <c:pt idx="48444">
                  <c:v>0.69374999999999998</c:v>
                </c:pt>
                <c:pt idx="48445">
                  <c:v>0.682813</c:v>
                </c:pt>
                <c:pt idx="48446">
                  <c:v>0.67343799999999998</c:v>
                </c:pt>
                <c:pt idx="48447">
                  <c:v>0.682813</c:v>
                </c:pt>
                <c:pt idx="48448">
                  <c:v>0.67812499999999998</c:v>
                </c:pt>
                <c:pt idx="48449">
                  <c:v>0.68593800000000005</c:v>
                </c:pt>
                <c:pt idx="48450">
                  <c:v>0.682813</c:v>
                </c:pt>
                <c:pt idx="48451">
                  <c:v>0.68593800000000005</c:v>
                </c:pt>
                <c:pt idx="48452">
                  <c:v>0.69531200000000004</c:v>
                </c:pt>
                <c:pt idx="48453">
                  <c:v>0.69062500000000004</c:v>
                </c:pt>
                <c:pt idx="48454">
                  <c:v>0.6875</c:v>
                </c:pt>
                <c:pt idx="48455">
                  <c:v>0.692187</c:v>
                </c:pt>
                <c:pt idx="48456">
                  <c:v>0.698438</c:v>
                </c:pt>
                <c:pt idx="48457">
                  <c:v>0.692187</c:v>
                </c:pt>
                <c:pt idx="48458">
                  <c:v>0.70625000000000004</c:v>
                </c:pt>
                <c:pt idx="48459">
                  <c:v>0.69531200000000004</c:v>
                </c:pt>
                <c:pt idx="48460">
                  <c:v>0.70468799999999998</c:v>
                </c:pt>
                <c:pt idx="48461">
                  <c:v>0.7</c:v>
                </c:pt>
                <c:pt idx="48462">
                  <c:v>0.71718800000000005</c:v>
                </c:pt>
                <c:pt idx="48463">
                  <c:v>0.692187</c:v>
                </c:pt>
                <c:pt idx="48464">
                  <c:v>0.68906299999999998</c:v>
                </c:pt>
                <c:pt idx="48465">
                  <c:v>0.69062500000000004</c:v>
                </c:pt>
                <c:pt idx="48466">
                  <c:v>0.682813</c:v>
                </c:pt>
                <c:pt idx="48467">
                  <c:v>0.68437499999999996</c:v>
                </c:pt>
                <c:pt idx="48468">
                  <c:v>0.682813</c:v>
                </c:pt>
                <c:pt idx="48469">
                  <c:v>0.68437499999999996</c:v>
                </c:pt>
                <c:pt idx="48470">
                  <c:v>0.69531200000000004</c:v>
                </c:pt>
                <c:pt idx="48471">
                  <c:v>0.6875</c:v>
                </c:pt>
                <c:pt idx="48472">
                  <c:v>0.682813</c:v>
                </c:pt>
                <c:pt idx="48473">
                  <c:v>0.68125000000000002</c:v>
                </c:pt>
                <c:pt idx="48474">
                  <c:v>0.68593800000000005</c:v>
                </c:pt>
                <c:pt idx="48475">
                  <c:v>0.676562</c:v>
                </c:pt>
                <c:pt idx="48476">
                  <c:v>0.68125000000000002</c:v>
                </c:pt>
                <c:pt idx="48477">
                  <c:v>0.68437499999999996</c:v>
                </c:pt>
                <c:pt idx="48478">
                  <c:v>0.676562</c:v>
                </c:pt>
                <c:pt idx="48479">
                  <c:v>0.67968799999999996</c:v>
                </c:pt>
                <c:pt idx="48480">
                  <c:v>0.67968799999999996</c:v>
                </c:pt>
                <c:pt idx="48481">
                  <c:v>0.7</c:v>
                </c:pt>
                <c:pt idx="48482">
                  <c:v>0.68906299999999998</c:v>
                </c:pt>
                <c:pt idx="48483">
                  <c:v>0.68593800000000005</c:v>
                </c:pt>
                <c:pt idx="48484">
                  <c:v>0.68906299999999998</c:v>
                </c:pt>
                <c:pt idx="48485">
                  <c:v>0.682813</c:v>
                </c:pt>
                <c:pt idx="48486">
                  <c:v>0.698438</c:v>
                </c:pt>
                <c:pt idx="48487">
                  <c:v>0.682813</c:v>
                </c:pt>
                <c:pt idx="48488">
                  <c:v>0.68437499999999996</c:v>
                </c:pt>
                <c:pt idx="48489">
                  <c:v>0.68593800000000005</c:v>
                </c:pt>
                <c:pt idx="48490">
                  <c:v>0.68906299999999998</c:v>
                </c:pt>
                <c:pt idx="48491">
                  <c:v>0.68125000000000002</c:v>
                </c:pt>
                <c:pt idx="48492">
                  <c:v>0.69062500000000004</c:v>
                </c:pt>
                <c:pt idx="48493">
                  <c:v>0.70781300000000003</c:v>
                </c:pt>
                <c:pt idx="48494">
                  <c:v>0.70156300000000005</c:v>
                </c:pt>
                <c:pt idx="48495">
                  <c:v>0.68437499999999996</c:v>
                </c:pt>
                <c:pt idx="48496">
                  <c:v>0.69531200000000004</c:v>
                </c:pt>
                <c:pt idx="48497">
                  <c:v>0.69531200000000004</c:v>
                </c:pt>
                <c:pt idx="48498">
                  <c:v>0.69374999999999998</c:v>
                </c:pt>
                <c:pt idx="48499">
                  <c:v>0.6875</c:v>
                </c:pt>
                <c:pt idx="48500">
                  <c:v>0.68906299999999998</c:v>
                </c:pt>
                <c:pt idx="48501">
                  <c:v>0.68906299999999998</c:v>
                </c:pt>
                <c:pt idx="48502">
                  <c:v>0.68437499999999996</c:v>
                </c:pt>
                <c:pt idx="48503">
                  <c:v>0.682813</c:v>
                </c:pt>
                <c:pt idx="48504">
                  <c:v>0.68437499999999996</c:v>
                </c:pt>
                <c:pt idx="48505">
                  <c:v>0.68593800000000005</c:v>
                </c:pt>
                <c:pt idx="48506">
                  <c:v>0.70781300000000003</c:v>
                </c:pt>
                <c:pt idx="48507">
                  <c:v>0.68906299999999998</c:v>
                </c:pt>
                <c:pt idx="48508">
                  <c:v>0.6875</c:v>
                </c:pt>
                <c:pt idx="48509">
                  <c:v>0.68593800000000005</c:v>
                </c:pt>
                <c:pt idx="48510">
                  <c:v>0.67812499999999998</c:v>
                </c:pt>
                <c:pt idx="48511">
                  <c:v>0.682813</c:v>
                </c:pt>
                <c:pt idx="48512">
                  <c:v>0.69531200000000004</c:v>
                </c:pt>
                <c:pt idx="48513">
                  <c:v>0.68906299999999998</c:v>
                </c:pt>
                <c:pt idx="48514">
                  <c:v>0.69531200000000004</c:v>
                </c:pt>
                <c:pt idx="48515">
                  <c:v>0.68437499999999996</c:v>
                </c:pt>
                <c:pt idx="48516">
                  <c:v>0.6875</c:v>
                </c:pt>
                <c:pt idx="48517">
                  <c:v>0.68125000000000002</c:v>
                </c:pt>
                <c:pt idx="48518">
                  <c:v>0.7</c:v>
                </c:pt>
                <c:pt idx="48519">
                  <c:v>0.68437499999999996</c:v>
                </c:pt>
                <c:pt idx="48520">
                  <c:v>0.67968799999999996</c:v>
                </c:pt>
                <c:pt idx="48521">
                  <c:v>0.68437499999999996</c:v>
                </c:pt>
                <c:pt idx="48522">
                  <c:v>0.67500000000000004</c:v>
                </c:pt>
                <c:pt idx="48523">
                  <c:v>0.69531200000000004</c:v>
                </c:pt>
                <c:pt idx="48524">
                  <c:v>0.698438</c:v>
                </c:pt>
                <c:pt idx="48525">
                  <c:v>0.7</c:v>
                </c:pt>
                <c:pt idx="48526">
                  <c:v>0.69531200000000004</c:v>
                </c:pt>
                <c:pt idx="48527">
                  <c:v>0.70156300000000005</c:v>
                </c:pt>
                <c:pt idx="48528">
                  <c:v>0.6875</c:v>
                </c:pt>
                <c:pt idx="48529">
                  <c:v>0.67968799999999996</c:v>
                </c:pt>
                <c:pt idx="48530">
                  <c:v>0.69062500000000004</c:v>
                </c:pt>
                <c:pt idx="48531">
                  <c:v>0.698438</c:v>
                </c:pt>
                <c:pt idx="48532">
                  <c:v>0.68593800000000005</c:v>
                </c:pt>
                <c:pt idx="48533">
                  <c:v>0.69374999999999998</c:v>
                </c:pt>
                <c:pt idx="48534">
                  <c:v>0.70625000000000004</c:v>
                </c:pt>
                <c:pt idx="48535">
                  <c:v>0.692187</c:v>
                </c:pt>
                <c:pt idx="48536">
                  <c:v>0.68437499999999996</c:v>
                </c:pt>
                <c:pt idx="48537">
                  <c:v>0.68593800000000005</c:v>
                </c:pt>
                <c:pt idx="48538">
                  <c:v>0.68593800000000005</c:v>
                </c:pt>
                <c:pt idx="48539">
                  <c:v>0.69062500000000004</c:v>
                </c:pt>
                <c:pt idx="48540">
                  <c:v>0.69062500000000004</c:v>
                </c:pt>
                <c:pt idx="48541">
                  <c:v>0.67968799999999996</c:v>
                </c:pt>
                <c:pt idx="48542">
                  <c:v>0.69062500000000004</c:v>
                </c:pt>
                <c:pt idx="48543">
                  <c:v>0.70625000000000004</c:v>
                </c:pt>
                <c:pt idx="48544">
                  <c:v>0.698438</c:v>
                </c:pt>
                <c:pt idx="48545">
                  <c:v>0.7</c:v>
                </c:pt>
                <c:pt idx="48546">
                  <c:v>0.682813</c:v>
                </c:pt>
                <c:pt idx="48547">
                  <c:v>0.68437499999999996</c:v>
                </c:pt>
                <c:pt idx="48548">
                  <c:v>0.68906299999999998</c:v>
                </c:pt>
                <c:pt idx="48549">
                  <c:v>0.69062500000000004</c:v>
                </c:pt>
                <c:pt idx="48550">
                  <c:v>0.692187</c:v>
                </c:pt>
                <c:pt idx="48551">
                  <c:v>0.69531200000000004</c:v>
                </c:pt>
                <c:pt idx="48552">
                  <c:v>0.698438</c:v>
                </c:pt>
                <c:pt idx="48553">
                  <c:v>0.68125000000000002</c:v>
                </c:pt>
                <c:pt idx="48554">
                  <c:v>0.69374999999999998</c:v>
                </c:pt>
                <c:pt idx="48555">
                  <c:v>0.69062500000000004</c:v>
                </c:pt>
                <c:pt idx="48556">
                  <c:v>0.69062500000000004</c:v>
                </c:pt>
                <c:pt idx="48557">
                  <c:v>0.682813</c:v>
                </c:pt>
                <c:pt idx="48558">
                  <c:v>0.70781300000000003</c:v>
                </c:pt>
                <c:pt idx="48559">
                  <c:v>0.698438</c:v>
                </c:pt>
                <c:pt idx="48560">
                  <c:v>0.68437499999999996</c:v>
                </c:pt>
                <c:pt idx="48561">
                  <c:v>0.692187</c:v>
                </c:pt>
                <c:pt idx="48562">
                  <c:v>0.7</c:v>
                </c:pt>
                <c:pt idx="48563">
                  <c:v>0.6875</c:v>
                </c:pt>
                <c:pt idx="48564">
                  <c:v>0.7</c:v>
                </c:pt>
                <c:pt idx="48565">
                  <c:v>0.68125000000000002</c:v>
                </c:pt>
                <c:pt idx="48566">
                  <c:v>0.67812499999999998</c:v>
                </c:pt>
                <c:pt idx="48567">
                  <c:v>0.68906299999999998</c:v>
                </c:pt>
                <c:pt idx="48568">
                  <c:v>0.68593800000000005</c:v>
                </c:pt>
                <c:pt idx="48569">
                  <c:v>0.6875</c:v>
                </c:pt>
                <c:pt idx="48570">
                  <c:v>0.692187</c:v>
                </c:pt>
                <c:pt idx="48571">
                  <c:v>0.70156300000000005</c:v>
                </c:pt>
                <c:pt idx="48572">
                  <c:v>0.7</c:v>
                </c:pt>
                <c:pt idx="48573">
                  <c:v>0.682813</c:v>
                </c:pt>
                <c:pt idx="48574">
                  <c:v>0.70625000000000004</c:v>
                </c:pt>
                <c:pt idx="48575">
                  <c:v>0.69374999999999998</c:v>
                </c:pt>
                <c:pt idx="48576">
                  <c:v>0.67500000000000004</c:v>
                </c:pt>
                <c:pt idx="48577">
                  <c:v>0.68593800000000005</c:v>
                </c:pt>
                <c:pt idx="48578">
                  <c:v>0.69374999999999998</c:v>
                </c:pt>
                <c:pt idx="48579">
                  <c:v>0.67968799999999996</c:v>
                </c:pt>
                <c:pt idx="48580">
                  <c:v>0.68437499999999996</c:v>
                </c:pt>
                <c:pt idx="48581">
                  <c:v>0.692187</c:v>
                </c:pt>
                <c:pt idx="48582">
                  <c:v>0.682813</c:v>
                </c:pt>
                <c:pt idx="48583">
                  <c:v>0.6875</c:v>
                </c:pt>
                <c:pt idx="48584">
                  <c:v>0.69374999999999998</c:v>
                </c:pt>
                <c:pt idx="48585">
                  <c:v>0.682813</c:v>
                </c:pt>
                <c:pt idx="48586">
                  <c:v>0.67968799999999996</c:v>
                </c:pt>
                <c:pt idx="48587">
                  <c:v>0.68593800000000005</c:v>
                </c:pt>
                <c:pt idx="48588">
                  <c:v>0.69062500000000004</c:v>
                </c:pt>
                <c:pt idx="48589">
                  <c:v>0.69374999999999998</c:v>
                </c:pt>
                <c:pt idx="48590">
                  <c:v>0.6875</c:v>
                </c:pt>
                <c:pt idx="48591">
                  <c:v>0.68125000000000002</c:v>
                </c:pt>
                <c:pt idx="48592">
                  <c:v>0.68593800000000005</c:v>
                </c:pt>
                <c:pt idx="48593">
                  <c:v>0.7</c:v>
                </c:pt>
                <c:pt idx="48594">
                  <c:v>0.70625000000000004</c:v>
                </c:pt>
                <c:pt idx="48595">
                  <c:v>0.68906299999999998</c:v>
                </c:pt>
                <c:pt idx="48596">
                  <c:v>0.682813</c:v>
                </c:pt>
                <c:pt idx="48597">
                  <c:v>0.68906299999999998</c:v>
                </c:pt>
                <c:pt idx="48598">
                  <c:v>0.7</c:v>
                </c:pt>
                <c:pt idx="48599">
                  <c:v>0.692187</c:v>
                </c:pt>
                <c:pt idx="48600">
                  <c:v>0.692187</c:v>
                </c:pt>
                <c:pt idx="48601">
                  <c:v>0.69531200000000004</c:v>
                </c:pt>
                <c:pt idx="48602">
                  <c:v>0.69374999999999998</c:v>
                </c:pt>
                <c:pt idx="48603">
                  <c:v>0.67968799999999996</c:v>
                </c:pt>
                <c:pt idx="48604">
                  <c:v>0.68593800000000005</c:v>
                </c:pt>
                <c:pt idx="48605">
                  <c:v>0.6875</c:v>
                </c:pt>
                <c:pt idx="48606">
                  <c:v>0.682813</c:v>
                </c:pt>
                <c:pt idx="48607">
                  <c:v>0.68437499999999996</c:v>
                </c:pt>
                <c:pt idx="48608">
                  <c:v>0.68593800000000005</c:v>
                </c:pt>
                <c:pt idx="48609">
                  <c:v>0.67812499999999998</c:v>
                </c:pt>
                <c:pt idx="48610">
                  <c:v>0.692187</c:v>
                </c:pt>
                <c:pt idx="48611">
                  <c:v>0.70468799999999998</c:v>
                </c:pt>
                <c:pt idx="48612">
                  <c:v>0.703125</c:v>
                </c:pt>
                <c:pt idx="48613">
                  <c:v>0.68593800000000005</c:v>
                </c:pt>
                <c:pt idx="48614">
                  <c:v>0.7</c:v>
                </c:pt>
                <c:pt idx="48615">
                  <c:v>0.698438</c:v>
                </c:pt>
                <c:pt idx="48616">
                  <c:v>0.69062500000000004</c:v>
                </c:pt>
                <c:pt idx="48617">
                  <c:v>0.67812499999999998</c:v>
                </c:pt>
                <c:pt idx="48618">
                  <c:v>0.68906299999999998</c:v>
                </c:pt>
                <c:pt idx="48619">
                  <c:v>0.698438</c:v>
                </c:pt>
                <c:pt idx="48620">
                  <c:v>0.68125000000000002</c:v>
                </c:pt>
                <c:pt idx="48621">
                  <c:v>0.6875</c:v>
                </c:pt>
                <c:pt idx="48622">
                  <c:v>0.676562</c:v>
                </c:pt>
                <c:pt idx="48623">
                  <c:v>0.682813</c:v>
                </c:pt>
                <c:pt idx="48624">
                  <c:v>0.682813</c:v>
                </c:pt>
                <c:pt idx="48625">
                  <c:v>0.69062500000000004</c:v>
                </c:pt>
                <c:pt idx="48626">
                  <c:v>0.692187</c:v>
                </c:pt>
                <c:pt idx="48627">
                  <c:v>0.68437499999999996</c:v>
                </c:pt>
                <c:pt idx="48628">
                  <c:v>0.67812499999999998</c:v>
                </c:pt>
                <c:pt idx="48629">
                  <c:v>0.69531200000000004</c:v>
                </c:pt>
                <c:pt idx="48630">
                  <c:v>0.698438</c:v>
                </c:pt>
                <c:pt idx="48631">
                  <c:v>0.7</c:v>
                </c:pt>
                <c:pt idx="48632">
                  <c:v>0.69062500000000004</c:v>
                </c:pt>
                <c:pt idx="48633">
                  <c:v>0.682813</c:v>
                </c:pt>
                <c:pt idx="48634">
                  <c:v>0.69062500000000004</c:v>
                </c:pt>
                <c:pt idx="48635">
                  <c:v>0.70625000000000004</c:v>
                </c:pt>
                <c:pt idx="48636">
                  <c:v>0.69062500000000004</c:v>
                </c:pt>
                <c:pt idx="48637">
                  <c:v>0.698438</c:v>
                </c:pt>
                <c:pt idx="48638">
                  <c:v>0.68125000000000002</c:v>
                </c:pt>
                <c:pt idx="48639">
                  <c:v>0.68437499999999996</c:v>
                </c:pt>
                <c:pt idx="48640">
                  <c:v>0.698438</c:v>
                </c:pt>
                <c:pt idx="48641">
                  <c:v>0.68437499999999996</c:v>
                </c:pt>
                <c:pt idx="48642">
                  <c:v>0.67968799999999996</c:v>
                </c:pt>
                <c:pt idx="48643">
                  <c:v>0.68125000000000002</c:v>
                </c:pt>
                <c:pt idx="48644">
                  <c:v>0.68125000000000002</c:v>
                </c:pt>
                <c:pt idx="48645">
                  <c:v>0.68437499999999996</c:v>
                </c:pt>
                <c:pt idx="48646">
                  <c:v>0.67812499999999998</c:v>
                </c:pt>
                <c:pt idx="48647">
                  <c:v>0.67500000000000004</c:v>
                </c:pt>
                <c:pt idx="48648">
                  <c:v>0.67500000000000004</c:v>
                </c:pt>
                <c:pt idx="48649">
                  <c:v>0.671875</c:v>
                </c:pt>
                <c:pt idx="48650">
                  <c:v>0.67343799999999998</c:v>
                </c:pt>
                <c:pt idx="48651">
                  <c:v>0.682813</c:v>
                </c:pt>
                <c:pt idx="48652">
                  <c:v>0.68906299999999998</c:v>
                </c:pt>
                <c:pt idx="48653">
                  <c:v>0.676562</c:v>
                </c:pt>
                <c:pt idx="48654">
                  <c:v>0.67812499999999998</c:v>
                </c:pt>
                <c:pt idx="48655">
                  <c:v>0.67343799999999998</c:v>
                </c:pt>
                <c:pt idx="48656">
                  <c:v>0.68437499999999996</c:v>
                </c:pt>
                <c:pt idx="48657">
                  <c:v>0.69374999999999998</c:v>
                </c:pt>
                <c:pt idx="48658">
                  <c:v>0.68125000000000002</c:v>
                </c:pt>
                <c:pt idx="48659">
                  <c:v>0.682813</c:v>
                </c:pt>
                <c:pt idx="48660">
                  <c:v>0.698438</c:v>
                </c:pt>
                <c:pt idx="48661">
                  <c:v>0.6875</c:v>
                </c:pt>
                <c:pt idx="48662">
                  <c:v>0.69531200000000004</c:v>
                </c:pt>
                <c:pt idx="48663">
                  <c:v>0.682813</c:v>
                </c:pt>
                <c:pt idx="48664">
                  <c:v>0.70156300000000005</c:v>
                </c:pt>
                <c:pt idx="48665">
                  <c:v>0.68906299999999998</c:v>
                </c:pt>
                <c:pt idx="48666">
                  <c:v>0.68593800000000005</c:v>
                </c:pt>
                <c:pt idx="48667">
                  <c:v>0.68437499999999996</c:v>
                </c:pt>
                <c:pt idx="48668">
                  <c:v>0.67812499999999998</c:v>
                </c:pt>
                <c:pt idx="48669">
                  <c:v>0.671875</c:v>
                </c:pt>
                <c:pt idx="48670">
                  <c:v>0.698438</c:v>
                </c:pt>
                <c:pt idx="48671">
                  <c:v>0.68593800000000005</c:v>
                </c:pt>
                <c:pt idx="48672">
                  <c:v>0.69374999999999998</c:v>
                </c:pt>
                <c:pt idx="48673">
                  <c:v>0.692187</c:v>
                </c:pt>
                <c:pt idx="48674">
                  <c:v>0.70468799999999998</c:v>
                </c:pt>
                <c:pt idx="48675">
                  <c:v>0.6875</c:v>
                </c:pt>
                <c:pt idx="48676">
                  <c:v>0.69062500000000004</c:v>
                </c:pt>
                <c:pt idx="48677">
                  <c:v>0.7</c:v>
                </c:pt>
                <c:pt idx="48678">
                  <c:v>0.68593800000000005</c:v>
                </c:pt>
                <c:pt idx="48679">
                  <c:v>0.68593800000000005</c:v>
                </c:pt>
                <c:pt idx="48680">
                  <c:v>0.682813</c:v>
                </c:pt>
                <c:pt idx="48681">
                  <c:v>0.6875</c:v>
                </c:pt>
                <c:pt idx="48682">
                  <c:v>0.69531200000000004</c:v>
                </c:pt>
                <c:pt idx="48683">
                  <c:v>0.7</c:v>
                </c:pt>
                <c:pt idx="48684">
                  <c:v>0.692187</c:v>
                </c:pt>
                <c:pt idx="48685">
                  <c:v>0.69062500000000004</c:v>
                </c:pt>
                <c:pt idx="48686">
                  <c:v>0.68593800000000005</c:v>
                </c:pt>
                <c:pt idx="48687">
                  <c:v>0.7</c:v>
                </c:pt>
                <c:pt idx="48688">
                  <c:v>0.69531200000000004</c:v>
                </c:pt>
                <c:pt idx="48689">
                  <c:v>0.6875</c:v>
                </c:pt>
                <c:pt idx="48690">
                  <c:v>0.68906299999999998</c:v>
                </c:pt>
                <c:pt idx="48691">
                  <c:v>0.70468799999999998</c:v>
                </c:pt>
                <c:pt idx="48692">
                  <c:v>0.69531200000000004</c:v>
                </c:pt>
                <c:pt idx="48693">
                  <c:v>0.692187</c:v>
                </c:pt>
                <c:pt idx="48694">
                  <c:v>0.70156300000000005</c:v>
                </c:pt>
                <c:pt idx="48695">
                  <c:v>0.698438</c:v>
                </c:pt>
                <c:pt idx="48696">
                  <c:v>0.703125</c:v>
                </c:pt>
                <c:pt idx="48697">
                  <c:v>0.68437499999999996</c:v>
                </c:pt>
                <c:pt idx="48698">
                  <c:v>0.69062500000000004</c:v>
                </c:pt>
                <c:pt idx="48699">
                  <c:v>0.69374999999999998</c:v>
                </c:pt>
                <c:pt idx="48700">
                  <c:v>0.69374999999999998</c:v>
                </c:pt>
                <c:pt idx="48701">
                  <c:v>0.68906299999999998</c:v>
                </c:pt>
                <c:pt idx="48702">
                  <c:v>0.68906299999999998</c:v>
                </c:pt>
                <c:pt idx="48703">
                  <c:v>0.67500000000000004</c:v>
                </c:pt>
                <c:pt idx="48704">
                  <c:v>0.68437499999999996</c:v>
                </c:pt>
                <c:pt idx="48705">
                  <c:v>0.69374999999999998</c:v>
                </c:pt>
                <c:pt idx="48706">
                  <c:v>0.70781300000000003</c:v>
                </c:pt>
                <c:pt idx="48707">
                  <c:v>0.70156300000000005</c:v>
                </c:pt>
                <c:pt idx="48708">
                  <c:v>0.69062500000000004</c:v>
                </c:pt>
                <c:pt idx="48709">
                  <c:v>0.69531200000000004</c:v>
                </c:pt>
                <c:pt idx="48710">
                  <c:v>0.68906299999999998</c:v>
                </c:pt>
                <c:pt idx="48711">
                  <c:v>0.69531200000000004</c:v>
                </c:pt>
                <c:pt idx="48712">
                  <c:v>0.6875</c:v>
                </c:pt>
                <c:pt idx="48713">
                  <c:v>0.6875</c:v>
                </c:pt>
                <c:pt idx="48714">
                  <c:v>0.68125000000000002</c:v>
                </c:pt>
                <c:pt idx="48715">
                  <c:v>0.698438</c:v>
                </c:pt>
                <c:pt idx="48716">
                  <c:v>0.68125000000000002</c:v>
                </c:pt>
                <c:pt idx="48717">
                  <c:v>0.692187</c:v>
                </c:pt>
                <c:pt idx="48718">
                  <c:v>0.6875</c:v>
                </c:pt>
                <c:pt idx="48719">
                  <c:v>0.6875</c:v>
                </c:pt>
                <c:pt idx="48720">
                  <c:v>0.68125000000000002</c:v>
                </c:pt>
                <c:pt idx="48721">
                  <c:v>0.69062500000000004</c:v>
                </c:pt>
                <c:pt idx="48722">
                  <c:v>0.68906299999999998</c:v>
                </c:pt>
                <c:pt idx="48723">
                  <c:v>0.69374999999999998</c:v>
                </c:pt>
                <c:pt idx="48724">
                  <c:v>0.67500000000000004</c:v>
                </c:pt>
                <c:pt idx="48725">
                  <c:v>0.67968799999999996</c:v>
                </c:pt>
                <c:pt idx="48726">
                  <c:v>0.68437499999999996</c:v>
                </c:pt>
                <c:pt idx="48727">
                  <c:v>0.692187</c:v>
                </c:pt>
                <c:pt idx="48728">
                  <c:v>0.692187</c:v>
                </c:pt>
                <c:pt idx="48729">
                  <c:v>0.69374999999999998</c:v>
                </c:pt>
                <c:pt idx="48730">
                  <c:v>0.69531200000000004</c:v>
                </c:pt>
                <c:pt idx="48731">
                  <c:v>0.68125000000000002</c:v>
                </c:pt>
                <c:pt idx="48732">
                  <c:v>0.682813</c:v>
                </c:pt>
                <c:pt idx="48733">
                  <c:v>0.69374999999999998</c:v>
                </c:pt>
                <c:pt idx="48734">
                  <c:v>0.692187</c:v>
                </c:pt>
                <c:pt idx="48735">
                  <c:v>0.6875</c:v>
                </c:pt>
                <c:pt idx="48736">
                  <c:v>0.69062500000000004</c:v>
                </c:pt>
                <c:pt idx="48737">
                  <c:v>0.71250000000000002</c:v>
                </c:pt>
                <c:pt idx="48738">
                  <c:v>0.68593800000000005</c:v>
                </c:pt>
                <c:pt idx="48739">
                  <c:v>0.6875</c:v>
                </c:pt>
                <c:pt idx="48740">
                  <c:v>0.69062500000000004</c:v>
                </c:pt>
                <c:pt idx="48741">
                  <c:v>0.69062500000000004</c:v>
                </c:pt>
                <c:pt idx="48742">
                  <c:v>0.70156300000000005</c:v>
                </c:pt>
                <c:pt idx="48743">
                  <c:v>0.69062500000000004</c:v>
                </c:pt>
                <c:pt idx="48744">
                  <c:v>0.6875</c:v>
                </c:pt>
                <c:pt idx="48745">
                  <c:v>0.692187</c:v>
                </c:pt>
                <c:pt idx="48746">
                  <c:v>0.676562</c:v>
                </c:pt>
                <c:pt idx="48747">
                  <c:v>0.6875</c:v>
                </c:pt>
                <c:pt idx="48748">
                  <c:v>0.69374999999999998</c:v>
                </c:pt>
                <c:pt idx="48749">
                  <c:v>0.68125000000000002</c:v>
                </c:pt>
                <c:pt idx="48750">
                  <c:v>0.67968799999999996</c:v>
                </c:pt>
                <c:pt idx="48751">
                  <c:v>0.68437499999999996</c:v>
                </c:pt>
                <c:pt idx="48752">
                  <c:v>0.6875</c:v>
                </c:pt>
                <c:pt idx="48753">
                  <c:v>0.68906299999999998</c:v>
                </c:pt>
                <c:pt idx="48754">
                  <c:v>0.698438</c:v>
                </c:pt>
                <c:pt idx="48755">
                  <c:v>0.68437499999999996</c:v>
                </c:pt>
                <c:pt idx="48756">
                  <c:v>0.682813</c:v>
                </c:pt>
                <c:pt idx="48757">
                  <c:v>0.7</c:v>
                </c:pt>
                <c:pt idx="48758">
                  <c:v>0.7</c:v>
                </c:pt>
                <c:pt idx="48759">
                  <c:v>0.70781300000000003</c:v>
                </c:pt>
                <c:pt idx="48760">
                  <c:v>0.69374999999999998</c:v>
                </c:pt>
                <c:pt idx="48761">
                  <c:v>0.70468799999999998</c:v>
                </c:pt>
                <c:pt idx="48762">
                  <c:v>0.70937499999999998</c:v>
                </c:pt>
                <c:pt idx="48763">
                  <c:v>0.70781300000000003</c:v>
                </c:pt>
                <c:pt idx="48764">
                  <c:v>0.70781300000000003</c:v>
                </c:pt>
                <c:pt idx="48765">
                  <c:v>0.70937499999999998</c:v>
                </c:pt>
                <c:pt idx="48766">
                  <c:v>0.692187</c:v>
                </c:pt>
                <c:pt idx="48767">
                  <c:v>0.67968799999999996</c:v>
                </c:pt>
                <c:pt idx="48768">
                  <c:v>0.68906299999999998</c:v>
                </c:pt>
                <c:pt idx="48769">
                  <c:v>0.703125</c:v>
                </c:pt>
                <c:pt idx="48770">
                  <c:v>0.68125000000000002</c:v>
                </c:pt>
                <c:pt idx="48771">
                  <c:v>0.69374999999999998</c:v>
                </c:pt>
                <c:pt idx="48772">
                  <c:v>0.69374999999999998</c:v>
                </c:pt>
                <c:pt idx="48773">
                  <c:v>0.69062500000000004</c:v>
                </c:pt>
                <c:pt idx="48774">
                  <c:v>0.69062500000000004</c:v>
                </c:pt>
                <c:pt idx="48775">
                  <c:v>0.68906299999999998</c:v>
                </c:pt>
                <c:pt idx="48776">
                  <c:v>0.69062500000000004</c:v>
                </c:pt>
                <c:pt idx="48777">
                  <c:v>0.68593800000000005</c:v>
                </c:pt>
                <c:pt idx="48778">
                  <c:v>0.698438</c:v>
                </c:pt>
                <c:pt idx="48779">
                  <c:v>0.698438</c:v>
                </c:pt>
                <c:pt idx="48780">
                  <c:v>0.698438</c:v>
                </c:pt>
                <c:pt idx="48781">
                  <c:v>0.68125000000000002</c:v>
                </c:pt>
                <c:pt idx="48782">
                  <c:v>0.69062500000000004</c:v>
                </c:pt>
                <c:pt idx="48783">
                  <c:v>0.70468799999999998</c:v>
                </c:pt>
                <c:pt idx="48784">
                  <c:v>0.70156300000000005</c:v>
                </c:pt>
                <c:pt idx="48785">
                  <c:v>0.67968799999999996</c:v>
                </c:pt>
                <c:pt idx="48786">
                  <c:v>0.69374999999999998</c:v>
                </c:pt>
                <c:pt idx="48787">
                  <c:v>0.698438</c:v>
                </c:pt>
                <c:pt idx="48788">
                  <c:v>0.698438</c:v>
                </c:pt>
                <c:pt idx="48789">
                  <c:v>0.70156300000000005</c:v>
                </c:pt>
                <c:pt idx="48790">
                  <c:v>0.698438</c:v>
                </c:pt>
                <c:pt idx="48791">
                  <c:v>0.698438</c:v>
                </c:pt>
                <c:pt idx="48792">
                  <c:v>0.68593800000000005</c:v>
                </c:pt>
                <c:pt idx="48793">
                  <c:v>0.6875</c:v>
                </c:pt>
                <c:pt idx="48794">
                  <c:v>0.68906299999999998</c:v>
                </c:pt>
                <c:pt idx="48795">
                  <c:v>0.68593800000000005</c:v>
                </c:pt>
                <c:pt idx="48796">
                  <c:v>0.68906299999999998</c:v>
                </c:pt>
                <c:pt idx="48797">
                  <c:v>0.698438</c:v>
                </c:pt>
                <c:pt idx="48798">
                  <c:v>0.7</c:v>
                </c:pt>
                <c:pt idx="48799">
                  <c:v>0.692187</c:v>
                </c:pt>
                <c:pt idx="48800">
                  <c:v>0.69374999999999998</c:v>
                </c:pt>
                <c:pt idx="48801">
                  <c:v>0.69531200000000004</c:v>
                </c:pt>
                <c:pt idx="48802">
                  <c:v>0.682813</c:v>
                </c:pt>
                <c:pt idx="48803">
                  <c:v>0.70468799999999998</c:v>
                </c:pt>
                <c:pt idx="48804">
                  <c:v>0.70625000000000004</c:v>
                </c:pt>
                <c:pt idx="48805">
                  <c:v>0.69374999999999998</c:v>
                </c:pt>
                <c:pt idx="48806">
                  <c:v>0.69062500000000004</c:v>
                </c:pt>
                <c:pt idx="48807">
                  <c:v>0.698438</c:v>
                </c:pt>
                <c:pt idx="48808">
                  <c:v>0.692187</c:v>
                </c:pt>
                <c:pt idx="48809">
                  <c:v>0.7</c:v>
                </c:pt>
                <c:pt idx="48810">
                  <c:v>0.692187</c:v>
                </c:pt>
                <c:pt idx="48811">
                  <c:v>0.68125000000000002</c:v>
                </c:pt>
                <c:pt idx="48812">
                  <c:v>0.68906299999999998</c:v>
                </c:pt>
                <c:pt idx="48813">
                  <c:v>0.69374999999999998</c:v>
                </c:pt>
                <c:pt idx="48814">
                  <c:v>0.68906299999999998</c:v>
                </c:pt>
                <c:pt idx="48815">
                  <c:v>0.6875</c:v>
                </c:pt>
                <c:pt idx="48816">
                  <c:v>0.6875</c:v>
                </c:pt>
                <c:pt idx="48817">
                  <c:v>0.69062500000000004</c:v>
                </c:pt>
                <c:pt idx="48818">
                  <c:v>0.698438</c:v>
                </c:pt>
                <c:pt idx="48819">
                  <c:v>0.68593800000000005</c:v>
                </c:pt>
                <c:pt idx="48820">
                  <c:v>0.70468799999999998</c:v>
                </c:pt>
                <c:pt idx="48821">
                  <c:v>0.70156300000000005</c:v>
                </c:pt>
                <c:pt idx="48822">
                  <c:v>0.70937499999999998</c:v>
                </c:pt>
                <c:pt idx="48823">
                  <c:v>0.70781300000000003</c:v>
                </c:pt>
                <c:pt idx="48824">
                  <c:v>0.71093799999999996</c:v>
                </c:pt>
                <c:pt idx="48825">
                  <c:v>0.69062500000000004</c:v>
                </c:pt>
                <c:pt idx="48826">
                  <c:v>0.70625000000000004</c:v>
                </c:pt>
                <c:pt idx="48827">
                  <c:v>0.69062500000000004</c:v>
                </c:pt>
                <c:pt idx="48828">
                  <c:v>0.698438</c:v>
                </c:pt>
                <c:pt idx="48829">
                  <c:v>0.69374999999999998</c:v>
                </c:pt>
                <c:pt idx="48830">
                  <c:v>0.692187</c:v>
                </c:pt>
                <c:pt idx="48831">
                  <c:v>0.703125</c:v>
                </c:pt>
                <c:pt idx="48832">
                  <c:v>0.70781300000000003</c:v>
                </c:pt>
                <c:pt idx="48833">
                  <c:v>0.70156300000000005</c:v>
                </c:pt>
                <c:pt idx="48834">
                  <c:v>0.703125</c:v>
                </c:pt>
                <c:pt idx="48835">
                  <c:v>0.698438</c:v>
                </c:pt>
                <c:pt idx="48836">
                  <c:v>0.698438</c:v>
                </c:pt>
                <c:pt idx="48837">
                  <c:v>0.6875</c:v>
                </c:pt>
                <c:pt idx="48838">
                  <c:v>0.70156300000000005</c:v>
                </c:pt>
                <c:pt idx="48839">
                  <c:v>0.70937499999999998</c:v>
                </c:pt>
                <c:pt idx="48840">
                  <c:v>0.698438</c:v>
                </c:pt>
                <c:pt idx="48841">
                  <c:v>0.698438</c:v>
                </c:pt>
                <c:pt idx="48842">
                  <c:v>0.69062500000000004</c:v>
                </c:pt>
                <c:pt idx="48843">
                  <c:v>0.692187</c:v>
                </c:pt>
                <c:pt idx="48844">
                  <c:v>0.68593800000000005</c:v>
                </c:pt>
                <c:pt idx="48845">
                  <c:v>0.7</c:v>
                </c:pt>
                <c:pt idx="48846">
                  <c:v>0.70937499999999998</c:v>
                </c:pt>
                <c:pt idx="48847">
                  <c:v>0.70625000000000004</c:v>
                </c:pt>
                <c:pt idx="48848">
                  <c:v>0.703125</c:v>
                </c:pt>
                <c:pt idx="48849">
                  <c:v>0.69374999999999998</c:v>
                </c:pt>
                <c:pt idx="48850">
                  <c:v>0.68125000000000002</c:v>
                </c:pt>
                <c:pt idx="48851">
                  <c:v>0.6875</c:v>
                </c:pt>
                <c:pt idx="48852">
                  <c:v>0.68437499999999996</c:v>
                </c:pt>
                <c:pt idx="48853">
                  <c:v>0.68437499999999996</c:v>
                </c:pt>
                <c:pt idx="48854">
                  <c:v>0.68125000000000002</c:v>
                </c:pt>
                <c:pt idx="48855">
                  <c:v>0.68593800000000005</c:v>
                </c:pt>
                <c:pt idx="48856">
                  <c:v>0.68906299999999998</c:v>
                </c:pt>
                <c:pt idx="48857">
                  <c:v>0.682813</c:v>
                </c:pt>
                <c:pt idx="48858">
                  <c:v>0.692187</c:v>
                </c:pt>
                <c:pt idx="48859">
                  <c:v>0.69374999999999998</c:v>
                </c:pt>
                <c:pt idx="48860">
                  <c:v>0.68906299999999998</c:v>
                </c:pt>
                <c:pt idx="48861">
                  <c:v>0.68437499999999996</c:v>
                </c:pt>
                <c:pt idx="48862">
                  <c:v>0.682813</c:v>
                </c:pt>
                <c:pt idx="48863">
                  <c:v>0.69531200000000004</c:v>
                </c:pt>
                <c:pt idx="48864">
                  <c:v>0.698438</c:v>
                </c:pt>
                <c:pt idx="48865">
                  <c:v>0.69531200000000004</c:v>
                </c:pt>
                <c:pt idx="48866">
                  <c:v>0.68437499999999996</c:v>
                </c:pt>
                <c:pt idx="48867">
                  <c:v>0.70468799999999998</c:v>
                </c:pt>
                <c:pt idx="48868">
                  <c:v>0.69062500000000004</c:v>
                </c:pt>
                <c:pt idx="48869">
                  <c:v>0.698438</c:v>
                </c:pt>
                <c:pt idx="48870">
                  <c:v>0.698438</c:v>
                </c:pt>
                <c:pt idx="48871">
                  <c:v>0.70468799999999998</c:v>
                </c:pt>
                <c:pt idx="48872">
                  <c:v>0.69374999999999998</c:v>
                </c:pt>
                <c:pt idx="48873">
                  <c:v>0.68906299999999998</c:v>
                </c:pt>
                <c:pt idx="48874">
                  <c:v>0.68593800000000005</c:v>
                </c:pt>
                <c:pt idx="48875">
                  <c:v>0.682813</c:v>
                </c:pt>
                <c:pt idx="48876">
                  <c:v>0.68437499999999996</c:v>
                </c:pt>
                <c:pt idx="48877">
                  <c:v>0.676562</c:v>
                </c:pt>
                <c:pt idx="48878">
                  <c:v>0.67812499999999998</c:v>
                </c:pt>
                <c:pt idx="48879">
                  <c:v>0.69531200000000004</c:v>
                </c:pt>
                <c:pt idx="48880">
                  <c:v>0.70156300000000005</c:v>
                </c:pt>
                <c:pt idx="48881">
                  <c:v>0.70156300000000005</c:v>
                </c:pt>
                <c:pt idx="48882">
                  <c:v>0.682813</c:v>
                </c:pt>
                <c:pt idx="48883">
                  <c:v>0.68125000000000002</c:v>
                </c:pt>
                <c:pt idx="48884">
                  <c:v>0.68125000000000002</c:v>
                </c:pt>
                <c:pt idx="48885">
                  <c:v>0.69062500000000004</c:v>
                </c:pt>
                <c:pt idx="48886">
                  <c:v>0.69062500000000004</c:v>
                </c:pt>
                <c:pt idx="48887">
                  <c:v>0.682813</c:v>
                </c:pt>
                <c:pt idx="48888">
                  <c:v>0.69062500000000004</c:v>
                </c:pt>
                <c:pt idx="48889">
                  <c:v>0.6875</c:v>
                </c:pt>
                <c:pt idx="48890">
                  <c:v>0.698438</c:v>
                </c:pt>
                <c:pt idx="48891">
                  <c:v>0.7</c:v>
                </c:pt>
                <c:pt idx="48892">
                  <c:v>0.69374999999999998</c:v>
                </c:pt>
                <c:pt idx="48893">
                  <c:v>0.70625000000000004</c:v>
                </c:pt>
                <c:pt idx="48894">
                  <c:v>0.69062500000000004</c:v>
                </c:pt>
                <c:pt idx="48895">
                  <c:v>0.692187</c:v>
                </c:pt>
                <c:pt idx="48896">
                  <c:v>0.69062500000000004</c:v>
                </c:pt>
                <c:pt idx="48897">
                  <c:v>0.68906299999999998</c:v>
                </c:pt>
                <c:pt idx="48898">
                  <c:v>0.68593800000000005</c:v>
                </c:pt>
                <c:pt idx="48899">
                  <c:v>0.676562</c:v>
                </c:pt>
                <c:pt idx="48900">
                  <c:v>0.68125000000000002</c:v>
                </c:pt>
                <c:pt idx="48901">
                  <c:v>0.67500000000000004</c:v>
                </c:pt>
                <c:pt idx="48902">
                  <c:v>0.6875</c:v>
                </c:pt>
                <c:pt idx="48903">
                  <c:v>0.69531200000000004</c:v>
                </c:pt>
                <c:pt idx="48904">
                  <c:v>0.69531200000000004</c:v>
                </c:pt>
                <c:pt idx="48905">
                  <c:v>0.69374999999999998</c:v>
                </c:pt>
                <c:pt idx="48906">
                  <c:v>0.7</c:v>
                </c:pt>
                <c:pt idx="48907">
                  <c:v>0.7</c:v>
                </c:pt>
                <c:pt idx="48908">
                  <c:v>0.69374999999999998</c:v>
                </c:pt>
                <c:pt idx="48909">
                  <c:v>0.6875</c:v>
                </c:pt>
                <c:pt idx="48910">
                  <c:v>0.698438</c:v>
                </c:pt>
                <c:pt idx="48911">
                  <c:v>0.703125</c:v>
                </c:pt>
                <c:pt idx="48912">
                  <c:v>0.698438</c:v>
                </c:pt>
                <c:pt idx="48913">
                  <c:v>0.70781300000000003</c:v>
                </c:pt>
                <c:pt idx="48914">
                  <c:v>0.698438</c:v>
                </c:pt>
                <c:pt idx="48915">
                  <c:v>0.69531200000000004</c:v>
                </c:pt>
                <c:pt idx="48916">
                  <c:v>0.68125000000000002</c:v>
                </c:pt>
                <c:pt idx="48917">
                  <c:v>0.69062500000000004</c:v>
                </c:pt>
                <c:pt idx="48918">
                  <c:v>0.68906299999999998</c:v>
                </c:pt>
                <c:pt idx="48919">
                  <c:v>0.703125</c:v>
                </c:pt>
                <c:pt idx="48920">
                  <c:v>0.70156300000000005</c:v>
                </c:pt>
                <c:pt idx="48921">
                  <c:v>0.68437499999999996</c:v>
                </c:pt>
                <c:pt idx="48922">
                  <c:v>0.68906299999999998</c:v>
                </c:pt>
                <c:pt idx="48923">
                  <c:v>0.68906299999999998</c:v>
                </c:pt>
                <c:pt idx="48924">
                  <c:v>0.682813</c:v>
                </c:pt>
                <c:pt idx="48925">
                  <c:v>0.68125000000000002</c:v>
                </c:pt>
                <c:pt idx="48926">
                  <c:v>0.6875</c:v>
                </c:pt>
                <c:pt idx="48927">
                  <c:v>0.676562</c:v>
                </c:pt>
                <c:pt idx="48928">
                  <c:v>0.682813</c:v>
                </c:pt>
                <c:pt idx="48929">
                  <c:v>0.6875</c:v>
                </c:pt>
                <c:pt idx="48930">
                  <c:v>0.67500000000000004</c:v>
                </c:pt>
                <c:pt idx="48931">
                  <c:v>0.68437499999999996</c:v>
                </c:pt>
                <c:pt idx="48932">
                  <c:v>0.69062500000000004</c:v>
                </c:pt>
                <c:pt idx="48933">
                  <c:v>0.692187</c:v>
                </c:pt>
                <c:pt idx="48934">
                  <c:v>0.67500000000000004</c:v>
                </c:pt>
                <c:pt idx="48935">
                  <c:v>0.67812499999999998</c:v>
                </c:pt>
                <c:pt idx="48936">
                  <c:v>0.68593800000000005</c:v>
                </c:pt>
                <c:pt idx="48937">
                  <c:v>0.698438</c:v>
                </c:pt>
                <c:pt idx="48938">
                  <c:v>0.69374999999999998</c:v>
                </c:pt>
                <c:pt idx="48939">
                  <c:v>0.6875</c:v>
                </c:pt>
                <c:pt idx="48940">
                  <c:v>0.69062500000000004</c:v>
                </c:pt>
                <c:pt idx="48941">
                  <c:v>0.6875</c:v>
                </c:pt>
                <c:pt idx="48942">
                  <c:v>0.68593800000000005</c:v>
                </c:pt>
                <c:pt idx="48943">
                  <c:v>0.7</c:v>
                </c:pt>
                <c:pt idx="48944">
                  <c:v>0.68437499999999996</c:v>
                </c:pt>
                <c:pt idx="48945">
                  <c:v>0.68593800000000005</c:v>
                </c:pt>
                <c:pt idx="48946">
                  <c:v>0.70468799999999998</c:v>
                </c:pt>
                <c:pt idx="48947">
                  <c:v>0.68125000000000002</c:v>
                </c:pt>
                <c:pt idx="48948">
                  <c:v>0.7</c:v>
                </c:pt>
                <c:pt idx="48949">
                  <c:v>0.69374999999999998</c:v>
                </c:pt>
                <c:pt idx="48950">
                  <c:v>0.69531200000000004</c:v>
                </c:pt>
                <c:pt idx="48951">
                  <c:v>0.70156300000000005</c:v>
                </c:pt>
                <c:pt idx="48952">
                  <c:v>0.70781300000000003</c:v>
                </c:pt>
                <c:pt idx="48953">
                  <c:v>0.69531200000000004</c:v>
                </c:pt>
                <c:pt idx="48954">
                  <c:v>0.70156300000000005</c:v>
                </c:pt>
                <c:pt idx="48955">
                  <c:v>0.692187</c:v>
                </c:pt>
                <c:pt idx="48956">
                  <c:v>0.69062500000000004</c:v>
                </c:pt>
                <c:pt idx="48957">
                  <c:v>0.69062500000000004</c:v>
                </c:pt>
                <c:pt idx="48958">
                  <c:v>0.68125000000000002</c:v>
                </c:pt>
                <c:pt idx="48959">
                  <c:v>0.70156300000000005</c:v>
                </c:pt>
                <c:pt idx="48960">
                  <c:v>0.7</c:v>
                </c:pt>
                <c:pt idx="48961">
                  <c:v>0.703125</c:v>
                </c:pt>
                <c:pt idx="48962">
                  <c:v>0.7</c:v>
                </c:pt>
                <c:pt idx="48963">
                  <c:v>0.682813</c:v>
                </c:pt>
                <c:pt idx="48964">
                  <c:v>0.698438</c:v>
                </c:pt>
                <c:pt idx="48965">
                  <c:v>0.692187</c:v>
                </c:pt>
                <c:pt idx="48966">
                  <c:v>0.70468799999999998</c:v>
                </c:pt>
                <c:pt idx="48967">
                  <c:v>0.70937499999999998</c:v>
                </c:pt>
                <c:pt idx="48968">
                  <c:v>0.69531200000000004</c:v>
                </c:pt>
                <c:pt idx="48969">
                  <c:v>0.68906299999999998</c:v>
                </c:pt>
                <c:pt idx="48970">
                  <c:v>0.69531200000000004</c:v>
                </c:pt>
                <c:pt idx="48971">
                  <c:v>0.692187</c:v>
                </c:pt>
                <c:pt idx="48972">
                  <c:v>0.698438</c:v>
                </c:pt>
                <c:pt idx="48973">
                  <c:v>0.68125000000000002</c:v>
                </c:pt>
                <c:pt idx="48974">
                  <c:v>0.692187</c:v>
                </c:pt>
                <c:pt idx="48975">
                  <c:v>0.69374999999999998</c:v>
                </c:pt>
                <c:pt idx="48976">
                  <c:v>0.7</c:v>
                </c:pt>
                <c:pt idx="48977">
                  <c:v>0.7</c:v>
                </c:pt>
                <c:pt idx="48978">
                  <c:v>0.68906299999999998</c:v>
                </c:pt>
                <c:pt idx="48979">
                  <c:v>0.703125</c:v>
                </c:pt>
                <c:pt idx="48980">
                  <c:v>0.70156300000000005</c:v>
                </c:pt>
                <c:pt idx="48981">
                  <c:v>0.692187</c:v>
                </c:pt>
                <c:pt idx="48982">
                  <c:v>0.69374999999999998</c:v>
                </c:pt>
                <c:pt idx="48983">
                  <c:v>0.692187</c:v>
                </c:pt>
                <c:pt idx="48984">
                  <c:v>0.69374999999999998</c:v>
                </c:pt>
                <c:pt idx="48985">
                  <c:v>0.7</c:v>
                </c:pt>
                <c:pt idx="48986">
                  <c:v>0.698438</c:v>
                </c:pt>
                <c:pt idx="48987">
                  <c:v>0.70937499999999998</c:v>
                </c:pt>
                <c:pt idx="48988">
                  <c:v>0.71093799999999996</c:v>
                </c:pt>
                <c:pt idx="48989">
                  <c:v>0.70781300000000003</c:v>
                </c:pt>
                <c:pt idx="48990">
                  <c:v>0.6875</c:v>
                </c:pt>
                <c:pt idx="48991">
                  <c:v>0.69062500000000004</c:v>
                </c:pt>
                <c:pt idx="48992">
                  <c:v>0.68593800000000005</c:v>
                </c:pt>
                <c:pt idx="48993">
                  <c:v>0.69374999999999998</c:v>
                </c:pt>
                <c:pt idx="48994">
                  <c:v>0.68906299999999998</c:v>
                </c:pt>
                <c:pt idx="48995">
                  <c:v>0.6875</c:v>
                </c:pt>
                <c:pt idx="48996">
                  <c:v>0.69374999999999998</c:v>
                </c:pt>
                <c:pt idx="48997">
                  <c:v>0.698438</c:v>
                </c:pt>
                <c:pt idx="48998">
                  <c:v>0.69374999999999998</c:v>
                </c:pt>
                <c:pt idx="48999">
                  <c:v>0.70156300000000005</c:v>
                </c:pt>
                <c:pt idx="49000">
                  <c:v>0.68906299999999998</c:v>
                </c:pt>
                <c:pt idx="49001">
                  <c:v>0.70781300000000003</c:v>
                </c:pt>
                <c:pt idx="49002">
                  <c:v>0.69062500000000004</c:v>
                </c:pt>
                <c:pt idx="49003">
                  <c:v>0.70468799999999998</c:v>
                </c:pt>
                <c:pt idx="49004">
                  <c:v>0.69062500000000004</c:v>
                </c:pt>
                <c:pt idx="49005">
                  <c:v>0.69374999999999998</c:v>
                </c:pt>
                <c:pt idx="49006">
                  <c:v>0.68593800000000005</c:v>
                </c:pt>
                <c:pt idx="49007">
                  <c:v>0.692187</c:v>
                </c:pt>
                <c:pt idx="49008">
                  <c:v>0.6875</c:v>
                </c:pt>
                <c:pt idx="49009">
                  <c:v>0.692187</c:v>
                </c:pt>
                <c:pt idx="49010">
                  <c:v>0.69062500000000004</c:v>
                </c:pt>
                <c:pt idx="49011">
                  <c:v>0.68593800000000005</c:v>
                </c:pt>
                <c:pt idx="49012">
                  <c:v>0.692187</c:v>
                </c:pt>
                <c:pt idx="49013">
                  <c:v>0.68593800000000005</c:v>
                </c:pt>
                <c:pt idx="49014">
                  <c:v>0.682813</c:v>
                </c:pt>
                <c:pt idx="49015">
                  <c:v>0.69374999999999998</c:v>
                </c:pt>
                <c:pt idx="49016">
                  <c:v>0.6875</c:v>
                </c:pt>
                <c:pt idx="49017">
                  <c:v>0.6875</c:v>
                </c:pt>
                <c:pt idx="49018">
                  <c:v>0.69062500000000004</c:v>
                </c:pt>
                <c:pt idx="49019">
                  <c:v>0.68437499999999996</c:v>
                </c:pt>
                <c:pt idx="49020">
                  <c:v>0.67968799999999996</c:v>
                </c:pt>
                <c:pt idx="49021">
                  <c:v>0.68437499999999996</c:v>
                </c:pt>
                <c:pt idx="49022">
                  <c:v>0.70156300000000005</c:v>
                </c:pt>
                <c:pt idx="49023">
                  <c:v>0.698438</c:v>
                </c:pt>
                <c:pt idx="49024">
                  <c:v>0.70625000000000004</c:v>
                </c:pt>
                <c:pt idx="49025">
                  <c:v>0.69531200000000004</c:v>
                </c:pt>
                <c:pt idx="49026">
                  <c:v>0.70781300000000003</c:v>
                </c:pt>
                <c:pt idx="49027">
                  <c:v>0.698438</c:v>
                </c:pt>
                <c:pt idx="49028">
                  <c:v>0.70625000000000004</c:v>
                </c:pt>
                <c:pt idx="49029">
                  <c:v>0.70156300000000005</c:v>
                </c:pt>
                <c:pt idx="49030">
                  <c:v>0.69374999999999998</c:v>
                </c:pt>
                <c:pt idx="49031">
                  <c:v>0.70468799999999998</c:v>
                </c:pt>
                <c:pt idx="49032">
                  <c:v>0.692187</c:v>
                </c:pt>
                <c:pt idx="49033">
                  <c:v>0.69531200000000004</c:v>
                </c:pt>
                <c:pt idx="49034">
                  <c:v>0.69374999999999998</c:v>
                </c:pt>
                <c:pt idx="49035">
                  <c:v>0.698438</c:v>
                </c:pt>
                <c:pt idx="49036">
                  <c:v>0.69374999999999998</c:v>
                </c:pt>
                <c:pt idx="49037">
                  <c:v>0.68906299999999998</c:v>
                </c:pt>
                <c:pt idx="49038">
                  <c:v>0.69374999999999998</c:v>
                </c:pt>
                <c:pt idx="49039">
                  <c:v>0.692187</c:v>
                </c:pt>
                <c:pt idx="49040">
                  <c:v>0.70156300000000005</c:v>
                </c:pt>
                <c:pt idx="49041">
                  <c:v>0.692187</c:v>
                </c:pt>
                <c:pt idx="49042">
                  <c:v>0.69374999999999998</c:v>
                </c:pt>
                <c:pt idx="49043">
                  <c:v>0.70625000000000004</c:v>
                </c:pt>
                <c:pt idx="49044">
                  <c:v>0.7</c:v>
                </c:pt>
                <c:pt idx="49045">
                  <c:v>0.69531200000000004</c:v>
                </c:pt>
                <c:pt idx="49046">
                  <c:v>0.70781300000000003</c:v>
                </c:pt>
                <c:pt idx="49047">
                  <c:v>0.714063</c:v>
                </c:pt>
                <c:pt idx="49048">
                  <c:v>0.714063</c:v>
                </c:pt>
                <c:pt idx="49049">
                  <c:v>0.71562499999999996</c:v>
                </c:pt>
                <c:pt idx="49050">
                  <c:v>0.70781300000000003</c:v>
                </c:pt>
                <c:pt idx="49051">
                  <c:v>0.70468799999999998</c:v>
                </c:pt>
                <c:pt idx="49052">
                  <c:v>0.70781300000000003</c:v>
                </c:pt>
                <c:pt idx="49053">
                  <c:v>0.70468799999999998</c:v>
                </c:pt>
                <c:pt idx="49054">
                  <c:v>0.70468799999999998</c:v>
                </c:pt>
                <c:pt idx="49055">
                  <c:v>0.703125</c:v>
                </c:pt>
                <c:pt idx="49056">
                  <c:v>0.7</c:v>
                </c:pt>
                <c:pt idx="49057">
                  <c:v>0.70625000000000004</c:v>
                </c:pt>
                <c:pt idx="49058">
                  <c:v>0.703125</c:v>
                </c:pt>
                <c:pt idx="49059">
                  <c:v>0.71093799999999996</c:v>
                </c:pt>
                <c:pt idx="49060">
                  <c:v>0.70937499999999998</c:v>
                </c:pt>
                <c:pt idx="49061">
                  <c:v>0.70156300000000005</c:v>
                </c:pt>
                <c:pt idx="49062">
                  <c:v>0.68593800000000005</c:v>
                </c:pt>
                <c:pt idx="49063">
                  <c:v>0.6875</c:v>
                </c:pt>
                <c:pt idx="49064">
                  <c:v>0.698438</c:v>
                </c:pt>
                <c:pt idx="49065">
                  <c:v>0.69531200000000004</c:v>
                </c:pt>
                <c:pt idx="49066">
                  <c:v>0.698438</c:v>
                </c:pt>
                <c:pt idx="49067">
                  <c:v>0.69374999999999998</c:v>
                </c:pt>
                <c:pt idx="49068">
                  <c:v>0.69531200000000004</c:v>
                </c:pt>
                <c:pt idx="49069">
                  <c:v>0.682813</c:v>
                </c:pt>
                <c:pt idx="49070">
                  <c:v>0.7</c:v>
                </c:pt>
                <c:pt idx="49071">
                  <c:v>0.698438</c:v>
                </c:pt>
                <c:pt idx="49072">
                  <c:v>0.70156300000000005</c:v>
                </c:pt>
                <c:pt idx="49073">
                  <c:v>0.7</c:v>
                </c:pt>
                <c:pt idx="49074">
                  <c:v>0.70156300000000005</c:v>
                </c:pt>
                <c:pt idx="49075">
                  <c:v>0.703125</c:v>
                </c:pt>
                <c:pt idx="49076">
                  <c:v>0.70625000000000004</c:v>
                </c:pt>
                <c:pt idx="49077">
                  <c:v>0.70156300000000005</c:v>
                </c:pt>
                <c:pt idx="49078">
                  <c:v>0.69062500000000004</c:v>
                </c:pt>
                <c:pt idx="49079">
                  <c:v>0.703125</c:v>
                </c:pt>
                <c:pt idx="49080">
                  <c:v>0.703125</c:v>
                </c:pt>
                <c:pt idx="49081">
                  <c:v>0.71562499999999996</c:v>
                </c:pt>
                <c:pt idx="49082">
                  <c:v>0.69531200000000004</c:v>
                </c:pt>
                <c:pt idx="49083">
                  <c:v>0.69531200000000004</c:v>
                </c:pt>
                <c:pt idx="49084">
                  <c:v>0.7</c:v>
                </c:pt>
                <c:pt idx="49085">
                  <c:v>0.69374999999999998</c:v>
                </c:pt>
                <c:pt idx="49086">
                  <c:v>0.7</c:v>
                </c:pt>
                <c:pt idx="49087">
                  <c:v>0.7</c:v>
                </c:pt>
                <c:pt idx="49088">
                  <c:v>0.68906299999999998</c:v>
                </c:pt>
                <c:pt idx="49089">
                  <c:v>0.68906299999999998</c:v>
                </c:pt>
                <c:pt idx="49090">
                  <c:v>0.69531200000000004</c:v>
                </c:pt>
                <c:pt idx="49091">
                  <c:v>0.68906299999999998</c:v>
                </c:pt>
                <c:pt idx="49092">
                  <c:v>0.7</c:v>
                </c:pt>
                <c:pt idx="49093">
                  <c:v>0.692187</c:v>
                </c:pt>
                <c:pt idx="49094">
                  <c:v>0.7</c:v>
                </c:pt>
                <c:pt idx="49095">
                  <c:v>0.692187</c:v>
                </c:pt>
                <c:pt idx="49096">
                  <c:v>0.69531200000000004</c:v>
                </c:pt>
                <c:pt idx="49097">
                  <c:v>0.69062500000000004</c:v>
                </c:pt>
                <c:pt idx="49098">
                  <c:v>0.692187</c:v>
                </c:pt>
                <c:pt idx="49099">
                  <c:v>0.69062500000000004</c:v>
                </c:pt>
                <c:pt idx="49100">
                  <c:v>0.70156300000000005</c:v>
                </c:pt>
                <c:pt idx="49101">
                  <c:v>0.69062500000000004</c:v>
                </c:pt>
                <c:pt idx="49102">
                  <c:v>0.7</c:v>
                </c:pt>
                <c:pt idx="49103">
                  <c:v>0.70468799999999998</c:v>
                </c:pt>
                <c:pt idx="49104">
                  <c:v>0.69374999999999998</c:v>
                </c:pt>
                <c:pt idx="49105">
                  <c:v>0.71093799999999996</c:v>
                </c:pt>
                <c:pt idx="49106">
                  <c:v>0.69531200000000004</c:v>
                </c:pt>
                <c:pt idx="49107">
                  <c:v>0.69062500000000004</c:v>
                </c:pt>
                <c:pt idx="49108">
                  <c:v>0.68593800000000005</c:v>
                </c:pt>
                <c:pt idx="49109">
                  <c:v>0.71250000000000002</c:v>
                </c:pt>
                <c:pt idx="49110">
                  <c:v>0.70625000000000004</c:v>
                </c:pt>
                <c:pt idx="49111">
                  <c:v>0.68437499999999996</c:v>
                </c:pt>
                <c:pt idx="49112">
                  <c:v>0.69374999999999998</c:v>
                </c:pt>
                <c:pt idx="49113">
                  <c:v>0.70781300000000003</c:v>
                </c:pt>
                <c:pt idx="49114">
                  <c:v>0.7</c:v>
                </c:pt>
                <c:pt idx="49115">
                  <c:v>0.6875</c:v>
                </c:pt>
                <c:pt idx="49116">
                  <c:v>0.7</c:v>
                </c:pt>
                <c:pt idx="49117">
                  <c:v>0.6875</c:v>
                </c:pt>
                <c:pt idx="49118">
                  <c:v>0.69531200000000004</c:v>
                </c:pt>
                <c:pt idx="49119">
                  <c:v>0.703125</c:v>
                </c:pt>
                <c:pt idx="49120">
                  <c:v>0.70156300000000005</c:v>
                </c:pt>
                <c:pt idx="49121">
                  <c:v>0.70937499999999998</c:v>
                </c:pt>
                <c:pt idx="49122">
                  <c:v>0.70156300000000005</c:v>
                </c:pt>
                <c:pt idx="49123">
                  <c:v>0.68125000000000002</c:v>
                </c:pt>
                <c:pt idx="49124">
                  <c:v>0.70625000000000004</c:v>
                </c:pt>
                <c:pt idx="49125">
                  <c:v>0.69531200000000004</c:v>
                </c:pt>
                <c:pt idx="49126">
                  <c:v>0.70937499999999998</c:v>
                </c:pt>
                <c:pt idx="49127">
                  <c:v>0.70468799999999998</c:v>
                </c:pt>
                <c:pt idx="49128">
                  <c:v>0.7</c:v>
                </c:pt>
                <c:pt idx="49129">
                  <c:v>0.7</c:v>
                </c:pt>
                <c:pt idx="49130">
                  <c:v>0.698438</c:v>
                </c:pt>
                <c:pt idx="49131">
                  <c:v>0.69062500000000004</c:v>
                </c:pt>
                <c:pt idx="49132">
                  <c:v>0.69062500000000004</c:v>
                </c:pt>
                <c:pt idx="49133">
                  <c:v>0.703125</c:v>
                </c:pt>
                <c:pt idx="49134">
                  <c:v>0.703125</c:v>
                </c:pt>
                <c:pt idx="49135">
                  <c:v>0.68906299999999998</c:v>
                </c:pt>
                <c:pt idx="49136">
                  <c:v>0.6875</c:v>
                </c:pt>
                <c:pt idx="49137">
                  <c:v>0.68906299999999998</c:v>
                </c:pt>
                <c:pt idx="49138">
                  <c:v>0.69374999999999998</c:v>
                </c:pt>
                <c:pt idx="49139">
                  <c:v>0.69531200000000004</c:v>
                </c:pt>
                <c:pt idx="49140">
                  <c:v>0.69374999999999998</c:v>
                </c:pt>
                <c:pt idx="49141">
                  <c:v>0.69374999999999998</c:v>
                </c:pt>
                <c:pt idx="49142">
                  <c:v>0.692187</c:v>
                </c:pt>
                <c:pt idx="49143">
                  <c:v>0.698438</c:v>
                </c:pt>
                <c:pt idx="49144">
                  <c:v>0.70937499999999998</c:v>
                </c:pt>
                <c:pt idx="49145">
                  <c:v>0.70468799999999998</c:v>
                </c:pt>
                <c:pt idx="49146">
                  <c:v>0.71093799999999996</c:v>
                </c:pt>
                <c:pt idx="49147">
                  <c:v>0.70937499999999998</c:v>
                </c:pt>
                <c:pt idx="49148">
                  <c:v>0.70937499999999998</c:v>
                </c:pt>
                <c:pt idx="49149">
                  <c:v>0.70937499999999998</c:v>
                </c:pt>
                <c:pt idx="49150">
                  <c:v>0.70937499999999998</c:v>
                </c:pt>
                <c:pt idx="49151">
                  <c:v>0.7</c:v>
                </c:pt>
                <c:pt idx="49152">
                  <c:v>0.70468799999999998</c:v>
                </c:pt>
                <c:pt idx="49153">
                  <c:v>0.714063</c:v>
                </c:pt>
                <c:pt idx="49154">
                  <c:v>0.70625000000000004</c:v>
                </c:pt>
                <c:pt idx="49155">
                  <c:v>0.70937499999999998</c:v>
                </c:pt>
                <c:pt idx="49156">
                  <c:v>0.70156300000000005</c:v>
                </c:pt>
                <c:pt idx="49157">
                  <c:v>0.703125</c:v>
                </c:pt>
                <c:pt idx="49158">
                  <c:v>0.70781300000000003</c:v>
                </c:pt>
                <c:pt idx="49159">
                  <c:v>0.70156300000000005</c:v>
                </c:pt>
                <c:pt idx="49160">
                  <c:v>0.69062500000000004</c:v>
                </c:pt>
                <c:pt idx="49161">
                  <c:v>0.70156300000000005</c:v>
                </c:pt>
                <c:pt idx="49162">
                  <c:v>0.68906299999999998</c:v>
                </c:pt>
                <c:pt idx="49163">
                  <c:v>0.698438</c:v>
                </c:pt>
                <c:pt idx="49164">
                  <c:v>0.70468799999999998</c:v>
                </c:pt>
                <c:pt idx="49165">
                  <c:v>0.71718800000000005</c:v>
                </c:pt>
                <c:pt idx="49166">
                  <c:v>0.70937499999999998</c:v>
                </c:pt>
                <c:pt idx="49167">
                  <c:v>0.70937499999999998</c:v>
                </c:pt>
                <c:pt idx="49168">
                  <c:v>0.7</c:v>
                </c:pt>
                <c:pt idx="49169">
                  <c:v>0.692187</c:v>
                </c:pt>
                <c:pt idx="49170">
                  <c:v>0.69374999999999998</c:v>
                </c:pt>
                <c:pt idx="49171">
                  <c:v>0.7</c:v>
                </c:pt>
                <c:pt idx="49172">
                  <c:v>0.692187</c:v>
                </c:pt>
                <c:pt idx="49173">
                  <c:v>0.69062500000000004</c:v>
                </c:pt>
                <c:pt idx="49174">
                  <c:v>0.70156300000000005</c:v>
                </c:pt>
                <c:pt idx="49175">
                  <c:v>0.70156300000000005</c:v>
                </c:pt>
                <c:pt idx="49176">
                  <c:v>0.692187</c:v>
                </c:pt>
                <c:pt idx="49177">
                  <c:v>0.70468799999999998</c:v>
                </c:pt>
                <c:pt idx="49178">
                  <c:v>0.6875</c:v>
                </c:pt>
                <c:pt idx="49179">
                  <c:v>0.70937499999999998</c:v>
                </c:pt>
                <c:pt idx="49180">
                  <c:v>0.69062500000000004</c:v>
                </c:pt>
                <c:pt idx="49181">
                  <c:v>0.70468799999999998</c:v>
                </c:pt>
                <c:pt idx="49182">
                  <c:v>0.69531200000000004</c:v>
                </c:pt>
                <c:pt idx="49183">
                  <c:v>0.7</c:v>
                </c:pt>
                <c:pt idx="49184">
                  <c:v>0.70156300000000005</c:v>
                </c:pt>
                <c:pt idx="49185">
                  <c:v>0.703125</c:v>
                </c:pt>
                <c:pt idx="49186">
                  <c:v>0.69374999999999998</c:v>
                </c:pt>
                <c:pt idx="49187">
                  <c:v>0.69531200000000004</c:v>
                </c:pt>
                <c:pt idx="49188">
                  <c:v>0.70625000000000004</c:v>
                </c:pt>
                <c:pt idx="49189">
                  <c:v>0.69531200000000004</c:v>
                </c:pt>
                <c:pt idx="49190">
                  <c:v>0.7</c:v>
                </c:pt>
                <c:pt idx="49191">
                  <c:v>0.70468799999999998</c:v>
                </c:pt>
                <c:pt idx="49192">
                  <c:v>0.70156300000000005</c:v>
                </c:pt>
                <c:pt idx="49193">
                  <c:v>0.6875</c:v>
                </c:pt>
                <c:pt idx="49194">
                  <c:v>0.692187</c:v>
                </c:pt>
                <c:pt idx="49195">
                  <c:v>0.70156300000000005</c:v>
                </c:pt>
                <c:pt idx="49196">
                  <c:v>0.692187</c:v>
                </c:pt>
                <c:pt idx="49197">
                  <c:v>0.69374999999999998</c:v>
                </c:pt>
                <c:pt idx="49198">
                  <c:v>0.7</c:v>
                </c:pt>
                <c:pt idx="49199">
                  <c:v>0.70781300000000003</c:v>
                </c:pt>
                <c:pt idx="49200">
                  <c:v>0.69531200000000004</c:v>
                </c:pt>
                <c:pt idx="49201">
                  <c:v>0.69531200000000004</c:v>
                </c:pt>
                <c:pt idx="49202">
                  <c:v>0.70156300000000005</c:v>
                </c:pt>
                <c:pt idx="49203">
                  <c:v>0.68906299999999998</c:v>
                </c:pt>
                <c:pt idx="49204">
                  <c:v>0.69062500000000004</c:v>
                </c:pt>
                <c:pt idx="49205">
                  <c:v>0.7</c:v>
                </c:pt>
                <c:pt idx="49206">
                  <c:v>0.68437499999999996</c:v>
                </c:pt>
                <c:pt idx="49207">
                  <c:v>0.698438</c:v>
                </c:pt>
                <c:pt idx="49208">
                  <c:v>0.69374999999999998</c:v>
                </c:pt>
                <c:pt idx="49209">
                  <c:v>0.70937499999999998</c:v>
                </c:pt>
                <c:pt idx="49210">
                  <c:v>0.71875</c:v>
                </c:pt>
                <c:pt idx="49211">
                  <c:v>0.71250000000000002</c:v>
                </c:pt>
                <c:pt idx="49212">
                  <c:v>0.71562499999999996</c:v>
                </c:pt>
                <c:pt idx="49213">
                  <c:v>0.70781300000000003</c:v>
                </c:pt>
                <c:pt idx="49214">
                  <c:v>0.71093799999999996</c:v>
                </c:pt>
                <c:pt idx="49215">
                  <c:v>0.71718800000000005</c:v>
                </c:pt>
                <c:pt idx="49216">
                  <c:v>0.71250000000000002</c:v>
                </c:pt>
                <c:pt idx="49217">
                  <c:v>0.70625000000000004</c:v>
                </c:pt>
                <c:pt idx="49218">
                  <c:v>0.70937499999999998</c:v>
                </c:pt>
                <c:pt idx="49219">
                  <c:v>0.70625000000000004</c:v>
                </c:pt>
                <c:pt idx="49220">
                  <c:v>0.70937499999999998</c:v>
                </c:pt>
                <c:pt idx="49221">
                  <c:v>0.70468799999999998</c:v>
                </c:pt>
                <c:pt idx="49222">
                  <c:v>0.70937499999999998</c:v>
                </c:pt>
                <c:pt idx="49223">
                  <c:v>0.6875</c:v>
                </c:pt>
                <c:pt idx="49224">
                  <c:v>0.70781300000000003</c:v>
                </c:pt>
                <c:pt idx="49225">
                  <c:v>0.70937499999999998</c:v>
                </c:pt>
                <c:pt idx="49226">
                  <c:v>0.703125</c:v>
                </c:pt>
                <c:pt idx="49227">
                  <c:v>0.70781300000000003</c:v>
                </c:pt>
                <c:pt idx="49228">
                  <c:v>0.70156300000000005</c:v>
                </c:pt>
                <c:pt idx="49229">
                  <c:v>0.6875</c:v>
                </c:pt>
                <c:pt idx="49230">
                  <c:v>0.703125</c:v>
                </c:pt>
                <c:pt idx="49231">
                  <c:v>0.70468799999999998</c:v>
                </c:pt>
                <c:pt idx="49232">
                  <c:v>0.71093799999999996</c:v>
                </c:pt>
                <c:pt idx="49233">
                  <c:v>0.72499999999999998</c:v>
                </c:pt>
                <c:pt idx="49234">
                  <c:v>0.714063</c:v>
                </c:pt>
                <c:pt idx="49235">
                  <c:v>0.70781300000000003</c:v>
                </c:pt>
                <c:pt idx="49236">
                  <c:v>0.69374999999999998</c:v>
                </c:pt>
                <c:pt idx="49237">
                  <c:v>0.70156300000000005</c:v>
                </c:pt>
                <c:pt idx="49238">
                  <c:v>0.698438</c:v>
                </c:pt>
                <c:pt idx="49239">
                  <c:v>0.69374999999999998</c:v>
                </c:pt>
                <c:pt idx="49240">
                  <c:v>0.69531200000000004</c:v>
                </c:pt>
                <c:pt idx="49241">
                  <c:v>0.70156300000000005</c:v>
                </c:pt>
                <c:pt idx="49242">
                  <c:v>0.70625000000000004</c:v>
                </c:pt>
                <c:pt idx="49243">
                  <c:v>0.698438</c:v>
                </c:pt>
                <c:pt idx="49244">
                  <c:v>0.70625000000000004</c:v>
                </c:pt>
                <c:pt idx="49245">
                  <c:v>0.692187</c:v>
                </c:pt>
                <c:pt idx="49246">
                  <c:v>0.70937499999999998</c:v>
                </c:pt>
                <c:pt idx="49247">
                  <c:v>0.69531200000000004</c:v>
                </c:pt>
                <c:pt idx="49248">
                  <c:v>0.69374999999999998</c:v>
                </c:pt>
                <c:pt idx="49249">
                  <c:v>0.692187</c:v>
                </c:pt>
                <c:pt idx="49250">
                  <c:v>0.698438</c:v>
                </c:pt>
                <c:pt idx="49251">
                  <c:v>0.703125</c:v>
                </c:pt>
                <c:pt idx="49252">
                  <c:v>0.7</c:v>
                </c:pt>
                <c:pt idx="49253">
                  <c:v>0.71093799999999996</c:v>
                </c:pt>
                <c:pt idx="49254">
                  <c:v>0.703125</c:v>
                </c:pt>
                <c:pt idx="49255">
                  <c:v>0.70781300000000003</c:v>
                </c:pt>
                <c:pt idx="49256">
                  <c:v>0.71250000000000002</c:v>
                </c:pt>
                <c:pt idx="49257">
                  <c:v>0.70937499999999998</c:v>
                </c:pt>
                <c:pt idx="49258">
                  <c:v>0.71093799999999996</c:v>
                </c:pt>
                <c:pt idx="49259">
                  <c:v>0.71250000000000002</c:v>
                </c:pt>
                <c:pt idx="49260">
                  <c:v>0.7</c:v>
                </c:pt>
                <c:pt idx="49261">
                  <c:v>0.69374999999999998</c:v>
                </c:pt>
                <c:pt idx="49262">
                  <c:v>0.692187</c:v>
                </c:pt>
                <c:pt idx="49263">
                  <c:v>0.692187</c:v>
                </c:pt>
                <c:pt idx="49264">
                  <c:v>0.703125</c:v>
                </c:pt>
                <c:pt idx="49265">
                  <c:v>0.692187</c:v>
                </c:pt>
                <c:pt idx="49266">
                  <c:v>0.7</c:v>
                </c:pt>
                <c:pt idx="49267">
                  <c:v>0.692187</c:v>
                </c:pt>
                <c:pt idx="49268">
                  <c:v>0.692187</c:v>
                </c:pt>
                <c:pt idx="49269">
                  <c:v>0.703125</c:v>
                </c:pt>
                <c:pt idx="49270">
                  <c:v>0.70781300000000003</c:v>
                </c:pt>
                <c:pt idx="49271">
                  <c:v>0.70781300000000003</c:v>
                </c:pt>
                <c:pt idx="49272">
                  <c:v>0.7</c:v>
                </c:pt>
                <c:pt idx="49273">
                  <c:v>0.69374999999999998</c:v>
                </c:pt>
                <c:pt idx="49274">
                  <c:v>0.71718800000000005</c:v>
                </c:pt>
                <c:pt idx="49275">
                  <c:v>0.7</c:v>
                </c:pt>
                <c:pt idx="49276">
                  <c:v>0.698438</c:v>
                </c:pt>
                <c:pt idx="49277">
                  <c:v>0.70468799999999998</c:v>
                </c:pt>
                <c:pt idx="49278">
                  <c:v>0.71093799999999996</c:v>
                </c:pt>
                <c:pt idx="49279">
                  <c:v>0.7</c:v>
                </c:pt>
                <c:pt idx="49280">
                  <c:v>0.69062500000000004</c:v>
                </c:pt>
                <c:pt idx="49281">
                  <c:v>0.70468799999999998</c:v>
                </c:pt>
                <c:pt idx="49282">
                  <c:v>0.70156300000000005</c:v>
                </c:pt>
                <c:pt idx="49283">
                  <c:v>0.7</c:v>
                </c:pt>
                <c:pt idx="49284">
                  <c:v>0.703125</c:v>
                </c:pt>
                <c:pt idx="49285">
                  <c:v>0.7</c:v>
                </c:pt>
                <c:pt idx="49286">
                  <c:v>0.68437499999999996</c:v>
                </c:pt>
                <c:pt idx="49287">
                  <c:v>0.68593800000000005</c:v>
                </c:pt>
                <c:pt idx="49288">
                  <c:v>0.6875</c:v>
                </c:pt>
                <c:pt idx="49289">
                  <c:v>0.7</c:v>
                </c:pt>
                <c:pt idx="49290">
                  <c:v>0.70781300000000003</c:v>
                </c:pt>
                <c:pt idx="49291">
                  <c:v>0.70937499999999998</c:v>
                </c:pt>
                <c:pt idx="49292">
                  <c:v>0.71562499999999996</c:v>
                </c:pt>
                <c:pt idx="49293">
                  <c:v>0.70781300000000003</c:v>
                </c:pt>
                <c:pt idx="49294">
                  <c:v>0.70468799999999998</c:v>
                </c:pt>
                <c:pt idx="49295">
                  <c:v>0.68906299999999998</c:v>
                </c:pt>
                <c:pt idx="49296">
                  <c:v>0.71718800000000005</c:v>
                </c:pt>
                <c:pt idx="49297">
                  <c:v>0.70937499999999998</c:v>
                </c:pt>
                <c:pt idx="49298">
                  <c:v>0.70781300000000003</c:v>
                </c:pt>
                <c:pt idx="49299">
                  <c:v>0.68906299999999998</c:v>
                </c:pt>
                <c:pt idx="49300">
                  <c:v>0.68593800000000005</c:v>
                </c:pt>
                <c:pt idx="49301">
                  <c:v>0.698438</c:v>
                </c:pt>
                <c:pt idx="49302">
                  <c:v>0.70937499999999998</c:v>
                </c:pt>
                <c:pt idx="49303">
                  <c:v>0.703125</c:v>
                </c:pt>
                <c:pt idx="49304">
                  <c:v>0.7</c:v>
                </c:pt>
                <c:pt idx="49305">
                  <c:v>0.7</c:v>
                </c:pt>
                <c:pt idx="49306">
                  <c:v>0.70781300000000003</c:v>
                </c:pt>
                <c:pt idx="49307">
                  <c:v>0.70625000000000004</c:v>
                </c:pt>
                <c:pt idx="49308">
                  <c:v>0.703125</c:v>
                </c:pt>
                <c:pt idx="49309">
                  <c:v>0.69374999999999998</c:v>
                </c:pt>
                <c:pt idx="49310">
                  <c:v>0.71093799999999996</c:v>
                </c:pt>
                <c:pt idx="49311">
                  <c:v>0.7</c:v>
                </c:pt>
                <c:pt idx="49312">
                  <c:v>0.70781300000000003</c:v>
                </c:pt>
                <c:pt idx="49313">
                  <c:v>0.703125</c:v>
                </c:pt>
                <c:pt idx="49314">
                  <c:v>0.70937499999999998</c:v>
                </c:pt>
                <c:pt idx="49315">
                  <c:v>0.72031299999999998</c:v>
                </c:pt>
                <c:pt idx="49316">
                  <c:v>0.71093799999999996</c:v>
                </c:pt>
                <c:pt idx="49317">
                  <c:v>0.7</c:v>
                </c:pt>
                <c:pt idx="49318">
                  <c:v>0.70625000000000004</c:v>
                </c:pt>
                <c:pt idx="49319">
                  <c:v>0.69531200000000004</c:v>
                </c:pt>
                <c:pt idx="49320">
                  <c:v>0.698438</c:v>
                </c:pt>
                <c:pt idx="49321">
                  <c:v>0.71250000000000002</c:v>
                </c:pt>
                <c:pt idx="49322">
                  <c:v>0.72187500000000004</c:v>
                </c:pt>
                <c:pt idx="49323">
                  <c:v>0.68593800000000005</c:v>
                </c:pt>
                <c:pt idx="49324">
                  <c:v>0.7</c:v>
                </c:pt>
                <c:pt idx="49325">
                  <c:v>0.698438</c:v>
                </c:pt>
                <c:pt idx="49326">
                  <c:v>0.69374999999999998</c:v>
                </c:pt>
                <c:pt idx="49327">
                  <c:v>0.70468799999999998</c:v>
                </c:pt>
                <c:pt idx="49328">
                  <c:v>0.7</c:v>
                </c:pt>
                <c:pt idx="49329">
                  <c:v>0.70156300000000005</c:v>
                </c:pt>
                <c:pt idx="49330">
                  <c:v>0.7</c:v>
                </c:pt>
                <c:pt idx="49331">
                  <c:v>0.69374999999999998</c:v>
                </c:pt>
                <c:pt idx="49332">
                  <c:v>0.70468799999999998</c:v>
                </c:pt>
                <c:pt idx="49333">
                  <c:v>0.698438</c:v>
                </c:pt>
                <c:pt idx="49334">
                  <c:v>0.69062500000000004</c:v>
                </c:pt>
                <c:pt idx="49335">
                  <c:v>0.7</c:v>
                </c:pt>
                <c:pt idx="49336">
                  <c:v>0.703125</c:v>
                </c:pt>
                <c:pt idx="49337">
                  <c:v>0.70937499999999998</c:v>
                </c:pt>
                <c:pt idx="49338">
                  <c:v>0.7</c:v>
                </c:pt>
                <c:pt idx="49339">
                  <c:v>0.7</c:v>
                </c:pt>
                <c:pt idx="49340">
                  <c:v>0.70625000000000004</c:v>
                </c:pt>
                <c:pt idx="49341">
                  <c:v>0.703125</c:v>
                </c:pt>
                <c:pt idx="49342">
                  <c:v>0.698438</c:v>
                </c:pt>
                <c:pt idx="49343">
                  <c:v>0.703125</c:v>
                </c:pt>
                <c:pt idx="49344">
                  <c:v>0.6875</c:v>
                </c:pt>
                <c:pt idx="49345">
                  <c:v>0.69374999999999998</c:v>
                </c:pt>
                <c:pt idx="49346">
                  <c:v>0.69531200000000004</c:v>
                </c:pt>
                <c:pt idx="49347">
                  <c:v>0.698438</c:v>
                </c:pt>
                <c:pt idx="49348">
                  <c:v>0.67812499999999998</c:v>
                </c:pt>
                <c:pt idx="49349">
                  <c:v>0.6875</c:v>
                </c:pt>
                <c:pt idx="49350">
                  <c:v>0.68125000000000002</c:v>
                </c:pt>
                <c:pt idx="49351">
                  <c:v>0.68437499999999996</c:v>
                </c:pt>
                <c:pt idx="49352">
                  <c:v>0.68593800000000005</c:v>
                </c:pt>
                <c:pt idx="49353">
                  <c:v>0.698438</c:v>
                </c:pt>
                <c:pt idx="49354">
                  <c:v>0.698438</c:v>
                </c:pt>
                <c:pt idx="49355">
                  <c:v>0.68906299999999998</c:v>
                </c:pt>
                <c:pt idx="49356">
                  <c:v>0.7</c:v>
                </c:pt>
                <c:pt idx="49357">
                  <c:v>0.692187</c:v>
                </c:pt>
                <c:pt idx="49358">
                  <c:v>0.698438</c:v>
                </c:pt>
                <c:pt idx="49359">
                  <c:v>0.703125</c:v>
                </c:pt>
                <c:pt idx="49360">
                  <c:v>0.70625000000000004</c:v>
                </c:pt>
                <c:pt idx="49361">
                  <c:v>0.70156300000000005</c:v>
                </c:pt>
                <c:pt idx="49362">
                  <c:v>0.68437499999999996</c:v>
                </c:pt>
                <c:pt idx="49363">
                  <c:v>0.70625000000000004</c:v>
                </c:pt>
                <c:pt idx="49364">
                  <c:v>0.71093799999999996</c:v>
                </c:pt>
                <c:pt idx="49365">
                  <c:v>0.69374999999999998</c:v>
                </c:pt>
                <c:pt idx="49366">
                  <c:v>0.7</c:v>
                </c:pt>
                <c:pt idx="49367">
                  <c:v>0.70156300000000005</c:v>
                </c:pt>
                <c:pt idx="49368">
                  <c:v>0.69062500000000004</c:v>
                </c:pt>
                <c:pt idx="49369">
                  <c:v>0.69531200000000004</c:v>
                </c:pt>
                <c:pt idx="49370">
                  <c:v>0.70156300000000005</c:v>
                </c:pt>
                <c:pt idx="49371">
                  <c:v>0.70625000000000004</c:v>
                </c:pt>
                <c:pt idx="49372">
                  <c:v>0.70156300000000005</c:v>
                </c:pt>
                <c:pt idx="49373">
                  <c:v>0.69531200000000004</c:v>
                </c:pt>
                <c:pt idx="49374">
                  <c:v>0.698438</c:v>
                </c:pt>
                <c:pt idx="49375">
                  <c:v>0.68906299999999998</c:v>
                </c:pt>
                <c:pt idx="49376">
                  <c:v>0.69374999999999998</c:v>
                </c:pt>
                <c:pt idx="49377">
                  <c:v>0.69062500000000004</c:v>
                </c:pt>
                <c:pt idx="49378">
                  <c:v>0.6875</c:v>
                </c:pt>
                <c:pt idx="49379">
                  <c:v>0.698438</c:v>
                </c:pt>
                <c:pt idx="49380">
                  <c:v>0.692187</c:v>
                </c:pt>
                <c:pt idx="49381">
                  <c:v>0.698438</c:v>
                </c:pt>
                <c:pt idx="49382">
                  <c:v>0.698438</c:v>
                </c:pt>
                <c:pt idx="49383">
                  <c:v>0.692187</c:v>
                </c:pt>
                <c:pt idx="49384">
                  <c:v>0.70156300000000005</c:v>
                </c:pt>
                <c:pt idx="49385">
                  <c:v>0.70468799999999998</c:v>
                </c:pt>
                <c:pt idx="49386">
                  <c:v>0.7</c:v>
                </c:pt>
                <c:pt idx="49387">
                  <c:v>0.70625000000000004</c:v>
                </c:pt>
                <c:pt idx="49388">
                  <c:v>0.71562499999999996</c:v>
                </c:pt>
                <c:pt idx="49389">
                  <c:v>0.70781300000000003</c:v>
                </c:pt>
                <c:pt idx="49390">
                  <c:v>0.692187</c:v>
                </c:pt>
                <c:pt idx="49391">
                  <c:v>0.698438</c:v>
                </c:pt>
                <c:pt idx="49392">
                  <c:v>0.714063</c:v>
                </c:pt>
                <c:pt idx="49393">
                  <c:v>0.69374999999999998</c:v>
                </c:pt>
                <c:pt idx="49394">
                  <c:v>0.703125</c:v>
                </c:pt>
                <c:pt idx="49395">
                  <c:v>0.68593800000000005</c:v>
                </c:pt>
                <c:pt idx="49396">
                  <c:v>0.6875</c:v>
                </c:pt>
                <c:pt idx="49397">
                  <c:v>0.69374999999999998</c:v>
                </c:pt>
                <c:pt idx="49398">
                  <c:v>0.69062500000000004</c:v>
                </c:pt>
                <c:pt idx="49399">
                  <c:v>0.6875</c:v>
                </c:pt>
                <c:pt idx="49400">
                  <c:v>0.69374999999999998</c:v>
                </c:pt>
                <c:pt idx="49401">
                  <c:v>0.703125</c:v>
                </c:pt>
                <c:pt idx="49402">
                  <c:v>0.7</c:v>
                </c:pt>
                <c:pt idx="49403">
                  <c:v>0.70625000000000004</c:v>
                </c:pt>
                <c:pt idx="49404">
                  <c:v>0.71250000000000002</c:v>
                </c:pt>
                <c:pt idx="49405">
                  <c:v>0.69374999999999998</c:v>
                </c:pt>
                <c:pt idx="49406">
                  <c:v>0.6875</c:v>
                </c:pt>
                <c:pt idx="49407">
                  <c:v>0.69531200000000004</c:v>
                </c:pt>
                <c:pt idx="49408">
                  <c:v>0.70156300000000005</c:v>
                </c:pt>
                <c:pt idx="49409">
                  <c:v>0.703125</c:v>
                </c:pt>
                <c:pt idx="49410">
                  <c:v>0.7</c:v>
                </c:pt>
                <c:pt idx="49411">
                  <c:v>0.69531200000000004</c:v>
                </c:pt>
                <c:pt idx="49412">
                  <c:v>0.692187</c:v>
                </c:pt>
                <c:pt idx="49413">
                  <c:v>0.692187</c:v>
                </c:pt>
                <c:pt idx="49414">
                  <c:v>0.692187</c:v>
                </c:pt>
                <c:pt idx="49415">
                  <c:v>0.70625000000000004</c:v>
                </c:pt>
                <c:pt idx="49416">
                  <c:v>0.68437499999999996</c:v>
                </c:pt>
                <c:pt idx="49417">
                  <c:v>0.682813</c:v>
                </c:pt>
                <c:pt idx="49418">
                  <c:v>0.692187</c:v>
                </c:pt>
                <c:pt idx="49419">
                  <c:v>0.69531200000000004</c:v>
                </c:pt>
                <c:pt idx="49420">
                  <c:v>0.69062500000000004</c:v>
                </c:pt>
                <c:pt idx="49421">
                  <c:v>0.70625000000000004</c:v>
                </c:pt>
                <c:pt idx="49422">
                  <c:v>0.70625000000000004</c:v>
                </c:pt>
                <c:pt idx="49423">
                  <c:v>0.69374999999999998</c:v>
                </c:pt>
                <c:pt idx="49424">
                  <c:v>0.7</c:v>
                </c:pt>
                <c:pt idx="49425">
                  <c:v>0.70156300000000005</c:v>
                </c:pt>
                <c:pt idx="49426">
                  <c:v>0.692187</c:v>
                </c:pt>
                <c:pt idx="49427">
                  <c:v>0.69062500000000004</c:v>
                </c:pt>
                <c:pt idx="49428">
                  <c:v>0.703125</c:v>
                </c:pt>
                <c:pt idx="49429">
                  <c:v>0.7</c:v>
                </c:pt>
                <c:pt idx="49430">
                  <c:v>0.6875</c:v>
                </c:pt>
                <c:pt idx="49431">
                  <c:v>0.67500000000000004</c:v>
                </c:pt>
                <c:pt idx="49432">
                  <c:v>0.698438</c:v>
                </c:pt>
                <c:pt idx="49433">
                  <c:v>0.692187</c:v>
                </c:pt>
                <c:pt idx="49434">
                  <c:v>0.69531200000000004</c:v>
                </c:pt>
                <c:pt idx="49435">
                  <c:v>0.692187</c:v>
                </c:pt>
                <c:pt idx="49436">
                  <c:v>0.7</c:v>
                </c:pt>
                <c:pt idx="49437">
                  <c:v>0.69374999999999998</c:v>
                </c:pt>
                <c:pt idx="49438">
                  <c:v>0.6875</c:v>
                </c:pt>
                <c:pt idx="49439">
                  <c:v>0.703125</c:v>
                </c:pt>
                <c:pt idx="49440">
                  <c:v>0.70156300000000005</c:v>
                </c:pt>
                <c:pt idx="49441">
                  <c:v>0.6875</c:v>
                </c:pt>
                <c:pt idx="49442">
                  <c:v>0.67968799999999996</c:v>
                </c:pt>
                <c:pt idx="49443">
                  <c:v>0.67812499999999998</c:v>
                </c:pt>
                <c:pt idx="49444">
                  <c:v>0.682813</c:v>
                </c:pt>
                <c:pt idx="49445">
                  <c:v>0.698438</c:v>
                </c:pt>
                <c:pt idx="49446">
                  <c:v>0.70625000000000004</c:v>
                </c:pt>
                <c:pt idx="49447">
                  <c:v>0.7</c:v>
                </c:pt>
                <c:pt idx="49448">
                  <c:v>0.70156300000000005</c:v>
                </c:pt>
                <c:pt idx="49449">
                  <c:v>0.703125</c:v>
                </c:pt>
                <c:pt idx="49450">
                  <c:v>0.70156300000000005</c:v>
                </c:pt>
                <c:pt idx="49451">
                  <c:v>0.7</c:v>
                </c:pt>
                <c:pt idx="49452">
                  <c:v>0.703125</c:v>
                </c:pt>
                <c:pt idx="49453">
                  <c:v>0.68906299999999998</c:v>
                </c:pt>
                <c:pt idx="49454">
                  <c:v>0.698438</c:v>
                </c:pt>
                <c:pt idx="49455">
                  <c:v>0.698438</c:v>
                </c:pt>
                <c:pt idx="49456">
                  <c:v>0.703125</c:v>
                </c:pt>
                <c:pt idx="49457">
                  <c:v>0.70468799999999998</c:v>
                </c:pt>
                <c:pt idx="49458">
                  <c:v>0.69062500000000004</c:v>
                </c:pt>
                <c:pt idx="49459">
                  <c:v>0.6875</c:v>
                </c:pt>
                <c:pt idx="49460">
                  <c:v>0.68906299999999998</c:v>
                </c:pt>
                <c:pt idx="49461">
                  <c:v>0.698438</c:v>
                </c:pt>
                <c:pt idx="49462">
                  <c:v>0.698438</c:v>
                </c:pt>
                <c:pt idx="49463">
                  <c:v>0.68906299999999998</c:v>
                </c:pt>
                <c:pt idx="49464">
                  <c:v>0.70468799999999998</c:v>
                </c:pt>
                <c:pt idx="49465">
                  <c:v>0.69374999999999998</c:v>
                </c:pt>
                <c:pt idx="49466">
                  <c:v>0.7</c:v>
                </c:pt>
                <c:pt idx="49467">
                  <c:v>0.70625000000000004</c:v>
                </c:pt>
                <c:pt idx="49468">
                  <c:v>0.68906299999999998</c:v>
                </c:pt>
                <c:pt idx="49469">
                  <c:v>0.682813</c:v>
                </c:pt>
                <c:pt idx="49470">
                  <c:v>0.698438</c:v>
                </c:pt>
                <c:pt idx="49471">
                  <c:v>0.67968799999999996</c:v>
                </c:pt>
                <c:pt idx="49472">
                  <c:v>0.682813</c:v>
                </c:pt>
                <c:pt idx="49473">
                  <c:v>0.68125000000000002</c:v>
                </c:pt>
                <c:pt idx="49474">
                  <c:v>0.682813</c:v>
                </c:pt>
                <c:pt idx="49475">
                  <c:v>0.692187</c:v>
                </c:pt>
                <c:pt idx="49476">
                  <c:v>0.7</c:v>
                </c:pt>
                <c:pt idx="49477">
                  <c:v>0.69374999999999998</c:v>
                </c:pt>
                <c:pt idx="49478">
                  <c:v>0.7</c:v>
                </c:pt>
                <c:pt idx="49479">
                  <c:v>0.68593800000000005</c:v>
                </c:pt>
                <c:pt idx="49480">
                  <c:v>0.68125000000000002</c:v>
                </c:pt>
                <c:pt idx="49481">
                  <c:v>0.69374999999999998</c:v>
                </c:pt>
                <c:pt idx="49482">
                  <c:v>0.70937499999999998</c:v>
                </c:pt>
                <c:pt idx="49483">
                  <c:v>0.692187</c:v>
                </c:pt>
                <c:pt idx="49484">
                  <c:v>0.692187</c:v>
                </c:pt>
                <c:pt idx="49485">
                  <c:v>0.70625000000000004</c:v>
                </c:pt>
                <c:pt idx="49486">
                  <c:v>0.69374999999999998</c:v>
                </c:pt>
                <c:pt idx="49487">
                  <c:v>0.698438</c:v>
                </c:pt>
                <c:pt idx="49488">
                  <c:v>0.714063</c:v>
                </c:pt>
                <c:pt idx="49489">
                  <c:v>0.70468799999999998</c:v>
                </c:pt>
                <c:pt idx="49490">
                  <c:v>0.703125</c:v>
                </c:pt>
                <c:pt idx="49491">
                  <c:v>0.68906299999999998</c:v>
                </c:pt>
                <c:pt idx="49492">
                  <c:v>0.692187</c:v>
                </c:pt>
                <c:pt idx="49493">
                  <c:v>0.698438</c:v>
                </c:pt>
                <c:pt idx="49494">
                  <c:v>0.7</c:v>
                </c:pt>
                <c:pt idx="49495">
                  <c:v>0.70781300000000003</c:v>
                </c:pt>
                <c:pt idx="49496">
                  <c:v>0.69062500000000004</c:v>
                </c:pt>
                <c:pt idx="49497">
                  <c:v>0.69374999999999998</c:v>
                </c:pt>
                <c:pt idx="49498">
                  <c:v>0.68593800000000005</c:v>
                </c:pt>
                <c:pt idx="49499">
                  <c:v>0.67968799999999996</c:v>
                </c:pt>
                <c:pt idx="49500">
                  <c:v>0.70156300000000005</c:v>
                </c:pt>
                <c:pt idx="49501">
                  <c:v>0.703125</c:v>
                </c:pt>
                <c:pt idx="49502">
                  <c:v>0.69531200000000004</c:v>
                </c:pt>
                <c:pt idx="49503">
                  <c:v>0.7</c:v>
                </c:pt>
                <c:pt idx="49504">
                  <c:v>0.68906299999999998</c:v>
                </c:pt>
                <c:pt idx="49505">
                  <c:v>0.67343799999999998</c:v>
                </c:pt>
                <c:pt idx="49506">
                  <c:v>0.69374999999999998</c:v>
                </c:pt>
                <c:pt idx="49507">
                  <c:v>0.70625000000000004</c:v>
                </c:pt>
                <c:pt idx="49508">
                  <c:v>0.69374999999999998</c:v>
                </c:pt>
                <c:pt idx="49509">
                  <c:v>0.69062500000000004</c:v>
                </c:pt>
                <c:pt idx="49510">
                  <c:v>0.68906299999999998</c:v>
                </c:pt>
                <c:pt idx="49511">
                  <c:v>0.692187</c:v>
                </c:pt>
                <c:pt idx="49512">
                  <c:v>0.68593800000000005</c:v>
                </c:pt>
                <c:pt idx="49513">
                  <c:v>0.698438</c:v>
                </c:pt>
                <c:pt idx="49514">
                  <c:v>0.68437499999999996</c:v>
                </c:pt>
                <c:pt idx="49515">
                  <c:v>0.69062500000000004</c:v>
                </c:pt>
                <c:pt idx="49516">
                  <c:v>0.68125000000000002</c:v>
                </c:pt>
                <c:pt idx="49517">
                  <c:v>0.682813</c:v>
                </c:pt>
                <c:pt idx="49518">
                  <c:v>0.68125000000000002</c:v>
                </c:pt>
                <c:pt idx="49519">
                  <c:v>0.692187</c:v>
                </c:pt>
                <c:pt idx="49520">
                  <c:v>0.69374999999999998</c:v>
                </c:pt>
                <c:pt idx="49521">
                  <c:v>0.68906299999999998</c:v>
                </c:pt>
                <c:pt idx="49522">
                  <c:v>0.68125000000000002</c:v>
                </c:pt>
                <c:pt idx="49523">
                  <c:v>0.682813</c:v>
                </c:pt>
                <c:pt idx="49524">
                  <c:v>0.6875</c:v>
                </c:pt>
                <c:pt idx="49525">
                  <c:v>0.69062500000000004</c:v>
                </c:pt>
                <c:pt idx="49526">
                  <c:v>0.68593800000000005</c:v>
                </c:pt>
                <c:pt idx="49527">
                  <c:v>0.68125000000000002</c:v>
                </c:pt>
                <c:pt idx="49528">
                  <c:v>0.68125000000000002</c:v>
                </c:pt>
                <c:pt idx="49529">
                  <c:v>0.692187</c:v>
                </c:pt>
                <c:pt idx="49530">
                  <c:v>0.682813</c:v>
                </c:pt>
                <c:pt idx="49531">
                  <c:v>0.67031300000000005</c:v>
                </c:pt>
                <c:pt idx="49532">
                  <c:v>0.682813</c:v>
                </c:pt>
                <c:pt idx="49533">
                  <c:v>0.6875</c:v>
                </c:pt>
                <c:pt idx="49534">
                  <c:v>0.692187</c:v>
                </c:pt>
                <c:pt idx="49535">
                  <c:v>0.68437499999999996</c:v>
                </c:pt>
                <c:pt idx="49536">
                  <c:v>0.682813</c:v>
                </c:pt>
                <c:pt idx="49537">
                  <c:v>0.69374999999999998</c:v>
                </c:pt>
                <c:pt idx="49538">
                  <c:v>0.68437499999999996</c:v>
                </c:pt>
                <c:pt idx="49539">
                  <c:v>0.68593800000000005</c:v>
                </c:pt>
                <c:pt idx="49540">
                  <c:v>0.68593800000000005</c:v>
                </c:pt>
                <c:pt idx="49541">
                  <c:v>0.68437499999999996</c:v>
                </c:pt>
                <c:pt idx="49542">
                  <c:v>0.67812499999999998</c:v>
                </c:pt>
                <c:pt idx="49543">
                  <c:v>0.67968799999999996</c:v>
                </c:pt>
                <c:pt idx="49544">
                  <c:v>0.67968799999999996</c:v>
                </c:pt>
                <c:pt idx="49545">
                  <c:v>0.692187</c:v>
                </c:pt>
                <c:pt idx="49546">
                  <c:v>0.68437499999999996</c:v>
                </c:pt>
                <c:pt idx="49547">
                  <c:v>0.68437499999999996</c:v>
                </c:pt>
                <c:pt idx="49548">
                  <c:v>0.68906299999999998</c:v>
                </c:pt>
                <c:pt idx="49549">
                  <c:v>0.68593800000000005</c:v>
                </c:pt>
                <c:pt idx="49550">
                  <c:v>0.68906299999999998</c:v>
                </c:pt>
                <c:pt idx="49551">
                  <c:v>0.70156300000000005</c:v>
                </c:pt>
                <c:pt idx="49552">
                  <c:v>0.682813</c:v>
                </c:pt>
                <c:pt idx="49553">
                  <c:v>0.68906299999999998</c:v>
                </c:pt>
                <c:pt idx="49554">
                  <c:v>0.682813</c:v>
                </c:pt>
                <c:pt idx="49555">
                  <c:v>0.68906299999999998</c:v>
                </c:pt>
                <c:pt idx="49556">
                  <c:v>0.67343799999999998</c:v>
                </c:pt>
                <c:pt idx="49557">
                  <c:v>0.682813</c:v>
                </c:pt>
                <c:pt idx="49558">
                  <c:v>0.69374999999999998</c:v>
                </c:pt>
                <c:pt idx="49559">
                  <c:v>0.68437499999999996</c:v>
                </c:pt>
                <c:pt idx="49560">
                  <c:v>0.6875</c:v>
                </c:pt>
                <c:pt idx="49561">
                  <c:v>0.692187</c:v>
                </c:pt>
                <c:pt idx="49562">
                  <c:v>0.68125000000000002</c:v>
                </c:pt>
                <c:pt idx="49563">
                  <c:v>0.682813</c:v>
                </c:pt>
                <c:pt idx="49564">
                  <c:v>0.68437499999999996</c:v>
                </c:pt>
                <c:pt idx="49565">
                  <c:v>0.67500000000000004</c:v>
                </c:pt>
                <c:pt idx="49566">
                  <c:v>0.68125000000000002</c:v>
                </c:pt>
                <c:pt idx="49567">
                  <c:v>0.67812499999999998</c:v>
                </c:pt>
                <c:pt idx="49568">
                  <c:v>0.69062500000000004</c:v>
                </c:pt>
                <c:pt idx="49569">
                  <c:v>0.67812499999999998</c:v>
                </c:pt>
                <c:pt idx="49570">
                  <c:v>0.68125000000000002</c:v>
                </c:pt>
                <c:pt idx="49571">
                  <c:v>0.69062500000000004</c:v>
                </c:pt>
                <c:pt idx="49572">
                  <c:v>0.67812499999999998</c:v>
                </c:pt>
                <c:pt idx="49573">
                  <c:v>0.68906299999999998</c:v>
                </c:pt>
                <c:pt idx="49574">
                  <c:v>0.67968799999999996</c:v>
                </c:pt>
                <c:pt idx="49575">
                  <c:v>0.67968799999999996</c:v>
                </c:pt>
                <c:pt idx="49576">
                  <c:v>0.67343799999999998</c:v>
                </c:pt>
                <c:pt idx="49577">
                  <c:v>0.67343799999999998</c:v>
                </c:pt>
                <c:pt idx="49578">
                  <c:v>0.676562</c:v>
                </c:pt>
                <c:pt idx="49579">
                  <c:v>0.692187</c:v>
                </c:pt>
                <c:pt idx="49580">
                  <c:v>0.67968799999999996</c:v>
                </c:pt>
                <c:pt idx="49581">
                  <c:v>0.692187</c:v>
                </c:pt>
                <c:pt idx="49582">
                  <c:v>0.682813</c:v>
                </c:pt>
                <c:pt idx="49583">
                  <c:v>0.67968799999999996</c:v>
                </c:pt>
                <c:pt idx="49584">
                  <c:v>0.676562</c:v>
                </c:pt>
                <c:pt idx="49585">
                  <c:v>0.68437499999999996</c:v>
                </c:pt>
                <c:pt idx="49586">
                  <c:v>0.66562500000000002</c:v>
                </c:pt>
                <c:pt idx="49587">
                  <c:v>0.67968799999999996</c:v>
                </c:pt>
                <c:pt idx="49588">
                  <c:v>0.698438</c:v>
                </c:pt>
                <c:pt idx="49589">
                  <c:v>0.68906299999999998</c:v>
                </c:pt>
                <c:pt idx="49590">
                  <c:v>0.68593800000000005</c:v>
                </c:pt>
                <c:pt idx="49591">
                  <c:v>0.682813</c:v>
                </c:pt>
                <c:pt idx="49592">
                  <c:v>0.68906299999999998</c:v>
                </c:pt>
                <c:pt idx="49593">
                  <c:v>0.69062500000000004</c:v>
                </c:pt>
                <c:pt idx="49594">
                  <c:v>0.692187</c:v>
                </c:pt>
                <c:pt idx="49595">
                  <c:v>0.68437499999999996</c:v>
                </c:pt>
                <c:pt idx="49596">
                  <c:v>0.68593800000000005</c:v>
                </c:pt>
                <c:pt idx="49597">
                  <c:v>0.68906299999999998</c:v>
                </c:pt>
                <c:pt idx="49598">
                  <c:v>0.67968799999999996</c:v>
                </c:pt>
                <c:pt idx="49599">
                  <c:v>0.69531200000000004</c:v>
                </c:pt>
                <c:pt idx="49600">
                  <c:v>0.698438</c:v>
                </c:pt>
                <c:pt idx="49601">
                  <c:v>0.692187</c:v>
                </c:pt>
                <c:pt idx="49602">
                  <c:v>0.6875</c:v>
                </c:pt>
                <c:pt idx="49603">
                  <c:v>0.69062500000000004</c:v>
                </c:pt>
                <c:pt idx="49604">
                  <c:v>0.692187</c:v>
                </c:pt>
                <c:pt idx="49605">
                  <c:v>0.6875</c:v>
                </c:pt>
                <c:pt idx="49606">
                  <c:v>0.692187</c:v>
                </c:pt>
                <c:pt idx="49607">
                  <c:v>0.68437499999999996</c:v>
                </c:pt>
                <c:pt idx="49608">
                  <c:v>0.69374999999999998</c:v>
                </c:pt>
                <c:pt idx="49609">
                  <c:v>0.70625000000000004</c:v>
                </c:pt>
                <c:pt idx="49610">
                  <c:v>0.70937499999999998</c:v>
                </c:pt>
                <c:pt idx="49611">
                  <c:v>0.698438</c:v>
                </c:pt>
                <c:pt idx="49612">
                  <c:v>0.7</c:v>
                </c:pt>
                <c:pt idx="49613">
                  <c:v>0.69531200000000004</c:v>
                </c:pt>
                <c:pt idx="49614">
                  <c:v>0.7</c:v>
                </c:pt>
                <c:pt idx="49615">
                  <c:v>0.69531200000000004</c:v>
                </c:pt>
                <c:pt idx="49616">
                  <c:v>0.6875</c:v>
                </c:pt>
                <c:pt idx="49617">
                  <c:v>0.7</c:v>
                </c:pt>
                <c:pt idx="49618">
                  <c:v>0.68437499999999996</c:v>
                </c:pt>
                <c:pt idx="49619">
                  <c:v>0.6875</c:v>
                </c:pt>
                <c:pt idx="49620">
                  <c:v>0.692187</c:v>
                </c:pt>
                <c:pt idx="49621">
                  <c:v>0.692187</c:v>
                </c:pt>
                <c:pt idx="49622">
                  <c:v>0.698438</c:v>
                </c:pt>
                <c:pt idx="49623">
                  <c:v>0.70156300000000005</c:v>
                </c:pt>
                <c:pt idx="49624">
                  <c:v>0.6875</c:v>
                </c:pt>
                <c:pt idx="49625">
                  <c:v>0.70156300000000005</c:v>
                </c:pt>
                <c:pt idx="49626">
                  <c:v>0.69531200000000004</c:v>
                </c:pt>
                <c:pt idx="49627">
                  <c:v>0.698438</c:v>
                </c:pt>
                <c:pt idx="49628">
                  <c:v>0.70468799999999998</c:v>
                </c:pt>
                <c:pt idx="49629">
                  <c:v>0.70156300000000005</c:v>
                </c:pt>
                <c:pt idx="49630">
                  <c:v>0.70625000000000004</c:v>
                </c:pt>
                <c:pt idx="49631">
                  <c:v>0.70937499999999998</c:v>
                </c:pt>
                <c:pt idx="49632">
                  <c:v>0.703125</c:v>
                </c:pt>
                <c:pt idx="49633">
                  <c:v>0.71093799999999996</c:v>
                </c:pt>
                <c:pt idx="49634">
                  <c:v>0.703125</c:v>
                </c:pt>
                <c:pt idx="49635">
                  <c:v>0.703125</c:v>
                </c:pt>
                <c:pt idx="49636">
                  <c:v>0.70156300000000005</c:v>
                </c:pt>
                <c:pt idx="49637">
                  <c:v>0.692187</c:v>
                </c:pt>
                <c:pt idx="49638">
                  <c:v>0.692187</c:v>
                </c:pt>
                <c:pt idx="49639">
                  <c:v>0.70156300000000005</c:v>
                </c:pt>
                <c:pt idx="49640">
                  <c:v>0.69062500000000004</c:v>
                </c:pt>
                <c:pt idx="49641">
                  <c:v>0.7</c:v>
                </c:pt>
                <c:pt idx="49642">
                  <c:v>0.692187</c:v>
                </c:pt>
                <c:pt idx="49643">
                  <c:v>0.69531200000000004</c:v>
                </c:pt>
                <c:pt idx="49644">
                  <c:v>0.69374999999999998</c:v>
                </c:pt>
                <c:pt idx="49645">
                  <c:v>0.68906299999999998</c:v>
                </c:pt>
                <c:pt idx="49646">
                  <c:v>0.70156300000000005</c:v>
                </c:pt>
                <c:pt idx="49647">
                  <c:v>0.70156300000000005</c:v>
                </c:pt>
                <c:pt idx="49648">
                  <c:v>0.69531200000000004</c:v>
                </c:pt>
                <c:pt idx="49649">
                  <c:v>0.692187</c:v>
                </c:pt>
                <c:pt idx="49650">
                  <c:v>0.698438</c:v>
                </c:pt>
                <c:pt idx="49651">
                  <c:v>0.68593800000000005</c:v>
                </c:pt>
                <c:pt idx="49652">
                  <c:v>0.68906299999999998</c:v>
                </c:pt>
                <c:pt idx="49653">
                  <c:v>0.68906299999999998</c:v>
                </c:pt>
                <c:pt idx="49654">
                  <c:v>0.682813</c:v>
                </c:pt>
                <c:pt idx="49655">
                  <c:v>0.67968799999999996</c:v>
                </c:pt>
                <c:pt idx="49656">
                  <c:v>0.703125</c:v>
                </c:pt>
                <c:pt idx="49657">
                  <c:v>0.692187</c:v>
                </c:pt>
                <c:pt idx="49658">
                  <c:v>0.6875</c:v>
                </c:pt>
                <c:pt idx="49659">
                  <c:v>0.6875</c:v>
                </c:pt>
                <c:pt idx="49660">
                  <c:v>0.67968799999999996</c:v>
                </c:pt>
                <c:pt idx="49661">
                  <c:v>0.70156300000000005</c:v>
                </c:pt>
                <c:pt idx="49662">
                  <c:v>0.69062500000000004</c:v>
                </c:pt>
                <c:pt idx="49663">
                  <c:v>0.68906299999999998</c:v>
                </c:pt>
                <c:pt idx="49664">
                  <c:v>0.67812499999999998</c:v>
                </c:pt>
                <c:pt idx="49665">
                  <c:v>0.692187</c:v>
                </c:pt>
                <c:pt idx="49666">
                  <c:v>0.69062500000000004</c:v>
                </c:pt>
                <c:pt idx="49667">
                  <c:v>0.68906299999999998</c:v>
                </c:pt>
                <c:pt idx="49668">
                  <c:v>0.68125000000000002</c:v>
                </c:pt>
                <c:pt idx="49669">
                  <c:v>0.68437499999999996</c:v>
                </c:pt>
                <c:pt idx="49670">
                  <c:v>0.698438</c:v>
                </c:pt>
                <c:pt idx="49671">
                  <c:v>0.68906299999999998</c:v>
                </c:pt>
                <c:pt idx="49672">
                  <c:v>0.67968799999999996</c:v>
                </c:pt>
                <c:pt idx="49673">
                  <c:v>0.69062500000000004</c:v>
                </c:pt>
                <c:pt idx="49674">
                  <c:v>0.698438</c:v>
                </c:pt>
                <c:pt idx="49675">
                  <c:v>0.69374999999999998</c:v>
                </c:pt>
                <c:pt idx="49676">
                  <c:v>0.69062500000000004</c:v>
                </c:pt>
                <c:pt idx="49677">
                  <c:v>0.703125</c:v>
                </c:pt>
                <c:pt idx="49678">
                  <c:v>0.71250000000000002</c:v>
                </c:pt>
                <c:pt idx="49679">
                  <c:v>0.7</c:v>
                </c:pt>
                <c:pt idx="49680">
                  <c:v>0.70937499999999998</c:v>
                </c:pt>
                <c:pt idx="49681">
                  <c:v>0.69531200000000004</c:v>
                </c:pt>
                <c:pt idx="49682">
                  <c:v>0.68593800000000005</c:v>
                </c:pt>
                <c:pt idx="49683">
                  <c:v>0.69374999999999998</c:v>
                </c:pt>
                <c:pt idx="49684">
                  <c:v>0.703125</c:v>
                </c:pt>
                <c:pt idx="49685">
                  <c:v>0.692187</c:v>
                </c:pt>
                <c:pt idx="49686">
                  <c:v>0.68593800000000005</c:v>
                </c:pt>
                <c:pt idx="49687">
                  <c:v>0.70156300000000005</c:v>
                </c:pt>
                <c:pt idx="49688">
                  <c:v>0.70468799999999998</c:v>
                </c:pt>
                <c:pt idx="49689">
                  <c:v>0.70468799999999998</c:v>
                </c:pt>
                <c:pt idx="49690">
                  <c:v>0.7</c:v>
                </c:pt>
                <c:pt idx="49691">
                  <c:v>0.692187</c:v>
                </c:pt>
                <c:pt idx="49692">
                  <c:v>0.7</c:v>
                </c:pt>
                <c:pt idx="49693">
                  <c:v>0.69531200000000004</c:v>
                </c:pt>
                <c:pt idx="49694">
                  <c:v>0.6875</c:v>
                </c:pt>
                <c:pt idx="49695">
                  <c:v>0.68593800000000005</c:v>
                </c:pt>
                <c:pt idx="49696">
                  <c:v>0.67812499999999998</c:v>
                </c:pt>
                <c:pt idx="49697">
                  <c:v>0.6875</c:v>
                </c:pt>
                <c:pt idx="49698">
                  <c:v>0.68906299999999998</c:v>
                </c:pt>
                <c:pt idx="49699">
                  <c:v>0.69374999999999998</c:v>
                </c:pt>
                <c:pt idx="49700">
                  <c:v>0.70156300000000005</c:v>
                </c:pt>
                <c:pt idx="49701">
                  <c:v>0.698438</c:v>
                </c:pt>
                <c:pt idx="49702">
                  <c:v>0.698438</c:v>
                </c:pt>
                <c:pt idx="49703">
                  <c:v>0.7</c:v>
                </c:pt>
                <c:pt idx="49704">
                  <c:v>0.7</c:v>
                </c:pt>
                <c:pt idx="49705">
                  <c:v>0.7</c:v>
                </c:pt>
                <c:pt idx="49706">
                  <c:v>0.69531200000000004</c:v>
                </c:pt>
                <c:pt idx="49707">
                  <c:v>0.70468799999999998</c:v>
                </c:pt>
                <c:pt idx="49708">
                  <c:v>0.7</c:v>
                </c:pt>
                <c:pt idx="49709">
                  <c:v>0.7</c:v>
                </c:pt>
                <c:pt idx="49710">
                  <c:v>0.7</c:v>
                </c:pt>
                <c:pt idx="49711">
                  <c:v>0.70468799999999998</c:v>
                </c:pt>
                <c:pt idx="49712">
                  <c:v>0.69374999999999998</c:v>
                </c:pt>
                <c:pt idx="49713">
                  <c:v>0.69531200000000004</c:v>
                </c:pt>
                <c:pt idx="49714">
                  <c:v>0.698438</c:v>
                </c:pt>
                <c:pt idx="49715">
                  <c:v>0.70468799999999998</c:v>
                </c:pt>
                <c:pt idx="49716">
                  <c:v>0.70468799999999998</c:v>
                </c:pt>
                <c:pt idx="49717">
                  <c:v>0.692187</c:v>
                </c:pt>
                <c:pt idx="49718">
                  <c:v>0.68593800000000005</c:v>
                </c:pt>
                <c:pt idx="49719">
                  <c:v>0.692187</c:v>
                </c:pt>
                <c:pt idx="49720">
                  <c:v>0.68593800000000005</c:v>
                </c:pt>
                <c:pt idx="49721">
                  <c:v>0.70625000000000004</c:v>
                </c:pt>
                <c:pt idx="49722">
                  <c:v>0.69374999999999998</c:v>
                </c:pt>
                <c:pt idx="49723">
                  <c:v>0.6875</c:v>
                </c:pt>
                <c:pt idx="49724">
                  <c:v>0.692187</c:v>
                </c:pt>
                <c:pt idx="49725">
                  <c:v>0.69531200000000004</c:v>
                </c:pt>
                <c:pt idx="49726">
                  <c:v>0.69374999999999998</c:v>
                </c:pt>
                <c:pt idx="49727">
                  <c:v>0.698438</c:v>
                </c:pt>
                <c:pt idx="49728">
                  <c:v>0.70625000000000004</c:v>
                </c:pt>
                <c:pt idx="49729">
                  <c:v>0.71093799999999996</c:v>
                </c:pt>
                <c:pt idx="49730">
                  <c:v>0.69374999999999998</c:v>
                </c:pt>
                <c:pt idx="49731">
                  <c:v>0.703125</c:v>
                </c:pt>
                <c:pt idx="49732">
                  <c:v>0.692187</c:v>
                </c:pt>
                <c:pt idx="49733">
                  <c:v>0.67968799999999996</c:v>
                </c:pt>
                <c:pt idx="49734">
                  <c:v>0.7</c:v>
                </c:pt>
                <c:pt idx="49735">
                  <c:v>0.68437499999999996</c:v>
                </c:pt>
                <c:pt idx="49736">
                  <c:v>0.68593800000000005</c:v>
                </c:pt>
                <c:pt idx="49737">
                  <c:v>0.68593800000000005</c:v>
                </c:pt>
                <c:pt idx="49738">
                  <c:v>0.692187</c:v>
                </c:pt>
                <c:pt idx="49739">
                  <c:v>0.69374999999999998</c:v>
                </c:pt>
                <c:pt idx="49740">
                  <c:v>0.6875</c:v>
                </c:pt>
                <c:pt idx="49741">
                  <c:v>0.69062500000000004</c:v>
                </c:pt>
                <c:pt idx="49742">
                  <c:v>0.68125000000000002</c:v>
                </c:pt>
                <c:pt idx="49743">
                  <c:v>0.6875</c:v>
                </c:pt>
                <c:pt idx="49744">
                  <c:v>0.69531200000000004</c:v>
                </c:pt>
                <c:pt idx="49745">
                  <c:v>0.698438</c:v>
                </c:pt>
                <c:pt idx="49746">
                  <c:v>0.69531200000000004</c:v>
                </c:pt>
                <c:pt idx="49747">
                  <c:v>0.698438</c:v>
                </c:pt>
                <c:pt idx="49748">
                  <c:v>0.70625000000000004</c:v>
                </c:pt>
                <c:pt idx="49749">
                  <c:v>0.70468799999999998</c:v>
                </c:pt>
                <c:pt idx="49750">
                  <c:v>0.68437499999999996</c:v>
                </c:pt>
                <c:pt idx="49751">
                  <c:v>0.692187</c:v>
                </c:pt>
                <c:pt idx="49752">
                  <c:v>0.70156300000000005</c:v>
                </c:pt>
                <c:pt idx="49753">
                  <c:v>0.69062500000000004</c:v>
                </c:pt>
                <c:pt idx="49754">
                  <c:v>0.69374999999999998</c:v>
                </c:pt>
                <c:pt idx="49755">
                  <c:v>0.692187</c:v>
                </c:pt>
                <c:pt idx="49756">
                  <c:v>0.68906299999999998</c:v>
                </c:pt>
                <c:pt idx="49757">
                  <c:v>0.68593800000000005</c:v>
                </c:pt>
                <c:pt idx="49758">
                  <c:v>0.692187</c:v>
                </c:pt>
                <c:pt idx="49759">
                  <c:v>0.676562</c:v>
                </c:pt>
                <c:pt idx="49760">
                  <c:v>0.68906299999999998</c:v>
                </c:pt>
                <c:pt idx="49761">
                  <c:v>0.698438</c:v>
                </c:pt>
                <c:pt idx="49762">
                  <c:v>0.67812499999999998</c:v>
                </c:pt>
                <c:pt idx="49763">
                  <c:v>0.70625000000000004</c:v>
                </c:pt>
                <c:pt idx="49764">
                  <c:v>0.70156300000000005</c:v>
                </c:pt>
                <c:pt idx="49765">
                  <c:v>0.69062500000000004</c:v>
                </c:pt>
                <c:pt idx="49766">
                  <c:v>0.6875</c:v>
                </c:pt>
                <c:pt idx="49767">
                  <c:v>0.682813</c:v>
                </c:pt>
                <c:pt idx="49768">
                  <c:v>0.676562</c:v>
                </c:pt>
                <c:pt idx="49769">
                  <c:v>0.67500000000000004</c:v>
                </c:pt>
                <c:pt idx="49770">
                  <c:v>0.69062500000000004</c:v>
                </c:pt>
                <c:pt idx="49771">
                  <c:v>0.68593800000000005</c:v>
                </c:pt>
                <c:pt idx="49772">
                  <c:v>0.692187</c:v>
                </c:pt>
                <c:pt idx="49773">
                  <c:v>0.692187</c:v>
                </c:pt>
                <c:pt idx="49774">
                  <c:v>0.68593800000000005</c:v>
                </c:pt>
                <c:pt idx="49775">
                  <c:v>0.68437499999999996</c:v>
                </c:pt>
                <c:pt idx="49776">
                  <c:v>0.67968799999999996</c:v>
                </c:pt>
                <c:pt idx="49777">
                  <c:v>0.68125000000000002</c:v>
                </c:pt>
                <c:pt idx="49778">
                  <c:v>0.676562</c:v>
                </c:pt>
                <c:pt idx="49779">
                  <c:v>0.67968799999999996</c:v>
                </c:pt>
                <c:pt idx="49780">
                  <c:v>0.67968799999999996</c:v>
                </c:pt>
                <c:pt idx="49781">
                  <c:v>0.68125000000000002</c:v>
                </c:pt>
                <c:pt idx="49782">
                  <c:v>0.68437499999999996</c:v>
                </c:pt>
                <c:pt idx="49783">
                  <c:v>0.682813</c:v>
                </c:pt>
                <c:pt idx="49784">
                  <c:v>0.68593800000000005</c:v>
                </c:pt>
                <c:pt idx="49785">
                  <c:v>0.69374999999999998</c:v>
                </c:pt>
                <c:pt idx="49786">
                  <c:v>0.682813</c:v>
                </c:pt>
                <c:pt idx="49787">
                  <c:v>0.69531200000000004</c:v>
                </c:pt>
                <c:pt idx="49788">
                  <c:v>0.69062500000000004</c:v>
                </c:pt>
                <c:pt idx="49789">
                  <c:v>0.69374999999999998</c:v>
                </c:pt>
                <c:pt idx="49790">
                  <c:v>0.69062500000000004</c:v>
                </c:pt>
                <c:pt idx="49791">
                  <c:v>0.70468799999999998</c:v>
                </c:pt>
                <c:pt idx="49792">
                  <c:v>0.68906299999999998</c:v>
                </c:pt>
                <c:pt idx="49793">
                  <c:v>0.692187</c:v>
                </c:pt>
                <c:pt idx="49794">
                  <c:v>0.69062500000000004</c:v>
                </c:pt>
                <c:pt idx="49795">
                  <c:v>0.69062500000000004</c:v>
                </c:pt>
                <c:pt idx="49796">
                  <c:v>0.69374999999999998</c:v>
                </c:pt>
                <c:pt idx="49797">
                  <c:v>0.692187</c:v>
                </c:pt>
                <c:pt idx="49798">
                  <c:v>0.68593800000000005</c:v>
                </c:pt>
                <c:pt idx="49799">
                  <c:v>0.68125000000000002</c:v>
                </c:pt>
                <c:pt idx="49800">
                  <c:v>0.676562</c:v>
                </c:pt>
                <c:pt idx="49801">
                  <c:v>0.692187</c:v>
                </c:pt>
                <c:pt idx="49802">
                  <c:v>0.69062500000000004</c:v>
                </c:pt>
                <c:pt idx="49803">
                  <c:v>0.68593800000000005</c:v>
                </c:pt>
                <c:pt idx="49804">
                  <c:v>0.68593800000000005</c:v>
                </c:pt>
                <c:pt idx="49805">
                  <c:v>0.67343799999999998</c:v>
                </c:pt>
                <c:pt idx="49806">
                  <c:v>0.67812499999999998</c:v>
                </c:pt>
                <c:pt idx="49807">
                  <c:v>0.692187</c:v>
                </c:pt>
                <c:pt idx="49808">
                  <c:v>0.7</c:v>
                </c:pt>
                <c:pt idx="49809">
                  <c:v>0.682813</c:v>
                </c:pt>
                <c:pt idx="49810">
                  <c:v>0.68906299999999998</c:v>
                </c:pt>
                <c:pt idx="49811">
                  <c:v>0.68125000000000002</c:v>
                </c:pt>
                <c:pt idx="49812">
                  <c:v>0.67812499999999998</c:v>
                </c:pt>
                <c:pt idx="49813">
                  <c:v>0.67500000000000004</c:v>
                </c:pt>
                <c:pt idx="49814">
                  <c:v>0.67500000000000004</c:v>
                </c:pt>
                <c:pt idx="49815">
                  <c:v>0.69062500000000004</c:v>
                </c:pt>
                <c:pt idx="49816">
                  <c:v>0.70156300000000005</c:v>
                </c:pt>
                <c:pt idx="49817">
                  <c:v>0.69062500000000004</c:v>
                </c:pt>
                <c:pt idx="49818">
                  <c:v>0.70156300000000005</c:v>
                </c:pt>
                <c:pt idx="49819">
                  <c:v>0.698438</c:v>
                </c:pt>
                <c:pt idx="49820">
                  <c:v>0.692187</c:v>
                </c:pt>
                <c:pt idx="49821">
                  <c:v>0.692187</c:v>
                </c:pt>
                <c:pt idx="49822">
                  <c:v>0.70468799999999998</c:v>
                </c:pt>
                <c:pt idx="49823">
                  <c:v>0.69062500000000004</c:v>
                </c:pt>
                <c:pt idx="49824">
                  <c:v>0.70156300000000005</c:v>
                </c:pt>
                <c:pt idx="49825">
                  <c:v>0.703125</c:v>
                </c:pt>
                <c:pt idx="49826">
                  <c:v>0.6875</c:v>
                </c:pt>
                <c:pt idx="49827">
                  <c:v>0.69062500000000004</c:v>
                </c:pt>
                <c:pt idx="49828">
                  <c:v>0.70156300000000005</c:v>
                </c:pt>
                <c:pt idx="49829">
                  <c:v>0.68906299999999998</c:v>
                </c:pt>
                <c:pt idx="49830">
                  <c:v>0.70156300000000005</c:v>
                </c:pt>
                <c:pt idx="49831">
                  <c:v>0.69374999999999998</c:v>
                </c:pt>
                <c:pt idx="49832">
                  <c:v>0.703125</c:v>
                </c:pt>
                <c:pt idx="49833">
                  <c:v>0.703125</c:v>
                </c:pt>
                <c:pt idx="49834">
                  <c:v>0.69531200000000004</c:v>
                </c:pt>
                <c:pt idx="49835">
                  <c:v>0.698438</c:v>
                </c:pt>
                <c:pt idx="49836">
                  <c:v>0.703125</c:v>
                </c:pt>
                <c:pt idx="49837">
                  <c:v>0.69374999999999998</c:v>
                </c:pt>
                <c:pt idx="49838">
                  <c:v>0.698438</c:v>
                </c:pt>
                <c:pt idx="49839">
                  <c:v>0.68906299999999998</c:v>
                </c:pt>
                <c:pt idx="49840">
                  <c:v>0.70156300000000005</c:v>
                </c:pt>
                <c:pt idx="49841">
                  <c:v>0.68437499999999996</c:v>
                </c:pt>
                <c:pt idx="49842">
                  <c:v>0.682813</c:v>
                </c:pt>
                <c:pt idx="49843">
                  <c:v>0.68906299999999998</c:v>
                </c:pt>
                <c:pt idx="49844">
                  <c:v>0.698438</c:v>
                </c:pt>
                <c:pt idx="49845">
                  <c:v>0.69062500000000004</c:v>
                </c:pt>
                <c:pt idx="49846">
                  <c:v>0.68437499999999996</c:v>
                </c:pt>
                <c:pt idx="49847">
                  <c:v>0.68906299999999998</c:v>
                </c:pt>
                <c:pt idx="49848">
                  <c:v>0.682813</c:v>
                </c:pt>
                <c:pt idx="49849">
                  <c:v>0.68437499999999996</c:v>
                </c:pt>
                <c:pt idx="49850">
                  <c:v>0.68125000000000002</c:v>
                </c:pt>
                <c:pt idx="49851">
                  <c:v>0.66406200000000004</c:v>
                </c:pt>
                <c:pt idx="49852">
                  <c:v>0.68906299999999998</c:v>
                </c:pt>
                <c:pt idx="49853">
                  <c:v>0.67500000000000004</c:v>
                </c:pt>
                <c:pt idx="49854">
                  <c:v>0.67968799999999996</c:v>
                </c:pt>
                <c:pt idx="49855">
                  <c:v>0.67968799999999996</c:v>
                </c:pt>
                <c:pt idx="49856">
                  <c:v>0.67968799999999996</c:v>
                </c:pt>
                <c:pt idx="49857">
                  <c:v>0.67343799999999998</c:v>
                </c:pt>
                <c:pt idx="49858">
                  <c:v>0.67343799999999998</c:v>
                </c:pt>
                <c:pt idx="49859">
                  <c:v>0.68437499999999996</c:v>
                </c:pt>
                <c:pt idx="49860">
                  <c:v>0.68906299999999998</c:v>
                </c:pt>
                <c:pt idx="49861">
                  <c:v>0.682813</c:v>
                </c:pt>
                <c:pt idx="49862">
                  <c:v>0.69062500000000004</c:v>
                </c:pt>
                <c:pt idx="49863">
                  <c:v>0.703125</c:v>
                </c:pt>
                <c:pt idx="49864">
                  <c:v>0.69374999999999998</c:v>
                </c:pt>
                <c:pt idx="49865">
                  <c:v>0.69062500000000004</c:v>
                </c:pt>
                <c:pt idx="49866">
                  <c:v>0.6875</c:v>
                </c:pt>
                <c:pt idx="49867">
                  <c:v>0.68906299999999998</c:v>
                </c:pt>
                <c:pt idx="49868">
                  <c:v>0.69062500000000004</c:v>
                </c:pt>
                <c:pt idx="49869">
                  <c:v>0.692187</c:v>
                </c:pt>
                <c:pt idx="49870">
                  <c:v>0.69062500000000004</c:v>
                </c:pt>
                <c:pt idx="49871">
                  <c:v>0.7</c:v>
                </c:pt>
                <c:pt idx="49872">
                  <c:v>0.7</c:v>
                </c:pt>
                <c:pt idx="49873">
                  <c:v>0.698438</c:v>
                </c:pt>
                <c:pt idx="49874">
                  <c:v>0.69374999999999998</c:v>
                </c:pt>
                <c:pt idx="49875">
                  <c:v>0.68906299999999998</c:v>
                </c:pt>
                <c:pt idx="49876">
                  <c:v>0.71093799999999996</c:v>
                </c:pt>
                <c:pt idx="49877">
                  <c:v>0.692187</c:v>
                </c:pt>
                <c:pt idx="49878">
                  <c:v>0.70156300000000005</c:v>
                </c:pt>
                <c:pt idx="49879">
                  <c:v>0.70468799999999998</c:v>
                </c:pt>
                <c:pt idx="49880">
                  <c:v>0.68593800000000005</c:v>
                </c:pt>
                <c:pt idx="49881">
                  <c:v>0.69531200000000004</c:v>
                </c:pt>
                <c:pt idx="49882">
                  <c:v>0.698438</c:v>
                </c:pt>
                <c:pt idx="49883">
                  <c:v>0.70625000000000004</c:v>
                </c:pt>
                <c:pt idx="49884">
                  <c:v>0.69374999999999998</c:v>
                </c:pt>
                <c:pt idx="49885">
                  <c:v>0.68437499999999996</c:v>
                </c:pt>
                <c:pt idx="49886">
                  <c:v>0.6875</c:v>
                </c:pt>
                <c:pt idx="49887">
                  <c:v>0.69374999999999998</c:v>
                </c:pt>
                <c:pt idx="49888">
                  <c:v>0.69062500000000004</c:v>
                </c:pt>
                <c:pt idx="49889">
                  <c:v>0.70781300000000003</c:v>
                </c:pt>
                <c:pt idx="49890">
                  <c:v>0.698438</c:v>
                </c:pt>
                <c:pt idx="49891">
                  <c:v>0.69062500000000004</c:v>
                </c:pt>
                <c:pt idx="49892">
                  <c:v>0.682813</c:v>
                </c:pt>
                <c:pt idx="49893">
                  <c:v>0.69062500000000004</c:v>
                </c:pt>
                <c:pt idx="49894">
                  <c:v>0.68593800000000005</c:v>
                </c:pt>
                <c:pt idx="49895">
                  <c:v>0.7</c:v>
                </c:pt>
                <c:pt idx="49896">
                  <c:v>0.703125</c:v>
                </c:pt>
                <c:pt idx="49897">
                  <c:v>0.69531200000000004</c:v>
                </c:pt>
                <c:pt idx="49898">
                  <c:v>0.703125</c:v>
                </c:pt>
                <c:pt idx="49899">
                  <c:v>0.69062500000000004</c:v>
                </c:pt>
                <c:pt idx="49900">
                  <c:v>0.69531200000000004</c:v>
                </c:pt>
                <c:pt idx="49901">
                  <c:v>0.69531200000000004</c:v>
                </c:pt>
                <c:pt idx="49902">
                  <c:v>0.68906299999999998</c:v>
                </c:pt>
                <c:pt idx="49903">
                  <c:v>0.69531200000000004</c:v>
                </c:pt>
                <c:pt idx="49904">
                  <c:v>0.6875</c:v>
                </c:pt>
                <c:pt idx="49905">
                  <c:v>0.70625000000000004</c:v>
                </c:pt>
                <c:pt idx="49906">
                  <c:v>0.68906299999999998</c:v>
                </c:pt>
                <c:pt idx="49907">
                  <c:v>0.68906299999999998</c:v>
                </c:pt>
                <c:pt idx="49908">
                  <c:v>0.67968799999999996</c:v>
                </c:pt>
                <c:pt idx="49909">
                  <c:v>0.676562</c:v>
                </c:pt>
                <c:pt idx="49910">
                  <c:v>0.67968799999999996</c:v>
                </c:pt>
                <c:pt idx="49911">
                  <c:v>0.676562</c:v>
                </c:pt>
                <c:pt idx="49912">
                  <c:v>0.67500000000000004</c:v>
                </c:pt>
                <c:pt idx="49913">
                  <c:v>0.69062500000000004</c:v>
                </c:pt>
                <c:pt idx="49914">
                  <c:v>0.6875</c:v>
                </c:pt>
                <c:pt idx="49915">
                  <c:v>0.68437499999999996</c:v>
                </c:pt>
                <c:pt idx="49916">
                  <c:v>0.69062500000000004</c:v>
                </c:pt>
                <c:pt idx="49917">
                  <c:v>0.69374999999999998</c:v>
                </c:pt>
                <c:pt idx="49918">
                  <c:v>0.68125000000000002</c:v>
                </c:pt>
                <c:pt idx="49919">
                  <c:v>0.69062500000000004</c:v>
                </c:pt>
                <c:pt idx="49920">
                  <c:v>0.692187</c:v>
                </c:pt>
                <c:pt idx="49921">
                  <c:v>0.6875</c:v>
                </c:pt>
                <c:pt idx="49922">
                  <c:v>0.682813</c:v>
                </c:pt>
                <c:pt idx="49923">
                  <c:v>0.682813</c:v>
                </c:pt>
                <c:pt idx="49924">
                  <c:v>0.68125000000000002</c:v>
                </c:pt>
                <c:pt idx="49925">
                  <c:v>0.68906299999999998</c:v>
                </c:pt>
                <c:pt idx="49926">
                  <c:v>0.67812499999999998</c:v>
                </c:pt>
                <c:pt idx="49927">
                  <c:v>0.68593800000000005</c:v>
                </c:pt>
                <c:pt idx="49928">
                  <c:v>0.692187</c:v>
                </c:pt>
                <c:pt idx="49929">
                  <c:v>0.682813</c:v>
                </c:pt>
                <c:pt idx="49930">
                  <c:v>0.67812499999999998</c:v>
                </c:pt>
                <c:pt idx="49931">
                  <c:v>0.676562</c:v>
                </c:pt>
                <c:pt idx="49932">
                  <c:v>0.68593800000000005</c:v>
                </c:pt>
                <c:pt idx="49933">
                  <c:v>0.6875</c:v>
                </c:pt>
                <c:pt idx="49934">
                  <c:v>0.67968799999999996</c:v>
                </c:pt>
                <c:pt idx="49935">
                  <c:v>0.68437499999999996</c:v>
                </c:pt>
                <c:pt idx="49936">
                  <c:v>0.69062500000000004</c:v>
                </c:pt>
                <c:pt idx="49937">
                  <c:v>0.68906299999999998</c:v>
                </c:pt>
                <c:pt idx="49938">
                  <c:v>0.68593800000000005</c:v>
                </c:pt>
                <c:pt idx="49939">
                  <c:v>0.68593800000000005</c:v>
                </c:pt>
                <c:pt idx="49940">
                  <c:v>0.692187</c:v>
                </c:pt>
                <c:pt idx="49941">
                  <c:v>0.68125000000000002</c:v>
                </c:pt>
                <c:pt idx="49942">
                  <c:v>0.692187</c:v>
                </c:pt>
                <c:pt idx="49943">
                  <c:v>0.7</c:v>
                </c:pt>
                <c:pt idx="49944">
                  <c:v>0.70156300000000005</c:v>
                </c:pt>
                <c:pt idx="49945">
                  <c:v>0.70156300000000005</c:v>
                </c:pt>
                <c:pt idx="49946">
                  <c:v>0.71250000000000002</c:v>
                </c:pt>
                <c:pt idx="49947">
                  <c:v>0.69531200000000004</c:v>
                </c:pt>
                <c:pt idx="49948">
                  <c:v>0.68593800000000005</c:v>
                </c:pt>
                <c:pt idx="49949">
                  <c:v>0.69374999999999998</c:v>
                </c:pt>
                <c:pt idx="49950">
                  <c:v>0.703125</c:v>
                </c:pt>
                <c:pt idx="49951">
                  <c:v>0.692187</c:v>
                </c:pt>
                <c:pt idx="49952">
                  <c:v>0.70468799999999998</c:v>
                </c:pt>
                <c:pt idx="49953">
                  <c:v>0.67968799999999996</c:v>
                </c:pt>
                <c:pt idx="49954">
                  <c:v>0.698438</c:v>
                </c:pt>
                <c:pt idx="49955">
                  <c:v>0.69531200000000004</c:v>
                </c:pt>
                <c:pt idx="49956">
                  <c:v>0.703125</c:v>
                </c:pt>
                <c:pt idx="49957">
                  <c:v>0.70156300000000005</c:v>
                </c:pt>
                <c:pt idx="49958">
                  <c:v>0.70156300000000005</c:v>
                </c:pt>
                <c:pt idx="49959">
                  <c:v>0.70625000000000004</c:v>
                </c:pt>
                <c:pt idx="49960">
                  <c:v>0.698438</c:v>
                </c:pt>
                <c:pt idx="49961">
                  <c:v>0.68125000000000002</c:v>
                </c:pt>
                <c:pt idx="49962">
                  <c:v>0.69374999999999998</c:v>
                </c:pt>
                <c:pt idx="49963">
                  <c:v>0.69374999999999998</c:v>
                </c:pt>
                <c:pt idx="49964">
                  <c:v>0.70625000000000004</c:v>
                </c:pt>
                <c:pt idx="49965">
                  <c:v>0.70156300000000005</c:v>
                </c:pt>
                <c:pt idx="49966">
                  <c:v>0.70625000000000004</c:v>
                </c:pt>
                <c:pt idx="49967">
                  <c:v>0.69531200000000004</c:v>
                </c:pt>
                <c:pt idx="49968">
                  <c:v>0.69062500000000004</c:v>
                </c:pt>
                <c:pt idx="49969">
                  <c:v>0.69374999999999998</c:v>
                </c:pt>
                <c:pt idx="49970">
                  <c:v>0.68906299999999998</c:v>
                </c:pt>
                <c:pt idx="49971">
                  <c:v>0.69062500000000004</c:v>
                </c:pt>
                <c:pt idx="49972">
                  <c:v>0.68593800000000005</c:v>
                </c:pt>
                <c:pt idx="49973">
                  <c:v>0.682813</c:v>
                </c:pt>
                <c:pt idx="49974">
                  <c:v>0.703125</c:v>
                </c:pt>
                <c:pt idx="49975">
                  <c:v>0.7</c:v>
                </c:pt>
                <c:pt idx="49976">
                  <c:v>0.70468799999999998</c:v>
                </c:pt>
                <c:pt idx="49977">
                  <c:v>0.69531200000000004</c:v>
                </c:pt>
                <c:pt idx="49978">
                  <c:v>0.70156300000000005</c:v>
                </c:pt>
                <c:pt idx="49979">
                  <c:v>0.698438</c:v>
                </c:pt>
                <c:pt idx="49980">
                  <c:v>0.6875</c:v>
                </c:pt>
                <c:pt idx="49981">
                  <c:v>0.6875</c:v>
                </c:pt>
                <c:pt idx="49982">
                  <c:v>0.68593800000000005</c:v>
                </c:pt>
                <c:pt idx="49983">
                  <c:v>0.67500000000000004</c:v>
                </c:pt>
                <c:pt idx="49984">
                  <c:v>0.682813</c:v>
                </c:pt>
                <c:pt idx="49985">
                  <c:v>0.67812499999999998</c:v>
                </c:pt>
                <c:pt idx="49986">
                  <c:v>0.682813</c:v>
                </c:pt>
                <c:pt idx="49987">
                  <c:v>0.6875</c:v>
                </c:pt>
                <c:pt idx="49988">
                  <c:v>0.70156300000000005</c:v>
                </c:pt>
                <c:pt idx="49989">
                  <c:v>0.70156300000000005</c:v>
                </c:pt>
                <c:pt idx="49990">
                  <c:v>0.68906299999999998</c:v>
                </c:pt>
                <c:pt idx="49991">
                  <c:v>0.7</c:v>
                </c:pt>
                <c:pt idx="49992">
                  <c:v>0.70156300000000005</c:v>
                </c:pt>
                <c:pt idx="49993">
                  <c:v>0.68906299999999998</c:v>
                </c:pt>
                <c:pt idx="49994">
                  <c:v>0.69374999999999998</c:v>
                </c:pt>
                <c:pt idx="49995">
                  <c:v>0.70156300000000005</c:v>
                </c:pt>
                <c:pt idx="49996">
                  <c:v>0.698438</c:v>
                </c:pt>
                <c:pt idx="49997">
                  <c:v>0.698438</c:v>
                </c:pt>
                <c:pt idx="49998">
                  <c:v>0.703125</c:v>
                </c:pt>
                <c:pt idx="49999">
                  <c:v>0.6875</c:v>
                </c:pt>
                <c:pt idx="50000">
                  <c:v>0.70156300000000005</c:v>
                </c:pt>
                <c:pt idx="50001">
                  <c:v>0.692187</c:v>
                </c:pt>
                <c:pt idx="50002">
                  <c:v>0.6875</c:v>
                </c:pt>
                <c:pt idx="50003">
                  <c:v>0.70156300000000005</c:v>
                </c:pt>
                <c:pt idx="50004">
                  <c:v>0.7</c:v>
                </c:pt>
                <c:pt idx="50005">
                  <c:v>0.682813</c:v>
                </c:pt>
                <c:pt idx="50006">
                  <c:v>0.682813</c:v>
                </c:pt>
                <c:pt idx="50007">
                  <c:v>0.67812499999999998</c:v>
                </c:pt>
                <c:pt idx="50008">
                  <c:v>0.682813</c:v>
                </c:pt>
                <c:pt idx="50009">
                  <c:v>0.68593800000000005</c:v>
                </c:pt>
                <c:pt idx="50010">
                  <c:v>0.69062500000000004</c:v>
                </c:pt>
                <c:pt idx="50011">
                  <c:v>0.69374999999999998</c:v>
                </c:pt>
                <c:pt idx="50012">
                  <c:v>0.69062500000000004</c:v>
                </c:pt>
                <c:pt idx="50013">
                  <c:v>0.68437499999999996</c:v>
                </c:pt>
                <c:pt idx="50014">
                  <c:v>0.68906299999999998</c:v>
                </c:pt>
                <c:pt idx="50015">
                  <c:v>0.692187</c:v>
                </c:pt>
                <c:pt idx="50016">
                  <c:v>0.671875</c:v>
                </c:pt>
                <c:pt idx="50017">
                  <c:v>0.67343799999999998</c:v>
                </c:pt>
                <c:pt idx="50018">
                  <c:v>0.682813</c:v>
                </c:pt>
                <c:pt idx="50019">
                  <c:v>0.67968799999999996</c:v>
                </c:pt>
                <c:pt idx="50020">
                  <c:v>0.67343799999999998</c:v>
                </c:pt>
                <c:pt idx="50021">
                  <c:v>0.68125000000000002</c:v>
                </c:pt>
                <c:pt idx="50022">
                  <c:v>0.67812499999999998</c:v>
                </c:pt>
                <c:pt idx="50023">
                  <c:v>0.682813</c:v>
                </c:pt>
                <c:pt idx="50024">
                  <c:v>0.698438</c:v>
                </c:pt>
                <c:pt idx="50025">
                  <c:v>0.68437499999999996</c:v>
                </c:pt>
                <c:pt idx="50026">
                  <c:v>0.68906299999999998</c:v>
                </c:pt>
                <c:pt idx="50027">
                  <c:v>0.692187</c:v>
                </c:pt>
                <c:pt idx="50028">
                  <c:v>0.70781300000000003</c:v>
                </c:pt>
                <c:pt idx="50029">
                  <c:v>0.692187</c:v>
                </c:pt>
                <c:pt idx="50030">
                  <c:v>0.69062500000000004</c:v>
                </c:pt>
                <c:pt idx="50031">
                  <c:v>0.69062500000000004</c:v>
                </c:pt>
                <c:pt idx="50032">
                  <c:v>0.692187</c:v>
                </c:pt>
                <c:pt idx="50033">
                  <c:v>0.68593800000000005</c:v>
                </c:pt>
                <c:pt idx="50034">
                  <c:v>0.68437499999999996</c:v>
                </c:pt>
                <c:pt idx="50035">
                  <c:v>0.68906299999999998</c:v>
                </c:pt>
                <c:pt idx="50036">
                  <c:v>0.69374999999999998</c:v>
                </c:pt>
                <c:pt idx="50037">
                  <c:v>0.67812499999999998</c:v>
                </c:pt>
                <c:pt idx="50038">
                  <c:v>0.69062500000000004</c:v>
                </c:pt>
                <c:pt idx="50039">
                  <c:v>0.70625000000000004</c:v>
                </c:pt>
                <c:pt idx="50040">
                  <c:v>0.7</c:v>
                </c:pt>
                <c:pt idx="50041">
                  <c:v>0.69062500000000004</c:v>
                </c:pt>
                <c:pt idx="50042">
                  <c:v>0.68906299999999998</c:v>
                </c:pt>
                <c:pt idx="50043">
                  <c:v>0.69531200000000004</c:v>
                </c:pt>
                <c:pt idx="50044">
                  <c:v>0.69374999999999998</c:v>
                </c:pt>
                <c:pt idx="50045">
                  <c:v>0.67812499999999998</c:v>
                </c:pt>
                <c:pt idx="50046">
                  <c:v>0.6875</c:v>
                </c:pt>
                <c:pt idx="50047">
                  <c:v>0.68593800000000005</c:v>
                </c:pt>
                <c:pt idx="50048">
                  <c:v>0.676562</c:v>
                </c:pt>
                <c:pt idx="50049">
                  <c:v>0.69531200000000004</c:v>
                </c:pt>
                <c:pt idx="50050">
                  <c:v>0.68437499999999996</c:v>
                </c:pt>
                <c:pt idx="50051">
                  <c:v>0.69531200000000004</c:v>
                </c:pt>
                <c:pt idx="50052">
                  <c:v>0.68906299999999998</c:v>
                </c:pt>
                <c:pt idx="50053">
                  <c:v>0.69531200000000004</c:v>
                </c:pt>
                <c:pt idx="50054">
                  <c:v>0.703125</c:v>
                </c:pt>
                <c:pt idx="50055">
                  <c:v>0.698438</c:v>
                </c:pt>
                <c:pt idx="50056">
                  <c:v>0.67812499999999998</c:v>
                </c:pt>
                <c:pt idx="50057">
                  <c:v>0.69374999999999998</c:v>
                </c:pt>
                <c:pt idx="50058">
                  <c:v>0.68906299999999998</c:v>
                </c:pt>
                <c:pt idx="50059">
                  <c:v>0.68593800000000005</c:v>
                </c:pt>
                <c:pt idx="50060">
                  <c:v>0.70156300000000005</c:v>
                </c:pt>
                <c:pt idx="50061">
                  <c:v>0.68437499999999996</c:v>
                </c:pt>
                <c:pt idx="50062">
                  <c:v>0.69062500000000004</c:v>
                </c:pt>
                <c:pt idx="50063">
                  <c:v>0.68125000000000002</c:v>
                </c:pt>
                <c:pt idx="50064">
                  <c:v>0.68906299999999998</c:v>
                </c:pt>
                <c:pt idx="50065">
                  <c:v>0.67968799999999996</c:v>
                </c:pt>
                <c:pt idx="50066">
                  <c:v>0.68593800000000005</c:v>
                </c:pt>
                <c:pt idx="50067">
                  <c:v>0.68125000000000002</c:v>
                </c:pt>
                <c:pt idx="50068">
                  <c:v>0.676562</c:v>
                </c:pt>
                <c:pt idx="50069">
                  <c:v>0.682813</c:v>
                </c:pt>
                <c:pt idx="50070">
                  <c:v>0.676562</c:v>
                </c:pt>
                <c:pt idx="50071">
                  <c:v>0.68125000000000002</c:v>
                </c:pt>
                <c:pt idx="50072">
                  <c:v>0.67968799999999996</c:v>
                </c:pt>
                <c:pt idx="50073">
                  <c:v>0.67500000000000004</c:v>
                </c:pt>
                <c:pt idx="50074">
                  <c:v>0.68593800000000005</c:v>
                </c:pt>
                <c:pt idx="50075">
                  <c:v>0.682813</c:v>
                </c:pt>
                <c:pt idx="50076">
                  <c:v>0.68906299999999998</c:v>
                </c:pt>
                <c:pt idx="50077">
                  <c:v>0.6875</c:v>
                </c:pt>
                <c:pt idx="50078">
                  <c:v>0.682813</c:v>
                </c:pt>
                <c:pt idx="50079">
                  <c:v>0.67812499999999998</c:v>
                </c:pt>
                <c:pt idx="50080">
                  <c:v>0.67812499999999998</c:v>
                </c:pt>
                <c:pt idx="50081">
                  <c:v>0.671875</c:v>
                </c:pt>
                <c:pt idx="50082">
                  <c:v>0.69374999999999998</c:v>
                </c:pt>
                <c:pt idx="50083">
                  <c:v>0.69531200000000004</c:v>
                </c:pt>
                <c:pt idx="50084">
                  <c:v>0.68437499999999996</c:v>
                </c:pt>
                <c:pt idx="50085">
                  <c:v>0.68437499999999996</c:v>
                </c:pt>
                <c:pt idx="50086">
                  <c:v>0.682813</c:v>
                </c:pt>
                <c:pt idx="50087">
                  <c:v>0.6875</c:v>
                </c:pt>
                <c:pt idx="50088">
                  <c:v>0.68437499999999996</c:v>
                </c:pt>
                <c:pt idx="50089">
                  <c:v>0.682813</c:v>
                </c:pt>
                <c:pt idx="50090">
                  <c:v>0.68437499999999996</c:v>
                </c:pt>
                <c:pt idx="50091">
                  <c:v>0.68593800000000005</c:v>
                </c:pt>
                <c:pt idx="50092">
                  <c:v>0.69374999999999998</c:v>
                </c:pt>
                <c:pt idx="50093">
                  <c:v>0.67812499999999998</c:v>
                </c:pt>
                <c:pt idx="50094">
                  <c:v>0.68906299999999998</c:v>
                </c:pt>
                <c:pt idx="50095">
                  <c:v>0.68593800000000005</c:v>
                </c:pt>
                <c:pt idx="50096">
                  <c:v>0.676562</c:v>
                </c:pt>
                <c:pt idx="50097">
                  <c:v>0.68125000000000002</c:v>
                </c:pt>
                <c:pt idx="50098">
                  <c:v>0.67343799999999998</c:v>
                </c:pt>
                <c:pt idx="50099">
                  <c:v>0.67812499999999998</c:v>
                </c:pt>
                <c:pt idx="50100">
                  <c:v>0.67968799999999996</c:v>
                </c:pt>
                <c:pt idx="50101">
                  <c:v>0.67031300000000005</c:v>
                </c:pt>
                <c:pt idx="50102">
                  <c:v>0.67812499999999998</c:v>
                </c:pt>
                <c:pt idx="50103">
                  <c:v>0.67343799999999998</c:v>
                </c:pt>
                <c:pt idx="50104">
                  <c:v>0.67812499999999998</c:v>
                </c:pt>
                <c:pt idx="50105">
                  <c:v>0.68437499999999996</c:v>
                </c:pt>
                <c:pt idx="50106">
                  <c:v>0.671875</c:v>
                </c:pt>
                <c:pt idx="50107">
                  <c:v>0.68437499999999996</c:v>
                </c:pt>
                <c:pt idx="50108">
                  <c:v>0.667188</c:v>
                </c:pt>
                <c:pt idx="50109">
                  <c:v>0.671875</c:v>
                </c:pt>
                <c:pt idx="50110">
                  <c:v>0.67500000000000004</c:v>
                </c:pt>
                <c:pt idx="50111">
                  <c:v>0.68125000000000002</c:v>
                </c:pt>
                <c:pt idx="50112">
                  <c:v>0.682813</c:v>
                </c:pt>
                <c:pt idx="50113">
                  <c:v>0.68906299999999998</c:v>
                </c:pt>
                <c:pt idx="50114">
                  <c:v>0.67812499999999998</c:v>
                </c:pt>
                <c:pt idx="50115">
                  <c:v>0.67500000000000004</c:v>
                </c:pt>
                <c:pt idx="50116">
                  <c:v>0.68593800000000005</c:v>
                </c:pt>
                <c:pt idx="50117">
                  <c:v>0.671875</c:v>
                </c:pt>
                <c:pt idx="50118">
                  <c:v>0.67812499999999998</c:v>
                </c:pt>
                <c:pt idx="50119">
                  <c:v>0.68125000000000002</c:v>
                </c:pt>
                <c:pt idx="50120">
                  <c:v>0.682813</c:v>
                </c:pt>
                <c:pt idx="50121">
                  <c:v>0.692187</c:v>
                </c:pt>
                <c:pt idx="50122">
                  <c:v>0.67500000000000004</c:v>
                </c:pt>
                <c:pt idx="50123">
                  <c:v>0.676562</c:v>
                </c:pt>
                <c:pt idx="50124">
                  <c:v>0.698438</c:v>
                </c:pt>
                <c:pt idx="50125">
                  <c:v>0.69374999999999998</c:v>
                </c:pt>
                <c:pt idx="50126">
                  <c:v>0.68593800000000005</c:v>
                </c:pt>
                <c:pt idx="50127">
                  <c:v>0.69374999999999998</c:v>
                </c:pt>
                <c:pt idx="50128">
                  <c:v>0.68437499999999996</c:v>
                </c:pt>
                <c:pt idx="50129">
                  <c:v>0.68593800000000005</c:v>
                </c:pt>
                <c:pt idx="50130">
                  <c:v>0.67968799999999996</c:v>
                </c:pt>
                <c:pt idx="50131">
                  <c:v>0.68906299999999998</c:v>
                </c:pt>
                <c:pt idx="50132">
                  <c:v>0.671875</c:v>
                </c:pt>
                <c:pt idx="50133">
                  <c:v>0.69374999999999998</c:v>
                </c:pt>
                <c:pt idx="50134">
                  <c:v>0.682813</c:v>
                </c:pt>
                <c:pt idx="50135">
                  <c:v>0.68906299999999998</c:v>
                </c:pt>
                <c:pt idx="50136">
                  <c:v>0.68437499999999996</c:v>
                </c:pt>
                <c:pt idx="50137">
                  <c:v>0.70468799999999998</c:v>
                </c:pt>
                <c:pt idx="50138">
                  <c:v>0.69374999999999998</c:v>
                </c:pt>
                <c:pt idx="50139">
                  <c:v>0.69062500000000004</c:v>
                </c:pt>
                <c:pt idx="50140">
                  <c:v>0.698438</c:v>
                </c:pt>
                <c:pt idx="50141">
                  <c:v>0.692187</c:v>
                </c:pt>
                <c:pt idx="50142">
                  <c:v>0.69531200000000004</c:v>
                </c:pt>
                <c:pt idx="50143">
                  <c:v>0.7</c:v>
                </c:pt>
                <c:pt idx="50144">
                  <c:v>0.68125000000000002</c:v>
                </c:pt>
                <c:pt idx="50145">
                  <c:v>0.6875</c:v>
                </c:pt>
                <c:pt idx="50146">
                  <c:v>0.67812499999999998</c:v>
                </c:pt>
                <c:pt idx="50147">
                  <c:v>0.67968799999999996</c:v>
                </c:pt>
                <c:pt idx="50148">
                  <c:v>0.67968799999999996</c:v>
                </c:pt>
                <c:pt idx="50149">
                  <c:v>0.67343799999999998</c:v>
                </c:pt>
                <c:pt idx="50150">
                  <c:v>0.67343799999999998</c:v>
                </c:pt>
                <c:pt idx="50151">
                  <c:v>0.68125000000000002</c:v>
                </c:pt>
                <c:pt idx="50152">
                  <c:v>0.69531200000000004</c:v>
                </c:pt>
                <c:pt idx="50153">
                  <c:v>0.68906299999999998</c:v>
                </c:pt>
                <c:pt idx="50154">
                  <c:v>0.68593800000000005</c:v>
                </c:pt>
                <c:pt idx="50155">
                  <c:v>0.6875</c:v>
                </c:pt>
                <c:pt idx="50156">
                  <c:v>0.692187</c:v>
                </c:pt>
                <c:pt idx="50157">
                  <c:v>0.692187</c:v>
                </c:pt>
                <c:pt idx="50158">
                  <c:v>0.68906299999999998</c:v>
                </c:pt>
                <c:pt idx="50159">
                  <c:v>0.67343799999999998</c:v>
                </c:pt>
                <c:pt idx="50160">
                  <c:v>0.676562</c:v>
                </c:pt>
                <c:pt idx="50161">
                  <c:v>0.69062500000000004</c:v>
                </c:pt>
                <c:pt idx="50162">
                  <c:v>0.68906299999999998</c:v>
                </c:pt>
                <c:pt idx="50163">
                  <c:v>0.67812499999999998</c:v>
                </c:pt>
                <c:pt idx="50164">
                  <c:v>0.68125000000000002</c:v>
                </c:pt>
                <c:pt idx="50165">
                  <c:v>0.67968799999999996</c:v>
                </c:pt>
                <c:pt idx="50166">
                  <c:v>0.6875</c:v>
                </c:pt>
                <c:pt idx="50167">
                  <c:v>0.67812499999999998</c:v>
                </c:pt>
                <c:pt idx="50168">
                  <c:v>0.68593800000000005</c:v>
                </c:pt>
                <c:pt idx="50169">
                  <c:v>0.698438</c:v>
                </c:pt>
                <c:pt idx="50170">
                  <c:v>0.7</c:v>
                </c:pt>
                <c:pt idx="50171">
                  <c:v>0.7</c:v>
                </c:pt>
                <c:pt idx="50172">
                  <c:v>0.68125000000000002</c:v>
                </c:pt>
                <c:pt idx="50173">
                  <c:v>0.68593800000000005</c:v>
                </c:pt>
                <c:pt idx="50174">
                  <c:v>0.67500000000000004</c:v>
                </c:pt>
                <c:pt idx="50175">
                  <c:v>0.67968799999999996</c:v>
                </c:pt>
                <c:pt idx="50176">
                  <c:v>0.68906299999999998</c:v>
                </c:pt>
                <c:pt idx="50177">
                  <c:v>0.6875</c:v>
                </c:pt>
                <c:pt idx="50178">
                  <c:v>0.67500000000000004</c:v>
                </c:pt>
                <c:pt idx="50179">
                  <c:v>0.68593800000000005</c:v>
                </c:pt>
                <c:pt idx="50180">
                  <c:v>0.7</c:v>
                </c:pt>
                <c:pt idx="50181">
                  <c:v>0.68906299999999998</c:v>
                </c:pt>
                <c:pt idx="50182">
                  <c:v>0.6875</c:v>
                </c:pt>
                <c:pt idx="50183">
                  <c:v>0.68593800000000005</c:v>
                </c:pt>
                <c:pt idx="50184">
                  <c:v>0.698438</c:v>
                </c:pt>
                <c:pt idx="50185">
                  <c:v>0.67500000000000004</c:v>
                </c:pt>
                <c:pt idx="50186">
                  <c:v>0.67812499999999998</c:v>
                </c:pt>
                <c:pt idx="50187">
                  <c:v>0.68125000000000002</c:v>
                </c:pt>
                <c:pt idx="50188">
                  <c:v>0.67500000000000004</c:v>
                </c:pt>
                <c:pt idx="50189">
                  <c:v>0.68593800000000005</c:v>
                </c:pt>
                <c:pt idx="50190">
                  <c:v>0.67812499999999998</c:v>
                </c:pt>
                <c:pt idx="50191">
                  <c:v>0.67812499999999998</c:v>
                </c:pt>
                <c:pt idx="50192">
                  <c:v>0.68593800000000005</c:v>
                </c:pt>
                <c:pt idx="50193">
                  <c:v>0.67968799999999996</c:v>
                </c:pt>
                <c:pt idx="50194">
                  <c:v>0.6875</c:v>
                </c:pt>
                <c:pt idx="50195">
                  <c:v>0.67968799999999996</c:v>
                </c:pt>
                <c:pt idx="50196">
                  <c:v>0.676562</c:v>
                </c:pt>
                <c:pt idx="50197">
                  <c:v>0.68906299999999998</c:v>
                </c:pt>
                <c:pt idx="50198">
                  <c:v>0.7</c:v>
                </c:pt>
                <c:pt idx="50199">
                  <c:v>0.67968799999999996</c:v>
                </c:pt>
                <c:pt idx="50200">
                  <c:v>0.68125000000000002</c:v>
                </c:pt>
                <c:pt idx="50201">
                  <c:v>0.67343799999999998</c:v>
                </c:pt>
                <c:pt idx="50202">
                  <c:v>0.66874999999999996</c:v>
                </c:pt>
                <c:pt idx="50203">
                  <c:v>0.67500000000000004</c:v>
                </c:pt>
                <c:pt idx="50204">
                  <c:v>0.68593800000000005</c:v>
                </c:pt>
                <c:pt idx="50205">
                  <c:v>0.68437499999999996</c:v>
                </c:pt>
                <c:pt idx="50206">
                  <c:v>0.68593800000000005</c:v>
                </c:pt>
                <c:pt idx="50207">
                  <c:v>0.67343799999999998</c:v>
                </c:pt>
                <c:pt idx="50208">
                  <c:v>0.68437499999999996</c:v>
                </c:pt>
                <c:pt idx="50209">
                  <c:v>0.6875</c:v>
                </c:pt>
                <c:pt idx="50210">
                  <c:v>0.68593800000000005</c:v>
                </c:pt>
                <c:pt idx="50211">
                  <c:v>0.69062500000000004</c:v>
                </c:pt>
                <c:pt idx="50212">
                  <c:v>0.68906299999999998</c:v>
                </c:pt>
                <c:pt idx="50213">
                  <c:v>0.67343799999999998</c:v>
                </c:pt>
                <c:pt idx="50214">
                  <c:v>0.68437499999999996</c:v>
                </c:pt>
                <c:pt idx="50215">
                  <c:v>0.682813</c:v>
                </c:pt>
                <c:pt idx="50216">
                  <c:v>0.69062500000000004</c:v>
                </c:pt>
                <c:pt idx="50217">
                  <c:v>0.68437499999999996</c:v>
                </c:pt>
                <c:pt idx="50218">
                  <c:v>0.68906299999999998</c:v>
                </c:pt>
                <c:pt idx="50219">
                  <c:v>0.67812499999999998</c:v>
                </c:pt>
                <c:pt idx="50220">
                  <c:v>0.70156300000000005</c:v>
                </c:pt>
                <c:pt idx="50221">
                  <c:v>0.69374999999999998</c:v>
                </c:pt>
                <c:pt idx="50222">
                  <c:v>0.7</c:v>
                </c:pt>
                <c:pt idx="50223">
                  <c:v>0.671875</c:v>
                </c:pt>
                <c:pt idx="50224">
                  <c:v>0.682813</c:v>
                </c:pt>
                <c:pt idx="50225">
                  <c:v>0.692187</c:v>
                </c:pt>
                <c:pt idx="50226">
                  <c:v>0.68125000000000002</c:v>
                </c:pt>
                <c:pt idx="50227">
                  <c:v>0.67812499999999998</c:v>
                </c:pt>
                <c:pt idx="50228">
                  <c:v>0.67968799999999996</c:v>
                </c:pt>
                <c:pt idx="50229">
                  <c:v>0.67968799999999996</c:v>
                </c:pt>
                <c:pt idx="50230">
                  <c:v>0.682813</c:v>
                </c:pt>
                <c:pt idx="50231">
                  <c:v>0.67343799999999998</c:v>
                </c:pt>
                <c:pt idx="50232">
                  <c:v>0.6875</c:v>
                </c:pt>
                <c:pt idx="50233">
                  <c:v>0.6875</c:v>
                </c:pt>
                <c:pt idx="50234">
                  <c:v>0.67968799999999996</c:v>
                </c:pt>
                <c:pt idx="50235">
                  <c:v>0.67343799999999998</c:v>
                </c:pt>
                <c:pt idx="50236">
                  <c:v>0.676562</c:v>
                </c:pt>
                <c:pt idx="50237">
                  <c:v>0.667188</c:v>
                </c:pt>
                <c:pt idx="50238">
                  <c:v>0.67031300000000005</c:v>
                </c:pt>
                <c:pt idx="50239">
                  <c:v>0.676562</c:v>
                </c:pt>
                <c:pt idx="50240">
                  <c:v>0.68125000000000002</c:v>
                </c:pt>
                <c:pt idx="50241">
                  <c:v>0.68906299999999998</c:v>
                </c:pt>
                <c:pt idx="50242">
                  <c:v>0.676562</c:v>
                </c:pt>
                <c:pt idx="50243">
                  <c:v>0.682813</c:v>
                </c:pt>
                <c:pt idx="50244">
                  <c:v>0.67812499999999998</c:v>
                </c:pt>
                <c:pt idx="50245">
                  <c:v>0.68593800000000005</c:v>
                </c:pt>
                <c:pt idx="50246">
                  <c:v>0.676562</c:v>
                </c:pt>
                <c:pt idx="50247">
                  <c:v>0.68437499999999996</c:v>
                </c:pt>
                <c:pt idx="50248">
                  <c:v>0.69062500000000004</c:v>
                </c:pt>
                <c:pt idx="50249">
                  <c:v>0.6875</c:v>
                </c:pt>
                <c:pt idx="50250">
                  <c:v>0.67812499999999998</c:v>
                </c:pt>
                <c:pt idx="50251">
                  <c:v>0.68437499999999996</c:v>
                </c:pt>
                <c:pt idx="50252">
                  <c:v>0.68593800000000005</c:v>
                </c:pt>
                <c:pt idx="50253">
                  <c:v>0.70156300000000005</c:v>
                </c:pt>
                <c:pt idx="50254">
                  <c:v>0.671875</c:v>
                </c:pt>
                <c:pt idx="50255">
                  <c:v>0.692187</c:v>
                </c:pt>
                <c:pt idx="50256">
                  <c:v>0.68593800000000005</c:v>
                </c:pt>
                <c:pt idx="50257">
                  <c:v>0.682813</c:v>
                </c:pt>
                <c:pt idx="50258">
                  <c:v>0.676562</c:v>
                </c:pt>
                <c:pt idx="50259">
                  <c:v>0.67343799999999998</c:v>
                </c:pt>
                <c:pt idx="50260">
                  <c:v>0.671875</c:v>
                </c:pt>
                <c:pt idx="50261">
                  <c:v>0.68906299999999998</c:v>
                </c:pt>
                <c:pt idx="50262">
                  <c:v>0.67812499999999998</c:v>
                </c:pt>
                <c:pt idx="50263">
                  <c:v>0.66249999999999998</c:v>
                </c:pt>
                <c:pt idx="50264">
                  <c:v>0.667188</c:v>
                </c:pt>
                <c:pt idx="50265">
                  <c:v>0.67500000000000004</c:v>
                </c:pt>
                <c:pt idx="50266">
                  <c:v>0.67343799999999998</c:v>
                </c:pt>
                <c:pt idx="50267">
                  <c:v>0.66874999999999996</c:v>
                </c:pt>
                <c:pt idx="50268">
                  <c:v>0.66406200000000004</c:v>
                </c:pt>
                <c:pt idx="50269">
                  <c:v>0.667188</c:v>
                </c:pt>
                <c:pt idx="50270">
                  <c:v>0.68437499999999996</c:v>
                </c:pt>
                <c:pt idx="50271">
                  <c:v>0.67500000000000004</c:v>
                </c:pt>
                <c:pt idx="50272">
                  <c:v>0.67500000000000004</c:v>
                </c:pt>
                <c:pt idx="50273">
                  <c:v>0.676562</c:v>
                </c:pt>
                <c:pt idx="50274">
                  <c:v>0.671875</c:v>
                </c:pt>
                <c:pt idx="50275">
                  <c:v>0.68125000000000002</c:v>
                </c:pt>
                <c:pt idx="50276">
                  <c:v>0.671875</c:v>
                </c:pt>
                <c:pt idx="50277">
                  <c:v>0.67968799999999996</c:v>
                </c:pt>
                <c:pt idx="50278">
                  <c:v>0.66249999999999998</c:v>
                </c:pt>
                <c:pt idx="50279">
                  <c:v>0.671875</c:v>
                </c:pt>
                <c:pt idx="50280">
                  <c:v>0.67500000000000004</c:v>
                </c:pt>
                <c:pt idx="50281">
                  <c:v>0.67812499999999998</c:v>
                </c:pt>
                <c:pt idx="50282">
                  <c:v>0.67500000000000004</c:v>
                </c:pt>
                <c:pt idx="50283">
                  <c:v>0.68437499999999996</c:v>
                </c:pt>
                <c:pt idx="50284">
                  <c:v>0.68125000000000002</c:v>
                </c:pt>
                <c:pt idx="50285">
                  <c:v>0.68125000000000002</c:v>
                </c:pt>
                <c:pt idx="50286">
                  <c:v>0.676562</c:v>
                </c:pt>
                <c:pt idx="50287">
                  <c:v>0.682813</c:v>
                </c:pt>
                <c:pt idx="50288">
                  <c:v>0.68125000000000002</c:v>
                </c:pt>
                <c:pt idx="50289">
                  <c:v>0.67343799999999998</c:v>
                </c:pt>
                <c:pt idx="50290">
                  <c:v>0.6875</c:v>
                </c:pt>
                <c:pt idx="50291">
                  <c:v>0.68437499999999996</c:v>
                </c:pt>
                <c:pt idx="50292">
                  <c:v>0.67343799999999998</c:v>
                </c:pt>
                <c:pt idx="50293">
                  <c:v>0.682813</c:v>
                </c:pt>
                <c:pt idx="50294">
                  <c:v>0.68437499999999996</c:v>
                </c:pt>
                <c:pt idx="50295">
                  <c:v>0.69062500000000004</c:v>
                </c:pt>
                <c:pt idx="50296">
                  <c:v>0.682813</c:v>
                </c:pt>
                <c:pt idx="50297">
                  <c:v>0.676562</c:v>
                </c:pt>
                <c:pt idx="50298">
                  <c:v>0.671875</c:v>
                </c:pt>
                <c:pt idx="50299">
                  <c:v>0.69062500000000004</c:v>
                </c:pt>
                <c:pt idx="50300">
                  <c:v>0.7</c:v>
                </c:pt>
                <c:pt idx="50301">
                  <c:v>0.70625000000000004</c:v>
                </c:pt>
                <c:pt idx="50302">
                  <c:v>0.69531200000000004</c:v>
                </c:pt>
                <c:pt idx="50303">
                  <c:v>0.69374999999999998</c:v>
                </c:pt>
                <c:pt idx="50304">
                  <c:v>0.67812499999999998</c:v>
                </c:pt>
                <c:pt idx="50305">
                  <c:v>0.67812499999999998</c:v>
                </c:pt>
                <c:pt idx="50306">
                  <c:v>0.67812499999999998</c:v>
                </c:pt>
                <c:pt idx="50307">
                  <c:v>0.68437499999999996</c:v>
                </c:pt>
                <c:pt idx="50308">
                  <c:v>0.68906299999999998</c:v>
                </c:pt>
                <c:pt idx="50309">
                  <c:v>0.68593800000000005</c:v>
                </c:pt>
                <c:pt idx="50310">
                  <c:v>0.66874999999999996</c:v>
                </c:pt>
                <c:pt idx="50311">
                  <c:v>0.67968799999999996</c:v>
                </c:pt>
                <c:pt idx="50312">
                  <c:v>0.676562</c:v>
                </c:pt>
                <c:pt idx="50313">
                  <c:v>0.68593800000000005</c:v>
                </c:pt>
                <c:pt idx="50314">
                  <c:v>0.671875</c:v>
                </c:pt>
                <c:pt idx="50315">
                  <c:v>0.68125000000000002</c:v>
                </c:pt>
                <c:pt idx="50316">
                  <c:v>0.68437499999999996</c:v>
                </c:pt>
                <c:pt idx="50317">
                  <c:v>0.6875</c:v>
                </c:pt>
                <c:pt idx="50318">
                  <c:v>0.68906299999999998</c:v>
                </c:pt>
                <c:pt idx="50319">
                  <c:v>0.68593800000000005</c:v>
                </c:pt>
                <c:pt idx="50320">
                  <c:v>0.682813</c:v>
                </c:pt>
                <c:pt idx="50321">
                  <c:v>0.67812499999999998</c:v>
                </c:pt>
                <c:pt idx="50322">
                  <c:v>0.67500000000000004</c:v>
                </c:pt>
                <c:pt idx="50323">
                  <c:v>0.68906299999999998</c:v>
                </c:pt>
                <c:pt idx="50324">
                  <c:v>0.68906299999999998</c:v>
                </c:pt>
                <c:pt idx="50325">
                  <c:v>0.682813</c:v>
                </c:pt>
                <c:pt idx="50326">
                  <c:v>0.68125000000000002</c:v>
                </c:pt>
                <c:pt idx="50327">
                  <c:v>0.69374999999999998</c:v>
                </c:pt>
                <c:pt idx="50328">
                  <c:v>0.68906299999999998</c:v>
                </c:pt>
                <c:pt idx="50329">
                  <c:v>0.66562500000000002</c:v>
                </c:pt>
                <c:pt idx="50330">
                  <c:v>0.667188</c:v>
                </c:pt>
                <c:pt idx="50331">
                  <c:v>0.67812499999999998</c:v>
                </c:pt>
                <c:pt idx="50332">
                  <c:v>0.676562</c:v>
                </c:pt>
                <c:pt idx="50333">
                  <c:v>0.68437499999999996</c:v>
                </c:pt>
                <c:pt idx="50334">
                  <c:v>0.69531200000000004</c:v>
                </c:pt>
                <c:pt idx="50335">
                  <c:v>0.68125000000000002</c:v>
                </c:pt>
                <c:pt idx="50336">
                  <c:v>0.67812499999999998</c:v>
                </c:pt>
                <c:pt idx="50337">
                  <c:v>0.65937500000000004</c:v>
                </c:pt>
                <c:pt idx="50338">
                  <c:v>0.67500000000000004</c:v>
                </c:pt>
                <c:pt idx="50339">
                  <c:v>0.676562</c:v>
                </c:pt>
                <c:pt idx="50340">
                  <c:v>0.66874999999999996</c:v>
                </c:pt>
                <c:pt idx="50341">
                  <c:v>0.67812499999999998</c:v>
                </c:pt>
                <c:pt idx="50342">
                  <c:v>0.68437499999999996</c:v>
                </c:pt>
                <c:pt idx="50343">
                  <c:v>0.671875</c:v>
                </c:pt>
                <c:pt idx="50344">
                  <c:v>0.67968799999999996</c:v>
                </c:pt>
                <c:pt idx="50345">
                  <c:v>0.67343799999999998</c:v>
                </c:pt>
                <c:pt idx="50346">
                  <c:v>0.667188</c:v>
                </c:pt>
                <c:pt idx="50347">
                  <c:v>0.67343799999999998</c:v>
                </c:pt>
                <c:pt idx="50348">
                  <c:v>0.667188</c:v>
                </c:pt>
                <c:pt idx="50349">
                  <c:v>0.67500000000000004</c:v>
                </c:pt>
                <c:pt idx="50350">
                  <c:v>0.67343799999999998</c:v>
                </c:pt>
                <c:pt idx="50351">
                  <c:v>0.67343799999999998</c:v>
                </c:pt>
                <c:pt idx="50352">
                  <c:v>0.671875</c:v>
                </c:pt>
                <c:pt idx="50353">
                  <c:v>0.67812499999999998</c:v>
                </c:pt>
                <c:pt idx="50354">
                  <c:v>0.676562</c:v>
                </c:pt>
                <c:pt idx="50355">
                  <c:v>0.67812499999999998</c:v>
                </c:pt>
                <c:pt idx="50356">
                  <c:v>0.67812499999999998</c:v>
                </c:pt>
                <c:pt idx="50357">
                  <c:v>0.67812499999999998</c:v>
                </c:pt>
                <c:pt idx="50358">
                  <c:v>0.67968799999999996</c:v>
                </c:pt>
                <c:pt idx="50359">
                  <c:v>0.69062500000000004</c:v>
                </c:pt>
                <c:pt idx="50360">
                  <c:v>0.68906299999999998</c:v>
                </c:pt>
                <c:pt idx="50361">
                  <c:v>0.69062500000000004</c:v>
                </c:pt>
                <c:pt idx="50362">
                  <c:v>0.67968799999999996</c:v>
                </c:pt>
                <c:pt idx="50363">
                  <c:v>0.68437499999999996</c:v>
                </c:pt>
                <c:pt idx="50364">
                  <c:v>0.67500000000000004</c:v>
                </c:pt>
                <c:pt idx="50365">
                  <c:v>0.671875</c:v>
                </c:pt>
                <c:pt idx="50366">
                  <c:v>0.68125000000000002</c:v>
                </c:pt>
                <c:pt idx="50367">
                  <c:v>0.67968799999999996</c:v>
                </c:pt>
                <c:pt idx="50368">
                  <c:v>0.676562</c:v>
                </c:pt>
                <c:pt idx="50369">
                  <c:v>0.66874999999999996</c:v>
                </c:pt>
                <c:pt idx="50370">
                  <c:v>0.67968799999999996</c:v>
                </c:pt>
                <c:pt idx="50371">
                  <c:v>0.67968799999999996</c:v>
                </c:pt>
                <c:pt idx="50372">
                  <c:v>0.67968799999999996</c:v>
                </c:pt>
                <c:pt idx="50373">
                  <c:v>0.68593800000000005</c:v>
                </c:pt>
                <c:pt idx="50374">
                  <c:v>0.6875</c:v>
                </c:pt>
                <c:pt idx="50375">
                  <c:v>0.68906299999999998</c:v>
                </c:pt>
                <c:pt idx="50376">
                  <c:v>0.6875</c:v>
                </c:pt>
                <c:pt idx="50377">
                  <c:v>0.68437499999999996</c:v>
                </c:pt>
                <c:pt idx="50378">
                  <c:v>0.68593800000000005</c:v>
                </c:pt>
                <c:pt idx="50379">
                  <c:v>0.6875</c:v>
                </c:pt>
                <c:pt idx="50380">
                  <c:v>0.68906299999999998</c:v>
                </c:pt>
                <c:pt idx="50381">
                  <c:v>0.67343799999999998</c:v>
                </c:pt>
                <c:pt idx="50382">
                  <c:v>0.67968799999999996</c:v>
                </c:pt>
                <c:pt idx="50383">
                  <c:v>0.67031300000000005</c:v>
                </c:pt>
                <c:pt idx="50384">
                  <c:v>0.6875</c:v>
                </c:pt>
                <c:pt idx="50385">
                  <c:v>0.67968799999999996</c:v>
                </c:pt>
                <c:pt idx="50386">
                  <c:v>0.6875</c:v>
                </c:pt>
                <c:pt idx="50387">
                  <c:v>0.67031300000000005</c:v>
                </c:pt>
                <c:pt idx="50388">
                  <c:v>0.67031300000000005</c:v>
                </c:pt>
                <c:pt idx="50389">
                  <c:v>0.68125000000000002</c:v>
                </c:pt>
                <c:pt idx="50390">
                  <c:v>0.67500000000000004</c:v>
                </c:pt>
                <c:pt idx="50391">
                  <c:v>0.68906299999999998</c:v>
                </c:pt>
                <c:pt idx="50392">
                  <c:v>0.676562</c:v>
                </c:pt>
                <c:pt idx="50393">
                  <c:v>0.67968799999999996</c:v>
                </c:pt>
                <c:pt idx="50394">
                  <c:v>0.671875</c:v>
                </c:pt>
                <c:pt idx="50395">
                  <c:v>0.68437499999999996</c:v>
                </c:pt>
                <c:pt idx="50396">
                  <c:v>0.682813</c:v>
                </c:pt>
                <c:pt idx="50397">
                  <c:v>0.68437499999999996</c:v>
                </c:pt>
                <c:pt idx="50398">
                  <c:v>0.68437499999999996</c:v>
                </c:pt>
                <c:pt idx="50399">
                  <c:v>0.67812499999999998</c:v>
                </c:pt>
                <c:pt idx="50400">
                  <c:v>0.67031300000000005</c:v>
                </c:pt>
                <c:pt idx="50401">
                  <c:v>0.66406200000000004</c:v>
                </c:pt>
                <c:pt idx="50402">
                  <c:v>0.67500000000000004</c:v>
                </c:pt>
                <c:pt idx="50403">
                  <c:v>0.68906299999999998</c:v>
                </c:pt>
                <c:pt idx="50404">
                  <c:v>0.69531200000000004</c:v>
                </c:pt>
                <c:pt idx="50405">
                  <c:v>0.68125000000000002</c:v>
                </c:pt>
                <c:pt idx="50406">
                  <c:v>0.676562</c:v>
                </c:pt>
                <c:pt idx="50407">
                  <c:v>0.67812499999999998</c:v>
                </c:pt>
                <c:pt idx="50408">
                  <c:v>0.68437499999999996</c:v>
                </c:pt>
                <c:pt idx="50409">
                  <c:v>0.692187</c:v>
                </c:pt>
                <c:pt idx="50410">
                  <c:v>0.692187</c:v>
                </c:pt>
                <c:pt idx="50411">
                  <c:v>0.676562</c:v>
                </c:pt>
                <c:pt idx="50412">
                  <c:v>0.68125000000000002</c:v>
                </c:pt>
                <c:pt idx="50413">
                  <c:v>0.68593800000000005</c:v>
                </c:pt>
                <c:pt idx="50414">
                  <c:v>0.682813</c:v>
                </c:pt>
                <c:pt idx="50415">
                  <c:v>0.67031300000000005</c:v>
                </c:pt>
                <c:pt idx="50416">
                  <c:v>0.68437499999999996</c:v>
                </c:pt>
                <c:pt idx="50417">
                  <c:v>0.676562</c:v>
                </c:pt>
                <c:pt idx="50418">
                  <c:v>0.67343799999999998</c:v>
                </c:pt>
                <c:pt idx="50419">
                  <c:v>0.69062500000000004</c:v>
                </c:pt>
                <c:pt idx="50420">
                  <c:v>0.6875</c:v>
                </c:pt>
                <c:pt idx="50421">
                  <c:v>0.67500000000000004</c:v>
                </c:pt>
                <c:pt idx="50422">
                  <c:v>0.67968799999999996</c:v>
                </c:pt>
                <c:pt idx="50423">
                  <c:v>0.68593800000000005</c:v>
                </c:pt>
                <c:pt idx="50424">
                  <c:v>0.67500000000000004</c:v>
                </c:pt>
                <c:pt idx="50425">
                  <c:v>0.67968799999999996</c:v>
                </c:pt>
                <c:pt idx="50426">
                  <c:v>0.67812499999999998</c:v>
                </c:pt>
                <c:pt idx="50427">
                  <c:v>0.67031300000000005</c:v>
                </c:pt>
                <c:pt idx="50428">
                  <c:v>0.67812499999999998</c:v>
                </c:pt>
                <c:pt idx="50429">
                  <c:v>0.67812499999999998</c:v>
                </c:pt>
                <c:pt idx="50430">
                  <c:v>0.682813</c:v>
                </c:pt>
                <c:pt idx="50431">
                  <c:v>0.671875</c:v>
                </c:pt>
                <c:pt idx="50432">
                  <c:v>0.68437499999999996</c:v>
                </c:pt>
                <c:pt idx="50433">
                  <c:v>0.67500000000000004</c:v>
                </c:pt>
                <c:pt idx="50434">
                  <c:v>0.68593800000000005</c:v>
                </c:pt>
                <c:pt idx="50435">
                  <c:v>0.69374999999999998</c:v>
                </c:pt>
                <c:pt idx="50436">
                  <c:v>0.67968799999999996</c:v>
                </c:pt>
                <c:pt idx="50437">
                  <c:v>0.67500000000000004</c:v>
                </c:pt>
                <c:pt idx="50438">
                  <c:v>0.69374999999999998</c:v>
                </c:pt>
                <c:pt idx="50439">
                  <c:v>0.68437499999999996</c:v>
                </c:pt>
                <c:pt idx="50440">
                  <c:v>0.67812499999999998</c:v>
                </c:pt>
                <c:pt idx="50441">
                  <c:v>0.692187</c:v>
                </c:pt>
                <c:pt idx="50442">
                  <c:v>0.67968799999999996</c:v>
                </c:pt>
                <c:pt idx="50443">
                  <c:v>0.68125000000000002</c:v>
                </c:pt>
                <c:pt idx="50444">
                  <c:v>0.68125000000000002</c:v>
                </c:pt>
                <c:pt idx="50445">
                  <c:v>0.68437499999999996</c:v>
                </c:pt>
                <c:pt idx="50446">
                  <c:v>0.68593800000000005</c:v>
                </c:pt>
                <c:pt idx="50447">
                  <c:v>0.67968799999999996</c:v>
                </c:pt>
                <c:pt idx="50448">
                  <c:v>0.68125000000000002</c:v>
                </c:pt>
                <c:pt idx="50449">
                  <c:v>0.68593800000000005</c:v>
                </c:pt>
                <c:pt idx="50450">
                  <c:v>0.69374999999999998</c:v>
                </c:pt>
                <c:pt idx="50451">
                  <c:v>0.6875</c:v>
                </c:pt>
                <c:pt idx="50452">
                  <c:v>0.6875</c:v>
                </c:pt>
                <c:pt idx="50453">
                  <c:v>0.67812499999999998</c:v>
                </c:pt>
                <c:pt idx="50454">
                  <c:v>0.67968799999999996</c:v>
                </c:pt>
                <c:pt idx="50455">
                  <c:v>0.68906299999999998</c:v>
                </c:pt>
                <c:pt idx="50456">
                  <c:v>0.682813</c:v>
                </c:pt>
                <c:pt idx="50457">
                  <c:v>0.68593800000000005</c:v>
                </c:pt>
                <c:pt idx="50458">
                  <c:v>0.67343799999999998</c:v>
                </c:pt>
                <c:pt idx="50459">
                  <c:v>0.67812499999999998</c:v>
                </c:pt>
                <c:pt idx="50460">
                  <c:v>0.68125000000000002</c:v>
                </c:pt>
                <c:pt idx="50461">
                  <c:v>0.671875</c:v>
                </c:pt>
                <c:pt idx="50462">
                  <c:v>0.66874999999999996</c:v>
                </c:pt>
                <c:pt idx="50463">
                  <c:v>0.67500000000000004</c:v>
                </c:pt>
                <c:pt idx="50464">
                  <c:v>0.68437499999999996</c:v>
                </c:pt>
                <c:pt idx="50465">
                  <c:v>0.682813</c:v>
                </c:pt>
                <c:pt idx="50466">
                  <c:v>0.67343799999999998</c:v>
                </c:pt>
                <c:pt idx="50467">
                  <c:v>0.66874999999999996</c:v>
                </c:pt>
                <c:pt idx="50468">
                  <c:v>0.682813</c:v>
                </c:pt>
                <c:pt idx="50469">
                  <c:v>0.682813</c:v>
                </c:pt>
                <c:pt idx="50470">
                  <c:v>0.6875</c:v>
                </c:pt>
                <c:pt idx="50471">
                  <c:v>0.682813</c:v>
                </c:pt>
                <c:pt idx="50472">
                  <c:v>0.67812499999999998</c:v>
                </c:pt>
                <c:pt idx="50473">
                  <c:v>0.68437499999999996</c:v>
                </c:pt>
                <c:pt idx="50474">
                  <c:v>0.671875</c:v>
                </c:pt>
                <c:pt idx="50475">
                  <c:v>0.676562</c:v>
                </c:pt>
                <c:pt idx="50476">
                  <c:v>0.69374999999999998</c:v>
                </c:pt>
                <c:pt idx="50477">
                  <c:v>0.69062500000000004</c:v>
                </c:pt>
                <c:pt idx="50478">
                  <c:v>0.6875</c:v>
                </c:pt>
                <c:pt idx="50479">
                  <c:v>0.69374999999999998</c:v>
                </c:pt>
                <c:pt idx="50480">
                  <c:v>0.698438</c:v>
                </c:pt>
                <c:pt idx="50481">
                  <c:v>0.698438</c:v>
                </c:pt>
                <c:pt idx="50482">
                  <c:v>0.69062500000000004</c:v>
                </c:pt>
                <c:pt idx="50483">
                  <c:v>0.682813</c:v>
                </c:pt>
                <c:pt idx="50484">
                  <c:v>0.68437499999999996</c:v>
                </c:pt>
                <c:pt idx="50485">
                  <c:v>0.67812499999999998</c:v>
                </c:pt>
                <c:pt idx="50486">
                  <c:v>0.67500000000000004</c:v>
                </c:pt>
                <c:pt idx="50487">
                  <c:v>0.69062500000000004</c:v>
                </c:pt>
                <c:pt idx="50488">
                  <c:v>0.703125</c:v>
                </c:pt>
                <c:pt idx="50489">
                  <c:v>0.69374999999999998</c:v>
                </c:pt>
                <c:pt idx="50490">
                  <c:v>0.68906299999999998</c:v>
                </c:pt>
                <c:pt idx="50491">
                  <c:v>0.67968799999999996</c:v>
                </c:pt>
                <c:pt idx="50492">
                  <c:v>0.692187</c:v>
                </c:pt>
                <c:pt idx="50493">
                  <c:v>0.68437499999999996</c:v>
                </c:pt>
                <c:pt idx="50494">
                  <c:v>0.676562</c:v>
                </c:pt>
                <c:pt idx="50495">
                  <c:v>0.68593800000000005</c:v>
                </c:pt>
                <c:pt idx="50496">
                  <c:v>0.69531200000000004</c:v>
                </c:pt>
                <c:pt idx="50497">
                  <c:v>0.67500000000000004</c:v>
                </c:pt>
                <c:pt idx="50498">
                  <c:v>0.67343799999999998</c:v>
                </c:pt>
                <c:pt idx="50499">
                  <c:v>0.69062500000000004</c:v>
                </c:pt>
                <c:pt idx="50500">
                  <c:v>0.692187</c:v>
                </c:pt>
                <c:pt idx="50501">
                  <c:v>0.67812499999999998</c:v>
                </c:pt>
                <c:pt idx="50502">
                  <c:v>0.682813</c:v>
                </c:pt>
                <c:pt idx="50503">
                  <c:v>0.682813</c:v>
                </c:pt>
                <c:pt idx="50504">
                  <c:v>0.67812499999999998</c:v>
                </c:pt>
                <c:pt idx="50505">
                  <c:v>0.67812499999999998</c:v>
                </c:pt>
                <c:pt idx="50506">
                  <c:v>0.68906299999999998</c:v>
                </c:pt>
                <c:pt idx="50507">
                  <c:v>0.67968799999999996</c:v>
                </c:pt>
                <c:pt idx="50508">
                  <c:v>0.67968799999999996</c:v>
                </c:pt>
                <c:pt idx="50509">
                  <c:v>0.67812499999999998</c:v>
                </c:pt>
                <c:pt idx="50510">
                  <c:v>0.68437499999999996</c:v>
                </c:pt>
                <c:pt idx="50511">
                  <c:v>0.70156300000000005</c:v>
                </c:pt>
                <c:pt idx="50512">
                  <c:v>0.68593800000000005</c:v>
                </c:pt>
                <c:pt idx="50513">
                  <c:v>0.68437499999999996</c:v>
                </c:pt>
                <c:pt idx="50514">
                  <c:v>0.7</c:v>
                </c:pt>
                <c:pt idx="50515">
                  <c:v>0.692187</c:v>
                </c:pt>
                <c:pt idx="50516">
                  <c:v>0.682813</c:v>
                </c:pt>
                <c:pt idx="50517">
                  <c:v>0.67812499999999998</c:v>
                </c:pt>
                <c:pt idx="50518">
                  <c:v>0.68437499999999996</c:v>
                </c:pt>
                <c:pt idx="50519">
                  <c:v>0.69374999999999998</c:v>
                </c:pt>
                <c:pt idx="50520">
                  <c:v>0.68906299999999998</c:v>
                </c:pt>
                <c:pt idx="50521">
                  <c:v>0.68437499999999996</c:v>
                </c:pt>
                <c:pt idx="50522">
                  <c:v>0.68906299999999998</c:v>
                </c:pt>
                <c:pt idx="50523">
                  <c:v>0.69531200000000004</c:v>
                </c:pt>
                <c:pt idx="50524">
                  <c:v>0.69531200000000004</c:v>
                </c:pt>
                <c:pt idx="50525">
                  <c:v>0.68437499999999996</c:v>
                </c:pt>
                <c:pt idx="50526">
                  <c:v>0.68906299999999998</c:v>
                </c:pt>
                <c:pt idx="50527">
                  <c:v>0.671875</c:v>
                </c:pt>
                <c:pt idx="50528">
                  <c:v>0.67968799999999996</c:v>
                </c:pt>
                <c:pt idx="50529">
                  <c:v>0.676562</c:v>
                </c:pt>
                <c:pt idx="50530">
                  <c:v>0.67968799999999996</c:v>
                </c:pt>
                <c:pt idx="50531">
                  <c:v>0.6875</c:v>
                </c:pt>
                <c:pt idx="50532">
                  <c:v>0.692187</c:v>
                </c:pt>
                <c:pt idx="50533">
                  <c:v>0.69062500000000004</c:v>
                </c:pt>
                <c:pt idx="50534">
                  <c:v>0.69062500000000004</c:v>
                </c:pt>
                <c:pt idx="50535">
                  <c:v>0.682813</c:v>
                </c:pt>
                <c:pt idx="50536">
                  <c:v>0.692187</c:v>
                </c:pt>
                <c:pt idx="50537">
                  <c:v>0.69374999999999998</c:v>
                </c:pt>
                <c:pt idx="50538">
                  <c:v>0.68437499999999996</c:v>
                </c:pt>
                <c:pt idx="50539">
                  <c:v>0.6875</c:v>
                </c:pt>
                <c:pt idx="50540">
                  <c:v>0.67812499999999998</c:v>
                </c:pt>
                <c:pt idx="50541">
                  <c:v>0.67968799999999996</c:v>
                </c:pt>
                <c:pt idx="50542">
                  <c:v>0.692187</c:v>
                </c:pt>
                <c:pt idx="50543">
                  <c:v>0.70156300000000005</c:v>
                </c:pt>
                <c:pt idx="50544">
                  <c:v>0.692187</c:v>
                </c:pt>
                <c:pt idx="50545">
                  <c:v>0.69062500000000004</c:v>
                </c:pt>
                <c:pt idx="50546">
                  <c:v>0.69531200000000004</c:v>
                </c:pt>
                <c:pt idx="50547">
                  <c:v>0.70156300000000005</c:v>
                </c:pt>
                <c:pt idx="50548">
                  <c:v>0.692187</c:v>
                </c:pt>
                <c:pt idx="50549">
                  <c:v>0.68906299999999998</c:v>
                </c:pt>
                <c:pt idx="50550">
                  <c:v>0.703125</c:v>
                </c:pt>
                <c:pt idx="50551">
                  <c:v>0.68593800000000005</c:v>
                </c:pt>
                <c:pt idx="50552">
                  <c:v>0.67812499999999998</c:v>
                </c:pt>
                <c:pt idx="50553">
                  <c:v>0.6875</c:v>
                </c:pt>
                <c:pt idx="50554">
                  <c:v>0.69062500000000004</c:v>
                </c:pt>
                <c:pt idx="50555">
                  <c:v>0.698438</c:v>
                </c:pt>
                <c:pt idx="50556">
                  <c:v>0.6875</c:v>
                </c:pt>
                <c:pt idx="50557">
                  <c:v>0.69062500000000004</c:v>
                </c:pt>
                <c:pt idx="50558">
                  <c:v>0.692187</c:v>
                </c:pt>
                <c:pt idx="50559">
                  <c:v>0.69531200000000004</c:v>
                </c:pt>
                <c:pt idx="50560">
                  <c:v>0.698438</c:v>
                </c:pt>
                <c:pt idx="50561">
                  <c:v>0.6875</c:v>
                </c:pt>
                <c:pt idx="50562">
                  <c:v>0.69531200000000004</c:v>
                </c:pt>
                <c:pt idx="50563">
                  <c:v>0.70781300000000003</c:v>
                </c:pt>
                <c:pt idx="50564">
                  <c:v>0.682813</c:v>
                </c:pt>
                <c:pt idx="50565">
                  <c:v>0.692187</c:v>
                </c:pt>
                <c:pt idx="50566">
                  <c:v>0.68125000000000002</c:v>
                </c:pt>
                <c:pt idx="50567">
                  <c:v>0.69062500000000004</c:v>
                </c:pt>
                <c:pt idx="50568">
                  <c:v>0.70156300000000005</c:v>
                </c:pt>
                <c:pt idx="50569">
                  <c:v>0.6875</c:v>
                </c:pt>
                <c:pt idx="50570">
                  <c:v>0.70781300000000003</c:v>
                </c:pt>
                <c:pt idx="50571">
                  <c:v>0.70156300000000005</c:v>
                </c:pt>
                <c:pt idx="50572">
                  <c:v>0.70156300000000005</c:v>
                </c:pt>
                <c:pt idx="50573">
                  <c:v>0.698438</c:v>
                </c:pt>
                <c:pt idx="50574">
                  <c:v>0.68593800000000005</c:v>
                </c:pt>
                <c:pt idx="50575">
                  <c:v>0.68906299999999998</c:v>
                </c:pt>
                <c:pt idx="50576">
                  <c:v>0.69374999999999998</c:v>
                </c:pt>
                <c:pt idx="50577">
                  <c:v>0.692187</c:v>
                </c:pt>
                <c:pt idx="50578">
                  <c:v>0.69374999999999998</c:v>
                </c:pt>
                <c:pt idx="50579">
                  <c:v>0.69062500000000004</c:v>
                </c:pt>
                <c:pt idx="50580">
                  <c:v>0.68125000000000002</c:v>
                </c:pt>
                <c:pt idx="50581">
                  <c:v>0.68906299999999998</c:v>
                </c:pt>
                <c:pt idx="50582">
                  <c:v>0.69374999999999998</c:v>
                </c:pt>
                <c:pt idx="50583">
                  <c:v>0.69062500000000004</c:v>
                </c:pt>
                <c:pt idx="50584">
                  <c:v>0.69531200000000004</c:v>
                </c:pt>
                <c:pt idx="50585">
                  <c:v>0.71093799999999996</c:v>
                </c:pt>
                <c:pt idx="50586">
                  <c:v>0.69062500000000004</c:v>
                </c:pt>
                <c:pt idx="50587">
                  <c:v>0.69531200000000004</c:v>
                </c:pt>
                <c:pt idx="50588">
                  <c:v>0.714063</c:v>
                </c:pt>
                <c:pt idx="50589">
                  <c:v>0.7</c:v>
                </c:pt>
                <c:pt idx="50590">
                  <c:v>0.68437499999999996</c:v>
                </c:pt>
                <c:pt idx="50591">
                  <c:v>0.68906299999999998</c:v>
                </c:pt>
                <c:pt idx="50592">
                  <c:v>0.69062500000000004</c:v>
                </c:pt>
                <c:pt idx="50593">
                  <c:v>0.67812499999999998</c:v>
                </c:pt>
                <c:pt idx="50594">
                  <c:v>0.692187</c:v>
                </c:pt>
                <c:pt idx="50595">
                  <c:v>0.692187</c:v>
                </c:pt>
                <c:pt idx="50596">
                  <c:v>0.692187</c:v>
                </c:pt>
                <c:pt idx="50597">
                  <c:v>0.69374999999999998</c:v>
                </c:pt>
                <c:pt idx="50598">
                  <c:v>0.68906299999999998</c:v>
                </c:pt>
                <c:pt idx="50599">
                  <c:v>0.698438</c:v>
                </c:pt>
                <c:pt idx="50600">
                  <c:v>0.698438</c:v>
                </c:pt>
                <c:pt idx="50601">
                  <c:v>0.70625000000000004</c:v>
                </c:pt>
                <c:pt idx="50602">
                  <c:v>0.69062500000000004</c:v>
                </c:pt>
                <c:pt idx="50603">
                  <c:v>0.692187</c:v>
                </c:pt>
                <c:pt idx="50604">
                  <c:v>0.682813</c:v>
                </c:pt>
                <c:pt idx="50605">
                  <c:v>0.692187</c:v>
                </c:pt>
                <c:pt idx="50606">
                  <c:v>0.69531200000000004</c:v>
                </c:pt>
                <c:pt idx="50607">
                  <c:v>0.69374999999999998</c:v>
                </c:pt>
                <c:pt idx="50608">
                  <c:v>0.68593800000000005</c:v>
                </c:pt>
                <c:pt idx="50609">
                  <c:v>0.68437499999999996</c:v>
                </c:pt>
                <c:pt idx="50610">
                  <c:v>0.682813</c:v>
                </c:pt>
                <c:pt idx="50611">
                  <c:v>0.69062500000000004</c:v>
                </c:pt>
                <c:pt idx="50612">
                  <c:v>0.69531200000000004</c:v>
                </c:pt>
                <c:pt idx="50613">
                  <c:v>0.6875</c:v>
                </c:pt>
                <c:pt idx="50614">
                  <c:v>0.682813</c:v>
                </c:pt>
                <c:pt idx="50615">
                  <c:v>0.68593800000000005</c:v>
                </c:pt>
                <c:pt idx="50616">
                  <c:v>0.69531200000000004</c:v>
                </c:pt>
                <c:pt idx="50617">
                  <c:v>0.69374999999999998</c:v>
                </c:pt>
                <c:pt idx="50618">
                  <c:v>0.698438</c:v>
                </c:pt>
                <c:pt idx="50619">
                  <c:v>0.70468799999999998</c:v>
                </c:pt>
                <c:pt idx="50620">
                  <c:v>0.68437499999999996</c:v>
                </c:pt>
                <c:pt idx="50621">
                  <c:v>0.682813</c:v>
                </c:pt>
                <c:pt idx="50622">
                  <c:v>0.68906299999999998</c:v>
                </c:pt>
                <c:pt idx="50623">
                  <c:v>0.671875</c:v>
                </c:pt>
                <c:pt idx="50624">
                  <c:v>0.67968799999999996</c:v>
                </c:pt>
                <c:pt idx="50625">
                  <c:v>0.6875</c:v>
                </c:pt>
                <c:pt idx="50626">
                  <c:v>0.692187</c:v>
                </c:pt>
                <c:pt idx="50627">
                  <c:v>0.6875</c:v>
                </c:pt>
                <c:pt idx="50628">
                  <c:v>0.69062500000000004</c:v>
                </c:pt>
                <c:pt idx="50629">
                  <c:v>0.69531200000000004</c:v>
                </c:pt>
                <c:pt idx="50630">
                  <c:v>0.69374999999999998</c:v>
                </c:pt>
                <c:pt idx="50631">
                  <c:v>0.6875</c:v>
                </c:pt>
                <c:pt idx="50632">
                  <c:v>0.68906299999999998</c:v>
                </c:pt>
                <c:pt idx="50633">
                  <c:v>0.692187</c:v>
                </c:pt>
                <c:pt idx="50634">
                  <c:v>0.68125000000000002</c:v>
                </c:pt>
                <c:pt idx="50635">
                  <c:v>0.676562</c:v>
                </c:pt>
                <c:pt idx="50636">
                  <c:v>0.68125000000000002</c:v>
                </c:pt>
                <c:pt idx="50637">
                  <c:v>0.69062500000000004</c:v>
                </c:pt>
                <c:pt idx="50638">
                  <c:v>0.68906299999999998</c:v>
                </c:pt>
                <c:pt idx="50639">
                  <c:v>0.682813</c:v>
                </c:pt>
                <c:pt idx="50640">
                  <c:v>0.68437499999999996</c:v>
                </c:pt>
                <c:pt idx="50641">
                  <c:v>0.67968799999999996</c:v>
                </c:pt>
                <c:pt idx="50642">
                  <c:v>0.69062500000000004</c:v>
                </c:pt>
                <c:pt idx="50643">
                  <c:v>0.69531200000000004</c:v>
                </c:pt>
                <c:pt idx="50644">
                  <c:v>0.6875</c:v>
                </c:pt>
                <c:pt idx="50645">
                  <c:v>0.69531200000000004</c:v>
                </c:pt>
                <c:pt idx="50646">
                  <c:v>0.682813</c:v>
                </c:pt>
                <c:pt idx="50647">
                  <c:v>0.68906299999999998</c:v>
                </c:pt>
                <c:pt idx="50648">
                  <c:v>0.698438</c:v>
                </c:pt>
                <c:pt idx="50649">
                  <c:v>0.692187</c:v>
                </c:pt>
                <c:pt idx="50650">
                  <c:v>0.69531200000000004</c:v>
                </c:pt>
                <c:pt idx="50651">
                  <c:v>0.69374999999999998</c:v>
                </c:pt>
                <c:pt idx="50652">
                  <c:v>0.69374999999999998</c:v>
                </c:pt>
                <c:pt idx="50653">
                  <c:v>0.68437499999999996</c:v>
                </c:pt>
                <c:pt idx="50654">
                  <c:v>0.68593800000000005</c:v>
                </c:pt>
                <c:pt idx="50655">
                  <c:v>0.692187</c:v>
                </c:pt>
                <c:pt idx="50656">
                  <c:v>0.698438</c:v>
                </c:pt>
                <c:pt idx="50657">
                  <c:v>0.7</c:v>
                </c:pt>
                <c:pt idx="50658">
                  <c:v>0.69062500000000004</c:v>
                </c:pt>
                <c:pt idx="50659">
                  <c:v>0.682813</c:v>
                </c:pt>
                <c:pt idx="50660">
                  <c:v>0.69374999999999998</c:v>
                </c:pt>
                <c:pt idx="50661">
                  <c:v>0.69531200000000004</c:v>
                </c:pt>
                <c:pt idx="50662">
                  <c:v>0.692187</c:v>
                </c:pt>
                <c:pt idx="50663">
                  <c:v>0.698438</c:v>
                </c:pt>
                <c:pt idx="50664">
                  <c:v>0.682813</c:v>
                </c:pt>
                <c:pt idx="50665">
                  <c:v>0.6875</c:v>
                </c:pt>
                <c:pt idx="50666">
                  <c:v>0.698438</c:v>
                </c:pt>
                <c:pt idx="50667">
                  <c:v>0.70625000000000004</c:v>
                </c:pt>
                <c:pt idx="50668">
                  <c:v>0.68593800000000005</c:v>
                </c:pt>
                <c:pt idx="50669">
                  <c:v>0.67500000000000004</c:v>
                </c:pt>
                <c:pt idx="50670">
                  <c:v>0.6875</c:v>
                </c:pt>
                <c:pt idx="50671">
                  <c:v>0.698438</c:v>
                </c:pt>
                <c:pt idx="50672">
                  <c:v>0.692187</c:v>
                </c:pt>
                <c:pt idx="50673">
                  <c:v>0.69062500000000004</c:v>
                </c:pt>
                <c:pt idx="50674">
                  <c:v>0.682813</c:v>
                </c:pt>
                <c:pt idx="50675">
                  <c:v>0.68437499999999996</c:v>
                </c:pt>
                <c:pt idx="50676">
                  <c:v>0.67812499999999998</c:v>
                </c:pt>
                <c:pt idx="50677">
                  <c:v>0.692187</c:v>
                </c:pt>
                <c:pt idx="50678">
                  <c:v>0.67968799999999996</c:v>
                </c:pt>
                <c:pt idx="50679">
                  <c:v>0.68437499999999996</c:v>
                </c:pt>
                <c:pt idx="50680">
                  <c:v>0.68125000000000002</c:v>
                </c:pt>
                <c:pt idx="50681">
                  <c:v>0.698438</c:v>
                </c:pt>
                <c:pt idx="50682">
                  <c:v>0.68437499999999996</c:v>
                </c:pt>
                <c:pt idx="50683">
                  <c:v>0.671875</c:v>
                </c:pt>
                <c:pt idx="50684">
                  <c:v>0.67031300000000005</c:v>
                </c:pt>
                <c:pt idx="50685">
                  <c:v>0.676562</c:v>
                </c:pt>
                <c:pt idx="50686">
                  <c:v>0.67968799999999996</c:v>
                </c:pt>
                <c:pt idx="50687">
                  <c:v>0.66874999999999996</c:v>
                </c:pt>
                <c:pt idx="50688">
                  <c:v>0.68125000000000002</c:v>
                </c:pt>
                <c:pt idx="50689">
                  <c:v>0.68437499999999996</c:v>
                </c:pt>
                <c:pt idx="50690">
                  <c:v>0.68125000000000002</c:v>
                </c:pt>
                <c:pt idx="50691">
                  <c:v>0.68125000000000002</c:v>
                </c:pt>
                <c:pt idx="50692">
                  <c:v>0.68906299999999998</c:v>
                </c:pt>
                <c:pt idx="50693">
                  <c:v>0.67968799999999996</c:v>
                </c:pt>
                <c:pt idx="50694">
                  <c:v>0.68593800000000005</c:v>
                </c:pt>
                <c:pt idx="50695">
                  <c:v>0.69062500000000004</c:v>
                </c:pt>
                <c:pt idx="50696">
                  <c:v>0.67812499999999998</c:v>
                </c:pt>
                <c:pt idx="50697">
                  <c:v>0.682813</c:v>
                </c:pt>
                <c:pt idx="50698">
                  <c:v>0.68593800000000005</c:v>
                </c:pt>
                <c:pt idx="50699">
                  <c:v>0.69062500000000004</c:v>
                </c:pt>
                <c:pt idx="50700">
                  <c:v>0.67968799999999996</c:v>
                </c:pt>
                <c:pt idx="50701">
                  <c:v>0.67812499999999998</c:v>
                </c:pt>
                <c:pt idx="50702">
                  <c:v>0.67968799999999996</c:v>
                </c:pt>
                <c:pt idx="50703">
                  <c:v>0.67343799999999998</c:v>
                </c:pt>
                <c:pt idx="50704">
                  <c:v>0.676562</c:v>
                </c:pt>
                <c:pt idx="50705">
                  <c:v>0.68593800000000005</c:v>
                </c:pt>
                <c:pt idx="50706">
                  <c:v>0.692187</c:v>
                </c:pt>
                <c:pt idx="50707">
                  <c:v>0.68125000000000002</c:v>
                </c:pt>
                <c:pt idx="50708">
                  <c:v>0.67812499999999998</c:v>
                </c:pt>
                <c:pt idx="50709">
                  <c:v>0.68125000000000002</c:v>
                </c:pt>
                <c:pt idx="50710">
                  <c:v>0.692187</c:v>
                </c:pt>
                <c:pt idx="50711">
                  <c:v>0.67968799999999996</c:v>
                </c:pt>
                <c:pt idx="50712">
                  <c:v>0.68437499999999996</c:v>
                </c:pt>
                <c:pt idx="50713">
                  <c:v>0.68437499999999996</c:v>
                </c:pt>
                <c:pt idx="50714">
                  <c:v>0.69531200000000004</c:v>
                </c:pt>
                <c:pt idx="50715">
                  <c:v>0.6875</c:v>
                </c:pt>
                <c:pt idx="50716">
                  <c:v>0.68437499999999996</c:v>
                </c:pt>
                <c:pt idx="50717">
                  <c:v>0.68593800000000005</c:v>
                </c:pt>
                <c:pt idx="50718">
                  <c:v>0.68906299999999998</c:v>
                </c:pt>
                <c:pt idx="50719">
                  <c:v>0.692187</c:v>
                </c:pt>
                <c:pt idx="50720">
                  <c:v>0.69374999999999998</c:v>
                </c:pt>
                <c:pt idx="50721">
                  <c:v>0.692187</c:v>
                </c:pt>
                <c:pt idx="50722">
                  <c:v>0.69062500000000004</c:v>
                </c:pt>
                <c:pt idx="50723">
                  <c:v>0.70781300000000003</c:v>
                </c:pt>
                <c:pt idx="50724">
                  <c:v>0.69062500000000004</c:v>
                </c:pt>
                <c:pt idx="50725">
                  <c:v>0.682813</c:v>
                </c:pt>
                <c:pt idx="50726">
                  <c:v>0.682813</c:v>
                </c:pt>
                <c:pt idx="50727">
                  <c:v>0.68437499999999996</c:v>
                </c:pt>
                <c:pt idx="50728">
                  <c:v>0.69374999999999998</c:v>
                </c:pt>
                <c:pt idx="50729">
                  <c:v>0.67343799999999998</c:v>
                </c:pt>
                <c:pt idx="50730">
                  <c:v>0.69374999999999998</c:v>
                </c:pt>
                <c:pt idx="50731">
                  <c:v>0.68125000000000002</c:v>
                </c:pt>
                <c:pt idx="50732">
                  <c:v>0.68437499999999996</c:v>
                </c:pt>
                <c:pt idx="50733">
                  <c:v>0.67968799999999996</c:v>
                </c:pt>
                <c:pt idx="50734">
                  <c:v>0.67500000000000004</c:v>
                </c:pt>
                <c:pt idx="50735">
                  <c:v>0.68593800000000005</c:v>
                </c:pt>
                <c:pt idx="50736">
                  <c:v>0.69062500000000004</c:v>
                </c:pt>
                <c:pt idx="50737">
                  <c:v>0.68437499999999996</c:v>
                </c:pt>
                <c:pt idx="50738">
                  <c:v>0.676562</c:v>
                </c:pt>
                <c:pt idx="50739">
                  <c:v>0.676562</c:v>
                </c:pt>
                <c:pt idx="50740">
                  <c:v>0.68593800000000005</c:v>
                </c:pt>
                <c:pt idx="50741">
                  <c:v>0.68125000000000002</c:v>
                </c:pt>
                <c:pt idx="50742">
                  <c:v>0.68593800000000005</c:v>
                </c:pt>
                <c:pt idx="50743">
                  <c:v>0.69062500000000004</c:v>
                </c:pt>
                <c:pt idx="50744">
                  <c:v>0.69062500000000004</c:v>
                </c:pt>
                <c:pt idx="50745">
                  <c:v>0.68437499999999996</c:v>
                </c:pt>
                <c:pt idx="50746">
                  <c:v>0.69062500000000004</c:v>
                </c:pt>
                <c:pt idx="50747">
                  <c:v>0.68593800000000005</c:v>
                </c:pt>
                <c:pt idx="50748">
                  <c:v>0.68593800000000005</c:v>
                </c:pt>
                <c:pt idx="50749">
                  <c:v>0.68125000000000002</c:v>
                </c:pt>
                <c:pt idx="50750">
                  <c:v>0.671875</c:v>
                </c:pt>
                <c:pt idx="50751">
                  <c:v>0.671875</c:v>
                </c:pt>
                <c:pt idx="50752">
                  <c:v>0.69374999999999998</c:v>
                </c:pt>
                <c:pt idx="50753">
                  <c:v>0.69062500000000004</c:v>
                </c:pt>
                <c:pt idx="50754">
                  <c:v>0.69062500000000004</c:v>
                </c:pt>
                <c:pt idx="50755">
                  <c:v>0.68593800000000005</c:v>
                </c:pt>
                <c:pt idx="50756">
                  <c:v>0.68125000000000002</c:v>
                </c:pt>
                <c:pt idx="50757">
                  <c:v>0.68593800000000005</c:v>
                </c:pt>
                <c:pt idx="50758">
                  <c:v>0.69062500000000004</c:v>
                </c:pt>
                <c:pt idx="50759">
                  <c:v>0.68593800000000005</c:v>
                </c:pt>
                <c:pt idx="50760">
                  <c:v>0.68593800000000005</c:v>
                </c:pt>
                <c:pt idx="50761">
                  <c:v>0.682813</c:v>
                </c:pt>
                <c:pt idx="50762">
                  <c:v>0.682813</c:v>
                </c:pt>
                <c:pt idx="50763">
                  <c:v>0.69374999999999998</c:v>
                </c:pt>
                <c:pt idx="50764">
                  <c:v>0.69374999999999998</c:v>
                </c:pt>
                <c:pt idx="50765">
                  <c:v>0.67500000000000004</c:v>
                </c:pt>
                <c:pt idx="50766">
                  <c:v>0.68593800000000005</c:v>
                </c:pt>
                <c:pt idx="50767">
                  <c:v>0.68437499999999996</c:v>
                </c:pt>
                <c:pt idx="50768">
                  <c:v>0.69062500000000004</c:v>
                </c:pt>
                <c:pt idx="50769">
                  <c:v>0.68593800000000005</c:v>
                </c:pt>
                <c:pt idx="50770">
                  <c:v>0.69374999999999998</c:v>
                </c:pt>
                <c:pt idx="50771">
                  <c:v>0.68906299999999998</c:v>
                </c:pt>
                <c:pt idx="50772">
                  <c:v>0.692187</c:v>
                </c:pt>
                <c:pt idx="50773">
                  <c:v>0.682813</c:v>
                </c:pt>
                <c:pt idx="50774">
                  <c:v>0.6875</c:v>
                </c:pt>
                <c:pt idx="50775">
                  <c:v>0.69531200000000004</c:v>
                </c:pt>
                <c:pt idx="50776">
                  <c:v>0.69062500000000004</c:v>
                </c:pt>
                <c:pt idx="50777">
                  <c:v>0.692187</c:v>
                </c:pt>
                <c:pt idx="50778">
                  <c:v>0.69374999999999998</c:v>
                </c:pt>
                <c:pt idx="50779">
                  <c:v>0.7</c:v>
                </c:pt>
                <c:pt idx="50780">
                  <c:v>0.698438</c:v>
                </c:pt>
                <c:pt idx="50781">
                  <c:v>0.69374999999999998</c:v>
                </c:pt>
                <c:pt idx="50782">
                  <c:v>0.7</c:v>
                </c:pt>
                <c:pt idx="50783">
                  <c:v>0.68593800000000005</c:v>
                </c:pt>
                <c:pt idx="50784">
                  <c:v>0.68437499999999996</c:v>
                </c:pt>
                <c:pt idx="50785">
                  <c:v>0.682813</c:v>
                </c:pt>
                <c:pt idx="50786">
                  <c:v>0.676562</c:v>
                </c:pt>
                <c:pt idx="50787">
                  <c:v>0.67812499999999998</c:v>
                </c:pt>
                <c:pt idx="50788">
                  <c:v>0.68593800000000005</c:v>
                </c:pt>
                <c:pt idx="50789">
                  <c:v>0.68437499999999996</c:v>
                </c:pt>
                <c:pt idx="50790">
                  <c:v>0.7</c:v>
                </c:pt>
                <c:pt idx="50791">
                  <c:v>0.68125000000000002</c:v>
                </c:pt>
                <c:pt idx="50792">
                  <c:v>0.68437499999999996</c:v>
                </c:pt>
                <c:pt idx="50793">
                  <c:v>0.68593800000000005</c:v>
                </c:pt>
                <c:pt idx="50794">
                  <c:v>0.67968799999999996</c:v>
                </c:pt>
                <c:pt idx="50795">
                  <c:v>0.68906299999999998</c:v>
                </c:pt>
                <c:pt idx="50796">
                  <c:v>0.68906299999999998</c:v>
                </c:pt>
                <c:pt idx="50797">
                  <c:v>0.68906299999999998</c:v>
                </c:pt>
                <c:pt idx="50798">
                  <c:v>0.69062500000000004</c:v>
                </c:pt>
                <c:pt idx="50799">
                  <c:v>0.6875</c:v>
                </c:pt>
                <c:pt idx="50800">
                  <c:v>0.6875</c:v>
                </c:pt>
                <c:pt idx="50801">
                  <c:v>0.68906299999999998</c:v>
                </c:pt>
                <c:pt idx="50802">
                  <c:v>0.6875</c:v>
                </c:pt>
                <c:pt idx="50803">
                  <c:v>0.68437499999999996</c:v>
                </c:pt>
                <c:pt idx="50804">
                  <c:v>0.67500000000000004</c:v>
                </c:pt>
                <c:pt idx="50805">
                  <c:v>0.6875</c:v>
                </c:pt>
                <c:pt idx="50806">
                  <c:v>0.67968799999999996</c:v>
                </c:pt>
                <c:pt idx="50807">
                  <c:v>0.69062500000000004</c:v>
                </c:pt>
                <c:pt idx="50808">
                  <c:v>0.69531200000000004</c:v>
                </c:pt>
                <c:pt idx="50809">
                  <c:v>0.69374999999999998</c:v>
                </c:pt>
                <c:pt idx="50810">
                  <c:v>0.6875</c:v>
                </c:pt>
                <c:pt idx="50811">
                  <c:v>0.68906299999999998</c:v>
                </c:pt>
                <c:pt idx="50812">
                  <c:v>0.698438</c:v>
                </c:pt>
                <c:pt idx="50813">
                  <c:v>0.69062500000000004</c:v>
                </c:pt>
                <c:pt idx="50814">
                  <c:v>0.69531200000000004</c:v>
                </c:pt>
                <c:pt idx="50815">
                  <c:v>0.68437499999999996</c:v>
                </c:pt>
                <c:pt idx="50816">
                  <c:v>0.6875</c:v>
                </c:pt>
                <c:pt idx="50817">
                  <c:v>0.69374999999999998</c:v>
                </c:pt>
                <c:pt idx="50818">
                  <c:v>0.68906299999999998</c:v>
                </c:pt>
                <c:pt idx="50819">
                  <c:v>0.68593800000000005</c:v>
                </c:pt>
                <c:pt idx="50820">
                  <c:v>0.69062500000000004</c:v>
                </c:pt>
                <c:pt idx="50821">
                  <c:v>0.68437499999999996</c:v>
                </c:pt>
                <c:pt idx="50822">
                  <c:v>0.676562</c:v>
                </c:pt>
                <c:pt idx="50823">
                  <c:v>0.68906299999999998</c:v>
                </c:pt>
                <c:pt idx="50824">
                  <c:v>0.6875</c:v>
                </c:pt>
                <c:pt idx="50825">
                  <c:v>0.67343799999999998</c:v>
                </c:pt>
                <c:pt idx="50826">
                  <c:v>0.676562</c:v>
                </c:pt>
                <c:pt idx="50827">
                  <c:v>0.68125000000000002</c:v>
                </c:pt>
                <c:pt idx="50828">
                  <c:v>0.68125000000000002</c:v>
                </c:pt>
                <c:pt idx="50829">
                  <c:v>0.68125000000000002</c:v>
                </c:pt>
                <c:pt idx="50830">
                  <c:v>0.68125000000000002</c:v>
                </c:pt>
                <c:pt idx="50831">
                  <c:v>0.68125000000000002</c:v>
                </c:pt>
                <c:pt idx="50832">
                  <c:v>0.67812499999999998</c:v>
                </c:pt>
                <c:pt idx="50833">
                  <c:v>0.67031300000000005</c:v>
                </c:pt>
                <c:pt idx="50834">
                  <c:v>0.68593800000000005</c:v>
                </c:pt>
                <c:pt idx="50835">
                  <c:v>0.67968799999999996</c:v>
                </c:pt>
                <c:pt idx="50836">
                  <c:v>0.682813</c:v>
                </c:pt>
                <c:pt idx="50837">
                  <c:v>0.676562</c:v>
                </c:pt>
                <c:pt idx="50838">
                  <c:v>0.66874999999999996</c:v>
                </c:pt>
                <c:pt idx="50839">
                  <c:v>0.68125000000000002</c:v>
                </c:pt>
                <c:pt idx="50840">
                  <c:v>0.68437499999999996</c:v>
                </c:pt>
                <c:pt idx="50841">
                  <c:v>0.68593800000000005</c:v>
                </c:pt>
                <c:pt idx="50842">
                  <c:v>0.68593800000000005</c:v>
                </c:pt>
                <c:pt idx="50843">
                  <c:v>0.68125000000000002</c:v>
                </c:pt>
                <c:pt idx="50844">
                  <c:v>0.69062500000000004</c:v>
                </c:pt>
                <c:pt idx="50845">
                  <c:v>0.68593800000000005</c:v>
                </c:pt>
                <c:pt idx="50846">
                  <c:v>0.676562</c:v>
                </c:pt>
                <c:pt idx="50847">
                  <c:v>0.682813</c:v>
                </c:pt>
                <c:pt idx="50848">
                  <c:v>0.676562</c:v>
                </c:pt>
                <c:pt idx="50849">
                  <c:v>0.6875</c:v>
                </c:pt>
                <c:pt idx="50850">
                  <c:v>0.68437499999999996</c:v>
                </c:pt>
                <c:pt idx="50851">
                  <c:v>0.6875</c:v>
                </c:pt>
                <c:pt idx="50852">
                  <c:v>0.67812499999999998</c:v>
                </c:pt>
                <c:pt idx="50853">
                  <c:v>0.671875</c:v>
                </c:pt>
                <c:pt idx="50854">
                  <c:v>0.69062500000000004</c:v>
                </c:pt>
                <c:pt idx="50855">
                  <c:v>0.69374999999999998</c:v>
                </c:pt>
                <c:pt idx="50856">
                  <c:v>0.676562</c:v>
                </c:pt>
                <c:pt idx="50857">
                  <c:v>0.67343799999999998</c:v>
                </c:pt>
                <c:pt idx="50858">
                  <c:v>0.67500000000000004</c:v>
                </c:pt>
                <c:pt idx="50859">
                  <c:v>0.676562</c:v>
                </c:pt>
                <c:pt idx="50860">
                  <c:v>0.68437499999999996</c:v>
                </c:pt>
                <c:pt idx="50861">
                  <c:v>0.67812499999999998</c:v>
                </c:pt>
                <c:pt idx="50862">
                  <c:v>0.68125000000000002</c:v>
                </c:pt>
                <c:pt idx="50863">
                  <c:v>0.67343799999999998</c:v>
                </c:pt>
                <c:pt idx="50864">
                  <c:v>0.67968799999999996</c:v>
                </c:pt>
                <c:pt idx="50865">
                  <c:v>0.682813</c:v>
                </c:pt>
                <c:pt idx="50866">
                  <c:v>0.68906299999999998</c:v>
                </c:pt>
                <c:pt idx="50867">
                  <c:v>0.6875</c:v>
                </c:pt>
                <c:pt idx="50868">
                  <c:v>0.68125000000000002</c:v>
                </c:pt>
                <c:pt idx="50869">
                  <c:v>0.70937499999999998</c:v>
                </c:pt>
                <c:pt idx="50870">
                  <c:v>0.70781300000000003</c:v>
                </c:pt>
                <c:pt idx="50871">
                  <c:v>0.6875</c:v>
                </c:pt>
                <c:pt idx="50872">
                  <c:v>0.68906299999999998</c:v>
                </c:pt>
                <c:pt idx="50873">
                  <c:v>0.69062500000000004</c:v>
                </c:pt>
                <c:pt idx="50874">
                  <c:v>0.70468799999999998</c:v>
                </c:pt>
                <c:pt idx="50875">
                  <c:v>0.70468799999999998</c:v>
                </c:pt>
                <c:pt idx="50876">
                  <c:v>0.682813</c:v>
                </c:pt>
                <c:pt idx="50877">
                  <c:v>0.69374999999999998</c:v>
                </c:pt>
                <c:pt idx="50878">
                  <c:v>0.682813</c:v>
                </c:pt>
                <c:pt idx="50879">
                  <c:v>0.69374999999999998</c:v>
                </c:pt>
                <c:pt idx="50880">
                  <c:v>0.69531200000000004</c:v>
                </c:pt>
                <c:pt idx="50881">
                  <c:v>0.68906299999999998</c:v>
                </c:pt>
                <c:pt idx="50882">
                  <c:v>0.68906299999999998</c:v>
                </c:pt>
                <c:pt idx="50883">
                  <c:v>0.69062500000000004</c:v>
                </c:pt>
                <c:pt idx="50884">
                  <c:v>0.68437499999999996</c:v>
                </c:pt>
                <c:pt idx="50885">
                  <c:v>0.67812499999999998</c:v>
                </c:pt>
                <c:pt idx="50886">
                  <c:v>0.68906299999999998</c:v>
                </c:pt>
                <c:pt idx="50887">
                  <c:v>0.68125000000000002</c:v>
                </c:pt>
                <c:pt idx="50888">
                  <c:v>0.69062500000000004</c:v>
                </c:pt>
                <c:pt idx="50889">
                  <c:v>0.69062500000000004</c:v>
                </c:pt>
                <c:pt idx="50890">
                  <c:v>0.692187</c:v>
                </c:pt>
                <c:pt idx="50891">
                  <c:v>0.68593800000000005</c:v>
                </c:pt>
                <c:pt idx="50892">
                  <c:v>0.6875</c:v>
                </c:pt>
                <c:pt idx="50893">
                  <c:v>0.698438</c:v>
                </c:pt>
                <c:pt idx="50894">
                  <c:v>0.70625000000000004</c:v>
                </c:pt>
                <c:pt idx="50895">
                  <c:v>0.698438</c:v>
                </c:pt>
                <c:pt idx="50896">
                  <c:v>0.68906299999999998</c:v>
                </c:pt>
                <c:pt idx="50897">
                  <c:v>0.698438</c:v>
                </c:pt>
                <c:pt idx="50898">
                  <c:v>0.69062500000000004</c:v>
                </c:pt>
                <c:pt idx="50899">
                  <c:v>0.6875</c:v>
                </c:pt>
                <c:pt idx="50900">
                  <c:v>0.68906299999999998</c:v>
                </c:pt>
                <c:pt idx="50901">
                  <c:v>0.70156300000000005</c:v>
                </c:pt>
                <c:pt idx="50902">
                  <c:v>0.69062500000000004</c:v>
                </c:pt>
                <c:pt idx="50903">
                  <c:v>0.68906299999999998</c:v>
                </c:pt>
                <c:pt idx="50904">
                  <c:v>0.68437499999999996</c:v>
                </c:pt>
                <c:pt idx="50905">
                  <c:v>0.6875</c:v>
                </c:pt>
                <c:pt idx="50906">
                  <c:v>0.682813</c:v>
                </c:pt>
                <c:pt idx="50907">
                  <c:v>0.682813</c:v>
                </c:pt>
                <c:pt idx="50908">
                  <c:v>0.68437499999999996</c:v>
                </c:pt>
                <c:pt idx="50909">
                  <c:v>0.67968799999999996</c:v>
                </c:pt>
                <c:pt idx="50910">
                  <c:v>0.698438</c:v>
                </c:pt>
                <c:pt idx="50911">
                  <c:v>0.692187</c:v>
                </c:pt>
                <c:pt idx="50912">
                  <c:v>0.692187</c:v>
                </c:pt>
                <c:pt idx="50913">
                  <c:v>0.69062500000000004</c:v>
                </c:pt>
                <c:pt idx="50914">
                  <c:v>0.68437499999999996</c:v>
                </c:pt>
                <c:pt idx="50915">
                  <c:v>0.70468799999999998</c:v>
                </c:pt>
                <c:pt idx="50916">
                  <c:v>0.682813</c:v>
                </c:pt>
                <c:pt idx="50917">
                  <c:v>0.6875</c:v>
                </c:pt>
                <c:pt idx="50918">
                  <c:v>0.68906299999999998</c:v>
                </c:pt>
                <c:pt idx="50919">
                  <c:v>0.682813</c:v>
                </c:pt>
                <c:pt idx="50920">
                  <c:v>0.67968799999999996</c:v>
                </c:pt>
                <c:pt idx="50921">
                  <c:v>0.68906299999999998</c:v>
                </c:pt>
                <c:pt idx="50922">
                  <c:v>0.69062500000000004</c:v>
                </c:pt>
                <c:pt idx="50923">
                  <c:v>0.69062500000000004</c:v>
                </c:pt>
                <c:pt idx="50924">
                  <c:v>0.70781300000000003</c:v>
                </c:pt>
                <c:pt idx="50925">
                  <c:v>0.692187</c:v>
                </c:pt>
                <c:pt idx="50926">
                  <c:v>0.692187</c:v>
                </c:pt>
                <c:pt idx="50927">
                  <c:v>0.70781300000000003</c:v>
                </c:pt>
                <c:pt idx="50928">
                  <c:v>0.698438</c:v>
                </c:pt>
                <c:pt idx="50929">
                  <c:v>0.698438</c:v>
                </c:pt>
                <c:pt idx="50930">
                  <c:v>0.692187</c:v>
                </c:pt>
                <c:pt idx="50931">
                  <c:v>0.703125</c:v>
                </c:pt>
                <c:pt idx="50932">
                  <c:v>0.698438</c:v>
                </c:pt>
                <c:pt idx="50933">
                  <c:v>0.69374999999999998</c:v>
                </c:pt>
                <c:pt idx="50934">
                  <c:v>0.698438</c:v>
                </c:pt>
                <c:pt idx="50935">
                  <c:v>0.69531200000000004</c:v>
                </c:pt>
                <c:pt idx="50936">
                  <c:v>0.69531200000000004</c:v>
                </c:pt>
                <c:pt idx="50937">
                  <c:v>0.69531200000000004</c:v>
                </c:pt>
                <c:pt idx="50938">
                  <c:v>0.692187</c:v>
                </c:pt>
                <c:pt idx="50939">
                  <c:v>0.68593800000000005</c:v>
                </c:pt>
                <c:pt idx="50940">
                  <c:v>0.7</c:v>
                </c:pt>
                <c:pt idx="50941">
                  <c:v>0.70468799999999998</c:v>
                </c:pt>
                <c:pt idx="50942">
                  <c:v>0.71093799999999996</c:v>
                </c:pt>
                <c:pt idx="50943">
                  <c:v>0.7</c:v>
                </c:pt>
                <c:pt idx="50944">
                  <c:v>0.70937499999999998</c:v>
                </c:pt>
                <c:pt idx="50945">
                  <c:v>0.69062500000000004</c:v>
                </c:pt>
                <c:pt idx="50946">
                  <c:v>0.67968799999999996</c:v>
                </c:pt>
                <c:pt idx="50947">
                  <c:v>0.70156300000000005</c:v>
                </c:pt>
                <c:pt idx="50948">
                  <c:v>0.69374999999999998</c:v>
                </c:pt>
                <c:pt idx="50949">
                  <c:v>0.68906299999999998</c:v>
                </c:pt>
                <c:pt idx="50950">
                  <c:v>0.68593800000000005</c:v>
                </c:pt>
                <c:pt idx="50951">
                  <c:v>0.682813</c:v>
                </c:pt>
                <c:pt idx="50952">
                  <c:v>0.682813</c:v>
                </c:pt>
                <c:pt idx="50953">
                  <c:v>0.68593800000000005</c:v>
                </c:pt>
                <c:pt idx="50954">
                  <c:v>0.6875</c:v>
                </c:pt>
                <c:pt idx="50955">
                  <c:v>0.692187</c:v>
                </c:pt>
                <c:pt idx="50956">
                  <c:v>0.68906299999999998</c:v>
                </c:pt>
                <c:pt idx="50957">
                  <c:v>0.70937499999999998</c:v>
                </c:pt>
                <c:pt idx="50958">
                  <c:v>0.70781300000000003</c:v>
                </c:pt>
                <c:pt idx="50959">
                  <c:v>0.698438</c:v>
                </c:pt>
                <c:pt idx="50960">
                  <c:v>0.7</c:v>
                </c:pt>
                <c:pt idx="50961">
                  <c:v>0.69374999999999998</c:v>
                </c:pt>
                <c:pt idx="50962">
                  <c:v>0.67812499999999998</c:v>
                </c:pt>
                <c:pt idx="50963">
                  <c:v>0.682813</c:v>
                </c:pt>
                <c:pt idx="50964">
                  <c:v>0.698438</c:v>
                </c:pt>
                <c:pt idx="50965">
                  <c:v>0.69374999999999998</c:v>
                </c:pt>
                <c:pt idx="50966">
                  <c:v>0.6875</c:v>
                </c:pt>
                <c:pt idx="50967">
                  <c:v>0.68437499999999996</c:v>
                </c:pt>
                <c:pt idx="50968">
                  <c:v>0.70156300000000005</c:v>
                </c:pt>
                <c:pt idx="50969">
                  <c:v>0.69374999999999998</c:v>
                </c:pt>
                <c:pt idx="50970">
                  <c:v>0.70468799999999998</c:v>
                </c:pt>
                <c:pt idx="50971">
                  <c:v>0.69374999999999998</c:v>
                </c:pt>
                <c:pt idx="50972">
                  <c:v>0.70625000000000004</c:v>
                </c:pt>
                <c:pt idx="50973">
                  <c:v>0.70468799999999998</c:v>
                </c:pt>
                <c:pt idx="50974">
                  <c:v>0.69062500000000004</c:v>
                </c:pt>
                <c:pt idx="50975">
                  <c:v>0.6875</c:v>
                </c:pt>
                <c:pt idx="50976">
                  <c:v>0.70156300000000005</c:v>
                </c:pt>
                <c:pt idx="50977">
                  <c:v>0.6875</c:v>
                </c:pt>
                <c:pt idx="50978">
                  <c:v>0.70468799999999998</c:v>
                </c:pt>
                <c:pt idx="50979">
                  <c:v>0.69531200000000004</c:v>
                </c:pt>
                <c:pt idx="50980">
                  <c:v>0.70156300000000005</c:v>
                </c:pt>
                <c:pt idx="50981">
                  <c:v>0.69531200000000004</c:v>
                </c:pt>
                <c:pt idx="50982">
                  <c:v>0.69062500000000004</c:v>
                </c:pt>
                <c:pt idx="50983">
                  <c:v>0.698438</c:v>
                </c:pt>
                <c:pt idx="50984">
                  <c:v>0.692187</c:v>
                </c:pt>
                <c:pt idx="50985">
                  <c:v>0.69374999999999998</c:v>
                </c:pt>
                <c:pt idx="50986">
                  <c:v>0.70156300000000005</c:v>
                </c:pt>
                <c:pt idx="50987">
                  <c:v>0.69374999999999998</c:v>
                </c:pt>
                <c:pt idx="50988">
                  <c:v>0.70468799999999998</c:v>
                </c:pt>
                <c:pt idx="50989">
                  <c:v>0.69531200000000004</c:v>
                </c:pt>
                <c:pt idx="50990">
                  <c:v>0.6875</c:v>
                </c:pt>
                <c:pt idx="50991">
                  <c:v>0.682813</c:v>
                </c:pt>
                <c:pt idx="50992">
                  <c:v>0.69062500000000004</c:v>
                </c:pt>
                <c:pt idx="50993">
                  <c:v>0.6875</c:v>
                </c:pt>
                <c:pt idx="50994">
                  <c:v>0.68593800000000005</c:v>
                </c:pt>
                <c:pt idx="50995">
                  <c:v>0.692187</c:v>
                </c:pt>
                <c:pt idx="50996">
                  <c:v>0.7</c:v>
                </c:pt>
                <c:pt idx="50997">
                  <c:v>0.682813</c:v>
                </c:pt>
                <c:pt idx="50998">
                  <c:v>0.69374999999999998</c:v>
                </c:pt>
                <c:pt idx="50999">
                  <c:v>0.68437499999999996</c:v>
                </c:pt>
                <c:pt idx="51000">
                  <c:v>0.69374999999999998</c:v>
                </c:pt>
                <c:pt idx="51001">
                  <c:v>0.69374999999999998</c:v>
                </c:pt>
                <c:pt idx="51002">
                  <c:v>0.67812499999999998</c:v>
                </c:pt>
                <c:pt idx="51003">
                  <c:v>0.69062500000000004</c:v>
                </c:pt>
                <c:pt idx="51004">
                  <c:v>0.67812499999999998</c:v>
                </c:pt>
                <c:pt idx="51005">
                  <c:v>0.692187</c:v>
                </c:pt>
                <c:pt idx="51006">
                  <c:v>0.69062500000000004</c:v>
                </c:pt>
                <c:pt idx="51007">
                  <c:v>0.70468799999999998</c:v>
                </c:pt>
                <c:pt idx="51008">
                  <c:v>0.68906299999999998</c:v>
                </c:pt>
                <c:pt idx="51009">
                  <c:v>0.698438</c:v>
                </c:pt>
                <c:pt idx="51010">
                  <c:v>0.67968799999999996</c:v>
                </c:pt>
                <c:pt idx="51011">
                  <c:v>0.67031300000000005</c:v>
                </c:pt>
                <c:pt idx="51012">
                  <c:v>0.68437499999999996</c:v>
                </c:pt>
                <c:pt idx="51013">
                  <c:v>0.69374999999999998</c:v>
                </c:pt>
                <c:pt idx="51014">
                  <c:v>0.68125000000000002</c:v>
                </c:pt>
                <c:pt idx="51015">
                  <c:v>0.682813</c:v>
                </c:pt>
                <c:pt idx="51016">
                  <c:v>0.67812499999999998</c:v>
                </c:pt>
                <c:pt idx="51017">
                  <c:v>0.6875</c:v>
                </c:pt>
                <c:pt idx="51018">
                  <c:v>0.68437499999999996</c:v>
                </c:pt>
                <c:pt idx="51019">
                  <c:v>0.69062500000000004</c:v>
                </c:pt>
                <c:pt idx="51020">
                  <c:v>0.667188</c:v>
                </c:pt>
                <c:pt idx="51021">
                  <c:v>0.68125000000000002</c:v>
                </c:pt>
                <c:pt idx="51022">
                  <c:v>0.67968799999999996</c:v>
                </c:pt>
                <c:pt idx="51023">
                  <c:v>0.682813</c:v>
                </c:pt>
                <c:pt idx="51024">
                  <c:v>0.67968799999999996</c:v>
                </c:pt>
                <c:pt idx="51025">
                  <c:v>0.676562</c:v>
                </c:pt>
                <c:pt idx="51026">
                  <c:v>0.67500000000000004</c:v>
                </c:pt>
                <c:pt idx="51027">
                  <c:v>0.68437499999999996</c:v>
                </c:pt>
                <c:pt idx="51028">
                  <c:v>0.676562</c:v>
                </c:pt>
                <c:pt idx="51029">
                  <c:v>0.682813</c:v>
                </c:pt>
                <c:pt idx="51030">
                  <c:v>0.6875</c:v>
                </c:pt>
                <c:pt idx="51031">
                  <c:v>0.692187</c:v>
                </c:pt>
                <c:pt idx="51032">
                  <c:v>0.69062500000000004</c:v>
                </c:pt>
                <c:pt idx="51033">
                  <c:v>0.698438</c:v>
                </c:pt>
                <c:pt idx="51034">
                  <c:v>0.698438</c:v>
                </c:pt>
                <c:pt idx="51035">
                  <c:v>0.70625000000000004</c:v>
                </c:pt>
                <c:pt idx="51036">
                  <c:v>0.692187</c:v>
                </c:pt>
                <c:pt idx="51037">
                  <c:v>0.69062500000000004</c:v>
                </c:pt>
                <c:pt idx="51038">
                  <c:v>0.69374999999999998</c:v>
                </c:pt>
                <c:pt idx="51039">
                  <c:v>0.70156300000000005</c:v>
                </c:pt>
                <c:pt idx="51040">
                  <c:v>0.671875</c:v>
                </c:pt>
                <c:pt idx="51041">
                  <c:v>0.68906299999999998</c:v>
                </c:pt>
                <c:pt idx="51042">
                  <c:v>0.68906299999999998</c:v>
                </c:pt>
                <c:pt idx="51043">
                  <c:v>0.68437499999999996</c:v>
                </c:pt>
                <c:pt idx="51044">
                  <c:v>0.692187</c:v>
                </c:pt>
                <c:pt idx="51045">
                  <c:v>0.692187</c:v>
                </c:pt>
                <c:pt idx="51046">
                  <c:v>0.69374999999999998</c:v>
                </c:pt>
                <c:pt idx="51047">
                  <c:v>0.69531200000000004</c:v>
                </c:pt>
                <c:pt idx="51048">
                  <c:v>0.68906299999999998</c:v>
                </c:pt>
                <c:pt idx="51049">
                  <c:v>0.69374999999999998</c:v>
                </c:pt>
                <c:pt idx="51050">
                  <c:v>0.68437499999999996</c:v>
                </c:pt>
                <c:pt idx="51051">
                  <c:v>0.68906299999999998</c:v>
                </c:pt>
                <c:pt idx="51052">
                  <c:v>0.692187</c:v>
                </c:pt>
                <c:pt idx="51053">
                  <c:v>0.70625000000000004</c:v>
                </c:pt>
                <c:pt idx="51054">
                  <c:v>0.6875</c:v>
                </c:pt>
                <c:pt idx="51055">
                  <c:v>0.68906299999999998</c:v>
                </c:pt>
                <c:pt idx="51056">
                  <c:v>0.7</c:v>
                </c:pt>
                <c:pt idx="51057">
                  <c:v>0.68906299999999998</c:v>
                </c:pt>
                <c:pt idx="51058">
                  <c:v>0.692187</c:v>
                </c:pt>
                <c:pt idx="51059">
                  <c:v>0.6875</c:v>
                </c:pt>
                <c:pt idx="51060">
                  <c:v>0.69374999999999998</c:v>
                </c:pt>
                <c:pt idx="51061">
                  <c:v>0.69062500000000004</c:v>
                </c:pt>
                <c:pt idx="51062">
                  <c:v>0.68437499999999996</c:v>
                </c:pt>
                <c:pt idx="51063">
                  <c:v>0.69531200000000004</c:v>
                </c:pt>
                <c:pt idx="51064">
                  <c:v>0.7</c:v>
                </c:pt>
                <c:pt idx="51065">
                  <c:v>0.68906299999999998</c:v>
                </c:pt>
                <c:pt idx="51066">
                  <c:v>0.68593800000000005</c:v>
                </c:pt>
                <c:pt idx="51067">
                  <c:v>0.69374999999999998</c:v>
                </c:pt>
                <c:pt idx="51068">
                  <c:v>0.6875</c:v>
                </c:pt>
                <c:pt idx="51069">
                  <c:v>0.68593800000000005</c:v>
                </c:pt>
                <c:pt idx="51070">
                  <c:v>0.68437499999999996</c:v>
                </c:pt>
                <c:pt idx="51071">
                  <c:v>0.67500000000000004</c:v>
                </c:pt>
                <c:pt idx="51072">
                  <c:v>0.67812499999999998</c:v>
                </c:pt>
                <c:pt idx="51073">
                  <c:v>0.69062500000000004</c:v>
                </c:pt>
                <c:pt idx="51074">
                  <c:v>0.68593800000000005</c:v>
                </c:pt>
                <c:pt idx="51075">
                  <c:v>0.6875</c:v>
                </c:pt>
                <c:pt idx="51076">
                  <c:v>0.7</c:v>
                </c:pt>
                <c:pt idx="51077">
                  <c:v>0.692187</c:v>
                </c:pt>
                <c:pt idx="51078">
                  <c:v>0.68593800000000005</c:v>
                </c:pt>
                <c:pt idx="51079">
                  <c:v>0.68593800000000005</c:v>
                </c:pt>
                <c:pt idx="51080">
                  <c:v>0.68437499999999996</c:v>
                </c:pt>
                <c:pt idx="51081">
                  <c:v>0.6875</c:v>
                </c:pt>
                <c:pt idx="51082">
                  <c:v>0.69531200000000004</c:v>
                </c:pt>
                <c:pt idx="51083">
                  <c:v>0.69374999999999998</c:v>
                </c:pt>
                <c:pt idx="51084">
                  <c:v>0.68593800000000005</c:v>
                </c:pt>
                <c:pt idx="51085">
                  <c:v>0.68593800000000005</c:v>
                </c:pt>
                <c:pt idx="51086">
                  <c:v>0.682813</c:v>
                </c:pt>
                <c:pt idx="51087">
                  <c:v>0.69062500000000004</c:v>
                </c:pt>
                <c:pt idx="51088">
                  <c:v>0.703125</c:v>
                </c:pt>
                <c:pt idx="51089">
                  <c:v>0.68437499999999996</c:v>
                </c:pt>
                <c:pt idx="51090">
                  <c:v>0.69531200000000004</c:v>
                </c:pt>
                <c:pt idx="51091">
                  <c:v>0.70937499999999998</c:v>
                </c:pt>
                <c:pt idx="51092">
                  <c:v>0.6875</c:v>
                </c:pt>
                <c:pt idx="51093">
                  <c:v>0.698438</c:v>
                </c:pt>
                <c:pt idx="51094">
                  <c:v>0.69062500000000004</c:v>
                </c:pt>
                <c:pt idx="51095">
                  <c:v>0.68437499999999996</c:v>
                </c:pt>
                <c:pt idx="51096">
                  <c:v>0.68125000000000002</c:v>
                </c:pt>
                <c:pt idx="51097">
                  <c:v>0.69531200000000004</c:v>
                </c:pt>
                <c:pt idx="51098">
                  <c:v>0.68906299999999998</c:v>
                </c:pt>
                <c:pt idx="51099">
                  <c:v>0.69062500000000004</c:v>
                </c:pt>
                <c:pt idx="51100">
                  <c:v>0.682813</c:v>
                </c:pt>
                <c:pt idx="51101">
                  <c:v>0.6875</c:v>
                </c:pt>
                <c:pt idx="51102">
                  <c:v>0.692187</c:v>
                </c:pt>
                <c:pt idx="51103">
                  <c:v>0.69062500000000004</c:v>
                </c:pt>
                <c:pt idx="51104">
                  <c:v>0.6875</c:v>
                </c:pt>
                <c:pt idx="51105">
                  <c:v>0.68437499999999996</c:v>
                </c:pt>
                <c:pt idx="51106">
                  <c:v>0.68906299999999998</c:v>
                </c:pt>
                <c:pt idx="51107">
                  <c:v>0.6875</c:v>
                </c:pt>
                <c:pt idx="51108">
                  <c:v>0.6875</c:v>
                </c:pt>
                <c:pt idx="51109">
                  <c:v>0.692187</c:v>
                </c:pt>
                <c:pt idx="51110">
                  <c:v>0.69062500000000004</c:v>
                </c:pt>
                <c:pt idx="51111">
                  <c:v>0.692187</c:v>
                </c:pt>
                <c:pt idx="51112">
                  <c:v>0.68593800000000005</c:v>
                </c:pt>
                <c:pt idx="51113">
                  <c:v>0.692187</c:v>
                </c:pt>
                <c:pt idx="51114">
                  <c:v>0.676562</c:v>
                </c:pt>
                <c:pt idx="51115">
                  <c:v>0.682813</c:v>
                </c:pt>
                <c:pt idx="51116">
                  <c:v>0.70156300000000005</c:v>
                </c:pt>
                <c:pt idx="51117">
                  <c:v>0.69374999999999998</c:v>
                </c:pt>
                <c:pt idx="51118">
                  <c:v>0.70156300000000005</c:v>
                </c:pt>
                <c:pt idx="51119">
                  <c:v>0.70625000000000004</c:v>
                </c:pt>
                <c:pt idx="51120">
                  <c:v>0.7</c:v>
                </c:pt>
                <c:pt idx="51121">
                  <c:v>0.6875</c:v>
                </c:pt>
                <c:pt idx="51122">
                  <c:v>0.68593800000000005</c:v>
                </c:pt>
                <c:pt idx="51123">
                  <c:v>0.68593800000000005</c:v>
                </c:pt>
                <c:pt idx="51124">
                  <c:v>0.698438</c:v>
                </c:pt>
                <c:pt idx="51125">
                  <c:v>0.68437499999999996</c:v>
                </c:pt>
                <c:pt idx="51126">
                  <c:v>0.6875</c:v>
                </c:pt>
                <c:pt idx="51127">
                  <c:v>0.692187</c:v>
                </c:pt>
                <c:pt idx="51128">
                  <c:v>0.70468799999999998</c:v>
                </c:pt>
                <c:pt idx="51129">
                  <c:v>0.6875</c:v>
                </c:pt>
                <c:pt idx="51130">
                  <c:v>0.68906299999999998</c:v>
                </c:pt>
                <c:pt idx="51131">
                  <c:v>0.70156300000000005</c:v>
                </c:pt>
                <c:pt idx="51132">
                  <c:v>0.692187</c:v>
                </c:pt>
                <c:pt idx="51133">
                  <c:v>0.698438</c:v>
                </c:pt>
                <c:pt idx="51134">
                  <c:v>0.692187</c:v>
                </c:pt>
                <c:pt idx="51135">
                  <c:v>0.703125</c:v>
                </c:pt>
                <c:pt idx="51136">
                  <c:v>0.698438</c:v>
                </c:pt>
                <c:pt idx="51137">
                  <c:v>0.69531200000000004</c:v>
                </c:pt>
                <c:pt idx="51138">
                  <c:v>0.698438</c:v>
                </c:pt>
                <c:pt idx="51139">
                  <c:v>0.71093799999999996</c:v>
                </c:pt>
                <c:pt idx="51140">
                  <c:v>0.69062500000000004</c:v>
                </c:pt>
                <c:pt idx="51141">
                  <c:v>0.6875</c:v>
                </c:pt>
                <c:pt idx="51142">
                  <c:v>0.68593800000000005</c:v>
                </c:pt>
                <c:pt idx="51143">
                  <c:v>0.698438</c:v>
                </c:pt>
                <c:pt idx="51144">
                  <c:v>0.692187</c:v>
                </c:pt>
                <c:pt idx="51145">
                  <c:v>0.69531200000000004</c:v>
                </c:pt>
                <c:pt idx="51146">
                  <c:v>0.682813</c:v>
                </c:pt>
                <c:pt idx="51147">
                  <c:v>0.68437499999999996</c:v>
                </c:pt>
                <c:pt idx="51148">
                  <c:v>0.68437499999999996</c:v>
                </c:pt>
                <c:pt idx="51149">
                  <c:v>0.69374999999999998</c:v>
                </c:pt>
                <c:pt idx="51150">
                  <c:v>0.692187</c:v>
                </c:pt>
                <c:pt idx="51151">
                  <c:v>0.68125000000000002</c:v>
                </c:pt>
                <c:pt idx="51152">
                  <c:v>0.671875</c:v>
                </c:pt>
                <c:pt idx="51153">
                  <c:v>0.69374999999999998</c:v>
                </c:pt>
                <c:pt idx="51154">
                  <c:v>0.68593800000000005</c:v>
                </c:pt>
                <c:pt idx="51155">
                  <c:v>0.68906299999999998</c:v>
                </c:pt>
                <c:pt idx="51156">
                  <c:v>0.6875</c:v>
                </c:pt>
                <c:pt idx="51157">
                  <c:v>0.69374999999999998</c:v>
                </c:pt>
                <c:pt idx="51158">
                  <c:v>0.68906299999999998</c:v>
                </c:pt>
                <c:pt idx="51159">
                  <c:v>0.68593800000000005</c:v>
                </c:pt>
                <c:pt idx="51160">
                  <c:v>0.67500000000000004</c:v>
                </c:pt>
                <c:pt idx="51161">
                  <c:v>0.67968799999999996</c:v>
                </c:pt>
                <c:pt idx="51162">
                  <c:v>0.70468799999999998</c:v>
                </c:pt>
                <c:pt idx="51163">
                  <c:v>0.682813</c:v>
                </c:pt>
                <c:pt idx="51164">
                  <c:v>0.6875</c:v>
                </c:pt>
                <c:pt idx="51165">
                  <c:v>0.67812499999999998</c:v>
                </c:pt>
                <c:pt idx="51166">
                  <c:v>0.671875</c:v>
                </c:pt>
                <c:pt idx="51167">
                  <c:v>0.68593800000000005</c:v>
                </c:pt>
                <c:pt idx="51168">
                  <c:v>0.68437499999999996</c:v>
                </c:pt>
                <c:pt idx="51169">
                  <c:v>0.67968799999999996</c:v>
                </c:pt>
                <c:pt idx="51170">
                  <c:v>0.67031300000000005</c:v>
                </c:pt>
                <c:pt idx="51171">
                  <c:v>0.6875</c:v>
                </c:pt>
                <c:pt idx="51172">
                  <c:v>0.676562</c:v>
                </c:pt>
                <c:pt idx="51173">
                  <c:v>0.671875</c:v>
                </c:pt>
                <c:pt idx="51174">
                  <c:v>0.68437499999999996</c:v>
                </c:pt>
                <c:pt idx="51175">
                  <c:v>0.69374999999999998</c:v>
                </c:pt>
                <c:pt idx="51176">
                  <c:v>0.682813</c:v>
                </c:pt>
                <c:pt idx="51177">
                  <c:v>0.67968799999999996</c:v>
                </c:pt>
                <c:pt idx="51178">
                  <c:v>0.67812499999999998</c:v>
                </c:pt>
                <c:pt idx="51179">
                  <c:v>0.682813</c:v>
                </c:pt>
                <c:pt idx="51180">
                  <c:v>0.671875</c:v>
                </c:pt>
                <c:pt idx="51181">
                  <c:v>0.6875</c:v>
                </c:pt>
                <c:pt idx="51182">
                  <c:v>0.67500000000000004</c:v>
                </c:pt>
                <c:pt idx="51183">
                  <c:v>0.67812499999999998</c:v>
                </c:pt>
                <c:pt idx="51184">
                  <c:v>0.67031300000000005</c:v>
                </c:pt>
                <c:pt idx="51185">
                  <c:v>0.671875</c:v>
                </c:pt>
                <c:pt idx="51186">
                  <c:v>0.68593800000000005</c:v>
                </c:pt>
                <c:pt idx="51187">
                  <c:v>0.69374999999999998</c:v>
                </c:pt>
                <c:pt idx="51188">
                  <c:v>0.67500000000000004</c:v>
                </c:pt>
                <c:pt idx="51189">
                  <c:v>0.69062500000000004</c:v>
                </c:pt>
                <c:pt idx="51190">
                  <c:v>0.6875</c:v>
                </c:pt>
                <c:pt idx="51191">
                  <c:v>0.67343799999999998</c:v>
                </c:pt>
                <c:pt idx="51192">
                  <c:v>0.67343799999999998</c:v>
                </c:pt>
                <c:pt idx="51193">
                  <c:v>0.66874999999999996</c:v>
                </c:pt>
                <c:pt idx="51194">
                  <c:v>0.676562</c:v>
                </c:pt>
                <c:pt idx="51195">
                  <c:v>0.6875</c:v>
                </c:pt>
                <c:pt idx="51196">
                  <c:v>0.67500000000000004</c:v>
                </c:pt>
                <c:pt idx="51197">
                  <c:v>0.68125000000000002</c:v>
                </c:pt>
                <c:pt idx="51198">
                  <c:v>0.67968799999999996</c:v>
                </c:pt>
                <c:pt idx="51199">
                  <c:v>0.68593800000000005</c:v>
                </c:pt>
                <c:pt idx="51200">
                  <c:v>0.68593800000000005</c:v>
                </c:pt>
                <c:pt idx="51201">
                  <c:v>0.67968799999999996</c:v>
                </c:pt>
                <c:pt idx="51202">
                  <c:v>0.676562</c:v>
                </c:pt>
                <c:pt idx="51203">
                  <c:v>0.68125000000000002</c:v>
                </c:pt>
                <c:pt idx="51204">
                  <c:v>0.67343799999999998</c:v>
                </c:pt>
                <c:pt idx="51205">
                  <c:v>0.671875</c:v>
                </c:pt>
                <c:pt idx="51206">
                  <c:v>0.676562</c:v>
                </c:pt>
                <c:pt idx="51207">
                  <c:v>0.682813</c:v>
                </c:pt>
                <c:pt idx="51208">
                  <c:v>0.676562</c:v>
                </c:pt>
                <c:pt idx="51209">
                  <c:v>0.67968799999999996</c:v>
                </c:pt>
                <c:pt idx="51210">
                  <c:v>0.67812499999999998</c:v>
                </c:pt>
                <c:pt idx="51211">
                  <c:v>0.68593800000000005</c:v>
                </c:pt>
                <c:pt idx="51212">
                  <c:v>0.68125000000000002</c:v>
                </c:pt>
                <c:pt idx="51213">
                  <c:v>0.682813</c:v>
                </c:pt>
                <c:pt idx="51214">
                  <c:v>0.68437499999999996</c:v>
                </c:pt>
                <c:pt idx="51215">
                  <c:v>0.682813</c:v>
                </c:pt>
                <c:pt idx="51216">
                  <c:v>0.682813</c:v>
                </c:pt>
                <c:pt idx="51217">
                  <c:v>0.6875</c:v>
                </c:pt>
                <c:pt idx="51218">
                  <c:v>0.68906299999999998</c:v>
                </c:pt>
                <c:pt idx="51219">
                  <c:v>0.67968799999999996</c:v>
                </c:pt>
                <c:pt idx="51220">
                  <c:v>0.682813</c:v>
                </c:pt>
                <c:pt idx="51221">
                  <c:v>0.68125000000000002</c:v>
                </c:pt>
                <c:pt idx="51222">
                  <c:v>0.69531200000000004</c:v>
                </c:pt>
                <c:pt idx="51223">
                  <c:v>0.68125000000000002</c:v>
                </c:pt>
                <c:pt idx="51224">
                  <c:v>0.69062500000000004</c:v>
                </c:pt>
                <c:pt idx="51225">
                  <c:v>0.68906299999999998</c:v>
                </c:pt>
                <c:pt idx="51226">
                  <c:v>0.69374999999999998</c:v>
                </c:pt>
                <c:pt idx="51227">
                  <c:v>0.68593800000000005</c:v>
                </c:pt>
                <c:pt idx="51228">
                  <c:v>0.698438</c:v>
                </c:pt>
                <c:pt idx="51229">
                  <c:v>0.68906299999999998</c:v>
                </c:pt>
                <c:pt idx="51230">
                  <c:v>0.68437499999999996</c:v>
                </c:pt>
                <c:pt idx="51231">
                  <c:v>0.68593800000000005</c:v>
                </c:pt>
                <c:pt idx="51232">
                  <c:v>0.68593800000000005</c:v>
                </c:pt>
                <c:pt idx="51233">
                  <c:v>0.69062500000000004</c:v>
                </c:pt>
                <c:pt idx="51234">
                  <c:v>0.6875</c:v>
                </c:pt>
                <c:pt idx="51235">
                  <c:v>0.682813</c:v>
                </c:pt>
                <c:pt idx="51236">
                  <c:v>0.67968799999999996</c:v>
                </c:pt>
                <c:pt idx="51237">
                  <c:v>0.68125000000000002</c:v>
                </c:pt>
                <c:pt idx="51238">
                  <c:v>0.67500000000000004</c:v>
                </c:pt>
                <c:pt idx="51239">
                  <c:v>0.676562</c:v>
                </c:pt>
                <c:pt idx="51240">
                  <c:v>0.67031300000000005</c:v>
                </c:pt>
                <c:pt idx="51241">
                  <c:v>0.67812499999999998</c:v>
                </c:pt>
                <c:pt idx="51242">
                  <c:v>0.68906299999999998</c:v>
                </c:pt>
                <c:pt idx="51243">
                  <c:v>0.68593800000000005</c:v>
                </c:pt>
                <c:pt idx="51244">
                  <c:v>0.67812499999999998</c:v>
                </c:pt>
                <c:pt idx="51245">
                  <c:v>0.67343799999999998</c:v>
                </c:pt>
                <c:pt idx="51246">
                  <c:v>0.68125000000000002</c:v>
                </c:pt>
                <c:pt idx="51247">
                  <c:v>0.6875</c:v>
                </c:pt>
                <c:pt idx="51248">
                  <c:v>0.67968799999999996</c:v>
                </c:pt>
                <c:pt idx="51249">
                  <c:v>0.67812499999999998</c:v>
                </c:pt>
                <c:pt idx="51250">
                  <c:v>0.67500000000000004</c:v>
                </c:pt>
                <c:pt idx="51251">
                  <c:v>0.67812499999999998</c:v>
                </c:pt>
                <c:pt idx="51252">
                  <c:v>0.68593800000000005</c:v>
                </c:pt>
                <c:pt idx="51253">
                  <c:v>0.68437499999999996</c:v>
                </c:pt>
                <c:pt idx="51254">
                  <c:v>0.67031300000000005</c:v>
                </c:pt>
                <c:pt idx="51255">
                  <c:v>0.682813</c:v>
                </c:pt>
                <c:pt idx="51256">
                  <c:v>0.67031300000000005</c:v>
                </c:pt>
                <c:pt idx="51257">
                  <c:v>0.682813</c:v>
                </c:pt>
                <c:pt idx="51258">
                  <c:v>0.68906299999999998</c:v>
                </c:pt>
                <c:pt idx="51259">
                  <c:v>0.682813</c:v>
                </c:pt>
                <c:pt idx="51260">
                  <c:v>0.67812499999999998</c:v>
                </c:pt>
                <c:pt idx="51261">
                  <c:v>0.67500000000000004</c:v>
                </c:pt>
                <c:pt idx="51262">
                  <c:v>0.6875</c:v>
                </c:pt>
                <c:pt idx="51263">
                  <c:v>0.676562</c:v>
                </c:pt>
                <c:pt idx="51264">
                  <c:v>0.67812499999999998</c:v>
                </c:pt>
                <c:pt idx="51265">
                  <c:v>0.67500000000000004</c:v>
                </c:pt>
                <c:pt idx="51266">
                  <c:v>0.682813</c:v>
                </c:pt>
                <c:pt idx="51267">
                  <c:v>0.67968799999999996</c:v>
                </c:pt>
                <c:pt idx="51268">
                  <c:v>0.69062500000000004</c:v>
                </c:pt>
                <c:pt idx="51269">
                  <c:v>0.68437499999999996</c:v>
                </c:pt>
                <c:pt idx="51270">
                  <c:v>0.67812499999999998</c:v>
                </c:pt>
                <c:pt idx="51271">
                  <c:v>0.67812499999999998</c:v>
                </c:pt>
                <c:pt idx="51272">
                  <c:v>0.676562</c:v>
                </c:pt>
                <c:pt idx="51273">
                  <c:v>0.67968799999999996</c:v>
                </c:pt>
                <c:pt idx="51274">
                  <c:v>0.69531200000000004</c:v>
                </c:pt>
                <c:pt idx="51275">
                  <c:v>0.6875</c:v>
                </c:pt>
                <c:pt idx="51276">
                  <c:v>0.676562</c:v>
                </c:pt>
                <c:pt idx="51277">
                  <c:v>0.67968799999999996</c:v>
                </c:pt>
                <c:pt idx="51278">
                  <c:v>0.67812499999999998</c:v>
                </c:pt>
                <c:pt idx="51279">
                  <c:v>0.67500000000000004</c:v>
                </c:pt>
                <c:pt idx="51280">
                  <c:v>0.67812499999999998</c:v>
                </c:pt>
                <c:pt idx="51281">
                  <c:v>0.6875</c:v>
                </c:pt>
                <c:pt idx="51282">
                  <c:v>0.682813</c:v>
                </c:pt>
                <c:pt idx="51283">
                  <c:v>0.68906299999999998</c:v>
                </c:pt>
                <c:pt idx="51284">
                  <c:v>0.6875</c:v>
                </c:pt>
                <c:pt idx="51285">
                  <c:v>0.682813</c:v>
                </c:pt>
                <c:pt idx="51286">
                  <c:v>0.6875</c:v>
                </c:pt>
                <c:pt idx="51287">
                  <c:v>0.68125000000000002</c:v>
                </c:pt>
                <c:pt idx="51288">
                  <c:v>0.68593800000000005</c:v>
                </c:pt>
                <c:pt idx="51289">
                  <c:v>0.6875</c:v>
                </c:pt>
                <c:pt idx="51290">
                  <c:v>0.682813</c:v>
                </c:pt>
                <c:pt idx="51291">
                  <c:v>0.69062500000000004</c:v>
                </c:pt>
                <c:pt idx="51292">
                  <c:v>0.69531200000000004</c:v>
                </c:pt>
                <c:pt idx="51293">
                  <c:v>0.70156300000000005</c:v>
                </c:pt>
                <c:pt idx="51294">
                  <c:v>0.68593800000000005</c:v>
                </c:pt>
                <c:pt idx="51295">
                  <c:v>0.682813</c:v>
                </c:pt>
                <c:pt idx="51296">
                  <c:v>0.68906299999999998</c:v>
                </c:pt>
                <c:pt idx="51297">
                  <c:v>0.68125000000000002</c:v>
                </c:pt>
                <c:pt idx="51298">
                  <c:v>0.69062500000000004</c:v>
                </c:pt>
                <c:pt idx="51299">
                  <c:v>0.66874999999999996</c:v>
                </c:pt>
                <c:pt idx="51300">
                  <c:v>0.6875</c:v>
                </c:pt>
                <c:pt idx="51301">
                  <c:v>0.69374999999999998</c:v>
                </c:pt>
                <c:pt idx="51302">
                  <c:v>0.68593800000000005</c:v>
                </c:pt>
                <c:pt idx="51303">
                  <c:v>0.68906299999999998</c:v>
                </c:pt>
                <c:pt idx="51304">
                  <c:v>0.698438</c:v>
                </c:pt>
                <c:pt idx="51305">
                  <c:v>0.69062500000000004</c:v>
                </c:pt>
                <c:pt idx="51306">
                  <c:v>0.676562</c:v>
                </c:pt>
                <c:pt idx="51307">
                  <c:v>0.67812499999999998</c:v>
                </c:pt>
                <c:pt idx="51308">
                  <c:v>0.69374999999999998</c:v>
                </c:pt>
                <c:pt idx="51309">
                  <c:v>0.68593800000000005</c:v>
                </c:pt>
                <c:pt idx="51310">
                  <c:v>0.67812499999999998</c:v>
                </c:pt>
                <c:pt idx="51311">
                  <c:v>0.692187</c:v>
                </c:pt>
                <c:pt idx="51312">
                  <c:v>0.68437499999999996</c:v>
                </c:pt>
                <c:pt idx="51313">
                  <c:v>0.67343799999999998</c:v>
                </c:pt>
                <c:pt idx="51314">
                  <c:v>0.682813</c:v>
                </c:pt>
                <c:pt idx="51315">
                  <c:v>0.68593800000000005</c:v>
                </c:pt>
                <c:pt idx="51316">
                  <c:v>0.67500000000000004</c:v>
                </c:pt>
                <c:pt idx="51317">
                  <c:v>0.68125000000000002</c:v>
                </c:pt>
                <c:pt idx="51318">
                  <c:v>0.682813</c:v>
                </c:pt>
                <c:pt idx="51319">
                  <c:v>0.682813</c:v>
                </c:pt>
                <c:pt idx="51320">
                  <c:v>0.68125000000000002</c:v>
                </c:pt>
                <c:pt idx="51321">
                  <c:v>0.69062500000000004</c:v>
                </c:pt>
                <c:pt idx="51322">
                  <c:v>0.67812499999999998</c:v>
                </c:pt>
                <c:pt idx="51323">
                  <c:v>0.67500000000000004</c:v>
                </c:pt>
                <c:pt idx="51324">
                  <c:v>0.68437499999999996</c:v>
                </c:pt>
                <c:pt idx="51325">
                  <c:v>0.67968799999999996</c:v>
                </c:pt>
                <c:pt idx="51326">
                  <c:v>0.69374999999999998</c:v>
                </c:pt>
                <c:pt idx="51327">
                  <c:v>0.698438</c:v>
                </c:pt>
                <c:pt idx="51328">
                  <c:v>0.68125000000000002</c:v>
                </c:pt>
                <c:pt idx="51329">
                  <c:v>0.671875</c:v>
                </c:pt>
                <c:pt idx="51330">
                  <c:v>0.69062500000000004</c:v>
                </c:pt>
                <c:pt idx="51331">
                  <c:v>0.67968799999999996</c:v>
                </c:pt>
                <c:pt idx="51332">
                  <c:v>0.69531200000000004</c:v>
                </c:pt>
                <c:pt idx="51333">
                  <c:v>0.69374999999999998</c:v>
                </c:pt>
                <c:pt idx="51334">
                  <c:v>0.68906299999999998</c:v>
                </c:pt>
                <c:pt idx="51335">
                  <c:v>0.67968799999999996</c:v>
                </c:pt>
                <c:pt idx="51336">
                  <c:v>0.67968799999999996</c:v>
                </c:pt>
                <c:pt idx="51337">
                  <c:v>0.68437499999999996</c:v>
                </c:pt>
                <c:pt idx="51338">
                  <c:v>0.692187</c:v>
                </c:pt>
                <c:pt idx="51339">
                  <c:v>0.68906299999999998</c:v>
                </c:pt>
                <c:pt idx="51340">
                  <c:v>0.698438</c:v>
                </c:pt>
                <c:pt idx="51341">
                  <c:v>0.6875</c:v>
                </c:pt>
                <c:pt idx="51342">
                  <c:v>0.69374999999999998</c:v>
                </c:pt>
                <c:pt idx="51343">
                  <c:v>0.698438</c:v>
                </c:pt>
                <c:pt idx="51344">
                  <c:v>0.68437499999999996</c:v>
                </c:pt>
                <c:pt idx="51345">
                  <c:v>0.6875</c:v>
                </c:pt>
                <c:pt idx="51346">
                  <c:v>0.69062500000000004</c:v>
                </c:pt>
                <c:pt idx="51347">
                  <c:v>0.68437499999999996</c:v>
                </c:pt>
                <c:pt idx="51348">
                  <c:v>0.68906299999999998</c:v>
                </c:pt>
                <c:pt idx="51349">
                  <c:v>0.69374999999999998</c:v>
                </c:pt>
                <c:pt idx="51350">
                  <c:v>0.68437499999999996</c:v>
                </c:pt>
                <c:pt idx="51351">
                  <c:v>0.67968799999999996</c:v>
                </c:pt>
                <c:pt idx="51352">
                  <c:v>0.6875</c:v>
                </c:pt>
                <c:pt idx="51353">
                  <c:v>0.67812499999999998</c:v>
                </c:pt>
                <c:pt idx="51354">
                  <c:v>0.67500000000000004</c:v>
                </c:pt>
                <c:pt idx="51355">
                  <c:v>0.67812499999999998</c:v>
                </c:pt>
                <c:pt idx="51356">
                  <c:v>0.67812499999999998</c:v>
                </c:pt>
                <c:pt idx="51357">
                  <c:v>0.67500000000000004</c:v>
                </c:pt>
                <c:pt idx="51358">
                  <c:v>0.66406200000000004</c:v>
                </c:pt>
                <c:pt idx="51359">
                  <c:v>0.671875</c:v>
                </c:pt>
                <c:pt idx="51360">
                  <c:v>0.68125000000000002</c:v>
                </c:pt>
                <c:pt idx="51361">
                  <c:v>0.67812499999999998</c:v>
                </c:pt>
                <c:pt idx="51362">
                  <c:v>0.67968799999999996</c:v>
                </c:pt>
                <c:pt idx="51363">
                  <c:v>0.67500000000000004</c:v>
                </c:pt>
                <c:pt idx="51364">
                  <c:v>0.67500000000000004</c:v>
                </c:pt>
                <c:pt idx="51365">
                  <c:v>0.68437499999999996</c:v>
                </c:pt>
                <c:pt idx="51366">
                  <c:v>0.68437499999999996</c:v>
                </c:pt>
                <c:pt idx="51367">
                  <c:v>0.682813</c:v>
                </c:pt>
                <c:pt idx="51368">
                  <c:v>0.69062500000000004</c:v>
                </c:pt>
                <c:pt idx="51369">
                  <c:v>0.68593800000000005</c:v>
                </c:pt>
                <c:pt idx="51370">
                  <c:v>0.671875</c:v>
                </c:pt>
                <c:pt idx="51371">
                  <c:v>0.67812499999999998</c:v>
                </c:pt>
                <c:pt idx="51372">
                  <c:v>0.682813</c:v>
                </c:pt>
                <c:pt idx="51373">
                  <c:v>0.682813</c:v>
                </c:pt>
                <c:pt idx="51374">
                  <c:v>0.698438</c:v>
                </c:pt>
                <c:pt idx="51375">
                  <c:v>0.69374999999999998</c:v>
                </c:pt>
                <c:pt idx="51376">
                  <c:v>0.692187</c:v>
                </c:pt>
                <c:pt idx="51377">
                  <c:v>0.692187</c:v>
                </c:pt>
                <c:pt idx="51378">
                  <c:v>0.682813</c:v>
                </c:pt>
                <c:pt idx="51379">
                  <c:v>0.68437499999999996</c:v>
                </c:pt>
                <c:pt idx="51380">
                  <c:v>0.68593800000000005</c:v>
                </c:pt>
                <c:pt idx="51381">
                  <c:v>0.68437499999999996</c:v>
                </c:pt>
                <c:pt idx="51382">
                  <c:v>0.67812499999999998</c:v>
                </c:pt>
                <c:pt idx="51383">
                  <c:v>0.68437499999999996</c:v>
                </c:pt>
                <c:pt idx="51384">
                  <c:v>0.68593800000000005</c:v>
                </c:pt>
                <c:pt idx="51385">
                  <c:v>0.692187</c:v>
                </c:pt>
                <c:pt idx="51386">
                  <c:v>0.692187</c:v>
                </c:pt>
                <c:pt idx="51387">
                  <c:v>0.69062500000000004</c:v>
                </c:pt>
                <c:pt idx="51388">
                  <c:v>0.68593800000000005</c:v>
                </c:pt>
                <c:pt idx="51389">
                  <c:v>0.68437499999999996</c:v>
                </c:pt>
                <c:pt idx="51390">
                  <c:v>0.68906299999999998</c:v>
                </c:pt>
                <c:pt idx="51391">
                  <c:v>0.69062500000000004</c:v>
                </c:pt>
                <c:pt idx="51392">
                  <c:v>0.68906299999999998</c:v>
                </c:pt>
                <c:pt idx="51393">
                  <c:v>0.69062500000000004</c:v>
                </c:pt>
                <c:pt idx="51394">
                  <c:v>0.67812499999999998</c:v>
                </c:pt>
                <c:pt idx="51395">
                  <c:v>0.68125000000000002</c:v>
                </c:pt>
                <c:pt idx="51396">
                  <c:v>0.671875</c:v>
                </c:pt>
                <c:pt idx="51397">
                  <c:v>0.68125000000000002</c:v>
                </c:pt>
                <c:pt idx="51398">
                  <c:v>0.68125000000000002</c:v>
                </c:pt>
                <c:pt idx="51399">
                  <c:v>0.67031300000000005</c:v>
                </c:pt>
                <c:pt idx="51400">
                  <c:v>0.68593800000000005</c:v>
                </c:pt>
                <c:pt idx="51401">
                  <c:v>0.676562</c:v>
                </c:pt>
                <c:pt idx="51402">
                  <c:v>0.67500000000000004</c:v>
                </c:pt>
                <c:pt idx="51403">
                  <c:v>0.67968799999999996</c:v>
                </c:pt>
                <c:pt idx="51404">
                  <c:v>0.67500000000000004</c:v>
                </c:pt>
                <c:pt idx="51405">
                  <c:v>0.67031300000000005</c:v>
                </c:pt>
                <c:pt idx="51406">
                  <c:v>0.68437499999999996</c:v>
                </c:pt>
                <c:pt idx="51407">
                  <c:v>0.692187</c:v>
                </c:pt>
                <c:pt idx="51408">
                  <c:v>0.68437499999999996</c:v>
                </c:pt>
                <c:pt idx="51409">
                  <c:v>0.68125000000000002</c:v>
                </c:pt>
                <c:pt idx="51410">
                  <c:v>0.682813</c:v>
                </c:pt>
                <c:pt idx="51411">
                  <c:v>0.68593800000000005</c:v>
                </c:pt>
                <c:pt idx="51412">
                  <c:v>0.67812499999999998</c:v>
                </c:pt>
                <c:pt idx="51413">
                  <c:v>0.68125000000000002</c:v>
                </c:pt>
                <c:pt idx="51414">
                  <c:v>0.682813</c:v>
                </c:pt>
                <c:pt idx="51415">
                  <c:v>0.67031300000000005</c:v>
                </c:pt>
                <c:pt idx="51416">
                  <c:v>0.67031300000000005</c:v>
                </c:pt>
                <c:pt idx="51417">
                  <c:v>0.66406200000000004</c:v>
                </c:pt>
                <c:pt idx="51418">
                  <c:v>0.65312499999999996</c:v>
                </c:pt>
                <c:pt idx="51419">
                  <c:v>0.66562500000000002</c:v>
                </c:pt>
                <c:pt idx="51420">
                  <c:v>0.67812499999999998</c:v>
                </c:pt>
                <c:pt idx="51421">
                  <c:v>0.67031300000000005</c:v>
                </c:pt>
                <c:pt idx="51422">
                  <c:v>0.67812499999999998</c:v>
                </c:pt>
                <c:pt idx="51423">
                  <c:v>0.676562</c:v>
                </c:pt>
                <c:pt idx="51424">
                  <c:v>0.68906299999999998</c:v>
                </c:pt>
                <c:pt idx="51425">
                  <c:v>0.68593800000000005</c:v>
                </c:pt>
                <c:pt idx="51426">
                  <c:v>0.68125000000000002</c:v>
                </c:pt>
                <c:pt idx="51427">
                  <c:v>0.68125000000000002</c:v>
                </c:pt>
                <c:pt idx="51428">
                  <c:v>0.682813</c:v>
                </c:pt>
                <c:pt idx="51429">
                  <c:v>0.68906299999999998</c:v>
                </c:pt>
                <c:pt idx="51430">
                  <c:v>0.69374999999999998</c:v>
                </c:pt>
                <c:pt idx="51431">
                  <c:v>0.67500000000000004</c:v>
                </c:pt>
                <c:pt idx="51432">
                  <c:v>0.67812499999999998</c:v>
                </c:pt>
                <c:pt idx="51433">
                  <c:v>0.676562</c:v>
                </c:pt>
                <c:pt idx="51434">
                  <c:v>0.6875</c:v>
                </c:pt>
                <c:pt idx="51435">
                  <c:v>0.69062500000000004</c:v>
                </c:pt>
                <c:pt idx="51436">
                  <c:v>0.6875</c:v>
                </c:pt>
                <c:pt idx="51437">
                  <c:v>0.69374999999999998</c:v>
                </c:pt>
                <c:pt idx="51438">
                  <c:v>0.682813</c:v>
                </c:pt>
                <c:pt idx="51439">
                  <c:v>0.682813</c:v>
                </c:pt>
                <c:pt idx="51440">
                  <c:v>0.68906299999999998</c:v>
                </c:pt>
                <c:pt idx="51441">
                  <c:v>0.69062500000000004</c:v>
                </c:pt>
                <c:pt idx="51442">
                  <c:v>0.68437499999999996</c:v>
                </c:pt>
                <c:pt idx="51443">
                  <c:v>0.69374999999999998</c:v>
                </c:pt>
                <c:pt idx="51444">
                  <c:v>0.68593800000000005</c:v>
                </c:pt>
                <c:pt idx="51445">
                  <c:v>0.68906299999999998</c:v>
                </c:pt>
                <c:pt idx="51446">
                  <c:v>0.69374999999999998</c:v>
                </c:pt>
                <c:pt idx="51447">
                  <c:v>0.69531200000000004</c:v>
                </c:pt>
                <c:pt idx="51448">
                  <c:v>0.68437499999999996</c:v>
                </c:pt>
                <c:pt idx="51449">
                  <c:v>0.682813</c:v>
                </c:pt>
                <c:pt idx="51450">
                  <c:v>0.69374999999999998</c:v>
                </c:pt>
                <c:pt idx="51451">
                  <c:v>0.68593800000000005</c:v>
                </c:pt>
                <c:pt idx="51452">
                  <c:v>0.6875</c:v>
                </c:pt>
                <c:pt idx="51453">
                  <c:v>0.6875</c:v>
                </c:pt>
                <c:pt idx="51454">
                  <c:v>0.67812499999999998</c:v>
                </c:pt>
                <c:pt idx="51455">
                  <c:v>0.68437499999999996</c:v>
                </c:pt>
                <c:pt idx="51456">
                  <c:v>0.682813</c:v>
                </c:pt>
                <c:pt idx="51457">
                  <c:v>0.69062500000000004</c:v>
                </c:pt>
                <c:pt idx="51458">
                  <c:v>0.6875</c:v>
                </c:pt>
                <c:pt idx="51459">
                  <c:v>0.68125000000000002</c:v>
                </c:pt>
                <c:pt idx="51460">
                  <c:v>0.69374999999999998</c:v>
                </c:pt>
                <c:pt idx="51461">
                  <c:v>0.68437499999999996</c:v>
                </c:pt>
                <c:pt idx="51462">
                  <c:v>0.68437499999999996</c:v>
                </c:pt>
                <c:pt idx="51463">
                  <c:v>0.7</c:v>
                </c:pt>
                <c:pt idx="51464">
                  <c:v>0.676562</c:v>
                </c:pt>
                <c:pt idx="51465">
                  <c:v>0.68593800000000005</c:v>
                </c:pt>
                <c:pt idx="51466">
                  <c:v>0.68437499999999996</c:v>
                </c:pt>
                <c:pt idx="51467">
                  <c:v>0.69062500000000004</c:v>
                </c:pt>
                <c:pt idx="51468">
                  <c:v>0.69374999999999998</c:v>
                </c:pt>
                <c:pt idx="51469">
                  <c:v>0.70156300000000005</c:v>
                </c:pt>
                <c:pt idx="51470">
                  <c:v>0.692187</c:v>
                </c:pt>
                <c:pt idx="51471">
                  <c:v>0.7</c:v>
                </c:pt>
                <c:pt idx="51472">
                  <c:v>0.682813</c:v>
                </c:pt>
                <c:pt idx="51473">
                  <c:v>0.68593800000000005</c:v>
                </c:pt>
                <c:pt idx="51474">
                  <c:v>0.682813</c:v>
                </c:pt>
                <c:pt idx="51475">
                  <c:v>0.69531200000000004</c:v>
                </c:pt>
                <c:pt idx="51476">
                  <c:v>0.698438</c:v>
                </c:pt>
                <c:pt idx="51477">
                  <c:v>0.6875</c:v>
                </c:pt>
                <c:pt idx="51478">
                  <c:v>0.68906299999999998</c:v>
                </c:pt>
                <c:pt idx="51479">
                  <c:v>0.68593800000000005</c:v>
                </c:pt>
                <c:pt idx="51480">
                  <c:v>0.68593800000000005</c:v>
                </c:pt>
                <c:pt idx="51481">
                  <c:v>0.68437499999999996</c:v>
                </c:pt>
                <c:pt idx="51482">
                  <c:v>0.68437499999999996</c:v>
                </c:pt>
                <c:pt idx="51483">
                  <c:v>0.69374999999999998</c:v>
                </c:pt>
                <c:pt idx="51484">
                  <c:v>0.682813</c:v>
                </c:pt>
                <c:pt idx="51485">
                  <c:v>0.68906299999999998</c:v>
                </c:pt>
                <c:pt idx="51486">
                  <c:v>0.68593800000000005</c:v>
                </c:pt>
                <c:pt idx="51487">
                  <c:v>0.68906299999999998</c:v>
                </c:pt>
                <c:pt idx="51488">
                  <c:v>0.69531200000000004</c:v>
                </c:pt>
                <c:pt idx="51489">
                  <c:v>0.682813</c:v>
                </c:pt>
                <c:pt idx="51490">
                  <c:v>0.69531200000000004</c:v>
                </c:pt>
                <c:pt idx="51491">
                  <c:v>0.68437499999999996</c:v>
                </c:pt>
                <c:pt idx="51492">
                  <c:v>0.6875</c:v>
                </c:pt>
                <c:pt idx="51493">
                  <c:v>0.67968799999999996</c:v>
                </c:pt>
                <c:pt idx="51494">
                  <c:v>0.68593800000000005</c:v>
                </c:pt>
                <c:pt idx="51495">
                  <c:v>0.69062500000000004</c:v>
                </c:pt>
                <c:pt idx="51496">
                  <c:v>0.68437499999999996</c:v>
                </c:pt>
                <c:pt idx="51497">
                  <c:v>0.69531200000000004</c:v>
                </c:pt>
                <c:pt idx="51498">
                  <c:v>0.69531200000000004</c:v>
                </c:pt>
                <c:pt idx="51499">
                  <c:v>0.68906299999999998</c:v>
                </c:pt>
                <c:pt idx="51500">
                  <c:v>0.68593800000000005</c:v>
                </c:pt>
                <c:pt idx="51501">
                  <c:v>0.68437499999999996</c:v>
                </c:pt>
                <c:pt idx="51502">
                  <c:v>0.67968799999999996</c:v>
                </c:pt>
                <c:pt idx="51503">
                  <c:v>0.68125000000000002</c:v>
                </c:pt>
                <c:pt idx="51504">
                  <c:v>0.682813</c:v>
                </c:pt>
                <c:pt idx="51505">
                  <c:v>0.682813</c:v>
                </c:pt>
                <c:pt idx="51506">
                  <c:v>0.68437499999999996</c:v>
                </c:pt>
                <c:pt idx="51507">
                  <c:v>0.68906299999999998</c:v>
                </c:pt>
                <c:pt idx="51508">
                  <c:v>0.68593800000000005</c:v>
                </c:pt>
                <c:pt idx="51509">
                  <c:v>0.68125000000000002</c:v>
                </c:pt>
                <c:pt idx="51510">
                  <c:v>0.68125000000000002</c:v>
                </c:pt>
                <c:pt idx="51511">
                  <c:v>0.68593800000000005</c:v>
                </c:pt>
                <c:pt idx="51512">
                  <c:v>0.682813</c:v>
                </c:pt>
                <c:pt idx="51513">
                  <c:v>0.67343799999999998</c:v>
                </c:pt>
                <c:pt idx="51514">
                  <c:v>0.67343799999999998</c:v>
                </c:pt>
                <c:pt idx="51515">
                  <c:v>0.67812499999999998</c:v>
                </c:pt>
                <c:pt idx="51516">
                  <c:v>0.67343799999999998</c:v>
                </c:pt>
                <c:pt idx="51517">
                  <c:v>0.68906299999999998</c:v>
                </c:pt>
                <c:pt idx="51518">
                  <c:v>0.67968799999999996</c:v>
                </c:pt>
                <c:pt idx="51519">
                  <c:v>0.67500000000000004</c:v>
                </c:pt>
                <c:pt idx="51520">
                  <c:v>0.69062500000000004</c:v>
                </c:pt>
                <c:pt idx="51521">
                  <c:v>0.68593800000000005</c:v>
                </c:pt>
                <c:pt idx="51522">
                  <c:v>0.682813</c:v>
                </c:pt>
                <c:pt idx="51523">
                  <c:v>0.68437499999999996</c:v>
                </c:pt>
                <c:pt idx="51524">
                  <c:v>0.68906299999999998</c:v>
                </c:pt>
                <c:pt idx="51525">
                  <c:v>0.68906299999999998</c:v>
                </c:pt>
                <c:pt idx="51526">
                  <c:v>0.68125000000000002</c:v>
                </c:pt>
                <c:pt idx="51527">
                  <c:v>0.67968799999999996</c:v>
                </c:pt>
                <c:pt idx="51528">
                  <c:v>0.67812499999999998</c:v>
                </c:pt>
                <c:pt idx="51529">
                  <c:v>0.68437499999999996</c:v>
                </c:pt>
                <c:pt idx="51530">
                  <c:v>0.67812499999999998</c:v>
                </c:pt>
                <c:pt idx="51531">
                  <c:v>0.67968799999999996</c:v>
                </c:pt>
                <c:pt idx="51532">
                  <c:v>0.67343799999999998</c:v>
                </c:pt>
                <c:pt idx="51533">
                  <c:v>0.682813</c:v>
                </c:pt>
                <c:pt idx="51534">
                  <c:v>0.69062500000000004</c:v>
                </c:pt>
                <c:pt idx="51535">
                  <c:v>0.67812499999999998</c:v>
                </c:pt>
                <c:pt idx="51536">
                  <c:v>0.67031300000000005</c:v>
                </c:pt>
                <c:pt idx="51537">
                  <c:v>0.671875</c:v>
                </c:pt>
                <c:pt idx="51538">
                  <c:v>0.68437499999999996</c:v>
                </c:pt>
                <c:pt idx="51539">
                  <c:v>0.68593800000000005</c:v>
                </c:pt>
                <c:pt idx="51540">
                  <c:v>0.67812499999999998</c:v>
                </c:pt>
                <c:pt idx="51541">
                  <c:v>0.68593800000000005</c:v>
                </c:pt>
                <c:pt idx="51542">
                  <c:v>0.68906299999999998</c:v>
                </c:pt>
                <c:pt idx="51543">
                  <c:v>0.671875</c:v>
                </c:pt>
                <c:pt idx="51544">
                  <c:v>0.67500000000000004</c:v>
                </c:pt>
                <c:pt idx="51545">
                  <c:v>0.682813</c:v>
                </c:pt>
                <c:pt idx="51546">
                  <c:v>0.67812499999999998</c:v>
                </c:pt>
                <c:pt idx="51547">
                  <c:v>0.676562</c:v>
                </c:pt>
                <c:pt idx="51548">
                  <c:v>0.698438</c:v>
                </c:pt>
                <c:pt idx="51549">
                  <c:v>0.69374999999999998</c:v>
                </c:pt>
                <c:pt idx="51550">
                  <c:v>0.69374999999999998</c:v>
                </c:pt>
                <c:pt idx="51551">
                  <c:v>0.6875</c:v>
                </c:pt>
                <c:pt idx="51552">
                  <c:v>0.69062500000000004</c:v>
                </c:pt>
                <c:pt idx="51553">
                  <c:v>0.69062500000000004</c:v>
                </c:pt>
                <c:pt idx="51554">
                  <c:v>0.69531200000000004</c:v>
                </c:pt>
                <c:pt idx="51555">
                  <c:v>0.69062500000000004</c:v>
                </c:pt>
                <c:pt idx="51556">
                  <c:v>0.69374999999999998</c:v>
                </c:pt>
                <c:pt idx="51557">
                  <c:v>0.6875</c:v>
                </c:pt>
                <c:pt idx="51558">
                  <c:v>0.69062500000000004</c:v>
                </c:pt>
                <c:pt idx="51559">
                  <c:v>0.68437499999999996</c:v>
                </c:pt>
                <c:pt idx="51560">
                  <c:v>0.68906299999999998</c:v>
                </c:pt>
                <c:pt idx="51561">
                  <c:v>0.69062500000000004</c:v>
                </c:pt>
                <c:pt idx="51562">
                  <c:v>0.67500000000000004</c:v>
                </c:pt>
                <c:pt idx="51563">
                  <c:v>0.6875</c:v>
                </c:pt>
                <c:pt idx="51564">
                  <c:v>0.68437499999999996</c:v>
                </c:pt>
                <c:pt idx="51565">
                  <c:v>0.68593800000000005</c:v>
                </c:pt>
                <c:pt idx="51566">
                  <c:v>0.6875</c:v>
                </c:pt>
                <c:pt idx="51567">
                  <c:v>0.68906299999999998</c:v>
                </c:pt>
                <c:pt idx="51568">
                  <c:v>0.68906299999999998</c:v>
                </c:pt>
                <c:pt idx="51569">
                  <c:v>0.67812499999999998</c:v>
                </c:pt>
                <c:pt idx="51570">
                  <c:v>0.68906299999999998</c:v>
                </c:pt>
                <c:pt idx="51571">
                  <c:v>0.67812499999999998</c:v>
                </c:pt>
                <c:pt idx="51572">
                  <c:v>0.68906299999999998</c:v>
                </c:pt>
                <c:pt idx="51573">
                  <c:v>0.67812499999999998</c:v>
                </c:pt>
                <c:pt idx="51574">
                  <c:v>0.682813</c:v>
                </c:pt>
                <c:pt idx="51575">
                  <c:v>0.67812499999999998</c:v>
                </c:pt>
                <c:pt idx="51576">
                  <c:v>0.692187</c:v>
                </c:pt>
                <c:pt idx="51577">
                  <c:v>0.692187</c:v>
                </c:pt>
                <c:pt idx="51578">
                  <c:v>0.67343799999999998</c:v>
                </c:pt>
                <c:pt idx="51579">
                  <c:v>0.67812499999999998</c:v>
                </c:pt>
                <c:pt idx="51580">
                  <c:v>0.67968799999999996</c:v>
                </c:pt>
                <c:pt idx="51581">
                  <c:v>0.67031300000000005</c:v>
                </c:pt>
                <c:pt idx="51582">
                  <c:v>0.66874999999999996</c:v>
                </c:pt>
                <c:pt idx="51583">
                  <c:v>0.68125000000000002</c:v>
                </c:pt>
                <c:pt idx="51584">
                  <c:v>0.68437499999999996</c:v>
                </c:pt>
                <c:pt idx="51585">
                  <c:v>0.676562</c:v>
                </c:pt>
                <c:pt idx="51586">
                  <c:v>0.68593800000000005</c:v>
                </c:pt>
                <c:pt idx="51587">
                  <c:v>0.68437499999999996</c:v>
                </c:pt>
                <c:pt idx="51588">
                  <c:v>0.67968799999999996</c:v>
                </c:pt>
                <c:pt idx="51589">
                  <c:v>0.67500000000000004</c:v>
                </c:pt>
                <c:pt idx="51590">
                  <c:v>0.68437499999999996</c:v>
                </c:pt>
                <c:pt idx="51591">
                  <c:v>0.67031300000000005</c:v>
                </c:pt>
                <c:pt idx="51592">
                  <c:v>0.66874999999999996</c:v>
                </c:pt>
                <c:pt idx="51593">
                  <c:v>0.682813</c:v>
                </c:pt>
                <c:pt idx="51594">
                  <c:v>0.68593800000000005</c:v>
                </c:pt>
                <c:pt idx="51595">
                  <c:v>0.676562</c:v>
                </c:pt>
                <c:pt idx="51596">
                  <c:v>0.671875</c:v>
                </c:pt>
                <c:pt idx="51597">
                  <c:v>0.67812499999999998</c:v>
                </c:pt>
                <c:pt idx="51598">
                  <c:v>0.67500000000000004</c:v>
                </c:pt>
                <c:pt idx="51599">
                  <c:v>0.6875</c:v>
                </c:pt>
                <c:pt idx="51600">
                  <c:v>0.6875</c:v>
                </c:pt>
                <c:pt idx="51601">
                  <c:v>0.68593800000000005</c:v>
                </c:pt>
                <c:pt idx="51602">
                  <c:v>0.676562</c:v>
                </c:pt>
                <c:pt idx="51603">
                  <c:v>0.67343799999999998</c:v>
                </c:pt>
                <c:pt idx="51604">
                  <c:v>0.66874999999999996</c:v>
                </c:pt>
                <c:pt idx="51605">
                  <c:v>0.676562</c:v>
                </c:pt>
                <c:pt idx="51606">
                  <c:v>0.682813</c:v>
                </c:pt>
                <c:pt idx="51607">
                  <c:v>0.68593800000000005</c:v>
                </c:pt>
                <c:pt idx="51608">
                  <c:v>0.67968799999999996</c:v>
                </c:pt>
                <c:pt idx="51609">
                  <c:v>0.67343799999999998</c:v>
                </c:pt>
                <c:pt idx="51610">
                  <c:v>0.67968799999999996</c:v>
                </c:pt>
                <c:pt idx="51611">
                  <c:v>0.67968799999999996</c:v>
                </c:pt>
                <c:pt idx="51612">
                  <c:v>0.67968799999999996</c:v>
                </c:pt>
                <c:pt idx="51613">
                  <c:v>0.67812499999999998</c:v>
                </c:pt>
                <c:pt idx="51614">
                  <c:v>0.69062500000000004</c:v>
                </c:pt>
                <c:pt idx="51615">
                  <c:v>0.68125000000000002</c:v>
                </c:pt>
                <c:pt idx="51616">
                  <c:v>0.68437499999999996</c:v>
                </c:pt>
                <c:pt idx="51617">
                  <c:v>0.67968799999999996</c:v>
                </c:pt>
                <c:pt idx="51618">
                  <c:v>0.67812499999999998</c:v>
                </c:pt>
                <c:pt idx="51619">
                  <c:v>0.68593800000000005</c:v>
                </c:pt>
                <c:pt idx="51620">
                  <c:v>0.682813</c:v>
                </c:pt>
                <c:pt idx="51621">
                  <c:v>0.676562</c:v>
                </c:pt>
                <c:pt idx="51622">
                  <c:v>0.67500000000000004</c:v>
                </c:pt>
                <c:pt idx="51623">
                  <c:v>0.7</c:v>
                </c:pt>
                <c:pt idx="51624">
                  <c:v>0.70156300000000005</c:v>
                </c:pt>
                <c:pt idx="51625">
                  <c:v>0.68906299999999998</c:v>
                </c:pt>
                <c:pt idx="51626">
                  <c:v>0.67812499999999998</c:v>
                </c:pt>
                <c:pt idx="51627">
                  <c:v>0.70156300000000005</c:v>
                </c:pt>
                <c:pt idx="51628">
                  <c:v>0.69062500000000004</c:v>
                </c:pt>
                <c:pt idx="51629">
                  <c:v>0.682813</c:v>
                </c:pt>
                <c:pt idx="51630">
                  <c:v>0.67968799999999996</c:v>
                </c:pt>
                <c:pt idx="51631">
                  <c:v>0.692187</c:v>
                </c:pt>
                <c:pt idx="51632">
                  <c:v>0.692187</c:v>
                </c:pt>
                <c:pt idx="51633">
                  <c:v>0.6875</c:v>
                </c:pt>
                <c:pt idx="51634">
                  <c:v>0.68906299999999998</c:v>
                </c:pt>
                <c:pt idx="51635">
                  <c:v>0.69374999999999998</c:v>
                </c:pt>
                <c:pt idx="51636">
                  <c:v>0.68593800000000005</c:v>
                </c:pt>
                <c:pt idx="51637">
                  <c:v>0.6875</c:v>
                </c:pt>
                <c:pt idx="51638">
                  <c:v>0.69531200000000004</c:v>
                </c:pt>
                <c:pt idx="51639">
                  <c:v>0.68906299999999998</c:v>
                </c:pt>
                <c:pt idx="51640">
                  <c:v>0.71250000000000002</c:v>
                </c:pt>
                <c:pt idx="51641">
                  <c:v>0.70781300000000003</c:v>
                </c:pt>
                <c:pt idx="51642">
                  <c:v>0.68437499999999996</c:v>
                </c:pt>
                <c:pt idx="51643">
                  <c:v>0.70156300000000005</c:v>
                </c:pt>
                <c:pt idx="51644">
                  <c:v>0.70468799999999998</c:v>
                </c:pt>
                <c:pt idx="51645">
                  <c:v>0.69374999999999998</c:v>
                </c:pt>
                <c:pt idx="51646">
                  <c:v>0.7</c:v>
                </c:pt>
                <c:pt idx="51647">
                  <c:v>0.7</c:v>
                </c:pt>
                <c:pt idx="51648">
                  <c:v>0.6875</c:v>
                </c:pt>
                <c:pt idx="51649">
                  <c:v>0.68125000000000002</c:v>
                </c:pt>
                <c:pt idx="51650">
                  <c:v>0.68437499999999996</c:v>
                </c:pt>
                <c:pt idx="51651">
                  <c:v>0.68906299999999998</c:v>
                </c:pt>
                <c:pt idx="51652">
                  <c:v>0.67812499999999998</c:v>
                </c:pt>
                <c:pt idx="51653">
                  <c:v>0.6875</c:v>
                </c:pt>
                <c:pt idx="51654">
                  <c:v>0.69062500000000004</c:v>
                </c:pt>
                <c:pt idx="51655">
                  <c:v>0.68906299999999998</c:v>
                </c:pt>
                <c:pt idx="51656">
                  <c:v>0.68437499999999996</c:v>
                </c:pt>
                <c:pt idx="51657">
                  <c:v>0.68593800000000005</c:v>
                </c:pt>
                <c:pt idx="51658">
                  <c:v>0.69062500000000004</c:v>
                </c:pt>
                <c:pt idx="51659">
                  <c:v>0.67968799999999996</c:v>
                </c:pt>
                <c:pt idx="51660">
                  <c:v>0.6875</c:v>
                </c:pt>
                <c:pt idx="51661">
                  <c:v>0.7</c:v>
                </c:pt>
                <c:pt idx="51662">
                  <c:v>0.69531200000000004</c:v>
                </c:pt>
                <c:pt idx="51663">
                  <c:v>0.698438</c:v>
                </c:pt>
                <c:pt idx="51664">
                  <c:v>0.68593800000000005</c:v>
                </c:pt>
                <c:pt idx="51665">
                  <c:v>0.68437499999999996</c:v>
                </c:pt>
                <c:pt idx="51666">
                  <c:v>0.69062500000000004</c:v>
                </c:pt>
                <c:pt idx="51667">
                  <c:v>0.682813</c:v>
                </c:pt>
                <c:pt idx="51668">
                  <c:v>0.6875</c:v>
                </c:pt>
                <c:pt idx="51669">
                  <c:v>0.68125000000000002</c:v>
                </c:pt>
                <c:pt idx="51670">
                  <c:v>0.69062500000000004</c:v>
                </c:pt>
                <c:pt idx="51671">
                  <c:v>0.7</c:v>
                </c:pt>
                <c:pt idx="51672">
                  <c:v>0.67968799999999996</c:v>
                </c:pt>
                <c:pt idx="51673">
                  <c:v>0.67812499999999998</c:v>
                </c:pt>
                <c:pt idx="51674">
                  <c:v>0.682813</c:v>
                </c:pt>
                <c:pt idx="51675">
                  <c:v>0.68437499999999996</c:v>
                </c:pt>
                <c:pt idx="51676">
                  <c:v>0.6875</c:v>
                </c:pt>
                <c:pt idx="51677">
                  <c:v>0.682813</c:v>
                </c:pt>
                <c:pt idx="51678">
                  <c:v>0.69531200000000004</c:v>
                </c:pt>
                <c:pt idx="51679">
                  <c:v>0.69531200000000004</c:v>
                </c:pt>
                <c:pt idx="51680">
                  <c:v>0.692187</c:v>
                </c:pt>
                <c:pt idx="51681">
                  <c:v>0.692187</c:v>
                </c:pt>
                <c:pt idx="51682">
                  <c:v>0.69062500000000004</c:v>
                </c:pt>
                <c:pt idx="51683">
                  <c:v>0.7</c:v>
                </c:pt>
                <c:pt idx="51684">
                  <c:v>0.67812499999999998</c:v>
                </c:pt>
                <c:pt idx="51685">
                  <c:v>0.68906299999999998</c:v>
                </c:pt>
                <c:pt idx="51686">
                  <c:v>0.69531200000000004</c:v>
                </c:pt>
                <c:pt idx="51687">
                  <c:v>0.68593800000000005</c:v>
                </c:pt>
                <c:pt idx="51688">
                  <c:v>0.671875</c:v>
                </c:pt>
                <c:pt idx="51689">
                  <c:v>0.68593800000000005</c:v>
                </c:pt>
                <c:pt idx="51690">
                  <c:v>0.6875</c:v>
                </c:pt>
                <c:pt idx="51691">
                  <c:v>0.70468799999999998</c:v>
                </c:pt>
                <c:pt idx="51692">
                  <c:v>0.69374999999999998</c:v>
                </c:pt>
                <c:pt idx="51693">
                  <c:v>0.703125</c:v>
                </c:pt>
                <c:pt idx="51694">
                  <c:v>0.7</c:v>
                </c:pt>
                <c:pt idx="51695">
                  <c:v>0.69531200000000004</c:v>
                </c:pt>
                <c:pt idx="51696">
                  <c:v>0.6875</c:v>
                </c:pt>
                <c:pt idx="51697">
                  <c:v>0.7</c:v>
                </c:pt>
                <c:pt idx="51698">
                  <c:v>0.69374999999999998</c:v>
                </c:pt>
                <c:pt idx="51699">
                  <c:v>0.7</c:v>
                </c:pt>
                <c:pt idx="51700">
                  <c:v>0.692187</c:v>
                </c:pt>
                <c:pt idx="51701">
                  <c:v>0.68437499999999996</c:v>
                </c:pt>
                <c:pt idx="51702">
                  <c:v>0.6875</c:v>
                </c:pt>
                <c:pt idx="51703">
                  <c:v>0.69531200000000004</c:v>
                </c:pt>
                <c:pt idx="51704">
                  <c:v>0.69531200000000004</c:v>
                </c:pt>
                <c:pt idx="51705">
                  <c:v>0.67812499999999998</c:v>
                </c:pt>
                <c:pt idx="51706">
                  <c:v>0.69062500000000004</c:v>
                </c:pt>
                <c:pt idx="51707">
                  <c:v>0.69531200000000004</c:v>
                </c:pt>
                <c:pt idx="51708">
                  <c:v>0.68906299999999998</c:v>
                </c:pt>
                <c:pt idx="51709">
                  <c:v>0.692187</c:v>
                </c:pt>
                <c:pt idx="51710">
                  <c:v>0.698438</c:v>
                </c:pt>
                <c:pt idx="51711">
                  <c:v>0.698438</c:v>
                </c:pt>
                <c:pt idx="51712">
                  <c:v>0.69062500000000004</c:v>
                </c:pt>
                <c:pt idx="51713">
                  <c:v>0.698438</c:v>
                </c:pt>
                <c:pt idx="51714">
                  <c:v>0.70468799999999998</c:v>
                </c:pt>
                <c:pt idx="51715">
                  <c:v>0.70781300000000003</c:v>
                </c:pt>
                <c:pt idx="51716">
                  <c:v>0.68906299999999998</c:v>
                </c:pt>
                <c:pt idx="51717">
                  <c:v>0.7</c:v>
                </c:pt>
                <c:pt idx="51718">
                  <c:v>0.69374999999999998</c:v>
                </c:pt>
                <c:pt idx="51719">
                  <c:v>0.68437499999999996</c:v>
                </c:pt>
                <c:pt idx="51720">
                  <c:v>0.68906299999999998</c:v>
                </c:pt>
                <c:pt idx="51721">
                  <c:v>0.68437499999999996</c:v>
                </c:pt>
                <c:pt idx="51722">
                  <c:v>0.68906299999999998</c:v>
                </c:pt>
                <c:pt idx="51723">
                  <c:v>0.70468799999999998</c:v>
                </c:pt>
                <c:pt idx="51724">
                  <c:v>0.70156300000000005</c:v>
                </c:pt>
                <c:pt idx="51725">
                  <c:v>0.70156300000000005</c:v>
                </c:pt>
                <c:pt idx="51726">
                  <c:v>0.69062500000000004</c:v>
                </c:pt>
                <c:pt idx="51727">
                  <c:v>0.68906299999999998</c:v>
                </c:pt>
                <c:pt idx="51728">
                  <c:v>0.7</c:v>
                </c:pt>
                <c:pt idx="51729">
                  <c:v>0.69374999999999998</c:v>
                </c:pt>
                <c:pt idx="51730">
                  <c:v>0.69531200000000004</c:v>
                </c:pt>
                <c:pt idx="51731">
                  <c:v>0.692187</c:v>
                </c:pt>
                <c:pt idx="51732">
                  <c:v>0.69062500000000004</c:v>
                </c:pt>
                <c:pt idx="51733">
                  <c:v>0.692187</c:v>
                </c:pt>
                <c:pt idx="51734">
                  <c:v>0.69531200000000004</c:v>
                </c:pt>
                <c:pt idx="51735">
                  <c:v>0.68593800000000005</c:v>
                </c:pt>
                <c:pt idx="51736">
                  <c:v>0.67812499999999998</c:v>
                </c:pt>
                <c:pt idx="51737">
                  <c:v>0.68437499999999996</c:v>
                </c:pt>
                <c:pt idx="51738">
                  <c:v>0.703125</c:v>
                </c:pt>
                <c:pt idx="51739">
                  <c:v>0.6875</c:v>
                </c:pt>
                <c:pt idx="51740">
                  <c:v>0.68437499999999996</c:v>
                </c:pt>
                <c:pt idx="51741">
                  <c:v>0.703125</c:v>
                </c:pt>
                <c:pt idx="51742">
                  <c:v>0.692187</c:v>
                </c:pt>
                <c:pt idx="51743">
                  <c:v>0.682813</c:v>
                </c:pt>
                <c:pt idx="51744">
                  <c:v>0.68437499999999996</c:v>
                </c:pt>
                <c:pt idx="51745">
                  <c:v>0.682813</c:v>
                </c:pt>
                <c:pt idx="51746">
                  <c:v>0.68906299999999998</c:v>
                </c:pt>
                <c:pt idx="51747">
                  <c:v>0.703125</c:v>
                </c:pt>
                <c:pt idx="51748">
                  <c:v>0.69374999999999998</c:v>
                </c:pt>
                <c:pt idx="51749">
                  <c:v>0.703125</c:v>
                </c:pt>
                <c:pt idx="51750">
                  <c:v>0.68906299999999998</c:v>
                </c:pt>
                <c:pt idx="51751">
                  <c:v>0.69374999999999998</c:v>
                </c:pt>
                <c:pt idx="51752">
                  <c:v>0.69374999999999998</c:v>
                </c:pt>
                <c:pt idx="51753">
                  <c:v>0.69531200000000004</c:v>
                </c:pt>
                <c:pt idx="51754">
                  <c:v>0.692187</c:v>
                </c:pt>
                <c:pt idx="51755">
                  <c:v>0.68906299999999998</c:v>
                </c:pt>
                <c:pt idx="51756">
                  <c:v>0.692187</c:v>
                </c:pt>
                <c:pt idx="51757">
                  <c:v>0.69374999999999998</c:v>
                </c:pt>
                <c:pt idx="51758">
                  <c:v>0.6875</c:v>
                </c:pt>
                <c:pt idx="51759">
                  <c:v>0.6875</c:v>
                </c:pt>
                <c:pt idx="51760">
                  <c:v>0.68906299999999998</c:v>
                </c:pt>
                <c:pt idx="51761">
                  <c:v>0.67968799999999996</c:v>
                </c:pt>
                <c:pt idx="51762">
                  <c:v>0.68593800000000005</c:v>
                </c:pt>
                <c:pt idx="51763">
                  <c:v>0.68125000000000002</c:v>
                </c:pt>
                <c:pt idx="51764">
                  <c:v>0.69062500000000004</c:v>
                </c:pt>
                <c:pt idx="51765">
                  <c:v>0.68125000000000002</c:v>
                </c:pt>
                <c:pt idx="51766">
                  <c:v>0.682813</c:v>
                </c:pt>
                <c:pt idx="51767">
                  <c:v>0.68125000000000002</c:v>
                </c:pt>
                <c:pt idx="51768">
                  <c:v>0.67031300000000005</c:v>
                </c:pt>
                <c:pt idx="51769">
                  <c:v>0.676562</c:v>
                </c:pt>
                <c:pt idx="51770">
                  <c:v>0.67031300000000005</c:v>
                </c:pt>
                <c:pt idx="51771">
                  <c:v>0.67500000000000004</c:v>
                </c:pt>
                <c:pt idx="51772">
                  <c:v>0.68593800000000005</c:v>
                </c:pt>
                <c:pt idx="51773">
                  <c:v>0.68125000000000002</c:v>
                </c:pt>
                <c:pt idx="51774">
                  <c:v>0.68437499999999996</c:v>
                </c:pt>
                <c:pt idx="51775">
                  <c:v>0.68125000000000002</c:v>
                </c:pt>
                <c:pt idx="51776">
                  <c:v>0.67812499999999998</c:v>
                </c:pt>
                <c:pt idx="51777">
                  <c:v>0.67343799999999998</c:v>
                </c:pt>
                <c:pt idx="51778">
                  <c:v>0.69374999999999998</c:v>
                </c:pt>
                <c:pt idx="51779">
                  <c:v>0.692187</c:v>
                </c:pt>
                <c:pt idx="51780">
                  <c:v>0.69062500000000004</c:v>
                </c:pt>
                <c:pt idx="51781">
                  <c:v>0.67968799999999996</c:v>
                </c:pt>
                <c:pt idx="51782">
                  <c:v>0.67968799999999996</c:v>
                </c:pt>
                <c:pt idx="51783">
                  <c:v>0.68125000000000002</c:v>
                </c:pt>
                <c:pt idx="51784">
                  <c:v>0.682813</c:v>
                </c:pt>
                <c:pt idx="51785">
                  <c:v>0.69531200000000004</c:v>
                </c:pt>
                <c:pt idx="51786">
                  <c:v>0.68906299999999998</c:v>
                </c:pt>
                <c:pt idx="51787">
                  <c:v>0.69374999999999998</c:v>
                </c:pt>
                <c:pt idx="51788">
                  <c:v>0.698438</c:v>
                </c:pt>
                <c:pt idx="51789">
                  <c:v>0.69062500000000004</c:v>
                </c:pt>
                <c:pt idx="51790">
                  <c:v>0.692187</c:v>
                </c:pt>
                <c:pt idx="51791">
                  <c:v>0.7</c:v>
                </c:pt>
                <c:pt idx="51792">
                  <c:v>0.692187</c:v>
                </c:pt>
                <c:pt idx="51793">
                  <c:v>0.692187</c:v>
                </c:pt>
                <c:pt idx="51794">
                  <c:v>0.692187</c:v>
                </c:pt>
                <c:pt idx="51795">
                  <c:v>0.69374999999999998</c:v>
                </c:pt>
                <c:pt idx="51796">
                  <c:v>0.70468799999999998</c:v>
                </c:pt>
                <c:pt idx="51797">
                  <c:v>0.67968799999999996</c:v>
                </c:pt>
                <c:pt idx="51798">
                  <c:v>0.69374999999999998</c:v>
                </c:pt>
                <c:pt idx="51799">
                  <c:v>0.68437499999999996</c:v>
                </c:pt>
                <c:pt idx="51800">
                  <c:v>0.69531200000000004</c:v>
                </c:pt>
                <c:pt idx="51801">
                  <c:v>0.692187</c:v>
                </c:pt>
                <c:pt idx="51802">
                  <c:v>0.68906299999999998</c:v>
                </c:pt>
                <c:pt idx="51803">
                  <c:v>0.70468799999999998</c:v>
                </c:pt>
                <c:pt idx="51804">
                  <c:v>0.69374999999999998</c:v>
                </c:pt>
                <c:pt idx="51805">
                  <c:v>0.68906299999999998</c:v>
                </c:pt>
                <c:pt idx="51806">
                  <c:v>0.68593800000000005</c:v>
                </c:pt>
                <c:pt idx="51807">
                  <c:v>0.68437499999999996</c:v>
                </c:pt>
                <c:pt idx="51808">
                  <c:v>0.682813</c:v>
                </c:pt>
                <c:pt idx="51809">
                  <c:v>0.68906299999999998</c:v>
                </c:pt>
                <c:pt idx="51810">
                  <c:v>0.70156300000000005</c:v>
                </c:pt>
                <c:pt idx="51811">
                  <c:v>0.68125000000000002</c:v>
                </c:pt>
                <c:pt idx="51812">
                  <c:v>0.69062500000000004</c:v>
                </c:pt>
                <c:pt idx="51813">
                  <c:v>0.68125000000000002</c:v>
                </c:pt>
                <c:pt idx="51814">
                  <c:v>0.6875</c:v>
                </c:pt>
                <c:pt idx="51815">
                  <c:v>0.7</c:v>
                </c:pt>
                <c:pt idx="51816">
                  <c:v>0.692187</c:v>
                </c:pt>
                <c:pt idx="51817">
                  <c:v>0.692187</c:v>
                </c:pt>
                <c:pt idx="51818">
                  <c:v>0.69062500000000004</c:v>
                </c:pt>
                <c:pt idx="51819">
                  <c:v>0.7</c:v>
                </c:pt>
                <c:pt idx="51820">
                  <c:v>0.69374999999999998</c:v>
                </c:pt>
                <c:pt idx="51821">
                  <c:v>0.69374999999999998</c:v>
                </c:pt>
                <c:pt idx="51822">
                  <c:v>0.703125</c:v>
                </c:pt>
                <c:pt idx="51823">
                  <c:v>0.68906299999999998</c:v>
                </c:pt>
                <c:pt idx="51824">
                  <c:v>0.698438</c:v>
                </c:pt>
                <c:pt idx="51825">
                  <c:v>0.69062500000000004</c:v>
                </c:pt>
                <c:pt idx="51826">
                  <c:v>0.6875</c:v>
                </c:pt>
                <c:pt idx="51827">
                  <c:v>0.68437499999999996</c:v>
                </c:pt>
                <c:pt idx="51828">
                  <c:v>0.67968799999999996</c:v>
                </c:pt>
                <c:pt idx="51829">
                  <c:v>0.66874999999999996</c:v>
                </c:pt>
                <c:pt idx="51830">
                  <c:v>0.68125000000000002</c:v>
                </c:pt>
                <c:pt idx="51831">
                  <c:v>0.68593800000000005</c:v>
                </c:pt>
                <c:pt idx="51832">
                  <c:v>0.692187</c:v>
                </c:pt>
                <c:pt idx="51833">
                  <c:v>0.69062500000000004</c:v>
                </c:pt>
                <c:pt idx="51834">
                  <c:v>0.70156300000000005</c:v>
                </c:pt>
                <c:pt idx="51835">
                  <c:v>0.70156300000000005</c:v>
                </c:pt>
                <c:pt idx="51836">
                  <c:v>0.692187</c:v>
                </c:pt>
                <c:pt idx="51837">
                  <c:v>0.682813</c:v>
                </c:pt>
                <c:pt idx="51838">
                  <c:v>0.682813</c:v>
                </c:pt>
                <c:pt idx="51839">
                  <c:v>0.68437499999999996</c:v>
                </c:pt>
                <c:pt idx="51840">
                  <c:v>0.69374999999999998</c:v>
                </c:pt>
                <c:pt idx="51841">
                  <c:v>0.67968799999999996</c:v>
                </c:pt>
                <c:pt idx="51842">
                  <c:v>0.67343799999999998</c:v>
                </c:pt>
                <c:pt idx="51843">
                  <c:v>0.68437499999999996</c:v>
                </c:pt>
                <c:pt idx="51844">
                  <c:v>0.67968799999999996</c:v>
                </c:pt>
                <c:pt idx="51845">
                  <c:v>0.68125000000000002</c:v>
                </c:pt>
                <c:pt idx="51846">
                  <c:v>0.69062500000000004</c:v>
                </c:pt>
                <c:pt idx="51847">
                  <c:v>0.69374999999999998</c:v>
                </c:pt>
                <c:pt idx="51848">
                  <c:v>0.67968799999999996</c:v>
                </c:pt>
                <c:pt idx="51849">
                  <c:v>0.68125000000000002</c:v>
                </c:pt>
                <c:pt idx="51850">
                  <c:v>0.68125000000000002</c:v>
                </c:pt>
                <c:pt idx="51851">
                  <c:v>0.703125</c:v>
                </c:pt>
                <c:pt idx="51852">
                  <c:v>0.692187</c:v>
                </c:pt>
                <c:pt idx="51853">
                  <c:v>0.703125</c:v>
                </c:pt>
                <c:pt idx="51854">
                  <c:v>0.68437499999999996</c:v>
                </c:pt>
                <c:pt idx="51855">
                  <c:v>0.69531200000000004</c:v>
                </c:pt>
                <c:pt idx="51856">
                  <c:v>0.70625000000000004</c:v>
                </c:pt>
                <c:pt idx="51857">
                  <c:v>0.6875</c:v>
                </c:pt>
                <c:pt idx="51858">
                  <c:v>0.67968799999999996</c:v>
                </c:pt>
                <c:pt idx="51859">
                  <c:v>0.69531200000000004</c:v>
                </c:pt>
                <c:pt idx="51860">
                  <c:v>0.69374999999999998</c:v>
                </c:pt>
                <c:pt idx="51861">
                  <c:v>0.68906299999999998</c:v>
                </c:pt>
                <c:pt idx="51862">
                  <c:v>0.69374999999999998</c:v>
                </c:pt>
                <c:pt idx="51863">
                  <c:v>0.6875</c:v>
                </c:pt>
                <c:pt idx="51864">
                  <c:v>0.69062500000000004</c:v>
                </c:pt>
                <c:pt idx="51865">
                  <c:v>0.67812499999999998</c:v>
                </c:pt>
                <c:pt idx="51866">
                  <c:v>0.6875</c:v>
                </c:pt>
                <c:pt idx="51867">
                  <c:v>0.69062500000000004</c:v>
                </c:pt>
                <c:pt idx="51868">
                  <c:v>0.68125000000000002</c:v>
                </c:pt>
                <c:pt idx="51869">
                  <c:v>0.68125000000000002</c:v>
                </c:pt>
                <c:pt idx="51870">
                  <c:v>0.67812499999999998</c:v>
                </c:pt>
                <c:pt idx="51871">
                  <c:v>0.68906299999999998</c:v>
                </c:pt>
                <c:pt idx="51872">
                  <c:v>0.68437499999999996</c:v>
                </c:pt>
                <c:pt idx="51873">
                  <c:v>0.692187</c:v>
                </c:pt>
                <c:pt idx="51874">
                  <c:v>0.698438</c:v>
                </c:pt>
                <c:pt idx="51875">
                  <c:v>0.698438</c:v>
                </c:pt>
                <c:pt idx="51876">
                  <c:v>0.692187</c:v>
                </c:pt>
                <c:pt idx="51877">
                  <c:v>0.698438</c:v>
                </c:pt>
                <c:pt idx="51878">
                  <c:v>0.68906299999999998</c:v>
                </c:pt>
                <c:pt idx="51879">
                  <c:v>0.682813</c:v>
                </c:pt>
                <c:pt idx="51880">
                  <c:v>0.68125000000000002</c:v>
                </c:pt>
                <c:pt idx="51881">
                  <c:v>0.70156300000000005</c:v>
                </c:pt>
                <c:pt idx="51882">
                  <c:v>0.6875</c:v>
                </c:pt>
                <c:pt idx="51883">
                  <c:v>0.69374999999999998</c:v>
                </c:pt>
                <c:pt idx="51884">
                  <c:v>0.69531200000000004</c:v>
                </c:pt>
                <c:pt idx="51885">
                  <c:v>0.69374999999999998</c:v>
                </c:pt>
                <c:pt idx="51886">
                  <c:v>0.692187</c:v>
                </c:pt>
                <c:pt idx="51887">
                  <c:v>0.698438</c:v>
                </c:pt>
                <c:pt idx="51888">
                  <c:v>0.7</c:v>
                </c:pt>
                <c:pt idx="51889">
                  <c:v>0.69374999999999998</c:v>
                </c:pt>
                <c:pt idx="51890">
                  <c:v>0.6875</c:v>
                </c:pt>
                <c:pt idx="51891">
                  <c:v>0.69531200000000004</c:v>
                </c:pt>
                <c:pt idx="51892">
                  <c:v>0.698438</c:v>
                </c:pt>
                <c:pt idx="51893">
                  <c:v>0.68593800000000005</c:v>
                </c:pt>
                <c:pt idx="51894">
                  <c:v>0.6875</c:v>
                </c:pt>
                <c:pt idx="51895">
                  <c:v>0.698438</c:v>
                </c:pt>
                <c:pt idx="51896">
                  <c:v>0.7</c:v>
                </c:pt>
                <c:pt idx="51897">
                  <c:v>0.68906299999999998</c:v>
                </c:pt>
                <c:pt idx="51898">
                  <c:v>0.70156300000000005</c:v>
                </c:pt>
                <c:pt idx="51899">
                  <c:v>0.69062500000000004</c:v>
                </c:pt>
                <c:pt idx="51900">
                  <c:v>0.70468799999999998</c:v>
                </c:pt>
                <c:pt idx="51901">
                  <c:v>0.698438</c:v>
                </c:pt>
                <c:pt idx="51902">
                  <c:v>0.6875</c:v>
                </c:pt>
                <c:pt idx="51903">
                  <c:v>0.67500000000000004</c:v>
                </c:pt>
                <c:pt idx="51904">
                  <c:v>0.676562</c:v>
                </c:pt>
                <c:pt idx="51905">
                  <c:v>0.6875</c:v>
                </c:pt>
                <c:pt idx="51906">
                  <c:v>0.68593800000000005</c:v>
                </c:pt>
                <c:pt idx="51907">
                  <c:v>0.698438</c:v>
                </c:pt>
                <c:pt idx="51908">
                  <c:v>0.698438</c:v>
                </c:pt>
                <c:pt idx="51909">
                  <c:v>0.69062500000000004</c:v>
                </c:pt>
                <c:pt idx="51910">
                  <c:v>0.68125000000000002</c:v>
                </c:pt>
                <c:pt idx="51911">
                  <c:v>0.682813</c:v>
                </c:pt>
                <c:pt idx="51912">
                  <c:v>0.68906299999999998</c:v>
                </c:pt>
                <c:pt idx="51913">
                  <c:v>0.69062500000000004</c:v>
                </c:pt>
                <c:pt idx="51914">
                  <c:v>0.682813</c:v>
                </c:pt>
                <c:pt idx="51915">
                  <c:v>0.67343799999999998</c:v>
                </c:pt>
                <c:pt idx="51916">
                  <c:v>0.676562</c:v>
                </c:pt>
                <c:pt idx="51917">
                  <c:v>0.69062500000000004</c:v>
                </c:pt>
                <c:pt idx="51918">
                  <c:v>0.70156300000000005</c:v>
                </c:pt>
                <c:pt idx="51919">
                  <c:v>0.68125000000000002</c:v>
                </c:pt>
                <c:pt idx="51920">
                  <c:v>0.676562</c:v>
                </c:pt>
                <c:pt idx="51921">
                  <c:v>0.692187</c:v>
                </c:pt>
                <c:pt idx="51922">
                  <c:v>0.6875</c:v>
                </c:pt>
                <c:pt idx="51923">
                  <c:v>0.67812499999999998</c:v>
                </c:pt>
                <c:pt idx="51924">
                  <c:v>0.682813</c:v>
                </c:pt>
                <c:pt idx="51925">
                  <c:v>0.676562</c:v>
                </c:pt>
                <c:pt idx="51926">
                  <c:v>0.682813</c:v>
                </c:pt>
                <c:pt idx="51927">
                  <c:v>0.68593800000000005</c:v>
                </c:pt>
                <c:pt idx="51928">
                  <c:v>0.6875</c:v>
                </c:pt>
                <c:pt idx="51929">
                  <c:v>0.68437499999999996</c:v>
                </c:pt>
                <c:pt idx="51930">
                  <c:v>0.68437499999999996</c:v>
                </c:pt>
                <c:pt idx="51931">
                  <c:v>0.6875</c:v>
                </c:pt>
                <c:pt idx="51932">
                  <c:v>0.68437499999999996</c:v>
                </c:pt>
                <c:pt idx="51933">
                  <c:v>0.69374999999999998</c:v>
                </c:pt>
                <c:pt idx="51934">
                  <c:v>0.692187</c:v>
                </c:pt>
                <c:pt idx="51935">
                  <c:v>0.698438</c:v>
                </c:pt>
                <c:pt idx="51936">
                  <c:v>0.676562</c:v>
                </c:pt>
                <c:pt idx="51937">
                  <c:v>0.698438</c:v>
                </c:pt>
                <c:pt idx="51938">
                  <c:v>0.70625000000000004</c:v>
                </c:pt>
                <c:pt idx="51939">
                  <c:v>0.69062500000000004</c:v>
                </c:pt>
                <c:pt idx="51940">
                  <c:v>0.68437499999999996</c:v>
                </c:pt>
                <c:pt idx="51941">
                  <c:v>0.68437499999999996</c:v>
                </c:pt>
                <c:pt idx="51942">
                  <c:v>0.692187</c:v>
                </c:pt>
                <c:pt idx="51943">
                  <c:v>0.6875</c:v>
                </c:pt>
                <c:pt idx="51944">
                  <c:v>0.68593800000000005</c:v>
                </c:pt>
                <c:pt idx="51945">
                  <c:v>0.68906299999999998</c:v>
                </c:pt>
                <c:pt idx="51946">
                  <c:v>0.69374999999999998</c:v>
                </c:pt>
                <c:pt idx="51947">
                  <c:v>0.69374999999999998</c:v>
                </c:pt>
                <c:pt idx="51948">
                  <c:v>0.68437499999999996</c:v>
                </c:pt>
                <c:pt idx="51949">
                  <c:v>0.69062500000000004</c:v>
                </c:pt>
                <c:pt idx="51950">
                  <c:v>0.66562500000000002</c:v>
                </c:pt>
                <c:pt idx="51951">
                  <c:v>0.67031300000000005</c:v>
                </c:pt>
                <c:pt idx="51952">
                  <c:v>0.6875</c:v>
                </c:pt>
                <c:pt idx="51953">
                  <c:v>0.69374999999999998</c:v>
                </c:pt>
                <c:pt idx="51954">
                  <c:v>0.69374999999999998</c:v>
                </c:pt>
                <c:pt idx="51955">
                  <c:v>0.69062500000000004</c:v>
                </c:pt>
                <c:pt idx="51956">
                  <c:v>0.68125000000000002</c:v>
                </c:pt>
                <c:pt idx="51957">
                  <c:v>0.68906299999999998</c:v>
                </c:pt>
                <c:pt idx="51958">
                  <c:v>0.67968799999999996</c:v>
                </c:pt>
                <c:pt idx="51959">
                  <c:v>0.692187</c:v>
                </c:pt>
                <c:pt idx="51960">
                  <c:v>0.69062500000000004</c:v>
                </c:pt>
                <c:pt idx="51961">
                  <c:v>0.6875</c:v>
                </c:pt>
                <c:pt idx="51962">
                  <c:v>0.67968799999999996</c:v>
                </c:pt>
                <c:pt idx="51963">
                  <c:v>0.68593800000000005</c:v>
                </c:pt>
                <c:pt idx="51964">
                  <c:v>0.698438</c:v>
                </c:pt>
                <c:pt idx="51965">
                  <c:v>0.69531200000000004</c:v>
                </c:pt>
                <c:pt idx="51966">
                  <c:v>0.70468799999999998</c:v>
                </c:pt>
                <c:pt idx="51967">
                  <c:v>0.69062500000000004</c:v>
                </c:pt>
                <c:pt idx="51968">
                  <c:v>0.703125</c:v>
                </c:pt>
                <c:pt idx="51969">
                  <c:v>0.6875</c:v>
                </c:pt>
                <c:pt idx="51970">
                  <c:v>0.67812499999999998</c:v>
                </c:pt>
                <c:pt idx="51971">
                  <c:v>0.692187</c:v>
                </c:pt>
                <c:pt idx="51972">
                  <c:v>0.682813</c:v>
                </c:pt>
                <c:pt idx="51973">
                  <c:v>0.68125000000000002</c:v>
                </c:pt>
                <c:pt idx="51974">
                  <c:v>0.66874999999999996</c:v>
                </c:pt>
                <c:pt idx="51975">
                  <c:v>0.67968799999999996</c:v>
                </c:pt>
                <c:pt idx="51976">
                  <c:v>0.676562</c:v>
                </c:pt>
                <c:pt idx="51977">
                  <c:v>0.68437499999999996</c:v>
                </c:pt>
                <c:pt idx="51978">
                  <c:v>0.67812499999999998</c:v>
                </c:pt>
                <c:pt idx="51979">
                  <c:v>0.68125000000000002</c:v>
                </c:pt>
                <c:pt idx="51980">
                  <c:v>0.68437499999999996</c:v>
                </c:pt>
                <c:pt idx="51981">
                  <c:v>0.68593800000000005</c:v>
                </c:pt>
                <c:pt idx="51982">
                  <c:v>0.682813</c:v>
                </c:pt>
                <c:pt idx="51983">
                  <c:v>0.69062500000000004</c:v>
                </c:pt>
                <c:pt idx="51984">
                  <c:v>0.69374999999999998</c:v>
                </c:pt>
                <c:pt idx="51985">
                  <c:v>0.682813</c:v>
                </c:pt>
                <c:pt idx="51986">
                  <c:v>0.69531200000000004</c:v>
                </c:pt>
                <c:pt idx="51987">
                  <c:v>0.68437499999999996</c:v>
                </c:pt>
                <c:pt idx="51988">
                  <c:v>0.68125000000000002</c:v>
                </c:pt>
                <c:pt idx="51989">
                  <c:v>0.6875</c:v>
                </c:pt>
                <c:pt idx="51990">
                  <c:v>0.69531200000000004</c:v>
                </c:pt>
                <c:pt idx="51991">
                  <c:v>0.69531200000000004</c:v>
                </c:pt>
                <c:pt idx="51992">
                  <c:v>0.676562</c:v>
                </c:pt>
                <c:pt idx="51993">
                  <c:v>0.68125000000000002</c:v>
                </c:pt>
                <c:pt idx="51994">
                  <c:v>0.68125000000000002</c:v>
                </c:pt>
                <c:pt idx="51995">
                  <c:v>0.68906299999999998</c:v>
                </c:pt>
                <c:pt idx="51996">
                  <c:v>0.676562</c:v>
                </c:pt>
                <c:pt idx="51997">
                  <c:v>0.67812499999999998</c:v>
                </c:pt>
                <c:pt idx="51998">
                  <c:v>0.67968799999999996</c:v>
                </c:pt>
                <c:pt idx="51999">
                  <c:v>0.682813</c:v>
                </c:pt>
                <c:pt idx="52000">
                  <c:v>0.6875</c:v>
                </c:pt>
                <c:pt idx="52001">
                  <c:v>0.69062500000000004</c:v>
                </c:pt>
                <c:pt idx="52002">
                  <c:v>0.69062500000000004</c:v>
                </c:pt>
                <c:pt idx="52003">
                  <c:v>0.69062500000000004</c:v>
                </c:pt>
                <c:pt idx="52004">
                  <c:v>0.7</c:v>
                </c:pt>
                <c:pt idx="52005">
                  <c:v>0.682813</c:v>
                </c:pt>
                <c:pt idx="52006">
                  <c:v>0.67968799999999996</c:v>
                </c:pt>
                <c:pt idx="52007">
                  <c:v>0.69374999999999998</c:v>
                </c:pt>
                <c:pt idx="52008">
                  <c:v>0.692187</c:v>
                </c:pt>
                <c:pt idx="52009">
                  <c:v>0.69374999999999998</c:v>
                </c:pt>
                <c:pt idx="52010">
                  <c:v>0.68593800000000005</c:v>
                </c:pt>
                <c:pt idx="52011">
                  <c:v>0.68593800000000005</c:v>
                </c:pt>
                <c:pt idx="52012">
                  <c:v>0.68593800000000005</c:v>
                </c:pt>
                <c:pt idx="52013">
                  <c:v>0.676562</c:v>
                </c:pt>
                <c:pt idx="52014">
                  <c:v>0.69062500000000004</c:v>
                </c:pt>
                <c:pt idx="52015">
                  <c:v>0.692187</c:v>
                </c:pt>
                <c:pt idx="52016">
                  <c:v>0.69374999999999998</c:v>
                </c:pt>
                <c:pt idx="52017">
                  <c:v>0.6875</c:v>
                </c:pt>
                <c:pt idx="52018">
                  <c:v>0.682813</c:v>
                </c:pt>
                <c:pt idx="52019">
                  <c:v>0.68437499999999996</c:v>
                </c:pt>
                <c:pt idx="52020">
                  <c:v>0.68906299999999998</c:v>
                </c:pt>
                <c:pt idx="52021">
                  <c:v>0.692187</c:v>
                </c:pt>
                <c:pt idx="52022">
                  <c:v>0.68125000000000002</c:v>
                </c:pt>
                <c:pt idx="52023">
                  <c:v>0.682813</c:v>
                </c:pt>
                <c:pt idx="52024">
                  <c:v>0.698438</c:v>
                </c:pt>
                <c:pt idx="52025">
                  <c:v>0.703125</c:v>
                </c:pt>
                <c:pt idx="52026">
                  <c:v>0.70781300000000003</c:v>
                </c:pt>
                <c:pt idx="52027">
                  <c:v>0.6875</c:v>
                </c:pt>
                <c:pt idx="52028">
                  <c:v>0.69374999999999998</c:v>
                </c:pt>
                <c:pt idx="52029">
                  <c:v>0.68437499999999996</c:v>
                </c:pt>
                <c:pt idx="52030">
                  <c:v>0.68593800000000005</c:v>
                </c:pt>
                <c:pt idx="52031">
                  <c:v>0.698438</c:v>
                </c:pt>
                <c:pt idx="52032">
                  <c:v>0.7</c:v>
                </c:pt>
                <c:pt idx="52033">
                  <c:v>0.703125</c:v>
                </c:pt>
                <c:pt idx="52034">
                  <c:v>0.69062500000000004</c:v>
                </c:pt>
                <c:pt idx="52035">
                  <c:v>0.7</c:v>
                </c:pt>
                <c:pt idx="52036">
                  <c:v>0.692187</c:v>
                </c:pt>
                <c:pt idx="52037">
                  <c:v>0.68906299999999998</c:v>
                </c:pt>
                <c:pt idx="52038">
                  <c:v>0.68437499999999996</c:v>
                </c:pt>
                <c:pt idx="52039">
                  <c:v>0.68437499999999996</c:v>
                </c:pt>
                <c:pt idx="52040">
                  <c:v>0.67968799999999996</c:v>
                </c:pt>
                <c:pt idx="52041">
                  <c:v>0.703125</c:v>
                </c:pt>
                <c:pt idx="52042">
                  <c:v>0.698438</c:v>
                </c:pt>
                <c:pt idx="52043">
                  <c:v>0.703125</c:v>
                </c:pt>
                <c:pt idx="52044">
                  <c:v>0.70468799999999998</c:v>
                </c:pt>
                <c:pt idx="52045">
                  <c:v>0.692187</c:v>
                </c:pt>
                <c:pt idx="52046">
                  <c:v>0.71093799999999996</c:v>
                </c:pt>
                <c:pt idx="52047">
                  <c:v>0.70468799999999998</c:v>
                </c:pt>
                <c:pt idx="52048">
                  <c:v>0.70468799999999998</c:v>
                </c:pt>
                <c:pt idx="52049">
                  <c:v>0.7</c:v>
                </c:pt>
                <c:pt idx="52050">
                  <c:v>0.682813</c:v>
                </c:pt>
                <c:pt idx="52051">
                  <c:v>0.68593800000000005</c:v>
                </c:pt>
                <c:pt idx="52052">
                  <c:v>0.70156300000000005</c:v>
                </c:pt>
                <c:pt idx="52053">
                  <c:v>0.69531200000000004</c:v>
                </c:pt>
                <c:pt idx="52054">
                  <c:v>0.682813</c:v>
                </c:pt>
                <c:pt idx="52055">
                  <c:v>0.682813</c:v>
                </c:pt>
                <c:pt idx="52056">
                  <c:v>0.6875</c:v>
                </c:pt>
                <c:pt idx="52057">
                  <c:v>0.69374999999999998</c:v>
                </c:pt>
                <c:pt idx="52058">
                  <c:v>0.682813</c:v>
                </c:pt>
                <c:pt idx="52059">
                  <c:v>0.68437499999999996</c:v>
                </c:pt>
                <c:pt idx="52060">
                  <c:v>0.692187</c:v>
                </c:pt>
                <c:pt idx="52061">
                  <c:v>0.69531200000000004</c:v>
                </c:pt>
                <c:pt idx="52062">
                  <c:v>0.69374999999999998</c:v>
                </c:pt>
                <c:pt idx="52063">
                  <c:v>0.692187</c:v>
                </c:pt>
                <c:pt idx="52064">
                  <c:v>0.68906299999999998</c:v>
                </c:pt>
                <c:pt idx="52065">
                  <c:v>0.698438</c:v>
                </c:pt>
                <c:pt idx="52066">
                  <c:v>0.692187</c:v>
                </c:pt>
                <c:pt idx="52067">
                  <c:v>0.68593800000000005</c:v>
                </c:pt>
                <c:pt idx="52068">
                  <c:v>0.70156300000000005</c:v>
                </c:pt>
                <c:pt idx="52069">
                  <c:v>0.698438</c:v>
                </c:pt>
                <c:pt idx="52070">
                  <c:v>0.69374999999999998</c:v>
                </c:pt>
                <c:pt idx="52071">
                  <c:v>0.69531200000000004</c:v>
                </c:pt>
                <c:pt idx="52072">
                  <c:v>0.69062500000000004</c:v>
                </c:pt>
                <c:pt idx="52073">
                  <c:v>0.67968799999999996</c:v>
                </c:pt>
                <c:pt idx="52074">
                  <c:v>0.692187</c:v>
                </c:pt>
                <c:pt idx="52075">
                  <c:v>0.69374999999999998</c:v>
                </c:pt>
                <c:pt idx="52076">
                  <c:v>0.69531200000000004</c:v>
                </c:pt>
                <c:pt idx="52077">
                  <c:v>0.682813</c:v>
                </c:pt>
                <c:pt idx="52078">
                  <c:v>0.69062500000000004</c:v>
                </c:pt>
                <c:pt idx="52079">
                  <c:v>0.6875</c:v>
                </c:pt>
                <c:pt idx="52080">
                  <c:v>0.69062500000000004</c:v>
                </c:pt>
                <c:pt idx="52081">
                  <c:v>0.70937499999999998</c:v>
                </c:pt>
                <c:pt idx="52082">
                  <c:v>0.69374999999999998</c:v>
                </c:pt>
                <c:pt idx="52083">
                  <c:v>0.68125000000000002</c:v>
                </c:pt>
                <c:pt idx="52084">
                  <c:v>0.69062500000000004</c:v>
                </c:pt>
                <c:pt idx="52085">
                  <c:v>0.68125000000000002</c:v>
                </c:pt>
                <c:pt idx="52086">
                  <c:v>0.68593800000000005</c:v>
                </c:pt>
                <c:pt idx="52087">
                  <c:v>0.68593800000000005</c:v>
                </c:pt>
                <c:pt idx="52088">
                  <c:v>0.68593800000000005</c:v>
                </c:pt>
                <c:pt idx="52089">
                  <c:v>0.69531200000000004</c:v>
                </c:pt>
                <c:pt idx="52090">
                  <c:v>0.68437499999999996</c:v>
                </c:pt>
                <c:pt idx="52091">
                  <c:v>0.692187</c:v>
                </c:pt>
                <c:pt idx="52092">
                  <c:v>0.70156300000000005</c:v>
                </c:pt>
                <c:pt idx="52093">
                  <c:v>0.68593800000000005</c:v>
                </c:pt>
                <c:pt idx="52094">
                  <c:v>0.67968799999999996</c:v>
                </c:pt>
                <c:pt idx="52095">
                  <c:v>0.68593800000000005</c:v>
                </c:pt>
                <c:pt idx="52096">
                  <c:v>0.67500000000000004</c:v>
                </c:pt>
                <c:pt idx="52097">
                  <c:v>0.69062500000000004</c:v>
                </c:pt>
                <c:pt idx="52098">
                  <c:v>0.70625000000000004</c:v>
                </c:pt>
                <c:pt idx="52099">
                  <c:v>0.69374999999999998</c:v>
                </c:pt>
                <c:pt idx="52100">
                  <c:v>0.68437499999999996</c:v>
                </c:pt>
                <c:pt idx="52101">
                  <c:v>0.67968799999999996</c:v>
                </c:pt>
                <c:pt idx="52102">
                  <c:v>0.671875</c:v>
                </c:pt>
                <c:pt idx="52103">
                  <c:v>0.67812499999999998</c:v>
                </c:pt>
                <c:pt idx="52104">
                  <c:v>0.692187</c:v>
                </c:pt>
                <c:pt idx="52105">
                  <c:v>0.692187</c:v>
                </c:pt>
                <c:pt idx="52106">
                  <c:v>0.70156300000000005</c:v>
                </c:pt>
                <c:pt idx="52107">
                  <c:v>0.69062500000000004</c:v>
                </c:pt>
                <c:pt idx="52108">
                  <c:v>0.6875</c:v>
                </c:pt>
                <c:pt idx="52109">
                  <c:v>0.698438</c:v>
                </c:pt>
                <c:pt idx="52110">
                  <c:v>0.68437499999999996</c:v>
                </c:pt>
                <c:pt idx="52111">
                  <c:v>0.6875</c:v>
                </c:pt>
                <c:pt idx="52112">
                  <c:v>0.698438</c:v>
                </c:pt>
                <c:pt idx="52113">
                  <c:v>0.69531200000000004</c:v>
                </c:pt>
                <c:pt idx="52114">
                  <c:v>0.67968799999999996</c:v>
                </c:pt>
                <c:pt idx="52115">
                  <c:v>0.68437499999999996</c:v>
                </c:pt>
                <c:pt idx="52116">
                  <c:v>0.698438</c:v>
                </c:pt>
                <c:pt idx="52117">
                  <c:v>0.692187</c:v>
                </c:pt>
                <c:pt idx="52118">
                  <c:v>0.68593800000000005</c:v>
                </c:pt>
                <c:pt idx="52119">
                  <c:v>0.67968799999999996</c:v>
                </c:pt>
                <c:pt idx="52120">
                  <c:v>0.68906299999999998</c:v>
                </c:pt>
                <c:pt idx="52121">
                  <c:v>0.682813</c:v>
                </c:pt>
                <c:pt idx="52122">
                  <c:v>0.676562</c:v>
                </c:pt>
                <c:pt idx="52123">
                  <c:v>0.692187</c:v>
                </c:pt>
                <c:pt idx="52124">
                  <c:v>0.68437499999999996</c:v>
                </c:pt>
                <c:pt idx="52125">
                  <c:v>0.69062500000000004</c:v>
                </c:pt>
                <c:pt idx="52126">
                  <c:v>0.68593800000000005</c:v>
                </c:pt>
                <c:pt idx="52127">
                  <c:v>0.67500000000000004</c:v>
                </c:pt>
                <c:pt idx="52128">
                  <c:v>0.682813</c:v>
                </c:pt>
                <c:pt idx="52129">
                  <c:v>0.6875</c:v>
                </c:pt>
                <c:pt idx="52130">
                  <c:v>0.68125000000000002</c:v>
                </c:pt>
                <c:pt idx="52131">
                  <c:v>0.6875</c:v>
                </c:pt>
                <c:pt idx="52132">
                  <c:v>0.69062500000000004</c:v>
                </c:pt>
                <c:pt idx="52133">
                  <c:v>0.70625000000000004</c:v>
                </c:pt>
                <c:pt idx="52134">
                  <c:v>0.69531200000000004</c:v>
                </c:pt>
                <c:pt idx="52135">
                  <c:v>0.6875</c:v>
                </c:pt>
                <c:pt idx="52136">
                  <c:v>0.6875</c:v>
                </c:pt>
                <c:pt idx="52137">
                  <c:v>0.698438</c:v>
                </c:pt>
                <c:pt idx="52138">
                  <c:v>0.68906299999999998</c:v>
                </c:pt>
                <c:pt idx="52139">
                  <c:v>0.692187</c:v>
                </c:pt>
                <c:pt idx="52140">
                  <c:v>0.7</c:v>
                </c:pt>
                <c:pt idx="52141">
                  <c:v>0.67812499999999998</c:v>
                </c:pt>
                <c:pt idx="52142">
                  <c:v>0.68125000000000002</c:v>
                </c:pt>
                <c:pt idx="52143">
                  <c:v>0.682813</c:v>
                </c:pt>
                <c:pt idx="52144">
                  <c:v>0.68437499999999996</c:v>
                </c:pt>
                <c:pt idx="52145">
                  <c:v>0.698438</c:v>
                </c:pt>
                <c:pt idx="52146">
                  <c:v>0.692187</c:v>
                </c:pt>
                <c:pt idx="52147">
                  <c:v>0.70468799999999998</c:v>
                </c:pt>
                <c:pt idx="52148">
                  <c:v>0.703125</c:v>
                </c:pt>
                <c:pt idx="52149">
                  <c:v>0.70156300000000005</c:v>
                </c:pt>
                <c:pt idx="52150">
                  <c:v>0.69531200000000004</c:v>
                </c:pt>
                <c:pt idx="52151">
                  <c:v>0.6875</c:v>
                </c:pt>
                <c:pt idx="52152">
                  <c:v>0.67968799999999996</c:v>
                </c:pt>
                <c:pt idx="52153">
                  <c:v>0.68906299999999998</c:v>
                </c:pt>
                <c:pt idx="52154">
                  <c:v>0.69062500000000004</c:v>
                </c:pt>
                <c:pt idx="52155">
                  <c:v>0.69531200000000004</c:v>
                </c:pt>
                <c:pt idx="52156">
                  <c:v>0.703125</c:v>
                </c:pt>
                <c:pt idx="52157">
                  <c:v>0.69531200000000004</c:v>
                </c:pt>
                <c:pt idx="52158">
                  <c:v>0.6875</c:v>
                </c:pt>
                <c:pt idx="52159">
                  <c:v>0.70468799999999998</c:v>
                </c:pt>
                <c:pt idx="52160">
                  <c:v>0.7</c:v>
                </c:pt>
                <c:pt idx="52161">
                  <c:v>0.7</c:v>
                </c:pt>
                <c:pt idx="52162">
                  <c:v>0.70156300000000005</c:v>
                </c:pt>
                <c:pt idx="52163">
                  <c:v>0.68906299999999998</c:v>
                </c:pt>
                <c:pt idx="52164">
                  <c:v>0.68906299999999998</c:v>
                </c:pt>
                <c:pt idx="52165">
                  <c:v>0.676562</c:v>
                </c:pt>
                <c:pt idx="52166">
                  <c:v>0.69062500000000004</c:v>
                </c:pt>
                <c:pt idx="52167">
                  <c:v>0.69531200000000004</c:v>
                </c:pt>
                <c:pt idx="52168">
                  <c:v>0.698438</c:v>
                </c:pt>
                <c:pt idx="52169">
                  <c:v>0.682813</c:v>
                </c:pt>
                <c:pt idx="52170">
                  <c:v>0.692187</c:v>
                </c:pt>
                <c:pt idx="52171">
                  <c:v>0.6875</c:v>
                </c:pt>
                <c:pt idx="52172">
                  <c:v>0.68593800000000005</c:v>
                </c:pt>
                <c:pt idx="52173">
                  <c:v>0.69531200000000004</c:v>
                </c:pt>
                <c:pt idx="52174">
                  <c:v>0.68593800000000005</c:v>
                </c:pt>
                <c:pt idx="52175">
                  <c:v>0.69374999999999998</c:v>
                </c:pt>
                <c:pt idx="52176">
                  <c:v>0.69374999999999998</c:v>
                </c:pt>
                <c:pt idx="52177">
                  <c:v>0.692187</c:v>
                </c:pt>
                <c:pt idx="52178">
                  <c:v>0.703125</c:v>
                </c:pt>
                <c:pt idx="52179">
                  <c:v>0.6875</c:v>
                </c:pt>
                <c:pt idx="52180">
                  <c:v>0.692187</c:v>
                </c:pt>
                <c:pt idx="52181">
                  <c:v>0.68906299999999998</c:v>
                </c:pt>
                <c:pt idx="52182">
                  <c:v>0.69374999999999998</c:v>
                </c:pt>
                <c:pt idx="52183">
                  <c:v>0.692187</c:v>
                </c:pt>
                <c:pt idx="52184">
                  <c:v>0.69062500000000004</c:v>
                </c:pt>
                <c:pt idx="52185">
                  <c:v>0.714063</c:v>
                </c:pt>
                <c:pt idx="52186">
                  <c:v>0.69062500000000004</c:v>
                </c:pt>
                <c:pt idx="52187">
                  <c:v>0.69374999999999998</c:v>
                </c:pt>
                <c:pt idx="52188">
                  <c:v>0.698438</c:v>
                </c:pt>
                <c:pt idx="52189">
                  <c:v>0.692187</c:v>
                </c:pt>
                <c:pt idx="52190">
                  <c:v>0.692187</c:v>
                </c:pt>
                <c:pt idx="52191">
                  <c:v>0.703125</c:v>
                </c:pt>
                <c:pt idx="52192">
                  <c:v>0.68437499999999996</c:v>
                </c:pt>
                <c:pt idx="52193">
                  <c:v>0.68593800000000005</c:v>
                </c:pt>
                <c:pt idx="52194">
                  <c:v>0.68906299999999998</c:v>
                </c:pt>
                <c:pt idx="52195">
                  <c:v>0.69374999999999998</c:v>
                </c:pt>
                <c:pt idx="52196">
                  <c:v>0.68593800000000005</c:v>
                </c:pt>
                <c:pt idx="52197">
                  <c:v>0.7</c:v>
                </c:pt>
                <c:pt idx="52198">
                  <c:v>0.692187</c:v>
                </c:pt>
                <c:pt idx="52199">
                  <c:v>0.7</c:v>
                </c:pt>
                <c:pt idx="52200">
                  <c:v>0.67968799999999996</c:v>
                </c:pt>
                <c:pt idx="52201">
                  <c:v>0.67812499999999998</c:v>
                </c:pt>
                <c:pt idx="52202">
                  <c:v>0.68593800000000005</c:v>
                </c:pt>
                <c:pt idx="52203">
                  <c:v>0.69374999999999998</c:v>
                </c:pt>
                <c:pt idx="52204">
                  <c:v>0.692187</c:v>
                </c:pt>
                <c:pt idx="52205">
                  <c:v>0.692187</c:v>
                </c:pt>
                <c:pt idx="52206">
                  <c:v>0.703125</c:v>
                </c:pt>
                <c:pt idx="52207">
                  <c:v>0.69062500000000004</c:v>
                </c:pt>
                <c:pt idx="52208">
                  <c:v>0.70156300000000005</c:v>
                </c:pt>
                <c:pt idx="52209">
                  <c:v>0.70781300000000003</c:v>
                </c:pt>
                <c:pt idx="52210">
                  <c:v>0.69531200000000004</c:v>
                </c:pt>
                <c:pt idx="52211">
                  <c:v>0.69531200000000004</c:v>
                </c:pt>
                <c:pt idx="52212">
                  <c:v>0.70156300000000005</c:v>
                </c:pt>
                <c:pt idx="52213">
                  <c:v>0.698438</c:v>
                </c:pt>
                <c:pt idx="52214">
                  <c:v>0.68437499999999996</c:v>
                </c:pt>
                <c:pt idx="52215">
                  <c:v>0.69531200000000004</c:v>
                </c:pt>
                <c:pt idx="52216">
                  <c:v>0.692187</c:v>
                </c:pt>
                <c:pt idx="52217">
                  <c:v>0.69062500000000004</c:v>
                </c:pt>
                <c:pt idx="52218">
                  <c:v>0.70468799999999998</c:v>
                </c:pt>
                <c:pt idx="52219">
                  <c:v>0.682813</c:v>
                </c:pt>
                <c:pt idx="52220">
                  <c:v>0.69062500000000004</c:v>
                </c:pt>
                <c:pt idx="52221">
                  <c:v>0.698438</c:v>
                </c:pt>
                <c:pt idx="52222">
                  <c:v>0.70625000000000004</c:v>
                </c:pt>
                <c:pt idx="52223">
                  <c:v>0.69374999999999998</c:v>
                </c:pt>
                <c:pt idx="52224">
                  <c:v>0.69531200000000004</c:v>
                </c:pt>
                <c:pt idx="52225">
                  <c:v>0.69531200000000004</c:v>
                </c:pt>
                <c:pt idx="52226">
                  <c:v>0.70468799999999998</c:v>
                </c:pt>
                <c:pt idx="52227">
                  <c:v>0.68906299999999998</c:v>
                </c:pt>
                <c:pt idx="52228">
                  <c:v>0.6875</c:v>
                </c:pt>
                <c:pt idx="52229">
                  <c:v>0.69531200000000004</c:v>
                </c:pt>
                <c:pt idx="52230">
                  <c:v>0.682813</c:v>
                </c:pt>
                <c:pt idx="52231">
                  <c:v>0.69062500000000004</c:v>
                </c:pt>
                <c:pt idx="52232">
                  <c:v>0.69062500000000004</c:v>
                </c:pt>
                <c:pt idx="52233">
                  <c:v>0.69531200000000004</c:v>
                </c:pt>
                <c:pt idx="52234">
                  <c:v>0.698438</c:v>
                </c:pt>
                <c:pt idx="52235">
                  <c:v>0.70468799999999998</c:v>
                </c:pt>
                <c:pt idx="52236">
                  <c:v>0.7</c:v>
                </c:pt>
                <c:pt idx="52237">
                  <c:v>0.70468799999999998</c:v>
                </c:pt>
                <c:pt idx="52238">
                  <c:v>0.69531200000000004</c:v>
                </c:pt>
                <c:pt idx="52239">
                  <c:v>0.70156300000000005</c:v>
                </c:pt>
                <c:pt idx="52240">
                  <c:v>0.698438</c:v>
                </c:pt>
                <c:pt idx="52241">
                  <c:v>0.70468799999999998</c:v>
                </c:pt>
                <c:pt idx="52242">
                  <c:v>0.69062500000000004</c:v>
                </c:pt>
                <c:pt idx="52243">
                  <c:v>0.692187</c:v>
                </c:pt>
                <c:pt idx="52244">
                  <c:v>0.70781300000000003</c:v>
                </c:pt>
                <c:pt idx="52245">
                  <c:v>0.703125</c:v>
                </c:pt>
                <c:pt idx="52246">
                  <c:v>0.68906299999999998</c:v>
                </c:pt>
                <c:pt idx="52247">
                  <c:v>0.69374999999999998</c:v>
                </c:pt>
                <c:pt idx="52248">
                  <c:v>0.69531200000000004</c:v>
                </c:pt>
                <c:pt idx="52249">
                  <c:v>0.70468799999999998</c:v>
                </c:pt>
                <c:pt idx="52250">
                  <c:v>0.69374999999999998</c:v>
                </c:pt>
                <c:pt idx="52251">
                  <c:v>0.682813</c:v>
                </c:pt>
                <c:pt idx="52252">
                  <c:v>0.70468799999999998</c:v>
                </c:pt>
                <c:pt idx="52253">
                  <c:v>0.70781300000000003</c:v>
                </c:pt>
                <c:pt idx="52254">
                  <c:v>0.71250000000000002</c:v>
                </c:pt>
                <c:pt idx="52255">
                  <c:v>0.69531200000000004</c:v>
                </c:pt>
                <c:pt idx="52256">
                  <c:v>0.70625000000000004</c:v>
                </c:pt>
                <c:pt idx="52257">
                  <c:v>0.703125</c:v>
                </c:pt>
                <c:pt idx="52258">
                  <c:v>0.70468799999999998</c:v>
                </c:pt>
                <c:pt idx="52259">
                  <c:v>0.70781300000000003</c:v>
                </c:pt>
                <c:pt idx="52260">
                  <c:v>0.70937499999999998</c:v>
                </c:pt>
                <c:pt idx="52261">
                  <c:v>0.69374999999999998</c:v>
                </c:pt>
                <c:pt idx="52262">
                  <c:v>0.69374999999999998</c:v>
                </c:pt>
                <c:pt idx="52263">
                  <c:v>0.692187</c:v>
                </c:pt>
                <c:pt idx="52264">
                  <c:v>0.68593800000000005</c:v>
                </c:pt>
                <c:pt idx="52265">
                  <c:v>0.69062500000000004</c:v>
                </c:pt>
                <c:pt idx="52266">
                  <c:v>0.68593800000000005</c:v>
                </c:pt>
                <c:pt idx="52267">
                  <c:v>0.69531200000000004</c:v>
                </c:pt>
                <c:pt idx="52268">
                  <c:v>0.692187</c:v>
                </c:pt>
                <c:pt idx="52269">
                  <c:v>0.692187</c:v>
                </c:pt>
                <c:pt idx="52270">
                  <c:v>0.6875</c:v>
                </c:pt>
                <c:pt idx="52271">
                  <c:v>0.67812499999999998</c:v>
                </c:pt>
                <c:pt idx="52272">
                  <c:v>0.676562</c:v>
                </c:pt>
                <c:pt idx="52273">
                  <c:v>0.676562</c:v>
                </c:pt>
                <c:pt idx="52274">
                  <c:v>0.69062500000000004</c:v>
                </c:pt>
                <c:pt idx="52275">
                  <c:v>0.70156300000000005</c:v>
                </c:pt>
                <c:pt idx="52276">
                  <c:v>0.703125</c:v>
                </c:pt>
                <c:pt idx="52277">
                  <c:v>0.69531200000000004</c:v>
                </c:pt>
                <c:pt idx="52278">
                  <c:v>0.6875</c:v>
                </c:pt>
                <c:pt idx="52279">
                  <c:v>0.69374999999999998</c:v>
                </c:pt>
                <c:pt idx="52280">
                  <c:v>0.703125</c:v>
                </c:pt>
                <c:pt idx="52281">
                  <c:v>0.70468799999999998</c:v>
                </c:pt>
                <c:pt idx="52282">
                  <c:v>0.69062500000000004</c:v>
                </c:pt>
                <c:pt idx="52283">
                  <c:v>0.6875</c:v>
                </c:pt>
                <c:pt idx="52284">
                  <c:v>0.68437499999999996</c:v>
                </c:pt>
                <c:pt idx="52285">
                  <c:v>0.68906299999999998</c:v>
                </c:pt>
                <c:pt idx="52286">
                  <c:v>0.69062500000000004</c:v>
                </c:pt>
                <c:pt idx="52287">
                  <c:v>0.68906299999999998</c:v>
                </c:pt>
                <c:pt idx="52288">
                  <c:v>0.69374999999999998</c:v>
                </c:pt>
                <c:pt idx="52289">
                  <c:v>0.698438</c:v>
                </c:pt>
                <c:pt idx="52290">
                  <c:v>0.7</c:v>
                </c:pt>
                <c:pt idx="52291">
                  <c:v>0.70468799999999998</c:v>
                </c:pt>
                <c:pt idx="52292">
                  <c:v>0.70468799999999998</c:v>
                </c:pt>
                <c:pt idx="52293">
                  <c:v>0.692187</c:v>
                </c:pt>
                <c:pt idx="52294">
                  <c:v>0.70937499999999998</c:v>
                </c:pt>
                <c:pt idx="52295">
                  <c:v>0.70156300000000005</c:v>
                </c:pt>
                <c:pt idx="52296">
                  <c:v>0.7</c:v>
                </c:pt>
                <c:pt idx="52297">
                  <c:v>0.68125000000000002</c:v>
                </c:pt>
                <c:pt idx="52298">
                  <c:v>0.68906299999999998</c:v>
                </c:pt>
                <c:pt idx="52299">
                  <c:v>0.70625000000000004</c:v>
                </c:pt>
                <c:pt idx="52300">
                  <c:v>0.69374999999999998</c:v>
                </c:pt>
                <c:pt idx="52301">
                  <c:v>0.6875</c:v>
                </c:pt>
                <c:pt idx="52302">
                  <c:v>0.68437499999999996</c:v>
                </c:pt>
                <c:pt idx="52303">
                  <c:v>0.69531200000000004</c:v>
                </c:pt>
                <c:pt idx="52304">
                  <c:v>0.70468799999999998</c:v>
                </c:pt>
                <c:pt idx="52305">
                  <c:v>0.7</c:v>
                </c:pt>
                <c:pt idx="52306">
                  <c:v>0.692187</c:v>
                </c:pt>
                <c:pt idx="52307">
                  <c:v>0.70156300000000005</c:v>
                </c:pt>
                <c:pt idx="52308">
                  <c:v>0.68437499999999996</c:v>
                </c:pt>
                <c:pt idx="52309">
                  <c:v>0.6875</c:v>
                </c:pt>
                <c:pt idx="52310">
                  <c:v>0.70781300000000003</c:v>
                </c:pt>
                <c:pt idx="52311">
                  <c:v>0.68125000000000002</c:v>
                </c:pt>
                <c:pt idx="52312">
                  <c:v>0.68906299999999998</c:v>
                </c:pt>
                <c:pt idx="52313">
                  <c:v>0.698438</c:v>
                </c:pt>
                <c:pt idx="52314">
                  <c:v>0.69062500000000004</c:v>
                </c:pt>
                <c:pt idx="52315">
                  <c:v>0.69374999999999998</c:v>
                </c:pt>
                <c:pt idx="52316">
                  <c:v>0.692187</c:v>
                </c:pt>
                <c:pt idx="52317">
                  <c:v>0.69374999999999998</c:v>
                </c:pt>
                <c:pt idx="52318">
                  <c:v>0.70156300000000005</c:v>
                </c:pt>
                <c:pt idx="52319">
                  <c:v>0.70156300000000005</c:v>
                </c:pt>
                <c:pt idx="52320">
                  <c:v>0.69062500000000004</c:v>
                </c:pt>
                <c:pt idx="52321">
                  <c:v>0.698438</c:v>
                </c:pt>
                <c:pt idx="52322">
                  <c:v>0.71093799999999996</c:v>
                </c:pt>
                <c:pt idx="52323">
                  <c:v>0.69531200000000004</c:v>
                </c:pt>
                <c:pt idx="52324">
                  <c:v>0.692187</c:v>
                </c:pt>
                <c:pt idx="52325">
                  <c:v>0.70781300000000003</c:v>
                </c:pt>
                <c:pt idx="52326">
                  <c:v>0.6875</c:v>
                </c:pt>
                <c:pt idx="52327">
                  <c:v>0.70468799999999998</c:v>
                </c:pt>
                <c:pt idx="52328">
                  <c:v>0.71093799999999996</c:v>
                </c:pt>
                <c:pt idx="52329">
                  <c:v>0.70156300000000005</c:v>
                </c:pt>
                <c:pt idx="52330">
                  <c:v>0.70781300000000003</c:v>
                </c:pt>
                <c:pt idx="52331">
                  <c:v>0.69531200000000004</c:v>
                </c:pt>
                <c:pt idx="52332">
                  <c:v>0.6875</c:v>
                </c:pt>
                <c:pt idx="52333">
                  <c:v>0.69062500000000004</c:v>
                </c:pt>
                <c:pt idx="52334">
                  <c:v>0.70625000000000004</c:v>
                </c:pt>
                <c:pt idx="52335">
                  <c:v>0.703125</c:v>
                </c:pt>
                <c:pt idx="52336">
                  <c:v>0.70625000000000004</c:v>
                </c:pt>
                <c:pt idx="52337">
                  <c:v>0.69374999999999998</c:v>
                </c:pt>
                <c:pt idx="52338">
                  <c:v>0.69374999999999998</c:v>
                </c:pt>
                <c:pt idx="52339">
                  <c:v>0.69531200000000004</c:v>
                </c:pt>
                <c:pt idx="52340">
                  <c:v>0.6875</c:v>
                </c:pt>
                <c:pt idx="52341">
                  <c:v>0.68125000000000002</c:v>
                </c:pt>
                <c:pt idx="52342">
                  <c:v>0.69531200000000004</c:v>
                </c:pt>
                <c:pt idx="52343">
                  <c:v>0.70156300000000005</c:v>
                </c:pt>
                <c:pt idx="52344">
                  <c:v>0.69531200000000004</c:v>
                </c:pt>
                <c:pt idx="52345">
                  <c:v>0.692187</c:v>
                </c:pt>
                <c:pt idx="52346">
                  <c:v>0.69062500000000004</c:v>
                </c:pt>
                <c:pt idx="52347">
                  <c:v>0.69062500000000004</c:v>
                </c:pt>
                <c:pt idx="52348">
                  <c:v>0.70156300000000005</c:v>
                </c:pt>
                <c:pt idx="52349">
                  <c:v>0.692187</c:v>
                </c:pt>
                <c:pt idx="52350">
                  <c:v>0.69374999999999998</c:v>
                </c:pt>
                <c:pt idx="52351">
                  <c:v>0.692187</c:v>
                </c:pt>
                <c:pt idx="52352">
                  <c:v>0.70781300000000003</c:v>
                </c:pt>
                <c:pt idx="52353">
                  <c:v>0.70468799999999998</c:v>
                </c:pt>
                <c:pt idx="52354">
                  <c:v>0.7</c:v>
                </c:pt>
                <c:pt idx="52355">
                  <c:v>0.7</c:v>
                </c:pt>
                <c:pt idx="52356">
                  <c:v>0.69062500000000004</c:v>
                </c:pt>
                <c:pt idx="52357">
                  <c:v>0.698438</c:v>
                </c:pt>
                <c:pt idx="52358">
                  <c:v>0.69531200000000004</c:v>
                </c:pt>
                <c:pt idx="52359">
                  <c:v>0.68593800000000005</c:v>
                </c:pt>
                <c:pt idx="52360">
                  <c:v>0.68437499999999996</c:v>
                </c:pt>
                <c:pt idx="52361">
                  <c:v>0.68593800000000005</c:v>
                </c:pt>
                <c:pt idx="52362">
                  <c:v>0.676562</c:v>
                </c:pt>
                <c:pt idx="52363">
                  <c:v>0.676562</c:v>
                </c:pt>
                <c:pt idx="52364">
                  <c:v>0.67500000000000004</c:v>
                </c:pt>
                <c:pt idx="52365">
                  <c:v>0.692187</c:v>
                </c:pt>
                <c:pt idx="52366">
                  <c:v>0.69062500000000004</c:v>
                </c:pt>
                <c:pt idx="52367">
                  <c:v>0.7</c:v>
                </c:pt>
                <c:pt idx="52368">
                  <c:v>0.70468799999999998</c:v>
                </c:pt>
                <c:pt idx="52369">
                  <c:v>0.676562</c:v>
                </c:pt>
                <c:pt idx="52370">
                  <c:v>0.698438</c:v>
                </c:pt>
                <c:pt idx="52371">
                  <c:v>0.692187</c:v>
                </c:pt>
                <c:pt idx="52372">
                  <c:v>0.698438</c:v>
                </c:pt>
                <c:pt idx="52373">
                  <c:v>0.70156300000000005</c:v>
                </c:pt>
                <c:pt idx="52374">
                  <c:v>0.69374999999999998</c:v>
                </c:pt>
                <c:pt idx="52375">
                  <c:v>0.70156300000000005</c:v>
                </c:pt>
                <c:pt idx="52376">
                  <c:v>0.68593800000000005</c:v>
                </c:pt>
                <c:pt idx="52377">
                  <c:v>0.698438</c:v>
                </c:pt>
                <c:pt idx="52378">
                  <c:v>0.703125</c:v>
                </c:pt>
                <c:pt idx="52379">
                  <c:v>0.71250000000000002</c:v>
                </c:pt>
                <c:pt idx="52380">
                  <c:v>0.692187</c:v>
                </c:pt>
                <c:pt idx="52381">
                  <c:v>0.682813</c:v>
                </c:pt>
                <c:pt idx="52382">
                  <c:v>0.70156300000000005</c:v>
                </c:pt>
                <c:pt idx="52383">
                  <c:v>0.70468799999999998</c:v>
                </c:pt>
                <c:pt idx="52384">
                  <c:v>0.70781300000000003</c:v>
                </c:pt>
                <c:pt idx="52385">
                  <c:v>0.70468799999999998</c:v>
                </c:pt>
                <c:pt idx="52386">
                  <c:v>0.70781300000000003</c:v>
                </c:pt>
                <c:pt idx="52387">
                  <c:v>0.692187</c:v>
                </c:pt>
                <c:pt idx="52388">
                  <c:v>0.698438</c:v>
                </c:pt>
                <c:pt idx="52389">
                  <c:v>0.69374999999999998</c:v>
                </c:pt>
                <c:pt idx="52390">
                  <c:v>0.68593800000000005</c:v>
                </c:pt>
                <c:pt idx="52391">
                  <c:v>0.6875</c:v>
                </c:pt>
                <c:pt idx="52392">
                  <c:v>0.69374999999999998</c:v>
                </c:pt>
                <c:pt idx="52393">
                  <c:v>0.698438</c:v>
                </c:pt>
                <c:pt idx="52394">
                  <c:v>0.703125</c:v>
                </c:pt>
                <c:pt idx="52395">
                  <c:v>0.69062500000000004</c:v>
                </c:pt>
                <c:pt idx="52396">
                  <c:v>0.69531200000000004</c:v>
                </c:pt>
                <c:pt idx="52397">
                  <c:v>0.70468799999999998</c:v>
                </c:pt>
                <c:pt idx="52398">
                  <c:v>0.70781300000000003</c:v>
                </c:pt>
                <c:pt idx="52399">
                  <c:v>0.698438</c:v>
                </c:pt>
                <c:pt idx="52400">
                  <c:v>0.69531200000000004</c:v>
                </c:pt>
                <c:pt idx="52401">
                  <c:v>0.68906299999999998</c:v>
                </c:pt>
                <c:pt idx="52402">
                  <c:v>0.70468799999999998</c:v>
                </c:pt>
                <c:pt idx="52403">
                  <c:v>0.69374999999999998</c:v>
                </c:pt>
                <c:pt idx="52404">
                  <c:v>0.70625000000000004</c:v>
                </c:pt>
                <c:pt idx="52405">
                  <c:v>0.6875</c:v>
                </c:pt>
                <c:pt idx="52406">
                  <c:v>0.692187</c:v>
                </c:pt>
                <c:pt idx="52407">
                  <c:v>0.7</c:v>
                </c:pt>
                <c:pt idx="52408">
                  <c:v>0.698438</c:v>
                </c:pt>
                <c:pt idx="52409">
                  <c:v>0.703125</c:v>
                </c:pt>
                <c:pt idx="52410">
                  <c:v>0.69374999999999998</c:v>
                </c:pt>
                <c:pt idx="52411">
                  <c:v>0.703125</c:v>
                </c:pt>
                <c:pt idx="52412">
                  <c:v>0.692187</c:v>
                </c:pt>
                <c:pt idx="52413">
                  <c:v>0.70625000000000004</c:v>
                </c:pt>
                <c:pt idx="52414">
                  <c:v>0.7</c:v>
                </c:pt>
                <c:pt idx="52415">
                  <c:v>0.70468799999999998</c:v>
                </c:pt>
                <c:pt idx="52416">
                  <c:v>0.70937499999999998</c:v>
                </c:pt>
                <c:pt idx="52417">
                  <c:v>0.7</c:v>
                </c:pt>
                <c:pt idx="52418">
                  <c:v>0.7</c:v>
                </c:pt>
                <c:pt idx="52419">
                  <c:v>0.69062500000000004</c:v>
                </c:pt>
                <c:pt idx="52420">
                  <c:v>0.71718800000000005</c:v>
                </c:pt>
                <c:pt idx="52421">
                  <c:v>0.69374999999999998</c:v>
                </c:pt>
                <c:pt idx="52422">
                  <c:v>0.692187</c:v>
                </c:pt>
                <c:pt idx="52423">
                  <c:v>0.69062500000000004</c:v>
                </c:pt>
                <c:pt idx="52424">
                  <c:v>0.69531200000000004</c:v>
                </c:pt>
                <c:pt idx="52425">
                  <c:v>0.69374999999999998</c:v>
                </c:pt>
                <c:pt idx="52426">
                  <c:v>0.692187</c:v>
                </c:pt>
                <c:pt idx="52427">
                  <c:v>0.69062500000000004</c:v>
                </c:pt>
                <c:pt idx="52428">
                  <c:v>0.70156300000000005</c:v>
                </c:pt>
                <c:pt idx="52429">
                  <c:v>0.68125000000000002</c:v>
                </c:pt>
                <c:pt idx="52430">
                  <c:v>0.68125000000000002</c:v>
                </c:pt>
                <c:pt idx="52431">
                  <c:v>0.67500000000000004</c:v>
                </c:pt>
                <c:pt idx="52432">
                  <c:v>0.68437499999999996</c:v>
                </c:pt>
                <c:pt idx="52433">
                  <c:v>0.698438</c:v>
                </c:pt>
                <c:pt idx="52434">
                  <c:v>0.70156300000000005</c:v>
                </c:pt>
                <c:pt idx="52435">
                  <c:v>0.68906299999999998</c:v>
                </c:pt>
                <c:pt idx="52436">
                  <c:v>0.68593800000000005</c:v>
                </c:pt>
                <c:pt idx="52437">
                  <c:v>0.6875</c:v>
                </c:pt>
                <c:pt idx="52438">
                  <c:v>0.68125000000000002</c:v>
                </c:pt>
                <c:pt idx="52439">
                  <c:v>0.692187</c:v>
                </c:pt>
                <c:pt idx="52440">
                  <c:v>0.7</c:v>
                </c:pt>
                <c:pt idx="52441">
                  <c:v>0.69062500000000004</c:v>
                </c:pt>
                <c:pt idx="52442">
                  <c:v>0.68437499999999996</c:v>
                </c:pt>
                <c:pt idx="52443">
                  <c:v>0.67968799999999996</c:v>
                </c:pt>
                <c:pt idx="52444">
                  <c:v>0.69062500000000004</c:v>
                </c:pt>
                <c:pt idx="52445">
                  <c:v>0.6875</c:v>
                </c:pt>
                <c:pt idx="52446">
                  <c:v>0.68906299999999998</c:v>
                </c:pt>
                <c:pt idx="52447">
                  <c:v>0.69374999999999998</c:v>
                </c:pt>
                <c:pt idx="52448">
                  <c:v>0.703125</c:v>
                </c:pt>
                <c:pt idx="52449">
                  <c:v>0.692187</c:v>
                </c:pt>
                <c:pt idx="52450">
                  <c:v>0.69531200000000004</c:v>
                </c:pt>
                <c:pt idx="52451">
                  <c:v>0.70468799999999998</c:v>
                </c:pt>
                <c:pt idx="52452">
                  <c:v>0.703125</c:v>
                </c:pt>
                <c:pt idx="52453">
                  <c:v>0.68593800000000005</c:v>
                </c:pt>
                <c:pt idx="52454">
                  <c:v>0.692187</c:v>
                </c:pt>
                <c:pt idx="52455">
                  <c:v>0.68593800000000005</c:v>
                </c:pt>
                <c:pt idx="52456">
                  <c:v>0.68906299999999998</c:v>
                </c:pt>
                <c:pt idx="52457">
                  <c:v>0.69374999999999998</c:v>
                </c:pt>
                <c:pt idx="52458">
                  <c:v>0.698438</c:v>
                </c:pt>
                <c:pt idx="52459">
                  <c:v>0.70156300000000005</c:v>
                </c:pt>
                <c:pt idx="52460">
                  <c:v>0.70781300000000003</c:v>
                </c:pt>
                <c:pt idx="52461">
                  <c:v>0.68906299999999998</c:v>
                </c:pt>
                <c:pt idx="52462">
                  <c:v>0.7</c:v>
                </c:pt>
                <c:pt idx="52463">
                  <c:v>0.698438</c:v>
                </c:pt>
                <c:pt idx="52464">
                  <c:v>0.70156300000000005</c:v>
                </c:pt>
                <c:pt idx="52465">
                  <c:v>0.68906299999999998</c:v>
                </c:pt>
                <c:pt idx="52466">
                  <c:v>0.67500000000000004</c:v>
                </c:pt>
                <c:pt idx="52467">
                  <c:v>0.69374999999999998</c:v>
                </c:pt>
                <c:pt idx="52468">
                  <c:v>0.70468799999999998</c:v>
                </c:pt>
                <c:pt idx="52469">
                  <c:v>0.68593800000000005</c:v>
                </c:pt>
                <c:pt idx="52470">
                  <c:v>0.692187</c:v>
                </c:pt>
                <c:pt idx="52471">
                  <c:v>0.71093799999999996</c:v>
                </c:pt>
                <c:pt idx="52472">
                  <c:v>0.69531200000000004</c:v>
                </c:pt>
                <c:pt idx="52473">
                  <c:v>0.69374999999999998</c:v>
                </c:pt>
                <c:pt idx="52474">
                  <c:v>0.69374999999999998</c:v>
                </c:pt>
                <c:pt idx="52475">
                  <c:v>0.703125</c:v>
                </c:pt>
                <c:pt idx="52476">
                  <c:v>0.68906299999999998</c:v>
                </c:pt>
                <c:pt idx="52477">
                  <c:v>0.692187</c:v>
                </c:pt>
                <c:pt idx="52478">
                  <c:v>0.692187</c:v>
                </c:pt>
                <c:pt idx="52479">
                  <c:v>0.7</c:v>
                </c:pt>
                <c:pt idx="52480">
                  <c:v>0.70468799999999998</c:v>
                </c:pt>
                <c:pt idx="52481">
                  <c:v>0.70156300000000005</c:v>
                </c:pt>
                <c:pt idx="52482">
                  <c:v>0.698438</c:v>
                </c:pt>
                <c:pt idx="52483">
                  <c:v>0.69531200000000004</c:v>
                </c:pt>
                <c:pt idx="52484">
                  <c:v>0.698438</c:v>
                </c:pt>
                <c:pt idx="52485">
                  <c:v>0.69374999999999998</c:v>
                </c:pt>
                <c:pt idx="52486">
                  <c:v>0.69374999999999998</c:v>
                </c:pt>
                <c:pt idx="52487">
                  <c:v>0.68906299999999998</c:v>
                </c:pt>
                <c:pt idx="52488">
                  <c:v>0.68437499999999996</c:v>
                </c:pt>
                <c:pt idx="52489">
                  <c:v>0.68437499999999996</c:v>
                </c:pt>
                <c:pt idx="52490">
                  <c:v>0.68593800000000005</c:v>
                </c:pt>
                <c:pt idx="52491">
                  <c:v>0.682813</c:v>
                </c:pt>
                <c:pt idx="52492">
                  <c:v>0.68906299999999998</c:v>
                </c:pt>
                <c:pt idx="52493">
                  <c:v>0.68906299999999998</c:v>
                </c:pt>
                <c:pt idx="52494">
                  <c:v>0.68437499999999996</c:v>
                </c:pt>
                <c:pt idx="52495">
                  <c:v>0.6875</c:v>
                </c:pt>
                <c:pt idx="52496">
                  <c:v>0.67812499999999998</c:v>
                </c:pt>
                <c:pt idx="52497">
                  <c:v>0.68437499999999996</c:v>
                </c:pt>
                <c:pt idx="52498">
                  <c:v>0.67812499999999998</c:v>
                </c:pt>
                <c:pt idx="52499">
                  <c:v>0.68906299999999998</c:v>
                </c:pt>
                <c:pt idx="52500">
                  <c:v>0.68906299999999998</c:v>
                </c:pt>
                <c:pt idx="52501">
                  <c:v>0.692187</c:v>
                </c:pt>
                <c:pt idx="52502">
                  <c:v>0.69531200000000004</c:v>
                </c:pt>
                <c:pt idx="52503">
                  <c:v>0.69062500000000004</c:v>
                </c:pt>
                <c:pt idx="52504">
                  <c:v>0.69062500000000004</c:v>
                </c:pt>
                <c:pt idx="52505">
                  <c:v>0.6875</c:v>
                </c:pt>
                <c:pt idx="52506">
                  <c:v>0.69062500000000004</c:v>
                </c:pt>
                <c:pt idx="52507">
                  <c:v>0.69374999999999998</c:v>
                </c:pt>
                <c:pt idx="52508">
                  <c:v>0.68906299999999998</c:v>
                </c:pt>
                <c:pt idx="52509">
                  <c:v>0.692187</c:v>
                </c:pt>
                <c:pt idx="52510">
                  <c:v>0.68906299999999998</c:v>
                </c:pt>
                <c:pt idx="52511">
                  <c:v>0.69374999999999998</c:v>
                </c:pt>
                <c:pt idx="52512">
                  <c:v>0.69062500000000004</c:v>
                </c:pt>
                <c:pt idx="52513">
                  <c:v>0.69374999999999998</c:v>
                </c:pt>
                <c:pt idx="52514">
                  <c:v>0.68906299999999998</c:v>
                </c:pt>
                <c:pt idx="52515">
                  <c:v>0.68593800000000005</c:v>
                </c:pt>
                <c:pt idx="52516">
                  <c:v>0.69062500000000004</c:v>
                </c:pt>
                <c:pt idx="52517">
                  <c:v>0.68437499999999996</c:v>
                </c:pt>
                <c:pt idx="52518">
                  <c:v>0.70156300000000005</c:v>
                </c:pt>
                <c:pt idx="52519">
                  <c:v>0.6875</c:v>
                </c:pt>
                <c:pt idx="52520">
                  <c:v>0.68593800000000005</c:v>
                </c:pt>
                <c:pt idx="52521">
                  <c:v>0.69374999999999998</c:v>
                </c:pt>
                <c:pt idx="52522">
                  <c:v>0.6875</c:v>
                </c:pt>
                <c:pt idx="52523">
                  <c:v>0.692187</c:v>
                </c:pt>
                <c:pt idx="52524">
                  <c:v>0.69062500000000004</c:v>
                </c:pt>
                <c:pt idx="52525">
                  <c:v>0.703125</c:v>
                </c:pt>
                <c:pt idx="52526">
                  <c:v>0.69062500000000004</c:v>
                </c:pt>
                <c:pt idx="52527">
                  <c:v>0.7</c:v>
                </c:pt>
                <c:pt idx="52528">
                  <c:v>0.70156300000000005</c:v>
                </c:pt>
                <c:pt idx="52529">
                  <c:v>0.69374999999999998</c:v>
                </c:pt>
                <c:pt idx="52530">
                  <c:v>0.7</c:v>
                </c:pt>
                <c:pt idx="52531">
                  <c:v>0.703125</c:v>
                </c:pt>
                <c:pt idx="52532">
                  <c:v>0.69062500000000004</c:v>
                </c:pt>
                <c:pt idx="52533">
                  <c:v>0.70937499999999998</c:v>
                </c:pt>
                <c:pt idx="52534">
                  <c:v>0.69374999999999998</c:v>
                </c:pt>
                <c:pt idx="52535">
                  <c:v>0.692187</c:v>
                </c:pt>
                <c:pt idx="52536">
                  <c:v>0.69374999999999998</c:v>
                </c:pt>
                <c:pt idx="52537">
                  <c:v>0.68125000000000002</c:v>
                </c:pt>
                <c:pt idx="52538">
                  <c:v>0.68906299999999998</c:v>
                </c:pt>
                <c:pt idx="52539">
                  <c:v>0.69374999999999998</c:v>
                </c:pt>
                <c:pt idx="52540">
                  <c:v>0.70156300000000005</c:v>
                </c:pt>
                <c:pt idx="52541">
                  <c:v>0.70156300000000005</c:v>
                </c:pt>
                <c:pt idx="52542">
                  <c:v>0.68906299999999998</c:v>
                </c:pt>
                <c:pt idx="52543">
                  <c:v>0.698438</c:v>
                </c:pt>
                <c:pt idx="52544">
                  <c:v>0.68906299999999998</c:v>
                </c:pt>
                <c:pt idx="52545">
                  <c:v>0.682813</c:v>
                </c:pt>
                <c:pt idx="52546">
                  <c:v>0.68437499999999996</c:v>
                </c:pt>
                <c:pt idx="52547">
                  <c:v>0.67500000000000004</c:v>
                </c:pt>
                <c:pt idx="52548">
                  <c:v>0.68125000000000002</c:v>
                </c:pt>
                <c:pt idx="52549">
                  <c:v>0.69374999999999998</c:v>
                </c:pt>
                <c:pt idx="52550">
                  <c:v>0.69374999999999998</c:v>
                </c:pt>
                <c:pt idx="52551">
                  <c:v>0.70625000000000004</c:v>
                </c:pt>
                <c:pt idx="52552">
                  <c:v>0.6875</c:v>
                </c:pt>
                <c:pt idx="52553">
                  <c:v>0.70156300000000005</c:v>
                </c:pt>
                <c:pt idx="52554">
                  <c:v>0.70156300000000005</c:v>
                </c:pt>
                <c:pt idx="52555">
                  <c:v>0.68437499999999996</c:v>
                </c:pt>
                <c:pt idx="52556">
                  <c:v>0.692187</c:v>
                </c:pt>
                <c:pt idx="52557">
                  <c:v>0.68593800000000005</c:v>
                </c:pt>
                <c:pt idx="52558">
                  <c:v>0.692187</c:v>
                </c:pt>
                <c:pt idx="52559">
                  <c:v>0.68593800000000005</c:v>
                </c:pt>
                <c:pt idx="52560">
                  <c:v>0.69062500000000004</c:v>
                </c:pt>
                <c:pt idx="52561">
                  <c:v>0.69374999999999998</c:v>
                </c:pt>
                <c:pt idx="52562">
                  <c:v>0.68437499999999996</c:v>
                </c:pt>
                <c:pt idx="52563">
                  <c:v>0.6875</c:v>
                </c:pt>
                <c:pt idx="52564">
                  <c:v>0.70156300000000005</c:v>
                </c:pt>
                <c:pt idx="52565">
                  <c:v>0.69062500000000004</c:v>
                </c:pt>
                <c:pt idx="52566">
                  <c:v>0.69531200000000004</c:v>
                </c:pt>
                <c:pt idx="52567">
                  <c:v>0.69374999999999998</c:v>
                </c:pt>
                <c:pt idx="52568">
                  <c:v>0.682813</c:v>
                </c:pt>
                <c:pt idx="52569">
                  <c:v>0.69374999999999998</c:v>
                </c:pt>
                <c:pt idx="52570">
                  <c:v>0.698438</c:v>
                </c:pt>
                <c:pt idx="52571">
                  <c:v>0.6875</c:v>
                </c:pt>
                <c:pt idx="52572">
                  <c:v>0.6875</c:v>
                </c:pt>
                <c:pt idx="52573">
                  <c:v>0.7</c:v>
                </c:pt>
                <c:pt idx="52574">
                  <c:v>0.692187</c:v>
                </c:pt>
                <c:pt idx="52575">
                  <c:v>0.69374999999999998</c:v>
                </c:pt>
                <c:pt idx="52576">
                  <c:v>0.7</c:v>
                </c:pt>
                <c:pt idx="52577">
                  <c:v>0.68906299999999998</c:v>
                </c:pt>
                <c:pt idx="52578">
                  <c:v>0.692187</c:v>
                </c:pt>
                <c:pt idx="52579">
                  <c:v>0.69374999999999998</c:v>
                </c:pt>
                <c:pt idx="52580">
                  <c:v>0.68906299999999998</c:v>
                </c:pt>
                <c:pt idx="52581">
                  <c:v>0.703125</c:v>
                </c:pt>
                <c:pt idx="52582">
                  <c:v>0.698438</c:v>
                </c:pt>
                <c:pt idx="52583">
                  <c:v>0.69374999999999998</c:v>
                </c:pt>
                <c:pt idx="52584">
                  <c:v>0.69374999999999998</c:v>
                </c:pt>
                <c:pt idx="52585">
                  <c:v>0.69062500000000004</c:v>
                </c:pt>
                <c:pt idx="52586">
                  <c:v>0.682813</c:v>
                </c:pt>
                <c:pt idx="52587">
                  <c:v>0.682813</c:v>
                </c:pt>
                <c:pt idx="52588">
                  <c:v>0.698438</c:v>
                </c:pt>
                <c:pt idx="52589">
                  <c:v>0.70781300000000003</c:v>
                </c:pt>
                <c:pt idx="52590">
                  <c:v>0.71250000000000002</c:v>
                </c:pt>
                <c:pt idx="52591">
                  <c:v>0.69374999999999998</c:v>
                </c:pt>
                <c:pt idx="52592">
                  <c:v>0.69062500000000004</c:v>
                </c:pt>
                <c:pt idx="52593">
                  <c:v>0.682813</c:v>
                </c:pt>
                <c:pt idx="52594">
                  <c:v>0.68437499999999996</c:v>
                </c:pt>
                <c:pt idx="52595">
                  <c:v>0.68906299999999998</c:v>
                </c:pt>
                <c:pt idx="52596">
                  <c:v>0.68125000000000002</c:v>
                </c:pt>
                <c:pt idx="52597">
                  <c:v>0.692187</c:v>
                </c:pt>
                <c:pt idx="52598">
                  <c:v>0.70468799999999998</c:v>
                </c:pt>
                <c:pt idx="52599">
                  <c:v>0.69374999999999998</c:v>
                </c:pt>
                <c:pt idx="52600">
                  <c:v>0.682813</c:v>
                </c:pt>
                <c:pt idx="52601">
                  <c:v>0.69374999999999998</c:v>
                </c:pt>
                <c:pt idx="52602">
                  <c:v>0.69374999999999998</c:v>
                </c:pt>
                <c:pt idx="52603">
                  <c:v>0.682813</c:v>
                </c:pt>
                <c:pt idx="52604">
                  <c:v>0.70156300000000005</c:v>
                </c:pt>
                <c:pt idx="52605">
                  <c:v>0.68906299999999998</c:v>
                </c:pt>
                <c:pt idx="52606">
                  <c:v>0.682813</c:v>
                </c:pt>
                <c:pt idx="52607">
                  <c:v>0.67812499999999998</c:v>
                </c:pt>
                <c:pt idx="52608">
                  <c:v>0.68437499999999996</c:v>
                </c:pt>
                <c:pt idx="52609">
                  <c:v>0.692187</c:v>
                </c:pt>
                <c:pt idx="52610">
                  <c:v>0.68593800000000005</c:v>
                </c:pt>
                <c:pt idx="52611">
                  <c:v>0.69062500000000004</c:v>
                </c:pt>
                <c:pt idx="52612">
                  <c:v>0.692187</c:v>
                </c:pt>
                <c:pt idx="52613">
                  <c:v>0.70156300000000005</c:v>
                </c:pt>
                <c:pt idx="52614">
                  <c:v>0.682813</c:v>
                </c:pt>
                <c:pt idx="52615">
                  <c:v>0.69531200000000004</c:v>
                </c:pt>
                <c:pt idx="52616">
                  <c:v>0.692187</c:v>
                </c:pt>
                <c:pt idx="52617">
                  <c:v>0.69374999999999998</c:v>
                </c:pt>
                <c:pt idx="52618">
                  <c:v>0.70937499999999998</c:v>
                </c:pt>
                <c:pt idx="52619">
                  <c:v>0.69531200000000004</c:v>
                </c:pt>
                <c:pt idx="52620">
                  <c:v>0.70156300000000005</c:v>
                </c:pt>
                <c:pt idx="52621">
                  <c:v>0.703125</c:v>
                </c:pt>
                <c:pt idx="52622">
                  <c:v>0.70937499999999998</c:v>
                </c:pt>
                <c:pt idx="52623">
                  <c:v>0.69062500000000004</c:v>
                </c:pt>
                <c:pt idx="52624">
                  <c:v>0.692187</c:v>
                </c:pt>
                <c:pt idx="52625">
                  <c:v>0.69531200000000004</c:v>
                </c:pt>
                <c:pt idx="52626">
                  <c:v>0.70156300000000005</c:v>
                </c:pt>
                <c:pt idx="52627">
                  <c:v>0.70468799999999998</c:v>
                </c:pt>
                <c:pt idx="52628">
                  <c:v>0.69531200000000004</c:v>
                </c:pt>
                <c:pt idx="52629">
                  <c:v>0.68906299999999998</c:v>
                </c:pt>
                <c:pt idx="52630">
                  <c:v>0.70156300000000005</c:v>
                </c:pt>
                <c:pt idx="52631">
                  <c:v>0.698438</c:v>
                </c:pt>
                <c:pt idx="52632">
                  <c:v>0.69374999999999998</c:v>
                </c:pt>
                <c:pt idx="52633">
                  <c:v>0.70156300000000005</c:v>
                </c:pt>
                <c:pt idx="52634">
                  <c:v>0.698438</c:v>
                </c:pt>
                <c:pt idx="52635">
                  <c:v>0.698438</c:v>
                </c:pt>
                <c:pt idx="52636">
                  <c:v>0.69062500000000004</c:v>
                </c:pt>
                <c:pt idx="52637">
                  <c:v>0.69374999999999998</c:v>
                </c:pt>
                <c:pt idx="52638">
                  <c:v>0.698438</c:v>
                </c:pt>
                <c:pt idx="52639">
                  <c:v>0.70156300000000005</c:v>
                </c:pt>
                <c:pt idx="52640">
                  <c:v>0.70156300000000005</c:v>
                </c:pt>
                <c:pt idx="52641">
                  <c:v>0.68125000000000002</c:v>
                </c:pt>
                <c:pt idx="52642">
                  <c:v>0.68593800000000005</c:v>
                </c:pt>
                <c:pt idx="52643">
                  <c:v>0.68437499999999996</c:v>
                </c:pt>
                <c:pt idx="52644">
                  <c:v>0.68125000000000002</c:v>
                </c:pt>
                <c:pt idx="52645">
                  <c:v>0.6875</c:v>
                </c:pt>
                <c:pt idx="52646">
                  <c:v>0.69531200000000004</c:v>
                </c:pt>
                <c:pt idx="52647">
                  <c:v>0.68437499999999996</c:v>
                </c:pt>
                <c:pt idx="52648">
                  <c:v>0.6875</c:v>
                </c:pt>
                <c:pt idx="52649">
                  <c:v>0.68906299999999998</c:v>
                </c:pt>
                <c:pt idx="52650">
                  <c:v>0.68437499999999996</c:v>
                </c:pt>
                <c:pt idx="52651">
                  <c:v>0.69531200000000004</c:v>
                </c:pt>
                <c:pt idx="52652">
                  <c:v>0.67968799999999996</c:v>
                </c:pt>
                <c:pt idx="52653">
                  <c:v>0.68906299999999998</c:v>
                </c:pt>
                <c:pt idx="52654">
                  <c:v>0.67812499999999998</c:v>
                </c:pt>
                <c:pt idx="52655">
                  <c:v>0.692187</c:v>
                </c:pt>
                <c:pt idx="52656">
                  <c:v>0.69062500000000004</c:v>
                </c:pt>
                <c:pt idx="52657">
                  <c:v>0.68906299999999998</c:v>
                </c:pt>
                <c:pt idx="52658">
                  <c:v>0.69062500000000004</c:v>
                </c:pt>
                <c:pt idx="52659">
                  <c:v>0.682813</c:v>
                </c:pt>
                <c:pt idx="52660">
                  <c:v>0.68437499999999996</c:v>
                </c:pt>
                <c:pt idx="52661">
                  <c:v>0.692187</c:v>
                </c:pt>
                <c:pt idx="52662">
                  <c:v>0.68437499999999996</c:v>
                </c:pt>
                <c:pt idx="52663">
                  <c:v>0.68906299999999998</c:v>
                </c:pt>
                <c:pt idx="52664">
                  <c:v>0.69374999999999998</c:v>
                </c:pt>
                <c:pt idx="52665">
                  <c:v>0.7</c:v>
                </c:pt>
                <c:pt idx="52666">
                  <c:v>0.703125</c:v>
                </c:pt>
                <c:pt idx="52667">
                  <c:v>0.68437499999999996</c:v>
                </c:pt>
                <c:pt idx="52668">
                  <c:v>0.6875</c:v>
                </c:pt>
                <c:pt idx="52669">
                  <c:v>0.69374999999999998</c:v>
                </c:pt>
                <c:pt idx="52670">
                  <c:v>0.692187</c:v>
                </c:pt>
                <c:pt idx="52671">
                  <c:v>0.69062500000000004</c:v>
                </c:pt>
                <c:pt idx="52672">
                  <c:v>0.69062500000000004</c:v>
                </c:pt>
                <c:pt idx="52673">
                  <c:v>0.6875</c:v>
                </c:pt>
                <c:pt idx="52674">
                  <c:v>0.68593800000000005</c:v>
                </c:pt>
                <c:pt idx="52675">
                  <c:v>0.6875</c:v>
                </c:pt>
                <c:pt idx="52676">
                  <c:v>0.67968799999999996</c:v>
                </c:pt>
                <c:pt idx="52677">
                  <c:v>0.67968799999999996</c:v>
                </c:pt>
                <c:pt idx="52678">
                  <c:v>0.67968799999999996</c:v>
                </c:pt>
                <c:pt idx="52679">
                  <c:v>0.68593800000000005</c:v>
                </c:pt>
                <c:pt idx="52680">
                  <c:v>0.68906299999999998</c:v>
                </c:pt>
                <c:pt idx="52681">
                  <c:v>0.692187</c:v>
                </c:pt>
                <c:pt idx="52682">
                  <c:v>0.68593800000000005</c:v>
                </c:pt>
                <c:pt idx="52683">
                  <c:v>0.68593800000000005</c:v>
                </c:pt>
                <c:pt idx="52684">
                  <c:v>0.69531200000000004</c:v>
                </c:pt>
                <c:pt idx="52685">
                  <c:v>0.7</c:v>
                </c:pt>
                <c:pt idx="52686">
                  <c:v>0.692187</c:v>
                </c:pt>
                <c:pt idx="52687">
                  <c:v>0.7</c:v>
                </c:pt>
                <c:pt idx="52688">
                  <c:v>0.692187</c:v>
                </c:pt>
                <c:pt idx="52689">
                  <c:v>0.68906299999999998</c:v>
                </c:pt>
                <c:pt idx="52690">
                  <c:v>0.68125000000000002</c:v>
                </c:pt>
                <c:pt idx="52691">
                  <c:v>0.7</c:v>
                </c:pt>
                <c:pt idx="52692">
                  <c:v>0.69531200000000004</c:v>
                </c:pt>
                <c:pt idx="52693">
                  <c:v>0.692187</c:v>
                </c:pt>
                <c:pt idx="52694">
                  <c:v>0.6875</c:v>
                </c:pt>
                <c:pt idx="52695">
                  <c:v>0.67500000000000004</c:v>
                </c:pt>
                <c:pt idx="52696">
                  <c:v>0.68593800000000005</c:v>
                </c:pt>
                <c:pt idx="52697">
                  <c:v>0.682813</c:v>
                </c:pt>
                <c:pt idx="52698">
                  <c:v>0.692187</c:v>
                </c:pt>
                <c:pt idx="52699">
                  <c:v>0.69062500000000004</c:v>
                </c:pt>
                <c:pt idx="52700">
                  <c:v>0.70625000000000004</c:v>
                </c:pt>
                <c:pt idx="52701">
                  <c:v>0.698438</c:v>
                </c:pt>
                <c:pt idx="52702">
                  <c:v>0.69062500000000004</c:v>
                </c:pt>
                <c:pt idx="52703">
                  <c:v>0.70468799999999998</c:v>
                </c:pt>
                <c:pt idx="52704">
                  <c:v>0.6875</c:v>
                </c:pt>
                <c:pt idx="52705">
                  <c:v>0.69531200000000004</c:v>
                </c:pt>
                <c:pt idx="52706">
                  <c:v>0.68906299999999998</c:v>
                </c:pt>
                <c:pt idx="52707">
                  <c:v>0.698438</c:v>
                </c:pt>
                <c:pt idx="52708">
                  <c:v>0.69062500000000004</c:v>
                </c:pt>
                <c:pt idx="52709">
                  <c:v>0.69374999999999998</c:v>
                </c:pt>
                <c:pt idx="52710">
                  <c:v>0.69062500000000004</c:v>
                </c:pt>
                <c:pt idx="52711">
                  <c:v>0.68593800000000005</c:v>
                </c:pt>
                <c:pt idx="52712">
                  <c:v>0.68906299999999998</c:v>
                </c:pt>
                <c:pt idx="52713">
                  <c:v>0.68906299999999998</c:v>
                </c:pt>
                <c:pt idx="52714">
                  <c:v>0.69531200000000004</c:v>
                </c:pt>
                <c:pt idx="52715">
                  <c:v>0.6875</c:v>
                </c:pt>
                <c:pt idx="52716">
                  <c:v>0.68906299999999998</c:v>
                </c:pt>
                <c:pt idx="52717">
                  <c:v>0.698438</c:v>
                </c:pt>
                <c:pt idx="52718">
                  <c:v>0.67812499999999998</c:v>
                </c:pt>
                <c:pt idx="52719">
                  <c:v>0.67500000000000004</c:v>
                </c:pt>
                <c:pt idx="52720">
                  <c:v>0.67343799999999998</c:v>
                </c:pt>
                <c:pt idx="52721">
                  <c:v>0.67812499999999998</c:v>
                </c:pt>
                <c:pt idx="52722">
                  <c:v>0.6875</c:v>
                </c:pt>
                <c:pt idx="52723">
                  <c:v>0.692187</c:v>
                </c:pt>
                <c:pt idx="52724">
                  <c:v>0.69374999999999998</c:v>
                </c:pt>
                <c:pt idx="52725">
                  <c:v>0.68906299999999998</c:v>
                </c:pt>
                <c:pt idx="52726">
                  <c:v>0.7</c:v>
                </c:pt>
                <c:pt idx="52727">
                  <c:v>0.68125000000000002</c:v>
                </c:pt>
                <c:pt idx="52728">
                  <c:v>0.682813</c:v>
                </c:pt>
                <c:pt idx="52729">
                  <c:v>0.68593800000000005</c:v>
                </c:pt>
                <c:pt idx="52730">
                  <c:v>0.69531200000000004</c:v>
                </c:pt>
                <c:pt idx="52731">
                  <c:v>0.68906299999999998</c:v>
                </c:pt>
                <c:pt idx="52732">
                  <c:v>0.67812499999999998</c:v>
                </c:pt>
                <c:pt idx="52733">
                  <c:v>0.68906299999999998</c:v>
                </c:pt>
                <c:pt idx="52734">
                  <c:v>0.682813</c:v>
                </c:pt>
                <c:pt idx="52735">
                  <c:v>0.68906299999999998</c:v>
                </c:pt>
                <c:pt idx="52736">
                  <c:v>0.682813</c:v>
                </c:pt>
                <c:pt idx="52737">
                  <c:v>0.682813</c:v>
                </c:pt>
                <c:pt idx="52738">
                  <c:v>0.69062500000000004</c:v>
                </c:pt>
                <c:pt idx="52739">
                  <c:v>0.68593800000000005</c:v>
                </c:pt>
                <c:pt idx="52740">
                  <c:v>0.68906299999999998</c:v>
                </c:pt>
                <c:pt idx="52741">
                  <c:v>0.67812499999999998</c:v>
                </c:pt>
                <c:pt idx="52742">
                  <c:v>0.692187</c:v>
                </c:pt>
                <c:pt idx="52743">
                  <c:v>0.69374999999999998</c:v>
                </c:pt>
                <c:pt idx="52744">
                  <c:v>0.68593800000000005</c:v>
                </c:pt>
                <c:pt idx="52745">
                  <c:v>0.68593800000000005</c:v>
                </c:pt>
                <c:pt idx="52746">
                  <c:v>0.69374999999999998</c:v>
                </c:pt>
                <c:pt idx="52747">
                  <c:v>0.67812499999999998</c:v>
                </c:pt>
                <c:pt idx="52748">
                  <c:v>0.6875</c:v>
                </c:pt>
                <c:pt idx="52749">
                  <c:v>0.682813</c:v>
                </c:pt>
                <c:pt idx="52750">
                  <c:v>0.692187</c:v>
                </c:pt>
                <c:pt idx="52751">
                  <c:v>0.68437499999999996</c:v>
                </c:pt>
                <c:pt idx="52752">
                  <c:v>0.67500000000000004</c:v>
                </c:pt>
                <c:pt idx="52753">
                  <c:v>0.68125000000000002</c:v>
                </c:pt>
                <c:pt idx="52754">
                  <c:v>0.67500000000000004</c:v>
                </c:pt>
                <c:pt idx="52755">
                  <c:v>0.68593800000000005</c:v>
                </c:pt>
                <c:pt idx="52756">
                  <c:v>0.68125000000000002</c:v>
                </c:pt>
                <c:pt idx="52757">
                  <c:v>0.67343799999999998</c:v>
                </c:pt>
                <c:pt idx="52758">
                  <c:v>0.67812499999999998</c:v>
                </c:pt>
                <c:pt idx="52759">
                  <c:v>0.68437499999999996</c:v>
                </c:pt>
                <c:pt idx="52760">
                  <c:v>0.68125000000000002</c:v>
                </c:pt>
                <c:pt idx="52761">
                  <c:v>0.6875</c:v>
                </c:pt>
                <c:pt idx="52762">
                  <c:v>0.67812499999999998</c:v>
                </c:pt>
                <c:pt idx="52763">
                  <c:v>0.67343799999999998</c:v>
                </c:pt>
                <c:pt idx="52764">
                  <c:v>0.68125000000000002</c:v>
                </c:pt>
                <c:pt idx="52765">
                  <c:v>0.68437499999999996</c:v>
                </c:pt>
                <c:pt idx="52766">
                  <c:v>0.69374999999999998</c:v>
                </c:pt>
                <c:pt idx="52767">
                  <c:v>0.68593800000000005</c:v>
                </c:pt>
                <c:pt idx="52768">
                  <c:v>0.68125000000000002</c:v>
                </c:pt>
                <c:pt idx="52769">
                  <c:v>0.67343799999999998</c:v>
                </c:pt>
                <c:pt idx="52770">
                  <c:v>0.68906299999999998</c:v>
                </c:pt>
                <c:pt idx="52771">
                  <c:v>0.682813</c:v>
                </c:pt>
                <c:pt idx="52772">
                  <c:v>0.682813</c:v>
                </c:pt>
                <c:pt idx="52773">
                  <c:v>0.6875</c:v>
                </c:pt>
                <c:pt idx="52774">
                  <c:v>0.67343799999999998</c:v>
                </c:pt>
                <c:pt idx="52775">
                  <c:v>0.68125000000000002</c:v>
                </c:pt>
                <c:pt idx="52776">
                  <c:v>0.69374999999999998</c:v>
                </c:pt>
                <c:pt idx="52777">
                  <c:v>0.69062500000000004</c:v>
                </c:pt>
                <c:pt idx="52778">
                  <c:v>0.69062500000000004</c:v>
                </c:pt>
                <c:pt idx="52779">
                  <c:v>0.69062500000000004</c:v>
                </c:pt>
                <c:pt idx="52780">
                  <c:v>0.69531200000000004</c:v>
                </c:pt>
                <c:pt idx="52781">
                  <c:v>0.68906299999999998</c:v>
                </c:pt>
                <c:pt idx="52782">
                  <c:v>0.67812499999999998</c:v>
                </c:pt>
                <c:pt idx="52783">
                  <c:v>0.68125000000000002</c:v>
                </c:pt>
                <c:pt idx="52784">
                  <c:v>0.68593800000000005</c:v>
                </c:pt>
                <c:pt idx="52785">
                  <c:v>0.67968799999999996</c:v>
                </c:pt>
                <c:pt idx="52786">
                  <c:v>0.67968799999999996</c:v>
                </c:pt>
                <c:pt idx="52787">
                  <c:v>0.68437499999999996</c:v>
                </c:pt>
                <c:pt idx="52788">
                  <c:v>0.68125000000000002</c:v>
                </c:pt>
                <c:pt idx="52789">
                  <c:v>0.68593800000000005</c:v>
                </c:pt>
                <c:pt idx="52790">
                  <c:v>0.682813</c:v>
                </c:pt>
                <c:pt idx="52791">
                  <c:v>0.68593800000000005</c:v>
                </c:pt>
                <c:pt idx="52792">
                  <c:v>0.6875</c:v>
                </c:pt>
                <c:pt idx="52793">
                  <c:v>0.67968799999999996</c:v>
                </c:pt>
                <c:pt idx="52794">
                  <c:v>0.67031300000000005</c:v>
                </c:pt>
                <c:pt idx="52795">
                  <c:v>0.68593800000000005</c:v>
                </c:pt>
                <c:pt idx="52796">
                  <c:v>0.698438</c:v>
                </c:pt>
                <c:pt idx="52797">
                  <c:v>0.68593800000000005</c:v>
                </c:pt>
                <c:pt idx="52798">
                  <c:v>0.68437499999999996</c:v>
                </c:pt>
                <c:pt idx="52799">
                  <c:v>0.703125</c:v>
                </c:pt>
                <c:pt idx="52800">
                  <c:v>0.692187</c:v>
                </c:pt>
                <c:pt idx="52801">
                  <c:v>0.682813</c:v>
                </c:pt>
                <c:pt idx="52802">
                  <c:v>0.69374999999999998</c:v>
                </c:pt>
                <c:pt idx="52803">
                  <c:v>0.698438</c:v>
                </c:pt>
                <c:pt idx="52804">
                  <c:v>0.6875</c:v>
                </c:pt>
                <c:pt idx="52805">
                  <c:v>0.68906299999999998</c:v>
                </c:pt>
                <c:pt idx="52806">
                  <c:v>0.698438</c:v>
                </c:pt>
                <c:pt idx="52807">
                  <c:v>0.70156300000000005</c:v>
                </c:pt>
                <c:pt idx="52808">
                  <c:v>0.6875</c:v>
                </c:pt>
                <c:pt idx="52809">
                  <c:v>0.69531200000000004</c:v>
                </c:pt>
                <c:pt idx="52810">
                  <c:v>0.682813</c:v>
                </c:pt>
                <c:pt idx="52811">
                  <c:v>0.67968799999999996</c:v>
                </c:pt>
                <c:pt idx="52812">
                  <c:v>0.67968799999999996</c:v>
                </c:pt>
                <c:pt idx="52813">
                  <c:v>0.69374999999999998</c:v>
                </c:pt>
                <c:pt idx="52814">
                  <c:v>0.692187</c:v>
                </c:pt>
                <c:pt idx="52815">
                  <c:v>0.69374999999999998</c:v>
                </c:pt>
                <c:pt idx="52816">
                  <c:v>0.67812499999999998</c:v>
                </c:pt>
                <c:pt idx="52817">
                  <c:v>0.69531200000000004</c:v>
                </c:pt>
                <c:pt idx="52818">
                  <c:v>0.698438</c:v>
                </c:pt>
                <c:pt idx="52819">
                  <c:v>0.698438</c:v>
                </c:pt>
                <c:pt idx="52820">
                  <c:v>0.68593800000000005</c:v>
                </c:pt>
                <c:pt idx="52821">
                  <c:v>0.68593800000000005</c:v>
                </c:pt>
                <c:pt idx="52822">
                  <c:v>0.68593800000000005</c:v>
                </c:pt>
                <c:pt idx="52823">
                  <c:v>0.692187</c:v>
                </c:pt>
                <c:pt idx="52824">
                  <c:v>0.69531200000000004</c:v>
                </c:pt>
                <c:pt idx="52825">
                  <c:v>0.6875</c:v>
                </c:pt>
                <c:pt idx="52826">
                  <c:v>0.67968799999999996</c:v>
                </c:pt>
                <c:pt idx="52827">
                  <c:v>0.692187</c:v>
                </c:pt>
                <c:pt idx="52828">
                  <c:v>0.6875</c:v>
                </c:pt>
                <c:pt idx="52829">
                  <c:v>0.692187</c:v>
                </c:pt>
                <c:pt idx="52830">
                  <c:v>0.68593800000000005</c:v>
                </c:pt>
                <c:pt idx="52831">
                  <c:v>0.6875</c:v>
                </c:pt>
                <c:pt idx="52832">
                  <c:v>0.68906299999999998</c:v>
                </c:pt>
                <c:pt idx="52833">
                  <c:v>0.68437499999999996</c:v>
                </c:pt>
                <c:pt idx="52834">
                  <c:v>0.67500000000000004</c:v>
                </c:pt>
                <c:pt idx="52835">
                  <c:v>0.676562</c:v>
                </c:pt>
                <c:pt idx="52836">
                  <c:v>0.68125000000000002</c:v>
                </c:pt>
                <c:pt idx="52837">
                  <c:v>0.69374999999999998</c:v>
                </c:pt>
                <c:pt idx="52838">
                  <c:v>0.692187</c:v>
                </c:pt>
                <c:pt idx="52839">
                  <c:v>0.692187</c:v>
                </c:pt>
                <c:pt idx="52840">
                  <c:v>0.68593800000000005</c:v>
                </c:pt>
                <c:pt idx="52841">
                  <c:v>0.6875</c:v>
                </c:pt>
                <c:pt idx="52842">
                  <c:v>0.69374999999999998</c:v>
                </c:pt>
                <c:pt idx="52843">
                  <c:v>0.68906299999999998</c:v>
                </c:pt>
                <c:pt idx="52844">
                  <c:v>0.698438</c:v>
                </c:pt>
                <c:pt idx="52845">
                  <c:v>0.68437499999999996</c:v>
                </c:pt>
                <c:pt idx="52846">
                  <c:v>0.682813</c:v>
                </c:pt>
                <c:pt idx="52847">
                  <c:v>0.69062500000000004</c:v>
                </c:pt>
                <c:pt idx="52848">
                  <c:v>0.698438</c:v>
                </c:pt>
                <c:pt idx="52849">
                  <c:v>0.676562</c:v>
                </c:pt>
                <c:pt idx="52850">
                  <c:v>0.67343799999999998</c:v>
                </c:pt>
                <c:pt idx="52851">
                  <c:v>0.67812499999999998</c:v>
                </c:pt>
                <c:pt idx="52852">
                  <c:v>0.692187</c:v>
                </c:pt>
                <c:pt idx="52853">
                  <c:v>0.67031300000000005</c:v>
                </c:pt>
                <c:pt idx="52854">
                  <c:v>0.682813</c:v>
                </c:pt>
                <c:pt idx="52855">
                  <c:v>0.67812499999999998</c:v>
                </c:pt>
                <c:pt idx="52856">
                  <c:v>0.67343799999999998</c:v>
                </c:pt>
                <c:pt idx="52857">
                  <c:v>0.68593800000000005</c:v>
                </c:pt>
                <c:pt idx="52858">
                  <c:v>0.692187</c:v>
                </c:pt>
                <c:pt idx="52859">
                  <c:v>0.69374999999999998</c:v>
                </c:pt>
                <c:pt idx="52860">
                  <c:v>0.6875</c:v>
                </c:pt>
                <c:pt idx="52861">
                  <c:v>0.67500000000000004</c:v>
                </c:pt>
                <c:pt idx="52862">
                  <c:v>0.682813</c:v>
                </c:pt>
                <c:pt idx="52863">
                  <c:v>0.67343799999999998</c:v>
                </c:pt>
                <c:pt idx="52864">
                  <c:v>0.69062500000000004</c:v>
                </c:pt>
                <c:pt idx="52865">
                  <c:v>0.67968799999999996</c:v>
                </c:pt>
                <c:pt idx="52866">
                  <c:v>0.67968799999999996</c:v>
                </c:pt>
                <c:pt idx="52867">
                  <c:v>0.68906299999999998</c:v>
                </c:pt>
                <c:pt idx="52868">
                  <c:v>0.68593800000000005</c:v>
                </c:pt>
                <c:pt idx="52869">
                  <c:v>0.68593800000000005</c:v>
                </c:pt>
                <c:pt idx="52870">
                  <c:v>0.69062500000000004</c:v>
                </c:pt>
                <c:pt idx="52871">
                  <c:v>0.68437499999999996</c:v>
                </c:pt>
                <c:pt idx="52872">
                  <c:v>0.6875</c:v>
                </c:pt>
                <c:pt idx="52873">
                  <c:v>0.69531200000000004</c:v>
                </c:pt>
                <c:pt idx="52874">
                  <c:v>0.69374999999999998</c:v>
                </c:pt>
                <c:pt idx="52875">
                  <c:v>0.698438</c:v>
                </c:pt>
                <c:pt idx="52876">
                  <c:v>0.692187</c:v>
                </c:pt>
                <c:pt idx="52877">
                  <c:v>0.69374999999999998</c:v>
                </c:pt>
                <c:pt idx="52878">
                  <c:v>0.69062500000000004</c:v>
                </c:pt>
                <c:pt idx="52879">
                  <c:v>0.692187</c:v>
                </c:pt>
                <c:pt idx="52880">
                  <c:v>0.69374999999999998</c:v>
                </c:pt>
                <c:pt idx="52881">
                  <c:v>0.70156300000000005</c:v>
                </c:pt>
                <c:pt idx="52882">
                  <c:v>0.69531200000000004</c:v>
                </c:pt>
                <c:pt idx="52883">
                  <c:v>0.68906299999999998</c:v>
                </c:pt>
                <c:pt idx="52884">
                  <c:v>0.69062500000000004</c:v>
                </c:pt>
                <c:pt idx="52885">
                  <c:v>0.682813</c:v>
                </c:pt>
                <c:pt idx="52886">
                  <c:v>0.69062500000000004</c:v>
                </c:pt>
                <c:pt idx="52887">
                  <c:v>0.69531200000000004</c:v>
                </c:pt>
                <c:pt idx="52888">
                  <c:v>0.69531200000000004</c:v>
                </c:pt>
                <c:pt idx="52889">
                  <c:v>0.69531200000000004</c:v>
                </c:pt>
                <c:pt idx="52890">
                  <c:v>0.68906299999999998</c:v>
                </c:pt>
                <c:pt idx="52891">
                  <c:v>0.68906299999999998</c:v>
                </c:pt>
                <c:pt idx="52892">
                  <c:v>0.69374999999999998</c:v>
                </c:pt>
                <c:pt idx="52893">
                  <c:v>0.68125000000000002</c:v>
                </c:pt>
                <c:pt idx="52894">
                  <c:v>0.6875</c:v>
                </c:pt>
                <c:pt idx="52895">
                  <c:v>0.68593800000000005</c:v>
                </c:pt>
                <c:pt idx="52896">
                  <c:v>0.698438</c:v>
                </c:pt>
                <c:pt idx="52897">
                  <c:v>0.69531200000000004</c:v>
                </c:pt>
                <c:pt idx="52898">
                  <c:v>0.68125000000000002</c:v>
                </c:pt>
                <c:pt idx="52899">
                  <c:v>0.69374999999999998</c:v>
                </c:pt>
                <c:pt idx="52900">
                  <c:v>0.67343799999999998</c:v>
                </c:pt>
                <c:pt idx="52901">
                  <c:v>0.68593800000000005</c:v>
                </c:pt>
                <c:pt idx="52902">
                  <c:v>0.6875</c:v>
                </c:pt>
                <c:pt idx="52903">
                  <c:v>0.68906299999999998</c:v>
                </c:pt>
                <c:pt idx="52904">
                  <c:v>0.66562500000000002</c:v>
                </c:pt>
                <c:pt idx="52905">
                  <c:v>0.67968799999999996</c:v>
                </c:pt>
                <c:pt idx="52906">
                  <c:v>0.68125000000000002</c:v>
                </c:pt>
                <c:pt idx="52907">
                  <c:v>0.68593800000000005</c:v>
                </c:pt>
                <c:pt idx="52908">
                  <c:v>0.68125000000000002</c:v>
                </c:pt>
                <c:pt idx="52909">
                  <c:v>0.692187</c:v>
                </c:pt>
                <c:pt idx="52910">
                  <c:v>0.68593800000000005</c:v>
                </c:pt>
                <c:pt idx="52911">
                  <c:v>0.6875</c:v>
                </c:pt>
                <c:pt idx="52912">
                  <c:v>0.68593800000000005</c:v>
                </c:pt>
                <c:pt idx="52913">
                  <c:v>0.6875</c:v>
                </c:pt>
                <c:pt idx="52914">
                  <c:v>0.69531200000000004</c:v>
                </c:pt>
                <c:pt idx="52915">
                  <c:v>0.68593800000000005</c:v>
                </c:pt>
                <c:pt idx="52916">
                  <c:v>0.682813</c:v>
                </c:pt>
                <c:pt idx="52917">
                  <c:v>0.69374999999999998</c:v>
                </c:pt>
                <c:pt idx="52918">
                  <c:v>0.70156300000000005</c:v>
                </c:pt>
                <c:pt idx="52919">
                  <c:v>0.70468799999999998</c:v>
                </c:pt>
                <c:pt idx="52920">
                  <c:v>0.70781300000000003</c:v>
                </c:pt>
                <c:pt idx="52921">
                  <c:v>0.69062500000000004</c:v>
                </c:pt>
                <c:pt idx="52922">
                  <c:v>0.698438</c:v>
                </c:pt>
                <c:pt idx="52923">
                  <c:v>0.69531200000000004</c:v>
                </c:pt>
                <c:pt idx="52924">
                  <c:v>0.70937499999999998</c:v>
                </c:pt>
                <c:pt idx="52925">
                  <c:v>0.68125000000000002</c:v>
                </c:pt>
                <c:pt idx="52926">
                  <c:v>0.69062500000000004</c:v>
                </c:pt>
                <c:pt idx="52927">
                  <c:v>0.69062500000000004</c:v>
                </c:pt>
                <c:pt idx="52928">
                  <c:v>0.6875</c:v>
                </c:pt>
                <c:pt idx="52929">
                  <c:v>0.692187</c:v>
                </c:pt>
                <c:pt idx="52930">
                  <c:v>0.69374999999999998</c:v>
                </c:pt>
                <c:pt idx="52931">
                  <c:v>0.70468799999999998</c:v>
                </c:pt>
                <c:pt idx="52932">
                  <c:v>0.71093799999999996</c:v>
                </c:pt>
                <c:pt idx="52933">
                  <c:v>0.69531200000000004</c:v>
                </c:pt>
                <c:pt idx="52934">
                  <c:v>0.6875</c:v>
                </c:pt>
                <c:pt idx="52935">
                  <c:v>0.68593800000000005</c:v>
                </c:pt>
                <c:pt idx="52936">
                  <c:v>0.692187</c:v>
                </c:pt>
                <c:pt idx="52937">
                  <c:v>0.692187</c:v>
                </c:pt>
                <c:pt idx="52938">
                  <c:v>0.70468799999999998</c:v>
                </c:pt>
                <c:pt idx="52939">
                  <c:v>0.698438</c:v>
                </c:pt>
                <c:pt idx="52940">
                  <c:v>0.698438</c:v>
                </c:pt>
                <c:pt idx="52941">
                  <c:v>0.703125</c:v>
                </c:pt>
                <c:pt idx="52942">
                  <c:v>0.70156300000000005</c:v>
                </c:pt>
                <c:pt idx="52943">
                  <c:v>0.71250000000000002</c:v>
                </c:pt>
                <c:pt idx="52944">
                  <c:v>0.69374999999999998</c:v>
                </c:pt>
                <c:pt idx="52945">
                  <c:v>0.69531200000000004</c:v>
                </c:pt>
                <c:pt idx="52946">
                  <c:v>0.69374999999999998</c:v>
                </c:pt>
                <c:pt idx="52947">
                  <c:v>0.698438</c:v>
                </c:pt>
                <c:pt idx="52948">
                  <c:v>0.68593800000000005</c:v>
                </c:pt>
                <c:pt idx="52949">
                  <c:v>0.692187</c:v>
                </c:pt>
                <c:pt idx="52950">
                  <c:v>0.692187</c:v>
                </c:pt>
                <c:pt idx="52951">
                  <c:v>0.692187</c:v>
                </c:pt>
                <c:pt idx="52952">
                  <c:v>0.69374999999999998</c:v>
                </c:pt>
                <c:pt idx="52953">
                  <c:v>0.68593800000000005</c:v>
                </c:pt>
                <c:pt idx="52954">
                  <c:v>0.69531200000000004</c:v>
                </c:pt>
                <c:pt idx="52955">
                  <c:v>0.7</c:v>
                </c:pt>
                <c:pt idx="52956">
                  <c:v>0.69531200000000004</c:v>
                </c:pt>
                <c:pt idx="52957">
                  <c:v>0.7</c:v>
                </c:pt>
                <c:pt idx="52958">
                  <c:v>0.69374999999999998</c:v>
                </c:pt>
                <c:pt idx="52959">
                  <c:v>0.68593800000000005</c:v>
                </c:pt>
                <c:pt idx="52960">
                  <c:v>0.69374999999999998</c:v>
                </c:pt>
                <c:pt idx="52961">
                  <c:v>0.68437499999999996</c:v>
                </c:pt>
                <c:pt idx="52962">
                  <c:v>0.703125</c:v>
                </c:pt>
                <c:pt idx="52963">
                  <c:v>0.7</c:v>
                </c:pt>
                <c:pt idx="52964">
                  <c:v>0.698438</c:v>
                </c:pt>
                <c:pt idx="52965">
                  <c:v>0.682813</c:v>
                </c:pt>
                <c:pt idx="52966">
                  <c:v>0.69374999999999998</c:v>
                </c:pt>
                <c:pt idx="52967">
                  <c:v>0.6875</c:v>
                </c:pt>
                <c:pt idx="52968">
                  <c:v>0.67968799999999996</c:v>
                </c:pt>
                <c:pt idx="52969">
                  <c:v>0.68125000000000002</c:v>
                </c:pt>
                <c:pt idx="52970">
                  <c:v>0.68437499999999996</c:v>
                </c:pt>
                <c:pt idx="52971">
                  <c:v>0.67812499999999998</c:v>
                </c:pt>
                <c:pt idx="52972">
                  <c:v>0.68437499999999996</c:v>
                </c:pt>
                <c:pt idx="52973">
                  <c:v>0.69062500000000004</c:v>
                </c:pt>
                <c:pt idx="52974">
                  <c:v>0.68593800000000005</c:v>
                </c:pt>
                <c:pt idx="52975">
                  <c:v>0.68906299999999998</c:v>
                </c:pt>
                <c:pt idx="52976">
                  <c:v>0.692187</c:v>
                </c:pt>
                <c:pt idx="52977">
                  <c:v>0.68906299999999998</c:v>
                </c:pt>
                <c:pt idx="52978">
                  <c:v>0.69531200000000004</c:v>
                </c:pt>
                <c:pt idx="52979">
                  <c:v>0.68125000000000002</c:v>
                </c:pt>
                <c:pt idx="52980">
                  <c:v>0.68437499999999996</c:v>
                </c:pt>
                <c:pt idx="52981">
                  <c:v>0.68906299999999998</c:v>
                </c:pt>
                <c:pt idx="52982">
                  <c:v>0.682813</c:v>
                </c:pt>
                <c:pt idx="52983">
                  <c:v>0.68906299999999998</c:v>
                </c:pt>
                <c:pt idx="52984">
                  <c:v>0.692187</c:v>
                </c:pt>
                <c:pt idx="52985">
                  <c:v>0.6875</c:v>
                </c:pt>
                <c:pt idx="52986">
                  <c:v>0.67343799999999998</c:v>
                </c:pt>
                <c:pt idx="52987">
                  <c:v>0.68125000000000002</c:v>
                </c:pt>
                <c:pt idx="52988">
                  <c:v>0.68906299999999998</c:v>
                </c:pt>
                <c:pt idx="52989">
                  <c:v>0.69374999999999998</c:v>
                </c:pt>
                <c:pt idx="52990">
                  <c:v>0.68125000000000002</c:v>
                </c:pt>
                <c:pt idx="52991">
                  <c:v>0.68593800000000005</c:v>
                </c:pt>
                <c:pt idx="52992">
                  <c:v>0.7</c:v>
                </c:pt>
                <c:pt idx="52993">
                  <c:v>0.69374999999999998</c:v>
                </c:pt>
                <c:pt idx="52994">
                  <c:v>0.68437499999999996</c:v>
                </c:pt>
                <c:pt idx="52995">
                  <c:v>0.70156300000000005</c:v>
                </c:pt>
                <c:pt idx="52996">
                  <c:v>0.7</c:v>
                </c:pt>
                <c:pt idx="52997">
                  <c:v>0.69531200000000004</c:v>
                </c:pt>
                <c:pt idx="52998">
                  <c:v>0.69531200000000004</c:v>
                </c:pt>
                <c:pt idx="52999">
                  <c:v>0.69062500000000004</c:v>
                </c:pt>
                <c:pt idx="53000">
                  <c:v>0.68593800000000005</c:v>
                </c:pt>
                <c:pt idx="53001">
                  <c:v>0.6875</c:v>
                </c:pt>
                <c:pt idx="53002">
                  <c:v>0.68125000000000002</c:v>
                </c:pt>
                <c:pt idx="53003">
                  <c:v>0.7</c:v>
                </c:pt>
                <c:pt idx="53004">
                  <c:v>0.6875</c:v>
                </c:pt>
                <c:pt idx="53005">
                  <c:v>0.682813</c:v>
                </c:pt>
                <c:pt idx="53006">
                  <c:v>0.67812499999999998</c:v>
                </c:pt>
                <c:pt idx="53007">
                  <c:v>0.676562</c:v>
                </c:pt>
                <c:pt idx="53008">
                  <c:v>0.67500000000000004</c:v>
                </c:pt>
                <c:pt idx="53009">
                  <c:v>0.68125000000000002</c:v>
                </c:pt>
                <c:pt idx="53010">
                  <c:v>0.67343799999999998</c:v>
                </c:pt>
                <c:pt idx="53011">
                  <c:v>0.67812499999999998</c:v>
                </c:pt>
                <c:pt idx="53012">
                  <c:v>0.676562</c:v>
                </c:pt>
                <c:pt idx="53013">
                  <c:v>0.68906299999999998</c:v>
                </c:pt>
                <c:pt idx="53014">
                  <c:v>0.6875</c:v>
                </c:pt>
                <c:pt idx="53015">
                  <c:v>0.68906299999999998</c:v>
                </c:pt>
                <c:pt idx="53016">
                  <c:v>0.67968799999999996</c:v>
                </c:pt>
                <c:pt idx="53017">
                  <c:v>0.67343799999999998</c:v>
                </c:pt>
                <c:pt idx="53018">
                  <c:v>0.68593800000000005</c:v>
                </c:pt>
                <c:pt idx="53019">
                  <c:v>0.67343799999999998</c:v>
                </c:pt>
                <c:pt idx="53020">
                  <c:v>0.667188</c:v>
                </c:pt>
                <c:pt idx="53021">
                  <c:v>0.67968799999999996</c:v>
                </c:pt>
                <c:pt idx="53022">
                  <c:v>0.692187</c:v>
                </c:pt>
                <c:pt idx="53023">
                  <c:v>0.682813</c:v>
                </c:pt>
                <c:pt idx="53024">
                  <c:v>0.67812499999999998</c:v>
                </c:pt>
                <c:pt idx="53025">
                  <c:v>0.69531200000000004</c:v>
                </c:pt>
                <c:pt idx="53026">
                  <c:v>0.70156300000000005</c:v>
                </c:pt>
                <c:pt idx="53027">
                  <c:v>0.6875</c:v>
                </c:pt>
                <c:pt idx="53028">
                  <c:v>0.68437499999999996</c:v>
                </c:pt>
                <c:pt idx="53029">
                  <c:v>0.682813</c:v>
                </c:pt>
                <c:pt idx="53030">
                  <c:v>0.68593800000000005</c:v>
                </c:pt>
                <c:pt idx="53031">
                  <c:v>0.67812499999999998</c:v>
                </c:pt>
                <c:pt idx="53032">
                  <c:v>0.682813</c:v>
                </c:pt>
                <c:pt idx="53033">
                  <c:v>0.676562</c:v>
                </c:pt>
                <c:pt idx="53034">
                  <c:v>0.69062500000000004</c:v>
                </c:pt>
                <c:pt idx="53035">
                  <c:v>0.67968799999999996</c:v>
                </c:pt>
                <c:pt idx="53036">
                  <c:v>0.682813</c:v>
                </c:pt>
                <c:pt idx="53037">
                  <c:v>0.68125000000000002</c:v>
                </c:pt>
                <c:pt idx="53038">
                  <c:v>0.68906299999999998</c:v>
                </c:pt>
                <c:pt idx="53039">
                  <c:v>0.676562</c:v>
                </c:pt>
                <c:pt idx="53040">
                  <c:v>0.692187</c:v>
                </c:pt>
                <c:pt idx="53041">
                  <c:v>0.67343799999999998</c:v>
                </c:pt>
                <c:pt idx="53042">
                  <c:v>0.67343799999999998</c:v>
                </c:pt>
                <c:pt idx="53043">
                  <c:v>0.682813</c:v>
                </c:pt>
                <c:pt idx="53044">
                  <c:v>0.6875</c:v>
                </c:pt>
                <c:pt idx="53045">
                  <c:v>0.69062500000000004</c:v>
                </c:pt>
                <c:pt idx="53046">
                  <c:v>0.68593800000000005</c:v>
                </c:pt>
                <c:pt idx="53047">
                  <c:v>0.68437499999999996</c:v>
                </c:pt>
                <c:pt idx="53048">
                  <c:v>0.68437499999999996</c:v>
                </c:pt>
                <c:pt idx="53049">
                  <c:v>0.68437499999999996</c:v>
                </c:pt>
                <c:pt idx="53050">
                  <c:v>0.68593800000000005</c:v>
                </c:pt>
                <c:pt idx="53051">
                  <c:v>0.67343799999999998</c:v>
                </c:pt>
                <c:pt idx="53052">
                  <c:v>0.68125000000000002</c:v>
                </c:pt>
                <c:pt idx="53053">
                  <c:v>0.67812499999999998</c:v>
                </c:pt>
                <c:pt idx="53054">
                  <c:v>0.68593800000000005</c:v>
                </c:pt>
                <c:pt idx="53055">
                  <c:v>0.692187</c:v>
                </c:pt>
                <c:pt idx="53056">
                  <c:v>0.67968799999999996</c:v>
                </c:pt>
                <c:pt idx="53057">
                  <c:v>0.69531200000000004</c:v>
                </c:pt>
                <c:pt idx="53058">
                  <c:v>0.69062500000000004</c:v>
                </c:pt>
                <c:pt idx="53059">
                  <c:v>0.692187</c:v>
                </c:pt>
                <c:pt idx="53060">
                  <c:v>0.67968799999999996</c:v>
                </c:pt>
                <c:pt idx="53061">
                  <c:v>0.68437499999999996</c:v>
                </c:pt>
                <c:pt idx="53062">
                  <c:v>0.68437499999999996</c:v>
                </c:pt>
                <c:pt idx="53063">
                  <c:v>0.67500000000000004</c:v>
                </c:pt>
                <c:pt idx="53064">
                  <c:v>0.682813</c:v>
                </c:pt>
                <c:pt idx="53065">
                  <c:v>0.68437499999999996</c:v>
                </c:pt>
                <c:pt idx="53066">
                  <c:v>0.67968799999999996</c:v>
                </c:pt>
                <c:pt idx="53067">
                  <c:v>0.68125000000000002</c:v>
                </c:pt>
                <c:pt idx="53068">
                  <c:v>0.68437499999999996</c:v>
                </c:pt>
                <c:pt idx="53069">
                  <c:v>0.67812499999999998</c:v>
                </c:pt>
                <c:pt idx="53070">
                  <c:v>0.67031300000000005</c:v>
                </c:pt>
                <c:pt idx="53071">
                  <c:v>0.67968799999999996</c:v>
                </c:pt>
                <c:pt idx="53072">
                  <c:v>0.68125000000000002</c:v>
                </c:pt>
                <c:pt idx="53073">
                  <c:v>0.68437499999999996</c:v>
                </c:pt>
                <c:pt idx="53074">
                  <c:v>0.68437499999999996</c:v>
                </c:pt>
                <c:pt idx="53075">
                  <c:v>0.68125000000000002</c:v>
                </c:pt>
                <c:pt idx="53076">
                  <c:v>0.68437499999999996</c:v>
                </c:pt>
                <c:pt idx="53077">
                  <c:v>0.69531200000000004</c:v>
                </c:pt>
                <c:pt idx="53078">
                  <c:v>0.6875</c:v>
                </c:pt>
                <c:pt idx="53079">
                  <c:v>0.69062500000000004</c:v>
                </c:pt>
                <c:pt idx="53080">
                  <c:v>0.68906299999999998</c:v>
                </c:pt>
                <c:pt idx="53081">
                  <c:v>0.69374999999999998</c:v>
                </c:pt>
                <c:pt idx="53082">
                  <c:v>0.698438</c:v>
                </c:pt>
                <c:pt idx="53083">
                  <c:v>0.6875</c:v>
                </c:pt>
                <c:pt idx="53084">
                  <c:v>0.67968799999999996</c:v>
                </c:pt>
                <c:pt idx="53085">
                  <c:v>0.68125000000000002</c:v>
                </c:pt>
                <c:pt idx="53086">
                  <c:v>0.66874999999999996</c:v>
                </c:pt>
                <c:pt idx="53087">
                  <c:v>0.68437499999999996</c:v>
                </c:pt>
                <c:pt idx="53088">
                  <c:v>0.67968799999999996</c:v>
                </c:pt>
                <c:pt idx="53089">
                  <c:v>0.67343799999999998</c:v>
                </c:pt>
                <c:pt idx="53090">
                  <c:v>0.66874999999999996</c:v>
                </c:pt>
                <c:pt idx="53091">
                  <c:v>0.68437499999999996</c:v>
                </c:pt>
                <c:pt idx="53092">
                  <c:v>0.68906299999999998</c:v>
                </c:pt>
                <c:pt idx="53093">
                  <c:v>0.68593800000000005</c:v>
                </c:pt>
                <c:pt idx="53094">
                  <c:v>0.69374999999999998</c:v>
                </c:pt>
                <c:pt idx="53095">
                  <c:v>0.68437499999999996</c:v>
                </c:pt>
                <c:pt idx="53096">
                  <c:v>0.67968799999999996</c:v>
                </c:pt>
                <c:pt idx="53097">
                  <c:v>0.67968799999999996</c:v>
                </c:pt>
                <c:pt idx="53098">
                  <c:v>0.68906299999999998</c:v>
                </c:pt>
                <c:pt idx="53099">
                  <c:v>0.68593800000000005</c:v>
                </c:pt>
                <c:pt idx="53100">
                  <c:v>0.671875</c:v>
                </c:pt>
                <c:pt idx="53101">
                  <c:v>0.67031300000000005</c:v>
                </c:pt>
                <c:pt idx="53102">
                  <c:v>0.67812499999999998</c:v>
                </c:pt>
                <c:pt idx="53103">
                  <c:v>0.68437499999999996</c:v>
                </c:pt>
                <c:pt idx="53104">
                  <c:v>0.69062500000000004</c:v>
                </c:pt>
                <c:pt idx="53105">
                  <c:v>0.68593800000000005</c:v>
                </c:pt>
                <c:pt idx="53106">
                  <c:v>0.69062500000000004</c:v>
                </c:pt>
                <c:pt idx="53107">
                  <c:v>0.6875</c:v>
                </c:pt>
                <c:pt idx="53108">
                  <c:v>0.676562</c:v>
                </c:pt>
                <c:pt idx="53109">
                  <c:v>0.69374999999999998</c:v>
                </c:pt>
                <c:pt idx="53110">
                  <c:v>0.6875</c:v>
                </c:pt>
                <c:pt idx="53111">
                  <c:v>0.69062500000000004</c:v>
                </c:pt>
                <c:pt idx="53112">
                  <c:v>0.68437499999999996</c:v>
                </c:pt>
                <c:pt idx="53113">
                  <c:v>0.69062500000000004</c:v>
                </c:pt>
                <c:pt idx="53114">
                  <c:v>0.7</c:v>
                </c:pt>
                <c:pt idx="53115">
                  <c:v>0.70156300000000005</c:v>
                </c:pt>
                <c:pt idx="53116">
                  <c:v>0.70781300000000003</c:v>
                </c:pt>
                <c:pt idx="53117">
                  <c:v>0.72031299999999998</c:v>
                </c:pt>
                <c:pt idx="53118">
                  <c:v>0.71250000000000002</c:v>
                </c:pt>
                <c:pt idx="53119">
                  <c:v>0.698438</c:v>
                </c:pt>
                <c:pt idx="53120">
                  <c:v>0.682813</c:v>
                </c:pt>
                <c:pt idx="53121">
                  <c:v>0.68437499999999996</c:v>
                </c:pt>
                <c:pt idx="53122">
                  <c:v>0.68437499999999996</c:v>
                </c:pt>
                <c:pt idx="53123">
                  <c:v>0.698438</c:v>
                </c:pt>
                <c:pt idx="53124">
                  <c:v>0.7</c:v>
                </c:pt>
                <c:pt idx="53125">
                  <c:v>0.698438</c:v>
                </c:pt>
                <c:pt idx="53126">
                  <c:v>0.69531200000000004</c:v>
                </c:pt>
                <c:pt idx="53127">
                  <c:v>0.7</c:v>
                </c:pt>
                <c:pt idx="53128">
                  <c:v>0.69374999999999998</c:v>
                </c:pt>
                <c:pt idx="53129">
                  <c:v>0.68437499999999996</c:v>
                </c:pt>
                <c:pt idx="53130">
                  <c:v>0.703125</c:v>
                </c:pt>
                <c:pt idx="53131">
                  <c:v>0.69374999999999998</c:v>
                </c:pt>
                <c:pt idx="53132">
                  <c:v>0.6875</c:v>
                </c:pt>
                <c:pt idx="53133">
                  <c:v>0.68437499999999996</c:v>
                </c:pt>
                <c:pt idx="53134">
                  <c:v>0.69374999999999998</c:v>
                </c:pt>
                <c:pt idx="53135">
                  <c:v>0.69531200000000004</c:v>
                </c:pt>
                <c:pt idx="53136">
                  <c:v>0.68906299999999998</c:v>
                </c:pt>
                <c:pt idx="53137">
                  <c:v>0.68437499999999996</c:v>
                </c:pt>
                <c:pt idx="53138">
                  <c:v>0.682813</c:v>
                </c:pt>
                <c:pt idx="53139">
                  <c:v>0.69531200000000004</c:v>
                </c:pt>
                <c:pt idx="53140">
                  <c:v>0.6875</c:v>
                </c:pt>
                <c:pt idx="53141">
                  <c:v>0.69374999999999998</c:v>
                </c:pt>
                <c:pt idx="53142">
                  <c:v>0.69062500000000004</c:v>
                </c:pt>
                <c:pt idx="53143">
                  <c:v>0.6875</c:v>
                </c:pt>
                <c:pt idx="53144">
                  <c:v>0.692187</c:v>
                </c:pt>
                <c:pt idx="53145">
                  <c:v>0.69374999999999998</c:v>
                </c:pt>
                <c:pt idx="53146">
                  <c:v>0.69062500000000004</c:v>
                </c:pt>
                <c:pt idx="53147">
                  <c:v>0.7</c:v>
                </c:pt>
                <c:pt idx="53148">
                  <c:v>0.6875</c:v>
                </c:pt>
                <c:pt idx="53149">
                  <c:v>0.67500000000000004</c:v>
                </c:pt>
                <c:pt idx="53150">
                  <c:v>0.70937499999999998</c:v>
                </c:pt>
                <c:pt idx="53151">
                  <c:v>0.68593800000000005</c:v>
                </c:pt>
                <c:pt idx="53152">
                  <c:v>0.68437499999999996</c:v>
                </c:pt>
                <c:pt idx="53153">
                  <c:v>0.6875</c:v>
                </c:pt>
                <c:pt idx="53154">
                  <c:v>0.69062500000000004</c:v>
                </c:pt>
                <c:pt idx="53155">
                  <c:v>0.6875</c:v>
                </c:pt>
                <c:pt idx="53156">
                  <c:v>0.68125000000000002</c:v>
                </c:pt>
                <c:pt idx="53157">
                  <c:v>0.698438</c:v>
                </c:pt>
                <c:pt idx="53158">
                  <c:v>0.703125</c:v>
                </c:pt>
                <c:pt idx="53159">
                  <c:v>0.69531200000000004</c:v>
                </c:pt>
                <c:pt idx="53160">
                  <c:v>0.6875</c:v>
                </c:pt>
                <c:pt idx="53161">
                  <c:v>0.68593800000000005</c:v>
                </c:pt>
                <c:pt idx="53162">
                  <c:v>0.67968799999999996</c:v>
                </c:pt>
                <c:pt idx="53163">
                  <c:v>0.68437499999999996</c:v>
                </c:pt>
                <c:pt idx="53164">
                  <c:v>0.68125000000000002</c:v>
                </c:pt>
                <c:pt idx="53165">
                  <c:v>0.68906299999999998</c:v>
                </c:pt>
                <c:pt idx="53166">
                  <c:v>0.68906299999999998</c:v>
                </c:pt>
                <c:pt idx="53167">
                  <c:v>0.6875</c:v>
                </c:pt>
                <c:pt idx="53168">
                  <c:v>0.698438</c:v>
                </c:pt>
                <c:pt idx="53169">
                  <c:v>0.70468799999999998</c:v>
                </c:pt>
                <c:pt idx="53170">
                  <c:v>0.68593800000000005</c:v>
                </c:pt>
                <c:pt idx="53171">
                  <c:v>0.67812499999999998</c:v>
                </c:pt>
                <c:pt idx="53172">
                  <c:v>0.682813</c:v>
                </c:pt>
                <c:pt idx="53173">
                  <c:v>0.69531200000000004</c:v>
                </c:pt>
                <c:pt idx="53174">
                  <c:v>0.68125000000000002</c:v>
                </c:pt>
                <c:pt idx="53175">
                  <c:v>0.69531200000000004</c:v>
                </c:pt>
                <c:pt idx="53176">
                  <c:v>0.69374999999999998</c:v>
                </c:pt>
                <c:pt idx="53177">
                  <c:v>0.692187</c:v>
                </c:pt>
                <c:pt idx="53178">
                  <c:v>0.68593800000000005</c:v>
                </c:pt>
                <c:pt idx="53179">
                  <c:v>0.69062500000000004</c:v>
                </c:pt>
                <c:pt idx="53180">
                  <c:v>0.68125000000000002</c:v>
                </c:pt>
                <c:pt idx="53181">
                  <c:v>0.67812499999999998</c:v>
                </c:pt>
                <c:pt idx="53182">
                  <c:v>0.682813</c:v>
                </c:pt>
                <c:pt idx="53183">
                  <c:v>0.682813</c:v>
                </c:pt>
                <c:pt idx="53184">
                  <c:v>0.692187</c:v>
                </c:pt>
                <c:pt idx="53185">
                  <c:v>0.69374999999999998</c:v>
                </c:pt>
                <c:pt idx="53186">
                  <c:v>0.68906299999999998</c:v>
                </c:pt>
                <c:pt idx="53187">
                  <c:v>0.69374999999999998</c:v>
                </c:pt>
                <c:pt idx="53188">
                  <c:v>0.68906299999999998</c:v>
                </c:pt>
                <c:pt idx="53189">
                  <c:v>0.7</c:v>
                </c:pt>
                <c:pt idx="53190">
                  <c:v>0.69531200000000004</c:v>
                </c:pt>
                <c:pt idx="53191">
                  <c:v>0.703125</c:v>
                </c:pt>
                <c:pt idx="53192">
                  <c:v>0.682813</c:v>
                </c:pt>
                <c:pt idx="53193">
                  <c:v>0.6875</c:v>
                </c:pt>
                <c:pt idx="53194">
                  <c:v>0.6875</c:v>
                </c:pt>
                <c:pt idx="53195">
                  <c:v>0.68593800000000005</c:v>
                </c:pt>
                <c:pt idx="53196">
                  <c:v>0.67500000000000004</c:v>
                </c:pt>
                <c:pt idx="53197">
                  <c:v>0.67343799999999998</c:v>
                </c:pt>
                <c:pt idx="53198">
                  <c:v>0.69062500000000004</c:v>
                </c:pt>
                <c:pt idx="53199">
                  <c:v>0.69531200000000004</c:v>
                </c:pt>
                <c:pt idx="53200">
                  <c:v>0.67968799999999996</c:v>
                </c:pt>
                <c:pt idx="53201">
                  <c:v>0.698438</c:v>
                </c:pt>
                <c:pt idx="53202">
                  <c:v>0.68906299999999998</c:v>
                </c:pt>
                <c:pt idx="53203">
                  <c:v>0.6875</c:v>
                </c:pt>
                <c:pt idx="53204">
                  <c:v>0.6875</c:v>
                </c:pt>
                <c:pt idx="53205">
                  <c:v>0.7</c:v>
                </c:pt>
                <c:pt idx="53206">
                  <c:v>0.7</c:v>
                </c:pt>
                <c:pt idx="53207">
                  <c:v>0.68593800000000005</c:v>
                </c:pt>
                <c:pt idx="53208">
                  <c:v>0.692187</c:v>
                </c:pt>
                <c:pt idx="53209">
                  <c:v>0.70156300000000005</c:v>
                </c:pt>
                <c:pt idx="53210">
                  <c:v>0.7</c:v>
                </c:pt>
                <c:pt idx="53211">
                  <c:v>0.68906299999999998</c:v>
                </c:pt>
                <c:pt idx="53212">
                  <c:v>0.68437499999999996</c:v>
                </c:pt>
                <c:pt idx="53213">
                  <c:v>0.69374999999999998</c:v>
                </c:pt>
                <c:pt idx="53214">
                  <c:v>0.682813</c:v>
                </c:pt>
                <c:pt idx="53215">
                  <c:v>0.68906299999999998</c:v>
                </c:pt>
                <c:pt idx="53216">
                  <c:v>0.692187</c:v>
                </c:pt>
                <c:pt idx="53217">
                  <c:v>0.68906299999999998</c:v>
                </c:pt>
                <c:pt idx="53218">
                  <c:v>0.69062500000000004</c:v>
                </c:pt>
                <c:pt idx="53219">
                  <c:v>0.68906299999999998</c:v>
                </c:pt>
                <c:pt idx="53220">
                  <c:v>0.68906299999999998</c:v>
                </c:pt>
                <c:pt idx="53221">
                  <c:v>0.69531200000000004</c:v>
                </c:pt>
                <c:pt idx="53222">
                  <c:v>0.676562</c:v>
                </c:pt>
                <c:pt idx="53223">
                  <c:v>0.68437499999999996</c:v>
                </c:pt>
                <c:pt idx="53224">
                  <c:v>0.69062500000000004</c:v>
                </c:pt>
                <c:pt idx="53225">
                  <c:v>0.682813</c:v>
                </c:pt>
                <c:pt idx="53226">
                  <c:v>0.69374999999999998</c:v>
                </c:pt>
                <c:pt idx="53227">
                  <c:v>0.692187</c:v>
                </c:pt>
                <c:pt idx="53228">
                  <c:v>0.68593800000000005</c:v>
                </c:pt>
                <c:pt idx="53229">
                  <c:v>0.68906299999999998</c:v>
                </c:pt>
                <c:pt idx="53230">
                  <c:v>0.6875</c:v>
                </c:pt>
                <c:pt idx="53231">
                  <c:v>0.6875</c:v>
                </c:pt>
                <c:pt idx="53232">
                  <c:v>0.69062500000000004</c:v>
                </c:pt>
                <c:pt idx="53233">
                  <c:v>0.69374999999999998</c:v>
                </c:pt>
                <c:pt idx="53234">
                  <c:v>0.69374999999999998</c:v>
                </c:pt>
                <c:pt idx="53235">
                  <c:v>0.69062500000000004</c:v>
                </c:pt>
                <c:pt idx="53236">
                  <c:v>0.69531200000000004</c:v>
                </c:pt>
                <c:pt idx="53237">
                  <c:v>0.69374999999999998</c:v>
                </c:pt>
                <c:pt idx="53238">
                  <c:v>0.7</c:v>
                </c:pt>
                <c:pt idx="53239">
                  <c:v>0.67343799999999998</c:v>
                </c:pt>
                <c:pt idx="53240">
                  <c:v>0.68906299999999998</c:v>
                </c:pt>
                <c:pt idx="53241">
                  <c:v>0.69531200000000004</c:v>
                </c:pt>
                <c:pt idx="53242">
                  <c:v>0.70625000000000004</c:v>
                </c:pt>
                <c:pt idx="53243">
                  <c:v>0.70156300000000005</c:v>
                </c:pt>
                <c:pt idx="53244">
                  <c:v>0.70468799999999998</c:v>
                </c:pt>
                <c:pt idx="53245">
                  <c:v>0.70156300000000005</c:v>
                </c:pt>
                <c:pt idx="53246">
                  <c:v>0.68437499999999996</c:v>
                </c:pt>
                <c:pt idx="53247">
                  <c:v>0.69374999999999998</c:v>
                </c:pt>
                <c:pt idx="53248">
                  <c:v>0.703125</c:v>
                </c:pt>
                <c:pt idx="53249">
                  <c:v>0.6875</c:v>
                </c:pt>
                <c:pt idx="53250">
                  <c:v>0.692187</c:v>
                </c:pt>
                <c:pt idx="53251">
                  <c:v>0.70156300000000005</c:v>
                </c:pt>
                <c:pt idx="53252">
                  <c:v>0.703125</c:v>
                </c:pt>
                <c:pt idx="53253">
                  <c:v>0.71093799999999996</c:v>
                </c:pt>
                <c:pt idx="53254">
                  <c:v>0.6875</c:v>
                </c:pt>
                <c:pt idx="53255">
                  <c:v>0.68906299999999998</c:v>
                </c:pt>
                <c:pt idx="53256">
                  <c:v>0.698438</c:v>
                </c:pt>
                <c:pt idx="53257">
                  <c:v>0.70468799999999998</c:v>
                </c:pt>
                <c:pt idx="53258">
                  <c:v>0.70156300000000005</c:v>
                </c:pt>
                <c:pt idx="53259">
                  <c:v>0.70781300000000003</c:v>
                </c:pt>
                <c:pt idx="53260">
                  <c:v>0.68437499999999996</c:v>
                </c:pt>
                <c:pt idx="53261">
                  <c:v>0.69374999999999998</c:v>
                </c:pt>
                <c:pt idx="53262">
                  <c:v>0.7</c:v>
                </c:pt>
                <c:pt idx="53263">
                  <c:v>0.70156300000000005</c:v>
                </c:pt>
                <c:pt idx="53264">
                  <c:v>0.70468799999999998</c:v>
                </c:pt>
                <c:pt idx="53265">
                  <c:v>0.703125</c:v>
                </c:pt>
                <c:pt idx="53266">
                  <c:v>0.698438</c:v>
                </c:pt>
                <c:pt idx="53267">
                  <c:v>0.69374999999999998</c:v>
                </c:pt>
                <c:pt idx="53268">
                  <c:v>0.698438</c:v>
                </c:pt>
                <c:pt idx="53269">
                  <c:v>0.69374999999999998</c:v>
                </c:pt>
                <c:pt idx="53270">
                  <c:v>0.70156300000000005</c:v>
                </c:pt>
                <c:pt idx="53271">
                  <c:v>0.7</c:v>
                </c:pt>
                <c:pt idx="53272">
                  <c:v>0.68906299999999998</c:v>
                </c:pt>
                <c:pt idx="53273">
                  <c:v>0.70156300000000005</c:v>
                </c:pt>
                <c:pt idx="53274">
                  <c:v>0.7</c:v>
                </c:pt>
                <c:pt idx="53275">
                  <c:v>0.698438</c:v>
                </c:pt>
                <c:pt idx="53276">
                  <c:v>0.703125</c:v>
                </c:pt>
                <c:pt idx="53277">
                  <c:v>0.70937499999999998</c:v>
                </c:pt>
                <c:pt idx="53278">
                  <c:v>0.698438</c:v>
                </c:pt>
                <c:pt idx="53279">
                  <c:v>0.698438</c:v>
                </c:pt>
                <c:pt idx="53280">
                  <c:v>0.69374999999999998</c:v>
                </c:pt>
                <c:pt idx="53281">
                  <c:v>0.69062500000000004</c:v>
                </c:pt>
                <c:pt idx="53282">
                  <c:v>0.70156300000000005</c:v>
                </c:pt>
                <c:pt idx="53283">
                  <c:v>0.70156300000000005</c:v>
                </c:pt>
                <c:pt idx="53284">
                  <c:v>0.6875</c:v>
                </c:pt>
                <c:pt idx="53285">
                  <c:v>0.7</c:v>
                </c:pt>
                <c:pt idx="53286">
                  <c:v>0.70781300000000003</c:v>
                </c:pt>
                <c:pt idx="53287">
                  <c:v>0.69531200000000004</c:v>
                </c:pt>
                <c:pt idx="53288">
                  <c:v>0.68906299999999998</c:v>
                </c:pt>
                <c:pt idx="53289">
                  <c:v>0.69531200000000004</c:v>
                </c:pt>
                <c:pt idx="53290">
                  <c:v>0.69062500000000004</c:v>
                </c:pt>
                <c:pt idx="53291">
                  <c:v>0.69531200000000004</c:v>
                </c:pt>
                <c:pt idx="53292">
                  <c:v>0.71250000000000002</c:v>
                </c:pt>
                <c:pt idx="53293">
                  <c:v>0.698438</c:v>
                </c:pt>
                <c:pt idx="53294">
                  <c:v>0.69374999999999998</c:v>
                </c:pt>
                <c:pt idx="53295">
                  <c:v>0.70937499999999998</c:v>
                </c:pt>
                <c:pt idx="53296">
                  <c:v>0.69531200000000004</c:v>
                </c:pt>
                <c:pt idx="53297">
                  <c:v>0.698438</c:v>
                </c:pt>
                <c:pt idx="53298">
                  <c:v>0.698438</c:v>
                </c:pt>
                <c:pt idx="53299">
                  <c:v>0.69531200000000004</c:v>
                </c:pt>
                <c:pt idx="53300">
                  <c:v>0.7</c:v>
                </c:pt>
                <c:pt idx="53301">
                  <c:v>0.6875</c:v>
                </c:pt>
                <c:pt idx="53302">
                  <c:v>0.682813</c:v>
                </c:pt>
                <c:pt idx="53303">
                  <c:v>0.68906299999999998</c:v>
                </c:pt>
                <c:pt idx="53304">
                  <c:v>0.6875</c:v>
                </c:pt>
                <c:pt idx="53305">
                  <c:v>0.69531200000000004</c:v>
                </c:pt>
                <c:pt idx="53306">
                  <c:v>0.68906299999999998</c:v>
                </c:pt>
                <c:pt idx="53307">
                  <c:v>0.68593800000000005</c:v>
                </c:pt>
                <c:pt idx="53308">
                  <c:v>0.68125000000000002</c:v>
                </c:pt>
                <c:pt idx="53309">
                  <c:v>0.68593800000000005</c:v>
                </c:pt>
                <c:pt idx="53310">
                  <c:v>0.6875</c:v>
                </c:pt>
                <c:pt idx="53311">
                  <c:v>0.698438</c:v>
                </c:pt>
                <c:pt idx="53312">
                  <c:v>0.70156300000000005</c:v>
                </c:pt>
                <c:pt idx="53313">
                  <c:v>0.68906299999999998</c:v>
                </c:pt>
                <c:pt idx="53314">
                  <c:v>0.70156300000000005</c:v>
                </c:pt>
                <c:pt idx="53315">
                  <c:v>0.69531200000000004</c:v>
                </c:pt>
                <c:pt idx="53316">
                  <c:v>0.6875</c:v>
                </c:pt>
                <c:pt idx="53317">
                  <c:v>0.69062500000000004</c:v>
                </c:pt>
                <c:pt idx="53318">
                  <c:v>0.69062500000000004</c:v>
                </c:pt>
                <c:pt idx="53319">
                  <c:v>0.68906299999999998</c:v>
                </c:pt>
                <c:pt idx="53320">
                  <c:v>0.68437499999999996</c:v>
                </c:pt>
                <c:pt idx="53321">
                  <c:v>0.70156300000000005</c:v>
                </c:pt>
                <c:pt idx="53322">
                  <c:v>0.69062500000000004</c:v>
                </c:pt>
                <c:pt idx="53323">
                  <c:v>0.692187</c:v>
                </c:pt>
                <c:pt idx="53324">
                  <c:v>0.69374999999999998</c:v>
                </c:pt>
                <c:pt idx="53325">
                  <c:v>0.692187</c:v>
                </c:pt>
                <c:pt idx="53326">
                  <c:v>0.6875</c:v>
                </c:pt>
                <c:pt idx="53327">
                  <c:v>0.69531200000000004</c:v>
                </c:pt>
                <c:pt idx="53328">
                  <c:v>0.692187</c:v>
                </c:pt>
                <c:pt idx="53329">
                  <c:v>0.68906299999999998</c:v>
                </c:pt>
                <c:pt idx="53330">
                  <c:v>0.69531200000000004</c:v>
                </c:pt>
                <c:pt idx="53331">
                  <c:v>0.692187</c:v>
                </c:pt>
                <c:pt idx="53332">
                  <c:v>0.69531200000000004</c:v>
                </c:pt>
                <c:pt idx="53333">
                  <c:v>0.69531200000000004</c:v>
                </c:pt>
                <c:pt idx="53334">
                  <c:v>0.6875</c:v>
                </c:pt>
                <c:pt idx="53335">
                  <c:v>0.6875</c:v>
                </c:pt>
                <c:pt idx="53336">
                  <c:v>0.698438</c:v>
                </c:pt>
                <c:pt idx="53337">
                  <c:v>0.67968799999999996</c:v>
                </c:pt>
                <c:pt idx="53338">
                  <c:v>0.70156300000000005</c:v>
                </c:pt>
                <c:pt idx="53339">
                  <c:v>0.68593800000000005</c:v>
                </c:pt>
                <c:pt idx="53340">
                  <c:v>0.69374999999999998</c:v>
                </c:pt>
                <c:pt idx="53341">
                  <c:v>0.70781300000000003</c:v>
                </c:pt>
                <c:pt idx="53342">
                  <c:v>0.6875</c:v>
                </c:pt>
                <c:pt idx="53343">
                  <c:v>0.68437499999999996</c:v>
                </c:pt>
                <c:pt idx="53344">
                  <c:v>0.68906299999999998</c:v>
                </c:pt>
                <c:pt idx="53345">
                  <c:v>0.69062500000000004</c:v>
                </c:pt>
                <c:pt idx="53346">
                  <c:v>0.6875</c:v>
                </c:pt>
                <c:pt idx="53347">
                  <c:v>0.6875</c:v>
                </c:pt>
                <c:pt idx="53348">
                  <c:v>0.68125000000000002</c:v>
                </c:pt>
                <c:pt idx="53349">
                  <c:v>0.69374999999999998</c:v>
                </c:pt>
                <c:pt idx="53350">
                  <c:v>0.70625000000000004</c:v>
                </c:pt>
                <c:pt idx="53351">
                  <c:v>0.69062500000000004</c:v>
                </c:pt>
                <c:pt idx="53352">
                  <c:v>0.70468799999999998</c:v>
                </c:pt>
                <c:pt idx="53353">
                  <c:v>0.703125</c:v>
                </c:pt>
                <c:pt idx="53354">
                  <c:v>0.69374999999999998</c:v>
                </c:pt>
                <c:pt idx="53355">
                  <c:v>0.6875</c:v>
                </c:pt>
                <c:pt idx="53356">
                  <c:v>0.6875</c:v>
                </c:pt>
                <c:pt idx="53357">
                  <c:v>0.67500000000000004</c:v>
                </c:pt>
                <c:pt idx="53358">
                  <c:v>0.68906299999999998</c:v>
                </c:pt>
                <c:pt idx="53359">
                  <c:v>0.692187</c:v>
                </c:pt>
                <c:pt idx="53360">
                  <c:v>0.69062500000000004</c:v>
                </c:pt>
                <c:pt idx="53361">
                  <c:v>0.70781300000000003</c:v>
                </c:pt>
                <c:pt idx="53362">
                  <c:v>0.7</c:v>
                </c:pt>
                <c:pt idx="53363">
                  <c:v>0.69062500000000004</c:v>
                </c:pt>
                <c:pt idx="53364">
                  <c:v>0.6875</c:v>
                </c:pt>
                <c:pt idx="53365">
                  <c:v>0.70468799999999998</c:v>
                </c:pt>
                <c:pt idx="53366">
                  <c:v>0.6875</c:v>
                </c:pt>
                <c:pt idx="53367">
                  <c:v>0.69374999999999998</c:v>
                </c:pt>
                <c:pt idx="53368">
                  <c:v>0.698438</c:v>
                </c:pt>
                <c:pt idx="53369">
                  <c:v>0.6875</c:v>
                </c:pt>
                <c:pt idx="53370">
                  <c:v>0.68906299999999998</c:v>
                </c:pt>
                <c:pt idx="53371">
                  <c:v>0.69062500000000004</c:v>
                </c:pt>
                <c:pt idx="53372">
                  <c:v>0.7</c:v>
                </c:pt>
                <c:pt idx="53373">
                  <c:v>0.69374999999999998</c:v>
                </c:pt>
                <c:pt idx="53374">
                  <c:v>0.69062500000000004</c:v>
                </c:pt>
                <c:pt idx="53375">
                  <c:v>0.69062500000000004</c:v>
                </c:pt>
                <c:pt idx="53376">
                  <c:v>0.6875</c:v>
                </c:pt>
                <c:pt idx="53377">
                  <c:v>0.68593800000000005</c:v>
                </c:pt>
                <c:pt idx="53378">
                  <c:v>0.68437499999999996</c:v>
                </c:pt>
                <c:pt idx="53379">
                  <c:v>0.698438</c:v>
                </c:pt>
                <c:pt idx="53380">
                  <c:v>0.698438</c:v>
                </c:pt>
                <c:pt idx="53381">
                  <c:v>0.703125</c:v>
                </c:pt>
                <c:pt idx="53382">
                  <c:v>0.69374999999999998</c:v>
                </c:pt>
                <c:pt idx="53383">
                  <c:v>0.69374999999999998</c:v>
                </c:pt>
                <c:pt idx="53384">
                  <c:v>0.67812499999999998</c:v>
                </c:pt>
                <c:pt idx="53385">
                  <c:v>0.68437499999999996</c:v>
                </c:pt>
                <c:pt idx="53386">
                  <c:v>0.682813</c:v>
                </c:pt>
                <c:pt idx="53387">
                  <c:v>0.68437499999999996</c:v>
                </c:pt>
                <c:pt idx="53388">
                  <c:v>0.68906299999999998</c:v>
                </c:pt>
                <c:pt idx="53389">
                  <c:v>0.692187</c:v>
                </c:pt>
                <c:pt idx="53390">
                  <c:v>0.6875</c:v>
                </c:pt>
                <c:pt idx="53391">
                  <c:v>0.69531200000000004</c:v>
                </c:pt>
                <c:pt idx="53392">
                  <c:v>0.698438</c:v>
                </c:pt>
                <c:pt idx="53393">
                  <c:v>0.69531200000000004</c:v>
                </c:pt>
                <c:pt idx="53394">
                  <c:v>0.69374999999999998</c:v>
                </c:pt>
                <c:pt idx="53395">
                  <c:v>0.68906299999999998</c:v>
                </c:pt>
                <c:pt idx="53396">
                  <c:v>0.7</c:v>
                </c:pt>
                <c:pt idx="53397">
                  <c:v>0.70937499999999998</c:v>
                </c:pt>
                <c:pt idx="53398">
                  <c:v>0.70156300000000005</c:v>
                </c:pt>
                <c:pt idx="53399">
                  <c:v>0.6875</c:v>
                </c:pt>
                <c:pt idx="53400">
                  <c:v>0.68906299999999998</c:v>
                </c:pt>
                <c:pt idx="53401">
                  <c:v>0.682813</c:v>
                </c:pt>
                <c:pt idx="53402">
                  <c:v>0.69374999999999998</c:v>
                </c:pt>
                <c:pt idx="53403">
                  <c:v>0.6875</c:v>
                </c:pt>
                <c:pt idx="53404">
                  <c:v>0.69531200000000004</c:v>
                </c:pt>
                <c:pt idx="53405">
                  <c:v>0.682813</c:v>
                </c:pt>
                <c:pt idx="53406">
                  <c:v>0.68593800000000005</c:v>
                </c:pt>
                <c:pt idx="53407">
                  <c:v>0.69374999999999998</c:v>
                </c:pt>
                <c:pt idx="53408">
                  <c:v>0.70468799999999998</c:v>
                </c:pt>
                <c:pt idx="53409">
                  <c:v>0.70156300000000005</c:v>
                </c:pt>
                <c:pt idx="53410">
                  <c:v>0.698438</c:v>
                </c:pt>
                <c:pt idx="53411">
                  <c:v>0.69374999999999998</c:v>
                </c:pt>
                <c:pt idx="53412">
                  <c:v>0.70468799999999998</c:v>
                </c:pt>
                <c:pt idx="53413">
                  <c:v>0.6875</c:v>
                </c:pt>
                <c:pt idx="53414">
                  <c:v>0.69062500000000004</c:v>
                </c:pt>
                <c:pt idx="53415">
                  <c:v>0.692187</c:v>
                </c:pt>
                <c:pt idx="53416">
                  <c:v>0.70156300000000005</c:v>
                </c:pt>
                <c:pt idx="53417">
                  <c:v>0.698438</c:v>
                </c:pt>
                <c:pt idx="53418">
                  <c:v>0.68906299999999998</c:v>
                </c:pt>
                <c:pt idx="53419">
                  <c:v>0.6875</c:v>
                </c:pt>
                <c:pt idx="53420">
                  <c:v>0.70625000000000004</c:v>
                </c:pt>
                <c:pt idx="53421">
                  <c:v>0.69531200000000004</c:v>
                </c:pt>
                <c:pt idx="53422">
                  <c:v>0.69374999999999998</c:v>
                </c:pt>
                <c:pt idx="53423">
                  <c:v>0.6875</c:v>
                </c:pt>
                <c:pt idx="53424">
                  <c:v>0.68906299999999998</c:v>
                </c:pt>
                <c:pt idx="53425">
                  <c:v>0.69531200000000004</c:v>
                </c:pt>
                <c:pt idx="53426">
                  <c:v>0.68593800000000005</c:v>
                </c:pt>
                <c:pt idx="53427">
                  <c:v>0.703125</c:v>
                </c:pt>
                <c:pt idx="53428">
                  <c:v>0.69531200000000004</c:v>
                </c:pt>
                <c:pt idx="53429">
                  <c:v>0.69062500000000004</c:v>
                </c:pt>
                <c:pt idx="53430">
                  <c:v>0.70156300000000005</c:v>
                </c:pt>
                <c:pt idx="53431">
                  <c:v>0.70625000000000004</c:v>
                </c:pt>
                <c:pt idx="53432">
                  <c:v>0.70468799999999998</c:v>
                </c:pt>
                <c:pt idx="53433">
                  <c:v>0.69374999999999998</c:v>
                </c:pt>
                <c:pt idx="53434">
                  <c:v>0.682813</c:v>
                </c:pt>
                <c:pt idx="53435">
                  <c:v>0.69062500000000004</c:v>
                </c:pt>
                <c:pt idx="53436">
                  <c:v>0.68593800000000005</c:v>
                </c:pt>
                <c:pt idx="53437">
                  <c:v>0.692187</c:v>
                </c:pt>
                <c:pt idx="53438">
                  <c:v>0.682813</c:v>
                </c:pt>
                <c:pt idx="53439">
                  <c:v>0.6875</c:v>
                </c:pt>
                <c:pt idx="53440">
                  <c:v>0.68906299999999998</c:v>
                </c:pt>
                <c:pt idx="53441">
                  <c:v>0.69062500000000004</c:v>
                </c:pt>
                <c:pt idx="53442">
                  <c:v>0.68437499999999996</c:v>
                </c:pt>
                <c:pt idx="53443">
                  <c:v>0.67812499999999998</c:v>
                </c:pt>
                <c:pt idx="53444">
                  <c:v>0.676562</c:v>
                </c:pt>
                <c:pt idx="53445">
                  <c:v>0.68593800000000005</c:v>
                </c:pt>
                <c:pt idx="53446">
                  <c:v>0.67968799999999996</c:v>
                </c:pt>
                <c:pt idx="53447">
                  <c:v>0.676562</c:v>
                </c:pt>
                <c:pt idx="53448">
                  <c:v>0.69531200000000004</c:v>
                </c:pt>
                <c:pt idx="53449">
                  <c:v>0.69062500000000004</c:v>
                </c:pt>
                <c:pt idx="53450">
                  <c:v>0.68437499999999996</c:v>
                </c:pt>
                <c:pt idx="53451">
                  <c:v>0.692187</c:v>
                </c:pt>
                <c:pt idx="53452">
                  <c:v>0.7</c:v>
                </c:pt>
                <c:pt idx="53453">
                  <c:v>0.70468799999999998</c:v>
                </c:pt>
                <c:pt idx="53454">
                  <c:v>0.67968799999999996</c:v>
                </c:pt>
                <c:pt idx="53455">
                  <c:v>0.682813</c:v>
                </c:pt>
                <c:pt idx="53456">
                  <c:v>0.698438</c:v>
                </c:pt>
                <c:pt idx="53457">
                  <c:v>0.69374999999999998</c:v>
                </c:pt>
                <c:pt idx="53458">
                  <c:v>0.69374999999999998</c:v>
                </c:pt>
                <c:pt idx="53459">
                  <c:v>0.69531200000000004</c:v>
                </c:pt>
                <c:pt idx="53460">
                  <c:v>0.692187</c:v>
                </c:pt>
                <c:pt idx="53461">
                  <c:v>0.698438</c:v>
                </c:pt>
                <c:pt idx="53462">
                  <c:v>0.6875</c:v>
                </c:pt>
                <c:pt idx="53463">
                  <c:v>0.692187</c:v>
                </c:pt>
                <c:pt idx="53464">
                  <c:v>0.68437499999999996</c:v>
                </c:pt>
                <c:pt idx="53465">
                  <c:v>0.69531200000000004</c:v>
                </c:pt>
                <c:pt idx="53466">
                  <c:v>0.692187</c:v>
                </c:pt>
                <c:pt idx="53467">
                  <c:v>0.70156300000000005</c:v>
                </c:pt>
                <c:pt idx="53468">
                  <c:v>0.703125</c:v>
                </c:pt>
                <c:pt idx="53469">
                  <c:v>0.70156300000000005</c:v>
                </c:pt>
                <c:pt idx="53470">
                  <c:v>0.69062500000000004</c:v>
                </c:pt>
                <c:pt idx="53471">
                  <c:v>0.69062500000000004</c:v>
                </c:pt>
                <c:pt idx="53472">
                  <c:v>0.69062500000000004</c:v>
                </c:pt>
                <c:pt idx="53473">
                  <c:v>0.70625000000000004</c:v>
                </c:pt>
                <c:pt idx="53474">
                  <c:v>0.69374999999999998</c:v>
                </c:pt>
                <c:pt idx="53475">
                  <c:v>0.70468799999999998</c:v>
                </c:pt>
                <c:pt idx="53476">
                  <c:v>0.69531200000000004</c:v>
                </c:pt>
                <c:pt idx="53477">
                  <c:v>0.69531200000000004</c:v>
                </c:pt>
                <c:pt idx="53478">
                  <c:v>0.7</c:v>
                </c:pt>
                <c:pt idx="53479">
                  <c:v>0.69531200000000004</c:v>
                </c:pt>
                <c:pt idx="53480">
                  <c:v>0.69374999999999998</c:v>
                </c:pt>
                <c:pt idx="53481">
                  <c:v>0.69062500000000004</c:v>
                </c:pt>
                <c:pt idx="53482">
                  <c:v>0.6875</c:v>
                </c:pt>
                <c:pt idx="53483">
                  <c:v>0.68125000000000002</c:v>
                </c:pt>
                <c:pt idx="53484">
                  <c:v>0.67968799999999996</c:v>
                </c:pt>
                <c:pt idx="53485">
                  <c:v>0.7</c:v>
                </c:pt>
                <c:pt idx="53486">
                  <c:v>0.69374999999999998</c:v>
                </c:pt>
                <c:pt idx="53487">
                  <c:v>0.703125</c:v>
                </c:pt>
                <c:pt idx="53488">
                  <c:v>0.69062500000000004</c:v>
                </c:pt>
                <c:pt idx="53489">
                  <c:v>0.7</c:v>
                </c:pt>
                <c:pt idx="53490">
                  <c:v>0.69374999999999998</c:v>
                </c:pt>
                <c:pt idx="53491">
                  <c:v>0.68906299999999998</c:v>
                </c:pt>
                <c:pt idx="53492">
                  <c:v>0.6875</c:v>
                </c:pt>
                <c:pt idx="53493">
                  <c:v>0.70937499999999998</c:v>
                </c:pt>
                <c:pt idx="53494">
                  <c:v>0.70468799999999998</c:v>
                </c:pt>
                <c:pt idx="53495">
                  <c:v>0.71875</c:v>
                </c:pt>
                <c:pt idx="53496">
                  <c:v>0.70468799999999998</c:v>
                </c:pt>
                <c:pt idx="53497">
                  <c:v>0.6875</c:v>
                </c:pt>
                <c:pt idx="53498">
                  <c:v>0.682813</c:v>
                </c:pt>
                <c:pt idx="53499">
                  <c:v>0.69062500000000004</c:v>
                </c:pt>
                <c:pt idx="53500">
                  <c:v>0.69531200000000004</c:v>
                </c:pt>
                <c:pt idx="53501">
                  <c:v>0.69374999999999998</c:v>
                </c:pt>
                <c:pt idx="53502">
                  <c:v>0.7</c:v>
                </c:pt>
                <c:pt idx="53503">
                  <c:v>0.703125</c:v>
                </c:pt>
                <c:pt idx="53504">
                  <c:v>0.69062500000000004</c:v>
                </c:pt>
                <c:pt idx="53505">
                  <c:v>0.70468799999999998</c:v>
                </c:pt>
                <c:pt idx="53506">
                  <c:v>0.7</c:v>
                </c:pt>
                <c:pt idx="53507">
                  <c:v>0.69531200000000004</c:v>
                </c:pt>
                <c:pt idx="53508">
                  <c:v>0.698438</c:v>
                </c:pt>
                <c:pt idx="53509">
                  <c:v>0.70156300000000005</c:v>
                </c:pt>
                <c:pt idx="53510">
                  <c:v>0.70468799999999998</c:v>
                </c:pt>
                <c:pt idx="53511">
                  <c:v>0.7</c:v>
                </c:pt>
                <c:pt idx="53512">
                  <c:v>0.69374999999999998</c:v>
                </c:pt>
                <c:pt idx="53513">
                  <c:v>0.68125000000000002</c:v>
                </c:pt>
                <c:pt idx="53514">
                  <c:v>0.692187</c:v>
                </c:pt>
                <c:pt idx="53515">
                  <c:v>0.68593800000000005</c:v>
                </c:pt>
                <c:pt idx="53516">
                  <c:v>0.682813</c:v>
                </c:pt>
                <c:pt idx="53517">
                  <c:v>0.68125000000000002</c:v>
                </c:pt>
                <c:pt idx="53518">
                  <c:v>0.67500000000000004</c:v>
                </c:pt>
                <c:pt idx="53519">
                  <c:v>0.682813</c:v>
                </c:pt>
                <c:pt idx="53520">
                  <c:v>0.67812499999999998</c:v>
                </c:pt>
                <c:pt idx="53521">
                  <c:v>0.671875</c:v>
                </c:pt>
                <c:pt idx="53522">
                  <c:v>0.69374999999999998</c:v>
                </c:pt>
                <c:pt idx="53523">
                  <c:v>0.70156300000000005</c:v>
                </c:pt>
                <c:pt idx="53524">
                  <c:v>0.70468799999999998</c:v>
                </c:pt>
                <c:pt idx="53525">
                  <c:v>0.692187</c:v>
                </c:pt>
                <c:pt idx="53526">
                  <c:v>0.6875</c:v>
                </c:pt>
                <c:pt idx="53527">
                  <c:v>0.68906299999999998</c:v>
                </c:pt>
                <c:pt idx="53528">
                  <c:v>0.67968799999999996</c:v>
                </c:pt>
                <c:pt idx="53529">
                  <c:v>0.671875</c:v>
                </c:pt>
                <c:pt idx="53530">
                  <c:v>0.698438</c:v>
                </c:pt>
                <c:pt idx="53531">
                  <c:v>0.69531200000000004</c:v>
                </c:pt>
                <c:pt idx="53532">
                  <c:v>0.692187</c:v>
                </c:pt>
                <c:pt idx="53533">
                  <c:v>0.67812499999999998</c:v>
                </c:pt>
                <c:pt idx="53534">
                  <c:v>0.682813</c:v>
                </c:pt>
                <c:pt idx="53535">
                  <c:v>0.7</c:v>
                </c:pt>
                <c:pt idx="53536">
                  <c:v>0.7</c:v>
                </c:pt>
                <c:pt idx="53537">
                  <c:v>0.692187</c:v>
                </c:pt>
                <c:pt idx="53538">
                  <c:v>0.68437499999999996</c:v>
                </c:pt>
                <c:pt idx="53539">
                  <c:v>0.68125000000000002</c:v>
                </c:pt>
                <c:pt idx="53540">
                  <c:v>0.69062500000000004</c:v>
                </c:pt>
                <c:pt idx="53541">
                  <c:v>0.7</c:v>
                </c:pt>
                <c:pt idx="53542">
                  <c:v>0.68593800000000005</c:v>
                </c:pt>
                <c:pt idx="53543">
                  <c:v>0.68906299999999998</c:v>
                </c:pt>
                <c:pt idx="53544">
                  <c:v>0.69531200000000004</c:v>
                </c:pt>
                <c:pt idx="53545">
                  <c:v>0.70156300000000005</c:v>
                </c:pt>
                <c:pt idx="53546">
                  <c:v>0.68437499999999996</c:v>
                </c:pt>
                <c:pt idx="53547">
                  <c:v>0.68593800000000005</c:v>
                </c:pt>
                <c:pt idx="53548">
                  <c:v>0.692187</c:v>
                </c:pt>
                <c:pt idx="53549">
                  <c:v>0.7</c:v>
                </c:pt>
                <c:pt idx="53550">
                  <c:v>0.698438</c:v>
                </c:pt>
                <c:pt idx="53551">
                  <c:v>0.682813</c:v>
                </c:pt>
                <c:pt idx="53552">
                  <c:v>0.68906299999999998</c:v>
                </c:pt>
                <c:pt idx="53553">
                  <c:v>0.698438</c:v>
                </c:pt>
                <c:pt idx="53554">
                  <c:v>0.698438</c:v>
                </c:pt>
                <c:pt idx="53555">
                  <c:v>0.69531200000000004</c:v>
                </c:pt>
                <c:pt idx="53556">
                  <c:v>0.69374999999999998</c:v>
                </c:pt>
                <c:pt idx="53557">
                  <c:v>0.69062500000000004</c:v>
                </c:pt>
                <c:pt idx="53558">
                  <c:v>0.68437499999999996</c:v>
                </c:pt>
                <c:pt idx="53559">
                  <c:v>0.68906299999999998</c:v>
                </c:pt>
                <c:pt idx="53560">
                  <c:v>0.7</c:v>
                </c:pt>
                <c:pt idx="53561">
                  <c:v>0.682813</c:v>
                </c:pt>
                <c:pt idx="53562">
                  <c:v>0.69531200000000004</c:v>
                </c:pt>
                <c:pt idx="53563">
                  <c:v>0.6875</c:v>
                </c:pt>
                <c:pt idx="53564">
                  <c:v>0.68593800000000005</c:v>
                </c:pt>
                <c:pt idx="53565">
                  <c:v>0.68125000000000002</c:v>
                </c:pt>
                <c:pt idx="53566">
                  <c:v>0.692187</c:v>
                </c:pt>
                <c:pt idx="53567">
                  <c:v>0.698438</c:v>
                </c:pt>
                <c:pt idx="53568">
                  <c:v>0.698438</c:v>
                </c:pt>
                <c:pt idx="53569">
                  <c:v>0.698438</c:v>
                </c:pt>
                <c:pt idx="53570">
                  <c:v>0.69374999999999998</c:v>
                </c:pt>
                <c:pt idx="53571">
                  <c:v>0.7</c:v>
                </c:pt>
                <c:pt idx="53572">
                  <c:v>0.70156300000000005</c:v>
                </c:pt>
                <c:pt idx="53573">
                  <c:v>0.69374999999999998</c:v>
                </c:pt>
                <c:pt idx="53574">
                  <c:v>0.69062500000000004</c:v>
                </c:pt>
                <c:pt idx="53575">
                  <c:v>0.70156300000000005</c:v>
                </c:pt>
                <c:pt idx="53576">
                  <c:v>0.692187</c:v>
                </c:pt>
                <c:pt idx="53577">
                  <c:v>0.7</c:v>
                </c:pt>
                <c:pt idx="53578">
                  <c:v>0.70625000000000004</c:v>
                </c:pt>
                <c:pt idx="53579">
                  <c:v>0.69374999999999998</c:v>
                </c:pt>
                <c:pt idx="53580">
                  <c:v>0.68437499999999996</c:v>
                </c:pt>
                <c:pt idx="53581">
                  <c:v>0.68125000000000002</c:v>
                </c:pt>
                <c:pt idx="53582">
                  <c:v>0.68593800000000005</c:v>
                </c:pt>
                <c:pt idx="53583">
                  <c:v>0.68593800000000005</c:v>
                </c:pt>
                <c:pt idx="53584">
                  <c:v>0.68125000000000002</c:v>
                </c:pt>
                <c:pt idx="53585">
                  <c:v>0.7</c:v>
                </c:pt>
                <c:pt idx="53586">
                  <c:v>0.68906299999999998</c:v>
                </c:pt>
                <c:pt idx="53587">
                  <c:v>0.69374999999999998</c:v>
                </c:pt>
                <c:pt idx="53588">
                  <c:v>0.68125000000000002</c:v>
                </c:pt>
                <c:pt idx="53589">
                  <c:v>0.69531200000000004</c:v>
                </c:pt>
                <c:pt idx="53590">
                  <c:v>0.682813</c:v>
                </c:pt>
                <c:pt idx="53591">
                  <c:v>0.68437499999999996</c:v>
                </c:pt>
                <c:pt idx="53592">
                  <c:v>0.68593800000000005</c:v>
                </c:pt>
                <c:pt idx="53593">
                  <c:v>0.67343799999999998</c:v>
                </c:pt>
                <c:pt idx="53594">
                  <c:v>0.676562</c:v>
                </c:pt>
                <c:pt idx="53595">
                  <c:v>0.68906299999999998</c:v>
                </c:pt>
                <c:pt idx="53596">
                  <c:v>0.70468799999999998</c:v>
                </c:pt>
                <c:pt idx="53597">
                  <c:v>0.69531200000000004</c:v>
                </c:pt>
                <c:pt idx="53598">
                  <c:v>0.70468799999999998</c:v>
                </c:pt>
                <c:pt idx="53599">
                  <c:v>0.69531200000000004</c:v>
                </c:pt>
                <c:pt idx="53600">
                  <c:v>0.67812499999999998</c:v>
                </c:pt>
                <c:pt idx="53601">
                  <c:v>0.67343799999999998</c:v>
                </c:pt>
                <c:pt idx="53602">
                  <c:v>0.69062500000000004</c:v>
                </c:pt>
                <c:pt idx="53603">
                  <c:v>0.68125000000000002</c:v>
                </c:pt>
                <c:pt idx="53604">
                  <c:v>0.68593800000000005</c:v>
                </c:pt>
                <c:pt idx="53605">
                  <c:v>0.67968799999999996</c:v>
                </c:pt>
                <c:pt idx="53606">
                  <c:v>0.68125000000000002</c:v>
                </c:pt>
                <c:pt idx="53607">
                  <c:v>0.676562</c:v>
                </c:pt>
                <c:pt idx="53608">
                  <c:v>0.68125000000000002</c:v>
                </c:pt>
                <c:pt idx="53609">
                  <c:v>0.6875</c:v>
                </c:pt>
                <c:pt idx="53610">
                  <c:v>0.68437499999999996</c:v>
                </c:pt>
                <c:pt idx="53611">
                  <c:v>0.68906299999999998</c:v>
                </c:pt>
                <c:pt idx="53612">
                  <c:v>0.69062500000000004</c:v>
                </c:pt>
                <c:pt idx="53613">
                  <c:v>0.68906299999999998</c:v>
                </c:pt>
                <c:pt idx="53614">
                  <c:v>0.6875</c:v>
                </c:pt>
                <c:pt idx="53615">
                  <c:v>0.69531200000000004</c:v>
                </c:pt>
                <c:pt idx="53616">
                  <c:v>0.68906299999999998</c:v>
                </c:pt>
                <c:pt idx="53617">
                  <c:v>0.69531200000000004</c:v>
                </c:pt>
                <c:pt idx="53618">
                  <c:v>0.692187</c:v>
                </c:pt>
                <c:pt idx="53619">
                  <c:v>0.7</c:v>
                </c:pt>
                <c:pt idx="53620">
                  <c:v>0.692187</c:v>
                </c:pt>
                <c:pt idx="53621">
                  <c:v>0.69062500000000004</c:v>
                </c:pt>
                <c:pt idx="53622">
                  <c:v>0.69531200000000004</c:v>
                </c:pt>
                <c:pt idx="53623">
                  <c:v>0.698438</c:v>
                </c:pt>
                <c:pt idx="53624">
                  <c:v>0.68906299999999998</c:v>
                </c:pt>
                <c:pt idx="53625">
                  <c:v>0.68906299999999998</c:v>
                </c:pt>
                <c:pt idx="53626">
                  <c:v>0.70468799999999998</c:v>
                </c:pt>
                <c:pt idx="53627">
                  <c:v>0.682813</c:v>
                </c:pt>
                <c:pt idx="53628">
                  <c:v>0.676562</c:v>
                </c:pt>
                <c:pt idx="53629">
                  <c:v>0.692187</c:v>
                </c:pt>
                <c:pt idx="53630">
                  <c:v>0.70468799999999998</c:v>
                </c:pt>
                <c:pt idx="53631">
                  <c:v>0.698438</c:v>
                </c:pt>
                <c:pt idx="53632">
                  <c:v>0.70156300000000005</c:v>
                </c:pt>
                <c:pt idx="53633">
                  <c:v>0.67968799999999996</c:v>
                </c:pt>
                <c:pt idx="53634">
                  <c:v>0.692187</c:v>
                </c:pt>
                <c:pt idx="53635">
                  <c:v>0.68437499999999996</c:v>
                </c:pt>
                <c:pt idx="53636">
                  <c:v>0.703125</c:v>
                </c:pt>
                <c:pt idx="53637">
                  <c:v>0.7</c:v>
                </c:pt>
                <c:pt idx="53638">
                  <c:v>0.68593800000000005</c:v>
                </c:pt>
                <c:pt idx="53639">
                  <c:v>0.69062500000000004</c:v>
                </c:pt>
                <c:pt idx="53640">
                  <c:v>0.7</c:v>
                </c:pt>
                <c:pt idx="53641">
                  <c:v>0.68593800000000005</c:v>
                </c:pt>
                <c:pt idx="53642">
                  <c:v>0.70468799999999998</c:v>
                </c:pt>
                <c:pt idx="53643">
                  <c:v>0.70781300000000003</c:v>
                </c:pt>
                <c:pt idx="53644">
                  <c:v>0.68593800000000005</c:v>
                </c:pt>
                <c:pt idx="53645">
                  <c:v>0.69531200000000004</c:v>
                </c:pt>
                <c:pt idx="53646">
                  <c:v>0.69531200000000004</c:v>
                </c:pt>
                <c:pt idx="53647">
                  <c:v>0.69062500000000004</c:v>
                </c:pt>
                <c:pt idx="53648">
                  <c:v>0.67968799999999996</c:v>
                </c:pt>
                <c:pt idx="53649">
                  <c:v>0.68125000000000002</c:v>
                </c:pt>
                <c:pt idx="53650">
                  <c:v>0.68906299999999998</c:v>
                </c:pt>
                <c:pt idx="53651">
                  <c:v>0.68593800000000005</c:v>
                </c:pt>
                <c:pt idx="53652">
                  <c:v>0.68437499999999996</c:v>
                </c:pt>
                <c:pt idx="53653">
                  <c:v>0.676562</c:v>
                </c:pt>
                <c:pt idx="53654">
                  <c:v>0.68593800000000005</c:v>
                </c:pt>
                <c:pt idx="53655">
                  <c:v>0.68125000000000002</c:v>
                </c:pt>
                <c:pt idx="53656">
                  <c:v>0.682813</c:v>
                </c:pt>
                <c:pt idx="53657">
                  <c:v>0.68593800000000005</c:v>
                </c:pt>
                <c:pt idx="53658">
                  <c:v>0.68437499999999996</c:v>
                </c:pt>
                <c:pt idx="53659">
                  <c:v>0.68125000000000002</c:v>
                </c:pt>
                <c:pt idx="53660">
                  <c:v>0.67968799999999996</c:v>
                </c:pt>
                <c:pt idx="53661">
                  <c:v>0.67812499999999998</c:v>
                </c:pt>
                <c:pt idx="53662">
                  <c:v>0.68437499999999996</c:v>
                </c:pt>
                <c:pt idx="53663">
                  <c:v>0.6875</c:v>
                </c:pt>
                <c:pt idx="53664">
                  <c:v>0.67500000000000004</c:v>
                </c:pt>
                <c:pt idx="53665">
                  <c:v>0.671875</c:v>
                </c:pt>
                <c:pt idx="53666">
                  <c:v>0.676562</c:v>
                </c:pt>
                <c:pt idx="53667">
                  <c:v>0.67968799999999996</c:v>
                </c:pt>
                <c:pt idx="53668">
                  <c:v>0.682813</c:v>
                </c:pt>
                <c:pt idx="53669">
                  <c:v>0.68437499999999996</c:v>
                </c:pt>
                <c:pt idx="53670">
                  <c:v>0.69531200000000004</c:v>
                </c:pt>
                <c:pt idx="53671">
                  <c:v>0.68906299999999998</c:v>
                </c:pt>
                <c:pt idx="53672">
                  <c:v>0.69531200000000004</c:v>
                </c:pt>
                <c:pt idx="53673">
                  <c:v>0.69062500000000004</c:v>
                </c:pt>
                <c:pt idx="53674">
                  <c:v>0.676562</c:v>
                </c:pt>
                <c:pt idx="53675">
                  <c:v>0.67500000000000004</c:v>
                </c:pt>
                <c:pt idx="53676">
                  <c:v>0.682813</c:v>
                </c:pt>
                <c:pt idx="53677">
                  <c:v>0.67812499999999998</c:v>
                </c:pt>
                <c:pt idx="53678">
                  <c:v>0.69531200000000004</c:v>
                </c:pt>
                <c:pt idx="53679">
                  <c:v>0.69062500000000004</c:v>
                </c:pt>
                <c:pt idx="53680">
                  <c:v>0.68437499999999996</c:v>
                </c:pt>
                <c:pt idx="53681">
                  <c:v>0.68125000000000002</c:v>
                </c:pt>
                <c:pt idx="53682">
                  <c:v>0.68593800000000005</c:v>
                </c:pt>
                <c:pt idx="53683">
                  <c:v>0.68437499999999996</c:v>
                </c:pt>
                <c:pt idx="53684">
                  <c:v>0.68437499999999996</c:v>
                </c:pt>
                <c:pt idx="53685">
                  <c:v>0.7</c:v>
                </c:pt>
                <c:pt idx="53686">
                  <c:v>0.6875</c:v>
                </c:pt>
                <c:pt idx="53687">
                  <c:v>0.67031300000000005</c:v>
                </c:pt>
                <c:pt idx="53688">
                  <c:v>0.676562</c:v>
                </c:pt>
                <c:pt idx="53689">
                  <c:v>0.692187</c:v>
                </c:pt>
                <c:pt idx="53690">
                  <c:v>0.68437499999999996</c:v>
                </c:pt>
                <c:pt idx="53691">
                  <c:v>0.68437499999999996</c:v>
                </c:pt>
                <c:pt idx="53692">
                  <c:v>0.692187</c:v>
                </c:pt>
                <c:pt idx="53693">
                  <c:v>0.67968799999999996</c:v>
                </c:pt>
                <c:pt idx="53694">
                  <c:v>0.676562</c:v>
                </c:pt>
                <c:pt idx="53695">
                  <c:v>0.6875</c:v>
                </c:pt>
                <c:pt idx="53696">
                  <c:v>0.692187</c:v>
                </c:pt>
                <c:pt idx="53697">
                  <c:v>0.6875</c:v>
                </c:pt>
                <c:pt idx="53698">
                  <c:v>0.68437499999999996</c:v>
                </c:pt>
                <c:pt idx="53699">
                  <c:v>0.69062500000000004</c:v>
                </c:pt>
                <c:pt idx="53700">
                  <c:v>0.68906299999999998</c:v>
                </c:pt>
                <c:pt idx="53701">
                  <c:v>0.68125000000000002</c:v>
                </c:pt>
                <c:pt idx="53702">
                  <c:v>0.68437499999999996</c:v>
                </c:pt>
                <c:pt idx="53703">
                  <c:v>0.6875</c:v>
                </c:pt>
                <c:pt idx="53704">
                  <c:v>0.68906299999999998</c:v>
                </c:pt>
                <c:pt idx="53705">
                  <c:v>0.70468799999999998</c:v>
                </c:pt>
                <c:pt idx="53706">
                  <c:v>0.68906299999999998</c:v>
                </c:pt>
                <c:pt idx="53707">
                  <c:v>0.6875</c:v>
                </c:pt>
                <c:pt idx="53708">
                  <c:v>0.682813</c:v>
                </c:pt>
                <c:pt idx="53709">
                  <c:v>0.692187</c:v>
                </c:pt>
                <c:pt idx="53710">
                  <c:v>0.6875</c:v>
                </c:pt>
                <c:pt idx="53711">
                  <c:v>0.682813</c:v>
                </c:pt>
                <c:pt idx="53712">
                  <c:v>0.6875</c:v>
                </c:pt>
                <c:pt idx="53713">
                  <c:v>0.676562</c:v>
                </c:pt>
                <c:pt idx="53714">
                  <c:v>0.68593800000000005</c:v>
                </c:pt>
                <c:pt idx="53715">
                  <c:v>0.698438</c:v>
                </c:pt>
                <c:pt idx="53716">
                  <c:v>0.69062500000000004</c:v>
                </c:pt>
                <c:pt idx="53717">
                  <c:v>0.6875</c:v>
                </c:pt>
                <c:pt idx="53718">
                  <c:v>0.67968799999999996</c:v>
                </c:pt>
                <c:pt idx="53719">
                  <c:v>0.6875</c:v>
                </c:pt>
                <c:pt idx="53720">
                  <c:v>0.703125</c:v>
                </c:pt>
                <c:pt idx="53721">
                  <c:v>0.69531200000000004</c:v>
                </c:pt>
                <c:pt idx="53722">
                  <c:v>0.68906299999999998</c:v>
                </c:pt>
                <c:pt idx="53723">
                  <c:v>0.68593800000000005</c:v>
                </c:pt>
                <c:pt idx="53724">
                  <c:v>0.692187</c:v>
                </c:pt>
                <c:pt idx="53725">
                  <c:v>0.69531200000000004</c:v>
                </c:pt>
                <c:pt idx="53726">
                  <c:v>0.692187</c:v>
                </c:pt>
                <c:pt idx="53727">
                  <c:v>0.67812499999999998</c:v>
                </c:pt>
                <c:pt idx="53728">
                  <c:v>0.692187</c:v>
                </c:pt>
                <c:pt idx="53729">
                  <c:v>0.68125000000000002</c:v>
                </c:pt>
                <c:pt idx="53730">
                  <c:v>0.67968799999999996</c:v>
                </c:pt>
                <c:pt idx="53731">
                  <c:v>0.6875</c:v>
                </c:pt>
                <c:pt idx="53732">
                  <c:v>0.69374999999999998</c:v>
                </c:pt>
                <c:pt idx="53733">
                  <c:v>0.67812499999999998</c:v>
                </c:pt>
                <c:pt idx="53734">
                  <c:v>0.69062500000000004</c:v>
                </c:pt>
                <c:pt idx="53735">
                  <c:v>0.68125000000000002</c:v>
                </c:pt>
                <c:pt idx="53736">
                  <c:v>0.692187</c:v>
                </c:pt>
                <c:pt idx="53737">
                  <c:v>0.68437499999999996</c:v>
                </c:pt>
                <c:pt idx="53738">
                  <c:v>0.703125</c:v>
                </c:pt>
                <c:pt idx="53739">
                  <c:v>0.68437499999999996</c:v>
                </c:pt>
                <c:pt idx="53740">
                  <c:v>0.69062500000000004</c:v>
                </c:pt>
                <c:pt idx="53741">
                  <c:v>0.6875</c:v>
                </c:pt>
                <c:pt idx="53742">
                  <c:v>0.69062500000000004</c:v>
                </c:pt>
                <c:pt idx="53743">
                  <c:v>0.698438</c:v>
                </c:pt>
                <c:pt idx="53744">
                  <c:v>0.6875</c:v>
                </c:pt>
                <c:pt idx="53745">
                  <c:v>0.67968799999999996</c:v>
                </c:pt>
                <c:pt idx="53746">
                  <c:v>0.69062500000000004</c:v>
                </c:pt>
                <c:pt idx="53747">
                  <c:v>0.68593800000000005</c:v>
                </c:pt>
                <c:pt idx="53748">
                  <c:v>0.67968799999999996</c:v>
                </c:pt>
                <c:pt idx="53749">
                  <c:v>0.67812499999999998</c:v>
                </c:pt>
                <c:pt idx="53750">
                  <c:v>0.68125000000000002</c:v>
                </c:pt>
                <c:pt idx="53751">
                  <c:v>0.68593800000000005</c:v>
                </c:pt>
                <c:pt idx="53752">
                  <c:v>0.69062500000000004</c:v>
                </c:pt>
                <c:pt idx="53753">
                  <c:v>0.68593800000000005</c:v>
                </c:pt>
                <c:pt idx="53754">
                  <c:v>0.69062500000000004</c:v>
                </c:pt>
                <c:pt idx="53755">
                  <c:v>0.68437499999999996</c:v>
                </c:pt>
                <c:pt idx="53756">
                  <c:v>0.68437499999999996</c:v>
                </c:pt>
                <c:pt idx="53757">
                  <c:v>0.67500000000000004</c:v>
                </c:pt>
                <c:pt idx="53758">
                  <c:v>0.682813</c:v>
                </c:pt>
                <c:pt idx="53759">
                  <c:v>0.69062500000000004</c:v>
                </c:pt>
                <c:pt idx="53760">
                  <c:v>0.69374999999999998</c:v>
                </c:pt>
                <c:pt idx="53761">
                  <c:v>0.67968799999999996</c:v>
                </c:pt>
                <c:pt idx="53762">
                  <c:v>0.68437499999999996</c:v>
                </c:pt>
                <c:pt idx="53763">
                  <c:v>0.68437499999999996</c:v>
                </c:pt>
                <c:pt idx="53764">
                  <c:v>0.69531200000000004</c:v>
                </c:pt>
                <c:pt idx="53765">
                  <c:v>0.69531200000000004</c:v>
                </c:pt>
                <c:pt idx="53766">
                  <c:v>0.698438</c:v>
                </c:pt>
                <c:pt idx="53767">
                  <c:v>0.692187</c:v>
                </c:pt>
                <c:pt idx="53768">
                  <c:v>0.6875</c:v>
                </c:pt>
                <c:pt idx="53769">
                  <c:v>0.67968799999999996</c:v>
                </c:pt>
                <c:pt idx="53770">
                  <c:v>0.68593800000000005</c:v>
                </c:pt>
                <c:pt idx="53771">
                  <c:v>0.69374999999999998</c:v>
                </c:pt>
                <c:pt idx="53772">
                  <c:v>0.68593800000000005</c:v>
                </c:pt>
                <c:pt idx="53773">
                  <c:v>0.692187</c:v>
                </c:pt>
                <c:pt idx="53774">
                  <c:v>0.69374999999999998</c:v>
                </c:pt>
                <c:pt idx="53775">
                  <c:v>0.692187</c:v>
                </c:pt>
                <c:pt idx="53776">
                  <c:v>0.68906299999999998</c:v>
                </c:pt>
                <c:pt idx="53777">
                  <c:v>0.69531200000000004</c:v>
                </c:pt>
                <c:pt idx="53778">
                  <c:v>0.68437499999999996</c:v>
                </c:pt>
                <c:pt idx="53779">
                  <c:v>0.68437499999999996</c:v>
                </c:pt>
                <c:pt idx="53780">
                  <c:v>0.692187</c:v>
                </c:pt>
                <c:pt idx="53781">
                  <c:v>0.70468799999999998</c:v>
                </c:pt>
                <c:pt idx="53782">
                  <c:v>0.70156300000000005</c:v>
                </c:pt>
                <c:pt idx="53783">
                  <c:v>0.6875</c:v>
                </c:pt>
                <c:pt idx="53784">
                  <c:v>0.69062500000000004</c:v>
                </c:pt>
                <c:pt idx="53785">
                  <c:v>0.692187</c:v>
                </c:pt>
                <c:pt idx="53786">
                  <c:v>0.68906299999999998</c:v>
                </c:pt>
                <c:pt idx="53787">
                  <c:v>0.69531200000000004</c:v>
                </c:pt>
                <c:pt idx="53788">
                  <c:v>0.69062500000000004</c:v>
                </c:pt>
                <c:pt idx="53789">
                  <c:v>0.67812499999999998</c:v>
                </c:pt>
                <c:pt idx="53790">
                  <c:v>0.671875</c:v>
                </c:pt>
                <c:pt idx="53791">
                  <c:v>0.667188</c:v>
                </c:pt>
                <c:pt idx="53792">
                  <c:v>0.67343799999999998</c:v>
                </c:pt>
                <c:pt idx="53793">
                  <c:v>0.68437499999999996</c:v>
                </c:pt>
                <c:pt idx="53794">
                  <c:v>0.7</c:v>
                </c:pt>
                <c:pt idx="53795">
                  <c:v>0.70468799999999998</c:v>
                </c:pt>
                <c:pt idx="53796">
                  <c:v>0.698438</c:v>
                </c:pt>
                <c:pt idx="53797">
                  <c:v>0.7</c:v>
                </c:pt>
                <c:pt idx="53798">
                  <c:v>0.68437499999999996</c:v>
                </c:pt>
                <c:pt idx="53799">
                  <c:v>0.682813</c:v>
                </c:pt>
                <c:pt idx="53800">
                  <c:v>0.68593800000000005</c:v>
                </c:pt>
                <c:pt idx="53801">
                  <c:v>0.69062500000000004</c:v>
                </c:pt>
                <c:pt idx="53802">
                  <c:v>0.68437499999999996</c:v>
                </c:pt>
                <c:pt idx="53803">
                  <c:v>0.692187</c:v>
                </c:pt>
                <c:pt idx="53804">
                  <c:v>0.682813</c:v>
                </c:pt>
                <c:pt idx="53805">
                  <c:v>0.67812499999999998</c:v>
                </c:pt>
                <c:pt idx="53806">
                  <c:v>0.7</c:v>
                </c:pt>
                <c:pt idx="53807">
                  <c:v>0.692187</c:v>
                </c:pt>
                <c:pt idx="53808">
                  <c:v>0.6875</c:v>
                </c:pt>
                <c:pt idx="53809">
                  <c:v>0.6875</c:v>
                </c:pt>
                <c:pt idx="53810">
                  <c:v>0.68906299999999998</c:v>
                </c:pt>
                <c:pt idx="53811">
                  <c:v>0.68906299999999998</c:v>
                </c:pt>
                <c:pt idx="53812">
                  <c:v>0.68437499999999996</c:v>
                </c:pt>
                <c:pt idx="53813">
                  <c:v>0.68906299999999998</c:v>
                </c:pt>
                <c:pt idx="53814">
                  <c:v>0.6875</c:v>
                </c:pt>
                <c:pt idx="53815">
                  <c:v>0.68906299999999998</c:v>
                </c:pt>
                <c:pt idx="53816">
                  <c:v>0.68593800000000005</c:v>
                </c:pt>
                <c:pt idx="53817">
                  <c:v>0.68906299999999998</c:v>
                </c:pt>
                <c:pt idx="53818">
                  <c:v>0.67500000000000004</c:v>
                </c:pt>
                <c:pt idx="53819">
                  <c:v>0.67500000000000004</c:v>
                </c:pt>
                <c:pt idx="53820">
                  <c:v>0.69531200000000004</c:v>
                </c:pt>
                <c:pt idx="53821">
                  <c:v>0.698438</c:v>
                </c:pt>
                <c:pt idx="53822">
                  <c:v>0.70625000000000004</c:v>
                </c:pt>
                <c:pt idx="53823">
                  <c:v>0.692187</c:v>
                </c:pt>
                <c:pt idx="53824">
                  <c:v>0.70625000000000004</c:v>
                </c:pt>
                <c:pt idx="53825">
                  <c:v>0.70156300000000005</c:v>
                </c:pt>
                <c:pt idx="53826">
                  <c:v>0.692187</c:v>
                </c:pt>
                <c:pt idx="53827">
                  <c:v>0.68906299999999998</c:v>
                </c:pt>
                <c:pt idx="53828">
                  <c:v>0.698438</c:v>
                </c:pt>
                <c:pt idx="53829">
                  <c:v>0.67968799999999996</c:v>
                </c:pt>
                <c:pt idx="53830">
                  <c:v>0.68437499999999996</c:v>
                </c:pt>
                <c:pt idx="53831">
                  <c:v>0.68125000000000002</c:v>
                </c:pt>
                <c:pt idx="53832">
                  <c:v>0.703125</c:v>
                </c:pt>
                <c:pt idx="53833">
                  <c:v>0.698438</c:v>
                </c:pt>
                <c:pt idx="53834">
                  <c:v>0.70468799999999998</c:v>
                </c:pt>
                <c:pt idx="53835">
                  <c:v>0.70156300000000005</c:v>
                </c:pt>
                <c:pt idx="53836">
                  <c:v>0.7</c:v>
                </c:pt>
                <c:pt idx="53837">
                  <c:v>0.69531200000000004</c:v>
                </c:pt>
                <c:pt idx="53838">
                  <c:v>0.698438</c:v>
                </c:pt>
                <c:pt idx="53839">
                  <c:v>0.68906299999999998</c:v>
                </c:pt>
                <c:pt idx="53840">
                  <c:v>0.7</c:v>
                </c:pt>
                <c:pt idx="53841">
                  <c:v>0.68906299999999998</c:v>
                </c:pt>
                <c:pt idx="53842">
                  <c:v>0.6875</c:v>
                </c:pt>
                <c:pt idx="53843">
                  <c:v>0.692187</c:v>
                </c:pt>
                <c:pt idx="53844">
                  <c:v>0.698438</c:v>
                </c:pt>
                <c:pt idx="53845">
                  <c:v>0.69531200000000004</c:v>
                </c:pt>
                <c:pt idx="53846">
                  <c:v>0.70468799999999998</c:v>
                </c:pt>
                <c:pt idx="53847">
                  <c:v>0.71093799999999996</c:v>
                </c:pt>
                <c:pt idx="53848">
                  <c:v>0.69531200000000004</c:v>
                </c:pt>
                <c:pt idx="53849">
                  <c:v>0.682813</c:v>
                </c:pt>
                <c:pt idx="53850">
                  <c:v>0.682813</c:v>
                </c:pt>
                <c:pt idx="53851">
                  <c:v>0.67812499999999998</c:v>
                </c:pt>
                <c:pt idx="53852">
                  <c:v>0.68906299999999998</c:v>
                </c:pt>
                <c:pt idx="53853">
                  <c:v>0.69062500000000004</c:v>
                </c:pt>
                <c:pt idx="53854">
                  <c:v>0.68593800000000005</c:v>
                </c:pt>
                <c:pt idx="53855">
                  <c:v>0.69062500000000004</c:v>
                </c:pt>
                <c:pt idx="53856">
                  <c:v>0.69374999999999998</c:v>
                </c:pt>
                <c:pt idx="53857">
                  <c:v>0.69062500000000004</c:v>
                </c:pt>
                <c:pt idx="53858">
                  <c:v>0.68437499999999996</c:v>
                </c:pt>
                <c:pt idx="53859">
                  <c:v>0.692187</c:v>
                </c:pt>
                <c:pt idx="53860">
                  <c:v>0.6875</c:v>
                </c:pt>
                <c:pt idx="53861">
                  <c:v>0.70781300000000003</c:v>
                </c:pt>
                <c:pt idx="53862">
                  <c:v>0.70156300000000005</c:v>
                </c:pt>
                <c:pt idx="53863">
                  <c:v>0.6875</c:v>
                </c:pt>
                <c:pt idx="53864">
                  <c:v>0.68125000000000002</c:v>
                </c:pt>
                <c:pt idx="53865">
                  <c:v>0.69531200000000004</c:v>
                </c:pt>
                <c:pt idx="53866">
                  <c:v>0.69374999999999998</c:v>
                </c:pt>
                <c:pt idx="53867">
                  <c:v>0.70156300000000005</c:v>
                </c:pt>
                <c:pt idx="53868">
                  <c:v>0.7</c:v>
                </c:pt>
                <c:pt idx="53869">
                  <c:v>0.69531200000000004</c:v>
                </c:pt>
                <c:pt idx="53870">
                  <c:v>0.69062500000000004</c:v>
                </c:pt>
                <c:pt idx="53871">
                  <c:v>0.682813</c:v>
                </c:pt>
                <c:pt idx="53872">
                  <c:v>0.698438</c:v>
                </c:pt>
                <c:pt idx="53873">
                  <c:v>0.68437499999999996</c:v>
                </c:pt>
                <c:pt idx="53874">
                  <c:v>0.682813</c:v>
                </c:pt>
                <c:pt idx="53875">
                  <c:v>0.698438</c:v>
                </c:pt>
                <c:pt idx="53876">
                  <c:v>0.70468799999999998</c:v>
                </c:pt>
                <c:pt idx="53877">
                  <c:v>0.71250000000000002</c:v>
                </c:pt>
                <c:pt idx="53878">
                  <c:v>0.70625000000000004</c:v>
                </c:pt>
                <c:pt idx="53879">
                  <c:v>0.70625000000000004</c:v>
                </c:pt>
                <c:pt idx="53880">
                  <c:v>0.703125</c:v>
                </c:pt>
                <c:pt idx="53881">
                  <c:v>0.7</c:v>
                </c:pt>
                <c:pt idx="53882">
                  <c:v>0.70156300000000005</c:v>
                </c:pt>
                <c:pt idx="53883">
                  <c:v>0.70468799999999998</c:v>
                </c:pt>
                <c:pt idx="53884">
                  <c:v>0.692187</c:v>
                </c:pt>
                <c:pt idx="53885">
                  <c:v>0.6875</c:v>
                </c:pt>
                <c:pt idx="53886">
                  <c:v>0.692187</c:v>
                </c:pt>
                <c:pt idx="53887">
                  <c:v>0.692187</c:v>
                </c:pt>
                <c:pt idx="53888">
                  <c:v>0.69531200000000004</c:v>
                </c:pt>
                <c:pt idx="53889">
                  <c:v>0.69374999999999998</c:v>
                </c:pt>
                <c:pt idx="53890">
                  <c:v>0.698438</c:v>
                </c:pt>
                <c:pt idx="53891">
                  <c:v>0.69374999999999998</c:v>
                </c:pt>
                <c:pt idx="53892">
                  <c:v>0.692187</c:v>
                </c:pt>
                <c:pt idx="53893">
                  <c:v>0.703125</c:v>
                </c:pt>
                <c:pt idx="53894">
                  <c:v>0.69062500000000004</c:v>
                </c:pt>
                <c:pt idx="53895">
                  <c:v>0.692187</c:v>
                </c:pt>
                <c:pt idx="53896">
                  <c:v>0.698438</c:v>
                </c:pt>
                <c:pt idx="53897">
                  <c:v>0.69374999999999998</c:v>
                </c:pt>
                <c:pt idx="53898">
                  <c:v>0.68906299999999998</c:v>
                </c:pt>
                <c:pt idx="53899">
                  <c:v>0.69374999999999998</c:v>
                </c:pt>
                <c:pt idx="53900">
                  <c:v>0.698438</c:v>
                </c:pt>
                <c:pt idx="53901">
                  <c:v>0.68593800000000005</c:v>
                </c:pt>
                <c:pt idx="53902">
                  <c:v>0.6875</c:v>
                </c:pt>
                <c:pt idx="53903">
                  <c:v>0.68593800000000005</c:v>
                </c:pt>
                <c:pt idx="53904">
                  <c:v>0.7</c:v>
                </c:pt>
                <c:pt idx="53905">
                  <c:v>0.682813</c:v>
                </c:pt>
                <c:pt idx="53906">
                  <c:v>0.67812499999999998</c:v>
                </c:pt>
                <c:pt idx="53907">
                  <c:v>0.682813</c:v>
                </c:pt>
                <c:pt idx="53908">
                  <c:v>0.69374999999999998</c:v>
                </c:pt>
                <c:pt idx="53909">
                  <c:v>0.68593800000000005</c:v>
                </c:pt>
                <c:pt idx="53910">
                  <c:v>0.682813</c:v>
                </c:pt>
                <c:pt idx="53911">
                  <c:v>0.68593800000000005</c:v>
                </c:pt>
                <c:pt idx="53912">
                  <c:v>0.698438</c:v>
                </c:pt>
                <c:pt idx="53913">
                  <c:v>0.692187</c:v>
                </c:pt>
                <c:pt idx="53914">
                  <c:v>0.69531200000000004</c:v>
                </c:pt>
                <c:pt idx="53915">
                  <c:v>0.682813</c:v>
                </c:pt>
                <c:pt idx="53916">
                  <c:v>0.68125000000000002</c:v>
                </c:pt>
                <c:pt idx="53917">
                  <c:v>0.68593800000000005</c:v>
                </c:pt>
                <c:pt idx="53918">
                  <c:v>0.69374999999999998</c:v>
                </c:pt>
                <c:pt idx="53919">
                  <c:v>0.69374999999999998</c:v>
                </c:pt>
                <c:pt idx="53920">
                  <c:v>0.69062500000000004</c:v>
                </c:pt>
                <c:pt idx="53921">
                  <c:v>0.69531200000000004</c:v>
                </c:pt>
                <c:pt idx="53922">
                  <c:v>0.68125000000000002</c:v>
                </c:pt>
                <c:pt idx="53923">
                  <c:v>0.69374999999999998</c:v>
                </c:pt>
                <c:pt idx="53924">
                  <c:v>0.67968799999999996</c:v>
                </c:pt>
                <c:pt idx="53925">
                  <c:v>0.68437499999999996</c:v>
                </c:pt>
                <c:pt idx="53926">
                  <c:v>0.68125000000000002</c:v>
                </c:pt>
                <c:pt idx="53927">
                  <c:v>0.68125000000000002</c:v>
                </c:pt>
                <c:pt idx="53928">
                  <c:v>0.69062500000000004</c:v>
                </c:pt>
                <c:pt idx="53929">
                  <c:v>0.68125000000000002</c:v>
                </c:pt>
                <c:pt idx="53930">
                  <c:v>0.69062500000000004</c:v>
                </c:pt>
                <c:pt idx="53931">
                  <c:v>0.692187</c:v>
                </c:pt>
                <c:pt idx="53932">
                  <c:v>0.682813</c:v>
                </c:pt>
                <c:pt idx="53933">
                  <c:v>0.68125000000000002</c:v>
                </c:pt>
                <c:pt idx="53934">
                  <c:v>0.692187</c:v>
                </c:pt>
                <c:pt idx="53935">
                  <c:v>0.67968799999999996</c:v>
                </c:pt>
                <c:pt idx="53936">
                  <c:v>0.68125000000000002</c:v>
                </c:pt>
                <c:pt idx="53937">
                  <c:v>0.692187</c:v>
                </c:pt>
                <c:pt idx="53938">
                  <c:v>0.6875</c:v>
                </c:pt>
                <c:pt idx="53939">
                  <c:v>0.67812499999999998</c:v>
                </c:pt>
                <c:pt idx="53940">
                  <c:v>0.68906299999999998</c:v>
                </c:pt>
                <c:pt idx="53941">
                  <c:v>0.67812499999999998</c:v>
                </c:pt>
                <c:pt idx="53942">
                  <c:v>0.6875</c:v>
                </c:pt>
                <c:pt idx="53943">
                  <c:v>0.71093799999999996</c:v>
                </c:pt>
                <c:pt idx="53944">
                  <c:v>0.69374999999999998</c:v>
                </c:pt>
                <c:pt idx="53945">
                  <c:v>0.68437499999999996</c:v>
                </c:pt>
                <c:pt idx="53946">
                  <c:v>0.692187</c:v>
                </c:pt>
                <c:pt idx="53947">
                  <c:v>0.698438</c:v>
                </c:pt>
                <c:pt idx="53948">
                  <c:v>0.6875</c:v>
                </c:pt>
                <c:pt idx="53949">
                  <c:v>0.67343799999999998</c:v>
                </c:pt>
                <c:pt idx="53950">
                  <c:v>0.67812499999999998</c:v>
                </c:pt>
                <c:pt idx="53951">
                  <c:v>0.68593800000000005</c:v>
                </c:pt>
                <c:pt idx="53952">
                  <c:v>0.6875</c:v>
                </c:pt>
                <c:pt idx="53953">
                  <c:v>0.69531200000000004</c:v>
                </c:pt>
                <c:pt idx="53954">
                  <c:v>0.69531200000000004</c:v>
                </c:pt>
                <c:pt idx="53955">
                  <c:v>0.69531200000000004</c:v>
                </c:pt>
                <c:pt idx="53956">
                  <c:v>0.68437499999999996</c:v>
                </c:pt>
                <c:pt idx="53957">
                  <c:v>0.68906299999999998</c:v>
                </c:pt>
                <c:pt idx="53958">
                  <c:v>0.70156300000000005</c:v>
                </c:pt>
                <c:pt idx="53959">
                  <c:v>0.69374999999999998</c:v>
                </c:pt>
                <c:pt idx="53960">
                  <c:v>0.6875</c:v>
                </c:pt>
                <c:pt idx="53961">
                  <c:v>0.692187</c:v>
                </c:pt>
                <c:pt idx="53962">
                  <c:v>0.70156300000000005</c:v>
                </c:pt>
                <c:pt idx="53963">
                  <c:v>0.70156300000000005</c:v>
                </c:pt>
                <c:pt idx="53964">
                  <c:v>0.69531200000000004</c:v>
                </c:pt>
                <c:pt idx="53965">
                  <c:v>0.69374999999999998</c:v>
                </c:pt>
                <c:pt idx="53966">
                  <c:v>0.68593800000000005</c:v>
                </c:pt>
                <c:pt idx="53967">
                  <c:v>0.69062500000000004</c:v>
                </c:pt>
                <c:pt idx="53968">
                  <c:v>0.6875</c:v>
                </c:pt>
                <c:pt idx="53969">
                  <c:v>0.69374999999999998</c:v>
                </c:pt>
                <c:pt idx="53970">
                  <c:v>0.682813</c:v>
                </c:pt>
                <c:pt idx="53971">
                  <c:v>0.67812499999999998</c:v>
                </c:pt>
                <c:pt idx="53972">
                  <c:v>0.69062500000000004</c:v>
                </c:pt>
                <c:pt idx="53973">
                  <c:v>0.68593800000000005</c:v>
                </c:pt>
                <c:pt idx="53974">
                  <c:v>0.671875</c:v>
                </c:pt>
                <c:pt idx="53975">
                  <c:v>0.6875</c:v>
                </c:pt>
                <c:pt idx="53976">
                  <c:v>0.7</c:v>
                </c:pt>
                <c:pt idx="53977">
                  <c:v>0.70468799999999998</c:v>
                </c:pt>
                <c:pt idx="53978">
                  <c:v>0.70937499999999998</c:v>
                </c:pt>
                <c:pt idx="53979">
                  <c:v>0.703125</c:v>
                </c:pt>
                <c:pt idx="53980">
                  <c:v>0.69062500000000004</c:v>
                </c:pt>
                <c:pt idx="53981">
                  <c:v>0.67968799999999996</c:v>
                </c:pt>
                <c:pt idx="53982">
                  <c:v>0.69062500000000004</c:v>
                </c:pt>
                <c:pt idx="53983">
                  <c:v>0.70156300000000005</c:v>
                </c:pt>
                <c:pt idx="53984">
                  <c:v>0.7</c:v>
                </c:pt>
                <c:pt idx="53985">
                  <c:v>0.68906299999999998</c:v>
                </c:pt>
                <c:pt idx="53986">
                  <c:v>0.698438</c:v>
                </c:pt>
                <c:pt idx="53987">
                  <c:v>0.69374999999999998</c:v>
                </c:pt>
                <c:pt idx="53988">
                  <c:v>0.692187</c:v>
                </c:pt>
                <c:pt idx="53989">
                  <c:v>0.676562</c:v>
                </c:pt>
                <c:pt idx="53990">
                  <c:v>0.6875</c:v>
                </c:pt>
                <c:pt idx="53991">
                  <c:v>0.692187</c:v>
                </c:pt>
                <c:pt idx="53992">
                  <c:v>0.68125000000000002</c:v>
                </c:pt>
                <c:pt idx="53993">
                  <c:v>0.69062500000000004</c:v>
                </c:pt>
                <c:pt idx="53994">
                  <c:v>0.68906299999999998</c:v>
                </c:pt>
                <c:pt idx="53995">
                  <c:v>0.67812499999999998</c:v>
                </c:pt>
                <c:pt idx="53996">
                  <c:v>0.68593800000000005</c:v>
                </c:pt>
                <c:pt idx="53997">
                  <c:v>0.67968799999999996</c:v>
                </c:pt>
                <c:pt idx="53998">
                  <c:v>0.68125000000000002</c:v>
                </c:pt>
                <c:pt idx="53999">
                  <c:v>0.67968799999999996</c:v>
                </c:pt>
                <c:pt idx="54000">
                  <c:v>0.682813</c:v>
                </c:pt>
                <c:pt idx="54001">
                  <c:v>0.68437499999999996</c:v>
                </c:pt>
                <c:pt idx="54002">
                  <c:v>0.68125000000000002</c:v>
                </c:pt>
                <c:pt idx="54003">
                  <c:v>0.68125000000000002</c:v>
                </c:pt>
                <c:pt idx="54004">
                  <c:v>0.68593800000000005</c:v>
                </c:pt>
                <c:pt idx="54005">
                  <c:v>0.68593800000000005</c:v>
                </c:pt>
                <c:pt idx="54006">
                  <c:v>0.6875</c:v>
                </c:pt>
                <c:pt idx="54007">
                  <c:v>0.69062500000000004</c:v>
                </c:pt>
                <c:pt idx="54008">
                  <c:v>0.682813</c:v>
                </c:pt>
                <c:pt idx="54009">
                  <c:v>0.7</c:v>
                </c:pt>
                <c:pt idx="54010">
                  <c:v>0.70625000000000004</c:v>
                </c:pt>
                <c:pt idx="54011">
                  <c:v>0.68593800000000005</c:v>
                </c:pt>
                <c:pt idx="54012">
                  <c:v>0.67812499999999998</c:v>
                </c:pt>
                <c:pt idx="54013">
                  <c:v>0.676562</c:v>
                </c:pt>
                <c:pt idx="54014">
                  <c:v>0.68437499999999996</c:v>
                </c:pt>
                <c:pt idx="54015">
                  <c:v>0.69062500000000004</c:v>
                </c:pt>
                <c:pt idx="54016">
                  <c:v>0.67812499999999998</c:v>
                </c:pt>
                <c:pt idx="54017">
                  <c:v>0.67500000000000004</c:v>
                </c:pt>
                <c:pt idx="54018">
                  <c:v>0.68593800000000005</c:v>
                </c:pt>
                <c:pt idx="54019">
                  <c:v>0.68125000000000002</c:v>
                </c:pt>
                <c:pt idx="54020">
                  <c:v>0.68906299999999998</c:v>
                </c:pt>
                <c:pt idx="54021">
                  <c:v>0.682813</c:v>
                </c:pt>
                <c:pt idx="54022">
                  <c:v>0.69062500000000004</c:v>
                </c:pt>
                <c:pt idx="54023">
                  <c:v>0.69531200000000004</c:v>
                </c:pt>
                <c:pt idx="54024">
                  <c:v>0.69531200000000004</c:v>
                </c:pt>
                <c:pt idx="54025">
                  <c:v>0.67812499999999998</c:v>
                </c:pt>
                <c:pt idx="54026">
                  <c:v>0.682813</c:v>
                </c:pt>
                <c:pt idx="54027">
                  <c:v>0.69374999999999998</c:v>
                </c:pt>
                <c:pt idx="54028">
                  <c:v>0.7</c:v>
                </c:pt>
                <c:pt idx="54029">
                  <c:v>0.69062500000000004</c:v>
                </c:pt>
                <c:pt idx="54030">
                  <c:v>0.68906299999999998</c:v>
                </c:pt>
                <c:pt idx="54031">
                  <c:v>0.68906299999999998</c:v>
                </c:pt>
                <c:pt idx="54032">
                  <c:v>0.7</c:v>
                </c:pt>
                <c:pt idx="54033">
                  <c:v>0.68906299999999998</c:v>
                </c:pt>
                <c:pt idx="54034">
                  <c:v>0.68593800000000005</c:v>
                </c:pt>
                <c:pt idx="54035">
                  <c:v>0.69062500000000004</c:v>
                </c:pt>
                <c:pt idx="54036">
                  <c:v>0.692187</c:v>
                </c:pt>
                <c:pt idx="54037">
                  <c:v>0.698438</c:v>
                </c:pt>
                <c:pt idx="54038">
                  <c:v>0.698438</c:v>
                </c:pt>
                <c:pt idx="54039">
                  <c:v>0.692187</c:v>
                </c:pt>
                <c:pt idx="54040">
                  <c:v>0.68906299999999998</c:v>
                </c:pt>
                <c:pt idx="54041">
                  <c:v>0.698438</c:v>
                </c:pt>
                <c:pt idx="54042">
                  <c:v>0.68906299999999998</c:v>
                </c:pt>
                <c:pt idx="54043">
                  <c:v>0.7</c:v>
                </c:pt>
                <c:pt idx="54044">
                  <c:v>0.69374999999999998</c:v>
                </c:pt>
                <c:pt idx="54045">
                  <c:v>0.69531200000000004</c:v>
                </c:pt>
                <c:pt idx="54046">
                  <c:v>0.69531200000000004</c:v>
                </c:pt>
                <c:pt idx="54047">
                  <c:v>0.68437499999999996</c:v>
                </c:pt>
                <c:pt idx="54048">
                  <c:v>0.69062500000000004</c:v>
                </c:pt>
                <c:pt idx="54049">
                  <c:v>0.70937499999999998</c:v>
                </c:pt>
                <c:pt idx="54050">
                  <c:v>0.69531200000000004</c:v>
                </c:pt>
                <c:pt idx="54051">
                  <c:v>0.70468799999999998</c:v>
                </c:pt>
                <c:pt idx="54052">
                  <c:v>0.6875</c:v>
                </c:pt>
                <c:pt idx="54053">
                  <c:v>0.69531200000000004</c:v>
                </c:pt>
                <c:pt idx="54054">
                  <c:v>0.69374999999999998</c:v>
                </c:pt>
                <c:pt idx="54055">
                  <c:v>0.68906299999999998</c:v>
                </c:pt>
                <c:pt idx="54056">
                  <c:v>0.69531200000000004</c:v>
                </c:pt>
                <c:pt idx="54057">
                  <c:v>0.7</c:v>
                </c:pt>
                <c:pt idx="54058">
                  <c:v>0.70156300000000005</c:v>
                </c:pt>
                <c:pt idx="54059">
                  <c:v>0.69531200000000004</c:v>
                </c:pt>
                <c:pt idx="54060">
                  <c:v>0.69062500000000004</c:v>
                </c:pt>
                <c:pt idx="54061">
                  <c:v>0.6875</c:v>
                </c:pt>
                <c:pt idx="54062">
                  <c:v>0.692187</c:v>
                </c:pt>
                <c:pt idx="54063">
                  <c:v>0.69374999999999998</c:v>
                </c:pt>
                <c:pt idx="54064">
                  <c:v>0.68906299999999998</c:v>
                </c:pt>
                <c:pt idx="54065">
                  <c:v>0.68593800000000005</c:v>
                </c:pt>
                <c:pt idx="54066">
                  <c:v>0.698438</c:v>
                </c:pt>
                <c:pt idx="54067">
                  <c:v>0.70937499999999998</c:v>
                </c:pt>
                <c:pt idx="54068">
                  <c:v>0.70156300000000005</c:v>
                </c:pt>
                <c:pt idx="54069">
                  <c:v>0.703125</c:v>
                </c:pt>
                <c:pt idx="54070">
                  <c:v>0.70937499999999998</c:v>
                </c:pt>
                <c:pt idx="54071">
                  <c:v>0.68906299999999998</c:v>
                </c:pt>
                <c:pt idx="54072">
                  <c:v>0.69062500000000004</c:v>
                </c:pt>
                <c:pt idx="54073">
                  <c:v>0.69062500000000004</c:v>
                </c:pt>
                <c:pt idx="54074">
                  <c:v>0.68437499999999996</c:v>
                </c:pt>
                <c:pt idx="54075">
                  <c:v>0.70468799999999998</c:v>
                </c:pt>
                <c:pt idx="54076">
                  <c:v>0.698438</c:v>
                </c:pt>
                <c:pt idx="54077">
                  <c:v>0.7</c:v>
                </c:pt>
                <c:pt idx="54078">
                  <c:v>0.69374999999999998</c:v>
                </c:pt>
                <c:pt idx="54079">
                  <c:v>0.68125000000000002</c:v>
                </c:pt>
                <c:pt idx="54080">
                  <c:v>0.698438</c:v>
                </c:pt>
                <c:pt idx="54081">
                  <c:v>0.69374999999999998</c:v>
                </c:pt>
                <c:pt idx="54082">
                  <c:v>0.692187</c:v>
                </c:pt>
                <c:pt idx="54083">
                  <c:v>0.698438</c:v>
                </c:pt>
                <c:pt idx="54084">
                  <c:v>0.68906299999999998</c:v>
                </c:pt>
                <c:pt idx="54085">
                  <c:v>0.682813</c:v>
                </c:pt>
                <c:pt idx="54086">
                  <c:v>0.703125</c:v>
                </c:pt>
                <c:pt idx="54087">
                  <c:v>0.703125</c:v>
                </c:pt>
                <c:pt idx="54088">
                  <c:v>0.68906299999999998</c:v>
                </c:pt>
                <c:pt idx="54089">
                  <c:v>0.7</c:v>
                </c:pt>
                <c:pt idx="54090">
                  <c:v>0.69531200000000004</c:v>
                </c:pt>
                <c:pt idx="54091">
                  <c:v>0.69531200000000004</c:v>
                </c:pt>
                <c:pt idx="54092">
                  <c:v>0.69531200000000004</c:v>
                </c:pt>
                <c:pt idx="54093">
                  <c:v>0.68593800000000005</c:v>
                </c:pt>
                <c:pt idx="54094">
                  <c:v>0.714063</c:v>
                </c:pt>
                <c:pt idx="54095">
                  <c:v>0.70156300000000005</c:v>
                </c:pt>
                <c:pt idx="54096">
                  <c:v>0.70156300000000005</c:v>
                </c:pt>
                <c:pt idx="54097">
                  <c:v>0.69531200000000004</c:v>
                </c:pt>
                <c:pt idx="54098">
                  <c:v>0.7</c:v>
                </c:pt>
                <c:pt idx="54099">
                  <c:v>0.67500000000000004</c:v>
                </c:pt>
                <c:pt idx="54100">
                  <c:v>0.68906299999999998</c:v>
                </c:pt>
                <c:pt idx="54101">
                  <c:v>0.676562</c:v>
                </c:pt>
                <c:pt idx="54102">
                  <c:v>0.68593800000000005</c:v>
                </c:pt>
                <c:pt idx="54103">
                  <c:v>0.68437499999999996</c:v>
                </c:pt>
                <c:pt idx="54104">
                  <c:v>0.68437499999999996</c:v>
                </c:pt>
                <c:pt idx="54105">
                  <c:v>0.68906299999999998</c:v>
                </c:pt>
                <c:pt idx="54106">
                  <c:v>0.68593800000000005</c:v>
                </c:pt>
                <c:pt idx="54107">
                  <c:v>0.692187</c:v>
                </c:pt>
                <c:pt idx="54108">
                  <c:v>0.67500000000000004</c:v>
                </c:pt>
                <c:pt idx="54109">
                  <c:v>0.69374999999999998</c:v>
                </c:pt>
                <c:pt idx="54110">
                  <c:v>0.692187</c:v>
                </c:pt>
                <c:pt idx="54111">
                  <c:v>0.698438</c:v>
                </c:pt>
                <c:pt idx="54112">
                  <c:v>0.682813</c:v>
                </c:pt>
                <c:pt idx="54113">
                  <c:v>0.69374999999999998</c:v>
                </c:pt>
                <c:pt idx="54114">
                  <c:v>0.69531200000000004</c:v>
                </c:pt>
                <c:pt idx="54115">
                  <c:v>0.7</c:v>
                </c:pt>
                <c:pt idx="54116">
                  <c:v>0.69374999999999998</c:v>
                </c:pt>
                <c:pt idx="54117">
                  <c:v>0.68593800000000005</c:v>
                </c:pt>
                <c:pt idx="54118">
                  <c:v>0.68437499999999996</c:v>
                </c:pt>
                <c:pt idx="54119">
                  <c:v>0.67812499999999998</c:v>
                </c:pt>
                <c:pt idx="54120">
                  <c:v>0.682813</c:v>
                </c:pt>
                <c:pt idx="54121">
                  <c:v>0.68906299999999998</c:v>
                </c:pt>
                <c:pt idx="54122">
                  <c:v>0.682813</c:v>
                </c:pt>
                <c:pt idx="54123">
                  <c:v>0.68593800000000005</c:v>
                </c:pt>
                <c:pt idx="54124">
                  <c:v>0.68906299999999998</c:v>
                </c:pt>
                <c:pt idx="54125">
                  <c:v>0.692187</c:v>
                </c:pt>
                <c:pt idx="54126">
                  <c:v>0.68593800000000005</c:v>
                </c:pt>
                <c:pt idx="54127">
                  <c:v>0.682813</c:v>
                </c:pt>
                <c:pt idx="54128">
                  <c:v>0.69531200000000004</c:v>
                </c:pt>
                <c:pt idx="54129">
                  <c:v>0.703125</c:v>
                </c:pt>
                <c:pt idx="54130">
                  <c:v>0.703125</c:v>
                </c:pt>
                <c:pt idx="54131">
                  <c:v>0.69374999999999998</c:v>
                </c:pt>
                <c:pt idx="54132">
                  <c:v>0.7</c:v>
                </c:pt>
                <c:pt idx="54133">
                  <c:v>0.703125</c:v>
                </c:pt>
                <c:pt idx="54134">
                  <c:v>0.69374999999999998</c:v>
                </c:pt>
                <c:pt idx="54135">
                  <c:v>0.68593800000000005</c:v>
                </c:pt>
                <c:pt idx="54136">
                  <c:v>0.698438</c:v>
                </c:pt>
                <c:pt idx="54137">
                  <c:v>0.6875</c:v>
                </c:pt>
                <c:pt idx="54138">
                  <c:v>0.68906299999999998</c:v>
                </c:pt>
                <c:pt idx="54139">
                  <c:v>0.6875</c:v>
                </c:pt>
                <c:pt idx="54140">
                  <c:v>0.68906299999999998</c:v>
                </c:pt>
                <c:pt idx="54141">
                  <c:v>0.69062500000000004</c:v>
                </c:pt>
                <c:pt idx="54142">
                  <c:v>0.68593800000000005</c:v>
                </c:pt>
                <c:pt idx="54143">
                  <c:v>0.703125</c:v>
                </c:pt>
                <c:pt idx="54144">
                  <c:v>0.68437499999999996</c:v>
                </c:pt>
                <c:pt idx="54145">
                  <c:v>0.68593800000000005</c:v>
                </c:pt>
                <c:pt idx="54146">
                  <c:v>0.69062500000000004</c:v>
                </c:pt>
                <c:pt idx="54147">
                  <c:v>0.68437499999999996</c:v>
                </c:pt>
                <c:pt idx="54148">
                  <c:v>0.698438</c:v>
                </c:pt>
                <c:pt idx="54149">
                  <c:v>0.70625000000000004</c:v>
                </c:pt>
                <c:pt idx="54150">
                  <c:v>0.68906299999999998</c:v>
                </c:pt>
                <c:pt idx="54151">
                  <c:v>0.6875</c:v>
                </c:pt>
                <c:pt idx="54152">
                  <c:v>0.68125000000000002</c:v>
                </c:pt>
                <c:pt idx="54153">
                  <c:v>0.682813</c:v>
                </c:pt>
                <c:pt idx="54154">
                  <c:v>0.69531200000000004</c:v>
                </c:pt>
                <c:pt idx="54155">
                  <c:v>0.67968799999999996</c:v>
                </c:pt>
                <c:pt idx="54156">
                  <c:v>0.67343799999999998</c:v>
                </c:pt>
                <c:pt idx="54157">
                  <c:v>0.69531200000000004</c:v>
                </c:pt>
                <c:pt idx="54158">
                  <c:v>0.69062500000000004</c:v>
                </c:pt>
                <c:pt idx="54159">
                  <c:v>0.67968799999999996</c:v>
                </c:pt>
                <c:pt idx="54160">
                  <c:v>0.67968799999999996</c:v>
                </c:pt>
                <c:pt idx="54161">
                  <c:v>0.67968799999999996</c:v>
                </c:pt>
                <c:pt idx="54162">
                  <c:v>0.682813</c:v>
                </c:pt>
                <c:pt idx="54163">
                  <c:v>0.68437499999999996</c:v>
                </c:pt>
                <c:pt idx="54164">
                  <c:v>0.69374999999999998</c:v>
                </c:pt>
                <c:pt idx="54165">
                  <c:v>0.67812499999999998</c:v>
                </c:pt>
                <c:pt idx="54166">
                  <c:v>0.68125000000000002</c:v>
                </c:pt>
                <c:pt idx="54167">
                  <c:v>0.682813</c:v>
                </c:pt>
                <c:pt idx="54168">
                  <c:v>0.70156300000000005</c:v>
                </c:pt>
                <c:pt idx="54169">
                  <c:v>0.68906299999999998</c:v>
                </c:pt>
                <c:pt idx="54170">
                  <c:v>0.69062500000000004</c:v>
                </c:pt>
                <c:pt idx="54171">
                  <c:v>0.68906299999999998</c:v>
                </c:pt>
                <c:pt idx="54172">
                  <c:v>0.69062500000000004</c:v>
                </c:pt>
                <c:pt idx="54173">
                  <c:v>0.68593800000000005</c:v>
                </c:pt>
                <c:pt idx="54174">
                  <c:v>0.67343799999999998</c:v>
                </c:pt>
                <c:pt idx="54175">
                  <c:v>0.682813</c:v>
                </c:pt>
                <c:pt idx="54176">
                  <c:v>0.68593800000000005</c:v>
                </c:pt>
                <c:pt idx="54177">
                  <c:v>0.67968799999999996</c:v>
                </c:pt>
                <c:pt idx="54178">
                  <c:v>0.69374999999999998</c:v>
                </c:pt>
                <c:pt idx="54179">
                  <c:v>0.68437499999999996</c:v>
                </c:pt>
                <c:pt idx="54180">
                  <c:v>0.703125</c:v>
                </c:pt>
                <c:pt idx="54181">
                  <c:v>0.68906299999999998</c:v>
                </c:pt>
                <c:pt idx="54182">
                  <c:v>0.69374999999999998</c:v>
                </c:pt>
                <c:pt idx="54183">
                  <c:v>0.7</c:v>
                </c:pt>
                <c:pt idx="54184">
                  <c:v>0.68906299999999998</c:v>
                </c:pt>
                <c:pt idx="54185">
                  <c:v>0.69374999999999998</c:v>
                </c:pt>
                <c:pt idx="54186">
                  <c:v>0.67968799999999996</c:v>
                </c:pt>
                <c:pt idx="54187">
                  <c:v>0.682813</c:v>
                </c:pt>
                <c:pt idx="54188">
                  <c:v>0.69374999999999998</c:v>
                </c:pt>
                <c:pt idx="54189">
                  <c:v>0.67968799999999996</c:v>
                </c:pt>
                <c:pt idx="54190">
                  <c:v>0.67500000000000004</c:v>
                </c:pt>
                <c:pt idx="54191">
                  <c:v>0.69062500000000004</c:v>
                </c:pt>
                <c:pt idx="54192">
                  <c:v>0.69374999999999998</c:v>
                </c:pt>
                <c:pt idx="54193">
                  <c:v>0.682813</c:v>
                </c:pt>
                <c:pt idx="54194">
                  <c:v>0.68593800000000005</c:v>
                </c:pt>
                <c:pt idx="54195">
                  <c:v>0.68125000000000002</c:v>
                </c:pt>
                <c:pt idx="54196">
                  <c:v>0.67968799999999996</c:v>
                </c:pt>
                <c:pt idx="54197">
                  <c:v>0.67812499999999998</c:v>
                </c:pt>
                <c:pt idx="54198">
                  <c:v>0.67031300000000005</c:v>
                </c:pt>
                <c:pt idx="54199">
                  <c:v>0.66874999999999996</c:v>
                </c:pt>
                <c:pt idx="54200">
                  <c:v>0.66406200000000004</c:v>
                </c:pt>
                <c:pt idx="54201">
                  <c:v>0.6875</c:v>
                </c:pt>
                <c:pt idx="54202">
                  <c:v>0.68125000000000002</c:v>
                </c:pt>
                <c:pt idx="54203">
                  <c:v>0.67031300000000005</c:v>
                </c:pt>
                <c:pt idx="54204">
                  <c:v>0.66406200000000004</c:v>
                </c:pt>
                <c:pt idx="54205">
                  <c:v>0.676562</c:v>
                </c:pt>
                <c:pt idx="54206">
                  <c:v>0.69062500000000004</c:v>
                </c:pt>
                <c:pt idx="54207">
                  <c:v>0.67812499999999998</c:v>
                </c:pt>
                <c:pt idx="54208">
                  <c:v>0.70156300000000005</c:v>
                </c:pt>
                <c:pt idx="54209">
                  <c:v>0.692187</c:v>
                </c:pt>
                <c:pt idx="54210">
                  <c:v>0.67812499999999998</c:v>
                </c:pt>
                <c:pt idx="54211">
                  <c:v>0.68437499999999996</c:v>
                </c:pt>
                <c:pt idx="54212">
                  <c:v>0.69374999999999998</c:v>
                </c:pt>
                <c:pt idx="54213">
                  <c:v>0.70937499999999998</c:v>
                </c:pt>
                <c:pt idx="54214">
                  <c:v>0.692187</c:v>
                </c:pt>
                <c:pt idx="54215">
                  <c:v>0.682813</c:v>
                </c:pt>
                <c:pt idx="54216">
                  <c:v>0.692187</c:v>
                </c:pt>
                <c:pt idx="54217">
                  <c:v>0.68125000000000002</c:v>
                </c:pt>
                <c:pt idx="54218">
                  <c:v>0.69062500000000004</c:v>
                </c:pt>
                <c:pt idx="54219">
                  <c:v>0.68593800000000005</c:v>
                </c:pt>
                <c:pt idx="54220">
                  <c:v>0.68593800000000005</c:v>
                </c:pt>
                <c:pt idx="54221">
                  <c:v>0.67031300000000005</c:v>
                </c:pt>
                <c:pt idx="54222">
                  <c:v>0.68593800000000005</c:v>
                </c:pt>
                <c:pt idx="54223">
                  <c:v>0.68906299999999998</c:v>
                </c:pt>
                <c:pt idx="54224">
                  <c:v>0.7</c:v>
                </c:pt>
                <c:pt idx="54225">
                  <c:v>0.68437499999999996</c:v>
                </c:pt>
                <c:pt idx="54226">
                  <c:v>0.68906299999999998</c:v>
                </c:pt>
                <c:pt idx="54227">
                  <c:v>0.68593800000000005</c:v>
                </c:pt>
                <c:pt idx="54228">
                  <c:v>0.69062500000000004</c:v>
                </c:pt>
                <c:pt idx="54229">
                  <c:v>0.69531200000000004</c:v>
                </c:pt>
                <c:pt idx="54230">
                  <c:v>0.68593800000000005</c:v>
                </c:pt>
                <c:pt idx="54231">
                  <c:v>0.703125</c:v>
                </c:pt>
                <c:pt idx="54232">
                  <c:v>0.70625000000000004</c:v>
                </c:pt>
                <c:pt idx="54233">
                  <c:v>0.69374999999999998</c:v>
                </c:pt>
                <c:pt idx="54234">
                  <c:v>0.6875</c:v>
                </c:pt>
                <c:pt idx="54235">
                  <c:v>0.6875</c:v>
                </c:pt>
                <c:pt idx="54236">
                  <c:v>0.698438</c:v>
                </c:pt>
                <c:pt idx="54237">
                  <c:v>0.68437499999999996</c:v>
                </c:pt>
                <c:pt idx="54238">
                  <c:v>0.682813</c:v>
                </c:pt>
                <c:pt idx="54239">
                  <c:v>0.68593800000000005</c:v>
                </c:pt>
                <c:pt idx="54240">
                  <c:v>0.69374999999999998</c:v>
                </c:pt>
                <c:pt idx="54241">
                  <c:v>0.692187</c:v>
                </c:pt>
                <c:pt idx="54242">
                  <c:v>0.68437499999999996</c:v>
                </c:pt>
                <c:pt idx="54243">
                  <c:v>0.698438</c:v>
                </c:pt>
                <c:pt idx="54244">
                  <c:v>0.70156300000000005</c:v>
                </c:pt>
                <c:pt idx="54245">
                  <c:v>0.69531200000000004</c:v>
                </c:pt>
                <c:pt idx="54246">
                  <c:v>0.6875</c:v>
                </c:pt>
                <c:pt idx="54247">
                  <c:v>0.7</c:v>
                </c:pt>
                <c:pt idx="54248">
                  <c:v>0.698438</c:v>
                </c:pt>
                <c:pt idx="54249">
                  <c:v>0.68437499999999996</c:v>
                </c:pt>
                <c:pt idx="54250">
                  <c:v>0.68593800000000005</c:v>
                </c:pt>
                <c:pt idx="54251">
                  <c:v>0.69374999999999998</c:v>
                </c:pt>
                <c:pt idx="54252">
                  <c:v>0.70156300000000005</c:v>
                </c:pt>
                <c:pt idx="54253">
                  <c:v>0.6875</c:v>
                </c:pt>
                <c:pt idx="54254">
                  <c:v>0.68593800000000005</c:v>
                </c:pt>
                <c:pt idx="54255">
                  <c:v>0.6875</c:v>
                </c:pt>
                <c:pt idx="54256">
                  <c:v>0.6875</c:v>
                </c:pt>
                <c:pt idx="54257">
                  <c:v>0.692187</c:v>
                </c:pt>
                <c:pt idx="54258">
                  <c:v>0.682813</c:v>
                </c:pt>
                <c:pt idx="54259">
                  <c:v>0.67500000000000004</c:v>
                </c:pt>
                <c:pt idx="54260">
                  <c:v>0.67968799999999996</c:v>
                </c:pt>
                <c:pt idx="54261">
                  <c:v>0.68437499999999996</c:v>
                </c:pt>
                <c:pt idx="54262">
                  <c:v>0.68593800000000005</c:v>
                </c:pt>
                <c:pt idx="54263">
                  <c:v>0.676562</c:v>
                </c:pt>
                <c:pt idx="54264">
                  <c:v>0.676562</c:v>
                </c:pt>
                <c:pt idx="54265">
                  <c:v>0.692187</c:v>
                </c:pt>
                <c:pt idx="54266">
                  <c:v>0.6875</c:v>
                </c:pt>
                <c:pt idx="54267">
                  <c:v>0.68906299999999998</c:v>
                </c:pt>
                <c:pt idx="54268">
                  <c:v>0.7</c:v>
                </c:pt>
                <c:pt idx="54269">
                  <c:v>0.692187</c:v>
                </c:pt>
                <c:pt idx="54270">
                  <c:v>0.68437499999999996</c:v>
                </c:pt>
                <c:pt idx="54271">
                  <c:v>0.698438</c:v>
                </c:pt>
                <c:pt idx="54272">
                  <c:v>0.68906299999999998</c:v>
                </c:pt>
                <c:pt idx="54273">
                  <c:v>0.682813</c:v>
                </c:pt>
                <c:pt idx="54274">
                  <c:v>0.692187</c:v>
                </c:pt>
                <c:pt idx="54275">
                  <c:v>0.682813</c:v>
                </c:pt>
                <c:pt idx="54276">
                  <c:v>0.70156300000000005</c:v>
                </c:pt>
                <c:pt idx="54277">
                  <c:v>0.698438</c:v>
                </c:pt>
                <c:pt idx="54278">
                  <c:v>0.68437499999999996</c:v>
                </c:pt>
                <c:pt idx="54279">
                  <c:v>0.68906299999999998</c:v>
                </c:pt>
                <c:pt idx="54280">
                  <c:v>0.68437499999999996</c:v>
                </c:pt>
                <c:pt idx="54281">
                  <c:v>0.6875</c:v>
                </c:pt>
                <c:pt idx="54282">
                  <c:v>0.68906299999999998</c:v>
                </c:pt>
                <c:pt idx="54283">
                  <c:v>0.68906299999999998</c:v>
                </c:pt>
                <c:pt idx="54284">
                  <c:v>0.671875</c:v>
                </c:pt>
                <c:pt idx="54285">
                  <c:v>0.682813</c:v>
                </c:pt>
                <c:pt idx="54286">
                  <c:v>0.68906299999999998</c:v>
                </c:pt>
                <c:pt idx="54287">
                  <c:v>0.69531200000000004</c:v>
                </c:pt>
                <c:pt idx="54288">
                  <c:v>0.703125</c:v>
                </c:pt>
                <c:pt idx="54289">
                  <c:v>0.7</c:v>
                </c:pt>
                <c:pt idx="54290">
                  <c:v>0.6875</c:v>
                </c:pt>
                <c:pt idx="54291">
                  <c:v>0.6875</c:v>
                </c:pt>
                <c:pt idx="54292">
                  <c:v>0.68593800000000005</c:v>
                </c:pt>
                <c:pt idx="54293">
                  <c:v>0.69531200000000004</c:v>
                </c:pt>
                <c:pt idx="54294">
                  <c:v>0.692187</c:v>
                </c:pt>
                <c:pt idx="54295">
                  <c:v>0.692187</c:v>
                </c:pt>
                <c:pt idx="54296">
                  <c:v>0.68906299999999998</c:v>
                </c:pt>
                <c:pt idx="54297">
                  <c:v>0.682813</c:v>
                </c:pt>
                <c:pt idx="54298">
                  <c:v>0.7</c:v>
                </c:pt>
                <c:pt idx="54299">
                  <c:v>0.692187</c:v>
                </c:pt>
                <c:pt idx="54300">
                  <c:v>0.68906299999999998</c:v>
                </c:pt>
                <c:pt idx="54301">
                  <c:v>0.69374999999999998</c:v>
                </c:pt>
                <c:pt idx="54302">
                  <c:v>0.692187</c:v>
                </c:pt>
                <c:pt idx="54303">
                  <c:v>0.70468799999999998</c:v>
                </c:pt>
                <c:pt idx="54304">
                  <c:v>0.70156300000000005</c:v>
                </c:pt>
                <c:pt idx="54305">
                  <c:v>0.698438</c:v>
                </c:pt>
                <c:pt idx="54306">
                  <c:v>0.68906299999999998</c:v>
                </c:pt>
                <c:pt idx="54307">
                  <c:v>0.69062500000000004</c:v>
                </c:pt>
                <c:pt idx="54308">
                  <c:v>0.6875</c:v>
                </c:pt>
                <c:pt idx="54309">
                  <c:v>0.68125000000000002</c:v>
                </c:pt>
                <c:pt idx="54310">
                  <c:v>0.682813</c:v>
                </c:pt>
                <c:pt idx="54311">
                  <c:v>0.682813</c:v>
                </c:pt>
                <c:pt idx="54312">
                  <c:v>0.68906299999999998</c:v>
                </c:pt>
                <c:pt idx="54313">
                  <c:v>0.68125000000000002</c:v>
                </c:pt>
                <c:pt idx="54314">
                  <c:v>0.69531200000000004</c:v>
                </c:pt>
                <c:pt idx="54315">
                  <c:v>0.68437499999999996</c:v>
                </c:pt>
                <c:pt idx="54316">
                  <c:v>0.68906299999999998</c:v>
                </c:pt>
                <c:pt idx="54317">
                  <c:v>0.703125</c:v>
                </c:pt>
                <c:pt idx="54318">
                  <c:v>0.69062500000000004</c:v>
                </c:pt>
                <c:pt idx="54319">
                  <c:v>0.69062500000000004</c:v>
                </c:pt>
                <c:pt idx="54320">
                  <c:v>0.68437499999999996</c:v>
                </c:pt>
                <c:pt idx="54321">
                  <c:v>0.682813</c:v>
                </c:pt>
                <c:pt idx="54322">
                  <c:v>0.68125000000000002</c:v>
                </c:pt>
                <c:pt idx="54323">
                  <c:v>0.6875</c:v>
                </c:pt>
                <c:pt idx="54324">
                  <c:v>0.6875</c:v>
                </c:pt>
                <c:pt idx="54325">
                  <c:v>0.69374999999999998</c:v>
                </c:pt>
                <c:pt idx="54326">
                  <c:v>0.69531200000000004</c:v>
                </c:pt>
                <c:pt idx="54327">
                  <c:v>0.692187</c:v>
                </c:pt>
                <c:pt idx="54328">
                  <c:v>0.69374999999999998</c:v>
                </c:pt>
                <c:pt idx="54329">
                  <c:v>0.69531200000000004</c:v>
                </c:pt>
                <c:pt idx="54330">
                  <c:v>0.68593800000000005</c:v>
                </c:pt>
                <c:pt idx="54331">
                  <c:v>0.7</c:v>
                </c:pt>
                <c:pt idx="54332">
                  <c:v>0.68437499999999996</c:v>
                </c:pt>
                <c:pt idx="54333">
                  <c:v>0.6875</c:v>
                </c:pt>
                <c:pt idx="54334">
                  <c:v>0.68906299999999998</c:v>
                </c:pt>
                <c:pt idx="54335">
                  <c:v>0.6875</c:v>
                </c:pt>
                <c:pt idx="54336">
                  <c:v>0.67031300000000005</c:v>
                </c:pt>
                <c:pt idx="54337">
                  <c:v>0.67031300000000005</c:v>
                </c:pt>
                <c:pt idx="54338">
                  <c:v>0.68437499999999996</c:v>
                </c:pt>
                <c:pt idx="54339">
                  <c:v>0.69062500000000004</c:v>
                </c:pt>
                <c:pt idx="54340">
                  <c:v>0.68906299999999998</c:v>
                </c:pt>
                <c:pt idx="54341">
                  <c:v>0.69062500000000004</c:v>
                </c:pt>
                <c:pt idx="54342">
                  <c:v>0.6875</c:v>
                </c:pt>
                <c:pt idx="54343">
                  <c:v>0.68906299999999998</c:v>
                </c:pt>
                <c:pt idx="54344">
                  <c:v>0.68906299999999998</c:v>
                </c:pt>
                <c:pt idx="54345">
                  <c:v>0.67968799999999996</c:v>
                </c:pt>
                <c:pt idx="54346">
                  <c:v>0.698438</c:v>
                </c:pt>
                <c:pt idx="54347">
                  <c:v>0.68125000000000002</c:v>
                </c:pt>
                <c:pt idx="54348">
                  <c:v>0.698438</c:v>
                </c:pt>
                <c:pt idx="54349">
                  <c:v>0.67812499999999998</c:v>
                </c:pt>
                <c:pt idx="54350">
                  <c:v>0.67343799999999998</c:v>
                </c:pt>
                <c:pt idx="54351">
                  <c:v>0.67500000000000004</c:v>
                </c:pt>
                <c:pt idx="54352">
                  <c:v>0.68125000000000002</c:v>
                </c:pt>
                <c:pt idx="54353">
                  <c:v>0.66874999999999996</c:v>
                </c:pt>
                <c:pt idx="54354">
                  <c:v>0.692187</c:v>
                </c:pt>
                <c:pt idx="54355">
                  <c:v>0.69062500000000004</c:v>
                </c:pt>
                <c:pt idx="54356">
                  <c:v>0.676562</c:v>
                </c:pt>
                <c:pt idx="54357">
                  <c:v>0.671875</c:v>
                </c:pt>
                <c:pt idx="54358">
                  <c:v>0.69374999999999998</c:v>
                </c:pt>
                <c:pt idx="54359">
                  <c:v>0.69531200000000004</c:v>
                </c:pt>
                <c:pt idx="54360">
                  <c:v>0.69531200000000004</c:v>
                </c:pt>
                <c:pt idx="54361">
                  <c:v>0.68906299999999998</c:v>
                </c:pt>
                <c:pt idx="54362">
                  <c:v>0.698438</c:v>
                </c:pt>
                <c:pt idx="54363">
                  <c:v>0.69374999999999998</c:v>
                </c:pt>
                <c:pt idx="54364">
                  <c:v>0.682813</c:v>
                </c:pt>
                <c:pt idx="54365">
                  <c:v>0.7</c:v>
                </c:pt>
                <c:pt idx="54366">
                  <c:v>0.69062500000000004</c:v>
                </c:pt>
                <c:pt idx="54367">
                  <c:v>0.69531200000000004</c:v>
                </c:pt>
                <c:pt idx="54368">
                  <c:v>0.68437499999999996</c:v>
                </c:pt>
                <c:pt idx="54369">
                  <c:v>0.682813</c:v>
                </c:pt>
                <c:pt idx="54370">
                  <c:v>0.68906299999999998</c:v>
                </c:pt>
                <c:pt idx="54371">
                  <c:v>0.692187</c:v>
                </c:pt>
                <c:pt idx="54372">
                  <c:v>0.68125000000000002</c:v>
                </c:pt>
                <c:pt idx="54373">
                  <c:v>0.6875</c:v>
                </c:pt>
                <c:pt idx="54374">
                  <c:v>0.68593800000000005</c:v>
                </c:pt>
                <c:pt idx="54375">
                  <c:v>0.682813</c:v>
                </c:pt>
                <c:pt idx="54376">
                  <c:v>0.682813</c:v>
                </c:pt>
                <c:pt idx="54377">
                  <c:v>0.68437499999999996</c:v>
                </c:pt>
                <c:pt idx="54378">
                  <c:v>0.68125000000000002</c:v>
                </c:pt>
                <c:pt idx="54379">
                  <c:v>0.68437499999999996</c:v>
                </c:pt>
                <c:pt idx="54380">
                  <c:v>0.682813</c:v>
                </c:pt>
                <c:pt idx="54381">
                  <c:v>0.68593800000000005</c:v>
                </c:pt>
                <c:pt idx="54382">
                  <c:v>0.692187</c:v>
                </c:pt>
                <c:pt idx="54383">
                  <c:v>0.682813</c:v>
                </c:pt>
                <c:pt idx="54384">
                  <c:v>0.68906299999999998</c:v>
                </c:pt>
                <c:pt idx="54385">
                  <c:v>0.68906299999999998</c:v>
                </c:pt>
                <c:pt idx="54386">
                  <c:v>0.69062500000000004</c:v>
                </c:pt>
                <c:pt idx="54387">
                  <c:v>0.70156300000000005</c:v>
                </c:pt>
                <c:pt idx="54388">
                  <c:v>0.698438</c:v>
                </c:pt>
                <c:pt idx="54389">
                  <c:v>0.682813</c:v>
                </c:pt>
                <c:pt idx="54390">
                  <c:v>0.67500000000000004</c:v>
                </c:pt>
                <c:pt idx="54391">
                  <c:v>0.682813</c:v>
                </c:pt>
                <c:pt idx="54392">
                  <c:v>0.68437499999999996</c:v>
                </c:pt>
                <c:pt idx="54393">
                  <c:v>0.698438</c:v>
                </c:pt>
                <c:pt idx="54394">
                  <c:v>0.67812499999999998</c:v>
                </c:pt>
                <c:pt idx="54395">
                  <c:v>0.70468799999999998</c:v>
                </c:pt>
                <c:pt idx="54396">
                  <c:v>0.68593800000000005</c:v>
                </c:pt>
                <c:pt idx="54397">
                  <c:v>0.68593800000000005</c:v>
                </c:pt>
                <c:pt idx="54398">
                  <c:v>0.69062500000000004</c:v>
                </c:pt>
                <c:pt idx="54399">
                  <c:v>0.69531200000000004</c:v>
                </c:pt>
                <c:pt idx="54400">
                  <c:v>0.692187</c:v>
                </c:pt>
                <c:pt idx="54401">
                  <c:v>0.692187</c:v>
                </c:pt>
                <c:pt idx="54402">
                  <c:v>0.70625000000000004</c:v>
                </c:pt>
                <c:pt idx="54403">
                  <c:v>0.7</c:v>
                </c:pt>
                <c:pt idx="54404">
                  <c:v>0.692187</c:v>
                </c:pt>
                <c:pt idx="54405">
                  <c:v>0.68125000000000002</c:v>
                </c:pt>
                <c:pt idx="54406">
                  <c:v>0.68437499999999996</c:v>
                </c:pt>
                <c:pt idx="54407">
                  <c:v>0.67968799999999996</c:v>
                </c:pt>
                <c:pt idx="54408">
                  <c:v>0.68593800000000005</c:v>
                </c:pt>
                <c:pt idx="54409">
                  <c:v>0.68437499999999996</c:v>
                </c:pt>
                <c:pt idx="54410">
                  <c:v>0.682813</c:v>
                </c:pt>
                <c:pt idx="54411">
                  <c:v>0.6875</c:v>
                </c:pt>
                <c:pt idx="54412">
                  <c:v>0.67968799999999996</c:v>
                </c:pt>
                <c:pt idx="54413">
                  <c:v>0.69531200000000004</c:v>
                </c:pt>
                <c:pt idx="54414">
                  <c:v>0.69062500000000004</c:v>
                </c:pt>
                <c:pt idx="54415">
                  <c:v>0.68906299999999998</c:v>
                </c:pt>
                <c:pt idx="54416">
                  <c:v>0.69062500000000004</c:v>
                </c:pt>
                <c:pt idx="54417">
                  <c:v>0.67968799999999996</c:v>
                </c:pt>
                <c:pt idx="54418">
                  <c:v>0.67968799999999996</c:v>
                </c:pt>
                <c:pt idx="54419">
                  <c:v>0.68906299999999998</c:v>
                </c:pt>
                <c:pt idx="54420">
                  <c:v>0.70468799999999998</c:v>
                </c:pt>
                <c:pt idx="54421">
                  <c:v>0.692187</c:v>
                </c:pt>
                <c:pt idx="54422">
                  <c:v>0.69374999999999998</c:v>
                </c:pt>
                <c:pt idx="54423">
                  <c:v>0.69062500000000004</c:v>
                </c:pt>
                <c:pt idx="54424">
                  <c:v>0.6875</c:v>
                </c:pt>
                <c:pt idx="54425">
                  <c:v>0.7</c:v>
                </c:pt>
                <c:pt idx="54426">
                  <c:v>0.70156300000000005</c:v>
                </c:pt>
                <c:pt idx="54427">
                  <c:v>0.68125000000000002</c:v>
                </c:pt>
                <c:pt idx="54428">
                  <c:v>0.703125</c:v>
                </c:pt>
                <c:pt idx="54429">
                  <c:v>0.682813</c:v>
                </c:pt>
                <c:pt idx="54430">
                  <c:v>0.6875</c:v>
                </c:pt>
                <c:pt idx="54431">
                  <c:v>0.692187</c:v>
                </c:pt>
                <c:pt idx="54432">
                  <c:v>0.692187</c:v>
                </c:pt>
                <c:pt idx="54433">
                  <c:v>0.7</c:v>
                </c:pt>
                <c:pt idx="54434">
                  <c:v>0.69531200000000004</c:v>
                </c:pt>
                <c:pt idx="54435">
                  <c:v>0.70156300000000005</c:v>
                </c:pt>
                <c:pt idx="54436">
                  <c:v>0.70625000000000004</c:v>
                </c:pt>
                <c:pt idx="54437">
                  <c:v>0.68593800000000005</c:v>
                </c:pt>
                <c:pt idx="54438">
                  <c:v>0.69062500000000004</c:v>
                </c:pt>
                <c:pt idx="54439">
                  <c:v>0.682813</c:v>
                </c:pt>
                <c:pt idx="54440">
                  <c:v>0.69374999999999998</c:v>
                </c:pt>
                <c:pt idx="54441">
                  <c:v>0.69062500000000004</c:v>
                </c:pt>
                <c:pt idx="54442">
                  <c:v>0.67812499999999998</c:v>
                </c:pt>
                <c:pt idx="54443">
                  <c:v>0.67968799999999996</c:v>
                </c:pt>
                <c:pt idx="54444">
                  <c:v>0.67968799999999996</c:v>
                </c:pt>
                <c:pt idx="54445">
                  <c:v>0.69062500000000004</c:v>
                </c:pt>
                <c:pt idx="54446">
                  <c:v>0.692187</c:v>
                </c:pt>
                <c:pt idx="54447">
                  <c:v>0.692187</c:v>
                </c:pt>
                <c:pt idx="54448">
                  <c:v>0.6875</c:v>
                </c:pt>
                <c:pt idx="54449">
                  <c:v>0.67812499999999998</c:v>
                </c:pt>
                <c:pt idx="54450">
                  <c:v>0.682813</c:v>
                </c:pt>
                <c:pt idx="54451">
                  <c:v>0.692187</c:v>
                </c:pt>
                <c:pt idx="54452">
                  <c:v>0.69374999999999998</c:v>
                </c:pt>
                <c:pt idx="54453">
                  <c:v>0.698438</c:v>
                </c:pt>
                <c:pt idx="54454">
                  <c:v>0.68437499999999996</c:v>
                </c:pt>
                <c:pt idx="54455">
                  <c:v>0.67968799999999996</c:v>
                </c:pt>
                <c:pt idx="54456">
                  <c:v>0.67812499999999998</c:v>
                </c:pt>
                <c:pt idx="54457">
                  <c:v>0.67343799999999998</c:v>
                </c:pt>
                <c:pt idx="54458">
                  <c:v>0.67031300000000005</c:v>
                </c:pt>
                <c:pt idx="54459">
                  <c:v>0.676562</c:v>
                </c:pt>
                <c:pt idx="54460">
                  <c:v>0.68437499999999996</c:v>
                </c:pt>
                <c:pt idx="54461">
                  <c:v>0.682813</c:v>
                </c:pt>
                <c:pt idx="54462">
                  <c:v>0.68437499999999996</c:v>
                </c:pt>
                <c:pt idx="54463">
                  <c:v>0.6875</c:v>
                </c:pt>
                <c:pt idx="54464">
                  <c:v>0.692187</c:v>
                </c:pt>
                <c:pt idx="54465">
                  <c:v>0.682813</c:v>
                </c:pt>
                <c:pt idx="54466">
                  <c:v>0.6875</c:v>
                </c:pt>
                <c:pt idx="54467">
                  <c:v>0.67812499999999998</c:v>
                </c:pt>
                <c:pt idx="54468">
                  <c:v>0.682813</c:v>
                </c:pt>
                <c:pt idx="54469">
                  <c:v>0.67500000000000004</c:v>
                </c:pt>
                <c:pt idx="54470">
                  <c:v>0.671875</c:v>
                </c:pt>
                <c:pt idx="54471">
                  <c:v>0.67812499999999998</c:v>
                </c:pt>
                <c:pt idx="54472">
                  <c:v>0.67968799999999996</c:v>
                </c:pt>
                <c:pt idx="54473">
                  <c:v>0.676562</c:v>
                </c:pt>
                <c:pt idx="54474">
                  <c:v>0.67500000000000004</c:v>
                </c:pt>
                <c:pt idx="54475">
                  <c:v>0.68906299999999998</c:v>
                </c:pt>
                <c:pt idx="54476">
                  <c:v>0.698438</c:v>
                </c:pt>
                <c:pt idx="54477">
                  <c:v>0.68437499999999996</c:v>
                </c:pt>
                <c:pt idx="54478">
                  <c:v>0.692187</c:v>
                </c:pt>
                <c:pt idx="54479">
                  <c:v>0.692187</c:v>
                </c:pt>
                <c:pt idx="54480">
                  <c:v>0.67812499999999998</c:v>
                </c:pt>
                <c:pt idx="54481">
                  <c:v>0.67500000000000004</c:v>
                </c:pt>
                <c:pt idx="54482">
                  <c:v>0.67968799999999996</c:v>
                </c:pt>
                <c:pt idx="54483">
                  <c:v>0.68125000000000002</c:v>
                </c:pt>
                <c:pt idx="54484">
                  <c:v>0.67812499999999998</c:v>
                </c:pt>
                <c:pt idx="54485">
                  <c:v>0.67968799999999996</c:v>
                </c:pt>
                <c:pt idx="54486">
                  <c:v>0.7</c:v>
                </c:pt>
                <c:pt idx="54487">
                  <c:v>0.6875</c:v>
                </c:pt>
                <c:pt idx="54488">
                  <c:v>0.69062500000000004</c:v>
                </c:pt>
                <c:pt idx="54489">
                  <c:v>0.68906299999999998</c:v>
                </c:pt>
                <c:pt idx="54490">
                  <c:v>0.67968799999999996</c:v>
                </c:pt>
                <c:pt idx="54491">
                  <c:v>0.69062500000000004</c:v>
                </c:pt>
                <c:pt idx="54492">
                  <c:v>0.698438</c:v>
                </c:pt>
                <c:pt idx="54493">
                  <c:v>0.67968799999999996</c:v>
                </c:pt>
                <c:pt idx="54494">
                  <c:v>0.6875</c:v>
                </c:pt>
                <c:pt idx="54495">
                  <c:v>0.6875</c:v>
                </c:pt>
                <c:pt idx="54496">
                  <c:v>0.68437499999999996</c:v>
                </c:pt>
                <c:pt idx="54497">
                  <c:v>0.68593800000000005</c:v>
                </c:pt>
                <c:pt idx="54498">
                  <c:v>0.68906299999999998</c:v>
                </c:pt>
                <c:pt idx="54499">
                  <c:v>0.68437499999999996</c:v>
                </c:pt>
                <c:pt idx="54500">
                  <c:v>0.69062500000000004</c:v>
                </c:pt>
                <c:pt idx="54501">
                  <c:v>0.68593800000000005</c:v>
                </c:pt>
                <c:pt idx="54502">
                  <c:v>0.692187</c:v>
                </c:pt>
                <c:pt idx="54503">
                  <c:v>0.698438</c:v>
                </c:pt>
                <c:pt idx="54504">
                  <c:v>0.70468799999999998</c:v>
                </c:pt>
                <c:pt idx="54505">
                  <c:v>0.68593800000000005</c:v>
                </c:pt>
                <c:pt idx="54506">
                  <c:v>0.7</c:v>
                </c:pt>
                <c:pt idx="54507">
                  <c:v>0.682813</c:v>
                </c:pt>
                <c:pt idx="54508">
                  <c:v>0.692187</c:v>
                </c:pt>
                <c:pt idx="54509">
                  <c:v>0.68906299999999998</c:v>
                </c:pt>
                <c:pt idx="54510">
                  <c:v>0.70625000000000004</c:v>
                </c:pt>
                <c:pt idx="54511">
                  <c:v>0.70625000000000004</c:v>
                </c:pt>
                <c:pt idx="54512">
                  <c:v>0.692187</c:v>
                </c:pt>
                <c:pt idx="54513">
                  <c:v>0.692187</c:v>
                </c:pt>
                <c:pt idx="54514">
                  <c:v>0.692187</c:v>
                </c:pt>
                <c:pt idx="54515">
                  <c:v>0.682813</c:v>
                </c:pt>
                <c:pt idx="54516">
                  <c:v>0.698438</c:v>
                </c:pt>
                <c:pt idx="54517">
                  <c:v>0.69531200000000004</c:v>
                </c:pt>
                <c:pt idx="54518">
                  <c:v>0.70156300000000005</c:v>
                </c:pt>
                <c:pt idx="54519">
                  <c:v>0.70625000000000004</c:v>
                </c:pt>
                <c:pt idx="54520">
                  <c:v>0.6875</c:v>
                </c:pt>
                <c:pt idx="54521">
                  <c:v>0.68125000000000002</c:v>
                </c:pt>
                <c:pt idx="54522">
                  <c:v>0.69062500000000004</c:v>
                </c:pt>
                <c:pt idx="54523">
                  <c:v>0.692187</c:v>
                </c:pt>
                <c:pt idx="54524">
                  <c:v>0.698438</c:v>
                </c:pt>
                <c:pt idx="54525">
                  <c:v>0.68125000000000002</c:v>
                </c:pt>
                <c:pt idx="54526">
                  <c:v>0.68906299999999998</c:v>
                </c:pt>
                <c:pt idx="54527">
                  <c:v>0.7</c:v>
                </c:pt>
                <c:pt idx="54528">
                  <c:v>0.67968799999999996</c:v>
                </c:pt>
                <c:pt idx="54529">
                  <c:v>0.67968799999999996</c:v>
                </c:pt>
                <c:pt idx="54530">
                  <c:v>0.69062500000000004</c:v>
                </c:pt>
                <c:pt idx="54531">
                  <c:v>0.68437499999999996</c:v>
                </c:pt>
                <c:pt idx="54532">
                  <c:v>0.67812499999999998</c:v>
                </c:pt>
                <c:pt idx="54533">
                  <c:v>0.69531200000000004</c:v>
                </c:pt>
                <c:pt idx="54534">
                  <c:v>0.70781300000000003</c:v>
                </c:pt>
                <c:pt idx="54535">
                  <c:v>0.69374999999999998</c:v>
                </c:pt>
                <c:pt idx="54536">
                  <c:v>0.692187</c:v>
                </c:pt>
                <c:pt idx="54537">
                  <c:v>0.68906299999999998</c:v>
                </c:pt>
                <c:pt idx="54538">
                  <c:v>0.68906299999999998</c:v>
                </c:pt>
                <c:pt idx="54539">
                  <c:v>0.69531200000000004</c:v>
                </c:pt>
                <c:pt idx="54540">
                  <c:v>0.7</c:v>
                </c:pt>
                <c:pt idx="54541">
                  <c:v>0.69531200000000004</c:v>
                </c:pt>
                <c:pt idx="54542">
                  <c:v>0.69531200000000004</c:v>
                </c:pt>
                <c:pt idx="54543">
                  <c:v>0.692187</c:v>
                </c:pt>
                <c:pt idx="54544">
                  <c:v>0.69531200000000004</c:v>
                </c:pt>
                <c:pt idx="54545">
                  <c:v>0.692187</c:v>
                </c:pt>
                <c:pt idx="54546">
                  <c:v>0.703125</c:v>
                </c:pt>
                <c:pt idx="54547">
                  <c:v>0.68906299999999998</c:v>
                </c:pt>
                <c:pt idx="54548">
                  <c:v>0.703125</c:v>
                </c:pt>
                <c:pt idx="54549">
                  <c:v>0.68906299999999998</c:v>
                </c:pt>
                <c:pt idx="54550">
                  <c:v>0.70468799999999998</c:v>
                </c:pt>
                <c:pt idx="54551">
                  <c:v>0.68906299999999998</c:v>
                </c:pt>
                <c:pt idx="54552">
                  <c:v>0.698438</c:v>
                </c:pt>
                <c:pt idx="54553">
                  <c:v>0.68437499999999996</c:v>
                </c:pt>
                <c:pt idx="54554">
                  <c:v>0.6875</c:v>
                </c:pt>
                <c:pt idx="54555">
                  <c:v>0.692187</c:v>
                </c:pt>
                <c:pt idx="54556">
                  <c:v>0.69062500000000004</c:v>
                </c:pt>
                <c:pt idx="54557">
                  <c:v>0.70156300000000005</c:v>
                </c:pt>
                <c:pt idx="54558">
                  <c:v>0.703125</c:v>
                </c:pt>
                <c:pt idx="54559">
                  <c:v>0.692187</c:v>
                </c:pt>
                <c:pt idx="54560">
                  <c:v>0.68437499999999996</c:v>
                </c:pt>
                <c:pt idx="54561">
                  <c:v>0.69062500000000004</c:v>
                </c:pt>
                <c:pt idx="54562">
                  <c:v>0.698438</c:v>
                </c:pt>
                <c:pt idx="54563">
                  <c:v>0.692187</c:v>
                </c:pt>
                <c:pt idx="54564">
                  <c:v>0.68437499999999996</c:v>
                </c:pt>
                <c:pt idx="54565">
                  <c:v>0.7</c:v>
                </c:pt>
                <c:pt idx="54566">
                  <c:v>0.68906299999999998</c:v>
                </c:pt>
                <c:pt idx="54567">
                  <c:v>0.67500000000000004</c:v>
                </c:pt>
                <c:pt idx="54568">
                  <c:v>0.676562</c:v>
                </c:pt>
                <c:pt idx="54569">
                  <c:v>0.68906299999999998</c:v>
                </c:pt>
                <c:pt idx="54570">
                  <c:v>0.676562</c:v>
                </c:pt>
                <c:pt idx="54571">
                  <c:v>0.69531200000000004</c:v>
                </c:pt>
                <c:pt idx="54572">
                  <c:v>0.69062500000000004</c:v>
                </c:pt>
                <c:pt idx="54573">
                  <c:v>0.69374999999999998</c:v>
                </c:pt>
                <c:pt idx="54574">
                  <c:v>0.6875</c:v>
                </c:pt>
                <c:pt idx="54575">
                  <c:v>0.67968799999999996</c:v>
                </c:pt>
                <c:pt idx="54576">
                  <c:v>0.69374999999999998</c:v>
                </c:pt>
                <c:pt idx="54577">
                  <c:v>0.69374999999999998</c:v>
                </c:pt>
                <c:pt idx="54578">
                  <c:v>0.692187</c:v>
                </c:pt>
                <c:pt idx="54579">
                  <c:v>0.67812499999999998</c:v>
                </c:pt>
                <c:pt idx="54580">
                  <c:v>0.682813</c:v>
                </c:pt>
                <c:pt idx="54581">
                  <c:v>0.68125000000000002</c:v>
                </c:pt>
                <c:pt idx="54582">
                  <c:v>0.67968799999999996</c:v>
                </c:pt>
                <c:pt idx="54583">
                  <c:v>0.68125000000000002</c:v>
                </c:pt>
                <c:pt idx="54584">
                  <c:v>0.692187</c:v>
                </c:pt>
                <c:pt idx="54585">
                  <c:v>0.6875</c:v>
                </c:pt>
                <c:pt idx="54586">
                  <c:v>0.68593800000000005</c:v>
                </c:pt>
                <c:pt idx="54587">
                  <c:v>0.67812499999999998</c:v>
                </c:pt>
                <c:pt idx="54588">
                  <c:v>0.68125000000000002</c:v>
                </c:pt>
                <c:pt idx="54589">
                  <c:v>0.68125000000000002</c:v>
                </c:pt>
                <c:pt idx="54590">
                  <c:v>0.68593800000000005</c:v>
                </c:pt>
                <c:pt idx="54591">
                  <c:v>0.68593800000000005</c:v>
                </c:pt>
                <c:pt idx="54592">
                  <c:v>0.682813</c:v>
                </c:pt>
                <c:pt idx="54593">
                  <c:v>0.68437499999999996</c:v>
                </c:pt>
                <c:pt idx="54594">
                  <c:v>0.698438</c:v>
                </c:pt>
                <c:pt idx="54595">
                  <c:v>0.6875</c:v>
                </c:pt>
                <c:pt idx="54596">
                  <c:v>0.69062500000000004</c:v>
                </c:pt>
                <c:pt idx="54597">
                  <c:v>0.682813</c:v>
                </c:pt>
                <c:pt idx="54598">
                  <c:v>0.68906299999999998</c:v>
                </c:pt>
                <c:pt idx="54599">
                  <c:v>0.6875</c:v>
                </c:pt>
                <c:pt idx="54600">
                  <c:v>0.6875</c:v>
                </c:pt>
                <c:pt idx="54601">
                  <c:v>0.67812499999999998</c:v>
                </c:pt>
                <c:pt idx="54602">
                  <c:v>0.68437499999999996</c:v>
                </c:pt>
                <c:pt idx="54603">
                  <c:v>0.68593800000000005</c:v>
                </c:pt>
                <c:pt idx="54604">
                  <c:v>0.6875</c:v>
                </c:pt>
                <c:pt idx="54605">
                  <c:v>0.67968799999999996</c:v>
                </c:pt>
                <c:pt idx="54606">
                  <c:v>0.68437499999999996</c:v>
                </c:pt>
                <c:pt idx="54607">
                  <c:v>0.6875</c:v>
                </c:pt>
                <c:pt idx="54608">
                  <c:v>0.6875</c:v>
                </c:pt>
                <c:pt idx="54609">
                  <c:v>0.68437499999999996</c:v>
                </c:pt>
                <c:pt idx="54610">
                  <c:v>0.68593800000000005</c:v>
                </c:pt>
                <c:pt idx="54611">
                  <c:v>0.68906299999999998</c:v>
                </c:pt>
                <c:pt idx="54612">
                  <c:v>0.68437499999999996</c:v>
                </c:pt>
                <c:pt idx="54613">
                  <c:v>0.69531200000000004</c:v>
                </c:pt>
                <c:pt idx="54614">
                  <c:v>0.69062500000000004</c:v>
                </c:pt>
                <c:pt idx="54615">
                  <c:v>0.69062500000000004</c:v>
                </c:pt>
                <c:pt idx="54616">
                  <c:v>0.68437499999999996</c:v>
                </c:pt>
                <c:pt idx="54617">
                  <c:v>0.69531200000000004</c:v>
                </c:pt>
                <c:pt idx="54618">
                  <c:v>0.692187</c:v>
                </c:pt>
                <c:pt idx="54619">
                  <c:v>0.68437499999999996</c:v>
                </c:pt>
                <c:pt idx="54620">
                  <c:v>0.67343799999999998</c:v>
                </c:pt>
                <c:pt idx="54621">
                  <c:v>0.68437499999999996</c:v>
                </c:pt>
                <c:pt idx="54622">
                  <c:v>0.68125000000000002</c:v>
                </c:pt>
                <c:pt idx="54623">
                  <c:v>0.676562</c:v>
                </c:pt>
                <c:pt idx="54624">
                  <c:v>0.67968799999999996</c:v>
                </c:pt>
                <c:pt idx="54625">
                  <c:v>0.69531200000000004</c:v>
                </c:pt>
                <c:pt idx="54626">
                  <c:v>0.692187</c:v>
                </c:pt>
                <c:pt idx="54627">
                  <c:v>0.68906299999999998</c:v>
                </c:pt>
                <c:pt idx="54628">
                  <c:v>0.69374999999999998</c:v>
                </c:pt>
                <c:pt idx="54629">
                  <c:v>0.6875</c:v>
                </c:pt>
                <c:pt idx="54630">
                  <c:v>0.68593800000000005</c:v>
                </c:pt>
                <c:pt idx="54631">
                  <c:v>0.70625000000000004</c:v>
                </c:pt>
                <c:pt idx="54632">
                  <c:v>0.68593800000000005</c:v>
                </c:pt>
                <c:pt idx="54633">
                  <c:v>0.69374999999999998</c:v>
                </c:pt>
                <c:pt idx="54634">
                  <c:v>0.6875</c:v>
                </c:pt>
                <c:pt idx="54635">
                  <c:v>0.67812499999999998</c:v>
                </c:pt>
                <c:pt idx="54636">
                  <c:v>0.68593800000000005</c:v>
                </c:pt>
                <c:pt idx="54637">
                  <c:v>0.68593800000000005</c:v>
                </c:pt>
                <c:pt idx="54638">
                  <c:v>0.68906299999999998</c:v>
                </c:pt>
                <c:pt idx="54639">
                  <c:v>0.682813</c:v>
                </c:pt>
                <c:pt idx="54640">
                  <c:v>0.69062500000000004</c:v>
                </c:pt>
                <c:pt idx="54641">
                  <c:v>0.69062500000000004</c:v>
                </c:pt>
                <c:pt idx="54642">
                  <c:v>0.68906299999999998</c:v>
                </c:pt>
                <c:pt idx="54643">
                  <c:v>0.68437499999999996</c:v>
                </c:pt>
                <c:pt idx="54644">
                  <c:v>0.682813</c:v>
                </c:pt>
                <c:pt idx="54645">
                  <c:v>0.68906299999999998</c:v>
                </c:pt>
                <c:pt idx="54646">
                  <c:v>0.67812499999999998</c:v>
                </c:pt>
                <c:pt idx="54647">
                  <c:v>0.6875</c:v>
                </c:pt>
                <c:pt idx="54648">
                  <c:v>0.67968799999999996</c:v>
                </c:pt>
                <c:pt idx="54649">
                  <c:v>0.67812499999999998</c:v>
                </c:pt>
                <c:pt idx="54650">
                  <c:v>0.67343799999999998</c:v>
                </c:pt>
                <c:pt idx="54651">
                  <c:v>0.68906299999999998</c:v>
                </c:pt>
                <c:pt idx="54652">
                  <c:v>0.6875</c:v>
                </c:pt>
                <c:pt idx="54653">
                  <c:v>0.68437499999999996</c:v>
                </c:pt>
                <c:pt idx="54654">
                  <c:v>0.68437499999999996</c:v>
                </c:pt>
                <c:pt idx="54655">
                  <c:v>0.68906299999999998</c:v>
                </c:pt>
                <c:pt idx="54656">
                  <c:v>0.68437499999999996</c:v>
                </c:pt>
                <c:pt idx="54657">
                  <c:v>0.692187</c:v>
                </c:pt>
                <c:pt idx="54658">
                  <c:v>0.68125000000000002</c:v>
                </c:pt>
                <c:pt idx="54659">
                  <c:v>0.69531200000000004</c:v>
                </c:pt>
                <c:pt idx="54660">
                  <c:v>0.7</c:v>
                </c:pt>
                <c:pt idx="54661">
                  <c:v>0.6875</c:v>
                </c:pt>
                <c:pt idx="54662">
                  <c:v>0.67968799999999996</c:v>
                </c:pt>
                <c:pt idx="54663">
                  <c:v>0.68906299999999998</c:v>
                </c:pt>
                <c:pt idx="54664">
                  <c:v>0.68593800000000005</c:v>
                </c:pt>
                <c:pt idx="54665">
                  <c:v>0.682813</c:v>
                </c:pt>
                <c:pt idx="54666">
                  <c:v>0.69374999999999998</c:v>
                </c:pt>
                <c:pt idx="54667">
                  <c:v>0.67968799999999996</c:v>
                </c:pt>
                <c:pt idx="54668">
                  <c:v>0.7</c:v>
                </c:pt>
                <c:pt idx="54669">
                  <c:v>0.69062500000000004</c:v>
                </c:pt>
                <c:pt idx="54670">
                  <c:v>0.68593800000000005</c:v>
                </c:pt>
                <c:pt idx="54671">
                  <c:v>0.69062500000000004</c:v>
                </c:pt>
                <c:pt idx="54672">
                  <c:v>0.69531200000000004</c:v>
                </c:pt>
                <c:pt idx="54673">
                  <c:v>0.698438</c:v>
                </c:pt>
                <c:pt idx="54674">
                  <c:v>0.67812499999999998</c:v>
                </c:pt>
                <c:pt idx="54675">
                  <c:v>0.69374999999999998</c:v>
                </c:pt>
                <c:pt idx="54676">
                  <c:v>0.698438</c:v>
                </c:pt>
                <c:pt idx="54677">
                  <c:v>0.69062500000000004</c:v>
                </c:pt>
                <c:pt idx="54678">
                  <c:v>0.6875</c:v>
                </c:pt>
                <c:pt idx="54679">
                  <c:v>0.698438</c:v>
                </c:pt>
                <c:pt idx="54680">
                  <c:v>0.69062500000000004</c:v>
                </c:pt>
                <c:pt idx="54681">
                  <c:v>0.692187</c:v>
                </c:pt>
                <c:pt idx="54682">
                  <c:v>0.6875</c:v>
                </c:pt>
                <c:pt idx="54683">
                  <c:v>0.6875</c:v>
                </c:pt>
                <c:pt idx="54684">
                  <c:v>0.6875</c:v>
                </c:pt>
                <c:pt idx="54685">
                  <c:v>0.69062500000000004</c:v>
                </c:pt>
                <c:pt idx="54686">
                  <c:v>0.68593800000000005</c:v>
                </c:pt>
                <c:pt idx="54687">
                  <c:v>0.6875</c:v>
                </c:pt>
                <c:pt idx="54688">
                  <c:v>0.6875</c:v>
                </c:pt>
                <c:pt idx="54689">
                  <c:v>0.682813</c:v>
                </c:pt>
                <c:pt idx="54690">
                  <c:v>0.68593800000000005</c:v>
                </c:pt>
                <c:pt idx="54691">
                  <c:v>0.69062500000000004</c:v>
                </c:pt>
                <c:pt idx="54692">
                  <c:v>0.68906299999999998</c:v>
                </c:pt>
                <c:pt idx="54693">
                  <c:v>0.69062500000000004</c:v>
                </c:pt>
                <c:pt idx="54694">
                  <c:v>0.67812499999999998</c:v>
                </c:pt>
                <c:pt idx="54695">
                  <c:v>0.676562</c:v>
                </c:pt>
                <c:pt idx="54696">
                  <c:v>0.6875</c:v>
                </c:pt>
                <c:pt idx="54697">
                  <c:v>0.68593800000000005</c:v>
                </c:pt>
                <c:pt idx="54698">
                  <c:v>0.67968799999999996</c:v>
                </c:pt>
                <c:pt idx="54699">
                  <c:v>0.68437499999999996</c:v>
                </c:pt>
                <c:pt idx="54700">
                  <c:v>0.7</c:v>
                </c:pt>
                <c:pt idx="54701">
                  <c:v>0.6875</c:v>
                </c:pt>
                <c:pt idx="54702">
                  <c:v>0.7</c:v>
                </c:pt>
                <c:pt idx="54703">
                  <c:v>0.68593800000000005</c:v>
                </c:pt>
                <c:pt idx="54704">
                  <c:v>0.692187</c:v>
                </c:pt>
                <c:pt idx="54705">
                  <c:v>0.69062500000000004</c:v>
                </c:pt>
                <c:pt idx="54706">
                  <c:v>0.69531200000000004</c:v>
                </c:pt>
                <c:pt idx="54707">
                  <c:v>0.682813</c:v>
                </c:pt>
                <c:pt idx="54708">
                  <c:v>0.67968799999999996</c:v>
                </c:pt>
                <c:pt idx="54709">
                  <c:v>0.692187</c:v>
                </c:pt>
                <c:pt idx="54710">
                  <c:v>0.7</c:v>
                </c:pt>
                <c:pt idx="54711">
                  <c:v>0.7</c:v>
                </c:pt>
                <c:pt idx="54712">
                  <c:v>0.68593800000000005</c:v>
                </c:pt>
                <c:pt idx="54713">
                  <c:v>0.69374999999999998</c:v>
                </c:pt>
                <c:pt idx="54714">
                  <c:v>0.69062500000000004</c:v>
                </c:pt>
                <c:pt idx="54715">
                  <c:v>0.682813</c:v>
                </c:pt>
                <c:pt idx="54716">
                  <c:v>0.682813</c:v>
                </c:pt>
                <c:pt idx="54717">
                  <c:v>0.68437499999999996</c:v>
                </c:pt>
                <c:pt idx="54718">
                  <c:v>0.67968799999999996</c:v>
                </c:pt>
                <c:pt idx="54719">
                  <c:v>0.69062500000000004</c:v>
                </c:pt>
                <c:pt idx="54720">
                  <c:v>0.70156300000000005</c:v>
                </c:pt>
                <c:pt idx="54721">
                  <c:v>0.692187</c:v>
                </c:pt>
                <c:pt idx="54722">
                  <c:v>0.68125000000000002</c:v>
                </c:pt>
                <c:pt idx="54723">
                  <c:v>0.68125000000000002</c:v>
                </c:pt>
                <c:pt idx="54724">
                  <c:v>0.69062500000000004</c:v>
                </c:pt>
                <c:pt idx="54725">
                  <c:v>0.703125</c:v>
                </c:pt>
                <c:pt idx="54726">
                  <c:v>0.698438</c:v>
                </c:pt>
                <c:pt idx="54727">
                  <c:v>0.692187</c:v>
                </c:pt>
                <c:pt idx="54728">
                  <c:v>0.70156300000000005</c:v>
                </c:pt>
                <c:pt idx="54729">
                  <c:v>0.698438</c:v>
                </c:pt>
                <c:pt idx="54730">
                  <c:v>0.69374999999999998</c:v>
                </c:pt>
                <c:pt idx="54731">
                  <c:v>0.69374999999999998</c:v>
                </c:pt>
                <c:pt idx="54732">
                  <c:v>0.68906299999999998</c:v>
                </c:pt>
                <c:pt idx="54733">
                  <c:v>0.6875</c:v>
                </c:pt>
                <c:pt idx="54734">
                  <c:v>0.68593800000000005</c:v>
                </c:pt>
                <c:pt idx="54735">
                  <c:v>0.69062500000000004</c:v>
                </c:pt>
                <c:pt idx="54736">
                  <c:v>0.68437499999999996</c:v>
                </c:pt>
                <c:pt idx="54737">
                  <c:v>0.6875</c:v>
                </c:pt>
                <c:pt idx="54738">
                  <c:v>0.682813</c:v>
                </c:pt>
                <c:pt idx="54739">
                  <c:v>0.68906299999999998</c:v>
                </c:pt>
                <c:pt idx="54740">
                  <c:v>0.68125000000000002</c:v>
                </c:pt>
                <c:pt idx="54741">
                  <c:v>0.67968799999999996</c:v>
                </c:pt>
                <c:pt idx="54742">
                  <c:v>0.67812499999999998</c:v>
                </c:pt>
                <c:pt idx="54743">
                  <c:v>0.6875</c:v>
                </c:pt>
                <c:pt idx="54744">
                  <c:v>0.6875</c:v>
                </c:pt>
                <c:pt idx="54745">
                  <c:v>0.69062500000000004</c:v>
                </c:pt>
                <c:pt idx="54746">
                  <c:v>0.68593800000000005</c:v>
                </c:pt>
                <c:pt idx="54747">
                  <c:v>0.68125000000000002</c:v>
                </c:pt>
                <c:pt idx="54748">
                  <c:v>0.682813</c:v>
                </c:pt>
                <c:pt idx="54749">
                  <c:v>0.68125000000000002</c:v>
                </c:pt>
                <c:pt idx="54750">
                  <c:v>0.6875</c:v>
                </c:pt>
                <c:pt idx="54751">
                  <c:v>0.692187</c:v>
                </c:pt>
                <c:pt idx="54752">
                  <c:v>0.70468799999999998</c:v>
                </c:pt>
                <c:pt idx="54753">
                  <c:v>0.68437499999999996</c:v>
                </c:pt>
                <c:pt idx="54754">
                  <c:v>0.667188</c:v>
                </c:pt>
                <c:pt idx="54755">
                  <c:v>0.671875</c:v>
                </c:pt>
                <c:pt idx="54756">
                  <c:v>0.67812499999999998</c:v>
                </c:pt>
                <c:pt idx="54757">
                  <c:v>0.676562</c:v>
                </c:pt>
                <c:pt idx="54758">
                  <c:v>0.68125000000000002</c:v>
                </c:pt>
                <c:pt idx="54759">
                  <c:v>0.67968799999999996</c:v>
                </c:pt>
                <c:pt idx="54760">
                  <c:v>0.68906299999999998</c:v>
                </c:pt>
                <c:pt idx="54761">
                  <c:v>0.67343799999999998</c:v>
                </c:pt>
                <c:pt idx="54762">
                  <c:v>0.68593800000000005</c:v>
                </c:pt>
                <c:pt idx="54763">
                  <c:v>0.66874999999999996</c:v>
                </c:pt>
                <c:pt idx="54764">
                  <c:v>0.67968799999999996</c:v>
                </c:pt>
                <c:pt idx="54765">
                  <c:v>0.68125000000000002</c:v>
                </c:pt>
                <c:pt idx="54766">
                  <c:v>0.67968799999999996</c:v>
                </c:pt>
                <c:pt idx="54767">
                  <c:v>0.68593800000000005</c:v>
                </c:pt>
                <c:pt idx="54768">
                  <c:v>0.671875</c:v>
                </c:pt>
                <c:pt idx="54769">
                  <c:v>0.682813</c:v>
                </c:pt>
                <c:pt idx="54770">
                  <c:v>0.67812499999999998</c:v>
                </c:pt>
                <c:pt idx="54771">
                  <c:v>0.65468800000000005</c:v>
                </c:pt>
                <c:pt idx="54772">
                  <c:v>0.68437499999999996</c:v>
                </c:pt>
                <c:pt idx="54773">
                  <c:v>0.67968799999999996</c:v>
                </c:pt>
                <c:pt idx="54774">
                  <c:v>0.68125000000000002</c:v>
                </c:pt>
                <c:pt idx="54775">
                  <c:v>0.676562</c:v>
                </c:pt>
                <c:pt idx="54776">
                  <c:v>0.68593800000000005</c:v>
                </c:pt>
                <c:pt idx="54777">
                  <c:v>0.67812499999999998</c:v>
                </c:pt>
                <c:pt idx="54778">
                  <c:v>0.68125000000000002</c:v>
                </c:pt>
                <c:pt idx="54779">
                  <c:v>0.682813</c:v>
                </c:pt>
                <c:pt idx="54780">
                  <c:v>0.682813</c:v>
                </c:pt>
                <c:pt idx="54781">
                  <c:v>0.6875</c:v>
                </c:pt>
                <c:pt idx="54782">
                  <c:v>0.67812499999999998</c:v>
                </c:pt>
                <c:pt idx="54783">
                  <c:v>0.671875</c:v>
                </c:pt>
                <c:pt idx="54784">
                  <c:v>0.68906299999999998</c:v>
                </c:pt>
                <c:pt idx="54785">
                  <c:v>0.6875</c:v>
                </c:pt>
                <c:pt idx="54786">
                  <c:v>0.67343799999999998</c:v>
                </c:pt>
                <c:pt idx="54787">
                  <c:v>0.66874999999999996</c:v>
                </c:pt>
                <c:pt idx="54788">
                  <c:v>0.67968799999999996</c:v>
                </c:pt>
                <c:pt idx="54789">
                  <c:v>0.692187</c:v>
                </c:pt>
                <c:pt idx="54790">
                  <c:v>0.68593800000000005</c:v>
                </c:pt>
                <c:pt idx="54791">
                  <c:v>0.68125000000000002</c:v>
                </c:pt>
                <c:pt idx="54792">
                  <c:v>0.676562</c:v>
                </c:pt>
                <c:pt idx="54793">
                  <c:v>0.68437499999999996</c:v>
                </c:pt>
                <c:pt idx="54794">
                  <c:v>0.68593800000000005</c:v>
                </c:pt>
                <c:pt idx="54795">
                  <c:v>0.68593800000000005</c:v>
                </c:pt>
                <c:pt idx="54796">
                  <c:v>0.682813</c:v>
                </c:pt>
                <c:pt idx="54797">
                  <c:v>0.67968799999999996</c:v>
                </c:pt>
                <c:pt idx="54798">
                  <c:v>0.68125000000000002</c:v>
                </c:pt>
                <c:pt idx="54799">
                  <c:v>0.67343799999999998</c:v>
                </c:pt>
                <c:pt idx="54800">
                  <c:v>0.6875</c:v>
                </c:pt>
                <c:pt idx="54801">
                  <c:v>0.68593800000000005</c:v>
                </c:pt>
                <c:pt idx="54802">
                  <c:v>0.68437499999999996</c:v>
                </c:pt>
                <c:pt idx="54803">
                  <c:v>0.682813</c:v>
                </c:pt>
                <c:pt idx="54804">
                  <c:v>0.68906299999999998</c:v>
                </c:pt>
                <c:pt idx="54805">
                  <c:v>0.67812499999999998</c:v>
                </c:pt>
                <c:pt idx="54806">
                  <c:v>0.67968799999999996</c:v>
                </c:pt>
                <c:pt idx="54807">
                  <c:v>0.69531200000000004</c:v>
                </c:pt>
                <c:pt idx="54808">
                  <c:v>0.682813</c:v>
                </c:pt>
                <c:pt idx="54809">
                  <c:v>0.6875</c:v>
                </c:pt>
                <c:pt idx="54810">
                  <c:v>0.68437499999999996</c:v>
                </c:pt>
                <c:pt idx="54811">
                  <c:v>0.68125000000000002</c:v>
                </c:pt>
                <c:pt idx="54812">
                  <c:v>0.69062500000000004</c:v>
                </c:pt>
                <c:pt idx="54813">
                  <c:v>0.68593800000000005</c:v>
                </c:pt>
                <c:pt idx="54814">
                  <c:v>0.67968799999999996</c:v>
                </c:pt>
                <c:pt idx="54815">
                  <c:v>0.69062500000000004</c:v>
                </c:pt>
                <c:pt idx="54816">
                  <c:v>0.67812499999999998</c:v>
                </c:pt>
                <c:pt idx="54817">
                  <c:v>0.68125000000000002</c:v>
                </c:pt>
                <c:pt idx="54818">
                  <c:v>0.676562</c:v>
                </c:pt>
                <c:pt idx="54819">
                  <c:v>0.69531200000000004</c:v>
                </c:pt>
                <c:pt idx="54820">
                  <c:v>0.68906299999999998</c:v>
                </c:pt>
                <c:pt idx="54821">
                  <c:v>0.69531200000000004</c:v>
                </c:pt>
                <c:pt idx="54822">
                  <c:v>0.68437499999999996</c:v>
                </c:pt>
                <c:pt idx="54823">
                  <c:v>0.68593800000000005</c:v>
                </c:pt>
                <c:pt idx="54824">
                  <c:v>0.68593800000000005</c:v>
                </c:pt>
                <c:pt idx="54825">
                  <c:v>0.67343799999999998</c:v>
                </c:pt>
                <c:pt idx="54826">
                  <c:v>0.67968799999999996</c:v>
                </c:pt>
                <c:pt idx="54827">
                  <c:v>0.67812499999999998</c:v>
                </c:pt>
                <c:pt idx="54828">
                  <c:v>0.68437499999999996</c:v>
                </c:pt>
                <c:pt idx="54829">
                  <c:v>0.6875</c:v>
                </c:pt>
                <c:pt idx="54830">
                  <c:v>0.676562</c:v>
                </c:pt>
                <c:pt idx="54831">
                  <c:v>0.67500000000000004</c:v>
                </c:pt>
                <c:pt idx="54832">
                  <c:v>0.676562</c:v>
                </c:pt>
                <c:pt idx="54833">
                  <c:v>0.68125000000000002</c:v>
                </c:pt>
                <c:pt idx="54834">
                  <c:v>0.68125000000000002</c:v>
                </c:pt>
                <c:pt idx="54835">
                  <c:v>0.69062500000000004</c:v>
                </c:pt>
                <c:pt idx="54836">
                  <c:v>0.68125000000000002</c:v>
                </c:pt>
                <c:pt idx="54837">
                  <c:v>0.67968799999999996</c:v>
                </c:pt>
                <c:pt idx="54838">
                  <c:v>0.68125000000000002</c:v>
                </c:pt>
                <c:pt idx="54839">
                  <c:v>0.68437499999999996</c:v>
                </c:pt>
                <c:pt idx="54840">
                  <c:v>0.69062500000000004</c:v>
                </c:pt>
                <c:pt idx="54841">
                  <c:v>0.68437499999999996</c:v>
                </c:pt>
                <c:pt idx="54842">
                  <c:v>0.69374999999999998</c:v>
                </c:pt>
                <c:pt idx="54843">
                  <c:v>0.698438</c:v>
                </c:pt>
                <c:pt idx="54844">
                  <c:v>0.68906299999999998</c:v>
                </c:pt>
                <c:pt idx="54845">
                  <c:v>0.70468799999999998</c:v>
                </c:pt>
                <c:pt idx="54846">
                  <c:v>0.69531200000000004</c:v>
                </c:pt>
                <c:pt idx="54847">
                  <c:v>0.68593800000000005</c:v>
                </c:pt>
                <c:pt idx="54848">
                  <c:v>0.69062500000000004</c:v>
                </c:pt>
                <c:pt idx="54849">
                  <c:v>0.67343799999999998</c:v>
                </c:pt>
                <c:pt idx="54850">
                  <c:v>0.68593800000000005</c:v>
                </c:pt>
                <c:pt idx="54851">
                  <c:v>0.69062500000000004</c:v>
                </c:pt>
                <c:pt idx="54852">
                  <c:v>0.68906299999999998</c:v>
                </c:pt>
                <c:pt idx="54853">
                  <c:v>0.68593800000000005</c:v>
                </c:pt>
                <c:pt idx="54854">
                  <c:v>0.682813</c:v>
                </c:pt>
                <c:pt idx="54855">
                  <c:v>0.68906299999999998</c:v>
                </c:pt>
                <c:pt idx="54856">
                  <c:v>0.68437499999999996</c:v>
                </c:pt>
                <c:pt idx="54857">
                  <c:v>0.69374999999999998</c:v>
                </c:pt>
                <c:pt idx="54858">
                  <c:v>0.67968799999999996</c:v>
                </c:pt>
                <c:pt idx="54859">
                  <c:v>0.703125</c:v>
                </c:pt>
                <c:pt idx="54860">
                  <c:v>0.69374999999999998</c:v>
                </c:pt>
                <c:pt idx="54861">
                  <c:v>0.6875</c:v>
                </c:pt>
                <c:pt idx="54862">
                  <c:v>0.67500000000000004</c:v>
                </c:pt>
                <c:pt idx="54863">
                  <c:v>0.67968799999999996</c:v>
                </c:pt>
                <c:pt idx="54864">
                  <c:v>0.68437499999999996</c:v>
                </c:pt>
                <c:pt idx="54865">
                  <c:v>0.69374999999999998</c:v>
                </c:pt>
                <c:pt idx="54866">
                  <c:v>0.69062500000000004</c:v>
                </c:pt>
                <c:pt idx="54867">
                  <c:v>0.698438</c:v>
                </c:pt>
                <c:pt idx="54868">
                  <c:v>0.6875</c:v>
                </c:pt>
                <c:pt idx="54869">
                  <c:v>0.70156300000000005</c:v>
                </c:pt>
                <c:pt idx="54870">
                  <c:v>0.69374999999999998</c:v>
                </c:pt>
                <c:pt idx="54871">
                  <c:v>0.69062500000000004</c:v>
                </c:pt>
                <c:pt idx="54872">
                  <c:v>0.70468799999999998</c:v>
                </c:pt>
                <c:pt idx="54873">
                  <c:v>0.7</c:v>
                </c:pt>
                <c:pt idx="54874">
                  <c:v>0.698438</c:v>
                </c:pt>
                <c:pt idx="54875">
                  <c:v>0.67812499999999998</c:v>
                </c:pt>
                <c:pt idx="54876">
                  <c:v>0.68593800000000005</c:v>
                </c:pt>
                <c:pt idx="54877">
                  <c:v>0.682813</c:v>
                </c:pt>
                <c:pt idx="54878">
                  <c:v>0.68437499999999996</c:v>
                </c:pt>
                <c:pt idx="54879">
                  <c:v>0.67812499999999998</c:v>
                </c:pt>
                <c:pt idx="54880">
                  <c:v>0.68906299999999998</c:v>
                </c:pt>
                <c:pt idx="54881">
                  <c:v>0.69374999999999998</c:v>
                </c:pt>
                <c:pt idx="54882">
                  <c:v>0.676562</c:v>
                </c:pt>
                <c:pt idx="54883">
                  <c:v>0.69062500000000004</c:v>
                </c:pt>
                <c:pt idx="54884">
                  <c:v>0.692187</c:v>
                </c:pt>
                <c:pt idx="54885">
                  <c:v>0.68437499999999996</c:v>
                </c:pt>
                <c:pt idx="54886">
                  <c:v>0.698438</c:v>
                </c:pt>
                <c:pt idx="54887">
                  <c:v>0.676562</c:v>
                </c:pt>
                <c:pt idx="54888">
                  <c:v>0.69062500000000004</c:v>
                </c:pt>
                <c:pt idx="54889">
                  <c:v>0.692187</c:v>
                </c:pt>
                <c:pt idx="54890">
                  <c:v>0.7</c:v>
                </c:pt>
                <c:pt idx="54891">
                  <c:v>0.69062500000000004</c:v>
                </c:pt>
                <c:pt idx="54892">
                  <c:v>0.682813</c:v>
                </c:pt>
                <c:pt idx="54893">
                  <c:v>0.67343799999999998</c:v>
                </c:pt>
                <c:pt idx="54894">
                  <c:v>0.692187</c:v>
                </c:pt>
                <c:pt idx="54895">
                  <c:v>0.69531200000000004</c:v>
                </c:pt>
                <c:pt idx="54896">
                  <c:v>0.692187</c:v>
                </c:pt>
                <c:pt idx="54897">
                  <c:v>0.68125000000000002</c:v>
                </c:pt>
                <c:pt idx="54898">
                  <c:v>0.692187</c:v>
                </c:pt>
                <c:pt idx="54899">
                  <c:v>0.68125000000000002</c:v>
                </c:pt>
                <c:pt idx="54900">
                  <c:v>0.67968799999999996</c:v>
                </c:pt>
                <c:pt idx="54901">
                  <c:v>0.692187</c:v>
                </c:pt>
                <c:pt idx="54902">
                  <c:v>0.67968799999999996</c:v>
                </c:pt>
                <c:pt idx="54903">
                  <c:v>0.6875</c:v>
                </c:pt>
                <c:pt idx="54904">
                  <c:v>0.68437499999999996</c:v>
                </c:pt>
                <c:pt idx="54905">
                  <c:v>0.67968799999999996</c:v>
                </c:pt>
                <c:pt idx="54906">
                  <c:v>0.69374999999999998</c:v>
                </c:pt>
                <c:pt idx="54907">
                  <c:v>0.7</c:v>
                </c:pt>
                <c:pt idx="54908">
                  <c:v>0.70468799999999998</c:v>
                </c:pt>
                <c:pt idx="54909">
                  <c:v>0.70156300000000005</c:v>
                </c:pt>
                <c:pt idx="54910">
                  <c:v>0.69531200000000004</c:v>
                </c:pt>
                <c:pt idx="54911">
                  <c:v>0.69531200000000004</c:v>
                </c:pt>
                <c:pt idx="54912">
                  <c:v>0.6875</c:v>
                </c:pt>
                <c:pt idx="54913">
                  <c:v>0.69374999999999998</c:v>
                </c:pt>
                <c:pt idx="54914">
                  <c:v>0.70156300000000005</c:v>
                </c:pt>
                <c:pt idx="54915">
                  <c:v>0.6875</c:v>
                </c:pt>
                <c:pt idx="54916">
                  <c:v>0.68437499999999996</c:v>
                </c:pt>
                <c:pt idx="54917">
                  <c:v>0.6875</c:v>
                </c:pt>
                <c:pt idx="54918">
                  <c:v>0.67968799999999996</c:v>
                </c:pt>
                <c:pt idx="54919">
                  <c:v>0.68125000000000002</c:v>
                </c:pt>
                <c:pt idx="54920">
                  <c:v>0.7</c:v>
                </c:pt>
                <c:pt idx="54921">
                  <c:v>0.671875</c:v>
                </c:pt>
                <c:pt idx="54922">
                  <c:v>0.69062500000000004</c:v>
                </c:pt>
                <c:pt idx="54923">
                  <c:v>0.67343799999999998</c:v>
                </c:pt>
                <c:pt idx="54924">
                  <c:v>0.67812499999999998</c:v>
                </c:pt>
                <c:pt idx="54925">
                  <c:v>0.69531200000000004</c:v>
                </c:pt>
                <c:pt idx="54926">
                  <c:v>0.69374999999999998</c:v>
                </c:pt>
                <c:pt idx="54927">
                  <c:v>0.68906299999999998</c:v>
                </c:pt>
                <c:pt idx="54928">
                  <c:v>0.68593800000000005</c:v>
                </c:pt>
                <c:pt idx="54929">
                  <c:v>0.69062500000000004</c:v>
                </c:pt>
                <c:pt idx="54930">
                  <c:v>0.68906299999999998</c:v>
                </c:pt>
                <c:pt idx="54931">
                  <c:v>0.676562</c:v>
                </c:pt>
                <c:pt idx="54932">
                  <c:v>0.69531200000000004</c:v>
                </c:pt>
                <c:pt idx="54933">
                  <c:v>0.68906299999999998</c:v>
                </c:pt>
                <c:pt idx="54934">
                  <c:v>0.68125000000000002</c:v>
                </c:pt>
                <c:pt idx="54935">
                  <c:v>0.6875</c:v>
                </c:pt>
                <c:pt idx="54936">
                  <c:v>0.67968799999999996</c:v>
                </c:pt>
                <c:pt idx="54937">
                  <c:v>0.68125000000000002</c:v>
                </c:pt>
                <c:pt idx="54938">
                  <c:v>0.682813</c:v>
                </c:pt>
                <c:pt idx="54939">
                  <c:v>0.68437499999999996</c:v>
                </c:pt>
                <c:pt idx="54940">
                  <c:v>0.67812499999999998</c:v>
                </c:pt>
                <c:pt idx="54941">
                  <c:v>0.68593800000000005</c:v>
                </c:pt>
                <c:pt idx="54942">
                  <c:v>0.703125</c:v>
                </c:pt>
                <c:pt idx="54943">
                  <c:v>0.70156300000000005</c:v>
                </c:pt>
                <c:pt idx="54944">
                  <c:v>0.67968799999999996</c:v>
                </c:pt>
                <c:pt idx="54945">
                  <c:v>0.68125000000000002</c:v>
                </c:pt>
                <c:pt idx="54946">
                  <c:v>0.68593800000000005</c:v>
                </c:pt>
                <c:pt idx="54947">
                  <c:v>0.68125000000000002</c:v>
                </c:pt>
                <c:pt idx="54948">
                  <c:v>0.68437499999999996</c:v>
                </c:pt>
                <c:pt idx="54949">
                  <c:v>0.692187</c:v>
                </c:pt>
                <c:pt idx="54950">
                  <c:v>0.67500000000000004</c:v>
                </c:pt>
                <c:pt idx="54951">
                  <c:v>0.68437499999999996</c:v>
                </c:pt>
                <c:pt idx="54952">
                  <c:v>0.67968799999999996</c:v>
                </c:pt>
                <c:pt idx="54953">
                  <c:v>0.68437499999999996</c:v>
                </c:pt>
                <c:pt idx="54954">
                  <c:v>0.698438</c:v>
                </c:pt>
                <c:pt idx="54955">
                  <c:v>0.69374999999999998</c:v>
                </c:pt>
                <c:pt idx="54956">
                  <c:v>0.68125000000000002</c:v>
                </c:pt>
                <c:pt idx="54957">
                  <c:v>0.68437499999999996</c:v>
                </c:pt>
                <c:pt idx="54958">
                  <c:v>0.68125000000000002</c:v>
                </c:pt>
                <c:pt idx="54959">
                  <c:v>0.68125000000000002</c:v>
                </c:pt>
                <c:pt idx="54960">
                  <c:v>0.68125000000000002</c:v>
                </c:pt>
                <c:pt idx="54961">
                  <c:v>0.69062500000000004</c:v>
                </c:pt>
                <c:pt idx="54962">
                  <c:v>0.692187</c:v>
                </c:pt>
                <c:pt idx="54963">
                  <c:v>0.68906299999999998</c:v>
                </c:pt>
                <c:pt idx="54964">
                  <c:v>0.6875</c:v>
                </c:pt>
                <c:pt idx="54965">
                  <c:v>0.68593800000000005</c:v>
                </c:pt>
                <c:pt idx="54966">
                  <c:v>0.69531200000000004</c:v>
                </c:pt>
                <c:pt idx="54967">
                  <c:v>0.682813</c:v>
                </c:pt>
                <c:pt idx="54968">
                  <c:v>0.692187</c:v>
                </c:pt>
                <c:pt idx="54969">
                  <c:v>0.69531200000000004</c:v>
                </c:pt>
                <c:pt idx="54970">
                  <c:v>0.68125000000000002</c:v>
                </c:pt>
                <c:pt idx="54971">
                  <c:v>0.67500000000000004</c:v>
                </c:pt>
                <c:pt idx="54972">
                  <c:v>0.67968799999999996</c:v>
                </c:pt>
                <c:pt idx="54973">
                  <c:v>0.67500000000000004</c:v>
                </c:pt>
                <c:pt idx="54974">
                  <c:v>0.68593800000000005</c:v>
                </c:pt>
                <c:pt idx="54975">
                  <c:v>0.69062500000000004</c:v>
                </c:pt>
                <c:pt idx="54976">
                  <c:v>0.692187</c:v>
                </c:pt>
                <c:pt idx="54977">
                  <c:v>0.68593800000000005</c:v>
                </c:pt>
                <c:pt idx="54978">
                  <c:v>0.70468799999999998</c:v>
                </c:pt>
                <c:pt idx="54979">
                  <c:v>0.68125000000000002</c:v>
                </c:pt>
                <c:pt idx="54980">
                  <c:v>0.68906299999999998</c:v>
                </c:pt>
                <c:pt idx="54981">
                  <c:v>0.68125000000000002</c:v>
                </c:pt>
                <c:pt idx="54982">
                  <c:v>0.67968799999999996</c:v>
                </c:pt>
                <c:pt idx="54983">
                  <c:v>0.68125000000000002</c:v>
                </c:pt>
                <c:pt idx="54984">
                  <c:v>0.68593800000000005</c:v>
                </c:pt>
                <c:pt idx="54985">
                  <c:v>0.69062500000000004</c:v>
                </c:pt>
                <c:pt idx="54986">
                  <c:v>0.69062500000000004</c:v>
                </c:pt>
                <c:pt idx="54987">
                  <c:v>0.68125000000000002</c:v>
                </c:pt>
                <c:pt idx="54988">
                  <c:v>0.68125000000000002</c:v>
                </c:pt>
                <c:pt idx="54989">
                  <c:v>0.67031300000000005</c:v>
                </c:pt>
                <c:pt idx="54990">
                  <c:v>0.68437499999999996</c:v>
                </c:pt>
                <c:pt idx="54991">
                  <c:v>0.682813</c:v>
                </c:pt>
                <c:pt idx="54992">
                  <c:v>0.69062500000000004</c:v>
                </c:pt>
                <c:pt idx="54993">
                  <c:v>0.69062500000000004</c:v>
                </c:pt>
                <c:pt idx="54994">
                  <c:v>0.70937499999999998</c:v>
                </c:pt>
                <c:pt idx="54995">
                  <c:v>0.68593800000000005</c:v>
                </c:pt>
                <c:pt idx="54996">
                  <c:v>0.692187</c:v>
                </c:pt>
                <c:pt idx="54997">
                  <c:v>0.68593800000000005</c:v>
                </c:pt>
                <c:pt idx="54998">
                  <c:v>0.68906299999999998</c:v>
                </c:pt>
                <c:pt idx="54999">
                  <c:v>0.682813</c:v>
                </c:pt>
                <c:pt idx="55000">
                  <c:v>0.7</c:v>
                </c:pt>
                <c:pt idx="55001">
                  <c:v>0.69374999999999998</c:v>
                </c:pt>
                <c:pt idx="55002">
                  <c:v>0.6875</c:v>
                </c:pt>
                <c:pt idx="55003">
                  <c:v>0.68906299999999998</c:v>
                </c:pt>
                <c:pt idx="55004">
                  <c:v>0.69374999999999998</c:v>
                </c:pt>
                <c:pt idx="55005">
                  <c:v>0.6875</c:v>
                </c:pt>
                <c:pt idx="55006">
                  <c:v>0.68906299999999998</c:v>
                </c:pt>
                <c:pt idx="55007">
                  <c:v>0.68593800000000005</c:v>
                </c:pt>
                <c:pt idx="55008">
                  <c:v>0.69062500000000004</c:v>
                </c:pt>
                <c:pt idx="55009">
                  <c:v>0.6875</c:v>
                </c:pt>
                <c:pt idx="55010">
                  <c:v>0.6875</c:v>
                </c:pt>
                <c:pt idx="55011">
                  <c:v>0.67812499999999998</c:v>
                </c:pt>
                <c:pt idx="55012">
                  <c:v>0.676562</c:v>
                </c:pt>
                <c:pt idx="55013">
                  <c:v>0.68593800000000005</c:v>
                </c:pt>
                <c:pt idx="55014">
                  <c:v>0.68437499999999996</c:v>
                </c:pt>
                <c:pt idx="55015">
                  <c:v>0.68906299999999998</c:v>
                </c:pt>
                <c:pt idx="55016">
                  <c:v>0.68906299999999998</c:v>
                </c:pt>
                <c:pt idx="55017">
                  <c:v>0.68125000000000002</c:v>
                </c:pt>
                <c:pt idx="55018">
                  <c:v>0.6875</c:v>
                </c:pt>
                <c:pt idx="55019">
                  <c:v>0.682813</c:v>
                </c:pt>
                <c:pt idx="55020">
                  <c:v>0.67968799999999996</c:v>
                </c:pt>
                <c:pt idx="55021">
                  <c:v>0.69062500000000004</c:v>
                </c:pt>
                <c:pt idx="55022">
                  <c:v>0.68437499999999996</c:v>
                </c:pt>
                <c:pt idx="55023">
                  <c:v>0.67968799999999996</c:v>
                </c:pt>
                <c:pt idx="55024">
                  <c:v>0.68593800000000005</c:v>
                </c:pt>
                <c:pt idx="55025">
                  <c:v>0.70468799999999998</c:v>
                </c:pt>
                <c:pt idx="55026">
                  <c:v>0.69062500000000004</c:v>
                </c:pt>
                <c:pt idx="55027">
                  <c:v>0.682813</c:v>
                </c:pt>
                <c:pt idx="55028">
                  <c:v>0.68125000000000002</c:v>
                </c:pt>
                <c:pt idx="55029">
                  <c:v>0.67500000000000004</c:v>
                </c:pt>
                <c:pt idx="55030">
                  <c:v>0.676562</c:v>
                </c:pt>
                <c:pt idx="55031">
                  <c:v>0.68906299999999998</c:v>
                </c:pt>
                <c:pt idx="55032">
                  <c:v>0.67500000000000004</c:v>
                </c:pt>
                <c:pt idx="55033">
                  <c:v>0.67343799999999998</c:v>
                </c:pt>
                <c:pt idx="55034">
                  <c:v>0.682813</c:v>
                </c:pt>
                <c:pt idx="55035">
                  <c:v>0.68906299999999998</c:v>
                </c:pt>
                <c:pt idx="55036">
                  <c:v>0.6875</c:v>
                </c:pt>
                <c:pt idx="55037">
                  <c:v>0.682813</c:v>
                </c:pt>
                <c:pt idx="55038">
                  <c:v>0.68437499999999996</c:v>
                </c:pt>
                <c:pt idx="55039">
                  <c:v>0.68125000000000002</c:v>
                </c:pt>
                <c:pt idx="55040">
                  <c:v>0.68593800000000005</c:v>
                </c:pt>
                <c:pt idx="55041">
                  <c:v>0.6875</c:v>
                </c:pt>
                <c:pt idx="55042">
                  <c:v>0.667188</c:v>
                </c:pt>
                <c:pt idx="55043">
                  <c:v>0.68593800000000005</c:v>
                </c:pt>
                <c:pt idx="55044">
                  <c:v>0.67500000000000004</c:v>
                </c:pt>
                <c:pt idx="55045">
                  <c:v>0.69062500000000004</c:v>
                </c:pt>
                <c:pt idx="55046">
                  <c:v>0.692187</c:v>
                </c:pt>
                <c:pt idx="55047">
                  <c:v>0.6875</c:v>
                </c:pt>
                <c:pt idx="55048">
                  <c:v>0.67968799999999996</c:v>
                </c:pt>
                <c:pt idx="55049">
                  <c:v>0.67500000000000004</c:v>
                </c:pt>
                <c:pt idx="55050">
                  <c:v>0.676562</c:v>
                </c:pt>
                <c:pt idx="55051">
                  <c:v>0.68593800000000005</c:v>
                </c:pt>
                <c:pt idx="55052">
                  <c:v>0.692187</c:v>
                </c:pt>
                <c:pt idx="55053">
                  <c:v>0.70156300000000005</c:v>
                </c:pt>
                <c:pt idx="55054">
                  <c:v>0.69374999999999998</c:v>
                </c:pt>
                <c:pt idx="55055">
                  <c:v>0.69062500000000004</c:v>
                </c:pt>
                <c:pt idx="55056">
                  <c:v>0.68125000000000002</c:v>
                </c:pt>
                <c:pt idx="55057">
                  <c:v>0.68437499999999996</c:v>
                </c:pt>
                <c:pt idx="55058">
                  <c:v>0.69531200000000004</c:v>
                </c:pt>
                <c:pt idx="55059">
                  <c:v>0.6875</c:v>
                </c:pt>
                <c:pt idx="55060">
                  <c:v>0.682813</c:v>
                </c:pt>
                <c:pt idx="55061">
                  <c:v>0.6875</c:v>
                </c:pt>
                <c:pt idx="55062">
                  <c:v>0.69062500000000004</c:v>
                </c:pt>
                <c:pt idx="55063">
                  <c:v>0.69374999999999998</c:v>
                </c:pt>
                <c:pt idx="55064">
                  <c:v>0.7</c:v>
                </c:pt>
                <c:pt idx="55065">
                  <c:v>0.69374999999999998</c:v>
                </c:pt>
                <c:pt idx="55066">
                  <c:v>0.68906299999999998</c:v>
                </c:pt>
                <c:pt idx="55067">
                  <c:v>0.69374999999999998</c:v>
                </c:pt>
                <c:pt idx="55068">
                  <c:v>0.6875</c:v>
                </c:pt>
                <c:pt idx="55069">
                  <c:v>0.703125</c:v>
                </c:pt>
                <c:pt idx="55070">
                  <c:v>0.69374999999999998</c:v>
                </c:pt>
                <c:pt idx="55071">
                  <c:v>0.68593800000000005</c:v>
                </c:pt>
                <c:pt idx="55072">
                  <c:v>0.68906299999999998</c:v>
                </c:pt>
                <c:pt idx="55073">
                  <c:v>0.6875</c:v>
                </c:pt>
                <c:pt idx="55074">
                  <c:v>0.68906299999999998</c:v>
                </c:pt>
                <c:pt idx="55075">
                  <c:v>0.68593800000000005</c:v>
                </c:pt>
                <c:pt idx="55076">
                  <c:v>0.67812499999999998</c:v>
                </c:pt>
                <c:pt idx="55077">
                  <c:v>0.69374999999999998</c:v>
                </c:pt>
                <c:pt idx="55078">
                  <c:v>0.68593800000000005</c:v>
                </c:pt>
                <c:pt idx="55079">
                  <c:v>0.68906299999999998</c:v>
                </c:pt>
                <c:pt idx="55080">
                  <c:v>0.67968799999999996</c:v>
                </c:pt>
                <c:pt idx="55081">
                  <c:v>0.68906299999999998</c:v>
                </c:pt>
                <c:pt idx="55082">
                  <c:v>0.67968799999999996</c:v>
                </c:pt>
                <c:pt idx="55083">
                  <c:v>0.7</c:v>
                </c:pt>
                <c:pt idx="55084">
                  <c:v>0.7</c:v>
                </c:pt>
                <c:pt idx="55085">
                  <c:v>0.703125</c:v>
                </c:pt>
                <c:pt idx="55086">
                  <c:v>0.70156300000000005</c:v>
                </c:pt>
                <c:pt idx="55087">
                  <c:v>0.68593800000000005</c:v>
                </c:pt>
                <c:pt idx="55088">
                  <c:v>0.69374999999999998</c:v>
                </c:pt>
                <c:pt idx="55089">
                  <c:v>0.68593800000000005</c:v>
                </c:pt>
                <c:pt idx="55090">
                  <c:v>0.68906299999999998</c:v>
                </c:pt>
                <c:pt idx="55091">
                  <c:v>0.67812499999999998</c:v>
                </c:pt>
                <c:pt idx="55092">
                  <c:v>0.698438</c:v>
                </c:pt>
                <c:pt idx="55093">
                  <c:v>0.69374999999999998</c:v>
                </c:pt>
                <c:pt idx="55094">
                  <c:v>0.67968799999999996</c:v>
                </c:pt>
                <c:pt idx="55095">
                  <c:v>0.69374999999999998</c:v>
                </c:pt>
                <c:pt idx="55096">
                  <c:v>0.676562</c:v>
                </c:pt>
                <c:pt idx="55097">
                  <c:v>0.682813</c:v>
                </c:pt>
                <c:pt idx="55098">
                  <c:v>0.69374999999999998</c:v>
                </c:pt>
                <c:pt idx="55099">
                  <c:v>0.6875</c:v>
                </c:pt>
                <c:pt idx="55100">
                  <c:v>0.6875</c:v>
                </c:pt>
                <c:pt idx="55101">
                  <c:v>0.698438</c:v>
                </c:pt>
                <c:pt idx="55102">
                  <c:v>0.70156300000000005</c:v>
                </c:pt>
                <c:pt idx="55103">
                  <c:v>0.68437499999999996</c:v>
                </c:pt>
                <c:pt idx="55104">
                  <c:v>0.69374999999999998</c:v>
                </c:pt>
                <c:pt idx="55105">
                  <c:v>0.68593800000000005</c:v>
                </c:pt>
                <c:pt idx="55106">
                  <c:v>0.68593800000000005</c:v>
                </c:pt>
                <c:pt idx="55107">
                  <c:v>0.682813</c:v>
                </c:pt>
                <c:pt idx="55108">
                  <c:v>0.67968799999999996</c:v>
                </c:pt>
                <c:pt idx="55109">
                  <c:v>0.67968799999999996</c:v>
                </c:pt>
                <c:pt idx="55110">
                  <c:v>0.676562</c:v>
                </c:pt>
                <c:pt idx="55111">
                  <c:v>0.682813</c:v>
                </c:pt>
                <c:pt idx="55112">
                  <c:v>0.68437499999999996</c:v>
                </c:pt>
                <c:pt idx="55113">
                  <c:v>0.68593800000000005</c:v>
                </c:pt>
                <c:pt idx="55114">
                  <c:v>0.68906299999999998</c:v>
                </c:pt>
                <c:pt idx="55115">
                  <c:v>0.6875</c:v>
                </c:pt>
                <c:pt idx="55116">
                  <c:v>0.70468799999999998</c:v>
                </c:pt>
                <c:pt idx="55117">
                  <c:v>0.703125</c:v>
                </c:pt>
                <c:pt idx="55118">
                  <c:v>0.7</c:v>
                </c:pt>
                <c:pt idx="55119">
                  <c:v>0.68437499999999996</c:v>
                </c:pt>
                <c:pt idx="55120">
                  <c:v>0.67968799999999996</c:v>
                </c:pt>
                <c:pt idx="55121">
                  <c:v>0.68437499999999996</c:v>
                </c:pt>
                <c:pt idx="55122">
                  <c:v>0.69374999999999998</c:v>
                </c:pt>
                <c:pt idx="55123">
                  <c:v>0.70468799999999998</c:v>
                </c:pt>
                <c:pt idx="55124">
                  <c:v>0.69531200000000004</c:v>
                </c:pt>
                <c:pt idx="55125">
                  <c:v>0.70937499999999998</c:v>
                </c:pt>
                <c:pt idx="55126">
                  <c:v>0.69531200000000004</c:v>
                </c:pt>
                <c:pt idx="55127">
                  <c:v>0.69531200000000004</c:v>
                </c:pt>
                <c:pt idx="55128">
                  <c:v>0.703125</c:v>
                </c:pt>
                <c:pt idx="55129">
                  <c:v>0.692187</c:v>
                </c:pt>
                <c:pt idx="55130">
                  <c:v>0.69531200000000004</c:v>
                </c:pt>
                <c:pt idx="55131">
                  <c:v>0.682813</c:v>
                </c:pt>
                <c:pt idx="55132">
                  <c:v>0.67968799999999996</c:v>
                </c:pt>
                <c:pt idx="55133">
                  <c:v>0.67500000000000004</c:v>
                </c:pt>
                <c:pt idx="55134">
                  <c:v>0.67968799999999996</c:v>
                </c:pt>
                <c:pt idx="55135">
                  <c:v>0.68593800000000005</c:v>
                </c:pt>
                <c:pt idx="55136">
                  <c:v>0.68906299999999998</c:v>
                </c:pt>
                <c:pt idx="55137">
                  <c:v>0.698438</c:v>
                </c:pt>
                <c:pt idx="55138">
                  <c:v>0.68593800000000005</c:v>
                </c:pt>
                <c:pt idx="55139">
                  <c:v>0.698438</c:v>
                </c:pt>
                <c:pt idx="55140">
                  <c:v>0.698438</c:v>
                </c:pt>
                <c:pt idx="55141">
                  <c:v>0.6875</c:v>
                </c:pt>
                <c:pt idx="55142">
                  <c:v>0.69531200000000004</c:v>
                </c:pt>
                <c:pt idx="55143">
                  <c:v>0.68437499999999996</c:v>
                </c:pt>
                <c:pt idx="55144">
                  <c:v>0.692187</c:v>
                </c:pt>
                <c:pt idx="55145">
                  <c:v>0.692187</c:v>
                </c:pt>
                <c:pt idx="55146">
                  <c:v>0.6875</c:v>
                </c:pt>
                <c:pt idx="55147">
                  <c:v>0.68593800000000005</c:v>
                </c:pt>
                <c:pt idx="55148">
                  <c:v>0.68437499999999996</c:v>
                </c:pt>
                <c:pt idx="55149">
                  <c:v>0.69531200000000004</c:v>
                </c:pt>
                <c:pt idx="55150">
                  <c:v>0.67500000000000004</c:v>
                </c:pt>
                <c:pt idx="55151">
                  <c:v>0.67343799999999998</c:v>
                </c:pt>
                <c:pt idx="55152">
                  <c:v>0.69062500000000004</c:v>
                </c:pt>
                <c:pt idx="55153">
                  <c:v>0.67968799999999996</c:v>
                </c:pt>
                <c:pt idx="55154">
                  <c:v>0.69062500000000004</c:v>
                </c:pt>
                <c:pt idx="55155">
                  <c:v>0.682813</c:v>
                </c:pt>
                <c:pt idx="55156">
                  <c:v>0.69374999999999998</c:v>
                </c:pt>
                <c:pt idx="55157">
                  <c:v>0.692187</c:v>
                </c:pt>
                <c:pt idx="55158">
                  <c:v>0.68125000000000002</c:v>
                </c:pt>
                <c:pt idx="55159">
                  <c:v>0.70156300000000005</c:v>
                </c:pt>
                <c:pt idx="55160">
                  <c:v>0.692187</c:v>
                </c:pt>
                <c:pt idx="55161">
                  <c:v>0.68906299999999998</c:v>
                </c:pt>
                <c:pt idx="55162">
                  <c:v>0.68437499999999996</c:v>
                </c:pt>
                <c:pt idx="55163">
                  <c:v>0.68437499999999996</c:v>
                </c:pt>
                <c:pt idx="55164">
                  <c:v>0.676562</c:v>
                </c:pt>
                <c:pt idx="55165">
                  <c:v>0.692187</c:v>
                </c:pt>
                <c:pt idx="55166">
                  <c:v>0.68906299999999998</c:v>
                </c:pt>
                <c:pt idx="55167">
                  <c:v>0.68437499999999996</c:v>
                </c:pt>
                <c:pt idx="55168">
                  <c:v>0.67812499999999998</c:v>
                </c:pt>
                <c:pt idx="55169">
                  <c:v>0.67343799999999998</c:v>
                </c:pt>
                <c:pt idx="55170">
                  <c:v>0.67968799999999996</c:v>
                </c:pt>
                <c:pt idx="55171">
                  <c:v>0.68593800000000005</c:v>
                </c:pt>
                <c:pt idx="55172">
                  <c:v>0.68437499999999996</c:v>
                </c:pt>
                <c:pt idx="55173">
                  <c:v>0.6875</c:v>
                </c:pt>
                <c:pt idx="55174">
                  <c:v>0.682813</c:v>
                </c:pt>
                <c:pt idx="55175">
                  <c:v>0.68437499999999996</c:v>
                </c:pt>
                <c:pt idx="55176">
                  <c:v>0.68437499999999996</c:v>
                </c:pt>
                <c:pt idx="55177">
                  <c:v>0.68437499999999996</c:v>
                </c:pt>
                <c:pt idx="55178">
                  <c:v>0.692187</c:v>
                </c:pt>
                <c:pt idx="55179">
                  <c:v>0.69062500000000004</c:v>
                </c:pt>
                <c:pt idx="55180">
                  <c:v>0.682813</c:v>
                </c:pt>
                <c:pt idx="55181">
                  <c:v>0.676562</c:v>
                </c:pt>
                <c:pt idx="55182">
                  <c:v>0.68437499999999996</c:v>
                </c:pt>
                <c:pt idx="55183">
                  <c:v>0.69062500000000004</c:v>
                </c:pt>
                <c:pt idx="55184">
                  <c:v>0.67812499999999998</c:v>
                </c:pt>
                <c:pt idx="55185">
                  <c:v>0.667188</c:v>
                </c:pt>
                <c:pt idx="55186">
                  <c:v>0.67968799999999996</c:v>
                </c:pt>
                <c:pt idx="55187">
                  <c:v>0.68437499999999996</c:v>
                </c:pt>
                <c:pt idx="55188">
                  <c:v>0.67031300000000005</c:v>
                </c:pt>
                <c:pt idx="55189">
                  <c:v>0.69374999999999998</c:v>
                </c:pt>
                <c:pt idx="55190">
                  <c:v>0.69062500000000004</c:v>
                </c:pt>
                <c:pt idx="55191">
                  <c:v>0.698438</c:v>
                </c:pt>
                <c:pt idx="55192">
                  <c:v>0.68593800000000005</c:v>
                </c:pt>
                <c:pt idx="55193">
                  <c:v>0.67812499999999998</c:v>
                </c:pt>
                <c:pt idx="55194">
                  <c:v>0.6875</c:v>
                </c:pt>
                <c:pt idx="55195">
                  <c:v>0.68906299999999998</c:v>
                </c:pt>
                <c:pt idx="55196">
                  <c:v>0.682813</c:v>
                </c:pt>
                <c:pt idx="55197">
                  <c:v>0.69062500000000004</c:v>
                </c:pt>
                <c:pt idx="55198">
                  <c:v>0.6875</c:v>
                </c:pt>
                <c:pt idx="55199">
                  <c:v>0.67968799999999996</c:v>
                </c:pt>
                <c:pt idx="55200">
                  <c:v>0.67031300000000005</c:v>
                </c:pt>
                <c:pt idx="55201">
                  <c:v>0.69062500000000004</c:v>
                </c:pt>
                <c:pt idx="55202">
                  <c:v>0.698438</c:v>
                </c:pt>
                <c:pt idx="55203">
                  <c:v>0.67968799999999996</c:v>
                </c:pt>
                <c:pt idx="55204">
                  <c:v>0.68593800000000005</c:v>
                </c:pt>
                <c:pt idx="55205">
                  <c:v>0.68593800000000005</c:v>
                </c:pt>
                <c:pt idx="55206">
                  <c:v>0.69374999999999998</c:v>
                </c:pt>
                <c:pt idx="55207">
                  <c:v>0.69374999999999998</c:v>
                </c:pt>
                <c:pt idx="55208">
                  <c:v>0.69062500000000004</c:v>
                </c:pt>
                <c:pt idx="55209">
                  <c:v>0.69531200000000004</c:v>
                </c:pt>
                <c:pt idx="55210">
                  <c:v>0.67812499999999998</c:v>
                </c:pt>
                <c:pt idx="55211">
                  <c:v>0.70156300000000005</c:v>
                </c:pt>
                <c:pt idx="55212">
                  <c:v>0.682813</c:v>
                </c:pt>
                <c:pt idx="55213">
                  <c:v>0.6875</c:v>
                </c:pt>
                <c:pt idx="55214">
                  <c:v>0.692187</c:v>
                </c:pt>
                <c:pt idx="55215">
                  <c:v>0.682813</c:v>
                </c:pt>
                <c:pt idx="55216">
                  <c:v>0.68125000000000002</c:v>
                </c:pt>
                <c:pt idx="55217">
                  <c:v>0.69062500000000004</c:v>
                </c:pt>
                <c:pt idx="55218">
                  <c:v>0.698438</c:v>
                </c:pt>
                <c:pt idx="55219">
                  <c:v>0.69062500000000004</c:v>
                </c:pt>
                <c:pt idx="55220">
                  <c:v>0.6875</c:v>
                </c:pt>
                <c:pt idx="55221">
                  <c:v>0.69062500000000004</c:v>
                </c:pt>
                <c:pt idx="55222">
                  <c:v>0.70156300000000005</c:v>
                </c:pt>
                <c:pt idx="55223">
                  <c:v>0.70625000000000004</c:v>
                </c:pt>
                <c:pt idx="55224">
                  <c:v>0.70937499999999998</c:v>
                </c:pt>
                <c:pt idx="55225">
                  <c:v>0.69062500000000004</c:v>
                </c:pt>
                <c:pt idx="55226">
                  <c:v>0.682813</c:v>
                </c:pt>
                <c:pt idx="55227">
                  <c:v>0.682813</c:v>
                </c:pt>
                <c:pt idx="55228">
                  <c:v>0.68593800000000005</c:v>
                </c:pt>
                <c:pt idx="55229">
                  <c:v>0.70156300000000005</c:v>
                </c:pt>
                <c:pt idx="55230">
                  <c:v>0.69062500000000004</c:v>
                </c:pt>
                <c:pt idx="55231">
                  <c:v>0.67968799999999996</c:v>
                </c:pt>
                <c:pt idx="55232">
                  <c:v>0.68125000000000002</c:v>
                </c:pt>
                <c:pt idx="55233">
                  <c:v>0.671875</c:v>
                </c:pt>
                <c:pt idx="55234">
                  <c:v>0.671875</c:v>
                </c:pt>
                <c:pt idx="55235">
                  <c:v>0.67968799999999996</c:v>
                </c:pt>
                <c:pt idx="55236">
                  <c:v>0.67500000000000004</c:v>
                </c:pt>
                <c:pt idx="55237">
                  <c:v>0.69374999999999998</c:v>
                </c:pt>
                <c:pt idx="55238">
                  <c:v>0.682813</c:v>
                </c:pt>
                <c:pt idx="55239">
                  <c:v>0.69062500000000004</c:v>
                </c:pt>
                <c:pt idx="55240">
                  <c:v>0.69531200000000004</c:v>
                </c:pt>
                <c:pt idx="55241">
                  <c:v>0.67812499999999998</c:v>
                </c:pt>
                <c:pt idx="55242">
                  <c:v>0.6875</c:v>
                </c:pt>
                <c:pt idx="55243">
                  <c:v>0.67812499999999998</c:v>
                </c:pt>
                <c:pt idx="55244">
                  <c:v>0.69374999999999998</c:v>
                </c:pt>
                <c:pt idx="55245">
                  <c:v>0.69374999999999998</c:v>
                </c:pt>
                <c:pt idx="55246">
                  <c:v>0.682813</c:v>
                </c:pt>
                <c:pt idx="55247">
                  <c:v>0.676562</c:v>
                </c:pt>
                <c:pt idx="55248">
                  <c:v>0.67500000000000004</c:v>
                </c:pt>
                <c:pt idx="55249">
                  <c:v>0.676562</c:v>
                </c:pt>
                <c:pt idx="55250">
                  <c:v>0.68125000000000002</c:v>
                </c:pt>
                <c:pt idx="55251">
                  <c:v>0.68593800000000005</c:v>
                </c:pt>
                <c:pt idx="55252">
                  <c:v>0.69062500000000004</c:v>
                </c:pt>
                <c:pt idx="55253">
                  <c:v>0.69374999999999998</c:v>
                </c:pt>
                <c:pt idx="55254">
                  <c:v>0.69531200000000004</c:v>
                </c:pt>
                <c:pt idx="55255">
                  <c:v>0.69531200000000004</c:v>
                </c:pt>
                <c:pt idx="55256">
                  <c:v>0.69062500000000004</c:v>
                </c:pt>
                <c:pt idx="55257">
                  <c:v>0.698438</c:v>
                </c:pt>
                <c:pt idx="55258">
                  <c:v>0.69531200000000004</c:v>
                </c:pt>
                <c:pt idx="55259">
                  <c:v>0.671875</c:v>
                </c:pt>
                <c:pt idx="55260">
                  <c:v>0.68593800000000005</c:v>
                </c:pt>
                <c:pt idx="55261">
                  <c:v>0.7</c:v>
                </c:pt>
                <c:pt idx="55262">
                  <c:v>0.69531200000000004</c:v>
                </c:pt>
                <c:pt idx="55263">
                  <c:v>0.68593800000000005</c:v>
                </c:pt>
                <c:pt idx="55264">
                  <c:v>0.69374999999999998</c:v>
                </c:pt>
                <c:pt idx="55265">
                  <c:v>0.692187</c:v>
                </c:pt>
                <c:pt idx="55266">
                  <c:v>0.69374999999999998</c:v>
                </c:pt>
                <c:pt idx="55267">
                  <c:v>0.68437499999999996</c:v>
                </c:pt>
                <c:pt idx="55268">
                  <c:v>0.682813</c:v>
                </c:pt>
                <c:pt idx="55269">
                  <c:v>0.682813</c:v>
                </c:pt>
                <c:pt idx="55270">
                  <c:v>0.682813</c:v>
                </c:pt>
                <c:pt idx="55271">
                  <c:v>0.682813</c:v>
                </c:pt>
                <c:pt idx="55272">
                  <c:v>0.69062500000000004</c:v>
                </c:pt>
                <c:pt idx="55273">
                  <c:v>0.68437499999999996</c:v>
                </c:pt>
                <c:pt idx="55274">
                  <c:v>0.682813</c:v>
                </c:pt>
                <c:pt idx="55275">
                  <c:v>0.682813</c:v>
                </c:pt>
                <c:pt idx="55276">
                  <c:v>0.68125000000000002</c:v>
                </c:pt>
                <c:pt idx="55277">
                  <c:v>0.682813</c:v>
                </c:pt>
                <c:pt idx="55278">
                  <c:v>0.68437499999999996</c:v>
                </c:pt>
                <c:pt idx="55279">
                  <c:v>0.69374999999999998</c:v>
                </c:pt>
                <c:pt idx="55280">
                  <c:v>0.68906299999999998</c:v>
                </c:pt>
                <c:pt idx="55281">
                  <c:v>0.68437499999999996</c:v>
                </c:pt>
                <c:pt idx="55282">
                  <c:v>0.68125000000000002</c:v>
                </c:pt>
                <c:pt idx="55283">
                  <c:v>0.698438</c:v>
                </c:pt>
                <c:pt idx="55284">
                  <c:v>0.69374999999999998</c:v>
                </c:pt>
                <c:pt idx="55285">
                  <c:v>0.68593800000000005</c:v>
                </c:pt>
                <c:pt idx="55286">
                  <c:v>0.70156300000000005</c:v>
                </c:pt>
                <c:pt idx="55287">
                  <c:v>0.68906299999999998</c:v>
                </c:pt>
                <c:pt idx="55288">
                  <c:v>0.70781300000000003</c:v>
                </c:pt>
                <c:pt idx="55289">
                  <c:v>0.69531200000000004</c:v>
                </c:pt>
                <c:pt idx="55290">
                  <c:v>0.69062500000000004</c:v>
                </c:pt>
                <c:pt idx="55291">
                  <c:v>0.69531200000000004</c:v>
                </c:pt>
                <c:pt idx="55292">
                  <c:v>0.68125000000000002</c:v>
                </c:pt>
                <c:pt idx="55293">
                  <c:v>0.70156300000000005</c:v>
                </c:pt>
                <c:pt idx="55294">
                  <c:v>0.71093799999999996</c:v>
                </c:pt>
                <c:pt idx="55295">
                  <c:v>0.7</c:v>
                </c:pt>
                <c:pt idx="55296">
                  <c:v>0.70937499999999998</c:v>
                </c:pt>
                <c:pt idx="55297">
                  <c:v>0.69062500000000004</c:v>
                </c:pt>
                <c:pt idx="55298">
                  <c:v>0.68593800000000005</c:v>
                </c:pt>
                <c:pt idx="55299">
                  <c:v>0.69062500000000004</c:v>
                </c:pt>
                <c:pt idx="55300">
                  <c:v>0.67500000000000004</c:v>
                </c:pt>
                <c:pt idx="55301">
                  <c:v>0.68437499999999996</c:v>
                </c:pt>
                <c:pt idx="55302">
                  <c:v>0.69374999999999998</c:v>
                </c:pt>
                <c:pt idx="55303">
                  <c:v>0.69062500000000004</c:v>
                </c:pt>
                <c:pt idx="55304">
                  <c:v>0.69062500000000004</c:v>
                </c:pt>
                <c:pt idx="55305">
                  <c:v>0.68125000000000002</c:v>
                </c:pt>
                <c:pt idx="55306">
                  <c:v>0.68437499999999996</c:v>
                </c:pt>
                <c:pt idx="55307">
                  <c:v>0.68906299999999998</c:v>
                </c:pt>
                <c:pt idx="55308">
                  <c:v>0.682813</c:v>
                </c:pt>
                <c:pt idx="55309">
                  <c:v>0.676562</c:v>
                </c:pt>
                <c:pt idx="55310">
                  <c:v>0.67343799999999998</c:v>
                </c:pt>
                <c:pt idx="55311">
                  <c:v>0.682813</c:v>
                </c:pt>
                <c:pt idx="55312">
                  <c:v>0.68437499999999996</c:v>
                </c:pt>
                <c:pt idx="55313">
                  <c:v>0.68593800000000005</c:v>
                </c:pt>
                <c:pt idx="55314">
                  <c:v>0.68906299999999998</c:v>
                </c:pt>
                <c:pt idx="55315">
                  <c:v>0.68437499999999996</c:v>
                </c:pt>
                <c:pt idx="55316">
                  <c:v>0.69062500000000004</c:v>
                </c:pt>
                <c:pt idx="55317">
                  <c:v>0.692187</c:v>
                </c:pt>
                <c:pt idx="55318">
                  <c:v>0.69531200000000004</c:v>
                </c:pt>
                <c:pt idx="55319">
                  <c:v>0.68593800000000005</c:v>
                </c:pt>
                <c:pt idx="55320">
                  <c:v>0.698438</c:v>
                </c:pt>
                <c:pt idx="55321">
                  <c:v>0.69531200000000004</c:v>
                </c:pt>
                <c:pt idx="55322">
                  <c:v>0.7</c:v>
                </c:pt>
                <c:pt idx="55323">
                  <c:v>0.68437499999999996</c:v>
                </c:pt>
                <c:pt idx="55324">
                  <c:v>0.67968799999999996</c:v>
                </c:pt>
                <c:pt idx="55325">
                  <c:v>0.68437499999999996</c:v>
                </c:pt>
                <c:pt idx="55326">
                  <c:v>0.6875</c:v>
                </c:pt>
                <c:pt idx="55327">
                  <c:v>0.68437499999999996</c:v>
                </c:pt>
                <c:pt idx="55328">
                  <c:v>0.7</c:v>
                </c:pt>
                <c:pt idx="55329">
                  <c:v>0.6875</c:v>
                </c:pt>
                <c:pt idx="55330">
                  <c:v>0.6875</c:v>
                </c:pt>
                <c:pt idx="55331">
                  <c:v>0.6875</c:v>
                </c:pt>
                <c:pt idx="55332">
                  <c:v>0.68906299999999998</c:v>
                </c:pt>
                <c:pt idx="55333">
                  <c:v>0.68593800000000005</c:v>
                </c:pt>
                <c:pt idx="55334">
                  <c:v>0.68437499999999996</c:v>
                </c:pt>
                <c:pt idx="55335">
                  <c:v>0.682813</c:v>
                </c:pt>
                <c:pt idx="55336">
                  <c:v>0.692187</c:v>
                </c:pt>
                <c:pt idx="55337">
                  <c:v>0.682813</c:v>
                </c:pt>
                <c:pt idx="55338">
                  <c:v>0.68125000000000002</c:v>
                </c:pt>
                <c:pt idx="55339">
                  <c:v>0.69062500000000004</c:v>
                </c:pt>
                <c:pt idx="55340">
                  <c:v>0.68593800000000005</c:v>
                </c:pt>
                <c:pt idx="55341">
                  <c:v>0.67968799999999996</c:v>
                </c:pt>
                <c:pt idx="55342">
                  <c:v>0.68906299999999998</c:v>
                </c:pt>
                <c:pt idx="55343">
                  <c:v>0.676562</c:v>
                </c:pt>
                <c:pt idx="55344">
                  <c:v>0.67968799999999996</c:v>
                </c:pt>
                <c:pt idx="55345">
                  <c:v>0.69374999999999998</c:v>
                </c:pt>
                <c:pt idx="55346">
                  <c:v>0.6875</c:v>
                </c:pt>
                <c:pt idx="55347">
                  <c:v>0.7</c:v>
                </c:pt>
                <c:pt idx="55348">
                  <c:v>0.692187</c:v>
                </c:pt>
                <c:pt idx="55349">
                  <c:v>0.68125000000000002</c:v>
                </c:pt>
                <c:pt idx="55350">
                  <c:v>0.69062500000000004</c:v>
                </c:pt>
                <c:pt idx="55351">
                  <c:v>0.676562</c:v>
                </c:pt>
                <c:pt idx="55352">
                  <c:v>0.676562</c:v>
                </c:pt>
                <c:pt idx="55353">
                  <c:v>0.68906299999999998</c:v>
                </c:pt>
                <c:pt idx="55354">
                  <c:v>0.69374999999999998</c:v>
                </c:pt>
                <c:pt idx="55355">
                  <c:v>0.698438</c:v>
                </c:pt>
                <c:pt idx="55356">
                  <c:v>0.6875</c:v>
                </c:pt>
                <c:pt idx="55357">
                  <c:v>0.68593800000000005</c:v>
                </c:pt>
                <c:pt idx="55358">
                  <c:v>0.69531200000000004</c:v>
                </c:pt>
                <c:pt idx="55359">
                  <c:v>0.69374999999999998</c:v>
                </c:pt>
                <c:pt idx="55360">
                  <c:v>0.68437499999999996</c:v>
                </c:pt>
                <c:pt idx="55361">
                  <c:v>0.68593800000000005</c:v>
                </c:pt>
                <c:pt idx="55362">
                  <c:v>0.698438</c:v>
                </c:pt>
                <c:pt idx="55363">
                  <c:v>0.68906299999999998</c:v>
                </c:pt>
                <c:pt idx="55364">
                  <c:v>0.68125000000000002</c:v>
                </c:pt>
                <c:pt idx="55365">
                  <c:v>0.68125000000000002</c:v>
                </c:pt>
                <c:pt idx="55366">
                  <c:v>0.69062500000000004</c:v>
                </c:pt>
                <c:pt idx="55367">
                  <c:v>0.68906299999999998</c:v>
                </c:pt>
                <c:pt idx="55368">
                  <c:v>0.6875</c:v>
                </c:pt>
                <c:pt idx="55369">
                  <c:v>0.68593800000000005</c:v>
                </c:pt>
                <c:pt idx="55370">
                  <c:v>0.68437499999999996</c:v>
                </c:pt>
                <c:pt idx="55371">
                  <c:v>0.69531200000000004</c:v>
                </c:pt>
                <c:pt idx="55372">
                  <c:v>0.698438</c:v>
                </c:pt>
                <c:pt idx="55373">
                  <c:v>0.69062500000000004</c:v>
                </c:pt>
                <c:pt idx="55374">
                  <c:v>0.67968799999999996</c:v>
                </c:pt>
                <c:pt idx="55375">
                  <c:v>0.692187</c:v>
                </c:pt>
                <c:pt idx="55376">
                  <c:v>0.70156300000000005</c:v>
                </c:pt>
                <c:pt idx="55377">
                  <c:v>0.70468799999999998</c:v>
                </c:pt>
                <c:pt idx="55378">
                  <c:v>0.70781300000000003</c:v>
                </c:pt>
                <c:pt idx="55379">
                  <c:v>0.69531200000000004</c:v>
                </c:pt>
                <c:pt idx="55380">
                  <c:v>0.70156300000000005</c:v>
                </c:pt>
                <c:pt idx="55381">
                  <c:v>0.69374999999999998</c:v>
                </c:pt>
                <c:pt idx="55382">
                  <c:v>0.70156300000000005</c:v>
                </c:pt>
                <c:pt idx="55383">
                  <c:v>0.68125000000000002</c:v>
                </c:pt>
                <c:pt idx="55384">
                  <c:v>0.69374999999999998</c:v>
                </c:pt>
                <c:pt idx="55385">
                  <c:v>0.7</c:v>
                </c:pt>
                <c:pt idx="55386">
                  <c:v>0.68593800000000005</c:v>
                </c:pt>
                <c:pt idx="55387">
                  <c:v>0.69062500000000004</c:v>
                </c:pt>
                <c:pt idx="55388">
                  <c:v>0.703125</c:v>
                </c:pt>
                <c:pt idx="55389">
                  <c:v>0.69374999999999998</c:v>
                </c:pt>
                <c:pt idx="55390">
                  <c:v>0.69531200000000004</c:v>
                </c:pt>
                <c:pt idx="55391">
                  <c:v>0.70625000000000004</c:v>
                </c:pt>
                <c:pt idx="55392">
                  <c:v>0.69374999999999998</c:v>
                </c:pt>
                <c:pt idx="55393">
                  <c:v>0.692187</c:v>
                </c:pt>
                <c:pt idx="55394">
                  <c:v>0.69374999999999998</c:v>
                </c:pt>
                <c:pt idx="55395">
                  <c:v>0.682813</c:v>
                </c:pt>
                <c:pt idx="55396">
                  <c:v>0.67812499999999998</c:v>
                </c:pt>
                <c:pt idx="55397">
                  <c:v>0.69374999999999998</c:v>
                </c:pt>
                <c:pt idx="55398">
                  <c:v>0.676562</c:v>
                </c:pt>
                <c:pt idx="55399">
                  <c:v>0.67500000000000004</c:v>
                </c:pt>
                <c:pt idx="55400">
                  <c:v>0.671875</c:v>
                </c:pt>
                <c:pt idx="55401">
                  <c:v>0.68906299999999998</c:v>
                </c:pt>
                <c:pt idx="55402">
                  <c:v>0.69374999999999998</c:v>
                </c:pt>
                <c:pt idx="55403">
                  <c:v>0.68906299999999998</c:v>
                </c:pt>
                <c:pt idx="55404">
                  <c:v>0.703125</c:v>
                </c:pt>
                <c:pt idx="55405">
                  <c:v>0.67968799999999996</c:v>
                </c:pt>
                <c:pt idx="55406">
                  <c:v>0.67812499999999998</c:v>
                </c:pt>
                <c:pt idx="55407">
                  <c:v>0.67968799999999996</c:v>
                </c:pt>
                <c:pt idx="55408">
                  <c:v>0.68437499999999996</c:v>
                </c:pt>
                <c:pt idx="55409">
                  <c:v>0.682813</c:v>
                </c:pt>
                <c:pt idx="55410">
                  <c:v>0.676562</c:v>
                </c:pt>
                <c:pt idx="55411">
                  <c:v>0.68437499999999996</c:v>
                </c:pt>
                <c:pt idx="55412">
                  <c:v>0.70156300000000005</c:v>
                </c:pt>
                <c:pt idx="55413">
                  <c:v>0.698438</c:v>
                </c:pt>
                <c:pt idx="55414">
                  <c:v>0.71093799999999996</c:v>
                </c:pt>
                <c:pt idx="55415">
                  <c:v>0.692187</c:v>
                </c:pt>
                <c:pt idx="55416">
                  <c:v>0.68437499999999996</c:v>
                </c:pt>
                <c:pt idx="55417">
                  <c:v>0.7</c:v>
                </c:pt>
                <c:pt idx="55418">
                  <c:v>0.69062500000000004</c:v>
                </c:pt>
                <c:pt idx="55419">
                  <c:v>0.68593800000000005</c:v>
                </c:pt>
                <c:pt idx="55420">
                  <c:v>0.68906299999999998</c:v>
                </c:pt>
                <c:pt idx="55421">
                  <c:v>0.68125000000000002</c:v>
                </c:pt>
                <c:pt idx="55422">
                  <c:v>0.68593800000000005</c:v>
                </c:pt>
                <c:pt idx="55423">
                  <c:v>0.68593800000000005</c:v>
                </c:pt>
                <c:pt idx="55424">
                  <c:v>0.69062500000000004</c:v>
                </c:pt>
                <c:pt idx="55425">
                  <c:v>0.68437499999999996</c:v>
                </c:pt>
                <c:pt idx="55426">
                  <c:v>0.7</c:v>
                </c:pt>
                <c:pt idx="55427">
                  <c:v>0.70156300000000005</c:v>
                </c:pt>
                <c:pt idx="55428">
                  <c:v>0.698438</c:v>
                </c:pt>
                <c:pt idx="55429">
                  <c:v>0.69531200000000004</c:v>
                </c:pt>
                <c:pt idx="55430">
                  <c:v>0.69062500000000004</c:v>
                </c:pt>
                <c:pt idx="55431">
                  <c:v>0.70468799999999998</c:v>
                </c:pt>
                <c:pt idx="55432">
                  <c:v>0.69062500000000004</c:v>
                </c:pt>
                <c:pt idx="55433">
                  <c:v>0.68125000000000002</c:v>
                </c:pt>
                <c:pt idx="55434">
                  <c:v>0.68437499999999996</c:v>
                </c:pt>
                <c:pt idx="55435">
                  <c:v>0.69062500000000004</c:v>
                </c:pt>
                <c:pt idx="55436">
                  <c:v>0.68906299999999998</c:v>
                </c:pt>
                <c:pt idx="55437">
                  <c:v>0.70156300000000005</c:v>
                </c:pt>
                <c:pt idx="55438">
                  <c:v>0.69531200000000004</c:v>
                </c:pt>
                <c:pt idx="55439">
                  <c:v>0.692187</c:v>
                </c:pt>
                <c:pt idx="55440">
                  <c:v>0.698438</c:v>
                </c:pt>
                <c:pt idx="55441">
                  <c:v>0.70625000000000004</c:v>
                </c:pt>
                <c:pt idx="55442">
                  <c:v>0.703125</c:v>
                </c:pt>
                <c:pt idx="55443">
                  <c:v>0.7</c:v>
                </c:pt>
                <c:pt idx="55444">
                  <c:v>0.703125</c:v>
                </c:pt>
                <c:pt idx="55445">
                  <c:v>0.68593800000000005</c:v>
                </c:pt>
                <c:pt idx="55446">
                  <c:v>0.68906299999999998</c:v>
                </c:pt>
                <c:pt idx="55447">
                  <c:v>0.6875</c:v>
                </c:pt>
                <c:pt idx="55448">
                  <c:v>0.71093799999999996</c:v>
                </c:pt>
                <c:pt idx="55449">
                  <c:v>0.70781300000000003</c:v>
                </c:pt>
                <c:pt idx="55450">
                  <c:v>0.698438</c:v>
                </c:pt>
                <c:pt idx="55451">
                  <c:v>0.70156300000000005</c:v>
                </c:pt>
                <c:pt idx="55452">
                  <c:v>0.7</c:v>
                </c:pt>
                <c:pt idx="55453">
                  <c:v>0.703125</c:v>
                </c:pt>
                <c:pt idx="55454">
                  <c:v>0.70156300000000005</c:v>
                </c:pt>
                <c:pt idx="55455">
                  <c:v>0.70625000000000004</c:v>
                </c:pt>
                <c:pt idx="55456">
                  <c:v>0.70781300000000003</c:v>
                </c:pt>
                <c:pt idx="55457">
                  <c:v>0.69374999999999998</c:v>
                </c:pt>
                <c:pt idx="55458">
                  <c:v>0.70468799999999998</c:v>
                </c:pt>
                <c:pt idx="55459">
                  <c:v>0.70156300000000005</c:v>
                </c:pt>
                <c:pt idx="55460">
                  <c:v>0.69062500000000004</c:v>
                </c:pt>
                <c:pt idx="55461">
                  <c:v>0.692187</c:v>
                </c:pt>
                <c:pt idx="55462">
                  <c:v>0.71250000000000002</c:v>
                </c:pt>
                <c:pt idx="55463">
                  <c:v>0.69062500000000004</c:v>
                </c:pt>
                <c:pt idx="55464">
                  <c:v>0.692187</c:v>
                </c:pt>
                <c:pt idx="55465">
                  <c:v>0.70468799999999998</c:v>
                </c:pt>
                <c:pt idx="55466">
                  <c:v>0.70156300000000005</c:v>
                </c:pt>
                <c:pt idx="55467">
                  <c:v>0.70625000000000004</c:v>
                </c:pt>
                <c:pt idx="55468">
                  <c:v>0.682813</c:v>
                </c:pt>
                <c:pt idx="55469">
                  <c:v>0.67812499999999998</c:v>
                </c:pt>
                <c:pt idx="55470">
                  <c:v>0.67812499999999998</c:v>
                </c:pt>
                <c:pt idx="55471">
                  <c:v>0.67812499999999998</c:v>
                </c:pt>
                <c:pt idx="55472">
                  <c:v>0.68593800000000005</c:v>
                </c:pt>
                <c:pt idx="55473">
                  <c:v>0.68906299999999998</c:v>
                </c:pt>
                <c:pt idx="55474">
                  <c:v>0.68437499999999996</c:v>
                </c:pt>
                <c:pt idx="55475">
                  <c:v>0.68437499999999996</c:v>
                </c:pt>
                <c:pt idx="55476">
                  <c:v>0.68437499999999996</c:v>
                </c:pt>
                <c:pt idx="55477">
                  <c:v>0.70625000000000004</c:v>
                </c:pt>
                <c:pt idx="55478">
                  <c:v>0.6875</c:v>
                </c:pt>
                <c:pt idx="55479">
                  <c:v>0.69531200000000004</c:v>
                </c:pt>
                <c:pt idx="55480">
                  <c:v>0.69062500000000004</c:v>
                </c:pt>
                <c:pt idx="55481">
                  <c:v>0.69374999999999998</c:v>
                </c:pt>
                <c:pt idx="55482">
                  <c:v>0.6875</c:v>
                </c:pt>
                <c:pt idx="55483">
                  <c:v>0.70156300000000005</c:v>
                </c:pt>
                <c:pt idx="55484">
                  <c:v>0.698438</c:v>
                </c:pt>
                <c:pt idx="55485">
                  <c:v>0.69374999999999998</c:v>
                </c:pt>
                <c:pt idx="55486">
                  <c:v>0.69062500000000004</c:v>
                </c:pt>
                <c:pt idx="55487">
                  <c:v>0.68593800000000005</c:v>
                </c:pt>
                <c:pt idx="55488">
                  <c:v>0.692187</c:v>
                </c:pt>
                <c:pt idx="55489">
                  <c:v>0.692187</c:v>
                </c:pt>
                <c:pt idx="55490">
                  <c:v>0.698438</c:v>
                </c:pt>
                <c:pt idx="55491">
                  <c:v>0.69374999999999998</c:v>
                </c:pt>
                <c:pt idx="55492">
                  <c:v>0.69531200000000004</c:v>
                </c:pt>
                <c:pt idx="55493">
                  <c:v>0.68437499999999996</c:v>
                </c:pt>
                <c:pt idx="55494">
                  <c:v>0.692187</c:v>
                </c:pt>
                <c:pt idx="55495">
                  <c:v>0.692187</c:v>
                </c:pt>
                <c:pt idx="55496">
                  <c:v>0.6875</c:v>
                </c:pt>
                <c:pt idx="55497">
                  <c:v>0.6875</c:v>
                </c:pt>
                <c:pt idx="55498">
                  <c:v>0.69062500000000004</c:v>
                </c:pt>
                <c:pt idx="55499">
                  <c:v>0.682813</c:v>
                </c:pt>
                <c:pt idx="55500">
                  <c:v>0.68437499999999996</c:v>
                </c:pt>
                <c:pt idx="55501">
                  <c:v>0.6875</c:v>
                </c:pt>
                <c:pt idx="55502">
                  <c:v>0.68593800000000005</c:v>
                </c:pt>
                <c:pt idx="55503">
                  <c:v>0.69531200000000004</c:v>
                </c:pt>
                <c:pt idx="55504">
                  <c:v>0.692187</c:v>
                </c:pt>
                <c:pt idx="55505">
                  <c:v>0.69374999999999998</c:v>
                </c:pt>
                <c:pt idx="55506">
                  <c:v>0.68906299999999998</c:v>
                </c:pt>
                <c:pt idx="55507">
                  <c:v>0.68906299999999998</c:v>
                </c:pt>
                <c:pt idx="55508">
                  <c:v>0.69531200000000004</c:v>
                </c:pt>
                <c:pt idx="55509">
                  <c:v>0.68125000000000002</c:v>
                </c:pt>
                <c:pt idx="55510">
                  <c:v>0.6875</c:v>
                </c:pt>
                <c:pt idx="55511">
                  <c:v>0.698438</c:v>
                </c:pt>
                <c:pt idx="55512">
                  <c:v>0.7</c:v>
                </c:pt>
                <c:pt idx="55513">
                  <c:v>0.69062500000000004</c:v>
                </c:pt>
                <c:pt idx="55514">
                  <c:v>0.68437499999999996</c:v>
                </c:pt>
                <c:pt idx="55515">
                  <c:v>0.68125000000000002</c:v>
                </c:pt>
                <c:pt idx="55516">
                  <c:v>0.69062500000000004</c:v>
                </c:pt>
                <c:pt idx="55517">
                  <c:v>0.68437499999999996</c:v>
                </c:pt>
                <c:pt idx="55518">
                  <c:v>0.692187</c:v>
                </c:pt>
                <c:pt idx="55519">
                  <c:v>0.69374999999999998</c:v>
                </c:pt>
                <c:pt idx="55520">
                  <c:v>0.6875</c:v>
                </c:pt>
                <c:pt idx="55521">
                  <c:v>0.69062500000000004</c:v>
                </c:pt>
                <c:pt idx="55522">
                  <c:v>0.68593800000000005</c:v>
                </c:pt>
                <c:pt idx="55523">
                  <c:v>0.68593800000000005</c:v>
                </c:pt>
                <c:pt idx="55524">
                  <c:v>0.70156300000000005</c:v>
                </c:pt>
                <c:pt idx="55525">
                  <c:v>0.70156300000000005</c:v>
                </c:pt>
                <c:pt idx="55526">
                  <c:v>0.68906299999999998</c:v>
                </c:pt>
                <c:pt idx="55527">
                  <c:v>0.68906299999999998</c:v>
                </c:pt>
                <c:pt idx="55528">
                  <c:v>0.68593800000000005</c:v>
                </c:pt>
                <c:pt idx="55529">
                  <c:v>0.69062500000000004</c:v>
                </c:pt>
                <c:pt idx="55530">
                  <c:v>0.68593800000000005</c:v>
                </c:pt>
                <c:pt idx="55531">
                  <c:v>0.69374999999999998</c:v>
                </c:pt>
                <c:pt idx="55532">
                  <c:v>0.69374999999999998</c:v>
                </c:pt>
                <c:pt idx="55533">
                  <c:v>0.69062500000000004</c:v>
                </c:pt>
                <c:pt idx="55534">
                  <c:v>0.68437499999999996</c:v>
                </c:pt>
                <c:pt idx="55535">
                  <c:v>0.7</c:v>
                </c:pt>
                <c:pt idx="55536">
                  <c:v>0.69062500000000004</c:v>
                </c:pt>
                <c:pt idx="55537">
                  <c:v>0.698438</c:v>
                </c:pt>
                <c:pt idx="55538">
                  <c:v>0.698438</c:v>
                </c:pt>
                <c:pt idx="55539">
                  <c:v>0.68593800000000005</c:v>
                </c:pt>
                <c:pt idx="55540">
                  <c:v>0.703125</c:v>
                </c:pt>
                <c:pt idx="55541">
                  <c:v>0.69374999999999998</c:v>
                </c:pt>
                <c:pt idx="55542">
                  <c:v>0.68906299999999998</c:v>
                </c:pt>
                <c:pt idx="55543">
                  <c:v>0.69374999999999998</c:v>
                </c:pt>
                <c:pt idx="55544">
                  <c:v>0.6875</c:v>
                </c:pt>
                <c:pt idx="55545">
                  <c:v>0.69374999999999998</c:v>
                </c:pt>
                <c:pt idx="55546">
                  <c:v>0.703125</c:v>
                </c:pt>
                <c:pt idx="55547">
                  <c:v>0.692187</c:v>
                </c:pt>
                <c:pt idx="55548">
                  <c:v>0.70781300000000003</c:v>
                </c:pt>
                <c:pt idx="55549">
                  <c:v>0.71875</c:v>
                </c:pt>
                <c:pt idx="55550">
                  <c:v>0.69062500000000004</c:v>
                </c:pt>
                <c:pt idx="55551">
                  <c:v>0.68593800000000005</c:v>
                </c:pt>
                <c:pt idx="55552">
                  <c:v>0.69062500000000004</c:v>
                </c:pt>
                <c:pt idx="55553">
                  <c:v>0.68437499999999996</c:v>
                </c:pt>
                <c:pt idx="55554">
                  <c:v>0.67812499999999998</c:v>
                </c:pt>
                <c:pt idx="55555">
                  <c:v>0.69374999999999998</c:v>
                </c:pt>
                <c:pt idx="55556">
                  <c:v>0.692187</c:v>
                </c:pt>
                <c:pt idx="55557">
                  <c:v>0.68906299999999998</c:v>
                </c:pt>
                <c:pt idx="55558">
                  <c:v>0.682813</c:v>
                </c:pt>
                <c:pt idx="55559">
                  <c:v>0.69374999999999998</c:v>
                </c:pt>
                <c:pt idx="55560">
                  <c:v>0.70625000000000004</c:v>
                </c:pt>
                <c:pt idx="55561">
                  <c:v>0.7</c:v>
                </c:pt>
                <c:pt idx="55562">
                  <c:v>0.69531200000000004</c:v>
                </c:pt>
                <c:pt idx="55563">
                  <c:v>0.69531200000000004</c:v>
                </c:pt>
                <c:pt idx="55564">
                  <c:v>0.7</c:v>
                </c:pt>
                <c:pt idx="55565">
                  <c:v>0.69062500000000004</c:v>
                </c:pt>
                <c:pt idx="55566">
                  <c:v>0.68437499999999996</c:v>
                </c:pt>
                <c:pt idx="55567">
                  <c:v>0.68125000000000002</c:v>
                </c:pt>
                <c:pt idx="55568">
                  <c:v>0.67500000000000004</c:v>
                </c:pt>
                <c:pt idx="55569">
                  <c:v>0.69062500000000004</c:v>
                </c:pt>
                <c:pt idx="55570">
                  <c:v>0.69062500000000004</c:v>
                </c:pt>
                <c:pt idx="55571">
                  <c:v>0.682813</c:v>
                </c:pt>
                <c:pt idx="55572">
                  <c:v>0.676562</c:v>
                </c:pt>
                <c:pt idx="55573">
                  <c:v>0.67343799999999998</c:v>
                </c:pt>
                <c:pt idx="55574">
                  <c:v>0.67968799999999996</c:v>
                </c:pt>
                <c:pt idx="55575">
                  <c:v>0.67968799999999996</c:v>
                </c:pt>
                <c:pt idx="55576">
                  <c:v>0.682813</c:v>
                </c:pt>
                <c:pt idx="55577">
                  <c:v>0.682813</c:v>
                </c:pt>
                <c:pt idx="55578">
                  <c:v>0.682813</c:v>
                </c:pt>
                <c:pt idx="55579">
                  <c:v>0.682813</c:v>
                </c:pt>
                <c:pt idx="55580">
                  <c:v>0.68437499999999996</c:v>
                </c:pt>
                <c:pt idx="55581">
                  <c:v>0.67500000000000004</c:v>
                </c:pt>
                <c:pt idx="55582">
                  <c:v>0.67812499999999998</c:v>
                </c:pt>
                <c:pt idx="55583">
                  <c:v>0.676562</c:v>
                </c:pt>
                <c:pt idx="55584">
                  <c:v>0.676562</c:v>
                </c:pt>
                <c:pt idx="55585">
                  <c:v>0.67812499999999998</c:v>
                </c:pt>
                <c:pt idx="55586">
                  <c:v>0.67812499999999998</c:v>
                </c:pt>
                <c:pt idx="55587">
                  <c:v>0.67968799999999996</c:v>
                </c:pt>
                <c:pt idx="55588">
                  <c:v>0.67968799999999996</c:v>
                </c:pt>
                <c:pt idx="55589">
                  <c:v>0.67500000000000004</c:v>
                </c:pt>
                <c:pt idx="55590">
                  <c:v>0.67812499999999998</c:v>
                </c:pt>
                <c:pt idx="55591">
                  <c:v>0.676562</c:v>
                </c:pt>
                <c:pt idx="55592">
                  <c:v>0.67500000000000004</c:v>
                </c:pt>
                <c:pt idx="55593">
                  <c:v>0.6875</c:v>
                </c:pt>
                <c:pt idx="55594">
                  <c:v>0.6875</c:v>
                </c:pt>
                <c:pt idx="55595">
                  <c:v>0.703125</c:v>
                </c:pt>
                <c:pt idx="55596">
                  <c:v>0.67812499999999998</c:v>
                </c:pt>
                <c:pt idx="55597">
                  <c:v>0.68125000000000002</c:v>
                </c:pt>
                <c:pt idx="55598">
                  <c:v>0.6875</c:v>
                </c:pt>
                <c:pt idx="55599">
                  <c:v>0.67812499999999998</c:v>
                </c:pt>
                <c:pt idx="55600">
                  <c:v>0.6875</c:v>
                </c:pt>
                <c:pt idx="55601">
                  <c:v>0.68437499999999996</c:v>
                </c:pt>
                <c:pt idx="55602">
                  <c:v>0.68906299999999998</c:v>
                </c:pt>
                <c:pt idx="55603">
                  <c:v>0.67812499999999998</c:v>
                </c:pt>
                <c:pt idx="55604">
                  <c:v>0.68125000000000002</c:v>
                </c:pt>
                <c:pt idx="55605">
                  <c:v>0.68906299999999998</c:v>
                </c:pt>
                <c:pt idx="55606">
                  <c:v>0.68125000000000002</c:v>
                </c:pt>
                <c:pt idx="55607">
                  <c:v>0.68906299999999998</c:v>
                </c:pt>
                <c:pt idx="55608">
                  <c:v>0.6875</c:v>
                </c:pt>
                <c:pt idx="55609">
                  <c:v>0.692187</c:v>
                </c:pt>
                <c:pt idx="55610">
                  <c:v>0.69531200000000004</c:v>
                </c:pt>
                <c:pt idx="55611">
                  <c:v>0.68906299999999998</c:v>
                </c:pt>
                <c:pt idx="55612">
                  <c:v>0.682813</c:v>
                </c:pt>
                <c:pt idx="55613">
                  <c:v>0.68906299999999998</c:v>
                </c:pt>
                <c:pt idx="55614">
                  <c:v>0.68906299999999998</c:v>
                </c:pt>
                <c:pt idx="55615">
                  <c:v>0.68125000000000002</c:v>
                </c:pt>
                <c:pt idx="55616">
                  <c:v>0.68437499999999996</c:v>
                </c:pt>
                <c:pt idx="55617">
                  <c:v>0.68593800000000005</c:v>
                </c:pt>
                <c:pt idx="55618">
                  <c:v>0.68906299999999998</c:v>
                </c:pt>
                <c:pt idx="55619">
                  <c:v>0.69062500000000004</c:v>
                </c:pt>
                <c:pt idx="55620">
                  <c:v>0.69062500000000004</c:v>
                </c:pt>
                <c:pt idx="55621">
                  <c:v>0.67968799999999996</c:v>
                </c:pt>
                <c:pt idx="55622">
                  <c:v>0.69062500000000004</c:v>
                </c:pt>
                <c:pt idx="55623">
                  <c:v>0.68593800000000005</c:v>
                </c:pt>
                <c:pt idx="55624">
                  <c:v>0.68437499999999996</c:v>
                </c:pt>
                <c:pt idx="55625">
                  <c:v>0.69062500000000004</c:v>
                </c:pt>
                <c:pt idx="55626">
                  <c:v>0.70156300000000005</c:v>
                </c:pt>
                <c:pt idx="55627">
                  <c:v>0.69374999999999998</c:v>
                </c:pt>
                <c:pt idx="55628">
                  <c:v>0.698438</c:v>
                </c:pt>
                <c:pt idx="55629">
                  <c:v>0.69062500000000004</c:v>
                </c:pt>
                <c:pt idx="55630">
                  <c:v>0.698438</c:v>
                </c:pt>
                <c:pt idx="55631">
                  <c:v>0.69531200000000004</c:v>
                </c:pt>
                <c:pt idx="55632">
                  <c:v>0.68437499999999996</c:v>
                </c:pt>
                <c:pt idx="55633">
                  <c:v>0.67968799999999996</c:v>
                </c:pt>
                <c:pt idx="55634">
                  <c:v>0.67500000000000004</c:v>
                </c:pt>
                <c:pt idx="55635">
                  <c:v>0.67968799999999996</c:v>
                </c:pt>
                <c:pt idx="55636">
                  <c:v>0.67343799999999998</c:v>
                </c:pt>
                <c:pt idx="55637">
                  <c:v>0.68593800000000005</c:v>
                </c:pt>
                <c:pt idx="55638">
                  <c:v>0.68593800000000005</c:v>
                </c:pt>
                <c:pt idx="55639">
                  <c:v>0.7</c:v>
                </c:pt>
                <c:pt idx="55640">
                  <c:v>0.68906299999999998</c:v>
                </c:pt>
                <c:pt idx="55641">
                  <c:v>0.69062500000000004</c:v>
                </c:pt>
                <c:pt idx="55642">
                  <c:v>0.68906299999999998</c:v>
                </c:pt>
                <c:pt idx="55643">
                  <c:v>0.68593800000000005</c:v>
                </c:pt>
                <c:pt idx="55644">
                  <c:v>0.698438</c:v>
                </c:pt>
                <c:pt idx="55645">
                  <c:v>0.698438</c:v>
                </c:pt>
                <c:pt idx="55646">
                  <c:v>0.698438</c:v>
                </c:pt>
                <c:pt idx="55647">
                  <c:v>0.6875</c:v>
                </c:pt>
                <c:pt idx="55648">
                  <c:v>0.70781300000000003</c:v>
                </c:pt>
                <c:pt idx="55649">
                  <c:v>0.69062500000000004</c:v>
                </c:pt>
                <c:pt idx="55650">
                  <c:v>0.69531200000000004</c:v>
                </c:pt>
                <c:pt idx="55651">
                  <c:v>0.676562</c:v>
                </c:pt>
                <c:pt idx="55652">
                  <c:v>0.6875</c:v>
                </c:pt>
                <c:pt idx="55653">
                  <c:v>0.70156300000000005</c:v>
                </c:pt>
                <c:pt idx="55654">
                  <c:v>0.698438</c:v>
                </c:pt>
                <c:pt idx="55655">
                  <c:v>0.6875</c:v>
                </c:pt>
                <c:pt idx="55656">
                  <c:v>0.68906299999999998</c:v>
                </c:pt>
                <c:pt idx="55657">
                  <c:v>0.6875</c:v>
                </c:pt>
                <c:pt idx="55658">
                  <c:v>0.6875</c:v>
                </c:pt>
                <c:pt idx="55659">
                  <c:v>0.68593800000000005</c:v>
                </c:pt>
                <c:pt idx="55660">
                  <c:v>0.682813</c:v>
                </c:pt>
                <c:pt idx="55661">
                  <c:v>0.69062500000000004</c:v>
                </c:pt>
                <c:pt idx="55662">
                  <c:v>0.68437499999999996</c:v>
                </c:pt>
                <c:pt idx="55663">
                  <c:v>0.6875</c:v>
                </c:pt>
                <c:pt idx="55664">
                  <c:v>0.68125000000000002</c:v>
                </c:pt>
                <c:pt idx="55665">
                  <c:v>0.67968799999999996</c:v>
                </c:pt>
                <c:pt idx="55666">
                  <c:v>0.671875</c:v>
                </c:pt>
                <c:pt idx="55667">
                  <c:v>0.67031300000000005</c:v>
                </c:pt>
                <c:pt idx="55668">
                  <c:v>0.67500000000000004</c:v>
                </c:pt>
                <c:pt idx="55669">
                  <c:v>0.67968799999999996</c:v>
                </c:pt>
                <c:pt idx="55670">
                  <c:v>0.67500000000000004</c:v>
                </c:pt>
                <c:pt idx="55671">
                  <c:v>0.676562</c:v>
                </c:pt>
                <c:pt idx="55672">
                  <c:v>0.68125000000000002</c:v>
                </c:pt>
                <c:pt idx="55673">
                  <c:v>0.69062500000000004</c:v>
                </c:pt>
                <c:pt idx="55674">
                  <c:v>0.69374999999999998</c:v>
                </c:pt>
                <c:pt idx="55675">
                  <c:v>0.69062500000000004</c:v>
                </c:pt>
                <c:pt idx="55676">
                  <c:v>0.68125000000000002</c:v>
                </c:pt>
                <c:pt idx="55677">
                  <c:v>0.67812499999999998</c:v>
                </c:pt>
                <c:pt idx="55678">
                  <c:v>0.68125000000000002</c:v>
                </c:pt>
                <c:pt idx="55679">
                  <c:v>0.7</c:v>
                </c:pt>
                <c:pt idx="55680">
                  <c:v>0.68906299999999998</c:v>
                </c:pt>
                <c:pt idx="55681">
                  <c:v>0.68593800000000005</c:v>
                </c:pt>
                <c:pt idx="55682">
                  <c:v>0.68906299999999998</c:v>
                </c:pt>
                <c:pt idx="55683">
                  <c:v>0.682813</c:v>
                </c:pt>
                <c:pt idx="55684">
                  <c:v>0.70156300000000005</c:v>
                </c:pt>
                <c:pt idx="55685">
                  <c:v>0.68125000000000002</c:v>
                </c:pt>
                <c:pt idx="55686">
                  <c:v>0.682813</c:v>
                </c:pt>
                <c:pt idx="55687">
                  <c:v>0.69062500000000004</c:v>
                </c:pt>
                <c:pt idx="55688">
                  <c:v>0.68125000000000002</c:v>
                </c:pt>
                <c:pt idx="55689">
                  <c:v>0.67812499999999998</c:v>
                </c:pt>
                <c:pt idx="55690">
                  <c:v>0.68437499999999996</c:v>
                </c:pt>
                <c:pt idx="55691">
                  <c:v>0.676562</c:v>
                </c:pt>
                <c:pt idx="55692">
                  <c:v>0.67500000000000004</c:v>
                </c:pt>
                <c:pt idx="55693">
                  <c:v>0.667188</c:v>
                </c:pt>
                <c:pt idx="55694">
                  <c:v>0.67968799999999996</c:v>
                </c:pt>
                <c:pt idx="55695">
                  <c:v>0.68906299999999998</c:v>
                </c:pt>
                <c:pt idx="55696">
                  <c:v>0.68437499999999996</c:v>
                </c:pt>
                <c:pt idx="55697">
                  <c:v>0.682813</c:v>
                </c:pt>
                <c:pt idx="55698">
                  <c:v>0.68125000000000002</c:v>
                </c:pt>
                <c:pt idx="55699">
                  <c:v>0.698438</c:v>
                </c:pt>
                <c:pt idx="55700">
                  <c:v>0.703125</c:v>
                </c:pt>
                <c:pt idx="55701">
                  <c:v>0.698438</c:v>
                </c:pt>
                <c:pt idx="55702">
                  <c:v>0.682813</c:v>
                </c:pt>
                <c:pt idx="55703">
                  <c:v>0.66874999999999996</c:v>
                </c:pt>
                <c:pt idx="55704">
                  <c:v>0.682813</c:v>
                </c:pt>
                <c:pt idx="55705">
                  <c:v>0.67343799999999998</c:v>
                </c:pt>
                <c:pt idx="55706">
                  <c:v>0.68125000000000002</c:v>
                </c:pt>
                <c:pt idx="55707">
                  <c:v>0.69374999999999998</c:v>
                </c:pt>
                <c:pt idx="55708">
                  <c:v>0.70156300000000005</c:v>
                </c:pt>
                <c:pt idx="55709">
                  <c:v>0.68437499999999996</c:v>
                </c:pt>
                <c:pt idx="55710">
                  <c:v>0.6875</c:v>
                </c:pt>
                <c:pt idx="55711">
                  <c:v>0.68593800000000005</c:v>
                </c:pt>
                <c:pt idx="55712">
                  <c:v>0.68125000000000002</c:v>
                </c:pt>
                <c:pt idx="55713">
                  <c:v>0.6875</c:v>
                </c:pt>
                <c:pt idx="55714">
                  <c:v>0.67968799999999996</c:v>
                </c:pt>
                <c:pt idx="55715">
                  <c:v>0.68125000000000002</c:v>
                </c:pt>
                <c:pt idx="55716">
                  <c:v>0.68593800000000005</c:v>
                </c:pt>
                <c:pt idx="55717">
                  <c:v>0.70156300000000005</c:v>
                </c:pt>
                <c:pt idx="55718">
                  <c:v>0.692187</c:v>
                </c:pt>
                <c:pt idx="55719">
                  <c:v>0.692187</c:v>
                </c:pt>
                <c:pt idx="55720">
                  <c:v>0.682813</c:v>
                </c:pt>
                <c:pt idx="55721">
                  <c:v>0.7</c:v>
                </c:pt>
                <c:pt idx="55722">
                  <c:v>0.68437499999999996</c:v>
                </c:pt>
                <c:pt idx="55723">
                  <c:v>0.6875</c:v>
                </c:pt>
                <c:pt idx="55724">
                  <c:v>0.68125000000000002</c:v>
                </c:pt>
                <c:pt idx="55725">
                  <c:v>0.69374999999999998</c:v>
                </c:pt>
                <c:pt idx="55726">
                  <c:v>0.68437499999999996</c:v>
                </c:pt>
                <c:pt idx="55727">
                  <c:v>0.69531200000000004</c:v>
                </c:pt>
                <c:pt idx="55728">
                  <c:v>0.69062500000000004</c:v>
                </c:pt>
                <c:pt idx="55729">
                  <c:v>0.682813</c:v>
                </c:pt>
                <c:pt idx="55730">
                  <c:v>0.68593800000000005</c:v>
                </c:pt>
                <c:pt idx="55731">
                  <c:v>0.67812499999999998</c:v>
                </c:pt>
                <c:pt idx="55732">
                  <c:v>0.68125000000000002</c:v>
                </c:pt>
                <c:pt idx="55733">
                  <c:v>0.68906299999999998</c:v>
                </c:pt>
                <c:pt idx="55734">
                  <c:v>0.67968799999999996</c:v>
                </c:pt>
                <c:pt idx="55735">
                  <c:v>0.69531200000000004</c:v>
                </c:pt>
                <c:pt idx="55736">
                  <c:v>0.69531200000000004</c:v>
                </c:pt>
                <c:pt idx="55737">
                  <c:v>0.68437499999999996</c:v>
                </c:pt>
                <c:pt idx="55738">
                  <c:v>0.682813</c:v>
                </c:pt>
                <c:pt idx="55739">
                  <c:v>0.67812499999999998</c:v>
                </c:pt>
                <c:pt idx="55740">
                  <c:v>0.68437499999999996</c:v>
                </c:pt>
                <c:pt idx="55741">
                  <c:v>0.68906299999999998</c:v>
                </c:pt>
                <c:pt idx="55742">
                  <c:v>0.68437499999999996</c:v>
                </c:pt>
                <c:pt idx="55743">
                  <c:v>0.6875</c:v>
                </c:pt>
                <c:pt idx="55744">
                  <c:v>0.68593800000000005</c:v>
                </c:pt>
                <c:pt idx="55745">
                  <c:v>0.6875</c:v>
                </c:pt>
                <c:pt idx="55746">
                  <c:v>0.68125000000000002</c:v>
                </c:pt>
                <c:pt idx="55747">
                  <c:v>0.67343799999999998</c:v>
                </c:pt>
                <c:pt idx="55748">
                  <c:v>0.68437499999999996</c:v>
                </c:pt>
                <c:pt idx="55749">
                  <c:v>0.68593800000000005</c:v>
                </c:pt>
                <c:pt idx="55750">
                  <c:v>0.67968799999999996</c:v>
                </c:pt>
                <c:pt idx="55751">
                  <c:v>0.68437499999999996</c:v>
                </c:pt>
                <c:pt idx="55752">
                  <c:v>0.682813</c:v>
                </c:pt>
                <c:pt idx="55753">
                  <c:v>0.6875</c:v>
                </c:pt>
                <c:pt idx="55754">
                  <c:v>0.68125000000000002</c:v>
                </c:pt>
                <c:pt idx="55755">
                  <c:v>0.6875</c:v>
                </c:pt>
                <c:pt idx="55756">
                  <c:v>0.69531200000000004</c:v>
                </c:pt>
                <c:pt idx="55757">
                  <c:v>0.69531200000000004</c:v>
                </c:pt>
                <c:pt idx="55758">
                  <c:v>0.682813</c:v>
                </c:pt>
                <c:pt idx="55759">
                  <c:v>0.68906299999999998</c:v>
                </c:pt>
                <c:pt idx="55760">
                  <c:v>0.68906299999999998</c:v>
                </c:pt>
                <c:pt idx="55761">
                  <c:v>0.68125000000000002</c:v>
                </c:pt>
                <c:pt idx="55762">
                  <c:v>0.68125000000000002</c:v>
                </c:pt>
                <c:pt idx="55763">
                  <c:v>0.70625000000000004</c:v>
                </c:pt>
                <c:pt idx="55764">
                  <c:v>0.698438</c:v>
                </c:pt>
                <c:pt idx="55765">
                  <c:v>0.67968799999999996</c:v>
                </c:pt>
                <c:pt idx="55766">
                  <c:v>0.68437499999999996</c:v>
                </c:pt>
                <c:pt idx="55767">
                  <c:v>0.68125000000000002</c:v>
                </c:pt>
                <c:pt idx="55768">
                  <c:v>0.67812499999999998</c:v>
                </c:pt>
                <c:pt idx="55769">
                  <c:v>0.68437499999999996</c:v>
                </c:pt>
                <c:pt idx="55770">
                  <c:v>0.7</c:v>
                </c:pt>
                <c:pt idx="55771">
                  <c:v>0.68593800000000005</c:v>
                </c:pt>
                <c:pt idx="55772">
                  <c:v>0.682813</c:v>
                </c:pt>
                <c:pt idx="55773">
                  <c:v>0.67812499999999998</c:v>
                </c:pt>
                <c:pt idx="55774">
                  <c:v>0.68437499999999996</c:v>
                </c:pt>
                <c:pt idx="55775">
                  <c:v>0.676562</c:v>
                </c:pt>
                <c:pt idx="55776">
                  <c:v>0.68593800000000005</c:v>
                </c:pt>
                <c:pt idx="55777">
                  <c:v>0.69531200000000004</c:v>
                </c:pt>
                <c:pt idx="55778">
                  <c:v>0.692187</c:v>
                </c:pt>
                <c:pt idx="55779">
                  <c:v>0.68906299999999998</c:v>
                </c:pt>
                <c:pt idx="55780">
                  <c:v>0.671875</c:v>
                </c:pt>
                <c:pt idx="55781">
                  <c:v>0.67812499999999998</c:v>
                </c:pt>
                <c:pt idx="55782">
                  <c:v>0.692187</c:v>
                </c:pt>
                <c:pt idx="55783">
                  <c:v>0.68906299999999998</c:v>
                </c:pt>
                <c:pt idx="55784">
                  <c:v>0.692187</c:v>
                </c:pt>
                <c:pt idx="55785">
                  <c:v>0.70781300000000003</c:v>
                </c:pt>
                <c:pt idx="55786">
                  <c:v>0.69531200000000004</c:v>
                </c:pt>
                <c:pt idx="55787">
                  <c:v>0.692187</c:v>
                </c:pt>
                <c:pt idx="55788">
                  <c:v>0.68906299999999998</c:v>
                </c:pt>
                <c:pt idx="55789">
                  <c:v>0.68125000000000002</c:v>
                </c:pt>
                <c:pt idx="55790">
                  <c:v>0.68125000000000002</c:v>
                </c:pt>
                <c:pt idx="55791">
                  <c:v>0.69062500000000004</c:v>
                </c:pt>
                <c:pt idx="55792">
                  <c:v>0.6875</c:v>
                </c:pt>
                <c:pt idx="55793">
                  <c:v>0.69062500000000004</c:v>
                </c:pt>
                <c:pt idx="55794">
                  <c:v>0.6875</c:v>
                </c:pt>
                <c:pt idx="55795">
                  <c:v>0.69062500000000004</c:v>
                </c:pt>
                <c:pt idx="55796">
                  <c:v>0.682813</c:v>
                </c:pt>
                <c:pt idx="55797">
                  <c:v>0.6875</c:v>
                </c:pt>
                <c:pt idx="55798">
                  <c:v>0.703125</c:v>
                </c:pt>
                <c:pt idx="55799">
                  <c:v>0.698438</c:v>
                </c:pt>
                <c:pt idx="55800">
                  <c:v>0.692187</c:v>
                </c:pt>
                <c:pt idx="55801">
                  <c:v>0.68906299999999998</c:v>
                </c:pt>
                <c:pt idx="55802">
                  <c:v>0.68593800000000005</c:v>
                </c:pt>
                <c:pt idx="55803">
                  <c:v>0.68437499999999996</c:v>
                </c:pt>
                <c:pt idx="55804">
                  <c:v>0.67500000000000004</c:v>
                </c:pt>
                <c:pt idx="55805">
                  <c:v>0.698438</c:v>
                </c:pt>
                <c:pt idx="55806">
                  <c:v>0.692187</c:v>
                </c:pt>
                <c:pt idx="55807">
                  <c:v>0.68593800000000005</c:v>
                </c:pt>
                <c:pt idx="55808">
                  <c:v>0.69374999999999998</c:v>
                </c:pt>
                <c:pt idx="55809">
                  <c:v>0.68437499999999996</c:v>
                </c:pt>
                <c:pt idx="55810">
                  <c:v>0.68593800000000005</c:v>
                </c:pt>
                <c:pt idx="55811">
                  <c:v>0.6875</c:v>
                </c:pt>
                <c:pt idx="55812">
                  <c:v>0.67968799999999996</c:v>
                </c:pt>
                <c:pt idx="55813">
                  <c:v>0.69062500000000004</c:v>
                </c:pt>
                <c:pt idx="55814">
                  <c:v>0.68906299999999998</c:v>
                </c:pt>
                <c:pt idx="55815">
                  <c:v>0.68593800000000005</c:v>
                </c:pt>
                <c:pt idx="55816">
                  <c:v>0.68125000000000002</c:v>
                </c:pt>
                <c:pt idx="55817">
                  <c:v>0.69062500000000004</c:v>
                </c:pt>
                <c:pt idx="55818">
                  <c:v>0.67968799999999996</c:v>
                </c:pt>
                <c:pt idx="55819">
                  <c:v>0.68125000000000002</c:v>
                </c:pt>
                <c:pt idx="55820">
                  <c:v>0.68437499999999996</c:v>
                </c:pt>
                <c:pt idx="55821">
                  <c:v>0.676562</c:v>
                </c:pt>
                <c:pt idx="55822">
                  <c:v>0.682813</c:v>
                </c:pt>
                <c:pt idx="55823">
                  <c:v>0.698438</c:v>
                </c:pt>
                <c:pt idx="55824">
                  <c:v>0.698438</c:v>
                </c:pt>
                <c:pt idx="55825">
                  <c:v>0.68593800000000005</c:v>
                </c:pt>
                <c:pt idx="55826">
                  <c:v>0.68906299999999998</c:v>
                </c:pt>
                <c:pt idx="55827">
                  <c:v>0.6875</c:v>
                </c:pt>
                <c:pt idx="55828">
                  <c:v>0.692187</c:v>
                </c:pt>
                <c:pt idx="55829">
                  <c:v>0.68593800000000005</c:v>
                </c:pt>
                <c:pt idx="55830">
                  <c:v>0.68593800000000005</c:v>
                </c:pt>
                <c:pt idx="55831">
                  <c:v>0.676562</c:v>
                </c:pt>
                <c:pt idx="55832">
                  <c:v>0.692187</c:v>
                </c:pt>
                <c:pt idx="55833">
                  <c:v>0.70937499999999998</c:v>
                </c:pt>
                <c:pt idx="55834">
                  <c:v>0.703125</c:v>
                </c:pt>
                <c:pt idx="55835">
                  <c:v>0.7</c:v>
                </c:pt>
                <c:pt idx="55836">
                  <c:v>0.70625000000000004</c:v>
                </c:pt>
                <c:pt idx="55837">
                  <c:v>0.67968799999999996</c:v>
                </c:pt>
                <c:pt idx="55838">
                  <c:v>0.682813</c:v>
                </c:pt>
                <c:pt idx="55839">
                  <c:v>0.67968799999999996</c:v>
                </c:pt>
                <c:pt idx="55840">
                  <c:v>0.68437499999999996</c:v>
                </c:pt>
                <c:pt idx="55841">
                  <c:v>0.698438</c:v>
                </c:pt>
                <c:pt idx="55842">
                  <c:v>0.68593800000000005</c:v>
                </c:pt>
                <c:pt idx="55843">
                  <c:v>0.6875</c:v>
                </c:pt>
                <c:pt idx="55844">
                  <c:v>0.69062500000000004</c:v>
                </c:pt>
                <c:pt idx="55845">
                  <c:v>0.682813</c:v>
                </c:pt>
                <c:pt idx="55846">
                  <c:v>0.682813</c:v>
                </c:pt>
                <c:pt idx="55847">
                  <c:v>0.692187</c:v>
                </c:pt>
                <c:pt idx="55848">
                  <c:v>0.68906299999999998</c:v>
                </c:pt>
                <c:pt idx="55849">
                  <c:v>0.682813</c:v>
                </c:pt>
                <c:pt idx="55850">
                  <c:v>0.68906299999999998</c:v>
                </c:pt>
                <c:pt idx="55851">
                  <c:v>0.68593800000000005</c:v>
                </c:pt>
                <c:pt idx="55852">
                  <c:v>0.68437499999999996</c:v>
                </c:pt>
                <c:pt idx="55853">
                  <c:v>0.68437499999999996</c:v>
                </c:pt>
                <c:pt idx="55854">
                  <c:v>0.67968799999999996</c:v>
                </c:pt>
                <c:pt idx="55855">
                  <c:v>0.6875</c:v>
                </c:pt>
                <c:pt idx="55856">
                  <c:v>0.68437499999999996</c:v>
                </c:pt>
                <c:pt idx="55857">
                  <c:v>0.69062500000000004</c:v>
                </c:pt>
                <c:pt idx="55858">
                  <c:v>0.68125000000000002</c:v>
                </c:pt>
                <c:pt idx="55859">
                  <c:v>0.67812499999999998</c:v>
                </c:pt>
                <c:pt idx="55860">
                  <c:v>0.682813</c:v>
                </c:pt>
                <c:pt idx="55861">
                  <c:v>0.69374999999999998</c:v>
                </c:pt>
                <c:pt idx="55862">
                  <c:v>0.68593800000000005</c:v>
                </c:pt>
                <c:pt idx="55863">
                  <c:v>0.67968799999999996</c:v>
                </c:pt>
                <c:pt idx="55864">
                  <c:v>0.6875</c:v>
                </c:pt>
                <c:pt idx="55865">
                  <c:v>0.68437499999999996</c:v>
                </c:pt>
                <c:pt idx="55866">
                  <c:v>0.68125000000000002</c:v>
                </c:pt>
                <c:pt idx="55867">
                  <c:v>0.70156300000000005</c:v>
                </c:pt>
                <c:pt idx="55868">
                  <c:v>0.70468799999999998</c:v>
                </c:pt>
                <c:pt idx="55869">
                  <c:v>0.68125000000000002</c:v>
                </c:pt>
                <c:pt idx="55870">
                  <c:v>0.7</c:v>
                </c:pt>
                <c:pt idx="55871">
                  <c:v>0.69531200000000004</c:v>
                </c:pt>
                <c:pt idx="55872">
                  <c:v>0.698438</c:v>
                </c:pt>
                <c:pt idx="55873">
                  <c:v>0.70156300000000005</c:v>
                </c:pt>
                <c:pt idx="55874">
                  <c:v>0.70156300000000005</c:v>
                </c:pt>
                <c:pt idx="55875">
                  <c:v>0.692187</c:v>
                </c:pt>
                <c:pt idx="55876">
                  <c:v>0.698438</c:v>
                </c:pt>
                <c:pt idx="55877">
                  <c:v>0.698438</c:v>
                </c:pt>
                <c:pt idx="55878">
                  <c:v>0.69374999999999998</c:v>
                </c:pt>
                <c:pt idx="55879">
                  <c:v>0.698438</c:v>
                </c:pt>
                <c:pt idx="55880">
                  <c:v>0.69374999999999998</c:v>
                </c:pt>
                <c:pt idx="55881">
                  <c:v>0.698438</c:v>
                </c:pt>
                <c:pt idx="55882">
                  <c:v>0.67968799999999996</c:v>
                </c:pt>
                <c:pt idx="55883">
                  <c:v>0.70468799999999998</c:v>
                </c:pt>
                <c:pt idx="55884">
                  <c:v>0.70156300000000005</c:v>
                </c:pt>
                <c:pt idx="55885">
                  <c:v>0.69374999999999998</c:v>
                </c:pt>
                <c:pt idx="55886">
                  <c:v>0.68593800000000005</c:v>
                </c:pt>
                <c:pt idx="55887">
                  <c:v>0.68125000000000002</c:v>
                </c:pt>
                <c:pt idx="55888">
                  <c:v>0.6875</c:v>
                </c:pt>
                <c:pt idx="55889">
                  <c:v>0.69062500000000004</c:v>
                </c:pt>
                <c:pt idx="55890">
                  <c:v>0.69062500000000004</c:v>
                </c:pt>
                <c:pt idx="55891">
                  <c:v>0.69374999999999998</c:v>
                </c:pt>
                <c:pt idx="55892">
                  <c:v>0.68125000000000002</c:v>
                </c:pt>
                <c:pt idx="55893">
                  <c:v>0.69062500000000004</c:v>
                </c:pt>
                <c:pt idx="55894">
                  <c:v>0.68437499999999996</c:v>
                </c:pt>
                <c:pt idx="55895">
                  <c:v>0.7</c:v>
                </c:pt>
                <c:pt idx="55896">
                  <c:v>0.703125</c:v>
                </c:pt>
                <c:pt idx="55897">
                  <c:v>0.703125</c:v>
                </c:pt>
                <c:pt idx="55898">
                  <c:v>0.703125</c:v>
                </c:pt>
                <c:pt idx="55899">
                  <c:v>0.692187</c:v>
                </c:pt>
                <c:pt idx="55900">
                  <c:v>0.69062500000000004</c:v>
                </c:pt>
                <c:pt idx="55901">
                  <c:v>0.68437499999999996</c:v>
                </c:pt>
                <c:pt idx="55902">
                  <c:v>0.70156300000000005</c:v>
                </c:pt>
                <c:pt idx="55903">
                  <c:v>0.70156300000000005</c:v>
                </c:pt>
                <c:pt idx="55904">
                  <c:v>0.68593800000000005</c:v>
                </c:pt>
                <c:pt idx="55905">
                  <c:v>0.67812499999999998</c:v>
                </c:pt>
                <c:pt idx="55906">
                  <c:v>0.67812499999999998</c:v>
                </c:pt>
                <c:pt idx="55907">
                  <c:v>0.676562</c:v>
                </c:pt>
                <c:pt idx="55908">
                  <c:v>0.67968799999999996</c:v>
                </c:pt>
                <c:pt idx="55909">
                  <c:v>0.70156300000000005</c:v>
                </c:pt>
                <c:pt idx="55910">
                  <c:v>0.6875</c:v>
                </c:pt>
                <c:pt idx="55911">
                  <c:v>0.69062500000000004</c:v>
                </c:pt>
                <c:pt idx="55912">
                  <c:v>0.70781300000000003</c:v>
                </c:pt>
                <c:pt idx="55913">
                  <c:v>0.70156300000000005</c:v>
                </c:pt>
                <c:pt idx="55914">
                  <c:v>0.70468799999999998</c:v>
                </c:pt>
                <c:pt idx="55915">
                  <c:v>0.69531200000000004</c:v>
                </c:pt>
                <c:pt idx="55916">
                  <c:v>0.68906299999999998</c:v>
                </c:pt>
                <c:pt idx="55917">
                  <c:v>0.69374999999999998</c:v>
                </c:pt>
                <c:pt idx="55918">
                  <c:v>0.70156300000000005</c:v>
                </c:pt>
                <c:pt idx="55919">
                  <c:v>0.7</c:v>
                </c:pt>
                <c:pt idx="55920">
                  <c:v>0.6875</c:v>
                </c:pt>
                <c:pt idx="55921">
                  <c:v>0.67968799999999996</c:v>
                </c:pt>
                <c:pt idx="55922">
                  <c:v>0.69374999999999998</c:v>
                </c:pt>
                <c:pt idx="55923">
                  <c:v>0.68906299999999998</c:v>
                </c:pt>
                <c:pt idx="55924">
                  <c:v>0.69374999999999998</c:v>
                </c:pt>
                <c:pt idx="55925">
                  <c:v>0.69374999999999998</c:v>
                </c:pt>
                <c:pt idx="55926">
                  <c:v>0.68906299999999998</c:v>
                </c:pt>
                <c:pt idx="55927">
                  <c:v>0.7</c:v>
                </c:pt>
                <c:pt idx="55928">
                  <c:v>0.67968799999999996</c:v>
                </c:pt>
                <c:pt idx="55929">
                  <c:v>0.67500000000000004</c:v>
                </c:pt>
                <c:pt idx="55930">
                  <c:v>0.69374999999999998</c:v>
                </c:pt>
                <c:pt idx="55931">
                  <c:v>0.6875</c:v>
                </c:pt>
                <c:pt idx="55932">
                  <c:v>0.671875</c:v>
                </c:pt>
                <c:pt idx="55933">
                  <c:v>0.68125000000000002</c:v>
                </c:pt>
                <c:pt idx="55934">
                  <c:v>0.67343799999999998</c:v>
                </c:pt>
                <c:pt idx="55935">
                  <c:v>0.67968799999999996</c:v>
                </c:pt>
                <c:pt idx="55936">
                  <c:v>0.67343799999999998</c:v>
                </c:pt>
                <c:pt idx="55937">
                  <c:v>0.682813</c:v>
                </c:pt>
                <c:pt idx="55938">
                  <c:v>0.682813</c:v>
                </c:pt>
                <c:pt idx="55939">
                  <c:v>0.68906299999999998</c:v>
                </c:pt>
                <c:pt idx="55940">
                  <c:v>0.682813</c:v>
                </c:pt>
                <c:pt idx="55941">
                  <c:v>0.68906299999999998</c:v>
                </c:pt>
                <c:pt idx="55942">
                  <c:v>0.67500000000000004</c:v>
                </c:pt>
                <c:pt idx="55943">
                  <c:v>0.682813</c:v>
                </c:pt>
                <c:pt idx="55944">
                  <c:v>0.6875</c:v>
                </c:pt>
                <c:pt idx="55945">
                  <c:v>0.66874999999999996</c:v>
                </c:pt>
                <c:pt idx="55946">
                  <c:v>0.682813</c:v>
                </c:pt>
                <c:pt idx="55947">
                  <c:v>0.67343799999999998</c:v>
                </c:pt>
                <c:pt idx="55948">
                  <c:v>0.67968799999999996</c:v>
                </c:pt>
                <c:pt idx="55949">
                  <c:v>0.69062500000000004</c:v>
                </c:pt>
                <c:pt idx="55950">
                  <c:v>0.68593800000000005</c:v>
                </c:pt>
                <c:pt idx="55951">
                  <c:v>0.68437499999999996</c:v>
                </c:pt>
                <c:pt idx="55952">
                  <c:v>0.69062500000000004</c:v>
                </c:pt>
                <c:pt idx="55953">
                  <c:v>0.7</c:v>
                </c:pt>
                <c:pt idx="55954">
                  <c:v>0.698438</c:v>
                </c:pt>
                <c:pt idx="55955">
                  <c:v>0.69531200000000004</c:v>
                </c:pt>
                <c:pt idx="55956">
                  <c:v>0.6875</c:v>
                </c:pt>
                <c:pt idx="55957">
                  <c:v>0.69062500000000004</c:v>
                </c:pt>
                <c:pt idx="55958">
                  <c:v>0.67812499999999998</c:v>
                </c:pt>
                <c:pt idx="55959">
                  <c:v>0.68437499999999996</c:v>
                </c:pt>
                <c:pt idx="55960">
                  <c:v>0.69062500000000004</c:v>
                </c:pt>
                <c:pt idx="55961">
                  <c:v>0.70625000000000004</c:v>
                </c:pt>
                <c:pt idx="55962">
                  <c:v>0.69374999999999998</c:v>
                </c:pt>
                <c:pt idx="55963">
                  <c:v>0.68906299999999998</c:v>
                </c:pt>
                <c:pt idx="55964">
                  <c:v>0.698438</c:v>
                </c:pt>
                <c:pt idx="55965">
                  <c:v>0.698438</c:v>
                </c:pt>
                <c:pt idx="55966">
                  <c:v>0.69062500000000004</c:v>
                </c:pt>
                <c:pt idx="55967">
                  <c:v>0.682813</c:v>
                </c:pt>
                <c:pt idx="55968">
                  <c:v>0.67812499999999998</c:v>
                </c:pt>
                <c:pt idx="55969">
                  <c:v>0.698438</c:v>
                </c:pt>
                <c:pt idx="55970">
                  <c:v>0.68906299999999998</c:v>
                </c:pt>
                <c:pt idx="55971">
                  <c:v>0.67812499999999998</c:v>
                </c:pt>
                <c:pt idx="55972">
                  <c:v>0.6875</c:v>
                </c:pt>
                <c:pt idx="55973">
                  <c:v>0.692187</c:v>
                </c:pt>
                <c:pt idx="55974">
                  <c:v>0.692187</c:v>
                </c:pt>
                <c:pt idx="55975">
                  <c:v>0.6875</c:v>
                </c:pt>
                <c:pt idx="55976">
                  <c:v>0.70156300000000005</c:v>
                </c:pt>
                <c:pt idx="55977">
                  <c:v>0.69062500000000004</c:v>
                </c:pt>
                <c:pt idx="55978">
                  <c:v>0.698438</c:v>
                </c:pt>
                <c:pt idx="55979">
                  <c:v>0.703125</c:v>
                </c:pt>
                <c:pt idx="55980">
                  <c:v>0.68593800000000005</c:v>
                </c:pt>
                <c:pt idx="55981">
                  <c:v>0.692187</c:v>
                </c:pt>
                <c:pt idx="55982">
                  <c:v>0.69374999999999998</c:v>
                </c:pt>
                <c:pt idx="55983">
                  <c:v>0.68906299999999998</c:v>
                </c:pt>
                <c:pt idx="55984">
                  <c:v>0.69062500000000004</c:v>
                </c:pt>
                <c:pt idx="55985">
                  <c:v>0.692187</c:v>
                </c:pt>
                <c:pt idx="55986">
                  <c:v>0.703125</c:v>
                </c:pt>
                <c:pt idx="55987">
                  <c:v>0.703125</c:v>
                </c:pt>
                <c:pt idx="55988">
                  <c:v>0.68906299999999998</c:v>
                </c:pt>
                <c:pt idx="55989">
                  <c:v>0.68437499999999996</c:v>
                </c:pt>
                <c:pt idx="55990">
                  <c:v>0.68593800000000005</c:v>
                </c:pt>
                <c:pt idx="55991">
                  <c:v>0.67812499999999998</c:v>
                </c:pt>
                <c:pt idx="55992">
                  <c:v>0.682813</c:v>
                </c:pt>
                <c:pt idx="55993">
                  <c:v>0.68593800000000005</c:v>
                </c:pt>
                <c:pt idx="55994">
                  <c:v>0.69062500000000004</c:v>
                </c:pt>
                <c:pt idx="55995">
                  <c:v>0.7</c:v>
                </c:pt>
                <c:pt idx="55996">
                  <c:v>0.698438</c:v>
                </c:pt>
                <c:pt idx="55997">
                  <c:v>0.69531200000000004</c:v>
                </c:pt>
                <c:pt idx="55998">
                  <c:v>0.68437499999999996</c:v>
                </c:pt>
                <c:pt idx="55999">
                  <c:v>0.67968799999999996</c:v>
                </c:pt>
                <c:pt idx="56000">
                  <c:v>0.692187</c:v>
                </c:pt>
                <c:pt idx="56001">
                  <c:v>0.6875</c:v>
                </c:pt>
                <c:pt idx="56002">
                  <c:v>0.682813</c:v>
                </c:pt>
                <c:pt idx="56003">
                  <c:v>0.68593800000000005</c:v>
                </c:pt>
                <c:pt idx="56004">
                  <c:v>0.682813</c:v>
                </c:pt>
                <c:pt idx="56005">
                  <c:v>0.6875</c:v>
                </c:pt>
                <c:pt idx="56006">
                  <c:v>0.69531200000000004</c:v>
                </c:pt>
                <c:pt idx="56007">
                  <c:v>0.682813</c:v>
                </c:pt>
                <c:pt idx="56008">
                  <c:v>0.68906299999999998</c:v>
                </c:pt>
                <c:pt idx="56009">
                  <c:v>0.66874999999999996</c:v>
                </c:pt>
                <c:pt idx="56010">
                  <c:v>0.67812499999999998</c:v>
                </c:pt>
                <c:pt idx="56011">
                  <c:v>0.67968799999999996</c:v>
                </c:pt>
                <c:pt idx="56012">
                  <c:v>0.68593800000000005</c:v>
                </c:pt>
                <c:pt idx="56013">
                  <c:v>0.68437499999999996</c:v>
                </c:pt>
                <c:pt idx="56014">
                  <c:v>0.68593800000000005</c:v>
                </c:pt>
                <c:pt idx="56015">
                  <c:v>0.67343799999999998</c:v>
                </c:pt>
                <c:pt idx="56016">
                  <c:v>0.70156300000000005</c:v>
                </c:pt>
                <c:pt idx="56017">
                  <c:v>0.68593800000000005</c:v>
                </c:pt>
                <c:pt idx="56018">
                  <c:v>0.69531200000000004</c:v>
                </c:pt>
                <c:pt idx="56019">
                  <c:v>0.68593800000000005</c:v>
                </c:pt>
                <c:pt idx="56020">
                  <c:v>0.68593800000000005</c:v>
                </c:pt>
                <c:pt idx="56021">
                  <c:v>0.67812499999999998</c:v>
                </c:pt>
                <c:pt idx="56022">
                  <c:v>0.68437499999999996</c:v>
                </c:pt>
                <c:pt idx="56023">
                  <c:v>0.67812499999999998</c:v>
                </c:pt>
                <c:pt idx="56024">
                  <c:v>0.6875</c:v>
                </c:pt>
                <c:pt idx="56025">
                  <c:v>0.6875</c:v>
                </c:pt>
                <c:pt idx="56026">
                  <c:v>0.67343799999999998</c:v>
                </c:pt>
                <c:pt idx="56027">
                  <c:v>0.69374999999999998</c:v>
                </c:pt>
                <c:pt idx="56028">
                  <c:v>0.692187</c:v>
                </c:pt>
                <c:pt idx="56029">
                  <c:v>0.68437499999999996</c:v>
                </c:pt>
                <c:pt idx="56030">
                  <c:v>0.6875</c:v>
                </c:pt>
                <c:pt idx="56031">
                  <c:v>0.68593800000000005</c:v>
                </c:pt>
                <c:pt idx="56032">
                  <c:v>0.676562</c:v>
                </c:pt>
                <c:pt idx="56033">
                  <c:v>0.676562</c:v>
                </c:pt>
                <c:pt idx="56034">
                  <c:v>0.68437499999999996</c:v>
                </c:pt>
                <c:pt idx="56035">
                  <c:v>0.68125000000000002</c:v>
                </c:pt>
                <c:pt idx="56036">
                  <c:v>0.68125000000000002</c:v>
                </c:pt>
                <c:pt idx="56037">
                  <c:v>0.7</c:v>
                </c:pt>
                <c:pt idx="56038">
                  <c:v>0.6875</c:v>
                </c:pt>
                <c:pt idx="56039">
                  <c:v>0.69531200000000004</c:v>
                </c:pt>
                <c:pt idx="56040">
                  <c:v>0.68906299999999998</c:v>
                </c:pt>
                <c:pt idx="56041">
                  <c:v>0.68593800000000005</c:v>
                </c:pt>
                <c:pt idx="56042">
                  <c:v>0.6875</c:v>
                </c:pt>
                <c:pt idx="56043">
                  <c:v>0.67968799999999996</c:v>
                </c:pt>
                <c:pt idx="56044">
                  <c:v>0.67812499999999998</c:v>
                </c:pt>
                <c:pt idx="56045">
                  <c:v>0.69374999999999998</c:v>
                </c:pt>
                <c:pt idx="56046">
                  <c:v>0.692187</c:v>
                </c:pt>
                <c:pt idx="56047">
                  <c:v>0.69374999999999998</c:v>
                </c:pt>
                <c:pt idx="56048">
                  <c:v>0.68125000000000002</c:v>
                </c:pt>
                <c:pt idx="56049">
                  <c:v>0.69531200000000004</c:v>
                </c:pt>
                <c:pt idx="56050">
                  <c:v>0.7</c:v>
                </c:pt>
                <c:pt idx="56051">
                  <c:v>0.70781300000000003</c:v>
                </c:pt>
                <c:pt idx="56052">
                  <c:v>0.682813</c:v>
                </c:pt>
                <c:pt idx="56053">
                  <c:v>0.692187</c:v>
                </c:pt>
                <c:pt idx="56054">
                  <c:v>0.69531200000000004</c:v>
                </c:pt>
                <c:pt idx="56055">
                  <c:v>0.6875</c:v>
                </c:pt>
                <c:pt idx="56056">
                  <c:v>0.69062500000000004</c:v>
                </c:pt>
                <c:pt idx="56057">
                  <c:v>0.69374999999999998</c:v>
                </c:pt>
                <c:pt idx="56058">
                  <c:v>0.68593800000000005</c:v>
                </c:pt>
                <c:pt idx="56059">
                  <c:v>0.69374999999999998</c:v>
                </c:pt>
                <c:pt idx="56060">
                  <c:v>0.69531200000000004</c:v>
                </c:pt>
                <c:pt idx="56061">
                  <c:v>0.69531200000000004</c:v>
                </c:pt>
                <c:pt idx="56062">
                  <c:v>0.692187</c:v>
                </c:pt>
                <c:pt idx="56063">
                  <c:v>0.68906299999999998</c:v>
                </c:pt>
                <c:pt idx="56064">
                  <c:v>0.67968799999999996</c:v>
                </c:pt>
                <c:pt idx="56065">
                  <c:v>0.69531200000000004</c:v>
                </c:pt>
                <c:pt idx="56066">
                  <c:v>0.68906299999999998</c:v>
                </c:pt>
                <c:pt idx="56067">
                  <c:v>0.67812499999999998</c:v>
                </c:pt>
                <c:pt idx="56068">
                  <c:v>0.68593800000000005</c:v>
                </c:pt>
                <c:pt idx="56069">
                  <c:v>0.68437499999999996</c:v>
                </c:pt>
                <c:pt idx="56070">
                  <c:v>0.69531200000000004</c:v>
                </c:pt>
                <c:pt idx="56071">
                  <c:v>0.68593800000000005</c:v>
                </c:pt>
                <c:pt idx="56072">
                  <c:v>0.69062500000000004</c:v>
                </c:pt>
                <c:pt idx="56073">
                  <c:v>0.70468799999999998</c:v>
                </c:pt>
                <c:pt idx="56074">
                  <c:v>0.6875</c:v>
                </c:pt>
                <c:pt idx="56075">
                  <c:v>0.68437499999999996</c:v>
                </c:pt>
                <c:pt idx="56076">
                  <c:v>0.70468799999999998</c:v>
                </c:pt>
                <c:pt idx="56077">
                  <c:v>0.692187</c:v>
                </c:pt>
                <c:pt idx="56078">
                  <c:v>0.692187</c:v>
                </c:pt>
                <c:pt idx="56079">
                  <c:v>0.68593800000000005</c:v>
                </c:pt>
                <c:pt idx="56080">
                  <c:v>0.69062500000000004</c:v>
                </c:pt>
                <c:pt idx="56081">
                  <c:v>0.682813</c:v>
                </c:pt>
                <c:pt idx="56082">
                  <c:v>0.692187</c:v>
                </c:pt>
                <c:pt idx="56083">
                  <c:v>0.7</c:v>
                </c:pt>
                <c:pt idx="56084">
                  <c:v>0.68593800000000005</c:v>
                </c:pt>
                <c:pt idx="56085">
                  <c:v>0.67500000000000004</c:v>
                </c:pt>
                <c:pt idx="56086">
                  <c:v>0.68437499999999996</c:v>
                </c:pt>
                <c:pt idx="56087">
                  <c:v>0.68437499999999996</c:v>
                </c:pt>
                <c:pt idx="56088">
                  <c:v>0.692187</c:v>
                </c:pt>
                <c:pt idx="56089">
                  <c:v>0.692187</c:v>
                </c:pt>
                <c:pt idx="56090">
                  <c:v>0.692187</c:v>
                </c:pt>
                <c:pt idx="56091">
                  <c:v>0.67031300000000005</c:v>
                </c:pt>
                <c:pt idx="56092">
                  <c:v>0.68593800000000005</c:v>
                </c:pt>
                <c:pt idx="56093">
                  <c:v>0.671875</c:v>
                </c:pt>
                <c:pt idx="56094">
                  <c:v>0.692187</c:v>
                </c:pt>
                <c:pt idx="56095">
                  <c:v>0.676562</c:v>
                </c:pt>
                <c:pt idx="56096">
                  <c:v>0.67968799999999996</c:v>
                </c:pt>
                <c:pt idx="56097">
                  <c:v>0.671875</c:v>
                </c:pt>
                <c:pt idx="56098">
                  <c:v>0.67968799999999996</c:v>
                </c:pt>
                <c:pt idx="56099">
                  <c:v>0.6875</c:v>
                </c:pt>
                <c:pt idx="56100">
                  <c:v>0.68593800000000005</c:v>
                </c:pt>
                <c:pt idx="56101">
                  <c:v>0.698438</c:v>
                </c:pt>
                <c:pt idx="56102">
                  <c:v>0.69531200000000004</c:v>
                </c:pt>
                <c:pt idx="56103">
                  <c:v>0.682813</c:v>
                </c:pt>
                <c:pt idx="56104">
                  <c:v>0.6875</c:v>
                </c:pt>
                <c:pt idx="56105">
                  <c:v>0.69062500000000004</c:v>
                </c:pt>
                <c:pt idx="56106">
                  <c:v>0.68593800000000005</c:v>
                </c:pt>
                <c:pt idx="56107">
                  <c:v>0.68125000000000002</c:v>
                </c:pt>
                <c:pt idx="56108">
                  <c:v>0.68437499999999996</c:v>
                </c:pt>
                <c:pt idx="56109">
                  <c:v>0.68906299999999998</c:v>
                </c:pt>
                <c:pt idx="56110">
                  <c:v>0.692187</c:v>
                </c:pt>
                <c:pt idx="56111">
                  <c:v>0.682813</c:v>
                </c:pt>
                <c:pt idx="56112">
                  <c:v>0.68906299999999998</c:v>
                </c:pt>
                <c:pt idx="56113">
                  <c:v>0.698438</c:v>
                </c:pt>
                <c:pt idx="56114">
                  <c:v>0.68593800000000005</c:v>
                </c:pt>
                <c:pt idx="56115">
                  <c:v>0.69531200000000004</c:v>
                </c:pt>
                <c:pt idx="56116">
                  <c:v>0.68125000000000002</c:v>
                </c:pt>
                <c:pt idx="56117">
                  <c:v>0.69062500000000004</c:v>
                </c:pt>
                <c:pt idx="56118">
                  <c:v>0.68593800000000005</c:v>
                </c:pt>
                <c:pt idx="56119">
                  <c:v>0.70468799999999998</c:v>
                </c:pt>
                <c:pt idx="56120">
                  <c:v>0.698438</c:v>
                </c:pt>
                <c:pt idx="56121">
                  <c:v>0.70468799999999998</c:v>
                </c:pt>
                <c:pt idx="56122">
                  <c:v>0.703125</c:v>
                </c:pt>
                <c:pt idx="56123">
                  <c:v>0.69531200000000004</c:v>
                </c:pt>
                <c:pt idx="56124">
                  <c:v>0.69374999999999998</c:v>
                </c:pt>
                <c:pt idx="56125">
                  <c:v>0.70937499999999998</c:v>
                </c:pt>
                <c:pt idx="56126">
                  <c:v>0.714063</c:v>
                </c:pt>
                <c:pt idx="56127">
                  <c:v>0.703125</c:v>
                </c:pt>
                <c:pt idx="56128">
                  <c:v>0.70156300000000005</c:v>
                </c:pt>
                <c:pt idx="56129">
                  <c:v>0.6875</c:v>
                </c:pt>
                <c:pt idx="56130">
                  <c:v>0.69374999999999998</c:v>
                </c:pt>
                <c:pt idx="56131">
                  <c:v>0.7</c:v>
                </c:pt>
                <c:pt idx="56132">
                  <c:v>0.7</c:v>
                </c:pt>
                <c:pt idx="56133">
                  <c:v>0.68437499999999996</c:v>
                </c:pt>
                <c:pt idx="56134">
                  <c:v>0.69062500000000004</c:v>
                </c:pt>
                <c:pt idx="56135">
                  <c:v>0.67812499999999998</c:v>
                </c:pt>
                <c:pt idx="56136">
                  <c:v>0.68437499999999996</c:v>
                </c:pt>
                <c:pt idx="56137">
                  <c:v>0.67812499999999998</c:v>
                </c:pt>
                <c:pt idx="56138">
                  <c:v>0.69374999999999998</c:v>
                </c:pt>
                <c:pt idx="56139">
                  <c:v>0.698438</c:v>
                </c:pt>
                <c:pt idx="56140">
                  <c:v>0.70156300000000005</c:v>
                </c:pt>
                <c:pt idx="56141">
                  <c:v>0.69062500000000004</c:v>
                </c:pt>
                <c:pt idx="56142">
                  <c:v>0.68437499999999996</c:v>
                </c:pt>
                <c:pt idx="56143">
                  <c:v>0.68906299999999998</c:v>
                </c:pt>
                <c:pt idx="56144">
                  <c:v>0.692187</c:v>
                </c:pt>
                <c:pt idx="56145">
                  <c:v>0.68906299999999998</c:v>
                </c:pt>
                <c:pt idx="56146">
                  <c:v>0.69062500000000004</c:v>
                </c:pt>
                <c:pt idx="56147">
                  <c:v>0.69374999999999998</c:v>
                </c:pt>
                <c:pt idx="56148">
                  <c:v>0.676562</c:v>
                </c:pt>
                <c:pt idx="56149">
                  <c:v>0.692187</c:v>
                </c:pt>
                <c:pt idx="56150">
                  <c:v>0.68906299999999998</c:v>
                </c:pt>
                <c:pt idx="56151">
                  <c:v>0.68593800000000005</c:v>
                </c:pt>
                <c:pt idx="56152">
                  <c:v>0.692187</c:v>
                </c:pt>
                <c:pt idx="56153">
                  <c:v>0.682813</c:v>
                </c:pt>
                <c:pt idx="56154">
                  <c:v>0.7</c:v>
                </c:pt>
                <c:pt idx="56155">
                  <c:v>0.671875</c:v>
                </c:pt>
                <c:pt idx="56156">
                  <c:v>0.68125000000000002</c:v>
                </c:pt>
                <c:pt idx="56157">
                  <c:v>0.6875</c:v>
                </c:pt>
                <c:pt idx="56158">
                  <c:v>0.68906299999999998</c:v>
                </c:pt>
                <c:pt idx="56159">
                  <c:v>0.70468799999999998</c:v>
                </c:pt>
                <c:pt idx="56160">
                  <c:v>0.692187</c:v>
                </c:pt>
                <c:pt idx="56161">
                  <c:v>0.6875</c:v>
                </c:pt>
                <c:pt idx="56162">
                  <c:v>0.698438</c:v>
                </c:pt>
                <c:pt idx="56163">
                  <c:v>0.682813</c:v>
                </c:pt>
                <c:pt idx="56164">
                  <c:v>0.68593800000000005</c:v>
                </c:pt>
                <c:pt idx="56165">
                  <c:v>0.68906299999999998</c:v>
                </c:pt>
                <c:pt idx="56166">
                  <c:v>0.68593800000000005</c:v>
                </c:pt>
                <c:pt idx="56167">
                  <c:v>0.68437499999999996</c:v>
                </c:pt>
                <c:pt idx="56168">
                  <c:v>0.676562</c:v>
                </c:pt>
                <c:pt idx="56169">
                  <c:v>0.67968799999999996</c:v>
                </c:pt>
                <c:pt idx="56170">
                  <c:v>0.69062500000000004</c:v>
                </c:pt>
                <c:pt idx="56171">
                  <c:v>0.698438</c:v>
                </c:pt>
                <c:pt idx="56172">
                  <c:v>0.682813</c:v>
                </c:pt>
                <c:pt idx="56173">
                  <c:v>0.69531200000000004</c:v>
                </c:pt>
                <c:pt idx="56174">
                  <c:v>0.69374999999999998</c:v>
                </c:pt>
                <c:pt idx="56175">
                  <c:v>0.69531200000000004</c:v>
                </c:pt>
                <c:pt idx="56176">
                  <c:v>0.6875</c:v>
                </c:pt>
                <c:pt idx="56177">
                  <c:v>0.6875</c:v>
                </c:pt>
                <c:pt idx="56178">
                  <c:v>0.69374999999999998</c:v>
                </c:pt>
                <c:pt idx="56179">
                  <c:v>0.68906299999999998</c:v>
                </c:pt>
                <c:pt idx="56180">
                  <c:v>0.68906299999999998</c:v>
                </c:pt>
                <c:pt idx="56181">
                  <c:v>0.68437499999999996</c:v>
                </c:pt>
                <c:pt idx="56182">
                  <c:v>0.69062500000000004</c:v>
                </c:pt>
                <c:pt idx="56183">
                  <c:v>0.7</c:v>
                </c:pt>
                <c:pt idx="56184">
                  <c:v>0.68906299999999998</c:v>
                </c:pt>
                <c:pt idx="56185">
                  <c:v>0.68437499999999996</c:v>
                </c:pt>
                <c:pt idx="56186">
                  <c:v>0.676562</c:v>
                </c:pt>
                <c:pt idx="56187">
                  <c:v>0.69374999999999998</c:v>
                </c:pt>
                <c:pt idx="56188">
                  <c:v>0.6875</c:v>
                </c:pt>
                <c:pt idx="56189">
                  <c:v>0.67500000000000004</c:v>
                </c:pt>
                <c:pt idx="56190">
                  <c:v>0.68125000000000002</c:v>
                </c:pt>
                <c:pt idx="56191">
                  <c:v>0.67968799999999996</c:v>
                </c:pt>
                <c:pt idx="56192">
                  <c:v>0.68437499999999996</c:v>
                </c:pt>
                <c:pt idx="56193">
                  <c:v>0.6875</c:v>
                </c:pt>
                <c:pt idx="56194">
                  <c:v>0.682813</c:v>
                </c:pt>
                <c:pt idx="56195">
                  <c:v>0.68437499999999996</c:v>
                </c:pt>
                <c:pt idx="56196">
                  <c:v>0.69531200000000004</c:v>
                </c:pt>
                <c:pt idx="56197">
                  <c:v>0.68125000000000002</c:v>
                </c:pt>
                <c:pt idx="56198">
                  <c:v>0.68906299999999998</c:v>
                </c:pt>
                <c:pt idx="56199">
                  <c:v>0.68593800000000005</c:v>
                </c:pt>
                <c:pt idx="56200">
                  <c:v>0.6875</c:v>
                </c:pt>
                <c:pt idx="56201">
                  <c:v>0.69062500000000004</c:v>
                </c:pt>
                <c:pt idx="56202">
                  <c:v>0.67812499999999998</c:v>
                </c:pt>
                <c:pt idx="56203">
                  <c:v>0.68593800000000005</c:v>
                </c:pt>
                <c:pt idx="56204">
                  <c:v>0.682813</c:v>
                </c:pt>
                <c:pt idx="56205">
                  <c:v>0.67968799999999996</c:v>
                </c:pt>
                <c:pt idx="56206">
                  <c:v>0.68906299999999998</c:v>
                </c:pt>
                <c:pt idx="56207">
                  <c:v>0.67968799999999996</c:v>
                </c:pt>
                <c:pt idx="56208">
                  <c:v>0.67968799999999996</c:v>
                </c:pt>
                <c:pt idx="56209">
                  <c:v>0.6875</c:v>
                </c:pt>
                <c:pt idx="56210">
                  <c:v>0.6875</c:v>
                </c:pt>
                <c:pt idx="56211">
                  <c:v>0.68437499999999996</c:v>
                </c:pt>
                <c:pt idx="56212">
                  <c:v>0.67968799999999996</c:v>
                </c:pt>
                <c:pt idx="56213">
                  <c:v>0.67812499999999998</c:v>
                </c:pt>
                <c:pt idx="56214">
                  <c:v>0.68437499999999996</c:v>
                </c:pt>
                <c:pt idx="56215">
                  <c:v>0.692187</c:v>
                </c:pt>
                <c:pt idx="56216">
                  <c:v>0.6875</c:v>
                </c:pt>
                <c:pt idx="56217">
                  <c:v>0.68906299999999998</c:v>
                </c:pt>
                <c:pt idx="56218">
                  <c:v>0.69374999999999998</c:v>
                </c:pt>
                <c:pt idx="56219">
                  <c:v>0.6875</c:v>
                </c:pt>
                <c:pt idx="56220">
                  <c:v>0.676562</c:v>
                </c:pt>
                <c:pt idx="56221">
                  <c:v>0.6875</c:v>
                </c:pt>
                <c:pt idx="56222">
                  <c:v>0.69062500000000004</c:v>
                </c:pt>
                <c:pt idx="56223">
                  <c:v>0.69374999999999998</c:v>
                </c:pt>
                <c:pt idx="56224">
                  <c:v>0.68125000000000002</c:v>
                </c:pt>
                <c:pt idx="56225">
                  <c:v>0.67968799999999996</c:v>
                </c:pt>
                <c:pt idx="56226">
                  <c:v>0.682813</c:v>
                </c:pt>
                <c:pt idx="56227">
                  <c:v>0.6875</c:v>
                </c:pt>
                <c:pt idx="56228">
                  <c:v>0.698438</c:v>
                </c:pt>
                <c:pt idx="56229">
                  <c:v>0.676562</c:v>
                </c:pt>
                <c:pt idx="56230">
                  <c:v>0.6875</c:v>
                </c:pt>
                <c:pt idx="56231">
                  <c:v>0.69374999999999998</c:v>
                </c:pt>
                <c:pt idx="56232">
                  <c:v>0.67812499999999998</c:v>
                </c:pt>
                <c:pt idx="56233">
                  <c:v>0.68437499999999996</c:v>
                </c:pt>
                <c:pt idx="56234">
                  <c:v>0.68437499999999996</c:v>
                </c:pt>
                <c:pt idx="56235">
                  <c:v>0.67500000000000004</c:v>
                </c:pt>
                <c:pt idx="56236">
                  <c:v>0.67812499999999998</c:v>
                </c:pt>
                <c:pt idx="56237">
                  <c:v>0.692187</c:v>
                </c:pt>
                <c:pt idx="56238">
                  <c:v>0.69062500000000004</c:v>
                </c:pt>
                <c:pt idx="56239">
                  <c:v>0.69531200000000004</c:v>
                </c:pt>
                <c:pt idx="56240">
                  <c:v>0.7</c:v>
                </c:pt>
                <c:pt idx="56241">
                  <c:v>0.682813</c:v>
                </c:pt>
                <c:pt idx="56242">
                  <c:v>0.692187</c:v>
                </c:pt>
                <c:pt idx="56243">
                  <c:v>0.69374999999999998</c:v>
                </c:pt>
                <c:pt idx="56244">
                  <c:v>0.68906299999999998</c:v>
                </c:pt>
                <c:pt idx="56245">
                  <c:v>0.6875</c:v>
                </c:pt>
                <c:pt idx="56246">
                  <c:v>0.66874999999999996</c:v>
                </c:pt>
                <c:pt idx="56247">
                  <c:v>0.68125000000000002</c:v>
                </c:pt>
                <c:pt idx="56248">
                  <c:v>0.67500000000000004</c:v>
                </c:pt>
                <c:pt idx="56249">
                  <c:v>0.68593800000000005</c:v>
                </c:pt>
                <c:pt idx="56250">
                  <c:v>0.671875</c:v>
                </c:pt>
                <c:pt idx="56251">
                  <c:v>0.66249999999999998</c:v>
                </c:pt>
                <c:pt idx="56252">
                  <c:v>0.67500000000000004</c:v>
                </c:pt>
                <c:pt idx="56253">
                  <c:v>0.671875</c:v>
                </c:pt>
                <c:pt idx="56254">
                  <c:v>0.67343799999999998</c:v>
                </c:pt>
                <c:pt idx="56255">
                  <c:v>0.67968799999999996</c:v>
                </c:pt>
                <c:pt idx="56256">
                  <c:v>0.676562</c:v>
                </c:pt>
                <c:pt idx="56257">
                  <c:v>0.67812499999999998</c:v>
                </c:pt>
                <c:pt idx="56258">
                  <c:v>0.682813</c:v>
                </c:pt>
                <c:pt idx="56259">
                  <c:v>0.682813</c:v>
                </c:pt>
                <c:pt idx="56260">
                  <c:v>0.67968799999999996</c:v>
                </c:pt>
                <c:pt idx="56261">
                  <c:v>0.68125000000000002</c:v>
                </c:pt>
                <c:pt idx="56262">
                  <c:v>0.67968799999999996</c:v>
                </c:pt>
                <c:pt idx="56263">
                  <c:v>0.682813</c:v>
                </c:pt>
                <c:pt idx="56264">
                  <c:v>0.682813</c:v>
                </c:pt>
                <c:pt idx="56265">
                  <c:v>0.67968799999999996</c:v>
                </c:pt>
                <c:pt idx="56266">
                  <c:v>0.68593800000000005</c:v>
                </c:pt>
                <c:pt idx="56267">
                  <c:v>0.692187</c:v>
                </c:pt>
                <c:pt idx="56268">
                  <c:v>0.69062500000000004</c:v>
                </c:pt>
                <c:pt idx="56269">
                  <c:v>0.68437499999999996</c:v>
                </c:pt>
                <c:pt idx="56270">
                  <c:v>0.69062500000000004</c:v>
                </c:pt>
                <c:pt idx="56271">
                  <c:v>0.68125000000000002</c:v>
                </c:pt>
                <c:pt idx="56272">
                  <c:v>0.69374999999999998</c:v>
                </c:pt>
                <c:pt idx="56273">
                  <c:v>0.68437499999999996</c:v>
                </c:pt>
                <c:pt idx="56274">
                  <c:v>0.67812499999999998</c:v>
                </c:pt>
                <c:pt idx="56275">
                  <c:v>0.698438</c:v>
                </c:pt>
                <c:pt idx="56276">
                  <c:v>0.7</c:v>
                </c:pt>
                <c:pt idx="56277">
                  <c:v>0.692187</c:v>
                </c:pt>
                <c:pt idx="56278">
                  <c:v>0.69531200000000004</c:v>
                </c:pt>
                <c:pt idx="56279">
                  <c:v>0.68593800000000005</c:v>
                </c:pt>
                <c:pt idx="56280">
                  <c:v>0.67812499999999998</c:v>
                </c:pt>
                <c:pt idx="56281">
                  <c:v>0.6875</c:v>
                </c:pt>
                <c:pt idx="56282">
                  <c:v>0.68593800000000005</c:v>
                </c:pt>
                <c:pt idx="56283">
                  <c:v>0.68593800000000005</c:v>
                </c:pt>
                <c:pt idx="56284">
                  <c:v>0.682813</c:v>
                </c:pt>
                <c:pt idx="56285">
                  <c:v>0.68593800000000005</c:v>
                </c:pt>
                <c:pt idx="56286">
                  <c:v>0.6875</c:v>
                </c:pt>
                <c:pt idx="56287">
                  <c:v>0.68125000000000002</c:v>
                </c:pt>
                <c:pt idx="56288">
                  <c:v>0.67812499999999998</c:v>
                </c:pt>
                <c:pt idx="56289">
                  <c:v>0.67968799999999996</c:v>
                </c:pt>
                <c:pt idx="56290">
                  <c:v>0.67500000000000004</c:v>
                </c:pt>
                <c:pt idx="56291">
                  <c:v>0.68125000000000002</c:v>
                </c:pt>
                <c:pt idx="56292">
                  <c:v>0.67968799999999996</c:v>
                </c:pt>
                <c:pt idx="56293">
                  <c:v>0.68437499999999996</c:v>
                </c:pt>
                <c:pt idx="56294">
                  <c:v>0.67031300000000005</c:v>
                </c:pt>
                <c:pt idx="56295">
                  <c:v>0.671875</c:v>
                </c:pt>
                <c:pt idx="56296">
                  <c:v>0.67968799999999996</c:v>
                </c:pt>
                <c:pt idx="56297">
                  <c:v>0.6875</c:v>
                </c:pt>
                <c:pt idx="56298">
                  <c:v>0.70468799999999998</c:v>
                </c:pt>
                <c:pt idx="56299">
                  <c:v>0.67968799999999996</c:v>
                </c:pt>
                <c:pt idx="56300">
                  <c:v>0.68437499999999996</c:v>
                </c:pt>
                <c:pt idx="56301">
                  <c:v>0.68593800000000005</c:v>
                </c:pt>
                <c:pt idx="56302">
                  <c:v>0.69062500000000004</c:v>
                </c:pt>
                <c:pt idx="56303">
                  <c:v>0.68906299999999998</c:v>
                </c:pt>
                <c:pt idx="56304">
                  <c:v>0.69531200000000004</c:v>
                </c:pt>
                <c:pt idx="56305">
                  <c:v>0.67812499999999998</c:v>
                </c:pt>
                <c:pt idx="56306">
                  <c:v>0.682813</c:v>
                </c:pt>
                <c:pt idx="56307">
                  <c:v>0.67812499999999998</c:v>
                </c:pt>
                <c:pt idx="56308">
                  <c:v>0.67500000000000004</c:v>
                </c:pt>
                <c:pt idx="56309">
                  <c:v>0.68593800000000005</c:v>
                </c:pt>
                <c:pt idx="56310">
                  <c:v>0.69374999999999998</c:v>
                </c:pt>
                <c:pt idx="56311">
                  <c:v>0.69374999999999998</c:v>
                </c:pt>
                <c:pt idx="56312">
                  <c:v>0.68906299999999998</c:v>
                </c:pt>
                <c:pt idx="56313">
                  <c:v>0.67812499999999998</c:v>
                </c:pt>
                <c:pt idx="56314">
                  <c:v>0.671875</c:v>
                </c:pt>
                <c:pt idx="56315">
                  <c:v>0.68125000000000002</c:v>
                </c:pt>
                <c:pt idx="56316">
                  <c:v>0.68593800000000005</c:v>
                </c:pt>
                <c:pt idx="56317">
                  <c:v>0.68906299999999998</c:v>
                </c:pt>
                <c:pt idx="56318">
                  <c:v>0.68906299999999998</c:v>
                </c:pt>
                <c:pt idx="56319">
                  <c:v>0.682813</c:v>
                </c:pt>
                <c:pt idx="56320">
                  <c:v>0.67031300000000005</c:v>
                </c:pt>
                <c:pt idx="56321">
                  <c:v>0.67343799999999998</c:v>
                </c:pt>
                <c:pt idx="56322">
                  <c:v>0.67343799999999998</c:v>
                </c:pt>
                <c:pt idx="56323">
                  <c:v>0.67812499999999998</c:v>
                </c:pt>
                <c:pt idx="56324">
                  <c:v>0.67968799999999996</c:v>
                </c:pt>
                <c:pt idx="56325">
                  <c:v>0.69062500000000004</c:v>
                </c:pt>
                <c:pt idx="56326">
                  <c:v>0.68125000000000002</c:v>
                </c:pt>
                <c:pt idx="56327">
                  <c:v>0.67343799999999998</c:v>
                </c:pt>
                <c:pt idx="56328">
                  <c:v>0.67031300000000005</c:v>
                </c:pt>
                <c:pt idx="56329">
                  <c:v>0.676562</c:v>
                </c:pt>
                <c:pt idx="56330">
                  <c:v>0.67968799999999996</c:v>
                </c:pt>
                <c:pt idx="56331">
                  <c:v>0.68906299999999998</c:v>
                </c:pt>
                <c:pt idx="56332">
                  <c:v>0.68437499999999996</c:v>
                </c:pt>
                <c:pt idx="56333">
                  <c:v>0.68125000000000002</c:v>
                </c:pt>
                <c:pt idx="56334">
                  <c:v>0.68906299999999998</c:v>
                </c:pt>
                <c:pt idx="56335">
                  <c:v>0.69062500000000004</c:v>
                </c:pt>
                <c:pt idx="56336">
                  <c:v>0.692187</c:v>
                </c:pt>
                <c:pt idx="56337">
                  <c:v>0.69062500000000004</c:v>
                </c:pt>
                <c:pt idx="56338">
                  <c:v>0.682813</c:v>
                </c:pt>
                <c:pt idx="56339">
                  <c:v>0.69531200000000004</c:v>
                </c:pt>
                <c:pt idx="56340">
                  <c:v>0.69062500000000004</c:v>
                </c:pt>
                <c:pt idx="56341">
                  <c:v>0.676562</c:v>
                </c:pt>
                <c:pt idx="56342">
                  <c:v>0.682813</c:v>
                </c:pt>
                <c:pt idx="56343">
                  <c:v>0.68906299999999998</c:v>
                </c:pt>
                <c:pt idx="56344">
                  <c:v>0.682813</c:v>
                </c:pt>
                <c:pt idx="56345">
                  <c:v>0.69062500000000004</c:v>
                </c:pt>
                <c:pt idx="56346">
                  <c:v>0.69531200000000004</c:v>
                </c:pt>
                <c:pt idx="56347">
                  <c:v>0.6875</c:v>
                </c:pt>
                <c:pt idx="56348">
                  <c:v>0.692187</c:v>
                </c:pt>
                <c:pt idx="56349">
                  <c:v>0.68593800000000005</c:v>
                </c:pt>
                <c:pt idx="56350">
                  <c:v>0.67968799999999996</c:v>
                </c:pt>
                <c:pt idx="56351">
                  <c:v>0.68437499999999996</c:v>
                </c:pt>
                <c:pt idx="56352">
                  <c:v>0.682813</c:v>
                </c:pt>
                <c:pt idx="56353">
                  <c:v>0.676562</c:v>
                </c:pt>
                <c:pt idx="56354">
                  <c:v>0.66874999999999996</c:v>
                </c:pt>
                <c:pt idx="56355">
                  <c:v>0.67812499999999998</c:v>
                </c:pt>
                <c:pt idx="56356">
                  <c:v>0.67968799999999996</c:v>
                </c:pt>
                <c:pt idx="56357">
                  <c:v>0.68437499999999996</c:v>
                </c:pt>
                <c:pt idx="56358">
                  <c:v>0.68125000000000002</c:v>
                </c:pt>
                <c:pt idx="56359">
                  <c:v>0.6875</c:v>
                </c:pt>
                <c:pt idx="56360">
                  <c:v>0.692187</c:v>
                </c:pt>
                <c:pt idx="56361">
                  <c:v>0.7</c:v>
                </c:pt>
                <c:pt idx="56362">
                  <c:v>0.68437499999999996</c:v>
                </c:pt>
                <c:pt idx="56363">
                  <c:v>0.6875</c:v>
                </c:pt>
                <c:pt idx="56364">
                  <c:v>0.68906299999999998</c:v>
                </c:pt>
                <c:pt idx="56365">
                  <c:v>0.682813</c:v>
                </c:pt>
                <c:pt idx="56366">
                  <c:v>0.68593800000000005</c:v>
                </c:pt>
                <c:pt idx="56367">
                  <c:v>0.68593800000000005</c:v>
                </c:pt>
                <c:pt idx="56368">
                  <c:v>0.69531200000000004</c:v>
                </c:pt>
                <c:pt idx="56369">
                  <c:v>0.692187</c:v>
                </c:pt>
                <c:pt idx="56370">
                  <c:v>0.69531200000000004</c:v>
                </c:pt>
                <c:pt idx="56371">
                  <c:v>0.69062500000000004</c:v>
                </c:pt>
                <c:pt idx="56372">
                  <c:v>0.68593800000000005</c:v>
                </c:pt>
                <c:pt idx="56373">
                  <c:v>0.68906299999999998</c:v>
                </c:pt>
                <c:pt idx="56374">
                  <c:v>0.70156300000000005</c:v>
                </c:pt>
                <c:pt idx="56375">
                  <c:v>0.698438</c:v>
                </c:pt>
                <c:pt idx="56376">
                  <c:v>0.70937499999999998</c:v>
                </c:pt>
                <c:pt idx="56377">
                  <c:v>0.70625000000000004</c:v>
                </c:pt>
                <c:pt idx="56378">
                  <c:v>0.68593800000000005</c:v>
                </c:pt>
                <c:pt idx="56379">
                  <c:v>0.692187</c:v>
                </c:pt>
                <c:pt idx="56380">
                  <c:v>0.68593800000000005</c:v>
                </c:pt>
                <c:pt idx="56381">
                  <c:v>0.70156300000000005</c:v>
                </c:pt>
                <c:pt idx="56382">
                  <c:v>0.703125</c:v>
                </c:pt>
                <c:pt idx="56383">
                  <c:v>0.698438</c:v>
                </c:pt>
                <c:pt idx="56384">
                  <c:v>0.69531200000000004</c:v>
                </c:pt>
                <c:pt idx="56385">
                  <c:v>0.703125</c:v>
                </c:pt>
                <c:pt idx="56386">
                  <c:v>0.692187</c:v>
                </c:pt>
                <c:pt idx="56387">
                  <c:v>0.703125</c:v>
                </c:pt>
                <c:pt idx="56388">
                  <c:v>0.70156300000000005</c:v>
                </c:pt>
                <c:pt idx="56389">
                  <c:v>0.69531200000000004</c:v>
                </c:pt>
                <c:pt idx="56390">
                  <c:v>0.69374999999999998</c:v>
                </c:pt>
                <c:pt idx="56391">
                  <c:v>0.703125</c:v>
                </c:pt>
                <c:pt idx="56392">
                  <c:v>0.7</c:v>
                </c:pt>
                <c:pt idx="56393">
                  <c:v>0.703125</c:v>
                </c:pt>
                <c:pt idx="56394">
                  <c:v>0.70937499999999998</c:v>
                </c:pt>
                <c:pt idx="56395">
                  <c:v>0.7</c:v>
                </c:pt>
                <c:pt idx="56396">
                  <c:v>0.703125</c:v>
                </c:pt>
                <c:pt idx="56397">
                  <c:v>0.69374999999999998</c:v>
                </c:pt>
                <c:pt idx="56398">
                  <c:v>0.68906299999999998</c:v>
                </c:pt>
                <c:pt idx="56399">
                  <c:v>0.7</c:v>
                </c:pt>
                <c:pt idx="56400">
                  <c:v>0.69062500000000004</c:v>
                </c:pt>
                <c:pt idx="56401">
                  <c:v>0.69062500000000004</c:v>
                </c:pt>
                <c:pt idx="56402">
                  <c:v>0.68906299999999998</c:v>
                </c:pt>
                <c:pt idx="56403">
                  <c:v>0.70156300000000005</c:v>
                </c:pt>
                <c:pt idx="56404">
                  <c:v>0.698438</c:v>
                </c:pt>
                <c:pt idx="56405">
                  <c:v>0.692187</c:v>
                </c:pt>
                <c:pt idx="56406">
                  <c:v>0.69374999999999998</c:v>
                </c:pt>
                <c:pt idx="56407">
                  <c:v>0.692187</c:v>
                </c:pt>
                <c:pt idx="56408">
                  <c:v>0.6875</c:v>
                </c:pt>
                <c:pt idx="56409">
                  <c:v>0.68906299999999998</c:v>
                </c:pt>
                <c:pt idx="56410">
                  <c:v>0.692187</c:v>
                </c:pt>
                <c:pt idx="56411">
                  <c:v>0.68437499999999996</c:v>
                </c:pt>
                <c:pt idx="56412">
                  <c:v>0.69062500000000004</c:v>
                </c:pt>
                <c:pt idx="56413">
                  <c:v>0.69062500000000004</c:v>
                </c:pt>
                <c:pt idx="56414">
                  <c:v>0.7</c:v>
                </c:pt>
                <c:pt idx="56415">
                  <c:v>0.69062500000000004</c:v>
                </c:pt>
                <c:pt idx="56416">
                  <c:v>0.682813</c:v>
                </c:pt>
                <c:pt idx="56417">
                  <c:v>0.692187</c:v>
                </c:pt>
                <c:pt idx="56418">
                  <c:v>0.71250000000000002</c:v>
                </c:pt>
                <c:pt idx="56419">
                  <c:v>0.698438</c:v>
                </c:pt>
                <c:pt idx="56420">
                  <c:v>0.70156300000000005</c:v>
                </c:pt>
                <c:pt idx="56421">
                  <c:v>0.7</c:v>
                </c:pt>
                <c:pt idx="56422">
                  <c:v>0.70156300000000005</c:v>
                </c:pt>
                <c:pt idx="56423">
                  <c:v>0.703125</c:v>
                </c:pt>
                <c:pt idx="56424">
                  <c:v>0.69374999999999998</c:v>
                </c:pt>
                <c:pt idx="56425">
                  <c:v>0.69062500000000004</c:v>
                </c:pt>
                <c:pt idx="56426">
                  <c:v>0.69062500000000004</c:v>
                </c:pt>
                <c:pt idx="56427">
                  <c:v>0.68906299999999998</c:v>
                </c:pt>
                <c:pt idx="56428">
                  <c:v>0.682813</c:v>
                </c:pt>
                <c:pt idx="56429">
                  <c:v>0.7</c:v>
                </c:pt>
                <c:pt idx="56430">
                  <c:v>0.703125</c:v>
                </c:pt>
                <c:pt idx="56431">
                  <c:v>0.7</c:v>
                </c:pt>
                <c:pt idx="56432">
                  <c:v>0.70468799999999998</c:v>
                </c:pt>
                <c:pt idx="56433">
                  <c:v>0.69374999999999998</c:v>
                </c:pt>
                <c:pt idx="56434">
                  <c:v>0.69374999999999998</c:v>
                </c:pt>
                <c:pt idx="56435">
                  <c:v>0.703125</c:v>
                </c:pt>
                <c:pt idx="56436">
                  <c:v>0.703125</c:v>
                </c:pt>
                <c:pt idx="56437">
                  <c:v>0.698438</c:v>
                </c:pt>
                <c:pt idx="56438">
                  <c:v>0.70468799999999998</c:v>
                </c:pt>
                <c:pt idx="56439">
                  <c:v>0.69374999999999998</c:v>
                </c:pt>
                <c:pt idx="56440">
                  <c:v>0.68906299999999998</c:v>
                </c:pt>
                <c:pt idx="56441">
                  <c:v>0.703125</c:v>
                </c:pt>
                <c:pt idx="56442">
                  <c:v>0.68906299999999998</c:v>
                </c:pt>
                <c:pt idx="56443">
                  <c:v>0.682813</c:v>
                </c:pt>
                <c:pt idx="56444">
                  <c:v>0.6875</c:v>
                </c:pt>
                <c:pt idx="56445">
                  <c:v>0.682813</c:v>
                </c:pt>
                <c:pt idx="56446">
                  <c:v>0.6875</c:v>
                </c:pt>
                <c:pt idx="56447">
                  <c:v>0.69062500000000004</c:v>
                </c:pt>
                <c:pt idx="56448">
                  <c:v>0.69374999999999998</c:v>
                </c:pt>
                <c:pt idx="56449">
                  <c:v>0.68593800000000005</c:v>
                </c:pt>
                <c:pt idx="56450">
                  <c:v>0.69062500000000004</c:v>
                </c:pt>
                <c:pt idx="56451">
                  <c:v>0.69374999999999998</c:v>
                </c:pt>
                <c:pt idx="56452">
                  <c:v>0.69531200000000004</c:v>
                </c:pt>
                <c:pt idx="56453">
                  <c:v>0.703125</c:v>
                </c:pt>
                <c:pt idx="56454">
                  <c:v>0.70468799999999998</c:v>
                </c:pt>
                <c:pt idx="56455">
                  <c:v>0.68906299999999998</c:v>
                </c:pt>
                <c:pt idx="56456">
                  <c:v>0.692187</c:v>
                </c:pt>
                <c:pt idx="56457">
                  <c:v>0.698438</c:v>
                </c:pt>
                <c:pt idx="56458">
                  <c:v>0.68906299999999998</c:v>
                </c:pt>
                <c:pt idx="56459">
                  <c:v>0.6875</c:v>
                </c:pt>
                <c:pt idx="56460">
                  <c:v>0.692187</c:v>
                </c:pt>
                <c:pt idx="56461">
                  <c:v>0.682813</c:v>
                </c:pt>
                <c:pt idx="56462">
                  <c:v>0.676562</c:v>
                </c:pt>
                <c:pt idx="56463">
                  <c:v>0.67968799999999996</c:v>
                </c:pt>
                <c:pt idx="56464">
                  <c:v>0.698438</c:v>
                </c:pt>
                <c:pt idx="56465">
                  <c:v>0.68437499999999996</c:v>
                </c:pt>
                <c:pt idx="56466">
                  <c:v>0.6875</c:v>
                </c:pt>
                <c:pt idx="56467">
                  <c:v>0.676562</c:v>
                </c:pt>
                <c:pt idx="56468">
                  <c:v>0.68593800000000005</c:v>
                </c:pt>
                <c:pt idx="56469">
                  <c:v>0.698438</c:v>
                </c:pt>
                <c:pt idx="56470">
                  <c:v>0.69531200000000004</c:v>
                </c:pt>
                <c:pt idx="56471">
                  <c:v>0.68437499999999996</c:v>
                </c:pt>
                <c:pt idx="56472">
                  <c:v>0.6875</c:v>
                </c:pt>
                <c:pt idx="56473">
                  <c:v>0.682813</c:v>
                </c:pt>
                <c:pt idx="56474">
                  <c:v>0.68437499999999996</c:v>
                </c:pt>
                <c:pt idx="56475">
                  <c:v>0.68593800000000005</c:v>
                </c:pt>
                <c:pt idx="56476">
                  <c:v>0.68593800000000005</c:v>
                </c:pt>
                <c:pt idx="56477">
                  <c:v>0.70156300000000005</c:v>
                </c:pt>
                <c:pt idx="56478">
                  <c:v>0.698438</c:v>
                </c:pt>
                <c:pt idx="56479">
                  <c:v>0.70781300000000003</c:v>
                </c:pt>
                <c:pt idx="56480">
                  <c:v>0.682813</c:v>
                </c:pt>
                <c:pt idx="56481">
                  <c:v>0.68906299999999998</c:v>
                </c:pt>
                <c:pt idx="56482">
                  <c:v>0.70625000000000004</c:v>
                </c:pt>
                <c:pt idx="56483">
                  <c:v>0.69374999999999998</c:v>
                </c:pt>
                <c:pt idx="56484">
                  <c:v>0.6875</c:v>
                </c:pt>
                <c:pt idx="56485">
                  <c:v>0.70625000000000004</c:v>
                </c:pt>
                <c:pt idx="56486">
                  <c:v>0.6875</c:v>
                </c:pt>
                <c:pt idx="56487">
                  <c:v>0.67968799999999996</c:v>
                </c:pt>
                <c:pt idx="56488">
                  <c:v>0.69062500000000004</c:v>
                </c:pt>
                <c:pt idx="56489">
                  <c:v>0.69531200000000004</c:v>
                </c:pt>
                <c:pt idx="56490">
                  <c:v>0.692187</c:v>
                </c:pt>
                <c:pt idx="56491">
                  <c:v>0.70156300000000005</c:v>
                </c:pt>
                <c:pt idx="56492">
                  <c:v>0.69062500000000004</c:v>
                </c:pt>
                <c:pt idx="56493">
                  <c:v>0.69531200000000004</c:v>
                </c:pt>
                <c:pt idx="56494">
                  <c:v>0.6875</c:v>
                </c:pt>
                <c:pt idx="56495">
                  <c:v>0.692187</c:v>
                </c:pt>
                <c:pt idx="56496">
                  <c:v>0.698438</c:v>
                </c:pt>
                <c:pt idx="56497">
                  <c:v>0.703125</c:v>
                </c:pt>
                <c:pt idx="56498">
                  <c:v>0.70937499999999998</c:v>
                </c:pt>
                <c:pt idx="56499">
                  <c:v>0.692187</c:v>
                </c:pt>
                <c:pt idx="56500">
                  <c:v>0.70781300000000003</c:v>
                </c:pt>
                <c:pt idx="56501">
                  <c:v>0.70781300000000003</c:v>
                </c:pt>
                <c:pt idx="56502">
                  <c:v>0.7</c:v>
                </c:pt>
                <c:pt idx="56503">
                  <c:v>0.6875</c:v>
                </c:pt>
                <c:pt idx="56504">
                  <c:v>0.68906299999999998</c:v>
                </c:pt>
                <c:pt idx="56505">
                  <c:v>0.68906299999999998</c:v>
                </c:pt>
                <c:pt idx="56506">
                  <c:v>0.69531200000000004</c:v>
                </c:pt>
                <c:pt idx="56507">
                  <c:v>0.69531200000000004</c:v>
                </c:pt>
                <c:pt idx="56508">
                  <c:v>0.71093799999999996</c:v>
                </c:pt>
                <c:pt idx="56509">
                  <c:v>0.703125</c:v>
                </c:pt>
                <c:pt idx="56510">
                  <c:v>0.69531200000000004</c:v>
                </c:pt>
                <c:pt idx="56511">
                  <c:v>0.69531200000000004</c:v>
                </c:pt>
                <c:pt idx="56512">
                  <c:v>0.7</c:v>
                </c:pt>
                <c:pt idx="56513">
                  <c:v>0.70781300000000003</c:v>
                </c:pt>
                <c:pt idx="56514">
                  <c:v>0.698438</c:v>
                </c:pt>
                <c:pt idx="56515">
                  <c:v>0.698438</c:v>
                </c:pt>
                <c:pt idx="56516">
                  <c:v>0.69374999999999998</c:v>
                </c:pt>
                <c:pt idx="56517">
                  <c:v>0.69374999999999998</c:v>
                </c:pt>
                <c:pt idx="56518">
                  <c:v>0.70781300000000003</c:v>
                </c:pt>
                <c:pt idx="56519">
                  <c:v>0.70625000000000004</c:v>
                </c:pt>
                <c:pt idx="56520">
                  <c:v>0.70937499999999998</c:v>
                </c:pt>
                <c:pt idx="56521">
                  <c:v>0.7</c:v>
                </c:pt>
                <c:pt idx="56522">
                  <c:v>0.6875</c:v>
                </c:pt>
                <c:pt idx="56523">
                  <c:v>0.682813</c:v>
                </c:pt>
                <c:pt idx="56524">
                  <c:v>0.692187</c:v>
                </c:pt>
                <c:pt idx="56525">
                  <c:v>0.70468799999999998</c:v>
                </c:pt>
                <c:pt idx="56526">
                  <c:v>0.692187</c:v>
                </c:pt>
                <c:pt idx="56527">
                  <c:v>0.6875</c:v>
                </c:pt>
                <c:pt idx="56528">
                  <c:v>0.692187</c:v>
                </c:pt>
                <c:pt idx="56529">
                  <c:v>0.69062500000000004</c:v>
                </c:pt>
                <c:pt idx="56530">
                  <c:v>0.698438</c:v>
                </c:pt>
                <c:pt idx="56531">
                  <c:v>0.70468799999999998</c:v>
                </c:pt>
                <c:pt idx="56532">
                  <c:v>0.692187</c:v>
                </c:pt>
                <c:pt idx="56533">
                  <c:v>0.7</c:v>
                </c:pt>
                <c:pt idx="56534">
                  <c:v>0.70937499999999998</c:v>
                </c:pt>
                <c:pt idx="56535">
                  <c:v>0.7</c:v>
                </c:pt>
                <c:pt idx="56536">
                  <c:v>0.69374999999999998</c:v>
                </c:pt>
                <c:pt idx="56537">
                  <c:v>0.68437499999999996</c:v>
                </c:pt>
                <c:pt idx="56538">
                  <c:v>0.682813</c:v>
                </c:pt>
                <c:pt idx="56539">
                  <c:v>0.70156300000000005</c:v>
                </c:pt>
                <c:pt idx="56540">
                  <c:v>0.676562</c:v>
                </c:pt>
                <c:pt idx="56541">
                  <c:v>0.68437499999999996</c:v>
                </c:pt>
                <c:pt idx="56542">
                  <c:v>0.69531200000000004</c:v>
                </c:pt>
                <c:pt idx="56543">
                  <c:v>0.70468799999999998</c:v>
                </c:pt>
                <c:pt idx="56544">
                  <c:v>0.70468799999999998</c:v>
                </c:pt>
                <c:pt idx="56545">
                  <c:v>0.703125</c:v>
                </c:pt>
                <c:pt idx="56546">
                  <c:v>0.70156300000000005</c:v>
                </c:pt>
                <c:pt idx="56547">
                  <c:v>0.69062500000000004</c:v>
                </c:pt>
                <c:pt idx="56548">
                  <c:v>0.68906299999999998</c:v>
                </c:pt>
                <c:pt idx="56549">
                  <c:v>0.68125000000000002</c:v>
                </c:pt>
                <c:pt idx="56550">
                  <c:v>0.69062500000000004</c:v>
                </c:pt>
                <c:pt idx="56551">
                  <c:v>0.7</c:v>
                </c:pt>
                <c:pt idx="56552">
                  <c:v>0.6875</c:v>
                </c:pt>
                <c:pt idx="56553">
                  <c:v>0.682813</c:v>
                </c:pt>
                <c:pt idx="56554">
                  <c:v>0.692187</c:v>
                </c:pt>
                <c:pt idx="56555">
                  <c:v>0.7</c:v>
                </c:pt>
                <c:pt idx="56556">
                  <c:v>0.69062500000000004</c:v>
                </c:pt>
                <c:pt idx="56557">
                  <c:v>0.69531200000000004</c:v>
                </c:pt>
                <c:pt idx="56558">
                  <c:v>0.703125</c:v>
                </c:pt>
                <c:pt idx="56559">
                  <c:v>0.69062500000000004</c:v>
                </c:pt>
                <c:pt idx="56560">
                  <c:v>0.69374999999999998</c:v>
                </c:pt>
                <c:pt idx="56561">
                  <c:v>0.71093799999999996</c:v>
                </c:pt>
                <c:pt idx="56562">
                  <c:v>0.70625000000000004</c:v>
                </c:pt>
                <c:pt idx="56563">
                  <c:v>0.703125</c:v>
                </c:pt>
                <c:pt idx="56564">
                  <c:v>0.692187</c:v>
                </c:pt>
                <c:pt idx="56565">
                  <c:v>0.71093799999999996</c:v>
                </c:pt>
                <c:pt idx="56566">
                  <c:v>0.703125</c:v>
                </c:pt>
                <c:pt idx="56567">
                  <c:v>0.70781300000000003</c:v>
                </c:pt>
                <c:pt idx="56568">
                  <c:v>0.692187</c:v>
                </c:pt>
                <c:pt idx="56569">
                  <c:v>0.70156300000000005</c:v>
                </c:pt>
                <c:pt idx="56570">
                  <c:v>0.68437499999999996</c:v>
                </c:pt>
                <c:pt idx="56571">
                  <c:v>0.70468799999999998</c:v>
                </c:pt>
                <c:pt idx="56572">
                  <c:v>0.68906299999999998</c:v>
                </c:pt>
                <c:pt idx="56573">
                  <c:v>0.69374999999999998</c:v>
                </c:pt>
                <c:pt idx="56574">
                  <c:v>0.703125</c:v>
                </c:pt>
                <c:pt idx="56575">
                  <c:v>0.70156300000000005</c:v>
                </c:pt>
                <c:pt idx="56576">
                  <c:v>0.692187</c:v>
                </c:pt>
                <c:pt idx="56577">
                  <c:v>0.6875</c:v>
                </c:pt>
                <c:pt idx="56578">
                  <c:v>0.69531200000000004</c:v>
                </c:pt>
                <c:pt idx="56579">
                  <c:v>0.68593800000000005</c:v>
                </c:pt>
                <c:pt idx="56580">
                  <c:v>0.698438</c:v>
                </c:pt>
                <c:pt idx="56581">
                  <c:v>0.69374999999999998</c:v>
                </c:pt>
                <c:pt idx="56582">
                  <c:v>0.68125000000000002</c:v>
                </c:pt>
                <c:pt idx="56583">
                  <c:v>0.682813</c:v>
                </c:pt>
                <c:pt idx="56584">
                  <c:v>0.69374999999999998</c:v>
                </c:pt>
                <c:pt idx="56585">
                  <c:v>0.692187</c:v>
                </c:pt>
                <c:pt idx="56586">
                  <c:v>0.6875</c:v>
                </c:pt>
                <c:pt idx="56587">
                  <c:v>0.69531200000000004</c:v>
                </c:pt>
                <c:pt idx="56588">
                  <c:v>0.68125000000000002</c:v>
                </c:pt>
                <c:pt idx="56589">
                  <c:v>0.67812499999999998</c:v>
                </c:pt>
                <c:pt idx="56590">
                  <c:v>0.69531200000000004</c:v>
                </c:pt>
                <c:pt idx="56591">
                  <c:v>0.69374999999999998</c:v>
                </c:pt>
                <c:pt idx="56592">
                  <c:v>0.69374999999999998</c:v>
                </c:pt>
                <c:pt idx="56593">
                  <c:v>0.70156300000000005</c:v>
                </c:pt>
                <c:pt idx="56594">
                  <c:v>0.69374999999999998</c:v>
                </c:pt>
                <c:pt idx="56595">
                  <c:v>0.7</c:v>
                </c:pt>
                <c:pt idx="56596">
                  <c:v>0.68593800000000005</c:v>
                </c:pt>
                <c:pt idx="56597">
                  <c:v>0.68593800000000005</c:v>
                </c:pt>
                <c:pt idx="56598">
                  <c:v>0.69062500000000004</c:v>
                </c:pt>
                <c:pt idx="56599">
                  <c:v>0.7</c:v>
                </c:pt>
                <c:pt idx="56600">
                  <c:v>0.69374999999999998</c:v>
                </c:pt>
                <c:pt idx="56601">
                  <c:v>0.69531200000000004</c:v>
                </c:pt>
                <c:pt idx="56602">
                  <c:v>0.692187</c:v>
                </c:pt>
                <c:pt idx="56603">
                  <c:v>0.69374999999999998</c:v>
                </c:pt>
                <c:pt idx="56604">
                  <c:v>0.69062500000000004</c:v>
                </c:pt>
                <c:pt idx="56605">
                  <c:v>0.6875</c:v>
                </c:pt>
                <c:pt idx="56606">
                  <c:v>0.676562</c:v>
                </c:pt>
                <c:pt idx="56607">
                  <c:v>0.6875</c:v>
                </c:pt>
                <c:pt idx="56608">
                  <c:v>0.68906299999999998</c:v>
                </c:pt>
                <c:pt idx="56609">
                  <c:v>0.68593800000000005</c:v>
                </c:pt>
                <c:pt idx="56610">
                  <c:v>0.69374999999999998</c:v>
                </c:pt>
                <c:pt idx="56611">
                  <c:v>0.692187</c:v>
                </c:pt>
                <c:pt idx="56612">
                  <c:v>0.68437499999999996</c:v>
                </c:pt>
                <c:pt idx="56613">
                  <c:v>0.69531200000000004</c:v>
                </c:pt>
                <c:pt idx="56614">
                  <c:v>0.692187</c:v>
                </c:pt>
                <c:pt idx="56615">
                  <c:v>0.68593800000000005</c:v>
                </c:pt>
                <c:pt idx="56616">
                  <c:v>0.68593800000000005</c:v>
                </c:pt>
                <c:pt idx="56617">
                  <c:v>0.67812499999999998</c:v>
                </c:pt>
                <c:pt idx="56618">
                  <c:v>0.68593800000000005</c:v>
                </c:pt>
                <c:pt idx="56619">
                  <c:v>0.6875</c:v>
                </c:pt>
                <c:pt idx="56620">
                  <c:v>0.68437499999999996</c:v>
                </c:pt>
                <c:pt idx="56621">
                  <c:v>0.69062500000000004</c:v>
                </c:pt>
                <c:pt idx="56622">
                  <c:v>0.67343799999999998</c:v>
                </c:pt>
                <c:pt idx="56623">
                  <c:v>0.698438</c:v>
                </c:pt>
                <c:pt idx="56624">
                  <c:v>0.69374999999999998</c:v>
                </c:pt>
                <c:pt idx="56625">
                  <c:v>0.68125000000000002</c:v>
                </c:pt>
                <c:pt idx="56626">
                  <c:v>0.67812499999999998</c:v>
                </c:pt>
                <c:pt idx="56627">
                  <c:v>0.682813</c:v>
                </c:pt>
                <c:pt idx="56628">
                  <c:v>0.692187</c:v>
                </c:pt>
                <c:pt idx="56629">
                  <c:v>0.682813</c:v>
                </c:pt>
                <c:pt idx="56630">
                  <c:v>0.692187</c:v>
                </c:pt>
                <c:pt idx="56631">
                  <c:v>0.68437499999999996</c:v>
                </c:pt>
                <c:pt idx="56632">
                  <c:v>0.703125</c:v>
                </c:pt>
                <c:pt idx="56633">
                  <c:v>0.692187</c:v>
                </c:pt>
                <c:pt idx="56634">
                  <c:v>0.682813</c:v>
                </c:pt>
                <c:pt idx="56635">
                  <c:v>0.68125000000000002</c:v>
                </c:pt>
                <c:pt idx="56636">
                  <c:v>0.68906299999999998</c:v>
                </c:pt>
                <c:pt idx="56637">
                  <c:v>0.69531200000000004</c:v>
                </c:pt>
                <c:pt idx="56638">
                  <c:v>0.703125</c:v>
                </c:pt>
                <c:pt idx="56639">
                  <c:v>0.692187</c:v>
                </c:pt>
                <c:pt idx="56640">
                  <c:v>0.682813</c:v>
                </c:pt>
                <c:pt idx="56641">
                  <c:v>0.67500000000000004</c:v>
                </c:pt>
                <c:pt idx="56642">
                  <c:v>0.698438</c:v>
                </c:pt>
                <c:pt idx="56643">
                  <c:v>0.692187</c:v>
                </c:pt>
                <c:pt idx="56644">
                  <c:v>0.68906299999999998</c:v>
                </c:pt>
                <c:pt idx="56645">
                  <c:v>0.69374999999999998</c:v>
                </c:pt>
                <c:pt idx="56646">
                  <c:v>0.6875</c:v>
                </c:pt>
                <c:pt idx="56647">
                  <c:v>0.68437499999999996</c:v>
                </c:pt>
                <c:pt idx="56648">
                  <c:v>0.69062500000000004</c:v>
                </c:pt>
                <c:pt idx="56649">
                  <c:v>0.692187</c:v>
                </c:pt>
                <c:pt idx="56650">
                  <c:v>0.682813</c:v>
                </c:pt>
                <c:pt idx="56651">
                  <c:v>0.68593800000000005</c:v>
                </c:pt>
                <c:pt idx="56652">
                  <c:v>0.69531200000000004</c:v>
                </c:pt>
                <c:pt idx="56653">
                  <c:v>0.7</c:v>
                </c:pt>
                <c:pt idx="56654">
                  <c:v>0.68437499999999996</c:v>
                </c:pt>
                <c:pt idx="56655">
                  <c:v>0.69062500000000004</c:v>
                </c:pt>
                <c:pt idx="56656">
                  <c:v>0.67968799999999996</c:v>
                </c:pt>
                <c:pt idx="56657">
                  <c:v>0.69531200000000004</c:v>
                </c:pt>
                <c:pt idx="56658">
                  <c:v>0.68437499999999996</c:v>
                </c:pt>
                <c:pt idx="56659">
                  <c:v>0.698438</c:v>
                </c:pt>
                <c:pt idx="56660">
                  <c:v>0.676562</c:v>
                </c:pt>
                <c:pt idx="56661">
                  <c:v>0.698438</c:v>
                </c:pt>
                <c:pt idx="56662">
                  <c:v>0.69531200000000004</c:v>
                </c:pt>
                <c:pt idx="56663">
                  <c:v>0.69062500000000004</c:v>
                </c:pt>
                <c:pt idx="56664">
                  <c:v>0.703125</c:v>
                </c:pt>
                <c:pt idx="56665">
                  <c:v>0.692187</c:v>
                </c:pt>
                <c:pt idx="56666">
                  <c:v>0.69062500000000004</c:v>
                </c:pt>
                <c:pt idx="56667">
                  <c:v>0.68906299999999998</c:v>
                </c:pt>
                <c:pt idx="56668">
                  <c:v>0.69531200000000004</c:v>
                </c:pt>
                <c:pt idx="56669">
                  <c:v>0.68437499999999996</c:v>
                </c:pt>
                <c:pt idx="56670">
                  <c:v>0.676562</c:v>
                </c:pt>
                <c:pt idx="56671">
                  <c:v>0.68125000000000002</c:v>
                </c:pt>
                <c:pt idx="56672">
                  <c:v>0.68593800000000005</c:v>
                </c:pt>
                <c:pt idx="56673">
                  <c:v>0.69374999999999998</c:v>
                </c:pt>
                <c:pt idx="56674">
                  <c:v>0.69374999999999998</c:v>
                </c:pt>
                <c:pt idx="56675">
                  <c:v>0.692187</c:v>
                </c:pt>
                <c:pt idx="56676">
                  <c:v>0.68906299999999998</c:v>
                </c:pt>
                <c:pt idx="56677">
                  <c:v>0.69062500000000004</c:v>
                </c:pt>
                <c:pt idx="56678">
                  <c:v>0.68906299999999998</c:v>
                </c:pt>
                <c:pt idx="56679">
                  <c:v>0.68125000000000002</c:v>
                </c:pt>
                <c:pt idx="56680">
                  <c:v>0.68437499999999996</c:v>
                </c:pt>
                <c:pt idx="56681">
                  <c:v>0.676562</c:v>
                </c:pt>
                <c:pt idx="56682">
                  <c:v>0.68125000000000002</c:v>
                </c:pt>
                <c:pt idx="56683">
                  <c:v>0.692187</c:v>
                </c:pt>
                <c:pt idx="56684">
                  <c:v>0.69062500000000004</c:v>
                </c:pt>
                <c:pt idx="56685">
                  <c:v>0.69062500000000004</c:v>
                </c:pt>
                <c:pt idx="56686">
                  <c:v>0.68906299999999998</c:v>
                </c:pt>
                <c:pt idx="56687">
                  <c:v>0.69374999999999998</c:v>
                </c:pt>
                <c:pt idx="56688">
                  <c:v>0.68125000000000002</c:v>
                </c:pt>
                <c:pt idx="56689">
                  <c:v>0.68437499999999996</c:v>
                </c:pt>
                <c:pt idx="56690">
                  <c:v>0.69374999999999998</c:v>
                </c:pt>
                <c:pt idx="56691">
                  <c:v>0.69062500000000004</c:v>
                </c:pt>
                <c:pt idx="56692">
                  <c:v>0.6875</c:v>
                </c:pt>
                <c:pt idx="56693">
                  <c:v>0.67968799999999996</c:v>
                </c:pt>
                <c:pt idx="56694">
                  <c:v>0.69374999999999998</c:v>
                </c:pt>
                <c:pt idx="56695">
                  <c:v>0.692187</c:v>
                </c:pt>
                <c:pt idx="56696">
                  <c:v>0.68593800000000005</c:v>
                </c:pt>
                <c:pt idx="56697">
                  <c:v>0.703125</c:v>
                </c:pt>
                <c:pt idx="56698">
                  <c:v>0.69374999999999998</c:v>
                </c:pt>
                <c:pt idx="56699">
                  <c:v>0.68906299999999998</c:v>
                </c:pt>
                <c:pt idx="56700">
                  <c:v>0.69062500000000004</c:v>
                </c:pt>
                <c:pt idx="56701">
                  <c:v>0.692187</c:v>
                </c:pt>
                <c:pt idx="56702">
                  <c:v>0.69062500000000004</c:v>
                </c:pt>
                <c:pt idx="56703">
                  <c:v>0.692187</c:v>
                </c:pt>
                <c:pt idx="56704">
                  <c:v>0.67343799999999998</c:v>
                </c:pt>
                <c:pt idx="56705">
                  <c:v>0.69062500000000004</c:v>
                </c:pt>
                <c:pt idx="56706">
                  <c:v>0.68437499999999996</c:v>
                </c:pt>
                <c:pt idx="56707">
                  <c:v>0.692187</c:v>
                </c:pt>
                <c:pt idx="56708">
                  <c:v>0.6875</c:v>
                </c:pt>
                <c:pt idx="56709">
                  <c:v>0.67812499999999998</c:v>
                </c:pt>
                <c:pt idx="56710">
                  <c:v>0.67812499999999998</c:v>
                </c:pt>
                <c:pt idx="56711">
                  <c:v>0.692187</c:v>
                </c:pt>
                <c:pt idx="56712">
                  <c:v>0.68906299999999998</c:v>
                </c:pt>
                <c:pt idx="56713">
                  <c:v>0.67031300000000005</c:v>
                </c:pt>
                <c:pt idx="56714">
                  <c:v>0.68593800000000005</c:v>
                </c:pt>
                <c:pt idx="56715">
                  <c:v>0.6875</c:v>
                </c:pt>
                <c:pt idx="56716">
                  <c:v>0.6875</c:v>
                </c:pt>
                <c:pt idx="56717">
                  <c:v>0.68437499999999996</c:v>
                </c:pt>
                <c:pt idx="56718">
                  <c:v>0.69531200000000004</c:v>
                </c:pt>
                <c:pt idx="56719">
                  <c:v>0.69531200000000004</c:v>
                </c:pt>
                <c:pt idx="56720">
                  <c:v>0.69531200000000004</c:v>
                </c:pt>
                <c:pt idx="56721">
                  <c:v>0.68906299999999998</c:v>
                </c:pt>
                <c:pt idx="56722">
                  <c:v>0.692187</c:v>
                </c:pt>
                <c:pt idx="56723">
                  <c:v>0.703125</c:v>
                </c:pt>
                <c:pt idx="56724">
                  <c:v>0.68437499999999996</c:v>
                </c:pt>
                <c:pt idx="56725">
                  <c:v>0.69062500000000004</c:v>
                </c:pt>
                <c:pt idx="56726">
                  <c:v>0.692187</c:v>
                </c:pt>
                <c:pt idx="56727">
                  <c:v>0.68125000000000002</c:v>
                </c:pt>
                <c:pt idx="56728">
                  <c:v>0.69062500000000004</c:v>
                </c:pt>
                <c:pt idx="56729">
                  <c:v>0.69374999999999998</c:v>
                </c:pt>
                <c:pt idx="56730">
                  <c:v>0.70156300000000005</c:v>
                </c:pt>
                <c:pt idx="56731">
                  <c:v>0.68125000000000002</c:v>
                </c:pt>
                <c:pt idx="56732">
                  <c:v>0.67343799999999998</c:v>
                </c:pt>
                <c:pt idx="56733">
                  <c:v>0.68437499999999996</c:v>
                </c:pt>
                <c:pt idx="56734">
                  <c:v>0.676562</c:v>
                </c:pt>
                <c:pt idx="56735">
                  <c:v>0.7</c:v>
                </c:pt>
                <c:pt idx="56736">
                  <c:v>0.69062500000000004</c:v>
                </c:pt>
                <c:pt idx="56737">
                  <c:v>0.7</c:v>
                </c:pt>
                <c:pt idx="56738">
                  <c:v>0.698438</c:v>
                </c:pt>
                <c:pt idx="56739">
                  <c:v>0.69062500000000004</c:v>
                </c:pt>
                <c:pt idx="56740">
                  <c:v>0.67812499999999998</c:v>
                </c:pt>
                <c:pt idx="56741">
                  <c:v>0.68437499999999996</c:v>
                </c:pt>
                <c:pt idx="56742">
                  <c:v>0.692187</c:v>
                </c:pt>
                <c:pt idx="56743">
                  <c:v>0.698438</c:v>
                </c:pt>
                <c:pt idx="56744">
                  <c:v>0.692187</c:v>
                </c:pt>
                <c:pt idx="56745">
                  <c:v>0.682813</c:v>
                </c:pt>
                <c:pt idx="56746">
                  <c:v>0.6875</c:v>
                </c:pt>
                <c:pt idx="56747">
                  <c:v>0.692187</c:v>
                </c:pt>
                <c:pt idx="56748">
                  <c:v>0.6875</c:v>
                </c:pt>
                <c:pt idx="56749">
                  <c:v>0.682813</c:v>
                </c:pt>
                <c:pt idx="56750">
                  <c:v>0.68593800000000005</c:v>
                </c:pt>
                <c:pt idx="56751">
                  <c:v>0.67500000000000004</c:v>
                </c:pt>
                <c:pt idx="56752">
                  <c:v>0.69374999999999998</c:v>
                </c:pt>
                <c:pt idx="56753">
                  <c:v>0.69062500000000004</c:v>
                </c:pt>
                <c:pt idx="56754">
                  <c:v>0.68437499999999996</c:v>
                </c:pt>
                <c:pt idx="56755">
                  <c:v>0.69374999999999998</c:v>
                </c:pt>
                <c:pt idx="56756">
                  <c:v>0.69062500000000004</c:v>
                </c:pt>
                <c:pt idx="56757">
                  <c:v>0.68906299999999998</c:v>
                </c:pt>
                <c:pt idx="56758">
                  <c:v>0.682813</c:v>
                </c:pt>
                <c:pt idx="56759">
                  <c:v>0.69531200000000004</c:v>
                </c:pt>
                <c:pt idx="56760">
                  <c:v>0.67968799999999996</c:v>
                </c:pt>
                <c:pt idx="56761">
                  <c:v>0.67968799999999996</c:v>
                </c:pt>
                <c:pt idx="56762">
                  <c:v>0.692187</c:v>
                </c:pt>
                <c:pt idx="56763">
                  <c:v>0.69531200000000004</c:v>
                </c:pt>
                <c:pt idx="56764">
                  <c:v>0.68125000000000002</c:v>
                </c:pt>
                <c:pt idx="56765">
                  <c:v>0.67500000000000004</c:v>
                </c:pt>
                <c:pt idx="56766">
                  <c:v>0.68906299999999998</c:v>
                </c:pt>
                <c:pt idx="56767">
                  <c:v>0.67968799999999996</c:v>
                </c:pt>
                <c:pt idx="56768">
                  <c:v>0.67343799999999998</c:v>
                </c:pt>
                <c:pt idx="56769">
                  <c:v>0.68125000000000002</c:v>
                </c:pt>
                <c:pt idx="56770">
                  <c:v>0.68593800000000005</c:v>
                </c:pt>
                <c:pt idx="56771">
                  <c:v>0.68125000000000002</c:v>
                </c:pt>
                <c:pt idx="56772">
                  <c:v>0.68593800000000005</c:v>
                </c:pt>
                <c:pt idx="56773">
                  <c:v>0.698438</c:v>
                </c:pt>
                <c:pt idx="56774">
                  <c:v>0.69531200000000004</c:v>
                </c:pt>
                <c:pt idx="56775">
                  <c:v>0.698438</c:v>
                </c:pt>
                <c:pt idx="56776">
                  <c:v>0.698438</c:v>
                </c:pt>
                <c:pt idx="56777">
                  <c:v>0.68437499999999996</c:v>
                </c:pt>
                <c:pt idx="56778">
                  <c:v>0.68593800000000005</c:v>
                </c:pt>
                <c:pt idx="56779">
                  <c:v>0.68906299999999998</c:v>
                </c:pt>
                <c:pt idx="56780">
                  <c:v>0.69531200000000004</c:v>
                </c:pt>
                <c:pt idx="56781">
                  <c:v>0.68437499999999996</c:v>
                </c:pt>
                <c:pt idx="56782">
                  <c:v>0.6875</c:v>
                </c:pt>
                <c:pt idx="56783">
                  <c:v>0.682813</c:v>
                </c:pt>
                <c:pt idx="56784">
                  <c:v>0.6875</c:v>
                </c:pt>
                <c:pt idx="56785">
                  <c:v>0.68906299999999998</c:v>
                </c:pt>
                <c:pt idx="56786">
                  <c:v>0.69531200000000004</c:v>
                </c:pt>
                <c:pt idx="56787">
                  <c:v>0.69062500000000004</c:v>
                </c:pt>
                <c:pt idx="56788">
                  <c:v>0.68906299999999998</c:v>
                </c:pt>
                <c:pt idx="56789">
                  <c:v>0.68125000000000002</c:v>
                </c:pt>
                <c:pt idx="56790">
                  <c:v>0.698438</c:v>
                </c:pt>
                <c:pt idx="56791">
                  <c:v>0.692187</c:v>
                </c:pt>
                <c:pt idx="56792">
                  <c:v>0.703125</c:v>
                </c:pt>
                <c:pt idx="56793">
                  <c:v>0.692187</c:v>
                </c:pt>
                <c:pt idx="56794">
                  <c:v>0.70156300000000005</c:v>
                </c:pt>
                <c:pt idx="56795">
                  <c:v>0.69531200000000004</c:v>
                </c:pt>
                <c:pt idx="56796">
                  <c:v>0.69062500000000004</c:v>
                </c:pt>
                <c:pt idx="56797">
                  <c:v>0.68906299999999998</c:v>
                </c:pt>
                <c:pt idx="56798">
                  <c:v>0.6875</c:v>
                </c:pt>
                <c:pt idx="56799">
                  <c:v>0.6875</c:v>
                </c:pt>
                <c:pt idx="56800">
                  <c:v>0.682813</c:v>
                </c:pt>
                <c:pt idx="56801">
                  <c:v>0.68437499999999996</c:v>
                </c:pt>
                <c:pt idx="56802">
                  <c:v>0.68906299999999998</c:v>
                </c:pt>
                <c:pt idx="56803">
                  <c:v>0.68125000000000002</c:v>
                </c:pt>
                <c:pt idx="56804">
                  <c:v>0.682813</c:v>
                </c:pt>
                <c:pt idx="56805">
                  <c:v>0.69062500000000004</c:v>
                </c:pt>
                <c:pt idx="56806">
                  <c:v>0.69374999999999998</c:v>
                </c:pt>
                <c:pt idx="56807">
                  <c:v>0.692187</c:v>
                </c:pt>
                <c:pt idx="56808">
                  <c:v>0.68437499999999996</c:v>
                </c:pt>
                <c:pt idx="56809">
                  <c:v>0.69374999999999998</c:v>
                </c:pt>
                <c:pt idx="56810">
                  <c:v>0.69531200000000004</c:v>
                </c:pt>
                <c:pt idx="56811">
                  <c:v>0.69531200000000004</c:v>
                </c:pt>
                <c:pt idx="56812">
                  <c:v>0.68593800000000005</c:v>
                </c:pt>
                <c:pt idx="56813">
                  <c:v>0.68125000000000002</c:v>
                </c:pt>
                <c:pt idx="56814">
                  <c:v>0.68593800000000005</c:v>
                </c:pt>
                <c:pt idx="56815">
                  <c:v>0.6875</c:v>
                </c:pt>
                <c:pt idx="56816">
                  <c:v>0.67500000000000004</c:v>
                </c:pt>
                <c:pt idx="56817">
                  <c:v>0.68437499999999996</c:v>
                </c:pt>
                <c:pt idx="56818">
                  <c:v>0.68906299999999998</c:v>
                </c:pt>
                <c:pt idx="56819">
                  <c:v>0.68125000000000002</c:v>
                </c:pt>
                <c:pt idx="56820">
                  <c:v>0.676562</c:v>
                </c:pt>
                <c:pt idx="56821">
                  <c:v>0.682813</c:v>
                </c:pt>
                <c:pt idx="56822">
                  <c:v>0.682813</c:v>
                </c:pt>
                <c:pt idx="56823">
                  <c:v>0.69374999999999998</c:v>
                </c:pt>
                <c:pt idx="56824">
                  <c:v>0.68125000000000002</c:v>
                </c:pt>
                <c:pt idx="56825">
                  <c:v>0.69531200000000004</c:v>
                </c:pt>
                <c:pt idx="56826">
                  <c:v>0.69531200000000004</c:v>
                </c:pt>
                <c:pt idx="56827">
                  <c:v>0.69531200000000004</c:v>
                </c:pt>
                <c:pt idx="56828">
                  <c:v>0.68125000000000002</c:v>
                </c:pt>
                <c:pt idx="56829">
                  <c:v>0.68906299999999998</c:v>
                </c:pt>
                <c:pt idx="56830">
                  <c:v>0.6875</c:v>
                </c:pt>
                <c:pt idx="56831">
                  <c:v>0.68437499999999996</c:v>
                </c:pt>
                <c:pt idx="56832">
                  <c:v>0.67343799999999998</c:v>
                </c:pt>
                <c:pt idx="56833">
                  <c:v>0.68125000000000002</c:v>
                </c:pt>
                <c:pt idx="56834">
                  <c:v>0.69062500000000004</c:v>
                </c:pt>
                <c:pt idx="56835">
                  <c:v>0.70156300000000005</c:v>
                </c:pt>
                <c:pt idx="56836">
                  <c:v>0.68437499999999996</c:v>
                </c:pt>
                <c:pt idx="56837">
                  <c:v>0.6875</c:v>
                </c:pt>
                <c:pt idx="56838">
                  <c:v>0.68437499999999996</c:v>
                </c:pt>
                <c:pt idx="56839">
                  <c:v>0.698438</c:v>
                </c:pt>
                <c:pt idx="56840">
                  <c:v>0.703125</c:v>
                </c:pt>
                <c:pt idx="56841">
                  <c:v>0.692187</c:v>
                </c:pt>
                <c:pt idx="56842">
                  <c:v>0.69374999999999998</c:v>
                </c:pt>
                <c:pt idx="56843">
                  <c:v>0.69374999999999998</c:v>
                </c:pt>
                <c:pt idx="56844">
                  <c:v>0.68125000000000002</c:v>
                </c:pt>
                <c:pt idx="56845">
                  <c:v>0.68593800000000005</c:v>
                </c:pt>
                <c:pt idx="56846">
                  <c:v>0.682813</c:v>
                </c:pt>
                <c:pt idx="56847">
                  <c:v>0.68125000000000002</c:v>
                </c:pt>
                <c:pt idx="56848">
                  <c:v>0.69531200000000004</c:v>
                </c:pt>
                <c:pt idx="56849">
                  <c:v>0.68437499999999996</c:v>
                </c:pt>
                <c:pt idx="56850">
                  <c:v>0.69374999999999998</c:v>
                </c:pt>
                <c:pt idx="56851">
                  <c:v>0.69374999999999998</c:v>
                </c:pt>
                <c:pt idx="56852">
                  <c:v>0.692187</c:v>
                </c:pt>
                <c:pt idx="56853">
                  <c:v>0.69062500000000004</c:v>
                </c:pt>
                <c:pt idx="56854">
                  <c:v>0.698438</c:v>
                </c:pt>
                <c:pt idx="56855">
                  <c:v>0.7</c:v>
                </c:pt>
                <c:pt idx="56856">
                  <c:v>0.68906299999999998</c:v>
                </c:pt>
                <c:pt idx="56857">
                  <c:v>0.682813</c:v>
                </c:pt>
                <c:pt idx="56858">
                  <c:v>0.69062500000000004</c:v>
                </c:pt>
                <c:pt idx="56859">
                  <c:v>0.682813</c:v>
                </c:pt>
                <c:pt idx="56860">
                  <c:v>0.67968799999999996</c:v>
                </c:pt>
                <c:pt idx="56861">
                  <c:v>0.682813</c:v>
                </c:pt>
                <c:pt idx="56862">
                  <c:v>0.68906299999999998</c:v>
                </c:pt>
                <c:pt idx="56863">
                  <c:v>0.6875</c:v>
                </c:pt>
                <c:pt idx="56864">
                  <c:v>0.68906299999999998</c:v>
                </c:pt>
                <c:pt idx="56865">
                  <c:v>0.692187</c:v>
                </c:pt>
                <c:pt idx="56866">
                  <c:v>0.69062500000000004</c:v>
                </c:pt>
                <c:pt idx="56867">
                  <c:v>0.68906299999999998</c:v>
                </c:pt>
                <c:pt idx="56868">
                  <c:v>0.6875</c:v>
                </c:pt>
                <c:pt idx="56869">
                  <c:v>0.68437499999999996</c:v>
                </c:pt>
                <c:pt idx="56870">
                  <c:v>0.68437499999999996</c:v>
                </c:pt>
                <c:pt idx="56871">
                  <c:v>0.698438</c:v>
                </c:pt>
                <c:pt idx="56872">
                  <c:v>0.6875</c:v>
                </c:pt>
                <c:pt idx="56873">
                  <c:v>0.698438</c:v>
                </c:pt>
                <c:pt idx="56874">
                  <c:v>0.70468799999999998</c:v>
                </c:pt>
                <c:pt idx="56875">
                  <c:v>0.698438</c:v>
                </c:pt>
                <c:pt idx="56876">
                  <c:v>0.698438</c:v>
                </c:pt>
                <c:pt idx="56877">
                  <c:v>0.68906299999999998</c:v>
                </c:pt>
                <c:pt idx="56878">
                  <c:v>0.6875</c:v>
                </c:pt>
                <c:pt idx="56879">
                  <c:v>0.6875</c:v>
                </c:pt>
                <c:pt idx="56880">
                  <c:v>0.7</c:v>
                </c:pt>
                <c:pt idx="56881">
                  <c:v>0.69531200000000004</c:v>
                </c:pt>
                <c:pt idx="56882">
                  <c:v>0.7</c:v>
                </c:pt>
                <c:pt idx="56883">
                  <c:v>0.682813</c:v>
                </c:pt>
                <c:pt idx="56884">
                  <c:v>0.67812499999999998</c:v>
                </c:pt>
                <c:pt idx="56885">
                  <c:v>0.6875</c:v>
                </c:pt>
                <c:pt idx="56886">
                  <c:v>0.68906299999999998</c:v>
                </c:pt>
                <c:pt idx="56887">
                  <c:v>0.68125000000000002</c:v>
                </c:pt>
                <c:pt idx="56888">
                  <c:v>0.69062500000000004</c:v>
                </c:pt>
                <c:pt idx="56889">
                  <c:v>0.69062500000000004</c:v>
                </c:pt>
                <c:pt idx="56890">
                  <c:v>0.7</c:v>
                </c:pt>
                <c:pt idx="56891">
                  <c:v>0.70625000000000004</c:v>
                </c:pt>
                <c:pt idx="56892">
                  <c:v>0.69531200000000004</c:v>
                </c:pt>
                <c:pt idx="56893">
                  <c:v>0.69531200000000004</c:v>
                </c:pt>
                <c:pt idx="56894">
                  <c:v>0.6875</c:v>
                </c:pt>
                <c:pt idx="56895">
                  <c:v>0.68593800000000005</c:v>
                </c:pt>
                <c:pt idx="56896">
                  <c:v>0.68437499999999996</c:v>
                </c:pt>
                <c:pt idx="56897">
                  <c:v>0.69062500000000004</c:v>
                </c:pt>
                <c:pt idx="56898">
                  <c:v>0.692187</c:v>
                </c:pt>
                <c:pt idx="56899">
                  <c:v>0.69374999999999998</c:v>
                </c:pt>
                <c:pt idx="56900">
                  <c:v>0.68125000000000002</c:v>
                </c:pt>
                <c:pt idx="56901">
                  <c:v>0.7</c:v>
                </c:pt>
                <c:pt idx="56902">
                  <c:v>0.69531200000000004</c:v>
                </c:pt>
                <c:pt idx="56903">
                  <c:v>0.7</c:v>
                </c:pt>
                <c:pt idx="56904">
                  <c:v>0.703125</c:v>
                </c:pt>
                <c:pt idx="56905">
                  <c:v>0.71562499999999996</c:v>
                </c:pt>
                <c:pt idx="56906">
                  <c:v>0.70625000000000004</c:v>
                </c:pt>
                <c:pt idx="56907">
                  <c:v>0.68593800000000005</c:v>
                </c:pt>
                <c:pt idx="56908">
                  <c:v>0.69374999999999998</c:v>
                </c:pt>
                <c:pt idx="56909">
                  <c:v>0.692187</c:v>
                </c:pt>
                <c:pt idx="56910">
                  <c:v>0.70468799999999998</c:v>
                </c:pt>
                <c:pt idx="56911">
                  <c:v>0.692187</c:v>
                </c:pt>
                <c:pt idx="56912">
                  <c:v>0.6875</c:v>
                </c:pt>
                <c:pt idx="56913">
                  <c:v>0.68437499999999996</c:v>
                </c:pt>
                <c:pt idx="56914">
                  <c:v>0.68906299999999998</c:v>
                </c:pt>
                <c:pt idx="56915">
                  <c:v>0.703125</c:v>
                </c:pt>
                <c:pt idx="56916">
                  <c:v>0.692187</c:v>
                </c:pt>
                <c:pt idx="56917">
                  <c:v>0.70156300000000005</c:v>
                </c:pt>
                <c:pt idx="56918">
                  <c:v>0.68906299999999998</c:v>
                </c:pt>
                <c:pt idx="56919">
                  <c:v>0.69062500000000004</c:v>
                </c:pt>
                <c:pt idx="56920">
                  <c:v>0.68593800000000005</c:v>
                </c:pt>
                <c:pt idx="56921">
                  <c:v>0.69062500000000004</c:v>
                </c:pt>
                <c:pt idx="56922">
                  <c:v>0.69062500000000004</c:v>
                </c:pt>
                <c:pt idx="56923">
                  <c:v>0.692187</c:v>
                </c:pt>
                <c:pt idx="56924">
                  <c:v>0.682813</c:v>
                </c:pt>
                <c:pt idx="56925">
                  <c:v>0.69374999999999998</c:v>
                </c:pt>
                <c:pt idx="56926">
                  <c:v>0.70156300000000005</c:v>
                </c:pt>
                <c:pt idx="56927">
                  <c:v>0.7</c:v>
                </c:pt>
                <c:pt idx="56928">
                  <c:v>0.68593800000000005</c:v>
                </c:pt>
                <c:pt idx="56929">
                  <c:v>0.682813</c:v>
                </c:pt>
                <c:pt idx="56930">
                  <c:v>0.68437499999999996</c:v>
                </c:pt>
                <c:pt idx="56931">
                  <c:v>0.68125000000000002</c:v>
                </c:pt>
                <c:pt idx="56932">
                  <c:v>0.68593800000000005</c:v>
                </c:pt>
                <c:pt idx="56933">
                  <c:v>0.68437499999999996</c:v>
                </c:pt>
                <c:pt idx="56934">
                  <c:v>0.68593800000000005</c:v>
                </c:pt>
                <c:pt idx="56935">
                  <c:v>0.692187</c:v>
                </c:pt>
                <c:pt idx="56936">
                  <c:v>0.68906299999999998</c:v>
                </c:pt>
                <c:pt idx="56937">
                  <c:v>0.68593800000000005</c:v>
                </c:pt>
                <c:pt idx="56938">
                  <c:v>0.69531200000000004</c:v>
                </c:pt>
                <c:pt idx="56939">
                  <c:v>0.70625000000000004</c:v>
                </c:pt>
                <c:pt idx="56940">
                  <c:v>0.7</c:v>
                </c:pt>
                <c:pt idx="56941">
                  <c:v>0.698438</c:v>
                </c:pt>
                <c:pt idx="56942">
                  <c:v>0.69374999999999998</c:v>
                </c:pt>
                <c:pt idx="56943">
                  <c:v>0.69531200000000004</c:v>
                </c:pt>
                <c:pt idx="56944">
                  <c:v>0.70156300000000005</c:v>
                </c:pt>
                <c:pt idx="56945">
                  <c:v>0.68906299999999998</c:v>
                </c:pt>
                <c:pt idx="56946">
                  <c:v>0.698438</c:v>
                </c:pt>
                <c:pt idx="56947">
                  <c:v>0.703125</c:v>
                </c:pt>
                <c:pt idx="56948">
                  <c:v>0.692187</c:v>
                </c:pt>
                <c:pt idx="56949">
                  <c:v>0.67500000000000004</c:v>
                </c:pt>
                <c:pt idx="56950">
                  <c:v>0.69531200000000004</c:v>
                </c:pt>
                <c:pt idx="56951">
                  <c:v>0.69062500000000004</c:v>
                </c:pt>
                <c:pt idx="56952">
                  <c:v>0.7</c:v>
                </c:pt>
                <c:pt idx="56953">
                  <c:v>0.68906299999999998</c:v>
                </c:pt>
                <c:pt idx="56954">
                  <c:v>0.6875</c:v>
                </c:pt>
                <c:pt idx="56955">
                  <c:v>0.68593800000000005</c:v>
                </c:pt>
                <c:pt idx="56956">
                  <c:v>0.698438</c:v>
                </c:pt>
                <c:pt idx="56957">
                  <c:v>0.70625000000000004</c:v>
                </c:pt>
                <c:pt idx="56958">
                  <c:v>0.69374999999999998</c:v>
                </c:pt>
                <c:pt idx="56959">
                  <c:v>0.69062500000000004</c:v>
                </c:pt>
                <c:pt idx="56960">
                  <c:v>0.7</c:v>
                </c:pt>
                <c:pt idx="56961">
                  <c:v>0.703125</c:v>
                </c:pt>
                <c:pt idx="56962">
                  <c:v>0.70156300000000005</c:v>
                </c:pt>
                <c:pt idx="56963">
                  <c:v>0.698438</c:v>
                </c:pt>
                <c:pt idx="56964">
                  <c:v>0.69062500000000004</c:v>
                </c:pt>
                <c:pt idx="56965">
                  <c:v>0.69374999999999998</c:v>
                </c:pt>
                <c:pt idx="56966">
                  <c:v>0.698438</c:v>
                </c:pt>
                <c:pt idx="56967">
                  <c:v>0.71093799999999996</c:v>
                </c:pt>
                <c:pt idx="56968">
                  <c:v>0.7</c:v>
                </c:pt>
                <c:pt idx="56969">
                  <c:v>0.6875</c:v>
                </c:pt>
                <c:pt idx="56970">
                  <c:v>0.692187</c:v>
                </c:pt>
                <c:pt idx="56971">
                  <c:v>0.69531200000000004</c:v>
                </c:pt>
                <c:pt idx="56972">
                  <c:v>0.703125</c:v>
                </c:pt>
                <c:pt idx="56973">
                  <c:v>0.70156300000000005</c:v>
                </c:pt>
                <c:pt idx="56974">
                  <c:v>0.69062500000000004</c:v>
                </c:pt>
                <c:pt idx="56975">
                  <c:v>0.698438</c:v>
                </c:pt>
                <c:pt idx="56976">
                  <c:v>0.682813</c:v>
                </c:pt>
                <c:pt idx="56977">
                  <c:v>0.68437499999999996</c:v>
                </c:pt>
                <c:pt idx="56978">
                  <c:v>0.68906299999999998</c:v>
                </c:pt>
                <c:pt idx="56979">
                  <c:v>0.69374999999999998</c:v>
                </c:pt>
                <c:pt idx="56980">
                  <c:v>0.6875</c:v>
                </c:pt>
                <c:pt idx="56981">
                  <c:v>0.692187</c:v>
                </c:pt>
                <c:pt idx="56982">
                  <c:v>0.692187</c:v>
                </c:pt>
                <c:pt idx="56983">
                  <c:v>0.68125000000000002</c:v>
                </c:pt>
                <c:pt idx="56984">
                  <c:v>0.68437499999999996</c:v>
                </c:pt>
                <c:pt idx="56985">
                  <c:v>0.67968799999999996</c:v>
                </c:pt>
                <c:pt idx="56986">
                  <c:v>0.68125000000000002</c:v>
                </c:pt>
                <c:pt idx="56987">
                  <c:v>0.682813</c:v>
                </c:pt>
                <c:pt idx="56988">
                  <c:v>0.69374999999999998</c:v>
                </c:pt>
                <c:pt idx="56989">
                  <c:v>0.703125</c:v>
                </c:pt>
                <c:pt idx="56990">
                  <c:v>0.69374999999999998</c:v>
                </c:pt>
                <c:pt idx="56991">
                  <c:v>0.68593800000000005</c:v>
                </c:pt>
                <c:pt idx="56992">
                  <c:v>0.682813</c:v>
                </c:pt>
                <c:pt idx="56993">
                  <c:v>0.6875</c:v>
                </c:pt>
                <c:pt idx="56994">
                  <c:v>0.698438</c:v>
                </c:pt>
                <c:pt idx="56995">
                  <c:v>0.682813</c:v>
                </c:pt>
                <c:pt idx="56996">
                  <c:v>0.68125000000000002</c:v>
                </c:pt>
                <c:pt idx="56997">
                  <c:v>0.67500000000000004</c:v>
                </c:pt>
                <c:pt idx="56998">
                  <c:v>0.68437499999999996</c:v>
                </c:pt>
                <c:pt idx="56999">
                  <c:v>0.68906299999999998</c:v>
                </c:pt>
                <c:pt idx="57000">
                  <c:v>0.69531200000000004</c:v>
                </c:pt>
                <c:pt idx="57001">
                  <c:v>0.68906299999999998</c:v>
                </c:pt>
                <c:pt idx="57002">
                  <c:v>0.68906299999999998</c:v>
                </c:pt>
                <c:pt idx="57003">
                  <c:v>0.676562</c:v>
                </c:pt>
                <c:pt idx="57004">
                  <c:v>0.69062500000000004</c:v>
                </c:pt>
                <c:pt idx="57005">
                  <c:v>0.698438</c:v>
                </c:pt>
                <c:pt idx="57006">
                  <c:v>0.6875</c:v>
                </c:pt>
                <c:pt idx="57007">
                  <c:v>0.69062500000000004</c:v>
                </c:pt>
                <c:pt idx="57008">
                  <c:v>0.68593800000000005</c:v>
                </c:pt>
                <c:pt idx="57009">
                  <c:v>0.69062500000000004</c:v>
                </c:pt>
                <c:pt idx="57010">
                  <c:v>0.70156300000000005</c:v>
                </c:pt>
                <c:pt idx="57011">
                  <c:v>0.67968799999999996</c:v>
                </c:pt>
                <c:pt idx="57012">
                  <c:v>0.68906299999999998</c:v>
                </c:pt>
                <c:pt idx="57013">
                  <c:v>0.6875</c:v>
                </c:pt>
                <c:pt idx="57014">
                  <c:v>0.682813</c:v>
                </c:pt>
                <c:pt idx="57015">
                  <c:v>0.67968799999999996</c:v>
                </c:pt>
                <c:pt idx="57016">
                  <c:v>0.68906299999999998</c:v>
                </c:pt>
                <c:pt idx="57017">
                  <c:v>0.68125000000000002</c:v>
                </c:pt>
                <c:pt idx="57018">
                  <c:v>0.69531200000000004</c:v>
                </c:pt>
                <c:pt idx="57019">
                  <c:v>0.703125</c:v>
                </c:pt>
                <c:pt idx="57020">
                  <c:v>0.68906299999999998</c:v>
                </c:pt>
                <c:pt idx="57021">
                  <c:v>0.682813</c:v>
                </c:pt>
                <c:pt idx="57022">
                  <c:v>0.698438</c:v>
                </c:pt>
                <c:pt idx="57023">
                  <c:v>0.69374999999999998</c:v>
                </c:pt>
                <c:pt idx="57024">
                  <c:v>0.698438</c:v>
                </c:pt>
                <c:pt idx="57025">
                  <c:v>0.6875</c:v>
                </c:pt>
                <c:pt idx="57026">
                  <c:v>0.68593800000000005</c:v>
                </c:pt>
                <c:pt idx="57027">
                  <c:v>0.68437499999999996</c:v>
                </c:pt>
                <c:pt idx="57028">
                  <c:v>0.68593800000000005</c:v>
                </c:pt>
                <c:pt idx="57029">
                  <c:v>0.682813</c:v>
                </c:pt>
                <c:pt idx="57030">
                  <c:v>0.68593800000000005</c:v>
                </c:pt>
                <c:pt idx="57031">
                  <c:v>0.67343799999999998</c:v>
                </c:pt>
                <c:pt idx="57032">
                  <c:v>0.68593800000000005</c:v>
                </c:pt>
                <c:pt idx="57033">
                  <c:v>0.6875</c:v>
                </c:pt>
                <c:pt idx="57034">
                  <c:v>0.68437499999999996</c:v>
                </c:pt>
                <c:pt idx="57035">
                  <c:v>0.692187</c:v>
                </c:pt>
                <c:pt idx="57036">
                  <c:v>0.692187</c:v>
                </c:pt>
                <c:pt idx="57037">
                  <c:v>0.68437499999999996</c:v>
                </c:pt>
                <c:pt idx="57038">
                  <c:v>0.68906299999999998</c:v>
                </c:pt>
                <c:pt idx="57039">
                  <c:v>0.6875</c:v>
                </c:pt>
                <c:pt idx="57040">
                  <c:v>0.69062500000000004</c:v>
                </c:pt>
                <c:pt idx="57041">
                  <c:v>0.68906299999999998</c:v>
                </c:pt>
                <c:pt idx="57042">
                  <c:v>0.68906299999999998</c:v>
                </c:pt>
                <c:pt idx="57043">
                  <c:v>0.692187</c:v>
                </c:pt>
                <c:pt idx="57044">
                  <c:v>0.68906299999999998</c:v>
                </c:pt>
                <c:pt idx="57045">
                  <c:v>0.692187</c:v>
                </c:pt>
                <c:pt idx="57046">
                  <c:v>0.698438</c:v>
                </c:pt>
                <c:pt idx="57047">
                  <c:v>0.68125000000000002</c:v>
                </c:pt>
                <c:pt idx="57048">
                  <c:v>0.68125000000000002</c:v>
                </c:pt>
                <c:pt idx="57049">
                  <c:v>0.671875</c:v>
                </c:pt>
                <c:pt idx="57050">
                  <c:v>0.67968799999999996</c:v>
                </c:pt>
                <c:pt idx="57051">
                  <c:v>0.6875</c:v>
                </c:pt>
                <c:pt idx="57052">
                  <c:v>0.69531200000000004</c:v>
                </c:pt>
                <c:pt idx="57053">
                  <c:v>0.69374999999999998</c:v>
                </c:pt>
                <c:pt idx="57054">
                  <c:v>0.68593800000000005</c:v>
                </c:pt>
                <c:pt idx="57055">
                  <c:v>0.70156300000000005</c:v>
                </c:pt>
                <c:pt idx="57056">
                  <c:v>0.698438</c:v>
                </c:pt>
                <c:pt idx="57057">
                  <c:v>0.68125000000000002</c:v>
                </c:pt>
                <c:pt idx="57058">
                  <c:v>0.68125000000000002</c:v>
                </c:pt>
                <c:pt idx="57059">
                  <c:v>0.676562</c:v>
                </c:pt>
                <c:pt idx="57060">
                  <c:v>0.67500000000000004</c:v>
                </c:pt>
                <c:pt idx="57061">
                  <c:v>0.68593800000000005</c:v>
                </c:pt>
                <c:pt idx="57062">
                  <c:v>0.6875</c:v>
                </c:pt>
                <c:pt idx="57063">
                  <c:v>0.70468799999999998</c:v>
                </c:pt>
                <c:pt idx="57064">
                  <c:v>0.692187</c:v>
                </c:pt>
                <c:pt idx="57065">
                  <c:v>0.682813</c:v>
                </c:pt>
                <c:pt idx="57066">
                  <c:v>0.70156300000000005</c:v>
                </c:pt>
                <c:pt idx="57067">
                  <c:v>0.69531200000000004</c:v>
                </c:pt>
                <c:pt idx="57068">
                  <c:v>0.69531200000000004</c:v>
                </c:pt>
                <c:pt idx="57069">
                  <c:v>0.692187</c:v>
                </c:pt>
                <c:pt idx="57070">
                  <c:v>0.703125</c:v>
                </c:pt>
                <c:pt idx="57071">
                  <c:v>0.70781300000000003</c:v>
                </c:pt>
                <c:pt idx="57072">
                  <c:v>0.69531200000000004</c:v>
                </c:pt>
                <c:pt idx="57073">
                  <c:v>0.69374999999999998</c:v>
                </c:pt>
                <c:pt idx="57074">
                  <c:v>0.7</c:v>
                </c:pt>
                <c:pt idx="57075">
                  <c:v>0.68906299999999998</c:v>
                </c:pt>
                <c:pt idx="57076">
                  <c:v>0.67968799999999996</c:v>
                </c:pt>
                <c:pt idx="57077">
                  <c:v>0.6875</c:v>
                </c:pt>
                <c:pt idx="57078">
                  <c:v>0.69062500000000004</c:v>
                </c:pt>
                <c:pt idx="57079">
                  <c:v>0.6875</c:v>
                </c:pt>
                <c:pt idx="57080">
                  <c:v>0.69531200000000004</c:v>
                </c:pt>
                <c:pt idx="57081">
                  <c:v>0.68437499999999996</c:v>
                </c:pt>
                <c:pt idx="57082">
                  <c:v>0.68437499999999996</c:v>
                </c:pt>
                <c:pt idx="57083">
                  <c:v>0.6875</c:v>
                </c:pt>
                <c:pt idx="57084">
                  <c:v>0.6875</c:v>
                </c:pt>
                <c:pt idx="57085">
                  <c:v>0.676562</c:v>
                </c:pt>
                <c:pt idx="57086">
                  <c:v>0.69062500000000004</c:v>
                </c:pt>
                <c:pt idx="57087">
                  <c:v>0.67968799999999996</c:v>
                </c:pt>
                <c:pt idx="57088">
                  <c:v>0.68125000000000002</c:v>
                </c:pt>
                <c:pt idx="57089">
                  <c:v>0.69374999999999998</c:v>
                </c:pt>
                <c:pt idx="57090">
                  <c:v>0.67031300000000005</c:v>
                </c:pt>
                <c:pt idx="57091">
                  <c:v>0.682813</c:v>
                </c:pt>
                <c:pt idx="57092">
                  <c:v>0.68593800000000005</c:v>
                </c:pt>
                <c:pt idx="57093">
                  <c:v>0.69374999999999998</c:v>
                </c:pt>
                <c:pt idx="57094">
                  <c:v>0.67812499999999998</c:v>
                </c:pt>
                <c:pt idx="57095">
                  <c:v>0.68437499999999996</c:v>
                </c:pt>
                <c:pt idx="57096">
                  <c:v>0.69062500000000004</c:v>
                </c:pt>
                <c:pt idx="57097">
                  <c:v>0.69374999999999998</c:v>
                </c:pt>
                <c:pt idx="57098">
                  <c:v>0.682813</c:v>
                </c:pt>
                <c:pt idx="57099">
                  <c:v>0.67343799999999998</c:v>
                </c:pt>
                <c:pt idx="57100">
                  <c:v>0.676562</c:v>
                </c:pt>
                <c:pt idx="57101">
                  <c:v>0.67968799999999996</c:v>
                </c:pt>
                <c:pt idx="57102">
                  <c:v>0.6875</c:v>
                </c:pt>
                <c:pt idx="57103">
                  <c:v>0.676562</c:v>
                </c:pt>
                <c:pt idx="57104">
                  <c:v>0.66874999999999996</c:v>
                </c:pt>
                <c:pt idx="57105">
                  <c:v>0.69062500000000004</c:v>
                </c:pt>
                <c:pt idx="57106">
                  <c:v>0.68125000000000002</c:v>
                </c:pt>
                <c:pt idx="57107">
                  <c:v>0.66406200000000004</c:v>
                </c:pt>
                <c:pt idx="57108">
                  <c:v>0.7</c:v>
                </c:pt>
                <c:pt idx="57109">
                  <c:v>0.68593800000000005</c:v>
                </c:pt>
                <c:pt idx="57110">
                  <c:v>0.69062500000000004</c:v>
                </c:pt>
                <c:pt idx="57111">
                  <c:v>0.676562</c:v>
                </c:pt>
                <c:pt idx="57112">
                  <c:v>0.682813</c:v>
                </c:pt>
                <c:pt idx="57113">
                  <c:v>0.68593800000000005</c:v>
                </c:pt>
                <c:pt idx="57114">
                  <c:v>0.68437499999999996</c:v>
                </c:pt>
                <c:pt idx="57115">
                  <c:v>0.6875</c:v>
                </c:pt>
                <c:pt idx="57116">
                  <c:v>0.68125000000000002</c:v>
                </c:pt>
                <c:pt idx="57117">
                  <c:v>0.676562</c:v>
                </c:pt>
                <c:pt idx="57118">
                  <c:v>0.67812499999999998</c:v>
                </c:pt>
                <c:pt idx="57119">
                  <c:v>0.67812499999999998</c:v>
                </c:pt>
                <c:pt idx="57120">
                  <c:v>0.68906299999999998</c:v>
                </c:pt>
                <c:pt idx="57121">
                  <c:v>0.68906299999999998</c:v>
                </c:pt>
                <c:pt idx="57122">
                  <c:v>0.69374999999999998</c:v>
                </c:pt>
                <c:pt idx="57123">
                  <c:v>0.69531200000000004</c:v>
                </c:pt>
                <c:pt idx="57124">
                  <c:v>0.67031300000000005</c:v>
                </c:pt>
                <c:pt idx="57125">
                  <c:v>0.68906299999999998</c:v>
                </c:pt>
                <c:pt idx="57126">
                  <c:v>0.68593800000000005</c:v>
                </c:pt>
                <c:pt idx="57127">
                  <c:v>0.682813</c:v>
                </c:pt>
                <c:pt idx="57128">
                  <c:v>0.692187</c:v>
                </c:pt>
                <c:pt idx="57129">
                  <c:v>0.68437499999999996</c:v>
                </c:pt>
                <c:pt idx="57130">
                  <c:v>0.68906299999999998</c:v>
                </c:pt>
                <c:pt idx="57131">
                  <c:v>0.682813</c:v>
                </c:pt>
                <c:pt idx="57132">
                  <c:v>0.69062500000000004</c:v>
                </c:pt>
                <c:pt idx="57133">
                  <c:v>0.69062500000000004</c:v>
                </c:pt>
                <c:pt idx="57134">
                  <c:v>0.68593800000000005</c:v>
                </c:pt>
                <c:pt idx="57135">
                  <c:v>0.6875</c:v>
                </c:pt>
                <c:pt idx="57136">
                  <c:v>0.69531200000000004</c:v>
                </c:pt>
                <c:pt idx="57137">
                  <c:v>0.682813</c:v>
                </c:pt>
                <c:pt idx="57138">
                  <c:v>0.6875</c:v>
                </c:pt>
                <c:pt idx="57139">
                  <c:v>0.671875</c:v>
                </c:pt>
                <c:pt idx="57140">
                  <c:v>0.671875</c:v>
                </c:pt>
                <c:pt idx="57141">
                  <c:v>0.67968799999999996</c:v>
                </c:pt>
                <c:pt idx="57142">
                  <c:v>0.68906299999999998</c:v>
                </c:pt>
                <c:pt idx="57143">
                  <c:v>0.682813</c:v>
                </c:pt>
                <c:pt idx="57144">
                  <c:v>0.68125000000000002</c:v>
                </c:pt>
                <c:pt idx="57145">
                  <c:v>0.6875</c:v>
                </c:pt>
                <c:pt idx="57146">
                  <c:v>0.67500000000000004</c:v>
                </c:pt>
                <c:pt idx="57147">
                  <c:v>0.68437499999999996</c:v>
                </c:pt>
                <c:pt idx="57148">
                  <c:v>0.67968799999999996</c:v>
                </c:pt>
                <c:pt idx="57149">
                  <c:v>0.6875</c:v>
                </c:pt>
                <c:pt idx="57150">
                  <c:v>0.68906299999999998</c:v>
                </c:pt>
                <c:pt idx="57151">
                  <c:v>0.69062500000000004</c:v>
                </c:pt>
                <c:pt idx="57152">
                  <c:v>0.67968799999999996</c:v>
                </c:pt>
                <c:pt idx="57153">
                  <c:v>0.676562</c:v>
                </c:pt>
                <c:pt idx="57154">
                  <c:v>0.671875</c:v>
                </c:pt>
                <c:pt idx="57155">
                  <c:v>0.68593800000000005</c:v>
                </c:pt>
                <c:pt idx="57156">
                  <c:v>0.6875</c:v>
                </c:pt>
                <c:pt idx="57157">
                  <c:v>0.67343799999999998</c:v>
                </c:pt>
                <c:pt idx="57158">
                  <c:v>0.68437499999999996</c:v>
                </c:pt>
                <c:pt idx="57159">
                  <c:v>0.67968799999999996</c:v>
                </c:pt>
                <c:pt idx="57160">
                  <c:v>0.676562</c:v>
                </c:pt>
                <c:pt idx="57161">
                  <c:v>0.68593800000000005</c:v>
                </c:pt>
                <c:pt idx="57162">
                  <c:v>0.7</c:v>
                </c:pt>
                <c:pt idx="57163">
                  <c:v>0.68906299999999998</c:v>
                </c:pt>
                <c:pt idx="57164">
                  <c:v>0.68437499999999996</c:v>
                </c:pt>
                <c:pt idx="57165">
                  <c:v>0.6875</c:v>
                </c:pt>
                <c:pt idx="57166">
                  <c:v>0.70156300000000005</c:v>
                </c:pt>
                <c:pt idx="57167">
                  <c:v>0.67500000000000004</c:v>
                </c:pt>
                <c:pt idx="57168">
                  <c:v>0.67968799999999996</c:v>
                </c:pt>
                <c:pt idx="57169">
                  <c:v>0.69062500000000004</c:v>
                </c:pt>
                <c:pt idx="57170">
                  <c:v>0.67812499999999998</c:v>
                </c:pt>
                <c:pt idx="57171">
                  <c:v>0.68125000000000002</c:v>
                </c:pt>
                <c:pt idx="57172">
                  <c:v>0.682813</c:v>
                </c:pt>
                <c:pt idx="57173">
                  <c:v>0.67812499999999998</c:v>
                </c:pt>
                <c:pt idx="57174">
                  <c:v>0.682813</c:v>
                </c:pt>
                <c:pt idx="57175">
                  <c:v>0.67968799999999996</c:v>
                </c:pt>
                <c:pt idx="57176">
                  <c:v>0.682813</c:v>
                </c:pt>
                <c:pt idx="57177">
                  <c:v>0.67812499999999998</c:v>
                </c:pt>
                <c:pt idx="57178">
                  <c:v>0.68593800000000005</c:v>
                </c:pt>
                <c:pt idx="57179">
                  <c:v>0.67968799999999996</c:v>
                </c:pt>
                <c:pt idx="57180">
                  <c:v>0.67343799999999998</c:v>
                </c:pt>
                <c:pt idx="57181">
                  <c:v>0.67343799999999998</c:v>
                </c:pt>
                <c:pt idx="57182">
                  <c:v>0.68437499999999996</c:v>
                </c:pt>
                <c:pt idx="57183">
                  <c:v>0.676562</c:v>
                </c:pt>
                <c:pt idx="57184">
                  <c:v>0.66874999999999996</c:v>
                </c:pt>
                <c:pt idx="57185">
                  <c:v>0.676562</c:v>
                </c:pt>
                <c:pt idx="57186">
                  <c:v>0.67343799999999998</c:v>
                </c:pt>
                <c:pt idx="57187">
                  <c:v>0.68125000000000002</c:v>
                </c:pt>
                <c:pt idx="57188">
                  <c:v>0.67500000000000004</c:v>
                </c:pt>
                <c:pt idx="57189">
                  <c:v>0.67812499999999998</c:v>
                </c:pt>
                <c:pt idx="57190">
                  <c:v>0.68593800000000005</c:v>
                </c:pt>
                <c:pt idx="57191">
                  <c:v>0.69062500000000004</c:v>
                </c:pt>
                <c:pt idx="57192">
                  <c:v>0.676562</c:v>
                </c:pt>
                <c:pt idx="57193">
                  <c:v>0.68906299999999998</c:v>
                </c:pt>
                <c:pt idx="57194">
                  <c:v>0.67968799999999996</c:v>
                </c:pt>
                <c:pt idx="57195">
                  <c:v>0.676562</c:v>
                </c:pt>
                <c:pt idx="57196">
                  <c:v>0.671875</c:v>
                </c:pt>
                <c:pt idx="57197">
                  <c:v>0.66249999999999998</c:v>
                </c:pt>
                <c:pt idx="57198">
                  <c:v>0.67812499999999998</c:v>
                </c:pt>
                <c:pt idx="57199">
                  <c:v>0.68125000000000002</c:v>
                </c:pt>
                <c:pt idx="57200">
                  <c:v>0.682813</c:v>
                </c:pt>
                <c:pt idx="57201">
                  <c:v>0.67343799999999998</c:v>
                </c:pt>
                <c:pt idx="57202">
                  <c:v>0.69531200000000004</c:v>
                </c:pt>
                <c:pt idx="57203">
                  <c:v>0.67343799999999998</c:v>
                </c:pt>
                <c:pt idx="57204">
                  <c:v>0.676562</c:v>
                </c:pt>
                <c:pt idx="57205">
                  <c:v>0.68906299999999998</c:v>
                </c:pt>
                <c:pt idx="57206">
                  <c:v>0.69531200000000004</c:v>
                </c:pt>
                <c:pt idx="57207">
                  <c:v>0.68906299999999998</c:v>
                </c:pt>
                <c:pt idx="57208">
                  <c:v>0.68125000000000002</c:v>
                </c:pt>
                <c:pt idx="57209">
                  <c:v>0.69374999999999998</c:v>
                </c:pt>
                <c:pt idx="57210">
                  <c:v>0.692187</c:v>
                </c:pt>
                <c:pt idx="57211">
                  <c:v>0.69531200000000004</c:v>
                </c:pt>
                <c:pt idx="57212">
                  <c:v>0.68125000000000002</c:v>
                </c:pt>
                <c:pt idx="57213">
                  <c:v>0.67812499999999998</c:v>
                </c:pt>
                <c:pt idx="57214">
                  <c:v>0.69062500000000004</c:v>
                </c:pt>
                <c:pt idx="57215">
                  <c:v>0.67812499999999998</c:v>
                </c:pt>
                <c:pt idx="57216">
                  <c:v>0.6875</c:v>
                </c:pt>
                <c:pt idx="57217">
                  <c:v>0.692187</c:v>
                </c:pt>
                <c:pt idx="57218">
                  <c:v>0.68593800000000005</c:v>
                </c:pt>
                <c:pt idx="57219">
                  <c:v>0.682813</c:v>
                </c:pt>
                <c:pt idx="57220">
                  <c:v>0.69531200000000004</c:v>
                </c:pt>
                <c:pt idx="57221">
                  <c:v>0.692187</c:v>
                </c:pt>
                <c:pt idx="57222">
                  <c:v>0.69062500000000004</c:v>
                </c:pt>
                <c:pt idx="57223">
                  <c:v>0.69531200000000004</c:v>
                </c:pt>
                <c:pt idx="57224">
                  <c:v>0.68437499999999996</c:v>
                </c:pt>
                <c:pt idx="57225">
                  <c:v>0.676562</c:v>
                </c:pt>
                <c:pt idx="57226">
                  <c:v>0.67500000000000004</c:v>
                </c:pt>
                <c:pt idx="57227">
                  <c:v>0.67812499999999998</c:v>
                </c:pt>
                <c:pt idx="57228">
                  <c:v>0.682813</c:v>
                </c:pt>
                <c:pt idx="57229">
                  <c:v>0.67812499999999998</c:v>
                </c:pt>
                <c:pt idx="57230">
                  <c:v>0.68906299999999998</c:v>
                </c:pt>
                <c:pt idx="57231">
                  <c:v>0.68125000000000002</c:v>
                </c:pt>
                <c:pt idx="57232">
                  <c:v>0.6875</c:v>
                </c:pt>
                <c:pt idx="57233">
                  <c:v>0.682813</c:v>
                </c:pt>
                <c:pt idx="57234">
                  <c:v>0.692187</c:v>
                </c:pt>
                <c:pt idx="57235">
                  <c:v>0.69531200000000004</c:v>
                </c:pt>
                <c:pt idx="57236">
                  <c:v>0.68125000000000002</c:v>
                </c:pt>
                <c:pt idx="57237">
                  <c:v>0.67968799999999996</c:v>
                </c:pt>
                <c:pt idx="57238">
                  <c:v>0.68593800000000005</c:v>
                </c:pt>
                <c:pt idx="57239">
                  <c:v>0.703125</c:v>
                </c:pt>
                <c:pt idx="57240">
                  <c:v>0.7</c:v>
                </c:pt>
                <c:pt idx="57241">
                  <c:v>0.692187</c:v>
                </c:pt>
                <c:pt idx="57242">
                  <c:v>0.703125</c:v>
                </c:pt>
                <c:pt idx="57243">
                  <c:v>0.68125000000000002</c:v>
                </c:pt>
                <c:pt idx="57244">
                  <c:v>0.67500000000000004</c:v>
                </c:pt>
                <c:pt idx="57245">
                  <c:v>0.67968799999999996</c:v>
                </c:pt>
                <c:pt idx="57246">
                  <c:v>0.68125000000000002</c:v>
                </c:pt>
                <c:pt idx="57247">
                  <c:v>0.68437499999999996</c:v>
                </c:pt>
                <c:pt idx="57248">
                  <c:v>0.6875</c:v>
                </c:pt>
                <c:pt idx="57249">
                  <c:v>0.68437499999999996</c:v>
                </c:pt>
                <c:pt idx="57250">
                  <c:v>0.68906299999999998</c:v>
                </c:pt>
                <c:pt idx="57251">
                  <c:v>0.67500000000000004</c:v>
                </c:pt>
                <c:pt idx="57252">
                  <c:v>0.68593800000000005</c:v>
                </c:pt>
                <c:pt idx="57253">
                  <c:v>0.69062500000000004</c:v>
                </c:pt>
                <c:pt idx="57254">
                  <c:v>0.692187</c:v>
                </c:pt>
                <c:pt idx="57255">
                  <c:v>0.69531200000000004</c:v>
                </c:pt>
                <c:pt idx="57256">
                  <c:v>0.692187</c:v>
                </c:pt>
                <c:pt idx="57257">
                  <c:v>0.68593800000000005</c:v>
                </c:pt>
                <c:pt idx="57258">
                  <c:v>0.68125000000000002</c:v>
                </c:pt>
                <c:pt idx="57259">
                  <c:v>0.68593800000000005</c:v>
                </c:pt>
                <c:pt idx="57260">
                  <c:v>0.682813</c:v>
                </c:pt>
                <c:pt idx="57261">
                  <c:v>0.69531200000000004</c:v>
                </c:pt>
                <c:pt idx="57262">
                  <c:v>0.676562</c:v>
                </c:pt>
                <c:pt idx="57263">
                  <c:v>0.67500000000000004</c:v>
                </c:pt>
                <c:pt idx="57264">
                  <c:v>0.667188</c:v>
                </c:pt>
                <c:pt idx="57265">
                  <c:v>0.68437499999999996</c:v>
                </c:pt>
                <c:pt idx="57266">
                  <c:v>0.69531200000000004</c:v>
                </c:pt>
                <c:pt idx="57267">
                  <c:v>0.69374999999999998</c:v>
                </c:pt>
                <c:pt idx="57268">
                  <c:v>0.68593800000000005</c:v>
                </c:pt>
                <c:pt idx="57269">
                  <c:v>0.68125000000000002</c:v>
                </c:pt>
                <c:pt idx="57270">
                  <c:v>0.67968799999999996</c:v>
                </c:pt>
                <c:pt idx="57271">
                  <c:v>0.682813</c:v>
                </c:pt>
                <c:pt idx="57272">
                  <c:v>0.69062500000000004</c:v>
                </c:pt>
                <c:pt idx="57273">
                  <c:v>0.676562</c:v>
                </c:pt>
                <c:pt idx="57274">
                  <c:v>0.68593800000000005</c:v>
                </c:pt>
                <c:pt idx="57275">
                  <c:v>0.67031300000000005</c:v>
                </c:pt>
                <c:pt idx="57276">
                  <c:v>0.68593800000000005</c:v>
                </c:pt>
                <c:pt idx="57277">
                  <c:v>0.69531200000000004</c:v>
                </c:pt>
                <c:pt idx="57278">
                  <c:v>0.698438</c:v>
                </c:pt>
                <c:pt idx="57279">
                  <c:v>0.69531200000000004</c:v>
                </c:pt>
                <c:pt idx="57280">
                  <c:v>0.69531200000000004</c:v>
                </c:pt>
                <c:pt idx="57281">
                  <c:v>0.70156300000000005</c:v>
                </c:pt>
                <c:pt idx="57282">
                  <c:v>0.69531200000000004</c:v>
                </c:pt>
                <c:pt idx="57283">
                  <c:v>0.698438</c:v>
                </c:pt>
                <c:pt idx="57284">
                  <c:v>0.698438</c:v>
                </c:pt>
                <c:pt idx="57285">
                  <c:v>0.692187</c:v>
                </c:pt>
                <c:pt idx="57286">
                  <c:v>0.70625000000000004</c:v>
                </c:pt>
                <c:pt idx="57287">
                  <c:v>0.7</c:v>
                </c:pt>
                <c:pt idx="57288">
                  <c:v>0.69374999999999998</c:v>
                </c:pt>
                <c:pt idx="57289">
                  <c:v>0.68125000000000002</c:v>
                </c:pt>
                <c:pt idx="57290">
                  <c:v>0.68593800000000005</c:v>
                </c:pt>
                <c:pt idx="57291">
                  <c:v>0.68593800000000005</c:v>
                </c:pt>
                <c:pt idx="57292">
                  <c:v>0.68593800000000005</c:v>
                </c:pt>
                <c:pt idx="57293">
                  <c:v>0.68437499999999996</c:v>
                </c:pt>
                <c:pt idx="57294">
                  <c:v>0.69531200000000004</c:v>
                </c:pt>
                <c:pt idx="57295">
                  <c:v>0.68906299999999998</c:v>
                </c:pt>
                <c:pt idx="57296">
                  <c:v>0.67968799999999996</c:v>
                </c:pt>
                <c:pt idx="57297">
                  <c:v>0.682813</c:v>
                </c:pt>
                <c:pt idx="57298">
                  <c:v>0.69062500000000004</c:v>
                </c:pt>
                <c:pt idx="57299">
                  <c:v>0.69374999999999998</c:v>
                </c:pt>
                <c:pt idx="57300">
                  <c:v>0.67812499999999998</c:v>
                </c:pt>
                <c:pt idx="57301">
                  <c:v>0.692187</c:v>
                </c:pt>
                <c:pt idx="57302">
                  <c:v>0.69531200000000004</c:v>
                </c:pt>
                <c:pt idx="57303">
                  <c:v>0.69374999999999998</c:v>
                </c:pt>
                <c:pt idx="57304">
                  <c:v>0.68906299999999998</c:v>
                </c:pt>
                <c:pt idx="57305">
                  <c:v>0.692187</c:v>
                </c:pt>
                <c:pt idx="57306">
                  <c:v>0.67812499999999998</c:v>
                </c:pt>
                <c:pt idx="57307">
                  <c:v>0.667188</c:v>
                </c:pt>
                <c:pt idx="57308">
                  <c:v>0.67343799999999998</c:v>
                </c:pt>
                <c:pt idx="57309">
                  <c:v>0.67500000000000004</c:v>
                </c:pt>
                <c:pt idx="57310">
                  <c:v>0.67968799999999996</c:v>
                </c:pt>
                <c:pt idx="57311">
                  <c:v>0.682813</c:v>
                </c:pt>
                <c:pt idx="57312">
                  <c:v>0.67812499999999998</c:v>
                </c:pt>
                <c:pt idx="57313">
                  <c:v>0.67812499999999998</c:v>
                </c:pt>
                <c:pt idx="57314">
                  <c:v>0.69062500000000004</c:v>
                </c:pt>
                <c:pt idx="57315">
                  <c:v>0.69062500000000004</c:v>
                </c:pt>
                <c:pt idx="57316">
                  <c:v>0.68437499999999996</c:v>
                </c:pt>
                <c:pt idx="57317">
                  <c:v>0.67343799999999998</c:v>
                </c:pt>
                <c:pt idx="57318">
                  <c:v>0.682813</c:v>
                </c:pt>
                <c:pt idx="57319">
                  <c:v>0.692187</c:v>
                </c:pt>
                <c:pt idx="57320">
                  <c:v>0.692187</c:v>
                </c:pt>
                <c:pt idx="57321">
                  <c:v>0.68437499999999996</c:v>
                </c:pt>
                <c:pt idx="57322">
                  <c:v>0.6875</c:v>
                </c:pt>
                <c:pt idx="57323">
                  <c:v>0.67968799999999996</c:v>
                </c:pt>
                <c:pt idx="57324">
                  <c:v>0.69531200000000004</c:v>
                </c:pt>
                <c:pt idx="57325">
                  <c:v>0.68437499999999996</c:v>
                </c:pt>
                <c:pt idx="57326">
                  <c:v>0.682813</c:v>
                </c:pt>
                <c:pt idx="57327">
                  <c:v>0.67812499999999998</c:v>
                </c:pt>
                <c:pt idx="57328">
                  <c:v>0.70156300000000005</c:v>
                </c:pt>
                <c:pt idx="57329">
                  <c:v>0.68906299999999998</c:v>
                </c:pt>
                <c:pt idx="57330">
                  <c:v>0.682813</c:v>
                </c:pt>
                <c:pt idx="57331">
                  <c:v>0.67968799999999996</c:v>
                </c:pt>
                <c:pt idx="57332">
                  <c:v>0.68437499999999996</c:v>
                </c:pt>
                <c:pt idx="57333">
                  <c:v>0.6875</c:v>
                </c:pt>
                <c:pt idx="57334">
                  <c:v>0.70156300000000005</c:v>
                </c:pt>
                <c:pt idx="57335">
                  <c:v>0.68125000000000002</c:v>
                </c:pt>
                <c:pt idx="57336">
                  <c:v>0.67343799999999998</c:v>
                </c:pt>
                <c:pt idx="57337">
                  <c:v>0.68437499999999996</c:v>
                </c:pt>
                <c:pt idx="57338">
                  <c:v>0.67812499999999998</c:v>
                </c:pt>
                <c:pt idx="57339">
                  <c:v>0.67343799999999998</c:v>
                </c:pt>
                <c:pt idx="57340">
                  <c:v>0.676562</c:v>
                </c:pt>
                <c:pt idx="57341">
                  <c:v>0.67812499999999998</c:v>
                </c:pt>
                <c:pt idx="57342">
                  <c:v>0.68906299999999998</c:v>
                </c:pt>
                <c:pt idx="57343">
                  <c:v>0.68437499999999996</c:v>
                </c:pt>
                <c:pt idx="57344">
                  <c:v>0.67812499999999998</c:v>
                </c:pt>
                <c:pt idx="57345">
                  <c:v>0.67343799999999998</c:v>
                </c:pt>
                <c:pt idx="57346">
                  <c:v>0.692187</c:v>
                </c:pt>
                <c:pt idx="57347">
                  <c:v>0.68593800000000005</c:v>
                </c:pt>
                <c:pt idx="57348">
                  <c:v>0.68906299999999998</c:v>
                </c:pt>
                <c:pt idx="57349">
                  <c:v>0.68906299999999998</c:v>
                </c:pt>
                <c:pt idx="57350">
                  <c:v>0.68593800000000005</c:v>
                </c:pt>
                <c:pt idx="57351">
                  <c:v>0.68906299999999998</c:v>
                </c:pt>
                <c:pt idx="57352">
                  <c:v>0.682813</c:v>
                </c:pt>
                <c:pt idx="57353">
                  <c:v>0.69062500000000004</c:v>
                </c:pt>
                <c:pt idx="57354">
                  <c:v>0.698438</c:v>
                </c:pt>
                <c:pt idx="57355">
                  <c:v>0.68125000000000002</c:v>
                </c:pt>
                <c:pt idx="57356">
                  <c:v>0.6875</c:v>
                </c:pt>
                <c:pt idx="57357">
                  <c:v>0.68437499999999996</c:v>
                </c:pt>
                <c:pt idx="57358">
                  <c:v>0.69374999999999998</c:v>
                </c:pt>
                <c:pt idx="57359">
                  <c:v>0.68593800000000005</c:v>
                </c:pt>
                <c:pt idx="57360">
                  <c:v>0.692187</c:v>
                </c:pt>
                <c:pt idx="57361">
                  <c:v>0.682813</c:v>
                </c:pt>
                <c:pt idx="57362">
                  <c:v>0.676562</c:v>
                </c:pt>
                <c:pt idx="57363">
                  <c:v>0.682813</c:v>
                </c:pt>
                <c:pt idx="57364">
                  <c:v>0.671875</c:v>
                </c:pt>
                <c:pt idx="57365">
                  <c:v>0.68125000000000002</c:v>
                </c:pt>
                <c:pt idx="57366">
                  <c:v>0.69062500000000004</c:v>
                </c:pt>
                <c:pt idx="57367">
                  <c:v>0.68125000000000002</c:v>
                </c:pt>
                <c:pt idx="57368">
                  <c:v>0.68906299999999998</c:v>
                </c:pt>
                <c:pt idx="57369">
                  <c:v>0.68906299999999998</c:v>
                </c:pt>
                <c:pt idx="57370">
                  <c:v>0.692187</c:v>
                </c:pt>
                <c:pt idx="57371">
                  <c:v>0.67812499999999998</c:v>
                </c:pt>
                <c:pt idx="57372">
                  <c:v>0.68593800000000005</c:v>
                </c:pt>
                <c:pt idx="57373">
                  <c:v>0.682813</c:v>
                </c:pt>
                <c:pt idx="57374">
                  <c:v>0.67968799999999996</c:v>
                </c:pt>
                <c:pt idx="57375">
                  <c:v>0.69062500000000004</c:v>
                </c:pt>
                <c:pt idx="57376">
                  <c:v>0.67343799999999998</c:v>
                </c:pt>
                <c:pt idx="57377">
                  <c:v>0.682813</c:v>
                </c:pt>
                <c:pt idx="57378">
                  <c:v>0.67343799999999998</c:v>
                </c:pt>
                <c:pt idx="57379">
                  <c:v>0.68593800000000005</c:v>
                </c:pt>
                <c:pt idx="57380">
                  <c:v>0.69531200000000004</c:v>
                </c:pt>
                <c:pt idx="57381">
                  <c:v>0.70156300000000005</c:v>
                </c:pt>
                <c:pt idx="57382">
                  <c:v>0.698438</c:v>
                </c:pt>
                <c:pt idx="57383">
                  <c:v>0.68593800000000005</c:v>
                </c:pt>
                <c:pt idx="57384">
                  <c:v>0.71250000000000002</c:v>
                </c:pt>
                <c:pt idx="57385">
                  <c:v>0.703125</c:v>
                </c:pt>
                <c:pt idx="57386">
                  <c:v>0.69374999999999998</c:v>
                </c:pt>
                <c:pt idx="57387">
                  <c:v>0.682813</c:v>
                </c:pt>
                <c:pt idx="57388">
                  <c:v>0.69062500000000004</c:v>
                </c:pt>
                <c:pt idx="57389">
                  <c:v>0.676562</c:v>
                </c:pt>
                <c:pt idx="57390">
                  <c:v>0.69062500000000004</c:v>
                </c:pt>
                <c:pt idx="57391">
                  <c:v>0.703125</c:v>
                </c:pt>
                <c:pt idx="57392">
                  <c:v>0.7</c:v>
                </c:pt>
                <c:pt idx="57393">
                  <c:v>0.6875</c:v>
                </c:pt>
                <c:pt idx="57394">
                  <c:v>0.68437499999999996</c:v>
                </c:pt>
                <c:pt idx="57395">
                  <c:v>0.68906299999999998</c:v>
                </c:pt>
                <c:pt idx="57396">
                  <c:v>0.692187</c:v>
                </c:pt>
                <c:pt idx="57397">
                  <c:v>0.682813</c:v>
                </c:pt>
                <c:pt idx="57398">
                  <c:v>0.7</c:v>
                </c:pt>
                <c:pt idx="57399">
                  <c:v>0.692187</c:v>
                </c:pt>
                <c:pt idx="57400">
                  <c:v>0.682813</c:v>
                </c:pt>
                <c:pt idx="57401">
                  <c:v>0.68906299999999998</c:v>
                </c:pt>
                <c:pt idx="57402">
                  <c:v>0.68593800000000005</c:v>
                </c:pt>
                <c:pt idx="57403">
                  <c:v>0.67968799999999996</c:v>
                </c:pt>
                <c:pt idx="57404">
                  <c:v>0.67500000000000004</c:v>
                </c:pt>
                <c:pt idx="57405">
                  <c:v>0.67500000000000004</c:v>
                </c:pt>
                <c:pt idx="57406">
                  <c:v>0.68593800000000005</c:v>
                </c:pt>
                <c:pt idx="57407">
                  <c:v>0.68906299999999998</c:v>
                </c:pt>
                <c:pt idx="57408">
                  <c:v>0.68906299999999998</c:v>
                </c:pt>
                <c:pt idx="57409">
                  <c:v>0.698438</c:v>
                </c:pt>
                <c:pt idx="57410">
                  <c:v>0.68125000000000002</c:v>
                </c:pt>
                <c:pt idx="57411">
                  <c:v>0.67343799999999998</c:v>
                </c:pt>
                <c:pt idx="57412">
                  <c:v>0.69374999999999998</c:v>
                </c:pt>
                <c:pt idx="57413">
                  <c:v>0.69062500000000004</c:v>
                </c:pt>
                <c:pt idx="57414">
                  <c:v>0.70156300000000005</c:v>
                </c:pt>
                <c:pt idx="57415">
                  <c:v>0.68593800000000005</c:v>
                </c:pt>
                <c:pt idx="57416">
                  <c:v>0.67968799999999996</c:v>
                </c:pt>
                <c:pt idx="57417">
                  <c:v>0.6875</c:v>
                </c:pt>
                <c:pt idx="57418">
                  <c:v>0.6875</c:v>
                </c:pt>
                <c:pt idx="57419">
                  <c:v>0.69531200000000004</c:v>
                </c:pt>
                <c:pt idx="57420">
                  <c:v>0.70156300000000005</c:v>
                </c:pt>
                <c:pt idx="57421">
                  <c:v>0.68125000000000002</c:v>
                </c:pt>
                <c:pt idx="57422">
                  <c:v>0.692187</c:v>
                </c:pt>
                <c:pt idx="57423">
                  <c:v>0.68593800000000005</c:v>
                </c:pt>
                <c:pt idx="57424">
                  <c:v>0.67812499999999998</c:v>
                </c:pt>
                <c:pt idx="57425">
                  <c:v>0.682813</c:v>
                </c:pt>
                <c:pt idx="57426">
                  <c:v>0.68593800000000005</c:v>
                </c:pt>
                <c:pt idx="57427">
                  <c:v>0.68593800000000005</c:v>
                </c:pt>
                <c:pt idx="57428">
                  <c:v>0.67812499999999998</c:v>
                </c:pt>
                <c:pt idx="57429">
                  <c:v>0.682813</c:v>
                </c:pt>
                <c:pt idx="57430">
                  <c:v>0.68125000000000002</c:v>
                </c:pt>
                <c:pt idx="57431">
                  <c:v>0.66562500000000002</c:v>
                </c:pt>
                <c:pt idx="57432">
                  <c:v>0.682813</c:v>
                </c:pt>
                <c:pt idx="57433">
                  <c:v>0.67968799999999996</c:v>
                </c:pt>
                <c:pt idx="57434">
                  <c:v>0.67812499999999998</c:v>
                </c:pt>
                <c:pt idx="57435">
                  <c:v>0.698438</c:v>
                </c:pt>
                <c:pt idx="57436">
                  <c:v>0.67812499999999998</c:v>
                </c:pt>
                <c:pt idx="57437">
                  <c:v>0.67500000000000004</c:v>
                </c:pt>
                <c:pt idx="57438">
                  <c:v>0.671875</c:v>
                </c:pt>
                <c:pt idx="57439">
                  <c:v>0.67968799999999996</c:v>
                </c:pt>
                <c:pt idx="57440">
                  <c:v>0.671875</c:v>
                </c:pt>
                <c:pt idx="57441">
                  <c:v>0.67343799999999998</c:v>
                </c:pt>
                <c:pt idx="57442">
                  <c:v>0.65937500000000004</c:v>
                </c:pt>
                <c:pt idx="57443">
                  <c:v>0.66562500000000002</c:v>
                </c:pt>
                <c:pt idx="57444">
                  <c:v>0.67343799999999998</c:v>
                </c:pt>
                <c:pt idx="57445">
                  <c:v>0.67968799999999996</c:v>
                </c:pt>
                <c:pt idx="57446">
                  <c:v>0.67343799999999998</c:v>
                </c:pt>
                <c:pt idx="57447">
                  <c:v>0.671875</c:v>
                </c:pt>
                <c:pt idx="57448">
                  <c:v>0.66249999999999998</c:v>
                </c:pt>
                <c:pt idx="57449">
                  <c:v>0.67343799999999998</c:v>
                </c:pt>
                <c:pt idx="57450">
                  <c:v>0.66874999999999996</c:v>
                </c:pt>
                <c:pt idx="57451">
                  <c:v>0.667188</c:v>
                </c:pt>
                <c:pt idx="57452">
                  <c:v>0.671875</c:v>
                </c:pt>
                <c:pt idx="57453">
                  <c:v>0.68906299999999998</c:v>
                </c:pt>
                <c:pt idx="57454">
                  <c:v>0.692187</c:v>
                </c:pt>
                <c:pt idx="57455">
                  <c:v>0.68437499999999996</c:v>
                </c:pt>
                <c:pt idx="57456">
                  <c:v>0.67343799999999998</c:v>
                </c:pt>
                <c:pt idx="57457">
                  <c:v>0.68125000000000002</c:v>
                </c:pt>
                <c:pt idx="57458">
                  <c:v>0.67500000000000004</c:v>
                </c:pt>
                <c:pt idx="57459">
                  <c:v>0.68437499999999996</c:v>
                </c:pt>
                <c:pt idx="57460">
                  <c:v>0.68593800000000005</c:v>
                </c:pt>
                <c:pt idx="57461">
                  <c:v>0.68437499999999996</c:v>
                </c:pt>
                <c:pt idx="57462">
                  <c:v>0.676562</c:v>
                </c:pt>
                <c:pt idx="57463">
                  <c:v>0.67968799999999996</c:v>
                </c:pt>
                <c:pt idx="57464">
                  <c:v>0.69062500000000004</c:v>
                </c:pt>
                <c:pt idx="57465">
                  <c:v>0.692187</c:v>
                </c:pt>
                <c:pt idx="57466">
                  <c:v>0.68437499999999996</c:v>
                </c:pt>
                <c:pt idx="57467">
                  <c:v>0.7</c:v>
                </c:pt>
                <c:pt idx="57468">
                  <c:v>0.703125</c:v>
                </c:pt>
                <c:pt idx="57469">
                  <c:v>0.68906299999999998</c:v>
                </c:pt>
                <c:pt idx="57470">
                  <c:v>0.67968799999999996</c:v>
                </c:pt>
                <c:pt idx="57471">
                  <c:v>0.68437499999999996</c:v>
                </c:pt>
                <c:pt idx="57472">
                  <c:v>0.67500000000000004</c:v>
                </c:pt>
                <c:pt idx="57473">
                  <c:v>0.682813</c:v>
                </c:pt>
                <c:pt idx="57474">
                  <c:v>0.68125000000000002</c:v>
                </c:pt>
                <c:pt idx="57475">
                  <c:v>0.682813</c:v>
                </c:pt>
                <c:pt idx="57476">
                  <c:v>0.69062500000000004</c:v>
                </c:pt>
                <c:pt idx="57477">
                  <c:v>0.69062500000000004</c:v>
                </c:pt>
                <c:pt idx="57478">
                  <c:v>0.68593800000000005</c:v>
                </c:pt>
                <c:pt idx="57479">
                  <c:v>0.68906299999999998</c:v>
                </c:pt>
                <c:pt idx="57480">
                  <c:v>0.692187</c:v>
                </c:pt>
                <c:pt idx="57481">
                  <c:v>0.67968799999999996</c:v>
                </c:pt>
                <c:pt idx="57482">
                  <c:v>0.682813</c:v>
                </c:pt>
                <c:pt idx="57483">
                  <c:v>0.68593800000000005</c:v>
                </c:pt>
                <c:pt idx="57484">
                  <c:v>0.67812499999999998</c:v>
                </c:pt>
                <c:pt idx="57485">
                  <c:v>0.67812499999999998</c:v>
                </c:pt>
                <c:pt idx="57486">
                  <c:v>0.68125000000000002</c:v>
                </c:pt>
                <c:pt idx="57487">
                  <c:v>0.676562</c:v>
                </c:pt>
                <c:pt idx="57488">
                  <c:v>0.67812499999999998</c:v>
                </c:pt>
                <c:pt idx="57489">
                  <c:v>0.682813</c:v>
                </c:pt>
                <c:pt idx="57490">
                  <c:v>0.67500000000000004</c:v>
                </c:pt>
                <c:pt idx="57491">
                  <c:v>0.6875</c:v>
                </c:pt>
                <c:pt idx="57492">
                  <c:v>0.682813</c:v>
                </c:pt>
                <c:pt idx="57493">
                  <c:v>0.67812499999999998</c:v>
                </c:pt>
                <c:pt idx="57494">
                  <c:v>0.68125000000000002</c:v>
                </c:pt>
                <c:pt idx="57495">
                  <c:v>0.67500000000000004</c:v>
                </c:pt>
                <c:pt idx="57496">
                  <c:v>0.66874999999999996</c:v>
                </c:pt>
                <c:pt idx="57497">
                  <c:v>0.676562</c:v>
                </c:pt>
                <c:pt idx="57498">
                  <c:v>0.67500000000000004</c:v>
                </c:pt>
                <c:pt idx="57499">
                  <c:v>0.66874999999999996</c:v>
                </c:pt>
                <c:pt idx="57500">
                  <c:v>0.66874999999999996</c:v>
                </c:pt>
                <c:pt idx="57501">
                  <c:v>0.67968799999999996</c:v>
                </c:pt>
                <c:pt idx="57502">
                  <c:v>0.67500000000000004</c:v>
                </c:pt>
                <c:pt idx="57503">
                  <c:v>0.682813</c:v>
                </c:pt>
                <c:pt idx="57504">
                  <c:v>0.68593800000000005</c:v>
                </c:pt>
                <c:pt idx="57505">
                  <c:v>0.67500000000000004</c:v>
                </c:pt>
                <c:pt idx="57506">
                  <c:v>0.676562</c:v>
                </c:pt>
                <c:pt idx="57507">
                  <c:v>0.671875</c:v>
                </c:pt>
                <c:pt idx="57508">
                  <c:v>0.68125000000000002</c:v>
                </c:pt>
                <c:pt idx="57509">
                  <c:v>0.67343799999999998</c:v>
                </c:pt>
                <c:pt idx="57510">
                  <c:v>0.67812499999999998</c:v>
                </c:pt>
                <c:pt idx="57511">
                  <c:v>0.68437499999999996</c:v>
                </c:pt>
                <c:pt idx="57512">
                  <c:v>0.66874999999999996</c:v>
                </c:pt>
                <c:pt idx="57513">
                  <c:v>0.6875</c:v>
                </c:pt>
                <c:pt idx="57514">
                  <c:v>0.682813</c:v>
                </c:pt>
                <c:pt idx="57515">
                  <c:v>0.67812499999999998</c:v>
                </c:pt>
                <c:pt idx="57516">
                  <c:v>0.67343799999999998</c:v>
                </c:pt>
                <c:pt idx="57517">
                  <c:v>0.67500000000000004</c:v>
                </c:pt>
                <c:pt idx="57518">
                  <c:v>0.67500000000000004</c:v>
                </c:pt>
                <c:pt idx="57519">
                  <c:v>0.67968799999999996</c:v>
                </c:pt>
                <c:pt idx="57520">
                  <c:v>0.67812499999999998</c:v>
                </c:pt>
                <c:pt idx="57521">
                  <c:v>0.6875</c:v>
                </c:pt>
                <c:pt idx="57522">
                  <c:v>0.68437499999999996</c:v>
                </c:pt>
                <c:pt idx="57523">
                  <c:v>0.676562</c:v>
                </c:pt>
                <c:pt idx="57524">
                  <c:v>0.67812499999999998</c:v>
                </c:pt>
                <c:pt idx="57525">
                  <c:v>0.68593800000000005</c:v>
                </c:pt>
                <c:pt idx="57526">
                  <c:v>0.67968799999999996</c:v>
                </c:pt>
                <c:pt idx="57527">
                  <c:v>0.682813</c:v>
                </c:pt>
                <c:pt idx="57528">
                  <c:v>0.68437499999999996</c:v>
                </c:pt>
                <c:pt idx="57529">
                  <c:v>0.68906299999999998</c:v>
                </c:pt>
                <c:pt idx="57530">
                  <c:v>0.671875</c:v>
                </c:pt>
                <c:pt idx="57531">
                  <c:v>0.68906299999999998</c:v>
                </c:pt>
                <c:pt idx="57532">
                  <c:v>0.69062500000000004</c:v>
                </c:pt>
                <c:pt idx="57533">
                  <c:v>0.67968799999999996</c:v>
                </c:pt>
                <c:pt idx="57534">
                  <c:v>0.67812499999999998</c:v>
                </c:pt>
                <c:pt idx="57535">
                  <c:v>0.68437499999999996</c:v>
                </c:pt>
                <c:pt idx="57536">
                  <c:v>0.6875</c:v>
                </c:pt>
                <c:pt idx="57537">
                  <c:v>0.69374999999999998</c:v>
                </c:pt>
                <c:pt idx="57538">
                  <c:v>0.682813</c:v>
                </c:pt>
                <c:pt idx="57539">
                  <c:v>0.69062500000000004</c:v>
                </c:pt>
                <c:pt idx="57540">
                  <c:v>0.6875</c:v>
                </c:pt>
                <c:pt idx="57541">
                  <c:v>0.68906299999999998</c:v>
                </c:pt>
                <c:pt idx="57542">
                  <c:v>0.69374999999999998</c:v>
                </c:pt>
                <c:pt idx="57543">
                  <c:v>0.69062500000000004</c:v>
                </c:pt>
                <c:pt idx="57544">
                  <c:v>0.70156300000000005</c:v>
                </c:pt>
                <c:pt idx="57545">
                  <c:v>0.68437499999999996</c:v>
                </c:pt>
                <c:pt idx="57546">
                  <c:v>0.68125000000000002</c:v>
                </c:pt>
                <c:pt idx="57547">
                  <c:v>0.692187</c:v>
                </c:pt>
                <c:pt idx="57548">
                  <c:v>0.69374999999999998</c:v>
                </c:pt>
                <c:pt idx="57549">
                  <c:v>0.68593800000000005</c:v>
                </c:pt>
                <c:pt idx="57550">
                  <c:v>0.68593800000000005</c:v>
                </c:pt>
                <c:pt idx="57551">
                  <c:v>0.67968799999999996</c:v>
                </c:pt>
                <c:pt idx="57552">
                  <c:v>0.714063</c:v>
                </c:pt>
                <c:pt idx="57553">
                  <c:v>0.69374999999999998</c:v>
                </c:pt>
                <c:pt idx="57554">
                  <c:v>0.703125</c:v>
                </c:pt>
                <c:pt idx="57555">
                  <c:v>0.6875</c:v>
                </c:pt>
                <c:pt idx="57556">
                  <c:v>0.698438</c:v>
                </c:pt>
                <c:pt idx="57557">
                  <c:v>0.69062500000000004</c:v>
                </c:pt>
                <c:pt idx="57558">
                  <c:v>0.68593800000000005</c:v>
                </c:pt>
                <c:pt idx="57559">
                  <c:v>0.69062500000000004</c:v>
                </c:pt>
                <c:pt idx="57560">
                  <c:v>0.70468799999999998</c:v>
                </c:pt>
                <c:pt idx="57561">
                  <c:v>0.69374999999999998</c:v>
                </c:pt>
                <c:pt idx="57562">
                  <c:v>0.682813</c:v>
                </c:pt>
                <c:pt idx="57563">
                  <c:v>0.68437499999999996</c:v>
                </c:pt>
                <c:pt idx="57564">
                  <c:v>0.69062500000000004</c:v>
                </c:pt>
                <c:pt idx="57565">
                  <c:v>0.682813</c:v>
                </c:pt>
                <c:pt idx="57566">
                  <c:v>0.70156300000000005</c:v>
                </c:pt>
                <c:pt idx="57567">
                  <c:v>0.69374999999999998</c:v>
                </c:pt>
                <c:pt idx="57568">
                  <c:v>0.69374999999999998</c:v>
                </c:pt>
                <c:pt idx="57569">
                  <c:v>0.68593800000000005</c:v>
                </c:pt>
                <c:pt idx="57570">
                  <c:v>0.682813</c:v>
                </c:pt>
                <c:pt idx="57571">
                  <c:v>0.682813</c:v>
                </c:pt>
                <c:pt idx="57572">
                  <c:v>0.69062500000000004</c:v>
                </c:pt>
                <c:pt idx="57573">
                  <c:v>0.682813</c:v>
                </c:pt>
                <c:pt idx="57574">
                  <c:v>0.67812499999999998</c:v>
                </c:pt>
                <c:pt idx="57575">
                  <c:v>0.69531200000000004</c:v>
                </c:pt>
                <c:pt idx="57576">
                  <c:v>0.68906299999999998</c:v>
                </c:pt>
                <c:pt idx="57577">
                  <c:v>0.69374999999999998</c:v>
                </c:pt>
                <c:pt idx="57578">
                  <c:v>0.70156300000000005</c:v>
                </c:pt>
                <c:pt idx="57579">
                  <c:v>0.70156300000000005</c:v>
                </c:pt>
                <c:pt idx="57580">
                  <c:v>0.68593800000000005</c:v>
                </c:pt>
                <c:pt idx="57581">
                  <c:v>0.692187</c:v>
                </c:pt>
                <c:pt idx="57582">
                  <c:v>0.68593800000000005</c:v>
                </c:pt>
                <c:pt idx="57583">
                  <c:v>0.70156300000000005</c:v>
                </c:pt>
                <c:pt idx="57584">
                  <c:v>0.69531200000000004</c:v>
                </c:pt>
                <c:pt idx="57585">
                  <c:v>0.69374999999999998</c:v>
                </c:pt>
                <c:pt idx="57586">
                  <c:v>0.6875</c:v>
                </c:pt>
                <c:pt idx="57587">
                  <c:v>0.703125</c:v>
                </c:pt>
                <c:pt idx="57588">
                  <c:v>0.6875</c:v>
                </c:pt>
                <c:pt idx="57589">
                  <c:v>0.68125000000000002</c:v>
                </c:pt>
                <c:pt idx="57590">
                  <c:v>0.68437499999999996</c:v>
                </c:pt>
                <c:pt idx="57591">
                  <c:v>0.68906299999999998</c:v>
                </c:pt>
                <c:pt idx="57592">
                  <c:v>0.682813</c:v>
                </c:pt>
                <c:pt idx="57593">
                  <c:v>0.69374999999999998</c:v>
                </c:pt>
                <c:pt idx="57594">
                  <c:v>0.67968799999999996</c:v>
                </c:pt>
                <c:pt idx="57595">
                  <c:v>0.68593800000000005</c:v>
                </c:pt>
                <c:pt idx="57596">
                  <c:v>0.68593800000000005</c:v>
                </c:pt>
                <c:pt idx="57597">
                  <c:v>0.69531200000000004</c:v>
                </c:pt>
                <c:pt idx="57598">
                  <c:v>0.67812499999999998</c:v>
                </c:pt>
                <c:pt idx="57599">
                  <c:v>0.682813</c:v>
                </c:pt>
                <c:pt idx="57600">
                  <c:v>0.68437499999999996</c:v>
                </c:pt>
                <c:pt idx="57601">
                  <c:v>0.6875</c:v>
                </c:pt>
                <c:pt idx="57602">
                  <c:v>0.6875</c:v>
                </c:pt>
                <c:pt idx="57603">
                  <c:v>0.67812499999999998</c:v>
                </c:pt>
                <c:pt idx="57604">
                  <c:v>0.68437499999999996</c:v>
                </c:pt>
                <c:pt idx="57605">
                  <c:v>0.68125000000000002</c:v>
                </c:pt>
                <c:pt idx="57606">
                  <c:v>0.69062500000000004</c:v>
                </c:pt>
                <c:pt idx="57607">
                  <c:v>0.68125000000000002</c:v>
                </c:pt>
                <c:pt idx="57608">
                  <c:v>0.6875</c:v>
                </c:pt>
                <c:pt idx="57609">
                  <c:v>0.68125000000000002</c:v>
                </c:pt>
                <c:pt idx="57610">
                  <c:v>0.682813</c:v>
                </c:pt>
                <c:pt idx="57611">
                  <c:v>0.68906299999999998</c:v>
                </c:pt>
                <c:pt idx="57612">
                  <c:v>0.68906299999999998</c:v>
                </c:pt>
                <c:pt idx="57613">
                  <c:v>0.69374999999999998</c:v>
                </c:pt>
                <c:pt idx="57614">
                  <c:v>0.69374999999999998</c:v>
                </c:pt>
                <c:pt idx="57615">
                  <c:v>0.682813</c:v>
                </c:pt>
                <c:pt idx="57616">
                  <c:v>0.67968799999999996</c:v>
                </c:pt>
                <c:pt idx="57617">
                  <c:v>0.68125000000000002</c:v>
                </c:pt>
                <c:pt idx="57618">
                  <c:v>0.68593800000000005</c:v>
                </c:pt>
                <c:pt idx="57619">
                  <c:v>0.67812499999999998</c:v>
                </c:pt>
                <c:pt idx="57620">
                  <c:v>0.67812499999999998</c:v>
                </c:pt>
                <c:pt idx="57621">
                  <c:v>0.682813</c:v>
                </c:pt>
                <c:pt idx="57622">
                  <c:v>0.6875</c:v>
                </c:pt>
                <c:pt idx="57623">
                  <c:v>0.682813</c:v>
                </c:pt>
                <c:pt idx="57624">
                  <c:v>0.67812499999999998</c:v>
                </c:pt>
                <c:pt idx="57625">
                  <c:v>0.69374999999999998</c:v>
                </c:pt>
                <c:pt idx="57626">
                  <c:v>0.70156300000000005</c:v>
                </c:pt>
                <c:pt idx="57627">
                  <c:v>0.698438</c:v>
                </c:pt>
                <c:pt idx="57628">
                  <c:v>0.69531200000000004</c:v>
                </c:pt>
                <c:pt idx="57629">
                  <c:v>0.7</c:v>
                </c:pt>
                <c:pt idx="57630">
                  <c:v>0.70781300000000003</c:v>
                </c:pt>
                <c:pt idx="57631">
                  <c:v>0.698438</c:v>
                </c:pt>
                <c:pt idx="57632">
                  <c:v>0.67812499999999998</c:v>
                </c:pt>
                <c:pt idx="57633">
                  <c:v>0.69062500000000004</c:v>
                </c:pt>
                <c:pt idx="57634">
                  <c:v>0.698438</c:v>
                </c:pt>
                <c:pt idx="57635">
                  <c:v>0.69062500000000004</c:v>
                </c:pt>
                <c:pt idx="57636">
                  <c:v>0.69531200000000004</c:v>
                </c:pt>
                <c:pt idx="57637">
                  <c:v>0.69531200000000004</c:v>
                </c:pt>
                <c:pt idx="57638">
                  <c:v>0.69531200000000004</c:v>
                </c:pt>
                <c:pt idx="57639">
                  <c:v>0.71093799999999996</c:v>
                </c:pt>
                <c:pt idx="57640">
                  <c:v>0.698438</c:v>
                </c:pt>
                <c:pt idx="57641">
                  <c:v>0.692187</c:v>
                </c:pt>
                <c:pt idx="57642">
                  <c:v>0.698438</c:v>
                </c:pt>
                <c:pt idx="57643">
                  <c:v>0.6875</c:v>
                </c:pt>
                <c:pt idx="57644">
                  <c:v>0.68125000000000002</c:v>
                </c:pt>
                <c:pt idx="57645">
                  <c:v>0.67968799999999996</c:v>
                </c:pt>
                <c:pt idx="57646">
                  <c:v>0.68906299999999998</c:v>
                </c:pt>
                <c:pt idx="57647">
                  <c:v>0.698438</c:v>
                </c:pt>
                <c:pt idx="57648">
                  <c:v>0.6875</c:v>
                </c:pt>
                <c:pt idx="57649">
                  <c:v>0.69374999999999998</c:v>
                </c:pt>
                <c:pt idx="57650">
                  <c:v>0.68906299999999998</c:v>
                </c:pt>
                <c:pt idx="57651">
                  <c:v>0.69062500000000004</c:v>
                </c:pt>
                <c:pt idx="57652">
                  <c:v>0.70781300000000003</c:v>
                </c:pt>
                <c:pt idx="57653">
                  <c:v>0.698438</c:v>
                </c:pt>
                <c:pt idx="57654">
                  <c:v>0.6875</c:v>
                </c:pt>
                <c:pt idx="57655">
                  <c:v>0.68593800000000005</c:v>
                </c:pt>
                <c:pt idx="57656">
                  <c:v>0.698438</c:v>
                </c:pt>
                <c:pt idx="57657">
                  <c:v>0.6875</c:v>
                </c:pt>
                <c:pt idx="57658">
                  <c:v>0.67968799999999996</c:v>
                </c:pt>
                <c:pt idx="57659">
                  <c:v>0.68593800000000005</c:v>
                </c:pt>
                <c:pt idx="57660">
                  <c:v>0.69062500000000004</c:v>
                </c:pt>
                <c:pt idx="57661">
                  <c:v>0.698438</c:v>
                </c:pt>
                <c:pt idx="57662">
                  <c:v>0.682813</c:v>
                </c:pt>
                <c:pt idx="57663">
                  <c:v>0.68125000000000002</c:v>
                </c:pt>
                <c:pt idx="57664">
                  <c:v>0.69374999999999998</c:v>
                </c:pt>
                <c:pt idx="57665">
                  <c:v>0.692187</c:v>
                </c:pt>
                <c:pt idx="57666">
                  <c:v>0.69374999999999998</c:v>
                </c:pt>
                <c:pt idx="57667">
                  <c:v>0.69062500000000004</c:v>
                </c:pt>
                <c:pt idx="57668">
                  <c:v>0.676562</c:v>
                </c:pt>
                <c:pt idx="57669">
                  <c:v>0.68125000000000002</c:v>
                </c:pt>
                <c:pt idx="57670">
                  <c:v>0.692187</c:v>
                </c:pt>
                <c:pt idx="57671">
                  <c:v>0.6875</c:v>
                </c:pt>
                <c:pt idx="57672">
                  <c:v>0.68593800000000005</c:v>
                </c:pt>
                <c:pt idx="57673">
                  <c:v>0.698438</c:v>
                </c:pt>
                <c:pt idx="57674">
                  <c:v>0.68125000000000002</c:v>
                </c:pt>
                <c:pt idx="57675">
                  <c:v>0.67968799999999996</c:v>
                </c:pt>
                <c:pt idx="57676">
                  <c:v>0.67812499999999998</c:v>
                </c:pt>
                <c:pt idx="57677">
                  <c:v>0.67343799999999998</c:v>
                </c:pt>
                <c:pt idx="57678">
                  <c:v>0.682813</c:v>
                </c:pt>
                <c:pt idx="57679">
                  <c:v>0.671875</c:v>
                </c:pt>
                <c:pt idx="57680">
                  <c:v>0.667188</c:v>
                </c:pt>
                <c:pt idx="57681">
                  <c:v>0.69062500000000004</c:v>
                </c:pt>
                <c:pt idx="57682">
                  <c:v>0.69374999999999998</c:v>
                </c:pt>
                <c:pt idx="57683">
                  <c:v>0.67500000000000004</c:v>
                </c:pt>
                <c:pt idx="57684">
                  <c:v>0.68125000000000002</c:v>
                </c:pt>
                <c:pt idx="57685">
                  <c:v>0.6875</c:v>
                </c:pt>
                <c:pt idx="57686">
                  <c:v>0.67968799999999996</c:v>
                </c:pt>
                <c:pt idx="57687">
                  <c:v>0.68593800000000005</c:v>
                </c:pt>
                <c:pt idx="57688">
                  <c:v>0.69374999999999998</c:v>
                </c:pt>
                <c:pt idx="57689">
                  <c:v>0.69062500000000004</c:v>
                </c:pt>
                <c:pt idx="57690">
                  <c:v>0.68437499999999996</c:v>
                </c:pt>
                <c:pt idx="57691">
                  <c:v>0.69374999999999998</c:v>
                </c:pt>
                <c:pt idx="57692">
                  <c:v>0.6875</c:v>
                </c:pt>
                <c:pt idx="57693">
                  <c:v>0.70156300000000005</c:v>
                </c:pt>
                <c:pt idx="57694">
                  <c:v>0.698438</c:v>
                </c:pt>
                <c:pt idx="57695">
                  <c:v>0.69374999999999998</c:v>
                </c:pt>
                <c:pt idx="57696">
                  <c:v>0.698438</c:v>
                </c:pt>
                <c:pt idx="57697">
                  <c:v>0.698438</c:v>
                </c:pt>
                <c:pt idx="57698">
                  <c:v>0.68906299999999998</c:v>
                </c:pt>
                <c:pt idx="57699">
                  <c:v>0.69062500000000004</c:v>
                </c:pt>
                <c:pt idx="57700">
                  <c:v>0.6875</c:v>
                </c:pt>
                <c:pt idx="57701">
                  <c:v>0.7</c:v>
                </c:pt>
                <c:pt idx="57702">
                  <c:v>0.703125</c:v>
                </c:pt>
                <c:pt idx="57703">
                  <c:v>0.68437499999999996</c:v>
                </c:pt>
                <c:pt idx="57704">
                  <c:v>0.69531200000000004</c:v>
                </c:pt>
                <c:pt idx="57705">
                  <c:v>0.692187</c:v>
                </c:pt>
                <c:pt idx="57706">
                  <c:v>0.69062500000000004</c:v>
                </c:pt>
                <c:pt idx="57707">
                  <c:v>0.68906299999999998</c:v>
                </c:pt>
                <c:pt idx="57708">
                  <c:v>0.70468799999999998</c:v>
                </c:pt>
                <c:pt idx="57709">
                  <c:v>0.68437499999999996</c:v>
                </c:pt>
                <c:pt idx="57710">
                  <c:v>0.68593800000000005</c:v>
                </c:pt>
                <c:pt idx="57711">
                  <c:v>0.68437499999999996</c:v>
                </c:pt>
                <c:pt idx="57712">
                  <c:v>0.7</c:v>
                </c:pt>
                <c:pt idx="57713">
                  <c:v>0.6875</c:v>
                </c:pt>
                <c:pt idx="57714">
                  <c:v>0.68906299999999998</c:v>
                </c:pt>
                <c:pt idx="57715">
                  <c:v>0.698438</c:v>
                </c:pt>
                <c:pt idx="57716">
                  <c:v>0.69374999999999998</c:v>
                </c:pt>
                <c:pt idx="57717">
                  <c:v>0.69531200000000004</c:v>
                </c:pt>
                <c:pt idx="57718">
                  <c:v>0.698438</c:v>
                </c:pt>
                <c:pt idx="57719">
                  <c:v>0.703125</c:v>
                </c:pt>
                <c:pt idx="57720">
                  <c:v>0.69374999999999998</c:v>
                </c:pt>
                <c:pt idx="57721">
                  <c:v>0.69374999999999998</c:v>
                </c:pt>
                <c:pt idx="57722">
                  <c:v>0.692187</c:v>
                </c:pt>
                <c:pt idx="57723">
                  <c:v>0.692187</c:v>
                </c:pt>
                <c:pt idx="57724">
                  <c:v>0.692187</c:v>
                </c:pt>
                <c:pt idx="57725">
                  <c:v>0.70781300000000003</c:v>
                </c:pt>
                <c:pt idx="57726">
                  <c:v>0.70156300000000005</c:v>
                </c:pt>
                <c:pt idx="57727">
                  <c:v>0.698438</c:v>
                </c:pt>
                <c:pt idx="57728">
                  <c:v>0.69374999999999998</c:v>
                </c:pt>
                <c:pt idx="57729">
                  <c:v>0.6875</c:v>
                </c:pt>
                <c:pt idx="57730">
                  <c:v>0.69374999999999998</c:v>
                </c:pt>
                <c:pt idx="57731">
                  <c:v>0.6875</c:v>
                </c:pt>
                <c:pt idx="57732">
                  <c:v>0.692187</c:v>
                </c:pt>
                <c:pt idx="57733">
                  <c:v>0.69062500000000004</c:v>
                </c:pt>
                <c:pt idx="57734">
                  <c:v>0.68437499999999996</c:v>
                </c:pt>
                <c:pt idx="57735">
                  <c:v>0.70156300000000005</c:v>
                </c:pt>
                <c:pt idx="57736">
                  <c:v>0.698438</c:v>
                </c:pt>
                <c:pt idx="57737">
                  <c:v>0.698438</c:v>
                </c:pt>
                <c:pt idx="57738">
                  <c:v>0.68125000000000002</c:v>
                </c:pt>
                <c:pt idx="57739">
                  <c:v>0.67343799999999998</c:v>
                </c:pt>
                <c:pt idx="57740">
                  <c:v>0.68593800000000005</c:v>
                </c:pt>
                <c:pt idx="57741">
                  <c:v>0.68906299999999998</c:v>
                </c:pt>
                <c:pt idx="57742">
                  <c:v>0.676562</c:v>
                </c:pt>
                <c:pt idx="57743">
                  <c:v>0.67968799999999996</c:v>
                </c:pt>
                <c:pt idx="57744">
                  <c:v>0.69062500000000004</c:v>
                </c:pt>
                <c:pt idx="57745">
                  <c:v>0.68906299999999998</c:v>
                </c:pt>
                <c:pt idx="57746">
                  <c:v>0.6875</c:v>
                </c:pt>
                <c:pt idx="57747">
                  <c:v>0.67968799999999996</c:v>
                </c:pt>
                <c:pt idx="57748">
                  <c:v>0.676562</c:v>
                </c:pt>
                <c:pt idx="57749">
                  <c:v>0.6875</c:v>
                </c:pt>
                <c:pt idx="57750">
                  <c:v>0.69374999999999998</c:v>
                </c:pt>
                <c:pt idx="57751">
                  <c:v>0.70156300000000005</c:v>
                </c:pt>
                <c:pt idx="57752">
                  <c:v>0.69374999999999998</c:v>
                </c:pt>
                <c:pt idx="57753">
                  <c:v>0.67968799999999996</c:v>
                </c:pt>
                <c:pt idx="57754">
                  <c:v>0.6875</c:v>
                </c:pt>
                <c:pt idx="57755">
                  <c:v>0.69531200000000004</c:v>
                </c:pt>
                <c:pt idx="57756">
                  <c:v>0.69062500000000004</c:v>
                </c:pt>
                <c:pt idx="57757">
                  <c:v>0.68437499999999996</c:v>
                </c:pt>
                <c:pt idx="57758">
                  <c:v>0.68906299999999998</c:v>
                </c:pt>
                <c:pt idx="57759">
                  <c:v>0.67343799999999998</c:v>
                </c:pt>
                <c:pt idx="57760">
                  <c:v>0.68125000000000002</c:v>
                </c:pt>
                <c:pt idx="57761">
                  <c:v>0.67812499999999998</c:v>
                </c:pt>
                <c:pt idx="57762">
                  <c:v>0.698438</c:v>
                </c:pt>
                <c:pt idx="57763">
                  <c:v>0.692187</c:v>
                </c:pt>
                <c:pt idx="57764">
                  <c:v>0.676562</c:v>
                </c:pt>
                <c:pt idx="57765">
                  <c:v>0.68437499999999996</c:v>
                </c:pt>
                <c:pt idx="57766">
                  <c:v>0.682813</c:v>
                </c:pt>
                <c:pt idx="57767">
                  <c:v>0.68125000000000002</c:v>
                </c:pt>
                <c:pt idx="57768">
                  <c:v>0.6875</c:v>
                </c:pt>
                <c:pt idx="57769">
                  <c:v>0.69531200000000004</c:v>
                </c:pt>
                <c:pt idx="57770">
                  <c:v>0.68906299999999998</c:v>
                </c:pt>
                <c:pt idx="57771">
                  <c:v>0.67968799999999996</c:v>
                </c:pt>
                <c:pt idx="57772">
                  <c:v>0.69062500000000004</c:v>
                </c:pt>
                <c:pt idx="57773">
                  <c:v>0.703125</c:v>
                </c:pt>
                <c:pt idx="57774">
                  <c:v>0.69531200000000004</c:v>
                </c:pt>
                <c:pt idx="57775">
                  <c:v>0.69062500000000004</c:v>
                </c:pt>
              </c:numCache>
            </c:numRef>
          </c:yVal>
          <c:smooth val="1"/>
        </c:ser>
        <c:ser>
          <c:idx val="1"/>
          <c:order val="1"/>
          <c:tx>
            <c:strRef>
              <c:f>tek0264ALL!$D$16</c:f>
              <c:strCache>
                <c:ptCount val="1"/>
                <c:pt idx="0">
                  <c:v>V-Coil</c:v>
                </c:pt>
              </c:strCache>
            </c:strRef>
          </c:tx>
          <c:marker>
            <c:symbol val="none"/>
          </c:marker>
          <c:xVal>
            <c:numRef>
              <c:f>tek0264ALL!$B$17:$B$57792</c:f>
              <c:numCache>
                <c:formatCode>General</c:formatCode>
                <c:ptCount val="57776"/>
                <c:pt idx="0">
                  <c:v>-0.59999999999995024</c:v>
                </c:pt>
                <c:pt idx="1">
                  <c:v>-0.59989999999995025</c:v>
                </c:pt>
                <c:pt idx="2">
                  <c:v>-0.59979999999995026</c:v>
                </c:pt>
                <c:pt idx="3">
                  <c:v>-0.59969999999995027</c:v>
                </c:pt>
                <c:pt idx="4">
                  <c:v>-0.59959999999995028</c:v>
                </c:pt>
                <c:pt idx="5">
                  <c:v>-0.59949999999995029</c:v>
                </c:pt>
                <c:pt idx="6">
                  <c:v>-0.59939999999995031</c:v>
                </c:pt>
                <c:pt idx="7">
                  <c:v>-0.59929999999995032</c:v>
                </c:pt>
                <c:pt idx="8">
                  <c:v>-0.59919999999995033</c:v>
                </c:pt>
                <c:pt idx="9">
                  <c:v>-0.59909999999995034</c:v>
                </c:pt>
                <c:pt idx="10">
                  <c:v>-0.59899999999995035</c:v>
                </c:pt>
                <c:pt idx="11">
                  <c:v>-0.59889999999995036</c:v>
                </c:pt>
                <c:pt idx="12">
                  <c:v>-0.59879999999995037</c:v>
                </c:pt>
                <c:pt idx="13">
                  <c:v>-0.59869999999995038</c:v>
                </c:pt>
                <c:pt idx="14">
                  <c:v>-0.59859999999995039</c:v>
                </c:pt>
                <c:pt idx="15">
                  <c:v>-0.59849999999995041</c:v>
                </c:pt>
                <c:pt idx="16">
                  <c:v>-0.59839999999995042</c:v>
                </c:pt>
                <c:pt idx="17">
                  <c:v>-0.59829999999995043</c:v>
                </c:pt>
                <c:pt idx="18">
                  <c:v>-0.59819999999995044</c:v>
                </c:pt>
                <c:pt idx="19">
                  <c:v>-0.59809999999995045</c:v>
                </c:pt>
                <c:pt idx="20">
                  <c:v>-0.59799999999995046</c:v>
                </c:pt>
                <c:pt idx="21">
                  <c:v>-0.59789999999995047</c:v>
                </c:pt>
                <c:pt idx="22">
                  <c:v>-0.59779999999995048</c:v>
                </c:pt>
                <c:pt idx="23">
                  <c:v>-0.59769999999995049</c:v>
                </c:pt>
                <c:pt idx="24">
                  <c:v>-0.5975999999999505</c:v>
                </c:pt>
                <c:pt idx="25">
                  <c:v>-0.59749999999995052</c:v>
                </c:pt>
                <c:pt idx="26">
                  <c:v>-0.59739999999995053</c:v>
                </c:pt>
                <c:pt idx="27">
                  <c:v>-0.59729999999995054</c:v>
                </c:pt>
                <c:pt idx="28">
                  <c:v>-0.59719999999995055</c:v>
                </c:pt>
                <c:pt idx="29">
                  <c:v>-0.59709999999995056</c:v>
                </c:pt>
                <c:pt idx="30">
                  <c:v>-0.59699999999995057</c:v>
                </c:pt>
                <c:pt idx="31">
                  <c:v>-0.59689999999995058</c:v>
                </c:pt>
                <c:pt idx="32">
                  <c:v>-0.59679999999995059</c:v>
                </c:pt>
                <c:pt idx="33">
                  <c:v>-0.5966999999999506</c:v>
                </c:pt>
                <c:pt idx="34">
                  <c:v>-0.59659999999995061</c:v>
                </c:pt>
                <c:pt idx="35">
                  <c:v>-0.59649999999995063</c:v>
                </c:pt>
                <c:pt idx="36">
                  <c:v>-0.59639999999995064</c:v>
                </c:pt>
                <c:pt idx="37">
                  <c:v>-0.59629999999995065</c:v>
                </c:pt>
                <c:pt idx="38">
                  <c:v>-0.59619999999995066</c:v>
                </c:pt>
                <c:pt idx="39">
                  <c:v>-0.59609999999995067</c:v>
                </c:pt>
                <c:pt idx="40">
                  <c:v>-0.59599999999995068</c:v>
                </c:pt>
                <c:pt idx="41">
                  <c:v>-0.59589999999995069</c:v>
                </c:pt>
                <c:pt idx="42">
                  <c:v>-0.5957999999999507</c:v>
                </c:pt>
                <c:pt idx="43">
                  <c:v>-0.59569999999995071</c:v>
                </c:pt>
                <c:pt idx="44">
                  <c:v>-0.59559999999995072</c:v>
                </c:pt>
                <c:pt idx="45">
                  <c:v>-0.59549999999995074</c:v>
                </c:pt>
                <c:pt idx="46">
                  <c:v>-0.59539999999995075</c:v>
                </c:pt>
                <c:pt idx="47">
                  <c:v>-0.59529999999995076</c:v>
                </c:pt>
                <c:pt idx="48">
                  <c:v>-0.59519999999995077</c:v>
                </c:pt>
                <c:pt idx="49">
                  <c:v>-0.59509999999995078</c:v>
                </c:pt>
                <c:pt idx="50">
                  <c:v>-0.59499999999995079</c:v>
                </c:pt>
                <c:pt idx="51">
                  <c:v>-0.5948999999999508</c:v>
                </c:pt>
                <c:pt idx="52">
                  <c:v>-0.59479999999995081</c:v>
                </c:pt>
                <c:pt idx="53">
                  <c:v>-0.59469999999995082</c:v>
                </c:pt>
                <c:pt idx="54">
                  <c:v>-0.59459999999995083</c:v>
                </c:pt>
                <c:pt idx="55">
                  <c:v>-0.59449999999995085</c:v>
                </c:pt>
                <c:pt idx="56">
                  <c:v>-0.59439999999995086</c:v>
                </c:pt>
                <c:pt idx="57">
                  <c:v>-0.59429999999995087</c:v>
                </c:pt>
                <c:pt idx="58">
                  <c:v>-0.59419999999995088</c:v>
                </c:pt>
                <c:pt idx="59">
                  <c:v>-0.59409999999995089</c:v>
                </c:pt>
                <c:pt idx="60">
                  <c:v>-0.5939999999999509</c:v>
                </c:pt>
                <c:pt idx="61">
                  <c:v>-0.59389999999995091</c:v>
                </c:pt>
                <c:pt idx="62">
                  <c:v>-0.59379999999995092</c:v>
                </c:pt>
                <c:pt idx="63">
                  <c:v>-0.59369999999995093</c:v>
                </c:pt>
                <c:pt idx="64">
                  <c:v>-0.59359999999995094</c:v>
                </c:pt>
                <c:pt idx="65">
                  <c:v>-0.59349999999995096</c:v>
                </c:pt>
                <c:pt idx="66">
                  <c:v>-0.59339999999995097</c:v>
                </c:pt>
                <c:pt idx="67">
                  <c:v>-0.59329999999995098</c:v>
                </c:pt>
                <c:pt idx="68">
                  <c:v>-0.59319999999995099</c:v>
                </c:pt>
                <c:pt idx="69">
                  <c:v>-0.593099999999951</c:v>
                </c:pt>
                <c:pt idx="70">
                  <c:v>-0.59299999999995101</c:v>
                </c:pt>
                <c:pt idx="71">
                  <c:v>-0.59289999999995102</c:v>
                </c:pt>
                <c:pt idx="72">
                  <c:v>-0.59279999999995103</c:v>
                </c:pt>
                <c:pt idx="73">
                  <c:v>-0.59269999999995104</c:v>
                </c:pt>
                <c:pt idx="74">
                  <c:v>-0.59259999999995105</c:v>
                </c:pt>
                <c:pt idx="75">
                  <c:v>-0.59249999999995107</c:v>
                </c:pt>
                <c:pt idx="76">
                  <c:v>-0.59239999999995108</c:v>
                </c:pt>
                <c:pt idx="77">
                  <c:v>-0.59229999999995109</c:v>
                </c:pt>
                <c:pt idx="78">
                  <c:v>-0.5921999999999511</c:v>
                </c:pt>
                <c:pt idx="79">
                  <c:v>-0.59209999999995111</c:v>
                </c:pt>
                <c:pt idx="80">
                  <c:v>-0.59199999999995112</c:v>
                </c:pt>
                <c:pt idx="81">
                  <c:v>-0.59189999999995113</c:v>
                </c:pt>
                <c:pt idx="82">
                  <c:v>-0.59179999999995114</c:v>
                </c:pt>
                <c:pt idx="83">
                  <c:v>-0.59169999999995115</c:v>
                </c:pt>
                <c:pt idx="84">
                  <c:v>-0.59159999999995116</c:v>
                </c:pt>
                <c:pt idx="85">
                  <c:v>-0.59149999999995118</c:v>
                </c:pt>
                <c:pt idx="86">
                  <c:v>-0.59139999999995119</c:v>
                </c:pt>
                <c:pt idx="87">
                  <c:v>-0.5912999999999512</c:v>
                </c:pt>
                <c:pt idx="88">
                  <c:v>-0.59119999999995121</c:v>
                </c:pt>
                <c:pt idx="89">
                  <c:v>-0.59109999999995122</c:v>
                </c:pt>
                <c:pt idx="90">
                  <c:v>-0.59099999999995123</c:v>
                </c:pt>
                <c:pt idx="91">
                  <c:v>-0.59089999999995124</c:v>
                </c:pt>
                <c:pt idx="92">
                  <c:v>-0.59079999999995125</c:v>
                </c:pt>
                <c:pt idx="93">
                  <c:v>-0.59069999999995126</c:v>
                </c:pt>
                <c:pt idx="94">
                  <c:v>-0.59059999999995128</c:v>
                </c:pt>
                <c:pt idx="95">
                  <c:v>-0.59049999999995129</c:v>
                </c:pt>
                <c:pt idx="96">
                  <c:v>-0.5903999999999513</c:v>
                </c:pt>
                <c:pt idx="97">
                  <c:v>-0.59029999999995131</c:v>
                </c:pt>
                <c:pt idx="98">
                  <c:v>-0.59019999999995132</c:v>
                </c:pt>
                <c:pt idx="99">
                  <c:v>-0.59009999999995133</c:v>
                </c:pt>
                <c:pt idx="100">
                  <c:v>-0.58999999999995134</c:v>
                </c:pt>
                <c:pt idx="101">
                  <c:v>-0.58989999999995135</c:v>
                </c:pt>
                <c:pt idx="102">
                  <c:v>-0.58979999999995136</c:v>
                </c:pt>
                <c:pt idx="103">
                  <c:v>-0.58969999999995137</c:v>
                </c:pt>
                <c:pt idx="104">
                  <c:v>-0.58959999999995139</c:v>
                </c:pt>
                <c:pt idx="105">
                  <c:v>-0.5894999999999514</c:v>
                </c:pt>
                <c:pt idx="106">
                  <c:v>-0.58939999999995141</c:v>
                </c:pt>
                <c:pt idx="107">
                  <c:v>-0.58929999999995142</c:v>
                </c:pt>
                <c:pt idx="108">
                  <c:v>-0.58919999999995143</c:v>
                </c:pt>
                <c:pt idx="109">
                  <c:v>-0.58909999999995144</c:v>
                </c:pt>
                <c:pt idx="110">
                  <c:v>-0.58899999999995145</c:v>
                </c:pt>
                <c:pt idx="111">
                  <c:v>-0.58889999999995146</c:v>
                </c:pt>
                <c:pt idx="112">
                  <c:v>-0.58879999999995147</c:v>
                </c:pt>
                <c:pt idx="113">
                  <c:v>-0.58869999999995148</c:v>
                </c:pt>
                <c:pt idx="114">
                  <c:v>-0.5885999999999515</c:v>
                </c:pt>
                <c:pt idx="115">
                  <c:v>-0.58849999999995151</c:v>
                </c:pt>
                <c:pt idx="116">
                  <c:v>-0.58839999999995152</c:v>
                </c:pt>
                <c:pt idx="117">
                  <c:v>-0.58829999999995153</c:v>
                </c:pt>
                <c:pt idx="118">
                  <c:v>-0.58819999999995154</c:v>
                </c:pt>
                <c:pt idx="119">
                  <c:v>-0.58809999999995155</c:v>
                </c:pt>
                <c:pt idx="120">
                  <c:v>-0.58799999999995156</c:v>
                </c:pt>
                <c:pt idx="121">
                  <c:v>-0.58789999999995157</c:v>
                </c:pt>
                <c:pt idx="122">
                  <c:v>-0.58779999999995158</c:v>
                </c:pt>
                <c:pt idx="123">
                  <c:v>-0.58769999999995159</c:v>
                </c:pt>
                <c:pt idx="124">
                  <c:v>-0.58759999999995161</c:v>
                </c:pt>
                <c:pt idx="125">
                  <c:v>-0.58749999999995162</c:v>
                </c:pt>
                <c:pt idx="126">
                  <c:v>-0.58739999999995163</c:v>
                </c:pt>
                <c:pt idx="127">
                  <c:v>-0.58729999999995164</c:v>
                </c:pt>
                <c:pt idx="128">
                  <c:v>-0.58719999999995165</c:v>
                </c:pt>
                <c:pt idx="129">
                  <c:v>-0.58709999999995166</c:v>
                </c:pt>
                <c:pt idx="130">
                  <c:v>-0.58699999999995167</c:v>
                </c:pt>
                <c:pt idx="131">
                  <c:v>-0.58689999999995168</c:v>
                </c:pt>
                <c:pt idx="132">
                  <c:v>-0.58679999999995169</c:v>
                </c:pt>
                <c:pt idx="133">
                  <c:v>-0.5866999999999517</c:v>
                </c:pt>
                <c:pt idx="134">
                  <c:v>-0.58659999999995172</c:v>
                </c:pt>
                <c:pt idx="135">
                  <c:v>-0.58649999999995173</c:v>
                </c:pt>
                <c:pt idx="136">
                  <c:v>-0.58639999999995174</c:v>
                </c:pt>
                <c:pt idx="137">
                  <c:v>-0.58629999999995175</c:v>
                </c:pt>
                <c:pt idx="138">
                  <c:v>-0.58619999999995176</c:v>
                </c:pt>
                <c:pt idx="139">
                  <c:v>-0.58609999999995177</c:v>
                </c:pt>
                <c:pt idx="140">
                  <c:v>-0.58599999999995178</c:v>
                </c:pt>
                <c:pt idx="141">
                  <c:v>-0.58589999999995179</c:v>
                </c:pt>
                <c:pt idx="142">
                  <c:v>-0.5857999999999518</c:v>
                </c:pt>
                <c:pt idx="143">
                  <c:v>-0.58569999999995181</c:v>
                </c:pt>
                <c:pt idx="144">
                  <c:v>-0.58559999999995183</c:v>
                </c:pt>
                <c:pt idx="145">
                  <c:v>-0.58549999999995184</c:v>
                </c:pt>
                <c:pt idx="146">
                  <c:v>-0.58539999999995185</c:v>
                </c:pt>
                <c:pt idx="147">
                  <c:v>-0.58529999999995186</c:v>
                </c:pt>
                <c:pt idx="148">
                  <c:v>-0.58519999999995187</c:v>
                </c:pt>
                <c:pt idx="149">
                  <c:v>-0.58509999999995188</c:v>
                </c:pt>
                <c:pt idx="150">
                  <c:v>-0.58499999999995189</c:v>
                </c:pt>
                <c:pt idx="151">
                  <c:v>-0.5848999999999519</c:v>
                </c:pt>
                <c:pt idx="152">
                  <c:v>-0.58479999999995191</c:v>
                </c:pt>
                <c:pt idx="153">
                  <c:v>-0.58469999999995192</c:v>
                </c:pt>
                <c:pt idx="154">
                  <c:v>-0.58459999999995194</c:v>
                </c:pt>
                <c:pt idx="155">
                  <c:v>-0.58449999999995195</c:v>
                </c:pt>
                <c:pt idx="156">
                  <c:v>-0.58439999999995196</c:v>
                </c:pt>
                <c:pt idx="157">
                  <c:v>-0.58429999999995197</c:v>
                </c:pt>
                <c:pt idx="158">
                  <c:v>-0.58419999999995198</c:v>
                </c:pt>
                <c:pt idx="159">
                  <c:v>-0.58409999999995199</c:v>
                </c:pt>
                <c:pt idx="160">
                  <c:v>-0.583999999999952</c:v>
                </c:pt>
                <c:pt idx="161">
                  <c:v>-0.58389999999995201</c:v>
                </c:pt>
                <c:pt idx="162">
                  <c:v>-0.58379999999995202</c:v>
                </c:pt>
                <c:pt idx="163">
                  <c:v>-0.58369999999995203</c:v>
                </c:pt>
                <c:pt idx="164">
                  <c:v>-0.58359999999995205</c:v>
                </c:pt>
                <c:pt idx="165">
                  <c:v>-0.58349999999995206</c:v>
                </c:pt>
                <c:pt idx="166">
                  <c:v>-0.58339999999995207</c:v>
                </c:pt>
                <c:pt idx="167">
                  <c:v>-0.58329999999995208</c:v>
                </c:pt>
                <c:pt idx="168">
                  <c:v>-0.58319999999995209</c:v>
                </c:pt>
                <c:pt idx="169">
                  <c:v>-0.5830999999999521</c:v>
                </c:pt>
                <c:pt idx="170">
                  <c:v>-0.58299999999995211</c:v>
                </c:pt>
                <c:pt idx="171">
                  <c:v>-0.58289999999995212</c:v>
                </c:pt>
                <c:pt idx="172">
                  <c:v>-0.58279999999995213</c:v>
                </c:pt>
                <c:pt idx="173">
                  <c:v>-0.58269999999995215</c:v>
                </c:pt>
                <c:pt idx="174">
                  <c:v>-0.58259999999995216</c:v>
                </c:pt>
                <c:pt idx="175">
                  <c:v>-0.58249999999995217</c:v>
                </c:pt>
                <c:pt idx="176">
                  <c:v>-0.58239999999995218</c:v>
                </c:pt>
                <c:pt idx="177">
                  <c:v>-0.58229999999995219</c:v>
                </c:pt>
                <c:pt idx="178">
                  <c:v>-0.5821999999999522</c:v>
                </c:pt>
                <c:pt idx="179">
                  <c:v>-0.58209999999995221</c:v>
                </c:pt>
                <c:pt idx="180">
                  <c:v>-0.58199999999995222</c:v>
                </c:pt>
                <c:pt idx="181">
                  <c:v>-0.58189999999995223</c:v>
                </c:pt>
                <c:pt idx="182">
                  <c:v>-0.58179999999995224</c:v>
                </c:pt>
                <c:pt idx="183">
                  <c:v>-0.58169999999995226</c:v>
                </c:pt>
                <c:pt idx="184">
                  <c:v>-0.58159999999995227</c:v>
                </c:pt>
                <c:pt idx="185">
                  <c:v>-0.58149999999995228</c:v>
                </c:pt>
                <c:pt idx="186">
                  <c:v>-0.58139999999995229</c:v>
                </c:pt>
                <c:pt idx="187">
                  <c:v>-0.5812999999999523</c:v>
                </c:pt>
                <c:pt idx="188">
                  <c:v>-0.58119999999995231</c:v>
                </c:pt>
                <c:pt idx="189">
                  <c:v>-0.58109999999995232</c:v>
                </c:pt>
                <c:pt idx="190">
                  <c:v>-0.58099999999995233</c:v>
                </c:pt>
                <c:pt idx="191">
                  <c:v>-0.58089999999995234</c:v>
                </c:pt>
                <c:pt idx="192">
                  <c:v>-0.58079999999995235</c:v>
                </c:pt>
                <c:pt idx="193">
                  <c:v>-0.58069999999995237</c:v>
                </c:pt>
                <c:pt idx="194">
                  <c:v>-0.58059999999995238</c:v>
                </c:pt>
                <c:pt idx="195">
                  <c:v>-0.58049999999995239</c:v>
                </c:pt>
                <c:pt idx="196">
                  <c:v>-0.5803999999999524</c:v>
                </c:pt>
                <c:pt idx="197">
                  <c:v>-0.58029999999995241</c:v>
                </c:pt>
                <c:pt idx="198">
                  <c:v>-0.58019999999995242</c:v>
                </c:pt>
                <c:pt idx="199">
                  <c:v>-0.58009999999995243</c:v>
                </c:pt>
                <c:pt idx="200">
                  <c:v>-0.57999999999995244</c:v>
                </c:pt>
                <c:pt idx="201">
                  <c:v>-0.57989999999995245</c:v>
                </c:pt>
                <c:pt idx="202">
                  <c:v>-0.57979999999995246</c:v>
                </c:pt>
                <c:pt idx="203">
                  <c:v>-0.57969999999995248</c:v>
                </c:pt>
                <c:pt idx="204">
                  <c:v>-0.57959999999995249</c:v>
                </c:pt>
                <c:pt idx="205">
                  <c:v>-0.5794999999999525</c:v>
                </c:pt>
                <c:pt idx="206">
                  <c:v>-0.57939999999995251</c:v>
                </c:pt>
                <c:pt idx="207">
                  <c:v>-0.57929999999995252</c:v>
                </c:pt>
                <c:pt idx="208">
                  <c:v>-0.57919999999995253</c:v>
                </c:pt>
                <c:pt idx="209">
                  <c:v>-0.57909999999995254</c:v>
                </c:pt>
                <c:pt idx="210">
                  <c:v>-0.57899999999995255</c:v>
                </c:pt>
                <c:pt idx="211">
                  <c:v>-0.57889999999995256</c:v>
                </c:pt>
                <c:pt idx="212">
                  <c:v>-0.57879999999995257</c:v>
                </c:pt>
                <c:pt idx="213">
                  <c:v>-0.57869999999995259</c:v>
                </c:pt>
                <c:pt idx="214">
                  <c:v>-0.5785999999999526</c:v>
                </c:pt>
                <c:pt idx="215">
                  <c:v>-0.57849999999995261</c:v>
                </c:pt>
                <c:pt idx="216">
                  <c:v>-0.57839999999995262</c:v>
                </c:pt>
                <c:pt idx="217">
                  <c:v>-0.57829999999995263</c:v>
                </c:pt>
                <c:pt idx="218">
                  <c:v>-0.57819999999995264</c:v>
                </c:pt>
                <c:pt idx="219">
                  <c:v>-0.57809999999995265</c:v>
                </c:pt>
                <c:pt idx="220">
                  <c:v>-0.57799999999995266</c:v>
                </c:pt>
                <c:pt idx="221">
                  <c:v>-0.57789999999995267</c:v>
                </c:pt>
                <c:pt idx="222">
                  <c:v>-0.57779999999995268</c:v>
                </c:pt>
                <c:pt idx="223">
                  <c:v>-0.5776999999999527</c:v>
                </c:pt>
                <c:pt idx="224">
                  <c:v>-0.57759999999995271</c:v>
                </c:pt>
                <c:pt idx="225">
                  <c:v>-0.57749999999995272</c:v>
                </c:pt>
                <c:pt idx="226">
                  <c:v>-0.57739999999995273</c:v>
                </c:pt>
                <c:pt idx="227">
                  <c:v>-0.57729999999995274</c:v>
                </c:pt>
                <c:pt idx="228">
                  <c:v>-0.57719999999995275</c:v>
                </c:pt>
                <c:pt idx="229">
                  <c:v>-0.57709999999995276</c:v>
                </c:pt>
                <c:pt idx="230">
                  <c:v>-0.57699999999995277</c:v>
                </c:pt>
                <c:pt idx="231">
                  <c:v>-0.57689999999995278</c:v>
                </c:pt>
                <c:pt idx="232">
                  <c:v>-0.57679999999995279</c:v>
                </c:pt>
                <c:pt idx="233">
                  <c:v>-0.57669999999995281</c:v>
                </c:pt>
                <c:pt idx="234">
                  <c:v>-0.57659999999995282</c:v>
                </c:pt>
                <c:pt idx="235">
                  <c:v>-0.57649999999995283</c:v>
                </c:pt>
                <c:pt idx="236">
                  <c:v>-0.57639999999995284</c:v>
                </c:pt>
                <c:pt idx="237">
                  <c:v>-0.57629999999995285</c:v>
                </c:pt>
                <c:pt idx="238">
                  <c:v>-0.57619999999995286</c:v>
                </c:pt>
                <c:pt idx="239">
                  <c:v>-0.57609999999995287</c:v>
                </c:pt>
                <c:pt idx="240">
                  <c:v>-0.57599999999995288</c:v>
                </c:pt>
                <c:pt idx="241">
                  <c:v>-0.57589999999995289</c:v>
                </c:pt>
                <c:pt idx="242">
                  <c:v>-0.57579999999995291</c:v>
                </c:pt>
                <c:pt idx="243">
                  <c:v>-0.57569999999995292</c:v>
                </c:pt>
                <c:pt idx="244">
                  <c:v>-0.57559999999995293</c:v>
                </c:pt>
                <c:pt idx="245">
                  <c:v>-0.57549999999995294</c:v>
                </c:pt>
                <c:pt idx="246">
                  <c:v>-0.57539999999995295</c:v>
                </c:pt>
                <c:pt idx="247">
                  <c:v>-0.57529999999995296</c:v>
                </c:pt>
                <c:pt idx="248">
                  <c:v>-0.57519999999995297</c:v>
                </c:pt>
                <c:pt idx="249">
                  <c:v>-0.57509999999995298</c:v>
                </c:pt>
                <c:pt idx="250">
                  <c:v>-0.57499999999995299</c:v>
                </c:pt>
                <c:pt idx="251">
                  <c:v>-0.574899999999953</c:v>
                </c:pt>
                <c:pt idx="252">
                  <c:v>-0.57479999999995302</c:v>
                </c:pt>
                <c:pt idx="253">
                  <c:v>-0.57469999999995303</c:v>
                </c:pt>
                <c:pt idx="254">
                  <c:v>-0.57459999999995304</c:v>
                </c:pt>
                <c:pt idx="255">
                  <c:v>-0.57449999999995305</c:v>
                </c:pt>
                <c:pt idx="256">
                  <c:v>-0.57439999999995306</c:v>
                </c:pt>
                <c:pt idx="257">
                  <c:v>-0.57429999999995307</c:v>
                </c:pt>
                <c:pt idx="258">
                  <c:v>-0.57419999999995308</c:v>
                </c:pt>
                <c:pt idx="259">
                  <c:v>-0.57409999999995309</c:v>
                </c:pt>
                <c:pt idx="260">
                  <c:v>-0.5739999999999531</c:v>
                </c:pt>
                <c:pt idx="261">
                  <c:v>-0.57389999999995311</c:v>
                </c:pt>
                <c:pt idx="262">
                  <c:v>-0.57379999999995313</c:v>
                </c:pt>
                <c:pt idx="263">
                  <c:v>-0.57369999999995314</c:v>
                </c:pt>
                <c:pt idx="264">
                  <c:v>-0.57359999999995315</c:v>
                </c:pt>
                <c:pt idx="265">
                  <c:v>-0.57349999999995316</c:v>
                </c:pt>
                <c:pt idx="266">
                  <c:v>-0.57339999999995317</c:v>
                </c:pt>
                <c:pt idx="267">
                  <c:v>-0.57329999999995318</c:v>
                </c:pt>
                <c:pt idx="268">
                  <c:v>-0.57319999999995319</c:v>
                </c:pt>
                <c:pt idx="269">
                  <c:v>-0.5730999999999532</c:v>
                </c:pt>
                <c:pt idx="270">
                  <c:v>-0.57299999999995321</c:v>
                </c:pt>
                <c:pt idx="271">
                  <c:v>-0.57289999999995322</c:v>
                </c:pt>
                <c:pt idx="272">
                  <c:v>-0.57279999999995324</c:v>
                </c:pt>
                <c:pt idx="273">
                  <c:v>-0.57269999999995325</c:v>
                </c:pt>
                <c:pt idx="274">
                  <c:v>-0.57259999999995326</c:v>
                </c:pt>
                <c:pt idx="275">
                  <c:v>-0.57249999999995327</c:v>
                </c:pt>
                <c:pt idx="276">
                  <c:v>-0.57239999999995328</c:v>
                </c:pt>
                <c:pt idx="277">
                  <c:v>-0.57229999999995329</c:v>
                </c:pt>
                <c:pt idx="278">
                  <c:v>-0.5721999999999533</c:v>
                </c:pt>
                <c:pt idx="279">
                  <c:v>-0.57209999999995331</c:v>
                </c:pt>
                <c:pt idx="280">
                  <c:v>-0.57199999999995332</c:v>
                </c:pt>
                <c:pt idx="281">
                  <c:v>-0.57189999999995333</c:v>
                </c:pt>
                <c:pt idx="282">
                  <c:v>-0.57179999999995335</c:v>
                </c:pt>
                <c:pt idx="283">
                  <c:v>-0.57169999999995336</c:v>
                </c:pt>
                <c:pt idx="284">
                  <c:v>-0.57159999999995337</c:v>
                </c:pt>
                <c:pt idx="285">
                  <c:v>-0.57149999999995338</c:v>
                </c:pt>
                <c:pt idx="286">
                  <c:v>-0.57139999999995339</c:v>
                </c:pt>
                <c:pt idx="287">
                  <c:v>-0.5712999999999534</c:v>
                </c:pt>
                <c:pt idx="288">
                  <c:v>-0.57119999999995341</c:v>
                </c:pt>
                <c:pt idx="289">
                  <c:v>-0.57109999999995342</c:v>
                </c:pt>
                <c:pt idx="290">
                  <c:v>-0.57099999999995343</c:v>
                </c:pt>
                <c:pt idx="291">
                  <c:v>-0.57089999999995344</c:v>
                </c:pt>
                <c:pt idx="292">
                  <c:v>-0.57079999999995346</c:v>
                </c:pt>
                <c:pt idx="293">
                  <c:v>-0.57069999999995347</c:v>
                </c:pt>
                <c:pt idx="294">
                  <c:v>-0.57059999999995348</c:v>
                </c:pt>
                <c:pt idx="295">
                  <c:v>-0.57049999999995349</c:v>
                </c:pt>
                <c:pt idx="296">
                  <c:v>-0.5703999999999535</c:v>
                </c:pt>
                <c:pt idx="297">
                  <c:v>-0.57029999999995351</c:v>
                </c:pt>
                <c:pt idx="298">
                  <c:v>-0.57019999999995352</c:v>
                </c:pt>
                <c:pt idx="299">
                  <c:v>-0.57009999999995353</c:v>
                </c:pt>
                <c:pt idx="300">
                  <c:v>-0.56999999999995354</c:v>
                </c:pt>
                <c:pt idx="301">
                  <c:v>-0.56989999999995355</c:v>
                </c:pt>
                <c:pt idx="302">
                  <c:v>-0.56979999999995357</c:v>
                </c:pt>
                <c:pt idx="303">
                  <c:v>-0.56969999999995358</c:v>
                </c:pt>
                <c:pt idx="304">
                  <c:v>-0.56959999999995359</c:v>
                </c:pt>
                <c:pt idx="305">
                  <c:v>-0.5694999999999536</c:v>
                </c:pt>
                <c:pt idx="306">
                  <c:v>-0.56939999999995361</c:v>
                </c:pt>
                <c:pt idx="307">
                  <c:v>-0.56929999999995362</c:v>
                </c:pt>
                <c:pt idx="308">
                  <c:v>-0.56919999999995363</c:v>
                </c:pt>
                <c:pt idx="309">
                  <c:v>-0.56909999999995364</c:v>
                </c:pt>
                <c:pt idx="310">
                  <c:v>-0.56899999999995365</c:v>
                </c:pt>
                <c:pt idx="311">
                  <c:v>-0.56889999999995366</c:v>
                </c:pt>
                <c:pt idx="312">
                  <c:v>-0.56879999999995368</c:v>
                </c:pt>
                <c:pt idx="313">
                  <c:v>-0.56869999999995369</c:v>
                </c:pt>
                <c:pt idx="314">
                  <c:v>-0.5685999999999537</c:v>
                </c:pt>
                <c:pt idx="315">
                  <c:v>-0.56849999999995371</c:v>
                </c:pt>
                <c:pt idx="316">
                  <c:v>-0.56839999999995372</c:v>
                </c:pt>
                <c:pt idx="317">
                  <c:v>-0.56829999999995373</c:v>
                </c:pt>
                <c:pt idx="318">
                  <c:v>-0.56819999999995374</c:v>
                </c:pt>
                <c:pt idx="319">
                  <c:v>-0.56809999999995375</c:v>
                </c:pt>
                <c:pt idx="320">
                  <c:v>-0.56799999999995376</c:v>
                </c:pt>
                <c:pt idx="321">
                  <c:v>-0.56789999999995378</c:v>
                </c:pt>
                <c:pt idx="322">
                  <c:v>-0.56779999999995379</c:v>
                </c:pt>
                <c:pt idx="323">
                  <c:v>-0.5676999999999538</c:v>
                </c:pt>
                <c:pt idx="324">
                  <c:v>-0.56759999999995381</c:v>
                </c:pt>
                <c:pt idx="325">
                  <c:v>-0.56749999999995382</c:v>
                </c:pt>
                <c:pt idx="326">
                  <c:v>-0.56739999999995383</c:v>
                </c:pt>
                <c:pt idx="327">
                  <c:v>-0.56729999999995384</c:v>
                </c:pt>
                <c:pt idx="328">
                  <c:v>-0.56719999999995385</c:v>
                </c:pt>
                <c:pt idx="329">
                  <c:v>-0.56709999999995386</c:v>
                </c:pt>
                <c:pt idx="330">
                  <c:v>-0.56699999999995387</c:v>
                </c:pt>
                <c:pt idx="331">
                  <c:v>-0.56689999999995389</c:v>
                </c:pt>
                <c:pt idx="332">
                  <c:v>-0.5667999999999539</c:v>
                </c:pt>
                <c:pt idx="333">
                  <c:v>-0.56669999999995391</c:v>
                </c:pt>
                <c:pt idx="334">
                  <c:v>-0.56659999999995392</c:v>
                </c:pt>
                <c:pt idx="335">
                  <c:v>-0.56649999999995393</c:v>
                </c:pt>
                <c:pt idx="336">
                  <c:v>-0.56639999999995394</c:v>
                </c:pt>
                <c:pt idx="337">
                  <c:v>-0.56629999999995395</c:v>
                </c:pt>
                <c:pt idx="338">
                  <c:v>-0.56619999999995396</c:v>
                </c:pt>
                <c:pt idx="339">
                  <c:v>-0.56609999999995397</c:v>
                </c:pt>
                <c:pt idx="340">
                  <c:v>-0.56599999999995398</c:v>
                </c:pt>
                <c:pt idx="341">
                  <c:v>-0.565899999999954</c:v>
                </c:pt>
                <c:pt idx="342">
                  <c:v>-0.56579999999995401</c:v>
                </c:pt>
                <c:pt idx="343">
                  <c:v>-0.56569999999995402</c:v>
                </c:pt>
                <c:pt idx="344">
                  <c:v>-0.56559999999995403</c:v>
                </c:pt>
                <c:pt idx="345">
                  <c:v>-0.56549999999995404</c:v>
                </c:pt>
                <c:pt idx="346">
                  <c:v>-0.56539999999995405</c:v>
                </c:pt>
                <c:pt idx="347">
                  <c:v>-0.56529999999995406</c:v>
                </c:pt>
                <c:pt idx="348">
                  <c:v>-0.56519999999995407</c:v>
                </c:pt>
                <c:pt idx="349">
                  <c:v>-0.56509999999995408</c:v>
                </c:pt>
                <c:pt idx="350">
                  <c:v>-0.56499999999995409</c:v>
                </c:pt>
                <c:pt idx="351">
                  <c:v>-0.56489999999995411</c:v>
                </c:pt>
                <c:pt idx="352">
                  <c:v>-0.56479999999995412</c:v>
                </c:pt>
                <c:pt idx="353">
                  <c:v>-0.56469999999995413</c:v>
                </c:pt>
                <c:pt idx="354">
                  <c:v>-0.56459999999995414</c:v>
                </c:pt>
                <c:pt idx="355">
                  <c:v>-0.56449999999995415</c:v>
                </c:pt>
                <c:pt idx="356">
                  <c:v>-0.56439999999995416</c:v>
                </c:pt>
                <c:pt idx="357">
                  <c:v>-0.56429999999995417</c:v>
                </c:pt>
                <c:pt idx="358">
                  <c:v>-0.56419999999995418</c:v>
                </c:pt>
                <c:pt idx="359">
                  <c:v>-0.56409999999995419</c:v>
                </c:pt>
                <c:pt idx="360">
                  <c:v>-0.5639999999999542</c:v>
                </c:pt>
                <c:pt idx="361">
                  <c:v>-0.56389999999995422</c:v>
                </c:pt>
                <c:pt idx="362">
                  <c:v>-0.56379999999995423</c:v>
                </c:pt>
                <c:pt idx="363">
                  <c:v>-0.56369999999995424</c:v>
                </c:pt>
                <c:pt idx="364">
                  <c:v>-0.56359999999995425</c:v>
                </c:pt>
                <c:pt idx="365">
                  <c:v>-0.56349999999995426</c:v>
                </c:pt>
                <c:pt idx="366">
                  <c:v>-0.56339999999995427</c:v>
                </c:pt>
                <c:pt idx="367">
                  <c:v>-0.56329999999995428</c:v>
                </c:pt>
                <c:pt idx="368">
                  <c:v>-0.56319999999995429</c:v>
                </c:pt>
                <c:pt idx="369">
                  <c:v>-0.5630999999999543</c:v>
                </c:pt>
                <c:pt idx="370">
                  <c:v>-0.56299999999995431</c:v>
                </c:pt>
                <c:pt idx="371">
                  <c:v>-0.56289999999995433</c:v>
                </c:pt>
                <c:pt idx="372">
                  <c:v>-0.56279999999995434</c:v>
                </c:pt>
                <c:pt idx="373">
                  <c:v>-0.56269999999995435</c:v>
                </c:pt>
                <c:pt idx="374">
                  <c:v>-0.56259999999995436</c:v>
                </c:pt>
                <c:pt idx="375">
                  <c:v>-0.56249999999995437</c:v>
                </c:pt>
                <c:pt idx="376">
                  <c:v>-0.56239999999995438</c:v>
                </c:pt>
                <c:pt idx="377">
                  <c:v>-0.56229999999995439</c:v>
                </c:pt>
                <c:pt idx="378">
                  <c:v>-0.5621999999999544</c:v>
                </c:pt>
                <c:pt idx="379">
                  <c:v>-0.56209999999995441</c:v>
                </c:pt>
                <c:pt idx="380">
                  <c:v>-0.56199999999995442</c:v>
                </c:pt>
                <c:pt idx="381">
                  <c:v>-0.56189999999995444</c:v>
                </c:pt>
                <c:pt idx="382">
                  <c:v>-0.56179999999995445</c:v>
                </c:pt>
                <c:pt idx="383">
                  <c:v>-0.56169999999995446</c:v>
                </c:pt>
                <c:pt idx="384">
                  <c:v>-0.56159999999995447</c:v>
                </c:pt>
                <c:pt idx="385">
                  <c:v>-0.56149999999995448</c:v>
                </c:pt>
                <c:pt idx="386">
                  <c:v>-0.56139999999995449</c:v>
                </c:pt>
                <c:pt idx="387">
                  <c:v>-0.5612999999999545</c:v>
                </c:pt>
                <c:pt idx="388">
                  <c:v>-0.56119999999995451</c:v>
                </c:pt>
                <c:pt idx="389">
                  <c:v>-0.56109999999995452</c:v>
                </c:pt>
                <c:pt idx="390">
                  <c:v>-0.56099999999995454</c:v>
                </c:pt>
                <c:pt idx="391">
                  <c:v>-0.56089999999995455</c:v>
                </c:pt>
                <c:pt idx="392">
                  <c:v>-0.56079999999995456</c:v>
                </c:pt>
                <c:pt idx="393">
                  <c:v>-0.56069999999995457</c:v>
                </c:pt>
                <c:pt idx="394">
                  <c:v>-0.56059999999995458</c:v>
                </c:pt>
                <c:pt idx="395">
                  <c:v>-0.56049999999995459</c:v>
                </c:pt>
                <c:pt idx="396">
                  <c:v>-0.5603999999999546</c:v>
                </c:pt>
                <c:pt idx="397">
                  <c:v>-0.56029999999995461</c:v>
                </c:pt>
                <c:pt idx="398">
                  <c:v>-0.56019999999995462</c:v>
                </c:pt>
                <c:pt idx="399">
                  <c:v>-0.56009999999995463</c:v>
                </c:pt>
                <c:pt idx="400">
                  <c:v>-0.55999999999995465</c:v>
                </c:pt>
                <c:pt idx="401">
                  <c:v>-0.55989999999995466</c:v>
                </c:pt>
                <c:pt idx="402">
                  <c:v>-0.55979999999995467</c:v>
                </c:pt>
                <c:pt idx="403">
                  <c:v>-0.55969999999995468</c:v>
                </c:pt>
                <c:pt idx="404">
                  <c:v>-0.55959999999995469</c:v>
                </c:pt>
                <c:pt idx="405">
                  <c:v>-0.5594999999999547</c:v>
                </c:pt>
                <c:pt idx="406">
                  <c:v>-0.55939999999995471</c:v>
                </c:pt>
                <c:pt idx="407">
                  <c:v>-0.55929999999995472</c:v>
                </c:pt>
                <c:pt idx="408">
                  <c:v>-0.55919999999995473</c:v>
                </c:pt>
                <c:pt idx="409">
                  <c:v>-0.55909999999995474</c:v>
                </c:pt>
                <c:pt idx="410">
                  <c:v>-0.55899999999995476</c:v>
                </c:pt>
                <c:pt idx="411">
                  <c:v>-0.55889999999995477</c:v>
                </c:pt>
                <c:pt idx="412">
                  <c:v>-0.55879999999995478</c:v>
                </c:pt>
                <c:pt idx="413">
                  <c:v>-0.55869999999995479</c:v>
                </c:pt>
                <c:pt idx="414">
                  <c:v>-0.5585999999999548</c:v>
                </c:pt>
                <c:pt idx="415">
                  <c:v>-0.55849999999995481</c:v>
                </c:pt>
                <c:pt idx="416">
                  <c:v>-0.55839999999995482</c:v>
                </c:pt>
                <c:pt idx="417">
                  <c:v>-0.55829999999995483</c:v>
                </c:pt>
                <c:pt idx="418">
                  <c:v>-0.55819999999995484</c:v>
                </c:pt>
                <c:pt idx="419">
                  <c:v>-0.55809999999995485</c:v>
                </c:pt>
                <c:pt idx="420">
                  <c:v>-0.55799999999995487</c:v>
                </c:pt>
                <c:pt idx="421">
                  <c:v>-0.55789999999995488</c:v>
                </c:pt>
                <c:pt idx="422">
                  <c:v>-0.55779999999995489</c:v>
                </c:pt>
                <c:pt idx="423">
                  <c:v>-0.5576999999999549</c:v>
                </c:pt>
                <c:pt idx="424">
                  <c:v>-0.55759999999995491</c:v>
                </c:pt>
                <c:pt idx="425">
                  <c:v>-0.55749999999995492</c:v>
                </c:pt>
                <c:pt idx="426">
                  <c:v>-0.55739999999995493</c:v>
                </c:pt>
                <c:pt idx="427">
                  <c:v>-0.55729999999995494</c:v>
                </c:pt>
                <c:pt idx="428">
                  <c:v>-0.55719999999995495</c:v>
                </c:pt>
                <c:pt idx="429">
                  <c:v>-0.55709999999995496</c:v>
                </c:pt>
                <c:pt idx="430">
                  <c:v>-0.55699999999995498</c:v>
                </c:pt>
                <c:pt idx="431">
                  <c:v>-0.55689999999995499</c:v>
                </c:pt>
                <c:pt idx="432">
                  <c:v>-0.556799999999955</c:v>
                </c:pt>
                <c:pt idx="433">
                  <c:v>-0.55669999999995501</c:v>
                </c:pt>
                <c:pt idx="434">
                  <c:v>-0.55659999999995502</c:v>
                </c:pt>
                <c:pt idx="435">
                  <c:v>-0.55649999999995503</c:v>
                </c:pt>
                <c:pt idx="436">
                  <c:v>-0.55639999999995504</c:v>
                </c:pt>
                <c:pt idx="437">
                  <c:v>-0.55629999999995505</c:v>
                </c:pt>
                <c:pt idx="438">
                  <c:v>-0.55619999999995506</c:v>
                </c:pt>
                <c:pt idx="439">
                  <c:v>-0.55609999999995507</c:v>
                </c:pt>
                <c:pt idx="440">
                  <c:v>-0.55599999999995509</c:v>
                </c:pt>
                <c:pt idx="441">
                  <c:v>-0.5558999999999551</c:v>
                </c:pt>
                <c:pt idx="442">
                  <c:v>-0.55579999999995511</c:v>
                </c:pt>
                <c:pt idx="443">
                  <c:v>-0.55569999999995512</c:v>
                </c:pt>
                <c:pt idx="444">
                  <c:v>-0.55559999999995513</c:v>
                </c:pt>
                <c:pt idx="445">
                  <c:v>-0.55549999999995514</c:v>
                </c:pt>
                <c:pt idx="446">
                  <c:v>-0.55539999999995515</c:v>
                </c:pt>
                <c:pt idx="447">
                  <c:v>-0.55529999999995516</c:v>
                </c:pt>
                <c:pt idx="448">
                  <c:v>-0.55519999999995517</c:v>
                </c:pt>
                <c:pt idx="449">
                  <c:v>-0.55509999999995518</c:v>
                </c:pt>
                <c:pt idx="450">
                  <c:v>-0.5549999999999552</c:v>
                </c:pt>
                <c:pt idx="451">
                  <c:v>-0.55489999999995521</c:v>
                </c:pt>
                <c:pt idx="452">
                  <c:v>-0.55479999999995522</c:v>
                </c:pt>
                <c:pt idx="453">
                  <c:v>-0.55469999999995523</c:v>
                </c:pt>
                <c:pt idx="454">
                  <c:v>-0.55459999999995524</c:v>
                </c:pt>
                <c:pt idx="455">
                  <c:v>-0.55449999999995525</c:v>
                </c:pt>
                <c:pt idx="456">
                  <c:v>-0.55439999999995526</c:v>
                </c:pt>
                <c:pt idx="457">
                  <c:v>-0.55429999999995527</c:v>
                </c:pt>
                <c:pt idx="458">
                  <c:v>-0.55419999999995528</c:v>
                </c:pt>
                <c:pt idx="459">
                  <c:v>-0.55409999999995529</c:v>
                </c:pt>
                <c:pt idx="460">
                  <c:v>-0.55399999999995531</c:v>
                </c:pt>
                <c:pt idx="461">
                  <c:v>-0.55389999999995532</c:v>
                </c:pt>
                <c:pt idx="462">
                  <c:v>-0.55379999999995533</c:v>
                </c:pt>
                <c:pt idx="463">
                  <c:v>-0.55369999999995534</c:v>
                </c:pt>
                <c:pt idx="464">
                  <c:v>-0.55359999999995535</c:v>
                </c:pt>
                <c:pt idx="465">
                  <c:v>-0.55349999999995536</c:v>
                </c:pt>
                <c:pt idx="466">
                  <c:v>-0.55339999999995537</c:v>
                </c:pt>
                <c:pt idx="467">
                  <c:v>-0.55329999999995538</c:v>
                </c:pt>
                <c:pt idx="468">
                  <c:v>-0.55319999999995539</c:v>
                </c:pt>
                <c:pt idx="469">
                  <c:v>-0.55309999999995541</c:v>
                </c:pt>
                <c:pt idx="470">
                  <c:v>-0.55299999999995542</c:v>
                </c:pt>
                <c:pt idx="471">
                  <c:v>-0.55289999999995543</c:v>
                </c:pt>
                <c:pt idx="472">
                  <c:v>-0.55279999999995544</c:v>
                </c:pt>
                <c:pt idx="473">
                  <c:v>-0.55269999999995545</c:v>
                </c:pt>
                <c:pt idx="474">
                  <c:v>-0.55259999999995546</c:v>
                </c:pt>
                <c:pt idx="475">
                  <c:v>-0.55249999999995547</c:v>
                </c:pt>
                <c:pt idx="476">
                  <c:v>-0.55239999999995548</c:v>
                </c:pt>
                <c:pt idx="477">
                  <c:v>-0.55229999999995549</c:v>
                </c:pt>
                <c:pt idx="478">
                  <c:v>-0.5521999999999555</c:v>
                </c:pt>
                <c:pt idx="479">
                  <c:v>-0.55209999999995552</c:v>
                </c:pt>
                <c:pt idx="480">
                  <c:v>-0.55199999999995553</c:v>
                </c:pt>
                <c:pt idx="481">
                  <c:v>-0.55189999999995554</c:v>
                </c:pt>
                <c:pt idx="482">
                  <c:v>-0.55179999999995555</c:v>
                </c:pt>
                <c:pt idx="483">
                  <c:v>-0.55169999999995556</c:v>
                </c:pt>
                <c:pt idx="484">
                  <c:v>-0.55159999999995557</c:v>
                </c:pt>
                <c:pt idx="485">
                  <c:v>-0.55149999999995558</c:v>
                </c:pt>
                <c:pt idx="486">
                  <c:v>-0.55139999999995559</c:v>
                </c:pt>
                <c:pt idx="487">
                  <c:v>-0.5512999999999556</c:v>
                </c:pt>
                <c:pt idx="488">
                  <c:v>-0.55119999999995561</c:v>
                </c:pt>
                <c:pt idx="489">
                  <c:v>-0.55109999999995563</c:v>
                </c:pt>
                <c:pt idx="490">
                  <c:v>-0.55099999999995564</c:v>
                </c:pt>
                <c:pt idx="491">
                  <c:v>-0.55089999999995565</c:v>
                </c:pt>
                <c:pt idx="492">
                  <c:v>-0.55079999999995566</c:v>
                </c:pt>
                <c:pt idx="493">
                  <c:v>-0.55069999999995567</c:v>
                </c:pt>
                <c:pt idx="494">
                  <c:v>-0.55059999999995568</c:v>
                </c:pt>
                <c:pt idx="495">
                  <c:v>-0.55049999999995569</c:v>
                </c:pt>
                <c:pt idx="496">
                  <c:v>-0.5503999999999557</c:v>
                </c:pt>
                <c:pt idx="497">
                  <c:v>-0.55029999999995571</c:v>
                </c:pt>
                <c:pt idx="498">
                  <c:v>-0.55019999999995572</c:v>
                </c:pt>
                <c:pt idx="499">
                  <c:v>-0.55009999999995574</c:v>
                </c:pt>
                <c:pt idx="500">
                  <c:v>-0.54999999999995575</c:v>
                </c:pt>
                <c:pt idx="501">
                  <c:v>-0.54989999999995576</c:v>
                </c:pt>
                <c:pt idx="502">
                  <c:v>-0.54979999999995577</c:v>
                </c:pt>
                <c:pt idx="503">
                  <c:v>-0.54969999999995578</c:v>
                </c:pt>
                <c:pt idx="504">
                  <c:v>-0.54959999999995579</c:v>
                </c:pt>
                <c:pt idx="505">
                  <c:v>-0.5494999999999558</c:v>
                </c:pt>
                <c:pt idx="506">
                  <c:v>-0.54939999999995581</c:v>
                </c:pt>
                <c:pt idx="507">
                  <c:v>-0.54929999999995582</c:v>
                </c:pt>
                <c:pt idx="508">
                  <c:v>-0.54919999999995583</c:v>
                </c:pt>
                <c:pt idx="509">
                  <c:v>-0.54909999999995585</c:v>
                </c:pt>
                <c:pt idx="510">
                  <c:v>-0.54899999999995586</c:v>
                </c:pt>
                <c:pt idx="511">
                  <c:v>-0.54889999999995587</c:v>
                </c:pt>
                <c:pt idx="512">
                  <c:v>-0.54879999999995588</c:v>
                </c:pt>
                <c:pt idx="513">
                  <c:v>-0.54869999999995589</c:v>
                </c:pt>
                <c:pt idx="514">
                  <c:v>-0.5485999999999559</c:v>
                </c:pt>
                <c:pt idx="515">
                  <c:v>-0.54849999999995591</c:v>
                </c:pt>
                <c:pt idx="516">
                  <c:v>-0.54839999999995592</c:v>
                </c:pt>
                <c:pt idx="517">
                  <c:v>-0.54829999999995593</c:v>
                </c:pt>
                <c:pt idx="518">
                  <c:v>-0.54819999999995594</c:v>
                </c:pt>
                <c:pt idx="519">
                  <c:v>-0.54809999999995596</c:v>
                </c:pt>
                <c:pt idx="520">
                  <c:v>-0.54799999999995597</c:v>
                </c:pt>
                <c:pt idx="521">
                  <c:v>-0.54789999999995598</c:v>
                </c:pt>
                <c:pt idx="522">
                  <c:v>-0.54779999999995599</c:v>
                </c:pt>
                <c:pt idx="523">
                  <c:v>-0.547699999999956</c:v>
                </c:pt>
                <c:pt idx="524">
                  <c:v>-0.54759999999995601</c:v>
                </c:pt>
                <c:pt idx="525">
                  <c:v>-0.54749999999995602</c:v>
                </c:pt>
                <c:pt idx="526">
                  <c:v>-0.54739999999995603</c:v>
                </c:pt>
                <c:pt idx="527">
                  <c:v>-0.54729999999995604</c:v>
                </c:pt>
                <c:pt idx="528">
                  <c:v>-0.54719999999995605</c:v>
                </c:pt>
                <c:pt idx="529">
                  <c:v>-0.54709999999995607</c:v>
                </c:pt>
                <c:pt idx="530">
                  <c:v>-0.54699999999995608</c:v>
                </c:pt>
                <c:pt idx="531">
                  <c:v>-0.54689999999995609</c:v>
                </c:pt>
                <c:pt idx="532">
                  <c:v>-0.5467999999999561</c:v>
                </c:pt>
                <c:pt idx="533">
                  <c:v>-0.54669999999995611</c:v>
                </c:pt>
                <c:pt idx="534">
                  <c:v>-0.54659999999995612</c:v>
                </c:pt>
                <c:pt idx="535">
                  <c:v>-0.54649999999995613</c:v>
                </c:pt>
                <c:pt idx="536">
                  <c:v>-0.54639999999995614</c:v>
                </c:pt>
                <c:pt idx="537">
                  <c:v>-0.54629999999995615</c:v>
                </c:pt>
                <c:pt idx="538">
                  <c:v>-0.54619999999995617</c:v>
                </c:pt>
                <c:pt idx="539">
                  <c:v>-0.54609999999995618</c:v>
                </c:pt>
                <c:pt idx="540">
                  <c:v>-0.54599999999995619</c:v>
                </c:pt>
                <c:pt idx="541">
                  <c:v>-0.5458999999999562</c:v>
                </c:pt>
                <c:pt idx="542">
                  <c:v>-0.54579999999995621</c:v>
                </c:pt>
                <c:pt idx="543">
                  <c:v>-0.54569999999995622</c:v>
                </c:pt>
                <c:pt idx="544">
                  <c:v>-0.54559999999995623</c:v>
                </c:pt>
                <c:pt idx="545">
                  <c:v>-0.54549999999995624</c:v>
                </c:pt>
                <c:pt idx="546">
                  <c:v>-0.54539999999995625</c:v>
                </c:pt>
                <c:pt idx="547">
                  <c:v>-0.54529999999995626</c:v>
                </c:pt>
                <c:pt idx="548">
                  <c:v>-0.54519999999995628</c:v>
                </c:pt>
                <c:pt idx="549">
                  <c:v>-0.54509999999995629</c:v>
                </c:pt>
                <c:pt idx="550">
                  <c:v>-0.5449999999999563</c:v>
                </c:pt>
                <c:pt idx="551">
                  <c:v>-0.54489999999995631</c:v>
                </c:pt>
                <c:pt idx="552">
                  <c:v>-0.54479999999995632</c:v>
                </c:pt>
                <c:pt idx="553">
                  <c:v>-0.54469999999995633</c:v>
                </c:pt>
                <c:pt idx="554">
                  <c:v>-0.54459999999995634</c:v>
                </c:pt>
                <c:pt idx="555">
                  <c:v>-0.54449999999995635</c:v>
                </c:pt>
                <c:pt idx="556">
                  <c:v>-0.54439999999995636</c:v>
                </c:pt>
                <c:pt idx="557">
                  <c:v>-0.54429999999995637</c:v>
                </c:pt>
                <c:pt idx="558">
                  <c:v>-0.54419999999995639</c:v>
                </c:pt>
                <c:pt idx="559">
                  <c:v>-0.5440999999999564</c:v>
                </c:pt>
                <c:pt idx="560">
                  <c:v>-0.54399999999995641</c:v>
                </c:pt>
                <c:pt idx="561">
                  <c:v>-0.54389999999995642</c:v>
                </c:pt>
                <c:pt idx="562">
                  <c:v>-0.54379999999995643</c:v>
                </c:pt>
                <c:pt idx="563">
                  <c:v>-0.54369999999995644</c:v>
                </c:pt>
                <c:pt idx="564">
                  <c:v>-0.54359999999995645</c:v>
                </c:pt>
                <c:pt idx="565">
                  <c:v>-0.54349999999995646</c:v>
                </c:pt>
                <c:pt idx="566">
                  <c:v>-0.54339999999995647</c:v>
                </c:pt>
                <c:pt idx="567">
                  <c:v>-0.54329999999995648</c:v>
                </c:pt>
                <c:pt idx="568">
                  <c:v>-0.5431999999999565</c:v>
                </c:pt>
                <c:pt idx="569">
                  <c:v>-0.54309999999995651</c:v>
                </c:pt>
                <c:pt idx="570">
                  <c:v>-0.54299999999995652</c:v>
                </c:pt>
                <c:pt idx="571">
                  <c:v>-0.54289999999995653</c:v>
                </c:pt>
                <c:pt idx="572">
                  <c:v>-0.54279999999995654</c:v>
                </c:pt>
                <c:pt idx="573">
                  <c:v>-0.54269999999995655</c:v>
                </c:pt>
                <c:pt idx="574">
                  <c:v>-0.54259999999995656</c:v>
                </c:pt>
                <c:pt idx="575">
                  <c:v>-0.54249999999995657</c:v>
                </c:pt>
                <c:pt idx="576">
                  <c:v>-0.54239999999995658</c:v>
                </c:pt>
                <c:pt idx="577">
                  <c:v>-0.54229999999995659</c:v>
                </c:pt>
                <c:pt idx="578">
                  <c:v>-0.54219999999995661</c:v>
                </c:pt>
                <c:pt idx="579">
                  <c:v>-0.54209999999995662</c:v>
                </c:pt>
                <c:pt idx="580">
                  <c:v>-0.54199999999995663</c:v>
                </c:pt>
                <c:pt idx="581">
                  <c:v>-0.54189999999995664</c:v>
                </c:pt>
                <c:pt idx="582">
                  <c:v>-0.54179999999995665</c:v>
                </c:pt>
                <c:pt idx="583">
                  <c:v>-0.54169999999995666</c:v>
                </c:pt>
                <c:pt idx="584">
                  <c:v>-0.54159999999995667</c:v>
                </c:pt>
                <c:pt idx="585">
                  <c:v>-0.54149999999995668</c:v>
                </c:pt>
                <c:pt idx="586">
                  <c:v>-0.54139999999995669</c:v>
                </c:pt>
                <c:pt idx="587">
                  <c:v>-0.5412999999999567</c:v>
                </c:pt>
                <c:pt idx="588">
                  <c:v>-0.54119999999995672</c:v>
                </c:pt>
                <c:pt idx="589">
                  <c:v>-0.54109999999995673</c:v>
                </c:pt>
                <c:pt idx="590">
                  <c:v>-0.54099999999995674</c:v>
                </c:pt>
                <c:pt idx="591">
                  <c:v>-0.54089999999995675</c:v>
                </c:pt>
                <c:pt idx="592">
                  <c:v>-0.54079999999995676</c:v>
                </c:pt>
                <c:pt idx="593">
                  <c:v>-0.54069999999995677</c:v>
                </c:pt>
                <c:pt idx="594">
                  <c:v>-0.54059999999995678</c:v>
                </c:pt>
                <c:pt idx="595">
                  <c:v>-0.54049999999995679</c:v>
                </c:pt>
                <c:pt idx="596">
                  <c:v>-0.5403999999999568</c:v>
                </c:pt>
                <c:pt idx="597">
                  <c:v>-0.54029999999995681</c:v>
                </c:pt>
                <c:pt idx="598">
                  <c:v>-0.54019999999995683</c:v>
                </c:pt>
                <c:pt idx="599">
                  <c:v>-0.54009999999995684</c:v>
                </c:pt>
                <c:pt idx="600">
                  <c:v>-0.53999999999995685</c:v>
                </c:pt>
                <c:pt idx="601">
                  <c:v>-0.53989999999995686</c:v>
                </c:pt>
                <c:pt idx="602">
                  <c:v>-0.53979999999995687</c:v>
                </c:pt>
                <c:pt idx="603">
                  <c:v>-0.53969999999995688</c:v>
                </c:pt>
                <c:pt idx="604">
                  <c:v>-0.53959999999995689</c:v>
                </c:pt>
                <c:pt idx="605">
                  <c:v>-0.5394999999999569</c:v>
                </c:pt>
                <c:pt idx="606">
                  <c:v>-0.53939999999995691</c:v>
                </c:pt>
                <c:pt idx="607">
                  <c:v>-0.53929999999995692</c:v>
                </c:pt>
                <c:pt idx="608">
                  <c:v>-0.53919999999995694</c:v>
                </c:pt>
                <c:pt idx="609">
                  <c:v>-0.53909999999995695</c:v>
                </c:pt>
                <c:pt idx="610">
                  <c:v>-0.53899999999995696</c:v>
                </c:pt>
                <c:pt idx="611">
                  <c:v>-0.53889999999995697</c:v>
                </c:pt>
                <c:pt idx="612">
                  <c:v>-0.53879999999995698</c:v>
                </c:pt>
                <c:pt idx="613">
                  <c:v>-0.53869999999995699</c:v>
                </c:pt>
                <c:pt idx="614">
                  <c:v>-0.538599999999957</c:v>
                </c:pt>
                <c:pt idx="615">
                  <c:v>-0.53849999999995701</c:v>
                </c:pt>
                <c:pt idx="616">
                  <c:v>-0.53839999999995702</c:v>
                </c:pt>
                <c:pt idx="617">
                  <c:v>-0.53829999999995704</c:v>
                </c:pt>
                <c:pt idx="618">
                  <c:v>-0.53819999999995705</c:v>
                </c:pt>
                <c:pt idx="619">
                  <c:v>-0.53809999999995706</c:v>
                </c:pt>
                <c:pt idx="620">
                  <c:v>-0.53799999999995707</c:v>
                </c:pt>
                <c:pt idx="621">
                  <c:v>-0.53789999999995708</c:v>
                </c:pt>
                <c:pt idx="622">
                  <c:v>-0.53779999999995709</c:v>
                </c:pt>
                <c:pt idx="623">
                  <c:v>-0.5376999999999571</c:v>
                </c:pt>
                <c:pt idx="624">
                  <c:v>-0.53759999999995711</c:v>
                </c:pt>
                <c:pt idx="625">
                  <c:v>-0.53749999999995712</c:v>
                </c:pt>
                <c:pt idx="626">
                  <c:v>-0.53739999999995713</c:v>
                </c:pt>
                <c:pt idx="627">
                  <c:v>-0.53729999999995715</c:v>
                </c:pt>
                <c:pt idx="628">
                  <c:v>-0.53719999999995716</c:v>
                </c:pt>
                <c:pt idx="629">
                  <c:v>-0.53709999999995717</c:v>
                </c:pt>
                <c:pt idx="630">
                  <c:v>-0.53699999999995718</c:v>
                </c:pt>
                <c:pt idx="631">
                  <c:v>-0.53689999999995719</c:v>
                </c:pt>
                <c:pt idx="632">
                  <c:v>-0.5367999999999572</c:v>
                </c:pt>
                <c:pt idx="633">
                  <c:v>-0.53669999999995721</c:v>
                </c:pt>
                <c:pt idx="634">
                  <c:v>-0.53659999999995722</c:v>
                </c:pt>
                <c:pt idx="635">
                  <c:v>-0.53649999999995723</c:v>
                </c:pt>
                <c:pt idx="636">
                  <c:v>-0.53639999999995724</c:v>
                </c:pt>
                <c:pt idx="637">
                  <c:v>-0.53629999999995726</c:v>
                </c:pt>
                <c:pt idx="638">
                  <c:v>-0.53619999999995727</c:v>
                </c:pt>
                <c:pt idx="639">
                  <c:v>-0.53609999999995728</c:v>
                </c:pt>
                <c:pt idx="640">
                  <c:v>-0.53599999999995729</c:v>
                </c:pt>
                <c:pt idx="641">
                  <c:v>-0.5358999999999573</c:v>
                </c:pt>
                <c:pt idx="642">
                  <c:v>-0.53579999999995731</c:v>
                </c:pt>
                <c:pt idx="643">
                  <c:v>-0.53569999999995732</c:v>
                </c:pt>
                <c:pt idx="644">
                  <c:v>-0.53559999999995733</c:v>
                </c:pt>
                <c:pt idx="645">
                  <c:v>-0.53549999999995734</c:v>
                </c:pt>
                <c:pt idx="646">
                  <c:v>-0.53539999999995735</c:v>
                </c:pt>
                <c:pt idx="647">
                  <c:v>-0.53529999999995737</c:v>
                </c:pt>
                <c:pt idx="648">
                  <c:v>-0.53519999999995738</c:v>
                </c:pt>
                <c:pt idx="649">
                  <c:v>-0.53509999999995739</c:v>
                </c:pt>
                <c:pt idx="650">
                  <c:v>-0.5349999999999574</c:v>
                </c:pt>
                <c:pt idx="651">
                  <c:v>-0.53489999999995741</c:v>
                </c:pt>
                <c:pt idx="652">
                  <c:v>-0.53479999999995742</c:v>
                </c:pt>
                <c:pt idx="653">
                  <c:v>-0.53469999999995743</c:v>
                </c:pt>
                <c:pt idx="654">
                  <c:v>-0.53459999999995744</c:v>
                </c:pt>
                <c:pt idx="655">
                  <c:v>-0.53449999999995745</c:v>
                </c:pt>
                <c:pt idx="656">
                  <c:v>-0.53439999999995746</c:v>
                </c:pt>
                <c:pt idx="657">
                  <c:v>-0.53429999999995748</c:v>
                </c:pt>
                <c:pt idx="658">
                  <c:v>-0.53419999999995749</c:v>
                </c:pt>
                <c:pt idx="659">
                  <c:v>-0.5340999999999575</c:v>
                </c:pt>
                <c:pt idx="660">
                  <c:v>-0.53399999999995751</c:v>
                </c:pt>
                <c:pt idx="661">
                  <c:v>-0.53389999999995752</c:v>
                </c:pt>
                <c:pt idx="662">
                  <c:v>-0.53379999999995753</c:v>
                </c:pt>
                <c:pt idx="663">
                  <c:v>-0.53369999999995754</c:v>
                </c:pt>
                <c:pt idx="664">
                  <c:v>-0.53359999999995755</c:v>
                </c:pt>
                <c:pt idx="665">
                  <c:v>-0.53349999999995756</c:v>
                </c:pt>
                <c:pt idx="666">
                  <c:v>-0.53339999999995757</c:v>
                </c:pt>
                <c:pt idx="667">
                  <c:v>-0.53329999999995759</c:v>
                </c:pt>
                <c:pt idx="668">
                  <c:v>-0.5331999999999576</c:v>
                </c:pt>
                <c:pt idx="669">
                  <c:v>-0.53309999999995761</c:v>
                </c:pt>
                <c:pt idx="670">
                  <c:v>-0.53299999999995762</c:v>
                </c:pt>
                <c:pt idx="671">
                  <c:v>-0.53289999999995763</c:v>
                </c:pt>
                <c:pt idx="672">
                  <c:v>-0.53279999999995764</c:v>
                </c:pt>
                <c:pt idx="673">
                  <c:v>-0.53269999999995765</c:v>
                </c:pt>
                <c:pt idx="674">
                  <c:v>-0.53259999999995766</c:v>
                </c:pt>
                <c:pt idx="675">
                  <c:v>-0.53249999999995767</c:v>
                </c:pt>
                <c:pt idx="676">
                  <c:v>-0.53239999999995768</c:v>
                </c:pt>
                <c:pt idx="677">
                  <c:v>-0.5322999999999577</c:v>
                </c:pt>
                <c:pt idx="678">
                  <c:v>-0.53219999999995771</c:v>
                </c:pt>
                <c:pt idx="679">
                  <c:v>-0.53209999999995772</c:v>
                </c:pt>
                <c:pt idx="680">
                  <c:v>-0.53199999999995773</c:v>
                </c:pt>
                <c:pt idx="681">
                  <c:v>-0.53189999999995774</c:v>
                </c:pt>
                <c:pt idx="682">
                  <c:v>-0.53179999999995775</c:v>
                </c:pt>
                <c:pt idx="683">
                  <c:v>-0.53169999999995776</c:v>
                </c:pt>
                <c:pt idx="684">
                  <c:v>-0.53159999999995777</c:v>
                </c:pt>
                <c:pt idx="685">
                  <c:v>-0.53149999999995778</c:v>
                </c:pt>
                <c:pt idx="686">
                  <c:v>-0.5313999999999578</c:v>
                </c:pt>
                <c:pt idx="687">
                  <c:v>-0.53129999999995781</c:v>
                </c:pt>
                <c:pt idx="688">
                  <c:v>-0.53119999999995782</c:v>
                </c:pt>
                <c:pt idx="689">
                  <c:v>-0.53109999999995783</c:v>
                </c:pt>
                <c:pt idx="690">
                  <c:v>-0.53099999999995784</c:v>
                </c:pt>
                <c:pt idx="691">
                  <c:v>-0.53089999999995785</c:v>
                </c:pt>
                <c:pt idx="692">
                  <c:v>-0.53079999999995786</c:v>
                </c:pt>
                <c:pt idx="693">
                  <c:v>-0.53069999999995787</c:v>
                </c:pt>
                <c:pt idx="694">
                  <c:v>-0.53059999999995788</c:v>
                </c:pt>
                <c:pt idx="695">
                  <c:v>-0.53049999999995789</c:v>
                </c:pt>
                <c:pt idx="696">
                  <c:v>-0.53039999999995791</c:v>
                </c:pt>
                <c:pt idx="697">
                  <c:v>-0.53029999999995792</c:v>
                </c:pt>
                <c:pt idx="698">
                  <c:v>-0.53019999999995793</c:v>
                </c:pt>
                <c:pt idx="699">
                  <c:v>-0.53009999999995794</c:v>
                </c:pt>
                <c:pt idx="700">
                  <c:v>-0.52999999999995795</c:v>
                </c:pt>
                <c:pt idx="701">
                  <c:v>-0.52989999999995796</c:v>
                </c:pt>
                <c:pt idx="702">
                  <c:v>-0.52979999999995797</c:v>
                </c:pt>
                <c:pt idx="703">
                  <c:v>-0.52969999999995798</c:v>
                </c:pt>
                <c:pt idx="704">
                  <c:v>-0.52959999999995799</c:v>
                </c:pt>
                <c:pt idx="705">
                  <c:v>-0.529499999999958</c:v>
                </c:pt>
                <c:pt idx="706">
                  <c:v>-0.52939999999995802</c:v>
                </c:pt>
                <c:pt idx="707">
                  <c:v>-0.52929999999995803</c:v>
                </c:pt>
                <c:pt idx="708">
                  <c:v>-0.52919999999995804</c:v>
                </c:pt>
                <c:pt idx="709">
                  <c:v>-0.52909999999995805</c:v>
                </c:pt>
                <c:pt idx="710">
                  <c:v>-0.52899999999995806</c:v>
                </c:pt>
                <c:pt idx="711">
                  <c:v>-0.52889999999995807</c:v>
                </c:pt>
                <c:pt idx="712">
                  <c:v>-0.52879999999995808</c:v>
                </c:pt>
                <c:pt idx="713">
                  <c:v>-0.52869999999995809</c:v>
                </c:pt>
                <c:pt idx="714">
                  <c:v>-0.5285999999999581</c:v>
                </c:pt>
                <c:pt idx="715">
                  <c:v>-0.52849999999995811</c:v>
                </c:pt>
                <c:pt idx="716">
                  <c:v>-0.52839999999995813</c:v>
                </c:pt>
                <c:pt idx="717">
                  <c:v>-0.52829999999995814</c:v>
                </c:pt>
                <c:pt idx="718">
                  <c:v>-0.52819999999995815</c:v>
                </c:pt>
                <c:pt idx="719">
                  <c:v>-0.52809999999995816</c:v>
                </c:pt>
                <c:pt idx="720">
                  <c:v>-0.52799999999995817</c:v>
                </c:pt>
                <c:pt idx="721">
                  <c:v>-0.52789999999995818</c:v>
                </c:pt>
                <c:pt idx="722">
                  <c:v>-0.52779999999995819</c:v>
                </c:pt>
                <c:pt idx="723">
                  <c:v>-0.5276999999999582</c:v>
                </c:pt>
                <c:pt idx="724">
                  <c:v>-0.52759999999995821</c:v>
                </c:pt>
                <c:pt idx="725">
                  <c:v>-0.52749999999995822</c:v>
                </c:pt>
                <c:pt idx="726">
                  <c:v>-0.52739999999995824</c:v>
                </c:pt>
                <c:pt idx="727">
                  <c:v>-0.52729999999995825</c:v>
                </c:pt>
                <c:pt idx="728">
                  <c:v>-0.52719999999995826</c:v>
                </c:pt>
                <c:pt idx="729">
                  <c:v>-0.52709999999995827</c:v>
                </c:pt>
                <c:pt idx="730">
                  <c:v>-0.52699999999995828</c:v>
                </c:pt>
                <c:pt idx="731">
                  <c:v>-0.52689999999995829</c:v>
                </c:pt>
                <c:pt idx="732">
                  <c:v>-0.5267999999999583</c:v>
                </c:pt>
                <c:pt idx="733">
                  <c:v>-0.52669999999995831</c:v>
                </c:pt>
                <c:pt idx="734">
                  <c:v>-0.52659999999995832</c:v>
                </c:pt>
                <c:pt idx="735">
                  <c:v>-0.52649999999995833</c:v>
                </c:pt>
                <c:pt idx="736">
                  <c:v>-0.52639999999995835</c:v>
                </c:pt>
                <c:pt idx="737">
                  <c:v>-0.52629999999995836</c:v>
                </c:pt>
                <c:pt idx="738">
                  <c:v>-0.52619999999995837</c:v>
                </c:pt>
                <c:pt idx="739">
                  <c:v>-0.52609999999995838</c:v>
                </c:pt>
                <c:pt idx="740">
                  <c:v>-0.52599999999995839</c:v>
                </c:pt>
                <c:pt idx="741">
                  <c:v>-0.5258999999999584</c:v>
                </c:pt>
                <c:pt idx="742">
                  <c:v>-0.52579999999995841</c:v>
                </c:pt>
                <c:pt idx="743">
                  <c:v>-0.52569999999995842</c:v>
                </c:pt>
                <c:pt idx="744">
                  <c:v>-0.52559999999995843</c:v>
                </c:pt>
                <c:pt idx="745">
                  <c:v>-0.52549999999995844</c:v>
                </c:pt>
                <c:pt idx="746">
                  <c:v>-0.52539999999995846</c:v>
                </c:pt>
                <c:pt idx="747">
                  <c:v>-0.52529999999995847</c:v>
                </c:pt>
                <c:pt idx="748">
                  <c:v>-0.52519999999995848</c:v>
                </c:pt>
                <c:pt idx="749">
                  <c:v>-0.52509999999995849</c:v>
                </c:pt>
                <c:pt idx="750">
                  <c:v>-0.5249999999999585</c:v>
                </c:pt>
                <c:pt idx="751">
                  <c:v>-0.52489999999995851</c:v>
                </c:pt>
                <c:pt idx="752">
                  <c:v>-0.52479999999995852</c:v>
                </c:pt>
                <c:pt idx="753">
                  <c:v>-0.52469999999995853</c:v>
                </c:pt>
                <c:pt idx="754">
                  <c:v>-0.52459999999995854</c:v>
                </c:pt>
                <c:pt idx="755">
                  <c:v>-0.52449999999995855</c:v>
                </c:pt>
                <c:pt idx="756">
                  <c:v>-0.52439999999995857</c:v>
                </c:pt>
                <c:pt idx="757">
                  <c:v>-0.52429999999995858</c:v>
                </c:pt>
                <c:pt idx="758">
                  <c:v>-0.52419999999995859</c:v>
                </c:pt>
                <c:pt idx="759">
                  <c:v>-0.5240999999999586</c:v>
                </c:pt>
                <c:pt idx="760">
                  <c:v>-0.52399999999995861</c:v>
                </c:pt>
                <c:pt idx="761">
                  <c:v>-0.52389999999995862</c:v>
                </c:pt>
                <c:pt idx="762">
                  <c:v>-0.52379999999995863</c:v>
                </c:pt>
                <c:pt idx="763">
                  <c:v>-0.52369999999995864</c:v>
                </c:pt>
                <c:pt idx="764">
                  <c:v>-0.52359999999995865</c:v>
                </c:pt>
                <c:pt idx="765">
                  <c:v>-0.52349999999995867</c:v>
                </c:pt>
                <c:pt idx="766">
                  <c:v>-0.52339999999995868</c:v>
                </c:pt>
                <c:pt idx="767">
                  <c:v>-0.52329999999995869</c:v>
                </c:pt>
                <c:pt idx="768">
                  <c:v>-0.5231999999999587</c:v>
                </c:pt>
                <c:pt idx="769">
                  <c:v>-0.52309999999995871</c:v>
                </c:pt>
                <c:pt idx="770">
                  <c:v>-0.52299999999995872</c:v>
                </c:pt>
                <c:pt idx="771">
                  <c:v>-0.52289999999995873</c:v>
                </c:pt>
                <c:pt idx="772">
                  <c:v>-0.52279999999995874</c:v>
                </c:pt>
                <c:pt idx="773">
                  <c:v>-0.52269999999995875</c:v>
                </c:pt>
                <c:pt idx="774">
                  <c:v>-0.52259999999995876</c:v>
                </c:pt>
                <c:pt idx="775">
                  <c:v>-0.52249999999995878</c:v>
                </c:pt>
                <c:pt idx="776">
                  <c:v>-0.52239999999995879</c:v>
                </c:pt>
                <c:pt idx="777">
                  <c:v>-0.5222999999999588</c:v>
                </c:pt>
                <c:pt idx="778">
                  <c:v>-0.52219999999995881</c:v>
                </c:pt>
                <c:pt idx="779">
                  <c:v>-0.52209999999995882</c:v>
                </c:pt>
                <c:pt idx="780">
                  <c:v>-0.52199999999995883</c:v>
                </c:pt>
                <c:pt idx="781">
                  <c:v>-0.52189999999995884</c:v>
                </c:pt>
                <c:pt idx="782">
                  <c:v>-0.52179999999995885</c:v>
                </c:pt>
                <c:pt idx="783">
                  <c:v>-0.52169999999995886</c:v>
                </c:pt>
                <c:pt idx="784">
                  <c:v>-0.52159999999995887</c:v>
                </c:pt>
                <c:pt idx="785">
                  <c:v>-0.52149999999995889</c:v>
                </c:pt>
                <c:pt idx="786">
                  <c:v>-0.5213999999999589</c:v>
                </c:pt>
                <c:pt idx="787">
                  <c:v>-0.52129999999995891</c:v>
                </c:pt>
                <c:pt idx="788">
                  <c:v>-0.52119999999995892</c:v>
                </c:pt>
                <c:pt idx="789">
                  <c:v>-0.52109999999995893</c:v>
                </c:pt>
                <c:pt idx="790">
                  <c:v>-0.52099999999995894</c:v>
                </c:pt>
                <c:pt idx="791">
                  <c:v>-0.52089999999995895</c:v>
                </c:pt>
                <c:pt idx="792">
                  <c:v>-0.52079999999995896</c:v>
                </c:pt>
                <c:pt idx="793">
                  <c:v>-0.52069999999995897</c:v>
                </c:pt>
                <c:pt idx="794">
                  <c:v>-0.52059999999995898</c:v>
                </c:pt>
                <c:pt idx="795">
                  <c:v>-0.520499999999959</c:v>
                </c:pt>
                <c:pt idx="796">
                  <c:v>-0.52039999999995901</c:v>
                </c:pt>
                <c:pt idx="797">
                  <c:v>-0.52029999999995902</c:v>
                </c:pt>
                <c:pt idx="798">
                  <c:v>-0.52019999999995903</c:v>
                </c:pt>
                <c:pt idx="799">
                  <c:v>-0.52009999999995904</c:v>
                </c:pt>
                <c:pt idx="800">
                  <c:v>-0.51999999999995905</c:v>
                </c:pt>
                <c:pt idx="801">
                  <c:v>-0.51989999999995906</c:v>
                </c:pt>
                <c:pt idx="802">
                  <c:v>-0.51979999999995907</c:v>
                </c:pt>
                <c:pt idx="803">
                  <c:v>-0.51969999999995908</c:v>
                </c:pt>
                <c:pt idx="804">
                  <c:v>-0.51959999999995909</c:v>
                </c:pt>
                <c:pt idx="805">
                  <c:v>-0.51949999999995911</c:v>
                </c:pt>
                <c:pt idx="806">
                  <c:v>-0.51939999999995912</c:v>
                </c:pt>
                <c:pt idx="807">
                  <c:v>-0.51929999999995913</c:v>
                </c:pt>
                <c:pt idx="808">
                  <c:v>-0.51919999999995914</c:v>
                </c:pt>
                <c:pt idx="809">
                  <c:v>-0.51909999999995915</c:v>
                </c:pt>
                <c:pt idx="810">
                  <c:v>-0.51899999999995916</c:v>
                </c:pt>
                <c:pt idx="811">
                  <c:v>-0.51889999999995917</c:v>
                </c:pt>
                <c:pt idx="812">
                  <c:v>-0.51879999999995918</c:v>
                </c:pt>
                <c:pt idx="813">
                  <c:v>-0.51869999999995919</c:v>
                </c:pt>
                <c:pt idx="814">
                  <c:v>-0.5185999999999592</c:v>
                </c:pt>
                <c:pt idx="815">
                  <c:v>-0.51849999999995922</c:v>
                </c:pt>
                <c:pt idx="816">
                  <c:v>-0.51839999999995923</c:v>
                </c:pt>
                <c:pt idx="817">
                  <c:v>-0.51829999999995924</c:v>
                </c:pt>
                <c:pt idx="818">
                  <c:v>-0.51819999999995925</c:v>
                </c:pt>
                <c:pt idx="819">
                  <c:v>-0.51809999999995926</c:v>
                </c:pt>
                <c:pt idx="820">
                  <c:v>-0.51799999999995927</c:v>
                </c:pt>
                <c:pt idx="821">
                  <c:v>-0.51789999999995928</c:v>
                </c:pt>
                <c:pt idx="822">
                  <c:v>-0.51779999999995929</c:v>
                </c:pt>
                <c:pt idx="823">
                  <c:v>-0.5176999999999593</c:v>
                </c:pt>
                <c:pt idx="824">
                  <c:v>-0.51759999999995931</c:v>
                </c:pt>
                <c:pt idx="825">
                  <c:v>-0.51749999999995933</c:v>
                </c:pt>
                <c:pt idx="826">
                  <c:v>-0.51739999999995934</c:v>
                </c:pt>
                <c:pt idx="827">
                  <c:v>-0.51729999999995935</c:v>
                </c:pt>
                <c:pt idx="828">
                  <c:v>-0.51719999999995936</c:v>
                </c:pt>
                <c:pt idx="829">
                  <c:v>-0.51709999999995937</c:v>
                </c:pt>
                <c:pt idx="830">
                  <c:v>-0.51699999999995938</c:v>
                </c:pt>
                <c:pt idx="831">
                  <c:v>-0.51689999999995939</c:v>
                </c:pt>
                <c:pt idx="832">
                  <c:v>-0.5167999999999594</c:v>
                </c:pt>
                <c:pt idx="833">
                  <c:v>-0.51669999999995941</c:v>
                </c:pt>
                <c:pt idx="834">
                  <c:v>-0.51659999999995942</c:v>
                </c:pt>
                <c:pt idx="835">
                  <c:v>-0.51649999999995944</c:v>
                </c:pt>
                <c:pt idx="836">
                  <c:v>-0.51639999999995945</c:v>
                </c:pt>
                <c:pt idx="837">
                  <c:v>-0.51629999999995946</c:v>
                </c:pt>
                <c:pt idx="838">
                  <c:v>-0.51619999999995947</c:v>
                </c:pt>
                <c:pt idx="839">
                  <c:v>-0.51609999999995948</c:v>
                </c:pt>
                <c:pt idx="840">
                  <c:v>-0.51599999999995949</c:v>
                </c:pt>
                <c:pt idx="841">
                  <c:v>-0.5158999999999595</c:v>
                </c:pt>
                <c:pt idx="842">
                  <c:v>-0.51579999999995951</c:v>
                </c:pt>
                <c:pt idx="843">
                  <c:v>-0.51569999999995952</c:v>
                </c:pt>
                <c:pt idx="844">
                  <c:v>-0.51559999999995954</c:v>
                </c:pt>
                <c:pt idx="845">
                  <c:v>-0.51549999999995955</c:v>
                </c:pt>
                <c:pt idx="846">
                  <c:v>-0.51539999999995956</c:v>
                </c:pt>
                <c:pt idx="847">
                  <c:v>-0.51529999999995957</c:v>
                </c:pt>
                <c:pt idx="848">
                  <c:v>-0.51519999999995958</c:v>
                </c:pt>
                <c:pt idx="849">
                  <c:v>-0.51509999999995959</c:v>
                </c:pt>
                <c:pt idx="850">
                  <c:v>-0.5149999999999596</c:v>
                </c:pt>
                <c:pt idx="851">
                  <c:v>-0.51489999999995961</c:v>
                </c:pt>
                <c:pt idx="852">
                  <c:v>-0.51479999999995962</c:v>
                </c:pt>
                <c:pt idx="853">
                  <c:v>-0.51469999999995963</c:v>
                </c:pt>
                <c:pt idx="854">
                  <c:v>-0.51459999999995965</c:v>
                </c:pt>
                <c:pt idx="855">
                  <c:v>-0.51449999999995966</c:v>
                </c:pt>
                <c:pt idx="856">
                  <c:v>-0.51439999999995967</c:v>
                </c:pt>
                <c:pt idx="857">
                  <c:v>-0.51429999999995968</c:v>
                </c:pt>
                <c:pt idx="858">
                  <c:v>-0.51419999999995969</c:v>
                </c:pt>
                <c:pt idx="859">
                  <c:v>-0.5140999999999597</c:v>
                </c:pt>
                <c:pt idx="860">
                  <c:v>-0.51399999999995971</c:v>
                </c:pt>
                <c:pt idx="861">
                  <c:v>-0.51389999999995972</c:v>
                </c:pt>
                <c:pt idx="862">
                  <c:v>-0.51379999999995973</c:v>
                </c:pt>
                <c:pt idx="863">
                  <c:v>-0.51369999999995974</c:v>
                </c:pt>
                <c:pt idx="864">
                  <c:v>-0.51359999999995976</c:v>
                </c:pt>
                <c:pt idx="865">
                  <c:v>-0.51349999999995977</c:v>
                </c:pt>
                <c:pt idx="866">
                  <c:v>-0.51339999999995978</c:v>
                </c:pt>
                <c:pt idx="867">
                  <c:v>-0.51329999999995979</c:v>
                </c:pt>
                <c:pt idx="868">
                  <c:v>-0.5131999999999598</c:v>
                </c:pt>
                <c:pt idx="869">
                  <c:v>-0.51309999999995981</c:v>
                </c:pt>
                <c:pt idx="870">
                  <c:v>-0.51299999999995982</c:v>
                </c:pt>
                <c:pt idx="871">
                  <c:v>-0.51289999999995983</c:v>
                </c:pt>
                <c:pt idx="872">
                  <c:v>-0.51279999999995984</c:v>
                </c:pt>
                <c:pt idx="873">
                  <c:v>-0.51269999999995985</c:v>
                </c:pt>
                <c:pt idx="874">
                  <c:v>-0.51259999999995987</c:v>
                </c:pt>
                <c:pt idx="875">
                  <c:v>-0.51249999999995988</c:v>
                </c:pt>
                <c:pt idx="876">
                  <c:v>-0.51239999999995989</c:v>
                </c:pt>
                <c:pt idx="877">
                  <c:v>-0.5122999999999599</c:v>
                </c:pt>
                <c:pt idx="878">
                  <c:v>-0.51219999999995991</c:v>
                </c:pt>
                <c:pt idx="879">
                  <c:v>-0.51209999999995992</c:v>
                </c:pt>
                <c:pt idx="880">
                  <c:v>-0.51199999999995993</c:v>
                </c:pt>
                <c:pt idx="881">
                  <c:v>-0.51189999999995994</c:v>
                </c:pt>
                <c:pt idx="882">
                  <c:v>-0.51179999999995995</c:v>
                </c:pt>
                <c:pt idx="883">
                  <c:v>-0.51169999999995996</c:v>
                </c:pt>
                <c:pt idx="884">
                  <c:v>-0.51159999999995998</c:v>
                </c:pt>
                <c:pt idx="885">
                  <c:v>-0.51149999999995999</c:v>
                </c:pt>
                <c:pt idx="886">
                  <c:v>-0.51139999999996</c:v>
                </c:pt>
                <c:pt idx="887">
                  <c:v>-0.51129999999996001</c:v>
                </c:pt>
                <c:pt idx="888">
                  <c:v>-0.51119999999996002</c:v>
                </c:pt>
                <c:pt idx="889">
                  <c:v>-0.51109999999996003</c:v>
                </c:pt>
                <c:pt idx="890">
                  <c:v>-0.51099999999996004</c:v>
                </c:pt>
                <c:pt idx="891">
                  <c:v>-0.51089999999996005</c:v>
                </c:pt>
                <c:pt idx="892">
                  <c:v>-0.51079999999996006</c:v>
                </c:pt>
                <c:pt idx="893">
                  <c:v>-0.51069999999996007</c:v>
                </c:pt>
                <c:pt idx="894">
                  <c:v>-0.51059999999996009</c:v>
                </c:pt>
                <c:pt idx="895">
                  <c:v>-0.5104999999999601</c:v>
                </c:pt>
                <c:pt idx="896">
                  <c:v>-0.51039999999996011</c:v>
                </c:pt>
                <c:pt idx="897">
                  <c:v>-0.51029999999996012</c:v>
                </c:pt>
                <c:pt idx="898">
                  <c:v>-0.51019999999996013</c:v>
                </c:pt>
                <c:pt idx="899">
                  <c:v>-0.51009999999996014</c:v>
                </c:pt>
                <c:pt idx="900">
                  <c:v>-0.50999999999996015</c:v>
                </c:pt>
                <c:pt idx="901">
                  <c:v>-0.50989999999996016</c:v>
                </c:pt>
                <c:pt idx="902">
                  <c:v>-0.50979999999996017</c:v>
                </c:pt>
                <c:pt idx="903">
                  <c:v>-0.50969999999996018</c:v>
                </c:pt>
                <c:pt idx="904">
                  <c:v>-0.5095999999999602</c:v>
                </c:pt>
                <c:pt idx="905">
                  <c:v>-0.50949999999996021</c:v>
                </c:pt>
                <c:pt idx="906">
                  <c:v>-0.50939999999996022</c:v>
                </c:pt>
                <c:pt idx="907">
                  <c:v>-0.50929999999996023</c:v>
                </c:pt>
                <c:pt idx="908">
                  <c:v>-0.50919999999996024</c:v>
                </c:pt>
                <c:pt idx="909">
                  <c:v>-0.50909999999996025</c:v>
                </c:pt>
                <c:pt idx="910">
                  <c:v>-0.50899999999996026</c:v>
                </c:pt>
                <c:pt idx="911">
                  <c:v>-0.50889999999996027</c:v>
                </c:pt>
                <c:pt idx="912">
                  <c:v>-0.50879999999996028</c:v>
                </c:pt>
                <c:pt idx="913">
                  <c:v>-0.5086999999999603</c:v>
                </c:pt>
                <c:pt idx="914">
                  <c:v>-0.50859999999996031</c:v>
                </c:pt>
                <c:pt idx="915">
                  <c:v>-0.50849999999996032</c:v>
                </c:pt>
                <c:pt idx="916">
                  <c:v>-0.50839999999996033</c:v>
                </c:pt>
                <c:pt idx="917">
                  <c:v>-0.50829999999996034</c:v>
                </c:pt>
                <c:pt idx="918">
                  <c:v>-0.50819999999996035</c:v>
                </c:pt>
                <c:pt idx="919">
                  <c:v>-0.50809999999996036</c:v>
                </c:pt>
                <c:pt idx="920">
                  <c:v>-0.50799999999996037</c:v>
                </c:pt>
                <c:pt idx="921">
                  <c:v>-0.50789999999996038</c:v>
                </c:pt>
                <c:pt idx="922">
                  <c:v>-0.50779999999996039</c:v>
                </c:pt>
                <c:pt idx="923">
                  <c:v>-0.50769999999996041</c:v>
                </c:pt>
                <c:pt idx="924">
                  <c:v>-0.50759999999996042</c:v>
                </c:pt>
                <c:pt idx="925">
                  <c:v>-0.50749999999996043</c:v>
                </c:pt>
                <c:pt idx="926">
                  <c:v>-0.50739999999996044</c:v>
                </c:pt>
                <c:pt idx="927">
                  <c:v>-0.50729999999996045</c:v>
                </c:pt>
                <c:pt idx="928">
                  <c:v>-0.50719999999996046</c:v>
                </c:pt>
                <c:pt idx="929">
                  <c:v>-0.50709999999996047</c:v>
                </c:pt>
                <c:pt idx="930">
                  <c:v>-0.50699999999996048</c:v>
                </c:pt>
                <c:pt idx="931">
                  <c:v>-0.50689999999996049</c:v>
                </c:pt>
                <c:pt idx="932">
                  <c:v>-0.5067999999999605</c:v>
                </c:pt>
                <c:pt idx="933">
                  <c:v>-0.50669999999996052</c:v>
                </c:pt>
                <c:pt idx="934">
                  <c:v>-0.50659999999996053</c:v>
                </c:pt>
                <c:pt idx="935">
                  <c:v>-0.50649999999996054</c:v>
                </c:pt>
                <c:pt idx="936">
                  <c:v>-0.50639999999996055</c:v>
                </c:pt>
                <c:pt idx="937">
                  <c:v>-0.50629999999996056</c:v>
                </c:pt>
                <c:pt idx="938">
                  <c:v>-0.50619999999996057</c:v>
                </c:pt>
                <c:pt idx="939">
                  <c:v>-0.50609999999996058</c:v>
                </c:pt>
                <c:pt idx="940">
                  <c:v>-0.50599999999996059</c:v>
                </c:pt>
                <c:pt idx="941">
                  <c:v>-0.5058999999999606</c:v>
                </c:pt>
                <c:pt idx="942">
                  <c:v>-0.50579999999996061</c:v>
                </c:pt>
                <c:pt idx="943">
                  <c:v>-0.50569999999996063</c:v>
                </c:pt>
                <c:pt idx="944">
                  <c:v>-0.50559999999996064</c:v>
                </c:pt>
                <c:pt idx="945">
                  <c:v>-0.50549999999996065</c:v>
                </c:pt>
                <c:pt idx="946">
                  <c:v>-0.50539999999996066</c:v>
                </c:pt>
                <c:pt idx="947">
                  <c:v>-0.50529999999996067</c:v>
                </c:pt>
                <c:pt idx="948">
                  <c:v>-0.50519999999996068</c:v>
                </c:pt>
                <c:pt idx="949">
                  <c:v>-0.50509999999996069</c:v>
                </c:pt>
                <c:pt idx="950">
                  <c:v>-0.5049999999999607</c:v>
                </c:pt>
                <c:pt idx="951">
                  <c:v>-0.50489999999996071</c:v>
                </c:pt>
                <c:pt idx="952">
                  <c:v>-0.50479999999996072</c:v>
                </c:pt>
                <c:pt idx="953">
                  <c:v>-0.50469999999996074</c:v>
                </c:pt>
                <c:pt idx="954">
                  <c:v>-0.50459999999996075</c:v>
                </c:pt>
                <c:pt idx="955">
                  <c:v>-0.50449999999996076</c:v>
                </c:pt>
                <c:pt idx="956">
                  <c:v>-0.50439999999996077</c:v>
                </c:pt>
                <c:pt idx="957">
                  <c:v>-0.50429999999996078</c:v>
                </c:pt>
                <c:pt idx="958">
                  <c:v>-0.50419999999996079</c:v>
                </c:pt>
                <c:pt idx="959">
                  <c:v>-0.5040999999999608</c:v>
                </c:pt>
                <c:pt idx="960">
                  <c:v>-0.50399999999996081</c:v>
                </c:pt>
                <c:pt idx="961">
                  <c:v>-0.50389999999996082</c:v>
                </c:pt>
                <c:pt idx="962">
                  <c:v>-0.50379999999996083</c:v>
                </c:pt>
                <c:pt idx="963">
                  <c:v>-0.50369999999996085</c:v>
                </c:pt>
                <c:pt idx="964">
                  <c:v>-0.50359999999996086</c:v>
                </c:pt>
                <c:pt idx="965">
                  <c:v>-0.50349999999996087</c:v>
                </c:pt>
                <c:pt idx="966">
                  <c:v>-0.50339999999996088</c:v>
                </c:pt>
                <c:pt idx="967">
                  <c:v>-0.50329999999996089</c:v>
                </c:pt>
                <c:pt idx="968">
                  <c:v>-0.5031999999999609</c:v>
                </c:pt>
                <c:pt idx="969">
                  <c:v>-0.50309999999996091</c:v>
                </c:pt>
                <c:pt idx="970">
                  <c:v>-0.50299999999996092</c:v>
                </c:pt>
                <c:pt idx="971">
                  <c:v>-0.50289999999996093</c:v>
                </c:pt>
                <c:pt idx="972">
                  <c:v>-0.50279999999996094</c:v>
                </c:pt>
                <c:pt idx="973">
                  <c:v>-0.50269999999996096</c:v>
                </c:pt>
                <c:pt idx="974">
                  <c:v>-0.50259999999996097</c:v>
                </c:pt>
                <c:pt idx="975">
                  <c:v>-0.50249999999996098</c:v>
                </c:pt>
                <c:pt idx="976">
                  <c:v>-0.50239999999996099</c:v>
                </c:pt>
                <c:pt idx="977">
                  <c:v>-0.502299999999961</c:v>
                </c:pt>
                <c:pt idx="978">
                  <c:v>-0.50219999999996101</c:v>
                </c:pt>
                <c:pt idx="979">
                  <c:v>-0.50209999999996102</c:v>
                </c:pt>
                <c:pt idx="980">
                  <c:v>-0.50199999999996103</c:v>
                </c:pt>
                <c:pt idx="981">
                  <c:v>-0.50189999999996104</c:v>
                </c:pt>
                <c:pt idx="982">
                  <c:v>-0.50179999999996105</c:v>
                </c:pt>
                <c:pt idx="983">
                  <c:v>-0.50169999999996107</c:v>
                </c:pt>
                <c:pt idx="984">
                  <c:v>-0.50159999999996108</c:v>
                </c:pt>
                <c:pt idx="985">
                  <c:v>-0.50149999999996109</c:v>
                </c:pt>
                <c:pt idx="986">
                  <c:v>-0.5013999999999611</c:v>
                </c:pt>
                <c:pt idx="987">
                  <c:v>-0.50129999999996111</c:v>
                </c:pt>
                <c:pt idx="988">
                  <c:v>-0.50119999999996112</c:v>
                </c:pt>
                <c:pt idx="989">
                  <c:v>-0.50109999999996113</c:v>
                </c:pt>
                <c:pt idx="990">
                  <c:v>-0.50099999999996114</c:v>
                </c:pt>
                <c:pt idx="991">
                  <c:v>-0.50089999999996115</c:v>
                </c:pt>
                <c:pt idx="992">
                  <c:v>-0.50079999999996117</c:v>
                </c:pt>
                <c:pt idx="993">
                  <c:v>-0.50069999999996118</c:v>
                </c:pt>
                <c:pt idx="994">
                  <c:v>-0.50059999999996119</c:v>
                </c:pt>
                <c:pt idx="995">
                  <c:v>-0.5004999999999612</c:v>
                </c:pt>
                <c:pt idx="996">
                  <c:v>-0.50039999999996121</c:v>
                </c:pt>
                <c:pt idx="997">
                  <c:v>-0.50029999999996122</c:v>
                </c:pt>
                <c:pt idx="998">
                  <c:v>-0.50019999999996123</c:v>
                </c:pt>
                <c:pt idx="999">
                  <c:v>-0.50009999999996124</c:v>
                </c:pt>
                <c:pt idx="1000">
                  <c:v>-0.49999999999996125</c:v>
                </c:pt>
                <c:pt idx="1001">
                  <c:v>-0.49989999999996126</c:v>
                </c:pt>
                <c:pt idx="1002">
                  <c:v>-0.49979999999996128</c:v>
                </c:pt>
                <c:pt idx="1003">
                  <c:v>-0.49969999999996129</c:v>
                </c:pt>
                <c:pt idx="1004">
                  <c:v>-0.4995999999999613</c:v>
                </c:pt>
                <c:pt idx="1005">
                  <c:v>-0.49949999999996131</c:v>
                </c:pt>
                <c:pt idx="1006">
                  <c:v>-0.49939999999996132</c:v>
                </c:pt>
                <c:pt idx="1007">
                  <c:v>-0.49929999999996133</c:v>
                </c:pt>
                <c:pt idx="1008">
                  <c:v>-0.49919999999996134</c:v>
                </c:pt>
                <c:pt idx="1009">
                  <c:v>-0.49909999999996135</c:v>
                </c:pt>
                <c:pt idx="1010">
                  <c:v>-0.49899999999996136</c:v>
                </c:pt>
                <c:pt idx="1011">
                  <c:v>-0.49889999999996137</c:v>
                </c:pt>
                <c:pt idx="1012">
                  <c:v>-0.49879999999996139</c:v>
                </c:pt>
                <c:pt idx="1013">
                  <c:v>-0.4986999999999614</c:v>
                </c:pt>
                <c:pt idx="1014">
                  <c:v>-0.49859999999996141</c:v>
                </c:pt>
                <c:pt idx="1015">
                  <c:v>-0.49849999999996142</c:v>
                </c:pt>
                <c:pt idx="1016">
                  <c:v>-0.49839999999996143</c:v>
                </c:pt>
                <c:pt idx="1017">
                  <c:v>-0.49829999999996144</c:v>
                </c:pt>
                <c:pt idx="1018">
                  <c:v>-0.49819999999996145</c:v>
                </c:pt>
                <c:pt idx="1019">
                  <c:v>-0.49809999999996146</c:v>
                </c:pt>
                <c:pt idx="1020">
                  <c:v>-0.49799999999996147</c:v>
                </c:pt>
                <c:pt idx="1021">
                  <c:v>-0.49789999999996148</c:v>
                </c:pt>
                <c:pt idx="1022">
                  <c:v>-0.4977999999999615</c:v>
                </c:pt>
                <c:pt idx="1023">
                  <c:v>-0.49769999999996151</c:v>
                </c:pt>
                <c:pt idx="1024">
                  <c:v>-0.49759999999996152</c:v>
                </c:pt>
                <c:pt idx="1025">
                  <c:v>-0.49749999999996153</c:v>
                </c:pt>
                <c:pt idx="1026">
                  <c:v>-0.49739999999996154</c:v>
                </c:pt>
                <c:pt idx="1027">
                  <c:v>-0.49729999999996155</c:v>
                </c:pt>
                <c:pt idx="1028">
                  <c:v>-0.49719999999996156</c:v>
                </c:pt>
                <c:pt idx="1029">
                  <c:v>-0.49709999999996157</c:v>
                </c:pt>
                <c:pt idx="1030">
                  <c:v>-0.49699999999996158</c:v>
                </c:pt>
                <c:pt idx="1031">
                  <c:v>-0.49689999999996159</c:v>
                </c:pt>
                <c:pt idx="1032">
                  <c:v>-0.49679999999996161</c:v>
                </c:pt>
                <c:pt idx="1033">
                  <c:v>-0.49669999999996162</c:v>
                </c:pt>
                <c:pt idx="1034">
                  <c:v>-0.49659999999996163</c:v>
                </c:pt>
                <c:pt idx="1035">
                  <c:v>-0.49649999999996164</c:v>
                </c:pt>
                <c:pt idx="1036">
                  <c:v>-0.49639999999996165</c:v>
                </c:pt>
                <c:pt idx="1037">
                  <c:v>-0.49629999999996166</c:v>
                </c:pt>
                <c:pt idx="1038">
                  <c:v>-0.49619999999996167</c:v>
                </c:pt>
                <c:pt idx="1039">
                  <c:v>-0.49609999999996168</c:v>
                </c:pt>
                <c:pt idx="1040">
                  <c:v>-0.49599999999996169</c:v>
                </c:pt>
                <c:pt idx="1041">
                  <c:v>-0.4958999999999617</c:v>
                </c:pt>
                <c:pt idx="1042">
                  <c:v>-0.49579999999996172</c:v>
                </c:pt>
                <c:pt idx="1043">
                  <c:v>-0.49569999999996173</c:v>
                </c:pt>
                <c:pt idx="1044">
                  <c:v>-0.49559999999996174</c:v>
                </c:pt>
                <c:pt idx="1045">
                  <c:v>-0.49549999999996175</c:v>
                </c:pt>
                <c:pt idx="1046">
                  <c:v>-0.49539999999996176</c:v>
                </c:pt>
                <c:pt idx="1047">
                  <c:v>-0.49529999999996177</c:v>
                </c:pt>
                <c:pt idx="1048">
                  <c:v>-0.49519999999996178</c:v>
                </c:pt>
                <c:pt idx="1049">
                  <c:v>-0.49509999999996179</c:v>
                </c:pt>
                <c:pt idx="1050">
                  <c:v>-0.4949999999999618</c:v>
                </c:pt>
                <c:pt idx="1051">
                  <c:v>-0.49489999999996181</c:v>
                </c:pt>
                <c:pt idx="1052">
                  <c:v>-0.49479999999996183</c:v>
                </c:pt>
                <c:pt idx="1053">
                  <c:v>-0.49469999999996184</c:v>
                </c:pt>
                <c:pt idx="1054">
                  <c:v>-0.49459999999996185</c:v>
                </c:pt>
                <c:pt idx="1055">
                  <c:v>-0.49449999999996186</c:v>
                </c:pt>
                <c:pt idx="1056">
                  <c:v>-0.49439999999996187</c:v>
                </c:pt>
                <c:pt idx="1057">
                  <c:v>-0.49429999999996188</c:v>
                </c:pt>
                <c:pt idx="1058">
                  <c:v>-0.49419999999996189</c:v>
                </c:pt>
                <c:pt idx="1059">
                  <c:v>-0.4940999999999619</c:v>
                </c:pt>
                <c:pt idx="1060">
                  <c:v>-0.49399999999996191</c:v>
                </c:pt>
                <c:pt idx="1061">
                  <c:v>-0.49389999999996193</c:v>
                </c:pt>
                <c:pt idx="1062">
                  <c:v>-0.49379999999996194</c:v>
                </c:pt>
                <c:pt idx="1063">
                  <c:v>-0.49369999999996195</c:v>
                </c:pt>
                <c:pt idx="1064">
                  <c:v>-0.49359999999996196</c:v>
                </c:pt>
                <c:pt idx="1065">
                  <c:v>-0.49349999999996197</c:v>
                </c:pt>
                <c:pt idx="1066">
                  <c:v>-0.49339999999996198</c:v>
                </c:pt>
                <c:pt idx="1067">
                  <c:v>-0.49329999999996199</c:v>
                </c:pt>
                <c:pt idx="1068">
                  <c:v>-0.493199999999962</c:v>
                </c:pt>
                <c:pt idx="1069">
                  <c:v>-0.49309999999996201</c:v>
                </c:pt>
                <c:pt idx="1070">
                  <c:v>-0.49299999999996202</c:v>
                </c:pt>
                <c:pt idx="1071">
                  <c:v>-0.49289999999996204</c:v>
                </c:pt>
                <c:pt idx="1072">
                  <c:v>-0.49279999999996205</c:v>
                </c:pt>
                <c:pt idx="1073">
                  <c:v>-0.49269999999996206</c:v>
                </c:pt>
                <c:pt idx="1074">
                  <c:v>-0.49259999999996207</c:v>
                </c:pt>
                <c:pt idx="1075">
                  <c:v>-0.49249999999996208</c:v>
                </c:pt>
                <c:pt idx="1076">
                  <c:v>-0.49239999999996209</c:v>
                </c:pt>
                <c:pt idx="1077">
                  <c:v>-0.4922999999999621</c:v>
                </c:pt>
                <c:pt idx="1078">
                  <c:v>-0.49219999999996211</c:v>
                </c:pt>
                <c:pt idx="1079">
                  <c:v>-0.49209999999996212</c:v>
                </c:pt>
                <c:pt idx="1080">
                  <c:v>-0.49199999999996213</c:v>
                </c:pt>
                <c:pt idx="1081">
                  <c:v>-0.49189999999996215</c:v>
                </c:pt>
                <c:pt idx="1082">
                  <c:v>-0.49179999999996216</c:v>
                </c:pt>
                <c:pt idx="1083">
                  <c:v>-0.49169999999996217</c:v>
                </c:pt>
                <c:pt idx="1084">
                  <c:v>-0.49159999999996218</c:v>
                </c:pt>
                <c:pt idx="1085">
                  <c:v>-0.49149999999996219</c:v>
                </c:pt>
                <c:pt idx="1086">
                  <c:v>-0.4913999999999622</c:v>
                </c:pt>
                <c:pt idx="1087">
                  <c:v>-0.49129999999996221</c:v>
                </c:pt>
                <c:pt idx="1088">
                  <c:v>-0.49119999999996222</c:v>
                </c:pt>
                <c:pt idx="1089">
                  <c:v>-0.49109999999996223</c:v>
                </c:pt>
                <c:pt idx="1090">
                  <c:v>-0.49099999999996224</c:v>
                </c:pt>
                <c:pt idx="1091">
                  <c:v>-0.49089999999996226</c:v>
                </c:pt>
                <c:pt idx="1092">
                  <c:v>-0.49079999999996227</c:v>
                </c:pt>
                <c:pt idx="1093">
                  <c:v>-0.49069999999996228</c:v>
                </c:pt>
                <c:pt idx="1094">
                  <c:v>-0.49059999999996229</c:v>
                </c:pt>
                <c:pt idx="1095">
                  <c:v>-0.4904999999999623</c:v>
                </c:pt>
                <c:pt idx="1096">
                  <c:v>-0.49039999999996231</c:v>
                </c:pt>
                <c:pt idx="1097">
                  <c:v>-0.49029999999996232</c:v>
                </c:pt>
                <c:pt idx="1098">
                  <c:v>-0.49019999999996233</c:v>
                </c:pt>
                <c:pt idx="1099">
                  <c:v>-0.49009999999996234</c:v>
                </c:pt>
                <c:pt idx="1100">
                  <c:v>-0.48999999999996235</c:v>
                </c:pt>
                <c:pt idx="1101">
                  <c:v>-0.48989999999996237</c:v>
                </c:pt>
                <c:pt idx="1102">
                  <c:v>-0.48979999999996238</c:v>
                </c:pt>
                <c:pt idx="1103">
                  <c:v>-0.48969999999996239</c:v>
                </c:pt>
                <c:pt idx="1104">
                  <c:v>-0.4895999999999624</c:v>
                </c:pt>
                <c:pt idx="1105">
                  <c:v>-0.48949999999996241</c:v>
                </c:pt>
                <c:pt idx="1106">
                  <c:v>-0.48939999999996242</c:v>
                </c:pt>
                <c:pt idx="1107">
                  <c:v>-0.48929999999996243</c:v>
                </c:pt>
                <c:pt idx="1108">
                  <c:v>-0.48919999999996244</c:v>
                </c:pt>
                <c:pt idx="1109">
                  <c:v>-0.48909999999996245</c:v>
                </c:pt>
                <c:pt idx="1110">
                  <c:v>-0.48899999999996246</c:v>
                </c:pt>
                <c:pt idx="1111">
                  <c:v>-0.48889999999996248</c:v>
                </c:pt>
                <c:pt idx="1112">
                  <c:v>-0.48879999999996249</c:v>
                </c:pt>
                <c:pt idx="1113">
                  <c:v>-0.4886999999999625</c:v>
                </c:pt>
                <c:pt idx="1114">
                  <c:v>-0.48859999999996251</c:v>
                </c:pt>
                <c:pt idx="1115">
                  <c:v>-0.48849999999996252</c:v>
                </c:pt>
                <c:pt idx="1116">
                  <c:v>-0.48839999999996253</c:v>
                </c:pt>
                <c:pt idx="1117">
                  <c:v>-0.48829999999996254</c:v>
                </c:pt>
                <c:pt idx="1118">
                  <c:v>-0.48819999999996255</c:v>
                </c:pt>
                <c:pt idx="1119">
                  <c:v>-0.48809999999996256</c:v>
                </c:pt>
                <c:pt idx="1120">
                  <c:v>-0.48799999999996257</c:v>
                </c:pt>
                <c:pt idx="1121">
                  <c:v>-0.48789999999996259</c:v>
                </c:pt>
                <c:pt idx="1122">
                  <c:v>-0.4877999999999626</c:v>
                </c:pt>
                <c:pt idx="1123">
                  <c:v>-0.48769999999996261</c:v>
                </c:pt>
                <c:pt idx="1124">
                  <c:v>-0.48759999999996262</c:v>
                </c:pt>
                <c:pt idx="1125">
                  <c:v>-0.48749999999996263</c:v>
                </c:pt>
                <c:pt idx="1126">
                  <c:v>-0.48739999999996264</c:v>
                </c:pt>
                <c:pt idx="1127">
                  <c:v>-0.48729999999996265</c:v>
                </c:pt>
                <c:pt idx="1128">
                  <c:v>-0.48719999999996266</c:v>
                </c:pt>
                <c:pt idx="1129">
                  <c:v>-0.48709999999996267</c:v>
                </c:pt>
                <c:pt idx="1130">
                  <c:v>-0.48699999999996268</c:v>
                </c:pt>
                <c:pt idx="1131">
                  <c:v>-0.4868999999999627</c:v>
                </c:pt>
                <c:pt idx="1132">
                  <c:v>-0.48679999999996271</c:v>
                </c:pt>
                <c:pt idx="1133">
                  <c:v>-0.48669999999996272</c:v>
                </c:pt>
                <c:pt idx="1134">
                  <c:v>-0.48659999999996273</c:v>
                </c:pt>
                <c:pt idx="1135">
                  <c:v>-0.48649999999996274</c:v>
                </c:pt>
                <c:pt idx="1136">
                  <c:v>-0.48639999999996275</c:v>
                </c:pt>
                <c:pt idx="1137">
                  <c:v>-0.48629999999996276</c:v>
                </c:pt>
                <c:pt idx="1138">
                  <c:v>-0.48619999999996277</c:v>
                </c:pt>
                <c:pt idx="1139">
                  <c:v>-0.48609999999996278</c:v>
                </c:pt>
                <c:pt idx="1140">
                  <c:v>-0.4859999999999628</c:v>
                </c:pt>
                <c:pt idx="1141">
                  <c:v>-0.48589999999996281</c:v>
                </c:pt>
                <c:pt idx="1142">
                  <c:v>-0.48579999999996282</c:v>
                </c:pt>
                <c:pt idx="1143">
                  <c:v>-0.48569999999996283</c:v>
                </c:pt>
                <c:pt idx="1144">
                  <c:v>-0.48559999999996284</c:v>
                </c:pt>
                <c:pt idx="1145">
                  <c:v>-0.48549999999996285</c:v>
                </c:pt>
                <c:pt idx="1146">
                  <c:v>-0.48539999999996286</c:v>
                </c:pt>
                <c:pt idx="1147">
                  <c:v>-0.48529999999996287</c:v>
                </c:pt>
                <c:pt idx="1148">
                  <c:v>-0.48519999999996288</c:v>
                </c:pt>
                <c:pt idx="1149">
                  <c:v>-0.48509999999996289</c:v>
                </c:pt>
                <c:pt idx="1150">
                  <c:v>-0.48499999999996291</c:v>
                </c:pt>
                <c:pt idx="1151">
                  <c:v>-0.48489999999996292</c:v>
                </c:pt>
                <c:pt idx="1152">
                  <c:v>-0.48479999999996293</c:v>
                </c:pt>
                <c:pt idx="1153">
                  <c:v>-0.48469999999996294</c:v>
                </c:pt>
                <c:pt idx="1154">
                  <c:v>-0.48459999999996295</c:v>
                </c:pt>
                <c:pt idx="1155">
                  <c:v>-0.48449999999996296</c:v>
                </c:pt>
                <c:pt idx="1156">
                  <c:v>-0.48439999999996297</c:v>
                </c:pt>
                <c:pt idx="1157">
                  <c:v>-0.48429999999996298</c:v>
                </c:pt>
                <c:pt idx="1158">
                  <c:v>-0.48419999999996299</c:v>
                </c:pt>
                <c:pt idx="1159">
                  <c:v>-0.484099999999963</c:v>
                </c:pt>
                <c:pt idx="1160">
                  <c:v>-0.48399999999996302</c:v>
                </c:pt>
                <c:pt idx="1161">
                  <c:v>-0.48389999999996303</c:v>
                </c:pt>
                <c:pt idx="1162">
                  <c:v>-0.48379999999996304</c:v>
                </c:pt>
                <c:pt idx="1163">
                  <c:v>-0.48369999999996305</c:v>
                </c:pt>
                <c:pt idx="1164">
                  <c:v>-0.48359999999996306</c:v>
                </c:pt>
                <c:pt idx="1165">
                  <c:v>-0.48349999999996307</c:v>
                </c:pt>
                <c:pt idx="1166">
                  <c:v>-0.48339999999996308</c:v>
                </c:pt>
                <c:pt idx="1167">
                  <c:v>-0.48329999999996309</c:v>
                </c:pt>
                <c:pt idx="1168">
                  <c:v>-0.4831999999999631</c:v>
                </c:pt>
                <c:pt idx="1169">
                  <c:v>-0.48309999999996311</c:v>
                </c:pt>
                <c:pt idx="1170">
                  <c:v>-0.48299999999996313</c:v>
                </c:pt>
                <c:pt idx="1171">
                  <c:v>-0.48289999999996314</c:v>
                </c:pt>
                <c:pt idx="1172">
                  <c:v>-0.48279999999996315</c:v>
                </c:pt>
                <c:pt idx="1173">
                  <c:v>-0.48269999999996316</c:v>
                </c:pt>
                <c:pt idx="1174">
                  <c:v>-0.48259999999996317</c:v>
                </c:pt>
                <c:pt idx="1175">
                  <c:v>-0.48249999999996318</c:v>
                </c:pt>
                <c:pt idx="1176">
                  <c:v>-0.48239999999996319</c:v>
                </c:pt>
                <c:pt idx="1177">
                  <c:v>-0.4822999999999632</c:v>
                </c:pt>
                <c:pt idx="1178">
                  <c:v>-0.48219999999996321</c:v>
                </c:pt>
                <c:pt idx="1179">
                  <c:v>-0.48209999999996322</c:v>
                </c:pt>
                <c:pt idx="1180">
                  <c:v>-0.48199999999996324</c:v>
                </c:pt>
                <c:pt idx="1181">
                  <c:v>-0.48189999999996325</c:v>
                </c:pt>
                <c:pt idx="1182">
                  <c:v>-0.48179999999996326</c:v>
                </c:pt>
                <c:pt idx="1183">
                  <c:v>-0.48169999999996327</c:v>
                </c:pt>
                <c:pt idx="1184">
                  <c:v>-0.48159999999996328</c:v>
                </c:pt>
                <c:pt idx="1185">
                  <c:v>-0.48149999999996329</c:v>
                </c:pt>
                <c:pt idx="1186">
                  <c:v>-0.4813999999999633</c:v>
                </c:pt>
                <c:pt idx="1187">
                  <c:v>-0.48129999999996331</c:v>
                </c:pt>
                <c:pt idx="1188">
                  <c:v>-0.48119999999996332</c:v>
                </c:pt>
                <c:pt idx="1189">
                  <c:v>-0.48109999999996333</c:v>
                </c:pt>
                <c:pt idx="1190">
                  <c:v>-0.48099999999996335</c:v>
                </c:pt>
                <c:pt idx="1191">
                  <c:v>-0.48089999999996336</c:v>
                </c:pt>
                <c:pt idx="1192">
                  <c:v>-0.48079999999996337</c:v>
                </c:pt>
                <c:pt idx="1193">
                  <c:v>-0.48069999999996338</c:v>
                </c:pt>
                <c:pt idx="1194">
                  <c:v>-0.48059999999996339</c:v>
                </c:pt>
                <c:pt idx="1195">
                  <c:v>-0.4804999999999634</c:v>
                </c:pt>
                <c:pt idx="1196">
                  <c:v>-0.48039999999996341</c:v>
                </c:pt>
                <c:pt idx="1197">
                  <c:v>-0.48029999999996342</c:v>
                </c:pt>
                <c:pt idx="1198">
                  <c:v>-0.48019999999996343</c:v>
                </c:pt>
                <c:pt idx="1199">
                  <c:v>-0.48009999999996344</c:v>
                </c:pt>
                <c:pt idx="1200">
                  <c:v>-0.47999999999996346</c:v>
                </c:pt>
                <c:pt idx="1201">
                  <c:v>-0.47989999999996347</c:v>
                </c:pt>
                <c:pt idx="1202">
                  <c:v>-0.47979999999996348</c:v>
                </c:pt>
                <c:pt idx="1203">
                  <c:v>-0.47969999999996349</c:v>
                </c:pt>
                <c:pt idx="1204">
                  <c:v>-0.4795999999999635</c:v>
                </c:pt>
                <c:pt idx="1205">
                  <c:v>-0.47949999999996351</c:v>
                </c:pt>
                <c:pt idx="1206">
                  <c:v>-0.47939999999996352</c:v>
                </c:pt>
                <c:pt idx="1207">
                  <c:v>-0.47929999999996353</c:v>
                </c:pt>
                <c:pt idx="1208">
                  <c:v>-0.47919999999996354</c:v>
                </c:pt>
                <c:pt idx="1209">
                  <c:v>-0.47909999999996356</c:v>
                </c:pt>
                <c:pt idx="1210">
                  <c:v>-0.47899999999996357</c:v>
                </c:pt>
                <c:pt idx="1211">
                  <c:v>-0.47889999999996358</c:v>
                </c:pt>
                <c:pt idx="1212">
                  <c:v>-0.47879999999996359</c:v>
                </c:pt>
                <c:pt idx="1213">
                  <c:v>-0.4786999999999636</c:v>
                </c:pt>
                <c:pt idx="1214">
                  <c:v>-0.47859999999996361</c:v>
                </c:pt>
                <c:pt idx="1215">
                  <c:v>-0.47849999999996362</c:v>
                </c:pt>
                <c:pt idx="1216">
                  <c:v>-0.47839999999996363</c:v>
                </c:pt>
                <c:pt idx="1217">
                  <c:v>-0.47829999999996364</c:v>
                </c:pt>
                <c:pt idx="1218">
                  <c:v>-0.47819999999996365</c:v>
                </c:pt>
                <c:pt idx="1219">
                  <c:v>-0.47809999999996367</c:v>
                </c:pt>
                <c:pt idx="1220">
                  <c:v>-0.47799999999996368</c:v>
                </c:pt>
                <c:pt idx="1221">
                  <c:v>-0.47789999999996369</c:v>
                </c:pt>
                <c:pt idx="1222">
                  <c:v>-0.4777999999999637</c:v>
                </c:pt>
                <c:pt idx="1223">
                  <c:v>-0.47769999999996371</c:v>
                </c:pt>
                <c:pt idx="1224">
                  <c:v>-0.47759999999996372</c:v>
                </c:pt>
                <c:pt idx="1225">
                  <c:v>-0.47749999999996373</c:v>
                </c:pt>
                <c:pt idx="1226">
                  <c:v>-0.47739999999996374</c:v>
                </c:pt>
                <c:pt idx="1227">
                  <c:v>-0.47729999999996375</c:v>
                </c:pt>
                <c:pt idx="1228">
                  <c:v>-0.47719999999996376</c:v>
                </c:pt>
                <c:pt idx="1229">
                  <c:v>-0.47709999999996378</c:v>
                </c:pt>
                <c:pt idx="1230">
                  <c:v>-0.47699999999996379</c:v>
                </c:pt>
                <c:pt idx="1231">
                  <c:v>-0.4768999999999638</c:v>
                </c:pt>
                <c:pt idx="1232">
                  <c:v>-0.47679999999996381</c:v>
                </c:pt>
                <c:pt idx="1233">
                  <c:v>-0.47669999999996382</c:v>
                </c:pt>
                <c:pt idx="1234">
                  <c:v>-0.47659999999996383</c:v>
                </c:pt>
                <c:pt idx="1235">
                  <c:v>-0.47649999999996384</c:v>
                </c:pt>
                <c:pt idx="1236">
                  <c:v>-0.47639999999996385</c:v>
                </c:pt>
                <c:pt idx="1237">
                  <c:v>-0.47629999999996386</c:v>
                </c:pt>
                <c:pt idx="1238">
                  <c:v>-0.47619999999996387</c:v>
                </c:pt>
                <c:pt idx="1239">
                  <c:v>-0.47609999999996389</c:v>
                </c:pt>
                <c:pt idx="1240">
                  <c:v>-0.4759999999999639</c:v>
                </c:pt>
                <c:pt idx="1241">
                  <c:v>-0.47589999999996391</c:v>
                </c:pt>
                <c:pt idx="1242">
                  <c:v>-0.47579999999996392</c:v>
                </c:pt>
                <c:pt idx="1243">
                  <c:v>-0.47569999999996393</c:v>
                </c:pt>
                <c:pt idx="1244">
                  <c:v>-0.47559999999996394</c:v>
                </c:pt>
                <c:pt idx="1245">
                  <c:v>-0.47549999999996395</c:v>
                </c:pt>
                <c:pt idx="1246">
                  <c:v>-0.47539999999996396</c:v>
                </c:pt>
                <c:pt idx="1247">
                  <c:v>-0.47529999999996397</c:v>
                </c:pt>
                <c:pt idx="1248">
                  <c:v>-0.47519999999996398</c:v>
                </c:pt>
                <c:pt idx="1249">
                  <c:v>-0.475099999999964</c:v>
                </c:pt>
                <c:pt idx="1250">
                  <c:v>-0.47499999999996401</c:v>
                </c:pt>
                <c:pt idx="1251">
                  <c:v>-0.47489999999996402</c:v>
                </c:pt>
                <c:pt idx="1252">
                  <c:v>-0.47479999999996403</c:v>
                </c:pt>
                <c:pt idx="1253">
                  <c:v>-0.47469999999996404</c:v>
                </c:pt>
                <c:pt idx="1254">
                  <c:v>-0.47459999999996405</c:v>
                </c:pt>
                <c:pt idx="1255">
                  <c:v>-0.47449999999996406</c:v>
                </c:pt>
                <c:pt idx="1256">
                  <c:v>-0.47439999999996407</c:v>
                </c:pt>
                <c:pt idx="1257">
                  <c:v>-0.47429999999996408</c:v>
                </c:pt>
                <c:pt idx="1258">
                  <c:v>-0.47419999999996409</c:v>
                </c:pt>
                <c:pt idx="1259">
                  <c:v>-0.47409999999996411</c:v>
                </c:pt>
                <c:pt idx="1260">
                  <c:v>-0.47399999999996412</c:v>
                </c:pt>
                <c:pt idx="1261">
                  <c:v>-0.47389999999996413</c:v>
                </c:pt>
                <c:pt idx="1262">
                  <c:v>-0.47379999999996414</c:v>
                </c:pt>
                <c:pt idx="1263">
                  <c:v>-0.47369999999996415</c:v>
                </c:pt>
                <c:pt idx="1264">
                  <c:v>-0.47359999999996416</c:v>
                </c:pt>
                <c:pt idx="1265">
                  <c:v>-0.47349999999996417</c:v>
                </c:pt>
                <c:pt idx="1266">
                  <c:v>-0.47339999999996418</c:v>
                </c:pt>
                <c:pt idx="1267">
                  <c:v>-0.47329999999996419</c:v>
                </c:pt>
                <c:pt idx="1268">
                  <c:v>-0.4731999999999642</c:v>
                </c:pt>
                <c:pt idx="1269">
                  <c:v>-0.47309999999996422</c:v>
                </c:pt>
                <c:pt idx="1270">
                  <c:v>-0.47299999999996423</c:v>
                </c:pt>
                <c:pt idx="1271">
                  <c:v>-0.47289999999996424</c:v>
                </c:pt>
                <c:pt idx="1272">
                  <c:v>-0.47279999999996425</c:v>
                </c:pt>
                <c:pt idx="1273">
                  <c:v>-0.47269999999996426</c:v>
                </c:pt>
                <c:pt idx="1274">
                  <c:v>-0.47259999999996427</c:v>
                </c:pt>
                <c:pt idx="1275">
                  <c:v>-0.47249999999996428</c:v>
                </c:pt>
                <c:pt idx="1276">
                  <c:v>-0.47239999999996429</c:v>
                </c:pt>
                <c:pt idx="1277">
                  <c:v>-0.4722999999999643</c:v>
                </c:pt>
                <c:pt idx="1278">
                  <c:v>-0.47219999999996431</c:v>
                </c:pt>
                <c:pt idx="1279">
                  <c:v>-0.47209999999996433</c:v>
                </c:pt>
                <c:pt idx="1280">
                  <c:v>-0.47199999999996434</c:v>
                </c:pt>
                <c:pt idx="1281">
                  <c:v>-0.47189999999996435</c:v>
                </c:pt>
                <c:pt idx="1282">
                  <c:v>-0.47179999999996436</c:v>
                </c:pt>
                <c:pt idx="1283">
                  <c:v>-0.47169999999996437</c:v>
                </c:pt>
                <c:pt idx="1284">
                  <c:v>-0.47159999999996438</c:v>
                </c:pt>
                <c:pt idx="1285">
                  <c:v>-0.47149999999996439</c:v>
                </c:pt>
                <c:pt idx="1286">
                  <c:v>-0.4713999999999644</c:v>
                </c:pt>
                <c:pt idx="1287">
                  <c:v>-0.47129999999996441</c:v>
                </c:pt>
                <c:pt idx="1288">
                  <c:v>-0.47119999999996443</c:v>
                </c:pt>
                <c:pt idx="1289">
                  <c:v>-0.47109999999996444</c:v>
                </c:pt>
                <c:pt idx="1290">
                  <c:v>-0.47099999999996445</c:v>
                </c:pt>
                <c:pt idx="1291">
                  <c:v>-0.47089999999996446</c:v>
                </c:pt>
                <c:pt idx="1292">
                  <c:v>-0.47079999999996447</c:v>
                </c:pt>
                <c:pt idx="1293">
                  <c:v>-0.47069999999996448</c:v>
                </c:pt>
                <c:pt idx="1294">
                  <c:v>-0.47059999999996449</c:v>
                </c:pt>
                <c:pt idx="1295">
                  <c:v>-0.4704999999999645</c:v>
                </c:pt>
                <c:pt idx="1296">
                  <c:v>-0.47039999999996451</c:v>
                </c:pt>
                <c:pt idx="1297">
                  <c:v>-0.47029999999996452</c:v>
                </c:pt>
                <c:pt idx="1298">
                  <c:v>-0.47019999999996454</c:v>
                </c:pt>
                <c:pt idx="1299">
                  <c:v>-0.47009999999996455</c:v>
                </c:pt>
                <c:pt idx="1300">
                  <c:v>-0.46999999999996456</c:v>
                </c:pt>
                <c:pt idx="1301">
                  <c:v>-0.46989999999996457</c:v>
                </c:pt>
                <c:pt idx="1302">
                  <c:v>-0.46979999999996458</c:v>
                </c:pt>
                <c:pt idx="1303">
                  <c:v>-0.46969999999996459</c:v>
                </c:pt>
                <c:pt idx="1304">
                  <c:v>-0.4695999999999646</c:v>
                </c:pt>
                <c:pt idx="1305">
                  <c:v>-0.46949999999996461</c:v>
                </c:pt>
                <c:pt idx="1306">
                  <c:v>-0.46939999999996462</c:v>
                </c:pt>
                <c:pt idx="1307">
                  <c:v>-0.46929999999996463</c:v>
                </c:pt>
                <c:pt idx="1308">
                  <c:v>-0.46919999999996465</c:v>
                </c:pt>
                <c:pt idx="1309">
                  <c:v>-0.46909999999996466</c:v>
                </c:pt>
                <c:pt idx="1310">
                  <c:v>-0.46899999999996467</c:v>
                </c:pt>
                <c:pt idx="1311">
                  <c:v>-0.46889999999996468</c:v>
                </c:pt>
                <c:pt idx="1312">
                  <c:v>-0.46879999999996469</c:v>
                </c:pt>
                <c:pt idx="1313">
                  <c:v>-0.4686999999999647</c:v>
                </c:pt>
                <c:pt idx="1314">
                  <c:v>-0.46859999999996471</c:v>
                </c:pt>
                <c:pt idx="1315">
                  <c:v>-0.46849999999996472</c:v>
                </c:pt>
                <c:pt idx="1316">
                  <c:v>-0.46839999999996473</c:v>
                </c:pt>
                <c:pt idx="1317">
                  <c:v>-0.46829999999996474</c:v>
                </c:pt>
                <c:pt idx="1318">
                  <c:v>-0.46819999999996476</c:v>
                </c:pt>
                <c:pt idx="1319">
                  <c:v>-0.46809999999996477</c:v>
                </c:pt>
                <c:pt idx="1320">
                  <c:v>-0.46799999999996478</c:v>
                </c:pt>
                <c:pt idx="1321">
                  <c:v>-0.46789999999996479</c:v>
                </c:pt>
                <c:pt idx="1322">
                  <c:v>-0.4677999999999648</c:v>
                </c:pt>
                <c:pt idx="1323">
                  <c:v>-0.46769999999996481</c:v>
                </c:pt>
                <c:pt idx="1324">
                  <c:v>-0.46759999999996482</c:v>
                </c:pt>
                <c:pt idx="1325">
                  <c:v>-0.46749999999996483</c:v>
                </c:pt>
                <c:pt idx="1326">
                  <c:v>-0.46739999999996484</c:v>
                </c:pt>
                <c:pt idx="1327">
                  <c:v>-0.46729999999996485</c:v>
                </c:pt>
                <c:pt idx="1328">
                  <c:v>-0.46719999999996487</c:v>
                </c:pt>
                <c:pt idx="1329">
                  <c:v>-0.46709999999996488</c:v>
                </c:pt>
                <c:pt idx="1330">
                  <c:v>-0.46699999999996489</c:v>
                </c:pt>
                <c:pt idx="1331">
                  <c:v>-0.4668999999999649</c:v>
                </c:pt>
                <c:pt idx="1332">
                  <c:v>-0.46679999999996491</c:v>
                </c:pt>
                <c:pt idx="1333">
                  <c:v>-0.46669999999996492</c:v>
                </c:pt>
                <c:pt idx="1334">
                  <c:v>-0.46659999999996493</c:v>
                </c:pt>
                <c:pt idx="1335">
                  <c:v>-0.46649999999996494</c:v>
                </c:pt>
                <c:pt idx="1336">
                  <c:v>-0.46639999999996495</c:v>
                </c:pt>
                <c:pt idx="1337">
                  <c:v>-0.46629999999996496</c:v>
                </c:pt>
                <c:pt idx="1338">
                  <c:v>-0.46619999999996498</c:v>
                </c:pt>
                <c:pt idx="1339">
                  <c:v>-0.46609999999996499</c:v>
                </c:pt>
                <c:pt idx="1340">
                  <c:v>-0.465999999999965</c:v>
                </c:pt>
                <c:pt idx="1341">
                  <c:v>-0.46589999999996501</c:v>
                </c:pt>
                <c:pt idx="1342">
                  <c:v>-0.46579999999996502</c:v>
                </c:pt>
                <c:pt idx="1343">
                  <c:v>-0.46569999999996503</c:v>
                </c:pt>
                <c:pt idx="1344">
                  <c:v>-0.46559999999996504</c:v>
                </c:pt>
                <c:pt idx="1345">
                  <c:v>-0.46549999999996505</c:v>
                </c:pt>
                <c:pt idx="1346">
                  <c:v>-0.46539999999996506</c:v>
                </c:pt>
                <c:pt idx="1347">
                  <c:v>-0.46529999999996507</c:v>
                </c:pt>
                <c:pt idx="1348">
                  <c:v>-0.46519999999996509</c:v>
                </c:pt>
                <c:pt idx="1349">
                  <c:v>-0.4650999999999651</c:v>
                </c:pt>
                <c:pt idx="1350">
                  <c:v>-0.46499999999996511</c:v>
                </c:pt>
                <c:pt idx="1351">
                  <c:v>-0.46489999999996512</c:v>
                </c:pt>
                <c:pt idx="1352">
                  <c:v>-0.46479999999996513</c:v>
                </c:pt>
                <c:pt idx="1353">
                  <c:v>-0.46469999999996514</c:v>
                </c:pt>
                <c:pt idx="1354">
                  <c:v>-0.46459999999996515</c:v>
                </c:pt>
                <c:pt idx="1355">
                  <c:v>-0.46449999999996516</c:v>
                </c:pt>
                <c:pt idx="1356">
                  <c:v>-0.46439999999996517</c:v>
                </c:pt>
                <c:pt idx="1357">
                  <c:v>-0.46429999999996519</c:v>
                </c:pt>
                <c:pt idx="1358">
                  <c:v>-0.4641999999999652</c:v>
                </c:pt>
                <c:pt idx="1359">
                  <c:v>-0.46409999999996521</c:v>
                </c:pt>
                <c:pt idx="1360">
                  <c:v>-0.46399999999996522</c:v>
                </c:pt>
                <c:pt idx="1361">
                  <c:v>-0.46389999999996523</c:v>
                </c:pt>
                <c:pt idx="1362">
                  <c:v>-0.46379999999996524</c:v>
                </c:pt>
                <c:pt idx="1363">
                  <c:v>-0.46369999999996525</c:v>
                </c:pt>
                <c:pt idx="1364">
                  <c:v>-0.46359999999996526</c:v>
                </c:pt>
                <c:pt idx="1365">
                  <c:v>-0.46349999999996527</c:v>
                </c:pt>
                <c:pt idx="1366">
                  <c:v>-0.46339999999996528</c:v>
                </c:pt>
                <c:pt idx="1367">
                  <c:v>-0.4632999999999653</c:v>
                </c:pt>
                <c:pt idx="1368">
                  <c:v>-0.46319999999996531</c:v>
                </c:pt>
                <c:pt idx="1369">
                  <c:v>-0.46309999999996532</c:v>
                </c:pt>
                <c:pt idx="1370">
                  <c:v>-0.46299999999996533</c:v>
                </c:pt>
                <c:pt idx="1371">
                  <c:v>-0.46289999999996534</c:v>
                </c:pt>
                <c:pt idx="1372">
                  <c:v>-0.46279999999996535</c:v>
                </c:pt>
                <c:pt idx="1373">
                  <c:v>-0.46269999999996536</c:v>
                </c:pt>
                <c:pt idx="1374">
                  <c:v>-0.46259999999996537</c:v>
                </c:pt>
                <c:pt idx="1375">
                  <c:v>-0.46249999999996538</c:v>
                </c:pt>
                <c:pt idx="1376">
                  <c:v>-0.46239999999996539</c:v>
                </c:pt>
                <c:pt idx="1377">
                  <c:v>-0.46229999999996541</c:v>
                </c:pt>
                <c:pt idx="1378">
                  <c:v>-0.46219999999996542</c:v>
                </c:pt>
                <c:pt idx="1379">
                  <c:v>-0.46209999999996543</c:v>
                </c:pt>
                <c:pt idx="1380">
                  <c:v>-0.46199999999996544</c:v>
                </c:pt>
                <c:pt idx="1381">
                  <c:v>-0.46189999999996545</c:v>
                </c:pt>
                <c:pt idx="1382">
                  <c:v>-0.46179999999996546</c:v>
                </c:pt>
                <c:pt idx="1383">
                  <c:v>-0.46169999999996547</c:v>
                </c:pt>
                <c:pt idx="1384">
                  <c:v>-0.46159999999996548</c:v>
                </c:pt>
                <c:pt idx="1385">
                  <c:v>-0.46149999999996549</c:v>
                </c:pt>
                <c:pt idx="1386">
                  <c:v>-0.4613999999999655</c:v>
                </c:pt>
                <c:pt idx="1387">
                  <c:v>-0.46129999999996552</c:v>
                </c:pt>
                <c:pt idx="1388">
                  <c:v>-0.46119999999996553</c:v>
                </c:pt>
                <c:pt idx="1389">
                  <c:v>-0.46109999999996554</c:v>
                </c:pt>
                <c:pt idx="1390">
                  <c:v>-0.46099999999996555</c:v>
                </c:pt>
                <c:pt idx="1391">
                  <c:v>-0.46089999999996556</c:v>
                </c:pt>
                <c:pt idx="1392">
                  <c:v>-0.46079999999996557</c:v>
                </c:pt>
                <c:pt idx="1393">
                  <c:v>-0.46069999999996558</c:v>
                </c:pt>
                <c:pt idx="1394">
                  <c:v>-0.46059999999996559</c:v>
                </c:pt>
                <c:pt idx="1395">
                  <c:v>-0.4604999999999656</c:v>
                </c:pt>
                <c:pt idx="1396">
                  <c:v>-0.46039999999996561</c:v>
                </c:pt>
                <c:pt idx="1397">
                  <c:v>-0.46029999999996563</c:v>
                </c:pt>
                <c:pt idx="1398">
                  <c:v>-0.46019999999996564</c:v>
                </c:pt>
                <c:pt idx="1399">
                  <c:v>-0.46009999999996565</c:v>
                </c:pt>
                <c:pt idx="1400">
                  <c:v>-0.45999999999996566</c:v>
                </c:pt>
                <c:pt idx="1401">
                  <c:v>-0.45989999999996567</c:v>
                </c:pt>
                <c:pt idx="1402">
                  <c:v>-0.45979999999996568</c:v>
                </c:pt>
                <c:pt idx="1403">
                  <c:v>-0.45969999999996569</c:v>
                </c:pt>
                <c:pt idx="1404">
                  <c:v>-0.4595999999999657</c:v>
                </c:pt>
                <c:pt idx="1405">
                  <c:v>-0.45949999999996571</c:v>
                </c:pt>
                <c:pt idx="1406">
                  <c:v>-0.45939999999996572</c:v>
                </c:pt>
                <c:pt idx="1407">
                  <c:v>-0.45929999999996574</c:v>
                </c:pt>
                <c:pt idx="1408">
                  <c:v>-0.45919999999996575</c:v>
                </c:pt>
                <c:pt idx="1409">
                  <c:v>-0.45909999999996576</c:v>
                </c:pt>
                <c:pt idx="1410">
                  <c:v>-0.45899999999996577</c:v>
                </c:pt>
                <c:pt idx="1411">
                  <c:v>-0.45889999999996578</c:v>
                </c:pt>
                <c:pt idx="1412">
                  <c:v>-0.45879999999996579</c:v>
                </c:pt>
                <c:pt idx="1413">
                  <c:v>-0.4586999999999658</c:v>
                </c:pt>
                <c:pt idx="1414">
                  <c:v>-0.45859999999996581</c:v>
                </c:pt>
                <c:pt idx="1415">
                  <c:v>-0.45849999999996582</c:v>
                </c:pt>
                <c:pt idx="1416">
                  <c:v>-0.45839999999996583</c:v>
                </c:pt>
                <c:pt idx="1417">
                  <c:v>-0.45829999999996585</c:v>
                </c:pt>
                <c:pt idx="1418">
                  <c:v>-0.45819999999996586</c:v>
                </c:pt>
                <c:pt idx="1419">
                  <c:v>-0.45809999999996587</c:v>
                </c:pt>
                <c:pt idx="1420">
                  <c:v>-0.45799999999996588</c:v>
                </c:pt>
                <c:pt idx="1421">
                  <c:v>-0.45789999999996589</c:v>
                </c:pt>
                <c:pt idx="1422">
                  <c:v>-0.4577999999999659</c:v>
                </c:pt>
                <c:pt idx="1423">
                  <c:v>-0.45769999999996591</c:v>
                </c:pt>
                <c:pt idx="1424">
                  <c:v>-0.45759999999996592</c:v>
                </c:pt>
                <c:pt idx="1425">
                  <c:v>-0.45749999999996593</c:v>
                </c:pt>
                <c:pt idx="1426">
                  <c:v>-0.45739999999996594</c:v>
                </c:pt>
                <c:pt idx="1427">
                  <c:v>-0.45729999999996596</c:v>
                </c:pt>
                <c:pt idx="1428">
                  <c:v>-0.45719999999996597</c:v>
                </c:pt>
                <c:pt idx="1429">
                  <c:v>-0.45709999999996598</c:v>
                </c:pt>
                <c:pt idx="1430">
                  <c:v>-0.45699999999996599</c:v>
                </c:pt>
                <c:pt idx="1431">
                  <c:v>-0.456899999999966</c:v>
                </c:pt>
                <c:pt idx="1432">
                  <c:v>-0.45679999999996601</c:v>
                </c:pt>
                <c:pt idx="1433">
                  <c:v>-0.45669999999996602</c:v>
                </c:pt>
                <c:pt idx="1434">
                  <c:v>-0.45659999999996603</c:v>
                </c:pt>
                <c:pt idx="1435">
                  <c:v>-0.45649999999996604</c:v>
                </c:pt>
                <c:pt idx="1436">
                  <c:v>-0.45639999999996606</c:v>
                </c:pt>
                <c:pt idx="1437">
                  <c:v>-0.45629999999996607</c:v>
                </c:pt>
                <c:pt idx="1438">
                  <c:v>-0.45619999999996608</c:v>
                </c:pt>
                <c:pt idx="1439">
                  <c:v>-0.45609999999996609</c:v>
                </c:pt>
                <c:pt idx="1440">
                  <c:v>-0.4559999999999661</c:v>
                </c:pt>
                <c:pt idx="1441">
                  <c:v>-0.45589999999996611</c:v>
                </c:pt>
                <c:pt idx="1442">
                  <c:v>-0.45579999999996612</c:v>
                </c:pt>
                <c:pt idx="1443">
                  <c:v>-0.45569999999996613</c:v>
                </c:pt>
                <c:pt idx="1444">
                  <c:v>-0.45559999999996614</c:v>
                </c:pt>
                <c:pt idx="1445">
                  <c:v>-0.45549999999996615</c:v>
                </c:pt>
                <c:pt idx="1446">
                  <c:v>-0.45539999999996617</c:v>
                </c:pt>
                <c:pt idx="1447">
                  <c:v>-0.45529999999996618</c:v>
                </c:pt>
                <c:pt idx="1448">
                  <c:v>-0.45519999999996619</c:v>
                </c:pt>
                <c:pt idx="1449">
                  <c:v>-0.4550999999999662</c:v>
                </c:pt>
                <c:pt idx="1450">
                  <c:v>-0.45499999999996621</c:v>
                </c:pt>
                <c:pt idx="1451">
                  <c:v>-0.45489999999996622</c:v>
                </c:pt>
                <c:pt idx="1452">
                  <c:v>-0.45479999999996623</c:v>
                </c:pt>
                <c:pt idx="1453">
                  <c:v>-0.45469999999996624</c:v>
                </c:pt>
                <c:pt idx="1454">
                  <c:v>-0.45459999999996625</c:v>
                </c:pt>
                <c:pt idx="1455">
                  <c:v>-0.45449999999996626</c:v>
                </c:pt>
                <c:pt idx="1456">
                  <c:v>-0.45439999999996628</c:v>
                </c:pt>
                <c:pt idx="1457">
                  <c:v>-0.45429999999996629</c:v>
                </c:pt>
                <c:pt idx="1458">
                  <c:v>-0.4541999999999663</c:v>
                </c:pt>
                <c:pt idx="1459">
                  <c:v>-0.45409999999996631</c:v>
                </c:pt>
                <c:pt idx="1460">
                  <c:v>-0.45399999999996632</c:v>
                </c:pt>
                <c:pt idx="1461">
                  <c:v>-0.45389999999996633</c:v>
                </c:pt>
                <c:pt idx="1462">
                  <c:v>-0.45379999999996634</c:v>
                </c:pt>
                <c:pt idx="1463">
                  <c:v>-0.45369999999996635</c:v>
                </c:pt>
                <c:pt idx="1464">
                  <c:v>-0.45359999999996636</c:v>
                </c:pt>
                <c:pt idx="1465">
                  <c:v>-0.45349999999996637</c:v>
                </c:pt>
                <c:pt idx="1466">
                  <c:v>-0.45339999999996639</c:v>
                </c:pt>
                <c:pt idx="1467">
                  <c:v>-0.4532999999999664</c:v>
                </c:pt>
                <c:pt idx="1468">
                  <c:v>-0.45319999999996641</c:v>
                </c:pt>
                <c:pt idx="1469">
                  <c:v>-0.45309999999996642</c:v>
                </c:pt>
                <c:pt idx="1470">
                  <c:v>-0.45299999999996643</c:v>
                </c:pt>
                <c:pt idx="1471">
                  <c:v>-0.45289999999996644</c:v>
                </c:pt>
                <c:pt idx="1472">
                  <c:v>-0.45279999999996645</c:v>
                </c:pt>
                <c:pt idx="1473">
                  <c:v>-0.45269999999996646</c:v>
                </c:pt>
                <c:pt idx="1474">
                  <c:v>-0.45259999999996647</c:v>
                </c:pt>
                <c:pt idx="1475">
                  <c:v>-0.45249999999996648</c:v>
                </c:pt>
                <c:pt idx="1476">
                  <c:v>-0.4523999999999665</c:v>
                </c:pt>
                <c:pt idx="1477">
                  <c:v>-0.45229999999996651</c:v>
                </c:pt>
                <c:pt idx="1478">
                  <c:v>-0.45219999999996652</c:v>
                </c:pt>
                <c:pt idx="1479">
                  <c:v>-0.45209999999996653</c:v>
                </c:pt>
                <c:pt idx="1480">
                  <c:v>-0.45199999999996654</c:v>
                </c:pt>
                <c:pt idx="1481">
                  <c:v>-0.45189999999996655</c:v>
                </c:pt>
                <c:pt idx="1482">
                  <c:v>-0.45179999999996656</c:v>
                </c:pt>
                <c:pt idx="1483">
                  <c:v>-0.45169999999996657</c:v>
                </c:pt>
                <c:pt idx="1484">
                  <c:v>-0.45159999999996658</c:v>
                </c:pt>
                <c:pt idx="1485">
                  <c:v>-0.45149999999996659</c:v>
                </c:pt>
                <c:pt idx="1486">
                  <c:v>-0.45139999999996661</c:v>
                </c:pt>
                <c:pt idx="1487">
                  <c:v>-0.45129999999996662</c:v>
                </c:pt>
                <c:pt idx="1488">
                  <c:v>-0.45119999999996663</c:v>
                </c:pt>
                <c:pt idx="1489">
                  <c:v>-0.45109999999996664</c:v>
                </c:pt>
                <c:pt idx="1490">
                  <c:v>-0.45099999999996665</c:v>
                </c:pt>
                <c:pt idx="1491">
                  <c:v>-0.45089999999996666</c:v>
                </c:pt>
                <c:pt idx="1492">
                  <c:v>-0.45079999999996667</c:v>
                </c:pt>
                <c:pt idx="1493">
                  <c:v>-0.45069999999996668</c:v>
                </c:pt>
                <c:pt idx="1494">
                  <c:v>-0.45059999999996669</c:v>
                </c:pt>
                <c:pt idx="1495">
                  <c:v>-0.4504999999999667</c:v>
                </c:pt>
                <c:pt idx="1496">
                  <c:v>-0.45039999999996672</c:v>
                </c:pt>
                <c:pt idx="1497">
                  <c:v>-0.45029999999996673</c:v>
                </c:pt>
                <c:pt idx="1498">
                  <c:v>-0.45019999999996674</c:v>
                </c:pt>
                <c:pt idx="1499">
                  <c:v>-0.45009999999996675</c:v>
                </c:pt>
                <c:pt idx="1500">
                  <c:v>-0.44999999999996676</c:v>
                </c:pt>
                <c:pt idx="1501">
                  <c:v>-0.44989999999996677</c:v>
                </c:pt>
                <c:pt idx="1502">
                  <c:v>-0.44979999999996678</c:v>
                </c:pt>
                <c:pt idx="1503">
                  <c:v>-0.44969999999996679</c:v>
                </c:pt>
                <c:pt idx="1504">
                  <c:v>-0.4495999999999668</c:v>
                </c:pt>
                <c:pt idx="1505">
                  <c:v>-0.44949999999996681</c:v>
                </c:pt>
                <c:pt idx="1506">
                  <c:v>-0.44939999999996683</c:v>
                </c:pt>
                <c:pt idx="1507">
                  <c:v>-0.44929999999996684</c:v>
                </c:pt>
                <c:pt idx="1508">
                  <c:v>-0.44919999999996685</c:v>
                </c:pt>
                <c:pt idx="1509">
                  <c:v>-0.44909999999996686</c:v>
                </c:pt>
                <c:pt idx="1510">
                  <c:v>-0.44899999999996687</c:v>
                </c:pt>
                <c:pt idx="1511">
                  <c:v>-0.44889999999996688</c:v>
                </c:pt>
                <c:pt idx="1512">
                  <c:v>-0.44879999999996689</c:v>
                </c:pt>
                <c:pt idx="1513">
                  <c:v>-0.4486999999999669</c:v>
                </c:pt>
                <c:pt idx="1514">
                  <c:v>-0.44859999999996691</c:v>
                </c:pt>
                <c:pt idx="1515">
                  <c:v>-0.44849999999996693</c:v>
                </c:pt>
                <c:pt idx="1516">
                  <c:v>-0.44839999999996694</c:v>
                </c:pt>
                <c:pt idx="1517">
                  <c:v>-0.44829999999996695</c:v>
                </c:pt>
                <c:pt idx="1518">
                  <c:v>-0.44819999999996696</c:v>
                </c:pt>
                <c:pt idx="1519">
                  <c:v>-0.44809999999996697</c:v>
                </c:pt>
                <c:pt idx="1520">
                  <c:v>-0.44799999999996698</c:v>
                </c:pt>
                <c:pt idx="1521">
                  <c:v>-0.44789999999996699</c:v>
                </c:pt>
                <c:pt idx="1522">
                  <c:v>-0.447799999999967</c:v>
                </c:pt>
                <c:pt idx="1523">
                  <c:v>-0.44769999999996701</c:v>
                </c:pt>
                <c:pt idx="1524">
                  <c:v>-0.44759999999996702</c:v>
                </c:pt>
                <c:pt idx="1525">
                  <c:v>-0.44749999999996704</c:v>
                </c:pt>
                <c:pt idx="1526">
                  <c:v>-0.44739999999996705</c:v>
                </c:pt>
                <c:pt idx="1527">
                  <c:v>-0.44729999999996706</c:v>
                </c:pt>
                <c:pt idx="1528">
                  <c:v>-0.44719999999996707</c:v>
                </c:pt>
                <c:pt idx="1529">
                  <c:v>-0.44709999999996708</c:v>
                </c:pt>
                <c:pt idx="1530">
                  <c:v>-0.44699999999996709</c:v>
                </c:pt>
                <c:pt idx="1531">
                  <c:v>-0.4468999999999671</c:v>
                </c:pt>
                <c:pt idx="1532">
                  <c:v>-0.44679999999996711</c:v>
                </c:pt>
                <c:pt idx="1533">
                  <c:v>-0.44669999999996712</c:v>
                </c:pt>
                <c:pt idx="1534">
                  <c:v>-0.44659999999996713</c:v>
                </c:pt>
                <c:pt idx="1535">
                  <c:v>-0.44649999999996715</c:v>
                </c:pt>
                <c:pt idx="1536">
                  <c:v>-0.44639999999996716</c:v>
                </c:pt>
                <c:pt idx="1537">
                  <c:v>-0.44629999999996717</c:v>
                </c:pt>
                <c:pt idx="1538">
                  <c:v>-0.44619999999996718</c:v>
                </c:pt>
                <c:pt idx="1539">
                  <c:v>-0.44609999999996719</c:v>
                </c:pt>
                <c:pt idx="1540">
                  <c:v>-0.4459999999999672</c:v>
                </c:pt>
                <c:pt idx="1541">
                  <c:v>-0.44589999999996721</c:v>
                </c:pt>
                <c:pt idx="1542">
                  <c:v>-0.44579999999996722</c:v>
                </c:pt>
                <c:pt idx="1543">
                  <c:v>-0.44569999999996723</c:v>
                </c:pt>
                <c:pt idx="1544">
                  <c:v>-0.44559999999996724</c:v>
                </c:pt>
                <c:pt idx="1545">
                  <c:v>-0.44549999999996726</c:v>
                </c:pt>
                <c:pt idx="1546">
                  <c:v>-0.44539999999996727</c:v>
                </c:pt>
                <c:pt idx="1547">
                  <c:v>-0.44529999999996728</c:v>
                </c:pt>
                <c:pt idx="1548">
                  <c:v>-0.44519999999996729</c:v>
                </c:pt>
                <c:pt idx="1549">
                  <c:v>-0.4450999999999673</c:v>
                </c:pt>
                <c:pt idx="1550">
                  <c:v>-0.44499999999996731</c:v>
                </c:pt>
                <c:pt idx="1551">
                  <c:v>-0.44489999999996732</c:v>
                </c:pt>
                <c:pt idx="1552">
                  <c:v>-0.44479999999996733</c:v>
                </c:pt>
                <c:pt idx="1553">
                  <c:v>-0.44469999999996734</c:v>
                </c:pt>
                <c:pt idx="1554">
                  <c:v>-0.44459999999996735</c:v>
                </c:pt>
                <c:pt idx="1555">
                  <c:v>-0.44449999999996737</c:v>
                </c:pt>
                <c:pt idx="1556">
                  <c:v>-0.44439999999996738</c:v>
                </c:pt>
                <c:pt idx="1557">
                  <c:v>-0.44429999999996739</c:v>
                </c:pt>
                <c:pt idx="1558">
                  <c:v>-0.4441999999999674</c:v>
                </c:pt>
                <c:pt idx="1559">
                  <c:v>-0.44409999999996741</c:v>
                </c:pt>
                <c:pt idx="1560">
                  <c:v>-0.44399999999996742</c:v>
                </c:pt>
                <c:pt idx="1561">
                  <c:v>-0.44389999999996743</c:v>
                </c:pt>
                <c:pt idx="1562">
                  <c:v>-0.44379999999996744</c:v>
                </c:pt>
                <c:pt idx="1563">
                  <c:v>-0.44369999999996745</c:v>
                </c:pt>
                <c:pt idx="1564">
                  <c:v>-0.44359999999996746</c:v>
                </c:pt>
                <c:pt idx="1565">
                  <c:v>-0.44349999999996748</c:v>
                </c:pt>
                <c:pt idx="1566">
                  <c:v>-0.44339999999996749</c:v>
                </c:pt>
                <c:pt idx="1567">
                  <c:v>-0.4432999999999675</c:v>
                </c:pt>
                <c:pt idx="1568">
                  <c:v>-0.44319999999996751</c:v>
                </c:pt>
                <c:pt idx="1569">
                  <c:v>-0.44309999999996752</c:v>
                </c:pt>
                <c:pt idx="1570">
                  <c:v>-0.44299999999996753</c:v>
                </c:pt>
                <c:pt idx="1571">
                  <c:v>-0.44289999999996754</c:v>
                </c:pt>
                <c:pt idx="1572">
                  <c:v>-0.44279999999996755</c:v>
                </c:pt>
                <c:pt idx="1573">
                  <c:v>-0.44269999999996756</c:v>
                </c:pt>
                <c:pt idx="1574">
                  <c:v>-0.44259999999996757</c:v>
                </c:pt>
                <c:pt idx="1575">
                  <c:v>-0.44249999999996759</c:v>
                </c:pt>
                <c:pt idx="1576">
                  <c:v>-0.4423999999999676</c:v>
                </c:pt>
                <c:pt idx="1577">
                  <c:v>-0.44229999999996761</c:v>
                </c:pt>
                <c:pt idx="1578">
                  <c:v>-0.44219999999996762</c:v>
                </c:pt>
                <c:pt idx="1579">
                  <c:v>-0.44209999999996763</c:v>
                </c:pt>
                <c:pt idx="1580">
                  <c:v>-0.44199999999996764</c:v>
                </c:pt>
                <c:pt idx="1581">
                  <c:v>-0.44189999999996765</c:v>
                </c:pt>
                <c:pt idx="1582">
                  <c:v>-0.44179999999996766</c:v>
                </c:pt>
                <c:pt idx="1583">
                  <c:v>-0.44169999999996767</c:v>
                </c:pt>
                <c:pt idx="1584">
                  <c:v>-0.44159999999996769</c:v>
                </c:pt>
                <c:pt idx="1585">
                  <c:v>-0.4414999999999677</c:v>
                </c:pt>
                <c:pt idx="1586">
                  <c:v>-0.44139999999996771</c:v>
                </c:pt>
                <c:pt idx="1587">
                  <c:v>-0.44129999999996772</c:v>
                </c:pt>
                <c:pt idx="1588">
                  <c:v>-0.44119999999996773</c:v>
                </c:pt>
                <c:pt idx="1589">
                  <c:v>-0.44109999999996774</c:v>
                </c:pt>
                <c:pt idx="1590">
                  <c:v>-0.44099999999996775</c:v>
                </c:pt>
                <c:pt idx="1591">
                  <c:v>-0.44089999999996776</c:v>
                </c:pt>
                <c:pt idx="1592">
                  <c:v>-0.44079999999996777</c:v>
                </c:pt>
                <c:pt idx="1593">
                  <c:v>-0.44069999999996778</c:v>
                </c:pt>
                <c:pt idx="1594">
                  <c:v>-0.4405999999999678</c:v>
                </c:pt>
                <c:pt idx="1595">
                  <c:v>-0.44049999999996781</c:v>
                </c:pt>
                <c:pt idx="1596">
                  <c:v>-0.44039999999996782</c:v>
                </c:pt>
                <c:pt idx="1597">
                  <c:v>-0.44029999999996783</c:v>
                </c:pt>
                <c:pt idx="1598">
                  <c:v>-0.44019999999996784</c:v>
                </c:pt>
                <c:pt idx="1599">
                  <c:v>-0.44009999999996785</c:v>
                </c:pt>
                <c:pt idx="1600">
                  <c:v>-0.43999999999996786</c:v>
                </c:pt>
                <c:pt idx="1601">
                  <c:v>-0.43989999999996787</c:v>
                </c:pt>
                <c:pt idx="1602">
                  <c:v>-0.43979999999996788</c:v>
                </c:pt>
                <c:pt idx="1603">
                  <c:v>-0.43969999999996789</c:v>
                </c:pt>
                <c:pt idx="1604">
                  <c:v>-0.43959999999996791</c:v>
                </c:pt>
                <c:pt idx="1605">
                  <c:v>-0.43949999999996792</c:v>
                </c:pt>
                <c:pt idx="1606">
                  <c:v>-0.43939999999996793</c:v>
                </c:pt>
                <c:pt idx="1607">
                  <c:v>-0.43929999999996794</c:v>
                </c:pt>
                <c:pt idx="1608">
                  <c:v>-0.43919999999996795</c:v>
                </c:pt>
                <c:pt idx="1609">
                  <c:v>-0.43909999999996796</c:v>
                </c:pt>
                <c:pt idx="1610">
                  <c:v>-0.43899999999996797</c:v>
                </c:pt>
                <c:pt idx="1611">
                  <c:v>-0.43889999999996798</c:v>
                </c:pt>
                <c:pt idx="1612">
                  <c:v>-0.43879999999996799</c:v>
                </c:pt>
                <c:pt idx="1613">
                  <c:v>-0.438699999999968</c:v>
                </c:pt>
                <c:pt idx="1614">
                  <c:v>-0.43859999999996802</c:v>
                </c:pt>
                <c:pt idx="1615">
                  <c:v>-0.43849999999996803</c:v>
                </c:pt>
                <c:pt idx="1616">
                  <c:v>-0.43839999999996804</c:v>
                </c:pt>
                <c:pt idx="1617">
                  <c:v>-0.43829999999996805</c:v>
                </c:pt>
                <c:pt idx="1618">
                  <c:v>-0.43819999999996806</c:v>
                </c:pt>
                <c:pt idx="1619">
                  <c:v>-0.43809999999996807</c:v>
                </c:pt>
                <c:pt idx="1620">
                  <c:v>-0.43799999999996808</c:v>
                </c:pt>
                <c:pt idx="1621">
                  <c:v>-0.43789999999996809</c:v>
                </c:pt>
                <c:pt idx="1622">
                  <c:v>-0.4377999999999681</c:v>
                </c:pt>
                <c:pt idx="1623">
                  <c:v>-0.43769999999996811</c:v>
                </c:pt>
                <c:pt idx="1624">
                  <c:v>-0.43759999999996813</c:v>
                </c:pt>
                <c:pt idx="1625">
                  <c:v>-0.43749999999996814</c:v>
                </c:pt>
                <c:pt idx="1626">
                  <c:v>-0.43739999999996815</c:v>
                </c:pt>
                <c:pt idx="1627">
                  <c:v>-0.43729999999996816</c:v>
                </c:pt>
                <c:pt idx="1628">
                  <c:v>-0.43719999999996817</c:v>
                </c:pt>
                <c:pt idx="1629">
                  <c:v>-0.43709999999996818</c:v>
                </c:pt>
                <c:pt idx="1630">
                  <c:v>-0.43699999999996819</c:v>
                </c:pt>
                <c:pt idx="1631">
                  <c:v>-0.4368999999999682</c:v>
                </c:pt>
                <c:pt idx="1632">
                  <c:v>-0.43679999999996821</c:v>
                </c:pt>
                <c:pt idx="1633">
                  <c:v>-0.43669999999996822</c:v>
                </c:pt>
                <c:pt idx="1634">
                  <c:v>-0.43659999999996824</c:v>
                </c:pt>
                <c:pt idx="1635">
                  <c:v>-0.43649999999996825</c:v>
                </c:pt>
                <c:pt idx="1636">
                  <c:v>-0.43639999999996826</c:v>
                </c:pt>
                <c:pt idx="1637">
                  <c:v>-0.43629999999996827</c:v>
                </c:pt>
                <c:pt idx="1638">
                  <c:v>-0.43619999999996828</c:v>
                </c:pt>
                <c:pt idx="1639">
                  <c:v>-0.43609999999996829</c:v>
                </c:pt>
                <c:pt idx="1640">
                  <c:v>-0.4359999999999683</c:v>
                </c:pt>
                <c:pt idx="1641">
                  <c:v>-0.43589999999996831</c:v>
                </c:pt>
                <c:pt idx="1642">
                  <c:v>-0.43579999999996832</c:v>
                </c:pt>
                <c:pt idx="1643">
                  <c:v>-0.43569999999996833</c:v>
                </c:pt>
                <c:pt idx="1644">
                  <c:v>-0.43559999999996835</c:v>
                </c:pt>
                <c:pt idx="1645">
                  <c:v>-0.43549999999996836</c:v>
                </c:pt>
                <c:pt idx="1646">
                  <c:v>-0.43539999999996837</c:v>
                </c:pt>
                <c:pt idx="1647">
                  <c:v>-0.43529999999996838</c:v>
                </c:pt>
                <c:pt idx="1648">
                  <c:v>-0.43519999999996839</c:v>
                </c:pt>
                <c:pt idx="1649">
                  <c:v>-0.4350999999999684</c:v>
                </c:pt>
                <c:pt idx="1650">
                  <c:v>-0.43499999999996841</c:v>
                </c:pt>
                <c:pt idx="1651">
                  <c:v>-0.43489999999996842</c:v>
                </c:pt>
                <c:pt idx="1652">
                  <c:v>-0.43479999999996843</c:v>
                </c:pt>
                <c:pt idx="1653">
                  <c:v>-0.43469999999996844</c:v>
                </c:pt>
                <c:pt idx="1654">
                  <c:v>-0.43459999999996846</c:v>
                </c:pt>
                <c:pt idx="1655">
                  <c:v>-0.43449999999996847</c:v>
                </c:pt>
                <c:pt idx="1656">
                  <c:v>-0.43439999999996848</c:v>
                </c:pt>
                <c:pt idx="1657">
                  <c:v>-0.43429999999996849</c:v>
                </c:pt>
                <c:pt idx="1658">
                  <c:v>-0.4341999999999685</c:v>
                </c:pt>
                <c:pt idx="1659">
                  <c:v>-0.43409999999996851</c:v>
                </c:pt>
                <c:pt idx="1660">
                  <c:v>-0.43399999999996852</c:v>
                </c:pt>
                <c:pt idx="1661">
                  <c:v>-0.43389999999996853</c:v>
                </c:pt>
                <c:pt idx="1662">
                  <c:v>-0.43379999999996854</c:v>
                </c:pt>
                <c:pt idx="1663">
                  <c:v>-0.43369999999996856</c:v>
                </c:pt>
                <c:pt idx="1664">
                  <c:v>-0.43359999999996857</c:v>
                </c:pt>
                <c:pt idx="1665">
                  <c:v>-0.43349999999996858</c:v>
                </c:pt>
                <c:pt idx="1666">
                  <c:v>-0.43339999999996859</c:v>
                </c:pt>
                <c:pt idx="1667">
                  <c:v>-0.4332999999999686</c:v>
                </c:pt>
                <c:pt idx="1668">
                  <c:v>-0.43319999999996861</c:v>
                </c:pt>
                <c:pt idx="1669">
                  <c:v>-0.43309999999996862</c:v>
                </c:pt>
                <c:pt idx="1670">
                  <c:v>-0.43299999999996863</c:v>
                </c:pt>
                <c:pt idx="1671">
                  <c:v>-0.43289999999996864</c:v>
                </c:pt>
                <c:pt idx="1672">
                  <c:v>-0.43279999999996865</c:v>
                </c:pt>
                <c:pt idx="1673">
                  <c:v>-0.43269999999996867</c:v>
                </c:pt>
                <c:pt idx="1674">
                  <c:v>-0.43259999999996868</c:v>
                </c:pt>
                <c:pt idx="1675">
                  <c:v>-0.43249999999996869</c:v>
                </c:pt>
                <c:pt idx="1676">
                  <c:v>-0.4323999999999687</c:v>
                </c:pt>
                <c:pt idx="1677">
                  <c:v>-0.43229999999996871</c:v>
                </c:pt>
                <c:pt idx="1678">
                  <c:v>-0.43219999999996872</c:v>
                </c:pt>
                <c:pt idx="1679">
                  <c:v>-0.43209999999996873</c:v>
                </c:pt>
                <c:pt idx="1680">
                  <c:v>-0.43199999999996874</c:v>
                </c:pt>
                <c:pt idx="1681">
                  <c:v>-0.43189999999996875</c:v>
                </c:pt>
                <c:pt idx="1682">
                  <c:v>-0.43179999999996876</c:v>
                </c:pt>
                <c:pt idx="1683">
                  <c:v>-0.43169999999996878</c:v>
                </c:pt>
                <c:pt idx="1684">
                  <c:v>-0.43159999999996879</c:v>
                </c:pt>
                <c:pt idx="1685">
                  <c:v>-0.4314999999999688</c:v>
                </c:pt>
                <c:pt idx="1686">
                  <c:v>-0.43139999999996881</c:v>
                </c:pt>
                <c:pt idx="1687">
                  <c:v>-0.43129999999996882</c:v>
                </c:pt>
                <c:pt idx="1688">
                  <c:v>-0.43119999999996883</c:v>
                </c:pt>
                <c:pt idx="1689">
                  <c:v>-0.43109999999996884</c:v>
                </c:pt>
                <c:pt idx="1690">
                  <c:v>-0.43099999999996885</c:v>
                </c:pt>
                <c:pt idx="1691">
                  <c:v>-0.43089999999996886</c:v>
                </c:pt>
                <c:pt idx="1692">
                  <c:v>-0.43079999999996887</c:v>
                </c:pt>
                <c:pt idx="1693">
                  <c:v>-0.43069999999996889</c:v>
                </c:pt>
                <c:pt idx="1694">
                  <c:v>-0.4305999999999689</c:v>
                </c:pt>
                <c:pt idx="1695">
                  <c:v>-0.43049999999996891</c:v>
                </c:pt>
                <c:pt idx="1696">
                  <c:v>-0.43039999999996892</c:v>
                </c:pt>
                <c:pt idx="1697">
                  <c:v>-0.43029999999996893</c:v>
                </c:pt>
                <c:pt idx="1698">
                  <c:v>-0.43019999999996894</c:v>
                </c:pt>
                <c:pt idx="1699">
                  <c:v>-0.43009999999996895</c:v>
                </c:pt>
                <c:pt idx="1700">
                  <c:v>-0.42999999999996896</c:v>
                </c:pt>
                <c:pt idx="1701">
                  <c:v>-0.42989999999996897</c:v>
                </c:pt>
                <c:pt idx="1702">
                  <c:v>-0.42979999999996898</c:v>
                </c:pt>
                <c:pt idx="1703">
                  <c:v>-0.429699999999969</c:v>
                </c:pt>
                <c:pt idx="1704">
                  <c:v>-0.42959999999996901</c:v>
                </c:pt>
                <c:pt idx="1705">
                  <c:v>-0.42949999999996902</c:v>
                </c:pt>
                <c:pt idx="1706">
                  <c:v>-0.42939999999996903</c:v>
                </c:pt>
                <c:pt idx="1707">
                  <c:v>-0.42929999999996904</c:v>
                </c:pt>
                <c:pt idx="1708">
                  <c:v>-0.42919999999996905</c:v>
                </c:pt>
                <c:pt idx="1709">
                  <c:v>-0.42909999999996906</c:v>
                </c:pt>
                <c:pt idx="1710">
                  <c:v>-0.42899999999996907</c:v>
                </c:pt>
                <c:pt idx="1711">
                  <c:v>-0.42889999999996908</c:v>
                </c:pt>
                <c:pt idx="1712">
                  <c:v>-0.42879999999996909</c:v>
                </c:pt>
                <c:pt idx="1713">
                  <c:v>-0.42869999999996911</c:v>
                </c:pt>
                <c:pt idx="1714">
                  <c:v>-0.42859999999996912</c:v>
                </c:pt>
                <c:pt idx="1715">
                  <c:v>-0.42849999999996913</c:v>
                </c:pt>
                <c:pt idx="1716">
                  <c:v>-0.42839999999996914</c:v>
                </c:pt>
                <c:pt idx="1717">
                  <c:v>-0.42829999999996915</c:v>
                </c:pt>
                <c:pt idx="1718">
                  <c:v>-0.42819999999996916</c:v>
                </c:pt>
                <c:pt idx="1719">
                  <c:v>-0.42809999999996917</c:v>
                </c:pt>
                <c:pt idx="1720">
                  <c:v>-0.42799999999996918</c:v>
                </c:pt>
                <c:pt idx="1721">
                  <c:v>-0.42789999999996919</c:v>
                </c:pt>
                <c:pt idx="1722">
                  <c:v>-0.4277999999999692</c:v>
                </c:pt>
                <c:pt idx="1723">
                  <c:v>-0.42769999999996922</c:v>
                </c:pt>
                <c:pt idx="1724">
                  <c:v>-0.42759999999996923</c:v>
                </c:pt>
                <c:pt idx="1725">
                  <c:v>-0.42749999999996924</c:v>
                </c:pt>
                <c:pt idx="1726">
                  <c:v>-0.42739999999996925</c:v>
                </c:pt>
                <c:pt idx="1727">
                  <c:v>-0.42729999999996926</c:v>
                </c:pt>
                <c:pt idx="1728">
                  <c:v>-0.42719999999996927</c:v>
                </c:pt>
                <c:pt idx="1729">
                  <c:v>-0.42709999999996928</c:v>
                </c:pt>
                <c:pt idx="1730">
                  <c:v>-0.42699999999996929</c:v>
                </c:pt>
                <c:pt idx="1731">
                  <c:v>-0.4268999999999693</c:v>
                </c:pt>
                <c:pt idx="1732">
                  <c:v>-0.42679999999996932</c:v>
                </c:pt>
                <c:pt idx="1733">
                  <c:v>-0.42669999999996933</c:v>
                </c:pt>
                <c:pt idx="1734">
                  <c:v>-0.42659999999996934</c:v>
                </c:pt>
                <c:pt idx="1735">
                  <c:v>-0.42649999999996935</c:v>
                </c:pt>
                <c:pt idx="1736">
                  <c:v>-0.42639999999996936</c:v>
                </c:pt>
                <c:pt idx="1737">
                  <c:v>-0.42629999999996937</c:v>
                </c:pt>
                <c:pt idx="1738">
                  <c:v>-0.42619999999996938</c:v>
                </c:pt>
                <c:pt idx="1739">
                  <c:v>-0.42609999999996939</c:v>
                </c:pt>
                <c:pt idx="1740">
                  <c:v>-0.4259999999999694</c:v>
                </c:pt>
                <c:pt idx="1741">
                  <c:v>-0.42589999999996941</c:v>
                </c:pt>
                <c:pt idx="1742">
                  <c:v>-0.42579999999996943</c:v>
                </c:pt>
                <c:pt idx="1743">
                  <c:v>-0.42569999999996944</c:v>
                </c:pt>
                <c:pt idx="1744">
                  <c:v>-0.42559999999996945</c:v>
                </c:pt>
                <c:pt idx="1745">
                  <c:v>-0.42549999999996946</c:v>
                </c:pt>
                <c:pt idx="1746">
                  <c:v>-0.42539999999996947</c:v>
                </c:pt>
                <c:pt idx="1747">
                  <c:v>-0.42529999999996948</c:v>
                </c:pt>
                <c:pt idx="1748">
                  <c:v>-0.42519999999996949</c:v>
                </c:pt>
                <c:pt idx="1749">
                  <c:v>-0.4250999999999695</c:v>
                </c:pt>
                <c:pt idx="1750">
                  <c:v>-0.42499999999996951</c:v>
                </c:pt>
                <c:pt idx="1751">
                  <c:v>-0.42489999999996952</c:v>
                </c:pt>
                <c:pt idx="1752">
                  <c:v>-0.42479999999996954</c:v>
                </c:pt>
                <c:pt idx="1753">
                  <c:v>-0.42469999999996955</c:v>
                </c:pt>
                <c:pt idx="1754">
                  <c:v>-0.42459999999996956</c:v>
                </c:pt>
                <c:pt idx="1755">
                  <c:v>-0.42449999999996957</c:v>
                </c:pt>
                <c:pt idx="1756">
                  <c:v>-0.42439999999996958</c:v>
                </c:pt>
                <c:pt idx="1757">
                  <c:v>-0.42429999999996959</c:v>
                </c:pt>
                <c:pt idx="1758">
                  <c:v>-0.4241999999999696</c:v>
                </c:pt>
                <c:pt idx="1759">
                  <c:v>-0.42409999999996961</c:v>
                </c:pt>
                <c:pt idx="1760">
                  <c:v>-0.42399999999996962</c:v>
                </c:pt>
                <c:pt idx="1761">
                  <c:v>-0.42389999999996963</c:v>
                </c:pt>
                <c:pt idx="1762">
                  <c:v>-0.42379999999996965</c:v>
                </c:pt>
                <c:pt idx="1763">
                  <c:v>-0.42369999999996966</c:v>
                </c:pt>
                <c:pt idx="1764">
                  <c:v>-0.42359999999996967</c:v>
                </c:pt>
                <c:pt idx="1765">
                  <c:v>-0.42349999999996968</c:v>
                </c:pt>
                <c:pt idx="1766">
                  <c:v>-0.42339999999996969</c:v>
                </c:pt>
                <c:pt idx="1767">
                  <c:v>-0.4232999999999697</c:v>
                </c:pt>
                <c:pt idx="1768">
                  <c:v>-0.42319999999996971</c:v>
                </c:pt>
                <c:pt idx="1769">
                  <c:v>-0.42309999999996972</c:v>
                </c:pt>
                <c:pt idx="1770">
                  <c:v>-0.42299999999996973</c:v>
                </c:pt>
                <c:pt idx="1771">
                  <c:v>-0.42289999999996974</c:v>
                </c:pt>
                <c:pt idx="1772">
                  <c:v>-0.42279999999996976</c:v>
                </c:pt>
                <c:pt idx="1773">
                  <c:v>-0.42269999999996977</c:v>
                </c:pt>
                <c:pt idx="1774">
                  <c:v>-0.42259999999996978</c:v>
                </c:pt>
                <c:pt idx="1775">
                  <c:v>-0.42249999999996979</c:v>
                </c:pt>
                <c:pt idx="1776">
                  <c:v>-0.4223999999999698</c:v>
                </c:pt>
                <c:pt idx="1777">
                  <c:v>-0.42229999999996981</c:v>
                </c:pt>
                <c:pt idx="1778">
                  <c:v>-0.42219999999996982</c:v>
                </c:pt>
                <c:pt idx="1779">
                  <c:v>-0.42209999999996983</c:v>
                </c:pt>
                <c:pt idx="1780">
                  <c:v>-0.42199999999996984</c:v>
                </c:pt>
                <c:pt idx="1781">
                  <c:v>-0.42189999999996985</c:v>
                </c:pt>
                <c:pt idx="1782">
                  <c:v>-0.42179999999996987</c:v>
                </c:pt>
                <c:pt idx="1783">
                  <c:v>-0.42169999999996988</c:v>
                </c:pt>
                <c:pt idx="1784">
                  <c:v>-0.42159999999996989</c:v>
                </c:pt>
                <c:pt idx="1785">
                  <c:v>-0.4214999999999699</c:v>
                </c:pt>
                <c:pt idx="1786">
                  <c:v>-0.42139999999996991</c:v>
                </c:pt>
                <c:pt idx="1787">
                  <c:v>-0.42129999999996992</c:v>
                </c:pt>
                <c:pt idx="1788">
                  <c:v>-0.42119999999996993</c:v>
                </c:pt>
                <c:pt idx="1789">
                  <c:v>-0.42109999999996994</c:v>
                </c:pt>
                <c:pt idx="1790">
                  <c:v>-0.42099999999996995</c:v>
                </c:pt>
                <c:pt idx="1791">
                  <c:v>-0.42089999999996996</c:v>
                </c:pt>
                <c:pt idx="1792">
                  <c:v>-0.42079999999996998</c:v>
                </c:pt>
                <c:pt idx="1793">
                  <c:v>-0.42069999999996999</c:v>
                </c:pt>
                <c:pt idx="1794">
                  <c:v>-0.42059999999997</c:v>
                </c:pt>
                <c:pt idx="1795">
                  <c:v>-0.42049999999997001</c:v>
                </c:pt>
                <c:pt idx="1796">
                  <c:v>-0.42039999999997002</c:v>
                </c:pt>
                <c:pt idx="1797">
                  <c:v>-0.42029999999997003</c:v>
                </c:pt>
                <c:pt idx="1798">
                  <c:v>-0.42019999999997004</c:v>
                </c:pt>
                <c:pt idx="1799">
                  <c:v>-0.42009999999997005</c:v>
                </c:pt>
                <c:pt idx="1800">
                  <c:v>-0.41999999999997006</c:v>
                </c:pt>
                <c:pt idx="1801">
                  <c:v>-0.41989999999997007</c:v>
                </c:pt>
                <c:pt idx="1802">
                  <c:v>-0.41979999999997009</c:v>
                </c:pt>
                <c:pt idx="1803">
                  <c:v>-0.4196999999999701</c:v>
                </c:pt>
                <c:pt idx="1804">
                  <c:v>-0.41959999999997011</c:v>
                </c:pt>
                <c:pt idx="1805">
                  <c:v>-0.41949999999997012</c:v>
                </c:pt>
                <c:pt idx="1806">
                  <c:v>-0.41939999999997013</c:v>
                </c:pt>
                <c:pt idx="1807">
                  <c:v>-0.41929999999997014</c:v>
                </c:pt>
                <c:pt idx="1808">
                  <c:v>-0.41919999999997015</c:v>
                </c:pt>
                <c:pt idx="1809">
                  <c:v>-0.41909999999997016</c:v>
                </c:pt>
                <c:pt idx="1810">
                  <c:v>-0.41899999999997017</c:v>
                </c:pt>
                <c:pt idx="1811">
                  <c:v>-0.41889999999997019</c:v>
                </c:pt>
                <c:pt idx="1812">
                  <c:v>-0.4187999999999702</c:v>
                </c:pt>
                <c:pt idx="1813">
                  <c:v>-0.41869999999997021</c:v>
                </c:pt>
                <c:pt idx="1814">
                  <c:v>-0.41859999999997022</c:v>
                </c:pt>
                <c:pt idx="1815">
                  <c:v>-0.41849999999997023</c:v>
                </c:pt>
                <c:pt idx="1816">
                  <c:v>-0.41839999999997024</c:v>
                </c:pt>
                <c:pt idx="1817">
                  <c:v>-0.41829999999997025</c:v>
                </c:pt>
                <c:pt idx="1818">
                  <c:v>-0.41819999999997026</c:v>
                </c:pt>
                <c:pt idx="1819">
                  <c:v>-0.41809999999997027</c:v>
                </c:pt>
                <c:pt idx="1820">
                  <c:v>-0.41799999999997028</c:v>
                </c:pt>
                <c:pt idx="1821">
                  <c:v>-0.4178999999999703</c:v>
                </c:pt>
                <c:pt idx="1822">
                  <c:v>-0.41779999999997031</c:v>
                </c:pt>
                <c:pt idx="1823">
                  <c:v>-0.41769999999997032</c:v>
                </c:pt>
                <c:pt idx="1824">
                  <c:v>-0.41759999999997033</c:v>
                </c:pt>
                <c:pt idx="1825">
                  <c:v>-0.41749999999997034</c:v>
                </c:pt>
                <c:pt idx="1826">
                  <c:v>-0.41739999999997035</c:v>
                </c:pt>
                <c:pt idx="1827">
                  <c:v>-0.41729999999997036</c:v>
                </c:pt>
                <c:pt idx="1828">
                  <c:v>-0.41719999999997037</c:v>
                </c:pt>
                <c:pt idx="1829">
                  <c:v>-0.41709999999997038</c:v>
                </c:pt>
                <c:pt idx="1830">
                  <c:v>-0.41699999999997039</c:v>
                </c:pt>
                <c:pt idx="1831">
                  <c:v>-0.41689999999997041</c:v>
                </c:pt>
                <c:pt idx="1832">
                  <c:v>-0.41679999999997042</c:v>
                </c:pt>
                <c:pt idx="1833">
                  <c:v>-0.41669999999997043</c:v>
                </c:pt>
                <c:pt idx="1834">
                  <c:v>-0.41659999999997044</c:v>
                </c:pt>
                <c:pt idx="1835">
                  <c:v>-0.41649999999997045</c:v>
                </c:pt>
                <c:pt idx="1836">
                  <c:v>-0.41639999999997046</c:v>
                </c:pt>
                <c:pt idx="1837">
                  <c:v>-0.41629999999997047</c:v>
                </c:pt>
                <c:pt idx="1838">
                  <c:v>-0.41619999999997048</c:v>
                </c:pt>
                <c:pt idx="1839">
                  <c:v>-0.41609999999997049</c:v>
                </c:pt>
                <c:pt idx="1840">
                  <c:v>-0.4159999999999705</c:v>
                </c:pt>
                <c:pt idx="1841">
                  <c:v>-0.41589999999997052</c:v>
                </c:pt>
                <c:pt idx="1842">
                  <c:v>-0.41579999999997053</c:v>
                </c:pt>
                <c:pt idx="1843">
                  <c:v>-0.41569999999997054</c:v>
                </c:pt>
                <c:pt idx="1844">
                  <c:v>-0.41559999999997055</c:v>
                </c:pt>
                <c:pt idx="1845">
                  <c:v>-0.41549999999997056</c:v>
                </c:pt>
                <c:pt idx="1846">
                  <c:v>-0.41539999999997057</c:v>
                </c:pt>
                <c:pt idx="1847">
                  <c:v>-0.41529999999997058</c:v>
                </c:pt>
                <c:pt idx="1848">
                  <c:v>-0.41519999999997059</c:v>
                </c:pt>
                <c:pt idx="1849">
                  <c:v>-0.4150999999999706</c:v>
                </c:pt>
                <c:pt idx="1850">
                  <c:v>-0.41499999999997061</c:v>
                </c:pt>
                <c:pt idx="1851">
                  <c:v>-0.41489999999997063</c:v>
                </c:pt>
                <c:pt idx="1852">
                  <c:v>-0.41479999999997064</c:v>
                </c:pt>
                <c:pt idx="1853">
                  <c:v>-0.41469999999997065</c:v>
                </c:pt>
                <c:pt idx="1854">
                  <c:v>-0.41459999999997066</c:v>
                </c:pt>
                <c:pt idx="1855">
                  <c:v>-0.41449999999997067</c:v>
                </c:pt>
                <c:pt idx="1856">
                  <c:v>-0.41439999999997068</c:v>
                </c:pt>
                <c:pt idx="1857">
                  <c:v>-0.41429999999997069</c:v>
                </c:pt>
                <c:pt idx="1858">
                  <c:v>-0.4141999999999707</c:v>
                </c:pt>
                <c:pt idx="1859">
                  <c:v>-0.41409999999997071</c:v>
                </c:pt>
                <c:pt idx="1860">
                  <c:v>-0.41399999999997072</c:v>
                </c:pt>
                <c:pt idx="1861">
                  <c:v>-0.41389999999997074</c:v>
                </c:pt>
                <c:pt idx="1862">
                  <c:v>-0.41379999999997075</c:v>
                </c:pt>
                <c:pt idx="1863">
                  <c:v>-0.41369999999997076</c:v>
                </c:pt>
                <c:pt idx="1864">
                  <c:v>-0.41359999999997077</c:v>
                </c:pt>
                <c:pt idx="1865">
                  <c:v>-0.41349999999997078</c:v>
                </c:pt>
                <c:pt idx="1866">
                  <c:v>-0.41339999999997079</c:v>
                </c:pt>
                <c:pt idx="1867">
                  <c:v>-0.4132999999999708</c:v>
                </c:pt>
                <c:pt idx="1868">
                  <c:v>-0.41319999999997081</c:v>
                </c:pt>
                <c:pt idx="1869">
                  <c:v>-0.41309999999997082</c:v>
                </c:pt>
                <c:pt idx="1870">
                  <c:v>-0.41299999999997083</c:v>
                </c:pt>
                <c:pt idx="1871">
                  <c:v>-0.41289999999997085</c:v>
                </c:pt>
                <c:pt idx="1872">
                  <c:v>-0.41279999999997086</c:v>
                </c:pt>
                <c:pt idx="1873">
                  <c:v>-0.41269999999997087</c:v>
                </c:pt>
                <c:pt idx="1874">
                  <c:v>-0.41259999999997088</c:v>
                </c:pt>
                <c:pt idx="1875">
                  <c:v>-0.41249999999997089</c:v>
                </c:pt>
                <c:pt idx="1876">
                  <c:v>-0.4123999999999709</c:v>
                </c:pt>
                <c:pt idx="1877">
                  <c:v>-0.41229999999997091</c:v>
                </c:pt>
                <c:pt idx="1878">
                  <c:v>-0.41219999999997092</c:v>
                </c:pt>
                <c:pt idx="1879">
                  <c:v>-0.41209999999997093</c:v>
                </c:pt>
                <c:pt idx="1880">
                  <c:v>-0.41199999999997095</c:v>
                </c:pt>
                <c:pt idx="1881">
                  <c:v>-0.41189999999997096</c:v>
                </c:pt>
                <c:pt idx="1882">
                  <c:v>-0.41179999999997097</c:v>
                </c:pt>
                <c:pt idx="1883">
                  <c:v>-0.41169999999997098</c:v>
                </c:pt>
                <c:pt idx="1884">
                  <c:v>-0.41159999999997099</c:v>
                </c:pt>
                <c:pt idx="1885">
                  <c:v>-0.411499999999971</c:v>
                </c:pt>
                <c:pt idx="1886">
                  <c:v>-0.41139999999997101</c:v>
                </c:pt>
                <c:pt idx="1887">
                  <c:v>-0.41129999999997102</c:v>
                </c:pt>
                <c:pt idx="1888">
                  <c:v>-0.41119999999997103</c:v>
                </c:pt>
                <c:pt idx="1889">
                  <c:v>-0.41109999999997104</c:v>
                </c:pt>
                <c:pt idx="1890">
                  <c:v>-0.41099999999997106</c:v>
                </c:pt>
                <c:pt idx="1891">
                  <c:v>-0.41089999999997107</c:v>
                </c:pt>
                <c:pt idx="1892">
                  <c:v>-0.41079999999997108</c:v>
                </c:pt>
                <c:pt idx="1893">
                  <c:v>-0.41069999999997109</c:v>
                </c:pt>
                <c:pt idx="1894">
                  <c:v>-0.4105999999999711</c:v>
                </c:pt>
                <c:pt idx="1895">
                  <c:v>-0.41049999999997111</c:v>
                </c:pt>
                <c:pt idx="1896">
                  <c:v>-0.41039999999997112</c:v>
                </c:pt>
                <c:pt idx="1897">
                  <c:v>-0.41029999999997113</c:v>
                </c:pt>
                <c:pt idx="1898">
                  <c:v>-0.41019999999997114</c:v>
                </c:pt>
                <c:pt idx="1899">
                  <c:v>-0.41009999999997115</c:v>
                </c:pt>
                <c:pt idx="1900">
                  <c:v>-0.40999999999997117</c:v>
                </c:pt>
                <c:pt idx="1901">
                  <c:v>-0.40989999999997118</c:v>
                </c:pt>
                <c:pt idx="1902">
                  <c:v>-0.40979999999997119</c:v>
                </c:pt>
                <c:pt idx="1903">
                  <c:v>-0.4096999999999712</c:v>
                </c:pt>
                <c:pt idx="1904">
                  <c:v>-0.40959999999997121</c:v>
                </c:pt>
                <c:pt idx="1905">
                  <c:v>-0.40949999999997122</c:v>
                </c:pt>
                <c:pt idx="1906">
                  <c:v>-0.40939999999997123</c:v>
                </c:pt>
                <c:pt idx="1907">
                  <c:v>-0.40929999999997124</c:v>
                </c:pt>
                <c:pt idx="1908">
                  <c:v>-0.40919999999997125</c:v>
                </c:pt>
                <c:pt idx="1909">
                  <c:v>-0.40909999999997126</c:v>
                </c:pt>
                <c:pt idx="1910">
                  <c:v>-0.40899999999997128</c:v>
                </c:pt>
                <c:pt idx="1911">
                  <c:v>-0.40889999999997129</c:v>
                </c:pt>
                <c:pt idx="1912">
                  <c:v>-0.4087999999999713</c:v>
                </c:pt>
                <c:pt idx="1913">
                  <c:v>-0.40869999999997131</c:v>
                </c:pt>
                <c:pt idx="1914">
                  <c:v>-0.40859999999997132</c:v>
                </c:pt>
                <c:pt idx="1915">
                  <c:v>-0.40849999999997133</c:v>
                </c:pt>
                <c:pt idx="1916">
                  <c:v>-0.40839999999997134</c:v>
                </c:pt>
                <c:pt idx="1917">
                  <c:v>-0.40829999999997135</c:v>
                </c:pt>
                <c:pt idx="1918">
                  <c:v>-0.40819999999997136</c:v>
                </c:pt>
                <c:pt idx="1919">
                  <c:v>-0.40809999999997137</c:v>
                </c:pt>
                <c:pt idx="1920">
                  <c:v>-0.40799999999997139</c:v>
                </c:pt>
                <c:pt idx="1921">
                  <c:v>-0.4078999999999714</c:v>
                </c:pt>
                <c:pt idx="1922">
                  <c:v>-0.40779999999997141</c:v>
                </c:pt>
                <c:pt idx="1923">
                  <c:v>-0.40769999999997142</c:v>
                </c:pt>
                <c:pt idx="1924">
                  <c:v>-0.40759999999997143</c:v>
                </c:pt>
                <c:pt idx="1925">
                  <c:v>-0.40749999999997144</c:v>
                </c:pt>
                <c:pt idx="1926">
                  <c:v>-0.40739999999997145</c:v>
                </c:pt>
                <c:pt idx="1927">
                  <c:v>-0.40729999999997146</c:v>
                </c:pt>
                <c:pt idx="1928">
                  <c:v>-0.40719999999997147</c:v>
                </c:pt>
                <c:pt idx="1929">
                  <c:v>-0.40709999999997148</c:v>
                </c:pt>
                <c:pt idx="1930">
                  <c:v>-0.4069999999999715</c:v>
                </c:pt>
                <c:pt idx="1931">
                  <c:v>-0.40689999999997151</c:v>
                </c:pt>
                <c:pt idx="1932">
                  <c:v>-0.40679999999997152</c:v>
                </c:pt>
                <c:pt idx="1933">
                  <c:v>-0.40669999999997153</c:v>
                </c:pt>
                <c:pt idx="1934">
                  <c:v>-0.40659999999997154</c:v>
                </c:pt>
                <c:pt idx="1935">
                  <c:v>-0.40649999999997155</c:v>
                </c:pt>
                <c:pt idx="1936">
                  <c:v>-0.40639999999997156</c:v>
                </c:pt>
                <c:pt idx="1937">
                  <c:v>-0.40629999999997157</c:v>
                </c:pt>
                <c:pt idx="1938">
                  <c:v>-0.40619999999997158</c:v>
                </c:pt>
                <c:pt idx="1939">
                  <c:v>-0.40609999999997159</c:v>
                </c:pt>
                <c:pt idx="1940">
                  <c:v>-0.40599999999997161</c:v>
                </c:pt>
                <c:pt idx="1941">
                  <c:v>-0.40589999999997162</c:v>
                </c:pt>
                <c:pt idx="1942">
                  <c:v>-0.40579999999997163</c:v>
                </c:pt>
                <c:pt idx="1943">
                  <c:v>-0.40569999999997164</c:v>
                </c:pt>
                <c:pt idx="1944">
                  <c:v>-0.40559999999997165</c:v>
                </c:pt>
                <c:pt idx="1945">
                  <c:v>-0.40549999999997166</c:v>
                </c:pt>
                <c:pt idx="1946">
                  <c:v>-0.40539999999997167</c:v>
                </c:pt>
                <c:pt idx="1947">
                  <c:v>-0.40529999999997168</c:v>
                </c:pt>
                <c:pt idx="1948">
                  <c:v>-0.40519999999997169</c:v>
                </c:pt>
                <c:pt idx="1949">
                  <c:v>-0.4050999999999717</c:v>
                </c:pt>
                <c:pt idx="1950">
                  <c:v>-0.40499999999997172</c:v>
                </c:pt>
                <c:pt idx="1951">
                  <c:v>-0.40489999999997173</c:v>
                </c:pt>
                <c:pt idx="1952">
                  <c:v>-0.40479999999997174</c:v>
                </c:pt>
                <c:pt idx="1953">
                  <c:v>-0.40469999999997175</c:v>
                </c:pt>
                <c:pt idx="1954">
                  <c:v>-0.40459999999997176</c:v>
                </c:pt>
                <c:pt idx="1955">
                  <c:v>-0.40449999999997177</c:v>
                </c:pt>
                <c:pt idx="1956">
                  <c:v>-0.40439999999997178</c:v>
                </c:pt>
                <c:pt idx="1957">
                  <c:v>-0.40429999999997179</c:v>
                </c:pt>
                <c:pt idx="1958">
                  <c:v>-0.4041999999999718</c:v>
                </c:pt>
                <c:pt idx="1959">
                  <c:v>-0.40409999999997182</c:v>
                </c:pt>
                <c:pt idx="1960">
                  <c:v>-0.40399999999997183</c:v>
                </c:pt>
                <c:pt idx="1961">
                  <c:v>-0.40389999999997184</c:v>
                </c:pt>
                <c:pt idx="1962">
                  <c:v>-0.40379999999997185</c:v>
                </c:pt>
                <c:pt idx="1963">
                  <c:v>-0.40369999999997186</c:v>
                </c:pt>
                <c:pt idx="1964">
                  <c:v>-0.40359999999997187</c:v>
                </c:pt>
                <c:pt idx="1965">
                  <c:v>-0.40349999999997188</c:v>
                </c:pt>
                <c:pt idx="1966">
                  <c:v>-0.40339999999997189</c:v>
                </c:pt>
                <c:pt idx="1967">
                  <c:v>-0.4032999999999719</c:v>
                </c:pt>
                <c:pt idx="1968">
                  <c:v>-0.40319999999997191</c:v>
                </c:pt>
                <c:pt idx="1969">
                  <c:v>-0.40309999999997193</c:v>
                </c:pt>
                <c:pt idx="1970">
                  <c:v>-0.40299999999997194</c:v>
                </c:pt>
                <c:pt idx="1971">
                  <c:v>-0.40289999999997195</c:v>
                </c:pt>
                <c:pt idx="1972">
                  <c:v>-0.40279999999997196</c:v>
                </c:pt>
                <c:pt idx="1973">
                  <c:v>-0.40269999999997197</c:v>
                </c:pt>
                <c:pt idx="1974">
                  <c:v>-0.40259999999997198</c:v>
                </c:pt>
                <c:pt idx="1975">
                  <c:v>-0.40249999999997199</c:v>
                </c:pt>
                <c:pt idx="1976">
                  <c:v>-0.402399999999972</c:v>
                </c:pt>
                <c:pt idx="1977">
                  <c:v>-0.40229999999997201</c:v>
                </c:pt>
                <c:pt idx="1978">
                  <c:v>-0.40219999999997202</c:v>
                </c:pt>
                <c:pt idx="1979">
                  <c:v>-0.40209999999997204</c:v>
                </c:pt>
                <c:pt idx="1980">
                  <c:v>-0.40199999999997205</c:v>
                </c:pt>
                <c:pt idx="1981">
                  <c:v>-0.40189999999997206</c:v>
                </c:pt>
                <c:pt idx="1982">
                  <c:v>-0.40179999999997207</c:v>
                </c:pt>
                <c:pt idx="1983">
                  <c:v>-0.40169999999997208</c:v>
                </c:pt>
                <c:pt idx="1984">
                  <c:v>-0.40159999999997209</c:v>
                </c:pt>
                <c:pt idx="1985">
                  <c:v>-0.4014999999999721</c:v>
                </c:pt>
                <c:pt idx="1986">
                  <c:v>-0.40139999999997211</c:v>
                </c:pt>
                <c:pt idx="1987">
                  <c:v>-0.40129999999997212</c:v>
                </c:pt>
                <c:pt idx="1988">
                  <c:v>-0.40119999999997213</c:v>
                </c:pt>
                <c:pt idx="1989">
                  <c:v>-0.40109999999997215</c:v>
                </c:pt>
                <c:pt idx="1990">
                  <c:v>-0.40099999999997216</c:v>
                </c:pt>
                <c:pt idx="1991">
                  <c:v>-0.40089999999997217</c:v>
                </c:pt>
                <c:pt idx="1992">
                  <c:v>-0.40079999999997218</c:v>
                </c:pt>
                <c:pt idx="1993">
                  <c:v>-0.40069999999997219</c:v>
                </c:pt>
                <c:pt idx="1994">
                  <c:v>-0.4005999999999722</c:v>
                </c:pt>
                <c:pt idx="1995">
                  <c:v>-0.40049999999997221</c:v>
                </c:pt>
                <c:pt idx="1996">
                  <c:v>-0.40039999999997222</c:v>
                </c:pt>
                <c:pt idx="1997">
                  <c:v>-0.40029999999997223</c:v>
                </c:pt>
                <c:pt idx="1998">
                  <c:v>-0.40019999999997224</c:v>
                </c:pt>
                <c:pt idx="1999">
                  <c:v>-0.40009999999997226</c:v>
                </c:pt>
                <c:pt idx="2000">
                  <c:v>-0.39999999999997227</c:v>
                </c:pt>
                <c:pt idx="2001">
                  <c:v>-0.39989999999997228</c:v>
                </c:pt>
                <c:pt idx="2002">
                  <c:v>-0.39979999999997229</c:v>
                </c:pt>
                <c:pt idx="2003">
                  <c:v>-0.3996999999999723</c:v>
                </c:pt>
                <c:pt idx="2004">
                  <c:v>-0.39959999999997231</c:v>
                </c:pt>
                <c:pt idx="2005">
                  <c:v>-0.39949999999997232</c:v>
                </c:pt>
                <c:pt idx="2006">
                  <c:v>-0.39939999999997233</c:v>
                </c:pt>
                <c:pt idx="2007">
                  <c:v>-0.39929999999997234</c:v>
                </c:pt>
                <c:pt idx="2008">
                  <c:v>-0.39919999999997235</c:v>
                </c:pt>
                <c:pt idx="2009">
                  <c:v>-0.39909999999997237</c:v>
                </c:pt>
                <c:pt idx="2010">
                  <c:v>-0.39899999999997238</c:v>
                </c:pt>
                <c:pt idx="2011">
                  <c:v>-0.39889999999997239</c:v>
                </c:pt>
                <c:pt idx="2012">
                  <c:v>-0.3987999999999724</c:v>
                </c:pt>
                <c:pt idx="2013">
                  <c:v>-0.39869999999997241</c:v>
                </c:pt>
                <c:pt idx="2014">
                  <c:v>-0.39859999999997242</c:v>
                </c:pt>
                <c:pt idx="2015">
                  <c:v>-0.39849999999997243</c:v>
                </c:pt>
                <c:pt idx="2016">
                  <c:v>-0.39839999999997244</c:v>
                </c:pt>
                <c:pt idx="2017">
                  <c:v>-0.39829999999997245</c:v>
                </c:pt>
                <c:pt idx="2018">
                  <c:v>-0.39819999999997246</c:v>
                </c:pt>
                <c:pt idx="2019">
                  <c:v>-0.39809999999997248</c:v>
                </c:pt>
                <c:pt idx="2020">
                  <c:v>-0.39799999999997249</c:v>
                </c:pt>
                <c:pt idx="2021">
                  <c:v>-0.3978999999999725</c:v>
                </c:pt>
                <c:pt idx="2022">
                  <c:v>-0.39779999999997251</c:v>
                </c:pt>
                <c:pt idx="2023">
                  <c:v>-0.39769999999997252</c:v>
                </c:pt>
                <c:pt idx="2024">
                  <c:v>-0.39759999999997253</c:v>
                </c:pt>
                <c:pt idx="2025">
                  <c:v>-0.39749999999997254</c:v>
                </c:pt>
                <c:pt idx="2026">
                  <c:v>-0.39739999999997255</c:v>
                </c:pt>
                <c:pt idx="2027">
                  <c:v>-0.39729999999997256</c:v>
                </c:pt>
                <c:pt idx="2028">
                  <c:v>-0.39719999999997258</c:v>
                </c:pt>
                <c:pt idx="2029">
                  <c:v>-0.39709999999997259</c:v>
                </c:pt>
                <c:pt idx="2030">
                  <c:v>-0.3969999999999726</c:v>
                </c:pt>
                <c:pt idx="2031">
                  <c:v>-0.39689999999997261</c:v>
                </c:pt>
                <c:pt idx="2032">
                  <c:v>-0.39679999999997262</c:v>
                </c:pt>
                <c:pt idx="2033">
                  <c:v>-0.39669999999997263</c:v>
                </c:pt>
                <c:pt idx="2034">
                  <c:v>-0.39659999999997264</c:v>
                </c:pt>
                <c:pt idx="2035">
                  <c:v>-0.39649999999997265</c:v>
                </c:pt>
                <c:pt idx="2036">
                  <c:v>-0.39639999999997266</c:v>
                </c:pt>
                <c:pt idx="2037">
                  <c:v>-0.39629999999997267</c:v>
                </c:pt>
                <c:pt idx="2038">
                  <c:v>-0.39619999999997269</c:v>
                </c:pt>
                <c:pt idx="2039">
                  <c:v>-0.3960999999999727</c:v>
                </c:pt>
                <c:pt idx="2040">
                  <c:v>-0.39599999999997271</c:v>
                </c:pt>
                <c:pt idx="2041">
                  <c:v>-0.39589999999997272</c:v>
                </c:pt>
                <c:pt idx="2042">
                  <c:v>-0.39579999999997273</c:v>
                </c:pt>
                <c:pt idx="2043">
                  <c:v>-0.39569999999997274</c:v>
                </c:pt>
                <c:pt idx="2044">
                  <c:v>-0.39559999999997275</c:v>
                </c:pt>
                <c:pt idx="2045">
                  <c:v>-0.39549999999997276</c:v>
                </c:pt>
                <c:pt idx="2046">
                  <c:v>-0.39539999999997277</c:v>
                </c:pt>
                <c:pt idx="2047">
                  <c:v>-0.39529999999997278</c:v>
                </c:pt>
                <c:pt idx="2048">
                  <c:v>-0.3951999999999728</c:v>
                </c:pt>
                <c:pt idx="2049">
                  <c:v>-0.39509999999997281</c:v>
                </c:pt>
                <c:pt idx="2050">
                  <c:v>-0.39499999999997282</c:v>
                </c:pt>
                <c:pt idx="2051">
                  <c:v>-0.39489999999997283</c:v>
                </c:pt>
                <c:pt idx="2052">
                  <c:v>-0.39479999999997284</c:v>
                </c:pt>
                <c:pt idx="2053">
                  <c:v>-0.39469999999997285</c:v>
                </c:pt>
                <c:pt idx="2054">
                  <c:v>-0.39459999999997286</c:v>
                </c:pt>
                <c:pt idx="2055">
                  <c:v>-0.39449999999997287</c:v>
                </c:pt>
                <c:pt idx="2056">
                  <c:v>-0.39439999999997288</c:v>
                </c:pt>
                <c:pt idx="2057">
                  <c:v>-0.39429999999997289</c:v>
                </c:pt>
                <c:pt idx="2058">
                  <c:v>-0.39419999999997291</c:v>
                </c:pt>
                <c:pt idx="2059">
                  <c:v>-0.39409999999997292</c:v>
                </c:pt>
                <c:pt idx="2060">
                  <c:v>-0.39399999999997293</c:v>
                </c:pt>
                <c:pt idx="2061">
                  <c:v>-0.39389999999997294</c:v>
                </c:pt>
                <c:pt idx="2062">
                  <c:v>-0.39379999999997295</c:v>
                </c:pt>
                <c:pt idx="2063">
                  <c:v>-0.39369999999997296</c:v>
                </c:pt>
                <c:pt idx="2064">
                  <c:v>-0.39359999999997297</c:v>
                </c:pt>
                <c:pt idx="2065">
                  <c:v>-0.39349999999997298</c:v>
                </c:pt>
                <c:pt idx="2066">
                  <c:v>-0.39339999999997299</c:v>
                </c:pt>
                <c:pt idx="2067">
                  <c:v>-0.393299999999973</c:v>
                </c:pt>
                <c:pt idx="2068">
                  <c:v>-0.39319999999997302</c:v>
                </c:pt>
                <c:pt idx="2069">
                  <c:v>-0.39309999999997303</c:v>
                </c:pt>
                <c:pt idx="2070">
                  <c:v>-0.39299999999997304</c:v>
                </c:pt>
                <c:pt idx="2071">
                  <c:v>-0.39289999999997305</c:v>
                </c:pt>
                <c:pt idx="2072">
                  <c:v>-0.39279999999997306</c:v>
                </c:pt>
                <c:pt idx="2073">
                  <c:v>-0.39269999999997307</c:v>
                </c:pt>
                <c:pt idx="2074">
                  <c:v>-0.39259999999997308</c:v>
                </c:pt>
                <c:pt idx="2075">
                  <c:v>-0.39249999999997309</c:v>
                </c:pt>
                <c:pt idx="2076">
                  <c:v>-0.3923999999999731</c:v>
                </c:pt>
                <c:pt idx="2077">
                  <c:v>-0.39229999999997311</c:v>
                </c:pt>
                <c:pt idx="2078">
                  <c:v>-0.39219999999997313</c:v>
                </c:pt>
                <c:pt idx="2079">
                  <c:v>-0.39209999999997314</c:v>
                </c:pt>
                <c:pt idx="2080">
                  <c:v>-0.39199999999997315</c:v>
                </c:pt>
                <c:pt idx="2081">
                  <c:v>-0.39189999999997316</c:v>
                </c:pt>
                <c:pt idx="2082">
                  <c:v>-0.39179999999997317</c:v>
                </c:pt>
                <c:pt idx="2083">
                  <c:v>-0.39169999999997318</c:v>
                </c:pt>
                <c:pt idx="2084">
                  <c:v>-0.39159999999997319</c:v>
                </c:pt>
                <c:pt idx="2085">
                  <c:v>-0.3914999999999732</c:v>
                </c:pt>
                <c:pt idx="2086">
                  <c:v>-0.39139999999997321</c:v>
                </c:pt>
                <c:pt idx="2087">
                  <c:v>-0.39129999999997322</c:v>
                </c:pt>
                <c:pt idx="2088">
                  <c:v>-0.39119999999997324</c:v>
                </c:pt>
                <c:pt idx="2089">
                  <c:v>-0.39109999999997325</c:v>
                </c:pt>
                <c:pt idx="2090">
                  <c:v>-0.39099999999997326</c:v>
                </c:pt>
                <c:pt idx="2091">
                  <c:v>-0.39089999999997327</c:v>
                </c:pt>
                <c:pt idx="2092">
                  <c:v>-0.39079999999997328</c:v>
                </c:pt>
                <c:pt idx="2093">
                  <c:v>-0.39069999999997329</c:v>
                </c:pt>
                <c:pt idx="2094">
                  <c:v>-0.3905999999999733</c:v>
                </c:pt>
                <c:pt idx="2095">
                  <c:v>-0.39049999999997331</c:v>
                </c:pt>
                <c:pt idx="2096">
                  <c:v>-0.39039999999997332</c:v>
                </c:pt>
                <c:pt idx="2097">
                  <c:v>-0.39029999999997333</c:v>
                </c:pt>
                <c:pt idx="2098">
                  <c:v>-0.39019999999997335</c:v>
                </c:pt>
                <c:pt idx="2099">
                  <c:v>-0.39009999999997336</c:v>
                </c:pt>
                <c:pt idx="2100">
                  <c:v>-0.38999999999997337</c:v>
                </c:pt>
                <c:pt idx="2101">
                  <c:v>-0.38989999999997338</c:v>
                </c:pt>
                <c:pt idx="2102">
                  <c:v>-0.38979999999997339</c:v>
                </c:pt>
                <c:pt idx="2103">
                  <c:v>-0.3896999999999734</c:v>
                </c:pt>
                <c:pt idx="2104">
                  <c:v>-0.38959999999997341</c:v>
                </c:pt>
                <c:pt idx="2105">
                  <c:v>-0.38949999999997342</c:v>
                </c:pt>
                <c:pt idx="2106">
                  <c:v>-0.38939999999997343</c:v>
                </c:pt>
                <c:pt idx="2107">
                  <c:v>-0.38929999999997345</c:v>
                </c:pt>
                <c:pt idx="2108">
                  <c:v>-0.38919999999997346</c:v>
                </c:pt>
                <c:pt idx="2109">
                  <c:v>-0.38909999999997347</c:v>
                </c:pt>
                <c:pt idx="2110">
                  <c:v>-0.38899999999997348</c:v>
                </c:pt>
                <c:pt idx="2111">
                  <c:v>-0.38889999999997349</c:v>
                </c:pt>
                <c:pt idx="2112">
                  <c:v>-0.3887999999999735</c:v>
                </c:pt>
                <c:pt idx="2113">
                  <c:v>-0.38869999999997351</c:v>
                </c:pt>
                <c:pt idx="2114">
                  <c:v>-0.38859999999997352</c:v>
                </c:pt>
                <c:pt idx="2115">
                  <c:v>-0.38849999999997353</c:v>
                </c:pt>
                <c:pt idx="2116">
                  <c:v>-0.38839999999997354</c:v>
                </c:pt>
                <c:pt idx="2117">
                  <c:v>-0.38829999999997356</c:v>
                </c:pt>
                <c:pt idx="2118">
                  <c:v>-0.38819999999997357</c:v>
                </c:pt>
                <c:pt idx="2119">
                  <c:v>-0.38809999999997358</c:v>
                </c:pt>
                <c:pt idx="2120">
                  <c:v>-0.38799999999997359</c:v>
                </c:pt>
                <c:pt idx="2121">
                  <c:v>-0.3878999999999736</c:v>
                </c:pt>
                <c:pt idx="2122">
                  <c:v>-0.38779999999997361</c:v>
                </c:pt>
                <c:pt idx="2123">
                  <c:v>-0.38769999999997362</c:v>
                </c:pt>
                <c:pt idx="2124">
                  <c:v>-0.38759999999997363</c:v>
                </c:pt>
                <c:pt idx="2125">
                  <c:v>-0.38749999999997364</c:v>
                </c:pt>
                <c:pt idx="2126">
                  <c:v>-0.38739999999997365</c:v>
                </c:pt>
                <c:pt idx="2127">
                  <c:v>-0.38729999999997367</c:v>
                </c:pt>
                <c:pt idx="2128">
                  <c:v>-0.38719999999997368</c:v>
                </c:pt>
                <c:pt idx="2129">
                  <c:v>-0.38709999999997369</c:v>
                </c:pt>
                <c:pt idx="2130">
                  <c:v>-0.3869999999999737</c:v>
                </c:pt>
                <c:pt idx="2131">
                  <c:v>-0.38689999999997371</c:v>
                </c:pt>
                <c:pt idx="2132">
                  <c:v>-0.38679999999997372</c:v>
                </c:pt>
                <c:pt idx="2133">
                  <c:v>-0.38669999999997373</c:v>
                </c:pt>
                <c:pt idx="2134">
                  <c:v>-0.38659999999997374</c:v>
                </c:pt>
                <c:pt idx="2135">
                  <c:v>-0.38649999999997375</c:v>
                </c:pt>
                <c:pt idx="2136">
                  <c:v>-0.38639999999997376</c:v>
                </c:pt>
                <c:pt idx="2137">
                  <c:v>-0.38629999999997378</c:v>
                </c:pt>
                <c:pt idx="2138">
                  <c:v>-0.38619999999997379</c:v>
                </c:pt>
                <c:pt idx="2139">
                  <c:v>-0.3860999999999738</c:v>
                </c:pt>
                <c:pt idx="2140">
                  <c:v>-0.38599999999997381</c:v>
                </c:pt>
                <c:pt idx="2141">
                  <c:v>-0.38589999999997382</c:v>
                </c:pt>
                <c:pt idx="2142">
                  <c:v>-0.38579999999997383</c:v>
                </c:pt>
                <c:pt idx="2143">
                  <c:v>-0.38569999999997384</c:v>
                </c:pt>
                <c:pt idx="2144">
                  <c:v>-0.38559999999997385</c:v>
                </c:pt>
                <c:pt idx="2145">
                  <c:v>-0.38549999999997386</c:v>
                </c:pt>
                <c:pt idx="2146">
                  <c:v>-0.38539999999997387</c:v>
                </c:pt>
                <c:pt idx="2147">
                  <c:v>-0.38529999999997389</c:v>
                </c:pt>
                <c:pt idx="2148">
                  <c:v>-0.3851999999999739</c:v>
                </c:pt>
                <c:pt idx="2149">
                  <c:v>-0.38509999999997391</c:v>
                </c:pt>
                <c:pt idx="2150">
                  <c:v>-0.38499999999997392</c:v>
                </c:pt>
                <c:pt idx="2151">
                  <c:v>-0.38489999999997393</c:v>
                </c:pt>
                <c:pt idx="2152">
                  <c:v>-0.38479999999997394</c:v>
                </c:pt>
                <c:pt idx="2153">
                  <c:v>-0.38469999999997395</c:v>
                </c:pt>
                <c:pt idx="2154">
                  <c:v>-0.38459999999997396</c:v>
                </c:pt>
                <c:pt idx="2155">
                  <c:v>-0.38449999999997397</c:v>
                </c:pt>
                <c:pt idx="2156">
                  <c:v>-0.38439999999997398</c:v>
                </c:pt>
                <c:pt idx="2157">
                  <c:v>-0.384299999999974</c:v>
                </c:pt>
                <c:pt idx="2158">
                  <c:v>-0.38419999999997401</c:v>
                </c:pt>
                <c:pt idx="2159">
                  <c:v>-0.38409999999997402</c:v>
                </c:pt>
                <c:pt idx="2160">
                  <c:v>-0.38399999999997403</c:v>
                </c:pt>
                <c:pt idx="2161">
                  <c:v>-0.38389999999997404</c:v>
                </c:pt>
                <c:pt idx="2162">
                  <c:v>-0.38379999999997405</c:v>
                </c:pt>
                <c:pt idx="2163">
                  <c:v>-0.38369999999997406</c:v>
                </c:pt>
                <c:pt idx="2164">
                  <c:v>-0.38359999999997407</c:v>
                </c:pt>
                <c:pt idx="2165">
                  <c:v>-0.38349999999997408</c:v>
                </c:pt>
                <c:pt idx="2166">
                  <c:v>-0.38339999999997409</c:v>
                </c:pt>
                <c:pt idx="2167">
                  <c:v>-0.38329999999997411</c:v>
                </c:pt>
                <c:pt idx="2168">
                  <c:v>-0.38319999999997412</c:v>
                </c:pt>
                <c:pt idx="2169">
                  <c:v>-0.38309999999997413</c:v>
                </c:pt>
                <c:pt idx="2170">
                  <c:v>-0.38299999999997414</c:v>
                </c:pt>
                <c:pt idx="2171">
                  <c:v>-0.38289999999997415</c:v>
                </c:pt>
                <c:pt idx="2172">
                  <c:v>-0.38279999999997416</c:v>
                </c:pt>
                <c:pt idx="2173">
                  <c:v>-0.38269999999997417</c:v>
                </c:pt>
                <c:pt idx="2174">
                  <c:v>-0.38259999999997418</c:v>
                </c:pt>
                <c:pt idx="2175">
                  <c:v>-0.38249999999997419</c:v>
                </c:pt>
                <c:pt idx="2176">
                  <c:v>-0.3823999999999742</c:v>
                </c:pt>
                <c:pt idx="2177">
                  <c:v>-0.38229999999997422</c:v>
                </c:pt>
                <c:pt idx="2178">
                  <c:v>-0.38219999999997423</c:v>
                </c:pt>
                <c:pt idx="2179">
                  <c:v>-0.38209999999997424</c:v>
                </c:pt>
                <c:pt idx="2180">
                  <c:v>-0.38199999999997425</c:v>
                </c:pt>
                <c:pt idx="2181">
                  <c:v>-0.38189999999997426</c:v>
                </c:pt>
                <c:pt idx="2182">
                  <c:v>-0.38179999999997427</c:v>
                </c:pt>
                <c:pt idx="2183">
                  <c:v>-0.38169999999997428</c:v>
                </c:pt>
                <c:pt idx="2184">
                  <c:v>-0.38159999999997429</c:v>
                </c:pt>
                <c:pt idx="2185">
                  <c:v>-0.3814999999999743</c:v>
                </c:pt>
                <c:pt idx="2186">
                  <c:v>-0.38139999999997432</c:v>
                </c:pt>
                <c:pt idx="2187">
                  <c:v>-0.38129999999997433</c:v>
                </c:pt>
                <c:pt idx="2188">
                  <c:v>-0.38119999999997434</c:v>
                </c:pt>
                <c:pt idx="2189">
                  <c:v>-0.38109999999997435</c:v>
                </c:pt>
                <c:pt idx="2190">
                  <c:v>-0.38099999999997436</c:v>
                </c:pt>
                <c:pt idx="2191">
                  <c:v>-0.38089999999997437</c:v>
                </c:pt>
                <c:pt idx="2192">
                  <c:v>-0.38079999999997438</c:v>
                </c:pt>
                <c:pt idx="2193">
                  <c:v>-0.38069999999997439</c:v>
                </c:pt>
                <c:pt idx="2194">
                  <c:v>-0.3805999999999744</c:v>
                </c:pt>
                <c:pt idx="2195">
                  <c:v>-0.38049999999997441</c:v>
                </c:pt>
                <c:pt idx="2196">
                  <c:v>-0.38039999999997443</c:v>
                </c:pt>
                <c:pt idx="2197">
                  <c:v>-0.38029999999997444</c:v>
                </c:pt>
                <c:pt idx="2198">
                  <c:v>-0.38019999999997445</c:v>
                </c:pt>
                <c:pt idx="2199">
                  <c:v>-0.38009999999997446</c:v>
                </c:pt>
                <c:pt idx="2200">
                  <c:v>-0.37999999999997447</c:v>
                </c:pt>
                <c:pt idx="2201">
                  <c:v>-0.37989999999997448</c:v>
                </c:pt>
                <c:pt idx="2202">
                  <c:v>-0.37979999999997449</c:v>
                </c:pt>
                <c:pt idx="2203">
                  <c:v>-0.3796999999999745</c:v>
                </c:pt>
                <c:pt idx="2204">
                  <c:v>-0.37959999999997451</c:v>
                </c:pt>
                <c:pt idx="2205">
                  <c:v>-0.37949999999997452</c:v>
                </c:pt>
                <c:pt idx="2206">
                  <c:v>-0.37939999999997454</c:v>
                </c:pt>
                <c:pt idx="2207">
                  <c:v>-0.37929999999997455</c:v>
                </c:pt>
                <c:pt idx="2208">
                  <c:v>-0.37919999999997456</c:v>
                </c:pt>
                <c:pt idx="2209">
                  <c:v>-0.37909999999997457</c:v>
                </c:pt>
                <c:pt idx="2210">
                  <c:v>-0.37899999999997458</c:v>
                </c:pt>
                <c:pt idx="2211">
                  <c:v>-0.37889999999997459</c:v>
                </c:pt>
                <c:pt idx="2212">
                  <c:v>-0.3787999999999746</c:v>
                </c:pt>
                <c:pt idx="2213">
                  <c:v>-0.37869999999997461</c:v>
                </c:pt>
                <c:pt idx="2214">
                  <c:v>-0.37859999999997462</c:v>
                </c:pt>
                <c:pt idx="2215">
                  <c:v>-0.37849999999997463</c:v>
                </c:pt>
                <c:pt idx="2216">
                  <c:v>-0.37839999999997465</c:v>
                </c:pt>
                <c:pt idx="2217">
                  <c:v>-0.37829999999997466</c:v>
                </c:pt>
                <c:pt idx="2218">
                  <c:v>-0.37819999999997467</c:v>
                </c:pt>
                <c:pt idx="2219">
                  <c:v>-0.37809999999997468</c:v>
                </c:pt>
                <c:pt idx="2220">
                  <c:v>-0.37799999999997469</c:v>
                </c:pt>
                <c:pt idx="2221">
                  <c:v>-0.3778999999999747</c:v>
                </c:pt>
                <c:pt idx="2222">
                  <c:v>-0.37779999999997471</c:v>
                </c:pt>
                <c:pt idx="2223">
                  <c:v>-0.37769999999997472</c:v>
                </c:pt>
                <c:pt idx="2224">
                  <c:v>-0.37759999999997473</c:v>
                </c:pt>
                <c:pt idx="2225">
                  <c:v>-0.37749999999997474</c:v>
                </c:pt>
                <c:pt idx="2226">
                  <c:v>-0.37739999999997476</c:v>
                </c:pt>
                <c:pt idx="2227">
                  <c:v>-0.37729999999997477</c:v>
                </c:pt>
                <c:pt idx="2228">
                  <c:v>-0.37719999999997478</c:v>
                </c:pt>
                <c:pt idx="2229">
                  <c:v>-0.37709999999997479</c:v>
                </c:pt>
                <c:pt idx="2230">
                  <c:v>-0.3769999999999748</c:v>
                </c:pt>
                <c:pt idx="2231">
                  <c:v>-0.37689999999997481</c:v>
                </c:pt>
                <c:pt idx="2232">
                  <c:v>-0.37679999999997482</c:v>
                </c:pt>
                <c:pt idx="2233">
                  <c:v>-0.37669999999997483</c:v>
                </c:pt>
                <c:pt idx="2234">
                  <c:v>-0.37659999999997484</c:v>
                </c:pt>
                <c:pt idx="2235">
                  <c:v>-0.37649999999997485</c:v>
                </c:pt>
                <c:pt idx="2236">
                  <c:v>-0.37639999999997487</c:v>
                </c:pt>
                <c:pt idx="2237">
                  <c:v>-0.37629999999997488</c:v>
                </c:pt>
                <c:pt idx="2238">
                  <c:v>-0.37619999999997489</c:v>
                </c:pt>
                <c:pt idx="2239">
                  <c:v>-0.3760999999999749</c:v>
                </c:pt>
                <c:pt idx="2240">
                  <c:v>-0.37599999999997491</c:v>
                </c:pt>
                <c:pt idx="2241">
                  <c:v>-0.37589999999997492</c:v>
                </c:pt>
                <c:pt idx="2242">
                  <c:v>-0.37579999999997493</c:v>
                </c:pt>
                <c:pt idx="2243">
                  <c:v>-0.37569999999997494</c:v>
                </c:pt>
                <c:pt idx="2244">
                  <c:v>-0.37559999999997495</c:v>
                </c:pt>
                <c:pt idx="2245">
                  <c:v>-0.37549999999997496</c:v>
                </c:pt>
                <c:pt idx="2246">
                  <c:v>-0.37539999999997498</c:v>
                </c:pt>
                <c:pt idx="2247">
                  <c:v>-0.37529999999997499</c:v>
                </c:pt>
                <c:pt idx="2248">
                  <c:v>-0.375199999999975</c:v>
                </c:pt>
                <c:pt idx="2249">
                  <c:v>-0.37509999999997501</c:v>
                </c:pt>
                <c:pt idx="2250">
                  <c:v>-0.37499999999997502</c:v>
                </c:pt>
                <c:pt idx="2251">
                  <c:v>-0.37489999999997503</c:v>
                </c:pt>
                <c:pt idx="2252">
                  <c:v>-0.37479999999997504</c:v>
                </c:pt>
                <c:pt idx="2253">
                  <c:v>-0.37469999999997505</c:v>
                </c:pt>
                <c:pt idx="2254">
                  <c:v>-0.37459999999997506</c:v>
                </c:pt>
                <c:pt idx="2255">
                  <c:v>-0.37449999999997508</c:v>
                </c:pt>
                <c:pt idx="2256">
                  <c:v>-0.37439999999997509</c:v>
                </c:pt>
                <c:pt idx="2257">
                  <c:v>-0.3742999999999751</c:v>
                </c:pt>
                <c:pt idx="2258">
                  <c:v>-0.37419999999997511</c:v>
                </c:pt>
                <c:pt idx="2259">
                  <c:v>-0.37409999999997512</c:v>
                </c:pt>
                <c:pt idx="2260">
                  <c:v>-0.37399999999997513</c:v>
                </c:pt>
                <c:pt idx="2261">
                  <c:v>-0.37389999999997514</c:v>
                </c:pt>
                <c:pt idx="2262">
                  <c:v>-0.37379999999997515</c:v>
                </c:pt>
                <c:pt idx="2263">
                  <c:v>-0.37369999999997516</c:v>
                </c:pt>
                <c:pt idx="2264">
                  <c:v>-0.37359999999997517</c:v>
                </c:pt>
                <c:pt idx="2265">
                  <c:v>-0.37349999999997519</c:v>
                </c:pt>
                <c:pt idx="2266">
                  <c:v>-0.3733999999999752</c:v>
                </c:pt>
                <c:pt idx="2267">
                  <c:v>-0.37329999999997521</c:v>
                </c:pt>
                <c:pt idx="2268">
                  <c:v>-0.37319999999997522</c:v>
                </c:pt>
                <c:pt idx="2269">
                  <c:v>-0.37309999999997523</c:v>
                </c:pt>
                <c:pt idx="2270">
                  <c:v>-0.37299999999997524</c:v>
                </c:pt>
                <c:pt idx="2271">
                  <c:v>-0.37289999999997525</c:v>
                </c:pt>
                <c:pt idx="2272">
                  <c:v>-0.37279999999997526</c:v>
                </c:pt>
                <c:pt idx="2273">
                  <c:v>-0.37269999999997527</c:v>
                </c:pt>
                <c:pt idx="2274">
                  <c:v>-0.37259999999997528</c:v>
                </c:pt>
                <c:pt idx="2275">
                  <c:v>-0.3724999999999753</c:v>
                </c:pt>
                <c:pt idx="2276">
                  <c:v>-0.37239999999997531</c:v>
                </c:pt>
                <c:pt idx="2277">
                  <c:v>-0.37229999999997532</c:v>
                </c:pt>
                <c:pt idx="2278">
                  <c:v>-0.37219999999997533</c:v>
                </c:pt>
                <c:pt idx="2279">
                  <c:v>-0.37209999999997534</c:v>
                </c:pt>
                <c:pt idx="2280">
                  <c:v>-0.37199999999997535</c:v>
                </c:pt>
                <c:pt idx="2281">
                  <c:v>-0.37189999999997536</c:v>
                </c:pt>
                <c:pt idx="2282">
                  <c:v>-0.37179999999997537</c:v>
                </c:pt>
                <c:pt idx="2283">
                  <c:v>-0.37169999999997538</c:v>
                </c:pt>
                <c:pt idx="2284">
                  <c:v>-0.37159999999997539</c:v>
                </c:pt>
                <c:pt idx="2285">
                  <c:v>-0.37149999999997541</c:v>
                </c:pt>
                <c:pt idx="2286">
                  <c:v>-0.37139999999997542</c:v>
                </c:pt>
                <c:pt idx="2287">
                  <c:v>-0.37129999999997543</c:v>
                </c:pt>
                <c:pt idx="2288">
                  <c:v>-0.37119999999997544</c:v>
                </c:pt>
                <c:pt idx="2289">
                  <c:v>-0.37109999999997545</c:v>
                </c:pt>
                <c:pt idx="2290">
                  <c:v>-0.37099999999997546</c:v>
                </c:pt>
                <c:pt idx="2291">
                  <c:v>-0.37089999999997547</c:v>
                </c:pt>
                <c:pt idx="2292">
                  <c:v>-0.37079999999997548</c:v>
                </c:pt>
                <c:pt idx="2293">
                  <c:v>-0.37069999999997549</c:v>
                </c:pt>
                <c:pt idx="2294">
                  <c:v>-0.3705999999999755</c:v>
                </c:pt>
                <c:pt idx="2295">
                  <c:v>-0.37049999999997552</c:v>
                </c:pt>
                <c:pt idx="2296">
                  <c:v>-0.37039999999997553</c:v>
                </c:pt>
                <c:pt idx="2297">
                  <c:v>-0.37029999999997554</c:v>
                </c:pt>
                <c:pt idx="2298">
                  <c:v>-0.37019999999997555</c:v>
                </c:pt>
                <c:pt idx="2299">
                  <c:v>-0.37009999999997556</c:v>
                </c:pt>
                <c:pt idx="2300">
                  <c:v>-0.36999999999997557</c:v>
                </c:pt>
                <c:pt idx="2301">
                  <c:v>-0.36989999999997558</c:v>
                </c:pt>
                <c:pt idx="2302">
                  <c:v>-0.36979999999997559</c:v>
                </c:pt>
                <c:pt idx="2303">
                  <c:v>-0.3696999999999756</c:v>
                </c:pt>
                <c:pt idx="2304">
                  <c:v>-0.36959999999997561</c:v>
                </c:pt>
                <c:pt idx="2305">
                  <c:v>-0.36949999999997563</c:v>
                </c:pt>
                <c:pt idx="2306">
                  <c:v>-0.36939999999997564</c:v>
                </c:pt>
                <c:pt idx="2307">
                  <c:v>-0.36929999999997565</c:v>
                </c:pt>
                <c:pt idx="2308">
                  <c:v>-0.36919999999997566</c:v>
                </c:pt>
                <c:pt idx="2309">
                  <c:v>-0.36909999999997567</c:v>
                </c:pt>
                <c:pt idx="2310">
                  <c:v>-0.36899999999997568</c:v>
                </c:pt>
                <c:pt idx="2311">
                  <c:v>-0.36889999999997569</c:v>
                </c:pt>
                <c:pt idx="2312">
                  <c:v>-0.3687999999999757</c:v>
                </c:pt>
                <c:pt idx="2313">
                  <c:v>-0.36869999999997571</c:v>
                </c:pt>
                <c:pt idx="2314">
                  <c:v>-0.36859999999997572</c:v>
                </c:pt>
                <c:pt idx="2315">
                  <c:v>-0.36849999999997574</c:v>
                </c:pt>
                <c:pt idx="2316">
                  <c:v>-0.36839999999997575</c:v>
                </c:pt>
                <c:pt idx="2317">
                  <c:v>-0.36829999999997576</c:v>
                </c:pt>
                <c:pt idx="2318">
                  <c:v>-0.36819999999997577</c:v>
                </c:pt>
                <c:pt idx="2319">
                  <c:v>-0.36809999999997578</c:v>
                </c:pt>
                <c:pt idx="2320">
                  <c:v>-0.36799999999997579</c:v>
                </c:pt>
                <c:pt idx="2321">
                  <c:v>-0.3678999999999758</c:v>
                </c:pt>
                <c:pt idx="2322">
                  <c:v>-0.36779999999997581</c:v>
                </c:pt>
                <c:pt idx="2323">
                  <c:v>-0.36769999999997582</c:v>
                </c:pt>
                <c:pt idx="2324">
                  <c:v>-0.36759999999997583</c:v>
                </c:pt>
                <c:pt idx="2325">
                  <c:v>-0.36749999999997585</c:v>
                </c:pt>
                <c:pt idx="2326">
                  <c:v>-0.36739999999997586</c:v>
                </c:pt>
                <c:pt idx="2327">
                  <c:v>-0.36729999999997587</c:v>
                </c:pt>
                <c:pt idx="2328">
                  <c:v>-0.36719999999997588</c:v>
                </c:pt>
                <c:pt idx="2329">
                  <c:v>-0.36709999999997589</c:v>
                </c:pt>
                <c:pt idx="2330">
                  <c:v>-0.3669999999999759</c:v>
                </c:pt>
                <c:pt idx="2331">
                  <c:v>-0.36689999999997591</c:v>
                </c:pt>
                <c:pt idx="2332">
                  <c:v>-0.36679999999997592</c:v>
                </c:pt>
                <c:pt idx="2333">
                  <c:v>-0.36669999999997593</c:v>
                </c:pt>
                <c:pt idx="2334">
                  <c:v>-0.36659999999997595</c:v>
                </c:pt>
                <c:pt idx="2335">
                  <c:v>-0.36649999999997596</c:v>
                </c:pt>
                <c:pt idx="2336">
                  <c:v>-0.36639999999997597</c:v>
                </c:pt>
                <c:pt idx="2337">
                  <c:v>-0.36629999999997598</c:v>
                </c:pt>
                <c:pt idx="2338">
                  <c:v>-0.36619999999997599</c:v>
                </c:pt>
                <c:pt idx="2339">
                  <c:v>-0.366099999999976</c:v>
                </c:pt>
                <c:pt idx="2340">
                  <c:v>-0.36599999999997601</c:v>
                </c:pt>
                <c:pt idx="2341">
                  <c:v>-0.36589999999997602</c:v>
                </c:pt>
                <c:pt idx="2342">
                  <c:v>-0.36579999999997603</c:v>
                </c:pt>
                <c:pt idx="2343">
                  <c:v>-0.36569999999997604</c:v>
                </c:pt>
                <c:pt idx="2344">
                  <c:v>-0.36559999999997606</c:v>
                </c:pt>
                <c:pt idx="2345">
                  <c:v>-0.36549999999997607</c:v>
                </c:pt>
                <c:pt idx="2346">
                  <c:v>-0.36539999999997608</c:v>
                </c:pt>
                <c:pt idx="2347">
                  <c:v>-0.36529999999997609</c:v>
                </c:pt>
                <c:pt idx="2348">
                  <c:v>-0.3651999999999761</c:v>
                </c:pt>
                <c:pt idx="2349">
                  <c:v>-0.36509999999997611</c:v>
                </c:pt>
                <c:pt idx="2350">
                  <c:v>-0.36499999999997612</c:v>
                </c:pt>
                <c:pt idx="2351">
                  <c:v>-0.36489999999997613</c:v>
                </c:pt>
                <c:pt idx="2352">
                  <c:v>-0.36479999999997614</c:v>
                </c:pt>
                <c:pt idx="2353">
                  <c:v>-0.36469999999997615</c:v>
                </c:pt>
                <c:pt idx="2354">
                  <c:v>-0.36459999999997617</c:v>
                </c:pt>
                <c:pt idx="2355">
                  <c:v>-0.36449999999997618</c:v>
                </c:pt>
                <c:pt idx="2356">
                  <c:v>-0.36439999999997619</c:v>
                </c:pt>
                <c:pt idx="2357">
                  <c:v>-0.3642999999999762</c:v>
                </c:pt>
                <c:pt idx="2358">
                  <c:v>-0.36419999999997621</c:v>
                </c:pt>
                <c:pt idx="2359">
                  <c:v>-0.36409999999997622</c:v>
                </c:pt>
                <c:pt idx="2360">
                  <c:v>-0.36399999999997623</c:v>
                </c:pt>
                <c:pt idx="2361">
                  <c:v>-0.36389999999997624</c:v>
                </c:pt>
                <c:pt idx="2362">
                  <c:v>-0.36379999999997625</c:v>
                </c:pt>
                <c:pt idx="2363">
                  <c:v>-0.36369999999997626</c:v>
                </c:pt>
                <c:pt idx="2364">
                  <c:v>-0.36359999999997628</c:v>
                </c:pt>
                <c:pt idx="2365">
                  <c:v>-0.36349999999997629</c:v>
                </c:pt>
                <c:pt idx="2366">
                  <c:v>-0.3633999999999763</c:v>
                </c:pt>
                <c:pt idx="2367">
                  <c:v>-0.36329999999997631</c:v>
                </c:pt>
                <c:pt idx="2368">
                  <c:v>-0.36319999999997632</c:v>
                </c:pt>
                <c:pt idx="2369">
                  <c:v>-0.36309999999997633</c:v>
                </c:pt>
                <c:pt idx="2370">
                  <c:v>-0.36299999999997634</c:v>
                </c:pt>
                <c:pt idx="2371">
                  <c:v>-0.36289999999997635</c:v>
                </c:pt>
                <c:pt idx="2372">
                  <c:v>-0.36279999999997636</c:v>
                </c:pt>
                <c:pt idx="2373">
                  <c:v>-0.36269999999997637</c:v>
                </c:pt>
                <c:pt idx="2374">
                  <c:v>-0.36259999999997639</c:v>
                </c:pt>
                <c:pt idx="2375">
                  <c:v>-0.3624999999999764</c:v>
                </c:pt>
                <c:pt idx="2376">
                  <c:v>-0.36239999999997641</c:v>
                </c:pt>
                <c:pt idx="2377">
                  <c:v>-0.36229999999997642</c:v>
                </c:pt>
                <c:pt idx="2378">
                  <c:v>-0.36219999999997643</c:v>
                </c:pt>
                <c:pt idx="2379">
                  <c:v>-0.36209999999997644</c:v>
                </c:pt>
                <c:pt idx="2380">
                  <c:v>-0.36199999999997645</c:v>
                </c:pt>
                <c:pt idx="2381">
                  <c:v>-0.36189999999997646</c:v>
                </c:pt>
                <c:pt idx="2382">
                  <c:v>-0.36179999999997647</c:v>
                </c:pt>
                <c:pt idx="2383">
                  <c:v>-0.36169999999997648</c:v>
                </c:pt>
                <c:pt idx="2384">
                  <c:v>-0.3615999999999765</c:v>
                </c:pt>
                <c:pt idx="2385">
                  <c:v>-0.36149999999997651</c:v>
                </c:pt>
                <c:pt idx="2386">
                  <c:v>-0.36139999999997652</c:v>
                </c:pt>
                <c:pt idx="2387">
                  <c:v>-0.36129999999997653</c:v>
                </c:pt>
                <c:pt idx="2388">
                  <c:v>-0.36119999999997654</c:v>
                </c:pt>
                <c:pt idx="2389">
                  <c:v>-0.36109999999997655</c:v>
                </c:pt>
                <c:pt idx="2390">
                  <c:v>-0.36099999999997656</c:v>
                </c:pt>
                <c:pt idx="2391">
                  <c:v>-0.36089999999997657</c:v>
                </c:pt>
                <c:pt idx="2392">
                  <c:v>-0.36079999999997658</c:v>
                </c:pt>
                <c:pt idx="2393">
                  <c:v>-0.36069999999997659</c:v>
                </c:pt>
                <c:pt idx="2394">
                  <c:v>-0.36059999999997661</c:v>
                </c:pt>
                <c:pt idx="2395">
                  <c:v>-0.36049999999997662</c:v>
                </c:pt>
                <c:pt idx="2396">
                  <c:v>-0.36039999999997663</c:v>
                </c:pt>
                <c:pt idx="2397">
                  <c:v>-0.36029999999997664</c:v>
                </c:pt>
                <c:pt idx="2398">
                  <c:v>-0.36019999999997665</c:v>
                </c:pt>
                <c:pt idx="2399">
                  <c:v>-0.36009999999997666</c:v>
                </c:pt>
                <c:pt idx="2400">
                  <c:v>-0.35999999999997667</c:v>
                </c:pt>
                <c:pt idx="2401">
                  <c:v>-0.35989999999997668</c:v>
                </c:pt>
                <c:pt idx="2402">
                  <c:v>-0.35979999999997669</c:v>
                </c:pt>
                <c:pt idx="2403">
                  <c:v>-0.35969999999997671</c:v>
                </c:pt>
                <c:pt idx="2404">
                  <c:v>-0.35959999999997672</c:v>
                </c:pt>
                <c:pt idx="2405">
                  <c:v>-0.35949999999997673</c:v>
                </c:pt>
                <c:pt idx="2406">
                  <c:v>-0.35939999999997674</c:v>
                </c:pt>
                <c:pt idx="2407">
                  <c:v>-0.35929999999997675</c:v>
                </c:pt>
                <c:pt idx="2408">
                  <c:v>-0.35919999999997676</c:v>
                </c:pt>
                <c:pt idx="2409">
                  <c:v>-0.35909999999997677</c:v>
                </c:pt>
                <c:pt idx="2410">
                  <c:v>-0.35899999999997678</c:v>
                </c:pt>
                <c:pt idx="2411">
                  <c:v>-0.35889999999997679</c:v>
                </c:pt>
                <c:pt idx="2412">
                  <c:v>-0.3587999999999768</c:v>
                </c:pt>
                <c:pt idx="2413">
                  <c:v>-0.35869999999997682</c:v>
                </c:pt>
                <c:pt idx="2414">
                  <c:v>-0.35859999999997683</c:v>
                </c:pt>
                <c:pt idx="2415">
                  <c:v>-0.35849999999997684</c:v>
                </c:pt>
                <c:pt idx="2416">
                  <c:v>-0.35839999999997685</c:v>
                </c:pt>
                <c:pt idx="2417">
                  <c:v>-0.35829999999997686</c:v>
                </c:pt>
                <c:pt idx="2418">
                  <c:v>-0.35819999999997687</c:v>
                </c:pt>
                <c:pt idx="2419">
                  <c:v>-0.35809999999997688</c:v>
                </c:pt>
                <c:pt idx="2420">
                  <c:v>-0.35799999999997689</c:v>
                </c:pt>
                <c:pt idx="2421">
                  <c:v>-0.3578999999999769</c:v>
                </c:pt>
                <c:pt idx="2422">
                  <c:v>-0.35779999999997691</c:v>
                </c:pt>
                <c:pt idx="2423">
                  <c:v>-0.35769999999997693</c:v>
                </c:pt>
                <c:pt idx="2424">
                  <c:v>-0.35759999999997694</c:v>
                </c:pt>
                <c:pt idx="2425">
                  <c:v>-0.35749999999997695</c:v>
                </c:pt>
                <c:pt idx="2426">
                  <c:v>-0.35739999999997696</c:v>
                </c:pt>
                <c:pt idx="2427">
                  <c:v>-0.35729999999997697</c:v>
                </c:pt>
                <c:pt idx="2428">
                  <c:v>-0.35719999999997698</c:v>
                </c:pt>
                <c:pt idx="2429">
                  <c:v>-0.35709999999997699</c:v>
                </c:pt>
                <c:pt idx="2430">
                  <c:v>-0.356999999999977</c:v>
                </c:pt>
                <c:pt idx="2431">
                  <c:v>-0.35689999999997701</c:v>
                </c:pt>
                <c:pt idx="2432">
                  <c:v>-0.35679999999997702</c:v>
                </c:pt>
                <c:pt idx="2433">
                  <c:v>-0.35669999999997704</c:v>
                </c:pt>
                <c:pt idx="2434">
                  <c:v>-0.35659999999997705</c:v>
                </c:pt>
                <c:pt idx="2435">
                  <c:v>-0.35649999999997706</c:v>
                </c:pt>
                <c:pt idx="2436">
                  <c:v>-0.35639999999997707</c:v>
                </c:pt>
                <c:pt idx="2437">
                  <c:v>-0.35629999999997708</c:v>
                </c:pt>
                <c:pt idx="2438">
                  <c:v>-0.35619999999997709</c:v>
                </c:pt>
                <c:pt idx="2439">
                  <c:v>-0.3560999999999771</c:v>
                </c:pt>
                <c:pt idx="2440">
                  <c:v>-0.35599999999997711</c:v>
                </c:pt>
                <c:pt idx="2441">
                  <c:v>-0.35589999999997712</c:v>
                </c:pt>
                <c:pt idx="2442">
                  <c:v>-0.35579999999997713</c:v>
                </c:pt>
                <c:pt idx="2443">
                  <c:v>-0.35569999999997715</c:v>
                </c:pt>
                <c:pt idx="2444">
                  <c:v>-0.35559999999997716</c:v>
                </c:pt>
                <c:pt idx="2445">
                  <c:v>-0.35549999999997717</c:v>
                </c:pt>
                <c:pt idx="2446">
                  <c:v>-0.35539999999997718</c:v>
                </c:pt>
                <c:pt idx="2447">
                  <c:v>-0.35529999999997719</c:v>
                </c:pt>
                <c:pt idx="2448">
                  <c:v>-0.3551999999999772</c:v>
                </c:pt>
                <c:pt idx="2449">
                  <c:v>-0.35509999999997721</c:v>
                </c:pt>
                <c:pt idx="2450">
                  <c:v>-0.35499999999997722</c:v>
                </c:pt>
                <c:pt idx="2451">
                  <c:v>-0.35489999999997723</c:v>
                </c:pt>
                <c:pt idx="2452">
                  <c:v>-0.35479999999997724</c:v>
                </c:pt>
                <c:pt idx="2453">
                  <c:v>-0.35469999999997726</c:v>
                </c:pt>
                <c:pt idx="2454">
                  <c:v>-0.35459999999997727</c:v>
                </c:pt>
                <c:pt idx="2455">
                  <c:v>-0.35449999999997728</c:v>
                </c:pt>
                <c:pt idx="2456">
                  <c:v>-0.35439999999997729</c:v>
                </c:pt>
                <c:pt idx="2457">
                  <c:v>-0.3542999999999773</c:v>
                </c:pt>
                <c:pt idx="2458">
                  <c:v>-0.35419999999997731</c:v>
                </c:pt>
                <c:pt idx="2459">
                  <c:v>-0.35409999999997732</c:v>
                </c:pt>
                <c:pt idx="2460">
                  <c:v>-0.35399999999997733</c:v>
                </c:pt>
                <c:pt idx="2461">
                  <c:v>-0.35389999999997734</c:v>
                </c:pt>
                <c:pt idx="2462">
                  <c:v>-0.35379999999997735</c:v>
                </c:pt>
                <c:pt idx="2463">
                  <c:v>-0.35369999999997737</c:v>
                </c:pt>
                <c:pt idx="2464">
                  <c:v>-0.35359999999997738</c:v>
                </c:pt>
                <c:pt idx="2465">
                  <c:v>-0.35349999999997739</c:v>
                </c:pt>
                <c:pt idx="2466">
                  <c:v>-0.3533999999999774</c:v>
                </c:pt>
                <c:pt idx="2467">
                  <c:v>-0.35329999999997741</c:v>
                </c:pt>
                <c:pt idx="2468">
                  <c:v>-0.35319999999997742</c:v>
                </c:pt>
                <c:pt idx="2469">
                  <c:v>-0.35309999999997743</c:v>
                </c:pt>
                <c:pt idx="2470">
                  <c:v>-0.35299999999997744</c:v>
                </c:pt>
                <c:pt idx="2471">
                  <c:v>-0.35289999999997745</c:v>
                </c:pt>
                <c:pt idx="2472">
                  <c:v>-0.35279999999997746</c:v>
                </c:pt>
                <c:pt idx="2473">
                  <c:v>-0.35269999999997748</c:v>
                </c:pt>
                <c:pt idx="2474">
                  <c:v>-0.35259999999997749</c:v>
                </c:pt>
                <c:pt idx="2475">
                  <c:v>-0.3524999999999775</c:v>
                </c:pt>
                <c:pt idx="2476">
                  <c:v>-0.35239999999997751</c:v>
                </c:pt>
                <c:pt idx="2477">
                  <c:v>-0.35229999999997752</c:v>
                </c:pt>
                <c:pt idx="2478">
                  <c:v>-0.35219999999997753</c:v>
                </c:pt>
                <c:pt idx="2479">
                  <c:v>-0.35209999999997754</c:v>
                </c:pt>
                <c:pt idx="2480">
                  <c:v>-0.35199999999997755</c:v>
                </c:pt>
                <c:pt idx="2481">
                  <c:v>-0.35189999999997756</c:v>
                </c:pt>
                <c:pt idx="2482">
                  <c:v>-0.35179999999997758</c:v>
                </c:pt>
                <c:pt idx="2483">
                  <c:v>-0.35169999999997759</c:v>
                </c:pt>
                <c:pt idx="2484">
                  <c:v>-0.3515999999999776</c:v>
                </c:pt>
                <c:pt idx="2485">
                  <c:v>-0.35149999999997761</c:v>
                </c:pt>
                <c:pt idx="2486">
                  <c:v>-0.35139999999997762</c:v>
                </c:pt>
                <c:pt idx="2487">
                  <c:v>-0.35129999999997763</c:v>
                </c:pt>
                <c:pt idx="2488">
                  <c:v>-0.35119999999997764</c:v>
                </c:pt>
                <c:pt idx="2489">
                  <c:v>-0.35109999999997765</c:v>
                </c:pt>
                <c:pt idx="2490">
                  <c:v>-0.35099999999997766</c:v>
                </c:pt>
                <c:pt idx="2491">
                  <c:v>-0.35089999999997767</c:v>
                </c:pt>
                <c:pt idx="2492">
                  <c:v>-0.35079999999997769</c:v>
                </c:pt>
                <c:pt idx="2493">
                  <c:v>-0.3506999999999777</c:v>
                </c:pt>
                <c:pt idx="2494">
                  <c:v>-0.35059999999997771</c:v>
                </c:pt>
                <c:pt idx="2495">
                  <c:v>-0.35049999999997772</c:v>
                </c:pt>
                <c:pt idx="2496">
                  <c:v>-0.35039999999997773</c:v>
                </c:pt>
                <c:pt idx="2497">
                  <c:v>-0.35029999999997774</c:v>
                </c:pt>
                <c:pt idx="2498">
                  <c:v>-0.35019999999997775</c:v>
                </c:pt>
                <c:pt idx="2499">
                  <c:v>-0.35009999999997776</c:v>
                </c:pt>
                <c:pt idx="2500">
                  <c:v>-0.34999999999997777</c:v>
                </c:pt>
                <c:pt idx="2501">
                  <c:v>-0.34989999999997778</c:v>
                </c:pt>
                <c:pt idx="2502">
                  <c:v>-0.3497999999999778</c:v>
                </c:pt>
                <c:pt idx="2503">
                  <c:v>-0.34969999999997781</c:v>
                </c:pt>
                <c:pt idx="2504">
                  <c:v>-0.34959999999997782</c:v>
                </c:pt>
                <c:pt idx="2505">
                  <c:v>-0.34949999999997783</c:v>
                </c:pt>
                <c:pt idx="2506">
                  <c:v>-0.34939999999997784</c:v>
                </c:pt>
                <c:pt idx="2507">
                  <c:v>-0.34929999999997785</c:v>
                </c:pt>
                <c:pt idx="2508">
                  <c:v>-0.34919999999997786</c:v>
                </c:pt>
                <c:pt idx="2509">
                  <c:v>-0.34909999999997787</c:v>
                </c:pt>
                <c:pt idx="2510">
                  <c:v>-0.34899999999997788</c:v>
                </c:pt>
                <c:pt idx="2511">
                  <c:v>-0.34889999999997789</c:v>
                </c:pt>
                <c:pt idx="2512">
                  <c:v>-0.34879999999997791</c:v>
                </c:pt>
                <c:pt idx="2513">
                  <c:v>-0.34869999999997792</c:v>
                </c:pt>
                <c:pt idx="2514">
                  <c:v>-0.34859999999997793</c:v>
                </c:pt>
                <c:pt idx="2515">
                  <c:v>-0.34849999999997794</c:v>
                </c:pt>
                <c:pt idx="2516">
                  <c:v>-0.34839999999997795</c:v>
                </c:pt>
                <c:pt idx="2517">
                  <c:v>-0.34829999999997796</c:v>
                </c:pt>
                <c:pt idx="2518">
                  <c:v>-0.34819999999997797</c:v>
                </c:pt>
                <c:pt idx="2519">
                  <c:v>-0.34809999999997798</c:v>
                </c:pt>
                <c:pt idx="2520">
                  <c:v>-0.34799999999997799</c:v>
                </c:pt>
                <c:pt idx="2521">
                  <c:v>-0.347899999999978</c:v>
                </c:pt>
                <c:pt idx="2522">
                  <c:v>-0.34779999999997802</c:v>
                </c:pt>
                <c:pt idx="2523">
                  <c:v>-0.34769999999997803</c:v>
                </c:pt>
                <c:pt idx="2524">
                  <c:v>-0.34759999999997804</c:v>
                </c:pt>
                <c:pt idx="2525">
                  <c:v>-0.34749999999997805</c:v>
                </c:pt>
                <c:pt idx="2526">
                  <c:v>-0.34739999999997806</c:v>
                </c:pt>
                <c:pt idx="2527">
                  <c:v>-0.34729999999997807</c:v>
                </c:pt>
                <c:pt idx="2528">
                  <c:v>-0.34719999999997808</c:v>
                </c:pt>
                <c:pt idx="2529">
                  <c:v>-0.34709999999997809</c:v>
                </c:pt>
                <c:pt idx="2530">
                  <c:v>-0.3469999999999781</c:v>
                </c:pt>
                <c:pt idx="2531">
                  <c:v>-0.34689999999997811</c:v>
                </c:pt>
                <c:pt idx="2532">
                  <c:v>-0.34679999999997813</c:v>
                </c:pt>
                <c:pt idx="2533">
                  <c:v>-0.34669999999997814</c:v>
                </c:pt>
                <c:pt idx="2534">
                  <c:v>-0.34659999999997815</c:v>
                </c:pt>
                <c:pt idx="2535">
                  <c:v>-0.34649999999997816</c:v>
                </c:pt>
                <c:pt idx="2536">
                  <c:v>-0.34639999999997817</c:v>
                </c:pt>
                <c:pt idx="2537">
                  <c:v>-0.34629999999997818</c:v>
                </c:pt>
                <c:pt idx="2538">
                  <c:v>-0.34619999999997819</c:v>
                </c:pt>
                <c:pt idx="2539">
                  <c:v>-0.3460999999999782</c:v>
                </c:pt>
                <c:pt idx="2540">
                  <c:v>-0.34599999999997821</c:v>
                </c:pt>
                <c:pt idx="2541">
                  <c:v>-0.34589999999997822</c:v>
                </c:pt>
                <c:pt idx="2542">
                  <c:v>-0.34579999999997824</c:v>
                </c:pt>
                <c:pt idx="2543">
                  <c:v>-0.34569999999997825</c:v>
                </c:pt>
                <c:pt idx="2544">
                  <c:v>-0.34559999999997826</c:v>
                </c:pt>
                <c:pt idx="2545">
                  <c:v>-0.34549999999997827</c:v>
                </c:pt>
                <c:pt idx="2546">
                  <c:v>-0.34539999999997828</c:v>
                </c:pt>
                <c:pt idx="2547">
                  <c:v>-0.34529999999997829</c:v>
                </c:pt>
                <c:pt idx="2548">
                  <c:v>-0.3451999999999783</c:v>
                </c:pt>
                <c:pt idx="2549">
                  <c:v>-0.34509999999997831</c:v>
                </c:pt>
                <c:pt idx="2550">
                  <c:v>-0.34499999999997832</c:v>
                </c:pt>
                <c:pt idx="2551">
                  <c:v>-0.34489999999997834</c:v>
                </c:pt>
                <c:pt idx="2552">
                  <c:v>-0.34479999999997835</c:v>
                </c:pt>
                <c:pt idx="2553">
                  <c:v>-0.34469999999997836</c:v>
                </c:pt>
                <c:pt idx="2554">
                  <c:v>-0.34459999999997837</c:v>
                </c:pt>
                <c:pt idx="2555">
                  <c:v>-0.34449999999997838</c:v>
                </c:pt>
                <c:pt idx="2556">
                  <c:v>-0.34439999999997839</c:v>
                </c:pt>
                <c:pt idx="2557">
                  <c:v>-0.3442999999999784</c:v>
                </c:pt>
                <c:pt idx="2558">
                  <c:v>-0.34419999999997841</c:v>
                </c:pt>
                <c:pt idx="2559">
                  <c:v>-0.34409999999997842</c:v>
                </c:pt>
                <c:pt idx="2560">
                  <c:v>-0.34399999999997843</c:v>
                </c:pt>
                <c:pt idx="2561">
                  <c:v>-0.34389999999997845</c:v>
                </c:pt>
                <c:pt idx="2562">
                  <c:v>-0.34379999999997846</c:v>
                </c:pt>
                <c:pt idx="2563">
                  <c:v>-0.34369999999997847</c:v>
                </c:pt>
                <c:pt idx="2564">
                  <c:v>-0.34359999999997848</c:v>
                </c:pt>
                <c:pt idx="2565">
                  <c:v>-0.34349999999997849</c:v>
                </c:pt>
                <c:pt idx="2566">
                  <c:v>-0.3433999999999785</c:v>
                </c:pt>
                <c:pt idx="2567">
                  <c:v>-0.34329999999997851</c:v>
                </c:pt>
                <c:pt idx="2568">
                  <c:v>-0.34319999999997852</c:v>
                </c:pt>
                <c:pt idx="2569">
                  <c:v>-0.34309999999997853</c:v>
                </c:pt>
                <c:pt idx="2570">
                  <c:v>-0.34299999999997854</c:v>
                </c:pt>
                <c:pt idx="2571">
                  <c:v>-0.34289999999997856</c:v>
                </c:pt>
                <c:pt idx="2572">
                  <c:v>-0.34279999999997857</c:v>
                </c:pt>
                <c:pt idx="2573">
                  <c:v>-0.34269999999997858</c:v>
                </c:pt>
                <c:pt idx="2574">
                  <c:v>-0.34259999999997859</c:v>
                </c:pt>
                <c:pt idx="2575">
                  <c:v>-0.3424999999999786</c:v>
                </c:pt>
                <c:pt idx="2576">
                  <c:v>-0.34239999999997861</c:v>
                </c:pt>
                <c:pt idx="2577">
                  <c:v>-0.34229999999997862</c:v>
                </c:pt>
                <c:pt idx="2578">
                  <c:v>-0.34219999999997863</c:v>
                </c:pt>
                <c:pt idx="2579">
                  <c:v>-0.34209999999997864</c:v>
                </c:pt>
                <c:pt idx="2580">
                  <c:v>-0.34199999999997865</c:v>
                </c:pt>
                <c:pt idx="2581">
                  <c:v>-0.34189999999997867</c:v>
                </c:pt>
                <c:pt idx="2582">
                  <c:v>-0.34179999999997868</c:v>
                </c:pt>
                <c:pt idx="2583">
                  <c:v>-0.34169999999997869</c:v>
                </c:pt>
                <c:pt idx="2584">
                  <c:v>-0.3415999999999787</c:v>
                </c:pt>
                <c:pt idx="2585">
                  <c:v>-0.34149999999997871</c:v>
                </c:pt>
                <c:pt idx="2586">
                  <c:v>-0.34139999999997872</c:v>
                </c:pt>
                <c:pt idx="2587">
                  <c:v>-0.34129999999997873</c:v>
                </c:pt>
                <c:pt idx="2588">
                  <c:v>-0.34119999999997874</c:v>
                </c:pt>
                <c:pt idx="2589">
                  <c:v>-0.34109999999997875</c:v>
                </c:pt>
                <c:pt idx="2590">
                  <c:v>-0.34099999999997876</c:v>
                </c:pt>
                <c:pt idx="2591">
                  <c:v>-0.34089999999997878</c:v>
                </c:pt>
                <c:pt idx="2592">
                  <c:v>-0.34079999999997879</c:v>
                </c:pt>
                <c:pt idx="2593">
                  <c:v>-0.3406999999999788</c:v>
                </c:pt>
                <c:pt idx="2594">
                  <c:v>-0.34059999999997881</c:v>
                </c:pt>
                <c:pt idx="2595">
                  <c:v>-0.34049999999997882</c:v>
                </c:pt>
                <c:pt idx="2596">
                  <c:v>-0.34039999999997883</c:v>
                </c:pt>
                <c:pt idx="2597">
                  <c:v>-0.34029999999997884</c:v>
                </c:pt>
                <c:pt idx="2598">
                  <c:v>-0.34019999999997885</c:v>
                </c:pt>
                <c:pt idx="2599">
                  <c:v>-0.34009999999997886</c:v>
                </c:pt>
                <c:pt idx="2600">
                  <c:v>-0.33999999999997887</c:v>
                </c:pt>
                <c:pt idx="2601">
                  <c:v>-0.33989999999997889</c:v>
                </c:pt>
                <c:pt idx="2602">
                  <c:v>-0.3397999999999789</c:v>
                </c:pt>
                <c:pt idx="2603">
                  <c:v>-0.33969999999997891</c:v>
                </c:pt>
                <c:pt idx="2604">
                  <c:v>-0.33959999999997892</c:v>
                </c:pt>
                <c:pt idx="2605">
                  <c:v>-0.33949999999997893</c:v>
                </c:pt>
                <c:pt idx="2606">
                  <c:v>-0.33939999999997894</c:v>
                </c:pt>
                <c:pt idx="2607">
                  <c:v>-0.33929999999997895</c:v>
                </c:pt>
                <c:pt idx="2608">
                  <c:v>-0.33919999999997896</c:v>
                </c:pt>
                <c:pt idx="2609">
                  <c:v>-0.33909999999997897</c:v>
                </c:pt>
                <c:pt idx="2610">
                  <c:v>-0.33899999999997898</c:v>
                </c:pt>
                <c:pt idx="2611">
                  <c:v>-0.338899999999979</c:v>
                </c:pt>
                <c:pt idx="2612">
                  <c:v>-0.33879999999997901</c:v>
                </c:pt>
                <c:pt idx="2613">
                  <c:v>-0.33869999999997902</c:v>
                </c:pt>
                <c:pt idx="2614">
                  <c:v>-0.33859999999997903</c:v>
                </c:pt>
                <c:pt idx="2615">
                  <c:v>-0.33849999999997904</c:v>
                </c:pt>
                <c:pt idx="2616">
                  <c:v>-0.33839999999997905</c:v>
                </c:pt>
                <c:pt idx="2617">
                  <c:v>-0.33829999999997906</c:v>
                </c:pt>
                <c:pt idx="2618">
                  <c:v>-0.33819999999997907</c:v>
                </c:pt>
                <c:pt idx="2619">
                  <c:v>-0.33809999999997908</c:v>
                </c:pt>
                <c:pt idx="2620">
                  <c:v>-0.33799999999997909</c:v>
                </c:pt>
                <c:pt idx="2621">
                  <c:v>-0.33789999999997911</c:v>
                </c:pt>
                <c:pt idx="2622">
                  <c:v>-0.33779999999997912</c:v>
                </c:pt>
                <c:pt idx="2623">
                  <c:v>-0.33769999999997913</c:v>
                </c:pt>
                <c:pt idx="2624">
                  <c:v>-0.33759999999997914</c:v>
                </c:pt>
                <c:pt idx="2625">
                  <c:v>-0.33749999999997915</c:v>
                </c:pt>
                <c:pt idx="2626">
                  <c:v>-0.33739999999997916</c:v>
                </c:pt>
                <c:pt idx="2627">
                  <c:v>-0.33729999999997917</c:v>
                </c:pt>
                <c:pt idx="2628">
                  <c:v>-0.33719999999997918</c:v>
                </c:pt>
                <c:pt idx="2629">
                  <c:v>-0.33709999999997919</c:v>
                </c:pt>
                <c:pt idx="2630">
                  <c:v>-0.33699999999997921</c:v>
                </c:pt>
                <c:pt idx="2631">
                  <c:v>-0.33689999999997922</c:v>
                </c:pt>
                <c:pt idx="2632">
                  <c:v>-0.33679999999997923</c:v>
                </c:pt>
                <c:pt idx="2633">
                  <c:v>-0.33669999999997924</c:v>
                </c:pt>
                <c:pt idx="2634">
                  <c:v>-0.33659999999997925</c:v>
                </c:pt>
                <c:pt idx="2635">
                  <c:v>-0.33649999999997926</c:v>
                </c:pt>
                <c:pt idx="2636">
                  <c:v>-0.33639999999997927</c:v>
                </c:pt>
                <c:pt idx="2637">
                  <c:v>-0.33629999999997928</c:v>
                </c:pt>
                <c:pt idx="2638">
                  <c:v>-0.33619999999997929</c:v>
                </c:pt>
                <c:pt idx="2639">
                  <c:v>-0.3360999999999793</c:v>
                </c:pt>
                <c:pt idx="2640">
                  <c:v>-0.33599999999997932</c:v>
                </c:pt>
                <c:pt idx="2641">
                  <c:v>-0.33589999999997933</c:v>
                </c:pt>
                <c:pt idx="2642">
                  <c:v>-0.33579999999997934</c:v>
                </c:pt>
                <c:pt idx="2643">
                  <c:v>-0.33569999999997935</c:v>
                </c:pt>
                <c:pt idx="2644">
                  <c:v>-0.33559999999997936</c:v>
                </c:pt>
                <c:pt idx="2645">
                  <c:v>-0.33549999999997937</c:v>
                </c:pt>
                <c:pt idx="2646">
                  <c:v>-0.33539999999997938</c:v>
                </c:pt>
                <c:pt idx="2647">
                  <c:v>-0.33529999999997939</c:v>
                </c:pt>
                <c:pt idx="2648">
                  <c:v>-0.3351999999999794</c:v>
                </c:pt>
                <c:pt idx="2649">
                  <c:v>-0.33509999999997941</c:v>
                </c:pt>
                <c:pt idx="2650">
                  <c:v>-0.33499999999997943</c:v>
                </c:pt>
                <c:pt idx="2651">
                  <c:v>-0.33489999999997944</c:v>
                </c:pt>
                <c:pt idx="2652">
                  <c:v>-0.33479999999997945</c:v>
                </c:pt>
                <c:pt idx="2653">
                  <c:v>-0.33469999999997946</c:v>
                </c:pt>
                <c:pt idx="2654">
                  <c:v>-0.33459999999997947</c:v>
                </c:pt>
                <c:pt idx="2655">
                  <c:v>-0.33449999999997948</c:v>
                </c:pt>
                <c:pt idx="2656">
                  <c:v>-0.33439999999997949</c:v>
                </c:pt>
                <c:pt idx="2657">
                  <c:v>-0.3342999999999795</c:v>
                </c:pt>
                <c:pt idx="2658">
                  <c:v>-0.33419999999997951</c:v>
                </c:pt>
                <c:pt idx="2659">
                  <c:v>-0.33409999999997952</c:v>
                </c:pt>
                <c:pt idx="2660">
                  <c:v>-0.33399999999997954</c:v>
                </c:pt>
                <c:pt idx="2661">
                  <c:v>-0.33389999999997955</c:v>
                </c:pt>
                <c:pt idx="2662">
                  <c:v>-0.33379999999997956</c:v>
                </c:pt>
                <c:pt idx="2663">
                  <c:v>-0.33369999999997957</c:v>
                </c:pt>
                <c:pt idx="2664">
                  <c:v>-0.33359999999997958</c:v>
                </c:pt>
                <c:pt idx="2665">
                  <c:v>-0.33349999999997959</c:v>
                </c:pt>
                <c:pt idx="2666">
                  <c:v>-0.3333999999999796</c:v>
                </c:pt>
                <c:pt idx="2667">
                  <c:v>-0.33329999999997961</c:v>
                </c:pt>
                <c:pt idx="2668">
                  <c:v>-0.33319999999997962</c:v>
                </c:pt>
                <c:pt idx="2669">
                  <c:v>-0.33309999999997963</c:v>
                </c:pt>
                <c:pt idx="2670">
                  <c:v>-0.33299999999997965</c:v>
                </c:pt>
                <c:pt idx="2671">
                  <c:v>-0.33289999999997966</c:v>
                </c:pt>
                <c:pt idx="2672">
                  <c:v>-0.33279999999997967</c:v>
                </c:pt>
                <c:pt idx="2673">
                  <c:v>-0.33269999999997968</c:v>
                </c:pt>
                <c:pt idx="2674">
                  <c:v>-0.33259999999997969</c:v>
                </c:pt>
                <c:pt idx="2675">
                  <c:v>-0.3324999999999797</c:v>
                </c:pt>
                <c:pt idx="2676">
                  <c:v>-0.33239999999997971</c:v>
                </c:pt>
                <c:pt idx="2677">
                  <c:v>-0.33229999999997972</c:v>
                </c:pt>
                <c:pt idx="2678">
                  <c:v>-0.33219999999997973</c:v>
                </c:pt>
                <c:pt idx="2679">
                  <c:v>-0.33209999999997974</c:v>
                </c:pt>
                <c:pt idx="2680">
                  <c:v>-0.33199999999997976</c:v>
                </c:pt>
                <c:pt idx="2681">
                  <c:v>-0.33189999999997977</c:v>
                </c:pt>
                <c:pt idx="2682">
                  <c:v>-0.33179999999997978</c:v>
                </c:pt>
                <c:pt idx="2683">
                  <c:v>-0.33169999999997979</c:v>
                </c:pt>
                <c:pt idx="2684">
                  <c:v>-0.3315999999999798</c:v>
                </c:pt>
                <c:pt idx="2685">
                  <c:v>-0.33149999999997981</c:v>
                </c:pt>
                <c:pt idx="2686">
                  <c:v>-0.33139999999997982</c:v>
                </c:pt>
                <c:pt idx="2687">
                  <c:v>-0.33129999999997983</c:v>
                </c:pt>
                <c:pt idx="2688">
                  <c:v>-0.33119999999997984</c:v>
                </c:pt>
                <c:pt idx="2689">
                  <c:v>-0.33109999999997985</c:v>
                </c:pt>
                <c:pt idx="2690">
                  <c:v>-0.33099999999997987</c:v>
                </c:pt>
                <c:pt idx="2691">
                  <c:v>-0.33089999999997988</c:v>
                </c:pt>
                <c:pt idx="2692">
                  <c:v>-0.33079999999997989</c:v>
                </c:pt>
                <c:pt idx="2693">
                  <c:v>-0.3306999999999799</c:v>
                </c:pt>
                <c:pt idx="2694">
                  <c:v>-0.33059999999997991</c:v>
                </c:pt>
                <c:pt idx="2695">
                  <c:v>-0.33049999999997992</c:v>
                </c:pt>
                <c:pt idx="2696">
                  <c:v>-0.33039999999997993</c:v>
                </c:pt>
                <c:pt idx="2697">
                  <c:v>-0.33029999999997994</c:v>
                </c:pt>
                <c:pt idx="2698">
                  <c:v>-0.33019999999997995</c:v>
                </c:pt>
                <c:pt idx="2699">
                  <c:v>-0.33009999999997997</c:v>
                </c:pt>
                <c:pt idx="2700">
                  <c:v>-0.32999999999997998</c:v>
                </c:pt>
                <c:pt idx="2701">
                  <c:v>-0.32989999999997999</c:v>
                </c:pt>
                <c:pt idx="2702">
                  <c:v>-0.32979999999998</c:v>
                </c:pt>
                <c:pt idx="2703">
                  <c:v>-0.32969999999998001</c:v>
                </c:pt>
                <c:pt idx="2704">
                  <c:v>-0.32959999999998002</c:v>
                </c:pt>
                <c:pt idx="2705">
                  <c:v>-0.32949999999998003</c:v>
                </c:pt>
                <c:pt idx="2706">
                  <c:v>-0.32939999999998004</c:v>
                </c:pt>
                <c:pt idx="2707">
                  <c:v>-0.32929999999998005</c:v>
                </c:pt>
                <c:pt idx="2708">
                  <c:v>-0.32919999999998006</c:v>
                </c:pt>
                <c:pt idx="2709">
                  <c:v>-0.32909999999998008</c:v>
                </c:pt>
                <c:pt idx="2710">
                  <c:v>-0.32899999999998009</c:v>
                </c:pt>
                <c:pt idx="2711">
                  <c:v>-0.3288999999999801</c:v>
                </c:pt>
                <c:pt idx="2712">
                  <c:v>-0.32879999999998011</c:v>
                </c:pt>
                <c:pt idx="2713">
                  <c:v>-0.32869999999998012</c:v>
                </c:pt>
                <c:pt idx="2714">
                  <c:v>-0.32859999999998013</c:v>
                </c:pt>
                <c:pt idx="2715">
                  <c:v>-0.32849999999998014</c:v>
                </c:pt>
                <c:pt idx="2716">
                  <c:v>-0.32839999999998015</c:v>
                </c:pt>
                <c:pt idx="2717">
                  <c:v>-0.32829999999998016</c:v>
                </c:pt>
                <c:pt idx="2718">
                  <c:v>-0.32819999999998017</c:v>
                </c:pt>
                <c:pt idx="2719">
                  <c:v>-0.32809999999998019</c:v>
                </c:pt>
                <c:pt idx="2720">
                  <c:v>-0.3279999999999802</c:v>
                </c:pt>
                <c:pt idx="2721">
                  <c:v>-0.32789999999998021</c:v>
                </c:pt>
                <c:pt idx="2722">
                  <c:v>-0.32779999999998022</c:v>
                </c:pt>
                <c:pt idx="2723">
                  <c:v>-0.32769999999998023</c:v>
                </c:pt>
                <c:pt idx="2724">
                  <c:v>-0.32759999999998024</c:v>
                </c:pt>
                <c:pt idx="2725">
                  <c:v>-0.32749999999998025</c:v>
                </c:pt>
                <c:pt idx="2726">
                  <c:v>-0.32739999999998026</c:v>
                </c:pt>
                <c:pt idx="2727">
                  <c:v>-0.32729999999998027</c:v>
                </c:pt>
                <c:pt idx="2728">
                  <c:v>-0.32719999999998028</c:v>
                </c:pt>
                <c:pt idx="2729">
                  <c:v>-0.3270999999999803</c:v>
                </c:pt>
                <c:pt idx="2730">
                  <c:v>-0.32699999999998031</c:v>
                </c:pt>
                <c:pt idx="2731">
                  <c:v>-0.32689999999998032</c:v>
                </c:pt>
                <c:pt idx="2732">
                  <c:v>-0.32679999999998033</c:v>
                </c:pt>
                <c:pt idx="2733">
                  <c:v>-0.32669999999998034</c:v>
                </c:pt>
                <c:pt idx="2734">
                  <c:v>-0.32659999999998035</c:v>
                </c:pt>
                <c:pt idx="2735">
                  <c:v>-0.32649999999998036</c:v>
                </c:pt>
                <c:pt idx="2736">
                  <c:v>-0.32639999999998037</c:v>
                </c:pt>
                <c:pt idx="2737">
                  <c:v>-0.32629999999998038</c:v>
                </c:pt>
                <c:pt idx="2738">
                  <c:v>-0.32619999999998039</c:v>
                </c:pt>
                <c:pt idx="2739">
                  <c:v>-0.32609999999998041</c:v>
                </c:pt>
                <c:pt idx="2740">
                  <c:v>-0.32599999999998042</c:v>
                </c:pt>
                <c:pt idx="2741">
                  <c:v>-0.32589999999998043</c:v>
                </c:pt>
                <c:pt idx="2742">
                  <c:v>-0.32579999999998044</c:v>
                </c:pt>
                <c:pt idx="2743">
                  <c:v>-0.32569999999998045</c:v>
                </c:pt>
                <c:pt idx="2744">
                  <c:v>-0.32559999999998046</c:v>
                </c:pt>
                <c:pt idx="2745">
                  <c:v>-0.32549999999998047</c:v>
                </c:pt>
                <c:pt idx="2746">
                  <c:v>-0.32539999999998048</c:v>
                </c:pt>
                <c:pt idx="2747">
                  <c:v>-0.32529999999998049</c:v>
                </c:pt>
                <c:pt idx="2748">
                  <c:v>-0.3251999999999805</c:v>
                </c:pt>
                <c:pt idx="2749">
                  <c:v>-0.32509999999998052</c:v>
                </c:pt>
                <c:pt idx="2750">
                  <c:v>-0.32499999999998053</c:v>
                </c:pt>
                <c:pt idx="2751">
                  <c:v>-0.32489999999998054</c:v>
                </c:pt>
                <c:pt idx="2752">
                  <c:v>-0.32479999999998055</c:v>
                </c:pt>
                <c:pt idx="2753">
                  <c:v>-0.32469999999998056</c:v>
                </c:pt>
                <c:pt idx="2754">
                  <c:v>-0.32459999999998057</c:v>
                </c:pt>
                <c:pt idx="2755">
                  <c:v>-0.32449999999998058</c:v>
                </c:pt>
                <c:pt idx="2756">
                  <c:v>-0.32439999999998059</c:v>
                </c:pt>
                <c:pt idx="2757">
                  <c:v>-0.3242999999999806</c:v>
                </c:pt>
                <c:pt idx="2758">
                  <c:v>-0.32419999999998061</c:v>
                </c:pt>
                <c:pt idx="2759">
                  <c:v>-0.32409999999998063</c:v>
                </c:pt>
                <c:pt idx="2760">
                  <c:v>-0.32399999999998064</c:v>
                </c:pt>
                <c:pt idx="2761">
                  <c:v>-0.32389999999998065</c:v>
                </c:pt>
                <c:pt idx="2762">
                  <c:v>-0.32379999999998066</c:v>
                </c:pt>
                <c:pt idx="2763">
                  <c:v>-0.32369999999998067</c:v>
                </c:pt>
                <c:pt idx="2764">
                  <c:v>-0.32359999999998068</c:v>
                </c:pt>
                <c:pt idx="2765">
                  <c:v>-0.32349999999998069</c:v>
                </c:pt>
                <c:pt idx="2766">
                  <c:v>-0.3233999999999807</c:v>
                </c:pt>
                <c:pt idx="2767">
                  <c:v>-0.32329999999998071</c:v>
                </c:pt>
                <c:pt idx="2768">
                  <c:v>-0.32319999999998072</c:v>
                </c:pt>
                <c:pt idx="2769">
                  <c:v>-0.32309999999998074</c:v>
                </c:pt>
                <c:pt idx="2770">
                  <c:v>-0.32299999999998075</c:v>
                </c:pt>
                <c:pt idx="2771">
                  <c:v>-0.32289999999998076</c:v>
                </c:pt>
                <c:pt idx="2772">
                  <c:v>-0.32279999999998077</c:v>
                </c:pt>
                <c:pt idx="2773">
                  <c:v>-0.32269999999998078</c:v>
                </c:pt>
                <c:pt idx="2774">
                  <c:v>-0.32259999999998079</c:v>
                </c:pt>
                <c:pt idx="2775">
                  <c:v>-0.3224999999999808</c:v>
                </c:pt>
                <c:pt idx="2776">
                  <c:v>-0.32239999999998081</c:v>
                </c:pt>
                <c:pt idx="2777">
                  <c:v>-0.32229999999998082</c:v>
                </c:pt>
                <c:pt idx="2778">
                  <c:v>-0.32219999999998084</c:v>
                </c:pt>
                <c:pt idx="2779">
                  <c:v>-0.32209999999998085</c:v>
                </c:pt>
                <c:pt idx="2780">
                  <c:v>-0.32199999999998086</c:v>
                </c:pt>
                <c:pt idx="2781">
                  <c:v>-0.32189999999998087</c:v>
                </c:pt>
                <c:pt idx="2782">
                  <c:v>-0.32179999999998088</c:v>
                </c:pt>
                <c:pt idx="2783">
                  <c:v>-0.32169999999998089</c:v>
                </c:pt>
                <c:pt idx="2784">
                  <c:v>-0.3215999999999809</c:v>
                </c:pt>
                <c:pt idx="2785">
                  <c:v>-0.32149999999998091</c:v>
                </c:pt>
                <c:pt idx="2786">
                  <c:v>-0.32139999999998092</c:v>
                </c:pt>
                <c:pt idx="2787">
                  <c:v>-0.32129999999998093</c:v>
                </c:pt>
                <c:pt idx="2788">
                  <c:v>-0.32119999999998095</c:v>
                </c:pt>
                <c:pt idx="2789">
                  <c:v>-0.32109999999998096</c:v>
                </c:pt>
                <c:pt idx="2790">
                  <c:v>-0.32099999999998097</c:v>
                </c:pt>
                <c:pt idx="2791">
                  <c:v>-0.32089999999998098</c:v>
                </c:pt>
                <c:pt idx="2792">
                  <c:v>-0.32079999999998099</c:v>
                </c:pt>
                <c:pt idx="2793">
                  <c:v>-0.320699999999981</c:v>
                </c:pt>
                <c:pt idx="2794">
                  <c:v>-0.32059999999998101</c:v>
                </c:pt>
                <c:pt idx="2795">
                  <c:v>-0.32049999999998102</c:v>
                </c:pt>
                <c:pt idx="2796">
                  <c:v>-0.32039999999998103</c:v>
                </c:pt>
                <c:pt idx="2797">
                  <c:v>-0.32029999999998104</c:v>
                </c:pt>
                <c:pt idx="2798">
                  <c:v>-0.32019999999998106</c:v>
                </c:pt>
                <c:pt idx="2799">
                  <c:v>-0.32009999999998107</c:v>
                </c:pt>
                <c:pt idx="2800">
                  <c:v>-0.31999999999998108</c:v>
                </c:pt>
                <c:pt idx="2801">
                  <c:v>-0.31989999999998109</c:v>
                </c:pt>
                <c:pt idx="2802">
                  <c:v>-0.3197999999999811</c:v>
                </c:pt>
                <c:pt idx="2803">
                  <c:v>-0.31969999999998111</c:v>
                </c:pt>
                <c:pt idx="2804">
                  <c:v>-0.31959999999998112</c:v>
                </c:pt>
                <c:pt idx="2805">
                  <c:v>-0.31949999999998113</c:v>
                </c:pt>
                <c:pt idx="2806">
                  <c:v>-0.31939999999998114</c:v>
                </c:pt>
                <c:pt idx="2807">
                  <c:v>-0.31929999999998115</c:v>
                </c:pt>
                <c:pt idx="2808">
                  <c:v>-0.31919999999998117</c:v>
                </c:pt>
                <c:pt idx="2809">
                  <c:v>-0.31909999999998118</c:v>
                </c:pt>
                <c:pt idx="2810">
                  <c:v>-0.31899999999998119</c:v>
                </c:pt>
                <c:pt idx="2811">
                  <c:v>-0.3188999999999812</c:v>
                </c:pt>
                <c:pt idx="2812">
                  <c:v>-0.31879999999998121</c:v>
                </c:pt>
                <c:pt idx="2813">
                  <c:v>-0.31869999999998122</c:v>
                </c:pt>
                <c:pt idx="2814">
                  <c:v>-0.31859999999998123</c:v>
                </c:pt>
                <c:pt idx="2815">
                  <c:v>-0.31849999999998124</c:v>
                </c:pt>
                <c:pt idx="2816">
                  <c:v>-0.31839999999998125</c:v>
                </c:pt>
                <c:pt idx="2817">
                  <c:v>-0.31829999999998126</c:v>
                </c:pt>
                <c:pt idx="2818">
                  <c:v>-0.31819999999998128</c:v>
                </c:pt>
                <c:pt idx="2819">
                  <c:v>-0.31809999999998129</c:v>
                </c:pt>
                <c:pt idx="2820">
                  <c:v>-0.3179999999999813</c:v>
                </c:pt>
                <c:pt idx="2821">
                  <c:v>-0.31789999999998131</c:v>
                </c:pt>
                <c:pt idx="2822">
                  <c:v>-0.31779999999998132</c:v>
                </c:pt>
                <c:pt idx="2823">
                  <c:v>-0.31769999999998133</c:v>
                </c:pt>
                <c:pt idx="2824">
                  <c:v>-0.31759999999998134</c:v>
                </c:pt>
                <c:pt idx="2825">
                  <c:v>-0.31749999999998135</c:v>
                </c:pt>
                <c:pt idx="2826">
                  <c:v>-0.31739999999998136</c:v>
                </c:pt>
                <c:pt idx="2827">
                  <c:v>-0.31729999999998137</c:v>
                </c:pt>
                <c:pt idx="2828">
                  <c:v>-0.31719999999998139</c:v>
                </c:pt>
                <c:pt idx="2829">
                  <c:v>-0.3170999999999814</c:v>
                </c:pt>
                <c:pt idx="2830">
                  <c:v>-0.31699999999998141</c:v>
                </c:pt>
                <c:pt idx="2831">
                  <c:v>-0.31689999999998142</c:v>
                </c:pt>
                <c:pt idx="2832">
                  <c:v>-0.31679999999998143</c:v>
                </c:pt>
                <c:pt idx="2833">
                  <c:v>-0.31669999999998144</c:v>
                </c:pt>
                <c:pt idx="2834">
                  <c:v>-0.31659999999998145</c:v>
                </c:pt>
                <c:pt idx="2835">
                  <c:v>-0.31649999999998146</c:v>
                </c:pt>
                <c:pt idx="2836">
                  <c:v>-0.31639999999998147</c:v>
                </c:pt>
                <c:pt idx="2837">
                  <c:v>-0.31629999999998148</c:v>
                </c:pt>
                <c:pt idx="2838">
                  <c:v>-0.3161999999999815</c:v>
                </c:pt>
                <c:pt idx="2839">
                  <c:v>-0.31609999999998151</c:v>
                </c:pt>
                <c:pt idx="2840">
                  <c:v>-0.31599999999998152</c:v>
                </c:pt>
                <c:pt idx="2841">
                  <c:v>-0.31589999999998153</c:v>
                </c:pt>
                <c:pt idx="2842">
                  <c:v>-0.31579999999998154</c:v>
                </c:pt>
                <c:pt idx="2843">
                  <c:v>-0.31569999999998155</c:v>
                </c:pt>
                <c:pt idx="2844">
                  <c:v>-0.31559999999998156</c:v>
                </c:pt>
                <c:pt idx="2845">
                  <c:v>-0.31549999999998157</c:v>
                </c:pt>
                <c:pt idx="2846">
                  <c:v>-0.31539999999998158</c:v>
                </c:pt>
                <c:pt idx="2847">
                  <c:v>-0.31529999999998159</c:v>
                </c:pt>
                <c:pt idx="2848">
                  <c:v>-0.31519999999998161</c:v>
                </c:pt>
                <c:pt idx="2849">
                  <c:v>-0.31509999999998162</c:v>
                </c:pt>
                <c:pt idx="2850">
                  <c:v>-0.31499999999998163</c:v>
                </c:pt>
                <c:pt idx="2851">
                  <c:v>-0.31489999999998164</c:v>
                </c:pt>
                <c:pt idx="2852">
                  <c:v>-0.31479999999998165</c:v>
                </c:pt>
                <c:pt idx="2853">
                  <c:v>-0.31469999999998166</c:v>
                </c:pt>
                <c:pt idx="2854">
                  <c:v>-0.31459999999998167</c:v>
                </c:pt>
                <c:pt idx="2855">
                  <c:v>-0.31449999999998168</c:v>
                </c:pt>
                <c:pt idx="2856">
                  <c:v>-0.31439999999998169</c:v>
                </c:pt>
                <c:pt idx="2857">
                  <c:v>-0.31429999999998171</c:v>
                </c:pt>
                <c:pt idx="2858">
                  <c:v>-0.31419999999998172</c:v>
                </c:pt>
                <c:pt idx="2859">
                  <c:v>-0.31409999999998173</c:v>
                </c:pt>
                <c:pt idx="2860">
                  <c:v>-0.31399999999998174</c:v>
                </c:pt>
                <c:pt idx="2861">
                  <c:v>-0.31389999999998175</c:v>
                </c:pt>
                <c:pt idx="2862">
                  <c:v>-0.31379999999998176</c:v>
                </c:pt>
                <c:pt idx="2863">
                  <c:v>-0.31369999999998177</c:v>
                </c:pt>
                <c:pt idx="2864">
                  <c:v>-0.31359999999998178</c:v>
                </c:pt>
                <c:pt idx="2865">
                  <c:v>-0.31349999999998179</c:v>
                </c:pt>
                <c:pt idx="2866">
                  <c:v>-0.3133999999999818</c:v>
                </c:pt>
                <c:pt idx="2867">
                  <c:v>-0.31329999999998182</c:v>
                </c:pt>
                <c:pt idx="2868">
                  <c:v>-0.31319999999998183</c:v>
                </c:pt>
                <c:pt idx="2869">
                  <c:v>-0.31309999999998184</c:v>
                </c:pt>
                <c:pt idx="2870">
                  <c:v>-0.31299999999998185</c:v>
                </c:pt>
                <c:pt idx="2871">
                  <c:v>-0.31289999999998186</c:v>
                </c:pt>
                <c:pt idx="2872">
                  <c:v>-0.31279999999998187</c:v>
                </c:pt>
                <c:pt idx="2873">
                  <c:v>-0.31269999999998188</c:v>
                </c:pt>
                <c:pt idx="2874">
                  <c:v>-0.31259999999998189</c:v>
                </c:pt>
                <c:pt idx="2875">
                  <c:v>-0.3124999999999819</c:v>
                </c:pt>
                <c:pt idx="2876">
                  <c:v>-0.31239999999998191</c:v>
                </c:pt>
                <c:pt idx="2877">
                  <c:v>-0.31229999999998193</c:v>
                </c:pt>
                <c:pt idx="2878">
                  <c:v>-0.31219999999998194</c:v>
                </c:pt>
                <c:pt idx="2879">
                  <c:v>-0.31209999999998195</c:v>
                </c:pt>
                <c:pt idx="2880">
                  <c:v>-0.31199999999998196</c:v>
                </c:pt>
                <c:pt idx="2881">
                  <c:v>-0.31189999999998197</c:v>
                </c:pt>
                <c:pt idx="2882">
                  <c:v>-0.31179999999998198</c:v>
                </c:pt>
                <c:pt idx="2883">
                  <c:v>-0.31169999999998199</c:v>
                </c:pt>
                <c:pt idx="2884">
                  <c:v>-0.311599999999982</c:v>
                </c:pt>
                <c:pt idx="2885">
                  <c:v>-0.31149999999998201</c:v>
                </c:pt>
                <c:pt idx="2886">
                  <c:v>-0.31139999999998202</c:v>
                </c:pt>
                <c:pt idx="2887">
                  <c:v>-0.31129999999998204</c:v>
                </c:pt>
                <c:pt idx="2888">
                  <c:v>-0.31119999999998205</c:v>
                </c:pt>
                <c:pt idx="2889">
                  <c:v>-0.31109999999998206</c:v>
                </c:pt>
                <c:pt idx="2890">
                  <c:v>-0.31099999999998207</c:v>
                </c:pt>
                <c:pt idx="2891">
                  <c:v>-0.31089999999998208</c:v>
                </c:pt>
                <c:pt idx="2892">
                  <c:v>-0.31079999999998209</c:v>
                </c:pt>
                <c:pt idx="2893">
                  <c:v>-0.3106999999999821</c:v>
                </c:pt>
                <c:pt idx="2894">
                  <c:v>-0.31059999999998211</c:v>
                </c:pt>
                <c:pt idx="2895">
                  <c:v>-0.31049999999998212</c:v>
                </c:pt>
                <c:pt idx="2896">
                  <c:v>-0.31039999999998213</c:v>
                </c:pt>
                <c:pt idx="2897">
                  <c:v>-0.31029999999998215</c:v>
                </c:pt>
                <c:pt idx="2898">
                  <c:v>-0.31019999999998216</c:v>
                </c:pt>
                <c:pt idx="2899">
                  <c:v>-0.31009999999998217</c:v>
                </c:pt>
                <c:pt idx="2900">
                  <c:v>-0.30999999999998218</c:v>
                </c:pt>
                <c:pt idx="2901">
                  <c:v>-0.30989999999998219</c:v>
                </c:pt>
                <c:pt idx="2902">
                  <c:v>-0.3097999999999822</c:v>
                </c:pt>
                <c:pt idx="2903">
                  <c:v>-0.30969999999998221</c:v>
                </c:pt>
                <c:pt idx="2904">
                  <c:v>-0.30959999999998222</c:v>
                </c:pt>
                <c:pt idx="2905">
                  <c:v>-0.30949999999998223</c:v>
                </c:pt>
                <c:pt idx="2906">
                  <c:v>-0.30939999999998224</c:v>
                </c:pt>
                <c:pt idx="2907">
                  <c:v>-0.30929999999998226</c:v>
                </c:pt>
                <c:pt idx="2908">
                  <c:v>-0.30919999999998227</c:v>
                </c:pt>
                <c:pt idx="2909">
                  <c:v>-0.30909999999998228</c:v>
                </c:pt>
                <c:pt idx="2910">
                  <c:v>-0.30899999999998229</c:v>
                </c:pt>
                <c:pt idx="2911">
                  <c:v>-0.3088999999999823</c:v>
                </c:pt>
                <c:pt idx="2912">
                  <c:v>-0.30879999999998231</c:v>
                </c:pt>
                <c:pt idx="2913">
                  <c:v>-0.30869999999998232</c:v>
                </c:pt>
                <c:pt idx="2914">
                  <c:v>-0.30859999999998233</c:v>
                </c:pt>
                <c:pt idx="2915">
                  <c:v>-0.30849999999998234</c:v>
                </c:pt>
                <c:pt idx="2916">
                  <c:v>-0.30839999999998235</c:v>
                </c:pt>
                <c:pt idx="2917">
                  <c:v>-0.30829999999998237</c:v>
                </c:pt>
                <c:pt idx="2918">
                  <c:v>-0.30819999999998238</c:v>
                </c:pt>
                <c:pt idx="2919">
                  <c:v>-0.30809999999998239</c:v>
                </c:pt>
                <c:pt idx="2920">
                  <c:v>-0.3079999999999824</c:v>
                </c:pt>
                <c:pt idx="2921">
                  <c:v>-0.30789999999998241</c:v>
                </c:pt>
                <c:pt idx="2922">
                  <c:v>-0.30779999999998242</c:v>
                </c:pt>
                <c:pt idx="2923">
                  <c:v>-0.30769999999998243</c:v>
                </c:pt>
                <c:pt idx="2924">
                  <c:v>-0.30759999999998244</c:v>
                </c:pt>
                <c:pt idx="2925">
                  <c:v>-0.30749999999998245</c:v>
                </c:pt>
                <c:pt idx="2926">
                  <c:v>-0.30739999999998247</c:v>
                </c:pt>
                <c:pt idx="2927">
                  <c:v>-0.30729999999998248</c:v>
                </c:pt>
                <c:pt idx="2928">
                  <c:v>-0.30719999999998249</c:v>
                </c:pt>
                <c:pt idx="2929">
                  <c:v>-0.3070999999999825</c:v>
                </c:pt>
                <c:pt idx="2930">
                  <c:v>-0.30699999999998251</c:v>
                </c:pt>
                <c:pt idx="2931">
                  <c:v>-0.30689999999998252</c:v>
                </c:pt>
                <c:pt idx="2932">
                  <c:v>-0.30679999999998253</c:v>
                </c:pt>
                <c:pt idx="2933">
                  <c:v>-0.30669999999998254</c:v>
                </c:pt>
                <c:pt idx="2934">
                  <c:v>-0.30659999999998255</c:v>
                </c:pt>
                <c:pt idx="2935">
                  <c:v>-0.30649999999998256</c:v>
                </c:pt>
                <c:pt idx="2936">
                  <c:v>-0.30639999999998258</c:v>
                </c:pt>
                <c:pt idx="2937">
                  <c:v>-0.30629999999998259</c:v>
                </c:pt>
                <c:pt idx="2938">
                  <c:v>-0.3061999999999826</c:v>
                </c:pt>
                <c:pt idx="2939">
                  <c:v>-0.30609999999998261</c:v>
                </c:pt>
                <c:pt idx="2940">
                  <c:v>-0.30599999999998262</c:v>
                </c:pt>
                <c:pt idx="2941">
                  <c:v>-0.30589999999998263</c:v>
                </c:pt>
                <c:pt idx="2942">
                  <c:v>-0.30579999999998264</c:v>
                </c:pt>
                <c:pt idx="2943">
                  <c:v>-0.30569999999998265</c:v>
                </c:pt>
                <c:pt idx="2944">
                  <c:v>-0.30559999999998266</c:v>
                </c:pt>
                <c:pt idx="2945">
                  <c:v>-0.30549999999998267</c:v>
                </c:pt>
                <c:pt idx="2946">
                  <c:v>-0.30539999999998269</c:v>
                </c:pt>
                <c:pt idx="2947">
                  <c:v>-0.3052999999999827</c:v>
                </c:pt>
                <c:pt idx="2948">
                  <c:v>-0.30519999999998271</c:v>
                </c:pt>
                <c:pt idx="2949">
                  <c:v>-0.30509999999998272</c:v>
                </c:pt>
                <c:pt idx="2950">
                  <c:v>-0.30499999999998273</c:v>
                </c:pt>
                <c:pt idx="2951">
                  <c:v>-0.30489999999998274</c:v>
                </c:pt>
                <c:pt idx="2952">
                  <c:v>-0.30479999999998275</c:v>
                </c:pt>
                <c:pt idx="2953">
                  <c:v>-0.30469999999998276</c:v>
                </c:pt>
                <c:pt idx="2954">
                  <c:v>-0.30459999999998277</c:v>
                </c:pt>
                <c:pt idx="2955">
                  <c:v>-0.30449999999998278</c:v>
                </c:pt>
                <c:pt idx="2956">
                  <c:v>-0.3043999999999828</c:v>
                </c:pt>
                <c:pt idx="2957">
                  <c:v>-0.30429999999998281</c:v>
                </c:pt>
                <c:pt idx="2958">
                  <c:v>-0.30419999999998282</c:v>
                </c:pt>
                <c:pt idx="2959">
                  <c:v>-0.30409999999998283</c:v>
                </c:pt>
                <c:pt idx="2960">
                  <c:v>-0.30399999999998284</c:v>
                </c:pt>
                <c:pt idx="2961">
                  <c:v>-0.30389999999998285</c:v>
                </c:pt>
                <c:pt idx="2962">
                  <c:v>-0.30379999999998286</c:v>
                </c:pt>
                <c:pt idx="2963">
                  <c:v>-0.30369999999998287</c:v>
                </c:pt>
                <c:pt idx="2964">
                  <c:v>-0.30359999999998288</c:v>
                </c:pt>
                <c:pt idx="2965">
                  <c:v>-0.30349999999998289</c:v>
                </c:pt>
                <c:pt idx="2966">
                  <c:v>-0.30339999999998291</c:v>
                </c:pt>
                <c:pt idx="2967">
                  <c:v>-0.30329999999998292</c:v>
                </c:pt>
                <c:pt idx="2968">
                  <c:v>-0.30319999999998293</c:v>
                </c:pt>
                <c:pt idx="2969">
                  <c:v>-0.30309999999998294</c:v>
                </c:pt>
                <c:pt idx="2970">
                  <c:v>-0.30299999999998295</c:v>
                </c:pt>
                <c:pt idx="2971">
                  <c:v>-0.30289999999998296</c:v>
                </c:pt>
                <c:pt idx="2972">
                  <c:v>-0.30279999999998297</c:v>
                </c:pt>
                <c:pt idx="2973">
                  <c:v>-0.30269999999998298</c:v>
                </c:pt>
                <c:pt idx="2974">
                  <c:v>-0.30259999999998299</c:v>
                </c:pt>
                <c:pt idx="2975">
                  <c:v>-0.302499999999983</c:v>
                </c:pt>
                <c:pt idx="2976">
                  <c:v>-0.30239999999998302</c:v>
                </c:pt>
                <c:pt idx="2977">
                  <c:v>-0.30229999999998303</c:v>
                </c:pt>
                <c:pt idx="2978">
                  <c:v>-0.30219999999998304</c:v>
                </c:pt>
                <c:pt idx="2979">
                  <c:v>-0.30209999999998305</c:v>
                </c:pt>
                <c:pt idx="2980">
                  <c:v>-0.30199999999998306</c:v>
                </c:pt>
                <c:pt idx="2981">
                  <c:v>-0.30189999999998307</c:v>
                </c:pt>
                <c:pt idx="2982">
                  <c:v>-0.30179999999998308</c:v>
                </c:pt>
                <c:pt idx="2983">
                  <c:v>-0.30169999999998309</c:v>
                </c:pt>
                <c:pt idx="2984">
                  <c:v>-0.3015999999999831</c:v>
                </c:pt>
                <c:pt idx="2985">
                  <c:v>-0.30149999999998311</c:v>
                </c:pt>
                <c:pt idx="2986">
                  <c:v>-0.30139999999998313</c:v>
                </c:pt>
                <c:pt idx="2987">
                  <c:v>-0.30129999999998314</c:v>
                </c:pt>
                <c:pt idx="2988">
                  <c:v>-0.30119999999998315</c:v>
                </c:pt>
                <c:pt idx="2989">
                  <c:v>-0.30109999999998316</c:v>
                </c:pt>
                <c:pt idx="2990">
                  <c:v>-0.30099999999998317</c:v>
                </c:pt>
                <c:pt idx="2991">
                  <c:v>-0.30089999999998318</c:v>
                </c:pt>
                <c:pt idx="2992">
                  <c:v>-0.30079999999998319</c:v>
                </c:pt>
                <c:pt idx="2993">
                  <c:v>-0.3006999999999832</c:v>
                </c:pt>
                <c:pt idx="2994">
                  <c:v>-0.30059999999998321</c:v>
                </c:pt>
                <c:pt idx="2995">
                  <c:v>-0.30049999999998322</c:v>
                </c:pt>
                <c:pt idx="2996">
                  <c:v>-0.30039999999998324</c:v>
                </c:pt>
                <c:pt idx="2997">
                  <c:v>-0.30029999999998325</c:v>
                </c:pt>
                <c:pt idx="2998">
                  <c:v>-0.30019999999998326</c:v>
                </c:pt>
                <c:pt idx="2999">
                  <c:v>-0.30009999999998327</c:v>
                </c:pt>
                <c:pt idx="3000">
                  <c:v>-0.29999999999998328</c:v>
                </c:pt>
                <c:pt idx="3001">
                  <c:v>-0.29989999999998329</c:v>
                </c:pt>
                <c:pt idx="3002">
                  <c:v>-0.2997999999999833</c:v>
                </c:pt>
                <c:pt idx="3003">
                  <c:v>-0.29969999999998331</c:v>
                </c:pt>
                <c:pt idx="3004">
                  <c:v>-0.29959999999998332</c:v>
                </c:pt>
                <c:pt idx="3005">
                  <c:v>-0.29949999999998334</c:v>
                </c:pt>
                <c:pt idx="3006">
                  <c:v>-0.29939999999998335</c:v>
                </c:pt>
                <c:pt idx="3007">
                  <c:v>-0.29929999999998336</c:v>
                </c:pt>
                <c:pt idx="3008">
                  <c:v>-0.29919999999998337</c:v>
                </c:pt>
                <c:pt idx="3009">
                  <c:v>-0.29909999999998338</c:v>
                </c:pt>
                <c:pt idx="3010">
                  <c:v>-0.29899999999998339</c:v>
                </c:pt>
                <c:pt idx="3011">
                  <c:v>-0.2988999999999834</c:v>
                </c:pt>
                <c:pt idx="3012">
                  <c:v>-0.29879999999998341</c:v>
                </c:pt>
                <c:pt idx="3013">
                  <c:v>-0.29869999999998342</c:v>
                </c:pt>
                <c:pt idx="3014">
                  <c:v>-0.29859999999998343</c:v>
                </c:pt>
                <c:pt idx="3015">
                  <c:v>-0.29849999999998345</c:v>
                </c:pt>
                <c:pt idx="3016">
                  <c:v>-0.29839999999998346</c:v>
                </c:pt>
                <c:pt idx="3017">
                  <c:v>-0.29829999999998347</c:v>
                </c:pt>
                <c:pt idx="3018">
                  <c:v>-0.29819999999998348</c:v>
                </c:pt>
                <c:pt idx="3019">
                  <c:v>-0.29809999999998349</c:v>
                </c:pt>
                <c:pt idx="3020">
                  <c:v>-0.2979999999999835</c:v>
                </c:pt>
                <c:pt idx="3021">
                  <c:v>-0.29789999999998351</c:v>
                </c:pt>
                <c:pt idx="3022">
                  <c:v>-0.29779999999998352</c:v>
                </c:pt>
                <c:pt idx="3023">
                  <c:v>-0.29769999999998353</c:v>
                </c:pt>
                <c:pt idx="3024">
                  <c:v>-0.29759999999998354</c:v>
                </c:pt>
                <c:pt idx="3025">
                  <c:v>-0.29749999999998356</c:v>
                </c:pt>
                <c:pt idx="3026">
                  <c:v>-0.29739999999998357</c:v>
                </c:pt>
                <c:pt idx="3027">
                  <c:v>-0.29729999999998358</c:v>
                </c:pt>
                <c:pt idx="3028">
                  <c:v>-0.29719999999998359</c:v>
                </c:pt>
                <c:pt idx="3029">
                  <c:v>-0.2970999999999836</c:v>
                </c:pt>
                <c:pt idx="3030">
                  <c:v>-0.29699999999998361</c:v>
                </c:pt>
                <c:pt idx="3031">
                  <c:v>-0.29689999999998362</c:v>
                </c:pt>
                <c:pt idx="3032">
                  <c:v>-0.29679999999998363</c:v>
                </c:pt>
                <c:pt idx="3033">
                  <c:v>-0.29669999999998364</c:v>
                </c:pt>
                <c:pt idx="3034">
                  <c:v>-0.29659999999998365</c:v>
                </c:pt>
                <c:pt idx="3035">
                  <c:v>-0.29649999999998367</c:v>
                </c:pt>
                <c:pt idx="3036">
                  <c:v>-0.29639999999998368</c:v>
                </c:pt>
                <c:pt idx="3037">
                  <c:v>-0.29629999999998369</c:v>
                </c:pt>
                <c:pt idx="3038">
                  <c:v>-0.2961999999999837</c:v>
                </c:pt>
                <c:pt idx="3039">
                  <c:v>-0.29609999999998371</c:v>
                </c:pt>
                <c:pt idx="3040">
                  <c:v>-0.29599999999998372</c:v>
                </c:pt>
                <c:pt idx="3041">
                  <c:v>-0.29589999999998373</c:v>
                </c:pt>
                <c:pt idx="3042">
                  <c:v>-0.29579999999998374</c:v>
                </c:pt>
                <c:pt idx="3043">
                  <c:v>-0.29569999999998375</c:v>
                </c:pt>
                <c:pt idx="3044">
                  <c:v>-0.29559999999998376</c:v>
                </c:pt>
                <c:pt idx="3045">
                  <c:v>-0.29549999999998378</c:v>
                </c:pt>
                <c:pt idx="3046">
                  <c:v>-0.29539999999998379</c:v>
                </c:pt>
                <c:pt idx="3047">
                  <c:v>-0.2952999999999838</c:v>
                </c:pt>
                <c:pt idx="3048">
                  <c:v>-0.29519999999998381</c:v>
                </c:pt>
                <c:pt idx="3049">
                  <c:v>-0.29509999999998382</c:v>
                </c:pt>
                <c:pt idx="3050">
                  <c:v>-0.29499999999998383</c:v>
                </c:pt>
                <c:pt idx="3051">
                  <c:v>-0.29489999999998384</c:v>
                </c:pt>
                <c:pt idx="3052">
                  <c:v>-0.29479999999998385</c:v>
                </c:pt>
                <c:pt idx="3053">
                  <c:v>-0.29469999999998386</c:v>
                </c:pt>
                <c:pt idx="3054">
                  <c:v>-0.29459999999998387</c:v>
                </c:pt>
                <c:pt idx="3055">
                  <c:v>-0.29449999999998389</c:v>
                </c:pt>
                <c:pt idx="3056">
                  <c:v>-0.2943999999999839</c:v>
                </c:pt>
                <c:pt idx="3057">
                  <c:v>-0.29429999999998391</c:v>
                </c:pt>
                <c:pt idx="3058">
                  <c:v>-0.29419999999998392</c:v>
                </c:pt>
                <c:pt idx="3059">
                  <c:v>-0.29409999999998393</c:v>
                </c:pt>
                <c:pt idx="3060">
                  <c:v>-0.29399999999998394</c:v>
                </c:pt>
                <c:pt idx="3061">
                  <c:v>-0.29389999999998395</c:v>
                </c:pt>
                <c:pt idx="3062">
                  <c:v>-0.29379999999998396</c:v>
                </c:pt>
                <c:pt idx="3063">
                  <c:v>-0.29369999999998397</c:v>
                </c:pt>
                <c:pt idx="3064">
                  <c:v>-0.29359999999998398</c:v>
                </c:pt>
                <c:pt idx="3065">
                  <c:v>-0.293499999999984</c:v>
                </c:pt>
                <c:pt idx="3066">
                  <c:v>-0.29339999999998401</c:v>
                </c:pt>
                <c:pt idx="3067">
                  <c:v>-0.29329999999998402</c:v>
                </c:pt>
                <c:pt idx="3068">
                  <c:v>-0.29319999999998403</c:v>
                </c:pt>
                <c:pt idx="3069">
                  <c:v>-0.29309999999998404</c:v>
                </c:pt>
                <c:pt idx="3070">
                  <c:v>-0.29299999999998405</c:v>
                </c:pt>
                <c:pt idx="3071">
                  <c:v>-0.29289999999998406</c:v>
                </c:pt>
                <c:pt idx="3072">
                  <c:v>-0.29279999999998407</c:v>
                </c:pt>
                <c:pt idx="3073">
                  <c:v>-0.29269999999998408</c:v>
                </c:pt>
                <c:pt idx="3074">
                  <c:v>-0.2925999999999841</c:v>
                </c:pt>
                <c:pt idx="3075">
                  <c:v>-0.29249999999998411</c:v>
                </c:pt>
                <c:pt idx="3076">
                  <c:v>-0.29239999999998412</c:v>
                </c:pt>
                <c:pt idx="3077">
                  <c:v>-0.29229999999998413</c:v>
                </c:pt>
                <c:pt idx="3078">
                  <c:v>-0.29219999999998414</c:v>
                </c:pt>
                <c:pt idx="3079">
                  <c:v>-0.29209999999998415</c:v>
                </c:pt>
                <c:pt idx="3080">
                  <c:v>-0.29199999999998416</c:v>
                </c:pt>
                <c:pt idx="3081">
                  <c:v>-0.29189999999998417</c:v>
                </c:pt>
                <c:pt idx="3082">
                  <c:v>-0.29179999999998418</c:v>
                </c:pt>
                <c:pt idx="3083">
                  <c:v>-0.29169999999998419</c:v>
                </c:pt>
                <c:pt idx="3084">
                  <c:v>-0.29159999999998421</c:v>
                </c:pt>
                <c:pt idx="3085">
                  <c:v>-0.29149999999998422</c:v>
                </c:pt>
                <c:pt idx="3086">
                  <c:v>-0.29139999999998423</c:v>
                </c:pt>
                <c:pt idx="3087">
                  <c:v>-0.29129999999998424</c:v>
                </c:pt>
                <c:pt idx="3088">
                  <c:v>-0.29119999999998425</c:v>
                </c:pt>
                <c:pt idx="3089">
                  <c:v>-0.29109999999998426</c:v>
                </c:pt>
                <c:pt idx="3090">
                  <c:v>-0.29099999999998427</c:v>
                </c:pt>
                <c:pt idx="3091">
                  <c:v>-0.29089999999998428</c:v>
                </c:pt>
                <c:pt idx="3092">
                  <c:v>-0.29079999999998429</c:v>
                </c:pt>
                <c:pt idx="3093">
                  <c:v>-0.2906999999999843</c:v>
                </c:pt>
                <c:pt idx="3094">
                  <c:v>-0.29059999999998432</c:v>
                </c:pt>
                <c:pt idx="3095">
                  <c:v>-0.29049999999998433</c:v>
                </c:pt>
                <c:pt idx="3096">
                  <c:v>-0.29039999999998434</c:v>
                </c:pt>
                <c:pt idx="3097">
                  <c:v>-0.29029999999998435</c:v>
                </c:pt>
                <c:pt idx="3098">
                  <c:v>-0.29019999999998436</c:v>
                </c:pt>
                <c:pt idx="3099">
                  <c:v>-0.29009999999998437</c:v>
                </c:pt>
                <c:pt idx="3100">
                  <c:v>-0.28999999999998438</c:v>
                </c:pt>
                <c:pt idx="3101">
                  <c:v>-0.28989999999998439</c:v>
                </c:pt>
                <c:pt idx="3102">
                  <c:v>-0.2897999999999844</c:v>
                </c:pt>
                <c:pt idx="3103">
                  <c:v>-0.28969999999998441</c:v>
                </c:pt>
                <c:pt idx="3104">
                  <c:v>-0.28959999999998443</c:v>
                </c:pt>
                <c:pt idx="3105">
                  <c:v>-0.28949999999998444</c:v>
                </c:pt>
                <c:pt idx="3106">
                  <c:v>-0.28939999999998445</c:v>
                </c:pt>
                <c:pt idx="3107">
                  <c:v>-0.28929999999998446</c:v>
                </c:pt>
                <c:pt idx="3108">
                  <c:v>-0.28919999999998447</c:v>
                </c:pt>
                <c:pt idx="3109">
                  <c:v>-0.28909999999998448</c:v>
                </c:pt>
                <c:pt idx="3110">
                  <c:v>-0.28899999999998449</c:v>
                </c:pt>
                <c:pt idx="3111">
                  <c:v>-0.2888999999999845</c:v>
                </c:pt>
                <c:pt idx="3112">
                  <c:v>-0.28879999999998451</c:v>
                </c:pt>
                <c:pt idx="3113">
                  <c:v>-0.28869999999998452</c:v>
                </c:pt>
                <c:pt idx="3114">
                  <c:v>-0.28859999999998454</c:v>
                </c:pt>
                <c:pt idx="3115">
                  <c:v>-0.28849999999998455</c:v>
                </c:pt>
                <c:pt idx="3116">
                  <c:v>-0.28839999999998456</c:v>
                </c:pt>
                <c:pt idx="3117">
                  <c:v>-0.28829999999998457</c:v>
                </c:pt>
                <c:pt idx="3118">
                  <c:v>-0.28819999999998458</c:v>
                </c:pt>
                <c:pt idx="3119">
                  <c:v>-0.28809999999998459</c:v>
                </c:pt>
                <c:pt idx="3120">
                  <c:v>-0.2879999999999846</c:v>
                </c:pt>
                <c:pt idx="3121">
                  <c:v>-0.28789999999998461</c:v>
                </c:pt>
                <c:pt idx="3122">
                  <c:v>-0.28779999999998462</c:v>
                </c:pt>
                <c:pt idx="3123">
                  <c:v>-0.28769999999998463</c:v>
                </c:pt>
                <c:pt idx="3124">
                  <c:v>-0.28759999999998465</c:v>
                </c:pt>
                <c:pt idx="3125">
                  <c:v>-0.28749999999998466</c:v>
                </c:pt>
                <c:pt idx="3126">
                  <c:v>-0.28739999999998467</c:v>
                </c:pt>
                <c:pt idx="3127">
                  <c:v>-0.28729999999998468</c:v>
                </c:pt>
                <c:pt idx="3128">
                  <c:v>-0.28719999999998469</c:v>
                </c:pt>
                <c:pt idx="3129">
                  <c:v>-0.2870999999999847</c:v>
                </c:pt>
                <c:pt idx="3130">
                  <c:v>-0.28699999999998471</c:v>
                </c:pt>
                <c:pt idx="3131">
                  <c:v>-0.28689999999998472</c:v>
                </c:pt>
                <c:pt idx="3132">
                  <c:v>-0.28679999999998473</c:v>
                </c:pt>
                <c:pt idx="3133">
                  <c:v>-0.28669999999998474</c:v>
                </c:pt>
                <c:pt idx="3134">
                  <c:v>-0.28659999999998476</c:v>
                </c:pt>
                <c:pt idx="3135">
                  <c:v>-0.28649999999998477</c:v>
                </c:pt>
                <c:pt idx="3136">
                  <c:v>-0.28639999999998478</c:v>
                </c:pt>
                <c:pt idx="3137">
                  <c:v>-0.28629999999998479</c:v>
                </c:pt>
                <c:pt idx="3138">
                  <c:v>-0.2861999999999848</c:v>
                </c:pt>
                <c:pt idx="3139">
                  <c:v>-0.28609999999998481</c:v>
                </c:pt>
                <c:pt idx="3140">
                  <c:v>-0.28599999999998482</c:v>
                </c:pt>
                <c:pt idx="3141">
                  <c:v>-0.28589999999998483</c:v>
                </c:pt>
                <c:pt idx="3142">
                  <c:v>-0.28579999999998484</c:v>
                </c:pt>
                <c:pt idx="3143">
                  <c:v>-0.28569999999998485</c:v>
                </c:pt>
                <c:pt idx="3144">
                  <c:v>-0.28559999999998487</c:v>
                </c:pt>
                <c:pt idx="3145">
                  <c:v>-0.28549999999998488</c:v>
                </c:pt>
                <c:pt idx="3146">
                  <c:v>-0.28539999999998489</c:v>
                </c:pt>
                <c:pt idx="3147">
                  <c:v>-0.2852999999999849</c:v>
                </c:pt>
                <c:pt idx="3148">
                  <c:v>-0.28519999999998491</c:v>
                </c:pt>
                <c:pt idx="3149">
                  <c:v>-0.28509999999998492</c:v>
                </c:pt>
                <c:pt idx="3150">
                  <c:v>-0.28499999999998493</c:v>
                </c:pt>
                <c:pt idx="3151">
                  <c:v>-0.28489999999998494</c:v>
                </c:pt>
                <c:pt idx="3152">
                  <c:v>-0.28479999999998495</c:v>
                </c:pt>
                <c:pt idx="3153">
                  <c:v>-0.28469999999998497</c:v>
                </c:pt>
                <c:pt idx="3154">
                  <c:v>-0.28459999999998498</c:v>
                </c:pt>
                <c:pt idx="3155">
                  <c:v>-0.28449999999998499</c:v>
                </c:pt>
                <c:pt idx="3156">
                  <c:v>-0.284399999999985</c:v>
                </c:pt>
                <c:pt idx="3157">
                  <c:v>-0.28429999999998501</c:v>
                </c:pt>
                <c:pt idx="3158">
                  <c:v>-0.28419999999998502</c:v>
                </c:pt>
                <c:pt idx="3159">
                  <c:v>-0.28409999999998503</c:v>
                </c:pt>
                <c:pt idx="3160">
                  <c:v>-0.28399999999998504</c:v>
                </c:pt>
                <c:pt idx="3161">
                  <c:v>-0.28389999999998505</c:v>
                </c:pt>
                <c:pt idx="3162">
                  <c:v>-0.28379999999998506</c:v>
                </c:pt>
                <c:pt idx="3163">
                  <c:v>-0.28369999999998508</c:v>
                </c:pt>
                <c:pt idx="3164">
                  <c:v>-0.28359999999998509</c:v>
                </c:pt>
                <c:pt idx="3165">
                  <c:v>-0.2834999999999851</c:v>
                </c:pt>
                <c:pt idx="3166">
                  <c:v>-0.28339999999998511</c:v>
                </c:pt>
                <c:pt idx="3167">
                  <c:v>-0.28329999999998512</c:v>
                </c:pt>
                <c:pt idx="3168">
                  <c:v>-0.28319999999998513</c:v>
                </c:pt>
                <c:pt idx="3169">
                  <c:v>-0.28309999999998514</c:v>
                </c:pt>
                <c:pt idx="3170">
                  <c:v>-0.28299999999998515</c:v>
                </c:pt>
                <c:pt idx="3171">
                  <c:v>-0.28289999999998516</c:v>
                </c:pt>
                <c:pt idx="3172">
                  <c:v>-0.28279999999998517</c:v>
                </c:pt>
                <c:pt idx="3173">
                  <c:v>-0.28269999999998519</c:v>
                </c:pt>
                <c:pt idx="3174">
                  <c:v>-0.2825999999999852</c:v>
                </c:pt>
                <c:pt idx="3175">
                  <c:v>-0.28249999999998521</c:v>
                </c:pt>
                <c:pt idx="3176">
                  <c:v>-0.28239999999998522</c:v>
                </c:pt>
                <c:pt idx="3177">
                  <c:v>-0.28229999999998523</c:v>
                </c:pt>
                <c:pt idx="3178">
                  <c:v>-0.28219999999998524</c:v>
                </c:pt>
                <c:pt idx="3179">
                  <c:v>-0.28209999999998525</c:v>
                </c:pt>
                <c:pt idx="3180">
                  <c:v>-0.28199999999998526</c:v>
                </c:pt>
                <c:pt idx="3181">
                  <c:v>-0.28189999999998527</c:v>
                </c:pt>
                <c:pt idx="3182">
                  <c:v>-0.28179999999998528</c:v>
                </c:pt>
                <c:pt idx="3183">
                  <c:v>-0.2816999999999853</c:v>
                </c:pt>
                <c:pt idx="3184">
                  <c:v>-0.28159999999998531</c:v>
                </c:pt>
                <c:pt idx="3185">
                  <c:v>-0.28149999999998532</c:v>
                </c:pt>
                <c:pt idx="3186">
                  <c:v>-0.28139999999998533</c:v>
                </c:pt>
                <c:pt idx="3187">
                  <c:v>-0.28129999999998534</c:v>
                </c:pt>
                <c:pt idx="3188">
                  <c:v>-0.28119999999998535</c:v>
                </c:pt>
                <c:pt idx="3189">
                  <c:v>-0.28109999999998536</c:v>
                </c:pt>
                <c:pt idx="3190">
                  <c:v>-0.28099999999998537</c:v>
                </c:pt>
                <c:pt idx="3191">
                  <c:v>-0.28089999999998538</c:v>
                </c:pt>
                <c:pt idx="3192">
                  <c:v>-0.28079999999998539</c:v>
                </c:pt>
                <c:pt idx="3193">
                  <c:v>-0.28069999999998541</c:v>
                </c:pt>
                <c:pt idx="3194">
                  <c:v>-0.28059999999998542</c:v>
                </c:pt>
                <c:pt idx="3195">
                  <c:v>-0.28049999999998543</c:v>
                </c:pt>
                <c:pt idx="3196">
                  <c:v>-0.28039999999998544</c:v>
                </c:pt>
                <c:pt idx="3197">
                  <c:v>-0.28029999999998545</c:v>
                </c:pt>
                <c:pt idx="3198">
                  <c:v>-0.28019999999998546</c:v>
                </c:pt>
                <c:pt idx="3199">
                  <c:v>-0.28009999999998547</c:v>
                </c:pt>
                <c:pt idx="3200">
                  <c:v>-0.27999999999998548</c:v>
                </c:pt>
                <c:pt idx="3201">
                  <c:v>-0.27989999999998549</c:v>
                </c:pt>
                <c:pt idx="3202">
                  <c:v>-0.2797999999999855</c:v>
                </c:pt>
                <c:pt idx="3203">
                  <c:v>-0.27969999999998552</c:v>
                </c:pt>
                <c:pt idx="3204">
                  <c:v>-0.27959999999998553</c:v>
                </c:pt>
                <c:pt idx="3205">
                  <c:v>-0.27949999999998554</c:v>
                </c:pt>
                <c:pt idx="3206">
                  <c:v>-0.27939999999998555</c:v>
                </c:pt>
                <c:pt idx="3207">
                  <c:v>-0.27929999999998556</c:v>
                </c:pt>
                <c:pt idx="3208">
                  <c:v>-0.27919999999998557</c:v>
                </c:pt>
                <c:pt idx="3209">
                  <c:v>-0.27909999999998558</c:v>
                </c:pt>
                <c:pt idx="3210">
                  <c:v>-0.27899999999998559</c:v>
                </c:pt>
                <c:pt idx="3211">
                  <c:v>-0.2788999999999856</c:v>
                </c:pt>
                <c:pt idx="3212">
                  <c:v>-0.27879999999998561</c:v>
                </c:pt>
                <c:pt idx="3213">
                  <c:v>-0.27869999999998563</c:v>
                </c:pt>
                <c:pt idx="3214">
                  <c:v>-0.27859999999998564</c:v>
                </c:pt>
                <c:pt idx="3215">
                  <c:v>-0.27849999999998565</c:v>
                </c:pt>
                <c:pt idx="3216">
                  <c:v>-0.27839999999998566</c:v>
                </c:pt>
                <c:pt idx="3217">
                  <c:v>-0.27829999999998567</c:v>
                </c:pt>
                <c:pt idx="3218">
                  <c:v>-0.27819999999998568</c:v>
                </c:pt>
                <c:pt idx="3219">
                  <c:v>-0.27809999999998569</c:v>
                </c:pt>
                <c:pt idx="3220">
                  <c:v>-0.2779999999999857</c:v>
                </c:pt>
                <c:pt idx="3221">
                  <c:v>-0.27789999999998571</c:v>
                </c:pt>
                <c:pt idx="3222">
                  <c:v>-0.27779999999998573</c:v>
                </c:pt>
                <c:pt idx="3223">
                  <c:v>-0.27769999999998574</c:v>
                </c:pt>
                <c:pt idx="3224">
                  <c:v>-0.27759999999998575</c:v>
                </c:pt>
                <c:pt idx="3225">
                  <c:v>-0.27749999999998576</c:v>
                </c:pt>
                <c:pt idx="3226">
                  <c:v>-0.27739999999998577</c:v>
                </c:pt>
                <c:pt idx="3227">
                  <c:v>-0.27729999999998578</c:v>
                </c:pt>
                <c:pt idx="3228">
                  <c:v>-0.27719999999998579</c:v>
                </c:pt>
                <c:pt idx="3229">
                  <c:v>-0.2770999999999858</c:v>
                </c:pt>
                <c:pt idx="3230">
                  <c:v>-0.27699999999998581</c:v>
                </c:pt>
                <c:pt idx="3231">
                  <c:v>-0.27689999999998582</c:v>
                </c:pt>
                <c:pt idx="3232">
                  <c:v>-0.27679999999998584</c:v>
                </c:pt>
                <c:pt idx="3233">
                  <c:v>-0.27669999999998585</c:v>
                </c:pt>
                <c:pt idx="3234">
                  <c:v>-0.27659999999998586</c:v>
                </c:pt>
                <c:pt idx="3235">
                  <c:v>-0.27649999999998587</c:v>
                </c:pt>
                <c:pt idx="3236">
                  <c:v>-0.27639999999998588</c:v>
                </c:pt>
                <c:pt idx="3237">
                  <c:v>-0.27629999999998589</c:v>
                </c:pt>
                <c:pt idx="3238">
                  <c:v>-0.2761999999999859</c:v>
                </c:pt>
                <c:pt idx="3239">
                  <c:v>-0.27609999999998591</c:v>
                </c:pt>
                <c:pt idx="3240">
                  <c:v>-0.27599999999998592</c:v>
                </c:pt>
                <c:pt idx="3241">
                  <c:v>-0.27589999999998593</c:v>
                </c:pt>
                <c:pt idx="3242">
                  <c:v>-0.27579999999998595</c:v>
                </c:pt>
                <c:pt idx="3243">
                  <c:v>-0.27569999999998596</c:v>
                </c:pt>
                <c:pt idx="3244">
                  <c:v>-0.27559999999998597</c:v>
                </c:pt>
                <c:pt idx="3245">
                  <c:v>-0.27549999999998598</c:v>
                </c:pt>
                <c:pt idx="3246">
                  <c:v>-0.27539999999998599</c:v>
                </c:pt>
                <c:pt idx="3247">
                  <c:v>-0.275299999999986</c:v>
                </c:pt>
                <c:pt idx="3248">
                  <c:v>-0.27519999999998601</c:v>
                </c:pt>
                <c:pt idx="3249">
                  <c:v>-0.27509999999998602</c:v>
                </c:pt>
                <c:pt idx="3250">
                  <c:v>-0.27499999999998603</c:v>
                </c:pt>
                <c:pt idx="3251">
                  <c:v>-0.27489999999998604</c:v>
                </c:pt>
                <c:pt idx="3252">
                  <c:v>-0.27479999999998606</c:v>
                </c:pt>
                <c:pt idx="3253">
                  <c:v>-0.27469999999998607</c:v>
                </c:pt>
                <c:pt idx="3254">
                  <c:v>-0.27459999999998608</c:v>
                </c:pt>
                <c:pt idx="3255">
                  <c:v>-0.27449999999998609</c:v>
                </c:pt>
                <c:pt idx="3256">
                  <c:v>-0.2743999999999861</c:v>
                </c:pt>
                <c:pt idx="3257">
                  <c:v>-0.27429999999998611</c:v>
                </c:pt>
                <c:pt idx="3258">
                  <c:v>-0.27419999999998612</c:v>
                </c:pt>
                <c:pt idx="3259">
                  <c:v>-0.27409999999998613</c:v>
                </c:pt>
                <c:pt idx="3260">
                  <c:v>-0.27399999999998614</c:v>
                </c:pt>
                <c:pt idx="3261">
                  <c:v>-0.27389999999998615</c:v>
                </c:pt>
                <c:pt idx="3262">
                  <c:v>-0.27379999999998617</c:v>
                </c:pt>
                <c:pt idx="3263">
                  <c:v>-0.27369999999998618</c:v>
                </c:pt>
                <c:pt idx="3264">
                  <c:v>-0.27359999999998619</c:v>
                </c:pt>
                <c:pt idx="3265">
                  <c:v>-0.2734999999999862</c:v>
                </c:pt>
                <c:pt idx="3266">
                  <c:v>-0.27339999999998621</c:v>
                </c:pt>
                <c:pt idx="3267">
                  <c:v>-0.27329999999998622</c:v>
                </c:pt>
                <c:pt idx="3268">
                  <c:v>-0.27319999999998623</c:v>
                </c:pt>
                <c:pt idx="3269">
                  <c:v>-0.27309999999998624</c:v>
                </c:pt>
                <c:pt idx="3270">
                  <c:v>-0.27299999999998625</c:v>
                </c:pt>
                <c:pt idx="3271">
                  <c:v>-0.27289999999998626</c:v>
                </c:pt>
                <c:pt idx="3272">
                  <c:v>-0.27279999999998628</c:v>
                </c:pt>
                <c:pt idx="3273">
                  <c:v>-0.27269999999998629</c:v>
                </c:pt>
                <c:pt idx="3274">
                  <c:v>-0.2725999999999863</c:v>
                </c:pt>
                <c:pt idx="3275">
                  <c:v>-0.27249999999998631</c:v>
                </c:pt>
                <c:pt idx="3276">
                  <c:v>-0.27239999999998632</c:v>
                </c:pt>
                <c:pt idx="3277">
                  <c:v>-0.27229999999998633</c:v>
                </c:pt>
                <c:pt idx="3278">
                  <c:v>-0.27219999999998634</c:v>
                </c:pt>
                <c:pt idx="3279">
                  <c:v>-0.27209999999998635</c:v>
                </c:pt>
                <c:pt idx="3280">
                  <c:v>-0.27199999999998636</c:v>
                </c:pt>
                <c:pt idx="3281">
                  <c:v>-0.27189999999998637</c:v>
                </c:pt>
                <c:pt idx="3282">
                  <c:v>-0.27179999999998639</c:v>
                </c:pt>
                <c:pt idx="3283">
                  <c:v>-0.2716999999999864</c:v>
                </c:pt>
                <c:pt idx="3284">
                  <c:v>-0.27159999999998641</c:v>
                </c:pt>
                <c:pt idx="3285">
                  <c:v>-0.27149999999998642</c:v>
                </c:pt>
                <c:pt idx="3286">
                  <c:v>-0.27139999999998643</c:v>
                </c:pt>
                <c:pt idx="3287">
                  <c:v>-0.27129999999998644</c:v>
                </c:pt>
                <c:pt idx="3288">
                  <c:v>-0.27119999999998645</c:v>
                </c:pt>
                <c:pt idx="3289">
                  <c:v>-0.27109999999998646</c:v>
                </c:pt>
                <c:pt idx="3290">
                  <c:v>-0.27099999999998647</c:v>
                </c:pt>
                <c:pt idx="3291">
                  <c:v>-0.27089999999998648</c:v>
                </c:pt>
                <c:pt idx="3292">
                  <c:v>-0.2707999999999865</c:v>
                </c:pt>
                <c:pt idx="3293">
                  <c:v>-0.27069999999998651</c:v>
                </c:pt>
                <c:pt idx="3294">
                  <c:v>-0.27059999999998652</c:v>
                </c:pt>
                <c:pt idx="3295">
                  <c:v>-0.27049999999998653</c:v>
                </c:pt>
                <c:pt idx="3296">
                  <c:v>-0.27039999999998654</c:v>
                </c:pt>
                <c:pt idx="3297">
                  <c:v>-0.27029999999998655</c:v>
                </c:pt>
                <c:pt idx="3298">
                  <c:v>-0.27019999999998656</c:v>
                </c:pt>
                <c:pt idx="3299">
                  <c:v>-0.27009999999998657</c:v>
                </c:pt>
                <c:pt idx="3300">
                  <c:v>-0.26999999999998658</c:v>
                </c:pt>
                <c:pt idx="3301">
                  <c:v>-0.2698999999999866</c:v>
                </c:pt>
                <c:pt idx="3302">
                  <c:v>-0.26979999999998661</c:v>
                </c:pt>
                <c:pt idx="3303">
                  <c:v>-0.26969999999998662</c:v>
                </c:pt>
                <c:pt idx="3304">
                  <c:v>-0.26959999999998663</c:v>
                </c:pt>
                <c:pt idx="3305">
                  <c:v>-0.26949999999998664</c:v>
                </c:pt>
                <c:pt idx="3306">
                  <c:v>-0.26939999999998665</c:v>
                </c:pt>
                <c:pt idx="3307">
                  <c:v>-0.26929999999998666</c:v>
                </c:pt>
                <c:pt idx="3308">
                  <c:v>-0.26919999999998667</c:v>
                </c:pt>
                <c:pt idx="3309">
                  <c:v>-0.26909999999998668</c:v>
                </c:pt>
                <c:pt idx="3310">
                  <c:v>-0.26899999999998669</c:v>
                </c:pt>
                <c:pt idx="3311">
                  <c:v>-0.26889999999998671</c:v>
                </c:pt>
                <c:pt idx="3312">
                  <c:v>-0.26879999999998672</c:v>
                </c:pt>
                <c:pt idx="3313">
                  <c:v>-0.26869999999998673</c:v>
                </c:pt>
                <c:pt idx="3314">
                  <c:v>-0.26859999999998674</c:v>
                </c:pt>
                <c:pt idx="3315">
                  <c:v>-0.26849999999998675</c:v>
                </c:pt>
                <c:pt idx="3316">
                  <c:v>-0.26839999999998676</c:v>
                </c:pt>
                <c:pt idx="3317">
                  <c:v>-0.26829999999998677</c:v>
                </c:pt>
                <c:pt idx="3318">
                  <c:v>-0.26819999999998678</c:v>
                </c:pt>
                <c:pt idx="3319">
                  <c:v>-0.26809999999998679</c:v>
                </c:pt>
                <c:pt idx="3320">
                  <c:v>-0.2679999999999868</c:v>
                </c:pt>
                <c:pt idx="3321">
                  <c:v>-0.26789999999998682</c:v>
                </c:pt>
                <c:pt idx="3322">
                  <c:v>-0.26779999999998683</c:v>
                </c:pt>
                <c:pt idx="3323">
                  <c:v>-0.26769999999998684</c:v>
                </c:pt>
                <c:pt idx="3324">
                  <c:v>-0.26759999999998685</c:v>
                </c:pt>
                <c:pt idx="3325">
                  <c:v>-0.26749999999998686</c:v>
                </c:pt>
                <c:pt idx="3326">
                  <c:v>-0.26739999999998687</c:v>
                </c:pt>
                <c:pt idx="3327">
                  <c:v>-0.26729999999998688</c:v>
                </c:pt>
                <c:pt idx="3328">
                  <c:v>-0.26719999999998689</c:v>
                </c:pt>
                <c:pt idx="3329">
                  <c:v>-0.2670999999999869</c:v>
                </c:pt>
                <c:pt idx="3330">
                  <c:v>-0.26699999999998691</c:v>
                </c:pt>
                <c:pt idx="3331">
                  <c:v>-0.26689999999998693</c:v>
                </c:pt>
                <c:pt idx="3332">
                  <c:v>-0.26679999999998694</c:v>
                </c:pt>
                <c:pt idx="3333">
                  <c:v>-0.26669999999998695</c:v>
                </c:pt>
                <c:pt idx="3334">
                  <c:v>-0.26659999999998696</c:v>
                </c:pt>
                <c:pt idx="3335">
                  <c:v>-0.26649999999998697</c:v>
                </c:pt>
                <c:pt idx="3336">
                  <c:v>-0.26639999999998698</c:v>
                </c:pt>
                <c:pt idx="3337">
                  <c:v>-0.26629999999998699</c:v>
                </c:pt>
                <c:pt idx="3338">
                  <c:v>-0.266199999999987</c:v>
                </c:pt>
                <c:pt idx="3339">
                  <c:v>-0.26609999999998701</c:v>
                </c:pt>
                <c:pt idx="3340">
                  <c:v>-0.26599999999998702</c:v>
                </c:pt>
                <c:pt idx="3341">
                  <c:v>-0.26589999999998704</c:v>
                </c:pt>
                <c:pt idx="3342">
                  <c:v>-0.26579999999998705</c:v>
                </c:pt>
                <c:pt idx="3343">
                  <c:v>-0.26569999999998706</c:v>
                </c:pt>
                <c:pt idx="3344">
                  <c:v>-0.26559999999998707</c:v>
                </c:pt>
                <c:pt idx="3345">
                  <c:v>-0.26549999999998708</c:v>
                </c:pt>
                <c:pt idx="3346">
                  <c:v>-0.26539999999998709</c:v>
                </c:pt>
                <c:pt idx="3347">
                  <c:v>-0.2652999999999871</c:v>
                </c:pt>
                <c:pt idx="3348">
                  <c:v>-0.26519999999998711</c:v>
                </c:pt>
                <c:pt idx="3349">
                  <c:v>-0.26509999999998712</c:v>
                </c:pt>
                <c:pt idx="3350">
                  <c:v>-0.26499999999998713</c:v>
                </c:pt>
                <c:pt idx="3351">
                  <c:v>-0.26489999999998715</c:v>
                </c:pt>
                <c:pt idx="3352">
                  <c:v>-0.26479999999998716</c:v>
                </c:pt>
                <c:pt idx="3353">
                  <c:v>-0.26469999999998717</c:v>
                </c:pt>
                <c:pt idx="3354">
                  <c:v>-0.26459999999998718</c:v>
                </c:pt>
                <c:pt idx="3355">
                  <c:v>-0.26449999999998719</c:v>
                </c:pt>
                <c:pt idx="3356">
                  <c:v>-0.2643999999999872</c:v>
                </c:pt>
                <c:pt idx="3357">
                  <c:v>-0.26429999999998721</c:v>
                </c:pt>
                <c:pt idx="3358">
                  <c:v>-0.26419999999998722</c:v>
                </c:pt>
                <c:pt idx="3359">
                  <c:v>-0.26409999999998723</c:v>
                </c:pt>
                <c:pt idx="3360">
                  <c:v>-0.26399999999998724</c:v>
                </c:pt>
                <c:pt idx="3361">
                  <c:v>-0.26389999999998726</c:v>
                </c:pt>
                <c:pt idx="3362">
                  <c:v>-0.26379999999998727</c:v>
                </c:pt>
                <c:pt idx="3363">
                  <c:v>-0.26369999999998728</c:v>
                </c:pt>
                <c:pt idx="3364">
                  <c:v>-0.26359999999998729</c:v>
                </c:pt>
                <c:pt idx="3365">
                  <c:v>-0.2634999999999873</c:v>
                </c:pt>
                <c:pt idx="3366">
                  <c:v>-0.26339999999998731</c:v>
                </c:pt>
                <c:pt idx="3367">
                  <c:v>-0.26329999999998732</c:v>
                </c:pt>
                <c:pt idx="3368">
                  <c:v>-0.26319999999998733</c:v>
                </c:pt>
                <c:pt idx="3369">
                  <c:v>-0.26309999999998734</c:v>
                </c:pt>
                <c:pt idx="3370">
                  <c:v>-0.26299999999998736</c:v>
                </c:pt>
                <c:pt idx="3371">
                  <c:v>-0.26289999999998737</c:v>
                </c:pt>
                <c:pt idx="3372">
                  <c:v>-0.26279999999998738</c:v>
                </c:pt>
                <c:pt idx="3373">
                  <c:v>-0.26269999999998739</c:v>
                </c:pt>
                <c:pt idx="3374">
                  <c:v>-0.2625999999999874</c:v>
                </c:pt>
                <c:pt idx="3375">
                  <c:v>-0.26249999999998741</c:v>
                </c:pt>
                <c:pt idx="3376">
                  <c:v>-0.26239999999998742</c:v>
                </c:pt>
                <c:pt idx="3377">
                  <c:v>-0.26229999999998743</c:v>
                </c:pt>
                <c:pt idx="3378">
                  <c:v>-0.26219999999998744</c:v>
                </c:pt>
                <c:pt idx="3379">
                  <c:v>-0.26209999999998745</c:v>
                </c:pt>
                <c:pt idx="3380">
                  <c:v>-0.26199999999998747</c:v>
                </c:pt>
                <c:pt idx="3381">
                  <c:v>-0.26189999999998748</c:v>
                </c:pt>
                <c:pt idx="3382">
                  <c:v>-0.26179999999998749</c:v>
                </c:pt>
                <c:pt idx="3383">
                  <c:v>-0.2616999999999875</c:v>
                </c:pt>
                <c:pt idx="3384">
                  <c:v>-0.26159999999998751</c:v>
                </c:pt>
                <c:pt idx="3385">
                  <c:v>-0.26149999999998752</c:v>
                </c:pt>
                <c:pt idx="3386">
                  <c:v>-0.26139999999998753</c:v>
                </c:pt>
                <c:pt idx="3387">
                  <c:v>-0.26129999999998754</c:v>
                </c:pt>
                <c:pt idx="3388">
                  <c:v>-0.26119999999998755</c:v>
                </c:pt>
                <c:pt idx="3389">
                  <c:v>-0.26109999999998756</c:v>
                </c:pt>
                <c:pt idx="3390">
                  <c:v>-0.26099999999998758</c:v>
                </c:pt>
                <c:pt idx="3391">
                  <c:v>-0.26089999999998759</c:v>
                </c:pt>
                <c:pt idx="3392">
                  <c:v>-0.2607999999999876</c:v>
                </c:pt>
                <c:pt idx="3393">
                  <c:v>-0.26069999999998761</c:v>
                </c:pt>
                <c:pt idx="3394">
                  <c:v>-0.26059999999998762</c:v>
                </c:pt>
                <c:pt idx="3395">
                  <c:v>-0.26049999999998763</c:v>
                </c:pt>
                <c:pt idx="3396">
                  <c:v>-0.26039999999998764</c:v>
                </c:pt>
                <c:pt idx="3397">
                  <c:v>-0.26029999999998765</c:v>
                </c:pt>
                <c:pt idx="3398">
                  <c:v>-0.26019999999998766</c:v>
                </c:pt>
                <c:pt idx="3399">
                  <c:v>-0.26009999999998767</c:v>
                </c:pt>
                <c:pt idx="3400">
                  <c:v>-0.25999999999998769</c:v>
                </c:pt>
                <c:pt idx="3401">
                  <c:v>-0.2598999999999877</c:v>
                </c:pt>
                <c:pt idx="3402">
                  <c:v>-0.25979999999998771</c:v>
                </c:pt>
                <c:pt idx="3403">
                  <c:v>-0.25969999999998772</c:v>
                </c:pt>
                <c:pt idx="3404">
                  <c:v>-0.25959999999998773</c:v>
                </c:pt>
                <c:pt idx="3405">
                  <c:v>-0.25949999999998774</c:v>
                </c:pt>
                <c:pt idx="3406">
                  <c:v>-0.25939999999998775</c:v>
                </c:pt>
                <c:pt idx="3407">
                  <c:v>-0.25929999999998776</c:v>
                </c:pt>
                <c:pt idx="3408">
                  <c:v>-0.25919999999998777</c:v>
                </c:pt>
                <c:pt idx="3409">
                  <c:v>-0.25909999999998778</c:v>
                </c:pt>
                <c:pt idx="3410">
                  <c:v>-0.2589999999999878</c:v>
                </c:pt>
                <c:pt idx="3411">
                  <c:v>-0.25889999999998781</c:v>
                </c:pt>
                <c:pt idx="3412">
                  <c:v>-0.25879999999998782</c:v>
                </c:pt>
                <c:pt idx="3413">
                  <c:v>-0.25869999999998783</c:v>
                </c:pt>
                <c:pt idx="3414">
                  <c:v>-0.25859999999998784</c:v>
                </c:pt>
                <c:pt idx="3415">
                  <c:v>-0.25849999999998785</c:v>
                </c:pt>
                <c:pt idx="3416">
                  <c:v>-0.25839999999998786</c:v>
                </c:pt>
                <c:pt idx="3417">
                  <c:v>-0.25829999999998787</c:v>
                </c:pt>
                <c:pt idx="3418">
                  <c:v>-0.25819999999998788</c:v>
                </c:pt>
                <c:pt idx="3419">
                  <c:v>-0.25809999999998789</c:v>
                </c:pt>
                <c:pt idx="3420">
                  <c:v>-0.25799999999998791</c:v>
                </c:pt>
                <c:pt idx="3421">
                  <c:v>-0.25789999999998792</c:v>
                </c:pt>
                <c:pt idx="3422">
                  <c:v>-0.25779999999998793</c:v>
                </c:pt>
                <c:pt idx="3423">
                  <c:v>-0.25769999999998794</c:v>
                </c:pt>
                <c:pt idx="3424">
                  <c:v>-0.25759999999998795</c:v>
                </c:pt>
                <c:pt idx="3425">
                  <c:v>-0.25749999999998796</c:v>
                </c:pt>
                <c:pt idx="3426">
                  <c:v>-0.25739999999998797</c:v>
                </c:pt>
                <c:pt idx="3427">
                  <c:v>-0.25729999999998798</c:v>
                </c:pt>
                <c:pt idx="3428">
                  <c:v>-0.25719999999998799</c:v>
                </c:pt>
                <c:pt idx="3429">
                  <c:v>-0.257099999999988</c:v>
                </c:pt>
                <c:pt idx="3430">
                  <c:v>-0.25699999999998802</c:v>
                </c:pt>
                <c:pt idx="3431">
                  <c:v>-0.25689999999998803</c:v>
                </c:pt>
                <c:pt idx="3432">
                  <c:v>-0.25679999999998804</c:v>
                </c:pt>
                <c:pt idx="3433">
                  <c:v>-0.25669999999998805</c:v>
                </c:pt>
                <c:pt idx="3434">
                  <c:v>-0.25659999999998806</c:v>
                </c:pt>
                <c:pt idx="3435">
                  <c:v>-0.25649999999998807</c:v>
                </c:pt>
                <c:pt idx="3436">
                  <c:v>-0.25639999999998808</c:v>
                </c:pt>
                <c:pt idx="3437">
                  <c:v>-0.25629999999998809</c:v>
                </c:pt>
                <c:pt idx="3438">
                  <c:v>-0.2561999999999881</c:v>
                </c:pt>
                <c:pt idx="3439">
                  <c:v>-0.25609999999998811</c:v>
                </c:pt>
                <c:pt idx="3440">
                  <c:v>-0.25599999999998813</c:v>
                </c:pt>
                <c:pt idx="3441">
                  <c:v>-0.25589999999998814</c:v>
                </c:pt>
                <c:pt idx="3442">
                  <c:v>-0.25579999999998815</c:v>
                </c:pt>
                <c:pt idx="3443">
                  <c:v>-0.25569999999998816</c:v>
                </c:pt>
                <c:pt idx="3444">
                  <c:v>-0.25559999999998817</c:v>
                </c:pt>
                <c:pt idx="3445">
                  <c:v>-0.25549999999998818</c:v>
                </c:pt>
                <c:pt idx="3446">
                  <c:v>-0.25539999999998819</c:v>
                </c:pt>
                <c:pt idx="3447">
                  <c:v>-0.2552999999999882</c:v>
                </c:pt>
                <c:pt idx="3448">
                  <c:v>-0.25519999999998821</c:v>
                </c:pt>
                <c:pt idx="3449">
                  <c:v>-0.25509999999998823</c:v>
                </c:pt>
                <c:pt idx="3450">
                  <c:v>-0.25499999999998824</c:v>
                </c:pt>
                <c:pt idx="3451">
                  <c:v>-0.25489999999998825</c:v>
                </c:pt>
                <c:pt idx="3452">
                  <c:v>-0.25479999999998826</c:v>
                </c:pt>
                <c:pt idx="3453">
                  <c:v>-0.25469999999998827</c:v>
                </c:pt>
                <c:pt idx="3454">
                  <c:v>-0.25459999999998828</c:v>
                </c:pt>
                <c:pt idx="3455">
                  <c:v>-0.25449999999998829</c:v>
                </c:pt>
                <c:pt idx="3456">
                  <c:v>-0.2543999999999883</c:v>
                </c:pt>
                <c:pt idx="3457">
                  <c:v>-0.25429999999998831</c:v>
                </c:pt>
                <c:pt idx="3458">
                  <c:v>-0.25419999999998832</c:v>
                </c:pt>
                <c:pt idx="3459">
                  <c:v>-0.25409999999998834</c:v>
                </c:pt>
                <c:pt idx="3460">
                  <c:v>-0.25399999999998835</c:v>
                </c:pt>
                <c:pt idx="3461">
                  <c:v>-0.25389999999998836</c:v>
                </c:pt>
                <c:pt idx="3462">
                  <c:v>-0.25379999999998837</c:v>
                </c:pt>
                <c:pt idx="3463">
                  <c:v>-0.25369999999998838</c:v>
                </c:pt>
                <c:pt idx="3464">
                  <c:v>-0.25359999999998839</c:v>
                </c:pt>
                <c:pt idx="3465">
                  <c:v>-0.2534999999999884</c:v>
                </c:pt>
                <c:pt idx="3466">
                  <c:v>-0.25339999999998841</c:v>
                </c:pt>
                <c:pt idx="3467">
                  <c:v>-0.25329999999998842</c:v>
                </c:pt>
                <c:pt idx="3468">
                  <c:v>-0.25319999999998843</c:v>
                </c:pt>
                <c:pt idx="3469">
                  <c:v>-0.25309999999998845</c:v>
                </c:pt>
                <c:pt idx="3470">
                  <c:v>-0.25299999999998846</c:v>
                </c:pt>
                <c:pt idx="3471">
                  <c:v>-0.25289999999998847</c:v>
                </c:pt>
                <c:pt idx="3472">
                  <c:v>-0.25279999999998848</c:v>
                </c:pt>
                <c:pt idx="3473">
                  <c:v>-0.25269999999998849</c:v>
                </c:pt>
                <c:pt idx="3474">
                  <c:v>-0.2525999999999885</c:v>
                </c:pt>
                <c:pt idx="3475">
                  <c:v>-0.25249999999998851</c:v>
                </c:pt>
                <c:pt idx="3476">
                  <c:v>-0.25239999999998852</c:v>
                </c:pt>
                <c:pt idx="3477">
                  <c:v>-0.25229999999998853</c:v>
                </c:pt>
                <c:pt idx="3478">
                  <c:v>-0.25219999999998854</c:v>
                </c:pt>
                <c:pt idx="3479">
                  <c:v>-0.25209999999998856</c:v>
                </c:pt>
                <c:pt idx="3480">
                  <c:v>-0.25199999999998857</c:v>
                </c:pt>
                <c:pt idx="3481">
                  <c:v>-0.25189999999998858</c:v>
                </c:pt>
                <c:pt idx="3482">
                  <c:v>-0.25179999999998859</c:v>
                </c:pt>
                <c:pt idx="3483">
                  <c:v>-0.2516999999999886</c:v>
                </c:pt>
                <c:pt idx="3484">
                  <c:v>-0.25159999999998861</c:v>
                </c:pt>
                <c:pt idx="3485">
                  <c:v>-0.25149999999998862</c:v>
                </c:pt>
                <c:pt idx="3486">
                  <c:v>-0.25139999999998863</c:v>
                </c:pt>
                <c:pt idx="3487">
                  <c:v>-0.25129999999998864</c:v>
                </c:pt>
                <c:pt idx="3488">
                  <c:v>-0.25119999999998865</c:v>
                </c:pt>
                <c:pt idx="3489">
                  <c:v>-0.25109999999998867</c:v>
                </c:pt>
                <c:pt idx="3490">
                  <c:v>-0.25099999999998868</c:v>
                </c:pt>
                <c:pt idx="3491">
                  <c:v>-0.25089999999998869</c:v>
                </c:pt>
                <c:pt idx="3492">
                  <c:v>-0.2507999999999887</c:v>
                </c:pt>
                <c:pt idx="3493">
                  <c:v>-0.25069999999998871</c:v>
                </c:pt>
                <c:pt idx="3494">
                  <c:v>-0.25059999999998872</c:v>
                </c:pt>
                <c:pt idx="3495">
                  <c:v>-0.25049999999998873</c:v>
                </c:pt>
                <c:pt idx="3496">
                  <c:v>-0.25039999999998874</c:v>
                </c:pt>
                <c:pt idx="3497">
                  <c:v>-0.25029999999998875</c:v>
                </c:pt>
                <c:pt idx="3498">
                  <c:v>-0.25019999999998876</c:v>
                </c:pt>
                <c:pt idx="3499">
                  <c:v>-0.25009999999998878</c:v>
                </c:pt>
                <c:pt idx="3500">
                  <c:v>-0.24999999999998879</c:v>
                </c:pt>
                <c:pt idx="3501">
                  <c:v>-0.2498999999999888</c:v>
                </c:pt>
                <c:pt idx="3502">
                  <c:v>-0.24979999999998881</c:v>
                </c:pt>
                <c:pt idx="3503">
                  <c:v>-0.24969999999998882</c:v>
                </c:pt>
                <c:pt idx="3504">
                  <c:v>-0.24959999999998883</c:v>
                </c:pt>
                <c:pt idx="3505">
                  <c:v>-0.24949999999998884</c:v>
                </c:pt>
                <c:pt idx="3506">
                  <c:v>-0.24939999999998885</c:v>
                </c:pt>
                <c:pt idx="3507">
                  <c:v>-0.24929999999998886</c:v>
                </c:pt>
                <c:pt idx="3508">
                  <c:v>-0.24919999999998887</c:v>
                </c:pt>
                <c:pt idx="3509">
                  <c:v>-0.24909999999998889</c:v>
                </c:pt>
                <c:pt idx="3510">
                  <c:v>-0.2489999999999889</c:v>
                </c:pt>
                <c:pt idx="3511">
                  <c:v>-0.24889999999998891</c:v>
                </c:pt>
                <c:pt idx="3512">
                  <c:v>-0.24879999999998892</c:v>
                </c:pt>
                <c:pt idx="3513">
                  <c:v>-0.24869999999998893</c:v>
                </c:pt>
                <c:pt idx="3514">
                  <c:v>-0.24859999999998894</c:v>
                </c:pt>
                <c:pt idx="3515">
                  <c:v>-0.24849999999998895</c:v>
                </c:pt>
                <c:pt idx="3516">
                  <c:v>-0.24839999999998896</c:v>
                </c:pt>
                <c:pt idx="3517">
                  <c:v>-0.24829999999998897</c:v>
                </c:pt>
                <c:pt idx="3518">
                  <c:v>-0.24819999999998898</c:v>
                </c:pt>
                <c:pt idx="3519">
                  <c:v>-0.248099999999989</c:v>
                </c:pt>
                <c:pt idx="3520">
                  <c:v>-0.24799999999998901</c:v>
                </c:pt>
                <c:pt idx="3521">
                  <c:v>-0.24789999999998902</c:v>
                </c:pt>
                <c:pt idx="3522">
                  <c:v>-0.24779999999998903</c:v>
                </c:pt>
                <c:pt idx="3523">
                  <c:v>-0.24769999999998904</c:v>
                </c:pt>
                <c:pt idx="3524">
                  <c:v>-0.24759999999998905</c:v>
                </c:pt>
                <c:pt idx="3525">
                  <c:v>-0.24749999999998906</c:v>
                </c:pt>
                <c:pt idx="3526">
                  <c:v>-0.24739999999998907</c:v>
                </c:pt>
                <c:pt idx="3527">
                  <c:v>-0.24729999999998908</c:v>
                </c:pt>
                <c:pt idx="3528">
                  <c:v>-0.2471999999999891</c:v>
                </c:pt>
                <c:pt idx="3529">
                  <c:v>-0.24709999999998911</c:v>
                </c:pt>
                <c:pt idx="3530">
                  <c:v>-0.24699999999998912</c:v>
                </c:pt>
                <c:pt idx="3531">
                  <c:v>-0.24689999999998913</c:v>
                </c:pt>
                <c:pt idx="3532">
                  <c:v>-0.24679999999998914</c:v>
                </c:pt>
                <c:pt idx="3533">
                  <c:v>-0.24669999999998915</c:v>
                </c:pt>
                <c:pt idx="3534">
                  <c:v>-0.24659999999998916</c:v>
                </c:pt>
                <c:pt idx="3535">
                  <c:v>-0.24649999999998917</c:v>
                </c:pt>
                <c:pt idx="3536">
                  <c:v>-0.24639999999998918</c:v>
                </c:pt>
                <c:pt idx="3537">
                  <c:v>-0.24629999999998919</c:v>
                </c:pt>
                <c:pt idx="3538">
                  <c:v>-0.24619999999998921</c:v>
                </c:pt>
                <c:pt idx="3539">
                  <c:v>-0.24609999999998922</c:v>
                </c:pt>
                <c:pt idx="3540">
                  <c:v>-0.24599999999998923</c:v>
                </c:pt>
                <c:pt idx="3541">
                  <c:v>-0.24589999999998924</c:v>
                </c:pt>
                <c:pt idx="3542">
                  <c:v>-0.24579999999998925</c:v>
                </c:pt>
                <c:pt idx="3543">
                  <c:v>-0.24569999999998926</c:v>
                </c:pt>
                <c:pt idx="3544">
                  <c:v>-0.24559999999998927</c:v>
                </c:pt>
                <c:pt idx="3545">
                  <c:v>-0.24549999999998928</c:v>
                </c:pt>
                <c:pt idx="3546">
                  <c:v>-0.24539999999998929</c:v>
                </c:pt>
                <c:pt idx="3547">
                  <c:v>-0.2452999999999893</c:v>
                </c:pt>
                <c:pt idx="3548">
                  <c:v>-0.24519999999998932</c:v>
                </c:pt>
                <c:pt idx="3549">
                  <c:v>-0.24509999999998933</c:v>
                </c:pt>
                <c:pt idx="3550">
                  <c:v>-0.24499999999998934</c:v>
                </c:pt>
                <c:pt idx="3551">
                  <c:v>-0.24489999999998935</c:v>
                </c:pt>
                <c:pt idx="3552">
                  <c:v>-0.24479999999998936</c:v>
                </c:pt>
                <c:pt idx="3553">
                  <c:v>-0.24469999999998937</c:v>
                </c:pt>
                <c:pt idx="3554">
                  <c:v>-0.24459999999998938</c:v>
                </c:pt>
                <c:pt idx="3555">
                  <c:v>-0.24449999999998939</c:v>
                </c:pt>
                <c:pt idx="3556">
                  <c:v>-0.2443999999999894</c:v>
                </c:pt>
                <c:pt idx="3557">
                  <c:v>-0.24429999999998941</c:v>
                </c:pt>
                <c:pt idx="3558">
                  <c:v>-0.24419999999998943</c:v>
                </c:pt>
                <c:pt idx="3559">
                  <c:v>-0.24409999999998944</c:v>
                </c:pt>
                <c:pt idx="3560">
                  <c:v>-0.24399999999998945</c:v>
                </c:pt>
                <c:pt idx="3561">
                  <c:v>-0.24389999999998946</c:v>
                </c:pt>
                <c:pt idx="3562">
                  <c:v>-0.24379999999998947</c:v>
                </c:pt>
                <c:pt idx="3563">
                  <c:v>-0.24369999999998948</c:v>
                </c:pt>
                <c:pt idx="3564">
                  <c:v>-0.24359999999998949</c:v>
                </c:pt>
                <c:pt idx="3565">
                  <c:v>-0.2434999999999895</c:v>
                </c:pt>
                <c:pt idx="3566">
                  <c:v>-0.24339999999998951</c:v>
                </c:pt>
                <c:pt idx="3567">
                  <c:v>-0.24329999999998952</c:v>
                </c:pt>
                <c:pt idx="3568">
                  <c:v>-0.24319999999998954</c:v>
                </c:pt>
                <c:pt idx="3569">
                  <c:v>-0.24309999999998955</c:v>
                </c:pt>
                <c:pt idx="3570">
                  <c:v>-0.24299999999998956</c:v>
                </c:pt>
                <c:pt idx="3571">
                  <c:v>-0.24289999999998957</c:v>
                </c:pt>
                <c:pt idx="3572">
                  <c:v>-0.24279999999998958</c:v>
                </c:pt>
                <c:pt idx="3573">
                  <c:v>-0.24269999999998959</c:v>
                </c:pt>
                <c:pt idx="3574">
                  <c:v>-0.2425999999999896</c:v>
                </c:pt>
                <c:pt idx="3575">
                  <c:v>-0.24249999999998961</c:v>
                </c:pt>
                <c:pt idx="3576">
                  <c:v>-0.24239999999998962</c:v>
                </c:pt>
                <c:pt idx="3577">
                  <c:v>-0.24229999999998963</c:v>
                </c:pt>
                <c:pt idx="3578">
                  <c:v>-0.24219999999998965</c:v>
                </c:pt>
                <c:pt idx="3579">
                  <c:v>-0.24209999999998966</c:v>
                </c:pt>
                <c:pt idx="3580">
                  <c:v>-0.24199999999998967</c:v>
                </c:pt>
                <c:pt idx="3581">
                  <c:v>-0.24189999999998968</c:v>
                </c:pt>
                <c:pt idx="3582">
                  <c:v>-0.24179999999998969</c:v>
                </c:pt>
                <c:pt idx="3583">
                  <c:v>-0.2416999999999897</c:v>
                </c:pt>
                <c:pt idx="3584">
                  <c:v>-0.24159999999998971</c:v>
                </c:pt>
                <c:pt idx="3585">
                  <c:v>-0.24149999999998972</c:v>
                </c:pt>
                <c:pt idx="3586">
                  <c:v>-0.24139999999998973</c:v>
                </c:pt>
                <c:pt idx="3587">
                  <c:v>-0.24129999999998974</c:v>
                </c:pt>
                <c:pt idx="3588">
                  <c:v>-0.24119999999998976</c:v>
                </c:pt>
                <c:pt idx="3589">
                  <c:v>-0.24109999999998977</c:v>
                </c:pt>
                <c:pt idx="3590">
                  <c:v>-0.24099999999998978</c:v>
                </c:pt>
                <c:pt idx="3591">
                  <c:v>-0.24089999999998979</c:v>
                </c:pt>
                <c:pt idx="3592">
                  <c:v>-0.2407999999999898</c:v>
                </c:pt>
                <c:pt idx="3593">
                  <c:v>-0.24069999999998981</c:v>
                </c:pt>
                <c:pt idx="3594">
                  <c:v>-0.24059999999998982</c:v>
                </c:pt>
                <c:pt idx="3595">
                  <c:v>-0.24049999999998983</c:v>
                </c:pt>
                <c:pt idx="3596">
                  <c:v>-0.24039999999998984</c:v>
                </c:pt>
                <c:pt idx="3597">
                  <c:v>-0.24029999999998986</c:v>
                </c:pt>
                <c:pt idx="3598">
                  <c:v>-0.24019999999998987</c:v>
                </c:pt>
                <c:pt idx="3599">
                  <c:v>-0.24009999999998988</c:v>
                </c:pt>
                <c:pt idx="3600">
                  <c:v>-0.23999999999998989</c:v>
                </c:pt>
                <c:pt idx="3601">
                  <c:v>-0.2398999999999899</c:v>
                </c:pt>
                <c:pt idx="3602">
                  <c:v>-0.23979999999998991</c:v>
                </c:pt>
                <c:pt idx="3603">
                  <c:v>-0.23969999999998992</c:v>
                </c:pt>
                <c:pt idx="3604">
                  <c:v>-0.23959999999998993</c:v>
                </c:pt>
                <c:pt idx="3605">
                  <c:v>-0.23949999999998994</c:v>
                </c:pt>
                <c:pt idx="3606">
                  <c:v>-0.23939999999998995</c:v>
                </c:pt>
                <c:pt idx="3607">
                  <c:v>-0.23929999999998997</c:v>
                </c:pt>
                <c:pt idx="3608">
                  <c:v>-0.23919999999998998</c:v>
                </c:pt>
                <c:pt idx="3609">
                  <c:v>-0.23909999999998999</c:v>
                </c:pt>
                <c:pt idx="3610">
                  <c:v>-0.23899999999999</c:v>
                </c:pt>
                <c:pt idx="3611">
                  <c:v>-0.23889999999999001</c:v>
                </c:pt>
                <c:pt idx="3612">
                  <c:v>-0.23879999999999002</c:v>
                </c:pt>
                <c:pt idx="3613">
                  <c:v>-0.23869999999999003</c:v>
                </c:pt>
                <c:pt idx="3614">
                  <c:v>-0.23859999999999004</c:v>
                </c:pt>
                <c:pt idx="3615">
                  <c:v>-0.23849999999999005</c:v>
                </c:pt>
                <c:pt idx="3616">
                  <c:v>-0.23839999999999006</c:v>
                </c:pt>
                <c:pt idx="3617">
                  <c:v>-0.23829999999999008</c:v>
                </c:pt>
                <c:pt idx="3618">
                  <c:v>-0.23819999999999009</c:v>
                </c:pt>
                <c:pt idx="3619">
                  <c:v>-0.2380999999999901</c:v>
                </c:pt>
                <c:pt idx="3620">
                  <c:v>-0.23799999999999011</c:v>
                </c:pt>
                <c:pt idx="3621">
                  <c:v>-0.23789999999999012</c:v>
                </c:pt>
                <c:pt idx="3622">
                  <c:v>-0.23779999999999013</c:v>
                </c:pt>
                <c:pt idx="3623">
                  <c:v>-0.23769999999999014</c:v>
                </c:pt>
                <c:pt idx="3624">
                  <c:v>-0.23759999999999015</c:v>
                </c:pt>
                <c:pt idx="3625">
                  <c:v>-0.23749999999999016</c:v>
                </c:pt>
                <c:pt idx="3626">
                  <c:v>-0.23739999999999017</c:v>
                </c:pt>
                <c:pt idx="3627">
                  <c:v>-0.23729999999999019</c:v>
                </c:pt>
                <c:pt idx="3628">
                  <c:v>-0.2371999999999902</c:v>
                </c:pt>
                <c:pt idx="3629">
                  <c:v>-0.23709999999999021</c:v>
                </c:pt>
                <c:pt idx="3630">
                  <c:v>-0.23699999999999022</c:v>
                </c:pt>
                <c:pt idx="3631">
                  <c:v>-0.23689999999999023</c:v>
                </c:pt>
                <c:pt idx="3632">
                  <c:v>-0.23679999999999024</c:v>
                </c:pt>
                <c:pt idx="3633">
                  <c:v>-0.23669999999999025</c:v>
                </c:pt>
                <c:pt idx="3634">
                  <c:v>-0.23659999999999026</c:v>
                </c:pt>
                <c:pt idx="3635">
                  <c:v>-0.23649999999999027</c:v>
                </c:pt>
                <c:pt idx="3636">
                  <c:v>-0.23639999999999028</c:v>
                </c:pt>
                <c:pt idx="3637">
                  <c:v>-0.2362999999999903</c:v>
                </c:pt>
                <c:pt idx="3638">
                  <c:v>-0.23619999999999031</c:v>
                </c:pt>
                <c:pt idx="3639">
                  <c:v>-0.23609999999999032</c:v>
                </c:pt>
                <c:pt idx="3640">
                  <c:v>-0.23599999999999033</c:v>
                </c:pt>
                <c:pt idx="3641">
                  <c:v>-0.23589999999999034</c:v>
                </c:pt>
                <c:pt idx="3642">
                  <c:v>-0.23579999999999035</c:v>
                </c:pt>
                <c:pt idx="3643">
                  <c:v>-0.23569999999999036</c:v>
                </c:pt>
                <c:pt idx="3644">
                  <c:v>-0.23559999999999037</c:v>
                </c:pt>
                <c:pt idx="3645">
                  <c:v>-0.23549999999999038</c:v>
                </c:pt>
                <c:pt idx="3646">
                  <c:v>-0.23539999999999039</c:v>
                </c:pt>
                <c:pt idx="3647">
                  <c:v>-0.23529999999999041</c:v>
                </c:pt>
                <c:pt idx="3648">
                  <c:v>-0.23519999999999042</c:v>
                </c:pt>
                <c:pt idx="3649">
                  <c:v>-0.23509999999999043</c:v>
                </c:pt>
                <c:pt idx="3650">
                  <c:v>-0.23499999999999044</c:v>
                </c:pt>
                <c:pt idx="3651">
                  <c:v>-0.23489999999999045</c:v>
                </c:pt>
                <c:pt idx="3652">
                  <c:v>-0.23479999999999046</c:v>
                </c:pt>
                <c:pt idx="3653">
                  <c:v>-0.23469999999999047</c:v>
                </c:pt>
                <c:pt idx="3654">
                  <c:v>-0.23459999999999048</c:v>
                </c:pt>
                <c:pt idx="3655">
                  <c:v>-0.23449999999999049</c:v>
                </c:pt>
                <c:pt idx="3656">
                  <c:v>-0.2343999999999905</c:v>
                </c:pt>
                <c:pt idx="3657">
                  <c:v>-0.23429999999999052</c:v>
                </c:pt>
                <c:pt idx="3658">
                  <c:v>-0.23419999999999053</c:v>
                </c:pt>
                <c:pt idx="3659">
                  <c:v>-0.23409999999999054</c:v>
                </c:pt>
                <c:pt idx="3660">
                  <c:v>-0.23399999999999055</c:v>
                </c:pt>
                <c:pt idx="3661">
                  <c:v>-0.23389999999999056</c:v>
                </c:pt>
                <c:pt idx="3662">
                  <c:v>-0.23379999999999057</c:v>
                </c:pt>
                <c:pt idx="3663">
                  <c:v>-0.23369999999999058</c:v>
                </c:pt>
                <c:pt idx="3664">
                  <c:v>-0.23359999999999059</c:v>
                </c:pt>
                <c:pt idx="3665">
                  <c:v>-0.2334999999999906</c:v>
                </c:pt>
                <c:pt idx="3666">
                  <c:v>-0.23339999999999061</c:v>
                </c:pt>
                <c:pt idx="3667">
                  <c:v>-0.23329999999999063</c:v>
                </c:pt>
                <c:pt idx="3668">
                  <c:v>-0.23319999999999064</c:v>
                </c:pt>
                <c:pt idx="3669">
                  <c:v>-0.23309999999999065</c:v>
                </c:pt>
                <c:pt idx="3670">
                  <c:v>-0.23299999999999066</c:v>
                </c:pt>
                <c:pt idx="3671">
                  <c:v>-0.23289999999999067</c:v>
                </c:pt>
                <c:pt idx="3672">
                  <c:v>-0.23279999999999068</c:v>
                </c:pt>
                <c:pt idx="3673">
                  <c:v>-0.23269999999999069</c:v>
                </c:pt>
                <c:pt idx="3674">
                  <c:v>-0.2325999999999907</c:v>
                </c:pt>
                <c:pt idx="3675">
                  <c:v>-0.23249999999999071</c:v>
                </c:pt>
                <c:pt idx="3676">
                  <c:v>-0.23239999999999073</c:v>
                </c:pt>
                <c:pt idx="3677">
                  <c:v>-0.23229999999999074</c:v>
                </c:pt>
                <c:pt idx="3678">
                  <c:v>-0.23219999999999075</c:v>
                </c:pt>
                <c:pt idx="3679">
                  <c:v>-0.23209999999999076</c:v>
                </c:pt>
                <c:pt idx="3680">
                  <c:v>-0.23199999999999077</c:v>
                </c:pt>
                <c:pt idx="3681">
                  <c:v>-0.23189999999999078</c:v>
                </c:pt>
                <c:pt idx="3682">
                  <c:v>-0.23179999999999079</c:v>
                </c:pt>
                <c:pt idx="3683">
                  <c:v>-0.2316999999999908</c:v>
                </c:pt>
                <c:pt idx="3684">
                  <c:v>-0.23159999999999081</c:v>
                </c:pt>
                <c:pt idx="3685">
                  <c:v>-0.23149999999999082</c:v>
                </c:pt>
                <c:pt idx="3686">
                  <c:v>-0.23139999999999084</c:v>
                </c:pt>
                <c:pt idx="3687">
                  <c:v>-0.23129999999999085</c:v>
                </c:pt>
                <c:pt idx="3688">
                  <c:v>-0.23119999999999086</c:v>
                </c:pt>
                <c:pt idx="3689">
                  <c:v>-0.23109999999999087</c:v>
                </c:pt>
                <c:pt idx="3690">
                  <c:v>-0.23099999999999088</c:v>
                </c:pt>
                <c:pt idx="3691">
                  <c:v>-0.23089999999999089</c:v>
                </c:pt>
                <c:pt idx="3692">
                  <c:v>-0.2307999999999909</c:v>
                </c:pt>
                <c:pt idx="3693">
                  <c:v>-0.23069999999999091</c:v>
                </c:pt>
                <c:pt idx="3694">
                  <c:v>-0.23059999999999092</c:v>
                </c:pt>
                <c:pt idx="3695">
                  <c:v>-0.23049999999999093</c:v>
                </c:pt>
                <c:pt idx="3696">
                  <c:v>-0.23039999999999095</c:v>
                </c:pt>
                <c:pt idx="3697">
                  <c:v>-0.23029999999999096</c:v>
                </c:pt>
                <c:pt idx="3698">
                  <c:v>-0.23019999999999097</c:v>
                </c:pt>
                <c:pt idx="3699">
                  <c:v>-0.23009999999999098</c:v>
                </c:pt>
                <c:pt idx="3700">
                  <c:v>-0.22999999999999099</c:v>
                </c:pt>
                <c:pt idx="3701">
                  <c:v>-0.229899999999991</c:v>
                </c:pt>
                <c:pt idx="3702">
                  <c:v>-0.22979999999999101</c:v>
                </c:pt>
                <c:pt idx="3703">
                  <c:v>-0.22969999999999102</c:v>
                </c:pt>
                <c:pt idx="3704">
                  <c:v>-0.22959999999999103</c:v>
                </c:pt>
                <c:pt idx="3705">
                  <c:v>-0.22949999999999104</c:v>
                </c:pt>
                <c:pt idx="3706">
                  <c:v>-0.22939999999999106</c:v>
                </c:pt>
                <c:pt idx="3707">
                  <c:v>-0.22929999999999107</c:v>
                </c:pt>
                <c:pt idx="3708">
                  <c:v>-0.22919999999999108</c:v>
                </c:pt>
                <c:pt idx="3709">
                  <c:v>-0.22909999999999109</c:v>
                </c:pt>
                <c:pt idx="3710">
                  <c:v>-0.2289999999999911</c:v>
                </c:pt>
                <c:pt idx="3711">
                  <c:v>-0.22889999999999111</c:v>
                </c:pt>
                <c:pt idx="3712">
                  <c:v>-0.22879999999999112</c:v>
                </c:pt>
                <c:pt idx="3713">
                  <c:v>-0.22869999999999113</c:v>
                </c:pt>
                <c:pt idx="3714">
                  <c:v>-0.22859999999999114</c:v>
                </c:pt>
                <c:pt idx="3715">
                  <c:v>-0.22849999999999115</c:v>
                </c:pt>
                <c:pt idx="3716">
                  <c:v>-0.22839999999999117</c:v>
                </c:pt>
                <c:pt idx="3717">
                  <c:v>-0.22829999999999118</c:v>
                </c:pt>
                <c:pt idx="3718">
                  <c:v>-0.22819999999999119</c:v>
                </c:pt>
                <c:pt idx="3719">
                  <c:v>-0.2280999999999912</c:v>
                </c:pt>
                <c:pt idx="3720">
                  <c:v>-0.22799999999999121</c:v>
                </c:pt>
                <c:pt idx="3721">
                  <c:v>-0.22789999999999122</c:v>
                </c:pt>
                <c:pt idx="3722">
                  <c:v>-0.22779999999999123</c:v>
                </c:pt>
                <c:pt idx="3723">
                  <c:v>-0.22769999999999124</c:v>
                </c:pt>
                <c:pt idx="3724">
                  <c:v>-0.22759999999999125</c:v>
                </c:pt>
                <c:pt idx="3725">
                  <c:v>-0.22749999999999126</c:v>
                </c:pt>
                <c:pt idx="3726">
                  <c:v>-0.22739999999999128</c:v>
                </c:pt>
                <c:pt idx="3727">
                  <c:v>-0.22729999999999129</c:v>
                </c:pt>
                <c:pt idx="3728">
                  <c:v>-0.2271999999999913</c:v>
                </c:pt>
                <c:pt idx="3729">
                  <c:v>-0.22709999999999131</c:v>
                </c:pt>
                <c:pt idx="3730">
                  <c:v>-0.22699999999999132</c:v>
                </c:pt>
                <c:pt idx="3731">
                  <c:v>-0.22689999999999133</c:v>
                </c:pt>
                <c:pt idx="3732">
                  <c:v>-0.22679999999999134</c:v>
                </c:pt>
                <c:pt idx="3733">
                  <c:v>-0.22669999999999135</c:v>
                </c:pt>
                <c:pt idx="3734">
                  <c:v>-0.22659999999999136</c:v>
                </c:pt>
                <c:pt idx="3735">
                  <c:v>-0.22649999999999137</c:v>
                </c:pt>
                <c:pt idx="3736">
                  <c:v>-0.22639999999999139</c:v>
                </c:pt>
                <c:pt idx="3737">
                  <c:v>-0.2262999999999914</c:v>
                </c:pt>
                <c:pt idx="3738">
                  <c:v>-0.22619999999999141</c:v>
                </c:pt>
                <c:pt idx="3739">
                  <c:v>-0.22609999999999142</c:v>
                </c:pt>
                <c:pt idx="3740">
                  <c:v>-0.22599999999999143</c:v>
                </c:pt>
                <c:pt idx="3741">
                  <c:v>-0.22589999999999144</c:v>
                </c:pt>
                <c:pt idx="3742">
                  <c:v>-0.22579999999999145</c:v>
                </c:pt>
                <c:pt idx="3743">
                  <c:v>-0.22569999999999146</c:v>
                </c:pt>
                <c:pt idx="3744">
                  <c:v>-0.22559999999999147</c:v>
                </c:pt>
                <c:pt idx="3745">
                  <c:v>-0.22549999999999149</c:v>
                </c:pt>
                <c:pt idx="3746">
                  <c:v>-0.2253999999999915</c:v>
                </c:pt>
                <c:pt idx="3747">
                  <c:v>-0.22529999999999151</c:v>
                </c:pt>
                <c:pt idx="3748">
                  <c:v>-0.22519999999999152</c:v>
                </c:pt>
                <c:pt idx="3749">
                  <c:v>-0.22509999999999153</c:v>
                </c:pt>
                <c:pt idx="3750">
                  <c:v>-0.22499999999999154</c:v>
                </c:pt>
                <c:pt idx="3751">
                  <c:v>-0.22489999999999155</c:v>
                </c:pt>
                <c:pt idx="3752">
                  <c:v>-0.22479999999999156</c:v>
                </c:pt>
                <c:pt idx="3753">
                  <c:v>-0.22469999999999157</c:v>
                </c:pt>
                <c:pt idx="3754">
                  <c:v>-0.22459999999999158</c:v>
                </c:pt>
                <c:pt idx="3755">
                  <c:v>-0.2244999999999916</c:v>
                </c:pt>
                <c:pt idx="3756">
                  <c:v>-0.22439999999999161</c:v>
                </c:pt>
                <c:pt idx="3757">
                  <c:v>-0.22429999999999162</c:v>
                </c:pt>
                <c:pt idx="3758">
                  <c:v>-0.22419999999999163</c:v>
                </c:pt>
                <c:pt idx="3759">
                  <c:v>-0.22409999999999164</c:v>
                </c:pt>
                <c:pt idx="3760">
                  <c:v>-0.22399999999999165</c:v>
                </c:pt>
                <c:pt idx="3761">
                  <c:v>-0.22389999999999166</c:v>
                </c:pt>
                <c:pt idx="3762">
                  <c:v>-0.22379999999999167</c:v>
                </c:pt>
                <c:pt idx="3763">
                  <c:v>-0.22369999999999168</c:v>
                </c:pt>
                <c:pt idx="3764">
                  <c:v>-0.22359999999999169</c:v>
                </c:pt>
                <c:pt idx="3765">
                  <c:v>-0.22349999999999171</c:v>
                </c:pt>
                <c:pt idx="3766">
                  <c:v>-0.22339999999999172</c:v>
                </c:pt>
                <c:pt idx="3767">
                  <c:v>-0.22329999999999173</c:v>
                </c:pt>
                <c:pt idx="3768">
                  <c:v>-0.22319999999999174</c:v>
                </c:pt>
                <c:pt idx="3769">
                  <c:v>-0.22309999999999175</c:v>
                </c:pt>
                <c:pt idx="3770">
                  <c:v>-0.22299999999999176</c:v>
                </c:pt>
                <c:pt idx="3771">
                  <c:v>-0.22289999999999177</c:v>
                </c:pt>
                <c:pt idx="3772">
                  <c:v>-0.22279999999999178</c:v>
                </c:pt>
                <c:pt idx="3773">
                  <c:v>-0.22269999999999179</c:v>
                </c:pt>
                <c:pt idx="3774">
                  <c:v>-0.2225999999999918</c:v>
                </c:pt>
                <c:pt idx="3775">
                  <c:v>-0.22249999999999182</c:v>
                </c:pt>
                <c:pt idx="3776">
                  <c:v>-0.22239999999999183</c:v>
                </c:pt>
                <c:pt idx="3777">
                  <c:v>-0.22229999999999184</c:v>
                </c:pt>
                <c:pt idx="3778">
                  <c:v>-0.22219999999999185</c:v>
                </c:pt>
                <c:pt idx="3779">
                  <c:v>-0.22209999999999186</c:v>
                </c:pt>
                <c:pt idx="3780">
                  <c:v>-0.22199999999999187</c:v>
                </c:pt>
                <c:pt idx="3781">
                  <c:v>-0.22189999999999188</c:v>
                </c:pt>
                <c:pt idx="3782">
                  <c:v>-0.22179999999999189</c:v>
                </c:pt>
                <c:pt idx="3783">
                  <c:v>-0.2216999999999919</c:v>
                </c:pt>
                <c:pt idx="3784">
                  <c:v>-0.22159999999999191</c:v>
                </c:pt>
                <c:pt idx="3785">
                  <c:v>-0.22149999999999193</c:v>
                </c:pt>
                <c:pt idx="3786">
                  <c:v>-0.22139999999999194</c:v>
                </c:pt>
                <c:pt idx="3787">
                  <c:v>-0.22129999999999195</c:v>
                </c:pt>
                <c:pt idx="3788">
                  <c:v>-0.22119999999999196</c:v>
                </c:pt>
                <c:pt idx="3789">
                  <c:v>-0.22109999999999197</c:v>
                </c:pt>
                <c:pt idx="3790">
                  <c:v>-0.22099999999999198</c:v>
                </c:pt>
                <c:pt idx="3791">
                  <c:v>-0.22089999999999199</c:v>
                </c:pt>
                <c:pt idx="3792">
                  <c:v>-0.220799999999992</c:v>
                </c:pt>
                <c:pt idx="3793">
                  <c:v>-0.22069999999999201</c:v>
                </c:pt>
                <c:pt idx="3794">
                  <c:v>-0.22059999999999202</c:v>
                </c:pt>
                <c:pt idx="3795">
                  <c:v>-0.22049999999999204</c:v>
                </c:pt>
                <c:pt idx="3796">
                  <c:v>-0.22039999999999205</c:v>
                </c:pt>
                <c:pt idx="3797">
                  <c:v>-0.22029999999999206</c:v>
                </c:pt>
                <c:pt idx="3798">
                  <c:v>-0.22019999999999207</c:v>
                </c:pt>
                <c:pt idx="3799">
                  <c:v>-0.22009999999999208</c:v>
                </c:pt>
                <c:pt idx="3800">
                  <c:v>-0.21999999999999209</c:v>
                </c:pt>
                <c:pt idx="3801">
                  <c:v>-0.2198999999999921</c:v>
                </c:pt>
                <c:pt idx="3802">
                  <c:v>-0.21979999999999211</c:v>
                </c:pt>
                <c:pt idx="3803">
                  <c:v>-0.21969999999999212</c:v>
                </c:pt>
                <c:pt idx="3804">
                  <c:v>-0.21959999999999213</c:v>
                </c:pt>
                <c:pt idx="3805">
                  <c:v>-0.21949999999999215</c:v>
                </c:pt>
                <c:pt idx="3806">
                  <c:v>-0.21939999999999216</c:v>
                </c:pt>
                <c:pt idx="3807">
                  <c:v>-0.21929999999999217</c:v>
                </c:pt>
                <c:pt idx="3808">
                  <c:v>-0.21919999999999218</c:v>
                </c:pt>
                <c:pt idx="3809">
                  <c:v>-0.21909999999999219</c:v>
                </c:pt>
                <c:pt idx="3810">
                  <c:v>-0.2189999999999922</c:v>
                </c:pt>
                <c:pt idx="3811">
                  <c:v>-0.21889999999999221</c:v>
                </c:pt>
                <c:pt idx="3812">
                  <c:v>-0.21879999999999222</c:v>
                </c:pt>
                <c:pt idx="3813">
                  <c:v>-0.21869999999999223</c:v>
                </c:pt>
                <c:pt idx="3814">
                  <c:v>-0.21859999999999224</c:v>
                </c:pt>
                <c:pt idx="3815">
                  <c:v>-0.21849999999999226</c:v>
                </c:pt>
                <c:pt idx="3816">
                  <c:v>-0.21839999999999227</c:v>
                </c:pt>
                <c:pt idx="3817">
                  <c:v>-0.21829999999999228</c:v>
                </c:pt>
                <c:pt idx="3818">
                  <c:v>-0.21819999999999229</c:v>
                </c:pt>
                <c:pt idx="3819">
                  <c:v>-0.2180999999999923</c:v>
                </c:pt>
                <c:pt idx="3820">
                  <c:v>-0.21799999999999231</c:v>
                </c:pt>
                <c:pt idx="3821">
                  <c:v>-0.21789999999999232</c:v>
                </c:pt>
                <c:pt idx="3822">
                  <c:v>-0.21779999999999233</c:v>
                </c:pt>
                <c:pt idx="3823">
                  <c:v>-0.21769999999999234</c:v>
                </c:pt>
                <c:pt idx="3824">
                  <c:v>-0.21759999999999236</c:v>
                </c:pt>
                <c:pt idx="3825">
                  <c:v>-0.21749999999999237</c:v>
                </c:pt>
                <c:pt idx="3826">
                  <c:v>-0.21739999999999238</c:v>
                </c:pt>
                <c:pt idx="3827">
                  <c:v>-0.21729999999999239</c:v>
                </c:pt>
                <c:pt idx="3828">
                  <c:v>-0.2171999999999924</c:v>
                </c:pt>
                <c:pt idx="3829">
                  <c:v>-0.21709999999999241</c:v>
                </c:pt>
                <c:pt idx="3830">
                  <c:v>-0.21699999999999242</c:v>
                </c:pt>
                <c:pt idx="3831">
                  <c:v>-0.21689999999999243</c:v>
                </c:pt>
                <c:pt idx="3832">
                  <c:v>-0.21679999999999244</c:v>
                </c:pt>
                <c:pt idx="3833">
                  <c:v>-0.21669999999999245</c:v>
                </c:pt>
                <c:pt idx="3834">
                  <c:v>-0.21659999999999247</c:v>
                </c:pt>
                <c:pt idx="3835">
                  <c:v>-0.21649999999999248</c:v>
                </c:pt>
                <c:pt idx="3836">
                  <c:v>-0.21639999999999249</c:v>
                </c:pt>
                <c:pt idx="3837">
                  <c:v>-0.2162999999999925</c:v>
                </c:pt>
                <c:pt idx="3838">
                  <c:v>-0.21619999999999251</c:v>
                </c:pt>
                <c:pt idx="3839">
                  <c:v>-0.21609999999999252</c:v>
                </c:pt>
                <c:pt idx="3840">
                  <c:v>-0.21599999999999253</c:v>
                </c:pt>
                <c:pt idx="3841">
                  <c:v>-0.21589999999999254</c:v>
                </c:pt>
                <c:pt idx="3842">
                  <c:v>-0.21579999999999255</c:v>
                </c:pt>
                <c:pt idx="3843">
                  <c:v>-0.21569999999999256</c:v>
                </c:pt>
                <c:pt idx="3844">
                  <c:v>-0.21559999999999258</c:v>
                </c:pt>
                <c:pt idx="3845">
                  <c:v>-0.21549999999999259</c:v>
                </c:pt>
                <c:pt idx="3846">
                  <c:v>-0.2153999999999926</c:v>
                </c:pt>
                <c:pt idx="3847">
                  <c:v>-0.21529999999999261</c:v>
                </c:pt>
                <c:pt idx="3848">
                  <c:v>-0.21519999999999262</c:v>
                </c:pt>
                <c:pt idx="3849">
                  <c:v>-0.21509999999999263</c:v>
                </c:pt>
                <c:pt idx="3850">
                  <c:v>-0.21499999999999264</c:v>
                </c:pt>
                <c:pt idx="3851">
                  <c:v>-0.21489999999999265</c:v>
                </c:pt>
                <c:pt idx="3852">
                  <c:v>-0.21479999999999266</c:v>
                </c:pt>
                <c:pt idx="3853">
                  <c:v>-0.21469999999999267</c:v>
                </c:pt>
                <c:pt idx="3854">
                  <c:v>-0.21459999999999269</c:v>
                </c:pt>
                <c:pt idx="3855">
                  <c:v>-0.2144999999999927</c:v>
                </c:pt>
                <c:pt idx="3856">
                  <c:v>-0.21439999999999271</c:v>
                </c:pt>
                <c:pt idx="3857">
                  <c:v>-0.21429999999999272</c:v>
                </c:pt>
                <c:pt idx="3858">
                  <c:v>-0.21419999999999273</c:v>
                </c:pt>
                <c:pt idx="3859">
                  <c:v>-0.21409999999999274</c:v>
                </c:pt>
                <c:pt idx="3860">
                  <c:v>-0.21399999999999275</c:v>
                </c:pt>
                <c:pt idx="3861">
                  <c:v>-0.21389999999999276</c:v>
                </c:pt>
                <c:pt idx="3862">
                  <c:v>-0.21379999999999277</c:v>
                </c:pt>
                <c:pt idx="3863">
                  <c:v>-0.21369999999999278</c:v>
                </c:pt>
                <c:pt idx="3864">
                  <c:v>-0.2135999999999928</c:v>
                </c:pt>
                <c:pt idx="3865">
                  <c:v>-0.21349999999999281</c:v>
                </c:pt>
                <c:pt idx="3866">
                  <c:v>-0.21339999999999282</c:v>
                </c:pt>
                <c:pt idx="3867">
                  <c:v>-0.21329999999999283</c:v>
                </c:pt>
                <c:pt idx="3868">
                  <c:v>-0.21319999999999284</c:v>
                </c:pt>
                <c:pt idx="3869">
                  <c:v>-0.21309999999999285</c:v>
                </c:pt>
                <c:pt idx="3870">
                  <c:v>-0.21299999999999286</c:v>
                </c:pt>
                <c:pt idx="3871">
                  <c:v>-0.21289999999999287</c:v>
                </c:pt>
                <c:pt idx="3872">
                  <c:v>-0.21279999999999288</c:v>
                </c:pt>
                <c:pt idx="3873">
                  <c:v>-0.21269999999999289</c:v>
                </c:pt>
                <c:pt idx="3874">
                  <c:v>-0.21259999999999291</c:v>
                </c:pt>
                <c:pt idx="3875">
                  <c:v>-0.21249999999999292</c:v>
                </c:pt>
                <c:pt idx="3876">
                  <c:v>-0.21239999999999293</c:v>
                </c:pt>
                <c:pt idx="3877">
                  <c:v>-0.21229999999999294</c:v>
                </c:pt>
                <c:pt idx="3878">
                  <c:v>-0.21219999999999295</c:v>
                </c:pt>
                <c:pt idx="3879">
                  <c:v>-0.21209999999999296</c:v>
                </c:pt>
                <c:pt idx="3880">
                  <c:v>-0.21199999999999297</c:v>
                </c:pt>
                <c:pt idx="3881">
                  <c:v>-0.21189999999999298</c:v>
                </c:pt>
                <c:pt idx="3882">
                  <c:v>-0.21179999999999299</c:v>
                </c:pt>
                <c:pt idx="3883">
                  <c:v>-0.211699999999993</c:v>
                </c:pt>
                <c:pt idx="3884">
                  <c:v>-0.21159999999999302</c:v>
                </c:pt>
                <c:pt idx="3885">
                  <c:v>-0.21149999999999303</c:v>
                </c:pt>
                <c:pt idx="3886">
                  <c:v>-0.21139999999999304</c:v>
                </c:pt>
                <c:pt idx="3887">
                  <c:v>-0.21129999999999305</c:v>
                </c:pt>
                <c:pt idx="3888">
                  <c:v>-0.21119999999999306</c:v>
                </c:pt>
                <c:pt idx="3889">
                  <c:v>-0.21109999999999307</c:v>
                </c:pt>
                <c:pt idx="3890">
                  <c:v>-0.21099999999999308</c:v>
                </c:pt>
                <c:pt idx="3891">
                  <c:v>-0.21089999999999309</c:v>
                </c:pt>
                <c:pt idx="3892">
                  <c:v>-0.2107999999999931</c:v>
                </c:pt>
                <c:pt idx="3893">
                  <c:v>-0.21069999999999312</c:v>
                </c:pt>
                <c:pt idx="3894">
                  <c:v>-0.21059999999999313</c:v>
                </c:pt>
                <c:pt idx="3895">
                  <c:v>-0.21049999999999314</c:v>
                </c:pt>
                <c:pt idx="3896">
                  <c:v>-0.21039999999999315</c:v>
                </c:pt>
                <c:pt idx="3897">
                  <c:v>-0.21029999999999316</c:v>
                </c:pt>
                <c:pt idx="3898">
                  <c:v>-0.21019999999999317</c:v>
                </c:pt>
                <c:pt idx="3899">
                  <c:v>-0.21009999999999318</c:v>
                </c:pt>
                <c:pt idx="3900">
                  <c:v>-0.20999999999999319</c:v>
                </c:pt>
                <c:pt idx="3901">
                  <c:v>-0.2098999999999932</c:v>
                </c:pt>
                <c:pt idx="3902">
                  <c:v>-0.20979999999999321</c:v>
                </c:pt>
                <c:pt idx="3903">
                  <c:v>-0.20969999999999323</c:v>
                </c:pt>
                <c:pt idx="3904">
                  <c:v>-0.20959999999999324</c:v>
                </c:pt>
                <c:pt idx="3905">
                  <c:v>-0.20949999999999325</c:v>
                </c:pt>
                <c:pt idx="3906">
                  <c:v>-0.20939999999999326</c:v>
                </c:pt>
                <c:pt idx="3907">
                  <c:v>-0.20929999999999327</c:v>
                </c:pt>
                <c:pt idx="3908">
                  <c:v>-0.20919999999999328</c:v>
                </c:pt>
                <c:pt idx="3909">
                  <c:v>-0.20909999999999329</c:v>
                </c:pt>
                <c:pt idx="3910">
                  <c:v>-0.2089999999999933</c:v>
                </c:pt>
                <c:pt idx="3911">
                  <c:v>-0.20889999999999331</c:v>
                </c:pt>
                <c:pt idx="3912">
                  <c:v>-0.20879999999999332</c:v>
                </c:pt>
                <c:pt idx="3913">
                  <c:v>-0.20869999999999334</c:v>
                </c:pt>
                <c:pt idx="3914">
                  <c:v>-0.20859999999999335</c:v>
                </c:pt>
                <c:pt idx="3915">
                  <c:v>-0.20849999999999336</c:v>
                </c:pt>
                <c:pt idx="3916">
                  <c:v>-0.20839999999999337</c:v>
                </c:pt>
                <c:pt idx="3917">
                  <c:v>-0.20829999999999338</c:v>
                </c:pt>
                <c:pt idx="3918">
                  <c:v>-0.20819999999999339</c:v>
                </c:pt>
                <c:pt idx="3919">
                  <c:v>-0.2080999999999934</c:v>
                </c:pt>
                <c:pt idx="3920">
                  <c:v>-0.20799999999999341</c:v>
                </c:pt>
                <c:pt idx="3921">
                  <c:v>-0.20789999999999342</c:v>
                </c:pt>
                <c:pt idx="3922">
                  <c:v>-0.20779999999999343</c:v>
                </c:pt>
                <c:pt idx="3923">
                  <c:v>-0.20769999999999345</c:v>
                </c:pt>
                <c:pt idx="3924">
                  <c:v>-0.20759999999999346</c:v>
                </c:pt>
                <c:pt idx="3925">
                  <c:v>-0.20749999999999347</c:v>
                </c:pt>
                <c:pt idx="3926">
                  <c:v>-0.20739999999999348</c:v>
                </c:pt>
                <c:pt idx="3927">
                  <c:v>-0.20729999999999349</c:v>
                </c:pt>
                <c:pt idx="3928">
                  <c:v>-0.2071999999999935</c:v>
                </c:pt>
                <c:pt idx="3929">
                  <c:v>-0.20709999999999351</c:v>
                </c:pt>
                <c:pt idx="3930">
                  <c:v>-0.20699999999999352</c:v>
                </c:pt>
                <c:pt idx="3931">
                  <c:v>-0.20689999999999353</c:v>
                </c:pt>
                <c:pt idx="3932">
                  <c:v>-0.20679999999999354</c:v>
                </c:pt>
                <c:pt idx="3933">
                  <c:v>-0.20669999999999356</c:v>
                </c:pt>
                <c:pt idx="3934">
                  <c:v>-0.20659999999999357</c:v>
                </c:pt>
                <c:pt idx="3935">
                  <c:v>-0.20649999999999358</c:v>
                </c:pt>
                <c:pt idx="3936">
                  <c:v>-0.20639999999999359</c:v>
                </c:pt>
                <c:pt idx="3937">
                  <c:v>-0.2062999999999936</c:v>
                </c:pt>
                <c:pt idx="3938">
                  <c:v>-0.20619999999999361</c:v>
                </c:pt>
                <c:pt idx="3939">
                  <c:v>-0.20609999999999362</c:v>
                </c:pt>
                <c:pt idx="3940">
                  <c:v>-0.20599999999999363</c:v>
                </c:pt>
                <c:pt idx="3941">
                  <c:v>-0.20589999999999364</c:v>
                </c:pt>
                <c:pt idx="3942">
                  <c:v>-0.20579999999999365</c:v>
                </c:pt>
                <c:pt idx="3943">
                  <c:v>-0.20569999999999367</c:v>
                </c:pt>
                <c:pt idx="3944">
                  <c:v>-0.20559999999999368</c:v>
                </c:pt>
                <c:pt idx="3945">
                  <c:v>-0.20549999999999369</c:v>
                </c:pt>
                <c:pt idx="3946">
                  <c:v>-0.2053999999999937</c:v>
                </c:pt>
                <c:pt idx="3947">
                  <c:v>-0.20529999999999371</c:v>
                </c:pt>
                <c:pt idx="3948">
                  <c:v>-0.20519999999999372</c:v>
                </c:pt>
                <c:pt idx="3949">
                  <c:v>-0.20509999999999373</c:v>
                </c:pt>
                <c:pt idx="3950">
                  <c:v>-0.20499999999999374</c:v>
                </c:pt>
                <c:pt idx="3951">
                  <c:v>-0.20489999999999375</c:v>
                </c:pt>
                <c:pt idx="3952">
                  <c:v>-0.20479999999999376</c:v>
                </c:pt>
                <c:pt idx="3953">
                  <c:v>-0.20469999999999378</c:v>
                </c:pt>
                <c:pt idx="3954">
                  <c:v>-0.20459999999999379</c:v>
                </c:pt>
                <c:pt idx="3955">
                  <c:v>-0.2044999999999938</c:v>
                </c:pt>
                <c:pt idx="3956">
                  <c:v>-0.20439999999999381</c:v>
                </c:pt>
                <c:pt idx="3957">
                  <c:v>-0.20429999999999382</c:v>
                </c:pt>
                <c:pt idx="3958">
                  <c:v>-0.20419999999999383</c:v>
                </c:pt>
                <c:pt idx="3959">
                  <c:v>-0.20409999999999384</c:v>
                </c:pt>
                <c:pt idx="3960">
                  <c:v>-0.20399999999999385</c:v>
                </c:pt>
                <c:pt idx="3961">
                  <c:v>-0.20389999999999386</c:v>
                </c:pt>
                <c:pt idx="3962">
                  <c:v>-0.20379999999999387</c:v>
                </c:pt>
                <c:pt idx="3963">
                  <c:v>-0.20369999999999389</c:v>
                </c:pt>
                <c:pt idx="3964">
                  <c:v>-0.2035999999999939</c:v>
                </c:pt>
                <c:pt idx="3965">
                  <c:v>-0.20349999999999391</c:v>
                </c:pt>
                <c:pt idx="3966">
                  <c:v>-0.20339999999999392</c:v>
                </c:pt>
                <c:pt idx="3967">
                  <c:v>-0.20329999999999393</c:v>
                </c:pt>
                <c:pt idx="3968">
                  <c:v>-0.20319999999999394</c:v>
                </c:pt>
                <c:pt idx="3969">
                  <c:v>-0.20309999999999395</c:v>
                </c:pt>
                <c:pt idx="3970">
                  <c:v>-0.20299999999999396</c:v>
                </c:pt>
                <c:pt idx="3971">
                  <c:v>-0.20289999999999397</c:v>
                </c:pt>
                <c:pt idx="3972">
                  <c:v>-0.20279999999999399</c:v>
                </c:pt>
                <c:pt idx="3973">
                  <c:v>-0.202699999999994</c:v>
                </c:pt>
                <c:pt idx="3974">
                  <c:v>-0.20259999999999401</c:v>
                </c:pt>
                <c:pt idx="3975">
                  <c:v>-0.20249999999999402</c:v>
                </c:pt>
                <c:pt idx="3976">
                  <c:v>-0.20239999999999403</c:v>
                </c:pt>
                <c:pt idx="3977">
                  <c:v>-0.20229999999999404</c:v>
                </c:pt>
                <c:pt idx="3978">
                  <c:v>-0.20219999999999405</c:v>
                </c:pt>
                <c:pt idx="3979">
                  <c:v>-0.20209999999999406</c:v>
                </c:pt>
                <c:pt idx="3980">
                  <c:v>-0.20199999999999407</c:v>
                </c:pt>
                <c:pt idx="3981">
                  <c:v>-0.20189999999999408</c:v>
                </c:pt>
                <c:pt idx="3982">
                  <c:v>-0.2017999999999941</c:v>
                </c:pt>
                <c:pt idx="3983">
                  <c:v>-0.20169999999999411</c:v>
                </c:pt>
                <c:pt idx="3984">
                  <c:v>-0.20159999999999412</c:v>
                </c:pt>
                <c:pt idx="3985">
                  <c:v>-0.20149999999999413</c:v>
                </c:pt>
                <c:pt idx="3986">
                  <c:v>-0.20139999999999414</c:v>
                </c:pt>
                <c:pt idx="3987">
                  <c:v>-0.20129999999999415</c:v>
                </c:pt>
                <c:pt idx="3988">
                  <c:v>-0.20119999999999416</c:v>
                </c:pt>
                <c:pt idx="3989">
                  <c:v>-0.20109999999999417</c:v>
                </c:pt>
                <c:pt idx="3990">
                  <c:v>-0.20099999999999418</c:v>
                </c:pt>
                <c:pt idx="3991">
                  <c:v>-0.20089999999999419</c:v>
                </c:pt>
                <c:pt idx="3992">
                  <c:v>-0.20079999999999421</c:v>
                </c:pt>
                <c:pt idx="3993">
                  <c:v>-0.20069999999999422</c:v>
                </c:pt>
                <c:pt idx="3994">
                  <c:v>-0.20059999999999423</c:v>
                </c:pt>
                <c:pt idx="3995">
                  <c:v>-0.20049999999999424</c:v>
                </c:pt>
                <c:pt idx="3996">
                  <c:v>-0.20039999999999425</c:v>
                </c:pt>
                <c:pt idx="3997">
                  <c:v>-0.20029999999999426</c:v>
                </c:pt>
                <c:pt idx="3998">
                  <c:v>-0.20019999999999427</c:v>
                </c:pt>
                <c:pt idx="3999">
                  <c:v>-0.20009999999999428</c:v>
                </c:pt>
                <c:pt idx="4000">
                  <c:v>-0.19999999999999429</c:v>
                </c:pt>
                <c:pt idx="4001">
                  <c:v>-0.1998999999999943</c:v>
                </c:pt>
                <c:pt idx="4002">
                  <c:v>-0.19979999999999432</c:v>
                </c:pt>
                <c:pt idx="4003">
                  <c:v>-0.19969999999999433</c:v>
                </c:pt>
                <c:pt idx="4004">
                  <c:v>-0.19959999999999434</c:v>
                </c:pt>
                <c:pt idx="4005">
                  <c:v>-0.19949999999999435</c:v>
                </c:pt>
                <c:pt idx="4006">
                  <c:v>-0.19939999999999436</c:v>
                </c:pt>
                <c:pt idx="4007">
                  <c:v>-0.19929999999999437</c:v>
                </c:pt>
                <c:pt idx="4008">
                  <c:v>-0.19919999999999438</c:v>
                </c:pt>
                <c:pt idx="4009">
                  <c:v>-0.19909999999999439</c:v>
                </c:pt>
                <c:pt idx="4010">
                  <c:v>-0.1989999999999944</c:v>
                </c:pt>
                <c:pt idx="4011">
                  <c:v>-0.19889999999999441</c:v>
                </c:pt>
                <c:pt idx="4012">
                  <c:v>-0.19879999999999443</c:v>
                </c:pt>
                <c:pt idx="4013">
                  <c:v>-0.19869999999999444</c:v>
                </c:pt>
                <c:pt idx="4014">
                  <c:v>-0.19859999999999445</c:v>
                </c:pt>
                <c:pt idx="4015">
                  <c:v>-0.19849999999999446</c:v>
                </c:pt>
                <c:pt idx="4016">
                  <c:v>-0.19839999999999447</c:v>
                </c:pt>
                <c:pt idx="4017">
                  <c:v>-0.19829999999999448</c:v>
                </c:pt>
                <c:pt idx="4018">
                  <c:v>-0.19819999999999449</c:v>
                </c:pt>
                <c:pt idx="4019">
                  <c:v>-0.1980999999999945</c:v>
                </c:pt>
                <c:pt idx="4020">
                  <c:v>-0.19799999999999451</c:v>
                </c:pt>
                <c:pt idx="4021">
                  <c:v>-0.19789999999999452</c:v>
                </c:pt>
                <c:pt idx="4022">
                  <c:v>-0.19779999999999454</c:v>
                </c:pt>
                <c:pt idx="4023">
                  <c:v>-0.19769999999999455</c:v>
                </c:pt>
                <c:pt idx="4024">
                  <c:v>-0.19759999999999456</c:v>
                </c:pt>
                <c:pt idx="4025">
                  <c:v>-0.19749999999999457</c:v>
                </c:pt>
                <c:pt idx="4026">
                  <c:v>-0.19739999999999458</c:v>
                </c:pt>
                <c:pt idx="4027">
                  <c:v>-0.19729999999999459</c:v>
                </c:pt>
                <c:pt idx="4028">
                  <c:v>-0.1971999999999946</c:v>
                </c:pt>
                <c:pt idx="4029">
                  <c:v>-0.19709999999999461</c:v>
                </c:pt>
                <c:pt idx="4030">
                  <c:v>-0.19699999999999462</c:v>
                </c:pt>
                <c:pt idx="4031">
                  <c:v>-0.19689999999999463</c:v>
                </c:pt>
                <c:pt idx="4032">
                  <c:v>-0.19679999999999465</c:v>
                </c:pt>
                <c:pt idx="4033">
                  <c:v>-0.19669999999999466</c:v>
                </c:pt>
                <c:pt idx="4034">
                  <c:v>-0.19659999999999467</c:v>
                </c:pt>
                <c:pt idx="4035">
                  <c:v>-0.19649999999999468</c:v>
                </c:pt>
                <c:pt idx="4036">
                  <c:v>-0.19639999999999469</c:v>
                </c:pt>
                <c:pt idx="4037">
                  <c:v>-0.1962999999999947</c:v>
                </c:pt>
                <c:pt idx="4038">
                  <c:v>-0.19619999999999471</c:v>
                </c:pt>
                <c:pt idx="4039">
                  <c:v>-0.19609999999999472</c:v>
                </c:pt>
                <c:pt idx="4040">
                  <c:v>-0.19599999999999473</c:v>
                </c:pt>
                <c:pt idx="4041">
                  <c:v>-0.19589999999999475</c:v>
                </c:pt>
                <c:pt idx="4042">
                  <c:v>-0.19579999999999476</c:v>
                </c:pt>
                <c:pt idx="4043">
                  <c:v>-0.19569999999999477</c:v>
                </c:pt>
                <c:pt idx="4044">
                  <c:v>-0.19559999999999478</c:v>
                </c:pt>
                <c:pt idx="4045">
                  <c:v>-0.19549999999999479</c:v>
                </c:pt>
                <c:pt idx="4046">
                  <c:v>-0.1953999999999948</c:v>
                </c:pt>
                <c:pt idx="4047">
                  <c:v>-0.19529999999999481</c:v>
                </c:pt>
                <c:pt idx="4048">
                  <c:v>-0.19519999999999482</c:v>
                </c:pt>
                <c:pt idx="4049">
                  <c:v>-0.19509999999999483</c:v>
                </c:pt>
                <c:pt idx="4050">
                  <c:v>-0.19499999999999484</c:v>
                </c:pt>
                <c:pt idx="4051">
                  <c:v>-0.19489999999999486</c:v>
                </c:pt>
                <c:pt idx="4052">
                  <c:v>-0.19479999999999487</c:v>
                </c:pt>
                <c:pt idx="4053">
                  <c:v>-0.19469999999999488</c:v>
                </c:pt>
                <c:pt idx="4054">
                  <c:v>-0.19459999999999489</c:v>
                </c:pt>
                <c:pt idx="4055">
                  <c:v>-0.1944999999999949</c:v>
                </c:pt>
                <c:pt idx="4056">
                  <c:v>-0.19439999999999491</c:v>
                </c:pt>
                <c:pt idx="4057">
                  <c:v>-0.19429999999999492</c:v>
                </c:pt>
                <c:pt idx="4058">
                  <c:v>-0.19419999999999493</c:v>
                </c:pt>
                <c:pt idx="4059">
                  <c:v>-0.19409999999999494</c:v>
                </c:pt>
                <c:pt idx="4060">
                  <c:v>-0.19399999999999495</c:v>
                </c:pt>
                <c:pt idx="4061">
                  <c:v>-0.19389999999999497</c:v>
                </c:pt>
                <c:pt idx="4062">
                  <c:v>-0.19379999999999498</c:v>
                </c:pt>
                <c:pt idx="4063">
                  <c:v>-0.19369999999999499</c:v>
                </c:pt>
                <c:pt idx="4064">
                  <c:v>-0.193599999999995</c:v>
                </c:pt>
                <c:pt idx="4065">
                  <c:v>-0.19349999999999501</c:v>
                </c:pt>
                <c:pt idx="4066">
                  <c:v>-0.19339999999999502</c:v>
                </c:pt>
                <c:pt idx="4067">
                  <c:v>-0.19329999999999503</c:v>
                </c:pt>
                <c:pt idx="4068">
                  <c:v>-0.19319999999999504</c:v>
                </c:pt>
                <c:pt idx="4069">
                  <c:v>-0.19309999999999505</c:v>
                </c:pt>
                <c:pt idx="4070">
                  <c:v>-0.19299999999999506</c:v>
                </c:pt>
                <c:pt idx="4071">
                  <c:v>-0.19289999999999508</c:v>
                </c:pt>
                <c:pt idx="4072">
                  <c:v>-0.19279999999999509</c:v>
                </c:pt>
                <c:pt idx="4073">
                  <c:v>-0.1926999999999951</c:v>
                </c:pt>
                <c:pt idx="4074">
                  <c:v>-0.19259999999999511</c:v>
                </c:pt>
                <c:pt idx="4075">
                  <c:v>-0.19249999999999512</c:v>
                </c:pt>
                <c:pt idx="4076">
                  <c:v>-0.19239999999999513</c:v>
                </c:pt>
                <c:pt idx="4077">
                  <c:v>-0.19229999999999514</c:v>
                </c:pt>
                <c:pt idx="4078">
                  <c:v>-0.19219999999999515</c:v>
                </c:pt>
                <c:pt idx="4079">
                  <c:v>-0.19209999999999516</c:v>
                </c:pt>
                <c:pt idx="4080">
                  <c:v>-0.19199999999999517</c:v>
                </c:pt>
                <c:pt idx="4081">
                  <c:v>-0.19189999999999519</c:v>
                </c:pt>
                <c:pt idx="4082">
                  <c:v>-0.1917999999999952</c:v>
                </c:pt>
                <c:pt idx="4083">
                  <c:v>-0.19169999999999521</c:v>
                </c:pt>
                <c:pt idx="4084">
                  <c:v>-0.19159999999999522</c:v>
                </c:pt>
                <c:pt idx="4085">
                  <c:v>-0.19149999999999523</c:v>
                </c:pt>
                <c:pt idx="4086">
                  <c:v>-0.19139999999999524</c:v>
                </c:pt>
                <c:pt idx="4087">
                  <c:v>-0.19129999999999525</c:v>
                </c:pt>
                <c:pt idx="4088">
                  <c:v>-0.19119999999999526</c:v>
                </c:pt>
                <c:pt idx="4089">
                  <c:v>-0.19109999999999527</c:v>
                </c:pt>
                <c:pt idx="4090">
                  <c:v>-0.19099999999999528</c:v>
                </c:pt>
                <c:pt idx="4091">
                  <c:v>-0.1908999999999953</c:v>
                </c:pt>
                <c:pt idx="4092">
                  <c:v>-0.19079999999999531</c:v>
                </c:pt>
                <c:pt idx="4093">
                  <c:v>-0.19069999999999532</c:v>
                </c:pt>
                <c:pt idx="4094">
                  <c:v>-0.19059999999999533</c:v>
                </c:pt>
                <c:pt idx="4095">
                  <c:v>-0.19049999999999534</c:v>
                </c:pt>
                <c:pt idx="4096">
                  <c:v>-0.19039999999999535</c:v>
                </c:pt>
                <c:pt idx="4097">
                  <c:v>-0.19029999999999536</c:v>
                </c:pt>
                <c:pt idx="4098">
                  <c:v>-0.19019999999999537</c:v>
                </c:pt>
                <c:pt idx="4099">
                  <c:v>-0.19009999999999538</c:v>
                </c:pt>
                <c:pt idx="4100">
                  <c:v>-0.18999999999999539</c:v>
                </c:pt>
                <c:pt idx="4101">
                  <c:v>-0.18989999999999541</c:v>
                </c:pt>
                <c:pt idx="4102">
                  <c:v>-0.18979999999999542</c:v>
                </c:pt>
                <c:pt idx="4103">
                  <c:v>-0.18969999999999543</c:v>
                </c:pt>
                <c:pt idx="4104">
                  <c:v>-0.18959999999999544</c:v>
                </c:pt>
                <c:pt idx="4105">
                  <c:v>-0.18949999999999545</c:v>
                </c:pt>
                <c:pt idx="4106">
                  <c:v>-0.18939999999999546</c:v>
                </c:pt>
                <c:pt idx="4107">
                  <c:v>-0.18929999999999547</c:v>
                </c:pt>
                <c:pt idx="4108">
                  <c:v>-0.18919999999999548</c:v>
                </c:pt>
                <c:pt idx="4109">
                  <c:v>-0.18909999999999549</c:v>
                </c:pt>
                <c:pt idx="4110">
                  <c:v>-0.1889999999999955</c:v>
                </c:pt>
                <c:pt idx="4111">
                  <c:v>-0.18889999999999552</c:v>
                </c:pt>
                <c:pt idx="4112">
                  <c:v>-0.18879999999999553</c:v>
                </c:pt>
                <c:pt idx="4113">
                  <c:v>-0.18869999999999554</c:v>
                </c:pt>
                <c:pt idx="4114">
                  <c:v>-0.18859999999999555</c:v>
                </c:pt>
                <c:pt idx="4115">
                  <c:v>-0.18849999999999556</c:v>
                </c:pt>
                <c:pt idx="4116">
                  <c:v>-0.18839999999999557</c:v>
                </c:pt>
                <c:pt idx="4117">
                  <c:v>-0.18829999999999558</c:v>
                </c:pt>
                <c:pt idx="4118">
                  <c:v>-0.18819999999999559</c:v>
                </c:pt>
                <c:pt idx="4119">
                  <c:v>-0.1880999999999956</c:v>
                </c:pt>
                <c:pt idx="4120">
                  <c:v>-0.18799999999999562</c:v>
                </c:pt>
                <c:pt idx="4121">
                  <c:v>-0.18789999999999563</c:v>
                </c:pt>
                <c:pt idx="4122">
                  <c:v>-0.18779999999999564</c:v>
                </c:pt>
                <c:pt idx="4123">
                  <c:v>-0.18769999999999565</c:v>
                </c:pt>
                <c:pt idx="4124">
                  <c:v>-0.18759999999999566</c:v>
                </c:pt>
                <c:pt idx="4125">
                  <c:v>-0.18749999999999567</c:v>
                </c:pt>
                <c:pt idx="4126">
                  <c:v>-0.18739999999999568</c:v>
                </c:pt>
                <c:pt idx="4127">
                  <c:v>-0.18729999999999569</c:v>
                </c:pt>
                <c:pt idx="4128">
                  <c:v>-0.1871999999999957</c:v>
                </c:pt>
                <c:pt idx="4129">
                  <c:v>-0.18709999999999571</c:v>
                </c:pt>
                <c:pt idx="4130">
                  <c:v>-0.18699999999999573</c:v>
                </c:pt>
                <c:pt idx="4131">
                  <c:v>-0.18689999999999574</c:v>
                </c:pt>
                <c:pt idx="4132">
                  <c:v>-0.18679999999999575</c:v>
                </c:pt>
                <c:pt idx="4133">
                  <c:v>-0.18669999999999576</c:v>
                </c:pt>
                <c:pt idx="4134">
                  <c:v>-0.18659999999999577</c:v>
                </c:pt>
                <c:pt idx="4135">
                  <c:v>-0.18649999999999578</c:v>
                </c:pt>
                <c:pt idx="4136">
                  <c:v>-0.18639999999999579</c:v>
                </c:pt>
                <c:pt idx="4137">
                  <c:v>-0.1862999999999958</c:v>
                </c:pt>
                <c:pt idx="4138">
                  <c:v>-0.18619999999999581</c:v>
                </c:pt>
                <c:pt idx="4139">
                  <c:v>-0.18609999999999582</c:v>
                </c:pt>
                <c:pt idx="4140">
                  <c:v>-0.18599999999999584</c:v>
                </c:pt>
                <c:pt idx="4141">
                  <c:v>-0.18589999999999585</c:v>
                </c:pt>
                <c:pt idx="4142">
                  <c:v>-0.18579999999999586</c:v>
                </c:pt>
                <c:pt idx="4143">
                  <c:v>-0.18569999999999587</c:v>
                </c:pt>
                <c:pt idx="4144">
                  <c:v>-0.18559999999999588</c:v>
                </c:pt>
                <c:pt idx="4145">
                  <c:v>-0.18549999999999589</c:v>
                </c:pt>
                <c:pt idx="4146">
                  <c:v>-0.1853999999999959</c:v>
                </c:pt>
                <c:pt idx="4147">
                  <c:v>-0.18529999999999591</c:v>
                </c:pt>
                <c:pt idx="4148">
                  <c:v>-0.18519999999999592</c:v>
                </c:pt>
                <c:pt idx="4149">
                  <c:v>-0.18509999999999593</c:v>
                </c:pt>
                <c:pt idx="4150">
                  <c:v>-0.18499999999999595</c:v>
                </c:pt>
                <c:pt idx="4151">
                  <c:v>-0.18489999999999596</c:v>
                </c:pt>
                <c:pt idx="4152">
                  <c:v>-0.18479999999999597</c:v>
                </c:pt>
                <c:pt idx="4153">
                  <c:v>-0.18469999999999598</c:v>
                </c:pt>
                <c:pt idx="4154">
                  <c:v>-0.18459999999999599</c:v>
                </c:pt>
                <c:pt idx="4155">
                  <c:v>-0.184499999999996</c:v>
                </c:pt>
                <c:pt idx="4156">
                  <c:v>-0.18439999999999601</c:v>
                </c:pt>
                <c:pt idx="4157">
                  <c:v>-0.18429999999999602</c:v>
                </c:pt>
                <c:pt idx="4158">
                  <c:v>-0.18419999999999603</c:v>
                </c:pt>
                <c:pt idx="4159">
                  <c:v>-0.18409999999999604</c:v>
                </c:pt>
                <c:pt idx="4160">
                  <c:v>-0.18399999999999606</c:v>
                </c:pt>
                <c:pt idx="4161">
                  <c:v>-0.18389999999999607</c:v>
                </c:pt>
                <c:pt idx="4162">
                  <c:v>-0.18379999999999608</c:v>
                </c:pt>
                <c:pt idx="4163">
                  <c:v>-0.18369999999999609</c:v>
                </c:pt>
                <c:pt idx="4164">
                  <c:v>-0.1835999999999961</c:v>
                </c:pt>
                <c:pt idx="4165">
                  <c:v>-0.18349999999999611</c:v>
                </c:pt>
                <c:pt idx="4166">
                  <c:v>-0.18339999999999612</c:v>
                </c:pt>
                <c:pt idx="4167">
                  <c:v>-0.18329999999999613</c:v>
                </c:pt>
                <c:pt idx="4168">
                  <c:v>-0.18319999999999614</c:v>
                </c:pt>
                <c:pt idx="4169">
                  <c:v>-0.18309999999999615</c:v>
                </c:pt>
                <c:pt idx="4170">
                  <c:v>-0.18299999999999617</c:v>
                </c:pt>
                <c:pt idx="4171">
                  <c:v>-0.18289999999999618</c:v>
                </c:pt>
                <c:pt idx="4172">
                  <c:v>-0.18279999999999619</c:v>
                </c:pt>
                <c:pt idx="4173">
                  <c:v>-0.1826999999999962</c:v>
                </c:pt>
                <c:pt idx="4174">
                  <c:v>-0.18259999999999621</c:v>
                </c:pt>
                <c:pt idx="4175">
                  <c:v>-0.18249999999999622</c:v>
                </c:pt>
                <c:pt idx="4176">
                  <c:v>-0.18239999999999623</c:v>
                </c:pt>
                <c:pt idx="4177">
                  <c:v>-0.18229999999999624</c:v>
                </c:pt>
                <c:pt idx="4178">
                  <c:v>-0.18219999999999625</c:v>
                </c:pt>
                <c:pt idx="4179">
                  <c:v>-0.18209999999999626</c:v>
                </c:pt>
                <c:pt idx="4180">
                  <c:v>-0.18199999999999628</c:v>
                </c:pt>
                <c:pt idx="4181">
                  <c:v>-0.18189999999999629</c:v>
                </c:pt>
                <c:pt idx="4182">
                  <c:v>-0.1817999999999963</c:v>
                </c:pt>
                <c:pt idx="4183">
                  <c:v>-0.18169999999999631</c:v>
                </c:pt>
                <c:pt idx="4184">
                  <c:v>-0.18159999999999632</c:v>
                </c:pt>
                <c:pt idx="4185">
                  <c:v>-0.18149999999999633</c:v>
                </c:pt>
                <c:pt idx="4186">
                  <c:v>-0.18139999999999634</c:v>
                </c:pt>
                <c:pt idx="4187">
                  <c:v>-0.18129999999999635</c:v>
                </c:pt>
                <c:pt idx="4188">
                  <c:v>-0.18119999999999636</c:v>
                </c:pt>
                <c:pt idx="4189">
                  <c:v>-0.18109999999999637</c:v>
                </c:pt>
                <c:pt idx="4190">
                  <c:v>-0.18099999999999639</c:v>
                </c:pt>
                <c:pt idx="4191">
                  <c:v>-0.1808999999999964</c:v>
                </c:pt>
                <c:pt idx="4192">
                  <c:v>-0.18079999999999641</c:v>
                </c:pt>
                <c:pt idx="4193">
                  <c:v>-0.18069999999999642</c:v>
                </c:pt>
                <c:pt idx="4194">
                  <c:v>-0.18059999999999643</c:v>
                </c:pt>
                <c:pt idx="4195">
                  <c:v>-0.18049999999999644</c:v>
                </c:pt>
                <c:pt idx="4196">
                  <c:v>-0.18039999999999645</c:v>
                </c:pt>
                <c:pt idx="4197">
                  <c:v>-0.18029999999999646</c:v>
                </c:pt>
                <c:pt idx="4198">
                  <c:v>-0.18019999999999647</c:v>
                </c:pt>
                <c:pt idx="4199">
                  <c:v>-0.18009999999999649</c:v>
                </c:pt>
                <c:pt idx="4200">
                  <c:v>-0.1799999999999965</c:v>
                </c:pt>
                <c:pt idx="4201">
                  <c:v>-0.17989999999999651</c:v>
                </c:pt>
                <c:pt idx="4202">
                  <c:v>-0.17979999999999652</c:v>
                </c:pt>
                <c:pt idx="4203">
                  <c:v>-0.17969999999999653</c:v>
                </c:pt>
                <c:pt idx="4204">
                  <c:v>-0.17959999999999654</c:v>
                </c:pt>
                <c:pt idx="4205">
                  <c:v>-0.17949999999999655</c:v>
                </c:pt>
                <c:pt idx="4206">
                  <c:v>-0.17939999999999656</c:v>
                </c:pt>
                <c:pt idx="4207">
                  <c:v>-0.17929999999999657</c:v>
                </c:pt>
                <c:pt idx="4208">
                  <c:v>-0.17919999999999658</c:v>
                </c:pt>
                <c:pt idx="4209">
                  <c:v>-0.1790999999999966</c:v>
                </c:pt>
                <c:pt idx="4210">
                  <c:v>-0.17899999999999661</c:v>
                </c:pt>
                <c:pt idx="4211">
                  <c:v>-0.17889999999999662</c:v>
                </c:pt>
                <c:pt idx="4212">
                  <c:v>-0.17879999999999663</c:v>
                </c:pt>
                <c:pt idx="4213">
                  <c:v>-0.17869999999999664</c:v>
                </c:pt>
                <c:pt idx="4214">
                  <c:v>-0.17859999999999665</c:v>
                </c:pt>
                <c:pt idx="4215">
                  <c:v>-0.17849999999999666</c:v>
                </c:pt>
                <c:pt idx="4216">
                  <c:v>-0.17839999999999667</c:v>
                </c:pt>
                <c:pt idx="4217">
                  <c:v>-0.17829999999999668</c:v>
                </c:pt>
                <c:pt idx="4218">
                  <c:v>-0.17819999999999669</c:v>
                </c:pt>
                <c:pt idx="4219">
                  <c:v>-0.17809999999999671</c:v>
                </c:pt>
                <c:pt idx="4220">
                  <c:v>-0.17799999999999672</c:v>
                </c:pt>
                <c:pt idx="4221">
                  <c:v>-0.17789999999999673</c:v>
                </c:pt>
                <c:pt idx="4222">
                  <c:v>-0.17779999999999674</c:v>
                </c:pt>
                <c:pt idx="4223">
                  <c:v>-0.17769999999999675</c:v>
                </c:pt>
                <c:pt idx="4224">
                  <c:v>-0.17759999999999676</c:v>
                </c:pt>
                <c:pt idx="4225">
                  <c:v>-0.17749999999999677</c:v>
                </c:pt>
                <c:pt idx="4226">
                  <c:v>-0.17739999999999678</c:v>
                </c:pt>
                <c:pt idx="4227">
                  <c:v>-0.17729999999999679</c:v>
                </c:pt>
                <c:pt idx="4228">
                  <c:v>-0.1771999999999968</c:v>
                </c:pt>
                <c:pt idx="4229">
                  <c:v>-0.17709999999999682</c:v>
                </c:pt>
                <c:pt idx="4230">
                  <c:v>-0.17699999999999683</c:v>
                </c:pt>
                <c:pt idx="4231">
                  <c:v>-0.17689999999999684</c:v>
                </c:pt>
                <c:pt idx="4232">
                  <c:v>-0.17679999999999685</c:v>
                </c:pt>
                <c:pt idx="4233">
                  <c:v>-0.17669999999999686</c:v>
                </c:pt>
                <c:pt idx="4234">
                  <c:v>-0.17659999999999687</c:v>
                </c:pt>
                <c:pt idx="4235">
                  <c:v>-0.17649999999999688</c:v>
                </c:pt>
                <c:pt idx="4236">
                  <c:v>-0.17639999999999689</c:v>
                </c:pt>
                <c:pt idx="4237">
                  <c:v>-0.1762999999999969</c:v>
                </c:pt>
                <c:pt idx="4238">
                  <c:v>-0.17619999999999691</c:v>
                </c:pt>
                <c:pt idx="4239">
                  <c:v>-0.17609999999999693</c:v>
                </c:pt>
                <c:pt idx="4240">
                  <c:v>-0.17599999999999694</c:v>
                </c:pt>
                <c:pt idx="4241">
                  <c:v>-0.17589999999999695</c:v>
                </c:pt>
                <c:pt idx="4242">
                  <c:v>-0.17579999999999696</c:v>
                </c:pt>
                <c:pt idx="4243">
                  <c:v>-0.17569999999999697</c:v>
                </c:pt>
                <c:pt idx="4244">
                  <c:v>-0.17559999999999698</c:v>
                </c:pt>
                <c:pt idx="4245">
                  <c:v>-0.17549999999999699</c:v>
                </c:pt>
                <c:pt idx="4246">
                  <c:v>-0.175399999999997</c:v>
                </c:pt>
                <c:pt idx="4247">
                  <c:v>-0.17529999999999701</c:v>
                </c:pt>
                <c:pt idx="4248">
                  <c:v>-0.17519999999999702</c:v>
                </c:pt>
                <c:pt idx="4249">
                  <c:v>-0.17509999999999704</c:v>
                </c:pt>
                <c:pt idx="4250">
                  <c:v>-0.17499999999999705</c:v>
                </c:pt>
                <c:pt idx="4251">
                  <c:v>-0.17489999999999706</c:v>
                </c:pt>
                <c:pt idx="4252">
                  <c:v>-0.17479999999999707</c:v>
                </c:pt>
                <c:pt idx="4253">
                  <c:v>-0.17469999999999708</c:v>
                </c:pt>
                <c:pt idx="4254">
                  <c:v>-0.17459999999999709</c:v>
                </c:pt>
                <c:pt idx="4255">
                  <c:v>-0.1744999999999971</c:v>
                </c:pt>
                <c:pt idx="4256">
                  <c:v>-0.17439999999999711</c:v>
                </c:pt>
                <c:pt idx="4257">
                  <c:v>-0.17429999999999712</c:v>
                </c:pt>
                <c:pt idx="4258">
                  <c:v>-0.17419999999999713</c:v>
                </c:pt>
                <c:pt idx="4259">
                  <c:v>-0.17409999999999715</c:v>
                </c:pt>
                <c:pt idx="4260">
                  <c:v>-0.17399999999999716</c:v>
                </c:pt>
                <c:pt idx="4261">
                  <c:v>-0.17389999999999717</c:v>
                </c:pt>
                <c:pt idx="4262">
                  <c:v>-0.17379999999999718</c:v>
                </c:pt>
                <c:pt idx="4263">
                  <c:v>-0.17369999999999719</c:v>
                </c:pt>
                <c:pt idx="4264">
                  <c:v>-0.1735999999999972</c:v>
                </c:pt>
                <c:pt idx="4265">
                  <c:v>-0.17349999999999721</c:v>
                </c:pt>
                <c:pt idx="4266">
                  <c:v>-0.17339999999999722</c:v>
                </c:pt>
                <c:pt idx="4267">
                  <c:v>-0.17329999999999723</c:v>
                </c:pt>
                <c:pt idx="4268">
                  <c:v>-0.17319999999999725</c:v>
                </c:pt>
                <c:pt idx="4269">
                  <c:v>-0.17309999999999726</c:v>
                </c:pt>
                <c:pt idx="4270">
                  <c:v>-0.17299999999999727</c:v>
                </c:pt>
                <c:pt idx="4271">
                  <c:v>-0.17289999999999728</c:v>
                </c:pt>
                <c:pt idx="4272">
                  <c:v>-0.17279999999999729</c:v>
                </c:pt>
                <c:pt idx="4273">
                  <c:v>-0.1726999999999973</c:v>
                </c:pt>
                <c:pt idx="4274">
                  <c:v>-0.17259999999999731</c:v>
                </c:pt>
                <c:pt idx="4275">
                  <c:v>-0.17249999999999732</c:v>
                </c:pt>
                <c:pt idx="4276">
                  <c:v>-0.17239999999999733</c:v>
                </c:pt>
                <c:pt idx="4277">
                  <c:v>-0.17229999999999734</c:v>
                </c:pt>
                <c:pt idx="4278">
                  <c:v>-0.17219999999999736</c:v>
                </c:pt>
                <c:pt idx="4279">
                  <c:v>-0.17209999999999737</c:v>
                </c:pt>
                <c:pt idx="4280">
                  <c:v>-0.17199999999999738</c:v>
                </c:pt>
                <c:pt idx="4281">
                  <c:v>-0.17189999999999739</c:v>
                </c:pt>
                <c:pt idx="4282">
                  <c:v>-0.1717999999999974</c:v>
                </c:pt>
                <c:pt idx="4283">
                  <c:v>-0.17169999999999741</c:v>
                </c:pt>
                <c:pt idx="4284">
                  <c:v>-0.17159999999999742</c:v>
                </c:pt>
                <c:pt idx="4285">
                  <c:v>-0.17149999999999743</c:v>
                </c:pt>
                <c:pt idx="4286">
                  <c:v>-0.17139999999999744</c:v>
                </c:pt>
                <c:pt idx="4287">
                  <c:v>-0.17129999999999745</c:v>
                </c:pt>
                <c:pt idx="4288">
                  <c:v>-0.17119999999999747</c:v>
                </c:pt>
                <c:pt idx="4289">
                  <c:v>-0.17109999999999748</c:v>
                </c:pt>
                <c:pt idx="4290">
                  <c:v>-0.17099999999999749</c:v>
                </c:pt>
                <c:pt idx="4291">
                  <c:v>-0.1708999999999975</c:v>
                </c:pt>
                <c:pt idx="4292">
                  <c:v>-0.17079999999999751</c:v>
                </c:pt>
                <c:pt idx="4293">
                  <c:v>-0.17069999999999752</c:v>
                </c:pt>
                <c:pt idx="4294">
                  <c:v>-0.17059999999999753</c:v>
                </c:pt>
                <c:pt idx="4295">
                  <c:v>-0.17049999999999754</c:v>
                </c:pt>
                <c:pt idx="4296">
                  <c:v>-0.17039999999999755</c:v>
                </c:pt>
                <c:pt idx="4297">
                  <c:v>-0.17029999999999756</c:v>
                </c:pt>
                <c:pt idx="4298">
                  <c:v>-0.17019999999999758</c:v>
                </c:pt>
                <c:pt idx="4299">
                  <c:v>-0.17009999999999759</c:v>
                </c:pt>
                <c:pt idx="4300">
                  <c:v>-0.1699999999999976</c:v>
                </c:pt>
                <c:pt idx="4301">
                  <c:v>-0.16989999999999761</c:v>
                </c:pt>
                <c:pt idx="4302">
                  <c:v>-0.16979999999999762</c:v>
                </c:pt>
                <c:pt idx="4303">
                  <c:v>-0.16969999999999763</c:v>
                </c:pt>
                <c:pt idx="4304">
                  <c:v>-0.16959999999999764</c:v>
                </c:pt>
                <c:pt idx="4305">
                  <c:v>-0.16949999999999765</c:v>
                </c:pt>
                <c:pt idx="4306">
                  <c:v>-0.16939999999999766</c:v>
                </c:pt>
                <c:pt idx="4307">
                  <c:v>-0.16929999999999767</c:v>
                </c:pt>
                <c:pt idx="4308">
                  <c:v>-0.16919999999999769</c:v>
                </c:pt>
                <c:pt idx="4309">
                  <c:v>-0.1690999999999977</c:v>
                </c:pt>
                <c:pt idx="4310">
                  <c:v>-0.16899999999999771</c:v>
                </c:pt>
                <c:pt idx="4311">
                  <c:v>-0.16889999999999772</c:v>
                </c:pt>
                <c:pt idx="4312">
                  <c:v>-0.16879999999999773</c:v>
                </c:pt>
                <c:pt idx="4313">
                  <c:v>-0.16869999999999774</c:v>
                </c:pt>
                <c:pt idx="4314">
                  <c:v>-0.16859999999999775</c:v>
                </c:pt>
                <c:pt idx="4315">
                  <c:v>-0.16849999999999776</c:v>
                </c:pt>
                <c:pt idx="4316">
                  <c:v>-0.16839999999999777</c:v>
                </c:pt>
                <c:pt idx="4317">
                  <c:v>-0.16829999999999778</c:v>
                </c:pt>
                <c:pt idx="4318">
                  <c:v>-0.1681999999999978</c:v>
                </c:pt>
                <c:pt idx="4319">
                  <c:v>-0.16809999999999781</c:v>
                </c:pt>
                <c:pt idx="4320">
                  <c:v>-0.16799999999999782</c:v>
                </c:pt>
                <c:pt idx="4321">
                  <c:v>-0.16789999999999783</c:v>
                </c:pt>
                <c:pt idx="4322">
                  <c:v>-0.16779999999999784</c:v>
                </c:pt>
                <c:pt idx="4323">
                  <c:v>-0.16769999999999785</c:v>
                </c:pt>
                <c:pt idx="4324">
                  <c:v>-0.16759999999999786</c:v>
                </c:pt>
                <c:pt idx="4325">
                  <c:v>-0.16749999999999787</c:v>
                </c:pt>
                <c:pt idx="4326">
                  <c:v>-0.16739999999999788</c:v>
                </c:pt>
                <c:pt idx="4327">
                  <c:v>-0.16729999999999789</c:v>
                </c:pt>
                <c:pt idx="4328">
                  <c:v>-0.16719999999999791</c:v>
                </c:pt>
                <c:pt idx="4329">
                  <c:v>-0.16709999999999792</c:v>
                </c:pt>
                <c:pt idx="4330">
                  <c:v>-0.16699999999999793</c:v>
                </c:pt>
                <c:pt idx="4331">
                  <c:v>-0.16689999999999794</c:v>
                </c:pt>
                <c:pt idx="4332">
                  <c:v>-0.16679999999999795</c:v>
                </c:pt>
                <c:pt idx="4333">
                  <c:v>-0.16669999999999796</c:v>
                </c:pt>
                <c:pt idx="4334">
                  <c:v>-0.16659999999999797</c:v>
                </c:pt>
                <c:pt idx="4335">
                  <c:v>-0.16649999999999798</c:v>
                </c:pt>
                <c:pt idx="4336">
                  <c:v>-0.16639999999999799</c:v>
                </c:pt>
                <c:pt idx="4337">
                  <c:v>-0.166299999999998</c:v>
                </c:pt>
                <c:pt idx="4338">
                  <c:v>-0.16619999999999802</c:v>
                </c:pt>
                <c:pt idx="4339">
                  <c:v>-0.16609999999999803</c:v>
                </c:pt>
                <c:pt idx="4340">
                  <c:v>-0.16599999999999804</c:v>
                </c:pt>
                <c:pt idx="4341">
                  <c:v>-0.16589999999999805</c:v>
                </c:pt>
                <c:pt idx="4342">
                  <c:v>-0.16579999999999806</c:v>
                </c:pt>
                <c:pt idx="4343">
                  <c:v>-0.16569999999999807</c:v>
                </c:pt>
                <c:pt idx="4344">
                  <c:v>-0.16559999999999808</c:v>
                </c:pt>
                <c:pt idx="4345">
                  <c:v>-0.16549999999999809</c:v>
                </c:pt>
                <c:pt idx="4346">
                  <c:v>-0.1653999999999981</c:v>
                </c:pt>
                <c:pt idx="4347">
                  <c:v>-0.16529999999999812</c:v>
                </c:pt>
                <c:pt idx="4348">
                  <c:v>-0.16519999999999813</c:v>
                </c:pt>
                <c:pt idx="4349">
                  <c:v>-0.16509999999999814</c:v>
                </c:pt>
                <c:pt idx="4350">
                  <c:v>-0.16499999999999815</c:v>
                </c:pt>
                <c:pt idx="4351">
                  <c:v>-0.16489999999999816</c:v>
                </c:pt>
                <c:pt idx="4352">
                  <c:v>-0.16479999999999817</c:v>
                </c:pt>
                <c:pt idx="4353">
                  <c:v>-0.16469999999999818</c:v>
                </c:pt>
                <c:pt idx="4354">
                  <c:v>-0.16459999999999819</c:v>
                </c:pt>
                <c:pt idx="4355">
                  <c:v>-0.1644999999999982</c:v>
                </c:pt>
                <c:pt idx="4356">
                  <c:v>-0.16439999999999821</c:v>
                </c:pt>
                <c:pt idx="4357">
                  <c:v>-0.16429999999999823</c:v>
                </c:pt>
                <c:pt idx="4358">
                  <c:v>-0.16419999999999824</c:v>
                </c:pt>
                <c:pt idx="4359">
                  <c:v>-0.16409999999999825</c:v>
                </c:pt>
                <c:pt idx="4360">
                  <c:v>-0.16399999999999826</c:v>
                </c:pt>
                <c:pt idx="4361">
                  <c:v>-0.16389999999999827</c:v>
                </c:pt>
                <c:pt idx="4362">
                  <c:v>-0.16379999999999828</c:v>
                </c:pt>
                <c:pt idx="4363">
                  <c:v>-0.16369999999999829</c:v>
                </c:pt>
                <c:pt idx="4364">
                  <c:v>-0.1635999999999983</c:v>
                </c:pt>
                <c:pt idx="4365">
                  <c:v>-0.16349999999999831</c:v>
                </c:pt>
                <c:pt idx="4366">
                  <c:v>-0.16339999999999832</c:v>
                </c:pt>
                <c:pt idx="4367">
                  <c:v>-0.16329999999999834</c:v>
                </c:pt>
                <c:pt idx="4368">
                  <c:v>-0.16319999999999835</c:v>
                </c:pt>
                <c:pt idx="4369">
                  <c:v>-0.16309999999999836</c:v>
                </c:pt>
                <c:pt idx="4370">
                  <c:v>-0.16299999999999837</c:v>
                </c:pt>
                <c:pt idx="4371">
                  <c:v>-0.16289999999999838</c:v>
                </c:pt>
                <c:pt idx="4372">
                  <c:v>-0.16279999999999839</c:v>
                </c:pt>
                <c:pt idx="4373">
                  <c:v>-0.1626999999999984</c:v>
                </c:pt>
                <c:pt idx="4374">
                  <c:v>-0.16259999999999841</c:v>
                </c:pt>
                <c:pt idx="4375">
                  <c:v>-0.16249999999999842</c:v>
                </c:pt>
                <c:pt idx="4376">
                  <c:v>-0.16239999999999843</c:v>
                </c:pt>
                <c:pt idx="4377">
                  <c:v>-0.16229999999999845</c:v>
                </c:pt>
                <c:pt idx="4378">
                  <c:v>-0.16219999999999846</c:v>
                </c:pt>
                <c:pt idx="4379">
                  <c:v>-0.16209999999999847</c:v>
                </c:pt>
                <c:pt idx="4380">
                  <c:v>-0.16199999999999848</c:v>
                </c:pt>
                <c:pt idx="4381">
                  <c:v>-0.16189999999999849</c:v>
                </c:pt>
                <c:pt idx="4382">
                  <c:v>-0.1617999999999985</c:v>
                </c:pt>
                <c:pt idx="4383">
                  <c:v>-0.16169999999999851</c:v>
                </c:pt>
                <c:pt idx="4384">
                  <c:v>-0.16159999999999852</c:v>
                </c:pt>
                <c:pt idx="4385">
                  <c:v>-0.16149999999999853</c:v>
                </c:pt>
                <c:pt idx="4386">
                  <c:v>-0.16139999999999854</c:v>
                </c:pt>
                <c:pt idx="4387">
                  <c:v>-0.16129999999999856</c:v>
                </c:pt>
                <c:pt idx="4388">
                  <c:v>-0.16119999999999857</c:v>
                </c:pt>
                <c:pt idx="4389">
                  <c:v>-0.16109999999999858</c:v>
                </c:pt>
                <c:pt idx="4390">
                  <c:v>-0.16099999999999859</c:v>
                </c:pt>
                <c:pt idx="4391">
                  <c:v>-0.1608999999999986</c:v>
                </c:pt>
                <c:pt idx="4392">
                  <c:v>-0.16079999999999861</c:v>
                </c:pt>
                <c:pt idx="4393">
                  <c:v>-0.16069999999999862</c:v>
                </c:pt>
                <c:pt idx="4394">
                  <c:v>-0.16059999999999863</c:v>
                </c:pt>
                <c:pt idx="4395">
                  <c:v>-0.16049999999999864</c:v>
                </c:pt>
                <c:pt idx="4396">
                  <c:v>-0.16039999999999865</c:v>
                </c:pt>
                <c:pt idx="4397">
                  <c:v>-0.16029999999999867</c:v>
                </c:pt>
                <c:pt idx="4398">
                  <c:v>-0.16019999999999868</c:v>
                </c:pt>
                <c:pt idx="4399">
                  <c:v>-0.16009999999999869</c:v>
                </c:pt>
                <c:pt idx="4400">
                  <c:v>-0.1599999999999987</c:v>
                </c:pt>
                <c:pt idx="4401">
                  <c:v>-0.15989999999999871</c:v>
                </c:pt>
                <c:pt idx="4402">
                  <c:v>-0.15979999999999872</c:v>
                </c:pt>
                <c:pt idx="4403">
                  <c:v>-0.15969999999999873</c:v>
                </c:pt>
                <c:pt idx="4404">
                  <c:v>-0.15959999999999874</c:v>
                </c:pt>
                <c:pt idx="4405">
                  <c:v>-0.15949999999999875</c:v>
                </c:pt>
                <c:pt idx="4406">
                  <c:v>-0.15939999999999876</c:v>
                </c:pt>
                <c:pt idx="4407">
                  <c:v>-0.15929999999999878</c:v>
                </c:pt>
                <c:pt idx="4408">
                  <c:v>-0.15919999999999879</c:v>
                </c:pt>
                <c:pt idx="4409">
                  <c:v>-0.1590999999999988</c:v>
                </c:pt>
                <c:pt idx="4410">
                  <c:v>-0.15899999999999881</c:v>
                </c:pt>
                <c:pt idx="4411">
                  <c:v>-0.15889999999999882</c:v>
                </c:pt>
                <c:pt idx="4412">
                  <c:v>-0.15879999999999883</c:v>
                </c:pt>
                <c:pt idx="4413">
                  <c:v>-0.15869999999999884</c:v>
                </c:pt>
                <c:pt idx="4414">
                  <c:v>-0.15859999999999885</c:v>
                </c:pt>
                <c:pt idx="4415">
                  <c:v>-0.15849999999999886</c:v>
                </c:pt>
                <c:pt idx="4416">
                  <c:v>-0.15839999999999888</c:v>
                </c:pt>
                <c:pt idx="4417">
                  <c:v>-0.15829999999999889</c:v>
                </c:pt>
                <c:pt idx="4418">
                  <c:v>-0.1581999999999989</c:v>
                </c:pt>
                <c:pt idx="4419">
                  <c:v>-0.15809999999999891</c:v>
                </c:pt>
                <c:pt idx="4420">
                  <c:v>-0.15799999999999892</c:v>
                </c:pt>
                <c:pt idx="4421">
                  <c:v>-0.15789999999999893</c:v>
                </c:pt>
                <c:pt idx="4422">
                  <c:v>-0.15779999999999894</c:v>
                </c:pt>
                <c:pt idx="4423">
                  <c:v>-0.15769999999999895</c:v>
                </c:pt>
                <c:pt idx="4424">
                  <c:v>-0.15759999999999896</c:v>
                </c:pt>
                <c:pt idx="4425">
                  <c:v>-0.15749999999999897</c:v>
                </c:pt>
                <c:pt idx="4426">
                  <c:v>-0.15739999999999899</c:v>
                </c:pt>
                <c:pt idx="4427">
                  <c:v>-0.157299999999999</c:v>
                </c:pt>
                <c:pt idx="4428">
                  <c:v>-0.15719999999999901</c:v>
                </c:pt>
                <c:pt idx="4429">
                  <c:v>-0.15709999999999902</c:v>
                </c:pt>
                <c:pt idx="4430">
                  <c:v>-0.15699999999999903</c:v>
                </c:pt>
                <c:pt idx="4431">
                  <c:v>-0.15689999999999904</c:v>
                </c:pt>
                <c:pt idx="4432">
                  <c:v>-0.15679999999999905</c:v>
                </c:pt>
                <c:pt idx="4433">
                  <c:v>-0.15669999999999906</c:v>
                </c:pt>
                <c:pt idx="4434">
                  <c:v>-0.15659999999999907</c:v>
                </c:pt>
                <c:pt idx="4435">
                  <c:v>-0.15649999999999908</c:v>
                </c:pt>
                <c:pt idx="4436">
                  <c:v>-0.1563999999999991</c:v>
                </c:pt>
                <c:pt idx="4437">
                  <c:v>-0.15629999999999911</c:v>
                </c:pt>
                <c:pt idx="4438">
                  <c:v>-0.15619999999999912</c:v>
                </c:pt>
                <c:pt idx="4439">
                  <c:v>-0.15609999999999913</c:v>
                </c:pt>
                <c:pt idx="4440">
                  <c:v>-0.15599999999999914</c:v>
                </c:pt>
                <c:pt idx="4441">
                  <c:v>-0.15589999999999915</c:v>
                </c:pt>
                <c:pt idx="4442">
                  <c:v>-0.15579999999999916</c:v>
                </c:pt>
                <c:pt idx="4443">
                  <c:v>-0.15569999999999917</c:v>
                </c:pt>
                <c:pt idx="4444">
                  <c:v>-0.15559999999999918</c:v>
                </c:pt>
                <c:pt idx="4445">
                  <c:v>-0.15549999999999919</c:v>
                </c:pt>
                <c:pt idx="4446">
                  <c:v>-0.15539999999999921</c:v>
                </c:pt>
                <c:pt idx="4447">
                  <c:v>-0.15529999999999922</c:v>
                </c:pt>
                <c:pt idx="4448">
                  <c:v>-0.15519999999999923</c:v>
                </c:pt>
                <c:pt idx="4449">
                  <c:v>-0.15509999999999924</c:v>
                </c:pt>
                <c:pt idx="4450">
                  <c:v>-0.15499999999999925</c:v>
                </c:pt>
                <c:pt idx="4451">
                  <c:v>-0.15489999999999926</c:v>
                </c:pt>
                <c:pt idx="4452">
                  <c:v>-0.15479999999999927</c:v>
                </c:pt>
                <c:pt idx="4453">
                  <c:v>-0.15469999999999928</c:v>
                </c:pt>
                <c:pt idx="4454">
                  <c:v>-0.15459999999999929</c:v>
                </c:pt>
                <c:pt idx="4455">
                  <c:v>-0.1544999999999993</c:v>
                </c:pt>
                <c:pt idx="4456">
                  <c:v>-0.15439999999999932</c:v>
                </c:pt>
                <c:pt idx="4457">
                  <c:v>-0.15429999999999933</c:v>
                </c:pt>
                <c:pt idx="4458">
                  <c:v>-0.15419999999999934</c:v>
                </c:pt>
                <c:pt idx="4459">
                  <c:v>-0.15409999999999935</c:v>
                </c:pt>
                <c:pt idx="4460">
                  <c:v>-0.15399999999999936</c:v>
                </c:pt>
                <c:pt idx="4461">
                  <c:v>-0.15389999999999937</c:v>
                </c:pt>
                <c:pt idx="4462">
                  <c:v>-0.15379999999999938</c:v>
                </c:pt>
                <c:pt idx="4463">
                  <c:v>-0.15369999999999939</c:v>
                </c:pt>
                <c:pt idx="4464">
                  <c:v>-0.1535999999999994</c:v>
                </c:pt>
                <c:pt idx="4465">
                  <c:v>-0.15349999999999941</c:v>
                </c:pt>
                <c:pt idx="4466">
                  <c:v>-0.15339999999999943</c:v>
                </c:pt>
                <c:pt idx="4467">
                  <c:v>-0.15329999999999944</c:v>
                </c:pt>
                <c:pt idx="4468">
                  <c:v>-0.15319999999999945</c:v>
                </c:pt>
                <c:pt idx="4469">
                  <c:v>-0.15309999999999946</c:v>
                </c:pt>
                <c:pt idx="4470">
                  <c:v>-0.15299999999999947</c:v>
                </c:pt>
                <c:pt idx="4471">
                  <c:v>-0.15289999999999948</c:v>
                </c:pt>
                <c:pt idx="4472">
                  <c:v>-0.15279999999999949</c:v>
                </c:pt>
                <c:pt idx="4473">
                  <c:v>-0.1526999999999995</c:v>
                </c:pt>
                <c:pt idx="4474">
                  <c:v>-0.15259999999999951</c:v>
                </c:pt>
                <c:pt idx="4475">
                  <c:v>-0.15249999999999952</c:v>
                </c:pt>
                <c:pt idx="4476">
                  <c:v>-0.15239999999999954</c:v>
                </c:pt>
                <c:pt idx="4477">
                  <c:v>-0.15229999999999955</c:v>
                </c:pt>
                <c:pt idx="4478">
                  <c:v>-0.15219999999999956</c:v>
                </c:pt>
                <c:pt idx="4479">
                  <c:v>-0.15209999999999957</c:v>
                </c:pt>
                <c:pt idx="4480">
                  <c:v>-0.15199999999999958</c:v>
                </c:pt>
                <c:pt idx="4481">
                  <c:v>-0.15189999999999959</c:v>
                </c:pt>
                <c:pt idx="4482">
                  <c:v>-0.1517999999999996</c:v>
                </c:pt>
                <c:pt idx="4483">
                  <c:v>-0.15169999999999961</c:v>
                </c:pt>
                <c:pt idx="4484">
                  <c:v>-0.15159999999999962</c:v>
                </c:pt>
                <c:pt idx="4485">
                  <c:v>-0.15149999999999963</c:v>
                </c:pt>
                <c:pt idx="4486">
                  <c:v>-0.15139999999999965</c:v>
                </c:pt>
                <c:pt idx="4487">
                  <c:v>-0.15129999999999966</c:v>
                </c:pt>
                <c:pt idx="4488">
                  <c:v>-0.15119999999999967</c:v>
                </c:pt>
                <c:pt idx="4489">
                  <c:v>-0.15109999999999968</c:v>
                </c:pt>
                <c:pt idx="4490">
                  <c:v>-0.15099999999999969</c:v>
                </c:pt>
                <c:pt idx="4491">
                  <c:v>-0.1508999999999997</c:v>
                </c:pt>
                <c:pt idx="4492">
                  <c:v>-0.15079999999999971</c:v>
                </c:pt>
                <c:pt idx="4493">
                  <c:v>-0.15069999999999972</c:v>
                </c:pt>
                <c:pt idx="4494">
                  <c:v>-0.15059999999999973</c:v>
                </c:pt>
                <c:pt idx="4495">
                  <c:v>-0.15049999999999975</c:v>
                </c:pt>
                <c:pt idx="4496">
                  <c:v>-0.15039999999999976</c:v>
                </c:pt>
                <c:pt idx="4497">
                  <c:v>-0.15029999999999977</c:v>
                </c:pt>
                <c:pt idx="4498">
                  <c:v>-0.15019999999999978</c:v>
                </c:pt>
                <c:pt idx="4499">
                  <c:v>-0.15009999999999979</c:v>
                </c:pt>
                <c:pt idx="4500">
                  <c:v>-0.1499999999999998</c:v>
                </c:pt>
                <c:pt idx="4501">
                  <c:v>-0.14989999999999981</c:v>
                </c:pt>
                <c:pt idx="4502">
                  <c:v>-0.14979999999999982</c:v>
                </c:pt>
                <c:pt idx="4503">
                  <c:v>-0.14969999999999983</c:v>
                </c:pt>
                <c:pt idx="4504">
                  <c:v>-0.14959999999999984</c:v>
                </c:pt>
                <c:pt idx="4505">
                  <c:v>-0.14949999999999986</c:v>
                </c:pt>
                <c:pt idx="4506">
                  <c:v>-0.14939999999999987</c:v>
                </c:pt>
                <c:pt idx="4507">
                  <c:v>-0.14929999999999988</c:v>
                </c:pt>
                <c:pt idx="4508">
                  <c:v>-0.14919999999999989</c:v>
                </c:pt>
                <c:pt idx="4509">
                  <c:v>-0.1490999999999999</c:v>
                </c:pt>
                <c:pt idx="4510">
                  <c:v>-0.14899999999999991</c:v>
                </c:pt>
                <c:pt idx="4511">
                  <c:v>-0.14889999999999992</c:v>
                </c:pt>
                <c:pt idx="4512">
                  <c:v>-0.14879999999999993</c:v>
                </c:pt>
                <c:pt idx="4513">
                  <c:v>-0.14869999999999994</c:v>
                </c:pt>
                <c:pt idx="4514">
                  <c:v>-0.14859999999999995</c:v>
                </c:pt>
                <c:pt idx="4515">
                  <c:v>-0.14849999999999997</c:v>
                </c:pt>
                <c:pt idx="4516">
                  <c:v>-0.14839999999999998</c:v>
                </c:pt>
                <c:pt idx="4517">
                  <c:v>-0.14829999999999999</c:v>
                </c:pt>
                <c:pt idx="4518">
                  <c:v>-0.1482</c:v>
                </c:pt>
                <c:pt idx="4519">
                  <c:v>-0.14810000000000001</c:v>
                </c:pt>
                <c:pt idx="4520">
                  <c:v>-0.14800000000000002</c:v>
                </c:pt>
                <c:pt idx="4521">
                  <c:v>-0.14790000000000003</c:v>
                </c:pt>
                <c:pt idx="4522">
                  <c:v>-0.14780000000000004</c:v>
                </c:pt>
                <c:pt idx="4523">
                  <c:v>-0.14770000000000005</c:v>
                </c:pt>
                <c:pt idx="4524">
                  <c:v>-0.14760000000000006</c:v>
                </c:pt>
                <c:pt idx="4525">
                  <c:v>-0.14750000000000008</c:v>
                </c:pt>
                <c:pt idx="4526">
                  <c:v>-0.14740000000000009</c:v>
                </c:pt>
                <c:pt idx="4527">
                  <c:v>-0.1473000000000001</c:v>
                </c:pt>
                <c:pt idx="4528">
                  <c:v>-0.14720000000000011</c:v>
                </c:pt>
                <c:pt idx="4529">
                  <c:v>-0.14710000000000012</c:v>
                </c:pt>
                <c:pt idx="4530">
                  <c:v>-0.14700000000000013</c:v>
                </c:pt>
                <c:pt idx="4531">
                  <c:v>-0.14690000000000014</c:v>
                </c:pt>
                <c:pt idx="4532">
                  <c:v>-0.14680000000000015</c:v>
                </c:pt>
                <c:pt idx="4533">
                  <c:v>-0.14670000000000016</c:v>
                </c:pt>
                <c:pt idx="4534">
                  <c:v>-0.14660000000000017</c:v>
                </c:pt>
                <c:pt idx="4535">
                  <c:v>-0.14650000000000019</c:v>
                </c:pt>
                <c:pt idx="4536">
                  <c:v>-0.1464000000000002</c:v>
                </c:pt>
                <c:pt idx="4537">
                  <c:v>-0.14630000000000021</c:v>
                </c:pt>
                <c:pt idx="4538">
                  <c:v>-0.14620000000000022</c:v>
                </c:pt>
                <c:pt idx="4539">
                  <c:v>-0.14610000000000023</c:v>
                </c:pt>
                <c:pt idx="4540">
                  <c:v>-0.14600000000000024</c:v>
                </c:pt>
                <c:pt idx="4541">
                  <c:v>-0.14590000000000025</c:v>
                </c:pt>
                <c:pt idx="4542">
                  <c:v>-0.14580000000000026</c:v>
                </c:pt>
                <c:pt idx="4543">
                  <c:v>-0.14570000000000027</c:v>
                </c:pt>
                <c:pt idx="4544">
                  <c:v>-0.14560000000000028</c:v>
                </c:pt>
                <c:pt idx="4545">
                  <c:v>-0.1455000000000003</c:v>
                </c:pt>
                <c:pt idx="4546">
                  <c:v>-0.14540000000000031</c:v>
                </c:pt>
                <c:pt idx="4547">
                  <c:v>-0.14530000000000032</c:v>
                </c:pt>
                <c:pt idx="4548">
                  <c:v>-0.14520000000000033</c:v>
                </c:pt>
                <c:pt idx="4549">
                  <c:v>-0.14510000000000034</c:v>
                </c:pt>
                <c:pt idx="4550">
                  <c:v>-0.14500000000000035</c:v>
                </c:pt>
                <c:pt idx="4551">
                  <c:v>-0.14490000000000036</c:v>
                </c:pt>
                <c:pt idx="4552">
                  <c:v>-0.14480000000000037</c:v>
                </c:pt>
                <c:pt idx="4553">
                  <c:v>-0.14470000000000038</c:v>
                </c:pt>
                <c:pt idx="4554">
                  <c:v>-0.14460000000000039</c:v>
                </c:pt>
                <c:pt idx="4555">
                  <c:v>-0.14450000000000041</c:v>
                </c:pt>
                <c:pt idx="4556">
                  <c:v>-0.14440000000000042</c:v>
                </c:pt>
                <c:pt idx="4557">
                  <c:v>-0.14430000000000043</c:v>
                </c:pt>
                <c:pt idx="4558">
                  <c:v>-0.14420000000000044</c:v>
                </c:pt>
                <c:pt idx="4559">
                  <c:v>-0.14410000000000045</c:v>
                </c:pt>
                <c:pt idx="4560">
                  <c:v>-0.14400000000000046</c:v>
                </c:pt>
                <c:pt idx="4561">
                  <c:v>-0.14390000000000047</c:v>
                </c:pt>
                <c:pt idx="4562">
                  <c:v>-0.14380000000000048</c:v>
                </c:pt>
                <c:pt idx="4563">
                  <c:v>-0.14370000000000049</c:v>
                </c:pt>
                <c:pt idx="4564">
                  <c:v>-0.14360000000000051</c:v>
                </c:pt>
                <c:pt idx="4565">
                  <c:v>-0.14350000000000052</c:v>
                </c:pt>
                <c:pt idx="4566">
                  <c:v>-0.14340000000000053</c:v>
                </c:pt>
                <c:pt idx="4567">
                  <c:v>-0.14330000000000054</c:v>
                </c:pt>
                <c:pt idx="4568">
                  <c:v>-0.14320000000000055</c:v>
                </c:pt>
                <c:pt idx="4569">
                  <c:v>-0.14310000000000056</c:v>
                </c:pt>
                <c:pt idx="4570">
                  <c:v>-0.14300000000000057</c:v>
                </c:pt>
                <c:pt idx="4571">
                  <c:v>-0.14290000000000058</c:v>
                </c:pt>
                <c:pt idx="4572">
                  <c:v>-0.14280000000000059</c:v>
                </c:pt>
                <c:pt idx="4573">
                  <c:v>-0.1427000000000006</c:v>
                </c:pt>
                <c:pt idx="4574">
                  <c:v>-0.14260000000000062</c:v>
                </c:pt>
                <c:pt idx="4575">
                  <c:v>-0.14250000000000063</c:v>
                </c:pt>
                <c:pt idx="4576">
                  <c:v>-0.14240000000000064</c:v>
                </c:pt>
                <c:pt idx="4577">
                  <c:v>-0.14230000000000065</c:v>
                </c:pt>
                <c:pt idx="4578">
                  <c:v>-0.14220000000000066</c:v>
                </c:pt>
                <c:pt idx="4579">
                  <c:v>-0.14210000000000067</c:v>
                </c:pt>
                <c:pt idx="4580">
                  <c:v>-0.14200000000000068</c:v>
                </c:pt>
                <c:pt idx="4581">
                  <c:v>-0.14190000000000069</c:v>
                </c:pt>
                <c:pt idx="4582">
                  <c:v>-0.1418000000000007</c:v>
                </c:pt>
                <c:pt idx="4583">
                  <c:v>-0.14170000000000071</c:v>
                </c:pt>
                <c:pt idx="4584">
                  <c:v>-0.14160000000000073</c:v>
                </c:pt>
                <c:pt idx="4585">
                  <c:v>-0.14150000000000074</c:v>
                </c:pt>
                <c:pt idx="4586">
                  <c:v>-0.14140000000000075</c:v>
                </c:pt>
                <c:pt idx="4587">
                  <c:v>-0.14130000000000076</c:v>
                </c:pt>
                <c:pt idx="4588">
                  <c:v>-0.14120000000000077</c:v>
                </c:pt>
                <c:pt idx="4589">
                  <c:v>-0.14110000000000078</c:v>
                </c:pt>
                <c:pt idx="4590">
                  <c:v>-0.14100000000000079</c:v>
                </c:pt>
                <c:pt idx="4591">
                  <c:v>-0.1409000000000008</c:v>
                </c:pt>
                <c:pt idx="4592">
                  <c:v>-0.14080000000000081</c:v>
                </c:pt>
                <c:pt idx="4593">
                  <c:v>-0.14070000000000082</c:v>
                </c:pt>
                <c:pt idx="4594">
                  <c:v>-0.14060000000000084</c:v>
                </c:pt>
                <c:pt idx="4595">
                  <c:v>-0.14050000000000085</c:v>
                </c:pt>
                <c:pt idx="4596">
                  <c:v>-0.14040000000000086</c:v>
                </c:pt>
                <c:pt idx="4597">
                  <c:v>-0.14030000000000087</c:v>
                </c:pt>
                <c:pt idx="4598">
                  <c:v>-0.14020000000000088</c:v>
                </c:pt>
                <c:pt idx="4599">
                  <c:v>-0.14010000000000089</c:v>
                </c:pt>
                <c:pt idx="4600">
                  <c:v>-0.1400000000000009</c:v>
                </c:pt>
                <c:pt idx="4601">
                  <c:v>-0.13990000000000091</c:v>
                </c:pt>
                <c:pt idx="4602">
                  <c:v>-0.13980000000000092</c:v>
                </c:pt>
                <c:pt idx="4603">
                  <c:v>-0.13970000000000093</c:v>
                </c:pt>
                <c:pt idx="4604">
                  <c:v>-0.13960000000000095</c:v>
                </c:pt>
                <c:pt idx="4605">
                  <c:v>-0.13950000000000096</c:v>
                </c:pt>
                <c:pt idx="4606">
                  <c:v>-0.13940000000000097</c:v>
                </c:pt>
                <c:pt idx="4607">
                  <c:v>-0.13930000000000098</c:v>
                </c:pt>
                <c:pt idx="4608">
                  <c:v>-0.13920000000000099</c:v>
                </c:pt>
                <c:pt idx="4609">
                  <c:v>-0.139100000000001</c:v>
                </c:pt>
                <c:pt idx="4610">
                  <c:v>-0.13900000000000101</c:v>
                </c:pt>
                <c:pt idx="4611">
                  <c:v>-0.13890000000000102</c:v>
                </c:pt>
                <c:pt idx="4612">
                  <c:v>-0.13880000000000103</c:v>
                </c:pt>
                <c:pt idx="4613">
                  <c:v>-0.13870000000000104</c:v>
                </c:pt>
                <c:pt idx="4614">
                  <c:v>-0.13860000000000106</c:v>
                </c:pt>
                <c:pt idx="4615">
                  <c:v>-0.13850000000000107</c:v>
                </c:pt>
                <c:pt idx="4616">
                  <c:v>-0.13840000000000108</c:v>
                </c:pt>
                <c:pt idx="4617">
                  <c:v>-0.13830000000000109</c:v>
                </c:pt>
                <c:pt idx="4618">
                  <c:v>-0.1382000000000011</c:v>
                </c:pt>
                <c:pt idx="4619">
                  <c:v>-0.13810000000000111</c:v>
                </c:pt>
                <c:pt idx="4620">
                  <c:v>-0.13800000000000112</c:v>
                </c:pt>
                <c:pt idx="4621">
                  <c:v>-0.13790000000000113</c:v>
                </c:pt>
                <c:pt idx="4622">
                  <c:v>-0.13780000000000114</c:v>
                </c:pt>
                <c:pt idx="4623">
                  <c:v>-0.13770000000000115</c:v>
                </c:pt>
                <c:pt idx="4624">
                  <c:v>-0.13760000000000117</c:v>
                </c:pt>
                <c:pt idx="4625">
                  <c:v>-0.13750000000000118</c:v>
                </c:pt>
                <c:pt idx="4626">
                  <c:v>-0.13740000000000119</c:v>
                </c:pt>
                <c:pt idx="4627">
                  <c:v>-0.1373000000000012</c:v>
                </c:pt>
                <c:pt idx="4628">
                  <c:v>-0.13720000000000121</c:v>
                </c:pt>
                <c:pt idx="4629">
                  <c:v>-0.13710000000000122</c:v>
                </c:pt>
                <c:pt idx="4630">
                  <c:v>-0.13700000000000123</c:v>
                </c:pt>
                <c:pt idx="4631">
                  <c:v>-0.13690000000000124</c:v>
                </c:pt>
                <c:pt idx="4632">
                  <c:v>-0.13680000000000125</c:v>
                </c:pt>
                <c:pt idx="4633">
                  <c:v>-0.13670000000000126</c:v>
                </c:pt>
                <c:pt idx="4634">
                  <c:v>-0.13660000000000128</c:v>
                </c:pt>
                <c:pt idx="4635">
                  <c:v>-0.13650000000000129</c:v>
                </c:pt>
                <c:pt idx="4636">
                  <c:v>-0.1364000000000013</c:v>
                </c:pt>
                <c:pt idx="4637">
                  <c:v>-0.13630000000000131</c:v>
                </c:pt>
                <c:pt idx="4638">
                  <c:v>-0.13620000000000132</c:v>
                </c:pt>
                <c:pt idx="4639">
                  <c:v>-0.13610000000000133</c:v>
                </c:pt>
                <c:pt idx="4640">
                  <c:v>-0.13600000000000134</c:v>
                </c:pt>
                <c:pt idx="4641">
                  <c:v>-0.13590000000000135</c:v>
                </c:pt>
                <c:pt idx="4642">
                  <c:v>-0.13580000000000136</c:v>
                </c:pt>
                <c:pt idx="4643">
                  <c:v>-0.13570000000000138</c:v>
                </c:pt>
                <c:pt idx="4644">
                  <c:v>-0.13560000000000139</c:v>
                </c:pt>
                <c:pt idx="4645">
                  <c:v>-0.1355000000000014</c:v>
                </c:pt>
                <c:pt idx="4646">
                  <c:v>-0.13540000000000141</c:v>
                </c:pt>
                <c:pt idx="4647">
                  <c:v>-0.13530000000000142</c:v>
                </c:pt>
                <c:pt idx="4648">
                  <c:v>-0.13520000000000143</c:v>
                </c:pt>
                <c:pt idx="4649">
                  <c:v>-0.13510000000000144</c:v>
                </c:pt>
                <c:pt idx="4650">
                  <c:v>-0.13500000000000145</c:v>
                </c:pt>
                <c:pt idx="4651">
                  <c:v>-0.13490000000000146</c:v>
                </c:pt>
                <c:pt idx="4652">
                  <c:v>-0.13480000000000147</c:v>
                </c:pt>
                <c:pt idx="4653">
                  <c:v>-0.13470000000000149</c:v>
                </c:pt>
                <c:pt idx="4654">
                  <c:v>-0.1346000000000015</c:v>
                </c:pt>
                <c:pt idx="4655">
                  <c:v>-0.13450000000000151</c:v>
                </c:pt>
                <c:pt idx="4656">
                  <c:v>-0.13440000000000152</c:v>
                </c:pt>
                <c:pt idx="4657">
                  <c:v>-0.13430000000000153</c:v>
                </c:pt>
                <c:pt idx="4658">
                  <c:v>-0.13420000000000154</c:v>
                </c:pt>
                <c:pt idx="4659">
                  <c:v>-0.13410000000000155</c:v>
                </c:pt>
                <c:pt idx="4660">
                  <c:v>-0.13400000000000156</c:v>
                </c:pt>
                <c:pt idx="4661">
                  <c:v>-0.13390000000000157</c:v>
                </c:pt>
                <c:pt idx="4662">
                  <c:v>-0.13380000000000158</c:v>
                </c:pt>
                <c:pt idx="4663">
                  <c:v>-0.1337000000000016</c:v>
                </c:pt>
                <c:pt idx="4664">
                  <c:v>-0.13360000000000161</c:v>
                </c:pt>
                <c:pt idx="4665">
                  <c:v>-0.13350000000000162</c:v>
                </c:pt>
                <c:pt idx="4666">
                  <c:v>-0.13340000000000163</c:v>
                </c:pt>
                <c:pt idx="4667">
                  <c:v>-0.13330000000000164</c:v>
                </c:pt>
                <c:pt idx="4668">
                  <c:v>-0.13320000000000165</c:v>
                </c:pt>
                <c:pt idx="4669">
                  <c:v>-0.13310000000000166</c:v>
                </c:pt>
                <c:pt idx="4670">
                  <c:v>-0.13300000000000167</c:v>
                </c:pt>
                <c:pt idx="4671">
                  <c:v>-0.13290000000000168</c:v>
                </c:pt>
                <c:pt idx="4672">
                  <c:v>-0.13280000000000169</c:v>
                </c:pt>
                <c:pt idx="4673">
                  <c:v>-0.13270000000000171</c:v>
                </c:pt>
                <c:pt idx="4674">
                  <c:v>-0.13260000000000172</c:v>
                </c:pt>
                <c:pt idx="4675">
                  <c:v>-0.13250000000000173</c:v>
                </c:pt>
                <c:pt idx="4676">
                  <c:v>-0.13240000000000174</c:v>
                </c:pt>
                <c:pt idx="4677">
                  <c:v>-0.13230000000000175</c:v>
                </c:pt>
                <c:pt idx="4678">
                  <c:v>-0.13220000000000176</c:v>
                </c:pt>
                <c:pt idx="4679">
                  <c:v>-0.13210000000000177</c:v>
                </c:pt>
                <c:pt idx="4680">
                  <c:v>-0.13200000000000178</c:v>
                </c:pt>
                <c:pt idx="4681">
                  <c:v>-0.13190000000000179</c:v>
                </c:pt>
                <c:pt idx="4682">
                  <c:v>-0.1318000000000018</c:v>
                </c:pt>
                <c:pt idx="4683">
                  <c:v>-0.13170000000000182</c:v>
                </c:pt>
                <c:pt idx="4684">
                  <c:v>-0.13160000000000183</c:v>
                </c:pt>
                <c:pt idx="4685">
                  <c:v>-0.13150000000000184</c:v>
                </c:pt>
                <c:pt idx="4686">
                  <c:v>-0.13140000000000185</c:v>
                </c:pt>
                <c:pt idx="4687">
                  <c:v>-0.13130000000000186</c:v>
                </c:pt>
                <c:pt idx="4688">
                  <c:v>-0.13120000000000187</c:v>
                </c:pt>
                <c:pt idx="4689">
                  <c:v>-0.13110000000000188</c:v>
                </c:pt>
                <c:pt idx="4690">
                  <c:v>-0.13100000000000189</c:v>
                </c:pt>
                <c:pt idx="4691">
                  <c:v>-0.1309000000000019</c:v>
                </c:pt>
                <c:pt idx="4692">
                  <c:v>-0.13080000000000191</c:v>
                </c:pt>
                <c:pt idx="4693">
                  <c:v>-0.13070000000000193</c:v>
                </c:pt>
                <c:pt idx="4694">
                  <c:v>-0.13060000000000194</c:v>
                </c:pt>
                <c:pt idx="4695">
                  <c:v>-0.13050000000000195</c:v>
                </c:pt>
                <c:pt idx="4696">
                  <c:v>-0.13040000000000196</c:v>
                </c:pt>
                <c:pt idx="4697">
                  <c:v>-0.13030000000000197</c:v>
                </c:pt>
                <c:pt idx="4698">
                  <c:v>-0.13020000000000198</c:v>
                </c:pt>
                <c:pt idx="4699">
                  <c:v>-0.13010000000000199</c:v>
                </c:pt>
                <c:pt idx="4700">
                  <c:v>-0.130000000000002</c:v>
                </c:pt>
                <c:pt idx="4701">
                  <c:v>-0.12990000000000201</c:v>
                </c:pt>
                <c:pt idx="4702">
                  <c:v>-0.12980000000000202</c:v>
                </c:pt>
                <c:pt idx="4703">
                  <c:v>-0.12970000000000204</c:v>
                </c:pt>
                <c:pt idx="4704">
                  <c:v>-0.12960000000000205</c:v>
                </c:pt>
                <c:pt idx="4705">
                  <c:v>-0.12950000000000206</c:v>
                </c:pt>
                <c:pt idx="4706">
                  <c:v>-0.12940000000000207</c:v>
                </c:pt>
                <c:pt idx="4707">
                  <c:v>-0.12930000000000208</c:v>
                </c:pt>
                <c:pt idx="4708">
                  <c:v>-0.12920000000000209</c:v>
                </c:pt>
                <c:pt idx="4709">
                  <c:v>-0.1291000000000021</c:v>
                </c:pt>
                <c:pt idx="4710">
                  <c:v>-0.12900000000000211</c:v>
                </c:pt>
                <c:pt idx="4711">
                  <c:v>-0.12890000000000212</c:v>
                </c:pt>
                <c:pt idx="4712">
                  <c:v>-0.12880000000000214</c:v>
                </c:pt>
                <c:pt idx="4713">
                  <c:v>-0.12870000000000215</c:v>
                </c:pt>
                <c:pt idx="4714">
                  <c:v>-0.12860000000000216</c:v>
                </c:pt>
                <c:pt idx="4715">
                  <c:v>-0.12850000000000217</c:v>
                </c:pt>
                <c:pt idx="4716">
                  <c:v>-0.12840000000000218</c:v>
                </c:pt>
                <c:pt idx="4717">
                  <c:v>-0.12830000000000219</c:v>
                </c:pt>
                <c:pt idx="4718">
                  <c:v>-0.1282000000000022</c:v>
                </c:pt>
                <c:pt idx="4719">
                  <c:v>-0.12810000000000221</c:v>
                </c:pt>
                <c:pt idx="4720">
                  <c:v>-0.12800000000000222</c:v>
                </c:pt>
                <c:pt idx="4721">
                  <c:v>-0.12790000000000223</c:v>
                </c:pt>
                <c:pt idx="4722">
                  <c:v>-0.12780000000000225</c:v>
                </c:pt>
                <c:pt idx="4723">
                  <c:v>-0.12770000000000226</c:v>
                </c:pt>
                <c:pt idx="4724">
                  <c:v>-0.12760000000000227</c:v>
                </c:pt>
                <c:pt idx="4725">
                  <c:v>-0.12750000000000228</c:v>
                </c:pt>
                <c:pt idx="4726">
                  <c:v>-0.12740000000000229</c:v>
                </c:pt>
                <c:pt idx="4727">
                  <c:v>-0.1273000000000023</c:v>
                </c:pt>
                <c:pt idx="4728">
                  <c:v>-0.12720000000000231</c:v>
                </c:pt>
                <c:pt idx="4729">
                  <c:v>-0.12710000000000232</c:v>
                </c:pt>
                <c:pt idx="4730">
                  <c:v>-0.12700000000000233</c:v>
                </c:pt>
                <c:pt idx="4731">
                  <c:v>-0.12690000000000234</c:v>
                </c:pt>
                <c:pt idx="4732">
                  <c:v>-0.12680000000000236</c:v>
                </c:pt>
                <c:pt idx="4733">
                  <c:v>-0.12670000000000237</c:v>
                </c:pt>
                <c:pt idx="4734">
                  <c:v>-0.12660000000000238</c:v>
                </c:pt>
                <c:pt idx="4735">
                  <c:v>-0.12650000000000239</c:v>
                </c:pt>
                <c:pt idx="4736">
                  <c:v>-0.1264000000000024</c:v>
                </c:pt>
                <c:pt idx="4737">
                  <c:v>-0.12630000000000241</c:v>
                </c:pt>
                <c:pt idx="4738">
                  <c:v>-0.12620000000000242</c:v>
                </c:pt>
                <c:pt idx="4739">
                  <c:v>-0.12610000000000243</c:v>
                </c:pt>
                <c:pt idx="4740">
                  <c:v>-0.12600000000000244</c:v>
                </c:pt>
                <c:pt idx="4741">
                  <c:v>-0.12590000000000245</c:v>
                </c:pt>
                <c:pt idx="4742">
                  <c:v>-0.12580000000000247</c:v>
                </c:pt>
                <c:pt idx="4743">
                  <c:v>-0.12570000000000248</c:v>
                </c:pt>
                <c:pt idx="4744">
                  <c:v>-0.12560000000000249</c:v>
                </c:pt>
                <c:pt idx="4745">
                  <c:v>-0.1255000000000025</c:v>
                </c:pt>
                <c:pt idx="4746">
                  <c:v>-0.12540000000000251</c:v>
                </c:pt>
                <c:pt idx="4747">
                  <c:v>-0.12530000000000252</c:v>
                </c:pt>
                <c:pt idx="4748">
                  <c:v>-0.12520000000000253</c:v>
                </c:pt>
                <c:pt idx="4749">
                  <c:v>-0.12510000000000254</c:v>
                </c:pt>
                <c:pt idx="4750">
                  <c:v>-0.12500000000000255</c:v>
                </c:pt>
                <c:pt idx="4751">
                  <c:v>-0.12490000000000255</c:v>
                </c:pt>
                <c:pt idx="4752">
                  <c:v>-0.12480000000000255</c:v>
                </c:pt>
                <c:pt idx="4753">
                  <c:v>-0.12470000000000254</c:v>
                </c:pt>
                <c:pt idx="4754">
                  <c:v>-0.12460000000000254</c:v>
                </c:pt>
                <c:pt idx="4755">
                  <c:v>-0.12450000000000254</c:v>
                </c:pt>
                <c:pt idx="4756">
                  <c:v>-0.12440000000000254</c:v>
                </c:pt>
                <c:pt idx="4757">
                  <c:v>-0.12430000000000253</c:v>
                </c:pt>
                <c:pt idx="4758">
                  <c:v>-0.12420000000000253</c:v>
                </c:pt>
                <c:pt idx="4759">
                  <c:v>-0.12410000000000253</c:v>
                </c:pt>
                <c:pt idx="4760">
                  <c:v>-0.12400000000000252</c:v>
                </c:pt>
                <c:pt idx="4761">
                  <c:v>-0.12390000000000252</c:v>
                </c:pt>
                <c:pt idx="4762">
                  <c:v>-0.12380000000000252</c:v>
                </c:pt>
                <c:pt idx="4763">
                  <c:v>-0.12370000000000252</c:v>
                </c:pt>
                <c:pt idx="4764">
                  <c:v>-0.12360000000000251</c:v>
                </c:pt>
                <c:pt idx="4765">
                  <c:v>-0.12350000000000251</c:v>
                </c:pt>
                <c:pt idx="4766">
                  <c:v>-0.12340000000000251</c:v>
                </c:pt>
                <c:pt idx="4767">
                  <c:v>-0.1233000000000025</c:v>
                </c:pt>
                <c:pt idx="4768">
                  <c:v>-0.1232000000000025</c:v>
                </c:pt>
                <c:pt idx="4769">
                  <c:v>-0.1231000000000025</c:v>
                </c:pt>
                <c:pt idx="4770">
                  <c:v>-0.1230000000000025</c:v>
                </c:pt>
                <c:pt idx="4771">
                  <c:v>-0.12290000000000249</c:v>
                </c:pt>
                <c:pt idx="4772">
                  <c:v>-0.12280000000000249</c:v>
                </c:pt>
                <c:pt idx="4773">
                  <c:v>-0.12270000000000249</c:v>
                </c:pt>
                <c:pt idx="4774">
                  <c:v>-0.12260000000000248</c:v>
                </c:pt>
                <c:pt idx="4775">
                  <c:v>-0.12250000000000248</c:v>
                </c:pt>
                <c:pt idx="4776">
                  <c:v>-0.12240000000000248</c:v>
                </c:pt>
                <c:pt idx="4777">
                  <c:v>-0.12230000000000248</c:v>
                </c:pt>
                <c:pt idx="4778">
                  <c:v>-0.12220000000000247</c:v>
                </c:pt>
                <c:pt idx="4779">
                  <c:v>-0.12210000000000247</c:v>
                </c:pt>
                <c:pt idx="4780">
                  <c:v>-0.12200000000000247</c:v>
                </c:pt>
                <c:pt idx="4781">
                  <c:v>-0.12190000000000246</c:v>
                </c:pt>
                <c:pt idx="4782">
                  <c:v>-0.12180000000000246</c:v>
                </c:pt>
                <c:pt idx="4783">
                  <c:v>-0.12170000000000246</c:v>
                </c:pt>
                <c:pt idx="4784">
                  <c:v>-0.12160000000000246</c:v>
                </c:pt>
                <c:pt idx="4785">
                  <c:v>-0.12150000000000245</c:v>
                </c:pt>
                <c:pt idx="4786">
                  <c:v>-0.12140000000000245</c:v>
                </c:pt>
                <c:pt idx="4787">
                  <c:v>-0.12130000000000245</c:v>
                </c:pt>
                <c:pt idx="4788">
                  <c:v>-0.12120000000000244</c:v>
                </c:pt>
                <c:pt idx="4789">
                  <c:v>-0.12110000000000244</c:v>
                </c:pt>
                <c:pt idx="4790">
                  <c:v>-0.12100000000000244</c:v>
                </c:pt>
                <c:pt idx="4791">
                  <c:v>-0.12090000000000244</c:v>
                </c:pt>
                <c:pt idx="4792">
                  <c:v>-0.12080000000000243</c:v>
                </c:pt>
                <c:pt idx="4793">
                  <c:v>-0.12070000000000243</c:v>
                </c:pt>
                <c:pt idx="4794">
                  <c:v>-0.12060000000000243</c:v>
                </c:pt>
                <c:pt idx="4795">
                  <c:v>-0.12050000000000242</c:v>
                </c:pt>
                <c:pt idx="4796">
                  <c:v>-0.12040000000000242</c:v>
                </c:pt>
                <c:pt idx="4797">
                  <c:v>-0.12030000000000242</c:v>
                </c:pt>
                <c:pt idx="4798">
                  <c:v>-0.12020000000000242</c:v>
                </c:pt>
                <c:pt idx="4799">
                  <c:v>-0.12010000000000241</c:v>
                </c:pt>
                <c:pt idx="4800">
                  <c:v>-0.12000000000000241</c:v>
                </c:pt>
                <c:pt idx="4801">
                  <c:v>-0.11990000000000241</c:v>
                </c:pt>
                <c:pt idx="4802">
                  <c:v>-0.1198000000000024</c:v>
                </c:pt>
                <c:pt idx="4803">
                  <c:v>-0.1197000000000024</c:v>
                </c:pt>
                <c:pt idx="4804">
                  <c:v>-0.1196000000000024</c:v>
                </c:pt>
                <c:pt idx="4805">
                  <c:v>-0.1195000000000024</c:v>
                </c:pt>
                <c:pt idx="4806">
                  <c:v>-0.11940000000000239</c:v>
                </c:pt>
                <c:pt idx="4807">
                  <c:v>-0.11930000000000239</c:v>
                </c:pt>
                <c:pt idx="4808">
                  <c:v>-0.11920000000000239</c:v>
                </c:pt>
                <c:pt idx="4809">
                  <c:v>-0.11910000000000238</c:v>
                </c:pt>
                <c:pt idx="4810">
                  <c:v>-0.11900000000000238</c:v>
                </c:pt>
                <c:pt idx="4811">
                  <c:v>-0.11890000000000238</c:v>
                </c:pt>
                <c:pt idx="4812">
                  <c:v>-0.11880000000000238</c:v>
                </c:pt>
                <c:pt idx="4813">
                  <c:v>-0.11870000000000237</c:v>
                </c:pt>
                <c:pt idx="4814">
                  <c:v>-0.11860000000000237</c:v>
                </c:pt>
                <c:pt idx="4815">
                  <c:v>-0.11850000000000237</c:v>
                </c:pt>
                <c:pt idx="4816">
                  <c:v>-0.11840000000000236</c:v>
                </c:pt>
                <c:pt idx="4817">
                  <c:v>-0.11830000000000236</c:v>
                </c:pt>
                <c:pt idx="4818">
                  <c:v>-0.11820000000000236</c:v>
                </c:pt>
                <c:pt idx="4819">
                  <c:v>-0.11810000000000236</c:v>
                </c:pt>
                <c:pt idx="4820">
                  <c:v>-0.11800000000000235</c:v>
                </c:pt>
                <c:pt idx="4821">
                  <c:v>-0.11790000000000235</c:v>
                </c:pt>
                <c:pt idx="4822">
                  <c:v>-0.11780000000000235</c:v>
                </c:pt>
                <c:pt idx="4823">
                  <c:v>-0.11770000000000234</c:v>
                </c:pt>
                <c:pt idx="4824">
                  <c:v>-0.11760000000000234</c:v>
                </c:pt>
                <c:pt idx="4825">
                  <c:v>-0.11750000000000234</c:v>
                </c:pt>
                <c:pt idx="4826">
                  <c:v>-0.11740000000000234</c:v>
                </c:pt>
                <c:pt idx="4827">
                  <c:v>-0.11730000000000233</c:v>
                </c:pt>
                <c:pt idx="4828">
                  <c:v>-0.11720000000000233</c:v>
                </c:pt>
                <c:pt idx="4829">
                  <c:v>-0.11710000000000233</c:v>
                </c:pt>
                <c:pt idx="4830">
                  <c:v>-0.11700000000000232</c:v>
                </c:pt>
                <c:pt idx="4831">
                  <c:v>-0.11690000000000232</c:v>
                </c:pt>
                <c:pt idx="4832">
                  <c:v>-0.11680000000000232</c:v>
                </c:pt>
                <c:pt idx="4833">
                  <c:v>-0.11670000000000232</c:v>
                </c:pt>
                <c:pt idx="4834">
                  <c:v>-0.11660000000000231</c:v>
                </c:pt>
                <c:pt idx="4835">
                  <c:v>-0.11650000000000231</c:v>
                </c:pt>
                <c:pt idx="4836">
                  <c:v>-0.11640000000000231</c:v>
                </c:pt>
                <c:pt idx="4837">
                  <c:v>-0.1163000000000023</c:v>
                </c:pt>
                <c:pt idx="4838">
                  <c:v>-0.1162000000000023</c:v>
                </c:pt>
                <c:pt idx="4839">
                  <c:v>-0.1161000000000023</c:v>
                </c:pt>
                <c:pt idx="4840">
                  <c:v>-0.1160000000000023</c:v>
                </c:pt>
                <c:pt idx="4841">
                  <c:v>-0.11590000000000229</c:v>
                </c:pt>
                <c:pt idx="4842">
                  <c:v>-0.11580000000000229</c:v>
                </c:pt>
                <c:pt idx="4843">
                  <c:v>-0.11570000000000229</c:v>
                </c:pt>
                <c:pt idx="4844">
                  <c:v>-0.11560000000000228</c:v>
                </c:pt>
                <c:pt idx="4845">
                  <c:v>-0.11550000000000228</c:v>
                </c:pt>
                <c:pt idx="4846">
                  <c:v>-0.11540000000000228</c:v>
                </c:pt>
                <c:pt idx="4847">
                  <c:v>-0.11530000000000228</c:v>
                </c:pt>
                <c:pt idx="4848">
                  <c:v>-0.11520000000000227</c:v>
                </c:pt>
                <c:pt idx="4849">
                  <c:v>-0.11510000000000227</c:v>
                </c:pt>
                <c:pt idx="4850">
                  <c:v>-0.11500000000000227</c:v>
                </c:pt>
                <c:pt idx="4851">
                  <c:v>-0.11490000000000226</c:v>
                </c:pt>
                <c:pt idx="4852">
                  <c:v>-0.11480000000000226</c:v>
                </c:pt>
                <c:pt idx="4853">
                  <c:v>-0.11470000000000226</c:v>
                </c:pt>
                <c:pt idx="4854">
                  <c:v>-0.11460000000000226</c:v>
                </c:pt>
                <c:pt idx="4855">
                  <c:v>-0.11450000000000225</c:v>
                </c:pt>
                <c:pt idx="4856">
                  <c:v>-0.11440000000000225</c:v>
                </c:pt>
                <c:pt idx="4857">
                  <c:v>-0.11430000000000225</c:v>
                </c:pt>
                <c:pt idx="4858">
                  <c:v>-0.11420000000000224</c:v>
                </c:pt>
                <c:pt idx="4859">
                  <c:v>-0.11410000000000224</c:v>
                </c:pt>
                <c:pt idx="4860">
                  <c:v>-0.11400000000000224</c:v>
                </c:pt>
                <c:pt idx="4861">
                  <c:v>-0.11390000000000224</c:v>
                </c:pt>
                <c:pt idx="4862">
                  <c:v>-0.11380000000000223</c:v>
                </c:pt>
                <c:pt idx="4863">
                  <c:v>-0.11370000000000223</c:v>
                </c:pt>
                <c:pt idx="4864">
                  <c:v>-0.11360000000000223</c:v>
                </c:pt>
                <c:pt idx="4865">
                  <c:v>-0.11350000000000222</c:v>
                </c:pt>
                <c:pt idx="4866">
                  <c:v>-0.11340000000000222</c:v>
                </c:pt>
                <c:pt idx="4867">
                  <c:v>-0.11330000000000222</c:v>
                </c:pt>
                <c:pt idx="4868">
                  <c:v>-0.11320000000000222</c:v>
                </c:pt>
                <c:pt idx="4869">
                  <c:v>-0.11310000000000221</c:v>
                </c:pt>
                <c:pt idx="4870">
                  <c:v>-0.11300000000000221</c:v>
                </c:pt>
                <c:pt idx="4871">
                  <c:v>-0.11290000000000221</c:v>
                </c:pt>
                <c:pt idx="4872">
                  <c:v>-0.1128000000000022</c:v>
                </c:pt>
                <c:pt idx="4873">
                  <c:v>-0.1127000000000022</c:v>
                </c:pt>
                <c:pt idx="4874">
                  <c:v>-0.1126000000000022</c:v>
                </c:pt>
                <c:pt idx="4875">
                  <c:v>-0.1125000000000022</c:v>
                </c:pt>
                <c:pt idx="4876">
                  <c:v>-0.11240000000000219</c:v>
                </c:pt>
                <c:pt idx="4877">
                  <c:v>-0.11230000000000219</c:v>
                </c:pt>
                <c:pt idx="4878">
                  <c:v>-0.11220000000000219</c:v>
                </c:pt>
                <c:pt idx="4879">
                  <c:v>-0.11210000000000218</c:v>
                </c:pt>
                <c:pt idx="4880">
                  <c:v>-0.11200000000000218</c:v>
                </c:pt>
                <c:pt idx="4881">
                  <c:v>-0.11190000000000218</c:v>
                </c:pt>
                <c:pt idx="4882">
                  <c:v>-0.11180000000000218</c:v>
                </c:pt>
                <c:pt idx="4883">
                  <c:v>-0.11170000000000217</c:v>
                </c:pt>
                <c:pt idx="4884">
                  <c:v>-0.11160000000000217</c:v>
                </c:pt>
                <c:pt idx="4885">
                  <c:v>-0.11150000000000217</c:v>
                </c:pt>
                <c:pt idx="4886">
                  <c:v>-0.11140000000000216</c:v>
                </c:pt>
                <c:pt idx="4887">
                  <c:v>-0.11130000000000216</c:v>
                </c:pt>
                <c:pt idx="4888">
                  <c:v>-0.11120000000000216</c:v>
                </c:pt>
                <c:pt idx="4889">
                  <c:v>-0.11110000000000216</c:v>
                </c:pt>
                <c:pt idx="4890">
                  <c:v>-0.11100000000000215</c:v>
                </c:pt>
                <c:pt idx="4891">
                  <c:v>-0.11090000000000215</c:v>
                </c:pt>
                <c:pt idx="4892">
                  <c:v>-0.11080000000000215</c:v>
                </c:pt>
                <c:pt idx="4893">
                  <c:v>-0.11070000000000214</c:v>
                </c:pt>
                <c:pt idx="4894">
                  <c:v>-0.11060000000000214</c:v>
                </c:pt>
                <c:pt idx="4895">
                  <c:v>-0.11050000000000214</c:v>
                </c:pt>
                <c:pt idx="4896">
                  <c:v>-0.11040000000000214</c:v>
                </c:pt>
                <c:pt idx="4897">
                  <c:v>-0.11030000000000213</c:v>
                </c:pt>
                <c:pt idx="4898">
                  <c:v>-0.11020000000000213</c:v>
                </c:pt>
                <c:pt idx="4899">
                  <c:v>-0.11010000000000213</c:v>
                </c:pt>
                <c:pt idx="4900">
                  <c:v>-0.11000000000000212</c:v>
                </c:pt>
                <c:pt idx="4901">
                  <c:v>-0.10990000000000212</c:v>
                </c:pt>
                <c:pt idx="4902">
                  <c:v>-0.10980000000000212</c:v>
                </c:pt>
                <c:pt idx="4903">
                  <c:v>-0.10970000000000212</c:v>
                </c:pt>
                <c:pt idx="4904">
                  <c:v>-0.10960000000000211</c:v>
                </c:pt>
                <c:pt idx="4905">
                  <c:v>-0.10950000000000211</c:v>
                </c:pt>
                <c:pt idx="4906">
                  <c:v>-0.10940000000000211</c:v>
                </c:pt>
                <c:pt idx="4907">
                  <c:v>-0.1093000000000021</c:v>
                </c:pt>
                <c:pt idx="4908">
                  <c:v>-0.1092000000000021</c:v>
                </c:pt>
                <c:pt idx="4909">
                  <c:v>-0.1091000000000021</c:v>
                </c:pt>
                <c:pt idx="4910">
                  <c:v>-0.1090000000000021</c:v>
                </c:pt>
                <c:pt idx="4911">
                  <c:v>-0.10890000000000209</c:v>
                </c:pt>
                <c:pt idx="4912">
                  <c:v>-0.10880000000000209</c:v>
                </c:pt>
                <c:pt idx="4913">
                  <c:v>-0.10870000000000209</c:v>
                </c:pt>
                <c:pt idx="4914">
                  <c:v>-0.10860000000000208</c:v>
                </c:pt>
                <c:pt idx="4915">
                  <c:v>-0.10850000000000208</c:v>
                </c:pt>
                <c:pt idx="4916">
                  <c:v>-0.10840000000000208</c:v>
                </c:pt>
                <c:pt idx="4917">
                  <c:v>-0.10830000000000208</c:v>
                </c:pt>
                <c:pt idx="4918">
                  <c:v>-0.10820000000000207</c:v>
                </c:pt>
                <c:pt idx="4919">
                  <c:v>-0.10810000000000207</c:v>
                </c:pt>
                <c:pt idx="4920">
                  <c:v>-0.10800000000000207</c:v>
                </c:pt>
                <c:pt idx="4921">
                  <c:v>-0.10790000000000206</c:v>
                </c:pt>
                <c:pt idx="4922">
                  <c:v>-0.10780000000000206</c:v>
                </c:pt>
                <c:pt idx="4923">
                  <c:v>-0.10770000000000206</c:v>
                </c:pt>
                <c:pt idx="4924">
                  <c:v>-0.10760000000000206</c:v>
                </c:pt>
                <c:pt idx="4925">
                  <c:v>-0.10750000000000205</c:v>
                </c:pt>
                <c:pt idx="4926">
                  <c:v>-0.10740000000000205</c:v>
                </c:pt>
                <c:pt idx="4927">
                  <c:v>-0.10730000000000205</c:v>
                </c:pt>
                <c:pt idx="4928">
                  <c:v>-0.10720000000000204</c:v>
                </c:pt>
                <c:pt idx="4929">
                  <c:v>-0.10710000000000204</c:v>
                </c:pt>
                <c:pt idx="4930">
                  <c:v>-0.10700000000000204</c:v>
                </c:pt>
                <c:pt idx="4931">
                  <c:v>-0.10690000000000204</c:v>
                </c:pt>
                <c:pt idx="4932">
                  <c:v>-0.10680000000000203</c:v>
                </c:pt>
                <c:pt idx="4933">
                  <c:v>-0.10670000000000203</c:v>
                </c:pt>
                <c:pt idx="4934">
                  <c:v>-0.10660000000000203</c:v>
                </c:pt>
                <c:pt idx="4935">
                  <c:v>-0.10650000000000202</c:v>
                </c:pt>
                <c:pt idx="4936">
                  <c:v>-0.10640000000000202</c:v>
                </c:pt>
                <c:pt idx="4937">
                  <c:v>-0.10630000000000202</c:v>
                </c:pt>
                <c:pt idx="4938">
                  <c:v>-0.10620000000000202</c:v>
                </c:pt>
                <c:pt idx="4939">
                  <c:v>-0.10610000000000201</c:v>
                </c:pt>
                <c:pt idx="4940">
                  <c:v>-0.10600000000000201</c:v>
                </c:pt>
                <c:pt idx="4941">
                  <c:v>-0.10590000000000201</c:v>
                </c:pt>
                <c:pt idx="4942">
                  <c:v>-0.105800000000002</c:v>
                </c:pt>
                <c:pt idx="4943">
                  <c:v>-0.105700000000002</c:v>
                </c:pt>
                <c:pt idx="4944">
                  <c:v>-0.105600000000002</c:v>
                </c:pt>
                <c:pt idx="4945">
                  <c:v>-0.10550000000000199</c:v>
                </c:pt>
                <c:pt idx="4946">
                  <c:v>-0.10540000000000199</c:v>
                </c:pt>
                <c:pt idx="4947">
                  <c:v>-0.10530000000000199</c:v>
                </c:pt>
                <c:pt idx="4948">
                  <c:v>-0.10520000000000199</c:v>
                </c:pt>
                <c:pt idx="4949">
                  <c:v>-0.10510000000000198</c:v>
                </c:pt>
                <c:pt idx="4950">
                  <c:v>-0.10500000000000198</c:v>
                </c:pt>
                <c:pt idx="4951">
                  <c:v>-0.10490000000000198</c:v>
                </c:pt>
                <c:pt idx="4952">
                  <c:v>-0.10480000000000197</c:v>
                </c:pt>
                <c:pt idx="4953">
                  <c:v>-0.10470000000000197</c:v>
                </c:pt>
                <c:pt idx="4954">
                  <c:v>-0.10460000000000197</c:v>
                </c:pt>
                <c:pt idx="4955">
                  <c:v>-0.10450000000000197</c:v>
                </c:pt>
                <c:pt idx="4956">
                  <c:v>-0.10440000000000196</c:v>
                </c:pt>
                <c:pt idx="4957">
                  <c:v>-0.10430000000000196</c:v>
                </c:pt>
                <c:pt idx="4958">
                  <c:v>-0.10420000000000196</c:v>
                </c:pt>
                <c:pt idx="4959">
                  <c:v>-0.10410000000000195</c:v>
                </c:pt>
                <c:pt idx="4960">
                  <c:v>-0.10400000000000195</c:v>
                </c:pt>
                <c:pt idx="4961">
                  <c:v>-0.10390000000000195</c:v>
                </c:pt>
                <c:pt idx="4962">
                  <c:v>-0.10380000000000195</c:v>
                </c:pt>
                <c:pt idx="4963">
                  <c:v>-0.10370000000000194</c:v>
                </c:pt>
                <c:pt idx="4964">
                  <c:v>-0.10360000000000194</c:v>
                </c:pt>
                <c:pt idx="4965">
                  <c:v>-0.10350000000000194</c:v>
                </c:pt>
                <c:pt idx="4966">
                  <c:v>-0.10340000000000193</c:v>
                </c:pt>
                <c:pt idx="4967">
                  <c:v>-0.10330000000000193</c:v>
                </c:pt>
                <c:pt idx="4968">
                  <c:v>-0.10320000000000193</c:v>
                </c:pt>
                <c:pt idx="4969">
                  <c:v>-0.10310000000000193</c:v>
                </c:pt>
                <c:pt idx="4970">
                  <c:v>-0.10300000000000192</c:v>
                </c:pt>
                <c:pt idx="4971">
                  <c:v>-0.10290000000000192</c:v>
                </c:pt>
                <c:pt idx="4972">
                  <c:v>-0.10280000000000192</c:v>
                </c:pt>
                <c:pt idx="4973">
                  <c:v>-0.10270000000000191</c:v>
                </c:pt>
                <c:pt idx="4974">
                  <c:v>-0.10260000000000191</c:v>
                </c:pt>
                <c:pt idx="4975">
                  <c:v>-0.10250000000000191</c:v>
                </c:pt>
                <c:pt idx="4976">
                  <c:v>-0.10240000000000191</c:v>
                </c:pt>
                <c:pt idx="4977">
                  <c:v>-0.1023000000000019</c:v>
                </c:pt>
                <c:pt idx="4978">
                  <c:v>-0.1022000000000019</c:v>
                </c:pt>
                <c:pt idx="4979">
                  <c:v>-0.1021000000000019</c:v>
                </c:pt>
                <c:pt idx="4980">
                  <c:v>-0.10200000000000189</c:v>
                </c:pt>
                <c:pt idx="4981">
                  <c:v>-0.10190000000000189</c:v>
                </c:pt>
                <c:pt idx="4982">
                  <c:v>-0.10180000000000189</c:v>
                </c:pt>
                <c:pt idx="4983">
                  <c:v>-0.10170000000000189</c:v>
                </c:pt>
                <c:pt idx="4984">
                  <c:v>-0.10160000000000188</c:v>
                </c:pt>
                <c:pt idx="4985">
                  <c:v>-0.10150000000000188</c:v>
                </c:pt>
                <c:pt idx="4986">
                  <c:v>-0.10140000000000188</c:v>
                </c:pt>
                <c:pt idx="4987">
                  <c:v>-0.10130000000000187</c:v>
                </c:pt>
                <c:pt idx="4988">
                  <c:v>-0.10120000000000187</c:v>
                </c:pt>
                <c:pt idx="4989">
                  <c:v>-0.10110000000000187</c:v>
                </c:pt>
                <c:pt idx="4990">
                  <c:v>-0.10100000000000187</c:v>
                </c:pt>
                <c:pt idx="4991">
                  <c:v>-0.10090000000000186</c:v>
                </c:pt>
                <c:pt idx="4992">
                  <c:v>-0.10080000000000186</c:v>
                </c:pt>
                <c:pt idx="4993">
                  <c:v>-0.10070000000000186</c:v>
                </c:pt>
                <c:pt idx="4994">
                  <c:v>-0.10060000000000185</c:v>
                </c:pt>
                <c:pt idx="4995">
                  <c:v>-0.10050000000000185</c:v>
                </c:pt>
                <c:pt idx="4996">
                  <c:v>-0.10040000000000185</c:v>
                </c:pt>
                <c:pt idx="4997">
                  <c:v>-0.10030000000000185</c:v>
                </c:pt>
                <c:pt idx="4998">
                  <c:v>-0.10020000000000184</c:v>
                </c:pt>
                <c:pt idx="4999">
                  <c:v>-0.10010000000000184</c:v>
                </c:pt>
                <c:pt idx="5000">
                  <c:v>-0.10000000000000184</c:v>
                </c:pt>
                <c:pt idx="5001">
                  <c:v>-9.9900000000001835E-2</c:v>
                </c:pt>
                <c:pt idx="5002">
                  <c:v>-9.9800000000001832E-2</c:v>
                </c:pt>
                <c:pt idx="5003">
                  <c:v>-9.9700000000001829E-2</c:v>
                </c:pt>
                <c:pt idx="5004">
                  <c:v>-9.9600000000001826E-2</c:v>
                </c:pt>
                <c:pt idx="5005">
                  <c:v>-9.9500000000001823E-2</c:v>
                </c:pt>
                <c:pt idx="5006">
                  <c:v>-9.940000000000182E-2</c:v>
                </c:pt>
                <c:pt idx="5007">
                  <c:v>-9.9300000000001817E-2</c:v>
                </c:pt>
                <c:pt idx="5008">
                  <c:v>-9.9200000000001815E-2</c:v>
                </c:pt>
                <c:pt idx="5009">
                  <c:v>-9.9100000000001812E-2</c:v>
                </c:pt>
                <c:pt idx="5010">
                  <c:v>-9.9000000000001809E-2</c:v>
                </c:pt>
                <c:pt idx="5011">
                  <c:v>-9.8900000000001806E-2</c:v>
                </c:pt>
                <c:pt idx="5012">
                  <c:v>-9.8800000000001803E-2</c:v>
                </c:pt>
                <c:pt idx="5013">
                  <c:v>-9.87000000000018E-2</c:v>
                </c:pt>
                <c:pt idx="5014">
                  <c:v>-9.8600000000001797E-2</c:v>
                </c:pt>
                <c:pt idx="5015">
                  <c:v>-9.8500000000001794E-2</c:v>
                </c:pt>
                <c:pt idx="5016">
                  <c:v>-9.8400000000001792E-2</c:v>
                </c:pt>
                <c:pt idx="5017">
                  <c:v>-9.8300000000001789E-2</c:v>
                </c:pt>
                <c:pt idx="5018">
                  <c:v>-9.8200000000001786E-2</c:v>
                </c:pt>
                <c:pt idx="5019">
                  <c:v>-9.8100000000001783E-2</c:v>
                </c:pt>
                <c:pt idx="5020">
                  <c:v>-9.800000000000178E-2</c:v>
                </c:pt>
                <c:pt idx="5021">
                  <c:v>-9.7900000000001777E-2</c:v>
                </c:pt>
                <c:pt idx="5022">
                  <c:v>-9.7800000000001774E-2</c:v>
                </c:pt>
                <c:pt idx="5023">
                  <c:v>-9.7700000000001772E-2</c:v>
                </c:pt>
                <c:pt idx="5024">
                  <c:v>-9.7600000000001769E-2</c:v>
                </c:pt>
                <c:pt idx="5025">
                  <c:v>-9.7500000000001766E-2</c:v>
                </c:pt>
                <c:pt idx="5026">
                  <c:v>-9.7400000000001763E-2</c:v>
                </c:pt>
                <c:pt idx="5027">
                  <c:v>-9.730000000000176E-2</c:v>
                </c:pt>
                <c:pt idx="5028">
                  <c:v>-9.7200000000001757E-2</c:v>
                </c:pt>
                <c:pt idx="5029">
                  <c:v>-9.7100000000001754E-2</c:v>
                </c:pt>
                <c:pt idx="5030">
                  <c:v>-9.7000000000001751E-2</c:v>
                </c:pt>
                <c:pt idx="5031">
                  <c:v>-9.6900000000001749E-2</c:v>
                </c:pt>
                <c:pt idx="5032">
                  <c:v>-9.6800000000001746E-2</c:v>
                </c:pt>
                <c:pt idx="5033">
                  <c:v>-9.6700000000001743E-2</c:v>
                </c:pt>
                <c:pt idx="5034">
                  <c:v>-9.660000000000174E-2</c:v>
                </c:pt>
                <c:pt idx="5035">
                  <c:v>-9.6500000000001737E-2</c:v>
                </c:pt>
                <c:pt idx="5036">
                  <c:v>-9.6400000000001734E-2</c:v>
                </c:pt>
                <c:pt idx="5037">
                  <c:v>-9.6300000000001731E-2</c:v>
                </c:pt>
                <c:pt idx="5038">
                  <c:v>-9.6200000000001729E-2</c:v>
                </c:pt>
                <c:pt idx="5039">
                  <c:v>-9.6100000000001726E-2</c:v>
                </c:pt>
                <c:pt idx="5040">
                  <c:v>-9.6000000000001723E-2</c:v>
                </c:pt>
                <c:pt idx="5041">
                  <c:v>-9.590000000000172E-2</c:v>
                </c:pt>
                <c:pt idx="5042">
                  <c:v>-9.5800000000001717E-2</c:v>
                </c:pt>
                <c:pt idx="5043">
                  <c:v>-9.5700000000001714E-2</c:v>
                </c:pt>
                <c:pt idx="5044">
                  <c:v>-9.5600000000001711E-2</c:v>
                </c:pt>
                <c:pt idx="5045">
                  <c:v>-9.5500000000001709E-2</c:v>
                </c:pt>
                <c:pt idx="5046">
                  <c:v>-9.5400000000001706E-2</c:v>
                </c:pt>
                <c:pt idx="5047">
                  <c:v>-9.5300000000001703E-2</c:v>
                </c:pt>
                <c:pt idx="5048">
                  <c:v>-9.52000000000017E-2</c:v>
                </c:pt>
                <c:pt idx="5049">
                  <c:v>-9.5100000000001697E-2</c:v>
                </c:pt>
                <c:pt idx="5050">
                  <c:v>-9.5000000000001694E-2</c:v>
                </c:pt>
                <c:pt idx="5051">
                  <c:v>-9.4900000000001691E-2</c:v>
                </c:pt>
                <c:pt idx="5052">
                  <c:v>-9.4800000000001688E-2</c:v>
                </c:pt>
                <c:pt idx="5053">
                  <c:v>-9.4700000000001686E-2</c:v>
                </c:pt>
                <c:pt idx="5054">
                  <c:v>-9.4600000000001683E-2</c:v>
                </c:pt>
                <c:pt idx="5055">
                  <c:v>-9.450000000000168E-2</c:v>
                </c:pt>
                <c:pt idx="5056">
                  <c:v>-9.4400000000001677E-2</c:v>
                </c:pt>
                <c:pt idx="5057">
                  <c:v>-9.4300000000001674E-2</c:v>
                </c:pt>
                <c:pt idx="5058">
                  <c:v>-9.4200000000001671E-2</c:v>
                </c:pt>
                <c:pt idx="5059">
                  <c:v>-9.4100000000001668E-2</c:v>
                </c:pt>
                <c:pt idx="5060">
                  <c:v>-9.4000000000001666E-2</c:v>
                </c:pt>
                <c:pt idx="5061">
                  <c:v>-9.3900000000001663E-2</c:v>
                </c:pt>
                <c:pt idx="5062">
                  <c:v>-9.380000000000166E-2</c:v>
                </c:pt>
                <c:pt idx="5063">
                  <c:v>-9.3700000000001657E-2</c:v>
                </c:pt>
                <c:pt idx="5064">
                  <c:v>-9.3600000000001654E-2</c:v>
                </c:pt>
                <c:pt idx="5065">
                  <c:v>-9.3500000000001651E-2</c:v>
                </c:pt>
                <c:pt idx="5066">
                  <c:v>-9.3400000000001648E-2</c:v>
                </c:pt>
                <c:pt idx="5067">
                  <c:v>-9.3300000000001646E-2</c:v>
                </c:pt>
                <c:pt idx="5068">
                  <c:v>-9.3200000000001643E-2</c:v>
                </c:pt>
                <c:pt idx="5069">
                  <c:v>-9.310000000000164E-2</c:v>
                </c:pt>
                <c:pt idx="5070">
                  <c:v>-9.3000000000001637E-2</c:v>
                </c:pt>
                <c:pt idx="5071">
                  <c:v>-9.2900000000001634E-2</c:v>
                </c:pt>
                <c:pt idx="5072">
                  <c:v>-9.2800000000001631E-2</c:v>
                </c:pt>
                <c:pt idx="5073">
                  <c:v>-9.2700000000001628E-2</c:v>
                </c:pt>
                <c:pt idx="5074">
                  <c:v>-9.2600000000001625E-2</c:v>
                </c:pt>
                <c:pt idx="5075">
                  <c:v>-9.2500000000001623E-2</c:v>
                </c:pt>
                <c:pt idx="5076">
                  <c:v>-9.240000000000162E-2</c:v>
                </c:pt>
                <c:pt idx="5077">
                  <c:v>-9.2300000000001617E-2</c:v>
                </c:pt>
                <c:pt idx="5078">
                  <c:v>-9.2200000000001614E-2</c:v>
                </c:pt>
                <c:pt idx="5079">
                  <c:v>-9.2100000000001611E-2</c:v>
                </c:pt>
                <c:pt idx="5080">
                  <c:v>-9.2000000000001608E-2</c:v>
                </c:pt>
                <c:pt idx="5081">
                  <c:v>-9.1900000000001605E-2</c:v>
                </c:pt>
                <c:pt idx="5082">
                  <c:v>-9.1800000000001603E-2</c:v>
                </c:pt>
                <c:pt idx="5083">
                  <c:v>-9.17000000000016E-2</c:v>
                </c:pt>
                <c:pt idx="5084">
                  <c:v>-9.1600000000001597E-2</c:v>
                </c:pt>
                <c:pt idx="5085">
                  <c:v>-9.1500000000001594E-2</c:v>
                </c:pt>
                <c:pt idx="5086">
                  <c:v>-9.1400000000001591E-2</c:v>
                </c:pt>
                <c:pt idx="5087">
                  <c:v>-9.1300000000001588E-2</c:v>
                </c:pt>
                <c:pt idx="5088">
                  <c:v>-9.1200000000001585E-2</c:v>
                </c:pt>
                <c:pt idx="5089">
                  <c:v>-9.1100000000001582E-2</c:v>
                </c:pt>
                <c:pt idx="5090">
                  <c:v>-9.100000000000158E-2</c:v>
                </c:pt>
                <c:pt idx="5091">
                  <c:v>-9.0900000000001577E-2</c:v>
                </c:pt>
                <c:pt idx="5092">
                  <c:v>-9.0800000000001574E-2</c:v>
                </c:pt>
                <c:pt idx="5093">
                  <c:v>-9.0700000000001571E-2</c:v>
                </c:pt>
                <c:pt idx="5094">
                  <c:v>-9.0600000000001568E-2</c:v>
                </c:pt>
                <c:pt idx="5095">
                  <c:v>-9.0500000000001565E-2</c:v>
                </c:pt>
                <c:pt idx="5096">
                  <c:v>-9.0400000000001562E-2</c:v>
                </c:pt>
                <c:pt idx="5097">
                  <c:v>-9.030000000000156E-2</c:v>
                </c:pt>
                <c:pt idx="5098">
                  <c:v>-9.0200000000001557E-2</c:v>
                </c:pt>
                <c:pt idx="5099">
                  <c:v>-9.0100000000001554E-2</c:v>
                </c:pt>
                <c:pt idx="5100">
                  <c:v>-9.0000000000001551E-2</c:v>
                </c:pt>
                <c:pt idx="5101">
                  <c:v>-8.9900000000001548E-2</c:v>
                </c:pt>
                <c:pt idx="5102">
                  <c:v>-8.9800000000001545E-2</c:v>
                </c:pt>
                <c:pt idx="5103">
                  <c:v>-8.9700000000001542E-2</c:v>
                </c:pt>
                <c:pt idx="5104">
                  <c:v>-8.960000000000154E-2</c:v>
                </c:pt>
                <c:pt idx="5105">
                  <c:v>-8.9500000000001537E-2</c:v>
                </c:pt>
                <c:pt idx="5106">
                  <c:v>-8.9400000000001534E-2</c:v>
                </c:pt>
                <c:pt idx="5107">
                  <c:v>-8.9300000000001531E-2</c:v>
                </c:pt>
                <c:pt idx="5108">
                  <c:v>-8.9200000000001528E-2</c:v>
                </c:pt>
                <c:pt idx="5109">
                  <c:v>-8.9100000000001525E-2</c:v>
                </c:pt>
                <c:pt idx="5110">
                  <c:v>-8.9000000000001522E-2</c:v>
                </c:pt>
                <c:pt idx="5111">
                  <c:v>-8.8900000000001519E-2</c:v>
                </c:pt>
                <c:pt idx="5112">
                  <c:v>-8.8800000000001517E-2</c:v>
                </c:pt>
                <c:pt idx="5113">
                  <c:v>-8.8700000000001514E-2</c:v>
                </c:pt>
                <c:pt idx="5114">
                  <c:v>-8.8600000000001511E-2</c:v>
                </c:pt>
                <c:pt idx="5115">
                  <c:v>-8.8500000000001508E-2</c:v>
                </c:pt>
                <c:pt idx="5116">
                  <c:v>-8.8400000000001505E-2</c:v>
                </c:pt>
                <c:pt idx="5117">
                  <c:v>-8.8300000000001502E-2</c:v>
                </c:pt>
                <c:pt idx="5118">
                  <c:v>-8.8200000000001499E-2</c:v>
                </c:pt>
                <c:pt idx="5119">
                  <c:v>-8.8100000000001497E-2</c:v>
                </c:pt>
                <c:pt idx="5120">
                  <c:v>-8.8000000000001494E-2</c:v>
                </c:pt>
                <c:pt idx="5121">
                  <c:v>-8.7900000000001491E-2</c:v>
                </c:pt>
                <c:pt idx="5122">
                  <c:v>-8.7800000000001488E-2</c:v>
                </c:pt>
                <c:pt idx="5123">
                  <c:v>-8.7700000000001485E-2</c:v>
                </c:pt>
                <c:pt idx="5124">
                  <c:v>-8.7600000000001482E-2</c:v>
                </c:pt>
                <c:pt idx="5125">
                  <c:v>-8.7500000000001479E-2</c:v>
                </c:pt>
                <c:pt idx="5126">
                  <c:v>-8.7400000000001477E-2</c:v>
                </c:pt>
                <c:pt idx="5127">
                  <c:v>-8.7300000000001474E-2</c:v>
                </c:pt>
                <c:pt idx="5128">
                  <c:v>-8.7200000000001471E-2</c:v>
                </c:pt>
                <c:pt idx="5129">
                  <c:v>-8.7100000000001468E-2</c:v>
                </c:pt>
                <c:pt idx="5130">
                  <c:v>-8.7000000000001465E-2</c:v>
                </c:pt>
                <c:pt idx="5131">
                  <c:v>-8.6900000000001462E-2</c:v>
                </c:pt>
                <c:pt idx="5132">
                  <c:v>-8.6800000000001459E-2</c:v>
                </c:pt>
                <c:pt idx="5133">
                  <c:v>-8.6700000000001456E-2</c:v>
                </c:pt>
                <c:pt idx="5134">
                  <c:v>-8.6600000000001454E-2</c:v>
                </c:pt>
                <c:pt idx="5135">
                  <c:v>-8.6500000000001451E-2</c:v>
                </c:pt>
                <c:pt idx="5136">
                  <c:v>-8.6400000000001448E-2</c:v>
                </c:pt>
                <c:pt idx="5137">
                  <c:v>-8.6300000000001445E-2</c:v>
                </c:pt>
                <c:pt idx="5138">
                  <c:v>-8.6200000000001442E-2</c:v>
                </c:pt>
                <c:pt idx="5139">
                  <c:v>-8.6100000000001439E-2</c:v>
                </c:pt>
                <c:pt idx="5140">
                  <c:v>-8.6000000000001436E-2</c:v>
                </c:pt>
                <c:pt idx="5141">
                  <c:v>-8.5900000000001434E-2</c:v>
                </c:pt>
                <c:pt idx="5142">
                  <c:v>-8.5800000000001431E-2</c:v>
                </c:pt>
                <c:pt idx="5143">
                  <c:v>-8.5700000000001428E-2</c:v>
                </c:pt>
                <c:pt idx="5144">
                  <c:v>-8.5600000000001425E-2</c:v>
                </c:pt>
                <c:pt idx="5145">
                  <c:v>-8.5500000000001422E-2</c:v>
                </c:pt>
                <c:pt idx="5146">
                  <c:v>-8.5400000000001419E-2</c:v>
                </c:pt>
                <c:pt idx="5147">
                  <c:v>-8.5300000000001416E-2</c:v>
                </c:pt>
                <c:pt idx="5148">
                  <c:v>-8.5200000000001413E-2</c:v>
                </c:pt>
                <c:pt idx="5149">
                  <c:v>-8.5100000000001411E-2</c:v>
                </c:pt>
                <c:pt idx="5150">
                  <c:v>-8.5000000000001408E-2</c:v>
                </c:pt>
                <c:pt idx="5151">
                  <c:v>-8.4900000000001405E-2</c:v>
                </c:pt>
                <c:pt idx="5152">
                  <c:v>-8.4800000000001402E-2</c:v>
                </c:pt>
                <c:pt idx="5153">
                  <c:v>-8.4700000000001399E-2</c:v>
                </c:pt>
                <c:pt idx="5154">
                  <c:v>-8.4600000000001396E-2</c:v>
                </c:pt>
                <c:pt idx="5155">
                  <c:v>-8.4500000000001393E-2</c:v>
                </c:pt>
                <c:pt idx="5156">
                  <c:v>-8.4400000000001391E-2</c:v>
                </c:pt>
                <c:pt idx="5157">
                  <c:v>-8.4300000000001388E-2</c:v>
                </c:pt>
                <c:pt idx="5158">
                  <c:v>-8.4200000000001385E-2</c:v>
                </c:pt>
                <c:pt idx="5159">
                  <c:v>-8.4100000000001382E-2</c:v>
                </c:pt>
                <c:pt idx="5160">
                  <c:v>-8.4000000000001379E-2</c:v>
                </c:pt>
                <c:pt idx="5161">
                  <c:v>-8.3900000000001376E-2</c:v>
                </c:pt>
                <c:pt idx="5162">
                  <c:v>-8.3800000000001373E-2</c:v>
                </c:pt>
                <c:pt idx="5163">
                  <c:v>-8.3700000000001371E-2</c:v>
                </c:pt>
                <c:pt idx="5164">
                  <c:v>-8.3600000000001368E-2</c:v>
                </c:pt>
                <c:pt idx="5165">
                  <c:v>-8.3500000000001365E-2</c:v>
                </c:pt>
                <c:pt idx="5166">
                  <c:v>-8.3400000000001362E-2</c:v>
                </c:pt>
                <c:pt idx="5167">
                  <c:v>-8.3300000000001359E-2</c:v>
                </c:pt>
                <c:pt idx="5168">
                  <c:v>-8.3200000000001356E-2</c:v>
                </c:pt>
                <c:pt idx="5169">
                  <c:v>-8.3100000000001353E-2</c:v>
                </c:pt>
                <c:pt idx="5170">
                  <c:v>-8.300000000000135E-2</c:v>
                </c:pt>
                <c:pt idx="5171">
                  <c:v>-8.2900000000001348E-2</c:v>
                </c:pt>
                <c:pt idx="5172">
                  <c:v>-8.2800000000001345E-2</c:v>
                </c:pt>
                <c:pt idx="5173">
                  <c:v>-8.2700000000001342E-2</c:v>
                </c:pt>
                <c:pt idx="5174">
                  <c:v>-8.2600000000001339E-2</c:v>
                </c:pt>
                <c:pt idx="5175">
                  <c:v>-8.2500000000001336E-2</c:v>
                </c:pt>
                <c:pt idx="5176">
                  <c:v>-8.2400000000001333E-2</c:v>
                </c:pt>
                <c:pt idx="5177">
                  <c:v>-8.230000000000133E-2</c:v>
                </c:pt>
                <c:pt idx="5178">
                  <c:v>-8.2200000000001328E-2</c:v>
                </c:pt>
                <c:pt idx="5179">
                  <c:v>-8.2100000000001325E-2</c:v>
                </c:pt>
                <c:pt idx="5180">
                  <c:v>-8.2000000000001322E-2</c:v>
                </c:pt>
                <c:pt idx="5181">
                  <c:v>-8.1900000000001319E-2</c:v>
                </c:pt>
                <c:pt idx="5182">
                  <c:v>-8.1800000000001316E-2</c:v>
                </c:pt>
                <c:pt idx="5183">
                  <c:v>-8.1700000000001313E-2</c:v>
                </c:pt>
                <c:pt idx="5184">
                  <c:v>-8.160000000000131E-2</c:v>
                </c:pt>
                <c:pt idx="5185">
                  <c:v>-8.1500000000001308E-2</c:v>
                </c:pt>
                <c:pt idx="5186">
                  <c:v>-8.1400000000001305E-2</c:v>
                </c:pt>
                <c:pt idx="5187">
                  <c:v>-8.1300000000001302E-2</c:v>
                </c:pt>
                <c:pt idx="5188">
                  <c:v>-8.1200000000001299E-2</c:v>
                </c:pt>
                <c:pt idx="5189">
                  <c:v>-8.1100000000001296E-2</c:v>
                </c:pt>
                <c:pt idx="5190">
                  <c:v>-8.1000000000001293E-2</c:v>
                </c:pt>
                <c:pt idx="5191">
                  <c:v>-8.090000000000129E-2</c:v>
                </c:pt>
                <c:pt idx="5192">
                  <c:v>-8.0800000000001287E-2</c:v>
                </c:pt>
                <c:pt idx="5193">
                  <c:v>-8.0700000000001285E-2</c:v>
                </c:pt>
                <c:pt idx="5194">
                  <c:v>-8.0600000000001282E-2</c:v>
                </c:pt>
                <c:pt idx="5195">
                  <c:v>-8.0500000000001279E-2</c:v>
                </c:pt>
                <c:pt idx="5196">
                  <c:v>-8.0400000000001276E-2</c:v>
                </c:pt>
                <c:pt idx="5197">
                  <c:v>-8.0300000000001273E-2</c:v>
                </c:pt>
                <c:pt idx="5198">
                  <c:v>-8.020000000000127E-2</c:v>
                </c:pt>
                <c:pt idx="5199">
                  <c:v>-8.0100000000001267E-2</c:v>
                </c:pt>
                <c:pt idx="5200">
                  <c:v>-8.0000000000001265E-2</c:v>
                </c:pt>
                <c:pt idx="5201">
                  <c:v>-7.9900000000001262E-2</c:v>
                </c:pt>
                <c:pt idx="5202">
                  <c:v>-7.9800000000001259E-2</c:v>
                </c:pt>
                <c:pt idx="5203">
                  <c:v>-7.9700000000001256E-2</c:v>
                </c:pt>
                <c:pt idx="5204">
                  <c:v>-7.9600000000001253E-2</c:v>
                </c:pt>
                <c:pt idx="5205">
                  <c:v>-7.950000000000125E-2</c:v>
                </c:pt>
                <c:pt idx="5206">
                  <c:v>-7.9400000000001247E-2</c:v>
                </c:pt>
                <c:pt idx="5207">
                  <c:v>-7.9300000000001244E-2</c:v>
                </c:pt>
                <c:pt idx="5208">
                  <c:v>-7.9200000000001242E-2</c:v>
                </c:pt>
                <c:pt idx="5209">
                  <c:v>-7.9100000000001239E-2</c:v>
                </c:pt>
                <c:pt idx="5210">
                  <c:v>-7.9000000000001236E-2</c:v>
                </c:pt>
                <c:pt idx="5211">
                  <c:v>-7.8900000000001233E-2</c:v>
                </c:pt>
                <c:pt idx="5212">
                  <c:v>-7.880000000000123E-2</c:v>
                </c:pt>
                <c:pt idx="5213">
                  <c:v>-7.8700000000001227E-2</c:v>
                </c:pt>
                <c:pt idx="5214">
                  <c:v>-7.8600000000001224E-2</c:v>
                </c:pt>
                <c:pt idx="5215">
                  <c:v>-7.8500000000001222E-2</c:v>
                </c:pt>
                <c:pt idx="5216">
                  <c:v>-7.8400000000001219E-2</c:v>
                </c:pt>
                <c:pt idx="5217">
                  <c:v>-7.8300000000001216E-2</c:v>
                </c:pt>
                <c:pt idx="5218">
                  <c:v>-7.8200000000001213E-2</c:v>
                </c:pt>
                <c:pt idx="5219">
                  <c:v>-7.810000000000121E-2</c:v>
                </c:pt>
                <c:pt idx="5220">
                  <c:v>-7.8000000000001207E-2</c:v>
                </c:pt>
                <c:pt idx="5221">
                  <c:v>-7.7900000000001204E-2</c:v>
                </c:pt>
                <c:pt idx="5222">
                  <c:v>-7.7800000000001202E-2</c:v>
                </c:pt>
                <c:pt idx="5223">
                  <c:v>-7.7700000000001199E-2</c:v>
                </c:pt>
                <c:pt idx="5224">
                  <c:v>-7.7600000000001196E-2</c:v>
                </c:pt>
                <c:pt idx="5225">
                  <c:v>-7.7500000000001193E-2</c:v>
                </c:pt>
                <c:pt idx="5226">
                  <c:v>-7.740000000000119E-2</c:v>
                </c:pt>
                <c:pt idx="5227">
                  <c:v>-7.7300000000001187E-2</c:v>
                </c:pt>
                <c:pt idx="5228">
                  <c:v>-7.7200000000001184E-2</c:v>
                </c:pt>
                <c:pt idx="5229">
                  <c:v>-7.7100000000001181E-2</c:v>
                </c:pt>
                <c:pt idx="5230">
                  <c:v>-7.7000000000001179E-2</c:v>
                </c:pt>
                <c:pt idx="5231">
                  <c:v>-7.6900000000001176E-2</c:v>
                </c:pt>
                <c:pt idx="5232">
                  <c:v>-7.6800000000001173E-2</c:v>
                </c:pt>
                <c:pt idx="5233">
                  <c:v>-7.670000000000117E-2</c:v>
                </c:pt>
                <c:pt idx="5234">
                  <c:v>-7.6600000000001167E-2</c:v>
                </c:pt>
                <c:pt idx="5235">
                  <c:v>-7.6500000000001164E-2</c:v>
                </c:pt>
                <c:pt idx="5236">
                  <c:v>-7.6400000000001161E-2</c:v>
                </c:pt>
                <c:pt idx="5237">
                  <c:v>-7.6300000000001159E-2</c:v>
                </c:pt>
                <c:pt idx="5238">
                  <c:v>-7.6200000000001156E-2</c:v>
                </c:pt>
                <c:pt idx="5239">
                  <c:v>-7.6100000000001153E-2</c:v>
                </c:pt>
                <c:pt idx="5240">
                  <c:v>-7.600000000000115E-2</c:v>
                </c:pt>
                <c:pt idx="5241">
                  <c:v>-7.5900000000001147E-2</c:v>
                </c:pt>
                <c:pt idx="5242">
                  <c:v>-7.5800000000001144E-2</c:v>
                </c:pt>
                <c:pt idx="5243">
                  <c:v>-7.5700000000001141E-2</c:v>
                </c:pt>
                <c:pt idx="5244">
                  <c:v>-7.5600000000001139E-2</c:v>
                </c:pt>
                <c:pt idx="5245">
                  <c:v>-7.5500000000001136E-2</c:v>
                </c:pt>
                <c:pt idx="5246">
                  <c:v>-7.5400000000001133E-2</c:v>
                </c:pt>
                <c:pt idx="5247">
                  <c:v>-7.530000000000113E-2</c:v>
                </c:pt>
                <c:pt idx="5248">
                  <c:v>-7.5200000000001127E-2</c:v>
                </c:pt>
                <c:pt idx="5249">
                  <c:v>-7.5100000000001124E-2</c:v>
                </c:pt>
                <c:pt idx="5250">
                  <c:v>-7.5000000000001121E-2</c:v>
                </c:pt>
                <c:pt idx="5251">
                  <c:v>-7.4900000000001118E-2</c:v>
                </c:pt>
                <c:pt idx="5252">
                  <c:v>-7.4800000000001116E-2</c:v>
                </c:pt>
                <c:pt idx="5253">
                  <c:v>-7.4700000000001113E-2</c:v>
                </c:pt>
                <c:pt idx="5254">
                  <c:v>-7.460000000000111E-2</c:v>
                </c:pt>
                <c:pt idx="5255">
                  <c:v>-7.4500000000001107E-2</c:v>
                </c:pt>
                <c:pt idx="5256">
                  <c:v>-7.4400000000001104E-2</c:v>
                </c:pt>
                <c:pt idx="5257">
                  <c:v>-7.4300000000001101E-2</c:v>
                </c:pt>
                <c:pt idx="5258">
                  <c:v>-7.4200000000001098E-2</c:v>
                </c:pt>
                <c:pt idx="5259">
                  <c:v>-7.4100000000001096E-2</c:v>
                </c:pt>
                <c:pt idx="5260">
                  <c:v>-7.4000000000001093E-2</c:v>
                </c:pt>
                <c:pt idx="5261">
                  <c:v>-7.390000000000109E-2</c:v>
                </c:pt>
                <c:pt idx="5262">
                  <c:v>-7.3800000000001087E-2</c:v>
                </c:pt>
                <c:pt idx="5263">
                  <c:v>-7.3700000000001084E-2</c:v>
                </c:pt>
                <c:pt idx="5264">
                  <c:v>-7.3600000000001081E-2</c:v>
                </c:pt>
                <c:pt idx="5265">
                  <c:v>-7.3500000000001078E-2</c:v>
                </c:pt>
                <c:pt idx="5266">
                  <c:v>-7.3400000000001075E-2</c:v>
                </c:pt>
                <c:pt idx="5267">
                  <c:v>-7.3300000000001073E-2</c:v>
                </c:pt>
                <c:pt idx="5268">
                  <c:v>-7.320000000000107E-2</c:v>
                </c:pt>
                <c:pt idx="5269">
                  <c:v>-7.3100000000001067E-2</c:v>
                </c:pt>
                <c:pt idx="5270">
                  <c:v>-7.3000000000001064E-2</c:v>
                </c:pt>
                <c:pt idx="5271">
                  <c:v>-7.2900000000001061E-2</c:v>
                </c:pt>
                <c:pt idx="5272">
                  <c:v>-7.2800000000001058E-2</c:v>
                </c:pt>
                <c:pt idx="5273">
                  <c:v>-7.2700000000001055E-2</c:v>
                </c:pt>
                <c:pt idx="5274">
                  <c:v>-7.2600000000001053E-2</c:v>
                </c:pt>
                <c:pt idx="5275">
                  <c:v>-7.250000000000105E-2</c:v>
                </c:pt>
                <c:pt idx="5276">
                  <c:v>-7.2400000000001047E-2</c:v>
                </c:pt>
                <c:pt idx="5277">
                  <c:v>-7.2300000000001044E-2</c:v>
                </c:pt>
                <c:pt idx="5278">
                  <c:v>-7.2200000000001041E-2</c:v>
                </c:pt>
                <c:pt idx="5279">
                  <c:v>-7.2100000000001038E-2</c:v>
                </c:pt>
                <c:pt idx="5280">
                  <c:v>-7.2000000000001035E-2</c:v>
                </c:pt>
                <c:pt idx="5281">
                  <c:v>-7.1900000000001033E-2</c:v>
                </c:pt>
                <c:pt idx="5282">
                  <c:v>-7.180000000000103E-2</c:v>
                </c:pt>
                <c:pt idx="5283">
                  <c:v>-7.1700000000001027E-2</c:v>
                </c:pt>
                <c:pt idx="5284">
                  <c:v>-7.1600000000001024E-2</c:v>
                </c:pt>
                <c:pt idx="5285">
                  <c:v>-7.1500000000001021E-2</c:v>
                </c:pt>
                <c:pt idx="5286">
                  <c:v>-7.1400000000001018E-2</c:v>
                </c:pt>
                <c:pt idx="5287">
                  <c:v>-7.1300000000001015E-2</c:v>
                </c:pt>
                <c:pt idx="5288">
                  <c:v>-7.1200000000001012E-2</c:v>
                </c:pt>
                <c:pt idx="5289">
                  <c:v>-7.110000000000101E-2</c:v>
                </c:pt>
                <c:pt idx="5290">
                  <c:v>-7.1000000000001007E-2</c:v>
                </c:pt>
                <c:pt idx="5291">
                  <c:v>-7.0900000000001004E-2</c:v>
                </c:pt>
                <c:pt idx="5292">
                  <c:v>-7.0800000000001001E-2</c:v>
                </c:pt>
                <c:pt idx="5293">
                  <c:v>-7.0700000000000998E-2</c:v>
                </c:pt>
                <c:pt idx="5294">
                  <c:v>-7.0600000000000995E-2</c:v>
                </c:pt>
                <c:pt idx="5295">
                  <c:v>-7.0500000000000992E-2</c:v>
                </c:pt>
                <c:pt idx="5296">
                  <c:v>-7.040000000000099E-2</c:v>
                </c:pt>
                <c:pt idx="5297">
                  <c:v>-7.0300000000000987E-2</c:v>
                </c:pt>
                <c:pt idx="5298">
                  <c:v>-7.0200000000000984E-2</c:v>
                </c:pt>
                <c:pt idx="5299">
                  <c:v>-7.0100000000000981E-2</c:v>
                </c:pt>
                <c:pt idx="5300">
                  <c:v>-7.0000000000000978E-2</c:v>
                </c:pt>
                <c:pt idx="5301">
                  <c:v>-6.9900000000000975E-2</c:v>
                </c:pt>
                <c:pt idx="5302">
                  <c:v>-6.9800000000000972E-2</c:v>
                </c:pt>
                <c:pt idx="5303">
                  <c:v>-6.970000000000097E-2</c:v>
                </c:pt>
                <c:pt idx="5304">
                  <c:v>-6.9600000000000967E-2</c:v>
                </c:pt>
                <c:pt idx="5305">
                  <c:v>-6.9500000000000964E-2</c:v>
                </c:pt>
                <c:pt idx="5306">
                  <c:v>-6.9400000000000961E-2</c:v>
                </c:pt>
                <c:pt idx="5307">
                  <c:v>-6.9300000000000958E-2</c:v>
                </c:pt>
                <c:pt idx="5308">
                  <c:v>-6.9200000000000955E-2</c:v>
                </c:pt>
                <c:pt idx="5309">
                  <c:v>-6.9100000000000952E-2</c:v>
                </c:pt>
                <c:pt idx="5310">
                  <c:v>-6.9000000000000949E-2</c:v>
                </c:pt>
                <c:pt idx="5311">
                  <c:v>-6.8900000000000947E-2</c:v>
                </c:pt>
                <c:pt idx="5312">
                  <c:v>-6.8800000000000944E-2</c:v>
                </c:pt>
                <c:pt idx="5313">
                  <c:v>-6.8700000000000941E-2</c:v>
                </c:pt>
                <c:pt idx="5314">
                  <c:v>-6.8600000000000938E-2</c:v>
                </c:pt>
                <c:pt idx="5315">
                  <c:v>-6.8500000000000935E-2</c:v>
                </c:pt>
                <c:pt idx="5316">
                  <c:v>-6.8400000000000932E-2</c:v>
                </c:pt>
                <c:pt idx="5317">
                  <c:v>-6.8300000000000929E-2</c:v>
                </c:pt>
                <c:pt idx="5318">
                  <c:v>-6.8200000000000927E-2</c:v>
                </c:pt>
                <c:pt idx="5319">
                  <c:v>-6.8100000000000924E-2</c:v>
                </c:pt>
                <c:pt idx="5320">
                  <c:v>-6.8000000000000921E-2</c:v>
                </c:pt>
                <c:pt idx="5321">
                  <c:v>-6.7900000000000918E-2</c:v>
                </c:pt>
                <c:pt idx="5322">
                  <c:v>-6.7800000000000915E-2</c:v>
                </c:pt>
                <c:pt idx="5323">
                  <c:v>-6.7700000000000912E-2</c:v>
                </c:pt>
                <c:pt idx="5324">
                  <c:v>-6.7600000000000909E-2</c:v>
                </c:pt>
                <c:pt idx="5325">
                  <c:v>-6.7500000000000906E-2</c:v>
                </c:pt>
                <c:pt idx="5326">
                  <c:v>-6.7400000000000904E-2</c:v>
                </c:pt>
                <c:pt idx="5327">
                  <c:v>-6.7300000000000901E-2</c:v>
                </c:pt>
                <c:pt idx="5328">
                  <c:v>-6.7200000000000898E-2</c:v>
                </c:pt>
                <c:pt idx="5329">
                  <c:v>-6.7100000000000895E-2</c:v>
                </c:pt>
                <c:pt idx="5330">
                  <c:v>-6.7000000000000892E-2</c:v>
                </c:pt>
                <c:pt idx="5331">
                  <c:v>-6.6900000000000889E-2</c:v>
                </c:pt>
                <c:pt idx="5332">
                  <c:v>-6.6800000000000886E-2</c:v>
                </c:pt>
                <c:pt idx="5333">
                  <c:v>-6.6700000000000884E-2</c:v>
                </c:pt>
                <c:pt idx="5334">
                  <c:v>-6.6600000000000881E-2</c:v>
                </c:pt>
                <c:pt idx="5335">
                  <c:v>-6.6500000000000878E-2</c:v>
                </c:pt>
                <c:pt idx="5336">
                  <c:v>-6.6400000000000875E-2</c:v>
                </c:pt>
                <c:pt idx="5337">
                  <c:v>-6.6300000000000872E-2</c:v>
                </c:pt>
                <c:pt idx="5338">
                  <c:v>-6.6200000000000869E-2</c:v>
                </c:pt>
                <c:pt idx="5339">
                  <c:v>-6.6100000000000866E-2</c:v>
                </c:pt>
                <c:pt idx="5340">
                  <c:v>-6.6000000000000864E-2</c:v>
                </c:pt>
                <c:pt idx="5341">
                  <c:v>-6.5900000000000861E-2</c:v>
                </c:pt>
                <c:pt idx="5342">
                  <c:v>-6.5800000000000858E-2</c:v>
                </c:pt>
                <c:pt idx="5343">
                  <c:v>-6.5700000000000855E-2</c:v>
                </c:pt>
                <c:pt idx="5344">
                  <c:v>-6.5600000000000852E-2</c:v>
                </c:pt>
                <c:pt idx="5345">
                  <c:v>-6.5500000000000849E-2</c:v>
                </c:pt>
                <c:pt idx="5346">
                  <c:v>-6.5400000000000846E-2</c:v>
                </c:pt>
                <c:pt idx="5347">
                  <c:v>-6.5300000000000843E-2</c:v>
                </c:pt>
                <c:pt idx="5348">
                  <c:v>-6.5200000000000841E-2</c:v>
                </c:pt>
                <c:pt idx="5349">
                  <c:v>-6.5100000000000838E-2</c:v>
                </c:pt>
                <c:pt idx="5350">
                  <c:v>-6.5000000000000835E-2</c:v>
                </c:pt>
                <c:pt idx="5351">
                  <c:v>-6.4900000000000832E-2</c:v>
                </c:pt>
                <c:pt idx="5352">
                  <c:v>-6.4800000000000829E-2</c:v>
                </c:pt>
                <c:pt idx="5353">
                  <c:v>-6.4700000000000826E-2</c:v>
                </c:pt>
                <c:pt idx="5354">
                  <c:v>-6.4600000000000823E-2</c:v>
                </c:pt>
                <c:pt idx="5355">
                  <c:v>-6.4500000000000821E-2</c:v>
                </c:pt>
                <c:pt idx="5356">
                  <c:v>-6.4400000000000818E-2</c:v>
                </c:pt>
                <c:pt idx="5357">
                  <c:v>-6.4300000000000815E-2</c:v>
                </c:pt>
                <c:pt idx="5358">
                  <c:v>-6.4200000000000812E-2</c:v>
                </c:pt>
                <c:pt idx="5359">
                  <c:v>-6.4100000000000809E-2</c:v>
                </c:pt>
                <c:pt idx="5360">
                  <c:v>-6.4000000000000806E-2</c:v>
                </c:pt>
                <c:pt idx="5361">
                  <c:v>-6.3900000000000803E-2</c:v>
                </c:pt>
                <c:pt idx="5362">
                  <c:v>-6.3800000000000801E-2</c:v>
                </c:pt>
                <c:pt idx="5363">
                  <c:v>-6.3700000000000798E-2</c:v>
                </c:pt>
                <c:pt idx="5364">
                  <c:v>-6.3600000000000795E-2</c:v>
                </c:pt>
                <c:pt idx="5365">
                  <c:v>-6.3500000000000792E-2</c:v>
                </c:pt>
                <c:pt idx="5366">
                  <c:v>-6.3400000000000789E-2</c:v>
                </c:pt>
                <c:pt idx="5367">
                  <c:v>-6.3300000000000786E-2</c:v>
                </c:pt>
                <c:pt idx="5368">
                  <c:v>-6.3200000000000783E-2</c:v>
                </c:pt>
                <c:pt idx="5369">
                  <c:v>-6.310000000000078E-2</c:v>
                </c:pt>
                <c:pt idx="5370">
                  <c:v>-6.3000000000000778E-2</c:v>
                </c:pt>
                <c:pt idx="5371">
                  <c:v>-6.2900000000000775E-2</c:v>
                </c:pt>
                <c:pt idx="5372">
                  <c:v>-6.2800000000000772E-2</c:v>
                </c:pt>
                <c:pt idx="5373">
                  <c:v>-6.2700000000000769E-2</c:v>
                </c:pt>
                <c:pt idx="5374">
                  <c:v>-6.2600000000000766E-2</c:v>
                </c:pt>
                <c:pt idx="5375">
                  <c:v>-6.2500000000000763E-2</c:v>
                </c:pt>
                <c:pt idx="5376">
                  <c:v>-6.240000000000076E-2</c:v>
                </c:pt>
                <c:pt idx="5377">
                  <c:v>-6.2300000000000758E-2</c:v>
                </c:pt>
                <c:pt idx="5378">
                  <c:v>-6.2200000000000755E-2</c:v>
                </c:pt>
                <c:pt idx="5379">
                  <c:v>-6.2100000000000752E-2</c:v>
                </c:pt>
                <c:pt idx="5380">
                  <c:v>-6.2000000000000749E-2</c:v>
                </c:pt>
                <c:pt idx="5381">
                  <c:v>-6.1900000000000746E-2</c:v>
                </c:pt>
                <c:pt idx="5382">
                  <c:v>-6.1800000000000743E-2</c:v>
                </c:pt>
                <c:pt idx="5383">
                  <c:v>-6.170000000000074E-2</c:v>
                </c:pt>
                <c:pt idx="5384">
                  <c:v>-6.1600000000000737E-2</c:v>
                </c:pt>
                <c:pt idx="5385">
                  <c:v>-6.1500000000000735E-2</c:v>
                </c:pt>
                <c:pt idx="5386">
                  <c:v>-6.1400000000000732E-2</c:v>
                </c:pt>
                <c:pt idx="5387">
                  <c:v>-6.1300000000000729E-2</c:v>
                </c:pt>
                <c:pt idx="5388">
                  <c:v>-6.1200000000000726E-2</c:v>
                </c:pt>
                <c:pt idx="5389">
                  <c:v>-6.1100000000000723E-2</c:v>
                </c:pt>
                <c:pt idx="5390">
                  <c:v>-6.100000000000072E-2</c:v>
                </c:pt>
                <c:pt idx="5391">
                  <c:v>-6.0900000000000717E-2</c:v>
                </c:pt>
                <c:pt idx="5392">
                  <c:v>-6.0800000000000715E-2</c:v>
                </c:pt>
                <c:pt idx="5393">
                  <c:v>-6.0700000000000712E-2</c:v>
                </c:pt>
                <c:pt idx="5394">
                  <c:v>-6.0600000000000709E-2</c:v>
                </c:pt>
                <c:pt idx="5395">
                  <c:v>-6.0500000000000706E-2</c:v>
                </c:pt>
                <c:pt idx="5396">
                  <c:v>-6.0400000000000703E-2</c:v>
                </c:pt>
                <c:pt idx="5397">
                  <c:v>-6.03000000000007E-2</c:v>
                </c:pt>
                <c:pt idx="5398">
                  <c:v>-6.0200000000000697E-2</c:v>
                </c:pt>
                <c:pt idx="5399">
                  <c:v>-6.0100000000000695E-2</c:v>
                </c:pt>
                <c:pt idx="5400">
                  <c:v>-6.0000000000000692E-2</c:v>
                </c:pt>
                <c:pt idx="5401">
                  <c:v>-5.9900000000000689E-2</c:v>
                </c:pt>
                <c:pt idx="5402">
                  <c:v>-5.9800000000000686E-2</c:v>
                </c:pt>
                <c:pt idx="5403">
                  <c:v>-5.9700000000000683E-2</c:v>
                </c:pt>
                <c:pt idx="5404">
                  <c:v>-5.960000000000068E-2</c:v>
                </c:pt>
                <c:pt idx="5405">
                  <c:v>-5.9500000000000677E-2</c:v>
                </c:pt>
                <c:pt idx="5406">
                  <c:v>-5.9400000000000674E-2</c:v>
                </c:pt>
                <c:pt idx="5407">
                  <c:v>-5.9300000000000672E-2</c:v>
                </c:pt>
                <c:pt idx="5408">
                  <c:v>-5.9200000000000669E-2</c:v>
                </c:pt>
                <c:pt idx="5409">
                  <c:v>-5.9100000000000666E-2</c:v>
                </c:pt>
                <c:pt idx="5410">
                  <c:v>-5.9000000000000663E-2</c:v>
                </c:pt>
                <c:pt idx="5411">
                  <c:v>-5.890000000000066E-2</c:v>
                </c:pt>
                <c:pt idx="5412">
                  <c:v>-5.8800000000000657E-2</c:v>
                </c:pt>
                <c:pt idx="5413">
                  <c:v>-5.8700000000000654E-2</c:v>
                </c:pt>
                <c:pt idx="5414">
                  <c:v>-5.8600000000000652E-2</c:v>
                </c:pt>
                <c:pt idx="5415">
                  <c:v>-5.8500000000000649E-2</c:v>
                </c:pt>
                <c:pt idx="5416">
                  <c:v>-5.8400000000000646E-2</c:v>
                </c:pt>
                <c:pt idx="5417">
                  <c:v>-5.8300000000000643E-2</c:v>
                </c:pt>
                <c:pt idx="5418">
                  <c:v>-5.820000000000064E-2</c:v>
                </c:pt>
                <c:pt idx="5419">
                  <c:v>-5.8100000000000637E-2</c:v>
                </c:pt>
                <c:pt idx="5420">
                  <c:v>-5.8000000000000634E-2</c:v>
                </c:pt>
                <c:pt idx="5421">
                  <c:v>-5.7900000000000632E-2</c:v>
                </c:pt>
                <c:pt idx="5422">
                  <c:v>-5.7800000000000629E-2</c:v>
                </c:pt>
                <c:pt idx="5423">
                  <c:v>-5.7700000000000626E-2</c:v>
                </c:pt>
                <c:pt idx="5424">
                  <c:v>-5.7600000000000623E-2</c:v>
                </c:pt>
                <c:pt idx="5425">
                  <c:v>-5.750000000000062E-2</c:v>
                </c:pt>
                <c:pt idx="5426">
                  <c:v>-5.7400000000000617E-2</c:v>
                </c:pt>
                <c:pt idx="5427">
                  <c:v>-5.7300000000000614E-2</c:v>
                </c:pt>
                <c:pt idx="5428">
                  <c:v>-5.7200000000000611E-2</c:v>
                </c:pt>
                <c:pt idx="5429">
                  <c:v>-5.7100000000000609E-2</c:v>
                </c:pt>
                <c:pt idx="5430">
                  <c:v>-5.7000000000000606E-2</c:v>
                </c:pt>
                <c:pt idx="5431">
                  <c:v>-5.6900000000000603E-2</c:v>
                </c:pt>
                <c:pt idx="5432">
                  <c:v>-5.68000000000006E-2</c:v>
                </c:pt>
                <c:pt idx="5433">
                  <c:v>-5.6700000000000597E-2</c:v>
                </c:pt>
                <c:pt idx="5434">
                  <c:v>-5.6600000000000594E-2</c:v>
                </c:pt>
                <c:pt idx="5435">
                  <c:v>-5.6500000000000591E-2</c:v>
                </c:pt>
                <c:pt idx="5436">
                  <c:v>-5.6400000000000589E-2</c:v>
                </c:pt>
                <c:pt idx="5437">
                  <c:v>-5.6300000000000586E-2</c:v>
                </c:pt>
                <c:pt idx="5438">
                  <c:v>-5.6200000000000583E-2</c:v>
                </c:pt>
                <c:pt idx="5439">
                  <c:v>-5.610000000000058E-2</c:v>
                </c:pt>
                <c:pt idx="5440">
                  <c:v>-5.6000000000000577E-2</c:v>
                </c:pt>
                <c:pt idx="5441">
                  <c:v>-5.5900000000000574E-2</c:v>
                </c:pt>
                <c:pt idx="5442">
                  <c:v>-5.5800000000000571E-2</c:v>
                </c:pt>
                <c:pt idx="5443">
                  <c:v>-5.5700000000000569E-2</c:v>
                </c:pt>
                <c:pt idx="5444">
                  <c:v>-5.5600000000000566E-2</c:v>
                </c:pt>
                <c:pt idx="5445">
                  <c:v>-5.5500000000000563E-2</c:v>
                </c:pt>
                <c:pt idx="5446">
                  <c:v>-5.540000000000056E-2</c:v>
                </c:pt>
                <c:pt idx="5447">
                  <c:v>-5.5300000000000557E-2</c:v>
                </c:pt>
                <c:pt idx="5448">
                  <c:v>-5.5200000000000554E-2</c:v>
                </c:pt>
                <c:pt idx="5449">
                  <c:v>-5.5100000000000551E-2</c:v>
                </c:pt>
                <c:pt idx="5450">
                  <c:v>-5.5000000000000548E-2</c:v>
                </c:pt>
                <c:pt idx="5451">
                  <c:v>-5.4900000000000546E-2</c:v>
                </c:pt>
                <c:pt idx="5452">
                  <c:v>-5.4800000000000543E-2</c:v>
                </c:pt>
                <c:pt idx="5453">
                  <c:v>-5.470000000000054E-2</c:v>
                </c:pt>
                <c:pt idx="5454">
                  <c:v>-5.4600000000000537E-2</c:v>
                </c:pt>
                <c:pt idx="5455">
                  <c:v>-5.4500000000000534E-2</c:v>
                </c:pt>
                <c:pt idx="5456">
                  <c:v>-5.4400000000000531E-2</c:v>
                </c:pt>
                <c:pt idx="5457">
                  <c:v>-5.4300000000000528E-2</c:v>
                </c:pt>
                <c:pt idx="5458">
                  <c:v>-5.4200000000000526E-2</c:v>
                </c:pt>
                <c:pt idx="5459">
                  <c:v>-5.4100000000000523E-2</c:v>
                </c:pt>
                <c:pt idx="5460">
                  <c:v>-5.400000000000052E-2</c:v>
                </c:pt>
                <c:pt idx="5461">
                  <c:v>-5.3900000000000517E-2</c:v>
                </c:pt>
                <c:pt idx="5462">
                  <c:v>-5.3800000000000514E-2</c:v>
                </c:pt>
                <c:pt idx="5463">
                  <c:v>-5.3700000000000511E-2</c:v>
                </c:pt>
                <c:pt idx="5464">
                  <c:v>-5.3600000000000508E-2</c:v>
                </c:pt>
                <c:pt idx="5465">
                  <c:v>-5.3500000000000505E-2</c:v>
                </c:pt>
                <c:pt idx="5466">
                  <c:v>-5.3400000000000503E-2</c:v>
                </c:pt>
                <c:pt idx="5467">
                  <c:v>-5.33000000000005E-2</c:v>
                </c:pt>
                <c:pt idx="5468">
                  <c:v>-5.3200000000000497E-2</c:v>
                </c:pt>
                <c:pt idx="5469">
                  <c:v>-5.3100000000000494E-2</c:v>
                </c:pt>
                <c:pt idx="5470">
                  <c:v>-5.3000000000000491E-2</c:v>
                </c:pt>
                <c:pt idx="5471">
                  <c:v>-5.2900000000000488E-2</c:v>
                </c:pt>
                <c:pt idx="5472">
                  <c:v>-5.2800000000000485E-2</c:v>
                </c:pt>
                <c:pt idx="5473">
                  <c:v>-5.2700000000000483E-2</c:v>
                </c:pt>
                <c:pt idx="5474">
                  <c:v>-5.260000000000048E-2</c:v>
                </c:pt>
                <c:pt idx="5475">
                  <c:v>-5.2500000000000477E-2</c:v>
                </c:pt>
                <c:pt idx="5476">
                  <c:v>-5.2400000000000474E-2</c:v>
                </c:pt>
                <c:pt idx="5477">
                  <c:v>-5.2300000000000471E-2</c:v>
                </c:pt>
                <c:pt idx="5478">
                  <c:v>-5.2200000000000468E-2</c:v>
                </c:pt>
                <c:pt idx="5479">
                  <c:v>-5.2100000000000465E-2</c:v>
                </c:pt>
                <c:pt idx="5480">
                  <c:v>-5.2000000000000463E-2</c:v>
                </c:pt>
                <c:pt idx="5481">
                  <c:v>-5.190000000000046E-2</c:v>
                </c:pt>
                <c:pt idx="5482">
                  <c:v>-5.1800000000000457E-2</c:v>
                </c:pt>
                <c:pt idx="5483">
                  <c:v>-5.1700000000000454E-2</c:v>
                </c:pt>
                <c:pt idx="5484">
                  <c:v>-5.1600000000000451E-2</c:v>
                </c:pt>
                <c:pt idx="5485">
                  <c:v>-5.1500000000000448E-2</c:v>
                </c:pt>
                <c:pt idx="5486">
                  <c:v>-5.1400000000000445E-2</c:v>
                </c:pt>
                <c:pt idx="5487">
                  <c:v>-5.1300000000000442E-2</c:v>
                </c:pt>
                <c:pt idx="5488">
                  <c:v>-5.120000000000044E-2</c:v>
                </c:pt>
                <c:pt idx="5489">
                  <c:v>-5.1100000000000437E-2</c:v>
                </c:pt>
                <c:pt idx="5490">
                  <c:v>-5.1000000000000434E-2</c:v>
                </c:pt>
                <c:pt idx="5491">
                  <c:v>-5.0900000000000431E-2</c:v>
                </c:pt>
                <c:pt idx="5492">
                  <c:v>-5.0800000000000428E-2</c:v>
                </c:pt>
                <c:pt idx="5493">
                  <c:v>-5.0700000000000425E-2</c:v>
                </c:pt>
                <c:pt idx="5494">
                  <c:v>-5.0600000000000422E-2</c:v>
                </c:pt>
                <c:pt idx="5495">
                  <c:v>-5.050000000000042E-2</c:v>
                </c:pt>
                <c:pt idx="5496">
                  <c:v>-5.0400000000000417E-2</c:v>
                </c:pt>
                <c:pt idx="5497">
                  <c:v>-5.0300000000000414E-2</c:v>
                </c:pt>
                <c:pt idx="5498">
                  <c:v>-5.0200000000000411E-2</c:v>
                </c:pt>
                <c:pt idx="5499">
                  <c:v>-5.0100000000000408E-2</c:v>
                </c:pt>
                <c:pt idx="5500">
                  <c:v>-5.0000000000000405E-2</c:v>
                </c:pt>
                <c:pt idx="5501">
                  <c:v>-4.9900000000000402E-2</c:v>
                </c:pt>
                <c:pt idx="5502">
                  <c:v>-4.98000000000004E-2</c:v>
                </c:pt>
                <c:pt idx="5503">
                  <c:v>-4.9700000000000397E-2</c:v>
                </c:pt>
                <c:pt idx="5504">
                  <c:v>-4.9600000000000394E-2</c:v>
                </c:pt>
                <c:pt idx="5505">
                  <c:v>-4.9500000000000391E-2</c:v>
                </c:pt>
                <c:pt idx="5506">
                  <c:v>-4.9400000000000388E-2</c:v>
                </c:pt>
                <c:pt idx="5507">
                  <c:v>-4.9300000000000385E-2</c:v>
                </c:pt>
                <c:pt idx="5508">
                  <c:v>-4.9200000000000382E-2</c:v>
                </c:pt>
                <c:pt idx="5509">
                  <c:v>-4.9100000000000379E-2</c:v>
                </c:pt>
                <c:pt idx="5510">
                  <c:v>-4.9000000000000377E-2</c:v>
                </c:pt>
                <c:pt idx="5511">
                  <c:v>-4.8900000000000374E-2</c:v>
                </c:pt>
                <c:pt idx="5512">
                  <c:v>-4.8800000000000371E-2</c:v>
                </c:pt>
                <c:pt idx="5513">
                  <c:v>-4.8700000000000368E-2</c:v>
                </c:pt>
                <c:pt idx="5514">
                  <c:v>-4.8600000000000365E-2</c:v>
                </c:pt>
                <c:pt idx="5515">
                  <c:v>-4.8500000000000362E-2</c:v>
                </c:pt>
                <c:pt idx="5516">
                  <c:v>-4.8400000000000359E-2</c:v>
                </c:pt>
                <c:pt idx="5517">
                  <c:v>-4.8300000000000357E-2</c:v>
                </c:pt>
                <c:pt idx="5518">
                  <c:v>-4.8200000000000354E-2</c:v>
                </c:pt>
                <c:pt idx="5519">
                  <c:v>-4.8100000000000351E-2</c:v>
                </c:pt>
                <c:pt idx="5520">
                  <c:v>-4.8000000000000348E-2</c:v>
                </c:pt>
                <c:pt idx="5521">
                  <c:v>-4.7900000000000345E-2</c:v>
                </c:pt>
                <c:pt idx="5522">
                  <c:v>-4.7800000000000342E-2</c:v>
                </c:pt>
                <c:pt idx="5523">
                  <c:v>-4.7700000000000339E-2</c:v>
                </c:pt>
                <c:pt idx="5524">
                  <c:v>-4.7600000000000336E-2</c:v>
                </c:pt>
                <c:pt idx="5525">
                  <c:v>-4.7500000000000334E-2</c:v>
                </c:pt>
                <c:pt idx="5526">
                  <c:v>-4.7400000000000331E-2</c:v>
                </c:pt>
                <c:pt idx="5527">
                  <c:v>-4.7300000000000328E-2</c:v>
                </c:pt>
                <c:pt idx="5528">
                  <c:v>-4.7200000000000325E-2</c:v>
                </c:pt>
                <c:pt idx="5529">
                  <c:v>-4.7100000000000322E-2</c:v>
                </c:pt>
                <c:pt idx="5530">
                  <c:v>-4.7000000000000319E-2</c:v>
                </c:pt>
                <c:pt idx="5531">
                  <c:v>-4.6900000000000316E-2</c:v>
                </c:pt>
                <c:pt idx="5532">
                  <c:v>-4.6800000000000314E-2</c:v>
                </c:pt>
                <c:pt idx="5533">
                  <c:v>-4.6700000000000311E-2</c:v>
                </c:pt>
                <c:pt idx="5534">
                  <c:v>-4.6600000000000308E-2</c:v>
                </c:pt>
                <c:pt idx="5535">
                  <c:v>-4.6500000000000305E-2</c:v>
                </c:pt>
                <c:pt idx="5536">
                  <c:v>-4.6400000000000302E-2</c:v>
                </c:pt>
                <c:pt idx="5537">
                  <c:v>-4.6300000000000299E-2</c:v>
                </c:pt>
                <c:pt idx="5538">
                  <c:v>-4.6200000000000296E-2</c:v>
                </c:pt>
                <c:pt idx="5539">
                  <c:v>-4.6100000000000294E-2</c:v>
                </c:pt>
                <c:pt idx="5540">
                  <c:v>-4.6000000000000291E-2</c:v>
                </c:pt>
                <c:pt idx="5541">
                  <c:v>-4.5900000000000288E-2</c:v>
                </c:pt>
                <c:pt idx="5542">
                  <c:v>-4.5800000000000285E-2</c:v>
                </c:pt>
                <c:pt idx="5543">
                  <c:v>-4.5700000000000282E-2</c:v>
                </c:pt>
                <c:pt idx="5544">
                  <c:v>-4.5600000000000279E-2</c:v>
                </c:pt>
                <c:pt idx="5545">
                  <c:v>-4.5500000000000276E-2</c:v>
                </c:pt>
                <c:pt idx="5546">
                  <c:v>-4.5400000000000273E-2</c:v>
                </c:pt>
                <c:pt idx="5547">
                  <c:v>-4.5300000000000271E-2</c:v>
                </c:pt>
                <c:pt idx="5548">
                  <c:v>-4.5200000000000268E-2</c:v>
                </c:pt>
                <c:pt idx="5549">
                  <c:v>-4.5100000000000265E-2</c:v>
                </c:pt>
                <c:pt idx="5550">
                  <c:v>-4.5000000000000262E-2</c:v>
                </c:pt>
                <c:pt idx="5551">
                  <c:v>-4.4900000000000259E-2</c:v>
                </c:pt>
                <c:pt idx="5552">
                  <c:v>-4.4800000000000256E-2</c:v>
                </c:pt>
                <c:pt idx="5553">
                  <c:v>-4.4700000000000253E-2</c:v>
                </c:pt>
                <c:pt idx="5554">
                  <c:v>-4.4600000000000251E-2</c:v>
                </c:pt>
                <c:pt idx="5555">
                  <c:v>-4.4500000000000248E-2</c:v>
                </c:pt>
                <c:pt idx="5556">
                  <c:v>-4.4400000000000245E-2</c:v>
                </c:pt>
                <c:pt idx="5557">
                  <c:v>-4.4300000000000242E-2</c:v>
                </c:pt>
                <c:pt idx="5558">
                  <c:v>-4.4200000000000239E-2</c:v>
                </c:pt>
                <c:pt idx="5559">
                  <c:v>-4.4100000000000236E-2</c:v>
                </c:pt>
                <c:pt idx="5560">
                  <c:v>-4.4000000000000233E-2</c:v>
                </c:pt>
                <c:pt idx="5561">
                  <c:v>-4.3900000000000231E-2</c:v>
                </c:pt>
                <c:pt idx="5562">
                  <c:v>-4.3800000000000228E-2</c:v>
                </c:pt>
                <c:pt idx="5563">
                  <c:v>-4.3700000000000225E-2</c:v>
                </c:pt>
                <c:pt idx="5564">
                  <c:v>-4.3600000000000222E-2</c:v>
                </c:pt>
                <c:pt idx="5565">
                  <c:v>-4.3500000000000219E-2</c:v>
                </c:pt>
                <c:pt idx="5566">
                  <c:v>-4.3400000000000216E-2</c:v>
                </c:pt>
                <c:pt idx="5567">
                  <c:v>-4.3300000000000213E-2</c:v>
                </c:pt>
                <c:pt idx="5568">
                  <c:v>-4.320000000000021E-2</c:v>
                </c:pt>
                <c:pt idx="5569">
                  <c:v>-4.3100000000000208E-2</c:v>
                </c:pt>
                <c:pt idx="5570">
                  <c:v>-4.3000000000000205E-2</c:v>
                </c:pt>
                <c:pt idx="5571">
                  <c:v>-4.2900000000000202E-2</c:v>
                </c:pt>
                <c:pt idx="5572">
                  <c:v>-4.2800000000000199E-2</c:v>
                </c:pt>
                <c:pt idx="5573">
                  <c:v>-4.2700000000000196E-2</c:v>
                </c:pt>
                <c:pt idx="5574">
                  <c:v>-4.2600000000000193E-2</c:v>
                </c:pt>
                <c:pt idx="5575">
                  <c:v>-4.250000000000019E-2</c:v>
                </c:pt>
                <c:pt idx="5576">
                  <c:v>-4.2400000000000188E-2</c:v>
                </c:pt>
                <c:pt idx="5577">
                  <c:v>-4.2300000000000185E-2</c:v>
                </c:pt>
                <c:pt idx="5578">
                  <c:v>-4.2200000000000182E-2</c:v>
                </c:pt>
                <c:pt idx="5579">
                  <c:v>-4.2100000000000179E-2</c:v>
                </c:pt>
                <c:pt idx="5580">
                  <c:v>-4.2000000000000176E-2</c:v>
                </c:pt>
                <c:pt idx="5581">
                  <c:v>-4.1900000000000173E-2</c:v>
                </c:pt>
                <c:pt idx="5582">
                  <c:v>-4.180000000000017E-2</c:v>
                </c:pt>
                <c:pt idx="5583">
                  <c:v>-4.1700000000000167E-2</c:v>
                </c:pt>
                <c:pt idx="5584">
                  <c:v>-4.1600000000000165E-2</c:v>
                </c:pt>
                <c:pt idx="5585">
                  <c:v>-4.1500000000000162E-2</c:v>
                </c:pt>
                <c:pt idx="5586">
                  <c:v>-4.1400000000000159E-2</c:v>
                </c:pt>
                <c:pt idx="5587">
                  <c:v>-4.1300000000000156E-2</c:v>
                </c:pt>
                <c:pt idx="5588">
                  <c:v>-4.1200000000000153E-2</c:v>
                </c:pt>
                <c:pt idx="5589">
                  <c:v>-4.110000000000015E-2</c:v>
                </c:pt>
                <c:pt idx="5590">
                  <c:v>-4.1000000000000147E-2</c:v>
                </c:pt>
                <c:pt idx="5591">
                  <c:v>-4.0900000000000145E-2</c:v>
                </c:pt>
                <c:pt idx="5592">
                  <c:v>-4.0800000000000142E-2</c:v>
                </c:pt>
                <c:pt idx="5593">
                  <c:v>-4.0700000000000139E-2</c:v>
                </c:pt>
                <c:pt idx="5594">
                  <c:v>-4.0600000000000136E-2</c:v>
                </c:pt>
                <c:pt idx="5595">
                  <c:v>-4.0500000000000133E-2</c:v>
                </c:pt>
                <c:pt idx="5596">
                  <c:v>-4.040000000000013E-2</c:v>
                </c:pt>
                <c:pt idx="5597">
                  <c:v>-4.0300000000000127E-2</c:v>
                </c:pt>
                <c:pt idx="5598">
                  <c:v>-4.0200000000000125E-2</c:v>
                </c:pt>
                <c:pt idx="5599">
                  <c:v>-4.0100000000000122E-2</c:v>
                </c:pt>
                <c:pt idx="5600">
                  <c:v>-4.0000000000000119E-2</c:v>
                </c:pt>
                <c:pt idx="5601">
                  <c:v>-3.9900000000000116E-2</c:v>
                </c:pt>
                <c:pt idx="5602">
                  <c:v>-3.9800000000000113E-2</c:v>
                </c:pt>
                <c:pt idx="5603">
                  <c:v>-3.970000000000011E-2</c:v>
                </c:pt>
                <c:pt idx="5604">
                  <c:v>-3.9600000000000107E-2</c:v>
                </c:pt>
                <c:pt idx="5605">
                  <c:v>-3.9500000000000104E-2</c:v>
                </c:pt>
                <c:pt idx="5606">
                  <c:v>-3.9400000000000102E-2</c:v>
                </c:pt>
                <c:pt idx="5607">
                  <c:v>-3.9300000000000099E-2</c:v>
                </c:pt>
                <c:pt idx="5608">
                  <c:v>-3.9200000000000096E-2</c:v>
                </c:pt>
                <c:pt idx="5609">
                  <c:v>-3.9100000000000093E-2</c:v>
                </c:pt>
                <c:pt idx="5610">
                  <c:v>-3.900000000000009E-2</c:v>
                </c:pt>
                <c:pt idx="5611">
                  <c:v>-3.8900000000000087E-2</c:v>
                </c:pt>
                <c:pt idx="5612">
                  <c:v>-3.8800000000000084E-2</c:v>
                </c:pt>
                <c:pt idx="5613">
                  <c:v>-3.8700000000000082E-2</c:v>
                </c:pt>
                <c:pt idx="5614">
                  <c:v>-3.8600000000000079E-2</c:v>
                </c:pt>
                <c:pt idx="5615">
                  <c:v>-3.8500000000000076E-2</c:v>
                </c:pt>
                <c:pt idx="5616">
                  <c:v>-3.8400000000000073E-2</c:v>
                </c:pt>
                <c:pt idx="5617">
                  <c:v>-3.830000000000007E-2</c:v>
                </c:pt>
                <c:pt idx="5618">
                  <c:v>-3.8200000000000067E-2</c:v>
                </c:pt>
                <c:pt idx="5619">
                  <c:v>-3.8100000000000064E-2</c:v>
                </c:pt>
                <c:pt idx="5620">
                  <c:v>-3.8000000000000062E-2</c:v>
                </c:pt>
                <c:pt idx="5621">
                  <c:v>-3.7900000000000059E-2</c:v>
                </c:pt>
                <c:pt idx="5622">
                  <c:v>-3.7800000000000056E-2</c:v>
                </c:pt>
                <c:pt idx="5623">
                  <c:v>-3.7700000000000053E-2</c:v>
                </c:pt>
                <c:pt idx="5624">
                  <c:v>-3.760000000000005E-2</c:v>
                </c:pt>
                <c:pt idx="5625">
                  <c:v>-3.7500000000000047E-2</c:v>
                </c:pt>
                <c:pt idx="5626">
                  <c:v>-3.7400000000000044E-2</c:v>
                </c:pt>
                <c:pt idx="5627">
                  <c:v>-3.7300000000000041E-2</c:v>
                </c:pt>
                <c:pt idx="5628">
                  <c:v>-3.7200000000000039E-2</c:v>
                </c:pt>
                <c:pt idx="5629">
                  <c:v>-3.7100000000000036E-2</c:v>
                </c:pt>
                <c:pt idx="5630">
                  <c:v>-3.7000000000000033E-2</c:v>
                </c:pt>
                <c:pt idx="5631">
                  <c:v>-3.690000000000003E-2</c:v>
                </c:pt>
                <c:pt idx="5632">
                  <c:v>-3.6800000000000027E-2</c:v>
                </c:pt>
                <c:pt idx="5633">
                  <c:v>-3.6700000000000024E-2</c:v>
                </c:pt>
                <c:pt idx="5634">
                  <c:v>-3.6600000000000021E-2</c:v>
                </c:pt>
                <c:pt idx="5635">
                  <c:v>-3.6500000000000019E-2</c:v>
                </c:pt>
                <c:pt idx="5636">
                  <c:v>-3.6400000000000016E-2</c:v>
                </c:pt>
                <c:pt idx="5637">
                  <c:v>-3.6300000000000013E-2</c:v>
                </c:pt>
                <c:pt idx="5638">
                  <c:v>-3.620000000000001E-2</c:v>
                </c:pt>
                <c:pt idx="5639">
                  <c:v>-3.6100000000000007E-2</c:v>
                </c:pt>
                <c:pt idx="5640">
                  <c:v>-3.6000000000000004E-2</c:v>
                </c:pt>
                <c:pt idx="5641">
                  <c:v>-3.5900000000000001E-2</c:v>
                </c:pt>
                <c:pt idx="5642">
                  <c:v>-3.5799999999999998E-2</c:v>
                </c:pt>
                <c:pt idx="5643">
                  <c:v>-3.5699999999999996E-2</c:v>
                </c:pt>
                <c:pt idx="5644">
                  <c:v>-3.5599999999999993E-2</c:v>
                </c:pt>
                <c:pt idx="5645">
                  <c:v>-3.549999999999999E-2</c:v>
                </c:pt>
                <c:pt idx="5646">
                  <c:v>-3.5399999999999987E-2</c:v>
                </c:pt>
                <c:pt idx="5647">
                  <c:v>-3.5299999999999984E-2</c:v>
                </c:pt>
                <c:pt idx="5648">
                  <c:v>-3.5199999999999981E-2</c:v>
                </c:pt>
                <c:pt idx="5649">
                  <c:v>-3.5099999999999978E-2</c:v>
                </c:pt>
                <c:pt idx="5650">
                  <c:v>-3.4999999999999976E-2</c:v>
                </c:pt>
                <c:pt idx="5651">
                  <c:v>-3.4899999999999973E-2</c:v>
                </c:pt>
                <c:pt idx="5652">
                  <c:v>-3.479999999999997E-2</c:v>
                </c:pt>
                <c:pt idx="5653">
                  <c:v>-3.4699999999999967E-2</c:v>
                </c:pt>
                <c:pt idx="5654">
                  <c:v>-3.4599999999999964E-2</c:v>
                </c:pt>
                <c:pt idx="5655">
                  <c:v>-3.4499999999999961E-2</c:v>
                </c:pt>
                <c:pt idx="5656">
                  <c:v>-3.4399999999999958E-2</c:v>
                </c:pt>
                <c:pt idx="5657">
                  <c:v>-3.4299999999999956E-2</c:v>
                </c:pt>
                <c:pt idx="5658">
                  <c:v>-3.4199999999999953E-2</c:v>
                </c:pt>
                <c:pt idx="5659">
                  <c:v>-3.409999999999995E-2</c:v>
                </c:pt>
                <c:pt idx="5660">
                  <c:v>-3.3999999999999947E-2</c:v>
                </c:pt>
                <c:pt idx="5661">
                  <c:v>-3.3899999999999944E-2</c:v>
                </c:pt>
                <c:pt idx="5662">
                  <c:v>-3.3799999999999941E-2</c:v>
                </c:pt>
                <c:pt idx="5663">
                  <c:v>-3.3699999999999938E-2</c:v>
                </c:pt>
                <c:pt idx="5664">
                  <c:v>-3.3599999999999935E-2</c:v>
                </c:pt>
                <c:pt idx="5665">
                  <c:v>-3.3499999999999933E-2</c:v>
                </c:pt>
                <c:pt idx="5666">
                  <c:v>-3.339999999999993E-2</c:v>
                </c:pt>
                <c:pt idx="5667">
                  <c:v>-3.3299999999999927E-2</c:v>
                </c:pt>
                <c:pt idx="5668">
                  <c:v>-3.3199999999999924E-2</c:v>
                </c:pt>
                <c:pt idx="5669">
                  <c:v>-3.3099999999999921E-2</c:v>
                </c:pt>
                <c:pt idx="5670">
                  <c:v>-3.2999999999999918E-2</c:v>
                </c:pt>
                <c:pt idx="5671">
                  <c:v>-3.2899999999999915E-2</c:v>
                </c:pt>
                <c:pt idx="5672">
                  <c:v>-3.2799999999999913E-2</c:v>
                </c:pt>
                <c:pt idx="5673">
                  <c:v>-3.269999999999991E-2</c:v>
                </c:pt>
                <c:pt idx="5674">
                  <c:v>-3.2599999999999907E-2</c:v>
                </c:pt>
                <c:pt idx="5675">
                  <c:v>-3.2499999999999904E-2</c:v>
                </c:pt>
                <c:pt idx="5676">
                  <c:v>-3.2399999999999901E-2</c:v>
                </c:pt>
                <c:pt idx="5677">
                  <c:v>-3.2299999999999898E-2</c:v>
                </c:pt>
                <c:pt idx="5678">
                  <c:v>-3.2199999999999895E-2</c:v>
                </c:pt>
                <c:pt idx="5679">
                  <c:v>-3.2099999999999893E-2</c:v>
                </c:pt>
                <c:pt idx="5680">
                  <c:v>-3.199999999999989E-2</c:v>
                </c:pt>
                <c:pt idx="5681">
                  <c:v>-3.1899999999999887E-2</c:v>
                </c:pt>
                <c:pt idx="5682">
                  <c:v>-3.1799999999999884E-2</c:v>
                </c:pt>
                <c:pt idx="5683">
                  <c:v>-3.1699999999999881E-2</c:v>
                </c:pt>
                <c:pt idx="5684">
                  <c:v>-3.1599999999999878E-2</c:v>
                </c:pt>
                <c:pt idx="5685">
                  <c:v>-3.1499999999999875E-2</c:v>
                </c:pt>
                <c:pt idx="5686">
                  <c:v>-3.1399999999999872E-2</c:v>
                </c:pt>
                <c:pt idx="5687">
                  <c:v>-3.129999999999987E-2</c:v>
                </c:pt>
                <c:pt idx="5688">
                  <c:v>-3.1199999999999867E-2</c:v>
                </c:pt>
                <c:pt idx="5689">
                  <c:v>-3.1099999999999867E-2</c:v>
                </c:pt>
                <c:pt idx="5690">
                  <c:v>-3.0999999999999868E-2</c:v>
                </c:pt>
                <c:pt idx="5691">
                  <c:v>-3.0899999999999869E-2</c:v>
                </c:pt>
                <c:pt idx="5692">
                  <c:v>-3.0799999999999869E-2</c:v>
                </c:pt>
                <c:pt idx="5693">
                  <c:v>-3.069999999999987E-2</c:v>
                </c:pt>
                <c:pt idx="5694">
                  <c:v>-3.059999999999987E-2</c:v>
                </c:pt>
                <c:pt idx="5695">
                  <c:v>-3.0499999999999871E-2</c:v>
                </c:pt>
                <c:pt idx="5696">
                  <c:v>-3.0399999999999872E-2</c:v>
                </c:pt>
                <c:pt idx="5697">
                  <c:v>-3.0299999999999872E-2</c:v>
                </c:pt>
                <c:pt idx="5698">
                  <c:v>-3.0199999999999873E-2</c:v>
                </c:pt>
                <c:pt idx="5699">
                  <c:v>-3.0099999999999873E-2</c:v>
                </c:pt>
                <c:pt idx="5700">
                  <c:v>-2.9999999999999874E-2</c:v>
                </c:pt>
                <c:pt idx="5701">
                  <c:v>-2.9899999999999875E-2</c:v>
                </c:pt>
                <c:pt idx="5702">
                  <c:v>-2.9799999999999875E-2</c:v>
                </c:pt>
                <c:pt idx="5703">
                  <c:v>-2.9699999999999876E-2</c:v>
                </c:pt>
                <c:pt idx="5704">
                  <c:v>-2.9599999999999876E-2</c:v>
                </c:pt>
                <c:pt idx="5705">
                  <c:v>-2.9499999999999877E-2</c:v>
                </c:pt>
                <c:pt idx="5706">
                  <c:v>-2.9399999999999878E-2</c:v>
                </c:pt>
                <c:pt idx="5707">
                  <c:v>-2.9299999999999878E-2</c:v>
                </c:pt>
                <c:pt idx="5708">
                  <c:v>-2.9199999999999879E-2</c:v>
                </c:pt>
                <c:pt idx="5709">
                  <c:v>-2.9099999999999879E-2</c:v>
                </c:pt>
                <c:pt idx="5710">
                  <c:v>-2.899999999999988E-2</c:v>
                </c:pt>
                <c:pt idx="5711">
                  <c:v>-2.8899999999999881E-2</c:v>
                </c:pt>
                <c:pt idx="5712">
                  <c:v>-2.8799999999999881E-2</c:v>
                </c:pt>
                <c:pt idx="5713">
                  <c:v>-2.8699999999999882E-2</c:v>
                </c:pt>
                <c:pt idx="5714">
                  <c:v>-2.8599999999999882E-2</c:v>
                </c:pt>
                <c:pt idx="5715">
                  <c:v>-2.8499999999999883E-2</c:v>
                </c:pt>
                <c:pt idx="5716">
                  <c:v>-2.8399999999999884E-2</c:v>
                </c:pt>
                <c:pt idx="5717">
                  <c:v>-2.8299999999999884E-2</c:v>
                </c:pt>
                <c:pt idx="5718">
                  <c:v>-2.8199999999999885E-2</c:v>
                </c:pt>
                <c:pt idx="5719">
                  <c:v>-2.8099999999999885E-2</c:v>
                </c:pt>
                <c:pt idx="5720">
                  <c:v>-2.7999999999999886E-2</c:v>
                </c:pt>
                <c:pt idx="5721">
                  <c:v>-2.7899999999999887E-2</c:v>
                </c:pt>
                <c:pt idx="5722">
                  <c:v>-2.7799999999999887E-2</c:v>
                </c:pt>
                <c:pt idx="5723">
                  <c:v>-2.7699999999999888E-2</c:v>
                </c:pt>
                <c:pt idx="5724">
                  <c:v>-2.7599999999999889E-2</c:v>
                </c:pt>
                <c:pt idx="5725">
                  <c:v>-2.7499999999999889E-2</c:v>
                </c:pt>
                <c:pt idx="5726">
                  <c:v>-2.739999999999989E-2</c:v>
                </c:pt>
                <c:pt idx="5727">
                  <c:v>-2.729999999999989E-2</c:v>
                </c:pt>
                <c:pt idx="5728">
                  <c:v>-2.7199999999999891E-2</c:v>
                </c:pt>
                <c:pt idx="5729">
                  <c:v>-2.7099999999999892E-2</c:v>
                </c:pt>
                <c:pt idx="5730">
                  <c:v>-2.6999999999999892E-2</c:v>
                </c:pt>
                <c:pt idx="5731">
                  <c:v>-2.6899999999999893E-2</c:v>
                </c:pt>
                <c:pt idx="5732">
                  <c:v>-2.6799999999999893E-2</c:v>
                </c:pt>
                <c:pt idx="5733">
                  <c:v>-2.6699999999999894E-2</c:v>
                </c:pt>
                <c:pt idx="5734">
                  <c:v>-2.6599999999999895E-2</c:v>
                </c:pt>
                <c:pt idx="5735">
                  <c:v>-2.6499999999999895E-2</c:v>
                </c:pt>
                <c:pt idx="5736">
                  <c:v>-2.6399999999999896E-2</c:v>
                </c:pt>
                <c:pt idx="5737">
                  <c:v>-2.6299999999999896E-2</c:v>
                </c:pt>
                <c:pt idx="5738">
                  <c:v>-2.6199999999999897E-2</c:v>
                </c:pt>
                <c:pt idx="5739">
                  <c:v>-2.6099999999999898E-2</c:v>
                </c:pt>
                <c:pt idx="5740">
                  <c:v>-2.5999999999999898E-2</c:v>
                </c:pt>
                <c:pt idx="5741">
                  <c:v>-2.5899999999999899E-2</c:v>
                </c:pt>
                <c:pt idx="5742">
                  <c:v>-2.5799999999999899E-2</c:v>
                </c:pt>
                <c:pt idx="5743">
                  <c:v>-2.56999999999999E-2</c:v>
                </c:pt>
                <c:pt idx="5744">
                  <c:v>-2.5599999999999901E-2</c:v>
                </c:pt>
                <c:pt idx="5745">
                  <c:v>-2.5499999999999901E-2</c:v>
                </c:pt>
                <c:pt idx="5746">
                  <c:v>-2.5399999999999902E-2</c:v>
                </c:pt>
                <c:pt idx="5747">
                  <c:v>-2.5299999999999902E-2</c:v>
                </c:pt>
                <c:pt idx="5748">
                  <c:v>-2.5199999999999903E-2</c:v>
                </c:pt>
                <c:pt idx="5749">
                  <c:v>-2.5099999999999904E-2</c:v>
                </c:pt>
                <c:pt idx="5750">
                  <c:v>-2.4999999999999904E-2</c:v>
                </c:pt>
                <c:pt idx="5751">
                  <c:v>-2.4899999999999905E-2</c:v>
                </c:pt>
                <c:pt idx="5752">
                  <c:v>-2.4799999999999905E-2</c:v>
                </c:pt>
                <c:pt idx="5753">
                  <c:v>-2.4699999999999906E-2</c:v>
                </c:pt>
                <c:pt idx="5754">
                  <c:v>-2.4599999999999907E-2</c:v>
                </c:pt>
                <c:pt idx="5755">
                  <c:v>-2.4499999999999907E-2</c:v>
                </c:pt>
                <c:pt idx="5756">
                  <c:v>-2.4399999999999908E-2</c:v>
                </c:pt>
                <c:pt idx="5757">
                  <c:v>-2.4299999999999908E-2</c:v>
                </c:pt>
                <c:pt idx="5758">
                  <c:v>-2.4199999999999909E-2</c:v>
                </c:pt>
                <c:pt idx="5759">
                  <c:v>-2.409999999999991E-2</c:v>
                </c:pt>
                <c:pt idx="5760">
                  <c:v>-2.399999999999991E-2</c:v>
                </c:pt>
                <c:pt idx="5761">
                  <c:v>-2.3899999999999911E-2</c:v>
                </c:pt>
                <c:pt idx="5762">
                  <c:v>-2.3799999999999912E-2</c:v>
                </c:pt>
                <c:pt idx="5763">
                  <c:v>-2.3699999999999912E-2</c:v>
                </c:pt>
                <c:pt idx="5764">
                  <c:v>-2.3599999999999913E-2</c:v>
                </c:pt>
                <c:pt idx="5765">
                  <c:v>-2.3499999999999913E-2</c:v>
                </c:pt>
                <c:pt idx="5766">
                  <c:v>-2.3399999999999914E-2</c:v>
                </c:pt>
                <c:pt idx="5767">
                  <c:v>-2.3299999999999915E-2</c:v>
                </c:pt>
                <c:pt idx="5768">
                  <c:v>-2.3199999999999915E-2</c:v>
                </c:pt>
                <c:pt idx="5769">
                  <c:v>-2.3099999999999916E-2</c:v>
                </c:pt>
                <c:pt idx="5770">
                  <c:v>-2.2999999999999916E-2</c:v>
                </c:pt>
                <c:pt idx="5771">
                  <c:v>-2.2899999999999917E-2</c:v>
                </c:pt>
                <c:pt idx="5772">
                  <c:v>-2.2799999999999918E-2</c:v>
                </c:pt>
                <c:pt idx="5773">
                  <c:v>-2.2699999999999918E-2</c:v>
                </c:pt>
                <c:pt idx="5774">
                  <c:v>-2.2599999999999919E-2</c:v>
                </c:pt>
                <c:pt idx="5775">
                  <c:v>-2.2499999999999919E-2</c:v>
                </c:pt>
                <c:pt idx="5776">
                  <c:v>-2.239999999999992E-2</c:v>
                </c:pt>
                <c:pt idx="5777">
                  <c:v>-2.2299999999999921E-2</c:v>
                </c:pt>
                <c:pt idx="5778">
                  <c:v>-2.2199999999999921E-2</c:v>
                </c:pt>
                <c:pt idx="5779">
                  <c:v>-2.2099999999999922E-2</c:v>
                </c:pt>
                <c:pt idx="5780">
                  <c:v>-2.1999999999999922E-2</c:v>
                </c:pt>
                <c:pt idx="5781">
                  <c:v>-2.1899999999999923E-2</c:v>
                </c:pt>
                <c:pt idx="5782">
                  <c:v>-2.1799999999999924E-2</c:v>
                </c:pt>
                <c:pt idx="5783">
                  <c:v>-2.1699999999999924E-2</c:v>
                </c:pt>
                <c:pt idx="5784">
                  <c:v>-2.1599999999999925E-2</c:v>
                </c:pt>
                <c:pt idx="5785">
                  <c:v>-2.1499999999999925E-2</c:v>
                </c:pt>
                <c:pt idx="5786">
                  <c:v>-2.1399999999999926E-2</c:v>
                </c:pt>
                <c:pt idx="5787">
                  <c:v>-2.1299999999999927E-2</c:v>
                </c:pt>
                <c:pt idx="5788">
                  <c:v>-2.1199999999999927E-2</c:v>
                </c:pt>
                <c:pt idx="5789">
                  <c:v>-2.1099999999999928E-2</c:v>
                </c:pt>
                <c:pt idx="5790">
                  <c:v>-2.0999999999999928E-2</c:v>
                </c:pt>
                <c:pt idx="5791">
                  <c:v>-2.0899999999999929E-2</c:v>
                </c:pt>
                <c:pt idx="5792">
                  <c:v>-2.079999999999993E-2</c:v>
                </c:pt>
                <c:pt idx="5793">
                  <c:v>-2.069999999999993E-2</c:v>
                </c:pt>
                <c:pt idx="5794">
                  <c:v>-2.0599999999999931E-2</c:v>
                </c:pt>
                <c:pt idx="5795">
                  <c:v>-2.0499999999999931E-2</c:v>
                </c:pt>
                <c:pt idx="5796">
                  <c:v>-2.0399999999999932E-2</c:v>
                </c:pt>
                <c:pt idx="5797">
                  <c:v>-2.0299999999999933E-2</c:v>
                </c:pt>
                <c:pt idx="5798">
                  <c:v>-2.0199999999999933E-2</c:v>
                </c:pt>
                <c:pt idx="5799">
                  <c:v>-2.0099999999999934E-2</c:v>
                </c:pt>
                <c:pt idx="5800">
                  <c:v>-1.9999999999999934E-2</c:v>
                </c:pt>
                <c:pt idx="5801">
                  <c:v>-1.9899999999999935E-2</c:v>
                </c:pt>
                <c:pt idx="5802">
                  <c:v>-1.9799999999999936E-2</c:v>
                </c:pt>
                <c:pt idx="5803">
                  <c:v>-1.9699999999999936E-2</c:v>
                </c:pt>
                <c:pt idx="5804">
                  <c:v>-1.9599999999999937E-2</c:v>
                </c:pt>
                <c:pt idx="5805">
                  <c:v>-1.9499999999999938E-2</c:v>
                </c:pt>
                <c:pt idx="5806">
                  <c:v>-1.9399999999999938E-2</c:v>
                </c:pt>
                <c:pt idx="5807">
                  <c:v>-1.9299999999999939E-2</c:v>
                </c:pt>
                <c:pt idx="5808">
                  <c:v>-1.9199999999999939E-2</c:v>
                </c:pt>
                <c:pt idx="5809">
                  <c:v>-1.909999999999994E-2</c:v>
                </c:pt>
                <c:pt idx="5810">
                  <c:v>-1.8999999999999941E-2</c:v>
                </c:pt>
                <c:pt idx="5811">
                  <c:v>-1.8899999999999941E-2</c:v>
                </c:pt>
                <c:pt idx="5812">
                  <c:v>-1.8799999999999942E-2</c:v>
                </c:pt>
                <c:pt idx="5813">
                  <c:v>-1.8699999999999942E-2</c:v>
                </c:pt>
                <c:pt idx="5814">
                  <c:v>-1.8599999999999943E-2</c:v>
                </c:pt>
                <c:pt idx="5815">
                  <c:v>-1.8499999999999944E-2</c:v>
                </c:pt>
                <c:pt idx="5816">
                  <c:v>-1.8399999999999944E-2</c:v>
                </c:pt>
                <c:pt idx="5817">
                  <c:v>-1.8299999999999945E-2</c:v>
                </c:pt>
                <c:pt idx="5818">
                  <c:v>-1.8199999999999945E-2</c:v>
                </c:pt>
                <c:pt idx="5819">
                  <c:v>-1.8099999999999946E-2</c:v>
                </c:pt>
                <c:pt idx="5820">
                  <c:v>-1.7999999999999947E-2</c:v>
                </c:pt>
                <c:pt idx="5821">
                  <c:v>-1.7899999999999947E-2</c:v>
                </c:pt>
                <c:pt idx="5822">
                  <c:v>-1.7799999999999948E-2</c:v>
                </c:pt>
                <c:pt idx="5823">
                  <c:v>-1.7699999999999948E-2</c:v>
                </c:pt>
                <c:pt idx="5824">
                  <c:v>-1.7599999999999949E-2</c:v>
                </c:pt>
                <c:pt idx="5825">
                  <c:v>-1.749999999999995E-2</c:v>
                </c:pt>
                <c:pt idx="5826">
                  <c:v>-1.739999999999995E-2</c:v>
                </c:pt>
                <c:pt idx="5827">
                  <c:v>-1.7299999999999951E-2</c:v>
                </c:pt>
                <c:pt idx="5828">
                  <c:v>-1.7199999999999951E-2</c:v>
                </c:pt>
                <c:pt idx="5829">
                  <c:v>-1.7099999999999952E-2</c:v>
                </c:pt>
                <c:pt idx="5830">
                  <c:v>-1.6999999999999953E-2</c:v>
                </c:pt>
                <c:pt idx="5831">
                  <c:v>-1.6899999999999953E-2</c:v>
                </c:pt>
                <c:pt idx="5832">
                  <c:v>-1.6799999999999954E-2</c:v>
                </c:pt>
                <c:pt idx="5833">
                  <c:v>-1.6699999999999954E-2</c:v>
                </c:pt>
                <c:pt idx="5834">
                  <c:v>-1.6599999999999955E-2</c:v>
                </c:pt>
                <c:pt idx="5835">
                  <c:v>-1.6499999999999956E-2</c:v>
                </c:pt>
                <c:pt idx="5836">
                  <c:v>-1.6399999999999956E-2</c:v>
                </c:pt>
                <c:pt idx="5837">
                  <c:v>-1.6299999999999957E-2</c:v>
                </c:pt>
                <c:pt idx="5838">
                  <c:v>-1.6199999999999957E-2</c:v>
                </c:pt>
                <c:pt idx="5839">
                  <c:v>-1.6099999999999958E-2</c:v>
                </c:pt>
                <c:pt idx="5840">
                  <c:v>-1.5999999999999959E-2</c:v>
                </c:pt>
                <c:pt idx="5841">
                  <c:v>-1.5899999999999959E-2</c:v>
                </c:pt>
                <c:pt idx="5842">
                  <c:v>-1.579999999999996E-2</c:v>
                </c:pt>
                <c:pt idx="5843">
                  <c:v>-1.5699999999999961E-2</c:v>
                </c:pt>
                <c:pt idx="5844">
                  <c:v>-1.5599999999999961E-2</c:v>
                </c:pt>
                <c:pt idx="5845">
                  <c:v>-1.5499999999999962E-2</c:v>
                </c:pt>
                <c:pt idx="5846">
                  <c:v>-1.5399999999999962E-2</c:v>
                </c:pt>
                <c:pt idx="5847">
                  <c:v>-1.5299999999999963E-2</c:v>
                </c:pt>
                <c:pt idx="5848">
                  <c:v>-1.5199999999999964E-2</c:v>
                </c:pt>
                <c:pt idx="5849">
                  <c:v>-1.5099999999999964E-2</c:v>
                </c:pt>
                <c:pt idx="5850">
                  <c:v>-1.4999999999999965E-2</c:v>
                </c:pt>
                <c:pt idx="5851">
                  <c:v>-1.4899999999999965E-2</c:v>
                </c:pt>
                <c:pt idx="5852">
                  <c:v>-1.4799999999999966E-2</c:v>
                </c:pt>
                <c:pt idx="5853">
                  <c:v>-1.4699999999999967E-2</c:v>
                </c:pt>
                <c:pt idx="5854">
                  <c:v>-1.4599999999999967E-2</c:v>
                </c:pt>
                <c:pt idx="5855">
                  <c:v>-1.4499999999999968E-2</c:v>
                </c:pt>
                <c:pt idx="5856">
                  <c:v>-1.4399999999999968E-2</c:v>
                </c:pt>
                <c:pt idx="5857">
                  <c:v>-1.4299999999999969E-2</c:v>
                </c:pt>
                <c:pt idx="5858">
                  <c:v>-1.419999999999997E-2</c:v>
                </c:pt>
                <c:pt idx="5859">
                  <c:v>-1.409999999999997E-2</c:v>
                </c:pt>
                <c:pt idx="5860">
                  <c:v>-1.3999999999999971E-2</c:v>
                </c:pt>
                <c:pt idx="5861">
                  <c:v>-1.3899999999999971E-2</c:v>
                </c:pt>
                <c:pt idx="5862">
                  <c:v>-1.3799999999999972E-2</c:v>
                </c:pt>
                <c:pt idx="5863">
                  <c:v>-1.3699999999999973E-2</c:v>
                </c:pt>
                <c:pt idx="5864">
                  <c:v>-1.3599999999999973E-2</c:v>
                </c:pt>
                <c:pt idx="5865">
                  <c:v>-1.3499999999999974E-2</c:v>
                </c:pt>
                <c:pt idx="5866">
                  <c:v>-1.3399999999999974E-2</c:v>
                </c:pt>
                <c:pt idx="5867">
                  <c:v>-1.3299999999999975E-2</c:v>
                </c:pt>
                <c:pt idx="5868">
                  <c:v>-1.3199999999999976E-2</c:v>
                </c:pt>
                <c:pt idx="5869">
                  <c:v>-1.3099999999999976E-2</c:v>
                </c:pt>
                <c:pt idx="5870">
                  <c:v>-1.2999999999999977E-2</c:v>
                </c:pt>
                <c:pt idx="5871">
                  <c:v>-1.2899999999999977E-2</c:v>
                </c:pt>
                <c:pt idx="5872">
                  <c:v>-1.2799999999999978E-2</c:v>
                </c:pt>
                <c:pt idx="5873">
                  <c:v>-1.2699999999999979E-2</c:v>
                </c:pt>
                <c:pt idx="5874">
                  <c:v>-1.2599999999999979E-2</c:v>
                </c:pt>
                <c:pt idx="5875">
                  <c:v>-1.249999999999998E-2</c:v>
                </c:pt>
                <c:pt idx="5876">
                  <c:v>-1.239999999999998E-2</c:v>
                </c:pt>
                <c:pt idx="5877">
                  <c:v>-1.2299999999999981E-2</c:v>
                </c:pt>
                <c:pt idx="5878">
                  <c:v>-1.2199999999999982E-2</c:v>
                </c:pt>
                <c:pt idx="5879">
                  <c:v>-1.2099999999999982E-2</c:v>
                </c:pt>
                <c:pt idx="5880">
                  <c:v>-1.1999999999999983E-2</c:v>
                </c:pt>
                <c:pt idx="5881">
                  <c:v>-1.1899999999999984E-2</c:v>
                </c:pt>
                <c:pt idx="5882">
                  <c:v>-1.1799999999999984E-2</c:v>
                </c:pt>
                <c:pt idx="5883">
                  <c:v>-1.1699999999999985E-2</c:v>
                </c:pt>
                <c:pt idx="5884">
                  <c:v>-1.1599999999999985E-2</c:v>
                </c:pt>
                <c:pt idx="5885">
                  <c:v>-1.1499999999999986E-2</c:v>
                </c:pt>
                <c:pt idx="5886">
                  <c:v>-1.1399999999999987E-2</c:v>
                </c:pt>
                <c:pt idx="5887">
                  <c:v>-1.1299999999999987E-2</c:v>
                </c:pt>
                <c:pt idx="5888">
                  <c:v>-1.1199999999999988E-2</c:v>
                </c:pt>
                <c:pt idx="5889">
                  <c:v>-1.1099999999999988E-2</c:v>
                </c:pt>
                <c:pt idx="5890">
                  <c:v>-1.0999999999999989E-2</c:v>
                </c:pt>
                <c:pt idx="5891">
                  <c:v>-1.089999999999999E-2</c:v>
                </c:pt>
                <c:pt idx="5892">
                  <c:v>-1.079999999999999E-2</c:v>
                </c:pt>
                <c:pt idx="5893">
                  <c:v>-1.0699999999999991E-2</c:v>
                </c:pt>
                <c:pt idx="5894">
                  <c:v>-1.0599999999999991E-2</c:v>
                </c:pt>
                <c:pt idx="5895">
                  <c:v>-1.0499999999999992E-2</c:v>
                </c:pt>
                <c:pt idx="5896">
                  <c:v>-1.0399999999999993E-2</c:v>
                </c:pt>
                <c:pt idx="5897">
                  <c:v>-1.0299999999999993E-2</c:v>
                </c:pt>
                <c:pt idx="5898">
                  <c:v>-1.0199999999999994E-2</c:v>
                </c:pt>
                <c:pt idx="5899">
                  <c:v>-1.0099999999999994E-2</c:v>
                </c:pt>
                <c:pt idx="5900">
                  <c:v>-9.999999999999995E-3</c:v>
                </c:pt>
                <c:pt idx="5901">
                  <c:v>-9.8999999999999956E-3</c:v>
                </c:pt>
                <c:pt idx="5902">
                  <c:v>-9.7999999999999962E-3</c:v>
                </c:pt>
                <c:pt idx="5903">
                  <c:v>-9.6999999999999968E-3</c:v>
                </c:pt>
                <c:pt idx="5904">
                  <c:v>-9.5999999999999974E-3</c:v>
                </c:pt>
                <c:pt idx="5905">
                  <c:v>-9.499999999999998E-3</c:v>
                </c:pt>
                <c:pt idx="5906">
                  <c:v>-9.3999999999999986E-3</c:v>
                </c:pt>
                <c:pt idx="5907">
                  <c:v>-9.2999999999999992E-3</c:v>
                </c:pt>
                <c:pt idx="5908">
                  <c:v>-9.1999999999999998E-3</c:v>
                </c:pt>
                <c:pt idx="5909">
                  <c:v>-9.1000000000000004E-3</c:v>
                </c:pt>
                <c:pt idx="5910">
                  <c:v>-9.0000000000000011E-3</c:v>
                </c:pt>
                <c:pt idx="5911">
                  <c:v>-8.9000000000000017E-3</c:v>
                </c:pt>
                <c:pt idx="5912">
                  <c:v>-8.8000000000000023E-3</c:v>
                </c:pt>
                <c:pt idx="5913">
                  <c:v>-8.7000000000000029E-3</c:v>
                </c:pt>
                <c:pt idx="5914">
                  <c:v>-8.6000000000000035E-3</c:v>
                </c:pt>
                <c:pt idx="5915">
                  <c:v>-8.5000000000000041E-3</c:v>
                </c:pt>
                <c:pt idx="5916">
                  <c:v>-8.4000000000000047E-3</c:v>
                </c:pt>
                <c:pt idx="5917">
                  <c:v>-8.3000000000000053E-3</c:v>
                </c:pt>
                <c:pt idx="5918">
                  <c:v>-8.2000000000000059E-3</c:v>
                </c:pt>
                <c:pt idx="5919">
                  <c:v>-8.1000000000000065E-3</c:v>
                </c:pt>
                <c:pt idx="5920">
                  <c:v>-8.0000000000000071E-3</c:v>
                </c:pt>
                <c:pt idx="5921">
                  <c:v>-7.9000000000000077E-3</c:v>
                </c:pt>
                <c:pt idx="5922">
                  <c:v>-7.8000000000000074E-3</c:v>
                </c:pt>
                <c:pt idx="5923">
                  <c:v>-7.7000000000000072E-3</c:v>
                </c:pt>
                <c:pt idx="5924">
                  <c:v>-7.6000000000000069E-3</c:v>
                </c:pt>
                <c:pt idx="5925">
                  <c:v>-7.5000000000000067E-3</c:v>
                </c:pt>
                <c:pt idx="5926">
                  <c:v>-7.4000000000000064E-3</c:v>
                </c:pt>
                <c:pt idx="5927">
                  <c:v>-7.3000000000000061E-3</c:v>
                </c:pt>
                <c:pt idx="5928">
                  <c:v>-7.2000000000000059E-3</c:v>
                </c:pt>
                <c:pt idx="5929">
                  <c:v>-7.1000000000000056E-3</c:v>
                </c:pt>
                <c:pt idx="5930">
                  <c:v>-7.0000000000000053E-3</c:v>
                </c:pt>
                <c:pt idx="5931">
                  <c:v>-6.9000000000000051E-3</c:v>
                </c:pt>
                <c:pt idx="5932">
                  <c:v>-6.8000000000000048E-3</c:v>
                </c:pt>
                <c:pt idx="5933">
                  <c:v>-6.7000000000000046E-3</c:v>
                </c:pt>
                <c:pt idx="5934">
                  <c:v>-6.6000000000000043E-3</c:v>
                </c:pt>
                <c:pt idx="5935">
                  <c:v>-6.500000000000004E-3</c:v>
                </c:pt>
                <c:pt idx="5936">
                  <c:v>-6.4000000000000038E-3</c:v>
                </c:pt>
                <c:pt idx="5937">
                  <c:v>-6.3000000000000035E-3</c:v>
                </c:pt>
                <c:pt idx="5938">
                  <c:v>-6.2000000000000033E-3</c:v>
                </c:pt>
                <c:pt idx="5939">
                  <c:v>-6.100000000000003E-3</c:v>
                </c:pt>
                <c:pt idx="5940">
                  <c:v>-6.0000000000000027E-3</c:v>
                </c:pt>
                <c:pt idx="5941">
                  <c:v>-5.9000000000000025E-3</c:v>
                </c:pt>
                <c:pt idx="5942">
                  <c:v>-5.8000000000000022E-3</c:v>
                </c:pt>
                <c:pt idx="5943">
                  <c:v>-5.7000000000000019E-3</c:v>
                </c:pt>
                <c:pt idx="5944">
                  <c:v>-5.6000000000000017E-3</c:v>
                </c:pt>
                <c:pt idx="5945">
                  <c:v>-5.5000000000000014E-3</c:v>
                </c:pt>
                <c:pt idx="5946">
                  <c:v>-5.4000000000000012E-3</c:v>
                </c:pt>
                <c:pt idx="5947">
                  <c:v>-5.3000000000000009E-3</c:v>
                </c:pt>
                <c:pt idx="5948">
                  <c:v>-5.2000000000000006E-3</c:v>
                </c:pt>
                <c:pt idx="5949">
                  <c:v>-5.1000000000000004E-3</c:v>
                </c:pt>
                <c:pt idx="5950">
                  <c:v>-5.0000000000000001E-3</c:v>
                </c:pt>
                <c:pt idx="5951">
                  <c:v>-4.8999999999999998E-3</c:v>
                </c:pt>
                <c:pt idx="5952">
                  <c:v>-4.7999999999999996E-3</c:v>
                </c:pt>
                <c:pt idx="5953">
                  <c:v>-4.6999999999999993E-3</c:v>
                </c:pt>
                <c:pt idx="5954">
                  <c:v>-4.5999999999999991E-3</c:v>
                </c:pt>
                <c:pt idx="5955">
                  <c:v>-4.4999999999999988E-3</c:v>
                </c:pt>
                <c:pt idx="5956">
                  <c:v>-4.3999999999999985E-3</c:v>
                </c:pt>
                <c:pt idx="5957">
                  <c:v>-4.2999999999999983E-3</c:v>
                </c:pt>
                <c:pt idx="5958">
                  <c:v>-4.199999999999998E-3</c:v>
                </c:pt>
                <c:pt idx="5959">
                  <c:v>-4.0999999999999977E-3</c:v>
                </c:pt>
                <c:pt idx="5960">
                  <c:v>-3.9999999999999975E-3</c:v>
                </c:pt>
                <c:pt idx="5961">
                  <c:v>-3.8999999999999972E-3</c:v>
                </c:pt>
                <c:pt idx="5962">
                  <c:v>-3.7999999999999974E-3</c:v>
                </c:pt>
                <c:pt idx="5963">
                  <c:v>-3.6999999999999976E-3</c:v>
                </c:pt>
                <c:pt idx="5964">
                  <c:v>-3.5999999999999977E-3</c:v>
                </c:pt>
                <c:pt idx="5965">
                  <c:v>-3.4999999999999979E-3</c:v>
                </c:pt>
                <c:pt idx="5966">
                  <c:v>-3.3999999999999981E-3</c:v>
                </c:pt>
                <c:pt idx="5967">
                  <c:v>-3.2999999999999982E-3</c:v>
                </c:pt>
                <c:pt idx="5968">
                  <c:v>-3.1999999999999984E-3</c:v>
                </c:pt>
                <c:pt idx="5969">
                  <c:v>-3.0999999999999986E-3</c:v>
                </c:pt>
                <c:pt idx="5970">
                  <c:v>-2.9999999999999988E-3</c:v>
                </c:pt>
                <c:pt idx="5971">
                  <c:v>-2.8999999999999989E-3</c:v>
                </c:pt>
                <c:pt idx="5972">
                  <c:v>-2.7999999999999991E-3</c:v>
                </c:pt>
                <c:pt idx="5973">
                  <c:v>-2.6999999999999993E-3</c:v>
                </c:pt>
                <c:pt idx="5974">
                  <c:v>-2.5999999999999994E-3</c:v>
                </c:pt>
                <c:pt idx="5975">
                  <c:v>-2.4999999999999996E-3</c:v>
                </c:pt>
                <c:pt idx="5976">
                  <c:v>-2.3999999999999998E-3</c:v>
                </c:pt>
                <c:pt idx="5977">
                  <c:v>-2.3E-3</c:v>
                </c:pt>
                <c:pt idx="5978">
                  <c:v>-2.2000000000000001E-3</c:v>
                </c:pt>
                <c:pt idx="5979">
                  <c:v>-2.1000000000000003E-3</c:v>
                </c:pt>
                <c:pt idx="5980">
                  <c:v>-2.0000000000000005E-3</c:v>
                </c:pt>
                <c:pt idx="5981">
                  <c:v>-1.9000000000000006E-3</c:v>
                </c:pt>
                <c:pt idx="5982">
                  <c:v>-1.8000000000000006E-3</c:v>
                </c:pt>
                <c:pt idx="5983">
                  <c:v>-1.7000000000000006E-3</c:v>
                </c:pt>
                <c:pt idx="5984">
                  <c:v>-1.6000000000000005E-3</c:v>
                </c:pt>
                <c:pt idx="5985">
                  <c:v>-1.5000000000000005E-3</c:v>
                </c:pt>
                <c:pt idx="5986">
                  <c:v>-1.4000000000000004E-3</c:v>
                </c:pt>
                <c:pt idx="5987">
                  <c:v>-1.3000000000000004E-3</c:v>
                </c:pt>
                <c:pt idx="5988">
                  <c:v>-1.2000000000000003E-3</c:v>
                </c:pt>
                <c:pt idx="5989">
                  <c:v>-1.1000000000000003E-3</c:v>
                </c:pt>
                <c:pt idx="5990">
                  <c:v>-1.0000000000000002E-3</c:v>
                </c:pt>
                <c:pt idx="5991">
                  <c:v>-9.0000000000000019E-4</c:v>
                </c:pt>
                <c:pt idx="5992">
                  <c:v>-8.0000000000000015E-4</c:v>
                </c:pt>
                <c:pt idx="5993">
                  <c:v>-7.000000000000001E-4</c:v>
                </c:pt>
                <c:pt idx="5994">
                  <c:v>-6.0000000000000006E-4</c:v>
                </c:pt>
                <c:pt idx="5995">
                  <c:v>-5.0000000000000001E-4</c:v>
                </c:pt>
                <c:pt idx="5996">
                  <c:v>-4.0000000000000002E-4</c:v>
                </c:pt>
                <c:pt idx="5997">
                  <c:v>-3.0000000000000003E-4</c:v>
                </c:pt>
                <c:pt idx="5998">
                  <c:v>-2.0000000000000001E-4</c:v>
                </c:pt>
                <c:pt idx="5999">
                  <c:v>-1E-4</c:v>
                </c:pt>
                <c:pt idx="6000">
                  <c:v>0</c:v>
                </c:pt>
                <c:pt idx="6001">
                  <c:v>1E-4</c:v>
                </c:pt>
                <c:pt idx="6002">
                  <c:v>2.0000000000000001E-4</c:v>
                </c:pt>
                <c:pt idx="6003">
                  <c:v>3.0000000000000003E-4</c:v>
                </c:pt>
                <c:pt idx="6004">
                  <c:v>4.0000000000000002E-4</c:v>
                </c:pt>
                <c:pt idx="6005">
                  <c:v>5.0000000000000001E-4</c:v>
                </c:pt>
                <c:pt idx="6006">
                  <c:v>6.0000000000000006E-4</c:v>
                </c:pt>
                <c:pt idx="6007">
                  <c:v>7.000000000000001E-4</c:v>
                </c:pt>
                <c:pt idx="6008">
                  <c:v>8.0000000000000015E-4</c:v>
                </c:pt>
                <c:pt idx="6009">
                  <c:v>9.0000000000000019E-4</c:v>
                </c:pt>
                <c:pt idx="6010">
                  <c:v>1.0000000000000002E-3</c:v>
                </c:pt>
                <c:pt idx="6011">
                  <c:v>1.1000000000000003E-3</c:v>
                </c:pt>
                <c:pt idx="6012">
                  <c:v>1.2000000000000003E-3</c:v>
                </c:pt>
                <c:pt idx="6013">
                  <c:v>1.3000000000000004E-3</c:v>
                </c:pt>
                <c:pt idx="6014">
                  <c:v>1.4000000000000004E-3</c:v>
                </c:pt>
                <c:pt idx="6015">
                  <c:v>1.5000000000000005E-3</c:v>
                </c:pt>
                <c:pt idx="6016">
                  <c:v>1.6000000000000005E-3</c:v>
                </c:pt>
                <c:pt idx="6017">
                  <c:v>1.7000000000000006E-3</c:v>
                </c:pt>
                <c:pt idx="6018">
                  <c:v>1.8000000000000006E-3</c:v>
                </c:pt>
                <c:pt idx="6019">
                  <c:v>1.9000000000000006E-3</c:v>
                </c:pt>
                <c:pt idx="6020">
                  <c:v>2.0000000000000005E-3</c:v>
                </c:pt>
                <c:pt idx="6021">
                  <c:v>2.1000000000000003E-3</c:v>
                </c:pt>
                <c:pt idx="6022">
                  <c:v>2.2000000000000001E-3</c:v>
                </c:pt>
                <c:pt idx="6023">
                  <c:v>2.3E-3</c:v>
                </c:pt>
                <c:pt idx="6024">
                  <c:v>2.3999999999999998E-3</c:v>
                </c:pt>
                <c:pt idx="6025">
                  <c:v>2.4999999999999996E-3</c:v>
                </c:pt>
                <c:pt idx="6026">
                  <c:v>2.5999999999999994E-3</c:v>
                </c:pt>
                <c:pt idx="6027">
                  <c:v>2.6999999999999993E-3</c:v>
                </c:pt>
                <c:pt idx="6028">
                  <c:v>2.7999999999999991E-3</c:v>
                </c:pt>
                <c:pt idx="6029">
                  <c:v>2.8999999999999989E-3</c:v>
                </c:pt>
                <c:pt idx="6030">
                  <c:v>2.9999999999999988E-3</c:v>
                </c:pt>
                <c:pt idx="6031">
                  <c:v>3.0999999999999986E-3</c:v>
                </c:pt>
                <c:pt idx="6032">
                  <c:v>3.1999999999999984E-3</c:v>
                </c:pt>
                <c:pt idx="6033">
                  <c:v>3.2999999999999982E-3</c:v>
                </c:pt>
                <c:pt idx="6034">
                  <c:v>3.3999999999999981E-3</c:v>
                </c:pt>
                <c:pt idx="6035">
                  <c:v>3.4999999999999979E-3</c:v>
                </c:pt>
                <c:pt idx="6036">
                  <c:v>3.5999999999999977E-3</c:v>
                </c:pt>
                <c:pt idx="6037">
                  <c:v>3.6999999999999976E-3</c:v>
                </c:pt>
                <c:pt idx="6038">
                  <c:v>3.7999999999999974E-3</c:v>
                </c:pt>
                <c:pt idx="6039">
                  <c:v>3.8999999999999972E-3</c:v>
                </c:pt>
                <c:pt idx="6040">
                  <c:v>3.9999999999999975E-3</c:v>
                </c:pt>
                <c:pt idx="6041">
                  <c:v>4.0999999999999977E-3</c:v>
                </c:pt>
                <c:pt idx="6042">
                  <c:v>4.199999999999998E-3</c:v>
                </c:pt>
                <c:pt idx="6043">
                  <c:v>4.2999999999999983E-3</c:v>
                </c:pt>
                <c:pt idx="6044">
                  <c:v>4.3999999999999985E-3</c:v>
                </c:pt>
                <c:pt idx="6045">
                  <c:v>4.4999999999999988E-3</c:v>
                </c:pt>
                <c:pt idx="6046">
                  <c:v>4.5999999999999991E-3</c:v>
                </c:pt>
                <c:pt idx="6047">
                  <c:v>4.6999999999999993E-3</c:v>
                </c:pt>
                <c:pt idx="6048">
                  <c:v>4.7999999999999996E-3</c:v>
                </c:pt>
                <c:pt idx="6049">
                  <c:v>4.8999999999999998E-3</c:v>
                </c:pt>
                <c:pt idx="6050">
                  <c:v>5.0000000000000001E-3</c:v>
                </c:pt>
                <c:pt idx="6051">
                  <c:v>5.1000000000000004E-3</c:v>
                </c:pt>
                <c:pt idx="6052">
                  <c:v>5.2000000000000006E-3</c:v>
                </c:pt>
                <c:pt idx="6053">
                  <c:v>5.3000000000000009E-3</c:v>
                </c:pt>
                <c:pt idx="6054">
                  <c:v>5.4000000000000012E-3</c:v>
                </c:pt>
                <c:pt idx="6055">
                  <c:v>5.5000000000000014E-3</c:v>
                </c:pt>
                <c:pt idx="6056">
                  <c:v>5.6000000000000017E-3</c:v>
                </c:pt>
                <c:pt idx="6057">
                  <c:v>5.7000000000000019E-3</c:v>
                </c:pt>
                <c:pt idx="6058">
                  <c:v>5.8000000000000022E-3</c:v>
                </c:pt>
                <c:pt idx="6059">
                  <c:v>5.9000000000000025E-3</c:v>
                </c:pt>
                <c:pt idx="6060">
                  <c:v>6.0000000000000027E-3</c:v>
                </c:pt>
                <c:pt idx="6061">
                  <c:v>6.100000000000003E-3</c:v>
                </c:pt>
                <c:pt idx="6062">
                  <c:v>6.2000000000000033E-3</c:v>
                </c:pt>
                <c:pt idx="6063">
                  <c:v>6.3000000000000035E-3</c:v>
                </c:pt>
                <c:pt idx="6064">
                  <c:v>6.4000000000000038E-3</c:v>
                </c:pt>
                <c:pt idx="6065">
                  <c:v>6.500000000000004E-3</c:v>
                </c:pt>
                <c:pt idx="6066">
                  <c:v>6.6000000000000043E-3</c:v>
                </c:pt>
                <c:pt idx="6067">
                  <c:v>6.7000000000000046E-3</c:v>
                </c:pt>
                <c:pt idx="6068">
                  <c:v>6.8000000000000048E-3</c:v>
                </c:pt>
                <c:pt idx="6069">
                  <c:v>6.9000000000000051E-3</c:v>
                </c:pt>
                <c:pt idx="6070">
                  <c:v>7.0000000000000053E-3</c:v>
                </c:pt>
                <c:pt idx="6071">
                  <c:v>7.1000000000000056E-3</c:v>
                </c:pt>
                <c:pt idx="6072">
                  <c:v>7.2000000000000059E-3</c:v>
                </c:pt>
                <c:pt idx="6073">
                  <c:v>7.3000000000000061E-3</c:v>
                </c:pt>
                <c:pt idx="6074">
                  <c:v>7.4000000000000064E-3</c:v>
                </c:pt>
                <c:pt idx="6075">
                  <c:v>7.5000000000000067E-3</c:v>
                </c:pt>
                <c:pt idx="6076">
                  <c:v>7.6000000000000069E-3</c:v>
                </c:pt>
                <c:pt idx="6077">
                  <c:v>7.7000000000000072E-3</c:v>
                </c:pt>
                <c:pt idx="6078">
                  <c:v>7.8000000000000074E-3</c:v>
                </c:pt>
                <c:pt idx="6079">
                  <c:v>7.9000000000000077E-3</c:v>
                </c:pt>
                <c:pt idx="6080">
                  <c:v>8.0000000000000071E-3</c:v>
                </c:pt>
                <c:pt idx="6081">
                  <c:v>8.1000000000000065E-3</c:v>
                </c:pt>
                <c:pt idx="6082">
                  <c:v>8.2000000000000059E-3</c:v>
                </c:pt>
                <c:pt idx="6083">
                  <c:v>8.3000000000000053E-3</c:v>
                </c:pt>
                <c:pt idx="6084">
                  <c:v>8.4000000000000047E-3</c:v>
                </c:pt>
                <c:pt idx="6085">
                  <c:v>8.5000000000000041E-3</c:v>
                </c:pt>
                <c:pt idx="6086">
                  <c:v>8.6000000000000035E-3</c:v>
                </c:pt>
                <c:pt idx="6087">
                  <c:v>8.7000000000000029E-3</c:v>
                </c:pt>
                <c:pt idx="6088">
                  <c:v>8.8000000000000023E-3</c:v>
                </c:pt>
                <c:pt idx="6089">
                  <c:v>8.9000000000000017E-3</c:v>
                </c:pt>
                <c:pt idx="6090">
                  <c:v>9.0000000000000011E-3</c:v>
                </c:pt>
                <c:pt idx="6091">
                  <c:v>9.1000000000000004E-3</c:v>
                </c:pt>
                <c:pt idx="6092">
                  <c:v>9.1999999999999998E-3</c:v>
                </c:pt>
                <c:pt idx="6093">
                  <c:v>9.2999999999999992E-3</c:v>
                </c:pt>
                <c:pt idx="6094">
                  <c:v>9.3999999999999986E-3</c:v>
                </c:pt>
                <c:pt idx="6095">
                  <c:v>9.499999999999998E-3</c:v>
                </c:pt>
                <c:pt idx="6096">
                  <c:v>9.5999999999999974E-3</c:v>
                </c:pt>
                <c:pt idx="6097">
                  <c:v>9.6999999999999968E-3</c:v>
                </c:pt>
                <c:pt idx="6098">
                  <c:v>9.7999999999999962E-3</c:v>
                </c:pt>
                <c:pt idx="6099">
                  <c:v>9.8999999999999956E-3</c:v>
                </c:pt>
                <c:pt idx="6100">
                  <c:v>9.999999999999995E-3</c:v>
                </c:pt>
                <c:pt idx="6101">
                  <c:v>1.0099999999999994E-2</c:v>
                </c:pt>
                <c:pt idx="6102">
                  <c:v>1.0199999999999994E-2</c:v>
                </c:pt>
                <c:pt idx="6103">
                  <c:v>1.0299999999999993E-2</c:v>
                </c:pt>
                <c:pt idx="6104">
                  <c:v>1.0399999999999993E-2</c:v>
                </c:pt>
                <c:pt idx="6105">
                  <c:v>1.0499999999999992E-2</c:v>
                </c:pt>
                <c:pt idx="6106">
                  <c:v>1.0599999999999991E-2</c:v>
                </c:pt>
                <c:pt idx="6107">
                  <c:v>1.0699999999999991E-2</c:v>
                </c:pt>
                <c:pt idx="6108">
                  <c:v>1.079999999999999E-2</c:v>
                </c:pt>
                <c:pt idx="6109">
                  <c:v>1.089999999999999E-2</c:v>
                </c:pt>
                <c:pt idx="6110">
                  <c:v>1.0999999999999989E-2</c:v>
                </c:pt>
                <c:pt idx="6111">
                  <c:v>1.1099999999999988E-2</c:v>
                </c:pt>
                <c:pt idx="6112">
                  <c:v>1.1199999999999988E-2</c:v>
                </c:pt>
                <c:pt idx="6113">
                  <c:v>1.1299999999999987E-2</c:v>
                </c:pt>
                <c:pt idx="6114">
                  <c:v>1.1399999999999987E-2</c:v>
                </c:pt>
                <c:pt idx="6115">
                  <c:v>1.1499999999999986E-2</c:v>
                </c:pt>
                <c:pt idx="6116">
                  <c:v>1.1599999999999985E-2</c:v>
                </c:pt>
                <c:pt idx="6117">
                  <c:v>1.1699999999999985E-2</c:v>
                </c:pt>
                <c:pt idx="6118">
                  <c:v>1.1799999999999984E-2</c:v>
                </c:pt>
                <c:pt idx="6119">
                  <c:v>1.1899999999999984E-2</c:v>
                </c:pt>
                <c:pt idx="6120">
                  <c:v>1.1999999999999983E-2</c:v>
                </c:pt>
                <c:pt idx="6121">
                  <c:v>1.2099999999999982E-2</c:v>
                </c:pt>
                <c:pt idx="6122">
                  <c:v>1.2199999999999982E-2</c:v>
                </c:pt>
                <c:pt idx="6123">
                  <c:v>1.2299999999999981E-2</c:v>
                </c:pt>
                <c:pt idx="6124">
                  <c:v>1.239999999999998E-2</c:v>
                </c:pt>
                <c:pt idx="6125">
                  <c:v>1.249999999999998E-2</c:v>
                </c:pt>
                <c:pt idx="6126">
                  <c:v>1.2599999999999979E-2</c:v>
                </c:pt>
                <c:pt idx="6127">
                  <c:v>1.2699999999999979E-2</c:v>
                </c:pt>
                <c:pt idx="6128">
                  <c:v>1.2799999999999978E-2</c:v>
                </c:pt>
                <c:pt idx="6129">
                  <c:v>1.2899999999999977E-2</c:v>
                </c:pt>
                <c:pt idx="6130">
                  <c:v>1.2999999999999977E-2</c:v>
                </c:pt>
                <c:pt idx="6131">
                  <c:v>1.3099999999999976E-2</c:v>
                </c:pt>
                <c:pt idx="6132">
                  <c:v>1.3199999999999976E-2</c:v>
                </c:pt>
                <c:pt idx="6133">
                  <c:v>1.3299999999999975E-2</c:v>
                </c:pt>
                <c:pt idx="6134">
                  <c:v>1.3399999999999974E-2</c:v>
                </c:pt>
                <c:pt idx="6135">
                  <c:v>1.3499999999999974E-2</c:v>
                </c:pt>
                <c:pt idx="6136">
                  <c:v>1.3599999999999973E-2</c:v>
                </c:pt>
                <c:pt idx="6137">
                  <c:v>1.3699999999999973E-2</c:v>
                </c:pt>
                <c:pt idx="6138">
                  <c:v>1.3799999999999972E-2</c:v>
                </c:pt>
                <c:pt idx="6139">
                  <c:v>1.3899999999999971E-2</c:v>
                </c:pt>
                <c:pt idx="6140">
                  <c:v>1.3999999999999971E-2</c:v>
                </c:pt>
                <c:pt idx="6141">
                  <c:v>1.409999999999997E-2</c:v>
                </c:pt>
                <c:pt idx="6142">
                  <c:v>1.419999999999997E-2</c:v>
                </c:pt>
                <c:pt idx="6143">
                  <c:v>1.4299999999999969E-2</c:v>
                </c:pt>
                <c:pt idx="6144">
                  <c:v>1.4399999999999968E-2</c:v>
                </c:pt>
                <c:pt idx="6145">
                  <c:v>1.4499999999999968E-2</c:v>
                </c:pt>
                <c:pt idx="6146">
                  <c:v>1.4599999999999967E-2</c:v>
                </c:pt>
                <c:pt idx="6147">
                  <c:v>1.4699999999999967E-2</c:v>
                </c:pt>
                <c:pt idx="6148">
                  <c:v>1.4799999999999966E-2</c:v>
                </c:pt>
                <c:pt idx="6149">
                  <c:v>1.4899999999999965E-2</c:v>
                </c:pt>
                <c:pt idx="6150">
                  <c:v>1.4999999999999965E-2</c:v>
                </c:pt>
                <c:pt idx="6151">
                  <c:v>1.5099999999999964E-2</c:v>
                </c:pt>
                <c:pt idx="6152">
                  <c:v>1.5199999999999964E-2</c:v>
                </c:pt>
                <c:pt idx="6153">
                  <c:v>1.5299999999999963E-2</c:v>
                </c:pt>
                <c:pt idx="6154">
                  <c:v>1.5399999999999962E-2</c:v>
                </c:pt>
                <c:pt idx="6155">
                  <c:v>1.5499999999999962E-2</c:v>
                </c:pt>
                <c:pt idx="6156">
                  <c:v>1.5599999999999961E-2</c:v>
                </c:pt>
                <c:pt idx="6157">
                  <c:v>1.5699999999999961E-2</c:v>
                </c:pt>
                <c:pt idx="6158">
                  <c:v>1.579999999999996E-2</c:v>
                </c:pt>
                <c:pt idx="6159">
                  <c:v>1.5899999999999959E-2</c:v>
                </c:pt>
                <c:pt idx="6160">
                  <c:v>1.5999999999999959E-2</c:v>
                </c:pt>
                <c:pt idx="6161">
                  <c:v>1.6099999999999958E-2</c:v>
                </c:pt>
                <c:pt idx="6162">
                  <c:v>1.6199999999999957E-2</c:v>
                </c:pt>
                <c:pt idx="6163">
                  <c:v>1.6299999999999957E-2</c:v>
                </c:pt>
                <c:pt idx="6164">
                  <c:v>1.6399999999999956E-2</c:v>
                </c:pt>
                <c:pt idx="6165">
                  <c:v>1.6499999999999956E-2</c:v>
                </c:pt>
                <c:pt idx="6166">
                  <c:v>1.6599999999999955E-2</c:v>
                </c:pt>
                <c:pt idx="6167">
                  <c:v>1.6699999999999954E-2</c:v>
                </c:pt>
                <c:pt idx="6168">
                  <c:v>1.6799999999999954E-2</c:v>
                </c:pt>
                <c:pt idx="6169">
                  <c:v>1.6899999999999953E-2</c:v>
                </c:pt>
                <c:pt idx="6170">
                  <c:v>1.6999999999999953E-2</c:v>
                </c:pt>
                <c:pt idx="6171">
                  <c:v>1.7099999999999952E-2</c:v>
                </c:pt>
                <c:pt idx="6172">
                  <c:v>1.7199999999999951E-2</c:v>
                </c:pt>
                <c:pt idx="6173">
                  <c:v>1.7299999999999951E-2</c:v>
                </c:pt>
                <c:pt idx="6174">
                  <c:v>1.739999999999995E-2</c:v>
                </c:pt>
                <c:pt idx="6175">
                  <c:v>1.749999999999995E-2</c:v>
                </c:pt>
                <c:pt idx="6176">
                  <c:v>1.7599999999999949E-2</c:v>
                </c:pt>
                <c:pt idx="6177">
                  <c:v>1.7699999999999948E-2</c:v>
                </c:pt>
                <c:pt idx="6178">
                  <c:v>1.7799999999999948E-2</c:v>
                </c:pt>
                <c:pt idx="6179">
                  <c:v>1.7899999999999947E-2</c:v>
                </c:pt>
                <c:pt idx="6180">
                  <c:v>1.7999999999999947E-2</c:v>
                </c:pt>
                <c:pt idx="6181">
                  <c:v>1.8099999999999946E-2</c:v>
                </c:pt>
                <c:pt idx="6182">
                  <c:v>1.8199999999999945E-2</c:v>
                </c:pt>
                <c:pt idx="6183">
                  <c:v>1.8299999999999945E-2</c:v>
                </c:pt>
                <c:pt idx="6184">
                  <c:v>1.8399999999999944E-2</c:v>
                </c:pt>
                <c:pt idx="6185">
                  <c:v>1.8499999999999944E-2</c:v>
                </c:pt>
                <c:pt idx="6186">
                  <c:v>1.8599999999999943E-2</c:v>
                </c:pt>
                <c:pt idx="6187">
                  <c:v>1.8699999999999942E-2</c:v>
                </c:pt>
                <c:pt idx="6188">
                  <c:v>1.8799999999999942E-2</c:v>
                </c:pt>
                <c:pt idx="6189">
                  <c:v>1.8899999999999941E-2</c:v>
                </c:pt>
                <c:pt idx="6190">
                  <c:v>1.8999999999999941E-2</c:v>
                </c:pt>
                <c:pt idx="6191">
                  <c:v>1.909999999999994E-2</c:v>
                </c:pt>
                <c:pt idx="6192">
                  <c:v>1.9199999999999939E-2</c:v>
                </c:pt>
                <c:pt idx="6193">
                  <c:v>1.9299999999999939E-2</c:v>
                </c:pt>
                <c:pt idx="6194">
                  <c:v>1.9399999999999938E-2</c:v>
                </c:pt>
                <c:pt idx="6195">
                  <c:v>1.9499999999999938E-2</c:v>
                </c:pt>
                <c:pt idx="6196">
                  <c:v>1.9599999999999937E-2</c:v>
                </c:pt>
                <c:pt idx="6197">
                  <c:v>1.9699999999999936E-2</c:v>
                </c:pt>
                <c:pt idx="6198">
                  <c:v>1.9799999999999936E-2</c:v>
                </c:pt>
                <c:pt idx="6199">
                  <c:v>1.9899999999999935E-2</c:v>
                </c:pt>
                <c:pt idx="6200">
                  <c:v>1.9999999999999934E-2</c:v>
                </c:pt>
                <c:pt idx="6201">
                  <c:v>2.0099999999999934E-2</c:v>
                </c:pt>
                <c:pt idx="6202">
                  <c:v>2.0199999999999933E-2</c:v>
                </c:pt>
                <c:pt idx="6203">
                  <c:v>2.0299999999999933E-2</c:v>
                </c:pt>
                <c:pt idx="6204">
                  <c:v>2.0399999999999932E-2</c:v>
                </c:pt>
                <c:pt idx="6205">
                  <c:v>2.0499999999999931E-2</c:v>
                </c:pt>
                <c:pt idx="6206">
                  <c:v>2.0599999999999931E-2</c:v>
                </c:pt>
                <c:pt idx="6207">
                  <c:v>2.069999999999993E-2</c:v>
                </c:pt>
                <c:pt idx="6208">
                  <c:v>2.079999999999993E-2</c:v>
                </c:pt>
                <c:pt idx="6209">
                  <c:v>2.0899999999999929E-2</c:v>
                </c:pt>
                <c:pt idx="6210">
                  <c:v>2.0999999999999928E-2</c:v>
                </c:pt>
                <c:pt idx="6211">
                  <c:v>2.1099999999999928E-2</c:v>
                </c:pt>
                <c:pt idx="6212">
                  <c:v>2.1199999999999927E-2</c:v>
                </c:pt>
                <c:pt idx="6213">
                  <c:v>2.1299999999999927E-2</c:v>
                </c:pt>
                <c:pt idx="6214">
                  <c:v>2.1399999999999926E-2</c:v>
                </c:pt>
                <c:pt idx="6215">
                  <c:v>2.1499999999999925E-2</c:v>
                </c:pt>
                <c:pt idx="6216">
                  <c:v>2.1599999999999925E-2</c:v>
                </c:pt>
                <c:pt idx="6217">
                  <c:v>2.1699999999999924E-2</c:v>
                </c:pt>
                <c:pt idx="6218">
                  <c:v>2.1799999999999924E-2</c:v>
                </c:pt>
                <c:pt idx="6219">
                  <c:v>2.1899999999999923E-2</c:v>
                </c:pt>
                <c:pt idx="6220">
                  <c:v>2.1999999999999922E-2</c:v>
                </c:pt>
                <c:pt idx="6221">
                  <c:v>2.2099999999999922E-2</c:v>
                </c:pt>
                <c:pt idx="6222">
                  <c:v>2.2199999999999921E-2</c:v>
                </c:pt>
                <c:pt idx="6223">
                  <c:v>2.2299999999999921E-2</c:v>
                </c:pt>
                <c:pt idx="6224">
                  <c:v>2.239999999999992E-2</c:v>
                </c:pt>
                <c:pt idx="6225">
                  <c:v>2.2499999999999919E-2</c:v>
                </c:pt>
                <c:pt idx="6226">
                  <c:v>2.2599999999999919E-2</c:v>
                </c:pt>
                <c:pt idx="6227">
                  <c:v>2.2699999999999918E-2</c:v>
                </c:pt>
                <c:pt idx="6228">
                  <c:v>2.2799999999999918E-2</c:v>
                </c:pt>
                <c:pt idx="6229">
                  <c:v>2.2899999999999917E-2</c:v>
                </c:pt>
                <c:pt idx="6230">
                  <c:v>2.2999999999999916E-2</c:v>
                </c:pt>
                <c:pt idx="6231">
                  <c:v>2.3099999999999916E-2</c:v>
                </c:pt>
                <c:pt idx="6232">
                  <c:v>2.3199999999999915E-2</c:v>
                </c:pt>
                <c:pt idx="6233">
                  <c:v>2.3299999999999915E-2</c:v>
                </c:pt>
                <c:pt idx="6234">
                  <c:v>2.3399999999999914E-2</c:v>
                </c:pt>
                <c:pt idx="6235">
                  <c:v>2.3499999999999913E-2</c:v>
                </c:pt>
                <c:pt idx="6236">
                  <c:v>2.3599999999999913E-2</c:v>
                </c:pt>
                <c:pt idx="6237">
                  <c:v>2.3699999999999912E-2</c:v>
                </c:pt>
                <c:pt idx="6238">
                  <c:v>2.3799999999999912E-2</c:v>
                </c:pt>
                <c:pt idx="6239">
                  <c:v>2.3899999999999911E-2</c:v>
                </c:pt>
                <c:pt idx="6240">
                  <c:v>2.399999999999991E-2</c:v>
                </c:pt>
                <c:pt idx="6241">
                  <c:v>2.409999999999991E-2</c:v>
                </c:pt>
                <c:pt idx="6242">
                  <c:v>2.4199999999999909E-2</c:v>
                </c:pt>
                <c:pt idx="6243">
                  <c:v>2.4299999999999908E-2</c:v>
                </c:pt>
                <c:pt idx="6244">
                  <c:v>2.4399999999999908E-2</c:v>
                </c:pt>
                <c:pt idx="6245">
                  <c:v>2.4499999999999907E-2</c:v>
                </c:pt>
                <c:pt idx="6246">
                  <c:v>2.4599999999999907E-2</c:v>
                </c:pt>
                <c:pt idx="6247">
                  <c:v>2.4699999999999906E-2</c:v>
                </c:pt>
                <c:pt idx="6248">
                  <c:v>2.4799999999999905E-2</c:v>
                </c:pt>
                <c:pt idx="6249">
                  <c:v>2.4899999999999905E-2</c:v>
                </c:pt>
                <c:pt idx="6250">
                  <c:v>2.4999999999999904E-2</c:v>
                </c:pt>
                <c:pt idx="6251">
                  <c:v>2.5099999999999904E-2</c:v>
                </c:pt>
                <c:pt idx="6252">
                  <c:v>2.5199999999999903E-2</c:v>
                </c:pt>
                <c:pt idx="6253">
                  <c:v>2.5299999999999902E-2</c:v>
                </c:pt>
                <c:pt idx="6254">
                  <c:v>2.5399999999999902E-2</c:v>
                </c:pt>
                <c:pt idx="6255">
                  <c:v>2.5499999999999901E-2</c:v>
                </c:pt>
                <c:pt idx="6256">
                  <c:v>2.5599999999999901E-2</c:v>
                </c:pt>
                <c:pt idx="6257">
                  <c:v>2.56999999999999E-2</c:v>
                </c:pt>
                <c:pt idx="6258">
                  <c:v>2.5799999999999899E-2</c:v>
                </c:pt>
                <c:pt idx="6259">
                  <c:v>2.5899999999999899E-2</c:v>
                </c:pt>
                <c:pt idx="6260">
                  <c:v>2.5999999999999898E-2</c:v>
                </c:pt>
                <c:pt idx="6261">
                  <c:v>2.6099999999999898E-2</c:v>
                </c:pt>
                <c:pt idx="6262">
                  <c:v>2.6199999999999897E-2</c:v>
                </c:pt>
                <c:pt idx="6263">
                  <c:v>2.6299999999999896E-2</c:v>
                </c:pt>
                <c:pt idx="6264">
                  <c:v>2.6399999999999896E-2</c:v>
                </c:pt>
                <c:pt idx="6265">
                  <c:v>2.6499999999999895E-2</c:v>
                </c:pt>
                <c:pt idx="6266">
                  <c:v>2.6599999999999895E-2</c:v>
                </c:pt>
                <c:pt idx="6267">
                  <c:v>2.6699999999999894E-2</c:v>
                </c:pt>
                <c:pt idx="6268">
                  <c:v>2.6799999999999893E-2</c:v>
                </c:pt>
                <c:pt idx="6269">
                  <c:v>2.6899999999999893E-2</c:v>
                </c:pt>
                <c:pt idx="6270">
                  <c:v>2.6999999999999892E-2</c:v>
                </c:pt>
                <c:pt idx="6271">
                  <c:v>2.7099999999999892E-2</c:v>
                </c:pt>
                <c:pt idx="6272">
                  <c:v>2.7199999999999891E-2</c:v>
                </c:pt>
                <c:pt idx="6273">
                  <c:v>2.729999999999989E-2</c:v>
                </c:pt>
                <c:pt idx="6274">
                  <c:v>2.739999999999989E-2</c:v>
                </c:pt>
                <c:pt idx="6275">
                  <c:v>2.7499999999999889E-2</c:v>
                </c:pt>
                <c:pt idx="6276">
                  <c:v>2.7599999999999889E-2</c:v>
                </c:pt>
                <c:pt idx="6277">
                  <c:v>2.7699999999999888E-2</c:v>
                </c:pt>
                <c:pt idx="6278">
                  <c:v>2.7799999999999887E-2</c:v>
                </c:pt>
                <c:pt idx="6279">
                  <c:v>2.7899999999999887E-2</c:v>
                </c:pt>
                <c:pt idx="6280">
                  <c:v>2.7999999999999886E-2</c:v>
                </c:pt>
                <c:pt idx="6281">
                  <c:v>2.8099999999999885E-2</c:v>
                </c:pt>
                <c:pt idx="6282">
                  <c:v>2.8199999999999885E-2</c:v>
                </c:pt>
                <c:pt idx="6283">
                  <c:v>2.8299999999999884E-2</c:v>
                </c:pt>
                <c:pt idx="6284">
                  <c:v>2.8399999999999884E-2</c:v>
                </c:pt>
                <c:pt idx="6285">
                  <c:v>2.8499999999999883E-2</c:v>
                </c:pt>
                <c:pt idx="6286">
                  <c:v>2.8599999999999882E-2</c:v>
                </c:pt>
                <c:pt idx="6287">
                  <c:v>2.8699999999999882E-2</c:v>
                </c:pt>
                <c:pt idx="6288">
                  <c:v>2.8799999999999881E-2</c:v>
                </c:pt>
                <c:pt idx="6289">
                  <c:v>2.8899999999999881E-2</c:v>
                </c:pt>
                <c:pt idx="6290">
                  <c:v>2.899999999999988E-2</c:v>
                </c:pt>
                <c:pt idx="6291">
                  <c:v>2.9099999999999879E-2</c:v>
                </c:pt>
                <c:pt idx="6292">
                  <c:v>2.9199999999999879E-2</c:v>
                </c:pt>
                <c:pt idx="6293">
                  <c:v>2.9299999999999878E-2</c:v>
                </c:pt>
                <c:pt idx="6294">
                  <c:v>2.9399999999999878E-2</c:v>
                </c:pt>
                <c:pt idx="6295">
                  <c:v>2.9499999999999877E-2</c:v>
                </c:pt>
                <c:pt idx="6296">
                  <c:v>2.9599999999999876E-2</c:v>
                </c:pt>
                <c:pt idx="6297">
                  <c:v>2.9699999999999876E-2</c:v>
                </c:pt>
                <c:pt idx="6298">
                  <c:v>2.9799999999999875E-2</c:v>
                </c:pt>
                <c:pt idx="6299">
                  <c:v>2.9899999999999875E-2</c:v>
                </c:pt>
                <c:pt idx="6300">
                  <c:v>2.9999999999999874E-2</c:v>
                </c:pt>
                <c:pt idx="6301">
                  <c:v>3.0099999999999873E-2</c:v>
                </c:pt>
                <c:pt idx="6302">
                  <c:v>3.0199999999999873E-2</c:v>
                </c:pt>
                <c:pt idx="6303">
                  <c:v>3.0299999999999872E-2</c:v>
                </c:pt>
                <c:pt idx="6304">
                  <c:v>3.0399999999999872E-2</c:v>
                </c:pt>
                <c:pt idx="6305">
                  <c:v>3.0499999999999871E-2</c:v>
                </c:pt>
                <c:pt idx="6306">
                  <c:v>3.059999999999987E-2</c:v>
                </c:pt>
                <c:pt idx="6307">
                  <c:v>3.069999999999987E-2</c:v>
                </c:pt>
                <c:pt idx="6308">
                  <c:v>3.0799999999999869E-2</c:v>
                </c:pt>
                <c:pt idx="6309">
                  <c:v>3.0899999999999869E-2</c:v>
                </c:pt>
                <c:pt idx="6310">
                  <c:v>3.0999999999999868E-2</c:v>
                </c:pt>
                <c:pt idx="6311">
                  <c:v>3.1099999999999867E-2</c:v>
                </c:pt>
                <c:pt idx="6312">
                  <c:v>3.1199999999999867E-2</c:v>
                </c:pt>
                <c:pt idx="6313">
                  <c:v>3.129999999999987E-2</c:v>
                </c:pt>
                <c:pt idx="6314">
                  <c:v>3.1399999999999872E-2</c:v>
                </c:pt>
                <c:pt idx="6315">
                  <c:v>3.1499999999999875E-2</c:v>
                </c:pt>
                <c:pt idx="6316">
                  <c:v>3.1599999999999878E-2</c:v>
                </c:pt>
                <c:pt idx="6317">
                  <c:v>3.1699999999999881E-2</c:v>
                </c:pt>
                <c:pt idx="6318">
                  <c:v>3.1799999999999884E-2</c:v>
                </c:pt>
                <c:pt idx="6319">
                  <c:v>3.1899999999999887E-2</c:v>
                </c:pt>
                <c:pt idx="6320">
                  <c:v>3.199999999999989E-2</c:v>
                </c:pt>
                <c:pt idx="6321">
                  <c:v>3.2099999999999893E-2</c:v>
                </c:pt>
                <c:pt idx="6322">
                  <c:v>3.2199999999999895E-2</c:v>
                </c:pt>
                <c:pt idx="6323">
                  <c:v>3.2299999999999898E-2</c:v>
                </c:pt>
                <c:pt idx="6324">
                  <c:v>3.2399999999999901E-2</c:v>
                </c:pt>
                <c:pt idx="6325">
                  <c:v>3.2499999999999904E-2</c:v>
                </c:pt>
                <c:pt idx="6326">
                  <c:v>3.2599999999999907E-2</c:v>
                </c:pt>
                <c:pt idx="6327">
                  <c:v>3.269999999999991E-2</c:v>
                </c:pt>
                <c:pt idx="6328">
                  <c:v>3.2799999999999913E-2</c:v>
                </c:pt>
                <c:pt idx="6329">
                  <c:v>3.2899999999999915E-2</c:v>
                </c:pt>
                <c:pt idx="6330">
                  <c:v>3.2999999999999918E-2</c:v>
                </c:pt>
                <c:pt idx="6331">
                  <c:v>3.3099999999999921E-2</c:v>
                </c:pt>
                <c:pt idx="6332">
                  <c:v>3.3199999999999924E-2</c:v>
                </c:pt>
                <c:pt idx="6333">
                  <c:v>3.3299999999999927E-2</c:v>
                </c:pt>
                <c:pt idx="6334">
                  <c:v>3.339999999999993E-2</c:v>
                </c:pt>
                <c:pt idx="6335">
                  <c:v>3.3499999999999933E-2</c:v>
                </c:pt>
                <c:pt idx="6336">
                  <c:v>3.3599999999999935E-2</c:v>
                </c:pt>
                <c:pt idx="6337">
                  <c:v>3.3699999999999938E-2</c:v>
                </c:pt>
                <c:pt idx="6338">
                  <c:v>3.3799999999999941E-2</c:v>
                </c:pt>
                <c:pt idx="6339">
                  <c:v>3.3899999999999944E-2</c:v>
                </c:pt>
                <c:pt idx="6340">
                  <c:v>3.3999999999999947E-2</c:v>
                </c:pt>
                <c:pt idx="6341">
                  <c:v>3.409999999999995E-2</c:v>
                </c:pt>
                <c:pt idx="6342">
                  <c:v>3.4199999999999953E-2</c:v>
                </c:pt>
                <c:pt idx="6343">
                  <c:v>3.4299999999999956E-2</c:v>
                </c:pt>
                <c:pt idx="6344">
                  <c:v>3.4399999999999958E-2</c:v>
                </c:pt>
                <c:pt idx="6345">
                  <c:v>3.4499999999999961E-2</c:v>
                </c:pt>
                <c:pt idx="6346">
                  <c:v>3.4599999999999964E-2</c:v>
                </c:pt>
                <c:pt idx="6347">
                  <c:v>3.4699999999999967E-2</c:v>
                </c:pt>
                <c:pt idx="6348">
                  <c:v>3.479999999999997E-2</c:v>
                </c:pt>
                <c:pt idx="6349">
                  <c:v>3.4899999999999973E-2</c:v>
                </c:pt>
                <c:pt idx="6350">
                  <c:v>3.4999999999999976E-2</c:v>
                </c:pt>
                <c:pt idx="6351">
                  <c:v>3.5099999999999978E-2</c:v>
                </c:pt>
                <c:pt idx="6352">
                  <c:v>3.5199999999999981E-2</c:v>
                </c:pt>
                <c:pt idx="6353">
                  <c:v>3.5299999999999984E-2</c:v>
                </c:pt>
                <c:pt idx="6354">
                  <c:v>3.5399999999999987E-2</c:v>
                </c:pt>
                <c:pt idx="6355">
                  <c:v>3.549999999999999E-2</c:v>
                </c:pt>
                <c:pt idx="6356">
                  <c:v>3.5599999999999993E-2</c:v>
                </c:pt>
                <c:pt idx="6357">
                  <c:v>3.5699999999999996E-2</c:v>
                </c:pt>
                <c:pt idx="6358">
                  <c:v>3.5799999999999998E-2</c:v>
                </c:pt>
                <c:pt idx="6359">
                  <c:v>3.5900000000000001E-2</c:v>
                </c:pt>
                <c:pt idx="6360">
                  <c:v>3.6000000000000004E-2</c:v>
                </c:pt>
                <c:pt idx="6361">
                  <c:v>3.6100000000000007E-2</c:v>
                </c:pt>
                <c:pt idx="6362">
                  <c:v>3.620000000000001E-2</c:v>
                </c:pt>
                <c:pt idx="6363">
                  <c:v>3.6300000000000013E-2</c:v>
                </c:pt>
                <c:pt idx="6364">
                  <c:v>3.6400000000000016E-2</c:v>
                </c:pt>
                <c:pt idx="6365">
                  <c:v>3.6500000000000019E-2</c:v>
                </c:pt>
                <c:pt idx="6366">
                  <c:v>3.6600000000000021E-2</c:v>
                </c:pt>
                <c:pt idx="6367">
                  <c:v>3.6700000000000024E-2</c:v>
                </c:pt>
                <c:pt idx="6368">
                  <c:v>3.6800000000000027E-2</c:v>
                </c:pt>
                <c:pt idx="6369">
                  <c:v>3.690000000000003E-2</c:v>
                </c:pt>
                <c:pt idx="6370">
                  <c:v>3.7000000000000033E-2</c:v>
                </c:pt>
                <c:pt idx="6371">
                  <c:v>3.7100000000000036E-2</c:v>
                </c:pt>
                <c:pt idx="6372">
                  <c:v>3.7200000000000039E-2</c:v>
                </c:pt>
                <c:pt idx="6373">
                  <c:v>3.7300000000000041E-2</c:v>
                </c:pt>
                <c:pt idx="6374">
                  <c:v>3.7400000000000044E-2</c:v>
                </c:pt>
                <c:pt idx="6375">
                  <c:v>3.7500000000000047E-2</c:v>
                </c:pt>
                <c:pt idx="6376">
                  <c:v>3.760000000000005E-2</c:v>
                </c:pt>
                <c:pt idx="6377">
                  <c:v>3.7700000000000053E-2</c:v>
                </c:pt>
                <c:pt idx="6378">
                  <c:v>3.7800000000000056E-2</c:v>
                </c:pt>
                <c:pt idx="6379">
                  <c:v>3.7900000000000059E-2</c:v>
                </c:pt>
                <c:pt idx="6380">
                  <c:v>3.8000000000000062E-2</c:v>
                </c:pt>
                <c:pt idx="6381">
                  <c:v>3.8100000000000064E-2</c:v>
                </c:pt>
                <c:pt idx="6382">
                  <c:v>3.8200000000000067E-2</c:v>
                </c:pt>
                <c:pt idx="6383">
                  <c:v>3.830000000000007E-2</c:v>
                </c:pt>
                <c:pt idx="6384">
                  <c:v>3.8400000000000073E-2</c:v>
                </c:pt>
                <c:pt idx="6385">
                  <c:v>3.8500000000000076E-2</c:v>
                </c:pt>
                <c:pt idx="6386">
                  <c:v>3.8600000000000079E-2</c:v>
                </c:pt>
                <c:pt idx="6387">
                  <c:v>3.8700000000000082E-2</c:v>
                </c:pt>
                <c:pt idx="6388">
                  <c:v>3.8800000000000084E-2</c:v>
                </c:pt>
                <c:pt idx="6389">
                  <c:v>3.8900000000000087E-2</c:v>
                </c:pt>
                <c:pt idx="6390">
                  <c:v>3.900000000000009E-2</c:v>
                </c:pt>
                <c:pt idx="6391">
                  <c:v>3.9100000000000093E-2</c:v>
                </c:pt>
                <c:pt idx="6392">
                  <c:v>3.9200000000000096E-2</c:v>
                </c:pt>
                <c:pt idx="6393">
                  <c:v>3.9300000000000099E-2</c:v>
                </c:pt>
                <c:pt idx="6394">
                  <c:v>3.9400000000000102E-2</c:v>
                </c:pt>
                <c:pt idx="6395">
                  <c:v>3.9500000000000104E-2</c:v>
                </c:pt>
                <c:pt idx="6396">
                  <c:v>3.9600000000000107E-2</c:v>
                </c:pt>
                <c:pt idx="6397">
                  <c:v>3.970000000000011E-2</c:v>
                </c:pt>
                <c:pt idx="6398">
                  <c:v>3.9800000000000113E-2</c:v>
                </c:pt>
                <c:pt idx="6399">
                  <c:v>3.9900000000000116E-2</c:v>
                </c:pt>
                <c:pt idx="6400">
                  <c:v>4.0000000000000119E-2</c:v>
                </c:pt>
                <c:pt idx="6401">
                  <c:v>4.0100000000000122E-2</c:v>
                </c:pt>
                <c:pt idx="6402">
                  <c:v>4.0200000000000125E-2</c:v>
                </c:pt>
                <c:pt idx="6403">
                  <c:v>4.0300000000000127E-2</c:v>
                </c:pt>
                <c:pt idx="6404">
                  <c:v>4.040000000000013E-2</c:v>
                </c:pt>
                <c:pt idx="6405">
                  <c:v>4.0500000000000133E-2</c:v>
                </c:pt>
                <c:pt idx="6406">
                  <c:v>4.0600000000000136E-2</c:v>
                </c:pt>
                <c:pt idx="6407">
                  <c:v>4.0700000000000139E-2</c:v>
                </c:pt>
                <c:pt idx="6408">
                  <c:v>4.0800000000000142E-2</c:v>
                </c:pt>
                <c:pt idx="6409">
                  <c:v>4.0900000000000145E-2</c:v>
                </c:pt>
                <c:pt idx="6410">
                  <c:v>4.1000000000000147E-2</c:v>
                </c:pt>
                <c:pt idx="6411">
                  <c:v>4.110000000000015E-2</c:v>
                </c:pt>
                <c:pt idx="6412">
                  <c:v>4.1200000000000153E-2</c:v>
                </c:pt>
                <c:pt idx="6413">
                  <c:v>4.1300000000000156E-2</c:v>
                </c:pt>
                <c:pt idx="6414">
                  <c:v>4.1400000000000159E-2</c:v>
                </c:pt>
                <c:pt idx="6415">
                  <c:v>4.1500000000000162E-2</c:v>
                </c:pt>
                <c:pt idx="6416">
                  <c:v>4.1600000000000165E-2</c:v>
                </c:pt>
                <c:pt idx="6417">
                  <c:v>4.1700000000000167E-2</c:v>
                </c:pt>
                <c:pt idx="6418">
                  <c:v>4.180000000000017E-2</c:v>
                </c:pt>
                <c:pt idx="6419">
                  <c:v>4.1900000000000173E-2</c:v>
                </c:pt>
                <c:pt idx="6420">
                  <c:v>4.2000000000000176E-2</c:v>
                </c:pt>
                <c:pt idx="6421">
                  <c:v>4.2100000000000179E-2</c:v>
                </c:pt>
                <c:pt idx="6422">
                  <c:v>4.2200000000000182E-2</c:v>
                </c:pt>
                <c:pt idx="6423">
                  <c:v>4.2300000000000185E-2</c:v>
                </c:pt>
                <c:pt idx="6424">
                  <c:v>4.2400000000000188E-2</c:v>
                </c:pt>
                <c:pt idx="6425">
                  <c:v>4.250000000000019E-2</c:v>
                </c:pt>
                <c:pt idx="6426">
                  <c:v>4.2600000000000193E-2</c:v>
                </c:pt>
                <c:pt idx="6427">
                  <c:v>4.2700000000000196E-2</c:v>
                </c:pt>
                <c:pt idx="6428">
                  <c:v>4.2800000000000199E-2</c:v>
                </c:pt>
                <c:pt idx="6429">
                  <c:v>4.2900000000000202E-2</c:v>
                </c:pt>
                <c:pt idx="6430">
                  <c:v>4.3000000000000205E-2</c:v>
                </c:pt>
                <c:pt idx="6431">
                  <c:v>4.3100000000000208E-2</c:v>
                </c:pt>
                <c:pt idx="6432">
                  <c:v>4.320000000000021E-2</c:v>
                </c:pt>
                <c:pt idx="6433">
                  <c:v>4.3300000000000213E-2</c:v>
                </c:pt>
                <c:pt idx="6434">
                  <c:v>4.3400000000000216E-2</c:v>
                </c:pt>
                <c:pt idx="6435">
                  <c:v>4.3500000000000219E-2</c:v>
                </c:pt>
                <c:pt idx="6436">
                  <c:v>4.3600000000000222E-2</c:v>
                </c:pt>
                <c:pt idx="6437">
                  <c:v>4.3700000000000225E-2</c:v>
                </c:pt>
                <c:pt idx="6438">
                  <c:v>4.3800000000000228E-2</c:v>
                </c:pt>
                <c:pt idx="6439">
                  <c:v>4.3900000000000231E-2</c:v>
                </c:pt>
                <c:pt idx="6440">
                  <c:v>4.4000000000000233E-2</c:v>
                </c:pt>
                <c:pt idx="6441">
                  <c:v>4.4100000000000236E-2</c:v>
                </c:pt>
                <c:pt idx="6442">
                  <c:v>4.4200000000000239E-2</c:v>
                </c:pt>
                <c:pt idx="6443">
                  <c:v>4.4300000000000242E-2</c:v>
                </c:pt>
                <c:pt idx="6444">
                  <c:v>4.4400000000000245E-2</c:v>
                </c:pt>
                <c:pt idx="6445">
                  <c:v>4.4500000000000248E-2</c:v>
                </c:pt>
                <c:pt idx="6446">
                  <c:v>4.4600000000000251E-2</c:v>
                </c:pt>
                <c:pt idx="6447">
                  <c:v>4.4700000000000253E-2</c:v>
                </c:pt>
                <c:pt idx="6448">
                  <c:v>4.4800000000000256E-2</c:v>
                </c:pt>
                <c:pt idx="6449">
                  <c:v>4.4900000000000259E-2</c:v>
                </c:pt>
                <c:pt idx="6450">
                  <c:v>4.5000000000000262E-2</c:v>
                </c:pt>
                <c:pt idx="6451">
                  <c:v>4.5100000000000265E-2</c:v>
                </c:pt>
                <c:pt idx="6452">
                  <c:v>4.5200000000000268E-2</c:v>
                </c:pt>
                <c:pt idx="6453">
                  <c:v>4.5300000000000271E-2</c:v>
                </c:pt>
                <c:pt idx="6454">
                  <c:v>4.5400000000000273E-2</c:v>
                </c:pt>
                <c:pt idx="6455">
                  <c:v>4.5500000000000276E-2</c:v>
                </c:pt>
                <c:pt idx="6456">
                  <c:v>4.5600000000000279E-2</c:v>
                </c:pt>
                <c:pt idx="6457">
                  <c:v>4.5700000000000282E-2</c:v>
                </c:pt>
                <c:pt idx="6458">
                  <c:v>4.5800000000000285E-2</c:v>
                </c:pt>
                <c:pt idx="6459">
                  <c:v>4.5900000000000288E-2</c:v>
                </c:pt>
                <c:pt idx="6460">
                  <c:v>4.6000000000000291E-2</c:v>
                </c:pt>
                <c:pt idx="6461">
                  <c:v>4.6100000000000294E-2</c:v>
                </c:pt>
                <c:pt idx="6462">
                  <c:v>4.6200000000000296E-2</c:v>
                </c:pt>
                <c:pt idx="6463">
                  <c:v>4.6300000000000299E-2</c:v>
                </c:pt>
                <c:pt idx="6464">
                  <c:v>4.6400000000000302E-2</c:v>
                </c:pt>
                <c:pt idx="6465">
                  <c:v>4.6500000000000305E-2</c:v>
                </c:pt>
                <c:pt idx="6466">
                  <c:v>4.6600000000000308E-2</c:v>
                </c:pt>
                <c:pt idx="6467">
                  <c:v>4.6700000000000311E-2</c:v>
                </c:pt>
                <c:pt idx="6468">
                  <c:v>4.6800000000000314E-2</c:v>
                </c:pt>
                <c:pt idx="6469">
                  <c:v>4.6900000000000316E-2</c:v>
                </c:pt>
                <c:pt idx="6470">
                  <c:v>4.7000000000000319E-2</c:v>
                </c:pt>
                <c:pt idx="6471">
                  <c:v>4.7100000000000322E-2</c:v>
                </c:pt>
                <c:pt idx="6472">
                  <c:v>4.7200000000000325E-2</c:v>
                </c:pt>
                <c:pt idx="6473">
                  <c:v>4.7300000000000328E-2</c:v>
                </c:pt>
                <c:pt idx="6474">
                  <c:v>4.7400000000000331E-2</c:v>
                </c:pt>
                <c:pt idx="6475">
                  <c:v>4.7500000000000334E-2</c:v>
                </c:pt>
                <c:pt idx="6476">
                  <c:v>4.7600000000000336E-2</c:v>
                </c:pt>
                <c:pt idx="6477">
                  <c:v>4.7700000000000339E-2</c:v>
                </c:pt>
                <c:pt idx="6478">
                  <c:v>4.7800000000000342E-2</c:v>
                </c:pt>
                <c:pt idx="6479">
                  <c:v>4.7900000000000345E-2</c:v>
                </c:pt>
                <c:pt idx="6480">
                  <c:v>4.8000000000000348E-2</c:v>
                </c:pt>
                <c:pt idx="6481">
                  <c:v>4.8100000000000351E-2</c:v>
                </c:pt>
                <c:pt idx="6482">
                  <c:v>4.8200000000000354E-2</c:v>
                </c:pt>
                <c:pt idx="6483">
                  <c:v>4.8300000000000357E-2</c:v>
                </c:pt>
                <c:pt idx="6484">
                  <c:v>4.8400000000000359E-2</c:v>
                </c:pt>
                <c:pt idx="6485">
                  <c:v>4.8500000000000362E-2</c:v>
                </c:pt>
                <c:pt idx="6486">
                  <c:v>4.8600000000000365E-2</c:v>
                </c:pt>
                <c:pt idx="6487">
                  <c:v>4.8700000000000368E-2</c:v>
                </c:pt>
                <c:pt idx="6488">
                  <c:v>4.8800000000000371E-2</c:v>
                </c:pt>
                <c:pt idx="6489">
                  <c:v>4.8900000000000374E-2</c:v>
                </c:pt>
                <c:pt idx="6490">
                  <c:v>4.9000000000000377E-2</c:v>
                </c:pt>
                <c:pt idx="6491">
                  <c:v>4.9100000000000379E-2</c:v>
                </c:pt>
                <c:pt idx="6492">
                  <c:v>4.9200000000000382E-2</c:v>
                </c:pt>
                <c:pt idx="6493">
                  <c:v>4.9300000000000385E-2</c:v>
                </c:pt>
                <c:pt idx="6494">
                  <c:v>4.9400000000000388E-2</c:v>
                </c:pt>
                <c:pt idx="6495">
                  <c:v>4.9500000000000391E-2</c:v>
                </c:pt>
                <c:pt idx="6496">
                  <c:v>4.9600000000000394E-2</c:v>
                </c:pt>
                <c:pt idx="6497">
                  <c:v>4.9700000000000397E-2</c:v>
                </c:pt>
                <c:pt idx="6498">
                  <c:v>4.98000000000004E-2</c:v>
                </c:pt>
                <c:pt idx="6499">
                  <c:v>4.9900000000000402E-2</c:v>
                </c:pt>
                <c:pt idx="6500">
                  <c:v>5.0000000000000405E-2</c:v>
                </c:pt>
                <c:pt idx="6501">
                  <c:v>5.0100000000000408E-2</c:v>
                </c:pt>
                <c:pt idx="6502">
                  <c:v>5.0200000000000411E-2</c:v>
                </c:pt>
                <c:pt idx="6503">
                  <c:v>5.0300000000000414E-2</c:v>
                </c:pt>
                <c:pt idx="6504">
                  <c:v>5.0400000000000417E-2</c:v>
                </c:pt>
                <c:pt idx="6505">
                  <c:v>5.050000000000042E-2</c:v>
                </c:pt>
                <c:pt idx="6506">
                  <c:v>5.0600000000000422E-2</c:v>
                </c:pt>
                <c:pt idx="6507">
                  <c:v>5.0700000000000425E-2</c:v>
                </c:pt>
                <c:pt idx="6508">
                  <c:v>5.0800000000000428E-2</c:v>
                </c:pt>
                <c:pt idx="6509">
                  <c:v>5.0900000000000431E-2</c:v>
                </c:pt>
                <c:pt idx="6510">
                  <c:v>5.1000000000000434E-2</c:v>
                </c:pt>
                <c:pt idx="6511">
                  <c:v>5.1100000000000437E-2</c:v>
                </c:pt>
                <c:pt idx="6512">
                  <c:v>5.120000000000044E-2</c:v>
                </c:pt>
                <c:pt idx="6513">
                  <c:v>5.1300000000000442E-2</c:v>
                </c:pt>
                <c:pt idx="6514">
                  <c:v>5.1400000000000445E-2</c:v>
                </c:pt>
                <c:pt idx="6515">
                  <c:v>5.1500000000000448E-2</c:v>
                </c:pt>
                <c:pt idx="6516">
                  <c:v>5.1600000000000451E-2</c:v>
                </c:pt>
                <c:pt idx="6517">
                  <c:v>5.1700000000000454E-2</c:v>
                </c:pt>
                <c:pt idx="6518">
                  <c:v>5.1800000000000457E-2</c:v>
                </c:pt>
                <c:pt idx="6519">
                  <c:v>5.190000000000046E-2</c:v>
                </c:pt>
                <c:pt idx="6520">
                  <c:v>5.2000000000000463E-2</c:v>
                </c:pt>
                <c:pt idx="6521">
                  <c:v>5.2100000000000465E-2</c:v>
                </c:pt>
                <c:pt idx="6522">
                  <c:v>5.2200000000000468E-2</c:v>
                </c:pt>
                <c:pt idx="6523">
                  <c:v>5.2300000000000471E-2</c:v>
                </c:pt>
                <c:pt idx="6524">
                  <c:v>5.2400000000000474E-2</c:v>
                </c:pt>
                <c:pt idx="6525">
                  <c:v>5.2500000000000477E-2</c:v>
                </c:pt>
                <c:pt idx="6526">
                  <c:v>5.260000000000048E-2</c:v>
                </c:pt>
                <c:pt idx="6527">
                  <c:v>5.2700000000000483E-2</c:v>
                </c:pt>
                <c:pt idx="6528">
                  <c:v>5.2800000000000485E-2</c:v>
                </c:pt>
                <c:pt idx="6529">
                  <c:v>5.2900000000000488E-2</c:v>
                </c:pt>
                <c:pt idx="6530">
                  <c:v>5.3000000000000491E-2</c:v>
                </c:pt>
                <c:pt idx="6531">
                  <c:v>5.3100000000000494E-2</c:v>
                </c:pt>
                <c:pt idx="6532">
                  <c:v>5.3200000000000497E-2</c:v>
                </c:pt>
                <c:pt idx="6533">
                  <c:v>5.33000000000005E-2</c:v>
                </c:pt>
                <c:pt idx="6534">
                  <c:v>5.3400000000000503E-2</c:v>
                </c:pt>
                <c:pt idx="6535">
                  <c:v>5.3500000000000505E-2</c:v>
                </c:pt>
                <c:pt idx="6536">
                  <c:v>5.3600000000000508E-2</c:v>
                </c:pt>
                <c:pt idx="6537">
                  <c:v>5.3700000000000511E-2</c:v>
                </c:pt>
                <c:pt idx="6538">
                  <c:v>5.3800000000000514E-2</c:v>
                </c:pt>
                <c:pt idx="6539">
                  <c:v>5.3900000000000517E-2</c:v>
                </c:pt>
                <c:pt idx="6540">
                  <c:v>5.400000000000052E-2</c:v>
                </c:pt>
                <c:pt idx="6541">
                  <c:v>5.4100000000000523E-2</c:v>
                </c:pt>
                <c:pt idx="6542">
                  <c:v>5.4200000000000526E-2</c:v>
                </c:pt>
                <c:pt idx="6543">
                  <c:v>5.4300000000000528E-2</c:v>
                </c:pt>
                <c:pt idx="6544">
                  <c:v>5.4400000000000531E-2</c:v>
                </c:pt>
                <c:pt idx="6545">
                  <c:v>5.4500000000000534E-2</c:v>
                </c:pt>
                <c:pt idx="6546">
                  <c:v>5.4600000000000537E-2</c:v>
                </c:pt>
                <c:pt idx="6547">
                  <c:v>5.470000000000054E-2</c:v>
                </c:pt>
                <c:pt idx="6548">
                  <c:v>5.4800000000000543E-2</c:v>
                </c:pt>
                <c:pt idx="6549">
                  <c:v>5.4900000000000546E-2</c:v>
                </c:pt>
                <c:pt idx="6550">
                  <c:v>5.5000000000000548E-2</c:v>
                </c:pt>
                <c:pt idx="6551">
                  <c:v>5.5100000000000551E-2</c:v>
                </c:pt>
                <c:pt idx="6552">
                  <c:v>5.5200000000000554E-2</c:v>
                </c:pt>
                <c:pt idx="6553">
                  <c:v>5.5300000000000557E-2</c:v>
                </c:pt>
                <c:pt idx="6554">
                  <c:v>5.540000000000056E-2</c:v>
                </c:pt>
                <c:pt idx="6555">
                  <c:v>5.5500000000000563E-2</c:v>
                </c:pt>
                <c:pt idx="6556">
                  <c:v>5.5600000000000566E-2</c:v>
                </c:pt>
                <c:pt idx="6557">
                  <c:v>5.5700000000000569E-2</c:v>
                </c:pt>
                <c:pt idx="6558">
                  <c:v>5.5800000000000571E-2</c:v>
                </c:pt>
                <c:pt idx="6559">
                  <c:v>5.5900000000000574E-2</c:v>
                </c:pt>
                <c:pt idx="6560">
                  <c:v>5.6000000000000577E-2</c:v>
                </c:pt>
                <c:pt idx="6561">
                  <c:v>5.610000000000058E-2</c:v>
                </c:pt>
                <c:pt idx="6562">
                  <c:v>5.6200000000000583E-2</c:v>
                </c:pt>
                <c:pt idx="6563">
                  <c:v>5.6300000000000586E-2</c:v>
                </c:pt>
                <c:pt idx="6564">
                  <c:v>5.6400000000000589E-2</c:v>
                </c:pt>
                <c:pt idx="6565">
                  <c:v>5.6500000000000591E-2</c:v>
                </c:pt>
                <c:pt idx="6566">
                  <c:v>5.6600000000000594E-2</c:v>
                </c:pt>
                <c:pt idx="6567">
                  <c:v>5.6700000000000597E-2</c:v>
                </c:pt>
                <c:pt idx="6568">
                  <c:v>5.68000000000006E-2</c:v>
                </c:pt>
                <c:pt idx="6569">
                  <c:v>5.6900000000000603E-2</c:v>
                </c:pt>
                <c:pt idx="6570">
                  <c:v>5.7000000000000606E-2</c:v>
                </c:pt>
                <c:pt idx="6571">
                  <c:v>5.7100000000000609E-2</c:v>
                </c:pt>
                <c:pt idx="6572">
                  <c:v>5.7200000000000611E-2</c:v>
                </c:pt>
                <c:pt idx="6573">
                  <c:v>5.7300000000000614E-2</c:v>
                </c:pt>
                <c:pt idx="6574">
                  <c:v>5.7400000000000617E-2</c:v>
                </c:pt>
                <c:pt idx="6575">
                  <c:v>5.750000000000062E-2</c:v>
                </c:pt>
                <c:pt idx="6576">
                  <c:v>5.7600000000000623E-2</c:v>
                </c:pt>
                <c:pt idx="6577">
                  <c:v>5.7700000000000626E-2</c:v>
                </c:pt>
                <c:pt idx="6578">
                  <c:v>5.7800000000000629E-2</c:v>
                </c:pt>
                <c:pt idx="6579">
                  <c:v>5.7900000000000632E-2</c:v>
                </c:pt>
                <c:pt idx="6580">
                  <c:v>5.8000000000000634E-2</c:v>
                </c:pt>
                <c:pt idx="6581">
                  <c:v>5.8100000000000637E-2</c:v>
                </c:pt>
                <c:pt idx="6582">
                  <c:v>5.820000000000064E-2</c:v>
                </c:pt>
                <c:pt idx="6583">
                  <c:v>5.8300000000000643E-2</c:v>
                </c:pt>
                <c:pt idx="6584">
                  <c:v>5.8400000000000646E-2</c:v>
                </c:pt>
                <c:pt idx="6585">
                  <c:v>5.8500000000000649E-2</c:v>
                </c:pt>
                <c:pt idx="6586">
                  <c:v>5.8600000000000652E-2</c:v>
                </c:pt>
                <c:pt idx="6587">
                  <c:v>5.8700000000000654E-2</c:v>
                </c:pt>
                <c:pt idx="6588">
                  <c:v>5.8800000000000657E-2</c:v>
                </c:pt>
                <c:pt idx="6589">
                  <c:v>5.890000000000066E-2</c:v>
                </c:pt>
                <c:pt idx="6590">
                  <c:v>5.9000000000000663E-2</c:v>
                </c:pt>
                <c:pt idx="6591">
                  <c:v>5.9100000000000666E-2</c:v>
                </c:pt>
                <c:pt idx="6592">
                  <c:v>5.9200000000000669E-2</c:v>
                </c:pt>
                <c:pt idx="6593">
                  <c:v>5.9300000000000672E-2</c:v>
                </c:pt>
                <c:pt idx="6594">
                  <c:v>5.9400000000000674E-2</c:v>
                </c:pt>
                <c:pt idx="6595">
                  <c:v>5.9500000000000677E-2</c:v>
                </c:pt>
                <c:pt idx="6596">
                  <c:v>5.960000000000068E-2</c:v>
                </c:pt>
                <c:pt idx="6597">
                  <c:v>5.9700000000000683E-2</c:v>
                </c:pt>
                <c:pt idx="6598">
                  <c:v>5.9800000000000686E-2</c:v>
                </c:pt>
                <c:pt idx="6599">
                  <c:v>5.9900000000000689E-2</c:v>
                </c:pt>
                <c:pt idx="6600">
                  <c:v>6.0000000000000692E-2</c:v>
                </c:pt>
                <c:pt idx="6601">
                  <c:v>6.0100000000000695E-2</c:v>
                </c:pt>
                <c:pt idx="6602">
                  <c:v>6.0200000000000697E-2</c:v>
                </c:pt>
                <c:pt idx="6603">
                  <c:v>6.03000000000007E-2</c:v>
                </c:pt>
                <c:pt idx="6604">
                  <c:v>6.0400000000000703E-2</c:v>
                </c:pt>
                <c:pt idx="6605">
                  <c:v>6.0500000000000706E-2</c:v>
                </c:pt>
                <c:pt idx="6606">
                  <c:v>6.0600000000000709E-2</c:v>
                </c:pt>
                <c:pt idx="6607">
                  <c:v>6.0700000000000712E-2</c:v>
                </c:pt>
                <c:pt idx="6608">
                  <c:v>6.0800000000000715E-2</c:v>
                </c:pt>
                <c:pt idx="6609">
                  <c:v>6.0900000000000717E-2</c:v>
                </c:pt>
                <c:pt idx="6610">
                  <c:v>6.100000000000072E-2</c:v>
                </c:pt>
                <c:pt idx="6611">
                  <c:v>6.1100000000000723E-2</c:v>
                </c:pt>
                <c:pt idx="6612">
                  <c:v>6.1200000000000726E-2</c:v>
                </c:pt>
                <c:pt idx="6613">
                  <c:v>6.1300000000000729E-2</c:v>
                </c:pt>
                <c:pt idx="6614">
                  <c:v>6.1400000000000732E-2</c:v>
                </c:pt>
                <c:pt idx="6615">
                  <c:v>6.1500000000000735E-2</c:v>
                </c:pt>
                <c:pt idx="6616">
                  <c:v>6.1600000000000737E-2</c:v>
                </c:pt>
                <c:pt idx="6617">
                  <c:v>6.170000000000074E-2</c:v>
                </c:pt>
                <c:pt idx="6618">
                  <c:v>6.1800000000000743E-2</c:v>
                </c:pt>
                <c:pt idx="6619">
                  <c:v>6.1900000000000746E-2</c:v>
                </c:pt>
                <c:pt idx="6620">
                  <c:v>6.2000000000000749E-2</c:v>
                </c:pt>
                <c:pt idx="6621">
                  <c:v>6.2100000000000752E-2</c:v>
                </c:pt>
                <c:pt idx="6622">
                  <c:v>6.2200000000000755E-2</c:v>
                </c:pt>
                <c:pt idx="6623">
                  <c:v>6.2300000000000758E-2</c:v>
                </c:pt>
                <c:pt idx="6624">
                  <c:v>6.240000000000076E-2</c:v>
                </c:pt>
                <c:pt idx="6625">
                  <c:v>6.2500000000000763E-2</c:v>
                </c:pt>
                <c:pt idx="6626">
                  <c:v>6.2600000000000766E-2</c:v>
                </c:pt>
                <c:pt idx="6627">
                  <c:v>6.2700000000000769E-2</c:v>
                </c:pt>
                <c:pt idx="6628">
                  <c:v>6.2800000000000772E-2</c:v>
                </c:pt>
                <c:pt idx="6629">
                  <c:v>6.2900000000000775E-2</c:v>
                </c:pt>
                <c:pt idx="6630">
                  <c:v>6.3000000000000778E-2</c:v>
                </c:pt>
                <c:pt idx="6631">
                  <c:v>6.310000000000078E-2</c:v>
                </c:pt>
                <c:pt idx="6632">
                  <c:v>6.3200000000000783E-2</c:v>
                </c:pt>
                <c:pt idx="6633">
                  <c:v>6.3300000000000786E-2</c:v>
                </c:pt>
                <c:pt idx="6634">
                  <c:v>6.3400000000000789E-2</c:v>
                </c:pt>
                <c:pt idx="6635">
                  <c:v>6.3500000000000792E-2</c:v>
                </c:pt>
                <c:pt idx="6636">
                  <c:v>6.3600000000000795E-2</c:v>
                </c:pt>
                <c:pt idx="6637">
                  <c:v>6.3700000000000798E-2</c:v>
                </c:pt>
                <c:pt idx="6638">
                  <c:v>6.3800000000000801E-2</c:v>
                </c:pt>
                <c:pt idx="6639">
                  <c:v>6.3900000000000803E-2</c:v>
                </c:pt>
                <c:pt idx="6640">
                  <c:v>6.4000000000000806E-2</c:v>
                </c:pt>
                <c:pt idx="6641">
                  <c:v>6.4100000000000809E-2</c:v>
                </c:pt>
                <c:pt idx="6642">
                  <c:v>6.4200000000000812E-2</c:v>
                </c:pt>
                <c:pt idx="6643">
                  <c:v>6.4300000000000815E-2</c:v>
                </c:pt>
                <c:pt idx="6644">
                  <c:v>6.4400000000000818E-2</c:v>
                </c:pt>
                <c:pt idx="6645">
                  <c:v>6.4500000000000821E-2</c:v>
                </c:pt>
                <c:pt idx="6646">
                  <c:v>6.4600000000000823E-2</c:v>
                </c:pt>
                <c:pt idx="6647">
                  <c:v>6.4700000000000826E-2</c:v>
                </c:pt>
                <c:pt idx="6648">
                  <c:v>6.4800000000000829E-2</c:v>
                </c:pt>
                <c:pt idx="6649">
                  <c:v>6.4900000000000832E-2</c:v>
                </c:pt>
                <c:pt idx="6650">
                  <c:v>6.5000000000000835E-2</c:v>
                </c:pt>
                <c:pt idx="6651">
                  <c:v>6.5100000000000838E-2</c:v>
                </c:pt>
                <c:pt idx="6652">
                  <c:v>6.5200000000000841E-2</c:v>
                </c:pt>
                <c:pt idx="6653">
                  <c:v>6.5300000000000843E-2</c:v>
                </c:pt>
                <c:pt idx="6654">
                  <c:v>6.5400000000000846E-2</c:v>
                </c:pt>
                <c:pt idx="6655">
                  <c:v>6.5500000000000849E-2</c:v>
                </c:pt>
                <c:pt idx="6656">
                  <c:v>6.5600000000000852E-2</c:v>
                </c:pt>
                <c:pt idx="6657">
                  <c:v>6.5700000000000855E-2</c:v>
                </c:pt>
                <c:pt idx="6658">
                  <c:v>6.5800000000000858E-2</c:v>
                </c:pt>
                <c:pt idx="6659">
                  <c:v>6.5900000000000861E-2</c:v>
                </c:pt>
                <c:pt idx="6660">
                  <c:v>6.6000000000000864E-2</c:v>
                </c:pt>
                <c:pt idx="6661">
                  <c:v>6.6100000000000866E-2</c:v>
                </c:pt>
                <c:pt idx="6662">
                  <c:v>6.6200000000000869E-2</c:v>
                </c:pt>
                <c:pt idx="6663">
                  <c:v>6.6300000000000872E-2</c:v>
                </c:pt>
                <c:pt idx="6664">
                  <c:v>6.6400000000000875E-2</c:v>
                </c:pt>
                <c:pt idx="6665">
                  <c:v>6.6500000000000878E-2</c:v>
                </c:pt>
                <c:pt idx="6666">
                  <c:v>6.6600000000000881E-2</c:v>
                </c:pt>
                <c:pt idx="6667">
                  <c:v>6.6700000000000884E-2</c:v>
                </c:pt>
                <c:pt idx="6668">
                  <c:v>6.6800000000000886E-2</c:v>
                </c:pt>
                <c:pt idx="6669">
                  <c:v>6.6900000000000889E-2</c:v>
                </c:pt>
                <c:pt idx="6670">
                  <c:v>6.7000000000000892E-2</c:v>
                </c:pt>
                <c:pt idx="6671">
                  <c:v>6.7100000000000895E-2</c:v>
                </c:pt>
                <c:pt idx="6672">
                  <c:v>6.7200000000000898E-2</c:v>
                </c:pt>
                <c:pt idx="6673">
                  <c:v>6.7300000000000901E-2</c:v>
                </c:pt>
                <c:pt idx="6674">
                  <c:v>6.7400000000000904E-2</c:v>
                </c:pt>
                <c:pt idx="6675">
                  <c:v>6.7500000000000906E-2</c:v>
                </c:pt>
                <c:pt idx="6676">
                  <c:v>6.7600000000000909E-2</c:v>
                </c:pt>
                <c:pt idx="6677">
                  <c:v>6.7700000000000912E-2</c:v>
                </c:pt>
                <c:pt idx="6678">
                  <c:v>6.7800000000000915E-2</c:v>
                </c:pt>
                <c:pt idx="6679">
                  <c:v>6.7900000000000918E-2</c:v>
                </c:pt>
                <c:pt idx="6680">
                  <c:v>6.8000000000000921E-2</c:v>
                </c:pt>
                <c:pt idx="6681">
                  <c:v>6.8100000000000924E-2</c:v>
                </c:pt>
                <c:pt idx="6682">
                  <c:v>6.8200000000000927E-2</c:v>
                </c:pt>
                <c:pt idx="6683">
                  <c:v>6.8300000000000929E-2</c:v>
                </c:pt>
                <c:pt idx="6684">
                  <c:v>6.8400000000000932E-2</c:v>
                </c:pt>
                <c:pt idx="6685">
                  <c:v>6.8500000000000935E-2</c:v>
                </c:pt>
                <c:pt idx="6686">
                  <c:v>6.8600000000000938E-2</c:v>
                </c:pt>
                <c:pt idx="6687">
                  <c:v>6.8700000000000941E-2</c:v>
                </c:pt>
                <c:pt idx="6688">
                  <c:v>6.8800000000000944E-2</c:v>
                </c:pt>
                <c:pt idx="6689">
                  <c:v>6.8900000000000947E-2</c:v>
                </c:pt>
                <c:pt idx="6690">
                  <c:v>6.9000000000000949E-2</c:v>
                </c:pt>
                <c:pt idx="6691">
                  <c:v>6.9100000000000952E-2</c:v>
                </c:pt>
                <c:pt idx="6692">
                  <c:v>6.9200000000000955E-2</c:v>
                </c:pt>
                <c:pt idx="6693">
                  <c:v>6.9300000000000958E-2</c:v>
                </c:pt>
                <c:pt idx="6694">
                  <c:v>6.9400000000000961E-2</c:v>
                </c:pt>
                <c:pt idx="6695">
                  <c:v>6.9500000000000964E-2</c:v>
                </c:pt>
                <c:pt idx="6696">
                  <c:v>6.9600000000000967E-2</c:v>
                </c:pt>
                <c:pt idx="6697">
                  <c:v>6.970000000000097E-2</c:v>
                </c:pt>
                <c:pt idx="6698">
                  <c:v>6.9800000000000972E-2</c:v>
                </c:pt>
                <c:pt idx="6699">
                  <c:v>6.9900000000000975E-2</c:v>
                </c:pt>
                <c:pt idx="6700">
                  <c:v>7.0000000000000978E-2</c:v>
                </c:pt>
                <c:pt idx="6701">
                  <c:v>7.0100000000000981E-2</c:v>
                </c:pt>
                <c:pt idx="6702">
                  <c:v>7.0200000000000984E-2</c:v>
                </c:pt>
                <c:pt idx="6703">
                  <c:v>7.0300000000000987E-2</c:v>
                </c:pt>
                <c:pt idx="6704">
                  <c:v>7.040000000000099E-2</c:v>
                </c:pt>
                <c:pt idx="6705">
                  <c:v>7.0500000000000992E-2</c:v>
                </c:pt>
                <c:pt idx="6706">
                  <c:v>7.0600000000000995E-2</c:v>
                </c:pt>
                <c:pt idx="6707">
                  <c:v>7.0700000000000998E-2</c:v>
                </c:pt>
                <c:pt idx="6708">
                  <c:v>7.0800000000001001E-2</c:v>
                </c:pt>
                <c:pt idx="6709">
                  <c:v>7.0900000000001004E-2</c:v>
                </c:pt>
                <c:pt idx="6710">
                  <c:v>7.1000000000001007E-2</c:v>
                </c:pt>
                <c:pt idx="6711">
                  <c:v>7.110000000000101E-2</c:v>
                </c:pt>
                <c:pt idx="6712">
                  <c:v>7.1200000000001012E-2</c:v>
                </c:pt>
                <c:pt idx="6713">
                  <c:v>7.1300000000001015E-2</c:v>
                </c:pt>
                <c:pt idx="6714">
                  <c:v>7.1400000000001018E-2</c:v>
                </c:pt>
                <c:pt idx="6715">
                  <c:v>7.1500000000001021E-2</c:v>
                </c:pt>
                <c:pt idx="6716">
                  <c:v>7.1600000000001024E-2</c:v>
                </c:pt>
                <c:pt idx="6717">
                  <c:v>7.1700000000001027E-2</c:v>
                </c:pt>
                <c:pt idx="6718">
                  <c:v>7.180000000000103E-2</c:v>
                </c:pt>
                <c:pt idx="6719">
                  <c:v>7.1900000000001033E-2</c:v>
                </c:pt>
                <c:pt idx="6720">
                  <c:v>7.2000000000001035E-2</c:v>
                </c:pt>
                <c:pt idx="6721">
                  <c:v>7.2100000000001038E-2</c:v>
                </c:pt>
                <c:pt idx="6722">
                  <c:v>7.2200000000001041E-2</c:v>
                </c:pt>
                <c:pt idx="6723">
                  <c:v>7.2300000000001044E-2</c:v>
                </c:pt>
                <c:pt idx="6724">
                  <c:v>7.2400000000001047E-2</c:v>
                </c:pt>
                <c:pt idx="6725">
                  <c:v>7.250000000000105E-2</c:v>
                </c:pt>
                <c:pt idx="6726">
                  <c:v>7.2600000000001053E-2</c:v>
                </c:pt>
                <c:pt idx="6727">
                  <c:v>7.2700000000001055E-2</c:v>
                </c:pt>
                <c:pt idx="6728">
                  <c:v>7.2800000000001058E-2</c:v>
                </c:pt>
                <c:pt idx="6729">
                  <c:v>7.2900000000001061E-2</c:v>
                </c:pt>
                <c:pt idx="6730">
                  <c:v>7.3000000000001064E-2</c:v>
                </c:pt>
                <c:pt idx="6731">
                  <c:v>7.3100000000001067E-2</c:v>
                </c:pt>
                <c:pt idx="6732">
                  <c:v>7.320000000000107E-2</c:v>
                </c:pt>
                <c:pt idx="6733">
                  <c:v>7.3300000000001073E-2</c:v>
                </c:pt>
                <c:pt idx="6734">
                  <c:v>7.3400000000001075E-2</c:v>
                </c:pt>
                <c:pt idx="6735">
                  <c:v>7.3500000000001078E-2</c:v>
                </c:pt>
                <c:pt idx="6736">
                  <c:v>7.3600000000001081E-2</c:v>
                </c:pt>
                <c:pt idx="6737">
                  <c:v>7.3700000000001084E-2</c:v>
                </c:pt>
                <c:pt idx="6738">
                  <c:v>7.3800000000001087E-2</c:v>
                </c:pt>
                <c:pt idx="6739">
                  <c:v>7.390000000000109E-2</c:v>
                </c:pt>
                <c:pt idx="6740">
                  <c:v>7.4000000000001093E-2</c:v>
                </c:pt>
                <c:pt idx="6741">
                  <c:v>7.4100000000001096E-2</c:v>
                </c:pt>
                <c:pt idx="6742">
                  <c:v>7.4200000000001098E-2</c:v>
                </c:pt>
                <c:pt idx="6743">
                  <c:v>7.4300000000001101E-2</c:v>
                </c:pt>
                <c:pt idx="6744">
                  <c:v>7.4400000000001104E-2</c:v>
                </c:pt>
                <c:pt idx="6745">
                  <c:v>7.4500000000001107E-2</c:v>
                </c:pt>
                <c:pt idx="6746">
                  <c:v>7.460000000000111E-2</c:v>
                </c:pt>
                <c:pt idx="6747">
                  <c:v>7.4700000000001113E-2</c:v>
                </c:pt>
                <c:pt idx="6748">
                  <c:v>7.4800000000001116E-2</c:v>
                </c:pt>
                <c:pt idx="6749">
                  <c:v>7.4900000000001118E-2</c:v>
                </c:pt>
                <c:pt idx="6750">
                  <c:v>7.5000000000001121E-2</c:v>
                </c:pt>
                <c:pt idx="6751">
                  <c:v>7.5100000000001124E-2</c:v>
                </c:pt>
                <c:pt idx="6752">
                  <c:v>7.5200000000001127E-2</c:v>
                </c:pt>
                <c:pt idx="6753">
                  <c:v>7.530000000000113E-2</c:v>
                </c:pt>
                <c:pt idx="6754">
                  <c:v>7.5400000000001133E-2</c:v>
                </c:pt>
                <c:pt idx="6755">
                  <c:v>7.5500000000001136E-2</c:v>
                </c:pt>
                <c:pt idx="6756">
                  <c:v>7.5600000000001139E-2</c:v>
                </c:pt>
                <c:pt idx="6757">
                  <c:v>7.5700000000001141E-2</c:v>
                </c:pt>
                <c:pt idx="6758">
                  <c:v>7.5800000000001144E-2</c:v>
                </c:pt>
                <c:pt idx="6759">
                  <c:v>7.5900000000001147E-2</c:v>
                </c:pt>
                <c:pt idx="6760">
                  <c:v>7.600000000000115E-2</c:v>
                </c:pt>
                <c:pt idx="6761">
                  <c:v>7.6100000000001153E-2</c:v>
                </c:pt>
                <c:pt idx="6762">
                  <c:v>7.6200000000001156E-2</c:v>
                </c:pt>
                <c:pt idx="6763">
                  <c:v>7.6300000000001159E-2</c:v>
                </c:pt>
                <c:pt idx="6764">
                  <c:v>7.6400000000001161E-2</c:v>
                </c:pt>
                <c:pt idx="6765">
                  <c:v>7.6500000000001164E-2</c:v>
                </c:pt>
                <c:pt idx="6766">
                  <c:v>7.6600000000001167E-2</c:v>
                </c:pt>
                <c:pt idx="6767">
                  <c:v>7.670000000000117E-2</c:v>
                </c:pt>
                <c:pt idx="6768">
                  <c:v>7.6800000000001173E-2</c:v>
                </c:pt>
                <c:pt idx="6769">
                  <c:v>7.6900000000001176E-2</c:v>
                </c:pt>
                <c:pt idx="6770">
                  <c:v>7.7000000000001179E-2</c:v>
                </c:pt>
                <c:pt idx="6771">
                  <c:v>7.7100000000001181E-2</c:v>
                </c:pt>
                <c:pt idx="6772">
                  <c:v>7.7200000000001184E-2</c:v>
                </c:pt>
                <c:pt idx="6773">
                  <c:v>7.7300000000001187E-2</c:v>
                </c:pt>
                <c:pt idx="6774">
                  <c:v>7.740000000000119E-2</c:v>
                </c:pt>
                <c:pt idx="6775">
                  <c:v>7.7500000000001193E-2</c:v>
                </c:pt>
                <c:pt idx="6776">
                  <c:v>7.7600000000001196E-2</c:v>
                </c:pt>
                <c:pt idx="6777">
                  <c:v>7.7700000000001199E-2</c:v>
                </c:pt>
                <c:pt idx="6778">
                  <c:v>7.7800000000001202E-2</c:v>
                </c:pt>
                <c:pt idx="6779">
                  <c:v>7.7900000000001204E-2</c:v>
                </c:pt>
                <c:pt idx="6780">
                  <c:v>7.8000000000001207E-2</c:v>
                </c:pt>
                <c:pt idx="6781">
                  <c:v>7.810000000000121E-2</c:v>
                </c:pt>
                <c:pt idx="6782">
                  <c:v>7.8200000000001213E-2</c:v>
                </c:pt>
                <c:pt idx="6783">
                  <c:v>7.8300000000001216E-2</c:v>
                </c:pt>
                <c:pt idx="6784">
                  <c:v>7.8400000000001219E-2</c:v>
                </c:pt>
                <c:pt idx="6785">
                  <c:v>7.8500000000001222E-2</c:v>
                </c:pt>
                <c:pt idx="6786">
                  <c:v>7.8600000000001224E-2</c:v>
                </c:pt>
                <c:pt idx="6787">
                  <c:v>7.8700000000001227E-2</c:v>
                </c:pt>
                <c:pt idx="6788">
                  <c:v>7.880000000000123E-2</c:v>
                </c:pt>
                <c:pt idx="6789">
                  <c:v>7.8900000000001233E-2</c:v>
                </c:pt>
                <c:pt idx="6790">
                  <c:v>7.9000000000001236E-2</c:v>
                </c:pt>
                <c:pt idx="6791">
                  <c:v>7.9100000000001239E-2</c:v>
                </c:pt>
                <c:pt idx="6792">
                  <c:v>7.9200000000001242E-2</c:v>
                </c:pt>
                <c:pt idx="6793">
                  <c:v>7.9300000000001244E-2</c:v>
                </c:pt>
                <c:pt idx="6794">
                  <c:v>7.9400000000001247E-2</c:v>
                </c:pt>
                <c:pt idx="6795">
                  <c:v>7.950000000000125E-2</c:v>
                </c:pt>
                <c:pt idx="6796">
                  <c:v>7.9600000000001253E-2</c:v>
                </c:pt>
                <c:pt idx="6797">
                  <c:v>7.9700000000001256E-2</c:v>
                </c:pt>
                <c:pt idx="6798">
                  <c:v>7.9800000000001259E-2</c:v>
                </c:pt>
                <c:pt idx="6799">
                  <c:v>7.9900000000001262E-2</c:v>
                </c:pt>
                <c:pt idx="6800">
                  <c:v>8.0000000000001265E-2</c:v>
                </c:pt>
                <c:pt idx="6801">
                  <c:v>8.0100000000001267E-2</c:v>
                </c:pt>
                <c:pt idx="6802">
                  <c:v>8.020000000000127E-2</c:v>
                </c:pt>
                <c:pt idx="6803">
                  <c:v>8.0300000000001273E-2</c:v>
                </c:pt>
                <c:pt idx="6804">
                  <c:v>8.0400000000001276E-2</c:v>
                </c:pt>
                <c:pt idx="6805">
                  <c:v>8.0500000000001279E-2</c:v>
                </c:pt>
                <c:pt idx="6806">
                  <c:v>8.0600000000001282E-2</c:v>
                </c:pt>
                <c:pt idx="6807">
                  <c:v>8.0700000000001285E-2</c:v>
                </c:pt>
                <c:pt idx="6808">
                  <c:v>8.0800000000001287E-2</c:v>
                </c:pt>
                <c:pt idx="6809">
                  <c:v>8.090000000000129E-2</c:v>
                </c:pt>
                <c:pt idx="6810">
                  <c:v>8.1000000000001293E-2</c:v>
                </c:pt>
                <c:pt idx="6811">
                  <c:v>8.1100000000001296E-2</c:v>
                </c:pt>
                <c:pt idx="6812">
                  <c:v>8.1200000000001299E-2</c:v>
                </c:pt>
                <c:pt idx="6813">
                  <c:v>8.1300000000001302E-2</c:v>
                </c:pt>
                <c:pt idx="6814">
                  <c:v>8.1400000000001305E-2</c:v>
                </c:pt>
                <c:pt idx="6815">
                  <c:v>8.1500000000001308E-2</c:v>
                </c:pt>
                <c:pt idx="6816">
                  <c:v>8.160000000000131E-2</c:v>
                </c:pt>
                <c:pt idx="6817">
                  <c:v>8.1700000000001313E-2</c:v>
                </c:pt>
                <c:pt idx="6818">
                  <c:v>8.1800000000001316E-2</c:v>
                </c:pt>
                <c:pt idx="6819">
                  <c:v>8.1900000000001319E-2</c:v>
                </c:pt>
                <c:pt idx="6820">
                  <c:v>8.2000000000001322E-2</c:v>
                </c:pt>
                <c:pt idx="6821">
                  <c:v>8.2100000000001325E-2</c:v>
                </c:pt>
                <c:pt idx="6822">
                  <c:v>8.2200000000001328E-2</c:v>
                </c:pt>
                <c:pt idx="6823">
                  <c:v>8.230000000000133E-2</c:v>
                </c:pt>
                <c:pt idx="6824">
                  <c:v>8.2400000000001333E-2</c:v>
                </c:pt>
                <c:pt idx="6825">
                  <c:v>8.2500000000001336E-2</c:v>
                </c:pt>
                <c:pt idx="6826">
                  <c:v>8.2600000000001339E-2</c:v>
                </c:pt>
                <c:pt idx="6827">
                  <c:v>8.2700000000001342E-2</c:v>
                </c:pt>
                <c:pt idx="6828">
                  <c:v>8.2800000000001345E-2</c:v>
                </c:pt>
                <c:pt idx="6829">
                  <c:v>8.2900000000001348E-2</c:v>
                </c:pt>
                <c:pt idx="6830">
                  <c:v>8.300000000000135E-2</c:v>
                </c:pt>
                <c:pt idx="6831">
                  <c:v>8.3100000000001353E-2</c:v>
                </c:pt>
                <c:pt idx="6832">
                  <c:v>8.3200000000001356E-2</c:v>
                </c:pt>
                <c:pt idx="6833">
                  <c:v>8.3300000000001359E-2</c:v>
                </c:pt>
                <c:pt idx="6834">
                  <c:v>8.3400000000001362E-2</c:v>
                </c:pt>
                <c:pt idx="6835">
                  <c:v>8.3500000000001365E-2</c:v>
                </c:pt>
                <c:pt idx="6836">
                  <c:v>8.3600000000001368E-2</c:v>
                </c:pt>
                <c:pt idx="6837">
                  <c:v>8.3700000000001371E-2</c:v>
                </c:pt>
                <c:pt idx="6838">
                  <c:v>8.3800000000001373E-2</c:v>
                </c:pt>
                <c:pt idx="6839">
                  <c:v>8.3900000000001376E-2</c:v>
                </c:pt>
                <c:pt idx="6840">
                  <c:v>8.4000000000001379E-2</c:v>
                </c:pt>
                <c:pt idx="6841">
                  <c:v>8.4100000000001382E-2</c:v>
                </c:pt>
                <c:pt idx="6842">
                  <c:v>8.4200000000001385E-2</c:v>
                </c:pt>
                <c:pt idx="6843">
                  <c:v>8.4300000000001388E-2</c:v>
                </c:pt>
                <c:pt idx="6844">
                  <c:v>8.4400000000001391E-2</c:v>
                </c:pt>
                <c:pt idx="6845">
                  <c:v>8.4500000000001393E-2</c:v>
                </c:pt>
                <c:pt idx="6846">
                  <c:v>8.4600000000001396E-2</c:v>
                </c:pt>
                <c:pt idx="6847">
                  <c:v>8.4700000000001399E-2</c:v>
                </c:pt>
                <c:pt idx="6848">
                  <c:v>8.4800000000001402E-2</c:v>
                </c:pt>
                <c:pt idx="6849">
                  <c:v>8.4900000000001405E-2</c:v>
                </c:pt>
                <c:pt idx="6850">
                  <c:v>8.5000000000001408E-2</c:v>
                </c:pt>
                <c:pt idx="6851">
                  <c:v>8.5100000000001411E-2</c:v>
                </c:pt>
                <c:pt idx="6852">
                  <c:v>8.5200000000001413E-2</c:v>
                </c:pt>
                <c:pt idx="6853">
                  <c:v>8.5300000000001416E-2</c:v>
                </c:pt>
                <c:pt idx="6854">
                  <c:v>8.5400000000001419E-2</c:v>
                </c:pt>
                <c:pt idx="6855">
                  <c:v>8.5500000000001422E-2</c:v>
                </c:pt>
                <c:pt idx="6856">
                  <c:v>8.5600000000001425E-2</c:v>
                </c:pt>
                <c:pt idx="6857">
                  <c:v>8.5700000000001428E-2</c:v>
                </c:pt>
                <c:pt idx="6858">
                  <c:v>8.5800000000001431E-2</c:v>
                </c:pt>
                <c:pt idx="6859">
                  <c:v>8.5900000000001434E-2</c:v>
                </c:pt>
                <c:pt idx="6860">
                  <c:v>8.6000000000001436E-2</c:v>
                </c:pt>
                <c:pt idx="6861">
                  <c:v>8.6100000000001439E-2</c:v>
                </c:pt>
                <c:pt idx="6862">
                  <c:v>8.6200000000001442E-2</c:v>
                </c:pt>
                <c:pt idx="6863">
                  <c:v>8.6300000000001445E-2</c:v>
                </c:pt>
                <c:pt idx="6864">
                  <c:v>8.6400000000001448E-2</c:v>
                </c:pt>
                <c:pt idx="6865">
                  <c:v>8.6500000000001451E-2</c:v>
                </c:pt>
                <c:pt idx="6866">
                  <c:v>8.6600000000001454E-2</c:v>
                </c:pt>
                <c:pt idx="6867">
                  <c:v>8.6700000000001456E-2</c:v>
                </c:pt>
                <c:pt idx="6868">
                  <c:v>8.6800000000001459E-2</c:v>
                </c:pt>
                <c:pt idx="6869">
                  <c:v>8.6900000000001462E-2</c:v>
                </c:pt>
                <c:pt idx="6870">
                  <c:v>8.7000000000001465E-2</c:v>
                </c:pt>
                <c:pt idx="6871">
                  <c:v>8.7100000000001468E-2</c:v>
                </c:pt>
                <c:pt idx="6872">
                  <c:v>8.7200000000001471E-2</c:v>
                </c:pt>
                <c:pt idx="6873">
                  <c:v>8.7300000000001474E-2</c:v>
                </c:pt>
                <c:pt idx="6874">
                  <c:v>8.7400000000001477E-2</c:v>
                </c:pt>
                <c:pt idx="6875">
                  <c:v>8.7500000000001479E-2</c:v>
                </c:pt>
                <c:pt idx="6876">
                  <c:v>8.7600000000001482E-2</c:v>
                </c:pt>
                <c:pt idx="6877">
                  <c:v>8.7700000000001485E-2</c:v>
                </c:pt>
                <c:pt idx="6878">
                  <c:v>8.7800000000001488E-2</c:v>
                </c:pt>
                <c:pt idx="6879">
                  <c:v>8.7900000000001491E-2</c:v>
                </c:pt>
                <c:pt idx="6880">
                  <c:v>8.8000000000001494E-2</c:v>
                </c:pt>
                <c:pt idx="6881">
                  <c:v>8.8100000000001497E-2</c:v>
                </c:pt>
                <c:pt idx="6882">
                  <c:v>8.8200000000001499E-2</c:v>
                </c:pt>
                <c:pt idx="6883">
                  <c:v>8.8300000000001502E-2</c:v>
                </c:pt>
                <c:pt idx="6884">
                  <c:v>8.8400000000001505E-2</c:v>
                </c:pt>
                <c:pt idx="6885">
                  <c:v>8.8500000000001508E-2</c:v>
                </c:pt>
                <c:pt idx="6886">
                  <c:v>8.8600000000001511E-2</c:v>
                </c:pt>
                <c:pt idx="6887">
                  <c:v>8.8700000000001514E-2</c:v>
                </c:pt>
                <c:pt idx="6888">
                  <c:v>8.8800000000001517E-2</c:v>
                </c:pt>
                <c:pt idx="6889">
                  <c:v>8.8900000000001519E-2</c:v>
                </c:pt>
                <c:pt idx="6890">
                  <c:v>8.9000000000001522E-2</c:v>
                </c:pt>
                <c:pt idx="6891">
                  <c:v>8.9100000000001525E-2</c:v>
                </c:pt>
                <c:pt idx="6892">
                  <c:v>8.9200000000001528E-2</c:v>
                </c:pt>
                <c:pt idx="6893">
                  <c:v>8.9300000000001531E-2</c:v>
                </c:pt>
                <c:pt idx="6894">
                  <c:v>8.9400000000001534E-2</c:v>
                </c:pt>
                <c:pt idx="6895">
                  <c:v>8.9500000000001537E-2</c:v>
                </c:pt>
                <c:pt idx="6896">
                  <c:v>8.960000000000154E-2</c:v>
                </c:pt>
                <c:pt idx="6897">
                  <c:v>8.9700000000001542E-2</c:v>
                </c:pt>
                <c:pt idx="6898">
                  <c:v>8.9800000000001545E-2</c:v>
                </c:pt>
                <c:pt idx="6899">
                  <c:v>8.9900000000001548E-2</c:v>
                </c:pt>
                <c:pt idx="6900">
                  <c:v>9.0000000000001551E-2</c:v>
                </c:pt>
                <c:pt idx="6901">
                  <c:v>9.0100000000001554E-2</c:v>
                </c:pt>
                <c:pt idx="6902">
                  <c:v>9.0200000000001557E-2</c:v>
                </c:pt>
                <c:pt idx="6903">
                  <c:v>9.030000000000156E-2</c:v>
                </c:pt>
                <c:pt idx="6904">
                  <c:v>9.0400000000001562E-2</c:v>
                </c:pt>
                <c:pt idx="6905">
                  <c:v>9.0500000000001565E-2</c:v>
                </c:pt>
                <c:pt idx="6906">
                  <c:v>9.0600000000001568E-2</c:v>
                </c:pt>
                <c:pt idx="6907">
                  <c:v>9.0700000000001571E-2</c:v>
                </c:pt>
                <c:pt idx="6908">
                  <c:v>9.0800000000001574E-2</c:v>
                </c:pt>
                <c:pt idx="6909">
                  <c:v>9.0900000000001577E-2</c:v>
                </c:pt>
                <c:pt idx="6910">
                  <c:v>9.100000000000158E-2</c:v>
                </c:pt>
                <c:pt idx="6911">
                  <c:v>9.1100000000001582E-2</c:v>
                </c:pt>
                <c:pt idx="6912">
                  <c:v>9.1200000000001585E-2</c:v>
                </c:pt>
                <c:pt idx="6913">
                  <c:v>9.1300000000001588E-2</c:v>
                </c:pt>
                <c:pt idx="6914">
                  <c:v>9.1400000000001591E-2</c:v>
                </c:pt>
                <c:pt idx="6915">
                  <c:v>9.1500000000001594E-2</c:v>
                </c:pt>
                <c:pt idx="6916">
                  <c:v>9.1600000000001597E-2</c:v>
                </c:pt>
                <c:pt idx="6917">
                  <c:v>9.17000000000016E-2</c:v>
                </c:pt>
                <c:pt idx="6918">
                  <c:v>9.1800000000001603E-2</c:v>
                </c:pt>
                <c:pt idx="6919">
                  <c:v>9.1900000000001605E-2</c:v>
                </c:pt>
                <c:pt idx="6920">
                  <c:v>9.2000000000001608E-2</c:v>
                </c:pt>
                <c:pt idx="6921">
                  <c:v>9.2100000000001611E-2</c:v>
                </c:pt>
                <c:pt idx="6922">
                  <c:v>9.2200000000001614E-2</c:v>
                </c:pt>
                <c:pt idx="6923">
                  <c:v>9.2300000000001617E-2</c:v>
                </c:pt>
                <c:pt idx="6924">
                  <c:v>9.240000000000162E-2</c:v>
                </c:pt>
                <c:pt idx="6925">
                  <c:v>9.2500000000001623E-2</c:v>
                </c:pt>
                <c:pt idx="6926">
                  <c:v>9.2600000000001625E-2</c:v>
                </c:pt>
                <c:pt idx="6927">
                  <c:v>9.2700000000001628E-2</c:v>
                </c:pt>
                <c:pt idx="6928">
                  <c:v>9.2800000000001631E-2</c:v>
                </c:pt>
                <c:pt idx="6929">
                  <c:v>9.2900000000001634E-2</c:v>
                </c:pt>
                <c:pt idx="6930">
                  <c:v>9.3000000000001637E-2</c:v>
                </c:pt>
                <c:pt idx="6931">
                  <c:v>9.310000000000164E-2</c:v>
                </c:pt>
                <c:pt idx="6932">
                  <c:v>9.3200000000001643E-2</c:v>
                </c:pt>
                <c:pt idx="6933">
                  <c:v>9.3300000000001646E-2</c:v>
                </c:pt>
                <c:pt idx="6934">
                  <c:v>9.3400000000001648E-2</c:v>
                </c:pt>
                <c:pt idx="6935">
                  <c:v>9.3500000000001651E-2</c:v>
                </c:pt>
                <c:pt idx="6936">
                  <c:v>9.3600000000001654E-2</c:v>
                </c:pt>
                <c:pt idx="6937">
                  <c:v>9.3700000000001657E-2</c:v>
                </c:pt>
                <c:pt idx="6938">
                  <c:v>9.380000000000166E-2</c:v>
                </c:pt>
                <c:pt idx="6939">
                  <c:v>9.3900000000001663E-2</c:v>
                </c:pt>
                <c:pt idx="6940">
                  <c:v>9.4000000000001666E-2</c:v>
                </c:pt>
                <c:pt idx="6941">
                  <c:v>9.4100000000001668E-2</c:v>
                </c:pt>
                <c:pt idx="6942">
                  <c:v>9.4200000000001671E-2</c:v>
                </c:pt>
                <c:pt idx="6943">
                  <c:v>9.4300000000001674E-2</c:v>
                </c:pt>
                <c:pt idx="6944">
                  <c:v>9.4400000000001677E-2</c:v>
                </c:pt>
                <c:pt idx="6945">
                  <c:v>9.450000000000168E-2</c:v>
                </c:pt>
                <c:pt idx="6946">
                  <c:v>9.4600000000001683E-2</c:v>
                </c:pt>
                <c:pt idx="6947">
                  <c:v>9.4700000000001686E-2</c:v>
                </c:pt>
                <c:pt idx="6948">
                  <c:v>9.4800000000001688E-2</c:v>
                </c:pt>
                <c:pt idx="6949">
                  <c:v>9.4900000000001691E-2</c:v>
                </c:pt>
                <c:pt idx="6950">
                  <c:v>9.5000000000001694E-2</c:v>
                </c:pt>
                <c:pt idx="6951">
                  <c:v>9.5100000000001697E-2</c:v>
                </c:pt>
                <c:pt idx="6952">
                  <c:v>9.52000000000017E-2</c:v>
                </c:pt>
                <c:pt idx="6953">
                  <c:v>9.5300000000001703E-2</c:v>
                </c:pt>
                <c:pt idx="6954">
                  <c:v>9.5400000000001706E-2</c:v>
                </c:pt>
                <c:pt idx="6955">
                  <c:v>9.5500000000001709E-2</c:v>
                </c:pt>
                <c:pt idx="6956">
                  <c:v>9.5600000000001711E-2</c:v>
                </c:pt>
                <c:pt idx="6957">
                  <c:v>9.5700000000001714E-2</c:v>
                </c:pt>
                <c:pt idx="6958">
                  <c:v>9.5800000000001717E-2</c:v>
                </c:pt>
                <c:pt idx="6959">
                  <c:v>9.590000000000172E-2</c:v>
                </c:pt>
                <c:pt idx="6960">
                  <c:v>9.6000000000001723E-2</c:v>
                </c:pt>
                <c:pt idx="6961">
                  <c:v>9.6100000000001726E-2</c:v>
                </c:pt>
                <c:pt idx="6962">
                  <c:v>9.6200000000001729E-2</c:v>
                </c:pt>
                <c:pt idx="6963">
                  <c:v>9.6300000000001731E-2</c:v>
                </c:pt>
                <c:pt idx="6964">
                  <c:v>9.6400000000001734E-2</c:v>
                </c:pt>
                <c:pt idx="6965">
                  <c:v>9.6500000000001737E-2</c:v>
                </c:pt>
                <c:pt idx="6966">
                  <c:v>9.660000000000174E-2</c:v>
                </c:pt>
                <c:pt idx="6967">
                  <c:v>9.6700000000001743E-2</c:v>
                </c:pt>
                <c:pt idx="6968">
                  <c:v>9.6800000000001746E-2</c:v>
                </c:pt>
                <c:pt idx="6969">
                  <c:v>9.6900000000001749E-2</c:v>
                </c:pt>
                <c:pt idx="6970">
                  <c:v>9.7000000000001751E-2</c:v>
                </c:pt>
                <c:pt idx="6971">
                  <c:v>9.7100000000001754E-2</c:v>
                </c:pt>
                <c:pt idx="6972">
                  <c:v>9.7200000000001757E-2</c:v>
                </c:pt>
                <c:pt idx="6973">
                  <c:v>9.730000000000176E-2</c:v>
                </c:pt>
                <c:pt idx="6974">
                  <c:v>9.7400000000001763E-2</c:v>
                </c:pt>
                <c:pt idx="6975">
                  <c:v>9.7500000000001766E-2</c:v>
                </c:pt>
                <c:pt idx="6976">
                  <c:v>9.7600000000001769E-2</c:v>
                </c:pt>
                <c:pt idx="6977">
                  <c:v>9.7700000000001772E-2</c:v>
                </c:pt>
                <c:pt idx="6978">
                  <c:v>9.7800000000001774E-2</c:v>
                </c:pt>
                <c:pt idx="6979">
                  <c:v>9.7900000000001777E-2</c:v>
                </c:pt>
                <c:pt idx="6980">
                  <c:v>9.800000000000178E-2</c:v>
                </c:pt>
                <c:pt idx="6981">
                  <c:v>9.8100000000001783E-2</c:v>
                </c:pt>
                <c:pt idx="6982">
                  <c:v>9.8200000000001786E-2</c:v>
                </c:pt>
                <c:pt idx="6983">
                  <c:v>9.8300000000001789E-2</c:v>
                </c:pt>
                <c:pt idx="6984">
                  <c:v>9.8400000000001792E-2</c:v>
                </c:pt>
                <c:pt idx="6985">
                  <c:v>9.8500000000001794E-2</c:v>
                </c:pt>
                <c:pt idx="6986">
                  <c:v>9.8600000000001797E-2</c:v>
                </c:pt>
                <c:pt idx="6987">
                  <c:v>9.87000000000018E-2</c:v>
                </c:pt>
                <c:pt idx="6988">
                  <c:v>9.8800000000001803E-2</c:v>
                </c:pt>
                <c:pt idx="6989">
                  <c:v>9.8900000000001806E-2</c:v>
                </c:pt>
                <c:pt idx="6990">
                  <c:v>9.9000000000001809E-2</c:v>
                </c:pt>
                <c:pt idx="6991">
                  <c:v>9.9100000000001812E-2</c:v>
                </c:pt>
                <c:pt idx="6992">
                  <c:v>9.9200000000001815E-2</c:v>
                </c:pt>
                <c:pt idx="6993">
                  <c:v>9.9300000000001817E-2</c:v>
                </c:pt>
                <c:pt idx="6994">
                  <c:v>9.940000000000182E-2</c:v>
                </c:pt>
                <c:pt idx="6995">
                  <c:v>9.9500000000001823E-2</c:v>
                </c:pt>
                <c:pt idx="6996">
                  <c:v>9.9600000000001826E-2</c:v>
                </c:pt>
                <c:pt idx="6997">
                  <c:v>9.9700000000001829E-2</c:v>
                </c:pt>
                <c:pt idx="6998">
                  <c:v>9.9800000000001832E-2</c:v>
                </c:pt>
                <c:pt idx="6999">
                  <c:v>9.9900000000001835E-2</c:v>
                </c:pt>
                <c:pt idx="7000">
                  <c:v>0.10000000000000184</c:v>
                </c:pt>
                <c:pt idx="7001">
                  <c:v>0.10010000000000184</c:v>
                </c:pt>
                <c:pt idx="7002">
                  <c:v>0.10020000000000184</c:v>
                </c:pt>
                <c:pt idx="7003">
                  <c:v>0.10030000000000185</c:v>
                </c:pt>
                <c:pt idx="7004">
                  <c:v>0.10040000000000185</c:v>
                </c:pt>
                <c:pt idx="7005">
                  <c:v>0.10050000000000185</c:v>
                </c:pt>
                <c:pt idx="7006">
                  <c:v>0.10060000000000185</c:v>
                </c:pt>
                <c:pt idx="7007">
                  <c:v>0.10070000000000186</c:v>
                </c:pt>
                <c:pt idx="7008">
                  <c:v>0.10080000000000186</c:v>
                </c:pt>
                <c:pt idx="7009">
                  <c:v>0.10090000000000186</c:v>
                </c:pt>
                <c:pt idx="7010">
                  <c:v>0.10100000000000187</c:v>
                </c:pt>
                <c:pt idx="7011">
                  <c:v>0.10110000000000187</c:v>
                </c:pt>
                <c:pt idx="7012">
                  <c:v>0.10120000000000187</c:v>
                </c:pt>
                <c:pt idx="7013">
                  <c:v>0.10130000000000187</c:v>
                </c:pt>
                <c:pt idx="7014">
                  <c:v>0.10140000000000188</c:v>
                </c:pt>
                <c:pt idx="7015">
                  <c:v>0.10150000000000188</c:v>
                </c:pt>
                <c:pt idx="7016">
                  <c:v>0.10160000000000188</c:v>
                </c:pt>
                <c:pt idx="7017">
                  <c:v>0.10170000000000189</c:v>
                </c:pt>
                <c:pt idx="7018">
                  <c:v>0.10180000000000189</c:v>
                </c:pt>
                <c:pt idx="7019">
                  <c:v>0.10190000000000189</c:v>
                </c:pt>
                <c:pt idx="7020">
                  <c:v>0.10200000000000189</c:v>
                </c:pt>
                <c:pt idx="7021">
                  <c:v>0.1021000000000019</c:v>
                </c:pt>
                <c:pt idx="7022">
                  <c:v>0.1022000000000019</c:v>
                </c:pt>
                <c:pt idx="7023">
                  <c:v>0.1023000000000019</c:v>
                </c:pt>
                <c:pt idx="7024">
                  <c:v>0.10240000000000191</c:v>
                </c:pt>
                <c:pt idx="7025">
                  <c:v>0.10250000000000191</c:v>
                </c:pt>
                <c:pt idx="7026">
                  <c:v>0.10260000000000191</c:v>
                </c:pt>
                <c:pt idx="7027">
                  <c:v>0.10270000000000191</c:v>
                </c:pt>
                <c:pt idx="7028">
                  <c:v>0.10280000000000192</c:v>
                </c:pt>
                <c:pt idx="7029">
                  <c:v>0.10290000000000192</c:v>
                </c:pt>
                <c:pt idx="7030">
                  <c:v>0.10300000000000192</c:v>
                </c:pt>
                <c:pt idx="7031">
                  <c:v>0.10310000000000193</c:v>
                </c:pt>
                <c:pt idx="7032">
                  <c:v>0.10320000000000193</c:v>
                </c:pt>
                <c:pt idx="7033">
                  <c:v>0.10330000000000193</c:v>
                </c:pt>
                <c:pt idx="7034">
                  <c:v>0.10340000000000193</c:v>
                </c:pt>
                <c:pt idx="7035">
                  <c:v>0.10350000000000194</c:v>
                </c:pt>
                <c:pt idx="7036">
                  <c:v>0.10360000000000194</c:v>
                </c:pt>
                <c:pt idx="7037">
                  <c:v>0.10370000000000194</c:v>
                </c:pt>
                <c:pt idx="7038">
                  <c:v>0.10380000000000195</c:v>
                </c:pt>
                <c:pt idx="7039">
                  <c:v>0.10390000000000195</c:v>
                </c:pt>
                <c:pt idx="7040">
                  <c:v>0.10400000000000195</c:v>
                </c:pt>
                <c:pt idx="7041">
                  <c:v>0.10410000000000195</c:v>
                </c:pt>
                <c:pt idx="7042">
                  <c:v>0.10420000000000196</c:v>
                </c:pt>
                <c:pt idx="7043">
                  <c:v>0.10430000000000196</c:v>
                </c:pt>
                <c:pt idx="7044">
                  <c:v>0.10440000000000196</c:v>
                </c:pt>
                <c:pt idx="7045">
                  <c:v>0.10450000000000197</c:v>
                </c:pt>
                <c:pt idx="7046">
                  <c:v>0.10460000000000197</c:v>
                </c:pt>
                <c:pt idx="7047">
                  <c:v>0.10470000000000197</c:v>
                </c:pt>
                <c:pt idx="7048">
                  <c:v>0.10480000000000197</c:v>
                </c:pt>
                <c:pt idx="7049">
                  <c:v>0.10490000000000198</c:v>
                </c:pt>
                <c:pt idx="7050">
                  <c:v>0.10500000000000198</c:v>
                </c:pt>
                <c:pt idx="7051">
                  <c:v>0.10510000000000198</c:v>
                </c:pt>
                <c:pt idx="7052">
                  <c:v>0.10520000000000199</c:v>
                </c:pt>
                <c:pt idx="7053">
                  <c:v>0.10530000000000199</c:v>
                </c:pt>
                <c:pt idx="7054">
                  <c:v>0.10540000000000199</c:v>
                </c:pt>
                <c:pt idx="7055">
                  <c:v>0.10550000000000199</c:v>
                </c:pt>
                <c:pt idx="7056">
                  <c:v>0.105600000000002</c:v>
                </c:pt>
                <c:pt idx="7057">
                  <c:v>0.105700000000002</c:v>
                </c:pt>
                <c:pt idx="7058">
                  <c:v>0.105800000000002</c:v>
                </c:pt>
                <c:pt idx="7059">
                  <c:v>0.10590000000000201</c:v>
                </c:pt>
                <c:pt idx="7060">
                  <c:v>0.10600000000000201</c:v>
                </c:pt>
                <c:pt idx="7061">
                  <c:v>0.10610000000000201</c:v>
                </c:pt>
                <c:pt idx="7062">
                  <c:v>0.10620000000000202</c:v>
                </c:pt>
                <c:pt idx="7063">
                  <c:v>0.10630000000000202</c:v>
                </c:pt>
                <c:pt idx="7064">
                  <c:v>0.10640000000000202</c:v>
                </c:pt>
                <c:pt idx="7065">
                  <c:v>0.10650000000000202</c:v>
                </c:pt>
                <c:pt idx="7066">
                  <c:v>0.10660000000000203</c:v>
                </c:pt>
                <c:pt idx="7067">
                  <c:v>0.10670000000000203</c:v>
                </c:pt>
                <c:pt idx="7068">
                  <c:v>0.10680000000000203</c:v>
                </c:pt>
                <c:pt idx="7069">
                  <c:v>0.10690000000000204</c:v>
                </c:pt>
                <c:pt idx="7070">
                  <c:v>0.10700000000000204</c:v>
                </c:pt>
                <c:pt idx="7071">
                  <c:v>0.10710000000000204</c:v>
                </c:pt>
                <c:pt idx="7072">
                  <c:v>0.10720000000000204</c:v>
                </c:pt>
                <c:pt idx="7073">
                  <c:v>0.10730000000000205</c:v>
                </c:pt>
                <c:pt idx="7074">
                  <c:v>0.10740000000000205</c:v>
                </c:pt>
                <c:pt idx="7075">
                  <c:v>0.10750000000000205</c:v>
                </c:pt>
                <c:pt idx="7076">
                  <c:v>0.10760000000000206</c:v>
                </c:pt>
                <c:pt idx="7077">
                  <c:v>0.10770000000000206</c:v>
                </c:pt>
                <c:pt idx="7078">
                  <c:v>0.10780000000000206</c:v>
                </c:pt>
                <c:pt idx="7079">
                  <c:v>0.10790000000000206</c:v>
                </c:pt>
                <c:pt idx="7080">
                  <c:v>0.10800000000000207</c:v>
                </c:pt>
                <c:pt idx="7081">
                  <c:v>0.10810000000000207</c:v>
                </c:pt>
                <c:pt idx="7082">
                  <c:v>0.10820000000000207</c:v>
                </c:pt>
                <c:pt idx="7083">
                  <c:v>0.10830000000000208</c:v>
                </c:pt>
                <c:pt idx="7084">
                  <c:v>0.10840000000000208</c:v>
                </c:pt>
                <c:pt idx="7085">
                  <c:v>0.10850000000000208</c:v>
                </c:pt>
                <c:pt idx="7086">
                  <c:v>0.10860000000000208</c:v>
                </c:pt>
                <c:pt idx="7087">
                  <c:v>0.10870000000000209</c:v>
                </c:pt>
                <c:pt idx="7088">
                  <c:v>0.10880000000000209</c:v>
                </c:pt>
                <c:pt idx="7089">
                  <c:v>0.10890000000000209</c:v>
                </c:pt>
                <c:pt idx="7090">
                  <c:v>0.1090000000000021</c:v>
                </c:pt>
                <c:pt idx="7091">
                  <c:v>0.1091000000000021</c:v>
                </c:pt>
                <c:pt idx="7092">
                  <c:v>0.1092000000000021</c:v>
                </c:pt>
                <c:pt idx="7093">
                  <c:v>0.1093000000000021</c:v>
                </c:pt>
                <c:pt idx="7094">
                  <c:v>0.10940000000000211</c:v>
                </c:pt>
                <c:pt idx="7095">
                  <c:v>0.10950000000000211</c:v>
                </c:pt>
                <c:pt idx="7096">
                  <c:v>0.10960000000000211</c:v>
                </c:pt>
                <c:pt idx="7097">
                  <c:v>0.10970000000000212</c:v>
                </c:pt>
                <c:pt idx="7098">
                  <c:v>0.10980000000000212</c:v>
                </c:pt>
                <c:pt idx="7099">
                  <c:v>0.10990000000000212</c:v>
                </c:pt>
                <c:pt idx="7100">
                  <c:v>0.11000000000000212</c:v>
                </c:pt>
                <c:pt idx="7101">
                  <c:v>0.11010000000000213</c:v>
                </c:pt>
                <c:pt idx="7102">
                  <c:v>0.11020000000000213</c:v>
                </c:pt>
                <c:pt idx="7103">
                  <c:v>0.11030000000000213</c:v>
                </c:pt>
                <c:pt idx="7104">
                  <c:v>0.11040000000000214</c:v>
                </c:pt>
                <c:pt idx="7105">
                  <c:v>0.11050000000000214</c:v>
                </c:pt>
                <c:pt idx="7106">
                  <c:v>0.11060000000000214</c:v>
                </c:pt>
                <c:pt idx="7107">
                  <c:v>0.11070000000000214</c:v>
                </c:pt>
                <c:pt idx="7108">
                  <c:v>0.11080000000000215</c:v>
                </c:pt>
                <c:pt idx="7109">
                  <c:v>0.11090000000000215</c:v>
                </c:pt>
                <c:pt idx="7110">
                  <c:v>0.11100000000000215</c:v>
                </c:pt>
                <c:pt idx="7111">
                  <c:v>0.11110000000000216</c:v>
                </c:pt>
                <c:pt idx="7112">
                  <c:v>0.11120000000000216</c:v>
                </c:pt>
                <c:pt idx="7113">
                  <c:v>0.11130000000000216</c:v>
                </c:pt>
                <c:pt idx="7114">
                  <c:v>0.11140000000000216</c:v>
                </c:pt>
                <c:pt idx="7115">
                  <c:v>0.11150000000000217</c:v>
                </c:pt>
                <c:pt idx="7116">
                  <c:v>0.11160000000000217</c:v>
                </c:pt>
                <c:pt idx="7117">
                  <c:v>0.11170000000000217</c:v>
                </c:pt>
                <c:pt idx="7118">
                  <c:v>0.11180000000000218</c:v>
                </c:pt>
                <c:pt idx="7119">
                  <c:v>0.11190000000000218</c:v>
                </c:pt>
                <c:pt idx="7120">
                  <c:v>0.11200000000000218</c:v>
                </c:pt>
                <c:pt idx="7121">
                  <c:v>0.11210000000000218</c:v>
                </c:pt>
                <c:pt idx="7122">
                  <c:v>0.11220000000000219</c:v>
                </c:pt>
                <c:pt idx="7123">
                  <c:v>0.11230000000000219</c:v>
                </c:pt>
                <c:pt idx="7124">
                  <c:v>0.11240000000000219</c:v>
                </c:pt>
                <c:pt idx="7125">
                  <c:v>0.1125000000000022</c:v>
                </c:pt>
                <c:pt idx="7126">
                  <c:v>0.1126000000000022</c:v>
                </c:pt>
                <c:pt idx="7127">
                  <c:v>0.1127000000000022</c:v>
                </c:pt>
                <c:pt idx="7128">
                  <c:v>0.1128000000000022</c:v>
                </c:pt>
                <c:pt idx="7129">
                  <c:v>0.11290000000000221</c:v>
                </c:pt>
                <c:pt idx="7130">
                  <c:v>0.11300000000000221</c:v>
                </c:pt>
                <c:pt idx="7131">
                  <c:v>0.11310000000000221</c:v>
                </c:pt>
                <c:pt idx="7132">
                  <c:v>0.11320000000000222</c:v>
                </c:pt>
                <c:pt idx="7133">
                  <c:v>0.11330000000000222</c:v>
                </c:pt>
                <c:pt idx="7134">
                  <c:v>0.11340000000000222</c:v>
                </c:pt>
                <c:pt idx="7135">
                  <c:v>0.11350000000000222</c:v>
                </c:pt>
                <c:pt idx="7136">
                  <c:v>0.11360000000000223</c:v>
                </c:pt>
                <c:pt idx="7137">
                  <c:v>0.11370000000000223</c:v>
                </c:pt>
                <c:pt idx="7138">
                  <c:v>0.11380000000000223</c:v>
                </c:pt>
                <c:pt idx="7139">
                  <c:v>0.11390000000000224</c:v>
                </c:pt>
                <c:pt idx="7140">
                  <c:v>0.11400000000000224</c:v>
                </c:pt>
                <c:pt idx="7141">
                  <c:v>0.11410000000000224</c:v>
                </c:pt>
                <c:pt idx="7142">
                  <c:v>0.11420000000000224</c:v>
                </c:pt>
                <c:pt idx="7143">
                  <c:v>0.11430000000000225</c:v>
                </c:pt>
                <c:pt idx="7144">
                  <c:v>0.11440000000000225</c:v>
                </c:pt>
                <c:pt idx="7145">
                  <c:v>0.11450000000000225</c:v>
                </c:pt>
                <c:pt idx="7146">
                  <c:v>0.11460000000000226</c:v>
                </c:pt>
                <c:pt idx="7147">
                  <c:v>0.11470000000000226</c:v>
                </c:pt>
                <c:pt idx="7148">
                  <c:v>0.11480000000000226</c:v>
                </c:pt>
                <c:pt idx="7149">
                  <c:v>0.11490000000000226</c:v>
                </c:pt>
                <c:pt idx="7150">
                  <c:v>0.11500000000000227</c:v>
                </c:pt>
                <c:pt idx="7151">
                  <c:v>0.11510000000000227</c:v>
                </c:pt>
                <c:pt idx="7152">
                  <c:v>0.11520000000000227</c:v>
                </c:pt>
                <c:pt idx="7153">
                  <c:v>0.11530000000000228</c:v>
                </c:pt>
                <c:pt idx="7154">
                  <c:v>0.11540000000000228</c:v>
                </c:pt>
                <c:pt idx="7155">
                  <c:v>0.11550000000000228</c:v>
                </c:pt>
                <c:pt idx="7156">
                  <c:v>0.11560000000000228</c:v>
                </c:pt>
                <c:pt idx="7157">
                  <c:v>0.11570000000000229</c:v>
                </c:pt>
                <c:pt idx="7158">
                  <c:v>0.11580000000000229</c:v>
                </c:pt>
                <c:pt idx="7159">
                  <c:v>0.11590000000000229</c:v>
                </c:pt>
                <c:pt idx="7160">
                  <c:v>0.1160000000000023</c:v>
                </c:pt>
                <c:pt idx="7161">
                  <c:v>0.1161000000000023</c:v>
                </c:pt>
                <c:pt idx="7162">
                  <c:v>0.1162000000000023</c:v>
                </c:pt>
                <c:pt idx="7163">
                  <c:v>0.1163000000000023</c:v>
                </c:pt>
                <c:pt idx="7164">
                  <c:v>0.11640000000000231</c:v>
                </c:pt>
                <c:pt idx="7165">
                  <c:v>0.11650000000000231</c:v>
                </c:pt>
                <c:pt idx="7166">
                  <c:v>0.11660000000000231</c:v>
                </c:pt>
                <c:pt idx="7167">
                  <c:v>0.11670000000000232</c:v>
                </c:pt>
                <c:pt idx="7168">
                  <c:v>0.11680000000000232</c:v>
                </c:pt>
                <c:pt idx="7169">
                  <c:v>0.11690000000000232</c:v>
                </c:pt>
                <c:pt idx="7170">
                  <c:v>0.11700000000000232</c:v>
                </c:pt>
                <c:pt idx="7171">
                  <c:v>0.11710000000000233</c:v>
                </c:pt>
                <c:pt idx="7172">
                  <c:v>0.11720000000000233</c:v>
                </c:pt>
                <c:pt idx="7173">
                  <c:v>0.11730000000000233</c:v>
                </c:pt>
                <c:pt idx="7174">
                  <c:v>0.11740000000000234</c:v>
                </c:pt>
                <c:pt idx="7175">
                  <c:v>0.11750000000000234</c:v>
                </c:pt>
                <c:pt idx="7176">
                  <c:v>0.11760000000000234</c:v>
                </c:pt>
                <c:pt idx="7177">
                  <c:v>0.11770000000000234</c:v>
                </c:pt>
                <c:pt idx="7178">
                  <c:v>0.11780000000000235</c:v>
                </c:pt>
                <c:pt idx="7179">
                  <c:v>0.11790000000000235</c:v>
                </c:pt>
                <c:pt idx="7180">
                  <c:v>0.11800000000000235</c:v>
                </c:pt>
                <c:pt idx="7181">
                  <c:v>0.11810000000000236</c:v>
                </c:pt>
                <c:pt idx="7182">
                  <c:v>0.11820000000000236</c:v>
                </c:pt>
                <c:pt idx="7183">
                  <c:v>0.11830000000000236</c:v>
                </c:pt>
                <c:pt idx="7184">
                  <c:v>0.11840000000000236</c:v>
                </c:pt>
                <c:pt idx="7185">
                  <c:v>0.11850000000000237</c:v>
                </c:pt>
                <c:pt idx="7186">
                  <c:v>0.11860000000000237</c:v>
                </c:pt>
                <c:pt idx="7187">
                  <c:v>0.11870000000000237</c:v>
                </c:pt>
                <c:pt idx="7188">
                  <c:v>0.11880000000000238</c:v>
                </c:pt>
                <c:pt idx="7189">
                  <c:v>0.11890000000000238</c:v>
                </c:pt>
                <c:pt idx="7190">
                  <c:v>0.11900000000000238</c:v>
                </c:pt>
                <c:pt idx="7191">
                  <c:v>0.11910000000000238</c:v>
                </c:pt>
                <c:pt idx="7192">
                  <c:v>0.11920000000000239</c:v>
                </c:pt>
                <c:pt idx="7193">
                  <c:v>0.11930000000000239</c:v>
                </c:pt>
                <c:pt idx="7194">
                  <c:v>0.11940000000000239</c:v>
                </c:pt>
                <c:pt idx="7195">
                  <c:v>0.1195000000000024</c:v>
                </c:pt>
                <c:pt idx="7196">
                  <c:v>0.1196000000000024</c:v>
                </c:pt>
                <c:pt idx="7197">
                  <c:v>0.1197000000000024</c:v>
                </c:pt>
                <c:pt idx="7198">
                  <c:v>0.1198000000000024</c:v>
                </c:pt>
                <c:pt idx="7199">
                  <c:v>0.11990000000000241</c:v>
                </c:pt>
                <c:pt idx="7200">
                  <c:v>0.12000000000000241</c:v>
                </c:pt>
                <c:pt idx="7201">
                  <c:v>0.12010000000000241</c:v>
                </c:pt>
                <c:pt idx="7202">
                  <c:v>0.12020000000000242</c:v>
                </c:pt>
                <c:pt idx="7203">
                  <c:v>0.12030000000000242</c:v>
                </c:pt>
                <c:pt idx="7204">
                  <c:v>0.12040000000000242</c:v>
                </c:pt>
                <c:pt idx="7205">
                  <c:v>0.12050000000000242</c:v>
                </c:pt>
                <c:pt idx="7206">
                  <c:v>0.12060000000000243</c:v>
                </c:pt>
                <c:pt idx="7207">
                  <c:v>0.12070000000000243</c:v>
                </c:pt>
                <c:pt idx="7208">
                  <c:v>0.12080000000000243</c:v>
                </c:pt>
                <c:pt idx="7209">
                  <c:v>0.12090000000000244</c:v>
                </c:pt>
                <c:pt idx="7210">
                  <c:v>0.12100000000000244</c:v>
                </c:pt>
                <c:pt idx="7211">
                  <c:v>0.12110000000000244</c:v>
                </c:pt>
                <c:pt idx="7212">
                  <c:v>0.12120000000000244</c:v>
                </c:pt>
                <c:pt idx="7213">
                  <c:v>0.12130000000000245</c:v>
                </c:pt>
                <c:pt idx="7214">
                  <c:v>0.12140000000000245</c:v>
                </c:pt>
                <c:pt idx="7215">
                  <c:v>0.12150000000000245</c:v>
                </c:pt>
                <c:pt idx="7216">
                  <c:v>0.12160000000000246</c:v>
                </c:pt>
                <c:pt idx="7217">
                  <c:v>0.12170000000000246</c:v>
                </c:pt>
                <c:pt idx="7218">
                  <c:v>0.12180000000000246</c:v>
                </c:pt>
                <c:pt idx="7219">
                  <c:v>0.12190000000000246</c:v>
                </c:pt>
                <c:pt idx="7220">
                  <c:v>0.12200000000000247</c:v>
                </c:pt>
                <c:pt idx="7221">
                  <c:v>0.12210000000000247</c:v>
                </c:pt>
                <c:pt idx="7222">
                  <c:v>0.12220000000000247</c:v>
                </c:pt>
                <c:pt idx="7223">
                  <c:v>0.12230000000000248</c:v>
                </c:pt>
                <c:pt idx="7224">
                  <c:v>0.12240000000000248</c:v>
                </c:pt>
                <c:pt idx="7225">
                  <c:v>0.12250000000000248</c:v>
                </c:pt>
                <c:pt idx="7226">
                  <c:v>0.12260000000000248</c:v>
                </c:pt>
                <c:pt idx="7227">
                  <c:v>0.12270000000000249</c:v>
                </c:pt>
                <c:pt idx="7228">
                  <c:v>0.12280000000000249</c:v>
                </c:pt>
                <c:pt idx="7229">
                  <c:v>0.12290000000000249</c:v>
                </c:pt>
                <c:pt idx="7230">
                  <c:v>0.1230000000000025</c:v>
                </c:pt>
                <c:pt idx="7231">
                  <c:v>0.1231000000000025</c:v>
                </c:pt>
                <c:pt idx="7232">
                  <c:v>0.1232000000000025</c:v>
                </c:pt>
                <c:pt idx="7233">
                  <c:v>0.1233000000000025</c:v>
                </c:pt>
                <c:pt idx="7234">
                  <c:v>0.12340000000000251</c:v>
                </c:pt>
                <c:pt idx="7235">
                  <c:v>0.12350000000000251</c:v>
                </c:pt>
                <c:pt idx="7236">
                  <c:v>0.12360000000000251</c:v>
                </c:pt>
                <c:pt idx="7237">
                  <c:v>0.12370000000000252</c:v>
                </c:pt>
                <c:pt idx="7238">
                  <c:v>0.12380000000000252</c:v>
                </c:pt>
                <c:pt idx="7239">
                  <c:v>0.12390000000000252</c:v>
                </c:pt>
                <c:pt idx="7240">
                  <c:v>0.12400000000000252</c:v>
                </c:pt>
                <c:pt idx="7241">
                  <c:v>0.12410000000000253</c:v>
                </c:pt>
                <c:pt idx="7242">
                  <c:v>0.12420000000000253</c:v>
                </c:pt>
                <c:pt idx="7243">
                  <c:v>0.12430000000000253</c:v>
                </c:pt>
                <c:pt idx="7244">
                  <c:v>0.12440000000000254</c:v>
                </c:pt>
                <c:pt idx="7245">
                  <c:v>0.12450000000000254</c:v>
                </c:pt>
                <c:pt idx="7246">
                  <c:v>0.12460000000000254</c:v>
                </c:pt>
                <c:pt idx="7247">
                  <c:v>0.12470000000000254</c:v>
                </c:pt>
                <c:pt idx="7248">
                  <c:v>0.12480000000000255</c:v>
                </c:pt>
                <c:pt idx="7249">
                  <c:v>0.12490000000000255</c:v>
                </c:pt>
                <c:pt idx="7250">
                  <c:v>0.12500000000000255</c:v>
                </c:pt>
                <c:pt idx="7251">
                  <c:v>0.12510000000000254</c:v>
                </c:pt>
                <c:pt idx="7252">
                  <c:v>0.12520000000000253</c:v>
                </c:pt>
                <c:pt idx="7253">
                  <c:v>0.12530000000000252</c:v>
                </c:pt>
                <c:pt idx="7254">
                  <c:v>0.12540000000000251</c:v>
                </c:pt>
                <c:pt idx="7255">
                  <c:v>0.1255000000000025</c:v>
                </c:pt>
                <c:pt idx="7256">
                  <c:v>0.12560000000000249</c:v>
                </c:pt>
                <c:pt idx="7257">
                  <c:v>0.12570000000000248</c:v>
                </c:pt>
                <c:pt idx="7258">
                  <c:v>0.12580000000000247</c:v>
                </c:pt>
                <c:pt idx="7259">
                  <c:v>0.12590000000000245</c:v>
                </c:pt>
                <c:pt idx="7260">
                  <c:v>0.12600000000000244</c:v>
                </c:pt>
                <c:pt idx="7261">
                  <c:v>0.12610000000000243</c:v>
                </c:pt>
                <c:pt idx="7262">
                  <c:v>0.12620000000000242</c:v>
                </c:pt>
                <c:pt idx="7263">
                  <c:v>0.12630000000000241</c:v>
                </c:pt>
                <c:pt idx="7264">
                  <c:v>0.1264000000000024</c:v>
                </c:pt>
                <c:pt idx="7265">
                  <c:v>0.12650000000000239</c:v>
                </c:pt>
                <c:pt idx="7266">
                  <c:v>0.12660000000000238</c:v>
                </c:pt>
                <c:pt idx="7267">
                  <c:v>0.12670000000000237</c:v>
                </c:pt>
                <c:pt idx="7268">
                  <c:v>0.12680000000000236</c:v>
                </c:pt>
                <c:pt idx="7269">
                  <c:v>0.12690000000000234</c:v>
                </c:pt>
                <c:pt idx="7270">
                  <c:v>0.12700000000000233</c:v>
                </c:pt>
                <c:pt idx="7271">
                  <c:v>0.12710000000000232</c:v>
                </c:pt>
                <c:pt idx="7272">
                  <c:v>0.12720000000000231</c:v>
                </c:pt>
                <c:pt idx="7273">
                  <c:v>0.1273000000000023</c:v>
                </c:pt>
                <c:pt idx="7274">
                  <c:v>0.12740000000000229</c:v>
                </c:pt>
                <c:pt idx="7275">
                  <c:v>0.12750000000000228</c:v>
                </c:pt>
                <c:pt idx="7276">
                  <c:v>0.12760000000000227</c:v>
                </c:pt>
                <c:pt idx="7277">
                  <c:v>0.12770000000000226</c:v>
                </c:pt>
                <c:pt idx="7278">
                  <c:v>0.12780000000000225</c:v>
                </c:pt>
                <c:pt idx="7279">
                  <c:v>0.12790000000000223</c:v>
                </c:pt>
                <c:pt idx="7280">
                  <c:v>0.12800000000000222</c:v>
                </c:pt>
                <c:pt idx="7281">
                  <c:v>0.12810000000000221</c:v>
                </c:pt>
                <c:pt idx="7282">
                  <c:v>0.1282000000000022</c:v>
                </c:pt>
                <c:pt idx="7283">
                  <c:v>0.12830000000000219</c:v>
                </c:pt>
                <c:pt idx="7284">
                  <c:v>0.12840000000000218</c:v>
                </c:pt>
                <c:pt idx="7285">
                  <c:v>0.12850000000000217</c:v>
                </c:pt>
                <c:pt idx="7286">
                  <c:v>0.12860000000000216</c:v>
                </c:pt>
                <c:pt idx="7287">
                  <c:v>0.12870000000000215</c:v>
                </c:pt>
                <c:pt idx="7288">
                  <c:v>0.12880000000000214</c:v>
                </c:pt>
                <c:pt idx="7289">
                  <c:v>0.12890000000000212</c:v>
                </c:pt>
                <c:pt idx="7290">
                  <c:v>0.12900000000000211</c:v>
                </c:pt>
                <c:pt idx="7291">
                  <c:v>0.1291000000000021</c:v>
                </c:pt>
                <c:pt idx="7292">
                  <c:v>0.12920000000000209</c:v>
                </c:pt>
                <c:pt idx="7293">
                  <c:v>0.12930000000000208</c:v>
                </c:pt>
                <c:pt idx="7294">
                  <c:v>0.12940000000000207</c:v>
                </c:pt>
                <c:pt idx="7295">
                  <c:v>0.12950000000000206</c:v>
                </c:pt>
                <c:pt idx="7296">
                  <c:v>0.12960000000000205</c:v>
                </c:pt>
                <c:pt idx="7297">
                  <c:v>0.12970000000000204</c:v>
                </c:pt>
                <c:pt idx="7298">
                  <c:v>0.12980000000000202</c:v>
                </c:pt>
                <c:pt idx="7299">
                  <c:v>0.12990000000000201</c:v>
                </c:pt>
                <c:pt idx="7300">
                  <c:v>0.130000000000002</c:v>
                </c:pt>
                <c:pt idx="7301">
                  <c:v>0.13010000000000199</c:v>
                </c:pt>
                <c:pt idx="7302">
                  <c:v>0.13020000000000198</c:v>
                </c:pt>
                <c:pt idx="7303">
                  <c:v>0.13030000000000197</c:v>
                </c:pt>
                <c:pt idx="7304">
                  <c:v>0.13040000000000196</c:v>
                </c:pt>
                <c:pt idx="7305">
                  <c:v>0.13050000000000195</c:v>
                </c:pt>
                <c:pt idx="7306">
                  <c:v>0.13060000000000194</c:v>
                </c:pt>
                <c:pt idx="7307">
                  <c:v>0.13070000000000193</c:v>
                </c:pt>
                <c:pt idx="7308">
                  <c:v>0.13080000000000191</c:v>
                </c:pt>
                <c:pt idx="7309">
                  <c:v>0.1309000000000019</c:v>
                </c:pt>
                <c:pt idx="7310">
                  <c:v>0.13100000000000189</c:v>
                </c:pt>
                <c:pt idx="7311">
                  <c:v>0.13110000000000188</c:v>
                </c:pt>
                <c:pt idx="7312">
                  <c:v>0.13120000000000187</c:v>
                </c:pt>
                <c:pt idx="7313">
                  <c:v>0.13130000000000186</c:v>
                </c:pt>
                <c:pt idx="7314">
                  <c:v>0.13140000000000185</c:v>
                </c:pt>
                <c:pt idx="7315">
                  <c:v>0.13150000000000184</c:v>
                </c:pt>
                <c:pt idx="7316">
                  <c:v>0.13160000000000183</c:v>
                </c:pt>
                <c:pt idx="7317">
                  <c:v>0.13170000000000182</c:v>
                </c:pt>
                <c:pt idx="7318">
                  <c:v>0.1318000000000018</c:v>
                </c:pt>
                <c:pt idx="7319">
                  <c:v>0.13190000000000179</c:v>
                </c:pt>
                <c:pt idx="7320">
                  <c:v>0.13200000000000178</c:v>
                </c:pt>
                <c:pt idx="7321">
                  <c:v>0.13210000000000177</c:v>
                </c:pt>
                <c:pt idx="7322">
                  <c:v>0.13220000000000176</c:v>
                </c:pt>
                <c:pt idx="7323">
                  <c:v>0.13230000000000175</c:v>
                </c:pt>
                <c:pt idx="7324">
                  <c:v>0.13240000000000174</c:v>
                </c:pt>
                <c:pt idx="7325">
                  <c:v>0.13250000000000173</c:v>
                </c:pt>
                <c:pt idx="7326">
                  <c:v>0.13260000000000172</c:v>
                </c:pt>
                <c:pt idx="7327">
                  <c:v>0.13270000000000171</c:v>
                </c:pt>
                <c:pt idx="7328">
                  <c:v>0.13280000000000169</c:v>
                </c:pt>
                <c:pt idx="7329">
                  <c:v>0.13290000000000168</c:v>
                </c:pt>
                <c:pt idx="7330">
                  <c:v>0.13300000000000167</c:v>
                </c:pt>
                <c:pt idx="7331">
                  <c:v>0.13310000000000166</c:v>
                </c:pt>
                <c:pt idx="7332">
                  <c:v>0.13320000000000165</c:v>
                </c:pt>
                <c:pt idx="7333">
                  <c:v>0.13330000000000164</c:v>
                </c:pt>
                <c:pt idx="7334">
                  <c:v>0.13340000000000163</c:v>
                </c:pt>
                <c:pt idx="7335">
                  <c:v>0.13350000000000162</c:v>
                </c:pt>
                <c:pt idx="7336">
                  <c:v>0.13360000000000161</c:v>
                </c:pt>
                <c:pt idx="7337">
                  <c:v>0.1337000000000016</c:v>
                </c:pt>
                <c:pt idx="7338">
                  <c:v>0.13380000000000158</c:v>
                </c:pt>
                <c:pt idx="7339">
                  <c:v>0.13390000000000157</c:v>
                </c:pt>
                <c:pt idx="7340">
                  <c:v>0.13400000000000156</c:v>
                </c:pt>
                <c:pt idx="7341">
                  <c:v>0.13410000000000155</c:v>
                </c:pt>
                <c:pt idx="7342">
                  <c:v>0.13420000000000154</c:v>
                </c:pt>
                <c:pt idx="7343">
                  <c:v>0.13430000000000153</c:v>
                </c:pt>
                <c:pt idx="7344">
                  <c:v>0.13440000000000152</c:v>
                </c:pt>
                <c:pt idx="7345">
                  <c:v>0.13450000000000151</c:v>
                </c:pt>
                <c:pt idx="7346">
                  <c:v>0.1346000000000015</c:v>
                </c:pt>
                <c:pt idx="7347">
                  <c:v>0.13470000000000149</c:v>
                </c:pt>
                <c:pt idx="7348">
                  <c:v>0.13480000000000147</c:v>
                </c:pt>
                <c:pt idx="7349">
                  <c:v>0.13490000000000146</c:v>
                </c:pt>
                <c:pt idx="7350">
                  <c:v>0.13500000000000145</c:v>
                </c:pt>
                <c:pt idx="7351">
                  <c:v>0.13510000000000144</c:v>
                </c:pt>
                <c:pt idx="7352">
                  <c:v>0.13520000000000143</c:v>
                </c:pt>
                <c:pt idx="7353">
                  <c:v>0.13530000000000142</c:v>
                </c:pt>
                <c:pt idx="7354">
                  <c:v>0.13540000000000141</c:v>
                </c:pt>
                <c:pt idx="7355">
                  <c:v>0.1355000000000014</c:v>
                </c:pt>
                <c:pt idx="7356">
                  <c:v>0.13560000000000139</c:v>
                </c:pt>
                <c:pt idx="7357">
                  <c:v>0.13570000000000138</c:v>
                </c:pt>
                <c:pt idx="7358">
                  <c:v>0.13580000000000136</c:v>
                </c:pt>
                <c:pt idx="7359">
                  <c:v>0.13590000000000135</c:v>
                </c:pt>
                <c:pt idx="7360">
                  <c:v>0.13600000000000134</c:v>
                </c:pt>
                <c:pt idx="7361">
                  <c:v>0.13610000000000133</c:v>
                </c:pt>
                <c:pt idx="7362">
                  <c:v>0.13620000000000132</c:v>
                </c:pt>
                <c:pt idx="7363">
                  <c:v>0.13630000000000131</c:v>
                </c:pt>
                <c:pt idx="7364">
                  <c:v>0.1364000000000013</c:v>
                </c:pt>
                <c:pt idx="7365">
                  <c:v>0.13650000000000129</c:v>
                </c:pt>
                <c:pt idx="7366">
                  <c:v>0.13660000000000128</c:v>
                </c:pt>
                <c:pt idx="7367">
                  <c:v>0.13670000000000126</c:v>
                </c:pt>
                <c:pt idx="7368">
                  <c:v>0.13680000000000125</c:v>
                </c:pt>
                <c:pt idx="7369">
                  <c:v>0.13690000000000124</c:v>
                </c:pt>
                <c:pt idx="7370">
                  <c:v>0.13700000000000123</c:v>
                </c:pt>
                <c:pt idx="7371">
                  <c:v>0.13710000000000122</c:v>
                </c:pt>
                <c:pt idx="7372">
                  <c:v>0.13720000000000121</c:v>
                </c:pt>
                <c:pt idx="7373">
                  <c:v>0.1373000000000012</c:v>
                </c:pt>
                <c:pt idx="7374">
                  <c:v>0.13740000000000119</c:v>
                </c:pt>
                <c:pt idx="7375">
                  <c:v>0.13750000000000118</c:v>
                </c:pt>
                <c:pt idx="7376">
                  <c:v>0.13760000000000117</c:v>
                </c:pt>
                <c:pt idx="7377">
                  <c:v>0.13770000000000115</c:v>
                </c:pt>
                <c:pt idx="7378">
                  <c:v>0.13780000000000114</c:v>
                </c:pt>
                <c:pt idx="7379">
                  <c:v>0.13790000000000113</c:v>
                </c:pt>
                <c:pt idx="7380">
                  <c:v>0.13800000000000112</c:v>
                </c:pt>
                <c:pt idx="7381">
                  <c:v>0.13810000000000111</c:v>
                </c:pt>
                <c:pt idx="7382">
                  <c:v>0.1382000000000011</c:v>
                </c:pt>
                <c:pt idx="7383">
                  <c:v>0.13830000000000109</c:v>
                </c:pt>
                <c:pt idx="7384">
                  <c:v>0.13840000000000108</c:v>
                </c:pt>
                <c:pt idx="7385">
                  <c:v>0.13850000000000107</c:v>
                </c:pt>
                <c:pt idx="7386">
                  <c:v>0.13860000000000106</c:v>
                </c:pt>
                <c:pt idx="7387">
                  <c:v>0.13870000000000104</c:v>
                </c:pt>
                <c:pt idx="7388">
                  <c:v>0.13880000000000103</c:v>
                </c:pt>
                <c:pt idx="7389">
                  <c:v>0.13890000000000102</c:v>
                </c:pt>
                <c:pt idx="7390">
                  <c:v>0.13900000000000101</c:v>
                </c:pt>
                <c:pt idx="7391">
                  <c:v>0.139100000000001</c:v>
                </c:pt>
                <c:pt idx="7392">
                  <c:v>0.13920000000000099</c:v>
                </c:pt>
                <c:pt idx="7393">
                  <c:v>0.13930000000000098</c:v>
                </c:pt>
                <c:pt idx="7394">
                  <c:v>0.13940000000000097</c:v>
                </c:pt>
                <c:pt idx="7395">
                  <c:v>0.13950000000000096</c:v>
                </c:pt>
                <c:pt idx="7396">
                  <c:v>0.13960000000000095</c:v>
                </c:pt>
                <c:pt idx="7397">
                  <c:v>0.13970000000000093</c:v>
                </c:pt>
                <c:pt idx="7398">
                  <c:v>0.13980000000000092</c:v>
                </c:pt>
                <c:pt idx="7399">
                  <c:v>0.13990000000000091</c:v>
                </c:pt>
                <c:pt idx="7400">
                  <c:v>0.1400000000000009</c:v>
                </c:pt>
                <c:pt idx="7401">
                  <c:v>0.14010000000000089</c:v>
                </c:pt>
                <c:pt idx="7402">
                  <c:v>0.14020000000000088</c:v>
                </c:pt>
                <c:pt idx="7403">
                  <c:v>0.14030000000000087</c:v>
                </c:pt>
                <c:pt idx="7404">
                  <c:v>0.14040000000000086</c:v>
                </c:pt>
                <c:pt idx="7405">
                  <c:v>0.14050000000000085</c:v>
                </c:pt>
                <c:pt idx="7406">
                  <c:v>0.14060000000000084</c:v>
                </c:pt>
                <c:pt idx="7407">
                  <c:v>0.14070000000000082</c:v>
                </c:pt>
                <c:pt idx="7408">
                  <c:v>0.14080000000000081</c:v>
                </c:pt>
                <c:pt idx="7409">
                  <c:v>0.1409000000000008</c:v>
                </c:pt>
                <c:pt idx="7410">
                  <c:v>0.14100000000000079</c:v>
                </c:pt>
                <c:pt idx="7411">
                  <c:v>0.14110000000000078</c:v>
                </c:pt>
                <c:pt idx="7412">
                  <c:v>0.14120000000000077</c:v>
                </c:pt>
                <c:pt idx="7413">
                  <c:v>0.14130000000000076</c:v>
                </c:pt>
                <c:pt idx="7414">
                  <c:v>0.14140000000000075</c:v>
                </c:pt>
                <c:pt idx="7415">
                  <c:v>0.14150000000000074</c:v>
                </c:pt>
                <c:pt idx="7416">
                  <c:v>0.14160000000000073</c:v>
                </c:pt>
                <c:pt idx="7417">
                  <c:v>0.14170000000000071</c:v>
                </c:pt>
                <c:pt idx="7418">
                  <c:v>0.1418000000000007</c:v>
                </c:pt>
                <c:pt idx="7419">
                  <c:v>0.14190000000000069</c:v>
                </c:pt>
                <c:pt idx="7420">
                  <c:v>0.14200000000000068</c:v>
                </c:pt>
                <c:pt idx="7421">
                  <c:v>0.14210000000000067</c:v>
                </c:pt>
                <c:pt idx="7422">
                  <c:v>0.14220000000000066</c:v>
                </c:pt>
                <c:pt idx="7423">
                  <c:v>0.14230000000000065</c:v>
                </c:pt>
                <c:pt idx="7424">
                  <c:v>0.14240000000000064</c:v>
                </c:pt>
                <c:pt idx="7425">
                  <c:v>0.14250000000000063</c:v>
                </c:pt>
                <c:pt idx="7426">
                  <c:v>0.14260000000000062</c:v>
                </c:pt>
                <c:pt idx="7427">
                  <c:v>0.1427000000000006</c:v>
                </c:pt>
                <c:pt idx="7428">
                  <c:v>0.14280000000000059</c:v>
                </c:pt>
                <c:pt idx="7429">
                  <c:v>0.14290000000000058</c:v>
                </c:pt>
                <c:pt idx="7430">
                  <c:v>0.14300000000000057</c:v>
                </c:pt>
                <c:pt idx="7431">
                  <c:v>0.14310000000000056</c:v>
                </c:pt>
                <c:pt idx="7432">
                  <c:v>0.14320000000000055</c:v>
                </c:pt>
                <c:pt idx="7433">
                  <c:v>0.14330000000000054</c:v>
                </c:pt>
                <c:pt idx="7434">
                  <c:v>0.14340000000000053</c:v>
                </c:pt>
                <c:pt idx="7435">
                  <c:v>0.14350000000000052</c:v>
                </c:pt>
                <c:pt idx="7436">
                  <c:v>0.14360000000000051</c:v>
                </c:pt>
                <c:pt idx="7437">
                  <c:v>0.14370000000000049</c:v>
                </c:pt>
                <c:pt idx="7438">
                  <c:v>0.14380000000000048</c:v>
                </c:pt>
                <c:pt idx="7439">
                  <c:v>0.14390000000000047</c:v>
                </c:pt>
                <c:pt idx="7440">
                  <c:v>0.14400000000000046</c:v>
                </c:pt>
                <c:pt idx="7441">
                  <c:v>0.14410000000000045</c:v>
                </c:pt>
                <c:pt idx="7442">
                  <c:v>0.14420000000000044</c:v>
                </c:pt>
                <c:pt idx="7443">
                  <c:v>0.14430000000000043</c:v>
                </c:pt>
                <c:pt idx="7444">
                  <c:v>0.14440000000000042</c:v>
                </c:pt>
                <c:pt idx="7445">
                  <c:v>0.14450000000000041</c:v>
                </c:pt>
                <c:pt idx="7446">
                  <c:v>0.14460000000000039</c:v>
                </c:pt>
                <c:pt idx="7447">
                  <c:v>0.14470000000000038</c:v>
                </c:pt>
                <c:pt idx="7448">
                  <c:v>0.14480000000000037</c:v>
                </c:pt>
                <c:pt idx="7449">
                  <c:v>0.14490000000000036</c:v>
                </c:pt>
                <c:pt idx="7450">
                  <c:v>0.14500000000000035</c:v>
                </c:pt>
                <c:pt idx="7451">
                  <c:v>0.14510000000000034</c:v>
                </c:pt>
                <c:pt idx="7452">
                  <c:v>0.14520000000000033</c:v>
                </c:pt>
                <c:pt idx="7453">
                  <c:v>0.14530000000000032</c:v>
                </c:pt>
                <c:pt idx="7454">
                  <c:v>0.14540000000000031</c:v>
                </c:pt>
                <c:pt idx="7455">
                  <c:v>0.1455000000000003</c:v>
                </c:pt>
                <c:pt idx="7456">
                  <c:v>0.14560000000000028</c:v>
                </c:pt>
                <c:pt idx="7457">
                  <c:v>0.14570000000000027</c:v>
                </c:pt>
                <c:pt idx="7458">
                  <c:v>0.14580000000000026</c:v>
                </c:pt>
                <c:pt idx="7459">
                  <c:v>0.14590000000000025</c:v>
                </c:pt>
                <c:pt idx="7460">
                  <c:v>0.14600000000000024</c:v>
                </c:pt>
                <c:pt idx="7461">
                  <c:v>0.14610000000000023</c:v>
                </c:pt>
                <c:pt idx="7462">
                  <c:v>0.14620000000000022</c:v>
                </c:pt>
                <c:pt idx="7463">
                  <c:v>0.14630000000000021</c:v>
                </c:pt>
                <c:pt idx="7464">
                  <c:v>0.1464000000000002</c:v>
                </c:pt>
                <c:pt idx="7465">
                  <c:v>0.14650000000000019</c:v>
                </c:pt>
                <c:pt idx="7466">
                  <c:v>0.14660000000000017</c:v>
                </c:pt>
                <c:pt idx="7467">
                  <c:v>0.14670000000000016</c:v>
                </c:pt>
                <c:pt idx="7468">
                  <c:v>0.14680000000000015</c:v>
                </c:pt>
                <c:pt idx="7469">
                  <c:v>0.14690000000000014</c:v>
                </c:pt>
                <c:pt idx="7470">
                  <c:v>0.14700000000000013</c:v>
                </c:pt>
                <c:pt idx="7471">
                  <c:v>0.14710000000000012</c:v>
                </c:pt>
                <c:pt idx="7472">
                  <c:v>0.14720000000000011</c:v>
                </c:pt>
                <c:pt idx="7473">
                  <c:v>0.1473000000000001</c:v>
                </c:pt>
                <c:pt idx="7474">
                  <c:v>0.14740000000000009</c:v>
                </c:pt>
                <c:pt idx="7475">
                  <c:v>0.14750000000000008</c:v>
                </c:pt>
                <c:pt idx="7476">
                  <c:v>0.14760000000000006</c:v>
                </c:pt>
                <c:pt idx="7477">
                  <c:v>0.14770000000000005</c:v>
                </c:pt>
                <c:pt idx="7478">
                  <c:v>0.14780000000000004</c:v>
                </c:pt>
                <c:pt idx="7479">
                  <c:v>0.14790000000000003</c:v>
                </c:pt>
                <c:pt idx="7480">
                  <c:v>0.14800000000000002</c:v>
                </c:pt>
                <c:pt idx="7481">
                  <c:v>0.14810000000000001</c:v>
                </c:pt>
                <c:pt idx="7482">
                  <c:v>0.1482</c:v>
                </c:pt>
                <c:pt idx="7483">
                  <c:v>0.14829999999999999</c:v>
                </c:pt>
                <c:pt idx="7484">
                  <c:v>0.14839999999999998</c:v>
                </c:pt>
                <c:pt idx="7485">
                  <c:v>0.14849999999999997</c:v>
                </c:pt>
                <c:pt idx="7486">
                  <c:v>0.14859999999999995</c:v>
                </c:pt>
                <c:pt idx="7487">
                  <c:v>0.14869999999999994</c:v>
                </c:pt>
                <c:pt idx="7488">
                  <c:v>0.14879999999999993</c:v>
                </c:pt>
                <c:pt idx="7489">
                  <c:v>0.14889999999999992</c:v>
                </c:pt>
                <c:pt idx="7490">
                  <c:v>0.14899999999999991</c:v>
                </c:pt>
                <c:pt idx="7491">
                  <c:v>0.1490999999999999</c:v>
                </c:pt>
                <c:pt idx="7492">
                  <c:v>0.14919999999999989</c:v>
                </c:pt>
                <c:pt idx="7493">
                  <c:v>0.14929999999999988</c:v>
                </c:pt>
                <c:pt idx="7494">
                  <c:v>0.14939999999999987</c:v>
                </c:pt>
                <c:pt idx="7495">
                  <c:v>0.14949999999999986</c:v>
                </c:pt>
                <c:pt idx="7496">
                  <c:v>0.14959999999999984</c:v>
                </c:pt>
                <c:pt idx="7497">
                  <c:v>0.14969999999999983</c:v>
                </c:pt>
                <c:pt idx="7498">
                  <c:v>0.14979999999999982</c:v>
                </c:pt>
                <c:pt idx="7499">
                  <c:v>0.14989999999999981</c:v>
                </c:pt>
                <c:pt idx="7500">
                  <c:v>0.1499999999999998</c:v>
                </c:pt>
                <c:pt idx="7501">
                  <c:v>0.15009999999999979</c:v>
                </c:pt>
                <c:pt idx="7502">
                  <c:v>0.15019999999999978</c:v>
                </c:pt>
                <c:pt idx="7503">
                  <c:v>0.15029999999999977</c:v>
                </c:pt>
                <c:pt idx="7504">
                  <c:v>0.15039999999999976</c:v>
                </c:pt>
                <c:pt idx="7505">
                  <c:v>0.15049999999999975</c:v>
                </c:pt>
                <c:pt idx="7506">
                  <c:v>0.15059999999999973</c:v>
                </c:pt>
                <c:pt idx="7507">
                  <c:v>0.15069999999999972</c:v>
                </c:pt>
                <c:pt idx="7508">
                  <c:v>0.15079999999999971</c:v>
                </c:pt>
                <c:pt idx="7509">
                  <c:v>0.1508999999999997</c:v>
                </c:pt>
                <c:pt idx="7510">
                  <c:v>0.15099999999999969</c:v>
                </c:pt>
                <c:pt idx="7511">
                  <c:v>0.15109999999999968</c:v>
                </c:pt>
                <c:pt idx="7512">
                  <c:v>0.15119999999999967</c:v>
                </c:pt>
                <c:pt idx="7513">
                  <c:v>0.15129999999999966</c:v>
                </c:pt>
                <c:pt idx="7514">
                  <c:v>0.15139999999999965</c:v>
                </c:pt>
                <c:pt idx="7515">
                  <c:v>0.15149999999999963</c:v>
                </c:pt>
                <c:pt idx="7516">
                  <c:v>0.15159999999999962</c:v>
                </c:pt>
                <c:pt idx="7517">
                  <c:v>0.15169999999999961</c:v>
                </c:pt>
                <c:pt idx="7518">
                  <c:v>0.1517999999999996</c:v>
                </c:pt>
                <c:pt idx="7519">
                  <c:v>0.15189999999999959</c:v>
                </c:pt>
                <c:pt idx="7520">
                  <c:v>0.15199999999999958</c:v>
                </c:pt>
                <c:pt idx="7521">
                  <c:v>0.15209999999999957</c:v>
                </c:pt>
                <c:pt idx="7522">
                  <c:v>0.15219999999999956</c:v>
                </c:pt>
                <c:pt idx="7523">
                  <c:v>0.15229999999999955</c:v>
                </c:pt>
                <c:pt idx="7524">
                  <c:v>0.15239999999999954</c:v>
                </c:pt>
                <c:pt idx="7525">
                  <c:v>0.15249999999999952</c:v>
                </c:pt>
                <c:pt idx="7526">
                  <c:v>0.15259999999999951</c:v>
                </c:pt>
                <c:pt idx="7527">
                  <c:v>0.1526999999999995</c:v>
                </c:pt>
                <c:pt idx="7528">
                  <c:v>0.15279999999999949</c:v>
                </c:pt>
                <c:pt idx="7529">
                  <c:v>0.15289999999999948</c:v>
                </c:pt>
                <c:pt idx="7530">
                  <c:v>0.15299999999999947</c:v>
                </c:pt>
                <c:pt idx="7531">
                  <c:v>0.15309999999999946</c:v>
                </c:pt>
                <c:pt idx="7532">
                  <c:v>0.15319999999999945</c:v>
                </c:pt>
                <c:pt idx="7533">
                  <c:v>0.15329999999999944</c:v>
                </c:pt>
                <c:pt idx="7534">
                  <c:v>0.15339999999999943</c:v>
                </c:pt>
                <c:pt idx="7535">
                  <c:v>0.15349999999999941</c:v>
                </c:pt>
                <c:pt idx="7536">
                  <c:v>0.1535999999999994</c:v>
                </c:pt>
                <c:pt idx="7537">
                  <c:v>0.15369999999999939</c:v>
                </c:pt>
                <c:pt idx="7538">
                  <c:v>0.15379999999999938</c:v>
                </c:pt>
                <c:pt idx="7539">
                  <c:v>0.15389999999999937</c:v>
                </c:pt>
                <c:pt idx="7540">
                  <c:v>0.15399999999999936</c:v>
                </c:pt>
                <c:pt idx="7541">
                  <c:v>0.15409999999999935</c:v>
                </c:pt>
                <c:pt idx="7542">
                  <c:v>0.15419999999999934</c:v>
                </c:pt>
                <c:pt idx="7543">
                  <c:v>0.15429999999999933</c:v>
                </c:pt>
                <c:pt idx="7544">
                  <c:v>0.15439999999999932</c:v>
                </c:pt>
                <c:pt idx="7545">
                  <c:v>0.1544999999999993</c:v>
                </c:pt>
                <c:pt idx="7546">
                  <c:v>0.15459999999999929</c:v>
                </c:pt>
                <c:pt idx="7547">
                  <c:v>0.15469999999999928</c:v>
                </c:pt>
                <c:pt idx="7548">
                  <c:v>0.15479999999999927</c:v>
                </c:pt>
                <c:pt idx="7549">
                  <c:v>0.15489999999999926</c:v>
                </c:pt>
                <c:pt idx="7550">
                  <c:v>0.15499999999999925</c:v>
                </c:pt>
                <c:pt idx="7551">
                  <c:v>0.15509999999999924</c:v>
                </c:pt>
                <c:pt idx="7552">
                  <c:v>0.15519999999999923</c:v>
                </c:pt>
                <c:pt idx="7553">
                  <c:v>0.15529999999999922</c:v>
                </c:pt>
                <c:pt idx="7554">
                  <c:v>0.15539999999999921</c:v>
                </c:pt>
                <c:pt idx="7555">
                  <c:v>0.15549999999999919</c:v>
                </c:pt>
                <c:pt idx="7556">
                  <c:v>0.15559999999999918</c:v>
                </c:pt>
                <c:pt idx="7557">
                  <c:v>0.15569999999999917</c:v>
                </c:pt>
                <c:pt idx="7558">
                  <c:v>0.15579999999999916</c:v>
                </c:pt>
                <c:pt idx="7559">
                  <c:v>0.15589999999999915</c:v>
                </c:pt>
                <c:pt idx="7560">
                  <c:v>0.15599999999999914</c:v>
                </c:pt>
                <c:pt idx="7561">
                  <c:v>0.15609999999999913</c:v>
                </c:pt>
                <c:pt idx="7562">
                  <c:v>0.15619999999999912</c:v>
                </c:pt>
                <c:pt idx="7563">
                  <c:v>0.15629999999999911</c:v>
                </c:pt>
                <c:pt idx="7564">
                  <c:v>0.1563999999999991</c:v>
                </c:pt>
                <c:pt idx="7565">
                  <c:v>0.15649999999999908</c:v>
                </c:pt>
                <c:pt idx="7566">
                  <c:v>0.15659999999999907</c:v>
                </c:pt>
                <c:pt idx="7567">
                  <c:v>0.15669999999999906</c:v>
                </c:pt>
                <c:pt idx="7568">
                  <c:v>0.15679999999999905</c:v>
                </c:pt>
                <c:pt idx="7569">
                  <c:v>0.15689999999999904</c:v>
                </c:pt>
                <c:pt idx="7570">
                  <c:v>0.15699999999999903</c:v>
                </c:pt>
                <c:pt idx="7571">
                  <c:v>0.15709999999999902</c:v>
                </c:pt>
                <c:pt idx="7572">
                  <c:v>0.15719999999999901</c:v>
                </c:pt>
                <c:pt idx="7573">
                  <c:v>0.157299999999999</c:v>
                </c:pt>
                <c:pt idx="7574">
                  <c:v>0.15739999999999899</c:v>
                </c:pt>
                <c:pt idx="7575">
                  <c:v>0.15749999999999897</c:v>
                </c:pt>
                <c:pt idx="7576">
                  <c:v>0.15759999999999896</c:v>
                </c:pt>
                <c:pt idx="7577">
                  <c:v>0.15769999999999895</c:v>
                </c:pt>
                <c:pt idx="7578">
                  <c:v>0.15779999999999894</c:v>
                </c:pt>
                <c:pt idx="7579">
                  <c:v>0.15789999999999893</c:v>
                </c:pt>
                <c:pt idx="7580">
                  <c:v>0.15799999999999892</c:v>
                </c:pt>
                <c:pt idx="7581">
                  <c:v>0.15809999999999891</c:v>
                </c:pt>
                <c:pt idx="7582">
                  <c:v>0.1581999999999989</c:v>
                </c:pt>
                <c:pt idx="7583">
                  <c:v>0.15829999999999889</c:v>
                </c:pt>
                <c:pt idx="7584">
                  <c:v>0.15839999999999888</c:v>
                </c:pt>
                <c:pt idx="7585">
                  <c:v>0.15849999999999886</c:v>
                </c:pt>
                <c:pt idx="7586">
                  <c:v>0.15859999999999885</c:v>
                </c:pt>
                <c:pt idx="7587">
                  <c:v>0.15869999999999884</c:v>
                </c:pt>
                <c:pt idx="7588">
                  <c:v>0.15879999999999883</c:v>
                </c:pt>
                <c:pt idx="7589">
                  <c:v>0.15889999999999882</c:v>
                </c:pt>
                <c:pt idx="7590">
                  <c:v>0.15899999999999881</c:v>
                </c:pt>
                <c:pt idx="7591">
                  <c:v>0.1590999999999988</c:v>
                </c:pt>
                <c:pt idx="7592">
                  <c:v>0.15919999999999879</c:v>
                </c:pt>
                <c:pt idx="7593">
                  <c:v>0.15929999999999878</c:v>
                </c:pt>
                <c:pt idx="7594">
                  <c:v>0.15939999999999876</c:v>
                </c:pt>
                <c:pt idx="7595">
                  <c:v>0.15949999999999875</c:v>
                </c:pt>
                <c:pt idx="7596">
                  <c:v>0.15959999999999874</c:v>
                </c:pt>
                <c:pt idx="7597">
                  <c:v>0.15969999999999873</c:v>
                </c:pt>
                <c:pt idx="7598">
                  <c:v>0.15979999999999872</c:v>
                </c:pt>
                <c:pt idx="7599">
                  <c:v>0.15989999999999871</c:v>
                </c:pt>
                <c:pt idx="7600">
                  <c:v>0.1599999999999987</c:v>
                </c:pt>
                <c:pt idx="7601">
                  <c:v>0.16009999999999869</c:v>
                </c:pt>
                <c:pt idx="7602">
                  <c:v>0.16019999999999868</c:v>
                </c:pt>
                <c:pt idx="7603">
                  <c:v>0.16029999999999867</c:v>
                </c:pt>
                <c:pt idx="7604">
                  <c:v>0.16039999999999865</c:v>
                </c:pt>
                <c:pt idx="7605">
                  <c:v>0.16049999999999864</c:v>
                </c:pt>
                <c:pt idx="7606">
                  <c:v>0.16059999999999863</c:v>
                </c:pt>
                <c:pt idx="7607">
                  <c:v>0.16069999999999862</c:v>
                </c:pt>
                <c:pt idx="7608">
                  <c:v>0.16079999999999861</c:v>
                </c:pt>
                <c:pt idx="7609">
                  <c:v>0.1608999999999986</c:v>
                </c:pt>
                <c:pt idx="7610">
                  <c:v>0.16099999999999859</c:v>
                </c:pt>
                <c:pt idx="7611">
                  <c:v>0.16109999999999858</c:v>
                </c:pt>
                <c:pt idx="7612">
                  <c:v>0.16119999999999857</c:v>
                </c:pt>
                <c:pt idx="7613">
                  <c:v>0.16129999999999856</c:v>
                </c:pt>
                <c:pt idx="7614">
                  <c:v>0.16139999999999854</c:v>
                </c:pt>
                <c:pt idx="7615">
                  <c:v>0.16149999999999853</c:v>
                </c:pt>
                <c:pt idx="7616">
                  <c:v>0.16159999999999852</c:v>
                </c:pt>
                <c:pt idx="7617">
                  <c:v>0.16169999999999851</c:v>
                </c:pt>
                <c:pt idx="7618">
                  <c:v>0.1617999999999985</c:v>
                </c:pt>
                <c:pt idx="7619">
                  <c:v>0.16189999999999849</c:v>
                </c:pt>
                <c:pt idx="7620">
                  <c:v>0.16199999999999848</c:v>
                </c:pt>
                <c:pt idx="7621">
                  <c:v>0.16209999999999847</c:v>
                </c:pt>
                <c:pt idx="7622">
                  <c:v>0.16219999999999846</c:v>
                </c:pt>
                <c:pt idx="7623">
                  <c:v>0.16229999999999845</c:v>
                </c:pt>
                <c:pt idx="7624">
                  <c:v>0.16239999999999843</c:v>
                </c:pt>
                <c:pt idx="7625">
                  <c:v>0.16249999999999842</c:v>
                </c:pt>
                <c:pt idx="7626">
                  <c:v>0.16259999999999841</c:v>
                </c:pt>
                <c:pt idx="7627">
                  <c:v>0.1626999999999984</c:v>
                </c:pt>
                <c:pt idx="7628">
                  <c:v>0.16279999999999839</c:v>
                </c:pt>
                <c:pt idx="7629">
                  <c:v>0.16289999999999838</c:v>
                </c:pt>
                <c:pt idx="7630">
                  <c:v>0.16299999999999837</c:v>
                </c:pt>
                <c:pt idx="7631">
                  <c:v>0.16309999999999836</c:v>
                </c:pt>
                <c:pt idx="7632">
                  <c:v>0.16319999999999835</c:v>
                </c:pt>
                <c:pt idx="7633">
                  <c:v>0.16329999999999834</c:v>
                </c:pt>
                <c:pt idx="7634">
                  <c:v>0.16339999999999832</c:v>
                </c:pt>
                <c:pt idx="7635">
                  <c:v>0.16349999999999831</c:v>
                </c:pt>
                <c:pt idx="7636">
                  <c:v>0.1635999999999983</c:v>
                </c:pt>
                <c:pt idx="7637">
                  <c:v>0.16369999999999829</c:v>
                </c:pt>
                <c:pt idx="7638">
                  <c:v>0.16379999999999828</c:v>
                </c:pt>
                <c:pt idx="7639">
                  <c:v>0.16389999999999827</c:v>
                </c:pt>
                <c:pt idx="7640">
                  <c:v>0.16399999999999826</c:v>
                </c:pt>
                <c:pt idx="7641">
                  <c:v>0.16409999999999825</c:v>
                </c:pt>
                <c:pt idx="7642">
                  <c:v>0.16419999999999824</c:v>
                </c:pt>
                <c:pt idx="7643">
                  <c:v>0.16429999999999823</c:v>
                </c:pt>
                <c:pt idx="7644">
                  <c:v>0.16439999999999821</c:v>
                </c:pt>
                <c:pt idx="7645">
                  <c:v>0.1644999999999982</c:v>
                </c:pt>
                <c:pt idx="7646">
                  <c:v>0.16459999999999819</c:v>
                </c:pt>
                <c:pt idx="7647">
                  <c:v>0.16469999999999818</c:v>
                </c:pt>
                <c:pt idx="7648">
                  <c:v>0.16479999999999817</c:v>
                </c:pt>
                <c:pt idx="7649">
                  <c:v>0.16489999999999816</c:v>
                </c:pt>
                <c:pt idx="7650">
                  <c:v>0.16499999999999815</c:v>
                </c:pt>
                <c:pt idx="7651">
                  <c:v>0.16509999999999814</c:v>
                </c:pt>
                <c:pt idx="7652">
                  <c:v>0.16519999999999813</c:v>
                </c:pt>
                <c:pt idx="7653">
                  <c:v>0.16529999999999812</c:v>
                </c:pt>
                <c:pt idx="7654">
                  <c:v>0.1653999999999981</c:v>
                </c:pt>
                <c:pt idx="7655">
                  <c:v>0.16549999999999809</c:v>
                </c:pt>
                <c:pt idx="7656">
                  <c:v>0.16559999999999808</c:v>
                </c:pt>
                <c:pt idx="7657">
                  <c:v>0.16569999999999807</c:v>
                </c:pt>
                <c:pt idx="7658">
                  <c:v>0.16579999999999806</c:v>
                </c:pt>
                <c:pt idx="7659">
                  <c:v>0.16589999999999805</c:v>
                </c:pt>
                <c:pt idx="7660">
                  <c:v>0.16599999999999804</c:v>
                </c:pt>
                <c:pt idx="7661">
                  <c:v>0.16609999999999803</c:v>
                </c:pt>
                <c:pt idx="7662">
                  <c:v>0.16619999999999802</c:v>
                </c:pt>
                <c:pt idx="7663">
                  <c:v>0.166299999999998</c:v>
                </c:pt>
                <c:pt idx="7664">
                  <c:v>0.16639999999999799</c:v>
                </c:pt>
                <c:pt idx="7665">
                  <c:v>0.16649999999999798</c:v>
                </c:pt>
                <c:pt idx="7666">
                  <c:v>0.16659999999999797</c:v>
                </c:pt>
                <c:pt idx="7667">
                  <c:v>0.16669999999999796</c:v>
                </c:pt>
                <c:pt idx="7668">
                  <c:v>0.16679999999999795</c:v>
                </c:pt>
                <c:pt idx="7669">
                  <c:v>0.16689999999999794</c:v>
                </c:pt>
                <c:pt idx="7670">
                  <c:v>0.16699999999999793</c:v>
                </c:pt>
                <c:pt idx="7671">
                  <c:v>0.16709999999999792</c:v>
                </c:pt>
                <c:pt idx="7672">
                  <c:v>0.16719999999999791</c:v>
                </c:pt>
                <c:pt idx="7673">
                  <c:v>0.16729999999999789</c:v>
                </c:pt>
                <c:pt idx="7674">
                  <c:v>0.16739999999999788</c:v>
                </c:pt>
                <c:pt idx="7675">
                  <c:v>0.16749999999999787</c:v>
                </c:pt>
                <c:pt idx="7676">
                  <c:v>0.16759999999999786</c:v>
                </c:pt>
                <c:pt idx="7677">
                  <c:v>0.16769999999999785</c:v>
                </c:pt>
                <c:pt idx="7678">
                  <c:v>0.16779999999999784</c:v>
                </c:pt>
                <c:pt idx="7679">
                  <c:v>0.16789999999999783</c:v>
                </c:pt>
                <c:pt idx="7680">
                  <c:v>0.16799999999999782</c:v>
                </c:pt>
                <c:pt idx="7681">
                  <c:v>0.16809999999999781</c:v>
                </c:pt>
                <c:pt idx="7682">
                  <c:v>0.1681999999999978</c:v>
                </c:pt>
                <c:pt idx="7683">
                  <c:v>0.16829999999999778</c:v>
                </c:pt>
                <c:pt idx="7684">
                  <c:v>0.16839999999999777</c:v>
                </c:pt>
                <c:pt idx="7685">
                  <c:v>0.16849999999999776</c:v>
                </c:pt>
                <c:pt idx="7686">
                  <c:v>0.16859999999999775</c:v>
                </c:pt>
                <c:pt idx="7687">
                  <c:v>0.16869999999999774</c:v>
                </c:pt>
                <c:pt idx="7688">
                  <c:v>0.16879999999999773</c:v>
                </c:pt>
                <c:pt idx="7689">
                  <c:v>0.16889999999999772</c:v>
                </c:pt>
                <c:pt idx="7690">
                  <c:v>0.16899999999999771</c:v>
                </c:pt>
                <c:pt idx="7691">
                  <c:v>0.1690999999999977</c:v>
                </c:pt>
                <c:pt idx="7692">
                  <c:v>0.16919999999999769</c:v>
                </c:pt>
                <c:pt idx="7693">
                  <c:v>0.16929999999999767</c:v>
                </c:pt>
                <c:pt idx="7694">
                  <c:v>0.16939999999999766</c:v>
                </c:pt>
                <c:pt idx="7695">
                  <c:v>0.16949999999999765</c:v>
                </c:pt>
                <c:pt idx="7696">
                  <c:v>0.16959999999999764</c:v>
                </c:pt>
                <c:pt idx="7697">
                  <c:v>0.16969999999999763</c:v>
                </c:pt>
                <c:pt idx="7698">
                  <c:v>0.16979999999999762</c:v>
                </c:pt>
                <c:pt idx="7699">
                  <c:v>0.16989999999999761</c:v>
                </c:pt>
                <c:pt idx="7700">
                  <c:v>0.1699999999999976</c:v>
                </c:pt>
                <c:pt idx="7701">
                  <c:v>0.17009999999999759</c:v>
                </c:pt>
                <c:pt idx="7702">
                  <c:v>0.17019999999999758</c:v>
                </c:pt>
                <c:pt idx="7703">
                  <c:v>0.17029999999999756</c:v>
                </c:pt>
                <c:pt idx="7704">
                  <c:v>0.17039999999999755</c:v>
                </c:pt>
                <c:pt idx="7705">
                  <c:v>0.17049999999999754</c:v>
                </c:pt>
                <c:pt idx="7706">
                  <c:v>0.17059999999999753</c:v>
                </c:pt>
                <c:pt idx="7707">
                  <c:v>0.17069999999999752</c:v>
                </c:pt>
                <c:pt idx="7708">
                  <c:v>0.17079999999999751</c:v>
                </c:pt>
                <c:pt idx="7709">
                  <c:v>0.1708999999999975</c:v>
                </c:pt>
                <c:pt idx="7710">
                  <c:v>0.17099999999999749</c:v>
                </c:pt>
                <c:pt idx="7711">
                  <c:v>0.17109999999999748</c:v>
                </c:pt>
                <c:pt idx="7712">
                  <c:v>0.17119999999999747</c:v>
                </c:pt>
                <c:pt idx="7713">
                  <c:v>0.17129999999999745</c:v>
                </c:pt>
                <c:pt idx="7714">
                  <c:v>0.17139999999999744</c:v>
                </c:pt>
                <c:pt idx="7715">
                  <c:v>0.17149999999999743</c:v>
                </c:pt>
                <c:pt idx="7716">
                  <c:v>0.17159999999999742</c:v>
                </c:pt>
                <c:pt idx="7717">
                  <c:v>0.17169999999999741</c:v>
                </c:pt>
                <c:pt idx="7718">
                  <c:v>0.1717999999999974</c:v>
                </c:pt>
                <c:pt idx="7719">
                  <c:v>0.17189999999999739</c:v>
                </c:pt>
                <c:pt idx="7720">
                  <c:v>0.17199999999999738</c:v>
                </c:pt>
                <c:pt idx="7721">
                  <c:v>0.17209999999999737</c:v>
                </c:pt>
                <c:pt idx="7722">
                  <c:v>0.17219999999999736</c:v>
                </c:pt>
                <c:pt idx="7723">
                  <c:v>0.17229999999999734</c:v>
                </c:pt>
                <c:pt idx="7724">
                  <c:v>0.17239999999999733</c:v>
                </c:pt>
                <c:pt idx="7725">
                  <c:v>0.17249999999999732</c:v>
                </c:pt>
                <c:pt idx="7726">
                  <c:v>0.17259999999999731</c:v>
                </c:pt>
                <c:pt idx="7727">
                  <c:v>0.1726999999999973</c:v>
                </c:pt>
                <c:pt idx="7728">
                  <c:v>0.17279999999999729</c:v>
                </c:pt>
                <c:pt idx="7729">
                  <c:v>0.17289999999999728</c:v>
                </c:pt>
                <c:pt idx="7730">
                  <c:v>0.17299999999999727</c:v>
                </c:pt>
                <c:pt idx="7731">
                  <c:v>0.17309999999999726</c:v>
                </c:pt>
                <c:pt idx="7732">
                  <c:v>0.17319999999999725</c:v>
                </c:pt>
                <c:pt idx="7733">
                  <c:v>0.17329999999999723</c:v>
                </c:pt>
                <c:pt idx="7734">
                  <c:v>0.17339999999999722</c:v>
                </c:pt>
                <c:pt idx="7735">
                  <c:v>0.17349999999999721</c:v>
                </c:pt>
                <c:pt idx="7736">
                  <c:v>0.1735999999999972</c:v>
                </c:pt>
                <c:pt idx="7737">
                  <c:v>0.17369999999999719</c:v>
                </c:pt>
                <c:pt idx="7738">
                  <c:v>0.17379999999999718</c:v>
                </c:pt>
                <c:pt idx="7739">
                  <c:v>0.17389999999999717</c:v>
                </c:pt>
                <c:pt idx="7740">
                  <c:v>0.17399999999999716</c:v>
                </c:pt>
                <c:pt idx="7741">
                  <c:v>0.17409999999999715</c:v>
                </c:pt>
                <c:pt idx="7742">
                  <c:v>0.17419999999999713</c:v>
                </c:pt>
                <c:pt idx="7743">
                  <c:v>0.17429999999999712</c:v>
                </c:pt>
                <c:pt idx="7744">
                  <c:v>0.17439999999999711</c:v>
                </c:pt>
                <c:pt idx="7745">
                  <c:v>0.1744999999999971</c:v>
                </c:pt>
                <c:pt idx="7746">
                  <c:v>0.17459999999999709</c:v>
                </c:pt>
                <c:pt idx="7747">
                  <c:v>0.17469999999999708</c:v>
                </c:pt>
                <c:pt idx="7748">
                  <c:v>0.17479999999999707</c:v>
                </c:pt>
                <c:pt idx="7749">
                  <c:v>0.17489999999999706</c:v>
                </c:pt>
                <c:pt idx="7750">
                  <c:v>0.17499999999999705</c:v>
                </c:pt>
                <c:pt idx="7751">
                  <c:v>0.17509999999999704</c:v>
                </c:pt>
                <c:pt idx="7752">
                  <c:v>0.17519999999999702</c:v>
                </c:pt>
                <c:pt idx="7753">
                  <c:v>0.17529999999999701</c:v>
                </c:pt>
                <c:pt idx="7754">
                  <c:v>0.175399999999997</c:v>
                </c:pt>
                <c:pt idx="7755">
                  <c:v>0.17549999999999699</c:v>
                </c:pt>
                <c:pt idx="7756">
                  <c:v>0.17559999999999698</c:v>
                </c:pt>
                <c:pt idx="7757">
                  <c:v>0.17569999999999697</c:v>
                </c:pt>
                <c:pt idx="7758">
                  <c:v>0.17579999999999696</c:v>
                </c:pt>
                <c:pt idx="7759">
                  <c:v>0.17589999999999695</c:v>
                </c:pt>
                <c:pt idx="7760">
                  <c:v>0.17599999999999694</c:v>
                </c:pt>
                <c:pt idx="7761">
                  <c:v>0.17609999999999693</c:v>
                </c:pt>
                <c:pt idx="7762">
                  <c:v>0.17619999999999691</c:v>
                </c:pt>
                <c:pt idx="7763">
                  <c:v>0.1762999999999969</c:v>
                </c:pt>
                <c:pt idx="7764">
                  <c:v>0.17639999999999689</c:v>
                </c:pt>
                <c:pt idx="7765">
                  <c:v>0.17649999999999688</c:v>
                </c:pt>
                <c:pt idx="7766">
                  <c:v>0.17659999999999687</c:v>
                </c:pt>
                <c:pt idx="7767">
                  <c:v>0.17669999999999686</c:v>
                </c:pt>
                <c:pt idx="7768">
                  <c:v>0.17679999999999685</c:v>
                </c:pt>
                <c:pt idx="7769">
                  <c:v>0.17689999999999684</c:v>
                </c:pt>
                <c:pt idx="7770">
                  <c:v>0.17699999999999683</c:v>
                </c:pt>
                <c:pt idx="7771">
                  <c:v>0.17709999999999682</c:v>
                </c:pt>
                <c:pt idx="7772">
                  <c:v>0.1771999999999968</c:v>
                </c:pt>
                <c:pt idx="7773">
                  <c:v>0.17729999999999679</c:v>
                </c:pt>
                <c:pt idx="7774">
                  <c:v>0.17739999999999678</c:v>
                </c:pt>
                <c:pt idx="7775">
                  <c:v>0.17749999999999677</c:v>
                </c:pt>
                <c:pt idx="7776">
                  <c:v>0.17759999999999676</c:v>
                </c:pt>
                <c:pt idx="7777">
                  <c:v>0.17769999999999675</c:v>
                </c:pt>
                <c:pt idx="7778">
                  <c:v>0.17779999999999674</c:v>
                </c:pt>
                <c:pt idx="7779">
                  <c:v>0.17789999999999673</c:v>
                </c:pt>
                <c:pt idx="7780">
                  <c:v>0.17799999999999672</c:v>
                </c:pt>
                <c:pt idx="7781">
                  <c:v>0.17809999999999671</c:v>
                </c:pt>
                <c:pt idx="7782">
                  <c:v>0.17819999999999669</c:v>
                </c:pt>
                <c:pt idx="7783">
                  <c:v>0.17829999999999668</c:v>
                </c:pt>
                <c:pt idx="7784">
                  <c:v>0.17839999999999667</c:v>
                </c:pt>
                <c:pt idx="7785">
                  <c:v>0.17849999999999666</c:v>
                </c:pt>
                <c:pt idx="7786">
                  <c:v>0.17859999999999665</c:v>
                </c:pt>
                <c:pt idx="7787">
                  <c:v>0.17869999999999664</c:v>
                </c:pt>
                <c:pt idx="7788">
                  <c:v>0.17879999999999663</c:v>
                </c:pt>
                <c:pt idx="7789">
                  <c:v>0.17889999999999662</c:v>
                </c:pt>
                <c:pt idx="7790">
                  <c:v>0.17899999999999661</c:v>
                </c:pt>
                <c:pt idx="7791">
                  <c:v>0.1790999999999966</c:v>
                </c:pt>
                <c:pt idx="7792">
                  <c:v>0.17919999999999658</c:v>
                </c:pt>
                <c:pt idx="7793">
                  <c:v>0.17929999999999657</c:v>
                </c:pt>
                <c:pt idx="7794">
                  <c:v>0.17939999999999656</c:v>
                </c:pt>
                <c:pt idx="7795">
                  <c:v>0.17949999999999655</c:v>
                </c:pt>
                <c:pt idx="7796">
                  <c:v>0.17959999999999654</c:v>
                </c:pt>
                <c:pt idx="7797">
                  <c:v>0.17969999999999653</c:v>
                </c:pt>
                <c:pt idx="7798">
                  <c:v>0.17979999999999652</c:v>
                </c:pt>
                <c:pt idx="7799">
                  <c:v>0.17989999999999651</c:v>
                </c:pt>
                <c:pt idx="7800">
                  <c:v>0.1799999999999965</c:v>
                </c:pt>
                <c:pt idx="7801">
                  <c:v>0.18009999999999649</c:v>
                </c:pt>
                <c:pt idx="7802">
                  <c:v>0.18019999999999647</c:v>
                </c:pt>
                <c:pt idx="7803">
                  <c:v>0.18029999999999646</c:v>
                </c:pt>
                <c:pt idx="7804">
                  <c:v>0.18039999999999645</c:v>
                </c:pt>
                <c:pt idx="7805">
                  <c:v>0.18049999999999644</c:v>
                </c:pt>
                <c:pt idx="7806">
                  <c:v>0.18059999999999643</c:v>
                </c:pt>
                <c:pt idx="7807">
                  <c:v>0.18069999999999642</c:v>
                </c:pt>
                <c:pt idx="7808">
                  <c:v>0.18079999999999641</c:v>
                </c:pt>
                <c:pt idx="7809">
                  <c:v>0.1808999999999964</c:v>
                </c:pt>
                <c:pt idx="7810">
                  <c:v>0.18099999999999639</c:v>
                </c:pt>
                <c:pt idx="7811">
                  <c:v>0.18109999999999637</c:v>
                </c:pt>
                <c:pt idx="7812">
                  <c:v>0.18119999999999636</c:v>
                </c:pt>
                <c:pt idx="7813">
                  <c:v>0.18129999999999635</c:v>
                </c:pt>
                <c:pt idx="7814">
                  <c:v>0.18139999999999634</c:v>
                </c:pt>
                <c:pt idx="7815">
                  <c:v>0.18149999999999633</c:v>
                </c:pt>
                <c:pt idx="7816">
                  <c:v>0.18159999999999632</c:v>
                </c:pt>
                <c:pt idx="7817">
                  <c:v>0.18169999999999631</c:v>
                </c:pt>
                <c:pt idx="7818">
                  <c:v>0.1817999999999963</c:v>
                </c:pt>
                <c:pt idx="7819">
                  <c:v>0.18189999999999629</c:v>
                </c:pt>
                <c:pt idx="7820">
                  <c:v>0.18199999999999628</c:v>
                </c:pt>
                <c:pt idx="7821">
                  <c:v>0.18209999999999626</c:v>
                </c:pt>
                <c:pt idx="7822">
                  <c:v>0.18219999999999625</c:v>
                </c:pt>
                <c:pt idx="7823">
                  <c:v>0.18229999999999624</c:v>
                </c:pt>
                <c:pt idx="7824">
                  <c:v>0.18239999999999623</c:v>
                </c:pt>
                <c:pt idx="7825">
                  <c:v>0.18249999999999622</c:v>
                </c:pt>
                <c:pt idx="7826">
                  <c:v>0.18259999999999621</c:v>
                </c:pt>
                <c:pt idx="7827">
                  <c:v>0.1826999999999962</c:v>
                </c:pt>
                <c:pt idx="7828">
                  <c:v>0.18279999999999619</c:v>
                </c:pt>
                <c:pt idx="7829">
                  <c:v>0.18289999999999618</c:v>
                </c:pt>
                <c:pt idx="7830">
                  <c:v>0.18299999999999617</c:v>
                </c:pt>
                <c:pt idx="7831">
                  <c:v>0.18309999999999615</c:v>
                </c:pt>
                <c:pt idx="7832">
                  <c:v>0.18319999999999614</c:v>
                </c:pt>
                <c:pt idx="7833">
                  <c:v>0.18329999999999613</c:v>
                </c:pt>
                <c:pt idx="7834">
                  <c:v>0.18339999999999612</c:v>
                </c:pt>
                <c:pt idx="7835">
                  <c:v>0.18349999999999611</c:v>
                </c:pt>
                <c:pt idx="7836">
                  <c:v>0.1835999999999961</c:v>
                </c:pt>
                <c:pt idx="7837">
                  <c:v>0.18369999999999609</c:v>
                </c:pt>
                <c:pt idx="7838">
                  <c:v>0.18379999999999608</c:v>
                </c:pt>
                <c:pt idx="7839">
                  <c:v>0.18389999999999607</c:v>
                </c:pt>
                <c:pt idx="7840">
                  <c:v>0.18399999999999606</c:v>
                </c:pt>
                <c:pt idx="7841">
                  <c:v>0.18409999999999604</c:v>
                </c:pt>
                <c:pt idx="7842">
                  <c:v>0.18419999999999603</c:v>
                </c:pt>
                <c:pt idx="7843">
                  <c:v>0.18429999999999602</c:v>
                </c:pt>
                <c:pt idx="7844">
                  <c:v>0.18439999999999601</c:v>
                </c:pt>
                <c:pt idx="7845">
                  <c:v>0.184499999999996</c:v>
                </c:pt>
                <c:pt idx="7846">
                  <c:v>0.18459999999999599</c:v>
                </c:pt>
                <c:pt idx="7847">
                  <c:v>0.18469999999999598</c:v>
                </c:pt>
                <c:pt idx="7848">
                  <c:v>0.18479999999999597</c:v>
                </c:pt>
                <c:pt idx="7849">
                  <c:v>0.18489999999999596</c:v>
                </c:pt>
                <c:pt idx="7850">
                  <c:v>0.18499999999999595</c:v>
                </c:pt>
                <c:pt idx="7851">
                  <c:v>0.18509999999999593</c:v>
                </c:pt>
                <c:pt idx="7852">
                  <c:v>0.18519999999999592</c:v>
                </c:pt>
                <c:pt idx="7853">
                  <c:v>0.18529999999999591</c:v>
                </c:pt>
                <c:pt idx="7854">
                  <c:v>0.1853999999999959</c:v>
                </c:pt>
                <c:pt idx="7855">
                  <c:v>0.18549999999999589</c:v>
                </c:pt>
                <c:pt idx="7856">
                  <c:v>0.18559999999999588</c:v>
                </c:pt>
                <c:pt idx="7857">
                  <c:v>0.18569999999999587</c:v>
                </c:pt>
                <c:pt idx="7858">
                  <c:v>0.18579999999999586</c:v>
                </c:pt>
                <c:pt idx="7859">
                  <c:v>0.18589999999999585</c:v>
                </c:pt>
                <c:pt idx="7860">
                  <c:v>0.18599999999999584</c:v>
                </c:pt>
                <c:pt idx="7861">
                  <c:v>0.18609999999999582</c:v>
                </c:pt>
                <c:pt idx="7862">
                  <c:v>0.18619999999999581</c:v>
                </c:pt>
                <c:pt idx="7863">
                  <c:v>0.1862999999999958</c:v>
                </c:pt>
                <c:pt idx="7864">
                  <c:v>0.18639999999999579</c:v>
                </c:pt>
                <c:pt idx="7865">
                  <c:v>0.18649999999999578</c:v>
                </c:pt>
                <c:pt idx="7866">
                  <c:v>0.18659999999999577</c:v>
                </c:pt>
                <c:pt idx="7867">
                  <c:v>0.18669999999999576</c:v>
                </c:pt>
                <c:pt idx="7868">
                  <c:v>0.18679999999999575</c:v>
                </c:pt>
                <c:pt idx="7869">
                  <c:v>0.18689999999999574</c:v>
                </c:pt>
                <c:pt idx="7870">
                  <c:v>0.18699999999999573</c:v>
                </c:pt>
                <c:pt idx="7871">
                  <c:v>0.18709999999999571</c:v>
                </c:pt>
                <c:pt idx="7872">
                  <c:v>0.1871999999999957</c:v>
                </c:pt>
                <c:pt idx="7873">
                  <c:v>0.18729999999999569</c:v>
                </c:pt>
                <c:pt idx="7874">
                  <c:v>0.18739999999999568</c:v>
                </c:pt>
                <c:pt idx="7875">
                  <c:v>0.18749999999999567</c:v>
                </c:pt>
                <c:pt idx="7876">
                  <c:v>0.18759999999999566</c:v>
                </c:pt>
                <c:pt idx="7877">
                  <c:v>0.18769999999999565</c:v>
                </c:pt>
                <c:pt idx="7878">
                  <c:v>0.18779999999999564</c:v>
                </c:pt>
                <c:pt idx="7879">
                  <c:v>0.18789999999999563</c:v>
                </c:pt>
                <c:pt idx="7880">
                  <c:v>0.18799999999999562</c:v>
                </c:pt>
                <c:pt idx="7881">
                  <c:v>0.1880999999999956</c:v>
                </c:pt>
                <c:pt idx="7882">
                  <c:v>0.18819999999999559</c:v>
                </c:pt>
                <c:pt idx="7883">
                  <c:v>0.18829999999999558</c:v>
                </c:pt>
                <c:pt idx="7884">
                  <c:v>0.18839999999999557</c:v>
                </c:pt>
                <c:pt idx="7885">
                  <c:v>0.18849999999999556</c:v>
                </c:pt>
                <c:pt idx="7886">
                  <c:v>0.18859999999999555</c:v>
                </c:pt>
                <c:pt idx="7887">
                  <c:v>0.18869999999999554</c:v>
                </c:pt>
                <c:pt idx="7888">
                  <c:v>0.18879999999999553</c:v>
                </c:pt>
                <c:pt idx="7889">
                  <c:v>0.18889999999999552</c:v>
                </c:pt>
                <c:pt idx="7890">
                  <c:v>0.1889999999999955</c:v>
                </c:pt>
                <c:pt idx="7891">
                  <c:v>0.18909999999999549</c:v>
                </c:pt>
                <c:pt idx="7892">
                  <c:v>0.18919999999999548</c:v>
                </c:pt>
                <c:pt idx="7893">
                  <c:v>0.18929999999999547</c:v>
                </c:pt>
                <c:pt idx="7894">
                  <c:v>0.18939999999999546</c:v>
                </c:pt>
                <c:pt idx="7895">
                  <c:v>0.18949999999999545</c:v>
                </c:pt>
                <c:pt idx="7896">
                  <c:v>0.18959999999999544</c:v>
                </c:pt>
                <c:pt idx="7897">
                  <c:v>0.18969999999999543</c:v>
                </c:pt>
                <c:pt idx="7898">
                  <c:v>0.18979999999999542</c:v>
                </c:pt>
                <c:pt idx="7899">
                  <c:v>0.18989999999999541</c:v>
                </c:pt>
                <c:pt idx="7900">
                  <c:v>0.18999999999999539</c:v>
                </c:pt>
                <c:pt idx="7901">
                  <c:v>0.19009999999999538</c:v>
                </c:pt>
                <c:pt idx="7902">
                  <c:v>0.19019999999999537</c:v>
                </c:pt>
                <c:pt idx="7903">
                  <c:v>0.19029999999999536</c:v>
                </c:pt>
                <c:pt idx="7904">
                  <c:v>0.19039999999999535</c:v>
                </c:pt>
                <c:pt idx="7905">
                  <c:v>0.19049999999999534</c:v>
                </c:pt>
                <c:pt idx="7906">
                  <c:v>0.19059999999999533</c:v>
                </c:pt>
                <c:pt idx="7907">
                  <c:v>0.19069999999999532</c:v>
                </c:pt>
                <c:pt idx="7908">
                  <c:v>0.19079999999999531</c:v>
                </c:pt>
                <c:pt idx="7909">
                  <c:v>0.1908999999999953</c:v>
                </c:pt>
                <c:pt idx="7910">
                  <c:v>0.19099999999999528</c:v>
                </c:pt>
                <c:pt idx="7911">
                  <c:v>0.19109999999999527</c:v>
                </c:pt>
                <c:pt idx="7912">
                  <c:v>0.19119999999999526</c:v>
                </c:pt>
                <c:pt idx="7913">
                  <c:v>0.19129999999999525</c:v>
                </c:pt>
                <c:pt idx="7914">
                  <c:v>0.19139999999999524</c:v>
                </c:pt>
                <c:pt idx="7915">
                  <c:v>0.19149999999999523</c:v>
                </c:pt>
                <c:pt idx="7916">
                  <c:v>0.19159999999999522</c:v>
                </c:pt>
                <c:pt idx="7917">
                  <c:v>0.19169999999999521</c:v>
                </c:pt>
                <c:pt idx="7918">
                  <c:v>0.1917999999999952</c:v>
                </c:pt>
                <c:pt idx="7919">
                  <c:v>0.19189999999999519</c:v>
                </c:pt>
                <c:pt idx="7920">
                  <c:v>0.19199999999999517</c:v>
                </c:pt>
                <c:pt idx="7921">
                  <c:v>0.19209999999999516</c:v>
                </c:pt>
                <c:pt idx="7922">
                  <c:v>0.19219999999999515</c:v>
                </c:pt>
                <c:pt idx="7923">
                  <c:v>0.19229999999999514</c:v>
                </c:pt>
                <c:pt idx="7924">
                  <c:v>0.19239999999999513</c:v>
                </c:pt>
                <c:pt idx="7925">
                  <c:v>0.19249999999999512</c:v>
                </c:pt>
                <c:pt idx="7926">
                  <c:v>0.19259999999999511</c:v>
                </c:pt>
                <c:pt idx="7927">
                  <c:v>0.1926999999999951</c:v>
                </c:pt>
                <c:pt idx="7928">
                  <c:v>0.19279999999999509</c:v>
                </c:pt>
                <c:pt idx="7929">
                  <c:v>0.19289999999999508</c:v>
                </c:pt>
                <c:pt idx="7930">
                  <c:v>0.19299999999999506</c:v>
                </c:pt>
                <c:pt idx="7931">
                  <c:v>0.19309999999999505</c:v>
                </c:pt>
                <c:pt idx="7932">
                  <c:v>0.19319999999999504</c:v>
                </c:pt>
                <c:pt idx="7933">
                  <c:v>0.19329999999999503</c:v>
                </c:pt>
                <c:pt idx="7934">
                  <c:v>0.19339999999999502</c:v>
                </c:pt>
                <c:pt idx="7935">
                  <c:v>0.19349999999999501</c:v>
                </c:pt>
                <c:pt idx="7936">
                  <c:v>0.193599999999995</c:v>
                </c:pt>
                <c:pt idx="7937">
                  <c:v>0.19369999999999499</c:v>
                </c:pt>
                <c:pt idx="7938">
                  <c:v>0.19379999999999498</c:v>
                </c:pt>
                <c:pt idx="7939">
                  <c:v>0.19389999999999497</c:v>
                </c:pt>
                <c:pt idx="7940">
                  <c:v>0.19399999999999495</c:v>
                </c:pt>
                <c:pt idx="7941">
                  <c:v>0.19409999999999494</c:v>
                </c:pt>
                <c:pt idx="7942">
                  <c:v>0.19419999999999493</c:v>
                </c:pt>
                <c:pt idx="7943">
                  <c:v>0.19429999999999492</c:v>
                </c:pt>
                <c:pt idx="7944">
                  <c:v>0.19439999999999491</c:v>
                </c:pt>
                <c:pt idx="7945">
                  <c:v>0.1944999999999949</c:v>
                </c:pt>
                <c:pt idx="7946">
                  <c:v>0.19459999999999489</c:v>
                </c:pt>
                <c:pt idx="7947">
                  <c:v>0.19469999999999488</c:v>
                </c:pt>
                <c:pt idx="7948">
                  <c:v>0.19479999999999487</c:v>
                </c:pt>
                <c:pt idx="7949">
                  <c:v>0.19489999999999486</c:v>
                </c:pt>
                <c:pt idx="7950">
                  <c:v>0.19499999999999484</c:v>
                </c:pt>
                <c:pt idx="7951">
                  <c:v>0.19509999999999483</c:v>
                </c:pt>
                <c:pt idx="7952">
                  <c:v>0.19519999999999482</c:v>
                </c:pt>
                <c:pt idx="7953">
                  <c:v>0.19529999999999481</c:v>
                </c:pt>
                <c:pt idx="7954">
                  <c:v>0.1953999999999948</c:v>
                </c:pt>
                <c:pt idx="7955">
                  <c:v>0.19549999999999479</c:v>
                </c:pt>
                <c:pt idx="7956">
                  <c:v>0.19559999999999478</c:v>
                </c:pt>
                <c:pt idx="7957">
                  <c:v>0.19569999999999477</c:v>
                </c:pt>
                <c:pt idx="7958">
                  <c:v>0.19579999999999476</c:v>
                </c:pt>
                <c:pt idx="7959">
                  <c:v>0.19589999999999475</c:v>
                </c:pt>
                <c:pt idx="7960">
                  <c:v>0.19599999999999473</c:v>
                </c:pt>
                <c:pt idx="7961">
                  <c:v>0.19609999999999472</c:v>
                </c:pt>
                <c:pt idx="7962">
                  <c:v>0.19619999999999471</c:v>
                </c:pt>
                <c:pt idx="7963">
                  <c:v>0.1962999999999947</c:v>
                </c:pt>
                <c:pt idx="7964">
                  <c:v>0.19639999999999469</c:v>
                </c:pt>
                <c:pt idx="7965">
                  <c:v>0.19649999999999468</c:v>
                </c:pt>
                <c:pt idx="7966">
                  <c:v>0.19659999999999467</c:v>
                </c:pt>
                <c:pt idx="7967">
                  <c:v>0.19669999999999466</c:v>
                </c:pt>
                <c:pt idx="7968">
                  <c:v>0.19679999999999465</c:v>
                </c:pt>
                <c:pt idx="7969">
                  <c:v>0.19689999999999463</c:v>
                </c:pt>
                <c:pt idx="7970">
                  <c:v>0.19699999999999462</c:v>
                </c:pt>
                <c:pt idx="7971">
                  <c:v>0.19709999999999461</c:v>
                </c:pt>
                <c:pt idx="7972">
                  <c:v>0.1971999999999946</c:v>
                </c:pt>
                <c:pt idx="7973">
                  <c:v>0.19729999999999459</c:v>
                </c:pt>
                <c:pt idx="7974">
                  <c:v>0.19739999999999458</c:v>
                </c:pt>
                <c:pt idx="7975">
                  <c:v>0.19749999999999457</c:v>
                </c:pt>
                <c:pt idx="7976">
                  <c:v>0.19759999999999456</c:v>
                </c:pt>
                <c:pt idx="7977">
                  <c:v>0.19769999999999455</c:v>
                </c:pt>
                <c:pt idx="7978">
                  <c:v>0.19779999999999454</c:v>
                </c:pt>
                <c:pt idx="7979">
                  <c:v>0.19789999999999452</c:v>
                </c:pt>
                <c:pt idx="7980">
                  <c:v>0.19799999999999451</c:v>
                </c:pt>
                <c:pt idx="7981">
                  <c:v>0.1980999999999945</c:v>
                </c:pt>
                <c:pt idx="7982">
                  <c:v>0.19819999999999449</c:v>
                </c:pt>
                <c:pt idx="7983">
                  <c:v>0.19829999999999448</c:v>
                </c:pt>
                <c:pt idx="7984">
                  <c:v>0.19839999999999447</c:v>
                </c:pt>
                <c:pt idx="7985">
                  <c:v>0.19849999999999446</c:v>
                </c:pt>
                <c:pt idx="7986">
                  <c:v>0.19859999999999445</c:v>
                </c:pt>
                <c:pt idx="7987">
                  <c:v>0.19869999999999444</c:v>
                </c:pt>
                <c:pt idx="7988">
                  <c:v>0.19879999999999443</c:v>
                </c:pt>
                <c:pt idx="7989">
                  <c:v>0.19889999999999441</c:v>
                </c:pt>
                <c:pt idx="7990">
                  <c:v>0.1989999999999944</c:v>
                </c:pt>
                <c:pt idx="7991">
                  <c:v>0.19909999999999439</c:v>
                </c:pt>
                <c:pt idx="7992">
                  <c:v>0.19919999999999438</c:v>
                </c:pt>
                <c:pt idx="7993">
                  <c:v>0.19929999999999437</c:v>
                </c:pt>
                <c:pt idx="7994">
                  <c:v>0.19939999999999436</c:v>
                </c:pt>
                <c:pt idx="7995">
                  <c:v>0.19949999999999435</c:v>
                </c:pt>
                <c:pt idx="7996">
                  <c:v>0.19959999999999434</c:v>
                </c:pt>
                <c:pt idx="7997">
                  <c:v>0.19969999999999433</c:v>
                </c:pt>
                <c:pt idx="7998">
                  <c:v>0.19979999999999432</c:v>
                </c:pt>
                <c:pt idx="7999">
                  <c:v>0.1998999999999943</c:v>
                </c:pt>
                <c:pt idx="8000">
                  <c:v>0.19999999999999429</c:v>
                </c:pt>
                <c:pt idx="8001">
                  <c:v>0.20009999999999428</c:v>
                </c:pt>
                <c:pt idx="8002">
                  <c:v>0.20019999999999427</c:v>
                </c:pt>
                <c:pt idx="8003">
                  <c:v>0.20029999999999426</c:v>
                </c:pt>
                <c:pt idx="8004">
                  <c:v>0.20039999999999425</c:v>
                </c:pt>
                <c:pt idx="8005">
                  <c:v>0.20049999999999424</c:v>
                </c:pt>
                <c:pt idx="8006">
                  <c:v>0.20059999999999423</c:v>
                </c:pt>
                <c:pt idx="8007">
                  <c:v>0.20069999999999422</c:v>
                </c:pt>
                <c:pt idx="8008">
                  <c:v>0.20079999999999421</c:v>
                </c:pt>
                <c:pt idx="8009">
                  <c:v>0.20089999999999419</c:v>
                </c:pt>
                <c:pt idx="8010">
                  <c:v>0.20099999999999418</c:v>
                </c:pt>
                <c:pt idx="8011">
                  <c:v>0.20109999999999417</c:v>
                </c:pt>
                <c:pt idx="8012">
                  <c:v>0.20119999999999416</c:v>
                </c:pt>
                <c:pt idx="8013">
                  <c:v>0.20129999999999415</c:v>
                </c:pt>
                <c:pt idx="8014">
                  <c:v>0.20139999999999414</c:v>
                </c:pt>
                <c:pt idx="8015">
                  <c:v>0.20149999999999413</c:v>
                </c:pt>
                <c:pt idx="8016">
                  <c:v>0.20159999999999412</c:v>
                </c:pt>
                <c:pt idx="8017">
                  <c:v>0.20169999999999411</c:v>
                </c:pt>
                <c:pt idx="8018">
                  <c:v>0.2017999999999941</c:v>
                </c:pt>
                <c:pt idx="8019">
                  <c:v>0.20189999999999408</c:v>
                </c:pt>
                <c:pt idx="8020">
                  <c:v>0.20199999999999407</c:v>
                </c:pt>
                <c:pt idx="8021">
                  <c:v>0.20209999999999406</c:v>
                </c:pt>
                <c:pt idx="8022">
                  <c:v>0.20219999999999405</c:v>
                </c:pt>
                <c:pt idx="8023">
                  <c:v>0.20229999999999404</c:v>
                </c:pt>
                <c:pt idx="8024">
                  <c:v>0.20239999999999403</c:v>
                </c:pt>
                <c:pt idx="8025">
                  <c:v>0.20249999999999402</c:v>
                </c:pt>
                <c:pt idx="8026">
                  <c:v>0.20259999999999401</c:v>
                </c:pt>
                <c:pt idx="8027">
                  <c:v>0.202699999999994</c:v>
                </c:pt>
                <c:pt idx="8028">
                  <c:v>0.20279999999999399</c:v>
                </c:pt>
                <c:pt idx="8029">
                  <c:v>0.20289999999999397</c:v>
                </c:pt>
                <c:pt idx="8030">
                  <c:v>0.20299999999999396</c:v>
                </c:pt>
                <c:pt idx="8031">
                  <c:v>0.20309999999999395</c:v>
                </c:pt>
                <c:pt idx="8032">
                  <c:v>0.20319999999999394</c:v>
                </c:pt>
                <c:pt idx="8033">
                  <c:v>0.20329999999999393</c:v>
                </c:pt>
                <c:pt idx="8034">
                  <c:v>0.20339999999999392</c:v>
                </c:pt>
                <c:pt idx="8035">
                  <c:v>0.20349999999999391</c:v>
                </c:pt>
                <c:pt idx="8036">
                  <c:v>0.2035999999999939</c:v>
                </c:pt>
                <c:pt idx="8037">
                  <c:v>0.20369999999999389</c:v>
                </c:pt>
                <c:pt idx="8038">
                  <c:v>0.20379999999999387</c:v>
                </c:pt>
                <c:pt idx="8039">
                  <c:v>0.20389999999999386</c:v>
                </c:pt>
                <c:pt idx="8040">
                  <c:v>0.20399999999999385</c:v>
                </c:pt>
                <c:pt idx="8041">
                  <c:v>0.20409999999999384</c:v>
                </c:pt>
                <c:pt idx="8042">
                  <c:v>0.20419999999999383</c:v>
                </c:pt>
                <c:pt idx="8043">
                  <c:v>0.20429999999999382</c:v>
                </c:pt>
                <c:pt idx="8044">
                  <c:v>0.20439999999999381</c:v>
                </c:pt>
                <c:pt idx="8045">
                  <c:v>0.2044999999999938</c:v>
                </c:pt>
                <c:pt idx="8046">
                  <c:v>0.20459999999999379</c:v>
                </c:pt>
                <c:pt idx="8047">
                  <c:v>0.20469999999999378</c:v>
                </c:pt>
                <c:pt idx="8048">
                  <c:v>0.20479999999999376</c:v>
                </c:pt>
                <c:pt idx="8049">
                  <c:v>0.20489999999999375</c:v>
                </c:pt>
                <c:pt idx="8050">
                  <c:v>0.20499999999999374</c:v>
                </c:pt>
                <c:pt idx="8051">
                  <c:v>0.20509999999999373</c:v>
                </c:pt>
                <c:pt idx="8052">
                  <c:v>0.20519999999999372</c:v>
                </c:pt>
                <c:pt idx="8053">
                  <c:v>0.20529999999999371</c:v>
                </c:pt>
                <c:pt idx="8054">
                  <c:v>0.2053999999999937</c:v>
                </c:pt>
                <c:pt idx="8055">
                  <c:v>0.20549999999999369</c:v>
                </c:pt>
                <c:pt idx="8056">
                  <c:v>0.20559999999999368</c:v>
                </c:pt>
                <c:pt idx="8057">
                  <c:v>0.20569999999999367</c:v>
                </c:pt>
                <c:pt idx="8058">
                  <c:v>0.20579999999999365</c:v>
                </c:pt>
                <c:pt idx="8059">
                  <c:v>0.20589999999999364</c:v>
                </c:pt>
                <c:pt idx="8060">
                  <c:v>0.20599999999999363</c:v>
                </c:pt>
                <c:pt idx="8061">
                  <c:v>0.20609999999999362</c:v>
                </c:pt>
                <c:pt idx="8062">
                  <c:v>0.20619999999999361</c:v>
                </c:pt>
                <c:pt idx="8063">
                  <c:v>0.2062999999999936</c:v>
                </c:pt>
                <c:pt idx="8064">
                  <c:v>0.20639999999999359</c:v>
                </c:pt>
                <c:pt idx="8065">
                  <c:v>0.20649999999999358</c:v>
                </c:pt>
                <c:pt idx="8066">
                  <c:v>0.20659999999999357</c:v>
                </c:pt>
                <c:pt idx="8067">
                  <c:v>0.20669999999999356</c:v>
                </c:pt>
                <c:pt idx="8068">
                  <c:v>0.20679999999999354</c:v>
                </c:pt>
                <c:pt idx="8069">
                  <c:v>0.20689999999999353</c:v>
                </c:pt>
                <c:pt idx="8070">
                  <c:v>0.20699999999999352</c:v>
                </c:pt>
                <c:pt idx="8071">
                  <c:v>0.20709999999999351</c:v>
                </c:pt>
                <c:pt idx="8072">
                  <c:v>0.2071999999999935</c:v>
                </c:pt>
                <c:pt idx="8073">
                  <c:v>0.20729999999999349</c:v>
                </c:pt>
                <c:pt idx="8074">
                  <c:v>0.20739999999999348</c:v>
                </c:pt>
                <c:pt idx="8075">
                  <c:v>0.20749999999999347</c:v>
                </c:pt>
                <c:pt idx="8076">
                  <c:v>0.20759999999999346</c:v>
                </c:pt>
                <c:pt idx="8077">
                  <c:v>0.20769999999999345</c:v>
                </c:pt>
                <c:pt idx="8078">
                  <c:v>0.20779999999999343</c:v>
                </c:pt>
                <c:pt idx="8079">
                  <c:v>0.20789999999999342</c:v>
                </c:pt>
                <c:pt idx="8080">
                  <c:v>0.20799999999999341</c:v>
                </c:pt>
                <c:pt idx="8081">
                  <c:v>0.2080999999999934</c:v>
                </c:pt>
                <c:pt idx="8082">
                  <c:v>0.20819999999999339</c:v>
                </c:pt>
                <c:pt idx="8083">
                  <c:v>0.20829999999999338</c:v>
                </c:pt>
                <c:pt idx="8084">
                  <c:v>0.20839999999999337</c:v>
                </c:pt>
                <c:pt idx="8085">
                  <c:v>0.20849999999999336</c:v>
                </c:pt>
                <c:pt idx="8086">
                  <c:v>0.20859999999999335</c:v>
                </c:pt>
                <c:pt idx="8087">
                  <c:v>0.20869999999999334</c:v>
                </c:pt>
                <c:pt idx="8088">
                  <c:v>0.20879999999999332</c:v>
                </c:pt>
                <c:pt idx="8089">
                  <c:v>0.20889999999999331</c:v>
                </c:pt>
                <c:pt idx="8090">
                  <c:v>0.2089999999999933</c:v>
                </c:pt>
                <c:pt idx="8091">
                  <c:v>0.20909999999999329</c:v>
                </c:pt>
                <c:pt idx="8092">
                  <c:v>0.20919999999999328</c:v>
                </c:pt>
                <c:pt idx="8093">
                  <c:v>0.20929999999999327</c:v>
                </c:pt>
                <c:pt idx="8094">
                  <c:v>0.20939999999999326</c:v>
                </c:pt>
                <c:pt idx="8095">
                  <c:v>0.20949999999999325</c:v>
                </c:pt>
                <c:pt idx="8096">
                  <c:v>0.20959999999999324</c:v>
                </c:pt>
                <c:pt idx="8097">
                  <c:v>0.20969999999999323</c:v>
                </c:pt>
                <c:pt idx="8098">
                  <c:v>0.20979999999999321</c:v>
                </c:pt>
                <c:pt idx="8099">
                  <c:v>0.2098999999999932</c:v>
                </c:pt>
                <c:pt idx="8100">
                  <c:v>0.20999999999999319</c:v>
                </c:pt>
                <c:pt idx="8101">
                  <c:v>0.21009999999999318</c:v>
                </c:pt>
                <c:pt idx="8102">
                  <c:v>0.21019999999999317</c:v>
                </c:pt>
                <c:pt idx="8103">
                  <c:v>0.21029999999999316</c:v>
                </c:pt>
                <c:pt idx="8104">
                  <c:v>0.21039999999999315</c:v>
                </c:pt>
                <c:pt idx="8105">
                  <c:v>0.21049999999999314</c:v>
                </c:pt>
                <c:pt idx="8106">
                  <c:v>0.21059999999999313</c:v>
                </c:pt>
                <c:pt idx="8107">
                  <c:v>0.21069999999999312</c:v>
                </c:pt>
                <c:pt idx="8108">
                  <c:v>0.2107999999999931</c:v>
                </c:pt>
                <c:pt idx="8109">
                  <c:v>0.21089999999999309</c:v>
                </c:pt>
                <c:pt idx="8110">
                  <c:v>0.21099999999999308</c:v>
                </c:pt>
                <c:pt idx="8111">
                  <c:v>0.21109999999999307</c:v>
                </c:pt>
                <c:pt idx="8112">
                  <c:v>0.21119999999999306</c:v>
                </c:pt>
                <c:pt idx="8113">
                  <c:v>0.21129999999999305</c:v>
                </c:pt>
                <c:pt idx="8114">
                  <c:v>0.21139999999999304</c:v>
                </c:pt>
                <c:pt idx="8115">
                  <c:v>0.21149999999999303</c:v>
                </c:pt>
                <c:pt idx="8116">
                  <c:v>0.21159999999999302</c:v>
                </c:pt>
                <c:pt idx="8117">
                  <c:v>0.211699999999993</c:v>
                </c:pt>
                <c:pt idx="8118">
                  <c:v>0.21179999999999299</c:v>
                </c:pt>
                <c:pt idx="8119">
                  <c:v>0.21189999999999298</c:v>
                </c:pt>
                <c:pt idx="8120">
                  <c:v>0.21199999999999297</c:v>
                </c:pt>
                <c:pt idx="8121">
                  <c:v>0.21209999999999296</c:v>
                </c:pt>
                <c:pt idx="8122">
                  <c:v>0.21219999999999295</c:v>
                </c:pt>
                <c:pt idx="8123">
                  <c:v>0.21229999999999294</c:v>
                </c:pt>
                <c:pt idx="8124">
                  <c:v>0.21239999999999293</c:v>
                </c:pt>
                <c:pt idx="8125">
                  <c:v>0.21249999999999292</c:v>
                </c:pt>
                <c:pt idx="8126">
                  <c:v>0.21259999999999291</c:v>
                </c:pt>
                <c:pt idx="8127">
                  <c:v>0.21269999999999289</c:v>
                </c:pt>
                <c:pt idx="8128">
                  <c:v>0.21279999999999288</c:v>
                </c:pt>
                <c:pt idx="8129">
                  <c:v>0.21289999999999287</c:v>
                </c:pt>
                <c:pt idx="8130">
                  <c:v>0.21299999999999286</c:v>
                </c:pt>
                <c:pt idx="8131">
                  <c:v>0.21309999999999285</c:v>
                </c:pt>
                <c:pt idx="8132">
                  <c:v>0.21319999999999284</c:v>
                </c:pt>
                <c:pt idx="8133">
                  <c:v>0.21329999999999283</c:v>
                </c:pt>
                <c:pt idx="8134">
                  <c:v>0.21339999999999282</c:v>
                </c:pt>
                <c:pt idx="8135">
                  <c:v>0.21349999999999281</c:v>
                </c:pt>
                <c:pt idx="8136">
                  <c:v>0.2135999999999928</c:v>
                </c:pt>
                <c:pt idx="8137">
                  <c:v>0.21369999999999278</c:v>
                </c:pt>
                <c:pt idx="8138">
                  <c:v>0.21379999999999277</c:v>
                </c:pt>
                <c:pt idx="8139">
                  <c:v>0.21389999999999276</c:v>
                </c:pt>
                <c:pt idx="8140">
                  <c:v>0.21399999999999275</c:v>
                </c:pt>
                <c:pt idx="8141">
                  <c:v>0.21409999999999274</c:v>
                </c:pt>
                <c:pt idx="8142">
                  <c:v>0.21419999999999273</c:v>
                </c:pt>
                <c:pt idx="8143">
                  <c:v>0.21429999999999272</c:v>
                </c:pt>
                <c:pt idx="8144">
                  <c:v>0.21439999999999271</c:v>
                </c:pt>
                <c:pt idx="8145">
                  <c:v>0.2144999999999927</c:v>
                </c:pt>
                <c:pt idx="8146">
                  <c:v>0.21459999999999269</c:v>
                </c:pt>
                <c:pt idx="8147">
                  <c:v>0.21469999999999267</c:v>
                </c:pt>
                <c:pt idx="8148">
                  <c:v>0.21479999999999266</c:v>
                </c:pt>
                <c:pt idx="8149">
                  <c:v>0.21489999999999265</c:v>
                </c:pt>
                <c:pt idx="8150">
                  <c:v>0.21499999999999264</c:v>
                </c:pt>
                <c:pt idx="8151">
                  <c:v>0.21509999999999263</c:v>
                </c:pt>
                <c:pt idx="8152">
                  <c:v>0.21519999999999262</c:v>
                </c:pt>
                <c:pt idx="8153">
                  <c:v>0.21529999999999261</c:v>
                </c:pt>
                <c:pt idx="8154">
                  <c:v>0.2153999999999926</c:v>
                </c:pt>
                <c:pt idx="8155">
                  <c:v>0.21549999999999259</c:v>
                </c:pt>
                <c:pt idx="8156">
                  <c:v>0.21559999999999258</c:v>
                </c:pt>
                <c:pt idx="8157">
                  <c:v>0.21569999999999256</c:v>
                </c:pt>
                <c:pt idx="8158">
                  <c:v>0.21579999999999255</c:v>
                </c:pt>
                <c:pt idx="8159">
                  <c:v>0.21589999999999254</c:v>
                </c:pt>
                <c:pt idx="8160">
                  <c:v>0.21599999999999253</c:v>
                </c:pt>
                <c:pt idx="8161">
                  <c:v>0.21609999999999252</c:v>
                </c:pt>
                <c:pt idx="8162">
                  <c:v>0.21619999999999251</c:v>
                </c:pt>
                <c:pt idx="8163">
                  <c:v>0.2162999999999925</c:v>
                </c:pt>
                <c:pt idx="8164">
                  <c:v>0.21639999999999249</c:v>
                </c:pt>
                <c:pt idx="8165">
                  <c:v>0.21649999999999248</c:v>
                </c:pt>
                <c:pt idx="8166">
                  <c:v>0.21659999999999247</c:v>
                </c:pt>
                <c:pt idx="8167">
                  <c:v>0.21669999999999245</c:v>
                </c:pt>
                <c:pt idx="8168">
                  <c:v>0.21679999999999244</c:v>
                </c:pt>
                <c:pt idx="8169">
                  <c:v>0.21689999999999243</c:v>
                </c:pt>
                <c:pt idx="8170">
                  <c:v>0.21699999999999242</c:v>
                </c:pt>
                <c:pt idx="8171">
                  <c:v>0.21709999999999241</c:v>
                </c:pt>
                <c:pt idx="8172">
                  <c:v>0.2171999999999924</c:v>
                </c:pt>
                <c:pt idx="8173">
                  <c:v>0.21729999999999239</c:v>
                </c:pt>
                <c:pt idx="8174">
                  <c:v>0.21739999999999238</c:v>
                </c:pt>
                <c:pt idx="8175">
                  <c:v>0.21749999999999237</c:v>
                </c:pt>
                <c:pt idx="8176">
                  <c:v>0.21759999999999236</c:v>
                </c:pt>
                <c:pt idx="8177">
                  <c:v>0.21769999999999234</c:v>
                </c:pt>
                <c:pt idx="8178">
                  <c:v>0.21779999999999233</c:v>
                </c:pt>
                <c:pt idx="8179">
                  <c:v>0.21789999999999232</c:v>
                </c:pt>
                <c:pt idx="8180">
                  <c:v>0.21799999999999231</c:v>
                </c:pt>
                <c:pt idx="8181">
                  <c:v>0.2180999999999923</c:v>
                </c:pt>
                <c:pt idx="8182">
                  <c:v>0.21819999999999229</c:v>
                </c:pt>
                <c:pt idx="8183">
                  <c:v>0.21829999999999228</c:v>
                </c:pt>
                <c:pt idx="8184">
                  <c:v>0.21839999999999227</c:v>
                </c:pt>
                <c:pt idx="8185">
                  <c:v>0.21849999999999226</c:v>
                </c:pt>
                <c:pt idx="8186">
                  <c:v>0.21859999999999224</c:v>
                </c:pt>
                <c:pt idx="8187">
                  <c:v>0.21869999999999223</c:v>
                </c:pt>
                <c:pt idx="8188">
                  <c:v>0.21879999999999222</c:v>
                </c:pt>
                <c:pt idx="8189">
                  <c:v>0.21889999999999221</c:v>
                </c:pt>
                <c:pt idx="8190">
                  <c:v>0.2189999999999922</c:v>
                </c:pt>
                <c:pt idx="8191">
                  <c:v>0.21909999999999219</c:v>
                </c:pt>
                <c:pt idx="8192">
                  <c:v>0.21919999999999218</c:v>
                </c:pt>
                <c:pt idx="8193">
                  <c:v>0.21929999999999217</c:v>
                </c:pt>
                <c:pt idx="8194">
                  <c:v>0.21939999999999216</c:v>
                </c:pt>
                <c:pt idx="8195">
                  <c:v>0.21949999999999215</c:v>
                </c:pt>
                <c:pt idx="8196">
                  <c:v>0.21959999999999213</c:v>
                </c:pt>
                <c:pt idx="8197">
                  <c:v>0.21969999999999212</c:v>
                </c:pt>
                <c:pt idx="8198">
                  <c:v>0.21979999999999211</c:v>
                </c:pt>
                <c:pt idx="8199">
                  <c:v>0.2198999999999921</c:v>
                </c:pt>
                <c:pt idx="8200">
                  <c:v>0.21999999999999209</c:v>
                </c:pt>
                <c:pt idx="8201">
                  <c:v>0.22009999999999208</c:v>
                </c:pt>
                <c:pt idx="8202">
                  <c:v>0.22019999999999207</c:v>
                </c:pt>
                <c:pt idx="8203">
                  <c:v>0.22029999999999206</c:v>
                </c:pt>
                <c:pt idx="8204">
                  <c:v>0.22039999999999205</c:v>
                </c:pt>
                <c:pt idx="8205">
                  <c:v>0.22049999999999204</c:v>
                </c:pt>
                <c:pt idx="8206">
                  <c:v>0.22059999999999202</c:v>
                </c:pt>
                <c:pt idx="8207">
                  <c:v>0.22069999999999201</c:v>
                </c:pt>
                <c:pt idx="8208">
                  <c:v>0.220799999999992</c:v>
                </c:pt>
                <c:pt idx="8209">
                  <c:v>0.22089999999999199</c:v>
                </c:pt>
                <c:pt idx="8210">
                  <c:v>0.22099999999999198</c:v>
                </c:pt>
                <c:pt idx="8211">
                  <c:v>0.22109999999999197</c:v>
                </c:pt>
                <c:pt idx="8212">
                  <c:v>0.22119999999999196</c:v>
                </c:pt>
                <c:pt idx="8213">
                  <c:v>0.22129999999999195</c:v>
                </c:pt>
                <c:pt idx="8214">
                  <c:v>0.22139999999999194</c:v>
                </c:pt>
                <c:pt idx="8215">
                  <c:v>0.22149999999999193</c:v>
                </c:pt>
                <c:pt idx="8216">
                  <c:v>0.22159999999999191</c:v>
                </c:pt>
                <c:pt idx="8217">
                  <c:v>0.2216999999999919</c:v>
                </c:pt>
                <c:pt idx="8218">
                  <c:v>0.22179999999999189</c:v>
                </c:pt>
                <c:pt idx="8219">
                  <c:v>0.22189999999999188</c:v>
                </c:pt>
                <c:pt idx="8220">
                  <c:v>0.22199999999999187</c:v>
                </c:pt>
                <c:pt idx="8221">
                  <c:v>0.22209999999999186</c:v>
                </c:pt>
                <c:pt idx="8222">
                  <c:v>0.22219999999999185</c:v>
                </c:pt>
                <c:pt idx="8223">
                  <c:v>0.22229999999999184</c:v>
                </c:pt>
                <c:pt idx="8224">
                  <c:v>0.22239999999999183</c:v>
                </c:pt>
                <c:pt idx="8225">
                  <c:v>0.22249999999999182</c:v>
                </c:pt>
                <c:pt idx="8226">
                  <c:v>0.2225999999999918</c:v>
                </c:pt>
                <c:pt idx="8227">
                  <c:v>0.22269999999999179</c:v>
                </c:pt>
                <c:pt idx="8228">
                  <c:v>0.22279999999999178</c:v>
                </c:pt>
                <c:pt idx="8229">
                  <c:v>0.22289999999999177</c:v>
                </c:pt>
                <c:pt idx="8230">
                  <c:v>0.22299999999999176</c:v>
                </c:pt>
                <c:pt idx="8231">
                  <c:v>0.22309999999999175</c:v>
                </c:pt>
                <c:pt idx="8232">
                  <c:v>0.22319999999999174</c:v>
                </c:pt>
                <c:pt idx="8233">
                  <c:v>0.22329999999999173</c:v>
                </c:pt>
                <c:pt idx="8234">
                  <c:v>0.22339999999999172</c:v>
                </c:pt>
                <c:pt idx="8235">
                  <c:v>0.22349999999999171</c:v>
                </c:pt>
                <c:pt idx="8236">
                  <c:v>0.22359999999999169</c:v>
                </c:pt>
                <c:pt idx="8237">
                  <c:v>0.22369999999999168</c:v>
                </c:pt>
                <c:pt idx="8238">
                  <c:v>0.22379999999999167</c:v>
                </c:pt>
                <c:pt idx="8239">
                  <c:v>0.22389999999999166</c:v>
                </c:pt>
                <c:pt idx="8240">
                  <c:v>0.22399999999999165</c:v>
                </c:pt>
                <c:pt idx="8241">
                  <c:v>0.22409999999999164</c:v>
                </c:pt>
                <c:pt idx="8242">
                  <c:v>0.22419999999999163</c:v>
                </c:pt>
                <c:pt idx="8243">
                  <c:v>0.22429999999999162</c:v>
                </c:pt>
                <c:pt idx="8244">
                  <c:v>0.22439999999999161</c:v>
                </c:pt>
                <c:pt idx="8245">
                  <c:v>0.2244999999999916</c:v>
                </c:pt>
                <c:pt idx="8246">
                  <c:v>0.22459999999999158</c:v>
                </c:pt>
                <c:pt idx="8247">
                  <c:v>0.22469999999999157</c:v>
                </c:pt>
                <c:pt idx="8248">
                  <c:v>0.22479999999999156</c:v>
                </c:pt>
                <c:pt idx="8249">
                  <c:v>0.22489999999999155</c:v>
                </c:pt>
                <c:pt idx="8250">
                  <c:v>0.22499999999999154</c:v>
                </c:pt>
                <c:pt idx="8251">
                  <c:v>0.22509999999999153</c:v>
                </c:pt>
                <c:pt idx="8252">
                  <c:v>0.22519999999999152</c:v>
                </c:pt>
                <c:pt idx="8253">
                  <c:v>0.22529999999999151</c:v>
                </c:pt>
                <c:pt idx="8254">
                  <c:v>0.2253999999999915</c:v>
                </c:pt>
                <c:pt idx="8255">
                  <c:v>0.22549999999999149</c:v>
                </c:pt>
                <c:pt idx="8256">
                  <c:v>0.22559999999999147</c:v>
                </c:pt>
                <c:pt idx="8257">
                  <c:v>0.22569999999999146</c:v>
                </c:pt>
                <c:pt idx="8258">
                  <c:v>0.22579999999999145</c:v>
                </c:pt>
                <c:pt idx="8259">
                  <c:v>0.22589999999999144</c:v>
                </c:pt>
                <c:pt idx="8260">
                  <c:v>0.22599999999999143</c:v>
                </c:pt>
                <c:pt idx="8261">
                  <c:v>0.22609999999999142</c:v>
                </c:pt>
                <c:pt idx="8262">
                  <c:v>0.22619999999999141</c:v>
                </c:pt>
                <c:pt idx="8263">
                  <c:v>0.2262999999999914</c:v>
                </c:pt>
                <c:pt idx="8264">
                  <c:v>0.22639999999999139</c:v>
                </c:pt>
                <c:pt idx="8265">
                  <c:v>0.22649999999999137</c:v>
                </c:pt>
                <c:pt idx="8266">
                  <c:v>0.22659999999999136</c:v>
                </c:pt>
                <c:pt idx="8267">
                  <c:v>0.22669999999999135</c:v>
                </c:pt>
                <c:pt idx="8268">
                  <c:v>0.22679999999999134</c:v>
                </c:pt>
                <c:pt idx="8269">
                  <c:v>0.22689999999999133</c:v>
                </c:pt>
                <c:pt idx="8270">
                  <c:v>0.22699999999999132</c:v>
                </c:pt>
                <c:pt idx="8271">
                  <c:v>0.22709999999999131</c:v>
                </c:pt>
                <c:pt idx="8272">
                  <c:v>0.2271999999999913</c:v>
                </c:pt>
                <c:pt idx="8273">
                  <c:v>0.22729999999999129</c:v>
                </c:pt>
                <c:pt idx="8274">
                  <c:v>0.22739999999999128</c:v>
                </c:pt>
                <c:pt idx="8275">
                  <c:v>0.22749999999999126</c:v>
                </c:pt>
                <c:pt idx="8276">
                  <c:v>0.22759999999999125</c:v>
                </c:pt>
                <c:pt idx="8277">
                  <c:v>0.22769999999999124</c:v>
                </c:pt>
                <c:pt idx="8278">
                  <c:v>0.22779999999999123</c:v>
                </c:pt>
                <c:pt idx="8279">
                  <c:v>0.22789999999999122</c:v>
                </c:pt>
                <c:pt idx="8280">
                  <c:v>0.22799999999999121</c:v>
                </c:pt>
                <c:pt idx="8281">
                  <c:v>0.2280999999999912</c:v>
                </c:pt>
                <c:pt idx="8282">
                  <c:v>0.22819999999999119</c:v>
                </c:pt>
                <c:pt idx="8283">
                  <c:v>0.22829999999999118</c:v>
                </c:pt>
                <c:pt idx="8284">
                  <c:v>0.22839999999999117</c:v>
                </c:pt>
                <c:pt idx="8285">
                  <c:v>0.22849999999999115</c:v>
                </c:pt>
                <c:pt idx="8286">
                  <c:v>0.22859999999999114</c:v>
                </c:pt>
                <c:pt idx="8287">
                  <c:v>0.22869999999999113</c:v>
                </c:pt>
                <c:pt idx="8288">
                  <c:v>0.22879999999999112</c:v>
                </c:pt>
                <c:pt idx="8289">
                  <c:v>0.22889999999999111</c:v>
                </c:pt>
                <c:pt idx="8290">
                  <c:v>0.2289999999999911</c:v>
                </c:pt>
                <c:pt idx="8291">
                  <c:v>0.22909999999999109</c:v>
                </c:pt>
                <c:pt idx="8292">
                  <c:v>0.22919999999999108</c:v>
                </c:pt>
                <c:pt idx="8293">
                  <c:v>0.22929999999999107</c:v>
                </c:pt>
                <c:pt idx="8294">
                  <c:v>0.22939999999999106</c:v>
                </c:pt>
                <c:pt idx="8295">
                  <c:v>0.22949999999999104</c:v>
                </c:pt>
                <c:pt idx="8296">
                  <c:v>0.22959999999999103</c:v>
                </c:pt>
                <c:pt idx="8297">
                  <c:v>0.22969999999999102</c:v>
                </c:pt>
                <c:pt idx="8298">
                  <c:v>0.22979999999999101</c:v>
                </c:pt>
                <c:pt idx="8299">
                  <c:v>0.229899999999991</c:v>
                </c:pt>
                <c:pt idx="8300">
                  <c:v>0.22999999999999099</c:v>
                </c:pt>
                <c:pt idx="8301">
                  <c:v>0.23009999999999098</c:v>
                </c:pt>
                <c:pt idx="8302">
                  <c:v>0.23019999999999097</c:v>
                </c:pt>
                <c:pt idx="8303">
                  <c:v>0.23029999999999096</c:v>
                </c:pt>
                <c:pt idx="8304">
                  <c:v>0.23039999999999095</c:v>
                </c:pt>
                <c:pt idx="8305">
                  <c:v>0.23049999999999093</c:v>
                </c:pt>
                <c:pt idx="8306">
                  <c:v>0.23059999999999092</c:v>
                </c:pt>
                <c:pt idx="8307">
                  <c:v>0.23069999999999091</c:v>
                </c:pt>
                <c:pt idx="8308">
                  <c:v>0.2307999999999909</c:v>
                </c:pt>
                <c:pt idx="8309">
                  <c:v>0.23089999999999089</c:v>
                </c:pt>
                <c:pt idx="8310">
                  <c:v>0.23099999999999088</c:v>
                </c:pt>
                <c:pt idx="8311">
                  <c:v>0.23109999999999087</c:v>
                </c:pt>
                <c:pt idx="8312">
                  <c:v>0.23119999999999086</c:v>
                </c:pt>
                <c:pt idx="8313">
                  <c:v>0.23129999999999085</c:v>
                </c:pt>
                <c:pt idx="8314">
                  <c:v>0.23139999999999084</c:v>
                </c:pt>
                <c:pt idx="8315">
                  <c:v>0.23149999999999082</c:v>
                </c:pt>
                <c:pt idx="8316">
                  <c:v>0.23159999999999081</c:v>
                </c:pt>
                <c:pt idx="8317">
                  <c:v>0.2316999999999908</c:v>
                </c:pt>
                <c:pt idx="8318">
                  <c:v>0.23179999999999079</c:v>
                </c:pt>
                <c:pt idx="8319">
                  <c:v>0.23189999999999078</c:v>
                </c:pt>
                <c:pt idx="8320">
                  <c:v>0.23199999999999077</c:v>
                </c:pt>
                <c:pt idx="8321">
                  <c:v>0.23209999999999076</c:v>
                </c:pt>
                <c:pt idx="8322">
                  <c:v>0.23219999999999075</c:v>
                </c:pt>
                <c:pt idx="8323">
                  <c:v>0.23229999999999074</c:v>
                </c:pt>
                <c:pt idx="8324">
                  <c:v>0.23239999999999073</c:v>
                </c:pt>
                <c:pt idx="8325">
                  <c:v>0.23249999999999071</c:v>
                </c:pt>
                <c:pt idx="8326">
                  <c:v>0.2325999999999907</c:v>
                </c:pt>
                <c:pt idx="8327">
                  <c:v>0.23269999999999069</c:v>
                </c:pt>
                <c:pt idx="8328">
                  <c:v>0.23279999999999068</c:v>
                </c:pt>
                <c:pt idx="8329">
                  <c:v>0.23289999999999067</c:v>
                </c:pt>
                <c:pt idx="8330">
                  <c:v>0.23299999999999066</c:v>
                </c:pt>
                <c:pt idx="8331">
                  <c:v>0.23309999999999065</c:v>
                </c:pt>
                <c:pt idx="8332">
                  <c:v>0.23319999999999064</c:v>
                </c:pt>
                <c:pt idx="8333">
                  <c:v>0.23329999999999063</c:v>
                </c:pt>
                <c:pt idx="8334">
                  <c:v>0.23339999999999061</c:v>
                </c:pt>
                <c:pt idx="8335">
                  <c:v>0.2334999999999906</c:v>
                </c:pt>
                <c:pt idx="8336">
                  <c:v>0.23359999999999059</c:v>
                </c:pt>
                <c:pt idx="8337">
                  <c:v>0.23369999999999058</c:v>
                </c:pt>
                <c:pt idx="8338">
                  <c:v>0.23379999999999057</c:v>
                </c:pt>
                <c:pt idx="8339">
                  <c:v>0.23389999999999056</c:v>
                </c:pt>
                <c:pt idx="8340">
                  <c:v>0.23399999999999055</c:v>
                </c:pt>
                <c:pt idx="8341">
                  <c:v>0.23409999999999054</c:v>
                </c:pt>
                <c:pt idx="8342">
                  <c:v>0.23419999999999053</c:v>
                </c:pt>
                <c:pt idx="8343">
                  <c:v>0.23429999999999052</c:v>
                </c:pt>
                <c:pt idx="8344">
                  <c:v>0.2343999999999905</c:v>
                </c:pt>
                <c:pt idx="8345">
                  <c:v>0.23449999999999049</c:v>
                </c:pt>
                <c:pt idx="8346">
                  <c:v>0.23459999999999048</c:v>
                </c:pt>
                <c:pt idx="8347">
                  <c:v>0.23469999999999047</c:v>
                </c:pt>
                <c:pt idx="8348">
                  <c:v>0.23479999999999046</c:v>
                </c:pt>
                <c:pt idx="8349">
                  <c:v>0.23489999999999045</c:v>
                </c:pt>
                <c:pt idx="8350">
                  <c:v>0.23499999999999044</c:v>
                </c:pt>
                <c:pt idx="8351">
                  <c:v>0.23509999999999043</c:v>
                </c:pt>
                <c:pt idx="8352">
                  <c:v>0.23519999999999042</c:v>
                </c:pt>
                <c:pt idx="8353">
                  <c:v>0.23529999999999041</c:v>
                </c:pt>
                <c:pt idx="8354">
                  <c:v>0.23539999999999039</c:v>
                </c:pt>
                <c:pt idx="8355">
                  <c:v>0.23549999999999038</c:v>
                </c:pt>
                <c:pt idx="8356">
                  <c:v>0.23559999999999037</c:v>
                </c:pt>
                <c:pt idx="8357">
                  <c:v>0.23569999999999036</c:v>
                </c:pt>
                <c:pt idx="8358">
                  <c:v>0.23579999999999035</c:v>
                </c:pt>
                <c:pt idx="8359">
                  <c:v>0.23589999999999034</c:v>
                </c:pt>
                <c:pt idx="8360">
                  <c:v>0.23599999999999033</c:v>
                </c:pt>
                <c:pt idx="8361">
                  <c:v>0.23609999999999032</c:v>
                </c:pt>
                <c:pt idx="8362">
                  <c:v>0.23619999999999031</c:v>
                </c:pt>
                <c:pt idx="8363">
                  <c:v>0.2362999999999903</c:v>
                </c:pt>
                <c:pt idx="8364">
                  <c:v>0.23639999999999028</c:v>
                </c:pt>
                <c:pt idx="8365">
                  <c:v>0.23649999999999027</c:v>
                </c:pt>
                <c:pt idx="8366">
                  <c:v>0.23659999999999026</c:v>
                </c:pt>
                <c:pt idx="8367">
                  <c:v>0.23669999999999025</c:v>
                </c:pt>
                <c:pt idx="8368">
                  <c:v>0.23679999999999024</c:v>
                </c:pt>
                <c:pt idx="8369">
                  <c:v>0.23689999999999023</c:v>
                </c:pt>
                <c:pt idx="8370">
                  <c:v>0.23699999999999022</c:v>
                </c:pt>
                <c:pt idx="8371">
                  <c:v>0.23709999999999021</c:v>
                </c:pt>
                <c:pt idx="8372">
                  <c:v>0.2371999999999902</c:v>
                </c:pt>
                <c:pt idx="8373">
                  <c:v>0.23729999999999019</c:v>
                </c:pt>
                <c:pt idx="8374">
                  <c:v>0.23739999999999017</c:v>
                </c:pt>
                <c:pt idx="8375">
                  <c:v>0.23749999999999016</c:v>
                </c:pt>
                <c:pt idx="8376">
                  <c:v>0.23759999999999015</c:v>
                </c:pt>
                <c:pt idx="8377">
                  <c:v>0.23769999999999014</c:v>
                </c:pt>
                <c:pt idx="8378">
                  <c:v>0.23779999999999013</c:v>
                </c:pt>
                <c:pt idx="8379">
                  <c:v>0.23789999999999012</c:v>
                </c:pt>
                <c:pt idx="8380">
                  <c:v>0.23799999999999011</c:v>
                </c:pt>
                <c:pt idx="8381">
                  <c:v>0.2380999999999901</c:v>
                </c:pt>
                <c:pt idx="8382">
                  <c:v>0.23819999999999009</c:v>
                </c:pt>
                <c:pt idx="8383">
                  <c:v>0.23829999999999008</c:v>
                </c:pt>
                <c:pt idx="8384">
                  <c:v>0.23839999999999006</c:v>
                </c:pt>
                <c:pt idx="8385">
                  <c:v>0.23849999999999005</c:v>
                </c:pt>
                <c:pt idx="8386">
                  <c:v>0.23859999999999004</c:v>
                </c:pt>
                <c:pt idx="8387">
                  <c:v>0.23869999999999003</c:v>
                </c:pt>
                <c:pt idx="8388">
                  <c:v>0.23879999999999002</c:v>
                </c:pt>
                <c:pt idx="8389">
                  <c:v>0.23889999999999001</c:v>
                </c:pt>
                <c:pt idx="8390">
                  <c:v>0.23899999999999</c:v>
                </c:pt>
                <c:pt idx="8391">
                  <c:v>0.23909999999998999</c:v>
                </c:pt>
                <c:pt idx="8392">
                  <c:v>0.23919999999998998</c:v>
                </c:pt>
                <c:pt idx="8393">
                  <c:v>0.23929999999998997</c:v>
                </c:pt>
                <c:pt idx="8394">
                  <c:v>0.23939999999998995</c:v>
                </c:pt>
                <c:pt idx="8395">
                  <c:v>0.23949999999998994</c:v>
                </c:pt>
                <c:pt idx="8396">
                  <c:v>0.23959999999998993</c:v>
                </c:pt>
                <c:pt idx="8397">
                  <c:v>0.23969999999998992</c:v>
                </c:pt>
                <c:pt idx="8398">
                  <c:v>0.23979999999998991</c:v>
                </c:pt>
                <c:pt idx="8399">
                  <c:v>0.2398999999999899</c:v>
                </c:pt>
                <c:pt idx="8400">
                  <c:v>0.23999999999998989</c:v>
                </c:pt>
                <c:pt idx="8401">
                  <c:v>0.24009999999998988</c:v>
                </c:pt>
                <c:pt idx="8402">
                  <c:v>0.24019999999998987</c:v>
                </c:pt>
                <c:pt idx="8403">
                  <c:v>0.24029999999998986</c:v>
                </c:pt>
                <c:pt idx="8404">
                  <c:v>0.24039999999998984</c:v>
                </c:pt>
                <c:pt idx="8405">
                  <c:v>0.24049999999998983</c:v>
                </c:pt>
                <c:pt idx="8406">
                  <c:v>0.24059999999998982</c:v>
                </c:pt>
                <c:pt idx="8407">
                  <c:v>0.24069999999998981</c:v>
                </c:pt>
                <c:pt idx="8408">
                  <c:v>0.2407999999999898</c:v>
                </c:pt>
                <c:pt idx="8409">
                  <c:v>0.24089999999998979</c:v>
                </c:pt>
                <c:pt idx="8410">
                  <c:v>0.24099999999998978</c:v>
                </c:pt>
                <c:pt idx="8411">
                  <c:v>0.24109999999998977</c:v>
                </c:pt>
                <c:pt idx="8412">
                  <c:v>0.24119999999998976</c:v>
                </c:pt>
                <c:pt idx="8413">
                  <c:v>0.24129999999998974</c:v>
                </c:pt>
                <c:pt idx="8414">
                  <c:v>0.24139999999998973</c:v>
                </c:pt>
                <c:pt idx="8415">
                  <c:v>0.24149999999998972</c:v>
                </c:pt>
                <c:pt idx="8416">
                  <c:v>0.24159999999998971</c:v>
                </c:pt>
                <c:pt idx="8417">
                  <c:v>0.2416999999999897</c:v>
                </c:pt>
                <c:pt idx="8418">
                  <c:v>0.24179999999998969</c:v>
                </c:pt>
                <c:pt idx="8419">
                  <c:v>0.24189999999998968</c:v>
                </c:pt>
                <c:pt idx="8420">
                  <c:v>0.24199999999998967</c:v>
                </c:pt>
                <c:pt idx="8421">
                  <c:v>0.24209999999998966</c:v>
                </c:pt>
                <c:pt idx="8422">
                  <c:v>0.24219999999998965</c:v>
                </c:pt>
                <c:pt idx="8423">
                  <c:v>0.24229999999998963</c:v>
                </c:pt>
                <c:pt idx="8424">
                  <c:v>0.24239999999998962</c:v>
                </c:pt>
                <c:pt idx="8425">
                  <c:v>0.24249999999998961</c:v>
                </c:pt>
                <c:pt idx="8426">
                  <c:v>0.2425999999999896</c:v>
                </c:pt>
                <c:pt idx="8427">
                  <c:v>0.24269999999998959</c:v>
                </c:pt>
                <c:pt idx="8428">
                  <c:v>0.24279999999998958</c:v>
                </c:pt>
                <c:pt idx="8429">
                  <c:v>0.24289999999998957</c:v>
                </c:pt>
                <c:pt idx="8430">
                  <c:v>0.24299999999998956</c:v>
                </c:pt>
                <c:pt idx="8431">
                  <c:v>0.24309999999998955</c:v>
                </c:pt>
                <c:pt idx="8432">
                  <c:v>0.24319999999998954</c:v>
                </c:pt>
                <c:pt idx="8433">
                  <c:v>0.24329999999998952</c:v>
                </c:pt>
                <c:pt idx="8434">
                  <c:v>0.24339999999998951</c:v>
                </c:pt>
                <c:pt idx="8435">
                  <c:v>0.2434999999999895</c:v>
                </c:pt>
                <c:pt idx="8436">
                  <c:v>0.24359999999998949</c:v>
                </c:pt>
                <c:pt idx="8437">
                  <c:v>0.24369999999998948</c:v>
                </c:pt>
                <c:pt idx="8438">
                  <c:v>0.24379999999998947</c:v>
                </c:pt>
                <c:pt idx="8439">
                  <c:v>0.24389999999998946</c:v>
                </c:pt>
                <c:pt idx="8440">
                  <c:v>0.24399999999998945</c:v>
                </c:pt>
                <c:pt idx="8441">
                  <c:v>0.24409999999998944</c:v>
                </c:pt>
                <c:pt idx="8442">
                  <c:v>0.24419999999998943</c:v>
                </c:pt>
                <c:pt idx="8443">
                  <c:v>0.24429999999998941</c:v>
                </c:pt>
                <c:pt idx="8444">
                  <c:v>0.2443999999999894</c:v>
                </c:pt>
                <c:pt idx="8445">
                  <c:v>0.24449999999998939</c:v>
                </c:pt>
                <c:pt idx="8446">
                  <c:v>0.24459999999998938</c:v>
                </c:pt>
                <c:pt idx="8447">
                  <c:v>0.24469999999998937</c:v>
                </c:pt>
                <c:pt idx="8448">
                  <c:v>0.24479999999998936</c:v>
                </c:pt>
                <c:pt idx="8449">
                  <c:v>0.24489999999998935</c:v>
                </c:pt>
                <c:pt idx="8450">
                  <c:v>0.24499999999998934</c:v>
                </c:pt>
                <c:pt idx="8451">
                  <c:v>0.24509999999998933</c:v>
                </c:pt>
                <c:pt idx="8452">
                  <c:v>0.24519999999998932</c:v>
                </c:pt>
                <c:pt idx="8453">
                  <c:v>0.2452999999999893</c:v>
                </c:pt>
                <c:pt idx="8454">
                  <c:v>0.24539999999998929</c:v>
                </c:pt>
                <c:pt idx="8455">
                  <c:v>0.24549999999998928</c:v>
                </c:pt>
                <c:pt idx="8456">
                  <c:v>0.24559999999998927</c:v>
                </c:pt>
                <c:pt idx="8457">
                  <c:v>0.24569999999998926</c:v>
                </c:pt>
                <c:pt idx="8458">
                  <c:v>0.24579999999998925</c:v>
                </c:pt>
                <c:pt idx="8459">
                  <c:v>0.24589999999998924</c:v>
                </c:pt>
                <c:pt idx="8460">
                  <c:v>0.24599999999998923</c:v>
                </c:pt>
                <c:pt idx="8461">
                  <c:v>0.24609999999998922</c:v>
                </c:pt>
                <c:pt idx="8462">
                  <c:v>0.24619999999998921</c:v>
                </c:pt>
                <c:pt idx="8463">
                  <c:v>0.24629999999998919</c:v>
                </c:pt>
                <c:pt idx="8464">
                  <c:v>0.24639999999998918</c:v>
                </c:pt>
                <c:pt idx="8465">
                  <c:v>0.24649999999998917</c:v>
                </c:pt>
                <c:pt idx="8466">
                  <c:v>0.24659999999998916</c:v>
                </c:pt>
                <c:pt idx="8467">
                  <c:v>0.24669999999998915</c:v>
                </c:pt>
                <c:pt idx="8468">
                  <c:v>0.24679999999998914</c:v>
                </c:pt>
                <c:pt idx="8469">
                  <c:v>0.24689999999998913</c:v>
                </c:pt>
                <c:pt idx="8470">
                  <c:v>0.24699999999998912</c:v>
                </c:pt>
                <c:pt idx="8471">
                  <c:v>0.24709999999998911</c:v>
                </c:pt>
                <c:pt idx="8472">
                  <c:v>0.2471999999999891</c:v>
                </c:pt>
                <c:pt idx="8473">
                  <c:v>0.24729999999998908</c:v>
                </c:pt>
                <c:pt idx="8474">
                  <c:v>0.24739999999998907</c:v>
                </c:pt>
                <c:pt idx="8475">
                  <c:v>0.24749999999998906</c:v>
                </c:pt>
                <c:pt idx="8476">
                  <c:v>0.24759999999998905</c:v>
                </c:pt>
                <c:pt idx="8477">
                  <c:v>0.24769999999998904</c:v>
                </c:pt>
                <c:pt idx="8478">
                  <c:v>0.24779999999998903</c:v>
                </c:pt>
                <c:pt idx="8479">
                  <c:v>0.24789999999998902</c:v>
                </c:pt>
                <c:pt idx="8480">
                  <c:v>0.24799999999998901</c:v>
                </c:pt>
                <c:pt idx="8481">
                  <c:v>0.248099999999989</c:v>
                </c:pt>
                <c:pt idx="8482">
                  <c:v>0.24819999999998898</c:v>
                </c:pt>
                <c:pt idx="8483">
                  <c:v>0.24829999999998897</c:v>
                </c:pt>
                <c:pt idx="8484">
                  <c:v>0.24839999999998896</c:v>
                </c:pt>
                <c:pt idx="8485">
                  <c:v>0.24849999999998895</c:v>
                </c:pt>
                <c:pt idx="8486">
                  <c:v>0.24859999999998894</c:v>
                </c:pt>
                <c:pt idx="8487">
                  <c:v>0.24869999999998893</c:v>
                </c:pt>
                <c:pt idx="8488">
                  <c:v>0.24879999999998892</c:v>
                </c:pt>
                <c:pt idx="8489">
                  <c:v>0.24889999999998891</c:v>
                </c:pt>
                <c:pt idx="8490">
                  <c:v>0.2489999999999889</c:v>
                </c:pt>
                <c:pt idx="8491">
                  <c:v>0.24909999999998889</c:v>
                </c:pt>
                <c:pt idx="8492">
                  <c:v>0.24919999999998887</c:v>
                </c:pt>
                <c:pt idx="8493">
                  <c:v>0.24929999999998886</c:v>
                </c:pt>
                <c:pt idx="8494">
                  <c:v>0.24939999999998885</c:v>
                </c:pt>
                <c:pt idx="8495">
                  <c:v>0.24949999999998884</c:v>
                </c:pt>
                <c:pt idx="8496">
                  <c:v>0.24959999999998883</c:v>
                </c:pt>
                <c:pt idx="8497">
                  <c:v>0.24969999999998882</c:v>
                </c:pt>
                <c:pt idx="8498">
                  <c:v>0.24979999999998881</c:v>
                </c:pt>
                <c:pt idx="8499">
                  <c:v>0.2498999999999888</c:v>
                </c:pt>
                <c:pt idx="8500">
                  <c:v>0.24999999999998879</c:v>
                </c:pt>
                <c:pt idx="8501">
                  <c:v>0.25009999999998878</c:v>
                </c:pt>
                <c:pt idx="8502">
                  <c:v>0.25019999999998876</c:v>
                </c:pt>
                <c:pt idx="8503">
                  <c:v>0.25029999999998875</c:v>
                </c:pt>
                <c:pt idx="8504">
                  <c:v>0.25039999999998874</c:v>
                </c:pt>
                <c:pt idx="8505">
                  <c:v>0.25049999999998873</c:v>
                </c:pt>
                <c:pt idx="8506">
                  <c:v>0.25059999999998872</c:v>
                </c:pt>
                <c:pt idx="8507">
                  <c:v>0.25069999999998871</c:v>
                </c:pt>
                <c:pt idx="8508">
                  <c:v>0.2507999999999887</c:v>
                </c:pt>
                <c:pt idx="8509">
                  <c:v>0.25089999999998869</c:v>
                </c:pt>
                <c:pt idx="8510">
                  <c:v>0.25099999999998868</c:v>
                </c:pt>
                <c:pt idx="8511">
                  <c:v>0.25109999999998867</c:v>
                </c:pt>
                <c:pt idx="8512">
                  <c:v>0.25119999999998865</c:v>
                </c:pt>
                <c:pt idx="8513">
                  <c:v>0.25129999999998864</c:v>
                </c:pt>
                <c:pt idx="8514">
                  <c:v>0.25139999999998863</c:v>
                </c:pt>
                <c:pt idx="8515">
                  <c:v>0.25149999999998862</c:v>
                </c:pt>
                <c:pt idx="8516">
                  <c:v>0.25159999999998861</c:v>
                </c:pt>
                <c:pt idx="8517">
                  <c:v>0.2516999999999886</c:v>
                </c:pt>
                <c:pt idx="8518">
                  <c:v>0.25179999999998859</c:v>
                </c:pt>
                <c:pt idx="8519">
                  <c:v>0.25189999999998858</c:v>
                </c:pt>
                <c:pt idx="8520">
                  <c:v>0.25199999999998857</c:v>
                </c:pt>
                <c:pt idx="8521">
                  <c:v>0.25209999999998856</c:v>
                </c:pt>
                <c:pt idx="8522">
                  <c:v>0.25219999999998854</c:v>
                </c:pt>
                <c:pt idx="8523">
                  <c:v>0.25229999999998853</c:v>
                </c:pt>
                <c:pt idx="8524">
                  <c:v>0.25239999999998852</c:v>
                </c:pt>
                <c:pt idx="8525">
                  <c:v>0.25249999999998851</c:v>
                </c:pt>
                <c:pt idx="8526">
                  <c:v>0.2525999999999885</c:v>
                </c:pt>
                <c:pt idx="8527">
                  <c:v>0.25269999999998849</c:v>
                </c:pt>
                <c:pt idx="8528">
                  <c:v>0.25279999999998848</c:v>
                </c:pt>
                <c:pt idx="8529">
                  <c:v>0.25289999999998847</c:v>
                </c:pt>
                <c:pt idx="8530">
                  <c:v>0.25299999999998846</c:v>
                </c:pt>
                <c:pt idx="8531">
                  <c:v>0.25309999999998845</c:v>
                </c:pt>
                <c:pt idx="8532">
                  <c:v>0.25319999999998843</c:v>
                </c:pt>
                <c:pt idx="8533">
                  <c:v>0.25329999999998842</c:v>
                </c:pt>
                <c:pt idx="8534">
                  <c:v>0.25339999999998841</c:v>
                </c:pt>
                <c:pt idx="8535">
                  <c:v>0.2534999999999884</c:v>
                </c:pt>
                <c:pt idx="8536">
                  <c:v>0.25359999999998839</c:v>
                </c:pt>
                <c:pt idx="8537">
                  <c:v>0.25369999999998838</c:v>
                </c:pt>
                <c:pt idx="8538">
                  <c:v>0.25379999999998837</c:v>
                </c:pt>
                <c:pt idx="8539">
                  <c:v>0.25389999999998836</c:v>
                </c:pt>
                <c:pt idx="8540">
                  <c:v>0.25399999999998835</c:v>
                </c:pt>
                <c:pt idx="8541">
                  <c:v>0.25409999999998834</c:v>
                </c:pt>
                <c:pt idx="8542">
                  <c:v>0.25419999999998832</c:v>
                </c:pt>
                <c:pt idx="8543">
                  <c:v>0.25429999999998831</c:v>
                </c:pt>
                <c:pt idx="8544">
                  <c:v>0.2543999999999883</c:v>
                </c:pt>
                <c:pt idx="8545">
                  <c:v>0.25449999999998829</c:v>
                </c:pt>
                <c:pt idx="8546">
                  <c:v>0.25459999999998828</c:v>
                </c:pt>
                <c:pt idx="8547">
                  <c:v>0.25469999999998827</c:v>
                </c:pt>
                <c:pt idx="8548">
                  <c:v>0.25479999999998826</c:v>
                </c:pt>
                <c:pt idx="8549">
                  <c:v>0.25489999999998825</c:v>
                </c:pt>
                <c:pt idx="8550">
                  <c:v>0.25499999999998824</c:v>
                </c:pt>
                <c:pt idx="8551">
                  <c:v>0.25509999999998823</c:v>
                </c:pt>
                <c:pt idx="8552">
                  <c:v>0.25519999999998821</c:v>
                </c:pt>
                <c:pt idx="8553">
                  <c:v>0.2552999999999882</c:v>
                </c:pt>
                <c:pt idx="8554">
                  <c:v>0.25539999999998819</c:v>
                </c:pt>
                <c:pt idx="8555">
                  <c:v>0.25549999999998818</c:v>
                </c:pt>
                <c:pt idx="8556">
                  <c:v>0.25559999999998817</c:v>
                </c:pt>
                <c:pt idx="8557">
                  <c:v>0.25569999999998816</c:v>
                </c:pt>
                <c:pt idx="8558">
                  <c:v>0.25579999999998815</c:v>
                </c:pt>
                <c:pt idx="8559">
                  <c:v>0.25589999999998814</c:v>
                </c:pt>
                <c:pt idx="8560">
                  <c:v>0.25599999999998813</c:v>
                </c:pt>
                <c:pt idx="8561">
                  <c:v>0.25609999999998811</c:v>
                </c:pt>
                <c:pt idx="8562">
                  <c:v>0.2561999999999881</c:v>
                </c:pt>
                <c:pt idx="8563">
                  <c:v>0.25629999999998809</c:v>
                </c:pt>
                <c:pt idx="8564">
                  <c:v>0.25639999999998808</c:v>
                </c:pt>
                <c:pt idx="8565">
                  <c:v>0.25649999999998807</c:v>
                </c:pt>
                <c:pt idx="8566">
                  <c:v>0.25659999999998806</c:v>
                </c:pt>
                <c:pt idx="8567">
                  <c:v>0.25669999999998805</c:v>
                </c:pt>
                <c:pt idx="8568">
                  <c:v>0.25679999999998804</c:v>
                </c:pt>
                <c:pt idx="8569">
                  <c:v>0.25689999999998803</c:v>
                </c:pt>
                <c:pt idx="8570">
                  <c:v>0.25699999999998802</c:v>
                </c:pt>
                <c:pt idx="8571">
                  <c:v>0.257099999999988</c:v>
                </c:pt>
                <c:pt idx="8572">
                  <c:v>0.25719999999998799</c:v>
                </c:pt>
                <c:pt idx="8573">
                  <c:v>0.25729999999998798</c:v>
                </c:pt>
                <c:pt idx="8574">
                  <c:v>0.25739999999998797</c:v>
                </c:pt>
                <c:pt idx="8575">
                  <c:v>0.25749999999998796</c:v>
                </c:pt>
                <c:pt idx="8576">
                  <c:v>0.25759999999998795</c:v>
                </c:pt>
                <c:pt idx="8577">
                  <c:v>0.25769999999998794</c:v>
                </c:pt>
                <c:pt idx="8578">
                  <c:v>0.25779999999998793</c:v>
                </c:pt>
                <c:pt idx="8579">
                  <c:v>0.25789999999998792</c:v>
                </c:pt>
                <c:pt idx="8580">
                  <c:v>0.25799999999998791</c:v>
                </c:pt>
                <c:pt idx="8581">
                  <c:v>0.25809999999998789</c:v>
                </c:pt>
                <c:pt idx="8582">
                  <c:v>0.25819999999998788</c:v>
                </c:pt>
                <c:pt idx="8583">
                  <c:v>0.25829999999998787</c:v>
                </c:pt>
                <c:pt idx="8584">
                  <c:v>0.25839999999998786</c:v>
                </c:pt>
                <c:pt idx="8585">
                  <c:v>0.25849999999998785</c:v>
                </c:pt>
                <c:pt idx="8586">
                  <c:v>0.25859999999998784</c:v>
                </c:pt>
                <c:pt idx="8587">
                  <c:v>0.25869999999998783</c:v>
                </c:pt>
                <c:pt idx="8588">
                  <c:v>0.25879999999998782</c:v>
                </c:pt>
                <c:pt idx="8589">
                  <c:v>0.25889999999998781</c:v>
                </c:pt>
                <c:pt idx="8590">
                  <c:v>0.2589999999999878</c:v>
                </c:pt>
                <c:pt idx="8591">
                  <c:v>0.25909999999998778</c:v>
                </c:pt>
                <c:pt idx="8592">
                  <c:v>0.25919999999998777</c:v>
                </c:pt>
                <c:pt idx="8593">
                  <c:v>0.25929999999998776</c:v>
                </c:pt>
                <c:pt idx="8594">
                  <c:v>0.25939999999998775</c:v>
                </c:pt>
                <c:pt idx="8595">
                  <c:v>0.25949999999998774</c:v>
                </c:pt>
                <c:pt idx="8596">
                  <c:v>0.25959999999998773</c:v>
                </c:pt>
                <c:pt idx="8597">
                  <c:v>0.25969999999998772</c:v>
                </c:pt>
                <c:pt idx="8598">
                  <c:v>0.25979999999998771</c:v>
                </c:pt>
                <c:pt idx="8599">
                  <c:v>0.2598999999999877</c:v>
                </c:pt>
                <c:pt idx="8600">
                  <c:v>0.25999999999998769</c:v>
                </c:pt>
                <c:pt idx="8601">
                  <c:v>0.26009999999998767</c:v>
                </c:pt>
                <c:pt idx="8602">
                  <c:v>0.26019999999998766</c:v>
                </c:pt>
                <c:pt idx="8603">
                  <c:v>0.26029999999998765</c:v>
                </c:pt>
                <c:pt idx="8604">
                  <c:v>0.26039999999998764</c:v>
                </c:pt>
                <c:pt idx="8605">
                  <c:v>0.26049999999998763</c:v>
                </c:pt>
                <c:pt idx="8606">
                  <c:v>0.26059999999998762</c:v>
                </c:pt>
                <c:pt idx="8607">
                  <c:v>0.26069999999998761</c:v>
                </c:pt>
                <c:pt idx="8608">
                  <c:v>0.2607999999999876</c:v>
                </c:pt>
                <c:pt idx="8609">
                  <c:v>0.26089999999998759</c:v>
                </c:pt>
                <c:pt idx="8610">
                  <c:v>0.26099999999998758</c:v>
                </c:pt>
                <c:pt idx="8611">
                  <c:v>0.26109999999998756</c:v>
                </c:pt>
                <c:pt idx="8612">
                  <c:v>0.26119999999998755</c:v>
                </c:pt>
                <c:pt idx="8613">
                  <c:v>0.26129999999998754</c:v>
                </c:pt>
                <c:pt idx="8614">
                  <c:v>0.26139999999998753</c:v>
                </c:pt>
                <c:pt idx="8615">
                  <c:v>0.26149999999998752</c:v>
                </c:pt>
                <c:pt idx="8616">
                  <c:v>0.26159999999998751</c:v>
                </c:pt>
                <c:pt idx="8617">
                  <c:v>0.2616999999999875</c:v>
                </c:pt>
                <c:pt idx="8618">
                  <c:v>0.26179999999998749</c:v>
                </c:pt>
                <c:pt idx="8619">
                  <c:v>0.26189999999998748</c:v>
                </c:pt>
                <c:pt idx="8620">
                  <c:v>0.26199999999998747</c:v>
                </c:pt>
                <c:pt idx="8621">
                  <c:v>0.26209999999998745</c:v>
                </c:pt>
                <c:pt idx="8622">
                  <c:v>0.26219999999998744</c:v>
                </c:pt>
                <c:pt idx="8623">
                  <c:v>0.26229999999998743</c:v>
                </c:pt>
                <c:pt idx="8624">
                  <c:v>0.26239999999998742</c:v>
                </c:pt>
                <c:pt idx="8625">
                  <c:v>0.26249999999998741</c:v>
                </c:pt>
                <c:pt idx="8626">
                  <c:v>0.2625999999999874</c:v>
                </c:pt>
                <c:pt idx="8627">
                  <c:v>0.26269999999998739</c:v>
                </c:pt>
                <c:pt idx="8628">
                  <c:v>0.26279999999998738</c:v>
                </c:pt>
                <c:pt idx="8629">
                  <c:v>0.26289999999998737</c:v>
                </c:pt>
                <c:pt idx="8630">
                  <c:v>0.26299999999998736</c:v>
                </c:pt>
                <c:pt idx="8631">
                  <c:v>0.26309999999998734</c:v>
                </c:pt>
                <c:pt idx="8632">
                  <c:v>0.26319999999998733</c:v>
                </c:pt>
                <c:pt idx="8633">
                  <c:v>0.26329999999998732</c:v>
                </c:pt>
                <c:pt idx="8634">
                  <c:v>0.26339999999998731</c:v>
                </c:pt>
                <c:pt idx="8635">
                  <c:v>0.2634999999999873</c:v>
                </c:pt>
                <c:pt idx="8636">
                  <c:v>0.26359999999998729</c:v>
                </c:pt>
                <c:pt idx="8637">
                  <c:v>0.26369999999998728</c:v>
                </c:pt>
                <c:pt idx="8638">
                  <c:v>0.26379999999998727</c:v>
                </c:pt>
                <c:pt idx="8639">
                  <c:v>0.26389999999998726</c:v>
                </c:pt>
                <c:pt idx="8640">
                  <c:v>0.26399999999998724</c:v>
                </c:pt>
                <c:pt idx="8641">
                  <c:v>0.26409999999998723</c:v>
                </c:pt>
                <c:pt idx="8642">
                  <c:v>0.26419999999998722</c:v>
                </c:pt>
                <c:pt idx="8643">
                  <c:v>0.26429999999998721</c:v>
                </c:pt>
                <c:pt idx="8644">
                  <c:v>0.2643999999999872</c:v>
                </c:pt>
                <c:pt idx="8645">
                  <c:v>0.26449999999998719</c:v>
                </c:pt>
                <c:pt idx="8646">
                  <c:v>0.26459999999998718</c:v>
                </c:pt>
                <c:pt idx="8647">
                  <c:v>0.26469999999998717</c:v>
                </c:pt>
                <c:pt idx="8648">
                  <c:v>0.26479999999998716</c:v>
                </c:pt>
                <c:pt idx="8649">
                  <c:v>0.26489999999998715</c:v>
                </c:pt>
                <c:pt idx="8650">
                  <c:v>0.26499999999998713</c:v>
                </c:pt>
                <c:pt idx="8651">
                  <c:v>0.26509999999998712</c:v>
                </c:pt>
                <c:pt idx="8652">
                  <c:v>0.26519999999998711</c:v>
                </c:pt>
                <c:pt idx="8653">
                  <c:v>0.2652999999999871</c:v>
                </c:pt>
                <c:pt idx="8654">
                  <c:v>0.26539999999998709</c:v>
                </c:pt>
                <c:pt idx="8655">
                  <c:v>0.26549999999998708</c:v>
                </c:pt>
                <c:pt idx="8656">
                  <c:v>0.26559999999998707</c:v>
                </c:pt>
                <c:pt idx="8657">
                  <c:v>0.26569999999998706</c:v>
                </c:pt>
                <c:pt idx="8658">
                  <c:v>0.26579999999998705</c:v>
                </c:pt>
                <c:pt idx="8659">
                  <c:v>0.26589999999998704</c:v>
                </c:pt>
                <c:pt idx="8660">
                  <c:v>0.26599999999998702</c:v>
                </c:pt>
                <c:pt idx="8661">
                  <c:v>0.26609999999998701</c:v>
                </c:pt>
                <c:pt idx="8662">
                  <c:v>0.266199999999987</c:v>
                </c:pt>
                <c:pt idx="8663">
                  <c:v>0.26629999999998699</c:v>
                </c:pt>
                <c:pt idx="8664">
                  <c:v>0.26639999999998698</c:v>
                </c:pt>
                <c:pt idx="8665">
                  <c:v>0.26649999999998697</c:v>
                </c:pt>
                <c:pt idx="8666">
                  <c:v>0.26659999999998696</c:v>
                </c:pt>
                <c:pt idx="8667">
                  <c:v>0.26669999999998695</c:v>
                </c:pt>
                <c:pt idx="8668">
                  <c:v>0.26679999999998694</c:v>
                </c:pt>
                <c:pt idx="8669">
                  <c:v>0.26689999999998693</c:v>
                </c:pt>
                <c:pt idx="8670">
                  <c:v>0.26699999999998691</c:v>
                </c:pt>
                <c:pt idx="8671">
                  <c:v>0.2670999999999869</c:v>
                </c:pt>
                <c:pt idx="8672">
                  <c:v>0.26719999999998689</c:v>
                </c:pt>
                <c:pt idx="8673">
                  <c:v>0.26729999999998688</c:v>
                </c:pt>
                <c:pt idx="8674">
                  <c:v>0.26739999999998687</c:v>
                </c:pt>
                <c:pt idx="8675">
                  <c:v>0.26749999999998686</c:v>
                </c:pt>
                <c:pt idx="8676">
                  <c:v>0.26759999999998685</c:v>
                </c:pt>
                <c:pt idx="8677">
                  <c:v>0.26769999999998684</c:v>
                </c:pt>
                <c:pt idx="8678">
                  <c:v>0.26779999999998683</c:v>
                </c:pt>
                <c:pt idx="8679">
                  <c:v>0.26789999999998682</c:v>
                </c:pt>
                <c:pt idx="8680">
                  <c:v>0.2679999999999868</c:v>
                </c:pt>
                <c:pt idx="8681">
                  <c:v>0.26809999999998679</c:v>
                </c:pt>
                <c:pt idx="8682">
                  <c:v>0.26819999999998678</c:v>
                </c:pt>
                <c:pt idx="8683">
                  <c:v>0.26829999999998677</c:v>
                </c:pt>
                <c:pt idx="8684">
                  <c:v>0.26839999999998676</c:v>
                </c:pt>
                <c:pt idx="8685">
                  <c:v>0.26849999999998675</c:v>
                </c:pt>
                <c:pt idx="8686">
                  <c:v>0.26859999999998674</c:v>
                </c:pt>
                <c:pt idx="8687">
                  <c:v>0.26869999999998673</c:v>
                </c:pt>
                <c:pt idx="8688">
                  <c:v>0.26879999999998672</c:v>
                </c:pt>
                <c:pt idx="8689">
                  <c:v>0.26889999999998671</c:v>
                </c:pt>
                <c:pt idx="8690">
                  <c:v>0.26899999999998669</c:v>
                </c:pt>
                <c:pt idx="8691">
                  <c:v>0.26909999999998668</c:v>
                </c:pt>
                <c:pt idx="8692">
                  <c:v>0.26919999999998667</c:v>
                </c:pt>
                <c:pt idx="8693">
                  <c:v>0.26929999999998666</c:v>
                </c:pt>
                <c:pt idx="8694">
                  <c:v>0.26939999999998665</c:v>
                </c:pt>
                <c:pt idx="8695">
                  <c:v>0.26949999999998664</c:v>
                </c:pt>
                <c:pt idx="8696">
                  <c:v>0.26959999999998663</c:v>
                </c:pt>
                <c:pt idx="8697">
                  <c:v>0.26969999999998662</c:v>
                </c:pt>
                <c:pt idx="8698">
                  <c:v>0.26979999999998661</c:v>
                </c:pt>
                <c:pt idx="8699">
                  <c:v>0.2698999999999866</c:v>
                </c:pt>
                <c:pt idx="8700">
                  <c:v>0.26999999999998658</c:v>
                </c:pt>
                <c:pt idx="8701">
                  <c:v>0.27009999999998657</c:v>
                </c:pt>
                <c:pt idx="8702">
                  <c:v>0.27019999999998656</c:v>
                </c:pt>
                <c:pt idx="8703">
                  <c:v>0.27029999999998655</c:v>
                </c:pt>
                <c:pt idx="8704">
                  <c:v>0.27039999999998654</c:v>
                </c:pt>
                <c:pt idx="8705">
                  <c:v>0.27049999999998653</c:v>
                </c:pt>
                <c:pt idx="8706">
                  <c:v>0.27059999999998652</c:v>
                </c:pt>
                <c:pt idx="8707">
                  <c:v>0.27069999999998651</c:v>
                </c:pt>
                <c:pt idx="8708">
                  <c:v>0.2707999999999865</c:v>
                </c:pt>
                <c:pt idx="8709">
                  <c:v>0.27089999999998648</c:v>
                </c:pt>
                <c:pt idx="8710">
                  <c:v>0.27099999999998647</c:v>
                </c:pt>
                <c:pt idx="8711">
                  <c:v>0.27109999999998646</c:v>
                </c:pt>
                <c:pt idx="8712">
                  <c:v>0.27119999999998645</c:v>
                </c:pt>
                <c:pt idx="8713">
                  <c:v>0.27129999999998644</c:v>
                </c:pt>
                <c:pt idx="8714">
                  <c:v>0.27139999999998643</c:v>
                </c:pt>
                <c:pt idx="8715">
                  <c:v>0.27149999999998642</c:v>
                </c:pt>
                <c:pt idx="8716">
                  <c:v>0.27159999999998641</c:v>
                </c:pt>
                <c:pt idx="8717">
                  <c:v>0.2716999999999864</c:v>
                </c:pt>
                <c:pt idx="8718">
                  <c:v>0.27179999999998639</c:v>
                </c:pt>
                <c:pt idx="8719">
                  <c:v>0.27189999999998637</c:v>
                </c:pt>
                <c:pt idx="8720">
                  <c:v>0.27199999999998636</c:v>
                </c:pt>
                <c:pt idx="8721">
                  <c:v>0.27209999999998635</c:v>
                </c:pt>
                <c:pt idx="8722">
                  <c:v>0.27219999999998634</c:v>
                </c:pt>
                <c:pt idx="8723">
                  <c:v>0.27229999999998633</c:v>
                </c:pt>
                <c:pt idx="8724">
                  <c:v>0.27239999999998632</c:v>
                </c:pt>
                <c:pt idx="8725">
                  <c:v>0.27249999999998631</c:v>
                </c:pt>
                <c:pt idx="8726">
                  <c:v>0.2725999999999863</c:v>
                </c:pt>
                <c:pt idx="8727">
                  <c:v>0.27269999999998629</c:v>
                </c:pt>
                <c:pt idx="8728">
                  <c:v>0.27279999999998628</c:v>
                </c:pt>
                <c:pt idx="8729">
                  <c:v>0.27289999999998626</c:v>
                </c:pt>
                <c:pt idx="8730">
                  <c:v>0.27299999999998625</c:v>
                </c:pt>
                <c:pt idx="8731">
                  <c:v>0.27309999999998624</c:v>
                </c:pt>
                <c:pt idx="8732">
                  <c:v>0.27319999999998623</c:v>
                </c:pt>
                <c:pt idx="8733">
                  <c:v>0.27329999999998622</c:v>
                </c:pt>
                <c:pt idx="8734">
                  <c:v>0.27339999999998621</c:v>
                </c:pt>
                <c:pt idx="8735">
                  <c:v>0.2734999999999862</c:v>
                </c:pt>
                <c:pt idx="8736">
                  <c:v>0.27359999999998619</c:v>
                </c:pt>
                <c:pt idx="8737">
                  <c:v>0.27369999999998618</c:v>
                </c:pt>
                <c:pt idx="8738">
                  <c:v>0.27379999999998617</c:v>
                </c:pt>
                <c:pt idx="8739">
                  <c:v>0.27389999999998615</c:v>
                </c:pt>
                <c:pt idx="8740">
                  <c:v>0.27399999999998614</c:v>
                </c:pt>
                <c:pt idx="8741">
                  <c:v>0.27409999999998613</c:v>
                </c:pt>
                <c:pt idx="8742">
                  <c:v>0.27419999999998612</c:v>
                </c:pt>
                <c:pt idx="8743">
                  <c:v>0.27429999999998611</c:v>
                </c:pt>
                <c:pt idx="8744">
                  <c:v>0.2743999999999861</c:v>
                </c:pt>
                <c:pt idx="8745">
                  <c:v>0.27449999999998609</c:v>
                </c:pt>
                <c:pt idx="8746">
                  <c:v>0.27459999999998608</c:v>
                </c:pt>
                <c:pt idx="8747">
                  <c:v>0.27469999999998607</c:v>
                </c:pt>
                <c:pt idx="8748">
                  <c:v>0.27479999999998606</c:v>
                </c:pt>
                <c:pt idx="8749">
                  <c:v>0.27489999999998604</c:v>
                </c:pt>
                <c:pt idx="8750">
                  <c:v>0.27499999999998603</c:v>
                </c:pt>
                <c:pt idx="8751">
                  <c:v>0.27509999999998602</c:v>
                </c:pt>
                <c:pt idx="8752">
                  <c:v>0.27519999999998601</c:v>
                </c:pt>
                <c:pt idx="8753">
                  <c:v>0.275299999999986</c:v>
                </c:pt>
                <c:pt idx="8754">
                  <c:v>0.27539999999998599</c:v>
                </c:pt>
                <c:pt idx="8755">
                  <c:v>0.27549999999998598</c:v>
                </c:pt>
                <c:pt idx="8756">
                  <c:v>0.27559999999998597</c:v>
                </c:pt>
                <c:pt idx="8757">
                  <c:v>0.27569999999998596</c:v>
                </c:pt>
                <c:pt idx="8758">
                  <c:v>0.27579999999998595</c:v>
                </c:pt>
                <c:pt idx="8759">
                  <c:v>0.27589999999998593</c:v>
                </c:pt>
                <c:pt idx="8760">
                  <c:v>0.27599999999998592</c:v>
                </c:pt>
                <c:pt idx="8761">
                  <c:v>0.27609999999998591</c:v>
                </c:pt>
                <c:pt idx="8762">
                  <c:v>0.2761999999999859</c:v>
                </c:pt>
                <c:pt idx="8763">
                  <c:v>0.27629999999998589</c:v>
                </c:pt>
                <c:pt idx="8764">
                  <c:v>0.27639999999998588</c:v>
                </c:pt>
                <c:pt idx="8765">
                  <c:v>0.27649999999998587</c:v>
                </c:pt>
                <c:pt idx="8766">
                  <c:v>0.27659999999998586</c:v>
                </c:pt>
                <c:pt idx="8767">
                  <c:v>0.27669999999998585</c:v>
                </c:pt>
                <c:pt idx="8768">
                  <c:v>0.27679999999998584</c:v>
                </c:pt>
                <c:pt idx="8769">
                  <c:v>0.27689999999998582</c:v>
                </c:pt>
                <c:pt idx="8770">
                  <c:v>0.27699999999998581</c:v>
                </c:pt>
                <c:pt idx="8771">
                  <c:v>0.2770999999999858</c:v>
                </c:pt>
                <c:pt idx="8772">
                  <c:v>0.27719999999998579</c:v>
                </c:pt>
                <c:pt idx="8773">
                  <c:v>0.27729999999998578</c:v>
                </c:pt>
                <c:pt idx="8774">
                  <c:v>0.27739999999998577</c:v>
                </c:pt>
                <c:pt idx="8775">
                  <c:v>0.27749999999998576</c:v>
                </c:pt>
                <c:pt idx="8776">
                  <c:v>0.27759999999998575</c:v>
                </c:pt>
                <c:pt idx="8777">
                  <c:v>0.27769999999998574</c:v>
                </c:pt>
                <c:pt idx="8778">
                  <c:v>0.27779999999998573</c:v>
                </c:pt>
                <c:pt idx="8779">
                  <c:v>0.27789999999998571</c:v>
                </c:pt>
                <c:pt idx="8780">
                  <c:v>0.2779999999999857</c:v>
                </c:pt>
                <c:pt idx="8781">
                  <c:v>0.27809999999998569</c:v>
                </c:pt>
                <c:pt idx="8782">
                  <c:v>0.27819999999998568</c:v>
                </c:pt>
                <c:pt idx="8783">
                  <c:v>0.27829999999998567</c:v>
                </c:pt>
                <c:pt idx="8784">
                  <c:v>0.27839999999998566</c:v>
                </c:pt>
                <c:pt idx="8785">
                  <c:v>0.27849999999998565</c:v>
                </c:pt>
                <c:pt idx="8786">
                  <c:v>0.27859999999998564</c:v>
                </c:pt>
                <c:pt idx="8787">
                  <c:v>0.27869999999998563</c:v>
                </c:pt>
                <c:pt idx="8788">
                  <c:v>0.27879999999998561</c:v>
                </c:pt>
                <c:pt idx="8789">
                  <c:v>0.2788999999999856</c:v>
                </c:pt>
                <c:pt idx="8790">
                  <c:v>0.27899999999998559</c:v>
                </c:pt>
                <c:pt idx="8791">
                  <c:v>0.27909999999998558</c:v>
                </c:pt>
                <c:pt idx="8792">
                  <c:v>0.27919999999998557</c:v>
                </c:pt>
                <c:pt idx="8793">
                  <c:v>0.27929999999998556</c:v>
                </c:pt>
                <c:pt idx="8794">
                  <c:v>0.27939999999998555</c:v>
                </c:pt>
                <c:pt idx="8795">
                  <c:v>0.27949999999998554</c:v>
                </c:pt>
                <c:pt idx="8796">
                  <c:v>0.27959999999998553</c:v>
                </c:pt>
                <c:pt idx="8797">
                  <c:v>0.27969999999998552</c:v>
                </c:pt>
                <c:pt idx="8798">
                  <c:v>0.2797999999999855</c:v>
                </c:pt>
                <c:pt idx="8799">
                  <c:v>0.27989999999998549</c:v>
                </c:pt>
                <c:pt idx="8800">
                  <c:v>0.27999999999998548</c:v>
                </c:pt>
                <c:pt idx="8801">
                  <c:v>0.28009999999998547</c:v>
                </c:pt>
                <c:pt idx="8802">
                  <c:v>0.28019999999998546</c:v>
                </c:pt>
                <c:pt idx="8803">
                  <c:v>0.28029999999998545</c:v>
                </c:pt>
                <c:pt idx="8804">
                  <c:v>0.28039999999998544</c:v>
                </c:pt>
                <c:pt idx="8805">
                  <c:v>0.28049999999998543</c:v>
                </c:pt>
                <c:pt idx="8806">
                  <c:v>0.28059999999998542</c:v>
                </c:pt>
                <c:pt idx="8807">
                  <c:v>0.28069999999998541</c:v>
                </c:pt>
                <c:pt idx="8808">
                  <c:v>0.28079999999998539</c:v>
                </c:pt>
                <c:pt idx="8809">
                  <c:v>0.28089999999998538</c:v>
                </c:pt>
                <c:pt idx="8810">
                  <c:v>0.28099999999998537</c:v>
                </c:pt>
                <c:pt idx="8811">
                  <c:v>0.28109999999998536</c:v>
                </c:pt>
                <c:pt idx="8812">
                  <c:v>0.28119999999998535</c:v>
                </c:pt>
                <c:pt idx="8813">
                  <c:v>0.28129999999998534</c:v>
                </c:pt>
                <c:pt idx="8814">
                  <c:v>0.28139999999998533</c:v>
                </c:pt>
                <c:pt idx="8815">
                  <c:v>0.28149999999998532</c:v>
                </c:pt>
                <c:pt idx="8816">
                  <c:v>0.28159999999998531</c:v>
                </c:pt>
                <c:pt idx="8817">
                  <c:v>0.2816999999999853</c:v>
                </c:pt>
                <c:pt idx="8818">
                  <c:v>0.28179999999998528</c:v>
                </c:pt>
                <c:pt idx="8819">
                  <c:v>0.28189999999998527</c:v>
                </c:pt>
                <c:pt idx="8820">
                  <c:v>0.28199999999998526</c:v>
                </c:pt>
                <c:pt idx="8821">
                  <c:v>0.28209999999998525</c:v>
                </c:pt>
                <c:pt idx="8822">
                  <c:v>0.28219999999998524</c:v>
                </c:pt>
                <c:pt idx="8823">
                  <c:v>0.28229999999998523</c:v>
                </c:pt>
                <c:pt idx="8824">
                  <c:v>0.28239999999998522</c:v>
                </c:pt>
                <c:pt idx="8825">
                  <c:v>0.28249999999998521</c:v>
                </c:pt>
                <c:pt idx="8826">
                  <c:v>0.2825999999999852</c:v>
                </c:pt>
                <c:pt idx="8827">
                  <c:v>0.28269999999998519</c:v>
                </c:pt>
                <c:pt idx="8828">
                  <c:v>0.28279999999998517</c:v>
                </c:pt>
                <c:pt idx="8829">
                  <c:v>0.28289999999998516</c:v>
                </c:pt>
                <c:pt idx="8830">
                  <c:v>0.28299999999998515</c:v>
                </c:pt>
                <c:pt idx="8831">
                  <c:v>0.28309999999998514</c:v>
                </c:pt>
                <c:pt idx="8832">
                  <c:v>0.28319999999998513</c:v>
                </c:pt>
                <c:pt idx="8833">
                  <c:v>0.28329999999998512</c:v>
                </c:pt>
                <c:pt idx="8834">
                  <c:v>0.28339999999998511</c:v>
                </c:pt>
                <c:pt idx="8835">
                  <c:v>0.2834999999999851</c:v>
                </c:pt>
                <c:pt idx="8836">
                  <c:v>0.28359999999998509</c:v>
                </c:pt>
                <c:pt idx="8837">
                  <c:v>0.28369999999998508</c:v>
                </c:pt>
                <c:pt idx="8838">
                  <c:v>0.28379999999998506</c:v>
                </c:pt>
                <c:pt idx="8839">
                  <c:v>0.28389999999998505</c:v>
                </c:pt>
                <c:pt idx="8840">
                  <c:v>0.28399999999998504</c:v>
                </c:pt>
                <c:pt idx="8841">
                  <c:v>0.28409999999998503</c:v>
                </c:pt>
                <c:pt idx="8842">
                  <c:v>0.28419999999998502</c:v>
                </c:pt>
                <c:pt idx="8843">
                  <c:v>0.28429999999998501</c:v>
                </c:pt>
                <c:pt idx="8844">
                  <c:v>0.284399999999985</c:v>
                </c:pt>
                <c:pt idx="8845">
                  <c:v>0.28449999999998499</c:v>
                </c:pt>
                <c:pt idx="8846">
                  <c:v>0.28459999999998498</c:v>
                </c:pt>
                <c:pt idx="8847">
                  <c:v>0.28469999999998497</c:v>
                </c:pt>
                <c:pt idx="8848">
                  <c:v>0.28479999999998495</c:v>
                </c:pt>
                <c:pt idx="8849">
                  <c:v>0.28489999999998494</c:v>
                </c:pt>
                <c:pt idx="8850">
                  <c:v>0.28499999999998493</c:v>
                </c:pt>
                <c:pt idx="8851">
                  <c:v>0.28509999999998492</c:v>
                </c:pt>
                <c:pt idx="8852">
                  <c:v>0.28519999999998491</c:v>
                </c:pt>
                <c:pt idx="8853">
                  <c:v>0.2852999999999849</c:v>
                </c:pt>
                <c:pt idx="8854">
                  <c:v>0.28539999999998489</c:v>
                </c:pt>
                <c:pt idx="8855">
                  <c:v>0.28549999999998488</c:v>
                </c:pt>
                <c:pt idx="8856">
                  <c:v>0.28559999999998487</c:v>
                </c:pt>
                <c:pt idx="8857">
                  <c:v>0.28569999999998485</c:v>
                </c:pt>
                <c:pt idx="8858">
                  <c:v>0.28579999999998484</c:v>
                </c:pt>
                <c:pt idx="8859">
                  <c:v>0.28589999999998483</c:v>
                </c:pt>
                <c:pt idx="8860">
                  <c:v>0.28599999999998482</c:v>
                </c:pt>
                <c:pt idx="8861">
                  <c:v>0.28609999999998481</c:v>
                </c:pt>
                <c:pt idx="8862">
                  <c:v>0.2861999999999848</c:v>
                </c:pt>
                <c:pt idx="8863">
                  <c:v>0.28629999999998479</c:v>
                </c:pt>
                <c:pt idx="8864">
                  <c:v>0.28639999999998478</c:v>
                </c:pt>
                <c:pt idx="8865">
                  <c:v>0.28649999999998477</c:v>
                </c:pt>
                <c:pt idx="8866">
                  <c:v>0.28659999999998476</c:v>
                </c:pt>
                <c:pt idx="8867">
                  <c:v>0.28669999999998474</c:v>
                </c:pt>
                <c:pt idx="8868">
                  <c:v>0.28679999999998473</c:v>
                </c:pt>
                <c:pt idx="8869">
                  <c:v>0.28689999999998472</c:v>
                </c:pt>
                <c:pt idx="8870">
                  <c:v>0.28699999999998471</c:v>
                </c:pt>
                <c:pt idx="8871">
                  <c:v>0.2870999999999847</c:v>
                </c:pt>
                <c:pt idx="8872">
                  <c:v>0.28719999999998469</c:v>
                </c:pt>
                <c:pt idx="8873">
                  <c:v>0.28729999999998468</c:v>
                </c:pt>
                <c:pt idx="8874">
                  <c:v>0.28739999999998467</c:v>
                </c:pt>
                <c:pt idx="8875">
                  <c:v>0.28749999999998466</c:v>
                </c:pt>
                <c:pt idx="8876">
                  <c:v>0.28759999999998465</c:v>
                </c:pt>
                <c:pt idx="8877">
                  <c:v>0.28769999999998463</c:v>
                </c:pt>
                <c:pt idx="8878">
                  <c:v>0.28779999999998462</c:v>
                </c:pt>
                <c:pt idx="8879">
                  <c:v>0.28789999999998461</c:v>
                </c:pt>
                <c:pt idx="8880">
                  <c:v>0.2879999999999846</c:v>
                </c:pt>
                <c:pt idx="8881">
                  <c:v>0.28809999999998459</c:v>
                </c:pt>
                <c:pt idx="8882">
                  <c:v>0.28819999999998458</c:v>
                </c:pt>
                <c:pt idx="8883">
                  <c:v>0.28829999999998457</c:v>
                </c:pt>
                <c:pt idx="8884">
                  <c:v>0.28839999999998456</c:v>
                </c:pt>
                <c:pt idx="8885">
                  <c:v>0.28849999999998455</c:v>
                </c:pt>
                <c:pt idx="8886">
                  <c:v>0.28859999999998454</c:v>
                </c:pt>
                <c:pt idx="8887">
                  <c:v>0.28869999999998452</c:v>
                </c:pt>
                <c:pt idx="8888">
                  <c:v>0.28879999999998451</c:v>
                </c:pt>
                <c:pt idx="8889">
                  <c:v>0.2888999999999845</c:v>
                </c:pt>
                <c:pt idx="8890">
                  <c:v>0.28899999999998449</c:v>
                </c:pt>
                <c:pt idx="8891">
                  <c:v>0.28909999999998448</c:v>
                </c:pt>
                <c:pt idx="8892">
                  <c:v>0.28919999999998447</c:v>
                </c:pt>
                <c:pt idx="8893">
                  <c:v>0.28929999999998446</c:v>
                </c:pt>
                <c:pt idx="8894">
                  <c:v>0.28939999999998445</c:v>
                </c:pt>
                <c:pt idx="8895">
                  <c:v>0.28949999999998444</c:v>
                </c:pt>
                <c:pt idx="8896">
                  <c:v>0.28959999999998443</c:v>
                </c:pt>
                <c:pt idx="8897">
                  <c:v>0.28969999999998441</c:v>
                </c:pt>
                <c:pt idx="8898">
                  <c:v>0.2897999999999844</c:v>
                </c:pt>
                <c:pt idx="8899">
                  <c:v>0.28989999999998439</c:v>
                </c:pt>
                <c:pt idx="8900">
                  <c:v>0.28999999999998438</c:v>
                </c:pt>
                <c:pt idx="8901">
                  <c:v>0.29009999999998437</c:v>
                </c:pt>
                <c:pt idx="8902">
                  <c:v>0.29019999999998436</c:v>
                </c:pt>
                <c:pt idx="8903">
                  <c:v>0.29029999999998435</c:v>
                </c:pt>
                <c:pt idx="8904">
                  <c:v>0.29039999999998434</c:v>
                </c:pt>
                <c:pt idx="8905">
                  <c:v>0.29049999999998433</c:v>
                </c:pt>
                <c:pt idx="8906">
                  <c:v>0.29059999999998432</c:v>
                </c:pt>
                <c:pt idx="8907">
                  <c:v>0.2906999999999843</c:v>
                </c:pt>
                <c:pt idx="8908">
                  <c:v>0.29079999999998429</c:v>
                </c:pt>
                <c:pt idx="8909">
                  <c:v>0.29089999999998428</c:v>
                </c:pt>
                <c:pt idx="8910">
                  <c:v>0.29099999999998427</c:v>
                </c:pt>
                <c:pt idx="8911">
                  <c:v>0.29109999999998426</c:v>
                </c:pt>
                <c:pt idx="8912">
                  <c:v>0.29119999999998425</c:v>
                </c:pt>
                <c:pt idx="8913">
                  <c:v>0.29129999999998424</c:v>
                </c:pt>
                <c:pt idx="8914">
                  <c:v>0.29139999999998423</c:v>
                </c:pt>
                <c:pt idx="8915">
                  <c:v>0.29149999999998422</c:v>
                </c:pt>
                <c:pt idx="8916">
                  <c:v>0.29159999999998421</c:v>
                </c:pt>
                <c:pt idx="8917">
                  <c:v>0.29169999999998419</c:v>
                </c:pt>
                <c:pt idx="8918">
                  <c:v>0.29179999999998418</c:v>
                </c:pt>
                <c:pt idx="8919">
                  <c:v>0.29189999999998417</c:v>
                </c:pt>
                <c:pt idx="8920">
                  <c:v>0.29199999999998416</c:v>
                </c:pt>
                <c:pt idx="8921">
                  <c:v>0.29209999999998415</c:v>
                </c:pt>
                <c:pt idx="8922">
                  <c:v>0.29219999999998414</c:v>
                </c:pt>
                <c:pt idx="8923">
                  <c:v>0.29229999999998413</c:v>
                </c:pt>
                <c:pt idx="8924">
                  <c:v>0.29239999999998412</c:v>
                </c:pt>
                <c:pt idx="8925">
                  <c:v>0.29249999999998411</c:v>
                </c:pt>
                <c:pt idx="8926">
                  <c:v>0.2925999999999841</c:v>
                </c:pt>
                <c:pt idx="8927">
                  <c:v>0.29269999999998408</c:v>
                </c:pt>
                <c:pt idx="8928">
                  <c:v>0.29279999999998407</c:v>
                </c:pt>
                <c:pt idx="8929">
                  <c:v>0.29289999999998406</c:v>
                </c:pt>
                <c:pt idx="8930">
                  <c:v>0.29299999999998405</c:v>
                </c:pt>
                <c:pt idx="8931">
                  <c:v>0.29309999999998404</c:v>
                </c:pt>
                <c:pt idx="8932">
                  <c:v>0.29319999999998403</c:v>
                </c:pt>
                <c:pt idx="8933">
                  <c:v>0.29329999999998402</c:v>
                </c:pt>
                <c:pt idx="8934">
                  <c:v>0.29339999999998401</c:v>
                </c:pt>
                <c:pt idx="8935">
                  <c:v>0.293499999999984</c:v>
                </c:pt>
                <c:pt idx="8936">
                  <c:v>0.29359999999998398</c:v>
                </c:pt>
                <c:pt idx="8937">
                  <c:v>0.29369999999998397</c:v>
                </c:pt>
                <c:pt idx="8938">
                  <c:v>0.29379999999998396</c:v>
                </c:pt>
                <c:pt idx="8939">
                  <c:v>0.29389999999998395</c:v>
                </c:pt>
                <c:pt idx="8940">
                  <c:v>0.29399999999998394</c:v>
                </c:pt>
                <c:pt idx="8941">
                  <c:v>0.29409999999998393</c:v>
                </c:pt>
                <c:pt idx="8942">
                  <c:v>0.29419999999998392</c:v>
                </c:pt>
                <c:pt idx="8943">
                  <c:v>0.29429999999998391</c:v>
                </c:pt>
                <c:pt idx="8944">
                  <c:v>0.2943999999999839</c:v>
                </c:pt>
                <c:pt idx="8945">
                  <c:v>0.29449999999998389</c:v>
                </c:pt>
                <c:pt idx="8946">
                  <c:v>0.29459999999998387</c:v>
                </c:pt>
                <c:pt idx="8947">
                  <c:v>0.29469999999998386</c:v>
                </c:pt>
                <c:pt idx="8948">
                  <c:v>0.29479999999998385</c:v>
                </c:pt>
                <c:pt idx="8949">
                  <c:v>0.29489999999998384</c:v>
                </c:pt>
                <c:pt idx="8950">
                  <c:v>0.29499999999998383</c:v>
                </c:pt>
                <c:pt idx="8951">
                  <c:v>0.29509999999998382</c:v>
                </c:pt>
                <c:pt idx="8952">
                  <c:v>0.29519999999998381</c:v>
                </c:pt>
                <c:pt idx="8953">
                  <c:v>0.2952999999999838</c:v>
                </c:pt>
                <c:pt idx="8954">
                  <c:v>0.29539999999998379</c:v>
                </c:pt>
                <c:pt idx="8955">
                  <c:v>0.29549999999998378</c:v>
                </c:pt>
                <c:pt idx="8956">
                  <c:v>0.29559999999998376</c:v>
                </c:pt>
                <c:pt idx="8957">
                  <c:v>0.29569999999998375</c:v>
                </c:pt>
                <c:pt idx="8958">
                  <c:v>0.29579999999998374</c:v>
                </c:pt>
                <c:pt idx="8959">
                  <c:v>0.29589999999998373</c:v>
                </c:pt>
                <c:pt idx="8960">
                  <c:v>0.29599999999998372</c:v>
                </c:pt>
                <c:pt idx="8961">
                  <c:v>0.29609999999998371</c:v>
                </c:pt>
                <c:pt idx="8962">
                  <c:v>0.2961999999999837</c:v>
                </c:pt>
                <c:pt idx="8963">
                  <c:v>0.29629999999998369</c:v>
                </c:pt>
                <c:pt idx="8964">
                  <c:v>0.29639999999998368</c:v>
                </c:pt>
                <c:pt idx="8965">
                  <c:v>0.29649999999998367</c:v>
                </c:pt>
                <c:pt idx="8966">
                  <c:v>0.29659999999998365</c:v>
                </c:pt>
                <c:pt idx="8967">
                  <c:v>0.29669999999998364</c:v>
                </c:pt>
                <c:pt idx="8968">
                  <c:v>0.29679999999998363</c:v>
                </c:pt>
                <c:pt idx="8969">
                  <c:v>0.29689999999998362</c:v>
                </c:pt>
                <c:pt idx="8970">
                  <c:v>0.29699999999998361</c:v>
                </c:pt>
                <c:pt idx="8971">
                  <c:v>0.2970999999999836</c:v>
                </c:pt>
                <c:pt idx="8972">
                  <c:v>0.29719999999998359</c:v>
                </c:pt>
                <c:pt idx="8973">
                  <c:v>0.29729999999998358</c:v>
                </c:pt>
                <c:pt idx="8974">
                  <c:v>0.29739999999998357</c:v>
                </c:pt>
                <c:pt idx="8975">
                  <c:v>0.29749999999998356</c:v>
                </c:pt>
                <c:pt idx="8976">
                  <c:v>0.29759999999998354</c:v>
                </c:pt>
                <c:pt idx="8977">
                  <c:v>0.29769999999998353</c:v>
                </c:pt>
                <c:pt idx="8978">
                  <c:v>0.29779999999998352</c:v>
                </c:pt>
                <c:pt idx="8979">
                  <c:v>0.29789999999998351</c:v>
                </c:pt>
                <c:pt idx="8980">
                  <c:v>0.2979999999999835</c:v>
                </c:pt>
                <c:pt idx="8981">
                  <c:v>0.29809999999998349</c:v>
                </c:pt>
                <c:pt idx="8982">
                  <c:v>0.29819999999998348</c:v>
                </c:pt>
                <c:pt idx="8983">
                  <c:v>0.29829999999998347</c:v>
                </c:pt>
                <c:pt idx="8984">
                  <c:v>0.29839999999998346</c:v>
                </c:pt>
                <c:pt idx="8985">
                  <c:v>0.29849999999998345</c:v>
                </c:pt>
                <c:pt idx="8986">
                  <c:v>0.29859999999998343</c:v>
                </c:pt>
                <c:pt idx="8987">
                  <c:v>0.29869999999998342</c:v>
                </c:pt>
                <c:pt idx="8988">
                  <c:v>0.29879999999998341</c:v>
                </c:pt>
                <c:pt idx="8989">
                  <c:v>0.2988999999999834</c:v>
                </c:pt>
                <c:pt idx="8990">
                  <c:v>0.29899999999998339</c:v>
                </c:pt>
                <c:pt idx="8991">
                  <c:v>0.29909999999998338</c:v>
                </c:pt>
                <c:pt idx="8992">
                  <c:v>0.29919999999998337</c:v>
                </c:pt>
                <c:pt idx="8993">
                  <c:v>0.29929999999998336</c:v>
                </c:pt>
                <c:pt idx="8994">
                  <c:v>0.29939999999998335</c:v>
                </c:pt>
                <c:pt idx="8995">
                  <c:v>0.29949999999998334</c:v>
                </c:pt>
                <c:pt idx="8996">
                  <c:v>0.29959999999998332</c:v>
                </c:pt>
                <c:pt idx="8997">
                  <c:v>0.29969999999998331</c:v>
                </c:pt>
                <c:pt idx="8998">
                  <c:v>0.2997999999999833</c:v>
                </c:pt>
                <c:pt idx="8999">
                  <c:v>0.29989999999998329</c:v>
                </c:pt>
                <c:pt idx="9000">
                  <c:v>0.29999999999998328</c:v>
                </c:pt>
                <c:pt idx="9001">
                  <c:v>0.30009999999998327</c:v>
                </c:pt>
                <c:pt idx="9002">
                  <c:v>0.30019999999998326</c:v>
                </c:pt>
                <c:pt idx="9003">
                  <c:v>0.30029999999998325</c:v>
                </c:pt>
                <c:pt idx="9004">
                  <c:v>0.30039999999998324</c:v>
                </c:pt>
                <c:pt idx="9005">
                  <c:v>0.30049999999998322</c:v>
                </c:pt>
                <c:pt idx="9006">
                  <c:v>0.30059999999998321</c:v>
                </c:pt>
                <c:pt idx="9007">
                  <c:v>0.3006999999999832</c:v>
                </c:pt>
                <c:pt idx="9008">
                  <c:v>0.30079999999998319</c:v>
                </c:pt>
                <c:pt idx="9009">
                  <c:v>0.30089999999998318</c:v>
                </c:pt>
                <c:pt idx="9010">
                  <c:v>0.30099999999998317</c:v>
                </c:pt>
                <c:pt idx="9011">
                  <c:v>0.30109999999998316</c:v>
                </c:pt>
                <c:pt idx="9012">
                  <c:v>0.30119999999998315</c:v>
                </c:pt>
                <c:pt idx="9013">
                  <c:v>0.30129999999998314</c:v>
                </c:pt>
                <c:pt idx="9014">
                  <c:v>0.30139999999998313</c:v>
                </c:pt>
                <c:pt idx="9015">
                  <c:v>0.30149999999998311</c:v>
                </c:pt>
                <c:pt idx="9016">
                  <c:v>0.3015999999999831</c:v>
                </c:pt>
                <c:pt idx="9017">
                  <c:v>0.30169999999998309</c:v>
                </c:pt>
                <c:pt idx="9018">
                  <c:v>0.30179999999998308</c:v>
                </c:pt>
                <c:pt idx="9019">
                  <c:v>0.30189999999998307</c:v>
                </c:pt>
                <c:pt idx="9020">
                  <c:v>0.30199999999998306</c:v>
                </c:pt>
                <c:pt idx="9021">
                  <c:v>0.30209999999998305</c:v>
                </c:pt>
                <c:pt idx="9022">
                  <c:v>0.30219999999998304</c:v>
                </c:pt>
                <c:pt idx="9023">
                  <c:v>0.30229999999998303</c:v>
                </c:pt>
                <c:pt idx="9024">
                  <c:v>0.30239999999998302</c:v>
                </c:pt>
                <c:pt idx="9025">
                  <c:v>0.302499999999983</c:v>
                </c:pt>
                <c:pt idx="9026">
                  <c:v>0.30259999999998299</c:v>
                </c:pt>
                <c:pt idx="9027">
                  <c:v>0.30269999999998298</c:v>
                </c:pt>
                <c:pt idx="9028">
                  <c:v>0.30279999999998297</c:v>
                </c:pt>
                <c:pt idx="9029">
                  <c:v>0.30289999999998296</c:v>
                </c:pt>
                <c:pt idx="9030">
                  <c:v>0.30299999999998295</c:v>
                </c:pt>
                <c:pt idx="9031">
                  <c:v>0.30309999999998294</c:v>
                </c:pt>
                <c:pt idx="9032">
                  <c:v>0.30319999999998293</c:v>
                </c:pt>
                <c:pt idx="9033">
                  <c:v>0.30329999999998292</c:v>
                </c:pt>
                <c:pt idx="9034">
                  <c:v>0.30339999999998291</c:v>
                </c:pt>
                <c:pt idx="9035">
                  <c:v>0.30349999999998289</c:v>
                </c:pt>
                <c:pt idx="9036">
                  <c:v>0.30359999999998288</c:v>
                </c:pt>
                <c:pt idx="9037">
                  <c:v>0.30369999999998287</c:v>
                </c:pt>
                <c:pt idx="9038">
                  <c:v>0.30379999999998286</c:v>
                </c:pt>
                <c:pt idx="9039">
                  <c:v>0.30389999999998285</c:v>
                </c:pt>
                <c:pt idx="9040">
                  <c:v>0.30399999999998284</c:v>
                </c:pt>
                <c:pt idx="9041">
                  <c:v>0.30409999999998283</c:v>
                </c:pt>
                <c:pt idx="9042">
                  <c:v>0.30419999999998282</c:v>
                </c:pt>
                <c:pt idx="9043">
                  <c:v>0.30429999999998281</c:v>
                </c:pt>
                <c:pt idx="9044">
                  <c:v>0.3043999999999828</c:v>
                </c:pt>
                <c:pt idx="9045">
                  <c:v>0.30449999999998278</c:v>
                </c:pt>
                <c:pt idx="9046">
                  <c:v>0.30459999999998277</c:v>
                </c:pt>
                <c:pt idx="9047">
                  <c:v>0.30469999999998276</c:v>
                </c:pt>
                <c:pt idx="9048">
                  <c:v>0.30479999999998275</c:v>
                </c:pt>
                <c:pt idx="9049">
                  <c:v>0.30489999999998274</c:v>
                </c:pt>
                <c:pt idx="9050">
                  <c:v>0.30499999999998273</c:v>
                </c:pt>
                <c:pt idx="9051">
                  <c:v>0.30509999999998272</c:v>
                </c:pt>
                <c:pt idx="9052">
                  <c:v>0.30519999999998271</c:v>
                </c:pt>
                <c:pt idx="9053">
                  <c:v>0.3052999999999827</c:v>
                </c:pt>
                <c:pt idx="9054">
                  <c:v>0.30539999999998269</c:v>
                </c:pt>
                <c:pt idx="9055">
                  <c:v>0.30549999999998267</c:v>
                </c:pt>
                <c:pt idx="9056">
                  <c:v>0.30559999999998266</c:v>
                </c:pt>
                <c:pt idx="9057">
                  <c:v>0.30569999999998265</c:v>
                </c:pt>
                <c:pt idx="9058">
                  <c:v>0.30579999999998264</c:v>
                </c:pt>
                <c:pt idx="9059">
                  <c:v>0.30589999999998263</c:v>
                </c:pt>
                <c:pt idx="9060">
                  <c:v>0.30599999999998262</c:v>
                </c:pt>
                <c:pt idx="9061">
                  <c:v>0.30609999999998261</c:v>
                </c:pt>
                <c:pt idx="9062">
                  <c:v>0.3061999999999826</c:v>
                </c:pt>
                <c:pt idx="9063">
                  <c:v>0.30629999999998259</c:v>
                </c:pt>
                <c:pt idx="9064">
                  <c:v>0.30639999999998258</c:v>
                </c:pt>
                <c:pt idx="9065">
                  <c:v>0.30649999999998256</c:v>
                </c:pt>
                <c:pt idx="9066">
                  <c:v>0.30659999999998255</c:v>
                </c:pt>
                <c:pt idx="9067">
                  <c:v>0.30669999999998254</c:v>
                </c:pt>
                <c:pt idx="9068">
                  <c:v>0.30679999999998253</c:v>
                </c:pt>
                <c:pt idx="9069">
                  <c:v>0.30689999999998252</c:v>
                </c:pt>
                <c:pt idx="9070">
                  <c:v>0.30699999999998251</c:v>
                </c:pt>
                <c:pt idx="9071">
                  <c:v>0.3070999999999825</c:v>
                </c:pt>
                <c:pt idx="9072">
                  <c:v>0.30719999999998249</c:v>
                </c:pt>
                <c:pt idx="9073">
                  <c:v>0.30729999999998248</c:v>
                </c:pt>
                <c:pt idx="9074">
                  <c:v>0.30739999999998247</c:v>
                </c:pt>
                <c:pt idx="9075">
                  <c:v>0.30749999999998245</c:v>
                </c:pt>
                <c:pt idx="9076">
                  <c:v>0.30759999999998244</c:v>
                </c:pt>
                <c:pt idx="9077">
                  <c:v>0.30769999999998243</c:v>
                </c:pt>
                <c:pt idx="9078">
                  <c:v>0.30779999999998242</c:v>
                </c:pt>
                <c:pt idx="9079">
                  <c:v>0.30789999999998241</c:v>
                </c:pt>
                <c:pt idx="9080">
                  <c:v>0.3079999999999824</c:v>
                </c:pt>
                <c:pt idx="9081">
                  <c:v>0.30809999999998239</c:v>
                </c:pt>
                <c:pt idx="9082">
                  <c:v>0.30819999999998238</c:v>
                </c:pt>
                <c:pt idx="9083">
                  <c:v>0.30829999999998237</c:v>
                </c:pt>
                <c:pt idx="9084">
                  <c:v>0.30839999999998235</c:v>
                </c:pt>
                <c:pt idx="9085">
                  <c:v>0.30849999999998234</c:v>
                </c:pt>
                <c:pt idx="9086">
                  <c:v>0.30859999999998233</c:v>
                </c:pt>
                <c:pt idx="9087">
                  <c:v>0.30869999999998232</c:v>
                </c:pt>
                <c:pt idx="9088">
                  <c:v>0.30879999999998231</c:v>
                </c:pt>
                <c:pt idx="9089">
                  <c:v>0.3088999999999823</c:v>
                </c:pt>
                <c:pt idx="9090">
                  <c:v>0.30899999999998229</c:v>
                </c:pt>
                <c:pt idx="9091">
                  <c:v>0.30909999999998228</c:v>
                </c:pt>
                <c:pt idx="9092">
                  <c:v>0.30919999999998227</c:v>
                </c:pt>
                <c:pt idx="9093">
                  <c:v>0.30929999999998226</c:v>
                </c:pt>
                <c:pt idx="9094">
                  <c:v>0.30939999999998224</c:v>
                </c:pt>
                <c:pt idx="9095">
                  <c:v>0.30949999999998223</c:v>
                </c:pt>
                <c:pt idx="9096">
                  <c:v>0.30959999999998222</c:v>
                </c:pt>
                <c:pt idx="9097">
                  <c:v>0.30969999999998221</c:v>
                </c:pt>
                <c:pt idx="9098">
                  <c:v>0.3097999999999822</c:v>
                </c:pt>
                <c:pt idx="9099">
                  <c:v>0.30989999999998219</c:v>
                </c:pt>
                <c:pt idx="9100">
                  <c:v>0.30999999999998218</c:v>
                </c:pt>
                <c:pt idx="9101">
                  <c:v>0.31009999999998217</c:v>
                </c:pt>
                <c:pt idx="9102">
                  <c:v>0.31019999999998216</c:v>
                </c:pt>
                <c:pt idx="9103">
                  <c:v>0.31029999999998215</c:v>
                </c:pt>
                <c:pt idx="9104">
                  <c:v>0.31039999999998213</c:v>
                </c:pt>
                <c:pt idx="9105">
                  <c:v>0.31049999999998212</c:v>
                </c:pt>
                <c:pt idx="9106">
                  <c:v>0.31059999999998211</c:v>
                </c:pt>
                <c:pt idx="9107">
                  <c:v>0.3106999999999821</c:v>
                </c:pt>
                <c:pt idx="9108">
                  <c:v>0.31079999999998209</c:v>
                </c:pt>
                <c:pt idx="9109">
                  <c:v>0.31089999999998208</c:v>
                </c:pt>
                <c:pt idx="9110">
                  <c:v>0.31099999999998207</c:v>
                </c:pt>
                <c:pt idx="9111">
                  <c:v>0.31109999999998206</c:v>
                </c:pt>
                <c:pt idx="9112">
                  <c:v>0.31119999999998205</c:v>
                </c:pt>
                <c:pt idx="9113">
                  <c:v>0.31129999999998204</c:v>
                </c:pt>
                <c:pt idx="9114">
                  <c:v>0.31139999999998202</c:v>
                </c:pt>
                <c:pt idx="9115">
                  <c:v>0.31149999999998201</c:v>
                </c:pt>
                <c:pt idx="9116">
                  <c:v>0.311599999999982</c:v>
                </c:pt>
                <c:pt idx="9117">
                  <c:v>0.31169999999998199</c:v>
                </c:pt>
                <c:pt idx="9118">
                  <c:v>0.31179999999998198</c:v>
                </c:pt>
                <c:pt idx="9119">
                  <c:v>0.31189999999998197</c:v>
                </c:pt>
                <c:pt idx="9120">
                  <c:v>0.31199999999998196</c:v>
                </c:pt>
                <c:pt idx="9121">
                  <c:v>0.31209999999998195</c:v>
                </c:pt>
                <c:pt idx="9122">
                  <c:v>0.31219999999998194</c:v>
                </c:pt>
                <c:pt idx="9123">
                  <c:v>0.31229999999998193</c:v>
                </c:pt>
                <c:pt idx="9124">
                  <c:v>0.31239999999998191</c:v>
                </c:pt>
                <c:pt idx="9125">
                  <c:v>0.3124999999999819</c:v>
                </c:pt>
                <c:pt idx="9126">
                  <c:v>0.31259999999998189</c:v>
                </c:pt>
                <c:pt idx="9127">
                  <c:v>0.31269999999998188</c:v>
                </c:pt>
                <c:pt idx="9128">
                  <c:v>0.31279999999998187</c:v>
                </c:pt>
                <c:pt idx="9129">
                  <c:v>0.31289999999998186</c:v>
                </c:pt>
                <c:pt idx="9130">
                  <c:v>0.31299999999998185</c:v>
                </c:pt>
                <c:pt idx="9131">
                  <c:v>0.31309999999998184</c:v>
                </c:pt>
                <c:pt idx="9132">
                  <c:v>0.31319999999998183</c:v>
                </c:pt>
                <c:pt idx="9133">
                  <c:v>0.31329999999998182</c:v>
                </c:pt>
                <c:pt idx="9134">
                  <c:v>0.3133999999999818</c:v>
                </c:pt>
                <c:pt idx="9135">
                  <c:v>0.31349999999998179</c:v>
                </c:pt>
                <c:pt idx="9136">
                  <c:v>0.31359999999998178</c:v>
                </c:pt>
                <c:pt idx="9137">
                  <c:v>0.31369999999998177</c:v>
                </c:pt>
                <c:pt idx="9138">
                  <c:v>0.31379999999998176</c:v>
                </c:pt>
                <c:pt idx="9139">
                  <c:v>0.31389999999998175</c:v>
                </c:pt>
                <c:pt idx="9140">
                  <c:v>0.31399999999998174</c:v>
                </c:pt>
                <c:pt idx="9141">
                  <c:v>0.31409999999998173</c:v>
                </c:pt>
                <c:pt idx="9142">
                  <c:v>0.31419999999998172</c:v>
                </c:pt>
                <c:pt idx="9143">
                  <c:v>0.31429999999998171</c:v>
                </c:pt>
                <c:pt idx="9144">
                  <c:v>0.31439999999998169</c:v>
                </c:pt>
                <c:pt idx="9145">
                  <c:v>0.31449999999998168</c:v>
                </c:pt>
                <c:pt idx="9146">
                  <c:v>0.31459999999998167</c:v>
                </c:pt>
                <c:pt idx="9147">
                  <c:v>0.31469999999998166</c:v>
                </c:pt>
                <c:pt idx="9148">
                  <c:v>0.31479999999998165</c:v>
                </c:pt>
                <c:pt idx="9149">
                  <c:v>0.31489999999998164</c:v>
                </c:pt>
                <c:pt idx="9150">
                  <c:v>0.31499999999998163</c:v>
                </c:pt>
                <c:pt idx="9151">
                  <c:v>0.31509999999998162</c:v>
                </c:pt>
                <c:pt idx="9152">
                  <c:v>0.31519999999998161</c:v>
                </c:pt>
                <c:pt idx="9153">
                  <c:v>0.31529999999998159</c:v>
                </c:pt>
                <c:pt idx="9154">
                  <c:v>0.31539999999998158</c:v>
                </c:pt>
                <c:pt idx="9155">
                  <c:v>0.31549999999998157</c:v>
                </c:pt>
                <c:pt idx="9156">
                  <c:v>0.31559999999998156</c:v>
                </c:pt>
                <c:pt idx="9157">
                  <c:v>0.31569999999998155</c:v>
                </c:pt>
                <c:pt idx="9158">
                  <c:v>0.31579999999998154</c:v>
                </c:pt>
                <c:pt idx="9159">
                  <c:v>0.31589999999998153</c:v>
                </c:pt>
                <c:pt idx="9160">
                  <c:v>0.31599999999998152</c:v>
                </c:pt>
                <c:pt idx="9161">
                  <c:v>0.31609999999998151</c:v>
                </c:pt>
                <c:pt idx="9162">
                  <c:v>0.3161999999999815</c:v>
                </c:pt>
                <c:pt idx="9163">
                  <c:v>0.31629999999998148</c:v>
                </c:pt>
                <c:pt idx="9164">
                  <c:v>0.31639999999998147</c:v>
                </c:pt>
                <c:pt idx="9165">
                  <c:v>0.31649999999998146</c:v>
                </c:pt>
                <c:pt idx="9166">
                  <c:v>0.31659999999998145</c:v>
                </c:pt>
                <c:pt idx="9167">
                  <c:v>0.31669999999998144</c:v>
                </c:pt>
                <c:pt idx="9168">
                  <c:v>0.31679999999998143</c:v>
                </c:pt>
                <c:pt idx="9169">
                  <c:v>0.31689999999998142</c:v>
                </c:pt>
                <c:pt idx="9170">
                  <c:v>0.31699999999998141</c:v>
                </c:pt>
                <c:pt idx="9171">
                  <c:v>0.3170999999999814</c:v>
                </c:pt>
                <c:pt idx="9172">
                  <c:v>0.31719999999998139</c:v>
                </c:pt>
                <c:pt idx="9173">
                  <c:v>0.31729999999998137</c:v>
                </c:pt>
                <c:pt idx="9174">
                  <c:v>0.31739999999998136</c:v>
                </c:pt>
                <c:pt idx="9175">
                  <c:v>0.31749999999998135</c:v>
                </c:pt>
                <c:pt idx="9176">
                  <c:v>0.31759999999998134</c:v>
                </c:pt>
                <c:pt idx="9177">
                  <c:v>0.31769999999998133</c:v>
                </c:pt>
                <c:pt idx="9178">
                  <c:v>0.31779999999998132</c:v>
                </c:pt>
                <c:pt idx="9179">
                  <c:v>0.31789999999998131</c:v>
                </c:pt>
                <c:pt idx="9180">
                  <c:v>0.3179999999999813</c:v>
                </c:pt>
                <c:pt idx="9181">
                  <c:v>0.31809999999998129</c:v>
                </c:pt>
                <c:pt idx="9182">
                  <c:v>0.31819999999998128</c:v>
                </c:pt>
                <c:pt idx="9183">
                  <c:v>0.31829999999998126</c:v>
                </c:pt>
                <c:pt idx="9184">
                  <c:v>0.31839999999998125</c:v>
                </c:pt>
                <c:pt idx="9185">
                  <c:v>0.31849999999998124</c:v>
                </c:pt>
                <c:pt idx="9186">
                  <c:v>0.31859999999998123</c:v>
                </c:pt>
                <c:pt idx="9187">
                  <c:v>0.31869999999998122</c:v>
                </c:pt>
                <c:pt idx="9188">
                  <c:v>0.31879999999998121</c:v>
                </c:pt>
                <c:pt idx="9189">
                  <c:v>0.3188999999999812</c:v>
                </c:pt>
                <c:pt idx="9190">
                  <c:v>0.31899999999998119</c:v>
                </c:pt>
                <c:pt idx="9191">
                  <c:v>0.31909999999998118</c:v>
                </c:pt>
                <c:pt idx="9192">
                  <c:v>0.31919999999998117</c:v>
                </c:pt>
                <c:pt idx="9193">
                  <c:v>0.31929999999998115</c:v>
                </c:pt>
                <c:pt idx="9194">
                  <c:v>0.31939999999998114</c:v>
                </c:pt>
                <c:pt idx="9195">
                  <c:v>0.31949999999998113</c:v>
                </c:pt>
                <c:pt idx="9196">
                  <c:v>0.31959999999998112</c:v>
                </c:pt>
                <c:pt idx="9197">
                  <c:v>0.31969999999998111</c:v>
                </c:pt>
                <c:pt idx="9198">
                  <c:v>0.3197999999999811</c:v>
                </c:pt>
                <c:pt idx="9199">
                  <c:v>0.31989999999998109</c:v>
                </c:pt>
                <c:pt idx="9200">
                  <c:v>0.31999999999998108</c:v>
                </c:pt>
                <c:pt idx="9201">
                  <c:v>0.32009999999998107</c:v>
                </c:pt>
                <c:pt idx="9202">
                  <c:v>0.32019999999998106</c:v>
                </c:pt>
                <c:pt idx="9203">
                  <c:v>0.32029999999998104</c:v>
                </c:pt>
                <c:pt idx="9204">
                  <c:v>0.32039999999998103</c:v>
                </c:pt>
                <c:pt idx="9205">
                  <c:v>0.32049999999998102</c:v>
                </c:pt>
                <c:pt idx="9206">
                  <c:v>0.32059999999998101</c:v>
                </c:pt>
                <c:pt idx="9207">
                  <c:v>0.320699999999981</c:v>
                </c:pt>
                <c:pt idx="9208">
                  <c:v>0.32079999999998099</c:v>
                </c:pt>
                <c:pt idx="9209">
                  <c:v>0.32089999999998098</c:v>
                </c:pt>
                <c:pt idx="9210">
                  <c:v>0.32099999999998097</c:v>
                </c:pt>
                <c:pt idx="9211">
                  <c:v>0.32109999999998096</c:v>
                </c:pt>
                <c:pt idx="9212">
                  <c:v>0.32119999999998095</c:v>
                </c:pt>
                <c:pt idx="9213">
                  <c:v>0.32129999999998093</c:v>
                </c:pt>
                <c:pt idx="9214">
                  <c:v>0.32139999999998092</c:v>
                </c:pt>
                <c:pt idx="9215">
                  <c:v>0.32149999999998091</c:v>
                </c:pt>
                <c:pt idx="9216">
                  <c:v>0.3215999999999809</c:v>
                </c:pt>
                <c:pt idx="9217">
                  <c:v>0.32169999999998089</c:v>
                </c:pt>
                <c:pt idx="9218">
                  <c:v>0.32179999999998088</c:v>
                </c:pt>
                <c:pt idx="9219">
                  <c:v>0.32189999999998087</c:v>
                </c:pt>
                <c:pt idx="9220">
                  <c:v>0.32199999999998086</c:v>
                </c:pt>
                <c:pt idx="9221">
                  <c:v>0.32209999999998085</c:v>
                </c:pt>
                <c:pt idx="9222">
                  <c:v>0.32219999999998084</c:v>
                </c:pt>
                <c:pt idx="9223">
                  <c:v>0.32229999999998082</c:v>
                </c:pt>
                <c:pt idx="9224">
                  <c:v>0.32239999999998081</c:v>
                </c:pt>
                <c:pt idx="9225">
                  <c:v>0.3224999999999808</c:v>
                </c:pt>
                <c:pt idx="9226">
                  <c:v>0.32259999999998079</c:v>
                </c:pt>
                <c:pt idx="9227">
                  <c:v>0.32269999999998078</c:v>
                </c:pt>
                <c:pt idx="9228">
                  <c:v>0.32279999999998077</c:v>
                </c:pt>
                <c:pt idx="9229">
                  <c:v>0.32289999999998076</c:v>
                </c:pt>
                <c:pt idx="9230">
                  <c:v>0.32299999999998075</c:v>
                </c:pt>
                <c:pt idx="9231">
                  <c:v>0.32309999999998074</c:v>
                </c:pt>
                <c:pt idx="9232">
                  <c:v>0.32319999999998072</c:v>
                </c:pt>
                <c:pt idx="9233">
                  <c:v>0.32329999999998071</c:v>
                </c:pt>
                <c:pt idx="9234">
                  <c:v>0.3233999999999807</c:v>
                </c:pt>
                <c:pt idx="9235">
                  <c:v>0.32349999999998069</c:v>
                </c:pt>
                <c:pt idx="9236">
                  <c:v>0.32359999999998068</c:v>
                </c:pt>
                <c:pt idx="9237">
                  <c:v>0.32369999999998067</c:v>
                </c:pt>
                <c:pt idx="9238">
                  <c:v>0.32379999999998066</c:v>
                </c:pt>
                <c:pt idx="9239">
                  <c:v>0.32389999999998065</c:v>
                </c:pt>
                <c:pt idx="9240">
                  <c:v>0.32399999999998064</c:v>
                </c:pt>
                <c:pt idx="9241">
                  <c:v>0.32409999999998063</c:v>
                </c:pt>
                <c:pt idx="9242">
                  <c:v>0.32419999999998061</c:v>
                </c:pt>
                <c:pt idx="9243">
                  <c:v>0.3242999999999806</c:v>
                </c:pt>
                <c:pt idx="9244">
                  <c:v>0.32439999999998059</c:v>
                </c:pt>
                <c:pt idx="9245">
                  <c:v>0.32449999999998058</c:v>
                </c:pt>
                <c:pt idx="9246">
                  <c:v>0.32459999999998057</c:v>
                </c:pt>
                <c:pt idx="9247">
                  <c:v>0.32469999999998056</c:v>
                </c:pt>
                <c:pt idx="9248">
                  <c:v>0.32479999999998055</c:v>
                </c:pt>
                <c:pt idx="9249">
                  <c:v>0.32489999999998054</c:v>
                </c:pt>
                <c:pt idx="9250">
                  <c:v>0.32499999999998053</c:v>
                </c:pt>
                <c:pt idx="9251">
                  <c:v>0.32509999999998052</c:v>
                </c:pt>
                <c:pt idx="9252">
                  <c:v>0.3251999999999805</c:v>
                </c:pt>
                <c:pt idx="9253">
                  <c:v>0.32529999999998049</c:v>
                </c:pt>
                <c:pt idx="9254">
                  <c:v>0.32539999999998048</c:v>
                </c:pt>
                <c:pt idx="9255">
                  <c:v>0.32549999999998047</c:v>
                </c:pt>
                <c:pt idx="9256">
                  <c:v>0.32559999999998046</c:v>
                </c:pt>
                <c:pt idx="9257">
                  <c:v>0.32569999999998045</c:v>
                </c:pt>
                <c:pt idx="9258">
                  <c:v>0.32579999999998044</c:v>
                </c:pt>
                <c:pt idx="9259">
                  <c:v>0.32589999999998043</c:v>
                </c:pt>
                <c:pt idx="9260">
                  <c:v>0.32599999999998042</c:v>
                </c:pt>
                <c:pt idx="9261">
                  <c:v>0.32609999999998041</c:v>
                </c:pt>
                <c:pt idx="9262">
                  <c:v>0.32619999999998039</c:v>
                </c:pt>
                <c:pt idx="9263">
                  <c:v>0.32629999999998038</c:v>
                </c:pt>
                <c:pt idx="9264">
                  <c:v>0.32639999999998037</c:v>
                </c:pt>
                <c:pt idx="9265">
                  <c:v>0.32649999999998036</c:v>
                </c:pt>
                <c:pt idx="9266">
                  <c:v>0.32659999999998035</c:v>
                </c:pt>
                <c:pt idx="9267">
                  <c:v>0.32669999999998034</c:v>
                </c:pt>
                <c:pt idx="9268">
                  <c:v>0.32679999999998033</c:v>
                </c:pt>
                <c:pt idx="9269">
                  <c:v>0.32689999999998032</c:v>
                </c:pt>
                <c:pt idx="9270">
                  <c:v>0.32699999999998031</c:v>
                </c:pt>
                <c:pt idx="9271">
                  <c:v>0.3270999999999803</c:v>
                </c:pt>
                <c:pt idx="9272">
                  <c:v>0.32719999999998028</c:v>
                </c:pt>
                <c:pt idx="9273">
                  <c:v>0.32729999999998027</c:v>
                </c:pt>
                <c:pt idx="9274">
                  <c:v>0.32739999999998026</c:v>
                </c:pt>
                <c:pt idx="9275">
                  <c:v>0.32749999999998025</c:v>
                </c:pt>
                <c:pt idx="9276">
                  <c:v>0.32759999999998024</c:v>
                </c:pt>
                <c:pt idx="9277">
                  <c:v>0.32769999999998023</c:v>
                </c:pt>
                <c:pt idx="9278">
                  <c:v>0.32779999999998022</c:v>
                </c:pt>
                <c:pt idx="9279">
                  <c:v>0.32789999999998021</c:v>
                </c:pt>
                <c:pt idx="9280">
                  <c:v>0.3279999999999802</c:v>
                </c:pt>
                <c:pt idx="9281">
                  <c:v>0.32809999999998019</c:v>
                </c:pt>
                <c:pt idx="9282">
                  <c:v>0.32819999999998017</c:v>
                </c:pt>
                <c:pt idx="9283">
                  <c:v>0.32829999999998016</c:v>
                </c:pt>
                <c:pt idx="9284">
                  <c:v>0.32839999999998015</c:v>
                </c:pt>
                <c:pt idx="9285">
                  <c:v>0.32849999999998014</c:v>
                </c:pt>
                <c:pt idx="9286">
                  <c:v>0.32859999999998013</c:v>
                </c:pt>
                <c:pt idx="9287">
                  <c:v>0.32869999999998012</c:v>
                </c:pt>
                <c:pt idx="9288">
                  <c:v>0.32879999999998011</c:v>
                </c:pt>
                <c:pt idx="9289">
                  <c:v>0.3288999999999801</c:v>
                </c:pt>
                <c:pt idx="9290">
                  <c:v>0.32899999999998009</c:v>
                </c:pt>
                <c:pt idx="9291">
                  <c:v>0.32909999999998008</c:v>
                </c:pt>
                <c:pt idx="9292">
                  <c:v>0.32919999999998006</c:v>
                </c:pt>
                <c:pt idx="9293">
                  <c:v>0.32929999999998005</c:v>
                </c:pt>
                <c:pt idx="9294">
                  <c:v>0.32939999999998004</c:v>
                </c:pt>
                <c:pt idx="9295">
                  <c:v>0.32949999999998003</c:v>
                </c:pt>
                <c:pt idx="9296">
                  <c:v>0.32959999999998002</c:v>
                </c:pt>
                <c:pt idx="9297">
                  <c:v>0.32969999999998001</c:v>
                </c:pt>
                <c:pt idx="9298">
                  <c:v>0.32979999999998</c:v>
                </c:pt>
                <c:pt idx="9299">
                  <c:v>0.32989999999997999</c:v>
                </c:pt>
                <c:pt idx="9300">
                  <c:v>0.32999999999997998</c:v>
                </c:pt>
                <c:pt idx="9301">
                  <c:v>0.33009999999997997</c:v>
                </c:pt>
                <c:pt idx="9302">
                  <c:v>0.33019999999997995</c:v>
                </c:pt>
                <c:pt idx="9303">
                  <c:v>0.33029999999997994</c:v>
                </c:pt>
                <c:pt idx="9304">
                  <c:v>0.33039999999997993</c:v>
                </c:pt>
                <c:pt idx="9305">
                  <c:v>0.33049999999997992</c:v>
                </c:pt>
                <c:pt idx="9306">
                  <c:v>0.33059999999997991</c:v>
                </c:pt>
                <c:pt idx="9307">
                  <c:v>0.3306999999999799</c:v>
                </c:pt>
                <c:pt idx="9308">
                  <c:v>0.33079999999997989</c:v>
                </c:pt>
                <c:pt idx="9309">
                  <c:v>0.33089999999997988</c:v>
                </c:pt>
                <c:pt idx="9310">
                  <c:v>0.33099999999997987</c:v>
                </c:pt>
                <c:pt idx="9311">
                  <c:v>0.33109999999997985</c:v>
                </c:pt>
                <c:pt idx="9312">
                  <c:v>0.33119999999997984</c:v>
                </c:pt>
                <c:pt idx="9313">
                  <c:v>0.33129999999997983</c:v>
                </c:pt>
                <c:pt idx="9314">
                  <c:v>0.33139999999997982</c:v>
                </c:pt>
                <c:pt idx="9315">
                  <c:v>0.33149999999997981</c:v>
                </c:pt>
                <c:pt idx="9316">
                  <c:v>0.3315999999999798</c:v>
                </c:pt>
                <c:pt idx="9317">
                  <c:v>0.33169999999997979</c:v>
                </c:pt>
                <c:pt idx="9318">
                  <c:v>0.33179999999997978</c:v>
                </c:pt>
                <c:pt idx="9319">
                  <c:v>0.33189999999997977</c:v>
                </c:pt>
                <c:pt idx="9320">
                  <c:v>0.33199999999997976</c:v>
                </c:pt>
                <c:pt idx="9321">
                  <c:v>0.33209999999997974</c:v>
                </c:pt>
                <c:pt idx="9322">
                  <c:v>0.33219999999997973</c:v>
                </c:pt>
                <c:pt idx="9323">
                  <c:v>0.33229999999997972</c:v>
                </c:pt>
                <c:pt idx="9324">
                  <c:v>0.33239999999997971</c:v>
                </c:pt>
                <c:pt idx="9325">
                  <c:v>0.3324999999999797</c:v>
                </c:pt>
                <c:pt idx="9326">
                  <c:v>0.33259999999997969</c:v>
                </c:pt>
                <c:pt idx="9327">
                  <c:v>0.33269999999997968</c:v>
                </c:pt>
                <c:pt idx="9328">
                  <c:v>0.33279999999997967</c:v>
                </c:pt>
                <c:pt idx="9329">
                  <c:v>0.33289999999997966</c:v>
                </c:pt>
                <c:pt idx="9330">
                  <c:v>0.33299999999997965</c:v>
                </c:pt>
                <c:pt idx="9331">
                  <c:v>0.33309999999997963</c:v>
                </c:pt>
                <c:pt idx="9332">
                  <c:v>0.33319999999997962</c:v>
                </c:pt>
                <c:pt idx="9333">
                  <c:v>0.33329999999997961</c:v>
                </c:pt>
                <c:pt idx="9334">
                  <c:v>0.3333999999999796</c:v>
                </c:pt>
                <c:pt idx="9335">
                  <c:v>0.33349999999997959</c:v>
                </c:pt>
                <c:pt idx="9336">
                  <c:v>0.33359999999997958</c:v>
                </c:pt>
                <c:pt idx="9337">
                  <c:v>0.33369999999997957</c:v>
                </c:pt>
                <c:pt idx="9338">
                  <c:v>0.33379999999997956</c:v>
                </c:pt>
                <c:pt idx="9339">
                  <c:v>0.33389999999997955</c:v>
                </c:pt>
                <c:pt idx="9340">
                  <c:v>0.33399999999997954</c:v>
                </c:pt>
                <c:pt idx="9341">
                  <c:v>0.33409999999997952</c:v>
                </c:pt>
                <c:pt idx="9342">
                  <c:v>0.33419999999997951</c:v>
                </c:pt>
                <c:pt idx="9343">
                  <c:v>0.3342999999999795</c:v>
                </c:pt>
                <c:pt idx="9344">
                  <c:v>0.33439999999997949</c:v>
                </c:pt>
                <c:pt idx="9345">
                  <c:v>0.33449999999997948</c:v>
                </c:pt>
                <c:pt idx="9346">
                  <c:v>0.33459999999997947</c:v>
                </c:pt>
                <c:pt idx="9347">
                  <c:v>0.33469999999997946</c:v>
                </c:pt>
                <c:pt idx="9348">
                  <c:v>0.33479999999997945</c:v>
                </c:pt>
                <c:pt idx="9349">
                  <c:v>0.33489999999997944</c:v>
                </c:pt>
                <c:pt idx="9350">
                  <c:v>0.33499999999997943</c:v>
                </c:pt>
                <c:pt idx="9351">
                  <c:v>0.33509999999997941</c:v>
                </c:pt>
                <c:pt idx="9352">
                  <c:v>0.3351999999999794</c:v>
                </c:pt>
                <c:pt idx="9353">
                  <c:v>0.33529999999997939</c:v>
                </c:pt>
                <c:pt idx="9354">
                  <c:v>0.33539999999997938</c:v>
                </c:pt>
                <c:pt idx="9355">
                  <c:v>0.33549999999997937</c:v>
                </c:pt>
                <c:pt idx="9356">
                  <c:v>0.33559999999997936</c:v>
                </c:pt>
                <c:pt idx="9357">
                  <c:v>0.33569999999997935</c:v>
                </c:pt>
                <c:pt idx="9358">
                  <c:v>0.33579999999997934</c:v>
                </c:pt>
                <c:pt idx="9359">
                  <c:v>0.33589999999997933</c:v>
                </c:pt>
                <c:pt idx="9360">
                  <c:v>0.33599999999997932</c:v>
                </c:pt>
                <c:pt idx="9361">
                  <c:v>0.3360999999999793</c:v>
                </c:pt>
                <c:pt idx="9362">
                  <c:v>0.33619999999997929</c:v>
                </c:pt>
                <c:pt idx="9363">
                  <c:v>0.33629999999997928</c:v>
                </c:pt>
                <c:pt idx="9364">
                  <c:v>0.33639999999997927</c:v>
                </c:pt>
                <c:pt idx="9365">
                  <c:v>0.33649999999997926</c:v>
                </c:pt>
                <c:pt idx="9366">
                  <c:v>0.33659999999997925</c:v>
                </c:pt>
                <c:pt idx="9367">
                  <c:v>0.33669999999997924</c:v>
                </c:pt>
                <c:pt idx="9368">
                  <c:v>0.33679999999997923</c:v>
                </c:pt>
                <c:pt idx="9369">
                  <c:v>0.33689999999997922</c:v>
                </c:pt>
                <c:pt idx="9370">
                  <c:v>0.33699999999997921</c:v>
                </c:pt>
                <c:pt idx="9371">
                  <c:v>0.33709999999997919</c:v>
                </c:pt>
                <c:pt idx="9372">
                  <c:v>0.33719999999997918</c:v>
                </c:pt>
                <c:pt idx="9373">
                  <c:v>0.33729999999997917</c:v>
                </c:pt>
                <c:pt idx="9374">
                  <c:v>0.33739999999997916</c:v>
                </c:pt>
                <c:pt idx="9375">
                  <c:v>0.33749999999997915</c:v>
                </c:pt>
                <c:pt idx="9376">
                  <c:v>0.33759999999997914</c:v>
                </c:pt>
                <c:pt idx="9377">
                  <c:v>0.33769999999997913</c:v>
                </c:pt>
                <c:pt idx="9378">
                  <c:v>0.33779999999997912</c:v>
                </c:pt>
                <c:pt idx="9379">
                  <c:v>0.33789999999997911</c:v>
                </c:pt>
                <c:pt idx="9380">
                  <c:v>0.33799999999997909</c:v>
                </c:pt>
                <c:pt idx="9381">
                  <c:v>0.33809999999997908</c:v>
                </c:pt>
                <c:pt idx="9382">
                  <c:v>0.33819999999997907</c:v>
                </c:pt>
                <c:pt idx="9383">
                  <c:v>0.33829999999997906</c:v>
                </c:pt>
                <c:pt idx="9384">
                  <c:v>0.33839999999997905</c:v>
                </c:pt>
                <c:pt idx="9385">
                  <c:v>0.33849999999997904</c:v>
                </c:pt>
                <c:pt idx="9386">
                  <c:v>0.33859999999997903</c:v>
                </c:pt>
                <c:pt idx="9387">
                  <c:v>0.33869999999997902</c:v>
                </c:pt>
                <c:pt idx="9388">
                  <c:v>0.33879999999997901</c:v>
                </c:pt>
                <c:pt idx="9389">
                  <c:v>0.338899999999979</c:v>
                </c:pt>
                <c:pt idx="9390">
                  <c:v>0.33899999999997898</c:v>
                </c:pt>
                <c:pt idx="9391">
                  <c:v>0.33909999999997897</c:v>
                </c:pt>
                <c:pt idx="9392">
                  <c:v>0.33919999999997896</c:v>
                </c:pt>
                <c:pt idx="9393">
                  <c:v>0.33929999999997895</c:v>
                </c:pt>
                <c:pt idx="9394">
                  <c:v>0.33939999999997894</c:v>
                </c:pt>
                <c:pt idx="9395">
                  <c:v>0.33949999999997893</c:v>
                </c:pt>
                <c:pt idx="9396">
                  <c:v>0.33959999999997892</c:v>
                </c:pt>
                <c:pt idx="9397">
                  <c:v>0.33969999999997891</c:v>
                </c:pt>
                <c:pt idx="9398">
                  <c:v>0.3397999999999789</c:v>
                </c:pt>
                <c:pt idx="9399">
                  <c:v>0.33989999999997889</c:v>
                </c:pt>
                <c:pt idx="9400">
                  <c:v>0.33999999999997887</c:v>
                </c:pt>
                <c:pt idx="9401">
                  <c:v>0.34009999999997886</c:v>
                </c:pt>
                <c:pt idx="9402">
                  <c:v>0.34019999999997885</c:v>
                </c:pt>
                <c:pt idx="9403">
                  <c:v>0.34029999999997884</c:v>
                </c:pt>
                <c:pt idx="9404">
                  <c:v>0.34039999999997883</c:v>
                </c:pt>
                <c:pt idx="9405">
                  <c:v>0.34049999999997882</c:v>
                </c:pt>
                <c:pt idx="9406">
                  <c:v>0.34059999999997881</c:v>
                </c:pt>
                <c:pt idx="9407">
                  <c:v>0.3406999999999788</c:v>
                </c:pt>
                <c:pt idx="9408">
                  <c:v>0.34079999999997879</c:v>
                </c:pt>
                <c:pt idx="9409">
                  <c:v>0.34089999999997878</c:v>
                </c:pt>
                <c:pt idx="9410">
                  <c:v>0.34099999999997876</c:v>
                </c:pt>
                <c:pt idx="9411">
                  <c:v>0.34109999999997875</c:v>
                </c:pt>
                <c:pt idx="9412">
                  <c:v>0.34119999999997874</c:v>
                </c:pt>
                <c:pt idx="9413">
                  <c:v>0.34129999999997873</c:v>
                </c:pt>
                <c:pt idx="9414">
                  <c:v>0.34139999999997872</c:v>
                </c:pt>
                <c:pt idx="9415">
                  <c:v>0.34149999999997871</c:v>
                </c:pt>
                <c:pt idx="9416">
                  <c:v>0.3415999999999787</c:v>
                </c:pt>
                <c:pt idx="9417">
                  <c:v>0.34169999999997869</c:v>
                </c:pt>
                <c:pt idx="9418">
                  <c:v>0.34179999999997868</c:v>
                </c:pt>
                <c:pt idx="9419">
                  <c:v>0.34189999999997867</c:v>
                </c:pt>
                <c:pt idx="9420">
                  <c:v>0.34199999999997865</c:v>
                </c:pt>
                <c:pt idx="9421">
                  <c:v>0.34209999999997864</c:v>
                </c:pt>
                <c:pt idx="9422">
                  <c:v>0.34219999999997863</c:v>
                </c:pt>
                <c:pt idx="9423">
                  <c:v>0.34229999999997862</c:v>
                </c:pt>
                <c:pt idx="9424">
                  <c:v>0.34239999999997861</c:v>
                </c:pt>
                <c:pt idx="9425">
                  <c:v>0.3424999999999786</c:v>
                </c:pt>
                <c:pt idx="9426">
                  <c:v>0.34259999999997859</c:v>
                </c:pt>
                <c:pt idx="9427">
                  <c:v>0.34269999999997858</c:v>
                </c:pt>
                <c:pt idx="9428">
                  <c:v>0.34279999999997857</c:v>
                </c:pt>
                <c:pt idx="9429">
                  <c:v>0.34289999999997856</c:v>
                </c:pt>
                <c:pt idx="9430">
                  <c:v>0.34299999999997854</c:v>
                </c:pt>
                <c:pt idx="9431">
                  <c:v>0.34309999999997853</c:v>
                </c:pt>
                <c:pt idx="9432">
                  <c:v>0.34319999999997852</c:v>
                </c:pt>
                <c:pt idx="9433">
                  <c:v>0.34329999999997851</c:v>
                </c:pt>
                <c:pt idx="9434">
                  <c:v>0.3433999999999785</c:v>
                </c:pt>
                <c:pt idx="9435">
                  <c:v>0.34349999999997849</c:v>
                </c:pt>
                <c:pt idx="9436">
                  <c:v>0.34359999999997848</c:v>
                </c:pt>
                <c:pt idx="9437">
                  <c:v>0.34369999999997847</c:v>
                </c:pt>
                <c:pt idx="9438">
                  <c:v>0.34379999999997846</c:v>
                </c:pt>
                <c:pt idx="9439">
                  <c:v>0.34389999999997845</c:v>
                </c:pt>
                <c:pt idx="9440">
                  <c:v>0.34399999999997843</c:v>
                </c:pt>
                <c:pt idx="9441">
                  <c:v>0.34409999999997842</c:v>
                </c:pt>
                <c:pt idx="9442">
                  <c:v>0.34419999999997841</c:v>
                </c:pt>
                <c:pt idx="9443">
                  <c:v>0.3442999999999784</c:v>
                </c:pt>
                <c:pt idx="9444">
                  <c:v>0.34439999999997839</c:v>
                </c:pt>
                <c:pt idx="9445">
                  <c:v>0.34449999999997838</c:v>
                </c:pt>
                <c:pt idx="9446">
                  <c:v>0.34459999999997837</c:v>
                </c:pt>
                <c:pt idx="9447">
                  <c:v>0.34469999999997836</c:v>
                </c:pt>
                <c:pt idx="9448">
                  <c:v>0.34479999999997835</c:v>
                </c:pt>
                <c:pt idx="9449">
                  <c:v>0.34489999999997834</c:v>
                </c:pt>
                <c:pt idx="9450">
                  <c:v>0.34499999999997832</c:v>
                </c:pt>
                <c:pt idx="9451">
                  <c:v>0.34509999999997831</c:v>
                </c:pt>
                <c:pt idx="9452">
                  <c:v>0.3451999999999783</c:v>
                </c:pt>
                <c:pt idx="9453">
                  <c:v>0.34529999999997829</c:v>
                </c:pt>
                <c:pt idx="9454">
                  <c:v>0.34539999999997828</c:v>
                </c:pt>
                <c:pt idx="9455">
                  <c:v>0.34549999999997827</c:v>
                </c:pt>
                <c:pt idx="9456">
                  <c:v>0.34559999999997826</c:v>
                </c:pt>
                <c:pt idx="9457">
                  <c:v>0.34569999999997825</c:v>
                </c:pt>
                <c:pt idx="9458">
                  <c:v>0.34579999999997824</c:v>
                </c:pt>
                <c:pt idx="9459">
                  <c:v>0.34589999999997822</c:v>
                </c:pt>
                <c:pt idx="9460">
                  <c:v>0.34599999999997821</c:v>
                </c:pt>
                <c:pt idx="9461">
                  <c:v>0.3460999999999782</c:v>
                </c:pt>
                <c:pt idx="9462">
                  <c:v>0.34619999999997819</c:v>
                </c:pt>
                <c:pt idx="9463">
                  <c:v>0.34629999999997818</c:v>
                </c:pt>
                <c:pt idx="9464">
                  <c:v>0.34639999999997817</c:v>
                </c:pt>
                <c:pt idx="9465">
                  <c:v>0.34649999999997816</c:v>
                </c:pt>
                <c:pt idx="9466">
                  <c:v>0.34659999999997815</c:v>
                </c:pt>
                <c:pt idx="9467">
                  <c:v>0.34669999999997814</c:v>
                </c:pt>
                <c:pt idx="9468">
                  <c:v>0.34679999999997813</c:v>
                </c:pt>
                <c:pt idx="9469">
                  <c:v>0.34689999999997811</c:v>
                </c:pt>
                <c:pt idx="9470">
                  <c:v>0.3469999999999781</c:v>
                </c:pt>
                <c:pt idx="9471">
                  <c:v>0.34709999999997809</c:v>
                </c:pt>
                <c:pt idx="9472">
                  <c:v>0.34719999999997808</c:v>
                </c:pt>
                <c:pt idx="9473">
                  <c:v>0.34729999999997807</c:v>
                </c:pt>
                <c:pt idx="9474">
                  <c:v>0.34739999999997806</c:v>
                </c:pt>
                <c:pt idx="9475">
                  <c:v>0.34749999999997805</c:v>
                </c:pt>
                <c:pt idx="9476">
                  <c:v>0.34759999999997804</c:v>
                </c:pt>
                <c:pt idx="9477">
                  <c:v>0.34769999999997803</c:v>
                </c:pt>
                <c:pt idx="9478">
                  <c:v>0.34779999999997802</c:v>
                </c:pt>
                <c:pt idx="9479">
                  <c:v>0.347899999999978</c:v>
                </c:pt>
                <c:pt idx="9480">
                  <c:v>0.34799999999997799</c:v>
                </c:pt>
                <c:pt idx="9481">
                  <c:v>0.34809999999997798</c:v>
                </c:pt>
                <c:pt idx="9482">
                  <c:v>0.34819999999997797</c:v>
                </c:pt>
                <c:pt idx="9483">
                  <c:v>0.34829999999997796</c:v>
                </c:pt>
                <c:pt idx="9484">
                  <c:v>0.34839999999997795</c:v>
                </c:pt>
                <c:pt idx="9485">
                  <c:v>0.34849999999997794</c:v>
                </c:pt>
                <c:pt idx="9486">
                  <c:v>0.34859999999997793</c:v>
                </c:pt>
                <c:pt idx="9487">
                  <c:v>0.34869999999997792</c:v>
                </c:pt>
                <c:pt idx="9488">
                  <c:v>0.34879999999997791</c:v>
                </c:pt>
                <c:pt idx="9489">
                  <c:v>0.34889999999997789</c:v>
                </c:pt>
                <c:pt idx="9490">
                  <c:v>0.34899999999997788</c:v>
                </c:pt>
                <c:pt idx="9491">
                  <c:v>0.34909999999997787</c:v>
                </c:pt>
                <c:pt idx="9492">
                  <c:v>0.34919999999997786</c:v>
                </c:pt>
                <c:pt idx="9493">
                  <c:v>0.34929999999997785</c:v>
                </c:pt>
                <c:pt idx="9494">
                  <c:v>0.34939999999997784</c:v>
                </c:pt>
                <c:pt idx="9495">
                  <c:v>0.34949999999997783</c:v>
                </c:pt>
                <c:pt idx="9496">
                  <c:v>0.34959999999997782</c:v>
                </c:pt>
                <c:pt idx="9497">
                  <c:v>0.34969999999997781</c:v>
                </c:pt>
                <c:pt idx="9498">
                  <c:v>0.3497999999999778</c:v>
                </c:pt>
                <c:pt idx="9499">
                  <c:v>0.34989999999997778</c:v>
                </c:pt>
                <c:pt idx="9500">
                  <c:v>0.34999999999997777</c:v>
                </c:pt>
                <c:pt idx="9501">
                  <c:v>0.35009999999997776</c:v>
                </c:pt>
                <c:pt idx="9502">
                  <c:v>0.35019999999997775</c:v>
                </c:pt>
                <c:pt idx="9503">
                  <c:v>0.35029999999997774</c:v>
                </c:pt>
                <c:pt idx="9504">
                  <c:v>0.35039999999997773</c:v>
                </c:pt>
                <c:pt idx="9505">
                  <c:v>0.35049999999997772</c:v>
                </c:pt>
                <c:pt idx="9506">
                  <c:v>0.35059999999997771</c:v>
                </c:pt>
                <c:pt idx="9507">
                  <c:v>0.3506999999999777</c:v>
                </c:pt>
                <c:pt idx="9508">
                  <c:v>0.35079999999997769</c:v>
                </c:pt>
                <c:pt idx="9509">
                  <c:v>0.35089999999997767</c:v>
                </c:pt>
                <c:pt idx="9510">
                  <c:v>0.35099999999997766</c:v>
                </c:pt>
                <c:pt idx="9511">
                  <c:v>0.35109999999997765</c:v>
                </c:pt>
                <c:pt idx="9512">
                  <c:v>0.35119999999997764</c:v>
                </c:pt>
                <c:pt idx="9513">
                  <c:v>0.35129999999997763</c:v>
                </c:pt>
                <c:pt idx="9514">
                  <c:v>0.35139999999997762</c:v>
                </c:pt>
                <c:pt idx="9515">
                  <c:v>0.35149999999997761</c:v>
                </c:pt>
                <c:pt idx="9516">
                  <c:v>0.3515999999999776</c:v>
                </c:pt>
                <c:pt idx="9517">
                  <c:v>0.35169999999997759</c:v>
                </c:pt>
                <c:pt idx="9518">
                  <c:v>0.35179999999997758</c:v>
                </c:pt>
                <c:pt idx="9519">
                  <c:v>0.35189999999997756</c:v>
                </c:pt>
                <c:pt idx="9520">
                  <c:v>0.35199999999997755</c:v>
                </c:pt>
                <c:pt idx="9521">
                  <c:v>0.35209999999997754</c:v>
                </c:pt>
                <c:pt idx="9522">
                  <c:v>0.35219999999997753</c:v>
                </c:pt>
                <c:pt idx="9523">
                  <c:v>0.35229999999997752</c:v>
                </c:pt>
                <c:pt idx="9524">
                  <c:v>0.35239999999997751</c:v>
                </c:pt>
                <c:pt idx="9525">
                  <c:v>0.3524999999999775</c:v>
                </c:pt>
                <c:pt idx="9526">
                  <c:v>0.35259999999997749</c:v>
                </c:pt>
                <c:pt idx="9527">
                  <c:v>0.35269999999997748</c:v>
                </c:pt>
                <c:pt idx="9528">
                  <c:v>0.35279999999997746</c:v>
                </c:pt>
                <c:pt idx="9529">
                  <c:v>0.35289999999997745</c:v>
                </c:pt>
                <c:pt idx="9530">
                  <c:v>0.35299999999997744</c:v>
                </c:pt>
                <c:pt idx="9531">
                  <c:v>0.35309999999997743</c:v>
                </c:pt>
                <c:pt idx="9532">
                  <c:v>0.35319999999997742</c:v>
                </c:pt>
                <c:pt idx="9533">
                  <c:v>0.35329999999997741</c:v>
                </c:pt>
                <c:pt idx="9534">
                  <c:v>0.3533999999999774</c:v>
                </c:pt>
                <c:pt idx="9535">
                  <c:v>0.35349999999997739</c:v>
                </c:pt>
                <c:pt idx="9536">
                  <c:v>0.35359999999997738</c:v>
                </c:pt>
                <c:pt idx="9537">
                  <c:v>0.35369999999997737</c:v>
                </c:pt>
                <c:pt idx="9538">
                  <c:v>0.35379999999997735</c:v>
                </c:pt>
                <c:pt idx="9539">
                  <c:v>0.35389999999997734</c:v>
                </c:pt>
                <c:pt idx="9540">
                  <c:v>0.35399999999997733</c:v>
                </c:pt>
                <c:pt idx="9541">
                  <c:v>0.35409999999997732</c:v>
                </c:pt>
                <c:pt idx="9542">
                  <c:v>0.35419999999997731</c:v>
                </c:pt>
                <c:pt idx="9543">
                  <c:v>0.3542999999999773</c:v>
                </c:pt>
                <c:pt idx="9544">
                  <c:v>0.35439999999997729</c:v>
                </c:pt>
                <c:pt idx="9545">
                  <c:v>0.35449999999997728</c:v>
                </c:pt>
                <c:pt idx="9546">
                  <c:v>0.35459999999997727</c:v>
                </c:pt>
                <c:pt idx="9547">
                  <c:v>0.35469999999997726</c:v>
                </c:pt>
                <c:pt idx="9548">
                  <c:v>0.35479999999997724</c:v>
                </c:pt>
                <c:pt idx="9549">
                  <c:v>0.35489999999997723</c:v>
                </c:pt>
                <c:pt idx="9550">
                  <c:v>0.35499999999997722</c:v>
                </c:pt>
                <c:pt idx="9551">
                  <c:v>0.35509999999997721</c:v>
                </c:pt>
                <c:pt idx="9552">
                  <c:v>0.3551999999999772</c:v>
                </c:pt>
                <c:pt idx="9553">
                  <c:v>0.35529999999997719</c:v>
                </c:pt>
                <c:pt idx="9554">
                  <c:v>0.35539999999997718</c:v>
                </c:pt>
                <c:pt idx="9555">
                  <c:v>0.35549999999997717</c:v>
                </c:pt>
                <c:pt idx="9556">
                  <c:v>0.35559999999997716</c:v>
                </c:pt>
                <c:pt idx="9557">
                  <c:v>0.35569999999997715</c:v>
                </c:pt>
                <c:pt idx="9558">
                  <c:v>0.35579999999997713</c:v>
                </c:pt>
                <c:pt idx="9559">
                  <c:v>0.35589999999997712</c:v>
                </c:pt>
                <c:pt idx="9560">
                  <c:v>0.35599999999997711</c:v>
                </c:pt>
                <c:pt idx="9561">
                  <c:v>0.3560999999999771</c:v>
                </c:pt>
                <c:pt idx="9562">
                  <c:v>0.35619999999997709</c:v>
                </c:pt>
                <c:pt idx="9563">
                  <c:v>0.35629999999997708</c:v>
                </c:pt>
                <c:pt idx="9564">
                  <c:v>0.35639999999997707</c:v>
                </c:pt>
                <c:pt idx="9565">
                  <c:v>0.35649999999997706</c:v>
                </c:pt>
                <c:pt idx="9566">
                  <c:v>0.35659999999997705</c:v>
                </c:pt>
                <c:pt idx="9567">
                  <c:v>0.35669999999997704</c:v>
                </c:pt>
                <c:pt idx="9568">
                  <c:v>0.35679999999997702</c:v>
                </c:pt>
                <c:pt idx="9569">
                  <c:v>0.35689999999997701</c:v>
                </c:pt>
                <c:pt idx="9570">
                  <c:v>0.356999999999977</c:v>
                </c:pt>
                <c:pt idx="9571">
                  <c:v>0.35709999999997699</c:v>
                </c:pt>
                <c:pt idx="9572">
                  <c:v>0.35719999999997698</c:v>
                </c:pt>
                <c:pt idx="9573">
                  <c:v>0.35729999999997697</c:v>
                </c:pt>
                <c:pt idx="9574">
                  <c:v>0.35739999999997696</c:v>
                </c:pt>
                <c:pt idx="9575">
                  <c:v>0.35749999999997695</c:v>
                </c:pt>
                <c:pt idx="9576">
                  <c:v>0.35759999999997694</c:v>
                </c:pt>
                <c:pt idx="9577">
                  <c:v>0.35769999999997693</c:v>
                </c:pt>
                <c:pt idx="9578">
                  <c:v>0.35779999999997691</c:v>
                </c:pt>
                <c:pt idx="9579">
                  <c:v>0.3578999999999769</c:v>
                </c:pt>
                <c:pt idx="9580">
                  <c:v>0.35799999999997689</c:v>
                </c:pt>
                <c:pt idx="9581">
                  <c:v>0.35809999999997688</c:v>
                </c:pt>
                <c:pt idx="9582">
                  <c:v>0.35819999999997687</c:v>
                </c:pt>
                <c:pt idx="9583">
                  <c:v>0.35829999999997686</c:v>
                </c:pt>
                <c:pt idx="9584">
                  <c:v>0.35839999999997685</c:v>
                </c:pt>
                <c:pt idx="9585">
                  <c:v>0.35849999999997684</c:v>
                </c:pt>
                <c:pt idx="9586">
                  <c:v>0.35859999999997683</c:v>
                </c:pt>
                <c:pt idx="9587">
                  <c:v>0.35869999999997682</c:v>
                </c:pt>
                <c:pt idx="9588">
                  <c:v>0.3587999999999768</c:v>
                </c:pt>
                <c:pt idx="9589">
                  <c:v>0.35889999999997679</c:v>
                </c:pt>
                <c:pt idx="9590">
                  <c:v>0.35899999999997678</c:v>
                </c:pt>
                <c:pt idx="9591">
                  <c:v>0.35909999999997677</c:v>
                </c:pt>
                <c:pt idx="9592">
                  <c:v>0.35919999999997676</c:v>
                </c:pt>
                <c:pt idx="9593">
                  <c:v>0.35929999999997675</c:v>
                </c:pt>
                <c:pt idx="9594">
                  <c:v>0.35939999999997674</c:v>
                </c:pt>
                <c:pt idx="9595">
                  <c:v>0.35949999999997673</c:v>
                </c:pt>
                <c:pt idx="9596">
                  <c:v>0.35959999999997672</c:v>
                </c:pt>
                <c:pt idx="9597">
                  <c:v>0.35969999999997671</c:v>
                </c:pt>
                <c:pt idx="9598">
                  <c:v>0.35979999999997669</c:v>
                </c:pt>
                <c:pt idx="9599">
                  <c:v>0.35989999999997668</c:v>
                </c:pt>
                <c:pt idx="9600">
                  <c:v>0.35999999999997667</c:v>
                </c:pt>
                <c:pt idx="9601">
                  <c:v>0.36009999999997666</c:v>
                </c:pt>
                <c:pt idx="9602">
                  <c:v>0.36019999999997665</c:v>
                </c:pt>
                <c:pt idx="9603">
                  <c:v>0.36029999999997664</c:v>
                </c:pt>
                <c:pt idx="9604">
                  <c:v>0.36039999999997663</c:v>
                </c:pt>
                <c:pt idx="9605">
                  <c:v>0.36049999999997662</c:v>
                </c:pt>
                <c:pt idx="9606">
                  <c:v>0.36059999999997661</c:v>
                </c:pt>
                <c:pt idx="9607">
                  <c:v>0.36069999999997659</c:v>
                </c:pt>
                <c:pt idx="9608">
                  <c:v>0.36079999999997658</c:v>
                </c:pt>
                <c:pt idx="9609">
                  <c:v>0.36089999999997657</c:v>
                </c:pt>
                <c:pt idx="9610">
                  <c:v>0.36099999999997656</c:v>
                </c:pt>
                <c:pt idx="9611">
                  <c:v>0.36109999999997655</c:v>
                </c:pt>
                <c:pt idx="9612">
                  <c:v>0.36119999999997654</c:v>
                </c:pt>
                <c:pt idx="9613">
                  <c:v>0.36129999999997653</c:v>
                </c:pt>
                <c:pt idx="9614">
                  <c:v>0.36139999999997652</c:v>
                </c:pt>
                <c:pt idx="9615">
                  <c:v>0.36149999999997651</c:v>
                </c:pt>
                <c:pt idx="9616">
                  <c:v>0.3615999999999765</c:v>
                </c:pt>
                <c:pt idx="9617">
                  <c:v>0.36169999999997648</c:v>
                </c:pt>
                <c:pt idx="9618">
                  <c:v>0.36179999999997647</c:v>
                </c:pt>
                <c:pt idx="9619">
                  <c:v>0.36189999999997646</c:v>
                </c:pt>
                <c:pt idx="9620">
                  <c:v>0.36199999999997645</c:v>
                </c:pt>
                <c:pt idx="9621">
                  <c:v>0.36209999999997644</c:v>
                </c:pt>
                <c:pt idx="9622">
                  <c:v>0.36219999999997643</c:v>
                </c:pt>
                <c:pt idx="9623">
                  <c:v>0.36229999999997642</c:v>
                </c:pt>
                <c:pt idx="9624">
                  <c:v>0.36239999999997641</c:v>
                </c:pt>
                <c:pt idx="9625">
                  <c:v>0.3624999999999764</c:v>
                </c:pt>
                <c:pt idx="9626">
                  <c:v>0.36259999999997639</c:v>
                </c:pt>
                <c:pt idx="9627">
                  <c:v>0.36269999999997637</c:v>
                </c:pt>
                <c:pt idx="9628">
                  <c:v>0.36279999999997636</c:v>
                </c:pt>
                <c:pt idx="9629">
                  <c:v>0.36289999999997635</c:v>
                </c:pt>
                <c:pt idx="9630">
                  <c:v>0.36299999999997634</c:v>
                </c:pt>
                <c:pt idx="9631">
                  <c:v>0.36309999999997633</c:v>
                </c:pt>
                <c:pt idx="9632">
                  <c:v>0.36319999999997632</c:v>
                </c:pt>
                <c:pt idx="9633">
                  <c:v>0.36329999999997631</c:v>
                </c:pt>
                <c:pt idx="9634">
                  <c:v>0.3633999999999763</c:v>
                </c:pt>
                <c:pt idx="9635">
                  <c:v>0.36349999999997629</c:v>
                </c:pt>
                <c:pt idx="9636">
                  <c:v>0.36359999999997628</c:v>
                </c:pt>
                <c:pt idx="9637">
                  <c:v>0.36369999999997626</c:v>
                </c:pt>
                <c:pt idx="9638">
                  <c:v>0.36379999999997625</c:v>
                </c:pt>
                <c:pt idx="9639">
                  <c:v>0.36389999999997624</c:v>
                </c:pt>
                <c:pt idx="9640">
                  <c:v>0.36399999999997623</c:v>
                </c:pt>
                <c:pt idx="9641">
                  <c:v>0.36409999999997622</c:v>
                </c:pt>
                <c:pt idx="9642">
                  <c:v>0.36419999999997621</c:v>
                </c:pt>
                <c:pt idx="9643">
                  <c:v>0.3642999999999762</c:v>
                </c:pt>
                <c:pt idx="9644">
                  <c:v>0.36439999999997619</c:v>
                </c:pt>
                <c:pt idx="9645">
                  <c:v>0.36449999999997618</c:v>
                </c:pt>
                <c:pt idx="9646">
                  <c:v>0.36459999999997617</c:v>
                </c:pt>
                <c:pt idx="9647">
                  <c:v>0.36469999999997615</c:v>
                </c:pt>
                <c:pt idx="9648">
                  <c:v>0.36479999999997614</c:v>
                </c:pt>
                <c:pt idx="9649">
                  <c:v>0.36489999999997613</c:v>
                </c:pt>
                <c:pt idx="9650">
                  <c:v>0.36499999999997612</c:v>
                </c:pt>
                <c:pt idx="9651">
                  <c:v>0.36509999999997611</c:v>
                </c:pt>
                <c:pt idx="9652">
                  <c:v>0.3651999999999761</c:v>
                </c:pt>
                <c:pt idx="9653">
                  <c:v>0.36529999999997609</c:v>
                </c:pt>
                <c:pt idx="9654">
                  <c:v>0.36539999999997608</c:v>
                </c:pt>
                <c:pt idx="9655">
                  <c:v>0.36549999999997607</c:v>
                </c:pt>
                <c:pt idx="9656">
                  <c:v>0.36559999999997606</c:v>
                </c:pt>
                <c:pt idx="9657">
                  <c:v>0.36569999999997604</c:v>
                </c:pt>
                <c:pt idx="9658">
                  <c:v>0.36579999999997603</c:v>
                </c:pt>
                <c:pt idx="9659">
                  <c:v>0.36589999999997602</c:v>
                </c:pt>
                <c:pt idx="9660">
                  <c:v>0.36599999999997601</c:v>
                </c:pt>
                <c:pt idx="9661">
                  <c:v>0.366099999999976</c:v>
                </c:pt>
                <c:pt idx="9662">
                  <c:v>0.36619999999997599</c:v>
                </c:pt>
                <c:pt idx="9663">
                  <c:v>0.36629999999997598</c:v>
                </c:pt>
                <c:pt idx="9664">
                  <c:v>0.36639999999997597</c:v>
                </c:pt>
                <c:pt idx="9665">
                  <c:v>0.36649999999997596</c:v>
                </c:pt>
                <c:pt idx="9666">
                  <c:v>0.36659999999997595</c:v>
                </c:pt>
                <c:pt idx="9667">
                  <c:v>0.36669999999997593</c:v>
                </c:pt>
                <c:pt idx="9668">
                  <c:v>0.36679999999997592</c:v>
                </c:pt>
                <c:pt idx="9669">
                  <c:v>0.36689999999997591</c:v>
                </c:pt>
                <c:pt idx="9670">
                  <c:v>0.3669999999999759</c:v>
                </c:pt>
                <c:pt idx="9671">
                  <c:v>0.36709999999997589</c:v>
                </c:pt>
                <c:pt idx="9672">
                  <c:v>0.36719999999997588</c:v>
                </c:pt>
                <c:pt idx="9673">
                  <c:v>0.36729999999997587</c:v>
                </c:pt>
                <c:pt idx="9674">
                  <c:v>0.36739999999997586</c:v>
                </c:pt>
                <c:pt idx="9675">
                  <c:v>0.36749999999997585</c:v>
                </c:pt>
                <c:pt idx="9676">
                  <c:v>0.36759999999997583</c:v>
                </c:pt>
                <c:pt idx="9677">
                  <c:v>0.36769999999997582</c:v>
                </c:pt>
                <c:pt idx="9678">
                  <c:v>0.36779999999997581</c:v>
                </c:pt>
                <c:pt idx="9679">
                  <c:v>0.3678999999999758</c:v>
                </c:pt>
                <c:pt idx="9680">
                  <c:v>0.36799999999997579</c:v>
                </c:pt>
                <c:pt idx="9681">
                  <c:v>0.36809999999997578</c:v>
                </c:pt>
                <c:pt idx="9682">
                  <c:v>0.36819999999997577</c:v>
                </c:pt>
                <c:pt idx="9683">
                  <c:v>0.36829999999997576</c:v>
                </c:pt>
                <c:pt idx="9684">
                  <c:v>0.36839999999997575</c:v>
                </c:pt>
                <c:pt idx="9685">
                  <c:v>0.36849999999997574</c:v>
                </c:pt>
                <c:pt idx="9686">
                  <c:v>0.36859999999997572</c:v>
                </c:pt>
                <c:pt idx="9687">
                  <c:v>0.36869999999997571</c:v>
                </c:pt>
                <c:pt idx="9688">
                  <c:v>0.3687999999999757</c:v>
                </c:pt>
                <c:pt idx="9689">
                  <c:v>0.36889999999997569</c:v>
                </c:pt>
                <c:pt idx="9690">
                  <c:v>0.36899999999997568</c:v>
                </c:pt>
                <c:pt idx="9691">
                  <c:v>0.36909999999997567</c:v>
                </c:pt>
                <c:pt idx="9692">
                  <c:v>0.36919999999997566</c:v>
                </c:pt>
                <c:pt idx="9693">
                  <c:v>0.36929999999997565</c:v>
                </c:pt>
                <c:pt idx="9694">
                  <c:v>0.36939999999997564</c:v>
                </c:pt>
                <c:pt idx="9695">
                  <c:v>0.36949999999997563</c:v>
                </c:pt>
                <c:pt idx="9696">
                  <c:v>0.36959999999997561</c:v>
                </c:pt>
                <c:pt idx="9697">
                  <c:v>0.3696999999999756</c:v>
                </c:pt>
                <c:pt idx="9698">
                  <c:v>0.36979999999997559</c:v>
                </c:pt>
                <c:pt idx="9699">
                  <c:v>0.36989999999997558</c:v>
                </c:pt>
                <c:pt idx="9700">
                  <c:v>0.36999999999997557</c:v>
                </c:pt>
                <c:pt idx="9701">
                  <c:v>0.37009999999997556</c:v>
                </c:pt>
                <c:pt idx="9702">
                  <c:v>0.37019999999997555</c:v>
                </c:pt>
                <c:pt idx="9703">
                  <c:v>0.37029999999997554</c:v>
                </c:pt>
                <c:pt idx="9704">
                  <c:v>0.37039999999997553</c:v>
                </c:pt>
                <c:pt idx="9705">
                  <c:v>0.37049999999997552</c:v>
                </c:pt>
                <c:pt idx="9706">
                  <c:v>0.3705999999999755</c:v>
                </c:pt>
                <c:pt idx="9707">
                  <c:v>0.37069999999997549</c:v>
                </c:pt>
                <c:pt idx="9708">
                  <c:v>0.37079999999997548</c:v>
                </c:pt>
                <c:pt idx="9709">
                  <c:v>0.37089999999997547</c:v>
                </c:pt>
                <c:pt idx="9710">
                  <c:v>0.37099999999997546</c:v>
                </c:pt>
                <c:pt idx="9711">
                  <c:v>0.37109999999997545</c:v>
                </c:pt>
                <c:pt idx="9712">
                  <c:v>0.37119999999997544</c:v>
                </c:pt>
                <c:pt idx="9713">
                  <c:v>0.37129999999997543</c:v>
                </c:pt>
                <c:pt idx="9714">
                  <c:v>0.37139999999997542</c:v>
                </c:pt>
                <c:pt idx="9715">
                  <c:v>0.37149999999997541</c:v>
                </c:pt>
                <c:pt idx="9716">
                  <c:v>0.37159999999997539</c:v>
                </c:pt>
                <c:pt idx="9717">
                  <c:v>0.37169999999997538</c:v>
                </c:pt>
                <c:pt idx="9718">
                  <c:v>0.37179999999997537</c:v>
                </c:pt>
                <c:pt idx="9719">
                  <c:v>0.37189999999997536</c:v>
                </c:pt>
                <c:pt idx="9720">
                  <c:v>0.37199999999997535</c:v>
                </c:pt>
                <c:pt idx="9721">
                  <c:v>0.37209999999997534</c:v>
                </c:pt>
                <c:pt idx="9722">
                  <c:v>0.37219999999997533</c:v>
                </c:pt>
                <c:pt idx="9723">
                  <c:v>0.37229999999997532</c:v>
                </c:pt>
                <c:pt idx="9724">
                  <c:v>0.37239999999997531</c:v>
                </c:pt>
                <c:pt idx="9725">
                  <c:v>0.3724999999999753</c:v>
                </c:pt>
                <c:pt idx="9726">
                  <c:v>0.37259999999997528</c:v>
                </c:pt>
                <c:pt idx="9727">
                  <c:v>0.37269999999997527</c:v>
                </c:pt>
                <c:pt idx="9728">
                  <c:v>0.37279999999997526</c:v>
                </c:pt>
                <c:pt idx="9729">
                  <c:v>0.37289999999997525</c:v>
                </c:pt>
                <c:pt idx="9730">
                  <c:v>0.37299999999997524</c:v>
                </c:pt>
                <c:pt idx="9731">
                  <c:v>0.37309999999997523</c:v>
                </c:pt>
                <c:pt idx="9732">
                  <c:v>0.37319999999997522</c:v>
                </c:pt>
                <c:pt idx="9733">
                  <c:v>0.37329999999997521</c:v>
                </c:pt>
                <c:pt idx="9734">
                  <c:v>0.3733999999999752</c:v>
                </c:pt>
                <c:pt idx="9735">
                  <c:v>0.37349999999997519</c:v>
                </c:pt>
                <c:pt idx="9736">
                  <c:v>0.37359999999997517</c:v>
                </c:pt>
                <c:pt idx="9737">
                  <c:v>0.37369999999997516</c:v>
                </c:pt>
                <c:pt idx="9738">
                  <c:v>0.37379999999997515</c:v>
                </c:pt>
                <c:pt idx="9739">
                  <c:v>0.37389999999997514</c:v>
                </c:pt>
                <c:pt idx="9740">
                  <c:v>0.37399999999997513</c:v>
                </c:pt>
                <c:pt idx="9741">
                  <c:v>0.37409999999997512</c:v>
                </c:pt>
                <c:pt idx="9742">
                  <c:v>0.37419999999997511</c:v>
                </c:pt>
                <c:pt idx="9743">
                  <c:v>0.3742999999999751</c:v>
                </c:pt>
                <c:pt idx="9744">
                  <c:v>0.37439999999997509</c:v>
                </c:pt>
                <c:pt idx="9745">
                  <c:v>0.37449999999997508</c:v>
                </c:pt>
                <c:pt idx="9746">
                  <c:v>0.37459999999997506</c:v>
                </c:pt>
                <c:pt idx="9747">
                  <c:v>0.37469999999997505</c:v>
                </c:pt>
                <c:pt idx="9748">
                  <c:v>0.37479999999997504</c:v>
                </c:pt>
                <c:pt idx="9749">
                  <c:v>0.37489999999997503</c:v>
                </c:pt>
                <c:pt idx="9750">
                  <c:v>0.37499999999997502</c:v>
                </c:pt>
                <c:pt idx="9751">
                  <c:v>0.37509999999997501</c:v>
                </c:pt>
                <c:pt idx="9752">
                  <c:v>0.375199999999975</c:v>
                </c:pt>
                <c:pt idx="9753">
                  <c:v>0.37529999999997499</c:v>
                </c:pt>
                <c:pt idx="9754">
                  <c:v>0.37539999999997498</c:v>
                </c:pt>
                <c:pt idx="9755">
                  <c:v>0.37549999999997496</c:v>
                </c:pt>
                <c:pt idx="9756">
                  <c:v>0.37559999999997495</c:v>
                </c:pt>
                <c:pt idx="9757">
                  <c:v>0.37569999999997494</c:v>
                </c:pt>
                <c:pt idx="9758">
                  <c:v>0.37579999999997493</c:v>
                </c:pt>
                <c:pt idx="9759">
                  <c:v>0.37589999999997492</c:v>
                </c:pt>
                <c:pt idx="9760">
                  <c:v>0.37599999999997491</c:v>
                </c:pt>
                <c:pt idx="9761">
                  <c:v>0.3760999999999749</c:v>
                </c:pt>
                <c:pt idx="9762">
                  <c:v>0.37619999999997489</c:v>
                </c:pt>
                <c:pt idx="9763">
                  <c:v>0.37629999999997488</c:v>
                </c:pt>
                <c:pt idx="9764">
                  <c:v>0.37639999999997487</c:v>
                </c:pt>
                <c:pt idx="9765">
                  <c:v>0.37649999999997485</c:v>
                </c:pt>
                <c:pt idx="9766">
                  <c:v>0.37659999999997484</c:v>
                </c:pt>
                <c:pt idx="9767">
                  <c:v>0.37669999999997483</c:v>
                </c:pt>
                <c:pt idx="9768">
                  <c:v>0.37679999999997482</c:v>
                </c:pt>
                <c:pt idx="9769">
                  <c:v>0.37689999999997481</c:v>
                </c:pt>
                <c:pt idx="9770">
                  <c:v>0.3769999999999748</c:v>
                </c:pt>
                <c:pt idx="9771">
                  <c:v>0.37709999999997479</c:v>
                </c:pt>
                <c:pt idx="9772">
                  <c:v>0.37719999999997478</c:v>
                </c:pt>
                <c:pt idx="9773">
                  <c:v>0.37729999999997477</c:v>
                </c:pt>
                <c:pt idx="9774">
                  <c:v>0.37739999999997476</c:v>
                </c:pt>
                <c:pt idx="9775">
                  <c:v>0.37749999999997474</c:v>
                </c:pt>
                <c:pt idx="9776">
                  <c:v>0.37759999999997473</c:v>
                </c:pt>
                <c:pt idx="9777">
                  <c:v>0.37769999999997472</c:v>
                </c:pt>
                <c:pt idx="9778">
                  <c:v>0.37779999999997471</c:v>
                </c:pt>
                <c:pt idx="9779">
                  <c:v>0.3778999999999747</c:v>
                </c:pt>
                <c:pt idx="9780">
                  <c:v>0.37799999999997469</c:v>
                </c:pt>
                <c:pt idx="9781">
                  <c:v>0.37809999999997468</c:v>
                </c:pt>
                <c:pt idx="9782">
                  <c:v>0.37819999999997467</c:v>
                </c:pt>
                <c:pt idx="9783">
                  <c:v>0.37829999999997466</c:v>
                </c:pt>
                <c:pt idx="9784">
                  <c:v>0.37839999999997465</c:v>
                </c:pt>
                <c:pt idx="9785">
                  <c:v>0.37849999999997463</c:v>
                </c:pt>
                <c:pt idx="9786">
                  <c:v>0.37859999999997462</c:v>
                </c:pt>
                <c:pt idx="9787">
                  <c:v>0.37869999999997461</c:v>
                </c:pt>
                <c:pt idx="9788">
                  <c:v>0.3787999999999746</c:v>
                </c:pt>
                <c:pt idx="9789">
                  <c:v>0.37889999999997459</c:v>
                </c:pt>
                <c:pt idx="9790">
                  <c:v>0.37899999999997458</c:v>
                </c:pt>
                <c:pt idx="9791">
                  <c:v>0.37909999999997457</c:v>
                </c:pt>
                <c:pt idx="9792">
                  <c:v>0.37919999999997456</c:v>
                </c:pt>
                <c:pt idx="9793">
                  <c:v>0.37929999999997455</c:v>
                </c:pt>
                <c:pt idx="9794">
                  <c:v>0.37939999999997454</c:v>
                </c:pt>
                <c:pt idx="9795">
                  <c:v>0.37949999999997452</c:v>
                </c:pt>
                <c:pt idx="9796">
                  <c:v>0.37959999999997451</c:v>
                </c:pt>
                <c:pt idx="9797">
                  <c:v>0.3796999999999745</c:v>
                </c:pt>
                <c:pt idx="9798">
                  <c:v>0.37979999999997449</c:v>
                </c:pt>
                <c:pt idx="9799">
                  <c:v>0.37989999999997448</c:v>
                </c:pt>
                <c:pt idx="9800">
                  <c:v>0.37999999999997447</c:v>
                </c:pt>
                <c:pt idx="9801">
                  <c:v>0.38009999999997446</c:v>
                </c:pt>
                <c:pt idx="9802">
                  <c:v>0.38019999999997445</c:v>
                </c:pt>
                <c:pt idx="9803">
                  <c:v>0.38029999999997444</c:v>
                </c:pt>
                <c:pt idx="9804">
                  <c:v>0.38039999999997443</c:v>
                </c:pt>
                <c:pt idx="9805">
                  <c:v>0.38049999999997441</c:v>
                </c:pt>
                <c:pt idx="9806">
                  <c:v>0.3805999999999744</c:v>
                </c:pt>
                <c:pt idx="9807">
                  <c:v>0.38069999999997439</c:v>
                </c:pt>
                <c:pt idx="9808">
                  <c:v>0.38079999999997438</c:v>
                </c:pt>
                <c:pt idx="9809">
                  <c:v>0.38089999999997437</c:v>
                </c:pt>
                <c:pt idx="9810">
                  <c:v>0.38099999999997436</c:v>
                </c:pt>
                <c:pt idx="9811">
                  <c:v>0.38109999999997435</c:v>
                </c:pt>
                <c:pt idx="9812">
                  <c:v>0.38119999999997434</c:v>
                </c:pt>
                <c:pt idx="9813">
                  <c:v>0.38129999999997433</c:v>
                </c:pt>
                <c:pt idx="9814">
                  <c:v>0.38139999999997432</c:v>
                </c:pt>
                <c:pt idx="9815">
                  <c:v>0.3814999999999743</c:v>
                </c:pt>
                <c:pt idx="9816">
                  <c:v>0.38159999999997429</c:v>
                </c:pt>
                <c:pt idx="9817">
                  <c:v>0.38169999999997428</c:v>
                </c:pt>
                <c:pt idx="9818">
                  <c:v>0.38179999999997427</c:v>
                </c:pt>
                <c:pt idx="9819">
                  <c:v>0.38189999999997426</c:v>
                </c:pt>
                <c:pt idx="9820">
                  <c:v>0.38199999999997425</c:v>
                </c:pt>
                <c:pt idx="9821">
                  <c:v>0.38209999999997424</c:v>
                </c:pt>
                <c:pt idx="9822">
                  <c:v>0.38219999999997423</c:v>
                </c:pt>
                <c:pt idx="9823">
                  <c:v>0.38229999999997422</c:v>
                </c:pt>
                <c:pt idx="9824">
                  <c:v>0.3823999999999742</c:v>
                </c:pt>
                <c:pt idx="9825">
                  <c:v>0.38249999999997419</c:v>
                </c:pt>
                <c:pt idx="9826">
                  <c:v>0.38259999999997418</c:v>
                </c:pt>
                <c:pt idx="9827">
                  <c:v>0.38269999999997417</c:v>
                </c:pt>
                <c:pt idx="9828">
                  <c:v>0.38279999999997416</c:v>
                </c:pt>
                <c:pt idx="9829">
                  <c:v>0.38289999999997415</c:v>
                </c:pt>
                <c:pt idx="9830">
                  <c:v>0.38299999999997414</c:v>
                </c:pt>
                <c:pt idx="9831">
                  <c:v>0.38309999999997413</c:v>
                </c:pt>
                <c:pt idx="9832">
                  <c:v>0.38319999999997412</c:v>
                </c:pt>
                <c:pt idx="9833">
                  <c:v>0.38329999999997411</c:v>
                </c:pt>
                <c:pt idx="9834">
                  <c:v>0.38339999999997409</c:v>
                </c:pt>
                <c:pt idx="9835">
                  <c:v>0.38349999999997408</c:v>
                </c:pt>
                <c:pt idx="9836">
                  <c:v>0.38359999999997407</c:v>
                </c:pt>
                <c:pt idx="9837">
                  <c:v>0.38369999999997406</c:v>
                </c:pt>
                <c:pt idx="9838">
                  <c:v>0.38379999999997405</c:v>
                </c:pt>
                <c:pt idx="9839">
                  <c:v>0.38389999999997404</c:v>
                </c:pt>
                <c:pt idx="9840">
                  <c:v>0.38399999999997403</c:v>
                </c:pt>
                <c:pt idx="9841">
                  <c:v>0.38409999999997402</c:v>
                </c:pt>
                <c:pt idx="9842">
                  <c:v>0.38419999999997401</c:v>
                </c:pt>
                <c:pt idx="9843">
                  <c:v>0.384299999999974</c:v>
                </c:pt>
                <c:pt idx="9844">
                  <c:v>0.38439999999997398</c:v>
                </c:pt>
                <c:pt idx="9845">
                  <c:v>0.38449999999997397</c:v>
                </c:pt>
                <c:pt idx="9846">
                  <c:v>0.38459999999997396</c:v>
                </c:pt>
                <c:pt idx="9847">
                  <c:v>0.38469999999997395</c:v>
                </c:pt>
                <c:pt idx="9848">
                  <c:v>0.38479999999997394</c:v>
                </c:pt>
                <c:pt idx="9849">
                  <c:v>0.38489999999997393</c:v>
                </c:pt>
                <c:pt idx="9850">
                  <c:v>0.38499999999997392</c:v>
                </c:pt>
                <c:pt idx="9851">
                  <c:v>0.38509999999997391</c:v>
                </c:pt>
                <c:pt idx="9852">
                  <c:v>0.3851999999999739</c:v>
                </c:pt>
                <c:pt idx="9853">
                  <c:v>0.38529999999997389</c:v>
                </c:pt>
                <c:pt idx="9854">
                  <c:v>0.38539999999997387</c:v>
                </c:pt>
                <c:pt idx="9855">
                  <c:v>0.38549999999997386</c:v>
                </c:pt>
                <c:pt idx="9856">
                  <c:v>0.38559999999997385</c:v>
                </c:pt>
                <c:pt idx="9857">
                  <c:v>0.38569999999997384</c:v>
                </c:pt>
                <c:pt idx="9858">
                  <c:v>0.38579999999997383</c:v>
                </c:pt>
                <c:pt idx="9859">
                  <c:v>0.38589999999997382</c:v>
                </c:pt>
                <c:pt idx="9860">
                  <c:v>0.38599999999997381</c:v>
                </c:pt>
                <c:pt idx="9861">
                  <c:v>0.3860999999999738</c:v>
                </c:pt>
                <c:pt idx="9862">
                  <c:v>0.38619999999997379</c:v>
                </c:pt>
                <c:pt idx="9863">
                  <c:v>0.38629999999997378</c:v>
                </c:pt>
                <c:pt idx="9864">
                  <c:v>0.38639999999997376</c:v>
                </c:pt>
                <c:pt idx="9865">
                  <c:v>0.38649999999997375</c:v>
                </c:pt>
                <c:pt idx="9866">
                  <c:v>0.38659999999997374</c:v>
                </c:pt>
                <c:pt idx="9867">
                  <c:v>0.38669999999997373</c:v>
                </c:pt>
                <c:pt idx="9868">
                  <c:v>0.38679999999997372</c:v>
                </c:pt>
                <c:pt idx="9869">
                  <c:v>0.38689999999997371</c:v>
                </c:pt>
                <c:pt idx="9870">
                  <c:v>0.3869999999999737</c:v>
                </c:pt>
                <c:pt idx="9871">
                  <c:v>0.38709999999997369</c:v>
                </c:pt>
                <c:pt idx="9872">
                  <c:v>0.38719999999997368</c:v>
                </c:pt>
                <c:pt idx="9873">
                  <c:v>0.38729999999997367</c:v>
                </c:pt>
                <c:pt idx="9874">
                  <c:v>0.38739999999997365</c:v>
                </c:pt>
                <c:pt idx="9875">
                  <c:v>0.38749999999997364</c:v>
                </c:pt>
                <c:pt idx="9876">
                  <c:v>0.38759999999997363</c:v>
                </c:pt>
                <c:pt idx="9877">
                  <c:v>0.38769999999997362</c:v>
                </c:pt>
                <c:pt idx="9878">
                  <c:v>0.38779999999997361</c:v>
                </c:pt>
                <c:pt idx="9879">
                  <c:v>0.3878999999999736</c:v>
                </c:pt>
                <c:pt idx="9880">
                  <c:v>0.38799999999997359</c:v>
                </c:pt>
                <c:pt idx="9881">
                  <c:v>0.38809999999997358</c:v>
                </c:pt>
                <c:pt idx="9882">
                  <c:v>0.38819999999997357</c:v>
                </c:pt>
                <c:pt idx="9883">
                  <c:v>0.38829999999997356</c:v>
                </c:pt>
                <c:pt idx="9884">
                  <c:v>0.38839999999997354</c:v>
                </c:pt>
                <c:pt idx="9885">
                  <c:v>0.38849999999997353</c:v>
                </c:pt>
                <c:pt idx="9886">
                  <c:v>0.38859999999997352</c:v>
                </c:pt>
                <c:pt idx="9887">
                  <c:v>0.38869999999997351</c:v>
                </c:pt>
                <c:pt idx="9888">
                  <c:v>0.3887999999999735</c:v>
                </c:pt>
                <c:pt idx="9889">
                  <c:v>0.38889999999997349</c:v>
                </c:pt>
                <c:pt idx="9890">
                  <c:v>0.38899999999997348</c:v>
                </c:pt>
                <c:pt idx="9891">
                  <c:v>0.38909999999997347</c:v>
                </c:pt>
                <c:pt idx="9892">
                  <c:v>0.38919999999997346</c:v>
                </c:pt>
                <c:pt idx="9893">
                  <c:v>0.38929999999997345</c:v>
                </c:pt>
                <c:pt idx="9894">
                  <c:v>0.38939999999997343</c:v>
                </c:pt>
                <c:pt idx="9895">
                  <c:v>0.38949999999997342</c:v>
                </c:pt>
                <c:pt idx="9896">
                  <c:v>0.38959999999997341</c:v>
                </c:pt>
                <c:pt idx="9897">
                  <c:v>0.3896999999999734</c:v>
                </c:pt>
                <c:pt idx="9898">
                  <c:v>0.38979999999997339</c:v>
                </c:pt>
                <c:pt idx="9899">
                  <c:v>0.38989999999997338</c:v>
                </c:pt>
                <c:pt idx="9900">
                  <c:v>0.38999999999997337</c:v>
                </c:pt>
                <c:pt idx="9901">
                  <c:v>0.39009999999997336</c:v>
                </c:pt>
                <c:pt idx="9902">
                  <c:v>0.39019999999997335</c:v>
                </c:pt>
                <c:pt idx="9903">
                  <c:v>0.39029999999997333</c:v>
                </c:pt>
                <c:pt idx="9904">
                  <c:v>0.39039999999997332</c:v>
                </c:pt>
                <c:pt idx="9905">
                  <c:v>0.39049999999997331</c:v>
                </c:pt>
                <c:pt idx="9906">
                  <c:v>0.3905999999999733</c:v>
                </c:pt>
                <c:pt idx="9907">
                  <c:v>0.39069999999997329</c:v>
                </c:pt>
                <c:pt idx="9908">
                  <c:v>0.39079999999997328</c:v>
                </c:pt>
                <c:pt idx="9909">
                  <c:v>0.39089999999997327</c:v>
                </c:pt>
                <c:pt idx="9910">
                  <c:v>0.39099999999997326</c:v>
                </c:pt>
                <c:pt idx="9911">
                  <c:v>0.39109999999997325</c:v>
                </c:pt>
                <c:pt idx="9912">
                  <c:v>0.39119999999997324</c:v>
                </c:pt>
                <c:pt idx="9913">
                  <c:v>0.39129999999997322</c:v>
                </c:pt>
                <c:pt idx="9914">
                  <c:v>0.39139999999997321</c:v>
                </c:pt>
                <c:pt idx="9915">
                  <c:v>0.3914999999999732</c:v>
                </c:pt>
                <c:pt idx="9916">
                  <c:v>0.39159999999997319</c:v>
                </c:pt>
                <c:pt idx="9917">
                  <c:v>0.39169999999997318</c:v>
                </c:pt>
                <c:pt idx="9918">
                  <c:v>0.39179999999997317</c:v>
                </c:pt>
                <c:pt idx="9919">
                  <c:v>0.39189999999997316</c:v>
                </c:pt>
                <c:pt idx="9920">
                  <c:v>0.39199999999997315</c:v>
                </c:pt>
                <c:pt idx="9921">
                  <c:v>0.39209999999997314</c:v>
                </c:pt>
                <c:pt idx="9922">
                  <c:v>0.39219999999997313</c:v>
                </c:pt>
                <c:pt idx="9923">
                  <c:v>0.39229999999997311</c:v>
                </c:pt>
                <c:pt idx="9924">
                  <c:v>0.3923999999999731</c:v>
                </c:pt>
                <c:pt idx="9925">
                  <c:v>0.39249999999997309</c:v>
                </c:pt>
                <c:pt idx="9926">
                  <c:v>0.39259999999997308</c:v>
                </c:pt>
                <c:pt idx="9927">
                  <c:v>0.39269999999997307</c:v>
                </c:pt>
                <c:pt idx="9928">
                  <c:v>0.39279999999997306</c:v>
                </c:pt>
                <c:pt idx="9929">
                  <c:v>0.39289999999997305</c:v>
                </c:pt>
                <c:pt idx="9930">
                  <c:v>0.39299999999997304</c:v>
                </c:pt>
                <c:pt idx="9931">
                  <c:v>0.39309999999997303</c:v>
                </c:pt>
                <c:pt idx="9932">
                  <c:v>0.39319999999997302</c:v>
                </c:pt>
                <c:pt idx="9933">
                  <c:v>0.393299999999973</c:v>
                </c:pt>
                <c:pt idx="9934">
                  <c:v>0.39339999999997299</c:v>
                </c:pt>
                <c:pt idx="9935">
                  <c:v>0.39349999999997298</c:v>
                </c:pt>
                <c:pt idx="9936">
                  <c:v>0.39359999999997297</c:v>
                </c:pt>
                <c:pt idx="9937">
                  <c:v>0.39369999999997296</c:v>
                </c:pt>
                <c:pt idx="9938">
                  <c:v>0.39379999999997295</c:v>
                </c:pt>
                <c:pt idx="9939">
                  <c:v>0.39389999999997294</c:v>
                </c:pt>
                <c:pt idx="9940">
                  <c:v>0.39399999999997293</c:v>
                </c:pt>
                <c:pt idx="9941">
                  <c:v>0.39409999999997292</c:v>
                </c:pt>
                <c:pt idx="9942">
                  <c:v>0.39419999999997291</c:v>
                </c:pt>
                <c:pt idx="9943">
                  <c:v>0.39429999999997289</c:v>
                </c:pt>
                <c:pt idx="9944">
                  <c:v>0.39439999999997288</c:v>
                </c:pt>
                <c:pt idx="9945">
                  <c:v>0.39449999999997287</c:v>
                </c:pt>
                <c:pt idx="9946">
                  <c:v>0.39459999999997286</c:v>
                </c:pt>
                <c:pt idx="9947">
                  <c:v>0.39469999999997285</c:v>
                </c:pt>
                <c:pt idx="9948">
                  <c:v>0.39479999999997284</c:v>
                </c:pt>
                <c:pt idx="9949">
                  <c:v>0.39489999999997283</c:v>
                </c:pt>
                <c:pt idx="9950">
                  <c:v>0.39499999999997282</c:v>
                </c:pt>
                <c:pt idx="9951">
                  <c:v>0.39509999999997281</c:v>
                </c:pt>
                <c:pt idx="9952">
                  <c:v>0.3951999999999728</c:v>
                </c:pt>
                <c:pt idx="9953">
                  <c:v>0.39529999999997278</c:v>
                </c:pt>
                <c:pt idx="9954">
                  <c:v>0.39539999999997277</c:v>
                </c:pt>
                <c:pt idx="9955">
                  <c:v>0.39549999999997276</c:v>
                </c:pt>
                <c:pt idx="9956">
                  <c:v>0.39559999999997275</c:v>
                </c:pt>
                <c:pt idx="9957">
                  <c:v>0.39569999999997274</c:v>
                </c:pt>
                <c:pt idx="9958">
                  <c:v>0.39579999999997273</c:v>
                </c:pt>
                <c:pt idx="9959">
                  <c:v>0.39589999999997272</c:v>
                </c:pt>
                <c:pt idx="9960">
                  <c:v>0.39599999999997271</c:v>
                </c:pt>
                <c:pt idx="9961">
                  <c:v>0.3960999999999727</c:v>
                </c:pt>
                <c:pt idx="9962">
                  <c:v>0.39619999999997269</c:v>
                </c:pt>
                <c:pt idx="9963">
                  <c:v>0.39629999999997267</c:v>
                </c:pt>
                <c:pt idx="9964">
                  <c:v>0.39639999999997266</c:v>
                </c:pt>
                <c:pt idx="9965">
                  <c:v>0.39649999999997265</c:v>
                </c:pt>
                <c:pt idx="9966">
                  <c:v>0.39659999999997264</c:v>
                </c:pt>
                <c:pt idx="9967">
                  <c:v>0.39669999999997263</c:v>
                </c:pt>
                <c:pt idx="9968">
                  <c:v>0.39679999999997262</c:v>
                </c:pt>
                <c:pt idx="9969">
                  <c:v>0.39689999999997261</c:v>
                </c:pt>
                <c:pt idx="9970">
                  <c:v>0.3969999999999726</c:v>
                </c:pt>
                <c:pt idx="9971">
                  <c:v>0.39709999999997259</c:v>
                </c:pt>
                <c:pt idx="9972">
                  <c:v>0.39719999999997258</c:v>
                </c:pt>
                <c:pt idx="9973">
                  <c:v>0.39729999999997256</c:v>
                </c:pt>
                <c:pt idx="9974">
                  <c:v>0.39739999999997255</c:v>
                </c:pt>
                <c:pt idx="9975">
                  <c:v>0.39749999999997254</c:v>
                </c:pt>
                <c:pt idx="9976">
                  <c:v>0.39759999999997253</c:v>
                </c:pt>
                <c:pt idx="9977">
                  <c:v>0.39769999999997252</c:v>
                </c:pt>
                <c:pt idx="9978">
                  <c:v>0.39779999999997251</c:v>
                </c:pt>
                <c:pt idx="9979">
                  <c:v>0.3978999999999725</c:v>
                </c:pt>
                <c:pt idx="9980">
                  <c:v>0.39799999999997249</c:v>
                </c:pt>
                <c:pt idx="9981">
                  <c:v>0.39809999999997248</c:v>
                </c:pt>
                <c:pt idx="9982">
                  <c:v>0.39819999999997246</c:v>
                </c:pt>
                <c:pt idx="9983">
                  <c:v>0.39829999999997245</c:v>
                </c:pt>
                <c:pt idx="9984">
                  <c:v>0.39839999999997244</c:v>
                </c:pt>
                <c:pt idx="9985">
                  <c:v>0.39849999999997243</c:v>
                </c:pt>
                <c:pt idx="9986">
                  <c:v>0.39859999999997242</c:v>
                </c:pt>
                <c:pt idx="9987">
                  <c:v>0.39869999999997241</c:v>
                </c:pt>
                <c:pt idx="9988">
                  <c:v>0.3987999999999724</c:v>
                </c:pt>
                <c:pt idx="9989">
                  <c:v>0.39889999999997239</c:v>
                </c:pt>
                <c:pt idx="9990">
                  <c:v>0.39899999999997238</c:v>
                </c:pt>
                <c:pt idx="9991">
                  <c:v>0.39909999999997237</c:v>
                </c:pt>
                <c:pt idx="9992">
                  <c:v>0.39919999999997235</c:v>
                </c:pt>
                <c:pt idx="9993">
                  <c:v>0.39929999999997234</c:v>
                </c:pt>
                <c:pt idx="9994">
                  <c:v>0.39939999999997233</c:v>
                </c:pt>
                <c:pt idx="9995">
                  <c:v>0.39949999999997232</c:v>
                </c:pt>
                <c:pt idx="9996">
                  <c:v>0.39959999999997231</c:v>
                </c:pt>
                <c:pt idx="9997">
                  <c:v>0.3996999999999723</c:v>
                </c:pt>
                <c:pt idx="9998">
                  <c:v>0.39979999999997229</c:v>
                </c:pt>
                <c:pt idx="9999">
                  <c:v>0.39989999999997228</c:v>
                </c:pt>
                <c:pt idx="10000">
                  <c:v>0.39999999999997227</c:v>
                </c:pt>
                <c:pt idx="10001">
                  <c:v>0.40009999999997226</c:v>
                </c:pt>
                <c:pt idx="10002">
                  <c:v>0.40019999999997224</c:v>
                </c:pt>
                <c:pt idx="10003">
                  <c:v>0.40029999999997223</c:v>
                </c:pt>
                <c:pt idx="10004">
                  <c:v>0.40039999999997222</c:v>
                </c:pt>
                <c:pt idx="10005">
                  <c:v>0.40049999999997221</c:v>
                </c:pt>
                <c:pt idx="10006">
                  <c:v>0.4005999999999722</c:v>
                </c:pt>
                <c:pt idx="10007">
                  <c:v>0.40069999999997219</c:v>
                </c:pt>
                <c:pt idx="10008">
                  <c:v>0.40079999999997218</c:v>
                </c:pt>
                <c:pt idx="10009">
                  <c:v>0.40089999999997217</c:v>
                </c:pt>
                <c:pt idx="10010">
                  <c:v>0.40099999999997216</c:v>
                </c:pt>
                <c:pt idx="10011">
                  <c:v>0.40109999999997215</c:v>
                </c:pt>
                <c:pt idx="10012">
                  <c:v>0.40119999999997213</c:v>
                </c:pt>
                <c:pt idx="10013">
                  <c:v>0.40129999999997212</c:v>
                </c:pt>
                <c:pt idx="10014">
                  <c:v>0.40139999999997211</c:v>
                </c:pt>
                <c:pt idx="10015">
                  <c:v>0.4014999999999721</c:v>
                </c:pt>
                <c:pt idx="10016">
                  <c:v>0.40159999999997209</c:v>
                </c:pt>
                <c:pt idx="10017">
                  <c:v>0.40169999999997208</c:v>
                </c:pt>
                <c:pt idx="10018">
                  <c:v>0.40179999999997207</c:v>
                </c:pt>
                <c:pt idx="10019">
                  <c:v>0.40189999999997206</c:v>
                </c:pt>
                <c:pt idx="10020">
                  <c:v>0.40199999999997205</c:v>
                </c:pt>
                <c:pt idx="10021">
                  <c:v>0.40209999999997204</c:v>
                </c:pt>
                <c:pt idx="10022">
                  <c:v>0.40219999999997202</c:v>
                </c:pt>
                <c:pt idx="10023">
                  <c:v>0.40229999999997201</c:v>
                </c:pt>
                <c:pt idx="10024">
                  <c:v>0.402399999999972</c:v>
                </c:pt>
                <c:pt idx="10025">
                  <c:v>0.40249999999997199</c:v>
                </c:pt>
                <c:pt idx="10026">
                  <c:v>0.40259999999997198</c:v>
                </c:pt>
                <c:pt idx="10027">
                  <c:v>0.40269999999997197</c:v>
                </c:pt>
                <c:pt idx="10028">
                  <c:v>0.40279999999997196</c:v>
                </c:pt>
                <c:pt idx="10029">
                  <c:v>0.40289999999997195</c:v>
                </c:pt>
                <c:pt idx="10030">
                  <c:v>0.40299999999997194</c:v>
                </c:pt>
                <c:pt idx="10031">
                  <c:v>0.40309999999997193</c:v>
                </c:pt>
                <c:pt idx="10032">
                  <c:v>0.40319999999997191</c:v>
                </c:pt>
                <c:pt idx="10033">
                  <c:v>0.4032999999999719</c:v>
                </c:pt>
                <c:pt idx="10034">
                  <c:v>0.40339999999997189</c:v>
                </c:pt>
                <c:pt idx="10035">
                  <c:v>0.40349999999997188</c:v>
                </c:pt>
                <c:pt idx="10036">
                  <c:v>0.40359999999997187</c:v>
                </c:pt>
                <c:pt idx="10037">
                  <c:v>0.40369999999997186</c:v>
                </c:pt>
                <c:pt idx="10038">
                  <c:v>0.40379999999997185</c:v>
                </c:pt>
                <c:pt idx="10039">
                  <c:v>0.40389999999997184</c:v>
                </c:pt>
                <c:pt idx="10040">
                  <c:v>0.40399999999997183</c:v>
                </c:pt>
                <c:pt idx="10041">
                  <c:v>0.40409999999997182</c:v>
                </c:pt>
                <c:pt idx="10042">
                  <c:v>0.4041999999999718</c:v>
                </c:pt>
                <c:pt idx="10043">
                  <c:v>0.40429999999997179</c:v>
                </c:pt>
                <c:pt idx="10044">
                  <c:v>0.40439999999997178</c:v>
                </c:pt>
                <c:pt idx="10045">
                  <c:v>0.40449999999997177</c:v>
                </c:pt>
                <c:pt idx="10046">
                  <c:v>0.40459999999997176</c:v>
                </c:pt>
                <c:pt idx="10047">
                  <c:v>0.40469999999997175</c:v>
                </c:pt>
                <c:pt idx="10048">
                  <c:v>0.40479999999997174</c:v>
                </c:pt>
                <c:pt idx="10049">
                  <c:v>0.40489999999997173</c:v>
                </c:pt>
                <c:pt idx="10050">
                  <c:v>0.40499999999997172</c:v>
                </c:pt>
                <c:pt idx="10051">
                  <c:v>0.4050999999999717</c:v>
                </c:pt>
                <c:pt idx="10052">
                  <c:v>0.40519999999997169</c:v>
                </c:pt>
                <c:pt idx="10053">
                  <c:v>0.40529999999997168</c:v>
                </c:pt>
                <c:pt idx="10054">
                  <c:v>0.40539999999997167</c:v>
                </c:pt>
                <c:pt idx="10055">
                  <c:v>0.40549999999997166</c:v>
                </c:pt>
                <c:pt idx="10056">
                  <c:v>0.40559999999997165</c:v>
                </c:pt>
                <c:pt idx="10057">
                  <c:v>0.40569999999997164</c:v>
                </c:pt>
                <c:pt idx="10058">
                  <c:v>0.40579999999997163</c:v>
                </c:pt>
                <c:pt idx="10059">
                  <c:v>0.40589999999997162</c:v>
                </c:pt>
                <c:pt idx="10060">
                  <c:v>0.40599999999997161</c:v>
                </c:pt>
                <c:pt idx="10061">
                  <c:v>0.40609999999997159</c:v>
                </c:pt>
                <c:pt idx="10062">
                  <c:v>0.40619999999997158</c:v>
                </c:pt>
                <c:pt idx="10063">
                  <c:v>0.40629999999997157</c:v>
                </c:pt>
                <c:pt idx="10064">
                  <c:v>0.40639999999997156</c:v>
                </c:pt>
                <c:pt idx="10065">
                  <c:v>0.40649999999997155</c:v>
                </c:pt>
                <c:pt idx="10066">
                  <c:v>0.40659999999997154</c:v>
                </c:pt>
                <c:pt idx="10067">
                  <c:v>0.40669999999997153</c:v>
                </c:pt>
                <c:pt idx="10068">
                  <c:v>0.40679999999997152</c:v>
                </c:pt>
                <c:pt idx="10069">
                  <c:v>0.40689999999997151</c:v>
                </c:pt>
                <c:pt idx="10070">
                  <c:v>0.4069999999999715</c:v>
                </c:pt>
                <c:pt idx="10071">
                  <c:v>0.40709999999997148</c:v>
                </c:pt>
                <c:pt idx="10072">
                  <c:v>0.40719999999997147</c:v>
                </c:pt>
                <c:pt idx="10073">
                  <c:v>0.40729999999997146</c:v>
                </c:pt>
                <c:pt idx="10074">
                  <c:v>0.40739999999997145</c:v>
                </c:pt>
                <c:pt idx="10075">
                  <c:v>0.40749999999997144</c:v>
                </c:pt>
                <c:pt idx="10076">
                  <c:v>0.40759999999997143</c:v>
                </c:pt>
                <c:pt idx="10077">
                  <c:v>0.40769999999997142</c:v>
                </c:pt>
                <c:pt idx="10078">
                  <c:v>0.40779999999997141</c:v>
                </c:pt>
                <c:pt idx="10079">
                  <c:v>0.4078999999999714</c:v>
                </c:pt>
                <c:pt idx="10080">
                  <c:v>0.40799999999997139</c:v>
                </c:pt>
                <c:pt idx="10081">
                  <c:v>0.40809999999997137</c:v>
                </c:pt>
                <c:pt idx="10082">
                  <c:v>0.40819999999997136</c:v>
                </c:pt>
                <c:pt idx="10083">
                  <c:v>0.40829999999997135</c:v>
                </c:pt>
                <c:pt idx="10084">
                  <c:v>0.40839999999997134</c:v>
                </c:pt>
                <c:pt idx="10085">
                  <c:v>0.40849999999997133</c:v>
                </c:pt>
                <c:pt idx="10086">
                  <c:v>0.40859999999997132</c:v>
                </c:pt>
                <c:pt idx="10087">
                  <c:v>0.40869999999997131</c:v>
                </c:pt>
                <c:pt idx="10088">
                  <c:v>0.4087999999999713</c:v>
                </c:pt>
                <c:pt idx="10089">
                  <c:v>0.40889999999997129</c:v>
                </c:pt>
                <c:pt idx="10090">
                  <c:v>0.40899999999997128</c:v>
                </c:pt>
                <c:pt idx="10091">
                  <c:v>0.40909999999997126</c:v>
                </c:pt>
                <c:pt idx="10092">
                  <c:v>0.40919999999997125</c:v>
                </c:pt>
                <c:pt idx="10093">
                  <c:v>0.40929999999997124</c:v>
                </c:pt>
                <c:pt idx="10094">
                  <c:v>0.40939999999997123</c:v>
                </c:pt>
                <c:pt idx="10095">
                  <c:v>0.40949999999997122</c:v>
                </c:pt>
                <c:pt idx="10096">
                  <c:v>0.40959999999997121</c:v>
                </c:pt>
                <c:pt idx="10097">
                  <c:v>0.4096999999999712</c:v>
                </c:pt>
                <c:pt idx="10098">
                  <c:v>0.40979999999997119</c:v>
                </c:pt>
                <c:pt idx="10099">
                  <c:v>0.40989999999997118</c:v>
                </c:pt>
                <c:pt idx="10100">
                  <c:v>0.40999999999997117</c:v>
                </c:pt>
                <c:pt idx="10101">
                  <c:v>0.41009999999997115</c:v>
                </c:pt>
                <c:pt idx="10102">
                  <c:v>0.41019999999997114</c:v>
                </c:pt>
                <c:pt idx="10103">
                  <c:v>0.41029999999997113</c:v>
                </c:pt>
                <c:pt idx="10104">
                  <c:v>0.41039999999997112</c:v>
                </c:pt>
                <c:pt idx="10105">
                  <c:v>0.41049999999997111</c:v>
                </c:pt>
                <c:pt idx="10106">
                  <c:v>0.4105999999999711</c:v>
                </c:pt>
                <c:pt idx="10107">
                  <c:v>0.41069999999997109</c:v>
                </c:pt>
                <c:pt idx="10108">
                  <c:v>0.41079999999997108</c:v>
                </c:pt>
                <c:pt idx="10109">
                  <c:v>0.41089999999997107</c:v>
                </c:pt>
                <c:pt idx="10110">
                  <c:v>0.41099999999997106</c:v>
                </c:pt>
                <c:pt idx="10111">
                  <c:v>0.41109999999997104</c:v>
                </c:pt>
                <c:pt idx="10112">
                  <c:v>0.41119999999997103</c:v>
                </c:pt>
                <c:pt idx="10113">
                  <c:v>0.41129999999997102</c:v>
                </c:pt>
                <c:pt idx="10114">
                  <c:v>0.41139999999997101</c:v>
                </c:pt>
                <c:pt idx="10115">
                  <c:v>0.411499999999971</c:v>
                </c:pt>
                <c:pt idx="10116">
                  <c:v>0.41159999999997099</c:v>
                </c:pt>
                <c:pt idx="10117">
                  <c:v>0.41169999999997098</c:v>
                </c:pt>
                <c:pt idx="10118">
                  <c:v>0.41179999999997097</c:v>
                </c:pt>
                <c:pt idx="10119">
                  <c:v>0.41189999999997096</c:v>
                </c:pt>
                <c:pt idx="10120">
                  <c:v>0.41199999999997095</c:v>
                </c:pt>
                <c:pt idx="10121">
                  <c:v>0.41209999999997093</c:v>
                </c:pt>
                <c:pt idx="10122">
                  <c:v>0.41219999999997092</c:v>
                </c:pt>
                <c:pt idx="10123">
                  <c:v>0.41229999999997091</c:v>
                </c:pt>
                <c:pt idx="10124">
                  <c:v>0.4123999999999709</c:v>
                </c:pt>
                <c:pt idx="10125">
                  <c:v>0.41249999999997089</c:v>
                </c:pt>
                <c:pt idx="10126">
                  <c:v>0.41259999999997088</c:v>
                </c:pt>
                <c:pt idx="10127">
                  <c:v>0.41269999999997087</c:v>
                </c:pt>
                <c:pt idx="10128">
                  <c:v>0.41279999999997086</c:v>
                </c:pt>
                <c:pt idx="10129">
                  <c:v>0.41289999999997085</c:v>
                </c:pt>
                <c:pt idx="10130">
                  <c:v>0.41299999999997083</c:v>
                </c:pt>
                <c:pt idx="10131">
                  <c:v>0.41309999999997082</c:v>
                </c:pt>
                <c:pt idx="10132">
                  <c:v>0.41319999999997081</c:v>
                </c:pt>
                <c:pt idx="10133">
                  <c:v>0.4132999999999708</c:v>
                </c:pt>
                <c:pt idx="10134">
                  <c:v>0.41339999999997079</c:v>
                </c:pt>
                <c:pt idx="10135">
                  <c:v>0.41349999999997078</c:v>
                </c:pt>
                <c:pt idx="10136">
                  <c:v>0.41359999999997077</c:v>
                </c:pt>
                <c:pt idx="10137">
                  <c:v>0.41369999999997076</c:v>
                </c:pt>
                <c:pt idx="10138">
                  <c:v>0.41379999999997075</c:v>
                </c:pt>
                <c:pt idx="10139">
                  <c:v>0.41389999999997074</c:v>
                </c:pt>
                <c:pt idx="10140">
                  <c:v>0.41399999999997072</c:v>
                </c:pt>
                <c:pt idx="10141">
                  <c:v>0.41409999999997071</c:v>
                </c:pt>
                <c:pt idx="10142">
                  <c:v>0.4141999999999707</c:v>
                </c:pt>
                <c:pt idx="10143">
                  <c:v>0.41429999999997069</c:v>
                </c:pt>
                <c:pt idx="10144">
                  <c:v>0.41439999999997068</c:v>
                </c:pt>
                <c:pt idx="10145">
                  <c:v>0.41449999999997067</c:v>
                </c:pt>
                <c:pt idx="10146">
                  <c:v>0.41459999999997066</c:v>
                </c:pt>
                <c:pt idx="10147">
                  <c:v>0.41469999999997065</c:v>
                </c:pt>
                <c:pt idx="10148">
                  <c:v>0.41479999999997064</c:v>
                </c:pt>
                <c:pt idx="10149">
                  <c:v>0.41489999999997063</c:v>
                </c:pt>
                <c:pt idx="10150">
                  <c:v>0.41499999999997061</c:v>
                </c:pt>
                <c:pt idx="10151">
                  <c:v>0.4150999999999706</c:v>
                </c:pt>
                <c:pt idx="10152">
                  <c:v>0.41519999999997059</c:v>
                </c:pt>
                <c:pt idx="10153">
                  <c:v>0.41529999999997058</c:v>
                </c:pt>
                <c:pt idx="10154">
                  <c:v>0.41539999999997057</c:v>
                </c:pt>
                <c:pt idx="10155">
                  <c:v>0.41549999999997056</c:v>
                </c:pt>
                <c:pt idx="10156">
                  <c:v>0.41559999999997055</c:v>
                </c:pt>
                <c:pt idx="10157">
                  <c:v>0.41569999999997054</c:v>
                </c:pt>
                <c:pt idx="10158">
                  <c:v>0.41579999999997053</c:v>
                </c:pt>
                <c:pt idx="10159">
                  <c:v>0.41589999999997052</c:v>
                </c:pt>
                <c:pt idx="10160">
                  <c:v>0.4159999999999705</c:v>
                </c:pt>
                <c:pt idx="10161">
                  <c:v>0.41609999999997049</c:v>
                </c:pt>
                <c:pt idx="10162">
                  <c:v>0.41619999999997048</c:v>
                </c:pt>
                <c:pt idx="10163">
                  <c:v>0.41629999999997047</c:v>
                </c:pt>
                <c:pt idx="10164">
                  <c:v>0.41639999999997046</c:v>
                </c:pt>
                <c:pt idx="10165">
                  <c:v>0.41649999999997045</c:v>
                </c:pt>
                <c:pt idx="10166">
                  <c:v>0.41659999999997044</c:v>
                </c:pt>
                <c:pt idx="10167">
                  <c:v>0.41669999999997043</c:v>
                </c:pt>
                <c:pt idx="10168">
                  <c:v>0.41679999999997042</c:v>
                </c:pt>
                <c:pt idx="10169">
                  <c:v>0.41689999999997041</c:v>
                </c:pt>
                <c:pt idx="10170">
                  <c:v>0.41699999999997039</c:v>
                </c:pt>
                <c:pt idx="10171">
                  <c:v>0.41709999999997038</c:v>
                </c:pt>
                <c:pt idx="10172">
                  <c:v>0.41719999999997037</c:v>
                </c:pt>
                <c:pt idx="10173">
                  <c:v>0.41729999999997036</c:v>
                </c:pt>
                <c:pt idx="10174">
                  <c:v>0.41739999999997035</c:v>
                </c:pt>
                <c:pt idx="10175">
                  <c:v>0.41749999999997034</c:v>
                </c:pt>
                <c:pt idx="10176">
                  <c:v>0.41759999999997033</c:v>
                </c:pt>
                <c:pt idx="10177">
                  <c:v>0.41769999999997032</c:v>
                </c:pt>
                <c:pt idx="10178">
                  <c:v>0.41779999999997031</c:v>
                </c:pt>
                <c:pt idx="10179">
                  <c:v>0.4178999999999703</c:v>
                </c:pt>
                <c:pt idx="10180">
                  <c:v>0.41799999999997028</c:v>
                </c:pt>
                <c:pt idx="10181">
                  <c:v>0.41809999999997027</c:v>
                </c:pt>
                <c:pt idx="10182">
                  <c:v>0.41819999999997026</c:v>
                </c:pt>
                <c:pt idx="10183">
                  <c:v>0.41829999999997025</c:v>
                </c:pt>
                <c:pt idx="10184">
                  <c:v>0.41839999999997024</c:v>
                </c:pt>
                <c:pt idx="10185">
                  <c:v>0.41849999999997023</c:v>
                </c:pt>
                <c:pt idx="10186">
                  <c:v>0.41859999999997022</c:v>
                </c:pt>
                <c:pt idx="10187">
                  <c:v>0.41869999999997021</c:v>
                </c:pt>
                <c:pt idx="10188">
                  <c:v>0.4187999999999702</c:v>
                </c:pt>
                <c:pt idx="10189">
                  <c:v>0.41889999999997019</c:v>
                </c:pt>
                <c:pt idx="10190">
                  <c:v>0.41899999999997017</c:v>
                </c:pt>
                <c:pt idx="10191">
                  <c:v>0.41909999999997016</c:v>
                </c:pt>
                <c:pt idx="10192">
                  <c:v>0.41919999999997015</c:v>
                </c:pt>
                <c:pt idx="10193">
                  <c:v>0.41929999999997014</c:v>
                </c:pt>
                <c:pt idx="10194">
                  <c:v>0.41939999999997013</c:v>
                </c:pt>
                <c:pt idx="10195">
                  <c:v>0.41949999999997012</c:v>
                </c:pt>
                <c:pt idx="10196">
                  <c:v>0.41959999999997011</c:v>
                </c:pt>
                <c:pt idx="10197">
                  <c:v>0.4196999999999701</c:v>
                </c:pt>
                <c:pt idx="10198">
                  <c:v>0.41979999999997009</c:v>
                </c:pt>
                <c:pt idx="10199">
                  <c:v>0.41989999999997007</c:v>
                </c:pt>
                <c:pt idx="10200">
                  <c:v>0.41999999999997006</c:v>
                </c:pt>
                <c:pt idx="10201">
                  <c:v>0.42009999999997005</c:v>
                </c:pt>
                <c:pt idx="10202">
                  <c:v>0.42019999999997004</c:v>
                </c:pt>
                <c:pt idx="10203">
                  <c:v>0.42029999999997003</c:v>
                </c:pt>
                <c:pt idx="10204">
                  <c:v>0.42039999999997002</c:v>
                </c:pt>
                <c:pt idx="10205">
                  <c:v>0.42049999999997001</c:v>
                </c:pt>
                <c:pt idx="10206">
                  <c:v>0.42059999999997</c:v>
                </c:pt>
                <c:pt idx="10207">
                  <c:v>0.42069999999996999</c:v>
                </c:pt>
                <c:pt idx="10208">
                  <c:v>0.42079999999996998</c:v>
                </c:pt>
                <c:pt idx="10209">
                  <c:v>0.42089999999996996</c:v>
                </c:pt>
                <c:pt idx="10210">
                  <c:v>0.42099999999996995</c:v>
                </c:pt>
                <c:pt idx="10211">
                  <c:v>0.42109999999996994</c:v>
                </c:pt>
                <c:pt idx="10212">
                  <c:v>0.42119999999996993</c:v>
                </c:pt>
                <c:pt idx="10213">
                  <c:v>0.42129999999996992</c:v>
                </c:pt>
                <c:pt idx="10214">
                  <c:v>0.42139999999996991</c:v>
                </c:pt>
                <c:pt idx="10215">
                  <c:v>0.4214999999999699</c:v>
                </c:pt>
                <c:pt idx="10216">
                  <c:v>0.42159999999996989</c:v>
                </c:pt>
                <c:pt idx="10217">
                  <c:v>0.42169999999996988</c:v>
                </c:pt>
                <c:pt idx="10218">
                  <c:v>0.42179999999996987</c:v>
                </c:pt>
                <c:pt idx="10219">
                  <c:v>0.42189999999996985</c:v>
                </c:pt>
                <c:pt idx="10220">
                  <c:v>0.42199999999996984</c:v>
                </c:pt>
                <c:pt idx="10221">
                  <c:v>0.42209999999996983</c:v>
                </c:pt>
                <c:pt idx="10222">
                  <c:v>0.42219999999996982</c:v>
                </c:pt>
                <c:pt idx="10223">
                  <c:v>0.42229999999996981</c:v>
                </c:pt>
                <c:pt idx="10224">
                  <c:v>0.4223999999999698</c:v>
                </c:pt>
                <c:pt idx="10225">
                  <c:v>0.42249999999996979</c:v>
                </c:pt>
                <c:pt idx="10226">
                  <c:v>0.42259999999996978</c:v>
                </c:pt>
                <c:pt idx="10227">
                  <c:v>0.42269999999996977</c:v>
                </c:pt>
                <c:pt idx="10228">
                  <c:v>0.42279999999996976</c:v>
                </c:pt>
                <c:pt idx="10229">
                  <c:v>0.42289999999996974</c:v>
                </c:pt>
                <c:pt idx="10230">
                  <c:v>0.42299999999996973</c:v>
                </c:pt>
                <c:pt idx="10231">
                  <c:v>0.42309999999996972</c:v>
                </c:pt>
                <c:pt idx="10232">
                  <c:v>0.42319999999996971</c:v>
                </c:pt>
                <c:pt idx="10233">
                  <c:v>0.4232999999999697</c:v>
                </c:pt>
                <c:pt idx="10234">
                  <c:v>0.42339999999996969</c:v>
                </c:pt>
                <c:pt idx="10235">
                  <c:v>0.42349999999996968</c:v>
                </c:pt>
                <c:pt idx="10236">
                  <c:v>0.42359999999996967</c:v>
                </c:pt>
                <c:pt idx="10237">
                  <c:v>0.42369999999996966</c:v>
                </c:pt>
                <c:pt idx="10238">
                  <c:v>0.42379999999996965</c:v>
                </c:pt>
                <c:pt idx="10239">
                  <c:v>0.42389999999996963</c:v>
                </c:pt>
                <c:pt idx="10240">
                  <c:v>0.42399999999996962</c:v>
                </c:pt>
                <c:pt idx="10241">
                  <c:v>0.42409999999996961</c:v>
                </c:pt>
                <c:pt idx="10242">
                  <c:v>0.4241999999999696</c:v>
                </c:pt>
                <c:pt idx="10243">
                  <c:v>0.42429999999996959</c:v>
                </c:pt>
                <c:pt idx="10244">
                  <c:v>0.42439999999996958</c:v>
                </c:pt>
                <c:pt idx="10245">
                  <c:v>0.42449999999996957</c:v>
                </c:pt>
                <c:pt idx="10246">
                  <c:v>0.42459999999996956</c:v>
                </c:pt>
                <c:pt idx="10247">
                  <c:v>0.42469999999996955</c:v>
                </c:pt>
                <c:pt idx="10248">
                  <c:v>0.42479999999996954</c:v>
                </c:pt>
                <c:pt idx="10249">
                  <c:v>0.42489999999996952</c:v>
                </c:pt>
                <c:pt idx="10250">
                  <c:v>0.42499999999996951</c:v>
                </c:pt>
                <c:pt idx="10251">
                  <c:v>0.4250999999999695</c:v>
                </c:pt>
                <c:pt idx="10252">
                  <c:v>0.42519999999996949</c:v>
                </c:pt>
                <c:pt idx="10253">
                  <c:v>0.42529999999996948</c:v>
                </c:pt>
                <c:pt idx="10254">
                  <c:v>0.42539999999996947</c:v>
                </c:pt>
                <c:pt idx="10255">
                  <c:v>0.42549999999996946</c:v>
                </c:pt>
                <c:pt idx="10256">
                  <c:v>0.42559999999996945</c:v>
                </c:pt>
                <c:pt idx="10257">
                  <c:v>0.42569999999996944</c:v>
                </c:pt>
                <c:pt idx="10258">
                  <c:v>0.42579999999996943</c:v>
                </c:pt>
                <c:pt idx="10259">
                  <c:v>0.42589999999996941</c:v>
                </c:pt>
                <c:pt idx="10260">
                  <c:v>0.4259999999999694</c:v>
                </c:pt>
                <c:pt idx="10261">
                  <c:v>0.42609999999996939</c:v>
                </c:pt>
                <c:pt idx="10262">
                  <c:v>0.42619999999996938</c:v>
                </c:pt>
                <c:pt idx="10263">
                  <c:v>0.42629999999996937</c:v>
                </c:pt>
                <c:pt idx="10264">
                  <c:v>0.42639999999996936</c:v>
                </c:pt>
                <c:pt idx="10265">
                  <c:v>0.42649999999996935</c:v>
                </c:pt>
                <c:pt idx="10266">
                  <c:v>0.42659999999996934</c:v>
                </c:pt>
                <c:pt idx="10267">
                  <c:v>0.42669999999996933</c:v>
                </c:pt>
                <c:pt idx="10268">
                  <c:v>0.42679999999996932</c:v>
                </c:pt>
                <c:pt idx="10269">
                  <c:v>0.4268999999999693</c:v>
                </c:pt>
                <c:pt idx="10270">
                  <c:v>0.42699999999996929</c:v>
                </c:pt>
                <c:pt idx="10271">
                  <c:v>0.42709999999996928</c:v>
                </c:pt>
                <c:pt idx="10272">
                  <c:v>0.42719999999996927</c:v>
                </c:pt>
                <c:pt idx="10273">
                  <c:v>0.42729999999996926</c:v>
                </c:pt>
                <c:pt idx="10274">
                  <c:v>0.42739999999996925</c:v>
                </c:pt>
                <c:pt idx="10275">
                  <c:v>0.42749999999996924</c:v>
                </c:pt>
                <c:pt idx="10276">
                  <c:v>0.42759999999996923</c:v>
                </c:pt>
                <c:pt idx="10277">
                  <c:v>0.42769999999996922</c:v>
                </c:pt>
                <c:pt idx="10278">
                  <c:v>0.4277999999999692</c:v>
                </c:pt>
                <c:pt idx="10279">
                  <c:v>0.42789999999996919</c:v>
                </c:pt>
                <c:pt idx="10280">
                  <c:v>0.42799999999996918</c:v>
                </c:pt>
                <c:pt idx="10281">
                  <c:v>0.42809999999996917</c:v>
                </c:pt>
                <c:pt idx="10282">
                  <c:v>0.42819999999996916</c:v>
                </c:pt>
                <c:pt idx="10283">
                  <c:v>0.42829999999996915</c:v>
                </c:pt>
                <c:pt idx="10284">
                  <c:v>0.42839999999996914</c:v>
                </c:pt>
                <c:pt idx="10285">
                  <c:v>0.42849999999996913</c:v>
                </c:pt>
                <c:pt idx="10286">
                  <c:v>0.42859999999996912</c:v>
                </c:pt>
                <c:pt idx="10287">
                  <c:v>0.42869999999996911</c:v>
                </c:pt>
                <c:pt idx="10288">
                  <c:v>0.42879999999996909</c:v>
                </c:pt>
                <c:pt idx="10289">
                  <c:v>0.42889999999996908</c:v>
                </c:pt>
                <c:pt idx="10290">
                  <c:v>0.42899999999996907</c:v>
                </c:pt>
                <c:pt idx="10291">
                  <c:v>0.42909999999996906</c:v>
                </c:pt>
                <c:pt idx="10292">
                  <c:v>0.42919999999996905</c:v>
                </c:pt>
                <c:pt idx="10293">
                  <c:v>0.42929999999996904</c:v>
                </c:pt>
                <c:pt idx="10294">
                  <c:v>0.42939999999996903</c:v>
                </c:pt>
                <c:pt idx="10295">
                  <c:v>0.42949999999996902</c:v>
                </c:pt>
                <c:pt idx="10296">
                  <c:v>0.42959999999996901</c:v>
                </c:pt>
                <c:pt idx="10297">
                  <c:v>0.429699999999969</c:v>
                </c:pt>
                <c:pt idx="10298">
                  <c:v>0.42979999999996898</c:v>
                </c:pt>
                <c:pt idx="10299">
                  <c:v>0.42989999999996897</c:v>
                </c:pt>
                <c:pt idx="10300">
                  <c:v>0.42999999999996896</c:v>
                </c:pt>
                <c:pt idx="10301">
                  <c:v>0.43009999999996895</c:v>
                </c:pt>
                <c:pt idx="10302">
                  <c:v>0.43019999999996894</c:v>
                </c:pt>
                <c:pt idx="10303">
                  <c:v>0.43029999999996893</c:v>
                </c:pt>
                <c:pt idx="10304">
                  <c:v>0.43039999999996892</c:v>
                </c:pt>
                <c:pt idx="10305">
                  <c:v>0.43049999999996891</c:v>
                </c:pt>
                <c:pt idx="10306">
                  <c:v>0.4305999999999689</c:v>
                </c:pt>
                <c:pt idx="10307">
                  <c:v>0.43069999999996889</c:v>
                </c:pt>
                <c:pt idx="10308">
                  <c:v>0.43079999999996887</c:v>
                </c:pt>
                <c:pt idx="10309">
                  <c:v>0.43089999999996886</c:v>
                </c:pt>
                <c:pt idx="10310">
                  <c:v>0.43099999999996885</c:v>
                </c:pt>
                <c:pt idx="10311">
                  <c:v>0.43109999999996884</c:v>
                </c:pt>
                <c:pt idx="10312">
                  <c:v>0.43119999999996883</c:v>
                </c:pt>
                <c:pt idx="10313">
                  <c:v>0.43129999999996882</c:v>
                </c:pt>
                <c:pt idx="10314">
                  <c:v>0.43139999999996881</c:v>
                </c:pt>
                <c:pt idx="10315">
                  <c:v>0.4314999999999688</c:v>
                </c:pt>
                <c:pt idx="10316">
                  <c:v>0.43159999999996879</c:v>
                </c:pt>
                <c:pt idx="10317">
                  <c:v>0.43169999999996878</c:v>
                </c:pt>
                <c:pt idx="10318">
                  <c:v>0.43179999999996876</c:v>
                </c:pt>
                <c:pt idx="10319">
                  <c:v>0.43189999999996875</c:v>
                </c:pt>
                <c:pt idx="10320">
                  <c:v>0.43199999999996874</c:v>
                </c:pt>
                <c:pt idx="10321">
                  <c:v>0.43209999999996873</c:v>
                </c:pt>
                <c:pt idx="10322">
                  <c:v>0.43219999999996872</c:v>
                </c:pt>
                <c:pt idx="10323">
                  <c:v>0.43229999999996871</c:v>
                </c:pt>
                <c:pt idx="10324">
                  <c:v>0.4323999999999687</c:v>
                </c:pt>
                <c:pt idx="10325">
                  <c:v>0.43249999999996869</c:v>
                </c:pt>
                <c:pt idx="10326">
                  <c:v>0.43259999999996868</c:v>
                </c:pt>
                <c:pt idx="10327">
                  <c:v>0.43269999999996867</c:v>
                </c:pt>
                <c:pt idx="10328">
                  <c:v>0.43279999999996865</c:v>
                </c:pt>
                <c:pt idx="10329">
                  <c:v>0.43289999999996864</c:v>
                </c:pt>
                <c:pt idx="10330">
                  <c:v>0.43299999999996863</c:v>
                </c:pt>
                <c:pt idx="10331">
                  <c:v>0.43309999999996862</c:v>
                </c:pt>
                <c:pt idx="10332">
                  <c:v>0.43319999999996861</c:v>
                </c:pt>
                <c:pt idx="10333">
                  <c:v>0.4332999999999686</c:v>
                </c:pt>
                <c:pt idx="10334">
                  <c:v>0.43339999999996859</c:v>
                </c:pt>
                <c:pt idx="10335">
                  <c:v>0.43349999999996858</c:v>
                </c:pt>
                <c:pt idx="10336">
                  <c:v>0.43359999999996857</c:v>
                </c:pt>
                <c:pt idx="10337">
                  <c:v>0.43369999999996856</c:v>
                </c:pt>
                <c:pt idx="10338">
                  <c:v>0.43379999999996854</c:v>
                </c:pt>
                <c:pt idx="10339">
                  <c:v>0.43389999999996853</c:v>
                </c:pt>
                <c:pt idx="10340">
                  <c:v>0.43399999999996852</c:v>
                </c:pt>
                <c:pt idx="10341">
                  <c:v>0.43409999999996851</c:v>
                </c:pt>
                <c:pt idx="10342">
                  <c:v>0.4341999999999685</c:v>
                </c:pt>
                <c:pt idx="10343">
                  <c:v>0.43429999999996849</c:v>
                </c:pt>
                <c:pt idx="10344">
                  <c:v>0.43439999999996848</c:v>
                </c:pt>
                <c:pt idx="10345">
                  <c:v>0.43449999999996847</c:v>
                </c:pt>
                <c:pt idx="10346">
                  <c:v>0.43459999999996846</c:v>
                </c:pt>
                <c:pt idx="10347">
                  <c:v>0.43469999999996844</c:v>
                </c:pt>
                <c:pt idx="10348">
                  <c:v>0.43479999999996843</c:v>
                </c:pt>
                <c:pt idx="10349">
                  <c:v>0.43489999999996842</c:v>
                </c:pt>
                <c:pt idx="10350">
                  <c:v>0.43499999999996841</c:v>
                </c:pt>
                <c:pt idx="10351">
                  <c:v>0.4350999999999684</c:v>
                </c:pt>
                <c:pt idx="10352">
                  <c:v>0.43519999999996839</c:v>
                </c:pt>
                <c:pt idx="10353">
                  <c:v>0.43529999999996838</c:v>
                </c:pt>
                <c:pt idx="10354">
                  <c:v>0.43539999999996837</c:v>
                </c:pt>
                <c:pt idx="10355">
                  <c:v>0.43549999999996836</c:v>
                </c:pt>
                <c:pt idx="10356">
                  <c:v>0.43559999999996835</c:v>
                </c:pt>
                <c:pt idx="10357">
                  <c:v>0.43569999999996833</c:v>
                </c:pt>
                <c:pt idx="10358">
                  <c:v>0.43579999999996832</c:v>
                </c:pt>
                <c:pt idx="10359">
                  <c:v>0.43589999999996831</c:v>
                </c:pt>
                <c:pt idx="10360">
                  <c:v>0.4359999999999683</c:v>
                </c:pt>
                <c:pt idx="10361">
                  <c:v>0.43609999999996829</c:v>
                </c:pt>
                <c:pt idx="10362">
                  <c:v>0.43619999999996828</c:v>
                </c:pt>
                <c:pt idx="10363">
                  <c:v>0.43629999999996827</c:v>
                </c:pt>
                <c:pt idx="10364">
                  <c:v>0.43639999999996826</c:v>
                </c:pt>
                <c:pt idx="10365">
                  <c:v>0.43649999999996825</c:v>
                </c:pt>
                <c:pt idx="10366">
                  <c:v>0.43659999999996824</c:v>
                </c:pt>
                <c:pt idx="10367">
                  <c:v>0.43669999999996822</c:v>
                </c:pt>
                <c:pt idx="10368">
                  <c:v>0.43679999999996821</c:v>
                </c:pt>
                <c:pt idx="10369">
                  <c:v>0.4368999999999682</c:v>
                </c:pt>
                <c:pt idx="10370">
                  <c:v>0.43699999999996819</c:v>
                </c:pt>
                <c:pt idx="10371">
                  <c:v>0.43709999999996818</c:v>
                </c:pt>
                <c:pt idx="10372">
                  <c:v>0.43719999999996817</c:v>
                </c:pt>
                <c:pt idx="10373">
                  <c:v>0.43729999999996816</c:v>
                </c:pt>
                <c:pt idx="10374">
                  <c:v>0.43739999999996815</c:v>
                </c:pt>
                <c:pt idx="10375">
                  <c:v>0.43749999999996814</c:v>
                </c:pt>
                <c:pt idx="10376">
                  <c:v>0.43759999999996813</c:v>
                </c:pt>
                <c:pt idx="10377">
                  <c:v>0.43769999999996811</c:v>
                </c:pt>
                <c:pt idx="10378">
                  <c:v>0.4377999999999681</c:v>
                </c:pt>
                <c:pt idx="10379">
                  <c:v>0.43789999999996809</c:v>
                </c:pt>
                <c:pt idx="10380">
                  <c:v>0.43799999999996808</c:v>
                </c:pt>
                <c:pt idx="10381">
                  <c:v>0.43809999999996807</c:v>
                </c:pt>
                <c:pt idx="10382">
                  <c:v>0.43819999999996806</c:v>
                </c:pt>
                <c:pt idx="10383">
                  <c:v>0.43829999999996805</c:v>
                </c:pt>
                <c:pt idx="10384">
                  <c:v>0.43839999999996804</c:v>
                </c:pt>
                <c:pt idx="10385">
                  <c:v>0.43849999999996803</c:v>
                </c:pt>
                <c:pt idx="10386">
                  <c:v>0.43859999999996802</c:v>
                </c:pt>
                <c:pt idx="10387">
                  <c:v>0.438699999999968</c:v>
                </c:pt>
                <c:pt idx="10388">
                  <c:v>0.43879999999996799</c:v>
                </c:pt>
                <c:pt idx="10389">
                  <c:v>0.43889999999996798</c:v>
                </c:pt>
                <c:pt idx="10390">
                  <c:v>0.43899999999996797</c:v>
                </c:pt>
                <c:pt idx="10391">
                  <c:v>0.43909999999996796</c:v>
                </c:pt>
                <c:pt idx="10392">
                  <c:v>0.43919999999996795</c:v>
                </c:pt>
                <c:pt idx="10393">
                  <c:v>0.43929999999996794</c:v>
                </c:pt>
                <c:pt idx="10394">
                  <c:v>0.43939999999996793</c:v>
                </c:pt>
                <c:pt idx="10395">
                  <c:v>0.43949999999996792</c:v>
                </c:pt>
                <c:pt idx="10396">
                  <c:v>0.43959999999996791</c:v>
                </c:pt>
                <c:pt idx="10397">
                  <c:v>0.43969999999996789</c:v>
                </c:pt>
                <c:pt idx="10398">
                  <c:v>0.43979999999996788</c:v>
                </c:pt>
                <c:pt idx="10399">
                  <c:v>0.43989999999996787</c:v>
                </c:pt>
                <c:pt idx="10400">
                  <c:v>0.43999999999996786</c:v>
                </c:pt>
                <c:pt idx="10401">
                  <c:v>0.44009999999996785</c:v>
                </c:pt>
                <c:pt idx="10402">
                  <c:v>0.44019999999996784</c:v>
                </c:pt>
                <c:pt idx="10403">
                  <c:v>0.44029999999996783</c:v>
                </c:pt>
                <c:pt idx="10404">
                  <c:v>0.44039999999996782</c:v>
                </c:pt>
                <c:pt idx="10405">
                  <c:v>0.44049999999996781</c:v>
                </c:pt>
                <c:pt idx="10406">
                  <c:v>0.4405999999999678</c:v>
                </c:pt>
                <c:pt idx="10407">
                  <c:v>0.44069999999996778</c:v>
                </c:pt>
                <c:pt idx="10408">
                  <c:v>0.44079999999996777</c:v>
                </c:pt>
                <c:pt idx="10409">
                  <c:v>0.44089999999996776</c:v>
                </c:pt>
                <c:pt idx="10410">
                  <c:v>0.44099999999996775</c:v>
                </c:pt>
                <c:pt idx="10411">
                  <c:v>0.44109999999996774</c:v>
                </c:pt>
                <c:pt idx="10412">
                  <c:v>0.44119999999996773</c:v>
                </c:pt>
                <c:pt idx="10413">
                  <c:v>0.44129999999996772</c:v>
                </c:pt>
                <c:pt idx="10414">
                  <c:v>0.44139999999996771</c:v>
                </c:pt>
                <c:pt idx="10415">
                  <c:v>0.4414999999999677</c:v>
                </c:pt>
                <c:pt idx="10416">
                  <c:v>0.44159999999996769</c:v>
                </c:pt>
                <c:pt idx="10417">
                  <c:v>0.44169999999996767</c:v>
                </c:pt>
                <c:pt idx="10418">
                  <c:v>0.44179999999996766</c:v>
                </c:pt>
                <c:pt idx="10419">
                  <c:v>0.44189999999996765</c:v>
                </c:pt>
                <c:pt idx="10420">
                  <c:v>0.44199999999996764</c:v>
                </c:pt>
                <c:pt idx="10421">
                  <c:v>0.44209999999996763</c:v>
                </c:pt>
                <c:pt idx="10422">
                  <c:v>0.44219999999996762</c:v>
                </c:pt>
                <c:pt idx="10423">
                  <c:v>0.44229999999996761</c:v>
                </c:pt>
                <c:pt idx="10424">
                  <c:v>0.4423999999999676</c:v>
                </c:pt>
                <c:pt idx="10425">
                  <c:v>0.44249999999996759</c:v>
                </c:pt>
                <c:pt idx="10426">
                  <c:v>0.44259999999996757</c:v>
                </c:pt>
                <c:pt idx="10427">
                  <c:v>0.44269999999996756</c:v>
                </c:pt>
                <c:pt idx="10428">
                  <c:v>0.44279999999996755</c:v>
                </c:pt>
                <c:pt idx="10429">
                  <c:v>0.44289999999996754</c:v>
                </c:pt>
                <c:pt idx="10430">
                  <c:v>0.44299999999996753</c:v>
                </c:pt>
                <c:pt idx="10431">
                  <c:v>0.44309999999996752</c:v>
                </c:pt>
                <c:pt idx="10432">
                  <c:v>0.44319999999996751</c:v>
                </c:pt>
                <c:pt idx="10433">
                  <c:v>0.4432999999999675</c:v>
                </c:pt>
                <c:pt idx="10434">
                  <c:v>0.44339999999996749</c:v>
                </c:pt>
                <c:pt idx="10435">
                  <c:v>0.44349999999996748</c:v>
                </c:pt>
                <c:pt idx="10436">
                  <c:v>0.44359999999996746</c:v>
                </c:pt>
                <c:pt idx="10437">
                  <c:v>0.44369999999996745</c:v>
                </c:pt>
                <c:pt idx="10438">
                  <c:v>0.44379999999996744</c:v>
                </c:pt>
                <c:pt idx="10439">
                  <c:v>0.44389999999996743</c:v>
                </c:pt>
                <c:pt idx="10440">
                  <c:v>0.44399999999996742</c:v>
                </c:pt>
                <c:pt idx="10441">
                  <c:v>0.44409999999996741</c:v>
                </c:pt>
                <c:pt idx="10442">
                  <c:v>0.4441999999999674</c:v>
                </c:pt>
                <c:pt idx="10443">
                  <c:v>0.44429999999996739</c:v>
                </c:pt>
                <c:pt idx="10444">
                  <c:v>0.44439999999996738</c:v>
                </c:pt>
                <c:pt idx="10445">
                  <c:v>0.44449999999996737</c:v>
                </c:pt>
                <c:pt idx="10446">
                  <c:v>0.44459999999996735</c:v>
                </c:pt>
                <c:pt idx="10447">
                  <c:v>0.44469999999996734</c:v>
                </c:pt>
                <c:pt idx="10448">
                  <c:v>0.44479999999996733</c:v>
                </c:pt>
                <c:pt idx="10449">
                  <c:v>0.44489999999996732</c:v>
                </c:pt>
                <c:pt idx="10450">
                  <c:v>0.44499999999996731</c:v>
                </c:pt>
                <c:pt idx="10451">
                  <c:v>0.4450999999999673</c:v>
                </c:pt>
                <c:pt idx="10452">
                  <c:v>0.44519999999996729</c:v>
                </c:pt>
                <c:pt idx="10453">
                  <c:v>0.44529999999996728</c:v>
                </c:pt>
                <c:pt idx="10454">
                  <c:v>0.44539999999996727</c:v>
                </c:pt>
                <c:pt idx="10455">
                  <c:v>0.44549999999996726</c:v>
                </c:pt>
                <c:pt idx="10456">
                  <c:v>0.44559999999996724</c:v>
                </c:pt>
                <c:pt idx="10457">
                  <c:v>0.44569999999996723</c:v>
                </c:pt>
                <c:pt idx="10458">
                  <c:v>0.44579999999996722</c:v>
                </c:pt>
                <c:pt idx="10459">
                  <c:v>0.44589999999996721</c:v>
                </c:pt>
                <c:pt idx="10460">
                  <c:v>0.4459999999999672</c:v>
                </c:pt>
                <c:pt idx="10461">
                  <c:v>0.44609999999996719</c:v>
                </c:pt>
                <c:pt idx="10462">
                  <c:v>0.44619999999996718</c:v>
                </c:pt>
                <c:pt idx="10463">
                  <c:v>0.44629999999996717</c:v>
                </c:pt>
                <c:pt idx="10464">
                  <c:v>0.44639999999996716</c:v>
                </c:pt>
                <c:pt idx="10465">
                  <c:v>0.44649999999996715</c:v>
                </c:pt>
                <c:pt idx="10466">
                  <c:v>0.44659999999996713</c:v>
                </c:pt>
                <c:pt idx="10467">
                  <c:v>0.44669999999996712</c:v>
                </c:pt>
                <c:pt idx="10468">
                  <c:v>0.44679999999996711</c:v>
                </c:pt>
                <c:pt idx="10469">
                  <c:v>0.4468999999999671</c:v>
                </c:pt>
                <c:pt idx="10470">
                  <c:v>0.44699999999996709</c:v>
                </c:pt>
                <c:pt idx="10471">
                  <c:v>0.44709999999996708</c:v>
                </c:pt>
                <c:pt idx="10472">
                  <c:v>0.44719999999996707</c:v>
                </c:pt>
                <c:pt idx="10473">
                  <c:v>0.44729999999996706</c:v>
                </c:pt>
                <c:pt idx="10474">
                  <c:v>0.44739999999996705</c:v>
                </c:pt>
                <c:pt idx="10475">
                  <c:v>0.44749999999996704</c:v>
                </c:pt>
                <c:pt idx="10476">
                  <c:v>0.44759999999996702</c:v>
                </c:pt>
                <c:pt idx="10477">
                  <c:v>0.44769999999996701</c:v>
                </c:pt>
                <c:pt idx="10478">
                  <c:v>0.447799999999967</c:v>
                </c:pt>
                <c:pt idx="10479">
                  <c:v>0.44789999999996699</c:v>
                </c:pt>
                <c:pt idx="10480">
                  <c:v>0.44799999999996698</c:v>
                </c:pt>
                <c:pt idx="10481">
                  <c:v>0.44809999999996697</c:v>
                </c:pt>
                <c:pt idx="10482">
                  <c:v>0.44819999999996696</c:v>
                </c:pt>
                <c:pt idx="10483">
                  <c:v>0.44829999999996695</c:v>
                </c:pt>
                <c:pt idx="10484">
                  <c:v>0.44839999999996694</c:v>
                </c:pt>
                <c:pt idx="10485">
                  <c:v>0.44849999999996693</c:v>
                </c:pt>
                <c:pt idx="10486">
                  <c:v>0.44859999999996691</c:v>
                </c:pt>
                <c:pt idx="10487">
                  <c:v>0.4486999999999669</c:v>
                </c:pt>
                <c:pt idx="10488">
                  <c:v>0.44879999999996689</c:v>
                </c:pt>
                <c:pt idx="10489">
                  <c:v>0.44889999999996688</c:v>
                </c:pt>
                <c:pt idx="10490">
                  <c:v>0.44899999999996687</c:v>
                </c:pt>
                <c:pt idx="10491">
                  <c:v>0.44909999999996686</c:v>
                </c:pt>
                <c:pt idx="10492">
                  <c:v>0.44919999999996685</c:v>
                </c:pt>
                <c:pt idx="10493">
                  <c:v>0.44929999999996684</c:v>
                </c:pt>
                <c:pt idx="10494">
                  <c:v>0.44939999999996683</c:v>
                </c:pt>
                <c:pt idx="10495">
                  <c:v>0.44949999999996681</c:v>
                </c:pt>
                <c:pt idx="10496">
                  <c:v>0.4495999999999668</c:v>
                </c:pt>
                <c:pt idx="10497">
                  <c:v>0.44969999999996679</c:v>
                </c:pt>
                <c:pt idx="10498">
                  <c:v>0.44979999999996678</c:v>
                </c:pt>
                <c:pt idx="10499">
                  <c:v>0.44989999999996677</c:v>
                </c:pt>
                <c:pt idx="10500">
                  <c:v>0.44999999999996676</c:v>
                </c:pt>
                <c:pt idx="10501">
                  <c:v>0.45009999999996675</c:v>
                </c:pt>
                <c:pt idx="10502">
                  <c:v>0.45019999999996674</c:v>
                </c:pt>
                <c:pt idx="10503">
                  <c:v>0.45029999999996673</c:v>
                </c:pt>
                <c:pt idx="10504">
                  <c:v>0.45039999999996672</c:v>
                </c:pt>
                <c:pt idx="10505">
                  <c:v>0.4504999999999667</c:v>
                </c:pt>
                <c:pt idx="10506">
                  <c:v>0.45059999999996669</c:v>
                </c:pt>
                <c:pt idx="10507">
                  <c:v>0.45069999999996668</c:v>
                </c:pt>
                <c:pt idx="10508">
                  <c:v>0.45079999999996667</c:v>
                </c:pt>
                <c:pt idx="10509">
                  <c:v>0.45089999999996666</c:v>
                </c:pt>
                <c:pt idx="10510">
                  <c:v>0.45099999999996665</c:v>
                </c:pt>
                <c:pt idx="10511">
                  <c:v>0.45109999999996664</c:v>
                </c:pt>
                <c:pt idx="10512">
                  <c:v>0.45119999999996663</c:v>
                </c:pt>
                <c:pt idx="10513">
                  <c:v>0.45129999999996662</c:v>
                </c:pt>
                <c:pt idx="10514">
                  <c:v>0.45139999999996661</c:v>
                </c:pt>
                <c:pt idx="10515">
                  <c:v>0.45149999999996659</c:v>
                </c:pt>
                <c:pt idx="10516">
                  <c:v>0.45159999999996658</c:v>
                </c:pt>
                <c:pt idx="10517">
                  <c:v>0.45169999999996657</c:v>
                </c:pt>
                <c:pt idx="10518">
                  <c:v>0.45179999999996656</c:v>
                </c:pt>
                <c:pt idx="10519">
                  <c:v>0.45189999999996655</c:v>
                </c:pt>
                <c:pt idx="10520">
                  <c:v>0.45199999999996654</c:v>
                </c:pt>
                <c:pt idx="10521">
                  <c:v>0.45209999999996653</c:v>
                </c:pt>
                <c:pt idx="10522">
                  <c:v>0.45219999999996652</c:v>
                </c:pt>
                <c:pt idx="10523">
                  <c:v>0.45229999999996651</c:v>
                </c:pt>
                <c:pt idx="10524">
                  <c:v>0.4523999999999665</c:v>
                </c:pt>
                <c:pt idx="10525">
                  <c:v>0.45249999999996648</c:v>
                </c:pt>
                <c:pt idx="10526">
                  <c:v>0.45259999999996647</c:v>
                </c:pt>
                <c:pt idx="10527">
                  <c:v>0.45269999999996646</c:v>
                </c:pt>
                <c:pt idx="10528">
                  <c:v>0.45279999999996645</c:v>
                </c:pt>
                <c:pt idx="10529">
                  <c:v>0.45289999999996644</c:v>
                </c:pt>
                <c:pt idx="10530">
                  <c:v>0.45299999999996643</c:v>
                </c:pt>
                <c:pt idx="10531">
                  <c:v>0.45309999999996642</c:v>
                </c:pt>
                <c:pt idx="10532">
                  <c:v>0.45319999999996641</c:v>
                </c:pt>
                <c:pt idx="10533">
                  <c:v>0.4532999999999664</c:v>
                </c:pt>
                <c:pt idx="10534">
                  <c:v>0.45339999999996639</c:v>
                </c:pt>
                <c:pt idx="10535">
                  <c:v>0.45349999999996637</c:v>
                </c:pt>
                <c:pt idx="10536">
                  <c:v>0.45359999999996636</c:v>
                </c:pt>
                <c:pt idx="10537">
                  <c:v>0.45369999999996635</c:v>
                </c:pt>
                <c:pt idx="10538">
                  <c:v>0.45379999999996634</c:v>
                </c:pt>
                <c:pt idx="10539">
                  <c:v>0.45389999999996633</c:v>
                </c:pt>
                <c:pt idx="10540">
                  <c:v>0.45399999999996632</c:v>
                </c:pt>
                <c:pt idx="10541">
                  <c:v>0.45409999999996631</c:v>
                </c:pt>
                <c:pt idx="10542">
                  <c:v>0.4541999999999663</c:v>
                </c:pt>
                <c:pt idx="10543">
                  <c:v>0.45429999999996629</c:v>
                </c:pt>
                <c:pt idx="10544">
                  <c:v>0.45439999999996628</c:v>
                </c:pt>
                <c:pt idx="10545">
                  <c:v>0.45449999999996626</c:v>
                </c:pt>
                <c:pt idx="10546">
                  <c:v>0.45459999999996625</c:v>
                </c:pt>
                <c:pt idx="10547">
                  <c:v>0.45469999999996624</c:v>
                </c:pt>
                <c:pt idx="10548">
                  <c:v>0.45479999999996623</c:v>
                </c:pt>
                <c:pt idx="10549">
                  <c:v>0.45489999999996622</c:v>
                </c:pt>
                <c:pt idx="10550">
                  <c:v>0.45499999999996621</c:v>
                </c:pt>
                <c:pt idx="10551">
                  <c:v>0.4550999999999662</c:v>
                </c:pt>
                <c:pt idx="10552">
                  <c:v>0.45519999999996619</c:v>
                </c:pt>
                <c:pt idx="10553">
                  <c:v>0.45529999999996618</c:v>
                </c:pt>
                <c:pt idx="10554">
                  <c:v>0.45539999999996617</c:v>
                </c:pt>
                <c:pt idx="10555">
                  <c:v>0.45549999999996615</c:v>
                </c:pt>
                <c:pt idx="10556">
                  <c:v>0.45559999999996614</c:v>
                </c:pt>
                <c:pt idx="10557">
                  <c:v>0.45569999999996613</c:v>
                </c:pt>
                <c:pt idx="10558">
                  <c:v>0.45579999999996612</c:v>
                </c:pt>
                <c:pt idx="10559">
                  <c:v>0.45589999999996611</c:v>
                </c:pt>
                <c:pt idx="10560">
                  <c:v>0.4559999999999661</c:v>
                </c:pt>
                <c:pt idx="10561">
                  <c:v>0.45609999999996609</c:v>
                </c:pt>
                <c:pt idx="10562">
                  <c:v>0.45619999999996608</c:v>
                </c:pt>
                <c:pt idx="10563">
                  <c:v>0.45629999999996607</c:v>
                </c:pt>
                <c:pt idx="10564">
                  <c:v>0.45639999999996606</c:v>
                </c:pt>
                <c:pt idx="10565">
                  <c:v>0.45649999999996604</c:v>
                </c:pt>
                <c:pt idx="10566">
                  <c:v>0.45659999999996603</c:v>
                </c:pt>
                <c:pt idx="10567">
                  <c:v>0.45669999999996602</c:v>
                </c:pt>
                <c:pt idx="10568">
                  <c:v>0.45679999999996601</c:v>
                </c:pt>
                <c:pt idx="10569">
                  <c:v>0.456899999999966</c:v>
                </c:pt>
                <c:pt idx="10570">
                  <c:v>0.45699999999996599</c:v>
                </c:pt>
                <c:pt idx="10571">
                  <c:v>0.45709999999996598</c:v>
                </c:pt>
                <c:pt idx="10572">
                  <c:v>0.45719999999996597</c:v>
                </c:pt>
                <c:pt idx="10573">
                  <c:v>0.45729999999996596</c:v>
                </c:pt>
                <c:pt idx="10574">
                  <c:v>0.45739999999996594</c:v>
                </c:pt>
                <c:pt idx="10575">
                  <c:v>0.45749999999996593</c:v>
                </c:pt>
                <c:pt idx="10576">
                  <c:v>0.45759999999996592</c:v>
                </c:pt>
                <c:pt idx="10577">
                  <c:v>0.45769999999996591</c:v>
                </c:pt>
                <c:pt idx="10578">
                  <c:v>0.4577999999999659</c:v>
                </c:pt>
                <c:pt idx="10579">
                  <c:v>0.45789999999996589</c:v>
                </c:pt>
                <c:pt idx="10580">
                  <c:v>0.45799999999996588</c:v>
                </c:pt>
                <c:pt idx="10581">
                  <c:v>0.45809999999996587</c:v>
                </c:pt>
                <c:pt idx="10582">
                  <c:v>0.45819999999996586</c:v>
                </c:pt>
                <c:pt idx="10583">
                  <c:v>0.45829999999996585</c:v>
                </c:pt>
                <c:pt idx="10584">
                  <c:v>0.45839999999996583</c:v>
                </c:pt>
                <c:pt idx="10585">
                  <c:v>0.45849999999996582</c:v>
                </c:pt>
                <c:pt idx="10586">
                  <c:v>0.45859999999996581</c:v>
                </c:pt>
                <c:pt idx="10587">
                  <c:v>0.4586999999999658</c:v>
                </c:pt>
                <c:pt idx="10588">
                  <c:v>0.45879999999996579</c:v>
                </c:pt>
                <c:pt idx="10589">
                  <c:v>0.45889999999996578</c:v>
                </c:pt>
                <c:pt idx="10590">
                  <c:v>0.45899999999996577</c:v>
                </c:pt>
                <c:pt idx="10591">
                  <c:v>0.45909999999996576</c:v>
                </c:pt>
                <c:pt idx="10592">
                  <c:v>0.45919999999996575</c:v>
                </c:pt>
                <c:pt idx="10593">
                  <c:v>0.45929999999996574</c:v>
                </c:pt>
                <c:pt idx="10594">
                  <c:v>0.45939999999996572</c:v>
                </c:pt>
                <c:pt idx="10595">
                  <c:v>0.45949999999996571</c:v>
                </c:pt>
                <c:pt idx="10596">
                  <c:v>0.4595999999999657</c:v>
                </c:pt>
                <c:pt idx="10597">
                  <c:v>0.45969999999996569</c:v>
                </c:pt>
                <c:pt idx="10598">
                  <c:v>0.45979999999996568</c:v>
                </c:pt>
                <c:pt idx="10599">
                  <c:v>0.45989999999996567</c:v>
                </c:pt>
                <c:pt idx="10600">
                  <c:v>0.45999999999996566</c:v>
                </c:pt>
                <c:pt idx="10601">
                  <c:v>0.46009999999996565</c:v>
                </c:pt>
                <c:pt idx="10602">
                  <c:v>0.46019999999996564</c:v>
                </c:pt>
                <c:pt idx="10603">
                  <c:v>0.46029999999996563</c:v>
                </c:pt>
                <c:pt idx="10604">
                  <c:v>0.46039999999996561</c:v>
                </c:pt>
                <c:pt idx="10605">
                  <c:v>0.4604999999999656</c:v>
                </c:pt>
                <c:pt idx="10606">
                  <c:v>0.46059999999996559</c:v>
                </c:pt>
                <c:pt idx="10607">
                  <c:v>0.46069999999996558</c:v>
                </c:pt>
                <c:pt idx="10608">
                  <c:v>0.46079999999996557</c:v>
                </c:pt>
                <c:pt idx="10609">
                  <c:v>0.46089999999996556</c:v>
                </c:pt>
                <c:pt idx="10610">
                  <c:v>0.46099999999996555</c:v>
                </c:pt>
                <c:pt idx="10611">
                  <c:v>0.46109999999996554</c:v>
                </c:pt>
                <c:pt idx="10612">
                  <c:v>0.46119999999996553</c:v>
                </c:pt>
                <c:pt idx="10613">
                  <c:v>0.46129999999996552</c:v>
                </c:pt>
                <c:pt idx="10614">
                  <c:v>0.4613999999999655</c:v>
                </c:pt>
                <c:pt idx="10615">
                  <c:v>0.46149999999996549</c:v>
                </c:pt>
                <c:pt idx="10616">
                  <c:v>0.46159999999996548</c:v>
                </c:pt>
                <c:pt idx="10617">
                  <c:v>0.46169999999996547</c:v>
                </c:pt>
                <c:pt idx="10618">
                  <c:v>0.46179999999996546</c:v>
                </c:pt>
                <c:pt idx="10619">
                  <c:v>0.46189999999996545</c:v>
                </c:pt>
                <c:pt idx="10620">
                  <c:v>0.46199999999996544</c:v>
                </c:pt>
                <c:pt idx="10621">
                  <c:v>0.46209999999996543</c:v>
                </c:pt>
                <c:pt idx="10622">
                  <c:v>0.46219999999996542</c:v>
                </c:pt>
                <c:pt idx="10623">
                  <c:v>0.46229999999996541</c:v>
                </c:pt>
                <c:pt idx="10624">
                  <c:v>0.46239999999996539</c:v>
                </c:pt>
                <c:pt idx="10625">
                  <c:v>0.46249999999996538</c:v>
                </c:pt>
                <c:pt idx="10626">
                  <c:v>0.46259999999996537</c:v>
                </c:pt>
                <c:pt idx="10627">
                  <c:v>0.46269999999996536</c:v>
                </c:pt>
                <c:pt idx="10628">
                  <c:v>0.46279999999996535</c:v>
                </c:pt>
                <c:pt idx="10629">
                  <c:v>0.46289999999996534</c:v>
                </c:pt>
                <c:pt idx="10630">
                  <c:v>0.46299999999996533</c:v>
                </c:pt>
                <c:pt idx="10631">
                  <c:v>0.46309999999996532</c:v>
                </c:pt>
                <c:pt idx="10632">
                  <c:v>0.46319999999996531</c:v>
                </c:pt>
                <c:pt idx="10633">
                  <c:v>0.4632999999999653</c:v>
                </c:pt>
                <c:pt idx="10634">
                  <c:v>0.46339999999996528</c:v>
                </c:pt>
                <c:pt idx="10635">
                  <c:v>0.46349999999996527</c:v>
                </c:pt>
                <c:pt idx="10636">
                  <c:v>0.46359999999996526</c:v>
                </c:pt>
                <c:pt idx="10637">
                  <c:v>0.46369999999996525</c:v>
                </c:pt>
                <c:pt idx="10638">
                  <c:v>0.46379999999996524</c:v>
                </c:pt>
                <c:pt idx="10639">
                  <c:v>0.46389999999996523</c:v>
                </c:pt>
                <c:pt idx="10640">
                  <c:v>0.46399999999996522</c:v>
                </c:pt>
                <c:pt idx="10641">
                  <c:v>0.46409999999996521</c:v>
                </c:pt>
                <c:pt idx="10642">
                  <c:v>0.4641999999999652</c:v>
                </c:pt>
                <c:pt idx="10643">
                  <c:v>0.46429999999996519</c:v>
                </c:pt>
                <c:pt idx="10644">
                  <c:v>0.46439999999996517</c:v>
                </c:pt>
                <c:pt idx="10645">
                  <c:v>0.46449999999996516</c:v>
                </c:pt>
                <c:pt idx="10646">
                  <c:v>0.46459999999996515</c:v>
                </c:pt>
                <c:pt idx="10647">
                  <c:v>0.46469999999996514</c:v>
                </c:pt>
                <c:pt idx="10648">
                  <c:v>0.46479999999996513</c:v>
                </c:pt>
                <c:pt idx="10649">
                  <c:v>0.46489999999996512</c:v>
                </c:pt>
                <c:pt idx="10650">
                  <c:v>0.46499999999996511</c:v>
                </c:pt>
                <c:pt idx="10651">
                  <c:v>0.4650999999999651</c:v>
                </c:pt>
                <c:pt idx="10652">
                  <c:v>0.46519999999996509</c:v>
                </c:pt>
                <c:pt idx="10653">
                  <c:v>0.46529999999996507</c:v>
                </c:pt>
                <c:pt idx="10654">
                  <c:v>0.46539999999996506</c:v>
                </c:pt>
                <c:pt idx="10655">
                  <c:v>0.46549999999996505</c:v>
                </c:pt>
                <c:pt idx="10656">
                  <c:v>0.46559999999996504</c:v>
                </c:pt>
                <c:pt idx="10657">
                  <c:v>0.46569999999996503</c:v>
                </c:pt>
                <c:pt idx="10658">
                  <c:v>0.46579999999996502</c:v>
                </c:pt>
                <c:pt idx="10659">
                  <c:v>0.46589999999996501</c:v>
                </c:pt>
                <c:pt idx="10660">
                  <c:v>0.465999999999965</c:v>
                </c:pt>
                <c:pt idx="10661">
                  <c:v>0.46609999999996499</c:v>
                </c:pt>
                <c:pt idx="10662">
                  <c:v>0.46619999999996498</c:v>
                </c:pt>
                <c:pt idx="10663">
                  <c:v>0.46629999999996496</c:v>
                </c:pt>
                <c:pt idx="10664">
                  <c:v>0.46639999999996495</c:v>
                </c:pt>
                <c:pt idx="10665">
                  <c:v>0.46649999999996494</c:v>
                </c:pt>
                <c:pt idx="10666">
                  <c:v>0.46659999999996493</c:v>
                </c:pt>
                <c:pt idx="10667">
                  <c:v>0.46669999999996492</c:v>
                </c:pt>
                <c:pt idx="10668">
                  <c:v>0.46679999999996491</c:v>
                </c:pt>
                <c:pt idx="10669">
                  <c:v>0.4668999999999649</c:v>
                </c:pt>
                <c:pt idx="10670">
                  <c:v>0.46699999999996489</c:v>
                </c:pt>
                <c:pt idx="10671">
                  <c:v>0.46709999999996488</c:v>
                </c:pt>
                <c:pt idx="10672">
                  <c:v>0.46719999999996487</c:v>
                </c:pt>
                <c:pt idx="10673">
                  <c:v>0.46729999999996485</c:v>
                </c:pt>
                <c:pt idx="10674">
                  <c:v>0.46739999999996484</c:v>
                </c:pt>
                <c:pt idx="10675">
                  <c:v>0.46749999999996483</c:v>
                </c:pt>
                <c:pt idx="10676">
                  <c:v>0.46759999999996482</c:v>
                </c:pt>
                <c:pt idx="10677">
                  <c:v>0.46769999999996481</c:v>
                </c:pt>
                <c:pt idx="10678">
                  <c:v>0.4677999999999648</c:v>
                </c:pt>
                <c:pt idx="10679">
                  <c:v>0.46789999999996479</c:v>
                </c:pt>
                <c:pt idx="10680">
                  <c:v>0.46799999999996478</c:v>
                </c:pt>
                <c:pt idx="10681">
                  <c:v>0.46809999999996477</c:v>
                </c:pt>
                <c:pt idx="10682">
                  <c:v>0.46819999999996476</c:v>
                </c:pt>
                <c:pt idx="10683">
                  <c:v>0.46829999999996474</c:v>
                </c:pt>
                <c:pt idx="10684">
                  <c:v>0.46839999999996473</c:v>
                </c:pt>
                <c:pt idx="10685">
                  <c:v>0.46849999999996472</c:v>
                </c:pt>
                <c:pt idx="10686">
                  <c:v>0.46859999999996471</c:v>
                </c:pt>
                <c:pt idx="10687">
                  <c:v>0.4686999999999647</c:v>
                </c:pt>
                <c:pt idx="10688">
                  <c:v>0.46879999999996469</c:v>
                </c:pt>
                <c:pt idx="10689">
                  <c:v>0.46889999999996468</c:v>
                </c:pt>
                <c:pt idx="10690">
                  <c:v>0.46899999999996467</c:v>
                </c:pt>
                <c:pt idx="10691">
                  <c:v>0.46909999999996466</c:v>
                </c:pt>
                <c:pt idx="10692">
                  <c:v>0.46919999999996465</c:v>
                </c:pt>
                <c:pt idx="10693">
                  <c:v>0.46929999999996463</c:v>
                </c:pt>
                <c:pt idx="10694">
                  <c:v>0.46939999999996462</c:v>
                </c:pt>
                <c:pt idx="10695">
                  <c:v>0.46949999999996461</c:v>
                </c:pt>
                <c:pt idx="10696">
                  <c:v>0.4695999999999646</c:v>
                </c:pt>
                <c:pt idx="10697">
                  <c:v>0.46969999999996459</c:v>
                </c:pt>
                <c:pt idx="10698">
                  <c:v>0.46979999999996458</c:v>
                </c:pt>
                <c:pt idx="10699">
                  <c:v>0.46989999999996457</c:v>
                </c:pt>
                <c:pt idx="10700">
                  <c:v>0.46999999999996456</c:v>
                </c:pt>
                <c:pt idx="10701">
                  <c:v>0.47009999999996455</c:v>
                </c:pt>
                <c:pt idx="10702">
                  <c:v>0.47019999999996454</c:v>
                </c:pt>
                <c:pt idx="10703">
                  <c:v>0.47029999999996452</c:v>
                </c:pt>
                <c:pt idx="10704">
                  <c:v>0.47039999999996451</c:v>
                </c:pt>
                <c:pt idx="10705">
                  <c:v>0.4704999999999645</c:v>
                </c:pt>
                <c:pt idx="10706">
                  <c:v>0.47059999999996449</c:v>
                </c:pt>
                <c:pt idx="10707">
                  <c:v>0.47069999999996448</c:v>
                </c:pt>
                <c:pt idx="10708">
                  <c:v>0.47079999999996447</c:v>
                </c:pt>
                <c:pt idx="10709">
                  <c:v>0.47089999999996446</c:v>
                </c:pt>
                <c:pt idx="10710">
                  <c:v>0.47099999999996445</c:v>
                </c:pt>
                <c:pt idx="10711">
                  <c:v>0.47109999999996444</c:v>
                </c:pt>
                <c:pt idx="10712">
                  <c:v>0.47119999999996443</c:v>
                </c:pt>
                <c:pt idx="10713">
                  <c:v>0.47129999999996441</c:v>
                </c:pt>
                <c:pt idx="10714">
                  <c:v>0.4713999999999644</c:v>
                </c:pt>
                <c:pt idx="10715">
                  <c:v>0.47149999999996439</c:v>
                </c:pt>
                <c:pt idx="10716">
                  <c:v>0.47159999999996438</c:v>
                </c:pt>
                <c:pt idx="10717">
                  <c:v>0.47169999999996437</c:v>
                </c:pt>
                <c:pt idx="10718">
                  <c:v>0.47179999999996436</c:v>
                </c:pt>
                <c:pt idx="10719">
                  <c:v>0.47189999999996435</c:v>
                </c:pt>
                <c:pt idx="10720">
                  <c:v>0.47199999999996434</c:v>
                </c:pt>
                <c:pt idx="10721">
                  <c:v>0.47209999999996433</c:v>
                </c:pt>
                <c:pt idx="10722">
                  <c:v>0.47219999999996431</c:v>
                </c:pt>
                <c:pt idx="10723">
                  <c:v>0.4722999999999643</c:v>
                </c:pt>
                <c:pt idx="10724">
                  <c:v>0.47239999999996429</c:v>
                </c:pt>
                <c:pt idx="10725">
                  <c:v>0.47249999999996428</c:v>
                </c:pt>
                <c:pt idx="10726">
                  <c:v>0.47259999999996427</c:v>
                </c:pt>
                <c:pt idx="10727">
                  <c:v>0.47269999999996426</c:v>
                </c:pt>
                <c:pt idx="10728">
                  <c:v>0.47279999999996425</c:v>
                </c:pt>
                <c:pt idx="10729">
                  <c:v>0.47289999999996424</c:v>
                </c:pt>
                <c:pt idx="10730">
                  <c:v>0.47299999999996423</c:v>
                </c:pt>
                <c:pt idx="10731">
                  <c:v>0.47309999999996422</c:v>
                </c:pt>
                <c:pt idx="10732">
                  <c:v>0.4731999999999642</c:v>
                </c:pt>
                <c:pt idx="10733">
                  <c:v>0.47329999999996419</c:v>
                </c:pt>
                <c:pt idx="10734">
                  <c:v>0.47339999999996418</c:v>
                </c:pt>
                <c:pt idx="10735">
                  <c:v>0.47349999999996417</c:v>
                </c:pt>
                <c:pt idx="10736">
                  <c:v>0.47359999999996416</c:v>
                </c:pt>
                <c:pt idx="10737">
                  <c:v>0.47369999999996415</c:v>
                </c:pt>
                <c:pt idx="10738">
                  <c:v>0.47379999999996414</c:v>
                </c:pt>
                <c:pt idx="10739">
                  <c:v>0.47389999999996413</c:v>
                </c:pt>
                <c:pt idx="10740">
                  <c:v>0.47399999999996412</c:v>
                </c:pt>
                <c:pt idx="10741">
                  <c:v>0.47409999999996411</c:v>
                </c:pt>
                <c:pt idx="10742">
                  <c:v>0.47419999999996409</c:v>
                </c:pt>
                <c:pt idx="10743">
                  <c:v>0.47429999999996408</c:v>
                </c:pt>
                <c:pt idx="10744">
                  <c:v>0.47439999999996407</c:v>
                </c:pt>
                <c:pt idx="10745">
                  <c:v>0.47449999999996406</c:v>
                </c:pt>
                <c:pt idx="10746">
                  <c:v>0.47459999999996405</c:v>
                </c:pt>
                <c:pt idx="10747">
                  <c:v>0.47469999999996404</c:v>
                </c:pt>
                <c:pt idx="10748">
                  <c:v>0.47479999999996403</c:v>
                </c:pt>
                <c:pt idx="10749">
                  <c:v>0.47489999999996402</c:v>
                </c:pt>
                <c:pt idx="10750">
                  <c:v>0.47499999999996401</c:v>
                </c:pt>
                <c:pt idx="10751">
                  <c:v>0.475099999999964</c:v>
                </c:pt>
                <c:pt idx="10752">
                  <c:v>0.47519999999996398</c:v>
                </c:pt>
                <c:pt idx="10753">
                  <c:v>0.47529999999996397</c:v>
                </c:pt>
                <c:pt idx="10754">
                  <c:v>0.47539999999996396</c:v>
                </c:pt>
                <c:pt idx="10755">
                  <c:v>0.47549999999996395</c:v>
                </c:pt>
                <c:pt idx="10756">
                  <c:v>0.47559999999996394</c:v>
                </c:pt>
                <c:pt idx="10757">
                  <c:v>0.47569999999996393</c:v>
                </c:pt>
                <c:pt idx="10758">
                  <c:v>0.47579999999996392</c:v>
                </c:pt>
                <c:pt idx="10759">
                  <c:v>0.47589999999996391</c:v>
                </c:pt>
                <c:pt idx="10760">
                  <c:v>0.4759999999999639</c:v>
                </c:pt>
                <c:pt idx="10761">
                  <c:v>0.47609999999996389</c:v>
                </c:pt>
                <c:pt idx="10762">
                  <c:v>0.47619999999996387</c:v>
                </c:pt>
                <c:pt idx="10763">
                  <c:v>0.47629999999996386</c:v>
                </c:pt>
                <c:pt idx="10764">
                  <c:v>0.47639999999996385</c:v>
                </c:pt>
                <c:pt idx="10765">
                  <c:v>0.47649999999996384</c:v>
                </c:pt>
                <c:pt idx="10766">
                  <c:v>0.47659999999996383</c:v>
                </c:pt>
                <c:pt idx="10767">
                  <c:v>0.47669999999996382</c:v>
                </c:pt>
                <c:pt idx="10768">
                  <c:v>0.47679999999996381</c:v>
                </c:pt>
                <c:pt idx="10769">
                  <c:v>0.4768999999999638</c:v>
                </c:pt>
                <c:pt idx="10770">
                  <c:v>0.47699999999996379</c:v>
                </c:pt>
                <c:pt idx="10771">
                  <c:v>0.47709999999996378</c:v>
                </c:pt>
                <c:pt idx="10772">
                  <c:v>0.47719999999996376</c:v>
                </c:pt>
                <c:pt idx="10773">
                  <c:v>0.47729999999996375</c:v>
                </c:pt>
                <c:pt idx="10774">
                  <c:v>0.47739999999996374</c:v>
                </c:pt>
                <c:pt idx="10775">
                  <c:v>0.47749999999996373</c:v>
                </c:pt>
                <c:pt idx="10776">
                  <c:v>0.47759999999996372</c:v>
                </c:pt>
                <c:pt idx="10777">
                  <c:v>0.47769999999996371</c:v>
                </c:pt>
                <c:pt idx="10778">
                  <c:v>0.4777999999999637</c:v>
                </c:pt>
                <c:pt idx="10779">
                  <c:v>0.47789999999996369</c:v>
                </c:pt>
                <c:pt idx="10780">
                  <c:v>0.47799999999996368</c:v>
                </c:pt>
                <c:pt idx="10781">
                  <c:v>0.47809999999996367</c:v>
                </c:pt>
                <c:pt idx="10782">
                  <c:v>0.47819999999996365</c:v>
                </c:pt>
                <c:pt idx="10783">
                  <c:v>0.47829999999996364</c:v>
                </c:pt>
                <c:pt idx="10784">
                  <c:v>0.47839999999996363</c:v>
                </c:pt>
                <c:pt idx="10785">
                  <c:v>0.47849999999996362</c:v>
                </c:pt>
                <c:pt idx="10786">
                  <c:v>0.47859999999996361</c:v>
                </c:pt>
                <c:pt idx="10787">
                  <c:v>0.4786999999999636</c:v>
                </c:pt>
                <c:pt idx="10788">
                  <c:v>0.47879999999996359</c:v>
                </c:pt>
                <c:pt idx="10789">
                  <c:v>0.47889999999996358</c:v>
                </c:pt>
                <c:pt idx="10790">
                  <c:v>0.47899999999996357</c:v>
                </c:pt>
                <c:pt idx="10791">
                  <c:v>0.47909999999996356</c:v>
                </c:pt>
                <c:pt idx="10792">
                  <c:v>0.47919999999996354</c:v>
                </c:pt>
                <c:pt idx="10793">
                  <c:v>0.47929999999996353</c:v>
                </c:pt>
                <c:pt idx="10794">
                  <c:v>0.47939999999996352</c:v>
                </c:pt>
                <c:pt idx="10795">
                  <c:v>0.47949999999996351</c:v>
                </c:pt>
                <c:pt idx="10796">
                  <c:v>0.4795999999999635</c:v>
                </c:pt>
                <c:pt idx="10797">
                  <c:v>0.47969999999996349</c:v>
                </c:pt>
                <c:pt idx="10798">
                  <c:v>0.47979999999996348</c:v>
                </c:pt>
                <c:pt idx="10799">
                  <c:v>0.47989999999996347</c:v>
                </c:pt>
                <c:pt idx="10800">
                  <c:v>0.47999999999996346</c:v>
                </c:pt>
                <c:pt idx="10801">
                  <c:v>0.48009999999996344</c:v>
                </c:pt>
                <c:pt idx="10802">
                  <c:v>0.48019999999996343</c:v>
                </c:pt>
                <c:pt idx="10803">
                  <c:v>0.48029999999996342</c:v>
                </c:pt>
                <c:pt idx="10804">
                  <c:v>0.48039999999996341</c:v>
                </c:pt>
                <c:pt idx="10805">
                  <c:v>0.4804999999999634</c:v>
                </c:pt>
                <c:pt idx="10806">
                  <c:v>0.48059999999996339</c:v>
                </c:pt>
                <c:pt idx="10807">
                  <c:v>0.48069999999996338</c:v>
                </c:pt>
                <c:pt idx="10808">
                  <c:v>0.48079999999996337</c:v>
                </c:pt>
                <c:pt idx="10809">
                  <c:v>0.48089999999996336</c:v>
                </c:pt>
                <c:pt idx="10810">
                  <c:v>0.48099999999996335</c:v>
                </c:pt>
                <c:pt idx="10811">
                  <c:v>0.48109999999996333</c:v>
                </c:pt>
                <c:pt idx="10812">
                  <c:v>0.48119999999996332</c:v>
                </c:pt>
                <c:pt idx="10813">
                  <c:v>0.48129999999996331</c:v>
                </c:pt>
                <c:pt idx="10814">
                  <c:v>0.4813999999999633</c:v>
                </c:pt>
                <c:pt idx="10815">
                  <c:v>0.48149999999996329</c:v>
                </c:pt>
                <c:pt idx="10816">
                  <c:v>0.48159999999996328</c:v>
                </c:pt>
                <c:pt idx="10817">
                  <c:v>0.48169999999996327</c:v>
                </c:pt>
                <c:pt idx="10818">
                  <c:v>0.48179999999996326</c:v>
                </c:pt>
                <c:pt idx="10819">
                  <c:v>0.48189999999996325</c:v>
                </c:pt>
                <c:pt idx="10820">
                  <c:v>0.48199999999996324</c:v>
                </c:pt>
                <c:pt idx="10821">
                  <c:v>0.48209999999996322</c:v>
                </c:pt>
                <c:pt idx="10822">
                  <c:v>0.48219999999996321</c:v>
                </c:pt>
                <c:pt idx="10823">
                  <c:v>0.4822999999999632</c:v>
                </c:pt>
                <c:pt idx="10824">
                  <c:v>0.48239999999996319</c:v>
                </c:pt>
                <c:pt idx="10825">
                  <c:v>0.48249999999996318</c:v>
                </c:pt>
                <c:pt idx="10826">
                  <c:v>0.48259999999996317</c:v>
                </c:pt>
                <c:pt idx="10827">
                  <c:v>0.48269999999996316</c:v>
                </c:pt>
                <c:pt idx="10828">
                  <c:v>0.48279999999996315</c:v>
                </c:pt>
                <c:pt idx="10829">
                  <c:v>0.48289999999996314</c:v>
                </c:pt>
                <c:pt idx="10830">
                  <c:v>0.48299999999996313</c:v>
                </c:pt>
                <c:pt idx="10831">
                  <c:v>0.48309999999996311</c:v>
                </c:pt>
                <c:pt idx="10832">
                  <c:v>0.4831999999999631</c:v>
                </c:pt>
                <c:pt idx="10833">
                  <c:v>0.48329999999996309</c:v>
                </c:pt>
                <c:pt idx="10834">
                  <c:v>0.48339999999996308</c:v>
                </c:pt>
                <c:pt idx="10835">
                  <c:v>0.48349999999996307</c:v>
                </c:pt>
                <c:pt idx="10836">
                  <c:v>0.48359999999996306</c:v>
                </c:pt>
                <c:pt idx="10837">
                  <c:v>0.48369999999996305</c:v>
                </c:pt>
                <c:pt idx="10838">
                  <c:v>0.48379999999996304</c:v>
                </c:pt>
                <c:pt idx="10839">
                  <c:v>0.48389999999996303</c:v>
                </c:pt>
                <c:pt idx="10840">
                  <c:v>0.48399999999996302</c:v>
                </c:pt>
                <c:pt idx="10841">
                  <c:v>0.484099999999963</c:v>
                </c:pt>
                <c:pt idx="10842">
                  <c:v>0.48419999999996299</c:v>
                </c:pt>
                <c:pt idx="10843">
                  <c:v>0.48429999999996298</c:v>
                </c:pt>
                <c:pt idx="10844">
                  <c:v>0.48439999999996297</c:v>
                </c:pt>
                <c:pt idx="10845">
                  <c:v>0.48449999999996296</c:v>
                </c:pt>
                <c:pt idx="10846">
                  <c:v>0.48459999999996295</c:v>
                </c:pt>
                <c:pt idx="10847">
                  <c:v>0.48469999999996294</c:v>
                </c:pt>
                <c:pt idx="10848">
                  <c:v>0.48479999999996293</c:v>
                </c:pt>
                <c:pt idx="10849">
                  <c:v>0.48489999999996292</c:v>
                </c:pt>
                <c:pt idx="10850">
                  <c:v>0.48499999999996291</c:v>
                </c:pt>
                <c:pt idx="10851">
                  <c:v>0.48509999999996289</c:v>
                </c:pt>
                <c:pt idx="10852">
                  <c:v>0.48519999999996288</c:v>
                </c:pt>
                <c:pt idx="10853">
                  <c:v>0.48529999999996287</c:v>
                </c:pt>
                <c:pt idx="10854">
                  <c:v>0.48539999999996286</c:v>
                </c:pt>
                <c:pt idx="10855">
                  <c:v>0.48549999999996285</c:v>
                </c:pt>
                <c:pt idx="10856">
                  <c:v>0.48559999999996284</c:v>
                </c:pt>
                <c:pt idx="10857">
                  <c:v>0.48569999999996283</c:v>
                </c:pt>
                <c:pt idx="10858">
                  <c:v>0.48579999999996282</c:v>
                </c:pt>
                <c:pt idx="10859">
                  <c:v>0.48589999999996281</c:v>
                </c:pt>
                <c:pt idx="10860">
                  <c:v>0.4859999999999628</c:v>
                </c:pt>
                <c:pt idx="10861">
                  <c:v>0.48609999999996278</c:v>
                </c:pt>
                <c:pt idx="10862">
                  <c:v>0.48619999999996277</c:v>
                </c:pt>
                <c:pt idx="10863">
                  <c:v>0.48629999999996276</c:v>
                </c:pt>
                <c:pt idx="10864">
                  <c:v>0.48639999999996275</c:v>
                </c:pt>
                <c:pt idx="10865">
                  <c:v>0.48649999999996274</c:v>
                </c:pt>
                <c:pt idx="10866">
                  <c:v>0.48659999999996273</c:v>
                </c:pt>
                <c:pt idx="10867">
                  <c:v>0.48669999999996272</c:v>
                </c:pt>
                <c:pt idx="10868">
                  <c:v>0.48679999999996271</c:v>
                </c:pt>
                <c:pt idx="10869">
                  <c:v>0.4868999999999627</c:v>
                </c:pt>
                <c:pt idx="10870">
                  <c:v>0.48699999999996268</c:v>
                </c:pt>
                <c:pt idx="10871">
                  <c:v>0.48709999999996267</c:v>
                </c:pt>
                <c:pt idx="10872">
                  <c:v>0.48719999999996266</c:v>
                </c:pt>
                <c:pt idx="10873">
                  <c:v>0.48729999999996265</c:v>
                </c:pt>
                <c:pt idx="10874">
                  <c:v>0.48739999999996264</c:v>
                </c:pt>
                <c:pt idx="10875">
                  <c:v>0.48749999999996263</c:v>
                </c:pt>
                <c:pt idx="10876">
                  <c:v>0.48759999999996262</c:v>
                </c:pt>
                <c:pt idx="10877">
                  <c:v>0.48769999999996261</c:v>
                </c:pt>
                <c:pt idx="10878">
                  <c:v>0.4877999999999626</c:v>
                </c:pt>
                <c:pt idx="10879">
                  <c:v>0.48789999999996259</c:v>
                </c:pt>
                <c:pt idx="10880">
                  <c:v>0.48799999999996257</c:v>
                </c:pt>
                <c:pt idx="10881">
                  <c:v>0.48809999999996256</c:v>
                </c:pt>
                <c:pt idx="10882">
                  <c:v>0.48819999999996255</c:v>
                </c:pt>
                <c:pt idx="10883">
                  <c:v>0.48829999999996254</c:v>
                </c:pt>
                <c:pt idx="10884">
                  <c:v>0.48839999999996253</c:v>
                </c:pt>
                <c:pt idx="10885">
                  <c:v>0.48849999999996252</c:v>
                </c:pt>
                <c:pt idx="10886">
                  <c:v>0.48859999999996251</c:v>
                </c:pt>
                <c:pt idx="10887">
                  <c:v>0.4886999999999625</c:v>
                </c:pt>
                <c:pt idx="10888">
                  <c:v>0.48879999999996249</c:v>
                </c:pt>
                <c:pt idx="10889">
                  <c:v>0.48889999999996248</c:v>
                </c:pt>
                <c:pt idx="10890">
                  <c:v>0.48899999999996246</c:v>
                </c:pt>
                <c:pt idx="10891">
                  <c:v>0.48909999999996245</c:v>
                </c:pt>
                <c:pt idx="10892">
                  <c:v>0.48919999999996244</c:v>
                </c:pt>
                <c:pt idx="10893">
                  <c:v>0.48929999999996243</c:v>
                </c:pt>
                <c:pt idx="10894">
                  <c:v>0.48939999999996242</c:v>
                </c:pt>
                <c:pt idx="10895">
                  <c:v>0.48949999999996241</c:v>
                </c:pt>
                <c:pt idx="10896">
                  <c:v>0.4895999999999624</c:v>
                </c:pt>
                <c:pt idx="10897">
                  <c:v>0.48969999999996239</c:v>
                </c:pt>
                <c:pt idx="10898">
                  <c:v>0.48979999999996238</c:v>
                </c:pt>
                <c:pt idx="10899">
                  <c:v>0.48989999999996237</c:v>
                </c:pt>
                <c:pt idx="10900">
                  <c:v>0.48999999999996235</c:v>
                </c:pt>
                <c:pt idx="10901">
                  <c:v>0.49009999999996234</c:v>
                </c:pt>
                <c:pt idx="10902">
                  <c:v>0.49019999999996233</c:v>
                </c:pt>
                <c:pt idx="10903">
                  <c:v>0.49029999999996232</c:v>
                </c:pt>
                <c:pt idx="10904">
                  <c:v>0.49039999999996231</c:v>
                </c:pt>
                <c:pt idx="10905">
                  <c:v>0.4904999999999623</c:v>
                </c:pt>
                <c:pt idx="10906">
                  <c:v>0.49059999999996229</c:v>
                </c:pt>
                <c:pt idx="10907">
                  <c:v>0.49069999999996228</c:v>
                </c:pt>
                <c:pt idx="10908">
                  <c:v>0.49079999999996227</c:v>
                </c:pt>
                <c:pt idx="10909">
                  <c:v>0.49089999999996226</c:v>
                </c:pt>
                <c:pt idx="10910">
                  <c:v>0.49099999999996224</c:v>
                </c:pt>
                <c:pt idx="10911">
                  <c:v>0.49109999999996223</c:v>
                </c:pt>
                <c:pt idx="10912">
                  <c:v>0.49119999999996222</c:v>
                </c:pt>
                <c:pt idx="10913">
                  <c:v>0.49129999999996221</c:v>
                </c:pt>
                <c:pt idx="10914">
                  <c:v>0.4913999999999622</c:v>
                </c:pt>
                <c:pt idx="10915">
                  <c:v>0.49149999999996219</c:v>
                </c:pt>
                <c:pt idx="10916">
                  <c:v>0.49159999999996218</c:v>
                </c:pt>
                <c:pt idx="10917">
                  <c:v>0.49169999999996217</c:v>
                </c:pt>
                <c:pt idx="10918">
                  <c:v>0.49179999999996216</c:v>
                </c:pt>
                <c:pt idx="10919">
                  <c:v>0.49189999999996215</c:v>
                </c:pt>
                <c:pt idx="10920">
                  <c:v>0.49199999999996213</c:v>
                </c:pt>
                <c:pt idx="10921">
                  <c:v>0.49209999999996212</c:v>
                </c:pt>
                <c:pt idx="10922">
                  <c:v>0.49219999999996211</c:v>
                </c:pt>
                <c:pt idx="10923">
                  <c:v>0.4922999999999621</c:v>
                </c:pt>
                <c:pt idx="10924">
                  <c:v>0.49239999999996209</c:v>
                </c:pt>
                <c:pt idx="10925">
                  <c:v>0.49249999999996208</c:v>
                </c:pt>
                <c:pt idx="10926">
                  <c:v>0.49259999999996207</c:v>
                </c:pt>
                <c:pt idx="10927">
                  <c:v>0.49269999999996206</c:v>
                </c:pt>
                <c:pt idx="10928">
                  <c:v>0.49279999999996205</c:v>
                </c:pt>
                <c:pt idx="10929">
                  <c:v>0.49289999999996204</c:v>
                </c:pt>
                <c:pt idx="10930">
                  <c:v>0.49299999999996202</c:v>
                </c:pt>
                <c:pt idx="10931">
                  <c:v>0.49309999999996201</c:v>
                </c:pt>
                <c:pt idx="10932">
                  <c:v>0.493199999999962</c:v>
                </c:pt>
                <c:pt idx="10933">
                  <c:v>0.49329999999996199</c:v>
                </c:pt>
                <c:pt idx="10934">
                  <c:v>0.49339999999996198</c:v>
                </c:pt>
                <c:pt idx="10935">
                  <c:v>0.49349999999996197</c:v>
                </c:pt>
                <c:pt idx="10936">
                  <c:v>0.49359999999996196</c:v>
                </c:pt>
                <c:pt idx="10937">
                  <c:v>0.49369999999996195</c:v>
                </c:pt>
                <c:pt idx="10938">
                  <c:v>0.49379999999996194</c:v>
                </c:pt>
                <c:pt idx="10939">
                  <c:v>0.49389999999996193</c:v>
                </c:pt>
                <c:pt idx="10940">
                  <c:v>0.49399999999996191</c:v>
                </c:pt>
                <c:pt idx="10941">
                  <c:v>0.4940999999999619</c:v>
                </c:pt>
                <c:pt idx="10942">
                  <c:v>0.49419999999996189</c:v>
                </c:pt>
                <c:pt idx="10943">
                  <c:v>0.49429999999996188</c:v>
                </c:pt>
                <c:pt idx="10944">
                  <c:v>0.49439999999996187</c:v>
                </c:pt>
                <c:pt idx="10945">
                  <c:v>0.49449999999996186</c:v>
                </c:pt>
                <c:pt idx="10946">
                  <c:v>0.49459999999996185</c:v>
                </c:pt>
                <c:pt idx="10947">
                  <c:v>0.49469999999996184</c:v>
                </c:pt>
                <c:pt idx="10948">
                  <c:v>0.49479999999996183</c:v>
                </c:pt>
                <c:pt idx="10949">
                  <c:v>0.49489999999996181</c:v>
                </c:pt>
                <c:pt idx="10950">
                  <c:v>0.4949999999999618</c:v>
                </c:pt>
                <c:pt idx="10951">
                  <c:v>0.49509999999996179</c:v>
                </c:pt>
                <c:pt idx="10952">
                  <c:v>0.49519999999996178</c:v>
                </c:pt>
                <c:pt idx="10953">
                  <c:v>0.49529999999996177</c:v>
                </c:pt>
                <c:pt idx="10954">
                  <c:v>0.49539999999996176</c:v>
                </c:pt>
                <c:pt idx="10955">
                  <c:v>0.49549999999996175</c:v>
                </c:pt>
                <c:pt idx="10956">
                  <c:v>0.49559999999996174</c:v>
                </c:pt>
                <c:pt idx="10957">
                  <c:v>0.49569999999996173</c:v>
                </c:pt>
                <c:pt idx="10958">
                  <c:v>0.49579999999996172</c:v>
                </c:pt>
                <c:pt idx="10959">
                  <c:v>0.4958999999999617</c:v>
                </c:pt>
                <c:pt idx="10960">
                  <c:v>0.49599999999996169</c:v>
                </c:pt>
                <c:pt idx="10961">
                  <c:v>0.49609999999996168</c:v>
                </c:pt>
                <c:pt idx="10962">
                  <c:v>0.49619999999996167</c:v>
                </c:pt>
                <c:pt idx="10963">
                  <c:v>0.49629999999996166</c:v>
                </c:pt>
                <c:pt idx="10964">
                  <c:v>0.49639999999996165</c:v>
                </c:pt>
                <c:pt idx="10965">
                  <c:v>0.49649999999996164</c:v>
                </c:pt>
                <c:pt idx="10966">
                  <c:v>0.49659999999996163</c:v>
                </c:pt>
                <c:pt idx="10967">
                  <c:v>0.49669999999996162</c:v>
                </c:pt>
                <c:pt idx="10968">
                  <c:v>0.49679999999996161</c:v>
                </c:pt>
                <c:pt idx="10969">
                  <c:v>0.49689999999996159</c:v>
                </c:pt>
                <c:pt idx="10970">
                  <c:v>0.49699999999996158</c:v>
                </c:pt>
                <c:pt idx="10971">
                  <c:v>0.49709999999996157</c:v>
                </c:pt>
                <c:pt idx="10972">
                  <c:v>0.49719999999996156</c:v>
                </c:pt>
                <c:pt idx="10973">
                  <c:v>0.49729999999996155</c:v>
                </c:pt>
                <c:pt idx="10974">
                  <c:v>0.49739999999996154</c:v>
                </c:pt>
                <c:pt idx="10975">
                  <c:v>0.49749999999996153</c:v>
                </c:pt>
                <c:pt idx="10976">
                  <c:v>0.49759999999996152</c:v>
                </c:pt>
                <c:pt idx="10977">
                  <c:v>0.49769999999996151</c:v>
                </c:pt>
                <c:pt idx="10978">
                  <c:v>0.4977999999999615</c:v>
                </c:pt>
                <c:pt idx="10979">
                  <c:v>0.49789999999996148</c:v>
                </c:pt>
                <c:pt idx="10980">
                  <c:v>0.49799999999996147</c:v>
                </c:pt>
                <c:pt idx="10981">
                  <c:v>0.49809999999996146</c:v>
                </c:pt>
                <c:pt idx="10982">
                  <c:v>0.49819999999996145</c:v>
                </c:pt>
                <c:pt idx="10983">
                  <c:v>0.49829999999996144</c:v>
                </c:pt>
                <c:pt idx="10984">
                  <c:v>0.49839999999996143</c:v>
                </c:pt>
                <c:pt idx="10985">
                  <c:v>0.49849999999996142</c:v>
                </c:pt>
                <c:pt idx="10986">
                  <c:v>0.49859999999996141</c:v>
                </c:pt>
                <c:pt idx="10987">
                  <c:v>0.4986999999999614</c:v>
                </c:pt>
                <c:pt idx="10988">
                  <c:v>0.49879999999996139</c:v>
                </c:pt>
                <c:pt idx="10989">
                  <c:v>0.49889999999996137</c:v>
                </c:pt>
                <c:pt idx="10990">
                  <c:v>0.49899999999996136</c:v>
                </c:pt>
                <c:pt idx="10991">
                  <c:v>0.49909999999996135</c:v>
                </c:pt>
                <c:pt idx="10992">
                  <c:v>0.49919999999996134</c:v>
                </c:pt>
                <c:pt idx="10993">
                  <c:v>0.49929999999996133</c:v>
                </c:pt>
                <c:pt idx="10994">
                  <c:v>0.49939999999996132</c:v>
                </c:pt>
                <c:pt idx="10995">
                  <c:v>0.49949999999996131</c:v>
                </c:pt>
                <c:pt idx="10996">
                  <c:v>0.4995999999999613</c:v>
                </c:pt>
                <c:pt idx="10997">
                  <c:v>0.49969999999996129</c:v>
                </c:pt>
                <c:pt idx="10998">
                  <c:v>0.49979999999996128</c:v>
                </c:pt>
                <c:pt idx="10999">
                  <c:v>0.49989999999996126</c:v>
                </c:pt>
                <c:pt idx="11000">
                  <c:v>0.49999999999996125</c:v>
                </c:pt>
                <c:pt idx="11001">
                  <c:v>0.50009999999996124</c:v>
                </c:pt>
                <c:pt idx="11002">
                  <c:v>0.50019999999996123</c:v>
                </c:pt>
                <c:pt idx="11003">
                  <c:v>0.50029999999996122</c:v>
                </c:pt>
                <c:pt idx="11004">
                  <c:v>0.50039999999996121</c:v>
                </c:pt>
                <c:pt idx="11005">
                  <c:v>0.5004999999999612</c:v>
                </c:pt>
                <c:pt idx="11006">
                  <c:v>0.50059999999996119</c:v>
                </c:pt>
                <c:pt idx="11007">
                  <c:v>0.50069999999996118</c:v>
                </c:pt>
                <c:pt idx="11008">
                  <c:v>0.50079999999996117</c:v>
                </c:pt>
                <c:pt idx="11009">
                  <c:v>0.50089999999996115</c:v>
                </c:pt>
                <c:pt idx="11010">
                  <c:v>0.50099999999996114</c:v>
                </c:pt>
                <c:pt idx="11011">
                  <c:v>0.50109999999996113</c:v>
                </c:pt>
                <c:pt idx="11012">
                  <c:v>0.50119999999996112</c:v>
                </c:pt>
                <c:pt idx="11013">
                  <c:v>0.50129999999996111</c:v>
                </c:pt>
                <c:pt idx="11014">
                  <c:v>0.5013999999999611</c:v>
                </c:pt>
                <c:pt idx="11015">
                  <c:v>0.50149999999996109</c:v>
                </c:pt>
                <c:pt idx="11016">
                  <c:v>0.50159999999996108</c:v>
                </c:pt>
                <c:pt idx="11017">
                  <c:v>0.50169999999996107</c:v>
                </c:pt>
                <c:pt idx="11018">
                  <c:v>0.50179999999996105</c:v>
                </c:pt>
                <c:pt idx="11019">
                  <c:v>0.50189999999996104</c:v>
                </c:pt>
                <c:pt idx="11020">
                  <c:v>0.50199999999996103</c:v>
                </c:pt>
                <c:pt idx="11021">
                  <c:v>0.50209999999996102</c:v>
                </c:pt>
                <c:pt idx="11022">
                  <c:v>0.50219999999996101</c:v>
                </c:pt>
                <c:pt idx="11023">
                  <c:v>0.502299999999961</c:v>
                </c:pt>
                <c:pt idx="11024">
                  <c:v>0.50239999999996099</c:v>
                </c:pt>
                <c:pt idx="11025">
                  <c:v>0.50249999999996098</c:v>
                </c:pt>
                <c:pt idx="11026">
                  <c:v>0.50259999999996097</c:v>
                </c:pt>
                <c:pt idx="11027">
                  <c:v>0.50269999999996096</c:v>
                </c:pt>
                <c:pt idx="11028">
                  <c:v>0.50279999999996094</c:v>
                </c:pt>
                <c:pt idx="11029">
                  <c:v>0.50289999999996093</c:v>
                </c:pt>
                <c:pt idx="11030">
                  <c:v>0.50299999999996092</c:v>
                </c:pt>
                <c:pt idx="11031">
                  <c:v>0.50309999999996091</c:v>
                </c:pt>
                <c:pt idx="11032">
                  <c:v>0.5031999999999609</c:v>
                </c:pt>
                <c:pt idx="11033">
                  <c:v>0.50329999999996089</c:v>
                </c:pt>
                <c:pt idx="11034">
                  <c:v>0.50339999999996088</c:v>
                </c:pt>
                <c:pt idx="11035">
                  <c:v>0.50349999999996087</c:v>
                </c:pt>
                <c:pt idx="11036">
                  <c:v>0.50359999999996086</c:v>
                </c:pt>
                <c:pt idx="11037">
                  <c:v>0.50369999999996085</c:v>
                </c:pt>
                <c:pt idx="11038">
                  <c:v>0.50379999999996083</c:v>
                </c:pt>
                <c:pt idx="11039">
                  <c:v>0.50389999999996082</c:v>
                </c:pt>
                <c:pt idx="11040">
                  <c:v>0.50399999999996081</c:v>
                </c:pt>
                <c:pt idx="11041">
                  <c:v>0.5040999999999608</c:v>
                </c:pt>
                <c:pt idx="11042">
                  <c:v>0.50419999999996079</c:v>
                </c:pt>
                <c:pt idx="11043">
                  <c:v>0.50429999999996078</c:v>
                </c:pt>
                <c:pt idx="11044">
                  <c:v>0.50439999999996077</c:v>
                </c:pt>
                <c:pt idx="11045">
                  <c:v>0.50449999999996076</c:v>
                </c:pt>
                <c:pt idx="11046">
                  <c:v>0.50459999999996075</c:v>
                </c:pt>
                <c:pt idx="11047">
                  <c:v>0.50469999999996074</c:v>
                </c:pt>
                <c:pt idx="11048">
                  <c:v>0.50479999999996072</c:v>
                </c:pt>
                <c:pt idx="11049">
                  <c:v>0.50489999999996071</c:v>
                </c:pt>
                <c:pt idx="11050">
                  <c:v>0.5049999999999607</c:v>
                </c:pt>
                <c:pt idx="11051">
                  <c:v>0.50509999999996069</c:v>
                </c:pt>
                <c:pt idx="11052">
                  <c:v>0.50519999999996068</c:v>
                </c:pt>
                <c:pt idx="11053">
                  <c:v>0.50529999999996067</c:v>
                </c:pt>
                <c:pt idx="11054">
                  <c:v>0.50539999999996066</c:v>
                </c:pt>
                <c:pt idx="11055">
                  <c:v>0.50549999999996065</c:v>
                </c:pt>
                <c:pt idx="11056">
                  <c:v>0.50559999999996064</c:v>
                </c:pt>
                <c:pt idx="11057">
                  <c:v>0.50569999999996063</c:v>
                </c:pt>
                <c:pt idx="11058">
                  <c:v>0.50579999999996061</c:v>
                </c:pt>
                <c:pt idx="11059">
                  <c:v>0.5058999999999606</c:v>
                </c:pt>
                <c:pt idx="11060">
                  <c:v>0.50599999999996059</c:v>
                </c:pt>
                <c:pt idx="11061">
                  <c:v>0.50609999999996058</c:v>
                </c:pt>
                <c:pt idx="11062">
                  <c:v>0.50619999999996057</c:v>
                </c:pt>
                <c:pt idx="11063">
                  <c:v>0.50629999999996056</c:v>
                </c:pt>
                <c:pt idx="11064">
                  <c:v>0.50639999999996055</c:v>
                </c:pt>
                <c:pt idx="11065">
                  <c:v>0.50649999999996054</c:v>
                </c:pt>
                <c:pt idx="11066">
                  <c:v>0.50659999999996053</c:v>
                </c:pt>
                <c:pt idx="11067">
                  <c:v>0.50669999999996052</c:v>
                </c:pt>
                <c:pt idx="11068">
                  <c:v>0.5067999999999605</c:v>
                </c:pt>
                <c:pt idx="11069">
                  <c:v>0.50689999999996049</c:v>
                </c:pt>
                <c:pt idx="11070">
                  <c:v>0.50699999999996048</c:v>
                </c:pt>
                <c:pt idx="11071">
                  <c:v>0.50709999999996047</c:v>
                </c:pt>
                <c:pt idx="11072">
                  <c:v>0.50719999999996046</c:v>
                </c:pt>
                <c:pt idx="11073">
                  <c:v>0.50729999999996045</c:v>
                </c:pt>
                <c:pt idx="11074">
                  <c:v>0.50739999999996044</c:v>
                </c:pt>
                <c:pt idx="11075">
                  <c:v>0.50749999999996043</c:v>
                </c:pt>
                <c:pt idx="11076">
                  <c:v>0.50759999999996042</c:v>
                </c:pt>
                <c:pt idx="11077">
                  <c:v>0.50769999999996041</c:v>
                </c:pt>
                <c:pt idx="11078">
                  <c:v>0.50779999999996039</c:v>
                </c:pt>
                <c:pt idx="11079">
                  <c:v>0.50789999999996038</c:v>
                </c:pt>
                <c:pt idx="11080">
                  <c:v>0.50799999999996037</c:v>
                </c:pt>
                <c:pt idx="11081">
                  <c:v>0.50809999999996036</c:v>
                </c:pt>
                <c:pt idx="11082">
                  <c:v>0.50819999999996035</c:v>
                </c:pt>
                <c:pt idx="11083">
                  <c:v>0.50829999999996034</c:v>
                </c:pt>
                <c:pt idx="11084">
                  <c:v>0.50839999999996033</c:v>
                </c:pt>
                <c:pt idx="11085">
                  <c:v>0.50849999999996032</c:v>
                </c:pt>
                <c:pt idx="11086">
                  <c:v>0.50859999999996031</c:v>
                </c:pt>
                <c:pt idx="11087">
                  <c:v>0.5086999999999603</c:v>
                </c:pt>
                <c:pt idx="11088">
                  <c:v>0.50879999999996028</c:v>
                </c:pt>
                <c:pt idx="11089">
                  <c:v>0.50889999999996027</c:v>
                </c:pt>
                <c:pt idx="11090">
                  <c:v>0.50899999999996026</c:v>
                </c:pt>
                <c:pt idx="11091">
                  <c:v>0.50909999999996025</c:v>
                </c:pt>
                <c:pt idx="11092">
                  <c:v>0.50919999999996024</c:v>
                </c:pt>
                <c:pt idx="11093">
                  <c:v>0.50929999999996023</c:v>
                </c:pt>
                <c:pt idx="11094">
                  <c:v>0.50939999999996022</c:v>
                </c:pt>
                <c:pt idx="11095">
                  <c:v>0.50949999999996021</c:v>
                </c:pt>
                <c:pt idx="11096">
                  <c:v>0.5095999999999602</c:v>
                </c:pt>
                <c:pt idx="11097">
                  <c:v>0.50969999999996018</c:v>
                </c:pt>
                <c:pt idx="11098">
                  <c:v>0.50979999999996017</c:v>
                </c:pt>
                <c:pt idx="11099">
                  <c:v>0.50989999999996016</c:v>
                </c:pt>
                <c:pt idx="11100">
                  <c:v>0.50999999999996015</c:v>
                </c:pt>
                <c:pt idx="11101">
                  <c:v>0.51009999999996014</c:v>
                </c:pt>
                <c:pt idx="11102">
                  <c:v>0.51019999999996013</c:v>
                </c:pt>
                <c:pt idx="11103">
                  <c:v>0.51029999999996012</c:v>
                </c:pt>
                <c:pt idx="11104">
                  <c:v>0.51039999999996011</c:v>
                </c:pt>
                <c:pt idx="11105">
                  <c:v>0.5104999999999601</c:v>
                </c:pt>
                <c:pt idx="11106">
                  <c:v>0.51059999999996009</c:v>
                </c:pt>
                <c:pt idx="11107">
                  <c:v>0.51069999999996007</c:v>
                </c:pt>
                <c:pt idx="11108">
                  <c:v>0.51079999999996006</c:v>
                </c:pt>
                <c:pt idx="11109">
                  <c:v>0.51089999999996005</c:v>
                </c:pt>
                <c:pt idx="11110">
                  <c:v>0.51099999999996004</c:v>
                </c:pt>
                <c:pt idx="11111">
                  <c:v>0.51109999999996003</c:v>
                </c:pt>
                <c:pt idx="11112">
                  <c:v>0.51119999999996002</c:v>
                </c:pt>
                <c:pt idx="11113">
                  <c:v>0.51129999999996001</c:v>
                </c:pt>
                <c:pt idx="11114">
                  <c:v>0.51139999999996</c:v>
                </c:pt>
                <c:pt idx="11115">
                  <c:v>0.51149999999995999</c:v>
                </c:pt>
                <c:pt idx="11116">
                  <c:v>0.51159999999995998</c:v>
                </c:pt>
                <c:pt idx="11117">
                  <c:v>0.51169999999995996</c:v>
                </c:pt>
                <c:pt idx="11118">
                  <c:v>0.51179999999995995</c:v>
                </c:pt>
                <c:pt idx="11119">
                  <c:v>0.51189999999995994</c:v>
                </c:pt>
                <c:pt idx="11120">
                  <c:v>0.51199999999995993</c:v>
                </c:pt>
                <c:pt idx="11121">
                  <c:v>0.51209999999995992</c:v>
                </c:pt>
                <c:pt idx="11122">
                  <c:v>0.51219999999995991</c:v>
                </c:pt>
                <c:pt idx="11123">
                  <c:v>0.5122999999999599</c:v>
                </c:pt>
                <c:pt idx="11124">
                  <c:v>0.51239999999995989</c:v>
                </c:pt>
                <c:pt idx="11125">
                  <c:v>0.51249999999995988</c:v>
                </c:pt>
                <c:pt idx="11126">
                  <c:v>0.51259999999995987</c:v>
                </c:pt>
                <c:pt idx="11127">
                  <c:v>0.51269999999995985</c:v>
                </c:pt>
                <c:pt idx="11128">
                  <c:v>0.51279999999995984</c:v>
                </c:pt>
                <c:pt idx="11129">
                  <c:v>0.51289999999995983</c:v>
                </c:pt>
                <c:pt idx="11130">
                  <c:v>0.51299999999995982</c:v>
                </c:pt>
                <c:pt idx="11131">
                  <c:v>0.51309999999995981</c:v>
                </c:pt>
                <c:pt idx="11132">
                  <c:v>0.5131999999999598</c:v>
                </c:pt>
                <c:pt idx="11133">
                  <c:v>0.51329999999995979</c:v>
                </c:pt>
                <c:pt idx="11134">
                  <c:v>0.51339999999995978</c:v>
                </c:pt>
                <c:pt idx="11135">
                  <c:v>0.51349999999995977</c:v>
                </c:pt>
                <c:pt idx="11136">
                  <c:v>0.51359999999995976</c:v>
                </c:pt>
                <c:pt idx="11137">
                  <c:v>0.51369999999995974</c:v>
                </c:pt>
                <c:pt idx="11138">
                  <c:v>0.51379999999995973</c:v>
                </c:pt>
                <c:pt idx="11139">
                  <c:v>0.51389999999995972</c:v>
                </c:pt>
                <c:pt idx="11140">
                  <c:v>0.51399999999995971</c:v>
                </c:pt>
                <c:pt idx="11141">
                  <c:v>0.5140999999999597</c:v>
                </c:pt>
                <c:pt idx="11142">
                  <c:v>0.51419999999995969</c:v>
                </c:pt>
                <c:pt idx="11143">
                  <c:v>0.51429999999995968</c:v>
                </c:pt>
                <c:pt idx="11144">
                  <c:v>0.51439999999995967</c:v>
                </c:pt>
                <c:pt idx="11145">
                  <c:v>0.51449999999995966</c:v>
                </c:pt>
                <c:pt idx="11146">
                  <c:v>0.51459999999995965</c:v>
                </c:pt>
                <c:pt idx="11147">
                  <c:v>0.51469999999995963</c:v>
                </c:pt>
                <c:pt idx="11148">
                  <c:v>0.51479999999995962</c:v>
                </c:pt>
                <c:pt idx="11149">
                  <c:v>0.51489999999995961</c:v>
                </c:pt>
                <c:pt idx="11150">
                  <c:v>0.5149999999999596</c:v>
                </c:pt>
                <c:pt idx="11151">
                  <c:v>0.51509999999995959</c:v>
                </c:pt>
                <c:pt idx="11152">
                  <c:v>0.51519999999995958</c:v>
                </c:pt>
                <c:pt idx="11153">
                  <c:v>0.51529999999995957</c:v>
                </c:pt>
                <c:pt idx="11154">
                  <c:v>0.51539999999995956</c:v>
                </c:pt>
                <c:pt idx="11155">
                  <c:v>0.51549999999995955</c:v>
                </c:pt>
                <c:pt idx="11156">
                  <c:v>0.51559999999995954</c:v>
                </c:pt>
                <c:pt idx="11157">
                  <c:v>0.51569999999995952</c:v>
                </c:pt>
                <c:pt idx="11158">
                  <c:v>0.51579999999995951</c:v>
                </c:pt>
                <c:pt idx="11159">
                  <c:v>0.5158999999999595</c:v>
                </c:pt>
                <c:pt idx="11160">
                  <c:v>0.51599999999995949</c:v>
                </c:pt>
                <c:pt idx="11161">
                  <c:v>0.51609999999995948</c:v>
                </c:pt>
                <c:pt idx="11162">
                  <c:v>0.51619999999995947</c:v>
                </c:pt>
                <c:pt idx="11163">
                  <c:v>0.51629999999995946</c:v>
                </c:pt>
                <c:pt idx="11164">
                  <c:v>0.51639999999995945</c:v>
                </c:pt>
                <c:pt idx="11165">
                  <c:v>0.51649999999995944</c:v>
                </c:pt>
                <c:pt idx="11166">
                  <c:v>0.51659999999995942</c:v>
                </c:pt>
                <c:pt idx="11167">
                  <c:v>0.51669999999995941</c:v>
                </c:pt>
                <c:pt idx="11168">
                  <c:v>0.5167999999999594</c:v>
                </c:pt>
                <c:pt idx="11169">
                  <c:v>0.51689999999995939</c:v>
                </c:pt>
                <c:pt idx="11170">
                  <c:v>0.51699999999995938</c:v>
                </c:pt>
                <c:pt idx="11171">
                  <c:v>0.51709999999995937</c:v>
                </c:pt>
                <c:pt idx="11172">
                  <c:v>0.51719999999995936</c:v>
                </c:pt>
                <c:pt idx="11173">
                  <c:v>0.51729999999995935</c:v>
                </c:pt>
                <c:pt idx="11174">
                  <c:v>0.51739999999995934</c:v>
                </c:pt>
                <c:pt idx="11175">
                  <c:v>0.51749999999995933</c:v>
                </c:pt>
                <c:pt idx="11176">
                  <c:v>0.51759999999995931</c:v>
                </c:pt>
                <c:pt idx="11177">
                  <c:v>0.5176999999999593</c:v>
                </c:pt>
                <c:pt idx="11178">
                  <c:v>0.51779999999995929</c:v>
                </c:pt>
                <c:pt idx="11179">
                  <c:v>0.51789999999995928</c:v>
                </c:pt>
                <c:pt idx="11180">
                  <c:v>0.51799999999995927</c:v>
                </c:pt>
                <c:pt idx="11181">
                  <c:v>0.51809999999995926</c:v>
                </c:pt>
                <c:pt idx="11182">
                  <c:v>0.51819999999995925</c:v>
                </c:pt>
                <c:pt idx="11183">
                  <c:v>0.51829999999995924</c:v>
                </c:pt>
                <c:pt idx="11184">
                  <c:v>0.51839999999995923</c:v>
                </c:pt>
                <c:pt idx="11185">
                  <c:v>0.51849999999995922</c:v>
                </c:pt>
                <c:pt idx="11186">
                  <c:v>0.5185999999999592</c:v>
                </c:pt>
                <c:pt idx="11187">
                  <c:v>0.51869999999995919</c:v>
                </c:pt>
                <c:pt idx="11188">
                  <c:v>0.51879999999995918</c:v>
                </c:pt>
                <c:pt idx="11189">
                  <c:v>0.51889999999995917</c:v>
                </c:pt>
                <c:pt idx="11190">
                  <c:v>0.51899999999995916</c:v>
                </c:pt>
                <c:pt idx="11191">
                  <c:v>0.51909999999995915</c:v>
                </c:pt>
                <c:pt idx="11192">
                  <c:v>0.51919999999995914</c:v>
                </c:pt>
                <c:pt idx="11193">
                  <c:v>0.51929999999995913</c:v>
                </c:pt>
                <c:pt idx="11194">
                  <c:v>0.51939999999995912</c:v>
                </c:pt>
                <c:pt idx="11195">
                  <c:v>0.51949999999995911</c:v>
                </c:pt>
                <c:pt idx="11196">
                  <c:v>0.51959999999995909</c:v>
                </c:pt>
                <c:pt idx="11197">
                  <c:v>0.51969999999995908</c:v>
                </c:pt>
                <c:pt idx="11198">
                  <c:v>0.51979999999995907</c:v>
                </c:pt>
                <c:pt idx="11199">
                  <c:v>0.51989999999995906</c:v>
                </c:pt>
                <c:pt idx="11200">
                  <c:v>0.51999999999995905</c:v>
                </c:pt>
                <c:pt idx="11201">
                  <c:v>0.52009999999995904</c:v>
                </c:pt>
                <c:pt idx="11202">
                  <c:v>0.52019999999995903</c:v>
                </c:pt>
                <c:pt idx="11203">
                  <c:v>0.52029999999995902</c:v>
                </c:pt>
                <c:pt idx="11204">
                  <c:v>0.52039999999995901</c:v>
                </c:pt>
                <c:pt idx="11205">
                  <c:v>0.520499999999959</c:v>
                </c:pt>
                <c:pt idx="11206">
                  <c:v>0.52059999999995898</c:v>
                </c:pt>
                <c:pt idx="11207">
                  <c:v>0.52069999999995897</c:v>
                </c:pt>
                <c:pt idx="11208">
                  <c:v>0.52079999999995896</c:v>
                </c:pt>
                <c:pt idx="11209">
                  <c:v>0.52089999999995895</c:v>
                </c:pt>
                <c:pt idx="11210">
                  <c:v>0.52099999999995894</c:v>
                </c:pt>
                <c:pt idx="11211">
                  <c:v>0.52109999999995893</c:v>
                </c:pt>
                <c:pt idx="11212">
                  <c:v>0.52119999999995892</c:v>
                </c:pt>
                <c:pt idx="11213">
                  <c:v>0.52129999999995891</c:v>
                </c:pt>
                <c:pt idx="11214">
                  <c:v>0.5213999999999589</c:v>
                </c:pt>
                <c:pt idx="11215">
                  <c:v>0.52149999999995889</c:v>
                </c:pt>
                <c:pt idx="11216">
                  <c:v>0.52159999999995887</c:v>
                </c:pt>
                <c:pt idx="11217">
                  <c:v>0.52169999999995886</c:v>
                </c:pt>
                <c:pt idx="11218">
                  <c:v>0.52179999999995885</c:v>
                </c:pt>
                <c:pt idx="11219">
                  <c:v>0.52189999999995884</c:v>
                </c:pt>
                <c:pt idx="11220">
                  <c:v>0.52199999999995883</c:v>
                </c:pt>
                <c:pt idx="11221">
                  <c:v>0.52209999999995882</c:v>
                </c:pt>
                <c:pt idx="11222">
                  <c:v>0.52219999999995881</c:v>
                </c:pt>
                <c:pt idx="11223">
                  <c:v>0.5222999999999588</c:v>
                </c:pt>
                <c:pt idx="11224">
                  <c:v>0.52239999999995879</c:v>
                </c:pt>
                <c:pt idx="11225">
                  <c:v>0.52249999999995878</c:v>
                </c:pt>
                <c:pt idx="11226">
                  <c:v>0.52259999999995876</c:v>
                </c:pt>
                <c:pt idx="11227">
                  <c:v>0.52269999999995875</c:v>
                </c:pt>
                <c:pt idx="11228">
                  <c:v>0.52279999999995874</c:v>
                </c:pt>
                <c:pt idx="11229">
                  <c:v>0.52289999999995873</c:v>
                </c:pt>
                <c:pt idx="11230">
                  <c:v>0.52299999999995872</c:v>
                </c:pt>
                <c:pt idx="11231">
                  <c:v>0.52309999999995871</c:v>
                </c:pt>
                <c:pt idx="11232">
                  <c:v>0.5231999999999587</c:v>
                </c:pt>
                <c:pt idx="11233">
                  <c:v>0.52329999999995869</c:v>
                </c:pt>
                <c:pt idx="11234">
                  <c:v>0.52339999999995868</c:v>
                </c:pt>
                <c:pt idx="11235">
                  <c:v>0.52349999999995867</c:v>
                </c:pt>
                <c:pt idx="11236">
                  <c:v>0.52359999999995865</c:v>
                </c:pt>
                <c:pt idx="11237">
                  <c:v>0.52369999999995864</c:v>
                </c:pt>
                <c:pt idx="11238">
                  <c:v>0.52379999999995863</c:v>
                </c:pt>
                <c:pt idx="11239">
                  <c:v>0.52389999999995862</c:v>
                </c:pt>
                <c:pt idx="11240">
                  <c:v>0.52399999999995861</c:v>
                </c:pt>
                <c:pt idx="11241">
                  <c:v>0.5240999999999586</c:v>
                </c:pt>
                <c:pt idx="11242">
                  <c:v>0.52419999999995859</c:v>
                </c:pt>
                <c:pt idx="11243">
                  <c:v>0.52429999999995858</c:v>
                </c:pt>
                <c:pt idx="11244">
                  <c:v>0.52439999999995857</c:v>
                </c:pt>
                <c:pt idx="11245">
                  <c:v>0.52449999999995855</c:v>
                </c:pt>
                <c:pt idx="11246">
                  <c:v>0.52459999999995854</c:v>
                </c:pt>
                <c:pt idx="11247">
                  <c:v>0.52469999999995853</c:v>
                </c:pt>
                <c:pt idx="11248">
                  <c:v>0.52479999999995852</c:v>
                </c:pt>
                <c:pt idx="11249">
                  <c:v>0.52489999999995851</c:v>
                </c:pt>
                <c:pt idx="11250">
                  <c:v>0.5249999999999585</c:v>
                </c:pt>
                <c:pt idx="11251">
                  <c:v>0.52509999999995849</c:v>
                </c:pt>
                <c:pt idx="11252">
                  <c:v>0.52519999999995848</c:v>
                </c:pt>
                <c:pt idx="11253">
                  <c:v>0.52529999999995847</c:v>
                </c:pt>
                <c:pt idx="11254">
                  <c:v>0.52539999999995846</c:v>
                </c:pt>
                <c:pt idx="11255">
                  <c:v>0.52549999999995844</c:v>
                </c:pt>
                <c:pt idx="11256">
                  <c:v>0.52559999999995843</c:v>
                </c:pt>
                <c:pt idx="11257">
                  <c:v>0.52569999999995842</c:v>
                </c:pt>
                <c:pt idx="11258">
                  <c:v>0.52579999999995841</c:v>
                </c:pt>
                <c:pt idx="11259">
                  <c:v>0.5258999999999584</c:v>
                </c:pt>
                <c:pt idx="11260">
                  <c:v>0.52599999999995839</c:v>
                </c:pt>
                <c:pt idx="11261">
                  <c:v>0.52609999999995838</c:v>
                </c:pt>
                <c:pt idx="11262">
                  <c:v>0.52619999999995837</c:v>
                </c:pt>
                <c:pt idx="11263">
                  <c:v>0.52629999999995836</c:v>
                </c:pt>
                <c:pt idx="11264">
                  <c:v>0.52639999999995835</c:v>
                </c:pt>
                <c:pt idx="11265">
                  <c:v>0.52649999999995833</c:v>
                </c:pt>
                <c:pt idx="11266">
                  <c:v>0.52659999999995832</c:v>
                </c:pt>
                <c:pt idx="11267">
                  <c:v>0.52669999999995831</c:v>
                </c:pt>
                <c:pt idx="11268">
                  <c:v>0.5267999999999583</c:v>
                </c:pt>
                <c:pt idx="11269">
                  <c:v>0.52689999999995829</c:v>
                </c:pt>
                <c:pt idx="11270">
                  <c:v>0.52699999999995828</c:v>
                </c:pt>
                <c:pt idx="11271">
                  <c:v>0.52709999999995827</c:v>
                </c:pt>
                <c:pt idx="11272">
                  <c:v>0.52719999999995826</c:v>
                </c:pt>
                <c:pt idx="11273">
                  <c:v>0.52729999999995825</c:v>
                </c:pt>
                <c:pt idx="11274">
                  <c:v>0.52739999999995824</c:v>
                </c:pt>
                <c:pt idx="11275">
                  <c:v>0.52749999999995822</c:v>
                </c:pt>
                <c:pt idx="11276">
                  <c:v>0.52759999999995821</c:v>
                </c:pt>
                <c:pt idx="11277">
                  <c:v>0.5276999999999582</c:v>
                </c:pt>
                <c:pt idx="11278">
                  <c:v>0.52779999999995819</c:v>
                </c:pt>
                <c:pt idx="11279">
                  <c:v>0.52789999999995818</c:v>
                </c:pt>
                <c:pt idx="11280">
                  <c:v>0.52799999999995817</c:v>
                </c:pt>
                <c:pt idx="11281">
                  <c:v>0.52809999999995816</c:v>
                </c:pt>
                <c:pt idx="11282">
                  <c:v>0.52819999999995815</c:v>
                </c:pt>
                <c:pt idx="11283">
                  <c:v>0.52829999999995814</c:v>
                </c:pt>
                <c:pt idx="11284">
                  <c:v>0.52839999999995813</c:v>
                </c:pt>
                <c:pt idx="11285">
                  <c:v>0.52849999999995811</c:v>
                </c:pt>
                <c:pt idx="11286">
                  <c:v>0.5285999999999581</c:v>
                </c:pt>
                <c:pt idx="11287">
                  <c:v>0.52869999999995809</c:v>
                </c:pt>
                <c:pt idx="11288">
                  <c:v>0.52879999999995808</c:v>
                </c:pt>
                <c:pt idx="11289">
                  <c:v>0.52889999999995807</c:v>
                </c:pt>
                <c:pt idx="11290">
                  <c:v>0.52899999999995806</c:v>
                </c:pt>
                <c:pt idx="11291">
                  <c:v>0.52909999999995805</c:v>
                </c:pt>
                <c:pt idx="11292">
                  <c:v>0.52919999999995804</c:v>
                </c:pt>
                <c:pt idx="11293">
                  <c:v>0.52929999999995803</c:v>
                </c:pt>
                <c:pt idx="11294">
                  <c:v>0.52939999999995802</c:v>
                </c:pt>
                <c:pt idx="11295">
                  <c:v>0.529499999999958</c:v>
                </c:pt>
                <c:pt idx="11296">
                  <c:v>0.52959999999995799</c:v>
                </c:pt>
                <c:pt idx="11297">
                  <c:v>0.52969999999995798</c:v>
                </c:pt>
                <c:pt idx="11298">
                  <c:v>0.52979999999995797</c:v>
                </c:pt>
                <c:pt idx="11299">
                  <c:v>0.52989999999995796</c:v>
                </c:pt>
                <c:pt idx="11300">
                  <c:v>0.52999999999995795</c:v>
                </c:pt>
                <c:pt idx="11301">
                  <c:v>0.53009999999995794</c:v>
                </c:pt>
                <c:pt idx="11302">
                  <c:v>0.53019999999995793</c:v>
                </c:pt>
                <c:pt idx="11303">
                  <c:v>0.53029999999995792</c:v>
                </c:pt>
                <c:pt idx="11304">
                  <c:v>0.53039999999995791</c:v>
                </c:pt>
                <c:pt idx="11305">
                  <c:v>0.53049999999995789</c:v>
                </c:pt>
                <c:pt idx="11306">
                  <c:v>0.53059999999995788</c:v>
                </c:pt>
                <c:pt idx="11307">
                  <c:v>0.53069999999995787</c:v>
                </c:pt>
                <c:pt idx="11308">
                  <c:v>0.53079999999995786</c:v>
                </c:pt>
                <c:pt idx="11309">
                  <c:v>0.53089999999995785</c:v>
                </c:pt>
                <c:pt idx="11310">
                  <c:v>0.53099999999995784</c:v>
                </c:pt>
                <c:pt idx="11311">
                  <c:v>0.53109999999995783</c:v>
                </c:pt>
                <c:pt idx="11312">
                  <c:v>0.53119999999995782</c:v>
                </c:pt>
                <c:pt idx="11313">
                  <c:v>0.53129999999995781</c:v>
                </c:pt>
                <c:pt idx="11314">
                  <c:v>0.5313999999999578</c:v>
                </c:pt>
                <c:pt idx="11315">
                  <c:v>0.53149999999995778</c:v>
                </c:pt>
                <c:pt idx="11316">
                  <c:v>0.53159999999995777</c:v>
                </c:pt>
                <c:pt idx="11317">
                  <c:v>0.53169999999995776</c:v>
                </c:pt>
                <c:pt idx="11318">
                  <c:v>0.53179999999995775</c:v>
                </c:pt>
                <c:pt idx="11319">
                  <c:v>0.53189999999995774</c:v>
                </c:pt>
                <c:pt idx="11320">
                  <c:v>0.53199999999995773</c:v>
                </c:pt>
                <c:pt idx="11321">
                  <c:v>0.53209999999995772</c:v>
                </c:pt>
                <c:pt idx="11322">
                  <c:v>0.53219999999995771</c:v>
                </c:pt>
                <c:pt idx="11323">
                  <c:v>0.5322999999999577</c:v>
                </c:pt>
                <c:pt idx="11324">
                  <c:v>0.53239999999995768</c:v>
                </c:pt>
                <c:pt idx="11325">
                  <c:v>0.53249999999995767</c:v>
                </c:pt>
                <c:pt idx="11326">
                  <c:v>0.53259999999995766</c:v>
                </c:pt>
                <c:pt idx="11327">
                  <c:v>0.53269999999995765</c:v>
                </c:pt>
                <c:pt idx="11328">
                  <c:v>0.53279999999995764</c:v>
                </c:pt>
                <c:pt idx="11329">
                  <c:v>0.53289999999995763</c:v>
                </c:pt>
                <c:pt idx="11330">
                  <c:v>0.53299999999995762</c:v>
                </c:pt>
                <c:pt idx="11331">
                  <c:v>0.53309999999995761</c:v>
                </c:pt>
                <c:pt idx="11332">
                  <c:v>0.5331999999999576</c:v>
                </c:pt>
                <c:pt idx="11333">
                  <c:v>0.53329999999995759</c:v>
                </c:pt>
                <c:pt idx="11334">
                  <c:v>0.53339999999995757</c:v>
                </c:pt>
                <c:pt idx="11335">
                  <c:v>0.53349999999995756</c:v>
                </c:pt>
                <c:pt idx="11336">
                  <c:v>0.53359999999995755</c:v>
                </c:pt>
                <c:pt idx="11337">
                  <c:v>0.53369999999995754</c:v>
                </c:pt>
                <c:pt idx="11338">
                  <c:v>0.53379999999995753</c:v>
                </c:pt>
                <c:pt idx="11339">
                  <c:v>0.53389999999995752</c:v>
                </c:pt>
                <c:pt idx="11340">
                  <c:v>0.53399999999995751</c:v>
                </c:pt>
                <c:pt idx="11341">
                  <c:v>0.5340999999999575</c:v>
                </c:pt>
                <c:pt idx="11342">
                  <c:v>0.53419999999995749</c:v>
                </c:pt>
                <c:pt idx="11343">
                  <c:v>0.53429999999995748</c:v>
                </c:pt>
                <c:pt idx="11344">
                  <c:v>0.53439999999995746</c:v>
                </c:pt>
                <c:pt idx="11345">
                  <c:v>0.53449999999995745</c:v>
                </c:pt>
                <c:pt idx="11346">
                  <c:v>0.53459999999995744</c:v>
                </c:pt>
                <c:pt idx="11347">
                  <c:v>0.53469999999995743</c:v>
                </c:pt>
                <c:pt idx="11348">
                  <c:v>0.53479999999995742</c:v>
                </c:pt>
                <c:pt idx="11349">
                  <c:v>0.53489999999995741</c:v>
                </c:pt>
                <c:pt idx="11350">
                  <c:v>0.5349999999999574</c:v>
                </c:pt>
                <c:pt idx="11351">
                  <c:v>0.53509999999995739</c:v>
                </c:pt>
                <c:pt idx="11352">
                  <c:v>0.53519999999995738</c:v>
                </c:pt>
                <c:pt idx="11353">
                  <c:v>0.53529999999995737</c:v>
                </c:pt>
                <c:pt idx="11354">
                  <c:v>0.53539999999995735</c:v>
                </c:pt>
                <c:pt idx="11355">
                  <c:v>0.53549999999995734</c:v>
                </c:pt>
                <c:pt idx="11356">
                  <c:v>0.53559999999995733</c:v>
                </c:pt>
                <c:pt idx="11357">
                  <c:v>0.53569999999995732</c:v>
                </c:pt>
                <c:pt idx="11358">
                  <c:v>0.53579999999995731</c:v>
                </c:pt>
                <c:pt idx="11359">
                  <c:v>0.5358999999999573</c:v>
                </c:pt>
                <c:pt idx="11360">
                  <c:v>0.53599999999995729</c:v>
                </c:pt>
                <c:pt idx="11361">
                  <c:v>0.53609999999995728</c:v>
                </c:pt>
                <c:pt idx="11362">
                  <c:v>0.53619999999995727</c:v>
                </c:pt>
                <c:pt idx="11363">
                  <c:v>0.53629999999995726</c:v>
                </c:pt>
                <c:pt idx="11364">
                  <c:v>0.53639999999995724</c:v>
                </c:pt>
                <c:pt idx="11365">
                  <c:v>0.53649999999995723</c:v>
                </c:pt>
                <c:pt idx="11366">
                  <c:v>0.53659999999995722</c:v>
                </c:pt>
                <c:pt idx="11367">
                  <c:v>0.53669999999995721</c:v>
                </c:pt>
                <c:pt idx="11368">
                  <c:v>0.5367999999999572</c:v>
                </c:pt>
                <c:pt idx="11369">
                  <c:v>0.53689999999995719</c:v>
                </c:pt>
                <c:pt idx="11370">
                  <c:v>0.53699999999995718</c:v>
                </c:pt>
                <c:pt idx="11371">
                  <c:v>0.53709999999995717</c:v>
                </c:pt>
                <c:pt idx="11372">
                  <c:v>0.53719999999995716</c:v>
                </c:pt>
                <c:pt idx="11373">
                  <c:v>0.53729999999995715</c:v>
                </c:pt>
                <c:pt idx="11374">
                  <c:v>0.53739999999995713</c:v>
                </c:pt>
                <c:pt idx="11375">
                  <c:v>0.53749999999995712</c:v>
                </c:pt>
                <c:pt idx="11376">
                  <c:v>0.53759999999995711</c:v>
                </c:pt>
                <c:pt idx="11377">
                  <c:v>0.5376999999999571</c:v>
                </c:pt>
                <c:pt idx="11378">
                  <c:v>0.53779999999995709</c:v>
                </c:pt>
                <c:pt idx="11379">
                  <c:v>0.53789999999995708</c:v>
                </c:pt>
                <c:pt idx="11380">
                  <c:v>0.53799999999995707</c:v>
                </c:pt>
                <c:pt idx="11381">
                  <c:v>0.53809999999995706</c:v>
                </c:pt>
                <c:pt idx="11382">
                  <c:v>0.53819999999995705</c:v>
                </c:pt>
                <c:pt idx="11383">
                  <c:v>0.53829999999995704</c:v>
                </c:pt>
                <c:pt idx="11384">
                  <c:v>0.53839999999995702</c:v>
                </c:pt>
                <c:pt idx="11385">
                  <c:v>0.53849999999995701</c:v>
                </c:pt>
                <c:pt idx="11386">
                  <c:v>0.538599999999957</c:v>
                </c:pt>
                <c:pt idx="11387">
                  <c:v>0.53869999999995699</c:v>
                </c:pt>
                <c:pt idx="11388">
                  <c:v>0.53879999999995698</c:v>
                </c:pt>
                <c:pt idx="11389">
                  <c:v>0.53889999999995697</c:v>
                </c:pt>
                <c:pt idx="11390">
                  <c:v>0.53899999999995696</c:v>
                </c:pt>
                <c:pt idx="11391">
                  <c:v>0.53909999999995695</c:v>
                </c:pt>
                <c:pt idx="11392">
                  <c:v>0.53919999999995694</c:v>
                </c:pt>
                <c:pt idx="11393">
                  <c:v>0.53929999999995692</c:v>
                </c:pt>
                <c:pt idx="11394">
                  <c:v>0.53939999999995691</c:v>
                </c:pt>
                <c:pt idx="11395">
                  <c:v>0.5394999999999569</c:v>
                </c:pt>
                <c:pt idx="11396">
                  <c:v>0.53959999999995689</c:v>
                </c:pt>
                <c:pt idx="11397">
                  <c:v>0.53969999999995688</c:v>
                </c:pt>
                <c:pt idx="11398">
                  <c:v>0.53979999999995687</c:v>
                </c:pt>
                <c:pt idx="11399">
                  <c:v>0.53989999999995686</c:v>
                </c:pt>
                <c:pt idx="11400">
                  <c:v>0.53999999999995685</c:v>
                </c:pt>
                <c:pt idx="11401">
                  <c:v>0.54009999999995684</c:v>
                </c:pt>
                <c:pt idx="11402">
                  <c:v>0.54019999999995683</c:v>
                </c:pt>
                <c:pt idx="11403">
                  <c:v>0.54029999999995681</c:v>
                </c:pt>
                <c:pt idx="11404">
                  <c:v>0.5403999999999568</c:v>
                </c:pt>
                <c:pt idx="11405">
                  <c:v>0.54049999999995679</c:v>
                </c:pt>
                <c:pt idx="11406">
                  <c:v>0.54059999999995678</c:v>
                </c:pt>
                <c:pt idx="11407">
                  <c:v>0.54069999999995677</c:v>
                </c:pt>
                <c:pt idx="11408">
                  <c:v>0.54079999999995676</c:v>
                </c:pt>
                <c:pt idx="11409">
                  <c:v>0.54089999999995675</c:v>
                </c:pt>
                <c:pt idx="11410">
                  <c:v>0.54099999999995674</c:v>
                </c:pt>
                <c:pt idx="11411">
                  <c:v>0.54109999999995673</c:v>
                </c:pt>
                <c:pt idx="11412">
                  <c:v>0.54119999999995672</c:v>
                </c:pt>
                <c:pt idx="11413">
                  <c:v>0.5412999999999567</c:v>
                </c:pt>
                <c:pt idx="11414">
                  <c:v>0.54139999999995669</c:v>
                </c:pt>
                <c:pt idx="11415">
                  <c:v>0.54149999999995668</c:v>
                </c:pt>
                <c:pt idx="11416">
                  <c:v>0.54159999999995667</c:v>
                </c:pt>
                <c:pt idx="11417">
                  <c:v>0.54169999999995666</c:v>
                </c:pt>
                <c:pt idx="11418">
                  <c:v>0.54179999999995665</c:v>
                </c:pt>
                <c:pt idx="11419">
                  <c:v>0.54189999999995664</c:v>
                </c:pt>
                <c:pt idx="11420">
                  <c:v>0.54199999999995663</c:v>
                </c:pt>
                <c:pt idx="11421">
                  <c:v>0.54209999999995662</c:v>
                </c:pt>
                <c:pt idx="11422">
                  <c:v>0.54219999999995661</c:v>
                </c:pt>
                <c:pt idx="11423">
                  <c:v>0.54229999999995659</c:v>
                </c:pt>
                <c:pt idx="11424">
                  <c:v>0.54239999999995658</c:v>
                </c:pt>
                <c:pt idx="11425">
                  <c:v>0.54249999999995657</c:v>
                </c:pt>
                <c:pt idx="11426">
                  <c:v>0.54259999999995656</c:v>
                </c:pt>
                <c:pt idx="11427">
                  <c:v>0.54269999999995655</c:v>
                </c:pt>
                <c:pt idx="11428">
                  <c:v>0.54279999999995654</c:v>
                </c:pt>
                <c:pt idx="11429">
                  <c:v>0.54289999999995653</c:v>
                </c:pt>
                <c:pt idx="11430">
                  <c:v>0.54299999999995652</c:v>
                </c:pt>
                <c:pt idx="11431">
                  <c:v>0.54309999999995651</c:v>
                </c:pt>
                <c:pt idx="11432">
                  <c:v>0.5431999999999565</c:v>
                </c:pt>
                <c:pt idx="11433">
                  <c:v>0.54329999999995648</c:v>
                </c:pt>
                <c:pt idx="11434">
                  <c:v>0.54339999999995647</c:v>
                </c:pt>
                <c:pt idx="11435">
                  <c:v>0.54349999999995646</c:v>
                </c:pt>
                <c:pt idx="11436">
                  <c:v>0.54359999999995645</c:v>
                </c:pt>
                <c:pt idx="11437">
                  <c:v>0.54369999999995644</c:v>
                </c:pt>
                <c:pt idx="11438">
                  <c:v>0.54379999999995643</c:v>
                </c:pt>
                <c:pt idx="11439">
                  <c:v>0.54389999999995642</c:v>
                </c:pt>
                <c:pt idx="11440">
                  <c:v>0.54399999999995641</c:v>
                </c:pt>
                <c:pt idx="11441">
                  <c:v>0.5440999999999564</c:v>
                </c:pt>
                <c:pt idx="11442">
                  <c:v>0.54419999999995639</c:v>
                </c:pt>
                <c:pt idx="11443">
                  <c:v>0.54429999999995637</c:v>
                </c:pt>
                <c:pt idx="11444">
                  <c:v>0.54439999999995636</c:v>
                </c:pt>
                <c:pt idx="11445">
                  <c:v>0.54449999999995635</c:v>
                </c:pt>
                <c:pt idx="11446">
                  <c:v>0.54459999999995634</c:v>
                </c:pt>
                <c:pt idx="11447">
                  <c:v>0.54469999999995633</c:v>
                </c:pt>
                <c:pt idx="11448">
                  <c:v>0.54479999999995632</c:v>
                </c:pt>
                <c:pt idx="11449">
                  <c:v>0.54489999999995631</c:v>
                </c:pt>
                <c:pt idx="11450">
                  <c:v>0.5449999999999563</c:v>
                </c:pt>
                <c:pt idx="11451">
                  <c:v>0.54509999999995629</c:v>
                </c:pt>
                <c:pt idx="11452">
                  <c:v>0.54519999999995628</c:v>
                </c:pt>
                <c:pt idx="11453">
                  <c:v>0.54529999999995626</c:v>
                </c:pt>
                <c:pt idx="11454">
                  <c:v>0.54539999999995625</c:v>
                </c:pt>
                <c:pt idx="11455">
                  <c:v>0.54549999999995624</c:v>
                </c:pt>
                <c:pt idx="11456">
                  <c:v>0.54559999999995623</c:v>
                </c:pt>
                <c:pt idx="11457">
                  <c:v>0.54569999999995622</c:v>
                </c:pt>
                <c:pt idx="11458">
                  <c:v>0.54579999999995621</c:v>
                </c:pt>
                <c:pt idx="11459">
                  <c:v>0.5458999999999562</c:v>
                </c:pt>
                <c:pt idx="11460">
                  <c:v>0.54599999999995619</c:v>
                </c:pt>
                <c:pt idx="11461">
                  <c:v>0.54609999999995618</c:v>
                </c:pt>
                <c:pt idx="11462">
                  <c:v>0.54619999999995617</c:v>
                </c:pt>
                <c:pt idx="11463">
                  <c:v>0.54629999999995615</c:v>
                </c:pt>
                <c:pt idx="11464">
                  <c:v>0.54639999999995614</c:v>
                </c:pt>
                <c:pt idx="11465">
                  <c:v>0.54649999999995613</c:v>
                </c:pt>
                <c:pt idx="11466">
                  <c:v>0.54659999999995612</c:v>
                </c:pt>
                <c:pt idx="11467">
                  <c:v>0.54669999999995611</c:v>
                </c:pt>
                <c:pt idx="11468">
                  <c:v>0.5467999999999561</c:v>
                </c:pt>
                <c:pt idx="11469">
                  <c:v>0.54689999999995609</c:v>
                </c:pt>
                <c:pt idx="11470">
                  <c:v>0.54699999999995608</c:v>
                </c:pt>
                <c:pt idx="11471">
                  <c:v>0.54709999999995607</c:v>
                </c:pt>
                <c:pt idx="11472">
                  <c:v>0.54719999999995605</c:v>
                </c:pt>
                <c:pt idx="11473">
                  <c:v>0.54729999999995604</c:v>
                </c:pt>
                <c:pt idx="11474">
                  <c:v>0.54739999999995603</c:v>
                </c:pt>
                <c:pt idx="11475">
                  <c:v>0.54749999999995602</c:v>
                </c:pt>
                <c:pt idx="11476">
                  <c:v>0.54759999999995601</c:v>
                </c:pt>
                <c:pt idx="11477">
                  <c:v>0.547699999999956</c:v>
                </c:pt>
                <c:pt idx="11478">
                  <c:v>0.54779999999995599</c:v>
                </c:pt>
                <c:pt idx="11479">
                  <c:v>0.54789999999995598</c:v>
                </c:pt>
                <c:pt idx="11480">
                  <c:v>0.54799999999995597</c:v>
                </c:pt>
                <c:pt idx="11481">
                  <c:v>0.54809999999995596</c:v>
                </c:pt>
                <c:pt idx="11482">
                  <c:v>0.54819999999995594</c:v>
                </c:pt>
                <c:pt idx="11483">
                  <c:v>0.54829999999995593</c:v>
                </c:pt>
                <c:pt idx="11484">
                  <c:v>0.54839999999995592</c:v>
                </c:pt>
                <c:pt idx="11485">
                  <c:v>0.54849999999995591</c:v>
                </c:pt>
                <c:pt idx="11486">
                  <c:v>0.5485999999999559</c:v>
                </c:pt>
                <c:pt idx="11487">
                  <c:v>0.54869999999995589</c:v>
                </c:pt>
                <c:pt idx="11488">
                  <c:v>0.54879999999995588</c:v>
                </c:pt>
                <c:pt idx="11489">
                  <c:v>0.54889999999995587</c:v>
                </c:pt>
                <c:pt idx="11490">
                  <c:v>0.54899999999995586</c:v>
                </c:pt>
                <c:pt idx="11491">
                  <c:v>0.54909999999995585</c:v>
                </c:pt>
                <c:pt idx="11492">
                  <c:v>0.54919999999995583</c:v>
                </c:pt>
                <c:pt idx="11493">
                  <c:v>0.54929999999995582</c:v>
                </c:pt>
                <c:pt idx="11494">
                  <c:v>0.54939999999995581</c:v>
                </c:pt>
                <c:pt idx="11495">
                  <c:v>0.5494999999999558</c:v>
                </c:pt>
                <c:pt idx="11496">
                  <c:v>0.54959999999995579</c:v>
                </c:pt>
                <c:pt idx="11497">
                  <c:v>0.54969999999995578</c:v>
                </c:pt>
                <c:pt idx="11498">
                  <c:v>0.54979999999995577</c:v>
                </c:pt>
                <c:pt idx="11499">
                  <c:v>0.54989999999995576</c:v>
                </c:pt>
                <c:pt idx="11500">
                  <c:v>0.54999999999995575</c:v>
                </c:pt>
                <c:pt idx="11501">
                  <c:v>0.55009999999995574</c:v>
                </c:pt>
                <c:pt idx="11502">
                  <c:v>0.55019999999995572</c:v>
                </c:pt>
                <c:pt idx="11503">
                  <c:v>0.55029999999995571</c:v>
                </c:pt>
                <c:pt idx="11504">
                  <c:v>0.5503999999999557</c:v>
                </c:pt>
                <c:pt idx="11505">
                  <c:v>0.55049999999995569</c:v>
                </c:pt>
                <c:pt idx="11506">
                  <c:v>0.55059999999995568</c:v>
                </c:pt>
                <c:pt idx="11507">
                  <c:v>0.55069999999995567</c:v>
                </c:pt>
                <c:pt idx="11508">
                  <c:v>0.55079999999995566</c:v>
                </c:pt>
                <c:pt idx="11509">
                  <c:v>0.55089999999995565</c:v>
                </c:pt>
                <c:pt idx="11510">
                  <c:v>0.55099999999995564</c:v>
                </c:pt>
                <c:pt idx="11511">
                  <c:v>0.55109999999995563</c:v>
                </c:pt>
                <c:pt idx="11512">
                  <c:v>0.55119999999995561</c:v>
                </c:pt>
                <c:pt idx="11513">
                  <c:v>0.5512999999999556</c:v>
                </c:pt>
                <c:pt idx="11514">
                  <c:v>0.55139999999995559</c:v>
                </c:pt>
                <c:pt idx="11515">
                  <c:v>0.55149999999995558</c:v>
                </c:pt>
                <c:pt idx="11516">
                  <c:v>0.55159999999995557</c:v>
                </c:pt>
                <c:pt idx="11517">
                  <c:v>0.55169999999995556</c:v>
                </c:pt>
                <c:pt idx="11518">
                  <c:v>0.55179999999995555</c:v>
                </c:pt>
                <c:pt idx="11519">
                  <c:v>0.55189999999995554</c:v>
                </c:pt>
                <c:pt idx="11520">
                  <c:v>0.55199999999995553</c:v>
                </c:pt>
                <c:pt idx="11521">
                  <c:v>0.55209999999995552</c:v>
                </c:pt>
                <c:pt idx="11522">
                  <c:v>0.5521999999999555</c:v>
                </c:pt>
                <c:pt idx="11523">
                  <c:v>0.55229999999995549</c:v>
                </c:pt>
                <c:pt idx="11524">
                  <c:v>0.55239999999995548</c:v>
                </c:pt>
                <c:pt idx="11525">
                  <c:v>0.55249999999995547</c:v>
                </c:pt>
                <c:pt idx="11526">
                  <c:v>0.55259999999995546</c:v>
                </c:pt>
                <c:pt idx="11527">
                  <c:v>0.55269999999995545</c:v>
                </c:pt>
                <c:pt idx="11528">
                  <c:v>0.55279999999995544</c:v>
                </c:pt>
                <c:pt idx="11529">
                  <c:v>0.55289999999995543</c:v>
                </c:pt>
                <c:pt idx="11530">
                  <c:v>0.55299999999995542</c:v>
                </c:pt>
                <c:pt idx="11531">
                  <c:v>0.55309999999995541</c:v>
                </c:pt>
                <c:pt idx="11532">
                  <c:v>0.55319999999995539</c:v>
                </c:pt>
                <c:pt idx="11533">
                  <c:v>0.55329999999995538</c:v>
                </c:pt>
                <c:pt idx="11534">
                  <c:v>0.55339999999995537</c:v>
                </c:pt>
                <c:pt idx="11535">
                  <c:v>0.55349999999995536</c:v>
                </c:pt>
                <c:pt idx="11536">
                  <c:v>0.55359999999995535</c:v>
                </c:pt>
                <c:pt idx="11537">
                  <c:v>0.55369999999995534</c:v>
                </c:pt>
                <c:pt idx="11538">
                  <c:v>0.55379999999995533</c:v>
                </c:pt>
                <c:pt idx="11539">
                  <c:v>0.55389999999995532</c:v>
                </c:pt>
                <c:pt idx="11540">
                  <c:v>0.55399999999995531</c:v>
                </c:pt>
                <c:pt idx="11541">
                  <c:v>0.55409999999995529</c:v>
                </c:pt>
                <c:pt idx="11542">
                  <c:v>0.55419999999995528</c:v>
                </c:pt>
                <c:pt idx="11543">
                  <c:v>0.55429999999995527</c:v>
                </c:pt>
                <c:pt idx="11544">
                  <c:v>0.55439999999995526</c:v>
                </c:pt>
                <c:pt idx="11545">
                  <c:v>0.55449999999995525</c:v>
                </c:pt>
                <c:pt idx="11546">
                  <c:v>0.55459999999995524</c:v>
                </c:pt>
                <c:pt idx="11547">
                  <c:v>0.55469999999995523</c:v>
                </c:pt>
                <c:pt idx="11548">
                  <c:v>0.55479999999995522</c:v>
                </c:pt>
                <c:pt idx="11549">
                  <c:v>0.55489999999995521</c:v>
                </c:pt>
                <c:pt idx="11550">
                  <c:v>0.5549999999999552</c:v>
                </c:pt>
                <c:pt idx="11551">
                  <c:v>0.55509999999995518</c:v>
                </c:pt>
                <c:pt idx="11552">
                  <c:v>0.55519999999995517</c:v>
                </c:pt>
                <c:pt idx="11553">
                  <c:v>0.55529999999995516</c:v>
                </c:pt>
                <c:pt idx="11554">
                  <c:v>0.55539999999995515</c:v>
                </c:pt>
                <c:pt idx="11555">
                  <c:v>0.55549999999995514</c:v>
                </c:pt>
                <c:pt idx="11556">
                  <c:v>0.55559999999995513</c:v>
                </c:pt>
                <c:pt idx="11557">
                  <c:v>0.55569999999995512</c:v>
                </c:pt>
                <c:pt idx="11558">
                  <c:v>0.55579999999995511</c:v>
                </c:pt>
                <c:pt idx="11559">
                  <c:v>0.5558999999999551</c:v>
                </c:pt>
                <c:pt idx="11560">
                  <c:v>0.55599999999995509</c:v>
                </c:pt>
                <c:pt idx="11561">
                  <c:v>0.55609999999995507</c:v>
                </c:pt>
                <c:pt idx="11562">
                  <c:v>0.55619999999995506</c:v>
                </c:pt>
                <c:pt idx="11563">
                  <c:v>0.55629999999995505</c:v>
                </c:pt>
                <c:pt idx="11564">
                  <c:v>0.55639999999995504</c:v>
                </c:pt>
                <c:pt idx="11565">
                  <c:v>0.55649999999995503</c:v>
                </c:pt>
                <c:pt idx="11566">
                  <c:v>0.55659999999995502</c:v>
                </c:pt>
                <c:pt idx="11567">
                  <c:v>0.55669999999995501</c:v>
                </c:pt>
                <c:pt idx="11568">
                  <c:v>0.556799999999955</c:v>
                </c:pt>
                <c:pt idx="11569">
                  <c:v>0.55689999999995499</c:v>
                </c:pt>
                <c:pt idx="11570">
                  <c:v>0.55699999999995498</c:v>
                </c:pt>
                <c:pt idx="11571">
                  <c:v>0.55709999999995496</c:v>
                </c:pt>
                <c:pt idx="11572">
                  <c:v>0.55719999999995495</c:v>
                </c:pt>
                <c:pt idx="11573">
                  <c:v>0.55729999999995494</c:v>
                </c:pt>
                <c:pt idx="11574">
                  <c:v>0.55739999999995493</c:v>
                </c:pt>
                <c:pt idx="11575">
                  <c:v>0.55749999999995492</c:v>
                </c:pt>
                <c:pt idx="11576">
                  <c:v>0.55759999999995491</c:v>
                </c:pt>
                <c:pt idx="11577">
                  <c:v>0.5576999999999549</c:v>
                </c:pt>
                <c:pt idx="11578">
                  <c:v>0.55779999999995489</c:v>
                </c:pt>
                <c:pt idx="11579">
                  <c:v>0.55789999999995488</c:v>
                </c:pt>
                <c:pt idx="11580">
                  <c:v>0.55799999999995487</c:v>
                </c:pt>
                <c:pt idx="11581">
                  <c:v>0.55809999999995485</c:v>
                </c:pt>
                <c:pt idx="11582">
                  <c:v>0.55819999999995484</c:v>
                </c:pt>
                <c:pt idx="11583">
                  <c:v>0.55829999999995483</c:v>
                </c:pt>
                <c:pt idx="11584">
                  <c:v>0.55839999999995482</c:v>
                </c:pt>
                <c:pt idx="11585">
                  <c:v>0.55849999999995481</c:v>
                </c:pt>
                <c:pt idx="11586">
                  <c:v>0.5585999999999548</c:v>
                </c:pt>
                <c:pt idx="11587">
                  <c:v>0.55869999999995479</c:v>
                </c:pt>
                <c:pt idx="11588">
                  <c:v>0.55879999999995478</c:v>
                </c:pt>
                <c:pt idx="11589">
                  <c:v>0.55889999999995477</c:v>
                </c:pt>
                <c:pt idx="11590">
                  <c:v>0.55899999999995476</c:v>
                </c:pt>
                <c:pt idx="11591">
                  <c:v>0.55909999999995474</c:v>
                </c:pt>
                <c:pt idx="11592">
                  <c:v>0.55919999999995473</c:v>
                </c:pt>
                <c:pt idx="11593">
                  <c:v>0.55929999999995472</c:v>
                </c:pt>
                <c:pt idx="11594">
                  <c:v>0.55939999999995471</c:v>
                </c:pt>
                <c:pt idx="11595">
                  <c:v>0.5594999999999547</c:v>
                </c:pt>
                <c:pt idx="11596">
                  <c:v>0.55959999999995469</c:v>
                </c:pt>
                <c:pt idx="11597">
                  <c:v>0.55969999999995468</c:v>
                </c:pt>
                <c:pt idx="11598">
                  <c:v>0.55979999999995467</c:v>
                </c:pt>
                <c:pt idx="11599">
                  <c:v>0.55989999999995466</c:v>
                </c:pt>
                <c:pt idx="11600">
                  <c:v>0.55999999999995465</c:v>
                </c:pt>
                <c:pt idx="11601">
                  <c:v>0.56009999999995463</c:v>
                </c:pt>
                <c:pt idx="11602">
                  <c:v>0.56019999999995462</c:v>
                </c:pt>
                <c:pt idx="11603">
                  <c:v>0.56029999999995461</c:v>
                </c:pt>
                <c:pt idx="11604">
                  <c:v>0.5603999999999546</c:v>
                </c:pt>
                <c:pt idx="11605">
                  <c:v>0.56049999999995459</c:v>
                </c:pt>
                <c:pt idx="11606">
                  <c:v>0.56059999999995458</c:v>
                </c:pt>
                <c:pt idx="11607">
                  <c:v>0.56069999999995457</c:v>
                </c:pt>
                <c:pt idx="11608">
                  <c:v>0.56079999999995456</c:v>
                </c:pt>
                <c:pt idx="11609">
                  <c:v>0.56089999999995455</c:v>
                </c:pt>
                <c:pt idx="11610">
                  <c:v>0.56099999999995454</c:v>
                </c:pt>
                <c:pt idx="11611">
                  <c:v>0.56109999999995452</c:v>
                </c:pt>
                <c:pt idx="11612">
                  <c:v>0.56119999999995451</c:v>
                </c:pt>
                <c:pt idx="11613">
                  <c:v>0.5612999999999545</c:v>
                </c:pt>
                <c:pt idx="11614">
                  <c:v>0.56139999999995449</c:v>
                </c:pt>
                <c:pt idx="11615">
                  <c:v>0.56149999999995448</c:v>
                </c:pt>
                <c:pt idx="11616">
                  <c:v>0.56159999999995447</c:v>
                </c:pt>
                <c:pt idx="11617">
                  <c:v>0.56169999999995446</c:v>
                </c:pt>
                <c:pt idx="11618">
                  <c:v>0.56179999999995445</c:v>
                </c:pt>
                <c:pt idx="11619">
                  <c:v>0.56189999999995444</c:v>
                </c:pt>
                <c:pt idx="11620">
                  <c:v>0.56199999999995442</c:v>
                </c:pt>
                <c:pt idx="11621">
                  <c:v>0.56209999999995441</c:v>
                </c:pt>
                <c:pt idx="11622">
                  <c:v>0.5621999999999544</c:v>
                </c:pt>
                <c:pt idx="11623">
                  <c:v>0.56229999999995439</c:v>
                </c:pt>
                <c:pt idx="11624">
                  <c:v>0.56239999999995438</c:v>
                </c:pt>
                <c:pt idx="11625">
                  <c:v>0.56249999999995437</c:v>
                </c:pt>
                <c:pt idx="11626">
                  <c:v>0.56259999999995436</c:v>
                </c:pt>
                <c:pt idx="11627">
                  <c:v>0.56269999999995435</c:v>
                </c:pt>
                <c:pt idx="11628">
                  <c:v>0.56279999999995434</c:v>
                </c:pt>
                <c:pt idx="11629">
                  <c:v>0.56289999999995433</c:v>
                </c:pt>
                <c:pt idx="11630">
                  <c:v>0.56299999999995431</c:v>
                </c:pt>
                <c:pt idx="11631">
                  <c:v>0.5630999999999543</c:v>
                </c:pt>
                <c:pt idx="11632">
                  <c:v>0.56319999999995429</c:v>
                </c:pt>
                <c:pt idx="11633">
                  <c:v>0.56329999999995428</c:v>
                </c:pt>
                <c:pt idx="11634">
                  <c:v>0.56339999999995427</c:v>
                </c:pt>
                <c:pt idx="11635">
                  <c:v>0.56349999999995426</c:v>
                </c:pt>
                <c:pt idx="11636">
                  <c:v>0.56359999999995425</c:v>
                </c:pt>
                <c:pt idx="11637">
                  <c:v>0.56369999999995424</c:v>
                </c:pt>
                <c:pt idx="11638">
                  <c:v>0.56379999999995423</c:v>
                </c:pt>
                <c:pt idx="11639">
                  <c:v>0.56389999999995422</c:v>
                </c:pt>
                <c:pt idx="11640">
                  <c:v>0.5639999999999542</c:v>
                </c:pt>
                <c:pt idx="11641">
                  <c:v>0.56409999999995419</c:v>
                </c:pt>
                <c:pt idx="11642">
                  <c:v>0.56419999999995418</c:v>
                </c:pt>
                <c:pt idx="11643">
                  <c:v>0.56429999999995417</c:v>
                </c:pt>
                <c:pt idx="11644">
                  <c:v>0.56439999999995416</c:v>
                </c:pt>
                <c:pt idx="11645">
                  <c:v>0.56449999999995415</c:v>
                </c:pt>
                <c:pt idx="11646">
                  <c:v>0.56459999999995414</c:v>
                </c:pt>
                <c:pt idx="11647">
                  <c:v>0.56469999999995413</c:v>
                </c:pt>
                <c:pt idx="11648">
                  <c:v>0.56479999999995412</c:v>
                </c:pt>
                <c:pt idx="11649">
                  <c:v>0.56489999999995411</c:v>
                </c:pt>
                <c:pt idx="11650">
                  <c:v>0.56499999999995409</c:v>
                </c:pt>
                <c:pt idx="11651">
                  <c:v>0.56509999999995408</c:v>
                </c:pt>
                <c:pt idx="11652">
                  <c:v>0.56519999999995407</c:v>
                </c:pt>
                <c:pt idx="11653">
                  <c:v>0.56529999999995406</c:v>
                </c:pt>
                <c:pt idx="11654">
                  <c:v>0.56539999999995405</c:v>
                </c:pt>
                <c:pt idx="11655">
                  <c:v>0.56549999999995404</c:v>
                </c:pt>
                <c:pt idx="11656">
                  <c:v>0.56559999999995403</c:v>
                </c:pt>
                <c:pt idx="11657">
                  <c:v>0.56569999999995402</c:v>
                </c:pt>
                <c:pt idx="11658">
                  <c:v>0.56579999999995401</c:v>
                </c:pt>
                <c:pt idx="11659">
                  <c:v>0.565899999999954</c:v>
                </c:pt>
                <c:pt idx="11660">
                  <c:v>0.56599999999995398</c:v>
                </c:pt>
                <c:pt idx="11661">
                  <c:v>0.56609999999995397</c:v>
                </c:pt>
                <c:pt idx="11662">
                  <c:v>0.56619999999995396</c:v>
                </c:pt>
                <c:pt idx="11663">
                  <c:v>0.56629999999995395</c:v>
                </c:pt>
                <c:pt idx="11664">
                  <c:v>0.56639999999995394</c:v>
                </c:pt>
                <c:pt idx="11665">
                  <c:v>0.56649999999995393</c:v>
                </c:pt>
                <c:pt idx="11666">
                  <c:v>0.56659999999995392</c:v>
                </c:pt>
                <c:pt idx="11667">
                  <c:v>0.56669999999995391</c:v>
                </c:pt>
                <c:pt idx="11668">
                  <c:v>0.5667999999999539</c:v>
                </c:pt>
                <c:pt idx="11669">
                  <c:v>0.56689999999995389</c:v>
                </c:pt>
                <c:pt idx="11670">
                  <c:v>0.56699999999995387</c:v>
                </c:pt>
                <c:pt idx="11671">
                  <c:v>0.56709999999995386</c:v>
                </c:pt>
                <c:pt idx="11672">
                  <c:v>0.56719999999995385</c:v>
                </c:pt>
                <c:pt idx="11673">
                  <c:v>0.56729999999995384</c:v>
                </c:pt>
                <c:pt idx="11674">
                  <c:v>0.56739999999995383</c:v>
                </c:pt>
                <c:pt idx="11675">
                  <c:v>0.56749999999995382</c:v>
                </c:pt>
                <c:pt idx="11676">
                  <c:v>0.56759999999995381</c:v>
                </c:pt>
                <c:pt idx="11677">
                  <c:v>0.5676999999999538</c:v>
                </c:pt>
                <c:pt idx="11678">
                  <c:v>0.56779999999995379</c:v>
                </c:pt>
                <c:pt idx="11679">
                  <c:v>0.56789999999995378</c:v>
                </c:pt>
                <c:pt idx="11680">
                  <c:v>0.56799999999995376</c:v>
                </c:pt>
                <c:pt idx="11681">
                  <c:v>0.56809999999995375</c:v>
                </c:pt>
                <c:pt idx="11682">
                  <c:v>0.56819999999995374</c:v>
                </c:pt>
                <c:pt idx="11683">
                  <c:v>0.56829999999995373</c:v>
                </c:pt>
                <c:pt idx="11684">
                  <c:v>0.56839999999995372</c:v>
                </c:pt>
                <c:pt idx="11685">
                  <c:v>0.56849999999995371</c:v>
                </c:pt>
                <c:pt idx="11686">
                  <c:v>0.5685999999999537</c:v>
                </c:pt>
                <c:pt idx="11687">
                  <c:v>0.56869999999995369</c:v>
                </c:pt>
                <c:pt idx="11688">
                  <c:v>0.56879999999995368</c:v>
                </c:pt>
                <c:pt idx="11689">
                  <c:v>0.56889999999995366</c:v>
                </c:pt>
                <c:pt idx="11690">
                  <c:v>0.56899999999995365</c:v>
                </c:pt>
                <c:pt idx="11691">
                  <c:v>0.56909999999995364</c:v>
                </c:pt>
                <c:pt idx="11692">
                  <c:v>0.56919999999995363</c:v>
                </c:pt>
                <c:pt idx="11693">
                  <c:v>0.56929999999995362</c:v>
                </c:pt>
                <c:pt idx="11694">
                  <c:v>0.56939999999995361</c:v>
                </c:pt>
                <c:pt idx="11695">
                  <c:v>0.5694999999999536</c:v>
                </c:pt>
                <c:pt idx="11696">
                  <c:v>0.56959999999995359</c:v>
                </c:pt>
                <c:pt idx="11697">
                  <c:v>0.56969999999995358</c:v>
                </c:pt>
                <c:pt idx="11698">
                  <c:v>0.56979999999995357</c:v>
                </c:pt>
                <c:pt idx="11699">
                  <c:v>0.56989999999995355</c:v>
                </c:pt>
                <c:pt idx="11700">
                  <c:v>0.56999999999995354</c:v>
                </c:pt>
                <c:pt idx="11701">
                  <c:v>0.57009999999995353</c:v>
                </c:pt>
                <c:pt idx="11702">
                  <c:v>0.57019999999995352</c:v>
                </c:pt>
                <c:pt idx="11703">
                  <c:v>0.57029999999995351</c:v>
                </c:pt>
                <c:pt idx="11704">
                  <c:v>0.5703999999999535</c:v>
                </c:pt>
                <c:pt idx="11705">
                  <c:v>0.57049999999995349</c:v>
                </c:pt>
                <c:pt idx="11706">
                  <c:v>0.57059999999995348</c:v>
                </c:pt>
                <c:pt idx="11707">
                  <c:v>0.57069999999995347</c:v>
                </c:pt>
                <c:pt idx="11708">
                  <c:v>0.57079999999995346</c:v>
                </c:pt>
                <c:pt idx="11709">
                  <c:v>0.57089999999995344</c:v>
                </c:pt>
                <c:pt idx="11710">
                  <c:v>0.57099999999995343</c:v>
                </c:pt>
                <c:pt idx="11711">
                  <c:v>0.57109999999995342</c:v>
                </c:pt>
                <c:pt idx="11712">
                  <c:v>0.57119999999995341</c:v>
                </c:pt>
                <c:pt idx="11713">
                  <c:v>0.5712999999999534</c:v>
                </c:pt>
                <c:pt idx="11714">
                  <c:v>0.57139999999995339</c:v>
                </c:pt>
                <c:pt idx="11715">
                  <c:v>0.57149999999995338</c:v>
                </c:pt>
                <c:pt idx="11716">
                  <c:v>0.57159999999995337</c:v>
                </c:pt>
                <c:pt idx="11717">
                  <c:v>0.57169999999995336</c:v>
                </c:pt>
                <c:pt idx="11718">
                  <c:v>0.57179999999995335</c:v>
                </c:pt>
                <c:pt idx="11719">
                  <c:v>0.57189999999995333</c:v>
                </c:pt>
                <c:pt idx="11720">
                  <c:v>0.57199999999995332</c:v>
                </c:pt>
                <c:pt idx="11721">
                  <c:v>0.57209999999995331</c:v>
                </c:pt>
                <c:pt idx="11722">
                  <c:v>0.5721999999999533</c:v>
                </c:pt>
                <c:pt idx="11723">
                  <c:v>0.57229999999995329</c:v>
                </c:pt>
                <c:pt idx="11724">
                  <c:v>0.57239999999995328</c:v>
                </c:pt>
                <c:pt idx="11725">
                  <c:v>0.57249999999995327</c:v>
                </c:pt>
                <c:pt idx="11726">
                  <c:v>0.57259999999995326</c:v>
                </c:pt>
                <c:pt idx="11727">
                  <c:v>0.57269999999995325</c:v>
                </c:pt>
                <c:pt idx="11728">
                  <c:v>0.57279999999995324</c:v>
                </c:pt>
                <c:pt idx="11729">
                  <c:v>0.57289999999995322</c:v>
                </c:pt>
                <c:pt idx="11730">
                  <c:v>0.57299999999995321</c:v>
                </c:pt>
                <c:pt idx="11731">
                  <c:v>0.5730999999999532</c:v>
                </c:pt>
                <c:pt idx="11732">
                  <c:v>0.57319999999995319</c:v>
                </c:pt>
                <c:pt idx="11733">
                  <c:v>0.57329999999995318</c:v>
                </c:pt>
                <c:pt idx="11734">
                  <c:v>0.57339999999995317</c:v>
                </c:pt>
                <c:pt idx="11735">
                  <c:v>0.57349999999995316</c:v>
                </c:pt>
                <c:pt idx="11736">
                  <c:v>0.57359999999995315</c:v>
                </c:pt>
                <c:pt idx="11737">
                  <c:v>0.57369999999995314</c:v>
                </c:pt>
                <c:pt idx="11738">
                  <c:v>0.57379999999995313</c:v>
                </c:pt>
                <c:pt idx="11739">
                  <c:v>0.57389999999995311</c:v>
                </c:pt>
                <c:pt idx="11740">
                  <c:v>0.5739999999999531</c:v>
                </c:pt>
                <c:pt idx="11741">
                  <c:v>0.57409999999995309</c:v>
                </c:pt>
                <c:pt idx="11742">
                  <c:v>0.57419999999995308</c:v>
                </c:pt>
                <c:pt idx="11743">
                  <c:v>0.57429999999995307</c:v>
                </c:pt>
                <c:pt idx="11744">
                  <c:v>0.57439999999995306</c:v>
                </c:pt>
                <c:pt idx="11745">
                  <c:v>0.57449999999995305</c:v>
                </c:pt>
                <c:pt idx="11746">
                  <c:v>0.57459999999995304</c:v>
                </c:pt>
                <c:pt idx="11747">
                  <c:v>0.57469999999995303</c:v>
                </c:pt>
                <c:pt idx="11748">
                  <c:v>0.57479999999995302</c:v>
                </c:pt>
                <c:pt idx="11749">
                  <c:v>0.574899999999953</c:v>
                </c:pt>
                <c:pt idx="11750">
                  <c:v>0.57499999999995299</c:v>
                </c:pt>
                <c:pt idx="11751">
                  <c:v>0.57509999999995298</c:v>
                </c:pt>
                <c:pt idx="11752">
                  <c:v>0.57519999999995297</c:v>
                </c:pt>
                <c:pt idx="11753">
                  <c:v>0.57529999999995296</c:v>
                </c:pt>
                <c:pt idx="11754">
                  <c:v>0.57539999999995295</c:v>
                </c:pt>
                <c:pt idx="11755">
                  <c:v>0.57549999999995294</c:v>
                </c:pt>
                <c:pt idx="11756">
                  <c:v>0.57559999999995293</c:v>
                </c:pt>
                <c:pt idx="11757">
                  <c:v>0.57569999999995292</c:v>
                </c:pt>
                <c:pt idx="11758">
                  <c:v>0.57579999999995291</c:v>
                </c:pt>
                <c:pt idx="11759">
                  <c:v>0.57589999999995289</c:v>
                </c:pt>
                <c:pt idx="11760">
                  <c:v>0.57599999999995288</c:v>
                </c:pt>
                <c:pt idx="11761">
                  <c:v>0.57609999999995287</c:v>
                </c:pt>
                <c:pt idx="11762">
                  <c:v>0.57619999999995286</c:v>
                </c:pt>
                <c:pt idx="11763">
                  <c:v>0.57629999999995285</c:v>
                </c:pt>
                <c:pt idx="11764">
                  <c:v>0.57639999999995284</c:v>
                </c:pt>
                <c:pt idx="11765">
                  <c:v>0.57649999999995283</c:v>
                </c:pt>
                <c:pt idx="11766">
                  <c:v>0.57659999999995282</c:v>
                </c:pt>
                <c:pt idx="11767">
                  <c:v>0.57669999999995281</c:v>
                </c:pt>
                <c:pt idx="11768">
                  <c:v>0.57679999999995279</c:v>
                </c:pt>
                <c:pt idx="11769">
                  <c:v>0.57689999999995278</c:v>
                </c:pt>
                <c:pt idx="11770">
                  <c:v>0.57699999999995277</c:v>
                </c:pt>
                <c:pt idx="11771">
                  <c:v>0.57709999999995276</c:v>
                </c:pt>
                <c:pt idx="11772">
                  <c:v>0.57719999999995275</c:v>
                </c:pt>
                <c:pt idx="11773">
                  <c:v>0.57729999999995274</c:v>
                </c:pt>
                <c:pt idx="11774">
                  <c:v>0.57739999999995273</c:v>
                </c:pt>
                <c:pt idx="11775">
                  <c:v>0.57749999999995272</c:v>
                </c:pt>
                <c:pt idx="11776">
                  <c:v>0.57759999999995271</c:v>
                </c:pt>
                <c:pt idx="11777">
                  <c:v>0.5776999999999527</c:v>
                </c:pt>
                <c:pt idx="11778">
                  <c:v>0.57779999999995268</c:v>
                </c:pt>
                <c:pt idx="11779">
                  <c:v>0.57789999999995267</c:v>
                </c:pt>
                <c:pt idx="11780">
                  <c:v>0.57799999999995266</c:v>
                </c:pt>
                <c:pt idx="11781">
                  <c:v>0.57809999999995265</c:v>
                </c:pt>
                <c:pt idx="11782">
                  <c:v>0.57819999999995264</c:v>
                </c:pt>
                <c:pt idx="11783">
                  <c:v>0.57829999999995263</c:v>
                </c:pt>
                <c:pt idx="11784">
                  <c:v>0.57839999999995262</c:v>
                </c:pt>
                <c:pt idx="11785">
                  <c:v>0.57849999999995261</c:v>
                </c:pt>
                <c:pt idx="11786">
                  <c:v>0.5785999999999526</c:v>
                </c:pt>
                <c:pt idx="11787">
                  <c:v>0.57869999999995259</c:v>
                </c:pt>
                <c:pt idx="11788">
                  <c:v>0.57879999999995257</c:v>
                </c:pt>
                <c:pt idx="11789">
                  <c:v>0.57889999999995256</c:v>
                </c:pt>
                <c:pt idx="11790">
                  <c:v>0.57899999999995255</c:v>
                </c:pt>
                <c:pt idx="11791">
                  <c:v>0.57909999999995254</c:v>
                </c:pt>
                <c:pt idx="11792">
                  <c:v>0.57919999999995253</c:v>
                </c:pt>
                <c:pt idx="11793">
                  <c:v>0.57929999999995252</c:v>
                </c:pt>
                <c:pt idx="11794">
                  <c:v>0.57939999999995251</c:v>
                </c:pt>
                <c:pt idx="11795">
                  <c:v>0.5794999999999525</c:v>
                </c:pt>
                <c:pt idx="11796">
                  <c:v>0.57959999999995249</c:v>
                </c:pt>
                <c:pt idx="11797">
                  <c:v>0.57969999999995248</c:v>
                </c:pt>
                <c:pt idx="11798">
                  <c:v>0.57979999999995246</c:v>
                </c:pt>
                <c:pt idx="11799">
                  <c:v>0.57989999999995245</c:v>
                </c:pt>
                <c:pt idx="11800">
                  <c:v>0.57999999999995244</c:v>
                </c:pt>
                <c:pt idx="11801">
                  <c:v>0.58009999999995243</c:v>
                </c:pt>
                <c:pt idx="11802">
                  <c:v>0.58019999999995242</c:v>
                </c:pt>
                <c:pt idx="11803">
                  <c:v>0.58029999999995241</c:v>
                </c:pt>
                <c:pt idx="11804">
                  <c:v>0.5803999999999524</c:v>
                </c:pt>
                <c:pt idx="11805">
                  <c:v>0.58049999999995239</c:v>
                </c:pt>
                <c:pt idx="11806">
                  <c:v>0.58059999999995238</c:v>
                </c:pt>
                <c:pt idx="11807">
                  <c:v>0.58069999999995237</c:v>
                </c:pt>
                <c:pt idx="11808">
                  <c:v>0.58079999999995235</c:v>
                </c:pt>
                <c:pt idx="11809">
                  <c:v>0.58089999999995234</c:v>
                </c:pt>
                <c:pt idx="11810">
                  <c:v>0.58099999999995233</c:v>
                </c:pt>
                <c:pt idx="11811">
                  <c:v>0.58109999999995232</c:v>
                </c:pt>
                <c:pt idx="11812">
                  <c:v>0.58119999999995231</c:v>
                </c:pt>
                <c:pt idx="11813">
                  <c:v>0.5812999999999523</c:v>
                </c:pt>
                <c:pt idx="11814">
                  <c:v>0.58139999999995229</c:v>
                </c:pt>
                <c:pt idx="11815">
                  <c:v>0.58149999999995228</c:v>
                </c:pt>
                <c:pt idx="11816">
                  <c:v>0.58159999999995227</c:v>
                </c:pt>
                <c:pt idx="11817">
                  <c:v>0.58169999999995226</c:v>
                </c:pt>
                <c:pt idx="11818">
                  <c:v>0.58179999999995224</c:v>
                </c:pt>
                <c:pt idx="11819">
                  <c:v>0.58189999999995223</c:v>
                </c:pt>
                <c:pt idx="11820">
                  <c:v>0.58199999999995222</c:v>
                </c:pt>
                <c:pt idx="11821">
                  <c:v>0.58209999999995221</c:v>
                </c:pt>
                <c:pt idx="11822">
                  <c:v>0.5821999999999522</c:v>
                </c:pt>
                <c:pt idx="11823">
                  <c:v>0.58229999999995219</c:v>
                </c:pt>
                <c:pt idx="11824">
                  <c:v>0.58239999999995218</c:v>
                </c:pt>
                <c:pt idx="11825">
                  <c:v>0.58249999999995217</c:v>
                </c:pt>
                <c:pt idx="11826">
                  <c:v>0.58259999999995216</c:v>
                </c:pt>
                <c:pt idx="11827">
                  <c:v>0.58269999999995215</c:v>
                </c:pt>
                <c:pt idx="11828">
                  <c:v>0.58279999999995213</c:v>
                </c:pt>
                <c:pt idx="11829">
                  <c:v>0.58289999999995212</c:v>
                </c:pt>
                <c:pt idx="11830">
                  <c:v>0.58299999999995211</c:v>
                </c:pt>
                <c:pt idx="11831">
                  <c:v>0.5830999999999521</c:v>
                </c:pt>
                <c:pt idx="11832">
                  <c:v>0.58319999999995209</c:v>
                </c:pt>
                <c:pt idx="11833">
                  <c:v>0.58329999999995208</c:v>
                </c:pt>
                <c:pt idx="11834">
                  <c:v>0.58339999999995207</c:v>
                </c:pt>
                <c:pt idx="11835">
                  <c:v>0.58349999999995206</c:v>
                </c:pt>
                <c:pt idx="11836">
                  <c:v>0.58359999999995205</c:v>
                </c:pt>
                <c:pt idx="11837">
                  <c:v>0.58369999999995203</c:v>
                </c:pt>
                <c:pt idx="11838">
                  <c:v>0.58379999999995202</c:v>
                </c:pt>
                <c:pt idx="11839">
                  <c:v>0.58389999999995201</c:v>
                </c:pt>
                <c:pt idx="11840">
                  <c:v>0.583999999999952</c:v>
                </c:pt>
                <c:pt idx="11841">
                  <c:v>0.58409999999995199</c:v>
                </c:pt>
                <c:pt idx="11842">
                  <c:v>0.58419999999995198</c:v>
                </c:pt>
                <c:pt idx="11843">
                  <c:v>0.58429999999995197</c:v>
                </c:pt>
                <c:pt idx="11844">
                  <c:v>0.58439999999995196</c:v>
                </c:pt>
                <c:pt idx="11845">
                  <c:v>0.58449999999995195</c:v>
                </c:pt>
                <c:pt idx="11846">
                  <c:v>0.58459999999995194</c:v>
                </c:pt>
                <c:pt idx="11847">
                  <c:v>0.58469999999995192</c:v>
                </c:pt>
                <c:pt idx="11848">
                  <c:v>0.58479999999995191</c:v>
                </c:pt>
                <c:pt idx="11849">
                  <c:v>0.5848999999999519</c:v>
                </c:pt>
                <c:pt idx="11850">
                  <c:v>0.58499999999995189</c:v>
                </c:pt>
                <c:pt idx="11851">
                  <c:v>0.58509999999995188</c:v>
                </c:pt>
                <c:pt idx="11852">
                  <c:v>0.58519999999995187</c:v>
                </c:pt>
                <c:pt idx="11853">
                  <c:v>0.58529999999995186</c:v>
                </c:pt>
                <c:pt idx="11854">
                  <c:v>0.58539999999995185</c:v>
                </c:pt>
                <c:pt idx="11855">
                  <c:v>0.58549999999995184</c:v>
                </c:pt>
                <c:pt idx="11856">
                  <c:v>0.58559999999995183</c:v>
                </c:pt>
                <c:pt idx="11857">
                  <c:v>0.58569999999995181</c:v>
                </c:pt>
                <c:pt idx="11858">
                  <c:v>0.5857999999999518</c:v>
                </c:pt>
                <c:pt idx="11859">
                  <c:v>0.58589999999995179</c:v>
                </c:pt>
                <c:pt idx="11860">
                  <c:v>0.58599999999995178</c:v>
                </c:pt>
                <c:pt idx="11861">
                  <c:v>0.58609999999995177</c:v>
                </c:pt>
                <c:pt idx="11862">
                  <c:v>0.58619999999995176</c:v>
                </c:pt>
                <c:pt idx="11863">
                  <c:v>0.58629999999995175</c:v>
                </c:pt>
                <c:pt idx="11864">
                  <c:v>0.58639999999995174</c:v>
                </c:pt>
                <c:pt idx="11865">
                  <c:v>0.58649999999995173</c:v>
                </c:pt>
                <c:pt idx="11866">
                  <c:v>0.58659999999995172</c:v>
                </c:pt>
                <c:pt idx="11867">
                  <c:v>0.5866999999999517</c:v>
                </c:pt>
                <c:pt idx="11868">
                  <c:v>0.58679999999995169</c:v>
                </c:pt>
                <c:pt idx="11869">
                  <c:v>0.58689999999995168</c:v>
                </c:pt>
                <c:pt idx="11870">
                  <c:v>0.58699999999995167</c:v>
                </c:pt>
                <c:pt idx="11871">
                  <c:v>0.58709999999995166</c:v>
                </c:pt>
                <c:pt idx="11872">
                  <c:v>0.58719999999995165</c:v>
                </c:pt>
                <c:pt idx="11873">
                  <c:v>0.58729999999995164</c:v>
                </c:pt>
                <c:pt idx="11874">
                  <c:v>0.58739999999995163</c:v>
                </c:pt>
                <c:pt idx="11875">
                  <c:v>0.58749999999995162</c:v>
                </c:pt>
                <c:pt idx="11876">
                  <c:v>0.58759999999995161</c:v>
                </c:pt>
                <c:pt idx="11877">
                  <c:v>0.58769999999995159</c:v>
                </c:pt>
                <c:pt idx="11878">
                  <c:v>0.58779999999995158</c:v>
                </c:pt>
                <c:pt idx="11879">
                  <c:v>0.58789999999995157</c:v>
                </c:pt>
                <c:pt idx="11880">
                  <c:v>0.58799999999995156</c:v>
                </c:pt>
                <c:pt idx="11881">
                  <c:v>0.58809999999995155</c:v>
                </c:pt>
                <c:pt idx="11882">
                  <c:v>0.58819999999995154</c:v>
                </c:pt>
                <c:pt idx="11883">
                  <c:v>0.58829999999995153</c:v>
                </c:pt>
                <c:pt idx="11884">
                  <c:v>0.58839999999995152</c:v>
                </c:pt>
                <c:pt idx="11885">
                  <c:v>0.58849999999995151</c:v>
                </c:pt>
                <c:pt idx="11886">
                  <c:v>0.5885999999999515</c:v>
                </c:pt>
                <c:pt idx="11887">
                  <c:v>0.58869999999995148</c:v>
                </c:pt>
                <c:pt idx="11888">
                  <c:v>0.58879999999995147</c:v>
                </c:pt>
                <c:pt idx="11889">
                  <c:v>0.58889999999995146</c:v>
                </c:pt>
                <c:pt idx="11890">
                  <c:v>0.58899999999995145</c:v>
                </c:pt>
                <c:pt idx="11891">
                  <c:v>0.58909999999995144</c:v>
                </c:pt>
                <c:pt idx="11892">
                  <c:v>0.58919999999995143</c:v>
                </c:pt>
                <c:pt idx="11893">
                  <c:v>0.58929999999995142</c:v>
                </c:pt>
                <c:pt idx="11894">
                  <c:v>0.58939999999995141</c:v>
                </c:pt>
                <c:pt idx="11895">
                  <c:v>0.5894999999999514</c:v>
                </c:pt>
                <c:pt idx="11896">
                  <c:v>0.58959999999995139</c:v>
                </c:pt>
                <c:pt idx="11897">
                  <c:v>0.58969999999995137</c:v>
                </c:pt>
                <c:pt idx="11898">
                  <c:v>0.58979999999995136</c:v>
                </c:pt>
                <c:pt idx="11899">
                  <c:v>0.58989999999995135</c:v>
                </c:pt>
                <c:pt idx="11900">
                  <c:v>0.58999999999995134</c:v>
                </c:pt>
                <c:pt idx="11901">
                  <c:v>0.59009999999995133</c:v>
                </c:pt>
                <c:pt idx="11902">
                  <c:v>0.59019999999995132</c:v>
                </c:pt>
                <c:pt idx="11903">
                  <c:v>0.59029999999995131</c:v>
                </c:pt>
                <c:pt idx="11904">
                  <c:v>0.5903999999999513</c:v>
                </c:pt>
                <c:pt idx="11905">
                  <c:v>0.59049999999995129</c:v>
                </c:pt>
                <c:pt idx="11906">
                  <c:v>0.59059999999995128</c:v>
                </c:pt>
                <c:pt idx="11907">
                  <c:v>0.59069999999995126</c:v>
                </c:pt>
                <c:pt idx="11908">
                  <c:v>0.59079999999995125</c:v>
                </c:pt>
                <c:pt idx="11909">
                  <c:v>0.59089999999995124</c:v>
                </c:pt>
                <c:pt idx="11910">
                  <c:v>0.59099999999995123</c:v>
                </c:pt>
                <c:pt idx="11911">
                  <c:v>0.59109999999995122</c:v>
                </c:pt>
                <c:pt idx="11912">
                  <c:v>0.59119999999995121</c:v>
                </c:pt>
                <c:pt idx="11913">
                  <c:v>0.5912999999999512</c:v>
                </c:pt>
                <c:pt idx="11914">
                  <c:v>0.59139999999995119</c:v>
                </c:pt>
                <c:pt idx="11915">
                  <c:v>0.59149999999995118</c:v>
                </c:pt>
                <c:pt idx="11916">
                  <c:v>0.59159999999995116</c:v>
                </c:pt>
                <c:pt idx="11917">
                  <c:v>0.59169999999995115</c:v>
                </c:pt>
                <c:pt idx="11918">
                  <c:v>0.59179999999995114</c:v>
                </c:pt>
                <c:pt idx="11919">
                  <c:v>0.59189999999995113</c:v>
                </c:pt>
                <c:pt idx="11920">
                  <c:v>0.59199999999995112</c:v>
                </c:pt>
                <c:pt idx="11921">
                  <c:v>0.59209999999995111</c:v>
                </c:pt>
                <c:pt idx="11922">
                  <c:v>0.5921999999999511</c:v>
                </c:pt>
                <c:pt idx="11923">
                  <c:v>0.59229999999995109</c:v>
                </c:pt>
                <c:pt idx="11924">
                  <c:v>0.59239999999995108</c:v>
                </c:pt>
                <c:pt idx="11925">
                  <c:v>0.59249999999995107</c:v>
                </c:pt>
                <c:pt idx="11926">
                  <c:v>0.59259999999995105</c:v>
                </c:pt>
                <c:pt idx="11927">
                  <c:v>0.59269999999995104</c:v>
                </c:pt>
                <c:pt idx="11928">
                  <c:v>0.59279999999995103</c:v>
                </c:pt>
                <c:pt idx="11929">
                  <c:v>0.59289999999995102</c:v>
                </c:pt>
                <c:pt idx="11930">
                  <c:v>0.59299999999995101</c:v>
                </c:pt>
                <c:pt idx="11931">
                  <c:v>0.593099999999951</c:v>
                </c:pt>
                <c:pt idx="11932">
                  <c:v>0.59319999999995099</c:v>
                </c:pt>
                <c:pt idx="11933">
                  <c:v>0.59329999999995098</c:v>
                </c:pt>
                <c:pt idx="11934">
                  <c:v>0.59339999999995097</c:v>
                </c:pt>
                <c:pt idx="11935">
                  <c:v>0.59349999999995096</c:v>
                </c:pt>
                <c:pt idx="11936">
                  <c:v>0.59359999999995094</c:v>
                </c:pt>
                <c:pt idx="11937">
                  <c:v>0.59369999999995093</c:v>
                </c:pt>
                <c:pt idx="11938">
                  <c:v>0.59379999999995092</c:v>
                </c:pt>
                <c:pt idx="11939">
                  <c:v>0.59389999999995091</c:v>
                </c:pt>
                <c:pt idx="11940">
                  <c:v>0.5939999999999509</c:v>
                </c:pt>
                <c:pt idx="11941">
                  <c:v>0.59409999999995089</c:v>
                </c:pt>
                <c:pt idx="11942">
                  <c:v>0.59419999999995088</c:v>
                </c:pt>
                <c:pt idx="11943">
                  <c:v>0.59429999999995087</c:v>
                </c:pt>
                <c:pt idx="11944">
                  <c:v>0.59439999999995086</c:v>
                </c:pt>
                <c:pt idx="11945">
                  <c:v>0.59449999999995085</c:v>
                </c:pt>
                <c:pt idx="11946">
                  <c:v>0.59459999999995083</c:v>
                </c:pt>
                <c:pt idx="11947">
                  <c:v>0.59469999999995082</c:v>
                </c:pt>
                <c:pt idx="11948">
                  <c:v>0.59479999999995081</c:v>
                </c:pt>
                <c:pt idx="11949">
                  <c:v>0.5948999999999508</c:v>
                </c:pt>
                <c:pt idx="11950">
                  <c:v>0.59499999999995079</c:v>
                </c:pt>
                <c:pt idx="11951">
                  <c:v>0.59509999999995078</c:v>
                </c:pt>
                <c:pt idx="11952">
                  <c:v>0.59519999999995077</c:v>
                </c:pt>
                <c:pt idx="11953">
                  <c:v>0.59529999999995076</c:v>
                </c:pt>
                <c:pt idx="11954">
                  <c:v>0.59539999999995075</c:v>
                </c:pt>
                <c:pt idx="11955">
                  <c:v>0.59549999999995074</c:v>
                </c:pt>
                <c:pt idx="11956">
                  <c:v>0.59559999999995072</c:v>
                </c:pt>
                <c:pt idx="11957">
                  <c:v>0.59569999999995071</c:v>
                </c:pt>
                <c:pt idx="11958">
                  <c:v>0.5957999999999507</c:v>
                </c:pt>
                <c:pt idx="11959">
                  <c:v>0.59589999999995069</c:v>
                </c:pt>
                <c:pt idx="11960">
                  <c:v>0.59599999999995068</c:v>
                </c:pt>
                <c:pt idx="11961">
                  <c:v>0.59609999999995067</c:v>
                </c:pt>
                <c:pt idx="11962">
                  <c:v>0.59619999999995066</c:v>
                </c:pt>
                <c:pt idx="11963">
                  <c:v>0.59629999999995065</c:v>
                </c:pt>
                <c:pt idx="11964">
                  <c:v>0.59639999999995064</c:v>
                </c:pt>
                <c:pt idx="11965">
                  <c:v>0.59649999999995063</c:v>
                </c:pt>
                <c:pt idx="11966">
                  <c:v>0.59659999999995061</c:v>
                </c:pt>
                <c:pt idx="11967">
                  <c:v>0.5966999999999506</c:v>
                </c:pt>
                <c:pt idx="11968">
                  <c:v>0.59679999999995059</c:v>
                </c:pt>
                <c:pt idx="11969">
                  <c:v>0.59689999999995058</c:v>
                </c:pt>
                <c:pt idx="11970">
                  <c:v>0.59699999999995057</c:v>
                </c:pt>
                <c:pt idx="11971">
                  <c:v>0.59709999999995056</c:v>
                </c:pt>
                <c:pt idx="11972">
                  <c:v>0.59719999999995055</c:v>
                </c:pt>
                <c:pt idx="11973">
                  <c:v>0.59729999999995054</c:v>
                </c:pt>
                <c:pt idx="11974">
                  <c:v>0.59739999999995053</c:v>
                </c:pt>
                <c:pt idx="11975">
                  <c:v>0.59749999999995052</c:v>
                </c:pt>
                <c:pt idx="11976">
                  <c:v>0.5975999999999505</c:v>
                </c:pt>
                <c:pt idx="11977">
                  <c:v>0.59769999999995049</c:v>
                </c:pt>
                <c:pt idx="11978">
                  <c:v>0.59779999999995048</c:v>
                </c:pt>
                <c:pt idx="11979">
                  <c:v>0.59789999999995047</c:v>
                </c:pt>
                <c:pt idx="11980">
                  <c:v>0.59799999999995046</c:v>
                </c:pt>
                <c:pt idx="11981">
                  <c:v>0.59809999999995045</c:v>
                </c:pt>
                <c:pt idx="11982">
                  <c:v>0.59819999999995044</c:v>
                </c:pt>
                <c:pt idx="11983">
                  <c:v>0.59829999999995043</c:v>
                </c:pt>
                <c:pt idx="11984">
                  <c:v>0.59839999999995042</c:v>
                </c:pt>
                <c:pt idx="11985">
                  <c:v>0.59849999999995041</c:v>
                </c:pt>
                <c:pt idx="11986">
                  <c:v>0.59859999999995039</c:v>
                </c:pt>
                <c:pt idx="11987">
                  <c:v>0.59869999999995038</c:v>
                </c:pt>
                <c:pt idx="11988">
                  <c:v>0.59879999999995037</c:v>
                </c:pt>
                <c:pt idx="11989">
                  <c:v>0.59889999999995036</c:v>
                </c:pt>
                <c:pt idx="11990">
                  <c:v>0.59899999999995035</c:v>
                </c:pt>
                <c:pt idx="11991">
                  <c:v>0.59909999999995034</c:v>
                </c:pt>
                <c:pt idx="11992">
                  <c:v>0.59919999999995033</c:v>
                </c:pt>
                <c:pt idx="11993">
                  <c:v>0.59929999999995032</c:v>
                </c:pt>
                <c:pt idx="11994">
                  <c:v>0.59939999999995031</c:v>
                </c:pt>
                <c:pt idx="11995">
                  <c:v>0.59949999999995029</c:v>
                </c:pt>
                <c:pt idx="11996">
                  <c:v>0.59959999999995028</c:v>
                </c:pt>
                <c:pt idx="11997">
                  <c:v>0.59969999999995027</c:v>
                </c:pt>
                <c:pt idx="11998">
                  <c:v>0.59979999999995026</c:v>
                </c:pt>
                <c:pt idx="11999">
                  <c:v>0.59989999999995025</c:v>
                </c:pt>
                <c:pt idx="12000">
                  <c:v>0.59999999999995024</c:v>
                </c:pt>
                <c:pt idx="12001">
                  <c:v>0.60009999999995023</c:v>
                </c:pt>
                <c:pt idx="12002">
                  <c:v>0.60019999999995022</c:v>
                </c:pt>
                <c:pt idx="12003">
                  <c:v>0.60029999999995021</c:v>
                </c:pt>
                <c:pt idx="12004">
                  <c:v>0.6003999999999502</c:v>
                </c:pt>
                <c:pt idx="12005">
                  <c:v>0.60049999999995018</c:v>
                </c:pt>
                <c:pt idx="12006">
                  <c:v>0.60059999999995017</c:v>
                </c:pt>
                <c:pt idx="12007">
                  <c:v>0.60069999999995016</c:v>
                </c:pt>
                <c:pt idx="12008">
                  <c:v>0.60079999999995015</c:v>
                </c:pt>
                <c:pt idx="12009">
                  <c:v>0.60089999999995014</c:v>
                </c:pt>
                <c:pt idx="12010">
                  <c:v>0.60099999999995013</c:v>
                </c:pt>
                <c:pt idx="12011">
                  <c:v>0.60109999999995012</c:v>
                </c:pt>
                <c:pt idx="12012">
                  <c:v>0.60119999999995011</c:v>
                </c:pt>
                <c:pt idx="12013">
                  <c:v>0.6012999999999501</c:v>
                </c:pt>
                <c:pt idx="12014">
                  <c:v>0.60139999999995009</c:v>
                </c:pt>
                <c:pt idx="12015">
                  <c:v>0.60149999999995007</c:v>
                </c:pt>
                <c:pt idx="12016">
                  <c:v>0.60159999999995006</c:v>
                </c:pt>
                <c:pt idx="12017">
                  <c:v>0.60169999999995005</c:v>
                </c:pt>
                <c:pt idx="12018">
                  <c:v>0.60179999999995004</c:v>
                </c:pt>
                <c:pt idx="12019">
                  <c:v>0.60189999999995003</c:v>
                </c:pt>
                <c:pt idx="12020">
                  <c:v>0.60199999999995002</c:v>
                </c:pt>
                <c:pt idx="12021">
                  <c:v>0.60209999999995001</c:v>
                </c:pt>
                <c:pt idx="12022">
                  <c:v>0.60219999999995</c:v>
                </c:pt>
                <c:pt idx="12023">
                  <c:v>0.60229999999994999</c:v>
                </c:pt>
                <c:pt idx="12024">
                  <c:v>0.60239999999994998</c:v>
                </c:pt>
                <c:pt idx="12025">
                  <c:v>0.60249999999994996</c:v>
                </c:pt>
                <c:pt idx="12026">
                  <c:v>0.60259999999994995</c:v>
                </c:pt>
                <c:pt idx="12027">
                  <c:v>0.60269999999994994</c:v>
                </c:pt>
                <c:pt idx="12028">
                  <c:v>0.60279999999994993</c:v>
                </c:pt>
                <c:pt idx="12029">
                  <c:v>0.60289999999994992</c:v>
                </c:pt>
                <c:pt idx="12030">
                  <c:v>0.60299999999994991</c:v>
                </c:pt>
                <c:pt idx="12031">
                  <c:v>0.6030999999999499</c:v>
                </c:pt>
                <c:pt idx="12032">
                  <c:v>0.60319999999994989</c:v>
                </c:pt>
                <c:pt idx="12033">
                  <c:v>0.60329999999994988</c:v>
                </c:pt>
                <c:pt idx="12034">
                  <c:v>0.60339999999994987</c:v>
                </c:pt>
                <c:pt idx="12035">
                  <c:v>0.60349999999994985</c:v>
                </c:pt>
                <c:pt idx="12036">
                  <c:v>0.60359999999994984</c:v>
                </c:pt>
                <c:pt idx="12037">
                  <c:v>0.60369999999994983</c:v>
                </c:pt>
                <c:pt idx="12038">
                  <c:v>0.60379999999994982</c:v>
                </c:pt>
                <c:pt idx="12039">
                  <c:v>0.60389999999994981</c:v>
                </c:pt>
                <c:pt idx="12040">
                  <c:v>0.6039999999999498</c:v>
                </c:pt>
                <c:pt idx="12041">
                  <c:v>0.60409999999994979</c:v>
                </c:pt>
                <c:pt idx="12042">
                  <c:v>0.60419999999994978</c:v>
                </c:pt>
                <c:pt idx="12043">
                  <c:v>0.60429999999994977</c:v>
                </c:pt>
                <c:pt idx="12044">
                  <c:v>0.60439999999994976</c:v>
                </c:pt>
                <c:pt idx="12045">
                  <c:v>0.60449999999994974</c:v>
                </c:pt>
                <c:pt idx="12046">
                  <c:v>0.60459999999994973</c:v>
                </c:pt>
                <c:pt idx="12047">
                  <c:v>0.60469999999994972</c:v>
                </c:pt>
                <c:pt idx="12048">
                  <c:v>0.60479999999994971</c:v>
                </c:pt>
                <c:pt idx="12049">
                  <c:v>0.6048999999999497</c:v>
                </c:pt>
                <c:pt idx="12050">
                  <c:v>0.60499999999994969</c:v>
                </c:pt>
                <c:pt idx="12051">
                  <c:v>0.60509999999994968</c:v>
                </c:pt>
                <c:pt idx="12052">
                  <c:v>0.60519999999994967</c:v>
                </c:pt>
                <c:pt idx="12053">
                  <c:v>0.60529999999994966</c:v>
                </c:pt>
                <c:pt idx="12054">
                  <c:v>0.60539999999994965</c:v>
                </c:pt>
                <c:pt idx="12055">
                  <c:v>0.60549999999994963</c:v>
                </c:pt>
                <c:pt idx="12056">
                  <c:v>0.60559999999994962</c:v>
                </c:pt>
                <c:pt idx="12057">
                  <c:v>0.60569999999994961</c:v>
                </c:pt>
                <c:pt idx="12058">
                  <c:v>0.6057999999999496</c:v>
                </c:pt>
                <c:pt idx="12059">
                  <c:v>0.60589999999994959</c:v>
                </c:pt>
                <c:pt idx="12060">
                  <c:v>0.60599999999994958</c:v>
                </c:pt>
                <c:pt idx="12061">
                  <c:v>0.60609999999994957</c:v>
                </c:pt>
                <c:pt idx="12062">
                  <c:v>0.60619999999994956</c:v>
                </c:pt>
                <c:pt idx="12063">
                  <c:v>0.60629999999994955</c:v>
                </c:pt>
                <c:pt idx="12064">
                  <c:v>0.60639999999994953</c:v>
                </c:pt>
                <c:pt idx="12065">
                  <c:v>0.60649999999994952</c:v>
                </c:pt>
                <c:pt idx="12066">
                  <c:v>0.60659999999994951</c:v>
                </c:pt>
                <c:pt idx="12067">
                  <c:v>0.6066999999999495</c:v>
                </c:pt>
                <c:pt idx="12068">
                  <c:v>0.60679999999994949</c:v>
                </c:pt>
                <c:pt idx="12069">
                  <c:v>0.60689999999994948</c:v>
                </c:pt>
                <c:pt idx="12070">
                  <c:v>0.60699999999994947</c:v>
                </c:pt>
                <c:pt idx="12071">
                  <c:v>0.60709999999994946</c:v>
                </c:pt>
                <c:pt idx="12072">
                  <c:v>0.60719999999994945</c:v>
                </c:pt>
                <c:pt idx="12073">
                  <c:v>0.60729999999994944</c:v>
                </c:pt>
                <c:pt idx="12074">
                  <c:v>0.60739999999994942</c:v>
                </c:pt>
                <c:pt idx="12075">
                  <c:v>0.60749999999994941</c:v>
                </c:pt>
                <c:pt idx="12076">
                  <c:v>0.6075999999999494</c:v>
                </c:pt>
                <c:pt idx="12077">
                  <c:v>0.60769999999994939</c:v>
                </c:pt>
                <c:pt idx="12078">
                  <c:v>0.60779999999994938</c:v>
                </c:pt>
                <c:pt idx="12079">
                  <c:v>0.60789999999994937</c:v>
                </c:pt>
                <c:pt idx="12080">
                  <c:v>0.60799999999994936</c:v>
                </c:pt>
                <c:pt idx="12081">
                  <c:v>0.60809999999994935</c:v>
                </c:pt>
                <c:pt idx="12082">
                  <c:v>0.60819999999994934</c:v>
                </c:pt>
                <c:pt idx="12083">
                  <c:v>0.60829999999994933</c:v>
                </c:pt>
                <c:pt idx="12084">
                  <c:v>0.60839999999994931</c:v>
                </c:pt>
                <c:pt idx="12085">
                  <c:v>0.6084999999999493</c:v>
                </c:pt>
                <c:pt idx="12086">
                  <c:v>0.60859999999994929</c:v>
                </c:pt>
                <c:pt idx="12087">
                  <c:v>0.60869999999994928</c:v>
                </c:pt>
                <c:pt idx="12088">
                  <c:v>0.60879999999994927</c:v>
                </c:pt>
                <c:pt idx="12089">
                  <c:v>0.60889999999994926</c:v>
                </c:pt>
                <c:pt idx="12090">
                  <c:v>0.60899999999994925</c:v>
                </c:pt>
                <c:pt idx="12091">
                  <c:v>0.60909999999994924</c:v>
                </c:pt>
                <c:pt idx="12092">
                  <c:v>0.60919999999994923</c:v>
                </c:pt>
                <c:pt idx="12093">
                  <c:v>0.60929999999994922</c:v>
                </c:pt>
                <c:pt idx="12094">
                  <c:v>0.6093999999999492</c:v>
                </c:pt>
                <c:pt idx="12095">
                  <c:v>0.60949999999994919</c:v>
                </c:pt>
                <c:pt idx="12096">
                  <c:v>0.60959999999994918</c:v>
                </c:pt>
                <c:pt idx="12097">
                  <c:v>0.60969999999994917</c:v>
                </c:pt>
                <c:pt idx="12098">
                  <c:v>0.60979999999994916</c:v>
                </c:pt>
                <c:pt idx="12099">
                  <c:v>0.60989999999994915</c:v>
                </c:pt>
                <c:pt idx="12100">
                  <c:v>0.60999999999994914</c:v>
                </c:pt>
                <c:pt idx="12101">
                  <c:v>0.61009999999994913</c:v>
                </c:pt>
                <c:pt idx="12102">
                  <c:v>0.61019999999994912</c:v>
                </c:pt>
                <c:pt idx="12103">
                  <c:v>0.61029999999994911</c:v>
                </c:pt>
                <c:pt idx="12104">
                  <c:v>0.61039999999994909</c:v>
                </c:pt>
                <c:pt idx="12105">
                  <c:v>0.61049999999994908</c:v>
                </c:pt>
                <c:pt idx="12106">
                  <c:v>0.61059999999994907</c:v>
                </c:pt>
                <c:pt idx="12107">
                  <c:v>0.61069999999994906</c:v>
                </c:pt>
                <c:pt idx="12108">
                  <c:v>0.61079999999994905</c:v>
                </c:pt>
                <c:pt idx="12109">
                  <c:v>0.61089999999994904</c:v>
                </c:pt>
                <c:pt idx="12110">
                  <c:v>0.61099999999994903</c:v>
                </c:pt>
                <c:pt idx="12111">
                  <c:v>0.61109999999994902</c:v>
                </c:pt>
                <c:pt idx="12112">
                  <c:v>0.61119999999994901</c:v>
                </c:pt>
                <c:pt idx="12113">
                  <c:v>0.611299999999949</c:v>
                </c:pt>
                <c:pt idx="12114">
                  <c:v>0.61139999999994898</c:v>
                </c:pt>
                <c:pt idx="12115">
                  <c:v>0.61149999999994897</c:v>
                </c:pt>
                <c:pt idx="12116">
                  <c:v>0.61159999999994896</c:v>
                </c:pt>
                <c:pt idx="12117">
                  <c:v>0.61169999999994895</c:v>
                </c:pt>
                <c:pt idx="12118">
                  <c:v>0.61179999999994894</c:v>
                </c:pt>
                <c:pt idx="12119">
                  <c:v>0.61189999999994893</c:v>
                </c:pt>
                <c:pt idx="12120">
                  <c:v>0.61199999999994892</c:v>
                </c:pt>
                <c:pt idx="12121">
                  <c:v>0.61209999999994891</c:v>
                </c:pt>
                <c:pt idx="12122">
                  <c:v>0.6121999999999489</c:v>
                </c:pt>
                <c:pt idx="12123">
                  <c:v>0.61229999999994889</c:v>
                </c:pt>
                <c:pt idx="12124">
                  <c:v>0.61239999999994887</c:v>
                </c:pt>
                <c:pt idx="12125">
                  <c:v>0.61249999999994886</c:v>
                </c:pt>
                <c:pt idx="12126">
                  <c:v>0.61259999999994885</c:v>
                </c:pt>
                <c:pt idx="12127">
                  <c:v>0.61269999999994884</c:v>
                </c:pt>
                <c:pt idx="12128">
                  <c:v>0.61279999999994883</c:v>
                </c:pt>
                <c:pt idx="12129">
                  <c:v>0.61289999999994882</c:v>
                </c:pt>
                <c:pt idx="12130">
                  <c:v>0.61299999999994881</c:v>
                </c:pt>
                <c:pt idx="12131">
                  <c:v>0.6130999999999488</c:v>
                </c:pt>
                <c:pt idx="12132">
                  <c:v>0.61319999999994879</c:v>
                </c:pt>
                <c:pt idx="12133">
                  <c:v>0.61329999999994878</c:v>
                </c:pt>
                <c:pt idx="12134">
                  <c:v>0.61339999999994876</c:v>
                </c:pt>
                <c:pt idx="12135">
                  <c:v>0.61349999999994875</c:v>
                </c:pt>
                <c:pt idx="12136">
                  <c:v>0.61359999999994874</c:v>
                </c:pt>
                <c:pt idx="12137">
                  <c:v>0.61369999999994873</c:v>
                </c:pt>
                <c:pt idx="12138">
                  <c:v>0.61379999999994872</c:v>
                </c:pt>
                <c:pt idx="12139">
                  <c:v>0.61389999999994871</c:v>
                </c:pt>
                <c:pt idx="12140">
                  <c:v>0.6139999999999487</c:v>
                </c:pt>
                <c:pt idx="12141">
                  <c:v>0.61409999999994869</c:v>
                </c:pt>
                <c:pt idx="12142">
                  <c:v>0.61419999999994868</c:v>
                </c:pt>
                <c:pt idx="12143">
                  <c:v>0.61429999999994866</c:v>
                </c:pt>
                <c:pt idx="12144">
                  <c:v>0.61439999999994865</c:v>
                </c:pt>
                <c:pt idx="12145">
                  <c:v>0.61449999999994864</c:v>
                </c:pt>
                <c:pt idx="12146">
                  <c:v>0.61459999999994863</c:v>
                </c:pt>
                <c:pt idx="12147">
                  <c:v>0.61469999999994862</c:v>
                </c:pt>
                <c:pt idx="12148">
                  <c:v>0.61479999999994861</c:v>
                </c:pt>
                <c:pt idx="12149">
                  <c:v>0.6148999999999486</c:v>
                </c:pt>
                <c:pt idx="12150">
                  <c:v>0.61499999999994859</c:v>
                </c:pt>
                <c:pt idx="12151">
                  <c:v>0.61509999999994858</c:v>
                </c:pt>
                <c:pt idx="12152">
                  <c:v>0.61519999999994857</c:v>
                </c:pt>
                <c:pt idx="12153">
                  <c:v>0.61529999999994855</c:v>
                </c:pt>
                <c:pt idx="12154">
                  <c:v>0.61539999999994854</c:v>
                </c:pt>
                <c:pt idx="12155">
                  <c:v>0.61549999999994853</c:v>
                </c:pt>
                <c:pt idx="12156">
                  <c:v>0.61559999999994852</c:v>
                </c:pt>
                <c:pt idx="12157">
                  <c:v>0.61569999999994851</c:v>
                </c:pt>
                <c:pt idx="12158">
                  <c:v>0.6157999999999485</c:v>
                </c:pt>
                <c:pt idx="12159">
                  <c:v>0.61589999999994849</c:v>
                </c:pt>
                <c:pt idx="12160">
                  <c:v>0.61599999999994848</c:v>
                </c:pt>
                <c:pt idx="12161">
                  <c:v>0.61609999999994847</c:v>
                </c:pt>
                <c:pt idx="12162">
                  <c:v>0.61619999999994846</c:v>
                </c:pt>
                <c:pt idx="12163">
                  <c:v>0.61629999999994844</c:v>
                </c:pt>
                <c:pt idx="12164">
                  <c:v>0.61639999999994843</c:v>
                </c:pt>
                <c:pt idx="12165">
                  <c:v>0.61649999999994842</c:v>
                </c:pt>
                <c:pt idx="12166">
                  <c:v>0.61659999999994841</c:v>
                </c:pt>
                <c:pt idx="12167">
                  <c:v>0.6166999999999484</c:v>
                </c:pt>
                <c:pt idx="12168">
                  <c:v>0.61679999999994839</c:v>
                </c:pt>
                <c:pt idx="12169">
                  <c:v>0.61689999999994838</c:v>
                </c:pt>
                <c:pt idx="12170">
                  <c:v>0.61699999999994837</c:v>
                </c:pt>
                <c:pt idx="12171">
                  <c:v>0.61709999999994836</c:v>
                </c:pt>
                <c:pt idx="12172">
                  <c:v>0.61719999999994835</c:v>
                </c:pt>
                <c:pt idx="12173">
                  <c:v>0.61729999999994833</c:v>
                </c:pt>
                <c:pt idx="12174">
                  <c:v>0.61739999999994832</c:v>
                </c:pt>
                <c:pt idx="12175">
                  <c:v>0.61749999999994831</c:v>
                </c:pt>
                <c:pt idx="12176">
                  <c:v>0.6175999999999483</c:v>
                </c:pt>
                <c:pt idx="12177">
                  <c:v>0.61769999999994829</c:v>
                </c:pt>
                <c:pt idx="12178">
                  <c:v>0.61779999999994828</c:v>
                </c:pt>
                <c:pt idx="12179">
                  <c:v>0.61789999999994827</c:v>
                </c:pt>
                <c:pt idx="12180">
                  <c:v>0.61799999999994826</c:v>
                </c:pt>
                <c:pt idx="12181">
                  <c:v>0.61809999999994825</c:v>
                </c:pt>
                <c:pt idx="12182">
                  <c:v>0.61819999999994824</c:v>
                </c:pt>
                <c:pt idx="12183">
                  <c:v>0.61829999999994822</c:v>
                </c:pt>
                <c:pt idx="12184">
                  <c:v>0.61839999999994821</c:v>
                </c:pt>
                <c:pt idx="12185">
                  <c:v>0.6184999999999482</c:v>
                </c:pt>
                <c:pt idx="12186">
                  <c:v>0.61859999999994819</c:v>
                </c:pt>
                <c:pt idx="12187">
                  <c:v>0.61869999999994818</c:v>
                </c:pt>
                <c:pt idx="12188">
                  <c:v>0.61879999999994817</c:v>
                </c:pt>
                <c:pt idx="12189">
                  <c:v>0.61889999999994816</c:v>
                </c:pt>
                <c:pt idx="12190">
                  <c:v>0.61899999999994815</c:v>
                </c:pt>
                <c:pt idx="12191">
                  <c:v>0.61909999999994814</c:v>
                </c:pt>
                <c:pt idx="12192">
                  <c:v>0.61919999999994813</c:v>
                </c:pt>
                <c:pt idx="12193">
                  <c:v>0.61929999999994811</c:v>
                </c:pt>
                <c:pt idx="12194">
                  <c:v>0.6193999999999481</c:v>
                </c:pt>
                <c:pt idx="12195">
                  <c:v>0.61949999999994809</c:v>
                </c:pt>
                <c:pt idx="12196">
                  <c:v>0.61959999999994808</c:v>
                </c:pt>
                <c:pt idx="12197">
                  <c:v>0.61969999999994807</c:v>
                </c:pt>
                <c:pt idx="12198">
                  <c:v>0.61979999999994806</c:v>
                </c:pt>
                <c:pt idx="12199">
                  <c:v>0.61989999999994805</c:v>
                </c:pt>
                <c:pt idx="12200">
                  <c:v>0.61999999999994804</c:v>
                </c:pt>
                <c:pt idx="12201">
                  <c:v>0.62009999999994803</c:v>
                </c:pt>
                <c:pt idx="12202">
                  <c:v>0.62019999999994802</c:v>
                </c:pt>
                <c:pt idx="12203">
                  <c:v>0.620299999999948</c:v>
                </c:pt>
                <c:pt idx="12204">
                  <c:v>0.62039999999994799</c:v>
                </c:pt>
                <c:pt idx="12205">
                  <c:v>0.62049999999994798</c:v>
                </c:pt>
                <c:pt idx="12206">
                  <c:v>0.62059999999994797</c:v>
                </c:pt>
                <c:pt idx="12207">
                  <c:v>0.62069999999994796</c:v>
                </c:pt>
                <c:pt idx="12208">
                  <c:v>0.62079999999994795</c:v>
                </c:pt>
                <c:pt idx="12209">
                  <c:v>0.62089999999994794</c:v>
                </c:pt>
                <c:pt idx="12210">
                  <c:v>0.62099999999994793</c:v>
                </c:pt>
                <c:pt idx="12211">
                  <c:v>0.62109999999994792</c:v>
                </c:pt>
                <c:pt idx="12212">
                  <c:v>0.6211999999999479</c:v>
                </c:pt>
                <c:pt idx="12213">
                  <c:v>0.62129999999994789</c:v>
                </c:pt>
                <c:pt idx="12214">
                  <c:v>0.62139999999994788</c:v>
                </c:pt>
                <c:pt idx="12215">
                  <c:v>0.62149999999994787</c:v>
                </c:pt>
                <c:pt idx="12216">
                  <c:v>0.62159999999994786</c:v>
                </c:pt>
                <c:pt idx="12217">
                  <c:v>0.62169999999994785</c:v>
                </c:pt>
                <c:pt idx="12218">
                  <c:v>0.62179999999994784</c:v>
                </c:pt>
                <c:pt idx="12219">
                  <c:v>0.62189999999994783</c:v>
                </c:pt>
                <c:pt idx="12220">
                  <c:v>0.62199999999994782</c:v>
                </c:pt>
                <c:pt idx="12221">
                  <c:v>0.62209999999994781</c:v>
                </c:pt>
                <c:pt idx="12222">
                  <c:v>0.62219999999994779</c:v>
                </c:pt>
                <c:pt idx="12223">
                  <c:v>0.62229999999994778</c:v>
                </c:pt>
                <c:pt idx="12224">
                  <c:v>0.62239999999994777</c:v>
                </c:pt>
                <c:pt idx="12225">
                  <c:v>0.62249999999994776</c:v>
                </c:pt>
                <c:pt idx="12226">
                  <c:v>0.62259999999994775</c:v>
                </c:pt>
                <c:pt idx="12227">
                  <c:v>0.62269999999994774</c:v>
                </c:pt>
                <c:pt idx="12228">
                  <c:v>0.62279999999994773</c:v>
                </c:pt>
                <c:pt idx="12229">
                  <c:v>0.62289999999994772</c:v>
                </c:pt>
                <c:pt idx="12230">
                  <c:v>0.62299999999994771</c:v>
                </c:pt>
                <c:pt idx="12231">
                  <c:v>0.6230999999999477</c:v>
                </c:pt>
                <c:pt idx="12232">
                  <c:v>0.62319999999994768</c:v>
                </c:pt>
                <c:pt idx="12233">
                  <c:v>0.62329999999994767</c:v>
                </c:pt>
                <c:pt idx="12234">
                  <c:v>0.62339999999994766</c:v>
                </c:pt>
                <c:pt idx="12235">
                  <c:v>0.62349999999994765</c:v>
                </c:pt>
                <c:pt idx="12236">
                  <c:v>0.62359999999994764</c:v>
                </c:pt>
                <c:pt idx="12237">
                  <c:v>0.62369999999994763</c:v>
                </c:pt>
                <c:pt idx="12238">
                  <c:v>0.62379999999994762</c:v>
                </c:pt>
                <c:pt idx="12239">
                  <c:v>0.62389999999994761</c:v>
                </c:pt>
                <c:pt idx="12240">
                  <c:v>0.6239999999999476</c:v>
                </c:pt>
                <c:pt idx="12241">
                  <c:v>0.62409999999994759</c:v>
                </c:pt>
                <c:pt idx="12242">
                  <c:v>0.62419999999994757</c:v>
                </c:pt>
                <c:pt idx="12243">
                  <c:v>0.62429999999994756</c:v>
                </c:pt>
                <c:pt idx="12244">
                  <c:v>0.62439999999994755</c:v>
                </c:pt>
                <c:pt idx="12245">
                  <c:v>0.62449999999994754</c:v>
                </c:pt>
                <c:pt idx="12246">
                  <c:v>0.62459999999994753</c:v>
                </c:pt>
                <c:pt idx="12247">
                  <c:v>0.62469999999994752</c:v>
                </c:pt>
                <c:pt idx="12248">
                  <c:v>0.62479999999994751</c:v>
                </c:pt>
                <c:pt idx="12249">
                  <c:v>0.6248999999999475</c:v>
                </c:pt>
                <c:pt idx="12250">
                  <c:v>0.62499999999994749</c:v>
                </c:pt>
                <c:pt idx="12251">
                  <c:v>0.62509999999994748</c:v>
                </c:pt>
                <c:pt idx="12252">
                  <c:v>0.62519999999994746</c:v>
                </c:pt>
                <c:pt idx="12253">
                  <c:v>0.62529999999994745</c:v>
                </c:pt>
                <c:pt idx="12254">
                  <c:v>0.62539999999994744</c:v>
                </c:pt>
                <c:pt idx="12255">
                  <c:v>0.62549999999994743</c:v>
                </c:pt>
                <c:pt idx="12256">
                  <c:v>0.62559999999994742</c:v>
                </c:pt>
                <c:pt idx="12257">
                  <c:v>0.62569999999994741</c:v>
                </c:pt>
                <c:pt idx="12258">
                  <c:v>0.6257999999999474</c:v>
                </c:pt>
                <c:pt idx="12259">
                  <c:v>0.62589999999994739</c:v>
                </c:pt>
                <c:pt idx="12260">
                  <c:v>0.62599999999994738</c:v>
                </c:pt>
                <c:pt idx="12261">
                  <c:v>0.62609999999994737</c:v>
                </c:pt>
                <c:pt idx="12262">
                  <c:v>0.62619999999994735</c:v>
                </c:pt>
                <c:pt idx="12263">
                  <c:v>0.62629999999994734</c:v>
                </c:pt>
                <c:pt idx="12264">
                  <c:v>0.62639999999994733</c:v>
                </c:pt>
                <c:pt idx="12265">
                  <c:v>0.62649999999994732</c:v>
                </c:pt>
                <c:pt idx="12266">
                  <c:v>0.62659999999994731</c:v>
                </c:pt>
                <c:pt idx="12267">
                  <c:v>0.6266999999999473</c:v>
                </c:pt>
                <c:pt idx="12268">
                  <c:v>0.62679999999994729</c:v>
                </c:pt>
                <c:pt idx="12269">
                  <c:v>0.62689999999994728</c:v>
                </c:pt>
                <c:pt idx="12270">
                  <c:v>0.62699999999994727</c:v>
                </c:pt>
                <c:pt idx="12271">
                  <c:v>0.62709999999994726</c:v>
                </c:pt>
                <c:pt idx="12272">
                  <c:v>0.62719999999994724</c:v>
                </c:pt>
                <c:pt idx="12273">
                  <c:v>0.62729999999994723</c:v>
                </c:pt>
                <c:pt idx="12274">
                  <c:v>0.62739999999994722</c:v>
                </c:pt>
                <c:pt idx="12275">
                  <c:v>0.62749999999994721</c:v>
                </c:pt>
                <c:pt idx="12276">
                  <c:v>0.6275999999999472</c:v>
                </c:pt>
                <c:pt idx="12277">
                  <c:v>0.62769999999994719</c:v>
                </c:pt>
                <c:pt idx="12278">
                  <c:v>0.62779999999994718</c:v>
                </c:pt>
                <c:pt idx="12279">
                  <c:v>0.62789999999994717</c:v>
                </c:pt>
                <c:pt idx="12280">
                  <c:v>0.62799999999994716</c:v>
                </c:pt>
                <c:pt idx="12281">
                  <c:v>0.62809999999994715</c:v>
                </c:pt>
                <c:pt idx="12282">
                  <c:v>0.62819999999994713</c:v>
                </c:pt>
                <c:pt idx="12283">
                  <c:v>0.62829999999994712</c:v>
                </c:pt>
                <c:pt idx="12284">
                  <c:v>0.62839999999994711</c:v>
                </c:pt>
                <c:pt idx="12285">
                  <c:v>0.6284999999999471</c:v>
                </c:pt>
                <c:pt idx="12286">
                  <c:v>0.62859999999994709</c:v>
                </c:pt>
                <c:pt idx="12287">
                  <c:v>0.62869999999994708</c:v>
                </c:pt>
                <c:pt idx="12288">
                  <c:v>0.62879999999994707</c:v>
                </c:pt>
                <c:pt idx="12289">
                  <c:v>0.62889999999994706</c:v>
                </c:pt>
                <c:pt idx="12290">
                  <c:v>0.62899999999994705</c:v>
                </c:pt>
                <c:pt idx="12291">
                  <c:v>0.62909999999994703</c:v>
                </c:pt>
                <c:pt idx="12292">
                  <c:v>0.62919999999994702</c:v>
                </c:pt>
                <c:pt idx="12293">
                  <c:v>0.62929999999994701</c:v>
                </c:pt>
                <c:pt idx="12294">
                  <c:v>0.629399999999947</c:v>
                </c:pt>
                <c:pt idx="12295">
                  <c:v>0.62949999999994699</c:v>
                </c:pt>
                <c:pt idx="12296">
                  <c:v>0.62959999999994698</c:v>
                </c:pt>
                <c:pt idx="12297">
                  <c:v>0.62969999999994697</c:v>
                </c:pt>
                <c:pt idx="12298">
                  <c:v>0.62979999999994696</c:v>
                </c:pt>
                <c:pt idx="12299">
                  <c:v>0.62989999999994695</c:v>
                </c:pt>
                <c:pt idx="12300">
                  <c:v>0.62999999999994694</c:v>
                </c:pt>
                <c:pt idx="12301">
                  <c:v>0.63009999999994692</c:v>
                </c:pt>
                <c:pt idx="12302">
                  <c:v>0.63019999999994691</c:v>
                </c:pt>
                <c:pt idx="12303">
                  <c:v>0.6302999999999469</c:v>
                </c:pt>
                <c:pt idx="12304">
                  <c:v>0.63039999999994689</c:v>
                </c:pt>
                <c:pt idx="12305">
                  <c:v>0.63049999999994688</c:v>
                </c:pt>
                <c:pt idx="12306">
                  <c:v>0.63059999999994687</c:v>
                </c:pt>
                <c:pt idx="12307">
                  <c:v>0.63069999999994686</c:v>
                </c:pt>
                <c:pt idx="12308">
                  <c:v>0.63079999999994685</c:v>
                </c:pt>
                <c:pt idx="12309">
                  <c:v>0.63089999999994684</c:v>
                </c:pt>
                <c:pt idx="12310">
                  <c:v>0.63099999999994683</c:v>
                </c:pt>
                <c:pt idx="12311">
                  <c:v>0.63109999999994681</c:v>
                </c:pt>
                <c:pt idx="12312">
                  <c:v>0.6311999999999468</c:v>
                </c:pt>
                <c:pt idx="12313">
                  <c:v>0.63129999999994679</c:v>
                </c:pt>
                <c:pt idx="12314">
                  <c:v>0.63139999999994678</c:v>
                </c:pt>
                <c:pt idx="12315">
                  <c:v>0.63149999999994677</c:v>
                </c:pt>
                <c:pt idx="12316">
                  <c:v>0.63159999999994676</c:v>
                </c:pt>
                <c:pt idx="12317">
                  <c:v>0.63169999999994675</c:v>
                </c:pt>
                <c:pt idx="12318">
                  <c:v>0.63179999999994674</c:v>
                </c:pt>
                <c:pt idx="12319">
                  <c:v>0.63189999999994673</c:v>
                </c:pt>
                <c:pt idx="12320">
                  <c:v>0.63199999999994672</c:v>
                </c:pt>
                <c:pt idx="12321">
                  <c:v>0.6320999999999467</c:v>
                </c:pt>
                <c:pt idx="12322">
                  <c:v>0.63219999999994669</c:v>
                </c:pt>
                <c:pt idx="12323">
                  <c:v>0.63229999999994668</c:v>
                </c:pt>
                <c:pt idx="12324">
                  <c:v>0.63239999999994667</c:v>
                </c:pt>
                <c:pt idx="12325">
                  <c:v>0.63249999999994666</c:v>
                </c:pt>
                <c:pt idx="12326">
                  <c:v>0.63259999999994665</c:v>
                </c:pt>
                <c:pt idx="12327">
                  <c:v>0.63269999999994664</c:v>
                </c:pt>
                <c:pt idx="12328">
                  <c:v>0.63279999999994663</c:v>
                </c:pt>
                <c:pt idx="12329">
                  <c:v>0.63289999999994662</c:v>
                </c:pt>
                <c:pt idx="12330">
                  <c:v>0.63299999999994661</c:v>
                </c:pt>
                <c:pt idx="12331">
                  <c:v>0.63309999999994659</c:v>
                </c:pt>
                <c:pt idx="12332">
                  <c:v>0.63319999999994658</c:v>
                </c:pt>
                <c:pt idx="12333">
                  <c:v>0.63329999999994657</c:v>
                </c:pt>
                <c:pt idx="12334">
                  <c:v>0.63339999999994656</c:v>
                </c:pt>
                <c:pt idx="12335">
                  <c:v>0.63349999999994655</c:v>
                </c:pt>
                <c:pt idx="12336">
                  <c:v>0.63359999999994654</c:v>
                </c:pt>
                <c:pt idx="12337">
                  <c:v>0.63369999999994653</c:v>
                </c:pt>
                <c:pt idx="12338">
                  <c:v>0.63379999999994652</c:v>
                </c:pt>
                <c:pt idx="12339">
                  <c:v>0.63389999999994651</c:v>
                </c:pt>
                <c:pt idx="12340">
                  <c:v>0.6339999999999465</c:v>
                </c:pt>
                <c:pt idx="12341">
                  <c:v>0.63409999999994648</c:v>
                </c:pt>
                <c:pt idx="12342">
                  <c:v>0.63419999999994647</c:v>
                </c:pt>
                <c:pt idx="12343">
                  <c:v>0.63429999999994646</c:v>
                </c:pt>
                <c:pt idx="12344">
                  <c:v>0.63439999999994645</c:v>
                </c:pt>
                <c:pt idx="12345">
                  <c:v>0.63449999999994644</c:v>
                </c:pt>
                <c:pt idx="12346">
                  <c:v>0.63459999999994643</c:v>
                </c:pt>
                <c:pt idx="12347">
                  <c:v>0.63469999999994642</c:v>
                </c:pt>
                <c:pt idx="12348">
                  <c:v>0.63479999999994641</c:v>
                </c:pt>
                <c:pt idx="12349">
                  <c:v>0.6348999999999464</c:v>
                </c:pt>
                <c:pt idx="12350">
                  <c:v>0.63499999999994639</c:v>
                </c:pt>
                <c:pt idx="12351">
                  <c:v>0.63509999999994637</c:v>
                </c:pt>
                <c:pt idx="12352">
                  <c:v>0.63519999999994636</c:v>
                </c:pt>
                <c:pt idx="12353">
                  <c:v>0.63529999999994635</c:v>
                </c:pt>
                <c:pt idx="12354">
                  <c:v>0.63539999999994634</c:v>
                </c:pt>
                <c:pt idx="12355">
                  <c:v>0.63549999999994633</c:v>
                </c:pt>
                <c:pt idx="12356">
                  <c:v>0.63559999999994632</c:v>
                </c:pt>
                <c:pt idx="12357">
                  <c:v>0.63569999999994631</c:v>
                </c:pt>
                <c:pt idx="12358">
                  <c:v>0.6357999999999463</c:v>
                </c:pt>
                <c:pt idx="12359">
                  <c:v>0.63589999999994629</c:v>
                </c:pt>
                <c:pt idx="12360">
                  <c:v>0.63599999999994627</c:v>
                </c:pt>
                <c:pt idx="12361">
                  <c:v>0.63609999999994626</c:v>
                </c:pt>
                <c:pt idx="12362">
                  <c:v>0.63619999999994625</c:v>
                </c:pt>
                <c:pt idx="12363">
                  <c:v>0.63629999999994624</c:v>
                </c:pt>
                <c:pt idx="12364">
                  <c:v>0.63639999999994623</c:v>
                </c:pt>
                <c:pt idx="12365">
                  <c:v>0.63649999999994622</c:v>
                </c:pt>
                <c:pt idx="12366">
                  <c:v>0.63659999999994621</c:v>
                </c:pt>
                <c:pt idx="12367">
                  <c:v>0.6366999999999462</c:v>
                </c:pt>
                <c:pt idx="12368">
                  <c:v>0.63679999999994619</c:v>
                </c:pt>
                <c:pt idx="12369">
                  <c:v>0.63689999999994618</c:v>
                </c:pt>
                <c:pt idx="12370">
                  <c:v>0.63699999999994616</c:v>
                </c:pt>
                <c:pt idx="12371">
                  <c:v>0.63709999999994615</c:v>
                </c:pt>
                <c:pt idx="12372">
                  <c:v>0.63719999999994614</c:v>
                </c:pt>
                <c:pt idx="12373">
                  <c:v>0.63729999999994613</c:v>
                </c:pt>
                <c:pt idx="12374">
                  <c:v>0.63739999999994612</c:v>
                </c:pt>
                <c:pt idx="12375">
                  <c:v>0.63749999999994611</c:v>
                </c:pt>
                <c:pt idx="12376">
                  <c:v>0.6375999999999461</c:v>
                </c:pt>
                <c:pt idx="12377">
                  <c:v>0.63769999999994609</c:v>
                </c:pt>
                <c:pt idx="12378">
                  <c:v>0.63779999999994608</c:v>
                </c:pt>
                <c:pt idx="12379">
                  <c:v>0.63789999999994607</c:v>
                </c:pt>
                <c:pt idx="12380">
                  <c:v>0.63799999999994605</c:v>
                </c:pt>
                <c:pt idx="12381">
                  <c:v>0.63809999999994604</c:v>
                </c:pt>
                <c:pt idx="12382">
                  <c:v>0.63819999999994603</c:v>
                </c:pt>
                <c:pt idx="12383">
                  <c:v>0.63829999999994602</c:v>
                </c:pt>
                <c:pt idx="12384">
                  <c:v>0.63839999999994601</c:v>
                </c:pt>
                <c:pt idx="12385">
                  <c:v>0.638499999999946</c:v>
                </c:pt>
                <c:pt idx="12386">
                  <c:v>0.63859999999994599</c:v>
                </c:pt>
                <c:pt idx="12387">
                  <c:v>0.63869999999994598</c:v>
                </c:pt>
                <c:pt idx="12388">
                  <c:v>0.63879999999994597</c:v>
                </c:pt>
                <c:pt idx="12389">
                  <c:v>0.63889999999994596</c:v>
                </c:pt>
                <c:pt idx="12390">
                  <c:v>0.63899999999994594</c:v>
                </c:pt>
                <c:pt idx="12391">
                  <c:v>0.63909999999994593</c:v>
                </c:pt>
                <c:pt idx="12392">
                  <c:v>0.63919999999994592</c:v>
                </c:pt>
                <c:pt idx="12393">
                  <c:v>0.63929999999994591</c:v>
                </c:pt>
                <c:pt idx="12394">
                  <c:v>0.6393999999999459</c:v>
                </c:pt>
                <c:pt idx="12395">
                  <c:v>0.63949999999994589</c:v>
                </c:pt>
                <c:pt idx="12396">
                  <c:v>0.63959999999994588</c:v>
                </c:pt>
                <c:pt idx="12397">
                  <c:v>0.63969999999994587</c:v>
                </c:pt>
                <c:pt idx="12398">
                  <c:v>0.63979999999994586</c:v>
                </c:pt>
                <c:pt idx="12399">
                  <c:v>0.63989999999994585</c:v>
                </c:pt>
                <c:pt idx="12400">
                  <c:v>0.63999999999994583</c:v>
                </c:pt>
                <c:pt idx="12401">
                  <c:v>0.64009999999994582</c:v>
                </c:pt>
                <c:pt idx="12402">
                  <c:v>0.64019999999994581</c:v>
                </c:pt>
                <c:pt idx="12403">
                  <c:v>0.6402999999999458</c:v>
                </c:pt>
                <c:pt idx="12404">
                  <c:v>0.64039999999994579</c:v>
                </c:pt>
                <c:pt idx="12405">
                  <c:v>0.64049999999994578</c:v>
                </c:pt>
                <c:pt idx="12406">
                  <c:v>0.64059999999994577</c:v>
                </c:pt>
                <c:pt idx="12407">
                  <c:v>0.64069999999994576</c:v>
                </c:pt>
                <c:pt idx="12408">
                  <c:v>0.64079999999994575</c:v>
                </c:pt>
                <c:pt idx="12409">
                  <c:v>0.64089999999994574</c:v>
                </c:pt>
                <c:pt idx="12410">
                  <c:v>0.64099999999994572</c:v>
                </c:pt>
                <c:pt idx="12411">
                  <c:v>0.64109999999994571</c:v>
                </c:pt>
                <c:pt idx="12412">
                  <c:v>0.6411999999999457</c:v>
                </c:pt>
                <c:pt idx="12413">
                  <c:v>0.64129999999994569</c:v>
                </c:pt>
                <c:pt idx="12414">
                  <c:v>0.64139999999994568</c:v>
                </c:pt>
                <c:pt idx="12415">
                  <c:v>0.64149999999994567</c:v>
                </c:pt>
                <c:pt idx="12416">
                  <c:v>0.64159999999994566</c:v>
                </c:pt>
                <c:pt idx="12417">
                  <c:v>0.64169999999994565</c:v>
                </c:pt>
                <c:pt idx="12418">
                  <c:v>0.64179999999994564</c:v>
                </c:pt>
                <c:pt idx="12419">
                  <c:v>0.64189999999994563</c:v>
                </c:pt>
                <c:pt idx="12420">
                  <c:v>0.64199999999994561</c:v>
                </c:pt>
                <c:pt idx="12421">
                  <c:v>0.6420999999999456</c:v>
                </c:pt>
                <c:pt idx="12422">
                  <c:v>0.64219999999994559</c:v>
                </c:pt>
                <c:pt idx="12423">
                  <c:v>0.64229999999994558</c:v>
                </c:pt>
                <c:pt idx="12424">
                  <c:v>0.64239999999994557</c:v>
                </c:pt>
                <c:pt idx="12425">
                  <c:v>0.64249999999994556</c:v>
                </c:pt>
                <c:pt idx="12426">
                  <c:v>0.64259999999994555</c:v>
                </c:pt>
                <c:pt idx="12427">
                  <c:v>0.64269999999994554</c:v>
                </c:pt>
                <c:pt idx="12428">
                  <c:v>0.64279999999994553</c:v>
                </c:pt>
                <c:pt idx="12429">
                  <c:v>0.64289999999994552</c:v>
                </c:pt>
                <c:pt idx="12430">
                  <c:v>0.6429999999999455</c:v>
                </c:pt>
                <c:pt idx="12431">
                  <c:v>0.64309999999994549</c:v>
                </c:pt>
                <c:pt idx="12432">
                  <c:v>0.64319999999994548</c:v>
                </c:pt>
                <c:pt idx="12433">
                  <c:v>0.64329999999994547</c:v>
                </c:pt>
                <c:pt idx="12434">
                  <c:v>0.64339999999994546</c:v>
                </c:pt>
                <c:pt idx="12435">
                  <c:v>0.64349999999994545</c:v>
                </c:pt>
                <c:pt idx="12436">
                  <c:v>0.64359999999994544</c:v>
                </c:pt>
                <c:pt idx="12437">
                  <c:v>0.64369999999994543</c:v>
                </c:pt>
                <c:pt idx="12438">
                  <c:v>0.64379999999994542</c:v>
                </c:pt>
                <c:pt idx="12439">
                  <c:v>0.6438999999999454</c:v>
                </c:pt>
                <c:pt idx="12440">
                  <c:v>0.64399999999994539</c:v>
                </c:pt>
                <c:pt idx="12441">
                  <c:v>0.64409999999994538</c:v>
                </c:pt>
                <c:pt idx="12442">
                  <c:v>0.64419999999994537</c:v>
                </c:pt>
                <c:pt idx="12443">
                  <c:v>0.64429999999994536</c:v>
                </c:pt>
                <c:pt idx="12444">
                  <c:v>0.64439999999994535</c:v>
                </c:pt>
                <c:pt idx="12445">
                  <c:v>0.64449999999994534</c:v>
                </c:pt>
                <c:pt idx="12446">
                  <c:v>0.64459999999994533</c:v>
                </c:pt>
                <c:pt idx="12447">
                  <c:v>0.64469999999994532</c:v>
                </c:pt>
                <c:pt idx="12448">
                  <c:v>0.64479999999994531</c:v>
                </c:pt>
                <c:pt idx="12449">
                  <c:v>0.64489999999994529</c:v>
                </c:pt>
                <c:pt idx="12450">
                  <c:v>0.64499999999994528</c:v>
                </c:pt>
                <c:pt idx="12451">
                  <c:v>0.64509999999994527</c:v>
                </c:pt>
                <c:pt idx="12452">
                  <c:v>0.64519999999994526</c:v>
                </c:pt>
                <c:pt idx="12453">
                  <c:v>0.64529999999994525</c:v>
                </c:pt>
                <c:pt idx="12454">
                  <c:v>0.64539999999994524</c:v>
                </c:pt>
                <c:pt idx="12455">
                  <c:v>0.64549999999994523</c:v>
                </c:pt>
                <c:pt idx="12456">
                  <c:v>0.64559999999994522</c:v>
                </c:pt>
                <c:pt idx="12457">
                  <c:v>0.64569999999994521</c:v>
                </c:pt>
                <c:pt idx="12458">
                  <c:v>0.6457999999999452</c:v>
                </c:pt>
                <c:pt idx="12459">
                  <c:v>0.64589999999994518</c:v>
                </c:pt>
                <c:pt idx="12460">
                  <c:v>0.64599999999994517</c:v>
                </c:pt>
                <c:pt idx="12461">
                  <c:v>0.64609999999994516</c:v>
                </c:pt>
                <c:pt idx="12462">
                  <c:v>0.64619999999994515</c:v>
                </c:pt>
                <c:pt idx="12463">
                  <c:v>0.64629999999994514</c:v>
                </c:pt>
                <c:pt idx="12464">
                  <c:v>0.64639999999994513</c:v>
                </c:pt>
                <c:pt idx="12465">
                  <c:v>0.64649999999994512</c:v>
                </c:pt>
                <c:pt idx="12466">
                  <c:v>0.64659999999994511</c:v>
                </c:pt>
                <c:pt idx="12467">
                  <c:v>0.6466999999999451</c:v>
                </c:pt>
                <c:pt idx="12468">
                  <c:v>0.64679999999994509</c:v>
                </c:pt>
                <c:pt idx="12469">
                  <c:v>0.64689999999994507</c:v>
                </c:pt>
                <c:pt idx="12470">
                  <c:v>0.64699999999994506</c:v>
                </c:pt>
                <c:pt idx="12471">
                  <c:v>0.64709999999994505</c:v>
                </c:pt>
                <c:pt idx="12472">
                  <c:v>0.64719999999994504</c:v>
                </c:pt>
                <c:pt idx="12473">
                  <c:v>0.64729999999994503</c:v>
                </c:pt>
                <c:pt idx="12474">
                  <c:v>0.64739999999994502</c:v>
                </c:pt>
                <c:pt idx="12475">
                  <c:v>0.64749999999994501</c:v>
                </c:pt>
                <c:pt idx="12476">
                  <c:v>0.647599999999945</c:v>
                </c:pt>
                <c:pt idx="12477">
                  <c:v>0.64769999999994499</c:v>
                </c:pt>
                <c:pt idx="12478">
                  <c:v>0.64779999999994498</c:v>
                </c:pt>
                <c:pt idx="12479">
                  <c:v>0.64789999999994496</c:v>
                </c:pt>
                <c:pt idx="12480">
                  <c:v>0.64799999999994495</c:v>
                </c:pt>
                <c:pt idx="12481">
                  <c:v>0.64809999999994494</c:v>
                </c:pt>
                <c:pt idx="12482">
                  <c:v>0.64819999999994493</c:v>
                </c:pt>
                <c:pt idx="12483">
                  <c:v>0.64829999999994492</c:v>
                </c:pt>
                <c:pt idx="12484">
                  <c:v>0.64839999999994491</c:v>
                </c:pt>
                <c:pt idx="12485">
                  <c:v>0.6484999999999449</c:v>
                </c:pt>
                <c:pt idx="12486">
                  <c:v>0.64859999999994489</c:v>
                </c:pt>
                <c:pt idx="12487">
                  <c:v>0.64869999999994488</c:v>
                </c:pt>
                <c:pt idx="12488">
                  <c:v>0.64879999999994487</c:v>
                </c:pt>
                <c:pt idx="12489">
                  <c:v>0.64889999999994485</c:v>
                </c:pt>
                <c:pt idx="12490">
                  <c:v>0.64899999999994484</c:v>
                </c:pt>
                <c:pt idx="12491">
                  <c:v>0.64909999999994483</c:v>
                </c:pt>
                <c:pt idx="12492">
                  <c:v>0.64919999999994482</c:v>
                </c:pt>
                <c:pt idx="12493">
                  <c:v>0.64929999999994481</c:v>
                </c:pt>
                <c:pt idx="12494">
                  <c:v>0.6493999999999448</c:v>
                </c:pt>
                <c:pt idx="12495">
                  <c:v>0.64949999999994479</c:v>
                </c:pt>
                <c:pt idx="12496">
                  <c:v>0.64959999999994478</c:v>
                </c:pt>
                <c:pt idx="12497">
                  <c:v>0.64969999999994477</c:v>
                </c:pt>
                <c:pt idx="12498">
                  <c:v>0.64979999999994476</c:v>
                </c:pt>
                <c:pt idx="12499">
                  <c:v>0.64989999999994474</c:v>
                </c:pt>
                <c:pt idx="12500">
                  <c:v>0.64999999999994473</c:v>
                </c:pt>
                <c:pt idx="12501">
                  <c:v>0.65009999999994472</c:v>
                </c:pt>
                <c:pt idx="12502">
                  <c:v>0.65019999999994471</c:v>
                </c:pt>
                <c:pt idx="12503">
                  <c:v>0.6502999999999447</c:v>
                </c:pt>
                <c:pt idx="12504">
                  <c:v>0.65039999999994469</c:v>
                </c:pt>
                <c:pt idx="12505">
                  <c:v>0.65049999999994468</c:v>
                </c:pt>
                <c:pt idx="12506">
                  <c:v>0.65059999999994467</c:v>
                </c:pt>
                <c:pt idx="12507">
                  <c:v>0.65069999999994466</c:v>
                </c:pt>
                <c:pt idx="12508">
                  <c:v>0.65079999999994464</c:v>
                </c:pt>
                <c:pt idx="12509">
                  <c:v>0.65089999999994463</c:v>
                </c:pt>
                <c:pt idx="12510">
                  <c:v>0.65099999999994462</c:v>
                </c:pt>
                <c:pt idx="12511">
                  <c:v>0.65109999999994461</c:v>
                </c:pt>
                <c:pt idx="12512">
                  <c:v>0.6511999999999446</c:v>
                </c:pt>
                <c:pt idx="12513">
                  <c:v>0.65129999999994459</c:v>
                </c:pt>
                <c:pt idx="12514">
                  <c:v>0.65139999999994458</c:v>
                </c:pt>
                <c:pt idx="12515">
                  <c:v>0.65149999999994457</c:v>
                </c:pt>
                <c:pt idx="12516">
                  <c:v>0.65159999999994456</c:v>
                </c:pt>
                <c:pt idx="12517">
                  <c:v>0.65169999999994455</c:v>
                </c:pt>
                <c:pt idx="12518">
                  <c:v>0.65179999999994453</c:v>
                </c:pt>
                <c:pt idx="12519">
                  <c:v>0.65189999999994452</c:v>
                </c:pt>
                <c:pt idx="12520">
                  <c:v>0.65199999999994451</c:v>
                </c:pt>
                <c:pt idx="12521">
                  <c:v>0.6520999999999445</c:v>
                </c:pt>
                <c:pt idx="12522">
                  <c:v>0.65219999999994449</c:v>
                </c:pt>
                <c:pt idx="12523">
                  <c:v>0.65229999999994448</c:v>
                </c:pt>
                <c:pt idx="12524">
                  <c:v>0.65239999999994447</c:v>
                </c:pt>
                <c:pt idx="12525">
                  <c:v>0.65249999999994446</c:v>
                </c:pt>
                <c:pt idx="12526">
                  <c:v>0.65259999999994445</c:v>
                </c:pt>
                <c:pt idx="12527">
                  <c:v>0.65269999999994444</c:v>
                </c:pt>
                <c:pt idx="12528">
                  <c:v>0.65279999999994442</c:v>
                </c:pt>
                <c:pt idx="12529">
                  <c:v>0.65289999999994441</c:v>
                </c:pt>
                <c:pt idx="12530">
                  <c:v>0.6529999999999444</c:v>
                </c:pt>
                <c:pt idx="12531">
                  <c:v>0.65309999999994439</c:v>
                </c:pt>
                <c:pt idx="12532">
                  <c:v>0.65319999999994438</c:v>
                </c:pt>
                <c:pt idx="12533">
                  <c:v>0.65329999999994437</c:v>
                </c:pt>
                <c:pt idx="12534">
                  <c:v>0.65339999999994436</c:v>
                </c:pt>
                <c:pt idx="12535">
                  <c:v>0.65349999999994435</c:v>
                </c:pt>
                <c:pt idx="12536">
                  <c:v>0.65359999999994434</c:v>
                </c:pt>
                <c:pt idx="12537">
                  <c:v>0.65369999999994433</c:v>
                </c:pt>
                <c:pt idx="12538">
                  <c:v>0.65379999999994431</c:v>
                </c:pt>
                <c:pt idx="12539">
                  <c:v>0.6538999999999443</c:v>
                </c:pt>
                <c:pt idx="12540">
                  <c:v>0.65399999999994429</c:v>
                </c:pt>
                <c:pt idx="12541">
                  <c:v>0.65409999999994428</c:v>
                </c:pt>
                <c:pt idx="12542">
                  <c:v>0.65419999999994427</c:v>
                </c:pt>
                <c:pt idx="12543">
                  <c:v>0.65429999999994426</c:v>
                </c:pt>
                <c:pt idx="12544">
                  <c:v>0.65439999999994425</c:v>
                </c:pt>
                <c:pt idx="12545">
                  <c:v>0.65449999999994424</c:v>
                </c:pt>
                <c:pt idx="12546">
                  <c:v>0.65459999999994423</c:v>
                </c:pt>
                <c:pt idx="12547">
                  <c:v>0.65469999999994422</c:v>
                </c:pt>
                <c:pt idx="12548">
                  <c:v>0.6547999999999442</c:v>
                </c:pt>
                <c:pt idx="12549">
                  <c:v>0.65489999999994419</c:v>
                </c:pt>
                <c:pt idx="12550">
                  <c:v>0.65499999999994418</c:v>
                </c:pt>
                <c:pt idx="12551">
                  <c:v>0.65509999999994417</c:v>
                </c:pt>
                <c:pt idx="12552">
                  <c:v>0.65519999999994416</c:v>
                </c:pt>
                <c:pt idx="12553">
                  <c:v>0.65529999999994415</c:v>
                </c:pt>
                <c:pt idx="12554">
                  <c:v>0.65539999999994414</c:v>
                </c:pt>
                <c:pt idx="12555">
                  <c:v>0.65549999999994413</c:v>
                </c:pt>
                <c:pt idx="12556">
                  <c:v>0.65559999999994412</c:v>
                </c:pt>
                <c:pt idx="12557">
                  <c:v>0.65569999999994411</c:v>
                </c:pt>
                <c:pt idx="12558">
                  <c:v>0.65579999999994409</c:v>
                </c:pt>
                <c:pt idx="12559">
                  <c:v>0.65589999999994408</c:v>
                </c:pt>
                <c:pt idx="12560">
                  <c:v>0.65599999999994407</c:v>
                </c:pt>
                <c:pt idx="12561">
                  <c:v>0.65609999999994406</c:v>
                </c:pt>
                <c:pt idx="12562">
                  <c:v>0.65619999999994405</c:v>
                </c:pt>
                <c:pt idx="12563">
                  <c:v>0.65629999999994404</c:v>
                </c:pt>
                <c:pt idx="12564">
                  <c:v>0.65639999999994403</c:v>
                </c:pt>
                <c:pt idx="12565">
                  <c:v>0.65649999999994402</c:v>
                </c:pt>
                <c:pt idx="12566">
                  <c:v>0.65659999999994401</c:v>
                </c:pt>
                <c:pt idx="12567">
                  <c:v>0.656699999999944</c:v>
                </c:pt>
                <c:pt idx="12568">
                  <c:v>0.65679999999994398</c:v>
                </c:pt>
                <c:pt idx="12569">
                  <c:v>0.65689999999994397</c:v>
                </c:pt>
                <c:pt idx="12570">
                  <c:v>0.65699999999994396</c:v>
                </c:pt>
                <c:pt idx="12571">
                  <c:v>0.65709999999994395</c:v>
                </c:pt>
                <c:pt idx="12572">
                  <c:v>0.65719999999994394</c:v>
                </c:pt>
                <c:pt idx="12573">
                  <c:v>0.65729999999994393</c:v>
                </c:pt>
                <c:pt idx="12574">
                  <c:v>0.65739999999994392</c:v>
                </c:pt>
                <c:pt idx="12575">
                  <c:v>0.65749999999994391</c:v>
                </c:pt>
                <c:pt idx="12576">
                  <c:v>0.6575999999999439</c:v>
                </c:pt>
                <c:pt idx="12577">
                  <c:v>0.65769999999994389</c:v>
                </c:pt>
                <c:pt idx="12578">
                  <c:v>0.65779999999994387</c:v>
                </c:pt>
                <c:pt idx="12579">
                  <c:v>0.65789999999994386</c:v>
                </c:pt>
                <c:pt idx="12580">
                  <c:v>0.65799999999994385</c:v>
                </c:pt>
                <c:pt idx="12581">
                  <c:v>0.65809999999994384</c:v>
                </c:pt>
                <c:pt idx="12582">
                  <c:v>0.65819999999994383</c:v>
                </c:pt>
                <c:pt idx="12583">
                  <c:v>0.65829999999994382</c:v>
                </c:pt>
                <c:pt idx="12584">
                  <c:v>0.65839999999994381</c:v>
                </c:pt>
                <c:pt idx="12585">
                  <c:v>0.6584999999999438</c:v>
                </c:pt>
                <c:pt idx="12586">
                  <c:v>0.65859999999994379</c:v>
                </c:pt>
                <c:pt idx="12587">
                  <c:v>0.65869999999994377</c:v>
                </c:pt>
                <c:pt idx="12588">
                  <c:v>0.65879999999994376</c:v>
                </c:pt>
                <c:pt idx="12589">
                  <c:v>0.65889999999994375</c:v>
                </c:pt>
                <c:pt idx="12590">
                  <c:v>0.65899999999994374</c:v>
                </c:pt>
                <c:pt idx="12591">
                  <c:v>0.65909999999994373</c:v>
                </c:pt>
                <c:pt idx="12592">
                  <c:v>0.65919999999994372</c:v>
                </c:pt>
                <c:pt idx="12593">
                  <c:v>0.65929999999994371</c:v>
                </c:pt>
                <c:pt idx="12594">
                  <c:v>0.6593999999999437</c:v>
                </c:pt>
                <c:pt idx="12595">
                  <c:v>0.65949999999994369</c:v>
                </c:pt>
                <c:pt idx="12596">
                  <c:v>0.65959999999994368</c:v>
                </c:pt>
                <c:pt idx="12597">
                  <c:v>0.65969999999994366</c:v>
                </c:pt>
                <c:pt idx="12598">
                  <c:v>0.65979999999994365</c:v>
                </c:pt>
                <c:pt idx="12599">
                  <c:v>0.65989999999994364</c:v>
                </c:pt>
                <c:pt idx="12600">
                  <c:v>0.65999999999994363</c:v>
                </c:pt>
                <c:pt idx="12601">
                  <c:v>0.66009999999994362</c:v>
                </c:pt>
                <c:pt idx="12602">
                  <c:v>0.66019999999994361</c:v>
                </c:pt>
                <c:pt idx="12603">
                  <c:v>0.6602999999999436</c:v>
                </c:pt>
                <c:pt idx="12604">
                  <c:v>0.66039999999994359</c:v>
                </c:pt>
                <c:pt idx="12605">
                  <c:v>0.66049999999994358</c:v>
                </c:pt>
                <c:pt idx="12606">
                  <c:v>0.66059999999994357</c:v>
                </c:pt>
                <c:pt idx="12607">
                  <c:v>0.66069999999994355</c:v>
                </c:pt>
                <c:pt idx="12608">
                  <c:v>0.66079999999994354</c:v>
                </c:pt>
                <c:pt idx="12609">
                  <c:v>0.66089999999994353</c:v>
                </c:pt>
                <c:pt idx="12610">
                  <c:v>0.66099999999994352</c:v>
                </c:pt>
                <c:pt idx="12611">
                  <c:v>0.66109999999994351</c:v>
                </c:pt>
                <c:pt idx="12612">
                  <c:v>0.6611999999999435</c:v>
                </c:pt>
                <c:pt idx="12613">
                  <c:v>0.66129999999994349</c:v>
                </c:pt>
                <c:pt idx="12614">
                  <c:v>0.66139999999994348</c:v>
                </c:pt>
                <c:pt idx="12615">
                  <c:v>0.66149999999994347</c:v>
                </c:pt>
                <c:pt idx="12616">
                  <c:v>0.66159999999994346</c:v>
                </c:pt>
                <c:pt idx="12617">
                  <c:v>0.66169999999994344</c:v>
                </c:pt>
                <c:pt idx="12618">
                  <c:v>0.66179999999994343</c:v>
                </c:pt>
                <c:pt idx="12619">
                  <c:v>0.66189999999994342</c:v>
                </c:pt>
                <c:pt idx="12620">
                  <c:v>0.66199999999994341</c:v>
                </c:pt>
                <c:pt idx="12621">
                  <c:v>0.6620999999999434</c:v>
                </c:pt>
                <c:pt idx="12622">
                  <c:v>0.66219999999994339</c:v>
                </c:pt>
                <c:pt idx="12623">
                  <c:v>0.66229999999994338</c:v>
                </c:pt>
                <c:pt idx="12624">
                  <c:v>0.66239999999994337</c:v>
                </c:pt>
                <c:pt idx="12625">
                  <c:v>0.66249999999994336</c:v>
                </c:pt>
                <c:pt idx="12626">
                  <c:v>0.66259999999994335</c:v>
                </c:pt>
                <c:pt idx="12627">
                  <c:v>0.66269999999994333</c:v>
                </c:pt>
                <c:pt idx="12628">
                  <c:v>0.66279999999994332</c:v>
                </c:pt>
                <c:pt idx="12629">
                  <c:v>0.66289999999994331</c:v>
                </c:pt>
                <c:pt idx="12630">
                  <c:v>0.6629999999999433</c:v>
                </c:pt>
                <c:pt idx="12631">
                  <c:v>0.66309999999994329</c:v>
                </c:pt>
                <c:pt idx="12632">
                  <c:v>0.66319999999994328</c:v>
                </c:pt>
                <c:pt idx="12633">
                  <c:v>0.66329999999994327</c:v>
                </c:pt>
                <c:pt idx="12634">
                  <c:v>0.66339999999994326</c:v>
                </c:pt>
                <c:pt idx="12635">
                  <c:v>0.66349999999994325</c:v>
                </c:pt>
                <c:pt idx="12636">
                  <c:v>0.66359999999994324</c:v>
                </c:pt>
                <c:pt idx="12637">
                  <c:v>0.66369999999994322</c:v>
                </c:pt>
                <c:pt idx="12638">
                  <c:v>0.66379999999994321</c:v>
                </c:pt>
                <c:pt idx="12639">
                  <c:v>0.6638999999999432</c:v>
                </c:pt>
                <c:pt idx="12640">
                  <c:v>0.66399999999994319</c:v>
                </c:pt>
                <c:pt idx="12641">
                  <c:v>0.66409999999994318</c:v>
                </c:pt>
                <c:pt idx="12642">
                  <c:v>0.66419999999994317</c:v>
                </c:pt>
                <c:pt idx="12643">
                  <c:v>0.66429999999994316</c:v>
                </c:pt>
                <c:pt idx="12644">
                  <c:v>0.66439999999994315</c:v>
                </c:pt>
                <c:pt idx="12645">
                  <c:v>0.66449999999994314</c:v>
                </c:pt>
                <c:pt idx="12646">
                  <c:v>0.66459999999994313</c:v>
                </c:pt>
                <c:pt idx="12647">
                  <c:v>0.66469999999994311</c:v>
                </c:pt>
                <c:pt idx="12648">
                  <c:v>0.6647999999999431</c:v>
                </c:pt>
                <c:pt idx="12649">
                  <c:v>0.66489999999994309</c:v>
                </c:pt>
                <c:pt idx="12650">
                  <c:v>0.66499999999994308</c:v>
                </c:pt>
                <c:pt idx="12651">
                  <c:v>0.66509999999994307</c:v>
                </c:pt>
                <c:pt idx="12652">
                  <c:v>0.66519999999994306</c:v>
                </c:pt>
                <c:pt idx="12653">
                  <c:v>0.66529999999994305</c:v>
                </c:pt>
                <c:pt idx="12654">
                  <c:v>0.66539999999994304</c:v>
                </c:pt>
                <c:pt idx="12655">
                  <c:v>0.66549999999994303</c:v>
                </c:pt>
                <c:pt idx="12656">
                  <c:v>0.66559999999994302</c:v>
                </c:pt>
                <c:pt idx="12657">
                  <c:v>0.665699999999943</c:v>
                </c:pt>
                <c:pt idx="12658">
                  <c:v>0.66579999999994299</c:v>
                </c:pt>
                <c:pt idx="12659">
                  <c:v>0.66589999999994298</c:v>
                </c:pt>
                <c:pt idx="12660">
                  <c:v>0.66599999999994297</c:v>
                </c:pt>
                <c:pt idx="12661">
                  <c:v>0.66609999999994296</c:v>
                </c:pt>
                <c:pt idx="12662">
                  <c:v>0.66619999999994295</c:v>
                </c:pt>
                <c:pt idx="12663">
                  <c:v>0.66629999999994294</c:v>
                </c:pt>
                <c:pt idx="12664">
                  <c:v>0.66639999999994293</c:v>
                </c:pt>
                <c:pt idx="12665">
                  <c:v>0.66649999999994292</c:v>
                </c:pt>
                <c:pt idx="12666">
                  <c:v>0.6665999999999429</c:v>
                </c:pt>
                <c:pt idx="12667">
                  <c:v>0.66669999999994289</c:v>
                </c:pt>
                <c:pt idx="12668">
                  <c:v>0.66679999999994288</c:v>
                </c:pt>
                <c:pt idx="12669">
                  <c:v>0.66689999999994287</c:v>
                </c:pt>
                <c:pt idx="12670">
                  <c:v>0.66699999999994286</c:v>
                </c:pt>
                <c:pt idx="12671">
                  <c:v>0.66709999999994285</c:v>
                </c:pt>
                <c:pt idx="12672">
                  <c:v>0.66719999999994284</c:v>
                </c:pt>
                <c:pt idx="12673">
                  <c:v>0.66729999999994283</c:v>
                </c:pt>
                <c:pt idx="12674">
                  <c:v>0.66739999999994282</c:v>
                </c:pt>
                <c:pt idx="12675">
                  <c:v>0.66749999999994281</c:v>
                </c:pt>
                <c:pt idx="12676">
                  <c:v>0.66759999999994279</c:v>
                </c:pt>
                <c:pt idx="12677">
                  <c:v>0.66769999999994278</c:v>
                </c:pt>
                <c:pt idx="12678">
                  <c:v>0.66779999999994277</c:v>
                </c:pt>
                <c:pt idx="12679">
                  <c:v>0.66789999999994276</c:v>
                </c:pt>
                <c:pt idx="12680">
                  <c:v>0.66799999999994275</c:v>
                </c:pt>
                <c:pt idx="12681">
                  <c:v>0.66809999999994274</c:v>
                </c:pt>
                <c:pt idx="12682">
                  <c:v>0.66819999999994273</c:v>
                </c:pt>
                <c:pt idx="12683">
                  <c:v>0.66829999999994272</c:v>
                </c:pt>
                <c:pt idx="12684">
                  <c:v>0.66839999999994271</c:v>
                </c:pt>
                <c:pt idx="12685">
                  <c:v>0.6684999999999427</c:v>
                </c:pt>
                <c:pt idx="12686">
                  <c:v>0.66859999999994268</c:v>
                </c:pt>
                <c:pt idx="12687">
                  <c:v>0.66869999999994267</c:v>
                </c:pt>
                <c:pt idx="12688">
                  <c:v>0.66879999999994266</c:v>
                </c:pt>
                <c:pt idx="12689">
                  <c:v>0.66889999999994265</c:v>
                </c:pt>
                <c:pt idx="12690">
                  <c:v>0.66899999999994264</c:v>
                </c:pt>
                <c:pt idx="12691">
                  <c:v>0.66909999999994263</c:v>
                </c:pt>
                <c:pt idx="12692">
                  <c:v>0.66919999999994262</c:v>
                </c:pt>
                <c:pt idx="12693">
                  <c:v>0.66929999999994261</c:v>
                </c:pt>
                <c:pt idx="12694">
                  <c:v>0.6693999999999426</c:v>
                </c:pt>
                <c:pt idx="12695">
                  <c:v>0.66949999999994259</c:v>
                </c:pt>
                <c:pt idx="12696">
                  <c:v>0.66959999999994257</c:v>
                </c:pt>
                <c:pt idx="12697">
                  <c:v>0.66969999999994256</c:v>
                </c:pt>
                <c:pt idx="12698">
                  <c:v>0.66979999999994255</c:v>
                </c:pt>
                <c:pt idx="12699">
                  <c:v>0.66989999999994254</c:v>
                </c:pt>
                <c:pt idx="12700">
                  <c:v>0.66999999999994253</c:v>
                </c:pt>
                <c:pt idx="12701">
                  <c:v>0.67009999999994252</c:v>
                </c:pt>
                <c:pt idx="12702">
                  <c:v>0.67019999999994251</c:v>
                </c:pt>
                <c:pt idx="12703">
                  <c:v>0.6702999999999425</c:v>
                </c:pt>
                <c:pt idx="12704">
                  <c:v>0.67039999999994249</c:v>
                </c:pt>
                <c:pt idx="12705">
                  <c:v>0.67049999999994248</c:v>
                </c:pt>
                <c:pt idx="12706">
                  <c:v>0.67059999999994246</c:v>
                </c:pt>
                <c:pt idx="12707">
                  <c:v>0.67069999999994245</c:v>
                </c:pt>
                <c:pt idx="12708">
                  <c:v>0.67079999999994244</c:v>
                </c:pt>
                <c:pt idx="12709">
                  <c:v>0.67089999999994243</c:v>
                </c:pt>
                <c:pt idx="12710">
                  <c:v>0.67099999999994242</c:v>
                </c:pt>
                <c:pt idx="12711">
                  <c:v>0.67109999999994241</c:v>
                </c:pt>
                <c:pt idx="12712">
                  <c:v>0.6711999999999424</c:v>
                </c:pt>
                <c:pt idx="12713">
                  <c:v>0.67129999999994239</c:v>
                </c:pt>
                <c:pt idx="12714">
                  <c:v>0.67139999999994238</c:v>
                </c:pt>
                <c:pt idx="12715">
                  <c:v>0.67149999999994237</c:v>
                </c:pt>
                <c:pt idx="12716">
                  <c:v>0.67159999999994235</c:v>
                </c:pt>
                <c:pt idx="12717">
                  <c:v>0.67169999999994234</c:v>
                </c:pt>
                <c:pt idx="12718">
                  <c:v>0.67179999999994233</c:v>
                </c:pt>
                <c:pt idx="12719">
                  <c:v>0.67189999999994232</c:v>
                </c:pt>
                <c:pt idx="12720">
                  <c:v>0.67199999999994231</c:v>
                </c:pt>
                <c:pt idx="12721">
                  <c:v>0.6720999999999423</c:v>
                </c:pt>
                <c:pt idx="12722">
                  <c:v>0.67219999999994229</c:v>
                </c:pt>
                <c:pt idx="12723">
                  <c:v>0.67229999999994228</c:v>
                </c:pt>
                <c:pt idx="12724">
                  <c:v>0.67239999999994227</c:v>
                </c:pt>
                <c:pt idx="12725">
                  <c:v>0.67249999999994226</c:v>
                </c:pt>
                <c:pt idx="12726">
                  <c:v>0.67259999999994224</c:v>
                </c:pt>
                <c:pt idx="12727">
                  <c:v>0.67269999999994223</c:v>
                </c:pt>
                <c:pt idx="12728">
                  <c:v>0.67279999999994222</c:v>
                </c:pt>
                <c:pt idx="12729">
                  <c:v>0.67289999999994221</c:v>
                </c:pt>
                <c:pt idx="12730">
                  <c:v>0.6729999999999422</c:v>
                </c:pt>
                <c:pt idx="12731">
                  <c:v>0.67309999999994219</c:v>
                </c:pt>
                <c:pt idx="12732">
                  <c:v>0.67319999999994218</c:v>
                </c:pt>
                <c:pt idx="12733">
                  <c:v>0.67329999999994217</c:v>
                </c:pt>
                <c:pt idx="12734">
                  <c:v>0.67339999999994216</c:v>
                </c:pt>
                <c:pt idx="12735">
                  <c:v>0.67349999999994214</c:v>
                </c:pt>
                <c:pt idx="12736">
                  <c:v>0.67359999999994213</c:v>
                </c:pt>
                <c:pt idx="12737">
                  <c:v>0.67369999999994212</c:v>
                </c:pt>
                <c:pt idx="12738">
                  <c:v>0.67379999999994211</c:v>
                </c:pt>
                <c:pt idx="12739">
                  <c:v>0.6738999999999421</c:v>
                </c:pt>
                <c:pt idx="12740">
                  <c:v>0.67399999999994209</c:v>
                </c:pt>
                <c:pt idx="12741">
                  <c:v>0.67409999999994208</c:v>
                </c:pt>
                <c:pt idx="12742">
                  <c:v>0.67419999999994207</c:v>
                </c:pt>
                <c:pt idx="12743">
                  <c:v>0.67429999999994206</c:v>
                </c:pt>
                <c:pt idx="12744">
                  <c:v>0.67439999999994205</c:v>
                </c:pt>
                <c:pt idx="12745">
                  <c:v>0.67449999999994203</c:v>
                </c:pt>
                <c:pt idx="12746">
                  <c:v>0.67459999999994202</c:v>
                </c:pt>
                <c:pt idx="12747">
                  <c:v>0.67469999999994201</c:v>
                </c:pt>
                <c:pt idx="12748">
                  <c:v>0.674799999999942</c:v>
                </c:pt>
                <c:pt idx="12749">
                  <c:v>0.67489999999994199</c:v>
                </c:pt>
                <c:pt idx="12750">
                  <c:v>0.67499999999994198</c:v>
                </c:pt>
                <c:pt idx="12751">
                  <c:v>0.67509999999994197</c:v>
                </c:pt>
                <c:pt idx="12752">
                  <c:v>0.67519999999994196</c:v>
                </c:pt>
                <c:pt idx="12753">
                  <c:v>0.67529999999994195</c:v>
                </c:pt>
                <c:pt idx="12754">
                  <c:v>0.67539999999994194</c:v>
                </c:pt>
                <c:pt idx="12755">
                  <c:v>0.67549999999994192</c:v>
                </c:pt>
                <c:pt idx="12756">
                  <c:v>0.67559999999994191</c:v>
                </c:pt>
                <c:pt idx="12757">
                  <c:v>0.6756999999999419</c:v>
                </c:pt>
                <c:pt idx="12758">
                  <c:v>0.67579999999994189</c:v>
                </c:pt>
                <c:pt idx="12759">
                  <c:v>0.67589999999994188</c:v>
                </c:pt>
                <c:pt idx="12760">
                  <c:v>0.67599999999994187</c:v>
                </c:pt>
                <c:pt idx="12761">
                  <c:v>0.67609999999994186</c:v>
                </c:pt>
                <c:pt idx="12762">
                  <c:v>0.67619999999994185</c:v>
                </c:pt>
                <c:pt idx="12763">
                  <c:v>0.67629999999994184</c:v>
                </c:pt>
                <c:pt idx="12764">
                  <c:v>0.67639999999994183</c:v>
                </c:pt>
                <c:pt idx="12765">
                  <c:v>0.67649999999994181</c:v>
                </c:pt>
                <c:pt idx="12766">
                  <c:v>0.6765999999999418</c:v>
                </c:pt>
                <c:pt idx="12767">
                  <c:v>0.67669999999994179</c:v>
                </c:pt>
                <c:pt idx="12768">
                  <c:v>0.67679999999994178</c:v>
                </c:pt>
                <c:pt idx="12769">
                  <c:v>0.67689999999994177</c:v>
                </c:pt>
                <c:pt idx="12770">
                  <c:v>0.67699999999994176</c:v>
                </c:pt>
                <c:pt idx="12771">
                  <c:v>0.67709999999994175</c:v>
                </c:pt>
                <c:pt idx="12772">
                  <c:v>0.67719999999994174</c:v>
                </c:pt>
                <c:pt idx="12773">
                  <c:v>0.67729999999994173</c:v>
                </c:pt>
                <c:pt idx="12774">
                  <c:v>0.67739999999994172</c:v>
                </c:pt>
                <c:pt idx="12775">
                  <c:v>0.6774999999999417</c:v>
                </c:pt>
                <c:pt idx="12776">
                  <c:v>0.67759999999994169</c:v>
                </c:pt>
                <c:pt idx="12777">
                  <c:v>0.67769999999994168</c:v>
                </c:pt>
                <c:pt idx="12778">
                  <c:v>0.67779999999994167</c:v>
                </c:pt>
                <c:pt idx="12779">
                  <c:v>0.67789999999994166</c:v>
                </c:pt>
                <c:pt idx="12780">
                  <c:v>0.67799999999994165</c:v>
                </c:pt>
                <c:pt idx="12781">
                  <c:v>0.67809999999994164</c:v>
                </c:pt>
                <c:pt idx="12782">
                  <c:v>0.67819999999994163</c:v>
                </c:pt>
                <c:pt idx="12783">
                  <c:v>0.67829999999994162</c:v>
                </c:pt>
                <c:pt idx="12784">
                  <c:v>0.67839999999994161</c:v>
                </c:pt>
                <c:pt idx="12785">
                  <c:v>0.67849999999994159</c:v>
                </c:pt>
                <c:pt idx="12786">
                  <c:v>0.67859999999994158</c:v>
                </c:pt>
                <c:pt idx="12787">
                  <c:v>0.67869999999994157</c:v>
                </c:pt>
                <c:pt idx="12788">
                  <c:v>0.67879999999994156</c:v>
                </c:pt>
                <c:pt idx="12789">
                  <c:v>0.67889999999994155</c:v>
                </c:pt>
                <c:pt idx="12790">
                  <c:v>0.67899999999994154</c:v>
                </c:pt>
                <c:pt idx="12791">
                  <c:v>0.67909999999994153</c:v>
                </c:pt>
                <c:pt idx="12792">
                  <c:v>0.67919999999994152</c:v>
                </c:pt>
                <c:pt idx="12793">
                  <c:v>0.67929999999994151</c:v>
                </c:pt>
                <c:pt idx="12794">
                  <c:v>0.6793999999999415</c:v>
                </c:pt>
                <c:pt idx="12795">
                  <c:v>0.67949999999994148</c:v>
                </c:pt>
                <c:pt idx="12796">
                  <c:v>0.67959999999994147</c:v>
                </c:pt>
                <c:pt idx="12797">
                  <c:v>0.67969999999994146</c:v>
                </c:pt>
                <c:pt idx="12798">
                  <c:v>0.67979999999994145</c:v>
                </c:pt>
                <c:pt idx="12799">
                  <c:v>0.67989999999994144</c:v>
                </c:pt>
                <c:pt idx="12800">
                  <c:v>0.67999999999994143</c:v>
                </c:pt>
                <c:pt idx="12801">
                  <c:v>0.68009999999994142</c:v>
                </c:pt>
                <c:pt idx="12802">
                  <c:v>0.68019999999994141</c:v>
                </c:pt>
                <c:pt idx="12803">
                  <c:v>0.6802999999999414</c:v>
                </c:pt>
                <c:pt idx="12804">
                  <c:v>0.68039999999994139</c:v>
                </c:pt>
                <c:pt idx="12805">
                  <c:v>0.68049999999994137</c:v>
                </c:pt>
                <c:pt idx="12806">
                  <c:v>0.68059999999994136</c:v>
                </c:pt>
                <c:pt idx="12807">
                  <c:v>0.68069999999994135</c:v>
                </c:pt>
                <c:pt idx="12808">
                  <c:v>0.68079999999994134</c:v>
                </c:pt>
                <c:pt idx="12809">
                  <c:v>0.68089999999994133</c:v>
                </c:pt>
                <c:pt idx="12810">
                  <c:v>0.68099999999994132</c:v>
                </c:pt>
                <c:pt idx="12811">
                  <c:v>0.68109999999994131</c:v>
                </c:pt>
                <c:pt idx="12812">
                  <c:v>0.6811999999999413</c:v>
                </c:pt>
                <c:pt idx="12813">
                  <c:v>0.68129999999994129</c:v>
                </c:pt>
                <c:pt idx="12814">
                  <c:v>0.68139999999994127</c:v>
                </c:pt>
                <c:pt idx="12815">
                  <c:v>0.68149999999994126</c:v>
                </c:pt>
                <c:pt idx="12816">
                  <c:v>0.68159999999994125</c:v>
                </c:pt>
                <c:pt idx="12817">
                  <c:v>0.68169999999994124</c:v>
                </c:pt>
                <c:pt idx="12818">
                  <c:v>0.68179999999994123</c:v>
                </c:pt>
                <c:pt idx="12819">
                  <c:v>0.68189999999994122</c:v>
                </c:pt>
                <c:pt idx="12820">
                  <c:v>0.68199999999994121</c:v>
                </c:pt>
                <c:pt idx="12821">
                  <c:v>0.6820999999999412</c:v>
                </c:pt>
                <c:pt idx="12822">
                  <c:v>0.68219999999994119</c:v>
                </c:pt>
                <c:pt idx="12823">
                  <c:v>0.68229999999994118</c:v>
                </c:pt>
                <c:pt idx="12824">
                  <c:v>0.68239999999994116</c:v>
                </c:pt>
                <c:pt idx="12825">
                  <c:v>0.68249999999994115</c:v>
                </c:pt>
                <c:pt idx="12826">
                  <c:v>0.68259999999994114</c:v>
                </c:pt>
                <c:pt idx="12827">
                  <c:v>0.68269999999994113</c:v>
                </c:pt>
                <c:pt idx="12828">
                  <c:v>0.68279999999994112</c:v>
                </c:pt>
                <c:pt idx="12829">
                  <c:v>0.68289999999994111</c:v>
                </c:pt>
                <c:pt idx="12830">
                  <c:v>0.6829999999999411</c:v>
                </c:pt>
                <c:pt idx="12831">
                  <c:v>0.68309999999994109</c:v>
                </c:pt>
                <c:pt idx="12832">
                  <c:v>0.68319999999994108</c:v>
                </c:pt>
                <c:pt idx="12833">
                  <c:v>0.68329999999994107</c:v>
                </c:pt>
                <c:pt idx="12834">
                  <c:v>0.68339999999994105</c:v>
                </c:pt>
                <c:pt idx="12835">
                  <c:v>0.68349999999994104</c:v>
                </c:pt>
                <c:pt idx="12836">
                  <c:v>0.68359999999994103</c:v>
                </c:pt>
                <c:pt idx="12837">
                  <c:v>0.68369999999994102</c:v>
                </c:pt>
                <c:pt idx="12838">
                  <c:v>0.68379999999994101</c:v>
                </c:pt>
                <c:pt idx="12839">
                  <c:v>0.683899999999941</c:v>
                </c:pt>
                <c:pt idx="12840">
                  <c:v>0.68399999999994099</c:v>
                </c:pt>
                <c:pt idx="12841">
                  <c:v>0.68409999999994098</c:v>
                </c:pt>
                <c:pt idx="12842">
                  <c:v>0.68419999999994097</c:v>
                </c:pt>
                <c:pt idx="12843">
                  <c:v>0.68429999999994096</c:v>
                </c:pt>
                <c:pt idx="12844">
                  <c:v>0.68439999999994094</c:v>
                </c:pt>
                <c:pt idx="12845">
                  <c:v>0.68449999999994093</c:v>
                </c:pt>
                <c:pt idx="12846">
                  <c:v>0.68459999999994092</c:v>
                </c:pt>
                <c:pt idx="12847">
                  <c:v>0.68469999999994091</c:v>
                </c:pt>
                <c:pt idx="12848">
                  <c:v>0.6847999999999409</c:v>
                </c:pt>
                <c:pt idx="12849">
                  <c:v>0.68489999999994089</c:v>
                </c:pt>
                <c:pt idx="12850">
                  <c:v>0.68499999999994088</c:v>
                </c:pt>
                <c:pt idx="12851">
                  <c:v>0.68509999999994087</c:v>
                </c:pt>
                <c:pt idx="12852">
                  <c:v>0.68519999999994086</c:v>
                </c:pt>
                <c:pt idx="12853">
                  <c:v>0.68529999999994085</c:v>
                </c:pt>
                <c:pt idx="12854">
                  <c:v>0.68539999999994083</c:v>
                </c:pt>
                <c:pt idx="12855">
                  <c:v>0.68549999999994082</c:v>
                </c:pt>
                <c:pt idx="12856">
                  <c:v>0.68559999999994081</c:v>
                </c:pt>
                <c:pt idx="12857">
                  <c:v>0.6856999999999408</c:v>
                </c:pt>
                <c:pt idx="12858">
                  <c:v>0.68579999999994079</c:v>
                </c:pt>
                <c:pt idx="12859">
                  <c:v>0.68589999999994078</c:v>
                </c:pt>
                <c:pt idx="12860">
                  <c:v>0.68599999999994077</c:v>
                </c:pt>
                <c:pt idx="12861">
                  <c:v>0.68609999999994076</c:v>
                </c:pt>
                <c:pt idx="12862">
                  <c:v>0.68619999999994075</c:v>
                </c:pt>
                <c:pt idx="12863">
                  <c:v>0.68629999999994074</c:v>
                </c:pt>
                <c:pt idx="12864">
                  <c:v>0.68639999999994072</c:v>
                </c:pt>
                <c:pt idx="12865">
                  <c:v>0.68649999999994071</c:v>
                </c:pt>
                <c:pt idx="12866">
                  <c:v>0.6865999999999407</c:v>
                </c:pt>
                <c:pt idx="12867">
                  <c:v>0.68669999999994069</c:v>
                </c:pt>
                <c:pt idx="12868">
                  <c:v>0.68679999999994068</c:v>
                </c:pt>
                <c:pt idx="12869">
                  <c:v>0.68689999999994067</c:v>
                </c:pt>
                <c:pt idx="12870">
                  <c:v>0.68699999999994066</c:v>
                </c:pt>
                <c:pt idx="12871">
                  <c:v>0.68709999999994065</c:v>
                </c:pt>
                <c:pt idx="12872">
                  <c:v>0.68719999999994064</c:v>
                </c:pt>
                <c:pt idx="12873">
                  <c:v>0.68729999999994063</c:v>
                </c:pt>
                <c:pt idx="12874">
                  <c:v>0.68739999999994061</c:v>
                </c:pt>
                <c:pt idx="12875">
                  <c:v>0.6874999999999406</c:v>
                </c:pt>
                <c:pt idx="12876">
                  <c:v>0.68759999999994059</c:v>
                </c:pt>
                <c:pt idx="12877">
                  <c:v>0.68769999999994058</c:v>
                </c:pt>
                <c:pt idx="12878">
                  <c:v>0.68779999999994057</c:v>
                </c:pt>
                <c:pt idx="12879">
                  <c:v>0.68789999999994056</c:v>
                </c:pt>
                <c:pt idx="12880">
                  <c:v>0.68799999999994055</c:v>
                </c:pt>
                <c:pt idx="12881">
                  <c:v>0.68809999999994054</c:v>
                </c:pt>
                <c:pt idx="12882">
                  <c:v>0.68819999999994053</c:v>
                </c:pt>
                <c:pt idx="12883">
                  <c:v>0.68829999999994051</c:v>
                </c:pt>
                <c:pt idx="12884">
                  <c:v>0.6883999999999405</c:v>
                </c:pt>
                <c:pt idx="12885">
                  <c:v>0.68849999999994049</c:v>
                </c:pt>
                <c:pt idx="12886">
                  <c:v>0.68859999999994048</c:v>
                </c:pt>
                <c:pt idx="12887">
                  <c:v>0.68869999999994047</c:v>
                </c:pt>
                <c:pt idx="12888">
                  <c:v>0.68879999999994046</c:v>
                </c:pt>
                <c:pt idx="12889">
                  <c:v>0.68889999999994045</c:v>
                </c:pt>
                <c:pt idx="12890">
                  <c:v>0.68899999999994044</c:v>
                </c:pt>
                <c:pt idx="12891">
                  <c:v>0.68909999999994043</c:v>
                </c:pt>
                <c:pt idx="12892">
                  <c:v>0.68919999999994042</c:v>
                </c:pt>
                <c:pt idx="12893">
                  <c:v>0.6892999999999404</c:v>
                </c:pt>
                <c:pt idx="12894">
                  <c:v>0.68939999999994039</c:v>
                </c:pt>
                <c:pt idx="12895">
                  <c:v>0.68949999999994038</c:v>
                </c:pt>
                <c:pt idx="12896">
                  <c:v>0.68959999999994037</c:v>
                </c:pt>
                <c:pt idx="12897">
                  <c:v>0.68969999999994036</c:v>
                </c:pt>
                <c:pt idx="12898">
                  <c:v>0.68979999999994035</c:v>
                </c:pt>
                <c:pt idx="12899">
                  <c:v>0.68989999999994034</c:v>
                </c:pt>
                <c:pt idx="12900">
                  <c:v>0.68999999999994033</c:v>
                </c:pt>
                <c:pt idx="12901">
                  <c:v>0.69009999999994032</c:v>
                </c:pt>
                <c:pt idx="12902">
                  <c:v>0.69019999999994031</c:v>
                </c:pt>
                <c:pt idx="12903">
                  <c:v>0.69029999999994029</c:v>
                </c:pt>
                <c:pt idx="12904">
                  <c:v>0.69039999999994028</c:v>
                </c:pt>
                <c:pt idx="12905">
                  <c:v>0.69049999999994027</c:v>
                </c:pt>
                <c:pt idx="12906">
                  <c:v>0.69059999999994026</c:v>
                </c:pt>
                <c:pt idx="12907">
                  <c:v>0.69069999999994025</c:v>
                </c:pt>
                <c:pt idx="12908">
                  <c:v>0.69079999999994024</c:v>
                </c:pt>
                <c:pt idx="12909">
                  <c:v>0.69089999999994023</c:v>
                </c:pt>
                <c:pt idx="12910">
                  <c:v>0.69099999999994022</c:v>
                </c:pt>
                <c:pt idx="12911">
                  <c:v>0.69109999999994021</c:v>
                </c:pt>
                <c:pt idx="12912">
                  <c:v>0.6911999999999402</c:v>
                </c:pt>
                <c:pt idx="12913">
                  <c:v>0.69129999999994018</c:v>
                </c:pt>
                <c:pt idx="12914">
                  <c:v>0.69139999999994017</c:v>
                </c:pt>
                <c:pt idx="12915">
                  <c:v>0.69149999999994016</c:v>
                </c:pt>
                <c:pt idx="12916">
                  <c:v>0.69159999999994015</c:v>
                </c:pt>
                <c:pt idx="12917">
                  <c:v>0.69169999999994014</c:v>
                </c:pt>
                <c:pt idx="12918">
                  <c:v>0.69179999999994013</c:v>
                </c:pt>
                <c:pt idx="12919">
                  <c:v>0.69189999999994012</c:v>
                </c:pt>
                <c:pt idx="12920">
                  <c:v>0.69199999999994011</c:v>
                </c:pt>
                <c:pt idx="12921">
                  <c:v>0.6920999999999401</c:v>
                </c:pt>
                <c:pt idx="12922">
                  <c:v>0.69219999999994009</c:v>
                </c:pt>
                <c:pt idx="12923">
                  <c:v>0.69229999999994007</c:v>
                </c:pt>
                <c:pt idx="12924">
                  <c:v>0.69239999999994006</c:v>
                </c:pt>
                <c:pt idx="12925">
                  <c:v>0.69249999999994005</c:v>
                </c:pt>
                <c:pt idx="12926">
                  <c:v>0.69259999999994004</c:v>
                </c:pt>
                <c:pt idx="12927">
                  <c:v>0.69269999999994003</c:v>
                </c:pt>
                <c:pt idx="12928">
                  <c:v>0.69279999999994002</c:v>
                </c:pt>
                <c:pt idx="12929">
                  <c:v>0.69289999999994001</c:v>
                </c:pt>
                <c:pt idx="12930">
                  <c:v>0.69299999999994</c:v>
                </c:pt>
                <c:pt idx="12931">
                  <c:v>0.69309999999993999</c:v>
                </c:pt>
                <c:pt idx="12932">
                  <c:v>0.69319999999993998</c:v>
                </c:pt>
                <c:pt idx="12933">
                  <c:v>0.69329999999993996</c:v>
                </c:pt>
                <c:pt idx="12934">
                  <c:v>0.69339999999993995</c:v>
                </c:pt>
                <c:pt idx="12935">
                  <c:v>0.69349999999993994</c:v>
                </c:pt>
                <c:pt idx="12936">
                  <c:v>0.69359999999993993</c:v>
                </c:pt>
                <c:pt idx="12937">
                  <c:v>0.69369999999993992</c:v>
                </c:pt>
                <c:pt idx="12938">
                  <c:v>0.69379999999993991</c:v>
                </c:pt>
                <c:pt idx="12939">
                  <c:v>0.6938999999999399</c:v>
                </c:pt>
                <c:pt idx="12940">
                  <c:v>0.69399999999993989</c:v>
                </c:pt>
                <c:pt idx="12941">
                  <c:v>0.69409999999993988</c:v>
                </c:pt>
                <c:pt idx="12942">
                  <c:v>0.69419999999993987</c:v>
                </c:pt>
                <c:pt idx="12943">
                  <c:v>0.69429999999993985</c:v>
                </c:pt>
                <c:pt idx="12944">
                  <c:v>0.69439999999993984</c:v>
                </c:pt>
                <c:pt idx="12945">
                  <c:v>0.69449999999993983</c:v>
                </c:pt>
                <c:pt idx="12946">
                  <c:v>0.69459999999993982</c:v>
                </c:pt>
                <c:pt idx="12947">
                  <c:v>0.69469999999993981</c:v>
                </c:pt>
                <c:pt idx="12948">
                  <c:v>0.6947999999999398</c:v>
                </c:pt>
                <c:pt idx="12949">
                  <c:v>0.69489999999993979</c:v>
                </c:pt>
                <c:pt idx="12950">
                  <c:v>0.69499999999993978</c:v>
                </c:pt>
                <c:pt idx="12951">
                  <c:v>0.69509999999993977</c:v>
                </c:pt>
                <c:pt idx="12952">
                  <c:v>0.69519999999993976</c:v>
                </c:pt>
                <c:pt idx="12953">
                  <c:v>0.69529999999993974</c:v>
                </c:pt>
                <c:pt idx="12954">
                  <c:v>0.69539999999993973</c:v>
                </c:pt>
                <c:pt idx="12955">
                  <c:v>0.69549999999993972</c:v>
                </c:pt>
                <c:pt idx="12956">
                  <c:v>0.69559999999993971</c:v>
                </c:pt>
                <c:pt idx="12957">
                  <c:v>0.6956999999999397</c:v>
                </c:pt>
                <c:pt idx="12958">
                  <c:v>0.69579999999993969</c:v>
                </c:pt>
                <c:pt idx="12959">
                  <c:v>0.69589999999993968</c:v>
                </c:pt>
                <c:pt idx="12960">
                  <c:v>0.69599999999993967</c:v>
                </c:pt>
                <c:pt idx="12961">
                  <c:v>0.69609999999993966</c:v>
                </c:pt>
                <c:pt idx="12962">
                  <c:v>0.69619999999993964</c:v>
                </c:pt>
                <c:pt idx="12963">
                  <c:v>0.69629999999993963</c:v>
                </c:pt>
                <c:pt idx="12964">
                  <c:v>0.69639999999993962</c:v>
                </c:pt>
                <c:pt idx="12965">
                  <c:v>0.69649999999993961</c:v>
                </c:pt>
                <c:pt idx="12966">
                  <c:v>0.6965999999999396</c:v>
                </c:pt>
                <c:pt idx="12967">
                  <c:v>0.69669999999993959</c:v>
                </c:pt>
                <c:pt idx="12968">
                  <c:v>0.69679999999993958</c:v>
                </c:pt>
                <c:pt idx="12969">
                  <c:v>0.69689999999993957</c:v>
                </c:pt>
                <c:pt idx="12970">
                  <c:v>0.69699999999993956</c:v>
                </c:pt>
                <c:pt idx="12971">
                  <c:v>0.69709999999993955</c:v>
                </c:pt>
                <c:pt idx="12972">
                  <c:v>0.69719999999993953</c:v>
                </c:pt>
                <c:pt idx="12973">
                  <c:v>0.69729999999993952</c:v>
                </c:pt>
                <c:pt idx="12974">
                  <c:v>0.69739999999993951</c:v>
                </c:pt>
                <c:pt idx="12975">
                  <c:v>0.6974999999999395</c:v>
                </c:pt>
                <c:pt idx="12976">
                  <c:v>0.69759999999993949</c:v>
                </c:pt>
                <c:pt idx="12977">
                  <c:v>0.69769999999993948</c:v>
                </c:pt>
                <c:pt idx="12978">
                  <c:v>0.69779999999993947</c:v>
                </c:pt>
                <c:pt idx="12979">
                  <c:v>0.69789999999993946</c:v>
                </c:pt>
                <c:pt idx="12980">
                  <c:v>0.69799999999993945</c:v>
                </c:pt>
                <c:pt idx="12981">
                  <c:v>0.69809999999993944</c:v>
                </c:pt>
                <c:pt idx="12982">
                  <c:v>0.69819999999993942</c:v>
                </c:pt>
                <c:pt idx="12983">
                  <c:v>0.69829999999993941</c:v>
                </c:pt>
                <c:pt idx="12984">
                  <c:v>0.6983999999999394</c:v>
                </c:pt>
                <c:pt idx="12985">
                  <c:v>0.69849999999993939</c:v>
                </c:pt>
                <c:pt idx="12986">
                  <c:v>0.69859999999993938</c:v>
                </c:pt>
                <c:pt idx="12987">
                  <c:v>0.69869999999993937</c:v>
                </c:pt>
                <c:pt idx="12988">
                  <c:v>0.69879999999993936</c:v>
                </c:pt>
                <c:pt idx="12989">
                  <c:v>0.69889999999993935</c:v>
                </c:pt>
                <c:pt idx="12990">
                  <c:v>0.69899999999993934</c:v>
                </c:pt>
                <c:pt idx="12991">
                  <c:v>0.69909999999993933</c:v>
                </c:pt>
                <c:pt idx="12992">
                  <c:v>0.69919999999993931</c:v>
                </c:pt>
                <c:pt idx="12993">
                  <c:v>0.6992999999999393</c:v>
                </c:pt>
                <c:pt idx="12994">
                  <c:v>0.69939999999993929</c:v>
                </c:pt>
                <c:pt idx="12995">
                  <c:v>0.69949999999993928</c:v>
                </c:pt>
                <c:pt idx="12996">
                  <c:v>0.69959999999993927</c:v>
                </c:pt>
                <c:pt idx="12997">
                  <c:v>0.69969999999993926</c:v>
                </c:pt>
                <c:pt idx="12998">
                  <c:v>0.69979999999993925</c:v>
                </c:pt>
                <c:pt idx="12999">
                  <c:v>0.69989999999993924</c:v>
                </c:pt>
                <c:pt idx="13000">
                  <c:v>0.69999999999993923</c:v>
                </c:pt>
                <c:pt idx="13001">
                  <c:v>0.70009999999993922</c:v>
                </c:pt>
                <c:pt idx="13002">
                  <c:v>0.7001999999999392</c:v>
                </c:pt>
                <c:pt idx="13003">
                  <c:v>0.70029999999993919</c:v>
                </c:pt>
                <c:pt idx="13004">
                  <c:v>0.70039999999993918</c:v>
                </c:pt>
                <c:pt idx="13005">
                  <c:v>0.70049999999993917</c:v>
                </c:pt>
                <c:pt idx="13006">
                  <c:v>0.70059999999993916</c:v>
                </c:pt>
                <c:pt idx="13007">
                  <c:v>0.70069999999993915</c:v>
                </c:pt>
                <c:pt idx="13008">
                  <c:v>0.70079999999993914</c:v>
                </c:pt>
                <c:pt idx="13009">
                  <c:v>0.70089999999993913</c:v>
                </c:pt>
                <c:pt idx="13010">
                  <c:v>0.70099999999993912</c:v>
                </c:pt>
                <c:pt idx="13011">
                  <c:v>0.70109999999993911</c:v>
                </c:pt>
                <c:pt idx="13012">
                  <c:v>0.70119999999993909</c:v>
                </c:pt>
                <c:pt idx="13013">
                  <c:v>0.70129999999993908</c:v>
                </c:pt>
                <c:pt idx="13014">
                  <c:v>0.70139999999993907</c:v>
                </c:pt>
                <c:pt idx="13015">
                  <c:v>0.70149999999993906</c:v>
                </c:pt>
                <c:pt idx="13016">
                  <c:v>0.70159999999993905</c:v>
                </c:pt>
                <c:pt idx="13017">
                  <c:v>0.70169999999993904</c:v>
                </c:pt>
                <c:pt idx="13018">
                  <c:v>0.70179999999993903</c:v>
                </c:pt>
                <c:pt idx="13019">
                  <c:v>0.70189999999993902</c:v>
                </c:pt>
                <c:pt idx="13020">
                  <c:v>0.70199999999993901</c:v>
                </c:pt>
                <c:pt idx="13021">
                  <c:v>0.702099999999939</c:v>
                </c:pt>
                <c:pt idx="13022">
                  <c:v>0.70219999999993898</c:v>
                </c:pt>
                <c:pt idx="13023">
                  <c:v>0.70229999999993897</c:v>
                </c:pt>
                <c:pt idx="13024">
                  <c:v>0.70239999999993896</c:v>
                </c:pt>
                <c:pt idx="13025">
                  <c:v>0.70249999999993895</c:v>
                </c:pt>
                <c:pt idx="13026">
                  <c:v>0.70259999999993894</c:v>
                </c:pt>
                <c:pt idx="13027">
                  <c:v>0.70269999999993893</c:v>
                </c:pt>
                <c:pt idx="13028">
                  <c:v>0.70279999999993892</c:v>
                </c:pt>
                <c:pt idx="13029">
                  <c:v>0.70289999999993891</c:v>
                </c:pt>
                <c:pt idx="13030">
                  <c:v>0.7029999999999389</c:v>
                </c:pt>
                <c:pt idx="13031">
                  <c:v>0.70309999999993888</c:v>
                </c:pt>
                <c:pt idx="13032">
                  <c:v>0.70319999999993887</c:v>
                </c:pt>
                <c:pt idx="13033">
                  <c:v>0.70329999999993886</c:v>
                </c:pt>
                <c:pt idx="13034">
                  <c:v>0.70339999999993885</c:v>
                </c:pt>
                <c:pt idx="13035">
                  <c:v>0.70349999999993884</c:v>
                </c:pt>
                <c:pt idx="13036">
                  <c:v>0.70359999999993883</c:v>
                </c:pt>
                <c:pt idx="13037">
                  <c:v>0.70369999999993882</c:v>
                </c:pt>
                <c:pt idx="13038">
                  <c:v>0.70379999999993881</c:v>
                </c:pt>
                <c:pt idx="13039">
                  <c:v>0.7038999999999388</c:v>
                </c:pt>
                <c:pt idx="13040">
                  <c:v>0.70399999999993879</c:v>
                </c:pt>
                <c:pt idx="13041">
                  <c:v>0.70409999999993877</c:v>
                </c:pt>
                <c:pt idx="13042">
                  <c:v>0.70419999999993876</c:v>
                </c:pt>
                <c:pt idx="13043">
                  <c:v>0.70429999999993875</c:v>
                </c:pt>
                <c:pt idx="13044">
                  <c:v>0.70439999999993874</c:v>
                </c:pt>
                <c:pt idx="13045">
                  <c:v>0.70449999999993873</c:v>
                </c:pt>
                <c:pt idx="13046">
                  <c:v>0.70459999999993872</c:v>
                </c:pt>
                <c:pt idx="13047">
                  <c:v>0.70469999999993871</c:v>
                </c:pt>
                <c:pt idx="13048">
                  <c:v>0.7047999999999387</c:v>
                </c:pt>
                <c:pt idx="13049">
                  <c:v>0.70489999999993869</c:v>
                </c:pt>
                <c:pt idx="13050">
                  <c:v>0.70499999999993868</c:v>
                </c:pt>
                <c:pt idx="13051">
                  <c:v>0.70509999999993866</c:v>
                </c:pt>
                <c:pt idx="13052">
                  <c:v>0.70519999999993865</c:v>
                </c:pt>
                <c:pt idx="13053">
                  <c:v>0.70529999999993864</c:v>
                </c:pt>
                <c:pt idx="13054">
                  <c:v>0.70539999999993863</c:v>
                </c:pt>
                <c:pt idx="13055">
                  <c:v>0.70549999999993862</c:v>
                </c:pt>
                <c:pt idx="13056">
                  <c:v>0.70559999999993861</c:v>
                </c:pt>
                <c:pt idx="13057">
                  <c:v>0.7056999999999386</c:v>
                </c:pt>
                <c:pt idx="13058">
                  <c:v>0.70579999999993859</c:v>
                </c:pt>
                <c:pt idx="13059">
                  <c:v>0.70589999999993858</c:v>
                </c:pt>
                <c:pt idx="13060">
                  <c:v>0.70599999999993857</c:v>
                </c:pt>
                <c:pt idx="13061">
                  <c:v>0.70609999999993855</c:v>
                </c:pt>
                <c:pt idx="13062">
                  <c:v>0.70619999999993854</c:v>
                </c:pt>
                <c:pt idx="13063">
                  <c:v>0.70629999999993853</c:v>
                </c:pt>
                <c:pt idx="13064">
                  <c:v>0.70639999999993852</c:v>
                </c:pt>
                <c:pt idx="13065">
                  <c:v>0.70649999999993851</c:v>
                </c:pt>
                <c:pt idx="13066">
                  <c:v>0.7065999999999385</c:v>
                </c:pt>
                <c:pt idx="13067">
                  <c:v>0.70669999999993849</c:v>
                </c:pt>
                <c:pt idx="13068">
                  <c:v>0.70679999999993848</c:v>
                </c:pt>
                <c:pt idx="13069">
                  <c:v>0.70689999999993847</c:v>
                </c:pt>
                <c:pt idx="13070">
                  <c:v>0.70699999999993846</c:v>
                </c:pt>
                <c:pt idx="13071">
                  <c:v>0.70709999999993844</c:v>
                </c:pt>
                <c:pt idx="13072">
                  <c:v>0.70719999999993843</c:v>
                </c:pt>
                <c:pt idx="13073">
                  <c:v>0.70729999999993842</c:v>
                </c:pt>
                <c:pt idx="13074">
                  <c:v>0.70739999999993841</c:v>
                </c:pt>
                <c:pt idx="13075">
                  <c:v>0.7074999999999384</c:v>
                </c:pt>
                <c:pt idx="13076">
                  <c:v>0.70759999999993839</c:v>
                </c:pt>
                <c:pt idx="13077">
                  <c:v>0.70769999999993838</c:v>
                </c:pt>
                <c:pt idx="13078">
                  <c:v>0.70779999999993837</c:v>
                </c:pt>
                <c:pt idx="13079">
                  <c:v>0.70789999999993836</c:v>
                </c:pt>
                <c:pt idx="13080">
                  <c:v>0.70799999999993835</c:v>
                </c:pt>
                <c:pt idx="13081">
                  <c:v>0.70809999999993833</c:v>
                </c:pt>
                <c:pt idx="13082">
                  <c:v>0.70819999999993832</c:v>
                </c:pt>
                <c:pt idx="13083">
                  <c:v>0.70829999999993831</c:v>
                </c:pt>
                <c:pt idx="13084">
                  <c:v>0.7083999999999383</c:v>
                </c:pt>
                <c:pt idx="13085">
                  <c:v>0.70849999999993829</c:v>
                </c:pt>
                <c:pt idx="13086">
                  <c:v>0.70859999999993828</c:v>
                </c:pt>
                <c:pt idx="13087">
                  <c:v>0.70869999999993827</c:v>
                </c:pt>
                <c:pt idx="13088">
                  <c:v>0.70879999999993826</c:v>
                </c:pt>
                <c:pt idx="13089">
                  <c:v>0.70889999999993825</c:v>
                </c:pt>
                <c:pt idx="13090">
                  <c:v>0.70899999999993824</c:v>
                </c:pt>
                <c:pt idx="13091">
                  <c:v>0.70909999999993822</c:v>
                </c:pt>
                <c:pt idx="13092">
                  <c:v>0.70919999999993821</c:v>
                </c:pt>
                <c:pt idx="13093">
                  <c:v>0.7092999999999382</c:v>
                </c:pt>
                <c:pt idx="13094">
                  <c:v>0.70939999999993819</c:v>
                </c:pt>
                <c:pt idx="13095">
                  <c:v>0.70949999999993818</c:v>
                </c:pt>
                <c:pt idx="13096">
                  <c:v>0.70959999999993817</c:v>
                </c:pt>
                <c:pt idx="13097">
                  <c:v>0.70969999999993816</c:v>
                </c:pt>
                <c:pt idx="13098">
                  <c:v>0.70979999999993815</c:v>
                </c:pt>
                <c:pt idx="13099">
                  <c:v>0.70989999999993814</c:v>
                </c:pt>
                <c:pt idx="13100">
                  <c:v>0.70999999999993813</c:v>
                </c:pt>
                <c:pt idx="13101">
                  <c:v>0.71009999999993811</c:v>
                </c:pt>
                <c:pt idx="13102">
                  <c:v>0.7101999999999381</c:v>
                </c:pt>
                <c:pt idx="13103">
                  <c:v>0.71029999999993809</c:v>
                </c:pt>
                <c:pt idx="13104">
                  <c:v>0.71039999999993808</c:v>
                </c:pt>
                <c:pt idx="13105">
                  <c:v>0.71049999999993807</c:v>
                </c:pt>
                <c:pt idx="13106">
                  <c:v>0.71059999999993806</c:v>
                </c:pt>
                <c:pt idx="13107">
                  <c:v>0.71069999999993805</c:v>
                </c:pt>
                <c:pt idx="13108">
                  <c:v>0.71079999999993804</c:v>
                </c:pt>
                <c:pt idx="13109">
                  <c:v>0.71089999999993803</c:v>
                </c:pt>
                <c:pt idx="13110">
                  <c:v>0.71099999999993801</c:v>
                </c:pt>
                <c:pt idx="13111">
                  <c:v>0.711099999999938</c:v>
                </c:pt>
                <c:pt idx="13112">
                  <c:v>0.71119999999993799</c:v>
                </c:pt>
                <c:pt idx="13113">
                  <c:v>0.71129999999993798</c:v>
                </c:pt>
                <c:pt idx="13114">
                  <c:v>0.71139999999993797</c:v>
                </c:pt>
                <c:pt idx="13115">
                  <c:v>0.71149999999993796</c:v>
                </c:pt>
                <c:pt idx="13116">
                  <c:v>0.71159999999993795</c:v>
                </c:pt>
                <c:pt idx="13117">
                  <c:v>0.71169999999993794</c:v>
                </c:pt>
                <c:pt idx="13118">
                  <c:v>0.71179999999993793</c:v>
                </c:pt>
                <c:pt idx="13119">
                  <c:v>0.71189999999993792</c:v>
                </c:pt>
                <c:pt idx="13120">
                  <c:v>0.7119999999999379</c:v>
                </c:pt>
                <c:pt idx="13121">
                  <c:v>0.71209999999993789</c:v>
                </c:pt>
                <c:pt idx="13122">
                  <c:v>0.71219999999993788</c:v>
                </c:pt>
                <c:pt idx="13123">
                  <c:v>0.71229999999993787</c:v>
                </c:pt>
                <c:pt idx="13124">
                  <c:v>0.71239999999993786</c:v>
                </c:pt>
                <c:pt idx="13125">
                  <c:v>0.71249999999993785</c:v>
                </c:pt>
                <c:pt idx="13126">
                  <c:v>0.71259999999993784</c:v>
                </c:pt>
                <c:pt idx="13127">
                  <c:v>0.71269999999993783</c:v>
                </c:pt>
                <c:pt idx="13128">
                  <c:v>0.71279999999993782</c:v>
                </c:pt>
                <c:pt idx="13129">
                  <c:v>0.71289999999993781</c:v>
                </c:pt>
                <c:pt idx="13130">
                  <c:v>0.71299999999993779</c:v>
                </c:pt>
                <c:pt idx="13131">
                  <c:v>0.71309999999993778</c:v>
                </c:pt>
                <c:pt idx="13132">
                  <c:v>0.71319999999993777</c:v>
                </c:pt>
                <c:pt idx="13133">
                  <c:v>0.71329999999993776</c:v>
                </c:pt>
                <c:pt idx="13134">
                  <c:v>0.71339999999993775</c:v>
                </c:pt>
                <c:pt idx="13135">
                  <c:v>0.71349999999993774</c:v>
                </c:pt>
                <c:pt idx="13136">
                  <c:v>0.71359999999993773</c:v>
                </c:pt>
                <c:pt idx="13137">
                  <c:v>0.71369999999993772</c:v>
                </c:pt>
                <c:pt idx="13138">
                  <c:v>0.71379999999993771</c:v>
                </c:pt>
                <c:pt idx="13139">
                  <c:v>0.7138999999999377</c:v>
                </c:pt>
                <c:pt idx="13140">
                  <c:v>0.71399999999993768</c:v>
                </c:pt>
                <c:pt idx="13141">
                  <c:v>0.71409999999993767</c:v>
                </c:pt>
                <c:pt idx="13142">
                  <c:v>0.71419999999993766</c:v>
                </c:pt>
                <c:pt idx="13143">
                  <c:v>0.71429999999993765</c:v>
                </c:pt>
                <c:pt idx="13144">
                  <c:v>0.71439999999993764</c:v>
                </c:pt>
                <c:pt idx="13145">
                  <c:v>0.71449999999993763</c:v>
                </c:pt>
                <c:pt idx="13146">
                  <c:v>0.71459999999993762</c:v>
                </c:pt>
                <c:pt idx="13147">
                  <c:v>0.71469999999993761</c:v>
                </c:pt>
                <c:pt idx="13148">
                  <c:v>0.7147999999999376</c:v>
                </c:pt>
                <c:pt idx="13149">
                  <c:v>0.71489999999993759</c:v>
                </c:pt>
                <c:pt idx="13150">
                  <c:v>0.71499999999993757</c:v>
                </c:pt>
                <c:pt idx="13151">
                  <c:v>0.71509999999993756</c:v>
                </c:pt>
                <c:pt idx="13152">
                  <c:v>0.71519999999993755</c:v>
                </c:pt>
                <c:pt idx="13153">
                  <c:v>0.71529999999993754</c:v>
                </c:pt>
                <c:pt idx="13154">
                  <c:v>0.71539999999993753</c:v>
                </c:pt>
                <c:pt idx="13155">
                  <c:v>0.71549999999993752</c:v>
                </c:pt>
                <c:pt idx="13156">
                  <c:v>0.71559999999993751</c:v>
                </c:pt>
                <c:pt idx="13157">
                  <c:v>0.7156999999999375</c:v>
                </c:pt>
                <c:pt idx="13158">
                  <c:v>0.71579999999993749</c:v>
                </c:pt>
                <c:pt idx="13159">
                  <c:v>0.71589999999993748</c:v>
                </c:pt>
                <c:pt idx="13160">
                  <c:v>0.71599999999993746</c:v>
                </c:pt>
                <c:pt idx="13161">
                  <c:v>0.71609999999993745</c:v>
                </c:pt>
                <c:pt idx="13162">
                  <c:v>0.71619999999993744</c:v>
                </c:pt>
                <c:pt idx="13163">
                  <c:v>0.71629999999993743</c:v>
                </c:pt>
                <c:pt idx="13164">
                  <c:v>0.71639999999993742</c:v>
                </c:pt>
                <c:pt idx="13165">
                  <c:v>0.71649999999993741</c:v>
                </c:pt>
                <c:pt idx="13166">
                  <c:v>0.7165999999999374</c:v>
                </c:pt>
                <c:pt idx="13167">
                  <c:v>0.71669999999993739</c:v>
                </c:pt>
                <c:pt idx="13168">
                  <c:v>0.71679999999993738</c:v>
                </c:pt>
                <c:pt idx="13169">
                  <c:v>0.71689999999993737</c:v>
                </c:pt>
                <c:pt idx="13170">
                  <c:v>0.71699999999993735</c:v>
                </c:pt>
                <c:pt idx="13171">
                  <c:v>0.71709999999993734</c:v>
                </c:pt>
                <c:pt idx="13172">
                  <c:v>0.71719999999993733</c:v>
                </c:pt>
                <c:pt idx="13173">
                  <c:v>0.71729999999993732</c:v>
                </c:pt>
                <c:pt idx="13174">
                  <c:v>0.71739999999993731</c:v>
                </c:pt>
                <c:pt idx="13175">
                  <c:v>0.7174999999999373</c:v>
                </c:pt>
                <c:pt idx="13176">
                  <c:v>0.71759999999993729</c:v>
                </c:pt>
                <c:pt idx="13177">
                  <c:v>0.71769999999993728</c:v>
                </c:pt>
                <c:pt idx="13178">
                  <c:v>0.71779999999993727</c:v>
                </c:pt>
                <c:pt idx="13179">
                  <c:v>0.71789999999993725</c:v>
                </c:pt>
                <c:pt idx="13180">
                  <c:v>0.71799999999993724</c:v>
                </c:pt>
                <c:pt idx="13181">
                  <c:v>0.71809999999993723</c:v>
                </c:pt>
                <c:pt idx="13182">
                  <c:v>0.71819999999993722</c:v>
                </c:pt>
                <c:pt idx="13183">
                  <c:v>0.71829999999993721</c:v>
                </c:pt>
                <c:pt idx="13184">
                  <c:v>0.7183999999999372</c:v>
                </c:pt>
                <c:pt idx="13185">
                  <c:v>0.71849999999993719</c:v>
                </c:pt>
                <c:pt idx="13186">
                  <c:v>0.71859999999993718</c:v>
                </c:pt>
                <c:pt idx="13187">
                  <c:v>0.71869999999993717</c:v>
                </c:pt>
                <c:pt idx="13188">
                  <c:v>0.71879999999993716</c:v>
                </c:pt>
                <c:pt idx="13189">
                  <c:v>0.71889999999993714</c:v>
                </c:pt>
                <c:pt idx="13190">
                  <c:v>0.71899999999993713</c:v>
                </c:pt>
                <c:pt idx="13191">
                  <c:v>0.71909999999993712</c:v>
                </c:pt>
                <c:pt idx="13192">
                  <c:v>0.71919999999993711</c:v>
                </c:pt>
                <c:pt idx="13193">
                  <c:v>0.7192999999999371</c:v>
                </c:pt>
                <c:pt idx="13194">
                  <c:v>0.71939999999993709</c:v>
                </c:pt>
                <c:pt idx="13195">
                  <c:v>0.71949999999993708</c:v>
                </c:pt>
                <c:pt idx="13196">
                  <c:v>0.71959999999993707</c:v>
                </c:pt>
                <c:pt idx="13197">
                  <c:v>0.71969999999993706</c:v>
                </c:pt>
                <c:pt idx="13198">
                  <c:v>0.71979999999993705</c:v>
                </c:pt>
                <c:pt idx="13199">
                  <c:v>0.71989999999993703</c:v>
                </c:pt>
                <c:pt idx="13200">
                  <c:v>0.71999999999993702</c:v>
                </c:pt>
                <c:pt idx="13201">
                  <c:v>0.72009999999993701</c:v>
                </c:pt>
                <c:pt idx="13202">
                  <c:v>0.720199999999937</c:v>
                </c:pt>
                <c:pt idx="13203">
                  <c:v>0.72029999999993699</c:v>
                </c:pt>
                <c:pt idx="13204">
                  <c:v>0.72039999999993698</c:v>
                </c:pt>
                <c:pt idx="13205">
                  <c:v>0.72049999999993697</c:v>
                </c:pt>
                <c:pt idx="13206">
                  <c:v>0.72059999999993696</c:v>
                </c:pt>
                <c:pt idx="13207">
                  <c:v>0.72069999999993695</c:v>
                </c:pt>
                <c:pt idx="13208">
                  <c:v>0.72079999999993694</c:v>
                </c:pt>
                <c:pt idx="13209">
                  <c:v>0.72089999999993692</c:v>
                </c:pt>
                <c:pt idx="13210">
                  <c:v>0.72099999999993691</c:v>
                </c:pt>
                <c:pt idx="13211">
                  <c:v>0.7210999999999369</c:v>
                </c:pt>
                <c:pt idx="13212">
                  <c:v>0.72119999999993689</c:v>
                </c:pt>
                <c:pt idx="13213">
                  <c:v>0.72129999999993688</c:v>
                </c:pt>
                <c:pt idx="13214">
                  <c:v>0.72139999999993687</c:v>
                </c:pt>
                <c:pt idx="13215">
                  <c:v>0.72149999999993686</c:v>
                </c:pt>
                <c:pt idx="13216">
                  <c:v>0.72159999999993685</c:v>
                </c:pt>
                <c:pt idx="13217">
                  <c:v>0.72169999999993684</c:v>
                </c:pt>
                <c:pt idx="13218">
                  <c:v>0.72179999999993683</c:v>
                </c:pt>
                <c:pt idx="13219">
                  <c:v>0.72189999999993681</c:v>
                </c:pt>
                <c:pt idx="13220">
                  <c:v>0.7219999999999368</c:v>
                </c:pt>
                <c:pt idx="13221">
                  <c:v>0.72209999999993679</c:v>
                </c:pt>
                <c:pt idx="13222">
                  <c:v>0.72219999999993678</c:v>
                </c:pt>
                <c:pt idx="13223">
                  <c:v>0.72229999999993677</c:v>
                </c:pt>
                <c:pt idx="13224">
                  <c:v>0.72239999999993676</c:v>
                </c:pt>
                <c:pt idx="13225">
                  <c:v>0.72249999999993675</c:v>
                </c:pt>
                <c:pt idx="13226">
                  <c:v>0.72259999999993674</c:v>
                </c:pt>
                <c:pt idx="13227">
                  <c:v>0.72269999999993673</c:v>
                </c:pt>
                <c:pt idx="13228">
                  <c:v>0.72279999999993672</c:v>
                </c:pt>
                <c:pt idx="13229">
                  <c:v>0.7228999999999367</c:v>
                </c:pt>
                <c:pt idx="13230">
                  <c:v>0.72299999999993669</c:v>
                </c:pt>
                <c:pt idx="13231">
                  <c:v>0.72309999999993668</c:v>
                </c:pt>
                <c:pt idx="13232">
                  <c:v>0.72319999999993667</c:v>
                </c:pt>
                <c:pt idx="13233">
                  <c:v>0.72329999999993666</c:v>
                </c:pt>
                <c:pt idx="13234">
                  <c:v>0.72339999999993665</c:v>
                </c:pt>
                <c:pt idx="13235">
                  <c:v>0.72349999999993664</c:v>
                </c:pt>
                <c:pt idx="13236">
                  <c:v>0.72359999999993663</c:v>
                </c:pt>
                <c:pt idx="13237">
                  <c:v>0.72369999999993662</c:v>
                </c:pt>
                <c:pt idx="13238">
                  <c:v>0.72379999999993661</c:v>
                </c:pt>
                <c:pt idx="13239">
                  <c:v>0.72389999999993659</c:v>
                </c:pt>
                <c:pt idx="13240">
                  <c:v>0.72399999999993658</c:v>
                </c:pt>
                <c:pt idx="13241">
                  <c:v>0.72409999999993657</c:v>
                </c:pt>
                <c:pt idx="13242">
                  <c:v>0.72419999999993656</c:v>
                </c:pt>
                <c:pt idx="13243">
                  <c:v>0.72429999999993655</c:v>
                </c:pt>
                <c:pt idx="13244">
                  <c:v>0.72439999999993654</c:v>
                </c:pt>
                <c:pt idx="13245">
                  <c:v>0.72449999999993653</c:v>
                </c:pt>
                <c:pt idx="13246">
                  <c:v>0.72459999999993652</c:v>
                </c:pt>
                <c:pt idx="13247">
                  <c:v>0.72469999999993651</c:v>
                </c:pt>
                <c:pt idx="13248">
                  <c:v>0.7247999999999365</c:v>
                </c:pt>
                <c:pt idx="13249">
                  <c:v>0.72489999999993648</c:v>
                </c:pt>
                <c:pt idx="13250">
                  <c:v>0.72499999999993647</c:v>
                </c:pt>
                <c:pt idx="13251">
                  <c:v>0.72509999999993646</c:v>
                </c:pt>
                <c:pt idx="13252">
                  <c:v>0.72519999999993645</c:v>
                </c:pt>
                <c:pt idx="13253">
                  <c:v>0.72529999999993644</c:v>
                </c:pt>
                <c:pt idx="13254">
                  <c:v>0.72539999999993643</c:v>
                </c:pt>
                <c:pt idx="13255">
                  <c:v>0.72549999999993642</c:v>
                </c:pt>
                <c:pt idx="13256">
                  <c:v>0.72559999999993641</c:v>
                </c:pt>
                <c:pt idx="13257">
                  <c:v>0.7256999999999364</c:v>
                </c:pt>
                <c:pt idx="13258">
                  <c:v>0.72579999999993638</c:v>
                </c:pt>
                <c:pt idx="13259">
                  <c:v>0.72589999999993637</c:v>
                </c:pt>
                <c:pt idx="13260">
                  <c:v>0.72599999999993636</c:v>
                </c:pt>
                <c:pt idx="13261">
                  <c:v>0.72609999999993635</c:v>
                </c:pt>
                <c:pt idx="13262">
                  <c:v>0.72619999999993634</c:v>
                </c:pt>
                <c:pt idx="13263">
                  <c:v>0.72629999999993633</c:v>
                </c:pt>
                <c:pt idx="13264">
                  <c:v>0.72639999999993632</c:v>
                </c:pt>
                <c:pt idx="13265">
                  <c:v>0.72649999999993631</c:v>
                </c:pt>
                <c:pt idx="13266">
                  <c:v>0.7265999999999363</c:v>
                </c:pt>
                <c:pt idx="13267">
                  <c:v>0.72669999999993629</c:v>
                </c:pt>
                <c:pt idx="13268">
                  <c:v>0.72679999999993627</c:v>
                </c:pt>
                <c:pt idx="13269">
                  <c:v>0.72689999999993626</c:v>
                </c:pt>
                <c:pt idx="13270">
                  <c:v>0.72699999999993625</c:v>
                </c:pt>
                <c:pt idx="13271">
                  <c:v>0.72709999999993624</c:v>
                </c:pt>
                <c:pt idx="13272">
                  <c:v>0.72719999999993623</c:v>
                </c:pt>
                <c:pt idx="13273">
                  <c:v>0.72729999999993622</c:v>
                </c:pt>
                <c:pt idx="13274">
                  <c:v>0.72739999999993621</c:v>
                </c:pt>
                <c:pt idx="13275">
                  <c:v>0.7274999999999362</c:v>
                </c:pt>
                <c:pt idx="13276">
                  <c:v>0.72759999999993619</c:v>
                </c:pt>
                <c:pt idx="13277">
                  <c:v>0.72769999999993618</c:v>
                </c:pt>
                <c:pt idx="13278">
                  <c:v>0.72779999999993616</c:v>
                </c:pt>
                <c:pt idx="13279">
                  <c:v>0.72789999999993615</c:v>
                </c:pt>
                <c:pt idx="13280">
                  <c:v>0.72799999999993614</c:v>
                </c:pt>
                <c:pt idx="13281">
                  <c:v>0.72809999999993613</c:v>
                </c:pt>
                <c:pt idx="13282">
                  <c:v>0.72819999999993612</c:v>
                </c:pt>
                <c:pt idx="13283">
                  <c:v>0.72829999999993611</c:v>
                </c:pt>
                <c:pt idx="13284">
                  <c:v>0.7283999999999361</c:v>
                </c:pt>
                <c:pt idx="13285">
                  <c:v>0.72849999999993609</c:v>
                </c:pt>
                <c:pt idx="13286">
                  <c:v>0.72859999999993608</c:v>
                </c:pt>
                <c:pt idx="13287">
                  <c:v>0.72869999999993607</c:v>
                </c:pt>
                <c:pt idx="13288">
                  <c:v>0.72879999999993605</c:v>
                </c:pt>
                <c:pt idx="13289">
                  <c:v>0.72889999999993604</c:v>
                </c:pt>
                <c:pt idx="13290">
                  <c:v>0.72899999999993603</c:v>
                </c:pt>
                <c:pt idx="13291">
                  <c:v>0.72909999999993602</c:v>
                </c:pt>
                <c:pt idx="13292">
                  <c:v>0.72919999999993601</c:v>
                </c:pt>
                <c:pt idx="13293">
                  <c:v>0.729299999999936</c:v>
                </c:pt>
                <c:pt idx="13294">
                  <c:v>0.72939999999993599</c:v>
                </c:pt>
                <c:pt idx="13295">
                  <c:v>0.72949999999993598</c:v>
                </c:pt>
                <c:pt idx="13296">
                  <c:v>0.72959999999993597</c:v>
                </c:pt>
                <c:pt idx="13297">
                  <c:v>0.72969999999993596</c:v>
                </c:pt>
                <c:pt idx="13298">
                  <c:v>0.72979999999993594</c:v>
                </c:pt>
                <c:pt idx="13299">
                  <c:v>0.72989999999993593</c:v>
                </c:pt>
                <c:pt idx="13300">
                  <c:v>0.72999999999993592</c:v>
                </c:pt>
                <c:pt idx="13301">
                  <c:v>0.73009999999993591</c:v>
                </c:pt>
                <c:pt idx="13302">
                  <c:v>0.7301999999999359</c:v>
                </c:pt>
                <c:pt idx="13303">
                  <c:v>0.73029999999993589</c:v>
                </c:pt>
                <c:pt idx="13304">
                  <c:v>0.73039999999993588</c:v>
                </c:pt>
                <c:pt idx="13305">
                  <c:v>0.73049999999993587</c:v>
                </c:pt>
                <c:pt idx="13306">
                  <c:v>0.73059999999993586</c:v>
                </c:pt>
                <c:pt idx="13307">
                  <c:v>0.73069999999993585</c:v>
                </c:pt>
                <c:pt idx="13308">
                  <c:v>0.73079999999993583</c:v>
                </c:pt>
                <c:pt idx="13309">
                  <c:v>0.73089999999993582</c:v>
                </c:pt>
                <c:pt idx="13310">
                  <c:v>0.73099999999993581</c:v>
                </c:pt>
                <c:pt idx="13311">
                  <c:v>0.7310999999999358</c:v>
                </c:pt>
                <c:pt idx="13312">
                  <c:v>0.73119999999993579</c:v>
                </c:pt>
                <c:pt idx="13313">
                  <c:v>0.73129999999993578</c:v>
                </c:pt>
                <c:pt idx="13314">
                  <c:v>0.73139999999993577</c:v>
                </c:pt>
                <c:pt idx="13315">
                  <c:v>0.73149999999993576</c:v>
                </c:pt>
                <c:pt idx="13316">
                  <c:v>0.73159999999993575</c:v>
                </c:pt>
                <c:pt idx="13317">
                  <c:v>0.73169999999993574</c:v>
                </c:pt>
                <c:pt idx="13318">
                  <c:v>0.73179999999993572</c:v>
                </c:pt>
                <c:pt idx="13319">
                  <c:v>0.73189999999993571</c:v>
                </c:pt>
                <c:pt idx="13320">
                  <c:v>0.7319999999999357</c:v>
                </c:pt>
                <c:pt idx="13321">
                  <c:v>0.73209999999993569</c:v>
                </c:pt>
                <c:pt idx="13322">
                  <c:v>0.73219999999993568</c:v>
                </c:pt>
                <c:pt idx="13323">
                  <c:v>0.73229999999993567</c:v>
                </c:pt>
                <c:pt idx="13324">
                  <c:v>0.73239999999993566</c:v>
                </c:pt>
                <c:pt idx="13325">
                  <c:v>0.73249999999993565</c:v>
                </c:pt>
                <c:pt idx="13326">
                  <c:v>0.73259999999993564</c:v>
                </c:pt>
                <c:pt idx="13327">
                  <c:v>0.73269999999993563</c:v>
                </c:pt>
                <c:pt idx="13328">
                  <c:v>0.73279999999993561</c:v>
                </c:pt>
                <c:pt idx="13329">
                  <c:v>0.7328999999999356</c:v>
                </c:pt>
                <c:pt idx="13330">
                  <c:v>0.73299999999993559</c:v>
                </c:pt>
                <c:pt idx="13331">
                  <c:v>0.73309999999993558</c:v>
                </c:pt>
                <c:pt idx="13332">
                  <c:v>0.73319999999993557</c:v>
                </c:pt>
                <c:pt idx="13333">
                  <c:v>0.73329999999993556</c:v>
                </c:pt>
                <c:pt idx="13334">
                  <c:v>0.73339999999993555</c:v>
                </c:pt>
                <c:pt idx="13335">
                  <c:v>0.73349999999993554</c:v>
                </c:pt>
                <c:pt idx="13336">
                  <c:v>0.73359999999993553</c:v>
                </c:pt>
                <c:pt idx="13337">
                  <c:v>0.73369999999993551</c:v>
                </c:pt>
                <c:pt idx="13338">
                  <c:v>0.7337999999999355</c:v>
                </c:pt>
                <c:pt idx="13339">
                  <c:v>0.73389999999993549</c:v>
                </c:pt>
                <c:pt idx="13340">
                  <c:v>0.73399999999993548</c:v>
                </c:pt>
                <c:pt idx="13341">
                  <c:v>0.73409999999993547</c:v>
                </c:pt>
                <c:pt idx="13342">
                  <c:v>0.73419999999993546</c:v>
                </c:pt>
                <c:pt idx="13343">
                  <c:v>0.73429999999993545</c:v>
                </c:pt>
                <c:pt idx="13344">
                  <c:v>0.73439999999993544</c:v>
                </c:pt>
                <c:pt idx="13345">
                  <c:v>0.73449999999993543</c:v>
                </c:pt>
                <c:pt idx="13346">
                  <c:v>0.73459999999993542</c:v>
                </c:pt>
                <c:pt idx="13347">
                  <c:v>0.7346999999999354</c:v>
                </c:pt>
                <c:pt idx="13348">
                  <c:v>0.73479999999993539</c:v>
                </c:pt>
                <c:pt idx="13349">
                  <c:v>0.73489999999993538</c:v>
                </c:pt>
                <c:pt idx="13350">
                  <c:v>0.73499999999993537</c:v>
                </c:pt>
                <c:pt idx="13351">
                  <c:v>0.73509999999993536</c:v>
                </c:pt>
                <c:pt idx="13352">
                  <c:v>0.73519999999993535</c:v>
                </c:pt>
                <c:pt idx="13353">
                  <c:v>0.73529999999993534</c:v>
                </c:pt>
                <c:pt idx="13354">
                  <c:v>0.73539999999993533</c:v>
                </c:pt>
                <c:pt idx="13355">
                  <c:v>0.73549999999993532</c:v>
                </c:pt>
                <c:pt idx="13356">
                  <c:v>0.73559999999993531</c:v>
                </c:pt>
                <c:pt idx="13357">
                  <c:v>0.73569999999993529</c:v>
                </c:pt>
                <c:pt idx="13358">
                  <c:v>0.73579999999993528</c:v>
                </c:pt>
                <c:pt idx="13359">
                  <c:v>0.73589999999993527</c:v>
                </c:pt>
                <c:pt idx="13360">
                  <c:v>0.73599999999993526</c:v>
                </c:pt>
                <c:pt idx="13361">
                  <c:v>0.73609999999993525</c:v>
                </c:pt>
                <c:pt idx="13362">
                  <c:v>0.73619999999993524</c:v>
                </c:pt>
                <c:pt idx="13363">
                  <c:v>0.73629999999993523</c:v>
                </c:pt>
                <c:pt idx="13364">
                  <c:v>0.73639999999993522</c:v>
                </c:pt>
                <c:pt idx="13365">
                  <c:v>0.73649999999993521</c:v>
                </c:pt>
                <c:pt idx="13366">
                  <c:v>0.7365999999999352</c:v>
                </c:pt>
                <c:pt idx="13367">
                  <c:v>0.73669999999993518</c:v>
                </c:pt>
                <c:pt idx="13368">
                  <c:v>0.73679999999993517</c:v>
                </c:pt>
                <c:pt idx="13369">
                  <c:v>0.73689999999993516</c:v>
                </c:pt>
                <c:pt idx="13370">
                  <c:v>0.73699999999993515</c:v>
                </c:pt>
                <c:pt idx="13371">
                  <c:v>0.73709999999993514</c:v>
                </c:pt>
                <c:pt idx="13372">
                  <c:v>0.73719999999993513</c:v>
                </c:pt>
                <c:pt idx="13373">
                  <c:v>0.73729999999993512</c:v>
                </c:pt>
                <c:pt idx="13374">
                  <c:v>0.73739999999993511</c:v>
                </c:pt>
                <c:pt idx="13375">
                  <c:v>0.7374999999999351</c:v>
                </c:pt>
                <c:pt idx="13376">
                  <c:v>0.73759999999993509</c:v>
                </c:pt>
                <c:pt idx="13377">
                  <c:v>0.73769999999993507</c:v>
                </c:pt>
                <c:pt idx="13378">
                  <c:v>0.73779999999993506</c:v>
                </c:pt>
                <c:pt idx="13379">
                  <c:v>0.73789999999993505</c:v>
                </c:pt>
                <c:pt idx="13380">
                  <c:v>0.73799999999993504</c:v>
                </c:pt>
                <c:pt idx="13381">
                  <c:v>0.73809999999993503</c:v>
                </c:pt>
                <c:pt idx="13382">
                  <c:v>0.73819999999993502</c:v>
                </c:pt>
                <c:pt idx="13383">
                  <c:v>0.73829999999993501</c:v>
                </c:pt>
                <c:pt idx="13384">
                  <c:v>0.738399999999935</c:v>
                </c:pt>
                <c:pt idx="13385">
                  <c:v>0.73849999999993499</c:v>
                </c:pt>
                <c:pt idx="13386">
                  <c:v>0.73859999999993498</c:v>
                </c:pt>
                <c:pt idx="13387">
                  <c:v>0.73869999999993496</c:v>
                </c:pt>
                <c:pt idx="13388">
                  <c:v>0.73879999999993495</c:v>
                </c:pt>
                <c:pt idx="13389">
                  <c:v>0.73889999999993494</c:v>
                </c:pt>
                <c:pt idx="13390">
                  <c:v>0.73899999999993493</c:v>
                </c:pt>
                <c:pt idx="13391">
                  <c:v>0.73909999999993492</c:v>
                </c:pt>
                <c:pt idx="13392">
                  <c:v>0.73919999999993491</c:v>
                </c:pt>
                <c:pt idx="13393">
                  <c:v>0.7392999999999349</c:v>
                </c:pt>
                <c:pt idx="13394">
                  <c:v>0.73939999999993489</c:v>
                </c:pt>
                <c:pt idx="13395">
                  <c:v>0.73949999999993488</c:v>
                </c:pt>
                <c:pt idx="13396">
                  <c:v>0.73959999999993487</c:v>
                </c:pt>
                <c:pt idx="13397">
                  <c:v>0.73969999999993485</c:v>
                </c:pt>
                <c:pt idx="13398">
                  <c:v>0.73979999999993484</c:v>
                </c:pt>
                <c:pt idx="13399">
                  <c:v>0.73989999999993483</c:v>
                </c:pt>
                <c:pt idx="13400">
                  <c:v>0.73999999999993482</c:v>
                </c:pt>
                <c:pt idx="13401">
                  <c:v>0.74009999999993481</c:v>
                </c:pt>
                <c:pt idx="13402">
                  <c:v>0.7401999999999348</c:v>
                </c:pt>
                <c:pt idx="13403">
                  <c:v>0.74029999999993479</c:v>
                </c:pt>
                <c:pt idx="13404">
                  <c:v>0.74039999999993478</c:v>
                </c:pt>
                <c:pt idx="13405">
                  <c:v>0.74049999999993477</c:v>
                </c:pt>
                <c:pt idx="13406">
                  <c:v>0.74059999999993475</c:v>
                </c:pt>
                <c:pt idx="13407">
                  <c:v>0.74069999999993474</c:v>
                </c:pt>
                <c:pt idx="13408">
                  <c:v>0.74079999999993473</c:v>
                </c:pt>
                <c:pt idx="13409">
                  <c:v>0.74089999999993472</c:v>
                </c:pt>
                <c:pt idx="13410">
                  <c:v>0.74099999999993471</c:v>
                </c:pt>
                <c:pt idx="13411">
                  <c:v>0.7410999999999347</c:v>
                </c:pt>
                <c:pt idx="13412">
                  <c:v>0.74119999999993469</c:v>
                </c:pt>
                <c:pt idx="13413">
                  <c:v>0.74129999999993468</c:v>
                </c:pt>
                <c:pt idx="13414">
                  <c:v>0.74139999999993467</c:v>
                </c:pt>
                <c:pt idx="13415">
                  <c:v>0.74149999999993466</c:v>
                </c:pt>
                <c:pt idx="13416">
                  <c:v>0.74159999999993464</c:v>
                </c:pt>
                <c:pt idx="13417">
                  <c:v>0.74169999999993463</c:v>
                </c:pt>
                <c:pt idx="13418">
                  <c:v>0.74179999999993462</c:v>
                </c:pt>
                <c:pt idx="13419">
                  <c:v>0.74189999999993461</c:v>
                </c:pt>
                <c:pt idx="13420">
                  <c:v>0.7419999999999346</c:v>
                </c:pt>
                <c:pt idx="13421">
                  <c:v>0.74209999999993459</c:v>
                </c:pt>
                <c:pt idx="13422">
                  <c:v>0.74219999999993458</c:v>
                </c:pt>
                <c:pt idx="13423">
                  <c:v>0.74229999999993457</c:v>
                </c:pt>
                <c:pt idx="13424">
                  <c:v>0.74239999999993456</c:v>
                </c:pt>
                <c:pt idx="13425">
                  <c:v>0.74249999999993455</c:v>
                </c:pt>
                <c:pt idx="13426">
                  <c:v>0.74259999999993453</c:v>
                </c:pt>
                <c:pt idx="13427">
                  <c:v>0.74269999999993452</c:v>
                </c:pt>
                <c:pt idx="13428">
                  <c:v>0.74279999999993451</c:v>
                </c:pt>
                <c:pt idx="13429">
                  <c:v>0.7428999999999345</c:v>
                </c:pt>
                <c:pt idx="13430">
                  <c:v>0.74299999999993449</c:v>
                </c:pt>
                <c:pt idx="13431">
                  <c:v>0.74309999999993448</c:v>
                </c:pt>
                <c:pt idx="13432">
                  <c:v>0.74319999999993447</c:v>
                </c:pt>
                <c:pt idx="13433">
                  <c:v>0.74329999999993446</c:v>
                </c:pt>
                <c:pt idx="13434">
                  <c:v>0.74339999999993445</c:v>
                </c:pt>
                <c:pt idx="13435">
                  <c:v>0.74349999999993444</c:v>
                </c:pt>
                <c:pt idx="13436">
                  <c:v>0.74359999999993442</c:v>
                </c:pt>
                <c:pt idx="13437">
                  <c:v>0.74369999999993441</c:v>
                </c:pt>
                <c:pt idx="13438">
                  <c:v>0.7437999999999344</c:v>
                </c:pt>
                <c:pt idx="13439">
                  <c:v>0.74389999999993439</c:v>
                </c:pt>
                <c:pt idx="13440">
                  <c:v>0.74399999999993438</c:v>
                </c:pt>
                <c:pt idx="13441">
                  <c:v>0.74409999999993437</c:v>
                </c:pt>
                <c:pt idx="13442">
                  <c:v>0.74419999999993436</c:v>
                </c:pt>
                <c:pt idx="13443">
                  <c:v>0.74429999999993435</c:v>
                </c:pt>
                <c:pt idx="13444">
                  <c:v>0.74439999999993434</c:v>
                </c:pt>
                <c:pt idx="13445">
                  <c:v>0.74449999999993433</c:v>
                </c:pt>
                <c:pt idx="13446">
                  <c:v>0.74459999999993431</c:v>
                </c:pt>
                <c:pt idx="13447">
                  <c:v>0.7446999999999343</c:v>
                </c:pt>
                <c:pt idx="13448">
                  <c:v>0.74479999999993429</c:v>
                </c:pt>
                <c:pt idx="13449">
                  <c:v>0.74489999999993428</c:v>
                </c:pt>
                <c:pt idx="13450">
                  <c:v>0.74499999999993427</c:v>
                </c:pt>
                <c:pt idx="13451">
                  <c:v>0.74509999999993426</c:v>
                </c:pt>
                <c:pt idx="13452">
                  <c:v>0.74519999999993425</c:v>
                </c:pt>
                <c:pt idx="13453">
                  <c:v>0.74529999999993424</c:v>
                </c:pt>
                <c:pt idx="13454">
                  <c:v>0.74539999999993423</c:v>
                </c:pt>
                <c:pt idx="13455">
                  <c:v>0.74549999999993422</c:v>
                </c:pt>
                <c:pt idx="13456">
                  <c:v>0.7455999999999342</c:v>
                </c:pt>
                <c:pt idx="13457">
                  <c:v>0.74569999999993419</c:v>
                </c:pt>
                <c:pt idx="13458">
                  <c:v>0.74579999999993418</c:v>
                </c:pt>
                <c:pt idx="13459">
                  <c:v>0.74589999999993417</c:v>
                </c:pt>
                <c:pt idx="13460">
                  <c:v>0.74599999999993416</c:v>
                </c:pt>
                <c:pt idx="13461">
                  <c:v>0.74609999999993415</c:v>
                </c:pt>
                <c:pt idx="13462">
                  <c:v>0.74619999999993414</c:v>
                </c:pt>
                <c:pt idx="13463">
                  <c:v>0.74629999999993413</c:v>
                </c:pt>
                <c:pt idx="13464">
                  <c:v>0.74639999999993412</c:v>
                </c:pt>
                <c:pt idx="13465">
                  <c:v>0.74649999999993411</c:v>
                </c:pt>
                <c:pt idx="13466">
                  <c:v>0.74659999999993409</c:v>
                </c:pt>
                <c:pt idx="13467">
                  <c:v>0.74669999999993408</c:v>
                </c:pt>
                <c:pt idx="13468">
                  <c:v>0.74679999999993407</c:v>
                </c:pt>
                <c:pt idx="13469">
                  <c:v>0.74689999999993406</c:v>
                </c:pt>
                <c:pt idx="13470">
                  <c:v>0.74699999999993405</c:v>
                </c:pt>
                <c:pt idx="13471">
                  <c:v>0.74709999999993404</c:v>
                </c:pt>
                <c:pt idx="13472">
                  <c:v>0.74719999999993403</c:v>
                </c:pt>
                <c:pt idx="13473">
                  <c:v>0.74729999999993402</c:v>
                </c:pt>
                <c:pt idx="13474">
                  <c:v>0.74739999999993401</c:v>
                </c:pt>
                <c:pt idx="13475">
                  <c:v>0.747499999999934</c:v>
                </c:pt>
                <c:pt idx="13476">
                  <c:v>0.74759999999993398</c:v>
                </c:pt>
                <c:pt idx="13477">
                  <c:v>0.74769999999993397</c:v>
                </c:pt>
                <c:pt idx="13478">
                  <c:v>0.74779999999993396</c:v>
                </c:pt>
                <c:pt idx="13479">
                  <c:v>0.74789999999993395</c:v>
                </c:pt>
                <c:pt idx="13480">
                  <c:v>0.74799999999993394</c:v>
                </c:pt>
                <c:pt idx="13481">
                  <c:v>0.74809999999993393</c:v>
                </c:pt>
                <c:pt idx="13482">
                  <c:v>0.74819999999993392</c:v>
                </c:pt>
                <c:pt idx="13483">
                  <c:v>0.74829999999993391</c:v>
                </c:pt>
                <c:pt idx="13484">
                  <c:v>0.7483999999999339</c:v>
                </c:pt>
                <c:pt idx="13485">
                  <c:v>0.74849999999993388</c:v>
                </c:pt>
                <c:pt idx="13486">
                  <c:v>0.74859999999993387</c:v>
                </c:pt>
                <c:pt idx="13487">
                  <c:v>0.74869999999993386</c:v>
                </c:pt>
                <c:pt idx="13488">
                  <c:v>0.74879999999993385</c:v>
                </c:pt>
                <c:pt idx="13489">
                  <c:v>0.74889999999993384</c:v>
                </c:pt>
                <c:pt idx="13490">
                  <c:v>0.74899999999993383</c:v>
                </c:pt>
                <c:pt idx="13491">
                  <c:v>0.74909999999993382</c:v>
                </c:pt>
                <c:pt idx="13492">
                  <c:v>0.74919999999993381</c:v>
                </c:pt>
                <c:pt idx="13493">
                  <c:v>0.7492999999999338</c:v>
                </c:pt>
                <c:pt idx="13494">
                  <c:v>0.74939999999993379</c:v>
                </c:pt>
                <c:pt idx="13495">
                  <c:v>0.74949999999993377</c:v>
                </c:pt>
                <c:pt idx="13496">
                  <c:v>0.74959999999993376</c:v>
                </c:pt>
                <c:pt idx="13497">
                  <c:v>0.74969999999993375</c:v>
                </c:pt>
                <c:pt idx="13498">
                  <c:v>0.74979999999993374</c:v>
                </c:pt>
                <c:pt idx="13499">
                  <c:v>0.74989999999993373</c:v>
                </c:pt>
                <c:pt idx="13500">
                  <c:v>0.74999999999993372</c:v>
                </c:pt>
                <c:pt idx="13501">
                  <c:v>0.75009999999993371</c:v>
                </c:pt>
                <c:pt idx="13502">
                  <c:v>0.7501999999999337</c:v>
                </c:pt>
                <c:pt idx="13503">
                  <c:v>0.75029999999993369</c:v>
                </c:pt>
                <c:pt idx="13504">
                  <c:v>0.75039999999993368</c:v>
                </c:pt>
                <c:pt idx="13505">
                  <c:v>0.75049999999993366</c:v>
                </c:pt>
                <c:pt idx="13506">
                  <c:v>0.75059999999993365</c:v>
                </c:pt>
                <c:pt idx="13507">
                  <c:v>0.75069999999993364</c:v>
                </c:pt>
                <c:pt idx="13508">
                  <c:v>0.75079999999993363</c:v>
                </c:pt>
                <c:pt idx="13509">
                  <c:v>0.75089999999993362</c:v>
                </c:pt>
                <c:pt idx="13510">
                  <c:v>0.75099999999993361</c:v>
                </c:pt>
                <c:pt idx="13511">
                  <c:v>0.7510999999999336</c:v>
                </c:pt>
                <c:pt idx="13512">
                  <c:v>0.75119999999993359</c:v>
                </c:pt>
                <c:pt idx="13513">
                  <c:v>0.75129999999993358</c:v>
                </c:pt>
                <c:pt idx="13514">
                  <c:v>0.75139999999993357</c:v>
                </c:pt>
                <c:pt idx="13515">
                  <c:v>0.75149999999993355</c:v>
                </c:pt>
                <c:pt idx="13516">
                  <c:v>0.75159999999993354</c:v>
                </c:pt>
                <c:pt idx="13517">
                  <c:v>0.75169999999993353</c:v>
                </c:pt>
                <c:pt idx="13518">
                  <c:v>0.75179999999993352</c:v>
                </c:pt>
                <c:pt idx="13519">
                  <c:v>0.75189999999993351</c:v>
                </c:pt>
                <c:pt idx="13520">
                  <c:v>0.7519999999999335</c:v>
                </c:pt>
                <c:pt idx="13521">
                  <c:v>0.75209999999993349</c:v>
                </c:pt>
                <c:pt idx="13522">
                  <c:v>0.75219999999993348</c:v>
                </c:pt>
                <c:pt idx="13523">
                  <c:v>0.75229999999993347</c:v>
                </c:pt>
                <c:pt idx="13524">
                  <c:v>0.75239999999993346</c:v>
                </c:pt>
                <c:pt idx="13525">
                  <c:v>0.75249999999993344</c:v>
                </c:pt>
                <c:pt idx="13526">
                  <c:v>0.75259999999993343</c:v>
                </c:pt>
                <c:pt idx="13527">
                  <c:v>0.75269999999993342</c:v>
                </c:pt>
                <c:pt idx="13528">
                  <c:v>0.75279999999993341</c:v>
                </c:pt>
                <c:pt idx="13529">
                  <c:v>0.7528999999999334</c:v>
                </c:pt>
                <c:pt idx="13530">
                  <c:v>0.75299999999993339</c:v>
                </c:pt>
                <c:pt idx="13531">
                  <c:v>0.75309999999993338</c:v>
                </c:pt>
                <c:pt idx="13532">
                  <c:v>0.75319999999993337</c:v>
                </c:pt>
                <c:pt idx="13533">
                  <c:v>0.75329999999993336</c:v>
                </c:pt>
                <c:pt idx="13534">
                  <c:v>0.75339999999993335</c:v>
                </c:pt>
                <c:pt idx="13535">
                  <c:v>0.75349999999993333</c:v>
                </c:pt>
                <c:pt idx="13536">
                  <c:v>0.75359999999993332</c:v>
                </c:pt>
                <c:pt idx="13537">
                  <c:v>0.75369999999993331</c:v>
                </c:pt>
                <c:pt idx="13538">
                  <c:v>0.7537999999999333</c:v>
                </c:pt>
                <c:pt idx="13539">
                  <c:v>0.75389999999993329</c:v>
                </c:pt>
                <c:pt idx="13540">
                  <c:v>0.75399999999993328</c:v>
                </c:pt>
                <c:pt idx="13541">
                  <c:v>0.75409999999993327</c:v>
                </c:pt>
                <c:pt idx="13542">
                  <c:v>0.75419999999993326</c:v>
                </c:pt>
                <c:pt idx="13543">
                  <c:v>0.75429999999993325</c:v>
                </c:pt>
                <c:pt idx="13544">
                  <c:v>0.75439999999993324</c:v>
                </c:pt>
                <c:pt idx="13545">
                  <c:v>0.75449999999993322</c:v>
                </c:pt>
                <c:pt idx="13546">
                  <c:v>0.75459999999993321</c:v>
                </c:pt>
                <c:pt idx="13547">
                  <c:v>0.7546999999999332</c:v>
                </c:pt>
                <c:pt idx="13548">
                  <c:v>0.75479999999993319</c:v>
                </c:pt>
                <c:pt idx="13549">
                  <c:v>0.75489999999993318</c:v>
                </c:pt>
                <c:pt idx="13550">
                  <c:v>0.75499999999993317</c:v>
                </c:pt>
                <c:pt idx="13551">
                  <c:v>0.75509999999993316</c:v>
                </c:pt>
                <c:pt idx="13552">
                  <c:v>0.75519999999993315</c:v>
                </c:pt>
                <c:pt idx="13553">
                  <c:v>0.75529999999993314</c:v>
                </c:pt>
                <c:pt idx="13554">
                  <c:v>0.75539999999993312</c:v>
                </c:pt>
                <c:pt idx="13555">
                  <c:v>0.75549999999993311</c:v>
                </c:pt>
                <c:pt idx="13556">
                  <c:v>0.7555999999999331</c:v>
                </c:pt>
                <c:pt idx="13557">
                  <c:v>0.75569999999993309</c:v>
                </c:pt>
                <c:pt idx="13558">
                  <c:v>0.75579999999993308</c:v>
                </c:pt>
                <c:pt idx="13559">
                  <c:v>0.75589999999993307</c:v>
                </c:pt>
                <c:pt idx="13560">
                  <c:v>0.75599999999993306</c:v>
                </c:pt>
                <c:pt idx="13561">
                  <c:v>0.75609999999993305</c:v>
                </c:pt>
                <c:pt idx="13562">
                  <c:v>0.75619999999993304</c:v>
                </c:pt>
                <c:pt idx="13563">
                  <c:v>0.75629999999993303</c:v>
                </c:pt>
                <c:pt idx="13564">
                  <c:v>0.75639999999993301</c:v>
                </c:pt>
                <c:pt idx="13565">
                  <c:v>0.756499999999933</c:v>
                </c:pt>
                <c:pt idx="13566">
                  <c:v>0.75659999999993299</c:v>
                </c:pt>
                <c:pt idx="13567">
                  <c:v>0.75669999999993298</c:v>
                </c:pt>
                <c:pt idx="13568">
                  <c:v>0.75679999999993297</c:v>
                </c:pt>
                <c:pt idx="13569">
                  <c:v>0.75689999999993296</c:v>
                </c:pt>
                <c:pt idx="13570">
                  <c:v>0.75699999999993295</c:v>
                </c:pt>
                <c:pt idx="13571">
                  <c:v>0.75709999999993294</c:v>
                </c:pt>
                <c:pt idx="13572">
                  <c:v>0.75719999999993293</c:v>
                </c:pt>
                <c:pt idx="13573">
                  <c:v>0.75729999999993292</c:v>
                </c:pt>
                <c:pt idx="13574">
                  <c:v>0.7573999999999329</c:v>
                </c:pt>
                <c:pt idx="13575">
                  <c:v>0.75749999999993289</c:v>
                </c:pt>
                <c:pt idx="13576">
                  <c:v>0.75759999999993288</c:v>
                </c:pt>
                <c:pt idx="13577">
                  <c:v>0.75769999999993287</c:v>
                </c:pt>
                <c:pt idx="13578">
                  <c:v>0.75779999999993286</c:v>
                </c:pt>
                <c:pt idx="13579">
                  <c:v>0.75789999999993285</c:v>
                </c:pt>
                <c:pt idx="13580">
                  <c:v>0.75799999999993284</c:v>
                </c:pt>
                <c:pt idx="13581">
                  <c:v>0.75809999999993283</c:v>
                </c:pt>
                <c:pt idx="13582">
                  <c:v>0.75819999999993282</c:v>
                </c:pt>
                <c:pt idx="13583">
                  <c:v>0.75829999999993281</c:v>
                </c:pt>
                <c:pt idx="13584">
                  <c:v>0.75839999999993279</c:v>
                </c:pt>
                <c:pt idx="13585">
                  <c:v>0.75849999999993278</c:v>
                </c:pt>
                <c:pt idx="13586">
                  <c:v>0.75859999999993277</c:v>
                </c:pt>
                <c:pt idx="13587">
                  <c:v>0.75869999999993276</c:v>
                </c:pt>
                <c:pt idx="13588">
                  <c:v>0.75879999999993275</c:v>
                </c:pt>
                <c:pt idx="13589">
                  <c:v>0.75889999999993274</c:v>
                </c:pt>
                <c:pt idx="13590">
                  <c:v>0.75899999999993273</c:v>
                </c:pt>
                <c:pt idx="13591">
                  <c:v>0.75909999999993272</c:v>
                </c:pt>
                <c:pt idx="13592">
                  <c:v>0.75919999999993271</c:v>
                </c:pt>
                <c:pt idx="13593">
                  <c:v>0.7592999999999327</c:v>
                </c:pt>
                <c:pt idx="13594">
                  <c:v>0.75939999999993268</c:v>
                </c:pt>
                <c:pt idx="13595">
                  <c:v>0.75949999999993267</c:v>
                </c:pt>
                <c:pt idx="13596">
                  <c:v>0.75959999999993266</c:v>
                </c:pt>
                <c:pt idx="13597">
                  <c:v>0.75969999999993265</c:v>
                </c:pt>
                <c:pt idx="13598">
                  <c:v>0.75979999999993264</c:v>
                </c:pt>
                <c:pt idx="13599">
                  <c:v>0.75989999999993263</c:v>
                </c:pt>
                <c:pt idx="13600">
                  <c:v>0.75999999999993262</c:v>
                </c:pt>
                <c:pt idx="13601">
                  <c:v>0.76009999999993261</c:v>
                </c:pt>
                <c:pt idx="13602">
                  <c:v>0.7601999999999326</c:v>
                </c:pt>
                <c:pt idx="13603">
                  <c:v>0.76029999999993259</c:v>
                </c:pt>
                <c:pt idx="13604">
                  <c:v>0.76039999999993257</c:v>
                </c:pt>
                <c:pt idx="13605">
                  <c:v>0.76049999999993256</c:v>
                </c:pt>
                <c:pt idx="13606">
                  <c:v>0.76059999999993255</c:v>
                </c:pt>
                <c:pt idx="13607">
                  <c:v>0.76069999999993254</c:v>
                </c:pt>
                <c:pt idx="13608">
                  <c:v>0.76079999999993253</c:v>
                </c:pt>
                <c:pt idx="13609">
                  <c:v>0.76089999999993252</c:v>
                </c:pt>
                <c:pt idx="13610">
                  <c:v>0.76099999999993251</c:v>
                </c:pt>
                <c:pt idx="13611">
                  <c:v>0.7610999999999325</c:v>
                </c:pt>
                <c:pt idx="13612">
                  <c:v>0.76119999999993249</c:v>
                </c:pt>
                <c:pt idx="13613">
                  <c:v>0.76129999999993248</c:v>
                </c:pt>
                <c:pt idx="13614">
                  <c:v>0.76139999999993246</c:v>
                </c:pt>
                <c:pt idx="13615">
                  <c:v>0.76149999999993245</c:v>
                </c:pt>
                <c:pt idx="13616">
                  <c:v>0.76159999999993244</c:v>
                </c:pt>
                <c:pt idx="13617">
                  <c:v>0.76169999999993243</c:v>
                </c:pt>
                <c:pt idx="13618">
                  <c:v>0.76179999999993242</c:v>
                </c:pt>
                <c:pt idx="13619">
                  <c:v>0.76189999999993241</c:v>
                </c:pt>
                <c:pt idx="13620">
                  <c:v>0.7619999999999324</c:v>
                </c:pt>
                <c:pt idx="13621">
                  <c:v>0.76209999999993239</c:v>
                </c:pt>
                <c:pt idx="13622">
                  <c:v>0.76219999999993238</c:v>
                </c:pt>
                <c:pt idx="13623">
                  <c:v>0.76229999999993237</c:v>
                </c:pt>
                <c:pt idx="13624">
                  <c:v>0.76239999999993235</c:v>
                </c:pt>
                <c:pt idx="13625">
                  <c:v>0.76249999999993234</c:v>
                </c:pt>
                <c:pt idx="13626">
                  <c:v>0.76259999999993233</c:v>
                </c:pt>
                <c:pt idx="13627">
                  <c:v>0.76269999999993232</c:v>
                </c:pt>
                <c:pt idx="13628">
                  <c:v>0.76279999999993231</c:v>
                </c:pt>
                <c:pt idx="13629">
                  <c:v>0.7628999999999323</c:v>
                </c:pt>
                <c:pt idx="13630">
                  <c:v>0.76299999999993229</c:v>
                </c:pt>
                <c:pt idx="13631">
                  <c:v>0.76309999999993228</c:v>
                </c:pt>
                <c:pt idx="13632">
                  <c:v>0.76319999999993227</c:v>
                </c:pt>
                <c:pt idx="13633">
                  <c:v>0.76329999999993225</c:v>
                </c:pt>
                <c:pt idx="13634">
                  <c:v>0.76339999999993224</c:v>
                </c:pt>
                <c:pt idx="13635">
                  <c:v>0.76349999999993223</c:v>
                </c:pt>
                <c:pt idx="13636">
                  <c:v>0.76359999999993222</c:v>
                </c:pt>
                <c:pt idx="13637">
                  <c:v>0.76369999999993221</c:v>
                </c:pt>
                <c:pt idx="13638">
                  <c:v>0.7637999999999322</c:v>
                </c:pt>
                <c:pt idx="13639">
                  <c:v>0.76389999999993219</c:v>
                </c:pt>
                <c:pt idx="13640">
                  <c:v>0.76399999999993218</c:v>
                </c:pt>
                <c:pt idx="13641">
                  <c:v>0.76409999999993217</c:v>
                </c:pt>
                <c:pt idx="13642">
                  <c:v>0.76419999999993216</c:v>
                </c:pt>
                <c:pt idx="13643">
                  <c:v>0.76429999999993214</c:v>
                </c:pt>
                <c:pt idx="13644">
                  <c:v>0.76439999999993213</c:v>
                </c:pt>
                <c:pt idx="13645">
                  <c:v>0.76449999999993212</c:v>
                </c:pt>
                <c:pt idx="13646">
                  <c:v>0.76459999999993211</c:v>
                </c:pt>
                <c:pt idx="13647">
                  <c:v>0.7646999999999321</c:v>
                </c:pt>
                <c:pt idx="13648">
                  <c:v>0.76479999999993209</c:v>
                </c:pt>
                <c:pt idx="13649">
                  <c:v>0.76489999999993208</c:v>
                </c:pt>
                <c:pt idx="13650">
                  <c:v>0.76499999999993207</c:v>
                </c:pt>
                <c:pt idx="13651">
                  <c:v>0.76509999999993206</c:v>
                </c:pt>
                <c:pt idx="13652">
                  <c:v>0.76519999999993205</c:v>
                </c:pt>
                <c:pt idx="13653">
                  <c:v>0.76529999999993203</c:v>
                </c:pt>
                <c:pt idx="13654">
                  <c:v>0.76539999999993202</c:v>
                </c:pt>
                <c:pt idx="13655">
                  <c:v>0.76549999999993201</c:v>
                </c:pt>
                <c:pt idx="13656">
                  <c:v>0.765599999999932</c:v>
                </c:pt>
                <c:pt idx="13657">
                  <c:v>0.76569999999993199</c:v>
                </c:pt>
                <c:pt idx="13658">
                  <c:v>0.76579999999993198</c:v>
                </c:pt>
                <c:pt idx="13659">
                  <c:v>0.76589999999993197</c:v>
                </c:pt>
                <c:pt idx="13660">
                  <c:v>0.76599999999993196</c:v>
                </c:pt>
                <c:pt idx="13661">
                  <c:v>0.76609999999993195</c:v>
                </c:pt>
                <c:pt idx="13662">
                  <c:v>0.76619999999993194</c:v>
                </c:pt>
                <c:pt idx="13663">
                  <c:v>0.76629999999993192</c:v>
                </c:pt>
                <c:pt idx="13664">
                  <c:v>0.76639999999993191</c:v>
                </c:pt>
                <c:pt idx="13665">
                  <c:v>0.7664999999999319</c:v>
                </c:pt>
                <c:pt idx="13666">
                  <c:v>0.76659999999993189</c:v>
                </c:pt>
                <c:pt idx="13667">
                  <c:v>0.76669999999993188</c:v>
                </c:pt>
                <c:pt idx="13668">
                  <c:v>0.76679999999993187</c:v>
                </c:pt>
                <c:pt idx="13669">
                  <c:v>0.76689999999993186</c:v>
                </c:pt>
                <c:pt idx="13670">
                  <c:v>0.76699999999993185</c:v>
                </c:pt>
                <c:pt idx="13671">
                  <c:v>0.76709999999993184</c:v>
                </c:pt>
                <c:pt idx="13672">
                  <c:v>0.76719999999993183</c:v>
                </c:pt>
                <c:pt idx="13673">
                  <c:v>0.76729999999993181</c:v>
                </c:pt>
                <c:pt idx="13674">
                  <c:v>0.7673999999999318</c:v>
                </c:pt>
                <c:pt idx="13675">
                  <c:v>0.76749999999993179</c:v>
                </c:pt>
                <c:pt idx="13676">
                  <c:v>0.76759999999993178</c:v>
                </c:pt>
                <c:pt idx="13677">
                  <c:v>0.76769999999993177</c:v>
                </c:pt>
                <c:pt idx="13678">
                  <c:v>0.76779999999993176</c:v>
                </c:pt>
                <c:pt idx="13679">
                  <c:v>0.76789999999993175</c:v>
                </c:pt>
                <c:pt idx="13680">
                  <c:v>0.76799999999993174</c:v>
                </c:pt>
                <c:pt idx="13681">
                  <c:v>0.76809999999993173</c:v>
                </c:pt>
                <c:pt idx="13682">
                  <c:v>0.76819999999993172</c:v>
                </c:pt>
                <c:pt idx="13683">
                  <c:v>0.7682999999999317</c:v>
                </c:pt>
                <c:pt idx="13684">
                  <c:v>0.76839999999993169</c:v>
                </c:pt>
                <c:pt idx="13685">
                  <c:v>0.76849999999993168</c:v>
                </c:pt>
                <c:pt idx="13686">
                  <c:v>0.76859999999993167</c:v>
                </c:pt>
                <c:pt idx="13687">
                  <c:v>0.76869999999993166</c:v>
                </c:pt>
                <c:pt idx="13688">
                  <c:v>0.76879999999993165</c:v>
                </c:pt>
                <c:pt idx="13689">
                  <c:v>0.76889999999993164</c:v>
                </c:pt>
                <c:pt idx="13690">
                  <c:v>0.76899999999993163</c:v>
                </c:pt>
                <c:pt idx="13691">
                  <c:v>0.76909999999993162</c:v>
                </c:pt>
                <c:pt idx="13692">
                  <c:v>0.76919999999993161</c:v>
                </c:pt>
                <c:pt idx="13693">
                  <c:v>0.76929999999993159</c:v>
                </c:pt>
                <c:pt idx="13694">
                  <c:v>0.76939999999993158</c:v>
                </c:pt>
                <c:pt idx="13695">
                  <c:v>0.76949999999993157</c:v>
                </c:pt>
                <c:pt idx="13696">
                  <c:v>0.76959999999993156</c:v>
                </c:pt>
                <c:pt idx="13697">
                  <c:v>0.76969999999993155</c:v>
                </c:pt>
                <c:pt idx="13698">
                  <c:v>0.76979999999993154</c:v>
                </c:pt>
                <c:pt idx="13699">
                  <c:v>0.76989999999993153</c:v>
                </c:pt>
                <c:pt idx="13700">
                  <c:v>0.76999999999993152</c:v>
                </c:pt>
                <c:pt idx="13701">
                  <c:v>0.77009999999993151</c:v>
                </c:pt>
                <c:pt idx="13702">
                  <c:v>0.77019999999993149</c:v>
                </c:pt>
                <c:pt idx="13703">
                  <c:v>0.77029999999993148</c:v>
                </c:pt>
                <c:pt idx="13704">
                  <c:v>0.77039999999993147</c:v>
                </c:pt>
                <c:pt idx="13705">
                  <c:v>0.77049999999993146</c:v>
                </c:pt>
                <c:pt idx="13706">
                  <c:v>0.77059999999993145</c:v>
                </c:pt>
                <c:pt idx="13707">
                  <c:v>0.77069999999993144</c:v>
                </c:pt>
                <c:pt idx="13708">
                  <c:v>0.77079999999993143</c:v>
                </c:pt>
                <c:pt idx="13709">
                  <c:v>0.77089999999993142</c:v>
                </c:pt>
                <c:pt idx="13710">
                  <c:v>0.77099999999993141</c:v>
                </c:pt>
                <c:pt idx="13711">
                  <c:v>0.7710999999999314</c:v>
                </c:pt>
                <c:pt idx="13712">
                  <c:v>0.77119999999993138</c:v>
                </c:pt>
                <c:pt idx="13713">
                  <c:v>0.77129999999993137</c:v>
                </c:pt>
                <c:pt idx="13714">
                  <c:v>0.77139999999993136</c:v>
                </c:pt>
                <c:pt idx="13715">
                  <c:v>0.77149999999993135</c:v>
                </c:pt>
                <c:pt idx="13716">
                  <c:v>0.77159999999993134</c:v>
                </c:pt>
                <c:pt idx="13717">
                  <c:v>0.77169999999993133</c:v>
                </c:pt>
                <c:pt idx="13718">
                  <c:v>0.77179999999993132</c:v>
                </c:pt>
                <c:pt idx="13719">
                  <c:v>0.77189999999993131</c:v>
                </c:pt>
                <c:pt idx="13720">
                  <c:v>0.7719999999999313</c:v>
                </c:pt>
                <c:pt idx="13721">
                  <c:v>0.77209999999993129</c:v>
                </c:pt>
                <c:pt idx="13722">
                  <c:v>0.77219999999993127</c:v>
                </c:pt>
                <c:pt idx="13723">
                  <c:v>0.77229999999993126</c:v>
                </c:pt>
                <c:pt idx="13724">
                  <c:v>0.77239999999993125</c:v>
                </c:pt>
                <c:pt idx="13725">
                  <c:v>0.77249999999993124</c:v>
                </c:pt>
                <c:pt idx="13726">
                  <c:v>0.77259999999993123</c:v>
                </c:pt>
                <c:pt idx="13727">
                  <c:v>0.77269999999993122</c:v>
                </c:pt>
                <c:pt idx="13728">
                  <c:v>0.77279999999993121</c:v>
                </c:pt>
                <c:pt idx="13729">
                  <c:v>0.7728999999999312</c:v>
                </c:pt>
                <c:pt idx="13730">
                  <c:v>0.77299999999993119</c:v>
                </c:pt>
                <c:pt idx="13731">
                  <c:v>0.77309999999993118</c:v>
                </c:pt>
                <c:pt idx="13732">
                  <c:v>0.77319999999993116</c:v>
                </c:pt>
                <c:pt idx="13733">
                  <c:v>0.77329999999993115</c:v>
                </c:pt>
                <c:pt idx="13734">
                  <c:v>0.77339999999993114</c:v>
                </c:pt>
                <c:pt idx="13735">
                  <c:v>0.77349999999993113</c:v>
                </c:pt>
                <c:pt idx="13736">
                  <c:v>0.77359999999993112</c:v>
                </c:pt>
                <c:pt idx="13737">
                  <c:v>0.77369999999993111</c:v>
                </c:pt>
                <c:pt idx="13738">
                  <c:v>0.7737999999999311</c:v>
                </c:pt>
                <c:pt idx="13739">
                  <c:v>0.77389999999993109</c:v>
                </c:pt>
                <c:pt idx="13740">
                  <c:v>0.77399999999993108</c:v>
                </c:pt>
                <c:pt idx="13741">
                  <c:v>0.77409999999993107</c:v>
                </c:pt>
                <c:pt idx="13742">
                  <c:v>0.77419999999993105</c:v>
                </c:pt>
                <c:pt idx="13743">
                  <c:v>0.77429999999993104</c:v>
                </c:pt>
                <c:pt idx="13744">
                  <c:v>0.77439999999993103</c:v>
                </c:pt>
                <c:pt idx="13745">
                  <c:v>0.77449999999993102</c:v>
                </c:pt>
                <c:pt idx="13746">
                  <c:v>0.77459999999993101</c:v>
                </c:pt>
                <c:pt idx="13747">
                  <c:v>0.774699999999931</c:v>
                </c:pt>
                <c:pt idx="13748">
                  <c:v>0.77479999999993099</c:v>
                </c:pt>
                <c:pt idx="13749">
                  <c:v>0.77489999999993098</c:v>
                </c:pt>
                <c:pt idx="13750">
                  <c:v>0.77499999999993097</c:v>
                </c:pt>
                <c:pt idx="13751">
                  <c:v>0.77509999999993096</c:v>
                </c:pt>
                <c:pt idx="13752">
                  <c:v>0.77519999999993094</c:v>
                </c:pt>
                <c:pt idx="13753">
                  <c:v>0.77529999999993093</c:v>
                </c:pt>
                <c:pt idx="13754">
                  <c:v>0.77539999999993092</c:v>
                </c:pt>
                <c:pt idx="13755">
                  <c:v>0.77549999999993091</c:v>
                </c:pt>
                <c:pt idx="13756">
                  <c:v>0.7755999999999309</c:v>
                </c:pt>
                <c:pt idx="13757">
                  <c:v>0.77569999999993089</c:v>
                </c:pt>
                <c:pt idx="13758">
                  <c:v>0.77579999999993088</c:v>
                </c:pt>
                <c:pt idx="13759">
                  <c:v>0.77589999999993087</c:v>
                </c:pt>
                <c:pt idx="13760">
                  <c:v>0.77599999999993086</c:v>
                </c:pt>
                <c:pt idx="13761">
                  <c:v>0.77609999999993085</c:v>
                </c:pt>
                <c:pt idx="13762">
                  <c:v>0.77619999999993083</c:v>
                </c:pt>
                <c:pt idx="13763">
                  <c:v>0.77629999999993082</c:v>
                </c:pt>
                <c:pt idx="13764">
                  <c:v>0.77639999999993081</c:v>
                </c:pt>
                <c:pt idx="13765">
                  <c:v>0.7764999999999308</c:v>
                </c:pt>
                <c:pt idx="13766">
                  <c:v>0.77659999999993079</c:v>
                </c:pt>
                <c:pt idx="13767">
                  <c:v>0.77669999999993078</c:v>
                </c:pt>
                <c:pt idx="13768">
                  <c:v>0.77679999999993077</c:v>
                </c:pt>
                <c:pt idx="13769">
                  <c:v>0.77689999999993076</c:v>
                </c:pt>
                <c:pt idx="13770">
                  <c:v>0.77699999999993075</c:v>
                </c:pt>
                <c:pt idx="13771">
                  <c:v>0.77709999999993074</c:v>
                </c:pt>
                <c:pt idx="13772">
                  <c:v>0.77719999999993072</c:v>
                </c:pt>
                <c:pt idx="13773">
                  <c:v>0.77729999999993071</c:v>
                </c:pt>
                <c:pt idx="13774">
                  <c:v>0.7773999999999307</c:v>
                </c:pt>
                <c:pt idx="13775">
                  <c:v>0.77749999999993069</c:v>
                </c:pt>
                <c:pt idx="13776">
                  <c:v>0.77759999999993068</c:v>
                </c:pt>
                <c:pt idx="13777">
                  <c:v>0.77769999999993067</c:v>
                </c:pt>
                <c:pt idx="13778">
                  <c:v>0.77779999999993066</c:v>
                </c:pt>
                <c:pt idx="13779">
                  <c:v>0.77789999999993065</c:v>
                </c:pt>
                <c:pt idx="13780">
                  <c:v>0.77799999999993064</c:v>
                </c:pt>
                <c:pt idx="13781">
                  <c:v>0.77809999999993062</c:v>
                </c:pt>
                <c:pt idx="13782">
                  <c:v>0.77819999999993061</c:v>
                </c:pt>
                <c:pt idx="13783">
                  <c:v>0.7782999999999306</c:v>
                </c:pt>
                <c:pt idx="13784">
                  <c:v>0.77839999999993059</c:v>
                </c:pt>
                <c:pt idx="13785">
                  <c:v>0.77849999999993058</c:v>
                </c:pt>
                <c:pt idx="13786">
                  <c:v>0.77859999999993057</c:v>
                </c:pt>
                <c:pt idx="13787">
                  <c:v>0.77869999999993056</c:v>
                </c:pt>
                <c:pt idx="13788">
                  <c:v>0.77879999999993055</c:v>
                </c:pt>
                <c:pt idx="13789">
                  <c:v>0.77889999999993054</c:v>
                </c:pt>
                <c:pt idx="13790">
                  <c:v>0.77899999999993053</c:v>
                </c:pt>
                <c:pt idx="13791">
                  <c:v>0.77909999999993051</c:v>
                </c:pt>
                <c:pt idx="13792">
                  <c:v>0.7791999999999305</c:v>
                </c:pt>
                <c:pt idx="13793">
                  <c:v>0.77929999999993049</c:v>
                </c:pt>
                <c:pt idx="13794">
                  <c:v>0.77939999999993048</c:v>
                </c:pt>
                <c:pt idx="13795">
                  <c:v>0.77949999999993047</c:v>
                </c:pt>
                <c:pt idx="13796">
                  <c:v>0.77959999999993046</c:v>
                </c:pt>
                <c:pt idx="13797">
                  <c:v>0.77969999999993045</c:v>
                </c:pt>
                <c:pt idx="13798">
                  <c:v>0.77979999999993044</c:v>
                </c:pt>
                <c:pt idx="13799">
                  <c:v>0.77989999999993043</c:v>
                </c:pt>
                <c:pt idx="13800">
                  <c:v>0.77999999999993042</c:v>
                </c:pt>
                <c:pt idx="13801">
                  <c:v>0.7800999999999304</c:v>
                </c:pt>
                <c:pt idx="13802">
                  <c:v>0.78019999999993039</c:v>
                </c:pt>
                <c:pt idx="13803">
                  <c:v>0.78029999999993038</c:v>
                </c:pt>
                <c:pt idx="13804">
                  <c:v>0.78039999999993037</c:v>
                </c:pt>
                <c:pt idx="13805">
                  <c:v>0.78049999999993036</c:v>
                </c:pt>
                <c:pt idx="13806">
                  <c:v>0.78059999999993035</c:v>
                </c:pt>
                <c:pt idx="13807">
                  <c:v>0.78069999999993034</c:v>
                </c:pt>
                <c:pt idx="13808">
                  <c:v>0.78079999999993033</c:v>
                </c:pt>
                <c:pt idx="13809">
                  <c:v>0.78089999999993032</c:v>
                </c:pt>
                <c:pt idx="13810">
                  <c:v>0.78099999999993031</c:v>
                </c:pt>
                <c:pt idx="13811">
                  <c:v>0.78109999999993029</c:v>
                </c:pt>
                <c:pt idx="13812">
                  <c:v>0.78119999999993028</c:v>
                </c:pt>
                <c:pt idx="13813">
                  <c:v>0.78129999999993027</c:v>
                </c:pt>
                <c:pt idx="13814">
                  <c:v>0.78139999999993026</c:v>
                </c:pt>
                <c:pt idx="13815">
                  <c:v>0.78149999999993025</c:v>
                </c:pt>
                <c:pt idx="13816">
                  <c:v>0.78159999999993024</c:v>
                </c:pt>
                <c:pt idx="13817">
                  <c:v>0.78169999999993023</c:v>
                </c:pt>
                <c:pt idx="13818">
                  <c:v>0.78179999999993022</c:v>
                </c:pt>
                <c:pt idx="13819">
                  <c:v>0.78189999999993021</c:v>
                </c:pt>
                <c:pt idx="13820">
                  <c:v>0.7819999999999302</c:v>
                </c:pt>
                <c:pt idx="13821">
                  <c:v>0.78209999999993018</c:v>
                </c:pt>
                <c:pt idx="13822">
                  <c:v>0.78219999999993017</c:v>
                </c:pt>
                <c:pt idx="13823">
                  <c:v>0.78229999999993016</c:v>
                </c:pt>
                <c:pt idx="13824">
                  <c:v>0.78239999999993015</c:v>
                </c:pt>
                <c:pt idx="13825">
                  <c:v>0.78249999999993014</c:v>
                </c:pt>
                <c:pt idx="13826">
                  <c:v>0.78259999999993013</c:v>
                </c:pt>
                <c:pt idx="13827">
                  <c:v>0.78269999999993012</c:v>
                </c:pt>
                <c:pt idx="13828">
                  <c:v>0.78279999999993011</c:v>
                </c:pt>
                <c:pt idx="13829">
                  <c:v>0.7828999999999301</c:v>
                </c:pt>
                <c:pt idx="13830">
                  <c:v>0.78299999999993009</c:v>
                </c:pt>
                <c:pt idx="13831">
                  <c:v>0.78309999999993007</c:v>
                </c:pt>
                <c:pt idx="13832">
                  <c:v>0.78319999999993006</c:v>
                </c:pt>
                <c:pt idx="13833">
                  <c:v>0.78329999999993005</c:v>
                </c:pt>
                <c:pt idx="13834">
                  <c:v>0.78339999999993004</c:v>
                </c:pt>
                <c:pt idx="13835">
                  <c:v>0.78349999999993003</c:v>
                </c:pt>
                <c:pt idx="13836">
                  <c:v>0.78359999999993002</c:v>
                </c:pt>
                <c:pt idx="13837">
                  <c:v>0.78369999999993001</c:v>
                </c:pt>
                <c:pt idx="13838">
                  <c:v>0.78379999999993</c:v>
                </c:pt>
                <c:pt idx="13839">
                  <c:v>0.78389999999992999</c:v>
                </c:pt>
                <c:pt idx="13840">
                  <c:v>0.78399999999992998</c:v>
                </c:pt>
                <c:pt idx="13841">
                  <c:v>0.78409999999992996</c:v>
                </c:pt>
                <c:pt idx="13842">
                  <c:v>0.78419999999992995</c:v>
                </c:pt>
                <c:pt idx="13843">
                  <c:v>0.78429999999992994</c:v>
                </c:pt>
                <c:pt idx="13844">
                  <c:v>0.78439999999992993</c:v>
                </c:pt>
                <c:pt idx="13845">
                  <c:v>0.78449999999992992</c:v>
                </c:pt>
                <c:pt idx="13846">
                  <c:v>0.78459999999992991</c:v>
                </c:pt>
                <c:pt idx="13847">
                  <c:v>0.7846999999999299</c:v>
                </c:pt>
                <c:pt idx="13848">
                  <c:v>0.78479999999992989</c:v>
                </c:pt>
                <c:pt idx="13849">
                  <c:v>0.78489999999992988</c:v>
                </c:pt>
                <c:pt idx="13850">
                  <c:v>0.78499999999992986</c:v>
                </c:pt>
                <c:pt idx="13851">
                  <c:v>0.78509999999992985</c:v>
                </c:pt>
                <c:pt idx="13852">
                  <c:v>0.78519999999992984</c:v>
                </c:pt>
                <c:pt idx="13853">
                  <c:v>0.78529999999992983</c:v>
                </c:pt>
                <c:pt idx="13854">
                  <c:v>0.78539999999992982</c:v>
                </c:pt>
                <c:pt idx="13855">
                  <c:v>0.78549999999992981</c:v>
                </c:pt>
                <c:pt idx="13856">
                  <c:v>0.7855999999999298</c:v>
                </c:pt>
                <c:pt idx="13857">
                  <c:v>0.78569999999992979</c:v>
                </c:pt>
                <c:pt idx="13858">
                  <c:v>0.78579999999992978</c:v>
                </c:pt>
                <c:pt idx="13859">
                  <c:v>0.78589999999992977</c:v>
                </c:pt>
                <c:pt idx="13860">
                  <c:v>0.78599999999992975</c:v>
                </c:pt>
                <c:pt idx="13861">
                  <c:v>0.78609999999992974</c:v>
                </c:pt>
                <c:pt idx="13862">
                  <c:v>0.78619999999992973</c:v>
                </c:pt>
                <c:pt idx="13863">
                  <c:v>0.78629999999992972</c:v>
                </c:pt>
                <c:pt idx="13864">
                  <c:v>0.78639999999992971</c:v>
                </c:pt>
                <c:pt idx="13865">
                  <c:v>0.7864999999999297</c:v>
                </c:pt>
                <c:pt idx="13866">
                  <c:v>0.78659999999992969</c:v>
                </c:pt>
                <c:pt idx="13867">
                  <c:v>0.78669999999992968</c:v>
                </c:pt>
                <c:pt idx="13868">
                  <c:v>0.78679999999992967</c:v>
                </c:pt>
                <c:pt idx="13869">
                  <c:v>0.78689999999992966</c:v>
                </c:pt>
                <c:pt idx="13870">
                  <c:v>0.78699999999992964</c:v>
                </c:pt>
                <c:pt idx="13871">
                  <c:v>0.78709999999992963</c:v>
                </c:pt>
                <c:pt idx="13872">
                  <c:v>0.78719999999992962</c:v>
                </c:pt>
                <c:pt idx="13873">
                  <c:v>0.78729999999992961</c:v>
                </c:pt>
                <c:pt idx="13874">
                  <c:v>0.7873999999999296</c:v>
                </c:pt>
                <c:pt idx="13875">
                  <c:v>0.78749999999992959</c:v>
                </c:pt>
                <c:pt idx="13876">
                  <c:v>0.78759999999992958</c:v>
                </c:pt>
                <c:pt idx="13877">
                  <c:v>0.78769999999992957</c:v>
                </c:pt>
                <c:pt idx="13878">
                  <c:v>0.78779999999992956</c:v>
                </c:pt>
                <c:pt idx="13879">
                  <c:v>0.78789999999992955</c:v>
                </c:pt>
                <c:pt idx="13880">
                  <c:v>0.78799999999992953</c:v>
                </c:pt>
                <c:pt idx="13881">
                  <c:v>0.78809999999992952</c:v>
                </c:pt>
                <c:pt idx="13882">
                  <c:v>0.78819999999992951</c:v>
                </c:pt>
                <c:pt idx="13883">
                  <c:v>0.7882999999999295</c:v>
                </c:pt>
                <c:pt idx="13884">
                  <c:v>0.78839999999992949</c:v>
                </c:pt>
                <c:pt idx="13885">
                  <c:v>0.78849999999992948</c:v>
                </c:pt>
                <c:pt idx="13886">
                  <c:v>0.78859999999992947</c:v>
                </c:pt>
                <c:pt idx="13887">
                  <c:v>0.78869999999992946</c:v>
                </c:pt>
                <c:pt idx="13888">
                  <c:v>0.78879999999992945</c:v>
                </c:pt>
                <c:pt idx="13889">
                  <c:v>0.78889999999992944</c:v>
                </c:pt>
                <c:pt idx="13890">
                  <c:v>0.78899999999992942</c:v>
                </c:pt>
                <c:pt idx="13891">
                  <c:v>0.78909999999992941</c:v>
                </c:pt>
                <c:pt idx="13892">
                  <c:v>0.7891999999999294</c:v>
                </c:pt>
                <c:pt idx="13893">
                  <c:v>0.78929999999992939</c:v>
                </c:pt>
                <c:pt idx="13894">
                  <c:v>0.78939999999992938</c:v>
                </c:pt>
                <c:pt idx="13895">
                  <c:v>0.78949999999992937</c:v>
                </c:pt>
                <c:pt idx="13896">
                  <c:v>0.78959999999992936</c:v>
                </c:pt>
                <c:pt idx="13897">
                  <c:v>0.78969999999992935</c:v>
                </c:pt>
                <c:pt idx="13898">
                  <c:v>0.78979999999992934</c:v>
                </c:pt>
                <c:pt idx="13899">
                  <c:v>0.78989999999992933</c:v>
                </c:pt>
                <c:pt idx="13900">
                  <c:v>0.78999999999992931</c:v>
                </c:pt>
                <c:pt idx="13901">
                  <c:v>0.7900999999999293</c:v>
                </c:pt>
                <c:pt idx="13902">
                  <c:v>0.79019999999992929</c:v>
                </c:pt>
                <c:pt idx="13903">
                  <c:v>0.79029999999992928</c:v>
                </c:pt>
                <c:pt idx="13904">
                  <c:v>0.79039999999992927</c:v>
                </c:pt>
                <c:pt idx="13905">
                  <c:v>0.79049999999992926</c:v>
                </c:pt>
                <c:pt idx="13906">
                  <c:v>0.79059999999992925</c:v>
                </c:pt>
                <c:pt idx="13907">
                  <c:v>0.79069999999992924</c:v>
                </c:pt>
                <c:pt idx="13908">
                  <c:v>0.79079999999992923</c:v>
                </c:pt>
                <c:pt idx="13909">
                  <c:v>0.79089999999992922</c:v>
                </c:pt>
                <c:pt idx="13910">
                  <c:v>0.7909999999999292</c:v>
                </c:pt>
                <c:pt idx="13911">
                  <c:v>0.79109999999992919</c:v>
                </c:pt>
                <c:pt idx="13912">
                  <c:v>0.79119999999992918</c:v>
                </c:pt>
                <c:pt idx="13913">
                  <c:v>0.79129999999992917</c:v>
                </c:pt>
                <c:pt idx="13914">
                  <c:v>0.79139999999992916</c:v>
                </c:pt>
                <c:pt idx="13915">
                  <c:v>0.79149999999992915</c:v>
                </c:pt>
                <c:pt idx="13916">
                  <c:v>0.79159999999992914</c:v>
                </c:pt>
                <c:pt idx="13917">
                  <c:v>0.79169999999992913</c:v>
                </c:pt>
                <c:pt idx="13918">
                  <c:v>0.79179999999992912</c:v>
                </c:pt>
                <c:pt idx="13919">
                  <c:v>0.79189999999992911</c:v>
                </c:pt>
                <c:pt idx="13920">
                  <c:v>0.79199999999992909</c:v>
                </c:pt>
                <c:pt idx="13921">
                  <c:v>0.79209999999992908</c:v>
                </c:pt>
                <c:pt idx="13922">
                  <c:v>0.79219999999992907</c:v>
                </c:pt>
                <c:pt idx="13923">
                  <c:v>0.79229999999992906</c:v>
                </c:pt>
                <c:pt idx="13924">
                  <c:v>0.79239999999992905</c:v>
                </c:pt>
                <c:pt idx="13925">
                  <c:v>0.79249999999992904</c:v>
                </c:pt>
                <c:pt idx="13926">
                  <c:v>0.79259999999992903</c:v>
                </c:pt>
                <c:pt idx="13927">
                  <c:v>0.79269999999992902</c:v>
                </c:pt>
                <c:pt idx="13928">
                  <c:v>0.79279999999992901</c:v>
                </c:pt>
                <c:pt idx="13929">
                  <c:v>0.79289999999992899</c:v>
                </c:pt>
                <c:pt idx="13930">
                  <c:v>0.79299999999992898</c:v>
                </c:pt>
                <c:pt idx="13931">
                  <c:v>0.79309999999992897</c:v>
                </c:pt>
                <c:pt idx="13932">
                  <c:v>0.79319999999992896</c:v>
                </c:pt>
                <c:pt idx="13933">
                  <c:v>0.79329999999992895</c:v>
                </c:pt>
                <c:pt idx="13934">
                  <c:v>0.79339999999992894</c:v>
                </c:pt>
                <c:pt idx="13935">
                  <c:v>0.79349999999992893</c:v>
                </c:pt>
                <c:pt idx="13936">
                  <c:v>0.79359999999992892</c:v>
                </c:pt>
                <c:pt idx="13937">
                  <c:v>0.79369999999992891</c:v>
                </c:pt>
                <c:pt idx="13938">
                  <c:v>0.7937999999999289</c:v>
                </c:pt>
                <c:pt idx="13939">
                  <c:v>0.79389999999992888</c:v>
                </c:pt>
                <c:pt idx="13940">
                  <c:v>0.79399999999992887</c:v>
                </c:pt>
                <c:pt idx="13941">
                  <c:v>0.79409999999992886</c:v>
                </c:pt>
                <c:pt idx="13942">
                  <c:v>0.79419999999992885</c:v>
                </c:pt>
                <c:pt idx="13943">
                  <c:v>0.79429999999992884</c:v>
                </c:pt>
                <c:pt idx="13944">
                  <c:v>0.79439999999992883</c:v>
                </c:pt>
                <c:pt idx="13945">
                  <c:v>0.79449999999992882</c:v>
                </c:pt>
                <c:pt idx="13946">
                  <c:v>0.79459999999992881</c:v>
                </c:pt>
                <c:pt idx="13947">
                  <c:v>0.7946999999999288</c:v>
                </c:pt>
                <c:pt idx="13948">
                  <c:v>0.79479999999992879</c:v>
                </c:pt>
                <c:pt idx="13949">
                  <c:v>0.79489999999992877</c:v>
                </c:pt>
                <c:pt idx="13950">
                  <c:v>0.79499999999992876</c:v>
                </c:pt>
                <c:pt idx="13951">
                  <c:v>0.79509999999992875</c:v>
                </c:pt>
                <c:pt idx="13952">
                  <c:v>0.79519999999992874</c:v>
                </c:pt>
                <c:pt idx="13953">
                  <c:v>0.79529999999992873</c:v>
                </c:pt>
                <c:pt idx="13954">
                  <c:v>0.79539999999992872</c:v>
                </c:pt>
                <c:pt idx="13955">
                  <c:v>0.79549999999992871</c:v>
                </c:pt>
                <c:pt idx="13956">
                  <c:v>0.7955999999999287</c:v>
                </c:pt>
                <c:pt idx="13957">
                  <c:v>0.79569999999992869</c:v>
                </c:pt>
                <c:pt idx="13958">
                  <c:v>0.79579999999992868</c:v>
                </c:pt>
                <c:pt idx="13959">
                  <c:v>0.79589999999992866</c:v>
                </c:pt>
                <c:pt idx="13960">
                  <c:v>0.79599999999992865</c:v>
                </c:pt>
                <c:pt idx="13961">
                  <c:v>0.79609999999992864</c:v>
                </c:pt>
                <c:pt idx="13962">
                  <c:v>0.79619999999992863</c:v>
                </c:pt>
                <c:pt idx="13963">
                  <c:v>0.79629999999992862</c:v>
                </c:pt>
                <c:pt idx="13964">
                  <c:v>0.79639999999992861</c:v>
                </c:pt>
                <c:pt idx="13965">
                  <c:v>0.7964999999999286</c:v>
                </c:pt>
                <c:pt idx="13966">
                  <c:v>0.79659999999992859</c:v>
                </c:pt>
                <c:pt idx="13967">
                  <c:v>0.79669999999992858</c:v>
                </c:pt>
                <c:pt idx="13968">
                  <c:v>0.79679999999992857</c:v>
                </c:pt>
                <c:pt idx="13969">
                  <c:v>0.79689999999992855</c:v>
                </c:pt>
                <c:pt idx="13970">
                  <c:v>0.79699999999992854</c:v>
                </c:pt>
                <c:pt idx="13971">
                  <c:v>0.79709999999992853</c:v>
                </c:pt>
                <c:pt idx="13972">
                  <c:v>0.79719999999992852</c:v>
                </c:pt>
                <c:pt idx="13973">
                  <c:v>0.79729999999992851</c:v>
                </c:pt>
                <c:pt idx="13974">
                  <c:v>0.7973999999999285</c:v>
                </c:pt>
                <c:pt idx="13975">
                  <c:v>0.79749999999992849</c:v>
                </c:pt>
                <c:pt idx="13976">
                  <c:v>0.79759999999992848</c:v>
                </c:pt>
                <c:pt idx="13977">
                  <c:v>0.79769999999992847</c:v>
                </c:pt>
                <c:pt idx="13978">
                  <c:v>0.79779999999992846</c:v>
                </c:pt>
                <c:pt idx="13979">
                  <c:v>0.79789999999992844</c:v>
                </c:pt>
                <c:pt idx="13980">
                  <c:v>0.79799999999992843</c:v>
                </c:pt>
                <c:pt idx="13981">
                  <c:v>0.79809999999992842</c:v>
                </c:pt>
                <c:pt idx="13982">
                  <c:v>0.79819999999992841</c:v>
                </c:pt>
                <c:pt idx="13983">
                  <c:v>0.7982999999999284</c:v>
                </c:pt>
                <c:pt idx="13984">
                  <c:v>0.79839999999992839</c:v>
                </c:pt>
                <c:pt idx="13985">
                  <c:v>0.79849999999992838</c:v>
                </c:pt>
                <c:pt idx="13986">
                  <c:v>0.79859999999992837</c:v>
                </c:pt>
                <c:pt idx="13987">
                  <c:v>0.79869999999992836</c:v>
                </c:pt>
                <c:pt idx="13988">
                  <c:v>0.79879999999992835</c:v>
                </c:pt>
                <c:pt idx="13989">
                  <c:v>0.79889999999992833</c:v>
                </c:pt>
                <c:pt idx="13990">
                  <c:v>0.79899999999992832</c:v>
                </c:pt>
                <c:pt idx="13991">
                  <c:v>0.79909999999992831</c:v>
                </c:pt>
                <c:pt idx="13992">
                  <c:v>0.7991999999999283</c:v>
                </c:pt>
                <c:pt idx="13993">
                  <c:v>0.79929999999992829</c:v>
                </c:pt>
                <c:pt idx="13994">
                  <c:v>0.79939999999992828</c:v>
                </c:pt>
                <c:pt idx="13995">
                  <c:v>0.79949999999992827</c:v>
                </c:pt>
                <c:pt idx="13996">
                  <c:v>0.79959999999992826</c:v>
                </c:pt>
                <c:pt idx="13997">
                  <c:v>0.79969999999992825</c:v>
                </c:pt>
                <c:pt idx="13998">
                  <c:v>0.79979999999992824</c:v>
                </c:pt>
                <c:pt idx="13999">
                  <c:v>0.79989999999992822</c:v>
                </c:pt>
                <c:pt idx="14000">
                  <c:v>0.79999999999992821</c:v>
                </c:pt>
                <c:pt idx="14001">
                  <c:v>0.8000999999999282</c:v>
                </c:pt>
                <c:pt idx="14002">
                  <c:v>0.80019999999992819</c:v>
                </c:pt>
                <c:pt idx="14003">
                  <c:v>0.80029999999992818</c:v>
                </c:pt>
                <c:pt idx="14004">
                  <c:v>0.80039999999992817</c:v>
                </c:pt>
                <c:pt idx="14005">
                  <c:v>0.80049999999992816</c:v>
                </c:pt>
                <c:pt idx="14006">
                  <c:v>0.80059999999992815</c:v>
                </c:pt>
                <c:pt idx="14007">
                  <c:v>0.80069999999992814</c:v>
                </c:pt>
                <c:pt idx="14008">
                  <c:v>0.80079999999992812</c:v>
                </c:pt>
                <c:pt idx="14009">
                  <c:v>0.80089999999992811</c:v>
                </c:pt>
                <c:pt idx="14010">
                  <c:v>0.8009999999999281</c:v>
                </c:pt>
                <c:pt idx="14011">
                  <c:v>0.80109999999992809</c:v>
                </c:pt>
                <c:pt idx="14012">
                  <c:v>0.80119999999992808</c:v>
                </c:pt>
                <c:pt idx="14013">
                  <c:v>0.80129999999992807</c:v>
                </c:pt>
                <c:pt idx="14014">
                  <c:v>0.80139999999992806</c:v>
                </c:pt>
                <c:pt idx="14015">
                  <c:v>0.80149999999992805</c:v>
                </c:pt>
                <c:pt idx="14016">
                  <c:v>0.80159999999992804</c:v>
                </c:pt>
                <c:pt idx="14017">
                  <c:v>0.80169999999992803</c:v>
                </c:pt>
                <c:pt idx="14018">
                  <c:v>0.80179999999992801</c:v>
                </c:pt>
                <c:pt idx="14019">
                  <c:v>0.801899999999928</c:v>
                </c:pt>
                <c:pt idx="14020">
                  <c:v>0.80199999999992799</c:v>
                </c:pt>
                <c:pt idx="14021">
                  <c:v>0.80209999999992798</c:v>
                </c:pt>
                <c:pt idx="14022">
                  <c:v>0.80219999999992797</c:v>
                </c:pt>
                <c:pt idx="14023">
                  <c:v>0.80229999999992796</c:v>
                </c:pt>
                <c:pt idx="14024">
                  <c:v>0.80239999999992795</c:v>
                </c:pt>
                <c:pt idx="14025">
                  <c:v>0.80249999999992794</c:v>
                </c:pt>
                <c:pt idx="14026">
                  <c:v>0.80259999999992793</c:v>
                </c:pt>
                <c:pt idx="14027">
                  <c:v>0.80269999999992792</c:v>
                </c:pt>
                <c:pt idx="14028">
                  <c:v>0.8027999999999279</c:v>
                </c:pt>
                <c:pt idx="14029">
                  <c:v>0.80289999999992789</c:v>
                </c:pt>
                <c:pt idx="14030">
                  <c:v>0.80299999999992788</c:v>
                </c:pt>
                <c:pt idx="14031">
                  <c:v>0.80309999999992787</c:v>
                </c:pt>
                <c:pt idx="14032">
                  <c:v>0.80319999999992786</c:v>
                </c:pt>
                <c:pt idx="14033">
                  <c:v>0.80329999999992785</c:v>
                </c:pt>
                <c:pt idx="14034">
                  <c:v>0.80339999999992784</c:v>
                </c:pt>
                <c:pt idx="14035">
                  <c:v>0.80349999999992783</c:v>
                </c:pt>
                <c:pt idx="14036">
                  <c:v>0.80359999999992782</c:v>
                </c:pt>
                <c:pt idx="14037">
                  <c:v>0.80369999999992781</c:v>
                </c:pt>
                <c:pt idx="14038">
                  <c:v>0.80379999999992779</c:v>
                </c:pt>
                <c:pt idx="14039">
                  <c:v>0.80389999999992778</c:v>
                </c:pt>
                <c:pt idx="14040">
                  <c:v>0.80399999999992777</c:v>
                </c:pt>
                <c:pt idx="14041">
                  <c:v>0.80409999999992776</c:v>
                </c:pt>
                <c:pt idx="14042">
                  <c:v>0.80419999999992775</c:v>
                </c:pt>
                <c:pt idx="14043">
                  <c:v>0.80429999999992774</c:v>
                </c:pt>
                <c:pt idx="14044">
                  <c:v>0.80439999999992773</c:v>
                </c:pt>
                <c:pt idx="14045">
                  <c:v>0.80449999999992772</c:v>
                </c:pt>
                <c:pt idx="14046">
                  <c:v>0.80459999999992771</c:v>
                </c:pt>
                <c:pt idx="14047">
                  <c:v>0.8046999999999277</c:v>
                </c:pt>
                <c:pt idx="14048">
                  <c:v>0.80479999999992768</c:v>
                </c:pt>
                <c:pt idx="14049">
                  <c:v>0.80489999999992767</c:v>
                </c:pt>
                <c:pt idx="14050">
                  <c:v>0.80499999999992766</c:v>
                </c:pt>
                <c:pt idx="14051">
                  <c:v>0.80509999999992765</c:v>
                </c:pt>
                <c:pt idx="14052">
                  <c:v>0.80519999999992764</c:v>
                </c:pt>
                <c:pt idx="14053">
                  <c:v>0.80529999999992763</c:v>
                </c:pt>
                <c:pt idx="14054">
                  <c:v>0.80539999999992762</c:v>
                </c:pt>
                <c:pt idx="14055">
                  <c:v>0.80549999999992761</c:v>
                </c:pt>
                <c:pt idx="14056">
                  <c:v>0.8055999999999276</c:v>
                </c:pt>
                <c:pt idx="14057">
                  <c:v>0.80569999999992759</c:v>
                </c:pt>
                <c:pt idx="14058">
                  <c:v>0.80579999999992757</c:v>
                </c:pt>
                <c:pt idx="14059">
                  <c:v>0.80589999999992756</c:v>
                </c:pt>
                <c:pt idx="14060">
                  <c:v>0.80599999999992755</c:v>
                </c:pt>
                <c:pt idx="14061">
                  <c:v>0.80609999999992754</c:v>
                </c:pt>
                <c:pt idx="14062">
                  <c:v>0.80619999999992753</c:v>
                </c:pt>
                <c:pt idx="14063">
                  <c:v>0.80629999999992752</c:v>
                </c:pt>
                <c:pt idx="14064">
                  <c:v>0.80639999999992751</c:v>
                </c:pt>
                <c:pt idx="14065">
                  <c:v>0.8064999999999275</c:v>
                </c:pt>
                <c:pt idx="14066">
                  <c:v>0.80659999999992749</c:v>
                </c:pt>
                <c:pt idx="14067">
                  <c:v>0.80669999999992748</c:v>
                </c:pt>
                <c:pt idx="14068">
                  <c:v>0.80679999999992746</c:v>
                </c:pt>
                <c:pt idx="14069">
                  <c:v>0.80689999999992745</c:v>
                </c:pt>
                <c:pt idx="14070">
                  <c:v>0.80699999999992744</c:v>
                </c:pt>
                <c:pt idx="14071">
                  <c:v>0.80709999999992743</c:v>
                </c:pt>
                <c:pt idx="14072">
                  <c:v>0.80719999999992742</c:v>
                </c:pt>
                <c:pt idx="14073">
                  <c:v>0.80729999999992741</c:v>
                </c:pt>
                <c:pt idx="14074">
                  <c:v>0.8073999999999274</c:v>
                </c:pt>
                <c:pt idx="14075">
                  <c:v>0.80749999999992739</c:v>
                </c:pt>
                <c:pt idx="14076">
                  <c:v>0.80759999999992738</c:v>
                </c:pt>
                <c:pt idx="14077">
                  <c:v>0.80769999999992736</c:v>
                </c:pt>
                <c:pt idx="14078">
                  <c:v>0.80779999999992735</c:v>
                </c:pt>
                <c:pt idx="14079">
                  <c:v>0.80789999999992734</c:v>
                </c:pt>
                <c:pt idx="14080">
                  <c:v>0.80799999999992733</c:v>
                </c:pt>
                <c:pt idx="14081">
                  <c:v>0.80809999999992732</c:v>
                </c:pt>
                <c:pt idx="14082">
                  <c:v>0.80819999999992731</c:v>
                </c:pt>
                <c:pt idx="14083">
                  <c:v>0.8082999999999273</c:v>
                </c:pt>
                <c:pt idx="14084">
                  <c:v>0.80839999999992729</c:v>
                </c:pt>
                <c:pt idx="14085">
                  <c:v>0.80849999999992728</c:v>
                </c:pt>
                <c:pt idx="14086">
                  <c:v>0.80859999999992727</c:v>
                </c:pt>
                <c:pt idx="14087">
                  <c:v>0.80869999999992725</c:v>
                </c:pt>
                <c:pt idx="14088">
                  <c:v>0.80879999999992724</c:v>
                </c:pt>
                <c:pt idx="14089">
                  <c:v>0.80889999999992723</c:v>
                </c:pt>
                <c:pt idx="14090">
                  <c:v>0.80899999999992722</c:v>
                </c:pt>
                <c:pt idx="14091">
                  <c:v>0.80909999999992721</c:v>
                </c:pt>
                <c:pt idx="14092">
                  <c:v>0.8091999999999272</c:v>
                </c:pt>
                <c:pt idx="14093">
                  <c:v>0.80929999999992719</c:v>
                </c:pt>
                <c:pt idx="14094">
                  <c:v>0.80939999999992718</c:v>
                </c:pt>
                <c:pt idx="14095">
                  <c:v>0.80949999999992717</c:v>
                </c:pt>
                <c:pt idx="14096">
                  <c:v>0.80959999999992716</c:v>
                </c:pt>
                <c:pt idx="14097">
                  <c:v>0.80969999999992714</c:v>
                </c:pt>
                <c:pt idx="14098">
                  <c:v>0.80979999999992713</c:v>
                </c:pt>
                <c:pt idx="14099">
                  <c:v>0.80989999999992712</c:v>
                </c:pt>
                <c:pt idx="14100">
                  <c:v>0.80999999999992711</c:v>
                </c:pt>
                <c:pt idx="14101">
                  <c:v>0.8100999999999271</c:v>
                </c:pt>
                <c:pt idx="14102">
                  <c:v>0.81019999999992709</c:v>
                </c:pt>
                <c:pt idx="14103">
                  <c:v>0.81029999999992708</c:v>
                </c:pt>
                <c:pt idx="14104">
                  <c:v>0.81039999999992707</c:v>
                </c:pt>
                <c:pt idx="14105">
                  <c:v>0.81049999999992706</c:v>
                </c:pt>
                <c:pt idx="14106">
                  <c:v>0.81059999999992705</c:v>
                </c:pt>
                <c:pt idx="14107">
                  <c:v>0.81069999999992703</c:v>
                </c:pt>
                <c:pt idx="14108">
                  <c:v>0.81079999999992702</c:v>
                </c:pt>
                <c:pt idx="14109">
                  <c:v>0.81089999999992701</c:v>
                </c:pt>
                <c:pt idx="14110">
                  <c:v>0.810999999999927</c:v>
                </c:pt>
                <c:pt idx="14111">
                  <c:v>0.81109999999992699</c:v>
                </c:pt>
                <c:pt idx="14112">
                  <c:v>0.81119999999992698</c:v>
                </c:pt>
                <c:pt idx="14113">
                  <c:v>0.81129999999992697</c:v>
                </c:pt>
                <c:pt idx="14114">
                  <c:v>0.81139999999992696</c:v>
                </c:pt>
                <c:pt idx="14115">
                  <c:v>0.81149999999992695</c:v>
                </c:pt>
                <c:pt idx="14116">
                  <c:v>0.81159999999992694</c:v>
                </c:pt>
                <c:pt idx="14117">
                  <c:v>0.81169999999992692</c:v>
                </c:pt>
                <c:pt idx="14118">
                  <c:v>0.81179999999992691</c:v>
                </c:pt>
                <c:pt idx="14119">
                  <c:v>0.8118999999999269</c:v>
                </c:pt>
                <c:pt idx="14120">
                  <c:v>0.81199999999992689</c:v>
                </c:pt>
                <c:pt idx="14121">
                  <c:v>0.81209999999992688</c:v>
                </c:pt>
                <c:pt idx="14122">
                  <c:v>0.81219999999992687</c:v>
                </c:pt>
                <c:pt idx="14123">
                  <c:v>0.81229999999992686</c:v>
                </c:pt>
                <c:pt idx="14124">
                  <c:v>0.81239999999992685</c:v>
                </c:pt>
                <c:pt idx="14125">
                  <c:v>0.81249999999992684</c:v>
                </c:pt>
                <c:pt idx="14126">
                  <c:v>0.81259999999992683</c:v>
                </c:pt>
                <c:pt idx="14127">
                  <c:v>0.81269999999992681</c:v>
                </c:pt>
                <c:pt idx="14128">
                  <c:v>0.8127999999999268</c:v>
                </c:pt>
                <c:pt idx="14129">
                  <c:v>0.81289999999992679</c:v>
                </c:pt>
                <c:pt idx="14130">
                  <c:v>0.81299999999992678</c:v>
                </c:pt>
                <c:pt idx="14131">
                  <c:v>0.81309999999992677</c:v>
                </c:pt>
                <c:pt idx="14132">
                  <c:v>0.81319999999992676</c:v>
                </c:pt>
                <c:pt idx="14133">
                  <c:v>0.81329999999992675</c:v>
                </c:pt>
                <c:pt idx="14134">
                  <c:v>0.81339999999992674</c:v>
                </c:pt>
                <c:pt idx="14135">
                  <c:v>0.81349999999992673</c:v>
                </c:pt>
                <c:pt idx="14136">
                  <c:v>0.81359999999992672</c:v>
                </c:pt>
                <c:pt idx="14137">
                  <c:v>0.8136999999999267</c:v>
                </c:pt>
                <c:pt idx="14138">
                  <c:v>0.81379999999992669</c:v>
                </c:pt>
                <c:pt idx="14139">
                  <c:v>0.81389999999992668</c:v>
                </c:pt>
                <c:pt idx="14140">
                  <c:v>0.81399999999992667</c:v>
                </c:pt>
                <c:pt idx="14141">
                  <c:v>0.81409999999992666</c:v>
                </c:pt>
                <c:pt idx="14142">
                  <c:v>0.81419999999992665</c:v>
                </c:pt>
                <c:pt idx="14143">
                  <c:v>0.81429999999992664</c:v>
                </c:pt>
                <c:pt idx="14144">
                  <c:v>0.81439999999992663</c:v>
                </c:pt>
                <c:pt idx="14145">
                  <c:v>0.81449999999992662</c:v>
                </c:pt>
                <c:pt idx="14146">
                  <c:v>0.81459999999992661</c:v>
                </c:pt>
                <c:pt idx="14147">
                  <c:v>0.81469999999992659</c:v>
                </c:pt>
                <c:pt idx="14148">
                  <c:v>0.81479999999992658</c:v>
                </c:pt>
                <c:pt idx="14149">
                  <c:v>0.81489999999992657</c:v>
                </c:pt>
                <c:pt idx="14150">
                  <c:v>0.81499999999992656</c:v>
                </c:pt>
                <c:pt idx="14151">
                  <c:v>0.81509999999992655</c:v>
                </c:pt>
                <c:pt idx="14152">
                  <c:v>0.81519999999992654</c:v>
                </c:pt>
                <c:pt idx="14153">
                  <c:v>0.81529999999992653</c:v>
                </c:pt>
                <c:pt idx="14154">
                  <c:v>0.81539999999992652</c:v>
                </c:pt>
                <c:pt idx="14155">
                  <c:v>0.81549999999992651</c:v>
                </c:pt>
                <c:pt idx="14156">
                  <c:v>0.81559999999992649</c:v>
                </c:pt>
                <c:pt idx="14157">
                  <c:v>0.81569999999992648</c:v>
                </c:pt>
                <c:pt idx="14158">
                  <c:v>0.81579999999992647</c:v>
                </c:pt>
                <c:pt idx="14159">
                  <c:v>0.81589999999992646</c:v>
                </c:pt>
                <c:pt idx="14160">
                  <c:v>0.81599999999992645</c:v>
                </c:pt>
                <c:pt idx="14161">
                  <c:v>0.81609999999992644</c:v>
                </c:pt>
                <c:pt idx="14162">
                  <c:v>0.81619999999992643</c:v>
                </c:pt>
                <c:pt idx="14163">
                  <c:v>0.81629999999992642</c:v>
                </c:pt>
                <c:pt idx="14164">
                  <c:v>0.81639999999992641</c:v>
                </c:pt>
                <c:pt idx="14165">
                  <c:v>0.8164999999999264</c:v>
                </c:pt>
                <c:pt idx="14166">
                  <c:v>0.81659999999992638</c:v>
                </c:pt>
                <c:pt idx="14167">
                  <c:v>0.81669999999992637</c:v>
                </c:pt>
                <c:pt idx="14168">
                  <c:v>0.81679999999992636</c:v>
                </c:pt>
                <c:pt idx="14169">
                  <c:v>0.81689999999992635</c:v>
                </c:pt>
                <c:pt idx="14170">
                  <c:v>0.81699999999992634</c:v>
                </c:pt>
                <c:pt idx="14171">
                  <c:v>0.81709999999992633</c:v>
                </c:pt>
                <c:pt idx="14172">
                  <c:v>0.81719999999992632</c:v>
                </c:pt>
                <c:pt idx="14173">
                  <c:v>0.81729999999992631</c:v>
                </c:pt>
                <c:pt idx="14174">
                  <c:v>0.8173999999999263</c:v>
                </c:pt>
                <c:pt idx="14175">
                  <c:v>0.81749999999992629</c:v>
                </c:pt>
                <c:pt idx="14176">
                  <c:v>0.81759999999992627</c:v>
                </c:pt>
                <c:pt idx="14177">
                  <c:v>0.81769999999992626</c:v>
                </c:pt>
                <c:pt idx="14178">
                  <c:v>0.81779999999992625</c:v>
                </c:pt>
                <c:pt idx="14179">
                  <c:v>0.81789999999992624</c:v>
                </c:pt>
                <c:pt idx="14180">
                  <c:v>0.81799999999992623</c:v>
                </c:pt>
                <c:pt idx="14181">
                  <c:v>0.81809999999992622</c:v>
                </c:pt>
                <c:pt idx="14182">
                  <c:v>0.81819999999992621</c:v>
                </c:pt>
                <c:pt idx="14183">
                  <c:v>0.8182999999999262</c:v>
                </c:pt>
                <c:pt idx="14184">
                  <c:v>0.81839999999992619</c:v>
                </c:pt>
                <c:pt idx="14185">
                  <c:v>0.81849999999992618</c:v>
                </c:pt>
                <c:pt idx="14186">
                  <c:v>0.81859999999992616</c:v>
                </c:pt>
                <c:pt idx="14187">
                  <c:v>0.81869999999992615</c:v>
                </c:pt>
                <c:pt idx="14188">
                  <c:v>0.81879999999992614</c:v>
                </c:pt>
                <c:pt idx="14189">
                  <c:v>0.81889999999992613</c:v>
                </c:pt>
                <c:pt idx="14190">
                  <c:v>0.81899999999992612</c:v>
                </c:pt>
                <c:pt idx="14191">
                  <c:v>0.81909999999992611</c:v>
                </c:pt>
                <c:pt idx="14192">
                  <c:v>0.8191999999999261</c:v>
                </c:pt>
                <c:pt idx="14193">
                  <c:v>0.81929999999992609</c:v>
                </c:pt>
                <c:pt idx="14194">
                  <c:v>0.81939999999992608</c:v>
                </c:pt>
                <c:pt idx="14195">
                  <c:v>0.81949999999992607</c:v>
                </c:pt>
                <c:pt idx="14196">
                  <c:v>0.81959999999992605</c:v>
                </c:pt>
                <c:pt idx="14197">
                  <c:v>0.81969999999992604</c:v>
                </c:pt>
                <c:pt idx="14198">
                  <c:v>0.81979999999992603</c:v>
                </c:pt>
                <c:pt idx="14199">
                  <c:v>0.81989999999992602</c:v>
                </c:pt>
                <c:pt idx="14200">
                  <c:v>0.81999999999992601</c:v>
                </c:pt>
                <c:pt idx="14201">
                  <c:v>0.820099999999926</c:v>
                </c:pt>
                <c:pt idx="14202">
                  <c:v>0.82019999999992599</c:v>
                </c:pt>
                <c:pt idx="14203">
                  <c:v>0.82029999999992598</c:v>
                </c:pt>
                <c:pt idx="14204">
                  <c:v>0.82039999999992597</c:v>
                </c:pt>
                <c:pt idx="14205">
                  <c:v>0.82049999999992596</c:v>
                </c:pt>
                <c:pt idx="14206">
                  <c:v>0.82059999999992594</c:v>
                </c:pt>
                <c:pt idx="14207">
                  <c:v>0.82069999999992593</c:v>
                </c:pt>
                <c:pt idx="14208">
                  <c:v>0.82079999999992592</c:v>
                </c:pt>
                <c:pt idx="14209">
                  <c:v>0.82089999999992591</c:v>
                </c:pt>
                <c:pt idx="14210">
                  <c:v>0.8209999999999259</c:v>
                </c:pt>
                <c:pt idx="14211">
                  <c:v>0.82109999999992589</c:v>
                </c:pt>
                <c:pt idx="14212">
                  <c:v>0.82119999999992588</c:v>
                </c:pt>
                <c:pt idx="14213">
                  <c:v>0.82129999999992587</c:v>
                </c:pt>
                <c:pt idx="14214">
                  <c:v>0.82139999999992586</c:v>
                </c:pt>
                <c:pt idx="14215">
                  <c:v>0.82149999999992585</c:v>
                </c:pt>
                <c:pt idx="14216">
                  <c:v>0.82159999999992583</c:v>
                </c:pt>
                <c:pt idx="14217">
                  <c:v>0.82169999999992582</c:v>
                </c:pt>
                <c:pt idx="14218">
                  <c:v>0.82179999999992581</c:v>
                </c:pt>
                <c:pt idx="14219">
                  <c:v>0.8218999999999258</c:v>
                </c:pt>
                <c:pt idx="14220">
                  <c:v>0.82199999999992579</c:v>
                </c:pt>
                <c:pt idx="14221">
                  <c:v>0.82209999999992578</c:v>
                </c:pt>
                <c:pt idx="14222">
                  <c:v>0.82219999999992577</c:v>
                </c:pt>
                <c:pt idx="14223">
                  <c:v>0.82229999999992576</c:v>
                </c:pt>
                <c:pt idx="14224">
                  <c:v>0.82239999999992575</c:v>
                </c:pt>
                <c:pt idx="14225">
                  <c:v>0.82249999999992573</c:v>
                </c:pt>
                <c:pt idx="14226">
                  <c:v>0.82259999999992572</c:v>
                </c:pt>
                <c:pt idx="14227">
                  <c:v>0.82269999999992571</c:v>
                </c:pt>
                <c:pt idx="14228">
                  <c:v>0.8227999999999257</c:v>
                </c:pt>
                <c:pt idx="14229">
                  <c:v>0.82289999999992569</c:v>
                </c:pt>
                <c:pt idx="14230">
                  <c:v>0.82299999999992568</c:v>
                </c:pt>
                <c:pt idx="14231">
                  <c:v>0.82309999999992567</c:v>
                </c:pt>
                <c:pt idx="14232">
                  <c:v>0.82319999999992566</c:v>
                </c:pt>
                <c:pt idx="14233">
                  <c:v>0.82329999999992565</c:v>
                </c:pt>
                <c:pt idx="14234">
                  <c:v>0.82339999999992564</c:v>
                </c:pt>
                <c:pt idx="14235">
                  <c:v>0.82349999999992562</c:v>
                </c:pt>
                <c:pt idx="14236">
                  <c:v>0.82359999999992561</c:v>
                </c:pt>
                <c:pt idx="14237">
                  <c:v>0.8236999999999256</c:v>
                </c:pt>
                <c:pt idx="14238">
                  <c:v>0.82379999999992559</c:v>
                </c:pt>
                <c:pt idx="14239">
                  <c:v>0.82389999999992558</c:v>
                </c:pt>
                <c:pt idx="14240">
                  <c:v>0.82399999999992557</c:v>
                </c:pt>
                <c:pt idx="14241">
                  <c:v>0.82409999999992556</c:v>
                </c:pt>
                <c:pt idx="14242">
                  <c:v>0.82419999999992555</c:v>
                </c:pt>
                <c:pt idx="14243">
                  <c:v>0.82429999999992554</c:v>
                </c:pt>
                <c:pt idx="14244">
                  <c:v>0.82439999999992553</c:v>
                </c:pt>
                <c:pt idx="14245">
                  <c:v>0.82449999999992551</c:v>
                </c:pt>
                <c:pt idx="14246">
                  <c:v>0.8245999999999255</c:v>
                </c:pt>
                <c:pt idx="14247">
                  <c:v>0.82469999999992549</c:v>
                </c:pt>
                <c:pt idx="14248">
                  <c:v>0.82479999999992548</c:v>
                </c:pt>
                <c:pt idx="14249">
                  <c:v>0.82489999999992547</c:v>
                </c:pt>
                <c:pt idx="14250">
                  <c:v>0.82499999999992546</c:v>
                </c:pt>
                <c:pt idx="14251">
                  <c:v>0.82509999999992545</c:v>
                </c:pt>
                <c:pt idx="14252">
                  <c:v>0.82519999999992544</c:v>
                </c:pt>
                <c:pt idx="14253">
                  <c:v>0.82529999999992543</c:v>
                </c:pt>
                <c:pt idx="14254">
                  <c:v>0.82539999999992542</c:v>
                </c:pt>
                <c:pt idx="14255">
                  <c:v>0.8254999999999254</c:v>
                </c:pt>
                <c:pt idx="14256">
                  <c:v>0.82559999999992539</c:v>
                </c:pt>
                <c:pt idx="14257">
                  <c:v>0.82569999999992538</c:v>
                </c:pt>
                <c:pt idx="14258">
                  <c:v>0.82579999999992537</c:v>
                </c:pt>
                <c:pt idx="14259">
                  <c:v>0.82589999999992536</c:v>
                </c:pt>
                <c:pt idx="14260">
                  <c:v>0.82599999999992535</c:v>
                </c:pt>
                <c:pt idx="14261">
                  <c:v>0.82609999999992534</c:v>
                </c:pt>
                <c:pt idx="14262">
                  <c:v>0.82619999999992533</c:v>
                </c:pt>
                <c:pt idx="14263">
                  <c:v>0.82629999999992532</c:v>
                </c:pt>
                <c:pt idx="14264">
                  <c:v>0.82639999999992531</c:v>
                </c:pt>
                <c:pt idx="14265">
                  <c:v>0.82649999999992529</c:v>
                </c:pt>
                <c:pt idx="14266">
                  <c:v>0.82659999999992528</c:v>
                </c:pt>
                <c:pt idx="14267">
                  <c:v>0.82669999999992527</c:v>
                </c:pt>
                <c:pt idx="14268">
                  <c:v>0.82679999999992526</c:v>
                </c:pt>
                <c:pt idx="14269">
                  <c:v>0.82689999999992525</c:v>
                </c:pt>
                <c:pt idx="14270">
                  <c:v>0.82699999999992524</c:v>
                </c:pt>
                <c:pt idx="14271">
                  <c:v>0.82709999999992523</c:v>
                </c:pt>
                <c:pt idx="14272">
                  <c:v>0.82719999999992522</c:v>
                </c:pt>
                <c:pt idx="14273">
                  <c:v>0.82729999999992521</c:v>
                </c:pt>
                <c:pt idx="14274">
                  <c:v>0.8273999999999252</c:v>
                </c:pt>
                <c:pt idx="14275">
                  <c:v>0.82749999999992518</c:v>
                </c:pt>
                <c:pt idx="14276">
                  <c:v>0.82759999999992517</c:v>
                </c:pt>
                <c:pt idx="14277">
                  <c:v>0.82769999999992516</c:v>
                </c:pt>
                <c:pt idx="14278">
                  <c:v>0.82779999999992515</c:v>
                </c:pt>
                <c:pt idx="14279">
                  <c:v>0.82789999999992514</c:v>
                </c:pt>
                <c:pt idx="14280">
                  <c:v>0.82799999999992513</c:v>
                </c:pt>
                <c:pt idx="14281">
                  <c:v>0.82809999999992512</c:v>
                </c:pt>
                <c:pt idx="14282">
                  <c:v>0.82819999999992511</c:v>
                </c:pt>
                <c:pt idx="14283">
                  <c:v>0.8282999999999251</c:v>
                </c:pt>
                <c:pt idx="14284">
                  <c:v>0.82839999999992509</c:v>
                </c:pt>
                <c:pt idx="14285">
                  <c:v>0.82849999999992507</c:v>
                </c:pt>
                <c:pt idx="14286">
                  <c:v>0.82859999999992506</c:v>
                </c:pt>
                <c:pt idx="14287">
                  <c:v>0.82869999999992505</c:v>
                </c:pt>
                <c:pt idx="14288">
                  <c:v>0.82879999999992504</c:v>
                </c:pt>
                <c:pt idx="14289">
                  <c:v>0.82889999999992503</c:v>
                </c:pt>
                <c:pt idx="14290">
                  <c:v>0.82899999999992502</c:v>
                </c:pt>
                <c:pt idx="14291">
                  <c:v>0.82909999999992501</c:v>
                </c:pt>
                <c:pt idx="14292">
                  <c:v>0.829199999999925</c:v>
                </c:pt>
                <c:pt idx="14293">
                  <c:v>0.82929999999992499</c:v>
                </c:pt>
                <c:pt idx="14294">
                  <c:v>0.82939999999992498</c:v>
                </c:pt>
                <c:pt idx="14295">
                  <c:v>0.82949999999992496</c:v>
                </c:pt>
                <c:pt idx="14296">
                  <c:v>0.82959999999992495</c:v>
                </c:pt>
                <c:pt idx="14297">
                  <c:v>0.82969999999992494</c:v>
                </c:pt>
                <c:pt idx="14298">
                  <c:v>0.82979999999992493</c:v>
                </c:pt>
                <c:pt idx="14299">
                  <c:v>0.82989999999992492</c:v>
                </c:pt>
                <c:pt idx="14300">
                  <c:v>0.82999999999992491</c:v>
                </c:pt>
                <c:pt idx="14301">
                  <c:v>0.8300999999999249</c:v>
                </c:pt>
                <c:pt idx="14302">
                  <c:v>0.83019999999992489</c:v>
                </c:pt>
                <c:pt idx="14303">
                  <c:v>0.83029999999992488</c:v>
                </c:pt>
                <c:pt idx="14304">
                  <c:v>0.83039999999992486</c:v>
                </c:pt>
                <c:pt idx="14305">
                  <c:v>0.83049999999992485</c:v>
                </c:pt>
                <c:pt idx="14306">
                  <c:v>0.83059999999992484</c:v>
                </c:pt>
                <c:pt idx="14307">
                  <c:v>0.83069999999992483</c:v>
                </c:pt>
                <c:pt idx="14308">
                  <c:v>0.83079999999992482</c:v>
                </c:pt>
                <c:pt idx="14309">
                  <c:v>0.83089999999992481</c:v>
                </c:pt>
                <c:pt idx="14310">
                  <c:v>0.8309999999999248</c:v>
                </c:pt>
                <c:pt idx="14311">
                  <c:v>0.83109999999992479</c:v>
                </c:pt>
                <c:pt idx="14312">
                  <c:v>0.83119999999992478</c:v>
                </c:pt>
                <c:pt idx="14313">
                  <c:v>0.83129999999992477</c:v>
                </c:pt>
                <c:pt idx="14314">
                  <c:v>0.83139999999992475</c:v>
                </c:pt>
                <c:pt idx="14315">
                  <c:v>0.83149999999992474</c:v>
                </c:pt>
                <c:pt idx="14316">
                  <c:v>0.83159999999992473</c:v>
                </c:pt>
                <c:pt idx="14317">
                  <c:v>0.83169999999992472</c:v>
                </c:pt>
                <c:pt idx="14318">
                  <c:v>0.83179999999992471</c:v>
                </c:pt>
                <c:pt idx="14319">
                  <c:v>0.8318999999999247</c:v>
                </c:pt>
                <c:pt idx="14320">
                  <c:v>0.83199999999992469</c:v>
                </c:pt>
                <c:pt idx="14321">
                  <c:v>0.83209999999992468</c:v>
                </c:pt>
                <c:pt idx="14322">
                  <c:v>0.83219999999992467</c:v>
                </c:pt>
                <c:pt idx="14323">
                  <c:v>0.83229999999992466</c:v>
                </c:pt>
                <c:pt idx="14324">
                  <c:v>0.83239999999992464</c:v>
                </c:pt>
                <c:pt idx="14325">
                  <c:v>0.83249999999992463</c:v>
                </c:pt>
                <c:pt idx="14326">
                  <c:v>0.83259999999992462</c:v>
                </c:pt>
                <c:pt idx="14327">
                  <c:v>0.83269999999992461</c:v>
                </c:pt>
                <c:pt idx="14328">
                  <c:v>0.8327999999999246</c:v>
                </c:pt>
                <c:pt idx="14329">
                  <c:v>0.83289999999992459</c:v>
                </c:pt>
                <c:pt idx="14330">
                  <c:v>0.83299999999992458</c:v>
                </c:pt>
                <c:pt idx="14331">
                  <c:v>0.83309999999992457</c:v>
                </c:pt>
                <c:pt idx="14332">
                  <c:v>0.83319999999992456</c:v>
                </c:pt>
                <c:pt idx="14333">
                  <c:v>0.83329999999992455</c:v>
                </c:pt>
                <c:pt idx="14334">
                  <c:v>0.83339999999992453</c:v>
                </c:pt>
                <c:pt idx="14335">
                  <c:v>0.83349999999992452</c:v>
                </c:pt>
                <c:pt idx="14336">
                  <c:v>0.83359999999992451</c:v>
                </c:pt>
                <c:pt idx="14337">
                  <c:v>0.8336999999999245</c:v>
                </c:pt>
                <c:pt idx="14338">
                  <c:v>0.83379999999992449</c:v>
                </c:pt>
                <c:pt idx="14339">
                  <c:v>0.83389999999992448</c:v>
                </c:pt>
                <c:pt idx="14340">
                  <c:v>0.83399999999992447</c:v>
                </c:pt>
                <c:pt idx="14341">
                  <c:v>0.83409999999992446</c:v>
                </c:pt>
                <c:pt idx="14342">
                  <c:v>0.83419999999992445</c:v>
                </c:pt>
                <c:pt idx="14343">
                  <c:v>0.83429999999992444</c:v>
                </c:pt>
                <c:pt idx="14344">
                  <c:v>0.83439999999992442</c:v>
                </c:pt>
                <c:pt idx="14345">
                  <c:v>0.83449999999992441</c:v>
                </c:pt>
                <c:pt idx="14346">
                  <c:v>0.8345999999999244</c:v>
                </c:pt>
                <c:pt idx="14347">
                  <c:v>0.83469999999992439</c:v>
                </c:pt>
                <c:pt idx="14348">
                  <c:v>0.83479999999992438</c:v>
                </c:pt>
                <c:pt idx="14349">
                  <c:v>0.83489999999992437</c:v>
                </c:pt>
                <c:pt idx="14350">
                  <c:v>0.83499999999992436</c:v>
                </c:pt>
                <c:pt idx="14351">
                  <c:v>0.83509999999992435</c:v>
                </c:pt>
                <c:pt idx="14352">
                  <c:v>0.83519999999992434</c:v>
                </c:pt>
                <c:pt idx="14353">
                  <c:v>0.83529999999992433</c:v>
                </c:pt>
                <c:pt idx="14354">
                  <c:v>0.83539999999992431</c:v>
                </c:pt>
                <c:pt idx="14355">
                  <c:v>0.8354999999999243</c:v>
                </c:pt>
                <c:pt idx="14356">
                  <c:v>0.83559999999992429</c:v>
                </c:pt>
                <c:pt idx="14357">
                  <c:v>0.83569999999992428</c:v>
                </c:pt>
                <c:pt idx="14358">
                  <c:v>0.83579999999992427</c:v>
                </c:pt>
                <c:pt idx="14359">
                  <c:v>0.83589999999992426</c:v>
                </c:pt>
                <c:pt idx="14360">
                  <c:v>0.83599999999992425</c:v>
                </c:pt>
                <c:pt idx="14361">
                  <c:v>0.83609999999992424</c:v>
                </c:pt>
                <c:pt idx="14362">
                  <c:v>0.83619999999992423</c:v>
                </c:pt>
                <c:pt idx="14363">
                  <c:v>0.83629999999992422</c:v>
                </c:pt>
                <c:pt idx="14364">
                  <c:v>0.8363999999999242</c:v>
                </c:pt>
                <c:pt idx="14365">
                  <c:v>0.83649999999992419</c:v>
                </c:pt>
                <c:pt idx="14366">
                  <c:v>0.83659999999992418</c:v>
                </c:pt>
                <c:pt idx="14367">
                  <c:v>0.83669999999992417</c:v>
                </c:pt>
                <c:pt idx="14368">
                  <c:v>0.83679999999992416</c:v>
                </c:pt>
                <c:pt idx="14369">
                  <c:v>0.83689999999992415</c:v>
                </c:pt>
                <c:pt idx="14370">
                  <c:v>0.83699999999992414</c:v>
                </c:pt>
                <c:pt idx="14371">
                  <c:v>0.83709999999992413</c:v>
                </c:pt>
                <c:pt idx="14372">
                  <c:v>0.83719999999992412</c:v>
                </c:pt>
                <c:pt idx="14373">
                  <c:v>0.8372999999999241</c:v>
                </c:pt>
                <c:pt idx="14374">
                  <c:v>0.83739999999992409</c:v>
                </c:pt>
                <c:pt idx="14375">
                  <c:v>0.83749999999992408</c:v>
                </c:pt>
                <c:pt idx="14376">
                  <c:v>0.83759999999992407</c:v>
                </c:pt>
                <c:pt idx="14377">
                  <c:v>0.83769999999992406</c:v>
                </c:pt>
                <c:pt idx="14378">
                  <c:v>0.83779999999992405</c:v>
                </c:pt>
                <c:pt idx="14379">
                  <c:v>0.83789999999992404</c:v>
                </c:pt>
                <c:pt idx="14380">
                  <c:v>0.83799999999992403</c:v>
                </c:pt>
                <c:pt idx="14381">
                  <c:v>0.83809999999992402</c:v>
                </c:pt>
                <c:pt idx="14382">
                  <c:v>0.83819999999992401</c:v>
                </c:pt>
                <c:pt idx="14383">
                  <c:v>0.83829999999992399</c:v>
                </c:pt>
                <c:pt idx="14384">
                  <c:v>0.83839999999992398</c:v>
                </c:pt>
                <c:pt idx="14385">
                  <c:v>0.83849999999992397</c:v>
                </c:pt>
                <c:pt idx="14386">
                  <c:v>0.83859999999992396</c:v>
                </c:pt>
                <c:pt idx="14387">
                  <c:v>0.83869999999992395</c:v>
                </c:pt>
                <c:pt idx="14388">
                  <c:v>0.83879999999992394</c:v>
                </c:pt>
                <c:pt idx="14389">
                  <c:v>0.83889999999992393</c:v>
                </c:pt>
                <c:pt idx="14390">
                  <c:v>0.83899999999992392</c:v>
                </c:pt>
                <c:pt idx="14391">
                  <c:v>0.83909999999992391</c:v>
                </c:pt>
                <c:pt idx="14392">
                  <c:v>0.8391999999999239</c:v>
                </c:pt>
                <c:pt idx="14393">
                  <c:v>0.83929999999992388</c:v>
                </c:pt>
                <c:pt idx="14394">
                  <c:v>0.83939999999992387</c:v>
                </c:pt>
                <c:pt idx="14395">
                  <c:v>0.83949999999992386</c:v>
                </c:pt>
                <c:pt idx="14396">
                  <c:v>0.83959999999992385</c:v>
                </c:pt>
                <c:pt idx="14397">
                  <c:v>0.83969999999992384</c:v>
                </c:pt>
                <c:pt idx="14398">
                  <c:v>0.83979999999992383</c:v>
                </c:pt>
                <c:pt idx="14399">
                  <c:v>0.83989999999992382</c:v>
                </c:pt>
                <c:pt idx="14400">
                  <c:v>0.83999999999992381</c:v>
                </c:pt>
                <c:pt idx="14401">
                  <c:v>0.8400999999999238</c:v>
                </c:pt>
                <c:pt idx="14402">
                  <c:v>0.84019999999992379</c:v>
                </c:pt>
                <c:pt idx="14403">
                  <c:v>0.84029999999992377</c:v>
                </c:pt>
                <c:pt idx="14404">
                  <c:v>0.84039999999992376</c:v>
                </c:pt>
                <c:pt idx="14405">
                  <c:v>0.84049999999992375</c:v>
                </c:pt>
                <c:pt idx="14406">
                  <c:v>0.84059999999992374</c:v>
                </c:pt>
                <c:pt idx="14407">
                  <c:v>0.84069999999992373</c:v>
                </c:pt>
                <c:pt idx="14408">
                  <c:v>0.84079999999992372</c:v>
                </c:pt>
                <c:pt idx="14409">
                  <c:v>0.84089999999992371</c:v>
                </c:pt>
                <c:pt idx="14410">
                  <c:v>0.8409999999999237</c:v>
                </c:pt>
                <c:pt idx="14411">
                  <c:v>0.84109999999992369</c:v>
                </c:pt>
                <c:pt idx="14412">
                  <c:v>0.84119999999992368</c:v>
                </c:pt>
                <c:pt idx="14413">
                  <c:v>0.84129999999992366</c:v>
                </c:pt>
                <c:pt idx="14414">
                  <c:v>0.84139999999992365</c:v>
                </c:pt>
                <c:pt idx="14415">
                  <c:v>0.84149999999992364</c:v>
                </c:pt>
                <c:pt idx="14416">
                  <c:v>0.84159999999992363</c:v>
                </c:pt>
                <c:pt idx="14417">
                  <c:v>0.84169999999992362</c:v>
                </c:pt>
                <c:pt idx="14418">
                  <c:v>0.84179999999992361</c:v>
                </c:pt>
                <c:pt idx="14419">
                  <c:v>0.8418999999999236</c:v>
                </c:pt>
                <c:pt idx="14420">
                  <c:v>0.84199999999992359</c:v>
                </c:pt>
                <c:pt idx="14421">
                  <c:v>0.84209999999992358</c:v>
                </c:pt>
                <c:pt idx="14422">
                  <c:v>0.84219999999992357</c:v>
                </c:pt>
                <c:pt idx="14423">
                  <c:v>0.84229999999992355</c:v>
                </c:pt>
                <c:pt idx="14424">
                  <c:v>0.84239999999992354</c:v>
                </c:pt>
                <c:pt idx="14425">
                  <c:v>0.84249999999992353</c:v>
                </c:pt>
                <c:pt idx="14426">
                  <c:v>0.84259999999992352</c:v>
                </c:pt>
                <c:pt idx="14427">
                  <c:v>0.84269999999992351</c:v>
                </c:pt>
                <c:pt idx="14428">
                  <c:v>0.8427999999999235</c:v>
                </c:pt>
                <c:pt idx="14429">
                  <c:v>0.84289999999992349</c:v>
                </c:pt>
                <c:pt idx="14430">
                  <c:v>0.84299999999992348</c:v>
                </c:pt>
                <c:pt idx="14431">
                  <c:v>0.84309999999992347</c:v>
                </c:pt>
                <c:pt idx="14432">
                  <c:v>0.84319999999992346</c:v>
                </c:pt>
                <c:pt idx="14433">
                  <c:v>0.84329999999992344</c:v>
                </c:pt>
                <c:pt idx="14434">
                  <c:v>0.84339999999992343</c:v>
                </c:pt>
                <c:pt idx="14435">
                  <c:v>0.84349999999992342</c:v>
                </c:pt>
                <c:pt idx="14436">
                  <c:v>0.84359999999992341</c:v>
                </c:pt>
                <c:pt idx="14437">
                  <c:v>0.8436999999999234</c:v>
                </c:pt>
                <c:pt idx="14438">
                  <c:v>0.84379999999992339</c:v>
                </c:pt>
                <c:pt idx="14439">
                  <c:v>0.84389999999992338</c:v>
                </c:pt>
                <c:pt idx="14440">
                  <c:v>0.84399999999992337</c:v>
                </c:pt>
                <c:pt idx="14441">
                  <c:v>0.84409999999992336</c:v>
                </c:pt>
                <c:pt idx="14442">
                  <c:v>0.84419999999992335</c:v>
                </c:pt>
                <c:pt idx="14443">
                  <c:v>0.84429999999992333</c:v>
                </c:pt>
                <c:pt idx="14444">
                  <c:v>0.84439999999992332</c:v>
                </c:pt>
                <c:pt idx="14445">
                  <c:v>0.84449999999992331</c:v>
                </c:pt>
                <c:pt idx="14446">
                  <c:v>0.8445999999999233</c:v>
                </c:pt>
                <c:pt idx="14447">
                  <c:v>0.84469999999992329</c:v>
                </c:pt>
                <c:pt idx="14448">
                  <c:v>0.84479999999992328</c:v>
                </c:pt>
                <c:pt idx="14449">
                  <c:v>0.84489999999992327</c:v>
                </c:pt>
                <c:pt idx="14450">
                  <c:v>0.84499999999992326</c:v>
                </c:pt>
                <c:pt idx="14451">
                  <c:v>0.84509999999992325</c:v>
                </c:pt>
                <c:pt idx="14452">
                  <c:v>0.84519999999992323</c:v>
                </c:pt>
                <c:pt idx="14453">
                  <c:v>0.84529999999992322</c:v>
                </c:pt>
                <c:pt idx="14454">
                  <c:v>0.84539999999992321</c:v>
                </c:pt>
                <c:pt idx="14455">
                  <c:v>0.8454999999999232</c:v>
                </c:pt>
                <c:pt idx="14456">
                  <c:v>0.84559999999992319</c:v>
                </c:pt>
                <c:pt idx="14457">
                  <c:v>0.84569999999992318</c:v>
                </c:pt>
                <c:pt idx="14458">
                  <c:v>0.84579999999992317</c:v>
                </c:pt>
                <c:pt idx="14459">
                  <c:v>0.84589999999992316</c:v>
                </c:pt>
                <c:pt idx="14460">
                  <c:v>0.84599999999992315</c:v>
                </c:pt>
                <c:pt idx="14461">
                  <c:v>0.84609999999992314</c:v>
                </c:pt>
                <c:pt idx="14462">
                  <c:v>0.84619999999992312</c:v>
                </c:pt>
                <c:pt idx="14463">
                  <c:v>0.84629999999992311</c:v>
                </c:pt>
                <c:pt idx="14464">
                  <c:v>0.8463999999999231</c:v>
                </c:pt>
                <c:pt idx="14465">
                  <c:v>0.84649999999992309</c:v>
                </c:pt>
                <c:pt idx="14466">
                  <c:v>0.84659999999992308</c:v>
                </c:pt>
                <c:pt idx="14467">
                  <c:v>0.84669999999992307</c:v>
                </c:pt>
                <c:pt idx="14468">
                  <c:v>0.84679999999992306</c:v>
                </c:pt>
                <c:pt idx="14469">
                  <c:v>0.84689999999992305</c:v>
                </c:pt>
                <c:pt idx="14470">
                  <c:v>0.84699999999992304</c:v>
                </c:pt>
                <c:pt idx="14471">
                  <c:v>0.84709999999992303</c:v>
                </c:pt>
                <c:pt idx="14472">
                  <c:v>0.84719999999992301</c:v>
                </c:pt>
                <c:pt idx="14473">
                  <c:v>0.847299999999923</c:v>
                </c:pt>
                <c:pt idx="14474">
                  <c:v>0.84739999999992299</c:v>
                </c:pt>
                <c:pt idx="14475">
                  <c:v>0.84749999999992298</c:v>
                </c:pt>
                <c:pt idx="14476">
                  <c:v>0.84759999999992297</c:v>
                </c:pt>
                <c:pt idx="14477">
                  <c:v>0.84769999999992296</c:v>
                </c:pt>
                <c:pt idx="14478">
                  <c:v>0.84779999999992295</c:v>
                </c:pt>
                <c:pt idx="14479">
                  <c:v>0.84789999999992294</c:v>
                </c:pt>
                <c:pt idx="14480">
                  <c:v>0.84799999999992293</c:v>
                </c:pt>
                <c:pt idx="14481">
                  <c:v>0.84809999999992292</c:v>
                </c:pt>
                <c:pt idx="14482">
                  <c:v>0.8481999999999229</c:v>
                </c:pt>
                <c:pt idx="14483">
                  <c:v>0.84829999999992289</c:v>
                </c:pt>
                <c:pt idx="14484">
                  <c:v>0.84839999999992288</c:v>
                </c:pt>
                <c:pt idx="14485">
                  <c:v>0.84849999999992287</c:v>
                </c:pt>
                <c:pt idx="14486">
                  <c:v>0.84859999999992286</c:v>
                </c:pt>
                <c:pt idx="14487">
                  <c:v>0.84869999999992285</c:v>
                </c:pt>
                <c:pt idx="14488">
                  <c:v>0.84879999999992284</c:v>
                </c:pt>
                <c:pt idx="14489">
                  <c:v>0.84889999999992283</c:v>
                </c:pt>
                <c:pt idx="14490">
                  <c:v>0.84899999999992282</c:v>
                </c:pt>
                <c:pt idx="14491">
                  <c:v>0.84909999999992281</c:v>
                </c:pt>
                <c:pt idx="14492">
                  <c:v>0.84919999999992279</c:v>
                </c:pt>
                <c:pt idx="14493">
                  <c:v>0.84929999999992278</c:v>
                </c:pt>
                <c:pt idx="14494">
                  <c:v>0.84939999999992277</c:v>
                </c:pt>
                <c:pt idx="14495">
                  <c:v>0.84949999999992276</c:v>
                </c:pt>
                <c:pt idx="14496">
                  <c:v>0.84959999999992275</c:v>
                </c:pt>
                <c:pt idx="14497">
                  <c:v>0.84969999999992274</c:v>
                </c:pt>
                <c:pt idx="14498">
                  <c:v>0.84979999999992273</c:v>
                </c:pt>
                <c:pt idx="14499">
                  <c:v>0.84989999999992272</c:v>
                </c:pt>
                <c:pt idx="14500">
                  <c:v>0.84999999999992271</c:v>
                </c:pt>
                <c:pt idx="14501">
                  <c:v>0.8500999999999227</c:v>
                </c:pt>
                <c:pt idx="14502">
                  <c:v>0.85019999999992268</c:v>
                </c:pt>
                <c:pt idx="14503">
                  <c:v>0.85029999999992267</c:v>
                </c:pt>
                <c:pt idx="14504">
                  <c:v>0.85039999999992266</c:v>
                </c:pt>
                <c:pt idx="14505">
                  <c:v>0.85049999999992265</c:v>
                </c:pt>
                <c:pt idx="14506">
                  <c:v>0.85059999999992264</c:v>
                </c:pt>
                <c:pt idx="14507">
                  <c:v>0.85069999999992263</c:v>
                </c:pt>
                <c:pt idx="14508">
                  <c:v>0.85079999999992262</c:v>
                </c:pt>
                <c:pt idx="14509">
                  <c:v>0.85089999999992261</c:v>
                </c:pt>
                <c:pt idx="14510">
                  <c:v>0.8509999999999226</c:v>
                </c:pt>
                <c:pt idx="14511">
                  <c:v>0.85109999999992259</c:v>
                </c:pt>
                <c:pt idx="14512">
                  <c:v>0.85119999999992257</c:v>
                </c:pt>
                <c:pt idx="14513">
                  <c:v>0.85129999999992256</c:v>
                </c:pt>
                <c:pt idx="14514">
                  <c:v>0.85139999999992255</c:v>
                </c:pt>
                <c:pt idx="14515">
                  <c:v>0.85149999999992254</c:v>
                </c:pt>
                <c:pt idx="14516">
                  <c:v>0.85159999999992253</c:v>
                </c:pt>
                <c:pt idx="14517">
                  <c:v>0.85169999999992252</c:v>
                </c:pt>
                <c:pt idx="14518">
                  <c:v>0.85179999999992251</c:v>
                </c:pt>
                <c:pt idx="14519">
                  <c:v>0.8518999999999225</c:v>
                </c:pt>
                <c:pt idx="14520">
                  <c:v>0.85199999999992249</c:v>
                </c:pt>
                <c:pt idx="14521">
                  <c:v>0.85209999999992247</c:v>
                </c:pt>
                <c:pt idx="14522">
                  <c:v>0.85219999999992246</c:v>
                </c:pt>
                <c:pt idx="14523">
                  <c:v>0.85229999999992245</c:v>
                </c:pt>
                <c:pt idx="14524">
                  <c:v>0.85239999999992244</c:v>
                </c:pt>
                <c:pt idx="14525">
                  <c:v>0.85249999999992243</c:v>
                </c:pt>
                <c:pt idx="14526">
                  <c:v>0.85259999999992242</c:v>
                </c:pt>
                <c:pt idx="14527">
                  <c:v>0.85269999999992241</c:v>
                </c:pt>
                <c:pt idx="14528">
                  <c:v>0.8527999999999224</c:v>
                </c:pt>
                <c:pt idx="14529">
                  <c:v>0.85289999999992239</c:v>
                </c:pt>
                <c:pt idx="14530">
                  <c:v>0.85299999999992238</c:v>
                </c:pt>
                <c:pt idx="14531">
                  <c:v>0.85309999999992236</c:v>
                </c:pt>
                <c:pt idx="14532">
                  <c:v>0.85319999999992235</c:v>
                </c:pt>
                <c:pt idx="14533">
                  <c:v>0.85329999999992234</c:v>
                </c:pt>
                <c:pt idx="14534">
                  <c:v>0.85339999999992233</c:v>
                </c:pt>
                <c:pt idx="14535">
                  <c:v>0.85349999999992232</c:v>
                </c:pt>
                <c:pt idx="14536">
                  <c:v>0.85359999999992231</c:v>
                </c:pt>
                <c:pt idx="14537">
                  <c:v>0.8536999999999223</c:v>
                </c:pt>
                <c:pt idx="14538">
                  <c:v>0.85379999999992229</c:v>
                </c:pt>
                <c:pt idx="14539">
                  <c:v>0.85389999999992228</c:v>
                </c:pt>
                <c:pt idx="14540">
                  <c:v>0.85399999999992227</c:v>
                </c:pt>
                <c:pt idx="14541">
                  <c:v>0.85409999999992225</c:v>
                </c:pt>
                <c:pt idx="14542">
                  <c:v>0.85419999999992224</c:v>
                </c:pt>
                <c:pt idx="14543">
                  <c:v>0.85429999999992223</c:v>
                </c:pt>
                <c:pt idx="14544">
                  <c:v>0.85439999999992222</c:v>
                </c:pt>
                <c:pt idx="14545">
                  <c:v>0.85449999999992221</c:v>
                </c:pt>
                <c:pt idx="14546">
                  <c:v>0.8545999999999222</c:v>
                </c:pt>
                <c:pt idx="14547">
                  <c:v>0.85469999999992219</c:v>
                </c:pt>
                <c:pt idx="14548">
                  <c:v>0.85479999999992218</c:v>
                </c:pt>
                <c:pt idx="14549">
                  <c:v>0.85489999999992217</c:v>
                </c:pt>
                <c:pt idx="14550">
                  <c:v>0.85499999999992216</c:v>
                </c:pt>
                <c:pt idx="14551">
                  <c:v>0.85509999999992214</c:v>
                </c:pt>
                <c:pt idx="14552">
                  <c:v>0.85519999999992213</c:v>
                </c:pt>
                <c:pt idx="14553">
                  <c:v>0.85529999999992212</c:v>
                </c:pt>
                <c:pt idx="14554">
                  <c:v>0.85539999999992211</c:v>
                </c:pt>
                <c:pt idx="14555">
                  <c:v>0.8554999999999221</c:v>
                </c:pt>
                <c:pt idx="14556">
                  <c:v>0.85559999999992209</c:v>
                </c:pt>
                <c:pt idx="14557">
                  <c:v>0.85569999999992208</c:v>
                </c:pt>
                <c:pt idx="14558">
                  <c:v>0.85579999999992207</c:v>
                </c:pt>
                <c:pt idx="14559">
                  <c:v>0.85589999999992206</c:v>
                </c:pt>
                <c:pt idx="14560">
                  <c:v>0.85599999999992205</c:v>
                </c:pt>
                <c:pt idx="14561">
                  <c:v>0.85609999999992203</c:v>
                </c:pt>
                <c:pt idx="14562">
                  <c:v>0.85619999999992202</c:v>
                </c:pt>
                <c:pt idx="14563">
                  <c:v>0.85629999999992201</c:v>
                </c:pt>
                <c:pt idx="14564">
                  <c:v>0.856399999999922</c:v>
                </c:pt>
                <c:pt idx="14565">
                  <c:v>0.85649999999992199</c:v>
                </c:pt>
                <c:pt idx="14566">
                  <c:v>0.85659999999992198</c:v>
                </c:pt>
                <c:pt idx="14567">
                  <c:v>0.85669999999992197</c:v>
                </c:pt>
                <c:pt idx="14568">
                  <c:v>0.85679999999992196</c:v>
                </c:pt>
                <c:pt idx="14569">
                  <c:v>0.85689999999992195</c:v>
                </c:pt>
                <c:pt idx="14570">
                  <c:v>0.85699999999992194</c:v>
                </c:pt>
                <c:pt idx="14571">
                  <c:v>0.85709999999992192</c:v>
                </c:pt>
                <c:pt idx="14572">
                  <c:v>0.85719999999992191</c:v>
                </c:pt>
                <c:pt idx="14573">
                  <c:v>0.8572999999999219</c:v>
                </c:pt>
                <c:pt idx="14574">
                  <c:v>0.85739999999992189</c:v>
                </c:pt>
                <c:pt idx="14575">
                  <c:v>0.85749999999992188</c:v>
                </c:pt>
                <c:pt idx="14576">
                  <c:v>0.85759999999992187</c:v>
                </c:pt>
                <c:pt idx="14577">
                  <c:v>0.85769999999992186</c:v>
                </c:pt>
                <c:pt idx="14578">
                  <c:v>0.85779999999992185</c:v>
                </c:pt>
                <c:pt idx="14579">
                  <c:v>0.85789999999992184</c:v>
                </c:pt>
                <c:pt idx="14580">
                  <c:v>0.85799999999992183</c:v>
                </c:pt>
                <c:pt idx="14581">
                  <c:v>0.85809999999992181</c:v>
                </c:pt>
                <c:pt idx="14582">
                  <c:v>0.8581999999999218</c:v>
                </c:pt>
                <c:pt idx="14583">
                  <c:v>0.85829999999992179</c:v>
                </c:pt>
                <c:pt idx="14584">
                  <c:v>0.85839999999992178</c:v>
                </c:pt>
                <c:pt idx="14585">
                  <c:v>0.85849999999992177</c:v>
                </c:pt>
                <c:pt idx="14586">
                  <c:v>0.85859999999992176</c:v>
                </c:pt>
                <c:pt idx="14587">
                  <c:v>0.85869999999992175</c:v>
                </c:pt>
                <c:pt idx="14588">
                  <c:v>0.85879999999992174</c:v>
                </c:pt>
                <c:pt idx="14589">
                  <c:v>0.85889999999992173</c:v>
                </c:pt>
                <c:pt idx="14590">
                  <c:v>0.85899999999992172</c:v>
                </c:pt>
                <c:pt idx="14591">
                  <c:v>0.8590999999999217</c:v>
                </c:pt>
                <c:pt idx="14592">
                  <c:v>0.85919999999992169</c:v>
                </c:pt>
                <c:pt idx="14593">
                  <c:v>0.85929999999992168</c:v>
                </c:pt>
                <c:pt idx="14594">
                  <c:v>0.85939999999992167</c:v>
                </c:pt>
                <c:pt idx="14595">
                  <c:v>0.85949999999992166</c:v>
                </c:pt>
                <c:pt idx="14596">
                  <c:v>0.85959999999992165</c:v>
                </c:pt>
                <c:pt idx="14597">
                  <c:v>0.85969999999992164</c:v>
                </c:pt>
                <c:pt idx="14598">
                  <c:v>0.85979999999992163</c:v>
                </c:pt>
                <c:pt idx="14599">
                  <c:v>0.85989999999992162</c:v>
                </c:pt>
                <c:pt idx="14600">
                  <c:v>0.8599999999999216</c:v>
                </c:pt>
                <c:pt idx="14601">
                  <c:v>0.86009999999992159</c:v>
                </c:pt>
                <c:pt idx="14602">
                  <c:v>0.86019999999992158</c:v>
                </c:pt>
                <c:pt idx="14603">
                  <c:v>0.86029999999992157</c:v>
                </c:pt>
                <c:pt idx="14604">
                  <c:v>0.86039999999992156</c:v>
                </c:pt>
                <c:pt idx="14605">
                  <c:v>0.86049999999992155</c:v>
                </c:pt>
                <c:pt idx="14606">
                  <c:v>0.86059999999992154</c:v>
                </c:pt>
                <c:pt idx="14607">
                  <c:v>0.86069999999992153</c:v>
                </c:pt>
                <c:pt idx="14608">
                  <c:v>0.86079999999992152</c:v>
                </c:pt>
                <c:pt idx="14609">
                  <c:v>0.86089999999992151</c:v>
                </c:pt>
                <c:pt idx="14610">
                  <c:v>0.86099999999992149</c:v>
                </c:pt>
                <c:pt idx="14611">
                  <c:v>0.86109999999992148</c:v>
                </c:pt>
                <c:pt idx="14612">
                  <c:v>0.86119999999992147</c:v>
                </c:pt>
                <c:pt idx="14613">
                  <c:v>0.86129999999992146</c:v>
                </c:pt>
                <c:pt idx="14614">
                  <c:v>0.86139999999992145</c:v>
                </c:pt>
                <c:pt idx="14615">
                  <c:v>0.86149999999992144</c:v>
                </c:pt>
                <c:pt idx="14616">
                  <c:v>0.86159999999992143</c:v>
                </c:pt>
                <c:pt idx="14617">
                  <c:v>0.86169999999992142</c:v>
                </c:pt>
                <c:pt idx="14618">
                  <c:v>0.86179999999992141</c:v>
                </c:pt>
                <c:pt idx="14619">
                  <c:v>0.8618999999999214</c:v>
                </c:pt>
                <c:pt idx="14620">
                  <c:v>0.86199999999992138</c:v>
                </c:pt>
                <c:pt idx="14621">
                  <c:v>0.86209999999992137</c:v>
                </c:pt>
                <c:pt idx="14622">
                  <c:v>0.86219999999992136</c:v>
                </c:pt>
                <c:pt idx="14623">
                  <c:v>0.86229999999992135</c:v>
                </c:pt>
                <c:pt idx="14624">
                  <c:v>0.86239999999992134</c:v>
                </c:pt>
                <c:pt idx="14625">
                  <c:v>0.86249999999992133</c:v>
                </c:pt>
                <c:pt idx="14626">
                  <c:v>0.86259999999992132</c:v>
                </c:pt>
                <c:pt idx="14627">
                  <c:v>0.86269999999992131</c:v>
                </c:pt>
                <c:pt idx="14628">
                  <c:v>0.8627999999999213</c:v>
                </c:pt>
                <c:pt idx="14629">
                  <c:v>0.86289999999992129</c:v>
                </c:pt>
                <c:pt idx="14630">
                  <c:v>0.86299999999992127</c:v>
                </c:pt>
                <c:pt idx="14631">
                  <c:v>0.86309999999992126</c:v>
                </c:pt>
                <c:pt idx="14632">
                  <c:v>0.86319999999992125</c:v>
                </c:pt>
                <c:pt idx="14633">
                  <c:v>0.86329999999992124</c:v>
                </c:pt>
                <c:pt idx="14634">
                  <c:v>0.86339999999992123</c:v>
                </c:pt>
                <c:pt idx="14635">
                  <c:v>0.86349999999992122</c:v>
                </c:pt>
                <c:pt idx="14636">
                  <c:v>0.86359999999992121</c:v>
                </c:pt>
                <c:pt idx="14637">
                  <c:v>0.8636999999999212</c:v>
                </c:pt>
                <c:pt idx="14638">
                  <c:v>0.86379999999992119</c:v>
                </c:pt>
                <c:pt idx="14639">
                  <c:v>0.86389999999992118</c:v>
                </c:pt>
                <c:pt idx="14640">
                  <c:v>0.86399999999992116</c:v>
                </c:pt>
                <c:pt idx="14641">
                  <c:v>0.86409999999992115</c:v>
                </c:pt>
                <c:pt idx="14642">
                  <c:v>0.86419999999992114</c:v>
                </c:pt>
                <c:pt idx="14643">
                  <c:v>0.86429999999992113</c:v>
                </c:pt>
                <c:pt idx="14644">
                  <c:v>0.86439999999992112</c:v>
                </c:pt>
                <c:pt idx="14645">
                  <c:v>0.86449999999992111</c:v>
                </c:pt>
                <c:pt idx="14646">
                  <c:v>0.8645999999999211</c:v>
                </c:pt>
                <c:pt idx="14647">
                  <c:v>0.86469999999992109</c:v>
                </c:pt>
                <c:pt idx="14648">
                  <c:v>0.86479999999992108</c:v>
                </c:pt>
                <c:pt idx="14649">
                  <c:v>0.86489999999992107</c:v>
                </c:pt>
                <c:pt idx="14650">
                  <c:v>0.86499999999992105</c:v>
                </c:pt>
                <c:pt idx="14651">
                  <c:v>0.86509999999992104</c:v>
                </c:pt>
                <c:pt idx="14652">
                  <c:v>0.86519999999992103</c:v>
                </c:pt>
                <c:pt idx="14653">
                  <c:v>0.86529999999992102</c:v>
                </c:pt>
                <c:pt idx="14654">
                  <c:v>0.86539999999992101</c:v>
                </c:pt>
                <c:pt idx="14655">
                  <c:v>0.865499999999921</c:v>
                </c:pt>
                <c:pt idx="14656">
                  <c:v>0.86559999999992099</c:v>
                </c:pt>
                <c:pt idx="14657">
                  <c:v>0.86569999999992098</c:v>
                </c:pt>
                <c:pt idx="14658">
                  <c:v>0.86579999999992097</c:v>
                </c:pt>
                <c:pt idx="14659">
                  <c:v>0.86589999999992096</c:v>
                </c:pt>
                <c:pt idx="14660">
                  <c:v>0.86599999999992094</c:v>
                </c:pt>
                <c:pt idx="14661">
                  <c:v>0.86609999999992093</c:v>
                </c:pt>
                <c:pt idx="14662">
                  <c:v>0.86619999999992092</c:v>
                </c:pt>
                <c:pt idx="14663">
                  <c:v>0.86629999999992091</c:v>
                </c:pt>
                <c:pt idx="14664">
                  <c:v>0.8663999999999209</c:v>
                </c:pt>
                <c:pt idx="14665">
                  <c:v>0.86649999999992089</c:v>
                </c:pt>
                <c:pt idx="14666">
                  <c:v>0.86659999999992088</c:v>
                </c:pt>
                <c:pt idx="14667">
                  <c:v>0.86669999999992087</c:v>
                </c:pt>
                <c:pt idx="14668">
                  <c:v>0.86679999999992086</c:v>
                </c:pt>
                <c:pt idx="14669">
                  <c:v>0.86689999999992085</c:v>
                </c:pt>
                <c:pt idx="14670">
                  <c:v>0.86699999999992083</c:v>
                </c:pt>
                <c:pt idx="14671">
                  <c:v>0.86709999999992082</c:v>
                </c:pt>
                <c:pt idx="14672">
                  <c:v>0.86719999999992081</c:v>
                </c:pt>
                <c:pt idx="14673">
                  <c:v>0.8672999999999208</c:v>
                </c:pt>
                <c:pt idx="14674">
                  <c:v>0.86739999999992079</c:v>
                </c:pt>
                <c:pt idx="14675">
                  <c:v>0.86749999999992078</c:v>
                </c:pt>
                <c:pt idx="14676">
                  <c:v>0.86759999999992077</c:v>
                </c:pt>
                <c:pt idx="14677">
                  <c:v>0.86769999999992076</c:v>
                </c:pt>
                <c:pt idx="14678">
                  <c:v>0.86779999999992075</c:v>
                </c:pt>
                <c:pt idx="14679">
                  <c:v>0.86789999999992073</c:v>
                </c:pt>
                <c:pt idx="14680">
                  <c:v>0.86799999999992072</c:v>
                </c:pt>
                <c:pt idx="14681">
                  <c:v>0.86809999999992071</c:v>
                </c:pt>
                <c:pt idx="14682">
                  <c:v>0.8681999999999207</c:v>
                </c:pt>
                <c:pt idx="14683">
                  <c:v>0.86829999999992069</c:v>
                </c:pt>
                <c:pt idx="14684">
                  <c:v>0.86839999999992068</c:v>
                </c:pt>
                <c:pt idx="14685">
                  <c:v>0.86849999999992067</c:v>
                </c:pt>
                <c:pt idx="14686">
                  <c:v>0.86859999999992066</c:v>
                </c:pt>
                <c:pt idx="14687">
                  <c:v>0.86869999999992065</c:v>
                </c:pt>
                <c:pt idx="14688">
                  <c:v>0.86879999999992064</c:v>
                </c:pt>
                <c:pt idx="14689">
                  <c:v>0.86889999999992062</c:v>
                </c:pt>
                <c:pt idx="14690">
                  <c:v>0.86899999999992061</c:v>
                </c:pt>
                <c:pt idx="14691">
                  <c:v>0.8690999999999206</c:v>
                </c:pt>
                <c:pt idx="14692">
                  <c:v>0.86919999999992059</c:v>
                </c:pt>
                <c:pt idx="14693">
                  <c:v>0.86929999999992058</c:v>
                </c:pt>
                <c:pt idx="14694">
                  <c:v>0.86939999999992057</c:v>
                </c:pt>
                <c:pt idx="14695">
                  <c:v>0.86949999999992056</c:v>
                </c:pt>
                <c:pt idx="14696">
                  <c:v>0.86959999999992055</c:v>
                </c:pt>
                <c:pt idx="14697">
                  <c:v>0.86969999999992054</c:v>
                </c:pt>
                <c:pt idx="14698">
                  <c:v>0.86979999999992053</c:v>
                </c:pt>
                <c:pt idx="14699">
                  <c:v>0.86989999999992051</c:v>
                </c:pt>
                <c:pt idx="14700">
                  <c:v>0.8699999999999205</c:v>
                </c:pt>
                <c:pt idx="14701">
                  <c:v>0.87009999999992049</c:v>
                </c:pt>
                <c:pt idx="14702">
                  <c:v>0.87019999999992048</c:v>
                </c:pt>
                <c:pt idx="14703">
                  <c:v>0.87029999999992047</c:v>
                </c:pt>
                <c:pt idx="14704">
                  <c:v>0.87039999999992046</c:v>
                </c:pt>
                <c:pt idx="14705">
                  <c:v>0.87049999999992045</c:v>
                </c:pt>
                <c:pt idx="14706">
                  <c:v>0.87059999999992044</c:v>
                </c:pt>
                <c:pt idx="14707">
                  <c:v>0.87069999999992043</c:v>
                </c:pt>
                <c:pt idx="14708">
                  <c:v>0.87079999999992042</c:v>
                </c:pt>
                <c:pt idx="14709">
                  <c:v>0.8708999999999204</c:v>
                </c:pt>
                <c:pt idx="14710">
                  <c:v>0.87099999999992039</c:v>
                </c:pt>
                <c:pt idx="14711">
                  <c:v>0.87109999999992038</c:v>
                </c:pt>
                <c:pt idx="14712">
                  <c:v>0.87119999999992037</c:v>
                </c:pt>
                <c:pt idx="14713">
                  <c:v>0.87129999999992036</c:v>
                </c:pt>
                <c:pt idx="14714">
                  <c:v>0.87139999999992035</c:v>
                </c:pt>
                <c:pt idx="14715">
                  <c:v>0.87149999999992034</c:v>
                </c:pt>
                <c:pt idx="14716">
                  <c:v>0.87159999999992033</c:v>
                </c:pt>
                <c:pt idx="14717">
                  <c:v>0.87169999999992032</c:v>
                </c:pt>
                <c:pt idx="14718">
                  <c:v>0.87179999999992031</c:v>
                </c:pt>
                <c:pt idx="14719">
                  <c:v>0.87189999999992029</c:v>
                </c:pt>
                <c:pt idx="14720">
                  <c:v>0.87199999999992028</c:v>
                </c:pt>
                <c:pt idx="14721">
                  <c:v>0.87209999999992027</c:v>
                </c:pt>
                <c:pt idx="14722">
                  <c:v>0.87219999999992026</c:v>
                </c:pt>
                <c:pt idx="14723">
                  <c:v>0.87229999999992025</c:v>
                </c:pt>
                <c:pt idx="14724">
                  <c:v>0.87239999999992024</c:v>
                </c:pt>
                <c:pt idx="14725">
                  <c:v>0.87249999999992023</c:v>
                </c:pt>
                <c:pt idx="14726">
                  <c:v>0.87259999999992022</c:v>
                </c:pt>
                <c:pt idx="14727">
                  <c:v>0.87269999999992021</c:v>
                </c:pt>
                <c:pt idx="14728">
                  <c:v>0.8727999999999202</c:v>
                </c:pt>
                <c:pt idx="14729">
                  <c:v>0.87289999999992018</c:v>
                </c:pt>
                <c:pt idx="14730">
                  <c:v>0.87299999999992017</c:v>
                </c:pt>
                <c:pt idx="14731">
                  <c:v>0.87309999999992016</c:v>
                </c:pt>
                <c:pt idx="14732">
                  <c:v>0.87319999999992015</c:v>
                </c:pt>
                <c:pt idx="14733">
                  <c:v>0.87329999999992014</c:v>
                </c:pt>
                <c:pt idx="14734">
                  <c:v>0.87339999999992013</c:v>
                </c:pt>
                <c:pt idx="14735">
                  <c:v>0.87349999999992012</c:v>
                </c:pt>
                <c:pt idx="14736">
                  <c:v>0.87359999999992011</c:v>
                </c:pt>
                <c:pt idx="14737">
                  <c:v>0.8736999999999201</c:v>
                </c:pt>
                <c:pt idx="14738">
                  <c:v>0.87379999999992009</c:v>
                </c:pt>
                <c:pt idx="14739">
                  <c:v>0.87389999999992007</c:v>
                </c:pt>
                <c:pt idx="14740">
                  <c:v>0.87399999999992006</c:v>
                </c:pt>
                <c:pt idx="14741">
                  <c:v>0.87409999999992005</c:v>
                </c:pt>
                <c:pt idx="14742">
                  <c:v>0.87419999999992004</c:v>
                </c:pt>
                <c:pt idx="14743">
                  <c:v>0.87429999999992003</c:v>
                </c:pt>
                <c:pt idx="14744">
                  <c:v>0.87439999999992002</c:v>
                </c:pt>
                <c:pt idx="14745">
                  <c:v>0.87449999999992001</c:v>
                </c:pt>
                <c:pt idx="14746">
                  <c:v>0.87459999999992</c:v>
                </c:pt>
                <c:pt idx="14747">
                  <c:v>0.87469999999991999</c:v>
                </c:pt>
                <c:pt idx="14748">
                  <c:v>0.87479999999991997</c:v>
                </c:pt>
                <c:pt idx="14749">
                  <c:v>0.87489999999991996</c:v>
                </c:pt>
                <c:pt idx="14750">
                  <c:v>0.87499999999991995</c:v>
                </c:pt>
                <c:pt idx="14751">
                  <c:v>0.87509999999991994</c:v>
                </c:pt>
                <c:pt idx="14752">
                  <c:v>0.87519999999991993</c:v>
                </c:pt>
                <c:pt idx="14753">
                  <c:v>0.87529999999991992</c:v>
                </c:pt>
                <c:pt idx="14754">
                  <c:v>0.87539999999991991</c:v>
                </c:pt>
                <c:pt idx="14755">
                  <c:v>0.8754999999999199</c:v>
                </c:pt>
                <c:pt idx="14756">
                  <c:v>0.87559999999991989</c:v>
                </c:pt>
                <c:pt idx="14757">
                  <c:v>0.87569999999991988</c:v>
                </c:pt>
                <c:pt idx="14758">
                  <c:v>0.87579999999991986</c:v>
                </c:pt>
                <c:pt idx="14759">
                  <c:v>0.87589999999991985</c:v>
                </c:pt>
                <c:pt idx="14760">
                  <c:v>0.87599999999991984</c:v>
                </c:pt>
                <c:pt idx="14761">
                  <c:v>0.87609999999991983</c:v>
                </c:pt>
                <c:pt idx="14762">
                  <c:v>0.87619999999991982</c:v>
                </c:pt>
                <c:pt idx="14763">
                  <c:v>0.87629999999991981</c:v>
                </c:pt>
                <c:pt idx="14764">
                  <c:v>0.8763999999999198</c:v>
                </c:pt>
                <c:pt idx="14765">
                  <c:v>0.87649999999991979</c:v>
                </c:pt>
                <c:pt idx="14766">
                  <c:v>0.87659999999991978</c:v>
                </c:pt>
                <c:pt idx="14767">
                  <c:v>0.87669999999991977</c:v>
                </c:pt>
                <c:pt idx="14768">
                  <c:v>0.87679999999991975</c:v>
                </c:pt>
                <c:pt idx="14769">
                  <c:v>0.87689999999991974</c:v>
                </c:pt>
                <c:pt idx="14770">
                  <c:v>0.87699999999991973</c:v>
                </c:pt>
                <c:pt idx="14771">
                  <c:v>0.87709999999991972</c:v>
                </c:pt>
                <c:pt idx="14772">
                  <c:v>0.87719999999991971</c:v>
                </c:pt>
                <c:pt idx="14773">
                  <c:v>0.8772999999999197</c:v>
                </c:pt>
                <c:pt idx="14774">
                  <c:v>0.87739999999991969</c:v>
                </c:pt>
                <c:pt idx="14775">
                  <c:v>0.87749999999991968</c:v>
                </c:pt>
                <c:pt idx="14776">
                  <c:v>0.87759999999991967</c:v>
                </c:pt>
                <c:pt idx="14777">
                  <c:v>0.87769999999991966</c:v>
                </c:pt>
                <c:pt idx="14778">
                  <c:v>0.87779999999991964</c:v>
                </c:pt>
                <c:pt idx="14779">
                  <c:v>0.87789999999991963</c:v>
                </c:pt>
                <c:pt idx="14780">
                  <c:v>0.87799999999991962</c:v>
                </c:pt>
                <c:pt idx="14781">
                  <c:v>0.87809999999991961</c:v>
                </c:pt>
                <c:pt idx="14782">
                  <c:v>0.8781999999999196</c:v>
                </c:pt>
                <c:pt idx="14783">
                  <c:v>0.87829999999991959</c:v>
                </c:pt>
                <c:pt idx="14784">
                  <c:v>0.87839999999991958</c:v>
                </c:pt>
                <c:pt idx="14785">
                  <c:v>0.87849999999991957</c:v>
                </c:pt>
                <c:pt idx="14786">
                  <c:v>0.87859999999991956</c:v>
                </c:pt>
                <c:pt idx="14787">
                  <c:v>0.87869999999991955</c:v>
                </c:pt>
                <c:pt idx="14788">
                  <c:v>0.87879999999991953</c:v>
                </c:pt>
                <c:pt idx="14789">
                  <c:v>0.87889999999991952</c:v>
                </c:pt>
                <c:pt idx="14790">
                  <c:v>0.87899999999991951</c:v>
                </c:pt>
                <c:pt idx="14791">
                  <c:v>0.8790999999999195</c:v>
                </c:pt>
                <c:pt idx="14792">
                  <c:v>0.87919999999991949</c:v>
                </c:pt>
                <c:pt idx="14793">
                  <c:v>0.87929999999991948</c:v>
                </c:pt>
                <c:pt idx="14794">
                  <c:v>0.87939999999991947</c:v>
                </c:pt>
                <c:pt idx="14795">
                  <c:v>0.87949999999991946</c:v>
                </c:pt>
                <c:pt idx="14796">
                  <c:v>0.87959999999991945</c:v>
                </c:pt>
                <c:pt idx="14797">
                  <c:v>0.87969999999991944</c:v>
                </c:pt>
                <c:pt idx="14798">
                  <c:v>0.87979999999991942</c:v>
                </c:pt>
                <c:pt idx="14799">
                  <c:v>0.87989999999991941</c:v>
                </c:pt>
                <c:pt idx="14800">
                  <c:v>0.8799999999999194</c:v>
                </c:pt>
                <c:pt idx="14801">
                  <c:v>0.88009999999991939</c:v>
                </c:pt>
                <c:pt idx="14802">
                  <c:v>0.88019999999991938</c:v>
                </c:pt>
                <c:pt idx="14803">
                  <c:v>0.88029999999991937</c:v>
                </c:pt>
                <c:pt idx="14804">
                  <c:v>0.88039999999991936</c:v>
                </c:pt>
                <c:pt idx="14805">
                  <c:v>0.88049999999991935</c:v>
                </c:pt>
                <c:pt idx="14806">
                  <c:v>0.88059999999991934</c:v>
                </c:pt>
                <c:pt idx="14807">
                  <c:v>0.88069999999991933</c:v>
                </c:pt>
                <c:pt idx="14808">
                  <c:v>0.88079999999991931</c:v>
                </c:pt>
                <c:pt idx="14809">
                  <c:v>0.8808999999999193</c:v>
                </c:pt>
                <c:pt idx="14810">
                  <c:v>0.88099999999991929</c:v>
                </c:pt>
                <c:pt idx="14811">
                  <c:v>0.88109999999991928</c:v>
                </c:pt>
                <c:pt idx="14812">
                  <c:v>0.88119999999991927</c:v>
                </c:pt>
                <c:pt idx="14813">
                  <c:v>0.88129999999991926</c:v>
                </c:pt>
                <c:pt idx="14814">
                  <c:v>0.88139999999991925</c:v>
                </c:pt>
                <c:pt idx="14815">
                  <c:v>0.88149999999991924</c:v>
                </c:pt>
                <c:pt idx="14816">
                  <c:v>0.88159999999991923</c:v>
                </c:pt>
                <c:pt idx="14817">
                  <c:v>0.88169999999991922</c:v>
                </c:pt>
                <c:pt idx="14818">
                  <c:v>0.8817999999999192</c:v>
                </c:pt>
                <c:pt idx="14819">
                  <c:v>0.88189999999991919</c:v>
                </c:pt>
                <c:pt idx="14820">
                  <c:v>0.88199999999991918</c:v>
                </c:pt>
                <c:pt idx="14821">
                  <c:v>0.88209999999991917</c:v>
                </c:pt>
                <c:pt idx="14822">
                  <c:v>0.88219999999991916</c:v>
                </c:pt>
                <c:pt idx="14823">
                  <c:v>0.88229999999991915</c:v>
                </c:pt>
                <c:pt idx="14824">
                  <c:v>0.88239999999991914</c:v>
                </c:pt>
                <c:pt idx="14825">
                  <c:v>0.88249999999991913</c:v>
                </c:pt>
                <c:pt idx="14826">
                  <c:v>0.88259999999991912</c:v>
                </c:pt>
                <c:pt idx="14827">
                  <c:v>0.8826999999999191</c:v>
                </c:pt>
                <c:pt idx="14828">
                  <c:v>0.88279999999991909</c:v>
                </c:pt>
                <c:pt idx="14829">
                  <c:v>0.88289999999991908</c:v>
                </c:pt>
                <c:pt idx="14830">
                  <c:v>0.88299999999991907</c:v>
                </c:pt>
                <c:pt idx="14831">
                  <c:v>0.88309999999991906</c:v>
                </c:pt>
                <c:pt idx="14832">
                  <c:v>0.88319999999991905</c:v>
                </c:pt>
                <c:pt idx="14833">
                  <c:v>0.88329999999991904</c:v>
                </c:pt>
                <c:pt idx="14834">
                  <c:v>0.88339999999991903</c:v>
                </c:pt>
                <c:pt idx="14835">
                  <c:v>0.88349999999991902</c:v>
                </c:pt>
                <c:pt idx="14836">
                  <c:v>0.88359999999991901</c:v>
                </c:pt>
                <c:pt idx="14837">
                  <c:v>0.88369999999991899</c:v>
                </c:pt>
                <c:pt idx="14838">
                  <c:v>0.88379999999991898</c:v>
                </c:pt>
                <c:pt idx="14839">
                  <c:v>0.88389999999991897</c:v>
                </c:pt>
                <c:pt idx="14840">
                  <c:v>0.88399999999991896</c:v>
                </c:pt>
                <c:pt idx="14841">
                  <c:v>0.88409999999991895</c:v>
                </c:pt>
                <c:pt idx="14842">
                  <c:v>0.88419999999991894</c:v>
                </c:pt>
                <c:pt idx="14843">
                  <c:v>0.88429999999991893</c:v>
                </c:pt>
                <c:pt idx="14844">
                  <c:v>0.88439999999991892</c:v>
                </c:pt>
                <c:pt idx="14845">
                  <c:v>0.88449999999991891</c:v>
                </c:pt>
                <c:pt idx="14846">
                  <c:v>0.8845999999999189</c:v>
                </c:pt>
                <c:pt idx="14847">
                  <c:v>0.88469999999991888</c:v>
                </c:pt>
                <c:pt idx="14848">
                  <c:v>0.88479999999991887</c:v>
                </c:pt>
                <c:pt idx="14849">
                  <c:v>0.88489999999991886</c:v>
                </c:pt>
                <c:pt idx="14850">
                  <c:v>0.88499999999991885</c:v>
                </c:pt>
                <c:pt idx="14851">
                  <c:v>0.88509999999991884</c:v>
                </c:pt>
                <c:pt idx="14852">
                  <c:v>0.88519999999991883</c:v>
                </c:pt>
                <c:pt idx="14853">
                  <c:v>0.88529999999991882</c:v>
                </c:pt>
                <c:pt idx="14854">
                  <c:v>0.88539999999991881</c:v>
                </c:pt>
                <c:pt idx="14855">
                  <c:v>0.8854999999999188</c:v>
                </c:pt>
                <c:pt idx="14856">
                  <c:v>0.88559999999991879</c:v>
                </c:pt>
                <c:pt idx="14857">
                  <c:v>0.88569999999991877</c:v>
                </c:pt>
                <c:pt idx="14858">
                  <c:v>0.88579999999991876</c:v>
                </c:pt>
                <c:pt idx="14859">
                  <c:v>0.88589999999991875</c:v>
                </c:pt>
                <c:pt idx="14860">
                  <c:v>0.88599999999991874</c:v>
                </c:pt>
                <c:pt idx="14861">
                  <c:v>0.88609999999991873</c:v>
                </c:pt>
                <c:pt idx="14862">
                  <c:v>0.88619999999991872</c:v>
                </c:pt>
                <c:pt idx="14863">
                  <c:v>0.88629999999991871</c:v>
                </c:pt>
                <c:pt idx="14864">
                  <c:v>0.8863999999999187</c:v>
                </c:pt>
                <c:pt idx="14865">
                  <c:v>0.88649999999991869</c:v>
                </c:pt>
                <c:pt idx="14866">
                  <c:v>0.88659999999991868</c:v>
                </c:pt>
                <c:pt idx="14867">
                  <c:v>0.88669999999991866</c:v>
                </c:pt>
                <c:pt idx="14868">
                  <c:v>0.88679999999991865</c:v>
                </c:pt>
                <c:pt idx="14869">
                  <c:v>0.88689999999991864</c:v>
                </c:pt>
                <c:pt idx="14870">
                  <c:v>0.88699999999991863</c:v>
                </c:pt>
                <c:pt idx="14871">
                  <c:v>0.88709999999991862</c:v>
                </c:pt>
                <c:pt idx="14872">
                  <c:v>0.88719999999991861</c:v>
                </c:pt>
                <c:pt idx="14873">
                  <c:v>0.8872999999999186</c:v>
                </c:pt>
                <c:pt idx="14874">
                  <c:v>0.88739999999991859</c:v>
                </c:pt>
                <c:pt idx="14875">
                  <c:v>0.88749999999991858</c:v>
                </c:pt>
                <c:pt idx="14876">
                  <c:v>0.88759999999991857</c:v>
                </c:pt>
                <c:pt idx="14877">
                  <c:v>0.88769999999991855</c:v>
                </c:pt>
                <c:pt idx="14878">
                  <c:v>0.88779999999991854</c:v>
                </c:pt>
                <c:pt idx="14879">
                  <c:v>0.88789999999991853</c:v>
                </c:pt>
                <c:pt idx="14880">
                  <c:v>0.88799999999991852</c:v>
                </c:pt>
                <c:pt idx="14881">
                  <c:v>0.88809999999991851</c:v>
                </c:pt>
                <c:pt idx="14882">
                  <c:v>0.8881999999999185</c:v>
                </c:pt>
                <c:pt idx="14883">
                  <c:v>0.88829999999991849</c:v>
                </c:pt>
                <c:pt idx="14884">
                  <c:v>0.88839999999991848</c:v>
                </c:pt>
                <c:pt idx="14885">
                  <c:v>0.88849999999991847</c:v>
                </c:pt>
                <c:pt idx="14886">
                  <c:v>0.88859999999991846</c:v>
                </c:pt>
                <c:pt idx="14887">
                  <c:v>0.88869999999991844</c:v>
                </c:pt>
                <c:pt idx="14888">
                  <c:v>0.88879999999991843</c:v>
                </c:pt>
                <c:pt idx="14889">
                  <c:v>0.88889999999991842</c:v>
                </c:pt>
                <c:pt idx="14890">
                  <c:v>0.88899999999991841</c:v>
                </c:pt>
                <c:pt idx="14891">
                  <c:v>0.8890999999999184</c:v>
                </c:pt>
                <c:pt idx="14892">
                  <c:v>0.88919999999991839</c:v>
                </c:pt>
                <c:pt idx="14893">
                  <c:v>0.88929999999991838</c:v>
                </c:pt>
                <c:pt idx="14894">
                  <c:v>0.88939999999991837</c:v>
                </c:pt>
                <c:pt idx="14895">
                  <c:v>0.88949999999991836</c:v>
                </c:pt>
                <c:pt idx="14896">
                  <c:v>0.88959999999991834</c:v>
                </c:pt>
                <c:pt idx="14897">
                  <c:v>0.88969999999991833</c:v>
                </c:pt>
                <c:pt idx="14898">
                  <c:v>0.88979999999991832</c:v>
                </c:pt>
                <c:pt idx="14899">
                  <c:v>0.88989999999991831</c:v>
                </c:pt>
                <c:pt idx="14900">
                  <c:v>0.8899999999999183</c:v>
                </c:pt>
                <c:pt idx="14901">
                  <c:v>0.89009999999991829</c:v>
                </c:pt>
                <c:pt idx="14902">
                  <c:v>0.89019999999991828</c:v>
                </c:pt>
                <c:pt idx="14903">
                  <c:v>0.89029999999991827</c:v>
                </c:pt>
                <c:pt idx="14904">
                  <c:v>0.89039999999991826</c:v>
                </c:pt>
                <c:pt idx="14905">
                  <c:v>0.89049999999991825</c:v>
                </c:pt>
                <c:pt idx="14906">
                  <c:v>0.89059999999991823</c:v>
                </c:pt>
                <c:pt idx="14907">
                  <c:v>0.89069999999991822</c:v>
                </c:pt>
                <c:pt idx="14908">
                  <c:v>0.89079999999991821</c:v>
                </c:pt>
                <c:pt idx="14909">
                  <c:v>0.8908999999999182</c:v>
                </c:pt>
                <c:pt idx="14910">
                  <c:v>0.89099999999991819</c:v>
                </c:pt>
                <c:pt idx="14911">
                  <c:v>0.89109999999991818</c:v>
                </c:pt>
                <c:pt idx="14912">
                  <c:v>0.89119999999991817</c:v>
                </c:pt>
                <c:pt idx="14913">
                  <c:v>0.89129999999991816</c:v>
                </c:pt>
                <c:pt idx="14914">
                  <c:v>0.89139999999991815</c:v>
                </c:pt>
                <c:pt idx="14915">
                  <c:v>0.89149999999991814</c:v>
                </c:pt>
                <c:pt idx="14916">
                  <c:v>0.89159999999991812</c:v>
                </c:pt>
                <c:pt idx="14917">
                  <c:v>0.89169999999991811</c:v>
                </c:pt>
                <c:pt idx="14918">
                  <c:v>0.8917999999999181</c:v>
                </c:pt>
                <c:pt idx="14919">
                  <c:v>0.89189999999991809</c:v>
                </c:pt>
                <c:pt idx="14920">
                  <c:v>0.89199999999991808</c:v>
                </c:pt>
                <c:pt idx="14921">
                  <c:v>0.89209999999991807</c:v>
                </c:pt>
                <c:pt idx="14922">
                  <c:v>0.89219999999991806</c:v>
                </c:pt>
                <c:pt idx="14923">
                  <c:v>0.89229999999991805</c:v>
                </c:pt>
                <c:pt idx="14924">
                  <c:v>0.89239999999991804</c:v>
                </c:pt>
                <c:pt idx="14925">
                  <c:v>0.89249999999991803</c:v>
                </c:pt>
                <c:pt idx="14926">
                  <c:v>0.89259999999991801</c:v>
                </c:pt>
                <c:pt idx="14927">
                  <c:v>0.892699999999918</c:v>
                </c:pt>
                <c:pt idx="14928">
                  <c:v>0.89279999999991799</c:v>
                </c:pt>
                <c:pt idx="14929">
                  <c:v>0.89289999999991798</c:v>
                </c:pt>
                <c:pt idx="14930">
                  <c:v>0.89299999999991797</c:v>
                </c:pt>
                <c:pt idx="14931">
                  <c:v>0.89309999999991796</c:v>
                </c:pt>
                <c:pt idx="14932">
                  <c:v>0.89319999999991795</c:v>
                </c:pt>
                <c:pt idx="14933">
                  <c:v>0.89329999999991794</c:v>
                </c:pt>
                <c:pt idx="14934">
                  <c:v>0.89339999999991793</c:v>
                </c:pt>
                <c:pt idx="14935">
                  <c:v>0.89349999999991792</c:v>
                </c:pt>
                <c:pt idx="14936">
                  <c:v>0.8935999999999179</c:v>
                </c:pt>
                <c:pt idx="14937">
                  <c:v>0.89369999999991789</c:v>
                </c:pt>
                <c:pt idx="14938">
                  <c:v>0.89379999999991788</c:v>
                </c:pt>
                <c:pt idx="14939">
                  <c:v>0.89389999999991787</c:v>
                </c:pt>
                <c:pt idx="14940">
                  <c:v>0.89399999999991786</c:v>
                </c:pt>
                <c:pt idx="14941">
                  <c:v>0.89409999999991785</c:v>
                </c:pt>
                <c:pt idx="14942">
                  <c:v>0.89419999999991784</c:v>
                </c:pt>
                <c:pt idx="14943">
                  <c:v>0.89429999999991783</c:v>
                </c:pt>
                <c:pt idx="14944">
                  <c:v>0.89439999999991782</c:v>
                </c:pt>
                <c:pt idx="14945">
                  <c:v>0.89449999999991781</c:v>
                </c:pt>
                <c:pt idx="14946">
                  <c:v>0.89459999999991779</c:v>
                </c:pt>
                <c:pt idx="14947">
                  <c:v>0.89469999999991778</c:v>
                </c:pt>
                <c:pt idx="14948">
                  <c:v>0.89479999999991777</c:v>
                </c:pt>
                <c:pt idx="14949">
                  <c:v>0.89489999999991776</c:v>
                </c:pt>
                <c:pt idx="14950">
                  <c:v>0.89499999999991775</c:v>
                </c:pt>
                <c:pt idx="14951">
                  <c:v>0.89509999999991774</c:v>
                </c:pt>
                <c:pt idx="14952">
                  <c:v>0.89519999999991773</c:v>
                </c:pt>
                <c:pt idx="14953">
                  <c:v>0.89529999999991772</c:v>
                </c:pt>
                <c:pt idx="14954">
                  <c:v>0.89539999999991771</c:v>
                </c:pt>
                <c:pt idx="14955">
                  <c:v>0.8954999999999177</c:v>
                </c:pt>
                <c:pt idx="14956">
                  <c:v>0.89559999999991768</c:v>
                </c:pt>
                <c:pt idx="14957">
                  <c:v>0.89569999999991767</c:v>
                </c:pt>
                <c:pt idx="14958">
                  <c:v>0.89579999999991766</c:v>
                </c:pt>
                <c:pt idx="14959">
                  <c:v>0.89589999999991765</c:v>
                </c:pt>
                <c:pt idx="14960">
                  <c:v>0.89599999999991764</c:v>
                </c:pt>
                <c:pt idx="14961">
                  <c:v>0.89609999999991763</c:v>
                </c:pt>
                <c:pt idx="14962">
                  <c:v>0.89619999999991762</c:v>
                </c:pt>
                <c:pt idx="14963">
                  <c:v>0.89629999999991761</c:v>
                </c:pt>
                <c:pt idx="14964">
                  <c:v>0.8963999999999176</c:v>
                </c:pt>
                <c:pt idx="14965">
                  <c:v>0.89649999999991759</c:v>
                </c:pt>
                <c:pt idx="14966">
                  <c:v>0.89659999999991757</c:v>
                </c:pt>
                <c:pt idx="14967">
                  <c:v>0.89669999999991756</c:v>
                </c:pt>
                <c:pt idx="14968">
                  <c:v>0.89679999999991755</c:v>
                </c:pt>
                <c:pt idx="14969">
                  <c:v>0.89689999999991754</c:v>
                </c:pt>
                <c:pt idx="14970">
                  <c:v>0.89699999999991753</c:v>
                </c:pt>
                <c:pt idx="14971">
                  <c:v>0.89709999999991752</c:v>
                </c:pt>
                <c:pt idx="14972">
                  <c:v>0.89719999999991751</c:v>
                </c:pt>
                <c:pt idx="14973">
                  <c:v>0.8972999999999175</c:v>
                </c:pt>
                <c:pt idx="14974">
                  <c:v>0.89739999999991749</c:v>
                </c:pt>
                <c:pt idx="14975">
                  <c:v>0.89749999999991747</c:v>
                </c:pt>
                <c:pt idx="14976">
                  <c:v>0.89759999999991746</c:v>
                </c:pt>
                <c:pt idx="14977">
                  <c:v>0.89769999999991745</c:v>
                </c:pt>
                <c:pt idx="14978">
                  <c:v>0.89779999999991744</c:v>
                </c:pt>
                <c:pt idx="14979">
                  <c:v>0.89789999999991743</c:v>
                </c:pt>
                <c:pt idx="14980">
                  <c:v>0.89799999999991742</c:v>
                </c:pt>
                <c:pt idx="14981">
                  <c:v>0.89809999999991741</c:v>
                </c:pt>
                <c:pt idx="14982">
                  <c:v>0.8981999999999174</c:v>
                </c:pt>
                <c:pt idx="14983">
                  <c:v>0.89829999999991739</c:v>
                </c:pt>
                <c:pt idx="14984">
                  <c:v>0.89839999999991738</c:v>
                </c:pt>
                <c:pt idx="14985">
                  <c:v>0.89849999999991736</c:v>
                </c:pt>
                <c:pt idx="14986">
                  <c:v>0.89859999999991735</c:v>
                </c:pt>
                <c:pt idx="14987">
                  <c:v>0.89869999999991734</c:v>
                </c:pt>
                <c:pt idx="14988">
                  <c:v>0.89879999999991733</c:v>
                </c:pt>
                <c:pt idx="14989">
                  <c:v>0.89889999999991732</c:v>
                </c:pt>
                <c:pt idx="14990">
                  <c:v>0.89899999999991731</c:v>
                </c:pt>
                <c:pt idx="14991">
                  <c:v>0.8990999999999173</c:v>
                </c:pt>
                <c:pt idx="14992">
                  <c:v>0.89919999999991729</c:v>
                </c:pt>
                <c:pt idx="14993">
                  <c:v>0.89929999999991728</c:v>
                </c:pt>
                <c:pt idx="14994">
                  <c:v>0.89939999999991727</c:v>
                </c:pt>
                <c:pt idx="14995">
                  <c:v>0.89949999999991725</c:v>
                </c:pt>
                <c:pt idx="14996">
                  <c:v>0.89959999999991724</c:v>
                </c:pt>
                <c:pt idx="14997">
                  <c:v>0.89969999999991723</c:v>
                </c:pt>
                <c:pt idx="14998">
                  <c:v>0.89979999999991722</c:v>
                </c:pt>
                <c:pt idx="14999">
                  <c:v>0.89989999999991721</c:v>
                </c:pt>
                <c:pt idx="15000">
                  <c:v>0.8999999999999172</c:v>
                </c:pt>
                <c:pt idx="15001">
                  <c:v>0.90009999999991719</c:v>
                </c:pt>
                <c:pt idx="15002">
                  <c:v>0.90019999999991718</c:v>
                </c:pt>
                <c:pt idx="15003">
                  <c:v>0.90029999999991717</c:v>
                </c:pt>
                <c:pt idx="15004">
                  <c:v>0.90039999999991716</c:v>
                </c:pt>
                <c:pt idx="15005">
                  <c:v>0.90049999999991714</c:v>
                </c:pt>
                <c:pt idx="15006">
                  <c:v>0.90059999999991713</c:v>
                </c:pt>
                <c:pt idx="15007">
                  <c:v>0.90069999999991712</c:v>
                </c:pt>
                <c:pt idx="15008">
                  <c:v>0.90079999999991711</c:v>
                </c:pt>
                <c:pt idx="15009">
                  <c:v>0.9008999999999171</c:v>
                </c:pt>
                <c:pt idx="15010">
                  <c:v>0.90099999999991709</c:v>
                </c:pt>
                <c:pt idx="15011">
                  <c:v>0.90109999999991708</c:v>
                </c:pt>
                <c:pt idx="15012">
                  <c:v>0.90119999999991707</c:v>
                </c:pt>
                <c:pt idx="15013">
                  <c:v>0.90129999999991706</c:v>
                </c:pt>
                <c:pt idx="15014">
                  <c:v>0.90139999999991705</c:v>
                </c:pt>
                <c:pt idx="15015">
                  <c:v>0.90149999999991703</c:v>
                </c:pt>
                <c:pt idx="15016">
                  <c:v>0.90159999999991702</c:v>
                </c:pt>
                <c:pt idx="15017">
                  <c:v>0.90169999999991701</c:v>
                </c:pt>
                <c:pt idx="15018">
                  <c:v>0.901799999999917</c:v>
                </c:pt>
                <c:pt idx="15019">
                  <c:v>0.90189999999991699</c:v>
                </c:pt>
                <c:pt idx="15020">
                  <c:v>0.90199999999991698</c:v>
                </c:pt>
                <c:pt idx="15021">
                  <c:v>0.90209999999991697</c:v>
                </c:pt>
                <c:pt idx="15022">
                  <c:v>0.90219999999991696</c:v>
                </c:pt>
                <c:pt idx="15023">
                  <c:v>0.90229999999991695</c:v>
                </c:pt>
                <c:pt idx="15024">
                  <c:v>0.90239999999991694</c:v>
                </c:pt>
                <c:pt idx="15025">
                  <c:v>0.90249999999991692</c:v>
                </c:pt>
                <c:pt idx="15026">
                  <c:v>0.90259999999991691</c:v>
                </c:pt>
                <c:pt idx="15027">
                  <c:v>0.9026999999999169</c:v>
                </c:pt>
                <c:pt idx="15028">
                  <c:v>0.90279999999991689</c:v>
                </c:pt>
                <c:pt idx="15029">
                  <c:v>0.90289999999991688</c:v>
                </c:pt>
                <c:pt idx="15030">
                  <c:v>0.90299999999991687</c:v>
                </c:pt>
                <c:pt idx="15031">
                  <c:v>0.90309999999991686</c:v>
                </c:pt>
                <c:pt idx="15032">
                  <c:v>0.90319999999991685</c:v>
                </c:pt>
                <c:pt idx="15033">
                  <c:v>0.90329999999991684</c:v>
                </c:pt>
                <c:pt idx="15034">
                  <c:v>0.90339999999991683</c:v>
                </c:pt>
                <c:pt idx="15035">
                  <c:v>0.90349999999991681</c:v>
                </c:pt>
                <c:pt idx="15036">
                  <c:v>0.9035999999999168</c:v>
                </c:pt>
                <c:pt idx="15037">
                  <c:v>0.90369999999991679</c:v>
                </c:pt>
                <c:pt idx="15038">
                  <c:v>0.90379999999991678</c:v>
                </c:pt>
                <c:pt idx="15039">
                  <c:v>0.90389999999991677</c:v>
                </c:pt>
                <c:pt idx="15040">
                  <c:v>0.90399999999991676</c:v>
                </c:pt>
                <c:pt idx="15041">
                  <c:v>0.90409999999991675</c:v>
                </c:pt>
                <c:pt idx="15042">
                  <c:v>0.90419999999991674</c:v>
                </c:pt>
                <c:pt idx="15043">
                  <c:v>0.90429999999991673</c:v>
                </c:pt>
                <c:pt idx="15044">
                  <c:v>0.90439999999991671</c:v>
                </c:pt>
                <c:pt idx="15045">
                  <c:v>0.9044999999999167</c:v>
                </c:pt>
                <c:pt idx="15046">
                  <c:v>0.90459999999991669</c:v>
                </c:pt>
                <c:pt idx="15047">
                  <c:v>0.90469999999991668</c:v>
                </c:pt>
                <c:pt idx="15048">
                  <c:v>0.90479999999991667</c:v>
                </c:pt>
                <c:pt idx="15049">
                  <c:v>0.90489999999991666</c:v>
                </c:pt>
                <c:pt idx="15050">
                  <c:v>0.90499999999991665</c:v>
                </c:pt>
                <c:pt idx="15051">
                  <c:v>0.90509999999991664</c:v>
                </c:pt>
                <c:pt idx="15052">
                  <c:v>0.90519999999991663</c:v>
                </c:pt>
                <c:pt idx="15053">
                  <c:v>0.90529999999991662</c:v>
                </c:pt>
                <c:pt idx="15054">
                  <c:v>0.9053999999999166</c:v>
                </c:pt>
                <c:pt idx="15055">
                  <c:v>0.90549999999991659</c:v>
                </c:pt>
                <c:pt idx="15056">
                  <c:v>0.90559999999991658</c:v>
                </c:pt>
                <c:pt idx="15057">
                  <c:v>0.90569999999991657</c:v>
                </c:pt>
                <c:pt idx="15058">
                  <c:v>0.90579999999991656</c:v>
                </c:pt>
                <c:pt idx="15059">
                  <c:v>0.90589999999991655</c:v>
                </c:pt>
                <c:pt idx="15060">
                  <c:v>0.90599999999991654</c:v>
                </c:pt>
                <c:pt idx="15061">
                  <c:v>0.90609999999991653</c:v>
                </c:pt>
                <c:pt idx="15062">
                  <c:v>0.90619999999991652</c:v>
                </c:pt>
                <c:pt idx="15063">
                  <c:v>0.90629999999991651</c:v>
                </c:pt>
                <c:pt idx="15064">
                  <c:v>0.90639999999991649</c:v>
                </c:pt>
                <c:pt idx="15065">
                  <c:v>0.90649999999991648</c:v>
                </c:pt>
                <c:pt idx="15066">
                  <c:v>0.90659999999991647</c:v>
                </c:pt>
                <c:pt idx="15067">
                  <c:v>0.90669999999991646</c:v>
                </c:pt>
                <c:pt idx="15068">
                  <c:v>0.90679999999991645</c:v>
                </c:pt>
                <c:pt idx="15069">
                  <c:v>0.90689999999991644</c:v>
                </c:pt>
                <c:pt idx="15070">
                  <c:v>0.90699999999991643</c:v>
                </c:pt>
                <c:pt idx="15071">
                  <c:v>0.90709999999991642</c:v>
                </c:pt>
                <c:pt idx="15072">
                  <c:v>0.90719999999991641</c:v>
                </c:pt>
                <c:pt idx="15073">
                  <c:v>0.9072999999999164</c:v>
                </c:pt>
                <c:pt idx="15074">
                  <c:v>0.90739999999991638</c:v>
                </c:pt>
                <c:pt idx="15075">
                  <c:v>0.90749999999991637</c:v>
                </c:pt>
                <c:pt idx="15076">
                  <c:v>0.90759999999991636</c:v>
                </c:pt>
                <c:pt idx="15077">
                  <c:v>0.90769999999991635</c:v>
                </c:pt>
                <c:pt idx="15078">
                  <c:v>0.90779999999991634</c:v>
                </c:pt>
                <c:pt idx="15079">
                  <c:v>0.90789999999991633</c:v>
                </c:pt>
                <c:pt idx="15080">
                  <c:v>0.90799999999991632</c:v>
                </c:pt>
                <c:pt idx="15081">
                  <c:v>0.90809999999991631</c:v>
                </c:pt>
                <c:pt idx="15082">
                  <c:v>0.9081999999999163</c:v>
                </c:pt>
                <c:pt idx="15083">
                  <c:v>0.90829999999991629</c:v>
                </c:pt>
                <c:pt idx="15084">
                  <c:v>0.90839999999991627</c:v>
                </c:pt>
                <c:pt idx="15085">
                  <c:v>0.90849999999991626</c:v>
                </c:pt>
                <c:pt idx="15086">
                  <c:v>0.90859999999991625</c:v>
                </c:pt>
                <c:pt idx="15087">
                  <c:v>0.90869999999991624</c:v>
                </c:pt>
                <c:pt idx="15088">
                  <c:v>0.90879999999991623</c:v>
                </c:pt>
                <c:pt idx="15089">
                  <c:v>0.90889999999991622</c:v>
                </c:pt>
                <c:pt idx="15090">
                  <c:v>0.90899999999991621</c:v>
                </c:pt>
                <c:pt idx="15091">
                  <c:v>0.9090999999999162</c:v>
                </c:pt>
                <c:pt idx="15092">
                  <c:v>0.90919999999991619</c:v>
                </c:pt>
                <c:pt idx="15093">
                  <c:v>0.90929999999991618</c:v>
                </c:pt>
                <c:pt idx="15094">
                  <c:v>0.90939999999991616</c:v>
                </c:pt>
                <c:pt idx="15095">
                  <c:v>0.90949999999991615</c:v>
                </c:pt>
                <c:pt idx="15096">
                  <c:v>0.90959999999991614</c:v>
                </c:pt>
                <c:pt idx="15097">
                  <c:v>0.90969999999991613</c:v>
                </c:pt>
                <c:pt idx="15098">
                  <c:v>0.90979999999991612</c:v>
                </c:pt>
                <c:pt idx="15099">
                  <c:v>0.90989999999991611</c:v>
                </c:pt>
                <c:pt idx="15100">
                  <c:v>0.9099999999999161</c:v>
                </c:pt>
                <c:pt idx="15101">
                  <c:v>0.91009999999991609</c:v>
                </c:pt>
                <c:pt idx="15102">
                  <c:v>0.91019999999991608</c:v>
                </c:pt>
                <c:pt idx="15103">
                  <c:v>0.91029999999991607</c:v>
                </c:pt>
                <c:pt idx="15104">
                  <c:v>0.91039999999991605</c:v>
                </c:pt>
                <c:pt idx="15105">
                  <c:v>0.91049999999991604</c:v>
                </c:pt>
                <c:pt idx="15106">
                  <c:v>0.91059999999991603</c:v>
                </c:pt>
                <c:pt idx="15107">
                  <c:v>0.91069999999991602</c:v>
                </c:pt>
                <c:pt idx="15108">
                  <c:v>0.91079999999991601</c:v>
                </c:pt>
                <c:pt idx="15109">
                  <c:v>0.910899999999916</c:v>
                </c:pt>
                <c:pt idx="15110">
                  <c:v>0.91099999999991599</c:v>
                </c:pt>
                <c:pt idx="15111">
                  <c:v>0.91109999999991598</c:v>
                </c:pt>
                <c:pt idx="15112">
                  <c:v>0.91119999999991597</c:v>
                </c:pt>
                <c:pt idx="15113">
                  <c:v>0.91129999999991596</c:v>
                </c:pt>
                <c:pt idx="15114">
                  <c:v>0.91139999999991594</c:v>
                </c:pt>
                <c:pt idx="15115">
                  <c:v>0.91149999999991593</c:v>
                </c:pt>
                <c:pt idx="15116">
                  <c:v>0.91159999999991592</c:v>
                </c:pt>
                <c:pt idx="15117">
                  <c:v>0.91169999999991591</c:v>
                </c:pt>
                <c:pt idx="15118">
                  <c:v>0.9117999999999159</c:v>
                </c:pt>
                <c:pt idx="15119">
                  <c:v>0.91189999999991589</c:v>
                </c:pt>
                <c:pt idx="15120">
                  <c:v>0.91199999999991588</c:v>
                </c:pt>
                <c:pt idx="15121">
                  <c:v>0.91209999999991587</c:v>
                </c:pt>
                <c:pt idx="15122">
                  <c:v>0.91219999999991586</c:v>
                </c:pt>
                <c:pt idx="15123">
                  <c:v>0.91229999999991584</c:v>
                </c:pt>
                <c:pt idx="15124">
                  <c:v>0.91239999999991583</c:v>
                </c:pt>
                <c:pt idx="15125">
                  <c:v>0.91249999999991582</c:v>
                </c:pt>
                <c:pt idx="15126">
                  <c:v>0.91259999999991581</c:v>
                </c:pt>
                <c:pt idx="15127">
                  <c:v>0.9126999999999158</c:v>
                </c:pt>
                <c:pt idx="15128">
                  <c:v>0.91279999999991579</c:v>
                </c:pt>
                <c:pt idx="15129">
                  <c:v>0.91289999999991578</c:v>
                </c:pt>
                <c:pt idx="15130">
                  <c:v>0.91299999999991577</c:v>
                </c:pt>
                <c:pt idx="15131">
                  <c:v>0.91309999999991576</c:v>
                </c:pt>
                <c:pt idx="15132">
                  <c:v>0.91319999999991575</c:v>
                </c:pt>
                <c:pt idx="15133">
                  <c:v>0.91329999999991573</c:v>
                </c:pt>
                <c:pt idx="15134">
                  <c:v>0.91339999999991572</c:v>
                </c:pt>
                <c:pt idx="15135">
                  <c:v>0.91349999999991571</c:v>
                </c:pt>
                <c:pt idx="15136">
                  <c:v>0.9135999999999157</c:v>
                </c:pt>
                <c:pt idx="15137">
                  <c:v>0.91369999999991569</c:v>
                </c:pt>
                <c:pt idx="15138">
                  <c:v>0.91379999999991568</c:v>
                </c:pt>
                <c:pt idx="15139">
                  <c:v>0.91389999999991567</c:v>
                </c:pt>
                <c:pt idx="15140">
                  <c:v>0.91399999999991566</c:v>
                </c:pt>
                <c:pt idx="15141">
                  <c:v>0.91409999999991565</c:v>
                </c:pt>
                <c:pt idx="15142">
                  <c:v>0.91419999999991564</c:v>
                </c:pt>
                <c:pt idx="15143">
                  <c:v>0.91429999999991562</c:v>
                </c:pt>
                <c:pt idx="15144">
                  <c:v>0.91439999999991561</c:v>
                </c:pt>
                <c:pt idx="15145">
                  <c:v>0.9144999999999156</c:v>
                </c:pt>
                <c:pt idx="15146">
                  <c:v>0.91459999999991559</c:v>
                </c:pt>
                <c:pt idx="15147">
                  <c:v>0.91469999999991558</c:v>
                </c:pt>
                <c:pt idx="15148">
                  <c:v>0.91479999999991557</c:v>
                </c:pt>
                <c:pt idx="15149">
                  <c:v>0.91489999999991556</c:v>
                </c:pt>
                <c:pt idx="15150">
                  <c:v>0.91499999999991555</c:v>
                </c:pt>
                <c:pt idx="15151">
                  <c:v>0.91509999999991554</c:v>
                </c:pt>
                <c:pt idx="15152">
                  <c:v>0.91519999999991553</c:v>
                </c:pt>
                <c:pt idx="15153">
                  <c:v>0.91529999999991551</c:v>
                </c:pt>
                <c:pt idx="15154">
                  <c:v>0.9153999999999155</c:v>
                </c:pt>
                <c:pt idx="15155">
                  <c:v>0.91549999999991549</c:v>
                </c:pt>
                <c:pt idx="15156">
                  <c:v>0.91559999999991548</c:v>
                </c:pt>
                <c:pt idx="15157">
                  <c:v>0.91569999999991547</c:v>
                </c:pt>
                <c:pt idx="15158">
                  <c:v>0.91579999999991546</c:v>
                </c:pt>
                <c:pt idx="15159">
                  <c:v>0.91589999999991545</c:v>
                </c:pt>
                <c:pt idx="15160">
                  <c:v>0.91599999999991544</c:v>
                </c:pt>
                <c:pt idx="15161">
                  <c:v>0.91609999999991543</c:v>
                </c:pt>
                <c:pt idx="15162">
                  <c:v>0.91619999999991542</c:v>
                </c:pt>
                <c:pt idx="15163">
                  <c:v>0.9162999999999154</c:v>
                </c:pt>
                <c:pt idx="15164">
                  <c:v>0.91639999999991539</c:v>
                </c:pt>
                <c:pt idx="15165">
                  <c:v>0.91649999999991538</c:v>
                </c:pt>
                <c:pt idx="15166">
                  <c:v>0.91659999999991537</c:v>
                </c:pt>
                <c:pt idx="15167">
                  <c:v>0.91669999999991536</c:v>
                </c:pt>
                <c:pt idx="15168">
                  <c:v>0.91679999999991535</c:v>
                </c:pt>
                <c:pt idx="15169">
                  <c:v>0.91689999999991534</c:v>
                </c:pt>
                <c:pt idx="15170">
                  <c:v>0.91699999999991533</c:v>
                </c:pt>
                <c:pt idx="15171">
                  <c:v>0.91709999999991532</c:v>
                </c:pt>
                <c:pt idx="15172">
                  <c:v>0.91719999999991531</c:v>
                </c:pt>
                <c:pt idx="15173">
                  <c:v>0.91729999999991529</c:v>
                </c:pt>
                <c:pt idx="15174">
                  <c:v>0.91739999999991528</c:v>
                </c:pt>
                <c:pt idx="15175">
                  <c:v>0.91749999999991527</c:v>
                </c:pt>
                <c:pt idx="15176">
                  <c:v>0.91759999999991526</c:v>
                </c:pt>
                <c:pt idx="15177">
                  <c:v>0.91769999999991525</c:v>
                </c:pt>
                <c:pt idx="15178">
                  <c:v>0.91779999999991524</c:v>
                </c:pt>
                <c:pt idx="15179">
                  <c:v>0.91789999999991523</c:v>
                </c:pt>
                <c:pt idx="15180">
                  <c:v>0.91799999999991522</c:v>
                </c:pt>
                <c:pt idx="15181">
                  <c:v>0.91809999999991521</c:v>
                </c:pt>
                <c:pt idx="15182">
                  <c:v>0.9181999999999152</c:v>
                </c:pt>
                <c:pt idx="15183">
                  <c:v>0.91829999999991518</c:v>
                </c:pt>
                <c:pt idx="15184">
                  <c:v>0.91839999999991517</c:v>
                </c:pt>
                <c:pt idx="15185">
                  <c:v>0.91849999999991516</c:v>
                </c:pt>
                <c:pt idx="15186">
                  <c:v>0.91859999999991515</c:v>
                </c:pt>
                <c:pt idx="15187">
                  <c:v>0.91869999999991514</c:v>
                </c:pt>
                <c:pt idx="15188">
                  <c:v>0.91879999999991513</c:v>
                </c:pt>
                <c:pt idx="15189">
                  <c:v>0.91889999999991512</c:v>
                </c:pt>
                <c:pt idx="15190">
                  <c:v>0.91899999999991511</c:v>
                </c:pt>
                <c:pt idx="15191">
                  <c:v>0.9190999999999151</c:v>
                </c:pt>
                <c:pt idx="15192">
                  <c:v>0.91919999999991508</c:v>
                </c:pt>
                <c:pt idx="15193">
                  <c:v>0.91929999999991507</c:v>
                </c:pt>
                <c:pt idx="15194">
                  <c:v>0.91939999999991506</c:v>
                </c:pt>
                <c:pt idx="15195">
                  <c:v>0.91949999999991505</c:v>
                </c:pt>
                <c:pt idx="15196">
                  <c:v>0.91959999999991504</c:v>
                </c:pt>
                <c:pt idx="15197">
                  <c:v>0.91969999999991503</c:v>
                </c:pt>
                <c:pt idx="15198">
                  <c:v>0.91979999999991502</c:v>
                </c:pt>
                <c:pt idx="15199">
                  <c:v>0.91989999999991501</c:v>
                </c:pt>
                <c:pt idx="15200">
                  <c:v>0.919999999999915</c:v>
                </c:pt>
                <c:pt idx="15201">
                  <c:v>0.92009999999991499</c:v>
                </c:pt>
                <c:pt idx="15202">
                  <c:v>0.92019999999991497</c:v>
                </c:pt>
                <c:pt idx="15203">
                  <c:v>0.92029999999991496</c:v>
                </c:pt>
                <c:pt idx="15204">
                  <c:v>0.92039999999991495</c:v>
                </c:pt>
                <c:pt idx="15205">
                  <c:v>0.92049999999991494</c:v>
                </c:pt>
                <c:pt idx="15206">
                  <c:v>0.92059999999991493</c:v>
                </c:pt>
                <c:pt idx="15207">
                  <c:v>0.92069999999991492</c:v>
                </c:pt>
                <c:pt idx="15208">
                  <c:v>0.92079999999991491</c:v>
                </c:pt>
                <c:pt idx="15209">
                  <c:v>0.9208999999999149</c:v>
                </c:pt>
                <c:pt idx="15210">
                  <c:v>0.92099999999991489</c:v>
                </c:pt>
                <c:pt idx="15211">
                  <c:v>0.92109999999991488</c:v>
                </c:pt>
                <c:pt idx="15212">
                  <c:v>0.92119999999991486</c:v>
                </c:pt>
                <c:pt idx="15213">
                  <c:v>0.92129999999991485</c:v>
                </c:pt>
                <c:pt idx="15214">
                  <c:v>0.92139999999991484</c:v>
                </c:pt>
                <c:pt idx="15215">
                  <c:v>0.92149999999991483</c:v>
                </c:pt>
                <c:pt idx="15216">
                  <c:v>0.92159999999991482</c:v>
                </c:pt>
                <c:pt idx="15217">
                  <c:v>0.92169999999991481</c:v>
                </c:pt>
                <c:pt idx="15218">
                  <c:v>0.9217999999999148</c:v>
                </c:pt>
                <c:pt idx="15219">
                  <c:v>0.92189999999991479</c:v>
                </c:pt>
                <c:pt idx="15220">
                  <c:v>0.92199999999991478</c:v>
                </c:pt>
                <c:pt idx="15221">
                  <c:v>0.92209999999991477</c:v>
                </c:pt>
                <c:pt idx="15222">
                  <c:v>0.92219999999991475</c:v>
                </c:pt>
                <c:pt idx="15223">
                  <c:v>0.92229999999991474</c:v>
                </c:pt>
                <c:pt idx="15224">
                  <c:v>0.92239999999991473</c:v>
                </c:pt>
                <c:pt idx="15225">
                  <c:v>0.92249999999991472</c:v>
                </c:pt>
                <c:pt idx="15226">
                  <c:v>0.92259999999991471</c:v>
                </c:pt>
                <c:pt idx="15227">
                  <c:v>0.9226999999999147</c:v>
                </c:pt>
                <c:pt idx="15228">
                  <c:v>0.92279999999991469</c:v>
                </c:pt>
                <c:pt idx="15229">
                  <c:v>0.92289999999991468</c:v>
                </c:pt>
                <c:pt idx="15230">
                  <c:v>0.92299999999991467</c:v>
                </c:pt>
                <c:pt idx="15231">
                  <c:v>0.92309999999991466</c:v>
                </c:pt>
                <c:pt idx="15232">
                  <c:v>0.92319999999991464</c:v>
                </c:pt>
                <c:pt idx="15233">
                  <c:v>0.92329999999991463</c:v>
                </c:pt>
                <c:pt idx="15234">
                  <c:v>0.92339999999991462</c:v>
                </c:pt>
                <c:pt idx="15235">
                  <c:v>0.92349999999991461</c:v>
                </c:pt>
                <c:pt idx="15236">
                  <c:v>0.9235999999999146</c:v>
                </c:pt>
                <c:pt idx="15237">
                  <c:v>0.92369999999991459</c:v>
                </c:pt>
                <c:pt idx="15238">
                  <c:v>0.92379999999991458</c:v>
                </c:pt>
                <c:pt idx="15239">
                  <c:v>0.92389999999991457</c:v>
                </c:pt>
                <c:pt idx="15240">
                  <c:v>0.92399999999991456</c:v>
                </c:pt>
                <c:pt idx="15241">
                  <c:v>0.92409999999991455</c:v>
                </c:pt>
                <c:pt idx="15242">
                  <c:v>0.92419999999991453</c:v>
                </c:pt>
                <c:pt idx="15243">
                  <c:v>0.92429999999991452</c:v>
                </c:pt>
                <c:pt idx="15244">
                  <c:v>0.92439999999991451</c:v>
                </c:pt>
                <c:pt idx="15245">
                  <c:v>0.9244999999999145</c:v>
                </c:pt>
                <c:pt idx="15246">
                  <c:v>0.92459999999991449</c:v>
                </c:pt>
                <c:pt idx="15247">
                  <c:v>0.92469999999991448</c:v>
                </c:pt>
                <c:pt idx="15248">
                  <c:v>0.92479999999991447</c:v>
                </c:pt>
                <c:pt idx="15249">
                  <c:v>0.92489999999991446</c:v>
                </c:pt>
                <c:pt idx="15250">
                  <c:v>0.92499999999991445</c:v>
                </c:pt>
                <c:pt idx="15251">
                  <c:v>0.92509999999991444</c:v>
                </c:pt>
                <c:pt idx="15252">
                  <c:v>0.92519999999991442</c:v>
                </c:pt>
                <c:pt idx="15253">
                  <c:v>0.92529999999991441</c:v>
                </c:pt>
                <c:pt idx="15254">
                  <c:v>0.9253999999999144</c:v>
                </c:pt>
                <c:pt idx="15255">
                  <c:v>0.92549999999991439</c:v>
                </c:pt>
                <c:pt idx="15256">
                  <c:v>0.92559999999991438</c:v>
                </c:pt>
                <c:pt idx="15257">
                  <c:v>0.92569999999991437</c:v>
                </c:pt>
                <c:pt idx="15258">
                  <c:v>0.92579999999991436</c:v>
                </c:pt>
                <c:pt idx="15259">
                  <c:v>0.92589999999991435</c:v>
                </c:pt>
                <c:pt idx="15260">
                  <c:v>0.92599999999991434</c:v>
                </c:pt>
                <c:pt idx="15261">
                  <c:v>0.92609999999991433</c:v>
                </c:pt>
                <c:pt idx="15262">
                  <c:v>0.92619999999991431</c:v>
                </c:pt>
                <c:pt idx="15263">
                  <c:v>0.9262999999999143</c:v>
                </c:pt>
                <c:pt idx="15264">
                  <c:v>0.92639999999991429</c:v>
                </c:pt>
                <c:pt idx="15265">
                  <c:v>0.92649999999991428</c:v>
                </c:pt>
                <c:pt idx="15266">
                  <c:v>0.92659999999991427</c:v>
                </c:pt>
                <c:pt idx="15267">
                  <c:v>0.92669999999991426</c:v>
                </c:pt>
                <c:pt idx="15268">
                  <c:v>0.92679999999991425</c:v>
                </c:pt>
                <c:pt idx="15269">
                  <c:v>0.92689999999991424</c:v>
                </c:pt>
                <c:pt idx="15270">
                  <c:v>0.92699999999991423</c:v>
                </c:pt>
                <c:pt idx="15271">
                  <c:v>0.92709999999991421</c:v>
                </c:pt>
                <c:pt idx="15272">
                  <c:v>0.9271999999999142</c:v>
                </c:pt>
                <c:pt idx="15273">
                  <c:v>0.92729999999991419</c:v>
                </c:pt>
                <c:pt idx="15274">
                  <c:v>0.92739999999991418</c:v>
                </c:pt>
                <c:pt idx="15275">
                  <c:v>0.92749999999991417</c:v>
                </c:pt>
                <c:pt idx="15276">
                  <c:v>0.92759999999991416</c:v>
                </c:pt>
                <c:pt idx="15277">
                  <c:v>0.92769999999991415</c:v>
                </c:pt>
                <c:pt idx="15278">
                  <c:v>0.92779999999991414</c:v>
                </c:pt>
                <c:pt idx="15279">
                  <c:v>0.92789999999991413</c:v>
                </c:pt>
                <c:pt idx="15280">
                  <c:v>0.92799999999991412</c:v>
                </c:pt>
                <c:pt idx="15281">
                  <c:v>0.9280999999999141</c:v>
                </c:pt>
                <c:pt idx="15282">
                  <c:v>0.92819999999991409</c:v>
                </c:pt>
                <c:pt idx="15283">
                  <c:v>0.92829999999991408</c:v>
                </c:pt>
                <c:pt idx="15284">
                  <c:v>0.92839999999991407</c:v>
                </c:pt>
                <c:pt idx="15285">
                  <c:v>0.92849999999991406</c:v>
                </c:pt>
                <c:pt idx="15286">
                  <c:v>0.92859999999991405</c:v>
                </c:pt>
                <c:pt idx="15287">
                  <c:v>0.92869999999991404</c:v>
                </c:pt>
                <c:pt idx="15288">
                  <c:v>0.92879999999991403</c:v>
                </c:pt>
                <c:pt idx="15289">
                  <c:v>0.92889999999991402</c:v>
                </c:pt>
                <c:pt idx="15290">
                  <c:v>0.92899999999991401</c:v>
                </c:pt>
                <c:pt idx="15291">
                  <c:v>0.92909999999991399</c:v>
                </c:pt>
                <c:pt idx="15292">
                  <c:v>0.92919999999991398</c:v>
                </c:pt>
                <c:pt idx="15293">
                  <c:v>0.92929999999991397</c:v>
                </c:pt>
                <c:pt idx="15294">
                  <c:v>0.92939999999991396</c:v>
                </c:pt>
                <c:pt idx="15295">
                  <c:v>0.92949999999991395</c:v>
                </c:pt>
                <c:pt idx="15296">
                  <c:v>0.92959999999991394</c:v>
                </c:pt>
                <c:pt idx="15297">
                  <c:v>0.92969999999991393</c:v>
                </c:pt>
                <c:pt idx="15298">
                  <c:v>0.92979999999991392</c:v>
                </c:pt>
                <c:pt idx="15299">
                  <c:v>0.92989999999991391</c:v>
                </c:pt>
                <c:pt idx="15300">
                  <c:v>0.9299999999999139</c:v>
                </c:pt>
                <c:pt idx="15301">
                  <c:v>0.93009999999991388</c:v>
                </c:pt>
                <c:pt idx="15302">
                  <c:v>0.93019999999991387</c:v>
                </c:pt>
                <c:pt idx="15303">
                  <c:v>0.93029999999991386</c:v>
                </c:pt>
                <c:pt idx="15304">
                  <c:v>0.93039999999991385</c:v>
                </c:pt>
                <c:pt idx="15305">
                  <c:v>0.93049999999991384</c:v>
                </c:pt>
                <c:pt idx="15306">
                  <c:v>0.93059999999991383</c:v>
                </c:pt>
                <c:pt idx="15307">
                  <c:v>0.93069999999991382</c:v>
                </c:pt>
                <c:pt idx="15308">
                  <c:v>0.93079999999991381</c:v>
                </c:pt>
                <c:pt idx="15309">
                  <c:v>0.9308999999999138</c:v>
                </c:pt>
                <c:pt idx="15310">
                  <c:v>0.93099999999991379</c:v>
                </c:pt>
                <c:pt idx="15311">
                  <c:v>0.93109999999991377</c:v>
                </c:pt>
                <c:pt idx="15312">
                  <c:v>0.93119999999991376</c:v>
                </c:pt>
                <c:pt idx="15313">
                  <c:v>0.93129999999991375</c:v>
                </c:pt>
                <c:pt idx="15314">
                  <c:v>0.93139999999991374</c:v>
                </c:pt>
                <c:pt idx="15315">
                  <c:v>0.93149999999991373</c:v>
                </c:pt>
                <c:pt idx="15316">
                  <c:v>0.93159999999991372</c:v>
                </c:pt>
                <c:pt idx="15317">
                  <c:v>0.93169999999991371</c:v>
                </c:pt>
                <c:pt idx="15318">
                  <c:v>0.9317999999999137</c:v>
                </c:pt>
                <c:pt idx="15319">
                  <c:v>0.93189999999991369</c:v>
                </c:pt>
                <c:pt idx="15320">
                  <c:v>0.93199999999991368</c:v>
                </c:pt>
                <c:pt idx="15321">
                  <c:v>0.93209999999991366</c:v>
                </c:pt>
                <c:pt idx="15322">
                  <c:v>0.93219999999991365</c:v>
                </c:pt>
                <c:pt idx="15323">
                  <c:v>0.93229999999991364</c:v>
                </c:pt>
                <c:pt idx="15324">
                  <c:v>0.93239999999991363</c:v>
                </c:pt>
                <c:pt idx="15325">
                  <c:v>0.93249999999991362</c:v>
                </c:pt>
                <c:pt idx="15326">
                  <c:v>0.93259999999991361</c:v>
                </c:pt>
                <c:pt idx="15327">
                  <c:v>0.9326999999999136</c:v>
                </c:pt>
                <c:pt idx="15328">
                  <c:v>0.93279999999991359</c:v>
                </c:pt>
                <c:pt idx="15329">
                  <c:v>0.93289999999991358</c:v>
                </c:pt>
                <c:pt idx="15330">
                  <c:v>0.93299999999991357</c:v>
                </c:pt>
                <c:pt idx="15331">
                  <c:v>0.93309999999991355</c:v>
                </c:pt>
                <c:pt idx="15332">
                  <c:v>0.93319999999991354</c:v>
                </c:pt>
                <c:pt idx="15333">
                  <c:v>0.93329999999991353</c:v>
                </c:pt>
                <c:pt idx="15334">
                  <c:v>0.93339999999991352</c:v>
                </c:pt>
                <c:pt idx="15335">
                  <c:v>0.93349999999991351</c:v>
                </c:pt>
                <c:pt idx="15336">
                  <c:v>0.9335999999999135</c:v>
                </c:pt>
                <c:pt idx="15337">
                  <c:v>0.93369999999991349</c:v>
                </c:pt>
                <c:pt idx="15338">
                  <c:v>0.93379999999991348</c:v>
                </c:pt>
                <c:pt idx="15339">
                  <c:v>0.93389999999991347</c:v>
                </c:pt>
                <c:pt idx="15340">
                  <c:v>0.93399999999991346</c:v>
                </c:pt>
                <c:pt idx="15341">
                  <c:v>0.93409999999991344</c:v>
                </c:pt>
                <c:pt idx="15342">
                  <c:v>0.93419999999991343</c:v>
                </c:pt>
                <c:pt idx="15343">
                  <c:v>0.93429999999991342</c:v>
                </c:pt>
                <c:pt idx="15344">
                  <c:v>0.93439999999991341</c:v>
                </c:pt>
                <c:pt idx="15345">
                  <c:v>0.9344999999999134</c:v>
                </c:pt>
                <c:pt idx="15346">
                  <c:v>0.93459999999991339</c:v>
                </c:pt>
                <c:pt idx="15347">
                  <c:v>0.93469999999991338</c:v>
                </c:pt>
                <c:pt idx="15348">
                  <c:v>0.93479999999991337</c:v>
                </c:pt>
                <c:pt idx="15349">
                  <c:v>0.93489999999991336</c:v>
                </c:pt>
                <c:pt idx="15350">
                  <c:v>0.93499999999991334</c:v>
                </c:pt>
                <c:pt idx="15351">
                  <c:v>0.93509999999991333</c:v>
                </c:pt>
                <c:pt idx="15352">
                  <c:v>0.93519999999991332</c:v>
                </c:pt>
                <c:pt idx="15353">
                  <c:v>0.93529999999991331</c:v>
                </c:pt>
                <c:pt idx="15354">
                  <c:v>0.9353999999999133</c:v>
                </c:pt>
                <c:pt idx="15355">
                  <c:v>0.93549999999991329</c:v>
                </c:pt>
                <c:pt idx="15356">
                  <c:v>0.93559999999991328</c:v>
                </c:pt>
                <c:pt idx="15357">
                  <c:v>0.93569999999991327</c:v>
                </c:pt>
                <c:pt idx="15358">
                  <c:v>0.93579999999991326</c:v>
                </c:pt>
                <c:pt idx="15359">
                  <c:v>0.93589999999991325</c:v>
                </c:pt>
                <c:pt idx="15360">
                  <c:v>0.93599999999991323</c:v>
                </c:pt>
                <c:pt idx="15361">
                  <c:v>0.93609999999991322</c:v>
                </c:pt>
                <c:pt idx="15362">
                  <c:v>0.93619999999991321</c:v>
                </c:pt>
                <c:pt idx="15363">
                  <c:v>0.9362999999999132</c:v>
                </c:pt>
                <c:pt idx="15364">
                  <c:v>0.93639999999991319</c:v>
                </c:pt>
                <c:pt idx="15365">
                  <c:v>0.93649999999991318</c:v>
                </c:pt>
                <c:pt idx="15366">
                  <c:v>0.93659999999991317</c:v>
                </c:pt>
                <c:pt idx="15367">
                  <c:v>0.93669999999991316</c:v>
                </c:pt>
                <c:pt idx="15368">
                  <c:v>0.93679999999991315</c:v>
                </c:pt>
                <c:pt idx="15369">
                  <c:v>0.93689999999991314</c:v>
                </c:pt>
                <c:pt idx="15370">
                  <c:v>0.93699999999991312</c:v>
                </c:pt>
                <c:pt idx="15371">
                  <c:v>0.93709999999991311</c:v>
                </c:pt>
                <c:pt idx="15372">
                  <c:v>0.9371999999999131</c:v>
                </c:pt>
                <c:pt idx="15373">
                  <c:v>0.93729999999991309</c:v>
                </c:pt>
                <c:pt idx="15374">
                  <c:v>0.93739999999991308</c:v>
                </c:pt>
                <c:pt idx="15375">
                  <c:v>0.93749999999991307</c:v>
                </c:pt>
                <c:pt idx="15376">
                  <c:v>0.93759999999991306</c:v>
                </c:pt>
                <c:pt idx="15377">
                  <c:v>0.93769999999991305</c:v>
                </c:pt>
                <c:pt idx="15378">
                  <c:v>0.93779999999991304</c:v>
                </c:pt>
                <c:pt idx="15379">
                  <c:v>0.93789999999991303</c:v>
                </c:pt>
                <c:pt idx="15380">
                  <c:v>0.93799999999991301</c:v>
                </c:pt>
                <c:pt idx="15381">
                  <c:v>0.938099999999913</c:v>
                </c:pt>
                <c:pt idx="15382">
                  <c:v>0.93819999999991299</c:v>
                </c:pt>
                <c:pt idx="15383">
                  <c:v>0.93829999999991298</c:v>
                </c:pt>
                <c:pt idx="15384">
                  <c:v>0.93839999999991297</c:v>
                </c:pt>
                <c:pt idx="15385">
                  <c:v>0.93849999999991296</c:v>
                </c:pt>
                <c:pt idx="15386">
                  <c:v>0.93859999999991295</c:v>
                </c:pt>
                <c:pt idx="15387">
                  <c:v>0.93869999999991294</c:v>
                </c:pt>
                <c:pt idx="15388">
                  <c:v>0.93879999999991293</c:v>
                </c:pt>
                <c:pt idx="15389">
                  <c:v>0.93889999999991292</c:v>
                </c:pt>
                <c:pt idx="15390">
                  <c:v>0.9389999999999129</c:v>
                </c:pt>
                <c:pt idx="15391">
                  <c:v>0.93909999999991289</c:v>
                </c:pt>
                <c:pt idx="15392">
                  <c:v>0.93919999999991288</c:v>
                </c:pt>
                <c:pt idx="15393">
                  <c:v>0.93929999999991287</c:v>
                </c:pt>
                <c:pt idx="15394">
                  <c:v>0.93939999999991286</c:v>
                </c:pt>
                <c:pt idx="15395">
                  <c:v>0.93949999999991285</c:v>
                </c:pt>
                <c:pt idx="15396">
                  <c:v>0.93959999999991284</c:v>
                </c:pt>
                <c:pt idx="15397">
                  <c:v>0.93969999999991283</c:v>
                </c:pt>
                <c:pt idx="15398">
                  <c:v>0.93979999999991282</c:v>
                </c:pt>
                <c:pt idx="15399">
                  <c:v>0.93989999999991281</c:v>
                </c:pt>
                <c:pt idx="15400">
                  <c:v>0.93999999999991279</c:v>
                </c:pt>
                <c:pt idx="15401">
                  <c:v>0.94009999999991278</c:v>
                </c:pt>
                <c:pt idx="15402">
                  <c:v>0.94019999999991277</c:v>
                </c:pt>
                <c:pt idx="15403">
                  <c:v>0.94029999999991276</c:v>
                </c:pt>
                <c:pt idx="15404">
                  <c:v>0.94039999999991275</c:v>
                </c:pt>
                <c:pt idx="15405">
                  <c:v>0.94049999999991274</c:v>
                </c:pt>
                <c:pt idx="15406">
                  <c:v>0.94059999999991273</c:v>
                </c:pt>
                <c:pt idx="15407">
                  <c:v>0.94069999999991272</c:v>
                </c:pt>
                <c:pt idx="15408">
                  <c:v>0.94079999999991271</c:v>
                </c:pt>
                <c:pt idx="15409">
                  <c:v>0.9408999999999127</c:v>
                </c:pt>
                <c:pt idx="15410">
                  <c:v>0.94099999999991268</c:v>
                </c:pt>
                <c:pt idx="15411">
                  <c:v>0.94109999999991267</c:v>
                </c:pt>
                <c:pt idx="15412">
                  <c:v>0.94119999999991266</c:v>
                </c:pt>
                <c:pt idx="15413">
                  <c:v>0.94129999999991265</c:v>
                </c:pt>
                <c:pt idx="15414">
                  <c:v>0.94139999999991264</c:v>
                </c:pt>
                <c:pt idx="15415">
                  <c:v>0.94149999999991263</c:v>
                </c:pt>
                <c:pt idx="15416">
                  <c:v>0.94159999999991262</c:v>
                </c:pt>
                <c:pt idx="15417">
                  <c:v>0.94169999999991261</c:v>
                </c:pt>
                <c:pt idx="15418">
                  <c:v>0.9417999999999126</c:v>
                </c:pt>
                <c:pt idx="15419">
                  <c:v>0.94189999999991258</c:v>
                </c:pt>
                <c:pt idx="15420">
                  <c:v>0.94199999999991257</c:v>
                </c:pt>
                <c:pt idx="15421">
                  <c:v>0.94209999999991256</c:v>
                </c:pt>
                <c:pt idx="15422">
                  <c:v>0.94219999999991255</c:v>
                </c:pt>
                <c:pt idx="15423">
                  <c:v>0.94229999999991254</c:v>
                </c:pt>
                <c:pt idx="15424">
                  <c:v>0.94239999999991253</c:v>
                </c:pt>
                <c:pt idx="15425">
                  <c:v>0.94249999999991252</c:v>
                </c:pt>
                <c:pt idx="15426">
                  <c:v>0.94259999999991251</c:v>
                </c:pt>
                <c:pt idx="15427">
                  <c:v>0.9426999999999125</c:v>
                </c:pt>
                <c:pt idx="15428">
                  <c:v>0.94279999999991249</c:v>
                </c:pt>
                <c:pt idx="15429">
                  <c:v>0.94289999999991247</c:v>
                </c:pt>
                <c:pt idx="15430">
                  <c:v>0.94299999999991246</c:v>
                </c:pt>
                <c:pt idx="15431">
                  <c:v>0.94309999999991245</c:v>
                </c:pt>
                <c:pt idx="15432">
                  <c:v>0.94319999999991244</c:v>
                </c:pt>
                <c:pt idx="15433">
                  <c:v>0.94329999999991243</c:v>
                </c:pt>
                <c:pt idx="15434">
                  <c:v>0.94339999999991242</c:v>
                </c:pt>
                <c:pt idx="15435">
                  <c:v>0.94349999999991241</c:v>
                </c:pt>
                <c:pt idx="15436">
                  <c:v>0.9435999999999124</c:v>
                </c:pt>
                <c:pt idx="15437">
                  <c:v>0.94369999999991239</c:v>
                </c:pt>
                <c:pt idx="15438">
                  <c:v>0.94379999999991238</c:v>
                </c:pt>
                <c:pt idx="15439">
                  <c:v>0.94389999999991236</c:v>
                </c:pt>
                <c:pt idx="15440">
                  <c:v>0.94399999999991235</c:v>
                </c:pt>
                <c:pt idx="15441">
                  <c:v>0.94409999999991234</c:v>
                </c:pt>
                <c:pt idx="15442">
                  <c:v>0.94419999999991233</c:v>
                </c:pt>
                <c:pt idx="15443">
                  <c:v>0.94429999999991232</c:v>
                </c:pt>
                <c:pt idx="15444">
                  <c:v>0.94439999999991231</c:v>
                </c:pt>
                <c:pt idx="15445">
                  <c:v>0.9444999999999123</c:v>
                </c:pt>
                <c:pt idx="15446">
                  <c:v>0.94459999999991229</c:v>
                </c:pt>
                <c:pt idx="15447">
                  <c:v>0.94469999999991228</c:v>
                </c:pt>
                <c:pt idx="15448">
                  <c:v>0.94479999999991227</c:v>
                </c:pt>
                <c:pt idx="15449">
                  <c:v>0.94489999999991225</c:v>
                </c:pt>
                <c:pt idx="15450">
                  <c:v>0.94499999999991224</c:v>
                </c:pt>
                <c:pt idx="15451">
                  <c:v>0.94509999999991223</c:v>
                </c:pt>
                <c:pt idx="15452">
                  <c:v>0.94519999999991222</c:v>
                </c:pt>
                <c:pt idx="15453">
                  <c:v>0.94529999999991221</c:v>
                </c:pt>
                <c:pt idx="15454">
                  <c:v>0.9453999999999122</c:v>
                </c:pt>
                <c:pt idx="15455">
                  <c:v>0.94549999999991219</c:v>
                </c:pt>
                <c:pt idx="15456">
                  <c:v>0.94559999999991218</c:v>
                </c:pt>
                <c:pt idx="15457">
                  <c:v>0.94569999999991217</c:v>
                </c:pt>
                <c:pt idx="15458">
                  <c:v>0.94579999999991216</c:v>
                </c:pt>
                <c:pt idx="15459">
                  <c:v>0.94589999999991214</c:v>
                </c:pt>
                <c:pt idx="15460">
                  <c:v>0.94599999999991213</c:v>
                </c:pt>
                <c:pt idx="15461">
                  <c:v>0.94609999999991212</c:v>
                </c:pt>
                <c:pt idx="15462">
                  <c:v>0.94619999999991211</c:v>
                </c:pt>
                <c:pt idx="15463">
                  <c:v>0.9462999999999121</c:v>
                </c:pt>
                <c:pt idx="15464">
                  <c:v>0.94639999999991209</c:v>
                </c:pt>
                <c:pt idx="15465">
                  <c:v>0.94649999999991208</c:v>
                </c:pt>
                <c:pt idx="15466">
                  <c:v>0.94659999999991207</c:v>
                </c:pt>
                <c:pt idx="15467">
                  <c:v>0.94669999999991206</c:v>
                </c:pt>
                <c:pt idx="15468">
                  <c:v>0.94679999999991205</c:v>
                </c:pt>
                <c:pt idx="15469">
                  <c:v>0.94689999999991203</c:v>
                </c:pt>
                <c:pt idx="15470">
                  <c:v>0.94699999999991202</c:v>
                </c:pt>
                <c:pt idx="15471">
                  <c:v>0.94709999999991201</c:v>
                </c:pt>
                <c:pt idx="15472">
                  <c:v>0.947199999999912</c:v>
                </c:pt>
                <c:pt idx="15473">
                  <c:v>0.94729999999991199</c:v>
                </c:pt>
                <c:pt idx="15474">
                  <c:v>0.94739999999991198</c:v>
                </c:pt>
                <c:pt idx="15475">
                  <c:v>0.94749999999991197</c:v>
                </c:pt>
                <c:pt idx="15476">
                  <c:v>0.94759999999991196</c:v>
                </c:pt>
                <c:pt idx="15477">
                  <c:v>0.94769999999991195</c:v>
                </c:pt>
                <c:pt idx="15478">
                  <c:v>0.94779999999991194</c:v>
                </c:pt>
                <c:pt idx="15479">
                  <c:v>0.94789999999991192</c:v>
                </c:pt>
                <c:pt idx="15480">
                  <c:v>0.94799999999991191</c:v>
                </c:pt>
                <c:pt idx="15481">
                  <c:v>0.9480999999999119</c:v>
                </c:pt>
                <c:pt idx="15482">
                  <c:v>0.94819999999991189</c:v>
                </c:pt>
                <c:pt idx="15483">
                  <c:v>0.94829999999991188</c:v>
                </c:pt>
                <c:pt idx="15484">
                  <c:v>0.94839999999991187</c:v>
                </c:pt>
                <c:pt idx="15485">
                  <c:v>0.94849999999991186</c:v>
                </c:pt>
                <c:pt idx="15486">
                  <c:v>0.94859999999991185</c:v>
                </c:pt>
                <c:pt idx="15487">
                  <c:v>0.94869999999991184</c:v>
                </c:pt>
                <c:pt idx="15488">
                  <c:v>0.94879999999991183</c:v>
                </c:pt>
                <c:pt idx="15489">
                  <c:v>0.94889999999991181</c:v>
                </c:pt>
                <c:pt idx="15490">
                  <c:v>0.9489999999999118</c:v>
                </c:pt>
                <c:pt idx="15491">
                  <c:v>0.94909999999991179</c:v>
                </c:pt>
                <c:pt idx="15492">
                  <c:v>0.94919999999991178</c:v>
                </c:pt>
                <c:pt idx="15493">
                  <c:v>0.94929999999991177</c:v>
                </c:pt>
                <c:pt idx="15494">
                  <c:v>0.94939999999991176</c:v>
                </c:pt>
                <c:pt idx="15495">
                  <c:v>0.94949999999991175</c:v>
                </c:pt>
                <c:pt idx="15496">
                  <c:v>0.94959999999991174</c:v>
                </c:pt>
                <c:pt idx="15497">
                  <c:v>0.94969999999991173</c:v>
                </c:pt>
                <c:pt idx="15498">
                  <c:v>0.94979999999991171</c:v>
                </c:pt>
                <c:pt idx="15499">
                  <c:v>0.9498999999999117</c:v>
                </c:pt>
                <c:pt idx="15500">
                  <c:v>0.94999999999991169</c:v>
                </c:pt>
                <c:pt idx="15501">
                  <c:v>0.95009999999991168</c:v>
                </c:pt>
                <c:pt idx="15502">
                  <c:v>0.95019999999991167</c:v>
                </c:pt>
                <c:pt idx="15503">
                  <c:v>0.95029999999991166</c:v>
                </c:pt>
                <c:pt idx="15504">
                  <c:v>0.95039999999991165</c:v>
                </c:pt>
                <c:pt idx="15505">
                  <c:v>0.95049999999991164</c:v>
                </c:pt>
                <c:pt idx="15506">
                  <c:v>0.95059999999991163</c:v>
                </c:pt>
                <c:pt idx="15507">
                  <c:v>0.95069999999991162</c:v>
                </c:pt>
                <c:pt idx="15508">
                  <c:v>0.9507999999999116</c:v>
                </c:pt>
                <c:pt idx="15509">
                  <c:v>0.95089999999991159</c:v>
                </c:pt>
                <c:pt idx="15510">
                  <c:v>0.95099999999991158</c:v>
                </c:pt>
                <c:pt idx="15511">
                  <c:v>0.95109999999991157</c:v>
                </c:pt>
                <c:pt idx="15512">
                  <c:v>0.95119999999991156</c:v>
                </c:pt>
                <c:pt idx="15513">
                  <c:v>0.95129999999991155</c:v>
                </c:pt>
                <c:pt idx="15514">
                  <c:v>0.95139999999991154</c:v>
                </c:pt>
                <c:pt idx="15515">
                  <c:v>0.95149999999991153</c:v>
                </c:pt>
                <c:pt idx="15516">
                  <c:v>0.95159999999991152</c:v>
                </c:pt>
                <c:pt idx="15517">
                  <c:v>0.95169999999991151</c:v>
                </c:pt>
                <c:pt idx="15518">
                  <c:v>0.95179999999991149</c:v>
                </c:pt>
                <c:pt idx="15519">
                  <c:v>0.95189999999991148</c:v>
                </c:pt>
                <c:pt idx="15520">
                  <c:v>0.95199999999991147</c:v>
                </c:pt>
                <c:pt idx="15521">
                  <c:v>0.95209999999991146</c:v>
                </c:pt>
                <c:pt idx="15522">
                  <c:v>0.95219999999991145</c:v>
                </c:pt>
                <c:pt idx="15523">
                  <c:v>0.95229999999991144</c:v>
                </c:pt>
                <c:pt idx="15524">
                  <c:v>0.95239999999991143</c:v>
                </c:pt>
                <c:pt idx="15525">
                  <c:v>0.95249999999991142</c:v>
                </c:pt>
                <c:pt idx="15526">
                  <c:v>0.95259999999991141</c:v>
                </c:pt>
                <c:pt idx="15527">
                  <c:v>0.9526999999999114</c:v>
                </c:pt>
                <c:pt idx="15528">
                  <c:v>0.95279999999991138</c:v>
                </c:pt>
                <c:pt idx="15529">
                  <c:v>0.95289999999991137</c:v>
                </c:pt>
                <c:pt idx="15530">
                  <c:v>0.95299999999991136</c:v>
                </c:pt>
                <c:pt idx="15531">
                  <c:v>0.95309999999991135</c:v>
                </c:pt>
                <c:pt idx="15532">
                  <c:v>0.95319999999991134</c:v>
                </c:pt>
                <c:pt idx="15533">
                  <c:v>0.95329999999991133</c:v>
                </c:pt>
                <c:pt idx="15534">
                  <c:v>0.95339999999991132</c:v>
                </c:pt>
                <c:pt idx="15535">
                  <c:v>0.95349999999991131</c:v>
                </c:pt>
                <c:pt idx="15536">
                  <c:v>0.9535999999999113</c:v>
                </c:pt>
                <c:pt idx="15537">
                  <c:v>0.95369999999991129</c:v>
                </c:pt>
                <c:pt idx="15538">
                  <c:v>0.95379999999991127</c:v>
                </c:pt>
                <c:pt idx="15539">
                  <c:v>0.95389999999991126</c:v>
                </c:pt>
                <c:pt idx="15540">
                  <c:v>0.95399999999991125</c:v>
                </c:pt>
                <c:pt idx="15541">
                  <c:v>0.95409999999991124</c:v>
                </c:pt>
                <c:pt idx="15542">
                  <c:v>0.95419999999991123</c:v>
                </c:pt>
                <c:pt idx="15543">
                  <c:v>0.95429999999991122</c:v>
                </c:pt>
                <c:pt idx="15544">
                  <c:v>0.95439999999991121</c:v>
                </c:pt>
                <c:pt idx="15545">
                  <c:v>0.9544999999999112</c:v>
                </c:pt>
                <c:pt idx="15546">
                  <c:v>0.95459999999991119</c:v>
                </c:pt>
                <c:pt idx="15547">
                  <c:v>0.95469999999991118</c:v>
                </c:pt>
                <c:pt idx="15548">
                  <c:v>0.95479999999991116</c:v>
                </c:pt>
                <c:pt idx="15549">
                  <c:v>0.95489999999991115</c:v>
                </c:pt>
                <c:pt idx="15550">
                  <c:v>0.95499999999991114</c:v>
                </c:pt>
                <c:pt idx="15551">
                  <c:v>0.95509999999991113</c:v>
                </c:pt>
                <c:pt idx="15552">
                  <c:v>0.95519999999991112</c:v>
                </c:pt>
                <c:pt idx="15553">
                  <c:v>0.95529999999991111</c:v>
                </c:pt>
                <c:pt idx="15554">
                  <c:v>0.9553999999999111</c:v>
                </c:pt>
                <c:pt idx="15555">
                  <c:v>0.95549999999991109</c:v>
                </c:pt>
                <c:pt idx="15556">
                  <c:v>0.95559999999991108</c:v>
                </c:pt>
                <c:pt idx="15557">
                  <c:v>0.95569999999991107</c:v>
                </c:pt>
                <c:pt idx="15558">
                  <c:v>0.95579999999991105</c:v>
                </c:pt>
                <c:pt idx="15559">
                  <c:v>0.95589999999991104</c:v>
                </c:pt>
                <c:pt idx="15560">
                  <c:v>0.95599999999991103</c:v>
                </c:pt>
                <c:pt idx="15561">
                  <c:v>0.95609999999991102</c:v>
                </c:pt>
                <c:pt idx="15562">
                  <c:v>0.95619999999991101</c:v>
                </c:pt>
                <c:pt idx="15563">
                  <c:v>0.956299999999911</c:v>
                </c:pt>
                <c:pt idx="15564">
                  <c:v>0.95639999999991099</c:v>
                </c:pt>
                <c:pt idx="15565">
                  <c:v>0.95649999999991098</c:v>
                </c:pt>
                <c:pt idx="15566">
                  <c:v>0.95659999999991097</c:v>
                </c:pt>
                <c:pt idx="15567">
                  <c:v>0.95669999999991095</c:v>
                </c:pt>
                <c:pt idx="15568">
                  <c:v>0.95679999999991094</c:v>
                </c:pt>
                <c:pt idx="15569">
                  <c:v>0.95689999999991093</c:v>
                </c:pt>
                <c:pt idx="15570">
                  <c:v>0.95699999999991092</c:v>
                </c:pt>
                <c:pt idx="15571">
                  <c:v>0.95709999999991091</c:v>
                </c:pt>
                <c:pt idx="15572">
                  <c:v>0.9571999999999109</c:v>
                </c:pt>
                <c:pt idx="15573">
                  <c:v>0.95729999999991089</c:v>
                </c:pt>
                <c:pt idx="15574">
                  <c:v>0.95739999999991088</c:v>
                </c:pt>
                <c:pt idx="15575">
                  <c:v>0.95749999999991087</c:v>
                </c:pt>
                <c:pt idx="15576">
                  <c:v>0.95759999999991086</c:v>
                </c:pt>
                <c:pt idx="15577">
                  <c:v>0.95769999999991084</c:v>
                </c:pt>
                <c:pt idx="15578">
                  <c:v>0.95779999999991083</c:v>
                </c:pt>
                <c:pt idx="15579">
                  <c:v>0.95789999999991082</c:v>
                </c:pt>
                <c:pt idx="15580">
                  <c:v>0.95799999999991081</c:v>
                </c:pt>
                <c:pt idx="15581">
                  <c:v>0.9580999999999108</c:v>
                </c:pt>
                <c:pt idx="15582">
                  <c:v>0.95819999999991079</c:v>
                </c:pt>
                <c:pt idx="15583">
                  <c:v>0.95829999999991078</c:v>
                </c:pt>
                <c:pt idx="15584">
                  <c:v>0.95839999999991077</c:v>
                </c:pt>
                <c:pt idx="15585">
                  <c:v>0.95849999999991076</c:v>
                </c:pt>
                <c:pt idx="15586">
                  <c:v>0.95859999999991075</c:v>
                </c:pt>
                <c:pt idx="15587">
                  <c:v>0.95869999999991073</c:v>
                </c:pt>
                <c:pt idx="15588">
                  <c:v>0.95879999999991072</c:v>
                </c:pt>
                <c:pt idx="15589">
                  <c:v>0.95889999999991071</c:v>
                </c:pt>
                <c:pt idx="15590">
                  <c:v>0.9589999999999107</c:v>
                </c:pt>
                <c:pt idx="15591">
                  <c:v>0.95909999999991069</c:v>
                </c:pt>
                <c:pt idx="15592">
                  <c:v>0.95919999999991068</c:v>
                </c:pt>
                <c:pt idx="15593">
                  <c:v>0.95929999999991067</c:v>
                </c:pt>
                <c:pt idx="15594">
                  <c:v>0.95939999999991066</c:v>
                </c:pt>
                <c:pt idx="15595">
                  <c:v>0.95949999999991065</c:v>
                </c:pt>
                <c:pt idx="15596">
                  <c:v>0.95959999999991064</c:v>
                </c:pt>
                <c:pt idx="15597">
                  <c:v>0.95969999999991062</c:v>
                </c:pt>
                <c:pt idx="15598">
                  <c:v>0.95979999999991061</c:v>
                </c:pt>
                <c:pt idx="15599">
                  <c:v>0.9598999999999106</c:v>
                </c:pt>
                <c:pt idx="15600">
                  <c:v>0.95999999999991059</c:v>
                </c:pt>
                <c:pt idx="15601">
                  <c:v>0.96009999999991058</c:v>
                </c:pt>
                <c:pt idx="15602">
                  <c:v>0.96019999999991057</c:v>
                </c:pt>
                <c:pt idx="15603">
                  <c:v>0.96029999999991056</c:v>
                </c:pt>
                <c:pt idx="15604">
                  <c:v>0.96039999999991055</c:v>
                </c:pt>
                <c:pt idx="15605">
                  <c:v>0.96049999999991054</c:v>
                </c:pt>
                <c:pt idx="15606">
                  <c:v>0.96059999999991053</c:v>
                </c:pt>
                <c:pt idx="15607">
                  <c:v>0.96069999999991051</c:v>
                </c:pt>
                <c:pt idx="15608">
                  <c:v>0.9607999999999105</c:v>
                </c:pt>
                <c:pt idx="15609">
                  <c:v>0.96089999999991049</c:v>
                </c:pt>
                <c:pt idx="15610">
                  <c:v>0.96099999999991048</c:v>
                </c:pt>
                <c:pt idx="15611">
                  <c:v>0.96109999999991047</c:v>
                </c:pt>
                <c:pt idx="15612">
                  <c:v>0.96119999999991046</c:v>
                </c:pt>
                <c:pt idx="15613">
                  <c:v>0.96129999999991045</c:v>
                </c:pt>
                <c:pt idx="15614">
                  <c:v>0.96139999999991044</c:v>
                </c:pt>
                <c:pt idx="15615">
                  <c:v>0.96149999999991043</c:v>
                </c:pt>
                <c:pt idx="15616">
                  <c:v>0.96159999999991042</c:v>
                </c:pt>
                <c:pt idx="15617">
                  <c:v>0.9616999999999104</c:v>
                </c:pt>
                <c:pt idx="15618">
                  <c:v>0.96179999999991039</c:v>
                </c:pt>
                <c:pt idx="15619">
                  <c:v>0.96189999999991038</c:v>
                </c:pt>
                <c:pt idx="15620">
                  <c:v>0.96199999999991037</c:v>
                </c:pt>
                <c:pt idx="15621">
                  <c:v>0.96209999999991036</c:v>
                </c:pt>
                <c:pt idx="15622">
                  <c:v>0.96219999999991035</c:v>
                </c:pt>
                <c:pt idx="15623">
                  <c:v>0.96229999999991034</c:v>
                </c:pt>
                <c:pt idx="15624">
                  <c:v>0.96239999999991033</c:v>
                </c:pt>
                <c:pt idx="15625">
                  <c:v>0.96249999999991032</c:v>
                </c:pt>
                <c:pt idx="15626">
                  <c:v>0.96259999999991031</c:v>
                </c:pt>
                <c:pt idx="15627">
                  <c:v>0.96269999999991029</c:v>
                </c:pt>
                <c:pt idx="15628">
                  <c:v>0.96279999999991028</c:v>
                </c:pt>
                <c:pt idx="15629">
                  <c:v>0.96289999999991027</c:v>
                </c:pt>
                <c:pt idx="15630">
                  <c:v>0.96299999999991026</c:v>
                </c:pt>
                <c:pt idx="15631">
                  <c:v>0.96309999999991025</c:v>
                </c:pt>
                <c:pt idx="15632">
                  <c:v>0.96319999999991024</c:v>
                </c:pt>
                <c:pt idx="15633">
                  <c:v>0.96329999999991023</c:v>
                </c:pt>
                <c:pt idx="15634">
                  <c:v>0.96339999999991022</c:v>
                </c:pt>
                <c:pt idx="15635">
                  <c:v>0.96349999999991021</c:v>
                </c:pt>
                <c:pt idx="15636">
                  <c:v>0.9635999999999102</c:v>
                </c:pt>
                <c:pt idx="15637">
                  <c:v>0.96369999999991018</c:v>
                </c:pt>
                <c:pt idx="15638">
                  <c:v>0.96379999999991017</c:v>
                </c:pt>
                <c:pt idx="15639">
                  <c:v>0.96389999999991016</c:v>
                </c:pt>
                <c:pt idx="15640">
                  <c:v>0.96399999999991015</c:v>
                </c:pt>
                <c:pt idx="15641">
                  <c:v>0.96409999999991014</c:v>
                </c:pt>
                <c:pt idx="15642">
                  <c:v>0.96419999999991013</c:v>
                </c:pt>
                <c:pt idx="15643">
                  <c:v>0.96429999999991012</c:v>
                </c:pt>
                <c:pt idx="15644">
                  <c:v>0.96439999999991011</c:v>
                </c:pt>
                <c:pt idx="15645">
                  <c:v>0.9644999999999101</c:v>
                </c:pt>
                <c:pt idx="15646">
                  <c:v>0.96459999999991008</c:v>
                </c:pt>
                <c:pt idx="15647">
                  <c:v>0.96469999999991007</c:v>
                </c:pt>
                <c:pt idx="15648">
                  <c:v>0.96479999999991006</c:v>
                </c:pt>
                <c:pt idx="15649">
                  <c:v>0.96489999999991005</c:v>
                </c:pt>
                <c:pt idx="15650">
                  <c:v>0.96499999999991004</c:v>
                </c:pt>
                <c:pt idx="15651">
                  <c:v>0.96509999999991003</c:v>
                </c:pt>
                <c:pt idx="15652">
                  <c:v>0.96519999999991002</c:v>
                </c:pt>
                <c:pt idx="15653">
                  <c:v>0.96529999999991001</c:v>
                </c:pt>
                <c:pt idx="15654">
                  <c:v>0.96539999999991</c:v>
                </c:pt>
                <c:pt idx="15655">
                  <c:v>0.96549999999990999</c:v>
                </c:pt>
                <c:pt idx="15656">
                  <c:v>0.96559999999990997</c:v>
                </c:pt>
                <c:pt idx="15657">
                  <c:v>0.96569999999990996</c:v>
                </c:pt>
                <c:pt idx="15658">
                  <c:v>0.96579999999990995</c:v>
                </c:pt>
                <c:pt idx="15659">
                  <c:v>0.96589999999990994</c:v>
                </c:pt>
                <c:pt idx="15660">
                  <c:v>0.96599999999990993</c:v>
                </c:pt>
                <c:pt idx="15661">
                  <c:v>0.96609999999990992</c:v>
                </c:pt>
                <c:pt idx="15662">
                  <c:v>0.96619999999990991</c:v>
                </c:pt>
                <c:pt idx="15663">
                  <c:v>0.9662999999999099</c:v>
                </c:pt>
                <c:pt idx="15664">
                  <c:v>0.96639999999990989</c:v>
                </c:pt>
                <c:pt idx="15665">
                  <c:v>0.96649999999990988</c:v>
                </c:pt>
                <c:pt idx="15666">
                  <c:v>0.96659999999990986</c:v>
                </c:pt>
                <c:pt idx="15667">
                  <c:v>0.96669999999990985</c:v>
                </c:pt>
                <c:pt idx="15668">
                  <c:v>0.96679999999990984</c:v>
                </c:pt>
                <c:pt idx="15669">
                  <c:v>0.96689999999990983</c:v>
                </c:pt>
                <c:pt idx="15670">
                  <c:v>0.96699999999990982</c:v>
                </c:pt>
                <c:pt idx="15671">
                  <c:v>0.96709999999990981</c:v>
                </c:pt>
                <c:pt idx="15672">
                  <c:v>0.9671999999999098</c:v>
                </c:pt>
                <c:pt idx="15673">
                  <c:v>0.96729999999990979</c:v>
                </c:pt>
                <c:pt idx="15674">
                  <c:v>0.96739999999990978</c:v>
                </c:pt>
                <c:pt idx="15675">
                  <c:v>0.96749999999990977</c:v>
                </c:pt>
                <c:pt idx="15676">
                  <c:v>0.96759999999990975</c:v>
                </c:pt>
                <c:pt idx="15677">
                  <c:v>0.96769999999990974</c:v>
                </c:pt>
                <c:pt idx="15678">
                  <c:v>0.96779999999990973</c:v>
                </c:pt>
                <c:pt idx="15679">
                  <c:v>0.96789999999990972</c:v>
                </c:pt>
                <c:pt idx="15680">
                  <c:v>0.96799999999990971</c:v>
                </c:pt>
                <c:pt idx="15681">
                  <c:v>0.9680999999999097</c:v>
                </c:pt>
                <c:pt idx="15682">
                  <c:v>0.96819999999990969</c:v>
                </c:pt>
                <c:pt idx="15683">
                  <c:v>0.96829999999990968</c:v>
                </c:pt>
                <c:pt idx="15684">
                  <c:v>0.96839999999990967</c:v>
                </c:pt>
                <c:pt idx="15685">
                  <c:v>0.96849999999990966</c:v>
                </c:pt>
                <c:pt idx="15686">
                  <c:v>0.96859999999990964</c:v>
                </c:pt>
                <c:pt idx="15687">
                  <c:v>0.96869999999990963</c:v>
                </c:pt>
                <c:pt idx="15688">
                  <c:v>0.96879999999990962</c:v>
                </c:pt>
                <c:pt idx="15689">
                  <c:v>0.96889999999990961</c:v>
                </c:pt>
                <c:pt idx="15690">
                  <c:v>0.9689999999999096</c:v>
                </c:pt>
                <c:pt idx="15691">
                  <c:v>0.96909999999990959</c:v>
                </c:pt>
                <c:pt idx="15692">
                  <c:v>0.96919999999990958</c:v>
                </c:pt>
                <c:pt idx="15693">
                  <c:v>0.96929999999990957</c:v>
                </c:pt>
                <c:pt idx="15694">
                  <c:v>0.96939999999990956</c:v>
                </c:pt>
                <c:pt idx="15695">
                  <c:v>0.96949999999990955</c:v>
                </c:pt>
                <c:pt idx="15696">
                  <c:v>0.96959999999990953</c:v>
                </c:pt>
                <c:pt idx="15697">
                  <c:v>0.96969999999990952</c:v>
                </c:pt>
                <c:pt idx="15698">
                  <c:v>0.96979999999990951</c:v>
                </c:pt>
                <c:pt idx="15699">
                  <c:v>0.9698999999999095</c:v>
                </c:pt>
                <c:pt idx="15700">
                  <c:v>0.96999999999990949</c:v>
                </c:pt>
                <c:pt idx="15701">
                  <c:v>0.97009999999990948</c:v>
                </c:pt>
                <c:pt idx="15702">
                  <c:v>0.97019999999990947</c:v>
                </c:pt>
                <c:pt idx="15703">
                  <c:v>0.97029999999990946</c:v>
                </c:pt>
                <c:pt idx="15704">
                  <c:v>0.97039999999990945</c:v>
                </c:pt>
                <c:pt idx="15705">
                  <c:v>0.97049999999990944</c:v>
                </c:pt>
                <c:pt idx="15706">
                  <c:v>0.97059999999990942</c:v>
                </c:pt>
                <c:pt idx="15707">
                  <c:v>0.97069999999990941</c:v>
                </c:pt>
                <c:pt idx="15708">
                  <c:v>0.9707999999999094</c:v>
                </c:pt>
                <c:pt idx="15709">
                  <c:v>0.97089999999990939</c:v>
                </c:pt>
                <c:pt idx="15710">
                  <c:v>0.97099999999990938</c:v>
                </c:pt>
                <c:pt idx="15711">
                  <c:v>0.97109999999990937</c:v>
                </c:pt>
                <c:pt idx="15712">
                  <c:v>0.97119999999990936</c:v>
                </c:pt>
                <c:pt idx="15713">
                  <c:v>0.97129999999990935</c:v>
                </c:pt>
                <c:pt idx="15714">
                  <c:v>0.97139999999990934</c:v>
                </c:pt>
                <c:pt idx="15715">
                  <c:v>0.97149999999990932</c:v>
                </c:pt>
                <c:pt idx="15716">
                  <c:v>0.97159999999990931</c:v>
                </c:pt>
                <c:pt idx="15717">
                  <c:v>0.9716999999999093</c:v>
                </c:pt>
                <c:pt idx="15718">
                  <c:v>0.97179999999990929</c:v>
                </c:pt>
                <c:pt idx="15719">
                  <c:v>0.97189999999990928</c:v>
                </c:pt>
                <c:pt idx="15720">
                  <c:v>0.97199999999990927</c:v>
                </c:pt>
                <c:pt idx="15721">
                  <c:v>0.97209999999990926</c:v>
                </c:pt>
                <c:pt idx="15722">
                  <c:v>0.97219999999990925</c:v>
                </c:pt>
                <c:pt idx="15723">
                  <c:v>0.97229999999990924</c:v>
                </c:pt>
                <c:pt idx="15724">
                  <c:v>0.97239999999990923</c:v>
                </c:pt>
                <c:pt idx="15725">
                  <c:v>0.97249999999990921</c:v>
                </c:pt>
                <c:pt idx="15726">
                  <c:v>0.9725999999999092</c:v>
                </c:pt>
                <c:pt idx="15727">
                  <c:v>0.97269999999990919</c:v>
                </c:pt>
                <c:pt idx="15728">
                  <c:v>0.97279999999990918</c:v>
                </c:pt>
                <c:pt idx="15729">
                  <c:v>0.97289999999990917</c:v>
                </c:pt>
                <c:pt idx="15730">
                  <c:v>0.97299999999990916</c:v>
                </c:pt>
                <c:pt idx="15731">
                  <c:v>0.97309999999990915</c:v>
                </c:pt>
                <c:pt idx="15732">
                  <c:v>0.97319999999990914</c:v>
                </c:pt>
                <c:pt idx="15733">
                  <c:v>0.97329999999990913</c:v>
                </c:pt>
                <c:pt idx="15734">
                  <c:v>0.97339999999990912</c:v>
                </c:pt>
                <c:pt idx="15735">
                  <c:v>0.9734999999999091</c:v>
                </c:pt>
                <c:pt idx="15736">
                  <c:v>0.97359999999990909</c:v>
                </c:pt>
                <c:pt idx="15737">
                  <c:v>0.97369999999990908</c:v>
                </c:pt>
                <c:pt idx="15738">
                  <c:v>0.97379999999990907</c:v>
                </c:pt>
                <c:pt idx="15739">
                  <c:v>0.97389999999990906</c:v>
                </c:pt>
                <c:pt idx="15740">
                  <c:v>0.97399999999990905</c:v>
                </c:pt>
                <c:pt idx="15741">
                  <c:v>0.97409999999990904</c:v>
                </c:pt>
                <c:pt idx="15742">
                  <c:v>0.97419999999990903</c:v>
                </c:pt>
                <c:pt idx="15743">
                  <c:v>0.97429999999990902</c:v>
                </c:pt>
                <c:pt idx="15744">
                  <c:v>0.97439999999990901</c:v>
                </c:pt>
                <c:pt idx="15745">
                  <c:v>0.97449999999990899</c:v>
                </c:pt>
                <c:pt idx="15746">
                  <c:v>0.97459999999990898</c:v>
                </c:pt>
                <c:pt idx="15747">
                  <c:v>0.97469999999990897</c:v>
                </c:pt>
                <c:pt idx="15748">
                  <c:v>0.97479999999990896</c:v>
                </c:pt>
                <c:pt idx="15749">
                  <c:v>0.97489999999990895</c:v>
                </c:pt>
                <c:pt idx="15750">
                  <c:v>0.97499999999990894</c:v>
                </c:pt>
                <c:pt idx="15751">
                  <c:v>0.97509999999990893</c:v>
                </c:pt>
                <c:pt idx="15752">
                  <c:v>0.97519999999990892</c:v>
                </c:pt>
                <c:pt idx="15753">
                  <c:v>0.97529999999990891</c:v>
                </c:pt>
                <c:pt idx="15754">
                  <c:v>0.9753999999999089</c:v>
                </c:pt>
                <c:pt idx="15755">
                  <c:v>0.97549999999990888</c:v>
                </c:pt>
                <c:pt idx="15756">
                  <c:v>0.97559999999990887</c:v>
                </c:pt>
                <c:pt idx="15757">
                  <c:v>0.97569999999990886</c:v>
                </c:pt>
                <c:pt idx="15758">
                  <c:v>0.97579999999990885</c:v>
                </c:pt>
                <c:pt idx="15759">
                  <c:v>0.97589999999990884</c:v>
                </c:pt>
                <c:pt idx="15760">
                  <c:v>0.97599999999990883</c:v>
                </c:pt>
                <c:pt idx="15761">
                  <c:v>0.97609999999990882</c:v>
                </c:pt>
                <c:pt idx="15762">
                  <c:v>0.97619999999990881</c:v>
                </c:pt>
                <c:pt idx="15763">
                  <c:v>0.9762999999999088</c:v>
                </c:pt>
                <c:pt idx="15764">
                  <c:v>0.97639999999990879</c:v>
                </c:pt>
                <c:pt idx="15765">
                  <c:v>0.97649999999990877</c:v>
                </c:pt>
                <c:pt idx="15766">
                  <c:v>0.97659999999990876</c:v>
                </c:pt>
                <c:pt idx="15767">
                  <c:v>0.97669999999990875</c:v>
                </c:pt>
                <c:pt idx="15768">
                  <c:v>0.97679999999990874</c:v>
                </c:pt>
                <c:pt idx="15769">
                  <c:v>0.97689999999990873</c:v>
                </c:pt>
                <c:pt idx="15770">
                  <c:v>0.97699999999990872</c:v>
                </c:pt>
                <c:pt idx="15771">
                  <c:v>0.97709999999990871</c:v>
                </c:pt>
                <c:pt idx="15772">
                  <c:v>0.9771999999999087</c:v>
                </c:pt>
                <c:pt idx="15773">
                  <c:v>0.97729999999990869</c:v>
                </c:pt>
                <c:pt idx="15774">
                  <c:v>0.97739999999990868</c:v>
                </c:pt>
                <c:pt idx="15775">
                  <c:v>0.97749999999990866</c:v>
                </c:pt>
                <c:pt idx="15776">
                  <c:v>0.97759999999990865</c:v>
                </c:pt>
                <c:pt idx="15777">
                  <c:v>0.97769999999990864</c:v>
                </c:pt>
                <c:pt idx="15778">
                  <c:v>0.97779999999990863</c:v>
                </c:pt>
                <c:pt idx="15779">
                  <c:v>0.97789999999990862</c:v>
                </c:pt>
                <c:pt idx="15780">
                  <c:v>0.97799999999990861</c:v>
                </c:pt>
                <c:pt idx="15781">
                  <c:v>0.9780999999999086</c:v>
                </c:pt>
                <c:pt idx="15782">
                  <c:v>0.97819999999990859</c:v>
                </c:pt>
                <c:pt idx="15783">
                  <c:v>0.97829999999990858</c:v>
                </c:pt>
                <c:pt idx="15784">
                  <c:v>0.97839999999990857</c:v>
                </c:pt>
                <c:pt idx="15785">
                  <c:v>0.97849999999990855</c:v>
                </c:pt>
                <c:pt idx="15786">
                  <c:v>0.97859999999990854</c:v>
                </c:pt>
                <c:pt idx="15787">
                  <c:v>0.97869999999990853</c:v>
                </c:pt>
                <c:pt idx="15788">
                  <c:v>0.97879999999990852</c:v>
                </c:pt>
                <c:pt idx="15789">
                  <c:v>0.97889999999990851</c:v>
                </c:pt>
                <c:pt idx="15790">
                  <c:v>0.9789999999999085</c:v>
                </c:pt>
                <c:pt idx="15791">
                  <c:v>0.97909999999990849</c:v>
                </c:pt>
                <c:pt idx="15792">
                  <c:v>0.97919999999990848</c:v>
                </c:pt>
                <c:pt idx="15793">
                  <c:v>0.97929999999990847</c:v>
                </c:pt>
                <c:pt idx="15794">
                  <c:v>0.97939999999990845</c:v>
                </c:pt>
                <c:pt idx="15795">
                  <c:v>0.97949999999990844</c:v>
                </c:pt>
                <c:pt idx="15796">
                  <c:v>0.97959999999990843</c:v>
                </c:pt>
                <c:pt idx="15797">
                  <c:v>0.97969999999990842</c:v>
                </c:pt>
                <c:pt idx="15798">
                  <c:v>0.97979999999990841</c:v>
                </c:pt>
                <c:pt idx="15799">
                  <c:v>0.9798999999999084</c:v>
                </c:pt>
                <c:pt idx="15800">
                  <c:v>0.97999999999990839</c:v>
                </c:pt>
                <c:pt idx="15801">
                  <c:v>0.98009999999990838</c:v>
                </c:pt>
                <c:pt idx="15802">
                  <c:v>0.98019999999990837</c:v>
                </c:pt>
                <c:pt idx="15803">
                  <c:v>0.98029999999990836</c:v>
                </c:pt>
                <c:pt idx="15804">
                  <c:v>0.98039999999990834</c:v>
                </c:pt>
                <c:pt idx="15805">
                  <c:v>0.98049999999990833</c:v>
                </c:pt>
                <c:pt idx="15806">
                  <c:v>0.98059999999990832</c:v>
                </c:pt>
                <c:pt idx="15807">
                  <c:v>0.98069999999990831</c:v>
                </c:pt>
                <c:pt idx="15808">
                  <c:v>0.9807999999999083</c:v>
                </c:pt>
                <c:pt idx="15809">
                  <c:v>0.98089999999990829</c:v>
                </c:pt>
                <c:pt idx="15810">
                  <c:v>0.98099999999990828</c:v>
                </c:pt>
                <c:pt idx="15811">
                  <c:v>0.98109999999990827</c:v>
                </c:pt>
                <c:pt idx="15812">
                  <c:v>0.98119999999990826</c:v>
                </c:pt>
                <c:pt idx="15813">
                  <c:v>0.98129999999990825</c:v>
                </c:pt>
                <c:pt idx="15814">
                  <c:v>0.98139999999990823</c:v>
                </c:pt>
                <c:pt idx="15815">
                  <c:v>0.98149999999990822</c:v>
                </c:pt>
                <c:pt idx="15816">
                  <c:v>0.98159999999990821</c:v>
                </c:pt>
                <c:pt idx="15817">
                  <c:v>0.9816999999999082</c:v>
                </c:pt>
                <c:pt idx="15818">
                  <c:v>0.98179999999990819</c:v>
                </c:pt>
                <c:pt idx="15819">
                  <c:v>0.98189999999990818</c:v>
                </c:pt>
                <c:pt idx="15820">
                  <c:v>0.98199999999990817</c:v>
                </c:pt>
                <c:pt idx="15821">
                  <c:v>0.98209999999990816</c:v>
                </c:pt>
                <c:pt idx="15822">
                  <c:v>0.98219999999990815</c:v>
                </c:pt>
                <c:pt idx="15823">
                  <c:v>0.98229999999990814</c:v>
                </c:pt>
                <c:pt idx="15824">
                  <c:v>0.98239999999990812</c:v>
                </c:pt>
                <c:pt idx="15825">
                  <c:v>0.98249999999990811</c:v>
                </c:pt>
                <c:pt idx="15826">
                  <c:v>0.9825999999999081</c:v>
                </c:pt>
                <c:pt idx="15827">
                  <c:v>0.98269999999990809</c:v>
                </c:pt>
                <c:pt idx="15828">
                  <c:v>0.98279999999990808</c:v>
                </c:pt>
                <c:pt idx="15829">
                  <c:v>0.98289999999990807</c:v>
                </c:pt>
                <c:pt idx="15830">
                  <c:v>0.98299999999990806</c:v>
                </c:pt>
                <c:pt idx="15831">
                  <c:v>0.98309999999990805</c:v>
                </c:pt>
                <c:pt idx="15832">
                  <c:v>0.98319999999990804</c:v>
                </c:pt>
                <c:pt idx="15833">
                  <c:v>0.98329999999990803</c:v>
                </c:pt>
                <c:pt idx="15834">
                  <c:v>0.98339999999990801</c:v>
                </c:pt>
                <c:pt idx="15835">
                  <c:v>0.983499999999908</c:v>
                </c:pt>
                <c:pt idx="15836">
                  <c:v>0.98359999999990799</c:v>
                </c:pt>
                <c:pt idx="15837">
                  <c:v>0.98369999999990798</c:v>
                </c:pt>
                <c:pt idx="15838">
                  <c:v>0.98379999999990797</c:v>
                </c:pt>
                <c:pt idx="15839">
                  <c:v>0.98389999999990796</c:v>
                </c:pt>
                <c:pt idx="15840">
                  <c:v>0.98399999999990795</c:v>
                </c:pt>
                <c:pt idx="15841">
                  <c:v>0.98409999999990794</c:v>
                </c:pt>
                <c:pt idx="15842">
                  <c:v>0.98419999999990793</c:v>
                </c:pt>
                <c:pt idx="15843">
                  <c:v>0.98429999999990792</c:v>
                </c:pt>
                <c:pt idx="15844">
                  <c:v>0.9843999999999079</c:v>
                </c:pt>
                <c:pt idx="15845">
                  <c:v>0.98449999999990789</c:v>
                </c:pt>
                <c:pt idx="15846">
                  <c:v>0.98459999999990788</c:v>
                </c:pt>
                <c:pt idx="15847">
                  <c:v>0.98469999999990787</c:v>
                </c:pt>
                <c:pt idx="15848">
                  <c:v>0.98479999999990786</c:v>
                </c:pt>
                <c:pt idx="15849">
                  <c:v>0.98489999999990785</c:v>
                </c:pt>
                <c:pt idx="15850">
                  <c:v>0.98499999999990784</c:v>
                </c:pt>
                <c:pt idx="15851">
                  <c:v>0.98509999999990783</c:v>
                </c:pt>
                <c:pt idx="15852">
                  <c:v>0.98519999999990782</c:v>
                </c:pt>
                <c:pt idx="15853">
                  <c:v>0.98529999999990781</c:v>
                </c:pt>
                <c:pt idx="15854">
                  <c:v>0.98539999999990779</c:v>
                </c:pt>
                <c:pt idx="15855">
                  <c:v>0.98549999999990778</c:v>
                </c:pt>
                <c:pt idx="15856">
                  <c:v>0.98559999999990777</c:v>
                </c:pt>
                <c:pt idx="15857">
                  <c:v>0.98569999999990776</c:v>
                </c:pt>
                <c:pt idx="15858">
                  <c:v>0.98579999999990775</c:v>
                </c:pt>
                <c:pt idx="15859">
                  <c:v>0.98589999999990774</c:v>
                </c:pt>
                <c:pt idx="15860">
                  <c:v>0.98599999999990773</c:v>
                </c:pt>
                <c:pt idx="15861">
                  <c:v>0.98609999999990772</c:v>
                </c:pt>
                <c:pt idx="15862">
                  <c:v>0.98619999999990771</c:v>
                </c:pt>
                <c:pt idx="15863">
                  <c:v>0.98629999999990769</c:v>
                </c:pt>
                <c:pt idx="15864">
                  <c:v>0.98639999999990768</c:v>
                </c:pt>
                <c:pt idx="15865">
                  <c:v>0.98649999999990767</c:v>
                </c:pt>
                <c:pt idx="15866">
                  <c:v>0.98659999999990766</c:v>
                </c:pt>
                <c:pt idx="15867">
                  <c:v>0.98669999999990765</c:v>
                </c:pt>
                <c:pt idx="15868">
                  <c:v>0.98679999999990764</c:v>
                </c:pt>
                <c:pt idx="15869">
                  <c:v>0.98689999999990763</c:v>
                </c:pt>
                <c:pt idx="15870">
                  <c:v>0.98699999999990762</c:v>
                </c:pt>
                <c:pt idx="15871">
                  <c:v>0.98709999999990761</c:v>
                </c:pt>
                <c:pt idx="15872">
                  <c:v>0.9871999999999076</c:v>
                </c:pt>
                <c:pt idx="15873">
                  <c:v>0.98729999999990758</c:v>
                </c:pt>
                <c:pt idx="15874">
                  <c:v>0.98739999999990757</c:v>
                </c:pt>
                <c:pt idx="15875">
                  <c:v>0.98749999999990756</c:v>
                </c:pt>
                <c:pt idx="15876">
                  <c:v>0.98759999999990755</c:v>
                </c:pt>
                <c:pt idx="15877">
                  <c:v>0.98769999999990754</c:v>
                </c:pt>
                <c:pt idx="15878">
                  <c:v>0.98779999999990753</c:v>
                </c:pt>
                <c:pt idx="15879">
                  <c:v>0.98789999999990752</c:v>
                </c:pt>
                <c:pt idx="15880">
                  <c:v>0.98799999999990751</c:v>
                </c:pt>
                <c:pt idx="15881">
                  <c:v>0.9880999999999075</c:v>
                </c:pt>
                <c:pt idx="15882">
                  <c:v>0.98819999999990749</c:v>
                </c:pt>
                <c:pt idx="15883">
                  <c:v>0.98829999999990747</c:v>
                </c:pt>
                <c:pt idx="15884">
                  <c:v>0.98839999999990746</c:v>
                </c:pt>
                <c:pt idx="15885">
                  <c:v>0.98849999999990745</c:v>
                </c:pt>
                <c:pt idx="15886">
                  <c:v>0.98859999999990744</c:v>
                </c:pt>
                <c:pt idx="15887">
                  <c:v>0.98869999999990743</c:v>
                </c:pt>
                <c:pt idx="15888">
                  <c:v>0.98879999999990742</c:v>
                </c:pt>
                <c:pt idx="15889">
                  <c:v>0.98889999999990741</c:v>
                </c:pt>
                <c:pt idx="15890">
                  <c:v>0.9889999999999074</c:v>
                </c:pt>
                <c:pt idx="15891">
                  <c:v>0.98909999999990739</c:v>
                </c:pt>
                <c:pt idx="15892">
                  <c:v>0.98919999999990738</c:v>
                </c:pt>
                <c:pt idx="15893">
                  <c:v>0.98929999999990736</c:v>
                </c:pt>
                <c:pt idx="15894">
                  <c:v>0.98939999999990735</c:v>
                </c:pt>
                <c:pt idx="15895">
                  <c:v>0.98949999999990734</c:v>
                </c:pt>
                <c:pt idx="15896">
                  <c:v>0.98959999999990733</c:v>
                </c:pt>
                <c:pt idx="15897">
                  <c:v>0.98969999999990732</c:v>
                </c:pt>
                <c:pt idx="15898">
                  <c:v>0.98979999999990731</c:v>
                </c:pt>
                <c:pt idx="15899">
                  <c:v>0.9898999999999073</c:v>
                </c:pt>
                <c:pt idx="15900">
                  <c:v>0.98999999999990729</c:v>
                </c:pt>
                <c:pt idx="15901">
                  <c:v>0.99009999999990728</c:v>
                </c:pt>
                <c:pt idx="15902">
                  <c:v>0.99019999999990727</c:v>
                </c:pt>
                <c:pt idx="15903">
                  <c:v>0.99029999999990725</c:v>
                </c:pt>
                <c:pt idx="15904">
                  <c:v>0.99039999999990724</c:v>
                </c:pt>
                <c:pt idx="15905">
                  <c:v>0.99049999999990723</c:v>
                </c:pt>
                <c:pt idx="15906">
                  <c:v>0.99059999999990722</c:v>
                </c:pt>
                <c:pt idx="15907">
                  <c:v>0.99069999999990721</c:v>
                </c:pt>
                <c:pt idx="15908">
                  <c:v>0.9907999999999072</c:v>
                </c:pt>
                <c:pt idx="15909">
                  <c:v>0.99089999999990719</c:v>
                </c:pt>
                <c:pt idx="15910">
                  <c:v>0.99099999999990718</c:v>
                </c:pt>
                <c:pt idx="15911">
                  <c:v>0.99109999999990717</c:v>
                </c:pt>
                <c:pt idx="15912">
                  <c:v>0.99119999999990716</c:v>
                </c:pt>
                <c:pt idx="15913">
                  <c:v>0.99129999999990714</c:v>
                </c:pt>
                <c:pt idx="15914">
                  <c:v>0.99139999999990713</c:v>
                </c:pt>
                <c:pt idx="15915">
                  <c:v>0.99149999999990712</c:v>
                </c:pt>
                <c:pt idx="15916">
                  <c:v>0.99159999999990711</c:v>
                </c:pt>
                <c:pt idx="15917">
                  <c:v>0.9916999999999071</c:v>
                </c:pt>
                <c:pt idx="15918">
                  <c:v>0.99179999999990709</c:v>
                </c:pt>
                <c:pt idx="15919">
                  <c:v>0.99189999999990708</c:v>
                </c:pt>
                <c:pt idx="15920">
                  <c:v>0.99199999999990707</c:v>
                </c:pt>
                <c:pt idx="15921">
                  <c:v>0.99209999999990706</c:v>
                </c:pt>
                <c:pt idx="15922">
                  <c:v>0.99219999999990705</c:v>
                </c:pt>
                <c:pt idx="15923">
                  <c:v>0.99229999999990703</c:v>
                </c:pt>
                <c:pt idx="15924">
                  <c:v>0.99239999999990702</c:v>
                </c:pt>
                <c:pt idx="15925">
                  <c:v>0.99249999999990701</c:v>
                </c:pt>
                <c:pt idx="15926">
                  <c:v>0.992599999999907</c:v>
                </c:pt>
                <c:pt idx="15927">
                  <c:v>0.99269999999990699</c:v>
                </c:pt>
                <c:pt idx="15928">
                  <c:v>0.99279999999990698</c:v>
                </c:pt>
                <c:pt idx="15929">
                  <c:v>0.99289999999990697</c:v>
                </c:pt>
                <c:pt idx="15930">
                  <c:v>0.99299999999990696</c:v>
                </c:pt>
                <c:pt idx="15931">
                  <c:v>0.99309999999990695</c:v>
                </c:pt>
                <c:pt idx="15932">
                  <c:v>0.99319999999990694</c:v>
                </c:pt>
                <c:pt idx="15933">
                  <c:v>0.99329999999990692</c:v>
                </c:pt>
                <c:pt idx="15934">
                  <c:v>0.99339999999990691</c:v>
                </c:pt>
                <c:pt idx="15935">
                  <c:v>0.9934999999999069</c:v>
                </c:pt>
                <c:pt idx="15936">
                  <c:v>0.99359999999990689</c:v>
                </c:pt>
                <c:pt idx="15937">
                  <c:v>0.99369999999990688</c:v>
                </c:pt>
                <c:pt idx="15938">
                  <c:v>0.99379999999990687</c:v>
                </c:pt>
                <c:pt idx="15939">
                  <c:v>0.99389999999990686</c:v>
                </c:pt>
                <c:pt idx="15940">
                  <c:v>0.99399999999990685</c:v>
                </c:pt>
                <c:pt idx="15941">
                  <c:v>0.99409999999990684</c:v>
                </c:pt>
                <c:pt idx="15942">
                  <c:v>0.99419999999990682</c:v>
                </c:pt>
                <c:pt idx="15943">
                  <c:v>0.99429999999990681</c:v>
                </c:pt>
                <c:pt idx="15944">
                  <c:v>0.9943999999999068</c:v>
                </c:pt>
                <c:pt idx="15945">
                  <c:v>0.99449999999990679</c:v>
                </c:pt>
                <c:pt idx="15946">
                  <c:v>0.99459999999990678</c:v>
                </c:pt>
                <c:pt idx="15947">
                  <c:v>0.99469999999990677</c:v>
                </c:pt>
                <c:pt idx="15948">
                  <c:v>0.99479999999990676</c:v>
                </c:pt>
                <c:pt idx="15949">
                  <c:v>0.99489999999990675</c:v>
                </c:pt>
                <c:pt idx="15950">
                  <c:v>0.99499999999990674</c:v>
                </c:pt>
                <c:pt idx="15951">
                  <c:v>0.99509999999990673</c:v>
                </c:pt>
                <c:pt idx="15952">
                  <c:v>0.99519999999990671</c:v>
                </c:pt>
                <c:pt idx="15953">
                  <c:v>0.9952999999999067</c:v>
                </c:pt>
                <c:pt idx="15954">
                  <c:v>0.99539999999990669</c:v>
                </c:pt>
                <c:pt idx="15955">
                  <c:v>0.99549999999990668</c:v>
                </c:pt>
                <c:pt idx="15956">
                  <c:v>0.99559999999990667</c:v>
                </c:pt>
                <c:pt idx="15957">
                  <c:v>0.99569999999990666</c:v>
                </c:pt>
                <c:pt idx="15958">
                  <c:v>0.99579999999990665</c:v>
                </c:pt>
                <c:pt idx="15959">
                  <c:v>0.99589999999990664</c:v>
                </c:pt>
                <c:pt idx="15960">
                  <c:v>0.99599999999990663</c:v>
                </c:pt>
                <c:pt idx="15961">
                  <c:v>0.99609999999990662</c:v>
                </c:pt>
                <c:pt idx="15962">
                  <c:v>0.9961999999999066</c:v>
                </c:pt>
                <c:pt idx="15963">
                  <c:v>0.99629999999990659</c:v>
                </c:pt>
                <c:pt idx="15964">
                  <c:v>0.99639999999990658</c:v>
                </c:pt>
                <c:pt idx="15965">
                  <c:v>0.99649999999990657</c:v>
                </c:pt>
                <c:pt idx="15966">
                  <c:v>0.99659999999990656</c:v>
                </c:pt>
                <c:pt idx="15967">
                  <c:v>0.99669999999990655</c:v>
                </c:pt>
                <c:pt idx="15968">
                  <c:v>0.99679999999990654</c:v>
                </c:pt>
                <c:pt idx="15969">
                  <c:v>0.99689999999990653</c:v>
                </c:pt>
                <c:pt idx="15970">
                  <c:v>0.99699999999990652</c:v>
                </c:pt>
                <c:pt idx="15971">
                  <c:v>0.99709999999990651</c:v>
                </c:pt>
                <c:pt idx="15972">
                  <c:v>0.99719999999990649</c:v>
                </c:pt>
                <c:pt idx="15973">
                  <c:v>0.99729999999990648</c:v>
                </c:pt>
                <c:pt idx="15974">
                  <c:v>0.99739999999990647</c:v>
                </c:pt>
                <c:pt idx="15975">
                  <c:v>0.99749999999990646</c:v>
                </c:pt>
                <c:pt idx="15976">
                  <c:v>0.99759999999990645</c:v>
                </c:pt>
                <c:pt idx="15977">
                  <c:v>0.99769999999990644</c:v>
                </c:pt>
                <c:pt idx="15978">
                  <c:v>0.99779999999990643</c:v>
                </c:pt>
                <c:pt idx="15979">
                  <c:v>0.99789999999990642</c:v>
                </c:pt>
                <c:pt idx="15980">
                  <c:v>0.99799999999990641</c:v>
                </c:pt>
                <c:pt idx="15981">
                  <c:v>0.9980999999999064</c:v>
                </c:pt>
                <c:pt idx="15982">
                  <c:v>0.99819999999990638</c:v>
                </c:pt>
                <c:pt idx="15983">
                  <c:v>0.99829999999990637</c:v>
                </c:pt>
                <c:pt idx="15984">
                  <c:v>0.99839999999990636</c:v>
                </c:pt>
                <c:pt idx="15985">
                  <c:v>0.99849999999990635</c:v>
                </c:pt>
                <c:pt idx="15986">
                  <c:v>0.99859999999990634</c:v>
                </c:pt>
                <c:pt idx="15987">
                  <c:v>0.99869999999990633</c:v>
                </c:pt>
                <c:pt idx="15988">
                  <c:v>0.99879999999990632</c:v>
                </c:pt>
                <c:pt idx="15989">
                  <c:v>0.99889999999990631</c:v>
                </c:pt>
                <c:pt idx="15990">
                  <c:v>0.9989999999999063</c:v>
                </c:pt>
                <c:pt idx="15991">
                  <c:v>0.99909999999990629</c:v>
                </c:pt>
                <c:pt idx="15992">
                  <c:v>0.99919999999990627</c:v>
                </c:pt>
                <c:pt idx="15993">
                  <c:v>0.99929999999990626</c:v>
                </c:pt>
                <c:pt idx="15994">
                  <c:v>0.99939999999990625</c:v>
                </c:pt>
                <c:pt idx="15995">
                  <c:v>0.99949999999990624</c:v>
                </c:pt>
                <c:pt idx="15996">
                  <c:v>0.99959999999990623</c:v>
                </c:pt>
                <c:pt idx="15997">
                  <c:v>0.99969999999990622</c:v>
                </c:pt>
                <c:pt idx="15998">
                  <c:v>0.99979999999990621</c:v>
                </c:pt>
                <c:pt idx="15999">
                  <c:v>0.9998999999999062</c:v>
                </c:pt>
                <c:pt idx="16000">
                  <c:v>0.99999999999990619</c:v>
                </c:pt>
                <c:pt idx="16001">
                  <c:v>1.0000999999999063</c:v>
                </c:pt>
                <c:pt idx="16002">
                  <c:v>1.0001999999999063</c:v>
                </c:pt>
                <c:pt idx="16003">
                  <c:v>1.0002999999999063</c:v>
                </c:pt>
                <c:pt idx="16004">
                  <c:v>1.0003999999999063</c:v>
                </c:pt>
                <c:pt idx="16005">
                  <c:v>1.0004999999999062</c:v>
                </c:pt>
                <c:pt idx="16006">
                  <c:v>1.0005999999999062</c:v>
                </c:pt>
                <c:pt idx="16007">
                  <c:v>1.0006999999999062</c:v>
                </c:pt>
                <c:pt idx="16008">
                  <c:v>1.0007999999999062</c:v>
                </c:pt>
                <c:pt idx="16009">
                  <c:v>1.0008999999999062</c:v>
                </c:pt>
                <c:pt idx="16010">
                  <c:v>1.0009999999999062</c:v>
                </c:pt>
                <c:pt idx="16011">
                  <c:v>1.0010999999999062</c:v>
                </c:pt>
                <c:pt idx="16012">
                  <c:v>1.0011999999999062</c:v>
                </c:pt>
                <c:pt idx="16013">
                  <c:v>1.0012999999999062</c:v>
                </c:pt>
                <c:pt idx="16014">
                  <c:v>1.0013999999999061</c:v>
                </c:pt>
                <c:pt idx="16015">
                  <c:v>1.0014999999999061</c:v>
                </c:pt>
                <c:pt idx="16016">
                  <c:v>1.0015999999999061</c:v>
                </c:pt>
                <c:pt idx="16017">
                  <c:v>1.0016999999999061</c:v>
                </c:pt>
                <c:pt idx="16018">
                  <c:v>1.0017999999999061</c:v>
                </c:pt>
                <c:pt idx="16019">
                  <c:v>1.0018999999999061</c:v>
                </c:pt>
                <c:pt idx="16020">
                  <c:v>1.0019999999999061</c:v>
                </c:pt>
                <c:pt idx="16021">
                  <c:v>1.0020999999999061</c:v>
                </c:pt>
                <c:pt idx="16022">
                  <c:v>1.0021999999999061</c:v>
                </c:pt>
                <c:pt idx="16023">
                  <c:v>1.002299999999906</c:v>
                </c:pt>
                <c:pt idx="16024">
                  <c:v>1.002399999999906</c:v>
                </c:pt>
                <c:pt idx="16025">
                  <c:v>1.002499999999906</c:v>
                </c:pt>
                <c:pt idx="16026">
                  <c:v>1.002599999999906</c:v>
                </c:pt>
                <c:pt idx="16027">
                  <c:v>1.002699999999906</c:v>
                </c:pt>
                <c:pt idx="16028">
                  <c:v>1.002799999999906</c:v>
                </c:pt>
                <c:pt idx="16029">
                  <c:v>1.002899999999906</c:v>
                </c:pt>
                <c:pt idx="16030">
                  <c:v>1.002999999999906</c:v>
                </c:pt>
                <c:pt idx="16031">
                  <c:v>1.003099999999906</c:v>
                </c:pt>
                <c:pt idx="16032">
                  <c:v>1.0031999999999059</c:v>
                </c:pt>
                <c:pt idx="16033">
                  <c:v>1.0032999999999059</c:v>
                </c:pt>
                <c:pt idx="16034">
                  <c:v>1.0033999999999059</c:v>
                </c:pt>
                <c:pt idx="16035">
                  <c:v>1.0034999999999059</c:v>
                </c:pt>
                <c:pt idx="16036">
                  <c:v>1.0035999999999059</c:v>
                </c:pt>
                <c:pt idx="16037">
                  <c:v>1.0036999999999059</c:v>
                </c:pt>
                <c:pt idx="16038">
                  <c:v>1.0037999999999059</c:v>
                </c:pt>
                <c:pt idx="16039">
                  <c:v>1.0038999999999059</c:v>
                </c:pt>
                <c:pt idx="16040">
                  <c:v>1.0039999999999059</c:v>
                </c:pt>
                <c:pt idx="16041">
                  <c:v>1.0040999999999058</c:v>
                </c:pt>
                <c:pt idx="16042">
                  <c:v>1.0041999999999058</c:v>
                </c:pt>
                <c:pt idx="16043">
                  <c:v>1.0042999999999058</c:v>
                </c:pt>
                <c:pt idx="16044">
                  <c:v>1.0043999999999058</c:v>
                </c:pt>
                <c:pt idx="16045">
                  <c:v>1.0044999999999058</c:v>
                </c:pt>
                <c:pt idx="16046">
                  <c:v>1.0045999999999058</c:v>
                </c:pt>
                <c:pt idx="16047">
                  <c:v>1.0046999999999058</c:v>
                </c:pt>
                <c:pt idx="16048">
                  <c:v>1.0047999999999058</c:v>
                </c:pt>
                <c:pt idx="16049">
                  <c:v>1.0048999999999058</c:v>
                </c:pt>
                <c:pt idx="16050">
                  <c:v>1.0049999999999057</c:v>
                </c:pt>
                <c:pt idx="16051">
                  <c:v>1.0050999999999057</c:v>
                </c:pt>
                <c:pt idx="16052">
                  <c:v>1.0051999999999057</c:v>
                </c:pt>
                <c:pt idx="16053">
                  <c:v>1.0052999999999057</c:v>
                </c:pt>
                <c:pt idx="16054">
                  <c:v>1.0053999999999057</c:v>
                </c:pt>
                <c:pt idx="16055">
                  <c:v>1.0054999999999057</c:v>
                </c:pt>
                <c:pt idx="16056">
                  <c:v>1.0055999999999057</c:v>
                </c:pt>
                <c:pt idx="16057">
                  <c:v>1.0056999999999057</c:v>
                </c:pt>
                <c:pt idx="16058">
                  <c:v>1.0057999999999057</c:v>
                </c:pt>
                <c:pt idx="16059">
                  <c:v>1.0058999999999056</c:v>
                </c:pt>
                <c:pt idx="16060">
                  <c:v>1.0059999999999056</c:v>
                </c:pt>
                <c:pt idx="16061">
                  <c:v>1.0060999999999056</c:v>
                </c:pt>
                <c:pt idx="16062">
                  <c:v>1.0061999999999056</c:v>
                </c:pt>
                <c:pt idx="16063">
                  <c:v>1.0062999999999056</c:v>
                </c:pt>
                <c:pt idx="16064">
                  <c:v>1.0063999999999056</c:v>
                </c:pt>
                <c:pt idx="16065">
                  <c:v>1.0064999999999056</c:v>
                </c:pt>
                <c:pt idx="16066">
                  <c:v>1.0065999999999056</c:v>
                </c:pt>
                <c:pt idx="16067">
                  <c:v>1.0066999999999056</c:v>
                </c:pt>
                <c:pt idx="16068">
                  <c:v>1.0067999999999055</c:v>
                </c:pt>
                <c:pt idx="16069">
                  <c:v>1.0068999999999055</c:v>
                </c:pt>
                <c:pt idx="16070">
                  <c:v>1.0069999999999055</c:v>
                </c:pt>
                <c:pt idx="16071">
                  <c:v>1.0070999999999055</c:v>
                </c:pt>
                <c:pt idx="16072">
                  <c:v>1.0071999999999055</c:v>
                </c:pt>
                <c:pt idx="16073">
                  <c:v>1.0072999999999055</c:v>
                </c:pt>
                <c:pt idx="16074">
                  <c:v>1.0073999999999055</c:v>
                </c:pt>
                <c:pt idx="16075">
                  <c:v>1.0074999999999055</c:v>
                </c:pt>
                <c:pt idx="16076">
                  <c:v>1.0075999999999055</c:v>
                </c:pt>
                <c:pt idx="16077">
                  <c:v>1.0076999999999054</c:v>
                </c:pt>
                <c:pt idx="16078">
                  <c:v>1.0077999999999054</c:v>
                </c:pt>
                <c:pt idx="16079">
                  <c:v>1.0078999999999054</c:v>
                </c:pt>
                <c:pt idx="16080">
                  <c:v>1.0079999999999054</c:v>
                </c:pt>
                <c:pt idx="16081">
                  <c:v>1.0080999999999054</c:v>
                </c:pt>
                <c:pt idx="16082">
                  <c:v>1.0081999999999054</c:v>
                </c:pt>
                <c:pt idx="16083">
                  <c:v>1.0082999999999054</c:v>
                </c:pt>
                <c:pt idx="16084">
                  <c:v>1.0083999999999054</c:v>
                </c:pt>
                <c:pt idx="16085">
                  <c:v>1.0084999999999054</c:v>
                </c:pt>
                <c:pt idx="16086">
                  <c:v>1.0085999999999054</c:v>
                </c:pt>
                <c:pt idx="16087">
                  <c:v>1.0086999999999053</c:v>
                </c:pt>
                <c:pt idx="16088">
                  <c:v>1.0087999999999053</c:v>
                </c:pt>
                <c:pt idx="16089">
                  <c:v>1.0088999999999053</c:v>
                </c:pt>
                <c:pt idx="16090">
                  <c:v>1.0089999999999053</c:v>
                </c:pt>
                <c:pt idx="16091">
                  <c:v>1.0090999999999053</c:v>
                </c:pt>
                <c:pt idx="16092">
                  <c:v>1.0091999999999053</c:v>
                </c:pt>
                <c:pt idx="16093">
                  <c:v>1.0092999999999053</c:v>
                </c:pt>
                <c:pt idx="16094">
                  <c:v>1.0093999999999053</c:v>
                </c:pt>
                <c:pt idx="16095">
                  <c:v>1.0094999999999053</c:v>
                </c:pt>
                <c:pt idx="16096">
                  <c:v>1.0095999999999052</c:v>
                </c:pt>
                <c:pt idx="16097">
                  <c:v>1.0096999999999052</c:v>
                </c:pt>
                <c:pt idx="16098">
                  <c:v>1.0097999999999052</c:v>
                </c:pt>
                <c:pt idx="16099">
                  <c:v>1.0098999999999052</c:v>
                </c:pt>
                <c:pt idx="16100">
                  <c:v>1.0099999999999052</c:v>
                </c:pt>
                <c:pt idx="16101">
                  <c:v>1.0100999999999052</c:v>
                </c:pt>
                <c:pt idx="16102">
                  <c:v>1.0101999999999052</c:v>
                </c:pt>
                <c:pt idx="16103">
                  <c:v>1.0102999999999052</c:v>
                </c:pt>
                <c:pt idx="16104">
                  <c:v>1.0103999999999052</c:v>
                </c:pt>
                <c:pt idx="16105">
                  <c:v>1.0104999999999051</c:v>
                </c:pt>
                <c:pt idx="16106">
                  <c:v>1.0105999999999051</c:v>
                </c:pt>
                <c:pt idx="16107">
                  <c:v>1.0106999999999051</c:v>
                </c:pt>
                <c:pt idx="16108">
                  <c:v>1.0107999999999051</c:v>
                </c:pt>
                <c:pt idx="16109">
                  <c:v>1.0108999999999051</c:v>
                </c:pt>
                <c:pt idx="16110">
                  <c:v>1.0109999999999051</c:v>
                </c:pt>
                <c:pt idx="16111">
                  <c:v>1.0110999999999051</c:v>
                </c:pt>
                <c:pt idx="16112">
                  <c:v>1.0111999999999051</c:v>
                </c:pt>
                <c:pt idx="16113">
                  <c:v>1.0112999999999051</c:v>
                </c:pt>
                <c:pt idx="16114">
                  <c:v>1.011399999999905</c:v>
                </c:pt>
                <c:pt idx="16115">
                  <c:v>1.011499999999905</c:v>
                </c:pt>
                <c:pt idx="16116">
                  <c:v>1.011599999999905</c:v>
                </c:pt>
                <c:pt idx="16117">
                  <c:v>1.011699999999905</c:v>
                </c:pt>
                <c:pt idx="16118">
                  <c:v>1.011799999999905</c:v>
                </c:pt>
                <c:pt idx="16119">
                  <c:v>1.011899999999905</c:v>
                </c:pt>
                <c:pt idx="16120">
                  <c:v>1.011999999999905</c:v>
                </c:pt>
                <c:pt idx="16121">
                  <c:v>1.012099999999905</c:v>
                </c:pt>
                <c:pt idx="16122">
                  <c:v>1.012199999999905</c:v>
                </c:pt>
                <c:pt idx="16123">
                  <c:v>1.0122999999999049</c:v>
                </c:pt>
                <c:pt idx="16124">
                  <c:v>1.0123999999999049</c:v>
                </c:pt>
                <c:pt idx="16125">
                  <c:v>1.0124999999999049</c:v>
                </c:pt>
                <c:pt idx="16126">
                  <c:v>1.0125999999999049</c:v>
                </c:pt>
                <c:pt idx="16127">
                  <c:v>1.0126999999999049</c:v>
                </c:pt>
                <c:pt idx="16128">
                  <c:v>1.0127999999999049</c:v>
                </c:pt>
                <c:pt idx="16129">
                  <c:v>1.0128999999999049</c:v>
                </c:pt>
                <c:pt idx="16130">
                  <c:v>1.0129999999999049</c:v>
                </c:pt>
                <c:pt idx="16131">
                  <c:v>1.0130999999999049</c:v>
                </c:pt>
                <c:pt idx="16132">
                  <c:v>1.0131999999999048</c:v>
                </c:pt>
                <c:pt idx="16133">
                  <c:v>1.0132999999999048</c:v>
                </c:pt>
                <c:pt idx="16134">
                  <c:v>1.0133999999999048</c:v>
                </c:pt>
                <c:pt idx="16135">
                  <c:v>1.0134999999999048</c:v>
                </c:pt>
                <c:pt idx="16136">
                  <c:v>1.0135999999999048</c:v>
                </c:pt>
                <c:pt idx="16137">
                  <c:v>1.0136999999999048</c:v>
                </c:pt>
                <c:pt idx="16138">
                  <c:v>1.0137999999999048</c:v>
                </c:pt>
                <c:pt idx="16139">
                  <c:v>1.0138999999999048</c:v>
                </c:pt>
                <c:pt idx="16140">
                  <c:v>1.0139999999999048</c:v>
                </c:pt>
                <c:pt idx="16141">
                  <c:v>1.0140999999999047</c:v>
                </c:pt>
                <c:pt idx="16142">
                  <c:v>1.0141999999999047</c:v>
                </c:pt>
                <c:pt idx="16143">
                  <c:v>1.0142999999999047</c:v>
                </c:pt>
                <c:pt idx="16144">
                  <c:v>1.0143999999999047</c:v>
                </c:pt>
                <c:pt idx="16145">
                  <c:v>1.0144999999999047</c:v>
                </c:pt>
                <c:pt idx="16146">
                  <c:v>1.0145999999999047</c:v>
                </c:pt>
                <c:pt idx="16147">
                  <c:v>1.0146999999999047</c:v>
                </c:pt>
                <c:pt idx="16148">
                  <c:v>1.0147999999999047</c:v>
                </c:pt>
                <c:pt idx="16149">
                  <c:v>1.0148999999999047</c:v>
                </c:pt>
                <c:pt idx="16150">
                  <c:v>1.0149999999999046</c:v>
                </c:pt>
                <c:pt idx="16151">
                  <c:v>1.0150999999999046</c:v>
                </c:pt>
                <c:pt idx="16152">
                  <c:v>1.0151999999999046</c:v>
                </c:pt>
                <c:pt idx="16153">
                  <c:v>1.0152999999999046</c:v>
                </c:pt>
                <c:pt idx="16154">
                  <c:v>1.0153999999999046</c:v>
                </c:pt>
                <c:pt idx="16155">
                  <c:v>1.0154999999999046</c:v>
                </c:pt>
                <c:pt idx="16156">
                  <c:v>1.0155999999999046</c:v>
                </c:pt>
                <c:pt idx="16157">
                  <c:v>1.0156999999999046</c:v>
                </c:pt>
                <c:pt idx="16158">
                  <c:v>1.0157999999999046</c:v>
                </c:pt>
                <c:pt idx="16159">
                  <c:v>1.0158999999999045</c:v>
                </c:pt>
                <c:pt idx="16160">
                  <c:v>1.0159999999999045</c:v>
                </c:pt>
                <c:pt idx="16161">
                  <c:v>1.0160999999999045</c:v>
                </c:pt>
                <c:pt idx="16162">
                  <c:v>1.0161999999999045</c:v>
                </c:pt>
                <c:pt idx="16163">
                  <c:v>1.0162999999999045</c:v>
                </c:pt>
                <c:pt idx="16164">
                  <c:v>1.0163999999999045</c:v>
                </c:pt>
                <c:pt idx="16165">
                  <c:v>1.0164999999999045</c:v>
                </c:pt>
                <c:pt idx="16166">
                  <c:v>1.0165999999999045</c:v>
                </c:pt>
                <c:pt idx="16167">
                  <c:v>1.0166999999999045</c:v>
                </c:pt>
                <c:pt idx="16168">
                  <c:v>1.0167999999999044</c:v>
                </c:pt>
                <c:pt idx="16169">
                  <c:v>1.0168999999999044</c:v>
                </c:pt>
                <c:pt idx="16170">
                  <c:v>1.0169999999999044</c:v>
                </c:pt>
                <c:pt idx="16171">
                  <c:v>1.0170999999999044</c:v>
                </c:pt>
                <c:pt idx="16172">
                  <c:v>1.0171999999999044</c:v>
                </c:pt>
                <c:pt idx="16173">
                  <c:v>1.0172999999999044</c:v>
                </c:pt>
                <c:pt idx="16174">
                  <c:v>1.0173999999999044</c:v>
                </c:pt>
                <c:pt idx="16175">
                  <c:v>1.0174999999999044</c:v>
                </c:pt>
                <c:pt idx="16176">
                  <c:v>1.0175999999999044</c:v>
                </c:pt>
                <c:pt idx="16177">
                  <c:v>1.0176999999999043</c:v>
                </c:pt>
                <c:pt idx="16178">
                  <c:v>1.0177999999999043</c:v>
                </c:pt>
                <c:pt idx="16179">
                  <c:v>1.0178999999999043</c:v>
                </c:pt>
                <c:pt idx="16180">
                  <c:v>1.0179999999999043</c:v>
                </c:pt>
                <c:pt idx="16181">
                  <c:v>1.0180999999999043</c:v>
                </c:pt>
                <c:pt idx="16182">
                  <c:v>1.0181999999999043</c:v>
                </c:pt>
                <c:pt idx="16183">
                  <c:v>1.0182999999999043</c:v>
                </c:pt>
                <c:pt idx="16184">
                  <c:v>1.0183999999999043</c:v>
                </c:pt>
                <c:pt idx="16185">
                  <c:v>1.0184999999999043</c:v>
                </c:pt>
                <c:pt idx="16186">
                  <c:v>1.0185999999999042</c:v>
                </c:pt>
                <c:pt idx="16187">
                  <c:v>1.0186999999999042</c:v>
                </c:pt>
                <c:pt idx="16188">
                  <c:v>1.0187999999999042</c:v>
                </c:pt>
                <c:pt idx="16189">
                  <c:v>1.0188999999999042</c:v>
                </c:pt>
                <c:pt idx="16190">
                  <c:v>1.0189999999999042</c:v>
                </c:pt>
                <c:pt idx="16191">
                  <c:v>1.0190999999999042</c:v>
                </c:pt>
                <c:pt idx="16192">
                  <c:v>1.0191999999999042</c:v>
                </c:pt>
                <c:pt idx="16193">
                  <c:v>1.0192999999999042</c:v>
                </c:pt>
                <c:pt idx="16194">
                  <c:v>1.0193999999999042</c:v>
                </c:pt>
                <c:pt idx="16195">
                  <c:v>1.0194999999999041</c:v>
                </c:pt>
                <c:pt idx="16196">
                  <c:v>1.0195999999999041</c:v>
                </c:pt>
                <c:pt idx="16197">
                  <c:v>1.0196999999999041</c:v>
                </c:pt>
                <c:pt idx="16198">
                  <c:v>1.0197999999999041</c:v>
                </c:pt>
                <c:pt idx="16199">
                  <c:v>1.0198999999999041</c:v>
                </c:pt>
                <c:pt idx="16200">
                  <c:v>1.0199999999999041</c:v>
                </c:pt>
                <c:pt idx="16201">
                  <c:v>1.0200999999999041</c:v>
                </c:pt>
                <c:pt idx="16202">
                  <c:v>1.0201999999999041</c:v>
                </c:pt>
                <c:pt idx="16203">
                  <c:v>1.0202999999999041</c:v>
                </c:pt>
                <c:pt idx="16204">
                  <c:v>1.0203999999999041</c:v>
                </c:pt>
                <c:pt idx="16205">
                  <c:v>1.020499999999904</c:v>
                </c:pt>
                <c:pt idx="16206">
                  <c:v>1.020599999999904</c:v>
                </c:pt>
                <c:pt idx="16207">
                  <c:v>1.020699999999904</c:v>
                </c:pt>
                <c:pt idx="16208">
                  <c:v>1.020799999999904</c:v>
                </c:pt>
                <c:pt idx="16209">
                  <c:v>1.020899999999904</c:v>
                </c:pt>
                <c:pt idx="16210">
                  <c:v>1.020999999999904</c:v>
                </c:pt>
                <c:pt idx="16211">
                  <c:v>1.021099999999904</c:v>
                </c:pt>
                <c:pt idx="16212">
                  <c:v>1.021199999999904</c:v>
                </c:pt>
                <c:pt idx="16213">
                  <c:v>1.021299999999904</c:v>
                </c:pt>
                <c:pt idx="16214">
                  <c:v>1.0213999999999039</c:v>
                </c:pt>
                <c:pt idx="16215">
                  <c:v>1.0214999999999039</c:v>
                </c:pt>
                <c:pt idx="16216">
                  <c:v>1.0215999999999039</c:v>
                </c:pt>
                <c:pt idx="16217">
                  <c:v>1.0216999999999039</c:v>
                </c:pt>
                <c:pt idx="16218">
                  <c:v>1.0217999999999039</c:v>
                </c:pt>
                <c:pt idx="16219">
                  <c:v>1.0218999999999039</c:v>
                </c:pt>
                <c:pt idx="16220">
                  <c:v>1.0219999999999039</c:v>
                </c:pt>
                <c:pt idx="16221">
                  <c:v>1.0220999999999039</c:v>
                </c:pt>
                <c:pt idx="16222">
                  <c:v>1.0221999999999039</c:v>
                </c:pt>
                <c:pt idx="16223">
                  <c:v>1.0222999999999038</c:v>
                </c:pt>
                <c:pt idx="16224">
                  <c:v>1.0223999999999038</c:v>
                </c:pt>
                <c:pt idx="16225">
                  <c:v>1.0224999999999038</c:v>
                </c:pt>
                <c:pt idx="16226">
                  <c:v>1.0225999999999038</c:v>
                </c:pt>
                <c:pt idx="16227">
                  <c:v>1.0226999999999038</c:v>
                </c:pt>
                <c:pt idx="16228">
                  <c:v>1.0227999999999038</c:v>
                </c:pt>
                <c:pt idx="16229">
                  <c:v>1.0228999999999038</c:v>
                </c:pt>
                <c:pt idx="16230">
                  <c:v>1.0229999999999038</c:v>
                </c:pt>
                <c:pt idx="16231">
                  <c:v>1.0230999999999038</c:v>
                </c:pt>
                <c:pt idx="16232">
                  <c:v>1.0231999999999037</c:v>
                </c:pt>
                <c:pt idx="16233">
                  <c:v>1.0232999999999037</c:v>
                </c:pt>
                <c:pt idx="16234">
                  <c:v>1.0233999999999037</c:v>
                </c:pt>
                <c:pt idx="16235">
                  <c:v>1.0234999999999037</c:v>
                </c:pt>
                <c:pt idx="16236">
                  <c:v>1.0235999999999037</c:v>
                </c:pt>
                <c:pt idx="16237">
                  <c:v>1.0236999999999037</c:v>
                </c:pt>
                <c:pt idx="16238">
                  <c:v>1.0237999999999037</c:v>
                </c:pt>
                <c:pt idx="16239">
                  <c:v>1.0238999999999037</c:v>
                </c:pt>
                <c:pt idx="16240">
                  <c:v>1.0239999999999037</c:v>
                </c:pt>
                <c:pt idx="16241">
                  <c:v>1.0240999999999036</c:v>
                </c:pt>
                <c:pt idx="16242">
                  <c:v>1.0241999999999036</c:v>
                </c:pt>
                <c:pt idx="16243">
                  <c:v>1.0242999999999036</c:v>
                </c:pt>
                <c:pt idx="16244">
                  <c:v>1.0243999999999036</c:v>
                </c:pt>
                <c:pt idx="16245">
                  <c:v>1.0244999999999036</c:v>
                </c:pt>
                <c:pt idx="16246">
                  <c:v>1.0245999999999036</c:v>
                </c:pt>
                <c:pt idx="16247">
                  <c:v>1.0246999999999036</c:v>
                </c:pt>
                <c:pt idx="16248">
                  <c:v>1.0247999999999036</c:v>
                </c:pt>
                <c:pt idx="16249">
                  <c:v>1.0248999999999036</c:v>
                </c:pt>
                <c:pt idx="16250">
                  <c:v>1.0249999999999035</c:v>
                </c:pt>
                <c:pt idx="16251">
                  <c:v>1.0250999999999035</c:v>
                </c:pt>
                <c:pt idx="16252">
                  <c:v>1.0251999999999035</c:v>
                </c:pt>
                <c:pt idx="16253">
                  <c:v>1.0252999999999035</c:v>
                </c:pt>
                <c:pt idx="16254">
                  <c:v>1.0253999999999035</c:v>
                </c:pt>
                <c:pt idx="16255">
                  <c:v>1.0254999999999035</c:v>
                </c:pt>
                <c:pt idx="16256">
                  <c:v>1.0255999999999035</c:v>
                </c:pt>
                <c:pt idx="16257">
                  <c:v>1.0256999999999035</c:v>
                </c:pt>
                <c:pt idx="16258">
                  <c:v>1.0257999999999035</c:v>
                </c:pt>
                <c:pt idx="16259">
                  <c:v>1.0258999999999034</c:v>
                </c:pt>
                <c:pt idx="16260">
                  <c:v>1.0259999999999034</c:v>
                </c:pt>
                <c:pt idx="16261">
                  <c:v>1.0260999999999034</c:v>
                </c:pt>
                <c:pt idx="16262">
                  <c:v>1.0261999999999034</c:v>
                </c:pt>
                <c:pt idx="16263">
                  <c:v>1.0262999999999034</c:v>
                </c:pt>
                <c:pt idx="16264">
                  <c:v>1.0263999999999034</c:v>
                </c:pt>
                <c:pt idx="16265">
                  <c:v>1.0264999999999034</c:v>
                </c:pt>
                <c:pt idx="16266">
                  <c:v>1.0265999999999034</c:v>
                </c:pt>
                <c:pt idx="16267">
                  <c:v>1.0266999999999034</c:v>
                </c:pt>
                <c:pt idx="16268">
                  <c:v>1.0267999999999033</c:v>
                </c:pt>
                <c:pt idx="16269">
                  <c:v>1.0268999999999033</c:v>
                </c:pt>
                <c:pt idx="16270">
                  <c:v>1.0269999999999033</c:v>
                </c:pt>
                <c:pt idx="16271">
                  <c:v>1.0270999999999033</c:v>
                </c:pt>
                <c:pt idx="16272">
                  <c:v>1.0271999999999033</c:v>
                </c:pt>
                <c:pt idx="16273">
                  <c:v>1.0272999999999033</c:v>
                </c:pt>
                <c:pt idx="16274">
                  <c:v>1.0273999999999033</c:v>
                </c:pt>
                <c:pt idx="16275">
                  <c:v>1.0274999999999033</c:v>
                </c:pt>
                <c:pt idx="16276">
                  <c:v>1.0275999999999033</c:v>
                </c:pt>
                <c:pt idx="16277">
                  <c:v>1.0276999999999032</c:v>
                </c:pt>
                <c:pt idx="16278">
                  <c:v>1.0277999999999032</c:v>
                </c:pt>
                <c:pt idx="16279">
                  <c:v>1.0278999999999032</c:v>
                </c:pt>
                <c:pt idx="16280">
                  <c:v>1.0279999999999032</c:v>
                </c:pt>
                <c:pt idx="16281">
                  <c:v>1.0280999999999032</c:v>
                </c:pt>
                <c:pt idx="16282">
                  <c:v>1.0281999999999032</c:v>
                </c:pt>
                <c:pt idx="16283">
                  <c:v>1.0282999999999032</c:v>
                </c:pt>
                <c:pt idx="16284">
                  <c:v>1.0283999999999032</c:v>
                </c:pt>
                <c:pt idx="16285">
                  <c:v>1.0284999999999032</c:v>
                </c:pt>
                <c:pt idx="16286">
                  <c:v>1.0285999999999031</c:v>
                </c:pt>
                <c:pt idx="16287">
                  <c:v>1.0286999999999031</c:v>
                </c:pt>
                <c:pt idx="16288">
                  <c:v>1.0287999999999031</c:v>
                </c:pt>
                <c:pt idx="16289">
                  <c:v>1.0288999999999031</c:v>
                </c:pt>
                <c:pt idx="16290">
                  <c:v>1.0289999999999031</c:v>
                </c:pt>
                <c:pt idx="16291">
                  <c:v>1.0290999999999031</c:v>
                </c:pt>
                <c:pt idx="16292">
                  <c:v>1.0291999999999031</c:v>
                </c:pt>
                <c:pt idx="16293">
                  <c:v>1.0292999999999031</c:v>
                </c:pt>
                <c:pt idx="16294">
                  <c:v>1.0293999999999031</c:v>
                </c:pt>
                <c:pt idx="16295">
                  <c:v>1.029499999999903</c:v>
                </c:pt>
                <c:pt idx="16296">
                  <c:v>1.029599999999903</c:v>
                </c:pt>
                <c:pt idx="16297">
                  <c:v>1.029699999999903</c:v>
                </c:pt>
                <c:pt idx="16298">
                  <c:v>1.029799999999903</c:v>
                </c:pt>
                <c:pt idx="16299">
                  <c:v>1.029899999999903</c:v>
                </c:pt>
                <c:pt idx="16300">
                  <c:v>1.029999999999903</c:v>
                </c:pt>
                <c:pt idx="16301">
                  <c:v>1.030099999999903</c:v>
                </c:pt>
                <c:pt idx="16302">
                  <c:v>1.030199999999903</c:v>
                </c:pt>
                <c:pt idx="16303">
                  <c:v>1.030299999999903</c:v>
                </c:pt>
                <c:pt idx="16304">
                  <c:v>1.0303999999999029</c:v>
                </c:pt>
                <c:pt idx="16305">
                  <c:v>1.0304999999999029</c:v>
                </c:pt>
                <c:pt idx="16306">
                  <c:v>1.0305999999999029</c:v>
                </c:pt>
                <c:pt idx="16307">
                  <c:v>1.0306999999999029</c:v>
                </c:pt>
                <c:pt idx="16308">
                  <c:v>1.0307999999999029</c:v>
                </c:pt>
                <c:pt idx="16309">
                  <c:v>1.0308999999999029</c:v>
                </c:pt>
                <c:pt idx="16310">
                  <c:v>1.0309999999999029</c:v>
                </c:pt>
                <c:pt idx="16311">
                  <c:v>1.0310999999999029</c:v>
                </c:pt>
                <c:pt idx="16312">
                  <c:v>1.0311999999999029</c:v>
                </c:pt>
                <c:pt idx="16313">
                  <c:v>1.0312999999999028</c:v>
                </c:pt>
                <c:pt idx="16314">
                  <c:v>1.0313999999999028</c:v>
                </c:pt>
                <c:pt idx="16315">
                  <c:v>1.0314999999999028</c:v>
                </c:pt>
                <c:pt idx="16316">
                  <c:v>1.0315999999999028</c:v>
                </c:pt>
                <c:pt idx="16317">
                  <c:v>1.0316999999999028</c:v>
                </c:pt>
                <c:pt idx="16318">
                  <c:v>1.0317999999999028</c:v>
                </c:pt>
                <c:pt idx="16319">
                  <c:v>1.0318999999999028</c:v>
                </c:pt>
                <c:pt idx="16320">
                  <c:v>1.0319999999999028</c:v>
                </c:pt>
                <c:pt idx="16321">
                  <c:v>1.0320999999999028</c:v>
                </c:pt>
                <c:pt idx="16322">
                  <c:v>1.0321999999999028</c:v>
                </c:pt>
                <c:pt idx="16323">
                  <c:v>1.0322999999999027</c:v>
                </c:pt>
                <c:pt idx="16324">
                  <c:v>1.0323999999999027</c:v>
                </c:pt>
                <c:pt idx="16325">
                  <c:v>1.0324999999999027</c:v>
                </c:pt>
                <c:pt idx="16326">
                  <c:v>1.0325999999999027</c:v>
                </c:pt>
                <c:pt idx="16327">
                  <c:v>1.0326999999999027</c:v>
                </c:pt>
                <c:pt idx="16328">
                  <c:v>1.0327999999999027</c:v>
                </c:pt>
                <c:pt idx="16329">
                  <c:v>1.0328999999999027</c:v>
                </c:pt>
                <c:pt idx="16330">
                  <c:v>1.0329999999999027</c:v>
                </c:pt>
                <c:pt idx="16331">
                  <c:v>1.0330999999999027</c:v>
                </c:pt>
                <c:pt idx="16332">
                  <c:v>1.0331999999999026</c:v>
                </c:pt>
                <c:pt idx="16333">
                  <c:v>1.0332999999999026</c:v>
                </c:pt>
                <c:pt idx="16334">
                  <c:v>1.0333999999999026</c:v>
                </c:pt>
                <c:pt idx="16335">
                  <c:v>1.0334999999999026</c:v>
                </c:pt>
                <c:pt idx="16336">
                  <c:v>1.0335999999999026</c:v>
                </c:pt>
                <c:pt idx="16337">
                  <c:v>1.0336999999999026</c:v>
                </c:pt>
                <c:pt idx="16338">
                  <c:v>1.0337999999999026</c:v>
                </c:pt>
                <c:pt idx="16339">
                  <c:v>1.0338999999999026</c:v>
                </c:pt>
                <c:pt idx="16340">
                  <c:v>1.0339999999999026</c:v>
                </c:pt>
                <c:pt idx="16341">
                  <c:v>1.0340999999999025</c:v>
                </c:pt>
                <c:pt idx="16342">
                  <c:v>1.0341999999999025</c:v>
                </c:pt>
                <c:pt idx="16343">
                  <c:v>1.0342999999999025</c:v>
                </c:pt>
                <c:pt idx="16344">
                  <c:v>1.0343999999999025</c:v>
                </c:pt>
                <c:pt idx="16345">
                  <c:v>1.0344999999999025</c:v>
                </c:pt>
                <c:pt idx="16346">
                  <c:v>1.0345999999999025</c:v>
                </c:pt>
                <c:pt idx="16347">
                  <c:v>1.0346999999999025</c:v>
                </c:pt>
                <c:pt idx="16348">
                  <c:v>1.0347999999999025</c:v>
                </c:pt>
                <c:pt idx="16349">
                  <c:v>1.0348999999999025</c:v>
                </c:pt>
                <c:pt idx="16350">
                  <c:v>1.0349999999999024</c:v>
                </c:pt>
                <c:pt idx="16351">
                  <c:v>1.0350999999999024</c:v>
                </c:pt>
                <c:pt idx="16352">
                  <c:v>1.0351999999999024</c:v>
                </c:pt>
                <c:pt idx="16353">
                  <c:v>1.0352999999999024</c:v>
                </c:pt>
                <c:pt idx="16354">
                  <c:v>1.0353999999999024</c:v>
                </c:pt>
                <c:pt idx="16355">
                  <c:v>1.0354999999999024</c:v>
                </c:pt>
                <c:pt idx="16356">
                  <c:v>1.0355999999999024</c:v>
                </c:pt>
                <c:pt idx="16357">
                  <c:v>1.0356999999999024</c:v>
                </c:pt>
                <c:pt idx="16358">
                  <c:v>1.0357999999999024</c:v>
                </c:pt>
                <c:pt idx="16359">
                  <c:v>1.0358999999999023</c:v>
                </c:pt>
                <c:pt idx="16360">
                  <c:v>1.0359999999999023</c:v>
                </c:pt>
                <c:pt idx="16361">
                  <c:v>1.0360999999999023</c:v>
                </c:pt>
                <c:pt idx="16362">
                  <c:v>1.0361999999999023</c:v>
                </c:pt>
                <c:pt idx="16363">
                  <c:v>1.0362999999999023</c:v>
                </c:pt>
                <c:pt idx="16364">
                  <c:v>1.0363999999999023</c:v>
                </c:pt>
                <c:pt idx="16365">
                  <c:v>1.0364999999999023</c:v>
                </c:pt>
                <c:pt idx="16366">
                  <c:v>1.0365999999999023</c:v>
                </c:pt>
                <c:pt idx="16367">
                  <c:v>1.0366999999999023</c:v>
                </c:pt>
                <c:pt idx="16368">
                  <c:v>1.0367999999999022</c:v>
                </c:pt>
                <c:pt idx="16369">
                  <c:v>1.0368999999999022</c:v>
                </c:pt>
                <c:pt idx="16370">
                  <c:v>1.0369999999999022</c:v>
                </c:pt>
                <c:pt idx="16371">
                  <c:v>1.0370999999999022</c:v>
                </c:pt>
                <c:pt idx="16372">
                  <c:v>1.0371999999999022</c:v>
                </c:pt>
                <c:pt idx="16373">
                  <c:v>1.0372999999999022</c:v>
                </c:pt>
                <c:pt idx="16374">
                  <c:v>1.0373999999999022</c:v>
                </c:pt>
                <c:pt idx="16375">
                  <c:v>1.0374999999999022</c:v>
                </c:pt>
                <c:pt idx="16376">
                  <c:v>1.0375999999999022</c:v>
                </c:pt>
                <c:pt idx="16377">
                  <c:v>1.0376999999999021</c:v>
                </c:pt>
                <c:pt idx="16378">
                  <c:v>1.0377999999999021</c:v>
                </c:pt>
                <c:pt idx="16379">
                  <c:v>1.0378999999999021</c:v>
                </c:pt>
                <c:pt idx="16380">
                  <c:v>1.0379999999999021</c:v>
                </c:pt>
                <c:pt idx="16381">
                  <c:v>1.0380999999999021</c:v>
                </c:pt>
                <c:pt idx="16382">
                  <c:v>1.0381999999999021</c:v>
                </c:pt>
                <c:pt idx="16383">
                  <c:v>1.0382999999999021</c:v>
                </c:pt>
                <c:pt idx="16384">
                  <c:v>1.0383999999999021</c:v>
                </c:pt>
                <c:pt idx="16385">
                  <c:v>1.0384999999999021</c:v>
                </c:pt>
                <c:pt idx="16386">
                  <c:v>1.038599999999902</c:v>
                </c:pt>
                <c:pt idx="16387">
                  <c:v>1.038699999999902</c:v>
                </c:pt>
                <c:pt idx="16388">
                  <c:v>1.038799999999902</c:v>
                </c:pt>
                <c:pt idx="16389">
                  <c:v>1.038899999999902</c:v>
                </c:pt>
                <c:pt idx="16390">
                  <c:v>1.038999999999902</c:v>
                </c:pt>
                <c:pt idx="16391">
                  <c:v>1.039099999999902</c:v>
                </c:pt>
                <c:pt idx="16392">
                  <c:v>1.039199999999902</c:v>
                </c:pt>
                <c:pt idx="16393">
                  <c:v>1.039299999999902</c:v>
                </c:pt>
                <c:pt idx="16394">
                  <c:v>1.039399999999902</c:v>
                </c:pt>
                <c:pt idx="16395">
                  <c:v>1.0394999999999019</c:v>
                </c:pt>
                <c:pt idx="16396">
                  <c:v>1.0395999999999019</c:v>
                </c:pt>
                <c:pt idx="16397">
                  <c:v>1.0396999999999019</c:v>
                </c:pt>
                <c:pt idx="16398">
                  <c:v>1.0397999999999019</c:v>
                </c:pt>
                <c:pt idx="16399">
                  <c:v>1.0398999999999019</c:v>
                </c:pt>
                <c:pt idx="16400">
                  <c:v>1.0399999999999019</c:v>
                </c:pt>
                <c:pt idx="16401">
                  <c:v>1.0400999999999019</c:v>
                </c:pt>
                <c:pt idx="16402">
                  <c:v>1.0401999999999019</c:v>
                </c:pt>
                <c:pt idx="16403">
                  <c:v>1.0402999999999019</c:v>
                </c:pt>
                <c:pt idx="16404">
                  <c:v>1.0403999999999018</c:v>
                </c:pt>
                <c:pt idx="16405">
                  <c:v>1.0404999999999018</c:v>
                </c:pt>
                <c:pt idx="16406">
                  <c:v>1.0405999999999018</c:v>
                </c:pt>
                <c:pt idx="16407">
                  <c:v>1.0406999999999018</c:v>
                </c:pt>
                <c:pt idx="16408">
                  <c:v>1.0407999999999018</c:v>
                </c:pt>
                <c:pt idx="16409">
                  <c:v>1.0408999999999018</c:v>
                </c:pt>
                <c:pt idx="16410">
                  <c:v>1.0409999999999018</c:v>
                </c:pt>
                <c:pt idx="16411">
                  <c:v>1.0410999999999018</c:v>
                </c:pt>
                <c:pt idx="16412">
                  <c:v>1.0411999999999018</c:v>
                </c:pt>
                <c:pt idx="16413">
                  <c:v>1.0412999999999017</c:v>
                </c:pt>
                <c:pt idx="16414">
                  <c:v>1.0413999999999017</c:v>
                </c:pt>
                <c:pt idx="16415">
                  <c:v>1.0414999999999017</c:v>
                </c:pt>
                <c:pt idx="16416">
                  <c:v>1.0415999999999017</c:v>
                </c:pt>
                <c:pt idx="16417">
                  <c:v>1.0416999999999017</c:v>
                </c:pt>
                <c:pt idx="16418">
                  <c:v>1.0417999999999017</c:v>
                </c:pt>
                <c:pt idx="16419">
                  <c:v>1.0418999999999017</c:v>
                </c:pt>
                <c:pt idx="16420">
                  <c:v>1.0419999999999017</c:v>
                </c:pt>
                <c:pt idx="16421">
                  <c:v>1.0420999999999017</c:v>
                </c:pt>
                <c:pt idx="16422">
                  <c:v>1.0421999999999016</c:v>
                </c:pt>
                <c:pt idx="16423">
                  <c:v>1.0422999999999016</c:v>
                </c:pt>
                <c:pt idx="16424">
                  <c:v>1.0423999999999016</c:v>
                </c:pt>
                <c:pt idx="16425">
                  <c:v>1.0424999999999016</c:v>
                </c:pt>
                <c:pt idx="16426">
                  <c:v>1.0425999999999016</c:v>
                </c:pt>
                <c:pt idx="16427">
                  <c:v>1.0426999999999016</c:v>
                </c:pt>
                <c:pt idx="16428">
                  <c:v>1.0427999999999016</c:v>
                </c:pt>
                <c:pt idx="16429">
                  <c:v>1.0428999999999016</c:v>
                </c:pt>
                <c:pt idx="16430">
                  <c:v>1.0429999999999016</c:v>
                </c:pt>
                <c:pt idx="16431">
                  <c:v>1.0430999999999016</c:v>
                </c:pt>
                <c:pt idx="16432">
                  <c:v>1.0431999999999015</c:v>
                </c:pt>
                <c:pt idx="16433">
                  <c:v>1.0432999999999015</c:v>
                </c:pt>
                <c:pt idx="16434">
                  <c:v>1.0433999999999015</c:v>
                </c:pt>
                <c:pt idx="16435">
                  <c:v>1.0434999999999015</c:v>
                </c:pt>
                <c:pt idx="16436">
                  <c:v>1.0435999999999015</c:v>
                </c:pt>
                <c:pt idx="16437">
                  <c:v>1.0436999999999015</c:v>
                </c:pt>
                <c:pt idx="16438">
                  <c:v>1.0437999999999015</c:v>
                </c:pt>
                <c:pt idx="16439">
                  <c:v>1.0438999999999015</c:v>
                </c:pt>
                <c:pt idx="16440">
                  <c:v>1.0439999999999015</c:v>
                </c:pt>
                <c:pt idx="16441">
                  <c:v>1.0440999999999014</c:v>
                </c:pt>
                <c:pt idx="16442">
                  <c:v>1.0441999999999014</c:v>
                </c:pt>
                <c:pt idx="16443">
                  <c:v>1.0442999999999014</c:v>
                </c:pt>
                <c:pt idx="16444">
                  <c:v>1.0443999999999014</c:v>
                </c:pt>
                <c:pt idx="16445">
                  <c:v>1.0444999999999014</c:v>
                </c:pt>
                <c:pt idx="16446">
                  <c:v>1.0445999999999014</c:v>
                </c:pt>
                <c:pt idx="16447">
                  <c:v>1.0446999999999014</c:v>
                </c:pt>
                <c:pt idx="16448">
                  <c:v>1.0447999999999014</c:v>
                </c:pt>
                <c:pt idx="16449">
                  <c:v>1.0448999999999014</c:v>
                </c:pt>
                <c:pt idx="16450">
                  <c:v>1.0449999999999013</c:v>
                </c:pt>
                <c:pt idx="16451">
                  <c:v>1.0450999999999013</c:v>
                </c:pt>
                <c:pt idx="16452">
                  <c:v>1.0451999999999013</c:v>
                </c:pt>
                <c:pt idx="16453">
                  <c:v>1.0452999999999013</c:v>
                </c:pt>
                <c:pt idx="16454">
                  <c:v>1.0453999999999013</c:v>
                </c:pt>
                <c:pt idx="16455">
                  <c:v>1.0454999999999013</c:v>
                </c:pt>
                <c:pt idx="16456">
                  <c:v>1.0455999999999013</c:v>
                </c:pt>
                <c:pt idx="16457">
                  <c:v>1.0456999999999013</c:v>
                </c:pt>
                <c:pt idx="16458">
                  <c:v>1.0457999999999013</c:v>
                </c:pt>
                <c:pt idx="16459">
                  <c:v>1.0458999999999012</c:v>
                </c:pt>
                <c:pt idx="16460">
                  <c:v>1.0459999999999012</c:v>
                </c:pt>
                <c:pt idx="16461">
                  <c:v>1.0460999999999012</c:v>
                </c:pt>
                <c:pt idx="16462">
                  <c:v>1.0461999999999012</c:v>
                </c:pt>
                <c:pt idx="16463">
                  <c:v>1.0462999999999012</c:v>
                </c:pt>
                <c:pt idx="16464">
                  <c:v>1.0463999999999012</c:v>
                </c:pt>
                <c:pt idx="16465">
                  <c:v>1.0464999999999012</c:v>
                </c:pt>
                <c:pt idx="16466">
                  <c:v>1.0465999999999012</c:v>
                </c:pt>
                <c:pt idx="16467">
                  <c:v>1.0466999999999012</c:v>
                </c:pt>
                <c:pt idx="16468">
                  <c:v>1.0467999999999011</c:v>
                </c:pt>
                <c:pt idx="16469">
                  <c:v>1.0468999999999011</c:v>
                </c:pt>
                <c:pt idx="16470">
                  <c:v>1.0469999999999011</c:v>
                </c:pt>
                <c:pt idx="16471">
                  <c:v>1.0470999999999011</c:v>
                </c:pt>
                <c:pt idx="16472">
                  <c:v>1.0471999999999011</c:v>
                </c:pt>
                <c:pt idx="16473">
                  <c:v>1.0472999999999011</c:v>
                </c:pt>
                <c:pt idx="16474">
                  <c:v>1.0473999999999011</c:v>
                </c:pt>
                <c:pt idx="16475">
                  <c:v>1.0474999999999011</c:v>
                </c:pt>
                <c:pt idx="16476">
                  <c:v>1.0475999999999011</c:v>
                </c:pt>
                <c:pt idx="16477">
                  <c:v>1.047699999999901</c:v>
                </c:pt>
                <c:pt idx="16478">
                  <c:v>1.047799999999901</c:v>
                </c:pt>
                <c:pt idx="16479">
                  <c:v>1.047899999999901</c:v>
                </c:pt>
                <c:pt idx="16480">
                  <c:v>1.047999999999901</c:v>
                </c:pt>
                <c:pt idx="16481">
                  <c:v>1.048099999999901</c:v>
                </c:pt>
                <c:pt idx="16482">
                  <c:v>1.048199999999901</c:v>
                </c:pt>
                <c:pt idx="16483">
                  <c:v>1.048299999999901</c:v>
                </c:pt>
                <c:pt idx="16484">
                  <c:v>1.048399999999901</c:v>
                </c:pt>
                <c:pt idx="16485">
                  <c:v>1.048499999999901</c:v>
                </c:pt>
                <c:pt idx="16486">
                  <c:v>1.0485999999999009</c:v>
                </c:pt>
                <c:pt idx="16487">
                  <c:v>1.0486999999999009</c:v>
                </c:pt>
                <c:pt idx="16488">
                  <c:v>1.0487999999999009</c:v>
                </c:pt>
                <c:pt idx="16489">
                  <c:v>1.0488999999999009</c:v>
                </c:pt>
                <c:pt idx="16490">
                  <c:v>1.0489999999999009</c:v>
                </c:pt>
                <c:pt idx="16491">
                  <c:v>1.0490999999999009</c:v>
                </c:pt>
                <c:pt idx="16492">
                  <c:v>1.0491999999999009</c:v>
                </c:pt>
                <c:pt idx="16493">
                  <c:v>1.0492999999999009</c:v>
                </c:pt>
                <c:pt idx="16494">
                  <c:v>1.0493999999999009</c:v>
                </c:pt>
                <c:pt idx="16495">
                  <c:v>1.0494999999999008</c:v>
                </c:pt>
                <c:pt idx="16496">
                  <c:v>1.0495999999999008</c:v>
                </c:pt>
                <c:pt idx="16497">
                  <c:v>1.0496999999999008</c:v>
                </c:pt>
                <c:pt idx="16498">
                  <c:v>1.0497999999999008</c:v>
                </c:pt>
                <c:pt idx="16499">
                  <c:v>1.0498999999999008</c:v>
                </c:pt>
                <c:pt idx="16500">
                  <c:v>1.0499999999999008</c:v>
                </c:pt>
                <c:pt idx="16501">
                  <c:v>1.0500999999999008</c:v>
                </c:pt>
                <c:pt idx="16502">
                  <c:v>1.0501999999999008</c:v>
                </c:pt>
                <c:pt idx="16503">
                  <c:v>1.0502999999999008</c:v>
                </c:pt>
                <c:pt idx="16504">
                  <c:v>1.0503999999999007</c:v>
                </c:pt>
                <c:pt idx="16505">
                  <c:v>1.0504999999999007</c:v>
                </c:pt>
                <c:pt idx="16506">
                  <c:v>1.0505999999999007</c:v>
                </c:pt>
                <c:pt idx="16507">
                  <c:v>1.0506999999999007</c:v>
                </c:pt>
                <c:pt idx="16508">
                  <c:v>1.0507999999999007</c:v>
                </c:pt>
                <c:pt idx="16509">
                  <c:v>1.0508999999999007</c:v>
                </c:pt>
                <c:pt idx="16510">
                  <c:v>1.0509999999999007</c:v>
                </c:pt>
                <c:pt idx="16511">
                  <c:v>1.0510999999999007</c:v>
                </c:pt>
                <c:pt idx="16512">
                  <c:v>1.0511999999999007</c:v>
                </c:pt>
                <c:pt idx="16513">
                  <c:v>1.0512999999999006</c:v>
                </c:pt>
                <c:pt idx="16514">
                  <c:v>1.0513999999999006</c:v>
                </c:pt>
                <c:pt idx="16515">
                  <c:v>1.0514999999999006</c:v>
                </c:pt>
                <c:pt idx="16516">
                  <c:v>1.0515999999999006</c:v>
                </c:pt>
                <c:pt idx="16517">
                  <c:v>1.0516999999999006</c:v>
                </c:pt>
                <c:pt idx="16518">
                  <c:v>1.0517999999999006</c:v>
                </c:pt>
                <c:pt idx="16519">
                  <c:v>1.0518999999999006</c:v>
                </c:pt>
                <c:pt idx="16520">
                  <c:v>1.0519999999999006</c:v>
                </c:pt>
                <c:pt idx="16521">
                  <c:v>1.0520999999999006</c:v>
                </c:pt>
                <c:pt idx="16522">
                  <c:v>1.0521999999999005</c:v>
                </c:pt>
                <c:pt idx="16523">
                  <c:v>1.0522999999999005</c:v>
                </c:pt>
                <c:pt idx="16524">
                  <c:v>1.0523999999999005</c:v>
                </c:pt>
                <c:pt idx="16525">
                  <c:v>1.0524999999999005</c:v>
                </c:pt>
                <c:pt idx="16526">
                  <c:v>1.0525999999999005</c:v>
                </c:pt>
                <c:pt idx="16527">
                  <c:v>1.0526999999999005</c:v>
                </c:pt>
                <c:pt idx="16528">
                  <c:v>1.0527999999999005</c:v>
                </c:pt>
                <c:pt idx="16529">
                  <c:v>1.0528999999999005</c:v>
                </c:pt>
                <c:pt idx="16530">
                  <c:v>1.0529999999999005</c:v>
                </c:pt>
                <c:pt idx="16531">
                  <c:v>1.0530999999999004</c:v>
                </c:pt>
                <c:pt idx="16532">
                  <c:v>1.0531999999999004</c:v>
                </c:pt>
                <c:pt idx="16533">
                  <c:v>1.0532999999999004</c:v>
                </c:pt>
                <c:pt idx="16534">
                  <c:v>1.0533999999999004</c:v>
                </c:pt>
                <c:pt idx="16535">
                  <c:v>1.0534999999999004</c:v>
                </c:pt>
                <c:pt idx="16536">
                  <c:v>1.0535999999999004</c:v>
                </c:pt>
                <c:pt idx="16537">
                  <c:v>1.0536999999999004</c:v>
                </c:pt>
                <c:pt idx="16538">
                  <c:v>1.0537999999999004</c:v>
                </c:pt>
                <c:pt idx="16539">
                  <c:v>1.0538999999999004</c:v>
                </c:pt>
                <c:pt idx="16540">
                  <c:v>1.0539999999999003</c:v>
                </c:pt>
                <c:pt idx="16541">
                  <c:v>1.0540999999999003</c:v>
                </c:pt>
                <c:pt idx="16542">
                  <c:v>1.0541999999999003</c:v>
                </c:pt>
                <c:pt idx="16543">
                  <c:v>1.0542999999999003</c:v>
                </c:pt>
                <c:pt idx="16544">
                  <c:v>1.0543999999999003</c:v>
                </c:pt>
                <c:pt idx="16545">
                  <c:v>1.0544999999999003</c:v>
                </c:pt>
                <c:pt idx="16546">
                  <c:v>1.0545999999999003</c:v>
                </c:pt>
                <c:pt idx="16547">
                  <c:v>1.0546999999999003</c:v>
                </c:pt>
                <c:pt idx="16548">
                  <c:v>1.0547999999999003</c:v>
                </c:pt>
                <c:pt idx="16549">
                  <c:v>1.0548999999999003</c:v>
                </c:pt>
                <c:pt idx="16550">
                  <c:v>1.0549999999999002</c:v>
                </c:pt>
                <c:pt idx="16551">
                  <c:v>1.0550999999999002</c:v>
                </c:pt>
                <c:pt idx="16552">
                  <c:v>1.0551999999999002</c:v>
                </c:pt>
                <c:pt idx="16553">
                  <c:v>1.0552999999999002</c:v>
                </c:pt>
                <c:pt idx="16554">
                  <c:v>1.0553999999999002</c:v>
                </c:pt>
                <c:pt idx="16555">
                  <c:v>1.0554999999999002</c:v>
                </c:pt>
                <c:pt idx="16556">
                  <c:v>1.0555999999999002</c:v>
                </c:pt>
                <c:pt idx="16557">
                  <c:v>1.0556999999999002</c:v>
                </c:pt>
                <c:pt idx="16558">
                  <c:v>1.0557999999999002</c:v>
                </c:pt>
                <c:pt idx="16559">
                  <c:v>1.0558999999999001</c:v>
                </c:pt>
                <c:pt idx="16560">
                  <c:v>1.0559999999999001</c:v>
                </c:pt>
                <c:pt idx="16561">
                  <c:v>1.0560999999999001</c:v>
                </c:pt>
                <c:pt idx="16562">
                  <c:v>1.0561999999999001</c:v>
                </c:pt>
                <c:pt idx="16563">
                  <c:v>1.0562999999999001</c:v>
                </c:pt>
                <c:pt idx="16564">
                  <c:v>1.0563999999999001</c:v>
                </c:pt>
                <c:pt idx="16565">
                  <c:v>1.0564999999999001</c:v>
                </c:pt>
                <c:pt idx="16566">
                  <c:v>1.0565999999999001</c:v>
                </c:pt>
                <c:pt idx="16567">
                  <c:v>1.0566999999999001</c:v>
                </c:pt>
                <c:pt idx="16568">
                  <c:v>1.0567999999999</c:v>
                </c:pt>
                <c:pt idx="16569">
                  <c:v>1.0568999999999</c:v>
                </c:pt>
                <c:pt idx="16570">
                  <c:v>1.0569999999999</c:v>
                </c:pt>
                <c:pt idx="16571">
                  <c:v>1.0570999999999</c:v>
                </c:pt>
                <c:pt idx="16572">
                  <c:v>1.0571999999999</c:v>
                </c:pt>
                <c:pt idx="16573">
                  <c:v>1.0572999999999</c:v>
                </c:pt>
                <c:pt idx="16574">
                  <c:v>1.0573999999999</c:v>
                </c:pt>
                <c:pt idx="16575">
                  <c:v>1.0574999999999</c:v>
                </c:pt>
                <c:pt idx="16576">
                  <c:v>1.0575999999999</c:v>
                </c:pt>
                <c:pt idx="16577">
                  <c:v>1.0576999999998999</c:v>
                </c:pt>
                <c:pt idx="16578">
                  <c:v>1.0577999999998999</c:v>
                </c:pt>
                <c:pt idx="16579">
                  <c:v>1.0578999999998999</c:v>
                </c:pt>
                <c:pt idx="16580">
                  <c:v>1.0579999999998999</c:v>
                </c:pt>
                <c:pt idx="16581">
                  <c:v>1.0580999999998999</c:v>
                </c:pt>
                <c:pt idx="16582">
                  <c:v>1.0581999999998999</c:v>
                </c:pt>
                <c:pt idx="16583">
                  <c:v>1.0582999999998999</c:v>
                </c:pt>
                <c:pt idx="16584">
                  <c:v>1.0583999999998999</c:v>
                </c:pt>
                <c:pt idx="16585">
                  <c:v>1.0584999999998999</c:v>
                </c:pt>
                <c:pt idx="16586">
                  <c:v>1.0585999999998998</c:v>
                </c:pt>
                <c:pt idx="16587">
                  <c:v>1.0586999999998998</c:v>
                </c:pt>
                <c:pt idx="16588">
                  <c:v>1.0587999999998998</c:v>
                </c:pt>
                <c:pt idx="16589">
                  <c:v>1.0588999999998998</c:v>
                </c:pt>
                <c:pt idx="16590">
                  <c:v>1.0589999999998998</c:v>
                </c:pt>
                <c:pt idx="16591">
                  <c:v>1.0590999999998998</c:v>
                </c:pt>
                <c:pt idx="16592">
                  <c:v>1.0591999999998998</c:v>
                </c:pt>
                <c:pt idx="16593">
                  <c:v>1.0592999999998998</c:v>
                </c:pt>
                <c:pt idx="16594">
                  <c:v>1.0593999999998998</c:v>
                </c:pt>
                <c:pt idx="16595">
                  <c:v>1.0594999999998997</c:v>
                </c:pt>
                <c:pt idx="16596">
                  <c:v>1.0595999999998997</c:v>
                </c:pt>
                <c:pt idx="16597">
                  <c:v>1.0596999999998997</c:v>
                </c:pt>
                <c:pt idx="16598">
                  <c:v>1.0597999999998997</c:v>
                </c:pt>
                <c:pt idx="16599">
                  <c:v>1.0598999999998997</c:v>
                </c:pt>
                <c:pt idx="16600">
                  <c:v>1.0599999999998997</c:v>
                </c:pt>
                <c:pt idx="16601">
                  <c:v>1.0600999999998997</c:v>
                </c:pt>
                <c:pt idx="16602">
                  <c:v>1.0601999999998997</c:v>
                </c:pt>
                <c:pt idx="16603">
                  <c:v>1.0602999999998997</c:v>
                </c:pt>
                <c:pt idx="16604">
                  <c:v>1.0603999999998996</c:v>
                </c:pt>
                <c:pt idx="16605">
                  <c:v>1.0604999999998996</c:v>
                </c:pt>
                <c:pt idx="16606">
                  <c:v>1.0605999999998996</c:v>
                </c:pt>
                <c:pt idx="16607">
                  <c:v>1.0606999999998996</c:v>
                </c:pt>
                <c:pt idx="16608">
                  <c:v>1.0607999999998996</c:v>
                </c:pt>
                <c:pt idx="16609">
                  <c:v>1.0608999999998996</c:v>
                </c:pt>
                <c:pt idx="16610">
                  <c:v>1.0609999999998996</c:v>
                </c:pt>
                <c:pt idx="16611">
                  <c:v>1.0610999999998996</c:v>
                </c:pt>
                <c:pt idx="16612">
                  <c:v>1.0611999999998996</c:v>
                </c:pt>
                <c:pt idx="16613">
                  <c:v>1.0612999999998995</c:v>
                </c:pt>
                <c:pt idx="16614">
                  <c:v>1.0613999999998995</c:v>
                </c:pt>
                <c:pt idx="16615">
                  <c:v>1.0614999999998995</c:v>
                </c:pt>
                <c:pt idx="16616">
                  <c:v>1.0615999999998995</c:v>
                </c:pt>
                <c:pt idx="16617">
                  <c:v>1.0616999999998995</c:v>
                </c:pt>
                <c:pt idx="16618">
                  <c:v>1.0617999999998995</c:v>
                </c:pt>
                <c:pt idx="16619">
                  <c:v>1.0618999999998995</c:v>
                </c:pt>
                <c:pt idx="16620">
                  <c:v>1.0619999999998995</c:v>
                </c:pt>
                <c:pt idx="16621">
                  <c:v>1.0620999999998995</c:v>
                </c:pt>
                <c:pt idx="16622">
                  <c:v>1.0621999999998994</c:v>
                </c:pt>
                <c:pt idx="16623">
                  <c:v>1.0622999999998994</c:v>
                </c:pt>
                <c:pt idx="16624">
                  <c:v>1.0623999999998994</c:v>
                </c:pt>
                <c:pt idx="16625">
                  <c:v>1.0624999999998994</c:v>
                </c:pt>
                <c:pt idx="16626">
                  <c:v>1.0625999999998994</c:v>
                </c:pt>
                <c:pt idx="16627">
                  <c:v>1.0626999999998994</c:v>
                </c:pt>
                <c:pt idx="16628">
                  <c:v>1.0627999999998994</c:v>
                </c:pt>
                <c:pt idx="16629">
                  <c:v>1.0628999999998994</c:v>
                </c:pt>
                <c:pt idx="16630">
                  <c:v>1.0629999999998994</c:v>
                </c:pt>
                <c:pt idx="16631">
                  <c:v>1.0630999999998993</c:v>
                </c:pt>
                <c:pt idx="16632">
                  <c:v>1.0631999999998993</c:v>
                </c:pt>
                <c:pt idx="16633">
                  <c:v>1.0632999999998993</c:v>
                </c:pt>
                <c:pt idx="16634">
                  <c:v>1.0633999999998993</c:v>
                </c:pt>
                <c:pt idx="16635">
                  <c:v>1.0634999999998993</c:v>
                </c:pt>
                <c:pt idx="16636">
                  <c:v>1.0635999999998993</c:v>
                </c:pt>
                <c:pt idx="16637">
                  <c:v>1.0636999999998993</c:v>
                </c:pt>
                <c:pt idx="16638">
                  <c:v>1.0637999999998993</c:v>
                </c:pt>
                <c:pt idx="16639">
                  <c:v>1.0638999999998993</c:v>
                </c:pt>
                <c:pt idx="16640">
                  <c:v>1.0639999999998992</c:v>
                </c:pt>
                <c:pt idx="16641">
                  <c:v>1.0640999999998992</c:v>
                </c:pt>
                <c:pt idx="16642">
                  <c:v>1.0641999999998992</c:v>
                </c:pt>
                <c:pt idx="16643">
                  <c:v>1.0642999999998992</c:v>
                </c:pt>
                <c:pt idx="16644">
                  <c:v>1.0643999999998992</c:v>
                </c:pt>
                <c:pt idx="16645">
                  <c:v>1.0644999999998992</c:v>
                </c:pt>
                <c:pt idx="16646">
                  <c:v>1.0645999999998992</c:v>
                </c:pt>
                <c:pt idx="16647">
                  <c:v>1.0646999999998992</c:v>
                </c:pt>
                <c:pt idx="16648">
                  <c:v>1.0647999999998992</c:v>
                </c:pt>
                <c:pt idx="16649">
                  <c:v>1.0648999999998991</c:v>
                </c:pt>
                <c:pt idx="16650">
                  <c:v>1.0649999999998991</c:v>
                </c:pt>
                <c:pt idx="16651">
                  <c:v>1.0650999999998991</c:v>
                </c:pt>
                <c:pt idx="16652">
                  <c:v>1.0651999999998991</c:v>
                </c:pt>
                <c:pt idx="16653">
                  <c:v>1.0652999999998991</c:v>
                </c:pt>
                <c:pt idx="16654">
                  <c:v>1.0653999999998991</c:v>
                </c:pt>
                <c:pt idx="16655">
                  <c:v>1.0654999999998991</c:v>
                </c:pt>
                <c:pt idx="16656">
                  <c:v>1.0655999999998991</c:v>
                </c:pt>
                <c:pt idx="16657">
                  <c:v>1.0656999999998991</c:v>
                </c:pt>
                <c:pt idx="16658">
                  <c:v>1.0657999999998991</c:v>
                </c:pt>
                <c:pt idx="16659">
                  <c:v>1.065899999999899</c:v>
                </c:pt>
                <c:pt idx="16660">
                  <c:v>1.065999999999899</c:v>
                </c:pt>
                <c:pt idx="16661">
                  <c:v>1.066099999999899</c:v>
                </c:pt>
                <c:pt idx="16662">
                  <c:v>1.066199999999899</c:v>
                </c:pt>
                <c:pt idx="16663">
                  <c:v>1.066299999999899</c:v>
                </c:pt>
                <c:pt idx="16664">
                  <c:v>1.066399999999899</c:v>
                </c:pt>
                <c:pt idx="16665">
                  <c:v>1.066499999999899</c:v>
                </c:pt>
                <c:pt idx="16666">
                  <c:v>1.066599999999899</c:v>
                </c:pt>
                <c:pt idx="16667">
                  <c:v>1.066699999999899</c:v>
                </c:pt>
                <c:pt idx="16668">
                  <c:v>1.0667999999998989</c:v>
                </c:pt>
                <c:pt idx="16669">
                  <c:v>1.0668999999998989</c:v>
                </c:pt>
                <c:pt idx="16670">
                  <c:v>1.0669999999998989</c:v>
                </c:pt>
                <c:pt idx="16671">
                  <c:v>1.0670999999998989</c:v>
                </c:pt>
                <c:pt idx="16672">
                  <c:v>1.0671999999998989</c:v>
                </c:pt>
                <c:pt idx="16673">
                  <c:v>1.0672999999998989</c:v>
                </c:pt>
                <c:pt idx="16674">
                  <c:v>1.0673999999998989</c:v>
                </c:pt>
                <c:pt idx="16675">
                  <c:v>1.0674999999998989</c:v>
                </c:pt>
                <c:pt idx="16676">
                  <c:v>1.0675999999998989</c:v>
                </c:pt>
                <c:pt idx="16677">
                  <c:v>1.0676999999998988</c:v>
                </c:pt>
                <c:pt idx="16678">
                  <c:v>1.0677999999998988</c:v>
                </c:pt>
                <c:pt idx="16679">
                  <c:v>1.0678999999998988</c:v>
                </c:pt>
                <c:pt idx="16680">
                  <c:v>1.0679999999998988</c:v>
                </c:pt>
                <c:pt idx="16681">
                  <c:v>1.0680999999998988</c:v>
                </c:pt>
                <c:pt idx="16682">
                  <c:v>1.0681999999998988</c:v>
                </c:pt>
                <c:pt idx="16683">
                  <c:v>1.0682999999998988</c:v>
                </c:pt>
                <c:pt idx="16684">
                  <c:v>1.0683999999998988</c:v>
                </c:pt>
                <c:pt idx="16685">
                  <c:v>1.0684999999998988</c:v>
                </c:pt>
                <c:pt idx="16686">
                  <c:v>1.0685999999998987</c:v>
                </c:pt>
                <c:pt idx="16687">
                  <c:v>1.0686999999998987</c:v>
                </c:pt>
                <c:pt idx="16688">
                  <c:v>1.0687999999998987</c:v>
                </c:pt>
                <c:pt idx="16689">
                  <c:v>1.0688999999998987</c:v>
                </c:pt>
                <c:pt idx="16690">
                  <c:v>1.0689999999998987</c:v>
                </c:pt>
                <c:pt idx="16691">
                  <c:v>1.0690999999998987</c:v>
                </c:pt>
                <c:pt idx="16692">
                  <c:v>1.0691999999998987</c:v>
                </c:pt>
                <c:pt idx="16693">
                  <c:v>1.0692999999998987</c:v>
                </c:pt>
                <c:pt idx="16694">
                  <c:v>1.0693999999998987</c:v>
                </c:pt>
                <c:pt idx="16695">
                  <c:v>1.0694999999998986</c:v>
                </c:pt>
                <c:pt idx="16696">
                  <c:v>1.0695999999998986</c:v>
                </c:pt>
                <c:pt idx="16697">
                  <c:v>1.0696999999998986</c:v>
                </c:pt>
                <c:pt idx="16698">
                  <c:v>1.0697999999998986</c:v>
                </c:pt>
                <c:pt idx="16699">
                  <c:v>1.0698999999998986</c:v>
                </c:pt>
                <c:pt idx="16700">
                  <c:v>1.0699999999998986</c:v>
                </c:pt>
                <c:pt idx="16701">
                  <c:v>1.0700999999998986</c:v>
                </c:pt>
                <c:pt idx="16702">
                  <c:v>1.0701999999998986</c:v>
                </c:pt>
                <c:pt idx="16703">
                  <c:v>1.0702999999998986</c:v>
                </c:pt>
                <c:pt idx="16704">
                  <c:v>1.0703999999998985</c:v>
                </c:pt>
                <c:pt idx="16705">
                  <c:v>1.0704999999998985</c:v>
                </c:pt>
                <c:pt idx="16706">
                  <c:v>1.0705999999998985</c:v>
                </c:pt>
                <c:pt idx="16707">
                  <c:v>1.0706999999998985</c:v>
                </c:pt>
                <c:pt idx="16708">
                  <c:v>1.0707999999998985</c:v>
                </c:pt>
                <c:pt idx="16709">
                  <c:v>1.0708999999998985</c:v>
                </c:pt>
                <c:pt idx="16710">
                  <c:v>1.0709999999998985</c:v>
                </c:pt>
                <c:pt idx="16711">
                  <c:v>1.0710999999998985</c:v>
                </c:pt>
                <c:pt idx="16712">
                  <c:v>1.0711999999998985</c:v>
                </c:pt>
                <c:pt idx="16713">
                  <c:v>1.0712999999998984</c:v>
                </c:pt>
                <c:pt idx="16714">
                  <c:v>1.0713999999998984</c:v>
                </c:pt>
                <c:pt idx="16715">
                  <c:v>1.0714999999998984</c:v>
                </c:pt>
                <c:pt idx="16716">
                  <c:v>1.0715999999998984</c:v>
                </c:pt>
                <c:pt idx="16717">
                  <c:v>1.0716999999998984</c:v>
                </c:pt>
                <c:pt idx="16718">
                  <c:v>1.0717999999998984</c:v>
                </c:pt>
                <c:pt idx="16719">
                  <c:v>1.0718999999998984</c:v>
                </c:pt>
                <c:pt idx="16720">
                  <c:v>1.0719999999998984</c:v>
                </c:pt>
                <c:pt idx="16721">
                  <c:v>1.0720999999998984</c:v>
                </c:pt>
                <c:pt idx="16722">
                  <c:v>1.0721999999998983</c:v>
                </c:pt>
                <c:pt idx="16723">
                  <c:v>1.0722999999998983</c:v>
                </c:pt>
                <c:pt idx="16724">
                  <c:v>1.0723999999998983</c:v>
                </c:pt>
                <c:pt idx="16725">
                  <c:v>1.0724999999998983</c:v>
                </c:pt>
                <c:pt idx="16726">
                  <c:v>1.0725999999998983</c:v>
                </c:pt>
                <c:pt idx="16727">
                  <c:v>1.0726999999998983</c:v>
                </c:pt>
                <c:pt idx="16728">
                  <c:v>1.0727999999998983</c:v>
                </c:pt>
                <c:pt idx="16729">
                  <c:v>1.0728999999998983</c:v>
                </c:pt>
                <c:pt idx="16730">
                  <c:v>1.0729999999998983</c:v>
                </c:pt>
                <c:pt idx="16731">
                  <c:v>1.0730999999998982</c:v>
                </c:pt>
                <c:pt idx="16732">
                  <c:v>1.0731999999998982</c:v>
                </c:pt>
                <c:pt idx="16733">
                  <c:v>1.0732999999998982</c:v>
                </c:pt>
                <c:pt idx="16734">
                  <c:v>1.0733999999998982</c:v>
                </c:pt>
                <c:pt idx="16735">
                  <c:v>1.0734999999998982</c:v>
                </c:pt>
                <c:pt idx="16736">
                  <c:v>1.0735999999998982</c:v>
                </c:pt>
                <c:pt idx="16737">
                  <c:v>1.0736999999998982</c:v>
                </c:pt>
                <c:pt idx="16738">
                  <c:v>1.0737999999998982</c:v>
                </c:pt>
                <c:pt idx="16739">
                  <c:v>1.0738999999998982</c:v>
                </c:pt>
                <c:pt idx="16740">
                  <c:v>1.0739999999998981</c:v>
                </c:pt>
                <c:pt idx="16741">
                  <c:v>1.0740999999998981</c:v>
                </c:pt>
                <c:pt idx="16742">
                  <c:v>1.0741999999998981</c:v>
                </c:pt>
                <c:pt idx="16743">
                  <c:v>1.0742999999998981</c:v>
                </c:pt>
                <c:pt idx="16744">
                  <c:v>1.0743999999998981</c:v>
                </c:pt>
                <c:pt idx="16745">
                  <c:v>1.0744999999998981</c:v>
                </c:pt>
                <c:pt idx="16746">
                  <c:v>1.0745999999998981</c:v>
                </c:pt>
                <c:pt idx="16747">
                  <c:v>1.0746999999998981</c:v>
                </c:pt>
                <c:pt idx="16748">
                  <c:v>1.0747999999998981</c:v>
                </c:pt>
                <c:pt idx="16749">
                  <c:v>1.074899999999898</c:v>
                </c:pt>
                <c:pt idx="16750">
                  <c:v>1.074999999999898</c:v>
                </c:pt>
                <c:pt idx="16751">
                  <c:v>1.075099999999898</c:v>
                </c:pt>
                <c:pt idx="16752">
                  <c:v>1.075199999999898</c:v>
                </c:pt>
                <c:pt idx="16753">
                  <c:v>1.075299999999898</c:v>
                </c:pt>
                <c:pt idx="16754">
                  <c:v>1.075399999999898</c:v>
                </c:pt>
                <c:pt idx="16755">
                  <c:v>1.075499999999898</c:v>
                </c:pt>
                <c:pt idx="16756">
                  <c:v>1.075599999999898</c:v>
                </c:pt>
                <c:pt idx="16757">
                  <c:v>1.075699999999898</c:v>
                </c:pt>
                <c:pt idx="16758">
                  <c:v>1.0757999999998979</c:v>
                </c:pt>
                <c:pt idx="16759">
                  <c:v>1.0758999999998979</c:v>
                </c:pt>
                <c:pt idx="16760">
                  <c:v>1.0759999999998979</c:v>
                </c:pt>
                <c:pt idx="16761">
                  <c:v>1.0760999999998979</c:v>
                </c:pt>
                <c:pt idx="16762">
                  <c:v>1.0761999999998979</c:v>
                </c:pt>
                <c:pt idx="16763">
                  <c:v>1.0762999999998979</c:v>
                </c:pt>
                <c:pt idx="16764">
                  <c:v>1.0763999999998979</c:v>
                </c:pt>
                <c:pt idx="16765">
                  <c:v>1.0764999999998979</c:v>
                </c:pt>
                <c:pt idx="16766">
                  <c:v>1.0765999999998979</c:v>
                </c:pt>
                <c:pt idx="16767">
                  <c:v>1.0766999999998978</c:v>
                </c:pt>
                <c:pt idx="16768">
                  <c:v>1.0767999999998978</c:v>
                </c:pt>
                <c:pt idx="16769">
                  <c:v>1.0768999999998978</c:v>
                </c:pt>
                <c:pt idx="16770">
                  <c:v>1.0769999999998978</c:v>
                </c:pt>
                <c:pt idx="16771">
                  <c:v>1.0770999999998978</c:v>
                </c:pt>
                <c:pt idx="16772">
                  <c:v>1.0771999999998978</c:v>
                </c:pt>
                <c:pt idx="16773">
                  <c:v>1.0772999999998978</c:v>
                </c:pt>
                <c:pt idx="16774">
                  <c:v>1.0773999999998978</c:v>
                </c:pt>
                <c:pt idx="16775">
                  <c:v>1.0774999999998978</c:v>
                </c:pt>
                <c:pt idx="16776">
                  <c:v>1.0775999999998978</c:v>
                </c:pt>
                <c:pt idx="16777">
                  <c:v>1.0776999999998977</c:v>
                </c:pt>
                <c:pt idx="16778">
                  <c:v>1.0777999999998977</c:v>
                </c:pt>
                <c:pt idx="16779">
                  <c:v>1.0778999999998977</c:v>
                </c:pt>
                <c:pt idx="16780">
                  <c:v>1.0779999999998977</c:v>
                </c:pt>
                <c:pt idx="16781">
                  <c:v>1.0780999999998977</c:v>
                </c:pt>
                <c:pt idx="16782">
                  <c:v>1.0781999999998977</c:v>
                </c:pt>
                <c:pt idx="16783">
                  <c:v>1.0782999999998977</c:v>
                </c:pt>
                <c:pt idx="16784">
                  <c:v>1.0783999999998977</c:v>
                </c:pt>
                <c:pt idx="16785">
                  <c:v>1.0784999999998977</c:v>
                </c:pt>
                <c:pt idx="16786">
                  <c:v>1.0785999999998976</c:v>
                </c:pt>
                <c:pt idx="16787">
                  <c:v>1.0786999999998976</c:v>
                </c:pt>
                <c:pt idx="16788">
                  <c:v>1.0787999999998976</c:v>
                </c:pt>
                <c:pt idx="16789">
                  <c:v>1.0788999999998976</c:v>
                </c:pt>
                <c:pt idx="16790">
                  <c:v>1.0789999999998976</c:v>
                </c:pt>
                <c:pt idx="16791">
                  <c:v>1.0790999999998976</c:v>
                </c:pt>
                <c:pt idx="16792">
                  <c:v>1.0791999999998976</c:v>
                </c:pt>
                <c:pt idx="16793">
                  <c:v>1.0792999999998976</c:v>
                </c:pt>
                <c:pt idx="16794">
                  <c:v>1.0793999999998976</c:v>
                </c:pt>
                <c:pt idx="16795">
                  <c:v>1.0794999999998975</c:v>
                </c:pt>
                <c:pt idx="16796">
                  <c:v>1.0795999999998975</c:v>
                </c:pt>
                <c:pt idx="16797">
                  <c:v>1.0796999999998975</c:v>
                </c:pt>
                <c:pt idx="16798">
                  <c:v>1.0797999999998975</c:v>
                </c:pt>
                <c:pt idx="16799">
                  <c:v>1.0798999999998975</c:v>
                </c:pt>
                <c:pt idx="16800">
                  <c:v>1.0799999999998975</c:v>
                </c:pt>
                <c:pt idx="16801">
                  <c:v>1.0800999999998975</c:v>
                </c:pt>
                <c:pt idx="16802">
                  <c:v>1.0801999999998975</c:v>
                </c:pt>
                <c:pt idx="16803">
                  <c:v>1.0802999999998975</c:v>
                </c:pt>
                <c:pt idx="16804">
                  <c:v>1.0803999999998974</c:v>
                </c:pt>
                <c:pt idx="16805">
                  <c:v>1.0804999999998974</c:v>
                </c:pt>
                <c:pt idx="16806">
                  <c:v>1.0805999999998974</c:v>
                </c:pt>
                <c:pt idx="16807">
                  <c:v>1.0806999999998974</c:v>
                </c:pt>
                <c:pt idx="16808">
                  <c:v>1.0807999999998974</c:v>
                </c:pt>
                <c:pt idx="16809">
                  <c:v>1.0808999999998974</c:v>
                </c:pt>
                <c:pt idx="16810">
                  <c:v>1.0809999999998974</c:v>
                </c:pt>
                <c:pt idx="16811">
                  <c:v>1.0810999999998974</c:v>
                </c:pt>
                <c:pt idx="16812">
                  <c:v>1.0811999999998974</c:v>
                </c:pt>
                <c:pt idx="16813">
                  <c:v>1.0812999999998973</c:v>
                </c:pt>
                <c:pt idx="16814">
                  <c:v>1.0813999999998973</c:v>
                </c:pt>
                <c:pt idx="16815">
                  <c:v>1.0814999999998973</c:v>
                </c:pt>
                <c:pt idx="16816">
                  <c:v>1.0815999999998973</c:v>
                </c:pt>
                <c:pt idx="16817">
                  <c:v>1.0816999999998973</c:v>
                </c:pt>
                <c:pt idx="16818">
                  <c:v>1.0817999999998973</c:v>
                </c:pt>
                <c:pt idx="16819">
                  <c:v>1.0818999999998973</c:v>
                </c:pt>
                <c:pt idx="16820">
                  <c:v>1.0819999999998973</c:v>
                </c:pt>
                <c:pt idx="16821">
                  <c:v>1.0820999999998973</c:v>
                </c:pt>
                <c:pt idx="16822">
                  <c:v>1.0821999999998972</c:v>
                </c:pt>
                <c:pt idx="16823">
                  <c:v>1.0822999999998972</c:v>
                </c:pt>
                <c:pt idx="16824">
                  <c:v>1.0823999999998972</c:v>
                </c:pt>
                <c:pt idx="16825">
                  <c:v>1.0824999999998972</c:v>
                </c:pt>
                <c:pt idx="16826">
                  <c:v>1.0825999999998972</c:v>
                </c:pt>
                <c:pt idx="16827">
                  <c:v>1.0826999999998972</c:v>
                </c:pt>
                <c:pt idx="16828">
                  <c:v>1.0827999999998972</c:v>
                </c:pt>
                <c:pt idx="16829">
                  <c:v>1.0828999999998972</c:v>
                </c:pt>
                <c:pt idx="16830">
                  <c:v>1.0829999999998972</c:v>
                </c:pt>
                <c:pt idx="16831">
                  <c:v>1.0830999999998971</c:v>
                </c:pt>
                <c:pt idx="16832">
                  <c:v>1.0831999999998971</c:v>
                </c:pt>
                <c:pt idx="16833">
                  <c:v>1.0832999999998971</c:v>
                </c:pt>
                <c:pt idx="16834">
                  <c:v>1.0833999999998971</c:v>
                </c:pt>
                <c:pt idx="16835">
                  <c:v>1.0834999999998971</c:v>
                </c:pt>
                <c:pt idx="16836">
                  <c:v>1.0835999999998971</c:v>
                </c:pt>
                <c:pt idx="16837">
                  <c:v>1.0836999999998971</c:v>
                </c:pt>
                <c:pt idx="16838">
                  <c:v>1.0837999999998971</c:v>
                </c:pt>
                <c:pt idx="16839">
                  <c:v>1.0838999999998971</c:v>
                </c:pt>
                <c:pt idx="16840">
                  <c:v>1.083999999999897</c:v>
                </c:pt>
                <c:pt idx="16841">
                  <c:v>1.084099999999897</c:v>
                </c:pt>
                <c:pt idx="16842">
                  <c:v>1.084199999999897</c:v>
                </c:pt>
                <c:pt idx="16843">
                  <c:v>1.084299999999897</c:v>
                </c:pt>
                <c:pt idx="16844">
                  <c:v>1.084399999999897</c:v>
                </c:pt>
                <c:pt idx="16845">
                  <c:v>1.084499999999897</c:v>
                </c:pt>
                <c:pt idx="16846">
                  <c:v>1.084599999999897</c:v>
                </c:pt>
                <c:pt idx="16847">
                  <c:v>1.084699999999897</c:v>
                </c:pt>
                <c:pt idx="16848">
                  <c:v>1.084799999999897</c:v>
                </c:pt>
                <c:pt idx="16849">
                  <c:v>1.0848999999998969</c:v>
                </c:pt>
                <c:pt idx="16850">
                  <c:v>1.0849999999998969</c:v>
                </c:pt>
                <c:pt idx="16851">
                  <c:v>1.0850999999998969</c:v>
                </c:pt>
                <c:pt idx="16852">
                  <c:v>1.0851999999998969</c:v>
                </c:pt>
                <c:pt idx="16853">
                  <c:v>1.0852999999998969</c:v>
                </c:pt>
                <c:pt idx="16854">
                  <c:v>1.0853999999998969</c:v>
                </c:pt>
                <c:pt idx="16855">
                  <c:v>1.0854999999998969</c:v>
                </c:pt>
                <c:pt idx="16856">
                  <c:v>1.0855999999998969</c:v>
                </c:pt>
                <c:pt idx="16857">
                  <c:v>1.0856999999998969</c:v>
                </c:pt>
                <c:pt idx="16858">
                  <c:v>1.0857999999998968</c:v>
                </c:pt>
                <c:pt idx="16859">
                  <c:v>1.0858999999998968</c:v>
                </c:pt>
                <c:pt idx="16860">
                  <c:v>1.0859999999998968</c:v>
                </c:pt>
                <c:pt idx="16861">
                  <c:v>1.0860999999998968</c:v>
                </c:pt>
                <c:pt idx="16862">
                  <c:v>1.0861999999998968</c:v>
                </c:pt>
                <c:pt idx="16863">
                  <c:v>1.0862999999998968</c:v>
                </c:pt>
                <c:pt idx="16864">
                  <c:v>1.0863999999998968</c:v>
                </c:pt>
                <c:pt idx="16865">
                  <c:v>1.0864999999998968</c:v>
                </c:pt>
                <c:pt idx="16866">
                  <c:v>1.0865999999998968</c:v>
                </c:pt>
                <c:pt idx="16867">
                  <c:v>1.0866999999998967</c:v>
                </c:pt>
                <c:pt idx="16868">
                  <c:v>1.0867999999998967</c:v>
                </c:pt>
                <c:pt idx="16869">
                  <c:v>1.0868999999998967</c:v>
                </c:pt>
                <c:pt idx="16870">
                  <c:v>1.0869999999998967</c:v>
                </c:pt>
                <c:pt idx="16871">
                  <c:v>1.0870999999998967</c:v>
                </c:pt>
                <c:pt idx="16872">
                  <c:v>1.0871999999998967</c:v>
                </c:pt>
                <c:pt idx="16873">
                  <c:v>1.0872999999998967</c:v>
                </c:pt>
                <c:pt idx="16874">
                  <c:v>1.0873999999998967</c:v>
                </c:pt>
                <c:pt idx="16875">
                  <c:v>1.0874999999998967</c:v>
                </c:pt>
                <c:pt idx="16876">
                  <c:v>1.0875999999998966</c:v>
                </c:pt>
                <c:pt idx="16877">
                  <c:v>1.0876999999998966</c:v>
                </c:pt>
                <c:pt idx="16878">
                  <c:v>1.0877999999998966</c:v>
                </c:pt>
                <c:pt idx="16879">
                  <c:v>1.0878999999998966</c:v>
                </c:pt>
                <c:pt idx="16880">
                  <c:v>1.0879999999998966</c:v>
                </c:pt>
                <c:pt idx="16881">
                  <c:v>1.0880999999998966</c:v>
                </c:pt>
                <c:pt idx="16882">
                  <c:v>1.0881999999998966</c:v>
                </c:pt>
                <c:pt idx="16883">
                  <c:v>1.0882999999998966</c:v>
                </c:pt>
                <c:pt idx="16884">
                  <c:v>1.0883999999998966</c:v>
                </c:pt>
                <c:pt idx="16885">
                  <c:v>1.0884999999998966</c:v>
                </c:pt>
                <c:pt idx="16886">
                  <c:v>1.0885999999998965</c:v>
                </c:pt>
                <c:pt idx="16887">
                  <c:v>1.0886999999998965</c:v>
                </c:pt>
                <c:pt idx="16888">
                  <c:v>1.0887999999998965</c:v>
                </c:pt>
                <c:pt idx="16889">
                  <c:v>1.0888999999998965</c:v>
                </c:pt>
                <c:pt idx="16890">
                  <c:v>1.0889999999998965</c:v>
                </c:pt>
                <c:pt idx="16891">
                  <c:v>1.0890999999998965</c:v>
                </c:pt>
                <c:pt idx="16892">
                  <c:v>1.0891999999998965</c:v>
                </c:pt>
                <c:pt idx="16893">
                  <c:v>1.0892999999998965</c:v>
                </c:pt>
                <c:pt idx="16894">
                  <c:v>1.0893999999998965</c:v>
                </c:pt>
                <c:pt idx="16895">
                  <c:v>1.0894999999998964</c:v>
                </c:pt>
                <c:pt idx="16896">
                  <c:v>1.0895999999998964</c:v>
                </c:pt>
                <c:pt idx="16897">
                  <c:v>1.0896999999998964</c:v>
                </c:pt>
                <c:pt idx="16898">
                  <c:v>1.0897999999998964</c:v>
                </c:pt>
                <c:pt idx="16899">
                  <c:v>1.0898999999998964</c:v>
                </c:pt>
                <c:pt idx="16900">
                  <c:v>1.0899999999998964</c:v>
                </c:pt>
                <c:pt idx="16901">
                  <c:v>1.0900999999998964</c:v>
                </c:pt>
                <c:pt idx="16902">
                  <c:v>1.0901999999998964</c:v>
                </c:pt>
                <c:pt idx="16903">
                  <c:v>1.0902999999998964</c:v>
                </c:pt>
                <c:pt idx="16904">
                  <c:v>1.0903999999998963</c:v>
                </c:pt>
                <c:pt idx="16905">
                  <c:v>1.0904999999998963</c:v>
                </c:pt>
                <c:pt idx="16906">
                  <c:v>1.0905999999998963</c:v>
                </c:pt>
                <c:pt idx="16907">
                  <c:v>1.0906999999998963</c:v>
                </c:pt>
                <c:pt idx="16908">
                  <c:v>1.0907999999998963</c:v>
                </c:pt>
                <c:pt idx="16909">
                  <c:v>1.0908999999998963</c:v>
                </c:pt>
                <c:pt idx="16910">
                  <c:v>1.0909999999998963</c:v>
                </c:pt>
                <c:pt idx="16911">
                  <c:v>1.0910999999998963</c:v>
                </c:pt>
                <c:pt idx="16912">
                  <c:v>1.0911999999998963</c:v>
                </c:pt>
                <c:pt idx="16913">
                  <c:v>1.0912999999998962</c:v>
                </c:pt>
                <c:pt idx="16914">
                  <c:v>1.0913999999998962</c:v>
                </c:pt>
                <c:pt idx="16915">
                  <c:v>1.0914999999998962</c:v>
                </c:pt>
                <c:pt idx="16916">
                  <c:v>1.0915999999998962</c:v>
                </c:pt>
                <c:pt idx="16917">
                  <c:v>1.0916999999998962</c:v>
                </c:pt>
                <c:pt idx="16918">
                  <c:v>1.0917999999998962</c:v>
                </c:pt>
                <c:pt idx="16919">
                  <c:v>1.0918999999998962</c:v>
                </c:pt>
                <c:pt idx="16920">
                  <c:v>1.0919999999998962</c:v>
                </c:pt>
                <c:pt idx="16921">
                  <c:v>1.0920999999998962</c:v>
                </c:pt>
                <c:pt idx="16922">
                  <c:v>1.0921999999998961</c:v>
                </c:pt>
                <c:pt idx="16923">
                  <c:v>1.0922999999998961</c:v>
                </c:pt>
                <c:pt idx="16924">
                  <c:v>1.0923999999998961</c:v>
                </c:pt>
                <c:pt idx="16925">
                  <c:v>1.0924999999998961</c:v>
                </c:pt>
                <c:pt idx="16926">
                  <c:v>1.0925999999998961</c:v>
                </c:pt>
                <c:pt idx="16927">
                  <c:v>1.0926999999998961</c:v>
                </c:pt>
                <c:pt idx="16928">
                  <c:v>1.0927999999998961</c:v>
                </c:pt>
                <c:pt idx="16929">
                  <c:v>1.0928999999998961</c:v>
                </c:pt>
                <c:pt idx="16930">
                  <c:v>1.0929999999998961</c:v>
                </c:pt>
                <c:pt idx="16931">
                  <c:v>1.093099999999896</c:v>
                </c:pt>
                <c:pt idx="16932">
                  <c:v>1.093199999999896</c:v>
                </c:pt>
                <c:pt idx="16933">
                  <c:v>1.093299999999896</c:v>
                </c:pt>
                <c:pt idx="16934">
                  <c:v>1.093399999999896</c:v>
                </c:pt>
                <c:pt idx="16935">
                  <c:v>1.093499999999896</c:v>
                </c:pt>
                <c:pt idx="16936">
                  <c:v>1.093599999999896</c:v>
                </c:pt>
                <c:pt idx="16937">
                  <c:v>1.093699999999896</c:v>
                </c:pt>
                <c:pt idx="16938">
                  <c:v>1.093799999999896</c:v>
                </c:pt>
                <c:pt idx="16939">
                  <c:v>1.093899999999896</c:v>
                </c:pt>
                <c:pt idx="16940">
                  <c:v>1.0939999999998959</c:v>
                </c:pt>
                <c:pt idx="16941">
                  <c:v>1.0940999999998959</c:v>
                </c:pt>
                <c:pt idx="16942">
                  <c:v>1.0941999999998959</c:v>
                </c:pt>
                <c:pt idx="16943">
                  <c:v>1.0942999999998959</c:v>
                </c:pt>
                <c:pt idx="16944">
                  <c:v>1.0943999999998959</c:v>
                </c:pt>
                <c:pt idx="16945">
                  <c:v>1.0944999999998959</c:v>
                </c:pt>
                <c:pt idx="16946">
                  <c:v>1.0945999999998959</c:v>
                </c:pt>
                <c:pt idx="16947">
                  <c:v>1.0946999999998959</c:v>
                </c:pt>
                <c:pt idx="16948">
                  <c:v>1.0947999999998959</c:v>
                </c:pt>
                <c:pt idx="16949">
                  <c:v>1.0948999999998958</c:v>
                </c:pt>
                <c:pt idx="16950">
                  <c:v>1.0949999999998958</c:v>
                </c:pt>
                <c:pt idx="16951">
                  <c:v>1.0950999999998958</c:v>
                </c:pt>
                <c:pt idx="16952">
                  <c:v>1.0951999999998958</c:v>
                </c:pt>
                <c:pt idx="16953">
                  <c:v>1.0952999999998958</c:v>
                </c:pt>
                <c:pt idx="16954">
                  <c:v>1.0953999999998958</c:v>
                </c:pt>
                <c:pt idx="16955">
                  <c:v>1.0954999999998958</c:v>
                </c:pt>
                <c:pt idx="16956">
                  <c:v>1.0955999999998958</c:v>
                </c:pt>
                <c:pt idx="16957">
                  <c:v>1.0956999999998958</c:v>
                </c:pt>
                <c:pt idx="16958">
                  <c:v>1.0957999999998957</c:v>
                </c:pt>
                <c:pt idx="16959">
                  <c:v>1.0958999999998957</c:v>
                </c:pt>
                <c:pt idx="16960">
                  <c:v>1.0959999999998957</c:v>
                </c:pt>
                <c:pt idx="16961">
                  <c:v>1.0960999999998957</c:v>
                </c:pt>
                <c:pt idx="16962">
                  <c:v>1.0961999999998957</c:v>
                </c:pt>
                <c:pt idx="16963">
                  <c:v>1.0962999999998957</c:v>
                </c:pt>
                <c:pt idx="16964">
                  <c:v>1.0963999999998957</c:v>
                </c:pt>
                <c:pt idx="16965">
                  <c:v>1.0964999999998957</c:v>
                </c:pt>
                <c:pt idx="16966">
                  <c:v>1.0965999999998957</c:v>
                </c:pt>
                <c:pt idx="16967">
                  <c:v>1.0966999999998956</c:v>
                </c:pt>
                <c:pt idx="16968">
                  <c:v>1.0967999999998956</c:v>
                </c:pt>
                <c:pt idx="16969">
                  <c:v>1.0968999999998956</c:v>
                </c:pt>
                <c:pt idx="16970">
                  <c:v>1.0969999999998956</c:v>
                </c:pt>
                <c:pt idx="16971">
                  <c:v>1.0970999999998956</c:v>
                </c:pt>
                <c:pt idx="16972">
                  <c:v>1.0971999999998956</c:v>
                </c:pt>
                <c:pt idx="16973">
                  <c:v>1.0972999999998956</c:v>
                </c:pt>
                <c:pt idx="16974">
                  <c:v>1.0973999999998956</c:v>
                </c:pt>
                <c:pt idx="16975">
                  <c:v>1.0974999999998956</c:v>
                </c:pt>
                <c:pt idx="16976">
                  <c:v>1.0975999999998955</c:v>
                </c:pt>
                <c:pt idx="16977">
                  <c:v>1.0976999999998955</c:v>
                </c:pt>
                <c:pt idx="16978">
                  <c:v>1.0977999999998955</c:v>
                </c:pt>
                <c:pt idx="16979">
                  <c:v>1.0978999999998955</c:v>
                </c:pt>
                <c:pt idx="16980">
                  <c:v>1.0979999999998955</c:v>
                </c:pt>
                <c:pt idx="16981">
                  <c:v>1.0980999999998955</c:v>
                </c:pt>
                <c:pt idx="16982">
                  <c:v>1.0981999999998955</c:v>
                </c:pt>
                <c:pt idx="16983">
                  <c:v>1.0982999999998955</c:v>
                </c:pt>
                <c:pt idx="16984">
                  <c:v>1.0983999999998955</c:v>
                </c:pt>
                <c:pt idx="16985">
                  <c:v>1.0984999999998954</c:v>
                </c:pt>
                <c:pt idx="16986">
                  <c:v>1.0985999999998954</c:v>
                </c:pt>
                <c:pt idx="16987">
                  <c:v>1.0986999999998954</c:v>
                </c:pt>
                <c:pt idx="16988">
                  <c:v>1.0987999999998954</c:v>
                </c:pt>
                <c:pt idx="16989">
                  <c:v>1.0988999999998954</c:v>
                </c:pt>
                <c:pt idx="16990">
                  <c:v>1.0989999999998954</c:v>
                </c:pt>
                <c:pt idx="16991">
                  <c:v>1.0990999999998954</c:v>
                </c:pt>
                <c:pt idx="16992">
                  <c:v>1.0991999999998954</c:v>
                </c:pt>
                <c:pt idx="16993">
                  <c:v>1.0992999999998954</c:v>
                </c:pt>
                <c:pt idx="16994">
                  <c:v>1.0993999999998953</c:v>
                </c:pt>
                <c:pt idx="16995">
                  <c:v>1.0994999999998953</c:v>
                </c:pt>
                <c:pt idx="16996">
                  <c:v>1.0995999999998953</c:v>
                </c:pt>
                <c:pt idx="16997">
                  <c:v>1.0996999999998953</c:v>
                </c:pt>
                <c:pt idx="16998">
                  <c:v>1.0997999999998953</c:v>
                </c:pt>
                <c:pt idx="16999">
                  <c:v>1.0998999999998953</c:v>
                </c:pt>
                <c:pt idx="17000">
                  <c:v>1.0999999999998953</c:v>
                </c:pt>
                <c:pt idx="17001">
                  <c:v>1.1000999999998953</c:v>
                </c:pt>
                <c:pt idx="17002">
                  <c:v>1.1001999999998953</c:v>
                </c:pt>
                <c:pt idx="17003">
                  <c:v>1.1002999999998953</c:v>
                </c:pt>
                <c:pt idx="17004">
                  <c:v>1.1003999999998952</c:v>
                </c:pt>
                <c:pt idx="17005">
                  <c:v>1.1004999999998952</c:v>
                </c:pt>
                <c:pt idx="17006">
                  <c:v>1.1005999999998952</c:v>
                </c:pt>
                <c:pt idx="17007">
                  <c:v>1.1006999999998952</c:v>
                </c:pt>
                <c:pt idx="17008">
                  <c:v>1.1007999999998952</c:v>
                </c:pt>
                <c:pt idx="17009">
                  <c:v>1.1008999999998952</c:v>
                </c:pt>
                <c:pt idx="17010">
                  <c:v>1.1009999999998952</c:v>
                </c:pt>
                <c:pt idx="17011">
                  <c:v>1.1010999999998952</c:v>
                </c:pt>
                <c:pt idx="17012">
                  <c:v>1.1011999999998952</c:v>
                </c:pt>
                <c:pt idx="17013">
                  <c:v>1.1012999999998951</c:v>
                </c:pt>
                <c:pt idx="17014">
                  <c:v>1.1013999999998951</c:v>
                </c:pt>
                <c:pt idx="17015">
                  <c:v>1.1014999999998951</c:v>
                </c:pt>
                <c:pt idx="17016">
                  <c:v>1.1015999999998951</c:v>
                </c:pt>
                <c:pt idx="17017">
                  <c:v>1.1016999999998951</c:v>
                </c:pt>
                <c:pt idx="17018">
                  <c:v>1.1017999999998951</c:v>
                </c:pt>
                <c:pt idx="17019">
                  <c:v>1.1018999999998951</c:v>
                </c:pt>
                <c:pt idx="17020">
                  <c:v>1.1019999999998951</c:v>
                </c:pt>
                <c:pt idx="17021">
                  <c:v>1.1020999999998951</c:v>
                </c:pt>
                <c:pt idx="17022">
                  <c:v>1.102199999999895</c:v>
                </c:pt>
                <c:pt idx="17023">
                  <c:v>1.102299999999895</c:v>
                </c:pt>
                <c:pt idx="17024">
                  <c:v>1.102399999999895</c:v>
                </c:pt>
                <c:pt idx="17025">
                  <c:v>1.102499999999895</c:v>
                </c:pt>
                <c:pt idx="17026">
                  <c:v>1.102599999999895</c:v>
                </c:pt>
                <c:pt idx="17027">
                  <c:v>1.102699999999895</c:v>
                </c:pt>
                <c:pt idx="17028">
                  <c:v>1.102799999999895</c:v>
                </c:pt>
                <c:pt idx="17029">
                  <c:v>1.102899999999895</c:v>
                </c:pt>
                <c:pt idx="17030">
                  <c:v>1.102999999999895</c:v>
                </c:pt>
                <c:pt idx="17031">
                  <c:v>1.1030999999998949</c:v>
                </c:pt>
                <c:pt idx="17032">
                  <c:v>1.1031999999998949</c:v>
                </c:pt>
                <c:pt idx="17033">
                  <c:v>1.1032999999998949</c:v>
                </c:pt>
                <c:pt idx="17034">
                  <c:v>1.1033999999998949</c:v>
                </c:pt>
                <c:pt idx="17035">
                  <c:v>1.1034999999998949</c:v>
                </c:pt>
                <c:pt idx="17036">
                  <c:v>1.1035999999998949</c:v>
                </c:pt>
                <c:pt idx="17037">
                  <c:v>1.1036999999998949</c:v>
                </c:pt>
                <c:pt idx="17038">
                  <c:v>1.1037999999998949</c:v>
                </c:pt>
                <c:pt idx="17039">
                  <c:v>1.1038999999998949</c:v>
                </c:pt>
                <c:pt idx="17040">
                  <c:v>1.1039999999998948</c:v>
                </c:pt>
                <c:pt idx="17041">
                  <c:v>1.1040999999998948</c:v>
                </c:pt>
                <c:pt idx="17042">
                  <c:v>1.1041999999998948</c:v>
                </c:pt>
                <c:pt idx="17043">
                  <c:v>1.1042999999998948</c:v>
                </c:pt>
                <c:pt idx="17044">
                  <c:v>1.1043999999998948</c:v>
                </c:pt>
                <c:pt idx="17045">
                  <c:v>1.1044999999998948</c:v>
                </c:pt>
                <c:pt idx="17046">
                  <c:v>1.1045999999998948</c:v>
                </c:pt>
                <c:pt idx="17047">
                  <c:v>1.1046999999998948</c:v>
                </c:pt>
                <c:pt idx="17048">
                  <c:v>1.1047999999998948</c:v>
                </c:pt>
                <c:pt idx="17049">
                  <c:v>1.1048999999998947</c:v>
                </c:pt>
                <c:pt idx="17050">
                  <c:v>1.1049999999998947</c:v>
                </c:pt>
                <c:pt idx="17051">
                  <c:v>1.1050999999998947</c:v>
                </c:pt>
                <c:pt idx="17052">
                  <c:v>1.1051999999998947</c:v>
                </c:pt>
                <c:pt idx="17053">
                  <c:v>1.1052999999998947</c:v>
                </c:pt>
                <c:pt idx="17054">
                  <c:v>1.1053999999998947</c:v>
                </c:pt>
                <c:pt idx="17055">
                  <c:v>1.1054999999998947</c:v>
                </c:pt>
                <c:pt idx="17056">
                  <c:v>1.1055999999998947</c:v>
                </c:pt>
                <c:pt idx="17057">
                  <c:v>1.1056999999998947</c:v>
                </c:pt>
                <c:pt idx="17058">
                  <c:v>1.1057999999998946</c:v>
                </c:pt>
                <c:pt idx="17059">
                  <c:v>1.1058999999998946</c:v>
                </c:pt>
                <c:pt idx="17060">
                  <c:v>1.1059999999998946</c:v>
                </c:pt>
                <c:pt idx="17061">
                  <c:v>1.1060999999998946</c:v>
                </c:pt>
                <c:pt idx="17062">
                  <c:v>1.1061999999998946</c:v>
                </c:pt>
                <c:pt idx="17063">
                  <c:v>1.1062999999998946</c:v>
                </c:pt>
                <c:pt idx="17064">
                  <c:v>1.1063999999998946</c:v>
                </c:pt>
                <c:pt idx="17065">
                  <c:v>1.1064999999998946</c:v>
                </c:pt>
                <c:pt idx="17066">
                  <c:v>1.1065999999998946</c:v>
                </c:pt>
                <c:pt idx="17067">
                  <c:v>1.1066999999998945</c:v>
                </c:pt>
                <c:pt idx="17068">
                  <c:v>1.1067999999998945</c:v>
                </c:pt>
                <c:pt idx="17069">
                  <c:v>1.1068999999998945</c:v>
                </c:pt>
                <c:pt idx="17070">
                  <c:v>1.1069999999998945</c:v>
                </c:pt>
                <c:pt idx="17071">
                  <c:v>1.1070999999998945</c:v>
                </c:pt>
                <c:pt idx="17072">
                  <c:v>1.1071999999998945</c:v>
                </c:pt>
                <c:pt idx="17073">
                  <c:v>1.1072999999998945</c:v>
                </c:pt>
                <c:pt idx="17074">
                  <c:v>1.1073999999998945</c:v>
                </c:pt>
                <c:pt idx="17075">
                  <c:v>1.1074999999998945</c:v>
                </c:pt>
                <c:pt idx="17076">
                  <c:v>1.1075999999998944</c:v>
                </c:pt>
                <c:pt idx="17077">
                  <c:v>1.1076999999998944</c:v>
                </c:pt>
                <c:pt idx="17078">
                  <c:v>1.1077999999998944</c:v>
                </c:pt>
                <c:pt idx="17079">
                  <c:v>1.1078999999998944</c:v>
                </c:pt>
                <c:pt idx="17080">
                  <c:v>1.1079999999998944</c:v>
                </c:pt>
                <c:pt idx="17081">
                  <c:v>1.1080999999998944</c:v>
                </c:pt>
                <c:pt idx="17082">
                  <c:v>1.1081999999998944</c:v>
                </c:pt>
                <c:pt idx="17083">
                  <c:v>1.1082999999998944</c:v>
                </c:pt>
                <c:pt idx="17084">
                  <c:v>1.1083999999998944</c:v>
                </c:pt>
                <c:pt idx="17085">
                  <c:v>1.1084999999998943</c:v>
                </c:pt>
                <c:pt idx="17086">
                  <c:v>1.1085999999998943</c:v>
                </c:pt>
                <c:pt idx="17087">
                  <c:v>1.1086999999998943</c:v>
                </c:pt>
                <c:pt idx="17088">
                  <c:v>1.1087999999998943</c:v>
                </c:pt>
                <c:pt idx="17089">
                  <c:v>1.1088999999998943</c:v>
                </c:pt>
                <c:pt idx="17090">
                  <c:v>1.1089999999998943</c:v>
                </c:pt>
                <c:pt idx="17091">
                  <c:v>1.1090999999998943</c:v>
                </c:pt>
                <c:pt idx="17092">
                  <c:v>1.1091999999998943</c:v>
                </c:pt>
                <c:pt idx="17093">
                  <c:v>1.1092999999998943</c:v>
                </c:pt>
                <c:pt idx="17094">
                  <c:v>1.1093999999998942</c:v>
                </c:pt>
                <c:pt idx="17095">
                  <c:v>1.1094999999998942</c:v>
                </c:pt>
                <c:pt idx="17096">
                  <c:v>1.1095999999998942</c:v>
                </c:pt>
                <c:pt idx="17097">
                  <c:v>1.1096999999998942</c:v>
                </c:pt>
                <c:pt idx="17098">
                  <c:v>1.1097999999998942</c:v>
                </c:pt>
                <c:pt idx="17099">
                  <c:v>1.1098999999998942</c:v>
                </c:pt>
                <c:pt idx="17100">
                  <c:v>1.1099999999998942</c:v>
                </c:pt>
                <c:pt idx="17101">
                  <c:v>1.1100999999998942</c:v>
                </c:pt>
                <c:pt idx="17102">
                  <c:v>1.1101999999998942</c:v>
                </c:pt>
                <c:pt idx="17103">
                  <c:v>1.1102999999998941</c:v>
                </c:pt>
                <c:pt idx="17104">
                  <c:v>1.1103999999998941</c:v>
                </c:pt>
                <c:pt idx="17105">
                  <c:v>1.1104999999998941</c:v>
                </c:pt>
                <c:pt idx="17106">
                  <c:v>1.1105999999998941</c:v>
                </c:pt>
                <c:pt idx="17107">
                  <c:v>1.1106999999998941</c:v>
                </c:pt>
                <c:pt idx="17108">
                  <c:v>1.1107999999998941</c:v>
                </c:pt>
                <c:pt idx="17109">
                  <c:v>1.1108999999998941</c:v>
                </c:pt>
                <c:pt idx="17110">
                  <c:v>1.1109999999998941</c:v>
                </c:pt>
                <c:pt idx="17111">
                  <c:v>1.1110999999998941</c:v>
                </c:pt>
                <c:pt idx="17112">
                  <c:v>1.1111999999998941</c:v>
                </c:pt>
                <c:pt idx="17113">
                  <c:v>1.111299999999894</c:v>
                </c:pt>
                <c:pt idx="17114">
                  <c:v>1.111399999999894</c:v>
                </c:pt>
                <c:pt idx="17115">
                  <c:v>1.111499999999894</c:v>
                </c:pt>
                <c:pt idx="17116">
                  <c:v>1.111599999999894</c:v>
                </c:pt>
                <c:pt idx="17117">
                  <c:v>1.111699999999894</c:v>
                </c:pt>
                <c:pt idx="17118">
                  <c:v>1.111799999999894</c:v>
                </c:pt>
                <c:pt idx="17119">
                  <c:v>1.111899999999894</c:v>
                </c:pt>
                <c:pt idx="17120">
                  <c:v>1.111999999999894</c:v>
                </c:pt>
                <c:pt idx="17121">
                  <c:v>1.112099999999894</c:v>
                </c:pt>
                <c:pt idx="17122">
                  <c:v>1.1121999999998939</c:v>
                </c:pt>
                <c:pt idx="17123">
                  <c:v>1.1122999999998939</c:v>
                </c:pt>
                <c:pt idx="17124">
                  <c:v>1.1123999999998939</c:v>
                </c:pt>
                <c:pt idx="17125">
                  <c:v>1.1124999999998939</c:v>
                </c:pt>
                <c:pt idx="17126">
                  <c:v>1.1125999999998939</c:v>
                </c:pt>
                <c:pt idx="17127">
                  <c:v>1.1126999999998939</c:v>
                </c:pt>
                <c:pt idx="17128">
                  <c:v>1.1127999999998939</c:v>
                </c:pt>
                <c:pt idx="17129">
                  <c:v>1.1128999999998939</c:v>
                </c:pt>
                <c:pt idx="17130">
                  <c:v>1.1129999999998939</c:v>
                </c:pt>
                <c:pt idx="17131">
                  <c:v>1.1130999999998938</c:v>
                </c:pt>
                <c:pt idx="17132">
                  <c:v>1.1131999999998938</c:v>
                </c:pt>
                <c:pt idx="17133">
                  <c:v>1.1132999999998938</c:v>
                </c:pt>
                <c:pt idx="17134">
                  <c:v>1.1133999999998938</c:v>
                </c:pt>
                <c:pt idx="17135">
                  <c:v>1.1134999999998938</c:v>
                </c:pt>
                <c:pt idx="17136">
                  <c:v>1.1135999999998938</c:v>
                </c:pt>
                <c:pt idx="17137">
                  <c:v>1.1136999999998938</c:v>
                </c:pt>
                <c:pt idx="17138">
                  <c:v>1.1137999999998938</c:v>
                </c:pt>
                <c:pt idx="17139">
                  <c:v>1.1138999999998938</c:v>
                </c:pt>
                <c:pt idx="17140">
                  <c:v>1.1139999999998937</c:v>
                </c:pt>
                <c:pt idx="17141">
                  <c:v>1.1140999999998937</c:v>
                </c:pt>
                <c:pt idx="17142">
                  <c:v>1.1141999999998937</c:v>
                </c:pt>
                <c:pt idx="17143">
                  <c:v>1.1142999999998937</c:v>
                </c:pt>
                <c:pt idx="17144">
                  <c:v>1.1143999999998937</c:v>
                </c:pt>
                <c:pt idx="17145">
                  <c:v>1.1144999999998937</c:v>
                </c:pt>
                <c:pt idx="17146">
                  <c:v>1.1145999999998937</c:v>
                </c:pt>
                <c:pt idx="17147">
                  <c:v>1.1146999999998937</c:v>
                </c:pt>
                <c:pt idx="17148">
                  <c:v>1.1147999999998937</c:v>
                </c:pt>
                <c:pt idx="17149">
                  <c:v>1.1148999999998936</c:v>
                </c:pt>
                <c:pt idx="17150">
                  <c:v>1.1149999999998936</c:v>
                </c:pt>
                <c:pt idx="17151">
                  <c:v>1.1150999999998936</c:v>
                </c:pt>
                <c:pt idx="17152">
                  <c:v>1.1151999999998936</c:v>
                </c:pt>
                <c:pt idx="17153">
                  <c:v>1.1152999999998936</c:v>
                </c:pt>
                <c:pt idx="17154">
                  <c:v>1.1153999999998936</c:v>
                </c:pt>
                <c:pt idx="17155">
                  <c:v>1.1154999999998936</c:v>
                </c:pt>
                <c:pt idx="17156">
                  <c:v>1.1155999999998936</c:v>
                </c:pt>
                <c:pt idx="17157">
                  <c:v>1.1156999999998936</c:v>
                </c:pt>
                <c:pt idx="17158">
                  <c:v>1.1157999999998935</c:v>
                </c:pt>
                <c:pt idx="17159">
                  <c:v>1.1158999999998935</c:v>
                </c:pt>
                <c:pt idx="17160">
                  <c:v>1.1159999999998935</c:v>
                </c:pt>
                <c:pt idx="17161">
                  <c:v>1.1160999999998935</c:v>
                </c:pt>
                <c:pt idx="17162">
                  <c:v>1.1161999999998935</c:v>
                </c:pt>
                <c:pt idx="17163">
                  <c:v>1.1162999999998935</c:v>
                </c:pt>
                <c:pt idx="17164">
                  <c:v>1.1163999999998935</c:v>
                </c:pt>
                <c:pt idx="17165">
                  <c:v>1.1164999999998935</c:v>
                </c:pt>
                <c:pt idx="17166">
                  <c:v>1.1165999999998935</c:v>
                </c:pt>
                <c:pt idx="17167">
                  <c:v>1.1166999999998934</c:v>
                </c:pt>
                <c:pt idx="17168">
                  <c:v>1.1167999999998934</c:v>
                </c:pt>
                <c:pt idx="17169">
                  <c:v>1.1168999999998934</c:v>
                </c:pt>
                <c:pt idx="17170">
                  <c:v>1.1169999999998934</c:v>
                </c:pt>
                <c:pt idx="17171">
                  <c:v>1.1170999999998934</c:v>
                </c:pt>
                <c:pt idx="17172">
                  <c:v>1.1171999999998934</c:v>
                </c:pt>
                <c:pt idx="17173">
                  <c:v>1.1172999999998934</c:v>
                </c:pt>
                <c:pt idx="17174">
                  <c:v>1.1173999999998934</c:v>
                </c:pt>
                <c:pt idx="17175">
                  <c:v>1.1174999999998934</c:v>
                </c:pt>
                <c:pt idx="17176">
                  <c:v>1.1175999999998933</c:v>
                </c:pt>
                <c:pt idx="17177">
                  <c:v>1.1176999999998933</c:v>
                </c:pt>
                <c:pt idx="17178">
                  <c:v>1.1177999999998933</c:v>
                </c:pt>
                <c:pt idx="17179">
                  <c:v>1.1178999999998933</c:v>
                </c:pt>
                <c:pt idx="17180">
                  <c:v>1.1179999999998933</c:v>
                </c:pt>
                <c:pt idx="17181">
                  <c:v>1.1180999999998933</c:v>
                </c:pt>
                <c:pt idx="17182">
                  <c:v>1.1181999999998933</c:v>
                </c:pt>
                <c:pt idx="17183">
                  <c:v>1.1182999999998933</c:v>
                </c:pt>
                <c:pt idx="17184">
                  <c:v>1.1183999999998933</c:v>
                </c:pt>
                <c:pt idx="17185">
                  <c:v>1.1184999999998932</c:v>
                </c:pt>
                <c:pt idx="17186">
                  <c:v>1.1185999999998932</c:v>
                </c:pt>
                <c:pt idx="17187">
                  <c:v>1.1186999999998932</c:v>
                </c:pt>
                <c:pt idx="17188">
                  <c:v>1.1187999999998932</c:v>
                </c:pt>
                <c:pt idx="17189">
                  <c:v>1.1188999999998932</c:v>
                </c:pt>
                <c:pt idx="17190">
                  <c:v>1.1189999999998932</c:v>
                </c:pt>
                <c:pt idx="17191">
                  <c:v>1.1190999999998932</c:v>
                </c:pt>
                <c:pt idx="17192">
                  <c:v>1.1191999999998932</c:v>
                </c:pt>
                <c:pt idx="17193">
                  <c:v>1.1192999999998932</c:v>
                </c:pt>
                <c:pt idx="17194">
                  <c:v>1.1193999999998931</c:v>
                </c:pt>
                <c:pt idx="17195">
                  <c:v>1.1194999999998931</c:v>
                </c:pt>
                <c:pt idx="17196">
                  <c:v>1.1195999999998931</c:v>
                </c:pt>
                <c:pt idx="17197">
                  <c:v>1.1196999999998931</c:v>
                </c:pt>
                <c:pt idx="17198">
                  <c:v>1.1197999999998931</c:v>
                </c:pt>
                <c:pt idx="17199">
                  <c:v>1.1198999999998931</c:v>
                </c:pt>
                <c:pt idx="17200">
                  <c:v>1.1199999999998931</c:v>
                </c:pt>
                <c:pt idx="17201">
                  <c:v>1.1200999999998931</c:v>
                </c:pt>
                <c:pt idx="17202">
                  <c:v>1.1201999999998931</c:v>
                </c:pt>
                <c:pt idx="17203">
                  <c:v>1.120299999999893</c:v>
                </c:pt>
                <c:pt idx="17204">
                  <c:v>1.120399999999893</c:v>
                </c:pt>
                <c:pt idx="17205">
                  <c:v>1.120499999999893</c:v>
                </c:pt>
                <c:pt idx="17206">
                  <c:v>1.120599999999893</c:v>
                </c:pt>
                <c:pt idx="17207">
                  <c:v>1.120699999999893</c:v>
                </c:pt>
                <c:pt idx="17208">
                  <c:v>1.120799999999893</c:v>
                </c:pt>
                <c:pt idx="17209">
                  <c:v>1.120899999999893</c:v>
                </c:pt>
                <c:pt idx="17210">
                  <c:v>1.120999999999893</c:v>
                </c:pt>
                <c:pt idx="17211">
                  <c:v>1.121099999999893</c:v>
                </c:pt>
                <c:pt idx="17212">
                  <c:v>1.1211999999998929</c:v>
                </c:pt>
                <c:pt idx="17213">
                  <c:v>1.1212999999998929</c:v>
                </c:pt>
                <c:pt idx="17214">
                  <c:v>1.1213999999998929</c:v>
                </c:pt>
                <c:pt idx="17215">
                  <c:v>1.1214999999998929</c:v>
                </c:pt>
                <c:pt idx="17216">
                  <c:v>1.1215999999998929</c:v>
                </c:pt>
                <c:pt idx="17217">
                  <c:v>1.1216999999998929</c:v>
                </c:pt>
                <c:pt idx="17218">
                  <c:v>1.1217999999998929</c:v>
                </c:pt>
                <c:pt idx="17219">
                  <c:v>1.1218999999998929</c:v>
                </c:pt>
                <c:pt idx="17220">
                  <c:v>1.1219999999998929</c:v>
                </c:pt>
                <c:pt idx="17221">
                  <c:v>1.1220999999998928</c:v>
                </c:pt>
                <c:pt idx="17222">
                  <c:v>1.1221999999998928</c:v>
                </c:pt>
                <c:pt idx="17223">
                  <c:v>1.1222999999998928</c:v>
                </c:pt>
                <c:pt idx="17224">
                  <c:v>1.1223999999998928</c:v>
                </c:pt>
                <c:pt idx="17225">
                  <c:v>1.1224999999998928</c:v>
                </c:pt>
                <c:pt idx="17226">
                  <c:v>1.1225999999998928</c:v>
                </c:pt>
                <c:pt idx="17227">
                  <c:v>1.1226999999998928</c:v>
                </c:pt>
                <c:pt idx="17228">
                  <c:v>1.1227999999998928</c:v>
                </c:pt>
                <c:pt idx="17229">
                  <c:v>1.1228999999998928</c:v>
                </c:pt>
                <c:pt idx="17230">
                  <c:v>1.1229999999998928</c:v>
                </c:pt>
                <c:pt idx="17231">
                  <c:v>1.1230999999998927</c:v>
                </c:pt>
                <c:pt idx="17232">
                  <c:v>1.1231999999998927</c:v>
                </c:pt>
                <c:pt idx="17233">
                  <c:v>1.1232999999998927</c:v>
                </c:pt>
                <c:pt idx="17234">
                  <c:v>1.1233999999998927</c:v>
                </c:pt>
                <c:pt idx="17235">
                  <c:v>1.1234999999998927</c:v>
                </c:pt>
                <c:pt idx="17236">
                  <c:v>1.1235999999998927</c:v>
                </c:pt>
                <c:pt idx="17237">
                  <c:v>1.1236999999998927</c:v>
                </c:pt>
                <c:pt idx="17238">
                  <c:v>1.1237999999998927</c:v>
                </c:pt>
                <c:pt idx="17239">
                  <c:v>1.1238999999998927</c:v>
                </c:pt>
                <c:pt idx="17240">
                  <c:v>1.1239999999998926</c:v>
                </c:pt>
                <c:pt idx="17241">
                  <c:v>1.1240999999998926</c:v>
                </c:pt>
                <c:pt idx="17242">
                  <c:v>1.1241999999998926</c:v>
                </c:pt>
                <c:pt idx="17243">
                  <c:v>1.1242999999998926</c:v>
                </c:pt>
                <c:pt idx="17244">
                  <c:v>1.1243999999998926</c:v>
                </c:pt>
                <c:pt idx="17245">
                  <c:v>1.1244999999998926</c:v>
                </c:pt>
                <c:pt idx="17246">
                  <c:v>1.1245999999998926</c:v>
                </c:pt>
                <c:pt idx="17247">
                  <c:v>1.1246999999998926</c:v>
                </c:pt>
                <c:pt idx="17248">
                  <c:v>1.1247999999998926</c:v>
                </c:pt>
                <c:pt idx="17249">
                  <c:v>1.1248999999998925</c:v>
                </c:pt>
                <c:pt idx="17250">
                  <c:v>1.1249999999998925</c:v>
                </c:pt>
                <c:pt idx="17251">
                  <c:v>1.1250999999998925</c:v>
                </c:pt>
                <c:pt idx="17252">
                  <c:v>1.1251999999998925</c:v>
                </c:pt>
                <c:pt idx="17253">
                  <c:v>1.1252999999998925</c:v>
                </c:pt>
                <c:pt idx="17254">
                  <c:v>1.1253999999998925</c:v>
                </c:pt>
                <c:pt idx="17255">
                  <c:v>1.1254999999998925</c:v>
                </c:pt>
                <c:pt idx="17256">
                  <c:v>1.1255999999998925</c:v>
                </c:pt>
                <c:pt idx="17257">
                  <c:v>1.1256999999998925</c:v>
                </c:pt>
                <c:pt idx="17258">
                  <c:v>1.1257999999998924</c:v>
                </c:pt>
                <c:pt idx="17259">
                  <c:v>1.1258999999998924</c:v>
                </c:pt>
                <c:pt idx="17260">
                  <c:v>1.1259999999998924</c:v>
                </c:pt>
                <c:pt idx="17261">
                  <c:v>1.1260999999998924</c:v>
                </c:pt>
                <c:pt idx="17262">
                  <c:v>1.1261999999998924</c:v>
                </c:pt>
                <c:pt idx="17263">
                  <c:v>1.1262999999998924</c:v>
                </c:pt>
                <c:pt idx="17264">
                  <c:v>1.1263999999998924</c:v>
                </c:pt>
                <c:pt idx="17265">
                  <c:v>1.1264999999998924</c:v>
                </c:pt>
                <c:pt idx="17266">
                  <c:v>1.1265999999998924</c:v>
                </c:pt>
                <c:pt idx="17267">
                  <c:v>1.1266999999998923</c:v>
                </c:pt>
                <c:pt idx="17268">
                  <c:v>1.1267999999998923</c:v>
                </c:pt>
                <c:pt idx="17269">
                  <c:v>1.1268999999998923</c:v>
                </c:pt>
                <c:pt idx="17270">
                  <c:v>1.1269999999998923</c:v>
                </c:pt>
                <c:pt idx="17271">
                  <c:v>1.1270999999998923</c:v>
                </c:pt>
                <c:pt idx="17272">
                  <c:v>1.1271999999998923</c:v>
                </c:pt>
                <c:pt idx="17273">
                  <c:v>1.1272999999998923</c:v>
                </c:pt>
                <c:pt idx="17274">
                  <c:v>1.1273999999998923</c:v>
                </c:pt>
                <c:pt idx="17275">
                  <c:v>1.1274999999998923</c:v>
                </c:pt>
                <c:pt idx="17276">
                  <c:v>1.1275999999998922</c:v>
                </c:pt>
                <c:pt idx="17277">
                  <c:v>1.1276999999998922</c:v>
                </c:pt>
                <c:pt idx="17278">
                  <c:v>1.1277999999998922</c:v>
                </c:pt>
                <c:pt idx="17279">
                  <c:v>1.1278999999998922</c:v>
                </c:pt>
                <c:pt idx="17280">
                  <c:v>1.1279999999998922</c:v>
                </c:pt>
                <c:pt idx="17281">
                  <c:v>1.1280999999998922</c:v>
                </c:pt>
                <c:pt idx="17282">
                  <c:v>1.1281999999998922</c:v>
                </c:pt>
                <c:pt idx="17283">
                  <c:v>1.1282999999998922</c:v>
                </c:pt>
                <c:pt idx="17284">
                  <c:v>1.1283999999998922</c:v>
                </c:pt>
                <c:pt idx="17285">
                  <c:v>1.1284999999998921</c:v>
                </c:pt>
                <c:pt idx="17286">
                  <c:v>1.1285999999998921</c:v>
                </c:pt>
                <c:pt idx="17287">
                  <c:v>1.1286999999998921</c:v>
                </c:pt>
                <c:pt idx="17288">
                  <c:v>1.1287999999998921</c:v>
                </c:pt>
                <c:pt idx="17289">
                  <c:v>1.1288999999998921</c:v>
                </c:pt>
                <c:pt idx="17290">
                  <c:v>1.1289999999998921</c:v>
                </c:pt>
                <c:pt idx="17291">
                  <c:v>1.1290999999998921</c:v>
                </c:pt>
                <c:pt idx="17292">
                  <c:v>1.1291999999998921</c:v>
                </c:pt>
                <c:pt idx="17293">
                  <c:v>1.1292999999998921</c:v>
                </c:pt>
                <c:pt idx="17294">
                  <c:v>1.129399999999892</c:v>
                </c:pt>
                <c:pt idx="17295">
                  <c:v>1.129499999999892</c:v>
                </c:pt>
                <c:pt idx="17296">
                  <c:v>1.129599999999892</c:v>
                </c:pt>
                <c:pt idx="17297">
                  <c:v>1.129699999999892</c:v>
                </c:pt>
                <c:pt idx="17298">
                  <c:v>1.129799999999892</c:v>
                </c:pt>
                <c:pt idx="17299">
                  <c:v>1.129899999999892</c:v>
                </c:pt>
                <c:pt idx="17300">
                  <c:v>1.129999999999892</c:v>
                </c:pt>
                <c:pt idx="17301">
                  <c:v>1.130099999999892</c:v>
                </c:pt>
                <c:pt idx="17302">
                  <c:v>1.130199999999892</c:v>
                </c:pt>
                <c:pt idx="17303">
                  <c:v>1.1302999999998919</c:v>
                </c:pt>
                <c:pt idx="17304">
                  <c:v>1.1303999999998919</c:v>
                </c:pt>
                <c:pt idx="17305">
                  <c:v>1.1304999999998919</c:v>
                </c:pt>
                <c:pt idx="17306">
                  <c:v>1.1305999999998919</c:v>
                </c:pt>
                <c:pt idx="17307">
                  <c:v>1.1306999999998919</c:v>
                </c:pt>
                <c:pt idx="17308">
                  <c:v>1.1307999999998919</c:v>
                </c:pt>
                <c:pt idx="17309">
                  <c:v>1.1308999999998919</c:v>
                </c:pt>
                <c:pt idx="17310">
                  <c:v>1.1309999999998919</c:v>
                </c:pt>
                <c:pt idx="17311">
                  <c:v>1.1310999999998919</c:v>
                </c:pt>
                <c:pt idx="17312">
                  <c:v>1.1311999999998918</c:v>
                </c:pt>
                <c:pt idx="17313">
                  <c:v>1.1312999999998918</c:v>
                </c:pt>
                <c:pt idx="17314">
                  <c:v>1.1313999999998918</c:v>
                </c:pt>
                <c:pt idx="17315">
                  <c:v>1.1314999999998918</c:v>
                </c:pt>
                <c:pt idx="17316">
                  <c:v>1.1315999999998918</c:v>
                </c:pt>
                <c:pt idx="17317">
                  <c:v>1.1316999999998918</c:v>
                </c:pt>
                <c:pt idx="17318">
                  <c:v>1.1317999999998918</c:v>
                </c:pt>
                <c:pt idx="17319">
                  <c:v>1.1318999999998918</c:v>
                </c:pt>
                <c:pt idx="17320">
                  <c:v>1.1319999999998918</c:v>
                </c:pt>
                <c:pt idx="17321">
                  <c:v>1.1320999999998917</c:v>
                </c:pt>
                <c:pt idx="17322">
                  <c:v>1.1321999999998917</c:v>
                </c:pt>
                <c:pt idx="17323">
                  <c:v>1.1322999999998917</c:v>
                </c:pt>
                <c:pt idx="17324">
                  <c:v>1.1323999999998917</c:v>
                </c:pt>
                <c:pt idx="17325">
                  <c:v>1.1324999999998917</c:v>
                </c:pt>
                <c:pt idx="17326">
                  <c:v>1.1325999999998917</c:v>
                </c:pt>
                <c:pt idx="17327">
                  <c:v>1.1326999999998917</c:v>
                </c:pt>
                <c:pt idx="17328">
                  <c:v>1.1327999999998917</c:v>
                </c:pt>
                <c:pt idx="17329">
                  <c:v>1.1328999999998917</c:v>
                </c:pt>
                <c:pt idx="17330">
                  <c:v>1.1329999999998916</c:v>
                </c:pt>
                <c:pt idx="17331">
                  <c:v>1.1330999999998916</c:v>
                </c:pt>
                <c:pt idx="17332">
                  <c:v>1.1331999999998916</c:v>
                </c:pt>
                <c:pt idx="17333">
                  <c:v>1.1332999999998916</c:v>
                </c:pt>
                <c:pt idx="17334">
                  <c:v>1.1333999999998916</c:v>
                </c:pt>
                <c:pt idx="17335">
                  <c:v>1.1334999999998916</c:v>
                </c:pt>
                <c:pt idx="17336">
                  <c:v>1.1335999999998916</c:v>
                </c:pt>
                <c:pt idx="17337">
                  <c:v>1.1336999999998916</c:v>
                </c:pt>
                <c:pt idx="17338">
                  <c:v>1.1337999999998916</c:v>
                </c:pt>
                <c:pt idx="17339">
                  <c:v>1.1338999999998916</c:v>
                </c:pt>
                <c:pt idx="17340">
                  <c:v>1.1339999999998915</c:v>
                </c:pt>
                <c:pt idx="17341">
                  <c:v>1.1340999999998915</c:v>
                </c:pt>
                <c:pt idx="17342">
                  <c:v>1.1341999999998915</c:v>
                </c:pt>
                <c:pt idx="17343">
                  <c:v>1.1342999999998915</c:v>
                </c:pt>
                <c:pt idx="17344">
                  <c:v>1.1343999999998915</c:v>
                </c:pt>
                <c:pt idx="17345">
                  <c:v>1.1344999999998915</c:v>
                </c:pt>
                <c:pt idx="17346">
                  <c:v>1.1345999999998915</c:v>
                </c:pt>
                <c:pt idx="17347">
                  <c:v>1.1346999999998915</c:v>
                </c:pt>
                <c:pt idx="17348">
                  <c:v>1.1347999999998915</c:v>
                </c:pt>
                <c:pt idx="17349">
                  <c:v>1.1348999999998914</c:v>
                </c:pt>
                <c:pt idx="17350">
                  <c:v>1.1349999999998914</c:v>
                </c:pt>
                <c:pt idx="17351">
                  <c:v>1.1350999999998914</c:v>
                </c:pt>
                <c:pt idx="17352">
                  <c:v>1.1351999999998914</c:v>
                </c:pt>
                <c:pt idx="17353">
                  <c:v>1.1352999999998914</c:v>
                </c:pt>
                <c:pt idx="17354">
                  <c:v>1.1353999999998914</c:v>
                </c:pt>
                <c:pt idx="17355">
                  <c:v>1.1354999999998914</c:v>
                </c:pt>
                <c:pt idx="17356">
                  <c:v>1.1355999999998914</c:v>
                </c:pt>
                <c:pt idx="17357">
                  <c:v>1.1356999999998914</c:v>
                </c:pt>
                <c:pt idx="17358">
                  <c:v>1.1357999999998913</c:v>
                </c:pt>
                <c:pt idx="17359">
                  <c:v>1.1358999999998913</c:v>
                </c:pt>
                <c:pt idx="17360">
                  <c:v>1.1359999999998913</c:v>
                </c:pt>
                <c:pt idx="17361">
                  <c:v>1.1360999999998913</c:v>
                </c:pt>
                <c:pt idx="17362">
                  <c:v>1.1361999999998913</c:v>
                </c:pt>
                <c:pt idx="17363">
                  <c:v>1.1362999999998913</c:v>
                </c:pt>
                <c:pt idx="17364">
                  <c:v>1.1363999999998913</c:v>
                </c:pt>
                <c:pt idx="17365">
                  <c:v>1.1364999999998913</c:v>
                </c:pt>
                <c:pt idx="17366">
                  <c:v>1.1365999999998913</c:v>
                </c:pt>
                <c:pt idx="17367">
                  <c:v>1.1366999999998912</c:v>
                </c:pt>
                <c:pt idx="17368">
                  <c:v>1.1367999999998912</c:v>
                </c:pt>
                <c:pt idx="17369">
                  <c:v>1.1368999999998912</c:v>
                </c:pt>
                <c:pt idx="17370">
                  <c:v>1.1369999999998912</c:v>
                </c:pt>
                <c:pt idx="17371">
                  <c:v>1.1370999999998912</c:v>
                </c:pt>
                <c:pt idx="17372">
                  <c:v>1.1371999999998912</c:v>
                </c:pt>
                <c:pt idx="17373">
                  <c:v>1.1372999999998912</c:v>
                </c:pt>
                <c:pt idx="17374">
                  <c:v>1.1373999999998912</c:v>
                </c:pt>
                <c:pt idx="17375">
                  <c:v>1.1374999999998912</c:v>
                </c:pt>
                <c:pt idx="17376">
                  <c:v>1.1375999999998911</c:v>
                </c:pt>
                <c:pt idx="17377">
                  <c:v>1.1376999999998911</c:v>
                </c:pt>
                <c:pt idx="17378">
                  <c:v>1.1377999999998911</c:v>
                </c:pt>
                <c:pt idx="17379">
                  <c:v>1.1378999999998911</c:v>
                </c:pt>
                <c:pt idx="17380">
                  <c:v>1.1379999999998911</c:v>
                </c:pt>
                <c:pt idx="17381">
                  <c:v>1.1380999999998911</c:v>
                </c:pt>
                <c:pt idx="17382">
                  <c:v>1.1381999999998911</c:v>
                </c:pt>
                <c:pt idx="17383">
                  <c:v>1.1382999999998911</c:v>
                </c:pt>
                <c:pt idx="17384">
                  <c:v>1.1383999999998911</c:v>
                </c:pt>
                <c:pt idx="17385">
                  <c:v>1.138499999999891</c:v>
                </c:pt>
                <c:pt idx="17386">
                  <c:v>1.138599999999891</c:v>
                </c:pt>
                <c:pt idx="17387">
                  <c:v>1.138699999999891</c:v>
                </c:pt>
                <c:pt idx="17388">
                  <c:v>1.138799999999891</c:v>
                </c:pt>
                <c:pt idx="17389">
                  <c:v>1.138899999999891</c:v>
                </c:pt>
                <c:pt idx="17390">
                  <c:v>1.138999999999891</c:v>
                </c:pt>
                <c:pt idx="17391">
                  <c:v>1.139099999999891</c:v>
                </c:pt>
                <c:pt idx="17392">
                  <c:v>1.139199999999891</c:v>
                </c:pt>
                <c:pt idx="17393">
                  <c:v>1.139299999999891</c:v>
                </c:pt>
                <c:pt idx="17394">
                  <c:v>1.1393999999998909</c:v>
                </c:pt>
                <c:pt idx="17395">
                  <c:v>1.1394999999998909</c:v>
                </c:pt>
                <c:pt idx="17396">
                  <c:v>1.1395999999998909</c:v>
                </c:pt>
                <c:pt idx="17397">
                  <c:v>1.1396999999998909</c:v>
                </c:pt>
                <c:pt idx="17398">
                  <c:v>1.1397999999998909</c:v>
                </c:pt>
                <c:pt idx="17399">
                  <c:v>1.1398999999998909</c:v>
                </c:pt>
                <c:pt idx="17400">
                  <c:v>1.1399999999998909</c:v>
                </c:pt>
                <c:pt idx="17401">
                  <c:v>1.1400999999998909</c:v>
                </c:pt>
                <c:pt idx="17402">
                  <c:v>1.1401999999998909</c:v>
                </c:pt>
                <c:pt idx="17403">
                  <c:v>1.1402999999998908</c:v>
                </c:pt>
                <c:pt idx="17404">
                  <c:v>1.1403999999998908</c:v>
                </c:pt>
                <c:pt idx="17405">
                  <c:v>1.1404999999998908</c:v>
                </c:pt>
                <c:pt idx="17406">
                  <c:v>1.1405999999998908</c:v>
                </c:pt>
                <c:pt idx="17407">
                  <c:v>1.1406999999998908</c:v>
                </c:pt>
                <c:pt idx="17408">
                  <c:v>1.1407999999998908</c:v>
                </c:pt>
                <c:pt idx="17409">
                  <c:v>1.1408999999998908</c:v>
                </c:pt>
                <c:pt idx="17410">
                  <c:v>1.1409999999998908</c:v>
                </c:pt>
                <c:pt idx="17411">
                  <c:v>1.1410999999998908</c:v>
                </c:pt>
                <c:pt idx="17412">
                  <c:v>1.1411999999998907</c:v>
                </c:pt>
                <c:pt idx="17413">
                  <c:v>1.1412999999998907</c:v>
                </c:pt>
                <c:pt idx="17414">
                  <c:v>1.1413999999998907</c:v>
                </c:pt>
                <c:pt idx="17415">
                  <c:v>1.1414999999998907</c:v>
                </c:pt>
                <c:pt idx="17416">
                  <c:v>1.1415999999998907</c:v>
                </c:pt>
                <c:pt idx="17417">
                  <c:v>1.1416999999998907</c:v>
                </c:pt>
                <c:pt idx="17418">
                  <c:v>1.1417999999998907</c:v>
                </c:pt>
                <c:pt idx="17419">
                  <c:v>1.1418999999998907</c:v>
                </c:pt>
                <c:pt idx="17420">
                  <c:v>1.1419999999998907</c:v>
                </c:pt>
                <c:pt idx="17421">
                  <c:v>1.1420999999998906</c:v>
                </c:pt>
                <c:pt idx="17422">
                  <c:v>1.1421999999998906</c:v>
                </c:pt>
                <c:pt idx="17423">
                  <c:v>1.1422999999998906</c:v>
                </c:pt>
                <c:pt idx="17424">
                  <c:v>1.1423999999998906</c:v>
                </c:pt>
                <c:pt idx="17425">
                  <c:v>1.1424999999998906</c:v>
                </c:pt>
                <c:pt idx="17426">
                  <c:v>1.1425999999998906</c:v>
                </c:pt>
                <c:pt idx="17427">
                  <c:v>1.1426999999998906</c:v>
                </c:pt>
                <c:pt idx="17428">
                  <c:v>1.1427999999998906</c:v>
                </c:pt>
                <c:pt idx="17429">
                  <c:v>1.1428999999998906</c:v>
                </c:pt>
                <c:pt idx="17430">
                  <c:v>1.1429999999998905</c:v>
                </c:pt>
                <c:pt idx="17431">
                  <c:v>1.1430999999998905</c:v>
                </c:pt>
                <c:pt idx="17432">
                  <c:v>1.1431999999998905</c:v>
                </c:pt>
                <c:pt idx="17433">
                  <c:v>1.1432999999998905</c:v>
                </c:pt>
                <c:pt idx="17434">
                  <c:v>1.1433999999998905</c:v>
                </c:pt>
                <c:pt idx="17435">
                  <c:v>1.1434999999998905</c:v>
                </c:pt>
                <c:pt idx="17436">
                  <c:v>1.1435999999998905</c:v>
                </c:pt>
                <c:pt idx="17437">
                  <c:v>1.1436999999998905</c:v>
                </c:pt>
                <c:pt idx="17438">
                  <c:v>1.1437999999998905</c:v>
                </c:pt>
                <c:pt idx="17439">
                  <c:v>1.1438999999998904</c:v>
                </c:pt>
                <c:pt idx="17440">
                  <c:v>1.1439999999998904</c:v>
                </c:pt>
                <c:pt idx="17441">
                  <c:v>1.1440999999998904</c:v>
                </c:pt>
                <c:pt idx="17442">
                  <c:v>1.1441999999998904</c:v>
                </c:pt>
                <c:pt idx="17443">
                  <c:v>1.1442999999998904</c:v>
                </c:pt>
                <c:pt idx="17444">
                  <c:v>1.1443999999998904</c:v>
                </c:pt>
                <c:pt idx="17445">
                  <c:v>1.1444999999998904</c:v>
                </c:pt>
                <c:pt idx="17446">
                  <c:v>1.1445999999998904</c:v>
                </c:pt>
                <c:pt idx="17447">
                  <c:v>1.1446999999998904</c:v>
                </c:pt>
                <c:pt idx="17448">
                  <c:v>1.1447999999998903</c:v>
                </c:pt>
                <c:pt idx="17449">
                  <c:v>1.1448999999998903</c:v>
                </c:pt>
                <c:pt idx="17450">
                  <c:v>1.1449999999998903</c:v>
                </c:pt>
                <c:pt idx="17451">
                  <c:v>1.1450999999998903</c:v>
                </c:pt>
                <c:pt idx="17452">
                  <c:v>1.1451999999998903</c:v>
                </c:pt>
                <c:pt idx="17453">
                  <c:v>1.1452999999998903</c:v>
                </c:pt>
                <c:pt idx="17454">
                  <c:v>1.1453999999998903</c:v>
                </c:pt>
                <c:pt idx="17455">
                  <c:v>1.1454999999998903</c:v>
                </c:pt>
                <c:pt idx="17456">
                  <c:v>1.1455999999998903</c:v>
                </c:pt>
                <c:pt idx="17457">
                  <c:v>1.1456999999998903</c:v>
                </c:pt>
                <c:pt idx="17458">
                  <c:v>1.1457999999998902</c:v>
                </c:pt>
                <c:pt idx="17459">
                  <c:v>1.1458999999998902</c:v>
                </c:pt>
                <c:pt idx="17460">
                  <c:v>1.1459999999998902</c:v>
                </c:pt>
                <c:pt idx="17461">
                  <c:v>1.1460999999998902</c:v>
                </c:pt>
                <c:pt idx="17462">
                  <c:v>1.1461999999998902</c:v>
                </c:pt>
                <c:pt idx="17463">
                  <c:v>1.1462999999998902</c:v>
                </c:pt>
                <c:pt idx="17464">
                  <c:v>1.1463999999998902</c:v>
                </c:pt>
                <c:pt idx="17465">
                  <c:v>1.1464999999998902</c:v>
                </c:pt>
                <c:pt idx="17466">
                  <c:v>1.1465999999998902</c:v>
                </c:pt>
                <c:pt idx="17467">
                  <c:v>1.1466999999998901</c:v>
                </c:pt>
                <c:pt idx="17468">
                  <c:v>1.1467999999998901</c:v>
                </c:pt>
                <c:pt idx="17469">
                  <c:v>1.1468999999998901</c:v>
                </c:pt>
                <c:pt idx="17470">
                  <c:v>1.1469999999998901</c:v>
                </c:pt>
                <c:pt idx="17471">
                  <c:v>1.1470999999998901</c:v>
                </c:pt>
                <c:pt idx="17472">
                  <c:v>1.1471999999998901</c:v>
                </c:pt>
                <c:pt idx="17473">
                  <c:v>1.1472999999998901</c:v>
                </c:pt>
                <c:pt idx="17474">
                  <c:v>1.1473999999998901</c:v>
                </c:pt>
                <c:pt idx="17475">
                  <c:v>1.1474999999998901</c:v>
                </c:pt>
                <c:pt idx="17476">
                  <c:v>1.14759999999989</c:v>
                </c:pt>
                <c:pt idx="17477">
                  <c:v>1.14769999999989</c:v>
                </c:pt>
                <c:pt idx="17478">
                  <c:v>1.14779999999989</c:v>
                </c:pt>
                <c:pt idx="17479">
                  <c:v>1.14789999999989</c:v>
                </c:pt>
                <c:pt idx="17480">
                  <c:v>1.14799999999989</c:v>
                </c:pt>
                <c:pt idx="17481">
                  <c:v>1.14809999999989</c:v>
                </c:pt>
                <c:pt idx="17482">
                  <c:v>1.14819999999989</c:v>
                </c:pt>
                <c:pt idx="17483">
                  <c:v>1.14829999999989</c:v>
                </c:pt>
                <c:pt idx="17484">
                  <c:v>1.14839999999989</c:v>
                </c:pt>
                <c:pt idx="17485">
                  <c:v>1.1484999999998899</c:v>
                </c:pt>
                <c:pt idx="17486">
                  <c:v>1.1485999999998899</c:v>
                </c:pt>
                <c:pt idx="17487">
                  <c:v>1.1486999999998899</c:v>
                </c:pt>
                <c:pt idx="17488">
                  <c:v>1.1487999999998899</c:v>
                </c:pt>
                <c:pt idx="17489">
                  <c:v>1.1488999999998899</c:v>
                </c:pt>
                <c:pt idx="17490">
                  <c:v>1.1489999999998899</c:v>
                </c:pt>
                <c:pt idx="17491">
                  <c:v>1.1490999999998899</c:v>
                </c:pt>
                <c:pt idx="17492">
                  <c:v>1.1491999999998899</c:v>
                </c:pt>
                <c:pt idx="17493">
                  <c:v>1.1492999999998899</c:v>
                </c:pt>
                <c:pt idx="17494">
                  <c:v>1.1493999999998898</c:v>
                </c:pt>
                <c:pt idx="17495">
                  <c:v>1.1494999999998898</c:v>
                </c:pt>
                <c:pt idx="17496">
                  <c:v>1.1495999999998898</c:v>
                </c:pt>
                <c:pt idx="17497">
                  <c:v>1.1496999999998898</c:v>
                </c:pt>
                <c:pt idx="17498">
                  <c:v>1.1497999999998898</c:v>
                </c:pt>
                <c:pt idx="17499">
                  <c:v>1.1498999999998898</c:v>
                </c:pt>
                <c:pt idx="17500">
                  <c:v>1.1499999999998898</c:v>
                </c:pt>
                <c:pt idx="17501">
                  <c:v>1.1500999999998898</c:v>
                </c:pt>
                <c:pt idx="17502">
                  <c:v>1.1501999999998898</c:v>
                </c:pt>
                <c:pt idx="17503">
                  <c:v>1.1502999999998897</c:v>
                </c:pt>
                <c:pt idx="17504">
                  <c:v>1.1503999999998897</c:v>
                </c:pt>
                <c:pt idx="17505">
                  <c:v>1.1504999999998897</c:v>
                </c:pt>
                <c:pt idx="17506">
                  <c:v>1.1505999999998897</c:v>
                </c:pt>
                <c:pt idx="17507">
                  <c:v>1.1506999999998897</c:v>
                </c:pt>
                <c:pt idx="17508">
                  <c:v>1.1507999999998897</c:v>
                </c:pt>
                <c:pt idx="17509">
                  <c:v>1.1508999999998897</c:v>
                </c:pt>
                <c:pt idx="17510">
                  <c:v>1.1509999999998897</c:v>
                </c:pt>
                <c:pt idx="17511">
                  <c:v>1.1510999999998897</c:v>
                </c:pt>
                <c:pt idx="17512">
                  <c:v>1.1511999999998896</c:v>
                </c:pt>
                <c:pt idx="17513">
                  <c:v>1.1512999999998896</c:v>
                </c:pt>
                <c:pt idx="17514">
                  <c:v>1.1513999999998896</c:v>
                </c:pt>
                <c:pt idx="17515">
                  <c:v>1.1514999999998896</c:v>
                </c:pt>
                <c:pt idx="17516">
                  <c:v>1.1515999999998896</c:v>
                </c:pt>
                <c:pt idx="17517">
                  <c:v>1.1516999999998896</c:v>
                </c:pt>
                <c:pt idx="17518">
                  <c:v>1.1517999999998896</c:v>
                </c:pt>
                <c:pt idx="17519">
                  <c:v>1.1518999999998896</c:v>
                </c:pt>
                <c:pt idx="17520">
                  <c:v>1.1519999999998896</c:v>
                </c:pt>
                <c:pt idx="17521">
                  <c:v>1.1520999999998895</c:v>
                </c:pt>
                <c:pt idx="17522">
                  <c:v>1.1521999999998895</c:v>
                </c:pt>
                <c:pt idx="17523">
                  <c:v>1.1522999999998895</c:v>
                </c:pt>
                <c:pt idx="17524">
                  <c:v>1.1523999999998895</c:v>
                </c:pt>
                <c:pt idx="17525">
                  <c:v>1.1524999999998895</c:v>
                </c:pt>
                <c:pt idx="17526">
                  <c:v>1.1525999999998895</c:v>
                </c:pt>
                <c:pt idx="17527">
                  <c:v>1.1526999999998895</c:v>
                </c:pt>
                <c:pt idx="17528">
                  <c:v>1.1527999999998895</c:v>
                </c:pt>
                <c:pt idx="17529">
                  <c:v>1.1528999999998895</c:v>
                </c:pt>
                <c:pt idx="17530">
                  <c:v>1.1529999999998894</c:v>
                </c:pt>
                <c:pt idx="17531">
                  <c:v>1.1530999999998894</c:v>
                </c:pt>
                <c:pt idx="17532">
                  <c:v>1.1531999999998894</c:v>
                </c:pt>
                <c:pt idx="17533">
                  <c:v>1.1532999999998894</c:v>
                </c:pt>
                <c:pt idx="17534">
                  <c:v>1.1533999999998894</c:v>
                </c:pt>
                <c:pt idx="17535">
                  <c:v>1.1534999999998894</c:v>
                </c:pt>
                <c:pt idx="17536">
                  <c:v>1.1535999999998894</c:v>
                </c:pt>
                <c:pt idx="17537">
                  <c:v>1.1536999999998894</c:v>
                </c:pt>
                <c:pt idx="17538">
                  <c:v>1.1537999999998894</c:v>
                </c:pt>
                <c:pt idx="17539">
                  <c:v>1.1538999999998893</c:v>
                </c:pt>
                <c:pt idx="17540">
                  <c:v>1.1539999999998893</c:v>
                </c:pt>
                <c:pt idx="17541">
                  <c:v>1.1540999999998893</c:v>
                </c:pt>
                <c:pt idx="17542">
                  <c:v>1.1541999999998893</c:v>
                </c:pt>
                <c:pt idx="17543">
                  <c:v>1.1542999999998893</c:v>
                </c:pt>
                <c:pt idx="17544">
                  <c:v>1.1543999999998893</c:v>
                </c:pt>
                <c:pt idx="17545">
                  <c:v>1.1544999999998893</c:v>
                </c:pt>
                <c:pt idx="17546">
                  <c:v>1.1545999999998893</c:v>
                </c:pt>
                <c:pt idx="17547">
                  <c:v>1.1546999999998893</c:v>
                </c:pt>
                <c:pt idx="17548">
                  <c:v>1.1547999999998892</c:v>
                </c:pt>
                <c:pt idx="17549">
                  <c:v>1.1548999999998892</c:v>
                </c:pt>
                <c:pt idx="17550">
                  <c:v>1.1549999999998892</c:v>
                </c:pt>
                <c:pt idx="17551">
                  <c:v>1.1550999999998892</c:v>
                </c:pt>
                <c:pt idx="17552">
                  <c:v>1.1551999999998892</c:v>
                </c:pt>
                <c:pt idx="17553">
                  <c:v>1.1552999999998892</c:v>
                </c:pt>
                <c:pt idx="17554">
                  <c:v>1.1553999999998892</c:v>
                </c:pt>
                <c:pt idx="17555">
                  <c:v>1.1554999999998892</c:v>
                </c:pt>
                <c:pt idx="17556">
                  <c:v>1.1555999999998892</c:v>
                </c:pt>
                <c:pt idx="17557">
                  <c:v>1.1556999999998891</c:v>
                </c:pt>
                <c:pt idx="17558">
                  <c:v>1.1557999999998891</c:v>
                </c:pt>
                <c:pt idx="17559">
                  <c:v>1.1558999999998891</c:v>
                </c:pt>
                <c:pt idx="17560">
                  <c:v>1.1559999999998891</c:v>
                </c:pt>
                <c:pt idx="17561">
                  <c:v>1.1560999999998891</c:v>
                </c:pt>
                <c:pt idx="17562">
                  <c:v>1.1561999999998891</c:v>
                </c:pt>
                <c:pt idx="17563">
                  <c:v>1.1562999999998891</c:v>
                </c:pt>
                <c:pt idx="17564">
                  <c:v>1.1563999999998891</c:v>
                </c:pt>
                <c:pt idx="17565">
                  <c:v>1.1564999999998891</c:v>
                </c:pt>
                <c:pt idx="17566">
                  <c:v>1.1565999999998891</c:v>
                </c:pt>
                <c:pt idx="17567">
                  <c:v>1.156699999999889</c:v>
                </c:pt>
                <c:pt idx="17568">
                  <c:v>1.156799999999889</c:v>
                </c:pt>
                <c:pt idx="17569">
                  <c:v>1.156899999999889</c:v>
                </c:pt>
                <c:pt idx="17570">
                  <c:v>1.156999999999889</c:v>
                </c:pt>
                <c:pt idx="17571">
                  <c:v>1.157099999999889</c:v>
                </c:pt>
                <c:pt idx="17572">
                  <c:v>1.157199999999889</c:v>
                </c:pt>
                <c:pt idx="17573">
                  <c:v>1.157299999999889</c:v>
                </c:pt>
                <c:pt idx="17574">
                  <c:v>1.157399999999889</c:v>
                </c:pt>
                <c:pt idx="17575">
                  <c:v>1.157499999999889</c:v>
                </c:pt>
                <c:pt idx="17576">
                  <c:v>1.1575999999998889</c:v>
                </c:pt>
                <c:pt idx="17577">
                  <c:v>1.1576999999998889</c:v>
                </c:pt>
                <c:pt idx="17578">
                  <c:v>1.1577999999998889</c:v>
                </c:pt>
                <c:pt idx="17579">
                  <c:v>1.1578999999998889</c:v>
                </c:pt>
                <c:pt idx="17580">
                  <c:v>1.1579999999998889</c:v>
                </c:pt>
                <c:pt idx="17581">
                  <c:v>1.1580999999998889</c:v>
                </c:pt>
                <c:pt idx="17582">
                  <c:v>1.1581999999998889</c:v>
                </c:pt>
                <c:pt idx="17583">
                  <c:v>1.1582999999998889</c:v>
                </c:pt>
                <c:pt idx="17584">
                  <c:v>1.1583999999998889</c:v>
                </c:pt>
                <c:pt idx="17585">
                  <c:v>1.1584999999998888</c:v>
                </c:pt>
                <c:pt idx="17586">
                  <c:v>1.1585999999998888</c:v>
                </c:pt>
                <c:pt idx="17587">
                  <c:v>1.1586999999998888</c:v>
                </c:pt>
                <c:pt idx="17588">
                  <c:v>1.1587999999998888</c:v>
                </c:pt>
                <c:pt idx="17589">
                  <c:v>1.1588999999998888</c:v>
                </c:pt>
                <c:pt idx="17590">
                  <c:v>1.1589999999998888</c:v>
                </c:pt>
                <c:pt idx="17591">
                  <c:v>1.1590999999998888</c:v>
                </c:pt>
                <c:pt idx="17592">
                  <c:v>1.1591999999998888</c:v>
                </c:pt>
                <c:pt idx="17593">
                  <c:v>1.1592999999998888</c:v>
                </c:pt>
                <c:pt idx="17594">
                  <c:v>1.1593999999998887</c:v>
                </c:pt>
                <c:pt idx="17595">
                  <c:v>1.1594999999998887</c:v>
                </c:pt>
                <c:pt idx="17596">
                  <c:v>1.1595999999998887</c:v>
                </c:pt>
                <c:pt idx="17597">
                  <c:v>1.1596999999998887</c:v>
                </c:pt>
                <c:pt idx="17598">
                  <c:v>1.1597999999998887</c:v>
                </c:pt>
                <c:pt idx="17599">
                  <c:v>1.1598999999998887</c:v>
                </c:pt>
                <c:pt idx="17600">
                  <c:v>1.1599999999998887</c:v>
                </c:pt>
                <c:pt idx="17601">
                  <c:v>1.1600999999998887</c:v>
                </c:pt>
                <c:pt idx="17602">
                  <c:v>1.1601999999998887</c:v>
                </c:pt>
                <c:pt idx="17603">
                  <c:v>1.1602999999998886</c:v>
                </c:pt>
                <c:pt idx="17604">
                  <c:v>1.1603999999998886</c:v>
                </c:pt>
                <c:pt idx="17605">
                  <c:v>1.1604999999998886</c:v>
                </c:pt>
                <c:pt idx="17606">
                  <c:v>1.1605999999998886</c:v>
                </c:pt>
                <c:pt idx="17607">
                  <c:v>1.1606999999998886</c:v>
                </c:pt>
                <c:pt idx="17608">
                  <c:v>1.1607999999998886</c:v>
                </c:pt>
                <c:pt idx="17609">
                  <c:v>1.1608999999998886</c:v>
                </c:pt>
                <c:pt idx="17610">
                  <c:v>1.1609999999998886</c:v>
                </c:pt>
                <c:pt idx="17611">
                  <c:v>1.1610999999998886</c:v>
                </c:pt>
                <c:pt idx="17612">
                  <c:v>1.1611999999998885</c:v>
                </c:pt>
                <c:pt idx="17613">
                  <c:v>1.1612999999998885</c:v>
                </c:pt>
                <c:pt idx="17614">
                  <c:v>1.1613999999998885</c:v>
                </c:pt>
                <c:pt idx="17615">
                  <c:v>1.1614999999998885</c:v>
                </c:pt>
                <c:pt idx="17616">
                  <c:v>1.1615999999998885</c:v>
                </c:pt>
                <c:pt idx="17617">
                  <c:v>1.1616999999998885</c:v>
                </c:pt>
                <c:pt idx="17618">
                  <c:v>1.1617999999998885</c:v>
                </c:pt>
                <c:pt idx="17619">
                  <c:v>1.1618999999998885</c:v>
                </c:pt>
                <c:pt idx="17620">
                  <c:v>1.1619999999998885</c:v>
                </c:pt>
                <c:pt idx="17621">
                  <c:v>1.1620999999998884</c:v>
                </c:pt>
                <c:pt idx="17622">
                  <c:v>1.1621999999998884</c:v>
                </c:pt>
                <c:pt idx="17623">
                  <c:v>1.1622999999998884</c:v>
                </c:pt>
                <c:pt idx="17624">
                  <c:v>1.1623999999998884</c:v>
                </c:pt>
                <c:pt idx="17625">
                  <c:v>1.1624999999998884</c:v>
                </c:pt>
                <c:pt idx="17626">
                  <c:v>1.1625999999998884</c:v>
                </c:pt>
                <c:pt idx="17627">
                  <c:v>1.1626999999998884</c:v>
                </c:pt>
                <c:pt idx="17628">
                  <c:v>1.1627999999998884</c:v>
                </c:pt>
                <c:pt idx="17629">
                  <c:v>1.1628999999998884</c:v>
                </c:pt>
                <c:pt idx="17630">
                  <c:v>1.1629999999998883</c:v>
                </c:pt>
                <c:pt idx="17631">
                  <c:v>1.1630999999998883</c:v>
                </c:pt>
                <c:pt idx="17632">
                  <c:v>1.1631999999998883</c:v>
                </c:pt>
                <c:pt idx="17633">
                  <c:v>1.1632999999998883</c:v>
                </c:pt>
                <c:pt idx="17634">
                  <c:v>1.1633999999998883</c:v>
                </c:pt>
                <c:pt idx="17635">
                  <c:v>1.1634999999998883</c:v>
                </c:pt>
                <c:pt idx="17636">
                  <c:v>1.1635999999998883</c:v>
                </c:pt>
                <c:pt idx="17637">
                  <c:v>1.1636999999998883</c:v>
                </c:pt>
                <c:pt idx="17638">
                  <c:v>1.1637999999998883</c:v>
                </c:pt>
                <c:pt idx="17639">
                  <c:v>1.1638999999998882</c:v>
                </c:pt>
                <c:pt idx="17640">
                  <c:v>1.1639999999998882</c:v>
                </c:pt>
                <c:pt idx="17641">
                  <c:v>1.1640999999998882</c:v>
                </c:pt>
                <c:pt idx="17642">
                  <c:v>1.1641999999998882</c:v>
                </c:pt>
                <c:pt idx="17643">
                  <c:v>1.1642999999998882</c:v>
                </c:pt>
                <c:pt idx="17644">
                  <c:v>1.1643999999998882</c:v>
                </c:pt>
                <c:pt idx="17645">
                  <c:v>1.1644999999998882</c:v>
                </c:pt>
                <c:pt idx="17646">
                  <c:v>1.1645999999998882</c:v>
                </c:pt>
                <c:pt idx="17647">
                  <c:v>1.1646999999998882</c:v>
                </c:pt>
                <c:pt idx="17648">
                  <c:v>1.1647999999998881</c:v>
                </c:pt>
                <c:pt idx="17649">
                  <c:v>1.1648999999998881</c:v>
                </c:pt>
                <c:pt idx="17650">
                  <c:v>1.1649999999998881</c:v>
                </c:pt>
                <c:pt idx="17651">
                  <c:v>1.1650999999998881</c:v>
                </c:pt>
                <c:pt idx="17652">
                  <c:v>1.1651999999998881</c:v>
                </c:pt>
                <c:pt idx="17653">
                  <c:v>1.1652999999998881</c:v>
                </c:pt>
                <c:pt idx="17654">
                  <c:v>1.1653999999998881</c:v>
                </c:pt>
                <c:pt idx="17655">
                  <c:v>1.1654999999998881</c:v>
                </c:pt>
                <c:pt idx="17656">
                  <c:v>1.1655999999998881</c:v>
                </c:pt>
                <c:pt idx="17657">
                  <c:v>1.165699999999888</c:v>
                </c:pt>
                <c:pt idx="17658">
                  <c:v>1.165799999999888</c:v>
                </c:pt>
                <c:pt idx="17659">
                  <c:v>1.165899999999888</c:v>
                </c:pt>
                <c:pt idx="17660">
                  <c:v>1.165999999999888</c:v>
                </c:pt>
                <c:pt idx="17661">
                  <c:v>1.166099999999888</c:v>
                </c:pt>
                <c:pt idx="17662">
                  <c:v>1.166199999999888</c:v>
                </c:pt>
                <c:pt idx="17663">
                  <c:v>1.166299999999888</c:v>
                </c:pt>
                <c:pt idx="17664">
                  <c:v>1.166399999999888</c:v>
                </c:pt>
                <c:pt idx="17665">
                  <c:v>1.166499999999888</c:v>
                </c:pt>
                <c:pt idx="17666">
                  <c:v>1.1665999999998879</c:v>
                </c:pt>
                <c:pt idx="17667">
                  <c:v>1.1666999999998879</c:v>
                </c:pt>
                <c:pt idx="17668">
                  <c:v>1.1667999999998879</c:v>
                </c:pt>
                <c:pt idx="17669">
                  <c:v>1.1668999999998879</c:v>
                </c:pt>
                <c:pt idx="17670">
                  <c:v>1.1669999999998879</c:v>
                </c:pt>
                <c:pt idx="17671">
                  <c:v>1.1670999999998879</c:v>
                </c:pt>
                <c:pt idx="17672">
                  <c:v>1.1671999999998879</c:v>
                </c:pt>
                <c:pt idx="17673">
                  <c:v>1.1672999999998879</c:v>
                </c:pt>
                <c:pt idx="17674">
                  <c:v>1.1673999999998879</c:v>
                </c:pt>
                <c:pt idx="17675">
                  <c:v>1.1674999999998878</c:v>
                </c:pt>
                <c:pt idx="17676">
                  <c:v>1.1675999999998878</c:v>
                </c:pt>
                <c:pt idx="17677">
                  <c:v>1.1676999999998878</c:v>
                </c:pt>
                <c:pt idx="17678">
                  <c:v>1.1677999999998878</c:v>
                </c:pt>
                <c:pt idx="17679">
                  <c:v>1.1678999999998878</c:v>
                </c:pt>
                <c:pt idx="17680">
                  <c:v>1.1679999999998878</c:v>
                </c:pt>
                <c:pt idx="17681">
                  <c:v>1.1680999999998878</c:v>
                </c:pt>
                <c:pt idx="17682">
                  <c:v>1.1681999999998878</c:v>
                </c:pt>
                <c:pt idx="17683">
                  <c:v>1.1682999999998878</c:v>
                </c:pt>
                <c:pt idx="17684">
                  <c:v>1.1683999999998878</c:v>
                </c:pt>
                <c:pt idx="17685">
                  <c:v>1.1684999999998877</c:v>
                </c:pt>
                <c:pt idx="17686">
                  <c:v>1.1685999999998877</c:v>
                </c:pt>
                <c:pt idx="17687">
                  <c:v>1.1686999999998877</c:v>
                </c:pt>
                <c:pt idx="17688">
                  <c:v>1.1687999999998877</c:v>
                </c:pt>
                <c:pt idx="17689">
                  <c:v>1.1688999999998877</c:v>
                </c:pt>
                <c:pt idx="17690">
                  <c:v>1.1689999999998877</c:v>
                </c:pt>
                <c:pt idx="17691">
                  <c:v>1.1690999999998877</c:v>
                </c:pt>
                <c:pt idx="17692">
                  <c:v>1.1691999999998877</c:v>
                </c:pt>
                <c:pt idx="17693">
                  <c:v>1.1692999999998877</c:v>
                </c:pt>
                <c:pt idx="17694">
                  <c:v>1.1693999999998876</c:v>
                </c:pt>
                <c:pt idx="17695">
                  <c:v>1.1694999999998876</c:v>
                </c:pt>
                <c:pt idx="17696">
                  <c:v>1.1695999999998876</c:v>
                </c:pt>
                <c:pt idx="17697">
                  <c:v>1.1696999999998876</c:v>
                </c:pt>
                <c:pt idx="17698">
                  <c:v>1.1697999999998876</c:v>
                </c:pt>
                <c:pt idx="17699">
                  <c:v>1.1698999999998876</c:v>
                </c:pt>
                <c:pt idx="17700">
                  <c:v>1.1699999999998876</c:v>
                </c:pt>
                <c:pt idx="17701">
                  <c:v>1.1700999999998876</c:v>
                </c:pt>
                <c:pt idx="17702">
                  <c:v>1.1701999999998876</c:v>
                </c:pt>
                <c:pt idx="17703">
                  <c:v>1.1702999999998875</c:v>
                </c:pt>
                <c:pt idx="17704">
                  <c:v>1.1703999999998875</c:v>
                </c:pt>
                <c:pt idx="17705">
                  <c:v>1.1704999999998875</c:v>
                </c:pt>
                <c:pt idx="17706">
                  <c:v>1.1705999999998875</c:v>
                </c:pt>
                <c:pt idx="17707">
                  <c:v>1.1706999999998875</c:v>
                </c:pt>
                <c:pt idx="17708">
                  <c:v>1.1707999999998875</c:v>
                </c:pt>
                <c:pt idx="17709">
                  <c:v>1.1708999999998875</c:v>
                </c:pt>
                <c:pt idx="17710">
                  <c:v>1.1709999999998875</c:v>
                </c:pt>
                <c:pt idx="17711">
                  <c:v>1.1710999999998875</c:v>
                </c:pt>
                <c:pt idx="17712">
                  <c:v>1.1711999999998874</c:v>
                </c:pt>
                <c:pt idx="17713">
                  <c:v>1.1712999999998874</c:v>
                </c:pt>
                <c:pt idx="17714">
                  <c:v>1.1713999999998874</c:v>
                </c:pt>
                <c:pt idx="17715">
                  <c:v>1.1714999999998874</c:v>
                </c:pt>
                <c:pt idx="17716">
                  <c:v>1.1715999999998874</c:v>
                </c:pt>
                <c:pt idx="17717">
                  <c:v>1.1716999999998874</c:v>
                </c:pt>
                <c:pt idx="17718">
                  <c:v>1.1717999999998874</c:v>
                </c:pt>
                <c:pt idx="17719">
                  <c:v>1.1718999999998874</c:v>
                </c:pt>
                <c:pt idx="17720">
                  <c:v>1.1719999999998874</c:v>
                </c:pt>
                <c:pt idx="17721">
                  <c:v>1.1720999999998873</c:v>
                </c:pt>
                <c:pt idx="17722">
                  <c:v>1.1721999999998873</c:v>
                </c:pt>
                <c:pt idx="17723">
                  <c:v>1.1722999999998873</c:v>
                </c:pt>
                <c:pt idx="17724">
                  <c:v>1.1723999999998873</c:v>
                </c:pt>
                <c:pt idx="17725">
                  <c:v>1.1724999999998873</c:v>
                </c:pt>
                <c:pt idx="17726">
                  <c:v>1.1725999999998873</c:v>
                </c:pt>
                <c:pt idx="17727">
                  <c:v>1.1726999999998873</c:v>
                </c:pt>
                <c:pt idx="17728">
                  <c:v>1.1727999999998873</c:v>
                </c:pt>
                <c:pt idx="17729">
                  <c:v>1.1728999999998873</c:v>
                </c:pt>
                <c:pt idx="17730">
                  <c:v>1.1729999999998872</c:v>
                </c:pt>
                <c:pt idx="17731">
                  <c:v>1.1730999999998872</c:v>
                </c:pt>
                <c:pt idx="17732">
                  <c:v>1.1731999999998872</c:v>
                </c:pt>
                <c:pt idx="17733">
                  <c:v>1.1732999999998872</c:v>
                </c:pt>
                <c:pt idx="17734">
                  <c:v>1.1733999999998872</c:v>
                </c:pt>
                <c:pt idx="17735">
                  <c:v>1.1734999999998872</c:v>
                </c:pt>
                <c:pt idx="17736">
                  <c:v>1.1735999999998872</c:v>
                </c:pt>
                <c:pt idx="17737">
                  <c:v>1.1736999999998872</c:v>
                </c:pt>
                <c:pt idx="17738">
                  <c:v>1.1737999999998872</c:v>
                </c:pt>
                <c:pt idx="17739">
                  <c:v>1.1738999999998871</c:v>
                </c:pt>
                <c:pt idx="17740">
                  <c:v>1.1739999999998871</c:v>
                </c:pt>
                <c:pt idx="17741">
                  <c:v>1.1740999999998871</c:v>
                </c:pt>
                <c:pt idx="17742">
                  <c:v>1.1741999999998871</c:v>
                </c:pt>
                <c:pt idx="17743">
                  <c:v>1.1742999999998871</c:v>
                </c:pt>
                <c:pt idx="17744">
                  <c:v>1.1743999999998871</c:v>
                </c:pt>
                <c:pt idx="17745">
                  <c:v>1.1744999999998871</c:v>
                </c:pt>
                <c:pt idx="17746">
                  <c:v>1.1745999999998871</c:v>
                </c:pt>
                <c:pt idx="17747">
                  <c:v>1.1746999999998871</c:v>
                </c:pt>
                <c:pt idx="17748">
                  <c:v>1.174799999999887</c:v>
                </c:pt>
                <c:pt idx="17749">
                  <c:v>1.174899999999887</c:v>
                </c:pt>
                <c:pt idx="17750">
                  <c:v>1.174999999999887</c:v>
                </c:pt>
                <c:pt idx="17751">
                  <c:v>1.175099999999887</c:v>
                </c:pt>
                <c:pt idx="17752">
                  <c:v>1.175199999999887</c:v>
                </c:pt>
                <c:pt idx="17753">
                  <c:v>1.175299999999887</c:v>
                </c:pt>
                <c:pt idx="17754">
                  <c:v>1.175399999999887</c:v>
                </c:pt>
                <c:pt idx="17755">
                  <c:v>1.175499999999887</c:v>
                </c:pt>
                <c:pt idx="17756">
                  <c:v>1.175599999999887</c:v>
                </c:pt>
                <c:pt idx="17757">
                  <c:v>1.1756999999998869</c:v>
                </c:pt>
                <c:pt idx="17758">
                  <c:v>1.1757999999998869</c:v>
                </c:pt>
                <c:pt idx="17759">
                  <c:v>1.1758999999998869</c:v>
                </c:pt>
                <c:pt idx="17760">
                  <c:v>1.1759999999998869</c:v>
                </c:pt>
                <c:pt idx="17761">
                  <c:v>1.1760999999998869</c:v>
                </c:pt>
                <c:pt idx="17762">
                  <c:v>1.1761999999998869</c:v>
                </c:pt>
                <c:pt idx="17763">
                  <c:v>1.1762999999998869</c:v>
                </c:pt>
                <c:pt idx="17764">
                  <c:v>1.1763999999998869</c:v>
                </c:pt>
                <c:pt idx="17765">
                  <c:v>1.1764999999998869</c:v>
                </c:pt>
                <c:pt idx="17766">
                  <c:v>1.1765999999998868</c:v>
                </c:pt>
                <c:pt idx="17767">
                  <c:v>1.1766999999998868</c:v>
                </c:pt>
                <c:pt idx="17768">
                  <c:v>1.1767999999998868</c:v>
                </c:pt>
                <c:pt idx="17769">
                  <c:v>1.1768999999998868</c:v>
                </c:pt>
                <c:pt idx="17770">
                  <c:v>1.1769999999998868</c:v>
                </c:pt>
                <c:pt idx="17771">
                  <c:v>1.1770999999998868</c:v>
                </c:pt>
                <c:pt idx="17772">
                  <c:v>1.1771999999998868</c:v>
                </c:pt>
                <c:pt idx="17773">
                  <c:v>1.1772999999998868</c:v>
                </c:pt>
                <c:pt idx="17774">
                  <c:v>1.1773999999998868</c:v>
                </c:pt>
                <c:pt idx="17775">
                  <c:v>1.1774999999998867</c:v>
                </c:pt>
                <c:pt idx="17776">
                  <c:v>1.1775999999998867</c:v>
                </c:pt>
                <c:pt idx="17777">
                  <c:v>1.1776999999998867</c:v>
                </c:pt>
                <c:pt idx="17778">
                  <c:v>1.1777999999998867</c:v>
                </c:pt>
                <c:pt idx="17779">
                  <c:v>1.1778999999998867</c:v>
                </c:pt>
                <c:pt idx="17780">
                  <c:v>1.1779999999998867</c:v>
                </c:pt>
                <c:pt idx="17781">
                  <c:v>1.1780999999998867</c:v>
                </c:pt>
                <c:pt idx="17782">
                  <c:v>1.1781999999998867</c:v>
                </c:pt>
                <c:pt idx="17783">
                  <c:v>1.1782999999998867</c:v>
                </c:pt>
                <c:pt idx="17784">
                  <c:v>1.1783999999998866</c:v>
                </c:pt>
                <c:pt idx="17785">
                  <c:v>1.1784999999998866</c:v>
                </c:pt>
                <c:pt idx="17786">
                  <c:v>1.1785999999998866</c:v>
                </c:pt>
                <c:pt idx="17787">
                  <c:v>1.1786999999998866</c:v>
                </c:pt>
                <c:pt idx="17788">
                  <c:v>1.1787999999998866</c:v>
                </c:pt>
                <c:pt idx="17789">
                  <c:v>1.1788999999998866</c:v>
                </c:pt>
                <c:pt idx="17790">
                  <c:v>1.1789999999998866</c:v>
                </c:pt>
                <c:pt idx="17791">
                  <c:v>1.1790999999998866</c:v>
                </c:pt>
                <c:pt idx="17792">
                  <c:v>1.1791999999998866</c:v>
                </c:pt>
                <c:pt idx="17793">
                  <c:v>1.1792999999998866</c:v>
                </c:pt>
                <c:pt idx="17794">
                  <c:v>1.1793999999998865</c:v>
                </c:pt>
                <c:pt idx="17795">
                  <c:v>1.1794999999998865</c:v>
                </c:pt>
                <c:pt idx="17796">
                  <c:v>1.1795999999998865</c:v>
                </c:pt>
                <c:pt idx="17797">
                  <c:v>1.1796999999998865</c:v>
                </c:pt>
                <c:pt idx="17798">
                  <c:v>1.1797999999998865</c:v>
                </c:pt>
                <c:pt idx="17799">
                  <c:v>1.1798999999998865</c:v>
                </c:pt>
                <c:pt idx="17800">
                  <c:v>1.1799999999998865</c:v>
                </c:pt>
                <c:pt idx="17801">
                  <c:v>1.1800999999998865</c:v>
                </c:pt>
                <c:pt idx="17802">
                  <c:v>1.1801999999998865</c:v>
                </c:pt>
                <c:pt idx="17803">
                  <c:v>1.1802999999998864</c:v>
                </c:pt>
                <c:pt idx="17804">
                  <c:v>1.1803999999998864</c:v>
                </c:pt>
                <c:pt idx="17805">
                  <c:v>1.1804999999998864</c:v>
                </c:pt>
                <c:pt idx="17806">
                  <c:v>1.1805999999998864</c:v>
                </c:pt>
                <c:pt idx="17807">
                  <c:v>1.1806999999998864</c:v>
                </c:pt>
                <c:pt idx="17808">
                  <c:v>1.1807999999998864</c:v>
                </c:pt>
                <c:pt idx="17809">
                  <c:v>1.1808999999998864</c:v>
                </c:pt>
                <c:pt idx="17810">
                  <c:v>1.1809999999998864</c:v>
                </c:pt>
                <c:pt idx="17811">
                  <c:v>1.1810999999998864</c:v>
                </c:pt>
                <c:pt idx="17812">
                  <c:v>1.1811999999998863</c:v>
                </c:pt>
                <c:pt idx="17813">
                  <c:v>1.1812999999998863</c:v>
                </c:pt>
                <c:pt idx="17814">
                  <c:v>1.1813999999998863</c:v>
                </c:pt>
                <c:pt idx="17815">
                  <c:v>1.1814999999998863</c:v>
                </c:pt>
                <c:pt idx="17816">
                  <c:v>1.1815999999998863</c:v>
                </c:pt>
                <c:pt idx="17817">
                  <c:v>1.1816999999998863</c:v>
                </c:pt>
                <c:pt idx="17818">
                  <c:v>1.1817999999998863</c:v>
                </c:pt>
                <c:pt idx="17819">
                  <c:v>1.1818999999998863</c:v>
                </c:pt>
                <c:pt idx="17820">
                  <c:v>1.1819999999998863</c:v>
                </c:pt>
                <c:pt idx="17821">
                  <c:v>1.1820999999998862</c:v>
                </c:pt>
                <c:pt idx="17822">
                  <c:v>1.1821999999998862</c:v>
                </c:pt>
                <c:pt idx="17823">
                  <c:v>1.1822999999998862</c:v>
                </c:pt>
                <c:pt idx="17824">
                  <c:v>1.1823999999998862</c:v>
                </c:pt>
                <c:pt idx="17825">
                  <c:v>1.1824999999998862</c:v>
                </c:pt>
                <c:pt idx="17826">
                  <c:v>1.1825999999998862</c:v>
                </c:pt>
                <c:pt idx="17827">
                  <c:v>1.1826999999998862</c:v>
                </c:pt>
                <c:pt idx="17828">
                  <c:v>1.1827999999998862</c:v>
                </c:pt>
                <c:pt idx="17829">
                  <c:v>1.1828999999998862</c:v>
                </c:pt>
                <c:pt idx="17830">
                  <c:v>1.1829999999998861</c:v>
                </c:pt>
                <c:pt idx="17831">
                  <c:v>1.1830999999998861</c:v>
                </c:pt>
                <c:pt idx="17832">
                  <c:v>1.1831999999998861</c:v>
                </c:pt>
                <c:pt idx="17833">
                  <c:v>1.1832999999998861</c:v>
                </c:pt>
                <c:pt idx="17834">
                  <c:v>1.1833999999998861</c:v>
                </c:pt>
                <c:pt idx="17835">
                  <c:v>1.1834999999998861</c:v>
                </c:pt>
                <c:pt idx="17836">
                  <c:v>1.1835999999998861</c:v>
                </c:pt>
                <c:pt idx="17837">
                  <c:v>1.1836999999998861</c:v>
                </c:pt>
                <c:pt idx="17838">
                  <c:v>1.1837999999998861</c:v>
                </c:pt>
                <c:pt idx="17839">
                  <c:v>1.183899999999886</c:v>
                </c:pt>
                <c:pt idx="17840">
                  <c:v>1.183999999999886</c:v>
                </c:pt>
                <c:pt idx="17841">
                  <c:v>1.184099999999886</c:v>
                </c:pt>
                <c:pt idx="17842">
                  <c:v>1.184199999999886</c:v>
                </c:pt>
                <c:pt idx="17843">
                  <c:v>1.184299999999886</c:v>
                </c:pt>
                <c:pt idx="17844">
                  <c:v>1.184399999999886</c:v>
                </c:pt>
                <c:pt idx="17845">
                  <c:v>1.184499999999886</c:v>
                </c:pt>
                <c:pt idx="17846">
                  <c:v>1.184599999999886</c:v>
                </c:pt>
                <c:pt idx="17847">
                  <c:v>1.184699999999886</c:v>
                </c:pt>
                <c:pt idx="17848">
                  <c:v>1.1847999999998859</c:v>
                </c:pt>
                <c:pt idx="17849">
                  <c:v>1.1848999999998859</c:v>
                </c:pt>
                <c:pt idx="17850">
                  <c:v>1.1849999999998859</c:v>
                </c:pt>
                <c:pt idx="17851">
                  <c:v>1.1850999999998859</c:v>
                </c:pt>
                <c:pt idx="17852">
                  <c:v>1.1851999999998859</c:v>
                </c:pt>
                <c:pt idx="17853">
                  <c:v>1.1852999999998859</c:v>
                </c:pt>
                <c:pt idx="17854">
                  <c:v>1.1853999999998859</c:v>
                </c:pt>
                <c:pt idx="17855">
                  <c:v>1.1854999999998859</c:v>
                </c:pt>
                <c:pt idx="17856">
                  <c:v>1.1855999999998859</c:v>
                </c:pt>
                <c:pt idx="17857">
                  <c:v>1.1856999999998858</c:v>
                </c:pt>
                <c:pt idx="17858">
                  <c:v>1.1857999999998858</c:v>
                </c:pt>
                <c:pt idx="17859">
                  <c:v>1.1858999999998858</c:v>
                </c:pt>
                <c:pt idx="17860">
                  <c:v>1.1859999999998858</c:v>
                </c:pt>
                <c:pt idx="17861">
                  <c:v>1.1860999999998858</c:v>
                </c:pt>
                <c:pt idx="17862">
                  <c:v>1.1861999999998858</c:v>
                </c:pt>
                <c:pt idx="17863">
                  <c:v>1.1862999999998858</c:v>
                </c:pt>
                <c:pt idx="17864">
                  <c:v>1.1863999999998858</c:v>
                </c:pt>
                <c:pt idx="17865">
                  <c:v>1.1864999999998858</c:v>
                </c:pt>
                <c:pt idx="17866">
                  <c:v>1.1865999999998857</c:v>
                </c:pt>
                <c:pt idx="17867">
                  <c:v>1.1866999999998857</c:v>
                </c:pt>
                <c:pt idx="17868">
                  <c:v>1.1867999999998857</c:v>
                </c:pt>
                <c:pt idx="17869">
                  <c:v>1.1868999999998857</c:v>
                </c:pt>
                <c:pt idx="17870">
                  <c:v>1.1869999999998857</c:v>
                </c:pt>
                <c:pt idx="17871">
                  <c:v>1.1870999999998857</c:v>
                </c:pt>
                <c:pt idx="17872">
                  <c:v>1.1871999999998857</c:v>
                </c:pt>
                <c:pt idx="17873">
                  <c:v>1.1872999999998857</c:v>
                </c:pt>
                <c:pt idx="17874">
                  <c:v>1.1873999999998857</c:v>
                </c:pt>
                <c:pt idx="17875">
                  <c:v>1.1874999999998856</c:v>
                </c:pt>
                <c:pt idx="17876">
                  <c:v>1.1875999999998856</c:v>
                </c:pt>
                <c:pt idx="17877">
                  <c:v>1.1876999999998856</c:v>
                </c:pt>
                <c:pt idx="17878">
                  <c:v>1.1877999999998856</c:v>
                </c:pt>
                <c:pt idx="17879">
                  <c:v>1.1878999999998856</c:v>
                </c:pt>
                <c:pt idx="17880">
                  <c:v>1.1879999999998856</c:v>
                </c:pt>
                <c:pt idx="17881">
                  <c:v>1.1880999999998856</c:v>
                </c:pt>
                <c:pt idx="17882">
                  <c:v>1.1881999999998856</c:v>
                </c:pt>
                <c:pt idx="17883">
                  <c:v>1.1882999999998856</c:v>
                </c:pt>
                <c:pt idx="17884">
                  <c:v>1.1883999999998855</c:v>
                </c:pt>
                <c:pt idx="17885">
                  <c:v>1.1884999999998855</c:v>
                </c:pt>
                <c:pt idx="17886">
                  <c:v>1.1885999999998855</c:v>
                </c:pt>
                <c:pt idx="17887">
                  <c:v>1.1886999999998855</c:v>
                </c:pt>
                <c:pt idx="17888">
                  <c:v>1.1887999999998855</c:v>
                </c:pt>
                <c:pt idx="17889">
                  <c:v>1.1888999999998855</c:v>
                </c:pt>
                <c:pt idx="17890">
                  <c:v>1.1889999999998855</c:v>
                </c:pt>
                <c:pt idx="17891">
                  <c:v>1.1890999999998855</c:v>
                </c:pt>
                <c:pt idx="17892">
                  <c:v>1.1891999999998855</c:v>
                </c:pt>
                <c:pt idx="17893">
                  <c:v>1.1892999999998854</c:v>
                </c:pt>
                <c:pt idx="17894">
                  <c:v>1.1893999999998854</c:v>
                </c:pt>
                <c:pt idx="17895">
                  <c:v>1.1894999999998854</c:v>
                </c:pt>
                <c:pt idx="17896">
                  <c:v>1.1895999999998854</c:v>
                </c:pt>
                <c:pt idx="17897">
                  <c:v>1.1896999999998854</c:v>
                </c:pt>
                <c:pt idx="17898">
                  <c:v>1.1897999999998854</c:v>
                </c:pt>
                <c:pt idx="17899">
                  <c:v>1.1898999999998854</c:v>
                </c:pt>
                <c:pt idx="17900">
                  <c:v>1.1899999999998854</c:v>
                </c:pt>
                <c:pt idx="17901">
                  <c:v>1.1900999999998854</c:v>
                </c:pt>
                <c:pt idx="17902">
                  <c:v>1.1901999999998853</c:v>
                </c:pt>
                <c:pt idx="17903">
                  <c:v>1.1902999999998853</c:v>
                </c:pt>
                <c:pt idx="17904">
                  <c:v>1.1903999999998853</c:v>
                </c:pt>
                <c:pt idx="17905">
                  <c:v>1.1904999999998853</c:v>
                </c:pt>
                <c:pt idx="17906">
                  <c:v>1.1905999999998853</c:v>
                </c:pt>
                <c:pt idx="17907">
                  <c:v>1.1906999999998853</c:v>
                </c:pt>
                <c:pt idx="17908">
                  <c:v>1.1907999999998853</c:v>
                </c:pt>
                <c:pt idx="17909">
                  <c:v>1.1908999999998853</c:v>
                </c:pt>
                <c:pt idx="17910">
                  <c:v>1.1909999999998853</c:v>
                </c:pt>
                <c:pt idx="17911">
                  <c:v>1.1910999999998853</c:v>
                </c:pt>
                <c:pt idx="17912">
                  <c:v>1.1911999999998852</c:v>
                </c:pt>
                <c:pt idx="17913">
                  <c:v>1.1912999999998852</c:v>
                </c:pt>
                <c:pt idx="17914">
                  <c:v>1.1913999999998852</c:v>
                </c:pt>
                <c:pt idx="17915">
                  <c:v>1.1914999999998852</c:v>
                </c:pt>
                <c:pt idx="17916">
                  <c:v>1.1915999999998852</c:v>
                </c:pt>
                <c:pt idx="17917">
                  <c:v>1.1916999999998852</c:v>
                </c:pt>
                <c:pt idx="17918">
                  <c:v>1.1917999999998852</c:v>
                </c:pt>
                <c:pt idx="17919">
                  <c:v>1.1918999999998852</c:v>
                </c:pt>
                <c:pt idx="17920">
                  <c:v>1.1919999999998852</c:v>
                </c:pt>
                <c:pt idx="17921">
                  <c:v>1.1920999999998851</c:v>
                </c:pt>
                <c:pt idx="17922">
                  <c:v>1.1921999999998851</c:v>
                </c:pt>
                <c:pt idx="17923">
                  <c:v>1.1922999999998851</c:v>
                </c:pt>
                <c:pt idx="17924">
                  <c:v>1.1923999999998851</c:v>
                </c:pt>
                <c:pt idx="17925">
                  <c:v>1.1924999999998851</c:v>
                </c:pt>
                <c:pt idx="17926">
                  <c:v>1.1925999999998851</c:v>
                </c:pt>
                <c:pt idx="17927">
                  <c:v>1.1926999999998851</c:v>
                </c:pt>
                <c:pt idx="17928">
                  <c:v>1.1927999999998851</c:v>
                </c:pt>
                <c:pt idx="17929">
                  <c:v>1.1928999999998851</c:v>
                </c:pt>
                <c:pt idx="17930">
                  <c:v>1.192999999999885</c:v>
                </c:pt>
                <c:pt idx="17931">
                  <c:v>1.193099999999885</c:v>
                </c:pt>
                <c:pt idx="17932">
                  <c:v>1.193199999999885</c:v>
                </c:pt>
                <c:pt idx="17933">
                  <c:v>1.193299999999885</c:v>
                </c:pt>
                <c:pt idx="17934">
                  <c:v>1.193399999999885</c:v>
                </c:pt>
                <c:pt idx="17935">
                  <c:v>1.193499999999885</c:v>
                </c:pt>
                <c:pt idx="17936">
                  <c:v>1.193599999999885</c:v>
                </c:pt>
                <c:pt idx="17937">
                  <c:v>1.193699999999885</c:v>
                </c:pt>
                <c:pt idx="17938">
                  <c:v>1.193799999999885</c:v>
                </c:pt>
                <c:pt idx="17939">
                  <c:v>1.1938999999998849</c:v>
                </c:pt>
                <c:pt idx="17940">
                  <c:v>1.1939999999998849</c:v>
                </c:pt>
                <c:pt idx="17941">
                  <c:v>1.1940999999998849</c:v>
                </c:pt>
                <c:pt idx="17942">
                  <c:v>1.1941999999998849</c:v>
                </c:pt>
                <c:pt idx="17943">
                  <c:v>1.1942999999998849</c:v>
                </c:pt>
                <c:pt idx="17944">
                  <c:v>1.1943999999998849</c:v>
                </c:pt>
                <c:pt idx="17945">
                  <c:v>1.1944999999998849</c:v>
                </c:pt>
                <c:pt idx="17946">
                  <c:v>1.1945999999998849</c:v>
                </c:pt>
                <c:pt idx="17947">
                  <c:v>1.1946999999998849</c:v>
                </c:pt>
                <c:pt idx="17948">
                  <c:v>1.1947999999998848</c:v>
                </c:pt>
                <c:pt idx="17949">
                  <c:v>1.1948999999998848</c:v>
                </c:pt>
                <c:pt idx="17950">
                  <c:v>1.1949999999998848</c:v>
                </c:pt>
                <c:pt idx="17951">
                  <c:v>1.1950999999998848</c:v>
                </c:pt>
                <c:pt idx="17952">
                  <c:v>1.1951999999998848</c:v>
                </c:pt>
                <c:pt idx="17953">
                  <c:v>1.1952999999998848</c:v>
                </c:pt>
                <c:pt idx="17954">
                  <c:v>1.1953999999998848</c:v>
                </c:pt>
                <c:pt idx="17955">
                  <c:v>1.1954999999998848</c:v>
                </c:pt>
                <c:pt idx="17956">
                  <c:v>1.1955999999998848</c:v>
                </c:pt>
                <c:pt idx="17957">
                  <c:v>1.1956999999998847</c:v>
                </c:pt>
                <c:pt idx="17958">
                  <c:v>1.1957999999998847</c:v>
                </c:pt>
                <c:pt idx="17959">
                  <c:v>1.1958999999998847</c:v>
                </c:pt>
                <c:pt idx="17960">
                  <c:v>1.1959999999998847</c:v>
                </c:pt>
                <c:pt idx="17961">
                  <c:v>1.1960999999998847</c:v>
                </c:pt>
                <c:pt idx="17962">
                  <c:v>1.1961999999998847</c:v>
                </c:pt>
                <c:pt idx="17963">
                  <c:v>1.1962999999998847</c:v>
                </c:pt>
                <c:pt idx="17964">
                  <c:v>1.1963999999998847</c:v>
                </c:pt>
                <c:pt idx="17965">
                  <c:v>1.1964999999998847</c:v>
                </c:pt>
                <c:pt idx="17966">
                  <c:v>1.1965999999998846</c:v>
                </c:pt>
                <c:pt idx="17967">
                  <c:v>1.1966999999998846</c:v>
                </c:pt>
                <c:pt idx="17968">
                  <c:v>1.1967999999998846</c:v>
                </c:pt>
                <c:pt idx="17969">
                  <c:v>1.1968999999998846</c:v>
                </c:pt>
                <c:pt idx="17970">
                  <c:v>1.1969999999998846</c:v>
                </c:pt>
                <c:pt idx="17971">
                  <c:v>1.1970999999998846</c:v>
                </c:pt>
                <c:pt idx="17972">
                  <c:v>1.1971999999998846</c:v>
                </c:pt>
                <c:pt idx="17973">
                  <c:v>1.1972999999998846</c:v>
                </c:pt>
                <c:pt idx="17974">
                  <c:v>1.1973999999998846</c:v>
                </c:pt>
                <c:pt idx="17975">
                  <c:v>1.1974999999998845</c:v>
                </c:pt>
                <c:pt idx="17976">
                  <c:v>1.1975999999998845</c:v>
                </c:pt>
                <c:pt idx="17977">
                  <c:v>1.1976999999998845</c:v>
                </c:pt>
                <c:pt idx="17978">
                  <c:v>1.1977999999998845</c:v>
                </c:pt>
                <c:pt idx="17979">
                  <c:v>1.1978999999998845</c:v>
                </c:pt>
                <c:pt idx="17980">
                  <c:v>1.1979999999998845</c:v>
                </c:pt>
                <c:pt idx="17981">
                  <c:v>1.1980999999998845</c:v>
                </c:pt>
                <c:pt idx="17982">
                  <c:v>1.1981999999998845</c:v>
                </c:pt>
                <c:pt idx="17983">
                  <c:v>1.1982999999998845</c:v>
                </c:pt>
                <c:pt idx="17984">
                  <c:v>1.1983999999998844</c:v>
                </c:pt>
                <c:pt idx="17985">
                  <c:v>1.1984999999998844</c:v>
                </c:pt>
                <c:pt idx="17986">
                  <c:v>1.1985999999998844</c:v>
                </c:pt>
                <c:pt idx="17987">
                  <c:v>1.1986999999998844</c:v>
                </c:pt>
                <c:pt idx="17988">
                  <c:v>1.1987999999998844</c:v>
                </c:pt>
                <c:pt idx="17989">
                  <c:v>1.1988999999998844</c:v>
                </c:pt>
                <c:pt idx="17990">
                  <c:v>1.1989999999998844</c:v>
                </c:pt>
                <c:pt idx="17991">
                  <c:v>1.1990999999998844</c:v>
                </c:pt>
                <c:pt idx="17992">
                  <c:v>1.1991999999998844</c:v>
                </c:pt>
                <c:pt idx="17993">
                  <c:v>1.1992999999998843</c:v>
                </c:pt>
                <c:pt idx="17994">
                  <c:v>1.1993999999998843</c:v>
                </c:pt>
                <c:pt idx="17995">
                  <c:v>1.1994999999998843</c:v>
                </c:pt>
                <c:pt idx="17996">
                  <c:v>1.1995999999998843</c:v>
                </c:pt>
                <c:pt idx="17997">
                  <c:v>1.1996999999998843</c:v>
                </c:pt>
                <c:pt idx="17998">
                  <c:v>1.1997999999998843</c:v>
                </c:pt>
                <c:pt idx="17999">
                  <c:v>1.1998999999998843</c:v>
                </c:pt>
                <c:pt idx="18000">
                  <c:v>1.1999999999998843</c:v>
                </c:pt>
                <c:pt idx="18001">
                  <c:v>1.2000999999998843</c:v>
                </c:pt>
                <c:pt idx="18002">
                  <c:v>1.2001999999998842</c:v>
                </c:pt>
                <c:pt idx="18003">
                  <c:v>1.2002999999998842</c:v>
                </c:pt>
                <c:pt idx="18004">
                  <c:v>1.2003999999998842</c:v>
                </c:pt>
                <c:pt idx="18005">
                  <c:v>1.2004999999998842</c:v>
                </c:pt>
                <c:pt idx="18006">
                  <c:v>1.2005999999998842</c:v>
                </c:pt>
                <c:pt idx="18007">
                  <c:v>1.2006999999998842</c:v>
                </c:pt>
                <c:pt idx="18008">
                  <c:v>1.2007999999998842</c:v>
                </c:pt>
                <c:pt idx="18009">
                  <c:v>1.2008999999998842</c:v>
                </c:pt>
                <c:pt idx="18010">
                  <c:v>1.2009999999998842</c:v>
                </c:pt>
                <c:pt idx="18011">
                  <c:v>1.2010999999998841</c:v>
                </c:pt>
                <c:pt idx="18012">
                  <c:v>1.2011999999998841</c:v>
                </c:pt>
                <c:pt idx="18013">
                  <c:v>1.2012999999998841</c:v>
                </c:pt>
                <c:pt idx="18014">
                  <c:v>1.2013999999998841</c:v>
                </c:pt>
                <c:pt idx="18015">
                  <c:v>1.2014999999998841</c:v>
                </c:pt>
                <c:pt idx="18016">
                  <c:v>1.2015999999998841</c:v>
                </c:pt>
                <c:pt idx="18017">
                  <c:v>1.2016999999998841</c:v>
                </c:pt>
                <c:pt idx="18018">
                  <c:v>1.2017999999998841</c:v>
                </c:pt>
                <c:pt idx="18019">
                  <c:v>1.2018999999998841</c:v>
                </c:pt>
                <c:pt idx="18020">
                  <c:v>1.2019999999998841</c:v>
                </c:pt>
                <c:pt idx="18021">
                  <c:v>1.202099999999884</c:v>
                </c:pt>
                <c:pt idx="18022">
                  <c:v>1.202199999999884</c:v>
                </c:pt>
                <c:pt idx="18023">
                  <c:v>1.202299999999884</c:v>
                </c:pt>
                <c:pt idx="18024">
                  <c:v>1.202399999999884</c:v>
                </c:pt>
                <c:pt idx="18025">
                  <c:v>1.202499999999884</c:v>
                </c:pt>
                <c:pt idx="18026">
                  <c:v>1.202599999999884</c:v>
                </c:pt>
                <c:pt idx="18027">
                  <c:v>1.202699999999884</c:v>
                </c:pt>
                <c:pt idx="18028">
                  <c:v>1.202799999999884</c:v>
                </c:pt>
                <c:pt idx="18029">
                  <c:v>1.202899999999884</c:v>
                </c:pt>
                <c:pt idx="18030">
                  <c:v>1.2029999999998839</c:v>
                </c:pt>
                <c:pt idx="18031">
                  <c:v>1.2030999999998839</c:v>
                </c:pt>
                <c:pt idx="18032">
                  <c:v>1.2031999999998839</c:v>
                </c:pt>
                <c:pt idx="18033">
                  <c:v>1.2032999999998839</c:v>
                </c:pt>
                <c:pt idx="18034">
                  <c:v>1.2033999999998839</c:v>
                </c:pt>
                <c:pt idx="18035">
                  <c:v>1.2034999999998839</c:v>
                </c:pt>
                <c:pt idx="18036">
                  <c:v>1.2035999999998839</c:v>
                </c:pt>
                <c:pt idx="18037">
                  <c:v>1.2036999999998839</c:v>
                </c:pt>
                <c:pt idx="18038">
                  <c:v>1.2037999999998839</c:v>
                </c:pt>
                <c:pt idx="18039">
                  <c:v>1.2038999999998838</c:v>
                </c:pt>
                <c:pt idx="18040">
                  <c:v>1.2039999999998838</c:v>
                </c:pt>
                <c:pt idx="18041">
                  <c:v>1.2040999999998838</c:v>
                </c:pt>
                <c:pt idx="18042">
                  <c:v>1.2041999999998838</c:v>
                </c:pt>
                <c:pt idx="18043">
                  <c:v>1.2042999999998838</c:v>
                </c:pt>
                <c:pt idx="18044">
                  <c:v>1.2043999999998838</c:v>
                </c:pt>
                <c:pt idx="18045">
                  <c:v>1.2044999999998838</c:v>
                </c:pt>
                <c:pt idx="18046">
                  <c:v>1.2045999999998838</c:v>
                </c:pt>
                <c:pt idx="18047">
                  <c:v>1.2046999999998838</c:v>
                </c:pt>
                <c:pt idx="18048">
                  <c:v>1.2047999999998837</c:v>
                </c:pt>
                <c:pt idx="18049">
                  <c:v>1.2048999999998837</c:v>
                </c:pt>
                <c:pt idx="18050">
                  <c:v>1.2049999999998837</c:v>
                </c:pt>
                <c:pt idx="18051">
                  <c:v>1.2050999999998837</c:v>
                </c:pt>
                <c:pt idx="18052">
                  <c:v>1.2051999999998837</c:v>
                </c:pt>
                <c:pt idx="18053">
                  <c:v>1.2052999999998837</c:v>
                </c:pt>
                <c:pt idx="18054">
                  <c:v>1.2053999999998837</c:v>
                </c:pt>
                <c:pt idx="18055">
                  <c:v>1.2054999999998837</c:v>
                </c:pt>
                <c:pt idx="18056">
                  <c:v>1.2055999999998837</c:v>
                </c:pt>
                <c:pt idx="18057">
                  <c:v>1.2056999999998836</c:v>
                </c:pt>
                <c:pt idx="18058">
                  <c:v>1.2057999999998836</c:v>
                </c:pt>
                <c:pt idx="18059">
                  <c:v>1.2058999999998836</c:v>
                </c:pt>
                <c:pt idx="18060">
                  <c:v>1.2059999999998836</c:v>
                </c:pt>
                <c:pt idx="18061">
                  <c:v>1.2060999999998836</c:v>
                </c:pt>
                <c:pt idx="18062">
                  <c:v>1.2061999999998836</c:v>
                </c:pt>
                <c:pt idx="18063">
                  <c:v>1.2062999999998836</c:v>
                </c:pt>
                <c:pt idx="18064">
                  <c:v>1.2063999999998836</c:v>
                </c:pt>
                <c:pt idx="18065">
                  <c:v>1.2064999999998836</c:v>
                </c:pt>
                <c:pt idx="18066">
                  <c:v>1.2065999999998835</c:v>
                </c:pt>
                <c:pt idx="18067">
                  <c:v>1.2066999999998835</c:v>
                </c:pt>
                <c:pt idx="18068">
                  <c:v>1.2067999999998835</c:v>
                </c:pt>
                <c:pt idx="18069">
                  <c:v>1.2068999999998835</c:v>
                </c:pt>
                <c:pt idx="18070">
                  <c:v>1.2069999999998835</c:v>
                </c:pt>
                <c:pt idx="18071">
                  <c:v>1.2070999999998835</c:v>
                </c:pt>
                <c:pt idx="18072">
                  <c:v>1.2071999999998835</c:v>
                </c:pt>
                <c:pt idx="18073">
                  <c:v>1.2072999999998835</c:v>
                </c:pt>
                <c:pt idx="18074">
                  <c:v>1.2073999999998835</c:v>
                </c:pt>
                <c:pt idx="18075">
                  <c:v>1.2074999999998834</c:v>
                </c:pt>
                <c:pt idx="18076">
                  <c:v>1.2075999999998834</c:v>
                </c:pt>
                <c:pt idx="18077">
                  <c:v>1.2076999999998834</c:v>
                </c:pt>
                <c:pt idx="18078">
                  <c:v>1.2077999999998834</c:v>
                </c:pt>
                <c:pt idx="18079">
                  <c:v>1.2078999999998834</c:v>
                </c:pt>
                <c:pt idx="18080">
                  <c:v>1.2079999999998834</c:v>
                </c:pt>
                <c:pt idx="18081">
                  <c:v>1.2080999999998834</c:v>
                </c:pt>
                <c:pt idx="18082">
                  <c:v>1.2081999999998834</c:v>
                </c:pt>
                <c:pt idx="18083">
                  <c:v>1.2082999999998834</c:v>
                </c:pt>
                <c:pt idx="18084">
                  <c:v>1.2083999999998833</c:v>
                </c:pt>
                <c:pt idx="18085">
                  <c:v>1.2084999999998833</c:v>
                </c:pt>
                <c:pt idx="18086">
                  <c:v>1.2085999999998833</c:v>
                </c:pt>
                <c:pt idx="18087">
                  <c:v>1.2086999999998833</c:v>
                </c:pt>
                <c:pt idx="18088">
                  <c:v>1.2087999999998833</c:v>
                </c:pt>
                <c:pt idx="18089">
                  <c:v>1.2088999999998833</c:v>
                </c:pt>
                <c:pt idx="18090">
                  <c:v>1.2089999999998833</c:v>
                </c:pt>
                <c:pt idx="18091">
                  <c:v>1.2090999999998833</c:v>
                </c:pt>
                <c:pt idx="18092">
                  <c:v>1.2091999999998833</c:v>
                </c:pt>
                <c:pt idx="18093">
                  <c:v>1.2092999999998832</c:v>
                </c:pt>
                <c:pt idx="18094">
                  <c:v>1.2093999999998832</c:v>
                </c:pt>
                <c:pt idx="18095">
                  <c:v>1.2094999999998832</c:v>
                </c:pt>
                <c:pt idx="18096">
                  <c:v>1.2095999999998832</c:v>
                </c:pt>
                <c:pt idx="18097">
                  <c:v>1.2096999999998832</c:v>
                </c:pt>
                <c:pt idx="18098">
                  <c:v>1.2097999999998832</c:v>
                </c:pt>
                <c:pt idx="18099">
                  <c:v>1.2098999999998832</c:v>
                </c:pt>
                <c:pt idx="18100">
                  <c:v>1.2099999999998832</c:v>
                </c:pt>
                <c:pt idx="18101">
                  <c:v>1.2100999999998832</c:v>
                </c:pt>
                <c:pt idx="18102">
                  <c:v>1.2101999999998831</c:v>
                </c:pt>
                <c:pt idx="18103">
                  <c:v>1.2102999999998831</c:v>
                </c:pt>
                <c:pt idx="18104">
                  <c:v>1.2103999999998831</c:v>
                </c:pt>
                <c:pt idx="18105">
                  <c:v>1.2104999999998831</c:v>
                </c:pt>
                <c:pt idx="18106">
                  <c:v>1.2105999999998831</c:v>
                </c:pt>
                <c:pt idx="18107">
                  <c:v>1.2106999999998831</c:v>
                </c:pt>
                <c:pt idx="18108">
                  <c:v>1.2107999999998831</c:v>
                </c:pt>
                <c:pt idx="18109">
                  <c:v>1.2108999999998831</c:v>
                </c:pt>
                <c:pt idx="18110">
                  <c:v>1.2109999999998831</c:v>
                </c:pt>
                <c:pt idx="18111">
                  <c:v>1.211099999999883</c:v>
                </c:pt>
                <c:pt idx="18112">
                  <c:v>1.211199999999883</c:v>
                </c:pt>
                <c:pt idx="18113">
                  <c:v>1.211299999999883</c:v>
                </c:pt>
                <c:pt idx="18114">
                  <c:v>1.211399999999883</c:v>
                </c:pt>
                <c:pt idx="18115">
                  <c:v>1.211499999999883</c:v>
                </c:pt>
                <c:pt idx="18116">
                  <c:v>1.211599999999883</c:v>
                </c:pt>
                <c:pt idx="18117">
                  <c:v>1.211699999999883</c:v>
                </c:pt>
                <c:pt idx="18118">
                  <c:v>1.211799999999883</c:v>
                </c:pt>
                <c:pt idx="18119">
                  <c:v>1.211899999999883</c:v>
                </c:pt>
                <c:pt idx="18120">
                  <c:v>1.2119999999998829</c:v>
                </c:pt>
                <c:pt idx="18121">
                  <c:v>1.2120999999998829</c:v>
                </c:pt>
                <c:pt idx="18122">
                  <c:v>1.2121999999998829</c:v>
                </c:pt>
                <c:pt idx="18123">
                  <c:v>1.2122999999998829</c:v>
                </c:pt>
                <c:pt idx="18124">
                  <c:v>1.2123999999998829</c:v>
                </c:pt>
                <c:pt idx="18125">
                  <c:v>1.2124999999998829</c:v>
                </c:pt>
                <c:pt idx="18126">
                  <c:v>1.2125999999998829</c:v>
                </c:pt>
                <c:pt idx="18127">
                  <c:v>1.2126999999998829</c:v>
                </c:pt>
                <c:pt idx="18128">
                  <c:v>1.2127999999998829</c:v>
                </c:pt>
                <c:pt idx="18129">
                  <c:v>1.2128999999998828</c:v>
                </c:pt>
                <c:pt idx="18130">
                  <c:v>1.2129999999998828</c:v>
                </c:pt>
                <c:pt idx="18131">
                  <c:v>1.2130999999998828</c:v>
                </c:pt>
                <c:pt idx="18132">
                  <c:v>1.2131999999998828</c:v>
                </c:pt>
                <c:pt idx="18133">
                  <c:v>1.2132999999998828</c:v>
                </c:pt>
                <c:pt idx="18134">
                  <c:v>1.2133999999998828</c:v>
                </c:pt>
                <c:pt idx="18135">
                  <c:v>1.2134999999998828</c:v>
                </c:pt>
                <c:pt idx="18136">
                  <c:v>1.2135999999998828</c:v>
                </c:pt>
                <c:pt idx="18137">
                  <c:v>1.2136999999998828</c:v>
                </c:pt>
                <c:pt idx="18138">
                  <c:v>1.2137999999998828</c:v>
                </c:pt>
                <c:pt idx="18139">
                  <c:v>1.2138999999998827</c:v>
                </c:pt>
                <c:pt idx="18140">
                  <c:v>1.2139999999998827</c:v>
                </c:pt>
                <c:pt idx="18141">
                  <c:v>1.2140999999998827</c:v>
                </c:pt>
                <c:pt idx="18142">
                  <c:v>1.2141999999998827</c:v>
                </c:pt>
                <c:pt idx="18143">
                  <c:v>1.2142999999998827</c:v>
                </c:pt>
                <c:pt idx="18144">
                  <c:v>1.2143999999998827</c:v>
                </c:pt>
                <c:pt idx="18145">
                  <c:v>1.2144999999998827</c:v>
                </c:pt>
                <c:pt idx="18146">
                  <c:v>1.2145999999998827</c:v>
                </c:pt>
                <c:pt idx="18147">
                  <c:v>1.2146999999998827</c:v>
                </c:pt>
                <c:pt idx="18148">
                  <c:v>1.2147999999998826</c:v>
                </c:pt>
                <c:pt idx="18149">
                  <c:v>1.2148999999998826</c:v>
                </c:pt>
                <c:pt idx="18150">
                  <c:v>1.2149999999998826</c:v>
                </c:pt>
                <c:pt idx="18151">
                  <c:v>1.2150999999998826</c:v>
                </c:pt>
                <c:pt idx="18152">
                  <c:v>1.2151999999998826</c:v>
                </c:pt>
                <c:pt idx="18153">
                  <c:v>1.2152999999998826</c:v>
                </c:pt>
                <c:pt idx="18154">
                  <c:v>1.2153999999998826</c:v>
                </c:pt>
                <c:pt idx="18155">
                  <c:v>1.2154999999998826</c:v>
                </c:pt>
                <c:pt idx="18156">
                  <c:v>1.2155999999998826</c:v>
                </c:pt>
                <c:pt idx="18157">
                  <c:v>1.2156999999998825</c:v>
                </c:pt>
                <c:pt idx="18158">
                  <c:v>1.2157999999998825</c:v>
                </c:pt>
                <c:pt idx="18159">
                  <c:v>1.2158999999998825</c:v>
                </c:pt>
                <c:pt idx="18160">
                  <c:v>1.2159999999998825</c:v>
                </c:pt>
                <c:pt idx="18161">
                  <c:v>1.2160999999998825</c:v>
                </c:pt>
                <c:pt idx="18162">
                  <c:v>1.2161999999998825</c:v>
                </c:pt>
                <c:pt idx="18163">
                  <c:v>1.2162999999998825</c:v>
                </c:pt>
                <c:pt idx="18164">
                  <c:v>1.2163999999998825</c:v>
                </c:pt>
                <c:pt idx="18165">
                  <c:v>1.2164999999998825</c:v>
                </c:pt>
                <c:pt idx="18166">
                  <c:v>1.2165999999998824</c:v>
                </c:pt>
                <c:pt idx="18167">
                  <c:v>1.2166999999998824</c:v>
                </c:pt>
                <c:pt idx="18168">
                  <c:v>1.2167999999998824</c:v>
                </c:pt>
                <c:pt idx="18169">
                  <c:v>1.2168999999998824</c:v>
                </c:pt>
                <c:pt idx="18170">
                  <c:v>1.2169999999998824</c:v>
                </c:pt>
                <c:pt idx="18171">
                  <c:v>1.2170999999998824</c:v>
                </c:pt>
                <c:pt idx="18172">
                  <c:v>1.2171999999998824</c:v>
                </c:pt>
                <c:pt idx="18173">
                  <c:v>1.2172999999998824</c:v>
                </c:pt>
                <c:pt idx="18174">
                  <c:v>1.2173999999998824</c:v>
                </c:pt>
                <c:pt idx="18175">
                  <c:v>1.2174999999998823</c:v>
                </c:pt>
                <c:pt idx="18176">
                  <c:v>1.2175999999998823</c:v>
                </c:pt>
                <c:pt idx="18177">
                  <c:v>1.2176999999998823</c:v>
                </c:pt>
                <c:pt idx="18178">
                  <c:v>1.2177999999998823</c:v>
                </c:pt>
                <c:pt idx="18179">
                  <c:v>1.2178999999998823</c:v>
                </c:pt>
                <c:pt idx="18180">
                  <c:v>1.2179999999998823</c:v>
                </c:pt>
                <c:pt idx="18181">
                  <c:v>1.2180999999998823</c:v>
                </c:pt>
                <c:pt idx="18182">
                  <c:v>1.2181999999998823</c:v>
                </c:pt>
                <c:pt idx="18183">
                  <c:v>1.2182999999998823</c:v>
                </c:pt>
                <c:pt idx="18184">
                  <c:v>1.2183999999998822</c:v>
                </c:pt>
                <c:pt idx="18185">
                  <c:v>1.2184999999998822</c:v>
                </c:pt>
                <c:pt idx="18186">
                  <c:v>1.2185999999998822</c:v>
                </c:pt>
                <c:pt idx="18187">
                  <c:v>1.2186999999998822</c:v>
                </c:pt>
                <c:pt idx="18188">
                  <c:v>1.2187999999998822</c:v>
                </c:pt>
                <c:pt idx="18189">
                  <c:v>1.2188999999998822</c:v>
                </c:pt>
                <c:pt idx="18190">
                  <c:v>1.2189999999998822</c:v>
                </c:pt>
                <c:pt idx="18191">
                  <c:v>1.2190999999998822</c:v>
                </c:pt>
                <c:pt idx="18192">
                  <c:v>1.2191999999998822</c:v>
                </c:pt>
                <c:pt idx="18193">
                  <c:v>1.2192999999998821</c:v>
                </c:pt>
                <c:pt idx="18194">
                  <c:v>1.2193999999998821</c:v>
                </c:pt>
                <c:pt idx="18195">
                  <c:v>1.2194999999998821</c:v>
                </c:pt>
                <c:pt idx="18196">
                  <c:v>1.2195999999998821</c:v>
                </c:pt>
                <c:pt idx="18197">
                  <c:v>1.2196999999998821</c:v>
                </c:pt>
                <c:pt idx="18198">
                  <c:v>1.2197999999998821</c:v>
                </c:pt>
                <c:pt idx="18199">
                  <c:v>1.2198999999998821</c:v>
                </c:pt>
                <c:pt idx="18200">
                  <c:v>1.2199999999998821</c:v>
                </c:pt>
                <c:pt idx="18201">
                  <c:v>1.2200999999998821</c:v>
                </c:pt>
                <c:pt idx="18202">
                  <c:v>1.220199999999882</c:v>
                </c:pt>
                <c:pt idx="18203">
                  <c:v>1.220299999999882</c:v>
                </c:pt>
                <c:pt idx="18204">
                  <c:v>1.220399999999882</c:v>
                </c:pt>
                <c:pt idx="18205">
                  <c:v>1.220499999999882</c:v>
                </c:pt>
                <c:pt idx="18206">
                  <c:v>1.220599999999882</c:v>
                </c:pt>
                <c:pt idx="18207">
                  <c:v>1.220699999999882</c:v>
                </c:pt>
                <c:pt idx="18208">
                  <c:v>1.220799999999882</c:v>
                </c:pt>
                <c:pt idx="18209">
                  <c:v>1.220899999999882</c:v>
                </c:pt>
                <c:pt idx="18210">
                  <c:v>1.220999999999882</c:v>
                </c:pt>
                <c:pt idx="18211">
                  <c:v>1.2210999999998819</c:v>
                </c:pt>
                <c:pt idx="18212">
                  <c:v>1.2211999999998819</c:v>
                </c:pt>
                <c:pt idx="18213">
                  <c:v>1.2212999999998819</c:v>
                </c:pt>
                <c:pt idx="18214">
                  <c:v>1.2213999999998819</c:v>
                </c:pt>
                <c:pt idx="18215">
                  <c:v>1.2214999999998819</c:v>
                </c:pt>
                <c:pt idx="18216">
                  <c:v>1.2215999999998819</c:v>
                </c:pt>
                <c:pt idx="18217">
                  <c:v>1.2216999999998819</c:v>
                </c:pt>
                <c:pt idx="18218">
                  <c:v>1.2217999999998819</c:v>
                </c:pt>
                <c:pt idx="18219">
                  <c:v>1.2218999999998819</c:v>
                </c:pt>
                <c:pt idx="18220">
                  <c:v>1.2219999999998818</c:v>
                </c:pt>
                <c:pt idx="18221">
                  <c:v>1.2220999999998818</c:v>
                </c:pt>
                <c:pt idx="18222">
                  <c:v>1.2221999999998818</c:v>
                </c:pt>
                <c:pt idx="18223">
                  <c:v>1.2222999999998818</c:v>
                </c:pt>
                <c:pt idx="18224">
                  <c:v>1.2223999999998818</c:v>
                </c:pt>
                <c:pt idx="18225">
                  <c:v>1.2224999999998818</c:v>
                </c:pt>
                <c:pt idx="18226">
                  <c:v>1.2225999999998818</c:v>
                </c:pt>
                <c:pt idx="18227">
                  <c:v>1.2226999999998818</c:v>
                </c:pt>
                <c:pt idx="18228">
                  <c:v>1.2227999999998818</c:v>
                </c:pt>
                <c:pt idx="18229">
                  <c:v>1.2228999999998817</c:v>
                </c:pt>
                <c:pt idx="18230">
                  <c:v>1.2229999999998817</c:v>
                </c:pt>
                <c:pt idx="18231">
                  <c:v>1.2230999999998817</c:v>
                </c:pt>
                <c:pt idx="18232">
                  <c:v>1.2231999999998817</c:v>
                </c:pt>
                <c:pt idx="18233">
                  <c:v>1.2232999999998817</c:v>
                </c:pt>
                <c:pt idx="18234">
                  <c:v>1.2233999999998817</c:v>
                </c:pt>
                <c:pt idx="18235">
                  <c:v>1.2234999999998817</c:v>
                </c:pt>
                <c:pt idx="18236">
                  <c:v>1.2235999999998817</c:v>
                </c:pt>
                <c:pt idx="18237">
                  <c:v>1.2236999999998817</c:v>
                </c:pt>
                <c:pt idx="18238">
                  <c:v>1.2237999999998816</c:v>
                </c:pt>
                <c:pt idx="18239">
                  <c:v>1.2238999999998816</c:v>
                </c:pt>
                <c:pt idx="18240">
                  <c:v>1.2239999999998816</c:v>
                </c:pt>
                <c:pt idx="18241">
                  <c:v>1.2240999999998816</c:v>
                </c:pt>
                <c:pt idx="18242">
                  <c:v>1.2241999999998816</c:v>
                </c:pt>
                <c:pt idx="18243">
                  <c:v>1.2242999999998816</c:v>
                </c:pt>
                <c:pt idx="18244">
                  <c:v>1.2243999999998816</c:v>
                </c:pt>
                <c:pt idx="18245">
                  <c:v>1.2244999999998816</c:v>
                </c:pt>
                <c:pt idx="18246">
                  <c:v>1.2245999999998816</c:v>
                </c:pt>
                <c:pt idx="18247">
                  <c:v>1.2246999999998816</c:v>
                </c:pt>
                <c:pt idx="18248">
                  <c:v>1.2247999999998815</c:v>
                </c:pt>
                <c:pt idx="18249">
                  <c:v>1.2248999999998815</c:v>
                </c:pt>
                <c:pt idx="18250">
                  <c:v>1.2249999999998815</c:v>
                </c:pt>
                <c:pt idx="18251">
                  <c:v>1.2250999999998815</c:v>
                </c:pt>
                <c:pt idx="18252">
                  <c:v>1.2251999999998815</c:v>
                </c:pt>
                <c:pt idx="18253">
                  <c:v>1.2252999999998815</c:v>
                </c:pt>
                <c:pt idx="18254">
                  <c:v>1.2253999999998815</c:v>
                </c:pt>
                <c:pt idx="18255">
                  <c:v>1.2254999999998815</c:v>
                </c:pt>
                <c:pt idx="18256">
                  <c:v>1.2255999999998815</c:v>
                </c:pt>
                <c:pt idx="18257">
                  <c:v>1.2256999999998814</c:v>
                </c:pt>
                <c:pt idx="18258">
                  <c:v>1.2257999999998814</c:v>
                </c:pt>
                <c:pt idx="18259">
                  <c:v>1.2258999999998814</c:v>
                </c:pt>
                <c:pt idx="18260">
                  <c:v>1.2259999999998814</c:v>
                </c:pt>
                <c:pt idx="18261">
                  <c:v>1.2260999999998814</c:v>
                </c:pt>
                <c:pt idx="18262">
                  <c:v>1.2261999999998814</c:v>
                </c:pt>
                <c:pt idx="18263">
                  <c:v>1.2262999999998814</c:v>
                </c:pt>
                <c:pt idx="18264">
                  <c:v>1.2263999999998814</c:v>
                </c:pt>
                <c:pt idx="18265">
                  <c:v>1.2264999999998814</c:v>
                </c:pt>
                <c:pt idx="18266">
                  <c:v>1.2265999999998813</c:v>
                </c:pt>
                <c:pt idx="18267">
                  <c:v>1.2266999999998813</c:v>
                </c:pt>
                <c:pt idx="18268">
                  <c:v>1.2267999999998813</c:v>
                </c:pt>
                <c:pt idx="18269">
                  <c:v>1.2268999999998813</c:v>
                </c:pt>
                <c:pt idx="18270">
                  <c:v>1.2269999999998813</c:v>
                </c:pt>
                <c:pt idx="18271">
                  <c:v>1.2270999999998813</c:v>
                </c:pt>
                <c:pt idx="18272">
                  <c:v>1.2271999999998813</c:v>
                </c:pt>
                <c:pt idx="18273">
                  <c:v>1.2272999999998813</c:v>
                </c:pt>
                <c:pt idx="18274">
                  <c:v>1.2273999999998813</c:v>
                </c:pt>
                <c:pt idx="18275">
                  <c:v>1.2274999999998812</c:v>
                </c:pt>
                <c:pt idx="18276">
                  <c:v>1.2275999999998812</c:v>
                </c:pt>
                <c:pt idx="18277">
                  <c:v>1.2276999999998812</c:v>
                </c:pt>
                <c:pt idx="18278">
                  <c:v>1.2277999999998812</c:v>
                </c:pt>
                <c:pt idx="18279">
                  <c:v>1.2278999999998812</c:v>
                </c:pt>
                <c:pt idx="18280">
                  <c:v>1.2279999999998812</c:v>
                </c:pt>
                <c:pt idx="18281">
                  <c:v>1.2280999999998812</c:v>
                </c:pt>
                <c:pt idx="18282">
                  <c:v>1.2281999999998812</c:v>
                </c:pt>
                <c:pt idx="18283">
                  <c:v>1.2282999999998812</c:v>
                </c:pt>
                <c:pt idx="18284">
                  <c:v>1.2283999999998811</c:v>
                </c:pt>
                <c:pt idx="18285">
                  <c:v>1.2284999999998811</c:v>
                </c:pt>
                <c:pt idx="18286">
                  <c:v>1.2285999999998811</c:v>
                </c:pt>
                <c:pt idx="18287">
                  <c:v>1.2286999999998811</c:v>
                </c:pt>
                <c:pt idx="18288">
                  <c:v>1.2287999999998811</c:v>
                </c:pt>
                <c:pt idx="18289">
                  <c:v>1.2288999999998811</c:v>
                </c:pt>
                <c:pt idx="18290">
                  <c:v>1.2289999999998811</c:v>
                </c:pt>
                <c:pt idx="18291">
                  <c:v>1.2290999999998811</c:v>
                </c:pt>
                <c:pt idx="18292">
                  <c:v>1.2291999999998811</c:v>
                </c:pt>
                <c:pt idx="18293">
                  <c:v>1.229299999999881</c:v>
                </c:pt>
                <c:pt idx="18294">
                  <c:v>1.229399999999881</c:v>
                </c:pt>
                <c:pt idx="18295">
                  <c:v>1.229499999999881</c:v>
                </c:pt>
                <c:pt idx="18296">
                  <c:v>1.229599999999881</c:v>
                </c:pt>
                <c:pt idx="18297">
                  <c:v>1.229699999999881</c:v>
                </c:pt>
                <c:pt idx="18298">
                  <c:v>1.229799999999881</c:v>
                </c:pt>
                <c:pt idx="18299">
                  <c:v>1.229899999999881</c:v>
                </c:pt>
                <c:pt idx="18300">
                  <c:v>1.229999999999881</c:v>
                </c:pt>
                <c:pt idx="18301">
                  <c:v>1.230099999999881</c:v>
                </c:pt>
                <c:pt idx="18302">
                  <c:v>1.2301999999998809</c:v>
                </c:pt>
                <c:pt idx="18303">
                  <c:v>1.2302999999998809</c:v>
                </c:pt>
                <c:pt idx="18304">
                  <c:v>1.2303999999998809</c:v>
                </c:pt>
                <c:pt idx="18305">
                  <c:v>1.2304999999998809</c:v>
                </c:pt>
                <c:pt idx="18306">
                  <c:v>1.2305999999998809</c:v>
                </c:pt>
                <c:pt idx="18307">
                  <c:v>1.2306999999998809</c:v>
                </c:pt>
                <c:pt idx="18308">
                  <c:v>1.2307999999998809</c:v>
                </c:pt>
                <c:pt idx="18309">
                  <c:v>1.2308999999998809</c:v>
                </c:pt>
                <c:pt idx="18310">
                  <c:v>1.2309999999998809</c:v>
                </c:pt>
                <c:pt idx="18311">
                  <c:v>1.2310999999998808</c:v>
                </c:pt>
                <c:pt idx="18312">
                  <c:v>1.2311999999998808</c:v>
                </c:pt>
                <c:pt idx="18313">
                  <c:v>1.2312999999998808</c:v>
                </c:pt>
                <c:pt idx="18314">
                  <c:v>1.2313999999998808</c:v>
                </c:pt>
                <c:pt idx="18315">
                  <c:v>1.2314999999998808</c:v>
                </c:pt>
                <c:pt idx="18316">
                  <c:v>1.2315999999998808</c:v>
                </c:pt>
                <c:pt idx="18317">
                  <c:v>1.2316999999998808</c:v>
                </c:pt>
                <c:pt idx="18318">
                  <c:v>1.2317999999998808</c:v>
                </c:pt>
                <c:pt idx="18319">
                  <c:v>1.2318999999998808</c:v>
                </c:pt>
                <c:pt idx="18320">
                  <c:v>1.2319999999998807</c:v>
                </c:pt>
                <c:pt idx="18321">
                  <c:v>1.2320999999998807</c:v>
                </c:pt>
                <c:pt idx="18322">
                  <c:v>1.2321999999998807</c:v>
                </c:pt>
                <c:pt idx="18323">
                  <c:v>1.2322999999998807</c:v>
                </c:pt>
                <c:pt idx="18324">
                  <c:v>1.2323999999998807</c:v>
                </c:pt>
                <c:pt idx="18325">
                  <c:v>1.2324999999998807</c:v>
                </c:pt>
                <c:pt idx="18326">
                  <c:v>1.2325999999998807</c:v>
                </c:pt>
                <c:pt idx="18327">
                  <c:v>1.2326999999998807</c:v>
                </c:pt>
                <c:pt idx="18328">
                  <c:v>1.2327999999998807</c:v>
                </c:pt>
                <c:pt idx="18329">
                  <c:v>1.2328999999998806</c:v>
                </c:pt>
                <c:pt idx="18330">
                  <c:v>1.2329999999998806</c:v>
                </c:pt>
                <c:pt idx="18331">
                  <c:v>1.2330999999998806</c:v>
                </c:pt>
                <c:pt idx="18332">
                  <c:v>1.2331999999998806</c:v>
                </c:pt>
                <c:pt idx="18333">
                  <c:v>1.2332999999998806</c:v>
                </c:pt>
                <c:pt idx="18334">
                  <c:v>1.2333999999998806</c:v>
                </c:pt>
                <c:pt idx="18335">
                  <c:v>1.2334999999998806</c:v>
                </c:pt>
                <c:pt idx="18336">
                  <c:v>1.2335999999998806</c:v>
                </c:pt>
                <c:pt idx="18337">
                  <c:v>1.2336999999998806</c:v>
                </c:pt>
                <c:pt idx="18338">
                  <c:v>1.2337999999998805</c:v>
                </c:pt>
                <c:pt idx="18339">
                  <c:v>1.2338999999998805</c:v>
                </c:pt>
                <c:pt idx="18340">
                  <c:v>1.2339999999998805</c:v>
                </c:pt>
                <c:pt idx="18341">
                  <c:v>1.2340999999998805</c:v>
                </c:pt>
                <c:pt idx="18342">
                  <c:v>1.2341999999998805</c:v>
                </c:pt>
                <c:pt idx="18343">
                  <c:v>1.2342999999998805</c:v>
                </c:pt>
                <c:pt idx="18344">
                  <c:v>1.2343999999998805</c:v>
                </c:pt>
                <c:pt idx="18345">
                  <c:v>1.2344999999998805</c:v>
                </c:pt>
                <c:pt idx="18346">
                  <c:v>1.2345999999998805</c:v>
                </c:pt>
                <c:pt idx="18347">
                  <c:v>1.2346999999998804</c:v>
                </c:pt>
                <c:pt idx="18348">
                  <c:v>1.2347999999998804</c:v>
                </c:pt>
                <c:pt idx="18349">
                  <c:v>1.2348999999998804</c:v>
                </c:pt>
                <c:pt idx="18350">
                  <c:v>1.2349999999998804</c:v>
                </c:pt>
                <c:pt idx="18351">
                  <c:v>1.2350999999998804</c:v>
                </c:pt>
                <c:pt idx="18352">
                  <c:v>1.2351999999998804</c:v>
                </c:pt>
                <c:pt idx="18353">
                  <c:v>1.2352999999998804</c:v>
                </c:pt>
                <c:pt idx="18354">
                  <c:v>1.2353999999998804</c:v>
                </c:pt>
                <c:pt idx="18355">
                  <c:v>1.2354999999998804</c:v>
                </c:pt>
                <c:pt idx="18356">
                  <c:v>1.2355999999998803</c:v>
                </c:pt>
                <c:pt idx="18357">
                  <c:v>1.2356999999998803</c:v>
                </c:pt>
                <c:pt idx="18358">
                  <c:v>1.2357999999998803</c:v>
                </c:pt>
                <c:pt idx="18359">
                  <c:v>1.2358999999998803</c:v>
                </c:pt>
                <c:pt idx="18360">
                  <c:v>1.2359999999998803</c:v>
                </c:pt>
                <c:pt idx="18361">
                  <c:v>1.2360999999998803</c:v>
                </c:pt>
                <c:pt idx="18362">
                  <c:v>1.2361999999998803</c:v>
                </c:pt>
                <c:pt idx="18363">
                  <c:v>1.2362999999998803</c:v>
                </c:pt>
                <c:pt idx="18364">
                  <c:v>1.2363999999998803</c:v>
                </c:pt>
                <c:pt idx="18365">
                  <c:v>1.2364999999998803</c:v>
                </c:pt>
                <c:pt idx="18366">
                  <c:v>1.2365999999998802</c:v>
                </c:pt>
                <c:pt idx="18367">
                  <c:v>1.2366999999998802</c:v>
                </c:pt>
                <c:pt idx="18368">
                  <c:v>1.2367999999998802</c:v>
                </c:pt>
                <c:pt idx="18369">
                  <c:v>1.2368999999998802</c:v>
                </c:pt>
                <c:pt idx="18370">
                  <c:v>1.2369999999998802</c:v>
                </c:pt>
                <c:pt idx="18371">
                  <c:v>1.2370999999998802</c:v>
                </c:pt>
                <c:pt idx="18372">
                  <c:v>1.2371999999998802</c:v>
                </c:pt>
                <c:pt idx="18373">
                  <c:v>1.2372999999998802</c:v>
                </c:pt>
                <c:pt idx="18374">
                  <c:v>1.2373999999998802</c:v>
                </c:pt>
                <c:pt idx="18375">
                  <c:v>1.2374999999998801</c:v>
                </c:pt>
                <c:pt idx="18376">
                  <c:v>1.2375999999998801</c:v>
                </c:pt>
                <c:pt idx="18377">
                  <c:v>1.2376999999998801</c:v>
                </c:pt>
                <c:pt idx="18378">
                  <c:v>1.2377999999998801</c:v>
                </c:pt>
                <c:pt idx="18379">
                  <c:v>1.2378999999998801</c:v>
                </c:pt>
                <c:pt idx="18380">
                  <c:v>1.2379999999998801</c:v>
                </c:pt>
                <c:pt idx="18381">
                  <c:v>1.2380999999998801</c:v>
                </c:pt>
                <c:pt idx="18382">
                  <c:v>1.2381999999998801</c:v>
                </c:pt>
                <c:pt idx="18383">
                  <c:v>1.2382999999998801</c:v>
                </c:pt>
                <c:pt idx="18384">
                  <c:v>1.23839999999988</c:v>
                </c:pt>
                <c:pt idx="18385">
                  <c:v>1.23849999999988</c:v>
                </c:pt>
                <c:pt idx="18386">
                  <c:v>1.23859999999988</c:v>
                </c:pt>
                <c:pt idx="18387">
                  <c:v>1.23869999999988</c:v>
                </c:pt>
                <c:pt idx="18388">
                  <c:v>1.23879999999988</c:v>
                </c:pt>
                <c:pt idx="18389">
                  <c:v>1.23889999999988</c:v>
                </c:pt>
                <c:pt idx="18390">
                  <c:v>1.23899999999988</c:v>
                </c:pt>
                <c:pt idx="18391">
                  <c:v>1.23909999999988</c:v>
                </c:pt>
                <c:pt idx="18392">
                  <c:v>1.23919999999988</c:v>
                </c:pt>
                <c:pt idx="18393">
                  <c:v>1.2392999999998799</c:v>
                </c:pt>
                <c:pt idx="18394">
                  <c:v>1.2393999999998799</c:v>
                </c:pt>
                <c:pt idx="18395">
                  <c:v>1.2394999999998799</c:v>
                </c:pt>
                <c:pt idx="18396">
                  <c:v>1.2395999999998799</c:v>
                </c:pt>
                <c:pt idx="18397">
                  <c:v>1.2396999999998799</c:v>
                </c:pt>
                <c:pt idx="18398">
                  <c:v>1.2397999999998799</c:v>
                </c:pt>
                <c:pt idx="18399">
                  <c:v>1.2398999999998799</c:v>
                </c:pt>
                <c:pt idx="18400">
                  <c:v>1.2399999999998799</c:v>
                </c:pt>
                <c:pt idx="18401">
                  <c:v>1.2400999999998799</c:v>
                </c:pt>
                <c:pt idx="18402">
                  <c:v>1.2401999999998798</c:v>
                </c:pt>
                <c:pt idx="18403">
                  <c:v>1.2402999999998798</c:v>
                </c:pt>
                <c:pt idx="18404">
                  <c:v>1.2403999999998798</c:v>
                </c:pt>
                <c:pt idx="18405">
                  <c:v>1.2404999999998798</c:v>
                </c:pt>
                <c:pt idx="18406">
                  <c:v>1.2405999999998798</c:v>
                </c:pt>
                <c:pt idx="18407">
                  <c:v>1.2406999999998798</c:v>
                </c:pt>
                <c:pt idx="18408">
                  <c:v>1.2407999999998798</c:v>
                </c:pt>
                <c:pt idx="18409">
                  <c:v>1.2408999999998798</c:v>
                </c:pt>
                <c:pt idx="18410">
                  <c:v>1.2409999999998798</c:v>
                </c:pt>
                <c:pt idx="18411">
                  <c:v>1.2410999999998797</c:v>
                </c:pt>
                <c:pt idx="18412">
                  <c:v>1.2411999999998797</c:v>
                </c:pt>
                <c:pt idx="18413">
                  <c:v>1.2412999999998797</c:v>
                </c:pt>
                <c:pt idx="18414">
                  <c:v>1.2413999999998797</c:v>
                </c:pt>
                <c:pt idx="18415">
                  <c:v>1.2414999999998797</c:v>
                </c:pt>
                <c:pt idx="18416">
                  <c:v>1.2415999999998797</c:v>
                </c:pt>
                <c:pt idx="18417">
                  <c:v>1.2416999999998797</c:v>
                </c:pt>
                <c:pt idx="18418">
                  <c:v>1.2417999999998797</c:v>
                </c:pt>
                <c:pt idx="18419">
                  <c:v>1.2418999999998797</c:v>
                </c:pt>
                <c:pt idx="18420">
                  <c:v>1.2419999999998796</c:v>
                </c:pt>
                <c:pt idx="18421">
                  <c:v>1.2420999999998796</c:v>
                </c:pt>
                <c:pt idx="18422">
                  <c:v>1.2421999999998796</c:v>
                </c:pt>
                <c:pt idx="18423">
                  <c:v>1.2422999999998796</c:v>
                </c:pt>
                <c:pt idx="18424">
                  <c:v>1.2423999999998796</c:v>
                </c:pt>
                <c:pt idx="18425">
                  <c:v>1.2424999999998796</c:v>
                </c:pt>
                <c:pt idx="18426">
                  <c:v>1.2425999999998796</c:v>
                </c:pt>
                <c:pt idx="18427">
                  <c:v>1.2426999999998796</c:v>
                </c:pt>
                <c:pt idx="18428">
                  <c:v>1.2427999999998796</c:v>
                </c:pt>
                <c:pt idx="18429">
                  <c:v>1.2428999999998795</c:v>
                </c:pt>
                <c:pt idx="18430">
                  <c:v>1.2429999999998795</c:v>
                </c:pt>
                <c:pt idx="18431">
                  <c:v>1.2430999999998795</c:v>
                </c:pt>
                <c:pt idx="18432">
                  <c:v>1.2431999999998795</c:v>
                </c:pt>
                <c:pt idx="18433">
                  <c:v>1.2432999999998795</c:v>
                </c:pt>
                <c:pt idx="18434">
                  <c:v>1.2433999999998795</c:v>
                </c:pt>
                <c:pt idx="18435">
                  <c:v>1.2434999999998795</c:v>
                </c:pt>
                <c:pt idx="18436">
                  <c:v>1.2435999999998795</c:v>
                </c:pt>
                <c:pt idx="18437">
                  <c:v>1.2436999999998795</c:v>
                </c:pt>
                <c:pt idx="18438">
                  <c:v>1.2437999999998794</c:v>
                </c:pt>
                <c:pt idx="18439">
                  <c:v>1.2438999999998794</c:v>
                </c:pt>
                <c:pt idx="18440">
                  <c:v>1.2439999999998794</c:v>
                </c:pt>
                <c:pt idx="18441">
                  <c:v>1.2440999999998794</c:v>
                </c:pt>
                <c:pt idx="18442">
                  <c:v>1.2441999999998794</c:v>
                </c:pt>
                <c:pt idx="18443">
                  <c:v>1.2442999999998794</c:v>
                </c:pt>
                <c:pt idx="18444">
                  <c:v>1.2443999999998794</c:v>
                </c:pt>
                <c:pt idx="18445">
                  <c:v>1.2444999999998794</c:v>
                </c:pt>
                <c:pt idx="18446">
                  <c:v>1.2445999999998794</c:v>
                </c:pt>
                <c:pt idx="18447">
                  <c:v>1.2446999999998793</c:v>
                </c:pt>
                <c:pt idx="18448">
                  <c:v>1.2447999999998793</c:v>
                </c:pt>
                <c:pt idx="18449">
                  <c:v>1.2448999999998793</c:v>
                </c:pt>
                <c:pt idx="18450">
                  <c:v>1.2449999999998793</c:v>
                </c:pt>
                <c:pt idx="18451">
                  <c:v>1.2450999999998793</c:v>
                </c:pt>
                <c:pt idx="18452">
                  <c:v>1.2451999999998793</c:v>
                </c:pt>
                <c:pt idx="18453">
                  <c:v>1.2452999999998793</c:v>
                </c:pt>
                <c:pt idx="18454">
                  <c:v>1.2453999999998793</c:v>
                </c:pt>
                <c:pt idx="18455">
                  <c:v>1.2454999999998793</c:v>
                </c:pt>
                <c:pt idx="18456">
                  <c:v>1.2455999999998792</c:v>
                </c:pt>
                <c:pt idx="18457">
                  <c:v>1.2456999999998792</c:v>
                </c:pt>
                <c:pt idx="18458">
                  <c:v>1.2457999999998792</c:v>
                </c:pt>
                <c:pt idx="18459">
                  <c:v>1.2458999999998792</c:v>
                </c:pt>
                <c:pt idx="18460">
                  <c:v>1.2459999999998792</c:v>
                </c:pt>
                <c:pt idx="18461">
                  <c:v>1.2460999999998792</c:v>
                </c:pt>
                <c:pt idx="18462">
                  <c:v>1.2461999999998792</c:v>
                </c:pt>
                <c:pt idx="18463">
                  <c:v>1.2462999999998792</c:v>
                </c:pt>
                <c:pt idx="18464">
                  <c:v>1.2463999999998792</c:v>
                </c:pt>
                <c:pt idx="18465">
                  <c:v>1.2464999999998791</c:v>
                </c:pt>
                <c:pt idx="18466">
                  <c:v>1.2465999999998791</c:v>
                </c:pt>
                <c:pt idx="18467">
                  <c:v>1.2466999999998791</c:v>
                </c:pt>
                <c:pt idx="18468">
                  <c:v>1.2467999999998791</c:v>
                </c:pt>
                <c:pt idx="18469">
                  <c:v>1.2468999999998791</c:v>
                </c:pt>
                <c:pt idx="18470">
                  <c:v>1.2469999999998791</c:v>
                </c:pt>
                <c:pt idx="18471">
                  <c:v>1.2470999999998791</c:v>
                </c:pt>
                <c:pt idx="18472">
                  <c:v>1.2471999999998791</c:v>
                </c:pt>
                <c:pt idx="18473">
                  <c:v>1.2472999999998791</c:v>
                </c:pt>
                <c:pt idx="18474">
                  <c:v>1.247399999999879</c:v>
                </c:pt>
                <c:pt idx="18475">
                  <c:v>1.247499999999879</c:v>
                </c:pt>
                <c:pt idx="18476">
                  <c:v>1.247599999999879</c:v>
                </c:pt>
                <c:pt idx="18477">
                  <c:v>1.247699999999879</c:v>
                </c:pt>
                <c:pt idx="18478">
                  <c:v>1.247799999999879</c:v>
                </c:pt>
                <c:pt idx="18479">
                  <c:v>1.247899999999879</c:v>
                </c:pt>
                <c:pt idx="18480">
                  <c:v>1.247999999999879</c:v>
                </c:pt>
                <c:pt idx="18481">
                  <c:v>1.248099999999879</c:v>
                </c:pt>
                <c:pt idx="18482">
                  <c:v>1.248199999999879</c:v>
                </c:pt>
                <c:pt idx="18483">
                  <c:v>1.248299999999879</c:v>
                </c:pt>
                <c:pt idx="18484">
                  <c:v>1.2483999999998789</c:v>
                </c:pt>
                <c:pt idx="18485">
                  <c:v>1.2484999999998789</c:v>
                </c:pt>
                <c:pt idx="18486">
                  <c:v>1.2485999999998789</c:v>
                </c:pt>
                <c:pt idx="18487">
                  <c:v>1.2486999999998789</c:v>
                </c:pt>
                <c:pt idx="18488">
                  <c:v>1.2487999999998789</c:v>
                </c:pt>
                <c:pt idx="18489">
                  <c:v>1.2488999999998789</c:v>
                </c:pt>
                <c:pt idx="18490">
                  <c:v>1.2489999999998789</c:v>
                </c:pt>
                <c:pt idx="18491">
                  <c:v>1.2490999999998789</c:v>
                </c:pt>
                <c:pt idx="18492">
                  <c:v>1.2491999999998789</c:v>
                </c:pt>
                <c:pt idx="18493">
                  <c:v>1.2492999999998788</c:v>
                </c:pt>
                <c:pt idx="18494">
                  <c:v>1.2493999999998788</c:v>
                </c:pt>
                <c:pt idx="18495">
                  <c:v>1.2494999999998788</c:v>
                </c:pt>
                <c:pt idx="18496">
                  <c:v>1.2495999999998788</c:v>
                </c:pt>
                <c:pt idx="18497">
                  <c:v>1.2496999999998788</c:v>
                </c:pt>
                <c:pt idx="18498">
                  <c:v>1.2497999999998788</c:v>
                </c:pt>
                <c:pt idx="18499">
                  <c:v>1.2498999999998788</c:v>
                </c:pt>
                <c:pt idx="18500">
                  <c:v>1.2499999999998788</c:v>
                </c:pt>
                <c:pt idx="18501">
                  <c:v>1.2500999999998788</c:v>
                </c:pt>
                <c:pt idx="18502">
                  <c:v>1.2501999999998787</c:v>
                </c:pt>
                <c:pt idx="18503">
                  <c:v>1.2502999999998787</c:v>
                </c:pt>
                <c:pt idx="18504">
                  <c:v>1.2503999999998787</c:v>
                </c:pt>
                <c:pt idx="18505">
                  <c:v>1.2504999999998787</c:v>
                </c:pt>
                <c:pt idx="18506">
                  <c:v>1.2505999999998787</c:v>
                </c:pt>
                <c:pt idx="18507">
                  <c:v>1.2506999999998787</c:v>
                </c:pt>
                <c:pt idx="18508">
                  <c:v>1.2507999999998787</c:v>
                </c:pt>
                <c:pt idx="18509">
                  <c:v>1.2508999999998787</c:v>
                </c:pt>
                <c:pt idx="18510">
                  <c:v>1.2509999999998787</c:v>
                </c:pt>
                <c:pt idx="18511">
                  <c:v>1.2510999999998786</c:v>
                </c:pt>
                <c:pt idx="18512">
                  <c:v>1.2511999999998786</c:v>
                </c:pt>
                <c:pt idx="18513">
                  <c:v>1.2512999999998786</c:v>
                </c:pt>
                <c:pt idx="18514">
                  <c:v>1.2513999999998786</c:v>
                </c:pt>
                <c:pt idx="18515">
                  <c:v>1.2514999999998786</c:v>
                </c:pt>
                <c:pt idx="18516">
                  <c:v>1.2515999999998786</c:v>
                </c:pt>
                <c:pt idx="18517">
                  <c:v>1.2516999999998786</c:v>
                </c:pt>
                <c:pt idx="18518">
                  <c:v>1.2517999999998786</c:v>
                </c:pt>
                <c:pt idx="18519">
                  <c:v>1.2518999999998786</c:v>
                </c:pt>
                <c:pt idx="18520">
                  <c:v>1.2519999999998785</c:v>
                </c:pt>
                <c:pt idx="18521">
                  <c:v>1.2520999999998785</c:v>
                </c:pt>
                <c:pt idx="18522">
                  <c:v>1.2521999999998785</c:v>
                </c:pt>
                <c:pt idx="18523">
                  <c:v>1.2522999999998785</c:v>
                </c:pt>
                <c:pt idx="18524">
                  <c:v>1.2523999999998785</c:v>
                </c:pt>
                <c:pt idx="18525">
                  <c:v>1.2524999999998785</c:v>
                </c:pt>
                <c:pt idx="18526">
                  <c:v>1.2525999999998785</c:v>
                </c:pt>
                <c:pt idx="18527">
                  <c:v>1.2526999999998785</c:v>
                </c:pt>
                <c:pt idx="18528">
                  <c:v>1.2527999999998785</c:v>
                </c:pt>
                <c:pt idx="18529">
                  <c:v>1.2528999999998784</c:v>
                </c:pt>
                <c:pt idx="18530">
                  <c:v>1.2529999999998784</c:v>
                </c:pt>
                <c:pt idx="18531">
                  <c:v>1.2530999999998784</c:v>
                </c:pt>
                <c:pt idx="18532">
                  <c:v>1.2531999999998784</c:v>
                </c:pt>
                <c:pt idx="18533">
                  <c:v>1.2532999999998784</c:v>
                </c:pt>
                <c:pt idx="18534">
                  <c:v>1.2533999999998784</c:v>
                </c:pt>
                <c:pt idx="18535">
                  <c:v>1.2534999999998784</c:v>
                </c:pt>
                <c:pt idx="18536">
                  <c:v>1.2535999999998784</c:v>
                </c:pt>
                <c:pt idx="18537">
                  <c:v>1.2536999999998784</c:v>
                </c:pt>
                <c:pt idx="18538">
                  <c:v>1.2537999999998783</c:v>
                </c:pt>
                <c:pt idx="18539">
                  <c:v>1.2538999999998783</c:v>
                </c:pt>
                <c:pt idx="18540">
                  <c:v>1.2539999999998783</c:v>
                </c:pt>
                <c:pt idx="18541">
                  <c:v>1.2540999999998783</c:v>
                </c:pt>
                <c:pt idx="18542">
                  <c:v>1.2541999999998783</c:v>
                </c:pt>
                <c:pt idx="18543">
                  <c:v>1.2542999999998783</c:v>
                </c:pt>
                <c:pt idx="18544">
                  <c:v>1.2543999999998783</c:v>
                </c:pt>
                <c:pt idx="18545">
                  <c:v>1.2544999999998783</c:v>
                </c:pt>
                <c:pt idx="18546">
                  <c:v>1.2545999999998783</c:v>
                </c:pt>
                <c:pt idx="18547">
                  <c:v>1.2546999999998782</c:v>
                </c:pt>
                <c:pt idx="18548">
                  <c:v>1.2547999999998782</c:v>
                </c:pt>
                <c:pt idx="18549">
                  <c:v>1.2548999999998782</c:v>
                </c:pt>
                <c:pt idx="18550">
                  <c:v>1.2549999999998782</c:v>
                </c:pt>
                <c:pt idx="18551">
                  <c:v>1.2550999999998782</c:v>
                </c:pt>
                <c:pt idx="18552">
                  <c:v>1.2551999999998782</c:v>
                </c:pt>
                <c:pt idx="18553">
                  <c:v>1.2552999999998782</c:v>
                </c:pt>
                <c:pt idx="18554">
                  <c:v>1.2553999999998782</c:v>
                </c:pt>
                <c:pt idx="18555">
                  <c:v>1.2554999999998782</c:v>
                </c:pt>
                <c:pt idx="18556">
                  <c:v>1.2555999999998781</c:v>
                </c:pt>
                <c:pt idx="18557">
                  <c:v>1.2556999999998781</c:v>
                </c:pt>
                <c:pt idx="18558">
                  <c:v>1.2557999999998781</c:v>
                </c:pt>
                <c:pt idx="18559">
                  <c:v>1.2558999999998781</c:v>
                </c:pt>
                <c:pt idx="18560">
                  <c:v>1.2559999999998781</c:v>
                </c:pt>
                <c:pt idx="18561">
                  <c:v>1.2560999999998781</c:v>
                </c:pt>
                <c:pt idx="18562">
                  <c:v>1.2561999999998781</c:v>
                </c:pt>
                <c:pt idx="18563">
                  <c:v>1.2562999999998781</c:v>
                </c:pt>
                <c:pt idx="18564">
                  <c:v>1.2563999999998781</c:v>
                </c:pt>
                <c:pt idx="18565">
                  <c:v>1.256499999999878</c:v>
                </c:pt>
                <c:pt idx="18566">
                  <c:v>1.256599999999878</c:v>
                </c:pt>
                <c:pt idx="18567">
                  <c:v>1.256699999999878</c:v>
                </c:pt>
                <c:pt idx="18568">
                  <c:v>1.256799999999878</c:v>
                </c:pt>
                <c:pt idx="18569">
                  <c:v>1.256899999999878</c:v>
                </c:pt>
                <c:pt idx="18570">
                  <c:v>1.256999999999878</c:v>
                </c:pt>
                <c:pt idx="18571">
                  <c:v>1.257099999999878</c:v>
                </c:pt>
                <c:pt idx="18572">
                  <c:v>1.257199999999878</c:v>
                </c:pt>
                <c:pt idx="18573">
                  <c:v>1.257299999999878</c:v>
                </c:pt>
                <c:pt idx="18574">
                  <c:v>1.2573999999998779</c:v>
                </c:pt>
                <c:pt idx="18575">
                  <c:v>1.2574999999998779</c:v>
                </c:pt>
                <c:pt idx="18576">
                  <c:v>1.2575999999998779</c:v>
                </c:pt>
                <c:pt idx="18577">
                  <c:v>1.2576999999998779</c:v>
                </c:pt>
                <c:pt idx="18578">
                  <c:v>1.2577999999998779</c:v>
                </c:pt>
                <c:pt idx="18579">
                  <c:v>1.2578999999998779</c:v>
                </c:pt>
                <c:pt idx="18580">
                  <c:v>1.2579999999998779</c:v>
                </c:pt>
                <c:pt idx="18581">
                  <c:v>1.2580999999998779</c:v>
                </c:pt>
                <c:pt idx="18582">
                  <c:v>1.2581999999998779</c:v>
                </c:pt>
                <c:pt idx="18583">
                  <c:v>1.2582999999998778</c:v>
                </c:pt>
                <c:pt idx="18584">
                  <c:v>1.2583999999998778</c:v>
                </c:pt>
                <c:pt idx="18585">
                  <c:v>1.2584999999998778</c:v>
                </c:pt>
                <c:pt idx="18586">
                  <c:v>1.2585999999998778</c:v>
                </c:pt>
                <c:pt idx="18587">
                  <c:v>1.2586999999998778</c:v>
                </c:pt>
                <c:pt idx="18588">
                  <c:v>1.2587999999998778</c:v>
                </c:pt>
                <c:pt idx="18589">
                  <c:v>1.2588999999998778</c:v>
                </c:pt>
                <c:pt idx="18590">
                  <c:v>1.2589999999998778</c:v>
                </c:pt>
                <c:pt idx="18591">
                  <c:v>1.2590999999998778</c:v>
                </c:pt>
                <c:pt idx="18592">
                  <c:v>1.2591999999998778</c:v>
                </c:pt>
                <c:pt idx="18593">
                  <c:v>1.2592999999998777</c:v>
                </c:pt>
                <c:pt idx="18594">
                  <c:v>1.2593999999998777</c:v>
                </c:pt>
                <c:pt idx="18595">
                  <c:v>1.2594999999998777</c:v>
                </c:pt>
                <c:pt idx="18596">
                  <c:v>1.2595999999998777</c:v>
                </c:pt>
                <c:pt idx="18597">
                  <c:v>1.2596999999998777</c:v>
                </c:pt>
                <c:pt idx="18598">
                  <c:v>1.2597999999998777</c:v>
                </c:pt>
                <c:pt idx="18599">
                  <c:v>1.2598999999998777</c:v>
                </c:pt>
                <c:pt idx="18600">
                  <c:v>1.2599999999998777</c:v>
                </c:pt>
                <c:pt idx="18601">
                  <c:v>1.2600999999998777</c:v>
                </c:pt>
                <c:pt idx="18602">
                  <c:v>1.2601999999998776</c:v>
                </c:pt>
                <c:pt idx="18603">
                  <c:v>1.2602999999998776</c:v>
                </c:pt>
                <c:pt idx="18604">
                  <c:v>1.2603999999998776</c:v>
                </c:pt>
                <c:pt idx="18605">
                  <c:v>1.2604999999998776</c:v>
                </c:pt>
                <c:pt idx="18606">
                  <c:v>1.2605999999998776</c:v>
                </c:pt>
                <c:pt idx="18607">
                  <c:v>1.2606999999998776</c:v>
                </c:pt>
                <c:pt idx="18608">
                  <c:v>1.2607999999998776</c:v>
                </c:pt>
                <c:pt idx="18609">
                  <c:v>1.2608999999998776</c:v>
                </c:pt>
                <c:pt idx="18610">
                  <c:v>1.2609999999998776</c:v>
                </c:pt>
                <c:pt idx="18611">
                  <c:v>1.2610999999998775</c:v>
                </c:pt>
                <c:pt idx="18612">
                  <c:v>1.2611999999998775</c:v>
                </c:pt>
                <c:pt idx="18613">
                  <c:v>1.2612999999998775</c:v>
                </c:pt>
                <c:pt idx="18614">
                  <c:v>1.2613999999998775</c:v>
                </c:pt>
                <c:pt idx="18615">
                  <c:v>1.2614999999998775</c:v>
                </c:pt>
                <c:pt idx="18616">
                  <c:v>1.2615999999998775</c:v>
                </c:pt>
                <c:pt idx="18617">
                  <c:v>1.2616999999998775</c:v>
                </c:pt>
                <c:pt idx="18618">
                  <c:v>1.2617999999998775</c:v>
                </c:pt>
                <c:pt idx="18619">
                  <c:v>1.2618999999998775</c:v>
                </c:pt>
                <c:pt idx="18620">
                  <c:v>1.2619999999998774</c:v>
                </c:pt>
                <c:pt idx="18621">
                  <c:v>1.2620999999998774</c:v>
                </c:pt>
                <c:pt idx="18622">
                  <c:v>1.2621999999998774</c:v>
                </c:pt>
                <c:pt idx="18623">
                  <c:v>1.2622999999998774</c:v>
                </c:pt>
                <c:pt idx="18624">
                  <c:v>1.2623999999998774</c:v>
                </c:pt>
                <c:pt idx="18625">
                  <c:v>1.2624999999998774</c:v>
                </c:pt>
                <c:pt idx="18626">
                  <c:v>1.2625999999998774</c:v>
                </c:pt>
                <c:pt idx="18627">
                  <c:v>1.2626999999998774</c:v>
                </c:pt>
                <c:pt idx="18628">
                  <c:v>1.2627999999998774</c:v>
                </c:pt>
                <c:pt idx="18629">
                  <c:v>1.2628999999998773</c:v>
                </c:pt>
                <c:pt idx="18630">
                  <c:v>1.2629999999998773</c:v>
                </c:pt>
                <c:pt idx="18631">
                  <c:v>1.2630999999998773</c:v>
                </c:pt>
                <c:pt idx="18632">
                  <c:v>1.2631999999998773</c:v>
                </c:pt>
                <c:pt idx="18633">
                  <c:v>1.2632999999998773</c:v>
                </c:pt>
                <c:pt idx="18634">
                  <c:v>1.2633999999998773</c:v>
                </c:pt>
                <c:pt idx="18635">
                  <c:v>1.2634999999998773</c:v>
                </c:pt>
                <c:pt idx="18636">
                  <c:v>1.2635999999998773</c:v>
                </c:pt>
                <c:pt idx="18637">
                  <c:v>1.2636999999998773</c:v>
                </c:pt>
                <c:pt idx="18638">
                  <c:v>1.2637999999998772</c:v>
                </c:pt>
                <c:pt idx="18639">
                  <c:v>1.2638999999998772</c:v>
                </c:pt>
                <c:pt idx="18640">
                  <c:v>1.2639999999998772</c:v>
                </c:pt>
                <c:pt idx="18641">
                  <c:v>1.2640999999998772</c:v>
                </c:pt>
                <c:pt idx="18642">
                  <c:v>1.2641999999998772</c:v>
                </c:pt>
                <c:pt idx="18643">
                  <c:v>1.2642999999998772</c:v>
                </c:pt>
                <c:pt idx="18644">
                  <c:v>1.2643999999998772</c:v>
                </c:pt>
                <c:pt idx="18645">
                  <c:v>1.2644999999998772</c:v>
                </c:pt>
                <c:pt idx="18646">
                  <c:v>1.2645999999998772</c:v>
                </c:pt>
                <c:pt idx="18647">
                  <c:v>1.2646999999998771</c:v>
                </c:pt>
                <c:pt idx="18648">
                  <c:v>1.2647999999998771</c:v>
                </c:pt>
                <c:pt idx="18649">
                  <c:v>1.2648999999998771</c:v>
                </c:pt>
                <c:pt idx="18650">
                  <c:v>1.2649999999998771</c:v>
                </c:pt>
                <c:pt idx="18651">
                  <c:v>1.2650999999998771</c:v>
                </c:pt>
                <c:pt idx="18652">
                  <c:v>1.2651999999998771</c:v>
                </c:pt>
                <c:pt idx="18653">
                  <c:v>1.2652999999998771</c:v>
                </c:pt>
                <c:pt idx="18654">
                  <c:v>1.2653999999998771</c:v>
                </c:pt>
                <c:pt idx="18655">
                  <c:v>1.2654999999998771</c:v>
                </c:pt>
                <c:pt idx="18656">
                  <c:v>1.265599999999877</c:v>
                </c:pt>
                <c:pt idx="18657">
                  <c:v>1.265699999999877</c:v>
                </c:pt>
                <c:pt idx="18658">
                  <c:v>1.265799999999877</c:v>
                </c:pt>
                <c:pt idx="18659">
                  <c:v>1.265899999999877</c:v>
                </c:pt>
                <c:pt idx="18660">
                  <c:v>1.265999999999877</c:v>
                </c:pt>
                <c:pt idx="18661">
                  <c:v>1.266099999999877</c:v>
                </c:pt>
                <c:pt idx="18662">
                  <c:v>1.266199999999877</c:v>
                </c:pt>
                <c:pt idx="18663">
                  <c:v>1.266299999999877</c:v>
                </c:pt>
                <c:pt idx="18664">
                  <c:v>1.266399999999877</c:v>
                </c:pt>
                <c:pt idx="18665">
                  <c:v>1.2664999999998769</c:v>
                </c:pt>
                <c:pt idx="18666">
                  <c:v>1.2665999999998769</c:v>
                </c:pt>
                <c:pt idx="18667">
                  <c:v>1.2666999999998769</c:v>
                </c:pt>
                <c:pt idx="18668">
                  <c:v>1.2667999999998769</c:v>
                </c:pt>
                <c:pt idx="18669">
                  <c:v>1.2668999999998769</c:v>
                </c:pt>
                <c:pt idx="18670">
                  <c:v>1.2669999999998769</c:v>
                </c:pt>
                <c:pt idx="18671">
                  <c:v>1.2670999999998769</c:v>
                </c:pt>
                <c:pt idx="18672">
                  <c:v>1.2671999999998769</c:v>
                </c:pt>
                <c:pt idx="18673">
                  <c:v>1.2672999999998769</c:v>
                </c:pt>
                <c:pt idx="18674">
                  <c:v>1.2673999999998768</c:v>
                </c:pt>
                <c:pt idx="18675">
                  <c:v>1.2674999999998768</c:v>
                </c:pt>
                <c:pt idx="18676">
                  <c:v>1.2675999999998768</c:v>
                </c:pt>
                <c:pt idx="18677">
                  <c:v>1.2676999999998768</c:v>
                </c:pt>
                <c:pt idx="18678">
                  <c:v>1.2677999999998768</c:v>
                </c:pt>
                <c:pt idx="18679">
                  <c:v>1.2678999999998768</c:v>
                </c:pt>
                <c:pt idx="18680">
                  <c:v>1.2679999999998768</c:v>
                </c:pt>
                <c:pt idx="18681">
                  <c:v>1.2680999999998768</c:v>
                </c:pt>
                <c:pt idx="18682">
                  <c:v>1.2681999999998768</c:v>
                </c:pt>
                <c:pt idx="18683">
                  <c:v>1.2682999999998767</c:v>
                </c:pt>
                <c:pt idx="18684">
                  <c:v>1.2683999999998767</c:v>
                </c:pt>
                <c:pt idx="18685">
                  <c:v>1.2684999999998767</c:v>
                </c:pt>
                <c:pt idx="18686">
                  <c:v>1.2685999999998767</c:v>
                </c:pt>
                <c:pt idx="18687">
                  <c:v>1.2686999999998767</c:v>
                </c:pt>
                <c:pt idx="18688">
                  <c:v>1.2687999999998767</c:v>
                </c:pt>
                <c:pt idx="18689">
                  <c:v>1.2688999999998767</c:v>
                </c:pt>
                <c:pt idx="18690">
                  <c:v>1.2689999999998767</c:v>
                </c:pt>
                <c:pt idx="18691">
                  <c:v>1.2690999999998767</c:v>
                </c:pt>
                <c:pt idx="18692">
                  <c:v>1.2691999999998766</c:v>
                </c:pt>
                <c:pt idx="18693">
                  <c:v>1.2692999999998766</c:v>
                </c:pt>
                <c:pt idx="18694">
                  <c:v>1.2693999999998766</c:v>
                </c:pt>
                <c:pt idx="18695">
                  <c:v>1.2694999999998766</c:v>
                </c:pt>
                <c:pt idx="18696">
                  <c:v>1.2695999999998766</c:v>
                </c:pt>
                <c:pt idx="18697">
                  <c:v>1.2696999999998766</c:v>
                </c:pt>
                <c:pt idx="18698">
                  <c:v>1.2697999999998766</c:v>
                </c:pt>
                <c:pt idx="18699">
                  <c:v>1.2698999999998766</c:v>
                </c:pt>
                <c:pt idx="18700">
                  <c:v>1.2699999999998766</c:v>
                </c:pt>
                <c:pt idx="18701">
                  <c:v>1.2700999999998765</c:v>
                </c:pt>
                <c:pt idx="18702">
                  <c:v>1.2701999999998765</c:v>
                </c:pt>
                <c:pt idx="18703">
                  <c:v>1.2702999999998765</c:v>
                </c:pt>
                <c:pt idx="18704">
                  <c:v>1.2703999999998765</c:v>
                </c:pt>
                <c:pt idx="18705">
                  <c:v>1.2704999999998765</c:v>
                </c:pt>
                <c:pt idx="18706">
                  <c:v>1.2705999999998765</c:v>
                </c:pt>
                <c:pt idx="18707">
                  <c:v>1.2706999999998765</c:v>
                </c:pt>
                <c:pt idx="18708">
                  <c:v>1.2707999999998765</c:v>
                </c:pt>
                <c:pt idx="18709">
                  <c:v>1.2708999999998765</c:v>
                </c:pt>
                <c:pt idx="18710">
                  <c:v>1.2709999999998765</c:v>
                </c:pt>
                <c:pt idx="18711">
                  <c:v>1.2710999999998764</c:v>
                </c:pt>
                <c:pt idx="18712">
                  <c:v>1.2711999999998764</c:v>
                </c:pt>
                <c:pt idx="18713">
                  <c:v>1.2712999999998764</c:v>
                </c:pt>
                <c:pt idx="18714">
                  <c:v>1.2713999999998764</c:v>
                </c:pt>
                <c:pt idx="18715">
                  <c:v>1.2714999999998764</c:v>
                </c:pt>
                <c:pt idx="18716">
                  <c:v>1.2715999999998764</c:v>
                </c:pt>
                <c:pt idx="18717">
                  <c:v>1.2716999999998764</c:v>
                </c:pt>
                <c:pt idx="18718">
                  <c:v>1.2717999999998764</c:v>
                </c:pt>
                <c:pt idx="18719">
                  <c:v>1.2718999999998764</c:v>
                </c:pt>
                <c:pt idx="18720">
                  <c:v>1.2719999999998763</c:v>
                </c:pt>
                <c:pt idx="18721">
                  <c:v>1.2720999999998763</c:v>
                </c:pt>
                <c:pt idx="18722">
                  <c:v>1.2721999999998763</c:v>
                </c:pt>
                <c:pt idx="18723">
                  <c:v>1.2722999999998763</c:v>
                </c:pt>
                <c:pt idx="18724">
                  <c:v>1.2723999999998763</c:v>
                </c:pt>
                <c:pt idx="18725">
                  <c:v>1.2724999999998763</c:v>
                </c:pt>
                <c:pt idx="18726">
                  <c:v>1.2725999999998763</c:v>
                </c:pt>
                <c:pt idx="18727">
                  <c:v>1.2726999999998763</c:v>
                </c:pt>
                <c:pt idx="18728">
                  <c:v>1.2727999999998763</c:v>
                </c:pt>
                <c:pt idx="18729">
                  <c:v>1.2728999999998762</c:v>
                </c:pt>
                <c:pt idx="18730">
                  <c:v>1.2729999999998762</c:v>
                </c:pt>
                <c:pt idx="18731">
                  <c:v>1.2730999999998762</c:v>
                </c:pt>
                <c:pt idx="18732">
                  <c:v>1.2731999999998762</c:v>
                </c:pt>
                <c:pt idx="18733">
                  <c:v>1.2732999999998762</c:v>
                </c:pt>
                <c:pt idx="18734">
                  <c:v>1.2733999999998762</c:v>
                </c:pt>
                <c:pt idx="18735">
                  <c:v>1.2734999999998762</c:v>
                </c:pt>
                <c:pt idx="18736">
                  <c:v>1.2735999999998762</c:v>
                </c:pt>
                <c:pt idx="18737">
                  <c:v>1.2736999999998762</c:v>
                </c:pt>
                <c:pt idx="18738">
                  <c:v>1.2737999999998761</c:v>
                </c:pt>
                <c:pt idx="18739">
                  <c:v>1.2738999999998761</c:v>
                </c:pt>
                <c:pt idx="18740">
                  <c:v>1.2739999999998761</c:v>
                </c:pt>
                <c:pt idx="18741">
                  <c:v>1.2740999999998761</c:v>
                </c:pt>
                <c:pt idx="18742">
                  <c:v>1.2741999999998761</c:v>
                </c:pt>
                <c:pt idx="18743">
                  <c:v>1.2742999999998761</c:v>
                </c:pt>
                <c:pt idx="18744">
                  <c:v>1.2743999999998761</c:v>
                </c:pt>
                <c:pt idx="18745">
                  <c:v>1.2744999999998761</c:v>
                </c:pt>
                <c:pt idx="18746">
                  <c:v>1.2745999999998761</c:v>
                </c:pt>
                <c:pt idx="18747">
                  <c:v>1.274699999999876</c:v>
                </c:pt>
                <c:pt idx="18748">
                  <c:v>1.274799999999876</c:v>
                </c:pt>
                <c:pt idx="18749">
                  <c:v>1.274899999999876</c:v>
                </c:pt>
                <c:pt idx="18750">
                  <c:v>1.274999999999876</c:v>
                </c:pt>
                <c:pt idx="18751">
                  <c:v>1.275099999999876</c:v>
                </c:pt>
                <c:pt idx="18752">
                  <c:v>1.275199999999876</c:v>
                </c:pt>
                <c:pt idx="18753">
                  <c:v>1.275299999999876</c:v>
                </c:pt>
                <c:pt idx="18754">
                  <c:v>1.275399999999876</c:v>
                </c:pt>
                <c:pt idx="18755">
                  <c:v>1.275499999999876</c:v>
                </c:pt>
                <c:pt idx="18756">
                  <c:v>1.2755999999998759</c:v>
                </c:pt>
                <c:pt idx="18757">
                  <c:v>1.2756999999998759</c:v>
                </c:pt>
                <c:pt idx="18758">
                  <c:v>1.2757999999998759</c:v>
                </c:pt>
                <c:pt idx="18759">
                  <c:v>1.2758999999998759</c:v>
                </c:pt>
                <c:pt idx="18760">
                  <c:v>1.2759999999998759</c:v>
                </c:pt>
                <c:pt idx="18761">
                  <c:v>1.2760999999998759</c:v>
                </c:pt>
                <c:pt idx="18762">
                  <c:v>1.2761999999998759</c:v>
                </c:pt>
                <c:pt idx="18763">
                  <c:v>1.2762999999998759</c:v>
                </c:pt>
                <c:pt idx="18764">
                  <c:v>1.2763999999998759</c:v>
                </c:pt>
                <c:pt idx="18765">
                  <c:v>1.2764999999998758</c:v>
                </c:pt>
                <c:pt idx="18766">
                  <c:v>1.2765999999998758</c:v>
                </c:pt>
                <c:pt idx="18767">
                  <c:v>1.2766999999998758</c:v>
                </c:pt>
                <c:pt idx="18768">
                  <c:v>1.2767999999998758</c:v>
                </c:pt>
                <c:pt idx="18769">
                  <c:v>1.2768999999998758</c:v>
                </c:pt>
                <c:pt idx="18770">
                  <c:v>1.2769999999998758</c:v>
                </c:pt>
                <c:pt idx="18771">
                  <c:v>1.2770999999998758</c:v>
                </c:pt>
                <c:pt idx="18772">
                  <c:v>1.2771999999998758</c:v>
                </c:pt>
                <c:pt idx="18773">
                  <c:v>1.2772999999998758</c:v>
                </c:pt>
                <c:pt idx="18774">
                  <c:v>1.2773999999998757</c:v>
                </c:pt>
                <c:pt idx="18775">
                  <c:v>1.2774999999998757</c:v>
                </c:pt>
                <c:pt idx="18776">
                  <c:v>1.2775999999998757</c:v>
                </c:pt>
                <c:pt idx="18777">
                  <c:v>1.2776999999998757</c:v>
                </c:pt>
                <c:pt idx="18778">
                  <c:v>1.2777999999998757</c:v>
                </c:pt>
                <c:pt idx="18779">
                  <c:v>1.2778999999998757</c:v>
                </c:pt>
                <c:pt idx="18780">
                  <c:v>1.2779999999998757</c:v>
                </c:pt>
                <c:pt idx="18781">
                  <c:v>1.2780999999998757</c:v>
                </c:pt>
                <c:pt idx="18782">
                  <c:v>1.2781999999998757</c:v>
                </c:pt>
                <c:pt idx="18783">
                  <c:v>1.2782999999998756</c:v>
                </c:pt>
                <c:pt idx="18784">
                  <c:v>1.2783999999998756</c:v>
                </c:pt>
                <c:pt idx="18785">
                  <c:v>1.2784999999998756</c:v>
                </c:pt>
                <c:pt idx="18786">
                  <c:v>1.2785999999998756</c:v>
                </c:pt>
                <c:pt idx="18787">
                  <c:v>1.2786999999998756</c:v>
                </c:pt>
                <c:pt idx="18788">
                  <c:v>1.2787999999998756</c:v>
                </c:pt>
                <c:pt idx="18789">
                  <c:v>1.2788999999998756</c:v>
                </c:pt>
                <c:pt idx="18790">
                  <c:v>1.2789999999998756</c:v>
                </c:pt>
                <c:pt idx="18791">
                  <c:v>1.2790999999998756</c:v>
                </c:pt>
                <c:pt idx="18792">
                  <c:v>1.2791999999998755</c:v>
                </c:pt>
                <c:pt idx="18793">
                  <c:v>1.2792999999998755</c:v>
                </c:pt>
                <c:pt idx="18794">
                  <c:v>1.2793999999998755</c:v>
                </c:pt>
                <c:pt idx="18795">
                  <c:v>1.2794999999998755</c:v>
                </c:pt>
                <c:pt idx="18796">
                  <c:v>1.2795999999998755</c:v>
                </c:pt>
                <c:pt idx="18797">
                  <c:v>1.2796999999998755</c:v>
                </c:pt>
                <c:pt idx="18798">
                  <c:v>1.2797999999998755</c:v>
                </c:pt>
                <c:pt idx="18799">
                  <c:v>1.2798999999998755</c:v>
                </c:pt>
                <c:pt idx="18800">
                  <c:v>1.2799999999998755</c:v>
                </c:pt>
                <c:pt idx="18801">
                  <c:v>1.2800999999998754</c:v>
                </c:pt>
                <c:pt idx="18802">
                  <c:v>1.2801999999998754</c:v>
                </c:pt>
                <c:pt idx="18803">
                  <c:v>1.2802999999998754</c:v>
                </c:pt>
                <c:pt idx="18804">
                  <c:v>1.2803999999998754</c:v>
                </c:pt>
                <c:pt idx="18805">
                  <c:v>1.2804999999998754</c:v>
                </c:pt>
                <c:pt idx="18806">
                  <c:v>1.2805999999998754</c:v>
                </c:pt>
                <c:pt idx="18807">
                  <c:v>1.2806999999998754</c:v>
                </c:pt>
                <c:pt idx="18808">
                  <c:v>1.2807999999998754</c:v>
                </c:pt>
                <c:pt idx="18809">
                  <c:v>1.2808999999998754</c:v>
                </c:pt>
                <c:pt idx="18810">
                  <c:v>1.2809999999998753</c:v>
                </c:pt>
                <c:pt idx="18811">
                  <c:v>1.2810999999998753</c:v>
                </c:pt>
                <c:pt idx="18812">
                  <c:v>1.2811999999998753</c:v>
                </c:pt>
                <c:pt idx="18813">
                  <c:v>1.2812999999998753</c:v>
                </c:pt>
                <c:pt idx="18814">
                  <c:v>1.2813999999998753</c:v>
                </c:pt>
                <c:pt idx="18815">
                  <c:v>1.2814999999998753</c:v>
                </c:pt>
                <c:pt idx="18816">
                  <c:v>1.2815999999998753</c:v>
                </c:pt>
                <c:pt idx="18817">
                  <c:v>1.2816999999998753</c:v>
                </c:pt>
                <c:pt idx="18818">
                  <c:v>1.2817999999998753</c:v>
                </c:pt>
                <c:pt idx="18819">
                  <c:v>1.2818999999998753</c:v>
                </c:pt>
                <c:pt idx="18820">
                  <c:v>1.2819999999998752</c:v>
                </c:pt>
                <c:pt idx="18821">
                  <c:v>1.2820999999998752</c:v>
                </c:pt>
                <c:pt idx="18822">
                  <c:v>1.2821999999998752</c:v>
                </c:pt>
                <c:pt idx="18823">
                  <c:v>1.2822999999998752</c:v>
                </c:pt>
                <c:pt idx="18824">
                  <c:v>1.2823999999998752</c:v>
                </c:pt>
                <c:pt idx="18825">
                  <c:v>1.2824999999998752</c:v>
                </c:pt>
                <c:pt idx="18826">
                  <c:v>1.2825999999998752</c:v>
                </c:pt>
                <c:pt idx="18827">
                  <c:v>1.2826999999998752</c:v>
                </c:pt>
                <c:pt idx="18828">
                  <c:v>1.2827999999998752</c:v>
                </c:pt>
                <c:pt idx="18829">
                  <c:v>1.2828999999998751</c:v>
                </c:pt>
                <c:pt idx="18830">
                  <c:v>1.2829999999998751</c:v>
                </c:pt>
                <c:pt idx="18831">
                  <c:v>1.2830999999998751</c:v>
                </c:pt>
                <c:pt idx="18832">
                  <c:v>1.2831999999998751</c:v>
                </c:pt>
                <c:pt idx="18833">
                  <c:v>1.2832999999998751</c:v>
                </c:pt>
                <c:pt idx="18834">
                  <c:v>1.2833999999998751</c:v>
                </c:pt>
                <c:pt idx="18835">
                  <c:v>1.2834999999998751</c:v>
                </c:pt>
                <c:pt idx="18836">
                  <c:v>1.2835999999998751</c:v>
                </c:pt>
                <c:pt idx="18837">
                  <c:v>1.2836999999998751</c:v>
                </c:pt>
                <c:pt idx="18838">
                  <c:v>1.283799999999875</c:v>
                </c:pt>
                <c:pt idx="18839">
                  <c:v>1.283899999999875</c:v>
                </c:pt>
                <c:pt idx="18840">
                  <c:v>1.283999999999875</c:v>
                </c:pt>
                <c:pt idx="18841">
                  <c:v>1.284099999999875</c:v>
                </c:pt>
                <c:pt idx="18842">
                  <c:v>1.284199999999875</c:v>
                </c:pt>
                <c:pt idx="18843">
                  <c:v>1.284299999999875</c:v>
                </c:pt>
                <c:pt idx="18844">
                  <c:v>1.284399999999875</c:v>
                </c:pt>
                <c:pt idx="18845">
                  <c:v>1.284499999999875</c:v>
                </c:pt>
                <c:pt idx="18846">
                  <c:v>1.284599999999875</c:v>
                </c:pt>
                <c:pt idx="18847">
                  <c:v>1.2846999999998749</c:v>
                </c:pt>
                <c:pt idx="18848">
                  <c:v>1.2847999999998749</c:v>
                </c:pt>
                <c:pt idx="18849">
                  <c:v>1.2848999999998749</c:v>
                </c:pt>
                <c:pt idx="18850">
                  <c:v>1.2849999999998749</c:v>
                </c:pt>
                <c:pt idx="18851">
                  <c:v>1.2850999999998749</c:v>
                </c:pt>
                <c:pt idx="18852">
                  <c:v>1.2851999999998749</c:v>
                </c:pt>
                <c:pt idx="18853">
                  <c:v>1.2852999999998749</c:v>
                </c:pt>
                <c:pt idx="18854">
                  <c:v>1.2853999999998749</c:v>
                </c:pt>
                <c:pt idx="18855">
                  <c:v>1.2854999999998749</c:v>
                </c:pt>
                <c:pt idx="18856">
                  <c:v>1.2855999999998748</c:v>
                </c:pt>
                <c:pt idx="18857">
                  <c:v>1.2856999999998748</c:v>
                </c:pt>
                <c:pt idx="18858">
                  <c:v>1.2857999999998748</c:v>
                </c:pt>
                <c:pt idx="18859">
                  <c:v>1.2858999999998748</c:v>
                </c:pt>
                <c:pt idx="18860">
                  <c:v>1.2859999999998748</c:v>
                </c:pt>
                <c:pt idx="18861">
                  <c:v>1.2860999999998748</c:v>
                </c:pt>
                <c:pt idx="18862">
                  <c:v>1.2861999999998748</c:v>
                </c:pt>
                <c:pt idx="18863">
                  <c:v>1.2862999999998748</c:v>
                </c:pt>
                <c:pt idx="18864">
                  <c:v>1.2863999999998748</c:v>
                </c:pt>
                <c:pt idx="18865">
                  <c:v>1.2864999999998747</c:v>
                </c:pt>
                <c:pt idx="18866">
                  <c:v>1.2865999999998747</c:v>
                </c:pt>
                <c:pt idx="18867">
                  <c:v>1.2866999999998747</c:v>
                </c:pt>
                <c:pt idx="18868">
                  <c:v>1.2867999999998747</c:v>
                </c:pt>
                <c:pt idx="18869">
                  <c:v>1.2868999999998747</c:v>
                </c:pt>
                <c:pt idx="18870">
                  <c:v>1.2869999999998747</c:v>
                </c:pt>
                <c:pt idx="18871">
                  <c:v>1.2870999999998747</c:v>
                </c:pt>
                <c:pt idx="18872">
                  <c:v>1.2871999999998747</c:v>
                </c:pt>
                <c:pt idx="18873">
                  <c:v>1.2872999999998747</c:v>
                </c:pt>
                <c:pt idx="18874">
                  <c:v>1.2873999999998746</c:v>
                </c:pt>
                <c:pt idx="18875">
                  <c:v>1.2874999999998746</c:v>
                </c:pt>
                <c:pt idx="18876">
                  <c:v>1.2875999999998746</c:v>
                </c:pt>
                <c:pt idx="18877">
                  <c:v>1.2876999999998746</c:v>
                </c:pt>
                <c:pt idx="18878">
                  <c:v>1.2877999999998746</c:v>
                </c:pt>
                <c:pt idx="18879">
                  <c:v>1.2878999999998746</c:v>
                </c:pt>
                <c:pt idx="18880">
                  <c:v>1.2879999999998746</c:v>
                </c:pt>
                <c:pt idx="18881">
                  <c:v>1.2880999999998746</c:v>
                </c:pt>
                <c:pt idx="18882">
                  <c:v>1.2881999999998746</c:v>
                </c:pt>
                <c:pt idx="18883">
                  <c:v>1.2882999999998745</c:v>
                </c:pt>
                <c:pt idx="18884">
                  <c:v>1.2883999999998745</c:v>
                </c:pt>
                <c:pt idx="18885">
                  <c:v>1.2884999999998745</c:v>
                </c:pt>
                <c:pt idx="18886">
                  <c:v>1.2885999999998745</c:v>
                </c:pt>
                <c:pt idx="18887">
                  <c:v>1.2886999999998745</c:v>
                </c:pt>
                <c:pt idx="18888">
                  <c:v>1.2887999999998745</c:v>
                </c:pt>
                <c:pt idx="18889">
                  <c:v>1.2888999999998745</c:v>
                </c:pt>
                <c:pt idx="18890">
                  <c:v>1.2889999999998745</c:v>
                </c:pt>
                <c:pt idx="18891">
                  <c:v>1.2890999999998745</c:v>
                </c:pt>
                <c:pt idx="18892">
                  <c:v>1.2891999999998744</c:v>
                </c:pt>
                <c:pt idx="18893">
                  <c:v>1.2892999999998744</c:v>
                </c:pt>
                <c:pt idx="18894">
                  <c:v>1.2893999999998744</c:v>
                </c:pt>
                <c:pt idx="18895">
                  <c:v>1.2894999999998744</c:v>
                </c:pt>
                <c:pt idx="18896">
                  <c:v>1.2895999999998744</c:v>
                </c:pt>
                <c:pt idx="18897">
                  <c:v>1.2896999999998744</c:v>
                </c:pt>
                <c:pt idx="18898">
                  <c:v>1.2897999999998744</c:v>
                </c:pt>
                <c:pt idx="18899">
                  <c:v>1.2898999999998744</c:v>
                </c:pt>
                <c:pt idx="18900">
                  <c:v>1.2899999999998744</c:v>
                </c:pt>
                <c:pt idx="18901">
                  <c:v>1.2900999999998743</c:v>
                </c:pt>
                <c:pt idx="18902">
                  <c:v>1.2901999999998743</c:v>
                </c:pt>
                <c:pt idx="18903">
                  <c:v>1.2902999999998743</c:v>
                </c:pt>
                <c:pt idx="18904">
                  <c:v>1.2903999999998743</c:v>
                </c:pt>
                <c:pt idx="18905">
                  <c:v>1.2904999999998743</c:v>
                </c:pt>
                <c:pt idx="18906">
                  <c:v>1.2905999999998743</c:v>
                </c:pt>
                <c:pt idx="18907">
                  <c:v>1.2906999999998743</c:v>
                </c:pt>
                <c:pt idx="18908">
                  <c:v>1.2907999999998743</c:v>
                </c:pt>
                <c:pt idx="18909">
                  <c:v>1.2908999999998743</c:v>
                </c:pt>
                <c:pt idx="18910">
                  <c:v>1.2909999999998742</c:v>
                </c:pt>
                <c:pt idx="18911">
                  <c:v>1.2910999999998742</c:v>
                </c:pt>
                <c:pt idx="18912">
                  <c:v>1.2911999999998742</c:v>
                </c:pt>
                <c:pt idx="18913">
                  <c:v>1.2912999999998742</c:v>
                </c:pt>
                <c:pt idx="18914">
                  <c:v>1.2913999999998742</c:v>
                </c:pt>
                <c:pt idx="18915">
                  <c:v>1.2914999999998742</c:v>
                </c:pt>
                <c:pt idx="18916">
                  <c:v>1.2915999999998742</c:v>
                </c:pt>
                <c:pt idx="18917">
                  <c:v>1.2916999999998742</c:v>
                </c:pt>
                <c:pt idx="18918">
                  <c:v>1.2917999999998742</c:v>
                </c:pt>
                <c:pt idx="18919">
                  <c:v>1.2918999999998741</c:v>
                </c:pt>
                <c:pt idx="18920">
                  <c:v>1.2919999999998741</c:v>
                </c:pt>
                <c:pt idx="18921">
                  <c:v>1.2920999999998741</c:v>
                </c:pt>
                <c:pt idx="18922">
                  <c:v>1.2921999999998741</c:v>
                </c:pt>
                <c:pt idx="18923">
                  <c:v>1.2922999999998741</c:v>
                </c:pt>
                <c:pt idx="18924">
                  <c:v>1.2923999999998741</c:v>
                </c:pt>
                <c:pt idx="18925">
                  <c:v>1.2924999999998741</c:v>
                </c:pt>
                <c:pt idx="18926">
                  <c:v>1.2925999999998741</c:v>
                </c:pt>
                <c:pt idx="18927">
                  <c:v>1.2926999999998741</c:v>
                </c:pt>
                <c:pt idx="18928">
                  <c:v>1.292799999999874</c:v>
                </c:pt>
                <c:pt idx="18929">
                  <c:v>1.292899999999874</c:v>
                </c:pt>
                <c:pt idx="18930">
                  <c:v>1.292999999999874</c:v>
                </c:pt>
                <c:pt idx="18931">
                  <c:v>1.293099999999874</c:v>
                </c:pt>
                <c:pt idx="18932">
                  <c:v>1.293199999999874</c:v>
                </c:pt>
                <c:pt idx="18933">
                  <c:v>1.293299999999874</c:v>
                </c:pt>
                <c:pt idx="18934">
                  <c:v>1.293399999999874</c:v>
                </c:pt>
                <c:pt idx="18935">
                  <c:v>1.293499999999874</c:v>
                </c:pt>
                <c:pt idx="18936">
                  <c:v>1.293599999999874</c:v>
                </c:pt>
                <c:pt idx="18937">
                  <c:v>1.293699999999874</c:v>
                </c:pt>
                <c:pt idx="18938">
                  <c:v>1.2937999999998739</c:v>
                </c:pt>
                <c:pt idx="18939">
                  <c:v>1.2938999999998739</c:v>
                </c:pt>
                <c:pt idx="18940">
                  <c:v>1.2939999999998739</c:v>
                </c:pt>
                <c:pt idx="18941">
                  <c:v>1.2940999999998739</c:v>
                </c:pt>
                <c:pt idx="18942">
                  <c:v>1.2941999999998739</c:v>
                </c:pt>
                <c:pt idx="18943">
                  <c:v>1.2942999999998739</c:v>
                </c:pt>
                <c:pt idx="18944">
                  <c:v>1.2943999999998739</c:v>
                </c:pt>
                <c:pt idx="18945">
                  <c:v>1.2944999999998739</c:v>
                </c:pt>
                <c:pt idx="18946">
                  <c:v>1.2945999999998739</c:v>
                </c:pt>
                <c:pt idx="18947">
                  <c:v>1.2946999999998738</c:v>
                </c:pt>
                <c:pt idx="18948">
                  <c:v>1.2947999999998738</c:v>
                </c:pt>
                <c:pt idx="18949">
                  <c:v>1.2948999999998738</c:v>
                </c:pt>
                <c:pt idx="18950">
                  <c:v>1.2949999999998738</c:v>
                </c:pt>
                <c:pt idx="18951">
                  <c:v>1.2950999999998738</c:v>
                </c:pt>
                <c:pt idx="18952">
                  <c:v>1.2951999999998738</c:v>
                </c:pt>
                <c:pt idx="18953">
                  <c:v>1.2952999999998738</c:v>
                </c:pt>
                <c:pt idx="18954">
                  <c:v>1.2953999999998738</c:v>
                </c:pt>
                <c:pt idx="18955">
                  <c:v>1.2954999999998738</c:v>
                </c:pt>
                <c:pt idx="18956">
                  <c:v>1.2955999999998737</c:v>
                </c:pt>
                <c:pt idx="18957">
                  <c:v>1.2956999999998737</c:v>
                </c:pt>
                <c:pt idx="18958">
                  <c:v>1.2957999999998737</c:v>
                </c:pt>
                <c:pt idx="18959">
                  <c:v>1.2958999999998737</c:v>
                </c:pt>
                <c:pt idx="18960">
                  <c:v>1.2959999999998737</c:v>
                </c:pt>
                <c:pt idx="18961">
                  <c:v>1.2960999999998737</c:v>
                </c:pt>
                <c:pt idx="18962">
                  <c:v>1.2961999999998737</c:v>
                </c:pt>
                <c:pt idx="18963">
                  <c:v>1.2962999999998737</c:v>
                </c:pt>
                <c:pt idx="18964">
                  <c:v>1.2963999999998737</c:v>
                </c:pt>
                <c:pt idx="18965">
                  <c:v>1.2964999999998736</c:v>
                </c:pt>
                <c:pt idx="18966">
                  <c:v>1.2965999999998736</c:v>
                </c:pt>
                <c:pt idx="18967">
                  <c:v>1.2966999999998736</c:v>
                </c:pt>
                <c:pt idx="18968">
                  <c:v>1.2967999999998736</c:v>
                </c:pt>
                <c:pt idx="18969">
                  <c:v>1.2968999999998736</c:v>
                </c:pt>
                <c:pt idx="18970">
                  <c:v>1.2969999999998736</c:v>
                </c:pt>
                <c:pt idx="18971">
                  <c:v>1.2970999999998736</c:v>
                </c:pt>
                <c:pt idx="18972">
                  <c:v>1.2971999999998736</c:v>
                </c:pt>
                <c:pt idx="18973">
                  <c:v>1.2972999999998736</c:v>
                </c:pt>
                <c:pt idx="18974">
                  <c:v>1.2973999999998735</c:v>
                </c:pt>
                <c:pt idx="18975">
                  <c:v>1.2974999999998735</c:v>
                </c:pt>
                <c:pt idx="18976">
                  <c:v>1.2975999999998735</c:v>
                </c:pt>
                <c:pt idx="18977">
                  <c:v>1.2976999999998735</c:v>
                </c:pt>
                <c:pt idx="18978">
                  <c:v>1.2977999999998735</c:v>
                </c:pt>
                <c:pt idx="18979">
                  <c:v>1.2978999999998735</c:v>
                </c:pt>
                <c:pt idx="18980">
                  <c:v>1.2979999999998735</c:v>
                </c:pt>
                <c:pt idx="18981">
                  <c:v>1.2980999999998735</c:v>
                </c:pt>
                <c:pt idx="18982">
                  <c:v>1.2981999999998735</c:v>
                </c:pt>
                <c:pt idx="18983">
                  <c:v>1.2982999999998734</c:v>
                </c:pt>
                <c:pt idx="18984">
                  <c:v>1.2983999999998734</c:v>
                </c:pt>
                <c:pt idx="18985">
                  <c:v>1.2984999999998734</c:v>
                </c:pt>
                <c:pt idx="18986">
                  <c:v>1.2985999999998734</c:v>
                </c:pt>
                <c:pt idx="18987">
                  <c:v>1.2986999999998734</c:v>
                </c:pt>
                <c:pt idx="18988">
                  <c:v>1.2987999999998734</c:v>
                </c:pt>
                <c:pt idx="18989">
                  <c:v>1.2988999999998734</c:v>
                </c:pt>
                <c:pt idx="18990">
                  <c:v>1.2989999999998734</c:v>
                </c:pt>
                <c:pt idx="18991">
                  <c:v>1.2990999999998734</c:v>
                </c:pt>
                <c:pt idx="18992">
                  <c:v>1.2991999999998733</c:v>
                </c:pt>
                <c:pt idx="18993">
                  <c:v>1.2992999999998733</c:v>
                </c:pt>
                <c:pt idx="18994">
                  <c:v>1.2993999999998733</c:v>
                </c:pt>
                <c:pt idx="18995">
                  <c:v>1.2994999999998733</c:v>
                </c:pt>
                <c:pt idx="18996">
                  <c:v>1.2995999999998733</c:v>
                </c:pt>
                <c:pt idx="18997">
                  <c:v>1.2996999999998733</c:v>
                </c:pt>
                <c:pt idx="18998">
                  <c:v>1.2997999999998733</c:v>
                </c:pt>
                <c:pt idx="18999">
                  <c:v>1.2998999999998733</c:v>
                </c:pt>
                <c:pt idx="19000">
                  <c:v>1.2999999999998733</c:v>
                </c:pt>
                <c:pt idx="19001">
                  <c:v>1.3000999999998732</c:v>
                </c:pt>
                <c:pt idx="19002">
                  <c:v>1.3001999999998732</c:v>
                </c:pt>
                <c:pt idx="19003">
                  <c:v>1.3002999999998732</c:v>
                </c:pt>
                <c:pt idx="19004">
                  <c:v>1.3003999999998732</c:v>
                </c:pt>
                <c:pt idx="19005">
                  <c:v>1.3004999999998732</c:v>
                </c:pt>
                <c:pt idx="19006">
                  <c:v>1.3005999999998732</c:v>
                </c:pt>
                <c:pt idx="19007">
                  <c:v>1.3006999999998732</c:v>
                </c:pt>
                <c:pt idx="19008">
                  <c:v>1.3007999999998732</c:v>
                </c:pt>
                <c:pt idx="19009">
                  <c:v>1.3008999999998732</c:v>
                </c:pt>
                <c:pt idx="19010">
                  <c:v>1.3009999999998731</c:v>
                </c:pt>
                <c:pt idx="19011">
                  <c:v>1.3010999999998731</c:v>
                </c:pt>
                <c:pt idx="19012">
                  <c:v>1.3011999999998731</c:v>
                </c:pt>
                <c:pt idx="19013">
                  <c:v>1.3012999999998731</c:v>
                </c:pt>
                <c:pt idx="19014">
                  <c:v>1.3013999999998731</c:v>
                </c:pt>
                <c:pt idx="19015">
                  <c:v>1.3014999999998731</c:v>
                </c:pt>
                <c:pt idx="19016">
                  <c:v>1.3015999999998731</c:v>
                </c:pt>
                <c:pt idx="19017">
                  <c:v>1.3016999999998731</c:v>
                </c:pt>
                <c:pt idx="19018">
                  <c:v>1.3017999999998731</c:v>
                </c:pt>
                <c:pt idx="19019">
                  <c:v>1.301899999999873</c:v>
                </c:pt>
                <c:pt idx="19020">
                  <c:v>1.301999999999873</c:v>
                </c:pt>
                <c:pt idx="19021">
                  <c:v>1.302099999999873</c:v>
                </c:pt>
                <c:pt idx="19022">
                  <c:v>1.302199999999873</c:v>
                </c:pt>
                <c:pt idx="19023">
                  <c:v>1.302299999999873</c:v>
                </c:pt>
                <c:pt idx="19024">
                  <c:v>1.302399999999873</c:v>
                </c:pt>
                <c:pt idx="19025">
                  <c:v>1.302499999999873</c:v>
                </c:pt>
                <c:pt idx="19026">
                  <c:v>1.302599999999873</c:v>
                </c:pt>
                <c:pt idx="19027">
                  <c:v>1.302699999999873</c:v>
                </c:pt>
                <c:pt idx="19028">
                  <c:v>1.3027999999998729</c:v>
                </c:pt>
                <c:pt idx="19029">
                  <c:v>1.3028999999998729</c:v>
                </c:pt>
                <c:pt idx="19030">
                  <c:v>1.3029999999998729</c:v>
                </c:pt>
                <c:pt idx="19031">
                  <c:v>1.3030999999998729</c:v>
                </c:pt>
                <c:pt idx="19032">
                  <c:v>1.3031999999998729</c:v>
                </c:pt>
                <c:pt idx="19033">
                  <c:v>1.3032999999998729</c:v>
                </c:pt>
                <c:pt idx="19034">
                  <c:v>1.3033999999998729</c:v>
                </c:pt>
                <c:pt idx="19035">
                  <c:v>1.3034999999998729</c:v>
                </c:pt>
                <c:pt idx="19036">
                  <c:v>1.3035999999998729</c:v>
                </c:pt>
                <c:pt idx="19037">
                  <c:v>1.3036999999998728</c:v>
                </c:pt>
                <c:pt idx="19038">
                  <c:v>1.3037999999998728</c:v>
                </c:pt>
                <c:pt idx="19039">
                  <c:v>1.3038999999998728</c:v>
                </c:pt>
                <c:pt idx="19040">
                  <c:v>1.3039999999998728</c:v>
                </c:pt>
                <c:pt idx="19041">
                  <c:v>1.3040999999998728</c:v>
                </c:pt>
                <c:pt idx="19042">
                  <c:v>1.3041999999998728</c:v>
                </c:pt>
                <c:pt idx="19043">
                  <c:v>1.3042999999998728</c:v>
                </c:pt>
                <c:pt idx="19044">
                  <c:v>1.3043999999998728</c:v>
                </c:pt>
                <c:pt idx="19045">
                  <c:v>1.3044999999998728</c:v>
                </c:pt>
                <c:pt idx="19046">
                  <c:v>1.3045999999998728</c:v>
                </c:pt>
                <c:pt idx="19047">
                  <c:v>1.3046999999998727</c:v>
                </c:pt>
                <c:pt idx="19048">
                  <c:v>1.3047999999998727</c:v>
                </c:pt>
                <c:pt idx="19049">
                  <c:v>1.3048999999998727</c:v>
                </c:pt>
                <c:pt idx="19050">
                  <c:v>1.3049999999998727</c:v>
                </c:pt>
                <c:pt idx="19051">
                  <c:v>1.3050999999998727</c:v>
                </c:pt>
                <c:pt idx="19052">
                  <c:v>1.3051999999998727</c:v>
                </c:pt>
                <c:pt idx="19053">
                  <c:v>1.3052999999998727</c:v>
                </c:pt>
                <c:pt idx="19054">
                  <c:v>1.3053999999998727</c:v>
                </c:pt>
                <c:pt idx="19055">
                  <c:v>1.3054999999998727</c:v>
                </c:pt>
                <c:pt idx="19056">
                  <c:v>1.3055999999998726</c:v>
                </c:pt>
                <c:pt idx="19057">
                  <c:v>1.3056999999998726</c:v>
                </c:pt>
                <c:pt idx="19058">
                  <c:v>1.3057999999998726</c:v>
                </c:pt>
                <c:pt idx="19059">
                  <c:v>1.3058999999998726</c:v>
                </c:pt>
                <c:pt idx="19060">
                  <c:v>1.3059999999998726</c:v>
                </c:pt>
                <c:pt idx="19061">
                  <c:v>1.3060999999998726</c:v>
                </c:pt>
                <c:pt idx="19062">
                  <c:v>1.3061999999998726</c:v>
                </c:pt>
                <c:pt idx="19063">
                  <c:v>1.3062999999998726</c:v>
                </c:pt>
                <c:pt idx="19064">
                  <c:v>1.3063999999998726</c:v>
                </c:pt>
                <c:pt idx="19065">
                  <c:v>1.3064999999998725</c:v>
                </c:pt>
                <c:pt idx="19066">
                  <c:v>1.3065999999998725</c:v>
                </c:pt>
                <c:pt idx="19067">
                  <c:v>1.3066999999998725</c:v>
                </c:pt>
                <c:pt idx="19068">
                  <c:v>1.3067999999998725</c:v>
                </c:pt>
                <c:pt idx="19069">
                  <c:v>1.3068999999998725</c:v>
                </c:pt>
                <c:pt idx="19070">
                  <c:v>1.3069999999998725</c:v>
                </c:pt>
                <c:pt idx="19071">
                  <c:v>1.3070999999998725</c:v>
                </c:pt>
                <c:pt idx="19072">
                  <c:v>1.3071999999998725</c:v>
                </c:pt>
                <c:pt idx="19073">
                  <c:v>1.3072999999998725</c:v>
                </c:pt>
                <c:pt idx="19074">
                  <c:v>1.3073999999998724</c:v>
                </c:pt>
                <c:pt idx="19075">
                  <c:v>1.3074999999998724</c:v>
                </c:pt>
                <c:pt idx="19076">
                  <c:v>1.3075999999998724</c:v>
                </c:pt>
                <c:pt idx="19077">
                  <c:v>1.3076999999998724</c:v>
                </c:pt>
                <c:pt idx="19078">
                  <c:v>1.3077999999998724</c:v>
                </c:pt>
                <c:pt idx="19079">
                  <c:v>1.3078999999998724</c:v>
                </c:pt>
                <c:pt idx="19080">
                  <c:v>1.3079999999998724</c:v>
                </c:pt>
                <c:pt idx="19081">
                  <c:v>1.3080999999998724</c:v>
                </c:pt>
                <c:pt idx="19082">
                  <c:v>1.3081999999998724</c:v>
                </c:pt>
                <c:pt idx="19083">
                  <c:v>1.3082999999998723</c:v>
                </c:pt>
                <c:pt idx="19084">
                  <c:v>1.3083999999998723</c:v>
                </c:pt>
                <c:pt idx="19085">
                  <c:v>1.3084999999998723</c:v>
                </c:pt>
                <c:pt idx="19086">
                  <c:v>1.3085999999998723</c:v>
                </c:pt>
                <c:pt idx="19087">
                  <c:v>1.3086999999998723</c:v>
                </c:pt>
                <c:pt idx="19088">
                  <c:v>1.3087999999998723</c:v>
                </c:pt>
                <c:pt idx="19089">
                  <c:v>1.3088999999998723</c:v>
                </c:pt>
                <c:pt idx="19090">
                  <c:v>1.3089999999998723</c:v>
                </c:pt>
                <c:pt idx="19091">
                  <c:v>1.3090999999998723</c:v>
                </c:pt>
                <c:pt idx="19092">
                  <c:v>1.3091999999998722</c:v>
                </c:pt>
                <c:pt idx="19093">
                  <c:v>1.3092999999998722</c:v>
                </c:pt>
                <c:pt idx="19094">
                  <c:v>1.3093999999998722</c:v>
                </c:pt>
                <c:pt idx="19095">
                  <c:v>1.3094999999998722</c:v>
                </c:pt>
                <c:pt idx="19096">
                  <c:v>1.3095999999998722</c:v>
                </c:pt>
                <c:pt idx="19097">
                  <c:v>1.3096999999998722</c:v>
                </c:pt>
                <c:pt idx="19098">
                  <c:v>1.3097999999998722</c:v>
                </c:pt>
                <c:pt idx="19099">
                  <c:v>1.3098999999998722</c:v>
                </c:pt>
                <c:pt idx="19100">
                  <c:v>1.3099999999998722</c:v>
                </c:pt>
                <c:pt idx="19101">
                  <c:v>1.3100999999998721</c:v>
                </c:pt>
                <c:pt idx="19102">
                  <c:v>1.3101999999998721</c:v>
                </c:pt>
                <c:pt idx="19103">
                  <c:v>1.3102999999998721</c:v>
                </c:pt>
                <c:pt idx="19104">
                  <c:v>1.3103999999998721</c:v>
                </c:pt>
                <c:pt idx="19105">
                  <c:v>1.3104999999998721</c:v>
                </c:pt>
                <c:pt idx="19106">
                  <c:v>1.3105999999998721</c:v>
                </c:pt>
                <c:pt idx="19107">
                  <c:v>1.3106999999998721</c:v>
                </c:pt>
                <c:pt idx="19108">
                  <c:v>1.3107999999998721</c:v>
                </c:pt>
                <c:pt idx="19109">
                  <c:v>1.3108999999998721</c:v>
                </c:pt>
                <c:pt idx="19110">
                  <c:v>1.310999999999872</c:v>
                </c:pt>
                <c:pt idx="19111">
                  <c:v>1.311099999999872</c:v>
                </c:pt>
                <c:pt idx="19112">
                  <c:v>1.311199999999872</c:v>
                </c:pt>
                <c:pt idx="19113">
                  <c:v>1.311299999999872</c:v>
                </c:pt>
                <c:pt idx="19114">
                  <c:v>1.311399999999872</c:v>
                </c:pt>
                <c:pt idx="19115">
                  <c:v>1.311499999999872</c:v>
                </c:pt>
                <c:pt idx="19116">
                  <c:v>1.311599999999872</c:v>
                </c:pt>
                <c:pt idx="19117">
                  <c:v>1.311699999999872</c:v>
                </c:pt>
                <c:pt idx="19118">
                  <c:v>1.311799999999872</c:v>
                </c:pt>
                <c:pt idx="19119">
                  <c:v>1.3118999999998719</c:v>
                </c:pt>
                <c:pt idx="19120">
                  <c:v>1.3119999999998719</c:v>
                </c:pt>
                <c:pt idx="19121">
                  <c:v>1.3120999999998719</c:v>
                </c:pt>
                <c:pt idx="19122">
                  <c:v>1.3121999999998719</c:v>
                </c:pt>
                <c:pt idx="19123">
                  <c:v>1.3122999999998719</c:v>
                </c:pt>
                <c:pt idx="19124">
                  <c:v>1.3123999999998719</c:v>
                </c:pt>
                <c:pt idx="19125">
                  <c:v>1.3124999999998719</c:v>
                </c:pt>
                <c:pt idx="19126">
                  <c:v>1.3125999999998719</c:v>
                </c:pt>
                <c:pt idx="19127">
                  <c:v>1.3126999999998719</c:v>
                </c:pt>
                <c:pt idx="19128">
                  <c:v>1.3127999999998718</c:v>
                </c:pt>
                <c:pt idx="19129">
                  <c:v>1.3128999999998718</c:v>
                </c:pt>
                <c:pt idx="19130">
                  <c:v>1.3129999999998718</c:v>
                </c:pt>
                <c:pt idx="19131">
                  <c:v>1.3130999999998718</c:v>
                </c:pt>
                <c:pt idx="19132">
                  <c:v>1.3131999999998718</c:v>
                </c:pt>
                <c:pt idx="19133">
                  <c:v>1.3132999999998718</c:v>
                </c:pt>
                <c:pt idx="19134">
                  <c:v>1.3133999999998718</c:v>
                </c:pt>
                <c:pt idx="19135">
                  <c:v>1.3134999999998718</c:v>
                </c:pt>
                <c:pt idx="19136">
                  <c:v>1.3135999999998718</c:v>
                </c:pt>
                <c:pt idx="19137">
                  <c:v>1.3136999999998717</c:v>
                </c:pt>
                <c:pt idx="19138">
                  <c:v>1.3137999999998717</c:v>
                </c:pt>
                <c:pt idx="19139">
                  <c:v>1.3138999999998717</c:v>
                </c:pt>
                <c:pt idx="19140">
                  <c:v>1.3139999999998717</c:v>
                </c:pt>
                <c:pt idx="19141">
                  <c:v>1.3140999999998717</c:v>
                </c:pt>
                <c:pt idx="19142">
                  <c:v>1.3141999999998717</c:v>
                </c:pt>
                <c:pt idx="19143">
                  <c:v>1.3142999999998717</c:v>
                </c:pt>
                <c:pt idx="19144">
                  <c:v>1.3143999999998717</c:v>
                </c:pt>
                <c:pt idx="19145">
                  <c:v>1.3144999999998717</c:v>
                </c:pt>
                <c:pt idx="19146">
                  <c:v>1.3145999999998716</c:v>
                </c:pt>
                <c:pt idx="19147">
                  <c:v>1.3146999999998716</c:v>
                </c:pt>
                <c:pt idx="19148">
                  <c:v>1.3147999999998716</c:v>
                </c:pt>
                <c:pt idx="19149">
                  <c:v>1.3148999999998716</c:v>
                </c:pt>
                <c:pt idx="19150">
                  <c:v>1.3149999999998716</c:v>
                </c:pt>
                <c:pt idx="19151">
                  <c:v>1.3150999999998716</c:v>
                </c:pt>
                <c:pt idx="19152">
                  <c:v>1.3151999999998716</c:v>
                </c:pt>
                <c:pt idx="19153">
                  <c:v>1.3152999999998716</c:v>
                </c:pt>
                <c:pt idx="19154">
                  <c:v>1.3153999999998716</c:v>
                </c:pt>
                <c:pt idx="19155">
                  <c:v>1.3154999999998715</c:v>
                </c:pt>
                <c:pt idx="19156">
                  <c:v>1.3155999999998715</c:v>
                </c:pt>
                <c:pt idx="19157">
                  <c:v>1.3156999999998715</c:v>
                </c:pt>
                <c:pt idx="19158">
                  <c:v>1.3157999999998715</c:v>
                </c:pt>
                <c:pt idx="19159">
                  <c:v>1.3158999999998715</c:v>
                </c:pt>
                <c:pt idx="19160">
                  <c:v>1.3159999999998715</c:v>
                </c:pt>
                <c:pt idx="19161">
                  <c:v>1.3160999999998715</c:v>
                </c:pt>
                <c:pt idx="19162">
                  <c:v>1.3161999999998715</c:v>
                </c:pt>
                <c:pt idx="19163">
                  <c:v>1.3162999999998715</c:v>
                </c:pt>
                <c:pt idx="19164">
                  <c:v>1.3163999999998715</c:v>
                </c:pt>
                <c:pt idx="19165">
                  <c:v>1.3164999999998714</c:v>
                </c:pt>
                <c:pt idx="19166">
                  <c:v>1.3165999999998714</c:v>
                </c:pt>
                <c:pt idx="19167">
                  <c:v>1.3166999999998714</c:v>
                </c:pt>
                <c:pt idx="19168">
                  <c:v>1.3167999999998714</c:v>
                </c:pt>
                <c:pt idx="19169">
                  <c:v>1.3168999999998714</c:v>
                </c:pt>
                <c:pt idx="19170">
                  <c:v>1.3169999999998714</c:v>
                </c:pt>
                <c:pt idx="19171">
                  <c:v>1.3170999999998714</c:v>
                </c:pt>
                <c:pt idx="19172">
                  <c:v>1.3171999999998714</c:v>
                </c:pt>
                <c:pt idx="19173">
                  <c:v>1.3172999999998714</c:v>
                </c:pt>
                <c:pt idx="19174">
                  <c:v>1.3173999999998713</c:v>
                </c:pt>
                <c:pt idx="19175">
                  <c:v>1.3174999999998713</c:v>
                </c:pt>
                <c:pt idx="19176">
                  <c:v>1.3175999999998713</c:v>
                </c:pt>
                <c:pt idx="19177">
                  <c:v>1.3176999999998713</c:v>
                </c:pt>
                <c:pt idx="19178">
                  <c:v>1.3177999999998713</c:v>
                </c:pt>
                <c:pt idx="19179">
                  <c:v>1.3178999999998713</c:v>
                </c:pt>
                <c:pt idx="19180">
                  <c:v>1.3179999999998713</c:v>
                </c:pt>
                <c:pt idx="19181">
                  <c:v>1.3180999999998713</c:v>
                </c:pt>
                <c:pt idx="19182">
                  <c:v>1.3181999999998713</c:v>
                </c:pt>
                <c:pt idx="19183">
                  <c:v>1.3182999999998712</c:v>
                </c:pt>
                <c:pt idx="19184">
                  <c:v>1.3183999999998712</c:v>
                </c:pt>
                <c:pt idx="19185">
                  <c:v>1.3184999999998712</c:v>
                </c:pt>
                <c:pt idx="19186">
                  <c:v>1.3185999999998712</c:v>
                </c:pt>
                <c:pt idx="19187">
                  <c:v>1.3186999999998712</c:v>
                </c:pt>
                <c:pt idx="19188">
                  <c:v>1.3187999999998712</c:v>
                </c:pt>
                <c:pt idx="19189">
                  <c:v>1.3188999999998712</c:v>
                </c:pt>
                <c:pt idx="19190">
                  <c:v>1.3189999999998712</c:v>
                </c:pt>
                <c:pt idx="19191">
                  <c:v>1.3190999999998712</c:v>
                </c:pt>
                <c:pt idx="19192">
                  <c:v>1.3191999999998711</c:v>
                </c:pt>
                <c:pt idx="19193">
                  <c:v>1.3192999999998711</c:v>
                </c:pt>
                <c:pt idx="19194">
                  <c:v>1.3193999999998711</c:v>
                </c:pt>
                <c:pt idx="19195">
                  <c:v>1.3194999999998711</c:v>
                </c:pt>
                <c:pt idx="19196">
                  <c:v>1.3195999999998711</c:v>
                </c:pt>
                <c:pt idx="19197">
                  <c:v>1.3196999999998711</c:v>
                </c:pt>
                <c:pt idx="19198">
                  <c:v>1.3197999999998711</c:v>
                </c:pt>
                <c:pt idx="19199">
                  <c:v>1.3198999999998711</c:v>
                </c:pt>
                <c:pt idx="19200">
                  <c:v>1.3199999999998711</c:v>
                </c:pt>
                <c:pt idx="19201">
                  <c:v>1.320099999999871</c:v>
                </c:pt>
                <c:pt idx="19202">
                  <c:v>1.320199999999871</c:v>
                </c:pt>
                <c:pt idx="19203">
                  <c:v>1.320299999999871</c:v>
                </c:pt>
                <c:pt idx="19204">
                  <c:v>1.320399999999871</c:v>
                </c:pt>
                <c:pt idx="19205">
                  <c:v>1.320499999999871</c:v>
                </c:pt>
                <c:pt idx="19206">
                  <c:v>1.320599999999871</c:v>
                </c:pt>
                <c:pt idx="19207">
                  <c:v>1.320699999999871</c:v>
                </c:pt>
                <c:pt idx="19208">
                  <c:v>1.320799999999871</c:v>
                </c:pt>
                <c:pt idx="19209">
                  <c:v>1.320899999999871</c:v>
                </c:pt>
                <c:pt idx="19210">
                  <c:v>1.3209999999998709</c:v>
                </c:pt>
                <c:pt idx="19211">
                  <c:v>1.3210999999998709</c:v>
                </c:pt>
                <c:pt idx="19212">
                  <c:v>1.3211999999998709</c:v>
                </c:pt>
                <c:pt idx="19213">
                  <c:v>1.3212999999998709</c:v>
                </c:pt>
                <c:pt idx="19214">
                  <c:v>1.3213999999998709</c:v>
                </c:pt>
                <c:pt idx="19215">
                  <c:v>1.3214999999998709</c:v>
                </c:pt>
                <c:pt idx="19216">
                  <c:v>1.3215999999998709</c:v>
                </c:pt>
                <c:pt idx="19217">
                  <c:v>1.3216999999998709</c:v>
                </c:pt>
                <c:pt idx="19218">
                  <c:v>1.3217999999998709</c:v>
                </c:pt>
                <c:pt idx="19219">
                  <c:v>1.3218999999998708</c:v>
                </c:pt>
                <c:pt idx="19220">
                  <c:v>1.3219999999998708</c:v>
                </c:pt>
                <c:pt idx="19221">
                  <c:v>1.3220999999998708</c:v>
                </c:pt>
                <c:pt idx="19222">
                  <c:v>1.3221999999998708</c:v>
                </c:pt>
                <c:pt idx="19223">
                  <c:v>1.3222999999998708</c:v>
                </c:pt>
                <c:pt idx="19224">
                  <c:v>1.3223999999998708</c:v>
                </c:pt>
                <c:pt idx="19225">
                  <c:v>1.3224999999998708</c:v>
                </c:pt>
                <c:pt idx="19226">
                  <c:v>1.3225999999998708</c:v>
                </c:pt>
                <c:pt idx="19227">
                  <c:v>1.3226999999998708</c:v>
                </c:pt>
                <c:pt idx="19228">
                  <c:v>1.3227999999998707</c:v>
                </c:pt>
                <c:pt idx="19229">
                  <c:v>1.3228999999998707</c:v>
                </c:pt>
                <c:pt idx="19230">
                  <c:v>1.3229999999998707</c:v>
                </c:pt>
                <c:pt idx="19231">
                  <c:v>1.3230999999998707</c:v>
                </c:pt>
                <c:pt idx="19232">
                  <c:v>1.3231999999998707</c:v>
                </c:pt>
                <c:pt idx="19233">
                  <c:v>1.3232999999998707</c:v>
                </c:pt>
                <c:pt idx="19234">
                  <c:v>1.3233999999998707</c:v>
                </c:pt>
                <c:pt idx="19235">
                  <c:v>1.3234999999998707</c:v>
                </c:pt>
                <c:pt idx="19236">
                  <c:v>1.3235999999998707</c:v>
                </c:pt>
                <c:pt idx="19237">
                  <c:v>1.3236999999998706</c:v>
                </c:pt>
                <c:pt idx="19238">
                  <c:v>1.3237999999998706</c:v>
                </c:pt>
                <c:pt idx="19239">
                  <c:v>1.3238999999998706</c:v>
                </c:pt>
                <c:pt idx="19240">
                  <c:v>1.3239999999998706</c:v>
                </c:pt>
                <c:pt idx="19241">
                  <c:v>1.3240999999998706</c:v>
                </c:pt>
                <c:pt idx="19242">
                  <c:v>1.3241999999998706</c:v>
                </c:pt>
                <c:pt idx="19243">
                  <c:v>1.3242999999998706</c:v>
                </c:pt>
                <c:pt idx="19244">
                  <c:v>1.3243999999998706</c:v>
                </c:pt>
                <c:pt idx="19245">
                  <c:v>1.3244999999998706</c:v>
                </c:pt>
                <c:pt idx="19246">
                  <c:v>1.3245999999998705</c:v>
                </c:pt>
                <c:pt idx="19247">
                  <c:v>1.3246999999998705</c:v>
                </c:pt>
                <c:pt idx="19248">
                  <c:v>1.3247999999998705</c:v>
                </c:pt>
                <c:pt idx="19249">
                  <c:v>1.3248999999998705</c:v>
                </c:pt>
                <c:pt idx="19250">
                  <c:v>1.3249999999998705</c:v>
                </c:pt>
                <c:pt idx="19251">
                  <c:v>1.3250999999998705</c:v>
                </c:pt>
                <c:pt idx="19252">
                  <c:v>1.3251999999998705</c:v>
                </c:pt>
                <c:pt idx="19253">
                  <c:v>1.3252999999998705</c:v>
                </c:pt>
                <c:pt idx="19254">
                  <c:v>1.3253999999998705</c:v>
                </c:pt>
                <c:pt idx="19255">
                  <c:v>1.3254999999998704</c:v>
                </c:pt>
                <c:pt idx="19256">
                  <c:v>1.3255999999998704</c:v>
                </c:pt>
                <c:pt idx="19257">
                  <c:v>1.3256999999998704</c:v>
                </c:pt>
                <c:pt idx="19258">
                  <c:v>1.3257999999998704</c:v>
                </c:pt>
                <c:pt idx="19259">
                  <c:v>1.3258999999998704</c:v>
                </c:pt>
                <c:pt idx="19260">
                  <c:v>1.3259999999998704</c:v>
                </c:pt>
                <c:pt idx="19261">
                  <c:v>1.3260999999998704</c:v>
                </c:pt>
                <c:pt idx="19262">
                  <c:v>1.3261999999998704</c:v>
                </c:pt>
                <c:pt idx="19263">
                  <c:v>1.3262999999998704</c:v>
                </c:pt>
                <c:pt idx="19264">
                  <c:v>1.3263999999998703</c:v>
                </c:pt>
                <c:pt idx="19265">
                  <c:v>1.3264999999998703</c:v>
                </c:pt>
                <c:pt idx="19266">
                  <c:v>1.3265999999998703</c:v>
                </c:pt>
                <c:pt idx="19267">
                  <c:v>1.3266999999998703</c:v>
                </c:pt>
                <c:pt idx="19268">
                  <c:v>1.3267999999998703</c:v>
                </c:pt>
                <c:pt idx="19269">
                  <c:v>1.3268999999998703</c:v>
                </c:pt>
                <c:pt idx="19270">
                  <c:v>1.3269999999998703</c:v>
                </c:pt>
                <c:pt idx="19271">
                  <c:v>1.3270999999998703</c:v>
                </c:pt>
                <c:pt idx="19272">
                  <c:v>1.3271999999998703</c:v>
                </c:pt>
                <c:pt idx="19273">
                  <c:v>1.3272999999998703</c:v>
                </c:pt>
                <c:pt idx="19274">
                  <c:v>1.3273999999998702</c:v>
                </c:pt>
                <c:pt idx="19275">
                  <c:v>1.3274999999998702</c:v>
                </c:pt>
                <c:pt idx="19276">
                  <c:v>1.3275999999998702</c:v>
                </c:pt>
                <c:pt idx="19277">
                  <c:v>1.3276999999998702</c:v>
                </c:pt>
                <c:pt idx="19278">
                  <c:v>1.3277999999998702</c:v>
                </c:pt>
                <c:pt idx="19279">
                  <c:v>1.3278999999998702</c:v>
                </c:pt>
                <c:pt idx="19280">
                  <c:v>1.3279999999998702</c:v>
                </c:pt>
                <c:pt idx="19281">
                  <c:v>1.3280999999998702</c:v>
                </c:pt>
                <c:pt idx="19282">
                  <c:v>1.3281999999998702</c:v>
                </c:pt>
                <c:pt idx="19283">
                  <c:v>1.3282999999998701</c:v>
                </c:pt>
                <c:pt idx="19284">
                  <c:v>1.3283999999998701</c:v>
                </c:pt>
                <c:pt idx="19285">
                  <c:v>1.3284999999998701</c:v>
                </c:pt>
                <c:pt idx="19286">
                  <c:v>1.3285999999998701</c:v>
                </c:pt>
                <c:pt idx="19287">
                  <c:v>1.3286999999998701</c:v>
                </c:pt>
                <c:pt idx="19288">
                  <c:v>1.3287999999998701</c:v>
                </c:pt>
                <c:pt idx="19289">
                  <c:v>1.3288999999998701</c:v>
                </c:pt>
                <c:pt idx="19290">
                  <c:v>1.3289999999998701</c:v>
                </c:pt>
                <c:pt idx="19291">
                  <c:v>1.3290999999998701</c:v>
                </c:pt>
                <c:pt idx="19292">
                  <c:v>1.32919999999987</c:v>
                </c:pt>
                <c:pt idx="19293">
                  <c:v>1.32929999999987</c:v>
                </c:pt>
                <c:pt idx="19294">
                  <c:v>1.32939999999987</c:v>
                </c:pt>
                <c:pt idx="19295">
                  <c:v>1.32949999999987</c:v>
                </c:pt>
                <c:pt idx="19296">
                  <c:v>1.32959999999987</c:v>
                </c:pt>
                <c:pt idx="19297">
                  <c:v>1.32969999999987</c:v>
                </c:pt>
                <c:pt idx="19298">
                  <c:v>1.32979999999987</c:v>
                </c:pt>
                <c:pt idx="19299">
                  <c:v>1.32989999999987</c:v>
                </c:pt>
                <c:pt idx="19300">
                  <c:v>1.32999999999987</c:v>
                </c:pt>
                <c:pt idx="19301">
                  <c:v>1.3300999999998699</c:v>
                </c:pt>
                <c:pt idx="19302">
                  <c:v>1.3301999999998699</c:v>
                </c:pt>
                <c:pt idx="19303">
                  <c:v>1.3302999999998699</c:v>
                </c:pt>
                <c:pt idx="19304">
                  <c:v>1.3303999999998699</c:v>
                </c:pt>
                <c:pt idx="19305">
                  <c:v>1.3304999999998699</c:v>
                </c:pt>
                <c:pt idx="19306">
                  <c:v>1.3305999999998699</c:v>
                </c:pt>
                <c:pt idx="19307">
                  <c:v>1.3306999999998699</c:v>
                </c:pt>
                <c:pt idx="19308">
                  <c:v>1.3307999999998699</c:v>
                </c:pt>
                <c:pt idx="19309">
                  <c:v>1.3308999999998699</c:v>
                </c:pt>
                <c:pt idx="19310">
                  <c:v>1.3309999999998698</c:v>
                </c:pt>
                <c:pt idx="19311">
                  <c:v>1.3310999999998698</c:v>
                </c:pt>
                <c:pt idx="19312">
                  <c:v>1.3311999999998698</c:v>
                </c:pt>
                <c:pt idx="19313">
                  <c:v>1.3312999999998698</c:v>
                </c:pt>
                <c:pt idx="19314">
                  <c:v>1.3313999999998698</c:v>
                </c:pt>
                <c:pt idx="19315">
                  <c:v>1.3314999999998698</c:v>
                </c:pt>
                <c:pt idx="19316">
                  <c:v>1.3315999999998698</c:v>
                </c:pt>
                <c:pt idx="19317">
                  <c:v>1.3316999999998698</c:v>
                </c:pt>
                <c:pt idx="19318">
                  <c:v>1.3317999999998698</c:v>
                </c:pt>
                <c:pt idx="19319">
                  <c:v>1.3318999999998697</c:v>
                </c:pt>
                <c:pt idx="19320">
                  <c:v>1.3319999999998697</c:v>
                </c:pt>
                <c:pt idx="19321">
                  <c:v>1.3320999999998697</c:v>
                </c:pt>
                <c:pt idx="19322">
                  <c:v>1.3321999999998697</c:v>
                </c:pt>
                <c:pt idx="19323">
                  <c:v>1.3322999999998697</c:v>
                </c:pt>
                <c:pt idx="19324">
                  <c:v>1.3323999999998697</c:v>
                </c:pt>
                <c:pt idx="19325">
                  <c:v>1.3324999999998697</c:v>
                </c:pt>
                <c:pt idx="19326">
                  <c:v>1.3325999999998697</c:v>
                </c:pt>
                <c:pt idx="19327">
                  <c:v>1.3326999999998697</c:v>
                </c:pt>
                <c:pt idx="19328">
                  <c:v>1.3327999999998696</c:v>
                </c:pt>
                <c:pt idx="19329">
                  <c:v>1.3328999999998696</c:v>
                </c:pt>
                <c:pt idx="19330">
                  <c:v>1.3329999999998696</c:v>
                </c:pt>
                <c:pt idx="19331">
                  <c:v>1.3330999999998696</c:v>
                </c:pt>
                <c:pt idx="19332">
                  <c:v>1.3331999999998696</c:v>
                </c:pt>
                <c:pt idx="19333">
                  <c:v>1.3332999999998696</c:v>
                </c:pt>
                <c:pt idx="19334">
                  <c:v>1.3333999999998696</c:v>
                </c:pt>
                <c:pt idx="19335">
                  <c:v>1.3334999999998696</c:v>
                </c:pt>
                <c:pt idx="19336">
                  <c:v>1.3335999999998696</c:v>
                </c:pt>
                <c:pt idx="19337">
                  <c:v>1.3336999999998695</c:v>
                </c:pt>
                <c:pt idx="19338">
                  <c:v>1.3337999999998695</c:v>
                </c:pt>
                <c:pt idx="19339">
                  <c:v>1.3338999999998695</c:v>
                </c:pt>
                <c:pt idx="19340">
                  <c:v>1.3339999999998695</c:v>
                </c:pt>
                <c:pt idx="19341">
                  <c:v>1.3340999999998695</c:v>
                </c:pt>
                <c:pt idx="19342">
                  <c:v>1.3341999999998695</c:v>
                </c:pt>
                <c:pt idx="19343">
                  <c:v>1.3342999999998695</c:v>
                </c:pt>
                <c:pt idx="19344">
                  <c:v>1.3343999999998695</c:v>
                </c:pt>
                <c:pt idx="19345">
                  <c:v>1.3344999999998695</c:v>
                </c:pt>
                <c:pt idx="19346">
                  <c:v>1.3345999999998694</c:v>
                </c:pt>
                <c:pt idx="19347">
                  <c:v>1.3346999999998694</c:v>
                </c:pt>
                <c:pt idx="19348">
                  <c:v>1.3347999999998694</c:v>
                </c:pt>
                <c:pt idx="19349">
                  <c:v>1.3348999999998694</c:v>
                </c:pt>
                <c:pt idx="19350">
                  <c:v>1.3349999999998694</c:v>
                </c:pt>
                <c:pt idx="19351">
                  <c:v>1.3350999999998694</c:v>
                </c:pt>
                <c:pt idx="19352">
                  <c:v>1.3351999999998694</c:v>
                </c:pt>
                <c:pt idx="19353">
                  <c:v>1.3352999999998694</c:v>
                </c:pt>
                <c:pt idx="19354">
                  <c:v>1.3353999999998694</c:v>
                </c:pt>
                <c:pt idx="19355">
                  <c:v>1.3354999999998693</c:v>
                </c:pt>
                <c:pt idx="19356">
                  <c:v>1.3355999999998693</c:v>
                </c:pt>
                <c:pt idx="19357">
                  <c:v>1.3356999999998693</c:v>
                </c:pt>
                <c:pt idx="19358">
                  <c:v>1.3357999999998693</c:v>
                </c:pt>
                <c:pt idx="19359">
                  <c:v>1.3358999999998693</c:v>
                </c:pt>
                <c:pt idx="19360">
                  <c:v>1.3359999999998693</c:v>
                </c:pt>
                <c:pt idx="19361">
                  <c:v>1.3360999999998693</c:v>
                </c:pt>
                <c:pt idx="19362">
                  <c:v>1.3361999999998693</c:v>
                </c:pt>
                <c:pt idx="19363">
                  <c:v>1.3362999999998693</c:v>
                </c:pt>
                <c:pt idx="19364">
                  <c:v>1.3363999999998692</c:v>
                </c:pt>
                <c:pt idx="19365">
                  <c:v>1.3364999999998692</c:v>
                </c:pt>
                <c:pt idx="19366">
                  <c:v>1.3365999999998692</c:v>
                </c:pt>
                <c:pt idx="19367">
                  <c:v>1.3366999999998692</c:v>
                </c:pt>
                <c:pt idx="19368">
                  <c:v>1.3367999999998692</c:v>
                </c:pt>
                <c:pt idx="19369">
                  <c:v>1.3368999999998692</c:v>
                </c:pt>
                <c:pt idx="19370">
                  <c:v>1.3369999999998692</c:v>
                </c:pt>
                <c:pt idx="19371">
                  <c:v>1.3370999999998692</c:v>
                </c:pt>
                <c:pt idx="19372">
                  <c:v>1.3371999999998692</c:v>
                </c:pt>
                <c:pt idx="19373">
                  <c:v>1.3372999999998691</c:v>
                </c:pt>
                <c:pt idx="19374">
                  <c:v>1.3373999999998691</c:v>
                </c:pt>
                <c:pt idx="19375">
                  <c:v>1.3374999999998691</c:v>
                </c:pt>
                <c:pt idx="19376">
                  <c:v>1.3375999999998691</c:v>
                </c:pt>
                <c:pt idx="19377">
                  <c:v>1.3376999999998691</c:v>
                </c:pt>
                <c:pt idx="19378">
                  <c:v>1.3377999999998691</c:v>
                </c:pt>
                <c:pt idx="19379">
                  <c:v>1.3378999999998691</c:v>
                </c:pt>
                <c:pt idx="19380">
                  <c:v>1.3379999999998691</c:v>
                </c:pt>
                <c:pt idx="19381">
                  <c:v>1.3380999999998691</c:v>
                </c:pt>
                <c:pt idx="19382">
                  <c:v>1.338199999999869</c:v>
                </c:pt>
                <c:pt idx="19383">
                  <c:v>1.338299999999869</c:v>
                </c:pt>
                <c:pt idx="19384">
                  <c:v>1.338399999999869</c:v>
                </c:pt>
                <c:pt idx="19385">
                  <c:v>1.338499999999869</c:v>
                </c:pt>
                <c:pt idx="19386">
                  <c:v>1.338599999999869</c:v>
                </c:pt>
                <c:pt idx="19387">
                  <c:v>1.338699999999869</c:v>
                </c:pt>
                <c:pt idx="19388">
                  <c:v>1.338799999999869</c:v>
                </c:pt>
                <c:pt idx="19389">
                  <c:v>1.338899999999869</c:v>
                </c:pt>
                <c:pt idx="19390">
                  <c:v>1.338999999999869</c:v>
                </c:pt>
                <c:pt idx="19391">
                  <c:v>1.339099999999869</c:v>
                </c:pt>
                <c:pt idx="19392">
                  <c:v>1.3391999999998689</c:v>
                </c:pt>
                <c:pt idx="19393">
                  <c:v>1.3392999999998689</c:v>
                </c:pt>
                <c:pt idx="19394">
                  <c:v>1.3393999999998689</c:v>
                </c:pt>
                <c:pt idx="19395">
                  <c:v>1.3394999999998689</c:v>
                </c:pt>
                <c:pt idx="19396">
                  <c:v>1.3395999999998689</c:v>
                </c:pt>
                <c:pt idx="19397">
                  <c:v>1.3396999999998689</c:v>
                </c:pt>
                <c:pt idx="19398">
                  <c:v>1.3397999999998689</c:v>
                </c:pt>
                <c:pt idx="19399">
                  <c:v>1.3398999999998689</c:v>
                </c:pt>
                <c:pt idx="19400">
                  <c:v>1.3399999999998689</c:v>
                </c:pt>
                <c:pt idx="19401">
                  <c:v>1.3400999999998688</c:v>
                </c:pt>
                <c:pt idx="19402">
                  <c:v>1.3401999999998688</c:v>
                </c:pt>
                <c:pt idx="19403">
                  <c:v>1.3402999999998688</c:v>
                </c:pt>
                <c:pt idx="19404">
                  <c:v>1.3403999999998688</c:v>
                </c:pt>
                <c:pt idx="19405">
                  <c:v>1.3404999999998688</c:v>
                </c:pt>
                <c:pt idx="19406">
                  <c:v>1.3405999999998688</c:v>
                </c:pt>
                <c:pt idx="19407">
                  <c:v>1.3406999999998688</c:v>
                </c:pt>
                <c:pt idx="19408">
                  <c:v>1.3407999999998688</c:v>
                </c:pt>
                <c:pt idx="19409">
                  <c:v>1.3408999999998688</c:v>
                </c:pt>
                <c:pt idx="19410">
                  <c:v>1.3409999999998687</c:v>
                </c:pt>
                <c:pt idx="19411">
                  <c:v>1.3410999999998687</c:v>
                </c:pt>
                <c:pt idx="19412">
                  <c:v>1.3411999999998687</c:v>
                </c:pt>
                <c:pt idx="19413">
                  <c:v>1.3412999999998687</c:v>
                </c:pt>
                <c:pt idx="19414">
                  <c:v>1.3413999999998687</c:v>
                </c:pt>
                <c:pt idx="19415">
                  <c:v>1.3414999999998687</c:v>
                </c:pt>
                <c:pt idx="19416">
                  <c:v>1.3415999999998687</c:v>
                </c:pt>
                <c:pt idx="19417">
                  <c:v>1.3416999999998687</c:v>
                </c:pt>
                <c:pt idx="19418">
                  <c:v>1.3417999999998687</c:v>
                </c:pt>
                <c:pt idx="19419">
                  <c:v>1.3418999999998686</c:v>
                </c:pt>
                <c:pt idx="19420">
                  <c:v>1.3419999999998686</c:v>
                </c:pt>
                <c:pt idx="19421">
                  <c:v>1.3420999999998686</c:v>
                </c:pt>
                <c:pt idx="19422">
                  <c:v>1.3421999999998686</c:v>
                </c:pt>
                <c:pt idx="19423">
                  <c:v>1.3422999999998686</c:v>
                </c:pt>
                <c:pt idx="19424">
                  <c:v>1.3423999999998686</c:v>
                </c:pt>
                <c:pt idx="19425">
                  <c:v>1.3424999999998686</c:v>
                </c:pt>
                <c:pt idx="19426">
                  <c:v>1.3425999999998686</c:v>
                </c:pt>
                <c:pt idx="19427">
                  <c:v>1.3426999999998686</c:v>
                </c:pt>
                <c:pt idx="19428">
                  <c:v>1.3427999999998685</c:v>
                </c:pt>
                <c:pt idx="19429">
                  <c:v>1.3428999999998685</c:v>
                </c:pt>
                <c:pt idx="19430">
                  <c:v>1.3429999999998685</c:v>
                </c:pt>
                <c:pt idx="19431">
                  <c:v>1.3430999999998685</c:v>
                </c:pt>
                <c:pt idx="19432">
                  <c:v>1.3431999999998685</c:v>
                </c:pt>
                <c:pt idx="19433">
                  <c:v>1.3432999999998685</c:v>
                </c:pt>
                <c:pt idx="19434">
                  <c:v>1.3433999999998685</c:v>
                </c:pt>
                <c:pt idx="19435">
                  <c:v>1.3434999999998685</c:v>
                </c:pt>
                <c:pt idx="19436">
                  <c:v>1.3435999999998685</c:v>
                </c:pt>
                <c:pt idx="19437">
                  <c:v>1.3436999999998684</c:v>
                </c:pt>
                <c:pt idx="19438">
                  <c:v>1.3437999999998684</c:v>
                </c:pt>
                <c:pt idx="19439">
                  <c:v>1.3438999999998684</c:v>
                </c:pt>
                <c:pt idx="19440">
                  <c:v>1.3439999999998684</c:v>
                </c:pt>
                <c:pt idx="19441">
                  <c:v>1.3440999999998684</c:v>
                </c:pt>
                <c:pt idx="19442">
                  <c:v>1.3441999999998684</c:v>
                </c:pt>
                <c:pt idx="19443">
                  <c:v>1.3442999999998684</c:v>
                </c:pt>
                <c:pt idx="19444">
                  <c:v>1.3443999999998684</c:v>
                </c:pt>
                <c:pt idx="19445">
                  <c:v>1.3444999999998684</c:v>
                </c:pt>
                <c:pt idx="19446">
                  <c:v>1.3445999999998683</c:v>
                </c:pt>
                <c:pt idx="19447">
                  <c:v>1.3446999999998683</c:v>
                </c:pt>
                <c:pt idx="19448">
                  <c:v>1.3447999999998683</c:v>
                </c:pt>
                <c:pt idx="19449">
                  <c:v>1.3448999999998683</c:v>
                </c:pt>
                <c:pt idx="19450">
                  <c:v>1.3449999999998683</c:v>
                </c:pt>
                <c:pt idx="19451">
                  <c:v>1.3450999999998683</c:v>
                </c:pt>
                <c:pt idx="19452">
                  <c:v>1.3451999999998683</c:v>
                </c:pt>
                <c:pt idx="19453">
                  <c:v>1.3452999999998683</c:v>
                </c:pt>
                <c:pt idx="19454">
                  <c:v>1.3453999999998683</c:v>
                </c:pt>
                <c:pt idx="19455">
                  <c:v>1.3454999999998682</c:v>
                </c:pt>
                <c:pt idx="19456">
                  <c:v>1.3455999999998682</c:v>
                </c:pt>
                <c:pt idx="19457">
                  <c:v>1.3456999999998682</c:v>
                </c:pt>
                <c:pt idx="19458">
                  <c:v>1.3457999999998682</c:v>
                </c:pt>
                <c:pt idx="19459">
                  <c:v>1.3458999999998682</c:v>
                </c:pt>
                <c:pt idx="19460">
                  <c:v>1.3459999999998682</c:v>
                </c:pt>
                <c:pt idx="19461">
                  <c:v>1.3460999999998682</c:v>
                </c:pt>
                <c:pt idx="19462">
                  <c:v>1.3461999999998682</c:v>
                </c:pt>
                <c:pt idx="19463">
                  <c:v>1.3462999999998682</c:v>
                </c:pt>
                <c:pt idx="19464">
                  <c:v>1.3463999999998681</c:v>
                </c:pt>
                <c:pt idx="19465">
                  <c:v>1.3464999999998681</c:v>
                </c:pt>
                <c:pt idx="19466">
                  <c:v>1.3465999999998681</c:v>
                </c:pt>
                <c:pt idx="19467">
                  <c:v>1.3466999999998681</c:v>
                </c:pt>
                <c:pt idx="19468">
                  <c:v>1.3467999999998681</c:v>
                </c:pt>
                <c:pt idx="19469">
                  <c:v>1.3468999999998681</c:v>
                </c:pt>
                <c:pt idx="19470">
                  <c:v>1.3469999999998681</c:v>
                </c:pt>
                <c:pt idx="19471">
                  <c:v>1.3470999999998681</c:v>
                </c:pt>
                <c:pt idx="19472">
                  <c:v>1.3471999999998681</c:v>
                </c:pt>
                <c:pt idx="19473">
                  <c:v>1.347299999999868</c:v>
                </c:pt>
                <c:pt idx="19474">
                  <c:v>1.347399999999868</c:v>
                </c:pt>
                <c:pt idx="19475">
                  <c:v>1.347499999999868</c:v>
                </c:pt>
                <c:pt idx="19476">
                  <c:v>1.347599999999868</c:v>
                </c:pt>
                <c:pt idx="19477">
                  <c:v>1.347699999999868</c:v>
                </c:pt>
                <c:pt idx="19478">
                  <c:v>1.347799999999868</c:v>
                </c:pt>
                <c:pt idx="19479">
                  <c:v>1.347899999999868</c:v>
                </c:pt>
                <c:pt idx="19480">
                  <c:v>1.347999999999868</c:v>
                </c:pt>
                <c:pt idx="19481">
                  <c:v>1.348099999999868</c:v>
                </c:pt>
                <c:pt idx="19482">
                  <c:v>1.3481999999998679</c:v>
                </c:pt>
                <c:pt idx="19483">
                  <c:v>1.3482999999998679</c:v>
                </c:pt>
                <c:pt idx="19484">
                  <c:v>1.3483999999998679</c:v>
                </c:pt>
                <c:pt idx="19485">
                  <c:v>1.3484999999998679</c:v>
                </c:pt>
                <c:pt idx="19486">
                  <c:v>1.3485999999998679</c:v>
                </c:pt>
                <c:pt idx="19487">
                  <c:v>1.3486999999998679</c:v>
                </c:pt>
                <c:pt idx="19488">
                  <c:v>1.3487999999998679</c:v>
                </c:pt>
                <c:pt idx="19489">
                  <c:v>1.3488999999998679</c:v>
                </c:pt>
                <c:pt idx="19490">
                  <c:v>1.3489999999998679</c:v>
                </c:pt>
                <c:pt idx="19491">
                  <c:v>1.3490999999998678</c:v>
                </c:pt>
                <c:pt idx="19492">
                  <c:v>1.3491999999998678</c:v>
                </c:pt>
                <c:pt idx="19493">
                  <c:v>1.3492999999998678</c:v>
                </c:pt>
                <c:pt idx="19494">
                  <c:v>1.3493999999998678</c:v>
                </c:pt>
                <c:pt idx="19495">
                  <c:v>1.3494999999998678</c:v>
                </c:pt>
                <c:pt idx="19496">
                  <c:v>1.3495999999998678</c:v>
                </c:pt>
                <c:pt idx="19497">
                  <c:v>1.3496999999998678</c:v>
                </c:pt>
                <c:pt idx="19498">
                  <c:v>1.3497999999998678</c:v>
                </c:pt>
                <c:pt idx="19499">
                  <c:v>1.3498999999998678</c:v>
                </c:pt>
                <c:pt idx="19500">
                  <c:v>1.3499999999998678</c:v>
                </c:pt>
                <c:pt idx="19501">
                  <c:v>1.3500999999998677</c:v>
                </c:pt>
                <c:pt idx="19502">
                  <c:v>1.3501999999998677</c:v>
                </c:pt>
                <c:pt idx="19503">
                  <c:v>1.3502999999998677</c:v>
                </c:pt>
                <c:pt idx="19504">
                  <c:v>1.3503999999998677</c:v>
                </c:pt>
                <c:pt idx="19505">
                  <c:v>1.3504999999998677</c:v>
                </c:pt>
                <c:pt idx="19506">
                  <c:v>1.3505999999998677</c:v>
                </c:pt>
                <c:pt idx="19507">
                  <c:v>1.3506999999998677</c:v>
                </c:pt>
                <c:pt idx="19508">
                  <c:v>1.3507999999998677</c:v>
                </c:pt>
                <c:pt idx="19509">
                  <c:v>1.3508999999998677</c:v>
                </c:pt>
                <c:pt idx="19510">
                  <c:v>1.3509999999998676</c:v>
                </c:pt>
                <c:pt idx="19511">
                  <c:v>1.3510999999998676</c:v>
                </c:pt>
                <c:pt idx="19512">
                  <c:v>1.3511999999998676</c:v>
                </c:pt>
                <c:pt idx="19513">
                  <c:v>1.3512999999998676</c:v>
                </c:pt>
                <c:pt idx="19514">
                  <c:v>1.3513999999998676</c:v>
                </c:pt>
                <c:pt idx="19515">
                  <c:v>1.3514999999998676</c:v>
                </c:pt>
                <c:pt idx="19516">
                  <c:v>1.3515999999998676</c:v>
                </c:pt>
                <c:pt idx="19517">
                  <c:v>1.3516999999998676</c:v>
                </c:pt>
                <c:pt idx="19518">
                  <c:v>1.3517999999998676</c:v>
                </c:pt>
                <c:pt idx="19519">
                  <c:v>1.3518999999998675</c:v>
                </c:pt>
                <c:pt idx="19520">
                  <c:v>1.3519999999998675</c:v>
                </c:pt>
                <c:pt idx="19521">
                  <c:v>1.3520999999998675</c:v>
                </c:pt>
                <c:pt idx="19522">
                  <c:v>1.3521999999998675</c:v>
                </c:pt>
                <c:pt idx="19523">
                  <c:v>1.3522999999998675</c:v>
                </c:pt>
                <c:pt idx="19524">
                  <c:v>1.3523999999998675</c:v>
                </c:pt>
                <c:pt idx="19525">
                  <c:v>1.3524999999998675</c:v>
                </c:pt>
                <c:pt idx="19526">
                  <c:v>1.3525999999998675</c:v>
                </c:pt>
                <c:pt idx="19527">
                  <c:v>1.3526999999998675</c:v>
                </c:pt>
                <c:pt idx="19528">
                  <c:v>1.3527999999998674</c:v>
                </c:pt>
                <c:pt idx="19529">
                  <c:v>1.3528999999998674</c:v>
                </c:pt>
                <c:pt idx="19530">
                  <c:v>1.3529999999998674</c:v>
                </c:pt>
                <c:pt idx="19531">
                  <c:v>1.3530999999998674</c:v>
                </c:pt>
                <c:pt idx="19532">
                  <c:v>1.3531999999998674</c:v>
                </c:pt>
                <c:pt idx="19533">
                  <c:v>1.3532999999998674</c:v>
                </c:pt>
                <c:pt idx="19534">
                  <c:v>1.3533999999998674</c:v>
                </c:pt>
                <c:pt idx="19535">
                  <c:v>1.3534999999998674</c:v>
                </c:pt>
                <c:pt idx="19536">
                  <c:v>1.3535999999998674</c:v>
                </c:pt>
                <c:pt idx="19537">
                  <c:v>1.3536999999998673</c:v>
                </c:pt>
                <c:pt idx="19538">
                  <c:v>1.3537999999998673</c:v>
                </c:pt>
                <c:pt idx="19539">
                  <c:v>1.3538999999998673</c:v>
                </c:pt>
                <c:pt idx="19540">
                  <c:v>1.3539999999998673</c:v>
                </c:pt>
                <c:pt idx="19541">
                  <c:v>1.3540999999998673</c:v>
                </c:pt>
                <c:pt idx="19542">
                  <c:v>1.3541999999998673</c:v>
                </c:pt>
                <c:pt idx="19543">
                  <c:v>1.3542999999998673</c:v>
                </c:pt>
                <c:pt idx="19544">
                  <c:v>1.3543999999998673</c:v>
                </c:pt>
                <c:pt idx="19545">
                  <c:v>1.3544999999998673</c:v>
                </c:pt>
                <c:pt idx="19546">
                  <c:v>1.3545999999998672</c:v>
                </c:pt>
                <c:pt idx="19547">
                  <c:v>1.3546999999998672</c:v>
                </c:pt>
                <c:pt idx="19548">
                  <c:v>1.3547999999998672</c:v>
                </c:pt>
                <c:pt idx="19549">
                  <c:v>1.3548999999998672</c:v>
                </c:pt>
                <c:pt idx="19550">
                  <c:v>1.3549999999998672</c:v>
                </c:pt>
                <c:pt idx="19551">
                  <c:v>1.3550999999998672</c:v>
                </c:pt>
                <c:pt idx="19552">
                  <c:v>1.3551999999998672</c:v>
                </c:pt>
                <c:pt idx="19553">
                  <c:v>1.3552999999998672</c:v>
                </c:pt>
                <c:pt idx="19554">
                  <c:v>1.3553999999998672</c:v>
                </c:pt>
                <c:pt idx="19555">
                  <c:v>1.3554999999998671</c:v>
                </c:pt>
                <c:pt idx="19556">
                  <c:v>1.3555999999998671</c:v>
                </c:pt>
                <c:pt idx="19557">
                  <c:v>1.3556999999998671</c:v>
                </c:pt>
                <c:pt idx="19558">
                  <c:v>1.3557999999998671</c:v>
                </c:pt>
                <c:pt idx="19559">
                  <c:v>1.3558999999998671</c:v>
                </c:pt>
                <c:pt idx="19560">
                  <c:v>1.3559999999998671</c:v>
                </c:pt>
                <c:pt idx="19561">
                  <c:v>1.3560999999998671</c:v>
                </c:pt>
                <c:pt idx="19562">
                  <c:v>1.3561999999998671</c:v>
                </c:pt>
                <c:pt idx="19563">
                  <c:v>1.3562999999998671</c:v>
                </c:pt>
                <c:pt idx="19564">
                  <c:v>1.356399999999867</c:v>
                </c:pt>
                <c:pt idx="19565">
                  <c:v>1.356499999999867</c:v>
                </c:pt>
                <c:pt idx="19566">
                  <c:v>1.356599999999867</c:v>
                </c:pt>
                <c:pt idx="19567">
                  <c:v>1.356699999999867</c:v>
                </c:pt>
                <c:pt idx="19568">
                  <c:v>1.356799999999867</c:v>
                </c:pt>
                <c:pt idx="19569">
                  <c:v>1.356899999999867</c:v>
                </c:pt>
                <c:pt idx="19570">
                  <c:v>1.356999999999867</c:v>
                </c:pt>
                <c:pt idx="19571">
                  <c:v>1.357099999999867</c:v>
                </c:pt>
                <c:pt idx="19572">
                  <c:v>1.357199999999867</c:v>
                </c:pt>
                <c:pt idx="19573">
                  <c:v>1.3572999999998669</c:v>
                </c:pt>
                <c:pt idx="19574">
                  <c:v>1.3573999999998669</c:v>
                </c:pt>
                <c:pt idx="19575">
                  <c:v>1.3574999999998669</c:v>
                </c:pt>
                <c:pt idx="19576">
                  <c:v>1.3575999999998669</c:v>
                </c:pt>
                <c:pt idx="19577">
                  <c:v>1.3576999999998669</c:v>
                </c:pt>
                <c:pt idx="19578">
                  <c:v>1.3577999999998669</c:v>
                </c:pt>
                <c:pt idx="19579">
                  <c:v>1.3578999999998669</c:v>
                </c:pt>
                <c:pt idx="19580">
                  <c:v>1.3579999999998669</c:v>
                </c:pt>
                <c:pt idx="19581">
                  <c:v>1.3580999999998669</c:v>
                </c:pt>
                <c:pt idx="19582">
                  <c:v>1.3581999999998668</c:v>
                </c:pt>
                <c:pt idx="19583">
                  <c:v>1.3582999999998668</c:v>
                </c:pt>
                <c:pt idx="19584">
                  <c:v>1.3583999999998668</c:v>
                </c:pt>
                <c:pt idx="19585">
                  <c:v>1.3584999999998668</c:v>
                </c:pt>
                <c:pt idx="19586">
                  <c:v>1.3585999999998668</c:v>
                </c:pt>
                <c:pt idx="19587">
                  <c:v>1.3586999999998668</c:v>
                </c:pt>
                <c:pt idx="19588">
                  <c:v>1.3587999999998668</c:v>
                </c:pt>
                <c:pt idx="19589">
                  <c:v>1.3588999999998668</c:v>
                </c:pt>
                <c:pt idx="19590">
                  <c:v>1.3589999999998668</c:v>
                </c:pt>
                <c:pt idx="19591">
                  <c:v>1.3590999999998667</c:v>
                </c:pt>
                <c:pt idx="19592">
                  <c:v>1.3591999999998667</c:v>
                </c:pt>
                <c:pt idx="19593">
                  <c:v>1.3592999999998667</c:v>
                </c:pt>
                <c:pt idx="19594">
                  <c:v>1.3593999999998667</c:v>
                </c:pt>
                <c:pt idx="19595">
                  <c:v>1.3594999999998667</c:v>
                </c:pt>
                <c:pt idx="19596">
                  <c:v>1.3595999999998667</c:v>
                </c:pt>
                <c:pt idx="19597">
                  <c:v>1.3596999999998667</c:v>
                </c:pt>
                <c:pt idx="19598">
                  <c:v>1.3597999999998667</c:v>
                </c:pt>
                <c:pt idx="19599">
                  <c:v>1.3598999999998667</c:v>
                </c:pt>
                <c:pt idx="19600">
                  <c:v>1.3599999999998666</c:v>
                </c:pt>
                <c:pt idx="19601">
                  <c:v>1.3600999999998666</c:v>
                </c:pt>
                <c:pt idx="19602">
                  <c:v>1.3601999999998666</c:v>
                </c:pt>
                <c:pt idx="19603">
                  <c:v>1.3602999999998666</c:v>
                </c:pt>
                <c:pt idx="19604">
                  <c:v>1.3603999999998666</c:v>
                </c:pt>
                <c:pt idx="19605">
                  <c:v>1.3604999999998666</c:v>
                </c:pt>
                <c:pt idx="19606">
                  <c:v>1.3605999999998666</c:v>
                </c:pt>
                <c:pt idx="19607">
                  <c:v>1.3606999999998666</c:v>
                </c:pt>
                <c:pt idx="19608">
                  <c:v>1.3607999999998666</c:v>
                </c:pt>
                <c:pt idx="19609">
                  <c:v>1.3608999999998665</c:v>
                </c:pt>
                <c:pt idx="19610">
                  <c:v>1.3609999999998665</c:v>
                </c:pt>
                <c:pt idx="19611">
                  <c:v>1.3610999999998665</c:v>
                </c:pt>
                <c:pt idx="19612">
                  <c:v>1.3611999999998665</c:v>
                </c:pt>
                <c:pt idx="19613">
                  <c:v>1.3612999999998665</c:v>
                </c:pt>
                <c:pt idx="19614">
                  <c:v>1.3613999999998665</c:v>
                </c:pt>
                <c:pt idx="19615">
                  <c:v>1.3614999999998665</c:v>
                </c:pt>
                <c:pt idx="19616">
                  <c:v>1.3615999999998665</c:v>
                </c:pt>
                <c:pt idx="19617">
                  <c:v>1.3616999999998665</c:v>
                </c:pt>
                <c:pt idx="19618">
                  <c:v>1.3617999999998665</c:v>
                </c:pt>
                <c:pt idx="19619">
                  <c:v>1.3618999999998664</c:v>
                </c:pt>
                <c:pt idx="19620">
                  <c:v>1.3619999999998664</c:v>
                </c:pt>
                <c:pt idx="19621">
                  <c:v>1.3620999999998664</c:v>
                </c:pt>
                <c:pt idx="19622">
                  <c:v>1.3621999999998664</c:v>
                </c:pt>
                <c:pt idx="19623">
                  <c:v>1.3622999999998664</c:v>
                </c:pt>
                <c:pt idx="19624">
                  <c:v>1.3623999999998664</c:v>
                </c:pt>
                <c:pt idx="19625">
                  <c:v>1.3624999999998664</c:v>
                </c:pt>
                <c:pt idx="19626">
                  <c:v>1.3625999999998664</c:v>
                </c:pt>
                <c:pt idx="19627">
                  <c:v>1.3626999999998664</c:v>
                </c:pt>
                <c:pt idx="19628">
                  <c:v>1.3627999999998663</c:v>
                </c:pt>
                <c:pt idx="19629">
                  <c:v>1.3628999999998663</c:v>
                </c:pt>
                <c:pt idx="19630">
                  <c:v>1.3629999999998663</c:v>
                </c:pt>
                <c:pt idx="19631">
                  <c:v>1.3630999999998663</c:v>
                </c:pt>
                <c:pt idx="19632">
                  <c:v>1.3631999999998663</c:v>
                </c:pt>
                <c:pt idx="19633">
                  <c:v>1.3632999999998663</c:v>
                </c:pt>
                <c:pt idx="19634">
                  <c:v>1.3633999999998663</c:v>
                </c:pt>
                <c:pt idx="19635">
                  <c:v>1.3634999999998663</c:v>
                </c:pt>
                <c:pt idx="19636">
                  <c:v>1.3635999999998663</c:v>
                </c:pt>
                <c:pt idx="19637">
                  <c:v>1.3636999999998662</c:v>
                </c:pt>
                <c:pt idx="19638">
                  <c:v>1.3637999999998662</c:v>
                </c:pt>
                <c:pt idx="19639">
                  <c:v>1.3638999999998662</c:v>
                </c:pt>
                <c:pt idx="19640">
                  <c:v>1.3639999999998662</c:v>
                </c:pt>
                <c:pt idx="19641">
                  <c:v>1.3640999999998662</c:v>
                </c:pt>
                <c:pt idx="19642">
                  <c:v>1.3641999999998662</c:v>
                </c:pt>
                <c:pt idx="19643">
                  <c:v>1.3642999999998662</c:v>
                </c:pt>
                <c:pt idx="19644">
                  <c:v>1.3643999999998662</c:v>
                </c:pt>
                <c:pt idx="19645">
                  <c:v>1.3644999999998662</c:v>
                </c:pt>
                <c:pt idx="19646">
                  <c:v>1.3645999999998661</c:v>
                </c:pt>
                <c:pt idx="19647">
                  <c:v>1.3646999999998661</c:v>
                </c:pt>
                <c:pt idx="19648">
                  <c:v>1.3647999999998661</c:v>
                </c:pt>
                <c:pt idx="19649">
                  <c:v>1.3648999999998661</c:v>
                </c:pt>
                <c:pt idx="19650">
                  <c:v>1.3649999999998661</c:v>
                </c:pt>
                <c:pt idx="19651">
                  <c:v>1.3650999999998661</c:v>
                </c:pt>
                <c:pt idx="19652">
                  <c:v>1.3651999999998661</c:v>
                </c:pt>
                <c:pt idx="19653">
                  <c:v>1.3652999999998661</c:v>
                </c:pt>
                <c:pt idx="19654">
                  <c:v>1.3653999999998661</c:v>
                </c:pt>
                <c:pt idx="19655">
                  <c:v>1.365499999999866</c:v>
                </c:pt>
                <c:pt idx="19656">
                  <c:v>1.365599999999866</c:v>
                </c:pt>
                <c:pt idx="19657">
                  <c:v>1.365699999999866</c:v>
                </c:pt>
                <c:pt idx="19658">
                  <c:v>1.365799999999866</c:v>
                </c:pt>
                <c:pt idx="19659">
                  <c:v>1.365899999999866</c:v>
                </c:pt>
                <c:pt idx="19660">
                  <c:v>1.365999999999866</c:v>
                </c:pt>
                <c:pt idx="19661">
                  <c:v>1.366099999999866</c:v>
                </c:pt>
                <c:pt idx="19662">
                  <c:v>1.366199999999866</c:v>
                </c:pt>
                <c:pt idx="19663">
                  <c:v>1.366299999999866</c:v>
                </c:pt>
                <c:pt idx="19664">
                  <c:v>1.3663999999998659</c:v>
                </c:pt>
                <c:pt idx="19665">
                  <c:v>1.3664999999998659</c:v>
                </c:pt>
                <c:pt idx="19666">
                  <c:v>1.3665999999998659</c:v>
                </c:pt>
                <c:pt idx="19667">
                  <c:v>1.3666999999998659</c:v>
                </c:pt>
                <c:pt idx="19668">
                  <c:v>1.3667999999998659</c:v>
                </c:pt>
                <c:pt idx="19669">
                  <c:v>1.3668999999998659</c:v>
                </c:pt>
                <c:pt idx="19670">
                  <c:v>1.3669999999998659</c:v>
                </c:pt>
                <c:pt idx="19671">
                  <c:v>1.3670999999998659</c:v>
                </c:pt>
                <c:pt idx="19672">
                  <c:v>1.3671999999998659</c:v>
                </c:pt>
                <c:pt idx="19673">
                  <c:v>1.3672999999998658</c:v>
                </c:pt>
                <c:pt idx="19674">
                  <c:v>1.3673999999998658</c:v>
                </c:pt>
                <c:pt idx="19675">
                  <c:v>1.3674999999998658</c:v>
                </c:pt>
                <c:pt idx="19676">
                  <c:v>1.3675999999998658</c:v>
                </c:pt>
                <c:pt idx="19677">
                  <c:v>1.3676999999998658</c:v>
                </c:pt>
                <c:pt idx="19678">
                  <c:v>1.3677999999998658</c:v>
                </c:pt>
                <c:pt idx="19679">
                  <c:v>1.3678999999998658</c:v>
                </c:pt>
                <c:pt idx="19680">
                  <c:v>1.3679999999998658</c:v>
                </c:pt>
                <c:pt idx="19681">
                  <c:v>1.3680999999998658</c:v>
                </c:pt>
                <c:pt idx="19682">
                  <c:v>1.3681999999998657</c:v>
                </c:pt>
                <c:pt idx="19683">
                  <c:v>1.3682999999998657</c:v>
                </c:pt>
                <c:pt idx="19684">
                  <c:v>1.3683999999998657</c:v>
                </c:pt>
                <c:pt idx="19685">
                  <c:v>1.3684999999998657</c:v>
                </c:pt>
                <c:pt idx="19686">
                  <c:v>1.3685999999998657</c:v>
                </c:pt>
                <c:pt idx="19687">
                  <c:v>1.3686999999998657</c:v>
                </c:pt>
                <c:pt idx="19688">
                  <c:v>1.3687999999998657</c:v>
                </c:pt>
                <c:pt idx="19689">
                  <c:v>1.3688999999998657</c:v>
                </c:pt>
                <c:pt idx="19690">
                  <c:v>1.3689999999998657</c:v>
                </c:pt>
                <c:pt idx="19691">
                  <c:v>1.3690999999998656</c:v>
                </c:pt>
                <c:pt idx="19692">
                  <c:v>1.3691999999998656</c:v>
                </c:pt>
                <c:pt idx="19693">
                  <c:v>1.3692999999998656</c:v>
                </c:pt>
                <c:pt idx="19694">
                  <c:v>1.3693999999998656</c:v>
                </c:pt>
                <c:pt idx="19695">
                  <c:v>1.3694999999998656</c:v>
                </c:pt>
                <c:pt idx="19696">
                  <c:v>1.3695999999998656</c:v>
                </c:pt>
                <c:pt idx="19697">
                  <c:v>1.3696999999998656</c:v>
                </c:pt>
                <c:pt idx="19698">
                  <c:v>1.3697999999998656</c:v>
                </c:pt>
                <c:pt idx="19699">
                  <c:v>1.3698999999998656</c:v>
                </c:pt>
                <c:pt idx="19700">
                  <c:v>1.3699999999998655</c:v>
                </c:pt>
                <c:pt idx="19701">
                  <c:v>1.3700999999998655</c:v>
                </c:pt>
                <c:pt idx="19702">
                  <c:v>1.3701999999998655</c:v>
                </c:pt>
                <c:pt idx="19703">
                  <c:v>1.3702999999998655</c:v>
                </c:pt>
                <c:pt idx="19704">
                  <c:v>1.3703999999998655</c:v>
                </c:pt>
                <c:pt idx="19705">
                  <c:v>1.3704999999998655</c:v>
                </c:pt>
                <c:pt idx="19706">
                  <c:v>1.3705999999998655</c:v>
                </c:pt>
                <c:pt idx="19707">
                  <c:v>1.3706999999998655</c:v>
                </c:pt>
                <c:pt idx="19708">
                  <c:v>1.3707999999998655</c:v>
                </c:pt>
                <c:pt idx="19709">
                  <c:v>1.3708999999998654</c:v>
                </c:pt>
                <c:pt idx="19710">
                  <c:v>1.3709999999998654</c:v>
                </c:pt>
                <c:pt idx="19711">
                  <c:v>1.3710999999998654</c:v>
                </c:pt>
                <c:pt idx="19712">
                  <c:v>1.3711999999998654</c:v>
                </c:pt>
                <c:pt idx="19713">
                  <c:v>1.3712999999998654</c:v>
                </c:pt>
                <c:pt idx="19714">
                  <c:v>1.3713999999998654</c:v>
                </c:pt>
                <c:pt idx="19715">
                  <c:v>1.3714999999998654</c:v>
                </c:pt>
                <c:pt idx="19716">
                  <c:v>1.3715999999998654</c:v>
                </c:pt>
                <c:pt idx="19717">
                  <c:v>1.3716999999998654</c:v>
                </c:pt>
                <c:pt idx="19718">
                  <c:v>1.3717999999998653</c:v>
                </c:pt>
                <c:pt idx="19719">
                  <c:v>1.3718999999998653</c:v>
                </c:pt>
                <c:pt idx="19720">
                  <c:v>1.3719999999998653</c:v>
                </c:pt>
                <c:pt idx="19721">
                  <c:v>1.3720999999998653</c:v>
                </c:pt>
                <c:pt idx="19722">
                  <c:v>1.3721999999998653</c:v>
                </c:pt>
                <c:pt idx="19723">
                  <c:v>1.3722999999998653</c:v>
                </c:pt>
                <c:pt idx="19724">
                  <c:v>1.3723999999998653</c:v>
                </c:pt>
                <c:pt idx="19725">
                  <c:v>1.3724999999998653</c:v>
                </c:pt>
                <c:pt idx="19726">
                  <c:v>1.3725999999998653</c:v>
                </c:pt>
                <c:pt idx="19727">
                  <c:v>1.3726999999998653</c:v>
                </c:pt>
                <c:pt idx="19728">
                  <c:v>1.3727999999998652</c:v>
                </c:pt>
                <c:pt idx="19729">
                  <c:v>1.3728999999998652</c:v>
                </c:pt>
                <c:pt idx="19730">
                  <c:v>1.3729999999998652</c:v>
                </c:pt>
                <c:pt idx="19731">
                  <c:v>1.3730999999998652</c:v>
                </c:pt>
                <c:pt idx="19732">
                  <c:v>1.3731999999998652</c:v>
                </c:pt>
                <c:pt idx="19733">
                  <c:v>1.3732999999998652</c:v>
                </c:pt>
                <c:pt idx="19734">
                  <c:v>1.3733999999998652</c:v>
                </c:pt>
                <c:pt idx="19735">
                  <c:v>1.3734999999998652</c:v>
                </c:pt>
                <c:pt idx="19736">
                  <c:v>1.3735999999998652</c:v>
                </c:pt>
                <c:pt idx="19737">
                  <c:v>1.3736999999998651</c:v>
                </c:pt>
                <c:pt idx="19738">
                  <c:v>1.3737999999998651</c:v>
                </c:pt>
                <c:pt idx="19739">
                  <c:v>1.3738999999998651</c:v>
                </c:pt>
                <c:pt idx="19740">
                  <c:v>1.3739999999998651</c:v>
                </c:pt>
                <c:pt idx="19741">
                  <c:v>1.3740999999998651</c:v>
                </c:pt>
                <c:pt idx="19742">
                  <c:v>1.3741999999998651</c:v>
                </c:pt>
                <c:pt idx="19743">
                  <c:v>1.3742999999998651</c:v>
                </c:pt>
                <c:pt idx="19744">
                  <c:v>1.3743999999998651</c:v>
                </c:pt>
                <c:pt idx="19745">
                  <c:v>1.3744999999998651</c:v>
                </c:pt>
                <c:pt idx="19746">
                  <c:v>1.374599999999865</c:v>
                </c:pt>
                <c:pt idx="19747">
                  <c:v>1.374699999999865</c:v>
                </c:pt>
                <c:pt idx="19748">
                  <c:v>1.374799999999865</c:v>
                </c:pt>
                <c:pt idx="19749">
                  <c:v>1.374899999999865</c:v>
                </c:pt>
                <c:pt idx="19750">
                  <c:v>1.374999999999865</c:v>
                </c:pt>
                <c:pt idx="19751">
                  <c:v>1.375099999999865</c:v>
                </c:pt>
                <c:pt idx="19752">
                  <c:v>1.375199999999865</c:v>
                </c:pt>
                <c:pt idx="19753">
                  <c:v>1.375299999999865</c:v>
                </c:pt>
                <c:pt idx="19754">
                  <c:v>1.375399999999865</c:v>
                </c:pt>
                <c:pt idx="19755">
                  <c:v>1.3754999999998649</c:v>
                </c:pt>
                <c:pt idx="19756">
                  <c:v>1.3755999999998649</c:v>
                </c:pt>
                <c:pt idx="19757">
                  <c:v>1.3756999999998649</c:v>
                </c:pt>
                <c:pt idx="19758">
                  <c:v>1.3757999999998649</c:v>
                </c:pt>
                <c:pt idx="19759">
                  <c:v>1.3758999999998649</c:v>
                </c:pt>
                <c:pt idx="19760">
                  <c:v>1.3759999999998649</c:v>
                </c:pt>
                <c:pt idx="19761">
                  <c:v>1.3760999999998649</c:v>
                </c:pt>
                <c:pt idx="19762">
                  <c:v>1.3761999999998649</c:v>
                </c:pt>
                <c:pt idx="19763">
                  <c:v>1.3762999999998649</c:v>
                </c:pt>
                <c:pt idx="19764">
                  <c:v>1.3763999999998648</c:v>
                </c:pt>
                <c:pt idx="19765">
                  <c:v>1.3764999999998648</c:v>
                </c:pt>
                <c:pt idx="19766">
                  <c:v>1.3765999999998648</c:v>
                </c:pt>
                <c:pt idx="19767">
                  <c:v>1.3766999999998648</c:v>
                </c:pt>
                <c:pt idx="19768">
                  <c:v>1.3767999999998648</c:v>
                </c:pt>
                <c:pt idx="19769">
                  <c:v>1.3768999999998648</c:v>
                </c:pt>
                <c:pt idx="19770">
                  <c:v>1.3769999999998648</c:v>
                </c:pt>
                <c:pt idx="19771">
                  <c:v>1.3770999999998648</c:v>
                </c:pt>
                <c:pt idx="19772">
                  <c:v>1.3771999999998648</c:v>
                </c:pt>
                <c:pt idx="19773">
                  <c:v>1.3772999999998647</c:v>
                </c:pt>
                <c:pt idx="19774">
                  <c:v>1.3773999999998647</c:v>
                </c:pt>
                <c:pt idx="19775">
                  <c:v>1.3774999999998647</c:v>
                </c:pt>
                <c:pt idx="19776">
                  <c:v>1.3775999999998647</c:v>
                </c:pt>
                <c:pt idx="19777">
                  <c:v>1.3776999999998647</c:v>
                </c:pt>
                <c:pt idx="19778">
                  <c:v>1.3777999999998647</c:v>
                </c:pt>
                <c:pt idx="19779">
                  <c:v>1.3778999999998647</c:v>
                </c:pt>
                <c:pt idx="19780">
                  <c:v>1.3779999999998647</c:v>
                </c:pt>
                <c:pt idx="19781">
                  <c:v>1.3780999999998647</c:v>
                </c:pt>
                <c:pt idx="19782">
                  <c:v>1.3781999999998646</c:v>
                </c:pt>
                <c:pt idx="19783">
                  <c:v>1.3782999999998646</c:v>
                </c:pt>
                <c:pt idx="19784">
                  <c:v>1.3783999999998646</c:v>
                </c:pt>
                <c:pt idx="19785">
                  <c:v>1.3784999999998646</c:v>
                </c:pt>
                <c:pt idx="19786">
                  <c:v>1.3785999999998646</c:v>
                </c:pt>
                <c:pt idx="19787">
                  <c:v>1.3786999999998646</c:v>
                </c:pt>
                <c:pt idx="19788">
                  <c:v>1.3787999999998646</c:v>
                </c:pt>
                <c:pt idx="19789">
                  <c:v>1.3788999999998646</c:v>
                </c:pt>
                <c:pt idx="19790">
                  <c:v>1.3789999999998646</c:v>
                </c:pt>
                <c:pt idx="19791">
                  <c:v>1.3790999999998645</c:v>
                </c:pt>
                <c:pt idx="19792">
                  <c:v>1.3791999999998645</c:v>
                </c:pt>
                <c:pt idx="19793">
                  <c:v>1.3792999999998645</c:v>
                </c:pt>
                <c:pt idx="19794">
                  <c:v>1.3793999999998645</c:v>
                </c:pt>
                <c:pt idx="19795">
                  <c:v>1.3794999999998645</c:v>
                </c:pt>
                <c:pt idx="19796">
                  <c:v>1.3795999999998645</c:v>
                </c:pt>
                <c:pt idx="19797">
                  <c:v>1.3796999999998645</c:v>
                </c:pt>
                <c:pt idx="19798">
                  <c:v>1.3797999999998645</c:v>
                </c:pt>
                <c:pt idx="19799">
                  <c:v>1.3798999999998645</c:v>
                </c:pt>
                <c:pt idx="19800">
                  <c:v>1.3799999999998644</c:v>
                </c:pt>
                <c:pt idx="19801">
                  <c:v>1.3800999999998644</c:v>
                </c:pt>
                <c:pt idx="19802">
                  <c:v>1.3801999999998644</c:v>
                </c:pt>
                <c:pt idx="19803">
                  <c:v>1.3802999999998644</c:v>
                </c:pt>
                <c:pt idx="19804">
                  <c:v>1.3803999999998644</c:v>
                </c:pt>
                <c:pt idx="19805">
                  <c:v>1.3804999999998644</c:v>
                </c:pt>
                <c:pt idx="19806">
                  <c:v>1.3805999999998644</c:v>
                </c:pt>
                <c:pt idx="19807">
                  <c:v>1.3806999999998644</c:v>
                </c:pt>
                <c:pt idx="19808">
                  <c:v>1.3807999999998644</c:v>
                </c:pt>
                <c:pt idx="19809">
                  <c:v>1.3808999999998643</c:v>
                </c:pt>
                <c:pt idx="19810">
                  <c:v>1.3809999999998643</c:v>
                </c:pt>
                <c:pt idx="19811">
                  <c:v>1.3810999999998643</c:v>
                </c:pt>
                <c:pt idx="19812">
                  <c:v>1.3811999999998643</c:v>
                </c:pt>
                <c:pt idx="19813">
                  <c:v>1.3812999999998643</c:v>
                </c:pt>
                <c:pt idx="19814">
                  <c:v>1.3813999999998643</c:v>
                </c:pt>
                <c:pt idx="19815">
                  <c:v>1.3814999999998643</c:v>
                </c:pt>
                <c:pt idx="19816">
                  <c:v>1.3815999999998643</c:v>
                </c:pt>
                <c:pt idx="19817">
                  <c:v>1.3816999999998643</c:v>
                </c:pt>
                <c:pt idx="19818">
                  <c:v>1.3817999999998642</c:v>
                </c:pt>
                <c:pt idx="19819">
                  <c:v>1.3818999999998642</c:v>
                </c:pt>
                <c:pt idx="19820">
                  <c:v>1.3819999999998642</c:v>
                </c:pt>
                <c:pt idx="19821">
                  <c:v>1.3820999999998642</c:v>
                </c:pt>
                <c:pt idx="19822">
                  <c:v>1.3821999999998642</c:v>
                </c:pt>
                <c:pt idx="19823">
                  <c:v>1.3822999999998642</c:v>
                </c:pt>
                <c:pt idx="19824">
                  <c:v>1.3823999999998642</c:v>
                </c:pt>
                <c:pt idx="19825">
                  <c:v>1.3824999999998642</c:v>
                </c:pt>
                <c:pt idx="19826">
                  <c:v>1.3825999999998642</c:v>
                </c:pt>
                <c:pt idx="19827">
                  <c:v>1.3826999999998641</c:v>
                </c:pt>
                <c:pt idx="19828">
                  <c:v>1.3827999999998641</c:v>
                </c:pt>
                <c:pt idx="19829">
                  <c:v>1.3828999999998641</c:v>
                </c:pt>
                <c:pt idx="19830">
                  <c:v>1.3829999999998641</c:v>
                </c:pt>
                <c:pt idx="19831">
                  <c:v>1.3830999999998641</c:v>
                </c:pt>
                <c:pt idx="19832">
                  <c:v>1.3831999999998641</c:v>
                </c:pt>
                <c:pt idx="19833">
                  <c:v>1.3832999999998641</c:v>
                </c:pt>
                <c:pt idx="19834">
                  <c:v>1.3833999999998641</c:v>
                </c:pt>
                <c:pt idx="19835">
                  <c:v>1.3834999999998641</c:v>
                </c:pt>
                <c:pt idx="19836">
                  <c:v>1.383599999999864</c:v>
                </c:pt>
                <c:pt idx="19837">
                  <c:v>1.383699999999864</c:v>
                </c:pt>
                <c:pt idx="19838">
                  <c:v>1.383799999999864</c:v>
                </c:pt>
                <c:pt idx="19839">
                  <c:v>1.383899999999864</c:v>
                </c:pt>
                <c:pt idx="19840">
                  <c:v>1.383999999999864</c:v>
                </c:pt>
                <c:pt idx="19841">
                  <c:v>1.384099999999864</c:v>
                </c:pt>
                <c:pt idx="19842">
                  <c:v>1.384199999999864</c:v>
                </c:pt>
                <c:pt idx="19843">
                  <c:v>1.384299999999864</c:v>
                </c:pt>
                <c:pt idx="19844">
                  <c:v>1.384399999999864</c:v>
                </c:pt>
                <c:pt idx="19845">
                  <c:v>1.384499999999864</c:v>
                </c:pt>
                <c:pt idx="19846">
                  <c:v>1.3845999999998639</c:v>
                </c:pt>
                <c:pt idx="19847">
                  <c:v>1.3846999999998639</c:v>
                </c:pt>
                <c:pt idx="19848">
                  <c:v>1.3847999999998639</c:v>
                </c:pt>
                <c:pt idx="19849">
                  <c:v>1.3848999999998639</c:v>
                </c:pt>
                <c:pt idx="19850">
                  <c:v>1.3849999999998639</c:v>
                </c:pt>
                <c:pt idx="19851">
                  <c:v>1.3850999999998639</c:v>
                </c:pt>
                <c:pt idx="19852">
                  <c:v>1.3851999999998639</c:v>
                </c:pt>
                <c:pt idx="19853">
                  <c:v>1.3852999999998639</c:v>
                </c:pt>
                <c:pt idx="19854">
                  <c:v>1.3853999999998639</c:v>
                </c:pt>
                <c:pt idx="19855">
                  <c:v>1.3854999999998638</c:v>
                </c:pt>
                <c:pt idx="19856">
                  <c:v>1.3855999999998638</c:v>
                </c:pt>
                <c:pt idx="19857">
                  <c:v>1.3856999999998638</c:v>
                </c:pt>
                <c:pt idx="19858">
                  <c:v>1.3857999999998638</c:v>
                </c:pt>
                <c:pt idx="19859">
                  <c:v>1.3858999999998638</c:v>
                </c:pt>
                <c:pt idx="19860">
                  <c:v>1.3859999999998638</c:v>
                </c:pt>
                <c:pt idx="19861">
                  <c:v>1.3860999999998638</c:v>
                </c:pt>
                <c:pt idx="19862">
                  <c:v>1.3861999999998638</c:v>
                </c:pt>
                <c:pt idx="19863">
                  <c:v>1.3862999999998638</c:v>
                </c:pt>
                <c:pt idx="19864">
                  <c:v>1.3863999999998637</c:v>
                </c:pt>
                <c:pt idx="19865">
                  <c:v>1.3864999999998637</c:v>
                </c:pt>
                <c:pt idx="19866">
                  <c:v>1.3865999999998637</c:v>
                </c:pt>
                <c:pt idx="19867">
                  <c:v>1.3866999999998637</c:v>
                </c:pt>
                <c:pt idx="19868">
                  <c:v>1.3867999999998637</c:v>
                </c:pt>
                <c:pt idx="19869">
                  <c:v>1.3868999999998637</c:v>
                </c:pt>
                <c:pt idx="19870">
                  <c:v>1.3869999999998637</c:v>
                </c:pt>
                <c:pt idx="19871">
                  <c:v>1.3870999999998637</c:v>
                </c:pt>
                <c:pt idx="19872">
                  <c:v>1.3871999999998637</c:v>
                </c:pt>
                <c:pt idx="19873">
                  <c:v>1.3872999999998636</c:v>
                </c:pt>
                <c:pt idx="19874">
                  <c:v>1.3873999999998636</c:v>
                </c:pt>
                <c:pt idx="19875">
                  <c:v>1.3874999999998636</c:v>
                </c:pt>
                <c:pt idx="19876">
                  <c:v>1.3875999999998636</c:v>
                </c:pt>
                <c:pt idx="19877">
                  <c:v>1.3876999999998636</c:v>
                </c:pt>
                <c:pt idx="19878">
                  <c:v>1.3877999999998636</c:v>
                </c:pt>
                <c:pt idx="19879">
                  <c:v>1.3878999999998636</c:v>
                </c:pt>
                <c:pt idx="19880">
                  <c:v>1.3879999999998636</c:v>
                </c:pt>
                <c:pt idx="19881">
                  <c:v>1.3880999999998636</c:v>
                </c:pt>
                <c:pt idx="19882">
                  <c:v>1.3881999999998635</c:v>
                </c:pt>
                <c:pt idx="19883">
                  <c:v>1.3882999999998635</c:v>
                </c:pt>
                <c:pt idx="19884">
                  <c:v>1.3883999999998635</c:v>
                </c:pt>
                <c:pt idx="19885">
                  <c:v>1.3884999999998635</c:v>
                </c:pt>
                <c:pt idx="19886">
                  <c:v>1.3885999999998635</c:v>
                </c:pt>
                <c:pt idx="19887">
                  <c:v>1.3886999999998635</c:v>
                </c:pt>
                <c:pt idx="19888">
                  <c:v>1.3887999999998635</c:v>
                </c:pt>
                <c:pt idx="19889">
                  <c:v>1.3888999999998635</c:v>
                </c:pt>
                <c:pt idx="19890">
                  <c:v>1.3889999999998635</c:v>
                </c:pt>
                <c:pt idx="19891">
                  <c:v>1.3890999999998634</c:v>
                </c:pt>
                <c:pt idx="19892">
                  <c:v>1.3891999999998634</c:v>
                </c:pt>
                <c:pt idx="19893">
                  <c:v>1.3892999999998634</c:v>
                </c:pt>
                <c:pt idx="19894">
                  <c:v>1.3893999999998634</c:v>
                </c:pt>
                <c:pt idx="19895">
                  <c:v>1.3894999999998634</c:v>
                </c:pt>
                <c:pt idx="19896">
                  <c:v>1.3895999999998634</c:v>
                </c:pt>
                <c:pt idx="19897">
                  <c:v>1.3896999999998634</c:v>
                </c:pt>
                <c:pt idx="19898">
                  <c:v>1.3897999999998634</c:v>
                </c:pt>
                <c:pt idx="19899">
                  <c:v>1.3898999999998634</c:v>
                </c:pt>
                <c:pt idx="19900">
                  <c:v>1.3899999999998633</c:v>
                </c:pt>
                <c:pt idx="19901">
                  <c:v>1.3900999999998633</c:v>
                </c:pt>
                <c:pt idx="19902">
                  <c:v>1.3901999999998633</c:v>
                </c:pt>
                <c:pt idx="19903">
                  <c:v>1.3902999999998633</c:v>
                </c:pt>
                <c:pt idx="19904">
                  <c:v>1.3903999999998633</c:v>
                </c:pt>
                <c:pt idx="19905">
                  <c:v>1.3904999999998633</c:v>
                </c:pt>
                <c:pt idx="19906">
                  <c:v>1.3905999999998633</c:v>
                </c:pt>
                <c:pt idx="19907">
                  <c:v>1.3906999999998633</c:v>
                </c:pt>
                <c:pt idx="19908">
                  <c:v>1.3907999999998633</c:v>
                </c:pt>
                <c:pt idx="19909">
                  <c:v>1.3908999999998632</c:v>
                </c:pt>
                <c:pt idx="19910">
                  <c:v>1.3909999999998632</c:v>
                </c:pt>
                <c:pt idx="19911">
                  <c:v>1.3910999999998632</c:v>
                </c:pt>
                <c:pt idx="19912">
                  <c:v>1.3911999999998632</c:v>
                </c:pt>
                <c:pt idx="19913">
                  <c:v>1.3912999999998632</c:v>
                </c:pt>
                <c:pt idx="19914">
                  <c:v>1.3913999999998632</c:v>
                </c:pt>
                <c:pt idx="19915">
                  <c:v>1.3914999999998632</c:v>
                </c:pt>
                <c:pt idx="19916">
                  <c:v>1.3915999999998632</c:v>
                </c:pt>
                <c:pt idx="19917">
                  <c:v>1.3916999999998632</c:v>
                </c:pt>
                <c:pt idx="19918">
                  <c:v>1.3917999999998631</c:v>
                </c:pt>
                <c:pt idx="19919">
                  <c:v>1.3918999999998631</c:v>
                </c:pt>
                <c:pt idx="19920">
                  <c:v>1.3919999999998631</c:v>
                </c:pt>
                <c:pt idx="19921">
                  <c:v>1.3920999999998631</c:v>
                </c:pt>
                <c:pt idx="19922">
                  <c:v>1.3921999999998631</c:v>
                </c:pt>
                <c:pt idx="19923">
                  <c:v>1.3922999999998631</c:v>
                </c:pt>
                <c:pt idx="19924">
                  <c:v>1.3923999999998631</c:v>
                </c:pt>
                <c:pt idx="19925">
                  <c:v>1.3924999999998631</c:v>
                </c:pt>
                <c:pt idx="19926">
                  <c:v>1.3925999999998631</c:v>
                </c:pt>
                <c:pt idx="19927">
                  <c:v>1.392699999999863</c:v>
                </c:pt>
                <c:pt idx="19928">
                  <c:v>1.392799999999863</c:v>
                </c:pt>
                <c:pt idx="19929">
                  <c:v>1.392899999999863</c:v>
                </c:pt>
                <c:pt idx="19930">
                  <c:v>1.392999999999863</c:v>
                </c:pt>
                <c:pt idx="19931">
                  <c:v>1.393099999999863</c:v>
                </c:pt>
                <c:pt idx="19932">
                  <c:v>1.393199999999863</c:v>
                </c:pt>
                <c:pt idx="19933">
                  <c:v>1.393299999999863</c:v>
                </c:pt>
                <c:pt idx="19934">
                  <c:v>1.393399999999863</c:v>
                </c:pt>
                <c:pt idx="19935">
                  <c:v>1.393499999999863</c:v>
                </c:pt>
                <c:pt idx="19936">
                  <c:v>1.3935999999998629</c:v>
                </c:pt>
                <c:pt idx="19937">
                  <c:v>1.3936999999998629</c:v>
                </c:pt>
                <c:pt idx="19938">
                  <c:v>1.3937999999998629</c:v>
                </c:pt>
                <c:pt idx="19939">
                  <c:v>1.3938999999998629</c:v>
                </c:pt>
                <c:pt idx="19940">
                  <c:v>1.3939999999998629</c:v>
                </c:pt>
                <c:pt idx="19941">
                  <c:v>1.3940999999998629</c:v>
                </c:pt>
                <c:pt idx="19942">
                  <c:v>1.3941999999998629</c:v>
                </c:pt>
                <c:pt idx="19943">
                  <c:v>1.3942999999998629</c:v>
                </c:pt>
                <c:pt idx="19944">
                  <c:v>1.3943999999998629</c:v>
                </c:pt>
                <c:pt idx="19945">
                  <c:v>1.3944999999998628</c:v>
                </c:pt>
                <c:pt idx="19946">
                  <c:v>1.3945999999998628</c:v>
                </c:pt>
                <c:pt idx="19947">
                  <c:v>1.3946999999998628</c:v>
                </c:pt>
                <c:pt idx="19948">
                  <c:v>1.3947999999998628</c:v>
                </c:pt>
                <c:pt idx="19949">
                  <c:v>1.3948999999998628</c:v>
                </c:pt>
                <c:pt idx="19950">
                  <c:v>1.3949999999998628</c:v>
                </c:pt>
                <c:pt idx="19951">
                  <c:v>1.3950999999998628</c:v>
                </c:pt>
                <c:pt idx="19952">
                  <c:v>1.3951999999998628</c:v>
                </c:pt>
                <c:pt idx="19953">
                  <c:v>1.3952999999998628</c:v>
                </c:pt>
                <c:pt idx="19954">
                  <c:v>1.3953999999998628</c:v>
                </c:pt>
                <c:pt idx="19955">
                  <c:v>1.3954999999998627</c:v>
                </c:pt>
                <c:pt idx="19956">
                  <c:v>1.3955999999998627</c:v>
                </c:pt>
                <c:pt idx="19957">
                  <c:v>1.3956999999998627</c:v>
                </c:pt>
                <c:pt idx="19958">
                  <c:v>1.3957999999998627</c:v>
                </c:pt>
                <c:pt idx="19959">
                  <c:v>1.3958999999998627</c:v>
                </c:pt>
                <c:pt idx="19960">
                  <c:v>1.3959999999998627</c:v>
                </c:pt>
                <c:pt idx="19961">
                  <c:v>1.3960999999998627</c:v>
                </c:pt>
                <c:pt idx="19962">
                  <c:v>1.3961999999998627</c:v>
                </c:pt>
                <c:pt idx="19963">
                  <c:v>1.3962999999998627</c:v>
                </c:pt>
                <c:pt idx="19964">
                  <c:v>1.3963999999998626</c:v>
                </c:pt>
                <c:pt idx="19965">
                  <c:v>1.3964999999998626</c:v>
                </c:pt>
                <c:pt idx="19966">
                  <c:v>1.3965999999998626</c:v>
                </c:pt>
                <c:pt idx="19967">
                  <c:v>1.3966999999998626</c:v>
                </c:pt>
                <c:pt idx="19968">
                  <c:v>1.3967999999998626</c:v>
                </c:pt>
                <c:pt idx="19969">
                  <c:v>1.3968999999998626</c:v>
                </c:pt>
                <c:pt idx="19970">
                  <c:v>1.3969999999998626</c:v>
                </c:pt>
                <c:pt idx="19971">
                  <c:v>1.3970999999998626</c:v>
                </c:pt>
                <c:pt idx="19972">
                  <c:v>1.3971999999998626</c:v>
                </c:pt>
                <c:pt idx="19973">
                  <c:v>1.3972999999998625</c:v>
                </c:pt>
                <c:pt idx="19974">
                  <c:v>1.3973999999998625</c:v>
                </c:pt>
                <c:pt idx="19975">
                  <c:v>1.3974999999998625</c:v>
                </c:pt>
                <c:pt idx="19976">
                  <c:v>1.3975999999998625</c:v>
                </c:pt>
                <c:pt idx="19977">
                  <c:v>1.3976999999998625</c:v>
                </c:pt>
                <c:pt idx="19978">
                  <c:v>1.3977999999998625</c:v>
                </c:pt>
                <c:pt idx="19979">
                  <c:v>1.3978999999998625</c:v>
                </c:pt>
                <c:pt idx="19980">
                  <c:v>1.3979999999998625</c:v>
                </c:pt>
                <c:pt idx="19981">
                  <c:v>1.3980999999998625</c:v>
                </c:pt>
                <c:pt idx="19982">
                  <c:v>1.3981999999998624</c:v>
                </c:pt>
                <c:pt idx="19983">
                  <c:v>1.3982999999998624</c:v>
                </c:pt>
                <c:pt idx="19984">
                  <c:v>1.3983999999998624</c:v>
                </c:pt>
                <c:pt idx="19985">
                  <c:v>1.3984999999998624</c:v>
                </c:pt>
                <c:pt idx="19986">
                  <c:v>1.3985999999998624</c:v>
                </c:pt>
                <c:pt idx="19987">
                  <c:v>1.3986999999998624</c:v>
                </c:pt>
                <c:pt idx="19988">
                  <c:v>1.3987999999998624</c:v>
                </c:pt>
                <c:pt idx="19989">
                  <c:v>1.3988999999998624</c:v>
                </c:pt>
                <c:pt idx="19990">
                  <c:v>1.3989999999998624</c:v>
                </c:pt>
                <c:pt idx="19991">
                  <c:v>1.3990999999998623</c:v>
                </c:pt>
                <c:pt idx="19992">
                  <c:v>1.3991999999998623</c:v>
                </c:pt>
                <c:pt idx="19993">
                  <c:v>1.3992999999998623</c:v>
                </c:pt>
                <c:pt idx="19994">
                  <c:v>1.3993999999998623</c:v>
                </c:pt>
                <c:pt idx="19995">
                  <c:v>1.3994999999998623</c:v>
                </c:pt>
                <c:pt idx="19996">
                  <c:v>1.3995999999998623</c:v>
                </c:pt>
                <c:pt idx="19997">
                  <c:v>1.3996999999998623</c:v>
                </c:pt>
                <c:pt idx="19998">
                  <c:v>1.3997999999998623</c:v>
                </c:pt>
                <c:pt idx="19999">
                  <c:v>1.3998999999998623</c:v>
                </c:pt>
                <c:pt idx="20000">
                  <c:v>1.3999999999998622</c:v>
                </c:pt>
                <c:pt idx="20001">
                  <c:v>1.4000999999998622</c:v>
                </c:pt>
                <c:pt idx="20002">
                  <c:v>1.4001999999998622</c:v>
                </c:pt>
                <c:pt idx="20003">
                  <c:v>1.4002999999998622</c:v>
                </c:pt>
                <c:pt idx="20004">
                  <c:v>1.4003999999998622</c:v>
                </c:pt>
                <c:pt idx="20005">
                  <c:v>1.4004999999998622</c:v>
                </c:pt>
                <c:pt idx="20006">
                  <c:v>1.4005999999998622</c:v>
                </c:pt>
                <c:pt idx="20007">
                  <c:v>1.4006999999998622</c:v>
                </c:pt>
                <c:pt idx="20008">
                  <c:v>1.4007999999998622</c:v>
                </c:pt>
                <c:pt idx="20009">
                  <c:v>1.4008999999998621</c:v>
                </c:pt>
                <c:pt idx="20010">
                  <c:v>1.4009999999998621</c:v>
                </c:pt>
                <c:pt idx="20011">
                  <c:v>1.4010999999998621</c:v>
                </c:pt>
                <c:pt idx="20012">
                  <c:v>1.4011999999998621</c:v>
                </c:pt>
                <c:pt idx="20013">
                  <c:v>1.4012999999998621</c:v>
                </c:pt>
                <c:pt idx="20014">
                  <c:v>1.4013999999998621</c:v>
                </c:pt>
                <c:pt idx="20015">
                  <c:v>1.4014999999998621</c:v>
                </c:pt>
                <c:pt idx="20016">
                  <c:v>1.4015999999998621</c:v>
                </c:pt>
                <c:pt idx="20017">
                  <c:v>1.4016999999998621</c:v>
                </c:pt>
                <c:pt idx="20018">
                  <c:v>1.401799999999862</c:v>
                </c:pt>
                <c:pt idx="20019">
                  <c:v>1.401899999999862</c:v>
                </c:pt>
                <c:pt idx="20020">
                  <c:v>1.401999999999862</c:v>
                </c:pt>
                <c:pt idx="20021">
                  <c:v>1.402099999999862</c:v>
                </c:pt>
                <c:pt idx="20022">
                  <c:v>1.402199999999862</c:v>
                </c:pt>
                <c:pt idx="20023">
                  <c:v>1.402299999999862</c:v>
                </c:pt>
                <c:pt idx="20024">
                  <c:v>1.402399999999862</c:v>
                </c:pt>
                <c:pt idx="20025">
                  <c:v>1.402499999999862</c:v>
                </c:pt>
                <c:pt idx="20026">
                  <c:v>1.402599999999862</c:v>
                </c:pt>
                <c:pt idx="20027">
                  <c:v>1.4026999999998619</c:v>
                </c:pt>
                <c:pt idx="20028">
                  <c:v>1.4027999999998619</c:v>
                </c:pt>
                <c:pt idx="20029">
                  <c:v>1.4028999999998619</c:v>
                </c:pt>
                <c:pt idx="20030">
                  <c:v>1.4029999999998619</c:v>
                </c:pt>
                <c:pt idx="20031">
                  <c:v>1.4030999999998619</c:v>
                </c:pt>
                <c:pt idx="20032">
                  <c:v>1.4031999999998619</c:v>
                </c:pt>
                <c:pt idx="20033">
                  <c:v>1.4032999999998619</c:v>
                </c:pt>
                <c:pt idx="20034">
                  <c:v>1.4033999999998619</c:v>
                </c:pt>
                <c:pt idx="20035">
                  <c:v>1.4034999999998619</c:v>
                </c:pt>
                <c:pt idx="20036">
                  <c:v>1.4035999999998618</c:v>
                </c:pt>
                <c:pt idx="20037">
                  <c:v>1.4036999999998618</c:v>
                </c:pt>
                <c:pt idx="20038">
                  <c:v>1.4037999999998618</c:v>
                </c:pt>
                <c:pt idx="20039">
                  <c:v>1.4038999999998618</c:v>
                </c:pt>
                <c:pt idx="20040">
                  <c:v>1.4039999999998618</c:v>
                </c:pt>
                <c:pt idx="20041">
                  <c:v>1.4040999999998618</c:v>
                </c:pt>
                <c:pt idx="20042">
                  <c:v>1.4041999999998618</c:v>
                </c:pt>
                <c:pt idx="20043">
                  <c:v>1.4042999999998618</c:v>
                </c:pt>
                <c:pt idx="20044">
                  <c:v>1.4043999999998618</c:v>
                </c:pt>
                <c:pt idx="20045">
                  <c:v>1.4044999999998617</c:v>
                </c:pt>
                <c:pt idx="20046">
                  <c:v>1.4045999999998617</c:v>
                </c:pt>
                <c:pt idx="20047">
                  <c:v>1.4046999999998617</c:v>
                </c:pt>
                <c:pt idx="20048">
                  <c:v>1.4047999999998617</c:v>
                </c:pt>
                <c:pt idx="20049">
                  <c:v>1.4048999999998617</c:v>
                </c:pt>
                <c:pt idx="20050">
                  <c:v>1.4049999999998617</c:v>
                </c:pt>
                <c:pt idx="20051">
                  <c:v>1.4050999999998617</c:v>
                </c:pt>
                <c:pt idx="20052">
                  <c:v>1.4051999999998617</c:v>
                </c:pt>
                <c:pt idx="20053">
                  <c:v>1.4052999999998617</c:v>
                </c:pt>
                <c:pt idx="20054">
                  <c:v>1.4053999999998616</c:v>
                </c:pt>
                <c:pt idx="20055">
                  <c:v>1.4054999999998616</c:v>
                </c:pt>
                <c:pt idx="20056">
                  <c:v>1.4055999999998616</c:v>
                </c:pt>
                <c:pt idx="20057">
                  <c:v>1.4056999999998616</c:v>
                </c:pt>
                <c:pt idx="20058">
                  <c:v>1.4057999999998616</c:v>
                </c:pt>
                <c:pt idx="20059">
                  <c:v>1.4058999999998616</c:v>
                </c:pt>
                <c:pt idx="20060">
                  <c:v>1.4059999999998616</c:v>
                </c:pt>
                <c:pt idx="20061">
                  <c:v>1.4060999999998616</c:v>
                </c:pt>
                <c:pt idx="20062">
                  <c:v>1.4061999999998616</c:v>
                </c:pt>
                <c:pt idx="20063">
                  <c:v>1.4062999999998615</c:v>
                </c:pt>
                <c:pt idx="20064">
                  <c:v>1.4063999999998615</c:v>
                </c:pt>
                <c:pt idx="20065">
                  <c:v>1.4064999999998615</c:v>
                </c:pt>
                <c:pt idx="20066">
                  <c:v>1.4065999999998615</c:v>
                </c:pt>
                <c:pt idx="20067">
                  <c:v>1.4066999999998615</c:v>
                </c:pt>
                <c:pt idx="20068">
                  <c:v>1.4067999999998615</c:v>
                </c:pt>
                <c:pt idx="20069">
                  <c:v>1.4068999999998615</c:v>
                </c:pt>
                <c:pt idx="20070">
                  <c:v>1.4069999999998615</c:v>
                </c:pt>
                <c:pt idx="20071">
                  <c:v>1.4070999999998615</c:v>
                </c:pt>
                <c:pt idx="20072">
                  <c:v>1.4071999999998615</c:v>
                </c:pt>
                <c:pt idx="20073">
                  <c:v>1.4072999999998614</c:v>
                </c:pt>
                <c:pt idx="20074">
                  <c:v>1.4073999999998614</c:v>
                </c:pt>
                <c:pt idx="20075">
                  <c:v>1.4074999999998614</c:v>
                </c:pt>
                <c:pt idx="20076">
                  <c:v>1.4075999999998614</c:v>
                </c:pt>
                <c:pt idx="20077">
                  <c:v>1.4076999999998614</c:v>
                </c:pt>
                <c:pt idx="20078">
                  <c:v>1.4077999999998614</c:v>
                </c:pt>
                <c:pt idx="20079">
                  <c:v>1.4078999999998614</c:v>
                </c:pt>
                <c:pt idx="20080">
                  <c:v>1.4079999999998614</c:v>
                </c:pt>
                <c:pt idx="20081">
                  <c:v>1.4080999999998614</c:v>
                </c:pt>
                <c:pt idx="20082">
                  <c:v>1.4081999999998613</c:v>
                </c:pt>
                <c:pt idx="20083">
                  <c:v>1.4082999999998613</c:v>
                </c:pt>
                <c:pt idx="20084">
                  <c:v>1.4083999999998613</c:v>
                </c:pt>
                <c:pt idx="20085">
                  <c:v>1.4084999999998613</c:v>
                </c:pt>
                <c:pt idx="20086">
                  <c:v>1.4085999999998613</c:v>
                </c:pt>
                <c:pt idx="20087">
                  <c:v>1.4086999999998613</c:v>
                </c:pt>
                <c:pt idx="20088">
                  <c:v>1.4087999999998613</c:v>
                </c:pt>
                <c:pt idx="20089">
                  <c:v>1.4088999999998613</c:v>
                </c:pt>
                <c:pt idx="20090">
                  <c:v>1.4089999999998613</c:v>
                </c:pt>
                <c:pt idx="20091">
                  <c:v>1.4090999999998612</c:v>
                </c:pt>
                <c:pt idx="20092">
                  <c:v>1.4091999999998612</c:v>
                </c:pt>
                <c:pt idx="20093">
                  <c:v>1.4092999999998612</c:v>
                </c:pt>
                <c:pt idx="20094">
                  <c:v>1.4093999999998612</c:v>
                </c:pt>
                <c:pt idx="20095">
                  <c:v>1.4094999999998612</c:v>
                </c:pt>
                <c:pt idx="20096">
                  <c:v>1.4095999999998612</c:v>
                </c:pt>
                <c:pt idx="20097">
                  <c:v>1.4096999999998612</c:v>
                </c:pt>
                <c:pt idx="20098">
                  <c:v>1.4097999999998612</c:v>
                </c:pt>
                <c:pt idx="20099">
                  <c:v>1.4098999999998612</c:v>
                </c:pt>
                <c:pt idx="20100">
                  <c:v>1.4099999999998611</c:v>
                </c:pt>
                <c:pt idx="20101">
                  <c:v>1.4100999999998611</c:v>
                </c:pt>
                <c:pt idx="20102">
                  <c:v>1.4101999999998611</c:v>
                </c:pt>
                <c:pt idx="20103">
                  <c:v>1.4102999999998611</c:v>
                </c:pt>
                <c:pt idx="20104">
                  <c:v>1.4103999999998611</c:v>
                </c:pt>
                <c:pt idx="20105">
                  <c:v>1.4104999999998611</c:v>
                </c:pt>
                <c:pt idx="20106">
                  <c:v>1.4105999999998611</c:v>
                </c:pt>
                <c:pt idx="20107">
                  <c:v>1.4106999999998611</c:v>
                </c:pt>
                <c:pt idx="20108">
                  <c:v>1.4107999999998611</c:v>
                </c:pt>
                <c:pt idx="20109">
                  <c:v>1.410899999999861</c:v>
                </c:pt>
                <c:pt idx="20110">
                  <c:v>1.410999999999861</c:v>
                </c:pt>
                <c:pt idx="20111">
                  <c:v>1.411099999999861</c:v>
                </c:pt>
                <c:pt idx="20112">
                  <c:v>1.411199999999861</c:v>
                </c:pt>
                <c:pt idx="20113">
                  <c:v>1.411299999999861</c:v>
                </c:pt>
                <c:pt idx="20114">
                  <c:v>1.411399999999861</c:v>
                </c:pt>
                <c:pt idx="20115">
                  <c:v>1.411499999999861</c:v>
                </c:pt>
                <c:pt idx="20116">
                  <c:v>1.411599999999861</c:v>
                </c:pt>
                <c:pt idx="20117">
                  <c:v>1.411699999999861</c:v>
                </c:pt>
                <c:pt idx="20118">
                  <c:v>1.4117999999998609</c:v>
                </c:pt>
                <c:pt idx="20119">
                  <c:v>1.4118999999998609</c:v>
                </c:pt>
                <c:pt idx="20120">
                  <c:v>1.4119999999998609</c:v>
                </c:pt>
                <c:pt idx="20121">
                  <c:v>1.4120999999998609</c:v>
                </c:pt>
                <c:pt idx="20122">
                  <c:v>1.4121999999998609</c:v>
                </c:pt>
                <c:pt idx="20123">
                  <c:v>1.4122999999998609</c:v>
                </c:pt>
                <c:pt idx="20124">
                  <c:v>1.4123999999998609</c:v>
                </c:pt>
                <c:pt idx="20125">
                  <c:v>1.4124999999998609</c:v>
                </c:pt>
                <c:pt idx="20126">
                  <c:v>1.4125999999998609</c:v>
                </c:pt>
                <c:pt idx="20127">
                  <c:v>1.4126999999998608</c:v>
                </c:pt>
                <c:pt idx="20128">
                  <c:v>1.4127999999998608</c:v>
                </c:pt>
                <c:pt idx="20129">
                  <c:v>1.4128999999998608</c:v>
                </c:pt>
                <c:pt idx="20130">
                  <c:v>1.4129999999998608</c:v>
                </c:pt>
                <c:pt idx="20131">
                  <c:v>1.4130999999998608</c:v>
                </c:pt>
                <c:pt idx="20132">
                  <c:v>1.4131999999998608</c:v>
                </c:pt>
                <c:pt idx="20133">
                  <c:v>1.4132999999998608</c:v>
                </c:pt>
                <c:pt idx="20134">
                  <c:v>1.4133999999998608</c:v>
                </c:pt>
                <c:pt idx="20135">
                  <c:v>1.4134999999998608</c:v>
                </c:pt>
                <c:pt idx="20136">
                  <c:v>1.4135999999998607</c:v>
                </c:pt>
                <c:pt idx="20137">
                  <c:v>1.4136999999998607</c:v>
                </c:pt>
                <c:pt idx="20138">
                  <c:v>1.4137999999998607</c:v>
                </c:pt>
                <c:pt idx="20139">
                  <c:v>1.4138999999998607</c:v>
                </c:pt>
                <c:pt idx="20140">
                  <c:v>1.4139999999998607</c:v>
                </c:pt>
                <c:pt idx="20141">
                  <c:v>1.4140999999998607</c:v>
                </c:pt>
                <c:pt idx="20142">
                  <c:v>1.4141999999998607</c:v>
                </c:pt>
                <c:pt idx="20143">
                  <c:v>1.4142999999998607</c:v>
                </c:pt>
                <c:pt idx="20144">
                  <c:v>1.4143999999998607</c:v>
                </c:pt>
                <c:pt idx="20145">
                  <c:v>1.4144999999998606</c:v>
                </c:pt>
                <c:pt idx="20146">
                  <c:v>1.4145999999998606</c:v>
                </c:pt>
                <c:pt idx="20147">
                  <c:v>1.4146999999998606</c:v>
                </c:pt>
                <c:pt idx="20148">
                  <c:v>1.4147999999998606</c:v>
                </c:pt>
                <c:pt idx="20149">
                  <c:v>1.4148999999998606</c:v>
                </c:pt>
                <c:pt idx="20150">
                  <c:v>1.4149999999998606</c:v>
                </c:pt>
                <c:pt idx="20151">
                  <c:v>1.4150999999998606</c:v>
                </c:pt>
                <c:pt idx="20152">
                  <c:v>1.4151999999998606</c:v>
                </c:pt>
                <c:pt idx="20153">
                  <c:v>1.4152999999998606</c:v>
                </c:pt>
                <c:pt idx="20154">
                  <c:v>1.4153999999998605</c:v>
                </c:pt>
                <c:pt idx="20155">
                  <c:v>1.4154999999998605</c:v>
                </c:pt>
                <c:pt idx="20156">
                  <c:v>1.4155999999998605</c:v>
                </c:pt>
                <c:pt idx="20157">
                  <c:v>1.4156999999998605</c:v>
                </c:pt>
                <c:pt idx="20158">
                  <c:v>1.4157999999998605</c:v>
                </c:pt>
                <c:pt idx="20159">
                  <c:v>1.4158999999998605</c:v>
                </c:pt>
                <c:pt idx="20160">
                  <c:v>1.4159999999998605</c:v>
                </c:pt>
                <c:pt idx="20161">
                  <c:v>1.4160999999998605</c:v>
                </c:pt>
                <c:pt idx="20162">
                  <c:v>1.4161999999998605</c:v>
                </c:pt>
                <c:pt idx="20163">
                  <c:v>1.4162999999998604</c:v>
                </c:pt>
                <c:pt idx="20164">
                  <c:v>1.4163999999998604</c:v>
                </c:pt>
                <c:pt idx="20165">
                  <c:v>1.4164999999998604</c:v>
                </c:pt>
                <c:pt idx="20166">
                  <c:v>1.4165999999998604</c:v>
                </c:pt>
                <c:pt idx="20167">
                  <c:v>1.4166999999998604</c:v>
                </c:pt>
                <c:pt idx="20168">
                  <c:v>1.4167999999998604</c:v>
                </c:pt>
                <c:pt idx="20169">
                  <c:v>1.4168999999998604</c:v>
                </c:pt>
                <c:pt idx="20170">
                  <c:v>1.4169999999998604</c:v>
                </c:pt>
                <c:pt idx="20171">
                  <c:v>1.4170999999998604</c:v>
                </c:pt>
                <c:pt idx="20172">
                  <c:v>1.4171999999998603</c:v>
                </c:pt>
                <c:pt idx="20173">
                  <c:v>1.4172999999998603</c:v>
                </c:pt>
                <c:pt idx="20174">
                  <c:v>1.4173999999998603</c:v>
                </c:pt>
                <c:pt idx="20175">
                  <c:v>1.4174999999998603</c:v>
                </c:pt>
                <c:pt idx="20176">
                  <c:v>1.4175999999998603</c:v>
                </c:pt>
                <c:pt idx="20177">
                  <c:v>1.4176999999998603</c:v>
                </c:pt>
                <c:pt idx="20178">
                  <c:v>1.4177999999998603</c:v>
                </c:pt>
                <c:pt idx="20179">
                  <c:v>1.4178999999998603</c:v>
                </c:pt>
                <c:pt idx="20180">
                  <c:v>1.4179999999998603</c:v>
                </c:pt>
                <c:pt idx="20181">
                  <c:v>1.4180999999998603</c:v>
                </c:pt>
                <c:pt idx="20182">
                  <c:v>1.4181999999998602</c:v>
                </c:pt>
                <c:pt idx="20183">
                  <c:v>1.4182999999998602</c:v>
                </c:pt>
                <c:pt idx="20184">
                  <c:v>1.4183999999998602</c:v>
                </c:pt>
                <c:pt idx="20185">
                  <c:v>1.4184999999998602</c:v>
                </c:pt>
                <c:pt idx="20186">
                  <c:v>1.4185999999998602</c:v>
                </c:pt>
                <c:pt idx="20187">
                  <c:v>1.4186999999998602</c:v>
                </c:pt>
                <c:pt idx="20188">
                  <c:v>1.4187999999998602</c:v>
                </c:pt>
                <c:pt idx="20189">
                  <c:v>1.4188999999998602</c:v>
                </c:pt>
                <c:pt idx="20190">
                  <c:v>1.4189999999998602</c:v>
                </c:pt>
                <c:pt idx="20191">
                  <c:v>1.4190999999998601</c:v>
                </c:pt>
                <c:pt idx="20192">
                  <c:v>1.4191999999998601</c:v>
                </c:pt>
                <c:pt idx="20193">
                  <c:v>1.4192999999998601</c:v>
                </c:pt>
                <c:pt idx="20194">
                  <c:v>1.4193999999998601</c:v>
                </c:pt>
                <c:pt idx="20195">
                  <c:v>1.4194999999998601</c:v>
                </c:pt>
                <c:pt idx="20196">
                  <c:v>1.4195999999998601</c:v>
                </c:pt>
                <c:pt idx="20197">
                  <c:v>1.4196999999998601</c:v>
                </c:pt>
                <c:pt idx="20198">
                  <c:v>1.4197999999998601</c:v>
                </c:pt>
                <c:pt idx="20199">
                  <c:v>1.4198999999998601</c:v>
                </c:pt>
                <c:pt idx="20200">
                  <c:v>1.41999999999986</c:v>
                </c:pt>
                <c:pt idx="20201">
                  <c:v>1.42009999999986</c:v>
                </c:pt>
                <c:pt idx="20202">
                  <c:v>1.42019999999986</c:v>
                </c:pt>
                <c:pt idx="20203">
                  <c:v>1.42029999999986</c:v>
                </c:pt>
                <c:pt idx="20204">
                  <c:v>1.42039999999986</c:v>
                </c:pt>
                <c:pt idx="20205">
                  <c:v>1.42049999999986</c:v>
                </c:pt>
                <c:pt idx="20206">
                  <c:v>1.42059999999986</c:v>
                </c:pt>
                <c:pt idx="20207">
                  <c:v>1.42069999999986</c:v>
                </c:pt>
                <c:pt idx="20208">
                  <c:v>1.42079999999986</c:v>
                </c:pt>
                <c:pt idx="20209">
                  <c:v>1.4208999999998599</c:v>
                </c:pt>
                <c:pt idx="20210">
                  <c:v>1.4209999999998599</c:v>
                </c:pt>
                <c:pt idx="20211">
                  <c:v>1.4210999999998599</c:v>
                </c:pt>
                <c:pt idx="20212">
                  <c:v>1.4211999999998599</c:v>
                </c:pt>
                <c:pt idx="20213">
                  <c:v>1.4212999999998599</c:v>
                </c:pt>
                <c:pt idx="20214">
                  <c:v>1.4213999999998599</c:v>
                </c:pt>
                <c:pt idx="20215">
                  <c:v>1.4214999999998599</c:v>
                </c:pt>
                <c:pt idx="20216">
                  <c:v>1.4215999999998599</c:v>
                </c:pt>
                <c:pt idx="20217">
                  <c:v>1.4216999999998599</c:v>
                </c:pt>
                <c:pt idx="20218">
                  <c:v>1.4217999999998598</c:v>
                </c:pt>
                <c:pt idx="20219">
                  <c:v>1.4218999999998598</c:v>
                </c:pt>
                <c:pt idx="20220">
                  <c:v>1.4219999999998598</c:v>
                </c:pt>
                <c:pt idx="20221">
                  <c:v>1.4220999999998598</c:v>
                </c:pt>
                <c:pt idx="20222">
                  <c:v>1.4221999999998598</c:v>
                </c:pt>
                <c:pt idx="20223">
                  <c:v>1.4222999999998598</c:v>
                </c:pt>
                <c:pt idx="20224">
                  <c:v>1.4223999999998598</c:v>
                </c:pt>
                <c:pt idx="20225">
                  <c:v>1.4224999999998598</c:v>
                </c:pt>
                <c:pt idx="20226">
                  <c:v>1.4225999999998598</c:v>
                </c:pt>
                <c:pt idx="20227">
                  <c:v>1.4226999999998597</c:v>
                </c:pt>
                <c:pt idx="20228">
                  <c:v>1.4227999999998597</c:v>
                </c:pt>
                <c:pt idx="20229">
                  <c:v>1.4228999999998597</c:v>
                </c:pt>
                <c:pt idx="20230">
                  <c:v>1.4229999999998597</c:v>
                </c:pt>
                <c:pt idx="20231">
                  <c:v>1.4230999999998597</c:v>
                </c:pt>
                <c:pt idx="20232">
                  <c:v>1.4231999999998597</c:v>
                </c:pt>
                <c:pt idx="20233">
                  <c:v>1.4232999999998597</c:v>
                </c:pt>
                <c:pt idx="20234">
                  <c:v>1.4233999999998597</c:v>
                </c:pt>
                <c:pt idx="20235">
                  <c:v>1.4234999999998597</c:v>
                </c:pt>
                <c:pt idx="20236">
                  <c:v>1.4235999999998596</c:v>
                </c:pt>
                <c:pt idx="20237">
                  <c:v>1.4236999999998596</c:v>
                </c:pt>
                <c:pt idx="20238">
                  <c:v>1.4237999999998596</c:v>
                </c:pt>
                <c:pt idx="20239">
                  <c:v>1.4238999999998596</c:v>
                </c:pt>
                <c:pt idx="20240">
                  <c:v>1.4239999999998596</c:v>
                </c:pt>
                <c:pt idx="20241">
                  <c:v>1.4240999999998596</c:v>
                </c:pt>
                <c:pt idx="20242">
                  <c:v>1.4241999999998596</c:v>
                </c:pt>
                <c:pt idx="20243">
                  <c:v>1.4242999999998596</c:v>
                </c:pt>
                <c:pt idx="20244">
                  <c:v>1.4243999999998596</c:v>
                </c:pt>
                <c:pt idx="20245">
                  <c:v>1.4244999999998595</c:v>
                </c:pt>
                <c:pt idx="20246">
                  <c:v>1.4245999999998595</c:v>
                </c:pt>
                <c:pt idx="20247">
                  <c:v>1.4246999999998595</c:v>
                </c:pt>
                <c:pt idx="20248">
                  <c:v>1.4247999999998595</c:v>
                </c:pt>
                <c:pt idx="20249">
                  <c:v>1.4248999999998595</c:v>
                </c:pt>
                <c:pt idx="20250">
                  <c:v>1.4249999999998595</c:v>
                </c:pt>
                <c:pt idx="20251">
                  <c:v>1.4250999999998595</c:v>
                </c:pt>
                <c:pt idx="20252">
                  <c:v>1.4251999999998595</c:v>
                </c:pt>
                <c:pt idx="20253">
                  <c:v>1.4252999999998595</c:v>
                </c:pt>
                <c:pt idx="20254">
                  <c:v>1.4253999999998594</c:v>
                </c:pt>
                <c:pt idx="20255">
                  <c:v>1.4254999999998594</c:v>
                </c:pt>
                <c:pt idx="20256">
                  <c:v>1.4255999999998594</c:v>
                </c:pt>
                <c:pt idx="20257">
                  <c:v>1.4256999999998594</c:v>
                </c:pt>
                <c:pt idx="20258">
                  <c:v>1.4257999999998594</c:v>
                </c:pt>
                <c:pt idx="20259">
                  <c:v>1.4258999999998594</c:v>
                </c:pt>
                <c:pt idx="20260">
                  <c:v>1.4259999999998594</c:v>
                </c:pt>
                <c:pt idx="20261">
                  <c:v>1.4260999999998594</c:v>
                </c:pt>
                <c:pt idx="20262">
                  <c:v>1.4261999999998594</c:v>
                </c:pt>
                <c:pt idx="20263">
                  <c:v>1.4262999999998593</c:v>
                </c:pt>
                <c:pt idx="20264">
                  <c:v>1.4263999999998593</c:v>
                </c:pt>
                <c:pt idx="20265">
                  <c:v>1.4264999999998593</c:v>
                </c:pt>
                <c:pt idx="20266">
                  <c:v>1.4265999999998593</c:v>
                </c:pt>
                <c:pt idx="20267">
                  <c:v>1.4266999999998593</c:v>
                </c:pt>
                <c:pt idx="20268">
                  <c:v>1.4267999999998593</c:v>
                </c:pt>
                <c:pt idx="20269">
                  <c:v>1.4268999999998593</c:v>
                </c:pt>
                <c:pt idx="20270">
                  <c:v>1.4269999999998593</c:v>
                </c:pt>
                <c:pt idx="20271">
                  <c:v>1.4270999999998593</c:v>
                </c:pt>
                <c:pt idx="20272">
                  <c:v>1.4271999999998592</c:v>
                </c:pt>
                <c:pt idx="20273">
                  <c:v>1.4272999999998592</c:v>
                </c:pt>
                <c:pt idx="20274">
                  <c:v>1.4273999999998592</c:v>
                </c:pt>
                <c:pt idx="20275">
                  <c:v>1.4274999999998592</c:v>
                </c:pt>
                <c:pt idx="20276">
                  <c:v>1.4275999999998592</c:v>
                </c:pt>
                <c:pt idx="20277">
                  <c:v>1.4276999999998592</c:v>
                </c:pt>
                <c:pt idx="20278">
                  <c:v>1.4277999999998592</c:v>
                </c:pt>
                <c:pt idx="20279">
                  <c:v>1.4278999999998592</c:v>
                </c:pt>
                <c:pt idx="20280">
                  <c:v>1.4279999999998592</c:v>
                </c:pt>
                <c:pt idx="20281">
                  <c:v>1.4280999999998591</c:v>
                </c:pt>
                <c:pt idx="20282">
                  <c:v>1.4281999999998591</c:v>
                </c:pt>
                <c:pt idx="20283">
                  <c:v>1.4282999999998591</c:v>
                </c:pt>
                <c:pt idx="20284">
                  <c:v>1.4283999999998591</c:v>
                </c:pt>
                <c:pt idx="20285">
                  <c:v>1.4284999999998591</c:v>
                </c:pt>
                <c:pt idx="20286">
                  <c:v>1.4285999999998591</c:v>
                </c:pt>
                <c:pt idx="20287">
                  <c:v>1.4286999999998591</c:v>
                </c:pt>
                <c:pt idx="20288">
                  <c:v>1.4287999999998591</c:v>
                </c:pt>
                <c:pt idx="20289">
                  <c:v>1.4288999999998591</c:v>
                </c:pt>
                <c:pt idx="20290">
                  <c:v>1.428999999999859</c:v>
                </c:pt>
                <c:pt idx="20291">
                  <c:v>1.429099999999859</c:v>
                </c:pt>
                <c:pt idx="20292">
                  <c:v>1.429199999999859</c:v>
                </c:pt>
                <c:pt idx="20293">
                  <c:v>1.429299999999859</c:v>
                </c:pt>
                <c:pt idx="20294">
                  <c:v>1.429399999999859</c:v>
                </c:pt>
                <c:pt idx="20295">
                  <c:v>1.429499999999859</c:v>
                </c:pt>
                <c:pt idx="20296">
                  <c:v>1.429599999999859</c:v>
                </c:pt>
                <c:pt idx="20297">
                  <c:v>1.429699999999859</c:v>
                </c:pt>
                <c:pt idx="20298">
                  <c:v>1.429799999999859</c:v>
                </c:pt>
                <c:pt idx="20299">
                  <c:v>1.429899999999859</c:v>
                </c:pt>
                <c:pt idx="20300">
                  <c:v>1.4299999999998589</c:v>
                </c:pt>
                <c:pt idx="20301">
                  <c:v>1.4300999999998589</c:v>
                </c:pt>
                <c:pt idx="20302">
                  <c:v>1.4301999999998589</c:v>
                </c:pt>
                <c:pt idx="20303">
                  <c:v>1.4302999999998589</c:v>
                </c:pt>
                <c:pt idx="20304">
                  <c:v>1.4303999999998589</c:v>
                </c:pt>
                <c:pt idx="20305">
                  <c:v>1.4304999999998589</c:v>
                </c:pt>
                <c:pt idx="20306">
                  <c:v>1.4305999999998589</c:v>
                </c:pt>
                <c:pt idx="20307">
                  <c:v>1.4306999999998589</c:v>
                </c:pt>
                <c:pt idx="20308">
                  <c:v>1.4307999999998589</c:v>
                </c:pt>
                <c:pt idx="20309">
                  <c:v>1.4308999999998588</c:v>
                </c:pt>
                <c:pt idx="20310">
                  <c:v>1.4309999999998588</c:v>
                </c:pt>
                <c:pt idx="20311">
                  <c:v>1.4310999999998588</c:v>
                </c:pt>
                <c:pt idx="20312">
                  <c:v>1.4311999999998588</c:v>
                </c:pt>
                <c:pt idx="20313">
                  <c:v>1.4312999999998588</c:v>
                </c:pt>
                <c:pt idx="20314">
                  <c:v>1.4313999999998588</c:v>
                </c:pt>
                <c:pt idx="20315">
                  <c:v>1.4314999999998588</c:v>
                </c:pt>
                <c:pt idx="20316">
                  <c:v>1.4315999999998588</c:v>
                </c:pt>
                <c:pt idx="20317">
                  <c:v>1.4316999999998588</c:v>
                </c:pt>
                <c:pt idx="20318">
                  <c:v>1.4317999999998587</c:v>
                </c:pt>
                <c:pt idx="20319">
                  <c:v>1.4318999999998587</c:v>
                </c:pt>
                <c:pt idx="20320">
                  <c:v>1.4319999999998587</c:v>
                </c:pt>
                <c:pt idx="20321">
                  <c:v>1.4320999999998587</c:v>
                </c:pt>
                <c:pt idx="20322">
                  <c:v>1.4321999999998587</c:v>
                </c:pt>
                <c:pt idx="20323">
                  <c:v>1.4322999999998587</c:v>
                </c:pt>
                <c:pt idx="20324">
                  <c:v>1.4323999999998587</c:v>
                </c:pt>
                <c:pt idx="20325">
                  <c:v>1.4324999999998587</c:v>
                </c:pt>
                <c:pt idx="20326">
                  <c:v>1.4325999999998587</c:v>
                </c:pt>
                <c:pt idx="20327">
                  <c:v>1.4326999999998586</c:v>
                </c:pt>
                <c:pt idx="20328">
                  <c:v>1.4327999999998586</c:v>
                </c:pt>
                <c:pt idx="20329">
                  <c:v>1.4328999999998586</c:v>
                </c:pt>
                <c:pt idx="20330">
                  <c:v>1.4329999999998586</c:v>
                </c:pt>
                <c:pt idx="20331">
                  <c:v>1.4330999999998586</c:v>
                </c:pt>
                <c:pt idx="20332">
                  <c:v>1.4331999999998586</c:v>
                </c:pt>
                <c:pt idx="20333">
                  <c:v>1.4332999999998586</c:v>
                </c:pt>
                <c:pt idx="20334">
                  <c:v>1.4333999999998586</c:v>
                </c:pt>
                <c:pt idx="20335">
                  <c:v>1.4334999999998586</c:v>
                </c:pt>
                <c:pt idx="20336">
                  <c:v>1.4335999999998585</c:v>
                </c:pt>
                <c:pt idx="20337">
                  <c:v>1.4336999999998585</c:v>
                </c:pt>
                <c:pt idx="20338">
                  <c:v>1.4337999999998585</c:v>
                </c:pt>
                <c:pt idx="20339">
                  <c:v>1.4338999999998585</c:v>
                </c:pt>
                <c:pt idx="20340">
                  <c:v>1.4339999999998585</c:v>
                </c:pt>
                <c:pt idx="20341">
                  <c:v>1.4340999999998585</c:v>
                </c:pt>
                <c:pt idx="20342">
                  <c:v>1.4341999999998585</c:v>
                </c:pt>
                <c:pt idx="20343">
                  <c:v>1.4342999999998585</c:v>
                </c:pt>
                <c:pt idx="20344">
                  <c:v>1.4343999999998585</c:v>
                </c:pt>
                <c:pt idx="20345">
                  <c:v>1.4344999999998584</c:v>
                </c:pt>
                <c:pt idx="20346">
                  <c:v>1.4345999999998584</c:v>
                </c:pt>
                <c:pt idx="20347">
                  <c:v>1.4346999999998584</c:v>
                </c:pt>
                <c:pt idx="20348">
                  <c:v>1.4347999999998584</c:v>
                </c:pt>
                <c:pt idx="20349">
                  <c:v>1.4348999999998584</c:v>
                </c:pt>
                <c:pt idx="20350">
                  <c:v>1.4349999999998584</c:v>
                </c:pt>
                <c:pt idx="20351">
                  <c:v>1.4350999999998584</c:v>
                </c:pt>
                <c:pt idx="20352">
                  <c:v>1.4351999999998584</c:v>
                </c:pt>
                <c:pt idx="20353">
                  <c:v>1.4352999999998584</c:v>
                </c:pt>
                <c:pt idx="20354">
                  <c:v>1.4353999999998583</c:v>
                </c:pt>
                <c:pt idx="20355">
                  <c:v>1.4354999999998583</c:v>
                </c:pt>
                <c:pt idx="20356">
                  <c:v>1.4355999999998583</c:v>
                </c:pt>
                <c:pt idx="20357">
                  <c:v>1.4356999999998583</c:v>
                </c:pt>
                <c:pt idx="20358">
                  <c:v>1.4357999999998583</c:v>
                </c:pt>
                <c:pt idx="20359">
                  <c:v>1.4358999999998583</c:v>
                </c:pt>
                <c:pt idx="20360">
                  <c:v>1.4359999999998583</c:v>
                </c:pt>
                <c:pt idx="20361">
                  <c:v>1.4360999999998583</c:v>
                </c:pt>
                <c:pt idx="20362">
                  <c:v>1.4361999999998583</c:v>
                </c:pt>
                <c:pt idx="20363">
                  <c:v>1.4362999999998582</c:v>
                </c:pt>
                <c:pt idx="20364">
                  <c:v>1.4363999999998582</c:v>
                </c:pt>
                <c:pt idx="20365">
                  <c:v>1.4364999999998582</c:v>
                </c:pt>
                <c:pt idx="20366">
                  <c:v>1.4365999999998582</c:v>
                </c:pt>
                <c:pt idx="20367">
                  <c:v>1.4366999999998582</c:v>
                </c:pt>
                <c:pt idx="20368">
                  <c:v>1.4367999999998582</c:v>
                </c:pt>
                <c:pt idx="20369">
                  <c:v>1.4368999999998582</c:v>
                </c:pt>
                <c:pt idx="20370">
                  <c:v>1.4369999999998582</c:v>
                </c:pt>
                <c:pt idx="20371">
                  <c:v>1.4370999999998582</c:v>
                </c:pt>
                <c:pt idx="20372">
                  <c:v>1.4371999999998581</c:v>
                </c:pt>
                <c:pt idx="20373">
                  <c:v>1.4372999999998581</c:v>
                </c:pt>
                <c:pt idx="20374">
                  <c:v>1.4373999999998581</c:v>
                </c:pt>
                <c:pt idx="20375">
                  <c:v>1.4374999999998581</c:v>
                </c:pt>
                <c:pt idx="20376">
                  <c:v>1.4375999999998581</c:v>
                </c:pt>
                <c:pt idx="20377">
                  <c:v>1.4376999999998581</c:v>
                </c:pt>
                <c:pt idx="20378">
                  <c:v>1.4377999999998581</c:v>
                </c:pt>
                <c:pt idx="20379">
                  <c:v>1.4378999999998581</c:v>
                </c:pt>
                <c:pt idx="20380">
                  <c:v>1.4379999999998581</c:v>
                </c:pt>
                <c:pt idx="20381">
                  <c:v>1.438099999999858</c:v>
                </c:pt>
                <c:pt idx="20382">
                  <c:v>1.438199999999858</c:v>
                </c:pt>
                <c:pt idx="20383">
                  <c:v>1.438299999999858</c:v>
                </c:pt>
                <c:pt idx="20384">
                  <c:v>1.438399999999858</c:v>
                </c:pt>
                <c:pt idx="20385">
                  <c:v>1.438499999999858</c:v>
                </c:pt>
                <c:pt idx="20386">
                  <c:v>1.438599999999858</c:v>
                </c:pt>
                <c:pt idx="20387">
                  <c:v>1.438699999999858</c:v>
                </c:pt>
                <c:pt idx="20388">
                  <c:v>1.438799999999858</c:v>
                </c:pt>
                <c:pt idx="20389">
                  <c:v>1.438899999999858</c:v>
                </c:pt>
                <c:pt idx="20390">
                  <c:v>1.4389999999998579</c:v>
                </c:pt>
                <c:pt idx="20391">
                  <c:v>1.4390999999998579</c:v>
                </c:pt>
                <c:pt idx="20392">
                  <c:v>1.4391999999998579</c:v>
                </c:pt>
                <c:pt idx="20393">
                  <c:v>1.4392999999998579</c:v>
                </c:pt>
                <c:pt idx="20394">
                  <c:v>1.4393999999998579</c:v>
                </c:pt>
                <c:pt idx="20395">
                  <c:v>1.4394999999998579</c:v>
                </c:pt>
                <c:pt idx="20396">
                  <c:v>1.4395999999998579</c:v>
                </c:pt>
                <c:pt idx="20397">
                  <c:v>1.4396999999998579</c:v>
                </c:pt>
                <c:pt idx="20398">
                  <c:v>1.4397999999998579</c:v>
                </c:pt>
                <c:pt idx="20399">
                  <c:v>1.4398999999998578</c:v>
                </c:pt>
                <c:pt idx="20400">
                  <c:v>1.4399999999998578</c:v>
                </c:pt>
                <c:pt idx="20401">
                  <c:v>1.4400999999998578</c:v>
                </c:pt>
                <c:pt idx="20402">
                  <c:v>1.4401999999998578</c:v>
                </c:pt>
                <c:pt idx="20403">
                  <c:v>1.4402999999998578</c:v>
                </c:pt>
                <c:pt idx="20404">
                  <c:v>1.4403999999998578</c:v>
                </c:pt>
                <c:pt idx="20405">
                  <c:v>1.4404999999998578</c:v>
                </c:pt>
                <c:pt idx="20406">
                  <c:v>1.4405999999998578</c:v>
                </c:pt>
                <c:pt idx="20407">
                  <c:v>1.4406999999998578</c:v>
                </c:pt>
                <c:pt idx="20408">
                  <c:v>1.4407999999998578</c:v>
                </c:pt>
                <c:pt idx="20409">
                  <c:v>1.4408999999998577</c:v>
                </c:pt>
                <c:pt idx="20410">
                  <c:v>1.4409999999998577</c:v>
                </c:pt>
                <c:pt idx="20411">
                  <c:v>1.4410999999998577</c:v>
                </c:pt>
                <c:pt idx="20412">
                  <c:v>1.4411999999998577</c:v>
                </c:pt>
                <c:pt idx="20413">
                  <c:v>1.4412999999998577</c:v>
                </c:pt>
                <c:pt idx="20414">
                  <c:v>1.4413999999998577</c:v>
                </c:pt>
                <c:pt idx="20415">
                  <c:v>1.4414999999998577</c:v>
                </c:pt>
                <c:pt idx="20416">
                  <c:v>1.4415999999998577</c:v>
                </c:pt>
                <c:pt idx="20417">
                  <c:v>1.4416999999998577</c:v>
                </c:pt>
                <c:pt idx="20418">
                  <c:v>1.4417999999998576</c:v>
                </c:pt>
                <c:pt idx="20419">
                  <c:v>1.4418999999998576</c:v>
                </c:pt>
                <c:pt idx="20420">
                  <c:v>1.4419999999998576</c:v>
                </c:pt>
                <c:pt idx="20421">
                  <c:v>1.4420999999998576</c:v>
                </c:pt>
                <c:pt idx="20422">
                  <c:v>1.4421999999998576</c:v>
                </c:pt>
                <c:pt idx="20423">
                  <c:v>1.4422999999998576</c:v>
                </c:pt>
                <c:pt idx="20424">
                  <c:v>1.4423999999998576</c:v>
                </c:pt>
                <c:pt idx="20425">
                  <c:v>1.4424999999998576</c:v>
                </c:pt>
                <c:pt idx="20426">
                  <c:v>1.4425999999998576</c:v>
                </c:pt>
                <c:pt idx="20427">
                  <c:v>1.4426999999998575</c:v>
                </c:pt>
                <c:pt idx="20428">
                  <c:v>1.4427999999998575</c:v>
                </c:pt>
                <c:pt idx="20429">
                  <c:v>1.4428999999998575</c:v>
                </c:pt>
                <c:pt idx="20430">
                  <c:v>1.4429999999998575</c:v>
                </c:pt>
                <c:pt idx="20431">
                  <c:v>1.4430999999998575</c:v>
                </c:pt>
                <c:pt idx="20432">
                  <c:v>1.4431999999998575</c:v>
                </c:pt>
                <c:pt idx="20433">
                  <c:v>1.4432999999998575</c:v>
                </c:pt>
                <c:pt idx="20434">
                  <c:v>1.4433999999998575</c:v>
                </c:pt>
                <c:pt idx="20435">
                  <c:v>1.4434999999998575</c:v>
                </c:pt>
                <c:pt idx="20436">
                  <c:v>1.4435999999998574</c:v>
                </c:pt>
                <c:pt idx="20437">
                  <c:v>1.4436999999998574</c:v>
                </c:pt>
                <c:pt idx="20438">
                  <c:v>1.4437999999998574</c:v>
                </c:pt>
                <c:pt idx="20439">
                  <c:v>1.4438999999998574</c:v>
                </c:pt>
                <c:pt idx="20440">
                  <c:v>1.4439999999998574</c:v>
                </c:pt>
                <c:pt idx="20441">
                  <c:v>1.4440999999998574</c:v>
                </c:pt>
                <c:pt idx="20442">
                  <c:v>1.4441999999998574</c:v>
                </c:pt>
                <c:pt idx="20443">
                  <c:v>1.4442999999998574</c:v>
                </c:pt>
                <c:pt idx="20444">
                  <c:v>1.4443999999998574</c:v>
                </c:pt>
                <c:pt idx="20445">
                  <c:v>1.4444999999998573</c:v>
                </c:pt>
                <c:pt idx="20446">
                  <c:v>1.4445999999998573</c:v>
                </c:pt>
                <c:pt idx="20447">
                  <c:v>1.4446999999998573</c:v>
                </c:pt>
                <c:pt idx="20448">
                  <c:v>1.4447999999998573</c:v>
                </c:pt>
                <c:pt idx="20449">
                  <c:v>1.4448999999998573</c:v>
                </c:pt>
                <c:pt idx="20450">
                  <c:v>1.4449999999998573</c:v>
                </c:pt>
                <c:pt idx="20451">
                  <c:v>1.4450999999998573</c:v>
                </c:pt>
                <c:pt idx="20452">
                  <c:v>1.4451999999998573</c:v>
                </c:pt>
                <c:pt idx="20453">
                  <c:v>1.4452999999998573</c:v>
                </c:pt>
                <c:pt idx="20454">
                  <c:v>1.4453999999998572</c:v>
                </c:pt>
                <c:pt idx="20455">
                  <c:v>1.4454999999998572</c:v>
                </c:pt>
                <c:pt idx="20456">
                  <c:v>1.4455999999998572</c:v>
                </c:pt>
                <c:pt idx="20457">
                  <c:v>1.4456999999998572</c:v>
                </c:pt>
                <c:pt idx="20458">
                  <c:v>1.4457999999998572</c:v>
                </c:pt>
                <c:pt idx="20459">
                  <c:v>1.4458999999998572</c:v>
                </c:pt>
                <c:pt idx="20460">
                  <c:v>1.4459999999998572</c:v>
                </c:pt>
                <c:pt idx="20461">
                  <c:v>1.4460999999998572</c:v>
                </c:pt>
                <c:pt idx="20462">
                  <c:v>1.4461999999998572</c:v>
                </c:pt>
                <c:pt idx="20463">
                  <c:v>1.4462999999998571</c:v>
                </c:pt>
                <c:pt idx="20464">
                  <c:v>1.4463999999998571</c:v>
                </c:pt>
                <c:pt idx="20465">
                  <c:v>1.4464999999998571</c:v>
                </c:pt>
                <c:pt idx="20466">
                  <c:v>1.4465999999998571</c:v>
                </c:pt>
                <c:pt idx="20467">
                  <c:v>1.4466999999998571</c:v>
                </c:pt>
                <c:pt idx="20468">
                  <c:v>1.4467999999998571</c:v>
                </c:pt>
                <c:pt idx="20469">
                  <c:v>1.4468999999998571</c:v>
                </c:pt>
                <c:pt idx="20470">
                  <c:v>1.4469999999998571</c:v>
                </c:pt>
                <c:pt idx="20471">
                  <c:v>1.4470999999998571</c:v>
                </c:pt>
                <c:pt idx="20472">
                  <c:v>1.447199999999857</c:v>
                </c:pt>
                <c:pt idx="20473">
                  <c:v>1.447299999999857</c:v>
                </c:pt>
                <c:pt idx="20474">
                  <c:v>1.447399999999857</c:v>
                </c:pt>
                <c:pt idx="20475">
                  <c:v>1.447499999999857</c:v>
                </c:pt>
                <c:pt idx="20476">
                  <c:v>1.447599999999857</c:v>
                </c:pt>
                <c:pt idx="20477">
                  <c:v>1.447699999999857</c:v>
                </c:pt>
                <c:pt idx="20478">
                  <c:v>1.447799999999857</c:v>
                </c:pt>
                <c:pt idx="20479">
                  <c:v>1.447899999999857</c:v>
                </c:pt>
                <c:pt idx="20480">
                  <c:v>1.447999999999857</c:v>
                </c:pt>
                <c:pt idx="20481">
                  <c:v>1.4480999999998569</c:v>
                </c:pt>
                <c:pt idx="20482">
                  <c:v>1.4481999999998569</c:v>
                </c:pt>
                <c:pt idx="20483">
                  <c:v>1.4482999999998569</c:v>
                </c:pt>
                <c:pt idx="20484">
                  <c:v>1.4483999999998569</c:v>
                </c:pt>
                <c:pt idx="20485">
                  <c:v>1.4484999999998569</c:v>
                </c:pt>
                <c:pt idx="20486">
                  <c:v>1.4485999999998569</c:v>
                </c:pt>
                <c:pt idx="20487">
                  <c:v>1.4486999999998569</c:v>
                </c:pt>
                <c:pt idx="20488">
                  <c:v>1.4487999999998569</c:v>
                </c:pt>
                <c:pt idx="20489">
                  <c:v>1.4488999999998569</c:v>
                </c:pt>
                <c:pt idx="20490">
                  <c:v>1.4489999999998568</c:v>
                </c:pt>
                <c:pt idx="20491">
                  <c:v>1.4490999999998568</c:v>
                </c:pt>
                <c:pt idx="20492">
                  <c:v>1.4491999999998568</c:v>
                </c:pt>
                <c:pt idx="20493">
                  <c:v>1.4492999999998568</c:v>
                </c:pt>
                <c:pt idx="20494">
                  <c:v>1.4493999999998568</c:v>
                </c:pt>
                <c:pt idx="20495">
                  <c:v>1.4494999999998568</c:v>
                </c:pt>
                <c:pt idx="20496">
                  <c:v>1.4495999999998568</c:v>
                </c:pt>
                <c:pt idx="20497">
                  <c:v>1.4496999999998568</c:v>
                </c:pt>
                <c:pt idx="20498">
                  <c:v>1.4497999999998568</c:v>
                </c:pt>
                <c:pt idx="20499">
                  <c:v>1.4498999999998567</c:v>
                </c:pt>
                <c:pt idx="20500">
                  <c:v>1.4499999999998567</c:v>
                </c:pt>
                <c:pt idx="20501">
                  <c:v>1.4500999999998567</c:v>
                </c:pt>
                <c:pt idx="20502">
                  <c:v>1.4501999999998567</c:v>
                </c:pt>
                <c:pt idx="20503">
                  <c:v>1.4502999999998567</c:v>
                </c:pt>
                <c:pt idx="20504">
                  <c:v>1.4503999999998567</c:v>
                </c:pt>
                <c:pt idx="20505">
                  <c:v>1.4504999999998567</c:v>
                </c:pt>
                <c:pt idx="20506">
                  <c:v>1.4505999999998567</c:v>
                </c:pt>
                <c:pt idx="20507">
                  <c:v>1.4506999999998567</c:v>
                </c:pt>
                <c:pt idx="20508">
                  <c:v>1.4507999999998566</c:v>
                </c:pt>
                <c:pt idx="20509">
                  <c:v>1.4508999999998566</c:v>
                </c:pt>
                <c:pt idx="20510">
                  <c:v>1.4509999999998566</c:v>
                </c:pt>
                <c:pt idx="20511">
                  <c:v>1.4510999999998566</c:v>
                </c:pt>
                <c:pt idx="20512">
                  <c:v>1.4511999999998566</c:v>
                </c:pt>
                <c:pt idx="20513">
                  <c:v>1.4512999999998566</c:v>
                </c:pt>
                <c:pt idx="20514">
                  <c:v>1.4513999999998566</c:v>
                </c:pt>
                <c:pt idx="20515">
                  <c:v>1.4514999999998566</c:v>
                </c:pt>
                <c:pt idx="20516">
                  <c:v>1.4515999999998566</c:v>
                </c:pt>
                <c:pt idx="20517">
                  <c:v>1.4516999999998565</c:v>
                </c:pt>
                <c:pt idx="20518">
                  <c:v>1.4517999999998565</c:v>
                </c:pt>
                <c:pt idx="20519">
                  <c:v>1.4518999999998565</c:v>
                </c:pt>
                <c:pt idx="20520">
                  <c:v>1.4519999999998565</c:v>
                </c:pt>
                <c:pt idx="20521">
                  <c:v>1.4520999999998565</c:v>
                </c:pt>
                <c:pt idx="20522">
                  <c:v>1.4521999999998565</c:v>
                </c:pt>
                <c:pt idx="20523">
                  <c:v>1.4522999999998565</c:v>
                </c:pt>
                <c:pt idx="20524">
                  <c:v>1.4523999999998565</c:v>
                </c:pt>
                <c:pt idx="20525">
                  <c:v>1.4524999999998565</c:v>
                </c:pt>
                <c:pt idx="20526">
                  <c:v>1.4525999999998565</c:v>
                </c:pt>
                <c:pt idx="20527">
                  <c:v>1.4526999999998564</c:v>
                </c:pt>
                <c:pt idx="20528">
                  <c:v>1.4527999999998564</c:v>
                </c:pt>
                <c:pt idx="20529">
                  <c:v>1.4528999999998564</c:v>
                </c:pt>
                <c:pt idx="20530">
                  <c:v>1.4529999999998564</c:v>
                </c:pt>
                <c:pt idx="20531">
                  <c:v>1.4530999999998564</c:v>
                </c:pt>
                <c:pt idx="20532">
                  <c:v>1.4531999999998564</c:v>
                </c:pt>
                <c:pt idx="20533">
                  <c:v>1.4532999999998564</c:v>
                </c:pt>
                <c:pt idx="20534">
                  <c:v>1.4533999999998564</c:v>
                </c:pt>
                <c:pt idx="20535">
                  <c:v>1.4534999999998564</c:v>
                </c:pt>
                <c:pt idx="20536">
                  <c:v>1.4535999999998563</c:v>
                </c:pt>
                <c:pt idx="20537">
                  <c:v>1.4536999999998563</c:v>
                </c:pt>
                <c:pt idx="20538">
                  <c:v>1.4537999999998563</c:v>
                </c:pt>
                <c:pt idx="20539">
                  <c:v>1.4538999999998563</c:v>
                </c:pt>
                <c:pt idx="20540">
                  <c:v>1.4539999999998563</c:v>
                </c:pt>
                <c:pt idx="20541">
                  <c:v>1.4540999999998563</c:v>
                </c:pt>
                <c:pt idx="20542">
                  <c:v>1.4541999999998563</c:v>
                </c:pt>
                <c:pt idx="20543">
                  <c:v>1.4542999999998563</c:v>
                </c:pt>
                <c:pt idx="20544">
                  <c:v>1.4543999999998563</c:v>
                </c:pt>
                <c:pt idx="20545">
                  <c:v>1.4544999999998562</c:v>
                </c:pt>
                <c:pt idx="20546">
                  <c:v>1.4545999999998562</c:v>
                </c:pt>
                <c:pt idx="20547">
                  <c:v>1.4546999999998562</c:v>
                </c:pt>
                <c:pt idx="20548">
                  <c:v>1.4547999999998562</c:v>
                </c:pt>
                <c:pt idx="20549">
                  <c:v>1.4548999999998562</c:v>
                </c:pt>
                <c:pt idx="20550">
                  <c:v>1.4549999999998562</c:v>
                </c:pt>
                <c:pt idx="20551">
                  <c:v>1.4550999999998562</c:v>
                </c:pt>
                <c:pt idx="20552">
                  <c:v>1.4551999999998562</c:v>
                </c:pt>
                <c:pt idx="20553">
                  <c:v>1.4552999999998562</c:v>
                </c:pt>
                <c:pt idx="20554">
                  <c:v>1.4553999999998561</c:v>
                </c:pt>
                <c:pt idx="20555">
                  <c:v>1.4554999999998561</c:v>
                </c:pt>
                <c:pt idx="20556">
                  <c:v>1.4555999999998561</c:v>
                </c:pt>
                <c:pt idx="20557">
                  <c:v>1.4556999999998561</c:v>
                </c:pt>
                <c:pt idx="20558">
                  <c:v>1.4557999999998561</c:v>
                </c:pt>
                <c:pt idx="20559">
                  <c:v>1.4558999999998561</c:v>
                </c:pt>
                <c:pt idx="20560">
                  <c:v>1.4559999999998561</c:v>
                </c:pt>
                <c:pt idx="20561">
                  <c:v>1.4560999999998561</c:v>
                </c:pt>
                <c:pt idx="20562">
                  <c:v>1.4561999999998561</c:v>
                </c:pt>
                <c:pt idx="20563">
                  <c:v>1.456299999999856</c:v>
                </c:pt>
                <c:pt idx="20564">
                  <c:v>1.456399999999856</c:v>
                </c:pt>
                <c:pt idx="20565">
                  <c:v>1.456499999999856</c:v>
                </c:pt>
                <c:pt idx="20566">
                  <c:v>1.456599999999856</c:v>
                </c:pt>
                <c:pt idx="20567">
                  <c:v>1.456699999999856</c:v>
                </c:pt>
                <c:pt idx="20568">
                  <c:v>1.456799999999856</c:v>
                </c:pt>
                <c:pt idx="20569">
                  <c:v>1.456899999999856</c:v>
                </c:pt>
                <c:pt idx="20570">
                  <c:v>1.456999999999856</c:v>
                </c:pt>
                <c:pt idx="20571">
                  <c:v>1.457099999999856</c:v>
                </c:pt>
                <c:pt idx="20572">
                  <c:v>1.4571999999998559</c:v>
                </c:pt>
                <c:pt idx="20573">
                  <c:v>1.4572999999998559</c:v>
                </c:pt>
                <c:pt idx="20574">
                  <c:v>1.4573999999998559</c:v>
                </c:pt>
                <c:pt idx="20575">
                  <c:v>1.4574999999998559</c:v>
                </c:pt>
                <c:pt idx="20576">
                  <c:v>1.4575999999998559</c:v>
                </c:pt>
                <c:pt idx="20577">
                  <c:v>1.4576999999998559</c:v>
                </c:pt>
                <c:pt idx="20578">
                  <c:v>1.4577999999998559</c:v>
                </c:pt>
                <c:pt idx="20579">
                  <c:v>1.4578999999998559</c:v>
                </c:pt>
                <c:pt idx="20580">
                  <c:v>1.4579999999998559</c:v>
                </c:pt>
                <c:pt idx="20581">
                  <c:v>1.4580999999998558</c:v>
                </c:pt>
                <c:pt idx="20582">
                  <c:v>1.4581999999998558</c:v>
                </c:pt>
                <c:pt idx="20583">
                  <c:v>1.4582999999998558</c:v>
                </c:pt>
                <c:pt idx="20584">
                  <c:v>1.4583999999998558</c:v>
                </c:pt>
                <c:pt idx="20585">
                  <c:v>1.4584999999998558</c:v>
                </c:pt>
                <c:pt idx="20586">
                  <c:v>1.4585999999998558</c:v>
                </c:pt>
                <c:pt idx="20587">
                  <c:v>1.4586999999998558</c:v>
                </c:pt>
                <c:pt idx="20588">
                  <c:v>1.4587999999998558</c:v>
                </c:pt>
                <c:pt idx="20589">
                  <c:v>1.4588999999998558</c:v>
                </c:pt>
                <c:pt idx="20590">
                  <c:v>1.4589999999998557</c:v>
                </c:pt>
                <c:pt idx="20591">
                  <c:v>1.4590999999998557</c:v>
                </c:pt>
                <c:pt idx="20592">
                  <c:v>1.4591999999998557</c:v>
                </c:pt>
                <c:pt idx="20593">
                  <c:v>1.4592999999998557</c:v>
                </c:pt>
                <c:pt idx="20594">
                  <c:v>1.4593999999998557</c:v>
                </c:pt>
                <c:pt idx="20595">
                  <c:v>1.4594999999998557</c:v>
                </c:pt>
                <c:pt idx="20596">
                  <c:v>1.4595999999998557</c:v>
                </c:pt>
                <c:pt idx="20597">
                  <c:v>1.4596999999998557</c:v>
                </c:pt>
                <c:pt idx="20598">
                  <c:v>1.4597999999998557</c:v>
                </c:pt>
                <c:pt idx="20599">
                  <c:v>1.4598999999998556</c:v>
                </c:pt>
                <c:pt idx="20600">
                  <c:v>1.4599999999998556</c:v>
                </c:pt>
                <c:pt idx="20601">
                  <c:v>1.4600999999998556</c:v>
                </c:pt>
                <c:pt idx="20602">
                  <c:v>1.4601999999998556</c:v>
                </c:pt>
                <c:pt idx="20603">
                  <c:v>1.4602999999998556</c:v>
                </c:pt>
                <c:pt idx="20604">
                  <c:v>1.4603999999998556</c:v>
                </c:pt>
                <c:pt idx="20605">
                  <c:v>1.4604999999998556</c:v>
                </c:pt>
                <c:pt idx="20606">
                  <c:v>1.4605999999998556</c:v>
                </c:pt>
                <c:pt idx="20607">
                  <c:v>1.4606999999998556</c:v>
                </c:pt>
                <c:pt idx="20608">
                  <c:v>1.4607999999998555</c:v>
                </c:pt>
                <c:pt idx="20609">
                  <c:v>1.4608999999998555</c:v>
                </c:pt>
                <c:pt idx="20610">
                  <c:v>1.4609999999998555</c:v>
                </c:pt>
                <c:pt idx="20611">
                  <c:v>1.4610999999998555</c:v>
                </c:pt>
                <c:pt idx="20612">
                  <c:v>1.4611999999998555</c:v>
                </c:pt>
                <c:pt idx="20613">
                  <c:v>1.4612999999998555</c:v>
                </c:pt>
                <c:pt idx="20614">
                  <c:v>1.4613999999998555</c:v>
                </c:pt>
                <c:pt idx="20615">
                  <c:v>1.4614999999998555</c:v>
                </c:pt>
                <c:pt idx="20616">
                  <c:v>1.4615999999998555</c:v>
                </c:pt>
                <c:pt idx="20617">
                  <c:v>1.4616999999998554</c:v>
                </c:pt>
                <c:pt idx="20618">
                  <c:v>1.4617999999998554</c:v>
                </c:pt>
                <c:pt idx="20619">
                  <c:v>1.4618999999998554</c:v>
                </c:pt>
                <c:pt idx="20620">
                  <c:v>1.4619999999998554</c:v>
                </c:pt>
                <c:pt idx="20621">
                  <c:v>1.4620999999998554</c:v>
                </c:pt>
                <c:pt idx="20622">
                  <c:v>1.4621999999998554</c:v>
                </c:pt>
                <c:pt idx="20623">
                  <c:v>1.4622999999998554</c:v>
                </c:pt>
                <c:pt idx="20624">
                  <c:v>1.4623999999998554</c:v>
                </c:pt>
                <c:pt idx="20625">
                  <c:v>1.4624999999998554</c:v>
                </c:pt>
                <c:pt idx="20626">
                  <c:v>1.4625999999998553</c:v>
                </c:pt>
                <c:pt idx="20627">
                  <c:v>1.4626999999998553</c:v>
                </c:pt>
                <c:pt idx="20628">
                  <c:v>1.4627999999998553</c:v>
                </c:pt>
                <c:pt idx="20629">
                  <c:v>1.4628999999998553</c:v>
                </c:pt>
                <c:pt idx="20630">
                  <c:v>1.4629999999998553</c:v>
                </c:pt>
                <c:pt idx="20631">
                  <c:v>1.4630999999998553</c:v>
                </c:pt>
                <c:pt idx="20632">
                  <c:v>1.4631999999998553</c:v>
                </c:pt>
                <c:pt idx="20633">
                  <c:v>1.4632999999998553</c:v>
                </c:pt>
                <c:pt idx="20634">
                  <c:v>1.4633999999998553</c:v>
                </c:pt>
                <c:pt idx="20635">
                  <c:v>1.4634999999998553</c:v>
                </c:pt>
                <c:pt idx="20636">
                  <c:v>1.4635999999998552</c:v>
                </c:pt>
                <c:pt idx="20637">
                  <c:v>1.4636999999998552</c:v>
                </c:pt>
                <c:pt idx="20638">
                  <c:v>1.4637999999998552</c:v>
                </c:pt>
                <c:pt idx="20639">
                  <c:v>1.4638999999998552</c:v>
                </c:pt>
                <c:pt idx="20640">
                  <c:v>1.4639999999998552</c:v>
                </c:pt>
                <c:pt idx="20641">
                  <c:v>1.4640999999998552</c:v>
                </c:pt>
                <c:pt idx="20642">
                  <c:v>1.4641999999998552</c:v>
                </c:pt>
                <c:pt idx="20643">
                  <c:v>1.4642999999998552</c:v>
                </c:pt>
                <c:pt idx="20644">
                  <c:v>1.4643999999998552</c:v>
                </c:pt>
                <c:pt idx="20645">
                  <c:v>1.4644999999998551</c:v>
                </c:pt>
                <c:pt idx="20646">
                  <c:v>1.4645999999998551</c:v>
                </c:pt>
                <c:pt idx="20647">
                  <c:v>1.4646999999998551</c:v>
                </c:pt>
                <c:pt idx="20648">
                  <c:v>1.4647999999998551</c:v>
                </c:pt>
                <c:pt idx="20649">
                  <c:v>1.4648999999998551</c:v>
                </c:pt>
                <c:pt idx="20650">
                  <c:v>1.4649999999998551</c:v>
                </c:pt>
                <c:pt idx="20651">
                  <c:v>1.4650999999998551</c:v>
                </c:pt>
                <c:pt idx="20652">
                  <c:v>1.4651999999998551</c:v>
                </c:pt>
                <c:pt idx="20653">
                  <c:v>1.4652999999998551</c:v>
                </c:pt>
                <c:pt idx="20654">
                  <c:v>1.465399999999855</c:v>
                </c:pt>
                <c:pt idx="20655">
                  <c:v>1.465499999999855</c:v>
                </c:pt>
                <c:pt idx="20656">
                  <c:v>1.465599999999855</c:v>
                </c:pt>
                <c:pt idx="20657">
                  <c:v>1.465699999999855</c:v>
                </c:pt>
                <c:pt idx="20658">
                  <c:v>1.465799999999855</c:v>
                </c:pt>
                <c:pt idx="20659">
                  <c:v>1.465899999999855</c:v>
                </c:pt>
                <c:pt idx="20660">
                  <c:v>1.465999999999855</c:v>
                </c:pt>
                <c:pt idx="20661">
                  <c:v>1.466099999999855</c:v>
                </c:pt>
                <c:pt idx="20662">
                  <c:v>1.466199999999855</c:v>
                </c:pt>
                <c:pt idx="20663">
                  <c:v>1.4662999999998549</c:v>
                </c:pt>
                <c:pt idx="20664">
                  <c:v>1.4663999999998549</c:v>
                </c:pt>
                <c:pt idx="20665">
                  <c:v>1.4664999999998549</c:v>
                </c:pt>
                <c:pt idx="20666">
                  <c:v>1.4665999999998549</c:v>
                </c:pt>
                <c:pt idx="20667">
                  <c:v>1.4666999999998549</c:v>
                </c:pt>
                <c:pt idx="20668">
                  <c:v>1.4667999999998549</c:v>
                </c:pt>
                <c:pt idx="20669">
                  <c:v>1.4668999999998549</c:v>
                </c:pt>
                <c:pt idx="20670">
                  <c:v>1.4669999999998549</c:v>
                </c:pt>
                <c:pt idx="20671">
                  <c:v>1.4670999999998549</c:v>
                </c:pt>
                <c:pt idx="20672">
                  <c:v>1.4671999999998548</c:v>
                </c:pt>
                <c:pt idx="20673">
                  <c:v>1.4672999999998548</c:v>
                </c:pt>
                <c:pt idx="20674">
                  <c:v>1.4673999999998548</c:v>
                </c:pt>
                <c:pt idx="20675">
                  <c:v>1.4674999999998548</c:v>
                </c:pt>
                <c:pt idx="20676">
                  <c:v>1.4675999999998548</c:v>
                </c:pt>
                <c:pt idx="20677">
                  <c:v>1.4676999999998548</c:v>
                </c:pt>
                <c:pt idx="20678">
                  <c:v>1.4677999999998548</c:v>
                </c:pt>
                <c:pt idx="20679">
                  <c:v>1.4678999999998548</c:v>
                </c:pt>
                <c:pt idx="20680">
                  <c:v>1.4679999999998548</c:v>
                </c:pt>
                <c:pt idx="20681">
                  <c:v>1.4680999999998547</c:v>
                </c:pt>
                <c:pt idx="20682">
                  <c:v>1.4681999999998547</c:v>
                </c:pt>
                <c:pt idx="20683">
                  <c:v>1.4682999999998547</c:v>
                </c:pt>
                <c:pt idx="20684">
                  <c:v>1.4683999999998547</c:v>
                </c:pt>
                <c:pt idx="20685">
                  <c:v>1.4684999999998547</c:v>
                </c:pt>
                <c:pt idx="20686">
                  <c:v>1.4685999999998547</c:v>
                </c:pt>
                <c:pt idx="20687">
                  <c:v>1.4686999999998547</c:v>
                </c:pt>
                <c:pt idx="20688">
                  <c:v>1.4687999999998547</c:v>
                </c:pt>
                <c:pt idx="20689">
                  <c:v>1.4688999999998547</c:v>
                </c:pt>
                <c:pt idx="20690">
                  <c:v>1.4689999999998546</c:v>
                </c:pt>
                <c:pt idx="20691">
                  <c:v>1.4690999999998546</c:v>
                </c:pt>
                <c:pt idx="20692">
                  <c:v>1.4691999999998546</c:v>
                </c:pt>
                <c:pt idx="20693">
                  <c:v>1.4692999999998546</c:v>
                </c:pt>
                <c:pt idx="20694">
                  <c:v>1.4693999999998546</c:v>
                </c:pt>
                <c:pt idx="20695">
                  <c:v>1.4694999999998546</c:v>
                </c:pt>
                <c:pt idx="20696">
                  <c:v>1.4695999999998546</c:v>
                </c:pt>
                <c:pt idx="20697">
                  <c:v>1.4696999999998546</c:v>
                </c:pt>
                <c:pt idx="20698">
                  <c:v>1.4697999999998546</c:v>
                </c:pt>
                <c:pt idx="20699">
                  <c:v>1.4698999999998545</c:v>
                </c:pt>
                <c:pt idx="20700">
                  <c:v>1.4699999999998545</c:v>
                </c:pt>
                <c:pt idx="20701">
                  <c:v>1.4700999999998545</c:v>
                </c:pt>
                <c:pt idx="20702">
                  <c:v>1.4701999999998545</c:v>
                </c:pt>
                <c:pt idx="20703">
                  <c:v>1.4702999999998545</c:v>
                </c:pt>
                <c:pt idx="20704">
                  <c:v>1.4703999999998545</c:v>
                </c:pt>
                <c:pt idx="20705">
                  <c:v>1.4704999999998545</c:v>
                </c:pt>
                <c:pt idx="20706">
                  <c:v>1.4705999999998545</c:v>
                </c:pt>
                <c:pt idx="20707">
                  <c:v>1.4706999999998545</c:v>
                </c:pt>
                <c:pt idx="20708">
                  <c:v>1.4707999999998544</c:v>
                </c:pt>
                <c:pt idx="20709">
                  <c:v>1.4708999999998544</c:v>
                </c:pt>
                <c:pt idx="20710">
                  <c:v>1.4709999999998544</c:v>
                </c:pt>
                <c:pt idx="20711">
                  <c:v>1.4710999999998544</c:v>
                </c:pt>
                <c:pt idx="20712">
                  <c:v>1.4711999999998544</c:v>
                </c:pt>
                <c:pt idx="20713">
                  <c:v>1.4712999999998544</c:v>
                </c:pt>
                <c:pt idx="20714">
                  <c:v>1.4713999999998544</c:v>
                </c:pt>
                <c:pt idx="20715">
                  <c:v>1.4714999999998544</c:v>
                </c:pt>
                <c:pt idx="20716">
                  <c:v>1.4715999999998544</c:v>
                </c:pt>
                <c:pt idx="20717">
                  <c:v>1.4716999999998543</c:v>
                </c:pt>
                <c:pt idx="20718">
                  <c:v>1.4717999999998543</c:v>
                </c:pt>
                <c:pt idx="20719">
                  <c:v>1.4718999999998543</c:v>
                </c:pt>
                <c:pt idx="20720">
                  <c:v>1.4719999999998543</c:v>
                </c:pt>
                <c:pt idx="20721">
                  <c:v>1.4720999999998543</c:v>
                </c:pt>
                <c:pt idx="20722">
                  <c:v>1.4721999999998543</c:v>
                </c:pt>
                <c:pt idx="20723">
                  <c:v>1.4722999999998543</c:v>
                </c:pt>
                <c:pt idx="20724">
                  <c:v>1.4723999999998543</c:v>
                </c:pt>
                <c:pt idx="20725">
                  <c:v>1.4724999999998543</c:v>
                </c:pt>
                <c:pt idx="20726">
                  <c:v>1.4725999999998542</c:v>
                </c:pt>
                <c:pt idx="20727">
                  <c:v>1.4726999999998542</c:v>
                </c:pt>
                <c:pt idx="20728">
                  <c:v>1.4727999999998542</c:v>
                </c:pt>
                <c:pt idx="20729">
                  <c:v>1.4728999999998542</c:v>
                </c:pt>
                <c:pt idx="20730">
                  <c:v>1.4729999999998542</c:v>
                </c:pt>
                <c:pt idx="20731">
                  <c:v>1.4730999999998542</c:v>
                </c:pt>
                <c:pt idx="20732">
                  <c:v>1.4731999999998542</c:v>
                </c:pt>
                <c:pt idx="20733">
                  <c:v>1.4732999999998542</c:v>
                </c:pt>
                <c:pt idx="20734">
                  <c:v>1.4733999999998542</c:v>
                </c:pt>
                <c:pt idx="20735">
                  <c:v>1.4734999999998541</c:v>
                </c:pt>
                <c:pt idx="20736">
                  <c:v>1.4735999999998541</c:v>
                </c:pt>
                <c:pt idx="20737">
                  <c:v>1.4736999999998541</c:v>
                </c:pt>
                <c:pt idx="20738">
                  <c:v>1.4737999999998541</c:v>
                </c:pt>
                <c:pt idx="20739">
                  <c:v>1.4738999999998541</c:v>
                </c:pt>
                <c:pt idx="20740">
                  <c:v>1.4739999999998541</c:v>
                </c:pt>
                <c:pt idx="20741">
                  <c:v>1.4740999999998541</c:v>
                </c:pt>
                <c:pt idx="20742">
                  <c:v>1.4741999999998541</c:v>
                </c:pt>
                <c:pt idx="20743">
                  <c:v>1.4742999999998541</c:v>
                </c:pt>
                <c:pt idx="20744">
                  <c:v>1.474399999999854</c:v>
                </c:pt>
                <c:pt idx="20745">
                  <c:v>1.474499999999854</c:v>
                </c:pt>
                <c:pt idx="20746">
                  <c:v>1.474599999999854</c:v>
                </c:pt>
                <c:pt idx="20747">
                  <c:v>1.474699999999854</c:v>
                </c:pt>
                <c:pt idx="20748">
                  <c:v>1.474799999999854</c:v>
                </c:pt>
                <c:pt idx="20749">
                  <c:v>1.474899999999854</c:v>
                </c:pt>
                <c:pt idx="20750">
                  <c:v>1.474999999999854</c:v>
                </c:pt>
                <c:pt idx="20751">
                  <c:v>1.475099999999854</c:v>
                </c:pt>
                <c:pt idx="20752">
                  <c:v>1.475199999999854</c:v>
                </c:pt>
                <c:pt idx="20753">
                  <c:v>1.475299999999854</c:v>
                </c:pt>
                <c:pt idx="20754">
                  <c:v>1.4753999999998539</c:v>
                </c:pt>
                <c:pt idx="20755">
                  <c:v>1.4754999999998539</c:v>
                </c:pt>
                <c:pt idx="20756">
                  <c:v>1.4755999999998539</c:v>
                </c:pt>
                <c:pt idx="20757">
                  <c:v>1.4756999999998539</c:v>
                </c:pt>
                <c:pt idx="20758">
                  <c:v>1.4757999999998539</c:v>
                </c:pt>
                <c:pt idx="20759">
                  <c:v>1.4758999999998539</c:v>
                </c:pt>
                <c:pt idx="20760">
                  <c:v>1.4759999999998539</c:v>
                </c:pt>
                <c:pt idx="20761">
                  <c:v>1.4760999999998539</c:v>
                </c:pt>
                <c:pt idx="20762">
                  <c:v>1.4761999999998539</c:v>
                </c:pt>
                <c:pt idx="20763">
                  <c:v>1.4762999999998538</c:v>
                </c:pt>
                <c:pt idx="20764">
                  <c:v>1.4763999999998538</c:v>
                </c:pt>
                <c:pt idx="20765">
                  <c:v>1.4764999999998538</c:v>
                </c:pt>
                <c:pt idx="20766">
                  <c:v>1.4765999999998538</c:v>
                </c:pt>
                <c:pt idx="20767">
                  <c:v>1.4766999999998538</c:v>
                </c:pt>
                <c:pt idx="20768">
                  <c:v>1.4767999999998538</c:v>
                </c:pt>
                <c:pt idx="20769">
                  <c:v>1.4768999999998538</c:v>
                </c:pt>
                <c:pt idx="20770">
                  <c:v>1.4769999999998538</c:v>
                </c:pt>
                <c:pt idx="20771">
                  <c:v>1.4770999999998538</c:v>
                </c:pt>
                <c:pt idx="20772">
                  <c:v>1.4771999999998537</c:v>
                </c:pt>
                <c:pt idx="20773">
                  <c:v>1.4772999999998537</c:v>
                </c:pt>
                <c:pt idx="20774">
                  <c:v>1.4773999999998537</c:v>
                </c:pt>
                <c:pt idx="20775">
                  <c:v>1.4774999999998537</c:v>
                </c:pt>
                <c:pt idx="20776">
                  <c:v>1.4775999999998537</c:v>
                </c:pt>
                <c:pt idx="20777">
                  <c:v>1.4776999999998537</c:v>
                </c:pt>
                <c:pt idx="20778">
                  <c:v>1.4777999999998537</c:v>
                </c:pt>
                <c:pt idx="20779">
                  <c:v>1.4778999999998537</c:v>
                </c:pt>
                <c:pt idx="20780">
                  <c:v>1.4779999999998537</c:v>
                </c:pt>
                <c:pt idx="20781">
                  <c:v>1.4780999999998536</c:v>
                </c:pt>
                <c:pt idx="20782">
                  <c:v>1.4781999999998536</c:v>
                </c:pt>
                <c:pt idx="20783">
                  <c:v>1.4782999999998536</c:v>
                </c:pt>
                <c:pt idx="20784">
                  <c:v>1.4783999999998536</c:v>
                </c:pt>
                <c:pt idx="20785">
                  <c:v>1.4784999999998536</c:v>
                </c:pt>
                <c:pt idx="20786">
                  <c:v>1.4785999999998536</c:v>
                </c:pt>
                <c:pt idx="20787">
                  <c:v>1.4786999999998536</c:v>
                </c:pt>
                <c:pt idx="20788">
                  <c:v>1.4787999999998536</c:v>
                </c:pt>
                <c:pt idx="20789">
                  <c:v>1.4788999999998536</c:v>
                </c:pt>
                <c:pt idx="20790">
                  <c:v>1.4789999999998535</c:v>
                </c:pt>
                <c:pt idx="20791">
                  <c:v>1.4790999999998535</c:v>
                </c:pt>
                <c:pt idx="20792">
                  <c:v>1.4791999999998535</c:v>
                </c:pt>
                <c:pt idx="20793">
                  <c:v>1.4792999999998535</c:v>
                </c:pt>
                <c:pt idx="20794">
                  <c:v>1.4793999999998535</c:v>
                </c:pt>
                <c:pt idx="20795">
                  <c:v>1.4794999999998535</c:v>
                </c:pt>
                <c:pt idx="20796">
                  <c:v>1.4795999999998535</c:v>
                </c:pt>
                <c:pt idx="20797">
                  <c:v>1.4796999999998535</c:v>
                </c:pt>
                <c:pt idx="20798">
                  <c:v>1.4797999999998535</c:v>
                </c:pt>
                <c:pt idx="20799">
                  <c:v>1.4798999999998534</c:v>
                </c:pt>
                <c:pt idx="20800">
                  <c:v>1.4799999999998534</c:v>
                </c:pt>
                <c:pt idx="20801">
                  <c:v>1.4800999999998534</c:v>
                </c:pt>
                <c:pt idx="20802">
                  <c:v>1.4801999999998534</c:v>
                </c:pt>
                <c:pt idx="20803">
                  <c:v>1.4802999999998534</c:v>
                </c:pt>
                <c:pt idx="20804">
                  <c:v>1.4803999999998534</c:v>
                </c:pt>
                <c:pt idx="20805">
                  <c:v>1.4804999999998534</c:v>
                </c:pt>
                <c:pt idx="20806">
                  <c:v>1.4805999999998534</c:v>
                </c:pt>
                <c:pt idx="20807">
                  <c:v>1.4806999999998534</c:v>
                </c:pt>
                <c:pt idx="20808">
                  <c:v>1.4807999999998533</c:v>
                </c:pt>
                <c:pt idx="20809">
                  <c:v>1.4808999999998533</c:v>
                </c:pt>
                <c:pt idx="20810">
                  <c:v>1.4809999999998533</c:v>
                </c:pt>
                <c:pt idx="20811">
                  <c:v>1.4810999999998533</c:v>
                </c:pt>
                <c:pt idx="20812">
                  <c:v>1.4811999999998533</c:v>
                </c:pt>
                <c:pt idx="20813">
                  <c:v>1.4812999999998533</c:v>
                </c:pt>
                <c:pt idx="20814">
                  <c:v>1.4813999999998533</c:v>
                </c:pt>
                <c:pt idx="20815">
                  <c:v>1.4814999999998533</c:v>
                </c:pt>
                <c:pt idx="20816">
                  <c:v>1.4815999999998533</c:v>
                </c:pt>
                <c:pt idx="20817">
                  <c:v>1.4816999999998532</c:v>
                </c:pt>
                <c:pt idx="20818">
                  <c:v>1.4817999999998532</c:v>
                </c:pt>
                <c:pt idx="20819">
                  <c:v>1.4818999999998532</c:v>
                </c:pt>
                <c:pt idx="20820">
                  <c:v>1.4819999999998532</c:v>
                </c:pt>
                <c:pt idx="20821">
                  <c:v>1.4820999999998532</c:v>
                </c:pt>
                <c:pt idx="20822">
                  <c:v>1.4821999999998532</c:v>
                </c:pt>
                <c:pt idx="20823">
                  <c:v>1.4822999999998532</c:v>
                </c:pt>
                <c:pt idx="20824">
                  <c:v>1.4823999999998532</c:v>
                </c:pt>
                <c:pt idx="20825">
                  <c:v>1.4824999999998532</c:v>
                </c:pt>
                <c:pt idx="20826">
                  <c:v>1.4825999999998531</c:v>
                </c:pt>
                <c:pt idx="20827">
                  <c:v>1.4826999999998531</c:v>
                </c:pt>
                <c:pt idx="20828">
                  <c:v>1.4827999999998531</c:v>
                </c:pt>
                <c:pt idx="20829">
                  <c:v>1.4828999999998531</c:v>
                </c:pt>
                <c:pt idx="20830">
                  <c:v>1.4829999999998531</c:v>
                </c:pt>
                <c:pt idx="20831">
                  <c:v>1.4830999999998531</c:v>
                </c:pt>
                <c:pt idx="20832">
                  <c:v>1.4831999999998531</c:v>
                </c:pt>
                <c:pt idx="20833">
                  <c:v>1.4832999999998531</c:v>
                </c:pt>
                <c:pt idx="20834">
                  <c:v>1.4833999999998531</c:v>
                </c:pt>
                <c:pt idx="20835">
                  <c:v>1.483499999999853</c:v>
                </c:pt>
                <c:pt idx="20836">
                  <c:v>1.483599999999853</c:v>
                </c:pt>
                <c:pt idx="20837">
                  <c:v>1.483699999999853</c:v>
                </c:pt>
                <c:pt idx="20838">
                  <c:v>1.483799999999853</c:v>
                </c:pt>
                <c:pt idx="20839">
                  <c:v>1.483899999999853</c:v>
                </c:pt>
                <c:pt idx="20840">
                  <c:v>1.483999999999853</c:v>
                </c:pt>
                <c:pt idx="20841">
                  <c:v>1.484099999999853</c:v>
                </c:pt>
                <c:pt idx="20842">
                  <c:v>1.484199999999853</c:v>
                </c:pt>
                <c:pt idx="20843">
                  <c:v>1.484299999999853</c:v>
                </c:pt>
                <c:pt idx="20844">
                  <c:v>1.4843999999998529</c:v>
                </c:pt>
                <c:pt idx="20845">
                  <c:v>1.4844999999998529</c:v>
                </c:pt>
                <c:pt idx="20846">
                  <c:v>1.4845999999998529</c:v>
                </c:pt>
                <c:pt idx="20847">
                  <c:v>1.4846999999998529</c:v>
                </c:pt>
                <c:pt idx="20848">
                  <c:v>1.4847999999998529</c:v>
                </c:pt>
                <c:pt idx="20849">
                  <c:v>1.4848999999998529</c:v>
                </c:pt>
                <c:pt idx="20850">
                  <c:v>1.4849999999998529</c:v>
                </c:pt>
                <c:pt idx="20851">
                  <c:v>1.4850999999998529</c:v>
                </c:pt>
                <c:pt idx="20852">
                  <c:v>1.4851999999998529</c:v>
                </c:pt>
                <c:pt idx="20853">
                  <c:v>1.4852999999998528</c:v>
                </c:pt>
                <c:pt idx="20854">
                  <c:v>1.4853999999998528</c:v>
                </c:pt>
                <c:pt idx="20855">
                  <c:v>1.4854999999998528</c:v>
                </c:pt>
                <c:pt idx="20856">
                  <c:v>1.4855999999998528</c:v>
                </c:pt>
                <c:pt idx="20857">
                  <c:v>1.4856999999998528</c:v>
                </c:pt>
                <c:pt idx="20858">
                  <c:v>1.4857999999998528</c:v>
                </c:pt>
                <c:pt idx="20859">
                  <c:v>1.4858999999998528</c:v>
                </c:pt>
                <c:pt idx="20860">
                  <c:v>1.4859999999998528</c:v>
                </c:pt>
                <c:pt idx="20861">
                  <c:v>1.4860999999998528</c:v>
                </c:pt>
                <c:pt idx="20862">
                  <c:v>1.4861999999998527</c:v>
                </c:pt>
                <c:pt idx="20863">
                  <c:v>1.4862999999998527</c:v>
                </c:pt>
                <c:pt idx="20864">
                  <c:v>1.4863999999998527</c:v>
                </c:pt>
                <c:pt idx="20865">
                  <c:v>1.4864999999998527</c:v>
                </c:pt>
                <c:pt idx="20866">
                  <c:v>1.4865999999998527</c:v>
                </c:pt>
                <c:pt idx="20867">
                  <c:v>1.4866999999998527</c:v>
                </c:pt>
                <c:pt idx="20868">
                  <c:v>1.4867999999998527</c:v>
                </c:pt>
                <c:pt idx="20869">
                  <c:v>1.4868999999998527</c:v>
                </c:pt>
                <c:pt idx="20870">
                  <c:v>1.4869999999998527</c:v>
                </c:pt>
                <c:pt idx="20871">
                  <c:v>1.4870999999998527</c:v>
                </c:pt>
                <c:pt idx="20872">
                  <c:v>1.4871999999998526</c:v>
                </c:pt>
                <c:pt idx="20873">
                  <c:v>1.4872999999998526</c:v>
                </c:pt>
                <c:pt idx="20874">
                  <c:v>1.4873999999998526</c:v>
                </c:pt>
                <c:pt idx="20875">
                  <c:v>1.4874999999998526</c:v>
                </c:pt>
                <c:pt idx="20876">
                  <c:v>1.4875999999998526</c:v>
                </c:pt>
                <c:pt idx="20877">
                  <c:v>1.4876999999998526</c:v>
                </c:pt>
                <c:pt idx="20878">
                  <c:v>1.4877999999998526</c:v>
                </c:pt>
                <c:pt idx="20879">
                  <c:v>1.4878999999998526</c:v>
                </c:pt>
                <c:pt idx="20880">
                  <c:v>1.4879999999998526</c:v>
                </c:pt>
                <c:pt idx="20881">
                  <c:v>1.4880999999998525</c:v>
                </c:pt>
                <c:pt idx="20882">
                  <c:v>1.4881999999998525</c:v>
                </c:pt>
                <c:pt idx="20883">
                  <c:v>1.4882999999998525</c:v>
                </c:pt>
                <c:pt idx="20884">
                  <c:v>1.4883999999998525</c:v>
                </c:pt>
                <c:pt idx="20885">
                  <c:v>1.4884999999998525</c:v>
                </c:pt>
                <c:pt idx="20886">
                  <c:v>1.4885999999998525</c:v>
                </c:pt>
                <c:pt idx="20887">
                  <c:v>1.4886999999998525</c:v>
                </c:pt>
                <c:pt idx="20888">
                  <c:v>1.4887999999998525</c:v>
                </c:pt>
                <c:pt idx="20889">
                  <c:v>1.4888999999998525</c:v>
                </c:pt>
                <c:pt idx="20890">
                  <c:v>1.4889999999998524</c:v>
                </c:pt>
                <c:pt idx="20891">
                  <c:v>1.4890999999998524</c:v>
                </c:pt>
                <c:pt idx="20892">
                  <c:v>1.4891999999998524</c:v>
                </c:pt>
                <c:pt idx="20893">
                  <c:v>1.4892999999998524</c:v>
                </c:pt>
                <c:pt idx="20894">
                  <c:v>1.4893999999998524</c:v>
                </c:pt>
                <c:pt idx="20895">
                  <c:v>1.4894999999998524</c:v>
                </c:pt>
                <c:pt idx="20896">
                  <c:v>1.4895999999998524</c:v>
                </c:pt>
                <c:pt idx="20897">
                  <c:v>1.4896999999998524</c:v>
                </c:pt>
                <c:pt idx="20898">
                  <c:v>1.4897999999998524</c:v>
                </c:pt>
                <c:pt idx="20899">
                  <c:v>1.4898999999998523</c:v>
                </c:pt>
                <c:pt idx="20900">
                  <c:v>1.4899999999998523</c:v>
                </c:pt>
                <c:pt idx="20901">
                  <c:v>1.4900999999998523</c:v>
                </c:pt>
                <c:pt idx="20902">
                  <c:v>1.4901999999998523</c:v>
                </c:pt>
                <c:pt idx="20903">
                  <c:v>1.4902999999998523</c:v>
                </c:pt>
                <c:pt idx="20904">
                  <c:v>1.4903999999998523</c:v>
                </c:pt>
                <c:pt idx="20905">
                  <c:v>1.4904999999998523</c:v>
                </c:pt>
                <c:pt idx="20906">
                  <c:v>1.4905999999998523</c:v>
                </c:pt>
                <c:pt idx="20907">
                  <c:v>1.4906999999998523</c:v>
                </c:pt>
                <c:pt idx="20908">
                  <c:v>1.4907999999998522</c:v>
                </c:pt>
                <c:pt idx="20909">
                  <c:v>1.4908999999998522</c:v>
                </c:pt>
                <c:pt idx="20910">
                  <c:v>1.4909999999998522</c:v>
                </c:pt>
                <c:pt idx="20911">
                  <c:v>1.4910999999998522</c:v>
                </c:pt>
                <c:pt idx="20912">
                  <c:v>1.4911999999998522</c:v>
                </c:pt>
                <c:pt idx="20913">
                  <c:v>1.4912999999998522</c:v>
                </c:pt>
                <c:pt idx="20914">
                  <c:v>1.4913999999998522</c:v>
                </c:pt>
                <c:pt idx="20915">
                  <c:v>1.4914999999998522</c:v>
                </c:pt>
                <c:pt idx="20916">
                  <c:v>1.4915999999998522</c:v>
                </c:pt>
                <c:pt idx="20917">
                  <c:v>1.4916999999998521</c:v>
                </c:pt>
                <c:pt idx="20918">
                  <c:v>1.4917999999998521</c:v>
                </c:pt>
                <c:pt idx="20919">
                  <c:v>1.4918999999998521</c:v>
                </c:pt>
                <c:pt idx="20920">
                  <c:v>1.4919999999998521</c:v>
                </c:pt>
                <c:pt idx="20921">
                  <c:v>1.4920999999998521</c:v>
                </c:pt>
                <c:pt idx="20922">
                  <c:v>1.4921999999998521</c:v>
                </c:pt>
                <c:pt idx="20923">
                  <c:v>1.4922999999998521</c:v>
                </c:pt>
                <c:pt idx="20924">
                  <c:v>1.4923999999998521</c:v>
                </c:pt>
                <c:pt idx="20925">
                  <c:v>1.4924999999998521</c:v>
                </c:pt>
                <c:pt idx="20926">
                  <c:v>1.492599999999852</c:v>
                </c:pt>
                <c:pt idx="20927">
                  <c:v>1.492699999999852</c:v>
                </c:pt>
                <c:pt idx="20928">
                  <c:v>1.492799999999852</c:v>
                </c:pt>
                <c:pt idx="20929">
                  <c:v>1.492899999999852</c:v>
                </c:pt>
                <c:pt idx="20930">
                  <c:v>1.492999999999852</c:v>
                </c:pt>
                <c:pt idx="20931">
                  <c:v>1.493099999999852</c:v>
                </c:pt>
                <c:pt idx="20932">
                  <c:v>1.493199999999852</c:v>
                </c:pt>
                <c:pt idx="20933">
                  <c:v>1.493299999999852</c:v>
                </c:pt>
                <c:pt idx="20934">
                  <c:v>1.493399999999852</c:v>
                </c:pt>
                <c:pt idx="20935">
                  <c:v>1.4934999999998519</c:v>
                </c:pt>
                <c:pt idx="20936">
                  <c:v>1.4935999999998519</c:v>
                </c:pt>
                <c:pt idx="20937">
                  <c:v>1.4936999999998519</c:v>
                </c:pt>
                <c:pt idx="20938">
                  <c:v>1.4937999999998519</c:v>
                </c:pt>
                <c:pt idx="20939">
                  <c:v>1.4938999999998519</c:v>
                </c:pt>
                <c:pt idx="20940">
                  <c:v>1.4939999999998519</c:v>
                </c:pt>
                <c:pt idx="20941">
                  <c:v>1.4940999999998519</c:v>
                </c:pt>
                <c:pt idx="20942">
                  <c:v>1.4941999999998519</c:v>
                </c:pt>
                <c:pt idx="20943">
                  <c:v>1.4942999999998519</c:v>
                </c:pt>
                <c:pt idx="20944">
                  <c:v>1.4943999999998518</c:v>
                </c:pt>
                <c:pt idx="20945">
                  <c:v>1.4944999999998518</c:v>
                </c:pt>
                <c:pt idx="20946">
                  <c:v>1.4945999999998518</c:v>
                </c:pt>
                <c:pt idx="20947">
                  <c:v>1.4946999999998518</c:v>
                </c:pt>
                <c:pt idx="20948">
                  <c:v>1.4947999999998518</c:v>
                </c:pt>
                <c:pt idx="20949">
                  <c:v>1.4948999999998518</c:v>
                </c:pt>
                <c:pt idx="20950">
                  <c:v>1.4949999999998518</c:v>
                </c:pt>
                <c:pt idx="20951">
                  <c:v>1.4950999999998518</c:v>
                </c:pt>
                <c:pt idx="20952">
                  <c:v>1.4951999999998518</c:v>
                </c:pt>
                <c:pt idx="20953">
                  <c:v>1.4952999999998517</c:v>
                </c:pt>
                <c:pt idx="20954">
                  <c:v>1.4953999999998517</c:v>
                </c:pt>
                <c:pt idx="20955">
                  <c:v>1.4954999999998517</c:v>
                </c:pt>
                <c:pt idx="20956">
                  <c:v>1.4955999999998517</c:v>
                </c:pt>
                <c:pt idx="20957">
                  <c:v>1.4956999999998517</c:v>
                </c:pt>
                <c:pt idx="20958">
                  <c:v>1.4957999999998517</c:v>
                </c:pt>
                <c:pt idx="20959">
                  <c:v>1.4958999999998517</c:v>
                </c:pt>
                <c:pt idx="20960">
                  <c:v>1.4959999999998517</c:v>
                </c:pt>
                <c:pt idx="20961">
                  <c:v>1.4960999999998517</c:v>
                </c:pt>
                <c:pt idx="20962">
                  <c:v>1.4961999999998516</c:v>
                </c:pt>
                <c:pt idx="20963">
                  <c:v>1.4962999999998516</c:v>
                </c:pt>
                <c:pt idx="20964">
                  <c:v>1.4963999999998516</c:v>
                </c:pt>
                <c:pt idx="20965">
                  <c:v>1.4964999999998516</c:v>
                </c:pt>
                <c:pt idx="20966">
                  <c:v>1.4965999999998516</c:v>
                </c:pt>
                <c:pt idx="20967">
                  <c:v>1.4966999999998516</c:v>
                </c:pt>
                <c:pt idx="20968">
                  <c:v>1.4967999999998516</c:v>
                </c:pt>
                <c:pt idx="20969">
                  <c:v>1.4968999999998516</c:v>
                </c:pt>
                <c:pt idx="20970">
                  <c:v>1.4969999999998516</c:v>
                </c:pt>
                <c:pt idx="20971">
                  <c:v>1.4970999999998515</c:v>
                </c:pt>
                <c:pt idx="20972">
                  <c:v>1.4971999999998515</c:v>
                </c:pt>
                <c:pt idx="20973">
                  <c:v>1.4972999999998515</c:v>
                </c:pt>
                <c:pt idx="20974">
                  <c:v>1.4973999999998515</c:v>
                </c:pt>
                <c:pt idx="20975">
                  <c:v>1.4974999999998515</c:v>
                </c:pt>
                <c:pt idx="20976">
                  <c:v>1.4975999999998515</c:v>
                </c:pt>
                <c:pt idx="20977">
                  <c:v>1.4976999999998515</c:v>
                </c:pt>
                <c:pt idx="20978">
                  <c:v>1.4977999999998515</c:v>
                </c:pt>
                <c:pt idx="20979">
                  <c:v>1.4978999999998515</c:v>
                </c:pt>
                <c:pt idx="20980">
                  <c:v>1.4979999999998515</c:v>
                </c:pt>
                <c:pt idx="20981">
                  <c:v>1.4980999999998514</c:v>
                </c:pt>
                <c:pt idx="20982">
                  <c:v>1.4981999999998514</c:v>
                </c:pt>
                <c:pt idx="20983">
                  <c:v>1.4982999999998514</c:v>
                </c:pt>
                <c:pt idx="20984">
                  <c:v>1.4983999999998514</c:v>
                </c:pt>
                <c:pt idx="20985">
                  <c:v>1.4984999999998514</c:v>
                </c:pt>
                <c:pt idx="20986">
                  <c:v>1.4985999999998514</c:v>
                </c:pt>
                <c:pt idx="20987">
                  <c:v>1.4986999999998514</c:v>
                </c:pt>
                <c:pt idx="20988">
                  <c:v>1.4987999999998514</c:v>
                </c:pt>
                <c:pt idx="20989">
                  <c:v>1.4988999999998514</c:v>
                </c:pt>
                <c:pt idx="20990">
                  <c:v>1.4989999999998513</c:v>
                </c:pt>
                <c:pt idx="20991">
                  <c:v>1.4990999999998513</c:v>
                </c:pt>
                <c:pt idx="20992">
                  <c:v>1.4991999999998513</c:v>
                </c:pt>
                <c:pt idx="20993">
                  <c:v>1.4992999999998513</c:v>
                </c:pt>
                <c:pt idx="20994">
                  <c:v>1.4993999999998513</c:v>
                </c:pt>
                <c:pt idx="20995">
                  <c:v>1.4994999999998513</c:v>
                </c:pt>
                <c:pt idx="20996">
                  <c:v>1.4995999999998513</c:v>
                </c:pt>
                <c:pt idx="20997">
                  <c:v>1.4996999999998513</c:v>
                </c:pt>
                <c:pt idx="20998">
                  <c:v>1.4997999999998513</c:v>
                </c:pt>
                <c:pt idx="20999">
                  <c:v>1.4998999999998512</c:v>
                </c:pt>
                <c:pt idx="21000">
                  <c:v>1.4999999999998512</c:v>
                </c:pt>
                <c:pt idx="21001">
                  <c:v>1.5000999999998512</c:v>
                </c:pt>
                <c:pt idx="21002">
                  <c:v>1.5001999999998512</c:v>
                </c:pt>
                <c:pt idx="21003">
                  <c:v>1.5002999999998512</c:v>
                </c:pt>
                <c:pt idx="21004">
                  <c:v>1.5003999999998512</c:v>
                </c:pt>
                <c:pt idx="21005">
                  <c:v>1.5004999999998512</c:v>
                </c:pt>
                <c:pt idx="21006">
                  <c:v>1.5005999999998512</c:v>
                </c:pt>
                <c:pt idx="21007">
                  <c:v>1.5006999999998512</c:v>
                </c:pt>
                <c:pt idx="21008">
                  <c:v>1.5007999999998511</c:v>
                </c:pt>
                <c:pt idx="21009">
                  <c:v>1.5008999999998511</c:v>
                </c:pt>
                <c:pt idx="21010">
                  <c:v>1.5009999999998511</c:v>
                </c:pt>
                <c:pt idx="21011">
                  <c:v>1.5010999999998511</c:v>
                </c:pt>
                <c:pt idx="21012">
                  <c:v>1.5011999999998511</c:v>
                </c:pt>
                <c:pt idx="21013">
                  <c:v>1.5012999999998511</c:v>
                </c:pt>
                <c:pt idx="21014">
                  <c:v>1.5013999999998511</c:v>
                </c:pt>
                <c:pt idx="21015">
                  <c:v>1.5014999999998511</c:v>
                </c:pt>
                <c:pt idx="21016">
                  <c:v>1.5015999999998511</c:v>
                </c:pt>
                <c:pt idx="21017">
                  <c:v>1.501699999999851</c:v>
                </c:pt>
                <c:pt idx="21018">
                  <c:v>1.501799999999851</c:v>
                </c:pt>
                <c:pt idx="21019">
                  <c:v>1.501899999999851</c:v>
                </c:pt>
                <c:pt idx="21020">
                  <c:v>1.501999999999851</c:v>
                </c:pt>
                <c:pt idx="21021">
                  <c:v>1.502099999999851</c:v>
                </c:pt>
                <c:pt idx="21022">
                  <c:v>1.502199999999851</c:v>
                </c:pt>
                <c:pt idx="21023">
                  <c:v>1.502299999999851</c:v>
                </c:pt>
                <c:pt idx="21024">
                  <c:v>1.502399999999851</c:v>
                </c:pt>
                <c:pt idx="21025">
                  <c:v>1.502499999999851</c:v>
                </c:pt>
                <c:pt idx="21026">
                  <c:v>1.5025999999998509</c:v>
                </c:pt>
                <c:pt idx="21027">
                  <c:v>1.5026999999998509</c:v>
                </c:pt>
                <c:pt idx="21028">
                  <c:v>1.5027999999998509</c:v>
                </c:pt>
                <c:pt idx="21029">
                  <c:v>1.5028999999998509</c:v>
                </c:pt>
                <c:pt idx="21030">
                  <c:v>1.5029999999998509</c:v>
                </c:pt>
                <c:pt idx="21031">
                  <c:v>1.5030999999998509</c:v>
                </c:pt>
                <c:pt idx="21032">
                  <c:v>1.5031999999998509</c:v>
                </c:pt>
                <c:pt idx="21033">
                  <c:v>1.5032999999998509</c:v>
                </c:pt>
                <c:pt idx="21034">
                  <c:v>1.5033999999998509</c:v>
                </c:pt>
                <c:pt idx="21035">
                  <c:v>1.5034999999998508</c:v>
                </c:pt>
                <c:pt idx="21036">
                  <c:v>1.5035999999998508</c:v>
                </c:pt>
                <c:pt idx="21037">
                  <c:v>1.5036999999998508</c:v>
                </c:pt>
                <c:pt idx="21038">
                  <c:v>1.5037999999998508</c:v>
                </c:pt>
                <c:pt idx="21039">
                  <c:v>1.5038999999998508</c:v>
                </c:pt>
                <c:pt idx="21040">
                  <c:v>1.5039999999998508</c:v>
                </c:pt>
                <c:pt idx="21041">
                  <c:v>1.5040999999998508</c:v>
                </c:pt>
                <c:pt idx="21042">
                  <c:v>1.5041999999998508</c:v>
                </c:pt>
                <c:pt idx="21043">
                  <c:v>1.5042999999998508</c:v>
                </c:pt>
                <c:pt idx="21044">
                  <c:v>1.5043999999998507</c:v>
                </c:pt>
                <c:pt idx="21045">
                  <c:v>1.5044999999998507</c:v>
                </c:pt>
                <c:pt idx="21046">
                  <c:v>1.5045999999998507</c:v>
                </c:pt>
                <c:pt idx="21047">
                  <c:v>1.5046999999998507</c:v>
                </c:pt>
                <c:pt idx="21048">
                  <c:v>1.5047999999998507</c:v>
                </c:pt>
                <c:pt idx="21049">
                  <c:v>1.5048999999998507</c:v>
                </c:pt>
                <c:pt idx="21050">
                  <c:v>1.5049999999998507</c:v>
                </c:pt>
                <c:pt idx="21051">
                  <c:v>1.5050999999998507</c:v>
                </c:pt>
                <c:pt idx="21052">
                  <c:v>1.5051999999998507</c:v>
                </c:pt>
                <c:pt idx="21053">
                  <c:v>1.5052999999998506</c:v>
                </c:pt>
                <c:pt idx="21054">
                  <c:v>1.5053999999998506</c:v>
                </c:pt>
                <c:pt idx="21055">
                  <c:v>1.5054999999998506</c:v>
                </c:pt>
                <c:pt idx="21056">
                  <c:v>1.5055999999998506</c:v>
                </c:pt>
                <c:pt idx="21057">
                  <c:v>1.5056999999998506</c:v>
                </c:pt>
                <c:pt idx="21058">
                  <c:v>1.5057999999998506</c:v>
                </c:pt>
                <c:pt idx="21059">
                  <c:v>1.5058999999998506</c:v>
                </c:pt>
                <c:pt idx="21060">
                  <c:v>1.5059999999998506</c:v>
                </c:pt>
                <c:pt idx="21061">
                  <c:v>1.5060999999998506</c:v>
                </c:pt>
                <c:pt idx="21062">
                  <c:v>1.5061999999998505</c:v>
                </c:pt>
                <c:pt idx="21063">
                  <c:v>1.5062999999998505</c:v>
                </c:pt>
                <c:pt idx="21064">
                  <c:v>1.5063999999998505</c:v>
                </c:pt>
                <c:pt idx="21065">
                  <c:v>1.5064999999998505</c:v>
                </c:pt>
                <c:pt idx="21066">
                  <c:v>1.5065999999998505</c:v>
                </c:pt>
                <c:pt idx="21067">
                  <c:v>1.5066999999998505</c:v>
                </c:pt>
                <c:pt idx="21068">
                  <c:v>1.5067999999998505</c:v>
                </c:pt>
                <c:pt idx="21069">
                  <c:v>1.5068999999998505</c:v>
                </c:pt>
                <c:pt idx="21070">
                  <c:v>1.5069999999998505</c:v>
                </c:pt>
                <c:pt idx="21071">
                  <c:v>1.5070999999998504</c:v>
                </c:pt>
                <c:pt idx="21072">
                  <c:v>1.5071999999998504</c:v>
                </c:pt>
                <c:pt idx="21073">
                  <c:v>1.5072999999998504</c:v>
                </c:pt>
                <c:pt idx="21074">
                  <c:v>1.5073999999998504</c:v>
                </c:pt>
                <c:pt idx="21075">
                  <c:v>1.5074999999998504</c:v>
                </c:pt>
                <c:pt idx="21076">
                  <c:v>1.5075999999998504</c:v>
                </c:pt>
                <c:pt idx="21077">
                  <c:v>1.5076999999998504</c:v>
                </c:pt>
                <c:pt idx="21078">
                  <c:v>1.5077999999998504</c:v>
                </c:pt>
                <c:pt idx="21079">
                  <c:v>1.5078999999998504</c:v>
                </c:pt>
                <c:pt idx="21080">
                  <c:v>1.5079999999998503</c:v>
                </c:pt>
                <c:pt idx="21081">
                  <c:v>1.5080999999998503</c:v>
                </c:pt>
                <c:pt idx="21082">
                  <c:v>1.5081999999998503</c:v>
                </c:pt>
                <c:pt idx="21083">
                  <c:v>1.5082999999998503</c:v>
                </c:pt>
                <c:pt idx="21084">
                  <c:v>1.5083999999998503</c:v>
                </c:pt>
                <c:pt idx="21085">
                  <c:v>1.5084999999998503</c:v>
                </c:pt>
                <c:pt idx="21086">
                  <c:v>1.5085999999998503</c:v>
                </c:pt>
                <c:pt idx="21087">
                  <c:v>1.5086999999998503</c:v>
                </c:pt>
                <c:pt idx="21088">
                  <c:v>1.5087999999998503</c:v>
                </c:pt>
                <c:pt idx="21089">
                  <c:v>1.5088999999998502</c:v>
                </c:pt>
                <c:pt idx="21090">
                  <c:v>1.5089999999998502</c:v>
                </c:pt>
                <c:pt idx="21091">
                  <c:v>1.5090999999998502</c:v>
                </c:pt>
                <c:pt idx="21092">
                  <c:v>1.5091999999998502</c:v>
                </c:pt>
                <c:pt idx="21093">
                  <c:v>1.5092999999998502</c:v>
                </c:pt>
                <c:pt idx="21094">
                  <c:v>1.5093999999998502</c:v>
                </c:pt>
                <c:pt idx="21095">
                  <c:v>1.5094999999998502</c:v>
                </c:pt>
                <c:pt idx="21096">
                  <c:v>1.5095999999998502</c:v>
                </c:pt>
                <c:pt idx="21097">
                  <c:v>1.5096999999998502</c:v>
                </c:pt>
                <c:pt idx="21098">
                  <c:v>1.5097999999998502</c:v>
                </c:pt>
                <c:pt idx="21099">
                  <c:v>1.5098999999998501</c:v>
                </c:pt>
                <c:pt idx="21100">
                  <c:v>1.5099999999998501</c:v>
                </c:pt>
                <c:pt idx="21101">
                  <c:v>1.5100999999998501</c:v>
                </c:pt>
                <c:pt idx="21102">
                  <c:v>1.5101999999998501</c:v>
                </c:pt>
                <c:pt idx="21103">
                  <c:v>1.5102999999998501</c:v>
                </c:pt>
                <c:pt idx="21104">
                  <c:v>1.5103999999998501</c:v>
                </c:pt>
                <c:pt idx="21105">
                  <c:v>1.5104999999998501</c:v>
                </c:pt>
                <c:pt idx="21106">
                  <c:v>1.5105999999998501</c:v>
                </c:pt>
                <c:pt idx="21107">
                  <c:v>1.5106999999998501</c:v>
                </c:pt>
                <c:pt idx="21108">
                  <c:v>1.51079999999985</c:v>
                </c:pt>
                <c:pt idx="21109">
                  <c:v>1.51089999999985</c:v>
                </c:pt>
                <c:pt idx="21110">
                  <c:v>1.51099999999985</c:v>
                </c:pt>
                <c:pt idx="21111">
                  <c:v>1.51109999999985</c:v>
                </c:pt>
                <c:pt idx="21112">
                  <c:v>1.51119999999985</c:v>
                </c:pt>
                <c:pt idx="21113">
                  <c:v>1.51129999999985</c:v>
                </c:pt>
                <c:pt idx="21114">
                  <c:v>1.51139999999985</c:v>
                </c:pt>
                <c:pt idx="21115">
                  <c:v>1.51149999999985</c:v>
                </c:pt>
                <c:pt idx="21116">
                  <c:v>1.51159999999985</c:v>
                </c:pt>
                <c:pt idx="21117">
                  <c:v>1.5116999999998499</c:v>
                </c:pt>
                <c:pt idx="21118">
                  <c:v>1.5117999999998499</c:v>
                </c:pt>
                <c:pt idx="21119">
                  <c:v>1.5118999999998499</c:v>
                </c:pt>
                <c:pt idx="21120">
                  <c:v>1.5119999999998499</c:v>
                </c:pt>
                <c:pt idx="21121">
                  <c:v>1.5120999999998499</c:v>
                </c:pt>
                <c:pt idx="21122">
                  <c:v>1.5121999999998499</c:v>
                </c:pt>
                <c:pt idx="21123">
                  <c:v>1.5122999999998499</c:v>
                </c:pt>
                <c:pt idx="21124">
                  <c:v>1.5123999999998499</c:v>
                </c:pt>
                <c:pt idx="21125">
                  <c:v>1.5124999999998499</c:v>
                </c:pt>
                <c:pt idx="21126">
                  <c:v>1.5125999999998498</c:v>
                </c:pt>
                <c:pt idx="21127">
                  <c:v>1.5126999999998498</c:v>
                </c:pt>
                <c:pt idx="21128">
                  <c:v>1.5127999999998498</c:v>
                </c:pt>
                <c:pt idx="21129">
                  <c:v>1.5128999999998498</c:v>
                </c:pt>
                <c:pt idx="21130">
                  <c:v>1.5129999999998498</c:v>
                </c:pt>
                <c:pt idx="21131">
                  <c:v>1.5130999999998498</c:v>
                </c:pt>
                <c:pt idx="21132">
                  <c:v>1.5131999999998498</c:v>
                </c:pt>
                <c:pt idx="21133">
                  <c:v>1.5132999999998498</c:v>
                </c:pt>
                <c:pt idx="21134">
                  <c:v>1.5133999999998498</c:v>
                </c:pt>
                <c:pt idx="21135">
                  <c:v>1.5134999999998497</c:v>
                </c:pt>
                <c:pt idx="21136">
                  <c:v>1.5135999999998497</c:v>
                </c:pt>
                <c:pt idx="21137">
                  <c:v>1.5136999999998497</c:v>
                </c:pt>
                <c:pt idx="21138">
                  <c:v>1.5137999999998497</c:v>
                </c:pt>
                <c:pt idx="21139">
                  <c:v>1.5138999999998497</c:v>
                </c:pt>
                <c:pt idx="21140">
                  <c:v>1.5139999999998497</c:v>
                </c:pt>
                <c:pt idx="21141">
                  <c:v>1.5140999999998497</c:v>
                </c:pt>
                <c:pt idx="21142">
                  <c:v>1.5141999999998497</c:v>
                </c:pt>
                <c:pt idx="21143">
                  <c:v>1.5142999999998497</c:v>
                </c:pt>
                <c:pt idx="21144">
                  <c:v>1.5143999999998496</c:v>
                </c:pt>
                <c:pt idx="21145">
                  <c:v>1.5144999999998496</c:v>
                </c:pt>
                <c:pt idx="21146">
                  <c:v>1.5145999999998496</c:v>
                </c:pt>
                <c:pt idx="21147">
                  <c:v>1.5146999999998496</c:v>
                </c:pt>
                <c:pt idx="21148">
                  <c:v>1.5147999999998496</c:v>
                </c:pt>
                <c:pt idx="21149">
                  <c:v>1.5148999999998496</c:v>
                </c:pt>
                <c:pt idx="21150">
                  <c:v>1.5149999999998496</c:v>
                </c:pt>
                <c:pt idx="21151">
                  <c:v>1.5150999999998496</c:v>
                </c:pt>
                <c:pt idx="21152">
                  <c:v>1.5151999999998496</c:v>
                </c:pt>
                <c:pt idx="21153">
                  <c:v>1.5152999999998495</c:v>
                </c:pt>
                <c:pt idx="21154">
                  <c:v>1.5153999999998495</c:v>
                </c:pt>
                <c:pt idx="21155">
                  <c:v>1.5154999999998495</c:v>
                </c:pt>
                <c:pt idx="21156">
                  <c:v>1.5155999999998495</c:v>
                </c:pt>
                <c:pt idx="21157">
                  <c:v>1.5156999999998495</c:v>
                </c:pt>
                <c:pt idx="21158">
                  <c:v>1.5157999999998495</c:v>
                </c:pt>
                <c:pt idx="21159">
                  <c:v>1.5158999999998495</c:v>
                </c:pt>
                <c:pt idx="21160">
                  <c:v>1.5159999999998495</c:v>
                </c:pt>
                <c:pt idx="21161">
                  <c:v>1.5160999999998495</c:v>
                </c:pt>
                <c:pt idx="21162">
                  <c:v>1.5161999999998494</c:v>
                </c:pt>
                <c:pt idx="21163">
                  <c:v>1.5162999999998494</c:v>
                </c:pt>
                <c:pt idx="21164">
                  <c:v>1.5163999999998494</c:v>
                </c:pt>
                <c:pt idx="21165">
                  <c:v>1.5164999999998494</c:v>
                </c:pt>
                <c:pt idx="21166">
                  <c:v>1.5165999999998494</c:v>
                </c:pt>
                <c:pt idx="21167">
                  <c:v>1.5166999999998494</c:v>
                </c:pt>
                <c:pt idx="21168">
                  <c:v>1.5167999999998494</c:v>
                </c:pt>
                <c:pt idx="21169">
                  <c:v>1.5168999999998494</c:v>
                </c:pt>
                <c:pt idx="21170">
                  <c:v>1.5169999999998494</c:v>
                </c:pt>
                <c:pt idx="21171">
                  <c:v>1.5170999999998493</c:v>
                </c:pt>
                <c:pt idx="21172">
                  <c:v>1.5171999999998493</c:v>
                </c:pt>
                <c:pt idx="21173">
                  <c:v>1.5172999999998493</c:v>
                </c:pt>
                <c:pt idx="21174">
                  <c:v>1.5173999999998493</c:v>
                </c:pt>
                <c:pt idx="21175">
                  <c:v>1.5174999999998493</c:v>
                </c:pt>
                <c:pt idx="21176">
                  <c:v>1.5175999999998493</c:v>
                </c:pt>
                <c:pt idx="21177">
                  <c:v>1.5176999999998493</c:v>
                </c:pt>
                <c:pt idx="21178">
                  <c:v>1.5177999999998493</c:v>
                </c:pt>
                <c:pt idx="21179">
                  <c:v>1.5178999999998493</c:v>
                </c:pt>
                <c:pt idx="21180">
                  <c:v>1.5179999999998492</c:v>
                </c:pt>
                <c:pt idx="21181">
                  <c:v>1.5180999999998492</c:v>
                </c:pt>
                <c:pt idx="21182">
                  <c:v>1.5181999999998492</c:v>
                </c:pt>
                <c:pt idx="21183">
                  <c:v>1.5182999999998492</c:v>
                </c:pt>
                <c:pt idx="21184">
                  <c:v>1.5183999999998492</c:v>
                </c:pt>
                <c:pt idx="21185">
                  <c:v>1.5184999999998492</c:v>
                </c:pt>
                <c:pt idx="21186">
                  <c:v>1.5185999999998492</c:v>
                </c:pt>
                <c:pt idx="21187">
                  <c:v>1.5186999999998492</c:v>
                </c:pt>
                <c:pt idx="21188">
                  <c:v>1.5187999999998492</c:v>
                </c:pt>
                <c:pt idx="21189">
                  <c:v>1.5188999999998491</c:v>
                </c:pt>
                <c:pt idx="21190">
                  <c:v>1.5189999999998491</c:v>
                </c:pt>
                <c:pt idx="21191">
                  <c:v>1.5190999999998491</c:v>
                </c:pt>
                <c:pt idx="21192">
                  <c:v>1.5191999999998491</c:v>
                </c:pt>
                <c:pt idx="21193">
                  <c:v>1.5192999999998491</c:v>
                </c:pt>
                <c:pt idx="21194">
                  <c:v>1.5193999999998491</c:v>
                </c:pt>
                <c:pt idx="21195">
                  <c:v>1.5194999999998491</c:v>
                </c:pt>
                <c:pt idx="21196">
                  <c:v>1.5195999999998491</c:v>
                </c:pt>
                <c:pt idx="21197">
                  <c:v>1.5196999999998491</c:v>
                </c:pt>
                <c:pt idx="21198">
                  <c:v>1.519799999999849</c:v>
                </c:pt>
                <c:pt idx="21199">
                  <c:v>1.519899999999849</c:v>
                </c:pt>
                <c:pt idx="21200">
                  <c:v>1.519999999999849</c:v>
                </c:pt>
                <c:pt idx="21201">
                  <c:v>1.520099999999849</c:v>
                </c:pt>
                <c:pt idx="21202">
                  <c:v>1.520199999999849</c:v>
                </c:pt>
                <c:pt idx="21203">
                  <c:v>1.520299999999849</c:v>
                </c:pt>
                <c:pt idx="21204">
                  <c:v>1.520399999999849</c:v>
                </c:pt>
                <c:pt idx="21205">
                  <c:v>1.520499999999849</c:v>
                </c:pt>
                <c:pt idx="21206">
                  <c:v>1.520599999999849</c:v>
                </c:pt>
                <c:pt idx="21207">
                  <c:v>1.520699999999849</c:v>
                </c:pt>
                <c:pt idx="21208">
                  <c:v>1.5207999999998489</c:v>
                </c:pt>
                <c:pt idx="21209">
                  <c:v>1.5208999999998489</c:v>
                </c:pt>
                <c:pt idx="21210">
                  <c:v>1.5209999999998489</c:v>
                </c:pt>
                <c:pt idx="21211">
                  <c:v>1.5210999999998489</c:v>
                </c:pt>
                <c:pt idx="21212">
                  <c:v>1.5211999999998489</c:v>
                </c:pt>
                <c:pt idx="21213">
                  <c:v>1.5212999999998489</c:v>
                </c:pt>
                <c:pt idx="21214">
                  <c:v>1.5213999999998489</c:v>
                </c:pt>
                <c:pt idx="21215">
                  <c:v>1.5214999999998489</c:v>
                </c:pt>
                <c:pt idx="21216">
                  <c:v>1.5215999999998489</c:v>
                </c:pt>
                <c:pt idx="21217">
                  <c:v>1.5216999999998488</c:v>
                </c:pt>
                <c:pt idx="21218">
                  <c:v>1.5217999999998488</c:v>
                </c:pt>
                <c:pt idx="21219">
                  <c:v>1.5218999999998488</c:v>
                </c:pt>
                <c:pt idx="21220">
                  <c:v>1.5219999999998488</c:v>
                </c:pt>
                <c:pt idx="21221">
                  <c:v>1.5220999999998488</c:v>
                </c:pt>
                <c:pt idx="21222">
                  <c:v>1.5221999999998488</c:v>
                </c:pt>
                <c:pt idx="21223">
                  <c:v>1.5222999999998488</c:v>
                </c:pt>
                <c:pt idx="21224">
                  <c:v>1.5223999999998488</c:v>
                </c:pt>
                <c:pt idx="21225">
                  <c:v>1.5224999999998488</c:v>
                </c:pt>
                <c:pt idx="21226">
                  <c:v>1.5225999999998487</c:v>
                </c:pt>
                <c:pt idx="21227">
                  <c:v>1.5226999999998487</c:v>
                </c:pt>
                <c:pt idx="21228">
                  <c:v>1.5227999999998487</c:v>
                </c:pt>
                <c:pt idx="21229">
                  <c:v>1.5228999999998487</c:v>
                </c:pt>
                <c:pt idx="21230">
                  <c:v>1.5229999999998487</c:v>
                </c:pt>
                <c:pt idx="21231">
                  <c:v>1.5230999999998487</c:v>
                </c:pt>
                <c:pt idx="21232">
                  <c:v>1.5231999999998487</c:v>
                </c:pt>
                <c:pt idx="21233">
                  <c:v>1.5232999999998487</c:v>
                </c:pt>
                <c:pt idx="21234">
                  <c:v>1.5233999999998487</c:v>
                </c:pt>
                <c:pt idx="21235">
                  <c:v>1.5234999999998486</c:v>
                </c:pt>
                <c:pt idx="21236">
                  <c:v>1.5235999999998486</c:v>
                </c:pt>
                <c:pt idx="21237">
                  <c:v>1.5236999999998486</c:v>
                </c:pt>
                <c:pt idx="21238">
                  <c:v>1.5237999999998486</c:v>
                </c:pt>
                <c:pt idx="21239">
                  <c:v>1.5238999999998486</c:v>
                </c:pt>
                <c:pt idx="21240">
                  <c:v>1.5239999999998486</c:v>
                </c:pt>
                <c:pt idx="21241">
                  <c:v>1.5240999999998486</c:v>
                </c:pt>
                <c:pt idx="21242">
                  <c:v>1.5241999999998486</c:v>
                </c:pt>
                <c:pt idx="21243">
                  <c:v>1.5242999999998486</c:v>
                </c:pt>
                <c:pt idx="21244">
                  <c:v>1.5243999999998485</c:v>
                </c:pt>
                <c:pt idx="21245">
                  <c:v>1.5244999999998485</c:v>
                </c:pt>
                <c:pt idx="21246">
                  <c:v>1.5245999999998485</c:v>
                </c:pt>
                <c:pt idx="21247">
                  <c:v>1.5246999999998485</c:v>
                </c:pt>
                <c:pt idx="21248">
                  <c:v>1.5247999999998485</c:v>
                </c:pt>
                <c:pt idx="21249">
                  <c:v>1.5248999999998485</c:v>
                </c:pt>
                <c:pt idx="21250">
                  <c:v>1.5249999999998485</c:v>
                </c:pt>
                <c:pt idx="21251">
                  <c:v>1.5250999999998485</c:v>
                </c:pt>
                <c:pt idx="21252">
                  <c:v>1.5251999999998485</c:v>
                </c:pt>
                <c:pt idx="21253">
                  <c:v>1.5252999999998484</c:v>
                </c:pt>
                <c:pt idx="21254">
                  <c:v>1.5253999999998484</c:v>
                </c:pt>
                <c:pt idx="21255">
                  <c:v>1.5254999999998484</c:v>
                </c:pt>
                <c:pt idx="21256">
                  <c:v>1.5255999999998484</c:v>
                </c:pt>
                <c:pt idx="21257">
                  <c:v>1.5256999999998484</c:v>
                </c:pt>
                <c:pt idx="21258">
                  <c:v>1.5257999999998484</c:v>
                </c:pt>
                <c:pt idx="21259">
                  <c:v>1.5258999999998484</c:v>
                </c:pt>
                <c:pt idx="21260">
                  <c:v>1.5259999999998484</c:v>
                </c:pt>
                <c:pt idx="21261">
                  <c:v>1.5260999999998484</c:v>
                </c:pt>
                <c:pt idx="21262">
                  <c:v>1.5261999999998483</c:v>
                </c:pt>
                <c:pt idx="21263">
                  <c:v>1.5262999999998483</c:v>
                </c:pt>
                <c:pt idx="21264">
                  <c:v>1.5263999999998483</c:v>
                </c:pt>
                <c:pt idx="21265">
                  <c:v>1.5264999999998483</c:v>
                </c:pt>
                <c:pt idx="21266">
                  <c:v>1.5265999999998483</c:v>
                </c:pt>
                <c:pt idx="21267">
                  <c:v>1.5266999999998483</c:v>
                </c:pt>
                <c:pt idx="21268">
                  <c:v>1.5267999999998483</c:v>
                </c:pt>
                <c:pt idx="21269">
                  <c:v>1.5268999999998483</c:v>
                </c:pt>
                <c:pt idx="21270">
                  <c:v>1.5269999999998483</c:v>
                </c:pt>
                <c:pt idx="21271">
                  <c:v>1.5270999999998482</c:v>
                </c:pt>
                <c:pt idx="21272">
                  <c:v>1.5271999999998482</c:v>
                </c:pt>
                <c:pt idx="21273">
                  <c:v>1.5272999999998482</c:v>
                </c:pt>
                <c:pt idx="21274">
                  <c:v>1.5273999999998482</c:v>
                </c:pt>
                <c:pt idx="21275">
                  <c:v>1.5274999999998482</c:v>
                </c:pt>
                <c:pt idx="21276">
                  <c:v>1.5275999999998482</c:v>
                </c:pt>
                <c:pt idx="21277">
                  <c:v>1.5276999999998482</c:v>
                </c:pt>
                <c:pt idx="21278">
                  <c:v>1.5277999999998482</c:v>
                </c:pt>
                <c:pt idx="21279">
                  <c:v>1.5278999999998482</c:v>
                </c:pt>
                <c:pt idx="21280">
                  <c:v>1.5279999999998481</c:v>
                </c:pt>
                <c:pt idx="21281">
                  <c:v>1.5280999999998481</c:v>
                </c:pt>
                <c:pt idx="21282">
                  <c:v>1.5281999999998481</c:v>
                </c:pt>
                <c:pt idx="21283">
                  <c:v>1.5282999999998481</c:v>
                </c:pt>
                <c:pt idx="21284">
                  <c:v>1.5283999999998481</c:v>
                </c:pt>
                <c:pt idx="21285">
                  <c:v>1.5284999999998481</c:v>
                </c:pt>
                <c:pt idx="21286">
                  <c:v>1.5285999999998481</c:v>
                </c:pt>
                <c:pt idx="21287">
                  <c:v>1.5286999999998481</c:v>
                </c:pt>
                <c:pt idx="21288">
                  <c:v>1.5287999999998481</c:v>
                </c:pt>
                <c:pt idx="21289">
                  <c:v>1.528899999999848</c:v>
                </c:pt>
                <c:pt idx="21290">
                  <c:v>1.528999999999848</c:v>
                </c:pt>
                <c:pt idx="21291">
                  <c:v>1.529099999999848</c:v>
                </c:pt>
                <c:pt idx="21292">
                  <c:v>1.529199999999848</c:v>
                </c:pt>
                <c:pt idx="21293">
                  <c:v>1.529299999999848</c:v>
                </c:pt>
                <c:pt idx="21294">
                  <c:v>1.529399999999848</c:v>
                </c:pt>
                <c:pt idx="21295">
                  <c:v>1.529499999999848</c:v>
                </c:pt>
                <c:pt idx="21296">
                  <c:v>1.529599999999848</c:v>
                </c:pt>
                <c:pt idx="21297">
                  <c:v>1.529699999999848</c:v>
                </c:pt>
                <c:pt idx="21298">
                  <c:v>1.5297999999998479</c:v>
                </c:pt>
                <c:pt idx="21299">
                  <c:v>1.5298999999998479</c:v>
                </c:pt>
                <c:pt idx="21300">
                  <c:v>1.5299999999998479</c:v>
                </c:pt>
                <c:pt idx="21301">
                  <c:v>1.5300999999998479</c:v>
                </c:pt>
                <c:pt idx="21302">
                  <c:v>1.5301999999998479</c:v>
                </c:pt>
                <c:pt idx="21303">
                  <c:v>1.5302999999998479</c:v>
                </c:pt>
                <c:pt idx="21304">
                  <c:v>1.5303999999998479</c:v>
                </c:pt>
                <c:pt idx="21305">
                  <c:v>1.5304999999998479</c:v>
                </c:pt>
                <c:pt idx="21306">
                  <c:v>1.5305999999998479</c:v>
                </c:pt>
                <c:pt idx="21307">
                  <c:v>1.5306999999998478</c:v>
                </c:pt>
                <c:pt idx="21308">
                  <c:v>1.5307999999998478</c:v>
                </c:pt>
                <c:pt idx="21309">
                  <c:v>1.5308999999998478</c:v>
                </c:pt>
                <c:pt idx="21310">
                  <c:v>1.5309999999998478</c:v>
                </c:pt>
                <c:pt idx="21311">
                  <c:v>1.5310999999998478</c:v>
                </c:pt>
                <c:pt idx="21312">
                  <c:v>1.5311999999998478</c:v>
                </c:pt>
                <c:pt idx="21313">
                  <c:v>1.5312999999998478</c:v>
                </c:pt>
                <c:pt idx="21314">
                  <c:v>1.5313999999998478</c:v>
                </c:pt>
                <c:pt idx="21315">
                  <c:v>1.5314999999998478</c:v>
                </c:pt>
                <c:pt idx="21316">
                  <c:v>1.5315999999998477</c:v>
                </c:pt>
                <c:pt idx="21317">
                  <c:v>1.5316999999998477</c:v>
                </c:pt>
                <c:pt idx="21318">
                  <c:v>1.5317999999998477</c:v>
                </c:pt>
                <c:pt idx="21319">
                  <c:v>1.5318999999998477</c:v>
                </c:pt>
                <c:pt idx="21320">
                  <c:v>1.5319999999998477</c:v>
                </c:pt>
                <c:pt idx="21321">
                  <c:v>1.5320999999998477</c:v>
                </c:pt>
                <c:pt idx="21322">
                  <c:v>1.5321999999998477</c:v>
                </c:pt>
                <c:pt idx="21323">
                  <c:v>1.5322999999998477</c:v>
                </c:pt>
                <c:pt idx="21324">
                  <c:v>1.5323999999998477</c:v>
                </c:pt>
                <c:pt idx="21325">
                  <c:v>1.5324999999998477</c:v>
                </c:pt>
                <c:pt idx="21326">
                  <c:v>1.5325999999998476</c:v>
                </c:pt>
                <c:pt idx="21327">
                  <c:v>1.5326999999998476</c:v>
                </c:pt>
                <c:pt idx="21328">
                  <c:v>1.5327999999998476</c:v>
                </c:pt>
                <c:pt idx="21329">
                  <c:v>1.5328999999998476</c:v>
                </c:pt>
                <c:pt idx="21330">
                  <c:v>1.5329999999998476</c:v>
                </c:pt>
                <c:pt idx="21331">
                  <c:v>1.5330999999998476</c:v>
                </c:pt>
                <c:pt idx="21332">
                  <c:v>1.5331999999998476</c:v>
                </c:pt>
                <c:pt idx="21333">
                  <c:v>1.5332999999998476</c:v>
                </c:pt>
                <c:pt idx="21334">
                  <c:v>1.5333999999998476</c:v>
                </c:pt>
                <c:pt idx="21335">
                  <c:v>1.5334999999998475</c:v>
                </c:pt>
                <c:pt idx="21336">
                  <c:v>1.5335999999998475</c:v>
                </c:pt>
                <c:pt idx="21337">
                  <c:v>1.5336999999998475</c:v>
                </c:pt>
                <c:pt idx="21338">
                  <c:v>1.5337999999998475</c:v>
                </c:pt>
                <c:pt idx="21339">
                  <c:v>1.5338999999998475</c:v>
                </c:pt>
                <c:pt idx="21340">
                  <c:v>1.5339999999998475</c:v>
                </c:pt>
                <c:pt idx="21341">
                  <c:v>1.5340999999998475</c:v>
                </c:pt>
                <c:pt idx="21342">
                  <c:v>1.5341999999998475</c:v>
                </c:pt>
                <c:pt idx="21343">
                  <c:v>1.5342999999998475</c:v>
                </c:pt>
                <c:pt idx="21344">
                  <c:v>1.5343999999998474</c:v>
                </c:pt>
                <c:pt idx="21345">
                  <c:v>1.5344999999998474</c:v>
                </c:pt>
                <c:pt idx="21346">
                  <c:v>1.5345999999998474</c:v>
                </c:pt>
                <c:pt idx="21347">
                  <c:v>1.5346999999998474</c:v>
                </c:pt>
                <c:pt idx="21348">
                  <c:v>1.5347999999998474</c:v>
                </c:pt>
                <c:pt idx="21349">
                  <c:v>1.5348999999998474</c:v>
                </c:pt>
                <c:pt idx="21350">
                  <c:v>1.5349999999998474</c:v>
                </c:pt>
                <c:pt idx="21351">
                  <c:v>1.5350999999998474</c:v>
                </c:pt>
                <c:pt idx="21352">
                  <c:v>1.5351999999998474</c:v>
                </c:pt>
                <c:pt idx="21353">
                  <c:v>1.5352999999998473</c:v>
                </c:pt>
                <c:pt idx="21354">
                  <c:v>1.5353999999998473</c:v>
                </c:pt>
                <c:pt idx="21355">
                  <c:v>1.5354999999998473</c:v>
                </c:pt>
                <c:pt idx="21356">
                  <c:v>1.5355999999998473</c:v>
                </c:pt>
                <c:pt idx="21357">
                  <c:v>1.5356999999998473</c:v>
                </c:pt>
                <c:pt idx="21358">
                  <c:v>1.5357999999998473</c:v>
                </c:pt>
                <c:pt idx="21359">
                  <c:v>1.5358999999998473</c:v>
                </c:pt>
                <c:pt idx="21360">
                  <c:v>1.5359999999998473</c:v>
                </c:pt>
                <c:pt idx="21361">
                  <c:v>1.5360999999998473</c:v>
                </c:pt>
                <c:pt idx="21362">
                  <c:v>1.5361999999998472</c:v>
                </c:pt>
                <c:pt idx="21363">
                  <c:v>1.5362999999998472</c:v>
                </c:pt>
                <c:pt idx="21364">
                  <c:v>1.5363999999998472</c:v>
                </c:pt>
                <c:pt idx="21365">
                  <c:v>1.5364999999998472</c:v>
                </c:pt>
                <c:pt idx="21366">
                  <c:v>1.5365999999998472</c:v>
                </c:pt>
                <c:pt idx="21367">
                  <c:v>1.5366999999998472</c:v>
                </c:pt>
                <c:pt idx="21368">
                  <c:v>1.5367999999998472</c:v>
                </c:pt>
                <c:pt idx="21369">
                  <c:v>1.5368999999998472</c:v>
                </c:pt>
                <c:pt idx="21370">
                  <c:v>1.5369999999998472</c:v>
                </c:pt>
                <c:pt idx="21371">
                  <c:v>1.5370999999998471</c:v>
                </c:pt>
                <c:pt idx="21372">
                  <c:v>1.5371999999998471</c:v>
                </c:pt>
                <c:pt idx="21373">
                  <c:v>1.5372999999998471</c:v>
                </c:pt>
                <c:pt idx="21374">
                  <c:v>1.5373999999998471</c:v>
                </c:pt>
                <c:pt idx="21375">
                  <c:v>1.5374999999998471</c:v>
                </c:pt>
                <c:pt idx="21376">
                  <c:v>1.5375999999998471</c:v>
                </c:pt>
                <c:pt idx="21377">
                  <c:v>1.5376999999998471</c:v>
                </c:pt>
                <c:pt idx="21378">
                  <c:v>1.5377999999998471</c:v>
                </c:pt>
                <c:pt idx="21379">
                  <c:v>1.5378999999998471</c:v>
                </c:pt>
                <c:pt idx="21380">
                  <c:v>1.537999999999847</c:v>
                </c:pt>
                <c:pt idx="21381">
                  <c:v>1.538099999999847</c:v>
                </c:pt>
                <c:pt idx="21382">
                  <c:v>1.538199999999847</c:v>
                </c:pt>
                <c:pt idx="21383">
                  <c:v>1.538299999999847</c:v>
                </c:pt>
                <c:pt idx="21384">
                  <c:v>1.538399999999847</c:v>
                </c:pt>
                <c:pt idx="21385">
                  <c:v>1.538499999999847</c:v>
                </c:pt>
                <c:pt idx="21386">
                  <c:v>1.538599999999847</c:v>
                </c:pt>
                <c:pt idx="21387">
                  <c:v>1.538699999999847</c:v>
                </c:pt>
                <c:pt idx="21388">
                  <c:v>1.538799999999847</c:v>
                </c:pt>
                <c:pt idx="21389">
                  <c:v>1.5388999999998469</c:v>
                </c:pt>
                <c:pt idx="21390">
                  <c:v>1.5389999999998469</c:v>
                </c:pt>
                <c:pt idx="21391">
                  <c:v>1.5390999999998469</c:v>
                </c:pt>
                <c:pt idx="21392">
                  <c:v>1.5391999999998469</c:v>
                </c:pt>
                <c:pt idx="21393">
                  <c:v>1.5392999999998469</c:v>
                </c:pt>
                <c:pt idx="21394">
                  <c:v>1.5393999999998469</c:v>
                </c:pt>
                <c:pt idx="21395">
                  <c:v>1.5394999999998469</c:v>
                </c:pt>
                <c:pt idx="21396">
                  <c:v>1.5395999999998469</c:v>
                </c:pt>
                <c:pt idx="21397">
                  <c:v>1.5396999999998469</c:v>
                </c:pt>
                <c:pt idx="21398">
                  <c:v>1.5397999999998468</c:v>
                </c:pt>
                <c:pt idx="21399">
                  <c:v>1.5398999999998468</c:v>
                </c:pt>
                <c:pt idx="21400">
                  <c:v>1.5399999999998468</c:v>
                </c:pt>
                <c:pt idx="21401">
                  <c:v>1.5400999999998468</c:v>
                </c:pt>
                <c:pt idx="21402">
                  <c:v>1.5401999999998468</c:v>
                </c:pt>
                <c:pt idx="21403">
                  <c:v>1.5402999999998468</c:v>
                </c:pt>
                <c:pt idx="21404">
                  <c:v>1.5403999999998468</c:v>
                </c:pt>
                <c:pt idx="21405">
                  <c:v>1.5404999999998468</c:v>
                </c:pt>
                <c:pt idx="21406">
                  <c:v>1.5405999999998468</c:v>
                </c:pt>
                <c:pt idx="21407">
                  <c:v>1.5406999999998467</c:v>
                </c:pt>
                <c:pt idx="21408">
                  <c:v>1.5407999999998467</c:v>
                </c:pt>
                <c:pt idx="21409">
                  <c:v>1.5408999999998467</c:v>
                </c:pt>
                <c:pt idx="21410">
                  <c:v>1.5409999999998467</c:v>
                </c:pt>
                <c:pt idx="21411">
                  <c:v>1.5410999999998467</c:v>
                </c:pt>
                <c:pt idx="21412">
                  <c:v>1.5411999999998467</c:v>
                </c:pt>
                <c:pt idx="21413">
                  <c:v>1.5412999999998467</c:v>
                </c:pt>
                <c:pt idx="21414">
                  <c:v>1.5413999999998467</c:v>
                </c:pt>
                <c:pt idx="21415">
                  <c:v>1.5414999999998467</c:v>
                </c:pt>
                <c:pt idx="21416">
                  <c:v>1.5415999999998466</c:v>
                </c:pt>
                <c:pt idx="21417">
                  <c:v>1.5416999999998466</c:v>
                </c:pt>
                <c:pt idx="21418">
                  <c:v>1.5417999999998466</c:v>
                </c:pt>
                <c:pt idx="21419">
                  <c:v>1.5418999999998466</c:v>
                </c:pt>
                <c:pt idx="21420">
                  <c:v>1.5419999999998466</c:v>
                </c:pt>
                <c:pt idx="21421">
                  <c:v>1.5420999999998466</c:v>
                </c:pt>
                <c:pt idx="21422">
                  <c:v>1.5421999999998466</c:v>
                </c:pt>
                <c:pt idx="21423">
                  <c:v>1.5422999999998466</c:v>
                </c:pt>
                <c:pt idx="21424">
                  <c:v>1.5423999999998466</c:v>
                </c:pt>
                <c:pt idx="21425">
                  <c:v>1.5424999999998465</c:v>
                </c:pt>
                <c:pt idx="21426">
                  <c:v>1.5425999999998465</c:v>
                </c:pt>
                <c:pt idx="21427">
                  <c:v>1.5426999999998465</c:v>
                </c:pt>
                <c:pt idx="21428">
                  <c:v>1.5427999999998465</c:v>
                </c:pt>
                <c:pt idx="21429">
                  <c:v>1.5428999999998465</c:v>
                </c:pt>
                <c:pt idx="21430">
                  <c:v>1.5429999999998465</c:v>
                </c:pt>
                <c:pt idx="21431">
                  <c:v>1.5430999999998465</c:v>
                </c:pt>
                <c:pt idx="21432">
                  <c:v>1.5431999999998465</c:v>
                </c:pt>
                <c:pt idx="21433">
                  <c:v>1.5432999999998465</c:v>
                </c:pt>
                <c:pt idx="21434">
                  <c:v>1.5433999999998465</c:v>
                </c:pt>
                <c:pt idx="21435">
                  <c:v>1.5434999999998464</c:v>
                </c:pt>
                <c:pt idx="21436">
                  <c:v>1.5435999999998464</c:v>
                </c:pt>
                <c:pt idx="21437">
                  <c:v>1.5436999999998464</c:v>
                </c:pt>
                <c:pt idx="21438">
                  <c:v>1.5437999999998464</c:v>
                </c:pt>
                <c:pt idx="21439">
                  <c:v>1.5438999999998464</c:v>
                </c:pt>
                <c:pt idx="21440">
                  <c:v>1.5439999999998464</c:v>
                </c:pt>
                <c:pt idx="21441">
                  <c:v>1.5440999999998464</c:v>
                </c:pt>
                <c:pt idx="21442">
                  <c:v>1.5441999999998464</c:v>
                </c:pt>
                <c:pt idx="21443">
                  <c:v>1.5442999999998464</c:v>
                </c:pt>
                <c:pt idx="21444">
                  <c:v>1.5443999999998463</c:v>
                </c:pt>
                <c:pt idx="21445">
                  <c:v>1.5444999999998463</c:v>
                </c:pt>
                <c:pt idx="21446">
                  <c:v>1.5445999999998463</c:v>
                </c:pt>
                <c:pt idx="21447">
                  <c:v>1.5446999999998463</c:v>
                </c:pt>
                <c:pt idx="21448">
                  <c:v>1.5447999999998463</c:v>
                </c:pt>
                <c:pt idx="21449">
                  <c:v>1.5448999999998463</c:v>
                </c:pt>
                <c:pt idx="21450">
                  <c:v>1.5449999999998463</c:v>
                </c:pt>
                <c:pt idx="21451">
                  <c:v>1.5450999999998463</c:v>
                </c:pt>
                <c:pt idx="21452">
                  <c:v>1.5451999999998463</c:v>
                </c:pt>
                <c:pt idx="21453">
                  <c:v>1.5452999999998462</c:v>
                </c:pt>
                <c:pt idx="21454">
                  <c:v>1.5453999999998462</c:v>
                </c:pt>
                <c:pt idx="21455">
                  <c:v>1.5454999999998462</c:v>
                </c:pt>
                <c:pt idx="21456">
                  <c:v>1.5455999999998462</c:v>
                </c:pt>
                <c:pt idx="21457">
                  <c:v>1.5456999999998462</c:v>
                </c:pt>
                <c:pt idx="21458">
                  <c:v>1.5457999999998462</c:v>
                </c:pt>
                <c:pt idx="21459">
                  <c:v>1.5458999999998462</c:v>
                </c:pt>
                <c:pt idx="21460">
                  <c:v>1.5459999999998462</c:v>
                </c:pt>
                <c:pt idx="21461">
                  <c:v>1.5460999999998462</c:v>
                </c:pt>
                <c:pt idx="21462">
                  <c:v>1.5461999999998461</c:v>
                </c:pt>
                <c:pt idx="21463">
                  <c:v>1.5462999999998461</c:v>
                </c:pt>
                <c:pt idx="21464">
                  <c:v>1.5463999999998461</c:v>
                </c:pt>
                <c:pt idx="21465">
                  <c:v>1.5464999999998461</c:v>
                </c:pt>
                <c:pt idx="21466">
                  <c:v>1.5465999999998461</c:v>
                </c:pt>
                <c:pt idx="21467">
                  <c:v>1.5466999999998461</c:v>
                </c:pt>
                <c:pt idx="21468">
                  <c:v>1.5467999999998461</c:v>
                </c:pt>
                <c:pt idx="21469">
                  <c:v>1.5468999999998461</c:v>
                </c:pt>
                <c:pt idx="21470">
                  <c:v>1.5469999999998461</c:v>
                </c:pt>
                <c:pt idx="21471">
                  <c:v>1.547099999999846</c:v>
                </c:pt>
                <c:pt idx="21472">
                  <c:v>1.547199999999846</c:v>
                </c:pt>
                <c:pt idx="21473">
                  <c:v>1.547299999999846</c:v>
                </c:pt>
                <c:pt idx="21474">
                  <c:v>1.547399999999846</c:v>
                </c:pt>
                <c:pt idx="21475">
                  <c:v>1.547499999999846</c:v>
                </c:pt>
                <c:pt idx="21476">
                  <c:v>1.547599999999846</c:v>
                </c:pt>
                <c:pt idx="21477">
                  <c:v>1.547699999999846</c:v>
                </c:pt>
                <c:pt idx="21478">
                  <c:v>1.547799999999846</c:v>
                </c:pt>
                <c:pt idx="21479">
                  <c:v>1.547899999999846</c:v>
                </c:pt>
                <c:pt idx="21480">
                  <c:v>1.5479999999998459</c:v>
                </c:pt>
                <c:pt idx="21481">
                  <c:v>1.5480999999998459</c:v>
                </c:pt>
                <c:pt idx="21482">
                  <c:v>1.5481999999998459</c:v>
                </c:pt>
                <c:pt idx="21483">
                  <c:v>1.5482999999998459</c:v>
                </c:pt>
                <c:pt idx="21484">
                  <c:v>1.5483999999998459</c:v>
                </c:pt>
                <c:pt idx="21485">
                  <c:v>1.5484999999998459</c:v>
                </c:pt>
                <c:pt idx="21486">
                  <c:v>1.5485999999998459</c:v>
                </c:pt>
                <c:pt idx="21487">
                  <c:v>1.5486999999998459</c:v>
                </c:pt>
                <c:pt idx="21488">
                  <c:v>1.5487999999998459</c:v>
                </c:pt>
                <c:pt idx="21489">
                  <c:v>1.5488999999998458</c:v>
                </c:pt>
                <c:pt idx="21490">
                  <c:v>1.5489999999998458</c:v>
                </c:pt>
                <c:pt idx="21491">
                  <c:v>1.5490999999998458</c:v>
                </c:pt>
                <c:pt idx="21492">
                  <c:v>1.5491999999998458</c:v>
                </c:pt>
                <c:pt idx="21493">
                  <c:v>1.5492999999998458</c:v>
                </c:pt>
                <c:pt idx="21494">
                  <c:v>1.5493999999998458</c:v>
                </c:pt>
                <c:pt idx="21495">
                  <c:v>1.5494999999998458</c:v>
                </c:pt>
                <c:pt idx="21496">
                  <c:v>1.5495999999998458</c:v>
                </c:pt>
                <c:pt idx="21497">
                  <c:v>1.5496999999998458</c:v>
                </c:pt>
                <c:pt idx="21498">
                  <c:v>1.5497999999998457</c:v>
                </c:pt>
                <c:pt idx="21499">
                  <c:v>1.5498999999998457</c:v>
                </c:pt>
                <c:pt idx="21500">
                  <c:v>1.5499999999998457</c:v>
                </c:pt>
                <c:pt idx="21501">
                  <c:v>1.5500999999998457</c:v>
                </c:pt>
                <c:pt idx="21502">
                  <c:v>1.5501999999998457</c:v>
                </c:pt>
                <c:pt idx="21503">
                  <c:v>1.5502999999998457</c:v>
                </c:pt>
                <c:pt idx="21504">
                  <c:v>1.5503999999998457</c:v>
                </c:pt>
                <c:pt idx="21505">
                  <c:v>1.5504999999998457</c:v>
                </c:pt>
                <c:pt idx="21506">
                  <c:v>1.5505999999998457</c:v>
                </c:pt>
                <c:pt idx="21507">
                  <c:v>1.5506999999998456</c:v>
                </c:pt>
                <c:pt idx="21508">
                  <c:v>1.5507999999998456</c:v>
                </c:pt>
                <c:pt idx="21509">
                  <c:v>1.5508999999998456</c:v>
                </c:pt>
                <c:pt idx="21510">
                  <c:v>1.5509999999998456</c:v>
                </c:pt>
                <c:pt idx="21511">
                  <c:v>1.5510999999998456</c:v>
                </c:pt>
                <c:pt idx="21512">
                  <c:v>1.5511999999998456</c:v>
                </c:pt>
                <c:pt idx="21513">
                  <c:v>1.5512999999998456</c:v>
                </c:pt>
                <c:pt idx="21514">
                  <c:v>1.5513999999998456</c:v>
                </c:pt>
                <c:pt idx="21515">
                  <c:v>1.5514999999998456</c:v>
                </c:pt>
                <c:pt idx="21516">
                  <c:v>1.5515999999998455</c:v>
                </c:pt>
                <c:pt idx="21517">
                  <c:v>1.5516999999998455</c:v>
                </c:pt>
                <c:pt idx="21518">
                  <c:v>1.5517999999998455</c:v>
                </c:pt>
                <c:pt idx="21519">
                  <c:v>1.5518999999998455</c:v>
                </c:pt>
                <c:pt idx="21520">
                  <c:v>1.5519999999998455</c:v>
                </c:pt>
                <c:pt idx="21521">
                  <c:v>1.5520999999998455</c:v>
                </c:pt>
                <c:pt idx="21522">
                  <c:v>1.5521999999998455</c:v>
                </c:pt>
                <c:pt idx="21523">
                  <c:v>1.5522999999998455</c:v>
                </c:pt>
                <c:pt idx="21524">
                  <c:v>1.5523999999998455</c:v>
                </c:pt>
                <c:pt idx="21525">
                  <c:v>1.5524999999998454</c:v>
                </c:pt>
                <c:pt idx="21526">
                  <c:v>1.5525999999998454</c:v>
                </c:pt>
                <c:pt idx="21527">
                  <c:v>1.5526999999998454</c:v>
                </c:pt>
                <c:pt idx="21528">
                  <c:v>1.5527999999998454</c:v>
                </c:pt>
                <c:pt idx="21529">
                  <c:v>1.5528999999998454</c:v>
                </c:pt>
                <c:pt idx="21530">
                  <c:v>1.5529999999998454</c:v>
                </c:pt>
                <c:pt idx="21531">
                  <c:v>1.5530999999998454</c:v>
                </c:pt>
                <c:pt idx="21532">
                  <c:v>1.5531999999998454</c:v>
                </c:pt>
                <c:pt idx="21533">
                  <c:v>1.5532999999998454</c:v>
                </c:pt>
                <c:pt idx="21534">
                  <c:v>1.5533999999998453</c:v>
                </c:pt>
                <c:pt idx="21535">
                  <c:v>1.5534999999998453</c:v>
                </c:pt>
                <c:pt idx="21536">
                  <c:v>1.5535999999998453</c:v>
                </c:pt>
                <c:pt idx="21537">
                  <c:v>1.5536999999998453</c:v>
                </c:pt>
                <c:pt idx="21538">
                  <c:v>1.5537999999998453</c:v>
                </c:pt>
                <c:pt idx="21539">
                  <c:v>1.5538999999998453</c:v>
                </c:pt>
                <c:pt idx="21540">
                  <c:v>1.5539999999998453</c:v>
                </c:pt>
                <c:pt idx="21541">
                  <c:v>1.5540999999998453</c:v>
                </c:pt>
                <c:pt idx="21542">
                  <c:v>1.5541999999998453</c:v>
                </c:pt>
                <c:pt idx="21543">
                  <c:v>1.5542999999998452</c:v>
                </c:pt>
                <c:pt idx="21544">
                  <c:v>1.5543999999998452</c:v>
                </c:pt>
                <c:pt idx="21545">
                  <c:v>1.5544999999998452</c:v>
                </c:pt>
                <c:pt idx="21546">
                  <c:v>1.5545999999998452</c:v>
                </c:pt>
                <c:pt idx="21547">
                  <c:v>1.5546999999998452</c:v>
                </c:pt>
                <c:pt idx="21548">
                  <c:v>1.5547999999998452</c:v>
                </c:pt>
                <c:pt idx="21549">
                  <c:v>1.5548999999998452</c:v>
                </c:pt>
                <c:pt idx="21550">
                  <c:v>1.5549999999998452</c:v>
                </c:pt>
                <c:pt idx="21551">
                  <c:v>1.5550999999998452</c:v>
                </c:pt>
                <c:pt idx="21552">
                  <c:v>1.5551999999998452</c:v>
                </c:pt>
                <c:pt idx="21553">
                  <c:v>1.5552999999998451</c:v>
                </c:pt>
                <c:pt idx="21554">
                  <c:v>1.5553999999998451</c:v>
                </c:pt>
                <c:pt idx="21555">
                  <c:v>1.5554999999998451</c:v>
                </c:pt>
                <c:pt idx="21556">
                  <c:v>1.5555999999998451</c:v>
                </c:pt>
                <c:pt idx="21557">
                  <c:v>1.5556999999998451</c:v>
                </c:pt>
                <c:pt idx="21558">
                  <c:v>1.5557999999998451</c:v>
                </c:pt>
                <c:pt idx="21559">
                  <c:v>1.5558999999998451</c:v>
                </c:pt>
                <c:pt idx="21560">
                  <c:v>1.5559999999998451</c:v>
                </c:pt>
                <c:pt idx="21561">
                  <c:v>1.5560999999998451</c:v>
                </c:pt>
                <c:pt idx="21562">
                  <c:v>1.556199999999845</c:v>
                </c:pt>
                <c:pt idx="21563">
                  <c:v>1.556299999999845</c:v>
                </c:pt>
                <c:pt idx="21564">
                  <c:v>1.556399999999845</c:v>
                </c:pt>
                <c:pt idx="21565">
                  <c:v>1.556499999999845</c:v>
                </c:pt>
                <c:pt idx="21566">
                  <c:v>1.556599999999845</c:v>
                </c:pt>
                <c:pt idx="21567">
                  <c:v>1.556699999999845</c:v>
                </c:pt>
                <c:pt idx="21568">
                  <c:v>1.556799999999845</c:v>
                </c:pt>
                <c:pt idx="21569">
                  <c:v>1.556899999999845</c:v>
                </c:pt>
                <c:pt idx="21570">
                  <c:v>1.556999999999845</c:v>
                </c:pt>
                <c:pt idx="21571">
                  <c:v>1.5570999999998449</c:v>
                </c:pt>
                <c:pt idx="21572">
                  <c:v>1.5571999999998449</c:v>
                </c:pt>
                <c:pt idx="21573">
                  <c:v>1.5572999999998449</c:v>
                </c:pt>
                <c:pt idx="21574">
                  <c:v>1.5573999999998449</c:v>
                </c:pt>
                <c:pt idx="21575">
                  <c:v>1.5574999999998449</c:v>
                </c:pt>
                <c:pt idx="21576">
                  <c:v>1.5575999999998449</c:v>
                </c:pt>
                <c:pt idx="21577">
                  <c:v>1.5576999999998449</c:v>
                </c:pt>
                <c:pt idx="21578">
                  <c:v>1.5577999999998449</c:v>
                </c:pt>
                <c:pt idx="21579">
                  <c:v>1.5578999999998449</c:v>
                </c:pt>
                <c:pt idx="21580">
                  <c:v>1.5579999999998448</c:v>
                </c:pt>
                <c:pt idx="21581">
                  <c:v>1.5580999999998448</c:v>
                </c:pt>
                <c:pt idx="21582">
                  <c:v>1.5581999999998448</c:v>
                </c:pt>
                <c:pt idx="21583">
                  <c:v>1.5582999999998448</c:v>
                </c:pt>
                <c:pt idx="21584">
                  <c:v>1.5583999999998448</c:v>
                </c:pt>
                <c:pt idx="21585">
                  <c:v>1.5584999999998448</c:v>
                </c:pt>
                <c:pt idx="21586">
                  <c:v>1.5585999999998448</c:v>
                </c:pt>
                <c:pt idx="21587">
                  <c:v>1.5586999999998448</c:v>
                </c:pt>
                <c:pt idx="21588">
                  <c:v>1.5587999999998448</c:v>
                </c:pt>
                <c:pt idx="21589">
                  <c:v>1.5588999999998447</c:v>
                </c:pt>
                <c:pt idx="21590">
                  <c:v>1.5589999999998447</c:v>
                </c:pt>
                <c:pt idx="21591">
                  <c:v>1.5590999999998447</c:v>
                </c:pt>
                <c:pt idx="21592">
                  <c:v>1.5591999999998447</c:v>
                </c:pt>
                <c:pt idx="21593">
                  <c:v>1.5592999999998447</c:v>
                </c:pt>
                <c:pt idx="21594">
                  <c:v>1.5593999999998447</c:v>
                </c:pt>
                <c:pt idx="21595">
                  <c:v>1.5594999999998447</c:v>
                </c:pt>
                <c:pt idx="21596">
                  <c:v>1.5595999999998447</c:v>
                </c:pt>
                <c:pt idx="21597">
                  <c:v>1.5596999999998447</c:v>
                </c:pt>
                <c:pt idx="21598">
                  <c:v>1.5597999999998446</c:v>
                </c:pt>
                <c:pt idx="21599">
                  <c:v>1.5598999999998446</c:v>
                </c:pt>
                <c:pt idx="21600">
                  <c:v>1.5599999999998446</c:v>
                </c:pt>
                <c:pt idx="21601">
                  <c:v>1.5600999999998446</c:v>
                </c:pt>
                <c:pt idx="21602">
                  <c:v>1.5601999999998446</c:v>
                </c:pt>
                <c:pt idx="21603">
                  <c:v>1.5602999999998446</c:v>
                </c:pt>
                <c:pt idx="21604">
                  <c:v>1.5603999999998446</c:v>
                </c:pt>
                <c:pt idx="21605">
                  <c:v>1.5604999999998446</c:v>
                </c:pt>
                <c:pt idx="21606">
                  <c:v>1.5605999999998446</c:v>
                </c:pt>
                <c:pt idx="21607">
                  <c:v>1.5606999999998445</c:v>
                </c:pt>
                <c:pt idx="21608">
                  <c:v>1.5607999999998445</c:v>
                </c:pt>
                <c:pt idx="21609">
                  <c:v>1.5608999999998445</c:v>
                </c:pt>
                <c:pt idx="21610">
                  <c:v>1.5609999999998445</c:v>
                </c:pt>
                <c:pt idx="21611">
                  <c:v>1.5610999999998445</c:v>
                </c:pt>
                <c:pt idx="21612">
                  <c:v>1.5611999999998445</c:v>
                </c:pt>
                <c:pt idx="21613">
                  <c:v>1.5612999999998445</c:v>
                </c:pt>
                <c:pt idx="21614">
                  <c:v>1.5613999999998445</c:v>
                </c:pt>
                <c:pt idx="21615">
                  <c:v>1.5614999999998445</c:v>
                </c:pt>
                <c:pt idx="21616">
                  <c:v>1.5615999999998444</c:v>
                </c:pt>
                <c:pt idx="21617">
                  <c:v>1.5616999999998444</c:v>
                </c:pt>
                <c:pt idx="21618">
                  <c:v>1.5617999999998444</c:v>
                </c:pt>
                <c:pt idx="21619">
                  <c:v>1.5618999999998444</c:v>
                </c:pt>
                <c:pt idx="21620">
                  <c:v>1.5619999999998444</c:v>
                </c:pt>
                <c:pt idx="21621">
                  <c:v>1.5620999999998444</c:v>
                </c:pt>
                <c:pt idx="21622">
                  <c:v>1.5621999999998444</c:v>
                </c:pt>
                <c:pt idx="21623">
                  <c:v>1.5622999999998444</c:v>
                </c:pt>
                <c:pt idx="21624">
                  <c:v>1.5623999999998444</c:v>
                </c:pt>
                <c:pt idx="21625">
                  <c:v>1.5624999999998443</c:v>
                </c:pt>
                <c:pt idx="21626">
                  <c:v>1.5625999999998443</c:v>
                </c:pt>
                <c:pt idx="21627">
                  <c:v>1.5626999999998443</c:v>
                </c:pt>
                <c:pt idx="21628">
                  <c:v>1.5627999999998443</c:v>
                </c:pt>
                <c:pt idx="21629">
                  <c:v>1.5628999999998443</c:v>
                </c:pt>
                <c:pt idx="21630">
                  <c:v>1.5629999999998443</c:v>
                </c:pt>
                <c:pt idx="21631">
                  <c:v>1.5630999999998443</c:v>
                </c:pt>
                <c:pt idx="21632">
                  <c:v>1.5631999999998443</c:v>
                </c:pt>
                <c:pt idx="21633">
                  <c:v>1.5632999999998443</c:v>
                </c:pt>
                <c:pt idx="21634">
                  <c:v>1.5633999999998442</c:v>
                </c:pt>
                <c:pt idx="21635">
                  <c:v>1.5634999999998442</c:v>
                </c:pt>
                <c:pt idx="21636">
                  <c:v>1.5635999999998442</c:v>
                </c:pt>
                <c:pt idx="21637">
                  <c:v>1.5636999999998442</c:v>
                </c:pt>
                <c:pt idx="21638">
                  <c:v>1.5637999999998442</c:v>
                </c:pt>
                <c:pt idx="21639">
                  <c:v>1.5638999999998442</c:v>
                </c:pt>
                <c:pt idx="21640">
                  <c:v>1.5639999999998442</c:v>
                </c:pt>
                <c:pt idx="21641">
                  <c:v>1.5640999999998442</c:v>
                </c:pt>
                <c:pt idx="21642">
                  <c:v>1.5641999999998442</c:v>
                </c:pt>
                <c:pt idx="21643">
                  <c:v>1.5642999999998441</c:v>
                </c:pt>
                <c:pt idx="21644">
                  <c:v>1.5643999999998441</c:v>
                </c:pt>
                <c:pt idx="21645">
                  <c:v>1.5644999999998441</c:v>
                </c:pt>
                <c:pt idx="21646">
                  <c:v>1.5645999999998441</c:v>
                </c:pt>
                <c:pt idx="21647">
                  <c:v>1.5646999999998441</c:v>
                </c:pt>
                <c:pt idx="21648">
                  <c:v>1.5647999999998441</c:v>
                </c:pt>
                <c:pt idx="21649">
                  <c:v>1.5648999999998441</c:v>
                </c:pt>
                <c:pt idx="21650">
                  <c:v>1.5649999999998441</c:v>
                </c:pt>
                <c:pt idx="21651">
                  <c:v>1.5650999999998441</c:v>
                </c:pt>
                <c:pt idx="21652">
                  <c:v>1.565199999999844</c:v>
                </c:pt>
                <c:pt idx="21653">
                  <c:v>1.565299999999844</c:v>
                </c:pt>
                <c:pt idx="21654">
                  <c:v>1.565399999999844</c:v>
                </c:pt>
                <c:pt idx="21655">
                  <c:v>1.565499999999844</c:v>
                </c:pt>
                <c:pt idx="21656">
                  <c:v>1.565599999999844</c:v>
                </c:pt>
                <c:pt idx="21657">
                  <c:v>1.565699999999844</c:v>
                </c:pt>
                <c:pt idx="21658">
                  <c:v>1.565799999999844</c:v>
                </c:pt>
                <c:pt idx="21659">
                  <c:v>1.565899999999844</c:v>
                </c:pt>
                <c:pt idx="21660">
                  <c:v>1.565999999999844</c:v>
                </c:pt>
                <c:pt idx="21661">
                  <c:v>1.566099999999844</c:v>
                </c:pt>
                <c:pt idx="21662">
                  <c:v>1.5661999999998439</c:v>
                </c:pt>
                <c:pt idx="21663">
                  <c:v>1.5662999999998439</c:v>
                </c:pt>
                <c:pt idx="21664">
                  <c:v>1.5663999999998439</c:v>
                </c:pt>
                <c:pt idx="21665">
                  <c:v>1.5664999999998439</c:v>
                </c:pt>
                <c:pt idx="21666">
                  <c:v>1.5665999999998439</c:v>
                </c:pt>
                <c:pt idx="21667">
                  <c:v>1.5666999999998439</c:v>
                </c:pt>
                <c:pt idx="21668">
                  <c:v>1.5667999999998439</c:v>
                </c:pt>
                <c:pt idx="21669">
                  <c:v>1.5668999999998439</c:v>
                </c:pt>
                <c:pt idx="21670">
                  <c:v>1.5669999999998439</c:v>
                </c:pt>
                <c:pt idx="21671">
                  <c:v>1.5670999999998438</c:v>
                </c:pt>
                <c:pt idx="21672">
                  <c:v>1.5671999999998438</c:v>
                </c:pt>
                <c:pt idx="21673">
                  <c:v>1.5672999999998438</c:v>
                </c:pt>
                <c:pt idx="21674">
                  <c:v>1.5673999999998438</c:v>
                </c:pt>
                <c:pt idx="21675">
                  <c:v>1.5674999999998438</c:v>
                </c:pt>
                <c:pt idx="21676">
                  <c:v>1.5675999999998438</c:v>
                </c:pt>
                <c:pt idx="21677">
                  <c:v>1.5676999999998438</c:v>
                </c:pt>
                <c:pt idx="21678">
                  <c:v>1.5677999999998438</c:v>
                </c:pt>
                <c:pt idx="21679">
                  <c:v>1.5678999999998438</c:v>
                </c:pt>
                <c:pt idx="21680">
                  <c:v>1.5679999999998437</c:v>
                </c:pt>
                <c:pt idx="21681">
                  <c:v>1.5680999999998437</c:v>
                </c:pt>
                <c:pt idx="21682">
                  <c:v>1.5681999999998437</c:v>
                </c:pt>
                <c:pt idx="21683">
                  <c:v>1.5682999999998437</c:v>
                </c:pt>
                <c:pt idx="21684">
                  <c:v>1.5683999999998437</c:v>
                </c:pt>
                <c:pt idx="21685">
                  <c:v>1.5684999999998437</c:v>
                </c:pt>
                <c:pt idx="21686">
                  <c:v>1.5685999999998437</c:v>
                </c:pt>
                <c:pt idx="21687">
                  <c:v>1.5686999999998437</c:v>
                </c:pt>
                <c:pt idx="21688">
                  <c:v>1.5687999999998437</c:v>
                </c:pt>
                <c:pt idx="21689">
                  <c:v>1.5688999999998436</c:v>
                </c:pt>
                <c:pt idx="21690">
                  <c:v>1.5689999999998436</c:v>
                </c:pt>
                <c:pt idx="21691">
                  <c:v>1.5690999999998436</c:v>
                </c:pt>
                <c:pt idx="21692">
                  <c:v>1.5691999999998436</c:v>
                </c:pt>
                <c:pt idx="21693">
                  <c:v>1.5692999999998436</c:v>
                </c:pt>
                <c:pt idx="21694">
                  <c:v>1.5693999999998436</c:v>
                </c:pt>
                <c:pt idx="21695">
                  <c:v>1.5694999999998436</c:v>
                </c:pt>
                <c:pt idx="21696">
                  <c:v>1.5695999999998436</c:v>
                </c:pt>
                <c:pt idx="21697">
                  <c:v>1.5696999999998436</c:v>
                </c:pt>
                <c:pt idx="21698">
                  <c:v>1.5697999999998435</c:v>
                </c:pt>
                <c:pt idx="21699">
                  <c:v>1.5698999999998435</c:v>
                </c:pt>
                <c:pt idx="21700">
                  <c:v>1.5699999999998435</c:v>
                </c:pt>
                <c:pt idx="21701">
                  <c:v>1.5700999999998435</c:v>
                </c:pt>
                <c:pt idx="21702">
                  <c:v>1.5701999999998435</c:v>
                </c:pt>
                <c:pt idx="21703">
                  <c:v>1.5702999999998435</c:v>
                </c:pt>
                <c:pt idx="21704">
                  <c:v>1.5703999999998435</c:v>
                </c:pt>
                <c:pt idx="21705">
                  <c:v>1.5704999999998435</c:v>
                </c:pt>
                <c:pt idx="21706">
                  <c:v>1.5705999999998435</c:v>
                </c:pt>
                <c:pt idx="21707">
                  <c:v>1.5706999999998434</c:v>
                </c:pt>
                <c:pt idx="21708">
                  <c:v>1.5707999999998434</c:v>
                </c:pt>
                <c:pt idx="21709">
                  <c:v>1.5708999999998434</c:v>
                </c:pt>
                <c:pt idx="21710">
                  <c:v>1.5709999999998434</c:v>
                </c:pt>
                <c:pt idx="21711">
                  <c:v>1.5710999999998434</c:v>
                </c:pt>
                <c:pt idx="21712">
                  <c:v>1.5711999999998434</c:v>
                </c:pt>
                <c:pt idx="21713">
                  <c:v>1.5712999999998434</c:v>
                </c:pt>
                <c:pt idx="21714">
                  <c:v>1.5713999999998434</c:v>
                </c:pt>
                <c:pt idx="21715">
                  <c:v>1.5714999999998434</c:v>
                </c:pt>
                <c:pt idx="21716">
                  <c:v>1.5715999999998433</c:v>
                </c:pt>
                <c:pt idx="21717">
                  <c:v>1.5716999999998433</c:v>
                </c:pt>
                <c:pt idx="21718">
                  <c:v>1.5717999999998433</c:v>
                </c:pt>
                <c:pt idx="21719">
                  <c:v>1.5718999999998433</c:v>
                </c:pt>
                <c:pt idx="21720">
                  <c:v>1.5719999999998433</c:v>
                </c:pt>
                <c:pt idx="21721">
                  <c:v>1.5720999999998433</c:v>
                </c:pt>
                <c:pt idx="21722">
                  <c:v>1.5721999999998433</c:v>
                </c:pt>
                <c:pt idx="21723">
                  <c:v>1.5722999999998433</c:v>
                </c:pt>
                <c:pt idx="21724">
                  <c:v>1.5723999999998433</c:v>
                </c:pt>
                <c:pt idx="21725">
                  <c:v>1.5724999999998432</c:v>
                </c:pt>
                <c:pt idx="21726">
                  <c:v>1.5725999999998432</c:v>
                </c:pt>
                <c:pt idx="21727">
                  <c:v>1.5726999999998432</c:v>
                </c:pt>
                <c:pt idx="21728">
                  <c:v>1.5727999999998432</c:v>
                </c:pt>
                <c:pt idx="21729">
                  <c:v>1.5728999999998432</c:v>
                </c:pt>
                <c:pt idx="21730">
                  <c:v>1.5729999999998432</c:v>
                </c:pt>
                <c:pt idx="21731">
                  <c:v>1.5730999999998432</c:v>
                </c:pt>
                <c:pt idx="21732">
                  <c:v>1.5731999999998432</c:v>
                </c:pt>
                <c:pt idx="21733">
                  <c:v>1.5732999999998432</c:v>
                </c:pt>
                <c:pt idx="21734">
                  <c:v>1.5733999999998431</c:v>
                </c:pt>
                <c:pt idx="21735">
                  <c:v>1.5734999999998431</c:v>
                </c:pt>
                <c:pt idx="21736">
                  <c:v>1.5735999999998431</c:v>
                </c:pt>
                <c:pt idx="21737">
                  <c:v>1.5736999999998431</c:v>
                </c:pt>
                <c:pt idx="21738">
                  <c:v>1.5737999999998431</c:v>
                </c:pt>
                <c:pt idx="21739">
                  <c:v>1.5738999999998431</c:v>
                </c:pt>
                <c:pt idx="21740">
                  <c:v>1.5739999999998431</c:v>
                </c:pt>
                <c:pt idx="21741">
                  <c:v>1.5740999999998431</c:v>
                </c:pt>
                <c:pt idx="21742">
                  <c:v>1.5741999999998431</c:v>
                </c:pt>
                <c:pt idx="21743">
                  <c:v>1.574299999999843</c:v>
                </c:pt>
                <c:pt idx="21744">
                  <c:v>1.574399999999843</c:v>
                </c:pt>
                <c:pt idx="21745">
                  <c:v>1.574499999999843</c:v>
                </c:pt>
                <c:pt idx="21746">
                  <c:v>1.574599999999843</c:v>
                </c:pt>
                <c:pt idx="21747">
                  <c:v>1.574699999999843</c:v>
                </c:pt>
                <c:pt idx="21748">
                  <c:v>1.574799999999843</c:v>
                </c:pt>
                <c:pt idx="21749">
                  <c:v>1.574899999999843</c:v>
                </c:pt>
                <c:pt idx="21750">
                  <c:v>1.574999999999843</c:v>
                </c:pt>
                <c:pt idx="21751">
                  <c:v>1.575099999999843</c:v>
                </c:pt>
                <c:pt idx="21752">
                  <c:v>1.5751999999998429</c:v>
                </c:pt>
                <c:pt idx="21753">
                  <c:v>1.5752999999998429</c:v>
                </c:pt>
                <c:pt idx="21754">
                  <c:v>1.5753999999998429</c:v>
                </c:pt>
                <c:pt idx="21755">
                  <c:v>1.5754999999998429</c:v>
                </c:pt>
                <c:pt idx="21756">
                  <c:v>1.5755999999998429</c:v>
                </c:pt>
                <c:pt idx="21757">
                  <c:v>1.5756999999998429</c:v>
                </c:pt>
                <c:pt idx="21758">
                  <c:v>1.5757999999998429</c:v>
                </c:pt>
                <c:pt idx="21759">
                  <c:v>1.5758999999998429</c:v>
                </c:pt>
                <c:pt idx="21760">
                  <c:v>1.5759999999998429</c:v>
                </c:pt>
                <c:pt idx="21761">
                  <c:v>1.5760999999998428</c:v>
                </c:pt>
                <c:pt idx="21762">
                  <c:v>1.5761999999998428</c:v>
                </c:pt>
                <c:pt idx="21763">
                  <c:v>1.5762999999998428</c:v>
                </c:pt>
                <c:pt idx="21764">
                  <c:v>1.5763999999998428</c:v>
                </c:pt>
                <c:pt idx="21765">
                  <c:v>1.5764999999998428</c:v>
                </c:pt>
                <c:pt idx="21766">
                  <c:v>1.5765999999998428</c:v>
                </c:pt>
                <c:pt idx="21767">
                  <c:v>1.5766999999998428</c:v>
                </c:pt>
                <c:pt idx="21768">
                  <c:v>1.5767999999998428</c:v>
                </c:pt>
                <c:pt idx="21769">
                  <c:v>1.5768999999998428</c:v>
                </c:pt>
                <c:pt idx="21770">
                  <c:v>1.5769999999998427</c:v>
                </c:pt>
                <c:pt idx="21771">
                  <c:v>1.5770999999998427</c:v>
                </c:pt>
                <c:pt idx="21772">
                  <c:v>1.5771999999998427</c:v>
                </c:pt>
                <c:pt idx="21773">
                  <c:v>1.5772999999998427</c:v>
                </c:pt>
                <c:pt idx="21774">
                  <c:v>1.5773999999998427</c:v>
                </c:pt>
                <c:pt idx="21775">
                  <c:v>1.5774999999998427</c:v>
                </c:pt>
                <c:pt idx="21776">
                  <c:v>1.5775999999998427</c:v>
                </c:pt>
                <c:pt idx="21777">
                  <c:v>1.5776999999998427</c:v>
                </c:pt>
                <c:pt idx="21778">
                  <c:v>1.5777999999998427</c:v>
                </c:pt>
                <c:pt idx="21779">
                  <c:v>1.5778999999998427</c:v>
                </c:pt>
                <c:pt idx="21780">
                  <c:v>1.5779999999998426</c:v>
                </c:pt>
                <c:pt idx="21781">
                  <c:v>1.5780999999998426</c:v>
                </c:pt>
                <c:pt idx="21782">
                  <c:v>1.5781999999998426</c:v>
                </c:pt>
                <c:pt idx="21783">
                  <c:v>1.5782999999998426</c:v>
                </c:pt>
                <c:pt idx="21784">
                  <c:v>1.5783999999998426</c:v>
                </c:pt>
                <c:pt idx="21785">
                  <c:v>1.5784999999998426</c:v>
                </c:pt>
                <c:pt idx="21786">
                  <c:v>1.5785999999998426</c:v>
                </c:pt>
                <c:pt idx="21787">
                  <c:v>1.5786999999998426</c:v>
                </c:pt>
                <c:pt idx="21788">
                  <c:v>1.5787999999998426</c:v>
                </c:pt>
                <c:pt idx="21789">
                  <c:v>1.5788999999998425</c:v>
                </c:pt>
                <c:pt idx="21790">
                  <c:v>1.5789999999998425</c:v>
                </c:pt>
                <c:pt idx="21791">
                  <c:v>1.5790999999998425</c:v>
                </c:pt>
                <c:pt idx="21792">
                  <c:v>1.5791999999998425</c:v>
                </c:pt>
                <c:pt idx="21793">
                  <c:v>1.5792999999998425</c:v>
                </c:pt>
                <c:pt idx="21794">
                  <c:v>1.5793999999998425</c:v>
                </c:pt>
                <c:pt idx="21795">
                  <c:v>1.5794999999998425</c:v>
                </c:pt>
                <c:pt idx="21796">
                  <c:v>1.5795999999998425</c:v>
                </c:pt>
                <c:pt idx="21797">
                  <c:v>1.5796999999998425</c:v>
                </c:pt>
                <c:pt idx="21798">
                  <c:v>1.5797999999998424</c:v>
                </c:pt>
                <c:pt idx="21799">
                  <c:v>1.5798999999998424</c:v>
                </c:pt>
                <c:pt idx="21800">
                  <c:v>1.5799999999998424</c:v>
                </c:pt>
                <c:pt idx="21801">
                  <c:v>1.5800999999998424</c:v>
                </c:pt>
                <c:pt idx="21802">
                  <c:v>1.5801999999998424</c:v>
                </c:pt>
                <c:pt idx="21803">
                  <c:v>1.5802999999998424</c:v>
                </c:pt>
                <c:pt idx="21804">
                  <c:v>1.5803999999998424</c:v>
                </c:pt>
                <c:pt idx="21805">
                  <c:v>1.5804999999998424</c:v>
                </c:pt>
                <c:pt idx="21806">
                  <c:v>1.5805999999998424</c:v>
                </c:pt>
                <c:pt idx="21807">
                  <c:v>1.5806999999998423</c:v>
                </c:pt>
                <c:pt idx="21808">
                  <c:v>1.5807999999998423</c:v>
                </c:pt>
                <c:pt idx="21809">
                  <c:v>1.5808999999998423</c:v>
                </c:pt>
                <c:pt idx="21810">
                  <c:v>1.5809999999998423</c:v>
                </c:pt>
                <c:pt idx="21811">
                  <c:v>1.5810999999998423</c:v>
                </c:pt>
                <c:pt idx="21812">
                  <c:v>1.5811999999998423</c:v>
                </c:pt>
                <c:pt idx="21813">
                  <c:v>1.5812999999998423</c:v>
                </c:pt>
                <c:pt idx="21814">
                  <c:v>1.5813999999998423</c:v>
                </c:pt>
                <c:pt idx="21815">
                  <c:v>1.5814999999998423</c:v>
                </c:pt>
                <c:pt idx="21816">
                  <c:v>1.5815999999998422</c:v>
                </c:pt>
                <c:pt idx="21817">
                  <c:v>1.5816999999998422</c:v>
                </c:pt>
                <c:pt idx="21818">
                  <c:v>1.5817999999998422</c:v>
                </c:pt>
                <c:pt idx="21819">
                  <c:v>1.5818999999998422</c:v>
                </c:pt>
                <c:pt idx="21820">
                  <c:v>1.5819999999998422</c:v>
                </c:pt>
                <c:pt idx="21821">
                  <c:v>1.5820999999998422</c:v>
                </c:pt>
                <c:pt idx="21822">
                  <c:v>1.5821999999998422</c:v>
                </c:pt>
                <c:pt idx="21823">
                  <c:v>1.5822999999998422</c:v>
                </c:pt>
                <c:pt idx="21824">
                  <c:v>1.5823999999998422</c:v>
                </c:pt>
                <c:pt idx="21825">
                  <c:v>1.5824999999998421</c:v>
                </c:pt>
                <c:pt idx="21826">
                  <c:v>1.5825999999998421</c:v>
                </c:pt>
                <c:pt idx="21827">
                  <c:v>1.5826999999998421</c:v>
                </c:pt>
                <c:pt idx="21828">
                  <c:v>1.5827999999998421</c:v>
                </c:pt>
                <c:pt idx="21829">
                  <c:v>1.5828999999998421</c:v>
                </c:pt>
                <c:pt idx="21830">
                  <c:v>1.5829999999998421</c:v>
                </c:pt>
                <c:pt idx="21831">
                  <c:v>1.5830999999998421</c:v>
                </c:pt>
                <c:pt idx="21832">
                  <c:v>1.5831999999998421</c:v>
                </c:pt>
                <c:pt idx="21833">
                  <c:v>1.5832999999998421</c:v>
                </c:pt>
                <c:pt idx="21834">
                  <c:v>1.583399999999842</c:v>
                </c:pt>
                <c:pt idx="21835">
                  <c:v>1.583499999999842</c:v>
                </c:pt>
                <c:pt idx="21836">
                  <c:v>1.583599999999842</c:v>
                </c:pt>
                <c:pt idx="21837">
                  <c:v>1.583699999999842</c:v>
                </c:pt>
                <c:pt idx="21838">
                  <c:v>1.583799999999842</c:v>
                </c:pt>
                <c:pt idx="21839">
                  <c:v>1.583899999999842</c:v>
                </c:pt>
                <c:pt idx="21840">
                  <c:v>1.583999999999842</c:v>
                </c:pt>
                <c:pt idx="21841">
                  <c:v>1.584099999999842</c:v>
                </c:pt>
                <c:pt idx="21842">
                  <c:v>1.584199999999842</c:v>
                </c:pt>
                <c:pt idx="21843">
                  <c:v>1.5842999999998419</c:v>
                </c:pt>
                <c:pt idx="21844">
                  <c:v>1.5843999999998419</c:v>
                </c:pt>
                <c:pt idx="21845">
                  <c:v>1.5844999999998419</c:v>
                </c:pt>
                <c:pt idx="21846">
                  <c:v>1.5845999999998419</c:v>
                </c:pt>
                <c:pt idx="21847">
                  <c:v>1.5846999999998419</c:v>
                </c:pt>
                <c:pt idx="21848">
                  <c:v>1.5847999999998419</c:v>
                </c:pt>
                <c:pt idx="21849">
                  <c:v>1.5848999999998419</c:v>
                </c:pt>
                <c:pt idx="21850">
                  <c:v>1.5849999999998419</c:v>
                </c:pt>
                <c:pt idx="21851">
                  <c:v>1.5850999999998419</c:v>
                </c:pt>
                <c:pt idx="21852">
                  <c:v>1.5851999999998418</c:v>
                </c:pt>
                <c:pt idx="21853">
                  <c:v>1.5852999999998418</c:v>
                </c:pt>
                <c:pt idx="21854">
                  <c:v>1.5853999999998418</c:v>
                </c:pt>
                <c:pt idx="21855">
                  <c:v>1.5854999999998418</c:v>
                </c:pt>
                <c:pt idx="21856">
                  <c:v>1.5855999999998418</c:v>
                </c:pt>
                <c:pt idx="21857">
                  <c:v>1.5856999999998418</c:v>
                </c:pt>
                <c:pt idx="21858">
                  <c:v>1.5857999999998418</c:v>
                </c:pt>
                <c:pt idx="21859">
                  <c:v>1.5858999999998418</c:v>
                </c:pt>
                <c:pt idx="21860">
                  <c:v>1.5859999999998418</c:v>
                </c:pt>
                <c:pt idx="21861">
                  <c:v>1.5860999999998417</c:v>
                </c:pt>
                <c:pt idx="21862">
                  <c:v>1.5861999999998417</c:v>
                </c:pt>
                <c:pt idx="21863">
                  <c:v>1.5862999999998417</c:v>
                </c:pt>
                <c:pt idx="21864">
                  <c:v>1.5863999999998417</c:v>
                </c:pt>
                <c:pt idx="21865">
                  <c:v>1.5864999999998417</c:v>
                </c:pt>
                <c:pt idx="21866">
                  <c:v>1.5865999999998417</c:v>
                </c:pt>
                <c:pt idx="21867">
                  <c:v>1.5866999999998417</c:v>
                </c:pt>
                <c:pt idx="21868">
                  <c:v>1.5867999999998417</c:v>
                </c:pt>
                <c:pt idx="21869">
                  <c:v>1.5868999999998417</c:v>
                </c:pt>
                <c:pt idx="21870">
                  <c:v>1.5869999999998416</c:v>
                </c:pt>
                <c:pt idx="21871">
                  <c:v>1.5870999999998416</c:v>
                </c:pt>
                <c:pt idx="21872">
                  <c:v>1.5871999999998416</c:v>
                </c:pt>
                <c:pt idx="21873">
                  <c:v>1.5872999999998416</c:v>
                </c:pt>
                <c:pt idx="21874">
                  <c:v>1.5873999999998416</c:v>
                </c:pt>
                <c:pt idx="21875">
                  <c:v>1.5874999999998416</c:v>
                </c:pt>
                <c:pt idx="21876">
                  <c:v>1.5875999999998416</c:v>
                </c:pt>
                <c:pt idx="21877">
                  <c:v>1.5876999999998416</c:v>
                </c:pt>
                <c:pt idx="21878">
                  <c:v>1.5877999999998416</c:v>
                </c:pt>
                <c:pt idx="21879">
                  <c:v>1.5878999999998415</c:v>
                </c:pt>
                <c:pt idx="21880">
                  <c:v>1.5879999999998415</c:v>
                </c:pt>
                <c:pt idx="21881">
                  <c:v>1.5880999999998415</c:v>
                </c:pt>
                <c:pt idx="21882">
                  <c:v>1.5881999999998415</c:v>
                </c:pt>
                <c:pt idx="21883">
                  <c:v>1.5882999999998415</c:v>
                </c:pt>
                <c:pt idx="21884">
                  <c:v>1.5883999999998415</c:v>
                </c:pt>
                <c:pt idx="21885">
                  <c:v>1.5884999999998415</c:v>
                </c:pt>
                <c:pt idx="21886">
                  <c:v>1.5885999999998415</c:v>
                </c:pt>
                <c:pt idx="21887">
                  <c:v>1.5886999999998415</c:v>
                </c:pt>
                <c:pt idx="21888">
                  <c:v>1.5887999999998415</c:v>
                </c:pt>
                <c:pt idx="21889">
                  <c:v>1.5888999999998414</c:v>
                </c:pt>
                <c:pt idx="21890">
                  <c:v>1.5889999999998414</c:v>
                </c:pt>
                <c:pt idx="21891">
                  <c:v>1.5890999999998414</c:v>
                </c:pt>
                <c:pt idx="21892">
                  <c:v>1.5891999999998414</c:v>
                </c:pt>
                <c:pt idx="21893">
                  <c:v>1.5892999999998414</c:v>
                </c:pt>
                <c:pt idx="21894">
                  <c:v>1.5893999999998414</c:v>
                </c:pt>
                <c:pt idx="21895">
                  <c:v>1.5894999999998414</c:v>
                </c:pt>
                <c:pt idx="21896">
                  <c:v>1.5895999999998414</c:v>
                </c:pt>
                <c:pt idx="21897">
                  <c:v>1.5896999999998414</c:v>
                </c:pt>
                <c:pt idx="21898">
                  <c:v>1.5897999999998413</c:v>
                </c:pt>
                <c:pt idx="21899">
                  <c:v>1.5898999999998413</c:v>
                </c:pt>
                <c:pt idx="21900">
                  <c:v>1.5899999999998413</c:v>
                </c:pt>
                <c:pt idx="21901">
                  <c:v>1.5900999999998413</c:v>
                </c:pt>
                <c:pt idx="21902">
                  <c:v>1.5901999999998413</c:v>
                </c:pt>
                <c:pt idx="21903">
                  <c:v>1.5902999999998413</c:v>
                </c:pt>
                <c:pt idx="21904">
                  <c:v>1.5903999999998413</c:v>
                </c:pt>
                <c:pt idx="21905">
                  <c:v>1.5904999999998413</c:v>
                </c:pt>
                <c:pt idx="21906">
                  <c:v>1.5905999999998413</c:v>
                </c:pt>
                <c:pt idx="21907">
                  <c:v>1.5906999999998412</c:v>
                </c:pt>
                <c:pt idx="21908">
                  <c:v>1.5907999999998412</c:v>
                </c:pt>
                <c:pt idx="21909">
                  <c:v>1.5908999999998412</c:v>
                </c:pt>
                <c:pt idx="21910">
                  <c:v>1.5909999999998412</c:v>
                </c:pt>
                <c:pt idx="21911">
                  <c:v>1.5910999999998412</c:v>
                </c:pt>
                <c:pt idx="21912">
                  <c:v>1.5911999999998412</c:v>
                </c:pt>
                <c:pt idx="21913">
                  <c:v>1.5912999999998412</c:v>
                </c:pt>
                <c:pt idx="21914">
                  <c:v>1.5913999999998412</c:v>
                </c:pt>
                <c:pt idx="21915">
                  <c:v>1.5914999999998412</c:v>
                </c:pt>
                <c:pt idx="21916">
                  <c:v>1.5915999999998411</c:v>
                </c:pt>
                <c:pt idx="21917">
                  <c:v>1.5916999999998411</c:v>
                </c:pt>
                <c:pt idx="21918">
                  <c:v>1.5917999999998411</c:v>
                </c:pt>
                <c:pt idx="21919">
                  <c:v>1.5918999999998411</c:v>
                </c:pt>
                <c:pt idx="21920">
                  <c:v>1.5919999999998411</c:v>
                </c:pt>
                <c:pt idx="21921">
                  <c:v>1.5920999999998411</c:v>
                </c:pt>
                <c:pt idx="21922">
                  <c:v>1.5921999999998411</c:v>
                </c:pt>
                <c:pt idx="21923">
                  <c:v>1.5922999999998411</c:v>
                </c:pt>
                <c:pt idx="21924">
                  <c:v>1.5923999999998411</c:v>
                </c:pt>
                <c:pt idx="21925">
                  <c:v>1.592499999999841</c:v>
                </c:pt>
                <c:pt idx="21926">
                  <c:v>1.592599999999841</c:v>
                </c:pt>
                <c:pt idx="21927">
                  <c:v>1.592699999999841</c:v>
                </c:pt>
                <c:pt idx="21928">
                  <c:v>1.592799999999841</c:v>
                </c:pt>
                <c:pt idx="21929">
                  <c:v>1.592899999999841</c:v>
                </c:pt>
                <c:pt idx="21930">
                  <c:v>1.592999999999841</c:v>
                </c:pt>
                <c:pt idx="21931">
                  <c:v>1.593099999999841</c:v>
                </c:pt>
                <c:pt idx="21932">
                  <c:v>1.593199999999841</c:v>
                </c:pt>
                <c:pt idx="21933">
                  <c:v>1.593299999999841</c:v>
                </c:pt>
                <c:pt idx="21934">
                  <c:v>1.5933999999998409</c:v>
                </c:pt>
                <c:pt idx="21935">
                  <c:v>1.5934999999998409</c:v>
                </c:pt>
                <c:pt idx="21936">
                  <c:v>1.5935999999998409</c:v>
                </c:pt>
                <c:pt idx="21937">
                  <c:v>1.5936999999998409</c:v>
                </c:pt>
                <c:pt idx="21938">
                  <c:v>1.5937999999998409</c:v>
                </c:pt>
                <c:pt idx="21939">
                  <c:v>1.5938999999998409</c:v>
                </c:pt>
                <c:pt idx="21940">
                  <c:v>1.5939999999998409</c:v>
                </c:pt>
                <c:pt idx="21941">
                  <c:v>1.5940999999998409</c:v>
                </c:pt>
                <c:pt idx="21942">
                  <c:v>1.5941999999998409</c:v>
                </c:pt>
                <c:pt idx="21943">
                  <c:v>1.5942999999998408</c:v>
                </c:pt>
                <c:pt idx="21944">
                  <c:v>1.5943999999998408</c:v>
                </c:pt>
                <c:pt idx="21945">
                  <c:v>1.5944999999998408</c:v>
                </c:pt>
                <c:pt idx="21946">
                  <c:v>1.5945999999998408</c:v>
                </c:pt>
                <c:pt idx="21947">
                  <c:v>1.5946999999998408</c:v>
                </c:pt>
                <c:pt idx="21948">
                  <c:v>1.5947999999998408</c:v>
                </c:pt>
                <c:pt idx="21949">
                  <c:v>1.5948999999998408</c:v>
                </c:pt>
                <c:pt idx="21950">
                  <c:v>1.5949999999998408</c:v>
                </c:pt>
                <c:pt idx="21951">
                  <c:v>1.5950999999998408</c:v>
                </c:pt>
                <c:pt idx="21952">
                  <c:v>1.5951999999998407</c:v>
                </c:pt>
                <c:pt idx="21953">
                  <c:v>1.5952999999998407</c:v>
                </c:pt>
                <c:pt idx="21954">
                  <c:v>1.5953999999998407</c:v>
                </c:pt>
                <c:pt idx="21955">
                  <c:v>1.5954999999998407</c:v>
                </c:pt>
                <c:pt idx="21956">
                  <c:v>1.5955999999998407</c:v>
                </c:pt>
                <c:pt idx="21957">
                  <c:v>1.5956999999998407</c:v>
                </c:pt>
                <c:pt idx="21958">
                  <c:v>1.5957999999998407</c:v>
                </c:pt>
                <c:pt idx="21959">
                  <c:v>1.5958999999998407</c:v>
                </c:pt>
                <c:pt idx="21960">
                  <c:v>1.5959999999998407</c:v>
                </c:pt>
                <c:pt idx="21961">
                  <c:v>1.5960999999998406</c:v>
                </c:pt>
                <c:pt idx="21962">
                  <c:v>1.5961999999998406</c:v>
                </c:pt>
                <c:pt idx="21963">
                  <c:v>1.5962999999998406</c:v>
                </c:pt>
                <c:pt idx="21964">
                  <c:v>1.5963999999998406</c:v>
                </c:pt>
                <c:pt idx="21965">
                  <c:v>1.5964999999998406</c:v>
                </c:pt>
                <c:pt idx="21966">
                  <c:v>1.5965999999998406</c:v>
                </c:pt>
                <c:pt idx="21967">
                  <c:v>1.5966999999998406</c:v>
                </c:pt>
                <c:pt idx="21968">
                  <c:v>1.5967999999998406</c:v>
                </c:pt>
                <c:pt idx="21969">
                  <c:v>1.5968999999998406</c:v>
                </c:pt>
                <c:pt idx="21970">
                  <c:v>1.5969999999998405</c:v>
                </c:pt>
                <c:pt idx="21971">
                  <c:v>1.5970999999998405</c:v>
                </c:pt>
                <c:pt idx="21972">
                  <c:v>1.5971999999998405</c:v>
                </c:pt>
                <c:pt idx="21973">
                  <c:v>1.5972999999998405</c:v>
                </c:pt>
                <c:pt idx="21974">
                  <c:v>1.5973999999998405</c:v>
                </c:pt>
                <c:pt idx="21975">
                  <c:v>1.5974999999998405</c:v>
                </c:pt>
                <c:pt idx="21976">
                  <c:v>1.5975999999998405</c:v>
                </c:pt>
                <c:pt idx="21977">
                  <c:v>1.5976999999998405</c:v>
                </c:pt>
                <c:pt idx="21978">
                  <c:v>1.5977999999998405</c:v>
                </c:pt>
                <c:pt idx="21979">
                  <c:v>1.5978999999998404</c:v>
                </c:pt>
                <c:pt idx="21980">
                  <c:v>1.5979999999998404</c:v>
                </c:pt>
                <c:pt idx="21981">
                  <c:v>1.5980999999998404</c:v>
                </c:pt>
                <c:pt idx="21982">
                  <c:v>1.5981999999998404</c:v>
                </c:pt>
                <c:pt idx="21983">
                  <c:v>1.5982999999998404</c:v>
                </c:pt>
                <c:pt idx="21984">
                  <c:v>1.5983999999998404</c:v>
                </c:pt>
                <c:pt idx="21985">
                  <c:v>1.5984999999998404</c:v>
                </c:pt>
                <c:pt idx="21986">
                  <c:v>1.5985999999998404</c:v>
                </c:pt>
                <c:pt idx="21987">
                  <c:v>1.5986999999998404</c:v>
                </c:pt>
                <c:pt idx="21988">
                  <c:v>1.5987999999998403</c:v>
                </c:pt>
                <c:pt idx="21989">
                  <c:v>1.5988999999998403</c:v>
                </c:pt>
                <c:pt idx="21990">
                  <c:v>1.5989999999998403</c:v>
                </c:pt>
                <c:pt idx="21991">
                  <c:v>1.5990999999998403</c:v>
                </c:pt>
                <c:pt idx="21992">
                  <c:v>1.5991999999998403</c:v>
                </c:pt>
                <c:pt idx="21993">
                  <c:v>1.5992999999998403</c:v>
                </c:pt>
                <c:pt idx="21994">
                  <c:v>1.5993999999998403</c:v>
                </c:pt>
                <c:pt idx="21995">
                  <c:v>1.5994999999998403</c:v>
                </c:pt>
                <c:pt idx="21996">
                  <c:v>1.5995999999998403</c:v>
                </c:pt>
                <c:pt idx="21997">
                  <c:v>1.5996999999998402</c:v>
                </c:pt>
                <c:pt idx="21998">
                  <c:v>1.5997999999998402</c:v>
                </c:pt>
                <c:pt idx="21999">
                  <c:v>1.5998999999998402</c:v>
                </c:pt>
                <c:pt idx="22000">
                  <c:v>1.5999999999998402</c:v>
                </c:pt>
                <c:pt idx="22001">
                  <c:v>1.6000999999998402</c:v>
                </c:pt>
                <c:pt idx="22002">
                  <c:v>1.6001999999998402</c:v>
                </c:pt>
                <c:pt idx="22003">
                  <c:v>1.6002999999998402</c:v>
                </c:pt>
                <c:pt idx="22004">
                  <c:v>1.6003999999998402</c:v>
                </c:pt>
                <c:pt idx="22005">
                  <c:v>1.6004999999998402</c:v>
                </c:pt>
                <c:pt idx="22006">
                  <c:v>1.6005999999998402</c:v>
                </c:pt>
                <c:pt idx="22007">
                  <c:v>1.6006999999998401</c:v>
                </c:pt>
                <c:pt idx="22008">
                  <c:v>1.6007999999998401</c:v>
                </c:pt>
                <c:pt idx="22009">
                  <c:v>1.6008999999998401</c:v>
                </c:pt>
                <c:pt idx="22010">
                  <c:v>1.6009999999998401</c:v>
                </c:pt>
                <c:pt idx="22011">
                  <c:v>1.6010999999998401</c:v>
                </c:pt>
                <c:pt idx="22012">
                  <c:v>1.6011999999998401</c:v>
                </c:pt>
                <c:pt idx="22013">
                  <c:v>1.6012999999998401</c:v>
                </c:pt>
                <c:pt idx="22014">
                  <c:v>1.6013999999998401</c:v>
                </c:pt>
                <c:pt idx="22015">
                  <c:v>1.6014999999998401</c:v>
                </c:pt>
                <c:pt idx="22016">
                  <c:v>1.60159999999984</c:v>
                </c:pt>
                <c:pt idx="22017">
                  <c:v>1.60169999999984</c:v>
                </c:pt>
                <c:pt idx="22018">
                  <c:v>1.60179999999984</c:v>
                </c:pt>
                <c:pt idx="22019">
                  <c:v>1.60189999999984</c:v>
                </c:pt>
                <c:pt idx="22020">
                  <c:v>1.60199999999984</c:v>
                </c:pt>
                <c:pt idx="22021">
                  <c:v>1.60209999999984</c:v>
                </c:pt>
                <c:pt idx="22022">
                  <c:v>1.60219999999984</c:v>
                </c:pt>
                <c:pt idx="22023">
                  <c:v>1.60229999999984</c:v>
                </c:pt>
                <c:pt idx="22024">
                  <c:v>1.60239999999984</c:v>
                </c:pt>
                <c:pt idx="22025">
                  <c:v>1.6024999999998399</c:v>
                </c:pt>
                <c:pt idx="22026">
                  <c:v>1.6025999999998399</c:v>
                </c:pt>
                <c:pt idx="22027">
                  <c:v>1.6026999999998399</c:v>
                </c:pt>
                <c:pt idx="22028">
                  <c:v>1.6027999999998399</c:v>
                </c:pt>
                <c:pt idx="22029">
                  <c:v>1.6028999999998399</c:v>
                </c:pt>
                <c:pt idx="22030">
                  <c:v>1.6029999999998399</c:v>
                </c:pt>
                <c:pt idx="22031">
                  <c:v>1.6030999999998399</c:v>
                </c:pt>
                <c:pt idx="22032">
                  <c:v>1.6031999999998399</c:v>
                </c:pt>
                <c:pt idx="22033">
                  <c:v>1.6032999999998399</c:v>
                </c:pt>
                <c:pt idx="22034">
                  <c:v>1.6033999999998398</c:v>
                </c:pt>
                <c:pt idx="22035">
                  <c:v>1.6034999999998398</c:v>
                </c:pt>
                <c:pt idx="22036">
                  <c:v>1.6035999999998398</c:v>
                </c:pt>
                <c:pt idx="22037">
                  <c:v>1.6036999999998398</c:v>
                </c:pt>
                <c:pt idx="22038">
                  <c:v>1.6037999999998398</c:v>
                </c:pt>
                <c:pt idx="22039">
                  <c:v>1.6038999999998398</c:v>
                </c:pt>
                <c:pt idx="22040">
                  <c:v>1.6039999999998398</c:v>
                </c:pt>
                <c:pt idx="22041">
                  <c:v>1.6040999999998398</c:v>
                </c:pt>
                <c:pt idx="22042">
                  <c:v>1.6041999999998398</c:v>
                </c:pt>
                <c:pt idx="22043">
                  <c:v>1.6042999999998397</c:v>
                </c:pt>
                <c:pt idx="22044">
                  <c:v>1.6043999999998397</c:v>
                </c:pt>
                <c:pt idx="22045">
                  <c:v>1.6044999999998397</c:v>
                </c:pt>
                <c:pt idx="22046">
                  <c:v>1.6045999999998397</c:v>
                </c:pt>
                <c:pt idx="22047">
                  <c:v>1.6046999999998397</c:v>
                </c:pt>
                <c:pt idx="22048">
                  <c:v>1.6047999999998397</c:v>
                </c:pt>
                <c:pt idx="22049">
                  <c:v>1.6048999999998397</c:v>
                </c:pt>
                <c:pt idx="22050">
                  <c:v>1.6049999999998397</c:v>
                </c:pt>
                <c:pt idx="22051">
                  <c:v>1.6050999999998397</c:v>
                </c:pt>
                <c:pt idx="22052">
                  <c:v>1.6051999999998396</c:v>
                </c:pt>
                <c:pt idx="22053">
                  <c:v>1.6052999999998396</c:v>
                </c:pt>
                <c:pt idx="22054">
                  <c:v>1.6053999999998396</c:v>
                </c:pt>
                <c:pt idx="22055">
                  <c:v>1.6054999999998396</c:v>
                </c:pt>
                <c:pt idx="22056">
                  <c:v>1.6055999999998396</c:v>
                </c:pt>
                <c:pt idx="22057">
                  <c:v>1.6056999999998396</c:v>
                </c:pt>
                <c:pt idx="22058">
                  <c:v>1.6057999999998396</c:v>
                </c:pt>
                <c:pt idx="22059">
                  <c:v>1.6058999999998396</c:v>
                </c:pt>
                <c:pt idx="22060">
                  <c:v>1.6059999999998396</c:v>
                </c:pt>
                <c:pt idx="22061">
                  <c:v>1.6060999999998395</c:v>
                </c:pt>
                <c:pt idx="22062">
                  <c:v>1.6061999999998395</c:v>
                </c:pt>
                <c:pt idx="22063">
                  <c:v>1.6062999999998395</c:v>
                </c:pt>
                <c:pt idx="22064">
                  <c:v>1.6063999999998395</c:v>
                </c:pt>
                <c:pt idx="22065">
                  <c:v>1.6064999999998395</c:v>
                </c:pt>
                <c:pt idx="22066">
                  <c:v>1.6065999999998395</c:v>
                </c:pt>
                <c:pt idx="22067">
                  <c:v>1.6066999999998395</c:v>
                </c:pt>
                <c:pt idx="22068">
                  <c:v>1.6067999999998395</c:v>
                </c:pt>
                <c:pt idx="22069">
                  <c:v>1.6068999999998395</c:v>
                </c:pt>
                <c:pt idx="22070">
                  <c:v>1.6069999999998394</c:v>
                </c:pt>
                <c:pt idx="22071">
                  <c:v>1.6070999999998394</c:v>
                </c:pt>
                <c:pt idx="22072">
                  <c:v>1.6071999999998394</c:v>
                </c:pt>
                <c:pt idx="22073">
                  <c:v>1.6072999999998394</c:v>
                </c:pt>
                <c:pt idx="22074">
                  <c:v>1.6073999999998394</c:v>
                </c:pt>
                <c:pt idx="22075">
                  <c:v>1.6074999999998394</c:v>
                </c:pt>
                <c:pt idx="22076">
                  <c:v>1.6075999999998394</c:v>
                </c:pt>
                <c:pt idx="22077">
                  <c:v>1.6076999999998394</c:v>
                </c:pt>
                <c:pt idx="22078">
                  <c:v>1.6077999999998394</c:v>
                </c:pt>
                <c:pt idx="22079">
                  <c:v>1.6078999999998393</c:v>
                </c:pt>
                <c:pt idx="22080">
                  <c:v>1.6079999999998393</c:v>
                </c:pt>
                <c:pt idx="22081">
                  <c:v>1.6080999999998393</c:v>
                </c:pt>
                <c:pt idx="22082">
                  <c:v>1.6081999999998393</c:v>
                </c:pt>
                <c:pt idx="22083">
                  <c:v>1.6082999999998393</c:v>
                </c:pt>
                <c:pt idx="22084">
                  <c:v>1.6083999999998393</c:v>
                </c:pt>
                <c:pt idx="22085">
                  <c:v>1.6084999999998393</c:v>
                </c:pt>
                <c:pt idx="22086">
                  <c:v>1.6085999999998393</c:v>
                </c:pt>
                <c:pt idx="22087">
                  <c:v>1.6086999999998393</c:v>
                </c:pt>
                <c:pt idx="22088">
                  <c:v>1.6087999999998392</c:v>
                </c:pt>
                <c:pt idx="22089">
                  <c:v>1.6088999999998392</c:v>
                </c:pt>
                <c:pt idx="22090">
                  <c:v>1.6089999999998392</c:v>
                </c:pt>
                <c:pt idx="22091">
                  <c:v>1.6090999999998392</c:v>
                </c:pt>
                <c:pt idx="22092">
                  <c:v>1.6091999999998392</c:v>
                </c:pt>
                <c:pt idx="22093">
                  <c:v>1.6092999999998392</c:v>
                </c:pt>
                <c:pt idx="22094">
                  <c:v>1.6093999999998392</c:v>
                </c:pt>
                <c:pt idx="22095">
                  <c:v>1.6094999999998392</c:v>
                </c:pt>
                <c:pt idx="22096">
                  <c:v>1.6095999999998392</c:v>
                </c:pt>
                <c:pt idx="22097">
                  <c:v>1.6096999999998391</c:v>
                </c:pt>
                <c:pt idx="22098">
                  <c:v>1.6097999999998391</c:v>
                </c:pt>
                <c:pt idx="22099">
                  <c:v>1.6098999999998391</c:v>
                </c:pt>
                <c:pt idx="22100">
                  <c:v>1.6099999999998391</c:v>
                </c:pt>
                <c:pt idx="22101">
                  <c:v>1.6100999999998391</c:v>
                </c:pt>
                <c:pt idx="22102">
                  <c:v>1.6101999999998391</c:v>
                </c:pt>
                <c:pt idx="22103">
                  <c:v>1.6102999999998391</c:v>
                </c:pt>
                <c:pt idx="22104">
                  <c:v>1.6103999999998391</c:v>
                </c:pt>
                <c:pt idx="22105">
                  <c:v>1.6104999999998391</c:v>
                </c:pt>
                <c:pt idx="22106">
                  <c:v>1.610599999999839</c:v>
                </c:pt>
                <c:pt idx="22107">
                  <c:v>1.610699999999839</c:v>
                </c:pt>
                <c:pt idx="22108">
                  <c:v>1.610799999999839</c:v>
                </c:pt>
                <c:pt idx="22109">
                  <c:v>1.610899999999839</c:v>
                </c:pt>
                <c:pt idx="22110">
                  <c:v>1.610999999999839</c:v>
                </c:pt>
                <c:pt idx="22111">
                  <c:v>1.611099999999839</c:v>
                </c:pt>
                <c:pt idx="22112">
                  <c:v>1.611199999999839</c:v>
                </c:pt>
                <c:pt idx="22113">
                  <c:v>1.611299999999839</c:v>
                </c:pt>
                <c:pt idx="22114">
                  <c:v>1.611399999999839</c:v>
                </c:pt>
                <c:pt idx="22115">
                  <c:v>1.611499999999839</c:v>
                </c:pt>
                <c:pt idx="22116">
                  <c:v>1.6115999999998389</c:v>
                </c:pt>
                <c:pt idx="22117">
                  <c:v>1.6116999999998389</c:v>
                </c:pt>
                <c:pt idx="22118">
                  <c:v>1.6117999999998389</c:v>
                </c:pt>
                <c:pt idx="22119">
                  <c:v>1.6118999999998389</c:v>
                </c:pt>
                <c:pt idx="22120">
                  <c:v>1.6119999999998389</c:v>
                </c:pt>
                <c:pt idx="22121">
                  <c:v>1.6120999999998389</c:v>
                </c:pt>
                <c:pt idx="22122">
                  <c:v>1.6121999999998389</c:v>
                </c:pt>
                <c:pt idx="22123">
                  <c:v>1.6122999999998389</c:v>
                </c:pt>
                <c:pt idx="22124">
                  <c:v>1.6123999999998389</c:v>
                </c:pt>
                <c:pt idx="22125">
                  <c:v>1.6124999999998388</c:v>
                </c:pt>
                <c:pt idx="22126">
                  <c:v>1.6125999999998388</c:v>
                </c:pt>
                <c:pt idx="22127">
                  <c:v>1.6126999999998388</c:v>
                </c:pt>
                <c:pt idx="22128">
                  <c:v>1.6127999999998388</c:v>
                </c:pt>
                <c:pt idx="22129">
                  <c:v>1.6128999999998388</c:v>
                </c:pt>
                <c:pt idx="22130">
                  <c:v>1.6129999999998388</c:v>
                </c:pt>
                <c:pt idx="22131">
                  <c:v>1.6130999999998388</c:v>
                </c:pt>
                <c:pt idx="22132">
                  <c:v>1.6131999999998388</c:v>
                </c:pt>
                <c:pt idx="22133">
                  <c:v>1.6132999999998388</c:v>
                </c:pt>
                <c:pt idx="22134">
                  <c:v>1.6133999999998387</c:v>
                </c:pt>
                <c:pt idx="22135">
                  <c:v>1.6134999999998387</c:v>
                </c:pt>
                <c:pt idx="22136">
                  <c:v>1.6135999999998387</c:v>
                </c:pt>
                <c:pt idx="22137">
                  <c:v>1.6136999999998387</c:v>
                </c:pt>
                <c:pt idx="22138">
                  <c:v>1.6137999999998387</c:v>
                </c:pt>
                <c:pt idx="22139">
                  <c:v>1.6138999999998387</c:v>
                </c:pt>
                <c:pt idx="22140">
                  <c:v>1.6139999999998387</c:v>
                </c:pt>
                <c:pt idx="22141">
                  <c:v>1.6140999999998387</c:v>
                </c:pt>
                <c:pt idx="22142">
                  <c:v>1.6141999999998387</c:v>
                </c:pt>
                <c:pt idx="22143">
                  <c:v>1.6142999999998386</c:v>
                </c:pt>
                <c:pt idx="22144">
                  <c:v>1.6143999999998386</c:v>
                </c:pt>
                <c:pt idx="22145">
                  <c:v>1.6144999999998386</c:v>
                </c:pt>
                <c:pt idx="22146">
                  <c:v>1.6145999999998386</c:v>
                </c:pt>
                <c:pt idx="22147">
                  <c:v>1.6146999999998386</c:v>
                </c:pt>
                <c:pt idx="22148">
                  <c:v>1.6147999999998386</c:v>
                </c:pt>
                <c:pt idx="22149">
                  <c:v>1.6148999999998386</c:v>
                </c:pt>
                <c:pt idx="22150">
                  <c:v>1.6149999999998386</c:v>
                </c:pt>
                <c:pt idx="22151">
                  <c:v>1.6150999999998386</c:v>
                </c:pt>
                <c:pt idx="22152">
                  <c:v>1.6151999999998385</c:v>
                </c:pt>
                <c:pt idx="22153">
                  <c:v>1.6152999999998385</c:v>
                </c:pt>
                <c:pt idx="22154">
                  <c:v>1.6153999999998385</c:v>
                </c:pt>
                <c:pt idx="22155">
                  <c:v>1.6154999999998385</c:v>
                </c:pt>
                <c:pt idx="22156">
                  <c:v>1.6155999999998385</c:v>
                </c:pt>
                <c:pt idx="22157">
                  <c:v>1.6156999999998385</c:v>
                </c:pt>
                <c:pt idx="22158">
                  <c:v>1.6157999999998385</c:v>
                </c:pt>
                <c:pt idx="22159">
                  <c:v>1.6158999999998385</c:v>
                </c:pt>
                <c:pt idx="22160">
                  <c:v>1.6159999999998385</c:v>
                </c:pt>
                <c:pt idx="22161">
                  <c:v>1.6160999999998384</c:v>
                </c:pt>
                <c:pt idx="22162">
                  <c:v>1.6161999999998384</c:v>
                </c:pt>
                <c:pt idx="22163">
                  <c:v>1.6162999999998384</c:v>
                </c:pt>
                <c:pt idx="22164">
                  <c:v>1.6163999999998384</c:v>
                </c:pt>
                <c:pt idx="22165">
                  <c:v>1.6164999999998384</c:v>
                </c:pt>
                <c:pt idx="22166">
                  <c:v>1.6165999999998384</c:v>
                </c:pt>
                <c:pt idx="22167">
                  <c:v>1.6166999999998384</c:v>
                </c:pt>
                <c:pt idx="22168">
                  <c:v>1.6167999999998384</c:v>
                </c:pt>
                <c:pt idx="22169">
                  <c:v>1.6168999999998384</c:v>
                </c:pt>
                <c:pt idx="22170">
                  <c:v>1.6169999999998383</c:v>
                </c:pt>
                <c:pt idx="22171">
                  <c:v>1.6170999999998383</c:v>
                </c:pt>
                <c:pt idx="22172">
                  <c:v>1.6171999999998383</c:v>
                </c:pt>
                <c:pt idx="22173">
                  <c:v>1.6172999999998383</c:v>
                </c:pt>
                <c:pt idx="22174">
                  <c:v>1.6173999999998383</c:v>
                </c:pt>
                <c:pt idx="22175">
                  <c:v>1.6174999999998383</c:v>
                </c:pt>
                <c:pt idx="22176">
                  <c:v>1.6175999999998383</c:v>
                </c:pt>
                <c:pt idx="22177">
                  <c:v>1.6176999999998383</c:v>
                </c:pt>
                <c:pt idx="22178">
                  <c:v>1.6177999999998383</c:v>
                </c:pt>
                <c:pt idx="22179">
                  <c:v>1.6178999999998382</c:v>
                </c:pt>
                <c:pt idx="22180">
                  <c:v>1.6179999999998382</c:v>
                </c:pt>
                <c:pt idx="22181">
                  <c:v>1.6180999999998382</c:v>
                </c:pt>
                <c:pt idx="22182">
                  <c:v>1.6181999999998382</c:v>
                </c:pt>
                <c:pt idx="22183">
                  <c:v>1.6182999999998382</c:v>
                </c:pt>
                <c:pt idx="22184">
                  <c:v>1.6183999999998382</c:v>
                </c:pt>
                <c:pt idx="22185">
                  <c:v>1.6184999999998382</c:v>
                </c:pt>
                <c:pt idx="22186">
                  <c:v>1.6185999999998382</c:v>
                </c:pt>
                <c:pt idx="22187">
                  <c:v>1.6186999999998382</c:v>
                </c:pt>
                <c:pt idx="22188">
                  <c:v>1.6187999999998381</c:v>
                </c:pt>
                <c:pt idx="22189">
                  <c:v>1.6188999999998381</c:v>
                </c:pt>
                <c:pt idx="22190">
                  <c:v>1.6189999999998381</c:v>
                </c:pt>
                <c:pt idx="22191">
                  <c:v>1.6190999999998381</c:v>
                </c:pt>
                <c:pt idx="22192">
                  <c:v>1.6191999999998381</c:v>
                </c:pt>
                <c:pt idx="22193">
                  <c:v>1.6192999999998381</c:v>
                </c:pt>
                <c:pt idx="22194">
                  <c:v>1.6193999999998381</c:v>
                </c:pt>
                <c:pt idx="22195">
                  <c:v>1.6194999999998381</c:v>
                </c:pt>
                <c:pt idx="22196">
                  <c:v>1.6195999999998381</c:v>
                </c:pt>
                <c:pt idx="22197">
                  <c:v>1.619699999999838</c:v>
                </c:pt>
                <c:pt idx="22198">
                  <c:v>1.619799999999838</c:v>
                </c:pt>
                <c:pt idx="22199">
                  <c:v>1.619899999999838</c:v>
                </c:pt>
                <c:pt idx="22200">
                  <c:v>1.619999999999838</c:v>
                </c:pt>
                <c:pt idx="22201">
                  <c:v>1.620099999999838</c:v>
                </c:pt>
                <c:pt idx="22202">
                  <c:v>1.620199999999838</c:v>
                </c:pt>
                <c:pt idx="22203">
                  <c:v>1.620299999999838</c:v>
                </c:pt>
                <c:pt idx="22204">
                  <c:v>1.620399999999838</c:v>
                </c:pt>
                <c:pt idx="22205">
                  <c:v>1.620499999999838</c:v>
                </c:pt>
                <c:pt idx="22206">
                  <c:v>1.6205999999998379</c:v>
                </c:pt>
                <c:pt idx="22207">
                  <c:v>1.6206999999998379</c:v>
                </c:pt>
                <c:pt idx="22208">
                  <c:v>1.6207999999998379</c:v>
                </c:pt>
                <c:pt idx="22209">
                  <c:v>1.6208999999998379</c:v>
                </c:pt>
                <c:pt idx="22210">
                  <c:v>1.6209999999998379</c:v>
                </c:pt>
                <c:pt idx="22211">
                  <c:v>1.6210999999998379</c:v>
                </c:pt>
                <c:pt idx="22212">
                  <c:v>1.6211999999998379</c:v>
                </c:pt>
                <c:pt idx="22213">
                  <c:v>1.6212999999998379</c:v>
                </c:pt>
                <c:pt idx="22214">
                  <c:v>1.6213999999998379</c:v>
                </c:pt>
                <c:pt idx="22215">
                  <c:v>1.6214999999998378</c:v>
                </c:pt>
                <c:pt idx="22216">
                  <c:v>1.6215999999998378</c:v>
                </c:pt>
                <c:pt idx="22217">
                  <c:v>1.6216999999998378</c:v>
                </c:pt>
                <c:pt idx="22218">
                  <c:v>1.6217999999998378</c:v>
                </c:pt>
                <c:pt idx="22219">
                  <c:v>1.6218999999998378</c:v>
                </c:pt>
                <c:pt idx="22220">
                  <c:v>1.6219999999998378</c:v>
                </c:pt>
                <c:pt idx="22221">
                  <c:v>1.6220999999998378</c:v>
                </c:pt>
                <c:pt idx="22222">
                  <c:v>1.6221999999998378</c:v>
                </c:pt>
                <c:pt idx="22223">
                  <c:v>1.6222999999998378</c:v>
                </c:pt>
                <c:pt idx="22224">
                  <c:v>1.6223999999998377</c:v>
                </c:pt>
                <c:pt idx="22225">
                  <c:v>1.6224999999998377</c:v>
                </c:pt>
                <c:pt idx="22226">
                  <c:v>1.6225999999998377</c:v>
                </c:pt>
                <c:pt idx="22227">
                  <c:v>1.6226999999998377</c:v>
                </c:pt>
                <c:pt idx="22228">
                  <c:v>1.6227999999998377</c:v>
                </c:pt>
                <c:pt idx="22229">
                  <c:v>1.6228999999998377</c:v>
                </c:pt>
                <c:pt idx="22230">
                  <c:v>1.6229999999998377</c:v>
                </c:pt>
                <c:pt idx="22231">
                  <c:v>1.6230999999998377</c:v>
                </c:pt>
                <c:pt idx="22232">
                  <c:v>1.6231999999998377</c:v>
                </c:pt>
                <c:pt idx="22233">
                  <c:v>1.6232999999998377</c:v>
                </c:pt>
                <c:pt idx="22234">
                  <c:v>1.6233999999998376</c:v>
                </c:pt>
                <c:pt idx="22235">
                  <c:v>1.6234999999998376</c:v>
                </c:pt>
                <c:pt idx="22236">
                  <c:v>1.6235999999998376</c:v>
                </c:pt>
                <c:pt idx="22237">
                  <c:v>1.6236999999998376</c:v>
                </c:pt>
                <c:pt idx="22238">
                  <c:v>1.6237999999998376</c:v>
                </c:pt>
                <c:pt idx="22239">
                  <c:v>1.6238999999998376</c:v>
                </c:pt>
                <c:pt idx="22240">
                  <c:v>1.6239999999998376</c:v>
                </c:pt>
                <c:pt idx="22241">
                  <c:v>1.6240999999998376</c:v>
                </c:pt>
                <c:pt idx="22242">
                  <c:v>1.6241999999998376</c:v>
                </c:pt>
                <c:pt idx="22243">
                  <c:v>1.6242999999998375</c:v>
                </c:pt>
                <c:pt idx="22244">
                  <c:v>1.6243999999998375</c:v>
                </c:pt>
                <c:pt idx="22245">
                  <c:v>1.6244999999998375</c:v>
                </c:pt>
                <c:pt idx="22246">
                  <c:v>1.6245999999998375</c:v>
                </c:pt>
                <c:pt idx="22247">
                  <c:v>1.6246999999998375</c:v>
                </c:pt>
                <c:pt idx="22248">
                  <c:v>1.6247999999998375</c:v>
                </c:pt>
                <c:pt idx="22249">
                  <c:v>1.6248999999998375</c:v>
                </c:pt>
                <c:pt idx="22250">
                  <c:v>1.6249999999998375</c:v>
                </c:pt>
                <c:pt idx="22251">
                  <c:v>1.6250999999998375</c:v>
                </c:pt>
                <c:pt idx="22252">
                  <c:v>1.6251999999998374</c:v>
                </c:pt>
                <c:pt idx="22253">
                  <c:v>1.6252999999998374</c:v>
                </c:pt>
                <c:pt idx="22254">
                  <c:v>1.6253999999998374</c:v>
                </c:pt>
                <c:pt idx="22255">
                  <c:v>1.6254999999998374</c:v>
                </c:pt>
                <c:pt idx="22256">
                  <c:v>1.6255999999998374</c:v>
                </c:pt>
                <c:pt idx="22257">
                  <c:v>1.6256999999998374</c:v>
                </c:pt>
                <c:pt idx="22258">
                  <c:v>1.6257999999998374</c:v>
                </c:pt>
                <c:pt idx="22259">
                  <c:v>1.6258999999998374</c:v>
                </c:pt>
                <c:pt idx="22260">
                  <c:v>1.6259999999998374</c:v>
                </c:pt>
                <c:pt idx="22261">
                  <c:v>1.6260999999998373</c:v>
                </c:pt>
                <c:pt idx="22262">
                  <c:v>1.6261999999998373</c:v>
                </c:pt>
                <c:pt idx="22263">
                  <c:v>1.6262999999998373</c:v>
                </c:pt>
                <c:pt idx="22264">
                  <c:v>1.6263999999998373</c:v>
                </c:pt>
                <c:pt idx="22265">
                  <c:v>1.6264999999998373</c:v>
                </c:pt>
                <c:pt idx="22266">
                  <c:v>1.6265999999998373</c:v>
                </c:pt>
                <c:pt idx="22267">
                  <c:v>1.6266999999998373</c:v>
                </c:pt>
                <c:pt idx="22268">
                  <c:v>1.6267999999998373</c:v>
                </c:pt>
                <c:pt idx="22269">
                  <c:v>1.6268999999998373</c:v>
                </c:pt>
                <c:pt idx="22270">
                  <c:v>1.6269999999998372</c:v>
                </c:pt>
                <c:pt idx="22271">
                  <c:v>1.6270999999998372</c:v>
                </c:pt>
                <c:pt idx="22272">
                  <c:v>1.6271999999998372</c:v>
                </c:pt>
                <c:pt idx="22273">
                  <c:v>1.6272999999998372</c:v>
                </c:pt>
                <c:pt idx="22274">
                  <c:v>1.6273999999998372</c:v>
                </c:pt>
                <c:pt idx="22275">
                  <c:v>1.6274999999998372</c:v>
                </c:pt>
                <c:pt idx="22276">
                  <c:v>1.6275999999998372</c:v>
                </c:pt>
                <c:pt idx="22277">
                  <c:v>1.6276999999998372</c:v>
                </c:pt>
                <c:pt idx="22278">
                  <c:v>1.6277999999998372</c:v>
                </c:pt>
                <c:pt idx="22279">
                  <c:v>1.6278999999998371</c:v>
                </c:pt>
                <c:pt idx="22280">
                  <c:v>1.6279999999998371</c:v>
                </c:pt>
                <c:pt idx="22281">
                  <c:v>1.6280999999998371</c:v>
                </c:pt>
                <c:pt idx="22282">
                  <c:v>1.6281999999998371</c:v>
                </c:pt>
                <c:pt idx="22283">
                  <c:v>1.6282999999998371</c:v>
                </c:pt>
                <c:pt idx="22284">
                  <c:v>1.6283999999998371</c:v>
                </c:pt>
                <c:pt idx="22285">
                  <c:v>1.6284999999998371</c:v>
                </c:pt>
                <c:pt idx="22286">
                  <c:v>1.6285999999998371</c:v>
                </c:pt>
                <c:pt idx="22287">
                  <c:v>1.6286999999998371</c:v>
                </c:pt>
                <c:pt idx="22288">
                  <c:v>1.628799999999837</c:v>
                </c:pt>
                <c:pt idx="22289">
                  <c:v>1.628899999999837</c:v>
                </c:pt>
                <c:pt idx="22290">
                  <c:v>1.628999999999837</c:v>
                </c:pt>
                <c:pt idx="22291">
                  <c:v>1.629099999999837</c:v>
                </c:pt>
                <c:pt idx="22292">
                  <c:v>1.629199999999837</c:v>
                </c:pt>
                <c:pt idx="22293">
                  <c:v>1.629299999999837</c:v>
                </c:pt>
                <c:pt idx="22294">
                  <c:v>1.629399999999837</c:v>
                </c:pt>
                <c:pt idx="22295">
                  <c:v>1.629499999999837</c:v>
                </c:pt>
                <c:pt idx="22296">
                  <c:v>1.629599999999837</c:v>
                </c:pt>
                <c:pt idx="22297">
                  <c:v>1.6296999999998369</c:v>
                </c:pt>
                <c:pt idx="22298">
                  <c:v>1.6297999999998369</c:v>
                </c:pt>
                <c:pt idx="22299">
                  <c:v>1.6298999999998369</c:v>
                </c:pt>
                <c:pt idx="22300">
                  <c:v>1.6299999999998369</c:v>
                </c:pt>
                <c:pt idx="22301">
                  <c:v>1.6300999999998369</c:v>
                </c:pt>
                <c:pt idx="22302">
                  <c:v>1.6301999999998369</c:v>
                </c:pt>
                <c:pt idx="22303">
                  <c:v>1.6302999999998369</c:v>
                </c:pt>
                <c:pt idx="22304">
                  <c:v>1.6303999999998369</c:v>
                </c:pt>
                <c:pt idx="22305">
                  <c:v>1.6304999999998369</c:v>
                </c:pt>
                <c:pt idx="22306">
                  <c:v>1.6305999999998368</c:v>
                </c:pt>
                <c:pt idx="22307">
                  <c:v>1.6306999999998368</c:v>
                </c:pt>
                <c:pt idx="22308">
                  <c:v>1.6307999999998368</c:v>
                </c:pt>
                <c:pt idx="22309">
                  <c:v>1.6308999999998368</c:v>
                </c:pt>
                <c:pt idx="22310">
                  <c:v>1.6309999999998368</c:v>
                </c:pt>
                <c:pt idx="22311">
                  <c:v>1.6310999999998368</c:v>
                </c:pt>
                <c:pt idx="22312">
                  <c:v>1.6311999999998368</c:v>
                </c:pt>
                <c:pt idx="22313">
                  <c:v>1.6312999999998368</c:v>
                </c:pt>
                <c:pt idx="22314">
                  <c:v>1.6313999999998368</c:v>
                </c:pt>
                <c:pt idx="22315">
                  <c:v>1.6314999999998367</c:v>
                </c:pt>
                <c:pt idx="22316">
                  <c:v>1.6315999999998367</c:v>
                </c:pt>
                <c:pt idx="22317">
                  <c:v>1.6316999999998367</c:v>
                </c:pt>
                <c:pt idx="22318">
                  <c:v>1.6317999999998367</c:v>
                </c:pt>
                <c:pt idx="22319">
                  <c:v>1.6318999999998367</c:v>
                </c:pt>
                <c:pt idx="22320">
                  <c:v>1.6319999999998367</c:v>
                </c:pt>
                <c:pt idx="22321">
                  <c:v>1.6320999999998367</c:v>
                </c:pt>
                <c:pt idx="22322">
                  <c:v>1.6321999999998367</c:v>
                </c:pt>
                <c:pt idx="22323">
                  <c:v>1.6322999999998367</c:v>
                </c:pt>
                <c:pt idx="22324">
                  <c:v>1.6323999999998366</c:v>
                </c:pt>
                <c:pt idx="22325">
                  <c:v>1.6324999999998366</c:v>
                </c:pt>
                <c:pt idx="22326">
                  <c:v>1.6325999999998366</c:v>
                </c:pt>
                <c:pt idx="22327">
                  <c:v>1.6326999999998366</c:v>
                </c:pt>
                <c:pt idx="22328">
                  <c:v>1.6327999999998366</c:v>
                </c:pt>
                <c:pt idx="22329">
                  <c:v>1.6328999999998366</c:v>
                </c:pt>
                <c:pt idx="22330">
                  <c:v>1.6329999999998366</c:v>
                </c:pt>
                <c:pt idx="22331">
                  <c:v>1.6330999999998366</c:v>
                </c:pt>
                <c:pt idx="22332">
                  <c:v>1.6331999999998366</c:v>
                </c:pt>
                <c:pt idx="22333">
                  <c:v>1.6332999999998365</c:v>
                </c:pt>
                <c:pt idx="22334">
                  <c:v>1.6333999999998365</c:v>
                </c:pt>
                <c:pt idx="22335">
                  <c:v>1.6334999999998365</c:v>
                </c:pt>
                <c:pt idx="22336">
                  <c:v>1.6335999999998365</c:v>
                </c:pt>
                <c:pt idx="22337">
                  <c:v>1.6336999999998365</c:v>
                </c:pt>
                <c:pt idx="22338">
                  <c:v>1.6337999999998365</c:v>
                </c:pt>
                <c:pt idx="22339">
                  <c:v>1.6338999999998365</c:v>
                </c:pt>
                <c:pt idx="22340">
                  <c:v>1.6339999999998365</c:v>
                </c:pt>
                <c:pt idx="22341">
                  <c:v>1.6340999999998365</c:v>
                </c:pt>
                <c:pt idx="22342">
                  <c:v>1.6341999999998365</c:v>
                </c:pt>
                <c:pt idx="22343">
                  <c:v>1.6342999999998364</c:v>
                </c:pt>
                <c:pt idx="22344">
                  <c:v>1.6343999999998364</c:v>
                </c:pt>
                <c:pt idx="22345">
                  <c:v>1.6344999999998364</c:v>
                </c:pt>
                <c:pt idx="22346">
                  <c:v>1.6345999999998364</c:v>
                </c:pt>
                <c:pt idx="22347">
                  <c:v>1.6346999999998364</c:v>
                </c:pt>
                <c:pt idx="22348">
                  <c:v>1.6347999999998364</c:v>
                </c:pt>
                <c:pt idx="22349">
                  <c:v>1.6348999999998364</c:v>
                </c:pt>
                <c:pt idx="22350">
                  <c:v>1.6349999999998364</c:v>
                </c:pt>
                <c:pt idx="22351">
                  <c:v>1.6350999999998364</c:v>
                </c:pt>
                <c:pt idx="22352">
                  <c:v>1.6351999999998363</c:v>
                </c:pt>
                <c:pt idx="22353">
                  <c:v>1.6352999999998363</c:v>
                </c:pt>
                <c:pt idx="22354">
                  <c:v>1.6353999999998363</c:v>
                </c:pt>
                <c:pt idx="22355">
                  <c:v>1.6354999999998363</c:v>
                </c:pt>
                <c:pt idx="22356">
                  <c:v>1.6355999999998363</c:v>
                </c:pt>
                <c:pt idx="22357">
                  <c:v>1.6356999999998363</c:v>
                </c:pt>
                <c:pt idx="22358">
                  <c:v>1.6357999999998363</c:v>
                </c:pt>
                <c:pt idx="22359">
                  <c:v>1.6358999999998363</c:v>
                </c:pt>
                <c:pt idx="22360">
                  <c:v>1.6359999999998363</c:v>
                </c:pt>
                <c:pt idx="22361">
                  <c:v>1.6360999999998362</c:v>
                </c:pt>
                <c:pt idx="22362">
                  <c:v>1.6361999999998362</c:v>
                </c:pt>
                <c:pt idx="22363">
                  <c:v>1.6362999999998362</c:v>
                </c:pt>
                <c:pt idx="22364">
                  <c:v>1.6363999999998362</c:v>
                </c:pt>
                <c:pt idx="22365">
                  <c:v>1.6364999999998362</c:v>
                </c:pt>
                <c:pt idx="22366">
                  <c:v>1.6365999999998362</c:v>
                </c:pt>
                <c:pt idx="22367">
                  <c:v>1.6366999999998362</c:v>
                </c:pt>
                <c:pt idx="22368">
                  <c:v>1.6367999999998362</c:v>
                </c:pt>
                <c:pt idx="22369">
                  <c:v>1.6368999999998362</c:v>
                </c:pt>
                <c:pt idx="22370">
                  <c:v>1.6369999999998361</c:v>
                </c:pt>
                <c:pt idx="22371">
                  <c:v>1.6370999999998361</c:v>
                </c:pt>
                <c:pt idx="22372">
                  <c:v>1.6371999999998361</c:v>
                </c:pt>
                <c:pt idx="22373">
                  <c:v>1.6372999999998361</c:v>
                </c:pt>
                <c:pt idx="22374">
                  <c:v>1.6373999999998361</c:v>
                </c:pt>
                <c:pt idx="22375">
                  <c:v>1.6374999999998361</c:v>
                </c:pt>
                <c:pt idx="22376">
                  <c:v>1.6375999999998361</c:v>
                </c:pt>
                <c:pt idx="22377">
                  <c:v>1.6376999999998361</c:v>
                </c:pt>
                <c:pt idx="22378">
                  <c:v>1.6377999999998361</c:v>
                </c:pt>
                <c:pt idx="22379">
                  <c:v>1.637899999999836</c:v>
                </c:pt>
                <c:pt idx="22380">
                  <c:v>1.637999999999836</c:v>
                </c:pt>
                <c:pt idx="22381">
                  <c:v>1.638099999999836</c:v>
                </c:pt>
                <c:pt idx="22382">
                  <c:v>1.638199999999836</c:v>
                </c:pt>
                <c:pt idx="22383">
                  <c:v>1.638299999999836</c:v>
                </c:pt>
                <c:pt idx="22384">
                  <c:v>1.638399999999836</c:v>
                </c:pt>
                <c:pt idx="22385">
                  <c:v>1.638499999999836</c:v>
                </c:pt>
                <c:pt idx="22386">
                  <c:v>1.638599999999836</c:v>
                </c:pt>
                <c:pt idx="22387">
                  <c:v>1.638699999999836</c:v>
                </c:pt>
                <c:pt idx="22388">
                  <c:v>1.6387999999998359</c:v>
                </c:pt>
                <c:pt idx="22389">
                  <c:v>1.6388999999998359</c:v>
                </c:pt>
                <c:pt idx="22390">
                  <c:v>1.6389999999998359</c:v>
                </c:pt>
                <c:pt idx="22391">
                  <c:v>1.6390999999998359</c:v>
                </c:pt>
                <c:pt idx="22392">
                  <c:v>1.6391999999998359</c:v>
                </c:pt>
                <c:pt idx="22393">
                  <c:v>1.6392999999998359</c:v>
                </c:pt>
                <c:pt idx="22394">
                  <c:v>1.6393999999998359</c:v>
                </c:pt>
                <c:pt idx="22395">
                  <c:v>1.6394999999998359</c:v>
                </c:pt>
                <c:pt idx="22396">
                  <c:v>1.6395999999998359</c:v>
                </c:pt>
                <c:pt idx="22397">
                  <c:v>1.6396999999998358</c:v>
                </c:pt>
                <c:pt idx="22398">
                  <c:v>1.6397999999998358</c:v>
                </c:pt>
                <c:pt idx="22399">
                  <c:v>1.6398999999998358</c:v>
                </c:pt>
                <c:pt idx="22400">
                  <c:v>1.6399999999998358</c:v>
                </c:pt>
                <c:pt idx="22401">
                  <c:v>1.6400999999998358</c:v>
                </c:pt>
                <c:pt idx="22402">
                  <c:v>1.6401999999998358</c:v>
                </c:pt>
                <c:pt idx="22403">
                  <c:v>1.6402999999998358</c:v>
                </c:pt>
                <c:pt idx="22404">
                  <c:v>1.6403999999998358</c:v>
                </c:pt>
                <c:pt idx="22405">
                  <c:v>1.6404999999998358</c:v>
                </c:pt>
                <c:pt idx="22406">
                  <c:v>1.6405999999998357</c:v>
                </c:pt>
                <c:pt idx="22407">
                  <c:v>1.6406999999998357</c:v>
                </c:pt>
                <c:pt idx="22408">
                  <c:v>1.6407999999998357</c:v>
                </c:pt>
                <c:pt idx="22409">
                  <c:v>1.6408999999998357</c:v>
                </c:pt>
                <c:pt idx="22410">
                  <c:v>1.6409999999998357</c:v>
                </c:pt>
                <c:pt idx="22411">
                  <c:v>1.6410999999998357</c:v>
                </c:pt>
                <c:pt idx="22412">
                  <c:v>1.6411999999998357</c:v>
                </c:pt>
                <c:pt idx="22413">
                  <c:v>1.6412999999998357</c:v>
                </c:pt>
                <c:pt idx="22414">
                  <c:v>1.6413999999998357</c:v>
                </c:pt>
                <c:pt idx="22415">
                  <c:v>1.6414999999998356</c:v>
                </c:pt>
                <c:pt idx="22416">
                  <c:v>1.6415999999998356</c:v>
                </c:pt>
                <c:pt idx="22417">
                  <c:v>1.6416999999998356</c:v>
                </c:pt>
                <c:pt idx="22418">
                  <c:v>1.6417999999998356</c:v>
                </c:pt>
                <c:pt idx="22419">
                  <c:v>1.6418999999998356</c:v>
                </c:pt>
                <c:pt idx="22420">
                  <c:v>1.6419999999998356</c:v>
                </c:pt>
                <c:pt idx="22421">
                  <c:v>1.6420999999998356</c:v>
                </c:pt>
                <c:pt idx="22422">
                  <c:v>1.6421999999998356</c:v>
                </c:pt>
                <c:pt idx="22423">
                  <c:v>1.6422999999998356</c:v>
                </c:pt>
                <c:pt idx="22424">
                  <c:v>1.6423999999998355</c:v>
                </c:pt>
                <c:pt idx="22425">
                  <c:v>1.6424999999998355</c:v>
                </c:pt>
                <c:pt idx="22426">
                  <c:v>1.6425999999998355</c:v>
                </c:pt>
                <c:pt idx="22427">
                  <c:v>1.6426999999998355</c:v>
                </c:pt>
                <c:pt idx="22428">
                  <c:v>1.6427999999998355</c:v>
                </c:pt>
                <c:pt idx="22429">
                  <c:v>1.6428999999998355</c:v>
                </c:pt>
                <c:pt idx="22430">
                  <c:v>1.6429999999998355</c:v>
                </c:pt>
                <c:pt idx="22431">
                  <c:v>1.6430999999998355</c:v>
                </c:pt>
                <c:pt idx="22432">
                  <c:v>1.6431999999998355</c:v>
                </c:pt>
                <c:pt idx="22433">
                  <c:v>1.6432999999998354</c:v>
                </c:pt>
                <c:pt idx="22434">
                  <c:v>1.6433999999998354</c:v>
                </c:pt>
                <c:pt idx="22435">
                  <c:v>1.6434999999998354</c:v>
                </c:pt>
                <c:pt idx="22436">
                  <c:v>1.6435999999998354</c:v>
                </c:pt>
                <c:pt idx="22437">
                  <c:v>1.6436999999998354</c:v>
                </c:pt>
                <c:pt idx="22438">
                  <c:v>1.6437999999998354</c:v>
                </c:pt>
                <c:pt idx="22439">
                  <c:v>1.6438999999998354</c:v>
                </c:pt>
                <c:pt idx="22440">
                  <c:v>1.6439999999998354</c:v>
                </c:pt>
                <c:pt idx="22441">
                  <c:v>1.6440999999998354</c:v>
                </c:pt>
                <c:pt idx="22442">
                  <c:v>1.6441999999998353</c:v>
                </c:pt>
                <c:pt idx="22443">
                  <c:v>1.6442999999998353</c:v>
                </c:pt>
                <c:pt idx="22444">
                  <c:v>1.6443999999998353</c:v>
                </c:pt>
                <c:pt idx="22445">
                  <c:v>1.6444999999998353</c:v>
                </c:pt>
                <c:pt idx="22446">
                  <c:v>1.6445999999998353</c:v>
                </c:pt>
                <c:pt idx="22447">
                  <c:v>1.6446999999998353</c:v>
                </c:pt>
                <c:pt idx="22448">
                  <c:v>1.6447999999998353</c:v>
                </c:pt>
                <c:pt idx="22449">
                  <c:v>1.6448999999998353</c:v>
                </c:pt>
                <c:pt idx="22450">
                  <c:v>1.6449999999998353</c:v>
                </c:pt>
                <c:pt idx="22451">
                  <c:v>1.6450999999998352</c:v>
                </c:pt>
                <c:pt idx="22452">
                  <c:v>1.6451999999998352</c:v>
                </c:pt>
                <c:pt idx="22453">
                  <c:v>1.6452999999998352</c:v>
                </c:pt>
                <c:pt idx="22454">
                  <c:v>1.6453999999998352</c:v>
                </c:pt>
                <c:pt idx="22455">
                  <c:v>1.6454999999998352</c:v>
                </c:pt>
                <c:pt idx="22456">
                  <c:v>1.6455999999998352</c:v>
                </c:pt>
                <c:pt idx="22457">
                  <c:v>1.6456999999998352</c:v>
                </c:pt>
                <c:pt idx="22458">
                  <c:v>1.6457999999998352</c:v>
                </c:pt>
                <c:pt idx="22459">
                  <c:v>1.6458999999998352</c:v>
                </c:pt>
                <c:pt idx="22460">
                  <c:v>1.6459999999998352</c:v>
                </c:pt>
                <c:pt idx="22461">
                  <c:v>1.6460999999998351</c:v>
                </c:pt>
                <c:pt idx="22462">
                  <c:v>1.6461999999998351</c:v>
                </c:pt>
                <c:pt idx="22463">
                  <c:v>1.6462999999998351</c:v>
                </c:pt>
                <c:pt idx="22464">
                  <c:v>1.6463999999998351</c:v>
                </c:pt>
                <c:pt idx="22465">
                  <c:v>1.6464999999998351</c:v>
                </c:pt>
                <c:pt idx="22466">
                  <c:v>1.6465999999998351</c:v>
                </c:pt>
                <c:pt idx="22467">
                  <c:v>1.6466999999998351</c:v>
                </c:pt>
                <c:pt idx="22468">
                  <c:v>1.6467999999998351</c:v>
                </c:pt>
                <c:pt idx="22469">
                  <c:v>1.6468999999998351</c:v>
                </c:pt>
                <c:pt idx="22470">
                  <c:v>1.646999999999835</c:v>
                </c:pt>
                <c:pt idx="22471">
                  <c:v>1.647099999999835</c:v>
                </c:pt>
                <c:pt idx="22472">
                  <c:v>1.647199999999835</c:v>
                </c:pt>
                <c:pt idx="22473">
                  <c:v>1.647299999999835</c:v>
                </c:pt>
                <c:pt idx="22474">
                  <c:v>1.647399999999835</c:v>
                </c:pt>
                <c:pt idx="22475">
                  <c:v>1.647499999999835</c:v>
                </c:pt>
                <c:pt idx="22476">
                  <c:v>1.647599999999835</c:v>
                </c:pt>
                <c:pt idx="22477">
                  <c:v>1.647699999999835</c:v>
                </c:pt>
                <c:pt idx="22478">
                  <c:v>1.647799999999835</c:v>
                </c:pt>
                <c:pt idx="22479">
                  <c:v>1.6478999999998349</c:v>
                </c:pt>
                <c:pt idx="22480">
                  <c:v>1.6479999999998349</c:v>
                </c:pt>
                <c:pt idx="22481">
                  <c:v>1.6480999999998349</c:v>
                </c:pt>
                <c:pt idx="22482">
                  <c:v>1.6481999999998349</c:v>
                </c:pt>
                <c:pt idx="22483">
                  <c:v>1.6482999999998349</c:v>
                </c:pt>
                <c:pt idx="22484">
                  <c:v>1.6483999999998349</c:v>
                </c:pt>
                <c:pt idx="22485">
                  <c:v>1.6484999999998349</c:v>
                </c:pt>
                <c:pt idx="22486">
                  <c:v>1.6485999999998349</c:v>
                </c:pt>
                <c:pt idx="22487">
                  <c:v>1.6486999999998349</c:v>
                </c:pt>
                <c:pt idx="22488">
                  <c:v>1.6487999999998348</c:v>
                </c:pt>
                <c:pt idx="22489">
                  <c:v>1.6488999999998348</c:v>
                </c:pt>
                <c:pt idx="22490">
                  <c:v>1.6489999999998348</c:v>
                </c:pt>
                <c:pt idx="22491">
                  <c:v>1.6490999999998348</c:v>
                </c:pt>
                <c:pt idx="22492">
                  <c:v>1.6491999999998348</c:v>
                </c:pt>
                <c:pt idx="22493">
                  <c:v>1.6492999999998348</c:v>
                </c:pt>
                <c:pt idx="22494">
                  <c:v>1.6493999999998348</c:v>
                </c:pt>
                <c:pt idx="22495">
                  <c:v>1.6494999999998348</c:v>
                </c:pt>
                <c:pt idx="22496">
                  <c:v>1.6495999999998348</c:v>
                </c:pt>
                <c:pt idx="22497">
                  <c:v>1.6496999999998347</c:v>
                </c:pt>
                <c:pt idx="22498">
                  <c:v>1.6497999999998347</c:v>
                </c:pt>
                <c:pt idx="22499">
                  <c:v>1.6498999999998347</c:v>
                </c:pt>
                <c:pt idx="22500">
                  <c:v>1.6499999999998347</c:v>
                </c:pt>
                <c:pt idx="22501">
                  <c:v>1.6500999999998347</c:v>
                </c:pt>
                <c:pt idx="22502">
                  <c:v>1.6501999999998347</c:v>
                </c:pt>
                <c:pt idx="22503">
                  <c:v>1.6502999999998347</c:v>
                </c:pt>
                <c:pt idx="22504">
                  <c:v>1.6503999999998347</c:v>
                </c:pt>
                <c:pt idx="22505">
                  <c:v>1.6504999999998347</c:v>
                </c:pt>
                <c:pt idx="22506">
                  <c:v>1.6505999999998346</c:v>
                </c:pt>
                <c:pt idx="22507">
                  <c:v>1.6506999999998346</c:v>
                </c:pt>
                <c:pt idx="22508">
                  <c:v>1.6507999999998346</c:v>
                </c:pt>
                <c:pt idx="22509">
                  <c:v>1.6508999999998346</c:v>
                </c:pt>
                <c:pt idx="22510">
                  <c:v>1.6509999999998346</c:v>
                </c:pt>
                <c:pt idx="22511">
                  <c:v>1.6510999999998346</c:v>
                </c:pt>
                <c:pt idx="22512">
                  <c:v>1.6511999999998346</c:v>
                </c:pt>
                <c:pt idx="22513">
                  <c:v>1.6512999999998346</c:v>
                </c:pt>
                <c:pt idx="22514">
                  <c:v>1.6513999999998346</c:v>
                </c:pt>
                <c:pt idx="22515">
                  <c:v>1.6514999999998345</c:v>
                </c:pt>
                <c:pt idx="22516">
                  <c:v>1.6515999999998345</c:v>
                </c:pt>
                <c:pt idx="22517">
                  <c:v>1.6516999999998345</c:v>
                </c:pt>
                <c:pt idx="22518">
                  <c:v>1.6517999999998345</c:v>
                </c:pt>
                <c:pt idx="22519">
                  <c:v>1.6518999999998345</c:v>
                </c:pt>
                <c:pt idx="22520">
                  <c:v>1.6519999999998345</c:v>
                </c:pt>
                <c:pt idx="22521">
                  <c:v>1.6520999999998345</c:v>
                </c:pt>
                <c:pt idx="22522">
                  <c:v>1.6521999999998345</c:v>
                </c:pt>
                <c:pt idx="22523">
                  <c:v>1.6522999999998345</c:v>
                </c:pt>
                <c:pt idx="22524">
                  <c:v>1.6523999999998344</c:v>
                </c:pt>
                <c:pt idx="22525">
                  <c:v>1.6524999999998344</c:v>
                </c:pt>
                <c:pt idx="22526">
                  <c:v>1.6525999999998344</c:v>
                </c:pt>
                <c:pt idx="22527">
                  <c:v>1.6526999999998344</c:v>
                </c:pt>
                <c:pt idx="22528">
                  <c:v>1.6527999999998344</c:v>
                </c:pt>
                <c:pt idx="22529">
                  <c:v>1.6528999999998344</c:v>
                </c:pt>
                <c:pt idx="22530">
                  <c:v>1.6529999999998344</c:v>
                </c:pt>
                <c:pt idx="22531">
                  <c:v>1.6530999999998344</c:v>
                </c:pt>
                <c:pt idx="22532">
                  <c:v>1.6531999999998344</c:v>
                </c:pt>
                <c:pt idx="22533">
                  <c:v>1.6532999999998343</c:v>
                </c:pt>
                <c:pt idx="22534">
                  <c:v>1.6533999999998343</c:v>
                </c:pt>
                <c:pt idx="22535">
                  <c:v>1.6534999999998343</c:v>
                </c:pt>
                <c:pt idx="22536">
                  <c:v>1.6535999999998343</c:v>
                </c:pt>
                <c:pt idx="22537">
                  <c:v>1.6536999999998343</c:v>
                </c:pt>
                <c:pt idx="22538">
                  <c:v>1.6537999999998343</c:v>
                </c:pt>
                <c:pt idx="22539">
                  <c:v>1.6538999999998343</c:v>
                </c:pt>
                <c:pt idx="22540">
                  <c:v>1.6539999999998343</c:v>
                </c:pt>
                <c:pt idx="22541">
                  <c:v>1.6540999999998343</c:v>
                </c:pt>
                <c:pt idx="22542">
                  <c:v>1.6541999999998342</c:v>
                </c:pt>
                <c:pt idx="22543">
                  <c:v>1.6542999999998342</c:v>
                </c:pt>
                <c:pt idx="22544">
                  <c:v>1.6543999999998342</c:v>
                </c:pt>
                <c:pt idx="22545">
                  <c:v>1.6544999999998342</c:v>
                </c:pt>
                <c:pt idx="22546">
                  <c:v>1.6545999999998342</c:v>
                </c:pt>
                <c:pt idx="22547">
                  <c:v>1.6546999999998342</c:v>
                </c:pt>
                <c:pt idx="22548">
                  <c:v>1.6547999999998342</c:v>
                </c:pt>
                <c:pt idx="22549">
                  <c:v>1.6548999999998342</c:v>
                </c:pt>
                <c:pt idx="22550">
                  <c:v>1.6549999999998342</c:v>
                </c:pt>
                <c:pt idx="22551">
                  <c:v>1.6550999999998341</c:v>
                </c:pt>
                <c:pt idx="22552">
                  <c:v>1.6551999999998341</c:v>
                </c:pt>
                <c:pt idx="22553">
                  <c:v>1.6552999999998341</c:v>
                </c:pt>
                <c:pt idx="22554">
                  <c:v>1.6553999999998341</c:v>
                </c:pt>
                <c:pt idx="22555">
                  <c:v>1.6554999999998341</c:v>
                </c:pt>
                <c:pt idx="22556">
                  <c:v>1.6555999999998341</c:v>
                </c:pt>
                <c:pt idx="22557">
                  <c:v>1.6556999999998341</c:v>
                </c:pt>
                <c:pt idx="22558">
                  <c:v>1.6557999999998341</c:v>
                </c:pt>
                <c:pt idx="22559">
                  <c:v>1.6558999999998341</c:v>
                </c:pt>
                <c:pt idx="22560">
                  <c:v>1.655999999999834</c:v>
                </c:pt>
                <c:pt idx="22561">
                  <c:v>1.656099999999834</c:v>
                </c:pt>
                <c:pt idx="22562">
                  <c:v>1.656199999999834</c:v>
                </c:pt>
                <c:pt idx="22563">
                  <c:v>1.656299999999834</c:v>
                </c:pt>
                <c:pt idx="22564">
                  <c:v>1.656399999999834</c:v>
                </c:pt>
                <c:pt idx="22565">
                  <c:v>1.656499999999834</c:v>
                </c:pt>
                <c:pt idx="22566">
                  <c:v>1.656599999999834</c:v>
                </c:pt>
                <c:pt idx="22567">
                  <c:v>1.656699999999834</c:v>
                </c:pt>
                <c:pt idx="22568">
                  <c:v>1.656799999999834</c:v>
                </c:pt>
                <c:pt idx="22569">
                  <c:v>1.656899999999834</c:v>
                </c:pt>
                <c:pt idx="22570">
                  <c:v>1.6569999999998339</c:v>
                </c:pt>
                <c:pt idx="22571">
                  <c:v>1.6570999999998339</c:v>
                </c:pt>
                <c:pt idx="22572">
                  <c:v>1.6571999999998339</c:v>
                </c:pt>
                <c:pt idx="22573">
                  <c:v>1.6572999999998339</c:v>
                </c:pt>
                <c:pt idx="22574">
                  <c:v>1.6573999999998339</c:v>
                </c:pt>
                <c:pt idx="22575">
                  <c:v>1.6574999999998339</c:v>
                </c:pt>
                <c:pt idx="22576">
                  <c:v>1.6575999999998339</c:v>
                </c:pt>
                <c:pt idx="22577">
                  <c:v>1.6576999999998339</c:v>
                </c:pt>
                <c:pt idx="22578">
                  <c:v>1.6577999999998339</c:v>
                </c:pt>
                <c:pt idx="22579">
                  <c:v>1.6578999999998338</c:v>
                </c:pt>
                <c:pt idx="22580">
                  <c:v>1.6579999999998338</c:v>
                </c:pt>
                <c:pt idx="22581">
                  <c:v>1.6580999999998338</c:v>
                </c:pt>
                <c:pt idx="22582">
                  <c:v>1.6581999999998338</c:v>
                </c:pt>
                <c:pt idx="22583">
                  <c:v>1.6582999999998338</c:v>
                </c:pt>
                <c:pt idx="22584">
                  <c:v>1.6583999999998338</c:v>
                </c:pt>
                <c:pt idx="22585">
                  <c:v>1.6584999999998338</c:v>
                </c:pt>
                <c:pt idx="22586">
                  <c:v>1.6585999999998338</c:v>
                </c:pt>
                <c:pt idx="22587">
                  <c:v>1.6586999999998338</c:v>
                </c:pt>
                <c:pt idx="22588">
                  <c:v>1.6587999999998337</c:v>
                </c:pt>
                <c:pt idx="22589">
                  <c:v>1.6588999999998337</c:v>
                </c:pt>
                <c:pt idx="22590">
                  <c:v>1.6589999999998337</c:v>
                </c:pt>
                <c:pt idx="22591">
                  <c:v>1.6590999999998337</c:v>
                </c:pt>
                <c:pt idx="22592">
                  <c:v>1.6591999999998337</c:v>
                </c:pt>
                <c:pt idx="22593">
                  <c:v>1.6592999999998337</c:v>
                </c:pt>
                <c:pt idx="22594">
                  <c:v>1.6593999999998337</c:v>
                </c:pt>
                <c:pt idx="22595">
                  <c:v>1.6594999999998337</c:v>
                </c:pt>
                <c:pt idx="22596">
                  <c:v>1.6595999999998337</c:v>
                </c:pt>
                <c:pt idx="22597">
                  <c:v>1.6596999999998336</c:v>
                </c:pt>
                <c:pt idx="22598">
                  <c:v>1.6597999999998336</c:v>
                </c:pt>
                <c:pt idx="22599">
                  <c:v>1.6598999999998336</c:v>
                </c:pt>
                <c:pt idx="22600">
                  <c:v>1.6599999999998336</c:v>
                </c:pt>
                <c:pt idx="22601">
                  <c:v>1.6600999999998336</c:v>
                </c:pt>
                <c:pt idx="22602">
                  <c:v>1.6601999999998336</c:v>
                </c:pt>
                <c:pt idx="22603">
                  <c:v>1.6602999999998336</c:v>
                </c:pt>
                <c:pt idx="22604">
                  <c:v>1.6603999999998336</c:v>
                </c:pt>
                <c:pt idx="22605">
                  <c:v>1.6604999999998336</c:v>
                </c:pt>
                <c:pt idx="22606">
                  <c:v>1.6605999999998335</c:v>
                </c:pt>
                <c:pt idx="22607">
                  <c:v>1.6606999999998335</c:v>
                </c:pt>
                <c:pt idx="22608">
                  <c:v>1.6607999999998335</c:v>
                </c:pt>
                <c:pt idx="22609">
                  <c:v>1.6608999999998335</c:v>
                </c:pt>
                <c:pt idx="22610">
                  <c:v>1.6609999999998335</c:v>
                </c:pt>
                <c:pt idx="22611">
                  <c:v>1.6610999999998335</c:v>
                </c:pt>
                <c:pt idx="22612">
                  <c:v>1.6611999999998335</c:v>
                </c:pt>
                <c:pt idx="22613">
                  <c:v>1.6612999999998335</c:v>
                </c:pt>
                <c:pt idx="22614">
                  <c:v>1.6613999999998335</c:v>
                </c:pt>
                <c:pt idx="22615">
                  <c:v>1.6614999999998334</c:v>
                </c:pt>
                <c:pt idx="22616">
                  <c:v>1.6615999999998334</c:v>
                </c:pt>
                <c:pt idx="22617">
                  <c:v>1.6616999999998334</c:v>
                </c:pt>
                <c:pt idx="22618">
                  <c:v>1.6617999999998334</c:v>
                </c:pt>
                <c:pt idx="22619">
                  <c:v>1.6618999999998334</c:v>
                </c:pt>
                <c:pt idx="22620">
                  <c:v>1.6619999999998334</c:v>
                </c:pt>
                <c:pt idx="22621">
                  <c:v>1.6620999999998334</c:v>
                </c:pt>
                <c:pt idx="22622">
                  <c:v>1.6621999999998334</c:v>
                </c:pt>
                <c:pt idx="22623">
                  <c:v>1.6622999999998334</c:v>
                </c:pt>
                <c:pt idx="22624">
                  <c:v>1.6623999999998333</c:v>
                </c:pt>
                <c:pt idx="22625">
                  <c:v>1.6624999999998333</c:v>
                </c:pt>
                <c:pt idx="22626">
                  <c:v>1.6625999999998333</c:v>
                </c:pt>
                <c:pt idx="22627">
                  <c:v>1.6626999999998333</c:v>
                </c:pt>
                <c:pt idx="22628">
                  <c:v>1.6627999999998333</c:v>
                </c:pt>
                <c:pt idx="22629">
                  <c:v>1.6628999999998333</c:v>
                </c:pt>
                <c:pt idx="22630">
                  <c:v>1.6629999999998333</c:v>
                </c:pt>
                <c:pt idx="22631">
                  <c:v>1.6630999999998333</c:v>
                </c:pt>
                <c:pt idx="22632">
                  <c:v>1.6631999999998333</c:v>
                </c:pt>
                <c:pt idx="22633">
                  <c:v>1.6632999999998332</c:v>
                </c:pt>
                <c:pt idx="22634">
                  <c:v>1.6633999999998332</c:v>
                </c:pt>
                <c:pt idx="22635">
                  <c:v>1.6634999999998332</c:v>
                </c:pt>
                <c:pt idx="22636">
                  <c:v>1.6635999999998332</c:v>
                </c:pt>
                <c:pt idx="22637">
                  <c:v>1.6636999999998332</c:v>
                </c:pt>
                <c:pt idx="22638">
                  <c:v>1.6637999999998332</c:v>
                </c:pt>
                <c:pt idx="22639">
                  <c:v>1.6638999999998332</c:v>
                </c:pt>
                <c:pt idx="22640">
                  <c:v>1.6639999999998332</c:v>
                </c:pt>
                <c:pt idx="22641">
                  <c:v>1.6640999999998332</c:v>
                </c:pt>
                <c:pt idx="22642">
                  <c:v>1.6641999999998331</c:v>
                </c:pt>
                <c:pt idx="22643">
                  <c:v>1.6642999999998331</c:v>
                </c:pt>
                <c:pt idx="22644">
                  <c:v>1.6643999999998331</c:v>
                </c:pt>
                <c:pt idx="22645">
                  <c:v>1.6644999999998331</c:v>
                </c:pt>
                <c:pt idx="22646">
                  <c:v>1.6645999999998331</c:v>
                </c:pt>
                <c:pt idx="22647">
                  <c:v>1.6646999999998331</c:v>
                </c:pt>
                <c:pt idx="22648">
                  <c:v>1.6647999999998331</c:v>
                </c:pt>
                <c:pt idx="22649">
                  <c:v>1.6648999999998331</c:v>
                </c:pt>
                <c:pt idx="22650">
                  <c:v>1.6649999999998331</c:v>
                </c:pt>
                <c:pt idx="22651">
                  <c:v>1.665099999999833</c:v>
                </c:pt>
                <c:pt idx="22652">
                  <c:v>1.665199999999833</c:v>
                </c:pt>
                <c:pt idx="22653">
                  <c:v>1.665299999999833</c:v>
                </c:pt>
                <c:pt idx="22654">
                  <c:v>1.665399999999833</c:v>
                </c:pt>
                <c:pt idx="22655">
                  <c:v>1.665499999999833</c:v>
                </c:pt>
                <c:pt idx="22656">
                  <c:v>1.665599999999833</c:v>
                </c:pt>
                <c:pt idx="22657">
                  <c:v>1.665699999999833</c:v>
                </c:pt>
                <c:pt idx="22658">
                  <c:v>1.665799999999833</c:v>
                </c:pt>
                <c:pt idx="22659">
                  <c:v>1.665899999999833</c:v>
                </c:pt>
                <c:pt idx="22660">
                  <c:v>1.6659999999998329</c:v>
                </c:pt>
                <c:pt idx="22661">
                  <c:v>1.6660999999998329</c:v>
                </c:pt>
                <c:pt idx="22662">
                  <c:v>1.6661999999998329</c:v>
                </c:pt>
                <c:pt idx="22663">
                  <c:v>1.6662999999998329</c:v>
                </c:pt>
                <c:pt idx="22664">
                  <c:v>1.6663999999998329</c:v>
                </c:pt>
                <c:pt idx="22665">
                  <c:v>1.6664999999998329</c:v>
                </c:pt>
                <c:pt idx="22666">
                  <c:v>1.6665999999998329</c:v>
                </c:pt>
                <c:pt idx="22667">
                  <c:v>1.6666999999998329</c:v>
                </c:pt>
                <c:pt idx="22668">
                  <c:v>1.6667999999998329</c:v>
                </c:pt>
                <c:pt idx="22669">
                  <c:v>1.6668999999998328</c:v>
                </c:pt>
                <c:pt idx="22670">
                  <c:v>1.6669999999998328</c:v>
                </c:pt>
                <c:pt idx="22671">
                  <c:v>1.6670999999998328</c:v>
                </c:pt>
                <c:pt idx="22672">
                  <c:v>1.6671999999998328</c:v>
                </c:pt>
                <c:pt idx="22673">
                  <c:v>1.6672999999998328</c:v>
                </c:pt>
                <c:pt idx="22674">
                  <c:v>1.6673999999998328</c:v>
                </c:pt>
                <c:pt idx="22675">
                  <c:v>1.6674999999998328</c:v>
                </c:pt>
                <c:pt idx="22676">
                  <c:v>1.6675999999998328</c:v>
                </c:pt>
                <c:pt idx="22677">
                  <c:v>1.6676999999998328</c:v>
                </c:pt>
                <c:pt idx="22678">
                  <c:v>1.6677999999998327</c:v>
                </c:pt>
                <c:pt idx="22679">
                  <c:v>1.6678999999998327</c:v>
                </c:pt>
                <c:pt idx="22680">
                  <c:v>1.6679999999998327</c:v>
                </c:pt>
                <c:pt idx="22681">
                  <c:v>1.6680999999998327</c:v>
                </c:pt>
                <c:pt idx="22682">
                  <c:v>1.6681999999998327</c:v>
                </c:pt>
                <c:pt idx="22683">
                  <c:v>1.6682999999998327</c:v>
                </c:pt>
                <c:pt idx="22684">
                  <c:v>1.6683999999998327</c:v>
                </c:pt>
                <c:pt idx="22685">
                  <c:v>1.6684999999998327</c:v>
                </c:pt>
                <c:pt idx="22686">
                  <c:v>1.6685999999998327</c:v>
                </c:pt>
                <c:pt idx="22687">
                  <c:v>1.6686999999998327</c:v>
                </c:pt>
                <c:pt idx="22688">
                  <c:v>1.6687999999998326</c:v>
                </c:pt>
                <c:pt idx="22689">
                  <c:v>1.6688999999998326</c:v>
                </c:pt>
                <c:pt idx="22690">
                  <c:v>1.6689999999998326</c:v>
                </c:pt>
                <c:pt idx="22691">
                  <c:v>1.6690999999998326</c:v>
                </c:pt>
                <c:pt idx="22692">
                  <c:v>1.6691999999998326</c:v>
                </c:pt>
                <c:pt idx="22693">
                  <c:v>1.6692999999998326</c:v>
                </c:pt>
                <c:pt idx="22694">
                  <c:v>1.6693999999998326</c:v>
                </c:pt>
                <c:pt idx="22695">
                  <c:v>1.6694999999998326</c:v>
                </c:pt>
                <c:pt idx="22696">
                  <c:v>1.6695999999998326</c:v>
                </c:pt>
                <c:pt idx="22697">
                  <c:v>1.6696999999998325</c:v>
                </c:pt>
                <c:pt idx="22698">
                  <c:v>1.6697999999998325</c:v>
                </c:pt>
                <c:pt idx="22699">
                  <c:v>1.6698999999998325</c:v>
                </c:pt>
                <c:pt idx="22700">
                  <c:v>1.6699999999998325</c:v>
                </c:pt>
                <c:pt idx="22701">
                  <c:v>1.6700999999998325</c:v>
                </c:pt>
                <c:pt idx="22702">
                  <c:v>1.6701999999998325</c:v>
                </c:pt>
                <c:pt idx="22703">
                  <c:v>1.6702999999998325</c:v>
                </c:pt>
                <c:pt idx="22704">
                  <c:v>1.6703999999998325</c:v>
                </c:pt>
                <c:pt idx="22705">
                  <c:v>1.6704999999998325</c:v>
                </c:pt>
                <c:pt idx="22706">
                  <c:v>1.6705999999998324</c:v>
                </c:pt>
                <c:pt idx="22707">
                  <c:v>1.6706999999998324</c:v>
                </c:pt>
                <c:pt idx="22708">
                  <c:v>1.6707999999998324</c:v>
                </c:pt>
                <c:pt idx="22709">
                  <c:v>1.6708999999998324</c:v>
                </c:pt>
                <c:pt idx="22710">
                  <c:v>1.6709999999998324</c:v>
                </c:pt>
                <c:pt idx="22711">
                  <c:v>1.6710999999998324</c:v>
                </c:pt>
                <c:pt idx="22712">
                  <c:v>1.6711999999998324</c:v>
                </c:pt>
                <c:pt idx="22713">
                  <c:v>1.6712999999998324</c:v>
                </c:pt>
                <c:pt idx="22714">
                  <c:v>1.6713999999998324</c:v>
                </c:pt>
                <c:pt idx="22715">
                  <c:v>1.6714999999998323</c:v>
                </c:pt>
                <c:pt idx="22716">
                  <c:v>1.6715999999998323</c:v>
                </c:pt>
                <c:pt idx="22717">
                  <c:v>1.6716999999998323</c:v>
                </c:pt>
                <c:pt idx="22718">
                  <c:v>1.6717999999998323</c:v>
                </c:pt>
                <c:pt idx="22719">
                  <c:v>1.6718999999998323</c:v>
                </c:pt>
                <c:pt idx="22720">
                  <c:v>1.6719999999998323</c:v>
                </c:pt>
                <c:pt idx="22721">
                  <c:v>1.6720999999998323</c:v>
                </c:pt>
                <c:pt idx="22722">
                  <c:v>1.6721999999998323</c:v>
                </c:pt>
                <c:pt idx="22723">
                  <c:v>1.6722999999998323</c:v>
                </c:pt>
                <c:pt idx="22724">
                  <c:v>1.6723999999998322</c:v>
                </c:pt>
                <c:pt idx="22725">
                  <c:v>1.6724999999998322</c:v>
                </c:pt>
                <c:pt idx="22726">
                  <c:v>1.6725999999998322</c:v>
                </c:pt>
                <c:pt idx="22727">
                  <c:v>1.6726999999998322</c:v>
                </c:pt>
                <c:pt idx="22728">
                  <c:v>1.6727999999998322</c:v>
                </c:pt>
                <c:pt idx="22729">
                  <c:v>1.6728999999998322</c:v>
                </c:pt>
                <c:pt idx="22730">
                  <c:v>1.6729999999998322</c:v>
                </c:pt>
                <c:pt idx="22731">
                  <c:v>1.6730999999998322</c:v>
                </c:pt>
                <c:pt idx="22732">
                  <c:v>1.6731999999998322</c:v>
                </c:pt>
                <c:pt idx="22733">
                  <c:v>1.6732999999998321</c:v>
                </c:pt>
                <c:pt idx="22734">
                  <c:v>1.6733999999998321</c:v>
                </c:pt>
                <c:pt idx="22735">
                  <c:v>1.6734999999998321</c:v>
                </c:pt>
                <c:pt idx="22736">
                  <c:v>1.6735999999998321</c:v>
                </c:pt>
                <c:pt idx="22737">
                  <c:v>1.6736999999998321</c:v>
                </c:pt>
                <c:pt idx="22738">
                  <c:v>1.6737999999998321</c:v>
                </c:pt>
                <c:pt idx="22739">
                  <c:v>1.6738999999998321</c:v>
                </c:pt>
                <c:pt idx="22740">
                  <c:v>1.6739999999998321</c:v>
                </c:pt>
                <c:pt idx="22741">
                  <c:v>1.6740999999998321</c:v>
                </c:pt>
                <c:pt idx="22742">
                  <c:v>1.674199999999832</c:v>
                </c:pt>
                <c:pt idx="22743">
                  <c:v>1.674299999999832</c:v>
                </c:pt>
                <c:pt idx="22744">
                  <c:v>1.674399999999832</c:v>
                </c:pt>
                <c:pt idx="22745">
                  <c:v>1.674499999999832</c:v>
                </c:pt>
                <c:pt idx="22746">
                  <c:v>1.674599999999832</c:v>
                </c:pt>
                <c:pt idx="22747">
                  <c:v>1.674699999999832</c:v>
                </c:pt>
                <c:pt idx="22748">
                  <c:v>1.674799999999832</c:v>
                </c:pt>
                <c:pt idx="22749">
                  <c:v>1.674899999999832</c:v>
                </c:pt>
                <c:pt idx="22750">
                  <c:v>1.674999999999832</c:v>
                </c:pt>
                <c:pt idx="22751">
                  <c:v>1.6750999999998319</c:v>
                </c:pt>
                <c:pt idx="22752">
                  <c:v>1.6751999999998319</c:v>
                </c:pt>
                <c:pt idx="22753">
                  <c:v>1.6752999999998319</c:v>
                </c:pt>
                <c:pt idx="22754">
                  <c:v>1.6753999999998319</c:v>
                </c:pt>
                <c:pt idx="22755">
                  <c:v>1.6754999999998319</c:v>
                </c:pt>
                <c:pt idx="22756">
                  <c:v>1.6755999999998319</c:v>
                </c:pt>
                <c:pt idx="22757">
                  <c:v>1.6756999999998319</c:v>
                </c:pt>
                <c:pt idx="22758">
                  <c:v>1.6757999999998319</c:v>
                </c:pt>
                <c:pt idx="22759">
                  <c:v>1.6758999999998319</c:v>
                </c:pt>
                <c:pt idx="22760">
                  <c:v>1.6759999999998318</c:v>
                </c:pt>
                <c:pt idx="22761">
                  <c:v>1.6760999999998318</c:v>
                </c:pt>
                <c:pt idx="22762">
                  <c:v>1.6761999999998318</c:v>
                </c:pt>
                <c:pt idx="22763">
                  <c:v>1.6762999999998318</c:v>
                </c:pt>
                <c:pt idx="22764">
                  <c:v>1.6763999999998318</c:v>
                </c:pt>
                <c:pt idx="22765">
                  <c:v>1.6764999999998318</c:v>
                </c:pt>
                <c:pt idx="22766">
                  <c:v>1.6765999999998318</c:v>
                </c:pt>
                <c:pt idx="22767">
                  <c:v>1.6766999999998318</c:v>
                </c:pt>
                <c:pt idx="22768">
                  <c:v>1.6767999999998318</c:v>
                </c:pt>
                <c:pt idx="22769">
                  <c:v>1.6768999999998317</c:v>
                </c:pt>
                <c:pt idx="22770">
                  <c:v>1.6769999999998317</c:v>
                </c:pt>
                <c:pt idx="22771">
                  <c:v>1.6770999999998317</c:v>
                </c:pt>
                <c:pt idx="22772">
                  <c:v>1.6771999999998317</c:v>
                </c:pt>
                <c:pt idx="22773">
                  <c:v>1.6772999999998317</c:v>
                </c:pt>
                <c:pt idx="22774">
                  <c:v>1.6773999999998317</c:v>
                </c:pt>
                <c:pt idx="22775">
                  <c:v>1.6774999999998317</c:v>
                </c:pt>
                <c:pt idx="22776">
                  <c:v>1.6775999999998317</c:v>
                </c:pt>
                <c:pt idx="22777">
                  <c:v>1.6776999999998317</c:v>
                </c:pt>
                <c:pt idx="22778">
                  <c:v>1.6777999999998316</c:v>
                </c:pt>
                <c:pt idx="22779">
                  <c:v>1.6778999999998316</c:v>
                </c:pt>
                <c:pt idx="22780">
                  <c:v>1.6779999999998316</c:v>
                </c:pt>
                <c:pt idx="22781">
                  <c:v>1.6780999999998316</c:v>
                </c:pt>
                <c:pt idx="22782">
                  <c:v>1.6781999999998316</c:v>
                </c:pt>
                <c:pt idx="22783">
                  <c:v>1.6782999999998316</c:v>
                </c:pt>
                <c:pt idx="22784">
                  <c:v>1.6783999999998316</c:v>
                </c:pt>
                <c:pt idx="22785">
                  <c:v>1.6784999999998316</c:v>
                </c:pt>
                <c:pt idx="22786">
                  <c:v>1.6785999999998316</c:v>
                </c:pt>
                <c:pt idx="22787">
                  <c:v>1.6786999999998315</c:v>
                </c:pt>
                <c:pt idx="22788">
                  <c:v>1.6787999999998315</c:v>
                </c:pt>
                <c:pt idx="22789">
                  <c:v>1.6788999999998315</c:v>
                </c:pt>
                <c:pt idx="22790">
                  <c:v>1.6789999999998315</c:v>
                </c:pt>
                <c:pt idx="22791">
                  <c:v>1.6790999999998315</c:v>
                </c:pt>
                <c:pt idx="22792">
                  <c:v>1.6791999999998315</c:v>
                </c:pt>
                <c:pt idx="22793">
                  <c:v>1.6792999999998315</c:v>
                </c:pt>
                <c:pt idx="22794">
                  <c:v>1.6793999999998315</c:v>
                </c:pt>
                <c:pt idx="22795">
                  <c:v>1.6794999999998315</c:v>
                </c:pt>
                <c:pt idx="22796">
                  <c:v>1.6795999999998315</c:v>
                </c:pt>
                <c:pt idx="22797">
                  <c:v>1.6796999999998314</c:v>
                </c:pt>
                <c:pt idx="22798">
                  <c:v>1.6797999999998314</c:v>
                </c:pt>
                <c:pt idx="22799">
                  <c:v>1.6798999999998314</c:v>
                </c:pt>
                <c:pt idx="22800">
                  <c:v>1.6799999999998314</c:v>
                </c:pt>
                <c:pt idx="22801">
                  <c:v>1.6800999999998314</c:v>
                </c:pt>
                <c:pt idx="22802">
                  <c:v>1.6801999999998314</c:v>
                </c:pt>
                <c:pt idx="22803">
                  <c:v>1.6802999999998314</c:v>
                </c:pt>
                <c:pt idx="22804">
                  <c:v>1.6803999999998314</c:v>
                </c:pt>
                <c:pt idx="22805">
                  <c:v>1.6804999999998314</c:v>
                </c:pt>
                <c:pt idx="22806">
                  <c:v>1.6805999999998313</c:v>
                </c:pt>
                <c:pt idx="22807">
                  <c:v>1.6806999999998313</c:v>
                </c:pt>
                <c:pt idx="22808">
                  <c:v>1.6807999999998313</c:v>
                </c:pt>
                <c:pt idx="22809">
                  <c:v>1.6808999999998313</c:v>
                </c:pt>
                <c:pt idx="22810">
                  <c:v>1.6809999999998313</c:v>
                </c:pt>
                <c:pt idx="22811">
                  <c:v>1.6810999999998313</c:v>
                </c:pt>
                <c:pt idx="22812">
                  <c:v>1.6811999999998313</c:v>
                </c:pt>
                <c:pt idx="22813">
                  <c:v>1.6812999999998313</c:v>
                </c:pt>
                <c:pt idx="22814">
                  <c:v>1.6813999999998313</c:v>
                </c:pt>
                <c:pt idx="22815">
                  <c:v>1.6814999999998312</c:v>
                </c:pt>
                <c:pt idx="22816">
                  <c:v>1.6815999999998312</c:v>
                </c:pt>
                <c:pt idx="22817">
                  <c:v>1.6816999999998312</c:v>
                </c:pt>
                <c:pt idx="22818">
                  <c:v>1.6817999999998312</c:v>
                </c:pt>
                <c:pt idx="22819">
                  <c:v>1.6818999999998312</c:v>
                </c:pt>
                <c:pt idx="22820">
                  <c:v>1.6819999999998312</c:v>
                </c:pt>
                <c:pt idx="22821">
                  <c:v>1.6820999999998312</c:v>
                </c:pt>
                <c:pt idx="22822">
                  <c:v>1.6821999999998312</c:v>
                </c:pt>
                <c:pt idx="22823">
                  <c:v>1.6822999999998312</c:v>
                </c:pt>
                <c:pt idx="22824">
                  <c:v>1.6823999999998311</c:v>
                </c:pt>
                <c:pt idx="22825">
                  <c:v>1.6824999999998311</c:v>
                </c:pt>
                <c:pt idx="22826">
                  <c:v>1.6825999999998311</c:v>
                </c:pt>
                <c:pt idx="22827">
                  <c:v>1.6826999999998311</c:v>
                </c:pt>
                <c:pt idx="22828">
                  <c:v>1.6827999999998311</c:v>
                </c:pt>
                <c:pt idx="22829">
                  <c:v>1.6828999999998311</c:v>
                </c:pt>
                <c:pt idx="22830">
                  <c:v>1.6829999999998311</c:v>
                </c:pt>
                <c:pt idx="22831">
                  <c:v>1.6830999999998311</c:v>
                </c:pt>
                <c:pt idx="22832">
                  <c:v>1.6831999999998311</c:v>
                </c:pt>
                <c:pt idx="22833">
                  <c:v>1.683299999999831</c:v>
                </c:pt>
                <c:pt idx="22834">
                  <c:v>1.683399999999831</c:v>
                </c:pt>
                <c:pt idx="22835">
                  <c:v>1.683499999999831</c:v>
                </c:pt>
                <c:pt idx="22836">
                  <c:v>1.683599999999831</c:v>
                </c:pt>
                <c:pt idx="22837">
                  <c:v>1.683699999999831</c:v>
                </c:pt>
                <c:pt idx="22838">
                  <c:v>1.683799999999831</c:v>
                </c:pt>
                <c:pt idx="22839">
                  <c:v>1.683899999999831</c:v>
                </c:pt>
                <c:pt idx="22840">
                  <c:v>1.683999999999831</c:v>
                </c:pt>
                <c:pt idx="22841">
                  <c:v>1.684099999999831</c:v>
                </c:pt>
                <c:pt idx="22842">
                  <c:v>1.6841999999998309</c:v>
                </c:pt>
                <c:pt idx="22843">
                  <c:v>1.6842999999998309</c:v>
                </c:pt>
                <c:pt idx="22844">
                  <c:v>1.6843999999998309</c:v>
                </c:pt>
                <c:pt idx="22845">
                  <c:v>1.6844999999998309</c:v>
                </c:pt>
                <c:pt idx="22846">
                  <c:v>1.6845999999998309</c:v>
                </c:pt>
                <c:pt idx="22847">
                  <c:v>1.6846999999998309</c:v>
                </c:pt>
                <c:pt idx="22848">
                  <c:v>1.6847999999998309</c:v>
                </c:pt>
                <c:pt idx="22849">
                  <c:v>1.6848999999998309</c:v>
                </c:pt>
                <c:pt idx="22850">
                  <c:v>1.6849999999998309</c:v>
                </c:pt>
                <c:pt idx="22851">
                  <c:v>1.6850999999998308</c:v>
                </c:pt>
                <c:pt idx="22852">
                  <c:v>1.6851999999998308</c:v>
                </c:pt>
                <c:pt idx="22853">
                  <c:v>1.6852999999998308</c:v>
                </c:pt>
                <c:pt idx="22854">
                  <c:v>1.6853999999998308</c:v>
                </c:pt>
                <c:pt idx="22855">
                  <c:v>1.6854999999998308</c:v>
                </c:pt>
                <c:pt idx="22856">
                  <c:v>1.6855999999998308</c:v>
                </c:pt>
                <c:pt idx="22857">
                  <c:v>1.6856999999998308</c:v>
                </c:pt>
                <c:pt idx="22858">
                  <c:v>1.6857999999998308</c:v>
                </c:pt>
                <c:pt idx="22859">
                  <c:v>1.6858999999998308</c:v>
                </c:pt>
                <c:pt idx="22860">
                  <c:v>1.6859999999998307</c:v>
                </c:pt>
                <c:pt idx="22861">
                  <c:v>1.6860999999998307</c:v>
                </c:pt>
                <c:pt idx="22862">
                  <c:v>1.6861999999998307</c:v>
                </c:pt>
                <c:pt idx="22863">
                  <c:v>1.6862999999998307</c:v>
                </c:pt>
                <c:pt idx="22864">
                  <c:v>1.6863999999998307</c:v>
                </c:pt>
                <c:pt idx="22865">
                  <c:v>1.6864999999998307</c:v>
                </c:pt>
                <c:pt idx="22866">
                  <c:v>1.6865999999998307</c:v>
                </c:pt>
                <c:pt idx="22867">
                  <c:v>1.6866999999998307</c:v>
                </c:pt>
                <c:pt idx="22868">
                  <c:v>1.6867999999998307</c:v>
                </c:pt>
                <c:pt idx="22869">
                  <c:v>1.6868999999998306</c:v>
                </c:pt>
                <c:pt idx="22870">
                  <c:v>1.6869999999998306</c:v>
                </c:pt>
                <c:pt idx="22871">
                  <c:v>1.6870999999998306</c:v>
                </c:pt>
                <c:pt idx="22872">
                  <c:v>1.6871999999998306</c:v>
                </c:pt>
                <c:pt idx="22873">
                  <c:v>1.6872999999998306</c:v>
                </c:pt>
                <c:pt idx="22874">
                  <c:v>1.6873999999998306</c:v>
                </c:pt>
                <c:pt idx="22875">
                  <c:v>1.6874999999998306</c:v>
                </c:pt>
                <c:pt idx="22876">
                  <c:v>1.6875999999998306</c:v>
                </c:pt>
                <c:pt idx="22877">
                  <c:v>1.6876999999998306</c:v>
                </c:pt>
                <c:pt idx="22878">
                  <c:v>1.6877999999998305</c:v>
                </c:pt>
                <c:pt idx="22879">
                  <c:v>1.6878999999998305</c:v>
                </c:pt>
                <c:pt idx="22880">
                  <c:v>1.6879999999998305</c:v>
                </c:pt>
                <c:pt idx="22881">
                  <c:v>1.6880999999998305</c:v>
                </c:pt>
                <c:pt idx="22882">
                  <c:v>1.6881999999998305</c:v>
                </c:pt>
                <c:pt idx="22883">
                  <c:v>1.6882999999998305</c:v>
                </c:pt>
                <c:pt idx="22884">
                  <c:v>1.6883999999998305</c:v>
                </c:pt>
                <c:pt idx="22885">
                  <c:v>1.6884999999998305</c:v>
                </c:pt>
                <c:pt idx="22886">
                  <c:v>1.6885999999998305</c:v>
                </c:pt>
                <c:pt idx="22887">
                  <c:v>1.6886999999998304</c:v>
                </c:pt>
                <c:pt idx="22888">
                  <c:v>1.6887999999998304</c:v>
                </c:pt>
                <c:pt idx="22889">
                  <c:v>1.6888999999998304</c:v>
                </c:pt>
                <c:pt idx="22890">
                  <c:v>1.6889999999998304</c:v>
                </c:pt>
                <c:pt idx="22891">
                  <c:v>1.6890999999998304</c:v>
                </c:pt>
                <c:pt idx="22892">
                  <c:v>1.6891999999998304</c:v>
                </c:pt>
                <c:pt idx="22893">
                  <c:v>1.6892999999998304</c:v>
                </c:pt>
                <c:pt idx="22894">
                  <c:v>1.6893999999998304</c:v>
                </c:pt>
                <c:pt idx="22895">
                  <c:v>1.6894999999998304</c:v>
                </c:pt>
                <c:pt idx="22896">
                  <c:v>1.6895999999998303</c:v>
                </c:pt>
                <c:pt idx="22897">
                  <c:v>1.6896999999998303</c:v>
                </c:pt>
                <c:pt idx="22898">
                  <c:v>1.6897999999998303</c:v>
                </c:pt>
                <c:pt idx="22899">
                  <c:v>1.6898999999998303</c:v>
                </c:pt>
                <c:pt idx="22900">
                  <c:v>1.6899999999998303</c:v>
                </c:pt>
                <c:pt idx="22901">
                  <c:v>1.6900999999998303</c:v>
                </c:pt>
                <c:pt idx="22902">
                  <c:v>1.6901999999998303</c:v>
                </c:pt>
                <c:pt idx="22903">
                  <c:v>1.6902999999998303</c:v>
                </c:pt>
                <c:pt idx="22904">
                  <c:v>1.6903999999998303</c:v>
                </c:pt>
                <c:pt idx="22905">
                  <c:v>1.6904999999998302</c:v>
                </c:pt>
                <c:pt idx="22906">
                  <c:v>1.6905999999998302</c:v>
                </c:pt>
                <c:pt idx="22907">
                  <c:v>1.6906999999998302</c:v>
                </c:pt>
                <c:pt idx="22908">
                  <c:v>1.6907999999998302</c:v>
                </c:pt>
                <c:pt idx="22909">
                  <c:v>1.6908999999998302</c:v>
                </c:pt>
                <c:pt idx="22910">
                  <c:v>1.6909999999998302</c:v>
                </c:pt>
                <c:pt idx="22911">
                  <c:v>1.6910999999998302</c:v>
                </c:pt>
                <c:pt idx="22912">
                  <c:v>1.6911999999998302</c:v>
                </c:pt>
                <c:pt idx="22913">
                  <c:v>1.6912999999998302</c:v>
                </c:pt>
                <c:pt idx="22914">
                  <c:v>1.6913999999998302</c:v>
                </c:pt>
                <c:pt idx="22915">
                  <c:v>1.6914999999998301</c:v>
                </c:pt>
                <c:pt idx="22916">
                  <c:v>1.6915999999998301</c:v>
                </c:pt>
                <c:pt idx="22917">
                  <c:v>1.6916999999998301</c:v>
                </c:pt>
                <c:pt idx="22918">
                  <c:v>1.6917999999998301</c:v>
                </c:pt>
                <c:pt idx="22919">
                  <c:v>1.6918999999998301</c:v>
                </c:pt>
                <c:pt idx="22920">
                  <c:v>1.6919999999998301</c:v>
                </c:pt>
                <c:pt idx="22921">
                  <c:v>1.6920999999998301</c:v>
                </c:pt>
                <c:pt idx="22922">
                  <c:v>1.6921999999998301</c:v>
                </c:pt>
                <c:pt idx="22923">
                  <c:v>1.6922999999998301</c:v>
                </c:pt>
                <c:pt idx="22924">
                  <c:v>1.69239999999983</c:v>
                </c:pt>
                <c:pt idx="22925">
                  <c:v>1.69249999999983</c:v>
                </c:pt>
                <c:pt idx="22926">
                  <c:v>1.69259999999983</c:v>
                </c:pt>
                <c:pt idx="22927">
                  <c:v>1.69269999999983</c:v>
                </c:pt>
                <c:pt idx="22928">
                  <c:v>1.69279999999983</c:v>
                </c:pt>
                <c:pt idx="22929">
                  <c:v>1.69289999999983</c:v>
                </c:pt>
                <c:pt idx="22930">
                  <c:v>1.69299999999983</c:v>
                </c:pt>
                <c:pt idx="22931">
                  <c:v>1.69309999999983</c:v>
                </c:pt>
                <c:pt idx="22932">
                  <c:v>1.69319999999983</c:v>
                </c:pt>
                <c:pt idx="22933">
                  <c:v>1.6932999999998299</c:v>
                </c:pt>
                <c:pt idx="22934">
                  <c:v>1.6933999999998299</c:v>
                </c:pt>
                <c:pt idx="22935">
                  <c:v>1.6934999999998299</c:v>
                </c:pt>
                <c:pt idx="22936">
                  <c:v>1.6935999999998299</c:v>
                </c:pt>
                <c:pt idx="22937">
                  <c:v>1.6936999999998299</c:v>
                </c:pt>
                <c:pt idx="22938">
                  <c:v>1.6937999999998299</c:v>
                </c:pt>
                <c:pt idx="22939">
                  <c:v>1.6938999999998299</c:v>
                </c:pt>
                <c:pt idx="22940">
                  <c:v>1.6939999999998299</c:v>
                </c:pt>
                <c:pt idx="22941">
                  <c:v>1.6940999999998299</c:v>
                </c:pt>
                <c:pt idx="22942">
                  <c:v>1.6941999999998298</c:v>
                </c:pt>
                <c:pt idx="22943">
                  <c:v>1.6942999999998298</c:v>
                </c:pt>
                <c:pt idx="22944">
                  <c:v>1.6943999999998298</c:v>
                </c:pt>
                <c:pt idx="22945">
                  <c:v>1.6944999999998298</c:v>
                </c:pt>
                <c:pt idx="22946">
                  <c:v>1.6945999999998298</c:v>
                </c:pt>
                <c:pt idx="22947">
                  <c:v>1.6946999999998298</c:v>
                </c:pt>
                <c:pt idx="22948">
                  <c:v>1.6947999999998298</c:v>
                </c:pt>
                <c:pt idx="22949">
                  <c:v>1.6948999999998298</c:v>
                </c:pt>
                <c:pt idx="22950">
                  <c:v>1.6949999999998298</c:v>
                </c:pt>
                <c:pt idx="22951">
                  <c:v>1.6950999999998297</c:v>
                </c:pt>
                <c:pt idx="22952">
                  <c:v>1.6951999999998297</c:v>
                </c:pt>
                <c:pt idx="22953">
                  <c:v>1.6952999999998297</c:v>
                </c:pt>
                <c:pt idx="22954">
                  <c:v>1.6953999999998297</c:v>
                </c:pt>
                <c:pt idx="22955">
                  <c:v>1.6954999999998297</c:v>
                </c:pt>
                <c:pt idx="22956">
                  <c:v>1.6955999999998297</c:v>
                </c:pt>
                <c:pt idx="22957">
                  <c:v>1.6956999999998297</c:v>
                </c:pt>
                <c:pt idx="22958">
                  <c:v>1.6957999999998297</c:v>
                </c:pt>
                <c:pt idx="22959">
                  <c:v>1.6958999999998297</c:v>
                </c:pt>
                <c:pt idx="22960">
                  <c:v>1.6959999999998296</c:v>
                </c:pt>
                <c:pt idx="22961">
                  <c:v>1.6960999999998296</c:v>
                </c:pt>
                <c:pt idx="22962">
                  <c:v>1.6961999999998296</c:v>
                </c:pt>
                <c:pt idx="22963">
                  <c:v>1.6962999999998296</c:v>
                </c:pt>
                <c:pt idx="22964">
                  <c:v>1.6963999999998296</c:v>
                </c:pt>
                <c:pt idx="22965">
                  <c:v>1.6964999999998296</c:v>
                </c:pt>
                <c:pt idx="22966">
                  <c:v>1.6965999999998296</c:v>
                </c:pt>
                <c:pt idx="22967">
                  <c:v>1.6966999999998296</c:v>
                </c:pt>
                <c:pt idx="22968">
                  <c:v>1.6967999999998296</c:v>
                </c:pt>
                <c:pt idx="22969">
                  <c:v>1.6968999999998295</c:v>
                </c:pt>
                <c:pt idx="22970">
                  <c:v>1.6969999999998295</c:v>
                </c:pt>
                <c:pt idx="22971">
                  <c:v>1.6970999999998295</c:v>
                </c:pt>
                <c:pt idx="22972">
                  <c:v>1.6971999999998295</c:v>
                </c:pt>
                <c:pt idx="22973">
                  <c:v>1.6972999999998295</c:v>
                </c:pt>
                <c:pt idx="22974">
                  <c:v>1.6973999999998295</c:v>
                </c:pt>
                <c:pt idx="22975">
                  <c:v>1.6974999999998295</c:v>
                </c:pt>
                <c:pt idx="22976">
                  <c:v>1.6975999999998295</c:v>
                </c:pt>
                <c:pt idx="22977">
                  <c:v>1.6976999999998295</c:v>
                </c:pt>
                <c:pt idx="22978">
                  <c:v>1.6977999999998294</c:v>
                </c:pt>
                <c:pt idx="22979">
                  <c:v>1.6978999999998294</c:v>
                </c:pt>
                <c:pt idx="22980">
                  <c:v>1.6979999999998294</c:v>
                </c:pt>
                <c:pt idx="22981">
                  <c:v>1.6980999999998294</c:v>
                </c:pt>
                <c:pt idx="22982">
                  <c:v>1.6981999999998294</c:v>
                </c:pt>
                <c:pt idx="22983">
                  <c:v>1.6982999999998294</c:v>
                </c:pt>
                <c:pt idx="22984">
                  <c:v>1.6983999999998294</c:v>
                </c:pt>
                <c:pt idx="22985">
                  <c:v>1.6984999999998294</c:v>
                </c:pt>
                <c:pt idx="22986">
                  <c:v>1.6985999999998294</c:v>
                </c:pt>
                <c:pt idx="22987">
                  <c:v>1.6986999999998293</c:v>
                </c:pt>
                <c:pt idx="22988">
                  <c:v>1.6987999999998293</c:v>
                </c:pt>
                <c:pt idx="22989">
                  <c:v>1.6988999999998293</c:v>
                </c:pt>
                <c:pt idx="22990">
                  <c:v>1.6989999999998293</c:v>
                </c:pt>
                <c:pt idx="22991">
                  <c:v>1.6990999999998293</c:v>
                </c:pt>
                <c:pt idx="22992">
                  <c:v>1.6991999999998293</c:v>
                </c:pt>
                <c:pt idx="22993">
                  <c:v>1.6992999999998293</c:v>
                </c:pt>
                <c:pt idx="22994">
                  <c:v>1.6993999999998293</c:v>
                </c:pt>
                <c:pt idx="22995">
                  <c:v>1.6994999999998293</c:v>
                </c:pt>
                <c:pt idx="22996">
                  <c:v>1.6995999999998292</c:v>
                </c:pt>
                <c:pt idx="22997">
                  <c:v>1.6996999999998292</c:v>
                </c:pt>
                <c:pt idx="22998">
                  <c:v>1.6997999999998292</c:v>
                </c:pt>
                <c:pt idx="22999">
                  <c:v>1.6998999999998292</c:v>
                </c:pt>
                <c:pt idx="23000">
                  <c:v>1.6999999999998292</c:v>
                </c:pt>
                <c:pt idx="23001">
                  <c:v>1.7000999999998292</c:v>
                </c:pt>
                <c:pt idx="23002">
                  <c:v>1.7001999999998292</c:v>
                </c:pt>
                <c:pt idx="23003">
                  <c:v>1.7002999999998292</c:v>
                </c:pt>
                <c:pt idx="23004">
                  <c:v>1.7003999999998292</c:v>
                </c:pt>
                <c:pt idx="23005">
                  <c:v>1.7004999999998291</c:v>
                </c:pt>
                <c:pt idx="23006">
                  <c:v>1.7005999999998291</c:v>
                </c:pt>
                <c:pt idx="23007">
                  <c:v>1.7006999999998291</c:v>
                </c:pt>
                <c:pt idx="23008">
                  <c:v>1.7007999999998291</c:v>
                </c:pt>
                <c:pt idx="23009">
                  <c:v>1.7008999999998291</c:v>
                </c:pt>
                <c:pt idx="23010">
                  <c:v>1.7009999999998291</c:v>
                </c:pt>
                <c:pt idx="23011">
                  <c:v>1.7010999999998291</c:v>
                </c:pt>
                <c:pt idx="23012">
                  <c:v>1.7011999999998291</c:v>
                </c:pt>
                <c:pt idx="23013">
                  <c:v>1.7012999999998291</c:v>
                </c:pt>
                <c:pt idx="23014">
                  <c:v>1.701399999999829</c:v>
                </c:pt>
                <c:pt idx="23015">
                  <c:v>1.701499999999829</c:v>
                </c:pt>
                <c:pt idx="23016">
                  <c:v>1.701599999999829</c:v>
                </c:pt>
                <c:pt idx="23017">
                  <c:v>1.701699999999829</c:v>
                </c:pt>
                <c:pt idx="23018">
                  <c:v>1.701799999999829</c:v>
                </c:pt>
                <c:pt idx="23019">
                  <c:v>1.701899999999829</c:v>
                </c:pt>
                <c:pt idx="23020">
                  <c:v>1.701999999999829</c:v>
                </c:pt>
                <c:pt idx="23021">
                  <c:v>1.702099999999829</c:v>
                </c:pt>
                <c:pt idx="23022">
                  <c:v>1.702199999999829</c:v>
                </c:pt>
                <c:pt idx="23023">
                  <c:v>1.7022999999998289</c:v>
                </c:pt>
                <c:pt idx="23024">
                  <c:v>1.7023999999998289</c:v>
                </c:pt>
                <c:pt idx="23025">
                  <c:v>1.7024999999998289</c:v>
                </c:pt>
                <c:pt idx="23026">
                  <c:v>1.7025999999998289</c:v>
                </c:pt>
                <c:pt idx="23027">
                  <c:v>1.7026999999998289</c:v>
                </c:pt>
                <c:pt idx="23028">
                  <c:v>1.7027999999998289</c:v>
                </c:pt>
                <c:pt idx="23029">
                  <c:v>1.7028999999998289</c:v>
                </c:pt>
                <c:pt idx="23030">
                  <c:v>1.7029999999998289</c:v>
                </c:pt>
                <c:pt idx="23031">
                  <c:v>1.7030999999998289</c:v>
                </c:pt>
                <c:pt idx="23032">
                  <c:v>1.7031999999998289</c:v>
                </c:pt>
                <c:pt idx="23033">
                  <c:v>1.7032999999998288</c:v>
                </c:pt>
                <c:pt idx="23034">
                  <c:v>1.7033999999998288</c:v>
                </c:pt>
                <c:pt idx="23035">
                  <c:v>1.7034999999998288</c:v>
                </c:pt>
                <c:pt idx="23036">
                  <c:v>1.7035999999998288</c:v>
                </c:pt>
                <c:pt idx="23037">
                  <c:v>1.7036999999998288</c:v>
                </c:pt>
                <c:pt idx="23038">
                  <c:v>1.7037999999998288</c:v>
                </c:pt>
                <c:pt idx="23039">
                  <c:v>1.7038999999998288</c:v>
                </c:pt>
                <c:pt idx="23040">
                  <c:v>1.7039999999998288</c:v>
                </c:pt>
                <c:pt idx="23041">
                  <c:v>1.7040999999998288</c:v>
                </c:pt>
                <c:pt idx="23042">
                  <c:v>1.7041999999998287</c:v>
                </c:pt>
                <c:pt idx="23043">
                  <c:v>1.7042999999998287</c:v>
                </c:pt>
                <c:pt idx="23044">
                  <c:v>1.7043999999998287</c:v>
                </c:pt>
                <c:pt idx="23045">
                  <c:v>1.7044999999998287</c:v>
                </c:pt>
                <c:pt idx="23046">
                  <c:v>1.7045999999998287</c:v>
                </c:pt>
                <c:pt idx="23047">
                  <c:v>1.7046999999998287</c:v>
                </c:pt>
                <c:pt idx="23048">
                  <c:v>1.7047999999998287</c:v>
                </c:pt>
                <c:pt idx="23049">
                  <c:v>1.7048999999998287</c:v>
                </c:pt>
                <c:pt idx="23050">
                  <c:v>1.7049999999998287</c:v>
                </c:pt>
                <c:pt idx="23051">
                  <c:v>1.7050999999998286</c:v>
                </c:pt>
                <c:pt idx="23052">
                  <c:v>1.7051999999998286</c:v>
                </c:pt>
                <c:pt idx="23053">
                  <c:v>1.7052999999998286</c:v>
                </c:pt>
                <c:pt idx="23054">
                  <c:v>1.7053999999998286</c:v>
                </c:pt>
                <c:pt idx="23055">
                  <c:v>1.7054999999998286</c:v>
                </c:pt>
                <c:pt idx="23056">
                  <c:v>1.7055999999998286</c:v>
                </c:pt>
                <c:pt idx="23057">
                  <c:v>1.7056999999998286</c:v>
                </c:pt>
                <c:pt idx="23058">
                  <c:v>1.7057999999998286</c:v>
                </c:pt>
                <c:pt idx="23059">
                  <c:v>1.7058999999998286</c:v>
                </c:pt>
                <c:pt idx="23060">
                  <c:v>1.7059999999998285</c:v>
                </c:pt>
                <c:pt idx="23061">
                  <c:v>1.7060999999998285</c:v>
                </c:pt>
                <c:pt idx="23062">
                  <c:v>1.7061999999998285</c:v>
                </c:pt>
                <c:pt idx="23063">
                  <c:v>1.7062999999998285</c:v>
                </c:pt>
                <c:pt idx="23064">
                  <c:v>1.7063999999998285</c:v>
                </c:pt>
                <c:pt idx="23065">
                  <c:v>1.7064999999998285</c:v>
                </c:pt>
                <c:pt idx="23066">
                  <c:v>1.7065999999998285</c:v>
                </c:pt>
                <c:pt idx="23067">
                  <c:v>1.7066999999998285</c:v>
                </c:pt>
                <c:pt idx="23068">
                  <c:v>1.7067999999998285</c:v>
                </c:pt>
                <c:pt idx="23069">
                  <c:v>1.7068999999998284</c:v>
                </c:pt>
                <c:pt idx="23070">
                  <c:v>1.7069999999998284</c:v>
                </c:pt>
                <c:pt idx="23071">
                  <c:v>1.7070999999998284</c:v>
                </c:pt>
                <c:pt idx="23072">
                  <c:v>1.7071999999998284</c:v>
                </c:pt>
                <c:pt idx="23073">
                  <c:v>1.7072999999998284</c:v>
                </c:pt>
                <c:pt idx="23074">
                  <c:v>1.7073999999998284</c:v>
                </c:pt>
                <c:pt idx="23075">
                  <c:v>1.7074999999998284</c:v>
                </c:pt>
                <c:pt idx="23076">
                  <c:v>1.7075999999998284</c:v>
                </c:pt>
                <c:pt idx="23077">
                  <c:v>1.7076999999998284</c:v>
                </c:pt>
                <c:pt idx="23078">
                  <c:v>1.7077999999998283</c:v>
                </c:pt>
                <c:pt idx="23079">
                  <c:v>1.7078999999998283</c:v>
                </c:pt>
                <c:pt idx="23080">
                  <c:v>1.7079999999998283</c:v>
                </c:pt>
                <c:pt idx="23081">
                  <c:v>1.7080999999998283</c:v>
                </c:pt>
                <c:pt idx="23082">
                  <c:v>1.7081999999998283</c:v>
                </c:pt>
                <c:pt idx="23083">
                  <c:v>1.7082999999998283</c:v>
                </c:pt>
                <c:pt idx="23084">
                  <c:v>1.7083999999998283</c:v>
                </c:pt>
                <c:pt idx="23085">
                  <c:v>1.7084999999998283</c:v>
                </c:pt>
                <c:pt idx="23086">
                  <c:v>1.7085999999998283</c:v>
                </c:pt>
                <c:pt idx="23087">
                  <c:v>1.7086999999998282</c:v>
                </c:pt>
                <c:pt idx="23088">
                  <c:v>1.7087999999998282</c:v>
                </c:pt>
                <c:pt idx="23089">
                  <c:v>1.7088999999998282</c:v>
                </c:pt>
                <c:pt idx="23090">
                  <c:v>1.7089999999998282</c:v>
                </c:pt>
                <c:pt idx="23091">
                  <c:v>1.7090999999998282</c:v>
                </c:pt>
                <c:pt idx="23092">
                  <c:v>1.7091999999998282</c:v>
                </c:pt>
                <c:pt idx="23093">
                  <c:v>1.7092999999998282</c:v>
                </c:pt>
                <c:pt idx="23094">
                  <c:v>1.7093999999998282</c:v>
                </c:pt>
                <c:pt idx="23095">
                  <c:v>1.7094999999998282</c:v>
                </c:pt>
                <c:pt idx="23096">
                  <c:v>1.7095999999998281</c:v>
                </c:pt>
                <c:pt idx="23097">
                  <c:v>1.7096999999998281</c:v>
                </c:pt>
                <c:pt idx="23098">
                  <c:v>1.7097999999998281</c:v>
                </c:pt>
                <c:pt idx="23099">
                  <c:v>1.7098999999998281</c:v>
                </c:pt>
                <c:pt idx="23100">
                  <c:v>1.7099999999998281</c:v>
                </c:pt>
                <c:pt idx="23101">
                  <c:v>1.7100999999998281</c:v>
                </c:pt>
                <c:pt idx="23102">
                  <c:v>1.7101999999998281</c:v>
                </c:pt>
                <c:pt idx="23103">
                  <c:v>1.7102999999998281</c:v>
                </c:pt>
                <c:pt idx="23104">
                  <c:v>1.7103999999998281</c:v>
                </c:pt>
                <c:pt idx="23105">
                  <c:v>1.710499999999828</c:v>
                </c:pt>
                <c:pt idx="23106">
                  <c:v>1.710599999999828</c:v>
                </c:pt>
                <c:pt idx="23107">
                  <c:v>1.710699999999828</c:v>
                </c:pt>
                <c:pt idx="23108">
                  <c:v>1.710799999999828</c:v>
                </c:pt>
                <c:pt idx="23109">
                  <c:v>1.710899999999828</c:v>
                </c:pt>
                <c:pt idx="23110">
                  <c:v>1.710999999999828</c:v>
                </c:pt>
                <c:pt idx="23111">
                  <c:v>1.711099999999828</c:v>
                </c:pt>
                <c:pt idx="23112">
                  <c:v>1.711199999999828</c:v>
                </c:pt>
                <c:pt idx="23113">
                  <c:v>1.711299999999828</c:v>
                </c:pt>
                <c:pt idx="23114">
                  <c:v>1.7113999999998279</c:v>
                </c:pt>
                <c:pt idx="23115">
                  <c:v>1.7114999999998279</c:v>
                </c:pt>
                <c:pt idx="23116">
                  <c:v>1.7115999999998279</c:v>
                </c:pt>
                <c:pt idx="23117">
                  <c:v>1.7116999999998279</c:v>
                </c:pt>
                <c:pt idx="23118">
                  <c:v>1.7117999999998279</c:v>
                </c:pt>
                <c:pt idx="23119">
                  <c:v>1.7118999999998279</c:v>
                </c:pt>
                <c:pt idx="23120">
                  <c:v>1.7119999999998279</c:v>
                </c:pt>
                <c:pt idx="23121">
                  <c:v>1.7120999999998279</c:v>
                </c:pt>
                <c:pt idx="23122">
                  <c:v>1.7121999999998279</c:v>
                </c:pt>
                <c:pt idx="23123">
                  <c:v>1.7122999999998278</c:v>
                </c:pt>
                <c:pt idx="23124">
                  <c:v>1.7123999999998278</c:v>
                </c:pt>
                <c:pt idx="23125">
                  <c:v>1.7124999999998278</c:v>
                </c:pt>
                <c:pt idx="23126">
                  <c:v>1.7125999999998278</c:v>
                </c:pt>
                <c:pt idx="23127">
                  <c:v>1.7126999999998278</c:v>
                </c:pt>
                <c:pt idx="23128">
                  <c:v>1.7127999999998278</c:v>
                </c:pt>
                <c:pt idx="23129">
                  <c:v>1.7128999999998278</c:v>
                </c:pt>
                <c:pt idx="23130">
                  <c:v>1.7129999999998278</c:v>
                </c:pt>
                <c:pt idx="23131">
                  <c:v>1.7130999999998278</c:v>
                </c:pt>
                <c:pt idx="23132">
                  <c:v>1.7131999999998277</c:v>
                </c:pt>
                <c:pt idx="23133">
                  <c:v>1.7132999999998277</c:v>
                </c:pt>
                <c:pt idx="23134">
                  <c:v>1.7133999999998277</c:v>
                </c:pt>
                <c:pt idx="23135">
                  <c:v>1.7134999999998277</c:v>
                </c:pt>
                <c:pt idx="23136">
                  <c:v>1.7135999999998277</c:v>
                </c:pt>
                <c:pt idx="23137">
                  <c:v>1.7136999999998277</c:v>
                </c:pt>
                <c:pt idx="23138">
                  <c:v>1.7137999999998277</c:v>
                </c:pt>
                <c:pt idx="23139">
                  <c:v>1.7138999999998277</c:v>
                </c:pt>
                <c:pt idx="23140">
                  <c:v>1.7139999999998277</c:v>
                </c:pt>
                <c:pt idx="23141">
                  <c:v>1.7140999999998277</c:v>
                </c:pt>
                <c:pt idx="23142">
                  <c:v>1.7141999999998276</c:v>
                </c:pt>
                <c:pt idx="23143">
                  <c:v>1.7142999999998276</c:v>
                </c:pt>
                <c:pt idx="23144">
                  <c:v>1.7143999999998276</c:v>
                </c:pt>
                <c:pt idx="23145">
                  <c:v>1.7144999999998276</c:v>
                </c:pt>
                <c:pt idx="23146">
                  <c:v>1.7145999999998276</c:v>
                </c:pt>
                <c:pt idx="23147">
                  <c:v>1.7146999999998276</c:v>
                </c:pt>
                <c:pt idx="23148">
                  <c:v>1.7147999999998276</c:v>
                </c:pt>
                <c:pt idx="23149">
                  <c:v>1.7148999999998276</c:v>
                </c:pt>
                <c:pt idx="23150">
                  <c:v>1.7149999999998276</c:v>
                </c:pt>
                <c:pt idx="23151">
                  <c:v>1.7150999999998275</c:v>
                </c:pt>
                <c:pt idx="23152">
                  <c:v>1.7151999999998275</c:v>
                </c:pt>
                <c:pt idx="23153">
                  <c:v>1.7152999999998275</c:v>
                </c:pt>
                <c:pt idx="23154">
                  <c:v>1.7153999999998275</c:v>
                </c:pt>
                <c:pt idx="23155">
                  <c:v>1.7154999999998275</c:v>
                </c:pt>
                <c:pt idx="23156">
                  <c:v>1.7155999999998275</c:v>
                </c:pt>
                <c:pt idx="23157">
                  <c:v>1.7156999999998275</c:v>
                </c:pt>
                <c:pt idx="23158">
                  <c:v>1.7157999999998275</c:v>
                </c:pt>
                <c:pt idx="23159">
                  <c:v>1.7158999999998275</c:v>
                </c:pt>
                <c:pt idx="23160">
                  <c:v>1.7159999999998274</c:v>
                </c:pt>
                <c:pt idx="23161">
                  <c:v>1.7160999999998274</c:v>
                </c:pt>
                <c:pt idx="23162">
                  <c:v>1.7161999999998274</c:v>
                </c:pt>
                <c:pt idx="23163">
                  <c:v>1.7162999999998274</c:v>
                </c:pt>
                <c:pt idx="23164">
                  <c:v>1.7163999999998274</c:v>
                </c:pt>
                <c:pt idx="23165">
                  <c:v>1.7164999999998274</c:v>
                </c:pt>
                <c:pt idx="23166">
                  <c:v>1.7165999999998274</c:v>
                </c:pt>
                <c:pt idx="23167">
                  <c:v>1.7166999999998274</c:v>
                </c:pt>
                <c:pt idx="23168">
                  <c:v>1.7167999999998274</c:v>
                </c:pt>
                <c:pt idx="23169">
                  <c:v>1.7168999999998273</c:v>
                </c:pt>
                <c:pt idx="23170">
                  <c:v>1.7169999999998273</c:v>
                </c:pt>
                <c:pt idx="23171">
                  <c:v>1.7170999999998273</c:v>
                </c:pt>
                <c:pt idx="23172">
                  <c:v>1.7171999999998273</c:v>
                </c:pt>
                <c:pt idx="23173">
                  <c:v>1.7172999999998273</c:v>
                </c:pt>
                <c:pt idx="23174">
                  <c:v>1.7173999999998273</c:v>
                </c:pt>
                <c:pt idx="23175">
                  <c:v>1.7174999999998273</c:v>
                </c:pt>
                <c:pt idx="23176">
                  <c:v>1.7175999999998273</c:v>
                </c:pt>
                <c:pt idx="23177">
                  <c:v>1.7176999999998273</c:v>
                </c:pt>
                <c:pt idx="23178">
                  <c:v>1.7177999999998272</c:v>
                </c:pt>
                <c:pt idx="23179">
                  <c:v>1.7178999999998272</c:v>
                </c:pt>
                <c:pt idx="23180">
                  <c:v>1.7179999999998272</c:v>
                </c:pt>
                <c:pt idx="23181">
                  <c:v>1.7180999999998272</c:v>
                </c:pt>
                <c:pt idx="23182">
                  <c:v>1.7181999999998272</c:v>
                </c:pt>
                <c:pt idx="23183">
                  <c:v>1.7182999999998272</c:v>
                </c:pt>
                <c:pt idx="23184">
                  <c:v>1.7183999999998272</c:v>
                </c:pt>
                <c:pt idx="23185">
                  <c:v>1.7184999999998272</c:v>
                </c:pt>
                <c:pt idx="23186">
                  <c:v>1.7185999999998272</c:v>
                </c:pt>
                <c:pt idx="23187">
                  <c:v>1.7186999999998271</c:v>
                </c:pt>
                <c:pt idx="23188">
                  <c:v>1.7187999999998271</c:v>
                </c:pt>
                <c:pt idx="23189">
                  <c:v>1.7188999999998271</c:v>
                </c:pt>
                <c:pt idx="23190">
                  <c:v>1.7189999999998271</c:v>
                </c:pt>
                <c:pt idx="23191">
                  <c:v>1.7190999999998271</c:v>
                </c:pt>
                <c:pt idx="23192">
                  <c:v>1.7191999999998271</c:v>
                </c:pt>
                <c:pt idx="23193">
                  <c:v>1.7192999999998271</c:v>
                </c:pt>
                <c:pt idx="23194">
                  <c:v>1.7193999999998271</c:v>
                </c:pt>
                <c:pt idx="23195">
                  <c:v>1.7194999999998271</c:v>
                </c:pt>
                <c:pt idx="23196">
                  <c:v>1.719599999999827</c:v>
                </c:pt>
                <c:pt idx="23197">
                  <c:v>1.719699999999827</c:v>
                </c:pt>
                <c:pt idx="23198">
                  <c:v>1.719799999999827</c:v>
                </c:pt>
                <c:pt idx="23199">
                  <c:v>1.719899999999827</c:v>
                </c:pt>
                <c:pt idx="23200">
                  <c:v>1.719999999999827</c:v>
                </c:pt>
                <c:pt idx="23201">
                  <c:v>1.720099999999827</c:v>
                </c:pt>
                <c:pt idx="23202">
                  <c:v>1.720199999999827</c:v>
                </c:pt>
                <c:pt idx="23203">
                  <c:v>1.720299999999827</c:v>
                </c:pt>
                <c:pt idx="23204">
                  <c:v>1.720399999999827</c:v>
                </c:pt>
                <c:pt idx="23205">
                  <c:v>1.7204999999998269</c:v>
                </c:pt>
                <c:pt idx="23206">
                  <c:v>1.7205999999998269</c:v>
                </c:pt>
                <c:pt idx="23207">
                  <c:v>1.7206999999998269</c:v>
                </c:pt>
                <c:pt idx="23208">
                  <c:v>1.7207999999998269</c:v>
                </c:pt>
                <c:pt idx="23209">
                  <c:v>1.7208999999998269</c:v>
                </c:pt>
                <c:pt idx="23210">
                  <c:v>1.7209999999998269</c:v>
                </c:pt>
                <c:pt idx="23211">
                  <c:v>1.7210999999998269</c:v>
                </c:pt>
                <c:pt idx="23212">
                  <c:v>1.7211999999998269</c:v>
                </c:pt>
                <c:pt idx="23213">
                  <c:v>1.7212999999998269</c:v>
                </c:pt>
                <c:pt idx="23214">
                  <c:v>1.7213999999998268</c:v>
                </c:pt>
                <c:pt idx="23215">
                  <c:v>1.7214999999998268</c:v>
                </c:pt>
                <c:pt idx="23216">
                  <c:v>1.7215999999998268</c:v>
                </c:pt>
                <c:pt idx="23217">
                  <c:v>1.7216999999998268</c:v>
                </c:pt>
                <c:pt idx="23218">
                  <c:v>1.7217999999998268</c:v>
                </c:pt>
                <c:pt idx="23219">
                  <c:v>1.7218999999998268</c:v>
                </c:pt>
                <c:pt idx="23220">
                  <c:v>1.7219999999998268</c:v>
                </c:pt>
                <c:pt idx="23221">
                  <c:v>1.7220999999998268</c:v>
                </c:pt>
                <c:pt idx="23222">
                  <c:v>1.7221999999998268</c:v>
                </c:pt>
                <c:pt idx="23223">
                  <c:v>1.7222999999998267</c:v>
                </c:pt>
                <c:pt idx="23224">
                  <c:v>1.7223999999998267</c:v>
                </c:pt>
                <c:pt idx="23225">
                  <c:v>1.7224999999998267</c:v>
                </c:pt>
                <c:pt idx="23226">
                  <c:v>1.7225999999998267</c:v>
                </c:pt>
                <c:pt idx="23227">
                  <c:v>1.7226999999998267</c:v>
                </c:pt>
                <c:pt idx="23228">
                  <c:v>1.7227999999998267</c:v>
                </c:pt>
                <c:pt idx="23229">
                  <c:v>1.7228999999998267</c:v>
                </c:pt>
                <c:pt idx="23230">
                  <c:v>1.7229999999998267</c:v>
                </c:pt>
                <c:pt idx="23231">
                  <c:v>1.7230999999998267</c:v>
                </c:pt>
                <c:pt idx="23232">
                  <c:v>1.7231999999998266</c:v>
                </c:pt>
                <c:pt idx="23233">
                  <c:v>1.7232999999998266</c:v>
                </c:pt>
                <c:pt idx="23234">
                  <c:v>1.7233999999998266</c:v>
                </c:pt>
                <c:pt idx="23235">
                  <c:v>1.7234999999998266</c:v>
                </c:pt>
                <c:pt idx="23236">
                  <c:v>1.7235999999998266</c:v>
                </c:pt>
                <c:pt idx="23237">
                  <c:v>1.7236999999998266</c:v>
                </c:pt>
                <c:pt idx="23238">
                  <c:v>1.7237999999998266</c:v>
                </c:pt>
                <c:pt idx="23239">
                  <c:v>1.7238999999998266</c:v>
                </c:pt>
                <c:pt idx="23240">
                  <c:v>1.7239999999998266</c:v>
                </c:pt>
                <c:pt idx="23241">
                  <c:v>1.7240999999998265</c:v>
                </c:pt>
                <c:pt idx="23242">
                  <c:v>1.7241999999998265</c:v>
                </c:pt>
                <c:pt idx="23243">
                  <c:v>1.7242999999998265</c:v>
                </c:pt>
                <c:pt idx="23244">
                  <c:v>1.7243999999998265</c:v>
                </c:pt>
                <c:pt idx="23245">
                  <c:v>1.7244999999998265</c:v>
                </c:pt>
                <c:pt idx="23246">
                  <c:v>1.7245999999998265</c:v>
                </c:pt>
                <c:pt idx="23247">
                  <c:v>1.7246999999998265</c:v>
                </c:pt>
                <c:pt idx="23248">
                  <c:v>1.7247999999998265</c:v>
                </c:pt>
                <c:pt idx="23249">
                  <c:v>1.7248999999998265</c:v>
                </c:pt>
                <c:pt idx="23250">
                  <c:v>1.7249999999998264</c:v>
                </c:pt>
                <c:pt idx="23251">
                  <c:v>1.7250999999998264</c:v>
                </c:pt>
                <c:pt idx="23252">
                  <c:v>1.7251999999998264</c:v>
                </c:pt>
                <c:pt idx="23253">
                  <c:v>1.7252999999998264</c:v>
                </c:pt>
                <c:pt idx="23254">
                  <c:v>1.7253999999998264</c:v>
                </c:pt>
                <c:pt idx="23255">
                  <c:v>1.7254999999998264</c:v>
                </c:pt>
                <c:pt idx="23256">
                  <c:v>1.7255999999998264</c:v>
                </c:pt>
                <c:pt idx="23257">
                  <c:v>1.7256999999998264</c:v>
                </c:pt>
                <c:pt idx="23258">
                  <c:v>1.7257999999998264</c:v>
                </c:pt>
                <c:pt idx="23259">
                  <c:v>1.7258999999998264</c:v>
                </c:pt>
                <c:pt idx="23260">
                  <c:v>1.7259999999998263</c:v>
                </c:pt>
                <c:pt idx="23261">
                  <c:v>1.7260999999998263</c:v>
                </c:pt>
                <c:pt idx="23262">
                  <c:v>1.7261999999998263</c:v>
                </c:pt>
                <c:pt idx="23263">
                  <c:v>1.7262999999998263</c:v>
                </c:pt>
                <c:pt idx="23264">
                  <c:v>1.7263999999998263</c:v>
                </c:pt>
                <c:pt idx="23265">
                  <c:v>1.7264999999998263</c:v>
                </c:pt>
                <c:pt idx="23266">
                  <c:v>1.7265999999998263</c:v>
                </c:pt>
                <c:pt idx="23267">
                  <c:v>1.7266999999998263</c:v>
                </c:pt>
                <c:pt idx="23268">
                  <c:v>1.7267999999998263</c:v>
                </c:pt>
                <c:pt idx="23269">
                  <c:v>1.7268999999998262</c:v>
                </c:pt>
                <c:pt idx="23270">
                  <c:v>1.7269999999998262</c:v>
                </c:pt>
                <c:pt idx="23271">
                  <c:v>1.7270999999998262</c:v>
                </c:pt>
                <c:pt idx="23272">
                  <c:v>1.7271999999998262</c:v>
                </c:pt>
                <c:pt idx="23273">
                  <c:v>1.7272999999998262</c:v>
                </c:pt>
                <c:pt idx="23274">
                  <c:v>1.7273999999998262</c:v>
                </c:pt>
                <c:pt idx="23275">
                  <c:v>1.7274999999998262</c:v>
                </c:pt>
                <c:pt idx="23276">
                  <c:v>1.7275999999998262</c:v>
                </c:pt>
                <c:pt idx="23277">
                  <c:v>1.7276999999998262</c:v>
                </c:pt>
                <c:pt idx="23278">
                  <c:v>1.7277999999998261</c:v>
                </c:pt>
                <c:pt idx="23279">
                  <c:v>1.7278999999998261</c:v>
                </c:pt>
                <c:pt idx="23280">
                  <c:v>1.7279999999998261</c:v>
                </c:pt>
                <c:pt idx="23281">
                  <c:v>1.7280999999998261</c:v>
                </c:pt>
                <c:pt idx="23282">
                  <c:v>1.7281999999998261</c:v>
                </c:pt>
                <c:pt idx="23283">
                  <c:v>1.7282999999998261</c:v>
                </c:pt>
                <c:pt idx="23284">
                  <c:v>1.7283999999998261</c:v>
                </c:pt>
                <c:pt idx="23285">
                  <c:v>1.7284999999998261</c:v>
                </c:pt>
                <c:pt idx="23286">
                  <c:v>1.7285999999998261</c:v>
                </c:pt>
                <c:pt idx="23287">
                  <c:v>1.728699999999826</c:v>
                </c:pt>
                <c:pt idx="23288">
                  <c:v>1.728799999999826</c:v>
                </c:pt>
                <c:pt idx="23289">
                  <c:v>1.728899999999826</c:v>
                </c:pt>
                <c:pt idx="23290">
                  <c:v>1.728999999999826</c:v>
                </c:pt>
                <c:pt idx="23291">
                  <c:v>1.729099999999826</c:v>
                </c:pt>
                <c:pt idx="23292">
                  <c:v>1.729199999999826</c:v>
                </c:pt>
                <c:pt idx="23293">
                  <c:v>1.729299999999826</c:v>
                </c:pt>
                <c:pt idx="23294">
                  <c:v>1.729399999999826</c:v>
                </c:pt>
                <c:pt idx="23295">
                  <c:v>1.729499999999826</c:v>
                </c:pt>
                <c:pt idx="23296">
                  <c:v>1.7295999999998259</c:v>
                </c:pt>
                <c:pt idx="23297">
                  <c:v>1.7296999999998259</c:v>
                </c:pt>
                <c:pt idx="23298">
                  <c:v>1.7297999999998259</c:v>
                </c:pt>
                <c:pt idx="23299">
                  <c:v>1.7298999999998259</c:v>
                </c:pt>
                <c:pt idx="23300">
                  <c:v>1.7299999999998259</c:v>
                </c:pt>
                <c:pt idx="23301">
                  <c:v>1.7300999999998259</c:v>
                </c:pt>
                <c:pt idx="23302">
                  <c:v>1.7301999999998259</c:v>
                </c:pt>
                <c:pt idx="23303">
                  <c:v>1.7302999999998259</c:v>
                </c:pt>
                <c:pt idx="23304">
                  <c:v>1.7303999999998259</c:v>
                </c:pt>
                <c:pt idx="23305">
                  <c:v>1.7304999999998258</c:v>
                </c:pt>
                <c:pt idx="23306">
                  <c:v>1.7305999999998258</c:v>
                </c:pt>
                <c:pt idx="23307">
                  <c:v>1.7306999999998258</c:v>
                </c:pt>
                <c:pt idx="23308">
                  <c:v>1.7307999999998258</c:v>
                </c:pt>
                <c:pt idx="23309">
                  <c:v>1.7308999999998258</c:v>
                </c:pt>
                <c:pt idx="23310">
                  <c:v>1.7309999999998258</c:v>
                </c:pt>
                <c:pt idx="23311">
                  <c:v>1.7310999999998258</c:v>
                </c:pt>
                <c:pt idx="23312">
                  <c:v>1.7311999999998258</c:v>
                </c:pt>
                <c:pt idx="23313">
                  <c:v>1.7312999999998258</c:v>
                </c:pt>
                <c:pt idx="23314">
                  <c:v>1.7313999999998257</c:v>
                </c:pt>
                <c:pt idx="23315">
                  <c:v>1.7314999999998257</c:v>
                </c:pt>
                <c:pt idx="23316">
                  <c:v>1.7315999999998257</c:v>
                </c:pt>
                <c:pt idx="23317">
                  <c:v>1.7316999999998257</c:v>
                </c:pt>
                <c:pt idx="23318">
                  <c:v>1.7317999999998257</c:v>
                </c:pt>
                <c:pt idx="23319">
                  <c:v>1.7318999999998257</c:v>
                </c:pt>
                <c:pt idx="23320">
                  <c:v>1.7319999999998257</c:v>
                </c:pt>
                <c:pt idx="23321">
                  <c:v>1.7320999999998257</c:v>
                </c:pt>
                <c:pt idx="23322">
                  <c:v>1.7321999999998257</c:v>
                </c:pt>
                <c:pt idx="23323">
                  <c:v>1.7322999999998256</c:v>
                </c:pt>
                <c:pt idx="23324">
                  <c:v>1.7323999999998256</c:v>
                </c:pt>
                <c:pt idx="23325">
                  <c:v>1.7324999999998256</c:v>
                </c:pt>
                <c:pt idx="23326">
                  <c:v>1.7325999999998256</c:v>
                </c:pt>
                <c:pt idx="23327">
                  <c:v>1.7326999999998256</c:v>
                </c:pt>
                <c:pt idx="23328">
                  <c:v>1.7327999999998256</c:v>
                </c:pt>
                <c:pt idx="23329">
                  <c:v>1.7328999999998256</c:v>
                </c:pt>
                <c:pt idx="23330">
                  <c:v>1.7329999999998256</c:v>
                </c:pt>
                <c:pt idx="23331">
                  <c:v>1.7330999999998256</c:v>
                </c:pt>
                <c:pt idx="23332">
                  <c:v>1.7331999999998255</c:v>
                </c:pt>
                <c:pt idx="23333">
                  <c:v>1.7332999999998255</c:v>
                </c:pt>
                <c:pt idx="23334">
                  <c:v>1.7333999999998255</c:v>
                </c:pt>
                <c:pt idx="23335">
                  <c:v>1.7334999999998255</c:v>
                </c:pt>
                <c:pt idx="23336">
                  <c:v>1.7335999999998255</c:v>
                </c:pt>
                <c:pt idx="23337">
                  <c:v>1.7336999999998255</c:v>
                </c:pt>
                <c:pt idx="23338">
                  <c:v>1.7337999999998255</c:v>
                </c:pt>
                <c:pt idx="23339">
                  <c:v>1.7338999999998255</c:v>
                </c:pt>
                <c:pt idx="23340">
                  <c:v>1.7339999999998255</c:v>
                </c:pt>
                <c:pt idx="23341">
                  <c:v>1.7340999999998254</c:v>
                </c:pt>
                <c:pt idx="23342">
                  <c:v>1.7341999999998254</c:v>
                </c:pt>
                <c:pt idx="23343">
                  <c:v>1.7342999999998254</c:v>
                </c:pt>
                <c:pt idx="23344">
                  <c:v>1.7343999999998254</c:v>
                </c:pt>
                <c:pt idx="23345">
                  <c:v>1.7344999999998254</c:v>
                </c:pt>
                <c:pt idx="23346">
                  <c:v>1.7345999999998254</c:v>
                </c:pt>
                <c:pt idx="23347">
                  <c:v>1.7346999999998254</c:v>
                </c:pt>
                <c:pt idx="23348">
                  <c:v>1.7347999999998254</c:v>
                </c:pt>
                <c:pt idx="23349">
                  <c:v>1.7348999999998254</c:v>
                </c:pt>
                <c:pt idx="23350">
                  <c:v>1.7349999999998253</c:v>
                </c:pt>
                <c:pt idx="23351">
                  <c:v>1.7350999999998253</c:v>
                </c:pt>
                <c:pt idx="23352">
                  <c:v>1.7351999999998253</c:v>
                </c:pt>
                <c:pt idx="23353">
                  <c:v>1.7352999999998253</c:v>
                </c:pt>
                <c:pt idx="23354">
                  <c:v>1.7353999999998253</c:v>
                </c:pt>
                <c:pt idx="23355">
                  <c:v>1.7354999999998253</c:v>
                </c:pt>
                <c:pt idx="23356">
                  <c:v>1.7355999999998253</c:v>
                </c:pt>
                <c:pt idx="23357">
                  <c:v>1.7356999999998253</c:v>
                </c:pt>
                <c:pt idx="23358">
                  <c:v>1.7357999999998253</c:v>
                </c:pt>
                <c:pt idx="23359">
                  <c:v>1.7358999999998252</c:v>
                </c:pt>
                <c:pt idx="23360">
                  <c:v>1.7359999999998252</c:v>
                </c:pt>
                <c:pt idx="23361">
                  <c:v>1.7360999999998252</c:v>
                </c:pt>
                <c:pt idx="23362">
                  <c:v>1.7361999999998252</c:v>
                </c:pt>
                <c:pt idx="23363">
                  <c:v>1.7362999999998252</c:v>
                </c:pt>
                <c:pt idx="23364">
                  <c:v>1.7363999999998252</c:v>
                </c:pt>
                <c:pt idx="23365">
                  <c:v>1.7364999999998252</c:v>
                </c:pt>
                <c:pt idx="23366">
                  <c:v>1.7365999999998252</c:v>
                </c:pt>
                <c:pt idx="23367">
                  <c:v>1.7366999999998252</c:v>
                </c:pt>
                <c:pt idx="23368">
                  <c:v>1.7367999999998252</c:v>
                </c:pt>
                <c:pt idx="23369">
                  <c:v>1.7368999999998251</c:v>
                </c:pt>
                <c:pt idx="23370">
                  <c:v>1.7369999999998251</c:v>
                </c:pt>
                <c:pt idx="23371">
                  <c:v>1.7370999999998251</c:v>
                </c:pt>
                <c:pt idx="23372">
                  <c:v>1.7371999999998251</c:v>
                </c:pt>
                <c:pt idx="23373">
                  <c:v>1.7372999999998251</c:v>
                </c:pt>
                <c:pt idx="23374">
                  <c:v>1.7373999999998251</c:v>
                </c:pt>
                <c:pt idx="23375">
                  <c:v>1.7374999999998251</c:v>
                </c:pt>
                <c:pt idx="23376">
                  <c:v>1.7375999999998251</c:v>
                </c:pt>
                <c:pt idx="23377">
                  <c:v>1.7376999999998251</c:v>
                </c:pt>
                <c:pt idx="23378">
                  <c:v>1.737799999999825</c:v>
                </c:pt>
                <c:pt idx="23379">
                  <c:v>1.737899999999825</c:v>
                </c:pt>
                <c:pt idx="23380">
                  <c:v>1.737999999999825</c:v>
                </c:pt>
                <c:pt idx="23381">
                  <c:v>1.738099999999825</c:v>
                </c:pt>
                <c:pt idx="23382">
                  <c:v>1.738199999999825</c:v>
                </c:pt>
                <c:pt idx="23383">
                  <c:v>1.738299999999825</c:v>
                </c:pt>
                <c:pt idx="23384">
                  <c:v>1.738399999999825</c:v>
                </c:pt>
                <c:pt idx="23385">
                  <c:v>1.738499999999825</c:v>
                </c:pt>
                <c:pt idx="23386">
                  <c:v>1.738599999999825</c:v>
                </c:pt>
                <c:pt idx="23387">
                  <c:v>1.7386999999998249</c:v>
                </c:pt>
                <c:pt idx="23388">
                  <c:v>1.7387999999998249</c:v>
                </c:pt>
                <c:pt idx="23389">
                  <c:v>1.7388999999998249</c:v>
                </c:pt>
                <c:pt idx="23390">
                  <c:v>1.7389999999998249</c:v>
                </c:pt>
                <c:pt idx="23391">
                  <c:v>1.7390999999998249</c:v>
                </c:pt>
                <c:pt idx="23392">
                  <c:v>1.7391999999998249</c:v>
                </c:pt>
                <c:pt idx="23393">
                  <c:v>1.7392999999998249</c:v>
                </c:pt>
                <c:pt idx="23394">
                  <c:v>1.7393999999998249</c:v>
                </c:pt>
                <c:pt idx="23395">
                  <c:v>1.7394999999998249</c:v>
                </c:pt>
                <c:pt idx="23396">
                  <c:v>1.7395999999998248</c:v>
                </c:pt>
                <c:pt idx="23397">
                  <c:v>1.7396999999998248</c:v>
                </c:pt>
                <c:pt idx="23398">
                  <c:v>1.7397999999998248</c:v>
                </c:pt>
                <c:pt idx="23399">
                  <c:v>1.7398999999998248</c:v>
                </c:pt>
                <c:pt idx="23400">
                  <c:v>1.7399999999998248</c:v>
                </c:pt>
                <c:pt idx="23401">
                  <c:v>1.7400999999998248</c:v>
                </c:pt>
                <c:pt idx="23402">
                  <c:v>1.7401999999998248</c:v>
                </c:pt>
                <c:pt idx="23403">
                  <c:v>1.7402999999998248</c:v>
                </c:pt>
                <c:pt idx="23404">
                  <c:v>1.7403999999998248</c:v>
                </c:pt>
                <c:pt idx="23405">
                  <c:v>1.7404999999998247</c:v>
                </c:pt>
                <c:pt idx="23406">
                  <c:v>1.7405999999998247</c:v>
                </c:pt>
                <c:pt idx="23407">
                  <c:v>1.7406999999998247</c:v>
                </c:pt>
                <c:pt idx="23408">
                  <c:v>1.7407999999998247</c:v>
                </c:pt>
                <c:pt idx="23409">
                  <c:v>1.7408999999998247</c:v>
                </c:pt>
                <c:pt idx="23410">
                  <c:v>1.7409999999998247</c:v>
                </c:pt>
                <c:pt idx="23411">
                  <c:v>1.7410999999998247</c:v>
                </c:pt>
                <c:pt idx="23412">
                  <c:v>1.7411999999998247</c:v>
                </c:pt>
                <c:pt idx="23413">
                  <c:v>1.7412999999998247</c:v>
                </c:pt>
                <c:pt idx="23414">
                  <c:v>1.7413999999998246</c:v>
                </c:pt>
                <c:pt idx="23415">
                  <c:v>1.7414999999998246</c:v>
                </c:pt>
                <c:pt idx="23416">
                  <c:v>1.7415999999998246</c:v>
                </c:pt>
                <c:pt idx="23417">
                  <c:v>1.7416999999998246</c:v>
                </c:pt>
                <c:pt idx="23418">
                  <c:v>1.7417999999998246</c:v>
                </c:pt>
                <c:pt idx="23419">
                  <c:v>1.7418999999998246</c:v>
                </c:pt>
                <c:pt idx="23420">
                  <c:v>1.7419999999998246</c:v>
                </c:pt>
                <c:pt idx="23421">
                  <c:v>1.7420999999998246</c:v>
                </c:pt>
                <c:pt idx="23422">
                  <c:v>1.7421999999998246</c:v>
                </c:pt>
                <c:pt idx="23423">
                  <c:v>1.7422999999998245</c:v>
                </c:pt>
                <c:pt idx="23424">
                  <c:v>1.7423999999998245</c:v>
                </c:pt>
                <c:pt idx="23425">
                  <c:v>1.7424999999998245</c:v>
                </c:pt>
                <c:pt idx="23426">
                  <c:v>1.7425999999998245</c:v>
                </c:pt>
                <c:pt idx="23427">
                  <c:v>1.7426999999998245</c:v>
                </c:pt>
                <c:pt idx="23428">
                  <c:v>1.7427999999998245</c:v>
                </c:pt>
                <c:pt idx="23429">
                  <c:v>1.7428999999998245</c:v>
                </c:pt>
                <c:pt idx="23430">
                  <c:v>1.7429999999998245</c:v>
                </c:pt>
                <c:pt idx="23431">
                  <c:v>1.7430999999998245</c:v>
                </c:pt>
                <c:pt idx="23432">
                  <c:v>1.7431999999998244</c:v>
                </c:pt>
                <c:pt idx="23433">
                  <c:v>1.7432999999998244</c:v>
                </c:pt>
                <c:pt idx="23434">
                  <c:v>1.7433999999998244</c:v>
                </c:pt>
                <c:pt idx="23435">
                  <c:v>1.7434999999998244</c:v>
                </c:pt>
                <c:pt idx="23436">
                  <c:v>1.7435999999998244</c:v>
                </c:pt>
                <c:pt idx="23437">
                  <c:v>1.7436999999998244</c:v>
                </c:pt>
                <c:pt idx="23438">
                  <c:v>1.7437999999998244</c:v>
                </c:pt>
                <c:pt idx="23439">
                  <c:v>1.7438999999998244</c:v>
                </c:pt>
                <c:pt idx="23440">
                  <c:v>1.7439999999998244</c:v>
                </c:pt>
                <c:pt idx="23441">
                  <c:v>1.7440999999998243</c:v>
                </c:pt>
                <c:pt idx="23442">
                  <c:v>1.7441999999998243</c:v>
                </c:pt>
                <c:pt idx="23443">
                  <c:v>1.7442999999998243</c:v>
                </c:pt>
                <c:pt idx="23444">
                  <c:v>1.7443999999998243</c:v>
                </c:pt>
                <c:pt idx="23445">
                  <c:v>1.7444999999998243</c:v>
                </c:pt>
                <c:pt idx="23446">
                  <c:v>1.7445999999998243</c:v>
                </c:pt>
                <c:pt idx="23447">
                  <c:v>1.7446999999998243</c:v>
                </c:pt>
                <c:pt idx="23448">
                  <c:v>1.7447999999998243</c:v>
                </c:pt>
                <c:pt idx="23449">
                  <c:v>1.7448999999998243</c:v>
                </c:pt>
                <c:pt idx="23450">
                  <c:v>1.7449999999998242</c:v>
                </c:pt>
                <c:pt idx="23451">
                  <c:v>1.7450999999998242</c:v>
                </c:pt>
                <c:pt idx="23452">
                  <c:v>1.7451999999998242</c:v>
                </c:pt>
                <c:pt idx="23453">
                  <c:v>1.7452999999998242</c:v>
                </c:pt>
                <c:pt idx="23454">
                  <c:v>1.7453999999998242</c:v>
                </c:pt>
                <c:pt idx="23455">
                  <c:v>1.7454999999998242</c:v>
                </c:pt>
                <c:pt idx="23456">
                  <c:v>1.7455999999998242</c:v>
                </c:pt>
                <c:pt idx="23457">
                  <c:v>1.7456999999998242</c:v>
                </c:pt>
                <c:pt idx="23458">
                  <c:v>1.7457999999998242</c:v>
                </c:pt>
                <c:pt idx="23459">
                  <c:v>1.7458999999998241</c:v>
                </c:pt>
                <c:pt idx="23460">
                  <c:v>1.7459999999998241</c:v>
                </c:pt>
                <c:pt idx="23461">
                  <c:v>1.7460999999998241</c:v>
                </c:pt>
                <c:pt idx="23462">
                  <c:v>1.7461999999998241</c:v>
                </c:pt>
                <c:pt idx="23463">
                  <c:v>1.7462999999998241</c:v>
                </c:pt>
                <c:pt idx="23464">
                  <c:v>1.7463999999998241</c:v>
                </c:pt>
                <c:pt idx="23465">
                  <c:v>1.7464999999998241</c:v>
                </c:pt>
                <c:pt idx="23466">
                  <c:v>1.7465999999998241</c:v>
                </c:pt>
                <c:pt idx="23467">
                  <c:v>1.7466999999998241</c:v>
                </c:pt>
                <c:pt idx="23468">
                  <c:v>1.746799999999824</c:v>
                </c:pt>
                <c:pt idx="23469">
                  <c:v>1.746899999999824</c:v>
                </c:pt>
                <c:pt idx="23470">
                  <c:v>1.746999999999824</c:v>
                </c:pt>
                <c:pt idx="23471">
                  <c:v>1.747099999999824</c:v>
                </c:pt>
                <c:pt idx="23472">
                  <c:v>1.747199999999824</c:v>
                </c:pt>
                <c:pt idx="23473">
                  <c:v>1.747299999999824</c:v>
                </c:pt>
                <c:pt idx="23474">
                  <c:v>1.747399999999824</c:v>
                </c:pt>
                <c:pt idx="23475">
                  <c:v>1.747499999999824</c:v>
                </c:pt>
                <c:pt idx="23476">
                  <c:v>1.747599999999824</c:v>
                </c:pt>
                <c:pt idx="23477">
                  <c:v>1.7476999999998239</c:v>
                </c:pt>
                <c:pt idx="23478">
                  <c:v>1.7477999999998239</c:v>
                </c:pt>
                <c:pt idx="23479">
                  <c:v>1.7478999999998239</c:v>
                </c:pt>
                <c:pt idx="23480">
                  <c:v>1.7479999999998239</c:v>
                </c:pt>
                <c:pt idx="23481">
                  <c:v>1.7480999999998239</c:v>
                </c:pt>
                <c:pt idx="23482">
                  <c:v>1.7481999999998239</c:v>
                </c:pt>
                <c:pt idx="23483">
                  <c:v>1.7482999999998239</c:v>
                </c:pt>
                <c:pt idx="23484">
                  <c:v>1.7483999999998239</c:v>
                </c:pt>
                <c:pt idx="23485">
                  <c:v>1.7484999999998239</c:v>
                </c:pt>
                <c:pt idx="23486">
                  <c:v>1.7485999999998239</c:v>
                </c:pt>
                <c:pt idx="23487">
                  <c:v>1.7486999999998238</c:v>
                </c:pt>
                <c:pt idx="23488">
                  <c:v>1.7487999999998238</c:v>
                </c:pt>
                <c:pt idx="23489">
                  <c:v>1.7488999999998238</c:v>
                </c:pt>
                <c:pt idx="23490">
                  <c:v>1.7489999999998238</c:v>
                </c:pt>
                <c:pt idx="23491">
                  <c:v>1.7490999999998238</c:v>
                </c:pt>
                <c:pt idx="23492">
                  <c:v>1.7491999999998238</c:v>
                </c:pt>
                <c:pt idx="23493">
                  <c:v>1.7492999999998238</c:v>
                </c:pt>
                <c:pt idx="23494">
                  <c:v>1.7493999999998238</c:v>
                </c:pt>
                <c:pt idx="23495">
                  <c:v>1.7494999999998238</c:v>
                </c:pt>
                <c:pt idx="23496">
                  <c:v>1.7495999999998237</c:v>
                </c:pt>
                <c:pt idx="23497">
                  <c:v>1.7496999999998237</c:v>
                </c:pt>
                <c:pt idx="23498">
                  <c:v>1.7497999999998237</c:v>
                </c:pt>
                <c:pt idx="23499">
                  <c:v>1.7498999999998237</c:v>
                </c:pt>
                <c:pt idx="23500">
                  <c:v>1.7499999999998237</c:v>
                </c:pt>
                <c:pt idx="23501">
                  <c:v>1.7500999999998237</c:v>
                </c:pt>
                <c:pt idx="23502">
                  <c:v>1.7501999999998237</c:v>
                </c:pt>
                <c:pt idx="23503">
                  <c:v>1.7502999999998237</c:v>
                </c:pt>
                <c:pt idx="23504">
                  <c:v>1.7503999999998237</c:v>
                </c:pt>
                <c:pt idx="23505">
                  <c:v>1.7504999999998236</c:v>
                </c:pt>
                <c:pt idx="23506">
                  <c:v>1.7505999999998236</c:v>
                </c:pt>
                <c:pt idx="23507">
                  <c:v>1.7506999999998236</c:v>
                </c:pt>
                <c:pt idx="23508">
                  <c:v>1.7507999999998236</c:v>
                </c:pt>
                <c:pt idx="23509">
                  <c:v>1.7508999999998236</c:v>
                </c:pt>
                <c:pt idx="23510">
                  <c:v>1.7509999999998236</c:v>
                </c:pt>
                <c:pt idx="23511">
                  <c:v>1.7510999999998236</c:v>
                </c:pt>
                <c:pt idx="23512">
                  <c:v>1.7511999999998236</c:v>
                </c:pt>
                <c:pt idx="23513">
                  <c:v>1.7512999999998236</c:v>
                </c:pt>
                <c:pt idx="23514">
                  <c:v>1.7513999999998235</c:v>
                </c:pt>
                <c:pt idx="23515">
                  <c:v>1.7514999999998235</c:v>
                </c:pt>
                <c:pt idx="23516">
                  <c:v>1.7515999999998235</c:v>
                </c:pt>
                <c:pt idx="23517">
                  <c:v>1.7516999999998235</c:v>
                </c:pt>
                <c:pt idx="23518">
                  <c:v>1.7517999999998235</c:v>
                </c:pt>
                <c:pt idx="23519">
                  <c:v>1.7518999999998235</c:v>
                </c:pt>
                <c:pt idx="23520">
                  <c:v>1.7519999999998235</c:v>
                </c:pt>
                <c:pt idx="23521">
                  <c:v>1.7520999999998235</c:v>
                </c:pt>
                <c:pt idx="23522">
                  <c:v>1.7521999999998235</c:v>
                </c:pt>
                <c:pt idx="23523">
                  <c:v>1.7522999999998234</c:v>
                </c:pt>
                <c:pt idx="23524">
                  <c:v>1.7523999999998234</c:v>
                </c:pt>
                <c:pt idx="23525">
                  <c:v>1.7524999999998234</c:v>
                </c:pt>
                <c:pt idx="23526">
                  <c:v>1.7525999999998234</c:v>
                </c:pt>
                <c:pt idx="23527">
                  <c:v>1.7526999999998234</c:v>
                </c:pt>
                <c:pt idx="23528">
                  <c:v>1.7527999999998234</c:v>
                </c:pt>
                <c:pt idx="23529">
                  <c:v>1.7528999999998234</c:v>
                </c:pt>
                <c:pt idx="23530">
                  <c:v>1.7529999999998234</c:v>
                </c:pt>
                <c:pt idx="23531">
                  <c:v>1.7530999999998234</c:v>
                </c:pt>
                <c:pt idx="23532">
                  <c:v>1.7531999999998233</c:v>
                </c:pt>
                <c:pt idx="23533">
                  <c:v>1.7532999999998233</c:v>
                </c:pt>
                <c:pt idx="23534">
                  <c:v>1.7533999999998233</c:v>
                </c:pt>
                <c:pt idx="23535">
                  <c:v>1.7534999999998233</c:v>
                </c:pt>
                <c:pt idx="23536">
                  <c:v>1.7535999999998233</c:v>
                </c:pt>
                <c:pt idx="23537">
                  <c:v>1.7536999999998233</c:v>
                </c:pt>
                <c:pt idx="23538">
                  <c:v>1.7537999999998233</c:v>
                </c:pt>
                <c:pt idx="23539">
                  <c:v>1.7538999999998233</c:v>
                </c:pt>
                <c:pt idx="23540">
                  <c:v>1.7539999999998233</c:v>
                </c:pt>
                <c:pt idx="23541">
                  <c:v>1.7540999999998232</c:v>
                </c:pt>
                <c:pt idx="23542">
                  <c:v>1.7541999999998232</c:v>
                </c:pt>
                <c:pt idx="23543">
                  <c:v>1.7542999999998232</c:v>
                </c:pt>
                <c:pt idx="23544">
                  <c:v>1.7543999999998232</c:v>
                </c:pt>
                <c:pt idx="23545">
                  <c:v>1.7544999999998232</c:v>
                </c:pt>
                <c:pt idx="23546">
                  <c:v>1.7545999999998232</c:v>
                </c:pt>
                <c:pt idx="23547">
                  <c:v>1.7546999999998232</c:v>
                </c:pt>
                <c:pt idx="23548">
                  <c:v>1.7547999999998232</c:v>
                </c:pt>
                <c:pt idx="23549">
                  <c:v>1.7548999999998232</c:v>
                </c:pt>
                <c:pt idx="23550">
                  <c:v>1.7549999999998231</c:v>
                </c:pt>
                <c:pt idx="23551">
                  <c:v>1.7550999999998231</c:v>
                </c:pt>
                <c:pt idx="23552">
                  <c:v>1.7551999999998231</c:v>
                </c:pt>
                <c:pt idx="23553">
                  <c:v>1.7552999999998231</c:v>
                </c:pt>
                <c:pt idx="23554">
                  <c:v>1.7553999999998231</c:v>
                </c:pt>
                <c:pt idx="23555">
                  <c:v>1.7554999999998231</c:v>
                </c:pt>
                <c:pt idx="23556">
                  <c:v>1.7555999999998231</c:v>
                </c:pt>
                <c:pt idx="23557">
                  <c:v>1.7556999999998231</c:v>
                </c:pt>
                <c:pt idx="23558">
                  <c:v>1.7557999999998231</c:v>
                </c:pt>
                <c:pt idx="23559">
                  <c:v>1.755899999999823</c:v>
                </c:pt>
                <c:pt idx="23560">
                  <c:v>1.755999999999823</c:v>
                </c:pt>
                <c:pt idx="23561">
                  <c:v>1.756099999999823</c:v>
                </c:pt>
                <c:pt idx="23562">
                  <c:v>1.756199999999823</c:v>
                </c:pt>
                <c:pt idx="23563">
                  <c:v>1.756299999999823</c:v>
                </c:pt>
                <c:pt idx="23564">
                  <c:v>1.756399999999823</c:v>
                </c:pt>
                <c:pt idx="23565">
                  <c:v>1.756499999999823</c:v>
                </c:pt>
                <c:pt idx="23566">
                  <c:v>1.756599999999823</c:v>
                </c:pt>
                <c:pt idx="23567">
                  <c:v>1.756699999999823</c:v>
                </c:pt>
                <c:pt idx="23568">
                  <c:v>1.7567999999998229</c:v>
                </c:pt>
                <c:pt idx="23569">
                  <c:v>1.7568999999998229</c:v>
                </c:pt>
                <c:pt idx="23570">
                  <c:v>1.7569999999998229</c:v>
                </c:pt>
                <c:pt idx="23571">
                  <c:v>1.7570999999998229</c:v>
                </c:pt>
                <c:pt idx="23572">
                  <c:v>1.7571999999998229</c:v>
                </c:pt>
                <c:pt idx="23573">
                  <c:v>1.7572999999998229</c:v>
                </c:pt>
                <c:pt idx="23574">
                  <c:v>1.7573999999998229</c:v>
                </c:pt>
                <c:pt idx="23575">
                  <c:v>1.7574999999998229</c:v>
                </c:pt>
                <c:pt idx="23576">
                  <c:v>1.7575999999998229</c:v>
                </c:pt>
                <c:pt idx="23577">
                  <c:v>1.7576999999998228</c:v>
                </c:pt>
                <c:pt idx="23578">
                  <c:v>1.7577999999998228</c:v>
                </c:pt>
                <c:pt idx="23579">
                  <c:v>1.7578999999998228</c:v>
                </c:pt>
                <c:pt idx="23580">
                  <c:v>1.7579999999998228</c:v>
                </c:pt>
                <c:pt idx="23581">
                  <c:v>1.7580999999998228</c:v>
                </c:pt>
                <c:pt idx="23582">
                  <c:v>1.7581999999998228</c:v>
                </c:pt>
                <c:pt idx="23583">
                  <c:v>1.7582999999998228</c:v>
                </c:pt>
                <c:pt idx="23584">
                  <c:v>1.7583999999998228</c:v>
                </c:pt>
                <c:pt idx="23585">
                  <c:v>1.7584999999998228</c:v>
                </c:pt>
                <c:pt idx="23586">
                  <c:v>1.7585999999998227</c:v>
                </c:pt>
                <c:pt idx="23587">
                  <c:v>1.7586999999998227</c:v>
                </c:pt>
                <c:pt idx="23588">
                  <c:v>1.7587999999998227</c:v>
                </c:pt>
                <c:pt idx="23589">
                  <c:v>1.7588999999998227</c:v>
                </c:pt>
                <c:pt idx="23590">
                  <c:v>1.7589999999998227</c:v>
                </c:pt>
                <c:pt idx="23591">
                  <c:v>1.7590999999998227</c:v>
                </c:pt>
                <c:pt idx="23592">
                  <c:v>1.7591999999998227</c:v>
                </c:pt>
                <c:pt idx="23593">
                  <c:v>1.7592999999998227</c:v>
                </c:pt>
                <c:pt idx="23594">
                  <c:v>1.7593999999998227</c:v>
                </c:pt>
                <c:pt idx="23595">
                  <c:v>1.7594999999998227</c:v>
                </c:pt>
                <c:pt idx="23596">
                  <c:v>1.7595999999998226</c:v>
                </c:pt>
                <c:pt idx="23597">
                  <c:v>1.7596999999998226</c:v>
                </c:pt>
                <c:pt idx="23598">
                  <c:v>1.7597999999998226</c:v>
                </c:pt>
                <c:pt idx="23599">
                  <c:v>1.7598999999998226</c:v>
                </c:pt>
                <c:pt idx="23600">
                  <c:v>1.7599999999998226</c:v>
                </c:pt>
                <c:pt idx="23601">
                  <c:v>1.7600999999998226</c:v>
                </c:pt>
                <c:pt idx="23602">
                  <c:v>1.7601999999998226</c:v>
                </c:pt>
                <c:pt idx="23603">
                  <c:v>1.7602999999998226</c:v>
                </c:pt>
                <c:pt idx="23604">
                  <c:v>1.7603999999998226</c:v>
                </c:pt>
                <c:pt idx="23605">
                  <c:v>1.7604999999998225</c:v>
                </c:pt>
                <c:pt idx="23606">
                  <c:v>1.7605999999998225</c:v>
                </c:pt>
                <c:pt idx="23607">
                  <c:v>1.7606999999998225</c:v>
                </c:pt>
                <c:pt idx="23608">
                  <c:v>1.7607999999998225</c:v>
                </c:pt>
                <c:pt idx="23609">
                  <c:v>1.7608999999998225</c:v>
                </c:pt>
                <c:pt idx="23610">
                  <c:v>1.7609999999998225</c:v>
                </c:pt>
                <c:pt idx="23611">
                  <c:v>1.7610999999998225</c:v>
                </c:pt>
                <c:pt idx="23612">
                  <c:v>1.7611999999998225</c:v>
                </c:pt>
                <c:pt idx="23613">
                  <c:v>1.7612999999998225</c:v>
                </c:pt>
                <c:pt idx="23614">
                  <c:v>1.7613999999998224</c:v>
                </c:pt>
                <c:pt idx="23615">
                  <c:v>1.7614999999998224</c:v>
                </c:pt>
                <c:pt idx="23616">
                  <c:v>1.7615999999998224</c:v>
                </c:pt>
                <c:pt idx="23617">
                  <c:v>1.7616999999998224</c:v>
                </c:pt>
                <c:pt idx="23618">
                  <c:v>1.7617999999998224</c:v>
                </c:pt>
                <c:pt idx="23619">
                  <c:v>1.7618999999998224</c:v>
                </c:pt>
                <c:pt idx="23620">
                  <c:v>1.7619999999998224</c:v>
                </c:pt>
                <c:pt idx="23621">
                  <c:v>1.7620999999998224</c:v>
                </c:pt>
                <c:pt idx="23622">
                  <c:v>1.7621999999998224</c:v>
                </c:pt>
                <c:pt idx="23623">
                  <c:v>1.7622999999998223</c:v>
                </c:pt>
                <c:pt idx="23624">
                  <c:v>1.7623999999998223</c:v>
                </c:pt>
                <c:pt idx="23625">
                  <c:v>1.7624999999998223</c:v>
                </c:pt>
                <c:pt idx="23626">
                  <c:v>1.7625999999998223</c:v>
                </c:pt>
                <c:pt idx="23627">
                  <c:v>1.7626999999998223</c:v>
                </c:pt>
                <c:pt idx="23628">
                  <c:v>1.7627999999998223</c:v>
                </c:pt>
                <c:pt idx="23629">
                  <c:v>1.7628999999998223</c:v>
                </c:pt>
                <c:pt idx="23630">
                  <c:v>1.7629999999998223</c:v>
                </c:pt>
                <c:pt idx="23631">
                  <c:v>1.7630999999998223</c:v>
                </c:pt>
                <c:pt idx="23632">
                  <c:v>1.7631999999998222</c:v>
                </c:pt>
                <c:pt idx="23633">
                  <c:v>1.7632999999998222</c:v>
                </c:pt>
                <c:pt idx="23634">
                  <c:v>1.7633999999998222</c:v>
                </c:pt>
                <c:pt idx="23635">
                  <c:v>1.7634999999998222</c:v>
                </c:pt>
                <c:pt idx="23636">
                  <c:v>1.7635999999998222</c:v>
                </c:pt>
                <c:pt idx="23637">
                  <c:v>1.7636999999998222</c:v>
                </c:pt>
                <c:pt idx="23638">
                  <c:v>1.7637999999998222</c:v>
                </c:pt>
                <c:pt idx="23639">
                  <c:v>1.7638999999998222</c:v>
                </c:pt>
                <c:pt idx="23640">
                  <c:v>1.7639999999998222</c:v>
                </c:pt>
                <c:pt idx="23641">
                  <c:v>1.7640999999998221</c:v>
                </c:pt>
                <c:pt idx="23642">
                  <c:v>1.7641999999998221</c:v>
                </c:pt>
                <c:pt idx="23643">
                  <c:v>1.7642999999998221</c:v>
                </c:pt>
                <c:pt idx="23644">
                  <c:v>1.7643999999998221</c:v>
                </c:pt>
                <c:pt idx="23645">
                  <c:v>1.7644999999998221</c:v>
                </c:pt>
                <c:pt idx="23646">
                  <c:v>1.7645999999998221</c:v>
                </c:pt>
                <c:pt idx="23647">
                  <c:v>1.7646999999998221</c:v>
                </c:pt>
                <c:pt idx="23648">
                  <c:v>1.7647999999998221</c:v>
                </c:pt>
                <c:pt idx="23649">
                  <c:v>1.7648999999998221</c:v>
                </c:pt>
                <c:pt idx="23650">
                  <c:v>1.764999999999822</c:v>
                </c:pt>
                <c:pt idx="23651">
                  <c:v>1.765099999999822</c:v>
                </c:pt>
                <c:pt idx="23652">
                  <c:v>1.765199999999822</c:v>
                </c:pt>
                <c:pt idx="23653">
                  <c:v>1.765299999999822</c:v>
                </c:pt>
                <c:pt idx="23654">
                  <c:v>1.765399999999822</c:v>
                </c:pt>
                <c:pt idx="23655">
                  <c:v>1.765499999999822</c:v>
                </c:pt>
                <c:pt idx="23656">
                  <c:v>1.765599999999822</c:v>
                </c:pt>
                <c:pt idx="23657">
                  <c:v>1.765699999999822</c:v>
                </c:pt>
                <c:pt idx="23658">
                  <c:v>1.765799999999822</c:v>
                </c:pt>
                <c:pt idx="23659">
                  <c:v>1.7658999999998219</c:v>
                </c:pt>
                <c:pt idx="23660">
                  <c:v>1.7659999999998219</c:v>
                </c:pt>
                <c:pt idx="23661">
                  <c:v>1.7660999999998219</c:v>
                </c:pt>
                <c:pt idx="23662">
                  <c:v>1.7661999999998219</c:v>
                </c:pt>
                <c:pt idx="23663">
                  <c:v>1.7662999999998219</c:v>
                </c:pt>
                <c:pt idx="23664">
                  <c:v>1.7663999999998219</c:v>
                </c:pt>
                <c:pt idx="23665">
                  <c:v>1.7664999999998219</c:v>
                </c:pt>
                <c:pt idx="23666">
                  <c:v>1.7665999999998219</c:v>
                </c:pt>
                <c:pt idx="23667">
                  <c:v>1.7666999999998219</c:v>
                </c:pt>
                <c:pt idx="23668">
                  <c:v>1.7667999999998218</c:v>
                </c:pt>
                <c:pt idx="23669">
                  <c:v>1.7668999999998218</c:v>
                </c:pt>
                <c:pt idx="23670">
                  <c:v>1.7669999999998218</c:v>
                </c:pt>
                <c:pt idx="23671">
                  <c:v>1.7670999999998218</c:v>
                </c:pt>
                <c:pt idx="23672">
                  <c:v>1.7671999999998218</c:v>
                </c:pt>
                <c:pt idx="23673">
                  <c:v>1.7672999999998218</c:v>
                </c:pt>
                <c:pt idx="23674">
                  <c:v>1.7673999999998218</c:v>
                </c:pt>
                <c:pt idx="23675">
                  <c:v>1.7674999999998218</c:v>
                </c:pt>
                <c:pt idx="23676">
                  <c:v>1.7675999999998218</c:v>
                </c:pt>
                <c:pt idx="23677">
                  <c:v>1.7676999999998217</c:v>
                </c:pt>
                <c:pt idx="23678">
                  <c:v>1.7677999999998217</c:v>
                </c:pt>
                <c:pt idx="23679">
                  <c:v>1.7678999999998217</c:v>
                </c:pt>
                <c:pt idx="23680">
                  <c:v>1.7679999999998217</c:v>
                </c:pt>
                <c:pt idx="23681">
                  <c:v>1.7680999999998217</c:v>
                </c:pt>
                <c:pt idx="23682">
                  <c:v>1.7681999999998217</c:v>
                </c:pt>
                <c:pt idx="23683">
                  <c:v>1.7682999999998217</c:v>
                </c:pt>
                <c:pt idx="23684">
                  <c:v>1.7683999999998217</c:v>
                </c:pt>
                <c:pt idx="23685">
                  <c:v>1.7684999999998217</c:v>
                </c:pt>
                <c:pt idx="23686">
                  <c:v>1.7685999999998216</c:v>
                </c:pt>
                <c:pt idx="23687">
                  <c:v>1.7686999999998216</c:v>
                </c:pt>
                <c:pt idx="23688">
                  <c:v>1.7687999999998216</c:v>
                </c:pt>
                <c:pt idx="23689">
                  <c:v>1.7688999999998216</c:v>
                </c:pt>
                <c:pt idx="23690">
                  <c:v>1.7689999999998216</c:v>
                </c:pt>
                <c:pt idx="23691">
                  <c:v>1.7690999999998216</c:v>
                </c:pt>
                <c:pt idx="23692">
                  <c:v>1.7691999999998216</c:v>
                </c:pt>
                <c:pt idx="23693">
                  <c:v>1.7692999999998216</c:v>
                </c:pt>
                <c:pt idx="23694">
                  <c:v>1.7693999999998216</c:v>
                </c:pt>
                <c:pt idx="23695">
                  <c:v>1.7694999999998215</c:v>
                </c:pt>
                <c:pt idx="23696">
                  <c:v>1.7695999999998215</c:v>
                </c:pt>
                <c:pt idx="23697">
                  <c:v>1.7696999999998215</c:v>
                </c:pt>
                <c:pt idx="23698">
                  <c:v>1.7697999999998215</c:v>
                </c:pt>
                <c:pt idx="23699">
                  <c:v>1.7698999999998215</c:v>
                </c:pt>
                <c:pt idx="23700">
                  <c:v>1.7699999999998215</c:v>
                </c:pt>
                <c:pt idx="23701">
                  <c:v>1.7700999999998215</c:v>
                </c:pt>
                <c:pt idx="23702">
                  <c:v>1.7701999999998215</c:v>
                </c:pt>
                <c:pt idx="23703">
                  <c:v>1.7702999999998215</c:v>
                </c:pt>
                <c:pt idx="23704">
                  <c:v>1.7703999999998214</c:v>
                </c:pt>
                <c:pt idx="23705">
                  <c:v>1.7704999999998214</c:v>
                </c:pt>
                <c:pt idx="23706">
                  <c:v>1.7705999999998214</c:v>
                </c:pt>
                <c:pt idx="23707">
                  <c:v>1.7706999999998214</c:v>
                </c:pt>
                <c:pt idx="23708">
                  <c:v>1.7707999999998214</c:v>
                </c:pt>
                <c:pt idx="23709">
                  <c:v>1.7708999999998214</c:v>
                </c:pt>
                <c:pt idx="23710">
                  <c:v>1.7709999999998214</c:v>
                </c:pt>
                <c:pt idx="23711">
                  <c:v>1.7710999999998214</c:v>
                </c:pt>
                <c:pt idx="23712">
                  <c:v>1.7711999999998214</c:v>
                </c:pt>
                <c:pt idx="23713">
                  <c:v>1.7712999999998214</c:v>
                </c:pt>
                <c:pt idx="23714">
                  <c:v>1.7713999999998213</c:v>
                </c:pt>
                <c:pt idx="23715">
                  <c:v>1.7714999999998213</c:v>
                </c:pt>
                <c:pt idx="23716">
                  <c:v>1.7715999999998213</c:v>
                </c:pt>
                <c:pt idx="23717">
                  <c:v>1.7716999999998213</c:v>
                </c:pt>
                <c:pt idx="23718">
                  <c:v>1.7717999999998213</c:v>
                </c:pt>
                <c:pt idx="23719">
                  <c:v>1.7718999999998213</c:v>
                </c:pt>
                <c:pt idx="23720">
                  <c:v>1.7719999999998213</c:v>
                </c:pt>
                <c:pt idx="23721">
                  <c:v>1.7720999999998213</c:v>
                </c:pt>
                <c:pt idx="23722">
                  <c:v>1.7721999999998213</c:v>
                </c:pt>
                <c:pt idx="23723">
                  <c:v>1.7722999999998212</c:v>
                </c:pt>
                <c:pt idx="23724">
                  <c:v>1.7723999999998212</c:v>
                </c:pt>
                <c:pt idx="23725">
                  <c:v>1.7724999999998212</c:v>
                </c:pt>
                <c:pt idx="23726">
                  <c:v>1.7725999999998212</c:v>
                </c:pt>
                <c:pt idx="23727">
                  <c:v>1.7726999999998212</c:v>
                </c:pt>
                <c:pt idx="23728">
                  <c:v>1.7727999999998212</c:v>
                </c:pt>
                <c:pt idx="23729">
                  <c:v>1.7728999999998212</c:v>
                </c:pt>
                <c:pt idx="23730">
                  <c:v>1.7729999999998212</c:v>
                </c:pt>
                <c:pt idx="23731">
                  <c:v>1.7730999999998212</c:v>
                </c:pt>
                <c:pt idx="23732">
                  <c:v>1.7731999999998211</c:v>
                </c:pt>
                <c:pt idx="23733">
                  <c:v>1.7732999999998211</c:v>
                </c:pt>
                <c:pt idx="23734">
                  <c:v>1.7733999999998211</c:v>
                </c:pt>
                <c:pt idx="23735">
                  <c:v>1.7734999999998211</c:v>
                </c:pt>
                <c:pt idx="23736">
                  <c:v>1.7735999999998211</c:v>
                </c:pt>
                <c:pt idx="23737">
                  <c:v>1.7736999999998211</c:v>
                </c:pt>
                <c:pt idx="23738">
                  <c:v>1.7737999999998211</c:v>
                </c:pt>
                <c:pt idx="23739">
                  <c:v>1.7738999999998211</c:v>
                </c:pt>
                <c:pt idx="23740">
                  <c:v>1.7739999999998211</c:v>
                </c:pt>
                <c:pt idx="23741">
                  <c:v>1.774099999999821</c:v>
                </c:pt>
                <c:pt idx="23742">
                  <c:v>1.774199999999821</c:v>
                </c:pt>
                <c:pt idx="23743">
                  <c:v>1.774299999999821</c:v>
                </c:pt>
                <c:pt idx="23744">
                  <c:v>1.774399999999821</c:v>
                </c:pt>
                <c:pt idx="23745">
                  <c:v>1.774499999999821</c:v>
                </c:pt>
                <c:pt idx="23746">
                  <c:v>1.774599999999821</c:v>
                </c:pt>
                <c:pt idx="23747">
                  <c:v>1.774699999999821</c:v>
                </c:pt>
                <c:pt idx="23748">
                  <c:v>1.774799999999821</c:v>
                </c:pt>
                <c:pt idx="23749">
                  <c:v>1.774899999999821</c:v>
                </c:pt>
                <c:pt idx="23750">
                  <c:v>1.7749999999998209</c:v>
                </c:pt>
                <c:pt idx="23751">
                  <c:v>1.7750999999998209</c:v>
                </c:pt>
                <c:pt idx="23752">
                  <c:v>1.7751999999998209</c:v>
                </c:pt>
                <c:pt idx="23753">
                  <c:v>1.7752999999998209</c:v>
                </c:pt>
                <c:pt idx="23754">
                  <c:v>1.7753999999998209</c:v>
                </c:pt>
                <c:pt idx="23755">
                  <c:v>1.7754999999998209</c:v>
                </c:pt>
                <c:pt idx="23756">
                  <c:v>1.7755999999998209</c:v>
                </c:pt>
                <c:pt idx="23757">
                  <c:v>1.7756999999998209</c:v>
                </c:pt>
                <c:pt idx="23758">
                  <c:v>1.7757999999998209</c:v>
                </c:pt>
                <c:pt idx="23759">
                  <c:v>1.7758999999998208</c:v>
                </c:pt>
                <c:pt idx="23760">
                  <c:v>1.7759999999998208</c:v>
                </c:pt>
                <c:pt idx="23761">
                  <c:v>1.7760999999998208</c:v>
                </c:pt>
                <c:pt idx="23762">
                  <c:v>1.7761999999998208</c:v>
                </c:pt>
                <c:pt idx="23763">
                  <c:v>1.7762999999998208</c:v>
                </c:pt>
                <c:pt idx="23764">
                  <c:v>1.7763999999998208</c:v>
                </c:pt>
                <c:pt idx="23765">
                  <c:v>1.7764999999998208</c:v>
                </c:pt>
                <c:pt idx="23766">
                  <c:v>1.7765999999998208</c:v>
                </c:pt>
                <c:pt idx="23767">
                  <c:v>1.7766999999998208</c:v>
                </c:pt>
                <c:pt idx="23768">
                  <c:v>1.7767999999998207</c:v>
                </c:pt>
                <c:pt idx="23769">
                  <c:v>1.7768999999998207</c:v>
                </c:pt>
                <c:pt idx="23770">
                  <c:v>1.7769999999998207</c:v>
                </c:pt>
                <c:pt idx="23771">
                  <c:v>1.7770999999998207</c:v>
                </c:pt>
                <c:pt idx="23772">
                  <c:v>1.7771999999998207</c:v>
                </c:pt>
                <c:pt idx="23773">
                  <c:v>1.7772999999998207</c:v>
                </c:pt>
                <c:pt idx="23774">
                  <c:v>1.7773999999998207</c:v>
                </c:pt>
                <c:pt idx="23775">
                  <c:v>1.7774999999998207</c:v>
                </c:pt>
                <c:pt idx="23776">
                  <c:v>1.7775999999998207</c:v>
                </c:pt>
                <c:pt idx="23777">
                  <c:v>1.7776999999998206</c:v>
                </c:pt>
                <c:pt idx="23778">
                  <c:v>1.7777999999998206</c:v>
                </c:pt>
                <c:pt idx="23779">
                  <c:v>1.7778999999998206</c:v>
                </c:pt>
                <c:pt idx="23780">
                  <c:v>1.7779999999998206</c:v>
                </c:pt>
                <c:pt idx="23781">
                  <c:v>1.7780999999998206</c:v>
                </c:pt>
                <c:pt idx="23782">
                  <c:v>1.7781999999998206</c:v>
                </c:pt>
                <c:pt idx="23783">
                  <c:v>1.7782999999998206</c:v>
                </c:pt>
                <c:pt idx="23784">
                  <c:v>1.7783999999998206</c:v>
                </c:pt>
                <c:pt idx="23785">
                  <c:v>1.7784999999998206</c:v>
                </c:pt>
                <c:pt idx="23786">
                  <c:v>1.7785999999998205</c:v>
                </c:pt>
                <c:pt idx="23787">
                  <c:v>1.7786999999998205</c:v>
                </c:pt>
                <c:pt idx="23788">
                  <c:v>1.7787999999998205</c:v>
                </c:pt>
                <c:pt idx="23789">
                  <c:v>1.7788999999998205</c:v>
                </c:pt>
                <c:pt idx="23790">
                  <c:v>1.7789999999998205</c:v>
                </c:pt>
                <c:pt idx="23791">
                  <c:v>1.7790999999998205</c:v>
                </c:pt>
                <c:pt idx="23792">
                  <c:v>1.7791999999998205</c:v>
                </c:pt>
                <c:pt idx="23793">
                  <c:v>1.7792999999998205</c:v>
                </c:pt>
                <c:pt idx="23794">
                  <c:v>1.7793999999998205</c:v>
                </c:pt>
                <c:pt idx="23795">
                  <c:v>1.7794999999998204</c:v>
                </c:pt>
                <c:pt idx="23796">
                  <c:v>1.7795999999998204</c:v>
                </c:pt>
                <c:pt idx="23797">
                  <c:v>1.7796999999998204</c:v>
                </c:pt>
                <c:pt idx="23798">
                  <c:v>1.7797999999998204</c:v>
                </c:pt>
                <c:pt idx="23799">
                  <c:v>1.7798999999998204</c:v>
                </c:pt>
                <c:pt idx="23800">
                  <c:v>1.7799999999998204</c:v>
                </c:pt>
                <c:pt idx="23801">
                  <c:v>1.7800999999998204</c:v>
                </c:pt>
                <c:pt idx="23802">
                  <c:v>1.7801999999998204</c:v>
                </c:pt>
                <c:pt idx="23803">
                  <c:v>1.7802999999998204</c:v>
                </c:pt>
                <c:pt idx="23804">
                  <c:v>1.7803999999998203</c:v>
                </c:pt>
                <c:pt idx="23805">
                  <c:v>1.7804999999998203</c:v>
                </c:pt>
                <c:pt idx="23806">
                  <c:v>1.7805999999998203</c:v>
                </c:pt>
                <c:pt idx="23807">
                  <c:v>1.7806999999998203</c:v>
                </c:pt>
                <c:pt idx="23808">
                  <c:v>1.7807999999998203</c:v>
                </c:pt>
                <c:pt idx="23809">
                  <c:v>1.7808999999998203</c:v>
                </c:pt>
                <c:pt idx="23810">
                  <c:v>1.7809999999998203</c:v>
                </c:pt>
                <c:pt idx="23811">
                  <c:v>1.7810999999998203</c:v>
                </c:pt>
                <c:pt idx="23812">
                  <c:v>1.7811999999998203</c:v>
                </c:pt>
                <c:pt idx="23813">
                  <c:v>1.7812999999998202</c:v>
                </c:pt>
                <c:pt idx="23814">
                  <c:v>1.7813999999998202</c:v>
                </c:pt>
                <c:pt idx="23815">
                  <c:v>1.7814999999998202</c:v>
                </c:pt>
                <c:pt idx="23816">
                  <c:v>1.7815999999998202</c:v>
                </c:pt>
                <c:pt idx="23817">
                  <c:v>1.7816999999998202</c:v>
                </c:pt>
                <c:pt idx="23818">
                  <c:v>1.7817999999998202</c:v>
                </c:pt>
                <c:pt idx="23819">
                  <c:v>1.7818999999998202</c:v>
                </c:pt>
                <c:pt idx="23820">
                  <c:v>1.7819999999998202</c:v>
                </c:pt>
                <c:pt idx="23821">
                  <c:v>1.7820999999998202</c:v>
                </c:pt>
                <c:pt idx="23822">
                  <c:v>1.7821999999998202</c:v>
                </c:pt>
                <c:pt idx="23823">
                  <c:v>1.7822999999998201</c:v>
                </c:pt>
                <c:pt idx="23824">
                  <c:v>1.7823999999998201</c:v>
                </c:pt>
                <c:pt idx="23825">
                  <c:v>1.7824999999998201</c:v>
                </c:pt>
                <c:pt idx="23826">
                  <c:v>1.7825999999998201</c:v>
                </c:pt>
                <c:pt idx="23827">
                  <c:v>1.7826999999998201</c:v>
                </c:pt>
                <c:pt idx="23828">
                  <c:v>1.7827999999998201</c:v>
                </c:pt>
                <c:pt idx="23829">
                  <c:v>1.7828999999998201</c:v>
                </c:pt>
                <c:pt idx="23830">
                  <c:v>1.7829999999998201</c:v>
                </c:pt>
                <c:pt idx="23831">
                  <c:v>1.7830999999998201</c:v>
                </c:pt>
                <c:pt idx="23832">
                  <c:v>1.78319999999982</c:v>
                </c:pt>
                <c:pt idx="23833">
                  <c:v>1.78329999999982</c:v>
                </c:pt>
                <c:pt idx="23834">
                  <c:v>1.78339999999982</c:v>
                </c:pt>
                <c:pt idx="23835">
                  <c:v>1.78349999999982</c:v>
                </c:pt>
                <c:pt idx="23836">
                  <c:v>1.78359999999982</c:v>
                </c:pt>
                <c:pt idx="23837">
                  <c:v>1.78369999999982</c:v>
                </c:pt>
                <c:pt idx="23838">
                  <c:v>1.78379999999982</c:v>
                </c:pt>
                <c:pt idx="23839">
                  <c:v>1.78389999999982</c:v>
                </c:pt>
                <c:pt idx="23840">
                  <c:v>1.78399999999982</c:v>
                </c:pt>
                <c:pt idx="23841">
                  <c:v>1.7840999999998199</c:v>
                </c:pt>
                <c:pt idx="23842">
                  <c:v>1.7841999999998199</c:v>
                </c:pt>
                <c:pt idx="23843">
                  <c:v>1.7842999999998199</c:v>
                </c:pt>
                <c:pt idx="23844">
                  <c:v>1.7843999999998199</c:v>
                </c:pt>
                <c:pt idx="23845">
                  <c:v>1.7844999999998199</c:v>
                </c:pt>
                <c:pt idx="23846">
                  <c:v>1.7845999999998199</c:v>
                </c:pt>
                <c:pt idx="23847">
                  <c:v>1.7846999999998199</c:v>
                </c:pt>
                <c:pt idx="23848">
                  <c:v>1.7847999999998199</c:v>
                </c:pt>
                <c:pt idx="23849">
                  <c:v>1.7848999999998199</c:v>
                </c:pt>
                <c:pt idx="23850">
                  <c:v>1.7849999999998198</c:v>
                </c:pt>
                <c:pt idx="23851">
                  <c:v>1.7850999999998198</c:v>
                </c:pt>
                <c:pt idx="23852">
                  <c:v>1.7851999999998198</c:v>
                </c:pt>
                <c:pt idx="23853">
                  <c:v>1.7852999999998198</c:v>
                </c:pt>
                <c:pt idx="23854">
                  <c:v>1.7853999999998198</c:v>
                </c:pt>
                <c:pt idx="23855">
                  <c:v>1.7854999999998198</c:v>
                </c:pt>
                <c:pt idx="23856">
                  <c:v>1.7855999999998198</c:v>
                </c:pt>
                <c:pt idx="23857">
                  <c:v>1.7856999999998198</c:v>
                </c:pt>
                <c:pt idx="23858">
                  <c:v>1.7857999999998198</c:v>
                </c:pt>
                <c:pt idx="23859">
                  <c:v>1.7858999999998197</c:v>
                </c:pt>
                <c:pt idx="23860">
                  <c:v>1.7859999999998197</c:v>
                </c:pt>
                <c:pt idx="23861">
                  <c:v>1.7860999999998197</c:v>
                </c:pt>
                <c:pt idx="23862">
                  <c:v>1.7861999999998197</c:v>
                </c:pt>
                <c:pt idx="23863">
                  <c:v>1.7862999999998197</c:v>
                </c:pt>
                <c:pt idx="23864">
                  <c:v>1.7863999999998197</c:v>
                </c:pt>
                <c:pt idx="23865">
                  <c:v>1.7864999999998197</c:v>
                </c:pt>
                <c:pt idx="23866">
                  <c:v>1.7865999999998197</c:v>
                </c:pt>
                <c:pt idx="23867">
                  <c:v>1.7866999999998197</c:v>
                </c:pt>
                <c:pt idx="23868">
                  <c:v>1.7867999999998196</c:v>
                </c:pt>
                <c:pt idx="23869">
                  <c:v>1.7868999999998196</c:v>
                </c:pt>
                <c:pt idx="23870">
                  <c:v>1.7869999999998196</c:v>
                </c:pt>
                <c:pt idx="23871">
                  <c:v>1.7870999999998196</c:v>
                </c:pt>
                <c:pt idx="23872">
                  <c:v>1.7871999999998196</c:v>
                </c:pt>
                <c:pt idx="23873">
                  <c:v>1.7872999999998196</c:v>
                </c:pt>
                <c:pt idx="23874">
                  <c:v>1.7873999999998196</c:v>
                </c:pt>
                <c:pt idx="23875">
                  <c:v>1.7874999999998196</c:v>
                </c:pt>
                <c:pt idx="23876">
                  <c:v>1.7875999999998196</c:v>
                </c:pt>
                <c:pt idx="23877">
                  <c:v>1.7876999999998195</c:v>
                </c:pt>
                <c:pt idx="23878">
                  <c:v>1.7877999999998195</c:v>
                </c:pt>
                <c:pt idx="23879">
                  <c:v>1.7878999999998195</c:v>
                </c:pt>
                <c:pt idx="23880">
                  <c:v>1.7879999999998195</c:v>
                </c:pt>
                <c:pt idx="23881">
                  <c:v>1.7880999999998195</c:v>
                </c:pt>
                <c:pt idx="23882">
                  <c:v>1.7881999999998195</c:v>
                </c:pt>
                <c:pt idx="23883">
                  <c:v>1.7882999999998195</c:v>
                </c:pt>
                <c:pt idx="23884">
                  <c:v>1.7883999999998195</c:v>
                </c:pt>
                <c:pt idx="23885">
                  <c:v>1.7884999999998195</c:v>
                </c:pt>
                <c:pt idx="23886">
                  <c:v>1.7885999999998194</c:v>
                </c:pt>
                <c:pt idx="23887">
                  <c:v>1.7886999999998194</c:v>
                </c:pt>
                <c:pt idx="23888">
                  <c:v>1.7887999999998194</c:v>
                </c:pt>
                <c:pt idx="23889">
                  <c:v>1.7888999999998194</c:v>
                </c:pt>
                <c:pt idx="23890">
                  <c:v>1.7889999999998194</c:v>
                </c:pt>
                <c:pt idx="23891">
                  <c:v>1.7890999999998194</c:v>
                </c:pt>
                <c:pt idx="23892">
                  <c:v>1.7891999999998194</c:v>
                </c:pt>
                <c:pt idx="23893">
                  <c:v>1.7892999999998194</c:v>
                </c:pt>
                <c:pt idx="23894">
                  <c:v>1.7893999999998194</c:v>
                </c:pt>
                <c:pt idx="23895">
                  <c:v>1.7894999999998193</c:v>
                </c:pt>
                <c:pt idx="23896">
                  <c:v>1.7895999999998193</c:v>
                </c:pt>
                <c:pt idx="23897">
                  <c:v>1.7896999999998193</c:v>
                </c:pt>
                <c:pt idx="23898">
                  <c:v>1.7897999999998193</c:v>
                </c:pt>
                <c:pt idx="23899">
                  <c:v>1.7898999999998193</c:v>
                </c:pt>
                <c:pt idx="23900">
                  <c:v>1.7899999999998193</c:v>
                </c:pt>
                <c:pt idx="23901">
                  <c:v>1.7900999999998193</c:v>
                </c:pt>
                <c:pt idx="23902">
                  <c:v>1.7901999999998193</c:v>
                </c:pt>
                <c:pt idx="23903">
                  <c:v>1.7902999999998193</c:v>
                </c:pt>
                <c:pt idx="23904">
                  <c:v>1.7903999999998192</c:v>
                </c:pt>
                <c:pt idx="23905">
                  <c:v>1.7904999999998192</c:v>
                </c:pt>
                <c:pt idx="23906">
                  <c:v>1.7905999999998192</c:v>
                </c:pt>
                <c:pt idx="23907">
                  <c:v>1.7906999999998192</c:v>
                </c:pt>
                <c:pt idx="23908">
                  <c:v>1.7907999999998192</c:v>
                </c:pt>
                <c:pt idx="23909">
                  <c:v>1.7908999999998192</c:v>
                </c:pt>
                <c:pt idx="23910">
                  <c:v>1.7909999999998192</c:v>
                </c:pt>
                <c:pt idx="23911">
                  <c:v>1.7910999999998192</c:v>
                </c:pt>
                <c:pt idx="23912">
                  <c:v>1.7911999999998192</c:v>
                </c:pt>
                <c:pt idx="23913">
                  <c:v>1.7912999999998191</c:v>
                </c:pt>
                <c:pt idx="23914">
                  <c:v>1.7913999999998191</c:v>
                </c:pt>
                <c:pt idx="23915">
                  <c:v>1.7914999999998191</c:v>
                </c:pt>
                <c:pt idx="23916">
                  <c:v>1.7915999999998191</c:v>
                </c:pt>
                <c:pt idx="23917">
                  <c:v>1.7916999999998191</c:v>
                </c:pt>
                <c:pt idx="23918">
                  <c:v>1.7917999999998191</c:v>
                </c:pt>
                <c:pt idx="23919">
                  <c:v>1.7918999999998191</c:v>
                </c:pt>
                <c:pt idx="23920">
                  <c:v>1.7919999999998191</c:v>
                </c:pt>
                <c:pt idx="23921">
                  <c:v>1.7920999999998191</c:v>
                </c:pt>
                <c:pt idx="23922">
                  <c:v>1.792199999999819</c:v>
                </c:pt>
                <c:pt idx="23923">
                  <c:v>1.792299999999819</c:v>
                </c:pt>
                <c:pt idx="23924">
                  <c:v>1.792399999999819</c:v>
                </c:pt>
                <c:pt idx="23925">
                  <c:v>1.792499999999819</c:v>
                </c:pt>
                <c:pt idx="23926">
                  <c:v>1.792599999999819</c:v>
                </c:pt>
                <c:pt idx="23927">
                  <c:v>1.792699999999819</c:v>
                </c:pt>
                <c:pt idx="23928">
                  <c:v>1.792799999999819</c:v>
                </c:pt>
                <c:pt idx="23929">
                  <c:v>1.792899999999819</c:v>
                </c:pt>
                <c:pt idx="23930">
                  <c:v>1.792999999999819</c:v>
                </c:pt>
                <c:pt idx="23931">
                  <c:v>1.7930999999998189</c:v>
                </c:pt>
                <c:pt idx="23932">
                  <c:v>1.7931999999998189</c:v>
                </c:pt>
                <c:pt idx="23933">
                  <c:v>1.7932999999998189</c:v>
                </c:pt>
                <c:pt idx="23934">
                  <c:v>1.7933999999998189</c:v>
                </c:pt>
                <c:pt idx="23935">
                  <c:v>1.7934999999998189</c:v>
                </c:pt>
                <c:pt idx="23936">
                  <c:v>1.7935999999998189</c:v>
                </c:pt>
                <c:pt idx="23937">
                  <c:v>1.7936999999998189</c:v>
                </c:pt>
                <c:pt idx="23938">
                  <c:v>1.7937999999998189</c:v>
                </c:pt>
                <c:pt idx="23939">
                  <c:v>1.7938999999998189</c:v>
                </c:pt>
                <c:pt idx="23940">
                  <c:v>1.7939999999998189</c:v>
                </c:pt>
                <c:pt idx="23941">
                  <c:v>1.7940999999998188</c:v>
                </c:pt>
                <c:pt idx="23942">
                  <c:v>1.7941999999998188</c:v>
                </c:pt>
                <c:pt idx="23943">
                  <c:v>1.7942999999998188</c:v>
                </c:pt>
                <c:pt idx="23944">
                  <c:v>1.7943999999998188</c:v>
                </c:pt>
                <c:pt idx="23945">
                  <c:v>1.7944999999998188</c:v>
                </c:pt>
                <c:pt idx="23946">
                  <c:v>1.7945999999998188</c:v>
                </c:pt>
                <c:pt idx="23947">
                  <c:v>1.7946999999998188</c:v>
                </c:pt>
                <c:pt idx="23948">
                  <c:v>1.7947999999998188</c:v>
                </c:pt>
                <c:pt idx="23949">
                  <c:v>1.7948999999998188</c:v>
                </c:pt>
                <c:pt idx="23950">
                  <c:v>1.7949999999998187</c:v>
                </c:pt>
                <c:pt idx="23951">
                  <c:v>1.7950999999998187</c:v>
                </c:pt>
                <c:pt idx="23952">
                  <c:v>1.7951999999998187</c:v>
                </c:pt>
                <c:pt idx="23953">
                  <c:v>1.7952999999998187</c:v>
                </c:pt>
                <c:pt idx="23954">
                  <c:v>1.7953999999998187</c:v>
                </c:pt>
                <c:pt idx="23955">
                  <c:v>1.7954999999998187</c:v>
                </c:pt>
                <c:pt idx="23956">
                  <c:v>1.7955999999998187</c:v>
                </c:pt>
                <c:pt idx="23957">
                  <c:v>1.7956999999998187</c:v>
                </c:pt>
                <c:pt idx="23958">
                  <c:v>1.7957999999998187</c:v>
                </c:pt>
                <c:pt idx="23959">
                  <c:v>1.7958999999998186</c:v>
                </c:pt>
                <c:pt idx="23960">
                  <c:v>1.7959999999998186</c:v>
                </c:pt>
                <c:pt idx="23961">
                  <c:v>1.7960999999998186</c:v>
                </c:pt>
                <c:pt idx="23962">
                  <c:v>1.7961999999998186</c:v>
                </c:pt>
                <c:pt idx="23963">
                  <c:v>1.7962999999998186</c:v>
                </c:pt>
                <c:pt idx="23964">
                  <c:v>1.7963999999998186</c:v>
                </c:pt>
                <c:pt idx="23965">
                  <c:v>1.7964999999998186</c:v>
                </c:pt>
                <c:pt idx="23966">
                  <c:v>1.7965999999998186</c:v>
                </c:pt>
                <c:pt idx="23967">
                  <c:v>1.7966999999998186</c:v>
                </c:pt>
                <c:pt idx="23968">
                  <c:v>1.7967999999998185</c:v>
                </c:pt>
                <c:pt idx="23969">
                  <c:v>1.7968999999998185</c:v>
                </c:pt>
                <c:pt idx="23970">
                  <c:v>1.7969999999998185</c:v>
                </c:pt>
                <c:pt idx="23971">
                  <c:v>1.7970999999998185</c:v>
                </c:pt>
                <c:pt idx="23972">
                  <c:v>1.7971999999998185</c:v>
                </c:pt>
                <c:pt idx="23973">
                  <c:v>1.7972999999998185</c:v>
                </c:pt>
                <c:pt idx="23974">
                  <c:v>1.7973999999998185</c:v>
                </c:pt>
                <c:pt idx="23975">
                  <c:v>1.7974999999998185</c:v>
                </c:pt>
                <c:pt idx="23976">
                  <c:v>1.7975999999998185</c:v>
                </c:pt>
                <c:pt idx="23977">
                  <c:v>1.7976999999998184</c:v>
                </c:pt>
                <c:pt idx="23978">
                  <c:v>1.7977999999998184</c:v>
                </c:pt>
                <c:pt idx="23979">
                  <c:v>1.7978999999998184</c:v>
                </c:pt>
                <c:pt idx="23980">
                  <c:v>1.7979999999998184</c:v>
                </c:pt>
                <c:pt idx="23981">
                  <c:v>1.7980999999998184</c:v>
                </c:pt>
                <c:pt idx="23982">
                  <c:v>1.7981999999998184</c:v>
                </c:pt>
                <c:pt idx="23983">
                  <c:v>1.7982999999998184</c:v>
                </c:pt>
                <c:pt idx="23984">
                  <c:v>1.7983999999998184</c:v>
                </c:pt>
                <c:pt idx="23985">
                  <c:v>1.7984999999998184</c:v>
                </c:pt>
                <c:pt idx="23986">
                  <c:v>1.7985999999998183</c:v>
                </c:pt>
                <c:pt idx="23987">
                  <c:v>1.7986999999998183</c:v>
                </c:pt>
                <c:pt idx="23988">
                  <c:v>1.7987999999998183</c:v>
                </c:pt>
                <c:pt idx="23989">
                  <c:v>1.7988999999998183</c:v>
                </c:pt>
                <c:pt idx="23990">
                  <c:v>1.7989999999998183</c:v>
                </c:pt>
                <c:pt idx="23991">
                  <c:v>1.7990999999998183</c:v>
                </c:pt>
                <c:pt idx="23992">
                  <c:v>1.7991999999998183</c:v>
                </c:pt>
                <c:pt idx="23993">
                  <c:v>1.7992999999998183</c:v>
                </c:pt>
                <c:pt idx="23994">
                  <c:v>1.7993999999998183</c:v>
                </c:pt>
                <c:pt idx="23995">
                  <c:v>1.7994999999998182</c:v>
                </c:pt>
                <c:pt idx="23996">
                  <c:v>1.7995999999998182</c:v>
                </c:pt>
                <c:pt idx="23997">
                  <c:v>1.7996999999998182</c:v>
                </c:pt>
                <c:pt idx="23998">
                  <c:v>1.7997999999998182</c:v>
                </c:pt>
                <c:pt idx="23999">
                  <c:v>1.7998999999998182</c:v>
                </c:pt>
                <c:pt idx="24000">
                  <c:v>1.7999999999998182</c:v>
                </c:pt>
                <c:pt idx="24001">
                  <c:v>1.8000999999998182</c:v>
                </c:pt>
                <c:pt idx="24002">
                  <c:v>1.8001999999998182</c:v>
                </c:pt>
                <c:pt idx="24003">
                  <c:v>1.8002999999998182</c:v>
                </c:pt>
                <c:pt idx="24004">
                  <c:v>1.8003999999998181</c:v>
                </c:pt>
                <c:pt idx="24005">
                  <c:v>1.8004999999998181</c:v>
                </c:pt>
                <c:pt idx="24006">
                  <c:v>1.8005999999998181</c:v>
                </c:pt>
                <c:pt idx="24007">
                  <c:v>1.8006999999998181</c:v>
                </c:pt>
                <c:pt idx="24008">
                  <c:v>1.8007999999998181</c:v>
                </c:pt>
                <c:pt idx="24009">
                  <c:v>1.8008999999998181</c:v>
                </c:pt>
                <c:pt idx="24010">
                  <c:v>1.8009999999998181</c:v>
                </c:pt>
                <c:pt idx="24011">
                  <c:v>1.8010999999998181</c:v>
                </c:pt>
                <c:pt idx="24012">
                  <c:v>1.8011999999998181</c:v>
                </c:pt>
                <c:pt idx="24013">
                  <c:v>1.801299999999818</c:v>
                </c:pt>
                <c:pt idx="24014">
                  <c:v>1.801399999999818</c:v>
                </c:pt>
                <c:pt idx="24015">
                  <c:v>1.801499999999818</c:v>
                </c:pt>
                <c:pt idx="24016">
                  <c:v>1.801599999999818</c:v>
                </c:pt>
                <c:pt idx="24017">
                  <c:v>1.801699999999818</c:v>
                </c:pt>
                <c:pt idx="24018">
                  <c:v>1.801799999999818</c:v>
                </c:pt>
                <c:pt idx="24019">
                  <c:v>1.801899999999818</c:v>
                </c:pt>
                <c:pt idx="24020">
                  <c:v>1.801999999999818</c:v>
                </c:pt>
                <c:pt idx="24021">
                  <c:v>1.802099999999818</c:v>
                </c:pt>
                <c:pt idx="24022">
                  <c:v>1.8021999999998179</c:v>
                </c:pt>
                <c:pt idx="24023">
                  <c:v>1.8022999999998179</c:v>
                </c:pt>
                <c:pt idx="24024">
                  <c:v>1.8023999999998179</c:v>
                </c:pt>
                <c:pt idx="24025">
                  <c:v>1.8024999999998179</c:v>
                </c:pt>
                <c:pt idx="24026">
                  <c:v>1.8025999999998179</c:v>
                </c:pt>
                <c:pt idx="24027">
                  <c:v>1.8026999999998179</c:v>
                </c:pt>
                <c:pt idx="24028">
                  <c:v>1.8027999999998179</c:v>
                </c:pt>
                <c:pt idx="24029">
                  <c:v>1.8028999999998179</c:v>
                </c:pt>
                <c:pt idx="24030">
                  <c:v>1.8029999999998179</c:v>
                </c:pt>
                <c:pt idx="24031">
                  <c:v>1.8030999999998178</c:v>
                </c:pt>
                <c:pt idx="24032">
                  <c:v>1.8031999999998178</c:v>
                </c:pt>
                <c:pt idx="24033">
                  <c:v>1.8032999999998178</c:v>
                </c:pt>
                <c:pt idx="24034">
                  <c:v>1.8033999999998178</c:v>
                </c:pt>
                <c:pt idx="24035">
                  <c:v>1.8034999999998178</c:v>
                </c:pt>
                <c:pt idx="24036">
                  <c:v>1.8035999999998178</c:v>
                </c:pt>
                <c:pt idx="24037">
                  <c:v>1.8036999999998178</c:v>
                </c:pt>
                <c:pt idx="24038">
                  <c:v>1.8037999999998178</c:v>
                </c:pt>
                <c:pt idx="24039">
                  <c:v>1.8038999999998178</c:v>
                </c:pt>
                <c:pt idx="24040">
                  <c:v>1.8039999999998177</c:v>
                </c:pt>
                <c:pt idx="24041">
                  <c:v>1.8040999999998177</c:v>
                </c:pt>
                <c:pt idx="24042">
                  <c:v>1.8041999999998177</c:v>
                </c:pt>
                <c:pt idx="24043">
                  <c:v>1.8042999999998177</c:v>
                </c:pt>
                <c:pt idx="24044">
                  <c:v>1.8043999999998177</c:v>
                </c:pt>
                <c:pt idx="24045">
                  <c:v>1.8044999999998177</c:v>
                </c:pt>
                <c:pt idx="24046">
                  <c:v>1.8045999999998177</c:v>
                </c:pt>
                <c:pt idx="24047">
                  <c:v>1.8046999999998177</c:v>
                </c:pt>
                <c:pt idx="24048">
                  <c:v>1.8047999999998177</c:v>
                </c:pt>
                <c:pt idx="24049">
                  <c:v>1.8048999999998177</c:v>
                </c:pt>
                <c:pt idx="24050">
                  <c:v>1.8049999999998176</c:v>
                </c:pt>
                <c:pt idx="24051">
                  <c:v>1.8050999999998176</c:v>
                </c:pt>
                <c:pt idx="24052">
                  <c:v>1.8051999999998176</c:v>
                </c:pt>
                <c:pt idx="24053">
                  <c:v>1.8052999999998176</c:v>
                </c:pt>
                <c:pt idx="24054">
                  <c:v>1.8053999999998176</c:v>
                </c:pt>
                <c:pt idx="24055">
                  <c:v>1.8054999999998176</c:v>
                </c:pt>
                <c:pt idx="24056">
                  <c:v>1.8055999999998176</c:v>
                </c:pt>
                <c:pt idx="24057">
                  <c:v>1.8056999999998176</c:v>
                </c:pt>
                <c:pt idx="24058">
                  <c:v>1.8057999999998176</c:v>
                </c:pt>
                <c:pt idx="24059">
                  <c:v>1.8058999999998175</c:v>
                </c:pt>
                <c:pt idx="24060">
                  <c:v>1.8059999999998175</c:v>
                </c:pt>
                <c:pt idx="24061">
                  <c:v>1.8060999999998175</c:v>
                </c:pt>
                <c:pt idx="24062">
                  <c:v>1.8061999999998175</c:v>
                </c:pt>
                <c:pt idx="24063">
                  <c:v>1.8062999999998175</c:v>
                </c:pt>
                <c:pt idx="24064">
                  <c:v>1.8063999999998175</c:v>
                </c:pt>
                <c:pt idx="24065">
                  <c:v>1.8064999999998175</c:v>
                </c:pt>
                <c:pt idx="24066">
                  <c:v>1.8065999999998175</c:v>
                </c:pt>
                <c:pt idx="24067">
                  <c:v>1.8066999999998175</c:v>
                </c:pt>
                <c:pt idx="24068">
                  <c:v>1.8067999999998174</c:v>
                </c:pt>
                <c:pt idx="24069">
                  <c:v>1.8068999999998174</c:v>
                </c:pt>
                <c:pt idx="24070">
                  <c:v>1.8069999999998174</c:v>
                </c:pt>
                <c:pt idx="24071">
                  <c:v>1.8070999999998174</c:v>
                </c:pt>
                <c:pt idx="24072">
                  <c:v>1.8071999999998174</c:v>
                </c:pt>
                <c:pt idx="24073">
                  <c:v>1.8072999999998174</c:v>
                </c:pt>
                <c:pt idx="24074">
                  <c:v>1.8073999999998174</c:v>
                </c:pt>
                <c:pt idx="24075">
                  <c:v>1.8074999999998174</c:v>
                </c:pt>
                <c:pt idx="24076">
                  <c:v>1.8075999999998174</c:v>
                </c:pt>
                <c:pt idx="24077">
                  <c:v>1.8076999999998173</c:v>
                </c:pt>
                <c:pt idx="24078">
                  <c:v>1.8077999999998173</c:v>
                </c:pt>
                <c:pt idx="24079">
                  <c:v>1.8078999999998173</c:v>
                </c:pt>
                <c:pt idx="24080">
                  <c:v>1.8079999999998173</c:v>
                </c:pt>
                <c:pt idx="24081">
                  <c:v>1.8080999999998173</c:v>
                </c:pt>
                <c:pt idx="24082">
                  <c:v>1.8081999999998173</c:v>
                </c:pt>
                <c:pt idx="24083">
                  <c:v>1.8082999999998173</c:v>
                </c:pt>
                <c:pt idx="24084">
                  <c:v>1.8083999999998173</c:v>
                </c:pt>
                <c:pt idx="24085">
                  <c:v>1.8084999999998173</c:v>
                </c:pt>
                <c:pt idx="24086">
                  <c:v>1.8085999999998172</c:v>
                </c:pt>
                <c:pt idx="24087">
                  <c:v>1.8086999999998172</c:v>
                </c:pt>
                <c:pt idx="24088">
                  <c:v>1.8087999999998172</c:v>
                </c:pt>
                <c:pt idx="24089">
                  <c:v>1.8088999999998172</c:v>
                </c:pt>
                <c:pt idx="24090">
                  <c:v>1.8089999999998172</c:v>
                </c:pt>
                <c:pt idx="24091">
                  <c:v>1.8090999999998172</c:v>
                </c:pt>
                <c:pt idx="24092">
                  <c:v>1.8091999999998172</c:v>
                </c:pt>
                <c:pt idx="24093">
                  <c:v>1.8092999999998172</c:v>
                </c:pt>
                <c:pt idx="24094">
                  <c:v>1.8093999999998172</c:v>
                </c:pt>
                <c:pt idx="24095">
                  <c:v>1.8094999999998171</c:v>
                </c:pt>
                <c:pt idx="24096">
                  <c:v>1.8095999999998171</c:v>
                </c:pt>
                <c:pt idx="24097">
                  <c:v>1.8096999999998171</c:v>
                </c:pt>
                <c:pt idx="24098">
                  <c:v>1.8097999999998171</c:v>
                </c:pt>
                <c:pt idx="24099">
                  <c:v>1.8098999999998171</c:v>
                </c:pt>
                <c:pt idx="24100">
                  <c:v>1.8099999999998171</c:v>
                </c:pt>
                <c:pt idx="24101">
                  <c:v>1.8100999999998171</c:v>
                </c:pt>
                <c:pt idx="24102">
                  <c:v>1.8101999999998171</c:v>
                </c:pt>
                <c:pt idx="24103">
                  <c:v>1.8102999999998171</c:v>
                </c:pt>
                <c:pt idx="24104">
                  <c:v>1.810399999999817</c:v>
                </c:pt>
                <c:pt idx="24105">
                  <c:v>1.810499999999817</c:v>
                </c:pt>
                <c:pt idx="24106">
                  <c:v>1.810599999999817</c:v>
                </c:pt>
                <c:pt idx="24107">
                  <c:v>1.810699999999817</c:v>
                </c:pt>
                <c:pt idx="24108">
                  <c:v>1.810799999999817</c:v>
                </c:pt>
                <c:pt idx="24109">
                  <c:v>1.810899999999817</c:v>
                </c:pt>
                <c:pt idx="24110">
                  <c:v>1.810999999999817</c:v>
                </c:pt>
                <c:pt idx="24111">
                  <c:v>1.811099999999817</c:v>
                </c:pt>
                <c:pt idx="24112">
                  <c:v>1.811199999999817</c:v>
                </c:pt>
                <c:pt idx="24113">
                  <c:v>1.8112999999998169</c:v>
                </c:pt>
                <c:pt idx="24114">
                  <c:v>1.8113999999998169</c:v>
                </c:pt>
                <c:pt idx="24115">
                  <c:v>1.8114999999998169</c:v>
                </c:pt>
                <c:pt idx="24116">
                  <c:v>1.8115999999998169</c:v>
                </c:pt>
                <c:pt idx="24117">
                  <c:v>1.8116999999998169</c:v>
                </c:pt>
                <c:pt idx="24118">
                  <c:v>1.8117999999998169</c:v>
                </c:pt>
                <c:pt idx="24119">
                  <c:v>1.8118999999998169</c:v>
                </c:pt>
                <c:pt idx="24120">
                  <c:v>1.8119999999998169</c:v>
                </c:pt>
                <c:pt idx="24121">
                  <c:v>1.8120999999998169</c:v>
                </c:pt>
                <c:pt idx="24122">
                  <c:v>1.8121999999998168</c:v>
                </c:pt>
                <c:pt idx="24123">
                  <c:v>1.8122999999998168</c:v>
                </c:pt>
                <c:pt idx="24124">
                  <c:v>1.8123999999998168</c:v>
                </c:pt>
                <c:pt idx="24125">
                  <c:v>1.8124999999998168</c:v>
                </c:pt>
                <c:pt idx="24126">
                  <c:v>1.8125999999998168</c:v>
                </c:pt>
                <c:pt idx="24127">
                  <c:v>1.8126999999998168</c:v>
                </c:pt>
                <c:pt idx="24128">
                  <c:v>1.8127999999998168</c:v>
                </c:pt>
                <c:pt idx="24129">
                  <c:v>1.8128999999998168</c:v>
                </c:pt>
                <c:pt idx="24130">
                  <c:v>1.8129999999998168</c:v>
                </c:pt>
                <c:pt idx="24131">
                  <c:v>1.8130999999998167</c:v>
                </c:pt>
                <c:pt idx="24132">
                  <c:v>1.8131999999998167</c:v>
                </c:pt>
                <c:pt idx="24133">
                  <c:v>1.8132999999998167</c:v>
                </c:pt>
                <c:pt idx="24134">
                  <c:v>1.8133999999998167</c:v>
                </c:pt>
                <c:pt idx="24135">
                  <c:v>1.8134999999998167</c:v>
                </c:pt>
                <c:pt idx="24136">
                  <c:v>1.8135999999998167</c:v>
                </c:pt>
                <c:pt idx="24137">
                  <c:v>1.8136999999998167</c:v>
                </c:pt>
                <c:pt idx="24138">
                  <c:v>1.8137999999998167</c:v>
                </c:pt>
                <c:pt idx="24139">
                  <c:v>1.8138999999998167</c:v>
                </c:pt>
                <c:pt idx="24140">
                  <c:v>1.8139999999998166</c:v>
                </c:pt>
                <c:pt idx="24141">
                  <c:v>1.8140999999998166</c:v>
                </c:pt>
                <c:pt idx="24142">
                  <c:v>1.8141999999998166</c:v>
                </c:pt>
                <c:pt idx="24143">
                  <c:v>1.8142999999998166</c:v>
                </c:pt>
                <c:pt idx="24144">
                  <c:v>1.8143999999998166</c:v>
                </c:pt>
                <c:pt idx="24145">
                  <c:v>1.8144999999998166</c:v>
                </c:pt>
                <c:pt idx="24146">
                  <c:v>1.8145999999998166</c:v>
                </c:pt>
                <c:pt idx="24147">
                  <c:v>1.8146999999998166</c:v>
                </c:pt>
                <c:pt idx="24148">
                  <c:v>1.8147999999998166</c:v>
                </c:pt>
                <c:pt idx="24149">
                  <c:v>1.8148999999998165</c:v>
                </c:pt>
                <c:pt idx="24150">
                  <c:v>1.8149999999998165</c:v>
                </c:pt>
                <c:pt idx="24151">
                  <c:v>1.8150999999998165</c:v>
                </c:pt>
                <c:pt idx="24152">
                  <c:v>1.8151999999998165</c:v>
                </c:pt>
                <c:pt idx="24153">
                  <c:v>1.8152999999998165</c:v>
                </c:pt>
                <c:pt idx="24154">
                  <c:v>1.8153999999998165</c:v>
                </c:pt>
                <c:pt idx="24155">
                  <c:v>1.8154999999998165</c:v>
                </c:pt>
                <c:pt idx="24156">
                  <c:v>1.8155999999998165</c:v>
                </c:pt>
                <c:pt idx="24157">
                  <c:v>1.8156999999998165</c:v>
                </c:pt>
                <c:pt idx="24158">
                  <c:v>1.8157999999998164</c:v>
                </c:pt>
                <c:pt idx="24159">
                  <c:v>1.8158999999998164</c:v>
                </c:pt>
                <c:pt idx="24160">
                  <c:v>1.8159999999998164</c:v>
                </c:pt>
                <c:pt idx="24161">
                  <c:v>1.8160999999998164</c:v>
                </c:pt>
                <c:pt idx="24162">
                  <c:v>1.8161999999998164</c:v>
                </c:pt>
                <c:pt idx="24163">
                  <c:v>1.8162999999998164</c:v>
                </c:pt>
                <c:pt idx="24164">
                  <c:v>1.8163999999998164</c:v>
                </c:pt>
                <c:pt idx="24165">
                  <c:v>1.8164999999998164</c:v>
                </c:pt>
                <c:pt idx="24166">
                  <c:v>1.8165999999998164</c:v>
                </c:pt>
                <c:pt idx="24167">
                  <c:v>1.8166999999998164</c:v>
                </c:pt>
                <c:pt idx="24168">
                  <c:v>1.8167999999998163</c:v>
                </c:pt>
                <c:pt idx="24169">
                  <c:v>1.8168999999998163</c:v>
                </c:pt>
                <c:pt idx="24170">
                  <c:v>1.8169999999998163</c:v>
                </c:pt>
                <c:pt idx="24171">
                  <c:v>1.8170999999998163</c:v>
                </c:pt>
                <c:pt idx="24172">
                  <c:v>1.8171999999998163</c:v>
                </c:pt>
                <c:pt idx="24173">
                  <c:v>1.8172999999998163</c:v>
                </c:pt>
                <c:pt idx="24174">
                  <c:v>1.8173999999998163</c:v>
                </c:pt>
                <c:pt idx="24175">
                  <c:v>1.8174999999998163</c:v>
                </c:pt>
                <c:pt idx="24176">
                  <c:v>1.8175999999998163</c:v>
                </c:pt>
                <c:pt idx="24177">
                  <c:v>1.8176999999998162</c:v>
                </c:pt>
                <c:pt idx="24178">
                  <c:v>1.8177999999998162</c:v>
                </c:pt>
                <c:pt idx="24179">
                  <c:v>1.8178999999998162</c:v>
                </c:pt>
                <c:pt idx="24180">
                  <c:v>1.8179999999998162</c:v>
                </c:pt>
                <c:pt idx="24181">
                  <c:v>1.8180999999998162</c:v>
                </c:pt>
                <c:pt idx="24182">
                  <c:v>1.8181999999998162</c:v>
                </c:pt>
                <c:pt idx="24183">
                  <c:v>1.8182999999998162</c:v>
                </c:pt>
                <c:pt idx="24184">
                  <c:v>1.8183999999998162</c:v>
                </c:pt>
                <c:pt idx="24185">
                  <c:v>1.8184999999998162</c:v>
                </c:pt>
                <c:pt idx="24186">
                  <c:v>1.8185999999998161</c:v>
                </c:pt>
                <c:pt idx="24187">
                  <c:v>1.8186999999998161</c:v>
                </c:pt>
                <c:pt idx="24188">
                  <c:v>1.8187999999998161</c:v>
                </c:pt>
                <c:pt idx="24189">
                  <c:v>1.8188999999998161</c:v>
                </c:pt>
                <c:pt idx="24190">
                  <c:v>1.8189999999998161</c:v>
                </c:pt>
                <c:pt idx="24191">
                  <c:v>1.8190999999998161</c:v>
                </c:pt>
                <c:pt idx="24192">
                  <c:v>1.8191999999998161</c:v>
                </c:pt>
                <c:pt idx="24193">
                  <c:v>1.8192999999998161</c:v>
                </c:pt>
                <c:pt idx="24194">
                  <c:v>1.8193999999998161</c:v>
                </c:pt>
                <c:pt idx="24195">
                  <c:v>1.819499999999816</c:v>
                </c:pt>
                <c:pt idx="24196">
                  <c:v>1.819599999999816</c:v>
                </c:pt>
                <c:pt idx="24197">
                  <c:v>1.819699999999816</c:v>
                </c:pt>
                <c:pt idx="24198">
                  <c:v>1.819799999999816</c:v>
                </c:pt>
                <c:pt idx="24199">
                  <c:v>1.819899999999816</c:v>
                </c:pt>
                <c:pt idx="24200">
                  <c:v>1.819999999999816</c:v>
                </c:pt>
                <c:pt idx="24201">
                  <c:v>1.820099999999816</c:v>
                </c:pt>
                <c:pt idx="24202">
                  <c:v>1.820199999999816</c:v>
                </c:pt>
                <c:pt idx="24203">
                  <c:v>1.820299999999816</c:v>
                </c:pt>
                <c:pt idx="24204">
                  <c:v>1.8203999999998159</c:v>
                </c:pt>
                <c:pt idx="24205">
                  <c:v>1.8204999999998159</c:v>
                </c:pt>
                <c:pt idx="24206">
                  <c:v>1.8205999999998159</c:v>
                </c:pt>
                <c:pt idx="24207">
                  <c:v>1.8206999999998159</c:v>
                </c:pt>
                <c:pt idx="24208">
                  <c:v>1.8207999999998159</c:v>
                </c:pt>
                <c:pt idx="24209">
                  <c:v>1.8208999999998159</c:v>
                </c:pt>
                <c:pt idx="24210">
                  <c:v>1.8209999999998159</c:v>
                </c:pt>
                <c:pt idx="24211">
                  <c:v>1.8210999999998159</c:v>
                </c:pt>
                <c:pt idx="24212">
                  <c:v>1.8211999999998159</c:v>
                </c:pt>
                <c:pt idx="24213">
                  <c:v>1.8212999999998158</c:v>
                </c:pt>
                <c:pt idx="24214">
                  <c:v>1.8213999999998158</c:v>
                </c:pt>
                <c:pt idx="24215">
                  <c:v>1.8214999999998158</c:v>
                </c:pt>
                <c:pt idx="24216">
                  <c:v>1.8215999999998158</c:v>
                </c:pt>
                <c:pt idx="24217">
                  <c:v>1.8216999999998158</c:v>
                </c:pt>
                <c:pt idx="24218">
                  <c:v>1.8217999999998158</c:v>
                </c:pt>
                <c:pt idx="24219">
                  <c:v>1.8218999999998158</c:v>
                </c:pt>
                <c:pt idx="24220">
                  <c:v>1.8219999999998158</c:v>
                </c:pt>
                <c:pt idx="24221">
                  <c:v>1.8220999999998158</c:v>
                </c:pt>
                <c:pt idx="24222">
                  <c:v>1.8221999999998157</c:v>
                </c:pt>
                <c:pt idx="24223">
                  <c:v>1.8222999999998157</c:v>
                </c:pt>
                <c:pt idx="24224">
                  <c:v>1.8223999999998157</c:v>
                </c:pt>
                <c:pt idx="24225">
                  <c:v>1.8224999999998157</c:v>
                </c:pt>
                <c:pt idx="24226">
                  <c:v>1.8225999999998157</c:v>
                </c:pt>
                <c:pt idx="24227">
                  <c:v>1.8226999999998157</c:v>
                </c:pt>
                <c:pt idx="24228">
                  <c:v>1.8227999999998157</c:v>
                </c:pt>
                <c:pt idx="24229">
                  <c:v>1.8228999999998157</c:v>
                </c:pt>
                <c:pt idx="24230">
                  <c:v>1.8229999999998157</c:v>
                </c:pt>
                <c:pt idx="24231">
                  <c:v>1.8230999999998156</c:v>
                </c:pt>
                <c:pt idx="24232">
                  <c:v>1.8231999999998156</c:v>
                </c:pt>
                <c:pt idx="24233">
                  <c:v>1.8232999999998156</c:v>
                </c:pt>
                <c:pt idx="24234">
                  <c:v>1.8233999999998156</c:v>
                </c:pt>
                <c:pt idx="24235">
                  <c:v>1.8234999999998156</c:v>
                </c:pt>
                <c:pt idx="24236">
                  <c:v>1.8235999999998156</c:v>
                </c:pt>
                <c:pt idx="24237">
                  <c:v>1.8236999999998156</c:v>
                </c:pt>
                <c:pt idx="24238">
                  <c:v>1.8237999999998156</c:v>
                </c:pt>
                <c:pt idx="24239">
                  <c:v>1.8238999999998156</c:v>
                </c:pt>
                <c:pt idx="24240">
                  <c:v>1.8239999999998155</c:v>
                </c:pt>
                <c:pt idx="24241">
                  <c:v>1.8240999999998155</c:v>
                </c:pt>
                <c:pt idx="24242">
                  <c:v>1.8241999999998155</c:v>
                </c:pt>
                <c:pt idx="24243">
                  <c:v>1.8242999999998155</c:v>
                </c:pt>
                <c:pt idx="24244">
                  <c:v>1.8243999999998155</c:v>
                </c:pt>
                <c:pt idx="24245">
                  <c:v>1.8244999999998155</c:v>
                </c:pt>
                <c:pt idx="24246">
                  <c:v>1.8245999999998155</c:v>
                </c:pt>
                <c:pt idx="24247">
                  <c:v>1.8246999999998155</c:v>
                </c:pt>
                <c:pt idx="24248">
                  <c:v>1.8247999999998155</c:v>
                </c:pt>
                <c:pt idx="24249">
                  <c:v>1.8248999999998154</c:v>
                </c:pt>
                <c:pt idx="24250">
                  <c:v>1.8249999999998154</c:v>
                </c:pt>
                <c:pt idx="24251">
                  <c:v>1.8250999999998154</c:v>
                </c:pt>
                <c:pt idx="24252">
                  <c:v>1.8251999999998154</c:v>
                </c:pt>
                <c:pt idx="24253">
                  <c:v>1.8252999999998154</c:v>
                </c:pt>
                <c:pt idx="24254">
                  <c:v>1.8253999999998154</c:v>
                </c:pt>
                <c:pt idx="24255">
                  <c:v>1.8254999999998154</c:v>
                </c:pt>
                <c:pt idx="24256">
                  <c:v>1.8255999999998154</c:v>
                </c:pt>
                <c:pt idx="24257">
                  <c:v>1.8256999999998154</c:v>
                </c:pt>
                <c:pt idx="24258">
                  <c:v>1.8257999999998153</c:v>
                </c:pt>
                <c:pt idx="24259">
                  <c:v>1.8258999999998153</c:v>
                </c:pt>
                <c:pt idx="24260">
                  <c:v>1.8259999999998153</c:v>
                </c:pt>
                <c:pt idx="24261">
                  <c:v>1.8260999999998153</c:v>
                </c:pt>
                <c:pt idx="24262">
                  <c:v>1.8261999999998153</c:v>
                </c:pt>
                <c:pt idx="24263">
                  <c:v>1.8262999999998153</c:v>
                </c:pt>
                <c:pt idx="24264">
                  <c:v>1.8263999999998153</c:v>
                </c:pt>
                <c:pt idx="24265">
                  <c:v>1.8264999999998153</c:v>
                </c:pt>
                <c:pt idx="24266">
                  <c:v>1.8265999999998153</c:v>
                </c:pt>
                <c:pt idx="24267">
                  <c:v>1.8266999999998152</c:v>
                </c:pt>
                <c:pt idx="24268">
                  <c:v>1.8267999999998152</c:v>
                </c:pt>
                <c:pt idx="24269">
                  <c:v>1.8268999999998152</c:v>
                </c:pt>
                <c:pt idx="24270">
                  <c:v>1.8269999999998152</c:v>
                </c:pt>
                <c:pt idx="24271">
                  <c:v>1.8270999999998152</c:v>
                </c:pt>
                <c:pt idx="24272">
                  <c:v>1.8271999999998152</c:v>
                </c:pt>
                <c:pt idx="24273">
                  <c:v>1.8272999999998152</c:v>
                </c:pt>
                <c:pt idx="24274">
                  <c:v>1.8273999999998152</c:v>
                </c:pt>
                <c:pt idx="24275">
                  <c:v>1.8274999999998152</c:v>
                </c:pt>
                <c:pt idx="24276">
                  <c:v>1.8275999999998152</c:v>
                </c:pt>
                <c:pt idx="24277">
                  <c:v>1.8276999999998151</c:v>
                </c:pt>
                <c:pt idx="24278">
                  <c:v>1.8277999999998151</c:v>
                </c:pt>
                <c:pt idx="24279">
                  <c:v>1.8278999999998151</c:v>
                </c:pt>
                <c:pt idx="24280">
                  <c:v>1.8279999999998151</c:v>
                </c:pt>
                <c:pt idx="24281">
                  <c:v>1.8280999999998151</c:v>
                </c:pt>
                <c:pt idx="24282">
                  <c:v>1.8281999999998151</c:v>
                </c:pt>
                <c:pt idx="24283">
                  <c:v>1.8282999999998151</c:v>
                </c:pt>
                <c:pt idx="24284">
                  <c:v>1.8283999999998151</c:v>
                </c:pt>
                <c:pt idx="24285">
                  <c:v>1.8284999999998151</c:v>
                </c:pt>
                <c:pt idx="24286">
                  <c:v>1.828599999999815</c:v>
                </c:pt>
                <c:pt idx="24287">
                  <c:v>1.828699999999815</c:v>
                </c:pt>
                <c:pt idx="24288">
                  <c:v>1.828799999999815</c:v>
                </c:pt>
                <c:pt idx="24289">
                  <c:v>1.828899999999815</c:v>
                </c:pt>
                <c:pt idx="24290">
                  <c:v>1.828999999999815</c:v>
                </c:pt>
                <c:pt idx="24291">
                  <c:v>1.829099999999815</c:v>
                </c:pt>
                <c:pt idx="24292">
                  <c:v>1.829199999999815</c:v>
                </c:pt>
                <c:pt idx="24293">
                  <c:v>1.829299999999815</c:v>
                </c:pt>
                <c:pt idx="24294">
                  <c:v>1.829399999999815</c:v>
                </c:pt>
                <c:pt idx="24295">
                  <c:v>1.8294999999998149</c:v>
                </c:pt>
                <c:pt idx="24296">
                  <c:v>1.8295999999998149</c:v>
                </c:pt>
                <c:pt idx="24297">
                  <c:v>1.8296999999998149</c:v>
                </c:pt>
                <c:pt idx="24298">
                  <c:v>1.8297999999998149</c:v>
                </c:pt>
                <c:pt idx="24299">
                  <c:v>1.8298999999998149</c:v>
                </c:pt>
                <c:pt idx="24300">
                  <c:v>1.8299999999998149</c:v>
                </c:pt>
                <c:pt idx="24301">
                  <c:v>1.8300999999998149</c:v>
                </c:pt>
                <c:pt idx="24302">
                  <c:v>1.8301999999998149</c:v>
                </c:pt>
                <c:pt idx="24303">
                  <c:v>1.8302999999998149</c:v>
                </c:pt>
                <c:pt idx="24304">
                  <c:v>1.8303999999998148</c:v>
                </c:pt>
                <c:pt idx="24305">
                  <c:v>1.8304999999998148</c:v>
                </c:pt>
                <c:pt idx="24306">
                  <c:v>1.8305999999998148</c:v>
                </c:pt>
                <c:pt idx="24307">
                  <c:v>1.8306999999998148</c:v>
                </c:pt>
                <c:pt idx="24308">
                  <c:v>1.8307999999998148</c:v>
                </c:pt>
                <c:pt idx="24309">
                  <c:v>1.8308999999998148</c:v>
                </c:pt>
                <c:pt idx="24310">
                  <c:v>1.8309999999998148</c:v>
                </c:pt>
                <c:pt idx="24311">
                  <c:v>1.8310999999998148</c:v>
                </c:pt>
                <c:pt idx="24312">
                  <c:v>1.8311999999998148</c:v>
                </c:pt>
                <c:pt idx="24313">
                  <c:v>1.8312999999998147</c:v>
                </c:pt>
                <c:pt idx="24314">
                  <c:v>1.8313999999998147</c:v>
                </c:pt>
                <c:pt idx="24315">
                  <c:v>1.8314999999998147</c:v>
                </c:pt>
                <c:pt idx="24316">
                  <c:v>1.8315999999998147</c:v>
                </c:pt>
                <c:pt idx="24317">
                  <c:v>1.8316999999998147</c:v>
                </c:pt>
                <c:pt idx="24318">
                  <c:v>1.8317999999998147</c:v>
                </c:pt>
                <c:pt idx="24319">
                  <c:v>1.8318999999998147</c:v>
                </c:pt>
                <c:pt idx="24320">
                  <c:v>1.8319999999998147</c:v>
                </c:pt>
                <c:pt idx="24321">
                  <c:v>1.8320999999998147</c:v>
                </c:pt>
                <c:pt idx="24322">
                  <c:v>1.8321999999998146</c:v>
                </c:pt>
                <c:pt idx="24323">
                  <c:v>1.8322999999998146</c:v>
                </c:pt>
                <c:pt idx="24324">
                  <c:v>1.8323999999998146</c:v>
                </c:pt>
                <c:pt idx="24325">
                  <c:v>1.8324999999998146</c:v>
                </c:pt>
                <c:pt idx="24326">
                  <c:v>1.8325999999998146</c:v>
                </c:pt>
                <c:pt idx="24327">
                  <c:v>1.8326999999998146</c:v>
                </c:pt>
                <c:pt idx="24328">
                  <c:v>1.8327999999998146</c:v>
                </c:pt>
                <c:pt idx="24329">
                  <c:v>1.8328999999998146</c:v>
                </c:pt>
                <c:pt idx="24330">
                  <c:v>1.8329999999998146</c:v>
                </c:pt>
                <c:pt idx="24331">
                  <c:v>1.8330999999998145</c:v>
                </c:pt>
                <c:pt idx="24332">
                  <c:v>1.8331999999998145</c:v>
                </c:pt>
                <c:pt idx="24333">
                  <c:v>1.8332999999998145</c:v>
                </c:pt>
                <c:pt idx="24334">
                  <c:v>1.8333999999998145</c:v>
                </c:pt>
                <c:pt idx="24335">
                  <c:v>1.8334999999998145</c:v>
                </c:pt>
                <c:pt idx="24336">
                  <c:v>1.8335999999998145</c:v>
                </c:pt>
                <c:pt idx="24337">
                  <c:v>1.8336999999998145</c:v>
                </c:pt>
                <c:pt idx="24338">
                  <c:v>1.8337999999998145</c:v>
                </c:pt>
                <c:pt idx="24339">
                  <c:v>1.8338999999998145</c:v>
                </c:pt>
                <c:pt idx="24340">
                  <c:v>1.8339999999998144</c:v>
                </c:pt>
                <c:pt idx="24341">
                  <c:v>1.8340999999998144</c:v>
                </c:pt>
                <c:pt idx="24342">
                  <c:v>1.8341999999998144</c:v>
                </c:pt>
                <c:pt idx="24343">
                  <c:v>1.8342999999998144</c:v>
                </c:pt>
                <c:pt idx="24344">
                  <c:v>1.8343999999998144</c:v>
                </c:pt>
                <c:pt idx="24345">
                  <c:v>1.8344999999998144</c:v>
                </c:pt>
                <c:pt idx="24346">
                  <c:v>1.8345999999998144</c:v>
                </c:pt>
                <c:pt idx="24347">
                  <c:v>1.8346999999998144</c:v>
                </c:pt>
                <c:pt idx="24348">
                  <c:v>1.8347999999998144</c:v>
                </c:pt>
                <c:pt idx="24349">
                  <c:v>1.8348999999998143</c:v>
                </c:pt>
                <c:pt idx="24350">
                  <c:v>1.8349999999998143</c:v>
                </c:pt>
                <c:pt idx="24351">
                  <c:v>1.8350999999998143</c:v>
                </c:pt>
                <c:pt idx="24352">
                  <c:v>1.8351999999998143</c:v>
                </c:pt>
                <c:pt idx="24353">
                  <c:v>1.8352999999998143</c:v>
                </c:pt>
                <c:pt idx="24354">
                  <c:v>1.8353999999998143</c:v>
                </c:pt>
                <c:pt idx="24355">
                  <c:v>1.8354999999998143</c:v>
                </c:pt>
                <c:pt idx="24356">
                  <c:v>1.8355999999998143</c:v>
                </c:pt>
                <c:pt idx="24357">
                  <c:v>1.8356999999998143</c:v>
                </c:pt>
                <c:pt idx="24358">
                  <c:v>1.8357999999998142</c:v>
                </c:pt>
                <c:pt idx="24359">
                  <c:v>1.8358999999998142</c:v>
                </c:pt>
                <c:pt idx="24360">
                  <c:v>1.8359999999998142</c:v>
                </c:pt>
                <c:pt idx="24361">
                  <c:v>1.8360999999998142</c:v>
                </c:pt>
                <c:pt idx="24362">
                  <c:v>1.8361999999998142</c:v>
                </c:pt>
                <c:pt idx="24363">
                  <c:v>1.8362999999998142</c:v>
                </c:pt>
                <c:pt idx="24364">
                  <c:v>1.8363999999998142</c:v>
                </c:pt>
                <c:pt idx="24365">
                  <c:v>1.8364999999998142</c:v>
                </c:pt>
                <c:pt idx="24366">
                  <c:v>1.8365999999998142</c:v>
                </c:pt>
                <c:pt idx="24367">
                  <c:v>1.8366999999998141</c:v>
                </c:pt>
                <c:pt idx="24368">
                  <c:v>1.8367999999998141</c:v>
                </c:pt>
                <c:pt idx="24369">
                  <c:v>1.8368999999998141</c:v>
                </c:pt>
                <c:pt idx="24370">
                  <c:v>1.8369999999998141</c:v>
                </c:pt>
                <c:pt idx="24371">
                  <c:v>1.8370999999998141</c:v>
                </c:pt>
                <c:pt idx="24372">
                  <c:v>1.8371999999998141</c:v>
                </c:pt>
                <c:pt idx="24373">
                  <c:v>1.8372999999998141</c:v>
                </c:pt>
                <c:pt idx="24374">
                  <c:v>1.8373999999998141</c:v>
                </c:pt>
                <c:pt idx="24375">
                  <c:v>1.8374999999998141</c:v>
                </c:pt>
                <c:pt idx="24376">
                  <c:v>1.837599999999814</c:v>
                </c:pt>
                <c:pt idx="24377">
                  <c:v>1.837699999999814</c:v>
                </c:pt>
                <c:pt idx="24378">
                  <c:v>1.837799999999814</c:v>
                </c:pt>
                <c:pt idx="24379">
                  <c:v>1.837899999999814</c:v>
                </c:pt>
                <c:pt idx="24380">
                  <c:v>1.837999999999814</c:v>
                </c:pt>
                <c:pt idx="24381">
                  <c:v>1.838099999999814</c:v>
                </c:pt>
                <c:pt idx="24382">
                  <c:v>1.838199999999814</c:v>
                </c:pt>
                <c:pt idx="24383">
                  <c:v>1.838299999999814</c:v>
                </c:pt>
                <c:pt idx="24384">
                  <c:v>1.838399999999814</c:v>
                </c:pt>
                <c:pt idx="24385">
                  <c:v>1.8384999999998139</c:v>
                </c:pt>
                <c:pt idx="24386">
                  <c:v>1.8385999999998139</c:v>
                </c:pt>
                <c:pt idx="24387">
                  <c:v>1.8386999999998139</c:v>
                </c:pt>
                <c:pt idx="24388">
                  <c:v>1.8387999999998139</c:v>
                </c:pt>
                <c:pt idx="24389">
                  <c:v>1.8388999999998139</c:v>
                </c:pt>
                <c:pt idx="24390">
                  <c:v>1.8389999999998139</c:v>
                </c:pt>
                <c:pt idx="24391">
                  <c:v>1.8390999999998139</c:v>
                </c:pt>
                <c:pt idx="24392">
                  <c:v>1.8391999999998139</c:v>
                </c:pt>
                <c:pt idx="24393">
                  <c:v>1.8392999999998139</c:v>
                </c:pt>
                <c:pt idx="24394">
                  <c:v>1.8393999999998139</c:v>
                </c:pt>
                <c:pt idx="24395">
                  <c:v>1.8394999999998138</c:v>
                </c:pt>
                <c:pt idx="24396">
                  <c:v>1.8395999999998138</c:v>
                </c:pt>
                <c:pt idx="24397">
                  <c:v>1.8396999999998138</c:v>
                </c:pt>
                <c:pt idx="24398">
                  <c:v>1.8397999999998138</c:v>
                </c:pt>
                <c:pt idx="24399">
                  <c:v>1.8398999999998138</c:v>
                </c:pt>
                <c:pt idx="24400">
                  <c:v>1.8399999999998138</c:v>
                </c:pt>
                <c:pt idx="24401">
                  <c:v>1.8400999999998138</c:v>
                </c:pt>
                <c:pt idx="24402">
                  <c:v>1.8401999999998138</c:v>
                </c:pt>
                <c:pt idx="24403">
                  <c:v>1.8402999999998138</c:v>
                </c:pt>
                <c:pt idx="24404">
                  <c:v>1.8403999999998137</c:v>
                </c:pt>
                <c:pt idx="24405">
                  <c:v>1.8404999999998137</c:v>
                </c:pt>
                <c:pt idx="24406">
                  <c:v>1.8405999999998137</c:v>
                </c:pt>
                <c:pt idx="24407">
                  <c:v>1.8406999999998137</c:v>
                </c:pt>
                <c:pt idx="24408">
                  <c:v>1.8407999999998137</c:v>
                </c:pt>
                <c:pt idx="24409">
                  <c:v>1.8408999999998137</c:v>
                </c:pt>
                <c:pt idx="24410">
                  <c:v>1.8409999999998137</c:v>
                </c:pt>
                <c:pt idx="24411">
                  <c:v>1.8410999999998137</c:v>
                </c:pt>
                <c:pt idx="24412">
                  <c:v>1.8411999999998137</c:v>
                </c:pt>
                <c:pt idx="24413">
                  <c:v>1.8412999999998136</c:v>
                </c:pt>
                <c:pt idx="24414">
                  <c:v>1.8413999999998136</c:v>
                </c:pt>
                <c:pt idx="24415">
                  <c:v>1.8414999999998136</c:v>
                </c:pt>
                <c:pt idx="24416">
                  <c:v>1.8415999999998136</c:v>
                </c:pt>
                <c:pt idx="24417">
                  <c:v>1.8416999999998136</c:v>
                </c:pt>
                <c:pt idx="24418">
                  <c:v>1.8417999999998136</c:v>
                </c:pt>
                <c:pt idx="24419">
                  <c:v>1.8418999999998136</c:v>
                </c:pt>
                <c:pt idx="24420">
                  <c:v>1.8419999999998136</c:v>
                </c:pt>
                <c:pt idx="24421">
                  <c:v>1.8420999999998136</c:v>
                </c:pt>
                <c:pt idx="24422">
                  <c:v>1.8421999999998135</c:v>
                </c:pt>
                <c:pt idx="24423">
                  <c:v>1.8422999999998135</c:v>
                </c:pt>
                <c:pt idx="24424">
                  <c:v>1.8423999999998135</c:v>
                </c:pt>
                <c:pt idx="24425">
                  <c:v>1.8424999999998135</c:v>
                </c:pt>
                <c:pt idx="24426">
                  <c:v>1.8425999999998135</c:v>
                </c:pt>
                <c:pt idx="24427">
                  <c:v>1.8426999999998135</c:v>
                </c:pt>
                <c:pt idx="24428">
                  <c:v>1.8427999999998135</c:v>
                </c:pt>
                <c:pt idx="24429">
                  <c:v>1.8428999999998135</c:v>
                </c:pt>
                <c:pt idx="24430">
                  <c:v>1.8429999999998135</c:v>
                </c:pt>
                <c:pt idx="24431">
                  <c:v>1.8430999999998134</c:v>
                </c:pt>
                <c:pt idx="24432">
                  <c:v>1.8431999999998134</c:v>
                </c:pt>
                <c:pt idx="24433">
                  <c:v>1.8432999999998134</c:v>
                </c:pt>
                <c:pt idx="24434">
                  <c:v>1.8433999999998134</c:v>
                </c:pt>
                <c:pt idx="24435">
                  <c:v>1.8434999999998134</c:v>
                </c:pt>
                <c:pt idx="24436">
                  <c:v>1.8435999999998134</c:v>
                </c:pt>
                <c:pt idx="24437">
                  <c:v>1.8436999999998134</c:v>
                </c:pt>
                <c:pt idx="24438">
                  <c:v>1.8437999999998134</c:v>
                </c:pt>
                <c:pt idx="24439">
                  <c:v>1.8438999999998134</c:v>
                </c:pt>
                <c:pt idx="24440">
                  <c:v>1.8439999999998133</c:v>
                </c:pt>
                <c:pt idx="24441">
                  <c:v>1.8440999999998133</c:v>
                </c:pt>
                <c:pt idx="24442">
                  <c:v>1.8441999999998133</c:v>
                </c:pt>
                <c:pt idx="24443">
                  <c:v>1.8442999999998133</c:v>
                </c:pt>
                <c:pt idx="24444">
                  <c:v>1.8443999999998133</c:v>
                </c:pt>
                <c:pt idx="24445">
                  <c:v>1.8444999999998133</c:v>
                </c:pt>
                <c:pt idx="24446">
                  <c:v>1.8445999999998133</c:v>
                </c:pt>
                <c:pt idx="24447">
                  <c:v>1.8446999999998133</c:v>
                </c:pt>
                <c:pt idx="24448">
                  <c:v>1.8447999999998133</c:v>
                </c:pt>
                <c:pt idx="24449">
                  <c:v>1.8448999999998132</c:v>
                </c:pt>
                <c:pt idx="24450">
                  <c:v>1.8449999999998132</c:v>
                </c:pt>
                <c:pt idx="24451">
                  <c:v>1.8450999999998132</c:v>
                </c:pt>
                <c:pt idx="24452">
                  <c:v>1.8451999999998132</c:v>
                </c:pt>
                <c:pt idx="24453">
                  <c:v>1.8452999999998132</c:v>
                </c:pt>
                <c:pt idx="24454">
                  <c:v>1.8453999999998132</c:v>
                </c:pt>
                <c:pt idx="24455">
                  <c:v>1.8454999999998132</c:v>
                </c:pt>
                <c:pt idx="24456">
                  <c:v>1.8455999999998132</c:v>
                </c:pt>
                <c:pt idx="24457">
                  <c:v>1.8456999999998132</c:v>
                </c:pt>
                <c:pt idx="24458">
                  <c:v>1.8457999999998131</c:v>
                </c:pt>
                <c:pt idx="24459">
                  <c:v>1.8458999999998131</c:v>
                </c:pt>
                <c:pt idx="24460">
                  <c:v>1.8459999999998131</c:v>
                </c:pt>
                <c:pt idx="24461">
                  <c:v>1.8460999999998131</c:v>
                </c:pt>
                <c:pt idx="24462">
                  <c:v>1.8461999999998131</c:v>
                </c:pt>
                <c:pt idx="24463">
                  <c:v>1.8462999999998131</c:v>
                </c:pt>
                <c:pt idx="24464">
                  <c:v>1.8463999999998131</c:v>
                </c:pt>
                <c:pt idx="24465">
                  <c:v>1.8464999999998131</c:v>
                </c:pt>
                <c:pt idx="24466">
                  <c:v>1.8465999999998131</c:v>
                </c:pt>
                <c:pt idx="24467">
                  <c:v>1.846699999999813</c:v>
                </c:pt>
                <c:pt idx="24468">
                  <c:v>1.846799999999813</c:v>
                </c:pt>
                <c:pt idx="24469">
                  <c:v>1.846899999999813</c:v>
                </c:pt>
                <c:pt idx="24470">
                  <c:v>1.846999999999813</c:v>
                </c:pt>
                <c:pt idx="24471">
                  <c:v>1.847099999999813</c:v>
                </c:pt>
                <c:pt idx="24472">
                  <c:v>1.847199999999813</c:v>
                </c:pt>
                <c:pt idx="24473">
                  <c:v>1.847299999999813</c:v>
                </c:pt>
                <c:pt idx="24474">
                  <c:v>1.847399999999813</c:v>
                </c:pt>
                <c:pt idx="24475">
                  <c:v>1.847499999999813</c:v>
                </c:pt>
                <c:pt idx="24476">
                  <c:v>1.8475999999998129</c:v>
                </c:pt>
                <c:pt idx="24477">
                  <c:v>1.8476999999998129</c:v>
                </c:pt>
                <c:pt idx="24478">
                  <c:v>1.8477999999998129</c:v>
                </c:pt>
                <c:pt idx="24479">
                  <c:v>1.8478999999998129</c:v>
                </c:pt>
                <c:pt idx="24480">
                  <c:v>1.8479999999998129</c:v>
                </c:pt>
                <c:pt idx="24481">
                  <c:v>1.8480999999998129</c:v>
                </c:pt>
                <c:pt idx="24482">
                  <c:v>1.8481999999998129</c:v>
                </c:pt>
                <c:pt idx="24483">
                  <c:v>1.8482999999998129</c:v>
                </c:pt>
                <c:pt idx="24484">
                  <c:v>1.8483999999998129</c:v>
                </c:pt>
                <c:pt idx="24485">
                  <c:v>1.8484999999998128</c:v>
                </c:pt>
                <c:pt idx="24486">
                  <c:v>1.8485999999998128</c:v>
                </c:pt>
                <c:pt idx="24487">
                  <c:v>1.8486999999998128</c:v>
                </c:pt>
                <c:pt idx="24488">
                  <c:v>1.8487999999998128</c:v>
                </c:pt>
                <c:pt idx="24489">
                  <c:v>1.8488999999998128</c:v>
                </c:pt>
                <c:pt idx="24490">
                  <c:v>1.8489999999998128</c:v>
                </c:pt>
                <c:pt idx="24491">
                  <c:v>1.8490999999998128</c:v>
                </c:pt>
                <c:pt idx="24492">
                  <c:v>1.8491999999998128</c:v>
                </c:pt>
                <c:pt idx="24493">
                  <c:v>1.8492999999998128</c:v>
                </c:pt>
                <c:pt idx="24494">
                  <c:v>1.8493999999998127</c:v>
                </c:pt>
                <c:pt idx="24495">
                  <c:v>1.8494999999998127</c:v>
                </c:pt>
                <c:pt idx="24496">
                  <c:v>1.8495999999998127</c:v>
                </c:pt>
                <c:pt idx="24497">
                  <c:v>1.8496999999998127</c:v>
                </c:pt>
                <c:pt idx="24498">
                  <c:v>1.8497999999998127</c:v>
                </c:pt>
                <c:pt idx="24499">
                  <c:v>1.8498999999998127</c:v>
                </c:pt>
                <c:pt idx="24500">
                  <c:v>1.8499999999998127</c:v>
                </c:pt>
                <c:pt idx="24501">
                  <c:v>1.8500999999998127</c:v>
                </c:pt>
                <c:pt idx="24502">
                  <c:v>1.8501999999998127</c:v>
                </c:pt>
                <c:pt idx="24503">
                  <c:v>1.8502999999998127</c:v>
                </c:pt>
                <c:pt idx="24504">
                  <c:v>1.8503999999998126</c:v>
                </c:pt>
                <c:pt idx="24505">
                  <c:v>1.8504999999998126</c:v>
                </c:pt>
                <c:pt idx="24506">
                  <c:v>1.8505999999998126</c:v>
                </c:pt>
                <c:pt idx="24507">
                  <c:v>1.8506999999998126</c:v>
                </c:pt>
                <c:pt idx="24508">
                  <c:v>1.8507999999998126</c:v>
                </c:pt>
                <c:pt idx="24509">
                  <c:v>1.8508999999998126</c:v>
                </c:pt>
                <c:pt idx="24510">
                  <c:v>1.8509999999998126</c:v>
                </c:pt>
                <c:pt idx="24511">
                  <c:v>1.8510999999998126</c:v>
                </c:pt>
                <c:pt idx="24512">
                  <c:v>1.8511999999998126</c:v>
                </c:pt>
                <c:pt idx="24513">
                  <c:v>1.8512999999998125</c:v>
                </c:pt>
                <c:pt idx="24514">
                  <c:v>1.8513999999998125</c:v>
                </c:pt>
                <c:pt idx="24515">
                  <c:v>1.8514999999998125</c:v>
                </c:pt>
                <c:pt idx="24516">
                  <c:v>1.8515999999998125</c:v>
                </c:pt>
                <c:pt idx="24517">
                  <c:v>1.8516999999998125</c:v>
                </c:pt>
                <c:pt idx="24518">
                  <c:v>1.8517999999998125</c:v>
                </c:pt>
                <c:pt idx="24519">
                  <c:v>1.8518999999998125</c:v>
                </c:pt>
                <c:pt idx="24520">
                  <c:v>1.8519999999998125</c:v>
                </c:pt>
                <c:pt idx="24521">
                  <c:v>1.8520999999998125</c:v>
                </c:pt>
                <c:pt idx="24522">
                  <c:v>1.8521999999998124</c:v>
                </c:pt>
                <c:pt idx="24523">
                  <c:v>1.8522999999998124</c:v>
                </c:pt>
                <c:pt idx="24524">
                  <c:v>1.8523999999998124</c:v>
                </c:pt>
                <c:pt idx="24525">
                  <c:v>1.8524999999998124</c:v>
                </c:pt>
                <c:pt idx="24526">
                  <c:v>1.8525999999998124</c:v>
                </c:pt>
                <c:pt idx="24527">
                  <c:v>1.8526999999998124</c:v>
                </c:pt>
                <c:pt idx="24528">
                  <c:v>1.8527999999998124</c:v>
                </c:pt>
                <c:pt idx="24529">
                  <c:v>1.8528999999998124</c:v>
                </c:pt>
                <c:pt idx="24530">
                  <c:v>1.8529999999998124</c:v>
                </c:pt>
                <c:pt idx="24531">
                  <c:v>1.8530999999998123</c:v>
                </c:pt>
                <c:pt idx="24532">
                  <c:v>1.8531999999998123</c:v>
                </c:pt>
                <c:pt idx="24533">
                  <c:v>1.8532999999998123</c:v>
                </c:pt>
                <c:pt idx="24534">
                  <c:v>1.8533999999998123</c:v>
                </c:pt>
                <c:pt idx="24535">
                  <c:v>1.8534999999998123</c:v>
                </c:pt>
                <c:pt idx="24536">
                  <c:v>1.8535999999998123</c:v>
                </c:pt>
                <c:pt idx="24537">
                  <c:v>1.8536999999998123</c:v>
                </c:pt>
                <c:pt idx="24538">
                  <c:v>1.8537999999998123</c:v>
                </c:pt>
                <c:pt idx="24539">
                  <c:v>1.8538999999998123</c:v>
                </c:pt>
                <c:pt idx="24540">
                  <c:v>1.8539999999998122</c:v>
                </c:pt>
                <c:pt idx="24541">
                  <c:v>1.8540999999998122</c:v>
                </c:pt>
                <c:pt idx="24542">
                  <c:v>1.8541999999998122</c:v>
                </c:pt>
                <c:pt idx="24543">
                  <c:v>1.8542999999998122</c:v>
                </c:pt>
                <c:pt idx="24544">
                  <c:v>1.8543999999998122</c:v>
                </c:pt>
                <c:pt idx="24545">
                  <c:v>1.8544999999998122</c:v>
                </c:pt>
                <c:pt idx="24546">
                  <c:v>1.8545999999998122</c:v>
                </c:pt>
                <c:pt idx="24547">
                  <c:v>1.8546999999998122</c:v>
                </c:pt>
                <c:pt idx="24548">
                  <c:v>1.8547999999998122</c:v>
                </c:pt>
                <c:pt idx="24549">
                  <c:v>1.8548999999998121</c:v>
                </c:pt>
                <c:pt idx="24550">
                  <c:v>1.8549999999998121</c:v>
                </c:pt>
                <c:pt idx="24551">
                  <c:v>1.8550999999998121</c:v>
                </c:pt>
                <c:pt idx="24552">
                  <c:v>1.8551999999998121</c:v>
                </c:pt>
                <c:pt idx="24553">
                  <c:v>1.8552999999998121</c:v>
                </c:pt>
                <c:pt idx="24554">
                  <c:v>1.8553999999998121</c:v>
                </c:pt>
                <c:pt idx="24555">
                  <c:v>1.8554999999998121</c:v>
                </c:pt>
                <c:pt idx="24556">
                  <c:v>1.8555999999998121</c:v>
                </c:pt>
                <c:pt idx="24557">
                  <c:v>1.8556999999998121</c:v>
                </c:pt>
                <c:pt idx="24558">
                  <c:v>1.855799999999812</c:v>
                </c:pt>
                <c:pt idx="24559">
                  <c:v>1.855899999999812</c:v>
                </c:pt>
                <c:pt idx="24560">
                  <c:v>1.855999999999812</c:v>
                </c:pt>
                <c:pt idx="24561">
                  <c:v>1.856099999999812</c:v>
                </c:pt>
                <c:pt idx="24562">
                  <c:v>1.856199999999812</c:v>
                </c:pt>
                <c:pt idx="24563">
                  <c:v>1.856299999999812</c:v>
                </c:pt>
                <c:pt idx="24564">
                  <c:v>1.856399999999812</c:v>
                </c:pt>
                <c:pt idx="24565">
                  <c:v>1.856499999999812</c:v>
                </c:pt>
                <c:pt idx="24566">
                  <c:v>1.856599999999812</c:v>
                </c:pt>
                <c:pt idx="24567">
                  <c:v>1.8566999999998119</c:v>
                </c:pt>
                <c:pt idx="24568">
                  <c:v>1.8567999999998119</c:v>
                </c:pt>
                <c:pt idx="24569">
                  <c:v>1.8568999999998119</c:v>
                </c:pt>
                <c:pt idx="24570">
                  <c:v>1.8569999999998119</c:v>
                </c:pt>
                <c:pt idx="24571">
                  <c:v>1.8570999999998119</c:v>
                </c:pt>
                <c:pt idx="24572">
                  <c:v>1.8571999999998119</c:v>
                </c:pt>
                <c:pt idx="24573">
                  <c:v>1.8572999999998119</c:v>
                </c:pt>
                <c:pt idx="24574">
                  <c:v>1.8573999999998119</c:v>
                </c:pt>
                <c:pt idx="24575">
                  <c:v>1.8574999999998119</c:v>
                </c:pt>
                <c:pt idx="24576">
                  <c:v>1.8575999999998118</c:v>
                </c:pt>
                <c:pt idx="24577">
                  <c:v>1.8576999999998118</c:v>
                </c:pt>
                <c:pt idx="24578">
                  <c:v>1.8577999999998118</c:v>
                </c:pt>
                <c:pt idx="24579">
                  <c:v>1.8578999999998118</c:v>
                </c:pt>
                <c:pt idx="24580">
                  <c:v>1.8579999999998118</c:v>
                </c:pt>
                <c:pt idx="24581">
                  <c:v>1.8580999999998118</c:v>
                </c:pt>
                <c:pt idx="24582">
                  <c:v>1.8581999999998118</c:v>
                </c:pt>
                <c:pt idx="24583">
                  <c:v>1.8582999999998118</c:v>
                </c:pt>
                <c:pt idx="24584">
                  <c:v>1.8583999999998118</c:v>
                </c:pt>
                <c:pt idx="24585">
                  <c:v>1.8584999999998117</c:v>
                </c:pt>
                <c:pt idx="24586">
                  <c:v>1.8585999999998117</c:v>
                </c:pt>
                <c:pt idx="24587">
                  <c:v>1.8586999999998117</c:v>
                </c:pt>
                <c:pt idx="24588">
                  <c:v>1.8587999999998117</c:v>
                </c:pt>
                <c:pt idx="24589">
                  <c:v>1.8588999999998117</c:v>
                </c:pt>
                <c:pt idx="24590">
                  <c:v>1.8589999999998117</c:v>
                </c:pt>
                <c:pt idx="24591">
                  <c:v>1.8590999999998117</c:v>
                </c:pt>
                <c:pt idx="24592">
                  <c:v>1.8591999999998117</c:v>
                </c:pt>
                <c:pt idx="24593">
                  <c:v>1.8592999999998117</c:v>
                </c:pt>
                <c:pt idx="24594">
                  <c:v>1.8593999999998116</c:v>
                </c:pt>
                <c:pt idx="24595">
                  <c:v>1.8594999999998116</c:v>
                </c:pt>
                <c:pt idx="24596">
                  <c:v>1.8595999999998116</c:v>
                </c:pt>
                <c:pt idx="24597">
                  <c:v>1.8596999999998116</c:v>
                </c:pt>
                <c:pt idx="24598">
                  <c:v>1.8597999999998116</c:v>
                </c:pt>
                <c:pt idx="24599">
                  <c:v>1.8598999999998116</c:v>
                </c:pt>
                <c:pt idx="24600">
                  <c:v>1.8599999999998116</c:v>
                </c:pt>
                <c:pt idx="24601">
                  <c:v>1.8600999999998116</c:v>
                </c:pt>
                <c:pt idx="24602">
                  <c:v>1.8601999999998116</c:v>
                </c:pt>
                <c:pt idx="24603">
                  <c:v>1.8602999999998115</c:v>
                </c:pt>
                <c:pt idx="24604">
                  <c:v>1.8603999999998115</c:v>
                </c:pt>
                <c:pt idx="24605">
                  <c:v>1.8604999999998115</c:v>
                </c:pt>
                <c:pt idx="24606">
                  <c:v>1.8605999999998115</c:v>
                </c:pt>
                <c:pt idx="24607">
                  <c:v>1.8606999999998115</c:v>
                </c:pt>
                <c:pt idx="24608">
                  <c:v>1.8607999999998115</c:v>
                </c:pt>
                <c:pt idx="24609">
                  <c:v>1.8608999999998115</c:v>
                </c:pt>
                <c:pt idx="24610">
                  <c:v>1.8609999999998115</c:v>
                </c:pt>
                <c:pt idx="24611">
                  <c:v>1.8610999999998115</c:v>
                </c:pt>
                <c:pt idx="24612">
                  <c:v>1.8611999999998114</c:v>
                </c:pt>
                <c:pt idx="24613">
                  <c:v>1.8612999999998114</c:v>
                </c:pt>
                <c:pt idx="24614">
                  <c:v>1.8613999999998114</c:v>
                </c:pt>
                <c:pt idx="24615">
                  <c:v>1.8614999999998114</c:v>
                </c:pt>
                <c:pt idx="24616">
                  <c:v>1.8615999999998114</c:v>
                </c:pt>
                <c:pt idx="24617">
                  <c:v>1.8616999999998114</c:v>
                </c:pt>
                <c:pt idx="24618">
                  <c:v>1.8617999999998114</c:v>
                </c:pt>
                <c:pt idx="24619">
                  <c:v>1.8618999999998114</c:v>
                </c:pt>
                <c:pt idx="24620">
                  <c:v>1.8619999999998114</c:v>
                </c:pt>
                <c:pt idx="24621">
                  <c:v>1.8620999999998114</c:v>
                </c:pt>
                <c:pt idx="24622">
                  <c:v>1.8621999999998113</c:v>
                </c:pt>
                <c:pt idx="24623">
                  <c:v>1.8622999999998113</c:v>
                </c:pt>
                <c:pt idx="24624">
                  <c:v>1.8623999999998113</c:v>
                </c:pt>
                <c:pt idx="24625">
                  <c:v>1.8624999999998113</c:v>
                </c:pt>
                <c:pt idx="24626">
                  <c:v>1.8625999999998113</c:v>
                </c:pt>
                <c:pt idx="24627">
                  <c:v>1.8626999999998113</c:v>
                </c:pt>
                <c:pt idx="24628">
                  <c:v>1.8627999999998113</c:v>
                </c:pt>
                <c:pt idx="24629">
                  <c:v>1.8628999999998113</c:v>
                </c:pt>
                <c:pt idx="24630">
                  <c:v>1.8629999999998113</c:v>
                </c:pt>
                <c:pt idx="24631">
                  <c:v>1.8630999999998112</c:v>
                </c:pt>
                <c:pt idx="24632">
                  <c:v>1.8631999999998112</c:v>
                </c:pt>
                <c:pt idx="24633">
                  <c:v>1.8632999999998112</c:v>
                </c:pt>
                <c:pt idx="24634">
                  <c:v>1.8633999999998112</c:v>
                </c:pt>
                <c:pt idx="24635">
                  <c:v>1.8634999999998112</c:v>
                </c:pt>
                <c:pt idx="24636">
                  <c:v>1.8635999999998112</c:v>
                </c:pt>
                <c:pt idx="24637">
                  <c:v>1.8636999999998112</c:v>
                </c:pt>
                <c:pt idx="24638">
                  <c:v>1.8637999999998112</c:v>
                </c:pt>
                <c:pt idx="24639">
                  <c:v>1.8638999999998112</c:v>
                </c:pt>
                <c:pt idx="24640">
                  <c:v>1.8639999999998111</c:v>
                </c:pt>
                <c:pt idx="24641">
                  <c:v>1.8640999999998111</c:v>
                </c:pt>
                <c:pt idx="24642">
                  <c:v>1.8641999999998111</c:v>
                </c:pt>
                <c:pt idx="24643">
                  <c:v>1.8642999999998111</c:v>
                </c:pt>
                <c:pt idx="24644">
                  <c:v>1.8643999999998111</c:v>
                </c:pt>
                <c:pt idx="24645">
                  <c:v>1.8644999999998111</c:v>
                </c:pt>
                <c:pt idx="24646">
                  <c:v>1.8645999999998111</c:v>
                </c:pt>
                <c:pt idx="24647">
                  <c:v>1.8646999999998111</c:v>
                </c:pt>
                <c:pt idx="24648">
                  <c:v>1.8647999999998111</c:v>
                </c:pt>
                <c:pt idx="24649">
                  <c:v>1.864899999999811</c:v>
                </c:pt>
                <c:pt idx="24650">
                  <c:v>1.864999999999811</c:v>
                </c:pt>
                <c:pt idx="24651">
                  <c:v>1.865099999999811</c:v>
                </c:pt>
                <c:pt idx="24652">
                  <c:v>1.865199999999811</c:v>
                </c:pt>
                <c:pt idx="24653">
                  <c:v>1.865299999999811</c:v>
                </c:pt>
                <c:pt idx="24654">
                  <c:v>1.865399999999811</c:v>
                </c:pt>
                <c:pt idx="24655">
                  <c:v>1.865499999999811</c:v>
                </c:pt>
                <c:pt idx="24656">
                  <c:v>1.865599999999811</c:v>
                </c:pt>
                <c:pt idx="24657">
                  <c:v>1.865699999999811</c:v>
                </c:pt>
                <c:pt idx="24658">
                  <c:v>1.8657999999998109</c:v>
                </c:pt>
                <c:pt idx="24659">
                  <c:v>1.8658999999998109</c:v>
                </c:pt>
                <c:pt idx="24660">
                  <c:v>1.8659999999998109</c:v>
                </c:pt>
                <c:pt idx="24661">
                  <c:v>1.8660999999998109</c:v>
                </c:pt>
                <c:pt idx="24662">
                  <c:v>1.8661999999998109</c:v>
                </c:pt>
                <c:pt idx="24663">
                  <c:v>1.8662999999998109</c:v>
                </c:pt>
                <c:pt idx="24664">
                  <c:v>1.8663999999998109</c:v>
                </c:pt>
                <c:pt idx="24665">
                  <c:v>1.8664999999998109</c:v>
                </c:pt>
                <c:pt idx="24666">
                  <c:v>1.8665999999998109</c:v>
                </c:pt>
                <c:pt idx="24667">
                  <c:v>1.8666999999998108</c:v>
                </c:pt>
                <c:pt idx="24668">
                  <c:v>1.8667999999998108</c:v>
                </c:pt>
                <c:pt idx="24669">
                  <c:v>1.8668999999998108</c:v>
                </c:pt>
                <c:pt idx="24670">
                  <c:v>1.8669999999998108</c:v>
                </c:pt>
                <c:pt idx="24671">
                  <c:v>1.8670999999998108</c:v>
                </c:pt>
                <c:pt idx="24672">
                  <c:v>1.8671999999998108</c:v>
                </c:pt>
                <c:pt idx="24673">
                  <c:v>1.8672999999998108</c:v>
                </c:pt>
                <c:pt idx="24674">
                  <c:v>1.8673999999998108</c:v>
                </c:pt>
                <c:pt idx="24675">
                  <c:v>1.8674999999998108</c:v>
                </c:pt>
                <c:pt idx="24676">
                  <c:v>1.8675999999998107</c:v>
                </c:pt>
                <c:pt idx="24677">
                  <c:v>1.8676999999998107</c:v>
                </c:pt>
                <c:pt idx="24678">
                  <c:v>1.8677999999998107</c:v>
                </c:pt>
                <c:pt idx="24679">
                  <c:v>1.8678999999998107</c:v>
                </c:pt>
                <c:pt idx="24680">
                  <c:v>1.8679999999998107</c:v>
                </c:pt>
                <c:pt idx="24681">
                  <c:v>1.8680999999998107</c:v>
                </c:pt>
                <c:pt idx="24682">
                  <c:v>1.8681999999998107</c:v>
                </c:pt>
                <c:pt idx="24683">
                  <c:v>1.8682999999998107</c:v>
                </c:pt>
                <c:pt idx="24684">
                  <c:v>1.8683999999998107</c:v>
                </c:pt>
                <c:pt idx="24685">
                  <c:v>1.8684999999998106</c:v>
                </c:pt>
                <c:pt idx="24686">
                  <c:v>1.8685999999998106</c:v>
                </c:pt>
                <c:pt idx="24687">
                  <c:v>1.8686999999998106</c:v>
                </c:pt>
                <c:pt idx="24688">
                  <c:v>1.8687999999998106</c:v>
                </c:pt>
                <c:pt idx="24689">
                  <c:v>1.8688999999998106</c:v>
                </c:pt>
                <c:pt idx="24690">
                  <c:v>1.8689999999998106</c:v>
                </c:pt>
                <c:pt idx="24691">
                  <c:v>1.8690999999998106</c:v>
                </c:pt>
                <c:pt idx="24692">
                  <c:v>1.8691999999998106</c:v>
                </c:pt>
                <c:pt idx="24693">
                  <c:v>1.8692999999998106</c:v>
                </c:pt>
                <c:pt idx="24694">
                  <c:v>1.8693999999998105</c:v>
                </c:pt>
                <c:pt idx="24695">
                  <c:v>1.8694999999998105</c:v>
                </c:pt>
                <c:pt idx="24696">
                  <c:v>1.8695999999998105</c:v>
                </c:pt>
                <c:pt idx="24697">
                  <c:v>1.8696999999998105</c:v>
                </c:pt>
                <c:pt idx="24698">
                  <c:v>1.8697999999998105</c:v>
                </c:pt>
                <c:pt idx="24699">
                  <c:v>1.8698999999998105</c:v>
                </c:pt>
                <c:pt idx="24700">
                  <c:v>1.8699999999998105</c:v>
                </c:pt>
                <c:pt idx="24701">
                  <c:v>1.8700999999998105</c:v>
                </c:pt>
                <c:pt idx="24702">
                  <c:v>1.8701999999998105</c:v>
                </c:pt>
                <c:pt idx="24703">
                  <c:v>1.8702999999998104</c:v>
                </c:pt>
                <c:pt idx="24704">
                  <c:v>1.8703999999998104</c:v>
                </c:pt>
                <c:pt idx="24705">
                  <c:v>1.8704999999998104</c:v>
                </c:pt>
                <c:pt idx="24706">
                  <c:v>1.8705999999998104</c:v>
                </c:pt>
                <c:pt idx="24707">
                  <c:v>1.8706999999998104</c:v>
                </c:pt>
                <c:pt idx="24708">
                  <c:v>1.8707999999998104</c:v>
                </c:pt>
                <c:pt idx="24709">
                  <c:v>1.8708999999998104</c:v>
                </c:pt>
                <c:pt idx="24710">
                  <c:v>1.8709999999998104</c:v>
                </c:pt>
                <c:pt idx="24711">
                  <c:v>1.8710999999998104</c:v>
                </c:pt>
                <c:pt idx="24712">
                  <c:v>1.8711999999998103</c:v>
                </c:pt>
                <c:pt idx="24713">
                  <c:v>1.8712999999998103</c:v>
                </c:pt>
                <c:pt idx="24714">
                  <c:v>1.8713999999998103</c:v>
                </c:pt>
                <c:pt idx="24715">
                  <c:v>1.8714999999998103</c:v>
                </c:pt>
                <c:pt idx="24716">
                  <c:v>1.8715999999998103</c:v>
                </c:pt>
                <c:pt idx="24717">
                  <c:v>1.8716999999998103</c:v>
                </c:pt>
                <c:pt idx="24718">
                  <c:v>1.8717999999998103</c:v>
                </c:pt>
                <c:pt idx="24719">
                  <c:v>1.8718999999998103</c:v>
                </c:pt>
                <c:pt idx="24720">
                  <c:v>1.8719999999998103</c:v>
                </c:pt>
                <c:pt idx="24721">
                  <c:v>1.8720999999998102</c:v>
                </c:pt>
                <c:pt idx="24722">
                  <c:v>1.8721999999998102</c:v>
                </c:pt>
                <c:pt idx="24723">
                  <c:v>1.8722999999998102</c:v>
                </c:pt>
                <c:pt idx="24724">
                  <c:v>1.8723999999998102</c:v>
                </c:pt>
                <c:pt idx="24725">
                  <c:v>1.8724999999998102</c:v>
                </c:pt>
                <c:pt idx="24726">
                  <c:v>1.8725999999998102</c:v>
                </c:pt>
                <c:pt idx="24727">
                  <c:v>1.8726999999998102</c:v>
                </c:pt>
                <c:pt idx="24728">
                  <c:v>1.8727999999998102</c:v>
                </c:pt>
                <c:pt idx="24729">
                  <c:v>1.8728999999998102</c:v>
                </c:pt>
                <c:pt idx="24730">
                  <c:v>1.8729999999998102</c:v>
                </c:pt>
                <c:pt idx="24731">
                  <c:v>1.8730999999998101</c:v>
                </c:pt>
                <c:pt idx="24732">
                  <c:v>1.8731999999998101</c:v>
                </c:pt>
                <c:pt idx="24733">
                  <c:v>1.8732999999998101</c:v>
                </c:pt>
                <c:pt idx="24734">
                  <c:v>1.8733999999998101</c:v>
                </c:pt>
                <c:pt idx="24735">
                  <c:v>1.8734999999998101</c:v>
                </c:pt>
                <c:pt idx="24736">
                  <c:v>1.8735999999998101</c:v>
                </c:pt>
                <c:pt idx="24737">
                  <c:v>1.8736999999998101</c:v>
                </c:pt>
                <c:pt idx="24738">
                  <c:v>1.8737999999998101</c:v>
                </c:pt>
                <c:pt idx="24739">
                  <c:v>1.8738999999998101</c:v>
                </c:pt>
                <c:pt idx="24740">
                  <c:v>1.87399999999981</c:v>
                </c:pt>
                <c:pt idx="24741">
                  <c:v>1.87409999999981</c:v>
                </c:pt>
                <c:pt idx="24742">
                  <c:v>1.87419999999981</c:v>
                </c:pt>
                <c:pt idx="24743">
                  <c:v>1.87429999999981</c:v>
                </c:pt>
                <c:pt idx="24744">
                  <c:v>1.87439999999981</c:v>
                </c:pt>
                <c:pt idx="24745">
                  <c:v>1.87449999999981</c:v>
                </c:pt>
                <c:pt idx="24746">
                  <c:v>1.87459999999981</c:v>
                </c:pt>
                <c:pt idx="24747">
                  <c:v>1.87469999999981</c:v>
                </c:pt>
                <c:pt idx="24748">
                  <c:v>1.87479999999981</c:v>
                </c:pt>
                <c:pt idx="24749">
                  <c:v>1.8748999999998099</c:v>
                </c:pt>
                <c:pt idx="24750">
                  <c:v>1.8749999999998099</c:v>
                </c:pt>
                <c:pt idx="24751">
                  <c:v>1.8750999999998099</c:v>
                </c:pt>
                <c:pt idx="24752">
                  <c:v>1.8751999999998099</c:v>
                </c:pt>
                <c:pt idx="24753">
                  <c:v>1.8752999999998099</c:v>
                </c:pt>
                <c:pt idx="24754">
                  <c:v>1.8753999999998099</c:v>
                </c:pt>
                <c:pt idx="24755">
                  <c:v>1.8754999999998099</c:v>
                </c:pt>
                <c:pt idx="24756">
                  <c:v>1.8755999999998099</c:v>
                </c:pt>
                <c:pt idx="24757">
                  <c:v>1.8756999999998099</c:v>
                </c:pt>
                <c:pt idx="24758">
                  <c:v>1.8757999999998098</c:v>
                </c:pt>
                <c:pt idx="24759">
                  <c:v>1.8758999999998098</c:v>
                </c:pt>
                <c:pt idx="24760">
                  <c:v>1.8759999999998098</c:v>
                </c:pt>
                <c:pt idx="24761">
                  <c:v>1.8760999999998098</c:v>
                </c:pt>
                <c:pt idx="24762">
                  <c:v>1.8761999999998098</c:v>
                </c:pt>
                <c:pt idx="24763">
                  <c:v>1.8762999999998098</c:v>
                </c:pt>
                <c:pt idx="24764">
                  <c:v>1.8763999999998098</c:v>
                </c:pt>
                <c:pt idx="24765">
                  <c:v>1.8764999999998098</c:v>
                </c:pt>
                <c:pt idx="24766">
                  <c:v>1.8765999999998098</c:v>
                </c:pt>
                <c:pt idx="24767">
                  <c:v>1.8766999999998097</c:v>
                </c:pt>
                <c:pt idx="24768">
                  <c:v>1.8767999999998097</c:v>
                </c:pt>
                <c:pt idx="24769">
                  <c:v>1.8768999999998097</c:v>
                </c:pt>
                <c:pt idx="24770">
                  <c:v>1.8769999999998097</c:v>
                </c:pt>
                <c:pt idx="24771">
                  <c:v>1.8770999999998097</c:v>
                </c:pt>
                <c:pt idx="24772">
                  <c:v>1.8771999999998097</c:v>
                </c:pt>
                <c:pt idx="24773">
                  <c:v>1.8772999999998097</c:v>
                </c:pt>
                <c:pt idx="24774">
                  <c:v>1.8773999999998097</c:v>
                </c:pt>
                <c:pt idx="24775">
                  <c:v>1.8774999999998097</c:v>
                </c:pt>
                <c:pt idx="24776">
                  <c:v>1.8775999999998096</c:v>
                </c:pt>
                <c:pt idx="24777">
                  <c:v>1.8776999999998096</c:v>
                </c:pt>
                <c:pt idx="24778">
                  <c:v>1.8777999999998096</c:v>
                </c:pt>
                <c:pt idx="24779">
                  <c:v>1.8778999999998096</c:v>
                </c:pt>
                <c:pt idx="24780">
                  <c:v>1.8779999999998096</c:v>
                </c:pt>
                <c:pt idx="24781">
                  <c:v>1.8780999999998096</c:v>
                </c:pt>
                <c:pt idx="24782">
                  <c:v>1.8781999999998096</c:v>
                </c:pt>
                <c:pt idx="24783">
                  <c:v>1.8782999999998096</c:v>
                </c:pt>
                <c:pt idx="24784">
                  <c:v>1.8783999999998096</c:v>
                </c:pt>
                <c:pt idx="24785">
                  <c:v>1.8784999999998095</c:v>
                </c:pt>
                <c:pt idx="24786">
                  <c:v>1.8785999999998095</c:v>
                </c:pt>
                <c:pt idx="24787">
                  <c:v>1.8786999999998095</c:v>
                </c:pt>
                <c:pt idx="24788">
                  <c:v>1.8787999999998095</c:v>
                </c:pt>
                <c:pt idx="24789">
                  <c:v>1.8788999999998095</c:v>
                </c:pt>
                <c:pt idx="24790">
                  <c:v>1.8789999999998095</c:v>
                </c:pt>
                <c:pt idx="24791">
                  <c:v>1.8790999999998095</c:v>
                </c:pt>
                <c:pt idx="24792">
                  <c:v>1.8791999999998095</c:v>
                </c:pt>
                <c:pt idx="24793">
                  <c:v>1.8792999999998095</c:v>
                </c:pt>
                <c:pt idx="24794">
                  <c:v>1.8793999999998094</c:v>
                </c:pt>
                <c:pt idx="24795">
                  <c:v>1.8794999999998094</c:v>
                </c:pt>
                <c:pt idx="24796">
                  <c:v>1.8795999999998094</c:v>
                </c:pt>
                <c:pt idx="24797">
                  <c:v>1.8796999999998094</c:v>
                </c:pt>
                <c:pt idx="24798">
                  <c:v>1.8797999999998094</c:v>
                </c:pt>
                <c:pt idx="24799">
                  <c:v>1.8798999999998094</c:v>
                </c:pt>
                <c:pt idx="24800">
                  <c:v>1.8799999999998094</c:v>
                </c:pt>
                <c:pt idx="24801">
                  <c:v>1.8800999999998094</c:v>
                </c:pt>
                <c:pt idx="24802">
                  <c:v>1.8801999999998094</c:v>
                </c:pt>
                <c:pt idx="24803">
                  <c:v>1.8802999999998093</c:v>
                </c:pt>
                <c:pt idx="24804">
                  <c:v>1.8803999999998093</c:v>
                </c:pt>
                <c:pt idx="24805">
                  <c:v>1.8804999999998093</c:v>
                </c:pt>
                <c:pt idx="24806">
                  <c:v>1.8805999999998093</c:v>
                </c:pt>
                <c:pt idx="24807">
                  <c:v>1.8806999999998093</c:v>
                </c:pt>
                <c:pt idx="24808">
                  <c:v>1.8807999999998093</c:v>
                </c:pt>
                <c:pt idx="24809">
                  <c:v>1.8808999999998093</c:v>
                </c:pt>
                <c:pt idx="24810">
                  <c:v>1.8809999999998093</c:v>
                </c:pt>
                <c:pt idx="24811">
                  <c:v>1.8810999999998093</c:v>
                </c:pt>
                <c:pt idx="24812">
                  <c:v>1.8811999999998092</c:v>
                </c:pt>
                <c:pt idx="24813">
                  <c:v>1.8812999999998092</c:v>
                </c:pt>
                <c:pt idx="24814">
                  <c:v>1.8813999999998092</c:v>
                </c:pt>
                <c:pt idx="24815">
                  <c:v>1.8814999999998092</c:v>
                </c:pt>
                <c:pt idx="24816">
                  <c:v>1.8815999999998092</c:v>
                </c:pt>
                <c:pt idx="24817">
                  <c:v>1.8816999999998092</c:v>
                </c:pt>
                <c:pt idx="24818">
                  <c:v>1.8817999999998092</c:v>
                </c:pt>
                <c:pt idx="24819">
                  <c:v>1.8818999999998092</c:v>
                </c:pt>
                <c:pt idx="24820">
                  <c:v>1.8819999999998092</c:v>
                </c:pt>
                <c:pt idx="24821">
                  <c:v>1.8820999999998091</c:v>
                </c:pt>
                <c:pt idx="24822">
                  <c:v>1.8821999999998091</c:v>
                </c:pt>
                <c:pt idx="24823">
                  <c:v>1.8822999999998091</c:v>
                </c:pt>
                <c:pt idx="24824">
                  <c:v>1.8823999999998091</c:v>
                </c:pt>
                <c:pt idx="24825">
                  <c:v>1.8824999999998091</c:v>
                </c:pt>
                <c:pt idx="24826">
                  <c:v>1.8825999999998091</c:v>
                </c:pt>
                <c:pt idx="24827">
                  <c:v>1.8826999999998091</c:v>
                </c:pt>
                <c:pt idx="24828">
                  <c:v>1.8827999999998091</c:v>
                </c:pt>
                <c:pt idx="24829">
                  <c:v>1.8828999999998091</c:v>
                </c:pt>
                <c:pt idx="24830">
                  <c:v>1.882999999999809</c:v>
                </c:pt>
                <c:pt idx="24831">
                  <c:v>1.883099999999809</c:v>
                </c:pt>
                <c:pt idx="24832">
                  <c:v>1.883199999999809</c:v>
                </c:pt>
                <c:pt idx="24833">
                  <c:v>1.883299999999809</c:v>
                </c:pt>
                <c:pt idx="24834">
                  <c:v>1.883399999999809</c:v>
                </c:pt>
                <c:pt idx="24835">
                  <c:v>1.883499999999809</c:v>
                </c:pt>
                <c:pt idx="24836">
                  <c:v>1.883599999999809</c:v>
                </c:pt>
                <c:pt idx="24837">
                  <c:v>1.883699999999809</c:v>
                </c:pt>
                <c:pt idx="24838">
                  <c:v>1.883799999999809</c:v>
                </c:pt>
                <c:pt idx="24839">
                  <c:v>1.8838999999998089</c:v>
                </c:pt>
                <c:pt idx="24840">
                  <c:v>1.8839999999998089</c:v>
                </c:pt>
                <c:pt idx="24841">
                  <c:v>1.8840999999998089</c:v>
                </c:pt>
                <c:pt idx="24842">
                  <c:v>1.8841999999998089</c:v>
                </c:pt>
                <c:pt idx="24843">
                  <c:v>1.8842999999998089</c:v>
                </c:pt>
                <c:pt idx="24844">
                  <c:v>1.8843999999998089</c:v>
                </c:pt>
                <c:pt idx="24845">
                  <c:v>1.8844999999998089</c:v>
                </c:pt>
                <c:pt idx="24846">
                  <c:v>1.8845999999998089</c:v>
                </c:pt>
                <c:pt idx="24847">
                  <c:v>1.8846999999998089</c:v>
                </c:pt>
                <c:pt idx="24848">
                  <c:v>1.8847999999998089</c:v>
                </c:pt>
                <c:pt idx="24849">
                  <c:v>1.8848999999998088</c:v>
                </c:pt>
                <c:pt idx="24850">
                  <c:v>1.8849999999998088</c:v>
                </c:pt>
                <c:pt idx="24851">
                  <c:v>1.8850999999998088</c:v>
                </c:pt>
                <c:pt idx="24852">
                  <c:v>1.8851999999998088</c:v>
                </c:pt>
                <c:pt idx="24853">
                  <c:v>1.8852999999998088</c:v>
                </c:pt>
                <c:pt idx="24854">
                  <c:v>1.8853999999998088</c:v>
                </c:pt>
                <c:pt idx="24855">
                  <c:v>1.8854999999998088</c:v>
                </c:pt>
                <c:pt idx="24856">
                  <c:v>1.8855999999998088</c:v>
                </c:pt>
                <c:pt idx="24857">
                  <c:v>1.8856999999998088</c:v>
                </c:pt>
                <c:pt idx="24858">
                  <c:v>1.8857999999998087</c:v>
                </c:pt>
                <c:pt idx="24859">
                  <c:v>1.8858999999998087</c:v>
                </c:pt>
                <c:pt idx="24860">
                  <c:v>1.8859999999998087</c:v>
                </c:pt>
                <c:pt idx="24861">
                  <c:v>1.8860999999998087</c:v>
                </c:pt>
                <c:pt idx="24862">
                  <c:v>1.8861999999998087</c:v>
                </c:pt>
                <c:pt idx="24863">
                  <c:v>1.8862999999998087</c:v>
                </c:pt>
                <c:pt idx="24864">
                  <c:v>1.8863999999998087</c:v>
                </c:pt>
                <c:pt idx="24865">
                  <c:v>1.8864999999998087</c:v>
                </c:pt>
                <c:pt idx="24866">
                  <c:v>1.8865999999998087</c:v>
                </c:pt>
                <c:pt idx="24867">
                  <c:v>1.8866999999998086</c:v>
                </c:pt>
                <c:pt idx="24868">
                  <c:v>1.8867999999998086</c:v>
                </c:pt>
                <c:pt idx="24869">
                  <c:v>1.8868999999998086</c:v>
                </c:pt>
                <c:pt idx="24870">
                  <c:v>1.8869999999998086</c:v>
                </c:pt>
                <c:pt idx="24871">
                  <c:v>1.8870999999998086</c:v>
                </c:pt>
                <c:pt idx="24872">
                  <c:v>1.8871999999998086</c:v>
                </c:pt>
                <c:pt idx="24873">
                  <c:v>1.8872999999998086</c:v>
                </c:pt>
                <c:pt idx="24874">
                  <c:v>1.8873999999998086</c:v>
                </c:pt>
                <c:pt idx="24875">
                  <c:v>1.8874999999998086</c:v>
                </c:pt>
                <c:pt idx="24876">
                  <c:v>1.8875999999998085</c:v>
                </c:pt>
                <c:pt idx="24877">
                  <c:v>1.8876999999998085</c:v>
                </c:pt>
                <c:pt idx="24878">
                  <c:v>1.8877999999998085</c:v>
                </c:pt>
                <c:pt idx="24879">
                  <c:v>1.8878999999998085</c:v>
                </c:pt>
                <c:pt idx="24880">
                  <c:v>1.8879999999998085</c:v>
                </c:pt>
                <c:pt idx="24881">
                  <c:v>1.8880999999998085</c:v>
                </c:pt>
                <c:pt idx="24882">
                  <c:v>1.8881999999998085</c:v>
                </c:pt>
                <c:pt idx="24883">
                  <c:v>1.8882999999998085</c:v>
                </c:pt>
                <c:pt idx="24884">
                  <c:v>1.8883999999998085</c:v>
                </c:pt>
                <c:pt idx="24885">
                  <c:v>1.8884999999998084</c:v>
                </c:pt>
                <c:pt idx="24886">
                  <c:v>1.8885999999998084</c:v>
                </c:pt>
                <c:pt idx="24887">
                  <c:v>1.8886999999998084</c:v>
                </c:pt>
                <c:pt idx="24888">
                  <c:v>1.8887999999998084</c:v>
                </c:pt>
                <c:pt idx="24889">
                  <c:v>1.8888999999998084</c:v>
                </c:pt>
                <c:pt idx="24890">
                  <c:v>1.8889999999998084</c:v>
                </c:pt>
                <c:pt idx="24891">
                  <c:v>1.8890999999998084</c:v>
                </c:pt>
                <c:pt idx="24892">
                  <c:v>1.8891999999998084</c:v>
                </c:pt>
                <c:pt idx="24893">
                  <c:v>1.8892999999998084</c:v>
                </c:pt>
                <c:pt idx="24894">
                  <c:v>1.8893999999998083</c:v>
                </c:pt>
                <c:pt idx="24895">
                  <c:v>1.8894999999998083</c:v>
                </c:pt>
                <c:pt idx="24896">
                  <c:v>1.8895999999998083</c:v>
                </c:pt>
                <c:pt idx="24897">
                  <c:v>1.8896999999998083</c:v>
                </c:pt>
                <c:pt idx="24898">
                  <c:v>1.8897999999998083</c:v>
                </c:pt>
                <c:pt idx="24899">
                  <c:v>1.8898999999998083</c:v>
                </c:pt>
                <c:pt idx="24900">
                  <c:v>1.8899999999998083</c:v>
                </c:pt>
                <c:pt idx="24901">
                  <c:v>1.8900999999998083</c:v>
                </c:pt>
                <c:pt idx="24902">
                  <c:v>1.8901999999998083</c:v>
                </c:pt>
                <c:pt idx="24903">
                  <c:v>1.8902999999998082</c:v>
                </c:pt>
                <c:pt idx="24904">
                  <c:v>1.8903999999998082</c:v>
                </c:pt>
                <c:pt idx="24905">
                  <c:v>1.8904999999998082</c:v>
                </c:pt>
                <c:pt idx="24906">
                  <c:v>1.8905999999998082</c:v>
                </c:pt>
                <c:pt idx="24907">
                  <c:v>1.8906999999998082</c:v>
                </c:pt>
                <c:pt idx="24908">
                  <c:v>1.8907999999998082</c:v>
                </c:pt>
                <c:pt idx="24909">
                  <c:v>1.8908999999998082</c:v>
                </c:pt>
                <c:pt idx="24910">
                  <c:v>1.8909999999998082</c:v>
                </c:pt>
                <c:pt idx="24911">
                  <c:v>1.8910999999998082</c:v>
                </c:pt>
                <c:pt idx="24912">
                  <c:v>1.8911999999998081</c:v>
                </c:pt>
                <c:pt idx="24913">
                  <c:v>1.8912999999998081</c:v>
                </c:pt>
                <c:pt idx="24914">
                  <c:v>1.8913999999998081</c:v>
                </c:pt>
                <c:pt idx="24915">
                  <c:v>1.8914999999998081</c:v>
                </c:pt>
                <c:pt idx="24916">
                  <c:v>1.8915999999998081</c:v>
                </c:pt>
                <c:pt idx="24917">
                  <c:v>1.8916999999998081</c:v>
                </c:pt>
                <c:pt idx="24918">
                  <c:v>1.8917999999998081</c:v>
                </c:pt>
                <c:pt idx="24919">
                  <c:v>1.8918999999998081</c:v>
                </c:pt>
                <c:pt idx="24920">
                  <c:v>1.8919999999998081</c:v>
                </c:pt>
                <c:pt idx="24921">
                  <c:v>1.892099999999808</c:v>
                </c:pt>
                <c:pt idx="24922">
                  <c:v>1.892199999999808</c:v>
                </c:pt>
                <c:pt idx="24923">
                  <c:v>1.892299999999808</c:v>
                </c:pt>
                <c:pt idx="24924">
                  <c:v>1.892399999999808</c:v>
                </c:pt>
                <c:pt idx="24925">
                  <c:v>1.892499999999808</c:v>
                </c:pt>
                <c:pt idx="24926">
                  <c:v>1.892599999999808</c:v>
                </c:pt>
                <c:pt idx="24927">
                  <c:v>1.892699999999808</c:v>
                </c:pt>
                <c:pt idx="24928">
                  <c:v>1.892799999999808</c:v>
                </c:pt>
                <c:pt idx="24929">
                  <c:v>1.892899999999808</c:v>
                </c:pt>
                <c:pt idx="24930">
                  <c:v>1.8929999999998079</c:v>
                </c:pt>
                <c:pt idx="24931">
                  <c:v>1.8930999999998079</c:v>
                </c:pt>
                <c:pt idx="24932">
                  <c:v>1.8931999999998079</c:v>
                </c:pt>
                <c:pt idx="24933">
                  <c:v>1.8932999999998079</c:v>
                </c:pt>
                <c:pt idx="24934">
                  <c:v>1.8933999999998079</c:v>
                </c:pt>
                <c:pt idx="24935">
                  <c:v>1.8934999999998079</c:v>
                </c:pt>
                <c:pt idx="24936">
                  <c:v>1.8935999999998079</c:v>
                </c:pt>
                <c:pt idx="24937">
                  <c:v>1.8936999999998079</c:v>
                </c:pt>
                <c:pt idx="24938">
                  <c:v>1.8937999999998079</c:v>
                </c:pt>
                <c:pt idx="24939">
                  <c:v>1.8938999999998078</c:v>
                </c:pt>
                <c:pt idx="24940">
                  <c:v>1.8939999999998078</c:v>
                </c:pt>
                <c:pt idx="24941">
                  <c:v>1.8940999999998078</c:v>
                </c:pt>
                <c:pt idx="24942">
                  <c:v>1.8941999999998078</c:v>
                </c:pt>
                <c:pt idx="24943">
                  <c:v>1.8942999999998078</c:v>
                </c:pt>
                <c:pt idx="24944">
                  <c:v>1.8943999999998078</c:v>
                </c:pt>
                <c:pt idx="24945">
                  <c:v>1.8944999999998078</c:v>
                </c:pt>
                <c:pt idx="24946">
                  <c:v>1.8945999999998078</c:v>
                </c:pt>
                <c:pt idx="24947">
                  <c:v>1.8946999999998078</c:v>
                </c:pt>
                <c:pt idx="24948">
                  <c:v>1.8947999999998077</c:v>
                </c:pt>
                <c:pt idx="24949">
                  <c:v>1.8948999999998077</c:v>
                </c:pt>
                <c:pt idx="24950">
                  <c:v>1.8949999999998077</c:v>
                </c:pt>
                <c:pt idx="24951">
                  <c:v>1.8950999999998077</c:v>
                </c:pt>
                <c:pt idx="24952">
                  <c:v>1.8951999999998077</c:v>
                </c:pt>
                <c:pt idx="24953">
                  <c:v>1.8952999999998077</c:v>
                </c:pt>
                <c:pt idx="24954">
                  <c:v>1.8953999999998077</c:v>
                </c:pt>
                <c:pt idx="24955">
                  <c:v>1.8954999999998077</c:v>
                </c:pt>
                <c:pt idx="24956">
                  <c:v>1.8955999999998077</c:v>
                </c:pt>
                <c:pt idx="24957">
                  <c:v>1.8956999999998077</c:v>
                </c:pt>
                <c:pt idx="24958">
                  <c:v>1.8957999999998076</c:v>
                </c:pt>
                <c:pt idx="24959">
                  <c:v>1.8958999999998076</c:v>
                </c:pt>
                <c:pt idx="24960">
                  <c:v>1.8959999999998076</c:v>
                </c:pt>
                <c:pt idx="24961">
                  <c:v>1.8960999999998076</c:v>
                </c:pt>
                <c:pt idx="24962">
                  <c:v>1.8961999999998076</c:v>
                </c:pt>
                <c:pt idx="24963">
                  <c:v>1.8962999999998076</c:v>
                </c:pt>
                <c:pt idx="24964">
                  <c:v>1.8963999999998076</c:v>
                </c:pt>
                <c:pt idx="24965">
                  <c:v>1.8964999999998076</c:v>
                </c:pt>
                <c:pt idx="24966">
                  <c:v>1.8965999999998076</c:v>
                </c:pt>
                <c:pt idx="24967">
                  <c:v>1.8966999999998075</c:v>
                </c:pt>
                <c:pt idx="24968">
                  <c:v>1.8967999999998075</c:v>
                </c:pt>
                <c:pt idx="24969">
                  <c:v>1.8968999999998075</c:v>
                </c:pt>
                <c:pt idx="24970">
                  <c:v>1.8969999999998075</c:v>
                </c:pt>
                <c:pt idx="24971">
                  <c:v>1.8970999999998075</c:v>
                </c:pt>
                <c:pt idx="24972">
                  <c:v>1.8971999999998075</c:v>
                </c:pt>
                <c:pt idx="24973">
                  <c:v>1.8972999999998075</c:v>
                </c:pt>
                <c:pt idx="24974">
                  <c:v>1.8973999999998075</c:v>
                </c:pt>
                <c:pt idx="24975">
                  <c:v>1.8974999999998075</c:v>
                </c:pt>
                <c:pt idx="24976">
                  <c:v>1.8975999999998074</c:v>
                </c:pt>
                <c:pt idx="24977">
                  <c:v>1.8976999999998074</c:v>
                </c:pt>
                <c:pt idx="24978">
                  <c:v>1.8977999999998074</c:v>
                </c:pt>
                <c:pt idx="24979">
                  <c:v>1.8978999999998074</c:v>
                </c:pt>
                <c:pt idx="24980">
                  <c:v>1.8979999999998074</c:v>
                </c:pt>
                <c:pt idx="24981">
                  <c:v>1.8980999999998074</c:v>
                </c:pt>
                <c:pt idx="24982">
                  <c:v>1.8981999999998074</c:v>
                </c:pt>
                <c:pt idx="24983">
                  <c:v>1.8982999999998074</c:v>
                </c:pt>
                <c:pt idx="24984">
                  <c:v>1.8983999999998074</c:v>
                </c:pt>
                <c:pt idx="24985">
                  <c:v>1.8984999999998073</c:v>
                </c:pt>
                <c:pt idx="24986">
                  <c:v>1.8985999999998073</c:v>
                </c:pt>
                <c:pt idx="24987">
                  <c:v>1.8986999999998073</c:v>
                </c:pt>
                <c:pt idx="24988">
                  <c:v>1.8987999999998073</c:v>
                </c:pt>
                <c:pt idx="24989">
                  <c:v>1.8988999999998073</c:v>
                </c:pt>
                <c:pt idx="24990">
                  <c:v>1.8989999999998073</c:v>
                </c:pt>
                <c:pt idx="24991">
                  <c:v>1.8990999999998073</c:v>
                </c:pt>
                <c:pt idx="24992">
                  <c:v>1.8991999999998073</c:v>
                </c:pt>
                <c:pt idx="24993">
                  <c:v>1.8992999999998073</c:v>
                </c:pt>
                <c:pt idx="24994">
                  <c:v>1.8993999999998072</c:v>
                </c:pt>
                <c:pt idx="24995">
                  <c:v>1.8994999999998072</c:v>
                </c:pt>
                <c:pt idx="24996">
                  <c:v>1.8995999999998072</c:v>
                </c:pt>
                <c:pt idx="24997">
                  <c:v>1.8996999999998072</c:v>
                </c:pt>
                <c:pt idx="24998">
                  <c:v>1.8997999999998072</c:v>
                </c:pt>
                <c:pt idx="24999">
                  <c:v>1.8998999999998072</c:v>
                </c:pt>
                <c:pt idx="25000">
                  <c:v>1.8999999999998072</c:v>
                </c:pt>
                <c:pt idx="25001">
                  <c:v>1.9000999999998072</c:v>
                </c:pt>
                <c:pt idx="25002">
                  <c:v>1.9001999999998072</c:v>
                </c:pt>
                <c:pt idx="25003">
                  <c:v>1.9002999999998071</c:v>
                </c:pt>
                <c:pt idx="25004">
                  <c:v>1.9003999999998071</c:v>
                </c:pt>
                <c:pt idx="25005">
                  <c:v>1.9004999999998071</c:v>
                </c:pt>
                <c:pt idx="25006">
                  <c:v>1.9005999999998071</c:v>
                </c:pt>
                <c:pt idx="25007">
                  <c:v>1.9006999999998071</c:v>
                </c:pt>
                <c:pt idx="25008">
                  <c:v>1.9007999999998071</c:v>
                </c:pt>
                <c:pt idx="25009">
                  <c:v>1.9008999999998071</c:v>
                </c:pt>
                <c:pt idx="25010">
                  <c:v>1.9009999999998071</c:v>
                </c:pt>
                <c:pt idx="25011">
                  <c:v>1.9010999999998071</c:v>
                </c:pt>
                <c:pt idx="25012">
                  <c:v>1.901199999999807</c:v>
                </c:pt>
                <c:pt idx="25013">
                  <c:v>1.901299999999807</c:v>
                </c:pt>
                <c:pt idx="25014">
                  <c:v>1.901399999999807</c:v>
                </c:pt>
                <c:pt idx="25015">
                  <c:v>1.901499999999807</c:v>
                </c:pt>
                <c:pt idx="25016">
                  <c:v>1.901599999999807</c:v>
                </c:pt>
                <c:pt idx="25017">
                  <c:v>1.901699999999807</c:v>
                </c:pt>
                <c:pt idx="25018">
                  <c:v>1.901799999999807</c:v>
                </c:pt>
                <c:pt idx="25019">
                  <c:v>1.901899999999807</c:v>
                </c:pt>
                <c:pt idx="25020">
                  <c:v>1.901999999999807</c:v>
                </c:pt>
                <c:pt idx="25021">
                  <c:v>1.9020999999998069</c:v>
                </c:pt>
                <c:pt idx="25022">
                  <c:v>1.9021999999998069</c:v>
                </c:pt>
                <c:pt idx="25023">
                  <c:v>1.9022999999998069</c:v>
                </c:pt>
                <c:pt idx="25024">
                  <c:v>1.9023999999998069</c:v>
                </c:pt>
                <c:pt idx="25025">
                  <c:v>1.9024999999998069</c:v>
                </c:pt>
                <c:pt idx="25026">
                  <c:v>1.9025999999998069</c:v>
                </c:pt>
                <c:pt idx="25027">
                  <c:v>1.9026999999998069</c:v>
                </c:pt>
                <c:pt idx="25028">
                  <c:v>1.9027999999998069</c:v>
                </c:pt>
                <c:pt idx="25029">
                  <c:v>1.9028999999998069</c:v>
                </c:pt>
                <c:pt idx="25030">
                  <c:v>1.9029999999998068</c:v>
                </c:pt>
                <c:pt idx="25031">
                  <c:v>1.9030999999998068</c:v>
                </c:pt>
                <c:pt idx="25032">
                  <c:v>1.9031999999998068</c:v>
                </c:pt>
                <c:pt idx="25033">
                  <c:v>1.9032999999998068</c:v>
                </c:pt>
                <c:pt idx="25034">
                  <c:v>1.9033999999998068</c:v>
                </c:pt>
                <c:pt idx="25035">
                  <c:v>1.9034999999998068</c:v>
                </c:pt>
                <c:pt idx="25036">
                  <c:v>1.9035999999998068</c:v>
                </c:pt>
                <c:pt idx="25037">
                  <c:v>1.9036999999998068</c:v>
                </c:pt>
                <c:pt idx="25038">
                  <c:v>1.9037999999998068</c:v>
                </c:pt>
                <c:pt idx="25039">
                  <c:v>1.9038999999998067</c:v>
                </c:pt>
                <c:pt idx="25040">
                  <c:v>1.9039999999998067</c:v>
                </c:pt>
                <c:pt idx="25041">
                  <c:v>1.9040999999998067</c:v>
                </c:pt>
                <c:pt idx="25042">
                  <c:v>1.9041999999998067</c:v>
                </c:pt>
                <c:pt idx="25043">
                  <c:v>1.9042999999998067</c:v>
                </c:pt>
                <c:pt idx="25044">
                  <c:v>1.9043999999998067</c:v>
                </c:pt>
                <c:pt idx="25045">
                  <c:v>1.9044999999998067</c:v>
                </c:pt>
                <c:pt idx="25046">
                  <c:v>1.9045999999998067</c:v>
                </c:pt>
                <c:pt idx="25047">
                  <c:v>1.9046999999998067</c:v>
                </c:pt>
                <c:pt idx="25048">
                  <c:v>1.9047999999998066</c:v>
                </c:pt>
                <c:pt idx="25049">
                  <c:v>1.9048999999998066</c:v>
                </c:pt>
                <c:pt idx="25050">
                  <c:v>1.9049999999998066</c:v>
                </c:pt>
                <c:pt idx="25051">
                  <c:v>1.9050999999998066</c:v>
                </c:pt>
                <c:pt idx="25052">
                  <c:v>1.9051999999998066</c:v>
                </c:pt>
                <c:pt idx="25053">
                  <c:v>1.9052999999998066</c:v>
                </c:pt>
                <c:pt idx="25054">
                  <c:v>1.9053999999998066</c:v>
                </c:pt>
                <c:pt idx="25055">
                  <c:v>1.9054999999998066</c:v>
                </c:pt>
                <c:pt idx="25056">
                  <c:v>1.9055999999998066</c:v>
                </c:pt>
                <c:pt idx="25057">
                  <c:v>1.9056999999998065</c:v>
                </c:pt>
                <c:pt idx="25058">
                  <c:v>1.9057999999998065</c:v>
                </c:pt>
                <c:pt idx="25059">
                  <c:v>1.9058999999998065</c:v>
                </c:pt>
                <c:pt idx="25060">
                  <c:v>1.9059999999998065</c:v>
                </c:pt>
                <c:pt idx="25061">
                  <c:v>1.9060999999998065</c:v>
                </c:pt>
                <c:pt idx="25062">
                  <c:v>1.9061999999998065</c:v>
                </c:pt>
                <c:pt idx="25063">
                  <c:v>1.9062999999998065</c:v>
                </c:pt>
                <c:pt idx="25064">
                  <c:v>1.9063999999998065</c:v>
                </c:pt>
                <c:pt idx="25065">
                  <c:v>1.9064999999998065</c:v>
                </c:pt>
                <c:pt idx="25066">
                  <c:v>1.9065999999998064</c:v>
                </c:pt>
                <c:pt idx="25067">
                  <c:v>1.9066999999998064</c:v>
                </c:pt>
                <c:pt idx="25068">
                  <c:v>1.9067999999998064</c:v>
                </c:pt>
                <c:pt idx="25069">
                  <c:v>1.9068999999998064</c:v>
                </c:pt>
                <c:pt idx="25070">
                  <c:v>1.9069999999998064</c:v>
                </c:pt>
                <c:pt idx="25071">
                  <c:v>1.9070999999998064</c:v>
                </c:pt>
                <c:pt idx="25072">
                  <c:v>1.9071999999998064</c:v>
                </c:pt>
                <c:pt idx="25073">
                  <c:v>1.9072999999998064</c:v>
                </c:pt>
                <c:pt idx="25074">
                  <c:v>1.9073999999998064</c:v>
                </c:pt>
                <c:pt idx="25075">
                  <c:v>1.9074999999998064</c:v>
                </c:pt>
                <c:pt idx="25076">
                  <c:v>1.9075999999998063</c:v>
                </c:pt>
                <c:pt idx="25077">
                  <c:v>1.9076999999998063</c:v>
                </c:pt>
                <c:pt idx="25078">
                  <c:v>1.9077999999998063</c:v>
                </c:pt>
                <c:pt idx="25079">
                  <c:v>1.9078999999998063</c:v>
                </c:pt>
                <c:pt idx="25080">
                  <c:v>1.9079999999998063</c:v>
                </c:pt>
                <c:pt idx="25081">
                  <c:v>1.9080999999998063</c:v>
                </c:pt>
                <c:pt idx="25082">
                  <c:v>1.9081999999998063</c:v>
                </c:pt>
                <c:pt idx="25083">
                  <c:v>1.9082999999998063</c:v>
                </c:pt>
                <c:pt idx="25084">
                  <c:v>1.9083999999998063</c:v>
                </c:pt>
                <c:pt idx="25085">
                  <c:v>1.9084999999998062</c:v>
                </c:pt>
                <c:pt idx="25086">
                  <c:v>1.9085999999998062</c:v>
                </c:pt>
                <c:pt idx="25087">
                  <c:v>1.9086999999998062</c:v>
                </c:pt>
                <c:pt idx="25088">
                  <c:v>1.9087999999998062</c:v>
                </c:pt>
                <c:pt idx="25089">
                  <c:v>1.9088999999998062</c:v>
                </c:pt>
                <c:pt idx="25090">
                  <c:v>1.9089999999998062</c:v>
                </c:pt>
                <c:pt idx="25091">
                  <c:v>1.9090999999998062</c:v>
                </c:pt>
                <c:pt idx="25092">
                  <c:v>1.9091999999998062</c:v>
                </c:pt>
                <c:pt idx="25093">
                  <c:v>1.9092999999998062</c:v>
                </c:pt>
                <c:pt idx="25094">
                  <c:v>1.9093999999998061</c:v>
                </c:pt>
                <c:pt idx="25095">
                  <c:v>1.9094999999998061</c:v>
                </c:pt>
                <c:pt idx="25096">
                  <c:v>1.9095999999998061</c:v>
                </c:pt>
                <c:pt idx="25097">
                  <c:v>1.9096999999998061</c:v>
                </c:pt>
                <c:pt idx="25098">
                  <c:v>1.9097999999998061</c:v>
                </c:pt>
                <c:pt idx="25099">
                  <c:v>1.9098999999998061</c:v>
                </c:pt>
                <c:pt idx="25100">
                  <c:v>1.9099999999998061</c:v>
                </c:pt>
                <c:pt idx="25101">
                  <c:v>1.9100999999998061</c:v>
                </c:pt>
                <c:pt idx="25102">
                  <c:v>1.9101999999998061</c:v>
                </c:pt>
                <c:pt idx="25103">
                  <c:v>1.910299999999806</c:v>
                </c:pt>
                <c:pt idx="25104">
                  <c:v>1.910399999999806</c:v>
                </c:pt>
                <c:pt idx="25105">
                  <c:v>1.910499999999806</c:v>
                </c:pt>
                <c:pt idx="25106">
                  <c:v>1.910599999999806</c:v>
                </c:pt>
                <c:pt idx="25107">
                  <c:v>1.910699999999806</c:v>
                </c:pt>
                <c:pt idx="25108">
                  <c:v>1.910799999999806</c:v>
                </c:pt>
                <c:pt idx="25109">
                  <c:v>1.910899999999806</c:v>
                </c:pt>
                <c:pt idx="25110">
                  <c:v>1.910999999999806</c:v>
                </c:pt>
                <c:pt idx="25111">
                  <c:v>1.911099999999806</c:v>
                </c:pt>
                <c:pt idx="25112">
                  <c:v>1.9111999999998059</c:v>
                </c:pt>
                <c:pt idx="25113">
                  <c:v>1.9112999999998059</c:v>
                </c:pt>
                <c:pt idx="25114">
                  <c:v>1.9113999999998059</c:v>
                </c:pt>
                <c:pt idx="25115">
                  <c:v>1.9114999999998059</c:v>
                </c:pt>
                <c:pt idx="25116">
                  <c:v>1.9115999999998059</c:v>
                </c:pt>
                <c:pt idx="25117">
                  <c:v>1.9116999999998059</c:v>
                </c:pt>
                <c:pt idx="25118">
                  <c:v>1.9117999999998059</c:v>
                </c:pt>
                <c:pt idx="25119">
                  <c:v>1.9118999999998059</c:v>
                </c:pt>
                <c:pt idx="25120">
                  <c:v>1.9119999999998059</c:v>
                </c:pt>
                <c:pt idx="25121">
                  <c:v>1.9120999999998058</c:v>
                </c:pt>
                <c:pt idx="25122">
                  <c:v>1.9121999999998058</c:v>
                </c:pt>
                <c:pt idx="25123">
                  <c:v>1.9122999999998058</c:v>
                </c:pt>
                <c:pt idx="25124">
                  <c:v>1.9123999999998058</c:v>
                </c:pt>
                <c:pt idx="25125">
                  <c:v>1.9124999999998058</c:v>
                </c:pt>
                <c:pt idx="25126">
                  <c:v>1.9125999999998058</c:v>
                </c:pt>
                <c:pt idx="25127">
                  <c:v>1.9126999999998058</c:v>
                </c:pt>
                <c:pt idx="25128">
                  <c:v>1.9127999999998058</c:v>
                </c:pt>
                <c:pt idx="25129">
                  <c:v>1.9128999999998058</c:v>
                </c:pt>
                <c:pt idx="25130">
                  <c:v>1.9129999999998057</c:v>
                </c:pt>
                <c:pt idx="25131">
                  <c:v>1.9130999999998057</c:v>
                </c:pt>
                <c:pt idx="25132">
                  <c:v>1.9131999999998057</c:v>
                </c:pt>
                <c:pt idx="25133">
                  <c:v>1.9132999999998057</c:v>
                </c:pt>
                <c:pt idx="25134">
                  <c:v>1.9133999999998057</c:v>
                </c:pt>
                <c:pt idx="25135">
                  <c:v>1.9134999999998057</c:v>
                </c:pt>
                <c:pt idx="25136">
                  <c:v>1.9135999999998057</c:v>
                </c:pt>
                <c:pt idx="25137">
                  <c:v>1.9136999999998057</c:v>
                </c:pt>
                <c:pt idx="25138">
                  <c:v>1.9137999999998057</c:v>
                </c:pt>
                <c:pt idx="25139">
                  <c:v>1.9138999999998056</c:v>
                </c:pt>
                <c:pt idx="25140">
                  <c:v>1.9139999999998056</c:v>
                </c:pt>
                <c:pt idx="25141">
                  <c:v>1.9140999999998056</c:v>
                </c:pt>
                <c:pt idx="25142">
                  <c:v>1.9141999999998056</c:v>
                </c:pt>
                <c:pt idx="25143">
                  <c:v>1.9142999999998056</c:v>
                </c:pt>
                <c:pt idx="25144">
                  <c:v>1.9143999999998056</c:v>
                </c:pt>
                <c:pt idx="25145">
                  <c:v>1.9144999999998056</c:v>
                </c:pt>
                <c:pt idx="25146">
                  <c:v>1.9145999999998056</c:v>
                </c:pt>
                <c:pt idx="25147">
                  <c:v>1.9146999999998056</c:v>
                </c:pt>
                <c:pt idx="25148">
                  <c:v>1.9147999999998055</c:v>
                </c:pt>
                <c:pt idx="25149">
                  <c:v>1.9148999999998055</c:v>
                </c:pt>
                <c:pt idx="25150">
                  <c:v>1.9149999999998055</c:v>
                </c:pt>
                <c:pt idx="25151">
                  <c:v>1.9150999999998055</c:v>
                </c:pt>
                <c:pt idx="25152">
                  <c:v>1.9151999999998055</c:v>
                </c:pt>
                <c:pt idx="25153">
                  <c:v>1.9152999999998055</c:v>
                </c:pt>
                <c:pt idx="25154">
                  <c:v>1.9153999999998055</c:v>
                </c:pt>
                <c:pt idx="25155">
                  <c:v>1.9154999999998055</c:v>
                </c:pt>
                <c:pt idx="25156">
                  <c:v>1.9155999999998055</c:v>
                </c:pt>
                <c:pt idx="25157">
                  <c:v>1.9156999999998054</c:v>
                </c:pt>
                <c:pt idx="25158">
                  <c:v>1.9157999999998054</c:v>
                </c:pt>
                <c:pt idx="25159">
                  <c:v>1.9158999999998054</c:v>
                </c:pt>
                <c:pt idx="25160">
                  <c:v>1.9159999999998054</c:v>
                </c:pt>
                <c:pt idx="25161">
                  <c:v>1.9160999999998054</c:v>
                </c:pt>
                <c:pt idx="25162">
                  <c:v>1.9161999999998054</c:v>
                </c:pt>
                <c:pt idx="25163">
                  <c:v>1.9162999999998054</c:v>
                </c:pt>
                <c:pt idx="25164">
                  <c:v>1.9163999999998054</c:v>
                </c:pt>
                <c:pt idx="25165">
                  <c:v>1.9164999999998054</c:v>
                </c:pt>
                <c:pt idx="25166">
                  <c:v>1.9165999999998053</c:v>
                </c:pt>
                <c:pt idx="25167">
                  <c:v>1.9166999999998053</c:v>
                </c:pt>
                <c:pt idx="25168">
                  <c:v>1.9167999999998053</c:v>
                </c:pt>
                <c:pt idx="25169">
                  <c:v>1.9168999999998053</c:v>
                </c:pt>
                <c:pt idx="25170">
                  <c:v>1.9169999999998053</c:v>
                </c:pt>
                <c:pt idx="25171">
                  <c:v>1.9170999999998053</c:v>
                </c:pt>
                <c:pt idx="25172">
                  <c:v>1.9171999999998053</c:v>
                </c:pt>
                <c:pt idx="25173">
                  <c:v>1.9172999999998053</c:v>
                </c:pt>
                <c:pt idx="25174">
                  <c:v>1.9173999999998053</c:v>
                </c:pt>
                <c:pt idx="25175">
                  <c:v>1.9174999999998052</c:v>
                </c:pt>
                <c:pt idx="25176">
                  <c:v>1.9175999999998052</c:v>
                </c:pt>
                <c:pt idx="25177">
                  <c:v>1.9176999999998052</c:v>
                </c:pt>
                <c:pt idx="25178">
                  <c:v>1.9177999999998052</c:v>
                </c:pt>
                <c:pt idx="25179">
                  <c:v>1.9178999999998052</c:v>
                </c:pt>
                <c:pt idx="25180">
                  <c:v>1.9179999999998052</c:v>
                </c:pt>
                <c:pt idx="25181">
                  <c:v>1.9180999999998052</c:v>
                </c:pt>
                <c:pt idx="25182">
                  <c:v>1.9181999999998052</c:v>
                </c:pt>
                <c:pt idx="25183">
                  <c:v>1.9182999999998052</c:v>
                </c:pt>
                <c:pt idx="25184">
                  <c:v>1.9183999999998051</c:v>
                </c:pt>
                <c:pt idx="25185">
                  <c:v>1.9184999999998051</c:v>
                </c:pt>
                <c:pt idx="25186">
                  <c:v>1.9185999999998051</c:v>
                </c:pt>
                <c:pt idx="25187">
                  <c:v>1.9186999999998051</c:v>
                </c:pt>
                <c:pt idx="25188">
                  <c:v>1.9187999999998051</c:v>
                </c:pt>
                <c:pt idx="25189">
                  <c:v>1.9188999999998051</c:v>
                </c:pt>
                <c:pt idx="25190">
                  <c:v>1.9189999999998051</c:v>
                </c:pt>
                <c:pt idx="25191">
                  <c:v>1.9190999999998051</c:v>
                </c:pt>
                <c:pt idx="25192">
                  <c:v>1.9191999999998051</c:v>
                </c:pt>
                <c:pt idx="25193">
                  <c:v>1.9192999999998051</c:v>
                </c:pt>
                <c:pt idx="25194">
                  <c:v>1.919399999999805</c:v>
                </c:pt>
                <c:pt idx="25195">
                  <c:v>1.919499999999805</c:v>
                </c:pt>
                <c:pt idx="25196">
                  <c:v>1.919599999999805</c:v>
                </c:pt>
                <c:pt idx="25197">
                  <c:v>1.919699999999805</c:v>
                </c:pt>
                <c:pt idx="25198">
                  <c:v>1.919799999999805</c:v>
                </c:pt>
                <c:pt idx="25199">
                  <c:v>1.919899999999805</c:v>
                </c:pt>
                <c:pt idx="25200">
                  <c:v>1.919999999999805</c:v>
                </c:pt>
                <c:pt idx="25201">
                  <c:v>1.920099999999805</c:v>
                </c:pt>
                <c:pt idx="25202">
                  <c:v>1.920199999999805</c:v>
                </c:pt>
                <c:pt idx="25203">
                  <c:v>1.9202999999998049</c:v>
                </c:pt>
                <c:pt idx="25204">
                  <c:v>1.9203999999998049</c:v>
                </c:pt>
                <c:pt idx="25205">
                  <c:v>1.9204999999998049</c:v>
                </c:pt>
                <c:pt idx="25206">
                  <c:v>1.9205999999998049</c:v>
                </c:pt>
                <c:pt idx="25207">
                  <c:v>1.9206999999998049</c:v>
                </c:pt>
                <c:pt idx="25208">
                  <c:v>1.9207999999998049</c:v>
                </c:pt>
                <c:pt idx="25209">
                  <c:v>1.9208999999998049</c:v>
                </c:pt>
                <c:pt idx="25210">
                  <c:v>1.9209999999998049</c:v>
                </c:pt>
                <c:pt idx="25211">
                  <c:v>1.9210999999998049</c:v>
                </c:pt>
                <c:pt idx="25212">
                  <c:v>1.9211999999998048</c:v>
                </c:pt>
                <c:pt idx="25213">
                  <c:v>1.9212999999998048</c:v>
                </c:pt>
                <c:pt idx="25214">
                  <c:v>1.9213999999998048</c:v>
                </c:pt>
                <c:pt idx="25215">
                  <c:v>1.9214999999998048</c:v>
                </c:pt>
                <c:pt idx="25216">
                  <c:v>1.9215999999998048</c:v>
                </c:pt>
                <c:pt idx="25217">
                  <c:v>1.9216999999998048</c:v>
                </c:pt>
                <c:pt idx="25218">
                  <c:v>1.9217999999998048</c:v>
                </c:pt>
                <c:pt idx="25219">
                  <c:v>1.9218999999998048</c:v>
                </c:pt>
                <c:pt idx="25220">
                  <c:v>1.9219999999998048</c:v>
                </c:pt>
                <c:pt idx="25221">
                  <c:v>1.9220999999998047</c:v>
                </c:pt>
                <c:pt idx="25222">
                  <c:v>1.9221999999998047</c:v>
                </c:pt>
                <c:pt idx="25223">
                  <c:v>1.9222999999998047</c:v>
                </c:pt>
                <c:pt idx="25224">
                  <c:v>1.9223999999998047</c:v>
                </c:pt>
                <c:pt idx="25225">
                  <c:v>1.9224999999998047</c:v>
                </c:pt>
                <c:pt idx="25226">
                  <c:v>1.9225999999998047</c:v>
                </c:pt>
                <c:pt idx="25227">
                  <c:v>1.9226999999998047</c:v>
                </c:pt>
                <c:pt idx="25228">
                  <c:v>1.9227999999998047</c:v>
                </c:pt>
                <c:pt idx="25229">
                  <c:v>1.9228999999998047</c:v>
                </c:pt>
                <c:pt idx="25230">
                  <c:v>1.9229999999998046</c:v>
                </c:pt>
                <c:pt idx="25231">
                  <c:v>1.9230999999998046</c:v>
                </c:pt>
                <c:pt idx="25232">
                  <c:v>1.9231999999998046</c:v>
                </c:pt>
                <c:pt idx="25233">
                  <c:v>1.9232999999998046</c:v>
                </c:pt>
                <c:pt idx="25234">
                  <c:v>1.9233999999998046</c:v>
                </c:pt>
                <c:pt idx="25235">
                  <c:v>1.9234999999998046</c:v>
                </c:pt>
                <c:pt idx="25236">
                  <c:v>1.9235999999998046</c:v>
                </c:pt>
                <c:pt idx="25237">
                  <c:v>1.9236999999998046</c:v>
                </c:pt>
                <c:pt idx="25238">
                  <c:v>1.9237999999998046</c:v>
                </c:pt>
                <c:pt idx="25239">
                  <c:v>1.9238999999998045</c:v>
                </c:pt>
                <c:pt idx="25240">
                  <c:v>1.9239999999998045</c:v>
                </c:pt>
                <c:pt idx="25241">
                  <c:v>1.9240999999998045</c:v>
                </c:pt>
                <c:pt idx="25242">
                  <c:v>1.9241999999998045</c:v>
                </c:pt>
                <c:pt idx="25243">
                  <c:v>1.9242999999998045</c:v>
                </c:pt>
                <c:pt idx="25244">
                  <c:v>1.9243999999998045</c:v>
                </c:pt>
                <c:pt idx="25245">
                  <c:v>1.9244999999998045</c:v>
                </c:pt>
                <c:pt idx="25246">
                  <c:v>1.9245999999998045</c:v>
                </c:pt>
                <c:pt idx="25247">
                  <c:v>1.9246999999998045</c:v>
                </c:pt>
                <c:pt idx="25248">
                  <c:v>1.9247999999998044</c:v>
                </c:pt>
                <c:pt idx="25249">
                  <c:v>1.9248999999998044</c:v>
                </c:pt>
                <c:pt idx="25250">
                  <c:v>1.9249999999998044</c:v>
                </c:pt>
                <c:pt idx="25251">
                  <c:v>1.9250999999998044</c:v>
                </c:pt>
                <c:pt idx="25252">
                  <c:v>1.9251999999998044</c:v>
                </c:pt>
                <c:pt idx="25253">
                  <c:v>1.9252999999998044</c:v>
                </c:pt>
                <c:pt idx="25254">
                  <c:v>1.9253999999998044</c:v>
                </c:pt>
                <c:pt idx="25255">
                  <c:v>1.9254999999998044</c:v>
                </c:pt>
                <c:pt idx="25256">
                  <c:v>1.9255999999998044</c:v>
                </c:pt>
                <c:pt idx="25257">
                  <c:v>1.9256999999998043</c:v>
                </c:pt>
                <c:pt idx="25258">
                  <c:v>1.9257999999998043</c:v>
                </c:pt>
                <c:pt idx="25259">
                  <c:v>1.9258999999998043</c:v>
                </c:pt>
                <c:pt idx="25260">
                  <c:v>1.9259999999998043</c:v>
                </c:pt>
                <c:pt idx="25261">
                  <c:v>1.9260999999998043</c:v>
                </c:pt>
                <c:pt idx="25262">
                  <c:v>1.9261999999998043</c:v>
                </c:pt>
                <c:pt idx="25263">
                  <c:v>1.9262999999998043</c:v>
                </c:pt>
                <c:pt idx="25264">
                  <c:v>1.9263999999998043</c:v>
                </c:pt>
                <c:pt idx="25265">
                  <c:v>1.9264999999998043</c:v>
                </c:pt>
                <c:pt idx="25266">
                  <c:v>1.9265999999998042</c:v>
                </c:pt>
                <c:pt idx="25267">
                  <c:v>1.9266999999998042</c:v>
                </c:pt>
                <c:pt idx="25268">
                  <c:v>1.9267999999998042</c:v>
                </c:pt>
                <c:pt idx="25269">
                  <c:v>1.9268999999998042</c:v>
                </c:pt>
                <c:pt idx="25270">
                  <c:v>1.9269999999998042</c:v>
                </c:pt>
                <c:pt idx="25271">
                  <c:v>1.9270999999998042</c:v>
                </c:pt>
                <c:pt idx="25272">
                  <c:v>1.9271999999998042</c:v>
                </c:pt>
                <c:pt idx="25273">
                  <c:v>1.9272999999998042</c:v>
                </c:pt>
                <c:pt idx="25274">
                  <c:v>1.9273999999998042</c:v>
                </c:pt>
                <c:pt idx="25275">
                  <c:v>1.9274999999998041</c:v>
                </c:pt>
                <c:pt idx="25276">
                  <c:v>1.9275999999998041</c:v>
                </c:pt>
                <c:pt idx="25277">
                  <c:v>1.9276999999998041</c:v>
                </c:pt>
                <c:pt idx="25278">
                  <c:v>1.9277999999998041</c:v>
                </c:pt>
                <c:pt idx="25279">
                  <c:v>1.9278999999998041</c:v>
                </c:pt>
                <c:pt idx="25280">
                  <c:v>1.9279999999998041</c:v>
                </c:pt>
                <c:pt idx="25281">
                  <c:v>1.9280999999998041</c:v>
                </c:pt>
                <c:pt idx="25282">
                  <c:v>1.9281999999998041</c:v>
                </c:pt>
                <c:pt idx="25283">
                  <c:v>1.9282999999998041</c:v>
                </c:pt>
                <c:pt idx="25284">
                  <c:v>1.928399999999804</c:v>
                </c:pt>
                <c:pt idx="25285">
                  <c:v>1.928499999999804</c:v>
                </c:pt>
                <c:pt idx="25286">
                  <c:v>1.928599999999804</c:v>
                </c:pt>
                <c:pt idx="25287">
                  <c:v>1.928699999999804</c:v>
                </c:pt>
                <c:pt idx="25288">
                  <c:v>1.928799999999804</c:v>
                </c:pt>
                <c:pt idx="25289">
                  <c:v>1.928899999999804</c:v>
                </c:pt>
                <c:pt idx="25290">
                  <c:v>1.928999999999804</c:v>
                </c:pt>
                <c:pt idx="25291">
                  <c:v>1.929099999999804</c:v>
                </c:pt>
                <c:pt idx="25292">
                  <c:v>1.929199999999804</c:v>
                </c:pt>
                <c:pt idx="25293">
                  <c:v>1.9292999999998039</c:v>
                </c:pt>
                <c:pt idx="25294">
                  <c:v>1.9293999999998039</c:v>
                </c:pt>
                <c:pt idx="25295">
                  <c:v>1.9294999999998039</c:v>
                </c:pt>
                <c:pt idx="25296">
                  <c:v>1.9295999999998039</c:v>
                </c:pt>
                <c:pt idx="25297">
                  <c:v>1.9296999999998039</c:v>
                </c:pt>
                <c:pt idx="25298">
                  <c:v>1.9297999999998039</c:v>
                </c:pt>
                <c:pt idx="25299">
                  <c:v>1.9298999999998039</c:v>
                </c:pt>
                <c:pt idx="25300">
                  <c:v>1.9299999999998039</c:v>
                </c:pt>
                <c:pt idx="25301">
                  <c:v>1.9300999999998039</c:v>
                </c:pt>
                <c:pt idx="25302">
                  <c:v>1.9301999999998039</c:v>
                </c:pt>
                <c:pt idx="25303">
                  <c:v>1.9302999999998038</c:v>
                </c:pt>
                <c:pt idx="25304">
                  <c:v>1.9303999999998038</c:v>
                </c:pt>
                <c:pt idx="25305">
                  <c:v>1.9304999999998038</c:v>
                </c:pt>
                <c:pt idx="25306">
                  <c:v>1.9305999999998038</c:v>
                </c:pt>
                <c:pt idx="25307">
                  <c:v>1.9306999999998038</c:v>
                </c:pt>
                <c:pt idx="25308">
                  <c:v>1.9307999999998038</c:v>
                </c:pt>
                <c:pt idx="25309">
                  <c:v>1.9308999999998038</c:v>
                </c:pt>
                <c:pt idx="25310">
                  <c:v>1.9309999999998038</c:v>
                </c:pt>
                <c:pt idx="25311">
                  <c:v>1.9310999999998038</c:v>
                </c:pt>
                <c:pt idx="25312">
                  <c:v>1.9311999999998037</c:v>
                </c:pt>
                <c:pt idx="25313">
                  <c:v>1.9312999999998037</c:v>
                </c:pt>
                <c:pt idx="25314">
                  <c:v>1.9313999999998037</c:v>
                </c:pt>
                <c:pt idx="25315">
                  <c:v>1.9314999999998037</c:v>
                </c:pt>
                <c:pt idx="25316">
                  <c:v>1.9315999999998037</c:v>
                </c:pt>
                <c:pt idx="25317">
                  <c:v>1.9316999999998037</c:v>
                </c:pt>
                <c:pt idx="25318">
                  <c:v>1.9317999999998037</c:v>
                </c:pt>
                <c:pt idx="25319">
                  <c:v>1.9318999999998037</c:v>
                </c:pt>
                <c:pt idx="25320">
                  <c:v>1.9319999999998037</c:v>
                </c:pt>
                <c:pt idx="25321">
                  <c:v>1.9320999999998036</c:v>
                </c:pt>
                <c:pt idx="25322">
                  <c:v>1.9321999999998036</c:v>
                </c:pt>
                <c:pt idx="25323">
                  <c:v>1.9322999999998036</c:v>
                </c:pt>
                <c:pt idx="25324">
                  <c:v>1.9323999999998036</c:v>
                </c:pt>
                <c:pt idx="25325">
                  <c:v>1.9324999999998036</c:v>
                </c:pt>
                <c:pt idx="25326">
                  <c:v>1.9325999999998036</c:v>
                </c:pt>
                <c:pt idx="25327">
                  <c:v>1.9326999999998036</c:v>
                </c:pt>
                <c:pt idx="25328">
                  <c:v>1.9327999999998036</c:v>
                </c:pt>
                <c:pt idx="25329">
                  <c:v>1.9328999999998036</c:v>
                </c:pt>
                <c:pt idx="25330">
                  <c:v>1.9329999999998035</c:v>
                </c:pt>
                <c:pt idx="25331">
                  <c:v>1.9330999999998035</c:v>
                </c:pt>
                <c:pt idx="25332">
                  <c:v>1.9331999999998035</c:v>
                </c:pt>
                <c:pt idx="25333">
                  <c:v>1.9332999999998035</c:v>
                </c:pt>
                <c:pt idx="25334">
                  <c:v>1.9333999999998035</c:v>
                </c:pt>
                <c:pt idx="25335">
                  <c:v>1.9334999999998035</c:v>
                </c:pt>
                <c:pt idx="25336">
                  <c:v>1.9335999999998035</c:v>
                </c:pt>
                <c:pt idx="25337">
                  <c:v>1.9336999999998035</c:v>
                </c:pt>
                <c:pt idx="25338">
                  <c:v>1.9337999999998035</c:v>
                </c:pt>
                <c:pt idx="25339">
                  <c:v>1.9338999999998034</c:v>
                </c:pt>
                <c:pt idx="25340">
                  <c:v>1.9339999999998034</c:v>
                </c:pt>
                <c:pt idx="25341">
                  <c:v>1.9340999999998034</c:v>
                </c:pt>
                <c:pt idx="25342">
                  <c:v>1.9341999999998034</c:v>
                </c:pt>
                <c:pt idx="25343">
                  <c:v>1.9342999999998034</c:v>
                </c:pt>
                <c:pt idx="25344">
                  <c:v>1.9343999999998034</c:v>
                </c:pt>
                <c:pt idx="25345">
                  <c:v>1.9344999999998034</c:v>
                </c:pt>
                <c:pt idx="25346">
                  <c:v>1.9345999999998034</c:v>
                </c:pt>
                <c:pt idx="25347">
                  <c:v>1.9346999999998034</c:v>
                </c:pt>
                <c:pt idx="25348">
                  <c:v>1.9347999999998033</c:v>
                </c:pt>
                <c:pt idx="25349">
                  <c:v>1.9348999999998033</c:v>
                </c:pt>
                <c:pt idx="25350">
                  <c:v>1.9349999999998033</c:v>
                </c:pt>
                <c:pt idx="25351">
                  <c:v>1.9350999999998033</c:v>
                </c:pt>
                <c:pt idx="25352">
                  <c:v>1.9351999999998033</c:v>
                </c:pt>
                <c:pt idx="25353">
                  <c:v>1.9352999999998033</c:v>
                </c:pt>
                <c:pt idx="25354">
                  <c:v>1.9353999999998033</c:v>
                </c:pt>
                <c:pt idx="25355">
                  <c:v>1.9354999999998033</c:v>
                </c:pt>
                <c:pt idx="25356">
                  <c:v>1.9355999999998033</c:v>
                </c:pt>
                <c:pt idx="25357">
                  <c:v>1.9356999999998032</c:v>
                </c:pt>
                <c:pt idx="25358">
                  <c:v>1.9357999999998032</c:v>
                </c:pt>
                <c:pt idx="25359">
                  <c:v>1.9358999999998032</c:v>
                </c:pt>
                <c:pt idx="25360">
                  <c:v>1.9359999999998032</c:v>
                </c:pt>
                <c:pt idx="25361">
                  <c:v>1.9360999999998032</c:v>
                </c:pt>
                <c:pt idx="25362">
                  <c:v>1.9361999999998032</c:v>
                </c:pt>
                <c:pt idx="25363">
                  <c:v>1.9362999999998032</c:v>
                </c:pt>
                <c:pt idx="25364">
                  <c:v>1.9363999999998032</c:v>
                </c:pt>
                <c:pt idx="25365">
                  <c:v>1.9364999999998032</c:v>
                </c:pt>
                <c:pt idx="25366">
                  <c:v>1.9365999999998031</c:v>
                </c:pt>
                <c:pt idx="25367">
                  <c:v>1.9366999999998031</c:v>
                </c:pt>
                <c:pt idx="25368">
                  <c:v>1.9367999999998031</c:v>
                </c:pt>
                <c:pt idx="25369">
                  <c:v>1.9368999999998031</c:v>
                </c:pt>
                <c:pt idx="25370">
                  <c:v>1.9369999999998031</c:v>
                </c:pt>
                <c:pt idx="25371">
                  <c:v>1.9370999999998031</c:v>
                </c:pt>
                <c:pt idx="25372">
                  <c:v>1.9371999999998031</c:v>
                </c:pt>
                <c:pt idx="25373">
                  <c:v>1.9372999999998031</c:v>
                </c:pt>
                <c:pt idx="25374">
                  <c:v>1.9373999999998031</c:v>
                </c:pt>
                <c:pt idx="25375">
                  <c:v>1.937499999999803</c:v>
                </c:pt>
                <c:pt idx="25376">
                  <c:v>1.937599999999803</c:v>
                </c:pt>
                <c:pt idx="25377">
                  <c:v>1.937699999999803</c:v>
                </c:pt>
                <c:pt idx="25378">
                  <c:v>1.937799999999803</c:v>
                </c:pt>
                <c:pt idx="25379">
                  <c:v>1.937899999999803</c:v>
                </c:pt>
                <c:pt idx="25380">
                  <c:v>1.937999999999803</c:v>
                </c:pt>
                <c:pt idx="25381">
                  <c:v>1.938099999999803</c:v>
                </c:pt>
                <c:pt idx="25382">
                  <c:v>1.938199999999803</c:v>
                </c:pt>
                <c:pt idx="25383">
                  <c:v>1.938299999999803</c:v>
                </c:pt>
                <c:pt idx="25384">
                  <c:v>1.9383999999998029</c:v>
                </c:pt>
                <c:pt idx="25385">
                  <c:v>1.9384999999998029</c:v>
                </c:pt>
                <c:pt idx="25386">
                  <c:v>1.9385999999998029</c:v>
                </c:pt>
                <c:pt idx="25387">
                  <c:v>1.9386999999998029</c:v>
                </c:pt>
                <c:pt idx="25388">
                  <c:v>1.9387999999998029</c:v>
                </c:pt>
                <c:pt idx="25389">
                  <c:v>1.9388999999998029</c:v>
                </c:pt>
                <c:pt idx="25390">
                  <c:v>1.9389999999998029</c:v>
                </c:pt>
                <c:pt idx="25391">
                  <c:v>1.9390999999998029</c:v>
                </c:pt>
                <c:pt idx="25392">
                  <c:v>1.9391999999998029</c:v>
                </c:pt>
                <c:pt idx="25393">
                  <c:v>1.9392999999998028</c:v>
                </c:pt>
                <c:pt idx="25394">
                  <c:v>1.9393999999998028</c:v>
                </c:pt>
                <c:pt idx="25395">
                  <c:v>1.9394999999998028</c:v>
                </c:pt>
                <c:pt idx="25396">
                  <c:v>1.9395999999998028</c:v>
                </c:pt>
                <c:pt idx="25397">
                  <c:v>1.9396999999998028</c:v>
                </c:pt>
                <c:pt idx="25398">
                  <c:v>1.9397999999998028</c:v>
                </c:pt>
                <c:pt idx="25399">
                  <c:v>1.9398999999998028</c:v>
                </c:pt>
                <c:pt idx="25400">
                  <c:v>1.9399999999998028</c:v>
                </c:pt>
                <c:pt idx="25401">
                  <c:v>1.9400999999998028</c:v>
                </c:pt>
                <c:pt idx="25402">
                  <c:v>1.9401999999998027</c:v>
                </c:pt>
                <c:pt idx="25403">
                  <c:v>1.9402999999998027</c:v>
                </c:pt>
                <c:pt idx="25404">
                  <c:v>1.9403999999998027</c:v>
                </c:pt>
                <c:pt idx="25405">
                  <c:v>1.9404999999998027</c:v>
                </c:pt>
                <c:pt idx="25406">
                  <c:v>1.9405999999998027</c:v>
                </c:pt>
                <c:pt idx="25407">
                  <c:v>1.9406999999998027</c:v>
                </c:pt>
                <c:pt idx="25408">
                  <c:v>1.9407999999998027</c:v>
                </c:pt>
                <c:pt idx="25409">
                  <c:v>1.9408999999998027</c:v>
                </c:pt>
                <c:pt idx="25410">
                  <c:v>1.9409999999998027</c:v>
                </c:pt>
                <c:pt idx="25411">
                  <c:v>1.9410999999998026</c:v>
                </c:pt>
                <c:pt idx="25412">
                  <c:v>1.9411999999998026</c:v>
                </c:pt>
                <c:pt idx="25413">
                  <c:v>1.9412999999998026</c:v>
                </c:pt>
                <c:pt idx="25414">
                  <c:v>1.9413999999998026</c:v>
                </c:pt>
                <c:pt idx="25415">
                  <c:v>1.9414999999998026</c:v>
                </c:pt>
                <c:pt idx="25416">
                  <c:v>1.9415999999998026</c:v>
                </c:pt>
                <c:pt idx="25417">
                  <c:v>1.9416999999998026</c:v>
                </c:pt>
                <c:pt idx="25418">
                  <c:v>1.9417999999998026</c:v>
                </c:pt>
                <c:pt idx="25419">
                  <c:v>1.9418999999998026</c:v>
                </c:pt>
                <c:pt idx="25420">
                  <c:v>1.9419999999998026</c:v>
                </c:pt>
                <c:pt idx="25421">
                  <c:v>1.9420999999998025</c:v>
                </c:pt>
                <c:pt idx="25422">
                  <c:v>1.9421999999998025</c:v>
                </c:pt>
                <c:pt idx="25423">
                  <c:v>1.9422999999998025</c:v>
                </c:pt>
                <c:pt idx="25424">
                  <c:v>1.9423999999998025</c:v>
                </c:pt>
                <c:pt idx="25425">
                  <c:v>1.9424999999998025</c:v>
                </c:pt>
                <c:pt idx="25426">
                  <c:v>1.9425999999998025</c:v>
                </c:pt>
                <c:pt idx="25427">
                  <c:v>1.9426999999998025</c:v>
                </c:pt>
                <c:pt idx="25428">
                  <c:v>1.9427999999998025</c:v>
                </c:pt>
                <c:pt idx="25429">
                  <c:v>1.9428999999998025</c:v>
                </c:pt>
                <c:pt idx="25430">
                  <c:v>1.9429999999998024</c:v>
                </c:pt>
                <c:pt idx="25431">
                  <c:v>1.9430999999998024</c:v>
                </c:pt>
                <c:pt idx="25432">
                  <c:v>1.9431999999998024</c:v>
                </c:pt>
                <c:pt idx="25433">
                  <c:v>1.9432999999998024</c:v>
                </c:pt>
                <c:pt idx="25434">
                  <c:v>1.9433999999998024</c:v>
                </c:pt>
                <c:pt idx="25435">
                  <c:v>1.9434999999998024</c:v>
                </c:pt>
                <c:pt idx="25436">
                  <c:v>1.9435999999998024</c:v>
                </c:pt>
                <c:pt idx="25437">
                  <c:v>1.9436999999998024</c:v>
                </c:pt>
                <c:pt idx="25438">
                  <c:v>1.9437999999998024</c:v>
                </c:pt>
                <c:pt idx="25439">
                  <c:v>1.9438999999998023</c:v>
                </c:pt>
                <c:pt idx="25440">
                  <c:v>1.9439999999998023</c:v>
                </c:pt>
                <c:pt idx="25441">
                  <c:v>1.9440999999998023</c:v>
                </c:pt>
                <c:pt idx="25442">
                  <c:v>1.9441999999998023</c:v>
                </c:pt>
                <c:pt idx="25443">
                  <c:v>1.9442999999998023</c:v>
                </c:pt>
                <c:pt idx="25444">
                  <c:v>1.9443999999998023</c:v>
                </c:pt>
                <c:pt idx="25445">
                  <c:v>1.9444999999998023</c:v>
                </c:pt>
                <c:pt idx="25446">
                  <c:v>1.9445999999998023</c:v>
                </c:pt>
                <c:pt idx="25447">
                  <c:v>1.9446999999998023</c:v>
                </c:pt>
                <c:pt idx="25448">
                  <c:v>1.9447999999998022</c:v>
                </c:pt>
                <c:pt idx="25449">
                  <c:v>1.9448999999998022</c:v>
                </c:pt>
                <c:pt idx="25450">
                  <c:v>1.9449999999998022</c:v>
                </c:pt>
                <c:pt idx="25451">
                  <c:v>1.9450999999998022</c:v>
                </c:pt>
                <c:pt idx="25452">
                  <c:v>1.9451999999998022</c:v>
                </c:pt>
                <c:pt idx="25453">
                  <c:v>1.9452999999998022</c:v>
                </c:pt>
                <c:pt idx="25454">
                  <c:v>1.9453999999998022</c:v>
                </c:pt>
                <c:pt idx="25455">
                  <c:v>1.9454999999998022</c:v>
                </c:pt>
                <c:pt idx="25456">
                  <c:v>1.9455999999998022</c:v>
                </c:pt>
                <c:pt idx="25457">
                  <c:v>1.9456999999998021</c:v>
                </c:pt>
                <c:pt idx="25458">
                  <c:v>1.9457999999998021</c:v>
                </c:pt>
                <c:pt idx="25459">
                  <c:v>1.9458999999998021</c:v>
                </c:pt>
                <c:pt idx="25460">
                  <c:v>1.9459999999998021</c:v>
                </c:pt>
                <c:pt idx="25461">
                  <c:v>1.9460999999998021</c:v>
                </c:pt>
                <c:pt idx="25462">
                  <c:v>1.9461999999998021</c:v>
                </c:pt>
                <c:pt idx="25463">
                  <c:v>1.9462999999998021</c:v>
                </c:pt>
                <c:pt idx="25464">
                  <c:v>1.9463999999998021</c:v>
                </c:pt>
                <c:pt idx="25465">
                  <c:v>1.9464999999998021</c:v>
                </c:pt>
                <c:pt idx="25466">
                  <c:v>1.946599999999802</c:v>
                </c:pt>
                <c:pt idx="25467">
                  <c:v>1.946699999999802</c:v>
                </c:pt>
                <c:pt idx="25468">
                  <c:v>1.946799999999802</c:v>
                </c:pt>
                <c:pt idx="25469">
                  <c:v>1.946899999999802</c:v>
                </c:pt>
                <c:pt idx="25470">
                  <c:v>1.946999999999802</c:v>
                </c:pt>
                <c:pt idx="25471">
                  <c:v>1.947099999999802</c:v>
                </c:pt>
                <c:pt idx="25472">
                  <c:v>1.947199999999802</c:v>
                </c:pt>
                <c:pt idx="25473">
                  <c:v>1.947299999999802</c:v>
                </c:pt>
                <c:pt idx="25474">
                  <c:v>1.947399999999802</c:v>
                </c:pt>
                <c:pt idx="25475">
                  <c:v>1.9474999999998019</c:v>
                </c:pt>
                <c:pt idx="25476">
                  <c:v>1.9475999999998019</c:v>
                </c:pt>
                <c:pt idx="25477">
                  <c:v>1.9476999999998019</c:v>
                </c:pt>
                <c:pt idx="25478">
                  <c:v>1.9477999999998019</c:v>
                </c:pt>
                <c:pt idx="25479">
                  <c:v>1.9478999999998019</c:v>
                </c:pt>
                <c:pt idx="25480">
                  <c:v>1.9479999999998019</c:v>
                </c:pt>
                <c:pt idx="25481">
                  <c:v>1.9480999999998019</c:v>
                </c:pt>
                <c:pt idx="25482">
                  <c:v>1.9481999999998019</c:v>
                </c:pt>
                <c:pt idx="25483">
                  <c:v>1.9482999999998019</c:v>
                </c:pt>
                <c:pt idx="25484">
                  <c:v>1.9483999999998018</c:v>
                </c:pt>
                <c:pt idx="25485">
                  <c:v>1.9484999999998018</c:v>
                </c:pt>
                <c:pt idx="25486">
                  <c:v>1.9485999999998018</c:v>
                </c:pt>
                <c:pt idx="25487">
                  <c:v>1.9486999999998018</c:v>
                </c:pt>
                <c:pt idx="25488">
                  <c:v>1.9487999999998018</c:v>
                </c:pt>
                <c:pt idx="25489">
                  <c:v>1.9488999999998018</c:v>
                </c:pt>
                <c:pt idx="25490">
                  <c:v>1.9489999999998018</c:v>
                </c:pt>
                <c:pt idx="25491">
                  <c:v>1.9490999999998018</c:v>
                </c:pt>
                <c:pt idx="25492">
                  <c:v>1.9491999999998018</c:v>
                </c:pt>
                <c:pt idx="25493">
                  <c:v>1.9492999999998017</c:v>
                </c:pt>
                <c:pt idx="25494">
                  <c:v>1.9493999999998017</c:v>
                </c:pt>
                <c:pt idx="25495">
                  <c:v>1.9494999999998017</c:v>
                </c:pt>
                <c:pt idx="25496">
                  <c:v>1.9495999999998017</c:v>
                </c:pt>
                <c:pt idx="25497">
                  <c:v>1.9496999999998017</c:v>
                </c:pt>
                <c:pt idx="25498">
                  <c:v>1.9497999999998017</c:v>
                </c:pt>
                <c:pt idx="25499">
                  <c:v>1.9498999999998017</c:v>
                </c:pt>
                <c:pt idx="25500">
                  <c:v>1.9499999999998017</c:v>
                </c:pt>
                <c:pt idx="25501">
                  <c:v>1.9500999999998017</c:v>
                </c:pt>
                <c:pt idx="25502">
                  <c:v>1.9501999999998016</c:v>
                </c:pt>
                <c:pt idx="25503">
                  <c:v>1.9502999999998016</c:v>
                </c:pt>
                <c:pt idx="25504">
                  <c:v>1.9503999999998016</c:v>
                </c:pt>
                <c:pt idx="25505">
                  <c:v>1.9504999999998016</c:v>
                </c:pt>
                <c:pt idx="25506">
                  <c:v>1.9505999999998016</c:v>
                </c:pt>
                <c:pt idx="25507">
                  <c:v>1.9506999999998016</c:v>
                </c:pt>
                <c:pt idx="25508">
                  <c:v>1.9507999999998016</c:v>
                </c:pt>
                <c:pt idx="25509">
                  <c:v>1.9508999999998016</c:v>
                </c:pt>
                <c:pt idx="25510">
                  <c:v>1.9509999999998016</c:v>
                </c:pt>
                <c:pt idx="25511">
                  <c:v>1.9510999999998015</c:v>
                </c:pt>
                <c:pt idx="25512">
                  <c:v>1.9511999999998015</c:v>
                </c:pt>
                <c:pt idx="25513">
                  <c:v>1.9512999999998015</c:v>
                </c:pt>
                <c:pt idx="25514">
                  <c:v>1.9513999999998015</c:v>
                </c:pt>
                <c:pt idx="25515">
                  <c:v>1.9514999999998015</c:v>
                </c:pt>
                <c:pt idx="25516">
                  <c:v>1.9515999999998015</c:v>
                </c:pt>
                <c:pt idx="25517">
                  <c:v>1.9516999999998015</c:v>
                </c:pt>
                <c:pt idx="25518">
                  <c:v>1.9517999999998015</c:v>
                </c:pt>
                <c:pt idx="25519">
                  <c:v>1.9518999999998015</c:v>
                </c:pt>
                <c:pt idx="25520">
                  <c:v>1.9519999999998014</c:v>
                </c:pt>
                <c:pt idx="25521">
                  <c:v>1.9520999999998014</c:v>
                </c:pt>
                <c:pt idx="25522">
                  <c:v>1.9521999999998014</c:v>
                </c:pt>
                <c:pt idx="25523">
                  <c:v>1.9522999999998014</c:v>
                </c:pt>
                <c:pt idx="25524">
                  <c:v>1.9523999999998014</c:v>
                </c:pt>
                <c:pt idx="25525">
                  <c:v>1.9524999999998014</c:v>
                </c:pt>
                <c:pt idx="25526">
                  <c:v>1.9525999999998014</c:v>
                </c:pt>
                <c:pt idx="25527">
                  <c:v>1.9526999999998014</c:v>
                </c:pt>
                <c:pt idx="25528">
                  <c:v>1.9527999999998014</c:v>
                </c:pt>
                <c:pt idx="25529">
                  <c:v>1.9528999999998014</c:v>
                </c:pt>
                <c:pt idx="25530">
                  <c:v>1.9529999999998013</c:v>
                </c:pt>
                <c:pt idx="25531">
                  <c:v>1.9530999999998013</c:v>
                </c:pt>
                <c:pt idx="25532">
                  <c:v>1.9531999999998013</c:v>
                </c:pt>
                <c:pt idx="25533">
                  <c:v>1.9532999999998013</c:v>
                </c:pt>
                <c:pt idx="25534">
                  <c:v>1.9533999999998013</c:v>
                </c:pt>
                <c:pt idx="25535">
                  <c:v>1.9534999999998013</c:v>
                </c:pt>
                <c:pt idx="25536">
                  <c:v>1.9535999999998013</c:v>
                </c:pt>
                <c:pt idx="25537">
                  <c:v>1.9536999999998013</c:v>
                </c:pt>
                <c:pt idx="25538">
                  <c:v>1.9537999999998013</c:v>
                </c:pt>
                <c:pt idx="25539">
                  <c:v>1.9538999999998012</c:v>
                </c:pt>
                <c:pt idx="25540">
                  <c:v>1.9539999999998012</c:v>
                </c:pt>
                <c:pt idx="25541">
                  <c:v>1.9540999999998012</c:v>
                </c:pt>
                <c:pt idx="25542">
                  <c:v>1.9541999999998012</c:v>
                </c:pt>
                <c:pt idx="25543">
                  <c:v>1.9542999999998012</c:v>
                </c:pt>
                <c:pt idx="25544">
                  <c:v>1.9543999999998012</c:v>
                </c:pt>
                <c:pt idx="25545">
                  <c:v>1.9544999999998012</c:v>
                </c:pt>
                <c:pt idx="25546">
                  <c:v>1.9545999999998012</c:v>
                </c:pt>
                <c:pt idx="25547">
                  <c:v>1.9546999999998012</c:v>
                </c:pt>
                <c:pt idx="25548">
                  <c:v>1.9547999999998011</c:v>
                </c:pt>
                <c:pt idx="25549">
                  <c:v>1.9548999999998011</c:v>
                </c:pt>
                <c:pt idx="25550">
                  <c:v>1.9549999999998011</c:v>
                </c:pt>
                <c:pt idx="25551">
                  <c:v>1.9550999999998011</c:v>
                </c:pt>
                <c:pt idx="25552">
                  <c:v>1.9551999999998011</c:v>
                </c:pt>
                <c:pt idx="25553">
                  <c:v>1.9552999999998011</c:v>
                </c:pt>
                <c:pt idx="25554">
                  <c:v>1.9553999999998011</c:v>
                </c:pt>
                <c:pt idx="25555">
                  <c:v>1.9554999999998011</c:v>
                </c:pt>
                <c:pt idx="25556">
                  <c:v>1.9555999999998011</c:v>
                </c:pt>
                <c:pt idx="25557">
                  <c:v>1.955699999999801</c:v>
                </c:pt>
                <c:pt idx="25558">
                  <c:v>1.955799999999801</c:v>
                </c:pt>
                <c:pt idx="25559">
                  <c:v>1.955899999999801</c:v>
                </c:pt>
                <c:pt idx="25560">
                  <c:v>1.955999999999801</c:v>
                </c:pt>
                <c:pt idx="25561">
                  <c:v>1.956099999999801</c:v>
                </c:pt>
                <c:pt idx="25562">
                  <c:v>1.956199999999801</c:v>
                </c:pt>
                <c:pt idx="25563">
                  <c:v>1.956299999999801</c:v>
                </c:pt>
                <c:pt idx="25564">
                  <c:v>1.956399999999801</c:v>
                </c:pt>
                <c:pt idx="25565">
                  <c:v>1.956499999999801</c:v>
                </c:pt>
                <c:pt idx="25566">
                  <c:v>1.9565999999998009</c:v>
                </c:pt>
                <c:pt idx="25567">
                  <c:v>1.9566999999998009</c:v>
                </c:pt>
                <c:pt idx="25568">
                  <c:v>1.9567999999998009</c:v>
                </c:pt>
                <c:pt idx="25569">
                  <c:v>1.9568999999998009</c:v>
                </c:pt>
                <c:pt idx="25570">
                  <c:v>1.9569999999998009</c:v>
                </c:pt>
                <c:pt idx="25571">
                  <c:v>1.9570999999998009</c:v>
                </c:pt>
                <c:pt idx="25572">
                  <c:v>1.9571999999998009</c:v>
                </c:pt>
                <c:pt idx="25573">
                  <c:v>1.9572999999998009</c:v>
                </c:pt>
                <c:pt idx="25574">
                  <c:v>1.9573999999998009</c:v>
                </c:pt>
                <c:pt idx="25575">
                  <c:v>1.9574999999998008</c:v>
                </c:pt>
                <c:pt idx="25576">
                  <c:v>1.9575999999998008</c:v>
                </c:pt>
                <c:pt idx="25577">
                  <c:v>1.9576999999998008</c:v>
                </c:pt>
                <c:pt idx="25578">
                  <c:v>1.9577999999998008</c:v>
                </c:pt>
                <c:pt idx="25579">
                  <c:v>1.9578999999998008</c:v>
                </c:pt>
                <c:pt idx="25580">
                  <c:v>1.9579999999998008</c:v>
                </c:pt>
                <c:pt idx="25581">
                  <c:v>1.9580999999998008</c:v>
                </c:pt>
                <c:pt idx="25582">
                  <c:v>1.9581999999998008</c:v>
                </c:pt>
                <c:pt idx="25583">
                  <c:v>1.9582999999998008</c:v>
                </c:pt>
                <c:pt idx="25584">
                  <c:v>1.9583999999998007</c:v>
                </c:pt>
                <c:pt idx="25585">
                  <c:v>1.9584999999998007</c:v>
                </c:pt>
                <c:pt idx="25586">
                  <c:v>1.9585999999998007</c:v>
                </c:pt>
                <c:pt idx="25587">
                  <c:v>1.9586999999998007</c:v>
                </c:pt>
                <c:pt idx="25588">
                  <c:v>1.9587999999998007</c:v>
                </c:pt>
                <c:pt idx="25589">
                  <c:v>1.9588999999998007</c:v>
                </c:pt>
                <c:pt idx="25590">
                  <c:v>1.9589999999998007</c:v>
                </c:pt>
                <c:pt idx="25591">
                  <c:v>1.9590999999998007</c:v>
                </c:pt>
                <c:pt idx="25592">
                  <c:v>1.9591999999998007</c:v>
                </c:pt>
                <c:pt idx="25593">
                  <c:v>1.9592999999998006</c:v>
                </c:pt>
                <c:pt idx="25594">
                  <c:v>1.9593999999998006</c:v>
                </c:pt>
                <c:pt idx="25595">
                  <c:v>1.9594999999998006</c:v>
                </c:pt>
                <c:pt idx="25596">
                  <c:v>1.9595999999998006</c:v>
                </c:pt>
                <c:pt idx="25597">
                  <c:v>1.9596999999998006</c:v>
                </c:pt>
                <c:pt idx="25598">
                  <c:v>1.9597999999998006</c:v>
                </c:pt>
                <c:pt idx="25599">
                  <c:v>1.9598999999998006</c:v>
                </c:pt>
                <c:pt idx="25600">
                  <c:v>1.9599999999998006</c:v>
                </c:pt>
                <c:pt idx="25601">
                  <c:v>1.9600999999998006</c:v>
                </c:pt>
                <c:pt idx="25602">
                  <c:v>1.9601999999998005</c:v>
                </c:pt>
                <c:pt idx="25603">
                  <c:v>1.9602999999998005</c:v>
                </c:pt>
                <c:pt idx="25604">
                  <c:v>1.9603999999998005</c:v>
                </c:pt>
                <c:pt idx="25605">
                  <c:v>1.9604999999998005</c:v>
                </c:pt>
                <c:pt idx="25606">
                  <c:v>1.9605999999998005</c:v>
                </c:pt>
                <c:pt idx="25607">
                  <c:v>1.9606999999998005</c:v>
                </c:pt>
                <c:pt idx="25608">
                  <c:v>1.9607999999998005</c:v>
                </c:pt>
                <c:pt idx="25609">
                  <c:v>1.9608999999998005</c:v>
                </c:pt>
                <c:pt idx="25610">
                  <c:v>1.9609999999998005</c:v>
                </c:pt>
                <c:pt idx="25611">
                  <c:v>1.9610999999998004</c:v>
                </c:pt>
                <c:pt idx="25612">
                  <c:v>1.9611999999998004</c:v>
                </c:pt>
                <c:pt idx="25613">
                  <c:v>1.9612999999998004</c:v>
                </c:pt>
                <c:pt idx="25614">
                  <c:v>1.9613999999998004</c:v>
                </c:pt>
                <c:pt idx="25615">
                  <c:v>1.9614999999998004</c:v>
                </c:pt>
                <c:pt idx="25616">
                  <c:v>1.9615999999998004</c:v>
                </c:pt>
                <c:pt idx="25617">
                  <c:v>1.9616999999998004</c:v>
                </c:pt>
                <c:pt idx="25618">
                  <c:v>1.9617999999998004</c:v>
                </c:pt>
                <c:pt idx="25619">
                  <c:v>1.9618999999998004</c:v>
                </c:pt>
                <c:pt idx="25620">
                  <c:v>1.9619999999998003</c:v>
                </c:pt>
                <c:pt idx="25621">
                  <c:v>1.9620999999998003</c:v>
                </c:pt>
                <c:pt idx="25622">
                  <c:v>1.9621999999998003</c:v>
                </c:pt>
                <c:pt idx="25623">
                  <c:v>1.9622999999998003</c:v>
                </c:pt>
                <c:pt idx="25624">
                  <c:v>1.9623999999998003</c:v>
                </c:pt>
                <c:pt idx="25625">
                  <c:v>1.9624999999998003</c:v>
                </c:pt>
                <c:pt idx="25626">
                  <c:v>1.9625999999998003</c:v>
                </c:pt>
                <c:pt idx="25627">
                  <c:v>1.9626999999998003</c:v>
                </c:pt>
                <c:pt idx="25628">
                  <c:v>1.9627999999998003</c:v>
                </c:pt>
                <c:pt idx="25629">
                  <c:v>1.9628999999998002</c:v>
                </c:pt>
                <c:pt idx="25630">
                  <c:v>1.9629999999998002</c:v>
                </c:pt>
                <c:pt idx="25631">
                  <c:v>1.9630999999998002</c:v>
                </c:pt>
                <c:pt idx="25632">
                  <c:v>1.9631999999998002</c:v>
                </c:pt>
                <c:pt idx="25633">
                  <c:v>1.9632999999998002</c:v>
                </c:pt>
                <c:pt idx="25634">
                  <c:v>1.9633999999998002</c:v>
                </c:pt>
                <c:pt idx="25635">
                  <c:v>1.9634999999998002</c:v>
                </c:pt>
                <c:pt idx="25636">
                  <c:v>1.9635999999998002</c:v>
                </c:pt>
                <c:pt idx="25637">
                  <c:v>1.9636999999998002</c:v>
                </c:pt>
                <c:pt idx="25638">
                  <c:v>1.9637999999998001</c:v>
                </c:pt>
                <c:pt idx="25639">
                  <c:v>1.9638999999998001</c:v>
                </c:pt>
                <c:pt idx="25640">
                  <c:v>1.9639999999998001</c:v>
                </c:pt>
                <c:pt idx="25641">
                  <c:v>1.9640999999998001</c:v>
                </c:pt>
                <c:pt idx="25642">
                  <c:v>1.9641999999998001</c:v>
                </c:pt>
                <c:pt idx="25643">
                  <c:v>1.9642999999998001</c:v>
                </c:pt>
                <c:pt idx="25644">
                  <c:v>1.9643999999998001</c:v>
                </c:pt>
                <c:pt idx="25645">
                  <c:v>1.9644999999998001</c:v>
                </c:pt>
                <c:pt idx="25646">
                  <c:v>1.9645999999998001</c:v>
                </c:pt>
                <c:pt idx="25647">
                  <c:v>1.9646999999998001</c:v>
                </c:pt>
                <c:pt idx="25648">
                  <c:v>1.9647999999998</c:v>
                </c:pt>
                <c:pt idx="25649">
                  <c:v>1.9648999999998</c:v>
                </c:pt>
                <c:pt idx="25650">
                  <c:v>1.9649999999998</c:v>
                </c:pt>
                <c:pt idx="25651">
                  <c:v>1.9650999999998</c:v>
                </c:pt>
                <c:pt idx="25652">
                  <c:v>1.9651999999998</c:v>
                </c:pt>
                <c:pt idx="25653">
                  <c:v>1.9652999999998</c:v>
                </c:pt>
                <c:pt idx="25654">
                  <c:v>1.9653999999998</c:v>
                </c:pt>
                <c:pt idx="25655">
                  <c:v>1.9654999999998</c:v>
                </c:pt>
                <c:pt idx="25656">
                  <c:v>1.9655999999998</c:v>
                </c:pt>
                <c:pt idx="25657">
                  <c:v>1.9656999999997999</c:v>
                </c:pt>
                <c:pt idx="25658">
                  <c:v>1.9657999999997999</c:v>
                </c:pt>
                <c:pt idx="25659">
                  <c:v>1.9658999999997999</c:v>
                </c:pt>
                <c:pt idx="25660">
                  <c:v>1.9659999999997999</c:v>
                </c:pt>
                <c:pt idx="25661">
                  <c:v>1.9660999999997999</c:v>
                </c:pt>
                <c:pt idx="25662">
                  <c:v>1.9661999999997999</c:v>
                </c:pt>
                <c:pt idx="25663">
                  <c:v>1.9662999999997999</c:v>
                </c:pt>
                <c:pt idx="25664">
                  <c:v>1.9663999999997999</c:v>
                </c:pt>
                <c:pt idx="25665">
                  <c:v>1.9664999999997999</c:v>
                </c:pt>
                <c:pt idx="25666">
                  <c:v>1.9665999999997998</c:v>
                </c:pt>
                <c:pt idx="25667">
                  <c:v>1.9666999999997998</c:v>
                </c:pt>
                <c:pt idx="25668">
                  <c:v>1.9667999999997998</c:v>
                </c:pt>
                <c:pt idx="25669">
                  <c:v>1.9668999999997998</c:v>
                </c:pt>
                <c:pt idx="25670">
                  <c:v>1.9669999999997998</c:v>
                </c:pt>
                <c:pt idx="25671">
                  <c:v>1.9670999999997998</c:v>
                </c:pt>
                <c:pt idx="25672">
                  <c:v>1.9671999999997998</c:v>
                </c:pt>
                <c:pt idx="25673">
                  <c:v>1.9672999999997998</c:v>
                </c:pt>
                <c:pt idx="25674">
                  <c:v>1.9673999999997998</c:v>
                </c:pt>
                <c:pt idx="25675">
                  <c:v>1.9674999999997997</c:v>
                </c:pt>
                <c:pt idx="25676">
                  <c:v>1.9675999999997997</c:v>
                </c:pt>
                <c:pt idx="25677">
                  <c:v>1.9676999999997997</c:v>
                </c:pt>
                <c:pt idx="25678">
                  <c:v>1.9677999999997997</c:v>
                </c:pt>
                <c:pt idx="25679">
                  <c:v>1.9678999999997997</c:v>
                </c:pt>
                <c:pt idx="25680">
                  <c:v>1.9679999999997997</c:v>
                </c:pt>
                <c:pt idx="25681">
                  <c:v>1.9680999999997997</c:v>
                </c:pt>
                <c:pt idx="25682">
                  <c:v>1.9681999999997997</c:v>
                </c:pt>
                <c:pt idx="25683">
                  <c:v>1.9682999999997997</c:v>
                </c:pt>
                <c:pt idx="25684">
                  <c:v>1.9683999999997996</c:v>
                </c:pt>
                <c:pt idx="25685">
                  <c:v>1.9684999999997996</c:v>
                </c:pt>
                <c:pt idx="25686">
                  <c:v>1.9685999999997996</c:v>
                </c:pt>
                <c:pt idx="25687">
                  <c:v>1.9686999999997996</c:v>
                </c:pt>
                <c:pt idx="25688">
                  <c:v>1.9687999999997996</c:v>
                </c:pt>
                <c:pt idx="25689">
                  <c:v>1.9688999999997996</c:v>
                </c:pt>
                <c:pt idx="25690">
                  <c:v>1.9689999999997996</c:v>
                </c:pt>
                <c:pt idx="25691">
                  <c:v>1.9690999999997996</c:v>
                </c:pt>
                <c:pt idx="25692">
                  <c:v>1.9691999999997996</c:v>
                </c:pt>
                <c:pt idx="25693">
                  <c:v>1.9692999999997995</c:v>
                </c:pt>
                <c:pt idx="25694">
                  <c:v>1.9693999999997995</c:v>
                </c:pt>
                <c:pt idx="25695">
                  <c:v>1.9694999999997995</c:v>
                </c:pt>
                <c:pt idx="25696">
                  <c:v>1.9695999999997995</c:v>
                </c:pt>
                <c:pt idx="25697">
                  <c:v>1.9696999999997995</c:v>
                </c:pt>
                <c:pt idx="25698">
                  <c:v>1.9697999999997995</c:v>
                </c:pt>
                <c:pt idx="25699">
                  <c:v>1.9698999999997995</c:v>
                </c:pt>
                <c:pt idx="25700">
                  <c:v>1.9699999999997995</c:v>
                </c:pt>
                <c:pt idx="25701">
                  <c:v>1.9700999999997995</c:v>
                </c:pt>
                <c:pt idx="25702">
                  <c:v>1.9701999999997994</c:v>
                </c:pt>
                <c:pt idx="25703">
                  <c:v>1.9702999999997994</c:v>
                </c:pt>
                <c:pt idx="25704">
                  <c:v>1.9703999999997994</c:v>
                </c:pt>
                <c:pt idx="25705">
                  <c:v>1.9704999999997994</c:v>
                </c:pt>
                <c:pt idx="25706">
                  <c:v>1.9705999999997994</c:v>
                </c:pt>
                <c:pt idx="25707">
                  <c:v>1.9706999999997994</c:v>
                </c:pt>
                <c:pt idx="25708">
                  <c:v>1.9707999999997994</c:v>
                </c:pt>
                <c:pt idx="25709">
                  <c:v>1.9708999999997994</c:v>
                </c:pt>
                <c:pt idx="25710">
                  <c:v>1.9709999999997994</c:v>
                </c:pt>
                <c:pt idx="25711">
                  <c:v>1.9710999999997993</c:v>
                </c:pt>
                <c:pt idx="25712">
                  <c:v>1.9711999999997993</c:v>
                </c:pt>
                <c:pt idx="25713">
                  <c:v>1.9712999999997993</c:v>
                </c:pt>
                <c:pt idx="25714">
                  <c:v>1.9713999999997993</c:v>
                </c:pt>
                <c:pt idx="25715">
                  <c:v>1.9714999999997993</c:v>
                </c:pt>
                <c:pt idx="25716">
                  <c:v>1.9715999999997993</c:v>
                </c:pt>
                <c:pt idx="25717">
                  <c:v>1.9716999999997993</c:v>
                </c:pt>
                <c:pt idx="25718">
                  <c:v>1.9717999999997993</c:v>
                </c:pt>
                <c:pt idx="25719">
                  <c:v>1.9718999999997993</c:v>
                </c:pt>
                <c:pt idx="25720">
                  <c:v>1.9719999999997992</c:v>
                </c:pt>
                <c:pt idx="25721">
                  <c:v>1.9720999999997992</c:v>
                </c:pt>
                <c:pt idx="25722">
                  <c:v>1.9721999999997992</c:v>
                </c:pt>
                <c:pt idx="25723">
                  <c:v>1.9722999999997992</c:v>
                </c:pt>
                <c:pt idx="25724">
                  <c:v>1.9723999999997992</c:v>
                </c:pt>
                <c:pt idx="25725">
                  <c:v>1.9724999999997992</c:v>
                </c:pt>
                <c:pt idx="25726">
                  <c:v>1.9725999999997992</c:v>
                </c:pt>
                <c:pt idx="25727">
                  <c:v>1.9726999999997992</c:v>
                </c:pt>
                <c:pt idx="25728">
                  <c:v>1.9727999999997992</c:v>
                </c:pt>
                <c:pt idx="25729">
                  <c:v>1.9728999999997991</c:v>
                </c:pt>
                <c:pt idx="25730">
                  <c:v>1.9729999999997991</c:v>
                </c:pt>
                <c:pt idx="25731">
                  <c:v>1.9730999999997991</c:v>
                </c:pt>
                <c:pt idx="25732">
                  <c:v>1.9731999999997991</c:v>
                </c:pt>
                <c:pt idx="25733">
                  <c:v>1.9732999999997991</c:v>
                </c:pt>
                <c:pt idx="25734">
                  <c:v>1.9733999999997991</c:v>
                </c:pt>
                <c:pt idx="25735">
                  <c:v>1.9734999999997991</c:v>
                </c:pt>
                <c:pt idx="25736">
                  <c:v>1.9735999999997991</c:v>
                </c:pt>
                <c:pt idx="25737">
                  <c:v>1.9736999999997991</c:v>
                </c:pt>
                <c:pt idx="25738">
                  <c:v>1.973799999999799</c:v>
                </c:pt>
                <c:pt idx="25739">
                  <c:v>1.973899999999799</c:v>
                </c:pt>
                <c:pt idx="25740">
                  <c:v>1.973999999999799</c:v>
                </c:pt>
                <c:pt idx="25741">
                  <c:v>1.974099999999799</c:v>
                </c:pt>
                <c:pt idx="25742">
                  <c:v>1.974199999999799</c:v>
                </c:pt>
                <c:pt idx="25743">
                  <c:v>1.974299999999799</c:v>
                </c:pt>
                <c:pt idx="25744">
                  <c:v>1.974399999999799</c:v>
                </c:pt>
                <c:pt idx="25745">
                  <c:v>1.974499999999799</c:v>
                </c:pt>
                <c:pt idx="25746">
                  <c:v>1.974599999999799</c:v>
                </c:pt>
                <c:pt idx="25747">
                  <c:v>1.9746999999997989</c:v>
                </c:pt>
                <c:pt idx="25748">
                  <c:v>1.9747999999997989</c:v>
                </c:pt>
                <c:pt idx="25749">
                  <c:v>1.9748999999997989</c:v>
                </c:pt>
                <c:pt idx="25750">
                  <c:v>1.9749999999997989</c:v>
                </c:pt>
                <c:pt idx="25751">
                  <c:v>1.9750999999997989</c:v>
                </c:pt>
                <c:pt idx="25752">
                  <c:v>1.9751999999997989</c:v>
                </c:pt>
                <c:pt idx="25753">
                  <c:v>1.9752999999997989</c:v>
                </c:pt>
                <c:pt idx="25754">
                  <c:v>1.9753999999997989</c:v>
                </c:pt>
                <c:pt idx="25755">
                  <c:v>1.9754999999997989</c:v>
                </c:pt>
                <c:pt idx="25756">
                  <c:v>1.9755999999997989</c:v>
                </c:pt>
                <c:pt idx="25757">
                  <c:v>1.9756999999997988</c:v>
                </c:pt>
                <c:pt idx="25758">
                  <c:v>1.9757999999997988</c:v>
                </c:pt>
                <c:pt idx="25759">
                  <c:v>1.9758999999997988</c:v>
                </c:pt>
                <c:pt idx="25760">
                  <c:v>1.9759999999997988</c:v>
                </c:pt>
                <c:pt idx="25761">
                  <c:v>1.9760999999997988</c:v>
                </c:pt>
                <c:pt idx="25762">
                  <c:v>1.9761999999997988</c:v>
                </c:pt>
                <c:pt idx="25763">
                  <c:v>1.9762999999997988</c:v>
                </c:pt>
                <c:pt idx="25764">
                  <c:v>1.9763999999997988</c:v>
                </c:pt>
                <c:pt idx="25765">
                  <c:v>1.9764999999997988</c:v>
                </c:pt>
                <c:pt idx="25766">
                  <c:v>1.9765999999997987</c:v>
                </c:pt>
                <c:pt idx="25767">
                  <c:v>1.9766999999997987</c:v>
                </c:pt>
                <c:pt idx="25768">
                  <c:v>1.9767999999997987</c:v>
                </c:pt>
                <c:pt idx="25769">
                  <c:v>1.9768999999997987</c:v>
                </c:pt>
                <c:pt idx="25770">
                  <c:v>1.9769999999997987</c:v>
                </c:pt>
                <c:pt idx="25771">
                  <c:v>1.9770999999997987</c:v>
                </c:pt>
                <c:pt idx="25772">
                  <c:v>1.9771999999997987</c:v>
                </c:pt>
                <c:pt idx="25773">
                  <c:v>1.9772999999997987</c:v>
                </c:pt>
                <c:pt idx="25774">
                  <c:v>1.9773999999997987</c:v>
                </c:pt>
                <c:pt idx="25775">
                  <c:v>1.9774999999997986</c:v>
                </c:pt>
                <c:pt idx="25776">
                  <c:v>1.9775999999997986</c:v>
                </c:pt>
                <c:pt idx="25777">
                  <c:v>1.9776999999997986</c:v>
                </c:pt>
                <c:pt idx="25778">
                  <c:v>1.9777999999997986</c:v>
                </c:pt>
                <c:pt idx="25779">
                  <c:v>1.9778999999997986</c:v>
                </c:pt>
                <c:pt idx="25780">
                  <c:v>1.9779999999997986</c:v>
                </c:pt>
                <c:pt idx="25781">
                  <c:v>1.9780999999997986</c:v>
                </c:pt>
                <c:pt idx="25782">
                  <c:v>1.9781999999997986</c:v>
                </c:pt>
                <c:pt idx="25783">
                  <c:v>1.9782999999997986</c:v>
                </c:pt>
                <c:pt idx="25784">
                  <c:v>1.9783999999997985</c:v>
                </c:pt>
                <c:pt idx="25785">
                  <c:v>1.9784999999997985</c:v>
                </c:pt>
                <c:pt idx="25786">
                  <c:v>1.9785999999997985</c:v>
                </c:pt>
                <c:pt idx="25787">
                  <c:v>1.9786999999997985</c:v>
                </c:pt>
                <c:pt idx="25788">
                  <c:v>1.9787999999997985</c:v>
                </c:pt>
                <c:pt idx="25789">
                  <c:v>1.9788999999997985</c:v>
                </c:pt>
                <c:pt idx="25790">
                  <c:v>1.9789999999997985</c:v>
                </c:pt>
                <c:pt idx="25791">
                  <c:v>1.9790999999997985</c:v>
                </c:pt>
                <c:pt idx="25792">
                  <c:v>1.9791999999997985</c:v>
                </c:pt>
                <c:pt idx="25793">
                  <c:v>1.9792999999997984</c:v>
                </c:pt>
                <c:pt idx="25794">
                  <c:v>1.9793999999997984</c:v>
                </c:pt>
                <c:pt idx="25795">
                  <c:v>1.9794999999997984</c:v>
                </c:pt>
                <c:pt idx="25796">
                  <c:v>1.9795999999997984</c:v>
                </c:pt>
                <c:pt idx="25797">
                  <c:v>1.9796999999997984</c:v>
                </c:pt>
                <c:pt idx="25798">
                  <c:v>1.9797999999997984</c:v>
                </c:pt>
                <c:pt idx="25799">
                  <c:v>1.9798999999997984</c:v>
                </c:pt>
                <c:pt idx="25800">
                  <c:v>1.9799999999997984</c:v>
                </c:pt>
                <c:pt idx="25801">
                  <c:v>1.9800999999997984</c:v>
                </c:pt>
                <c:pt idx="25802">
                  <c:v>1.9801999999997983</c:v>
                </c:pt>
                <c:pt idx="25803">
                  <c:v>1.9802999999997983</c:v>
                </c:pt>
                <c:pt idx="25804">
                  <c:v>1.9803999999997983</c:v>
                </c:pt>
                <c:pt idx="25805">
                  <c:v>1.9804999999997983</c:v>
                </c:pt>
                <c:pt idx="25806">
                  <c:v>1.9805999999997983</c:v>
                </c:pt>
                <c:pt idx="25807">
                  <c:v>1.9806999999997983</c:v>
                </c:pt>
                <c:pt idx="25808">
                  <c:v>1.9807999999997983</c:v>
                </c:pt>
                <c:pt idx="25809">
                  <c:v>1.9808999999997983</c:v>
                </c:pt>
                <c:pt idx="25810">
                  <c:v>1.9809999999997983</c:v>
                </c:pt>
                <c:pt idx="25811">
                  <c:v>1.9810999999997982</c:v>
                </c:pt>
                <c:pt idx="25812">
                  <c:v>1.9811999999997982</c:v>
                </c:pt>
                <c:pt idx="25813">
                  <c:v>1.9812999999997982</c:v>
                </c:pt>
                <c:pt idx="25814">
                  <c:v>1.9813999999997982</c:v>
                </c:pt>
                <c:pt idx="25815">
                  <c:v>1.9814999999997982</c:v>
                </c:pt>
                <c:pt idx="25816">
                  <c:v>1.9815999999997982</c:v>
                </c:pt>
                <c:pt idx="25817">
                  <c:v>1.9816999999997982</c:v>
                </c:pt>
                <c:pt idx="25818">
                  <c:v>1.9817999999997982</c:v>
                </c:pt>
                <c:pt idx="25819">
                  <c:v>1.9818999999997982</c:v>
                </c:pt>
                <c:pt idx="25820">
                  <c:v>1.9819999999997981</c:v>
                </c:pt>
                <c:pt idx="25821">
                  <c:v>1.9820999999997981</c:v>
                </c:pt>
                <c:pt idx="25822">
                  <c:v>1.9821999999997981</c:v>
                </c:pt>
                <c:pt idx="25823">
                  <c:v>1.9822999999997981</c:v>
                </c:pt>
                <c:pt idx="25824">
                  <c:v>1.9823999999997981</c:v>
                </c:pt>
                <c:pt idx="25825">
                  <c:v>1.9824999999997981</c:v>
                </c:pt>
                <c:pt idx="25826">
                  <c:v>1.9825999999997981</c:v>
                </c:pt>
                <c:pt idx="25827">
                  <c:v>1.9826999999997981</c:v>
                </c:pt>
                <c:pt idx="25828">
                  <c:v>1.9827999999997981</c:v>
                </c:pt>
                <c:pt idx="25829">
                  <c:v>1.982899999999798</c:v>
                </c:pt>
                <c:pt idx="25830">
                  <c:v>1.982999999999798</c:v>
                </c:pt>
                <c:pt idx="25831">
                  <c:v>1.983099999999798</c:v>
                </c:pt>
                <c:pt idx="25832">
                  <c:v>1.983199999999798</c:v>
                </c:pt>
                <c:pt idx="25833">
                  <c:v>1.983299999999798</c:v>
                </c:pt>
                <c:pt idx="25834">
                  <c:v>1.983399999999798</c:v>
                </c:pt>
                <c:pt idx="25835">
                  <c:v>1.983499999999798</c:v>
                </c:pt>
                <c:pt idx="25836">
                  <c:v>1.983599999999798</c:v>
                </c:pt>
                <c:pt idx="25837">
                  <c:v>1.983699999999798</c:v>
                </c:pt>
                <c:pt idx="25838">
                  <c:v>1.9837999999997979</c:v>
                </c:pt>
                <c:pt idx="25839">
                  <c:v>1.9838999999997979</c:v>
                </c:pt>
                <c:pt idx="25840">
                  <c:v>1.9839999999997979</c:v>
                </c:pt>
                <c:pt idx="25841">
                  <c:v>1.9840999999997979</c:v>
                </c:pt>
                <c:pt idx="25842">
                  <c:v>1.9841999999997979</c:v>
                </c:pt>
                <c:pt idx="25843">
                  <c:v>1.9842999999997979</c:v>
                </c:pt>
                <c:pt idx="25844">
                  <c:v>1.9843999999997979</c:v>
                </c:pt>
                <c:pt idx="25845">
                  <c:v>1.9844999999997979</c:v>
                </c:pt>
                <c:pt idx="25846">
                  <c:v>1.9845999999997979</c:v>
                </c:pt>
                <c:pt idx="25847">
                  <c:v>1.9846999999997978</c:v>
                </c:pt>
                <c:pt idx="25848">
                  <c:v>1.9847999999997978</c:v>
                </c:pt>
                <c:pt idx="25849">
                  <c:v>1.9848999999997978</c:v>
                </c:pt>
                <c:pt idx="25850">
                  <c:v>1.9849999999997978</c:v>
                </c:pt>
                <c:pt idx="25851">
                  <c:v>1.9850999999997978</c:v>
                </c:pt>
                <c:pt idx="25852">
                  <c:v>1.9851999999997978</c:v>
                </c:pt>
                <c:pt idx="25853">
                  <c:v>1.9852999999997978</c:v>
                </c:pt>
                <c:pt idx="25854">
                  <c:v>1.9853999999997978</c:v>
                </c:pt>
                <c:pt idx="25855">
                  <c:v>1.9854999999997978</c:v>
                </c:pt>
                <c:pt idx="25856">
                  <c:v>1.9855999999997977</c:v>
                </c:pt>
                <c:pt idx="25857">
                  <c:v>1.9856999999997977</c:v>
                </c:pt>
                <c:pt idx="25858">
                  <c:v>1.9857999999997977</c:v>
                </c:pt>
                <c:pt idx="25859">
                  <c:v>1.9858999999997977</c:v>
                </c:pt>
                <c:pt idx="25860">
                  <c:v>1.9859999999997977</c:v>
                </c:pt>
                <c:pt idx="25861">
                  <c:v>1.9860999999997977</c:v>
                </c:pt>
                <c:pt idx="25862">
                  <c:v>1.9861999999997977</c:v>
                </c:pt>
                <c:pt idx="25863">
                  <c:v>1.9862999999997977</c:v>
                </c:pt>
                <c:pt idx="25864">
                  <c:v>1.9863999999997977</c:v>
                </c:pt>
                <c:pt idx="25865">
                  <c:v>1.9864999999997976</c:v>
                </c:pt>
                <c:pt idx="25866">
                  <c:v>1.9865999999997976</c:v>
                </c:pt>
                <c:pt idx="25867">
                  <c:v>1.9866999999997976</c:v>
                </c:pt>
                <c:pt idx="25868">
                  <c:v>1.9867999999997976</c:v>
                </c:pt>
                <c:pt idx="25869">
                  <c:v>1.9868999999997976</c:v>
                </c:pt>
                <c:pt idx="25870">
                  <c:v>1.9869999999997976</c:v>
                </c:pt>
                <c:pt idx="25871">
                  <c:v>1.9870999999997976</c:v>
                </c:pt>
                <c:pt idx="25872">
                  <c:v>1.9871999999997976</c:v>
                </c:pt>
                <c:pt idx="25873">
                  <c:v>1.9872999999997976</c:v>
                </c:pt>
                <c:pt idx="25874">
                  <c:v>1.9873999999997976</c:v>
                </c:pt>
                <c:pt idx="25875">
                  <c:v>1.9874999999997975</c:v>
                </c:pt>
                <c:pt idx="25876">
                  <c:v>1.9875999999997975</c:v>
                </c:pt>
                <c:pt idx="25877">
                  <c:v>1.9876999999997975</c:v>
                </c:pt>
                <c:pt idx="25878">
                  <c:v>1.9877999999997975</c:v>
                </c:pt>
                <c:pt idx="25879">
                  <c:v>1.9878999999997975</c:v>
                </c:pt>
                <c:pt idx="25880">
                  <c:v>1.9879999999997975</c:v>
                </c:pt>
                <c:pt idx="25881">
                  <c:v>1.9880999999997975</c:v>
                </c:pt>
                <c:pt idx="25882">
                  <c:v>1.9881999999997975</c:v>
                </c:pt>
                <c:pt idx="25883">
                  <c:v>1.9882999999997975</c:v>
                </c:pt>
                <c:pt idx="25884">
                  <c:v>1.9883999999997974</c:v>
                </c:pt>
                <c:pt idx="25885">
                  <c:v>1.9884999999997974</c:v>
                </c:pt>
                <c:pt idx="25886">
                  <c:v>1.9885999999997974</c:v>
                </c:pt>
                <c:pt idx="25887">
                  <c:v>1.9886999999997974</c:v>
                </c:pt>
                <c:pt idx="25888">
                  <c:v>1.9887999999997974</c:v>
                </c:pt>
                <c:pt idx="25889">
                  <c:v>1.9888999999997974</c:v>
                </c:pt>
                <c:pt idx="25890">
                  <c:v>1.9889999999997974</c:v>
                </c:pt>
                <c:pt idx="25891">
                  <c:v>1.9890999999997974</c:v>
                </c:pt>
                <c:pt idx="25892">
                  <c:v>1.9891999999997974</c:v>
                </c:pt>
                <c:pt idx="25893">
                  <c:v>1.9892999999997973</c:v>
                </c:pt>
                <c:pt idx="25894">
                  <c:v>1.9893999999997973</c:v>
                </c:pt>
                <c:pt idx="25895">
                  <c:v>1.9894999999997973</c:v>
                </c:pt>
                <c:pt idx="25896">
                  <c:v>1.9895999999997973</c:v>
                </c:pt>
                <c:pt idx="25897">
                  <c:v>1.9896999999997973</c:v>
                </c:pt>
                <c:pt idx="25898">
                  <c:v>1.9897999999997973</c:v>
                </c:pt>
                <c:pt idx="25899">
                  <c:v>1.9898999999997973</c:v>
                </c:pt>
                <c:pt idx="25900">
                  <c:v>1.9899999999997973</c:v>
                </c:pt>
                <c:pt idx="25901">
                  <c:v>1.9900999999997973</c:v>
                </c:pt>
                <c:pt idx="25902">
                  <c:v>1.9901999999997972</c:v>
                </c:pt>
                <c:pt idx="25903">
                  <c:v>1.9902999999997972</c:v>
                </c:pt>
                <c:pt idx="25904">
                  <c:v>1.9903999999997972</c:v>
                </c:pt>
                <c:pt idx="25905">
                  <c:v>1.9904999999997972</c:v>
                </c:pt>
                <c:pt idx="25906">
                  <c:v>1.9905999999997972</c:v>
                </c:pt>
                <c:pt idx="25907">
                  <c:v>1.9906999999997972</c:v>
                </c:pt>
                <c:pt idx="25908">
                  <c:v>1.9907999999997972</c:v>
                </c:pt>
                <c:pt idx="25909">
                  <c:v>1.9908999999997972</c:v>
                </c:pt>
                <c:pt idx="25910">
                  <c:v>1.9909999999997972</c:v>
                </c:pt>
                <c:pt idx="25911">
                  <c:v>1.9910999999997971</c:v>
                </c:pt>
                <c:pt idx="25912">
                  <c:v>1.9911999999997971</c:v>
                </c:pt>
                <c:pt idx="25913">
                  <c:v>1.9912999999997971</c:v>
                </c:pt>
                <c:pt idx="25914">
                  <c:v>1.9913999999997971</c:v>
                </c:pt>
                <c:pt idx="25915">
                  <c:v>1.9914999999997971</c:v>
                </c:pt>
                <c:pt idx="25916">
                  <c:v>1.9915999999997971</c:v>
                </c:pt>
                <c:pt idx="25917">
                  <c:v>1.9916999999997971</c:v>
                </c:pt>
                <c:pt idx="25918">
                  <c:v>1.9917999999997971</c:v>
                </c:pt>
                <c:pt idx="25919">
                  <c:v>1.9918999999997971</c:v>
                </c:pt>
                <c:pt idx="25920">
                  <c:v>1.991999999999797</c:v>
                </c:pt>
                <c:pt idx="25921">
                  <c:v>1.992099999999797</c:v>
                </c:pt>
                <c:pt idx="25922">
                  <c:v>1.992199999999797</c:v>
                </c:pt>
                <c:pt idx="25923">
                  <c:v>1.992299999999797</c:v>
                </c:pt>
                <c:pt idx="25924">
                  <c:v>1.992399999999797</c:v>
                </c:pt>
                <c:pt idx="25925">
                  <c:v>1.992499999999797</c:v>
                </c:pt>
                <c:pt idx="25926">
                  <c:v>1.992599999999797</c:v>
                </c:pt>
                <c:pt idx="25927">
                  <c:v>1.992699999999797</c:v>
                </c:pt>
                <c:pt idx="25928">
                  <c:v>1.992799999999797</c:v>
                </c:pt>
                <c:pt idx="25929">
                  <c:v>1.9928999999997969</c:v>
                </c:pt>
                <c:pt idx="25930">
                  <c:v>1.9929999999997969</c:v>
                </c:pt>
                <c:pt idx="25931">
                  <c:v>1.9930999999997969</c:v>
                </c:pt>
                <c:pt idx="25932">
                  <c:v>1.9931999999997969</c:v>
                </c:pt>
                <c:pt idx="25933">
                  <c:v>1.9932999999997969</c:v>
                </c:pt>
                <c:pt idx="25934">
                  <c:v>1.9933999999997969</c:v>
                </c:pt>
                <c:pt idx="25935">
                  <c:v>1.9934999999997969</c:v>
                </c:pt>
                <c:pt idx="25936">
                  <c:v>1.9935999999997969</c:v>
                </c:pt>
                <c:pt idx="25937">
                  <c:v>1.9936999999997969</c:v>
                </c:pt>
                <c:pt idx="25938">
                  <c:v>1.9937999999997968</c:v>
                </c:pt>
                <c:pt idx="25939">
                  <c:v>1.9938999999997968</c:v>
                </c:pt>
                <c:pt idx="25940">
                  <c:v>1.9939999999997968</c:v>
                </c:pt>
                <c:pt idx="25941">
                  <c:v>1.9940999999997968</c:v>
                </c:pt>
                <c:pt idx="25942">
                  <c:v>1.9941999999997968</c:v>
                </c:pt>
                <c:pt idx="25943">
                  <c:v>1.9942999999997968</c:v>
                </c:pt>
                <c:pt idx="25944">
                  <c:v>1.9943999999997968</c:v>
                </c:pt>
                <c:pt idx="25945">
                  <c:v>1.9944999999997968</c:v>
                </c:pt>
                <c:pt idx="25946">
                  <c:v>1.9945999999997968</c:v>
                </c:pt>
                <c:pt idx="25947">
                  <c:v>1.9946999999997967</c:v>
                </c:pt>
                <c:pt idx="25948">
                  <c:v>1.9947999999997967</c:v>
                </c:pt>
                <c:pt idx="25949">
                  <c:v>1.9948999999997967</c:v>
                </c:pt>
                <c:pt idx="25950">
                  <c:v>1.9949999999997967</c:v>
                </c:pt>
                <c:pt idx="25951">
                  <c:v>1.9950999999997967</c:v>
                </c:pt>
                <c:pt idx="25952">
                  <c:v>1.9951999999997967</c:v>
                </c:pt>
                <c:pt idx="25953">
                  <c:v>1.9952999999997967</c:v>
                </c:pt>
                <c:pt idx="25954">
                  <c:v>1.9953999999997967</c:v>
                </c:pt>
                <c:pt idx="25955">
                  <c:v>1.9954999999997967</c:v>
                </c:pt>
                <c:pt idx="25956">
                  <c:v>1.9955999999997966</c:v>
                </c:pt>
                <c:pt idx="25957">
                  <c:v>1.9956999999997966</c:v>
                </c:pt>
                <c:pt idx="25958">
                  <c:v>1.9957999999997966</c:v>
                </c:pt>
                <c:pt idx="25959">
                  <c:v>1.9958999999997966</c:v>
                </c:pt>
                <c:pt idx="25960">
                  <c:v>1.9959999999997966</c:v>
                </c:pt>
                <c:pt idx="25961">
                  <c:v>1.9960999999997966</c:v>
                </c:pt>
                <c:pt idx="25962">
                  <c:v>1.9961999999997966</c:v>
                </c:pt>
                <c:pt idx="25963">
                  <c:v>1.9962999999997966</c:v>
                </c:pt>
                <c:pt idx="25964">
                  <c:v>1.9963999999997966</c:v>
                </c:pt>
                <c:pt idx="25965">
                  <c:v>1.9964999999997965</c:v>
                </c:pt>
                <c:pt idx="25966">
                  <c:v>1.9965999999997965</c:v>
                </c:pt>
                <c:pt idx="25967">
                  <c:v>1.9966999999997965</c:v>
                </c:pt>
                <c:pt idx="25968">
                  <c:v>1.9967999999997965</c:v>
                </c:pt>
                <c:pt idx="25969">
                  <c:v>1.9968999999997965</c:v>
                </c:pt>
                <c:pt idx="25970">
                  <c:v>1.9969999999997965</c:v>
                </c:pt>
                <c:pt idx="25971">
                  <c:v>1.9970999999997965</c:v>
                </c:pt>
                <c:pt idx="25972">
                  <c:v>1.9971999999997965</c:v>
                </c:pt>
                <c:pt idx="25973">
                  <c:v>1.9972999999997965</c:v>
                </c:pt>
                <c:pt idx="25974">
                  <c:v>1.9973999999997964</c:v>
                </c:pt>
                <c:pt idx="25975">
                  <c:v>1.9974999999997964</c:v>
                </c:pt>
                <c:pt idx="25976">
                  <c:v>1.9975999999997964</c:v>
                </c:pt>
                <c:pt idx="25977">
                  <c:v>1.9976999999997964</c:v>
                </c:pt>
                <c:pt idx="25978">
                  <c:v>1.9977999999997964</c:v>
                </c:pt>
                <c:pt idx="25979">
                  <c:v>1.9978999999997964</c:v>
                </c:pt>
                <c:pt idx="25980">
                  <c:v>1.9979999999997964</c:v>
                </c:pt>
                <c:pt idx="25981">
                  <c:v>1.9980999999997964</c:v>
                </c:pt>
                <c:pt idx="25982">
                  <c:v>1.9981999999997964</c:v>
                </c:pt>
                <c:pt idx="25983">
                  <c:v>1.9982999999997964</c:v>
                </c:pt>
                <c:pt idx="25984">
                  <c:v>1.9983999999997963</c:v>
                </c:pt>
                <c:pt idx="25985">
                  <c:v>1.9984999999997963</c:v>
                </c:pt>
                <c:pt idx="25986">
                  <c:v>1.9985999999997963</c:v>
                </c:pt>
                <c:pt idx="25987">
                  <c:v>1.9986999999997963</c:v>
                </c:pt>
                <c:pt idx="25988">
                  <c:v>1.9987999999997963</c:v>
                </c:pt>
                <c:pt idx="25989">
                  <c:v>1.9988999999997963</c:v>
                </c:pt>
                <c:pt idx="25990">
                  <c:v>1.9989999999997963</c:v>
                </c:pt>
                <c:pt idx="25991">
                  <c:v>1.9990999999997963</c:v>
                </c:pt>
                <c:pt idx="25992">
                  <c:v>1.9991999999997963</c:v>
                </c:pt>
                <c:pt idx="25993">
                  <c:v>1.9992999999997962</c:v>
                </c:pt>
                <c:pt idx="25994">
                  <c:v>1.9993999999997962</c:v>
                </c:pt>
                <c:pt idx="25995">
                  <c:v>1.9994999999997962</c:v>
                </c:pt>
                <c:pt idx="25996">
                  <c:v>1.9995999999997962</c:v>
                </c:pt>
                <c:pt idx="25997">
                  <c:v>1.9996999999997962</c:v>
                </c:pt>
                <c:pt idx="25998">
                  <c:v>1.9997999999997962</c:v>
                </c:pt>
                <c:pt idx="25999">
                  <c:v>1.9998999999997962</c:v>
                </c:pt>
                <c:pt idx="26000">
                  <c:v>1.9999999999997962</c:v>
                </c:pt>
                <c:pt idx="26001">
                  <c:v>2.0000999999997964</c:v>
                </c:pt>
                <c:pt idx="26002">
                  <c:v>2.0001999999997966</c:v>
                </c:pt>
                <c:pt idx="26003">
                  <c:v>2.0002999999997968</c:v>
                </c:pt>
                <c:pt idx="26004">
                  <c:v>2.000399999999797</c:v>
                </c:pt>
                <c:pt idx="26005">
                  <c:v>2.0004999999997972</c:v>
                </c:pt>
                <c:pt idx="26006">
                  <c:v>2.0005999999997974</c:v>
                </c:pt>
                <c:pt idx="26007">
                  <c:v>2.0006999999997976</c:v>
                </c:pt>
                <c:pt idx="26008">
                  <c:v>2.0007999999997979</c:v>
                </c:pt>
                <c:pt idx="26009">
                  <c:v>2.0008999999997981</c:v>
                </c:pt>
                <c:pt idx="26010">
                  <c:v>2.0009999999997983</c:v>
                </c:pt>
                <c:pt idx="26011">
                  <c:v>2.0010999999997985</c:v>
                </c:pt>
                <c:pt idx="26012">
                  <c:v>2.0011999999997987</c:v>
                </c:pt>
                <c:pt idx="26013">
                  <c:v>2.0012999999997989</c:v>
                </c:pt>
                <c:pt idx="26014">
                  <c:v>2.0013999999997991</c:v>
                </c:pt>
                <c:pt idx="26015">
                  <c:v>2.0014999999997993</c:v>
                </c:pt>
                <c:pt idx="26016">
                  <c:v>2.0015999999997995</c:v>
                </c:pt>
                <c:pt idx="26017">
                  <c:v>2.0016999999997998</c:v>
                </c:pt>
                <c:pt idx="26018">
                  <c:v>2.0017999999998</c:v>
                </c:pt>
                <c:pt idx="26019">
                  <c:v>2.0018999999998002</c:v>
                </c:pt>
                <c:pt idx="26020">
                  <c:v>2.0019999999998004</c:v>
                </c:pt>
                <c:pt idx="26021">
                  <c:v>2.0020999999998006</c:v>
                </c:pt>
                <c:pt idx="26022">
                  <c:v>2.0021999999998008</c:v>
                </c:pt>
                <c:pt idx="26023">
                  <c:v>2.002299999999801</c:v>
                </c:pt>
                <c:pt idx="26024">
                  <c:v>2.0023999999998012</c:v>
                </c:pt>
                <c:pt idx="26025">
                  <c:v>2.0024999999998014</c:v>
                </c:pt>
                <c:pt idx="26026">
                  <c:v>2.0025999999998016</c:v>
                </c:pt>
                <c:pt idx="26027">
                  <c:v>2.0026999999998019</c:v>
                </c:pt>
                <c:pt idx="26028">
                  <c:v>2.0027999999998021</c:v>
                </c:pt>
                <c:pt idx="26029">
                  <c:v>2.0028999999998023</c:v>
                </c:pt>
                <c:pt idx="26030">
                  <c:v>2.0029999999998025</c:v>
                </c:pt>
                <c:pt idx="26031">
                  <c:v>2.0030999999998027</c:v>
                </c:pt>
                <c:pt idx="26032">
                  <c:v>2.0031999999998029</c:v>
                </c:pt>
                <c:pt idx="26033">
                  <c:v>2.0032999999998031</c:v>
                </c:pt>
                <c:pt idx="26034">
                  <c:v>2.0033999999998033</c:v>
                </c:pt>
                <c:pt idx="26035">
                  <c:v>2.0034999999998035</c:v>
                </c:pt>
                <c:pt idx="26036">
                  <c:v>2.0035999999998038</c:v>
                </c:pt>
                <c:pt idx="26037">
                  <c:v>2.003699999999804</c:v>
                </c:pt>
                <c:pt idx="26038">
                  <c:v>2.0037999999998042</c:v>
                </c:pt>
                <c:pt idx="26039">
                  <c:v>2.0038999999998044</c:v>
                </c:pt>
                <c:pt idx="26040">
                  <c:v>2.0039999999998046</c:v>
                </c:pt>
                <c:pt idx="26041">
                  <c:v>2.0040999999998048</c:v>
                </c:pt>
                <c:pt idx="26042">
                  <c:v>2.004199999999805</c:v>
                </c:pt>
                <c:pt idx="26043">
                  <c:v>2.0042999999998052</c:v>
                </c:pt>
                <c:pt idx="26044">
                  <c:v>2.0043999999998054</c:v>
                </c:pt>
                <c:pt idx="26045">
                  <c:v>2.0044999999998057</c:v>
                </c:pt>
                <c:pt idx="26046">
                  <c:v>2.0045999999998059</c:v>
                </c:pt>
                <c:pt idx="26047">
                  <c:v>2.0046999999998061</c:v>
                </c:pt>
                <c:pt idx="26048">
                  <c:v>2.0047999999998063</c:v>
                </c:pt>
                <c:pt idx="26049">
                  <c:v>2.0048999999998065</c:v>
                </c:pt>
                <c:pt idx="26050">
                  <c:v>2.0049999999998067</c:v>
                </c:pt>
                <c:pt idx="26051">
                  <c:v>2.0050999999998069</c:v>
                </c:pt>
                <c:pt idx="26052">
                  <c:v>2.0051999999998071</c:v>
                </c:pt>
                <c:pt idx="26053">
                  <c:v>2.0052999999998073</c:v>
                </c:pt>
                <c:pt idx="26054">
                  <c:v>2.0053999999998076</c:v>
                </c:pt>
                <c:pt idx="26055">
                  <c:v>2.0054999999998078</c:v>
                </c:pt>
                <c:pt idx="26056">
                  <c:v>2.005599999999808</c:v>
                </c:pt>
                <c:pt idx="26057">
                  <c:v>2.0056999999998082</c:v>
                </c:pt>
                <c:pt idx="26058">
                  <c:v>2.0057999999998084</c:v>
                </c:pt>
                <c:pt idx="26059">
                  <c:v>2.0058999999998086</c:v>
                </c:pt>
                <c:pt idx="26060">
                  <c:v>2.0059999999998088</c:v>
                </c:pt>
                <c:pt idx="26061">
                  <c:v>2.006099999999809</c:v>
                </c:pt>
                <c:pt idx="26062">
                  <c:v>2.0061999999998092</c:v>
                </c:pt>
                <c:pt idx="26063">
                  <c:v>2.0062999999998095</c:v>
                </c:pt>
                <c:pt idx="26064">
                  <c:v>2.0063999999998097</c:v>
                </c:pt>
                <c:pt idx="26065">
                  <c:v>2.0064999999998099</c:v>
                </c:pt>
                <c:pt idx="26066">
                  <c:v>2.0065999999998101</c:v>
                </c:pt>
                <c:pt idx="26067">
                  <c:v>2.0066999999998103</c:v>
                </c:pt>
                <c:pt idx="26068">
                  <c:v>2.0067999999998105</c:v>
                </c:pt>
                <c:pt idx="26069">
                  <c:v>2.0068999999998107</c:v>
                </c:pt>
                <c:pt idx="26070">
                  <c:v>2.0069999999998109</c:v>
                </c:pt>
                <c:pt idx="26071">
                  <c:v>2.0070999999998111</c:v>
                </c:pt>
                <c:pt idx="26072">
                  <c:v>2.0071999999998114</c:v>
                </c:pt>
                <c:pt idx="26073">
                  <c:v>2.0072999999998116</c:v>
                </c:pt>
                <c:pt idx="26074">
                  <c:v>2.0073999999998118</c:v>
                </c:pt>
                <c:pt idx="26075">
                  <c:v>2.007499999999812</c:v>
                </c:pt>
                <c:pt idx="26076">
                  <c:v>2.0075999999998122</c:v>
                </c:pt>
                <c:pt idx="26077">
                  <c:v>2.0076999999998124</c:v>
                </c:pt>
                <c:pt idx="26078">
                  <c:v>2.0077999999998126</c:v>
                </c:pt>
                <c:pt idx="26079">
                  <c:v>2.0078999999998128</c:v>
                </c:pt>
                <c:pt idx="26080">
                  <c:v>2.007999999999813</c:v>
                </c:pt>
                <c:pt idx="26081">
                  <c:v>2.0080999999998133</c:v>
                </c:pt>
                <c:pt idx="26082">
                  <c:v>2.0081999999998135</c:v>
                </c:pt>
                <c:pt idx="26083">
                  <c:v>2.0082999999998137</c:v>
                </c:pt>
                <c:pt idx="26084">
                  <c:v>2.0083999999998139</c:v>
                </c:pt>
                <c:pt idx="26085">
                  <c:v>2.0084999999998141</c:v>
                </c:pt>
                <c:pt idx="26086">
                  <c:v>2.0085999999998143</c:v>
                </c:pt>
                <c:pt idx="26087">
                  <c:v>2.0086999999998145</c:v>
                </c:pt>
                <c:pt idx="26088">
                  <c:v>2.0087999999998147</c:v>
                </c:pt>
                <c:pt idx="26089">
                  <c:v>2.0088999999998149</c:v>
                </c:pt>
                <c:pt idx="26090">
                  <c:v>2.0089999999998152</c:v>
                </c:pt>
                <c:pt idx="26091">
                  <c:v>2.0090999999998154</c:v>
                </c:pt>
                <c:pt idx="26092">
                  <c:v>2.0091999999998156</c:v>
                </c:pt>
                <c:pt idx="26093">
                  <c:v>2.0092999999998158</c:v>
                </c:pt>
                <c:pt idx="26094">
                  <c:v>2.009399999999816</c:v>
                </c:pt>
                <c:pt idx="26095">
                  <c:v>2.0094999999998162</c:v>
                </c:pt>
                <c:pt idx="26096">
                  <c:v>2.0095999999998164</c:v>
                </c:pt>
                <c:pt idx="26097">
                  <c:v>2.0096999999998166</c:v>
                </c:pt>
                <c:pt idx="26098">
                  <c:v>2.0097999999998168</c:v>
                </c:pt>
                <c:pt idx="26099">
                  <c:v>2.0098999999998171</c:v>
                </c:pt>
                <c:pt idx="26100">
                  <c:v>2.0099999999998173</c:v>
                </c:pt>
                <c:pt idx="26101">
                  <c:v>2.0100999999998175</c:v>
                </c:pt>
                <c:pt idx="26102">
                  <c:v>2.0101999999998177</c:v>
                </c:pt>
                <c:pt idx="26103">
                  <c:v>2.0102999999998179</c:v>
                </c:pt>
                <c:pt idx="26104">
                  <c:v>2.0103999999998181</c:v>
                </c:pt>
                <c:pt idx="26105">
                  <c:v>2.0104999999998183</c:v>
                </c:pt>
                <c:pt idx="26106">
                  <c:v>2.0105999999998185</c:v>
                </c:pt>
                <c:pt idx="26107">
                  <c:v>2.0106999999998187</c:v>
                </c:pt>
                <c:pt idx="26108">
                  <c:v>2.010799999999819</c:v>
                </c:pt>
                <c:pt idx="26109">
                  <c:v>2.0108999999998192</c:v>
                </c:pt>
                <c:pt idx="26110">
                  <c:v>2.0109999999998194</c:v>
                </c:pt>
                <c:pt idx="26111">
                  <c:v>2.0110999999998196</c:v>
                </c:pt>
                <c:pt idx="26112">
                  <c:v>2.0111999999998198</c:v>
                </c:pt>
                <c:pt idx="26113">
                  <c:v>2.01129999999982</c:v>
                </c:pt>
                <c:pt idx="26114">
                  <c:v>2.0113999999998202</c:v>
                </c:pt>
                <c:pt idx="26115">
                  <c:v>2.0114999999998204</c:v>
                </c:pt>
                <c:pt idx="26116">
                  <c:v>2.0115999999998206</c:v>
                </c:pt>
                <c:pt idx="26117">
                  <c:v>2.0116999999998209</c:v>
                </c:pt>
                <c:pt idx="26118">
                  <c:v>2.0117999999998211</c:v>
                </c:pt>
                <c:pt idx="26119">
                  <c:v>2.0118999999998213</c:v>
                </c:pt>
                <c:pt idx="26120">
                  <c:v>2.0119999999998215</c:v>
                </c:pt>
                <c:pt idx="26121">
                  <c:v>2.0120999999998217</c:v>
                </c:pt>
                <c:pt idx="26122">
                  <c:v>2.0121999999998219</c:v>
                </c:pt>
                <c:pt idx="26123">
                  <c:v>2.0122999999998221</c:v>
                </c:pt>
                <c:pt idx="26124">
                  <c:v>2.0123999999998223</c:v>
                </c:pt>
                <c:pt idx="26125">
                  <c:v>2.0124999999998225</c:v>
                </c:pt>
                <c:pt idx="26126">
                  <c:v>2.0125999999998228</c:v>
                </c:pt>
                <c:pt idx="26127">
                  <c:v>2.012699999999823</c:v>
                </c:pt>
                <c:pt idx="26128">
                  <c:v>2.0127999999998232</c:v>
                </c:pt>
                <c:pt idx="26129">
                  <c:v>2.0128999999998234</c:v>
                </c:pt>
                <c:pt idx="26130">
                  <c:v>2.0129999999998236</c:v>
                </c:pt>
                <c:pt idx="26131">
                  <c:v>2.0130999999998238</c:v>
                </c:pt>
                <c:pt idx="26132">
                  <c:v>2.013199999999824</c:v>
                </c:pt>
                <c:pt idx="26133">
                  <c:v>2.0132999999998242</c:v>
                </c:pt>
                <c:pt idx="26134">
                  <c:v>2.0133999999998244</c:v>
                </c:pt>
                <c:pt idx="26135">
                  <c:v>2.0134999999998247</c:v>
                </c:pt>
                <c:pt idx="26136">
                  <c:v>2.0135999999998249</c:v>
                </c:pt>
                <c:pt idx="26137">
                  <c:v>2.0136999999998251</c:v>
                </c:pt>
                <c:pt idx="26138">
                  <c:v>2.0137999999998253</c:v>
                </c:pt>
                <c:pt idx="26139">
                  <c:v>2.0138999999998255</c:v>
                </c:pt>
                <c:pt idx="26140">
                  <c:v>2.0139999999998257</c:v>
                </c:pt>
                <c:pt idx="26141">
                  <c:v>2.0140999999998259</c:v>
                </c:pt>
                <c:pt idx="26142">
                  <c:v>2.0141999999998261</c:v>
                </c:pt>
                <c:pt idx="26143">
                  <c:v>2.0142999999998263</c:v>
                </c:pt>
                <c:pt idx="26144">
                  <c:v>2.0143999999998266</c:v>
                </c:pt>
                <c:pt idx="26145">
                  <c:v>2.0144999999998268</c:v>
                </c:pt>
                <c:pt idx="26146">
                  <c:v>2.014599999999827</c:v>
                </c:pt>
                <c:pt idx="26147">
                  <c:v>2.0146999999998272</c:v>
                </c:pt>
                <c:pt idx="26148">
                  <c:v>2.0147999999998274</c:v>
                </c:pt>
                <c:pt idx="26149">
                  <c:v>2.0148999999998276</c:v>
                </c:pt>
                <c:pt idx="26150">
                  <c:v>2.0149999999998278</c:v>
                </c:pt>
                <c:pt idx="26151">
                  <c:v>2.015099999999828</c:v>
                </c:pt>
                <c:pt idx="26152">
                  <c:v>2.0151999999998282</c:v>
                </c:pt>
                <c:pt idx="26153">
                  <c:v>2.0152999999998285</c:v>
                </c:pt>
                <c:pt idx="26154">
                  <c:v>2.0153999999998287</c:v>
                </c:pt>
                <c:pt idx="26155">
                  <c:v>2.0154999999998289</c:v>
                </c:pt>
                <c:pt idx="26156">
                  <c:v>2.0155999999998291</c:v>
                </c:pt>
                <c:pt idx="26157">
                  <c:v>2.0156999999998293</c:v>
                </c:pt>
                <c:pt idx="26158">
                  <c:v>2.0157999999998295</c:v>
                </c:pt>
                <c:pt idx="26159">
                  <c:v>2.0158999999998297</c:v>
                </c:pt>
                <c:pt idx="26160">
                  <c:v>2.0159999999998299</c:v>
                </c:pt>
                <c:pt idx="26161">
                  <c:v>2.0160999999998301</c:v>
                </c:pt>
                <c:pt idx="26162">
                  <c:v>2.0161999999998304</c:v>
                </c:pt>
                <c:pt idx="26163">
                  <c:v>2.0162999999998306</c:v>
                </c:pt>
                <c:pt idx="26164">
                  <c:v>2.0163999999998308</c:v>
                </c:pt>
                <c:pt idx="26165">
                  <c:v>2.016499999999831</c:v>
                </c:pt>
                <c:pt idx="26166">
                  <c:v>2.0165999999998312</c:v>
                </c:pt>
                <c:pt idx="26167">
                  <c:v>2.0166999999998314</c:v>
                </c:pt>
                <c:pt idx="26168">
                  <c:v>2.0167999999998316</c:v>
                </c:pt>
                <c:pt idx="26169">
                  <c:v>2.0168999999998318</c:v>
                </c:pt>
                <c:pt idx="26170">
                  <c:v>2.016999999999832</c:v>
                </c:pt>
                <c:pt idx="26171">
                  <c:v>2.0170999999998322</c:v>
                </c:pt>
                <c:pt idx="26172">
                  <c:v>2.0171999999998325</c:v>
                </c:pt>
                <c:pt idx="26173">
                  <c:v>2.0172999999998327</c:v>
                </c:pt>
                <c:pt idx="26174">
                  <c:v>2.0173999999998329</c:v>
                </c:pt>
                <c:pt idx="26175">
                  <c:v>2.0174999999998331</c:v>
                </c:pt>
                <c:pt idx="26176">
                  <c:v>2.0175999999998333</c:v>
                </c:pt>
                <c:pt idx="26177">
                  <c:v>2.0176999999998335</c:v>
                </c:pt>
                <c:pt idx="26178">
                  <c:v>2.0177999999998337</c:v>
                </c:pt>
                <c:pt idx="26179">
                  <c:v>2.0178999999998339</c:v>
                </c:pt>
                <c:pt idx="26180">
                  <c:v>2.0179999999998341</c:v>
                </c:pt>
                <c:pt idx="26181">
                  <c:v>2.0180999999998344</c:v>
                </c:pt>
                <c:pt idx="26182">
                  <c:v>2.0181999999998346</c:v>
                </c:pt>
                <c:pt idx="26183">
                  <c:v>2.0182999999998348</c:v>
                </c:pt>
                <c:pt idx="26184">
                  <c:v>2.018399999999835</c:v>
                </c:pt>
                <c:pt idx="26185">
                  <c:v>2.0184999999998352</c:v>
                </c:pt>
                <c:pt idx="26186">
                  <c:v>2.0185999999998354</c:v>
                </c:pt>
                <c:pt idx="26187">
                  <c:v>2.0186999999998356</c:v>
                </c:pt>
                <c:pt idx="26188">
                  <c:v>2.0187999999998358</c:v>
                </c:pt>
                <c:pt idx="26189">
                  <c:v>2.018899999999836</c:v>
                </c:pt>
                <c:pt idx="26190">
                  <c:v>2.0189999999998363</c:v>
                </c:pt>
                <c:pt idx="26191">
                  <c:v>2.0190999999998365</c:v>
                </c:pt>
                <c:pt idx="26192">
                  <c:v>2.0191999999998367</c:v>
                </c:pt>
                <c:pt idx="26193">
                  <c:v>2.0192999999998369</c:v>
                </c:pt>
                <c:pt idx="26194">
                  <c:v>2.0193999999998371</c:v>
                </c:pt>
                <c:pt idx="26195">
                  <c:v>2.0194999999998373</c:v>
                </c:pt>
                <c:pt idx="26196">
                  <c:v>2.0195999999998375</c:v>
                </c:pt>
                <c:pt idx="26197">
                  <c:v>2.0196999999998377</c:v>
                </c:pt>
                <c:pt idx="26198">
                  <c:v>2.0197999999998379</c:v>
                </c:pt>
                <c:pt idx="26199">
                  <c:v>2.0198999999998382</c:v>
                </c:pt>
                <c:pt idx="26200">
                  <c:v>2.0199999999998384</c:v>
                </c:pt>
                <c:pt idx="26201">
                  <c:v>2.0200999999998386</c:v>
                </c:pt>
                <c:pt idx="26202">
                  <c:v>2.0201999999998388</c:v>
                </c:pt>
                <c:pt idx="26203">
                  <c:v>2.020299999999839</c:v>
                </c:pt>
                <c:pt idx="26204">
                  <c:v>2.0203999999998392</c:v>
                </c:pt>
                <c:pt idx="26205">
                  <c:v>2.0204999999998394</c:v>
                </c:pt>
                <c:pt idx="26206">
                  <c:v>2.0205999999998396</c:v>
                </c:pt>
                <c:pt idx="26207">
                  <c:v>2.0206999999998398</c:v>
                </c:pt>
                <c:pt idx="26208">
                  <c:v>2.0207999999998401</c:v>
                </c:pt>
                <c:pt idx="26209">
                  <c:v>2.0208999999998403</c:v>
                </c:pt>
                <c:pt idx="26210">
                  <c:v>2.0209999999998405</c:v>
                </c:pt>
                <c:pt idx="26211">
                  <c:v>2.0210999999998407</c:v>
                </c:pt>
                <c:pt idx="26212">
                  <c:v>2.0211999999998409</c:v>
                </c:pt>
                <c:pt idx="26213">
                  <c:v>2.0212999999998411</c:v>
                </c:pt>
                <c:pt idx="26214">
                  <c:v>2.0213999999998413</c:v>
                </c:pt>
                <c:pt idx="26215">
                  <c:v>2.0214999999998415</c:v>
                </c:pt>
                <c:pt idx="26216">
                  <c:v>2.0215999999998417</c:v>
                </c:pt>
                <c:pt idx="26217">
                  <c:v>2.021699999999842</c:v>
                </c:pt>
                <c:pt idx="26218">
                  <c:v>2.0217999999998422</c:v>
                </c:pt>
                <c:pt idx="26219">
                  <c:v>2.0218999999998424</c:v>
                </c:pt>
                <c:pt idx="26220">
                  <c:v>2.0219999999998426</c:v>
                </c:pt>
                <c:pt idx="26221">
                  <c:v>2.0220999999998428</c:v>
                </c:pt>
                <c:pt idx="26222">
                  <c:v>2.022199999999843</c:v>
                </c:pt>
                <c:pt idx="26223">
                  <c:v>2.0222999999998432</c:v>
                </c:pt>
                <c:pt idx="26224">
                  <c:v>2.0223999999998434</c:v>
                </c:pt>
                <c:pt idx="26225">
                  <c:v>2.0224999999998436</c:v>
                </c:pt>
                <c:pt idx="26226">
                  <c:v>2.0225999999998439</c:v>
                </c:pt>
                <c:pt idx="26227">
                  <c:v>2.0226999999998441</c:v>
                </c:pt>
                <c:pt idx="26228">
                  <c:v>2.0227999999998443</c:v>
                </c:pt>
                <c:pt idx="26229">
                  <c:v>2.0228999999998445</c:v>
                </c:pt>
                <c:pt idx="26230">
                  <c:v>2.0229999999998447</c:v>
                </c:pt>
                <c:pt idx="26231">
                  <c:v>2.0230999999998449</c:v>
                </c:pt>
                <c:pt idx="26232">
                  <c:v>2.0231999999998451</c:v>
                </c:pt>
                <c:pt idx="26233">
                  <c:v>2.0232999999998453</c:v>
                </c:pt>
                <c:pt idx="26234">
                  <c:v>2.0233999999998455</c:v>
                </c:pt>
                <c:pt idx="26235">
                  <c:v>2.0234999999998458</c:v>
                </c:pt>
                <c:pt idx="26236">
                  <c:v>2.023599999999846</c:v>
                </c:pt>
                <c:pt idx="26237">
                  <c:v>2.0236999999998462</c:v>
                </c:pt>
                <c:pt idx="26238">
                  <c:v>2.0237999999998464</c:v>
                </c:pt>
                <c:pt idx="26239">
                  <c:v>2.0238999999998466</c:v>
                </c:pt>
                <c:pt idx="26240">
                  <c:v>2.0239999999998468</c:v>
                </c:pt>
                <c:pt idx="26241">
                  <c:v>2.024099999999847</c:v>
                </c:pt>
                <c:pt idx="26242">
                  <c:v>2.0241999999998472</c:v>
                </c:pt>
                <c:pt idx="26243">
                  <c:v>2.0242999999998474</c:v>
                </c:pt>
                <c:pt idx="26244">
                  <c:v>2.0243999999998477</c:v>
                </c:pt>
                <c:pt idx="26245">
                  <c:v>2.0244999999998479</c:v>
                </c:pt>
                <c:pt idx="26246">
                  <c:v>2.0245999999998481</c:v>
                </c:pt>
                <c:pt idx="26247">
                  <c:v>2.0246999999998483</c:v>
                </c:pt>
                <c:pt idx="26248">
                  <c:v>2.0247999999998485</c:v>
                </c:pt>
                <c:pt idx="26249">
                  <c:v>2.0248999999998487</c:v>
                </c:pt>
                <c:pt idx="26250">
                  <c:v>2.0249999999998489</c:v>
                </c:pt>
                <c:pt idx="26251">
                  <c:v>2.0250999999998491</c:v>
                </c:pt>
                <c:pt idx="26252">
                  <c:v>2.0251999999998493</c:v>
                </c:pt>
                <c:pt idx="26253">
                  <c:v>2.0252999999998496</c:v>
                </c:pt>
                <c:pt idx="26254">
                  <c:v>2.0253999999998498</c:v>
                </c:pt>
                <c:pt idx="26255">
                  <c:v>2.02549999999985</c:v>
                </c:pt>
                <c:pt idx="26256">
                  <c:v>2.0255999999998502</c:v>
                </c:pt>
                <c:pt idx="26257">
                  <c:v>2.0256999999998504</c:v>
                </c:pt>
                <c:pt idx="26258">
                  <c:v>2.0257999999998506</c:v>
                </c:pt>
                <c:pt idx="26259">
                  <c:v>2.0258999999998508</c:v>
                </c:pt>
                <c:pt idx="26260">
                  <c:v>2.025999999999851</c:v>
                </c:pt>
                <c:pt idx="26261">
                  <c:v>2.0260999999998512</c:v>
                </c:pt>
                <c:pt idx="26262">
                  <c:v>2.0261999999998515</c:v>
                </c:pt>
                <c:pt idx="26263">
                  <c:v>2.0262999999998517</c:v>
                </c:pt>
                <c:pt idx="26264">
                  <c:v>2.0263999999998519</c:v>
                </c:pt>
                <c:pt idx="26265">
                  <c:v>2.0264999999998521</c:v>
                </c:pt>
                <c:pt idx="26266">
                  <c:v>2.0265999999998523</c:v>
                </c:pt>
                <c:pt idx="26267">
                  <c:v>2.0266999999998525</c:v>
                </c:pt>
                <c:pt idx="26268">
                  <c:v>2.0267999999998527</c:v>
                </c:pt>
                <c:pt idx="26269">
                  <c:v>2.0268999999998529</c:v>
                </c:pt>
                <c:pt idx="26270">
                  <c:v>2.0269999999998531</c:v>
                </c:pt>
                <c:pt idx="26271">
                  <c:v>2.0270999999998534</c:v>
                </c:pt>
                <c:pt idx="26272">
                  <c:v>2.0271999999998536</c:v>
                </c:pt>
                <c:pt idx="26273">
                  <c:v>2.0272999999998538</c:v>
                </c:pt>
                <c:pt idx="26274">
                  <c:v>2.027399999999854</c:v>
                </c:pt>
                <c:pt idx="26275">
                  <c:v>2.0274999999998542</c:v>
                </c:pt>
                <c:pt idx="26276">
                  <c:v>2.0275999999998544</c:v>
                </c:pt>
                <c:pt idx="26277">
                  <c:v>2.0276999999998546</c:v>
                </c:pt>
                <c:pt idx="26278">
                  <c:v>2.0277999999998548</c:v>
                </c:pt>
                <c:pt idx="26279">
                  <c:v>2.027899999999855</c:v>
                </c:pt>
                <c:pt idx="26280">
                  <c:v>2.0279999999998553</c:v>
                </c:pt>
                <c:pt idx="26281">
                  <c:v>2.0280999999998555</c:v>
                </c:pt>
                <c:pt idx="26282">
                  <c:v>2.0281999999998557</c:v>
                </c:pt>
                <c:pt idx="26283">
                  <c:v>2.0282999999998559</c:v>
                </c:pt>
                <c:pt idx="26284">
                  <c:v>2.0283999999998561</c:v>
                </c:pt>
                <c:pt idx="26285">
                  <c:v>2.0284999999998563</c:v>
                </c:pt>
                <c:pt idx="26286">
                  <c:v>2.0285999999998565</c:v>
                </c:pt>
                <c:pt idx="26287">
                  <c:v>2.0286999999998567</c:v>
                </c:pt>
                <c:pt idx="26288">
                  <c:v>2.0287999999998569</c:v>
                </c:pt>
                <c:pt idx="26289">
                  <c:v>2.0288999999998572</c:v>
                </c:pt>
                <c:pt idx="26290">
                  <c:v>2.0289999999998574</c:v>
                </c:pt>
                <c:pt idx="26291">
                  <c:v>2.0290999999998576</c:v>
                </c:pt>
                <c:pt idx="26292">
                  <c:v>2.0291999999998578</c:v>
                </c:pt>
                <c:pt idx="26293">
                  <c:v>2.029299999999858</c:v>
                </c:pt>
                <c:pt idx="26294">
                  <c:v>2.0293999999998582</c:v>
                </c:pt>
                <c:pt idx="26295">
                  <c:v>2.0294999999998584</c:v>
                </c:pt>
                <c:pt idx="26296">
                  <c:v>2.0295999999998586</c:v>
                </c:pt>
                <c:pt idx="26297">
                  <c:v>2.0296999999998588</c:v>
                </c:pt>
                <c:pt idx="26298">
                  <c:v>2.0297999999998591</c:v>
                </c:pt>
                <c:pt idx="26299">
                  <c:v>2.0298999999998593</c:v>
                </c:pt>
                <c:pt idx="26300">
                  <c:v>2.0299999999998595</c:v>
                </c:pt>
                <c:pt idx="26301">
                  <c:v>2.0300999999998597</c:v>
                </c:pt>
                <c:pt idx="26302">
                  <c:v>2.0301999999998599</c:v>
                </c:pt>
                <c:pt idx="26303">
                  <c:v>2.0302999999998601</c:v>
                </c:pt>
                <c:pt idx="26304">
                  <c:v>2.0303999999998603</c:v>
                </c:pt>
                <c:pt idx="26305">
                  <c:v>2.0304999999998605</c:v>
                </c:pt>
                <c:pt idx="26306">
                  <c:v>2.0305999999998607</c:v>
                </c:pt>
                <c:pt idx="26307">
                  <c:v>2.0306999999998609</c:v>
                </c:pt>
                <c:pt idx="26308">
                  <c:v>2.0307999999998612</c:v>
                </c:pt>
                <c:pt idx="26309">
                  <c:v>2.0308999999998614</c:v>
                </c:pt>
                <c:pt idx="26310">
                  <c:v>2.0309999999998616</c:v>
                </c:pt>
                <c:pt idx="26311">
                  <c:v>2.0310999999998618</c:v>
                </c:pt>
                <c:pt idx="26312">
                  <c:v>2.031199999999862</c:v>
                </c:pt>
                <c:pt idx="26313">
                  <c:v>2.0312999999998622</c:v>
                </c:pt>
                <c:pt idx="26314">
                  <c:v>2.0313999999998624</c:v>
                </c:pt>
                <c:pt idx="26315">
                  <c:v>2.0314999999998626</c:v>
                </c:pt>
                <c:pt idx="26316">
                  <c:v>2.0315999999998628</c:v>
                </c:pt>
                <c:pt idx="26317">
                  <c:v>2.0316999999998631</c:v>
                </c:pt>
                <c:pt idx="26318">
                  <c:v>2.0317999999998633</c:v>
                </c:pt>
                <c:pt idx="26319">
                  <c:v>2.0318999999998635</c:v>
                </c:pt>
                <c:pt idx="26320">
                  <c:v>2.0319999999998637</c:v>
                </c:pt>
                <c:pt idx="26321">
                  <c:v>2.0320999999998639</c:v>
                </c:pt>
                <c:pt idx="26322">
                  <c:v>2.0321999999998641</c:v>
                </c:pt>
                <c:pt idx="26323">
                  <c:v>2.0322999999998643</c:v>
                </c:pt>
                <c:pt idx="26324">
                  <c:v>2.0323999999998645</c:v>
                </c:pt>
                <c:pt idx="26325">
                  <c:v>2.0324999999998647</c:v>
                </c:pt>
                <c:pt idx="26326">
                  <c:v>2.032599999999865</c:v>
                </c:pt>
                <c:pt idx="26327">
                  <c:v>2.0326999999998652</c:v>
                </c:pt>
                <c:pt idx="26328">
                  <c:v>2.0327999999998654</c:v>
                </c:pt>
                <c:pt idx="26329">
                  <c:v>2.0328999999998656</c:v>
                </c:pt>
                <c:pt idx="26330">
                  <c:v>2.0329999999998658</c:v>
                </c:pt>
                <c:pt idx="26331">
                  <c:v>2.033099999999866</c:v>
                </c:pt>
                <c:pt idx="26332">
                  <c:v>2.0331999999998662</c:v>
                </c:pt>
                <c:pt idx="26333">
                  <c:v>2.0332999999998664</c:v>
                </c:pt>
                <c:pt idx="26334">
                  <c:v>2.0333999999998666</c:v>
                </c:pt>
                <c:pt idx="26335">
                  <c:v>2.0334999999998669</c:v>
                </c:pt>
                <c:pt idx="26336">
                  <c:v>2.0335999999998671</c:v>
                </c:pt>
                <c:pt idx="26337">
                  <c:v>2.0336999999998673</c:v>
                </c:pt>
                <c:pt idx="26338">
                  <c:v>2.0337999999998675</c:v>
                </c:pt>
                <c:pt idx="26339">
                  <c:v>2.0338999999998677</c:v>
                </c:pt>
                <c:pt idx="26340">
                  <c:v>2.0339999999998679</c:v>
                </c:pt>
                <c:pt idx="26341">
                  <c:v>2.0340999999998681</c:v>
                </c:pt>
                <c:pt idx="26342">
                  <c:v>2.0341999999998683</c:v>
                </c:pt>
                <c:pt idx="26343">
                  <c:v>2.0342999999998685</c:v>
                </c:pt>
                <c:pt idx="26344">
                  <c:v>2.0343999999998688</c:v>
                </c:pt>
                <c:pt idx="26345">
                  <c:v>2.034499999999869</c:v>
                </c:pt>
                <c:pt idx="26346">
                  <c:v>2.0345999999998692</c:v>
                </c:pt>
                <c:pt idx="26347">
                  <c:v>2.0346999999998694</c:v>
                </c:pt>
                <c:pt idx="26348">
                  <c:v>2.0347999999998696</c:v>
                </c:pt>
                <c:pt idx="26349">
                  <c:v>2.0348999999998698</c:v>
                </c:pt>
                <c:pt idx="26350">
                  <c:v>2.03499999999987</c:v>
                </c:pt>
                <c:pt idx="26351">
                  <c:v>2.0350999999998702</c:v>
                </c:pt>
                <c:pt idx="26352">
                  <c:v>2.0351999999998704</c:v>
                </c:pt>
                <c:pt idx="26353">
                  <c:v>2.0352999999998707</c:v>
                </c:pt>
                <c:pt idx="26354">
                  <c:v>2.0353999999998709</c:v>
                </c:pt>
                <c:pt idx="26355">
                  <c:v>2.0354999999998711</c:v>
                </c:pt>
                <c:pt idx="26356">
                  <c:v>2.0355999999998713</c:v>
                </c:pt>
                <c:pt idx="26357">
                  <c:v>2.0356999999998715</c:v>
                </c:pt>
                <c:pt idx="26358">
                  <c:v>2.0357999999998717</c:v>
                </c:pt>
                <c:pt idx="26359">
                  <c:v>2.0358999999998719</c:v>
                </c:pt>
                <c:pt idx="26360">
                  <c:v>2.0359999999998721</c:v>
                </c:pt>
                <c:pt idx="26361">
                  <c:v>2.0360999999998723</c:v>
                </c:pt>
                <c:pt idx="26362">
                  <c:v>2.0361999999998726</c:v>
                </c:pt>
                <c:pt idx="26363">
                  <c:v>2.0362999999998728</c:v>
                </c:pt>
                <c:pt idx="26364">
                  <c:v>2.036399999999873</c:v>
                </c:pt>
                <c:pt idx="26365">
                  <c:v>2.0364999999998732</c:v>
                </c:pt>
                <c:pt idx="26366">
                  <c:v>2.0365999999998734</c:v>
                </c:pt>
                <c:pt idx="26367">
                  <c:v>2.0366999999998736</c:v>
                </c:pt>
                <c:pt idx="26368">
                  <c:v>2.0367999999998738</c:v>
                </c:pt>
                <c:pt idx="26369">
                  <c:v>2.036899999999874</c:v>
                </c:pt>
                <c:pt idx="26370">
                  <c:v>2.0369999999998742</c:v>
                </c:pt>
                <c:pt idx="26371">
                  <c:v>2.0370999999998745</c:v>
                </c:pt>
                <c:pt idx="26372">
                  <c:v>2.0371999999998747</c:v>
                </c:pt>
                <c:pt idx="26373">
                  <c:v>2.0372999999998749</c:v>
                </c:pt>
                <c:pt idx="26374">
                  <c:v>2.0373999999998751</c:v>
                </c:pt>
                <c:pt idx="26375">
                  <c:v>2.0374999999998753</c:v>
                </c:pt>
                <c:pt idx="26376">
                  <c:v>2.0375999999998755</c:v>
                </c:pt>
                <c:pt idx="26377">
                  <c:v>2.0376999999998757</c:v>
                </c:pt>
                <c:pt idx="26378">
                  <c:v>2.0377999999998759</c:v>
                </c:pt>
                <c:pt idx="26379">
                  <c:v>2.0378999999998761</c:v>
                </c:pt>
                <c:pt idx="26380">
                  <c:v>2.0379999999998764</c:v>
                </c:pt>
                <c:pt idx="26381">
                  <c:v>2.0380999999998766</c:v>
                </c:pt>
                <c:pt idx="26382">
                  <c:v>2.0381999999998768</c:v>
                </c:pt>
                <c:pt idx="26383">
                  <c:v>2.038299999999877</c:v>
                </c:pt>
                <c:pt idx="26384">
                  <c:v>2.0383999999998772</c:v>
                </c:pt>
                <c:pt idx="26385">
                  <c:v>2.0384999999998774</c:v>
                </c:pt>
                <c:pt idx="26386">
                  <c:v>2.0385999999998776</c:v>
                </c:pt>
                <c:pt idx="26387">
                  <c:v>2.0386999999998778</c:v>
                </c:pt>
                <c:pt idx="26388">
                  <c:v>2.038799999999878</c:v>
                </c:pt>
                <c:pt idx="26389">
                  <c:v>2.0388999999998783</c:v>
                </c:pt>
                <c:pt idx="26390">
                  <c:v>2.0389999999998785</c:v>
                </c:pt>
                <c:pt idx="26391">
                  <c:v>2.0390999999998787</c:v>
                </c:pt>
                <c:pt idx="26392">
                  <c:v>2.0391999999998789</c:v>
                </c:pt>
                <c:pt idx="26393">
                  <c:v>2.0392999999998791</c:v>
                </c:pt>
                <c:pt idx="26394">
                  <c:v>2.0393999999998793</c:v>
                </c:pt>
                <c:pt idx="26395">
                  <c:v>2.0394999999998795</c:v>
                </c:pt>
                <c:pt idx="26396">
                  <c:v>2.0395999999998797</c:v>
                </c:pt>
                <c:pt idx="26397">
                  <c:v>2.0396999999998799</c:v>
                </c:pt>
                <c:pt idx="26398">
                  <c:v>2.0397999999998802</c:v>
                </c:pt>
                <c:pt idx="26399">
                  <c:v>2.0398999999998804</c:v>
                </c:pt>
                <c:pt idx="26400">
                  <c:v>2.0399999999998806</c:v>
                </c:pt>
                <c:pt idx="26401">
                  <c:v>2.0400999999998808</c:v>
                </c:pt>
                <c:pt idx="26402">
                  <c:v>2.040199999999881</c:v>
                </c:pt>
                <c:pt idx="26403">
                  <c:v>2.0402999999998812</c:v>
                </c:pt>
                <c:pt idx="26404">
                  <c:v>2.0403999999998814</c:v>
                </c:pt>
                <c:pt idx="26405">
                  <c:v>2.0404999999998816</c:v>
                </c:pt>
                <c:pt idx="26406">
                  <c:v>2.0405999999998818</c:v>
                </c:pt>
                <c:pt idx="26407">
                  <c:v>2.0406999999998821</c:v>
                </c:pt>
                <c:pt idx="26408">
                  <c:v>2.0407999999998823</c:v>
                </c:pt>
                <c:pt idx="26409">
                  <c:v>2.0408999999998825</c:v>
                </c:pt>
                <c:pt idx="26410">
                  <c:v>2.0409999999998827</c:v>
                </c:pt>
                <c:pt idx="26411">
                  <c:v>2.0410999999998829</c:v>
                </c:pt>
                <c:pt idx="26412">
                  <c:v>2.0411999999998831</c:v>
                </c:pt>
                <c:pt idx="26413">
                  <c:v>2.0412999999998833</c:v>
                </c:pt>
                <c:pt idx="26414">
                  <c:v>2.0413999999998835</c:v>
                </c:pt>
                <c:pt idx="26415">
                  <c:v>2.0414999999998837</c:v>
                </c:pt>
                <c:pt idx="26416">
                  <c:v>2.041599999999884</c:v>
                </c:pt>
                <c:pt idx="26417">
                  <c:v>2.0416999999998842</c:v>
                </c:pt>
                <c:pt idx="26418">
                  <c:v>2.0417999999998844</c:v>
                </c:pt>
                <c:pt idx="26419">
                  <c:v>2.0418999999998846</c:v>
                </c:pt>
                <c:pt idx="26420">
                  <c:v>2.0419999999998848</c:v>
                </c:pt>
                <c:pt idx="26421">
                  <c:v>2.042099999999885</c:v>
                </c:pt>
                <c:pt idx="26422">
                  <c:v>2.0421999999998852</c:v>
                </c:pt>
                <c:pt idx="26423">
                  <c:v>2.0422999999998854</c:v>
                </c:pt>
                <c:pt idx="26424">
                  <c:v>2.0423999999998856</c:v>
                </c:pt>
                <c:pt idx="26425">
                  <c:v>2.0424999999998859</c:v>
                </c:pt>
                <c:pt idx="26426">
                  <c:v>2.0425999999998861</c:v>
                </c:pt>
                <c:pt idx="26427">
                  <c:v>2.0426999999998863</c:v>
                </c:pt>
                <c:pt idx="26428">
                  <c:v>2.0427999999998865</c:v>
                </c:pt>
                <c:pt idx="26429">
                  <c:v>2.0428999999998867</c:v>
                </c:pt>
                <c:pt idx="26430">
                  <c:v>2.0429999999998869</c:v>
                </c:pt>
                <c:pt idx="26431">
                  <c:v>2.0430999999998871</c:v>
                </c:pt>
                <c:pt idx="26432">
                  <c:v>2.0431999999998873</c:v>
                </c:pt>
                <c:pt idx="26433">
                  <c:v>2.0432999999998875</c:v>
                </c:pt>
                <c:pt idx="26434">
                  <c:v>2.0433999999998878</c:v>
                </c:pt>
                <c:pt idx="26435">
                  <c:v>2.043499999999888</c:v>
                </c:pt>
                <c:pt idx="26436">
                  <c:v>2.0435999999998882</c:v>
                </c:pt>
                <c:pt idx="26437">
                  <c:v>2.0436999999998884</c:v>
                </c:pt>
                <c:pt idx="26438">
                  <c:v>2.0437999999998886</c:v>
                </c:pt>
                <c:pt idx="26439">
                  <c:v>2.0438999999998888</c:v>
                </c:pt>
                <c:pt idx="26440">
                  <c:v>2.043999999999889</c:v>
                </c:pt>
                <c:pt idx="26441">
                  <c:v>2.0440999999998892</c:v>
                </c:pt>
                <c:pt idx="26442">
                  <c:v>2.0441999999998894</c:v>
                </c:pt>
                <c:pt idx="26443">
                  <c:v>2.0442999999998896</c:v>
                </c:pt>
                <c:pt idx="26444">
                  <c:v>2.0443999999998899</c:v>
                </c:pt>
                <c:pt idx="26445">
                  <c:v>2.0444999999998901</c:v>
                </c:pt>
                <c:pt idx="26446">
                  <c:v>2.0445999999998903</c:v>
                </c:pt>
                <c:pt idx="26447">
                  <c:v>2.0446999999998905</c:v>
                </c:pt>
                <c:pt idx="26448">
                  <c:v>2.0447999999998907</c:v>
                </c:pt>
                <c:pt idx="26449">
                  <c:v>2.0448999999998909</c:v>
                </c:pt>
                <c:pt idx="26450">
                  <c:v>2.0449999999998911</c:v>
                </c:pt>
                <c:pt idx="26451">
                  <c:v>2.0450999999998913</c:v>
                </c:pt>
                <c:pt idx="26452">
                  <c:v>2.0451999999998915</c:v>
                </c:pt>
                <c:pt idx="26453">
                  <c:v>2.0452999999998918</c:v>
                </c:pt>
                <c:pt idx="26454">
                  <c:v>2.045399999999892</c:v>
                </c:pt>
                <c:pt idx="26455">
                  <c:v>2.0454999999998922</c:v>
                </c:pt>
                <c:pt idx="26456">
                  <c:v>2.0455999999998924</c:v>
                </c:pt>
                <c:pt idx="26457">
                  <c:v>2.0456999999998926</c:v>
                </c:pt>
                <c:pt idx="26458">
                  <c:v>2.0457999999998928</c:v>
                </c:pt>
                <c:pt idx="26459">
                  <c:v>2.045899999999893</c:v>
                </c:pt>
                <c:pt idx="26460">
                  <c:v>2.0459999999998932</c:v>
                </c:pt>
                <c:pt idx="26461">
                  <c:v>2.0460999999998934</c:v>
                </c:pt>
                <c:pt idx="26462">
                  <c:v>2.0461999999998937</c:v>
                </c:pt>
                <c:pt idx="26463">
                  <c:v>2.0462999999998939</c:v>
                </c:pt>
                <c:pt idx="26464">
                  <c:v>2.0463999999998941</c:v>
                </c:pt>
                <c:pt idx="26465">
                  <c:v>2.0464999999998943</c:v>
                </c:pt>
                <c:pt idx="26466">
                  <c:v>2.0465999999998945</c:v>
                </c:pt>
                <c:pt idx="26467">
                  <c:v>2.0466999999998947</c:v>
                </c:pt>
                <c:pt idx="26468">
                  <c:v>2.0467999999998949</c:v>
                </c:pt>
                <c:pt idx="26469">
                  <c:v>2.0468999999998951</c:v>
                </c:pt>
                <c:pt idx="26470">
                  <c:v>2.0469999999998953</c:v>
                </c:pt>
                <c:pt idx="26471">
                  <c:v>2.0470999999998956</c:v>
                </c:pt>
                <c:pt idx="26472">
                  <c:v>2.0471999999998958</c:v>
                </c:pt>
                <c:pt idx="26473">
                  <c:v>2.047299999999896</c:v>
                </c:pt>
                <c:pt idx="26474">
                  <c:v>2.0473999999998962</c:v>
                </c:pt>
                <c:pt idx="26475">
                  <c:v>2.0474999999998964</c:v>
                </c:pt>
                <c:pt idx="26476">
                  <c:v>2.0475999999998966</c:v>
                </c:pt>
                <c:pt idx="26477">
                  <c:v>2.0476999999998968</c:v>
                </c:pt>
                <c:pt idx="26478">
                  <c:v>2.047799999999897</c:v>
                </c:pt>
                <c:pt idx="26479">
                  <c:v>2.0478999999998972</c:v>
                </c:pt>
                <c:pt idx="26480">
                  <c:v>2.0479999999998975</c:v>
                </c:pt>
                <c:pt idx="26481">
                  <c:v>2.0480999999998977</c:v>
                </c:pt>
                <c:pt idx="26482">
                  <c:v>2.0481999999998979</c:v>
                </c:pt>
                <c:pt idx="26483">
                  <c:v>2.0482999999998981</c:v>
                </c:pt>
                <c:pt idx="26484">
                  <c:v>2.0483999999998983</c:v>
                </c:pt>
                <c:pt idx="26485">
                  <c:v>2.0484999999998985</c:v>
                </c:pt>
                <c:pt idx="26486">
                  <c:v>2.0485999999998987</c:v>
                </c:pt>
                <c:pt idx="26487">
                  <c:v>2.0486999999998989</c:v>
                </c:pt>
                <c:pt idx="26488">
                  <c:v>2.0487999999998991</c:v>
                </c:pt>
                <c:pt idx="26489">
                  <c:v>2.0488999999998994</c:v>
                </c:pt>
                <c:pt idx="26490">
                  <c:v>2.0489999999998996</c:v>
                </c:pt>
                <c:pt idx="26491">
                  <c:v>2.0490999999998998</c:v>
                </c:pt>
                <c:pt idx="26492">
                  <c:v>2.0491999999999</c:v>
                </c:pt>
                <c:pt idx="26493">
                  <c:v>2.0492999999999002</c:v>
                </c:pt>
                <c:pt idx="26494">
                  <c:v>2.0493999999999004</c:v>
                </c:pt>
                <c:pt idx="26495">
                  <c:v>2.0494999999999006</c:v>
                </c:pt>
                <c:pt idx="26496">
                  <c:v>2.0495999999999008</c:v>
                </c:pt>
                <c:pt idx="26497">
                  <c:v>2.049699999999901</c:v>
                </c:pt>
                <c:pt idx="26498">
                  <c:v>2.0497999999999013</c:v>
                </c:pt>
                <c:pt idx="26499">
                  <c:v>2.0498999999999015</c:v>
                </c:pt>
                <c:pt idx="26500">
                  <c:v>2.0499999999999017</c:v>
                </c:pt>
                <c:pt idx="26501">
                  <c:v>2.0500999999999019</c:v>
                </c:pt>
                <c:pt idx="26502">
                  <c:v>2.0501999999999021</c:v>
                </c:pt>
                <c:pt idx="26503">
                  <c:v>2.0502999999999023</c:v>
                </c:pt>
                <c:pt idx="26504">
                  <c:v>2.0503999999999025</c:v>
                </c:pt>
                <c:pt idx="26505">
                  <c:v>2.0504999999999027</c:v>
                </c:pt>
                <c:pt idx="26506">
                  <c:v>2.0505999999999029</c:v>
                </c:pt>
                <c:pt idx="26507">
                  <c:v>2.0506999999999032</c:v>
                </c:pt>
                <c:pt idx="26508">
                  <c:v>2.0507999999999034</c:v>
                </c:pt>
                <c:pt idx="26509">
                  <c:v>2.0508999999999036</c:v>
                </c:pt>
                <c:pt idx="26510">
                  <c:v>2.0509999999999038</c:v>
                </c:pt>
                <c:pt idx="26511">
                  <c:v>2.051099999999904</c:v>
                </c:pt>
                <c:pt idx="26512">
                  <c:v>2.0511999999999042</c:v>
                </c:pt>
                <c:pt idx="26513">
                  <c:v>2.0512999999999044</c:v>
                </c:pt>
                <c:pt idx="26514">
                  <c:v>2.0513999999999046</c:v>
                </c:pt>
                <c:pt idx="26515">
                  <c:v>2.0514999999999048</c:v>
                </c:pt>
                <c:pt idx="26516">
                  <c:v>2.0515999999999051</c:v>
                </c:pt>
                <c:pt idx="26517">
                  <c:v>2.0516999999999053</c:v>
                </c:pt>
                <c:pt idx="26518">
                  <c:v>2.0517999999999055</c:v>
                </c:pt>
                <c:pt idx="26519">
                  <c:v>2.0518999999999057</c:v>
                </c:pt>
                <c:pt idx="26520">
                  <c:v>2.0519999999999059</c:v>
                </c:pt>
                <c:pt idx="26521">
                  <c:v>2.0520999999999061</c:v>
                </c:pt>
                <c:pt idx="26522">
                  <c:v>2.0521999999999063</c:v>
                </c:pt>
                <c:pt idx="26523">
                  <c:v>2.0522999999999065</c:v>
                </c:pt>
                <c:pt idx="26524">
                  <c:v>2.0523999999999067</c:v>
                </c:pt>
                <c:pt idx="26525">
                  <c:v>2.052499999999907</c:v>
                </c:pt>
                <c:pt idx="26526">
                  <c:v>2.0525999999999072</c:v>
                </c:pt>
                <c:pt idx="26527">
                  <c:v>2.0526999999999074</c:v>
                </c:pt>
                <c:pt idx="26528">
                  <c:v>2.0527999999999076</c:v>
                </c:pt>
                <c:pt idx="26529">
                  <c:v>2.0528999999999078</c:v>
                </c:pt>
                <c:pt idx="26530">
                  <c:v>2.052999999999908</c:v>
                </c:pt>
                <c:pt idx="26531">
                  <c:v>2.0530999999999082</c:v>
                </c:pt>
                <c:pt idx="26532">
                  <c:v>2.0531999999999084</c:v>
                </c:pt>
                <c:pt idx="26533">
                  <c:v>2.0532999999999086</c:v>
                </c:pt>
                <c:pt idx="26534">
                  <c:v>2.0533999999999089</c:v>
                </c:pt>
                <c:pt idx="26535">
                  <c:v>2.0534999999999091</c:v>
                </c:pt>
                <c:pt idx="26536">
                  <c:v>2.0535999999999093</c:v>
                </c:pt>
                <c:pt idx="26537">
                  <c:v>2.0536999999999095</c:v>
                </c:pt>
                <c:pt idx="26538">
                  <c:v>2.0537999999999097</c:v>
                </c:pt>
                <c:pt idx="26539">
                  <c:v>2.0538999999999099</c:v>
                </c:pt>
                <c:pt idx="26540">
                  <c:v>2.0539999999999101</c:v>
                </c:pt>
                <c:pt idx="26541">
                  <c:v>2.0540999999999103</c:v>
                </c:pt>
                <c:pt idx="26542">
                  <c:v>2.0541999999999105</c:v>
                </c:pt>
                <c:pt idx="26543">
                  <c:v>2.0542999999999108</c:v>
                </c:pt>
                <c:pt idx="26544">
                  <c:v>2.054399999999911</c:v>
                </c:pt>
                <c:pt idx="26545">
                  <c:v>2.0544999999999112</c:v>
                </c:pt>
                <c:pt idx="26546">
                  <c:v>2.0545999999999114</c:v>
                </c:pt>
                <c:pt idx="26547">
                  <c:v>2.0546999999999116</c:v>
                </c:pt>
                <c:pt idx="26548">
                  <c:v>2.0547999999999118</c:v>
                </c:pt>
                <c:pt idx="26549">
                  <c:v>2.054899999999912</c:v>
                </c:pt>
                <c:pt idx="26550">
                  <c:v>2.0549999999999122</c:v>
                </c:pt>
                <c:pt idx="26551">
                  <c:v>2.0550999999999124</c:v>
                </c:pt>
                <c:pt idx="26552">
                  <c:v>2.0551999999999127</c:v>
                </c:pt>
                <c:pt idx="26553">
                  <c:v>2.0552999999999129</c:v>
                </c:pt>
                <c:pt idx="26554">
                  <c:v>2.0553999999999131</c:v>
                </c:pt>
                <c:pt idx="26555">
                  <c:v>2.0554999999999133</c:v>
                </c:pt>
                <c:pt idx="26556">
                  <c:v>2.0555999999999135</c:v>
                </c:pt>
                <c:pt idx="26557">
                  <c:v>2.0556999999999137</c:v>
                </c:pt>
                <c:pt idx="26558">
                  <c:v>2.0557999999999139</c:v>
                </c:pt>
                <c:pt idx="26559">
                  <c:v>2.0558999999999141</c:v>
                </c:pt>
                <c:pt idx="26560">
                  <c:v>2.0559999999999143</c:v>
                </c:pt>
                <c:pt idx="26561">
                  <c:v>2.0560999999999146</c:v>
                </c:pt>
                <c:pt idx="26562">
                  <c:v>2.0561999999999148</c:v>
                </c:pt>
                <c:pt idx="26563">
                  <c:v>2.056299999999915</c:v>
                </c:pt>
                <c:pt idx="26564">
                  <c:v>2.0563999999999152</c:v>
                </c:pt>
                <c:pt idx="26565">
                  <c:v>2.0564999999999154</c:v>
                </c:pt>
                <c:pt idx="26566">
                  <c:v>2.0565999999999156</c:v>
                </c:pt>
                <c:pt idx="26567">
                  <c:v>2.0566999999999158</c:v>
                </c:pt>
                <c:pt idx="26568">
                  <c:v>2.056799999999916</c:v>
                </c:pt>
                <c:pt idx="26569">
                  <c:v>2.0568999999999162</c:v>
                </c:pt>
                <c:pt idx="26570">
                  <c:v>2.0569999999999165</c:v>
                </c:pt>
                <c:pt idx="26571">
                  <c:v>2.0570999999999167</c:v>
                </c:pt>
                <c:pt idx="26572">
                  <c:v>2.0571999999999169</c:v>
                </c:pt>
                <c:pt idx="26573">
                  <c:v>2.0572999999999171</c:v>
                </c:pt>
                <c:pt idx="26574">
                  <c:v>2.0573999999999173</c:v>
                </c:pt>
                <c:pt idx="26575">
                  <c:v>2.0574999999999175</c:v>
                </c:pt>
                <c:pt idx="26576">
                  <c:v>2.0575999999999177</c:v>
                </c:pt>
                <c:pt idx="26577">
                  <c:v>2.0576999999999179</c:v>
                </c:pt>
                <c:pt idx="26578">
                  <c:v>2.0577999999999181</c:v>
                </c:pt>
                <c:pt idx="26579">
                  <c:v>2.0578999999999184</c:v>
                </c:pt>
                <c:pt idx="26580">
                  <c:v>2.0579999999999186</c:v>
                </c:pt>
                <c:pt idx="26581">
                  <c:v>2.0580999999999188</c:v>
                </c:pt>
                <c:pt idx="26582">
                  <c:v>2.058199999999919</c:v>
                </c:pt>
                <c:pt idx="26583">
                  <c:v>2.0582999999999192</c:v>
                </c:pt>
                <c:pt idx="26584">
                  <c:v>2.0583999999999194</c:v>
                </c:pt>
                <c:pt idx="26585">
                  <c:v>2.0584999999999196</c:v>
                </c:pt>
                <c:pt idx="26586">
                  <c:v>2.0585999999999198</c:v>
                </c:pt>
                <c:pt idx="26587">
                  <c:v>2.05869999999992</c:v>
                </c:pt>
                <c:pt idx="26588">
                  <c:v>2.0587999999999202</c:v>
                </c:pt>
                <c:pt idx="26589">
                  <c:v>2.0588999999999205</c:v>
                </c:pt>
                <c:pt idx="26590">
                  <c:v>2.0589999999999207</c:v>
                </c:pt>
                <c:pt idx="26591">
                  <c:v>2.0590999999999209</c:v>
                </c:pt>
                <c:pt idx="26592">
                  <c:v>2.0591999999999211</c:v>
                </c:pt>
                <c:pt idx="26593">
                  <c:v>2.0592999999999213</c:v>
                </c:pt>
                <c:pt idx="26594">
                  <c:v>2.0593999999999215</c:v>
                </c:pt>
                <c:pt idx="26595">
                  <c:v>2.0594999999999217</c:v>
                </c:pt>
                <c:pt idx="26596">
                  <c:v>2.0595999999999219</c:v>
                </c:pt>
                <c:pt idx="26597">
                  <c:v>2.0596999999999221</c:v>
                </c:pt>
                <c:pt idx="26598">
                  <c:v>2.0597999999999224</c:v>
                </c:pt>
                <c:pt idx="26599">
                  <c:v>2.0598999999999226</c:v>
                </c:pt>
                <c:pt idx="26600">
                  <c:v>2.0599999999999228</c:v>
                </c:pt>
                <c:pt idx="26601">
                  <c:v>2.060099999999923</c:v>
                </c:pt>
                <c:pt idx="26602">
                  <c:v>2.0601999999999232</c:v>
                </c:pt>
                <c:pt idx="26603">
                  <c:v>2.0602999999999234</c:v>
                </c:pt>
                <c:pt idx="26604">
                  <c:v>2.0603999999999236</c:v>
                </c:pt>
                <c:pt idx="26605">
                  <c:v>2.0604999999999238</c:v>
                </c:pt>
                <c:pt idx="26606">
                  <c:v>2.060599999999924</c:v>
                </c:pt>
                <c:pt idx="26607">
                  <c:v>2.0606999999999243</c:v>
                </c:pt>
                <c:pt idx="26608">
                  <c:v>2.0607999999999245</c:v>
                </c:pt>
                <c:pt idx="26609">
                  <c:v>2.0608999999999247</c:v>
                </c:pt>
                <c:pt idx="26610">
                  <c:v>2.0609999999999249</c:v>
                </c:pt>
                <c:pt idx="26611">
                  <c:v>2.0610999999999251</c:v>
                </c:pt>
                <c:pt idx="26612">
                  <c:v>2.0611999999999253</c:v>
                </c:pt>
                <c:pt idx="26613">
                  <c:v>2.0612999999999255</c:v>
                </c:pt>
                <c:pt idx="26614">
                  <c:v>2.0613999999999257</c:v>
                </c:pt>
                <c:pt idx="26615">
                  <c:v>2.0614999999999259</c:v>
                </c:pt>
                <c:pt idx="26616">
                  <c:v>2.0615999999999262</c:v>
                </c:pt>
                <c:pt idx="26617">
                  <c:v>2.0616999999999264</c:v>
                </c:pt>
                <c:pt idx="26618">
                  <c:v>2.0617999999999266</c:v>
                </c:pt>
                <c:pt idx="26619">
                  <c:v>2.0618999999999268</c:v>
                </c:pt>
                <c:pt idx="26620">
                  <c:v>2.061999999999927</c:v>
                </c:pt>
                <c:pt idx="26621">
                  <c:v>2.0620999999999272</c:v>
                </c:pt>
                <c:pt idx="26622">
                  <c:v>2.0621999999999274</c:v>
                </c:pt>
                <c:pt idx="26623">
                  <c:v>2.0622999999999276</c:v>
                </c:pt>
                <c:pt idx="26624">
                  <c:v>2.0623999999999278</c:v>
                </c:pt>
                <c:pt idx="26625">
                  <c:v>2.0624999999999281</c:v>
                </c:pt>
                <c:pt idx="26626">
                  <c:v>2.0625999999999283</c:v>
                </c:pt>
                <c:pt idx="26627">
                  <c:v>2.0626999999999285</c:v>
                </c:pt>
                <c:pt idx="26628">
                  <c:v>2.0627999999999287</c:v>
                </c:pt>
                <c:pt idx="26629">
                  <c:v>2.0628999999999289</c:v>
                </c:pt>
                <c:pt idx="26630">
                  <c:v>2.0629999999999291</c:v>
                </c:pt>
                <c:pt idx="26631">
                  <c:v>2.0630999999999293</c:v>
                </c:pt>
                <c:pt idx="26632">
                  <c:v>2.0631999999999295</c:v>
                </c:pt>
                <c:pt idx="26633">
                  <c:v>2.0632999999999297</c:v>
                </c:pt>
                <c:pt idx="26634">
                  <c:v>2.06339999999993</c:v>
                </c:pt>
                <c:pt idx="26635">
                  <c:v>2.0634999999999302</c:v>
                </c:pt>
                <c:pt idx="26636">
                  <c:v>2.0635999999999304</c:v>
                </c:pt>
                <c:pt idx="26637">
                  <c:v>2.0636999999999306</c:v>
                </c:pt>
                <c:pt idx="26638">
                  <c:v>2.0637999999999308</c:v>
                </c:pt>
                <c:pt idx="26639">
                  <c:v>2.063899999999931</c:v>
                </c:pt>
                <c:pt idx="26640">
                  <c:v>2.0639999999999312</c:v>
                </c:pt>
                <c:pt idx="26641">
                  <c:v>2.0640999999999314</c:v>
                </c:pt>
                <c:pt idx="26642">
                  <c:v>2.0641999999999316</c:v>
                </c:pt>
                <c:pt idx="26643">
                  <c:v>2.0642999999999319</c:v>
                </c:pt>
                <c:pt idx="26644">
                  <c:v>2.0643999999999321</c:v>
                </c:pt>
                <c:pt idx="26645">
                  <c:v>2.0644999999999323</c:v>
                </c:pt>
                <c:pt idx="26646">
                  <c:v>2.0645999999999325</c:v>
                </c:pt>
                <c:pt idx="26647">
                  <c:v>2.0646999999999327</c:v>
                </c:pt>
                <c:pt idx="26648">
                  <c:v>2.0647999999999329</c:v>
                </c:pt>
                <c:pt idx="26649">
                  <c:v>2.0648999999999331</c:v>
                </c:pt>
                <c:pt idx="26650">
                  <c:v>2.0649999999999333</c:v>
                </c:pt>
                <c:pt idx="26651">
                  <c:v>2.0650999999999335</c:v>
                </c:pt>
                <c:pt idx="26652">
                  <c:v>2.0651999999999338</c:v>
                </c:pt>
                <c:pt idx="26653">
                  <c:v>2.065299999999934</c:v>
                </c:pt>
                <c:pt idx="26654">
                  <c:v>2.0653999999999342</c:v>
                </c:pt>
                <c:pt idx="26655">
                  <c:v>2.0654999999999344</c:v>
                </c:pt>
                <c:pt idx="26656">
                  <c:v>2.0655999999999346</c:v>
                </c:pt>
                <c:pt idx="26657">
                  <c:v>2.0656999999999348</c:v>
                </c:pt>
                <c:pt idx="26658">
                  <c:v>2.065799999999935</c:v>
                </c:pt>
                <c:pt idx="26659">
                  <c:v>2.0658999999999352</c:v>
                </c:pt>
                <c:pt idx="26660">
                  <c:v>2.0659999999999354</c:v>
                </c:pt>
                <c:pt idx="26661">
                  <c:v>2.0660999999999357</c:v>
                </c:pt>
                <c:pt idx="26662">
                  <c:v>2.0661999999999359</c:v>
                </c:pt>
                <c:pt idx="26663">
                  <c:v>2.0662999999999361</c:v>
                </c:pt>
                <c:pt idx="26664">
                  <c:v>2.0663999999999363</c:v>
                </c:pt>
                <c:pt idx="26665">
                  <c:v>2.0664999999999365</c:v>
                </c:pt>
                <c:pt idx="26666">
                  <c:v>2.0665999999999367</c:v>
                </c:pt>
                <c:pt idx="26667">
                  <c:v>2.0666999999999369</c:v>
                </c:pt>
                <c:pt idx="26668">
                  <c:v>2.0667999999999371</c:v>
                </c:pt>
                <c:pt idx="26669">
                  <c:v>2.0668999999999373</c:v>
                </c:pt>
                <c:pt idx="26670">
                  <c:v>2.0669999999999376</c:v>
                </c:pt>
                <c:pt idx="26671">
                  <c:v>2.0670999999999378</c:v>
                </c:pt>
                <c:pt idx="26672">
                  <c:v>2.067199999999938</c:v>
                </c:pt>
                <c:pt idx="26673">
                  <c:v>2.0672999999999382</c:v>
                </c:pt>
                <c:pt idx="26674">
                  <c:v>2.0673999999999384</c:v>
                </c:pt>
                <c:pt idx="26675">
                  <c:v>2.0674999999999386</c:v>
                </c:pt>
                <c:pt idx="26676">
                  <c:v>2.0675999999999388</c:v>
                </c:pt>
                <c:pt idx="26677">
                  <c:v>2.067699999999939</c:v>
                </c:pt>
                <c:pt idx="26678">
                  <c:v>2.0677999999999392</c:v>
                </c:pt>
                <c:pt idx="26679">
                  <c:v>2.0678999999999395</c:v>
                </c:pt>
                <c:pt idx="26680">
                  <c:v>2.0679999999999397</c:v>
                </c:pt>
                <c:pt idx="26681">
                  <c:v>2.0680999999999399</c:v>
                </c:pt>
                <c:pt idx="26682">
                  <c:v>2.0681999999999401</c:v>
                </c:pt>
                <c:pt idx="26683">
                  <c:v>2.0682999999999403</c:v>
                </c:pt>
                <c:pt idx="26684">
                  <c:v>2.0683999999999405</c:v>
                </c:pt>
                <c:pt idx="26685">
                  <c:v>2.0684999999999407</c:v>
                </c:pt>
                <c:pt idx="26686">
                  <c:v>2.0685999999999409</c:v>
                </c:pt>
                <c:pt idx="26687">
                  <c:v>2.0686999999999411</c:v>
                </c:pt>
                <c:pt idx="26688">
                  <c:v>2.0687999999999414</c:v>
                </c:pt>
                <c:pt idx="26689">
                  <c:v>2.0688999999999416</c:v>
                </c:pt>
                <c:pt idx="26690">
                  <c:v>2.0689999999999418</c:v>
                </c:pt>
                <c:pt idx="26691">
                  <c:v>2.069099999999942</c:v>
                </c:pt>
                <c:pt idx="26692">
                  <c:v>2.0691999999999422</c:v>
                </c:pt>
                <c:pt idx="26693">
                  <c:v>2.0692999999999424</c:v>
                </c:pt>
                <c:pt idx="26694">
                  <c:v>2.0693999999999426</c:v>
                </c:pt>
                <c:pt idx="26695">
                  <c:v>2.0694999999999428</c:v>
                </c:pt>
                <c:pt idx="26696">
                  <c:v>2.069599999999943</c:v>
                </c:pt>
                <c:pt idx="26697">
                  <c:v>2.0696999999999433</c:v>
                </c:pt>
                <c:pt idx="26698">
                  <c:v>2.0697999999999435</c:v>
                </c:pt>
                <c:pt idx="26699">
                  <c:v>2.0698999999999437</c:v>
                </c:pt>
                <c:pt idx="26700">
                  <c:v>2.0699999999999439</c:v>
                </c:pt>
                <c:pt idx="26701">
                  <c:v>2.0700999999999441</c:v>
                </c:pt>
                <c:pt idx="26702">
                  <c:v>2.0701999999999443</c:v>
                </c:pt>
                <c:pt idx="26703">
                  <c:v>2.0702999999999445</c:v>
                </c:pt>
                <c:pt idx="26704">
                  <c:v>2.0703999999999447</c:v>
                </c:pt>
                <c:pt idx="26705">
                  <c:v>2.0704999999999449</c:v>
                </c:pt>
                <c:pt idx="26706">
                  <c:v>2.0705999999999452</c:v>
                </c:pt>
                <c:pt idx="26707">
                  <c:v>2.0706999999999454</c:v>
                </c:pt>
                <c:pt idx="26708">
                  <c:v>2.0707999999999456</c:v>
                </c:pt>
                <c:pt idx="26709">
                  <c:v>2.0708999999999458</c:v>
                </c:pt>
                <c:pt idx="26710">
                  <c:v>2.070999999999946</c:v>
                </c:pt>
                <c:pt idx="26711">
                  <c:v>2.0710999999999462</c:v>
                </c:pt>
                <c:pt idx="26712">
                  <c:v>2.0711999999999464</c:v>
                </c:pt>
                <c:pt idx="26713">
                  <c:v>2.0712999999999466</c:v>
                </c:pt>
                <c:pt idx="26714">
                  <c:v>2.0713999999999468</c:v>
                </c:pt>
                <c:pt idx="26715">
                  <c:v>2.0714999999999471</c:v>
                </c:pt>
                <c:pt idx="26716">
                  <c:v>2.0715999999999473</c:v>
                </c:pt>
                <c:pt idx="26717">
                  <c:v>2.0716999999999475</c:v>
                </c:pt>
                <c:pt idx="26718">
                  <c:v>2.0717999999999477</c:v>
                </c:pt>
                <c:pt idx="26719">
                  <c:v>2.0718999999999479</c:v>
                </c:pt>
                <c:pt idx="26720">
                  <c:v>2.0719999999999481</c:v>
                </c:pt>
                <c:pt idx="26721">
                  <c:v>2.0720999999999483</c:v>
                </c:pt>
                <c:pt idx="26722">
                  <c:v>2.0721999999999485</c:v>
                </c:pt>
                <c:pt idx="26723">
                  <c:v>2.0722999999999487</c:v>
                </c:pt>
                <c:pt idx="26724">
                  <c:v>2.0723999999999489</c:v>
                </c:pt>
                <c:pt idx="26725">
                  <c:v>2.0724999999999492</c:v>
                </c:pt>
                <c:pt idx="26726">
                  <c:v>2.0725999999999494</c:v>
                </c:pt>
                <c:pt idx="26727">
                  <c:v>2.0726999999999496</c:v>
                </c:pt>
                <c:pt idx="26728">
                  <c:v>2.0727999999999498</c:v>
                </c:pt>
                <c:pt idx="26729">
                  <c:v>2.07289999999995</c:v>
                </c:pt>
                <c:pt idx="26730">
                  <c:v>2.0729999999999502</c:v>
                </c:pt>
                <c:pt idx="26731">
                  <c:v>2.0730999999999504</c:v>
                </c:pt>
                <c:pt idx="26732">
                  <c:v>2.0731999999999506</c:v>
                </c:pt>
                <c:pt idx="26733">
                  <c:v>2.0732999999999508</c:v>
                </c:pt>
                <c:pt idx="26734">
                  <c:v>2.0733999999999511</c:v>
                </c:pt>
                <c:pt idx="26735">
                  <c:v>2.0734999999999513</c:v>
                </c:pt>
                <c:pt idx="26736">
                  <c:v>2.0735999999999515</c:v>
                </c:pt>
                <c:pt idx="26737">
                  <c:v>2.0736999999999517</c:v>
                </c:pt>
                <c:pt idx="26738">
                  <c:v>2.0737999999999519</c:v>
                </c:pt>
                <c:pt idx="26739">
                  <c:v>2.0738999999999521</c:v>
                </c:pt>
                <c:pt idx="26740">
                  <c:v>2.0739999999999523</c:v>
                </c:pt>
                <c:pt idx="26741">
                  <c:v>2.0740999999999525</c:v>
                </c:pt>
                <c:pt idx="26742">
                  <c:v>2.0741999999999527</c:v>
                </c:pt>
                <c:pt idx="26743">
                  <c:v>2.074299999999953</c:v>
                </c:pt>
                <c:pt idx="26744">
                  <c:v>2.0743999999999532</c:v>
                </c:pt>
                <c:pt idx="26745">
                  <c:v>2.0744999999999534</c:v>
                </c:pt>
                <c:pt idx="26746">
                  <c:v>2.0745999999999536</c:v>
                </c:pt>
                <c:pt idx="26747">
                  <c:v>2.0746999999999538</c:v>
                </c:pt>
                <c:pt idx="26748">
                  <c:v>2.074799999999954</c:v>
                </c:pt>
                <c:pt idx="26749">
                  <c:v>2.0748999999999542</c:v>
                </c:pt>
                <c:pt idx="26750">
                  <c:v>2.0749999999999544</c:v>
                </c:pt>
                <c:pt idx="26751">
                  <c:v>2.0750999999999546</c:v>
                </c:pt>
                <c:pt idx="26752">
                  <c:v>2.0751999999999549</c:v>
                </c:pt>
                <c:pt idx="26753">
                  <c:v>2.0752999999999551</c:v>
                </c:pt>
                <c:pt idx="26754">
                  <c:v>2.0753999999999553</c:v>
                </c:pt>
                <c:pt idx="26755">
                  <c:v>2.0754999999999555</c:v>
                </c:pt>
                <c:pt idx="26756">
                  <c:v>2.0755999999999557</c:v>
                </c:pt>
                <c:pt idx="26757">
                  <c:v>2.0756999999999559</c:v>
                </c:pt>
                <c:pt idx="26758">
                  <c:v>2.0757999999999561</c:v>
                </c:pt>
                <c:pt idx="26759">
                  <c:v>2.0758999999999563</c:v>
                </c:pt>
                <c:pt idx="26760">
                  <c:v>2.0759999999999565</c:v>
                </c:pt>
                <c:pt idx="26761">
                  <c:v>2.0760999999999568</c:v>
                </c:pt>
                <c:pt idx="26762">
                  <c:v>2.076199999999957</c:v>
                </c:pt>
                <c:pt idx="26763">
                  <c:v>2.0762999999999572</c:v>
                </c:pt>
                <c:pt idx="26764">
                  <c:v>2.0763999999999574</c:v>
                </c:pt>
                <c:pt idx="26765">
                  <c:v>2.0764999999999576</c:v>
                </c:pt>
                <c:pt idx="26766">
                  <c:v>2.0765999999999578</c:v>
                </c:pt>
                <c:pt idx="26767">
                  <c:v>2.076699999999958</c:v>
                </c:pt>
                <c:pt idx="26768">
                  <c:v>2.0767999999999582</c:v>
                </c:pt>
                <c:pt idx="26769">
                  <c:v>2.0768999999999584</c:v>
                </c:pt>
                <c:pt idx="26770">
                  <c:v>2.0769999999999587</c:v>
                </c:pt>
                <c:pt idx="26771">
                  <c:v>2.0770999999999589</c:v>
                </c:pt>
                <c:pt idx="26772">
                  <c:v>2.0771999999999591</c:v>
                </c:pt>
                <c:pt idx="26773">
                  <c:v>2.0772999999999593</c:v>
                </c:pt>
                <c:pt idx="26774">
                  <c:v>2.0773999999999595</c:v>
                </c:pt>
                <c:pt idx="26775">
                  <c:v>2.0774999999999597</c:v>
                </c:pt>
                <c:pt idx="26776">
                  <c:v>2.0775999999999599</c:v>
                </c:pt>
                <c:pt idx="26777">
                  <c:v>2.0776999999999601</c:v>
                </c:pt>
                <c:pt idx="26778">
                  <c:v>2.0777999999999603</c:v>
                </c:pt>
                <c:pt idx="26779">
                  <c:v>2.0778999999999606</c:v>
                </c:pt>
                <c:pt idx="26780">
                  <c:v>2.0779999999999608</c:v>
                </c:pt>
                <c:pt idx="26781">
                  <c:v>2.078099999999961</c:v>
                </c:pt>
                <c:pt idx="26782">
                  <c:v>2.0781999999999612</c:v>
                </c:pt>
                <c:pt idx="26783">
                  <c:v>2.0782999999999614</c:v>
                </c:pt>
                <c:pt idx="26784">
                  <c:v>2.0783999999999616</c:v>
                </c:pt>
                <c:pt idx="26785">
                  <c:v>2.0784999999999618</c:v>
                </c:pt>
                <c:pt idx="26786">
                  <c:v>2.078599999999962</c:v>
                </c:pt>
                <c:pt idx="26787">
                  <c:v>2.0786999999999622</c:v>
                </c:pt>
                <c:pt idx="26788">
                  <c:v>2.0787999999999625</c:v>
                </c:pt>
                <c:pt idx="26789">
                  <c:v>2.0788999999999627</c:v>
                </c:pt>
                <c:pt idx="26790">
                  <c:v>2.0789999999999629</c:v>
                </c:pt>
                <c:pt idx="26791">
                  <c:v>2.0790999999999631</c:v>
                </c:pt>
                <c:pt idx="26792">
                  <c:v>2.0791999999999633</c:v>
                </c:pt>
                <c:pt idx="26793">
                  <c:v>2.0792999999999635</c:v>
                </c:pt>
                <c:pt idx="26794">
                  <c:v>2.0793999999999637</c:v>
                </c:pt>
                <c:pt idx="26795">
                  <c:v>2.0794999999999639</c:v>
                </c:pt>
                <c:pt idx="26796">
                  <c:v>2.0795999999999641</c:v>
                </c:pt>
                <c:pt idx="26797">
                  <c:v>2.0796999999999644</c:v>
                </c:pt>
                <c:pt idx="26798">
                  <c:v>2.0797999999999646</c:v>
                </c:pt>
                <c:pt idx="26799">
                  <c:v>2.0798999999999648</c:v>
                </c:pt>
                <c:pt idx="26800">
                  <c:v>2.079999999999965</c:v>
                </c:pt>
                <c:pt idx="26801">
                  <c:v>2.0800999999999652</c:v>
                </c:pt>
                <c:pt idx="26802">
                  <c:v>2.0801999999999654</c:v>
                </c:pt>
                <c:pt idx="26803">
                  <c:v>2.0802999999999656</c:v>
                </c:pt>
                <c:pt idx="26804">
                  <c:v>2.0803999999999658</c:v>
                </c:pt>
                <c:pt idx="26805">
                  <c:v>2.080499999999966</c:v>
                </c:pt>
                <c:pt idx="26806">
                  <c:v>2.0805999999999663</c:v>
                </c:pt>
                <c:pt idx="26807">
                  <c:v>2.0806999999999665</c:v>
                </c:pt>
                <c:pt idx="26808">
                  <c:v>2.0807999999999667</c:v>
                </c:pt>
                <c:pt idx="26809">
                  <c:v>2.0808999999999669</c:v>
                </c:pt>
                <c:pt idx="26810">
                  <c:v>2.0809999999999671</c:v>
                </c:pt>
                <c:pt idx="26811">
                  <c:v>2.0810999999999673</c:v>
                </c:pt>
                <c:pt idx="26812">
                  <c:v>2.0811999999999675</c:v>
                </c:pt>
                <c:pt idx="26813">
                  <c:v>2.0812999999999677</c:v>
                </c:pt>
                <c:pt idx="26814">
                  <c:v>2.0813999999999679</c:v>
                </c:pt>
                <c:pt idx="26815">
                  <c:v>2.0814999999999682</c:v>
                </c:pt>
                <c:pt idx="26816">
                  <c:v>2.0815999999999684</c:v>
                </c:pt>
                <c:pt idx="26817">
                  <c:v>2.0816999999999686</c:v>
                </c:pt>
                <c:pt idx="26818">
                  <c:v>2.0817999999999688</c:v>
                </c:pt>
                <c:pt idx="26819">
                  <c:v>2.081899999999969</c:v>
                </c:pt>
                <c:pt idx="26820">
                  <c:v>2.0819999999999692</c:v>
                </c:pt>
                <c:pt idx="26821">
                  <c:v>2.0820999999999694</c:v>
                </c:pt>
                <c:pt idx="26822">
                  <c:v>2.0821999999999696</c:v>
                </c:pt>
                <c:pt idx="26823">
                  <c:v>2.0822999999999698</c:v>
                </c:pt>
                <c:pt idx="26824">
                  <c:v>2.0823999999999701</c:v>
                </c:pt>
                <c:pt idx="26825">
                  <c:v>2.0824999999999703</c:v>
                </c:pt>
                <c:pt idx="26826">
                  <c:v>2.0825999999999705</c:v>
                </c:pt>
                <c:pt idx="26827">
                  <c:v>2.0826999999999707</c:v>
                </c:pt>
                <c:pt idx="26828">
                  <c:v>2.0827999999999709</c:v>
                </c:pt>
                <c:pt idx="26829">
                  <c:v>2.0828999999999711</c:v>
                </c:pt>
                <c:pt idx="26830">
                  <c:v>2.0829999999999713</c:v>
                </c:pt>
                <c:pt idx="26831">
                  <c:v>2.0830999999999715</c:v>
                </c:pt>
                <c:pt idx="26832">
                  <c:v>2.0831999999999717</c:v>
                </c:pt>
                <c:pt idx="26833">
                  <c:v>2.083299999999972</c:v>
                </c:pt>
                <c:pt idx="26834">
                  <c:v>2.0833999999999722</c:v>
                </c:pt>
                <c:pt idx="26835">
                  <c:v>2.0834999999999724</c:v>
                </c:pt>
                <c:pt idx="26836">
                  <c:v>2.0835999999999726</c:v>
                </c:pt>
                <c:pt idx="26837">
                  <c:v>2.0836999999999728</c:v>
                </c:pt>
                <c:pt idx="26838">
                  <c:v>2.083799999999973</c:v>
                </c:pt>
                <c:pt idx="26839">
                  <c:v>2.0838999999999732</c:v>
                </c:pt>
                <c:pt idx="26840">
                  <c:v>2.0839999999999734</c:v>
                </c:pt>
                <c:pt idx="26841">
                  <c:v>2.0840999999999736</c:v>
                </c:pt>
                <c:pt idx="26842">
                  <c:v>2.0841999999999739</c:v>
                </c:pt>
                <c:pt idx="26843">
                  <c:v>2.0842999999999741</c:v>
                </c:pt>
                <c:pt idx="26844">
                  <c:v>2.0843999999999743</c:v>
                </c:pt>
                <c:pt idx="26845">
                  <c:v>2.0844999999999745</c:v>
                </c:pt>
                <c:pt idx="26846">
                  <c:v>2.0845999999999747</c:v>
                </c:pt>
                <c:pt idx="26847">
                  <c:v>2.0846999999999749</c:v>
                </c:pt>
                <c:pt idx="26848">
                  <c:v>2.0847999999999751</c:v>
                </c:pt>
                <c:pt idx="26849">
                  <c:v>2.0848999999999753</c:v>
                </c:pt>
                <c:pt idx="26850">
                  <c:v>2.0849999999999755</c:v>
                </c:pt>
                <c:pt idx="26851">
                  <c:v>2.0850999999999758</c:v>
                </c:pt>
                <c:pt idx="26852">
                  <c:v>2.085199999999976</c:v>
                </c:pt>
                <c:pt idx="26853">
                  <c:v>2.0852999999999762</c:v>
                </c:pt>
                <c:pt idx="26854">
                  <c:v>2.0853999999999764</c:v>
                </c:pt>
                <c:pt idx="26855">
                  <c:v>2.0854999999999766</c:v>
                </c:pt>
                <c:pt idx="26856">
                  <c:v>2.0855999999999768</c:v>
                </c:pt>
                <c:pt idx="26857">
                  <c:v>2.085699999999977</c:v>
                </c:pt>
                <c:pt idx="26858">
                  <c:v>2.0857999999999772</c:v>
                </c:pt>
                <c:pt idx="26859">
                  <c:v>2.0858999999999774</c:v>
                </c:pt>
                <c:pt idx="26860">
                  <c:v>2.0859999999999776</c:v>
                </c:pt>
                <c:pt idx="26861">
                  <c:v>2.0860999999999779</c:v>
                </c:pt>
                <c:pt idx="26862">
                  <c:v>2.0861999999999781</c:v>
                </c:pt>
                <c:pt idx="26863">
                  <c:v>2.0862999999999783</c:v>
                </c:pt>
                <c:pt idx="26864">
                  <c:v>2.0863999999999785</c:v>
                </c:pt>
                <c:pt idx="26865">
                  <c:v>2.0864999999999787</c:v>
                </c:pt>
                <c:pt idx="26866">
                  <c:v>2.0865999999999789</c:v>
                </c:pt>
                <c:pt idx="26867">
                  <c:v>2.0866999999999791</c:v>
                </c:pt>
                <c:pt idx="26868">
                  <c:v>2.0867999999999793</c:v>
                </c:pt>
                <c:pt idx="26869">
                  <c:v>2.0868999999999795</c:v>
                </c:pt>
                <c:pt idx="26870">
                  <c:v>2.0869999999999798</c:v>
                </c:pt>
                <c:pt idx="26871">
                  <c:v>2.08709999999998</c:v>
                </c:pt>
                <c:pt idx="26872">
                  <c:v>2.0871999999999802</c:v>
                </c:pt>
                <c:pt idx="26873">
                  <c:v>2.0872999999999804</c:v>
                </c:pt>
                <c:pt idx="26874">
                  <c:v>2.0873999999999806</c:v>
                </c:pt>
                <c:pt idx="26875">
                  <c:v>2.0874999999999808</c:v>
                </c:pt>
                <c:pt idx="26876">
                  <c:v>2.087599999999981</c:v>
                </c:pt>
                <c:pt idx="26877">
                  <c:v>2.0876999999999812</c:v>
                </c:pt>
                <c:pt idx="26878">
                  <c:v>2.0877999999999814</c:v>
                </c:pt>
                <c:pt idx="26879">
                  <c:v>2.0878999999999817</c:v>
                </c:pt>
                <c:pt idx="26880">
                  <c:v>2.0879999999999819</c:v>
                </c:pt>
                <c:pt idx="26881">
                  <c:v>2.0880999999999821</c:v>
                </c:pt>
                <c:pt idx="26882">
                  <c:v>2.0881999999999823</c:v>
                </c:pt>
                <c:pt idx="26883">
                  <c:v>2.0882999999999825</c:v>
                </c:pt>
                <c:pt idx="26884">
                  <c:v>2.0883999999999827</c:v>
                </c:pt>
                <c:pt idx="26885">
                  <c:v>2.0884999999999829</c:v>
                </c:pt>
                <c:pt idx="26886">
                  <c:v>2.0885999999999831</c:v>
                </c:pt>
                <c:pt idx="26887">
                  <c:v>2.0886999999999833</c:v>
                </c:pt>
                <c:pt idx="26888">
                  <c:v>2.0887999999999836</c:v>
                </c:pt>
                <c:pt idx="26889">
                  <c:v>2.0888999999999838</c:v>
                </c:pt>
                <c:pt idx="26890">
                  <c:v>2.088999999999984</c:v>
                </c:pt>
                <c:pt idx="26891">
                  <c:v>2.0890999999999842</c:v>
                </c:pt>
                <c:pt idx="26892">
                  <c:v>2.0891999999999844</c:v>
                </c:pt>
                <c:pt idx="26893">
                  <c:v>2.0892999999999846</c:v>
                </c:pt>
                <c:pt idx="26894">
                  <c:v>2.0893999999999848</c:v>
                </c:pt>
                <c:pt idx="26895">
                  <c:v>2.089499999999985</c:v>
                </c:pt>
                <c:pt idx="26896">
                  <c:v>2.0895999999999852</c:v>
                </c:pt>
                <c:pt idx="26897">
                  <c:v>2.0896999999999855</c:v>
                </c:pt>
                <c:pt idx="26898">
                  <c:v>2.0897999999999857</c:v>
                </c:pt>
                <c:pt idx="26899">
                  <c:v>2.0898999999999859</c:v>
                </c:pt>
                <c:pt idx="26900">
                  <c:v>2.0899999999999861</c:v>
                </c:pt>
                <c:pt idx="26901">
                  <c:v>2.0900999999999863</c:v>
                </c:pt>
                <c:pt idx="26902">
                  <c:v>2.0901999999999865</c:v>
                </c:pt>
                <c:pt idx="26903">
                  <c:v>2.0902999999999867</c:v>
                </c:pt>
                <c:pt idx="26904">
                  <c:v>2.0903999999999869</c:v>
                </c:pt>
                <c:pt idx="26905">
                  <c:v>2.0904999999999871</c:v>
                </c:pt>
                <c:pt idx="26906">
                  <c:v>2.0905999999999874</c:v>
                </c:pt>
                <c:pt idx="26907">
                  <c:v>2.0906999999999876</c:v>
                </c:pt>
                <c:pt idx="26908">
                  <c:v>2.0907999999999878</c:v>
                </c:pt>
                <c:pt idx="26909">
                  <c:v>2.090899999999988</c:v>
                </c:pt>
                <c:pt idx="26910">
                  <c:v>2.0909999999999882</c:v>
                </c:pt>
                <c:pt idx="26911">
                  <c:v>2.0910999999999884</c:v>
                </c:pt>
                <c:pt idx="26912">
                  <c:v>2.0911999999999886</c:v>
                </c:pt>
                <c:pt idx="26913">
                  <c:v>2.0912999999999888</c:v>
                </c:pt>
                <c:pt idx="26914">
                  <c:v>2.091399999999989</c:v>
                </c:pt>
                <c:pt idx="26915">
                  <c:v>2.0914999999999893</c:v>
                </c:pt>
                <c:pt idx="26916">
                  <c:v>2.0915999999999895</c:v>
                </c:pt>
                <c:pt idx="26917">
                  <c:v>2.0916999999999897</c:v>
                </c:pt>
                <c:pt idx="26918">
                  <c:v>2.0917999999999899</c:v>
                </c:pt>
                <c:pt idx="26919">
                  <c:v>2.0918999999999901</c:v>
                </c:pt>
                <c:pt idx="26920">
                  <c:v>2.0919999999999903</c:v>
                </c:pt>
                <c:pt idx="26921">
                  <c:v>2.0920999999999905</c:v>
                </c:pt>
                <c:pt idx="26922">
                  <c:v>2.0921999999999907</c:v>
                </c:pt>
                <c:pt idx="26923">
                  <c:v>2.0922999999999909</c:v>
                </c:pt>
                <c:pt idx="26924">
                  <c:v>2.0923999999999912</c:v>
                </c:pt>
                <c:pt idx="26925">
                  <c:v>2.0924999999999914</c:v>
                </c:pt>
                <c:pt idx="26926">
                  <c:v>2.0925999999999916</c:v>
                </c:pt>
                <c:pt idx="26927">
                  <c:v>2.0926999999999918</c:v>
                </c:pt>
                <c:pt idx="26928">
                  <c:v>2.092799999999992</c:v>
                </c:pt>
                <c:pt idx="26929">
                  <c:v>2.0928999999999922</c:v>
                </c:pt>
                <c:pt idx="26930">
                  <c:v>2.0929999999999924</c:v>
                </c:pt>
                <c:pt idx="26931">
                  <c:v>2.0930999999999926</c:v>
                </c:pt>
                <c:pt idx="26932">
                  <c:v>2.0931999999999928</c:v>
                </c:pt>
                <c:pt idx="26933">
                  <c:v>2.0932999999999931</c:v>
                </c:pt>
                <c:pt idx="26934">
                  <c:v>2.0933999999999933</c:v>
                </c:pt>
                <c:pt idx="26935">
                  <c:v>2.0934999999999935</c:v>
                </c:pt>
                <c:pt idx="26936">
                  <c:v>2.0935999999999937</c:v>
                </c:pt>
                <c:pt idx="26937">
                  <c:v>2.0936999999999939</c:v>
                </c:pt>
                <c:pt idx="26938">
                  <c:v>2.0937999999999941</c:v>
                </c:pt>
                <c:pt idx="26939">
                  <c:v>2.0938999999999943</c:v>
                </c:pt>
                <c:pt idx="26940">
                  <c:v>2.0939999999999945</c:v>
                </c:pt>
                <c:pt idx="26941">
                  <c:v>2.0940999999999947</c:v>
                </c:pt>
                <c:pt idx="26942">
                  <c:v>2.094199999999995</c:v>
                </c:pt>
                <c:pt idx="26943">
                  <c:v>2.0942999999999952</c:v>
                </c:pt>
                <c:pt idx="26944">
                  <c:v>2.0943999999999954</c:v>
                </c:pt>
                <c:pt idx="26945">
                  <c:v>2.0944999999999956</c:v>
                </c:pt>
                <c:pt idx="26946">
                  <c:v>2.0945999999999958</c:v>
                </c:pt>
                <c:pt idx="26947">
                  <c:v>2.094699999999996</c:v>
                </c:pt>
                <c:pt idx="26948">
                  <c:v>2.0947999999999962</c:v>
                </c:pt>
                <c:pt idx="26949">
                  <c:v>2.0948999999999964</c:v>
                </c:pt>
                <c:pt idx="26950">
                  <c:v>2.0949999999999966</c:v>
                </c:pt>
                <c:pt idx="26951">
                  <c:v>2.0950999999999969</c:v>
                </c:pt>
                <c:pt idx="26952">
                  <c:v>2.0951999999999971</c:v>
                </c:pt>
                <c:pt idx="26953">
                  <c:v>2.0952999999999973</c:v>
                </c:pt>
                <c:pt idx="26954">
                  <c:v>2.0953999999999975</c:v>
                </c:pt>
                <c:pt idx="26955">
                  <c:v>2.0954999999999977</c:v>
                </c:pt>
                <c:pt idx="26956">
                  <c:v>2.0955999999999979</c:v>
                </c:pt>
                <c:pt idx="26957">
                  <c:v>2.0956999999999981</c:v>
                </c:pt>
                <c:pt idx="26958">
                  <c:v>2.0957999999999983</c:v>
                </c:pt>
                <c:pt idx="26959">
                  <c:v>2.0958999999999985</c:v>
                </c:pt>
                <c:pt idx="26960">
                  <c:v>2.0959999999999988</c:v>
                </c:pt>
                <c:pt idx="26961">
                  <c:v>2.096099999999999</c:v>
                </c:pt>
                <c:pt idx="26962">
                  <c:v>2.0961999999999992</c:v>
                </c:pt>
                <c:pt idx="26963">
                  <c:v>2.0962999999999994</c:v>
                </c:pt>
                <c:pt idx="26964">
                  <c:v>2.0963999999999996</c:v>
                </c:pt>
                <c:pt idx="26965">
                  <c:v>2.0964999999999998</c:v>
                </c:pt>
                <c:pt idx="26966">
                  <c:v>2.0966</c:v>
                </c:pt>
                <c:pt idx="26967">
                  <c:v>2.0967000000000002</c:v>
                </c:pt>
                <c:pt idx="26968">
                  <c:v>2.0968000000000004</c:v>
                </c:pt>
                <c:pt idx="26969">
                  <c:v>2.0969000000000007</c:v>
                </c:pt>
                <c:pt idx="26970">
                  <c:v>2.0970000000000009</c:v>
                </c:pt>
                <c:pt idx="26971">
                  <c:v>2.0971000000000011</c:v>
                </c:pt>
                <c:pt idx="26972">
                  <c:v>2.0972000000000013</c:v>
                </c:pt>
                <c:pt idx="26973">
                  <c:v>2.0973000000000015</c:v>
                </c:pt>
                <c:pt idx="26974">
                  <c:v>2.0974000000000017</c:v>
                </c:pt>
                <c:pt idx="26975">
                  <c:v>2.0975000000000019</c:v>
                </c:pt>
                <c:pt idx="26976">
                  <c:v>2.0976000000000021</c:v>
                </c:pt>
                <c:pt idx="26977">
                  <c:v>2.0977000000000023</c:v>
                </c:pt>
                <c:pt idx="26978">
                  <c:v>2.0978000000000026</c:v>
                </c:pt>
                <c:pt idx="26979">
                  <c:v>2.0979000000000028</c:v>
                </c:pt>
                <c:pt idx="26980">
                  <c:v>2.098000000000003</c:v>
                </c:pt>
                <c:pt idx="26981">
                  <c:v>2.0981000000000032</c:v>
                </c:pt>
                <c:pt idx="26982">
                  <c:v>2.0982000000000034</c:v>
                </c:pt>
                <c:pt idx="26983">
                  <c:v>2.0983000000000036</c:v>
                </c:pt>
                <c:pt idx="26984">
                  <c:v>2.0984000000000038</c:v>
                </c:pt>
                <c:pt idx="26985">
                  <c:v>2.098500000000004</c:v>
                </c:pt>
                <c:pt idx="26986">
                  <c:v>2.0986000000000042</c:v>
                </c:pt>
                <c:pt idx="26987">
                  <c:v>2.0987000000000045</c:v>
                </c:pt>
                <c:pt idx="26988">
                  <c:v>2.0988000000000047</c:v>
                </c:pt>
                <c:pt idx="26989">
                  <c:v>2.0989000000000049</c:v>
                </c:pt>
                <c:pt idx="26990">
                  <c:v>2.0990000000000051</c:v>
                </c:pt>
                <c:pt idx="26991">
                  <c:v>2.0991000000000053</c:v>
                </c:pt>
                <c:pt idx="26992">
                  <c:v>2.0992000000000055</c:v>
                </c:pt>
                <c:pt idx="26993">
                  <c:v>2.0993000000000057</c:v>
                </c:pt>
                <c:pt idx="26994">
                  <c:v>2.0994000000000059</c:v>
                </c:pt>
                <c:pt idx="26995">
                  <c:v>2.0995000000000061</c:v>
                </c:pt>
                <c:pt idx="26996">
                  <c:v>2.0996000000000064</c:v>
                </c:pt>
                <c:pt idx="26997">
                  <c:v>2.0997000000000066</c:v>
                </c:pt>
                <c:pt idx="26998">
                  <c:v>2.0998000000000068</c:v>
                </c:pt>
                <c:pt idx="26999">
                  <c:v>2.099900000000007</c:v>
                </c:pt>
                <c:pt idx="27000">
                  <c:v>2.1000000000000072</c:v>
                </c:pt>
                <c:pt idx="27001">
                  <c:v>2.1001000000000074</c:v>
                </c:pt>
                <c:pt idx="27002">
                  <c:v>2.1002000000000076</c:v>
                </c:pt>
                <c:pt idx="27003">
                  <c:v>2.1003000000000078</c:v>
                </c:pt>
                <c:pt idx="27004">
                  <c:v>2.100400000000008</c:v>
                </c:pt>
                <c:pt idx="27005">
                  <c:v>2.1005000000000082</c:v>
                </c:pt>
                <c:pt idx="27006">
                  <c:v>2.1006000000000085</c:v>
                </c:pt>
                <c:pt idx="27007">
                  <c:v>2.1007000000000087</c:v>
                </c:pt>
                <c:pt idx="27008">
                  <c:v>2.1008000000000089</c:v>
                </c:pt>
                <c:pt idx="27009">
                  <c:v>2.1009000000000091</c:v>
                </c:pt>
                <c:pt idx="27010">
                  <c:v>2.1010000000000093</c:v>
                </c:pt>
                <c:pt idx="27011">
                  <c:v>2.1011000000000095</c:v>
                </c:pt>
                <c:pt idx="27012">
                  <c:v>2.1012000000000097</c:v>
                </c:pt>
                <c:pt idx="27013">
                  <c:v>2.1013000000000099</c:v>
                </c:pt>
                <c:pt idx="27014">
                  <c:v>2.1014000000000101</c:v>
                </c:pt>
                <c:pt idx="27015">
                  <c:v>2.1015000000000104</c:v>
                </c:pt>
                <c:pt idx="27016">
                  <c:v>2.1016000000000106</c:v>
                </c:pt>
                <c:pt idx="27017">
                  <c:v>2.1017000000000108</c:v>
                </c:pt>
                <c:pt idx="27018">
                  <c:v>2.101800000000011</c:v>
                </c:pt>
                <c:pt idx="27019">
                  <c:v>2.1019000000000112</c:v>
                </c:pt>
                <c:pt idx="27020">
                  <c:v>2.1020000000000114</c:v>
                </c:pt>
                <c:pt idx="27021">
                  <c:v>2.1021000000000116</c:v>
                </c:pt>
                <c:pt idx="27022">
                  <c:v>2.1022000000000118</c:v>
                </c:pt>
                <c:pt idx="27023">
                  <c:v>2.102300000000012</c:v>
                </c:pt>
                <c:pt idx="27024">
                  <c:v>2.1024000000000123</c:v>
                </c:pt>
                <c:pt idx="27025">
                  <c:v>2.1025000000000125</c:v>
                </c:pt>
                <c:pt idx="27026">
                  <c:v>2.1026000000000127</c:v>
                </c:pt>
                <c:pt idx="27027">
                  <c:v>2.1027000000000129</c:v>
                </c:pt>
                <c:pt idx="27028">
                  <c:v>2.1028000000000131</c:v>
                </c:pt>
                <c:pt idx="27029">
                  <c:v>2.1029000000000133</c:v>
                </c:pt>
                <c:pt idx="27030">
                  <c:v>2.1030000000000135</c:v>
                </c:pt>
                <c:pt idx="27031">
                  <c:v>2.1031000000000137</c:v>
                </c:pt>
                <c:pt idx="27032">
                  <c:v>2.1032000000000139</c:v>
                </c:pt>
                <c:pt idx="27033">
                  <c:v>2.1033000000000142</c:v>
                </c:pt>
                <c:pt idx="27034">
                  <c:v>2.1034000000000144</c:v>
                </c:pt>
                <c:pt idx="27035">
                  <c:v>2.1035000000000146</c:v>
                </c:pt>
                <c:pt idx="27036">
                  <c:v>2.1036000000000148</c:v>
                </c:pt>
                <c:pt idx="27037">
                  <c:v>2.103700000000015</c:v>
                </c:pt>
                <c:pt idx="27038">
                  <c:v>2.1038000000000152</c:v>
                </c:pt>
                <c:pt idx="27039">
                  <c:v>2.1039000000000154</c:v>
                </c:pt>
                <c:pt idx="27040">
                  <c:v>2.1040000000000156</c:v>
                </c:pt>
                <c:pt idx="27041">
                  <c:v>2.1041000000000158</c:v>
                </c:pt>
                <c:pt idx="27042">
                  <c:v>2.1042000000000161</c:v>
                </c:pt>
                <c:pt idx="27043">
                  <c:v>2.1043000000000163</c:v>
                </c:pt>
                <c:pt idx="27044">
                  <c:v>2.1044000000000165</c:v>
                </c:pt>
                <c:pt idx="27045">
                  <c:v>2.1045000000000167</c:v>
                </c:pt>
                <c:pt idx="27046">
                  <c:v>2.1046000000000169</c:v>
                </c:pt>
                <c:pt idx="27047">
                  <c:v>2.1047000000000171</c:v>
                </c:pt>
                <c:pt idx="27048">
                  <c:v>2.1048000000000173</c:v>
                </c:pt>
                <c:pt idx="27049">
                  <c:v>2.1049000000000175</c:v>
                </c:pt>
                <c:pt idx="27050">
                  <c:v>2.1050000000000177</c:v>
                </c:pt>
                <c:pt idx="27051">
                  <c:v>2.105100000000018</c:v>
                </c:pt>
                <c:pt idx="27052">
                  <c:v>2.1052000000000182</c:v>
                </c:pt>
                <c:pt idx="27053">
                  <c:v>2.1053000000000184</c:v>
                </c:pt>
                <c:pt idx="27054">
                  <c:v>2.1054000000000186</c:v>
                </c:pt>
                <c:pt idx="27055">
                  <c:v>2.1055000000000188</c:v>
                </c:pt>
                <c:pt idx="27056">
                  <c:v>2.105600000000019</c:v>
                </c:pt>
                <c:pt idx="27057">
                  <c:v>2.1057000000000192</c:v>
                </c:pt>
                <c:pt idx="27058">
                  <c:v>2.1058000000000194</c:v>
                </c:pt>
                <c:pt idx="27059">
                  <c:v>2.1059000000000196</c:v>
                </c:pt>
                <c:pt idx="27060">
                  <c:v>2.1060000000000199</c:v>
                </c:pt>
                <c:pt idx="27061">
                  <c:v>2.1061000000000201</c:v>
                </c:pt>
                <c:pt idx="27062">
                  <c:v>2.1062000000000203</c:v>
                </c:pt>
                <c:pt idx="27063">
                  <c:v>2.1063000000000205</c:v>
                </c:pt>
                <c:pt idx="27064">
                  <c:v>2.1064000000000207</c:v>
                </c:pt>
                <c:pt idx="27065">
                  <c:v>2.1065000000000209</c:v>
                </c:pt>
                <c:pt idx="27066">
                  <c:v>2.1066000000000211</c:v>
                </c:pt>
                <c:pt idx="27067">
                  <c:v>2.1067000000000213</c:v>
                </c:pt>
                <c:pt idx="27068">
                  <c:v>2.1068000000000215</c:v>
                </c:pt>
                <c:pt idx="27069">
                  <c:v>2.1069000000000218</c:v>
                </c:pt>
                <c:pt idx="27070">
                  <c:v>2.107000000000022</c:v>
                </c:pt>
                <c:pt idx="27071">
                  <c:v>2.1071000000000222</c:v>
                </c:pt>
                <c:pt idx="27072">
                  <c:v>2.1072000000000224</c:v>
                </c:pt>
                <c:pt idx="27073">
                  <c:v>2.1073000000000226</c:v>
                </c:pt>
                <c:pt idx="27074">
                  <c:v>2.1074000000000228</c:v>
                </c:pt>
                <c:pt idx="27075">
                  <c:v>2.107500000000023</c:v>
                </c:pt>
                <c:pt idx="27076">
                  <c:v>2.1076000000000232</c:v>
                </c:pt>
                <c:pt idx="27077">
                  <c:v>2.1077000000000234</c:v>
                </c:pt>
                <c:pt idx="27078">
                  <c:v>2.1078000000000237</c:v>
                </c:pt>
                <c:pt idx="27079">
                  <c:v>2.1079000000000239</c:v>
                </c:pt>
                <c:pt idx="27080">
                  <c:v>2.1080000000000241</c:v>
                </c:pt>
                <c:pt idx="27081">
                  <c:v>2.1081000000000243</c:v>
                </c:pt>
                <c:pt idx="27082">
                  <c:v>2.1082000000000245</c:v>
                </c:pt>
                <c:pt idx="27083">
                  <c:v>2.1083000000000247</c:v>
                </c:pt>
                <c:pt idx="27084">
                  <c:v>2.1084000000000249</c:v>
                </c:pt>
                <c:pt idx="27085">
                  <c:v>2.1085000000000251</c:v>
                </c:pt>
                <c:pt idx="27086">
                  <c:v>2.1086000000000253</c:v>
                </c:pt>
                <c:pt idx="27087">
                  <c:v>2.1087000000000256</c:v>
                </c:pt>
                <c:pt idx="27088">
                  <c:v>2.1088000000000258</c:v>
                </c:pt>
                <c:pt idx="27089">
                  <c:v>2.108900000000026</c:v>
                </c:pt>
                <c:pt idx="27090">
                  <c:v>2.1090000000000262</c:v>
                </c:pt>
                <c:pt idx="27091">
                  <c:v>2.1091000000000264</c:v>
                </c:pt>
                <c:pt idx="27092">
                  <c:v>2.1092000000000266</c:v>
                </c:pt>
                <c:pt idx="27093">
                  <c:v>2.1093000000000268</c:v>
                </c:pt>
                <c:pt idx="27094">
                  <c:v>2.109400000000027</c:v>
                </c:pt>
                <c:pt idx="27095">
                  <c:v>2.1095000000000272</c:v>
                </c:pt>
                <c:pt idx="27096">
                  <c:v>2.1096000000000275</c:v>
                </c:pt>
                <c:pt idx="27097">
                  <c:v>2.1097000000000277</c:v>
                </c:pt>
                <c:pt idx="27098">
                  <c:v>2.1098000000000279</c:v>
                </c:pt>
                <c:pt idx="27099">
                  <c:v>2.1099000000000281</c:v>
                </c:pt>
                <c:pt idx="27100">
                  <c:v>2.1100000000000283</c:v>
                </c:pt>
                <c:pt idx="27101">
                  <c:v>2.1101000000000285</c:v>
                </c:pt>
                <c:pt idx="27102">
                  <c:v>2.1102000000000287</c:v>
                </c:pt>
                <c:pt idx="27103">
                  <c:v>2.1103000000000289</c:v>
                </c:pt>
                <c:pt idx="27104">
                  <c:v>2.1104000000000291</c:v>
                </c:pt>
                <c:pt idx="27105">
                  <c:v>2.1105000000000294</c:v>
                </c:pt>
                <c:pt idx="27106">
                  <c:v>2.1106000000000296</c:v>
                </c:pt>
                <c:pt idx="27107">
                  <c:v>2.1107000000000298</c:v>
                </c:pt>
                <c:pt idx="27108">
                  <c:v>2.11080000000003</c:v>
                </c:pt>
                <c:pt idx="27109">
                  <c:v>2.1109000000000302</c:v>
                </c:pt>
                <c:pt idx="27110">
                  <c:v>2.1110000000000304</c:v>
                </c:pt>
                <c:pt idx="27111">
                  <c:v>2.1111000000000306</c:v>
                </c:pt>
                <c:pt idx="27112">
                  <c:v>2.1112000000000308</c:v>
                </c:pt>
                <c:pt idx="27113">
                  <c:v>2.111300000000031</c:v>
                </c:pt>
                <c:pt idx="27114">
                  <c:v>2.1114000000000313</c:v>
                </c:pt>
                <c:pt idx="27115">
                  <c:v>2.1115000000000315</c:v>
                </c:pt>
                <c:pt idx="27116">
                  <c:v>2.1116000000000317</c:v>
                </c:pt>
                <c:pt idx="27117">
                  <c:v>2.1117000000000319</c:v>
                </c:pt>
                <c:pt idx="27118">
                  <c:v>2.1118000000000321</c:v>
                </c:pt>
                <c:pt idx="27119">
                  <c:v>2.1119000000000323</c:v>
                </c:pt>
                <c:pt idx="27120">
                  <c:v>2.1120000000000325</c:v>
                </c:pt>
                <c:pt idx="27121">
                  <c:v>2.1121000000000327</c:v>
                </c:pt>
                <c:pt idx="27122">
                  <c:v>2.1122000000000329</c:v>
                </c:pt>
                <c:pt idx="27123">
                  <c:v>2.1123000000000332</c:v>
                </c:pt>
                <c:pt idx="27124">
                  <c:v>2.1124000000000334</c:v>
                </c:pt>
                <c:pt idx="27125">
                  <c:v>2.1125000000000336</c:v>
                </c:pt>
                <c:pt idx="27126">
                  <c:v>2.1126000000000338</c:v>
                </c:pt>
                <c:pt idx="27127">
                  <c:v>2.112700000000034</c:v>
                </c:pt>
                <c:pt idx="27128">
                  <c:v>2.1128000000000342</c:v>
                </c:pt>
                <c:pt idx="27129">
                  <c:v>2.1129000000000344</c:v>
                </c:pt>
                <c:pt idx="27130">
                  <c:v>2.1130000000000346</c:v>
                </c:pt>
                <c:pt idx="27131">
                  <c:v>2.1131000000000348</c:v>
                </c:pt>
                <c:pt idx="27132">
                  <c:v>2.1132000000000351</c:v>
                </c:pt>
                <c:pt idx="27133">
                  <c:v>2.1133000000000353</c:v>
                </c:pt>
                <c:pt idx="27134">
                  <c:v>2.1134000000000355</c:v>
                </c:pt>
                <c:pt idx="27135">
                  <c:v>2.1135000000000357</c:v>
                </c:pt>
                <c:pt idx="27136">
                  <c:v>2.1136000000000359</c:v>
                </c:pt>
                <c:pt idx="27137">
                  <c:v>2.1137000000000361</c:v>
                </c:pt>
                <c:pt idx="27138">
                  <c:v>2.1138000000000363</c:v>
                </c:pt>
                <c:pt idx="27139">
                  <c:v>2.1139000000000365</c:v>
                </c:pt>
                <c:pt idx="27140">
                  <c:v>2.1140000000000367</c:v>
                </c:pt>
                <c:pt idx="27141">
                  <c:v>2.1141000000000369</c:v>
                </c:pt>
                <c:pt idx="27142">
                  <c:v>2.1142000000000372</c:v>
                </c:pt>
                <c:pt idx="27143">
                  <c:v>2.1143000000000374</c:v>
                </c:pt>
                <c:pt idx="27144">
                  <c:v>2.1144000000000376</c:v>
                </c:pt>
                <c:pt idx="27145">
                  <c:v>2.1145000000000378</c:v>
                </c:pt>
                <c:pt idx="27146">
                  <c:v>2.114600000000038</c:v>
                </c:pt>
                <c:pt idx="27147">
                  <c:v>2.1147000000000382</c:v>
                </c:pt>
                <c:pt idx="27148">
                  <c:v>2.1148000000000384</c:v>
                </c:pt>
                <c:pt idx="27149">
                  <c:v>2.1149000000000386</c:v>
                </c:pt>
                <c:pt idx="27150">
                  <c:v>2.1150000000000388</c:v>
                </c:pt>
                <c:pt idx="27151">
                  <c:v>2.1151000000000391</c:v>
                </c:pt>
                <c:pt idx="27152">
                  <c:v>2.1152000000000393</c:v>
                </c:pt>
                <c:pt idx="27153">
                  <c:v>2.1153000000000395</c:v>
                </c:pt>
                <c:pt idx="27154">
                  <c:v>2.1154000000000397</c:v>
                </c:pt>
                <c:pt idx="27155">
                  <c:v>2.1155000000000399</c:v>
                </c:pt>
                <c:pt idx="27156">
                  <c:v>2.1156000000000401</c:v>
                </c:pt>
                <c:pt idx="27157">
                  <c:v>2.1157000000000403</c:v>
                </c:pt>
                <c:pt idx="27158">
                  <c:v>2.1158000000000405</c:v>
                </c:pt>
                <c:pt idx="27159">
                  <c:v>2.1159000000000407</c:v>
                </c:pt>
                <c:pt idx="27160">
                  <c:v>2.116000000000041</c:v>
                </c:pt>
                <c:pt idx="27161">
                  <c:v>2.1161000000000412</c:v>
                </c:pt>
                <c:pt idx="27162">
                  <c:v>2.1162000000000414</c:v>
                </c:pt>
                <c:pt idx="27163">
                  <c:v>2.1163000000000416</c:v>
                </c:pt>
                <c:pt idx="27164">
                  <c:v>2.1164000000000418</c:v>
                </c:pt>
                <c:pt idx="27165">
                  <c:v>2.116500000000042</c:v>
                </c:pt>
                <c:pt idx="27166">
                  <c:v>2.1166000000000422</c:v>
                </c:pt>
                <c:pt idx="27167">
                  <c:v>2.1167000000000424</c:v>
                </c:pt>
                <c:pt idx="27168">
                  <c:v>2.1168000000000426</c:v>
                </c:pt>
                <c:pt idx="27169">
                  <c:v>2.1169000000000429</c:v>
                </c:pt>
                <c:pt idx="27170">
                  <c:v>2.1170000000000431</c:v>
                </c:pt>
                <c:pt idx="27171">
                  <c:v>2.1171000000000433</c:v>
                </c:pt>
                <c:pt idx="27172">
                  <c:v>2.1172000000000435</c:v>
                </c:pt>
                <c:pt idx="27173">
                  <c:v>2.1173000000000437</c:v>
                </c:pt>
                <c:pt idx="27174">
                  <c:v>2.1174000000000439</c:v>
                </c:pt>
                <c:pt idx="27175">
                  <c:v>2.1175000000000441</c:v>
                </c:pt>
                <c:pt idx="27176">
                  <c:v>2.1176000000000443</c:v>
                </c:pt>
                <c:pt idx="27177">
                  <c:v>2.1177000000000445</c:v>
                </c:pt>
                <c:pt idx="27178">
                  <c:v>2.1178000000000448</c:v>
                </c:pt>
                <c:pt idx="27179">
                  <c:v>2.117900000000045</c:v>
                </c:pt>
                <c:pt idx="27180">
                  <c:v>2.1180000000000452</c:v>
                </c:pt>
                <c:pt idx="27181">
                  <c:v>2.1181000000000454</c:v>
                </c:pt>
                <c:pt idx="27182">
                  <c:v>2.1182000000000456</c:v>
                </c:pt>
                <c:pt idx="27183">
                  <c:v>2.1183000000000458</c:v>
                </c:pt>
                <c:pt idx="27184">
                  <c:v>2.118400000000046</c:v>
                </c:pt>
                <c:pt idx="27185">
                  <c:v>2.1185000000000462</c:v>
                </c:pt>
                <c:pt idx="27186">
                  <c:v>2.1186000000000464</c:v>
                </c:pt>
                <c:pt idx="27187">
                  <c:v>2.1187000000000467</c:v>
                </c:pt>
                <c:pt idx="27188">
                  <c:v>2.1188000000000469</c:v>
                </c:pt>
                <c:pt idx="27189">
                  <c:v>2.1189000000000471</c:v>
                </c:pt>
                <c:pt idx="27190">
                  <c:v>2.1190000000000473</c:v>
                </c:pt>
                <c:pt idx="27191">
                  <c:v>2.1191000000000475</c:v>
                </c:pt>
                <c:pt idx="27192">
                  <c:v>2.1192000000000477</c:v>
                </c:pt>
                <c:pt idx="27193">
                  <c:v>2.1193000000000479</c:v>
                </c:pt>
                <c:pt idx="27194">
                  <c:v>2.1194000000000481</c:v>
                </c:pt>
                <c:pt idx="27195">
                  <c:v>2.1195000000000483</c:v>
                </c:pt>
                <c:pt idx="27196">
                  <c:v>2.1196000000000486</c:v>
                </c:pt>
                <c:pt idx="27197">
                  <c:v>2.1197000000000488</c:v>
                </c:pt>
                <c:pt idx="27198">
                  <c:v>2.119800000000049</c:v>
                </c:pt>
                <c:pt idx="27199">
                  <c:v>2.1199000000000492</c:v>
                </c:pt>
                <c:pt idx="27200">
                  <c:v>2.1200000000000494</c:v>
                </c:pt>
                <c:pt idx="27201">
                  <c:v>2.1201000000000496</c:v>
                </c:pt>
                <c:pt idx="27202">
                  <c:v>2.1202000000000498</c:v>
                </c:pt>
                <c:pt idx="27203">
                  <c:v>2.12030000000005</c:v>
                </c:pt>
                <c:pt idx="27204">
                  <c:v>2.1204000000000502</c:v>
                </c:pt>
                <c:pt idx="27205">
                  <c:v>2.1205000000000505</c:v>
                </c:pt>
                <c:pt idx="27206">
                  <c:v>2.1206000000000507</c:v>
                </c:pt>
                <c:pt idx="27207">
                  <c:v>2.1207000000000509</c:v>
                </c:pt>
                <c:pt idx="27208">
                  <c:v>2.1208000000000511</c:v>
                </c:pt>
                <c:pt idx="27209">
                  <c:v>2.1209000000000513</c:v>
                </c:pt>
                <c:pt idx="27210">
                  <c:v>2.1210000000000515</c:v>
                </c:pt>
                <c:pt idx="27211">
                  <c:v>2.1211000000000517</c:v>
                </c:pt>
                <c:pt idx="27212">
                  <c:v>2.1212000000000519</c:v>
                </c:pt>
                <c:pt idx="27213">
                  <c:v>2.1213000000000521</c:v>
                </c:pt>
                <c:pt idx="27214">
                  <c:v>2.1214000000000524</c:v>
                </c:pt>
                <c:pt idx="27215">
                  <c:v>2.1215000000000526</c:v>
                </c:pt>
                <c:pt idx="27216">
                  <c:v>2.1216000000000528</c:v>
                </c:pt>
                <c:pt idx="27217">
                  <c:v>2.121700000000053</c:v>
                </c:pt>
                <c:pt idx="27218">
                  <c:v>2.1218000000000532</c:v>
                </c:pt>
                <c:pt idx="27219">
                  <c:v>2.1219000000000534</c:v>
                </c:pt>
                <c:pt idx="27220">
                  <c:v>2.1220000000000536</c:v>
                </c:pt>
                <c:pt idx="27221">
                  <c:v>2.1221000000000538</c:v>
                </c:pt>
                <c:pt idx="27222">
                  <c:v>2.122200000000054</c:v>
                </c:pt>
                <c:pt idx="27223">
                  <c:v>2.1223000000000543</c:v>
                </c:pt>
                <c:pt idx="27224">
                  <c:v>2.1224000000000545</c:v>
                </c:pt>
                <c:pt idx="27225">
                  <c:v>2.1225000000000547</c:v>
                </c:pt>
                <c:pt idx="27226">
                  <c:v>2.1226000000000549</c:v>
                </c:pt>
                <c:pt idx="27227">
                  <c:v>2.1227000000000551</c:v>
                </c:pt>
                <c:pt idx="27228">
                  <c:v>2.1228000000000553</c:v>
                </c:pt>
                <c:pt idx="27229">
                  <c:v>2.1229000000000555</c:v>
                </c:pt>
                <c:pt idx="27230">
                  <c:v>2.1230000000000557</c:v>
                </c:pt>
                <c:pt idx="27231">
                  <c:v>2.1231000000000559</c:v>
                </c:pt>
                <c:pt idx="27232">
                  <c:v>2.1232000000000562</c:v>
                </c:pt>
                <c:pt idx="27233">
                  <c:v>2.1233000000000564</c:v>
                </c:pt>
                <c:pt idx="27234">
                  <c:v>2.1234000000000566</c:v>
                </c:pt>
                <c:pt idx="27235">
                  <c:v>2.1235000000000568</c:v>
                </c:pt>
                <c:pt idx="27236">
                  <c:v>2.123600000000057</c:v>
                </c:pt>
                <c:pt idx="27237">
                  <c:v>2.1237000000000572</c:v>
                </c:pt>
                <c:pt idx="27238">
                  <c:v>2.1238000000000574</c:v>
                </c:pt>
                <c:pt idx="27239">
                  <c:v>2.1239000000000576</c:v>
                </c:pt>
                <c:pt idx="27240">
                  <c:v>2.1240000000000578</c:v>
                </c:pt>
                <c:pt idx="27241">
                  <c:v>2.1241000000000581</c:v>
                </c:pt>
                <c:pt idx="27242">
                  <c:v>2.1242000000000583</c:v>
                </c:pt>
                <c:pt idx="27243">
                  <c:v>2.1243000000000585</c:v>
                </c:pt>
                <c:pt idx="27244">
                  <c:v>2.1244000000000587</c:v>
                </c:pt>
                <c:pt idx="27245">
                  <c:v>2.1245000000000589</c:v>
                </c:pt>
                <c:pt idx="27246">
                  <c:v>2.1246000000000591</c:v>
                </c:pt>
                <c:pt idx="27247">
                  <c:v>2.1247000000000593</c:v>
                </c:pt>
                <c:pt idx="27248">
                  <c:v>2.1248000000000595</c:v>
                </c:pt>
                <c:pt idx="27249">
                  <c:v>2.1249000000000597</c:v>
                </c:pt>
                <c:pt idx="27250">
                  <c:v>2.12500000000006</c:v>
                </c:pt>
                <c:pt idx="27251">
                  <c:v>2.1251000000000602</c:v>
                </c:pt>
                <c:pt idx="27252">
                  <c:v>2.1252000000000604</c:v>
                </c:pt>
                <c:pt idx="27253">
                  <c:v>2.1253000000000606</c:v>
                </c:pt>
                <c:pt idx="27254">
                  <c:v>2.1254000000000608</c:v>
                </c:pt>
                <c:pt idx="27255">
                  <c:v>2.125500000000061</c:v>
                </c:pt>
                <c:pt idx="27256">
                  <c:v>2.1256000000000612</c:v>
                </c:pt>
                <c:pt idx="27257">
                  <c:v>2.1257000000000614</c:v>
                </c:pt>
                <c:pt idx="27258">
                  <c:v>2.1258000000000616</c:v>
                </c:pt>
                <c:pt idx="27259">
                  <c:v>2.1259000000000619</c:v>
                </c:pt>
                <c:pt idx="27260">
                  <c:v>2.1260000000000621</c:v>
                </c:pt>
                <c:pt idx="27261">
                  <c:v>2.1261000000000623</c:v>
                </c:pt>
                <c:pt idx="27262">
                  <c:v>2.1262000000000625</c:v>
                </c:pt>
                <c:pt idx="27263">
                  <c:v>2.1263000000000627</c:v>
                </c:pt>
                <c:pt idx="27264">
                  <c:v>2.1264000000000629</c:v>
                </c:pt>
                <c:pt idx="27265">
                  <c:v>2.1265000000000631</c:v>
                </c:pt>
                <c:pt idx="27266">
                  <c:v>2.1266000000000633</c:v>
                </c:pt>
                <c:pt idx="27267">
                  <c:v>2.1267000000000635</c:v>
                </c:pt>
                <c:pt idx="27268">
                  <c:v>2.1268000000000638</c:v>
                </c:pt>
                <c:pt idx="27269">
                  <c:v>2.126900000000064</c:v>
                </c:pt>
                <c:pt idx="27270">
                  <c:v>2.1270000000000642</c:v>
                </c:pt>
                <c:pt idx="27271">
                  <c:v>2.1271000000000644</c:v>
                </c:pt>
                <c:pt idx="27272">
                  <c:v>2.1272000000000646</c:v>
                </c:pt>
                <c:pt idx="27273">
                  <c:v>2.1273000000000648</c:v>
                </c:pt>
                <c:pt idx="27274">
                  <c:v>2.127400000000065</c:v>
                </c:pt>
                <c:pt idx="27275">
                  <c:v>2.1275000000000652</c:v>
                </c:pt>
                <c:pt idx="27276">
                  <c:v>2.1276000000000654</c:v>
                </c:pt>
                <c:pt idx="27277">
                  <c:v>2.1277000000000656</c:v>
                </c:pt>
                <c:pt idx="27278">
                  <c:v>2.1278000000000659</c:v>
                </c:pt>
                <c:pt idx="27279">
                  <c:v>2.1279000000000661</c:v>
                </c:pt>
                <c:pt idx="27280">
                  <c:v>2.1280000000000663</c:v>
                </c:pt>
                <c:pt idx="27281">
                  <c:v>2.1281000000000665</c:v>
                </c:pt>
                <c:pt idx="27282">
                  <c:v>2.1282000000000667</c:v>
                </c:pt>
                <c:pt idx="27283">
                  <c:v>2.1283000000000669</c:v>
                </c:pt>
                <c:pt idx="27284">
                  <c:v>2.1284000000000671</c:v>
                </c:pt>
                <c:pt idx="27285">
                  <c:v>2.1285000000000673</c:v>
                </c:pt>
                <c:pt idx="27286">
                  <c:v>2.1286000000000675</c:v>
                </c:pt>
                <c:pt idx="27287">
                  <c:v>2.1287000000000678</c:v>
                </c:pt>
                <c:pt idx="27288">
                  <c:v>2.128800000000068</c:v>
                </c:pt>
                <c:pt idx="27289">
                  <c:v>2.1289000000000682</c:v>
                </c:pt>
                <c:pt idx="27290">
                  <c:v>2.1290000000000684</c:v>
                </c:pt>
                <c:pt idx="27291">
                  <c:v>2.1291000000000686</c:v>
                </c:pt>
                <c:pt idx="27292">
                  <c:v>2.1292000000000688</c:v>
                </c:pt>
                <c:pt idx="27293">
                  <c:v>2.129300000000069</c:v>
                </c:pt>
                <c:pt idx="27294">
                  <c:v>2.1294000000000692</c:v>
                </c:pt>
                <c:pt idx="27295">
                  <c:v>2.1295000000000694</c:v>
                </c:pt>
                <c:pt idx="27296">
                  <c:v>2.1296000000000697</c:v>
                </c:pt>
                <c:pt idx="27297">
                  <c:v>2.1297000000000699</c:v>
                </c:pt>
                <c:pt idx="27298">
                  <c:v>2.1298000000000701</c:v>
                </c:pt>
                <c:pt idx="27299">
                  <c:v>2.1299000000000703</c:v>
                </c:pt>
                <c:pt idx="27300">
                  <c:v>2.1300000000000705</c:v>
                </c:pt>
                <c:pt idx="27301">
                  <c:v>2.1301000000000707</c:v>
                </c:pt>
                <c:pt idx="27302">
                  <c:v>2.1302000000000709</c:v>
                </c:pt>
                <c:pt idx="27303">
                  <c:v>2.1303000000000711</c:v>
                </c:pt>
                <c:pt idx="27304">
                  <c:v>2.1304000000000713</c:v>
                </c:pt>
                <c:pt idx="27305">
                  <c:v>2.1305000000000716</c:v>
                </c:pt>
                <c:pt idx="27306">
                  <c:v>2.1306000000000718</c:v>
                </c:pt>
                <c:pt idx="27307">
                  <c:v>2.130700000000072</c:v>
                </c:pt>
                <c:pt idx="27308">
                  <c:v>2.1308000000000722</c:v>
                </c:pt>
                <c:pt idx="27309">
                  <c:v>2.1309000000000724</c:v>
                </c:pt>
                <c:pt idx="27310">
                  <c:v>2.1310000000000726</c:v>
                </c:pt>
                <c:pt idx="27311">
                  <c:v>2.1311000000000728</c:v>
                </c:pt>
                <c:pt idx="27312">
                  <c:v>2.131200000000073</c:v>
                </c:pt>
                <c:pt idx="27313">
                  <c:v>2.1313000000000732</c:v>
                </c:pt>
                <c:pt idx="27314">
                  <c:v>2.1314000000000735</c:v>
                </c:pt>
                <c:pt idx="27315">
                  <c:v>2.1315000000000737</c:v>
                </c:pt>
                <c:pt idx="27316">
                  <c:v>2.1316000000000739</c:v>
                </c:pt>
                <c:pt idx="27317">
                  <c:v>2.1317000000000741</c:v>
                </c:pt>
                <c:pt idx="27318">
                  <c:v>2.1318000000000743</c:v>
                </c:pt>
                <c:pt idx="27319">
                  <c:v>2.1319000000000745</c:v>
                </c:pt>
                <c:pt idx="27320">
                  <c:v>2.1320000000000747</c:v>
                </c:pt>
                <c:pt idx="27321">
                  <c:v>2.1321000000000749</c:v>
                </c:pt>
                <c:pt idx="27322">
                  <c:v>2.1322000000000751</c:v>
                </c:pt>
                <c:pt idx="27323">
                  <c:v>2.1323000000000754</c:v>
                </c:pt>
                <c:pt idx="27324">
                  <c:v>2.1324000000000756</c:v>
                </c:pt>
                <c:pt idx="27325">
                  <c:v>2.1325000000000758</c:v>
                </c:pt>
                <c:pt idx="27326">
                  <c:v>2.132600000000076</c:v>
                </c:pt>
                <c:pt idx="27327">
                  <c:v>2.1327000000000762</c:v>
                </c:pt>
                <c:pt idx="27328">
                  <c:v>2.1328000000000764</c:v>
                </c:pt>
                <c:pt idx="27329">
                  <c:v>2.1329000000000766</c:v>
                </c:pt>
                <c:pt idx="27330">
                  <c:v>2.1330000000000768</c:v>
                </c:pt>
                <c:pt idx="27331">
                  <c:v>2.133100000000077</c:v>
                </c:pt>
                <c:pt idx="27332">
                  <c:v>2.1332000000000773</c:v>
                </c:pt>
                <c:pt idx="27333">
                  <c:v>2.1333000000000775</c:v>
                </c:pt>
                <c:pt idx="27334">
                  <c:v>2.1334000000000777</c:v>
                </c:pt>
                <c:pt idx="27335">
                  <c:v>2.1335000000000779</c:v>
                </c:pt>
                <c:pt idx="27336">
                  <c:v>2.1336000000000781</c:v>
                </c:pt>
                <c:pt idx="27337">
                  <c:v>2.1337000000000783</c:v>
                </c:pt>
                <c:pt idx="27338">
                  <c:v>2.1338000000000785</c:v>
                </c:pt>
                <c:pt idx="27339">
                  <c:v>2.1339000000000787</c:v>
                </c:pt>
                <c:pt idx="27340">
                  <c:v>2.1340000000000789</c:v>
                </c:pt>
                <c:pt idx="27341">
                  <c:v>2.1341000000000792</c:v>
                </c:pt>
                <c:pt idx="27342">
                  <c:v>2.1342000000000794</c:v>
                </c:pt>
                <c:pt idx="27343">
                  <c:v>2.1343000000000796</c:v>
                </c:pt>
                <c:pt idx="27344">
                  <c:v>2.1344000000000798</c:v>
                </c:pt>
                <c:pt idx="27345">
                  <c:v>2.13450000000008</c:v>
                </c:pt>
                <c:pt idx="27346">
                  <c:v>2.1346000000000802</c:v>
                </c:pt>
                <c:pt idx="27347">
                  <c:v>2.1347000000000804</c:v>
                </c:pt>
                <c:pt idx="27348">
                  <c:v>2.1348000000000806</c:v>
                </c:pt>
                <c:pt idx="27349">
                  <c:v>2.1349000000000808</c:v>
                </c:pt>
                <c:pt idx="27350">
                  <c:v>2.1350000000000811</c:v>
                </c:pt>
                <c:pt idx="27351">
                  <c:v>2.1351000000000813</c:v>
                </c:pt>
                <c:pt idx="27352">
                  <c:v>2.1352000000000815</c:v>
                </c:pt>
                <c:pt idx="27353">
                  <c:v>2.1353000000000817</c:v>
                </c:pt>
                <c:pt idx="27354">
                  <c:v>2.1354000000000819</c:v>
                </c:pt>
                <c:pt idx="27355">
                  <c:v>2.1355000000000821</c:v>
                </c:pt>
                <c:pt idx="27356">
                  <c:v>2.1356000000000823</c:v>
                </c:pt>
                <c:pt idx="27357">
                  <c:v>2.1357000000000825</c:v>
                </c:pt>
                <c:pt idx="27358">
                  <c:v>2.1358000000000827</c:v>
                </c:pt>
                <c:pt idx="27359">
                  <c:v>2.135900000000083</c:v>
                </c:pt>
                <c:pt idx="27360">
                  <c:v>2.1360000000000832</c:v>
                </c:pt>
                <c:pt idx="27361">
                  <c:v>2.1361000000000834</c:v>
                </c:pt>
                <c:pt idx="27362">
                  <c:v>2.1362000000000836</c:v>
                </c:pt>
                <c:pt idx="27363">
                  <c:v>2.1363000000000838</c:v>
                </c:pt>
                <c:pt idx="27364">
                  <c:v>2.136400000000084</c:v>
                </c:pt>
                <c:pt idx="27365">
                  <c:v>2.1365000000000842</c:v>
                </c:pt>
                <c:pt idx="27366">
                  <c:v>2.1366000000000844</c:v>
                </c:pt>
                <c:pt idx="27367">
                  <c:v>2.1367000000000846</c:v>
                </c:pt>
                <c:pt idx="27368">
                  <c:v>2.1368000000000849</c:v>
                </c:pt>
                <c:pt idx="27369">
                  <c:v>2.1369000000000851</c:v>
                </c:pt>
                <c:pt idx="27370">
                  <c:v>2.1370000000000853</c:v>
                </c:pt>
                <c:pt idx="27371">
                  <c:v>2.1371000000000855</c:v>
                </c:pt>
                <c:pt idx="27372">
                  <c:v>2.1372000000000857</c:v>
                </c:pt>
                <c:pt idx="27373">
                  <c:v>2.1373000000000859</c:v>
                </c:pt>
                <c:pt idx="27374">
                  <c:v>2.1374000000000861</c:v>
                </c:pt>
                <c:pt idx="27375">
                  <c:v>2.1375000000000863</c:v>
                </c:pt>
                <c:pt idx="27376">
                  <c:v>2.1376000000000865</c:v>
                </c:pt>
                <c:pt idx="27377">
                  <c:v>2.1377000000000868</c:v>
                </c:pt>
                <c:pt idx="27378">
                  <c:v>2.137800000000087</c:v>
                </c:pt>
                <c:pt idx="27379">
                  <c:v>2.1379000000000872</c:v>
                </c:pt>
                <c:pt idx="27380">
                  <c:v>2.1380000000000874</c:v>
                </c:pt>
                <c:pt idx="27381">
                  <c:v>2.1381000000000876</c:v>
                </c:pt>
                <c:pt idx="27382">
                  <c:v>2.1382000000000878</c:v>
                </c:pt>
                <c:pt idx="27383">
                  <c:v>2.138300000000088</c:v>
                </c:pt>
                <c:pt idx="27384">
                  <c:v>2.1384000000000882</c:v>
                </c:pt>
                <c:pt idx="27385">
                  <c:v>2.1385000000000884</c:v>
                </c:pt>
                <c:pt idx="27386">
                  <c:v>2.1386000000000887</c:v>
                </c:pt>
                <c:pt idx="27387">
                  <c:v>2.1387000000000889</c:v>
                </c:pt>
                <c:pt idx="27388">
                  <c:v>2.1388000000000891</c:v>
                </c:pt>
                <c:pt idx="27389">
                  <c:v>2.1389000000000893</c:v>
                </c:pt>
                <c:pt idx="27390">
                  <c:v>2.1390000000000895</c:v>
                </c:pt>
                <c:pt idx="27391">
                  <c:v>2.1391000000000897</c:v>
                </c:pt>
                <c:pt idx="27392">
                  <c:v>2.1392000000000899</c:v>
                </c:pt>
                <c:pt idx="27393">
                  <c:v>2.1393000000000901</c:v>
                </c:pt>
                <c:pt idx="27394">
                  <c:v>2.1394000000000903</c:v>
                </c:pt>
                <c:pt idx="27395">
                  <c:v>2.1395000000000906</c:v>
                </c:pt>
                <c:pt idx="27396">
                  <c:v>2.1396000000000908</c:v>
                </c:pt>
                <c:pt idx="27397">
                  <c:v>2.139700000000091</c:v>
                </c:pt>
                <c:pt idx="27398">
                  <c:v>2.1398000000000912</c:v>
                </c:pt>
                <c:pt idx="27399">
                  <c:v>2.1399000000000914</c:v>
                </c:pt>
                <c:pt idx="27400">
                  <c:v>2.1400000000000916</c:v>
                </c:pt>
                <c:pt idx="27401">
                  <c:v>2.1401000000000918</c:v>
                </c:pt>
                <c:pt idx="27402">
                  <c:v>2.140200000000092</c:v>
                </c:pt>
                <c:pt idx="27403">
                  <c:v>2.1403000000000922</c:v>
                </c:pt>
                <c:pt idx="27404">
                  <c:v>2.1404000000000925</c:v>
                </c:pt>
                <c:pt idx="27405">
                  <c:v>2.1405000000000927</c:v>
                </c:pt>
                <c:pt idx="27406">
                  <c:v>2.1406000000000929</c:v>
                </c:pt>
                <c:pt idx="27407">
                  <c:v>2.1407000000000931</c:v>
                </c:pt>
                <c:pt idx="27408">
                  <c:v>2.1408000000000933</c:v>
                </c:pt>
                <c:pt idx="27409">
                  <c:v>2.1409000000000935</c:v>
                </c:pt>
                <c:pt idx="27410">
                  <c:v>2.1410000000000937</c:v>
                </c:pt>
                <c:pt idx="27411">
                  <c:v>2.1411000000000939</c:v>
                </c:pt>
                <c:pt idx="27412">
                  <c:v>2.1412000000000941</c:v>
                </c:pt>
                <c:pt idx="27413">
                  <c:v>2.1413000000000944</c:v>
                </c:pt>
                <c:pt idx="27414">
                  <c:v>2.1414000000000946</c:v>
                </c:pt>
                <c:pt idx="27415">
                  <c:v>2.1415000000000948</c:v>
                </c:pt>
                <c:pt idx="27416">
                  <c:v>2.141600000000095</c:v>
                </c:pt>
                <c:pt idx="27417">
                  <c:v>2.1417000000000952</c:v>
                </c:pt>
                <c:pt idx="27418">
                  <c:v>2.1418000000000954</c:v>
                </c:pt>
                <c:pt idx="27419">
                  <c:v>2.1419000000000956</c:v>
                </c:pt>
                <c:pt idx="27420">
                  <c:v>2.1420000000000958</c:v>
                </c:pt>
                <c:pt idx="27421">
                  <c:v>2.142100000000096</c:v>
                </c:pt>
                <c:pt idx="27422">
                  <c:v>2.1422000000000962</c:v>
                </c:pt>
                <c:pt idx="27423">
                  <c:v>2.1423000000000965</c:v>
                </c:pt>
                <c:pt idx="27424">
                  <c:v>2.1424000000000967</c:v>
                </c:pt>
                <c:pt idx="27425">
                  <c:v>2.1425000000000969</c:v>
                </c:pt>
                <c:pt idx="27426">
                  <c:v>2.1426000000000971</c:v>
                </c:pt>
                <c:pt idx="27427">
                  <c:v>2.1427000000000973</c:v>
                </c:pt>
                <c:pt idx="27428">
                  <c:v>2.1428000000000975</c:v>
                </c:pt>
                <c:pt idx="27429">
                  <c:v>2.1429000000000977</c:v>
                </c:pt>
                <c:pt idx="27430">
                  <c:v>2.1430000000000979</c:v>
                </c:pt>
                <c:pt idx="27431">
                  <c:v>2.1431000000000981</c:v>
                </c:pt>
                <c:pt idx="27432">
                  <c:v>2.1432000000000984</c:v>
                </c:pt>
                <c:pt idx="27433">
                  <c:v>2.1433000000000986</c:v>
                </c:pt>
                <c:pt idx="27434">
                  <c:v>2.1434000000000988</c:v>
                </c:pt>
                <c:pt idx="27435">
                  <c:v>2.143500000000099</c:v>
                </c:pt>
                <c:pt idx="27436">
                  <c:v>2.1436000000000992</c:v>
                </c:pt>
                <c:pt idx="27437">
                  <c:v>2.1437000000000994</c:v>
                </c:pt>
                <c:pt idx="27438">
                  <c:v>2.1438000000000996</c:v>
                </c:pt>
                <c:pt idx="27439">
                  <c:v>2.1439000000000998</c:v>
                </c:pt>
                <c:pt idx="27440">
                  <c:v>2.1440000000001</c:v>
                </c:pt>
                <c:pt idx="27441">
                  <c:v>2.1441000000001003</c:v>
                </c:pt>
                <c:pt idx="27442">
                  <c:v>2.1442000000001005</c:v>
                </c:pt>
                <c:pt idx="27443">
                  <c:v>2.1443000000001007</c:v>
                </c:pt>
                <c:pt idx="27444">
                  <c:v>2.1444000000001009</c:v>
                </c:pt>
                <c:pt idx="27445">
                  <c:v>2.1445000000001011</c:v>
                </c:pt>
                <c:pt idx="27446">
                  <c:v>2.1446000000001013</c:v>
                </c:pt>
                <c:pt idx="27447">
                  <c:v>2.1447000000001015</c:v>
                </c:pt>
                <c:pt idx="27448">
                  <c:v>2.1448000000001017</c:v>
                </c:pt>
                <c:pt idx="27449">
                  <c:v>2.1449000000001019</c:v>
                </c:pt>
                <c:pt idx="27450">
                  <c:v>2.1450000000001022</c:v>
                </c:pt>
                <c:pt idx="27451">
                  <c:v>2.1451000000001024</c:v>
                </c:pt>
                <c:pt idx="27452">
                  <c:v>2.1452000000001026</c:v>
                </c:pt>
                <c:pt idx="27453">
                  <c:v>2.1453000000001028</c:v>
                </c:pt>
                <c:pt idx="27454">
                  <c:v>2.145400000000103</c:v>
                </c:pt>
                <c:pt idx="27455">
                  <c:v>2.1455000000001032</c:v>
                </c:pt>
                <c:pt idx="27456">
                  <c:v>2.1456000000001034</c:v>
                </c:pt>
                <c:pt idx="27457">
                  <c:v>2.1457000000001036</c:v>
                </c:pt>
                <c:pt idx="27458">
                  <c:v>2.1458000000001038</c:v>
                </c:pt>
                <c:pt idx="27459">
                  <c:v>2.1459000000001041</c:v>
                </c:pt>
                <c:pt idx="27460">
                  <c:v>2.1460000000001043</c:v>
                </c:pt>
                <c:pt idx="27461">
                  <c:v>2.1461000000001045</c:v>
                </c:pt>
                <c:pt idx="27462">
                  <c:v>2.1462000000001047</c:v>
                </c:pt>
                <c:pt idx="27463">
                  <c:v>2.1463000000001049</c:v>
                </c:pt>
                <c:pt idx="27464">
                  <c:v>2.1464000000001051</c:v>
                </c:pt>
                <c:pt idx="27465">
                  <c:v>2.1465000000001053</c:v>
                </c:pt>
                <c:pt idx="27466">
                  <c:v>2.1466000000001055</c:v>
                </c:pt>
                <c:pt idx="27467">
                  <c:v>2.1467000000001057</c:v>
                </c:pt>
                <c:pt idx="27468">
                  <c:v>2.146800000000106</c:v>
                </c:pt>
                <c:pt idx="27469">
                  <c:v>2.1469000000001062</c:v>
                </c:pt>
                <c:pt idx="27470">
                  <c:v>2.1470000000001064</c:v>
                </c:pt>
                <c:pt idx="27471">
                  <c:v>2.1471000000001066</c:v>
                </c:pt>
                <c:pt idx="27472">
                  <c:v>2.1472000000001068</c:v>
                </c:pt>
                <c:pt idx="27473">
                  <c:v>2.147300000000107</c:v>
                </c:pt>
                <c:pt idx="27474">
                  <c:v>2.1474000000001072</c:v>
                </c:pt>
                <c:pt idx="27475">
                  <c:v>2.1475000000001074</c:v>
                </c:pt>
                <c:pt idx="27476">
                  <c:v>2.1476000000001076</c:v>
                </c:pt>
                <c:pt idx="27477">
                  <c:v>2.1477000000001079</c:v>
                </c:pt>
                <c:pt idx="27478">
                  <c:v>2.1478000000001081</c:v>
                </c:pt>
                <c:pt idx="27479">
                  <c:v>2.1479000000001083</c:v>
                </c:pt>
                <c:pt idx="27480">
                  <c:v>2.1480000000001085</c:v>
                </c:pt>
                <c:pt idx="27481">
                  <c:v>2.1481000000001087</c:v>
                </c:pt>
                <c:pt idx="27482">
                  <c:v>2.1482000000001089</c:v>
                </c:pt>
                <c:pt idx="27483">
                  <c:v>2.1483000000001091</c:v>
                </c:pt>
                <c:pt idx="27484">
                  <c:v>2.1484000000001093</c:v>
                </c:pt>
                <c:pt idx="27485">
                  <c:v>2.1485000000001095</c:v>
                </c:pt>
                <c:pt idx="27486">
                  <c:v>2.1486000000001098</c:v>
                </c:pt>
                <c:pt idx="27487">
                  <c:v>2.14870000000011</c:v>
                </c:pt>
                <c:pt idx="27488">
                  <c:v>2.1488000000001102</c:v>
                </c:pt>
                <c:pt idx="27489">
                  <c:v>2.1489000000001104</c:v>
                </c:pt>
                <c:pt idx="27490">
                  <c:v>2.1490000000001106</c:v>
                </c:pt>
                <c:pt idx="27491">
                  <c:v>2.1491000000001108</c:v>
                </c:pt>
                <c:pt idx="27492">
                  <c:v>2.149200000000111</c:v>
                </c:pt>
                <c:pt idx="27493">
                  <c:v>2.1493000000001112</c:v>
                </c:pt>
                <c:pt idx="27494">
                  <c:v>2.1494000000001114</c:v>
                </c:pt>
                <c:pt idx="27495">
                  <c:v>2.1495000000001117</c:v>
                </c:pt>
                <c:pt idx="27496">
                  <c:v>2.1496000000001119</c:v>
                </c:pt>
                <c:pt idx="27497">
                  <c:v>2.1497000000001121</c:v>
                </c:pt>
                <c:pt idx="27498">
                  <c:v>2.1498000000001123</c:v>
                </c:pt>
                <c:pt idx="27499">
                  <c:v>2.1499000000001125</c:v>
                </c:pt>
                <c:pt idx="27500">
                  <c:v>2.1500000000001127</c:v>
                </c:pt>
                <c:pt idx="27501">
                  <c:v>2.1501000000001129</c:v>
                </c:pt>
                <c:pt idx="27502">
                  <c:v>2.1502000000001131</c:v>
                </c:pt>
                <c:pt idx="27503">
                  <c:v>2.1503000000001133</c:v>
                </c:pt>
                <c:pt idx="27504">
                  <c:v>2.1504000000001136</c:v>
                </c:pt>
                <c:pt idx="27505">
                  <c:v>2.1505000000001138</c:v>
                </c:pt>
                <c:pt idx="27506">
                  <c:v>2.150600000000114</c:v>
                </c:pt>
                <c:pt idx="27507">
                  <c:v>2.1507000000001142</c:v>
                </c:pt>
                <c:pt idx="27508">
                  <c:v>2.1508000000001144</c:v>
                </c:pt>
                <c:pt idx="27509">
                  <c:v>2.1509000000001146</c:v>
                </c:pt>
                <c:pt idx="27510">
                  <c:v>2.1510000000001148</c:v>
                </c:pt>
                <c:pt idx="27511">
                  <c:v>2.151100000000115</c:v>
                </c:pt>
                <c:pt idx="27512">
                  <c:v>2.1512000000001152</c:v>
                </c:pt>
                <c:pt idx="27513">
                  <c:v>2.1513000000001155</c:v>
                </c:pt>
                <c:pt idx="27514">
                  <c:v>2.1514000000001157</c:v>
                </c:pt>
                <c:pt idx="27515">
                  <c:v>2.1515000000001159</c:v>
                </c:pt>
                <c:pt idx="27516">
                  <c:v>2.1516000000001161</c:v>
                </c:pt>
                <c:pt idx="27517">
                  <c:v>2.1517000000001163</c:v>
                </c:pt>
                <c:pt idx="27518">
                  <c:v>2.1518000000001165</c:v>
                </c:pt>
                <c:pt idx="27519">
                  <c:v>2.1519000000001167</c:v>
                </c:pt>
                <c:pt idx="27520">
                  <c:v>2.1520000000001169</c:v>
                </c:pt>
                <c:pt idx="27521">
                  <c:v>2.1521000000001171</c:v>
                </c:pt>
                <c:pt idx="27522">
                  <c:v>2.1522000000001174</c:v>
                </c:pt>
                <c:pt idx="27523">
                  <c:v>2.1523000000001176</c:v>
                </c:pt>
                <c:pt idx="27524">
                  <c:v>2.1524000000001178</c:v>
                </c:pt>
                <c:pt idx="27525">
                  <c:v>2.152500000000118</c:v>
                </c:pt>
                <c:pt idx="27526">
                  <c:v>2.1526000000001182</c:v>
                </c:pt>
                <c:pt idx="27527">
                  <c:v>2.1527000000001184</c:v>
                </c:pt>
                <c:pt idx="27528">
                  <c:v>2.1528000000001186</c:v>
                </c:pt>
                <c:pt idx="27529">
                  <c:v>2.1529000000001188</c:v>
                </c:pt>
                <c:pt idx="27530">
                  <c:v>2.153000000000119</c:v>
                </c:pt>
                <c:pt idx="27531">
                  <c:v>2.1531000000001193</c:v>
                </c:pt>
                <c:pt idx="27532">
                  <c:v>2.1532000000001195</c:v>
                </c:pt>
                <c:pt idx="27533">
                  <c:v>2.1533000000001197</c:v>
                </c:pt>
                <c:pt idx="27534">
                  <c:v>2.1534000000001199</c:v>
                </c:pt>
                <c:pt idx="27535">
                  <c:v>2.1535000000001201</c:v>
                </c:pt>
                <c:pt idx="27536">
                  <c:v>2.1536000000001203</c:v>
                </c:pt>
                <c:pt idx="27537">
                  <c:v>2.1537000000001205</c:v>
                </c:pt>
                <c:pt idx="27538">
                  <c:v>2.1538000000001207</c:v>
                </c:pt>
                <c:pt idx="27539">
                  <c:v>2.1539000000001209</c:v>
                </c:pt>
                <c:pt idx="27540">
                  <c:v>2.1540000000001212</c:v>
                </c:pt>
                <c:pt idx="27541">
                  <c:v>2.1541000000001214</c:v>
                </c:pt>
                <c:pt idx="27542">
                  <c:v>2.1542000000001216</c:v>
                </c:pt>
                <c:pt idx="27543">
                  <c:v>2.1543000000001218</c:v>
                </c:pt>
                <c:pt idx="27544">
                  <c:v>2.154400000000122</c:v>
                </c:pt>
                <c:pt idx="27545">
                  <c:v>2.1545000000001222</c:v>
                </c:pt>
                <c:pt idx="27546">
                  <c:v>2.1546000000001224</c:v>
                </c:pt>
                <c:pt idx="27547">
                  <c:v>2.1547000000001226</c:v>
                </c:pt>
                <c:pt idx="27548">
                  <c:v>2.1548000000001228</c:v>
                </c:pt>
                <c:pt idx="27549">
                  <c:v>2.1549000000001231</c:v>
                </c:pt>
                <c:pt idx="27550">
                  <c:v>2.1550000000001233</c:v>
                </c:pt>
                <c:pt idx="27551">
                  <c:v>2.1551000000001235</c:v>
                </c:pt>
                <c:pt idx="27552">
                  <c:v>2.1552000000001237</c:v>
                </c:pt>
                <c:pt idx="27553">
                  <c:v>2.1553000000001239</c:v>
                </c:pt>
                <c:pt idx="27554">
                  <c:v>2.1554000000001241</c:v>
                </c:pt>
                <c:pt idx="27555">
                  <c:v>2.1555000000001243</c:v>
                </c:pt>
                <c:pt idx="27556">
                  <c:v>2.1556000000001245</c:v>
                </c:pt>
                <c:pt idx="27557">
                  <c:v>2.1557000000001247</c:v>
                </c:pt>
                <c:pt idx="27558">
                  <c:v>2.1558000000001249</c:v>
                </c:pt>
                <c:pt idx="27559">
                  <c:v>2.1559000000001252</c:v>
                </c:pt>
                <c:pt idx="27560">
                  <c:v>2.1560000000001254</c:v>
                </c:pt>
                <c:pt idx="27561">
                  <c:v>2.1561000000001256</c:v>
                </c:pt>
                <c:pt idx="27562">
                  <c:v>2.1562000000001258</c:v>
                </c:pt>
                <c:pt idx="27563">
                  <c:v>2.156300000000126</c:v>
                </c:pt>
                <c:pt idx="27564">
                  <c:v>2.1564000000001262</c:v>
                </c:pt>
                <c:pt idx="27565">
                  <c:v>2.1565000000001264</c:v>
                </c:pt>
                <c:pt idx="27566">
                  <c:v>2.1566000000001266</c:v>
                </c:pt>
                <c:pt idx="27567">
                  <c:v>2.1567000000001268</c:v>
                </c:pt>
                <c:pt idx="27568">
                  <c:v>2.1568000000001271</c:v>
                </c:pt>
                <c:pt idx="27569">
                  <c:v>2.1569000000001273</c:v>
                </c:pt>
                <c:pt idx="27570">
                  <c:v>2.1570000000001275</c:v>
                </c:pt>
                <c:pt idx="27571">
                  <c:v>2.1571000000001277</c:v>
                </c:pt>
                <c:pt idx="27572">
                  <c:v>2.1572000000001279</c:v>
                </c:pt>
                <c:pt idx="27573">
                  <c:v>2.1573000000001281</c:v>
                </c:pt>
                <c:pt idx="27574">
                  <c:v>2.1574000000001283</c:v>
                </c:pt>
                <c:pt idx="27575">
                  <c:v>2.1575000000001285</c:v>
                </c:pt>
                <c:pt idx="27576">
                  <c:v>2.1576000000001287</c:v>
                </c:pt>
                <c:pt idx="27577">
                  <c:v>2.157700000000129</c:v>
                </c:pt>
                <c:pt idx="27578">
                  <c:v>2.1578000000001292</c:v>
                </c:pt>
                <c:pt idx="27579">
                  <c:v>2.1579000000001294</c:v>
                </c:pt>
                <c:pt idx="27580">
                  <c:v>2.1580000000001296</c:v>
                </c:pt>
                <c:pt idx="27581">
                  <c:v>2.1581000000001298</c:v>
                </c:pt>
                <c:pt idx="27582">
                  <c:v>2.15820000000013</c:v>
                </c:pt>
                <c:pt idx="27583">
                  <c:v>2.1583000000001302</c:v>
                </c:pt>
                <c:pt idx="27584">
                  <c:v>2.1584000000001304</c:v>
                </c:pt>
                <c:pt idx="27585">
                  <c:v>2.1585000000001306</c:v>
                </c:pt>
                <c:pt idx="27586">
                  <c:v>2.1586000000001309</c:v>
                </c:pt>
                <c:pt idx="27587">
                  <c:v>2.1587000000001311</c:v>
                </c:pt>
                <c:pt idx="27588">
                  <c:v>2.1588000000001313</c:v>
                </c:pt>
                <c:pt idx="27589">
                  <c:v>2.1589000000001315</c:v>
                </c:pt>
                <c:pt idx="27590">
                  <c:v>2.1590000000001317</c:v>
                </c:pt>
                <c:pt idx="27591">
                  <c:v>2.1591000000001319</c:v>
                </c:pt>
                <c:pt idx="27592">
                  <c:v>2.1592000000001321</c:v>
                </c:pt>
                <c:pt idx="27593">
                  <c:v>2.1593000000001323</c:v>
                </c:pt>
                <c:pt idx="27594">
                  <c:v>2.1594000000001325</c:v>
                </c:pt>
                <c:pt idx="27595">
                  <c:v>2.1595000000001328</c:v>
                </c:pt>
                <c:pt idx="27596">
                  <c:v>2.159600000000133</c:v>
                </c:pt>
                <c:pt idx="27597">
                  <c:v>2.1597000000001332</c:v>
                </c:pt>
                <c:pt idx="27598">
                  <c:v>2.1598000000001334</c:v>
                </c:pt>
                <c:pt idx="27599">
                  <c:v>2.1599000000001336</c:v>
                </c:pt>
                <c:pt idx="27600">
                  <c:v>2.1600000000001338</c:v>
                </c:pt>
                <c:pt idx="27601">
                  <c:v>2.160100000000134</c:v>
                </c:pt>
                <c:pt idx="27602">
                  <c:v>2.1602000000001342</c:v>
                </c:pt>
                <c:pt idx="27603">
                  <c:v>2.1603000000001344</c:v>
                </c:pt>
                <c:pt idx="27604">
                  <c:v>2.1604000000001347</c:v>
                </c:pt>
                <c:pt idx="27605">
                  <c:v>2.1605000000001349</c:v>
                </c:pt>
                <c:pt idx="27606">
                  <c:v>2.1606000000001351</c:v>
                </c:pt>
                <c:pt idx="27607">
                  <c:v>2.1607000000001353</c:v>
                </c:pt>
                <c:pt idx="27608">
                  <c:v>2.1608000000001355</c:v>
                </c:pt>
                <c:pt idx="27609">
                  <c:v>2.1609000000001357</c:v>
                </c:pt>
                <c:pt idx="27610">
                  <c:v>2.1610000000001359</c:v>
                </c:pt>
                <c:pt idx="27611">
                  <c:v>2.1611000000001361</c:v>
                </c:pt>
                <c:pt idx="27612">
                  <c:v>2.1612000000001363</c:v>
                </c:pt>
                <c:pt idx="27613">
                  <c:v>2.1613000000001366</c:v>
                </c:pt>
                <c:pt idx="27614">
                  <c:v>2.1614000000001368</c:v>
                </c:pt>
                <c:pt idx="27615">
                  <c:v>2.161500000000137</c:v>
                </c:pt>
                <c:pt idx="27616">
                  <c:v>2.1616000000001372</c:v>
                </c:pt>
                <c:pt idx="27617">
                  <c:v>2.1617000000001374</c:v>
                </c:pt>
                <c:pt idx="27618">
                  <c:v>2.1618000000001376</c:v>
                </c:pt>
                <c:pt idx="27619">
                  <c:v>2.1619000000001378</c:v>
                </c:pt>
                <c:pt idx="27620">
                  <c:v>2.162000000000138</c:v>
                </c:pt>
                <c:pt idx="27621">
                  <c:v>2.1621000000001382</c:v>
                </c:pt>
                <c:pt idx="27622">
                  <c:v>2.1622000000001385</c:v>
                </c:pt>
                <c:pt idx="27623">
                  <c:v>2.1623000000001387</c:v>
                </c:pt>
                <c:pt idx="27624">
                  <c:v>2.1624000000001389</c:v>
                </c:pt>
                <c:pt idx="27625">
                  <c:v>2.1625000000001391</c:v>
                </c:pt>
                <c:pt idx="27626">
                  <c:v>2.1626000000001393</c:v>
                </c:pt>
                <c:pt idx="27627">
                  <c:v>2.1627000000001395</c:v>
                </c:pt>
                <c:pt idx="27628">
                  <c:v>2.1628000000001397</c:v>
                </c:pt>
                <c:pt idx="27629">
                  <c:v>2.1629000000001399</c:v>
                </c:pt>
                <c:pt idx="27630">
                  <c:v>2.1630000000001401</c:v>
                </c:pt>
                <c:pt idx="27631">
                  <c:v>2.1631000000001404</c:v>
                </c:pt>
                <c:pt idx="27632">
                  <c:v>2.1632000000001406</c:v>
                </c:pt>
                <c:pt idx="27633">
                  <c:v>2.1633000000001408</c:v>
                </c:pt>
                <c:pt idx="27634">
                  <c:v>2.163400000000141</c:v>
                </c:pt>
                <c:pt idx="27635">
                  <c:v>2.1635000000001412</c:v>
                </c:pt>
                <c:pt idx="27636">
                  <c:v>2.1636000000001414</c:v>
                </c:pt>
                <c:pt idx="27637">
                  <c:v>2.1637000000001416</c:v>
                </c:pt>
                <c:pt idx="27638">
                  <c:v>2.1638000000001418</c:v>
                </c:pt>
                <c:pt idx="27639">
                  <c:v>2.163900000000142</c:v>
                </c:pt>
                <c:pt idx="27640">
                  <c:v>2.1640000000001423</c:v>
                </c:pt>
                <c:pt idx="27641">
                  <c:v>2.1641000000001425</c:v>
                </c:pt>
                <c:pt idx="27642">
                  <c:v>2.1642000000001427</c:v>
                </c:pt>
                <c:pt idx="27643">
                  <c:v>2.1643000000001429</c:v>
                </c:pt>
                <c:pt idx="27644">
                  <c:v>2.1644000000001431</c:v>
                </c:pt>
                <c:pt idx="27645">
                  <c:v>2.1645000000001433</c:v>
                </c:pt>
                <c:pt idx="27646">
                  <c:v>2.1646000000001435</c:v>
                </c:pt>
                <c:pt idx="27647">
                  <c:v>2.1647000000001437</c:v>
                </c:pt>
                <c:pt idx="27648">
                  <c:v>2.1648000000001439</c:v>
                </c:pt>
                <c:pt idx="27649">
                  <c:v>2.1649000000001442</c:v>
                </c:pt>
                <c:pt idx="27650">
                  <c:v>2.1650000000001444</c:v>
                </c:pt>
                <c:pt idx="27651">
                  <c:v>2.1651000000001446</c:v>
                </c:pt>
                <c:pt idx="27652">
                  <c:v>2.1652000000001448</c:v>
                </c:pt>
                <c:pt idx="27653">
                  <c:v>2.165300000000145</c:v>
                </c:pt>
                <c:pt idx="27654">
                  <c:v>2.1654000000001452</c:v>
                </c:pt>
                <c:pt idx="27655">
                  <c:v>2.1655000000001454</c:v>
                </c:pt>
                <c:pt idx="27656">
                  <c:v>2.1656000000001456</c:v>
                </c:pt>
                <c:pt idx="27657">
                  <c:v>2.1657000000001458</c:v>
                </c:pt>
                <c:pt idx="27658">
                  <c:v>2.1658000000001461</c:v>
                </c:pt>
                <c:pt idx="27659">
                  <c:v>2.1659000000001463</c:v>
                </c:pt>
                <c:pt idx="27660">
                  <c:v>2.1660000000001465</c:v>
                </c:pt>
                <c:pt idx="27661">
                  <c:v>2.1661000000001467</c:v>
                </c:pt>
                <c:pt idx="27662">
                  <c:v>2.1662000000001469</c:v>
                </c:pt>
                <c:pt idx="27663">
                  <c:v>2.1663000000001471</c:v>
                </c:pt>
                <c:pt idx="27664">
                  <c:v>2.1664000000001473</c:v>
                </c:pt>
                <c:pt idx="27665">
                  <c:v>2.1665000000001475</c:v>
                </c:pt>
                <c:pt idx="27666">
                  <c:v>2.1666000000001477</c:v>
                </c:pt>
                <c:pt idx="27667">
                  <c:v>2.166700000000148</c:v>
                </c:pt>
                <c:pt idx="27668">
                  <c:v>2.1668000000001482</c:v>
                </c:pt>
                <c:pt idx="27669">
                  <c:v>2.1669000000001484</c:v>
                </c:pt>
                <c:pt idx="27670">
                  <c:v>2.1670000000001486</c:v>
                </c:pt>
                <c:pt idx="27671">
                  <c:v>2.1671000000001488</c:v>
                </c:pt>
                <c:pt idx="27672">
                  <c:v>2.167200000000149</c:v>
                </c:pt>
                <c:pt idx="27673">
                  <c:v>2.1673000000001492</c:v>
                </c:pt>
                <c:pt idx="27674">
                  <c:v>2.1674000000001494</c:v>
                </c:pt>
                <c:pt idx="27675">
                  <c:v>2.1675000000001496</c:v>
                </c:pt>
                <c:pt idx="27676">
                  <c:v>2.1676000000001499</c:v>
                </c:pt>
                <c:pt idx="27677">
                  <c:v>2.1677000000001501</c:v>
                </c:pt>
                <c:pt idx="27678">
                  <c:v>2.1678000000001503</c:v>
                </c:pt>
                <c:pt idx="27679">
                  <c:v>2.1679000000001505</c:v>
                </c:pt>
                <c:pt idx="27680">
                  <c:v>2.1680000000001507</c:v>
                </c:pt>
                <c:pt idx="27681">
                  <c:v>2.1681000000001509</c:v>
                </c:pt>
                <c:pt idx="27682">
                  <c:v>2.1682000000001511</c:v>
                </c:pt>
                <c:pt idx="27683">
                  <c:v>2.1683000000001513</c:v>
                </c:pt>
                <c:pt idx="27684">
                  <c:v>2.1684000000001515</c:v>
                </c:pt>
                <c:pt idx="27685">
                  <c:v>2.1685000000001518</c:v>
                </c:pt>
                <c:pt idx="27686">
                  <c:v>2.168600000000152</c:v>
                </c:pt>
                <c:pt idx="27687">
                  <c:v>2.1687000000001522</c:v>
                </c:pt>
                <c:pt idx="27688">
                  <c:v>2.1688000000001524</c:v>
                </c:pt>
                <c:pt idx="27689">
                  <c:v>2.1689000000001526</c:v>
                </c:pt>
                <c:pt idx="27690">
                  <c:v>2.1690000000001528</c:v>
                </c:pt>
                <c:pt idx="27691">
                  <c:v>2.169100000000153</c:v>
                </c:pt>
                <c:pt idx="27692">
                  <c:v>2.1692000000001532</c:v>
                </c:pt>
                <c:pt idx="27693">
                  <c:v>2.1693000000001534</c:v>
                </c:pt>
                <c:pt idx="27694">
                  <c:v>2.1694000000001536</c:v>
                </c:pt>
                <c:pt idx="27695">
                  <c:v>2.1695000000001539</c:v>
                </c:pt>
                <c:pt idx="27696">
                  <c:v>2.1696000000001541</c:v>
                </c:pt>
                <c:pt idx="27697">
                  <c:v>2.1697000000001543</c:v>
                </c:pt>
                <c:pt idx="27698">
                  <c:v>2.1698000000001545</c:v>
                </c:pt>
                <c:pt idx="27699">
                  <c:v>2.1699000000001547</c:v>
                </c:pt>
                <c:pt idx="27700">
                  <c:v>2.1700000000001549</c:v>
                </c:pt>
                <c:pt idx="27701">
                  <c:v>2.1701000000001551</c:v>
                </c:pt>
                <c:pt idx="27702">
                  <c:v>2.1702000000001553</c:v>
                </c:pt>
                <c:pt idx="27703">
                  <c:v>2.1703000000001555</c:v>
                </c:pt>
                <c:pt idx="27704">
                  <c:v>2.1704000000001558</c:v>
                </c:pt>
                <c:pt idx="27705">
                  <c:v>2.170500000000156</c:v>
                </c:pt>
                <c:pt idx="27706">
                  <c:v>2.1706000000001562</c:v>
                </c:pt>
                <c:pt idx="27707">
                  <c:v>2.1707000000001564</c:v>
                </c:pt>
                <c:pt idx="27708">
                  <c:v>2.1708000000001566</c:v>
                </c:pt>
                <c:pt idx="27709">
                  <c:v>2.1709000000001568</c:v>
                </c:pt>
                <c:pt idx="27710">
                  <c:v>2.171000000000157</c:v>
                </c:pt>
                <c:pt idx="27711">
                  <c:v>2.1711000000001572</c:v>
                </c:pt>
                <c:pt idx="27712">
                  <c:v>2.1712000000001574</c:v>
                </c:pt>
                <c:pt idx="27713">
                  <c:v>2.1713000000001577</c:v>
                </c:pt>
                <c:pt idx="27714">
                  <c:v>2.1714000000001579</c:v>
                </c:pt>
                <c:pt idx="27715">
                  <c:v>2.1715000000001581</c:v>
                </c:pt>
                <c:pt idx="27716">
                  <c:v>2.1716000000001583</c:v>
                </c:pt>
                <c:pt idx="27717">
                  <c:v>2.1717000000001585</c:v>
                </c:pt>
                <c:pt idx="27718">
                  <c:v>2.1718000000001587</c:v>
                </c:pt>
                <c:pt idx="27719">
                  <c:v>2.1719000000001589</c:v>
                </c:pt>
                <c:pt idx="27720">
                  <c:v>2.1720000000001591</c:v>
                </c:pt>
                <c:pt idx="27721">
                  <c:v>2.1721000000001593</c:v>
                </c:pt>
                <c:pt idx="27722">
                  <c:v>2.1722000000001596</c:v>
                </c:pt>
                <c:pt idx="27723">
                  <c:v>2.1723000000001598</c:v>
                </c:pt>
                <c:pt idx="27724">
                  <c:v>2.17240000000016</c:v>
                </c:pt>
                <c:pt idx="27725">
                  <c:v>2.1725000000001602</c:v>
                </c:pt>
                <c:pt idx="27726">
                  <c:v>2.1726000000001604</c:v>
                </c:pt>
                <c:pt idx="27727">
                  <c:v>2.1727000000001606</c:v>
                </c:pt>
                <c:pt idx="27728">
                  <c:v>2.1728000000001608</c:v>
                </c:pt>
                <c:pt idx="27729">
                  <c:v>2.172900000000161</c:v>
                </c:pt>
                <c:pt idx="27730">
                  <c:v>2.1730000000001612</c:v>
                </c:pt>
                <c:pt idx="27731">
                  <c:v>2.1731000000001615</c:v>
                </c:pt>
                <c:pt idx="27732">
                  <c:v>2.1732000000001617</c:v>
                </c:pt>
                <c:pt idx="27733">
                  <c:v>2.1733000000001619</c:v>
                </c:pt>
                <c:pt idx="27734">
                  <c:v>2.1734000000001621</c:v>
                </c:pt>
                <c:pt idx="27735">
                  <c:v>2.1735000000001623</c:v>
                </c:pt>
                <c:pt idx="27736">
                  <c:v>2.1736000000001625</c:v>
                </c:pt>
                <c:pt idx="27737">
                  <c:v>2.1737000000001627</c:v>
                </c:pt>
                <c:pt idx="27738">
                  <c:v>2.1738000000001629</c:v>
                </c:pt>
                <c:pt idx="27739">
                  <c:v>2.1739000000001631</c:v>
                </c:pt>
                <c:pt idx="27740">
                  <c:v>2.1740000000001634</c:v>
                </c:pt>
                <c:pt idx="27741">
                  <c:v>2.1741000000001636</c:v>
                </c:pt>
                <c:pt idx="27742">
                  <c:v>2.1742000000001638</c:v>
                </c:pt>
                <c:pt idx="27743">
                  <c:v>2.174300000000164</c:v>
                </c:pt>
                <c:pt idx="27744">
                  <c:v>2.1744000000001642</c:v>
                </c:pt>
                <c:pt idx="27745">
                  <c:v>2.1745000000001644</c:v>
                </c:pt>
                <c:pt idx="27746">
                  <c:v>2.1746000000001646</c:v>
                </c:pt>
                <c:pt idx="27747">
                  <c:v>2.1747000000001648</c:v>
                </c:pt>
                <c:pt idx="27748">
                  <c:v>2.174800000000165</c:v>
                </c:pt>
                <c:pt idx="27749">
                  <c:v>2.1749000000001653</c:v>
                </c:pt>
                <c:pt idx="27750">
                  <c:v>2.1750000000001655</c:v>
                </c:pt>
                <c:pt idx="27751">
                  <c:v>2.1751000000001657</c:v>
                </c:pt>
                <c:pt idx="27752">
                  <c:v>2.1752000000001659</c:v>
                </c:pt>
                <c:pt idx="27753">
                  <c:v>2.1753000000001661</c:v>
                </c:pt>
                <c:pt idx="27754">
                  <c:v>2.1754000000001663</c:v>
                </c:pt>
                <c:pt idx="27755">
                  <c:v>2.1755000000001665</c:v>
                </c:pt>
                <c:pt idx="27756">
                  <c:v>2.1756000000001667</c:v>
                </c:pt>
                <c:pt idx="27757">
                  <c:v>2.1757000000001669</c:v>
                </c:pt>
                <c:pt idx="27758">
                  <c:v>2.1758000000001672</c:v>
                </c:pt>
                <c:pt idx="27759">
                  <c:v>2.1759000000001674</c:v>
                </c:pt>
                <c:pt idx="27760">
                  <c:v>2.1760000000001676</c:v>
                </c:pt>
                <c:pt idx="27761">
                  <c:v>2.1761000000001678</c:v>
                </c:pt>
                <c:pt idx="27762">
                  <c:v>2.176200000000168</c:v>
                </c:pt>
                <c:pt idx="27763">
                  <c:v>2.1763000000001682</c:v>
                </c:pt>
                <c:pt idx="27764">
                  <c:v>2.1764000000001684</c:v>
                </c:pt>
                <c:pt idx="27765">
                  <c:v>2.1765000000001686</c:v>
                </c:pt>
                <c:pt idx="27766">
                  <c:v>2.1766000000001688</c:v>
                </c:pt>
                <c:pt idx="27767">
                  <c:v>2.1767000000001691</c:v>
                </c:pt>
                <c:pt idx="27768">
                  <c:v>2.1768000000001693</c:v>
                </c:pt>
                <c:pt idx="27769">
                  <c:v>2.1769000000001695</c:v>
                </c:pt>
                <c:pt idx="27770">
                  <c:v>2.1770000000001697</c:v>
                </c:pt>
                <c:pt idx="27771">
                  <c:v>2.1771000000001699</c:v>
                </c:pt>
                <c:pt idx="27772">
                  <c:v>2.1772000000001701</c:v>
                </c:pt>
                <c:pt idx="27773">
                  <c:v>2.1773000000001703</c:v>
                </c:pt>
                <c:pt idx="27774">
                  <c:v>2.1774000000001705</c:v>
                </c:pt>
                <c:pt idx="27775">
                  <c:v>2.1775000000001707</c:v>
                </c:pt>
                <c:pt idx="27776">
                  <c:v>2.177600000000171</c:v>
                </c:pt>
                <c:pt idx="27777">
                  <c:v>2.1777000000001712</c:v>
                </c:pt>
                <c:pt idx="27778">
                  <c:v>2.1778000000001714</c:v>
                </c:pt>
                <c:pt idx="27779">
                  <c:v>2.1779000000001716</c:v>
                </c:pt>
                <c:pt idx="27780">
                  <c:v>2.1780000000001718</c:v>
                </c:pt>
                <c:pt idx="27781">
                  <c:v>2.178100000000172</c:v>
                </c:pt>
                <c:pt idx="27782">
                  <c:v>2.1782000000001722</c:v>
                </c:pt>
                <c:pt idx="27783">
                  <c:v>2.1783000000001724</c:v>
                </c:pt>
                <c:pt idx="27784">
                  <c:v>2.1784000000001726</c:v>
                </c:pt>
                <c:pt idx="27785">
                  <c:v>2.1785000000001729</c:v>
                </c:pt>
                <c:pt idx="27786">
                  <c:v>2.1786000000001731</c:v>
                </c:pt>
                <c:pt idx="27787">
                  <c:v>2.1787000000001733</c:v>
                </c:pt>
                <c:pt idx="27788">
                  <c:v>2.1788000000001735</c:v>
                </c:pt>
                <c:pt idx="27789">
                  <c:v>2.1789000000001737</c:v>
                </c:pt>
                <c:pt idx="27790">
                  <c:v>2.1790000000001739</c:v>
                </c:pt>
                <c:pt idx="27791">
                  <c:v>2.1791000000001741</c:v>
                </c:pt>
                <c:pt idx="27792">
                  <c:v>2.1792000000001743</c:v>
                </c:pt>
                <c:pt idx="27793">
                  <c:v>2.1793000000001745</c:v>
                </c:pt>
                <c:pt idx="27794">
                  <c:v>2.1794000000001748</c:v>
                </c:pt>
                <c:pt idx="27795">
                  <c:v>2.179500000000175</c:v>
                </c:pt>
                <c:pt idx="27796">
                  <c:v>2.1796000000001752</c:v>
                </c:pt>
                <c:pt idx="27797">
                  <c:v>2.1797000000001754</c:v>
                </c:pt>
                <c:pt idx="27798">
                  <c:v>2.1798000000001756</c:v>
                </c:pt>
                <c:pt idx="27799">
                  <c:v>2.1799000000001758</c:v>
                </c:pt>
                <c:pt idx="27800">
                  <c:v>2.180000000000176</c:v>
                </c:pt>
                <c:pt idx="27801">
                  <c:v>2.1801000000001762</c:v>
                </c:pt>
                <c:pt idx="27802">
                  <c:v>2.1802000000001764</c:v>
                </c:pt>
                <c:pt idx="27803">
                  <c:v>2.1803000000001767</c:v>
                </c:pt>
                <c:pt idx="27804">
                  <c:v>2.1804000000001769</c:v>
                </c:pt>
                <c:pt idx="27805">
                  <c:v>2.1805000000001771</c:v>
                </c:pt>
                <c:pt idx="27806">
                  <c:v>2.1806000000001773</c:v>
                </c:pt>
                <c:pt idx="27807">
                  <c:v>2.1807000000001775</c:v>
                </c:pt>
                <c:pt idx="27808">
                  <c:v>2.1808000000001777</c:v>
                </c:pt>
                <c:pt idx="27809">
                  <c:v>2.1809000000001779</c:v>
                </c:pt>
                <c:pt idx="27810">
                  <c:v>2.1810000000001781</c:v>
                </c:pt>
                <c:pt idx="27811">
                  <c:v>2.1811000000001783</c:v>
                </c:pt>
                <c:pt idx="27812">
                  <c:v>2.1812000000001786</c:v>
                </c:pt>
                <c:pt idx="27813">
                  <c:v>2.1813000000001788</c:v>
                </c:pt>
                <c:pt idx="27814">
                  <c:v>2.181400000000179</c:v>
                </c:pt>
                <c:pt idx="27815">
                  <c:v>2.1815000000001792</c:v>
                </c:pt>
                <c:pt idx="27816">
                  <c:v>2.1816000000001794</c:v>
                </c:pt>
                <c:pt idx="27817">
                  <c:v>2.1817000000001796</c:v>
                </c:pt>
                <c:pt idx="27818">
                  <c:v>2.1818000000001798</c:v>
                </c:pt>
                <c:pt idx="27819">
                  <c:v>2.18190000000018</c:v>
                </c:pt>
                <c:pt idx="27820">
                  <c:v>2.1820000000001802</c:v>
                </c:pt>
                <c:pt idx="27821">
                  <c:v>2.1821000000001805</c:v>
                </c:pt>
                <c:pt idx="27822">
                  <c:v>2.1822000000001807</c:v>
                </c:pt>
                <c:pt idx="27823">
                  <c:v>2.1823000000001809</c:v>
                </c:pt>
                <c:pt idx="27824">
                  <c:v>2.1824000000001811</c:v>
                </c:pt>
                <c:pt idx="27825">
                  <c:v>2.1825000000001813</c:v>
                </c:pt>
                <c:pt idx="27826">
                  <c:v>2.1826000000001815</c:v>
                </c:pt>
                <c:pt idx="27827">
                  <c:v>2.1827000000001817</c:v>
                </c:pt>
                <c:pt idx="27828">
                  <c:v>2.1828000000001819</c:v>
                </c:pt>
                <c:pt idx="27829">
                  <c:v>2.1829000000001821</c:v>
                </c:pt>
                <c:pt idx="27830">
                  <c:v>2.1830000000001824</c:v>
                </c:pt>
                <c:pt idx="27831">
                  <c:v>2.1831000000001826</c:v>
                </c:pt>
                <c:pt idx="27832">
                  <c:v>2.1832000000001828</c:v>
                </c:pt>
                <c:pt idx="27833">
                  <c:v>2.183300000000183</c:v>
                </c:pt>
                <c:pt idx="27834">
                  <c:v>2.1834000000001832</c:v>
                </c:pt>
                <c:pt idx="27835">
                  <c:v>2.1835000000001834</c:v>
                </c:pt>
                <c:pt idx="27836">
                  <c:v>2.1836000000001836</c:v>
                </c:pt>
                <c:pt idx="27837">
                  <c:v>2.1837000000001838</c:v>
                </c:pt>
                <c:pt idx="27838">
                  <c:v>2.183800000000184</c:v>
                </c:pt>
                <c:pt idx="27839">
                  <c:v>2.1839000000001842</c:v>
                </c:pt>
                <c:pt idx="27840">
                  <c:v>2.1840000000001845</c:v>
                </c:pt>
                <c:pt idx="27841">
                  <c:v>2.1841000000001847</c:v>
                </c:pt>
                <c:pt idx="27842">
                  <c:v>2.1842000000001849</c:v>
                </c:pt>
                <c:pt idx="27843">
                  <c:v>2.1843000000001851</c:v>
                </c:pt>
                <c:pt idx="27844">
                  <c:v>2.1844000000001853</c:v>
                </c:pt>
                <c:pt idx="27845">
                  <c:v>2.1845000000001855</c:v>
                </c:pt>
                <c:pt idx="27846">
                  <c:v>2.1846000000001857</c:v>
                </c:pt>
                <c:pt idx="27847">
                  <c:v>2.1847000000001859</c:v>
                </c:pt>
                <c:pt idx="27848">
                  <c:v>2.1848000000001861</c:v>
                </c:pt>
                <c:pt idx="27849">
                  <c:v>2.1849000000001864</c:v>
                </c:pt>
                <c:pt idx="27850">
                  <c:v>2.1850000000001866</c:v>
                </c:pt>
                <c:pt idx="27851">
                  <c:v>2.1851000000001868</c:v>
                </c:pt>
                <c:pt idx="27852">
                  <c:v>2.185200000000187</c:v>
                </c:pt>
                <c:pt idx="27853">
                  <c:v>2.1853000000001872</c:v>
                </c:pt>
                <c:pt idx="27854">
                  <c:v>2.1854000000001874</c:v>
                </c:pt>
                <c:pt idx="27855">
                  <c:v>2.1855000000001876</c:v>
                </c:pt>
                <c:pt idx="27856">
                  <c:v>2.1856000000001878</c:v>
                </c:pt>
                <c:pt idx="27857">
                  <c:v>2.185700000000188</c:v>
                </c:pt>
                <c:pt idx="27858">
                  <c:v>2.1858000000001883</c:v>
                </c:pt>
                <c:pt idx="27859">
                  <c:v>2.1859000000001885</c:v>
                </c:pt>
                <c:pt idx="27860">
                  <c:v>2.1860000000001887</c:v>
                </c:pt>
                <c:pt idx="27861">
                  <c:v>2.1861000000001889</c:v>
                </c:pt>
                <c:pt idx="27862">
                  <c:v>2.1862000000001891</c:v>
                </c:pt>
                <c:pt idx="27863">
                  <c:v>2.1863000000001893</c:v>
                </c:pt>
                <c:pt idx="27864">
                  <c:v>2.1864000000001895</c:v>
                </c:pt>
                <c:pt idx="27865">
                  <c:v>2.1865000000001897</c:v>
                </c:pt>
                <c:pt idx="27866">
                  <c:v>2.1866000000001899</c:v>
                </c:pt>
                <c:pt idx="27867">
                  <c:v>2.1867000000001902</c:v>
                </c:pt>
                <c:pt idx="27868">
                  <c:v>2.1868000000001904</c:v>
                </c:pt>
                <c:pt idx="27869">
                  <c:v>2.1869000000001906</c:v>
                </c:pt>
                <c:pt idx="27870">
                  <c:v>2.1870000000001908</c:v>
                </c:pt>
                <c:pt idx="27871">
                  <c:v>2.187100000000191</c:v>
                </c:pt>
                <c:pt idx="27872">
                  <c:v>2.1872000000001912</c:v>
                </c:pt>
                <c:pt idx="27873">
                  <c:v>2.1873000000001914</c:v>
                </c:pt>
                <c:pt idx="27874">
                  <c:v>2.1874000000001916</c:v>
                </c:pt>
                <c:pt idx="27875">
                  <c:v>2.1875000000001918</c:v>
                </c:pt>
                <c:pt idx="27876">
                  <c:v>2.1876000000001921</c:v>
                </c:pt>
                <c:pt idx="27877">
                  <c:v>2.1877000000001923</c:v>
                </c:pt>
                <c:pt idx="27878">
                  <c:v>2.1878000000001925</c:v>
                </c:pt>
                <c:pt idx="27879">
                  <c:v>2.1879000000001927</c:v>
                </c:pt>
                <c:pt idx="27880">
                  <c:v>2.1880000000001929</c:v>
                </c:pt>
                <c:pt idx="27881">
                  <c:v>2.1881000000001931</c:v>
                </c:pt>
                <c:pt idx="27882">
                  <c:v>2.1882000000001933</c:v>
                </c:pt>
                <c:pt idx="27883">
                  <c:v>2.1883000000001935</c:v>
                </c:pt>
                <c:pt idx="27884">
                  <c:v>2.1884000000001937</c:v>
                </c:pt>
                <c:pt idx="27885">
                  <c:v>2.188500000000194</c:v>
                </c:pt>
                <c:pt idx="27886">
                  <c:v>2.1886000000001942</c:v>
                </c:pt>
                <c:pt idx="27887">
                  <c:v>2.1887000000001944</c:v>
                </c:pt>
                <c:pt idx="27888">
                  <c:v>2.1888000000001946</c:v>
                </c:pt>
                <c:pt idx="27889">
                  <c:v>2.1889000000001948</c:v>
                </c:pt>
                <c:pt idx="27890">
                  <c:v>2.189000000000195</c:v>
                </c:pt>
                <c:pt idx="27891">
                  <c:v>2.1891000000001952</c:v>
                </c:pt>
                <c:pt idx="27892">
                  <c:v>2.1892000000001954</c:v>
                </c:pt>
                <c:pt idx="27893">
                  <c:v>2.1893000000001956</c:v>
                </c:pt>
                <c:pt idx="27894">
                  <c:v>2.1894000000001959</c:v>
                </c:pt>
                <c:pt idx="27895">
                  <c:v>2.1895000000001961</c:v>
                </c:pt>
                <c:pt idx="27896">
                  <c:v>2.1896000000001963</c:v>
                </c:pt>
                <c:pt idx="27897">
                  <c:v>2.1897000000001965</c:v>
                </c:pt>
                <c:pt idx="27898">
                  <c:v>2.1898000000001967</c:v>
                </c:pt>
                <c:pt idx="27899">
                  <c:v>2.1899000000001969</c:v>
                </c:pt>
                <c:pt idx="27900">
                  <c:v>2.1900000000001971</c:v>
                </c:pt>
                <c:pt idx="27901">
                  <c:v>2.1901000000001973</c:v>
                </c:pt>
                <c:pt idx="27902">
                  <c:v>2.1902000000001975</c:v>
                </c:pt>
                <c:pt idx="27903">
                  <c:v>2.1903000000001978</c:v>
                </c:pt>
                <c:pt idx="27904">
                  <c:v>2.190400000000198</c:v>
                </c:pt>
                <c:pt idx="27905">
                  <c:v>2.1905000000001982</c:v>
                </c:pt>
                <c:pt idx="27906">
                  <c:v>2.1906000000001984</c:v>
                </c:pt>
                <c:pt idx="27907">
                  <c:v>2.1907000000001986</c:v>
                </c:pt>
                <c:pt idx="27908">
                  <c:v>2.1908000000001988</c:v>
                </c:pt>
                <c:pt idx="27909">
                  <c:v>2.190900000000199</c:v>
                </c:pt>
                <c:pt idx="27910">
                  <c:v>2.1910000000001992</c:v>
                </c:pt>
                <c:pt idx="27911">
                  <c:v>2.1911000000001994</c:v>
                </c:pt>
                <c:pt idx="27912">
                  <c:v>2.1912000000001997</c:v>
                </c:pt>
                <c:pt idx="27913">
                  <c:v>2.1913000000001999</c:v>
                </c:pt>
                <c:pt idx="27914">
                  <c:v>2.1914000000002001</c:v>
                </c:pt>
                <c:pt idx="27915">
                  <c:v>2.1915000000002003</c:v>
                </c:pt>
                <c:pt idx="27916">
                  <c:v>2.1916000000002005</c:v>
                </c:pt>
                <c:pt idx="27917">
                  <c:v>2.1917000000002007</c:v>
                </c:pt>
                <c:pt idx="27918">
                  <c:v>2.1918000000002009</c:v>
                </c:pt>
                <c:pt idx="27919">
                  <c:v>2.1919000000002011</c:v>
                </c:pt>
                <c:pt idx="27920">
                  <c:v>2.1920000000002013</c:v>
                </c:pt>
                <c:pt idx="27921">
                  <c:v>2.1921000000002016</c:v>
                </c:pt>
                <c:pt idx="27922">
                  <c:v>2.1922000000002018</c:v>
                </c:pt>
                <c:pt idx="27923">
                  <c:v>2.192300000000202</c:v>
                </c:pt>
                <c:pt idx="27924">
                  <c:v>2.1924000000002022</c:v>
                </c:pt>
                <c:pt idx="27925">
                  <c:v>2.1925000000002024</c:v>
                </c:pt>
                <c:pt idx="27926">
                  <c:v>2.1926000000002026</c:v>
                </c:pt>
                <c:pt idx="27927">
                  <c:v>2.1927000000002028</c:v>
                </c:pt>
                <c:pt idx="27928">
                  <c:v>2.192800000000203</c:v>
                </c:pt>
                <c:pt idx="27929">
                  <c:v>2.1929000000002032</c:v>
                </c:pt>
                <c:pt idx="27930">
                  <c:v>2.1930000000002035</c:v>
                </c:pt>
                <c:pt idx="27931">
                  <c:v>2.1931000000002037</c:v>
                </c:pt>
                <c:pt idx="27932">
                  <c:v>2.1932000000002039</c:v>
                </c:pt>
                <c:pt idx="27933">
                  <c:v>2.1933000000002041</c:v>
                </c:pt>
                <c:pt idx="27934">
                  <c:v>2.1934000000002043</c:v>
                </c:pt>
                <c:pt idx="27935">
                  <c:v>2.1935000000002045</c:v>
                </c:pt>
                <c:pt idx="27936">
                  <c:v>2.1936000000002047</c:v>
                </c:pt>
                <c:pt idx="27937">
                  <c:v>2.1937000000002049</c:v>
                </c:pt>
                <c:pt idx="27938">
                  <c:v>2.1938000000002051</c:v>
                </c:pt>
                <c:pt idx="27939">
                  <c:v>2.1939000000002054</c:v>
                </c:pt>
                <c:pt idx="27940">
                  <c:v>2.1940000000002056</c:v>
                </c:pt>
                <c:pt idx="27941">
                  <c:v>2.1941000000002058</c:v>
                </c:pt>
                <c:pt idx="27942">
                  <c:v>2.194200000000206</c:v>
                </c:pt>
                <c:pt idx="27943">
                  <c:v>2.1943000000002062</c:v>
                </c:pt>
                <c:pt idx="27944">
                  <c:v>2.1944000000002064</c:v>
                </c:pt>
                <c:pt idx="27945">
                  <c:v>2.1945000000002066</c:v>
                </c:pt>
                <c:pt idx="27946">
                  <c:v>2.1946000000002068</c:v>
                </c:pt>
                <c:pt idx="27947">
                  <c:v>2.194700000000207</c:v>
                </c:pt>
                <c:pt idx="27948">
                  <c:v>2.1948000000002073</c:v>
                </c:pt>
                <c:pt idx="27949">
                  <c:v>2.1949000000002075</c:v>
                </c:pt>
                <c:pt idx="27950">
                  <c:v>2.1950000000002077</c:v>
                </c:pt>
                <c:pt idx="27951">
                  <c:v>2.1951000000002079</c:v>
                </c:pt>
                <c:pt idx="27952">
                  <c:v>2.1952000000002081</c:v>
                </c:pt>
                <c:pt idx="27953">
                  <c:v>2.1953000000002083</c:v>
                </c:pt>
                <c:pt idx="27954">
                  <c:v>2.1954000000002085</c:v>
                </c:pt>
                <c:pt idx="27955">
                  <c:v>2.1955000000002087</c:v>
                </c:pt>
                <c:pt idx="27956">
                  <c:v>2.1956000000002089</c:v>
                </c:pt>
                <c:pt idx="27957">
                  <c:v>2.1957000000002092</c:v>
                </c:pt>
                <c:pt idx="27958">
                  <c:v>2.1958000000002094</c:v>
                </c:pt>
                <c:pt idx="27959">
                  <c:v>2.1959000000002096</c:v>
                </c:pt>
                <c:pt idx="27960">
                  <c:v>2.1960000000002098</c:v>
                </c:pt>
                <c:pt idx="27961">
                  <c:v>2.19610000000021</c:v>
                </c:pt>
                <c:pt idx="27962">
                  <c:v>2.1962000000002102</c:v>
                </c:pt>
                <c:pt idx="27963">
                  <c:v>2.1963000000002104</c:v>
                </c:pt>
                <c:pt idx="27964">
                  <c:v>2.1964000000002106</c:v>
                </c:pt>
                <c:pt idx="27965">
                  <c:v>2.1965000000002108</c:v>
                </c:pt>
                <c:pt idx="27966">
                  <c:v>2.1966000000002111</c:v>
                </c:pt>
                <c:pt idx="27967">
                  <c:v>2.1967000000002113</c:v>
                </c:pt>
                <c:pt idx="27968">
                  <c:v>2.1968000000002115</c:v>
                </c:pt>
                <c:pt idx="27969">
                  <c:v>2.1969000000002117</c:v>
                </c:pt>
                <c:pt idx="27970">
                  <c:v>2.1970000000002119</c:v>
                </c:pt>
                <c:pt idx="27971">
                  <c:v>2.1971000000002121</c:v>
                </c:pt>
                <c:pt idx="27972">
                  <c:v>2.1972000000002123</c:v>
                </c:pt>
                <c:pt idx="27973">
                  <c:v>2.1973000000002125</c:v>
                </c:pt>
                <c:pt idx="27974">
                  <c:v>2.1974000000002127</c:v>
                </c:pt>
                <c:pt idx="27975">
                  <c:v>2.1975000000002129</c:v>
                </c:pt>
                <c:pt idx="27976">
                  <c:v>2.1976000000002132</c:v>
                </c:pt>
                <c:pt idx="27977">
                  <c:v>2.1977000000002134</c:v>
                </c:pt>
                <c:pt idx="27978">
                  <c:v>2.1978000000002136</c:v>
                </c:pt>
                <c:pt idx="27979">
                  <c:v>2.1979000000002138</c:v>
                </c:pt>
                <c:pt idx="27980">
                  <c:v>2.198000000000214</c:v>
                </c:pt>
                <c:pt idx="27981">
                  <c:v>2.1981000000002142</c:v>
                </c:pt>
                <c:pt idx="27982">
                  <c:v>2.1982000000002144</c:v>
                </c:pt>
                <c:pt idx="27983">
                  <c:v>2.1983000000002146</c:v>
                </c:pt>
                <c:pt idx="27984">
                  <c:v>2.1984000000002148</c:v>
                </c:pt>
                <c:pt idx="27985">
                  <c:v>2.1985000000002151</c:v>
                </c:pt>
                <c:pt idx="27986">
                  <c:v>2.1986000000002153</c:v>
                </c:pt>
                <c:pt idx="27987">
                  <c:v>2.1987000000002155</c:v>
                </c:pt>
                <c:pt idx="27988">
                  <c:v>2.1988000000002157</c:v>
                </c:pt>
                <c:pt idx="27989">
                  <c:v>2.1989000000002159</c:v>
                </c:pt>
                <c:pt idx="27990">
                  <c:v>2.1990000000002161</c:v>
                </c:pt>
                <c:pt idx="27991">
                  <c:v>2.1991000000002163</c:v>
                </c:pt>
                <c:pt idx="27992">
                  <c:v>2.1992000000002165</c:v>
                </c:pt>
                <c:pt idx="27993">
                  <c:v>2.1993000000002167</c:v>
                </c:pt>
                <c:pt idx="27994">
                  <c:v>2.199400000000217</c:v>
                </c:pt>
                <c:pt idx="27995">
                  <c:v>2.1995000000002172</c:v>
                </c:pt>
                <c:pt idx="27996">
                  <c:v>2.1996000000002174</c:v>
                </c:pt>
                <c:pt idx="27997">
                  <c:v>2.1997000000002176</c:v>
                </c:pt>
                <c:pt idx="27998">
                  <c:v>2.1998000000002178</c:v>
                </c:pt>
                <c:pt idx="27999">
                  <c:v>2.199900000000218</c:v>
                </c:pt>
                <c:pt idx="28000">
                  <c:v>2.2000000000002182</c:v>
                </c:pt>
                <c:pt idx="28001">
                  <c:v>2.2001000000002184</c:v>
                </c:pt>
                <c:pt idx="28002">
                  <c:v>2.2002000000002186</c:v>
                </c:pt>
                <c:pt idx="28003">
                  <c:v>2.2003000000002189</c:v>
                </c:pt>
                <c:pt idx="28004">
                  <c:v>2.2004000000002191</c:v>
                </c:pt>
                <c:pt idx="28005">
                  <c:v>2.2005000000002193</c:v>
                </c:pt>
                <c:pt idx="28006">
                  <c:v>2.2006000000002195</c:v>
                </c:pt>
                <c:pt idx="28007">
                  <c:v>2.2007000000002197</c:v>
                </c:pt>
                <c:pt idx="28008">
                  <c:v>2.2008000000002199</c:v>
                </c:pt>
                <c:pt idx="28009">
                  <c:v>2.2009000000002201</c:v>
                </c:pt>
                <c:pt idx="28010">
                  <c:v>2.2010000000002203</c:v>
                </c:pt>
                <c:pt idx="28011">
                  <c:v>2.2011000000002205</c:v>
                </c:pt>
                <c:pt idx="28012">
                  <c:v>2.2012000000002208</c:v>
                </c:pt>
                <c:pt idx="28013">
                  <c:v>2.201300000000221</c:v>
                </c:pt>
                <c:pt idx="28014">
                  <c:v>2.2014000000002212</c:v>
                </c:pt>
                <c:pt idx="28015">
                  <c:v>2.2015000000002214</c:v>
                </c:pt>
                <c:pt idx="28016">
                  <c:v>2.2016000000002216</c:v>
                </c:pt>
                <c:pt idx="28017">
                  <c:v>2.2017000000002218</c:v>
                </c:pt>
                <c:pt idx="28018">
                  <c:v>2.201800000000222</c:v>
                </c:pt>
                <c:pt idx="28019">
                  <c:v>2.2019000000002222</c:v>
                </c:pt>
                <c:pt idx="28020">
                  <c:v>2.2020000000002224</c:v>
                </c:pt>
                <c:pt idx="28021">
                  <c:v>2.2021000000002227</c:v>
                </c:pt>
                <c:pt idx="28022">
                  <c:v>2.2022000000002229</c:v>
                </c:pt>
                <c:pt idx="28023">
                  <c:v>2.2023000000002231</c:v>
                </c:pt>
                <c:pt idx="28024">
                  <c:v>2.2024000000002233</c:v>
                </c:pt>
                <c:pt idx="28025">
                  <c:v>2.2025000000002235</c:v>
                </c:pt>
                <c:pt idx="28026">
                  <c:v>2.2026000000002237</c:v>
                </c:pt>
                <c:pt idx="28027">
                  <c:v>2.2027000000002239</c:v>
                </c:pt>
                <c:pt idx="28028">
                  <c:v>2.2028000000002241</c:v>
                </c:pt>
                <c:pt idx="28029">
                  <c:v>2.2029000000002243</c:v>
                </c:pt>
                <c:pt idx="28030">
                  <c:v>2.2030000000002246</c:v>
                </c:pt>
                <c:pt idx="28031">
                  <c:v>2.2031000000002248</c:v>
                </c:pt>
                <c:pt idx="28032">
                  <c:v>2.203200000000225</c:v>
                </c:pt>
                <c:pt idx="28033">
                  <c:v>2.2033000000002252</c:v>
                </c:pt>
                <c:pt idx="28034">
                  <c:v>2.2034000000002254</c:v>
                </c:pt>
                <c:pt idx="28035">
                  <c:v>2.2035000000002256</c:v>
                </c:pt>
                <c:pt idx="28036">
                  <c:v>2.2036000000002258</c:v>
                </c:pt>
                <c:pt idx="28037">
                  <c:v>2.203700000000226</c:v>
                </c:pt>
                <c:pt idx="28038">
                  <c:v>2.2038000000002262</c:v>
                </c:pt>
                <c:pt idx="28039">
                  <c:v>2.2039000000002265</c:v>
                </c:pt>
                <c:pt idx="28040">
                  <c:v>2.2040000000002267</c:v>
                </c:pt>
                <c:pt idx="28041">
                  <c:v>2.2041000000002269</c:v>
                </c:pt>
                <c:pt idx="28042">
                  <c:v>2.2042000000002271</c:v>
                </c:pt>
                <c:pt idx="28043">
                  <c:v>2.2043000000002273</c:v>
                </c:pt>
                <c:pt idx="28044">
                  <c:v>2.2044000000002275</c:v>
                </c:pt>
                <c:pt idx="28045">
                  <c:v>2.2045000000002277</c:v>
                </c:pt>
                <c:pt idx="28046">
                  <c:v>2.2046000000002279</c:v>
                </c:pt>
                <c:pt idx="28047">
                  <c:v>2.2047000000002281</c:v>
                </c:pt>
                <c:pt idx="28048">
                  <c:v>2.2048000000002284</c:v>
                </c:pt>
                <c:pt idx="28049">
                  <c:v>2.2049000000002286</c:v>
                </c:pt>
                <c:pt idx="28050">
                  <c:v>2.2050000000002288</c:v>
                </c:pt>
                <c:pt idx="28051">
                  <c:v>2.205100000000229</c:v>
                </c:pt>
                <c:pt idx="28052">
                  <c:v>2.2052000000002292</c:v>
                </c:pt>
                <c:pt idx="28053">
                  <c:v>2.2053000000002294</c:v>
                </c:pt>
                <c:pt idx="28054">
                  <c:v>2.2054000000002296</c:v>
                </c:pt>
                <c:pt idx="28055">
                  <c:v>2.2055000000002298</c:v>
                </c:pt>
                <c:pt idx="28056">
                  <c:v>2.20560000000023</c:v>
                </c:pt>
                <c:pt idx="28057">
                  <c:v>2.2057000000002303</c:v>
                </c:pt>
                <c:pt idx="28058">
                  <c:v>2.2058000000002305</c:v>
                </c:pt>
                <c:pt idx="28059">
                  <c:v>2.2059000000002307</c:v>
                </c:pt>
                <c:pt idx="28060">
                  <c:v>2.2060000000002309</c:v>
                </c:pt>
                <c:pt idx="28061">
                  <c:v>2.2061000000002311</c:v>
                </c:pt>
                <c:pt idx="28062">
                  <c:v>2.2062000000002313</c:v>
                </c:pt>
                <c:pt idx="28063">
                  <c:v>2.2063000000002315</c:v>
                </c:pt>
                <c:pt idx="28064">
                  <c:v>2.2064000000002317</c:v>
                </c:pt>
                <c:pt idx="28065">
                  <c:v>2.2065000000002319</c:v>
                </c:pt>
                <c:pt idx="28066">
                  <c:v>2.2066000000002322</c:v>
                </c:pt>
                <c:pt idx="28067">
                  <c:v>2.2067000000002324</c:v>
                </c:pt>
                <c:pt idx="28068">
                  <c:v>2.2068000000002326</c:v>
                </c:pt>
                <c:pt idx="28069">
                  <c:v>2.2069000000002328</c:v>
                </c:pt>
                <c:pt idx="28070">
                  <c:v>2.207000000000233</c:v>
                </c:pt>
                <c:pt idx="28071">
                  <c:v>2.2071000000002332</c:v>
                </c:pt>
                <c:pt idx="28072">
                  <c:v>2.2072000000002334</c:v>
                </c:pt>
                <c:pt idx="28073">
                  <c:v>2.2073000000002336</c:v>
                </c:pt>
                <c:pt idx="28074">
                  <c:v>2.2074000000002338</c:v>
                </c:pt>
                <c:pt idx="28075">
                  <c:v>2.2075000000002341</c:v>
                </c:pt>
                <c:pt idx="28076">
                  <c:v>2.2076000000002343</c:v>
                </c:pt>
                <c:pt idx="28077">
                  <c:v>2.2077000000002345</c:v>
                </c:pt>
                <c:pt idx="28078">
                  <c:v>2.2078000000002347</c:v>
                </c:pt>
                <c:pt idx="28079">
                  <c:v>2.2079000000002349</c:v>
                </c:pt>
                <c:pt idx="28080">
                  <c:v>2.2080000000002351</c:v>
                </c:pt>
                <c:pt idx="28081">
                  <c:v>2.2081000000002353</c:v>
                </c:pt>
                <c:pt idx="28082">
                  <c:v>2.2082000000002355</c:v>
                </c:pt>
                <c:pt idx="28083">
                  <c:v>2.2083000000002357</c:v>
                </c:pt>
                <c:pt idx="28084">
                  <c:v>2.208400000000236</c:v>
                </c:pt>
                <c:pt idx="28085">
                  <c:v>2.2085000000002362</c:v>
                </c:pt>
                <c:pt idx="28086">
                  <c:v>2.2086000000002364</c:v>
                </c:pt>
                <c:pt idx="28087">
                  <c:v>2.2087000000002366</c:v>
                </c:pt>
                <c:pt idx="28088">
                  <c:v>2.2088000000002368</c:v>
                </c:pt>
                <c:pt idx="28089">
                  <c:v>2.208900000000237</c:v>
                </c:pt>
                <c:pt idx="28090">
                  <c:v>2.2090000000002372</c:v>
                </c:pt>
                <c:pt idx="28091">
                  <c:v>2.2091000000002374</c:v>
                </c:pt>
                <c:pt idx="28092">
                  <c:v>2.2092000000002376</c:v>
                </c:pt>
                <c:pt idx="28093">
                  <c:v>2.2093000000002379</c:v>
                </c:pt>
                <c:pt idx="28094">
                  <c:v>2.2094000000002381</c:v>
                </c:pt>
                <c:pt idx="28095">
                  <c:v>2.2095000000002383</c:v>
                </c:pt>
                <c:pt idx="28096">
                  <c:v>2.2096000000002385</c:v>
                </c:pt>
                <c:pt idx="28097">
                  <c:v>2.2097000000002387</c:v>
                </c:pt>
                <c:pt idx="28098">
                  <c:v>2.2098000000002389</c:v>
                </c:pt>
                <c:pt idx="28099">
                  <c:v>2.2099000000002391</c:v>
                </c:pt>
                <c:pt idx="28100">
                  <c:v>2.2100000000002393</c:v>
                </c:pt>
                <c:pt idx="28101">
                  <c:v>2.2101000000002395</c:v>
                </c:pt>
                <c:pt idx="28102">
                  <c:v>2.2102000000002398</c:v>
                </c:pt>
                <c:pt idx="28103">
                  <c:v>2.21030000000024</c:v>
                </c:pt>
                <c:pt idx="28104">
                  <c:v>2.2104000000002402</c:v>
                </c:pt>
                <c:pt idx="28105">
                  <c:v>2.2105000000002404</c:v>
                </c:pt>
                <c:pt idx="28106">
                  <c:v>2.2106000000002406</c:v>
                </c:pt>
                <c:pt idx="28107">
                  <c:v>2.2107000000002408</c:v>
                </c:pt>
                <c:pt idx="28108">
                  <c:v>2.210800000000241</c:v>
                </c:pt>
                <c:pt idx="28109">
                  <c:v>2.2109000000002412</c:v>
                </c:pt>
                <c:pt idx="28110">
                  <c:v>2.2110000000002414</c:v>
                </c:pt>
                <c:pt idx="28111">
                  <c:v>2.2111000000002416</c:v>
                </c:pt>
                <c:pt idx="28112">
                  <c:v>2.2112000000002419</c:v>
                </c:pt>
                <c:pt idx="28113">
                  <c:v>2.2113000000002421</c:v>
                </c:pt>
                <c:pt idx="28114">
                  <c:v>2.2114000000002423</c:v>
                </c:pt>
                <c:pt idx="28115">
                  <c:v>2.2115000000002425</c:v>
                </c:pt>
                <c:pt idx="28116">
                  <c:v>2.2116000000002427</c:v>
                </c:pt>
                <c:pt idx="28117">
                  <c:v>2.2117000000002429</c:v>
                </c:pt>
                <c:pt idx="28118">
                  <c:v>2.2118000000002431</c:v>
                </c:pt>
                <c:pt idx="28119">
                  <c:v>2.2119000000002433</c:v>
                </c:pt>
                <c:pt idx="28120">
                  <c:v>2.2120000000002435</c:v>
                </c:pt>
                <c:pt idx="28121">
                  <c:v>2.2121000000002438</c:v>
                </c:pt>
                <c:pt idx="28122">
                  <c:v>2.212200000000244</c:v>
                </c:pt>
                <c:pt idx="28123">
                  <c:v>2.2123000000002442</c:v>
                </c:pt>
                <c:pt idx="28124">
                  <c:v>2.2124000000002444</c:v>
                </c:pt>
                <c:pt idx="28125">
                  <c:v>2.2125000000002446</c:v>
                </c:pt>
                <c:pt idx="28126">
                  <c:v>2.2126000000002448</c:v>
                </c:pt>
                <c:pt idx="28127">
                  <c:v>2.212700000000245</c:v>
                </c:pt>
                <c:pt idx="28128">
                  <c:v>2.2128000000002452</c:v>
                </c:pt>
                <c:pt idx="28129">
                  <c:v>2.2129000000002454</c:v>
                </c:pt>
                <c:pt idx="28130">
                  <c:v>2.2130000000002457</c:v>
                </c:pt>
                <c:pt idx="28131">
                  <c:v>2.2131000000002459</c:v>
                </c:pt>
                <c:pt idx="28132">
                  <c:v>2.2132000000002461</c:v>
                </c:pt>
                <c:pt idx="28133">
                  <c:v>2.2133000000002463</c:v>
                </c:pt>
                <c:pt idx="28134">
                  <c:v>2.2134000000002465</c:v>
                </c:pt>
                <c:pt idx="28135">
                  <c:v>2.2135000000002467</c:v>
                </c:pt>
                <c:pt idx="28136">
                  <c:v>2.2136000000002469</c:v>
                </c:pt>
                <c:pt idx="28137">
                  <c:v>2.2137000000002471</c:v>
                </c:pt>
                <c:pt idx="28138">
                  <c:v>2.2138000000002473</c:v>
                </c:pt>
                <c:pt idx="28139">
                  <c:v>2.2139000000002476</c:v>
                </c:pt>
                <c:pt idx="28140">
                  <c:v>2.2140000000002478</c:v>
                </c:pt>
                <c:pt idx="28141">
                  <c:v>2.214100000000248</c:v>
                </c:pt>
                <c:pt idx="28142">
                  <c:v>2.2142000000002482</c:v>
                </c:pt>
                <c:pt idx="28143">
                  <c:v>2.2143000000002484</c:v>
                </c:pt>
                <c:pt idx="28144">
                  <c:v>2.2144000000002486</c:v>
                </c:pt>
                <c:pt idx="28145">
                  <c:v>2.2145000000002488</c:v>
                </c:pt>
                <c:pt idx="28146">
                  <c:v>2.214600000000249</c:v>
                </c:pt>
                <c:pt idx="28147">
                  <c:v>2.2147000000002492</c:v>
                </c:pt>
                <c:pt idx="28148">
                  <c:v>2.2148000000002495</c:v>
                </c:pt>
                <c:pt idx="28149">
                  <c:v>2.2149000000002497</c:v>
                </c:pt>
                <c:pt idx="28150">
                  <c:v>2.2150000000002499</c:v>
                </c:pt>
                <c:pt idx="28151">
                  <c:v>2.2151000000002501</c:v>
                </c:pt>
                <c:pt idx="28152">
                  <c:v>2.2152000000002503</c:v>
                </c:pt>
                <c:pt idx="28153">
                  <c:v>2.2153000000002505</c:v>
                </c:pt>
                <c:pt idx="28154">
                  <c:v>2.2154000000002507</c:v>
                </c:pt>
                <c:pt idx="28155">
                  <c:v>2.2155000000002509</c:v>
                </c:pt>
                <c:pt idx="28156">
                  <c:v>2.2156000000002511</c:v>
                </c:pt>
                <c:pt idx="28157">
                  <c:v>2.2157000000002514</c:v>
                </c:pt>
                <c:pt idx="28158">
                  <c:v>2.2158000000002516</c:v>
                </c:pt>
                <c:pt idx="28159">
                  <c:v>2.2159000000002518</c:v>
                </c:pt>
                <c:pt idx="28160">
                  <c:v>2.216000000000252</c:v>
                </c:pt>
                <c:pt idx="28161">
                  <c:v>2.2161000000002522</c:v>
                </c:pt>
                <c:pt idx="28162">
                  <c:v>2.2162000000002524</c:v>
                </c:pt>
                <c:pt idx="28163">
                  <c:v>2.2163000000002526</c:v>
                </c:pt>
                <c:pt idx="28164">
                  <c:v>2.2164000000002528</c:v>
                </c:pt>
                <c:pt idx="28165">
                  <c:v>2.216500000000253</c:v>
                </c:pt>
                <c:pt idx="28166">
                  <c:v>2.2166000000002533</c:v>
                </c:pt>
                <c:pt idx="28167">
                  <c:v>2.2167000000002535</c:v>
                </c:pt>
                <c:pt idx="28168">
                  <c:v>2.2168000000002537</c:v>
                </c:pt>
                <c:pt idx="28169">
                  <c:v>2.2169000000002539</c:v>
                </c:pt>
                <c:pt idx="28170">
                  <c:v>2.2170000000002541</c:v>
                </c:pt>
                <c:pt idx="28171">
                  <c:v>2.2171000000002543</c:v>
                </c:pt>
                <c:pt idx="28172">
                  <c:v>2.2172000000002545</c:v>
                </c:pt>
                <c:pt idx="28173">
                  <c:v>2.2173000000002547</c:v>
                </c:pt>
                <c:pt idx="28174">
                  <c:v>2.2174000000002549</c:v>
                </c:pt>
                <c:pt idx="28175">
                  <c:v>2.2175000000002552</c:v>
                </c:pt>
                <c:pt idx="28176">
                  <c:v>2.2176000000002554</c:v>
                </c:pt>
                <c:pt idx="28177">
                  <c:v>2.2177000000002556</c:v>
                </c:pt>
                <c:pt idx="28178">
                  <c:v>2.2178000000002558</c:v>
                </c:pt>
                <c:pt idx="28179">
                  <c:v>2.217900000000256</c:v>
                </c:pt>
                <c:pt idx="28180">
                  <c:v>2.2180000000002562</c:v>
                </c:pt>
                <c:pt idx="28181">
                  <c:v>2.2181000000002564</c:v>
                </c:pt>
                <c:pt idx="28182">
                  <c:v>2.2182000000002566</c:v>
                </c:pt>
                <c:pt idx="28183">
                  <c:v>2.2183000000002568</c:v>
                </c:pt>
                <c:pt idx="28184">
                  <c:v>2.2184000000002571</c:v>
                </c:pt>
                <c:pt idx="28185">
                  <c:v>2.2185000000002573</c:v>
                </c:pt>
                <c:pt idx="28186">
                  <c:v>2.2186000000002575</c:v>
                </c:pt>
                <c:pt idx="28187">
                  <c:v>2.2187000000002577</c:v>
                </c:pt>
                <c:pt idx="28188">
                  <c:v>2.2188000000002579</c:v>
                </c:pt>
                <c:pt idx="28189">
                  <c:v>2.2189000000002581</c:v>
                </c:pt>
                <c:pt idx="28190">
                  <c:v>2.2190000000002583</c:v>
                </c:pt>
                <c:pt idx="28191">
                  <c:v>2.2191000000002585</c:v>
                </c:pt>
                <c:pt idx="28192">
                  <c:v>2.2192000000002587</c:v>
                </c:pt>
                <c:pt idx="28193">
                  <c:v>2.219300000000259</c:v>
                </c:pt>
                <c:pt idx="28194">
                  <c:v>2.2194000000002592</c:v>
                </c:pt>
                <c:pt idx="28195">
                  <c:v>2.2195000000002594</c:v>
                </c:pt>
                <c:pt idx="28196">
                  <c:v>2.2196000000002596</c:v>
                </c:pt>
                <c:pt idx="28197">
                  <c:v>2.2197000000002598</c:v>
                </c:pt>
                <c:pt idx="28198">
                  <c:v>2.21980000000026</c:v>
                </c:pt>
                <c:pt idx="28199">
                  <c:v>2.2199000000002602</c:v>
                </c:pt>
                <c:pt idx="28200">
                  <c:v>2.2200000000002604</c:v>
                </c:pt>
                <c:pt idx="28201">
                  <c:v>2.2201000000002606</c:v>
                </c:pt>
                <c:pt idx="28202">
                  <c:v>2.2202000000002609</c:v>
                </c:pt>
                <c:pt idx="28203">
                  <c:v>2.2203000000002611</c:v>
                </c:pt>
                <c:pt idx="28204">
                  <c:v>2.2204000000002613</c:v>
                </c:pt>
                <c:pt idx="28205">
                  <c:v>2.2205000000002615</c:v>
                </c:pt>
                <c:pt idx="28206">
                  <c:v>2.2206000000002617</c:v>
                </c:pt>
                <c:pt idx="28207">
                  <c:v>2.2207000000002619</c:v>
                </c:pt>
                <c:pt idx="28208">
                  <c:v>2.2208000000002621</c:v>
                </c:pt>
                <c:pt idx="28209">
                  <c:v>2.2209000000002623</c:v>
                </c:pt>
                <c:pt idx="28210">
                  <c:v>2.2210000000002625</c:v>
                </c:pt>
                <c:pt idx="28211">
                  <c:v>2.2211000000002628</c:v>
                </c:pt>
                <c:pt idx="28212">
                  <c:v>2.221200000000263</c:v>
                </c:pt>
                <c:pt idx="28213">
                  <c:v>2.2213000000002632</c:v>
                </c:pt>
                <c:pt idx="28214">
                  <c:v>2.2214000000002634</c:v>
                </c:pt>
                <c:pt idx="28215">
                  <c:v>2.2215000000002636</c:v>
                </c:pt>
                <c:pt idx="28216">
                  <c:v>2.2216000000002638</c:v>
                </c:pt>
                <c:pt idx="28217">
                  <c:v>2.221700000000264</c:v>
                </c:pt>
                <c:pt idx="28218">
                  <c:v>2.2218000000002642</c:v>
                </c:pt>
                <c:pt idx="28219">
                  <c:v>2.2219000000002644</c:v>
                </c:pt>
                <c:pt idx="28220">
                  <c:v>2.2220000000002647</c:v>
                </c:pt>
                <c:pt idx="28221">
                  <c:v>2.2221000000002649</c:v>
                </c:pt>
                <c:pt idx="28222">
                  <c:v>2.2222000000002651</c:v>
                </c:pt>
                <c:pt idx="28223">
                  <c:v>2.2223000000002653</c:v>
                </c:pt>
                <c:pt idx="28224">
                  <c:v>2.2224000000002655</c:v>
                </c:pt>
                <c:pt idx="28225">
                  <c:v>2.2225000000002657</c:v>
                </c:pt>
                <c:pt idx="28226">
                  <c:v>2.2226000000002659</c:v>
                </c:pt>
                <c:pt idx="28227">
                  <c:v>2.2227000000002661</c:v>
                </c:pt>
                <c:pt idx="28228">
                  <c:v>2.2228000000002663</c:v>
                </c:pt>
                <c:pt idx="28229">
                  <c:v>2.2229000000002666</c:v>
                </c:pt>
                <c:pt idx="28230">
                  <c:v>2.2230000000002668</c:v>
                </c:pt>
                <c:pt idx="28231">
                  <c:v>2.223100000000267</c:v>
                </c:pt>
                <c:pt idx="28232">
                  <c:v>2.2232000000002672</c:v>
                </c:pt>
                <c:pt idx="28233">
                  <c:v>2.2233000000002674</c:v>
                </c:pt>
                <c:pt idx="28234">
                  <c:v>2.2234000000002676</c:v>
                </c:pt>
                <c:pt idx="28235">
                  <c:v>2.2235000000002678</c:v>
                </c:pt>
                <c:pt idx="28236">
                  <c:v>2.223600000000268</c:v>
                </c:pt>
                <c:pt idx="28237">
                  <c:v>2.2237000000002682</c:v>
                </c:pt>
                <c:pt idx="28238">
                  <c:v>2.2238000000002685</c:v>
                </c:pt>
                <c:pt idx="28239">
                  <c:v>2.2239000000002687</c:v>
                </c:pt>
                <c:pt idx="28240">
                  <c:v>2.2240000000002689</c:v>
                </c:pt>
                <c:pt idx="28241">
                  <c:v>2.2241000000002691</c:v>
                </c:pt>
                <c:pt idx="28242">
                  <c:v>2.2242000000002693</c:v>
                </c:pt>
                <c:pt idx="28243">
                  <c:v>2.2243000000002695</c:v>
                </c:pt>
                <c:pt idx="28244">
                  <c:v>2.2244000000002697</c:v>
                </c:pt>
                <c:pt idx="28245">
                  <c:v>2.2245000000002699</c:v>
                </c:pt>
                <c:pt idx="28246">
                  <c:v>2.2246000000002701</c:v>
                </c:pt>
                <c:pt idx="28247">
                  <c:v>2.2247000000002704</c:v>
                </c:pt>
                <c:pt idx="28248">
                  <c:v>2.2248000000002706</c:v>
                </c:pt>
                <c:pt idx="28249">
                  <c:v>2.2249000000002708</c:v>
                </c:pt>
                <c:pt idx="28250">
                  <c:v>2.225000000000271</c:v>
                </c:pt>
                <c:pt idx="28251">
                  <c:v>2.2251000000002712</c:v>
                </c:pt>
                <c:pt idx="28252">
                  <c:v>2.2252000000002714</c:v>
                </c:pt>
                <c:pt idx="28253">
                  <c:v>2.2253000000002716</c:v>
                </c:pt>
                <c:pt idx="28254">
                  <c:v>2.2254000000002718</c:v>
                </c:pt>
                <c:pt idx="28255">
                  <c:v>2.225500000000272</c:v>
                </c:pt>
                <c:pt idx="28256">
                  <c:v>2.2256000000002722</c:v>
                </c:pt>
                <c:pt idx="28257">
                  <c:v>2.2257000000002725</c:v>
                </c:pt>
                <c:pt idx="28258">
                  <c:v>2.2258000000002727</c:v>
                </c:pt>
                <c:pt idx="28259">
                  <c:v>2.2259000000002729</c:v>
                </c:pt>
                <c:pt idx="28260">
                  <c:v>2.2260000000002731</c:v>
                </c:pt>
                <c:pt idx="28261">
                  <c:v>2.2261000000002733</c:v>
                </c:pt>
                <c:pt idx="28262">
                  <c:v>2.2262000000002735</c:v>
                </c:pt>
                <c:pt idx="28263">
                  <c:v>2.2263000000002737</c:v>
                </c:pt>
                <c:pt idx="28264">
                  <c:v>2.2264000000002739</c:v>
                </c:pt>
                <c:pt idx="28265">
                  <c:v>2.2265000000002741</c:v>
                </c:pt>
                <c:pt idx="28266">
                  <c:v>2.2266000000002744</c:v>
                </c:pt>
                <c:pt idx="28267">
                  <c:v>2.2267000000002746</c:v>
                </c:pt>
                <c:pt idx="28268">
                  <c:v>2.2268000000002748</c:v>
                </c:pt>
                <c:pt idx="28269">
                  <c:v>2.226900000000275</c:v>
                </c:pt>
                <c:pt idx="28270">
                  <c:v>2.2270000000002752</c:v>
                </c:pt>
                <c:pt idx="28271">
                  <c:v>2.2271000000002754</c:v>
                </c:pt>
                <c:pt idx="28272">
                  <c:v>2.2272000000002756</c:v>
                </c:pt>
                <c:pt idx="28273">
                  <c:v>2.2273000000002758</c:v>
                </c:pt>
                <c:pt idx="28274">
                  <c:v>2.227400000000276</c:v>
                </c:pt>
                <c:pt idx="28275">
                  <c:v>2.2275000000002763</c:v>
                </c:pt>
                <c:pt idx="28276">
                  <c:v>2.2276000000002765</c:v>
                </c:pt>
                <c:pt idx="28277">
                  <c:v>2.2277000000002767</c:v>
                </c:pt>
                <c:pt idx="28278">
                  <c:v>2.2278000000002769</c:v>
                </c:pt>
                <c:pt idx="28279">
                  <c:v>2.2279000000002771</c:v>
                </c:pt>
                <c:pt idx="28280">
                  <c:v>2.2280000000002773</c:v>
                </c:pt>
                <c:pt idx="28281">
                  <c:v>2.2281000000002775</c:v>
                </c:pt>
                <c:pt idx="28282">
                  <c:v>2.2282000000002777</c:v>
                </c:pt>
                <c:pt idx="28283">
                  <c:v>2.2283000000002779</c:v>
                </c:pt>
                <c:pt idx="28284">
                  <c:v>2.2284000000002782</c:v>
                </c:pt>
                <c:pt idx="28285">
                  <c:v>2.2285000000002784</c:v>
                </c:pt>
                <c:pt idx="28286">
                  <c:v>2.2286000000002786</c:v>
                </c:pt>
                <c:pt idx="28287">
                  <c:v>2.2287000000002788</c:v>
                </c:pt>
                <c:pt idx="28288">
                  <c:v>2.228800000000279</c:v>
                </c:pt>
                <c:pt idx="28289">
                  <c:v>2.2289000000002792</c:v>
                </c:pt>
                <c:pt idx="28290">
                  <c:v>2.2290000000002794</c:v>
                </c:pt>
                <c:pt idx="28291">
                  <c:v>2.2291000000002796</c:v>
                </c:pt>
                <c:pt idx="28292">
                  <c:v>2.2292000000002798</c:v>
                </c:pt>
                <c:pt idx="28293">
                  <c:v>2.2293000000002801</c:v>
                </c:pt>
                <c:pt idx="28294">
                  <c:v>2.2294000000002803</c:v>
                </c:pt>
                <c:pt idx="28295">
                  <c:v>2.2295000000002805</c:v>
                </c:pt>
                <c:pt idx="28296">
                  <c:v>2.2296000000002807</c:v>
                </c:pt>
                <c:pt idx="28297">
                  <c:v>2.2297000000002809</c:v>
                </c:pt>
                <c:pt idx="28298">
                  <c:v>2.2298000000002811</c:v>
                </c:pt>
                <c:pt idx="28299">
                  <c:v>2.2299000000002813</c:v>
                </c:pt>
                <c:pt idx="28300">
                  <c:v>2.2300000000002815</c:v>
                </c:pt>
                <c:pt idx="28301">
                  <c:v>2.2301000000002817</c:v>
                </c:pt>
                <c:pt idx="28302">
                  <c:v>2.230200000000282</c:v>
                </c:pt>
                <c:pt idx="28303">
                  <c:v>2.2303000000002822</c:v>
                </c:pt>
                <c:pt idx="28304">
                  <c:v>2.2304000000002824</c:v>
                </c:pt>
                <c:pt idx="28305">
                  <c:v>2.2305000000002826</c:v>
                </c:pt>
                <c:pt idx="28306">
                  <c:v>2.2306000000002828</c:v>
                </c:pt>
                <c:pt idx="28307">
                  <c:v>2.230700000000283</c:v>
                </c:pt>
                <c:pt idx="28308">
                  <c:v>2.2308000000002832</c:v>
                </c:pt>
                <c:pt idx="28309">
                  <c:v>2.2309000000002834</c:v>
                </c:pt>
                <c:pt idx="28310">
                  <c:v>2.2310000000002836</c:v>
                </c:pt>
                <c:pt idx="28311">
                  <c:v>2.2311000000002839</c:v>
                </c:pt>
                <c:pt idx="28312">
                  <c:v>2.2312000000002841</c:v>
                </c:pt>
                <c:pt idx="28313">
                  <c:v>2.2313000000002843</c:v>
                </c:pt>
                <c:pt idx="28314">
                  <c:v>2.2314000000002845</c:v>
                </c:pt>
                <c:pt idx="28315">
                  <c:v>2.2315000000002847</c:v>
                </c:pt>
                <c:pt idx="28316">
                  <c:v>2.2316000000002849</c:v>
                </c:pt>
                <c:pt idx="28317">
                  <c:v>2.2317000000002851</c:v>
                </c:pt>
                <c:pt idx="28318">
                  <c:v>2.2318000000002853</c:v>
                </c:pt>
                <c:pt idx="28319">
                  <c:v>2.2319000000002855</c:v>
                </c:pt>
                <c:pt idx="28320">
                  <c:v>2.2320000000002858</c:v>
                </c:pt>
                <c:pt idx="28321">
                  <c:v>2.232100000000286</c:v>
                </c:pt>
                <c:pt idx="28322">
                  <c:v>2.2322000000002862</c:v>
                </c:pt>
                <c:pt idx="28323">
                  <c:v>2.2323000000002864</c:v>
                </c:pt>
                <c:pt idx="28324">
                  <c:v>2.2324000000002866</c:v>
                </c:pt>
                <c:pt idx="28325">
                  <c:v>2.2325000000002868</c:v>
                </c:pt>
                <c:pt idx="28326">
                  <c:v>2.232600000000287</c:v>
                </c:pt>
                <c:pt idx="28327">
                  <c:v>2.2327000000002872</c:v>
                </c:pt>
                <c:pt idx="28328">
                  <c:v>2.2328000000002874</c:v>
                </c:pt>
                <c:pt idx="28329">
                  <c:v>2.2329000000002877</c:v>
                </c:pt>
                <c:pt idx="28330">
                  <c:v>2.2330000000002879</c:v>
                </c:pt>
                <c:pt idx="28331">
                  <c:v>2.2331000000002881</c:v>
                </c:pt>
                <c:pt idx="28332">
                  <c:v>2.2332000000002883</c:v>
                </c:pt>
                <c:pt idx="28333">
                  <c:v>2.2333000000002885</c:v>
                </c:pt>
                <c:pt idx="28334">
                  <c:v>2.2334000000002887</c:v>
                </c:pt>
                <c:pt idx="28335">
                  <c:v>2.2335000000002889</c:v>
                </c:pt>
                <c:pt idx="28336">
                  <c:v>2.2336000000002891</c:v>
                </c:pt>
                <c:pt idx="28337">
                  <c:v>2.2337000000002893</c:v>
                </c:pt>
                <c:pt idx="28338">
                  <c:v>2.2338000000002896</c:v>
                </c:pt>
                <c:pt idx="28339">
                  <c:v>2.2339000000002898</c:v>
                </c:pt>
                <c:pt idx="28340">
                  <c:v>2.23400000000029</c:v>
                </c:pt>
                <c:pt idx="28341">
                  <c:v>2.2341000000002902</c:v>
                </c:pt>
                <c:pt idx="28342">
                  <c:v>2.2342000000002904</c:v>
                </c:pt>
                <c:pt idx="28343">
                  <c:v>2.2343000000002906</c:v>
                </c:pt>
                <c:pt idx="28344">
                  <c:v>2.2344000000002908</c:v>
                </c:pt>
                <c:pt idx="28345">
                  <c:v>2.234500000000291</c:v>
                </c:pt>
                <c:pt idx="28346">
                  <c:v>2.2346000000002912</c:v>
                </c:pt>
                <c:pt idx="28347">
                  <c:v>2.2347000000002915</c:v>
                </c:pt>
                <c:pt idx="28348">
                  <c:v>2.2348000000002917</c:v>
                </c:pt>
                <c:pt idx="28349">
                  <c:v>2.2349000000002919</c:v>
                </c:pt>
                <c:pt idx="28350">
                  <c:v>2.2350000000002921</c:v>
                </c:pt>
                <c:pt idx="28351">
                  <c:v>2.2351000000002923</c:v>
                </c:pt>
                <c:pt idx="28352">
                  <c:v>2.2352000000002925</c:v>
                </c:pt>
                <c:pt idx="28353">
                  <c:v>2.2353000000002927</c:v>
                </c:pt>
                <c:pt idx="28354">
                  <c:v>2.2354000000002929</c:v>
                </c:pt>
                <c:pt idx="28355">
                  <c:v>2.2355000000002931</c:v>
                </c:pt>
                <c:pt idx="28356">
                  <c:v>2.2356000000002934</c:v>
                </c:pt>
                <c:pt idx="28357">
                  <c:v>2.2357000000002936</c:v>
                </c:pt>
                <c:pt idx="28358">
                  <c:v>2.2358000000002938</c:v>
                </c:pt>
                <c:pt idx="28359">
                  <c:v>2.235900000000294</c:v>
                </c:pt>
                <c:pt idx="28360">
                  <c:v>2.2360000000002942</c:v>
                </c:pt>
                <c:pt idx="28361">
                  <c:v>2.2361000000002944</c:v>
                </c:pt>
                <c:pt idx="28362">
                  <c:v>2.2362000000002946</c:v>
                </c:pt>
                <c:pt idx="28363">
                  <c:v>2.2363000000002948</c:v>
                </c:pt>
                <c:pt idx="28364">
                  <c:v>2.236400000000295</c:v>
                </c:pt>
                <c:pt idx="28365">
                  <c:v>2.2365000000002953</c:v>
                </c:pt>
                <c:pt idx="28366">
                  <c:v>2.2366000000002955</c:v>
                </c:pt>
                <c:pt idx="28367">
                  <c:v>2.2367000000002957</c:v>
                </c:pt>
                <c:pt idx="28368">
                  <c:v>2.2368000000002959</c:v>
                </c:pt>
                <c:pt idx="28369">
                  <c:v>2.2369000000002961</c:v>
                </c:pt>
                <c:pt idx="28370">
                  <c:v>2.2370000000002963</c:v>
                </c:pt>
                <c:pt idx="28371">
                  <c:v>2.2371000000002965</c:v>
                </c:pt>
                <c:pt idx="28372">
                  <c:v>2.2372000000002967</c:v>
                </c:pt>
                <c:pt idx="28373">
                  <c:v>2.2373000000002969</c:v>
                </c:pt>
                <c:pt idx="28374">
                  <c:v>2.2374000000002972</c:v>
                </c:pt>
                <c:pt idx="28375">
                  <c:v>2.2375000000002974</c:v>
                </c:pt>
                <c:pt idx="28376">
                  <c:v>2.2376000000002976</c:v>
                </c:pt>
                <c:pt idx="28377">
                  <c:v>2.2377000000002978</c:v>
                </c:pt>
                <c:pt idx="28378">
                  <c:v>2.237800000000298</c:v>
                </c:pt>
                <c:pt idx="28379">
                  <c:v>2.2379000000002982</c:v>
                </c:pt>
                <c:pt idx="28380">
                  <c:v>2.2380000000002984</c:v>
                </c:pt>
                <c:pt idx="28381">
                  <c:v>2.2381000000002986</c:v>
                </c:pt>
                <c:pt idx="28382">
                  <c:v>2.2382000000002988</c:v>
                </c:pt>
                <c:pt idx="28383">
                  <c:v>2.2383000000002991</c:v>
                </c:pt>
                <c:pt idx="28384">
                  <c:v>2.2384000000002993</c:v>
                </c:pt>
                <c:pt idx="28385">
                  <c:v>2.2385000000002995</c:v>
                </c:pt>
                <c:pt idx="28386">
                  <c:v>2.2386000000002997</c:v>
                </c:pt>
                <c:pt idx="28387">
                  <c:v>2.2387000000002999</c:v>
                </c:pt>
                <c:pt idx="28388">
                  <c:v>2.2388000000003001</c:v>
                </c:pt>
                <c:pt idx="28389">
                  <c:v>2.2389000000003003</c:v>
                </c:pt>
                <c:pt idx="28390">
                  <c:v>2.2390000000003005</c:v>
                </c:pt>
                <c:pt idx="28391">
                  <c:v>2.2391000000003007</c:v>
                </c:pt>
                <c:pt idx="28392">
                  <c:v>2.2392000000003009</c:v>
                </c:pt>
                <c:pt idx="28393">
                  <c:v>2.2393000000003012</c:v>
                </c:pt>
                <c:pt idx="28394">
                  <c:v>2.2394000000003014</c:v>
                </c:pt>
                <c:pt idx="28395">
                  <c:v>2.2395000000003016</c:v>
                </c:pt>
                <c:pt idx="28396">
                  <c:v>2.2396000000003018</c:v>
                </c:pt>
                <c:pt idx="28397">
                  <c:v>2.239700000000302</c:v>
                </c:pt>
                <c:pt idx="28398">
                  <c:v>2.2398000000003022</c:v>
                </c:pt>
                <c:pt idx="28399">
                  <c:v>2.2399000000003024</c:v>
                </c:pt>
                <c:pt idx="28400">
                  <c:v>2.2400000000003026</c:v>
                </c:pt>
                <c:pt idx="28401">
                  <c:v>2.2401000000003028</c:v>
                </c:pt>
                <c:pt idx="28402">
                  <c:v>2.2402000000003031</c:v>
                </c:pt>
                <c:pt idx="28403">
                  <c:v>2.2403000000003033</c:v>
                </c:pt>
                <c:pt idx="28404">
                  <c:v>2.2404000000003035</c:v>
                </c:pt>
                <c:pt idx="28405">
                  <c:v>2.2405000000003037</c:v>
                </c:pt>
                <c:pt idx="28406">
                  <c:v>2.2406000000003039</c:v>
                </c:pt>
                <c:pt idx="28407">
                  <c:v>2.2407000000003041</c:v>
                </c:pt>
                <c:pt idx="28408">
                  <c:v>2.2408000000003043</c:v>
                </c:pt>
                <c:pt idx="28409">
                  <c:v>2.2409000000003045</c:v>
                </c:pt>
                <c:pt idx="28410">
                  <c:v>2.2410000000003047</c:v>
                </c:pt>
                <c:pt idx="28411">
                  <c:v>2.241100000000305</c:v>
                </c:pt>
                <c:pt idx="28412">
                  <c:v>2.2412000000003052</c:v>
                </c:pt>
                <c:pt idx="28413">
                  <c:v>2.2413000000003054</c:v>
                </c:pt>
                <c:pt idx="28414">
                  <c:v>2.2414000000003056</c:v>
                </c:pt>
                <c:pt idx="28415">
                  <c:v>2.2415000000003058</c:v>
                </c:pt>
                <c:pt idx="28416">
                  <c:v>2.241600000000306</c:v>
                </c:pt>
                <c:pt idx="28417">
                  <c:v>2.2417000000003062</c:v>
                </c:pt>
                <c:pt idx="28418">
                  <c:v>2.2418000000003064</c:v>
                </c:pt>
                <c:pt idx="28419">
                  <c:v>2.2419000000003066</c:v>
                </c:pt>
                <c:pt idx="28420">
                  <c:v>2.2420000000003069</c:v>
                </c:pt>
                <c:pt idx="28421">
                  <c:v>2.2421000000003071</c:v>
                </c:pt>
                <c:pt idx="28422">
                  <c:v>2.2422000000003073</c:v>
                </c:pt>
                <c:pt idx="28423">
                  <c:v>2.2423000000003075</c:v>
                </c:pt>
                <c:pt idx="28424">
                  <c:v>2.2424000000003077</c:v>
                </c:pt>
                <c:pt idx="28425">
                  <c:v>2.2425000000003079</c:v>
                </c:pt>
                <c:pt idx="28426">
                  <c:v>2.2426000000003081</c:v>
                </c:pt>
                <c:pt idx="28427">
                  <c:v>2.2427000000003083</c:v>
                </c:pt>
                <c:pt idx="28428">
                  <c:v>2.2428000000003085</c:v>
                </c:pt>
                <c:pt idx="28429">
                  <c:v>2.2429000000003088</c:v>
                </c:pt>
                <c:pt idx="28430">
                  <c:v>2.243000000000309</c:v>
                </c:pt>
                <c:pt idx="28431">
                  <c:v>2.2431000000003092</c:v>
                </c:pt>
                <c:pt idx="28432">
                  <c:v>2.2432000000003094</c:v>
                </c:pt>
                <c:pt idx="28433">
                  <c:v>2.2433000000003096</c:v>
                </c:pt>
                <c:pt idx="28434">
                  <c:v>2.2434000000003098</c:v>
                </c:pt>
                <c:pt idx="28435">
                  <c:v>2.24350000000031</c:v>
                </c:pt>
                <c:pt idx="28436">
                  <c:v>2.2436000000003102</c:v>
                </c:pt>
                <c:pt idx="28437">
                  <c:v>2.2437000000003104</c:v>
                </c:pt>
                <c:pt idx="28438">
                  <c:v>2.2438000000003107</c:v>
                </c:pt>
                <c:pt idx="28439">
                  <c:v>2.2439000000003109</c:v>
                </c:pt>
                <c:pt idx="28440">
                  <c:v>2.2440000000003111</c:v>
                </c:pt>
                <c:pt idx="28441">
                  <c:v>2.2441000000003113</c:v>
                </c:pt>
                <c:pt idx="28442">
                  <c:v>2.2442000000003115</c:v>
                </c:pt>
                <c:pt idx="28443">
                  <c:v>2.2443000000003117</c:v>
                </c:pt>
                <c:pt idx="28444">
                  <c:v>2.2444000000003119</c:v>
                </c:pt>
                <c:pt idx="28445">
                  <c:v>2.2445000000003121</c:v>
                </c:pt>
                <c:pt idx="28446">
                  <c:v>2.2446000000003123</c:v>
                </c:pt>
                <c:pt idx="28447">
                  <c:v>2.2447000000003126</c:v>
                </c:pt>
                <c:pt idx="28448">
                  <c:v>2.2448000000003128</c:v>
                </c:pt>
                <c:pt idx="28449">
                  <c:v>2.244900000000313</c:v>
                </c:pt>
                <c:pt idx="28450">
                  <c:v>2.2450000000003132</c:v>
                </c:pt>
                <c:pt idx="28451">
                  <c:v>2.2451000000003134</c:v>
                </c:pt>
                <c:pt idx="28452">
                  <c:v>2.2452000000003136</c:v>
                </c:pt>
                <c:pt idx="28453">
                  <c:v>2.2453000000003138</c:v>
                </c:pt>
                <c:pt idx="28454">
                  <c:v>2.245400000000314</c:v>
                </c:pt>
                <c:pt idx="28455">
                  <c:v>2.2455000000003142</c:v>
                </c:pt>
                <c:pt idx="28456">
                  <c:v>2.2456000000003145</c:v>
                </c:pt>
                <c:pt idx="28457">
                  <c:v>2.2457000000003147</c:v>
                </c:pt>
                <c:pt idx="28458">
                  <c:v>2.2458000000003149</c:v>
                </c:pt>
                <c:pt idx="28459">
                  <c:v>2.2459000000003151</c:v>
                </c:pt>
                <c:pt idx="28460">
                  <c:v>2.2460000000003153</c:v>
                </c:pt>
                <c:pt idx="28461">
                  <c:v>2.2461000000003155</c:v>
                </c:pt>
                <c:pt idx="28462">
                  <c:v>2.2462000000003157</c:v>
                </c:pt>
                <c:pt idx="28463">
                  <c:v>2.2463000000003159</c:v>
                </c:pt>
                <c:pt idx="28464">
                  <c:v>2.2464000000003161</c:v>
                </c:pt>
                <c:pt idx="28465">
                  <c:v>2.2465000000003164</c:v>
                </c:pt>
                <c:pt idx="28466">
                  <c:v>2.2466000000003166</c:v>
                </c:pt>
                <c:pt idx="28467">
                  <c:v>2.2467000000003168</c:v>
                </c:pt>
                <c:pt idx="28468">
                  <c:v>2.246800000000317</c:v>
                </c:pt>
                <c:pt idx="28469">
                  <c:v>2.2469000000003172</c:v>
                </c:pt>
                <c:pt idx="28470">
                  <c:v>2.2470000000003174</c:v>
                </c:pt>
                <c:pt idx="28471">
                  <c:v>2.2471000000003176</c:v>
                </c:pt>
                <c:pt idx="28472">
                  <c:v>2.2472000000003178</c:v>
                </c:pt>
                <c:pt idx="28473">
                  <c:v>2.247300000000318</c:v>
                </c:pt>
                <c:pt idx="28474">
                  <c:v>2.2474000000003183</c:v>
                </c:pt>
                <c:pt idx="28475">
                  <c:v>2.2475000000003185</c:v>
                </c:pt>
                <c:pt idx="28476">
                  <c:v>2.2476000000003187</c:v>
                </c:pt>
                <c:pt idx="28477">
                  <c:v>2.2477000000003189</c:v>
                </c:pt>
                <c:pt idx="28478">
                  <c:v>2.2478000000003191</c:v>
                </c:pt>
                <c:pt idx="28479">
                  <c:v>2.2479000000003193</c:v>
                </c:pt>
                <c:pt idx="28480">
                  <c:v>2.2480000000003195</c:v>
                </c:pt>
                <c:pt idx="28481">
                  <c:v>2.2481000000003197</c:v>
                </c:pt>
                <c:pt idx="28482">
                  <c:v>2.2482000000003199</c:v>
                </c:pt>
                <c:pt idx="28483">
                  <c:v>2.2483000000003202</c:v>
                </c:pt>
                <c:pt idx="28484">
                  <c:v>2.2484000000003204</c:v>
                </c:pt>
                <c:pt idx="28485">
                  <c:v>2.2485000000003206</c:v>
                </c:pt>
                <c:pt idx="28486">
                  <c:v>2.2486000000003208</c:v>
                </c:pt>
                <c:pt idx="28487">
                  <c:v>2.248700000000321</c:v>
                </c:pt>
                <c:pt idx="28488">
                  <c:v>2.2488000000003212</c:v>
                </c:pt>
                <c:pt idx="28489">
                  <c:v>2.2489000000003214</c:v>
                </c:pt>
                <c:pt idx="28490">
                  <c:v>2.2490000000003216</c:v>
                </c:pt>
                <c:pt idx="28491">
                  <c:v>2.2491000000003218</c:v>
                </c:pt>
                <c:pt idx="28492">
                  <c:v>2.2492000000003221</c:v>
                </c:pt>
                <c:pt idx="28493">
                  <c:v>2.2493000000003223</c:v>
                </c:pt>
                <c:pt idx="28494">
                  <c:v>2.2494000000003225</c:v>
                </c:pt>
                <c:pt idx="28495">
                  <c:v>2.2495000000003227</c:v>
                </c:pt>
                <c:pt idx="28496">
                  <c:v>2.2496000000003229</c:v>
                </c:pt>
                <c:pt idx="28497">
                  <c:v>2.2497000000003231</c:v>
                </c:pt>
                <c:pt idx="28498">
                  <c:v>2.2498000000003233</c:v>
                </c:pt>
                <c:pt idx="28499">
                  <c:v>2.2499000000003235</c:v>
                </c:pt>
                <c:pt idx="28500">
                  <c:v>2.2500000000003237</c:v>
                </c:pt>
                <c:pt idx="28501">
                  <c:v>2.250100000000324</c:v>
                </c:pt>
                <c:pt idx="28502">
                  <c:v>2.2502000000003242</c:v>
                </c:pt>
                <c:pt idx="28503">
                  <c:v>2.2503000000003244</c:v>
                </c:pt>
                <c:pt idx="28504">
                  <c:v>2.2504000000003246</c:v>
                </c:pt>
                <c:pt idx="28505">
                  <c:v>2.2505000000003248</c:v>
                </c:pt>
                <c:pt idx="28506">
                  <c:v>2.250600000000325</c:v>
                </c:pt>
                <c:pt idx="28507">
                  <c:v>2.2507000000003252</c:v>
                </c:pt>
                <c:pt idx="28508">
                  <c:v>2.2508000000003254</c:v>
                </c:pt>
                <c:pt idx="28509">
                  <c:v>2.2509000000003256</c:v>
                </c:pt>
                <c:pt idx="28510">
                  <c:v>2.2510000000003259</c:v>
                </c:pt>
                <c:pt idx="28511">
                  <c:v>2.2511000000003261</c:v>
                </c:pt>
                <c:pt idx="28512">
                  <c:v>2.2512000000003263</c:v>
                </c:pt>
                <c:pt idx="28513">
                  <c:v>2.2513000000003265</c:v>
                </c:pt>
                <c:pt idx="28514">
                  <c:v>2.2514000000003267</c:v>
                </c:pt>
                <c:pt idx="28515">
                  <c:v>2.2515000000003269</c:v>
                </c:pt>
                <c:pt idx="28516">
                  <c:v>2.2516000000003271</c:v>
                </c:pt>
                <c:pt idx="28517">
                  <c:v>2.2517000000003273</c:v>
                </c:pt>
                <c:pt idx="28518">
                  <c:v>2.2518000000003275</c:v>
                </c:pt>
                <c:pt idx="28519">
                  <c:v>2.2519000000003278</c:v>
                </c:pt>
                <c:pt idx="28520">
                  <c:v>2.252000000000328</c:v>
                </c:pt>
                <c:pt idx="28521">
                  <c:v>2.2521000000003282</c:v>
                </c:pt>
                <c:pt idx="28522">
                  <c:v>2.2522000000003284</c:v>
                </c:pt>
                <c:pt idx="28523">
                  <c:v>2.2523000000003286</c:v>
                </c:pt>
                <c:pt idx="28524">
                  <c:v>2.2524000000003288</c:v>
                </c:pt>
                <c:pt idx="28525">
                  <c:v>2.252500000000329</c:v>
                </c:pt>
                <c:pt idx="28526">
                  <c:v>2.2526000000003292</c:v>
                </c:pt>
                <c:pt idx="28527">
                  <c:v>2.2527000000003294</c:v>
                </c:pt>
                <c:pt idx="28528">
                  <c:v>2.2528000000003296</c:v>
                </c:pt>
                <c:pt idx="28529">
                  <c:v>2.2529000000003299</c:v>
                </c:pt>
                <c:pt idx="28530">
                  <c:v>2.2530000000003301</c:v>
                </c:pt>
                <c:pt idx="28531">
                  <c:v>2.2531000000003303</c:v>
                </c:pt>
                <c:pt idx="28532">
                  <c:v>2.2532000000003305</c:v>
                </c:pt>
                <c:pt idx="28533">
                  <c:v>2.2533000000003307</c:v>
                </c:pt>
                <c:pt idx="28534">
                  <c:v>2.2534000000003309</c:v>
                </c:pt>
                <c:pt idx="28535">
                  <c:v>2.2535000000003311</c:v>
                </c:pt>
                <c:pt idx="28536">
                  <c:v>2.2536000000003313</c:v>
                </c:pt>
                <c:pt idx="28537">
                  <c:v>2.2537000000003315</c:v>
                </c:pt>
                <c:pt idx="28538">
                  <c:v>2.2538000000003318</c:v>
                </c:pt>
                <c:pt idx="28539">
                  <c:v>2.253900000000332</c:v>
                </c:pt>
                <c:pt idx="28540">
                  <c:v>2.2540000000003322</c:v>
                </c:pt>
                <c:pt idx="28541">
                  <c:v>2.2541000000003324</c:v>
                </c:pt>
                <c:pt idx="28542">
                  <c:v>2.2542000000003326</c:v>
                </c:pt>
                <c:pt idx="28543">
                  <c:v>2.2543000000003328</c:v>
                </c:pt>
                <c:pt idx="28544">
                  <c:v>2.254400000000333</c:v>
                </c:pt>
                <c:pt idx="28545">
                  <c:v>2.2545000000003332</c:v>
                </c:pt>
                <c:pt idx="28546">
                  <c:v>2.2546000000003334</c:v>
                </c:pt>
                <c:pt idx="28547">
                  <c:v>2.2547000000003337</c:v>
                </c:pt>
                <c:pt idx="28548">
                  <c:v>2.2548000000003339</c:v>
                </c:pt>
                <c:pt idx="28549">
                  <c:v>2.2549000000003341</c:v>
                </c:pt>
                <c:pt idx="28550">
                  <c:v>2.2550000000003343</c:v>
                </c:pt>
                <c:pt idx="28551">
                  <c:v>2.2551000000003345</c:v>
                </c:pt>
                <c:pt idx="28552">
                  <c:v>2.2552000000003347</c:v>
                </c:pt>
                <c:pt idx="28553">
                  <c:v>2.2553000000003349</c:v>
                </c:pt>
                <c:pt idx="28554">
                  <c:v>2.2554000000003351</c:v>
                </c:pt>
                <c:pt idx="28555">
                  <c:v>2.2555000000003353</c:v>
                </c:pt>
                <c:pt idx="28556">
                  <c:v>2.2556000000003356</c:v>
                </c:pt>
                <c:pt idx="28557">
                  <c:v>2.2557000000003358</c:v>
                </c:pt>
                <c:pt idx="28558">
                  <c:v>2.255800000000336</c:v>
                </c:pt>
                <c:pt idx="28559">
                  <c:v>2.2559000000003362</c:v>
                </c:pt>
                <c:pt idx="28560">
                  <c:v>2.2560000000003364</c:v>
                </c:pt>
                <c:pt idx="28561">
                  <c:v>2.2561000000003366</c:v>
                </c:pt>
                <c:pt idx="28562">
                  <c:v>2.2562000000003368</c:v>
                </c:pt>
                <c:pt idx="28563">
                  <c:v>2.256300000000337</c:v>
                </c:pt>
                <c:pt idx="28564">
                  <c:v>2.2564000000003372</c:v>
                </c:pt>
                <c:pt idx="28565">
                  <c:v>2.2565000000003375</c:v>
                </c:pt>
                <c:pt idx="28566">
                  <c:v>2.2566000000003377</c:v>
                </c:pt>
                <c:pt idx="28567">
                  <c:v>2.2567000000003379</c:v>
                </c:pt>
                <c:pt idx="28568">
                  <c:v>2.2568000000003381</c:v>
                </c:pt>
                <c:pt idx="28569">
                  <c:v>2.2569000000003383</c:v>
                </c:pt>
                <c:pt idx="28570">
                  <c:v>2.2570000000003385</c:v>
                </c:pt>
                <c:pt idx="28571">
                  <c:v>2.2571000000003387</c:v>
                </c:pt>
                <c:pt idx="28572">
                  <c:v>2.2572000000003389</c:v>
                </c:pt>
                <c:pt idx="28573">
                  <c:v>2.2573000000003391</c:v>
                </c:pt>
                <c:pt idx="28574">
                  <c:v>2.2574000000003394</c:v>
                </c:pt>
                <c:pt idx="28575">
                  <c:v>2.2575000000003396</c:v>
                </c:pt>
                <c:pt idx="28576">
                  <c:v>2.2576000000003398</c:v>
                </c:pt>
                <c:pt idx="28577">
                  <c:v>2.25770000000034</c:v>
                </c:pt>
                <c:pt idx="28578">
                  <c:v>2.2578000000003402</c:v>
                </c:pt>
                <c:pt idx="28579">
                  <c:v>2.2579000000003404</c:v>
                </c:pt>
                <c:pt idx="28580">
                  <c:v>2.2580000000003406</c:v>
                </c:pt>
                <c:pt idx="28581">
                  <c:v>2.2581000000003408</c:v>
                </c:pt>
                <c:pt idx="28582">
                  <c:v>2.258200000000341</c:v>
                </c:pt>
                <c:pt idx="28583">
                  <c:v>2.2583000000003413</c:v>
                </c:pt>
                <c:pt idx="28584">
                  <c:v>2.2584000000003415</c:v>
                </c:pt>
                <c:pt idx="28585">
                  <c:v>2.2585000000003417</c:v>
                </c:pt>
                <c:pt idx="28586">
                  <c:v>2.2586000000003419</c:v>
                </c:pt>
                <c:pt idx="28587">
                  <c:v>2.2587000000003421</c:v>
                </c:pt>
                <c:pt idx="28588">
                  <c:v>2.2588000000003423</c:v>
                </c:pt>
                <c:pt idx="28589">
                  <c:v>2.2589000000003425</c:v>
                </c:pt>
                <c:pt idx="28590">
                  <c:v>2.2590000000003427</c:v>
                </c:pt>
                <c:pt idx="28591">
                  <c:v>2.2591000000003429</c:v>
                </c:pt>
                <c:pt idx="28592">
                  <c:v>2.2592000000003432</c:v>
                </c:pt>
                <c:pt idx="28593">
                  <c:v>2.2593000000003434</c:v>
                </c:pt>
                <c:pt idx="28594">
                  <c:v>2.2594000000003436</c:v>
                </c:pt>
                <c:pt idx="28595">
                  <c:v>2.2595000000003438</c:v>
                </c:pt>
                <c:pt idx="28596">
                  <c:v>2.259600000000344</c:v>
                </c:pt>
                <c:pt idx="28597">
                  <c:v>2.2597000000003442</c:v>
                </c:pt>
                <c:pt idx="28598">
                  <c:v>2.2598000000003444</c:v>
                </c:pt>
                <c:pt idx="28599">
                  <c:v>2.2599000000003446</c:v>
                </c:pt>
                <c:pt idx="28600">
                  <c:v>2.2600000000003448</c:v>
                </c:pt>
                <c:pt idx="28601">
                  <c:v>2.2601000000003451</c:v>
                </c:pt>
                <c:pt idx="28602">
                  <c:v>2.2602000000003453</c:v>
                </c:pt>
                <c:pt idx="28603">
                  <c:v>2.2603000000003455</c:v>
                </c:pt>
                <c:pt idx="28604">
                  <c:v>2.2604000000003457</c:v>
                </c:pt>
                <c:pt idx="28605">
                  <c:v>2.2605000000003459</c:v>
                </c:pt>
                <c:pt idx="28606">
                  <c:v>2.2606000000003461</c:v>
                </c:pt>
                <c:pt idx="28607">
                  <c:v>2.2607000000003463</c:v>
                </c:pt>
                <c:pt idx="28608">
                  <c:v>2.2608000000003465</c:v>
                </c:pt>
                <c:pt idx="28609">
                  <c:v>2.2609000000003467</c:v>
                </c:pt>
                <c:pt idx="28610">
                  <c:v>2.261000000000347</c:v>
                </c:pt>
                <c:pt idx="28611">
                  <c:v>2.2611000000003472</c:v>
                </c:pt>
                <c:pt idx="28612">
                  <c:v>2.2612000000003474</c:v>
                </c:pt>
                <c:pt idx="28613">
                  <c:v>2.2613000000003476</c:v>
                </c:pt>
                <c:pt idx="28614">
                  <c:v>2.2614000000003478</c:v>
                </c:pt>
                <c:pt idx="28615">
                  <c:v>2.261500000000348</c:v>
                </c:pt>
                <c:pt idx="28616">
                  <c:v>2.2616000000003482</c:v>
                </c:pt>
                <c:pt idx="28617">
                  <c:v>2.2617000000003484</c:v>
                </c:pt>
                <c:pt idx="28618">
                  <c:v>2.2618000000003486</c:v>
                </c:pt>
                <c:pt idx="28619">
                  <c:v>2.2619000000003489</c:v>
                </c:pt>
                <c:pt idx="28620">
                  <c:v>2.2620000000003491</c:v>
                </c:pt>
                <c:pt idx="28621">
                  <c:v>2.2621000000003493</c:v>
                </c:pt>
                <c:pt idx="28622">
                  <c:v>2.2622000000003495</c:v>
                </c:pt>
                <c:pt idx="28623">
                  <c:v>2.2623000000003497</c:v>
                </c:pt>
                <c:pt idx="28624">
                  <c:v>2.2624000000003499</c:v>
                </c:pt>
                <c:pt idx="28625">
                  <c:v>2.2625000000003501</c:v>
                </c:pt>
                <c:pt idx="28626">
                  <c:v>2.2626000000003503</c:v>
                </c:pt>
                <c:pt idx="28627">
                  <c:v>2.2627000000003505</c:v>
                </c:pt>
                <c:pt idx="28628">
                  <c:v>2.2628000000003508</c:v>
                </c:pt>
                <c:pt idx="28629">
                  <c:v>2.262900000000351</c:v>
                </c:pt>
                <c:pt idx="28630">
                  <c:v>2.2630000000003512</c:v>
                </c:pt>
                <c:pt idx="28631">
                  <c:v>2.2631000000003514</c:v>
                </c:pt>
                <c:pt idx="28632">
                  <c:v>2.2632000000003516</c:v>
                </c:pt>
                <c:pt idx="28633">
                  <c:v>2.2633000000003518</c:v>
                </c:pt>
                <c:pt idx="28634">
                  <c:v>2.263400000000352</c:v>
                </c:pt>
                <c:pt idx="28635">
                  <c:v>2.2635000000003522</c:v>
                </c:pt>
                <c:pt idx="28636">
                  <c:v>2.2636000000003524</c:v>
                </c:pt>
                <c:pt idx="28637">
                  <c:v>2.2637000000003527</c:v>
                </c:pt>
                <c:pt idx="28638">
                  <c:v>2.2638000000003529</c:v>
                </c:pt>
                <c:pt idx="28639">
                  <c:v>2.2639000000003531</c:v>
                </c:pt>
                <c:pt idx="28640">
                  <c:v>2.2640000000003533</c:v>
                </c:pt>
                <c:pt idx="28641">
                  <c:v>2.2641000000003535</c:v>
                </c:pt>
                <c:pt idx="28642">
                  <c:v>2.2642000000003537</c:v>
                </c:pt>
                <c:pt idx="28643">
                  <c:v>2.2643000000003539</c:v>
                </c:pt>
                <c:pt idx="28644">
                  <c:v>2.2644000000003541</c:v>
                </c:pt>
                <c:pt idx="28645">
                  <c:v>2.2645000000003543</c:v>
                </c:pt>
                <c:pt idx="28646">
                  <c:v>2.2646000000003546</c:v>
                </c:pt>
                <c:pt idx="28647">
                  <c:v>2.2647000000003548</c:v>
                </c:pt>
                <c:pt idx="28648">
                  <c:v>2.264800000000355</c:v>
                </c:pt>
                <c:pt idx="28649">
                  <c:v>2.2649000000003552</c:v>
                </c:pt>
                <c:pt idx="28650">
                  <c:v>2.2650000000003554</c:v>
                </c:pt>
                <c:pt idx="28651">
                  <c:v>2.2651000000003556</c:v>
                </c:pt>
                <c:pt idx="28652">
                  <c:v>2.2652000000003558</c:v>
                </c:pt>
                <c:pt idx="28653">
                  <c:v>2.265300000000356</c:v>
                </c:pt>
                <c:pt idx="28654">
                  <c:v>2.2654000000003562</c:v>
                </c:pt>
                <c:pt idx="28655">
                  <c:v>2.2655000000003565</c:v>
                </c:pt>
                <c:pt idx="28656">
                  <c:v>2.2656000000003567</c:v>
                </c:pt>
                <c:pt idx="28657">
                  <c:v>2.2657000000003569</c:v>
                </c:pt>
                <c:pt idx="28658">
                  <c:v>2.2658000000003571</c:v>
                </c:pt>
                <c:pt idx="28659">
                  <c:v>2.2659000000003573</c:v>
                </c:pt>
                <c:pt idx="28660">
                  <c:v>2.2660000000003575</c:v>
                </c:pt>
                <c:pt idx="28661">
                  <c:v>2.2661000000003577</c:v>
                </c:pt>
                <c:pt idx="28662">
                  <c:v>2.2662000000003579</c:v>
                </c:pt>
                <c:pt idx="28663">
                  <c:v>2.2663000000003581</c:v>
                </c:pt>
                <c:pt idx="28664">
                  <c:v>2.2664000000003584</c:v>
                </c:pt>
                <c:pt idx="28665">
                  <c:v>2.2665000000003586</c:v>
                </c:pt>
                <c:pt idx="28666">
                  <c:v>2.2666000000003588</c:v>
                </c:pt>
                <c:pt idx="28667">
                  <c:v>2.266700000000359</c:v>
                </c:pt>
                <c:pt idx="28668">
                  <c:v>2.2668000000003592</c:v>
                </c:pt>
                <c:pt idx="28669">
                  <c:v>2.2669000000003594</c:v>
                </c:pt>
                <c:pt idx="28670">
                  <c:v>2.2670000000003596</c:v>
                </c:pt>
                <c:pt idx="28671">
                  <c:v>2.2671000000003598</c:v>
                </c:pt>
                <c:pt idx="28672">
                  <c:v>2.26720000000036</c:v>
                </c:pt>
                <c:pt idx="28673">
                  <c:v>2.2673000000003602</c:v>
                </c:pt>
                <c:pt idx="28674">
                  <c:v>2.2674000000003605</c:v>
                </c:pt>
                <c:pt idx="28675">
                  <c:v>2.2675000000003607</c:v>
                </c:pt>
                <c:pt idx="28676">
                  <c:v>2.2676000000003609</c:v>
                </c:pt>
                <c:pt idx="28677">
                  <c:v>2.2677000000003611</c:v>
                </c:pt>
                <c:pt idx="28678">
                  <c:v>2.2678000000003613</c:v>
                </c:pt>
                <c:pt idx="28679">
                  <c:v>2.2679000000003615</c:v>
                </c:pt>
                <c:pt idx="28680">
                  <c:v>2.2680000000003617</c:v>
                </c:pt>
                <c:pt idx="28681">
                  <c:v>2.2681000000003619</c:v>
                </c:pt>
                <c:pt idx="28682">
                  <c:v>2.2682000000003621</c:v>
                </c:pt>
                <c:pt idx="28683">
                  <c:v>2.2683000000003624</c:v>
                </c:pt>
                <c:pt idx="28684">
                  <c:v>2.2684000000003626</c:v>
                </c:pt>
                <c:pt idx="28685">
                  <c:v>2.2685000000003628</c:v>
                </c:pt>
                <c:pt idx="28686">
                  <c:v>2.268600000000363</c:v>
                </c:pt>
                <c:pt idx="28687">
                  <c:v>2.2687000000003632</c:v>
                </c:pt>
                <c:pt idx="28688">
                  <c:v>2.2688000000003634</c:v>
                </c:pt>
                <c:pt idx="28689">
                  <c:v>2.2689000000003636</c:v>
                </c:pt>
                <c:pt idx="28690">
                  <c:v>2.2690000000003638</c:v>
                </c:pt>
                <c:pt idx="28691">
                  <c:v>2.269100000000364</c:v>
                </c:pt>
                <c:pt idx="28692">
                  <c:v>2.2692000000003643</c:v>
                </c:pt>
                <c:pt idx="28693">
                  <c:v>2.2693000000003645</c:v>
                </c:pt>
                <c:pt idx="28694">
                  <c:v>2.2694000000003647</c:v>
                </c:pt>
                <c:pt idx="28695">
                  <c:v>2.2695000000003649</c:v>
                </c:pt>
                <c:pt idx="28696">
                  <c:v>2.2696000000003651</c:v>
                </c:pt>
                <c:pt idx="28697">
                  <c:v>2.2697000000003653</c:v>
                </c:pt>
                <c:pt idx="28698">
                  <c:v>2.2698000000003655</c:v>
                </c:pt>
                <c:pt idx="28699">
                  <c:v>2.2699000000003657</c:v>
                </c:pt>
                <c:pt idx="28700">
                  <c:v>2.2700000000003659</c:v>
                </c:pt>
                <c:pt idx="28701">
                  <c:v>2.2701000000003662</c:v>
                </c:pt>
                <c:pt idx="28702">
                  <c:v>2.2702000000003664</c:v>
                </c:pt>
                <c:pt idx="28703">
                  <c:v>2.2703000000003666</c:v>
                </c:pt>
                <c:pt idx="28704">
                  <c:v>2.2704000000003668</c:v>
                </c:pt>
                <c:pt idx="28705">
                  <c:v>2.270500000000367</c:v>
                </c:pt>
                <c:pt idx="28706">
                  <c:v>2.2706000000003672</c:v>
                </c:pt>
                <c:pt idx="28707">
                  <c:v>2.2707000000003674</c:v>
                </c:pt>
                <c:pt idx="28708">
                  <c:v>2.2708000000003676</c:v>
                </c:pt>
                <c:pt idx="28709">
                  <c:v>2.2709000000003678</c:v>
                </c:pt>
                <c:pt idx="28710">
                  <c:v>2.2710000000003681</c:v>
                </c:pt>
                <c:pt idx="28711">
                  <c:v>2.2711000000003683</c:v>
                </c:pt>
                <c:pt idx="28712">
                  <c:v>2.2712000000003685</c:v>
                </c:pt>
                <c:pt idx="28713">
                  <c:v>2.2713000000003687</c:v>
                </c:pt>
                <c:pt idx="28714">
                  <c:v>2.2714000000003689</c:v>
                </c:pt>
                <c:pt idx="28715">
                  <c:v>2.2715000000003691</c:v>
                </c:pt>
                <c:pt idx="28716">
                  <c:v>2.2716000000003693</c:v>
                </c:pt>
                <c:pt idx="28717">
                  <c:v>2.2717000000003695</c:v>
                </c:pt>
                <c:pt idx="28718">
                  <c:v>2.2718000000003697</c:v>
                </c:pt>
                <c:pt idx="28719">
                  <c:v>2.27190000000037</c:v>
                </c:pt>
                <c:pt idx="28720">
                  <c:v>2.2720000000003702</c:v>
                </c:pt>
                <c:pt idx="28721">
                  <c:v>2.2721000000003704</c:v>
                </c:pt>
                <c:pt idx="28722">
                  <c:v>2.2722000000003706</c:v>
                </c:pt>
                <c:pt idx="28723">
                  <c:v>2.2723000000003708</c:v>
                </c:pt>
                <c:pt idx="28724">
                  <c:v>2.272400000000371</c:v>
                </c:pt>
                <c:pt idx="28725">
                  <c:v>2.2725000000003712</c:v>
                </c:pt>
                <c:pt idx="28726">
                  <c:v>2.2726000000003714</c:v>
                </c:pt>
                <c:pt idx="28727">
                  <c:v>2.2727000000003716</c:v>
                </c:pt>
                <c:pt idx="28728">
                  <c:v>2.2728000000003719</c:v>
                </c:pt>
                <c:pt idx="28729">
                  <c:v>2.2729000000003721</c:v>
                </c:pt>
                <c:pt idx="28730">
                  <c:v>2.2730000000003723</c:v>
                </c:pt>
                <c:pt idx="28731">
                  <c:v>2.2731000000003725</c:v>
                </c:pt>
                <c:pt idx="28732">
                  <c:v>2.2732000000003727</c:v>
                </c:pt>
                <c:pt idx="28733">
                  <c:v>2.2733000000003729</c:v>
                </c:pt>
                <c:pt idx="28734">
                  <c:v>2.2734000000003731</c:v>
                </c:pt>
                <c:pt idx="28735">
                  <c:v>2.2735000000003733</c:v>
                </c:pt>
                <c:pt idx="28736">
                  <c:v>2.2736000000003735</c:v>
                </c:pt>
                <c:pt idx="28737">
                  <c:v>2.2737000000003738</c:v>
                </c:pt>
                <c:pt idx="28738">
                  <c:v>2.273800000000374</c:v>
                </c:pt>
                <c:pt idx="28739">
                  <c:v>2.2739000000003742</c:v>
                </c:pt>
                <c:pt idx="28740">
                  <c:v>2.2740000000003744</c:v>
                </c:pt>
                <c:pt idx="28741">
                  <c:v>2.2741000000003746</c:v>
                </c:pt>
                <c:pt idx="28742">
                  <c:v>2.2742000000003748</c:v>
                </c:pt>
                <c:pt idx="28743">
                  <c:v>2.274300000000375</c:v>
                </c:pt>
                <c:pt idx="28744">
                  <c:v>2.2744000000003752</c:v>
                </c:pt>
                <c:pt idx="28745">
                  <c:v>2.2745000000003754</c:v>
                </c:pt>
                <c:pt idx="28746">
                  <c:v>2.2746000000003757</c:v>
                </c:pt>
                <c:pt idx="28747">
                  <c:v>2.2747000000003759</c:v>
                </c:pt>
                <c:pt idx="28748">
                  <c:v>2.2748000000003761</c:v>
                </c:pt>
                <c:pt idx="28749">
                  <c:v>2.2749000000003763</c:v>
                </c:pt>
                <c:pt idx="28750">
                  <c:v>2.2750000000003765</c:v>
                </c:pt>
                <c:pt idx="28751">
                  <c:v>2.2751000000003767</c:v>
                </c:pt>
                <c:pt idx="28752">
                  <c:v>2.2752000000003769</c:v>
                </c:pt>
                <c:pt idx="28753">
                  <c:v>2.2753000000003771</c:v>
                </c:pt>
                <c:pt idx="28754">
                  <c:v>2.2754000000003773</c:v>
                </c:pt>
                <c:pt idx="28755">
                  <c:v>2.2755000000003776</c:v>
                </c:pt>
                <c:pt idx="28756">
                  <c:v>2.2756000000003778</c:v>
                </c:pt>
                <c:pt idx="28757">
                  <c:v>2.275700000000378</c:v>
                </c:pt>
                <c:pt idx="28758">
                  <c:v>2.2758000000003782</c:v>
                </c:pt>
                <c:pt idx="28759">
                  <c:v>2.2759000000003784</c:v>
                </c:pt>
                <c:pt idx="28760">
                  <c:v>2.2760000000003786</c:v>
                </c:pt>
                <c:pt idx="28761">
                  <c:v>2.2761000000003788</c:v>
                </c:pt>
                <c:pt idx="28762">
                  <c:v>2.276200000000379</c:v>
                </c:pt>
                <c:pt idx="28763">
                  <c:v>2.2763000000003792</c:v>
                </c:pt>
                <c:pt idx="28764">
                  <c:v>2.2764000000003795</c:v>
                </c:pt>
                <c:pt idx="28765">
                  <c:v>2.2765000000003797</c:v>
                </c:pt>
                <c:pt idx="28766">
                  <c:v>2.2766000000003799</c:v>
                </c:pt>
                <c:pt idx="28767">
                  <c:v>2.2767000000003801</c:v>
                </c:pt>
                <c:pt idx="28768">
                  <c:v>2.2768000000003803</c:v>
                </c:pt>
                <c:pt idx="28769">
                  <c:v>2.2769000000003805</c:v>
                </c:pt>
                <c:pt idx="28770">
                  <c:v>2.2770000000003807</c:v>
                </c:pt>
                <c:pt idx="28771">
                  <c:v>2.2771000000003809</c:v>
                </c:pt>
                <c:pt idx="28772">
                  <c:v>2.2772000000003811</c:v>
                </c:pt>
                <c:pt idx="28773">
                  <c:v>2.2773000000003814</c:v>
                </c:pt>
                <c:pt idx="28774">
                  <c:v>2.2774000000003816</c:v>
                </c:pt>
                <c:pt idx="28775">
                  <c:v>2.2775000000003818</c:v>
                </c:pt>
                <c:pt idx="28776">
                  <c:v>2.277600000000382</c:v>
                </c:pt>
                <c:pt idx="28777">
                  <c:v>2.2777000000003822</c:v>
                </c:pt>
                <c:pt idx="28778">
                  <c:v>2.2778000000003824</c:v>
                </c:pt>
                <c:pt idx="28779">
                  <c:v>2.2779000000003826</c:v>
                </c:pt>
                <c:pt idx="28780">
                  <c:v>2.2780000000003828</c:v>
                </c:pt>
                <c:pt idx="28781">
                  <c:v>2.278100000000383</c:v>
                </c:pt>
                <c:pt idx="28782">
                  <c:v>2.2782000000003833</c:v>
                </c:pt>
                <c:pt idx="28783">
                  <c:v>2.2783000000003835</c:v>
                </c:pt>
                <c:pt idx="28784">
                  <c:v>2.2784000000003837</c:v>
                </c:pt>
                <c:pt idx="28785">
                  <c:v>2.2785000000003839</c:v>
                </c:pt>
                <c:pt idx="28786">
                  <c:v>2.2786000000003841</c:v>
                </c:pt>
                <c:pt idx="28787">
                  <c:v>2.2787000000003843</c:v>
                </c:pt>
                <c:pt idx="28788">
                  <c:v>2.2788000000003845</c:v>
                </c:pt>
                <c:pt idx="28789">
                  <c:v>2.2789000000003847</c:v>
                </c:pt>
                <c:pt idx="28790">
                  <c:v>2.2790000000003849</c:v>
                </c:pt>
                <c:pt idx="28791">
                  <c:v>2.2791000000003852</c:v>
                </c:pt>
                <c:pt idx="28792">
                  <c:v>2.2792000000003854</c:v>
                </c:pt>
                <c:pt idx="28793">
                  <c:v>2.2793000000003856</c:v>
                </c:pt>
                <c:pt idx="28794">
                  <c:v>2.2794000000003858</c:v>
                </c:pt>
                <c:pt idx="28795">
                  <c:v>2.279500000000386</c:v>
                </c:pt>
                <c:pt idx="28796">
                  <c:v>2.2796000000003862</c:v>
                </c:pt>
                <c:pt idx="28797">
                  <c:v>2.2797000000003864</c:v>
                </c:pt>
                <c:pt idx="28798">
                  <c:v>2.2798000000003866</c:v>
                </c:pt>
                <c:pt idx="28799">
                  <c:v>2.2799000000003868</c:v>
                </c:pt>
                <c:pt idx="28800">
                  <c:v>2.2800000000003871</c:v>
                </c:pt>
                <c:pt idx="28801">
                  <c:v>2.2801000000003873</c:v>
                </c:pt>
                <c:pt idx="28802">
                  <c:v>2.2802000000003875</c:v>
                </c:pt>
                <c:pt idx="28803">
                  <c:v>2.2803000000003877</c:v>
                </c:pt>
                <c:pt idx="28804">
                  <c:v>2.2804000000003879</c:v>
                </c:pt>
                <c:pt idx="28805">
                  <c:v>2.2805000000003881</c:v>
                </c:pt>
                <c:pt idx="28806">
                  <c:v>2.2806000000003883</c:v>
                </c:pt>
                <c:pt idx="28807">
                  <c:v>2.2807000000003885</c:v>
                </c:pt>
                <c:pt idx="28808">
                  <c:v>2.2808000000003887</c:v>
                </c:pt>
                <c:pt idx="28809">
                  <c:v>2.2809000000003889</c:v>
                </c:pt>
                <c:pt idx="28810">
                  <c:v>2.2810000000003892</c:v>
                </c:pt>
                <c:pt idx="28811">
                  <c:v>2.2811000000003894</c:v>
                </c:pt>
                <c:pt idx="28812">
                  <c:v>2.2812000000003896</c:v>
                </c:pt>
                <c:pt idx="28813">
                  <c:v>2.2813000000003898</c:v>
                </c:pt>
                <c:pt idx="28814">
                  <c:v>2.28140000000039</c:v>
                </c:pt>
                <c:pt idx="28815">
                  <c:v>2.2815000000003902</c:v>
                </c:pt>
                <c:pt idx="28816">
                  <c:v>2.2816000000003904</c:v>
                </c:pt>
                <c:pt idx="28817">
                  <c:v>2.2817000000003906</c:v>
                </c:pt>
                <c:pt idx="28818">
                  <c:v>2.2818000000003908</c:v>
                </c:pt>
                <c:pt idx="28819">
                  <c:v>2.2819000000003911</c:v>
                </c:pt>
                <c:pt idx="28820">
                  <c:v>2.2820000000003913</c:v>
                </c:pt>
                <c:pt idx="28821">
                  <c:v>2.2821000000003915</c:v>
                </c:pt>
                <c:pt idx="28822">
                  <c:v>2.2822000000003917</c:v>
                </c:pt>
                <c:pt idx="28823">
                  <c:v>2.2823000000003919</c:v>
                </c:pt>
                <c:pt idx="28824">
                  <c:v>2.2824000000003921</c:v>
                </c:pt>
                <c:pt idx="28825">
                  <c:v>2.2825000000003923</c:v>
                </c:pt>
                <c:pt idx="28826">
                  <c:v>2.2826000000003925</c:v>
                </c:pt>
                <c:pt idx="28827">
                  <c:v>2.2827000000003927</c:v>
                </c:pt>
                <c:pt idx="28828">
                  <c:v>2.282800000000393</c:v>
                </c:pt>
                <c:pt idx="28829">
                  <c:v>2.2829000000003932</c:v>
                </c:pt>
                <c:pt idx="28830">
                  <c:v>2.2830000000003934</c:v>
                </c:pt>
                <c:pt idx="28831">
                  <c:v>2.2831000000003936</c:v>
                </c:pt>
                <c:pt idx="28832">
                  <c:v>2.2832000000003938</c:v>
                </c:pt>
                <c:pt idx="28833">
                  <c:v>2.283300000000394</c:v>
                </c:pt>
                <c:pt idx="28834">
                  <c:v>2.2834000000003942</c:v>
                </c:pt>
                <c:pt idx="28835">
                  <c:v>2.2835000000003944</c:v>
                </c:pt>
                <c:pt idx="28836">
                  <c:v>2.2836000000003946</c:v>
                </c:pt>
                <c:pt idx="28837">
                  <c:v>2.2837000000003949</c:v>
                </c:pt>
                <c:pt idx="28838">
                  <c:v>2.2838000000003951</c:v>
                </c:pt>
                <c:pt idx="28839">
                  <c:v>2.2839000000003953</c:v>
                </c:pt>
                <c:pt idx="28840">
                  <c:v>2.2840000000003955</c:v>
                </c:pt>
                <c:pt idx="28841">
                  <c:v>2.2841000000003957</c:v>
                </c:pt>
                <c:pt idx="28842">
                  <c:v>2.2842000000003959</c:v>
                </c:pt>
                <c:pt idx="28843">
                  <c:v>2.2843000000003961</c:v>
                </c:pt>
                <c:pt idx="28844">
                  <c:v>2.2844000000003963</c:v>
                </c:pt>
                <c:pt idx="28845">
                  <c:v>2.2845000000003965</c:v>
                </c:pt>
                <c:pt idx="28846">
                  <c:v>2.2846000000003968</c:v>
                </c:pt>
                <c:pt idx="28847">
                  <c:v>2.284700000000397</c:v>
                </c:pt>
                <c:pt idx="28848">
                  <c:v>2.2848000000003972</c:v>
                </c:pt>
                <c:pt idx="28849">
                  <c:v>2.2849000000003974</c:v>
                </c:pt>
                <c:pt idx="28850">
                  <c:v>2.2850000000003976</c:v>
                </c:pt>
                <c:pt idx="28851">
                  <c:v>2.2851000000003978</c:v>
                </c:pt>
                <c:pt idx="28852">
                  <c:v>2.285200000000398</c:v>
                </c:pt>
                <c:pt idx="28853">
                  <c:v>2.2853000000003982</c:v>
                </c:pt>
                <c:pt idx="28854">
                  <c:v>2.2854000000003984</c:v>
                </c:pt>
                <c:pt idx="28855">
                  <c:v>2.2855000000003987</c:v>
                </c:pt>
                <c:pt idx="28856">
                  <c:v>2.2856000000003989</c:v>
                </c:pt>
                <c:pt idx="28857">
                  <c:v>2.2857000000003991</c:v>
                </c:pt>
                <c:pt idx="28858">
                  <c:v>2.2858000000003993</c:v>
                </c:pt>
                <c:pt idx="28859">
                  <c:v>2.2859000000003995</c:v>
                </c:pt>
                <c:pt idx="28860">
                  <c:v>2.2860000000003997</c:v>
                </c:pt>
                <c:pt idx="28861">
                  <c:v>2.2861000000003999</c:v>
                </c:pt>
                <c:pt idx="28862">
                  <c:v>2.2862000000004001</c:v>
                </c:pt>
                <c:pt idx="28863">
                  <c:v>2.2863000000004003</c:v>
                </c:pt>
                <c:pt idx="28864">
                  <c:v>2.2864000000004006</c:v>
                </c:pt>
                <c:pt idx="28865">
                  <c:v>2.2865000000004008</c:v>
                </c:pt>
                <c:pt idx="28866">
                  <c:v>2.286600000000401</c:v>
                </c:pt>
                <c:pt idx="28867">
                  <c:v>2.2867000000004012</c:v>
                </c:pt>
                <c:pt idx="28868">
                  <c:v>2.2868000000004014</c:v>
                </c:pt>
                <c:pt idx="28869">
                  <c:v>2.2869000000004016</c:v>
                </c:pt>
                <c:pt idx="28870">
                  <c:v>2.2870000000004018</c:v>
                </c:pt>
                <c:pt idx="28871">
                  <c:v>2.287100000000402</c:v>
                </c:pt>
                <c:pt idx="28872">
                  <c:v>2.2872000000004022</c:v>
                </c:pt>
                <c:pt idx="28873">
                  <c:v>2.2873000000004025</c:v>
                </c:pt>
                <c:pt idx="28874">
                  <c:v>2.2874000000004027</c:v>
                </c:pt>
                <c:pt idx="28875">
                  <c:v>2.2875000000004029</c:v>
                </c:pt>
                <c:pt idx="28876">
                  <c:v>2.2876000000004031</c:v>
                </c:pt>
                <c:pt idx="28877">
                  <c:v>2.2877000000004033</c:v>
                </c:pt>
                <c:pt idx="28878">
                  <c:v>2.2878000000004035</c:v>
                </c:pt>
                <c:pt idx="28879">
                  <c:v>2.2879000000004037</c:v>
                </c:pt>
                <c:pt idx="28880">
                  <c:v>2.2880000000004039</c:v>
                </c:pt>
                <c:pt idx="28881">
                  <c:v>2.2881000000004041</c:v>
                </c:pt>
                <c:pt idx="28882">
                  <c:v>2.2882000000004044</c:v>
                </c:pt>
                <c:pt idx="28883">
                  <c:v>2.2883000000004046</c:v>
                </c:pt>
                <c:pt idx="28884">
                  <c:v>2.2884000000004048</c:v>
                </c:pt>
                <c:pt idx="28885">
                  <c:v>2.288500000000405</c:v>
                </c:pt>
                <c:pt idx="28886">
                  <c:v>2.2886000000004052</c:v>
                </c:pt>
                <c:pt idx="28887">
                  <c:v>2.2887000000004054</c:v>
                </c:pt>
                <c:pt idx="28888">
                  <c:v>2.2888000000004056</c:v>
                </c:pt>
                <c:pt idx="28889">
                  <c:v>2.2889000000004058</c:v>
                </c:pt>
                <c:pt idx="28890">
                  <c:v>2.289000000000406</c:v>
                </c:pt>
                <c:pt idx="28891">
                  <c:v>2.2891000000004063</c:v>
                </c:pt>
                <c:pt idx="28892">
                  <c:v>2.2892000000004065</c:v>
                </c:pt>
                <c:pt idx="28893">
                  <c:v>2.2893000000004067</c:v>
                </c:pt>
                <c:pt idx="28894">
                  <c:v>2.2894000000004069</c:v>
                </c:pt>
                <c:pt idx="28895">
                  <c:v>2.2895000000004071</c:v>
                </c:pt>
                <c:pt idx="28896">
                  <c:v>2.2896000000004073</c:v>
                </c:pt>
                <c:pt idx="28897">
                  <c:v>2.2897000000004075</c:v>
                </c:pt>
                <c:pt idx="28898">
                  <c:v>2.2898000000004077</c:v>
                </c:pt>
                <c:pt idx="28899">
                  <c:v>2.2899000000004079</c:v>
                </c:pt>
                <c:pt idx="28900">
                  <c:v>2.2900000000004082</c:v>
                </c:pt>
                <c:pt idx="28901">
                  <c:v>2.2901000000004084</c:v>
                </c:pt>
                <c:pt idx="28902">
                  <c:v>2.2902000000004086</c:v>
                </c:pt>
                <c:pt idx="28903">
                  <c:v>2.2903000000004088</c:v>
                </c:pt>
                <c:pt idx="28904">
                  <c:v>2.290400000000409</c:v>
                </c:pt>
                <c:pt idx="28905">
                  <c:v>2.2905000000004092</c:v>
                </c:pt>
                <c:pt idx="28906">
                  <c:v>2.2906000000004094</c:v>
                </c:pt>
                <c:pt idx="28907">
                  <c:v>2.2907000000004096</c:v>
                </c:pt>
                <c:pt idx="28908">
                  <c:v>2.2908000000004098</c:v>
                </c:pt>
                <c:pt idx="28909">
                  <c:v>2.2909000000004101</c:v>
                </c:pt>
                <c:pt idx="28910">
                  <c:v>2.2910000000004103</c:v>
                </c:pt>
                <c:pt idx="28911">
                  <c:v>2.2911000000004105</c:v>
                </c:pt>
                <c:pt idx="28912">
                  <c:v>2.2912000000004107</c:v>
                </c:pt>
                <c:pt idx="28913">
                  <c:v>2.2913000000004109</c:v>
                </c:pt>
                <c:pt idx="28914">
                  <c:v>2.2914000000004111</c:v>
                </c:pt>
                <c:pt idx="28915">
                  <c:v>2.2915000000004113</c:v>
                </c:pt>
                <c:pt idx="28916">
                  <c:v>2.2916000000004115</c:v>
                </c:pt>
                <c:pt idx="28917">
                  <c:v>2.2917000000004117</c:v>
                </c:pt>
                <c:pt idx="28918">
                  <c:v>2.291800000000412</c:v>
                </c:pt>
                <c:pt idx="28919">
                  <c:v>2.2919000000004122</c:v>
                </c:pt>
                <c:pt idx="28920">
                  <c:v>2.2920000000004124</c:v>
                </c:pt>
                <c:pt idx="28921">
                  <c:v>2.2921000000004126</c:v>
                </c:pt>
                <c:pt idx="28922">
                  <c:v>2.2922000000004128</c:v>
                </c:pt>
                <c:pt idx="28923">
                  <c:v>2.292300000000413</c:v>
                </c:pt>
                <c:pt idx="28924">
                  <c:v>2.2924000000004132</c:v>
                </c:pt>
                <c:pt idx="28925">
                  <c:v>2.2925000000004134</c:v>
                </c:pt>
                <c:pt idx="28926">
                  <c:v>2.2926000000004136</c:v>
                </c:pt>
                <c:pt idx="28927">
                  <c:v>2.2927000000004139</c:v>
                </c:pt>
                <c:pt idx="28928">
                  <c:v>2.2928000000004141</c:v>
                </c:pt>
                <c:pt idx="28929">
                  <c:v>2.2929000000004143</c:v>
                </c:pt>
                <c:pt idx="28930">
                  <c:v>2.2930000000004145</c:v>
                </c:pt>
                <c:pt idx="28931">
                  <c:v>2.2931000000004147</c:v>
                </c:pt>
                <c:pt idx="28932">
                  <c:v>2.2932000000004149</c:v>
                </c:pt>
                <c:pt idx="28933">
                  <c:v>2.2933000000004151</c:v>
                </c:pt>
                <c:pt idx="28934">
                  <c:v>2.2934000000004153</c:v>
                </c:pt>
                <c:pt idx="28935">
                  <c:v>2.2935000000004155</c:v>
                </c:pt>
                <c:pt idx="28936">
                  <c:v>2.2936000000004158</c:v>
                </c:pt>
                <c:pt idx="28937">
                  <c:v>2.293700000000416</c:v>
                </c:pt>
                <c:pt idx="28938">
                  <c:v>2.2938000000004162</c:v>
                </c:pt>
                <c:pt idx="28939">
                  <c:v>2.2939000000004164</c:v>
                </c:pt>
                <c:pt idx="28940">
                  <c:v>2.2940000000004166</c:v>
                </c:pt>
                <c:pt idx="28941">
                  <c:v>2.2941000000004168</c:v>
                </c:pt>
                <c:pt idx="28942">
                  <c:v>2.294200000000417</c:v>
                </c:pt>
                <c:pt idx="28943">
                  <c:v>2.2943000000004172</c:v>
                </c:pt>
                <c:pt idx="28944">
                  <c:v>2.2944000000004174</c:v>
                </c:pt>
                <c:pt idx="28945">
                  <c:v>2.2945000000004176</c:v>
                </c:pt>
                <c:pt idx="28946">
                  <c:v>2.2946000000004179</c:v>
                </c:pt>
                <c:pt idx="28947">
                  <c:v>2.2947000000004181</c:v>
                </c:pt>
                <c:pt idx="28948">
                  <c:v>2.2948000000004183</c:v>
                </c:pt>
                <c:pt idx="28949">
                  <c:v>2.2949000000004185</c:v>
                </c:pt>
                <c:pt idx="28950">
                  <c:v>2.2950000000004187</c:v>
                </c:pt>
                <c:pt idx="28951">
                  <c:v>2.2951000000004189</c:v>
                </c:pt>
                <c:pt idx="28952">
                  <c:v>2.2952000000004191</c:v>
                </c:pt>
                <c:pt idx="28953">
                  <c:v>2.2953000000004193</c:v>
                </c:pt>
                <c:pt idx="28954">
                  <c:v>2.2954000000004195</c:v>
                </c:pt>
                <c:pt idx="28955">
                  <c:v>2.2955000000004198</c:v>
                </c:pt>
                <c:pt idx="28956">
                  <c:v>2.29560000000042</c:v>
                </c:pt>
                <c:pt idx="28957">
                  <c:v>2.2957000000004202</c:v>
                </c:pt>
                <c:pt idx="28958">
                  <c:v>2.2958000000004204</c:v>
                </c:pt>
                <c:pt idx="28959">
                  <c:v>2.2959000000004206</c:v>
                </c:pt>
                <c:pt idx="28960">
                  <c:v>2.2960000000004208</c:v>
                </c:pt>
                <c:pt idx="28961">
                  <c:v>2.296100000000421</c:v>
                </c:pt>
                <c:pt idx="28962">
                  <c:v>2.2962000000004212</c:v>
                </c:pt>
                <c:pt idx="28963">
                  <c:v>2.2963000000004214</c:v>
                </c:pt>
                <c:pt idx="28964">
                  <c:v>2.2964000000004217</c:v>
                </c:pt>
                <c:pt idx="28965">
                  <c:v>2.2965000000004219</c:v>
                </c:pt>
                <c:pt idx="28966">
                  <c:v>2.2966000000004221</c:v>
                </c:pt>
                <c:pt idx="28967">
                  <c:v>2.2967000000004223</c:v>
                </c:pt>
                <c:pt idx="28968">
                  <c:v>2.2968000000004225</c:v>
                </c:pt>
                <c:pt idx="28969">
                  <c:v>2.2969000000004227</c:v>
                </c:pt>
                <c:pt idx="28970">
                  <c:v>2.2970000000004229</c:v>
                </c:pt>
                <c:pt idx="28971">
                  <c:v>2.2971000000004231</c:v>
                </c:pt>
                <c:pt idx="28972">
                  <c:v>2.2972000000004233</c:v>
                </c:pt>
                <c:pt idx="28973">
                  <c:v>2.2973000000004236</c:v>
                </c:pt>
                <c:pt idx="28974">
                  <c:v>2.2974000000004238</c:v>
                </c:pt>
                <c:pt idx="28975">
                  <c:v>2.297500000000424</c:v>
                </c:pt>
                <c:pt idx="28976">
                  <c:v>2.2976000000004242</c:v>
                </c:pt>
                <c:pt idx="28977">
                  <c:v>2.2977000000004244</c:v>
                </c:pt>
                <c:pt idx="28978">
                  <c:v>2.2978000000004246</c:v>
                </c:pt>
                <c:pt idx="28979">
                  <c:v>2.2979000000004248</c:v>
                </c:pt>
                <c:pt idx="28980">
                  <c:v>2.298000000000425</c:v>
                </c:pt>
                <c:pt idx="28981">
                  <c:v>2.2981000000004252</c:v>
                </c:pt>
                <c:pt idx="28982">
                  <c:v>2.2982000000004255</c:v>
                </c:pt>
                <c:pt idx="28983">
                  <c:v>2.2983000000004257</c:v>
                </c:pt>
                <c:pt idx="28984">
                  <c:v>2.2984000000004259</c:v>
                </c:pt>
                <c:pt idx="28985">
                  <c:v>2.2985000000004261</c:v>
                </c:pt>
                <c:pt idx="28986">
                  <c:v>2.2986000000004263</c:v>
                </c:pt>
                <c:pt idx="28987">
                  <c:v>2.2987000000004265</c:v>
                </c:pt>
                <c:pt idx="28988">
                  <c:v>2.2988000000004267</c:v>
                </c:pt>
                <c:pt idx="28989">
                  <c:v>2.2989000000004269</c:v>
                </c:pt>
                <c:pt idx="28990">
                  <c:v>2.2990000000004271</c:v>
                </c:pt>
                <c:pt idx="28991">
                  <c:v>2.2991000000004274</c:v>
                </c:pt>
                <c:pt idx="28992">
                  <c:v>2.2992000000004276</c:v>
                </c:pt>
                <c:pt idx="28993">
                  <c:v>2.2993000000004278</c:v>
                </c:pt>
                <c:pt idx="28994">
                  <c:v>2.299400000000428</c:v>
                </c:pt>
                <c:pt idx="28995">
                  <c:v>2.2995000000004282</c:v>
                </c:pt>
                <c:pt idx="28996">
                  <c:v>2.2996000000004284</c:v>
                </c:pt>
                <c:pt idx="28997">
                  <c:v>2.2997000000004286</c:v>
                </c:pt>
                <c:pt idx="28998">
                  <c:v>2.2998000000004288</c:v>
                </c:pt>
                <c:pt idx="28999">
                  <c:v>2.299900000000429</c:v>
                </c:pt>
                <c:pt idx="29000">
                  <c:v>2.3000000000004293</c:v>
                </c:pt>
                <c:pt idx="29001">
                  <c:v>2.3001000000004295</c:v>
                </c:pt>
                <c:pt idx="29002">
                  <c:v>2.3002000000004297</c:v>
                </c:pt>
                <c:pt idx="29003">
                  <c:v>2.3003000000004299</c:v>
                </c:pt>
                <c:pt idx="29004">
                  <c:v>2.3004000000004301</c:v>
                </c:pt>
                <c:pt idx="29005">
                  <c:v>2.3005000000004303</c:v>
                </c:pt>
                <c:pt idx="29006">
                  <c:v>2.3006000000004305</c:v>
                </c:pt>
                <c:pt idx="29007">
                  <c:v>2.3007000000004307</c:v>
                </c:pt>
                <c:pt idx="29008">
                  <c:v>2.3008000000004309</c:v>
                </c:pt>
                <c:pt idx="29009">
                  <c:v>2.3009000000004312</c:v>
                </c:pt>
                <c:pt idx="29010">
                  <c:v>2.3010000000004314</c:v>
                </c:pt>
                <c:pt idx="29011">
                  <c:v>2.3011000000004316</c:v>
                </c:pt>
                <c:pt idx="29012">
                  <c:v>2.3012000000004318</c:v>
                </c:pt>
                <c:pt idx="29013">
                  <c:v>2.301300000000432</c:v>
                </c:pt>
                <c:pt idx="29014">
                  <c:v>2.3014000000004322</c:v>
                </c:pt>
                <c:pt idx="29015">
                  <c:v>2.3015000000004324</c:v>
                </c:pt>
                <c:pt idx="29016">
                  <c:v>2.3016000000004326</c:v>
                </c:pt>
                <c:pt idx="29017">
                  <c:v>2.3017000000004328</c:v>
                </c:pt>
                <c:pt idx="29018">
                  <c:v>2.3018000000004331</c:v>
                </c:pt>
                <c:pt idx="29019">
                  <c:v>2.3019000000004333</c:v>
                </c:pt>
                <c:pt idx="29020">
                  <c:v>2.3020000000004335</c:v>
                </c:pt>
                <c:pt idx="29021">
                  <c:v>2.3021000000004337</c:v>
                </c:pt>
                <c:pt idx="29022">
                  <c:v>2.3022000000004339</c:v>
                </c:pt>
                <c:pt idx="29023">
                  <c:v>2.3023000000004341</c:v>
                </c:pt>
                <c:pt idx="29024">
                  <c:v>2.3024000000004343</c:v>
                </c:pt>
                <c:pt idx="29025">
                  <c:v>2.3025000000004345</c:v>
                </c:pt>
                <c:pt idx="29026">
                  <c:v>2.3026000000004347</c:v>
                </c:pt>
                <c:pt idx="29027">
                  <c:v>2.302700000000435</c:v>
                </c:pt>
                <c:pt idx="29028">
                  <c:v>2.3028000000004352</c:v>
                </c:pt>
                <c:pt idx="29029">
                  <c:v>2.3029000000004354</c:v>
                </c:pt>
                <c:pt idx="29030">
                  <c:v>2.3030000000004356</c:v>
                </c:pt>
                <c:pt idx="29031">
                  <c:v>2.3031000000004358</c:v>
                </c:pt>
                <c:pt idx="29032">
                  <c:v>2.303200000000436</c:v>
                </c:pt>
                <c:pt idx="29033">
                  <c:v>2.3033000000004362</c:v>
                </c:pt>
                <c:pt idx="29034">
                  <c:v>2.3034000000004364</c:v>
                </c:pt>
                <c:pt idx="29035">
                  <c:v>2.3035000000004366</c:v>
                </c:pt>
                <c:pt idx="29036">
                  <c:v>2.3036000000004369</c:v>
                </c:pt>
                <c:pt idx="29037">
                  <c:v>2.3037000000004371</c:v>
                </c:pt>
                <c:pt idx="29038">
                  <c:v>2.3038000000004373</c:v>
                </c:pt>
                <c:pt idx="29039">
                  <c:v>2.3039000000004375</c:v>
                </c:pt>
                <c:pt idx="29040">
                  <c:v>2.3040000000004377</c:v>
                </c:pt>
                <c:pt idx="29041">
                  <c:v>2.3041000000004379</c:v>
                </c:pt>
                <c:pt idx="29042">
                  <c:v>2.3042000000004381</c:v>
                </c:pt>
                <c:pt idx="29043">
                  <c:v>2.3043000000004383</c:v>
                </c:pt>
                <c:pt idx="29044">
                  <c:v>2.3044000000004385</c:v>
                </c:pt>
                <c:pt idx="29045">
                  <c:v>2.3045000000004388</c:v>
                </c:pt>
                <c:pt idx="29046">
                  <c:v>2.304600000000439</c:v>
                </c:pt>
                <c:pt idx="29047">
                  <c:v>2.3047000000004392</c:v>
                </c:pt>
                <c:pt idx="29048">
                  <c:v>2.3048000000004394</c:v>
                </c:pt>
                <c:pt idx="29049">
                  <c:v>2.3049000000004396</c:v>
                </c:pt>
                <c:pt idx="29050">
                  <c:v>2.3050000000004398</c:v>
                </c:pt>
                <c:pt idx="29051">
                  <c:v>2.30510000000044</c:v>
                </c:pt>
                <c:pt idx="29052">
                  <c:v>2.3052000000004402</c:v>
                </c:pt>
                <c:pt idx="29053">
                  <c:v>2.3053000000004404</c:v>
                </c:pt>
                <c:pt idx="29054">
                  <c:v>2.3054000000004407</c:v>
                </c:pt>
                <c:pt idx="29055">
                  <c:v>2.3055000000004409</c:v>
                </c:pt>
                <c:pt idx="29056">
                  <c:v>2.3056000000004411</c:v>
                </c:pt>
                <c:pt idx="29057">
                  <c:v>2.3057000000004413</c:v>
                </c:pt>
                <c:pt idx="29058">
                  <c:v>2.3058000000004415</c:v>
                </c:pt>
                <c:pt idx="29059">
                  <c:v>2.3059000000004417</c:v>
                </c:pt>
                <c:pt idx="29060">
                  <c:v>2.3060000000004419</c:v>
                </c:pt>
                <c:pt idx="29061">
                  <c:v>2.3061000000004421</c:v>
                </c:pt>
                <c:pt idx="29062">
                  <c:v>2.3062000000004423</c:v>
                </c:pt>
                <c:pt idx="29063">
                  <c:v>2.3063000000004426</c:v>
                </c:pt>
                <c:pt idx="29064">
                  <c:v>2.3064000000004428</c:v>
                </c:pt>
                <c:pt idx="29065">
                  <c:v>2.306500000000443</c:v>
                </c:pt>
                <c:pt idx="29066">
                  <c:v>2.3066000000004432</c:v>
                </c:pt>
                <c:pt idx="29067">
                  <c:v>2.3067000000004434</c:v>
                </c:pt>
                <c:pt idx="29068">
                  <c:v>2.3068000000004436</c:v>
                </c:pt>
                <c:pt idx="29069">
                  <c:v>2.3069000000004438</c:v>
                </c:pt>
                <c:pt idx="29070">
                  <c:v>2.307000000000444</c:v>
                </c:pt>
                <c:pt idx="29071">
                  <c:v>2.3071000000004442</c:v>
                </c:pt>
                <c:pt idx="29072">
                  <c:v>2.3072000000004445</c:v>
                </c:pt>
                <c:pt idx="29073">
                  <c:v>2.3073000000004447</c:v>
                </c:pt>
                <c:pt idx="29074">
                  <c:v>2.3074000000004449</c:v>
                </c:pt>
                <c:pt idx="29075">
                  <c:v>2.3075000000004451</c:v>
                </c:pt>
                <c:pt idx="29076">
                  <c:v>2.3076000000004453</c:v>
                </c:pt>
                <c:pt idx="29077">
                  <c:v>2.3077000000004455</c:v>
                </c:pt>
                <c:pt idx="29078">
                  <c:v>2.3078000000004457</c:v>
                </c:pt>
                <c:pt idx="29079">
                  <c:v>2.3079000000004459</c:v>
                </c:pt>
                <c:pt idx="29080">
                  <c:v>2.3080000000004461</c:v>
                </c:pt>
                <c:pt idx="29081">
                  <c:v>2.3081000000004464</c:v>
                </c:pt>
                <c:pt idx="29082">
                  <c:v>2.3082000000004466</c:v>
                </c:pt>
                <c:pt idx="29083">
                  <c:v>2.3083000000004468</c:v>
                </c:pt>
                <c:pt idx="29084">
                  <c:v>2.308400000000447</c:v>
                </c:pt>
                <c:pt idx="29085">
                  <c:v>2.3085000000004472</c:v>
                </c:pt>
                <c:pt idx="29086">
                  <c:v>2.3086000000004474</c:v>
                </c:pt>
                <c:pt idx="29087">
                  <c:v>2.3087000000004476</c:v>
                </c:pt>
                <c:pt idx="29088">
                  <c:v>2.3088000000004478</c:v>
                </c:pt>
                <c:pt idx="29089">
                  <c:v>2.308900000000448</c:v>
                </c:pt>
                <c:pt idx="29090">
                  <c:v>2.3090000000004482</c:v>
                </c:pt>
                <c:pt idx="29091">
                  <c:v>2.3091000000004485</c:v>
                </c:pt>
                <c:pt idx="29092">
                  <c:v>2.3092000000004487</c:v>
                </c:pt>
                <c:pt idx="29093">
                  <c:v>2.3093000000004489</c:v>
                </c:pt>
                <c:pt idx="29094">
                  <c:v>2.3094000000004491</c:v>
                </c:pt>
                <c:pt idx="29095">
                  <c:v>2.3095000000004493</c:v>
                </c:pt>
                <c:pt idx="29096">
                  <c:v>2.3096000000004495</c:v>
                </c:pt>
                <c:pt idx="29097">
                  <c:v>2.3097000000004497</c:v>
                </c:pt>
                <c:pt idx="29098">
                  <c:v>2.3098000000004499</c:v>
                </c:pt>
                <c:pt idx="29099">
                  <c:v>2.3099000000004501</c:v>
                </c:pt>
                <c:pt idx="29100">
                  <c:v>2.3100000000004504</c:v>
                </c:pt>
                <c:pt idx="29101">
                  <c:v>2.3101000000004506</c:v>
                </c:pt>
                <c:pt idx="29102">
                  <c:v>2.3102000000004508</c:v>
                </c:pt>
                <c:pt idx="29103">
                  <c:v>2.310300000000451</c:v>
                </c:pt>
                <c:pt idx="29104">
                  <c:v>2.3104000000004512</c:v>
                </c:pt>
                <c:pt idx="29105">
                  <c:v>2.3105000000004514</c:v>
                </c:pt>
                <c:pt idx="29106">
                  <c:v>2.3106000000004516</c:v>
                </c:pt>
                <c:pt idx="29107">
                  <c:v>2.3107000000004518</c:v>
                </c:pt>
                <c:pt idx="29108">
                  <c:v>2.310800000000452</c:v>
                </c:pt>
                <c:pt idx="29109">
                  <c:v>2.3109000000004523</c:v>
                </c:pt>
                <c:pt idx="29110">
                  <c:v>2.3110000000004525</c:v>
                </c:pt>
                <c:pt idx="29111">
                  <c:v>2.3111000000004527</c:v>
                </c:pt>
                <c:pt idx="29112">
                  <c:v>2.3112000000004529</c:v>
                </c:pt>
                <c:pt idx="29113">
                  <c:v>2.3113000000004531</c:v>
                </c:pt>
                <c:pt idx="29114">
                  <c:v>2.3114000000004533</c:v>
                </c:pt>
                <c:pt idx="29115">
                  <c:v>2.3115000000004535</c:v>
                </c:pt>
                <c:pt idx="29116">
                  <c:v>2.3116000000004537</c:v>
                </c:pt>
                <c:pt idx="29117">
                  <c:v>2.3117000000004539</c:v>
                </c:pt>
                <c:pt idx="29118">
                  <c:v>2.3118000000004542</c:v>
                </c:pt>
                <c:pt idx="29119">
                  <c:v>2.3119000000004544</c:v>
                </c:pt>
                <c:pt idx="29120">
                  <c:v>2.3120000000004546</c:v>
                </c:pt>
                <c:pt idx="29121">
                  <c:v>2.3121000000004548</c:v>
                </c:pt>
                <c:pt idx="29122">
                  <c:v>2.312200000000455</c:v>
                </c:pt>
                <c:pt idx="29123">
                  <c:v>2.3123000000004552</c:v>
                </c:pt>
                <c:pt idx="29124">
                  <c:v>2.3124000000004554</c:v>
                </c:pt>
                <c:pt idx="29125">
                  <c:v>2.3125000000004556</c:v>
                </c:pt>
                <c:pt idx="29126">
                  <c:v>2.3126000000004558</c:v>
                </c:pt>
                <c:pt idx="29127">
                  <c:v>2.3127000000004561</c:v>
                </c:pt>
                <c:pt idx="29128">
                  <c:v>2.3128000000004563</c:v>
                </c:pt>
                <c:pt idx="29129">
                  <c:v>2.3129000000004565</c:v>
                </c:pt>
                <c:pt idx="29130">
                  <c:v>2.3130000000004567</c:v>
                </c:pt>
                <c:pt idx="29131">
                  <c:v>2.3131000000004569</c:v>
                </c:pt>
                <c:pt idx="29132">
                  <c:v>2.3132000000004571</c:v>
                </c:pt>
                <c:pt idx="29133">
                  <c:v>2.3133000000004573</c:v>
                </c:pt>
                <c:pt idx="29134">
                  <c:v>2.3134000000004575</c:v>
                </c:pt>
                <c:pt idx="29135">
                  <c:v>2.3135000000004577</c:v>
                </c:pt>
                <c:pt idx="29136">
                  <c:v>2.313600000000458</c:v>
                </c:pt>
                <c:pt idx="29137">
                  <c:v>2.3137000000004582</c:v>
                </c:pt>
                <c:pt idx="29138">
                  <c:v>2.3138000000004584</c:v>
                </c:pt>
                <c:pt idx="29139">
                  <c:v>2.3139000000004586</c:v>
                </c:pt>
                <c:pt idx="29140">
                  <c:v>2.3140000000004588</c:v>
                </c:pt>
                <c:pt idx="29141">
                  <c:v>2.314100000000459</c:v>
                </c:pt>
                <c:pt idx="29142">
                  <c:v>2.3142000000004592</c:v>
                </c:pt>
                <c:pt idx="29143">
                  <c:v>2.3143000000004594</c:v>
                </c:pt>
                <c:pt idx="29144">
                  <c:v>2.3144000000004596</c:v>
                </c:pt>
                <c:pt idx="29145">
                  <c:v>2.3145000000004599</c:v>
                </c:pt>
                <c:pt idx="29146">
                  <c:v>2.3146000000004601</c:v>
                </c:pt>
                <c:pt idx="29147">
                  <c:v>2.3147000000004603</c:v>
                </c:pt>
                <c:pt idx="29148">
                  <c:v>2.3148000000004605</c:v>
                </c:pt>
                <c:pt idx="29149">
                  <c:v>2.3149000000004607</c:v>
                </c:pt>
                <c:pt idx="29150">
                  <c:v>2.3150000000004609</c:v>
                </c:pt>
                <c:pt idx="29151">
                  <c:v>2.3151000000004611</c:v>
                </c:pt>
                <c:pt idx="29152">
                  <c:v>2.3152000000004613</c:v>
                </c:pt>
                <c:pt idx="29153">
                  <c:v>2.3153000000004615</c:v>
                </c:pt>
                <c:pt idx="29154">
                  <c:v>2.3154000000004618</c:v>
                </c:pt>
                <c:pt idx="29155">
                  <c:v>2.315500000000462</c:v>
                </c:pt>
                <c:pt idx="29156">
                  <c:v>2.3156000000004622</c:v>
                </c:pt>
                <c:pt idx="29157">
                  <c:v>2.3157000000004624</c:v>
                </c:pt>
                <c:pt idx="29158">
                  <c:v>2.3158000000004626</c:v>
                </c:pt>
                <c:pt idx="29159">
                  <c:v>2.3159000000004628</c:v>
                </c:pt>
                <c:pt idx="29160">
                  <c:v>2.316000000000463</c:v>
                </c:pt>
                <c:pt idx="29161">
                  <c:v>2.3161000000004632</c:v>
                </c:pt>
                <c:pt idx="29162">
                  <c:v>2.3162000000004634</c:v>
                </c:pt>
                <c:pt idx="29163">
                  <c:v>2.3163000000004637</c:v>
                </c:pt>
                <c:pt idx="29164">
                  <c:v>2.3164000000004639</c:v>
                </c:pt>
                <c:pt idx="29165">
                  <c:v>2.3165000000004641</c:v>
                </c:pt>
                <c:pt idx="29166">
                  <c:v>2.3166000000004643</c:v>
                </c:pt>
                <c:pt idx="29167">
                  <c:v>2.3167000000004645</c:v>
                </c:pt>
                <c:pt idx="29168">
                  <c:v>2.3168000000004647</c:v>
                </c:pt>
                <c:pt idx="29169">
                  <c:v>2.3169000000004649</c:v>
                </c:pt>
                <c:pt idx="29170">
                  <c:v>2.3170000000004651</c:v>
                </c:pt>
                <c:pt idx="29171">
                  <c:v>2.3171000000004653</c:v>
                </c:pt>
                <c:pt idx="29172">
                  <c:v>2.3172000000004656</c:v>
                </c:pt>
                <c:pt idx="29173">
                  <c:v>2.3173000000004658</c:v>
                </c:pt>
                <c:pt idx="29174">
                  <c:v>2.317400000000466</c:v>
                </c:pt>
                <c:pt idx="29175">
                  <c:v>2.3175000000004662</c:v>
                </c:pt>
                <c:pt idx="29176">
                  <c:v>2.3176000000004664</c:v>
                </c:pt>
                <c:pt idx="29177">
                  <c:v>2.3177000000004666</c:v>
                </c:pt>
                <c:pt idx="29178">
                  <c:v>2.3178000000004668</c:v>
                </c:pt>
                <c:pt idx="29179">
                  <c:v>2.317900000000467</c:v>
                </c:pt>
                <c:pt idx="29180">
                  <c:v>2.3180000000004672</c:v>
                </c:pt>
                <c:pt idx="29181">
                  <c:v>2.3181000000004675</c:v>
                </c:pt>
                <c:pt idx="29182">
                  <c:v>2.3182000000004677</c:v>
                </c:pt>
                <c:pt idx="29183">
                  <c:v>2.3183000000004679</c:v>
                </c:pt>
                <c:pt idx="29184">
                  <c:v>2.3184000000004681</c:v>
                </c:pt>
                <c:pt idx="29185">
                  <c:v>2.3185000000004683</c:v>
                </c:pt>
                <c:pt idx="29186">
                  <c:v>2.3186000000004685</c:v>
                </c:pt>
                <c:pt idx="29187">
                  <c:v>2.3187000000004687</c:v>
                </c:pt>
                <c:pt idx="29188">
                  <c:v>2.3188000000004689</c:v>
                </c:pt>
                <c:pt idx="29189">
                  <c:v>2.3189000000004691</c:v>
                </c:pt>
                <c:pt idx="29190">
                  <c:v>2.3190000000004694</c:v>
                </c:pt>
                <c:pt idx="29191">
                  <c:v>2.3191000000004696</c:v>
                </c:pt>
                <c:pt idx="29192">
                  <c:v>2.3192000000004698</c:v>
                </c:pt>
                <c:pt idx="29193">
                  <c:v>2.31930000000047</c:v>
                </c:pt>
                <c:pt idx="29194">
                  <c:v>2.3194000000004702</c:v>
                </c:pt>
                <c:pt idx="29195">
                  <c:v>2.3195000000004704</c:v>
                </c:pt>
                <c:pt idx="29196">
                  <c:v>2.3196000000004706</c:v>
                </c:pt>
                <c:pt idx="29197">
                  <c:v>2.3197000000004708</c:v>
                </c:pt>
                <c:pt idx="29198">
                  <c:v>2.319800000000471</c:v>
                </c:pt>
                <c:pt idx="29199">
                  <c:v>2.3199000000004713</c:v>
                </c:pt>
                <c:pt idx="29200">
                  <c:v>2.3200000000004715</c:v>
                </c:pt>
                <c:pt idx="29201">
                  <c:v>2.3201000000004717</c:v>
                </c:pt>
                <c:pt idx="29202">
                  <c:v>2.3202000000004719</c:v>
                </c:pt>
                <c:pt idx="29203">
                  <c:v>2.3203000000004721</c:v>
                </c:pt>
                <c:pt idx="29204">
                  <c:v>2.3204000000004723</c:v>
                </c:pt>
                <c:pt idx="29205">
                  <c:v>2.3205000000004725</c:v>
                </c:pt>
                <c:pt idx="29206">
                  <c:v>2.3206000000004727</c:v>
                </c:pt>
                <c:pt idx="29207">
                  <c:v>2.3207000000004729</c:v>
                </c:pt>
                <c:pt idx="29208">
                  <c:v>2.3208000000004732</c:v>
                </c:pt>
                <c:pt idx="29209">
                  <c:v>2.3209000000004734</c:v>
                </c:pt>
                <c:pt idx="29210">
                  <c:v>2.3210000000004736</c:v>
                </c:pt>
                <c:pt idx="29211">
                  <c:v>2.3211000000004738</c:v>
                </c:pt>
                <c:pt idx="29212">
                  <c:v>2.321200000000474</c:v>
                </c:pt>
                <c:pt idx="29213">
                  <c:v>2.3213000000004742</c:v>
                </c:pt>
                <c:pt idx="29214">
                  <c:v>2.3214000000004744</c:v>
                </c:pt>
                <c:pt idx="29215">
                  <c:v>2.3215000000004746</c:v>
                </c:pt>
                <c:pt idx="29216">
                  <c:v>2.3216000000004748</c:v>
                </c:pt>
                <c:pt idx="29217">
                  <c:v>2.3217000000004751</c:v>
                </c:pt>
                <c:pt idx="29218">
                  <c:v>2.3218000000004753</c:v>
                </c:pt>
                <c:pt idx="29219">
                  <c:v>2.3219000000004755</c:v>
                </c:pt>
                <c:pt idx="29220">
                  <c:v>2.3220000000004757</c:v>
                </c:pt>
                <c:pt idx="29221">
                  <c:v>2.3221000000004759</c:v>
                </c:pt>
                <c:pt idx="29222">
                  <c:v>2.3222000000004761</c:v>
                </c:pt>
                <c:pt idx="29223">
                  <c:v>2.3223000000004763</c:v>
                </c:pt>
                <c:pt idx="29224">
                  <c:v>2.3224000000004765</c:v>
                </c:pt>
                <c:pt idx="29225">
                  <c:v>2.3225000000004767</c:v>
                </c:pt>
                <c:pt idx="29226">
                  <c:v>2.3226000000004769</c:v>
                </c:pt>
                <c:pt idx="29227">
                  <c:v>2.3227000000004772</c:v>
                </c:pt>
                <c:pt idx="29228">
                  <c:v>2.3228000000004774</c:v>
                </c:pt>
                <c:pt idx="29229">
                  <c:v>2.3229000000004776</c:v>
                </c:pt>
                <c:pt idx="29230">
                  <c:v>2.3230000000004778</c:v>
                </c:pt>
                <c:pt idx="29231">
                  <c:v>2.323100000000478</c:v>
                </c:pt>
                <c:pt idx="29232">
                  <c:v>2.3232000000004782</c:v>
                </c:pt>
                <c:pt idx="29233">
                  <c:v>2.3233000000004784</c:v>
                </c:pt>
                <c:pt idx="29234">
                  <c:v>2.3234000000004786</c:v>
                </c:pt>
                <c:pt idx="29235">
                  <c:v>2.3235000000004788</c:v>
                </c:pt>
                <c:pt idx="29236">
                  <c:v>2.3236000000004791</c:v>
                </c:pt>
                <c:pt idx="29237">
                  <c:v>2.3237000000004793</c:v>
                </c:pt>
                <c:pt idx="29238">
                  <c:v>2.3238000000004795</c:v>
                </c:pt>
                <c:pt idx="29239">
                  <c:v>2.3239000000004797</c:v>
                </c:pt>
                <c:pt idx="29240">
                  <c:v>2.3240000000004799</c:v>
                </c:pt>
                <c:pt idx="29241">
                  <c:v>2.3241000000004801</c:v>
                </c:pt>
                <c:pt idx="29242">
                  <c:v>2.3242000000004803</c:v>
                </c:pt>
                <c:pt idx="29243">
                  <c:v>2.3243000000004805</c:v>
                </c:pt>
                <c:pt idx="29244">
                  <c:v>2.3244000000004807</c:v>
                </c:pt>
                <c:pt idx="29245">
                  <c:v>2.324500000000481</c:v>
                </c:pt>
                <c:pt idx="29246">
                  <c:v>2.3246000000004812</c:v>
                </c:pt>
                <c:pt idx="29247">
                  <c:v>2.3247000000004814</c:v>
                </c:pt>
                <c:pt idx="29248">
                  <c:v>2.3248000000004816</c:v>
                </c:pt>
                <c:pt idx="29249">
                  <c:v>2.3249000000004818</c:v>
                </c:pt>
                <c:pt idx="29250">
                  <c:v>2.325000000000482</c:v>
                </c:pt>
                <c:pt idx="29251">
                  <c:v>2.3251000000004822</c:v>
                </c:pt>
                <c:pt idx="29252">
                  <c:v>2.3252000000004824</c:v>
                </c:pt>
                <c:pt idx="29253">
                  <c:v>2.3253000000004826</c:v>
                </c:pt>
                <c:pt idx="29254">
                  <c:v>2.3254000000004829</c:v>
                </c:pt>
                <c:pt idx="29255">
                  <c:v>2.3255000000004831</c:v>
                </c:pt>
                <c:pt idx="29256">
                  <c:v>2.3256000000004833</c:v>
                </c:pt>
                <c:pt idx="29257">
                  <c:v>2.3257000000004835</c:v>
                </c:pt>
                <c:pt idx="29258">
                  <c:v>2.3258000000004837</c:v>
                </c:pt>
                <c:pt idx="29259">
                  <c:v>2.3259000000004839</c:v>
                </c:pt>
                <c:pt idx="29260">
                  <c:v>2.3260000000004841</c:v>
                </c:pt>
                <c:pt idx="29261">
                  <c:v>2.3261000000004843</c:v>
                </c:pt>
                <c:pt idx="29262">
                  <c:v>2.3262000000004845</c:v>
                </c:pt>
                <c:pt idx="29263">
                  <c:v>2.3263000000004848</c:v>
                </c:pt>
                <c:pt idx="29264">
                  <c:v>2.326400000000485</c:v>
                </c:pt>
                <c:pt idx="29265">
                  <c:v>2.3265000000004852</c:v>
                </c:pt>
                <c:pt idx="29266">
                  <c:v>2.3266000000004854</c:v>
                </c:pt>
                <c:pt idx="29267">
                  <c:v>2.3267000000004856</c:v>
                </c:pt>
                <c:pt idx="29268">
                  <c:v>2.3268000000004858</c:v>
                </c:pt>
                <c:pt idx="29269">
                  <c:v>2.326900000000486</c:v>
                </c:pt>
                <c:pt idx="29270">
                  <c:v>2.3270000000004862</c:v>
                </c:pt>
                <c:pt idx="29271">
                  <c:v>2.3271000000004864</c:v>
                </c:pt>
                <c:pt idx="29272">
                  <c:v>2.3272000000004867</c:v>
                </c:pt>
                <c:pt idx="29273">
                  <c:v>2.3273000000004869</c:v>
                </c:pt>
                <c:pt idx="29274">
                  <c:v>2.3274000000004871</c:v>
                </c:pt>
                <c:pt idx="29275">
                  <c:v>2.3275000000004873</c:v>
                </c:pt>
                <c:pt idx="29276">
                  <c:v>2.3276000000004875</c:v>
                </c:pt>
                <c:pt idx="29277">
                  <c:v>2.3277000000004877</c:v>
                </c:pt>
                <c:pt idx="29278">
                  <c:v>2.3278000000004879</c:v>
                </c:pt>
                <c:pt idx="29279">
                  <c:v>2.3279000000004881</c:v>
                </c:pt>
                <c:pt idx="29280">
                  <c:v>2.3280000000004883</c:v>
                </c:pt>
                <c:pt idx="29281">
                  <c:v>2.3281000000004886</c:v>
                </c:pt>
                <c:pt idx="29282">
                  <c:v>2.3282000000004888</c:v>
                </c:pt>
                <c:pt idx="29283">
                  <c:v>2.328300000000489</c:v>
                </c:pt>
                <c:pt idx="29284">
                  <c:v>2.3284000000004892</c:v>
                </c:pt>
                <c:pt idx="29285">
                  <c:v>2.3285000000004894</c:v>
                </c:pt>
                <c:pt idx="29286">
                  <c:v>2.3286000000004896</c:v>
                </c:pt>
                <c:pt idx="29287">
                  <c:v>2.3287000000004898</c:v>
                </c:pt>
                <c:pt idx="29288">
                  <c:v>2.32880000000049</c:v>
                </c:pt>
                <c:pt idx="29289">
                  <c:v>2.3289000000004902</c:v>
                </c:pt>
                <c:pt idx="29290">
                  <c:v>2.3290000000004905</c:v>
                </c:pt>
                <c:pt idx="29291">
                  <c:v>2.3291000000004907</c:v>
                </c:pt>
                <c:pt idx="29292">
                  <c:v>2.3292000000004909</c:v>
                </c:pt>
                <c:pt idx="29293">
                  <c:v>2.3293000000004911</c:v>
                </c:pt>
                <c:pt idx="29294">
                  <c:v>2.3294000000004913</c:v>
                </c:pt>
                <c:pt idx="29295">
                  <c:v>2.3295000000004915</c:v>
                </c:pt>
                <c:pt idx="29296">
                  <c:v>2.3296000000004917</c:v>
                </c:pt>
                <c:pt idx="29297">
                  <c:v>2.3297000000004919</c:v>
                </c:pt>
                <c:pt idx="29298">
                  <c:v>2.3298000000004921</c:v>
                </c:pt>
                <c:pt idx="29299">
                  <c:v>2.3299000000004924</c:v>
                </c:pt>
                <c:pt idx="29300">
                  <c:v>2.3300000000004926</c:v>
                </c:pt>
                <c:pt idx="29301">
                  <c:v>2.3301000000004928</c:v>
                </c:pt>
                <c:pt idx="29302">
                  <c:v>2.330200000000493</c:v>
                </c:pt>
                <c:pt idx="29303">
                  <c:v>2.3303000000004932</c:v>
                </c:pt>
                <c:pt idx="29304">
                  <c:v>2.3304000000004934</c:v>
                </c:pt>
                <c:pt idx="29305">
                  <c:v>2.3305000000004936</c:v>
                </c:pt>
                <c:pt idx="29306">
                  <c:v>2.3306000000004938</c:v>
                </c:pt>
                <c:pt idx="29307">
                  <c:v>2.330700000000494</c:v>
                </c:pt>
                <c:pt idx="29308">
                  <c:v>2.3308000000004943</c:v>
                </c:pt>
                <c:pt idx="29309">
                  <c:v>2.3309000000004945</c:v>
                </c:pt>
                <c:pt idx="29310">
                  <c:v>2.3310000000004947</c:v>
                </c:pt>
                <c:pt idx="29311">
                  <c:v>2.3311000000004949</c:v>
                </c:pt>
                <c:pt idx="29312">
                  <c:v>2.3312000000004951</c:v>
                </c:pt>
                <c:pt idx="29313">
                  <c:v>2.3313000000004953</c:v>
                </c:pt>
                <c:pt idx="29314">
                  <c:v>2.3314000000004955</c:v>
                </c:pt>
                <c:pt idx="29315">
                  <c:v>2.3315000000004957</c:v>
                </c:pt>
                <c:pt idx="29316">
                  <c:v>2.3316000000004959</c:v>
                </c:pt>
                <c:pt idx="29317">
                  <c:v>2.3317000000004962</c:v>
                </c:pt>
                <c:pt idx="29318">
                  <c:v>2.3318000000004964</c:v>
                </c:pt>
                <c:pt idx="29319">
                  <c:v>2.3319000000004966</c:v>
                </c:pt>
                <c:pt idx="29320">
                  <c:v>2.3320000000004968</c:v>
                </c:pt>
                <c:pt idx="29321">
                  <c:v>2.332100000000497</c:v>
                </c:pt>
                <c:pt idx="29322">
                  <c:v>2.3322000000004972</c:v>
                </c:pt>
                <c:pt idx="29323">
                  <c:v>2.3323000000004974</c:v>
                </c:pt>
                <c:pt idx="29324">
                  <c:v>2.3324000000004976</c:v>
                </c:pt>
                <c:pt idx="29325">
                  <c:v>2.3325000000004978</c:v>
                </c:pt>
                <c:pt idx="29326">
                  <c:v>2.3326000000004981</c:v>
                </c:pt>
                <c:pt idx="29327">
                  <c:v>2.3327000000004983</c:v>
                </c:pt>
                <c:pt idx="29328">
                  <c:v>2.3328000000004985</c:v>
                </c:pt>
                <c:pt idx="29329">
                  <c:v>2.3329000000004987</c:v>
                </c:pt>
                <c:pt idx="29330">
                  <c:v>2.3330000000004989</c:v>
                </c:pt>
                <c:pt idx="29331">
                  <c:v>2.3331000000004991</c:v>
                </c:pt>
                <c:pt idx="29332">
                  <c:v>2.3332000000004993</c:v>
                </c:pt>
                <c:pt idx="29333">
                  <c:v>2.3333000000004995</c:v>
                </c:pt>
                <c:pt idx="29334">
                  <c:v>2.3334000000004997</c:v>
                </c:pt>
                <c:pt idx="29335">
                  <c:v>2.3335000000005</c:v>
                </c:pt>
                <c:pt idx="29336">
                  <c:v>2.3336000000005002</c:v>
                </c:pt>
                <c:pt idx="29337">
                  <c:v>2.3337000000005004</c:v>
                </c:pt>
                <c:pt idx="29338">
                  <c:v>2.3338000000005006</c:v>
                </c:pt>
                <c:pt idx="29339">
                  <c:v>2.3339000000005008</c:v>
                </c:pt>
                <c:pt idx="29340">
                  <c:v>2.334000000000501</c:v>
                </c:pt>
                <c:pt idx="29341">
                  <c:v>2.3341000000005012</c:v>
                </c:pt>
                <c:pt idx="29342">
                  <c:v>2.3342000000005014</c:v>
                </c:pt>
                <c:pt idx="29343">
                  <c:v>2.3343000000005016</c:v>
                </c:pt>
                <c:pt idx="29344">
                  <c:v>2.3344000000005019</c:v>
                </c:pt>
                <c:pt idx="29345">
                  <c:v>2.3345000000005021</c:v>
                </c:pt>
                <c:pt idx="29346">
                  <c:v>2.3346000000005023</c:v>
                </c:pt>
                <c:pt idx="29347">
                  <c:v>2.3347000000005025</c:v>
                </c:pt>
                <c:pt idx="29348">
                  <c:v>2.3348000000005027</c:v>
                </c:pt>
                <c:pt idx="29349">
                  <c:v>2.3349000000005029</c:v>
                </c:pt>
                <c:pt idx="29350">
                  <c:v>2.3350000000005031</c:v>
                </c:pt>
                <c:pt idx="29351">
                  <c:v>2.3351000000005033</c:v>
                </c:pt>
                <c:pt idx="29352">
                  <c:v>2.3352000000005035</c:v>
                </c:pt>
                <c:pt idx="29353">
                  <c:v>2.3353000000005038</c:v>
                </c:pt>
                <c:pt idx="29354">
                  <c:v>2.335400000000504</c:v>
                </c:pt>
                <c:pt idx="29355">
                  <c:v>2.3355000000005042</c:v>
                </c:pt>
                <c:pt idx="29356">
                  <c:v>2.3356000000005044</c:v>
                </c:pt>
                <c:pt idx="29357">
                  <c:v>2.3357000000005046</c:v>
                </c:pt>
                <c:pt idx="29358">
                  <c:v>2.3358000000005048</c:v>
                </c:pt>
                <c:pt idx="29359">
                  <c:v>2.335900000000505</c:v>
                </c:pt>
                <c:pt idx="29360">
                  <c:v>2.3360000000005052</c:v>
                </c:pt>
                <c:pt idx="29361">
                  <c:v>2.3361000000005054</c:v>
                </c:pt>
                <c:pt idx="29362">
                  <c:v>2.3362000000005056</c:v>
                </c:pt>
                <c:pt idx="29363">
                  <c:v>2.3363000000005059</c:v>
                </c:pt>
                <c:pt idx="29364">
                  <c:v>2.3364000000005061</c:v>
                </c:pt>
                <c:pt idx="29365">
                  <c:v>2.3365000000005063</c:v>
                </c:pt>
                <c:pt idx="29366">
                  <c:v>2.3366000000005065</c:v>
                </c:pt>
                <c:pt idx="29367">
                  <c:v>2.3367000000005067</c:v>
                </c:pt>
                <c:pt idx="29368">
                  <c:v>2.3368000000005069</c:v>
                </c:pt>
                <c:pt idx="29369">
                  <c:v>2.3369000000005071</c:v>
                </c:pt>
                <c:pt idx="29370">
                  <c:v>2.3370000000005073</c:v>
                </c:pt>
                <c:pt idx="29371">
                  <c:v>2.3371000000005075</c:v>
                </c:pt>
                <c:pt idx="29372">
                  <c:v>2.3372000000005078</c:v>
                </c:pt>
                <c:pt idx="29373">
                  <c:v>2.337300000000508</c:v>
                </c:pt>
                <c:pt idx="29374">
                  <c:v>2.3374000000005082</c:v>
                </c:pt>
                <c:pt idx="29375">
                  <c:v>2.3375000000005084</c:v>
                </c:pt>
                <c:pt idx="29376">
                  <c:v>2.3376000000005086</c:v>
                </c:pt>
                <c:pt idx="29377">
                  <c:v>2.3377000000005088</c:v>
                </c:pt>
                <c:pt idx="29378">
                  <c:v>2.337800000000509</c:v>
                </c:pt>
                <c:pt idx="29379">
                  <c:v>2.3379000000005092</c:v>
                </c:pt>
                <c:pt idx="29380">
                  <c:v>2.3380000000005094</c:v>
                </c:pt>
                <c:pt idx="29381">
                  <c:v>2.3381000000005097</c:v>
                </c:pt>
                <c:pt idx="29382">
                  <c:v>2.3382000000005099</c:v>
                </c:pt>
                <c:pt idx="29383">
                  <c:v>2.3383000000005101</c:v>
                </c:pt>
                <c:pt idx="29384">
                  <c:v>2.3384000000005103</c:v>
                </c:pt>
                <c:pt idx="29385">
                  <c:v>2.3385000000005105</c:v>
                </c:pt>
                <c:pt idx="29386">
                  <c:v>2.3386000000005107</c:v>
                </c:pt>
                <c:pt idx="29387">
                  <c:v>2.3387000000005109</c:v>
                </c:pt>
                <c:pt idx="29388">
                  <c:v>2.3388000000005111</c:v>
                </c:pt>
                <c:pt idx="29389">
                  <c:v>2.3389000000005113</c:v>
                </c:pt>
                <c:pt idx="29390">
                  <c:v>2.3390000000005116</c:v>
                </c:pt>
                <c:pt idx="29391">
                  <c:v>2.3391000000005118</c:v>
                </c:pt>
                <c:pt idx="29392">
                  <c:v>2.339200000000512</c:v>
                </c:pt>
                <c:pt idx="29393">
                  <c:v>2.3393000000005122</c:v>
                </c:pt>
                <c:pt idx="29394">
                  <c:v>2.3394000000005124</c:v>
                </c:pt>
                <c:pt idx="29395">
                  <c:v>2.3395000000005126</c:v>
                </c:pt>
                <c:pt idx="29396">
                  <c:v>2.3396000000005128</c:v>
                </c:pt>
                <c:pt idx="29397">
                  <c:v>2.339700000000513</c:v>
                </c:pt>
                <c:pt idx="29398">
                  <c:v>2.3398000000005132</c:v>
                </c:pt>
                <c:pt idx="29399">
                  <c:v>2.3399000000005135</c:v>
                </c:pt>
                <c:pt idx="29400">
                  <c:v>2.3400000000005137</c:v>
                </c:pt>
                <c:pt idx="29401">
                  <c:v>2.3401000000005139</c:v>
                </c:pt>
                <c:pt idx="29402">
                  <c:v>2.3402000000005141</c:v>
                </c:pt>
                <c:pt idx="29403">
                  <c:v>2.3403000000005143</c:v>
                </c:pt>
                <c:pt idx="29404">
                  <c:v>2.3404000000005145</c:v>
                </c:pt>
                <c:pt idx="29405">
                  <c:v>2.3405000000005147</c:v>
                </c:pt>
                <c:pt idx="29406">
                  <c:v>2.3406000000005149</c:v>
                </c:pt>
                <c:pt idx="29407">
                  <c:v>2.3407000000005151</c:v>
                </c:pt>
                <c:pt idx="29408">
                  <c:v>2.3408000000005154</c:v>
                </c:pt>
                <c:pt idx="29409">
                  <c:v>2.3409000000005156</c:v>
                </c:pt>
                <c:pt idx="29410">
                  <c:v>2.3410000000005158</c:v>
                </c:pt>
                <c:pt idx="29411">
                  <c:v>2.341100000000516</c:v>
                </c:pt>
                <c:pt idx="29412">
                  <c:v>2.3412000000005162</c:v>
                </c:pt>
                <c:pt idx="29413">
                  <c:v>2.3413000000005164</c:v>
                </c:pt>
                <c:pt idx="29414">
                  <c:v>2.3414000000005166</c:v>
                </c:pt>
                <c:pt idx="29415">
                  <c:v>2.3415000000005168</c:v>
                </c:pt>
                <c:pt idx="29416">
                  <c:v>2.341600000000517</c:v>
                </c:pt>
                <c:pt idx="29417">
                  <c:v>2.3417000000005173</c:v>
                </c:pt>
                <c:pt idx="29418">
                  <c:v>2.3418000000005175</c:v>
                </c:pt>
                <c:pt idx="29419">
                  <c:v>2.3419000000005177</c:v>
                </c:pt>
                <c:pt idx="29420">
                  <c:v>2.3420000000005179</c:v>
                </c:pt>
                <c:pt idx="29421">
                  <c:v>2.3421000000005181</c:v>
                </c:pt>
                <c:pt idx="29422">
                  <c:v>2.3422000000005183</c:v>
                </c:pt>
                <c:pt idx="29423">
                  <c:v>2.3423000000005185</c:v>
                </c:pt>
                <c:pt idx="29424">
                  <c:v>2.3424000000005187</c:v>
                </c:pt>
                <c:pt idx="29425">
                  <c:v>2.3425000000005189</c:v>
                </c:pt>
                <c:pt idx="29426">
                  <c:v>2.3426000000005192</c:v>
                </c:pt>
                <c:pt idx="29427">
                  <c:v>2.3427000000005194</c:v>
                </c:pt>
                <c:pt idx="29428">
                  <c:v>2.3428000000005196</c:v>
                </c:pt>
                <c:pt idx="29429">
                  <c:v>2.3429000000005198</c:v>
                </c:pt>
                <c:pt idx="29430">
                  <c:v>2.34300000000052</c:v>
                </c:pt>
                <c:pt idx="29431">
                  <c:v>2.3431000000005202</c:v>
                </c:pt>
                <c:pt idx="29432">
                  <c:v>2.3432000000005204</c:v>
                </c:pt>
                <c:pt idx="29433">
                  <c:v>2.3433000000005206</c:v>
                </c:pt>
                <c:pt idx="29434">
                  <c:v>2.3434000000005208</c:v>
                </c:pt>
                <c:pt idx="29435">
                  <c:v>2.3435000000005211</c:v>
                </c:pt>
                <c:pt idx="29436">
                  <c:v>2.3436000000005213</c:v>
                </c:pt>
                <c:pt idx="29437">
                  <c:v>2.3437000000005215</c:v>
                </c:pt>
                <c:pt idx="29438">
                  <c:v>2.3438000000005217</c:v>
                </c:pt>
                <c:pt idx="29439">
                  <c:v>2.3439000000005219</c:v>
                </c:pt>
                <c:pt idx="29440">
                  <c:v>2.3440000000005221</c:v>
                </c:pt>
                <c:pt idx="29441">
                  <c:v>2.3441000000005223</c:v>
                </c:pt>
                <c:pt idx="29442">
                  <c:v>2.3442000000005225</c:v>
                </c:pt>
                <c:pt idx="29443">
                  <c:v>2.3443000000005227</c:v>
                </c:pt>
                <c:pt idx="29444">
                  <c:v>2.344400000000523</c:v>
                </c:pt>
                <c:pt idx="29445">
                  <c:v>2.3445000000005232</c:v>
                </c:pt>
                <c:pt idx="29446">
                  <c:v>2.3446000000005234</c:v>
                </c:pt>
                <c:pt idx="29447">
                  <c:v>2.3447000000005236</c:v>
                </c:pt>
                <c:pt idx="29448">
                  <c:v>2.3448000000005238</c:v>
                </c:pt>
                <c:pt idx="29449">
                  <c:v>2.344900000000524</c:v>
                </c:pt>
                <c:pt idx="29450">
                  <c:v>2.3450000000005242</c:v>
                </c:pt>
                <c:pt idx="29451">
                  <c:v>2.3451000000005244</c:v>
                </c:pt>
                <c:pt idx="29452">
                  <c:v>2.3452000000005246</c:v>
                </c:pt>
                <c:pt idx="29453">
                  <c:v>2.3453000000005249</c:v>
                </c:pt>
                <c:pt idx="29454">
                  <c:v>2.3454000000005251</c:v>
                </c:pt>
                <c:pt idx="29455">
                  <c:v>2.3455000000005253</c:v>
                </c:pt>
                <c:pt idx="29456">
                  <c:v>2.3456000000005255</c:v>
                </c:pt>
                <c:pt idx="29457">
                  <c:v>2.3457000000005257</c:v>
                </c:pt>
                <c:pt idx="29458">
                  <c:v>2.3458000000005259</c:v>
                </c:pt>
                <c:pt idx="29459">
                  <c:v>2.3459000000005261</c:v>
                </c:pt>
                <c:pt idx="29460">
                  <c:v>2.3460000000005263</c:v>
                </c:pt>
                <c:pt idx="29461">
                  <c:v>2.3461000000005265</c:v>
                </c:pt>
                <c:pt idx="29462">
                  <c:v>2.3462000000005268</c:v>
                </c:pt>
                <c:pt idx="29463">
                  <c:v>2.346300000000527</c:v>
                </c:pt>
                <c:pt idx="29464">
                  <c:v>2.3464000000005272</c:v>
                </c:pt>
                <c:pt idx="29465">
                  <c:v>2.3465000000005274</c:v>
                </c:pt>
                <c:pt idx="29466">
                  <c:v>2.3466000000005276</c:v>
                </c:pt>
                <c:pt idx="29467">
                  <c:v>2.3467000000005278</c:v>
                </c:pt>
                <c:pt idx="29468">
                  <c:v>2.346800000000528</c:v>
                </c:pt>
                <c:pt idx="29469">
                  <c:v>2.3469000000005282</c:v>
                </c:pt>
                <c:pt idx="29470">
                  <c:v>2.3470000000005284</c:v>
                </c:pt>
                <c:pt idx="29471">
                  <c:v>2.3471000000005287</c:v>
                </c:pt>
                <c:pt idx="29472">
                  <c:v>2.3472000000005289</c:v>
                </c:pt>
                <c:pt idx="29473">
                  <c:v>2.3473000000005291</c:v>
                </c:pt>
                <c:pt idx="29474">
                  <c:v>2.3474000000005293</c:v>
                </c:pt>
                <c:pt idx="29475">
                  <c:v>2.3475000000005295</c:v>
                </c:pt>
                <c:pt idx="29476">
                  <c:v>2.3476000000005297</c:v>
                </c:pt>
                <c:pt idx="29477">
                  <c:v>2.3477000000005299</c:v>
                </c:pt>
                <c:pt idx="29478">
                  <c:v>2.3478000000005301</c:v>
                </c:pt>
                <c:pt idx="29479">
                  <c:v>2.3479000000005303</c:v>
                </c:pt>
                <c:pt idx="29480">
                  <c:v>2.3480000000005306</c:v>
                </c:pt>
                <c:pt idx="29481">
                  <c:v>2.3481000000005308</c:v>
                </c:pt>
                <c:pt idx="29482">
                  <c:v>2.348200000000531</c:v>
                </c:pt>
                <c:pt idx="29483">
                  <c:v>2.3483000000005312</c:v>
                </c:pt>
                <c:pt idx="29484">
                  <c:v>2.3484000000005314</c:v>
                </c:pt>
                <c:pt idx="29485">
                  <c:v>2.3485000000005316</c:v>
                </c:pt>
                <c:pt idx="29486">
                  <c:v>2.3486000000005318</c:v>
                </c:pt>
                <c:pt idx="29487">
                  <c:v>2.348700000000532</c:v>
                </c:pt>
                <c:pt idx="29488">
                  <c:v>2.3488000000005322</c:v>
                </c:pt>
                <c:pt idx="29489">
                  <c:v>2.3489000000005325</c:v>
                </c:pt>
                <c:pt idx="29490">
                  <c:v>2.3490000000005327</c:v>
                </c:pt>
                <c:pt idx="29491">
                  <c:v>2.3491000000005329</c:v>
                </c:pt>
                <c:pt idx="29492">
                  <c:v>2.3492000000005331</c:v>
                </c:pt>
                <c:pt idx="29493">
                  <c:v>2.3493000000005333</c:v>
                </c:pt>
                <c:pt idx="29494">
                  <c:v>2.3494000000005335</c:v>
                </c:pt>
                <c:pt idx="29495">
                  <c:v>2.3495000000005337</c:v>
                </c:pt>
                <c:pt idx="29496">
                  <c:v>2.3496000000005339</c:v>
                </c:pt>
                <c:pt idx="29497">
                  <c:v>2.3497000000005341</c:v>
                </c:pt>
                <c:pt idx="29498">
                  <c:v>2.3498000000005344</c:v>
                </c:pt>
                <c:pt idx="29499">
                  <c:v>2.3499000000005346</c:v>
                </c:pt>
                <c:pt idx="29500">
                  <c:v>2.3500000000005348</c:v>
                </c:pt>
                <c:pt idx="29501">
                  <c:v>2.350100000000535</c:v>
                </c:pt>
                <c:pt idx="29502">
                  <c:v>2.3502000000005352</c:v>
                </c:pt>
                <c:pt idx="29503">
                  <c:v>2.3503000000005354</c:v>
                </c:pt>
                <c:pt idx="29504">
                  <c:v>2.3504000000005356</c:v>
                </c:pt>
                <c:pt idx="29505">
                  <c:v>2.3505000000005358</c:v>
                </c:pt>
                <c:pt idx="29506">
                  <c:v>2.350600000000536</c:v>
                </c:pt>
                <c:pt idx="29507">
                  <c:v>2.3507000000005362</c:v>
                </c:pt>
                <c:pt idx="29508">
                  <c:v>2.3508000000005365</c:v>
                </c:pt>
                <c:pt idx="29509">
                  <c:v>2.3509000000005367</c:v>
                </c:pt>
                <c:pt idx="29510">
                  <c:v>2.3510000000005369</c:v>
                </c:pt>
                <c:pt idx="29511">
                  <c:v>2.3511000000005371</c:v>
                </c:pt>
                <c:pt idx="29512">
                  <c:v>2.3512000000005373</c:v>
                </c:pt>
                <c:pt idx="29513">
                  <c:v>2.3513000000005375</c:v>
                </c:pt>
                <c:pt idx="29514">
                  <c:v>2.3514000000005377</c:v>
                </c:pt>
                <c:pt idx="29515">
                  <c:v>2.3515000000005379</c:v>
                </c:pt>
                <c:pt idx="29516">
                  <c:v>2.3516000000005381</c:v>
                </c:pt>
                <c:pt idx="29517">
                  <c:v>2.3517000000005384</c:v>
                </c:pt>
                <c:pt idx="29518">
                  <c:v>2.3518000000005386</c:v>
                </c:pt>
                <c:pt idx="29519">
                  <c:v>2.3519000000005388</c:v>
                </c:pt>
                <c:pt idx="29520">
                  <c:v>2.352000000000539</c:v>
                </c:pt>
                <c:pt idx="29521">
                  <c:v>2.3521000000005392</c:v>
                </c:pt>
                <c:pt idx="29522">
                  <c:v>2.3522000000005394</c:v>
                </c:pt>
                <c:pt idx="29523">
                  <c:v>2.3523000000005396</c:v>
                </c:pt>
                <c:pt idx="29524">
                  <c:v>2.3524000000005398</c:v>
                </c:pt>
                <c:pt idx="29525">
                  <c:v>2.35250000000054</c:v>
                </c:pt>
                <c:pt idx="29526">
                  <c:v>2.3526000000005403</c:v>
                </c:pt>
                <c:pt idx="29527">
                  <c:v>2.3527000000005405</c:v>
                </c:pt>
                <c:pt idx="29528">
                  <c:v>2.3528000000005407</c:v>
                </c:pt>
                <c:pt idx="29529">
                  <c:v>2.3529000000005409</c:v>
                </c:pt>
                <c:pt idx="29530">
                  <c:v>2.3530000000005411</c:v>
                </c:pt>
                <c:pt idx="29531">
                  <c:v>2.3531000000005413</c:v>
                </c:pt>
                <c:pt idx="29532">
                  <c:v>2.3532000000005415</c:v>
                </c:pt>
                <c:pt idx="29533">
                  <c:v>2.3533000000005417</c:v>
                </c:pt>
                <c:pt idx="29534">
                  <c:v>2.3534000000005419</c:v>
                </c:pt>
                <c:pt idx="29535">
                  <c:v>2.3535000000005422</c:v>
                </c:pt>
                <c:pt idx="29536">
                  <c:v>2.3536000000005424</c:v>
                </c:pt>
                <c:pt idx="29537">
                  <c:v>2.3537000000005426</c:v>
                </c:pt>
                <c:pt idx="29538">
                  <c:v>2.3538000000005428</c:v>
                </c:pt>
                <c:pt idx="29539">
                  <c:v>2.353900000000543</c:v>
                </c:pt>
                <c:pt idx="29540">
                  <c:v>2.3540000000005432</c:v>
                </c:pt>
                <c:pt idx="29541">
                  <c:v>2.3541000000005434</c:v>
                </c:pt>
                <c:pt idx="29542">
                  <c:v>2.3542000000005436</c:v>
                </c:pt>
                <c:pt idx="29543">
                  <c:v>2.3543000000005438</c:v>
                </c:pt>
                <c:pt idx="29544">
                  <c:v>2.3544000000005441</c:v>
                </c:pt>
                <c:pt idx="29545">
                  <c:v>2.3545000000005443</c:v>
                </c:pt>
                <c:pt idx="29546">
                  <c:v>2.3546000000005445</c:v>
                </c:pt>
                <c:pt idx="29547">
                  <c:v>2.3547000000005447</c:v>
                </c:pt>
                <c:pt idx="29548">
                  <c:v>2.3548000000005449</c:v>
                </c:pt>
                <c:pt idx="29549">
                  <c:v>2.3549000000005451</c:v>
                </c:pt>
                <c:pt idx="29550">
                  <c:v>2.3550000000005453</c:v>
                </c:pt>
                <c:pt idx="29551">
                  <c:v>2.3551000000005455</c:v>
                </c:pt>
                <c:pt idx="29552">
                  <c:v>2.3552000000005457</c:v>
                </c:pt>
                <c:pt idx="29553">
                  <c:v>2.355300000000546</c:v>
                </c:pt>
                <c:pt idx="29554">
                  <c:v>2.3554000000005462</c:v>
                </c:pt>
                <c:pt idx="29555">
                  <c:v>2.3555000000005464</c:v>
                </c:pt>
                <c:pt idx="29556">
                  <c:v>2.3556000000005466</c:v>
                </c:pt>
                <c:pt idx="29557">
                  <c:v>2.3557000000005468</c:v>
                </c:pt>
                <c:pt idx="29558">
                  <c:v>2.355800000000547</c:v>
                </c:pt>
                <c:pt idx="29559">
                  <c:v>2.3559000000005472</c:v>
                </c:pt>
                <c:pt idx="29560">
                  <c:v>2.3560000000005474</c:v>
                </c:pt>
                <c:pt idx="29561">
                  <c:v>2.3561000000005476</c:v>
                </c:pt>
                <c:pt idx="29562">
                  <c:v>2.3562000000005479</c:v>
                </c:pt>
                <c:pt idx="29563">
                  <c:v>2.3563000000005481</c:v>
                </c:pt>
                <c:pt idx="29564">
                  <c:v>2.3564000000005483</c:v>
                </c:pt>
                <c:pt idx="29565">
                  <c:v>2.3565000000005485</c:v>
                </c:pt>
                <c:pt idx="29566">
                  <c:v>2.3566000000005487</c:v>
                </c:pt>
                <c:pt idx="29567">
                  <c:v>2.3567000000005489</c:v>
                </c:pt>
                <c:pt idx="29568">
                  <c:v>2.3568000000005491</c:v>
                </c:pt>
                <c:pt idx="29569">
                  <c:v>2.3569000000005493</c:v>
                </c:pt>
                <c:pt idx="29570">
                  <c:v>2.3570000000005495</c:v>
                </c:pt>
                <c:pt idx="29571">
                  <c:v>2.3571000000005498</c:v>
                </c:pt>
                <c:pt idx="29572">
                  <c:v>2.35720000000055</c:v>
                </c:pt>
                <c:pt idx="29573">
                  <c:v>2.3573000000005502</c:v>
                </c:pt>
                <c:pt idx="29574">
                  <c:v>2.3574000000005504</c:v>
                </c:pt>
                <c:pt idx="29575">
                  <c:v>2.3575000000005506</c:v>
                </c:pt>
                <c:pt idx="29576">
                  <c:v>2.3576000000005508</c:v>
                </c:pt>
                <c:pt idx="29577">
                  <c:v>2.357700000000551</c:v>
                </c:pt>
                <c:pt idx="29578">
                  <c:v>2.3578000000005512</c:v>
                </c:pt>
                <c:pt idx="29579">
                  <c:v>2.3579000000005514</c:v>
                </c:pt>
                <c:pt idx="29580">
                  <c:v>2.3580000000005517</c:v>
                </c:pt>
                <c:pt idx="29581">
                  <c:v>2.3581000000005519</c:v>
                </c:pt>
                <c:pt idx="29582">
                  <c:v>2.3582000000005521</c:v>
                </c:pt>
                <c:pt idx="29583">
                  <c:v>2.3583000000005523</c:v>
                </c:pt>
                <c:pt idx="29584">
                  <c:v>2.3584000000005525</c:v>
                </c:pt>
                <c:pt idx="29585">
                  <c:v>2.3585000000005527</c:v>
                </c:pt>
                <c:pt idx="29586">
                  <c:v>2.3586000000005529</c:v>
                </c:pt>
                <c:pt idx="29587">
                  <c:v>2.3587000000005531</c:v>
                </c:pt>
                <c:pt idx="29588">
                  <c:v>2.3588000000005533</c:v>
                </c:pt>
                <c:pt idx="29589">
                  <c:v>2.3589000000005536</c:v>
                </c:pt>
                <c:pt idx="29590">
                  <c:v>2.3590000000005538</c:v>
                </c:pt>
                <c:pt idx="29591">
                  <c:v>2.359100000000554</c:v>
                </c:pt>
                <c:pt idx="29592">
                  <c:v>2.3592000000005542</c:v>
                </c:pt>
                <c:pt idx="29593">
                  <c:v>2.3593000000005544</c:v>
                </c:pt>
                <c:pt idx="29594">
                  <c:v>2.3594000000005546</c:v>
                </c:pt>
                <c:pt idx="29595">
                  <c:v>2.3595000000005548</c:v>
                </c:pt>
                <c:pt idx="29596">
                  <c:v>2.359600000000555</c:v>
                </c:pt>
                <c:pt idx="29597">
                  <c:v>2.3597000000005552</c:v>
                </c:pt>
                <c:pt idx="29598">
                  <c:v>2.3598000000005555</c:v>
                </c:pt>
                <c:pt idx="29599">
                  <c:v>2.3599000000005557</c:v>
                </c:pt>
                <c:pt idx="29600">
                  <c:v>2.3600000000005559</c:v>
                </c:pt>
                <c:pt idx="29601">
                  <c:v>2.3601000000005561</c:v>
                </c:pt>
                <c:pt idx="29602">
                  <c:v>2.3602000000005563</c:v>
                </c:pt>
                <c:pt idx="29603">
                  <c:v>2.3603000000005565</c:v>
                </c:pt>
                <c:pt idx="29604">
                  <c:v>2.3604000000005567</c:v>
                </c:pt>
                <c:pt idx="29605">
                  <c:v>2.3605000000005569</c:v>
                </c:pt>
                <c:pt idx="29606">
                  <c:v>2.3606000000005571</c:v>
                </c:pt>
                <c:pt idx="29607">
                  <c:v>2.3607000000005574</c:v>
                </c:pt>
                <c:pt idx="29608">
                  <c:v>2.3608000000005576</c:v>
                </c:pt>
                <c:pt idx="29609">
                  <c:v>2.3609000000005578</c:v>
                </c:pt>
                <c:pt idx="29610">
                  <c:v>2.361000000000558</c:v>
                </c:pt>
                <c:pt idx="29611">
                  <c:v>2.3611000000005582</c:v>
                </c:pt>
                <c:pt idx="29612">
                  <c:v>2.3612000000005584</c:v>
                </c:pt>
                <c:pt idx="29613">
                  <c:v>2.3613000000005586</c:v>
                </c:pt>
                <c:pt idx="29614">
                  <c:v>2.3614000000005588</c:v>
                </c:pt>
                <c:pt idx="29615">
                  <c:v>2.361500000000559</c:v>
                </c:pt>
                <c:pt idx="29616">
                  <c:v>2.3616000000005593</c:v>
                </c:pt>
                <c:pt idx="29617">
                  <c:v>2.3617000000005595</c:v>
                </c:pt>
                <c:pt idx="29618">
                  <c:v>2.3618000000005597</c:v>
                </c:pt>
                <c:pt idx="29619">
                  <c:v>2.3619000000005599</c:v>
                </c:pt>
                <c:pt idx="29620">
                  <c:v>2.3620000000005601</c:v>
                </c:pt>
                <c:pt idx="29621">
                  <c:v>2.3621000000005603</c:v>
                </c:pt>
                <c:pt idx="29622">
                  <c:v>2.3622000000005605</c:v>
                </c:pt>
                <c:pt idx="29623">
                  <c:v>2.3623000000005607</c:v>
                </c:pt>
                <c:pt idx="29624">
                  <c:v>2.3624000000005609</c:v>
                </c:pt>
                <c:pt idx="29625">
                  <c:v>2.3625000000005612</c:v>
                </c:pt>
                <c:pt idx="29626">
                  <c:v>2.3626000000005614</c:v>
                </c:pt>
                <c:pt idx="29627">
                  <c:v>2.3627000000005616</c:v>
                </c:pt>
                <c:pt idx="29628">
                  <c:v>2.3628000000005618</c:v>
                </c:pt>
                <c:pt idx="29629">
                  <c:v>2.362900000000562</c:v>
                </c:pt>
                <c:pt idx="29630">
                  <c:v>2.3630000000005622</c:v>
                </c:pt>
                <c:pt idx="29631">
                  <c:v>2.3631000000005624</c:v>
                </c:pt>
                <c:pt idx="29632">
                  <c:v>2.3632000000005626</c:v>
                </c:pt>
                <c:pt idx="29633">
                  <c:v>2.3633000000005628</c:v>
                </c:pt>
                <c:pt idx="29634">
                  <c:v>2.3634000000005631</c:v>
                </c:pt>
                <c:pt idx="29635">
                  <c:v>2.3635000000005633</c:v>
                </c:pt>
                <c:pt idx="29636">
                  <c:v>2.3636000000005635</c:v>
                </c:pt>
                <c:pt idx="29637">
                  <c:v>2.3637000000005637</c:v>
                </c:pt>
                <c:pt idx="29638">
                  <c:v>2.3638000000005639</c:v>
                </c:pt>
                <c:pt idx="29639">
                  <c:v>2.3639000000005641</c:v>
                </c:pt>
                <c:pt idx="29640">
                  <c:v>2.3640000000005643</c:v>
                </c:pt>
                <c:pt idx="29641">
                  <c:v>2.3641000000005645</c:v>
                </c:pt>
                <c:pt idx="29642">
                  <c:v>2.3642000000005647</c:v>
                </c:pt>
                <c:pt idx="29643">
                  <c:v>2.3643000000005649</c:v>
                </c:pt>
                <c:pt idx="29644">
                  <c:v>2.3644000000005652</c:v>
                </c:pt>
                <c:pt idx="29645">
                  <c:v>2.3645000000005654</c:v>
                </c:pt>
                <c:pt idx="29646">
                  <c:v>2.3646000000005656</c:v>
                </c:pt>
                <c:pt idx="29647">
                  <c:v>2.3647000000005658</c:v>
                </c:pt>
                <c:pt idx="29648">
                  <c:v>2.364800000000566</c:v>
                </c:pt>
                <c:pt idx="29649">
                  <c:v>2.3649000000005662</c:v>
                </c:pt>
                <c:pt idx="29650">
                  <c:v>2.3650000000005664</c:v>
                </c:pt>
                <c:pt idx="29651">
                  <c:v>2.3651000000005666</c:v>
                </c:pt>
                <c:pt idx="29652">
                  <c:v>2.3652000000005668</c:v>
                </c:pt>
                <c:pt idx="29653">
                  <c:v>2.3653000000005671</c:v>
                </c:pt>
                <c:pt idx="29654">
                  <c:v>2.3654000000005673</c:v>
                </c:pt>
                <c:pt idx="29655">
                  <c:v>2.3655000000005675</c:v>
                </c:pt>
                <c:pt idx="29656">
                  <c:v>2.3656000000005677</c:v>
                </c:pt>
                <c:pt idx="29657">
                  <c:v>2.3657000000005679</c:v>
                </c:pt>
                <c:pt idx="29658">
                  <c:v>2.3658000000005681</c:v>
                </c:pt>
                <c:pt idx="29659">
                  <c:v>2.3659000000005683</c:v>
                </c:pt>
                <c:pt idx="29660">
                  <c:v>2.3660000000005685</c:v>
                </c:pt>
                <c:pt idx="29661">
                  <c:v>2.3661000000005687</c:v>
                </c:pt>
                <c:pt idx="29662">
                  <c:v>2.366200000000569</c:v>
                </c:pt>
                <c:pt idx="29663">
                  <c:v>2.3663000000005692</c:v>
                </c:pt>
                <c:pt idx="29664">
                  <c:v>2.3664000000005694</c:v>
                </c:pt>
                <c:pt idx="29665">
                  <c:v>2.3665000000005696</c:v>
                </c:pt>
                <c:pt idx="29666">
                  <c:v>2.3666000000005698</c:v>
                </c:pt>
                <c:pt idx="29667">
                  <c:v>2.36670000000057</c:v>
                </c:pt>
                <c:pt idx="29668">
                  <c:v>2.3668000000005702</c:v>
                </c:pt>
                <c:pt idx="29669">
                  <c:v>2.3669000000005704</c:v>
                </c:pt>
                <c:pt idx="29670">
                  <c:v>2.3670000000005706</c:v>
                </c:pt>
                <c:pt idx="29671">
                  <c:v>2.3671000000005709</c:v>
                </c:pt>
                <c:pt idx="29672">
                  <c:v>2.3672000000005711</c:v>
                </c:pt>
                <c:pt idx="29673">
                  <c:v>2.3673000000005713</c:v>
                </c:pt>
                <c:pt idx="29674">
                  <c:v>2.3674000000005715</c:v>
                </c:pt>
                <c:pt idx="29675">
                  <c:v>2.3675000000005717</c:v>
                </c:pt>
                <c:pt idx="29676">
                  <c:v>2.3676000000005719</c:v>
                </c:pt>
                <c:pt idx="29677">
                  <c:v>2.3677000000005721</c:v>
                </c:pt>
                <c:pt idx="29678">
                  <c:v>2.3678000000005723</c:v>
                </c:pt>
                <c:pt idx="29679">
                  <c:v>2.3679000000005725</c:v>
                </c:pt>
                <c:pt idx="29680">
                  <c:v>2.3680000000005728</c:v>
                </c:pt>
                <c:pt idx="29681">
                  <c:v>2.368100000000573</c:v>
                </c:pt>
                <c:pt idx="29682">
                  <c:v>2.3682000000005732</c:v>
                </c:pt>
                <c:pt idx="29683">
                  <c:v>2.3683000000005734</c:v>
                </c:pt>
                <c:pt idx="29684">
                  <c:v>2.3684000000005736</c:v>
                </c:pt>
                <c:pt idx="29685">
                  <c:v>2.3685000000005738</c:v>
                </c:pt>
                <c:pt idx="29686">
                  <c:v>2.368600000000574</c:v>
                </c:pt>
                <c:pt idx="29687">
                  <c:v>2.3687000000005742</c:v>
                </c:pt>
                <c:pt idx="29688">
                  <c:v>2.3688000000005744</c:v>
                </c:pt>
                <c:pt idx="29689">
                  <c:v>2.3689000000005747</c:v>
                </c:pt>
                <c:pt idx="29690">
                  <c:v>2.3690000000005749</c:v>
                </c:pt>
                <c:pt idx="29691">
                  <c:v>2.3691000000005751</c:v>
                </c:pt>
                <c:pt idx="29692">
                  <c:v>2.3692000000005753</c:v>
                </c:pt>
                <c:pt idx="29693">
                  <c:v>2.3693000000005755</c:v>
                </c:pt>
                <c:pt idx="29694">
                  <c:v>2.3694000000005757</c:v>
                </c:pt>
                <c:pt idx="29695">
                  <c:v>2.3695000000005759</c:v>
                </c:pt>
                <c:pt idx="29696">
                  <c:v>2.3696000000005761</c:v>
                </c:pt>
                <c:pt idx="29697">
                  <c:v>2.3697000000005763</c:v>
                </c:pt>
                <c:pt idx="29698">
                  <c:v>2.3698000000005766</c:v>
                </c:pt>
                <c:pt idx="29699">
                  <c:v>2.3699000000005768</c:v>
                </c:pt>
                <c:pt idx="29700">
                  <c:v>2.370000000000577</c:v>
                </c:pt>
                <c:pt idx="29701">
                  <c:v>2.3701000000005772</c:v>
                </c:pt>
                <c:pt idx="29702">
                  <c:v>2.3702000000005774</c:v>
                </c:pt>
                <c:pt idx="29703">
                  <c:v>2.3703000000005776</c:v>
                </c:pt>
                <c:pt idx="29704">
                  <c:v>2.3704000000005778</c:v>
                </c:pt>
                <c:pt idx="29705">
                  <c:v>2.370500000000578</c:v>
                </c:pt>
                <c:pt idx="29706">
                  <c:v>2.3706000000005782</c:v>
                </c:pt>
                <c:pt idx="29707">
                  <c:v>2.3707000000005785</c:v>
                </c:pt>
                <c:pt idx="29708">
                  <c:v>2.3708000000005787</c:v>
                </c:pt>
                <c:pt idx="29709">
                  <c:v>2.3709000000005789</c:v>
                </c:pt>
                <c:pt idx="29710">
                  <c:v>2.3710000000005791</c:v>
                </c:pt>
                <c:pt idx="29711">
                  <c:v>2.3711000000005793</c:v>
                </c:pt>
                <c:pt idx="29712">
                  <c:v>2.3712000000005795</c:v>
                </c:pt>
                <c:pt idx="29713">
                  <c:v>2.3713000000005797</c:v>
                </c:pt>
                <c:pt idx="29714">
                  <c:v>2.3714000000005799</c:v>
                </c:pt>
                <c:pt idx="29715">
                  <c:v>2.3715000000005801</c:v>
                </c:pt>
                <c:pt idx="29716">
                  <c:v>2.3716000000005804</c:v>
                </c:pt>
                <c:pt idx="29717">
                  <c:v>2.3717000000005806</c:v>
                </c:pt>
                <c:pt idx="29718">
                  <c:v>2.3718000000005808</c:v>
                </c:pt>
                <c:pt idx="29719">
                  <c:v>2.371900000000581</c:v>
                </c:pt>
                <c:pt idx="29720">
                  <c:v>2.3720000000005812</c:v>
                </c:pt>
                <c:pt idx="29721">
                  <c:v>2.3721000000005814</c:v>
                </c:pt>
                <c:pt idx="29722">
                  <c:v>2.3722000000005816</c:v>
                </c:pt>
                <c:pt idx="29723">
                  <c:v>2.3723000000005818</c:v>
                </c:pt>
                <c:pt idx="29724">
                  <c:v>2.372400000000582</c:v>
                </c:pt>
                <c:pt idx="29725">
                  <c:v>2.3725000000005823</c:v>
                </c:pt>
                <c:pt idx="29726">
                  <c:v>2.3726000000005825</c:v>
                </c:pt>
                <c:pt idx="29727">
                  <c:v>2.3727000000005827</c:v>
                </c:pt>
                <c:pt idx="29728">
                  <c:v>2.3728000000005829</c:v>
                </c:pt>
                <c:pt idx="29729">
                  <c:v>2.3729000000005831</c:v>
                </c:pt>
                <c:pt idx="29730">
                  <c:v>2.3730000000005833</c:v>
                </c:pt>
                <c:pt idx="29731">
                  <c:v>2.3731000000005835</c:v>
                </c:pt>
                <c:pt idx="29732">
                  <c:v>2.3732000000005837</c:v>
                </c:pt>
                <c:pt idx="29733">
                  <c:v>2.3733000000005839</c:v>
                </c:pt>
                <c:pt idx="29734">
                  <c:v>2.3734000000005842</c:v>
                </c:pt>
                <c:pt idx="29735">
                  <c:v>2.3735000000005844</c:v>
                </c:pt>
                <c:pt idx="29736">
                  <c:v>2.3736000000005846</c:v>
                </c:pt>
                <c:pt idx="29737">
                  <c:v>2.3737000000005848</c:v>
                </c:pt>
                <c:pt idx="29738">
                  <c:v>2.373800000000585</c:v>
                </c:pt>
                <c:pt idx="29739">
                  <c:v>2.3739000000005852</c:v>
                </c:pt>
                <c:pt idx="29740">
                  <c:v>2.3740000000005854</c:v>
                </c:pt>
                <c:pt idx="29741">
                  <c:v>2.3741000000005856</c:v>
                </c:pt>
                <c:pt idx="29742">
                  <c:v>2.3742000000005858</c:v>
                </c:pt>
                <c:pt idx="29743">
                  <c:v>2.3743000000005861</c:v>
                </c:pt>
                <c:pt idx="29744">
                  <c:v>2.3744000000005863</c:v>
                </c:pt>
                <c:pt idx="29745">
                  <c:v>2.3745000000005865</c:v>
                </c:pt>
                <c:pt idx="29746">
                  <c:v>2.3746000000005867</c:v>
                </c:pt>
                <c:pt idx="29747">
                  <c:v>2.3747000000005869</c:v>
                </c:pt>
                <c:pt idx="29748">
                  <c:v>2.3748000000005871</c:v>
                </c:pt>
                <c:pt idx="29749">
                  <c:v>2.3749000000005873</c:v>
                </c:pt>
                <c:pt idx="29750">
                  <c:v>2.3750000000005875</c:v>
                </c:pt>
                <c:pt idx="29751">
                  <c:v>2.3751000000005877</c:v>
                </c:pt>
                <c:pt idx="29752">
                  <c:v>2.375200000000588</c:v>
                </c:pt>
                <c:pt idx="29753">
                  <c:v>2.3753000000005882</c:v>
                </c:pt>
                <c:pt idx="29754">
                  <c:v>2.3754000000005884</c:v>
                </c:pt>
                <c:pt idx="29755">
                  <c:v>2.3755000000005886</c:v>
                </c:pt>
                <c:pt idx="29756">
                  <c:v>2.3756000000005888</c:v>
                </c:pt>
                <c:pt idx="29757">
                  <c:v>2.375700000000589</c:v>
                </c:pt>
                <c:pt idx="29758">
                  <c:v>2.3758000000005892</c:v>
                </c:pt>
                <c:pt idx="29759">
                  <c:v>2.3759000000005894</c:v>
                </c:pt>
                <c:pt idx="29760">
                  <c:v>2.3760000000005896</c:v>
                </c:pt>
                <c:pt idx="29761">
                  <c:v>2.3761000000005899</c:v>
                </c:pt>
                <c:pt idx="29762">
                  <c:v>2.3762000000005901</c:v>
                </c:pt>
                <c:pt idx="29763">
                  <c:v>2.3763000000005903</c:v>
                </c:pt>
                <c:pt idx="29764">
                  <c:v>2.3764000000005905</c:v>
                </c:pt>
                <c:pt idx="29765">
                  <c:v>2.3765000000005907</c:v>
                </c:pt>
                <c:pt idx="29766">
                  <c:v>2.3766000000005909</c:v>
                </c:pt>
                <c:pt idx="29767">
                  <c:v>2.3767000000005911</c:v>
                </c:pt>
                <c:pt idx="29768">
                  <c:v>2.3768000000005913</c:v>
                </c:pt>
                <c:pt idx="29769">
                  <c:v>2.3769000000005915</c:v>
                </c:pt>
                <c:pt idx="29770">
                  <c:v>2.3770000000005918</c:v>
                </c:pt>
                <c:pt idx="29771">
                  <c:v>2.377100000000592</c:v>
                </c:pt>
                <c:pt idx="29772">
                  <c:v>2.3772000000005922</c:v>
                </c:pt>
                <c:pt idx="29773">
                  <c:v>2.3773000000005924</c:v>
                </c:pt>
                <c:pt idx="29774">
                  <c:v>2.3774000000005926</c:v>
                </c:pt>
                <c:pt idx="29775">
                  <c:v>2.3775000000005928</c:v>
                </c:pt>
                <c:pt idx="29776">
                  <c:v>2.377600000000593</c:v>
                </c:pt>
                <c:pt idx="29777">
                  <c:v>2.3777000000005932</c:v>
                </c:pt>
                <c:pt idx="29778">
                  <c:v>2.3778000000005934</c:v>
                </c:pt>
                <c:pt idx="29779">
                  <c:v>2.3779000000005936</c:v>
                </c:pt>
                <c:pt idx="29780">
                  <c:v>2.3780000000005939</c:v>
                </c:pt>
                <c:pt idx="29781">
                  <c:v>2.3781000000005941</c:v>
                </c:pt>
                <c:pt idx="29782">
                  <c:v>2.3782000000005943</c:v>
                </c:pt>
                <c:pt idx="29783">
                  <c:v>2.3783000000005945</c:v>
                </c:pt>
                <c:pt idx="29784">
                  <c:v>2.3784000000005947</c:v>
                </c:pt>
                <c:pt idx="29785">
                  <c:v>2.3785000000005949</c:v>
                </c:pt>
                <c:pt idx="29786">
                  <c:v>2.3786000000005951</c:v>
                </c:pt>
                <c:pt idx="29787">
                  <c:v>2.3787000000005953</c:v>
                </c:pt>
                <c:pt idx="29788">
                  <c:v>2.3788000000005955</c:v>
                </c:pt>
                <c:pt idx="29789">
                  <c:v>2.3789000000005958</c:v>
                </c:pt>
                <c:pt idx="29790">
                  <c:v>2.379000000000596</c:v>
                </c:pt>
                <c:pt idx="29791">
                  <c:v>2.3791000000005962</c:v>
                </c:pt>
                <c:pt idx="29792">
                  <c:v>2.3792000000005964</c:v>
                </c:pt>
                <c:pt idx="29793">
                  <c:v>2.3793000000005966</c:v>
                </c:pt>
                <c:pt idx="29794">
                  <c:v>2.3794000000005968</c:v>
                </c:pt>
                <c:pt idx="29795">
                  <c:v>2.379500000000597</c:v>
                </c:pt>
                <c:pt idx="29796">
                  <c:v>2.3796000000005972</c:v>
                </c:pt>
                <c:pt idx="29797">
                  <c:v>2.3797000000005974</c:v>
                </c:pt>
                <c:pt idx="29798">
                  <c:v>2.3798000000005977</c:v>
                </c:pt>
                <c:pt idx="29799">
                  <c:v>2.3799000000005979</c:v>
                </c:pt>
                <c:pt idx="29800">
                  <c:v>2.3800000000005981</c:v>
                </c:pt>
                <c:pt idx="29801">
                  <c:v>2.3801000000005983</c:v>
                </c:pt>
                <c:pt idx="29802">
                  <c:v>2.3802000000005985</c:v>
                </c:pt>
                <c:pt idx="29803">
                  <c:v>2.3803000000005987</c:v>
                </c:pt>
                <c:pt idx="29804">
                  <c:v>2.3804000000005989</c:v>
                </c:pt>
                <c:pt idx="29805">
                  <c:v>2.3805000000005991</c:v>
                </c:pt>
                <c:pt idx="29806">
                  <c:v>2.3806000000005993</c:v>
                </c:pt>
                <c:pt idx="29807">
                  <c:v>2.3807000000005996</c:v>
                </c:pt>
                <c:pt idx="29808">
                  <c:v>2.3808000000005998</c:v>
                </c:pt>
                <c:pt idx="29809">
                  <c:v>2.3809000000006</c:v>
                </c:pt>
                <c:pt idx="29810">
                  <c:v>2.3810000000006002</c:v>
                </c:pt>
                <c:pt idx="29811">
                  <c:v>2.3811000000006004</c:v>
                </c:pt>
                <c:pt idx="29812">
                  <c:v>2.3812000000006006</c:v>
                </c:pt>
                <c:pt idx="29813">
                  <c:v>2.3813000000006008</c:v>
                </c:pt>
                <c:pt idx="29814">
                  <c:v>2.381400000000601</c:v>
                </c:pt>
                <c:pt idx="29815">
                  <c:v>2.3815000000006012</c:v>
                </c:pt>
                <c:pt idx="29816">
                  <c:v>2.3816000000006015</c:v>
                </c:pt>
                <c:pt idx="29817">
                  <c:v>2.3817000000006017</c:v>
                </c:pt>
                <c:pt idx="29818">
                  <c:v>2.3818000000006019</c:v>
                </c:pt>
                <c:pt idx="29819">
                  <c:v>2.3819000000006021</c:v>
                </c:pt>
                <c:pt idx="29820">
                  <c:v>2.3820000000006023</c:v>
                </c:pt>
                <c:pt idx="29821">
                  <c:v>2.3821000000006025</c:v>
                </c:pt>
                <c:pt idx="29822">
                  <c:v>2.3822000000006027</c:v>
                </c:pt>
                <c:pt idx="29823">
                  <c:v>2.3823000000006029</c:v>
                </c:pt>
                <c:pt idx="29824">
                  <c:v>2.3824000000006031</c:v>
                </c:pt>
                <c:pt idx="29825">
                  <c:v>2.3825000000006034</c:v>
                </c:pt>
                <c:pt idx="29826">
                  <c:v>2.3826000000006036</c:v>
                </c:pt>
                <c:pt idx="29827">
                  <c:v>2.3827000000006038</c:v>
                </c:pt>
                <c:pt idx="29828">
                  <c:v>2.382800000000604</c:v>
                </c:pt>
                <c:pt idx="29829">
                  <c:v>2.3829000000006042</c:v>
                </c:pt>
                <c:pt idx="29830">
                  <c:v>2.3830000000006044</c:v>
                </c:pt>
                <c:pt idx="29831">
                  <c:v>2.3831000000006046</c:v>
                </c:pt>
                <c:pt idx="29832">
                  <c:v>2.3832000000006048</c:v>
                </c:pt>
                <c:pt idx="29833">
                  <c:v>2.383300000000605</c:v>
                </c:pt>
                <c:pt idx="29834">
                  <c:v>2.3834000000006053</c:v>
                </c:pt>
                <c:pt idx="29835">
                  <c:v>2.3835000000006055</c:v>
                </c:pt>
                <c:pt idx="29836">
                  <c:v>2.3836000000006057</c:v>
                </c:pt>
                <c:pt idx="29837">
                  <c:v>2.3837000000006059</c:v>
                </c:pt>
                <c:pt idx="29838">
                  <c:v>2.3838000000006061</c:v>
                </c:pt>
                <c:pt idx="29839">
                  <c:v>2.3839000000006063</c:v>
                </c:pt>
                <c:pt idx="29840">
                  <c:v>2.3840000000006065</c:v>
                </c:pt>
                <c:pt idx="29841">
                  <c:v>2.3841000000006067</c:v>
                </c:pt>
                <c:pt idx="29842">
                  <c:v>2.3842000000006069</c:v>
                </c:pt>
                <c:pt idx="29843">
                  <c:v>2.3843000000006072</c:v>
                </c:pt>
                <c:pt idx="29844">
                  <c:v>2.3844000000006074</c:v>
                </c:pt>
                <c:pt idx="29845">
                  <c:v>2.3845000000006076</c:v>
                </c:pt>
                <c:pt idx="29846">
                  <c:v>2.3846000000006078</c:v>
                </c:pt>
                <c:pt idx="29847">
                  <c:v>2.384700000000608</c:v>
                </c:pt>
                <c:pt idx="29848">
                  <c:v>2.3848000000006082</c:v>
                </c:pt>
                <c:pt idx="29849">
                  <c:v>2.3849000000006084</c:v>
                </c:pt>
                <c:pt idx="29850">
                  <c:v>2.3850000000006086</c:v>
                </c:pt>
                <c:pt idx="29851">
                  <c:v>2.3851000000006088</c:v>
                </c:pt>
                <c:pt idx="29852">
                  <c:v>2.3852000000006091</c:v>
                </c:pt>
                <c:pt idx="29853">
                  <c:v>2.3853000000006093</c:v>
                </c:pt>
                <c:pt idx="29854">
                  <c:v>2.3854000000006095</c:v>
                </c:pt>
                <c:pt idx="29855">
                  <c:v>2.3855000000006097</c:v>
                </c:pt>
                <c:pt idx="29856">
                  <c:v>2.3856000000006099</c:v>
                </c:pt>
                <c:pt idx="29857">
                  <c:v>2.3857000000006101</c:v>
                </c:pt>
                <c:pt idx="29858">
                  <c:v>2.3858000000006103</c:v>
                </c:pt>
                <c:pt idx="29859">
                  <c:v>2.3859000000006105</c:v>
                </c:pt>
                <c:pt idx="29860">
                  <c:v>2.3860000000006107</c:v>
                </c:pt>
                <c:pt idx="29861">
                  <c:v>2.386100000000611</c:v>
                </c:pt>
                <c:pt idx="29862">
                  <c:v>2.3862000000006112</c:v>
                </c:pt>
                <c:pt idx="29863">
                  <c:v>2.3863000000006114</c:v>
                </c:pt>
                <c:pt idx="29864">
                  <c:v>2.3864000000006116</c:v>
                </c:pt>
                <c:pt idx="29865">
                  <c:v>2.3865000000006118</c:v>
                </c:pt>
                <c:pt idx="29866">
                  <c:v>2.386600000000612</c:v>
                </c:pt>
                <c:pt idx="29867">
                  <c:v>2.3867000000006122</c:v>
                </c:pt>
                <c:pt idx="29868">
                  <c:v>2.3868000000006124</c:v>
                </c:pt>
                <c:pt idx="29869">
                  <c:v>2.3869000000006126</c:v>
                </c:pt>
                <c:pt idx="29870">
                  <c:v>2.3870000000006129</c:v>
                </c:pt>
                <c:pt idx="29871">
                  <c:v>2.3871000000006131</c:v>
                </c:pt>
                <c:pt idx="29872">
                  <c:v>2.3872000000006133</c:v>
                </c:pt>
                <c:pt idx="29873">
                  <c:v>2.3873000000006135</c:v>
                </c:pt>
                <c:pt idx="29874">
                  <c:v>2.3874000000006137</c:v>
                </c:pt>
                <c:pt idx="29875">
                  <c:v>2.3875000000006139</c:v>
                </c:pt>
                <c:pt idx="29876">
                  <c:v>2.3876000000006141</c:v>
                </c:pt>
                <c:pt idx="29877">
                  <c:v>2.3877000000006143</c:v>
                </c:pt>
                <c:pt idx="29878">
                  <c:v>2.3878000000006145</c:v>
                </c:pt>
                <c:pt idx="29879">
                  <c:v>2.3879000000006148</c:v>
                </c:pt>
                <c:pt idx="29880">
                  <c:v>2.388000000000615</c:v>
                </c:pt>
                <c:pt idx="29881">
                  <c:v>2.3881000000006152</c:v>
                </c:pt>
                <c:pt idx="29882">
                  <c:v>2.3882000000006154</c:v>
                </c:pt>
                <c:pt idx="29883">
                  <c:v>2.3883000000006156</c:v>
                </c:pt>
                <c:pt idx="29884">
                  <c:v>2.3884000000006158</c:v>
                </c:pt>
                <c:pt idx="29885">
                  <c:v>2.388500000000616</c:v>
                </c:pt>
                <c:pt idx="29886">
                  <c:v>2.3886000000006162</c:v>
                </c:pt>
                <c:pt idx="29887">
                  <c:v>2.3887000000006164</c:v>
                </c:pt>
                <c:pt idx="29888">
                  <c:v>2.3888000000006167</c:v>
                </c:pt>
                <c:pt idx="29889">
                  <c:v>2.3889000000006169</c:v>
                </c:pt>
                <c:pt idx="29890">
                  <c:v>2.3890000000006171</c:v>
                </c:pt>
                <c:pt idx="29891">
                  <c:v>2.3891000000006173</c:v>
                </c:pt>
                <c:pt idx="29892">
                  <c:v>2.3892000000006175</c:v>
                </c:pt>
                <c:pt idx="29893">
                  <c:v>2.3893000000006177</c:v>
                </c:pt>
                <c:pt idx="29894">
                  <c:v>2.3894000000006179</c:v>
                </c:pt>
                <c:pt idx="29895">
                  <c:v>2.3895000000006181</c:v>
                </c:pt>
                <c:pt idx="29896">
                  <c:v>2.3896000000006183</c:v>
                </c:pt>
                <c:pt idx="29897">
                  <c:v>2.3897000000006186</c:v>
                </c:pt>
                <c:pt idx="29898">
                  <c:v>2.3898000000006188</c:v>
                </c:pt>
                <c:pt idx="29899">
                  <c:v>2.389900000000619</c:v>
                </c:pt>
                <c:pt idx="29900">
                  <c:v>2.3900000000006192</c:v>
                </c:pt>
                <c:pt idx="29901">
                  <c:v>2.3901000000006194</c:v>
                </c:pt>
                <c:pt idx="29902">
                  <c:v>2.3902000000006196</c:v>
                </c:pt>
                <c:pt idx="29903">
                  <c:v>2.3903000000006198</c:v>
                </c:pt>
                <c:pt idx="29904">
                  <c:v>2.39040000000062</c:v>
                </c:pt>
                <c:pt idx="29905">
                  <c:v>2.3905000000006202</c:v>
                </c:pt>
                <c:pt idx="29906">
                  <c:v>2.3906000000006205</c:v>
                </c:pt>
                <c:pt idx="29907">
                  <c:v>2.3907000000006207</c:v>
                </c:pt>
                <c:pt idx="29908">
                  <c:v>2.3908000000006209</c:v>
                </c:pt>
                <c:pt idx="29909">
                  <c:v>2.3909000000006211</c:v>
                </c:pt>
                <c:pt idx="29910">
                  <c:v>2.3910000000006213</c:v>
                </c:pt>
                <c:pt idx="29911">
                  <c:v>2.3911000000006215</c:v>
                </c:pt>
                <c:pt idx="29912">
                  <c:v>2.3912000000006217</c:v>
                </c:pt>
                <c:pt idx="29913">
                  <c:v>2.3913000000006219</c:v>
                </c:pt>
                <c:pt idx="29914">
                  <c:v>2.3914000000006221</c:v>
                </c:pt>
                <c:pt idx="29915">
                  <c:v>2.3915000000006224</c:v>
                </c:pt>
                <c:pt idx="29916">
                  <c:v>2.3916000000006226</c:v>
                </c:pt>
                <c:pt idx="29917">
                  <c:v>2.3917000000006228</c:v>
                </c:pt>
                <c:pt idx="29918">
                  <c:v>2.391800000000623</c:v>
                </c:pt>
                <c:pt idx="29919">
                  <c:v>2.3919000000006232</c:v>
                </c:pt>
                <c:pt idx="29920">
                  <c:v>2.3920000000006234</c:v>
                </c:pt>
                <c:pt idx="29921">
                  <c:v>2.3921000000006236</c:v>
                </c:pt>
                <c:pt idx="29922">
                  <c:v>2.3922000000006238</c:v>
                </c:pt>
                <c:pt idx="29923">
                  <c:v>2.392300000000624</c:v>
                </c:pt>
                <c:pt idx="29924">
                  <c:v>2.3924000000006242</c:v>
                </c:pt>
                <c:pt idx="29925">
                  <c:v>2.3925000000006245</c:v>
                </c:pt>
                <c:pt idx="29926">
                  <c:v>2.3926000000006247</c:v>
                </c:pt>
                <c:pt idx="29927">
                  <c:v>2.3927000000006249</c:v>
                </c:pt>
                <c:pt idx="29928">
                  <c:v>2.3928000000006251</c:v>
                </c:pt>
                <c:pt idx="29929">
                  <c:v>2.3929000000006253</c:v>
                </c:pt>
                <c:pt idx="29930">
                  <c:v>2.3930000000006255</c:v>
                </c:pt>
                <c:pt idx="29931">
                  <c:v>2.3931000000006257</c:v>
                </c:pt>
                <c:pt idx="29932">
                  <c:v>2.3932000000006259</c:v>
                </c:pt>
                <c:pt idx="29933">
                  <c:v>2.3933000000006261</c:v>
                </c:pt>
                <c:pt idx="29934">
                  <c:v>2.3934000000006264</c:v>
                </c:pt>
                <c:pt idx="29935">
                  <c:v>2.3935000000006266</c:v>
                </c:pt>
                <c:pt idx="29936">
                  <c:v>2.3936000000006268</c:v>
                </c:pt>
                <c:pt idx="29937">
                  <c:v>2.393700000000627</c:v>
                </c:pt>
                <c:pt idx="29938">
                  <c:v>2.3938000000006272</c:v>
                </c:pt>
                <c:pt idx="29939">
                  <c:v>2.3939000000006274</c:v>
                </c:pt>
                <c:pt idx="29940">
                  <c:v>2.3940000000006276</c:v>
                </c:pt>
                <c:pt idx="29941">
                  <c:v>2.3941000000006278</c:v>
                </c:pt>
                <c:pt idx="29942">
                  <c:v>2.394200000000628</c:v>
                </c:pt>
                <c:pt idx="29943">
                  <c:v>2.3943000000006283</c:v>
                </c:pt>
                <c:pt idx="29944">
                  <c:v>2.3944000000006285</c:v>
                </c:pt>
                <c:pt idx="29945">
                  <c:v>2.3945000000006287</c:v>
                </c:pt>
                <c:pt idx="29946">
                  <c:v>2.3946000000006289</c:v>
                </c:pt>
                <c:pt idx="29947">
                  <c:v>2.3947000000006291</c:v>
                </c:pt>
                <c:pt idx="29948">
                  <c:v>2.3948000000006293</c:v>
                </c:pt>
                <c:pt idx="29949">
                  <c:v>2.3949000000006295</c:v>
                </c:pt>
                <c:pt idx="29950">
                  <c:v>2.3950000000006297</c:v>
                </c:pt>
                <c:pt idx="29951">
                  <c:v>2.3951000000006299</c:v>
                </c:pt>
                <c:pt idx="29952">
                  <c:v>2.3952000000006302</c:v>
                </c:pt>
                <c:pt idx="29953">
                  <c:v>2.3953000000006304</c:v>
                </c:pt>
                <c:pt idx="29954">
                  <c:v>2.3954000000006306</c:v>
                </c:pt>
                <c:pt idx="29955">
                  <c:v>2.3955000000006308</c:v>
                </c:pt>
                <c:pt idx="29956">
                  <c:v>2.395600000000631</c:v>
                </c:pt>
                <c:pt idx="29957">
                  <c:v>2.3957000000006312</c:v>
                </c:pt>
                <c:pt idx="29958">
                  <c:v>2.3958000000006314</c:v>
                </c:pt>
                <c:pt idx="29959">
                  <c:v>2.3959000000006316</c:v>
                </c:pt>
                <c:pt idx="29960">
                  <c:v>2.3960000000006318</c:v>
                </c:pt>
                <c:pt idx="29961">
                  <c:v>2.3961000000006321</c:v>
                </c:pt>
                <c:pt idx="29962">
                  <c:v>2.3962000000006323</c:v>
                </c:pt>
                <c:pt idx="29963">
                  <c:v>2.3963000000006325</c:v>
                </c:pt>
                <c:pt idx="29964">
                  <c:v>2.3964000000006327</c:v>
                </c:pt>
                <c:pt idx="29965">
                  <c:v>2.3965000000006329</c:v>
                </c:pt>
                <c:pt idx="29966">
                  <c:v>2.3966000000006331</c:v>
                </c:pt>
                <c:pt idx="29967">
                  <c:v>2.3967000000006333</c:v>
                </c:pt>
                <c:pt idx="29968">
                  <c:v>2.3968000000006335</c:v>
                </c:pt>
                <c:pt idx="29969">
                  <c:v>2.3969000000006337</c:v>
                </c:pt>
                <c:pt idx="29970">
                  <c:v>2.397000000000634</c:v>
                </c:pt>
                <c:pt idx="29971">
                  <c:v>2.3971000000006342</c:v>
                </c:pt>
                <c:pt idx="29972">
                  <c:v>2.3972000000006344</c:v>
                </c:pt>
                <c:pt idx="29973">
                  <c:v>2.3973000000006346</c:v>
                </c:pt>
                <c:pt idx="29974">
                  <c:v>2.3974000000006348</c:v>
                </c:pt>
                <c:pt idx="29975">
                  <c:v>2.397500000000635</c:v>
                </c:pt>
                <c:pt idx="29976">
                  <c:v>2.3976000000006352</c:v>
                </c:pt>
                <c:pt idx="29977">
                  <c:v>2.3977000000006354</c:v>
                </c:pt>
                <c:pt idx="29978">
                  <c:v>2.3978000000006356</c:v>
                </c:pt>
                <c:pt idx="29979">
                  <c:v>2.3979000000006359</c:v>
                </c:pt>
                <c:pt idx="29980">
                  <c:v>2.3980000000006361</c:v>
                </c:pt>
                <c:pt idx="29981">
                  <c:v>2.3981000000006363</c:v>
                </c:pt>
                <c:pt idx="29982">
                  <c:v>2.3982000000006365</c:v>
                </c:pt>
                <c:pt idx="29983">
                  <c:v>2.3983000000006367</c:v>
                </c:pt>
                <c:pt idx="29984">
                  <c:v>2.3984000000006369</c:v>
                </c:pt>
                <c:pt idx="29985">
                  <c:v>2.3985000000006371</c:v>
                </c:pt>
                <c:pt idx="29986">
                  <c:v>2.3986000000006373</c:v>
                </c:pt>
                <c:pt idx="29987">
                  <c:v>2.3987000000006375</c:v>
                </c:pt>
                <c:pt idx="29988">
                  <c:v>2.3988000000006378</c:v>
                </c:pt>
                <c:pt idx="29989">
                  <c:v>2.398900000000638</c:v>
                </c:pt>
                <c:pt idx="29990">
                  <c:v>2.3990000000006382</c:v>
                </c:pt>
                <c:pt idx="29991">
                  <c:v>2.3991000000006384</c:v>
                </c:pt>
                <c:pt idx="29992">
                  <c:v>2.3992000000006386</c:v>
                </c:pt>
                <c:pt idx="29993">
                  <c:v>2.3993000000006388</c:v>
                </c:pt>
                <c:pt idx="29994">
                  <c:v>2.399400000000639</c:v>
                </c:pt>
                <c:pt idx="29995">
                  <c:v>2.3995000000006392</c:v>
                </c:pt>
                <c:pt idx="29996">
                  <c:v>2.3996000000006394</c:v>
                </c:pt>
                <c:pt idx="29997">
                  <c:v>2.3997000000006397</c:v>
                </c:pt>
                <c:pt idx="29998">
                  <c:v>2.3998000000006399</c:v>
                </c:pt>
                <c:pt idx="29999">
                  <c:v>2.3999000000006401</c:v>
                </c:pt>
                <c:pt idx="30000">
                  <c:v>2.4000000000006403</c:v>
                </c:pt>
                <c:pt idx="30001">
                  <c:v>2.4001000000006405</c:v>
                </c:pt>
                <c:pt idx="30002">
                  <c:v>2.4002000000006407</c:v>
                </c:pt>
                <c:pt idx="30003">
                  <c:v>2.4003000000006409</c:v>
                </c:pt>
                <c:pt idx="30004">
                  <c:v>2.4004000000006411</c:v>
                </c:pt>
                <c:pt idx="30005">
                  <c:v>2.4005000000006413</c:v>
                </c:pt>
                <c:pt idx="30006">
                  <c:v>2.4006000000006416</c:v>
                </c:pt>
                <c:pt idx="30007">
                  <c:v>2.4007000000006418</c:v>
                </c:pt>
                <c:pt idx="30008">
                  <c:v>2.400800000000642</c:v>
                </c:pt>
                <c:pt idx="30009">
                  <c:v>2.4009000000006422</c:v>
                </c:pt>
                <c:pt idx="30010">
                  <c:v>2.4010000000006424</c:v>
                </c:pt>
                <c:pt idx="30011">
                  <c:v>2.4011000000006426</c:v>
                </c:pt>
                <c:pt idx="30012">
                  <c:v>2.4012000000006428</c:v>
                </c:pt>
                <c:pt idx="30013">
                  <c:v>2.401300000000643</c:v>
                </c:pt>
                <c:pt idx="30014">
                  <c:v>2.4014000000006432</c:v>
                </c:pt>
                <c:pt idx="30015">
                  <c:v>2.4015000000006435</c:v>
                </c:pt>
                <c:pt idx="30016">
                  <c:v>2.4016000000006437</c:v>
                </c:pt>
                <c:pt idx="30017">
                  <c:v>2.4017000000006439</c:v>
                </c:pt>
                <c:pt idx="30018">
                  <c:v>2.4018000000006441</c:v>
                </c:pt>
                <c:pt idx="30019">
                  <c:v>2.4019000000006443</c:v>
                </c:pt>
                <c:pt idx="30020">
                  <c:v>2.4020000000006445</c:v>
                </c:pt>
                <c:pt idx="30021">
                  <c:v>2.4021000000006447</c:v>
                </c:pt>
                <c:pt idx="30022">
                  <c:v>2.4022000000006449</c:v>
                </c:pt>
                <c:pt idx="30023">
                  <c:v>2.4023000000006451</c:v>
                </c:pt>
                <c:pt idx="30024">
                  <c:v>2.4024000000006454</c:v>
                </c:pt>
                <c:pt idx="30025">
                  <c:v>2.4025000000006456</c:v>
                </c:pt>
                <c:pt idx="30026">
                  <c:v>2.4026000000006458</c:v>
                </c:pt>
                <c:pt idx="30027">
                  <c:v>2.402700000000646</c:v>
                </c:pt>
                <c:pt idx="30028">
                  <c:v>2.4028000000006462</c:v>
                </c:pt>
                <c:pt idx="30029">
                  <c:v>2.4029000000006464</c:v>
                </c:pt>
                <c:pt idx="30030">
                  <c:v>2.4030000000006466</c:v>
                </c:pt>
                <c:pt idx="30031">
                  <c:v>2.4031000000006468</c:v>
                </c:pt>
                <c:pt idx="30032">
                  <c:v>2.403200000000647</c:v>
                </c:pt>
                <c:pt idx="30033">
                  <c:v>2.4033000000006473</c:v>
                </c:pt>
                <c:pt idx="30034">
                  <c:v>2.4034000000006475</c:v>
                </c:pt>
                <c:pt idx="30035">
                  <c:v>2.4035000000006477</c:v>
                </c:pt>
                <c:pt idx="30036">
                  <c:v>2.4036000000006479</c:v>
                </c:pt>
                <c:pt idx="30037">
                  <c:v>2.4037000000006481</c:v>
                </c:pt>
                <c:pt idx="30038">
                  <c:v>2.4038000000006483</c:v>
                </c:pt>
                <c:pt idx="30039">
                  <c:v>2.4039000000006485</c:v>
                </c:pt>
                <c:pt idx="30040">
                  <c:v>2.4040000000006487</c:v>
                </c:pt>
                <c:pt idx="30041">
                  <c:v>2.4041000000006489</c:v>
                </c:pt>
                <c:pt idx="30042">
                  <c:v>2.4042000000006492</c:v>
                </c:pt>
                <c:pt idx="30043">
                  <c:v>2.4043000000006494</c:v>
                </c:pt>
                <c:pt idx="30044">
                  <c:v>2.4044000000006496</c:v>
                </c:pt>
                <c:pt idx="30045">
                  <c:v>2.4045000000006498</c:v>
                </c:pt>
                <c:pt idx="30046">
                  <c:v>2.40460000000065</c:v>
                </c:pt>
                <c:pt idx="30047">
                  <c:v>2.4047000000006502</c:v>
                </c:pt>
                <c:pt idx="30048">
                  <c:v>2.4048000000006504</c:v>
                </c:pt>
                <c:pt idx="30049">
                  <c:v>2.4049000000006506</c:v>
                </c:pt>
                <c:pt idx="30050">
                  <c:v>2.4050000000006508</c:v>
                </c:pt>
                <c:pt idx="30051">
                  <c:v>2.4051000000006511</c:v>
                </c:pt>
                <c:pt idx="30052">
                  <c:v>2.4052000000006513</c:v>
                </c:pt>
                <c:pt idx="30053">
                  <c:v>2.4053000000006515</c:v>
                </c:pt>
                <c:pt idx="30054">
                  <c:v>2.4054000000006517</c:v>
                </c:pt>
                <c:pt idx="30055">
                  <c:v>2.4055000000006519</c:v>
                </c:pt>
                <c:pt idx="30056">
                  <c:v>2.4056000000006521</c:v>
                </c:pt>
                <c:pt idx="30057">
                  <c:v>2.4057000000006523</c:v>
                </c:pt>
                <c:pt idx="30058">
                  <c:v>2.4058000000006525</c:v>
                </c:pt>
                <c:pt idx="30059">
                  <c:v>2.4059000000006527</c:v>
                </c:pt>
                <c:pt idx="30060">
                  <c:v>2.4060000000006529</c:v>
                </c:pt>
                <c:pt idx="30061">
                  <c:v>2.4061000000006532</c:v>
                </c:pt>
                <c:pt idx="30062">
                  <c:v>2.4062000000006534</c:v>
                </c:pt>
                <c:pt idx="30063">
                  <c:v>2.4063000000006536</c:v>
                </c:pt>
                <c:pt idx="30064">
                  <c:v>2.4064000000006538</c:v>
                </c:pt>
                <c:pt idx="30065">
                  <c:v>2.406500000000654</c:v>
                </c:pt>
                <c:pt idx="30066">
                  <c:v>2.4066000000006542</c:v>
                </c:pt>
                <c:pt idx="30067">
                  <c:v>2.4067000000006544</c:v>
                </c:pt>
                <c:pt idx="30068">
                  <c:v>2.4068000000006546</c:v>
                </c:pt>
                <c:pt idx="30069">
                  <c:v>2.4069000000006548</c:v>
                </c:pt>
                <c:pt idx="30070">
                  <c:v>2.4070000000006551</c:v>
                </c:pt>
                <c:pt idx="30071">
                  <c:v>2.4071000000006553</c:v>
                </c:pt>
                <c:pt idx="30072">
                  <c:v>2.4072000000006555</c:v>
                </c:pt>
                <c:pt idx="30073">
                  <c:v>2.4073000000006557</c:v>
                </c:pt>
                <c:pt idx="30074">
                  <c:v>2.4074000000006559</c:v>
                </c:pt>
                <c:pt idx="30075">
                  <c:v>2.4075000000006561</c:v>
                </c:pt>
                <c:pt idx="30076">
                  <c:v>2.4076000000006563</c:v>
                </c:pt>
                <c:pt idx="30077">
                  <c:v>2.4077000000006565</c:v>
                </c:pt>
                <c:pt idx="30078">
                  <c:v>2.4078000000006567</c:v>
                </c:pt>
                <c:pt idx="30079">
                  <c:v>2.407900000000657</c:v>
                </c:pt>
                <c:pt idx="30080">
                  <c:v>2.4080000000006572</c:v>
                </c:pt>
                <c:pt idx="30081">
                  <c:v>2.4081000000006574</c:v>
                </c:pt>
                <c:pt idx="30082">
                  <c:v>2.4082000000006576</c:v>
                </c:pt>
                <c:pt idx="30083">
                  <c:v>2.4083000000006578</c:v>
                </c:pt>
                <c:pt idx="30084">
                  <c:v>2.408400000000658</c:v>
                </c:pt>
                <c:pt idx="30085">
                  <c:v>2.4085000000006582</c:v>
                </c:pt>
                <c:pt idx="30086">
                  <c:v>2.4086000000006584</c:v>
                </c:pt>
                <c:pt idx="30087">
                  <c:v>2.4087000000006586</c:v>
                </c:pt>
                <c:pt idx="30088">
                  <c:v>2.4088000000006589</c:v>
                </c:pt>
                <c:pt idx="30089">
                  <c:v>2.4089000000006591</c:v>
                </c:pt>
                <c:pt idx="30090">
                  <c:v>2.4090000000006593</c:v>
                </c:pt>
                <c:pt idx="30091">
                  <c:v>2.4091000000006595</c:v>
                </c:pt>
                <c:pt idx="30092">
                  <c:v>2.4092000000006597</c:v>
                </c:pt>
                <c:pt idx="30093">
                  <c:v>2.4093000000006599</c:v>
                </c:pt>
                <c:pt idx="30094">
                  <c:v>2.4094000000006601</c:v>
                </c:pt>
                <c:pt idx="30095">
                  <c:v>2.4095000000006603</c:v>
                </c:pt>
                <c:pt idx="30096">
                  <c:v>2.4096000000006605</c:v>
                </c:pt>
                <c:pt idx="30097">
                  <c:v>2.4097000000006608</c:v>
                </c:pt>
                <c:pt idx="30098">
                  <c:v>2.409800000000661</c:v>
                </c:pt>
                <c:pt idx="30099">
                  <c:v>2.4099000000006612</c:v>
                </c:pt>
                <c:pt idx="30100">
                  <c:v>2.4100000000006614</c:v>
                </c:pt>
                <c:pt idx="30101">
                  <c:v>2.4101000000006616</c:v>
                </c:pt>
                <c:pt idx="30102">
                  <c:v>2.4102000000006618</c:v>
                </c:pt>
                <c:pt idx="30103">
                  <c:v>2.410300000000662</c:v>
                </c:pt>
                <c:pt idx="30104">
                  <c:v>2.4104000000006622</c:v>
                </c:pt>
                <c:pt idx="30105">
                  <c:v>2.4105000000006624</c:v>
                </c:pt>
                <c:pt idx="30106">
                  <c:v>2.4106000000006627</c:v>
                </c:pt>
                <c:pt idx="30107">
                  <c:v>2.4107000000006629</c:v>
                </c:pt>
                <c:pt idx="30108">
                  <c:v>2.4108000000006631</c:v>
                </c:pt>
                <c:pt idx="30109">
                  <c:v>2.4109000000006633</c:v>
                </c:pt>
                <c:pt idx="30110">
                  <c:v>2.4110000000006635</c:v>
                </c:pt>
                <c:pt idx="30111">
                  <c:v>2.4111000000006637</c:v>
                </c:pt>
                <c:pt idx="30112">
                  <c:v>2.4112000000006639</c:v>
                </c:pt>
                <c:pt idx="30113">
                  <c:v>2.4113000000006641</c:v>
                </c:pt>
                <c:pt idx="30114">
                  <c:v>2.4114000000006643</c:v>
                </c:pt>
                <c:pt idx="30115">
                  <c:v>2.4115000000006646</c:v>
                </c:pt>
                <c:pt idx="30116">
                  <c:v>2.4116000000006648</c:v>
                </c:pt>
                <c:pt idx="30117">
                  <c:v>2.411700000000665</c:v>
                </c:pt>
                <c:pt idx="30118">
                  <c:v>2.4118000000006652</c:v>
                </c:pt>
                <c:pt idx="30119">
                  <c:v>2.4119000000006654</c:v>
                </c:pt>
                <c:pt idx="30120">
                  <c:v>2.4120000000006656</c:v>
                </c:pt>
                <c:pt idx="30121">
                  <c:v>2.4121000000006658</c:v>
                </c:pt>
                <c:pt idx="30122">
                  <c:v>2.412200000000666</c:v>
                </c:pt>
                <c:pt idx="30123">
                  <c:v>2.4123000000006662</c:v>
                </c:pt>
                <c:pt idx="30124">
                  <c:v>2.4124000000006665</c:v>
                </c:pt>
                <c:pt idx="30125">
                  <c:v>2.4125000000006667</c:v>
                </c:pt>
                <c:pt idx="30126">
                  <c:v>2.4126000000006669</c:v>
                </c:pt>
                <c:pt idx="30127">
                  <c:v>2.4127000000006671</c:v>
                </c:pt>
                <c:pt idx="30128">
                  <c:v>2.4128000000006673</c:v>
                </c:pt>
                <c:pt idx="30129">
                  <c:v>2.4129000000006675</c:v>
                </c:pt>
                <c:pt idx="30130">
                  <c:v>2.4130000000006677</c:v>
                </c:pt>
                <c:pt idx="30131">
                  <c:v>2.4131000000006679</c:v>
                </c:pt>
                <c:pt idx="30132">
                  <c:v>2.4132000000006681</c:v>
                </c:pt>
                <c:pt idx="30133">
                  <c:v>2.4133000000006684</c:v>
                </c:pt>
                <c:pt idx="30134">
                  <c:v>2.4134000000006686</c:v>
                </c:pt>
                <c:pt idx="30135">
                  <c:v>2.4135000000006688</c:v>
                </c:pt>
                <c:pt idx="30136">
                  <c:v>2.413600000000669</c:v>
                </c:pt>
                <c:pt idx="30137">
                  <c:v>2.4137000000006692</c:v>
                </c:pt>
                <c:pt idx="30138">
                  <c:v>2.4138000000006694</c:v>
                </c:pt>
                <c:pt idx="30139">
                  <c:v>2.4139000000006696</c:v>
                </c:pt>
                <c:pt idx="30140">
                  <c:v>2.4140000000006698</c:v>
                </c:pt>
                <c:pt idx="30141">
                  <c:v>2.41410000000067</c:v>
                </c:pt>
                <c:pt idx="30142">
                  <c:v>2.4142000000006703</c:v>
                </c:pt>
                <c:pt idx="30143">
                  <c:v>2.4143000000006705</c:v>
                </c:pt>
                <c:pt idx="30144">
                  <c:v>2.4144000000006707</c:v>
                </c:pt>
                <c:pt idx="30145">
                  <c:v>2.4145000000006709</c:v>
                </c:pt>
                <c:pt idx="30146">
                  <c:v>2.4146000000006711</c:v>
                </c:pt>
                <c:pt idx="30147">
                  <c:v>2.4147000000006713</c:v>
                </c:pt>
                <c:pt idx="30148">
                  <c:v>2.4148000000006715</c:v>
                </c:pt>
                <c:pt idx="30149">
                  <c:v>2.4149000000006717</c:v>
                </c:pt>
                <c:pt idx="30150">
                  <c:v>2.4150000000006719</c:v>
                </c:pt>
                <c:pt idx="30151">
                  <c:v>2.4151000000006722</c:v>
                </c:pt>
                <c:pt idx="30152">
                  <c:v>2.4152000000006724</c:v>
                </c:pt>
                <c:pt idx="30153">
                  <c:v>2.4153000000006726</c:v>
                </c:pt>
                <c:pt idx="30154">
                  <c:v>2.4154000000006728</c:v>
                </c:pt>
                <c:pt idx="30155">
                  <c:v>2.415500000000673</c:v>
                </c:pt>
                <c:pt idx="30156">
                  <c:v>2.4156000000006732</c:v>
                </c:pt>
                <c:pt idx="30157">
                  <c:v>2.4157000000006734</c:v>
                </c:pt>
                <c:pt idx="30158">
                  <c:v>2.4158000000006736</c:v>
                </c:pt>
                <c:pt idx="30159">
                  <c:v>2.4159000000006738</c:v>
                </c:pt>
                <c:pt idx="30160">
                  <c:v>2.4160000000006741</c:v>
                </c:pt>
                <c:pt idx="30161">
                  <c:v>2.4161000000006743</c:v>
                </c:pt>
                <c:pt idx="30162">
                  <c:v>2.4162000000006745</c:v>
                </c:pt>
                <c:pt idx="30163">
                  <c:v>2.4163000000006747</c:v>
                </c:pt>
                <c:pt idx="30164">
                  <c:v>2.4164000000006749</c:v>
                </c:pt>
                <c:pt idx="30165">
                  <c:v>2.4165000000006751</c:v>
                </c:pt>
                <c:pt idx="30166">
                  <c:v>2.4166000000006753</c:v>
                </c:pt>
                <c:pt idx="30167">
                  <c:v>2.4167000000006755</c:v>
                </c:pt>
                <c:pt idx="30168">
                  <c:v>2.4168000000006757</c:v>
                </c:pt>
                <c:pt idx="30169">
                  <c:v>2.416900000000676</c:v>
                </c:pt>
                <c:pt idx="30170">
                  <c:v>2.4170000000006762</c:v>
                </c:pt>
                <c:pt idx="30171">
                  <c:v>2.4171000000006764</c:v>
                </c:pt>
                <c:pt idx="30172">
                  <c:v>2.4172000000006766</c:v>
                </c:pt>
                <c:pt idx="30173">
                  <c:v>2.4173000000006768</c:v>
                </c:pt>
                <c:pt idx="30174">
                  <c:v>2.417400000000677</c:v>
                </c:pt>
                <c:pt idx="30175">
                  <c:v>2.4175000000006772</c:v>
                </c:pt>
                <c:pt idx="30176">
                  <c:v>2.4176000000006774</c:v>
                </c:pt>
                <c:pt idx="30177">
                  <c:v>2.4177000000006776</c:v>
                </c:pt>
                <c:pt idx="30178">
                  <c:v>2.4178000000006779</c:v>
                </c:pt>
                <c:pt idx="30179">
                  <c:v>2.4179000000006781</c:v>
                </c:pt>
                <c:pt idx="30180">
                  <c:v>2.4180000000006783</c:v>
                </c:pt>
                <c:pt idx="30181">
                  <c:v>2.4181000000006785</c:v>
                </c:pt>
                <c:pt idx="30182">
                  <c:v>2.4182000000006787</c:v>
                </c:pt>
                <c:pt idx="30183">
                  <c:v>2.4183000000006789</c:v>
                </c:pt>
                <c:pt idx="30184">
                  <c:v>2.4184000000006791</c:v>
                </c:pt>
                <c:pt idx="30185">
                  <c:v>2.4185000000006793</c:v>
                </c:pt>
                <c:pt idx="30186">
                  <c:v>2.4186000000006795</c:v>
                </c:pt>
                <c:pt idx="30187">
                  <c:v>2.4187000000006798</c:v>
                </c:pt>
                <c:pt idx="30188">
                  <c:v>2.41880000000068</c:v>
                </c:pt>
                <c:pt idx="30189">
                  <c:v>2.4189000000006802</c:v>
                </c:pt>
                <c:pt idx="30190">
                  <c:v>2.4190000000006804</c:v>
                </c:pt>
                <c:pt idx="30191">
                  <c:v>2.4191000000006806</c:v>
                </c:pt>
                <c:pt idx="30192">
                  <c:v>2.4192000000006808</c:v>
                </c:pt>
                <c:pt idx="30193">
                  <c:v>2.419300000000681</c:v>
                </c:pt>
                <c:pt idx="30194">
                  <c:v>2.4194000000006812</c:v>
                </c:pt>
                <c:pt idx="30195">
                  <c:v>2.4195000000006814</c:v>
                </c:pt>
                <c:pt idx="30196">
                  <c:v>2.4196000000006816</c:v>
                </c:pt>
                <c:pt idx="30197">
                  <c:v>2.4197000000006819</c:v>
                </c:pt>
                <c:pt idx="30198">
                  <c:v>2.4198000000006821</c:v>
                </c:pt>
                <c:pt idx="30199">
                  <c:v>2.4199000000006823</c:v>
                </c:pt>
                <c:pt idx="30200">
                  <c:v>2.4200000000006825</c:v>
                </c:pt>
                <c:pt idx="30201">
                  <c:v>2.4201000000006827</c:v>
                </c:pt>
                <c:pt idx="30202">
                  <c:v>2.4202000000006829</c:v>
                </c:pt>
                <c:pt idx="30203">
                  <c:v>2.4203000000006831</c:v>
                </c:pt>
                <c:pt idx="30204">
                  <c:v>2.4204000000006833</c:v>
                </c:pt>
                <c:pt idx="30205">
                  <c:v>2.4205000000006835</c:v>
                </c:pt>
                <c:pt idx="30206">
                  <c:v>2.4206000000006838</c:v>
                </c:pt>
                <c:pt idx="30207">
                  <c:v>2.420700000000684</c:v>
                </c:pt>
                <c:pt idx="30208">
                  <c:v>2.4208000000006842</c:v>
                </c:pt>
                <c:pt idx="30209">
                  <c:v>2.4209000000006844</c:v>
                </c:pt>
                <c:pt idx="30210">
                  <c:v>2.4210000000006846</c:v>
                </c:pt>
                <c:pt idx="30211">
                  <c:v>2.4211000000006848</c:v>
                </c:pt>
                <c:pt idx="30212">
                  <c:v>2.421200000000685</c:v>
                </c:pt>
                <c:pt idx="30213">
                  <c:v>2.4213000000006852</c:v>
                </c:pt>
                <c:pt idx="30214">
                  <c:v>2.4214000000006854</c:v>
                </c:pt>
                <c:pt idx="30215">
                  <c:v>2.4215000000006857</c:v>
                </c:pt>
                <c:pt idx="30216">
                  <c:v>2.4216000000006859</c:v>
                </c:pt>
                <c:pt idx="30217">
                  <c:v>2.4217000000006861</c:v>
                </c:pt>
                <c:pt idx="30218">
                  <c:v>2.4218000000006863</c:v>
                </c:pt>
                <c:pt idx="30219">
                  <c:v>2.4219000000006865</c:v>
                </c:pt>
                <c:pt idx="30220">
                  <c:v>2.4220000000006867</c:v>
                </c:pt>
                <c:pt idx="30221">
                  <c:v>2.4221000000006869</c:v>
                </c:pt>
                <c:pt idx="30222">
                  <c:v>2.4222000000006871</c:v>
                </c:pt>
                <c:pt idx="30223">
                  <c:v>2.4223000000006873</c:v>
                </c:pt>
                <c:pt idx="30224">
                  <c:v>2.4224000000006876</c:v>
                </c:pt>
                <c:pt idx="30225">
                  <c:v>2.4225000000006878</c:v>
                </c:pt>
                <c:pt idx="30226">
                  <c:v>2.422600000000688</c:v>
                </c:pt>
                <c:pt idx="30227">
                  <c:v>2.4227000000006882</c:v>
                </c:pt>
                <c:pt idx="30228">
                  <c:v>2.4228000000006884</c:v>
                </c:pt>
                <c:pt idx="30229">
                  <c:v>2.4229000000006886</c:v>
                </c:pt>
                <c:pt idx="30230">
                  <c:v>2.4230000000006888</c:v>
                </c:pt>
                <c:pt idx="30231">
                  <c:v>2.423100000000689</c:v>
                </c:pt>
                <c:pt idx="30232">
                  <c:v>2.4232000000006892</c:v>
                </c:pt>
                <c:pt idx="30233">
                  <c:v>2.4233000000006895</c:v>
                </c:pt>
                <c:pt idx="30234">
                  <c:v>2.4234000000006897</c:v>
                </c:pt>
                <c:pt idx="30235">
                  <c:v>2.4235000000006899</c:v>
                </c:pt>
                <c:pt idx="30236">
                  <c:v>2.4236000000006901</c:v>
                </c:pt>
                <c:pt idx="30237">
                  <c:v>2.4237000000006903</c:v>
                </c:pt>
                <c:pt idx="30238">
                  <c:v>2.4238000000006905</c:v>
                </c:pt>
                <c:pt idx="30239">
                  <c:v>2.4239000000006907</c:v>
                </c:pt>
                <c:pt idx="30240">
                  <c:v>2.4240000000006909</c:v>
                </c:pt>
                <c:pt idx="30241">
                  <c:v>2.4241000000006911</c:v>
                </c:pt>
                <c:pt idx="30242">
                  <c:v>2.4242000000006914</c:v>
                </c:pt>
                <c:pt idx="30243">
                  <c:v>2.4243000000006916</c:v>
                </c:pt>
                <c:pt idx="30244">
                  <c:v>2.4244000000006918</c:v>
                </c:pt>
                <c:pt idx="30245">
                  <c:v>2.424500000000692</c:v>
                </c:pt>
                <c:pt idx="30246">
                  <c:v>2.4246000000006922</c:v>
                </c:pt>
                <c:pt idx="30247">
                  <c:v>2.4247000000006924</c:v>
                </c:pt>
                <c:pt idx="30248">
                  <c:v>2.4248000000006926</c:v>
                </c:pt>
                <c:pt idx="30249">
                  <c:v>2.4249000000006928</c:v>
                </c:pt>
                <c:pt idx="30250">
                  <c:v>2.425000000000693</c:v>
                </c:pt>
                <c:pt idx="30251">
                  <c:v>2.4251000000006933</c:v>
                </c:pt>
                <c:pt idx="30252">
                  <c:v>2.4252000000006935</c:v>
                </c:pt>
                <c:pt idx="30253">
                  <c:v>2.4253000000006937</c:v>
                </c:pt>
                <c:pt idx="30254">
                  <c:v>2.4254000000006939</c:v>
                </c:pt>
                <c:pt idx="30255">
                  <c:v>2.4255000000006941</c:v>
                </c:pt>
                <c:pt idx="30256">
                  <c:v>2.4256000000006943</c:v>
                </c:pt>
                <c:pt idx="30257">
                  <c:v>2.4257000000006945</c:v>
                </c:pt>
                <c:pt idx="30258">
                  <c:v>2.4258000000006947</c:v>
                </c:pt>
                <c:pt idx="30259">
                  <c:v>2.4259000000006949</c:v>
                </c:pt>
                <c:pt idx="30260">
                  <c:v>2.4260000000006952</c:v>
                </c:pt>
                <c:pt idx="30261">
                  <c:v>2.4261000000006954</c:v>
                </c:pt>
                <c:pt idx="30262">
                  <c:v>2.4262000000006956</c:v>
                </c:pt>
                <c:pt idx="30263">
                  <c:v>2.4263000000006958</c:v>
                </c:pt>
                <c:pt idx="30264">
                  <c:v>2.426400000000696</c:v>
                </c:pt>
                <c:pt idx="30265">
                  <c:v>2.4265000000006962</c:v>
                </c:pt>
                <c:pt idx="30266">
                  <c:v>2.4266000000006964</c:v>
                </c:pt>
                <c:pt idx="30267">
                  <c:v>2.4267000000006966</c:v>
                </c:pt>
                <c:pt idx="30268">
                  <c:v>2.4268000000006968</c:v>
                </c:pt>
                <c:pt idx="30269">
                  <c:v>2.4269000000006971</c:v>
                </c:pt>
                <c:pt idx="30270">
                  <c:v>2.4270000000006973</c:v>
                </c:pt>
                <c:pt idx="30271">
                  <c:v>2.4271000000006975</c:v>
                </c:pt>
                <c:pt idx="30272">
                  <c:v>2.4272000000006977</c:v>
                </c:pt>
                <c:pt idx="30273">
                  <c:v>2.4273000000006979</c:v>
                </c:pt>
                <c:pt idx="30274">
                  <c:v>2.4274000000006981</c:v>
                </c:pt>
                <c:pt idx="30275">
                  <c:v>2.4275000000006983</c:v>
                </c:pt>
                <c:pt idx="30276">
                  <c:v>2.4276000000006985</c:v>
                </c:pt>
                <c:pt idx="30277">
                  <c:v>2.4277000000006987</c:v>
                </c:pt>
                <c:pt idx="30278">
                  <c:v>2.427800000000699</c:v>
                </c:pt>
                <c:pt idx="30279">
                  <c:v>2.4279000000006992</c:v>
                </c:pt>
                <c:pt idx="30280">
                  <c:v>2.4280000000006994</c:v>
                </c:pt>
                <c:pt idx="30281">
                  <c:v>2.4281000000006996</c:v>
                </c:pt>
                <c:pt idx="30282">
                  <c:v>2.4282000000006998</c:v>
                </c:pt>
                <c:pt idx="30283">
                  <c:v>2.4283000000007</c:v>
                </c:pt>
                <c:pt idx="30284">
                  <c:v>2.4284000000007002</c:v>
                </c:pt>
                <c:pt idx="30285">
                  <c:v>2.4285000000007004</c:v>
                </c:pt>
                <c:pt idx="30286">
                  <c:v>2.4286000000007006</c:v>
                </c:pt>
                <c:pt idx="30287">
                  <c:v>2.4287000000007009</c:v>
                </c:pt>
                <c:pt idx="30288">
                  <c:v>2.4288000000007011</c:v>
                </c:pt>
                <c:pt idx="30289">
                  <c:v>2.4289000000007013</c:v>
                </c:pt>
                <c:pt idx="30290">
                  <c:v>2.4290000000007015</c:v>
                </c:pt>
                <c:pt idx="30291">
                  <c:v>2.4291000000007017</c:v>
                </c:pt>
                <c:pt idx="30292">
                  <c:v>2.4292000000007019</c:v>
                </c:pt>
                <c:pt idx="30293">
                  <c:v>2.4293000000007021</c:v>
                </c:pt>
                <c:pt idx="30294">
                  <c:v>2.4294000000007023</c:v>
                </c:pt>
                <c:pt idx="30295">
                  <c:v>2.4295000000007025</c:v>
                </c:pt>
                <c:pt idx="30296">
                  <c:v>2.4296000000007028</c:v>
                </c:pt>
                <c:pt idx="30297">
                  <c:v>2.429700000000703</c:v>
                </c:pt>
                <c:pt idx="30298">
                  <c:v>2.4298000000007032</c:v>
                </c:pt>
                <c:pt idx="30299">
                  <c:v>2.4299000000007034</c:v>
                </c:pt>
                <c:pt idx="30300">
                  <c:v>2.4300000000007036</c:v>
                </c:pt>
                <c:pt idx="30301">
                  <c:v>2.4301000000007038</c:v>
                </c:pt>
                <c:pt idx="30302">
                  <c:v>2.430200000000704</c:v>
                </c:pt>
                <c:pt idx="30303">
                  <c:v>2.4303000000007042</c:v>
                </c:pt>
                <c:pt idx="30304">
                  <c:v>2.4304000000007044</c:v>
                </c:pt>
                <c:pt idx="30305">
                  <c:v>2.4305000000007047</c:v>
                </c:pt>
                <c:pt idx="30306">
                  <c:v>2.4306000000007049</c:v>
                </c:pt>
                <c:pt idx="30307">
                  <c:v>2.4307000000007051</c:v>
                </c:pt>
                <c:pt idx="30308">
                  <c:v>2.4308000000007053</c:v>
                </c:pt>
                <c:pt idx="30309">
                  <c:v>2.4309000000007055</c:v>
                </c:pt>
                <c:pt idx="30310">
                  <c:v>2.4310000000007057</c:v>
                </c:pt>
                <c:pt idx="30311">
                  <c:v>2.4311000000007059</c:v>
                </c:pt>
                <c:pt idx="30312">
                  <c:v>2.4312000000007061</c:v>
                </c:pt>
                <c:pt idx="30313">
                  <c:v>2.4313000000007063</c:v>
                </c:pt>
                <c:pt idx="30314">
                  <c:v>2.4314000000007066</c:v>
                </c:pt>
                <c:pt idx="30315">
                  <c:v>2.4315000000007068</c:v>
                </c:pt>
                <c:pt idx="30316">
                  <c:v>2.431600000000707</c:v>
                </c:pt>
                <c:pt idx="30317">
                  <c:v>2.4317000000007072</c:v>
                </c:pt>
                <c:pt idx="30318">
                  <c:v>2.4318000000007074</c:v>
                </c:pt>
                <c:pt idx="30319">
                  <c:v>2.4319000000007076</c:v>
                </c:pt>
                <c:pt idx="30320">
                  <c:v>2.4320000000007078</c:v>
                </c:pt>
                <c:pt idx="30321">
                  <c:v>2.432100000000708</c:v>
                </c:pt>
                <c:pt idx="30322">
                  <c:v>2.4322000000007082</c:v>
                </c:pt>
                <c:pt idx="30323">
                  <c:v>2.4323000000007085</c:v>
                </c:pt>
                <c:pt idx="30324">
                  <c:v>2.4324000000007087</c:v>
                </c:pt>
                <c:pt idx="30325">
                  <c:v>2.4325000000007089</c:v>
                </c:pt>
                <c:pt idx="30326">
                  <c:v>2.4326000000007091</c:v>
                </c:pt>
                <c:pt idx="30327">
                  <c:v>2.4327000000007093</c:v>
                </c:pt>
                <c:pt idx="30328">
                  <c:v>2.4328000000007095</c:v>
                </c:pt>
                <c:pt idx="30329">
                  <c:v>2.4329000000007097</c:v>
                </c:pt>
                <c:pt idx="30330">
                  <c:v>2.4330000000007099</c:v>
                </c:pt>
                <c:pt idx="30331">
                  <c:v>2.4331000000007101</c:v>
                </c:pt>
                <c:pt idx="30332">
                  <c:v>2.4332000000007104</c:v>
                </c:pt>
                <c:pt idx="30333">
                  <c:v>2.4333000000007106</c:v>
                </c:pt>
                <c:pt idx="30334">
                  <c:v>2.4334000000007108</c:v>
                </c:pt>
                <c:pt idx="30335">
                  <c:v>2.433500000000711</c:v>
                </c:pt>
                <c:pt idx="30336">
                  <c:v>2.4336000000007112</c:v>
                </c:pt>
                <c:pt idx="30337">
                  <c:v>2.4337000000007114</c:v>
                </c:pt>
                <c:pt idx="30338">
                  <c:v>2.4338000000007116</c:v>
                </c:pt>
                <c:pt idx="30339">
                  <c:v>2.4339000000007118</c:v>
                </c:pt>
                <c:pt idx="30340">
                  <c:v>2.434000000000712</c:v>
                </c:pt>
                <c:pt idx="30341">
                  <c:v>2.4341000000007122</c:v>
                </c:pt>
                <c:pt idx="30342">
                  <c:v>2.4342000000007125</c:v>
                </c:pt>
                <c:pt idx="30343">
                  <c:v>2.4343000000007127</c:v>
                </c:pt>
                <c:pt idx="30344">
                  <c:v>2.4344000000007129</c:v>
                </c:pt>
                <c:pt idx="30345">
                  <c:v>2.4345000000007131</c:v>
                </c:pt>
                <c:pt idx="30346">
                  <c:v>2.4346000000007133</c:v>
                </c:pt>
                <c:pt idx="30347">
                  <c:v>2.4347000000007135</c:v>
                </c:pt>
                <c:pt idx="30348">
                  <c:v>2.4348000000007137</c:v>
                </c:pt>
                <c:pt idx="30349">
                  <c:v>2.4349000000007139</c:v>
                </c:pt>
                <c:pt idx="30350">
                  <c:v>2.4350000000007141</c:v>
                </c:pt>
                <c:pt idx="30351">
                  <c:v>2.4351000000007144</c:v>
                </c:pt>
                <c:pt idx="30352">
                  <c:v>2.4352000000007146</c:v>
                </c:pt>
                <c:pt idx="30353">
                  <c:v>2.4353000000007148</c:v>
                </c:pt>
                <c:pt idx="30354">
                  <c:v>2.435400000000715</c:v>
                </c:pt>
                <c:pt idx="30355">
                  <c:v>2.4355000000007152</c:v>
                </c:pt>
                <c:pt idx="30356">
                  <c:v>2.4356000000007154</c:v>
                </c:pt>
                <c:pt idx="30357">
                  <c:v>2.4357000000007156</c:v>
                </c:pt>
                <c:pt idx="30358">
                  <c:v>2.4358000000007158</c:v>
                </c:pt>
                <c:pt idx="30359">
                  <c:v>2.435900000000716</c:v>
                </c:pt>
                <c:pt idx="30360">
                  <c:v>2.4360000000007163</c:v>
                </c:pt>
                <c:pt idx="30361">
                  <c:v>2.4361000000007165</c:v>
                </c:pt>
                <c:pt idx="30362">
                  <c:v>2.4362000000007167</c:v>
                </c:pt>
                <c:pt idx="30363">
                  <c:v>2.4363000000007169</c:v>
                </c:pt>
                <c:pt idx="30364">
                  <c:v>2.4364000000007171</c:v>
                </c:pt>
                <c:pt idx="30365">
                  <c:v>2.4365000000007173</c:v>
                </c:pt>
                <c:pt idx="30366">
                  <c:v>2.4366000000007175</c:v>
                </c:pt>
                <c:pt idx="30367">
                  <c:v>2.4367000000007177</c:v>
                </c:pt>
                <c:pt idx="30368">
                  <c:v>2.4368000000007179</c:v>
                </c:pt>
                <c:pt idx="30369">
                  <c:v>2.4369000000007182</c:v>
                </c:pt>
                <c:pt idx="30370">
                  <c:v>2.4370000000007184</c:v>
                </c:pt>
                <c:pt idx="30371">
                  <c:v>2.4371000000007186</c:v>
                </c:pt>
                <c:pt idx="30372">
                  <c:v>2.4372000000007188</c:v>
                </c:pt>
                <c:pt idx="30373">
                  <c:v>2.437300000000719</c:v>
                </c:pt>
                <c:pt idx="30374">
                  <c:v>2.4374000000007192</c:v>
                </c:pt>
                <c:pt idx="30375">
                  <c:v>2.4375000000007194</c:v>
                </c:pt>
                <c:pt idx="30376">
                  <c:v>2.4376000000007196</c:v>
                </c:pt>
                <c:pt idx="30377">
                  <c:v>2.4377000000007198</c:v>
                </c:pt>
                <c:pt idx="30378">
                  <c:v>2.4378000000007201</c:v>
                </c:pt>
                <c:pt idx="30379">
                  <c:v>2.4379000000007203</c:v>
                </c:pt>
                <c:pt idx="30380">
                  <c:v>2.4380000000007205</c:v>
                </c:pt>
                <c:pt idx="30381">
                  <c:v>2.4381000000007207</c:v>
                </c:pt>
                <c:pt idx="30382">
                  <c:v>2.4382000000007209</c:v>
                </c:pt>
                <c:pt idx="30383">
                  <c:v>2.4383000000007211</c:v>
                </c:pt>
                <c:pt idx="30384">
                  <c:v>2.4384000000007213</c:v>
                </c:pt>
                <c:pt idx="30385">
                  <c:v>2.4385000000007215</c:v>
                </c:pt>
                <c:pt idx="30386">
                  <c:v>2.4386000000007217</c:v>
                </c:pt>
                <c:pt idx="30387">
                  <c:v>2.438700000000722</c:v>
                </c:pt>
                <c:pt idx="30388">
                  <c:v>2.4388000000007222</c:v>
                </c:pt>
                <c:pt idx="30389">
                  <c:v>2.4389000000007224</c:v>
                </c:pt>
                <c:pt idx="30390">
                  <c:v>2.4390000000007226</c:v>
                </c:pt>
                <c:pt idx="30391">
                  <c:v>2.4391000000007228</c:v>
                </c:pt>
                <c:pt idx="30392">
                  <c:v>2.439200000000723</c:v>
                </c:pt>
                <c:pt idx="30393">
                  <c:v>2.4393000000007232</c:v>
                </c:pt>
                <c:pt idx="30394">
                  <c:v>2.4394000000007234</c:v>
                </c:pt>
                <c:pt idx="30395">
                  <c:v>2.4395000000007236</c:v>
                </c:pt>
                <c:pt idx="30396">
                  <c:v>2.4396000000007239</c:v>
                </c:pt>
                <c:pt idx="30397">
                  <c:v>2.4397000000007241</c:v>
                </c:pt>
                <c:pt idx="30398">
                  <c:v>2.4398000000007243</c:v>
                </c:pt>
                <c:pt idx="30399">
                  <c:v>2.4399000000007245</c:v>
                </c:pt>
                <c:pt idx="30400">
                  <c:v>2.4400000000007247</c:v>
                </c:pt>
                <c:pt idx="30401">
                  <c:v>2.4401000000007249</c:v>
                </c:pt>
                <c:pt idx="30402">
                  <c:v>2.4402000000007251</c:v>
                </c:pt>
                <c:pt idx="30403">
                  <c:v>2.4403000000007253</c:v>
                </c:pt>
                <c:pt idx="30404">
                  <c:v>2.4404000000007255</c:v>
                </c:pt>
                <c:pt idx="30405">
                  <c:v>2.4405000000007258</c:v>
                </c:pt>
                <c:pt idx="30406">
                  <c:v>2.440600000000726</c:v>
                </c:pt>
                <c:pt idx="30407">
                  <c:v>2.4407000000007262</c:v>
                </c:pt>
                <c:pt idx="30408">
                  <c:v>2.4408000000007264</c:v>
                </c:pt>
                <c:pt idx="30409">
                  <c:v>2.4409000000007266</c:v>
                </c:pt>
                <c:pt idx="30410">
                  <c:v>2.4410000000007268</c:v>
                </c:pt>
                <c:pt idx="30411">
                  <c:v>2.441100000000727</c:v>
                </c:pt>
                <c:pt idx="30412">
                  <c:v>2.4412000000007272</c:v>
                </c:pt>
                <c:pt idx="30413">
                  <c:v>2.4413000000007274</c:v>
                </c:pt>
                <c:pt idx="30414">
                  <c:v>2.4414000000007277</c:v>
                </c:pt>
                <c:pt idx="30415">
                  <c:v>2.4415000000007279</c:v>
                </c:pt>
                <c:pt idx="30416">
                  <c:v>2.4416000000007281</c:v>
                </c:pt>
                <c:pt idx="30417">
                  <c:v>2.4417000000007283</c:v>
                </c:pt>
                <c:pt idx="30418">
                  <c:v>2.4418000000007285</c:v>
                </c:pt>
                <c:pt idx="30419">
                  <c:v>2.4419000000007287</c:v>
                </c:pt>
                <c:pt idx="30420">
                  <c:v>2.4420000000007289</c:v>
                </c:pt>
                <c:pt idx="30421">
                  <c:v>2.4421000000007291</c:v>
                </c:pt>
                <c:pt idx="30422">
                  <c:v>2.4422000000007293</c:v>
                </c:pt>
                <c:pt idx="30423">
                  <c:v>2.4423000000007296</c:v>
                </c:pt>
                <c:pt idx="30424">
                  <c:v>2.4424000000007298</c:v>
                </c:pt>
                <c:pt idx="30425">
                  <c:v>2.44250000000073</c:v>
                </c:pt>
                <c:pt idx="30426">
                  <c:v>2.4426000000007302</c:v>
                </c:pt>
                <c:pt idx="30427">
                  <c:v>2.4427000000007304</c:v>
                </c:pt>
                <c:pt idx="30428">
                  <c:v>2.4428000000007306</c:v>
                </c:pt>
                <c:pt idx="30429">
                  <c:v>2.4429000000007308</c:v>
                </c:pt>
                <c:pt idx="30430">
                  <c:v>2.443000000000731</c:v>
                </c:pt>
                <c:pt idx="30431">
                  <c:v>2.4431000000007312</c:v>
                </c:pt>
                <c:pt idx="30432">
                  <c:v>2.4432000000007315</c:v>
                </c:pt>
                <c:pt idx="30433">
                  <c:v>2.4433000000007317</c:v>
                </c:pt>
                <c:pt idx="30434">
                  <c:v>2.4434000000007319</c:v>
                </c:pt>
                <c:pt idx="30435">
                  <c:v>2.4435000000007321</c:v>
                </c:pt>
                <c:pt idx="30436">
                  <c:v>2.4436000000007323</c:v>
                </c:pt>
                <c:pt idx="30437">
                  <c:v>2.4437000000007325</c:v>
                </c:pt>
                <c:pt idx="30438">
                  <c:v>2.4438000000007327</c:v>
                </c:pt>
                <c:pt idx="30439">
                  <c:v>2.4439000000007329</c:v>
                </c:pt>
                <c:pt idx="30440">
                  <c:v>2.4440000000007331</c:v>
                </c:pt>
                <c:pt idx="30441">
                  <c:v>2.4441000000007334</c:v>
                </c:pt>
                <c:pt idx="30442">
                  <c:v>2.4442000000007336</c:v>
                </c:pt>
                <c:pt idx="30443">
                  <c:v>2.4443000000007338</c:v>
                </c:pt>
                <c:pt idx="30444">
                  <c:v>2.444400000000734</c:v>
                </c:pt>
                <c:pt idx="30445">
                  <c:v>2.4445000000007342</c:v>
                </c:pt>
                <c:pt idx="30446">
                  <c:v>2.4446000000007344</c:v>
                </c:pt>
                <c:pt idx="30447">
                  <c:v>2.4447000000007346</c:v>
                </c:pt>
                <c:pt idx="30448">
                  <c:v>2.4448000000007348</c:v>
                </c:pt>
                <c:pt idx="30449">
                  <c:v>2.444900000000735</c:v>
                </c:pt>
                <c:pt idx="30450">
                  <c:v>2.4450000000007353</c:v>
                </c:pt>
                <c:pt idx="30451">
                  <c:v>2.4451000000007355</c:v>
                </c:pt>
                <c:pt idx="30452">
                  <c:v>2.4452000000007357</c:v>
                </c:pt>
                <c:pt idx="30453">
                  <c:v>2.4453000000007359</c:v>
                </c:pt>
                <c:pt idx="30454">
                  <c:v>2.4454000000007361</c:v>
                </c:pt>
                <c:pt idx="30455">
                  <c:v>2.4455000000007363</c:v>
                </c:pt>
                <c:pt idx="30456">
                  <c:v>2.4456000000007365</c:v>
                </c:pt>
                <c:pt idx="30457">
                  <c:v>2.4457000000007367</c:v>
                </c:pt>
                <c:pt idx="30458">
                  <c:v>2.4458000000007369</c:v>
                </c:pt>
                <c:pt idx="30459">
                  <c:v>2.4459000000007372</c:v>
                </c:pt>
                <c:pt idx="30460">
                  <c:v>2.4460000000007374</c:v>
                </c:pt>
                <c:pt idx="30461">
                  <c:v>2.4461000000007376</c:v>
                </c:pt>
                <c:pt idx="30462">
                  <c:v>2.4462000000007378</c:v>
                </c:pt>
                <c:pt idx="30463">
                  <c:v>2.446300000000738</c:v>
                </c:pt>
                <c:pt idx="30464">
                  <c:v>2.4464000000007382</c:v>
                </c:pt>
                <c:pt idx="30465">
                  <c:v>2.4465000000007384</c:v>
                </c:pt>
                <c:pt idx="30466">
                  <c:v>2.4466000000007386</c:v>
                </c:pt>
                <c:pt idx="30467">
                  <c:v>2.4467000000007388</c:v>
                </c:pt>
                <c:pt idx="30468">
                  <c:v>2.4468000000007391</c:v>
                </c:pt>
                <c:pt idx="30469">
                  <c:v>2.4469000000007393</c:v>
                </c:pt>
                <c:pt idx="30470">
                  <c:v>2.4470000000007395</c:v>
                </c:pt>
                <c:pt idx="30471">
                  <c:v>2.4471000000007397</c:v>
                </c:pt>
                <c:pt idx="30472">
                  <c:v>2.4472000000007399</c:v>
                </c:pt>
                <c:pt idx="30473">
                  <c:v>2.4473000000007401</c:v>
                </c:pt>
                <c:pt idx="30474">
                  <c:v>2.4474000000007403</c:v>
                </c:pt>
                <c:pt idx="30475">
                  <c:v>2.4475000000007405</c:v>
                </c:pt>
                <c:pt idx="30476">
                  <c:v>2.4476000000007407</c:v>
                </c:pt>
                <c:pt idx="30477">
                  <c:v>2.4477000000007409</c:v>
                </c:pt>
                <c:pt idx="30478">
                  <c:v>2.4478000000007412</c:v>
                </c:pt>
                <c:pt idx="30479">
                  <c:v>2.4479000000007414</c:v>
                </c:pt>
                <c:pt idx="30480">
                  <c:v>2.4480000000007416</c:v>
                </c:pt>
                <c:pt idx="30481">
                  <c:v>2.4481000000007418</c:v>
                </c:pt>
                <c:pt idx="30482">
                  <c:v>2.448200000000742</c:v>
                </c:pt>
                <c:pt idx="30483">
                  <c:v>2.4483000000007422</c:v>
                </c:pt>
                <c:pt idx="30484">
                  <c:v>2.4484000000007424</c:v>
                </c:pt>
                <c:pt idx="30485">
                  <c:v>2.4485000000007426</c:v>
                </c:pt>
                <c:pt idx="30486">
                  <c:v>2.4486000000007428</c:v>
                </c:pt>
                <c:pt idx="30487">
                  <c:v>2.4487000000007431</c:v>
                </c:pt>
                <c:pt idx="30488">
                  <c:v>2.4488000000007433</c:v>
                </c:pt>
                <c:pt idx="30489">
                  <c:v>2.4489000000007435</c:v>
                </c:pt>
                <c:pt idx="30490">
                  <c:v>2.4490000000007437</c:v>
                </c:pt>
                <c:pt idx="30491">
                  <c:v>2.4491000000007439</c:v>
                </c:pt>
                <c:pt idx="30492">
                  <c:v>2.4492000000007441</c:v>
                </c:pt>
                <c:pt idx="30493">
                  <c:v>2.4493000000007443</c:v>
                </c:pt>
                <c:pt idx="30494">
                  <c:v>2.4494000000007445</c:v>
                </c:pt>
                <c:pt idx="30495">
                  <c:v>2.4495000000007447</c:v>
                </c:pt>
                <c:pt idx="30496">
                  <c:v>2.449600000000745</c:v>
                </c:pt>
                <c:pt idx="30497">
                  <c:v>2.4497000000007452</c:v>
                </c:pt>
                <c:pt idx="30498">
                  <c:v>2.4498000000007454</c:v>
                </c:pt>
                <c:pt idx="30499">
                  <c:v>2.4499000000007456</c:v>
                </c:pt>
                <c:pt idx="30500">
                  <c:v>2.4500000000007458</c:v>
                </c:pt>
                <c:pt idx="30501">
                  <c:v>2.450100000000746</c:v>
                </c:pt>
                <c:pt idx="30502">
                  <c:v>2.4502000000007462</c:v>
                </c:pt>
                <c:pt idx="30503">
                  <c:v>2.4503000000007464</c:v>
                </c:pt>
                <c:pt idx="30504">
                  <c:v>2.4504000000007466</c:v>
                </c:pt>
                <c:pt idx="30505">
                  <c:v>2.4505000000007469</c:v>
                </c:pt>
                <c:pt idx="30506">
                  <c:v>2.4506000000007471</c:v>
                </c:pt>
                <c:pt idx="30507">
                  <c:v>2.4507000000007473</c:v>
                </c:pt>
                <c:pt idx="30508">
                  <c:v>2.4508000000007475</c:v>
                </c:pt>
                <c:pt idx="30509">
                  <c:v>2.4509000000007477</c:v>
                </c:pt>
                <c:pt idx="30510">
                  <c:v>2.4510000000007479</c:v>
                </c:pt>
                <c:pt idx="30511">
                  <c:v>2.4511000000007481</c:v>
                </c:pt>
                <c:pt idx="30512">
                  <c:v>2.4512000000007483</c:v>
                </c:pt>
                <c:pt idx="30513">
                  <c:v>2.4513000000007485</c:v>
                </c:pt>
                <c:pt idx="30514">
                  <c:v>2.4514000000007488</c:v>
                </c:pt>
                <c:pt idx="30515">
                  <c:v>2.451500000000749</c:v>
                </c:pt>
                <c:pt idx="30516">
                  <c:v>2.4516000000007492</c:v>
                </c:pt>
                <c:pt idx="30517">
                  <c:v>2.4517000000007494</c:v>
                </c:pt>
                <c:pt idx="30518">
                  <c:v>2.4518000000007496</c:v>
                </c:pt>
                <c:pt idx="30519">
                  <c:v>2.4519000000007498</c:v>
                </c:pt>
                <c:pt idx="30520">
                  <c:v>2.45200000000075</c:v>
                </c:pt>
                <c:pt idx="30521">
                  <c:v>2.4521000000007502</c:v>
                </c:pt>
                <c:pt idx="30522">
                  <c:v>2.4522000000007504</c:v>
                </c:pt>
                <c:pt idx="30523">
                  <c:v>2.4523000000007507</c:v>
                </c:pt>
                <c:pt idx="30524">
                  <c:v>2.4524000000007509</c:v>
                </c:pt>
                <c:pt idx="30525">
                  <c:v>2.4525000000007511</c:v>
                </c:pt>
                <c:pt idx="30526">
                  <c:v>2.4526000000007513</c:v>
                </c:pt>
                <c:pt idx="30527">
                  <c:v>2.4527000000007515</c:v>
                </c:pt>
                <c:pt idx="30528">
                  <c:v>2.4528000000007517</c:v>
                </c:pt>
                <c:pt idx="30529">
                  <c:v>2.4529000000007519</c:v>
                </c:pt>
                <c:pt idx="30530">
                  <c:v>2.4530000000007521</c:v>
                </c:pt>
                <c:pt idx="30531">
                  <c:v>2.4531000000007523</c:v>
                </c:pt>
                <c:pt idx="30532">
                  <c:v>2.4532000000007526</c:v>
                </c:pt>
                <c:pt idx="30533">
                  <c:v>2.4533000000007528</c:v>
                </c:pt>
                <c:pt idx="30534">
                  <c:v>2.453400000000753</c:v>
                </c:pt>
                <c:pt idx="30535">
                  <c:v>2.4535000000007532</c:v>
                </c:pt>
                <c:pt idx="30536">
                  <c:v>2.4536000000007534</c:v>
                </c:pt>
                <c:pt idx="30537">
                  <c:v>2.4537000000007536</c:v>
                </c:pt>
                <c:pt idx="30538">
                  <c:v>2.4538000000007538</c:v>
                </c:pt>
                <c:pt idx="30539">
                  <c:v>2.453900000000754</c:v>
                </c:pt>
                <c:pt idx="30540">
                  <c:v>2.4540000000007542</c:v>
                </c:pt>
                <c:pt idx="30541">
                  <c:v>2.4541000000007545</c:v>
                </c:pt>
                <c:pt idx="30542">
                  <c:v>2.4542000000007547</c:v>
                </c:pt>
                <c:pt idx="30543">
                  <c:v>2.4543000000007549</c:v>
                </c:pt>
                <c:pt idx="30544">
                  <c:v>2.4544000000007551</c:v>
                </c:pt>
                <c:pt idx="30545">
                  <c:v>2.4545000000007553</c:v>
                </c:pt>
                <c:pt idx="30546">
                  <c:v>2.4546000000007555</c:v>
                </c:pt>
                <c:pt idx="30547">
                  <c:v>2.4547000000007557</c:v>
                </c:pt>
                <c:pt idx="30548">
                  <c:v>2.4548000000007559</c:v>
                </c:pt>
                <c:pt idx="30549">
                  <c:v>2.4549000000007561</c:v>
                </c:pt>
                <c:pt idx="30550">
                  <c:v>2.4550000000007564</c:v>
                </c:pt>
                <c:pt idx="30551">
                  <c:v>2.4551000000007566</c:v>
                </c:pt>
                <c:pt idx="30552">
                  <c:v>2.4552000000007568</c:v>
                </c:pt>
                <c:pt idx="30553">
                  <c:v>2.455300000000757</c:v>
                </c:pt>
                <c:pt idx="30554">
                  <c:v>2.4554000000007572</c:v>
                </c:pt>
                <c:pt idx="30555">
                  <c:v>2.4555000000007574</c:v>
                </c:pt>
                <c:pt idx="30556">
                  <c:v>2.4556000000007576</c:v>
                </c:pt>
                <c:pt idx="30557">
                  <c:v>2.4557000000007578</c:v>
                </c:pt>
                <c:pt idx="30558">
                  <c:v>2.455800000000758</c:v>
                </c:pt>
                <c:pt idx="30559">
                  <c:v>2.4559000000007583</c:v>
                </c:pt>
                <c:pt idx="30560">
                  <c:v>2.4560000000007585</c:v>
                </c:pt>
                <c:pt idx="30561">
                  <c:v>2.4561000000007587</c:v>
                </c:pt>
                <c:pt idx="30562">
                  <c:v>2.4562000000007589</c:v>
                </c:pt>
                <c:pt idx="30563">
                  <c:v>2.4563000000007591</c:v>
                </c:pt>
                <c:pt idx="30564">
                  <c:v>2.4564000000007593</c:v>
                </c:pt>
                <c:pt idx="30565">
                  <c:v>2.4565000000007595</c:v>
                </c:pt>
                <c:pt idx="30566">
                  <c:v>2.4566000000007597</c:v>
                </c:pt>
                <c:pt idx="30567">
                  <c:v>2.4567000000007599</c:v>
                </c:pt>
                <c:pt idx="30568">
                  <c:v>2.4568000000007602</c:v>
                </c:pt>
                <c:pt idx="30569">
                  <c:v>2.4569000000007604</c:v>
                </c:pt>
                <c:pt idx="30570">
                  <c:v>2.4570000000007606</c:v>
                </c:pt>
                <c:pt idx="30571">
                  <c:v>2.4571000000007608</c:v>
                </c:pt>
                <c:pt idx="30572">
                  <c:v>2.457200000000761</c:v>
                </c:pt>
                <c:pt idx="30573">
                  <c:v>2.4573000000007612</c:v>
                </c:pt>
                <c:pt idx="30574">
                  <c:v>2.4574000000007614</c:v>
                </c:pt>
                <c:pt idx="30575">
                  <c:v>2.4575000000007616</c:v>
                </c:pt>
                <c:pt idx="30576">
                  <c:v>2.4576000000007618</c:v>
                </c:pt>
                <c:pt idx="30577">
                  <c:v>2.4577000000007621</c:v>
                </c:pt>
                <c:pt idx="30578">
                  <c:v>2.4578000000007623</c:v>
                </c:pt>
                <c:pt idx="30579">
                  <c:v>2.4579000000007625</c:v>
                </c:pt>
                <c:pt idx="30580">
                  <c:v>2.4580000000007627</c:v>
                </c:pt>
                <c:pt idx="30581">
                  <c:v>2.4581000000007629</c:v>
                </c:pt>
                <c:pt idx="30582">
                  <c:v>2.4582000000007631</c:v>
                </c:pt>
                <c:pt idx="30583">
                  <c:v>2.4583000000007633</c:v>
                </c:pt>
                <c:pt idx="30584">
                  <c:v>2.4584000000007635</c:v>
                </c:pt>
                <c:pt idx="30585">
                  <c:v>2.4585000000007637</c:v>
                </c:pt>
                <c:pt idx="30586">
                  <c:v>2.458600000000764</c:v>
                </c:pt>
                <c:pt idx="30587">
                  <c:v>2.4587000000007642</c:v>
                </c:pt>
                <c:pt idx="30588">
                  <c:v>2.4588000000007644</c:v>
                </c:pt>
                <c:pt idx="30589">
                  <c:v>2.4589000000007646</c:v>
                </c:pt>
                <c:pt idx="30590">
                  <c:v>2.4590000000007648</c:v>
                </c:pt>
                <c:pt idx="30591">
                  <c:v>2.459100000000765</c:v>
                </c:pt>
                <c:pt idx="30592">
                  <c:v>2.4592000000007652</c:v>
                </c:pt>
                <c:pt idx="30593">
                  <c:v>2.4593000000007654</c:v>
                </c:pt>
                <c:pt idx="30594">
                  <c:v>2.4594000000007656</c:v>
                </c:pt>
                <c:pt idx="30595">
                  <c:v>2.4595000000007659</c:v>
                </c:pt>
                <c:pt idx="30596">
                  <c:v>2.4596000000007661</c:v>
                </c:pt>
                <c:pt idx="30597">
                  <c:v>2.4597000000007663</c:v>
                </c:pt>
                <c:pt idx="30598">
                  <c:v>2.4598000000007665</c:v>
                </c:pt>
                <c:pt idx="30599">
                  <c:v>2.4599000000007667</c:v>
                </c:pt>
                <c:pt idx="30600">
                  <c:v>2.4600000000007669</c:v>
                </c:pt>
                <c:pt idx="30601">
                  <c:v>2.4601000000007671</c:v>
                </c:pt>
                <c:pt idx="30602">
                  <c:v>2.4602000000007673</c:v>
                </c:pt>
                <c:pt idx="30603">
                  <c:v>2.4603000000007675</c:v>
                </c:pt>
                <c:pt idx="30604">
                  <c:v>2.4604000000007678</c:v>
                </c:pt>
                <c:pt idx="30605">
                  <c:v>2.460500000000768</c:v>
                </c:pt>
                <c:pt idx="30606">
                  <c:v>2.4606000000007682</c:v>
                </c:pt>
                <c:pt idx="30607">
                  <c:v>2.4607000000007684</c:v>
                </c:pt>
                <c:pt idx="30608">
                  <c:v>2.4608000000007686</c:v>
                </c:pt>
                <c:pt idx="30609">
                  <c:v>2.4609000000007688</c:v>
                </c:pt>
                <c:pt idx="30610">
                  <c:v>2.461000000000769</c:v>
                </c:pt>
                <c:pt idx="30611">
                  <c:v>2.4611000000007692</c:v>
                </c:pt>
                <c:pt idx="30612">
                  <c:v>2.4612000000007694</c:v>
                </c:pt>
                <c:pt idx="30613">
                  <c:v>2.4613000000007696</c:v>
                </c:pt>
                <c:pt idx="30614">
                  <c:v>2.4614000000007699</c:v>
                </c:pt>
                <c:pt idx="30615">
                  <c:v>2.4615000000007701</c:v>
                </c:pt>
                <c:pt idx="30616">
                  <c:v>2.4616000000007703</c:v>
                </c:pt>
                <c:pt idx="30617">
                  <c:v>2.4617000000007705</c:v>
                </c:pt>
                <c:pt idx="30618">
                  <c:v>2.4618000000007707</c:v>
                </c:pt>
                <c:pt idx="30619">
                  <c:v>2.4619000000007709</c:v>
                </c:pt>
                <c:pt idx="30620">
                  <c:v>2.4620000000007711</c:v>
                </c:pt>
                <c:pt idx="30621">
                  <c:v>2.4621000000007713</c:v>
                </c:pt>
                <c:pt idx="30622">
                  <c:v>2.4622000000007715</c:v>
                </c:pt>
                <c:pt idx="30623">
                  <c:v>2.4623000000007718</c:v>
                </c:pt>
                <c:pt idx="30624">
                  <c:v>2.462400000000772</c:v>
                </c:pt>
                <c:pt idx="30625">
                  <c:v>2.4625000000007722</c:v>
                </c:pt>
                <c:pt idx="30626">
                  <c:v>2.4626000000007724</c:v>
                </c:pt>
                <c:pt idx="30627">
                  <c:v>2.4627000000007726</c:v>
                </c:pt>
                <c:pt idx="30628">
                  <c:v>2.4628000000007728</c:v>
                </c:pt>
                <c:pt idx="30629">
                  <c:v>2.462900000000773</c:v>
                </c:pt>
                <c:pt idx="30630">
                  <c:v>2.4630000000007732</c:v>
                </c:pt>
                <c:pt idx="30631">
                  <c:v>2.4631000000007734</c:v>
                </c:pt>
                <c:pt idx="30632">
                  <c:v>2.4632000000007737</c:v>
                </c:pt>
                <c:pt idx="30633">
                  <c:v>2.4633000000007739</c:v>
                </c:pt>
                <c:pt idx="30634">
                  <c:v>2.4634000000007741</c:v>
                </c:pt>
                <c:pt idx="30635">
                  <c:v>2.4635000000007743</c:v>
                </c:pt>
                <c:pt idx="30636">
                  <c:v>2.4636000000007745</c:v>
                </c:pt>
                <c:pt idx="30637">
                  <c:v>2.4637000000007747</c:v>
                </c:pt>
                <c:pt idx="30638">
                  <c:v>2.4638000000007749</c:v>
                </c:pt>
                <c:pt idx="30639">
                  <c:v>2.4639000000007751</c:v>
                </c:pt>
                <c:pt idx="30640">
                  <c:v>2.4640000000007753</c:v>
                </c:pt>
                <c:pt idx="30641">
                  <c:v>2.4641000000007756</c:v>
                </c:pt>
                <c:pt idx="30642">
                  <c:v>2.4642000000007758</c:v>
                </c:pt>
                <c:pt idx="30643">
                  <c:v>2.464300000000776</c:v>
                </c:pt>
                <c:pt idx="30644">
                  <c:v>2.4644000000007762</c:v>
                </c:pt>
                <c:pt idx="30645">
                  <c:v>2.4645000000007764</c:v>
                </c:pt>
                <c:pt idx="30646">
                  <c:v>2.4646000000007766</c:v>
                </c:pt>
                <c:pt idx="30647">
                  <c:v>2.4647000000007768</c:v>
                </c:pt>
                <c:pt idx="30648">
                  <c:v>2.464800000000777</c:v>
                </c:pt>
                <c:pt idx="30649">
                  <c:v>2.4649000000007772</c:v>
                </c:pt>
                <c:pt idx="30650">
                  <c:v>2.4650000000007775</c:v>
                </c:pt>
                <c:pt idx="30651">
                  <c:v>2.4651000000007777</c:v>
                </c:pt>
                <c:pt idx="30652">
                  <c:v>2.4652000000007779</c:v>
                </c:pt>
                <c:pt idx="30653">
                  <c:v>2.4653000000007781</c:v>
                </c:pt>
                <c:pt idx="30654">
                  <c:v>2.4654000000007783</c:v>
                </c:pt>
                <c:pt idx="30655">
                  <c:v>2.4655000000007785</c:v>
                </c:pt>
                <c:pt idx="30656">
                  <c:v>2.4656000000007787</c:v>
                </c:pt>
                <c:pt idx="30657">
                  <c:v>2.4657000000007789</c:v>
                </c:pt>
                <c:pt idx="30658">
                  <c:v>2.4658000000007791</c:v>
                </c:pt>
                <c:pt idx="30659">
                  <c:v>2.4659000000007794</c:v>
                </c:pt>
                <c:pt idx="30660">
                  <c:v>2.4660000000007796</c:v>
                </c:pt>
                <c:pt idx="30661">
                  <c:v>2.4661000000007798</c:v>
                </c:pt>
                <c:pt idx="30662">
                  <c:v>2.46620000000078</c:v>
                </c:pt>
                <c:pt idx="30663">
                  <c:v>2.4663000000007802</c:v>
                </c:pt>
                <c:pt idx="30664">
                  <c:v>2.4664000000007804</c:v>
                </c:pt>
                <c:pt idx="30665">
                  <c:v>2.4665000000007806</c:v>
                </c:pt>
                <c:pt idx="30666">
                  <c:v>2.4666000000007808</c:v>
                </c:pt>
                <c:pt idx="30667">
                  <c:v>2.466700000000781</c:v>
                </c:pt>
                <c:pt idx="30668">
                  <c:v>2.4668000000007813</c:v>
                </c:pt>
                <c:pt idx="30669">
                  <c:v>2.4669000000007815</c:v>
                </c:pt>
                <c:pt idx="30670">
                  <c:v>2.4670000000007817</c:v>
                </c:pt>
                <c:pt idx="30671">
                  <c:v>2.4671000000007819</c:v>
                </c:pt>
                <c:pt idx="30672">
                  <c:v>2.4672000000007821</c:v>
                </c:pt>
                <c:pt idx="30673">
                  <c:v>2.4673000000007823</c:v>
                </c:pt>
                <c:pt idx="30674">
                  <c:v>2.4674000000007825</c:v>
                </c:pt>
                <c:pt idx="30675">
                  <c:v>2.4675000000007827</c:v>
                </c:pt>
                <c:pt idx="30676">
                  <c:v>2.4676000000007829</c:v>
                </c:pt>
                <c:pt idx="30677">
                  <c:v>2.4677000000007832</c:v>
                </c:pt>
                <c:pt idx="30678">
                  <c:v>2.4678000000007834</c:v>
                </c:pt>
                <c:pt idx="30679">
                  <c:v>2.4679000000007836</c:v>
                </c:pt>
                <c:pt idx="30680">
                  <c:v>2.4680000000007838</c:v>
                </c:pt>
                <c:pt idx="30681">
                  <c:v>2.468100000000784</c:v>
                </c:pt>
                <c:pt idx="30682">
                  <c:v>2.4682000000007842</c:v>
                </c:pt>
                <c:pt idx="30683">
                  <c:v>2.4683000000007844</c:v>
                </c:pt>
                <c:pt idx="30684">
                  <c:v>2.4684000000007846</c:v>
                </c:pt>
                <c:pt idx="30685">
                  <c:v>2.4685000000007848</c:v>
                </c:pt>
                <c:pt idx="30686">
                  <c:v>2.4686000000007851</c:v>
                </c:pt>
                <c:pt idx="30687">
                  <c:v>2.4687000000007853</c:v>
                </c:pt>
                <c:pt idx="30688">
                  <c:v>2.4688000000007855</c:v>
                </c:pt>
                <c:pt idx="30689">
                  <c:v>2.4689000000007857</c:v>
                </c:pt>
                <c:pt idx="30690">
                  <c:v>2.4690000000007859</c:v>
                </c:pt>
                <c:pt idx="30691">
                  <c:v>2.4691000000007861</c:v>
                </c:pt>
                <c:pt idx="30692">
                  <c:v>2.4692000000007863</c:v>
                </c:pt>
                <c:pt idx="30693">
                  <c:v>2.4693000000007865</c:v>
                </c:pt>
                <c:pt idx="30694">
                  <c:v>2.4694000000007867</c:v>
                </c:pt>
                <c:pt idx="30695">
                  <c:v>2.469500000000787</c:v>
                </c:pt>
                <c:pt idx="30696">
                  <c:v>2.4696000000007872</c:v>
                </c:pt>
                <c:pt idx="30697">
                  <c:v>2.4697000000007874</c:v>
                </c:pt>
                <c:pt idx="30698">
                  <c:v>2.4698000000007876</c:v>
                </c:pt>
                <c:pt idx="30699">
                  <c:v>2.4699000000007878</c:v>
                </c:pt>
                <c:pt idx="30700">
                  <c:v>2.470000000000788</c:v>
                </c:pt>
                <c:pt idx="30701">
                  <c:v>2.4701000000007882</c:v>
                </c:pt>
                <c:pt idx="30702">
                  <c:v>2.4702000000007884</c:v>
                </c:pt>
                <c:pt idx="30703">
                  <c:v>2.4703000000007886</c:v>
                </c:pt>
                <c:pt idx="30704">
                  <c:v>2.4704000000007889</c:v>
                </c:pt>
                <c:pt idx="30705">
                  <c:v>2.4705000000007891</c:v>
                </c:pt>
                <c:pt idx="30706">
                  <c:v>2.4706000000007893</c:v>
                </c:pt>
                <c:pt idx="30707">
                  <c:v>2.4707000000007895</c:v>
                </c:pt>
                <c:pt idx="30708">
                  <c:v>2.4708000000007897</c:v>
                </c:pt>
                <c:pt idx="30709">
                  <c:v>2.4709000000007899</c:v>
                </c:pt>
                <c:pt idx="30710">
                  <c:v>2.4710000000007901</c:v>
                </c:pt>
                <c:pt idx="30711">
                  <c:v>2.4711000000007903</c:v>
                </c:pt>
                <c:pt idx="30712">
                  <c:v>2.4712000000007905</c:v>
                </c:pt>
                <c:pt idx="30713">
                  <c:v>2.4713000000007908</c:v>
                </c:pt>
                <c:pt idx="30714">
                  <c:v>2.471400000000791</c:v>
                </c:pt>
                <c:pt idx="30715">
                  <c:v>2.4715000000007912</c:v>
                </c:pt>
                <c:pt idx="30716">
                  <c:v>2.4716000000007914</c:v>
                </c:pt>
                <c:pt idx="30717">
                  <c:v>2.4717000000007916</c:v>
                </c:pt>
                <c:pt idx="30718">
                  <c:v>2.4718000000007918</c:v>
                </c:pt>
                <c:pt idx="30719">
                  <c:v>2.471900000000792</c:v>
                </c:pt>
                <c:pt idx="30720">
                  <c:v>2.4720000000007922</c:v>
                </c:pt>
                <c:pt idx="30721">
                  <c:v>2.4721000000007924</c:v>
                </c:pt>
                <c:pt idx="30722">
                  <c:v>2.4722000000007927</c:v>
                </c:pt>
                <c:pt idx="30723">
                  <c:v>2.4723000000007929</c:v>
                </c:pt>
                <c:pt idx="30724">
                  <c:v>2.4724000000007931</c:v>
                </c:pt>
                <c:pt idx="30725">
                  <c:v>2.4725000000007933</c:v>
                </c:pt>
                <c:pt idx="30726">
                  <c:v>2.4726000000007935</c:v>
                </c:pt>
                <c:pt idx="30727">
                  <c:v>2.4727000000007937</c:v>
                </c:pt>
                <c:pt idx="30728">
                  <c:v>2.4728000000007939</c:v>
                </c:pt>
                <c:pt idx="30729">
                  <c:v>2.4729000000007941</c:v>
                </c:pt>
                <c:pt idx="30730">
                  <c:v>2.4730000000007943</c:v>
                </c:pt>
                <c:pt idx="30731">
                  <c:v>2.4731000000007946</c:v>
                </c:pt>
                <c:pt idx="30732">
                  <c:v>2.4732000000007948</c:v>
                </c:pt>
                <c:pt idx="30733">
                  <c:v>2.473300000000795</c:v>
                </c:pt>
                <c:pt idx="30734">
                  <c:v>2.4734000000007952</c:v>
                </c:pt>
                <c:pt idx="30735">
                  <c:v>2.4735000000007954</c:v>
                </c:pt>
                <c:pt idx="30736">
                  <c:v>2.4736000000007956</c:v>
                </c:pt>
                <c:pt idx="30737">
                  <c:v>2.4737000000007958</c:v>
                </c:pt>
                <c:pt idx="30738">
                  <c:v>2.473800000000796</c:v>
                </c:pt>
                <c:pt idx="30739">
                  <c:v>2.4739000000007962</c:v>
                </c:pt>
                <c:pt idx="30740">
                  <c:v>2.4740000000007965</c:v>
                </c:pt>
                <c:pt idx="30741">
                  <c:v>2.4741000000007967</c:v>
                </c:pt>
                <c:pt idx="30742">
                  <c:v>2.4742000000007969</c:v>
                </c:pt>
                <c:pt idx="30743">
                  <c:v>2.4743000000007971</c:v>
                </c:pt>
                <c:pt idx="30744">
                  <c:v>2.4744000000007973</c:v>
                </c:pt>
                <c:pt idx="30745">
                  <c:v>2.4745000000007975</c:v>
                </c:pt>
                <c:pt idx="30746">
                  <c:v>2.4746000000007977</c:v>
                </c:pt>
                <c:pt idx="30747">
                  <c:v>2.4747000000007979</c:v>
                </c:pt>
                <c:pt idx="30748">
                  <c:v>2.4748000000007981</c:v>
                </c:pt>
                <c:pt idx="30749">
                  <c:v>2.4749000000007984</c:v>
                </c:pt>
                <c:pt idx="30750">
                  <c:v>2.4750000000007986</c:v>
                </c:pt>
                <c:pt idx="30751">
                  <c:v>2.4751000000007988</c:v>
                </c:pt>
                <c:pt idx="30752">
                  <c:v>2.475200000000799</c:v>
                </c:pt>
                <c:pt idx="30753">
                  <c:v>2.4753000000007992</c:v>
                </c:pt>
                <c:pt idx="30754">
                  <c:v>2.4754000000007994</c:v>
                </c:pt>
                <c:pt idx="30755">
                  <c:v>2.4755000000007996</c:v>
                </c:pt>
                <c:pt idx="30756">
                  <c:v>2.4756000000007998</c:v>
                </c:pt>
                <c:pt idx="30757">
                  <c:v>2.4757000000008</c:v>
                </c:pt>
                <c:pt idx="30758">
                  <c:v>2.4758000000008002</c:v>
                </c:pt>
                <c:pt idx="30759">
                  <c:v>2.4759000000008005</c:v>
                </c:pt>
                <c:pt idx="30760">
                  <c:v>2.4760000000008007</c:v>
                </c:pt>
                <c:pt idx="30761">
                  <c:v>2.4761000000008009</c:v>
                </c:pt>
                <c:pt idx="30762">
                  <c:v>2.4762000000008011</c:v>
                </c:pt>
                <c:pt idx="30763">
                  <c:v>2.4763000000008013</c:v>
                </c:pt>
                <c:pt idx="30764">
                  <c:v>2.4764000000008015</c:v>
                </c:pt>
                <c:pt idx="30765">
                  <c:v>2.4765000000008017</c:v>
                </c:pt>
                <c:pt idx="30766">
                  <c:v>2.4766000000008019</c:v>
                </c:pt>
                <c:pt idx="30767">
                  <c:v>2.4767000000008021</c:v>
                </c:pt>
                <c:pt idx="30768">
                  <c:v>2.4768000000008024</c:v>
                </c:pt>
                <c:pt idx="30769">
                  <c:v>2.4769000000008026</c:v>
                </c:pt>
                <c:pt idx="30770">
                  <c:v>2.4770000000008028</c:v>
                </c:pt>
                <c:pt idx="30771">
                  <c:v>2.477100000000803</c:v>
                </c:pt>
                <c:pt idx="30772">
                  <c:v>2.4772000000008032</c:v>
                </c:pt>
                <c:pt idx="30773">
                  <c:v>2.4773000000008034</c:v>
                </c:pt>
                <c:pt idx="30774">
                  <c:v>2.4774000000008036</c:v>
                </c:pt>
                <c:pt idx="30775">
                  <c:v>2.4775000000008038</c:v>
                </c:pt>
                <c:pt idx="30776">
                  <c:v>2.477600000000804</c:v>
                </c:pt>
                <c:pt idx="30777">
                  <c:v>2.4777000000008043</c:v>
                </c:pt>
                <c:pt idx="30778">
                  <c:v>2.4778000000008045</c:v>
                </c:pt>
                <c:pt idx="30779">
                  <c:v>2.4779000000008047</c:v>
                </c:pt>
                <c:pt idx="30780">
                  <c:v>2.4780000000008049</c:v>
                </c:pt>
                <c:pt idx="30781">
                  <c:v>2.4781000000008051</c:v>
                </c:pt>
                <c:pt idx="30782">
                  <c:v>2.4782000000008053</c:v>
                </c:pt>
                <c:pt idx="30783">
                  <c:v>2.4783000000008055</c:v>
                </c:pt>
                <c:pt idx="30784">
                  <c:v>2.4784000000008057</c:v>
                </c:pt>
                <c:pt idx="30785">
                  <c:v>2.4785000000008059</c:v>
                </c:pt>
                <c:pt idx="30786">
                  <c:v>2.4786000000008062</c:v>
                </c:pt>
                <c:pt idx="30787">
                  <c:v>2.4787000000008064</c:v>
                </c:pt>
                <c:pt idx="30788">
                  <c:v>2.4788000000008066</c:v>
                </c:pt>
                <c:pt idx="30789">
                  <c:v>2.4789000000008068</c:v>
                </c:pt>
                <c:pt idx="30790">
                  <c:v>2.479000000000807</c:v>
                </c:pt>
                <c:pt idx="30791">
                  <c:v>2.4791000000008072</c:v>
                </c:pt>
                <c:pt idx="30792">
                  <c:v>2.4792000000008074</c:v>
                </c:pt>
                <c:pt idx="30793">
                  <c:v>2.4793000000008076</c:v>
                </c:pt>
                <c:pt idx="30794">
                  <c:v>2.4794000000008078</c:v>
                </c:pt>
                <c:pt idx="30795">
                  <c:v>2.4795000000008081</c:v>
                </c:pt>
                <c:pt idx="30796">
                  <c:v>2.4796000000008083</c:v>
                </c:pt>
                <c:pt idx="30797">
                  <c:v>2.4797000000008085</c:v>
                </c:pt>
                <c:pt idx="30798">
                  <c:v>2.4798000000008087</c:v>
                </c:pt>
                <c:pt idx="30799">
                  <c:v>2.4799000000008089</c:v>
                </c:pt>
                <c:pt idx="30800">
                  <c:v>2.4800000000008091</c:v>
                </c:pt>
                <c:pt idx="30801">
                  <c:v>2.4801000000008093</c:v>
                </c:pt>
                <c:pt idx="30802">
                  <c:v>2.4802000000008095</c:v>
                </c:pt>
                <c:pt idx="30803">
                  <c:v>2.4803000000008097</c:v>
                </c:pt>
                <c:pt idx="30804">
                  <c:v>2.48040000000081</c:v>
                </c:pt>
                <c:pt idx="30805">
                  <c:v>2.4805000000008102</c:v>
                </c:pt>
                <c:pt idx="30806">
                  <c:v>2.4806000000008104</c:v>
                </c:pt>
                <c:pt idx="30807">
                  <c:v>2.4807000000008106</c:v>
                </c:pt>
                <c:pt idx="30808">
                  <c:v>2.4808000000008108</c:v>
                </c:pt>
                <c:pt idx="30809">
                  <c:v>2.480900000000811</c:v>
                </c:pt>
                <c:pt idx="30810">
                  <c:v>2.4810000000008112</c:v>
                </c:pt>
                <c:pt idx="30811">
                  <c:v>2.4811000000008114</c:v>
                </c:pt>
                <c:pt idx="30812">
                  <c:v>2.4812000000008116</c:v>
                </c:pt>
                <c:pt idx="30813">
                  <c:v>2.4813000000008119</c:v>
                </c:pt>
                <c:pt idx="30814">
                  <c:v>2.4814000000008121</c:v>
                </c:pt>
                <c:pt idx="30815">
                  <c:v>2.4815000000008123</c:v>
                </c:pt>
                <c:pt idx="30816">
                  <c:v>2.4816000000008125</c:v>
                </c:pt>
                <c:pt idx="30817">
                  <c:v>2.4817000000008127</c:v>
                </c:pt>
                <c:pt idx="30818">
                  <c:v>2.4818000000008129</c:v>
                </c:pt>
                <c:pt idx="30819">
                  <c:v>2.4819000000008131</c:v>
                </c:pt>
                <c:pt idx="30820">
                  <c:v>2.4820000000008133</c:v>
                </c:pt>
                <c:pt idx="30821">
                  <c:v>2.4821000000008135</c:v>
                </c:pt>
                <c:pt idx="30822">
                  <c:v>2.4822000000008138</c:v>
                </c:pt>
                <c:pt idx="30823">
                  <c:v>2.482300000000814</c:v>
                </c:pt>
                <c:pt idx="30824">
                  <c:v>2.4824000000008142</c:v>
                </c:pt>
                <c:pt idx="30825">
                  <c:v>2.4825000000008144</c:v>
                </c:pt>
                <c:pt idx="30826">
                  <c:v>2.4826000000008146</c:v>
                </c:pt>
                <c:pt idx="30827">
                  <c:v>2.4827000000008148</c:v>
                </c:pt>
                <c:pt idx="30828">
                  <c:v>2.482800000000815</c:v>
                </c:pt>
                <c:pt idx="30829">
                  <c:v>2.4829000000008152</c:v>
                </c:pt>
                <c:pt idx="30830">
                  <c:v>2.4830000000008154</c:v>
                </c:pt>
                <c:pt idx="30831">
                  <c:v>2.4831000000008157</c:v>
                </c:pt>
                <c:pt idx="30832">
                  <c:v>2.4832000000008159</c:v>
                </c:pt>
                <c:pt idx="30833">
                  <c:v>2.4833000000008161</c:v>
                </c:pt>
                <c:pt idx="30834">
                  <c:v>2.4834000000008163</c:v>
                </c:pt>
                <c:pt idx="30835">
                  <c:v>2.4835000000008165</c:v>
                </c:pt>
                <c:pt idx="30836">
                  <c:v>2.4836000000008167</c:v>
                </c:pt>
                <c:pt idx="30837">
                  <c:v>2.4837000000008169</c:v>
                </c:pt>
                <c:pt idx="30838">
                  <c:v>2.4838000000008171</c:v>
                </c:pt>
                <c:pt idx="30839">
                  <c:v>2.4839000000008173</c:v>
                </c:pt>
                <c:pt idx="30840">
                  <c:v>2.4840000000008176</c:v>
                </c:pt>
                <c:pt idx="30841">
                  <c:v>2.4841000000008178</c:v>
                </c:pt>
                <c:pt idx="30842">
                  <c:v>2.484200000000818</c:v>
                </c:pt>
                <c:pt idx="30843">
                  <c:v>2.4843000000008182</c:v>
                </c:pt>
                <c:pt idx="30844">
                  <c:v>2.4844000000008184</c:v>
                </c:pt>
                <c:pt idx="30845">
                  <c:v>2.4845000000008186</c:v>
                </c:pt>
                <c:pt idx="30846">
                  <c:v>2.4846000000008188</c:v>
                </c:pt>
                <c:pt idx="30847">
                  <c:v>2.484700000000819</c:v>
                </c:pt>
                <c:pt idx="30848">
                  <c:v>2.4848000000008192</c:v>
                </c:pt>
                <c:pt idx="30849">
                  <c:v>2.4849000000008195</c:v>
                </c:pt>
                <c:pt idx="30850">
                  <c:v>2.4850000000008197</c:v>
                </c:pt>
                <c:pt idx="30851">
                  <c:v>2.4851000000008199</c:v>
                </c:pt>
                <c:pt idx="30852">
                  <c:v>2.4852000000008201</c:v>
                </c:pt>
                <c:pt idx="30853">
                  <c:v>2.4853000000008203</c:v>
                </c:pt>
                <c:pt idx="30854">
                  <c:v>2.4854000000008205</c:v>
                </c:pt>
                <c:pt idx="30855">
                  <c:v>2.4855000000008207</c:v>
                </c:pt>
                <c:pt idx="30856">
                  <c:v>2.4856000000008209</c:v>
                </c:pt>
                <c:pt idx="30857">
                  <c:v>2.4857000000008211</c:v>
                </c:pt>
                <c:pt idx="30858">
                  <c:v>2.4858000000008214</c:v>
                </c:pt>
                <c:pt idx="30859">
                  <c:v>2.4859000000008216</c:v>
                </c:pt>
                <c:pt idx="30860">
                  <c:v>2.4860000000008218</c:v>
                </c:pt>
                <c:pt idx="30861">
                  <c:v>2.486100000000822</c:v>
                </c:pt>
                <c:pt idx="30862">
                  <c:v>2.4862000000008222</c:v>
                </c:pt>
                <c:pt idx="30863">
                  <c:v>2.4863000000008224</c:v>
                </c:pt>
                <c:pt idx="30864">
                  <c:v>2.4864000000008226</c:v>
                </c:pt>
                <c:pt idx="30865">
                  <c:v>2.4865000000008228</c:v>
                </c:pt>
                <c:pt idx="30866">
                  <c:v>2.486600000000823</c:v>
                </c:pt>
                <c:pt idx="30867">
                  <c:v>2.4867000000008233</c:v>
                </c:pt>
                <c:pt idx="30868">
                  <c:v>2.4868000000008235</c:v>
                </c:pt>
                <c:pt idx="30869">
                  <c:v>2.4869000000008237</c:v>
                </c:pt>
                <c:pt idx="30870">
                  <c:v>2.4870000000008239</c:v>
                </c:pt>
                <c:pt idx="30871">
                  <c:v>2.4871000000008241</c:v>
                </c:pt>
                <c:pt idx="30872">
                  <c:v>2.4872000000008243</c:v>
                </c:pt>
                <c:pt idx="30873">
                  <c:v>2.4873000000008245</c:v>
                </c:pt>
                <c:pt idx="30874">
                  <c:v>2.4874000000008247</c:v>
                </c:pt>
                <c:pt idx="30875">
                  <c:v>2.4875000000008249</c:v>
                </c:pt>
                <c:pt idx="30876">
                  <c:v>2.4876000000008252</c:v>
                </c:pt>
                <c:pt idx="30877">
                  <c:v>2.4877000000008254</c:v>
                </c:pt>
                <c:pt idx="30878">
                  <c:v>2.4878000000008256</c:v>
                </c:pt>
                <c:pt idx="30879">
                  <c:v>2.4879000000008258</c:v>
                </c:pt>
                <c:pt idx="30880">
                  <c:v>2.488000000000826</c:v>
                </c:pt>
                <c:pt idx="30881">
                  <c:v>2.4881000000008262</c:v>
                </c:pt>
                <c:pt idx="30882">
                  <c:v>2.4882000000008264</c:v>
                </c:pt>
                <c:pt idx="30883">
                  <c:v>2.4883000000008266</c:v>
                </c:pt>
                <c:pt idx="30884">
                  <c:v>2.4884000000008268</c:v>
                </c:pt>
                <c:pt idx="30885">
                  <c:v>2.4885000000008271</c:v>
                </c:pt>
                <c:pt idx="30886">
                  <c:v>2.4886000000008273</c:v>
                </c:pt>
                <c:pt idx="30887">
                  <c:v>2.4887000000008275</c:v>
                </c:pt>
                <c:pt idx="30888">
                  <c:v>2.4888000000008277</c:v>
                </c:pt>
                <c:pt idx="30889">
                  <c:v>2.4889000000008279</c:v>
                </c:pt>
                <c:pt idx="30890">
                  <c:v>2.4890000000008281</c:v>
                </c:pt>
                <c:pt idx="30891">
                  <c:v>2.4891000000008283</c:v>
                </c:pt>
                <c:pt idx="30892">
                  <c:v>2.4892000000008285</c:v>
                </c:pt>
                <c:pt idx="30893">
                  <c:v>2.4893000000008287</c:v>
                </c:pt>
                <c:pt idx="30894">
                  <c:v>2.4894000000008289</c:v>
                </c:pt>
                <c:pt idx="30895">
                  <c:v>2.4895000000008292</c:v>
                </c:pt>
                <c:pt idx="30896">
                  <c:v>2.4896000000008294</c:v>
                </c:pt>
                <c:pt idx="30897">
                  <c:v>2.4897000000008296</c:v>
                </c:pt>
                <c:pt idx="30898">
                  <c:v>2.4898000000008298</c:v>
                </c:pt>
                <c:pt idx="30899">
                  <c:v>2.48990000000083</c:v>
                </c:pt>
                <c:pt idx="30900">
                  <c:v>2.4900000000008302</c:v>
                </c:pt>
                <c:pt idx="30901">
                  <c:v>2.4901000000008304</c:v>
                </c:pt>
                <c:pt idx="30902">
                  <c:v>2.4902000000008306</c:v>
                </c:pt>
                <c:pt idx="30903">
                  <c:v>2.4903000000008308</c:v>
                </c:pt>
                <c:pt idx="30904">
                  <c:v>2.4904000000008311</c:v>
                </c:pt>
                <c:pt idx="30905">
                  <c:v>2.4905000000008313</c:v>
                </c:pt>
                <c:pt idx="30906">
                  <c:v>2.4906000000008315</c:v>
                </c:pt>
                <c:pt idx="30907">
                  <c:v>2.4907000000008317</c:v>
                </c:pt>
                <c:pt idx="30908">
                  <c:v>2.4908000000008319</c:v>
                </c:pt>
                <c:pt idx="30909">
                  <c:v>2.4909000000008321</c:v>
                </c:pt>
                <c:pt idx="30910">
                  <c:v>2.4910000000008323</c:v>
                </c:pt>
                <c:pt idx="30911">
                  <c:v>2.4911000000008325</c:v>
                </c:pt>
                <c:pt idx="30912">
                  <c:v>2.4912000000008327</c:v>
                </c:pt>
                <c:pt idx="30913">
                  <c:v>2.491300000000833</c:v>
                </c:pt>
                <c:pt idx="30914">
                  <c:v>2.4914000000008332</c:v>
                </c:pt>
                <c:pt idx="30915">
                  <c:v>2.4915000000008334</c:v>
                </c:pt>
                <c:pt idx="30916">
                  <c:v>2.4916000000008336</c:v>
                </c:pt>
                <c:pt idx="30917">
                  <c:v>2.4917000000008338</c:v>
                </c:pt>
                <c:pt idx="30918">
                  <c:v>2.491800000000834</c:v>
                </c:pt>
                <c:pt idx="30919">
                  <c:v>2.4919000000008342</c:v>
                </c:pt>
                <c:pt idx="30920">
                  <c:v>2.4920000000008344</c:v>
                </c:pt>
                <c:pt idx="30921">
                  <c:v>2.4921000000008346</c:v>
                </c:pt>
                <c:pt idx="30922">
                  <c:v>2.4922000000008349</c:v>
                </c:pt>
                <c:pt idx="30923">
                  <c:v>2.4923000000008351</c:v>
                </c:pt>
                <c:pt idx="30924">
                  <c:v>2.4924000000008353</c:v>
                </c:pt>
                <c:pt idx="30925">
                  <c:v>2.4925000000008355</c:v>
                </c:pt>
                <c:pt idx="30926">
                  <c:v>2.4926000000008357</c:v>
                </c:pt>
                <c:pt idx="30927">
                  <c:v>2.4927000000008359</c:v>
                </c:pt>
                <c:pt idx="30928">
                  <c:v>2.4928000000008361</c:v>
                </c:pt>
                <c:pt idx="30929">
                  <c:v>2.4929000000008363</c:v>
                </c:pt>
                <c:pt idx="30930">
                  <c:v>2.4930000000008365</c:v>
                </c:pt>
                <c:pt idx="30931">
                  <c:v>2.4931000000008368</c:v>
                </c:pt>
                <c:pt idx="30932">
                  <c:v>2.493200000000837</c:v>
                </c:pt>
                <c:pt idx="30933">
                  <c:v>2.4933000000008372</c:v>
                </c:pt>
                <c:pt idx="30934">
                  <c:v>2.4934000000008374</c:v>
                </c:pt>
                <c:pt idx="30935">
                  <c:v>2.4935000000008376</c:v>
                </c:pt>
                <c:pt idx="30936">
                  <c:v>2.4936000000008378</c:v>
                </c:pt>
                <c:pt idx="30937">
                  <c:v>2.493700000000838</c:v>
                </c:pt>
                <c:pt idx="30938">
                  <c:v>2.4938000000008382</c:v>
                </c:pt>
                <c:pt idx="30939">
                  <c:v>2.4939000000008384</c:v>
                </c:pt>
                <c:pt idx="30940">
                  <c:v>2.4940000000008387</c:v>
                </c:pt>
                <c:pt idx="30941">
                  <c:v>2.4941000000008389</c:v>
                </c:pt>
                <c:pt idx="30942">
                  <c:v>2.4942000000008391</c:v>
                </c:pt>
                <c:pt idx="30943">
                  <c:v>2.4943000000008393</c:v>
                </c:pt>
                <c:pt idx="30944">
                  <c:v>2.4944000000008395</c:v>
                </c:pt>
                <c:pt idx="30945">
                  <c:v>2.4945000000008397</c:v>
                </c:pt>
                <c:pt idx="30946">
                  <c:v>2.4946000000008399</c:v>
                </c:pt>
                <c:pt idx="30947">
                  <c:v>2.4947000000008401</c:v>
                </c:pt>
                <c:pt idx="30948">
                  <c:v>2.4948000000008403</c:v>
                </c:pt>
                <c:pt idx="30949">
                  <c:v>2.4949000000008406</c:v>
                </c:pt>
                <c:pt idx="30950">
                  <c:v>2.4950000000008408</c:v>
                </c:pt>
                <c:pt idx="30951">
                  <c:v>2.495100000000841</c:v>
                </c:pt>
                <c:pt idx="30952">
                  <c:v>2.4952000000008412</c:v>
                </c:pt>
                <c:pt idx="30953">
                  <c:v>2.4953000000008414</c:v>
                </c:pt>
                <c:pt idx="30954">
                  <c:v>2.4954000000008416</c:v>
                </c:pt>
                <c:pt idx="30955">
                  <c:v>2.4955000000008418</c:v>
                </c:pt>
                <c:pt idx="30956">
                  <c:v>2.495600000000842</c:v>
                </c:pt>
                <c:pt idx="30957">
                  <c:v>2.4957000000008422</c:v>
                </c:pt>
                <c:pt idx="30958">
                  <c:v>2.4958000000008425</c:v>
                </c:pt>
                <c:pt idx="30959">
                  <c:v>2.4959000000008427</c:v>
                </c:pt>
                <c:pt idx="30960">
                  <c:v>2.4960000000008429</c:v>
                </c:pt>
                <c:pt idx="30961">
                  <c:v>2.4961000000008431</c:v>
                </c:pt>
                <c:pt idx="30962">
                  <c:v>2.4962000000008433</c:v>
                </c:pt>
                <c:pt idx="30963">
                  <c:v>2.4963000000008435</c:v>
                </c:pt>
                <c:pt idx="30964">
                  <c:v>2.4964000000008437</c:v>
                </c:pt>
                <c:pt idx="30965">
                  <c:v>2.4965000000008439</c:v>
                </c:pt>
                <c:pt idx="30966">
                  <c:v>2.4966000000008441</c:v>
                </c:pt>
                <c:pt idx="30967">
                  <c:v>2.4967000000008444</c:v>
                </c:pt>
                <c:pt idx="30968">
                  <c:v>2.4968000000008446</c:v>
                </c:pt>
                <c:pt idx="30969">
                  <c:v>2.4969000000008448</c:v>
                </c:pt>
                <c:pt idx="30970">
                  <c:v>2.497000000000845</c:v>
                </c:pt>
                <c:pt idx="30971">
                  <c:v>2.4971000000008452</c:v>
                </c:pt>
                <c:pt idx="30972">
                  <c:v>2.4972000000008454</c:v>
                </c:pt>
                <c:pt idx="30973">
                  <c:v>2.4973000000008456</c:v>
                </c:pt>
                <c:pt idx="30974">
                  <c:v>2.4974000000008458</c:v>
                </c:pt>
                <c:pt idx="30975">
                  <c:v>2.497500000000846</c:v>
                </c:pt>
                <c:pt idx="30976">
                  <c:v>2.4976000000008463</c:v>
                </c:pt>
                <c:pt idx="30977">
                  <c:v>2.4977000000008465</c:v>
                </c:pt>
                <c:pt idx="30978">
                  <c:v>2.4978000000008467</c:v>
                </c:pt>
                <c:pt idx="30979">
                  <c:v>2.4979000000008469</c:v>
                </c:pt>
                <c:pt idx="30980">
                  <c:v>2.4980000000008471</c:v>
                </c:pt>
                <c:pt idx="30981">
                  <c:v>2.4981000000008473</c:v>
                </c:pt>
                <c:pt idx="30982">
                  <c:v>2.4982000000008475</c:v>
                </c:pt>
                <c:pt idx="30983">
                  <c:v>2.4983000000008477</c:v>
                </c:pt>
                <c:pt idx="30984">
                  <c:v>2.4984000000008479</c:v>
                </c:pt>
                <c:pt idx="30985">
                  <c:v>2.4985000000008482</c:v>
                </c:pt>
                <c:pt idx="30986">
                  <c:v>2.4986000000008484</c:v>
                </c:pt>
                <c:pt idx="30987">
                  <c:v>2.4987000000008486</c:v>
                </c:pt>
                <c:pt idx="30988">
                  <c:v>2.4988000000008488</c:v>
                </c:pt>
                <c:pt idx="30989">
                  <c:v>2.498900000000849</c:v>
                </c:pt>
                <c:pt idx="30990">
                  <c:v>2.4990000000008492</c:v>
                </c:pt>
                <c:pt idx="30991">
                  <c:v>2.4991000000008494</c:v>
                </c:pt>
                <c:pt idx="30992">
                  <c:v>2.4992000000008496</c:v>
                </c:pt>
                <c:pt idx="30993">
                  <c:v>2.4993000000008498</c:v>
                </c:pt>
                <c:pt idx="30994">
                  <c:v>2.4994000000008501</c:v>
                </c:pt>
                <c:pt idx="30995">
                  <c:v>2.4995000000008503</c:v>
                </c:pt>
                <c:pt idx="30996">
                  <c:v>2.4996000000008505</c:v>
                </c:pt>
                <c:pt idx="30997">
                  <c:v>2.4997000000008507</c:v>
                </c:pt>
                <c:pt idx="30998">
                  <c:v>2.4998000000008509</c:v>
                </c:pt>
                <c:pt idx="30999">
                  <c:v>2.4999000000008511</c:v>
                </c:pt>
                <c:pt idx="31000">
                  <c:v>2.5000000000008513</c:v>
                </c:pt>
                <c:pt idx="31001">
                  <c:v>2.5001000000008515</c:v>
                </c:pt>
                <c:pt idx="31002">
                  <c:v>2.5002000000008517</c:v>
                </c:pt>
                <c:pt idx="31003">
                  <c:v>2.500300000000852</c:v>
                </c:pt>
                <c:pt idx="31004">
                  <c:v>2.5004000000008522</c:v>
                </c:pt>
                <c:pt idx="31005">
                  <c:v>2.5005000000008524</c:v>
                </c:pt>
                <c:pt idx="31006">
                  <c:v>2.5006000000008526</c:v>
                </c:pt>
                <c:pt idx="31007">
                  <c:v>2.5007000000008528</c:v>
                </c:pt>
                <c:pt idx="31008">
                  <c:v>2.500800000000853</c:v>
                </c:pt>
                <c:pt idx="31009">
                  <c:v>2.5009000000008532</c:v>
                </c:pt>
                <c:pt idx="31010">
                  <c:v>2.5010000000008534</c:v>
                </c:pt>
                <c:pt idx="31011">
                  <c:v>2.5011000000008536</c:v>
                </c:pt>
                <c:pt idx="31012">
                  <c:v>2.5012000000008539</c:v>
                </c:pt>
                <c:pt idx="31013">
                  <c:v>2.5013000000008541</c:v>
                </c:pt>
                <c:pt idx="31014">
                  <c:v>2.5014000000008543</c:v>
                </c:pt>
                <c:pt idx="31015">
                  <c:v>2.5015000000008545</c:v>
                </c:pt>
                <c:pt idx="31016">
                  <c:v>2.5016000000008547</c:v>
                </c:pt>
                <c:pt idx="31017">
                  <c:v>2.5017000000008549</c:v>
                </c:pt>
                <c:pt idx="31018">
                  <c:v>2.5018000000008551</c:v>
                </c:pt>
                <c:pt idx="31019">
                  <c:v>2.5019000000008553</c:v>
                </c:pt>
                <c:pt idx="31020">
                  <c:v>2.5020000000008555</c:v>
                </c:pt>
                <c:pt idx="31021">
                  <c:v>2.5021000000008558</c:v>
                </c:pt>
                <c:pt idx="31022">
                  <c:v>2.502200000000856</c:v>
                </c:pt>
                <c:pt idx="31023">
                  <c:v>2.5023000000008562</c:v>
                </c:pt>
                <c:pt idx="31024">
                  <c:v>2.5024000000008564</c:v>
                </c:pt>
                <c:pt idx="31025">
                  <c:v>2.5025000000008566</c:v>
                </c:pt>
                <c:pt idx="31026">
                  <c:v>2.5026000000008568</c:v>
                </c:pt>
                <c:pt idx="31027">
                  <c:v>2.502700000000857</c:v>
                </c:pt>
                <c:pt idx="31028">
                  <c:v>2.5028000000008572</c:v>
                </c:pt>
                <c:pt idx="31029">
                  <c:v>2.5029000000008574</c:v>
                </c:pt>
                <c:pt idx="31030">
                  <c:v>2.5030000000008576</c:v>
                </c:pt>
                <c:pt idx="31031">
                  <c:v>2.5031000000008579</c:v>
                </c:pt>
                <c:pt idx="31032">
                  <c:v>2.5032000000008581</c:v>
                </c:pt>
                <c:pt idx="31033">
                  <c:v>2.5033000000008583</c:v>
                </c:pt>
                <c:pt idx="31034">
                  <c:v>2.5034000000008585</c:v>
                </c:pt>
                <c:pt idx="31035">
                  <c:v>2.5035000000008587</c:v>
                </c:pt>
                <c:pt idx="31036">
                  <c:v>2.5036000000008589</c:v>
                </c:pt>
                <c:pt idx="31037">
                  <c:v>2.5037000000008591</c:v>
                </c:pt>
                <c:pt idx="31038">
                  <c:v>2.5038000000008593</c:v>
                </c:pt>
                <c:pt idx="31039">
                  <c:v>2.5039000000008595</c:v>
                </c:pt>
                <c:pt idx="31040">
                  <c:v>2.5040000000008598</c:v>
                </c:pt>
                <c:pt idx="31041">
                  <c:v>2.50410000000086</c:v>
                </c:pt>
                <c:pt idx="31042">
                  <c:v>2.5042000000008602</c:v>
                </c:pt>
                <c:pt idx="31043">
                  <c:v>2.5043000000008604</c:v>
                </c:pt>
                <c:pt idx="31044">
                  <c:v>2.5044000000008606</c:v>
                </c:pt>
                <c:pt idx="31045">
                  <c:v>2.5045000000008608</c:v>
                </c:pt>
                <c:pt idx="31046">
                  <c:v>2.504600000000861</c:v>
                </c:pt>
                <c:pt idx="31047">
                  <c:v>2.5047000000008612</c:v>
                </c:pt>
                <c:pt idx="31048">
                  <c:v>2.5048000000008614</c:v>
                </c:pt>
                <c:pt idx="31049">
                  <c:v>2.5049000000008617</c:v>
                </c:pt>
                <c:pt idx="31050">
                  <c:v>2.5050000000008619</c:v>
                </c:pt>
                <c:pt idx="31051">
                  <c:v>2.5051000000008621</c:v>
                </c:pt>
                <c:pt idx="31052">
                  <c:v>2.5052000000008623</c:v>
                </c:pt>
                <c:pt idx="31053">
                  <c:v>2.5053000000008625</c:v>
                </c:pt>
                <c:pt idx="31054">
                  <c:v>2.5054000000008627</c:v>
                </c:pt>
                <c:pt idx="31055">
                  <c:v>2.5055000000008629</c:v>
                </c:pt>
                <c:pt idx="31056">
                  <c:v>2.5056000000008631</c:v>
                </c:pt>
                <c:pt idx="31057">
                  <c:v>2.5057000000008633</c:v>
                </c:pt>
                <c:pt idx="31058">
                  <c:v>2.5058000000008636</c:v>
                </c:pt>
                <c:pt idx="31059">
                  <c:v>2.5059000000008638</c:v>
                </c:pt>
                <c:pt idx="31060">
                  <c:v>2.506000000000864</c:v>
                </c:pt>
                <c:pt idx="31061">
                  <c:v>2.5061000000008642</c:v>
                </c:pt>
                <c:pt idx="31062">
                  <c:v>2.5062000000008644</c:v>
                </c:pt>
                <c:pt idx="31063">
                  <c:v>2.5063000000008646</c:v>
                </c:pt>
                <c:pt idx="31064">
                  <c:v>2.5064000000008648</c:v>
                </c:pt>
                <c:pt idx="31065">
                  <c:v>2.506500000000865</c:v>
                </c:pt>
                <c:pt idx="31066">
                  <c:v>2.5066000000008652</c:v>
                </c:pt>
                <c:pt idx="31067">
                  <c:v>2.5067000000008655</c:v>
                </c:pt>
                <c:pt idx="31068">
                  <c:v>2.5068000000008657</c:v>
                </c:pt>
                <c:pt idx="31069">
                  <c:v>2.5069000000008659</c:v>
                </c:pt>
                <c:pt idx="31070">
                  <c:v>2.5070000000008661</c:v>
                </c:pt>
                <c:pt idx="31071">
                  <c:v>2.5071000000008663</c:v>
                </c:pt>
                <c:pt idx="31072">
                  <c:v>2.5072000000008665</c:v>
                </c:pt>
                <c:pt idx="31073">
                  <c:v>2.5073000000008667</c:v>
                </c:pt>
                <c:pt idx="31074">
                  <c:v>2.5074000000008669</c:v>
                </c:pt>
                <c:pt idx="31075">
                  <c:v>2.5075000000008671</c:v>
                </c:pt>
                <c:pt idx="31076">
                  <c:v>2.5076000000008674</c:v>
                </c:pt>
                <c:pt idx="31077">
                  <c:v>2.5077000000008676</c:v>
                </c:pt>
                <c:pt idx="31078">
                  <c:v>2.5078000000008678</c:v>
                </c:pt>
                <c:pt idx="31079">
                  <c:v>2.507900000000868</c:v>
                </c:pt>
                <c:pt idx="31080">
                  <c:v>2.5080000000008682</c:v>
                </c:pt>
                <c:pt idx="31081">
                  <c:v>2.5081000000008684</c:v>
                </c:pt>
                <c:pt idx="31082">
                  <c:v>2.5082000000008686</c:v>
                </c:pt>
                <c:pt idx="31083">
                  <c:v>2.5083000000008688</c:v>
                </c:pt>
                <c:pt idx="31084">
                  <c:v>2.508400000000869</c:v>
                </c:pt>
                <c:pt idx="31085">
                  <c:v>2.5085000000008693</c:v>
                </c:pt>
                <c:pt idx="31086">
                  <c:v>2.5086000000008695</c:v>
                </c:pt>
                <c:pt idx="31087">
                  <c:v>2.5087000000008697</c:v>
                </c:pt>
                <c:pt idx="31088">
                  <c:v>2.5088000000008699</c:v>
                </c:pt>
                <c:pt idx="31089">
                  <c:v>2.5089000000008701</c:v>
                </c:pt>
                <c:pt idx="31090">
                  <c:v>2.5090000000008703</c:v>
                </c:pt>
                <c:pt idx="31091">
                  <c:v>2.5091000000008705</c:v>
                </c:pt>
                <c:pt idx="31092">
                  <c:v>2.5092000000008707</c:v>
                </c:pt>
                <c:pt idx="31093">
                  <c:v>2.5093000000008709</c:v>
                </c:pt>
                <c:pt idx="31094">
                  <c:v>2.5094000000008712</c:v>
                </c:pt>
                <c:pt idx="31095">
                  <c:v>2.5095000000008714</c:v>
                </c:pt>
                <c:pt idx="31096">
                  <c:v>2.5096000000008716</c:v>
                </c:pt>
                <c:pt idx="31097">
                  <c:v>2.5097000000008718</c:v>
                </c:pt>
                <c:pt idx="31098">
                  <c:v>2.509800000000872</c:v>
                </c:pt>
                <c:pt idx="31099">
                  <c:v>2.5099000000008722</c:v>
                </c:pt>
                <c:pt idx="31100">
                  <c:v>2.5100000000008724</c:v>
                </c:pt>
                <c:pt idx="31101">
                  <c:v>2.5101000000008726</c:v>
                </c:pt>
                <c:pt idx="31102">
                  <c:v>2.5102000000008728</c:v>
                </c:pt>
                <c:pt idx="31103">
                  <c:v>2.5103000000008731</c:v>
                </c:pt>
                <c:pt idx="31104">
                  <c:v>2.5104000000008733</c:v>
                </c:pt>
                <c:pt idx="31105">
                  <c:v>2.5105000000008735</c:v>
                </c:pt>
                <c:pt idx="31106">
                  <c:v>2.5106000000008737</c:v>
                </c:pt>
                <c:pt idx="31107">
                  <c:v>2.5107000000008739</c:v>
                </c:pt>
                <c:pt idx="31108">
                  <c:v>2.5108000000008741</c:v>
                </c:pt>
                <c:pt idx="31109">
                  <c:v>2.5109000000008743</c:v>
                </c:pt>
                <c:pt idx="31110">
                  <c:v>2.5110000000008745</c:v>
                </c:pt>
                <c:pt idx="31111">
                  <c:v>2.5111000000008747</c:v>
                </c:pt>
                <c:pt idx="31112">
                  <c:v>2.511200000000875</c:v>
                </c:pt>
                <c:pt idx="31113">
                  <c:v>2.5113000000008752</c:v>
                </c:pt>
                <c:pt idx="31114">
                  <c:v>2.5114000000008754</c:v>
                </c:pt>
                <c:pt idx="31115">
                  <c:v>2.5115000000008756</c:v>
                </c:pt>
                <c:pt idx="31116">
                  <c:v>2.5116000000008758</c:v>
                </c:pt>
                <c:pt idx="31117">
                  <c:v>2.511700000000876</c:v>
                </c:pt>
                <c:pt idx="31118">
                  <c:v>2.5118000000008762</c:v>
                </c:pt>
                <c:pt idx="31119">
                  <c:v>2.5119000000008764</c:v>
                </c:pt>
                <c:pt idx="31120">
                  <c:v>2.5120000000008766</c:v>
                </c:pt>
                <c:pt idx="31121">
                  <c:v>2.5121000000008769</c:v>
                </c:pt>
                <c:pt idx="31122">
                  <c:v>2.5122000000008771</c:v>
                </c:pt>
                <c:pt idx="31123">
                  <c:v>2.5123000000008773</c:v>
                </c:pt>
                <c:pt idx="31124">
                  <c:v>2.5124000000008775</c:v>
                </c:pt>
                <c:pt idx="31125">
                  <c:v>2.5125000000008777</c:v>
                </c:pt>
                <c:pt idx="31126">
                  <c:v>2.5126000000008779</c:v>
                </c:pt>
                <c:pt idx="31127">
                  <c:v>2.5127000000008781</c:v>
                </c:pt>
                <c:pt idx="31128">
                  <c:v>2.5128000000008783</c:v>
                </c:pt>
                <c:pt idx="31129">
                  <c:v>2.5129000000008785</c:v>
                </c:pt>
                <c:pt idx="31130">
                  <c:v>2.5130000000008788</c:v>
                </c:pt>
                <c:pt idx="31131">
                  <c:v>2.513100000000879</c:v>
                </c:pt>
                <c:pt idx="31132">
                  <c:v>2.5132000000008792</c:v>
                </c:pt>
                <c:pt idx="31133">
                  <c:v>2.5133000000008794</c:v>
                </c:pt>
                <c:pt idx="31134">
                  <c:v>2.5134000000008796</c:v>
                </c:pt>
                <c:pt idx="31135">
                  <c:v>2.5135000000008798</c:v>
                </c:pt>
                <c:pt idx="31136">
                  <c:v>2.51360000000088</c:v>
                </c:pt>
                <c:pt idx="31137">
                  <c:v>2.5137000000008802</c:v>
                </c:pt>
                <c:pt idx="31138">
                  <c:v>2.5138000000008804</c:v>
                </c:pt>
                <c:pt idx="31139">
                  <c:v>2.5139000000008807</c:v>
                </c:pt>
                <c:pt idx="31140">
                  <c:v>2.5140000000008809</c:v>
                </c:pt>
                <c:pt idx="31141">
                  <c:v>2.5141000000008811</c:v>
                </c:pt>
                <c:pt idx="31142">
                  <c:v>2.5142000000008813</c:v>
                </c:pt>
                <c:pt idx="31143">
                  <c:v>2.5143000000008815</c:v>
                </c:pt>
                <c:pt idx="31144">
                  <c:v>2.5144000000008817</c:v>
                </c:pt>
                <c:pt idx="31145">
                  <c:v>2.5145000000008819</c:v>
                </c:pt>
                <c:pt idx="31146">
                  <c:v>2.5146000000008821</c:v>
                </c:pt>
                <c:pt idx="31147">
                  <c:v>2.5147000000008823</c:v>
                </c:pt>
                <c:pt idx="31148">
                  <c:v>2.5148000000008826</c:v>
                </c:pt>
                <c:pt idx="31149">
                  <c:v>2.5149000000008828</c:v>
                </c:pt>
                <c:pt idx="31150">
                  <c:v>2.515000000000883</c:v>
                </c:pt>
                <c:pt idx="31151">
                  <c:v>2.5151000000008832</c:v>
                </c:pt>
                <c:pt idx="31152">
                  <c:v>2.5152000000008834</c:v>
                </c:pt>
                <c:pt idx="31153">
                  <c:v>2.5153000000008836</c:v>
                </c:pt>
                <c:pt idx="31154">
                  <c:v>2.5154000000008838</c:v>
                </c:pt>
                <c:pt idx="31155">
                  <c:v>2.515500000000884</c:v>
                </c:pt>
                <c:pt idx="31156">
                  <c:v>2.5156000000008842</c:v>
                </c:pt>
                <c:pt idx="31157">
                  <c:v>2.5157000000008845</c:v>
                </c:pt>
                <c:pt idx="31158">
                  <c:v>2.5158000000008847</c:v>
                </c:pt>
                <c:pt idx="31159">
                  <c:v>2.5159000000008849</c:v>
                </c:pt>
                <c:pt idx="31160">
                  <c:v>2.5160000000008851</c:v>
                </c:pt>
                <c:pt idx="31161">
                  <c:v>2.5161000000008853</c:v>
                </c:pt>
                <c:pt idx="31162">
                  <c:v>2.5162000000008855</c:v>
                </c:pt>
                <c:pt idx="31163">
                  <c:v>2.5163000000008857</c:v>
                </c:pt>
                <c:pt idx="31164">
                  <c:v>2.5164000000008859</c:v>
                </c:pt>
                <c:pt idx="31165">
                  <c:v>2.5165000000008861</c:v>
                </c:pt>
                <c:pt idx="31166">
                  <c:v>2.5166000000008864</c:v>
                </c:pt>
                <c:pt idx="31167">
                  <c:v>2.5167000000008866</c:v>
                </c:pt>
                <c:pt idx="31168">
                  <c:v>2.5168000000008868</c:v>
                </c:pt>
                <c:pt idx="31169">
                  <c:v>2.516900000000887</c:v>
                </c:pt>
                <c:pt idx="31170">
                  <c:v>2.5170000000008872</c:v>
                </c:pt>
                <c:pt idx="31171">
                  <c:v>2.5171000000008874</c:v>
                </c:pt>
                <c:pt idx="31172">
                  <c:v>2.5172000000008876</c:v>
                </c:pt>
                <c:pt idx="31173">
                  <c:v>2.5173000000008878</c:v>
                </c:pt>
                <c:pt idx="31174">
                  <c:v>2.517400000000888</c:v>
                </c:pt>
                <c:pt idx="31175">
                  <c:v>2.5175000000008882</c:v>
                </c:pt>
                <c:pt idx="31176">
                  <c:v>2.5176000000008885</c:v>
                </c:pt>
                <c:pt idx="31177">
                  <c:v>2.5177000000008887</c:v>
                </c:pt>
                <c:pt idx="31178">
                  <c:v>2.5178000000008889</c:v>
                </c:pt>
                <c:pt idx="31179">
                  <c:v>2.5179000000008891</c:v>
                </c:pt>
                <c:pt idx="31180">
                  <c:v>2.5180000000008893</c:v>
                </c:pt>
                <c:pt idx="31181">
                  <c:v>2.5181000000008895</c:v>
                </c:pt>
                <c:pt idx="31182">
                  <c:v>2.5182000000008897</c:v>
                </c:pt>
                <c:pt idx="31183">
                  <c:v>2.5183000000008899</c:v>
                </c:pt>
                <c:pt idx="31184">
                  <c:v>2.5184000000008901</c:v>
                </c:pt>
                <c:pt idx="31185">
                  <c:v>2.5185000000008904</c:v>
                </c:pt>
                <c:pt idx="31186">
                  <c:v>2.5186000000008906</c:v>
                </c:pt>
                <c:pt idx="31187">
                  <c:v>2.5187000000008908</c:v>
                </c:pt>
                <c:pt idx="31188">
                  <c:v>2.518800000000891</c:v>
                </c:pt>
                <c:pt idx="31189">
                  <c:v>2.5189000000008912</c:v>
                </c:pt>
                <c:pt idx="31190">
                  <c:v>2.5190000000008914</c:v>
                </c:pt>
                <c:pt idx="31191">
                  <c:v>2.5191000000008916</c:v>
                </c:pt>
                <c:pt idx="31192">
                  <c:v>2.5192000000008918</c:v>
                </c:pt>
                <c:pt idx="31193">
                  <c:v>2.519300000000892</c:v>
                </c:pt>
                <c:pt idx="31194">
                  <c:v>2.5194000000008923</c:v>
                </c:pt>
                <c:pt idx="31195">
                  <c:v>2.5195000000008925</c:v>
                </c:pt>
                <c:pt idx="31196">
                  <c:v>2.5196000000008927</c:v>
                </c:pt>
                <c:pt idx="31197">
                  <c:v>2.5197000000008929</c:v>
                </c:pt>
                <c:pt idx="31198">
                  <c:v>2.5198000000008931</c:v>
                </c:pt>
                <c:pt idx="31199">
                  <c:v>2.5199000000008933</c:v>
                </c:pt>
                <c:pt idx="31200">
                  <c:v>2.5200000000008935</c:v>
                </c:pt>
                <c:pt idx="31201">
                  <c:v>2.5201000000008937</c:v>
                </c:pt>
                <c:pt idx="31202">
                  <c:v>2.5202000000008939</c:v>
                </c:pt>
                <c:pt idx="31203">
                  <c:v>2.5203000000008942</c:v>
                </c:pt>
                <c:pt idx="31204">
                  <c:v>2.5204000000008944</c:v>
                </c:pt>
                <c:pt idx="31205">
                  <c:v>2.5205000000008946</c:v>
                </c:pt>
                <c:pt idx="31206">
                  <c:v>2.5206000000008948</c:v>
                </c:pt>
                <c:pt idx="31207">
                  <c:v>2.520700000000895</c:v>
                </c:pt>
                <c:pt idx="31208">
                  <c:v>2.5208000000008952</c:v>
                </c:pt>
                <c:pt idx="31209">
                  <c:v>2.5209000000008954</c:v>
                </c:pt>
                <c:pt idx="31210">
                  <c:v>2.5210000000008956</c:v>
                </c:pt>
                <c:pt idx="31211">
                  <c:v>2.5211000000008958</c:v>
                </c:pt>
                <c:pt idx="31212">
                  <c:v>2.5212000000008961</c:v>
                </c:pt>
                <c:pt idx="31213">
                  <c:v>2.5213000000008963</c:v>
                </c:pt>
                <c:pt idx="31214">
                  <c:v>2.5214000000008965</c:v>
                </c:pt>
                <c:pt idx="31215">
                  <c:v>2.5215000000008967</c:v>
                </c:pt>
                <c:pt idx="31216">
                  <c:v>2.5216000000008969</c:v>
                </c:pt>
                <c:pt idx="31217">
                  <c:v>2.5217000000008971</c:v>
                </c:pt>
                <c:pt idx="31218">
                  <c:v>2.5218000000008973</c:v>
                </c:pt>
                <c:pt idx="31219">
                  <c:v>2.5219000000008975</c:v>
                </c:pt>
                <c:pt idx="31220">
                  <c:v>2.5220000000008977</c:v>
                </c:pt>
                <c:pt idx="31221">
                  <c:v>2.522100000000898</c:v>
                </c:pt>
                <c:pt idx="31222">
                  <c:v>2.5222000000008982</c:v>
                </c:pt>
                <c:pt idx="31223">
                  <c:v>2.5223000000008984</c:v>
                </c:pt>
                <c:pt idx="31224">
                  <c:v>2.5224000000008986</c:v>
                </c:pt>
                <c:pt idx="31225">
                  <c:v>2.5225000000008988</c:v>
                </c:pt>
                <c:pt idx="31226">
                  <c:v>2.522600000000899</c:v>
                </c:pt>
                <c:pt idx="31227">
                  <c:v>2.5227000000008992</c:v>
                </c:pt>
                <c:pt idx="31228">
                  <c:v>2.5228000000008994</c:v>
                </c:pt>
                <c:pt idx="31229">
                  <c:v>2.5229000000008996</c:v>
                </c:pt>
                <c:pt idx="31230">
                  <c:v>2.5230000000008999</c:v>
                </c:pt>
                <c:pt idx="31231">
                  <c:v>2.5231000000009001</c:v>
                </c:pt>
                <c:pt idx="31232">
                  <c:v>2.5232000000009003</c:v>
                </c:pt>
                <c:pt idx="31233">
                  <c:v>2.5233000000009005</c:v>
                </c:pt>
                <c:pt idx="31234">
                  <c:v>2.5234000000009007</c:v>
                </c:pt>
                <c:pt idx="31235">
                  <c:v>2.5235000000009009</c:v>
                </c:pt>
                <c:pt idx="31236">
                  <c:v>2.5236000000009011</c:v>
                </c:pt>
                <c:pt idx="31237">
                  <c:v>2.5237000000009013</c:v>
                </c:pt>
                <c:pt idx="31238">
                  <c:v>2.5238000000009015</c:v>
                </c:pt>
                <c:pt idx="31239">
                  <c:v>2.5239000000009018</c:v>
                </c:pt>
                <c:pt idx="31240">
                  <c:v>2.524000000000902</c:v>
                </c:pt>
                <c:pt idx="31241">
                  <c:v>2.5241000000009022</c:v>
                </c:pt>
                <c:pt idx="31242">
                  <c:v>2.5242000000009024</c:v>
                </c:pt>
                <c:pt idx="31243">
                  <c:v>2.5243000000009026</c:v>
                </c:pt>
                <c:pt idx="31244">
                  <c:v>2.5244000000009028</c:v>
                </c:pt>
                <c:pt idx="31245">
                  <c:v>2.524500000000903</c:v>
                </c:pt>
                <c:pt idx="31246">
                  <c:v>2.5246000000009032</c:v>
                </c:pt>
                <c:pt idx="31247">
                  <c:v>2.5247000000009034</c:v>
                </c:pt>
                <c:pt idx="31248">
                  <c:v>2.5248000000009037</c:v>
                </c:pt>
                <c:pt idx="31249">
                  <c:v>2.5249000000009039</c:v>
                </c:pt>
                <c:pt idx="31250">
                  <c:v>2.5250000000009041</c:v>
                </c:pt>
                <c:pt idx="31251">
                  <c:v>2.5251000000009043</c:v>
                </c:pt>
                <c:pt idx="31252">
                  <c:v>2.5252000000009045</c:v>
                </c:pt>
                <c:pt idx="31253">
                  <c:v>2.5253000000009047</c:v>
                </c:pt>
                <c:pt idx="31254">
                  <c:v>2.5254000000009049</c:v>
                </c:pt>
                <c:pt idx="31255">
                  <c:v>2.5255000000009051</c:v>
                </c:pt>
                <c:pt idx="31256">
                  <c:v>2.5256000000009053</c:v>
                </c:pt>
                <c:pt idx="31257">
                  <c:v>2.5257000000009056</c:v>
                </c:pt>
                <c:pt idx="31258">
                  <c:v>2.5258000000009058</c:v>
                </c:pt>
                <c:pt idx="31259">
                  <c:v>2.525900000000906</c:v>
                </c:pt>
                <c:pt idx="31260">
                  <c:v>2.5260000000009062</c:v>
                </c:pt>
                <c:pt idx="31261">
                  <c:v>2.5261000000009064</c:v>
                </c:pt>
                <c:pt idx="31262">
                  <c:v>2.5262000000009066</c:v>
                </c:pt>
                <c:pt idx="31263">
                  <c:v>2.5263000000009068</c:v>
                </c:pt>
                <c:pt idx="31264">
                  <c:v>2.526400000000907</c:v>
                </c:pt>
                <c:pt idx="31265">
                  <c:v>2.5265000000009072</c:v>
                </c:pt>
                <c:pt idx="31266">
                  <c:v>2.5266000000009075</c:v>
                </c:pt>
                <c:pt idx="31267">
                  <c:v>2.5267000000009077</c:v>
                </c:pt>
                <c:pt idx="31268">
                  <c:v>2.5268000000009079</c:v>
                </c:pt>
                <c:pt idx="31269">
                  <c:v>2.5269000000009081</c:v>
                </c:pt>
                <c:pt idx="31270">
                  <c:v>2.5270000000009083</c:v>
                </c:pt>
                <c:pt idx="31271">
                  <c:v>2.5271000000009085</c:v>
                </c:pt>
                <c:pt idx="31272">
                  <c:v>2.5272000000009087</c:v>
                </c:pt>
                <c:pt idx="31273">
                  <c:v>2.5273000000009089</c:v>
                </c:pt>
                <c:pt idx="31274">
                  <c:v>2.5274000000009091</c:v>
                </c:pt>
                <c:pt idx="31275">
                  <c:v>2.5275000000009094</c:v>
                </c:pt>
                <c:pt idx="31276">
                  <c:v>2.5276000000009096</c:v>
                </c:pt>
                <c:pt idx="31277">
                  <c:v>2.5277000000009098</c:v>
                </c:pt>
                <c:pt idx="31278">
                  <c:v>2.52780000000091</c:v>
                </c:pt>
                <c:pt idx="31279">
                  <c:v>2.5279000000009102</c:v>
                </c:pt>
                <c:pt idx="31280">
                  <c:v>2.5280000000009104</c:v>
                </c:pt>
                <c:pt idx="31281">
                  <c:v>2.5281000000009106</c:v>
                </c:pt>
                <c:pt idx="31282">
                  <c:v>2.5282000000009108</c:v>
                </c:pt>
                <c:pt idx="31283">
                  <c:v>2.528300000000911</c:v>
                </c:pt>
                <c:pt idx="31284">
                  <c:v>2.5284000000009113</c:v>
                </c:pt>
                <c:pt idx="31285">
                  <c:v>2.5285000000009115</c:v>
                </c:pt>
                <c:pt idx="31286">
                  <c:v>2.5286000000009117</c:v>
                </c:pt>
                <c:pt idx="31287">
                  <c:v>2.5287000000009119</c:v>
                </c:pt>
                <c:pt idx="31288">
                  <c:v>2.5288000000009121</c:v>
                </c:pt>
                <c:pt idx="31289">
                  <c:v>2.5289000000009123</c:v>
                </c:pt>
                <c:pt idx="31290">
                  <c:v>2.5290000000009125</c:v>
                </c:pt>
                <c:pt idx="31291">
                  <c:v>2.5291000000009127</c:v>
                </c:pt>
                <c:pt idx="31292">
                  <c:v>2.5292000000009129</c:v>
                </c:pt>
                <c:pt idx="31293">
                  <c:v>2.5293000000009132</c:v>
                </c:pt>
                <c:pt idx="31294">
                  <c:v>2.5294000000009134</c:v>
                </c:pt>
                <c:pt idx="31295">
                  <c:v>2.5295000000009136</c:v>
                </c:pt>
                <c:pt idx="31296">
                  <c:v>2.5296000000009138</c:v>
                </c:pt>
                <c:pt idx="31297">
                  <c:v>2.529700000000914</c:v>
                </c:pt>
                <c:pt idx="31298">
                  <c:v>2.5298000000009142</c:v>
                </c:pt>
                <c:pt idx="31299">
                  <c:v>2.5299000000009144</c:v>
                </c:pt>
                <c:pt idx="31300">
                  <c:v>2.5300000000009146</c:v>
                </c:pt>
                <c:pt idx="31301">
                  <c:v>2.5301000000009148</c:v>
                </c:pt>
                <c:pt idx="31302">
                  <c:v>2.5302000000009151</c:v>
                </c:pt>
                <c:pt idx="31303">
                  <c:v>2.5303000000009153</c:v>
                </c:pt>
                <c:pt idx="31304">
                  <c:v>2.5304000000009155</c:v>
                </c:pt>
                <c:pt idx="31305">
                  <c:v>2.5305000000009157</c:v>
                </c:pt>
                <c:pt idx="31306">
                  <c:v>2.5306000000009159</c:v>
                </c:pt>
                <c:pt idx="31307">
                  <c:v>2.5307000000009161</c:v>
                </c:pt>
                <c:pt idx="31308">
                  <c:v>2.5308000000009163</c:v>
                </c:pt>
                <c:pt idx="31309">
                  <c:v>2.5309000000009165</c:v>
                </c:pt>
                <c:pt idx="31310">
                  <c:v>2.5310000000009167</c:v>
                </c:pt>
                <c:pt idx="31311">
                  <c:v>2.5311000000009169</c:v>
                </c:pt>
                <c:pt idx="31312">
                  <c:v>2.5312000000009172</c:v>
                </c:pt>
                <c:pt idx="31313">
                  <c:v>2.5313000000009174</c:v>
                </c:pt>
                <c:pt idx="31314">
                  <c:v>2.5314000000009176</c:v>
                </c:pt>
                <c:pt idx="31315">
                  <c:v>2.5315000000009178</c:v>
                </c:pt>
                <c:pt idx="31316">
                  <c:v>2.531600000000918</c:v>
                </c:pt>
                <c:pt idx="31317">
                  <c:v>2.5317000000009182</c:v>
                </c:pt>
                <c:pt idx="31318">
                  <c:v>2.5318000000009184</c:v>
                </c:pt>
                <c:pt idx="31319">
                  <c:v>2.5319000000009186</c:v>
                </c:pt>
                <c:pt idx="31320">
                  <c:v>2.5320000000009188</c:v>
                </c:pt>
                <c:pt idx="31321">
                  <c:v>2.5321000000009191</c:v>
                </c:pt>
                <c:pt idx="31322">
                  <c:v>2.5322000000009193</c:v>
                </c:pt>
                <c:pt idx="31323">
                  <c:v>2.5323000000009195</c:v>
                </c:pt>
                <c:pt idx="31324">
                  <c:v>2.5324000000009197</c:v>
                </c:pt>
                <c:pt idx="31325">
                  <c:v>2.5325000000009199</c:v>
                </c:pt>
                <c:pt idx="31326">
                  <c:v>2.5326000000009201</c:v>
                </c:pt>
                <c:pt idx="31327">
                  <c:v>2.5327000000009203</c:v>
                </c:pt>
                <c:pt idx="31328">
                  <c:v>2.5328000000009205</c:v>
                </c:pt>
                <c:pt idx="31329">
                  <c:v>2.5329000000009207</c:v>
                </c:pt>
                <c:pt idx="31330">
                  <c:v>2.533000000000921</c:v>
                </c:pt>
                <c:pt idx="31331">
                  <c:v>2.5331000000009212</c:v>
                </c:pt>
                <c:pt idx="31332">
                  <c:v>2.5332000000009214</c:v>
                </c:pt>
                <c:pt idx="31333">
                  <c:v>2.5333000000009216</c:v>
                </c:pt>
                <c:pt idx="31334">
                  <c:v>2.5334000000009218</c:v>
                </c:pt>
                <c:pt idx="31335">
                  <c:v>2.533500000000922</c:v>
                </c:pt>
                <c:pt idx="31336">
                  <c:v>2.5336000000009222</c:v>
                </c:pt>
                <c:pt idx="31337">
                  <c:v>2.5337000000009224</c:v>
                </c:pt>
                <c:pt idx="31338">
                  <c:v>2.5338000000009226</c:v>
                </c:pt>
                <c:pt idx="31339">
                  <c:v>2.5339000000009229</c:v>
                </c:pt>
                <c:pt idx="31340">
                  <c:v>2.5340000000009231</c:v>
                </c:pt>
                <c:pt idx="31341">
                  <c:v>2.5341000000009233</c:v>
                </c:pt>
                <c:pt idx="31342">
                  <c:v>2.5342000000009235</c:v>
                </c:pt>
                <c:pt idx="31343">
                  <c:v>2.5343000000009237</c:v>
                </c:pt>
                <c:pt idx="31344">
                  <c:v>2.5344000000009239</c:v>
                </c:pt>
                <c:pt idx="31345">
                  <c:v>2.5345000000009241</c:v>
                </c:pt>
                <c:pt idx="31346">
                  <c:v>2.5346000000009243</c:v>
                </c:pt>
                <c:pt idx="31347">
                  <c:v>2.5347000000009245</c:v>
                </c:pt>
                <c:pt idx="31348">
                  <c:v>2.5348000000009248</c:v>
                </c:pt>
                <c:pt idx="31349">
                  <c:v>2.534900000000925</c:v>
                </c:pt>
                <c:pt idx="31350">
                  <c:v>2.5350000000009252</c:v>
                </c:pt>
                <c:pt idx="31351">
                  <c:v>2.5351000000009254</c:v>
                </c:pt>
                <c:pt idx="31352">
                  <c:v>2.5352000000009256</c:v>
                </c:pt>
                <c:pt idx="31353">
                  <c:v>2.5353000000009258</c:v>
                </c:pt>
                <c:pt idx="31354">
                  <c:v>2.535400000000926</c:v>
                </c:pt>
                <c:pt idx="31355">
                  <c:v>2.5355000000009262</c:v>
                </c:pt>
                <c:pt idx="31356">
                  <c:v>2.5356000000009264</c:v>
                </c:pt>
                <c:pt idx="31357">
                  <c:v>2.5357000000009267</c:v>
                </c:pt>
                <c:pt idx="31358">
                  <c:v>2.5358000000009269</c:v>
                </c:pt>
                <c:pt idx="31359">
                  <c:v>2.5359000000009271</c:v>
                </c:pt>
                <c:pt idx="31360">
                  <c:v>2.5360000000009273</c:v>
                </c:pt>
                <c:pt idx="31361">
                  <c:v>2.5361000000009275</c:v>
                </c:pt>
                <c:pt idx="31362">
                  <c:v>2.5362000000009277</c:v>
                </c:pt>
                <c:pt idx="31363">
                  <c:v>2.5363000000009279</c:v>
                </c:pt>
                <c:pt idx="31364">
                  <c:v>2.5364000000009281</c:v>
                </c:pt>
                <c:pt idx="31365">
                  <c:v>2.5365000000009283</c:v>
                </c:pt>
                <c:pt idx="31366">
                  <c:v>2.5366000000009286</c:v>
                </c:pt>
                <c:pt idx="31367">
                  <c:v>2.5367000000009288</c:v>
                </c:pt>
                <c:pt idx="31368">
                  <c:v>2.536800000000929</c:v>
                </c:pt>
                <c:pt idx="31369">
                  <c:v>2.5369000000009292</c:v>
                </c:pt>
                <c:pt idx="31370">
                  <c:v>2.5370000000009294</c:v>
                </c:pt>
                <c:pt idx="31371">
                  <c:v>2.5371000000009296</c:v>
                </c:pt>
                <c:pt idx="31372">
                  <c:v>2.5372000000009298</c:v>
                </c:pt>
                <c:pt idx="31373">
                  <c:v>2.53730000000093</c:v>
                </c:pt>
                <c:pt idx="31374">
                  <c:v>2.5374000000009302</c:v>
                </c:pt>
                <c:pt idx="31375">
                  <c:v>2.5375000000009305</c:v>
                </c:pt>
                <c:pt idx="31376">
                  <c:v>2.5376000000009307</c:v>
                </c:pt>
                <c:pt idx="31377">
                  <c:v>2.5377000000009309</c:v>
                </c:pt>
                <c:pt idx="31378">
                  <c:v>2.5378000000009311</c:v>
                </c:pt>
                <c:pt idx="31379">
                  <c:v>2.5379000000009313</c:v>
                </c:pt>
                <c:pt idx="31380">
                  <c:v>2.5380000000009315</c:v>
                </c:pt>
                <c:pt idx="31381">
                  <c:v>2.5381000000009317</c:v>
                </c:pt>
                <c:pt idx="31382">
                  <c:v>2.5382000000009319</c:v>
                </c:pt>
                <c:pt idx="31383">
                  <c:v>2.5383000000009321</c:v>
                </c:pt>
                <c:pt idx="31384">
                  <c:v>2.5384000000009324</c:v>
                </c:pt>
                <c:pt idx="31385">
                  <c:v>2.5385000000009326</c:v>
                </c:pt>
                <c:pt idx="31386">
                  <c:v>2.5386000000009328</c:v>
                </c:pt>
                <c:pt idx="31387">
                  <c:v>2.538700000000933</c:v>
                </c:pt>
                <c:pt idx="31388">
                  <c:v>2.5388000000009332</c:v>
                </c:pt>
                <c:pt idx="31389">
                  <c:v>2.5389000000009334</c:v>
                </c:pt>
                <c:pt idx="31390">
                  <c:v>2.5390000000009336</c:v>
                </c:pt>
                <c:pt idx="31391">
                  <c:v>2.5391000000009338</c:v>
                </c:pt>
                <c:pt idx="31392">
                  <c:v>2.539200000000934</c:v>
                </c:pt>
                <c:pt idx="31393">
                  <c:v>2.5393000000009343</c:v>
                </c:pt>
                <c:pt idx="31394">
                  <c:v>2.5394000000009345</c:v>
                </c:pt>
                <c:pt idx="31395">
                  <c:v>2.5395000000009347</c:v>
                </c:pt>
                <c:pt idx="31396">
                  <c:v>2.5396000000009349</c:v>
                </c:pt>
                <c:pt idx="31397">
                  <c:v>2.5397000000009351</c:v>
                </c:pt>
                <c:pt idx="31398">
                  <c:v>2.5398000000009353</c:v>
                </c:pt>
                <c:pt idx="31399">
                  <c:v>2.5399000000009355</c:v>
                </c:pt>
                <c:pt idx="31400">
                  <c:v>2.5400000000009357</c:v>
                </c:pt>
                <c:pt idx="31401">
                  <c:v>2.5401000000009359</c:v>
                </c:pt>
                <c:pt idx="31402">
                  <c:v>2.5402000000009362</c:v>
                </c:pt>
                <c:pt idx="31403">
                  <c:v>2.5403000000009364</c:v>
                </c:pt>
                <c:pt idx="31404">
                  <c:v>2.5404000000009366</c:v>
                </c:pt>
                <c:pt idx="31405">
                  <c:v>2.5405000000009368</c:v>
                </c:pt>
                <c:pt idx="31406">
                  <c:v>2.540600000000937</c:v>
                </c:pt>
                <c:pt idx="31407">
                  <c:v>2.5407000000009372</c:v>
                </c:pt>
                <c:pt idx="31408">
                  <c:v>2.5408000000009374</c:v>
                </c:pt>
                <c:pt idx="31409">
                  <c:v>2.5409000000009376</c:v>
                </c:pt>
                <c:pt idx="31410">
                  <c:v>2.5410000000009378</c:v>
                </c:pt>
                <c:pt idx="31411">
                  <c:v>2.5411000000009381</c:v>
                </c:pt>
                <c:pt idx="31412">
                  <c:v>2.5412000000009383</c:v>
                </c:pt>
                <c:pt idx="31413">
                  <c:v>2.5413000000009385</c:v>
                </c:pt>
                <c:pt idx="31414">
                  <c:v>2.5414000000009387</c:v>
                </c:pt>
                <c:pt idx="31415">
                  <c:v>2.5415000000009389</c:v>
                </c:pt>
                <c:pt idx="31416">
                  <c:v>2.5416000000009391</c:v>
                </c:pt>
                <c:pt idx="31417">
                  <c:v>2.5417000000009393</c:v>
                </c:pt>
                <c:pt idx="31418">
                  <c:v>2.5418000000009395</c:v>
                </c:pt>
                <c:pt idx="31419">
                  <c:v>2.5419000000009397</c:v>
                </c:pt>
                <c:pt idx="31420">
                  <c:v>2.54200000000094</c:v>
                </c:pt>
                <c:pt idx="31421">
                  <c:v>2.5421000000009402</c:v>
                </c:pt>
                <c:pt idx="31422">
                  <c:v>2.5422000000009404</c:v>
                </c:pt>
                <c:pt idx="31423">
                  <c:v>2.5423000000009406</c:v>
                </c:pt>
                <c:pt idx="31424">
                  <c:v>2.5424000000009408</c:v>
                </c:pt>
                <c:pt idx="31425">
                  <c:v>2.542500000000941</c:v>
                </c:pt>
                <c:pt idx="31426">
                  <c:v>2.5426000000009412</c:v>
                </c:pt>
                <c:pt idx="31427">
                  <c:v>2.5427000000009414</c:v>
                </c:pt>
                <c:pt idx="31428">
                  <c:v>2.5428000000009416</c:v>
                </c:pt>
                <c:pt idx="31429">
                  <c:v>2.5429000000009419</c:v>
                </c:pt>
                <c:pt idx="31430">
                  <c:v>2.5430000000009421</c:v>
                </c:pt>
                <c:pt idx="31431">
                  <c:v>2.5431000000009423</c:v>
                </c:pt>
                <c:pt idx="31432">
                  <c:v>2.5432000000009425</c:v>
                </c:pt>
                <c:pt idx="31433">
                  <c:v>2.5433000000009427</c:v>
                </c:pt>
                <c:pt idx="31434">
                  <c:v>2.5434000000009429</c:v>
                </c:pt>
                <c:pt idx="31435">
                  <c:v>2.5435000000009431</c:v>
                </c:pt>
                <c:pt idx="31436">
                  <c:v>2.5436000000009433</c:v>
                </c:pt>
                <c:pt idx="31437">
                  <c:v>2.5437000000009435</c:v>
                </c:pt>
                <c:pt idx="31438">
                  <c:v>2.5438000000009438</c:v>
                </c:pt>
                <c:pt idx="31439">
                  <c:v>2.543900000000944</c:v>
                </c:pt>
                <c:pt idx="31440">
                  <c:v>2.5440000000009442</c:v>
                </c:pt>
                <c:pt idx="31441">
                  <c:v>2.5441000000009444</c:v>
                </c:pt>
                <c:pt idx="31442">
                  <c:v>2.5442000000009446</c:v>
                </c:pt>
                <c:pt idx="31443">
                  <c:v>2.5443000000009448</c:v>
                </c:pt>
                <c:pt idx="31444">
                  <c:v>2.544400000000945</c:v>
                </c:pt>
                <c:pt idx="31445">
                  <c:v>2.5445000000009452</c:v>
                </c:pt>
                <c:pt idx="31446">
                  <c:v>2.5446000000009454</c:v>
                </c:pt>
                <c:pt idx="31447">
                  <c:v>2.5447000000009456</c:v>
                </c:pt>
                <c:pt idx="31448">
                  <c:v>2.5448000000009459</c:v>
                </c:pt>
                <c:pt idx="31449">
                  <c:v>2.5449000000009461</c:v>
                </c:pt>
                <c:pt idx="31450">
                  <c:v>2.5450000000009463</c:v>
                </c:pt>
                <c:pt idx="31451">
                  <c:v>2.5451000000009465</c:v>
                </c:pt>
                <c:pt idx="31452">
                  <c:v>2.5452000000009467</c:v>
                </c:pt>
                <c:pt idx="31453">
                  <c:v>2.5453000000009469</c:v>
                </c:pt>
                <c:pt idx="31454">
                  <c:v>2.5454000000009471</c:v>
                </c:pt>
                <c:pt idx="31455">
                  <c:v>2.5455000000009473</c:v>
                </c:pt>
                <c:pt idx="31456">
                  <c:v>2.5456000000009475</c:v>
                </c:pt>
                <c:pt idx="31457">
                  <c:v>2.5457000000009478</c:v>
                </c:pt>
                <c:pt idx="31458">
                  <c:v>2.545800000000948</c:v>
                </c:pt>
                <c:pt idx="31459">
                  <c:v>2.5459000000009482</c:v>
                </c:pt>
                <c:pt idx="31460">
                  <c:v>2.5460000000009484</c:v>
                </c:pt>
                <c:pt idx="31461">
                  <c:v>2.5461000000009486</c:v>
                </c:pt>
                <c:pt idx="31462">
                  <c:v>2.5462000000009488</c:v>
                </c:pt>
                <c:pt idx="31463">
                  <c:v>2.546300000000949</c:v>
                </c:pt>
                <c:pt idx="31464">
                  <c:v>2.5464000000009492</c:v>
                </c:pt>
                <c:pt idx="31465">
                  <c:v>2.5465000000009494</c:v>
                </c:pt>
                <c:pt idx="31466">
                  <c:v>2.5466000000009497</c:v>
                </c:pt>
                <c:pt idx="31467">
                  <c:v>2.5467000000009499</c:v>
                </c:pt>
                <c:pt idx="31468">
                  <c:v>2.5468000000009501</c:v>
                </c:pt>
                <c:pt idx="31469">
                  <c:v>2.5469000000009503</c:v>
                </c:pt>
                <c:pt idx="31470">
                  <c:v>2.5470000000009505</c:v>
                </c:pt>
                <c:pt idx="31471">
                  <c:v>2.5471000000009507</c:v>
                </c:pt>
                <c:pt idx="31472">
                  <c:v>2.5472000000009509</c:v>
                </c:pt>
                <c:pt idx="31473">
                  <c:v>2.5473000000009511</c:v>
                </c:pt>
                <c:pt idx="31474">
                  <c:v>2.5474000000009513</c:v>
                </c:pt>
                <c:pt idx="31475">
                  <c:v>2.5475000000009516</c:v>
                </c:pt>
                <c:pt idx="31476">
                  <c:v>2.5476000000009518</c:v>
                </c:pt>
                <c:pt idx="31477">
                  <c:v>2.547700000000952</c:v>
                </c:pt>
                <c:pt idx="31478">
                  <c:v>2.5478000000009522</c:v>
                </c:pt>
                <c:pt idx="31479">
                  <c:v>2.5479000000009524</c:v>
                </c:pt>
                <c:pt idx="31480">
                  <c:v>2.5480000000009526</c:v>
                </c:pt>
                <c:pt idx="31481">
                  <c:v>2.5481000000009528</c:v>
                </c:pt>
                <c:pt idx="31482">
                  <c:v>2.548200000000953</c:v>
                </c:pt>
                <c:pt idx="31483">
                  <c:v>2.5483000000009532</c:v>
                </c:pt>
                <c:pt idx="31484">
                  <c:v>2.5484000000009535</c:v>
                </c:pt>
                <c:pt idx="31485">
                  <c:v>2.5485000000009537</c:v>
                </c:pt>
                <c:pt idx="31486">
                  <c:v>2.5486000000009539</c:v>
                </c:pt>
                <c:pt idx="31487">
                  <c:v>2.5487000000009541</c:v>
                </c:pt>
                <c:pt idx="31488">
                  <c:v>2.5488000000009543</c:v>
                </c:pt>
                <c:pt idx="31489">
                  <c:v>2.5489000000009545</c:v>
                </c:pt>
                <c:pt idx="31490">
                  <c:v>2.5490000000009547</c:v>
                </c:pt>
                <c:pt idx="31491">
                  <c:v>2.5491000000009549</c:v>
                </c:pt>
                <c:pt idx="31492">
                  <c:v>2.5492000000009551</c:v>
                </c:pt>
                <c:pt idx="31493">
                  <c:v>2.5493000000009554</c:v>
                </c:pt>
                <c:pt idx="31494">
                  <c:v>2.5494000000009556</c:v>
                </c:pt>
                <c:pt idx="31495">
                  <c:v>2.5495000000009558</c:v>
                </c:pt>
                <c:pt idx="31496">
                  <c:v>2.549600000000956</c:v>
                </c:pt>
                <c:pt idx="31497">
                  <c:v>2.5497000000009562</c:v>
                </c:pt>
                <c:pt idx="31498">
                  <c:v>2.5498000000009564</c:v>
                </c:pt>
                <c:pt idx="31499">
                  <c:v>2.5499000000009566</c:v>
                </c:pt>
                <c:pt idx="31500">
                  <c:v>2.5500000000009568</c:v>
                </c:pt>
                <c:pt idx="31501">
                  <c:v>2.550100000000957</c:v>
                </c:pt>
                <c:pt idx="31502">
                  <c:v>2.5502000000009573</c:v>
                </c:pt>
                <c:pt idx="31503">
                  <c:v>2.5503000000009575</c:v>
                </c:pt>
                <c:pt idx="31504">
                  <c:v>2.5504000000009577</c:v>
                </c:pt>
                <c:pt idx="31505">
                  <c:v>2.5505000000009579</c:v>
                </c:pt>
                <c:pt idx="31506">
                  <c:v>2.5506000000009581</c:v>
                </c:pt>
                <c:pt idx="31507">
                  <c:v>2.5507000000009583</c:v>
                </c:pt>
                <c:pt idx="31508">
                  <c:v>2.5508000000009585</c:v>
                </c:pt>
                <c:pt idx="31509">
                  <c:v>2.5509000000009587</c:v>
                </c:pt>
                <c:pt idx="31510">
                  <c:v>2.5510000000009589</c:v>
                </c:pt>
                <c:pt idx="31511">
                  <c:v>2.5511000000009592</c:v>
                </c:pt>
                <c:pt idx="31512">
                  <c:v>2.5512000000009594</c:v>
                </c:pt>
                <c:pt idx="31513">
                  <c:v>2.5513000000009596</c:v>
                </c:pt>
                <c:pt idx="31514">
                  <c:v>2.5514000000009598</c:v>
                </c:pt>
                <c:pt idx="31515">
                  <c:v>2.55150000000096</c:v>
                </c:pt>
                <c:pt idx="31516">
                  <c:v>2.5516000000009602</c:v>
                </c:pt>
                <c:pt idx="31517">
                  <c:v>2.5517000000009604</c:v>
                </c:pt>
                <c:pt idx="31518">
                  <c:v>2.5518000000009606</c:v>
                </c:pt>
                <c:pt idx="31519">
                  <c:v>2.5519000000009608</c:v>
                </c:pt>
                <c:pt idx="31520">
                  <c:v>2.5520000000009611</c:v>
                </c:pt>
                <c:pt idx="31521">
                  <c:v>2.5521000000009613</c:v>
                </c:pt>
                <c:pt idx="31522">
                  <c:v>2.5522000000009615</c:v>
                </c:pt>
                <c:pt idx="31523">
                  <c:v>2.5523000000009617</c:v>
                </c:pt>
                <c:pt idx="31524">
                  <c:v>2.5524000000009619</c:v>
                </c:pt>
                <c:pt idx="31525">
                  <c:v>2.5525000000009621</c:v>
                </c:pt>
                <c:pt idx="31526">
                  <c:v>2.5526000000009623</c:v>
                </c:pt>
                <c:pt idx="31527">
                  <c:v>2.5527000000009625</c:v>
                </c:pt>
                <c:pt idx="31528">
                  <c:v>2.5528000000009627</c:v>
                </c:pt>
                <c:pt idx="31529">
                  <c:v>2.552900000000963</c:v>
                </c:pt>
                <c:pt idx="31530">
                  <c:v>2.5530000000009632</c:v>
                </c:pt>
                <c:pt idx="31531">
                  <c:v>2.5531000000009634</c:v>
                </c:pt>
                <c:pt idx="31532">
                  <c:v>2.5532000000009636</c:v>
                </c:pt>
                <c:pt idx="31533">
                  <c:v>2.5533000000009638</c:v>
                </c:pt>
                <c:pt idx="31534">
                  <c:v>2.553400000000964</c:v>
                </c:pt>
                <c:pt idx="31535">
                  <c:v>2.5535000000009642</c:v>
                </c:pt>
                <c:pt idx="31536">
                  <c:v>2.5536000000009644</c:v>
                </c:pt>
                <c:pt idx="31537">
                  <c:v>2.5537000000009646</c:v>
                </c:pt>
                <c:pt idx="31538">
                  <c:v>2.5538000000009649</c:v>
                </c:pt>
                <c:pt idx="31539">
                  <c:v>2.5539000000009651</c:v>
                </c:pt>
                <c:pt idx="31540">
                  <c:v>2.5540000000009653</c:v>
                </c:pt>
                <c:pt idx="31541">
                  <c:v>2.5541000000009655</c:v>
                </c:pt>
                <c:pt idx="31542">
                  <c:v>2.5542000000009657</c:v>
                </c:pt>
                <c:pt idx="31543">
                  <c:v>2.5543000000009659</c:v>
                </c:pt>
                <c:pt idx="31544">
                  <c:v>2.5544000000009661</c:v>
                </c:pt>
                <c:pt idx="31545">
                  <c:v>2.5545000000009663</c:v>
                </c:pt>
                <c:pt idx="31546">
                  <c:v>2.5546000000009665</c:v>
                </c:pt>
                <c:pt idx="31547">
                  <c:v>2.5547000000009668</c:v>
                </c:pt>
                <c:pt idx="31548">
                  <c:v>2.554800000000967</c:v>
                </c:pt>
                <c:pt idx="31549">
                  <c:v>2.5549000000009672</c:v>
                </c:pt>
                <c:pt idx="31550">
                  <c:v>2.5550000000009674</c:v>
                </c:pt>
                <c:pt idx="31551">
                  <c:v>2.5551000000009676</c:v>
                </c:pt>
                <c:pt idx="31552">
                  <c:v>2.5552000000009678</c:v>
                </c:pt>
                <c:pt idx="31553">
                  <c:v>2.555300000000968</c:v>
                </c:pt>
                <c:pt idx="31554">
                  <c:v>2.5554000000009682</c:v>
                </c:pt>
                <c:pt idx="31555">
                  <c:v>2.5555000000009684</c:v>
                </c:pt>
                <c:pt idx="31556">
                  <c:v>2.5556000000009687</c:v>
                </c:pt>
                <c:pt idx="31557">
                  <c:v>2.5557000000009689</c:v>
                </c:pt>
                <c:pt idx="31558">
                  <c:v>2.5558000000009691</c:v>
                </c:pt>
                <c:pt idx="31559">
                  <c:v>2.5559000000009693</c:v>
                </c:pt>
                <c:pt idx="31560">
                  <c:v>2.5560000000009695</c:v>
                </c:pt>
                <c:pt idx="31561">
                  <c:v>2.5561000000009697</c:v>
                </c:pt>
                <c:pt idx="31562">
                  <c:v>2.5562000000009699</c:v>
                </c:pt>
                <c:pt idx="31563">
                  <c:v>2.5563000000009701</c:v>
                </c:pt>
                <c:pt idx="31564">
                  <c:v>2.5564000000009703</c:v>
                </c:pt>
                <c:pt idx="31565">
                  <c:v>2.5565000000009706</c:v>
                </c:pt>
                <c:pt idx="31566">
                  <c:v>2.5566000000009708</c:v>
                </c:pt>
                <c:pt idx="31567">
                  <c:v>2.556700000000971</c:v>
                </c:pt>
                <c:pt idx="31568">
                  <c:v>2.5568000000009712</c:v>
                </c:pt>
                <c:pt idx="31569">
                  <c:v>2.5569000000009714</c:v>
                </c:pt>
                <c:pt idx="31570">
                  <c:v>2.5570000000009716</c:v>
                </c:pt>
                <c:pt idx="31571">
                  <c:v>2.5571000000009718</c:v>
                </c:pt>
                <c:pt idx="31572">
                  <c:v>2.557200000000972</c:v>
                </c:pt>
                <c:pt idx="31573">
                  <c:v>2.5573000000009722</c:v>
                </c:pt>
                <c:pt idx="31574">
                  <c:v>2.5574000000009725</c:v>
                </c:pt>
                <c:pt idx="31575">
                  <c:v>2.5575000000009727</c:v>
                </c:pt>
                <c:pt idx="31576">
                  <c:v>2.5576000000009729</c:v>
                </c:pt>
                <c:pt idx="31577">
                  <c:v>2.5577000000009731</c:v>
                </c:pt>
                <c:pt idx="31578">
                  <c:v>2.5578000000009733</c:v>
                </c:pt>
                <c:pt idx="31579">
                  <c:v>2.5579000000009735</c:v>
                </c:pt>
                <c:pt idx="31580">
                  <c:v>2.5580000000009737</c:v>
                </c:pt>
                <c:pt idx="31581">
                  <c:v>2.5581000000009739</c:v>
                </c:pt>
                <c:pt idx="31582">
                  <c:v>2.5582000000009741</c:v>
                </c:pt>
                <c:pt idx="31583">
                  <c:v>2.5583000000009744</c:v>
                </c:pt>
                <c:pt idx="31584">
                  <c:v>2.5584000000009746</c:v>
                </c:pt>
                <c:pt idx="31585">
                  <c:v>2.5585000000009748</c:v>
                </c:pt>
                <c:pt idx="31586">
                  <c:v>2.558600000000975</c:v>
                </c:pt>
                <c:pt idx="31587">
                  <c:v>2.5587000000009752</c:v>
                </c:pt>
                <c:pt idx="31588">
                  <c:v>2.5588000000009754</c:v>
                </c:pt>
                <c:pt idx="31589">
                  <c:v>2.5589000000009756</c:v>
                </c:pt>
                <c:pt idx="31590">
                  <c:v>2.5590000000009758</c:v>
                </c:pt>
                <c:pt idx="31591">
                  <c:v>2.559100000000976</c:v>
                </c:pt>
                <c:pt idx="31592">
                  <c:v>2.5592000000009762</c:v>
                </c:pt>
                <c:pt idx="31593">
                  <c:v>2.5593000000009765</c:v>
                </c:pt>
                <c:pt idx="31594">
                  <c:v>2.5594000000009767</c:v>
                </c:pt>
                <c:pt idx="31595">
                  <c:v>2.5595000000009769</c:v>
                </c:pt>
                <c:pt idx="31596">
                  <c:v>2.5596000000009771</c:v>
                </c:pt>
                <c:pt idx="31597">
                  <c:v>2.5597000000009773</c:v>
                </c:pt>
                <c:pt idx="31598">
                  <c:v>2.5598000000009775</c:v>
                </c:pt>
                <c:pt idx="31599">
                  <c:v>2.5599000000009777</c:v>
                </c:pt>
                <c:pt idx="31600">
                  <c:v>2.5600000000009779</c:v>
                </c:pt>
                <c:pt idx="31601">
                  <c:v>2.5601000000009781</c:v>
                </c:pt>
                <c:pt idx="31602">
                  <c:v>2.5602000000009784</c:v>
                </c:pt>
                <c:pt idx="31603">
                  <c:v>2.5603000000009786</c:v>
                </c:pt>
                <c:pt idx="31604">
                  <c:v>2.5604000000009788</c:v>
                </c:pt>
                <c:pt idx="31605">
                  <c:v>2.560500000000979</c:v>
                </c:pt>
                <c:pt idx="31606">
                  <c:v>2.5606000000009792</c:v>
                </c:pt>
                <c:pt idx="31607">
                  <c:v>2.5607000000009794</c:v>
                </c:pt>
                <c:pt idx="31608">
                  <c:v>2.5608000000009796</c:v>
                </c:pt>
                <c:pt idx="31609">
                  <c:v>2.5609000000009798</c:v>
                </c:pt>
                <c:pt idx="31610">
                  <c:v>2.56100000000098</c:v>
                </c:pt>
                <c:pt idx="31611">
                  <c:v>2.5611000000009803</c:v>
                </c:pt>
                <c:pt idx="31612">
                  <c:v>2.5612000000009805</c:v>
                </c:pt>
                <c:pt idx="31613">
                  <c:v>2.5613000000009807</c:v>
                </c:pt>
                <c:pt idx="31614">
                  <c:v>2.5614000000009809</c:v>
                </c:pt>
                <c:pt idx="31615">
                  <c:v>2.5615000000009811</c:v>
                </c:pt>
                <c:pt idx="31616">
                  <c:v>2.5616000000009813</c:v>
                </c:pt>
                <c:pt idx="31617">
                  <c:v>2.5617000000009815</c:v>
                </c:pt>
                <c:pt idx="31618">
                  <c:v>2.5618000000009817</c:v>
                </c:pt>
                <c:pt idx="31619">
                  <c:v>2.5619000000009819</c:v>
                </c:pt>
                <c:pt idx="31620">
                  <c:v>2.5620000000009822</c:v>
                </c:pt>
                <c:pt idx="31621">
                  <c:v>2.5621000000009824</c:v>
                </c:pt>
                <c:pt idx="31622">
                  <c:v>2.5622000000009826</c:v>
                </c:pt>
                <c:pt idx="31623">
                  <c:v>2.5623000000009828</c:v>
                </c:pt>
                <c:pt idx="31624">
                  <c:v>2.562400000000983</c:v>
                </c:pt>
                <c:pt idx="31625">
                  <c:v>2.5625000000009832</c:v>
                </c:pt>
                <c:pt idx="31626">
                  <c:v>2.5626000000009834</c:v>
                </c:pt>
                <c:pt idx="31627">
                  <c:v>2.5627000000009836</c:v>
                </c:pt>
                <c:pt idx="31628">
                  <c:v>2.5628000000009838</c:v>
                </c:pt>
                <c:pt idx="31629">
                  <c:v>2.5629000000009841</c:v>
                </c:pt>
                <c:pt idx="31630">
                  <c:v>2.5630000000009843</c:v>
                </c:pt>
                <c:pt idx="31631">
                  <c:v>2.5631000000009845</c:v>
                </c:pt>
                <c:pt idx="31632">
                  <c:v>2.5632000000009847</c:v>
                </c:pt>
                <c:pt idx="31633">
                  <c:v>2.5633000000009849</c:v>
                </c:pt>
                <c:pt idx="31634">
                  <c:v>2.5634000000009851</c:v>
                </c:pt>
                <c:pt idx="31635">
                  <c:v>2.5635000000009853</c:v>
                </c:pt>
                <c:pt idx="31636">
                  <c:v>2.5636000000009855</c:v>
                </c:pt>
                <c:pt idx="31637">
                  <c:v>2.5637000000009857</c:v>
                </c:pt>
                <c:pt idx="31638">
                  <c:v>2.563800000000986</c:v>
                </c:pt>
                <c:pt idx="31639">
                  <c:v>2.5639000000009862</c:v>
                </c:pt>
                <c:pt idx="31640">
                  <c:v>2.5640000000009864</c:v>
                </c:pt>
                <c:pt idx="31641">
                  <c:v>2.5641000000009866</c:v>
                </c:pt>
                <c:pt idx="31642">
                  <c:v>2.5642000000009868</c:v>
                </c:pt>
                <c:pt idx="31643">
                  <c:v>2.564300000000987</c:v>
                </c:pt>
                <c:pt idx="31644">
                  <c:v>2.5644000000009872</c:v>
                </c:pt>
                <c:pt idx="31645">
                  <c:v>2.5645000000009874</c:v>
                </c:pt>
                <c:pt idx="31646">
                  <c:v>2.5646000000009876</c:v>
                </c:pt>
                <c:pt idx="31647">
                  <c:v>2.5647000000009879</c:v>
                </c:pt>
                <c:pt idx="31648">
                  <c:v>2.5648000000009881</c:v>
                </c:pt>
                <c:pt idx="31649">
                  <c:v>2.5649000000009883</c:v>
                </c:pt>
                <c:pt idx="31650">
                  <c:v>2.5650000000009885</c:v>
                </c:pt>
                <c:pt idx="31651">
                  <c:v>2.5651000000009887</c:v>
                </c:pt>
                <c:pt idx="31652">
                  <c:v>2.5652000000009889</c:v>
                </c:pt>
                <c:pt idx="31653">
                  <c:v>2.5653000000009891</c:v>
                </c:pt>
                <c:pt idx="31654">
                  <c:v>2.5654000000009893</c:v>
                </c:pt>
                <c:pt idx="31655">
                  <c:v>2.5655000000009895</c:v>
                </c:pt>
                <c:pt idx="31656">
                  <c:v>2.5656000000009898</c:v>
                </c:pt>
                <c:pt idx="31657">
                  <c:v>2.56570000000099</c:v>
                </c:pt>
                <c:pt idx="31658">
                  <c:v>2.5658000000009902</c:v>
                </c:pt>
                <c:pt idx="31659">
                  <c:v>2.5659000000009904</c:v>
                </c:pt>
                <c:pt idx="31660">
                  <c:v>2.5660000000009906</c:v>
                </c:pt>
                <c:pt idx="31661">
                  <c:v>2.5661000000009908</c:v>
                </c:pt>
                <c:pt idx="31662">
                  <c:v>2.566200000000991</c:v>
                </c:pt>
                <c:pt idx="31663">
                  <c:v>2.5663000000009912</c:v>
                </c:pt>
                <c:pt idx="31664">
                  <c:v>2.5664000000009914</c:v>
                </c:pt>
                <c:pt idx="31665">
                  <c:v>2.5665000000009917</c:v>
                </c:pt>
                <c:pt idx="31666">
                  <c:v>2.5666000000009919</c:v>
                </c:pt>
                <c:pt idx="31667">
                  <c:v>2.5667000000009921</c:v>
                </c:pt>
                <c:pt idx="31668">
                  <c:v>2.5668000000009923</c:v>
                </c:pt>
                <c:pt idx="31669">
                  <c:v>2.5669000000009925</c:v>
                </c:pt>
                <c:pt idx="31670">
                  <c:v>2.5670000000009927</c:v>
                </c:pt>
                <c:pt idx="31671">
                  <c:v>2.5671000000009929</c:v>
                </c:pt>
                <c:pt idx="31672">
                  <c:v>2.5672000000009931</c:v>
                </c:pt>
                <c:pt idx="31673">
                  <c:v>2.5673000000009933</c:v>
                </c:pt>
                <c:pt idx="31674">
                  <c:v>2.5674000000009936</c:v>
                </c:pt>
                <c:pt idx="31675">
                  <c:v>2.5675000000009938</c:v>
                </c:pt>
                <c:pt idx="31676">
                  <c:v>2.567600000000994</c:v>
                </c:pt>
                <c:pt idx="31677">
                  <c:v>2.5677000000009942</c:v>
                </c:pt>
                <c:pt idx="31678">
                  <c:v>2.5678000000009944</c:v>
                </c:pt>
                <c:pt idx="31679">
                  <c:v>2.5679000000009946</c:v>
                </c:pt>
                <c:pt idx="31680">
                  <c:v>2.5680000000009948</c:v>
                </c:pt>
                <c:pt idx="31681">
                  <c:v>2.568100000000995</c:v>
                </c:pt>
                <c:pt idx="31682">
                  <c:v>2.5682000000009952</c:v>
                </c:pt>
                <c:pt idx="31683">
                  <c:v>2.5683000000009955</c:v>
                </c:pt>
                <c:pt idx="31684">
                  <c:v>2.5684000000009957</c:v>
                </c:pt>
                <c:pt idx="31685">
                  <c:v>2.5685000000009959</c:v>
                </c:pt>
                <c:pt idx="31686">
                  <c:v>2.5686000000009961</c:v>
                </c:pt>
                <c:pt idx="31687">
                  <c:v>2.5687000000009963</c:v>
                </c:pt>
                <c:pt idx="31688">
                  <c:v>2.5688000000009965</c:v>
                </c:pt>
                <c:pt idx="31689">
                  <c:v>2.5689000000009967</c:v>
                </c:pt>
                <c:pt idx="31690">
                  <c:v>2.5690000000009969</c:v>
                </c:pt>
                <c:pt idx="31691">
                  <c:v>2.5691000000009971</c:v>
                </c:pt>
                <c:pt idx="31692">
                  <c:v>2.5692000000009974</c:v>
                </c:pt>
                <c:pt idx="31693">
                  <c:v>2.5693000000009976</c:v>
                </c:pt>
                <c:pt idx="31694">
                  <c:v>2.5694000000009978</c:v>
                </c:pt>
                <c:pt idx="31695">
                  <c:v>2.569500000000998</c:v>
                </c:pt>
                <c:pt idx="31696">
                  <c:v>2.5696000000009982</c:v>
                </c:pt>
                <c:pt idx="31697">
                  <c:v>2.5697000000009984</c:v>
                </c:pt>
                <c:pt idx="31698">
                  <c:v>2.5698000000009986</c:v>
                </c:pt>
                <c:pt idx="31699">
                  <c:v>2.5699000000009988</c:v>
                </c:pt>
                <c:pt idx="31700">
                  <c:v>2.570000000000999</c:v>
                </c:pt>
                <c:pt idx="31701">
                  <c:v>2.5701000000009993</c:v>
                </c:pt>
                <c:pt idx="31702">
                  <c:v>2.5702000000009995</c:v>
                </c:pt>
                <c:pt idx="31703">
                  <c:v>2.5703000000009997</c:v>
                </c:pt>
                <c:pt idx="31704">
                  <c:v>2.5704000000009999</c:v>
                </c:pt>
                <c:pt idx="31705">
                  <c:v>2.5705000000010001</c:v>
                </c:pt>
                <c:pt idx="31706">
                  <c:v>2.5706000000010003</c:v>
                </c:pt>
                <c:pt idx="31707">
                  <c:v>2.5707000000010005</c:v>
                </c:pt>
                <c:pt idx="31708">
                  <c:v>2.5708000000010007</c:v>
                </c:pt>
                <c:pt idx="31709">
                  <c:v>2.5709000000010009</c:v>
                </c:pt>
                <c:pt idx="31710">
                  <c:v>2.5710000000010012</c:v>
                </c:pt>
                <c:pt idx="31711">
                  <c:v>2.5711000000010014</c:v>
                </c:pt>
                <c:pt idx="31712">
                  <c:v>2.5712000000010016</c:v>
                </c:pt>
                <c:pt idx="31713">
                  <c:v>2.5713000000010018</c:v>
                </c:pt>
                <c:pt idx="31714">
                  <c:v>2.571400000001002</c:v>
                </c:pt>
                <c:pt idx="31715">
                  <c:v>2.5715000000010022</c:v>
                </c:pt>
                <c:pt idx="31716">
                  <c:v>2.5716000000010024</c:v>
                </c:pt>
                <c:pt idx="31717">
                  <c:v>2.5717000000010026</c:v>
                </c:pt>
                <c:pt idx="31718">
                  <c:v>2.5718000000010028</c:v>
                </c:pt>
                <c:pt idx="31719">
                  <c:v>2.5719000000010031</c:v>
                </c:pt>
                <c:pt idx="31720">
                  <c:v>2.5720000000010033</c:v>
                </c:pt>
                <c:pt idx="31721">
                  <c:v>2.5721000000010035</c:v>
                </c:pt>
                <c:pt idx="31722">
                  <c:v>2.5722000000010037</c:v>
                </c:pt>
                <c:pt idx="31723">
                  <c:v>2.5723000000010039</c:v>
                </c:pt>
                <c:pt idx="31724">
                  <c:v>2.5724000000010041</c:v>
                </c:pt>
                <c:pt idx="31725">
                  <c:v>2.5725000000010043</c:v>
                </c:pt>
                <c:pt idx="31726">
                  <c:v>2.5726000000010045</c:v>
                </c:pt>
                <c:pt idx="31727">
                  <c:v>2.5727000000010047</c:v>
                </c:pt>
                <c:pt idx="31728">
                  <c:v>2.5728000000010049</c:v>
                </c:pt>
                <c:pt idx="31729">
                  <c:v>2.5729000000010052</c:v>
                </c:pt>
                <c:pt idx="31730">
                  <c:v>2.5730000000010054</c:v>
                </c:pt>
                <c:pt idx="31731">
                  <c:v>2.5731000000010056</c:v>
                </c:pt>
                <c:pt idx="31732">
                  <c:v>2.5732000000010058</c:v>
                </c:pt>
                <c:pt idx="31733">
                  <c:v>2.573300000001006</c:v>
                </c:pt>
                <c:pt idx="31734">
                  <c:v>2.5734000000010062</c:v>
                </c:pt>
                <c:pt idx="31735">
                  <c:v>2.5735000000010064</c:v>
                </c:pt>
                <c:pt idx="31736">
                  <c:v>2.5736000000010066</c:v>
                </c:pt>
                <c:pt idx="31737">
                  <c:v>2.5737000000010068</c:v>
                </c:pt>
                <c:pt idx="31738">
                  <c:v>2.5738000000010071</c:v>
                </c:pt>
                <c:pt idx="31739">
                  <c:v>2.5739000000010073</c:v>
                </c:pt>
                <c:pt idx="31740">
                  <c:v>2.5740000000010075</c:v>
                </c:pt>
                <c:pt idx="31741">
                  <c:v>2.5741000000010077</c:v>
                </c:pt>
                <c:pt idx="31742">
                  <c:v>2.5742000000010079</c:v>
                </c:pt>
                <c:pt idx="31743">
                  <c:v>2.5743000000010081</c:v>
                </c:pt>
                <c:pt idx="31744">
                  <c:v>2.5744000000010083</c:v>
                </c:pt>
                <c:pt idx="31745">
                  <c:v>2.5745000000010085</c:v>
                </c:pt>
                <c:pt idx="31746">
                  <c:v>2.5746000000010087</c:v>
                </c:pt>
                <c:pt idx="31747">
                  <c:v>2.574700000001009</c:v>
                </c:pt>
                <c:pt idx="31748">
                  <c:v>2.5748000000010092</c:v>
                </c:pt>
                <c:pt idx="31749">
                  <c:v>2.5749000000010094</c:v>
                </c:pt>
                <c:pt idx="31750">
                  <c:v>2.5750000000010096</c:v>
                </c:pt>
                <c:pt idx="31751">
                  <c:v>2.5751000000010098</c:v>
                </c:pt>
                <c:pt idx="31752">
                  <c:v>2.57520000000101</c:v>
                </c:pt>
                <c:pt idx="31753">
                  <c:v>2.5753000000010102</c:v>
                </c:pt>
                <c:pt idx="31754">
                  <c:v>2.5754000000010104</c:v>
                </c:pt>
                <c:pt idx="31755">
                  <c:v>2.5755000000010106</c:v>
                </c:pt>
                <c:pt idx="31756">
                  <c:v>2.5756000000010109</c:v>
                </c:pt>
                <c:pt idx="31757">
                  <c:v>2.5757000000010111</c:v>
                </c:pt>
                <c:pt idx="31758">
                  <c:v>2.5758000000010113</c:v>
                </c:pt>
                <c:pt idx="31759">
                  <c:v>2.5759000000010115</c:v>
                </c:pt>
                <c:pt idx="31760">
                  <c:v>2.5760000000010117</c:v>
                </c:pt>
                <c:pt idx="31761">
                  <c:v>2.5761000000010119</c:v>
                </c:pt>
                <c:pt idx="31762">
                  <c:v>2.5762000000010121</c:v>
                </c:pt>
                <c:pt idx="31763">
                  <c:v>2.5763000000010123</c:v>
                </c:pt>
                <c:pt idx="31764">
                  <c:v>2.5764000000010125</c:v>
                </c:pt>
                <c:pt idx="31765">
                  <c:v>2.5765000000010128</c:v>
                </c:pt>
                <c:pt idx="31766">
                  <c:v>2.576600000001013</c:v>
                </c:pt>
                <c:pt idx="31767">
                  <c:v>2.5767000000010132</c:v>
                </c:pt>
                <c:pt idx="31768">
                  <c:v>2.5768000000010134</c:v>
                </c:pt>
                <c:pt idx="31769">
                  <c:v>2.5769000000010136</c:v>
                </c:pt>
                <c:pt idx="31770">
                  <c:v>2.5770000000010138</c:v>
                </c:pt>
                <c:pt idx="31771">
                  <c:v>2.577100000001014</c:v>
                </c:pt>
                <c:pt idx="31772">
                  <c:v>2.5772000000010142</c:v>
                </c:pt>
                <c:pt idx="31773">
                  <c:v>2.5773000000010144</c:v>
                </c:pt>
                <c:pt idx="31774">
                  <c:v>2.5774000000010147</c:v>
                </c:pt>
                <c:pt idx="31775">
                  <c:v>2.5775000000010149</c:v>
                </c:pt>
                <c:pt idx="31776">
                  <c:v>2.5776000000010151</c:v>
                </c:pt>
                <c:pt idx="31777">
                  <c:v>2.5777000000010153</c:v>
                </c:pt>
                <c:pt idx="31778">
                  <c:v>2.5778000000010155</c:v>
                </c:pt>
                <c:pt idx="31779">
                  <c:v>2.5779000000010157</c:v>
                </c:pt>
                <c:pt idx="31780">
                  <c:v>2.5780000000010159</c:v>
                </c:pt>
                <c:pt idx="31781">
                  <c:v>2.5781000000010161</c:v>
                </c:pt>
                <c:pt idx="31782">
                  <c:v>2.5782000000010163</c:v>
                </c:pt>
                <c:pt idx="31783">
                  <c:v>2.5783000000010166</c:v>
                </c:pt>
                <c:pt idx="31784">
                  <c:v>2.5784000000010168</c:v>
                </c:pt>
                <c:pt idx="31785">
                  <c:v>2.578500000001017</c:v>
                </c:pt>
                <c:pt idx="31786">
                  <c:v>2.5786000000010172</c:v>
                </c:pt>
                <c:pt idx="31787">
                  <c:v>2.5787000000010174</c:v>
                </c:pt>
                <c:pt idx="31788">
                  <c:v>2.5788000000010176</c:v>
                </c:pt>
                <c:pt idx="31789">
                  <c:v>2.5789000000010178</c:v>
                </c:pt>
                <c:pt idx="31790">
                  <c:v>2.579000000001018</c:v>
                </c:pt>
                <c:pt idx="31791">
                  <c:v>2.5791000000010182</c:v>
                </c:pt>
                <c:pt idx="31792">
                  <c:v>2.5792000000010185</c:v>
                </c:pt>
                <c:pt idx="31793">
                  <c:v>2.5793000000010187</c:v>
                </c:pt>
                <c:pt idx="31794">
                  <c:v>2.5794000000010189</c:v>
                </c:pt>
                <c:pt idx="31795">
                  <c:v>2.5795000000010191</c:v>
                </c:pt>
                <c:pt idx="31796">
                  <c:v>2.5796000000010193</c:v>
                </c:pt>
                <c:pt idx="31797">
                  <c:v>2.5797000000010195</c:v>
                </c:pt>
                <c:pt idx="31798">
                  <c:v>2.5798000000010197</c:v>
                </c:pt>
                <c:pt idx="31799">
                  <c:v>2.5799000000010199</c:v>
                </c:pt>
                <c:pt idx="31800">
                  <c:v>2.5800000000010201</c:v>
                </c:pt>
                <c:pt idx="31801">
                  <c:v>2.5801000000010204</c:v>
                </c:pt>
                <c:pt idx="31802">
                  <c:v>2.5802000000010206</c:v>
                </c:pt>
                <c:pt idx="31803">
                  <c:v>2.5803000000010208</c:v>
                </c:pt>
                <c:pt idx="31804">
                  <c:v>2.580400000001021</c:v>
                </c:pt>
                <c:pt idx="31805">
                  <c:v>2.5805000000010212</c:v>
                </c:pt>
                <c:pt idx="31806">
                  <c:v>2.5806000000010214</c:v>
                </c:pt>
                <c:pt idx="31807">
                  <c:v>2.5807000000010216</c:v>
                </c:pt>
                <c:pt idx="31808">
                  <c:v>2.5808000000010218</c:v>
                </c:pt>
                <c:pt idx="31809">
                  <c:v>2.580900000001022</c:v>
                </c:pt>
                <c:pt idx="31810">
                  <c:v>2.5810000000010223</c:v>
                </c:pt>
                <c:pt idx="31811">
                  <c:v>2.5811000000010225</c:v>
                </c:pt>
                <c:pt idx="31812">
                  <c:v>2.5812000000010227</c:v>
                </c:pt>
                <c:pt idx="31813">
                  <c:v>2.5813000000010229</c:v>
                </c:pt>
                <c:pt idx="31814">
                  <c:v>2.5814000000010231</c:v>
                </c:pt>
                <c:pt idx="31815">
                  <c:v>2.5815000000010233</c:v>
                </c:pt>
                <c:pt idx="31816">
                  <c:v>2.5816000000010235</c:v>
                </c:pt>
                <c:pt idx="31817">
                  <c:v>2.5817000000010237</c:v>
                </c:pt>
                <c:pt idx="31818">
                  <c:v>2.5818000000010239</c:v>
                </c:pt>
                <c:pt idx="31819">
                  <c:v>2.5819000000010242</c:v>
                </c:pt>
                <c:pt idx="31820">
                  <c:v>2.5820000000010244</c:v>
                </c:pt>
                <c:pt idx="31821">
                  <c:v>2.5821000000010246</c:v>
                </c:pt>
                <c:pt idx="31822">
                  <c:v>2.5822000000010248</c:v>
                </c:pt>
                <c:pt idx="31823">
                  <c:v>2.582300000001025</c:v>
                </c:pt>
                <c:pt idx="31824">
                  <c:v>2.5824000000010252</c:v>
                </c:pt>
                <c:pt idx="31825">
                  <c:v>2.5825000000010254</c:v>
                </c:pt>
                <c:pt idx="31826">
                  <c:v>2.5826000000010256</c:v>
                </c:pt>
                <c:pt idx="31827">
                  <c:v>2.5827000000010258</c:v>
                </c:pt>
                <c:pt idx="31828">
                  <c:v>2.5828000000010261</c:v>
                </c:pt>
                <c:pt idx="31829">
                  <c:v>2.5829000000010263</c:v>
                </c:pt>
                <c:pt idx="31830">
                  <c:v>2.5830000000010265</c:v>
                </c:pt>
                <c:pt idx="31831">
                  <c:v>2.5831000000010267</c:v>
                </c:pt>
                <c:pt idx="31832">
                  <c:v>2.5832000000010269</c:v>
                </c:pt>
                <c:pt idx="31833">
                  <c:v>2.5833000000010271</c:v>
                </c:pt>
                <c:pt idx="31834">
                  <c:v>2.5834000000010273</c:v>
                </c:pt>
                <c:pt idx="31835">
                  <c:v>2.5835000000010275</c:v>
                </c:pt>
                <c:pt idx="31836">
                  <c:v>2.5836000000010277</c:v>
                </c:pt>
                <c:pt idx="31837">
                  <c:v>2.583700000001028</c:v>
                </c:pt>
                <c:pt idx="31838">
                  <c:v>2.5838000000010282</c:v>
                </c:pt>
                <c:pt idx="31839">
                  <c:v>2.5839000000010284</c:v>
                </c:pt>
                <c:pt idx="31840">
                  <c:v>2.5840000000010286</c:v>
                </c:pt>
                <c:pt idx="31841">
                  <c:v>2.5841000000010288</c:v>
                </c:pt>
                <c:pt idx="31842">
                  <c:v>2.584200000001029</c:v>
                </c:pt>
                <c:pt idx="31843">
                  <c:v>2.5843000000010292</c:v>
                </c:pt>
                <c:pt idx="31844">
                  <c:v>2.5844000000010294</c:v>
                </c:pt>
                <c:pt idx="31845">
                  <c:v>2.5845000000010296</c:v>
                </c:pt>
                <c:pt idx="31846">
                  <c:v>2.5846000000010299</c:v>
                </c:pt>
                <c:pt idx="31847">
                  <c:v>2.5847000000010301</c:v>
                </c:pt>
                <c:pt idx="31848">
                  <c:v>2.5848000000010303</c:v>
                </c:pt>
                <c:pt idx="31849">
                  <c:v>2.5849000000010305</c:v>
                </c:pt>
                <c:pt idx="31850">
                  <c:v>2.5850000000010307</c:v>
                </c:pt>
                <c:pt idx="31851">
                  <c:v>2.5851000000010309</c:v>
                </c:pt>
                <c:pt idx="31852">
                  <c:v>2.5852000000010311</c:v>
                </c:pt>
                <c:pt idx="31853">
                  <c:v>2.5853000000010313</c:v>
                </c:pt>
                <c:pt idx="31854">
                  <c:v>2.5854000000010315</c:v>
                </c:pt>
                <c:pt idx="31855">
                  <c:v>2.5855000000010318</c:v>
                </c:pt>
                <c:pt idx="31856">
                  <c:v>2.585600000001032</c:v>
                </c:pt>
                <c:pt idx="31857">
                  <c:v>2.5857000000010322</c:v>
                </c:pt>
                <c:pt idx="31858">
                  <c:v>2.5858000000010324</c:v>
                </c:pt>
                <c:pt idx="31859">
                  <c:v>2.5859000000010326</c:v>
                </c:pt>
                <c:pt idx="31860">
                  <c:v>2.5860000000010328</c:v>
                </c:pt>
                <c:pt idx="31861">
                  <c:v>2.586100000001033</c:v>
                </c:pt>
                <c:pt idx="31862">
                  <c:v>2.5862000000010332</c:v>
                </c:pt>
                <c:pt idx="31863">
                  <c:v>2.5863000000010334</c:v>
                </c:pt>
                <c:pt idx="31864">
                  <c:v>2.5864000000010336</c:v>
                </c:pt>
                <c:pt idx="31865">
                  <c:v>2.5865000000010339</c:v>
                </c:pt>
                <c:pt idx="31866">
                  <c:v>2.5866000000010341</c:v>
                </c:pt>
                <c:pt idx="31867">
                  <c:v>2.5867000000010343</c:v>
                </c:pt>
                <c:pt idx="31868">
                  <c:v>2.5868000000010345</c:v>
                </c:pt>
                <c:pt idx="31869">
                  <c:v>2.5869000000010347</c:v>
                </c:pt>
                <c:pt idx="31870">
                  <c:v>2.5870000000010349</c:v>
                </c:pt>
                <c:pt idx="31871">
                  <c:v>2.5871000000010351</c:v>
                </c:pt>
                <c:pt idx="31872">
                  <c:v>2.5872000000010353</c:v>
                </c:pt>
                <c:pt idx="31873">
                  <c:v>2.5873000000010355</c:v>
                </c:pt>
                <c:pt idx="31874">
                  <c:v>2.5874000000010358</c:v>
                </c:pt>
                <c:pt idx="31875">
                  <c:v>2.587500000001036</c:v>
                </c:pt>
                <c:pt idx="31876">
                  <c:v>2.5876000000010362</c:v>
                </c:pt>
                <c:pt idx="31877">
                  <c:v>2.5877000000010364</c:v>
                </c:pt>
                <c:pt idx="31878">
                  <c:v>2.5878000000010366</c:v>
                </c:pt>
                <c:pt idx="31879">
                  <c:v>2.5879000000010368</c:v>
                </c:pt>
                <c:pt idx="31880">
                  <c:v>2.588000000001037</c:v>
                </c:pt>
                <c:pt idx="31881">
                  <c:v>2.5881000000010372</c:v>
                </c:pt>
                <c:pt idx="31882">
                  <c:v>2.5882000000010374</c:v>
                </c:pt>
                <c:pt idx="31883">
                  <c:v>2.5883000000010377</c:v>
                </c:pt>
                <c:pt idx="31884">
                  <c:v>2.5884000000010379</c:v>
                </c:pt>
                <c:pt idx="31885">
                  <c:v>2.5885000000010381</c:v>
                </c:pt>
                <c:pt idx="31886">
                  <c:v>2.5886000000010383</c:v>
                </c:pt>
                <c:pt idx="31887">
                  <c:v>2.5887000000010385</c:v>
                </c:pt>
                <c:pt idx="31888">
                  <c:v>2.5888000000010387</c:v>
                </c:pt>
                <c:pt idx="31889">
                  <c:v>2.5889000000010389</c:v>
                </c:pt>
                <c:pt idx="31890">
                  <c:v>2.5890000000010391</c:v>
                </c:pt>
                <c:pt idx="31891">
                  <c:v>2.5891000000010393</c:v>
                </c:pt>
                <c:pt idx="31892">
                  <c:v>2.5892000000010396</c:v>
                </c:pt>
                <c:pt idx="31893">
                  <c:v>2.5893000000010398</c:v>
                </c:pt>
                <c:pt idx="31894">
                  <c:v>2.58940000000104</c:v>
                </c:pt>
                <c:pt idx="31895">
                  <c:v>2.5895000000010402</c:v>
                </c:pt>
                <c:pt idx="31896">
                  <c:v>2.5896000000010404</c:v>
                </c:pt>
                <c:pt idx="31897">
                  <c:v>2.5897000000010406</c:v>
                </c:pt>
                <c:pt idx="31898">
                  <c:v>2.5898000000010408</c:v>
                </c:pt>
                <c:pt idx="31899">
                  <c:v>2.589900000001041</c:v>
                </c:pt>
                <c:pt idx="31900">
                  <c:v>2.5900000000010412</c:v>
                </c:pt>
                <c:pt idx="31901">
                  <c:v>2.5901000000010415</c:v>
                </c:pt>
                <c:pt idx="31902">
                  <c:v>2.5902000000010417</c:v>
                </c:pt>
                <c:pt idx="31903">
                  <c:v>2.5903000000010419</c:v>
                </c:pt>
                <c:pt idx="31904">
                  <c:v>2.5904000000010421</c:v>
                </c:pt>
                <c:pt idx="31905">
                  <c:v>2.5905000000010423</c:v>
                </c:pt>
                <c:pt idx="31906">
                  <c:v>2.5906000000010425</c:v>
                </c:pt>
                <c:pt idx="31907">
                  <c:v>2.5907000000010427</c:v>
                </c:pt>
                <c:pt idx="31908">
                  <c:v>2.5908000000010429</c:v>
                </c:pt>
                <c:pt idx="31909">
                  <c:v>2.5909000000010431</c:v>
                </c:pt>
                <c:pt idx="31910">
                  <c:v>2.5910000000010434</c:v>
                </c:pt>
                <c:pt idx="31911">
                  <c:v>2.5911000000010436</c:v>
                </c:pt>
                <c:pt idx="31912">
                  <c:v>2.5912000000010438</c:v>
                </c:pt>
                <c:pt idx="31913">
                  <c:v>2.591300000001044</c:v>
                </c:pt>
                <c:pt idx="31914">
                  <c:v>2.5914000000010442</c:v>
                </c:pt>
                <c:pt idx="31915">
                  <c:v>2.5915000000010444</c:v>
                </c:pt>
                <c:pt idx="31916">
                  <c:v>2.5916000000010446</c:v>
                </c:pt>
                <c:pt idx="31917">
                  <c:v>2.5917000000010448</c:v>
                </c:pt>
                <c:pt idx="31918">
                  <c:v>2.591800000001045</c:v>
                </c:pt>
                <c:pt idx="31919">
                  <c:v>2.5919000000010453</c:v>
                </c:pt>
                <c:pt idx="31920">
                  <c:v>2.5920000000010455</c:v>
                </c:pt>
                <c:pt idx="31921">
                  <c:v>2.5921000000010457</c:v>
                </c:pt>
                <c:pt idx="31922">
                  <c:v>2.5922000000010459</c:v>
                </c:pt>
                <c:pt idx="31923">
                  <c:v>2.5923000000010461</c:v>
                </c:pt>
                <c:pt idx="31924">
                  <c:v>2.5924000000010463</c:v>
                </c:pt>
                <c:pt idx="31925">
                  <c:v>2.5925000000010465</c:v>
                </c:pt>
                <c:pt idx="31926">
                  <c:v>2.5926000000010467</c:v>
                </c:pt>
                <c:pt idx="31927">
                  <c:v>2.5927000000010469</c:v>
                </c:pt>
                <c:pt idx="31928">
                  <c:v>2.5928000000010472</c:v>
                </c:pt>
                <c:pt idx="31929">
                  <c:v>2.5929000000010474</c:v>
                </c:pt>
                <c:pt idx="31930">
                  <c:v>2.5930000000010476</c:v>
                </c:pt>
                <c:pt idx="31931">
                  <c:v>2.5931000000010478</c:v>
                </c:pt>
                <c:pt idx="31932">
                  <c:v>2.593200000001048</c:v>
                </c:pt>
                <c:pt idx="31933">
                  <c:v>2.5933000000010482</c:v>
                </c:pt>
                <c:pt idx="31934">
                  <c:v>2.5934000000010484</c:v>
                </c:pt>
                <c:pt idx="31935">
                  <c:v>2.5935000000010486</c:v>
                </c:pt>
                <c:pt idx="31936">
                  <c:v>2.5936000000010488</c:v>
                </c:pt>
                <c:pt idx="31937">
                  <c:v>2.5937000000010491</c:v>
                </c:pt>
                <c:pt idx="31938">
                  <c:v>2.5938000000010493</c:v>
                </c:pt>
                <c:pt idx="31939">
                  <c:v>2.5939000000010495</c:v>
                </c:pt>
                <c:pt idx="31940">
                  <c:v>2.5940000000010497</c:v>
                </c:pt>
                <c:pt idx="31941">
                  <c:v>2.5941000000010499</c:v>
                </c:pt>
                <c:pt idx="31942">
                  <c:v>2.5942000000010501</c:v>
                </c:pt>
                <c:pt idx="31943">
                  <c:v>2.5943000000010503</c:v>
                </c:pt>
                <c:pt idx="31944">
                  <c:v>2.5944000000010505</c:v>
                </c:pt>
                <c:pt idx="31945">
                  <c:v>2.5945000000010507</c:v>
                </c:pt>
                <c:pt idx="31946">
                  <c:v>2.594600000001051</c:v>
                </c:pt>
                <c:pt idx="31947">
                  <c:v>2.5947000000010512</c:v>
                </c:pt>
                <c:pt idx="31948">
                  <c:v>2.5948000000010514</c:v>
                </c:pt>
                <c:pt idx="31949">
                  <c:v>2.5949000000010516</c:v>
                </c:pt>
                <c:pt idx="31950">
                  <c:v>2.5950000000010518</c:v>
                </c:pt>
                <c:pt idx="31951">
                  <c:v>2.595100000001052</c:v>
                </c:pt>
                <c:pt idx="31952">
                  <c:v>2.5952000000010522</c:v>
                </c:pt>
                <c:pt idx="31953">
                  <c:v>2.5953000000010524</c:v>
                </c:pt>
                <c:pt idx="31954">
                  <c:v>2.5954000000010526</c:v>
                </c:pt>
                <c:pt idx="31955">
                  <c:v>2.5955000000010529</c:v>
                </c:pt>
                <c:pt idx="31956">
                  <c:v>2.5956000000010531</c:v>
                </c:pt>
                <c:pt idx="31957">
                  <c:v>2.5957000000010533</c:v>
                </c:pt>
                <c:pt idx="31958">
                  <c:v>2.5958000000010535</c:v>
                </c:pt>
                <c:pt idx="31959">
                  <c:v>2.5959000000010537</c:v>
                </c:pt>
                <c:pt idx="31960">
                  <c:v>2.5960000000010539</c:v>
                </c:pt>
                <c:pt idx="31961">
                  <c:v>2.5961000000010541</c:v>
                </c:pt>
                <c:pt idx="31962">
                  <c:v>2.5962000000010543</c:v>
                </c:pt>
                <c:pt idx="31963">
                  <c:v>2.5963000000010545</c:v>
                </c:pt>
                <c:pt idx="31964">
                  <c:v>2.5964000000010548</c:v>
                </c:pt>
                <c:pt idx="31965">
                  <c:v>2.596500000001055</c:v>
                </c:pt>
                <c:pt idx="31966">
                  <c:v>2.5966000000010552</c:v>
                </c:pt>
                <c:pt idx="31967">
                  <c:v>2.5967000000010554</c:v>
                </c:pt>
                <c:pt idx="31968">
                  <c:v>2.5968000000010556</c:v>
                </c:pt>
                <c:pt idx="31969">
                  <c:v>2.5969000000010558</c:v>
                </c:pt>
                <c:pt idx="31970">
                  <c:v>2.597000000001056</c:v>
                </c:pt>
                <c:pt idx="31971">
                  <c:v>2.5971000000010562</c:v>
                </c:pt>
                <c:pt idx="31972">
                  <c:v>2.5972000000010564</c:v>
                </c:pt>
                <c:pt idx="31973">
                  <c:v>2.5973000000010567</c:v>
                </c:pt>
                <c:pt idx="31974">
                  <c:v>2.5974000000010569</c:v>
                </c:pt>
                <c:pt idx="31975">
                  <c:v>2.5975000000010571</c:v>
                </c:pt>
                <c:pt idx="31976">
                  <c:v>2.5976000000010573</c:v>
                </c:pt>
                <c:pt idx="31977">
                  <c:v>2.5977000000010575</c:v>
                </c:pt>
                <c:pt idx="31978">
                  <c:v>2.5978000000010577</c:v>
                </c:pt>
                <c:pt idx="31979">
                  <c:v>2.5979000000010579</c:v>
                </c:pt>
                <c:pt idx="31980">
                  <c:v>2.5980000000010581</c:v>
                </c:pt>
                <c:pt idx="31981">
                  <c:v>2.5981000000010583</c:v>
                </c:pt>
                <c:pt idx="31982">
                  <c:v>2.5982000000010586</c:v>
                </c:pt>
                <c:pt idx="31983">
                  <c:v>2.5983000000010588</c:v>
                </c:pt>
                <c:pt idx="31984">
                  <c:v>2.598400000001059</c:v>
                </c:pt>
                <c:pt idx="31985">
                  <c:v>2.5985000000010592</c:v>
                </c:pt>
                <c:pt idx="31986">
                  <c:v>2.5986000000010594</c:v>
                </c:pt>
                <c:pt idx="31987">
                  <c:v>2.5987000000010596</c:v>
                </c:pt>
                <c:pt idx="31988">
                  <c:v>2.5988000000010598</c:v>
                </c:pt>
                <c:pt idx="31989">
                  <c:v>2.59890000000106</c:v>
                </c:pt>
                <c:pt idx="31990">
                  <c:v>2.5990000000010602</c:v>
                </c:pt>
                <c:pt idx="31991">
                  <c:v>2.5991000000010605</c:v>
                </c:pt>
                <c:pt idx="31992">
                  <c:v>2.5992000000010607</c:v>
                </c:pt>
                <c:pt idx="31993">
                  <c:v>2.5993000000010609</c:v>
                </c:pt>
                <c:pt idx="31994">
                  <c:v>2.5994000000010611</c:v>
                </c:pt>
                <c:pt idx="31995">
                  <c:v>2.5995000000010613</c:v>
                </c:pt>
                <c:pt idx="31996">
                  <c:v>2.5996000000010615</c:v>
                </c:pt>
                <c:pt idx="31997">
                  <c:v>2.5997000000010617</c:v>
                </c:pt>
                <c:pt idx="31998">
                  <c:v>2.5998000000010619</c:v>
                </c:pt>
                <c:pt idx="31999">
                  <c:v>2.5999000000010621</c:v>
                </c:pt>
                <c:pt idx="32000">
                  <c:v>2.6000000000010624</c:v>
                </c:pt>
                <c:pt idx="32001">
                  <c:v>2.6001000000010626</c:v>
                </c:pt>
                <c:pt idx="32002">
                  <c:v>2.6002000000010628</c:v>
                </c:pt>
                <c:pt idx="32003">
                  <c:v>2.600300000001063</c:v>
                </c:pt>
                <c:pt idx="32004">
                  <c:v>2.6004000000010632</c:v>
                </c:pt>
                <c:pt idx="32005">
                  <c:v>2.6005000000010634</c:v>
                </c:pt>
                <c:pt idx="32006">
                  <c:v>2.6006000000010636</c:v>
                </c:pt>
                <c:pt idx="32007">
                  <c:v>2.6007000000010638</c:v>
                </c:pt>
                <c:pt idx="32008">
                  <c:v>2.600800000001064</c:v>
                </c:pt>
                <c:pt idx="32009">
                  <c:v>2.6009000000010642</c:v>
                </c:pt>
                <c:pt idx="32010">
                  <c:v>2.6010000000010645</c:v>
                </c:pt>
                <c:pt idx="32011">
                  <c:v>2.6011000000010647</c:v>
                </c:pt>
                <c:pt idx="32012">
                  <c:v>2.6012000000010649</c:v>
                </c:pt>
                <c:pt idx="32013">
                  <c:v>2.6013000000010651</c:v>
                </c:pt>
                <c:pt idx="32014">
                  <c:v>2.6014000000010653</c:v>
                </c:pt>
                <c:pt idx="32015">
                  <c:v>2.6015000000010655</c:v>
                </c:pt>
                <c:pt idx="32016">
                  <c:v>2.6016000000010657</c:v>
                </c:pt>
                <c:pt idx="32017">
                  <c:v>2.6017000000010659</c:v>
                </c:pt>
                <c:pt idx="32018">
                  <c:v>2.6018000000010661</c:v>
                </c:pt>
                <c:pt idx="32019">
                  <c:v>2.6019000000010664</c:v>
                </c:pt>
                <c:pt idx="32020">
                  <c:v>2.6020000000010666</c:v>
                </c:pt>
                <c:pt idx="32021">
                  <c:v>2.6021000000010668</c:v>
                </c:pt>
                <c:pt idx="32022">
                  <c:v>2.602200000001067</c:v>
                </c:pt>
                <c:pt idx="32023">
                  <c:v>2.6023000000010672</c:v>
                </c:pt>
                <c:pt idx="32024">
                  <c:v>2.6024000000010674</c:v>
                </c:pt>
                <c:pt idx="32025">
                  <c:v>2.6025000000010676</c:v>
                </c:pt>
                <c:pt idx="32026">
                  <c:v>2.6026000000010678</c:v>
                </c:pt>
                <c:pt idx="32027">
                  <c:v>2.602700000001068</c:v>
                </c:pt>
                <c:pt idx="32028">
                  <c:v>2.6028000000010683</c:v>
                </c:pt>
                <c:pt idx="32029">
                  <c:v>2.6029000000010685</c:v>
                </c:pt>
                <c:pt idx="32030">
                  <c:v>2.6030000000010687</c:v>
                </c:pt>
                <c:pt idx="32031">
                  <c:v>2.6031000000010689</c:v>
                </c:pt>
                <c:pt idx="32032">
                  <c:v>2.6032000000010691</c:v>
                </c:pt>
                <c:pt idx="32033">
                  <c:v>2.6033000000010693</c:v>
                </c:pt>
                <c:pt idx="32034">
                  <c:v>2.6034000000010695</c:v>
                </c:pt>
                <c:pt idx="32035">
                  <c:v>2.6035000000010697</c:v>
                </c:pt>
                <c:pt idx="32036">
                  <c:v>2.6036000000010699</c:v>
                </c:pt>
                <c:pt idx="32037">
                  <c:v>2.6037000000010702</c:v>
                </c:pt>
                <c:pt idx="32038">
                  <c:v>2.6038000000010704</c:v>
                </c:pt>
                <c:pt idx="32039">
                  <c:v>2.6039000000010706</c:v>
                </c:pt>
                <c:pt idx="32040">
                  <c:v>2.6040000000010708</c:v>
                </c:pt>
                <c:pt idx="32041">
                  <c:v>2.604100000001071</c:v>
                </c:pt>
                <c:pt idx="32042">
                  <c:v>2.6042000000010712</c:v>
                </c:pt>
                <c:pt idx="32043">
                  <c:v>2.6043000000010714</c:v>
                </c:pt>
                <c:pt idx="32044">
                  <c:v>2.6044000000010716</c:v>
                </c:pt>
                <c:pt idx="32045">
                  <c:v>2.6045000000010718</c:v>
                </c:pt>
                <c:pt idx="32046">
                  <c:v>2.6046000000010721</c:v>
                </c:pt>
                <c:pt idx="32047">
                  <c:v>2.6047000000010723</c:v>
                </c:pt>
                <c:pt idx="32048">
                  <c:v>2.6048000000010725</c:v>
                </c:pt>
                <c:pt idx="32049">
                  <c:v>2.6049000000010727</c:v>
                </c:pt>
                <c:pt idx="32050">
                  <c:v>2.6050000000010729</c:v>
                </c:pt>
                <c:pt idx="32051">
                  <c:v>2.6051000000010731</c:v>
                </c:pt>
                <c:pt idx="32052">
                  <c:v>2.6052000000010733</c:v>
                </c:pt>
                <c:pt idx="32053">
                  <c:v>2.6053000000010735</c:v>
                </c:pt>
                <c:pt idx="32054">
                  <c:v>2.6054000000010737</c:v>
                </c:pt>
                <c:pt idx="32055">
                  <c:v>2.605500000001074</c:v>
                </c:pt>
                <c:pt idx="32056">
                  <c:v>2.6056000000010742</c:v>
                </c:pt>
                <c:pt idx="32057">
                  <c:v>2.6057000000010744</c:v>
                </c:pt>
                <c:pt idx="32058">
                  <c:v>2.6058000000010746</c:v>
                </c:pt>
                <c:pt idx="32059">
                  <c:v>2.6059000000010748</c:v>
                </c:pt>
                <c:pt idx="32060">
                  <c:v>2.606000000001075</c:v>
                </c:pt>
                <c:pt idx="32061">
                  <c:v>2.6061000000010752</c:v>
                </c:pt>
                <c:pt idx="32062">
                  <c:v>2.6062000000010754</c:v>
                </c:pt>
                <c:pt idx="32063">
                  <c:v>2.6063000000010756</c:v>
                </c:pt>
                <c:pt idx="32064">
                  <c:v>2.6064000000010759</c:v>
                </c:pt>
                <c:pt idx="32065">
                  <c:v>2.6065000000010761</c:v>
                </c:pt>
                <c:pt idx="32066">
                  <c:v>2.6066000000010763</c:v>
                </c:pt>
                <c:pt idx="32067">
                  <c:v>2.6067000000010765</c:v>
                </c:pt>
                <c:pt idx="32068">
                  <c:v>2.6068000000010767</c:v>
                </c:pt>
                <c:pt idx="32069">
                  <c:v>2.6069000000010769</c:v>
                </c:pt>
                <c:pt idx="32070">
                  <c:v>2.6070000000010771</c:v>
                </c:pt>
                <c:pt idx="32071">
                  <c:v>2.6071000000010773</c:v>
                </c:pt>
                <c:pt idx="32072">
                  <c:v>2.6072000000010775</c:v>
                </c:pt>
                <c:pt idx="32073">
                  <c:v>2.6073000000010778</c:v>
                </c:pt>
                <c:pt idx="32074">
                  <c:v>2.607400000001078</c:v>
                </c:pt>
                <c:pt idx="32075">
                  <c:v>2.6075000000010782</c:v>
                </c:pt>
                <c:pt idx="32076">
                  <c:v>2.6076000000010784</c:v>
                </c:pt>
                <c:pt idx="32077">
                  <c:v>2.6077000000010786</c:v>
                </c:pt>
                <c:pt idx="32078">
                  <c:v>2.6078000000010788</c:v>
                </c:pt>
                <c:pt idx="32079">
                  <c:v>2.607900000001079</c:v>
                </c:pt>
                <c:pt idx="32080">
                  <c:v>2.6080000000010792</c:v>
                </c:pt>
                <c:pt idx="32081">
                  <c:v>2.6081000000010794</c:v>
                </c:pt>
                <c:pt idx="32082">
                  <c:v>2.6082000000010797</c:v>
                </c:pt>
                <c:pt idx="32083">
                  <c:v>2.6083000000010799</c:v>
                </c:pt>
                <c:pt idx="32084">
                  <c:v>2.6084000000010801</c:v>
                </c:pt>
                <c:pt idx="32085">
                  <c:v>2.6085000000010803</c:v>
                </c:pt>
                <c:pt idx="32086">
                  <c:v>2.6086000000010805</c:v>
                </c:pt>
                <c:pt idx="32087">
                  <c:v>2.6087000000010807</c:v>
                </c:pt>
                <c:pt idx="32088">
                  <c:v>2.6088000000010809</c:v>
                </c:pt>
                <c:pt idx="32089">
                  <c:v>2.6089000000010811</c:v>
                </c:pt>
                <c:pt idx="32090">
                  <c:v>2.6090000000010813</c:v>
                </c:pt>
                <c:pt idx="32091">
                  <c:v>2.6091000000010816</c:v>
                </c:pt>
                <c:pt idx="32092">
                  <c:v>2.6092000000010818</c:v>
                </c:pt>
                <c:pt idx="32093">
                  <c:v>2.609300000001082</c:v>
                </c:pt>
                <c:pt idx="32094">
                  <c:v>2.6094000000010822</c:v>
                </c:pt>
                <c:pt idx="32095">
                  <c:v>2.6095000000010824</c:v>
                </c:pt>
                <c:pt idx="32096">
                  <c:v>2.6096000000010826</c:v>
                </c:pt>
                <c:pt idx="32097">
                  <c:v>2.6097000000010828</c:v>
                </c:pt>
                <c:pt idx="32098">
                  <c:v>2.609800000001083</c:v>
                </c:pt>
                <c:pt idx="32099">
                  <c:v>2.6099000000010832</c:v>
                </c:pt>
                <c:pt idx="32100">
                  <c:v>2.6100000000010835</c:v>
                </c:pt>
                <c:pt idx="32101">
                  <c:v>2.6101000000010837</c:v>
                </c:pt>
                <c:pt idx="32102">
                  <c:v>2.6102000000010839</c:v>
                </c:pt>
                <c:pt idx="32103">
                  <c:v>2.6103000000010841</c:v>
                </c:pt>
                <c:pt idx="32104">
                  <c:v>2.6104000000010843</c:v>
                </c:pt>
                <c:pt idx="32105">
                  <c:v>2.6105000000010845</c:v>
                </c:pt>
                <c:pt idx="32106">
                  <c:v>2.6106000000010847</c:v>
                </c:pt>
                <c:pt idx="32107">
                  <c:v>2.6107000000010849</c:v>
                </c:pt>
                <c:pt idx="32108">
                  <c:v>2.6108000000010851</c:v>
                </c:pt>
                <c:pt idx="32109">
                  <c:v>2.6109000000010854</c:v>
                </c:pt>
                <c:pt idx="32110">
                  <c:v>2.6110000000010856</c:v>
                </c:pt>
                <c:pt idx="32111">
                  <c:v>2.6111000000010858</c:v>
                </c:pt>
                <c:pt idx="32112">
                  <c:v>2.611200000001086</c:v>
                </c:pt>
                <c:pt idx="32113">
                  <c:v>2.6113000000010862</c:v>
                </c:pt>
                <c:pt idx="32114">
                  <c:v>2.6114000000010864</c:v>
                </c:pt>
                <c:pt idx="32115">
                  <c:v>2.6115000000010866</c:v>
                </c:pt>
                <c:pt idx="32116">
                  <c:v>2.6116000000010868</c:v>
                </c:pt>
                <c:pt idx="32117">
                  <c:v>2.611700000001087</c:v>
                </c:pt>
                <c:pt idx="32118">
                  <c:v>2.6118000000010873</c:v>
                </c:pt>
                <c:pt idx="32119">
                  <c:v>2.6119000000010875</c:v>
                </c:pt>
                <c:pt idx="32120">
                  <c:v>2.6120000000010877</c:v>
                </c:pt>
                <c:pt idx="32121">
                  <c:v>2.6121000000010879</c:v>
                </c:pt>
                <c:pt idx="32122">
                  <c:v>2.6122000000010881</c:v>
                </c:pt>
                <c:pt idx="32123">
                  <c:v>2.6123000000010883</c:v>
                </c:pt>
                <c:pt idx="32124">
                  <c:v>2.6124000000010885</c:v>
                </c:pt>
                <c:pt idx="32125">
                  <c:v>2.6125000000010887</c:v>
                </c:pt>
                <c:pt idx="32126">
                  <c:v>2.6126000000010889</c:v>
                </c:pt>
                <c:pt idx="32127">
                  <c:v>2.6127000000010892</c:v>
                </c:pt>
                <c:pt idx="32128">
                  <c:v>2.6128000000010894</c:v>
                </c:pt>
                <c:pt idx="32129">
                  <c:v>2.6129000000010896</c:v>
                </c:pt>
                <c:pt idx="32130">
                  <c:v>2.6130000000010898</c:v>
                </c:pt>
                <c:pt idx="32131">
                  <c:v>2.61310000000109</c:v>
                </c:pt>
                <c:pt idx="32132">
                  <c:v>2.6132000000010902</c:v>
                </c:pt>
                <c:pt idx="32133">
                  <c:v>2.6133000000010904</c:v>
                </c:pt>
                <c:pt idx="32134">
                  <c:v>2.6134000000010906</c:v>
                </c:pt>
                <c:pt idx="32135">
                  <c:v>2.6135000000010908</c:v>
                </c:pt>
                <c:pt idx="32136">
                  <c:v>2.6136000000010911</c:v>
                </c:pt>
                <c:pt idx="32137">
                  <c:v>2.6137000000010913</c:v>
                </c:pt>
                <c:pt idx="32138">
                  <c:v>2.6138000000010915</c:v>
                </c:pt>
                <c:pt idx="32139">
                  <c:v>2.6139000000010917</c:v>
                </c:pt>
                <c:pt idx="32140">
                  <c:v>2.6140000000010919</c:v>
                </c:pt>
                <c:pt idx="32141">
                  <c:v>2.6141000000010921</c:v>
                </c:pt>
                <c:pt idx="32142">
                  <c:v>2.6142000000010923</c:v>
                </c:pt>
                <c:pt idx="32143">
                  <c:v>2.6143000000010925</c:v>
                </c:pt>
                <c:pt idx="32144">
                  <c:v>2.6144000000010927</c:v>
                </c:pt>
                <c:pt idx="32145">
                  <c:v>2.6145000000010929</c:v>
                </c:pt>
                <c:pt idx="32146">
                  <c:v>2.6146000000010932</c:v>
                </c:pt>
                <c:pt idx="32147">
                  <c:v>2.6147000000010934</c:v>
                </c:pt>
                <c:pt idx="32148">
                  <c:v>2.6148000000010936</c:v>
                </c:pt>
                <c:pt idx="32149">
                  <c:v>2.6149000000010938</c:v>
                </c:pt>
                <c:pt idx="32150">
                  <c:v>2.615000000001094</c:v>
                </c:pt>
                <c:pt idx="32151">
                  <c:v>2.6151000000010942</c:v>
                </c:pt>
                <c:pt idx="32152">
                  <c:v>2.6152000000010944</c:v>
                </c:pt>
                <c:pt idx="32153">
                  <c:v>2.6153000000010946</c:v>
                </c:pt>
                <c:pt idx="32154">
                  <c:v>2.6154000000010948</c:v>
                </c:pt>
                <c:pt idx="32155">
                  <c:v>2.6155000000010951</c:v>
                </c:pt>
                <c:pt idx="32156">
                  <c:v>2.6156000000010953</c:v>
                </c:pt>
                <c:pt idx="32157">
                  <c:v>2.6157000000010955</c:v>
                </c:pt>
                <c:pt idx="32158">
                  <c:v>2.6158000000010957</c:v>
                </c:pt>
                <c:pt idx="32159">
                  <c:v>2.6159000000010959</c:v>
                </c:pt>
                <c:pt idx="32160">
                  <c:v>2.6160000000010961</c:v>
                </c:pt>
                <c:pt idx="32161">
                  <c:v>2.6161000000010963</c:v>
                </c:pt>
                <c:pt idx="32162">
                  <c:v>2.6162000000010965</c:v>
                </c:pt>
                <c:pt idx="32163">
                  <c:v>2.6163000000010967</c:v>
                </c:pt>
                <c:pt idx="32164">
                  <c:v>2.616400000001097</c:v>
                </c:pt>
                <c:pt idx="32165">
                  <c:v>2.6165000000010972</c:v>
                </c:pt>
                <c:pt idx="32166">
                  <c:v>2.6166000000010974</c:v>
                </c:pt>
                <c:pt idx="32167">
                  <c:v>2.6167000000010976</c:v>
                </c:pt>
                <c:pt idx="32168">
                  <c:v>2.6168000000010978</c:v>
                </c:pt>
                <c:pt idx="32169">
                  <c:v>2.616900000001098</c:v>
                </c:pt>
                <c:pt idx="32170">
                  <c:v>2.6170000000010982</c:v>
                </c:pt>
                <c:pt idx="32171">
                  <c:v>2.6171000000010984</c:v>
                </c:pt>
                <c:pt idx="32172">
                  <c:v>2.6172000000010986</c:v>
                </c:pt>
                <c:pt idx="32173">
                  <c:v>2.6173000000010989</c:v>
                </c:pt>
                <c:pt idx="32174">
                  <c:v>2.6174000000010991</c:v>
                </c:pt>
                <c:pt idx="32175">
                  <c:v>2.6175000000010993</c:v>
                </c:pt>
                <c:pt idx="32176">
                  <c:v>2.6176000000010995</c:v>
                </c:pt>
                <c:pt idx="32177">
                  <c:v>2.6177000000010997</c:v>
                </c:pt>
                <c:pt idx="32178">
                  <c:v>2.6178000000010999</c:v>
                </c:pt>
                <c:pt idx="32179">
                  <c:v>2.6179000000011001</c:v>
                </c:pt>
                <c:pt idx="32180">
                  <c:v>2.6180000000011003</c:v>
                </c:pt>
                <c:pt idx="32181">
                  <c:v>2.6181000000011005</c:v>
                </c:pt>
                <c:pt idx="32182">
                  <c:v>2.6182000000011008</c:v>
                </c:pt>
                <c:pt idx="32183">
                  <c:v>2.618300000001101</c:v>
                </c:pt>
                <c:pt idx="32184">
                  <c:v>2.6184000000011012</c:v>
                </c:pt>
                <c:pt idx="32185">
                  <c:v>2.6185000000011014</c:v>
                </c:pt>
                <c:pt idx="32186">
                  <c:v>2.6186000000011016</c:v>
                </c:pt>
                <c:pt idx="32187">
                  <c:v>2.6187000000011018</c:v>
                </c:pt>
                <c:pt idx="32188">
                  <c:v>2.618800000001102</c:v>
                </c:pt>
                <c:pt idx="32189">
                  <c:v>2.6189000000011022</c:v>
                </c:pt>
                <c:pt idx="32190">
                  <c:v>2.6190000000011024</c:v>
                </c:pt>
                <c:pt idx="32191">
                  <c:v>2.6191000000011027</c:v>
                </c:pt>
                <c:pt idx="32192">
                  <c:v>2.6192000000011029</c:v>
                </c:pt>
                <c:pt idx="32193">
                  <c:v>2.6193000000011031</c:v>
                </c:pt>
                <c:pt idx="32194">
                  <c:v>2.6194000000011033</c:v>
                </c:pt>
                <c:pt idx="32195">
                  <c:v>2.6195000000011035</c:v>
                </c:pt>
                <c:pt idx="32196">
                  <c:v>2.6196000000011037</c:v>
                </c:pt>
                <c:pt idx="32197">
                  <c:v>2.6197000000011039</c:v>
                </c:pt>
                <c:pt idx="32198">
                  <c:v>2.6198000000011041</c:v>
                </c:pt>
                <c:pt idx="32199">
                  <c:v>2.6199000000011043</c:v>
                </c:pt>
                <c:pt idx="32200">
                  <c:v>2.6200000000011046</c:v>
                </c:pt>
                <c:pt idx="32201">
                  <c:v>2.6201000000011048</c:v>
                </c:pt>
                <c:pt idx="32202">
                  <c:v>2.620200000001105</c:v>
                </c:pt>
                <c:pt idx="32203">
                  <c:v>2.6203000000011052</c:v>
                </c:pt>
                <c:pt idx="32204">
                  <c:v>2.6204000000011054</c:v>
                </c:pt>
                <c:pt idx="32205">
                  <c:v>2.6205000000011056</c:v>
                </c:pt>
                <c:pt idx="32206">
                  <c:v>2.6206000000011058</c:v>
                </c:pt>
                <c:pt idx="32207">
                  <c:v>2.620700000001106</c:v>
                </c:pt>
                <c:pt idx="32208">
                  <c:v>2.6208000000011062</c:v>
                </c:pt>
                <c:pt idx="32209">
                  <c:v>2.6209000000011065</c:v>
                </c:pt>
                <c:pt idx="32210">
                  <c:v>2.6210000000011067</c:v>
                </c:pt>
                <c:pt idx="32211">
                  <c:v>2.6211000000011069</c:v>
                </c:pt>
                <c:pt idx="32212">
                  <c:v>2.6212000000011071</c:v>
                </c:pt>
                <c:pt idx="32213">
                  <c:v>2.6213000000011073</c:v>
                </c:pt>
                <c:pt idx="32214">
                  <c:v>2.6214000000011075</c:v>
                </c:pt>
                <c:pt idx="32215">
                  <c:v>2.6215000000011077</c:v>
                </c:pt>
                <c:pt idx="32216">
                  <c:v>2.6216000000011079</c:v>
                </c:pt>
                <c:pt idx="32217">
                  <c:v>2.6217000000011081</c:v>
                </c:pt>
                <c:pt idx="32218">
                  <c:v>2.6218000000011084</c:v>
                </c:pt>
                <c:pt idx="32219">
                  <c:v>2.6219000000011086</c:v>
                </c:pt>
                <c:pt idx="32220">
                  <c:v>2.6220000000011088</c:v>
                </c:pt>
                <c:pt idx="32221">
                  <c:v>2.622100000001109</c:v>
                </c:pt>
                <c:pt idx="32222">
                  <c:v>2.6222000000011092</c:v>
                </c:pt>
                <c:pt idx="32223">
                  <c:v>2.6223000000011094</c:v>
                </c:pt>
                <c:pt idx="32224">
                  <c:v>2.6224000000011096</c:v>
                </c:pt>
                <c:pt idx="32225">
                  <c:v>2.6225000000011098</c:v>
                </c:pt>
                <c:pt idx="32226">
                  <c:v>2.62260000000111</c:v>
                </c:pt>
                <c:pt idx="32227">
                  <c:v>2.6227000000011103</c:v>
                </c:pt>
                <c:pt idx="32228">
                  <c:v>2.6228000000011105</c:v>
                </c:pt>
                <c:pt idx="32229">
                  <c:v>2.6229000000011107</c:v>
                </c:pt>
                <c:pt idx="32230">
                  <c:v>2.6230000000011109</c:v>
                </c:pt>
                <c:pt idx="32231">
                  <c:v>2.6231000000011111</c:v>
                </c:pt>
                <c:pt idx="32232">
                  <c:v>2.6232000000011113</c:v>
                </c:pt>
                <c:pt idx="32233">
                  <c:v>2.6233000000011115</c:v>
                </c:pt>
                <c:pt idx="32234">
                  <c:v>2.6234000000011117</c:v>
                </c:pt>
                <c:pt idx="32235">
                  <c:v>2.6235000000011119</c:v>
                </c:pt>
                <c:pt idx="32236">
                  <c:v>2.6236000000011122</c:v>
                </c:pt>
                <c:pt idx="32237">
                  <c:v>2.6237000000011124</c:v>
                </c:pt>
                <c:pt idx="32238">
                  <c:v>2.6238000000011126</c:v>
                </c:pt>
                <c:pt idx="32239">
                  <c:v>2.6239000000011128</c:v>
                </c:pt>
                <c:pt idx="32240">
                  <c:v>2.624000000001113</c:v>
                </c:pt>
                <c:pt idx="32241">
                  <c:v>2.6241000000011132</c:v>
                </c:pt>
                <c:pt idx="32242">
                  <c:v>2.6242000000011134</c:v>
                </c:pt>
                <c:pt idx="32243">
                  <c:v>2.6243000000011136</c:v>
                </c:pt>
                <c:pt idx="32244">
                  <c:v>2.6244000000011138</c:v>
                </c:pt>
                <c:pt idx="32245">
                  <c:v>2.6245000000011141</c:v>
                </c:pt>
                <c:pt idx="32246">
                  <c:v>2.6246000000011143</c:v>
                </c:pt>
                <c:pt idx="32247">
                  <c:v>2.6247000000011145</c:v>
                </c:pt>
                <c:pt idx="32248">
                  <c:v>2.6248000000011147</c:v>
                </c:pt>
                <c:pt idx="32249">
                  <c:v>2.6249000000011149</c:v>
                </c:pt>
                <c:pt idx="32250">
                  <c:v>2.6250000000011151</c:v>
                </c:pt>
                <c:pt idx="32251">
                  <c:v>2.6251000000011153</c:v>
                </c:pt>
                <c:pt idx="32252">
                  <c:v>2.6252000000011155</c:v>
                </c:pt>
                <c:pt idx="32253">
                  <c:v>2.6253000000011157</c:v>
                </c:pt>
                <c:pt idx="32254">
                  <c:v>2.625400000001116</c:v>
                </c:pt>
                <c:pt idx="32255">
                  <c:v>2.6255000000011162</c:v>
                </c:pt>
                <c:pt idx="32256">
                  <c:v>2.6256000000011164</c:v>
                </c:pt>
                <c:pt idx="32257">
                  <c:v>2.6257000000011166</c:v>
                </c:pt>
                <c:pt idx="32258">
                  <c:v>2.6258000000011168</c:v>
                </c:pt>
                <c:pt idx="32259">
                  <c:v>2.625900000001117</c:v>
                </c:pt>
                <c:pt idx="32260">
                  <c:v>2.6260000000011172</c:v>
                </c:pt>
                <c:pt idx="32261">
                  <c:v>2.6261000000011174</c:v>
                </c:pt>
                <c:pt idx="32262">
                  <c:v>2.6262000000011176</c:v>
                </c:pt>
                <c:pt idx="32263">
                  <c:v>2.6263000000011179</c:v>
                </c:pt>
                <c:pt idx="32264">
                  <c:v>2.6264000000011181</c:v>
                </c:pt>
                <c:pt idx="32265">
                  <c:v>2.6265000000011183</c:v>
                </c:pt>
                <c:pt idx="32266">
                  <c:v>2.6266000000011185</c:v>
                </c:pt>
                <c:pt idx="32267">
                  <c:v>2.6267000000011187</c:v>
                </c:pt>
                <c:pt idx="32268">
                  <c:v>2.6268000000011189</c:v>
                </c:pt>
                <c:pt idx="32269">
                  <c:v>2.6269000000011191</c:v>
                </c:pt>
                <c:pt idx="32270">
                  <c:v>2.6270000000011193</c:v>
                </c:pt>
                <c:pt idx="32271">
                  <c:v>2.6271000000011195</c:v>
                </c:pt>
                <c:pt idx="32272">
                  <c:v>2.6272000000011198</c:v>
                </c:pt>
                <c:pt idx="32273">
                  <c:v>2.62730000000112</c:v>
                </c:pt>
                <c:pt idx="32274">
                  <c:v>2.6274000000011202</c:v>
                </c:pt>
                <c:pt idx="32275">
                  <c:v>2.6275000000011204</c:v>
                </c:pt>
                <c:pt idx="32276">
                  <c:v>2.6276000000011206</c:v>
                </c:pt>
                <c:pt idx="32277">
                  <c:v>2.6277000000011208</c:v>
                </c:pt>
                <c:pt idx="32278">
                  <c:v>2.627800000001121</c:v>
                </c:pt>
                <c:pt idx="32279">
                  <c:v>2.6279000000011212</c:v>
                </c:pt>
                <c:pt idx="32280">
                  <c:v>2.6280000000011214</c:v>
                </c:pt>
                <c:pt idx="32281">
                  <c:v>2.6281000000011216</c:v>
                </c:pt>
                <c:pt idx="32282">
                  <c:v>2.6282000000011219</c:v>
                </c:pt>
                <c:pt idx="32283">
                  <c:v>2.6283000000011221</c:v>
                </c:pt>
                <c:pt idx="32284">
                  <c:v>2.6284000000011223</c:v>
                </c:pt>
                <c:pt idx="32285">
                  <c:v>2.6285000000011225</c:v>
                </c:pt>
                <c:pt idx="32286">
                  <c:v>2.6286000000011227</c:v>
                </c:pt>
                <c:pt idx="32287">
                  <c:v>2.6287000000011229</c:v>
                </c:pt>
                <c:pt idx="32288">
                  <c:v>2.6288000000011231</c:v>
                </c:pt>
                <c:pt idx="32289">
                  <c:v>2.6289000000011233</c:v>
                </c:pt>
                <c:pt idx="32290">
                  <c:v>2.6290000000011235</c:v>
                </c:pt>
                <c:pt idx="32291">
                  <c:v>2.6291000000011238</c:v>
                </c:pt>
                <c:pt idx="32292">
                  <c:v>2.629200000001124</c:v>
                </c:pt>
                <c:pt idx="32293">
                  <c:v>2.6293000000011242</c:v>
                </c:pt>
                <c:pt idx="32294">
                  <c:v>2.6294000000011244</c:v>
                </c:pt>
                <c:pt idx="32295">
                  <c:v>2.6295000000011246</c:v>
                </c:pt>
                <c:pt idx="32296">
                  <c:v>2.6296000000011248</c:v>
                </c:pt>
                <c:pt idx="32297">
                  <c:v>2.629700000001125</c:v>
                </c:pt>
                <c:pt idx="32298">
                  <c:v>2.6298000000011252</c:v>
                </c:pt>
                <c:pt idx="32299">
                  <c:v>2.6299000000011254</c:v>
                </c:pt>
                <c:pt idx="32300">
                  <c:v>2.6300000000011257</c:v>
                </c:pt>
                <c:pt idx="32301">
                  <c:v>2.6301000000011259</c:v>
                </c:pt>
                <c:pt idx="32302">
                  <c:v>2.6302000000011261</c:v>
                </c:pt>
                <c:pt idx="32303">
                  <c:v>2.6303000000011263</c:v>
                </c:pt>
                <c:pt idx="32304">
                  <c:v>2.6304000000011265</c:v>
                </c:pt>
                <c:pt idx="32305">
                  <c:v>2.6305000000011267</c:v>
                </c:pt>
                <c:pt idx="32306">
                  <c:v>2.6306000000011269</c:v>
                </c:pt>
                <c:pt idx="32307">
                  <c:v>2.6307000000011271</c:v>
                </c:pt>
                <c:pt idx="32308">
                  <c:v>2.6308000000011273</c:v>
                </c:pt>
                <c:pt idx="32309">
                  <c:v>2.6309000000011276</c:v>
                </c:pt>
                <c:pt idx="32310">
                  <c:v>2.6310000000011278</c:v>
                </c:pt>
                <c:pt idx="32311">
                  <c:v>2.631100000001128</c:v>
                </c:pt>
                <c:pt idx="32312">
                  <c:v>2.6312000000011282</c:v>
                </c:pt>
                <c:pt idx="32313">
                  <c:v>2.6313000000011284</c:v>
                </c:pt>
                <c:pt idx="32314">
                  <c:v>2.6314000000011286</c:v>
                </c:pt>
                <c:pt idx="32315">
                  <c:v>2.6315000000011288</c:v>
                </c:pt>
                <c:pt idx="32316">
                  <c:v>2.631600000001129</c:v>
                </c:pt>
                <c:pt idx="32317">
                  <c:v>2.6317000000011292</c:v>
                </c:pt>
                <c:pt idx="32318">
                  <c:v>2.6318000000011295</c:v>
                </c:pt>
                <c:pt idx="32319">
                  <c:v>2.6319000000011297</c:v>
                </c:pt>
                <c:pt idx="32320">
                  <c:v>2.6320000000011299</c:v>
                </c:pt>
                <c:pt idx="32321">
                  <c:v>2.6321000000011301</c:v>
                </c:pt>
                <c:pt idx="32322">
                  <c:v>2.6322000000011303</c:v>
                </c:pt>
                <c:pt idx="32323">
                  <c:v>2.6323000000011305</c:v>
                </c:pt>
                <c:pt idx="32324">
                  <c:v>2.6324000000011307</c:v>
                </c:pt>
                <c:pt idx="32325">
                  <c:v>2.6325000000011309</c:v>
                </c:pt>
                <c:pt idx="32326">
                  <c:v>2.6326000000011311</c:v>
                </c:pt>
                <c:pt idx="32327">
                  <c:v>2.6327000000011314</c:v>
                </c:pt>
                <c:pt idx="32328">
                  <c:v>2.6328000000011316</c:v>
                </c:pt>
                <c:pt idx="32329">
                  <c:v>2.6329000000011318</c:v>
                </c:pt>
                <c:pt idx="32330">
                  <c:v>2.633000000001132</c:v>
                </c:pt>
                <c:pt idx="32331">
                  <c:v>2.6331000000011322</c:v>
                </c:pt>
                <c:pt idx="32332">
                  <c:v>2.6332000000011324</c:v>
                </c:pt>
                <c:pt idx="32333">
                  <c:v>2.6333000000011326</c:v>
                </c:pt>
                <c:pt idx="32334">
                  <c:v>2.6334000000011328</c:v>
                </c:pt>
                <c:pt idx="32335">
                  <c:v>2.633500000001133</c:v>
                </c:pt>
                <c:pt idx="32336">
                  <c:v>2.6336000000011333</c:v>
                </c:pt>
                <c:pt idx="32337">
                  <c:v>2.6337000000011335</c:v>
                </c:pt>
                <c:pt idx="32338">
                  <c:v>2.6338000000011337</c:v>
                </c:pt>
                <c:pt idx="32339">
                  <c:v>2.6339000000011339</c:v>
                </c:pt>
                <c:pt idx="32340">
                  <c:v>2.6340000000011341</c:v>
                </c:pt>
                <c:pt idx="32341">
                  <c:v>2.6341000000011343</c:v>
                </c:pt>
                <c:pt idx="32342">
                  <c:v>2.6342000000011345</c:v>
                </c:pt>
                <c:pt idx="32343">
                  <c:v>2.6343000000011347</c:v>
                </c:pt>
                <c:pt idx="32344">
                  <c:v>2.6344000000011349</c:v>
                </c:pt>
                <c:pt idx="32345">
                  <c:v>2.6345000000011352</c:v>
                </c:pt>
                <c:pt idx="32346">
                  <c:v>2.6346000000011354</c:v>
                </c:pt>
                <c:pt idx="32347">
                  <c:v>2.6347000000011356</c:v>
                </c:pt>
                <c:pt idx="32348">
                  <c:v>2.6348000000011358</c:v>
                </c:pt>
                <c:pt idx="32349">
                  <c:v>2.634900000001136</c:v>
                </c:pt>
                <c:pt idx="32350">
                  <c:v>2.6350000000011362</c:v>
                </c:pt>
                <c:pt idx="32351">
                  <c:v>2.6351000000011364</c:v>
                </c:pt>
                <c:pt idx="32352">
                  <c:v>2.6352000000011366</c:v>
                </c:pt>
                <c:pt idx="32353">
                  <c:v>2.6353000000011368</c:v>
                </c:pt>
                <c:pt idx="32354">
                  <c:v>2.6354000000011371</c:v>
                </c:pt>
                <c:pt idx="32355">
                  <c:v>2.6355000000011373</c:v>
                </c:pt>
                <c:pt idx="32356">
                  <c:v>2.6356000000011375</c:v>
                </c:pt>
                <c:pt idx="32357">
                  <c:v>2.6357000000011377</c:v>
                </c:pt>
                <c:pt idx="32358">
                  <c:v>2.6358000000011379</c:v>
                </c:pt>
                <c:pt idx="32359">
                  <c:v>2.6359000000011381</c:v>
                </c:pt>
                <c:pt idx="32360">
                  <c:v>2.6360000000011383</c:v>
                </c:pt>
                <c:pt idx="32361">
                  <c:v>2.6361000000011385</c:v>
                </c:pt>
                <c:pt idx="32362">
                  <c:v>2.6362000000011387</c:v>
                </c:pt>
                <c:pt idx="32363">
                  <c:v>2.636300000001139</c:v>
                </c:pt>
                <c:pt idx="32364">
                  <c:v>2.6364000000011392</c:v>
                </c:pt>
                <c:pt idx="32365">
                  <c:v>2.6365000000011394</c:v>
                </c:pt>
                <c:pt idx="32366">
                  <c:v>2.6366000000011396</c:v>
                </c:pt>
                <c:pt idx="32367">
                  <c:v>2.6367000000011398</c:v>
                </c:pt>
                <c:pt idx="32368">
                  <c:v>2.63680000000114</c:v>
                </c:pt>
                <c:pt idx="32369">
                  <c:v>2.6369000000011402</c:v>
                </c:pt>
                <c:pt idx="32370">
                  <c:v>2.6370000000011404</c:v>
                </c:pt>
                <c:pt idx="32371">
                  <c:v>2.6371000000011406</c:v>
                </c:pt>
                <c:pt idx="32372">
                  <c:v>2.6372000000011409</c:v>
                </c:pt>
                <c:pt idx="32373">
                  <c:v>2.6373000000011411</c:v>
                </c:pt>
                <c:pt idx="32374">
                  <c:v>2.6374000000011413</c:v>
                </c:pt>
                <c:pt idx="32375">
                  <c:v>2.6375000000011415</c:v>
                </c:pt>
                <c:pt idx="32376">
                  <c:v>2.6376000000011417</c:v>
                </c:pt>
                <c:pt idx="32377">
                  <c:v>2.6377000000011419</c:v>
                </c:pt>
                <c:pt idx="32378">
                  <c:v>2.6378000000011421</c:v>
                </c:pt>
                <c:pt idx="32379">
                  <c:v>2.6379000000011423</c:v>
                </c:pt>
                <c:pt idx="32380">
                  <c:v>2.6380000000011425</c:v>
                </c:pt>
                <c:pt idx="32381">
                  <c:v>2.6381000000011428</c:v>
                </c:pt>
                <c:pt idx="32382">
                  <c:v>2.638200000001143</c:v>
                </c:pt>
                <c:pt idx="32383">
                  <c:v>2.6383000000011432</c:v>
                </c:pt>
                <c:pt idx="32384">
                  <c:v>2.6384000000011434</c:v>
                </c:pt>
                <c:pt idx="32385">
                  <c:v>2.6385000000011436</c:v>
                </c:pt>
                <c:pt idx="32386">
                  <c:v>2.6386000000011438</c:v>
                </c:pt>
                <c:pt idx="32387">
                  <c:v>2.638700000001144</c:v>
                </c:pt>
                <c:pt idx="32388">
                  <c:v>2.6388000000011442</c:v>
                </c:pt>
                <c:pt idx="32389">
                  <c:v>2.6389000000011444</c:v>
                </c:pt>
                <c:pt idx="32390">
                  <c:v>2.6390000000011447</c:v>
                </c:pt>
                <c:pt idx="32391">
                  <c:v>2.6391000000011449</c:v>
                </c:pt>
                <c:pt idx="32392">
                  <c:v>2.6392000000011451</c:v>
                </c:pt>
                <c:pt idx="32393">
                  <c:v>2.6393000000011453</c:v>
                </c:pt>
                <c:pt idx="32394">
                  <c:v>2.6394000000011455</c:v>
                </c:pt>
                <c:pt idx="32395">
                  <c:v>2.6395000000011457</c:v>
                </c:pt>
                <c:pt idx="32396">
                  <c:v>2.6396000000011459</c:v>
                </c:pt>
                <c:pt idx="32397">
                  <c:v>2.6397000000011461</c:v>
                </c:pt>
                <c:pt idx="32398">
                  <c:v>2.6398000000011463</c:v>
                </c:pt>
                <c:pt idx="32399">
                  <c:v>2.6399000000011466</c:v>
                </c:pt>
                <c:pt idx="32400">
                  <c:v>2.6400000000011468</c:v>
                </c:pt>
                <c:pt idx="32401">
                  <c:v>2.640100000001147</c:v>
                </c:pt>
                <c:pt idx="32402">
                  <c:v>2.6402000000011472</c:v>
                </c:pt>
                <c:pt idx="32403">
                  <c:v>2.6403000000011474</c:v>
                </c:pt>
                <c:pt idx="32404">
                  <c:v>2.6404000000011476</c:v>
                </c:pt>
                <c:pt idx="32405">
                  <c:v>2.6405000000011478</c:v>
                </c:pt>
                <c:pt idx="32406">
                  <c:v>2.640600000001148</c:v>
                </c:pt>
                <c:pt idx="32407">
                  <c:v>2.6407000000011482</c:v>
                </c:pt>
                <c:pt idx="32408">
                  <c:v>2.6408000000011485</c:v>
                </c:pt>
                <c:pt idx="32409">
                  <c:v>2.6409000000011487</c:v>
                </c:pt>
                <c:pt idx="32410">
                  <c:v>2.6410000000011489</c:v>
                </c:pt>
                <c:pt idx="32411">
                  <c:v>2.6411000000011491</c:v>
                </c:pt>
                <c:pt idx="32412">
                  <c:v>2.6412000000011493</c:v>
                </c:pt>
                <c:pt idx="32413">
                  <c:v>2.6413000000011495</c:v>
                </c:pt>
                <c:pt idx="32414">
                  <c:v>2.6414000000011497</c:v>
                </c:pt>
                <c:pt idx="32415">
                  <c:v>2.6415000000011499</c:v>
                </c:pt>
                <c:pt idx="32416">
                  <c:v>2.6416000000011501</c:v>
                </c:pt>
                <c:pt idx="32417">
                  <c:v>2.6417000000011504</c:v>
                </c:pt>
                <c:pt idx="32418">
                  <c:v>2.6418000000011506</c:v>
                </c:pt>
                <c:pt idx="32419">
                  <c:v>2.6419000000011508</c:v>
                </c:pt>
                <c:pt idx="32420">
                  <c:v>2.642000000001151</c:v>
                </c:pt>
                <c:pt idx="32421">
                  <c:v>2.6421000000011512</c:v>
                </c:pt>
                <c:pt idx="32422">
                  <c:v>2.6422000000011514</c:v>
                </c:pt>
                <c:pt idx="32423">
                  <c:v>2.6423000000011516</c:v>
                </c:pt>
                <c:pt idx="32424">
                  <c:v>2.6424000000011518</c:v>
                </c:pt>
                <c:pt idx="32425">
                  <c:v>2.642500000001152</c:v>
                </c:pt>
                <c:pt idx="32426">
                  <c:v>2.6426000000011522</c:v>
                </c:pt>
                <c:pt idx="32427">
                  <c:v>2.6427000000011525</c:v>
                </c:pt>
                <c:pt idx="32428">
                  <c:v>2.6428000000011527</c:v>
                </c:pt>
                <c:pt idx="32429">
                  <c:v>2.6429000000011529</c:v>
                </c:pt>
                <c:pt idx="32430">
                  <c:v>2.6430000000011531</c:v>
                </c:pt>
                <c:pt idx="32431">
                  <c:v>2.6431000000011533</c:v>
                </c:pt>
                <c:pt idx="32432">
                  <c:v>2.6432000000011535</c:v>
                </c:pt>
                <c:pt idx="32433">
                  <c:v>2.6433000000011537</c:v>
                </c:pt>
                <c:pt idx="32434">
                  <c:v>2.6434000000011539</c:v>
                </c:pt>
                <c:pt idx="32435">
                  <c:v>2.6435000000011541</c:v>
                </c:pt>
                <c:pt idx="32436">
                  <c:v>2.6436000000011544</c:v>
                </c:pt>
                <c:pt idx="32437">
                  <c:v>2.6437000000011546</c:v>
                </c:pt>
                <c:pt idx="32438">
                  <c:v>2.6438000000011548</c:v>
                </c:pt>
                <c:pt idx="32439">
                  <c:v>2.643900000001155</c:v>
                </c:pt>
                <c:pt idx="32440">
                  <c:v>2.6440000000011552</c:v>
                </c:pt>
                <c:pt idx="32441">
                  <c:v>2.6441000000011554</c:v>
                </c:pt>
                <c:pt idx="32442">
                  <c:v>2.6442000000011556</c:v>
                </c:pt>
                <c:pt idx="32443">
                  <c:v>2.6443000000011558</c:v>
                </c:pt>
                <c:pt idx="32444">
                  <c:v>2.644400000001156</c:v>
                </c:pt>
                <c:pt idx="32445">
                  <c:v>2.6445000000011563</c:v>
                </c:pt>
                <c:pt idx="32446">
                  <c:v>2.6446000000011565</c:v>
                </c:pt>
                <c:pt idx="32447">
                  <c:v>2.6447000000011567</c:v>
                </c:pt>
                <c:pt idx="32448">
                  <c:v>2.6448000000011569</c:v>
                </c:pt>
                <c:pt idx="32449">
                  <c:v>2.6449000000011571</c:v>
                </c:pt>
                <c:pt idx="32450">
                  <c:v>2.6450000000011573</c:v>
                </c:pt>
                <c:pt idx="32451">
                  <c:v>2.6451000000011575</c:v>
                </c:pt>
                <c:pt idx="32452">
                  <c:v>2.6452000000011577</c:v>
                </c:pt>
                <c:pt idx="32453">
                  <c:v>2.6453000000011579</c:v>
                </c:pt>
                <c:pt idx="32454">
                  <c:v>2.6454000000011582</c:v>
                </c:pt>
                <c:pt idx="32455">
                  <c:v>2.6455000000011584</c:v>
                </c:pt>
                <c:pt idx="32456">
                  <c:v>2.6456000000011586</c:v>
                </c:pt>
                <c:pt idx="32457">
                  <c:v>2.6457000000011588</c:v>
                </c:pt>
                <c:pt idx="32458">
                  <c:v>2.645800000001159</c:v>
                </c:pt>
                <c:pt idx="32459">
                  <c:v>2.6459000000011592</c:v>
                </c:pt>
                <c:pt idx="32460">
                  <c:v>2.6460000000011594</c:v>
                </c:pt>
                <c:pt idx="32461">
                  <c:v>2.6461000000011596</c:v>
                </c:pt>
                <c:pt idx="32462">
                  <c:v>2.6462000000011598</c:v>
                </c:pt>
                <c:pt idx="32463">
                  <c:v>2.6463000000011601</c:v>
                </c:pt>
                <c:pt idx="32464">
                  <c:v>2.6464000000011603</c:v>
                </c:pt>
                <c:pt idx="32465">
                  <c:v>2.6465000000011605</c:v>
                </c:pt>
                <c:pt idx="32466">
                  <c:v>2.6466000000011607</c:v>
                </c:pt>
                <c:pt idx="32467">
                  <c:v>2.6467000000011609</c:v>
                </c:pt>
                <c:pt idx="32468">
                  <c:v>2.6468000000011611</c:v>
                </c:pt>
                <c:pt idx="32469">
                  <c:v>2.6469000000011613</c:v>
                </c:pt>
                <c:pt idx="32470">
                  <c:v>2.6470000000011615</c:v>
                </c:pt>
                <c:pt idx="32471">
                  <c:v>2.6471000000011617</c:v>
                </c:pt>
                <c:pt idx="32472">
                  <c:v>2.647200000001162</c:v>
                </c:pt>
                <c:pt idx="32473">
                  <c:v>2.6473000000011622</c:v>
                </c:pt>
                <c:pt idx="32474">
                  <c:v>2.6474000000011624</c:v>
                </c:pt>
                <c:pt idx="32475">
                  <c:v>2.6475000000011626</c:v>
                </c:pt>
                <c:pt idx="32476">
                  <c:v>2.6476000000011628</c:v>
                </c:pt>
                <c:pt idx="32477">
                  <c:v>2.647700000001163</c:v>
                </c:pt>
                <c:pt idx="32478">
                  <c:v>2.6478000000011632</c:v>
                </c:pt>
                <c:pt idx="32479">
                  <c:v>2.6479000000011634</c:v>
                </c:pt>
                <c:pt idx="32480">
                  <c:v>2.6480000000011636</c:v>
                </c:pt>
                <c:pt idx="32481">
                  <c:v>2.6481000000011639</c:v>
                </c:pt>
                <c:pt idx="32482">
                  <c:v>2.6482000000011641</c:v>
                </c:pt>
                <c:pt idx="32483">
                  <c:v>2.6483000000011643</c:v>
                </c:pt>
                <c:pt idx="32484">
                  <c:v>2.6484000000011645</c:v>
                </c:pt>
                <c:pt idx="32485">
                  <c:v>2.6485000000011647</c:v>
                </c:pt>
                <c:pt idx="32486">
                  <c:v>2.6486000000011649</c:v>
                </c:pt>
                <c:pt idx="32487">
                  <c:v>2.6487000000011651</c:v>
                </c:pt>
                <c:pt idx="32488">
                  <c:v>2.6488000000011653</c:v>
                </c:pt>
                <c:pt idx="32489">
                  <c:v>2.6489000000011655</c:v>
                </c:pt>
                <c:pt idx="32490">
                  <c:v>2.6490000000011658</c:v>
                </c:pt>
                <c:pt idx="32491">
                  <c:v>2.649100000001166</c:v>
                </c:pt>
                <c:pt idx="32492">
                  <c:v>2.6492000000011662</c:v>
                </c:pt>
                <c:pt idx="32493">
                  <c:v>2.6493000000011664</c:v>
                </c:pt>
                <c:pt idx="32494">
                  <c:v>2.6494000000011666</c:v>
                </c:pt>
                <c:pt idx="32495">
                  <c:v>2.6495000000011668</c:v>
                </c:pt>
                <c:pt idx="32496">
                  <c:v>2.649600000001167</c:v>
                </c:pt>
                <c:pt idx="32497">
                  <c:v>2.6497000000011672</c:v>
                </c:pt>
                <c:pt idx="32498">
                  <c:v>2.6498000000011674</c:v>
                </c:pt>
                <c:pt idx="32499">
                  <c:v>2.6499000000011677</c:v>
                </c:pt>
                <c:pt idx="32500">
                  <c:v>2.6500000000011679</c:v>
                </c:pt>
                <c:pt idx="32501">
                  <c:v>2.6501000000011681</c:v>
                </c:pt>
                <c:pt idx="32502">
                  <c:v>2.6502000000011683</c:v>
                </c:pt>
                <c:pt idx="32503">
                  <c:v>2.6503000000011685</c:v>
                </c:pt>
                <c:pt idx="32504">
                  <c:v>2.6504000000011687</c:v>
                </c:pt>
                <c:pt idx="32505">
                  <c:v>2.6505000000011689</c:v>
                </c:pt>
                <c:pt idx="32506">
                  <c:v>2.6506000000011691</c:v>
                </c:pt>
                <c:pt idx="32507">
                  <c:v>2.6507000000011693</c:v>
                </c:pt>
                <c:pt idx="32508">
                  <c:v>2.6508000000011696</c:v>
                </c:pt>
                <c:pt idx="32509">
                  <c:v>2.6509000000011698</c:v>
                </c:pt>
                <c:pt idx="32510">
                  <c:v>2.65100000000117</c:v>
                </c:pt>
                <c:pt idx="32511">
                  <c:v>2.6511000000011702</c:v>
                </c:pt>
                <c:pt idx="32512">
                  <c:v>2.6512000000011704</c:v>
                </c:pt>
                <c:pt idx="32513">
                  <c:v>2.6513000000011706</c:v>
                </c:pt>
                <c:pt idx="32514">
                  <c:v>2.6514000000011708</c:v>
                </c:pt>
                <c:pt idx="32515">
                  <c:v>2.651500000001171</c:v>
                </c:pt>
                <c:pt idx="32516">
                  <c:v>2.6516000000011712</c:v>
                </c:pt>
                <c:pt idx="32517">
                  <c:v>2.6517000000011715</c:v>
                </c:pt>
                <c:pt idx="32518">
                  <c:v>2.6518000000011717</c:v>
                </c:pt>
                <c:pt idx="32519">
                  <c:v>2.6519000000011719</c:v>
                </c:pt>
                <c:pt idx="32520">
                  <c:v>2.6520000000011721</c:v>
                </c:pt>
                <c:pt idx="32521">
                  <c:v>2.6521000000011723</c:v>
                </c:pt>
                <c:pt idx="32522">
                  <c:v>2.6522000000011725</c:v>
                </c:pt>
                <c:pt idx="32523">
                  <c:v>2.6523000000011727</c:v>
                </c:pt>
                <c:pt idx="32524">
                  <c:v>2.6524000000011729</c:v>
                </c:pt>
                <c:pt idx="32525">
                  <c:v>2.6525000000011731</c:v>
                </c:pt>
                <c:pt idx="32526">
                  <c:v>2.6526000000011734</c:v>
                </c:pt>
                <c:pt idx="32527">
                  <c:v>2.6527000000011736</c:v>
                </c:pt>
                <c:pt idx="32528">
                  <c:v>2.6528000000011738</c:v>
                </c:pt>
                <c:pt idx="32529">
                  <c:v>2.652900000001174</c:v>
                </c:pt>
                <c:pt idx="32530">
                  <c:v>2.6530000000011742</c:v>
                </c:pt>
                <c:pt idx="32531">
                  <c:v>2.6531000000011744</c:v>
                </c:pt>
                <c:pt idx="32532">
                  <c:v>2.6532000000011746</c:v>
                </c:pt>
                <c:pt idx="32533">
                  <c:v>2.6533000000011748</c:v>
                </c:pt>
                <c:pt idx="32534">
                  <c:v>2.653400000001175</c:v>
                </c:pt>
                <c:pt idx="32535">
                  <c:v>2.6535000000011753</c:v>
                </c:pt>
                <c:pt idx="32536">
                  <c:v>2.6536000000011755</c:v>
                </c:pt>
                <c:pt idx="32537">
                  <c:v>2.6537000000011757</c:v>
                </c:pt>
                <c:pt idx="32538">
                  <c:v>2.6538000000011759</c:v>
                </c:pt>
                <c:pt idx="32539">
                  <c:v>2.6539000000011761</c:v>
                </c:pt>
                <c:pt idx="32540">
                  <c:v>2.6540000000011763</c:v>
                </c:pt>
                <c:pt idx="32541">
                  <c:v>2.6541000000011765</c:v>
                </c:pt>
                <c:pt idx="32542">
                  <c:v>2.6542000000011767</c:v>
                </c:pt>
                <c:pt idx="32543">
                  <c:v>2.6543000000011769</c:v>
                </c:pt>
                <c:pt idx="32544">
                  <c:v>2.6544000000011772</c:v>
                </c:pt>
                <c:pt idx="32545">
                  <c:v>2.6545000000011774</c:v>
                </c:pt>
                <c:pt idx="32546">
                  <c:v>2.6546000000011776</c:v>
                </c:pt>
                <c:pt idx="32547">
                  <c:v>2.6547000000011778</c:v>
                </c:pt>
                <c:pt idx="32548">
                  <c:v>2.654800000001178</c:v>
                </c:pt>
                <c:pt idx="32549">
                  <c:v>2.6549000000011782</c:v>
                </c:pt>
                <c:pt idx="32550">
                  <c:v>2.6550000000011784</c:v>
                </c:pt>
                <c:pt idx="32551">
                  <c:v>2.6551000000011786</c:v>
                </c:pt>
                <c:pt idx="32552">
                  <c:v>2.6552000000011788</c:v>
                </c:pt>
                <c:pt idx="32553">
                  <c:v>2.6553000000011791</c:v>
                </c:pt>
                <c:pt idx="32554">
                  <c:v>2.6554000000011793</c:v>
                </c:pt>
                <c:pt idx="32555">
                  <c:v>2.6555000000011795</c:v>
                </c:pt>
                <c:pt idx="32556">
                  <c:v>2.6556000000011797</c:v>
                </c:pt>
                <c:pt idx="32557">
                  <c:v>2.6557000000011799</c:v>
                </c:pt>
                <c:pt idx="32558">
                  <c:v>2.6558000000011801</c:v>
                </c:pt>
                <c:pt idx="32559">
                  <c:v>2.6559000000011803</c:v>
                </c:pt>
                <c:pt idx="32560">
                  <c:v>2.6560000000011805</c:v>
                </c:pt>
                <c:pt idx="32561">
                  <c:v>2.6561000000011807</c:v>
                </c:pt>
                <c:pt idx="32562">
                  <c:v>2.6562000000011809</c:v>
                </c:pt>
                <c:pt idx="32563">
                  <c:v>2.6563000000011812</c:v>
                </c:pt>
                <c:pt idx="32564">
                  <c:v>2.6564000000011814</c:v>
                </c:pt>
                <c:pt idx="32565">
                  <c:v>2.6565000000011816</c:v>
                </c:pt>
                <c:pt idx="32566">
                  <c:v>2.6566000000011818</c:v>
                </c:pt>
                <c:pt idx="32567">
                  <c:v>2.656700000001182</c:v>
                </c:pt>
                <c:pt idx="32568">
                  <c:v>2.6568000000011822</c:v>
                </c:pt>
                <c:pt idx="32569">
                  <c:v>2.6569000000011824</c:v>
                </c:pt>
                <c:pt idx="32570">
                  <c:v>2.6570000000011826</c:v>
                </c:pt>
                <c:pt idx="32571">
                  <c:v>2.6571000000011828</c:v>
                </c:pt>
                <c:pt idx="32572">
                  <c:v>2.6572000000011831</c:v>
                </c:pt>
                <c:pt idx="32573">
                  <c:v>2.6573000000011833</c:v>
                </c:pt>
                <c:pt idx="32574">
                  <c:v>2.6574000000011835</c:v>
                </c:pt>
                <c:pt idx="32575">
                  <c:v>2.6575000000011837</c:v>
                </c:pt>
                <c:pt idx="32576">
                  <c:v>2.6576000000011839</c:v>
                </c:pt>
                <c:pt idx="32577">
                  <c:v>2.6577000000011841</c:v>
                </c:pt>
                <c:pt idx="32578">
                  <c:v>2.6578000000011843</c:v>
                </c:pt>
                <c:pt idx="32579">
                  <c:v>2.6579000000011845</c:v>
                </c:pt>
                <c:pt idx="32580">
                  <c:v>2.6580000000011847</c:v>
                </c:pt>
                <c:pt idx="32581">
                  <c:v>2.658100000001185</c:v>
                </c:pt>
                <c:pt idx="32582">
                  <c:v>2.6582000000011852</c:v>
                </c:pt>
                <c:pt idx="32583">
                  <c:v>2.6583000000011854</c:v>
                </c:pt>
                <c:pt idx="32584">
                  <c:v>2.6584000000011856</c:v>
                </c:pt>
                <c:pt idx="32585">
                  <c:v>2.6585000000011858</c:v>
                </c:pt>
                <c:pt idx="32586">
                  <c:v>2.658600000001186</c:v>
                </c:pt>
                <c:pt idx="32587">
                  <c:v>2.6587000000011862</c:v>
                </c:pt>
                <c:pt idx="32588">
                  <c:v>2.6588000000011864</c:v>
                </c:pt>
                <c:pt idx="32589">
                  <c:v>2.6589000000011866</c:v>
                </c:pt>
                <c:pt idx="32590">
                  <c:v>2.6590000000011869</c:v>
                </c:pt>
                <c:pt idx="32591">
                  <c:v>2.6591000000011871</c:v>
                </c:pt>
                <c:pt idx="32592">
                  <c:v>2.6592000000011873</c:v>
                </c:pt>
                <c:pt idx="32593">
                  <c:v>2.6593000000011875</c:v>
                </c:pt>
                <c:pt idx="32594">
                  <c:v>2.6594000000011877</c:v>
                </c:pt>
                <c:pt idx="32595">
                  <c:v>2.6595000000011879</c:v>
                </c:pt>
                <c:pt idx="32596">
                  <c:v>2.6596000000011881</c:v>
                </c:pt>
                <c:pt idx="32597">
                  <c:v>2.6597000000011883</c:v>
                </c:pt>
                <c:pt idx="32598">
                  <c:v>2.6598000000011885</c:v>
                </c:pt>
                <c:pt idx="32599">
                  <c:v>2.6599000000011888</c:v>
                </c:pt>
                <c:pt idx="32600">
                  <c:v>2.660000000001189</c:v>
                </c:pt>
                <c:pt idx="32601">
                  <c:v>2.6601000000011892</c:v>
                </c:pt>
                <c:pt idx="32602">
                  <c:v>2.6602000000011894</c:v>
                </c:pt>
                <c:pt idx="32603">
                  <c:v>2.6603000000011896</c:v>
                </c:pt>
                <c:pt idx="32604">
                  <c:v>2.6604000000011898</c:v>
                </c:pt>
                <c:pt idx="32605">
                  <c:v>2.66050000000119</c:v>
                </c:pt>
                <c:pt idx="32606">
                  <c:v>2.6606000000011902</c:v>
                </c:pt>
                <c:pt idx="32607">
                  <c:v>2.6607000000011904</c:v>
                </c:pt>
                <c:pt idx="32608">
                  <c:v>2.6608000000011907</c:v>
                </c:pt>
                <c:pt idx="32609">
                  <c:v>2.6609000000011909</c:v>
                </c:pt>
                <c:pt idx="32610">
                  <c:v>2.6610000000011911</c:v>
                </c:pt>
                <c:pt idx="32611">
                  <c:v>2.6611000000011913</c:v>
                </c:pt>
                <c:pt idx="32612">
                  <c:v>2.6612000000011915</c:v>
                </c:pt>
                <c:pt idx="32613">
                  <c:v>2.6613000000011917</c:v>
                </c:pt>
                <c:pt idx="32614">
                  <c:v>2.6614000000011919</c:v>
                </c:pt>
                <c:pt idx="32615">
                  <c:v>2.6615000000011921</c:v>
                </c:pt>
                <c:pt idx="32616">
                  <c:v>2.6616000000011923</c:v>
                </c:pt>
                <c:pt idx="32617">
                  <c:v>2.6617000000011926</c:v>
                </c:pt>
                <c:pt idx="32618">
                  <c:v>2.6618000000011928</c:v>
                </c:pt>
                <c:pt idx="32619">
                  <c:v>2.661900000001193</c:v>
                </c:pt>
                <c:pt idx="32620">
                  <c:v>2.6620000000011932</c:v>
                </c:pt>
                <c:pt idx="32621">
                  <c:v>2.6621000000011934</c:v>
                </c:pt>
                <c:pt idx="32622">
                  <c:v>2.6622000000011936</c:v>
                </c:pt>
                <c:pt idx="32623">
                  <c:v>2.6623000000011938</c:v>
                </c:pt>
                <c:pt idx="32624">
                  <c:v>2.662400000001194</c:v>
                </c:pt>
                <c:pt idx="32625">
                  <c:v>2.6625000000011942</c:v>
                </c:pt>
                <c:pt idx="32626">
                  <c:v>2.6626000000011945</c:v>
                </c:pt>
                <c:pt idx="32627">
                  <c:v>2.6627000000011947</c:v>
                </c:pt>
                <c:pt idx="32628">
                  <c:v>2.6628000000011949</c:v>
                </c:pt>
                <c:pt idx="32629">
                  <c:v>2.6629000000011951</c:v>
                </c:pt>
                <c:pt idx="32630">
                  <c:v>2.6630000000011953</c:v>
                </c:pt>
                <c:pt idx="32631">
                  <c:v>2.6631000000011955</c:v>
                </c:pt>
                <c:pt idx="32632">
                  <c:v>2.6632000000011957</c:v>
                </c:pt>
                <c:pt idx="32633">
                  <c:v>2.6633000000011959</c:v>
                </c:pt>
                <c:pt idx="32634">
                  <c:v>2.6634000000011961</c:v>
                </c:pt>
                <c:pt idx="32635">
                  <c:v>2.6635000000011964</c:v>
                </c:pt>
                <c:pt idx="32636">
                  <c:v>2.6636000000011966</c:v>
                </c:pt>
                <c:pt idx="32637">
                  <c:v>2.6637000000011968</c:v>
                </c:pt>
                <c:pt idx="32638">
                  <c:v>2.663800000001197</c:v>
                </c:pt>
                <c:pt idx="32639">
                  <c:v>2.6639000000011972</c:v>
                </c:pt>
                <c:pt idx="32640">
                  <c:v>2.6640000000011974</c:v>
                </c:pt>
                <c:pt idx="32641">
                  <c:v>2.6641000000011976</c:v>
                </c:pt>
                <c:pt idx="32642">
                  <c:v>2.6642000000011978</c:v>
                </c:pt>
                <c:pt idx="32643">
                  <c:v>2.664300000001198</c:v>
                </c:pt>
                <c:pt idx="32644">
                  <c:v>2.6644000000011983</c:v>
                </c:pt>
                <c:pt idx="32645">
                  <c:v>2.6645000000011985</c:v>
                </c:pt>
                <c:pt idx="32646">
                  <c:v>2.6646000000011987</c:v>
                </c:pt>
                <c:pt idx="32647">
                  <c:v>2.6647000000011989</c:v>
                </c:pt>
                <c:pt idx="32648">
                  <c:v>2.6648000000011991</c:v>
                </c:pt>
                <c:pt idx="32649">
                  <c:v>2.6649000000011993</c:v>
                </c:pt>
                <c:pt idx="32650">
                  <c:v>2.6650000000011995</c:v>
                </c:pt>
                <c:pt idx="32651">
                  <c:v>2.6651000000011997</c:v>
                </c:pt>
                <c:pt idx="32652">
                  <c:v>2.6652000000011999</c:v>
                </c:pt>
                <c:pt idx="32653">
                  <c:v>2.6653000000012002</c:v>
                </c:pt>
                <c:pt idx="32654">
                  <c:v>2.6654000000012004</c:v>
                </c:pt>
                <c:pt idx="32655">
                  <c:v>2.6655000000012006</c:v>
                </c:pt>
                <c:pt idx="32656">
                  <c:v>2.6656000000012008</c:v>
                </c:pt>
                <c:pt idx="32657">
                  <c:v>2.665700000001201</c:v>
                </c:pt>
                <c:pt idx="32658">
                  <c:v>2.6658000000012012</c:v>
                </c:pt>
                <c:pt idx="32659">
                  <c:v>2.6659000000012014</c:v>
                </c:pt>
                <c:pt idx="32660">
                  <c:v>2.6660000000012016</c:v>
                </c:pt>
                <c:pt idx="32661">
                  <c:v>2.6661000000012018</c:v>
                </c:pt>
                <c:pt idx="32662">
                  <c:v>2.6662000000012021</c:v>
                </c:pt>
                <c:pt idx="32663">
                  <c:v>2.6663000000012023</c:v>
                </c:pt>
                <c:pt idx="32664">
                  <c:v>2.6664000000012025</c:v>
                </c:pt>
                <c:pt idx="32665">
                  <c:v>2.6665000000012027</c:v>
                </c:pt>
                <c:pt idx="32666">
                  <c:v>2.6666000000012029</c:v>
                </c:pt>
                <c:pt idx="32667">
                  <c:v>2.6667000000012031</c:v>
                </c:pt>
                <c:pt idx="32668">
                  <c:v>2.6668000000012033</c:v>
                </c:pt>
                <c:pt idx="32669">
                  <c:v>2.6669000000012035</c:v>
                </c:pt>
                <c:pt idx="32670">
                  <c:v>2.6670000000012037</c:v>
                </c:pt>
                <c:pt idx="32671">
                  <c:v>2.667100000001204</c:v>
                </c:pt>
                <c:pt idx="32672">
                  <c:v>2.6672000000012042</c:v>
                </c:pt>
                <c:pt idx="32673">
                  <c:v>2.6673000000012044</c:v>
                </c:pt>
                <c:pt idx="32674">
                  <c:v>2.6674000000012046</c:v>
                </c:pt>
                <c:pt idx="32675">
                  <c:v>2.6675000000012048</c:v>
                </c:pt>
                <c:pt idx="32676">
                  <c:v>2.667600000001205</c:v>
                </c:pt>
                <c:pt idx="32677">
                  <c:v>2.6677000000012052</c:v>
                </c:pt>
                <c:pt idx="32678">
                  <c:v>2.6678000000012054</c:v>
                </c:pt>
                <c:pt idx="32679">
                  <c:v>2.6679000000012056</c:v>
                </c:pt>
                <c:pt idx="32680">
                  <c:v>2.6680000000012059</c:v>
                </c:pt>
                <c:pt idx="32681">
                  <c:v>2.6681000000012061</c:v>
                </c:pt>
                <c:pt idx="32682">
                  <c:v>2.6682000000012063</c:v>
                </c:pt>
                <c:pt idx="32683">
                  <c:v>2.6683000000012065</c:v>
                </c:pt>
                <c:pt idx="32684">
                  <c:v>2.6684000000012067</c:v>
                </c:pt>
                <c:pt idx="32685">
                  <c:v>2.6685000000012069</c:v>
                </c:pt>
                <c:pt idx="32686">
                  <c:v>2.6686000000012071</c:v>
                </c:pt>
                <c:pt idx="32687">
                  <c:v>2.6687000000012073</c:v>
                </c:pt>
                <c:pt idx="32688">
                  <c:v>2.6688000000012075</c:v>
                </c:pt>
                <c:pt idx="32689">
                  <c:v>2.6689000000012078</c:v>
                </c:pt>
                <c:pt idx="32690">
                  <c:v>2.669000000001208</c:v>
                </c:pt>
                <c:pt idx="32691">
                  <c:v>2.6691000000012082</c:v>
                </c:pt>
                <c:pt idx="32692">
                  <c:v>2.6692000000012084</c:v>
                </c:pt>
                <c:pt idx="32693">
                  <c:v>2.6693000000012086</c:v>
                </c:pt>
                <c:pt idx="32694">
                  <c:v>2.6694000000012088</c:v>
                </c:pt>
                <c:pt idx="32695">
                  <c:v>2.669500000001209</c:v>
                </c:pt>
                <c:pt idx="32696">
                  <c:v>2.6696000000012092</c:v>
                </c:pt>
                <c:pt idx="32697">
                  <c:v>2.6697000000012094</c:v>
                </c:pt>
                <c:pt idx="32698">
                  <c:v>2.6698000000012096</c:v>
                </c:pt>
                <c:pt idx="32699">
                  <c:v>2.6699000000012099</c:v>
                </c:pt>
                <c:pt idx="32700">
                  <c:v>2.6700000000012101</c:v>
                </c:pt>
                <c:pt idx="32701">
                  <c:v>2.6701000000012103</c:v>
                </c:pt>
                <c:pt idx="32702">
                  <c:v>2.6702000000012105</c:v>
                </c:pt>
                <c:pt idx="32703">
                  <c:v>2.6703000000012107</c:v>
                </c:pt>
                <c:pt idx="32704">
                  <c:v>2.6704000000012109</c:v>
                </c:pt>
                <c:pt idx="32705">
                  <c:v>2.6705000000012111</c:v>
                </c:pt>
                <c:pt idx="32706">
                  <c:v>2.6706000000012113</c:v>
                </c:pt>
                <c:pt idx="32707">
                  <c:v>2.6707000000012115</c:v>
                </c:pt>
                <c:pt idx="32708">
                  <c:v>2.6708000000012118</c:v>
                </c:pt>
                <c:pt idx="32709">
                  <c:v>2.670900000001212</c:v>
                </c:pt>
                <c:pt idx="32710">
                  <c:v>2.6710000000012122</c:v>
                </c:pt>
                <c:pt idx="32711">
                  <c:v>2.6711000000012124</c:v>
                </c:pt>
                <c:pt idx="32712">
                  <c:v>2.6712000000012126</c:v>
                </c:pt>
                <c:pt idx="32713">
                  <c:v>2.6713000000012128</c:v>
                </c:pt>
                <c:pt idx="32714">
                  <c:v>2.671400000001213</c:v>
                </c:pt>
                <c:pt idx="32715">
                  <c:v>2.6715000000012132</c:v>
                </c:pt>
                <c:pt idx="32716">
                  <c:v>2.6716000000012134</c:v>
                </c:pt>
                <c:pt idx="32717">
                  <c:v>2.6717000000012137</c:v>
                </c:pt>
                <c:pt idx="32718">
                  <c:v>2.6718000000012139</c:v>
                </c:pt>
                <c:pt idx="32719">
                  <c:v>2.6719000000012141</c:v>
                </c:pt>
                <c:pt idx="32720">
                  <c:v>2.6720000000012143</c:v>
                </c:pt>
                <c:pt idx="32721">
                  <c:v>2.6721000000012145</c:v>
                </c:pt>
                <c:pt idx="32722">
                  <c:v>2.6722000000012147</c:v>
                </c:pt>
                <c:pt idx="32723">
                  <c:v>2.6723000000012149</c:v>
                </c:pt>
                <c:pt idx="32724">
                  <c:v>2.6724000000012151</c:v>
                </c:pt>
                <c:pt idx="32725">
                  <c:v>2.6725000000012153</c:v>
                </c:pt>
                <c:pt idx="32726">
                  <c:v>2.6726000000012156</c:v>
                </c:pt>
                <c:pt idx="32727">
                  <c:v>2.6727000000012158</c:v>
                </c:pt>
                <c:pt idx="32728">
                  <c:v>2.672800000001216</c:v>
                </c:pt>
                <c:pt idx="32729">
                  <c:v>2.6729000000012162</c:v>
                </c:pt>
                <c:pt idx="32730">
                  <c:v>2.6730000000012164</c:v>
                </c:pt>
                <c:pt idx="32731">
                  <c:v>2.6731000000012166</c:v>
                </c:pt>
                <c:pt idx="32732">
                  <c:v>2.6732000000012168</c:v>
                </c:pt>
                <c:pt idx="32733">
                  <c:v>2.673300000001217</c:v>
                </c:pt>
                <c:pt idx="32734">
                  <c:v>2.6734000000012172</c:v>
                </c:pt>
                <c:pt idx="32735">
                  <c:v>2.6735000000012175</c:v>
                </c:pt>
                <c:pt idx="32736">
                  <c:v>2.6736000000012177</c:v>
                </c:pt>
                <c:pt idx="32737">
                  <c:v>2.6737000000012179</c:v>
                </c:pt>
                <c:pt idx="32738">
                  <c:v>2.6738000000012181</c:v>
                </c:pt>
                <c:pt idx="32739">
                  <c:v>2.6739000000012183</c:v>
                </c:pt>
                <c:pt idx="32740">
                  <c:v>2.6740000000012185</c:v>
                </c:pt>
                <c:pt idx="32741">
                  <c:v>2.6741000000012187</c:v>
                </c:pt>
                <c:pt idx="32742">
                  <c:v>2.6742000000012189</c:v>
                </c:pt>
                <c:pt idx="32743">
                  <c:v>2.6743000000012191</c:v>
                </c:pt>
                <c:pt idx="32744">
                  <c:v>2.6744000000012194</c:v>
                </c:pt>
                <c:pt idx="32745">
                  <c:v>2.6745000000012196</c:v>
                </c:pt>
                <c:pt idx="32746">
                  <c:v>2.6746000000012198</c:v>
                </c:pt>
                <c:pt idx="32747">
                  <c:v>2.67470000000122</c:v>
                </c:pt>
                <c:pt idx="32748">
                  <c:v>2.6748000000012202</c:v>
                </c:pt>
                <c:pt idx="32749">
                  <c:v>2.6749000000012204</c:v>
                </c:pt>
                <c:pt idx="32750">
                  <c:v>2.6750000000012206</c:v>
                </c:pt>
                <c:pt idx="32751">
                  <c:v>2.6751000000012208</c:v>
                </c:pt>
                <c:pt idx="32752">
                  <c:v>2.675200000001221</c:v>
                </c:pt>
                <c:pt idx="32753">
                  <c:v>2.6753000000012213</c:v>
                </c:pt>
                <c:pt idx="32754">
                  <c:v>2.6754000000012215</c:v>
                </c:pt>
                <c:pt idx="32755">
                  <c:v>2.6755000000012217</c:v>
                </c:pt>
                <c:pt idx="32756">
                  <c:v>2.6756000000012219</c:v>
                </c:pt>
                <c:pt idx="32757">
                  <c:v>2.6757000000012221</c:v>
                </c:pt>
                <c:pt idx="32758">
                  <c:v>2.6758000000012223</c:v>
                </c:pt>
                <c:pt idx="32759">
                  <c:v>2.6759000000012225</c:v>
                </c:pt>
                <c:pt idx="32760">
                  <c:v>2.6760000000012227</c:v>
                </c:pt>
                <c:pt idx="32761">
                  <c:v>2.6761000000012229</c:v>
                </c:pt>
                <c:pt idx="32762">
                  <c:v>2.6762000000012232</c:v>
                </c:pt>
                <c:pt idx="32763">
                  <c:v>2.6763000000012234</c:v>
                </c:pt>
                <c:pt idx="32764">
                  <c:v>2.6764000000012236</c:v>
                </c:pt>
                <c:pt idx="32765">
                  <c:v>2.6765000000012238</c:v>
                </c:pt>
                <c:pt idx="32766">
                  <c:v>2.676600000001224</c:v>
                </c:pt>
                <c:pt idx="32767">
                  <c:v>2.6767000000012242</c:v>
                </c:pt>
                <c:pt idx="32768">
                  <c:v>2.6768000000012244</c:v>
                </c:pt>
                <c:pt idx="32769">
                  <c:v>2.6769000000012246</c:v>
                </c:pt>
                <c:pt idx="32770">
                  <c:v>2.6770000000012248</c:v>
                </c:pt>
                <c:pt idx="32771">
                  <c:v>2.6771000000012251</c:v>
                </c:pt>
                <c:pt idx="32772">
                  <c:v>2.6772000000012253</c:v>
                </c:pt>
                <c:pt idx="32773">
                  <c:v>2.6773000000012255</c:v>
                </c:pt>
                <c:pt idx="32774">
                  <c:v>2.6774000000012257</c:v>
                </c:pt>
                <c:pt idx="32775">
                  <c:v>2.6775000000012259</c:v>
                </c:pt>
                <c:pt idx="32776">
                  <c:v>2.6776000000012261</c:v>
                </c:pt>
                <c:pt idx="32777">
                  <c:v>2.6777000000012263</c:v>
                </c:pt>
                <c:pt idx="32778">
                  <c:v>2.6778000000012265</c:v>
                </c:pt>
                <c:pt idx="32779">
                  <c:v>2.6779000000012267</c:v>
                </c:pt>
                <c:pt idx="32780">
                  <c:v>2.678000000001227</c:v>
                </c:pt>
                <c:pt idx="32781">
                  <c:v>2.6781000000012272</c:v>
                </c:pt>
                <c:pt idx="32782">
                  <c:v>2.6782000000012274</c:v>
                </c:pt>
                <c:pt idx="32783">
                  <c:v>2.6783000000012276</c:v>
                </c:pt>
                <c:pt idx="32784">
                  <c:v>2.6784000000012278</c:v>
                </c:pt>
                <c:pt idx="32785">
                  <c:v>2.678500000001228</c:v>
                </c:pt>
                <c:pt idx="32786">
                  <c:v>2.6786000000012282</c:v>
                </c:pt>
                <c:pt idx="32787">
                  <c:v>2.6787000000012284</c:v>
                </c:pt>
                <c:pt idx="32788">
                  <c:v>2.6788000000012286</c:v>
                </c:pt>
                <c:pt idx="32789">
                  <c:v>2.6789000000012289</c:v>
                </c:pt>
                <c:pt idx="32790">
                  <c:v>2.6790000000012291</c:v>
                </c:pt>
                <c:pt idx="32791">
                  <c:v>2.6791000000012293</c:v>
                </c:pt>
                <c:pt idx="32792">
                  <c:v>2.6792000000012295</c:v>
                </c:pt>
                <c:pt idx="32793">
                  <c:v>2.6793000000012297</c:v>
                </c:pt>
                <c:pt idx="32794">
                  <c:v>2.6794000000012299</c:v>
                </c:pt>
                <c:pt idx="32795">
                  <c:v>2.6795000000012301</c:v>
                </c:pt>
                <c:pt idx="32796">
                  <c:v>2.6796000000012303</c:v>
                </c:pt>
                <c:pt idx="32797">
                  <c:v>2.6797000000012305</c:v>
                </c:pt>
                <c:pt idx="32798">
                  <c:v>2.6798000000012308</c:v>
                </c:pt>
                <c:pt idx="32799">
                  <c:v>2.679900000001231</c:v>
                </c:pt>
                <c:pt idx="32800">
                  <c:v>2.6800000000012312</c:v>
                </c:pt>
                <c:pt idx="32801">
                  <c:v>2.6801000000012314</c:v>
                </c:pt>
                <c:pt idx="32802">
                  <c:v>2.6802000000012316</c:v>
                </c:pt>
                <c:pt idx="32803">
                  <c:v>2.6803000000012318</c:v>
                </c:pt>
                <c:pt idx="32804">
                  <c:v>2.680400000001232</c:v>
                </c:pt>
                <c:pt idx="32805">
                  <c:v>2.6805000000012322</c:v>
                </c:pt>
                <c:pt idx="32806">
                  <c:v>2.6806000000012324</c:v>
                </c:pt>
                <c:pt idx="32807">
                  <c:v>2.6807000000012327</c:v>
                </c:pt>
                <c:pt idx="32808">
                  <c:v>2.6808000000012329</c:v>
                </c:pt>
                <c:pt idx="32809">
                  <c:v>2.6809000000012331</c:v>
                </c:pt>
                <c:pt idx="32810">
                  <c:v>2.6810000000012333</c:v>
                </c:pt>
                <c:pt idx="32811">
                  <c:v>2.6811000000012335</c:v>
                </c:pt>
                <c:pt idx="32812">
                  <c:v>2.6812000000012337</c:v>
                </c:pt>
                <c:pt idx="32813">
                  <c:v>2.6813000000012339</c:v>
                </c:pt>
                <c:pt idx="32814">
                  <c:v>2.6814000000012341</c:v>
                </c:pt>
                <c:pt idx="32815">
                  <c:v>2.6815000000012343</c:v>
                </c:pt>
                <c:pt idx="32816">
                  <c:v>2.6816000000012346</c:v>
                </c:pt>
                <c:pt idx="32817">
                  <c:v>2.6817000000012348</c:v>
                </c:pt>
                <c:pt idx="32818">
                  <c:v>2.681800000001235</c:v>
                </c:pt>
                <c:pt idx="32819">
                  <c:v>2.6819000000012352</c:v>
                </c:pt>
                <c:pt idx="32820">
                  <c:v>2.6820000000012354</c:v>
                </c:pt>
                <c:pt idx="32821">
                  <c:v>2.6821000000012356</c:v>
                </c:pt>
                <c:pt idx="32822">
                  <c:v>2.6822000000012358</c:v>
                </c:pt>
                <c:pt idx="32823">
                  <c:v>2.682300000001236</c:v>
                </c:pt>
                <c:pt idx="32824">
                  <c:v>2.6824000000012362</c:v>
                </c:pt>
                <c:pt idx="32825">
                  <c:v>2.6825000000012365</c:v>
                </c:pt>
                <c:pt idx="32826">
                  <c:v>2.6826000000012367</c:v>
                </c:pt>
                <c:pt idx="32827">
                  <c:v>2.6827000000012369</c:v>
                </c:pt>
                <c:pt idx="32828">
                  <c:v>2.6828000000012371</c:v>
                </c:pt>
                <c:pt idx="32829">
                  <c:v>2.6829000000012373</c:v>
                </c:pt>
                <c:pt idx="32830">
                  <c:v>2.6830000000012375</c:v>
                </c:pt>
                <c:pt idx="32831">
                  <c:v>2.6831000000012377</c:v>
                </c:pt>
                <c:pt idx="32832">
                  <c:v>2.6832000000012379</c:v>
                </c:pt>
                <c:pt idx="32833">
                  <c:v>2.6833000000012381</c:v>
                </c:pt>
                <c:pt idx="32834">
                  <c:v>2.6834000000012384</c:v>
                </c:pt>
                <c:pt idx="32835">
                  <c:v>2.6835000000012386</c:v>
                </c:pt>
                <c:pt idx="32836">
                  <c:v>2.6836000000012388</c:v>
                </c:pt>
                <c:pt idx="32837">
                  <c:v>2.683700000001239</c:v>
                </c:pt>
                <c:pt idx="32838">
                  <c:v>2.6838000000012392</c:v>
                </c:pt>
                <c:pt idx="32839">
                  <c:v>2.6839000000012394</c:v>
                </c:pt>
                <c:pt idx="32840">
                  <c:v>2.6840000000012396</c:v>
                </c:pt>
                <c:pt idx="32841">
                  <c:v>2.6841000000012398</c:v>
                </c:pt>
                <c:pt idx="32842">
                  <c:v>2.68420000000124</c:v>
                </c:pt>
                <c:pt idx="32843">
                  <c:v>2.6843000000012402</c:v>
                </c:pt>
                <c:pt idx="32844">
                  <c:v>2.6844000000012405</c:v>
                </c:pt>
                <c:pt idx="32845">
                  <c:v>2.6845000000012407</c:v>
                </c:pt>
                <c:pt idx="32846">
                  <c:v>2.6846000000012409</c:v>
                </c:pt>
                <c:pt idx="32847">
                  <c:v>2.6847000000012411</c:v>
                </c:pt>
                <c:pt idx="32848">
                  <c:v>2.6848000000012413</c:v>
                </c:pt>
                <c:pt idx="32849">
                  <c:v>2.6849000000012415</c:v>
                </c:pt>
                <c:pt idx="32850">
                  <c:v>2.6850000000012417</c:v>
                </c:pt>
                <c:pt idx="32851">
                  <c:v>2.6851000000012419</c:v>
                </c:pt>
                <c:pt idx="32852">
                  <c:v>2.6852000000012421</c:v>
                </c:pt>
                <c:pt idx="32853">
                  <c:v>2.6853000000012424</c:v>
                </c:pt>
                <c:pt idx="32854">
                  <c:v>2.6854000000012426</c:v>
                </c:pt>
                <c:pt idx="32855">
                  <c:v>2.6855000000012428</c:v>
                </c:pt>
                <c:pt idx="32856">
                  <c:v>2.685600000001243</c:v>
                </c:pt>
                <c:pt idx="32857">
                  <c:v>2.6857000000012432</c:v>
                </c:pt>
                <c:pt idx="32858">
                  <c:v>2.6858000000012434</c:v>
                </c:pt>
                <c:pt idx="32859">
                  <c:v>2.6859000000012436</c:v>
                </c:pt>
                <c:pt idx="32860">
                  <c:v>2.6860000000012438</c:v>
                </c:pt>
                <c:pt idx="32861">
                  <c:v>2.686100000001244</c:v>
                </c:pt>
                <c:pt idx="32862">
                  <c:v>2.6862000000012443</c:v>
                </c:pt>
                <c:pt idx="32863">
                  <c:v>2.6863000000012445</c:v>
                </c:pt>
                <c:pt idx="32864">
                  <c:v>2.6864000000012447</c:v>
                </c:pt>
                <c:pt idx="32865">
                  <c:v>2.6865000000012449</c:v>
                </c:pt>
                <c:pt idx="32866">
                  <c:v>2.6866000000012451</c:v>
                </c:pt>
                <c:pt idx="32867">
                  <c:v>2.6867000000012453</c:v>
                </c:pt>
                <c:pt idx="32868">
                  <c:v>2.6868000000012455</c:v>
                </c:pt>
                <c:pt idx="32869">
                  <c:v>2.6869000000012457</c:v>
                </c:pt>
                <c:pt idx="32870">
                  <c:v>2.6870000000012459</c:v>
                </c:pt>
                <c:pt idx="32871">
                  <c:v>2.6871000000012462</c:v>
                </c:pt>
                <c:pt idx="32872">
                  <c:v>2.6872000000012464</c:v>
                </c:pt>
                <c:pt idx="32873">
                  <c:v>2.6873000000012466</c:v>
                </c:pt>
                <c:pt idx="32874">
                  <c:v>2.6874000000012468</c:v>
                </c:pt>
                <c:pt idx="32875">
                  <c:v>2.687500000001247</c:v>
                </c:pt>
                <c:pt idx="32876">
                  <c:v>2.6876000000012472</c:v>
                </c:pt>
                <c:pt idx="32877">
                  <c:v>2.6877000000012474</c:v>
                </c:pt>
                <c:pt idx="32878">
                  <c:v>2.6878000000012476</c:v>
                </c:pt>
                <c:pt idx="32879">
                  <c:v>2.6879000000012478</c:v>
                </c:pt>
                <c:pt idx="32880">
                  <c:v>2.6880000000012481</c:v>
                </c:pt>
                <c:pt idx="32881">
                  <c:v>2.6881000000012483</c:v>
                </c:pt>
                <c:pt idx="32882">
                  <c:v>2.6882000000012485</c:v>
                </c:pt>
                <c:pt idx="32883">
                  <c:v>2.6883000000012487</c:v>
                </c:pt>
                <c:pt idx="32884">
                  <c:v>2.6884000000012489</c:v>
                </c:pt>
                <c:pt idx="32885">
                  <c:v>2.6885000000012491</c:v>
                </c:pt>
                <c:pt idx="32886">
                  <c:v>2.6886000000012493</c:v>
                </c:pt>
                <c:pt idx="32887">
                  <c:v>2.6887000000012495</c:v>
                </c:pt>
                <c:pt idx="32888">
                  <c:v>2.6888000000012497</c:v>
                </c:pt>
                <c:pt idx="32889">
                  <c:v>2.68890000000125</c:v>
                </c:pt>
                <c:pt idx="32890">
                  <c:v>2.6890000000012502</c:v>
                </c:pt>
                <c:pt idx="32891">
                  <c:v>2.6891000000012504</c:v>
                </c:pt>
                <c:pt idx="32892">
                  <c:v>2.6892000000012506</c:v>
                </c:pt>
                <c:pt idx="32893">
                  <c:v>2.6893000000012508</c:v>
                </c:pt>
                <c:pt idx="32894">
                  <c:v>2.689400000001251</c:v>
                </c:pt>
                <c:pt idx="32895">
                  <c:v>2.6895000000012512</c:v>
                </c:pt>
                <c:pt idx="32896">
                  <c:v>2.6896000000012514</c:v>
                </c:pt>
                <c:pt idx="32897">
                  <c:v>2.6897000000012516</c:v>
                </c:pt>
                <c:pt idx="32898">
                  <c:v>2.6898000000012519</c:v>
                </c:pt>
                <c:pt idx="32899">
                  <c:v>2.6899000000012521</c:v>
                </c:pt>
                <c:pt idx="32900">
                  <c:v>2.6900000000012523</c:v>
                </c:pt>
                <c:pt idx="32901">
                  <c:v>2.6901000000012525</c:v>
                </c:pt>
                <c:pt idx="32902">
                  <c:v>2.6902000000012527</c:v>
                </c:pt>
                <c:pt idx="32903">
                  <c:v>2.6903000000012529</c:v>
                </c:pt>
                <c:pt idx="32904">
                  <c:v>2.6904000000012531</c:v>
                </c:pt>
                <c:pt idx="32905">
                  <c:v>2.6905000000012533</c:v>
                </c:pt>
                <c:pt idx="32906">
                  <c:v>2.6906000000012535</c:v>
                </c:pt>
                <c:pt idx="32907">
                  <c:v>2.6907000000012538</c:v>
                </c:pt>
                <c:pt idx="32908">
                  <c:v>2.690800000001254</c:v>
                </c:pt>
                <c:pt idx="32909">
                  <c:v>2.6909000000012542</c:v>
                </c:pt>
                <c:pt idx="32910">
                  <c:v>2.6910000000012544</c:v>
                </c:pt>
                <c:pt idx="32911">
                  <c:v>2.6911000000012546</c:v>
                </c:pt>
                <c:pt idx="32912">
                  <c:v>2.6912000000012548</c:v>
                </c:pt>
                <c:pt idx="32913">
                  <c:v>2.691300000001255</c:v>
                </c:pt>
                <c:pt idx="32914">
                  <c:v>2.6914000000012552</c:v>
                </c:pt>
                <c:pt idx="32915">
                  <c:v>2.6915000000012554</c:v>
                </c:pt>
                <c:pt idx="32916">
                  <c:v>2.6916000000012557</c:v>
                </c:pt>
                <c:pt idx="32917">
                  <c:v>2.6917000000012559</c:v>
                </c:pt>
                <c:pt idx="32918">
                  <c:v>2.6918000000012561</c:v>
                </c:pt>
                <c:pt idx="32919">
                  <c:v>2.6919000000012563</c:v>
                </c:pt>
                <c:pt idx="32920">
                  <c:v>2.6920000000012565</c:v>
                </c:pt>
                <c:pt idx="32921">
                  <c:v>2.6921000000012567</c:v>
                </c:pt>
                <c:pt idx="32922">
                  <c:v>2.6922000000012569</c:v>
                </c:pt>
                <c:pt idx="32923">
                  <c:v>2.6923000000012571</c:v>
                </c:pt>
                <c:pt idx="32924">
                  <c:v>2.6924000000012573</c:v>
                </c:pt>
                <c:pt idx="32925">
                  <c:v>2.6925000000012576</c:v>
                </c:pt>
                <c:pt idx="32926">
                  <c:v>2.6926000000012578</c:v>
                </c:pt>
                <c:pt idx="32927">
                  <c:v>2.692700000001258</c:v>
                </c:pt>
                <c:pt idx="32928">
                  <c:v>2.6928000000012582</c:v>
                </c:pt>
                <c:pt idx="32929">
                  <c:v>2.6929000000012584</c:v>
                </c:pt>
                <c:pt idx="32930">
                  <c:v>2.6930000000012586</c:v>
                </c:pt>
                <c:pt idx="32931">
                  <c:v>2.6931000000012588</c:v>
                </c:pt>
                <c:pt idx="32932">
                  <c:v>2.693200000001259</c:v>
                </c:pt>
                <c:pt idx="32933">
                  <c:v>2.6933000000012592</c:v>
                </c:pt>
                <c:pt idx="32934">
                  <c:v>2.6934000000012595</c:v>
                </c:pt>
                <c:pt idx="32935">
                  <c:v>2.6935000000012597</c:v>
                </c:pt>
                <c:pt idx="32936">
                  <c:v>2.6936000000012599</c:v>
                </c:pt>
                <c:pt idx="32937">
                  <c:v>2.6937000000012601</c:v>
                </c:pt>
                <c:pt idx="32938">
                  <c:v>2.6938000000012603</c:v>
                </c:pt>
                <c:pt idx="32939">
                  <c:v>2.6939000000012605</c:v>
                </c:pt>
                <c:pt idx="32940">
                  <c:v>2.6940000000012607</c:v>
                </c:pt>
                <c:pt idx="32941">
                  <c:v>2.6941000000012609</c:v>
                </c:pt>
                <c:pt idx="32942">
                  <c:v>2.6942000000012611</c:v>
                </c:pt>
                <c:pt idx="32943">
                  <c:v>2.6943000000012614</c:v>
                </c:pt>
                <c:pt idx="32944">
                  <c:v>2.6944000000012616</c:v>
                </c:pt>
                <c:pt idx="32945">
                  <c:v>2.6945000000012618</c:v>
                </c:pt>
                <c:pt idx="32946">
                  <c:v>2.694600000001262</c:v>
                </c:pt>
                <c:pt idx="32947">
                  <c:v>2.6947000000012622</c:v>
                </c:pt>
                <c:pt idx="32948">
                  <c:v>2.6948000000012624</c:v>
                </c:pt>
                <c:pt idx="32949">
                  <c:v>2.6949000000012626</c:v>
                </c:pt>
                <c:pt idx="32950">
                  <c:v>2.6950000000012628</c:v>
                </c:pt>
                <c:pt idx="32951">
                  <c:v>2.695100000001263</c:v>
                </c:pt>
                <c:pt idx="32952">
                  <c:v>2.6952000000012633</c:v>
                </c:pt>
                <c:pt idx="32953">
                  <c:v>2.6953000000012635</c:v>
                </c:pt>
                <c:pt idx="32954">
                  <c:v>2.6954000000012637</c:v>
                </c:pt>
                <c:pt idx="32955">
                  <c:v>2.6955000000012639</c:v>
                </c:pt>
                <c:pt idx="32956">
                  <c:v>2.6956000000012641</c:v>
                </c:pt>
                <c:pt idx="32957">
                  <c:v>2.6957000000012643</c:v>
                </c:pt>
                <c:pt idx="32958">
                  <c:v>2.6958000000012645</c:v>
                </c:pt>
                <c:pt idx="32959">
                  <c:v>2.6959000000012647</c:v>
                </c:pt>
                <c:pt idx="32960">
                  <c:v>2.6960000000012649</c:v>
                </c:pt>
                <c:pt idx="32961">
                  <c:v>2.6961000000012652</c:v>
                </c:pt>
                <c:pt idx="32962">
                  <c:v>2.6962000000012654</c:v>
                </c:pt>
                <c:pt idx="32963">
                  <c:v>2.6963000000012656</c:v>
                </c:pt>
                <c:pt idx="32964">
                  <c:v>2.6964000000012658</c:v>
                </c:pt>
                <c:pt idx="32965">
                  <c:v>2.696500000001266</c:v>
                </c:pt>
                <c:pt idx="32966">
                  <c:v>2.6966000000012662</c:v>
                </c:pt>
                <c:pt idx="32967">
                  <c:v>2.6967000000012664</c:v>
                </c:pt>
                <c:pt idx="32968">
                  <c:v>2.6968000000012666</c:v>
                </c:pt>
                <c:pt idx="32969">
                  <c:v>2.6969000000012668</c:v>
                </c:pt>
                <c:pt idx="32970">
                  <c:v>2.6970000000012671</c:v>
                </c:pt>
                <c:pt idx="32971">
                  <c:v>2.6971000000012673</c:v>
                </c:pt>
                <c:pt idx="32972">
                  <c:v>2.6972000000012675</c:v>
                </c:pt>
                <c:pt idx="32973">
                  <c:v>2.6973000000012677</c:v>
                </c:pt>
                <c:pt idx="32974">
                  <c:v>2.6974000000012679</c:v>
                </c:pt>
                <c:pt idx="32975">
                  <c:v>2.6975000000012681</c:v>
                </c:pt>
                <c:pt idx="32976">
                  <c:v>2.6976000000012683</c:v>
                </c:pt>
                <c:pt idx="32977">
                  <c:v>2.6977000000012685</c:v>
                </c:pt>
                <c:pt idx="32978">
                  <c:v>2.6978000000012687</c:v>
                </c:pt>
                <c:pt idx="32979">
                  <c:v>2.6979000000012689</c:v>
                </c:pt>
                <c:pt idx="32980">
                  <c:v>2.6980000000012692</c:v>
                </c:pt>
                <c:pt idx="32981">
                  <c:v>2.6981000000012694</c:v>
                </c:pt>
                <c:pt idx="32982">
                  <c:v>2.6982000000012696</c:v>
                </c:pt>
                <c:pt idx="32983">
                  <c:v>2.6983000000012698</c:v>
                </c:pt>
                <c:pt idx="32984">
                  <c:v>2.69840000000127</c:v>
                </c:pt>
                <c:pt idx="32985">
                  <c:v>2.6985000000012702</c:v>
                </c:pt>
                <c:pt idx="32986">
                  <c:v>2.6986000000012704</c:v>
                </c:pt>
                <c:pt idx="32987">
                  <c:v>2.6987000000012706</c:v>
                </c:pt>
                <c:pt idx="32988">
                  <c:v>2.6988000000012708</c:v>
                </c:pt>
                <c:pt idx="32989">
                  <c:v>2.6989000000012711</c:v>
                </c:pt>
                <c:pt idx="32990">
                  <c:v>2.6990000000012713</c:v>
                </c:pt>
                <c:pt idx="32991">
                  <c:v>2.6991000000012715</c:v>
                </c:pt>
                <c:pt idx="32992">
                  <c:v>2.6992000000012717</c:v>
                </c:pt>
                <c:pt idx="32993">
                  <c:v>2.6993000000012719</c:v>
                </c:pt>
                <c:pt idx="32994">
                  <c:v>2.6994000000012721</c:v>
                </c:pt>
                <c:pt idx="32995">
                  <c:v>2.6995000000012723</c:v>
                </c:pt>
                <c:pt idx="32996">
                  <c:v>2.6996000000012725</c:v>
                </c:pt>
                <c:pt idx="32997">
                  <c:v>2.6997000000012727</c:v>
                </c:pt>
                <c:pt idx="32998">
                  <c:v>2.699800000001273</c:v>
                </c:pt>
                <c:pt idx="32999">
                  <c:v>2.6999000000012732</c:v>
                </c:pt>
                <c:pt idx="33000">
                  <c:v>2.7000000000012734</c:v>
                </c:pt>
                <c:pt idx="33001">
                  <c:v>2.7001000000012736</c:v>
                </c:pt>
                <c:pt idx="33002">
                  <c:v>2.7002000000012738</c:v>
                </c:pt>
                <c:pt idx="33003">
                  <c:v>2.700300000001274</c:v>
                </c:pt>
                <c:pt idx="33004">
                  <c:v>2.7004000000012742</c:v>
                </c:pt>
                <c:pt idx="33005">
                  <c:v>2.7005000000012744</c:v>
                </c:pt>
                <c:pt idx="33006">
                  <c:v>2.7006000000012746</c:v>
                </c:pt>
                <c:pt idx="33007">
                  <c:v>2.7007000000012749</c:v>
                </c:pt>
                <c:pt idx="33008">
                  <c:v>2.7008000000012751</c:v>
                </c:pt>
                <c:pt idx="33009">
                  <c:v>2.7009000000012753</c:v>
                </c:pt>
                <c:pt idx="33010">
                  <c:v>2.7010000000012755</c:v>
                </c:pt>
                <c:pt idx="33011">
                  <c:v>2.7011000000012757</c:v>
                </c:pt>
                <c:pt idx="33012">
                  <c:v>2.7012000000012759</c:v>
                </c:pt>
                <c:pt idx="33013">
                  <c:v>2.7013000000012761</c:v>
                </c:pt>
                <c:pt idx="33014">
                  <c:v>2.7014000000012763</c:v>
                </c:pt>
                <c:pt idx="33015">
                  <c:v>2.7015000000012765</c:v>
                </c:pt>
                <c:pt idx="33016">
                  <c:v>2.7016000000012768</c:v>
                </c:pt>
                <c:pt idx="33017">
                  <c:v>2.701700000001277</c:v>
                </c:pt>
                <c:pt idx="33018">
                  <c:v>2.7018000000012772</c:v>
                </c:pt>
                <c:pt idx="33019">
                  <c:v>2.7019000000012774</c:v>
                </c:pt>
                <c:pt idx="33020">
                  <c:v>2.7020000000012776</c:v>
                </c:pt>
                <c:pt idx="33021">
                  <c:v>2.7021000000012778</c:v>
                </c:pt>
                <c:pt idx="33022">
                  <c:v>2.702200000001278</c:v>
                </c:pt>
                <c:pt idx="33023">
                  <c:v>2.7023000000012782</c:v>
                </c:pt>
                <c:pt idx="33024">
                  <c:v>2.7024000000012784</c:v>
                </c:pt>
                <c:pt idx="33025">
                  <c:v>2.7025000000012787</c:v>
                </c:pt>
                <c:pt idx="33026">
                  <c:v>2.7026000000012789</c:v>
                </c:pt>
                <c:pt idx="33027">
                  <c:v>2.7027000000012791</c:v>
                </c:pt>
                <c:pt idx="33028">
                  <c:v>2.7028000000012793</c:v>
                </c:pt>
                <c:pt idx="33029">
                  <c:v>2.7029000000012795</c:v>
                </c:pt>
                <c:pt idx="33030">
                  <c:v>2.7030000000012797</c:v>
                </c:pt>
                <c:pt idx="33031">
                  <c:v>2.7031000000012799</c:v>
                </c:pt>
                <c:pt idx="33032">
                  <c:v>2.7032000000012801</c:v>
                </c:pt>
                <c:pt idx="33033">
                  <c:v>2.7033000000012803</c:v>
                </c:pt>
                <c:pt idx="33034">
                  <c:v>2.7034000000012806</c:v>
                </c:pt>
                <c:pt idx="33035">
                  <c:v>2.7035000000012808</c:v>
                </c:pt>
                <c:pt idx="33036">
                  <c:v>2.703600000001281</c:v>
                </c:pt>
                <c:pt idx="33037">
                  <c:v>2.7037000000012812</c:v>
                </c:pt>
                <c:pt idx="33038">
                  <c:v>2.7038000000012814</c:v>
                </c:pt>
                <c:pt idx="33039">
                  <c:v>2.7039000000012816</c:v>
                </c:pt>
                <c:pt idx="33040">
                  <c:v>2.7040000000012818</c:v>
                </c:pt>
                <c:pt idx="33041">
                  <c:v>2.704100000001282</c:v>
                </c:pt>
                <c:pt idx="33042">
                  <c:v>2.7042000000012822</c:v>
                </c:pt>
                <c:pt idx="33043">
                  <c:v>2.7043000000012825</c:v>
                </c:pt>
                <c:pt idx="33044">
                  <c:v>2.7044000000012827</c:v>
                </c:pt>
                <c:pt idx="33045">
                  <c:v>2.7045000000012829</c:v>
                </c:pt>
                <c:pt idx="33046">
                  <c:v>2.7046000000012831</c:v>
                </c:pt>
                <c:pt idx="33047">
                  <c:v>2.7047000000012833</c:v>
                </c:pt>
                <c:pt idx="33048">
                  <c:v>2.7048000000012835</c:v>
                </c:pt>
                <c:pt idx="33049">
                  <c:v>2.7049000000012837</c:v>
                </c:pt>
                <c:pt idx="33050">
                  <c:v>2.7050000000012839</c:v>
                </c:pt>
                <c:pt idx="33051">
                  <c:v>2.7051000000012841</c:v>
                </c:pt>
                <c:pt idx="33052">
                  <c:v>2.7052000000012844</c:v>
                </c:pt>
                <c:pt idx="33053">
                  <c:v>2.7053000000012846</c:v>
                </c:pt>
                <c:pt idx="33054">
                  <c:v>2.7054000000012848</c:v>
                </c:pt>
                <c:pt idx="33055">
                  <c:v>2.705500000001285</c:v>
                </c:pt>
                <c:pt idx="33056">
                  <c:v>2.7056000000012852</c:v>
                </c:pt>
                <c:pt idx="33057">
                  <c:v>2.7057000000012854</c:v>
                </c:pt>
                <c:pt idx="33058">
                  <c:v>2.7058000000012856</c:v>
                </c:pt>
                <c:pt idx="33059">
                  <c:v>2.7059000000012858</c:v>
                </c:pt>
                <c:pt idx="33060">
                  <c:v>2.706000000001286</c:v>
                </c:pt>
                <c:pt idx="33061">
                  <c:v>2.7061000000012863</c:v>
                </c:pt>
                <c:pt idx="33062">
                  <c:v>2.7062000000012865</c:v>
                </c:pt>
                <c:pt idx="33063">
                  <c:v>2.7063000000012867</c:v>
                </c:pt>
                <c:pt idx="33064">
                  <c:v>2.7064000000012869</c:v>
                </c:pt>
                <c:pt idx="33065">
                  <c:v>2.7065000000012871</c:v>
                </c:pt>
                <c:pt idx="33066">
                  <c:v>2.7066000000012873</c:v>
                </c:pt>
                <c:pt idx="33067">
                  <c:v>2.7067000000012875</c:v>
                </c:pt>
                <c:pt idx="33068">
                  <c:v>2.7068000000012877</c:v>
                </c:pt>
                <c:pt idx="33069">
                  <c:v>2.7069000000012879</c:v>
                </c:pt>
                <c:pt idx="33070">
                  <c:v>2.7070000000012882</c:v>
                </c:pt>
                <c:pt idx="33071">
                  <c:v>2.7071000000012884</c:v>
                </c:pt>
                <c:pt idx="33072">
                  <c:v>2.7072000000012886</c:v>
                </c:pt>
                <c:pt idx="33073">
                  <c:v>2.7073000000012888</c:v>
                </c:pt>
                <c:pt idx="33074">
                  <c:v>2.707400000001289</c:v>
                </c:pt>
                <c:pt idx="33075">
                  <c:v>2.7075000000012892</c:v>
                </c:pt>
                <c:pt idx="33076">
                  <c:v>2.7076000000012894</c:v>
                </c:pt>
                <c:pt idx="33077">
                  <c:v>2.7077000000012896</c:v>
                </c:pt>
                <c:pt idx="33078">
                  <c:v>2.7078000000012898</c:v>
                </c:pt>
                <c:pt idx="33079">
                  <c:v>2.7079000000012901</c:v>
                </c:pt>
                <c:pt idx="33080">
                  <c:v>2.7080000000012903</c:v>
                </c:pt>
                <c:pt idx="33081">
                  <c:v>2.7081000000012905</c:v>
                </c:pt>
                <c:pt idx="33082">
                  <c:v>2.7082000000012907</c:v>
                </c:pt>
                <c:pt idx="33083">
                  <c:v>2.7083000000012909</c:v>
                </c:pt>
                <c:pt idx="33084">
                  <c:v>2.7084000000012911</c:v>
                </c:pt>
                <c:pt idx="33085">
                  <c:v>2.7085000000012913</c:v>
                </c:pt>
                <c:pt idx="33086">
                  <c:v>2.7086000000012915</c:v>
                </c:pt>
                <c:pt idx="33087">
                  <c:v>2.7087000000012917</c:v>
                </c:pt>
                <c:pt idx="33088">
                  <c:v>2.708800000001292</c:v>
                </c:pt>
                <c:pt idx="33089">
                  <c:v>2.7089000000012922</c:v>
                </c:pt>
                <c:pt idx="33090">
                  <c:v>2.7090000000012924</c:v>
                </c:pt>
                <c:pt idx="33091">
                  <c:v>2.7091000000012926</c:v>
                </c:pt>
                <c:pt idx="33092">
                  <c:v>2.7092000000012928</c:v>
                </c:pt>
                <c:pt idx="33093">
                  <c:v>2.709300000001293</c:v>
                </c:pt>
                <c:pt idx="33094">
                  <c:v>2.7094000000012932</c:v>
                </c:pt>
                <c:pt idx="33095">
                  <c:v>2.7095000000012934</c:v>
                </c:pt>
                <c:pt idx="33096">
                  <c:v>2.7096000000012936</c:v>
                </c:pt>
                <c:pt idx="33097">
                  <c:v>2.7097000000012939</c:v>
                </c:pt>
                <c:pt idx="33098">
                  <c:v>2.7098000000012941</c:v>
                </c:pt>
                <c:pt idx="33099">
                  <c:v>2.7099000000012943</c:v>
                </c:pt>
                <c:pt idx="33100">
                  <c:v>2.7100000000012945</c:v>
                </c:pt>
                <c:pt idx="33101">
                  <c:v>2.7101000000012947</c:v>
                </c:pt>
                <c:pt idx="33102">
                  <c:v>2.7102000000012949</c:v>
                </c:pt>
                <c:pt idx="33103">
                  <c:v>2.7103000000012951</c:v>
                </c:pt>
                <c:pt idx="33104">
                  <c:v>2.7104000000012953</c:v>
                </c:pt>
                <c:pt idx="33105">
                  <c:v>2.7105000000012955</c:v>
                </c:pt>
                <c:pt idx="33106">
                  <c:v>2.7106000000012958</c:v>
                </c:pt>
                <c:pt idx="33107">
                  <c:v>2.710700000001296</c:v>
                </c:pt>
                <c:pt idx="33108">
                  <c:v>2.7108000000012962</c:v>
                </c:pt>
                <c:pt idx="33109">
                  <c:v>2.7109000000012964</c:v>
                </c:pt>
                <c:pt idx="33110">
                  <c:v>2.7110000000012966</c:v>
                </c:pt>
                <c:pt idx="33111">
                  <c:v>2.7111000000012968</c:v>
                </c:pt>
                <c:pt idx="33112">
                  <c:v>2.711200000001297</c:v>
                </c:pt>
                <c:pt idx="33113">
                  <c:v>2.7113000000012972</c:v>
                </c:pt>
                <c:pt idx="33114">
                  <c:v>2.7114000000012974</c:v>
                </c:pt>
                <c:pt idx="33115">
                  <c:v>2.7115000000012976</c:v>
                </c:pt>
                <c:pt idx="33116">
                  <c:v>2.7116000000012979</c:v>
                </c:pt>
                <c:pt idx="33117">
                  <c:v>2.7117000000012981</c:v>
                </c:pt>
                <c:pt idx="33118">
                  <c:v>2.7118000000012983</c:v>
                </c:pt>
                <c:pt idx="33119">
                  <c:v>2.7119000000012985</c:v>
                </c:pt>
                <c:pt idx="33120">
                  <c:v>2.7120000000012987</c:v>
                </c:pt>
                <c:pt idx="33121">
                  <c:v>2.7121000000012989</c:v>
                </c:pt>
                <c:pt idx="33122">
                  <c:v>2.7122000000012991</c:v>
                </c:pt>
                <c:pt idx="33123">
                  <c:v>2.7123000000012993</c:v>
                </c:pt>
                <c:pt idx="33124">
                  <c:v>2.7124000000012995</c:v>
                </c:pt>
                <c:pt idx="33125">
                  <c:v>2.7125000000012998</c:v>
                </c:pt>
                <c:pt idx="33126">
                  <c:v>2.7126000000013</c:v>
                </c:pt>
                <c:pt idx="33127">
                  <c:v>2.7127000000013002</c:v>
                </c:pt>
                <c:pt idx="33128">
                  <c:v>2.7128000000013004</c:v>
                </c:pt>
                <c:pt idx="33129">
                  <c:v>2.7129000000013006</c:v>
                </c:pt>
                <c:pt idx="33130">
                  <c:v>2.7130000000013008</c:v>
                </c:pt>
                <c:pt idx="33131">
                  <c:v>2.713100000001301</c:v>
                </c:pt>
                <c:pt idx="33132">
                  <c:v>2.7132000000013012</c:v>
                </c:pt>
                <c:pt idx="33133">
                  <c:v>2.7133000000013014</c:v>
                </c:pt>
                <c:pt idx="33134">
                  <c:v>2.7134000000013017</c:v>
                </c:pt>
                <c:pt idx="33135">
                  <c:v>2.7135000000013019</c:v>
                </c:pt>
                <c:pt idx="33136">
                  <c:v>2.7136000000013021</c:v>
                </c:pt>
                <c:pt idx="33137">
                  <c:v>2.7137000000013023</c:v>
                </c:pt>
                <c:pt idx="33138">
                  <c:v>2.7138000000013025</c:v>
                </c:pt>
                <c:pt idx="33139">
                  <c:v>2.7139000000013027</c:v>
                </c:pt>
                <c:pt idx="33140">
                  <c:v>2.7140000000013029</c:v>
                </c:pt>
                <c:pt idx="33141">
                  <c:v>2.7141000000013031</c:v>
                </c:pt>
                <c:pt idx="33142">
                  <c:v>2.7142000000013033</c:v>
                </c:pt>
                <c:pt idx="33143">
                  <c:v>2.7143000000013036</c:v>
                </c:pt>
                <c:pt idx="33144">
                  <c:v>2.7144000000013038</c:v>
                </c:pt>
                <c:pt idx="33145">
                  <c:v>2.714500000001304</c:v>
                </c:pt>
                <c:pt idx="33146">
                  <c:v>2.7146000000013042</c:v>
                </c:pt>
                <c:pt idx="33147">
                  <c:v>2.7147000000013044</c:v>
                </c:pt>
                <c:pt idx="33148">
                  <c:v>2.7148000000013046</c:v>
                </c:pt>
                <c:pt idx="33149">
                  <c:v>2.7149000000013048</c:v>
                </c:pt>
                <c:pt idx="33150">
                  <c:v>2.715000000001305</c:v>
                </c:pt>
                <c:pt idx="33151">
                  <c:v>2.7151000000013052</c:v>
                </c:pt>
                <c:pt idx="33152">
                  <c:v>2.7152000000013055</c:v>
                </c:pt>
                <c:pt idx="33153">
                  <c:v>2.7153000000013057</c:v>
                </c:pt>
                <c:pt idx="33154">
                  <c:v>2.7154000000013059</c:v>
                </c:pt>
                <c:pt idx="33155">
                  <c:v>2.7155000000013061</c:v>
                </c:pt>
                <c:pt idx="33156">
                  <c:v>2.7156000000013063</c:v>
                </c:pt>
                <c:pt idx="33157">
                  <c:v>2.7157000000013065</c:v>
                </c:pt>
                <c:pt idx="33158">
                  <c:v>2.7158000000013067</c:v>
                </c:pt>
                <c:pt idx="33159">
                  <c:v>2.7159000000013069</c:v>
                </c:pt>
                <c:pt idx="33160">
                  <c:v>2.7160000000013071</c:v>
                </c:pt>
                <c:pt idx="33161">
                  <c:v>2.7161000000013074</c:v>
                </c:pt>
                <c:pt idx="33162">
                  <c:v>2.7162000000013076</c:v>
                </c:pt>
                <c:pt idx="33163">
                  <c:v>2.7163000000013078</c:v>
                </c:pt>
                <c:pt idx="33164">
                  <c:v>2.716400000001308</c:v>
                </c:pt>
                <c:pt idx="33165">
                  <c:v>2.7165000000013082</c:v>
                </c:pt>
                <c:pt idx="33166">
                  <c:v>2.7166000000013084</c:v>
                </c:pt>
                <c:pt idx="33167">
                  <c:v>2.7167000000013086</c:v>
                </c:pt>
                <c:pt idx="33168">
                  <c:v>2.7168000000013088</c:v>
                </c:pt>
                <c:pt idx="33169">
                  <c:v>2.716900000001309</c:v>
                </c:pt>
                <c:pt idx="33170">
                  <c:v>2.7170000000013093</c:v>
                </c:pt>
                <c:pt idx="33171">
                  <c:v>2.7171000000013095</c:v>
                </c:pt>
                <c:pt idx="33172">
                  <c:v>2.7172000000013097</c:v>
                </c:pt>
                <c:pt idx="33173">
                  <c:v>2.7173000000013099</c:v>
                </c:pt>
                <c:pt idx="33174">
                  <c:v>2.7174000000013101</c:v>
                </c:pt>
                <c:pt idx="33175">
                  <c:v>2.7175000000013103</c:v>
                </c:pt>
                <c:pt idx="33176">
                  <c:v>2.7176000000013105</c:v>
                </c:pt>
                <c:pt idx="33177">
                  <c:v>2.7177000000013107</c:v>
                </c:pt>
                <c:pt idx="33178">
                  <c:v>2.7178000000013109</c:v>
                </c:pt>
                <c:pt idx="33179">
                  <c:v>2.7179000000013112</c:v>
                </c:pt>
                <c:pt idx="33180">
                  <c:v>2.7180000000013114</c:v>
                </c:pt>
                <c:pt idx="33181">
                  <c:v>2.7181000000013116</c:v>
                </c:pt>
                <c:pt idx="33182">
                  <c:v>2.7182000000013118</c:v>
                </c:pt>
                <c:pt idx="33183">
                  <c:v>2.718300000001312</c:v>
                </c:pt>
                <c:pt idx="33184">
                  <c:v>2.7184000000013122</c:v>
                </c:pt>
                <c:pt idx="33185">
                  <c:v>2.7185000000013124</c:v>
                </c:pt>
                <c:pt idx="33186">
                  <c:v>2.7186000000013126</c:v>
                </c:pt>
                <c:pt idx="33187">
                  <c:v>2.7187000000013128</c:v>
                </c:pt>
                <c:pt idx="33188">
                  <c:v>2.7188000000013131</c:v>
                </c:pt>
                <c:pt idx="33189">
                  <c:v>2.7189000000013133</c:v>
                </c:pt>
                <c:pt idx="33190">
                  <c:v>2.7190000000013135</c:v>
                </c:pt>
                <c:pt idx="33191">
                  <c:v>2.7191000000013137</c:v>
                </c:pt>
                <c:pt idx="33192">
                  <c:v>2.7192000000013139</c:v>
                </c:pt>
                <c:pt idx="33193">
                  <c:v>2.7193000000013141</c:v>
                </c:pt>
                <c:pt idx="33194">
                  <c:v>2.7194000000013143</c:v>
                </c:pt>
                <c:pt idx="33195">
                  <c:v>2.7195000000013145</c:v>
                </c:pt>
                <c:pt idx="33196">
                  <c:v>2.7196000000013147</c:v>
                </c:pt>
                <c:pt idx="33197">
                  <c:v>2.719700000001315</c:v>
                </c:pt>
                <c:pt idx="33198">
                  <c:v>2.7198000000013152</c:v>
                </c:pt>
                <c:pt idx="33199">
                  <c:v>2.7199000000013154</c:v>
                </c:pt>
                <c:pt idx="33200">
                  <c:v>2.7200000000013156</c:v>
                </c:pt>
                <c:pt idx="33201">
                  <c:v>2.7201000000013158</c:v>
                </c:pt>
                <c:pt idx="33202">
                  <c:v>2.720200000001316</c:v>
                </c:pt>
                <c:pt idx="33203">
                  <c:v>2.7203000000013162</c:v>
                </c:pt>
                <c:pt idx="33204">
                  <c:v>2.7204000000013164</c:v>
                </c:pt>
                <c:pt idx="33205">
                  <c:v>2.7205000000013166</c:v>
                </c:pt>
                <c:pt idx="33206">
                  <c:v>2.7206000000013169</c:v>
                </c:pt>
                <c:pt idx="33207">
                  <c:v>2.7207000000013171</c:v>
                </c:pt>
                <c:pt idx="33208">
                  <c:v>2.7208000000013173</c:v>
                </c:pt>
                <c:pt idx="33209">
                  <c:v>2.7209000000013175</c:v>
                </c:pt>
                <c:pt idx="33210">
                  <c:v>2.7210000000013177</c:v>
                </c:pt>
                <c:pt idx="33211">
                  <c:v>2.7211000000013179</c:v>
                </c:pt>
                <c:pt idx="33212">
                  <c:v>2.7212000000013181</c:v>
                </c:pt>
                <c:pt idx="33213">
                  <c:v>2.7213000000013183</c:v>
                </c:pt>
                <c:pt idx="33214">
                  <c:v>2.7214000000013185</c:v>
                </c:pt>
                <c:pt idx="33215">
                  <c:v>2.7215000000013188</c:v>
                </c:pt>
                <c:pt idx="33216">
                  <c:v>2.721600000001319</c:v>
                </c:pt>
                <c:pt idx="33217">
                  <c:v>2.7217000000013192</c:v>
                </c:pt>
                <c:pt idx="33218">
                  <c:v>2.7218000000013194</c:v>
                </c:pt>
                <c:pt idx="33219">
                  <c:v>2.7219000000013196</c:v>
                </c:pt>
                <c:pt idx="33220">
                  <c:v>2.7220000000013198</c:v>
                </c:pt>
                <c:pt idx="33221">
                  <c:v>2.72210000000132</c:v>
                </c:pt>
                <c:pt idx="33222">
                  <c:v>2.7222000000013202</c:v>
                </c:pt>
                <c:pt idx="33223">
                  <c:v>2.7223000000013204</c:v>
                </c:pt>
                <c:pt idx="33224">
                  <c:v>2.7224000000013207</c:v>
                </c:pt>
                <c:pt idx="33225">
                  <c:v>2.7225000000013209</c:v>
                </c:pt>
                <c:pt idx="33226">
                  <c:v>2.7226000000013211</c:v>
                </c:pt>
                <c:pt idx="33227">
                  <c:v>2.7227000000013213</c:v>
                </c:pt>
                <c:pt idx="33228">
                  <c:v>2.7228000000013215</c:v>
                </c:pt>
                <c:pt idx="33229">
                  <c:v>2.7229000000013217</c:v>
                </c:pt>
                <c:pt idx="33230">
                  <c:v>2.7230000000013219</c:v>
                </c:pt>
                <c:pt idx="33231">
                  <c:v>2.7231000000013221</c:v>
                </c:pt>
                <c:pt idx="33232">
                  <c:v>2.7232000000013223</c:v>
                </c:pt>
                <c:pt idx="33233">
                  <c:v>2.7233000000013226</c:v>
                </c:pt>
                <c:pt idx="33234">
                  <c:v>2.7234000000013228</c:v>
                </c:pt>
                <c:pt idx="33235">
                  <c:v>2.723500000001323</c:v>
                </c:pt>
                <c:pt idx="33236">
                  <c:v>2.7236000000013232</c:v>
                </c:pt>
                <c:pt idx="33237">
                  <c:v>2.7237000000013234</c:v>
                </c:pt>
                <c:pt idx="33238">
                  <c:v>2.7238000000013236</c:v>
                </c:pt>
                <c:pt idx="33239">
                  <c:v>2.7239000000013238</c:v>
                </c:pt>
                <c:pt idx="33240">
                  <c:v>2.724000000001324</c:v>
                </c:pt>
                <c:pt idx="33241">
                  <c:v>2.7241000000013242</c:v>
                </c:pt>
                <c:pt idx="33242">
                  <c:v>2.7242000000013245</c:v>
                </c:pt>
                <c:pt idx="33243">
                  <c:v>2.7243000000013247</c:v>
                </c:pt>
                <c:pt idx="33244">
                  <c:v>2.7244000000013249</c:v>
                </c:pt>
                <c:pt idx="33245">
                  <c:v>2.7245000000013251</c:v>
                </c:pt>
                <c:pt idx="33246">
                  <c:v>2.7246000000013253</c:v>
                </c:pt>
                <c:pt idx="33247">
                  <c:v>2.7247000000013255</c:v>
                </c:pt>
                <c:pt idx="33248">
                  <c:v>2.7248000000013257</c:v>
                </c:pt>
                <c:pt idx="33249">
                  <c:v>2.7249000000013259</c:v>
                </c:pt>
                <c:pt idx="33250">
                  <c:v>2.7250000000013261</c:v>
                </c:pt>
                <c:pt idx="33251">
                  <c:v>2.7251000000013264</c:v>
                </c:pt>
                <c:pt idx="33252">
                  <c:v>2.7252000000013266</c:v>
                </c:pt>
                <c:pt idx="33253">
                  <c:v>2.7253000000013268</c:v>
                </c:pt>
                <c:pt idx="33254">
                  <c:v>2.725400000001327</c:v>
                </c:pt>
                <c:pt idx="33255">
                  <c:v>2.7255000000013272</c:v>
                </c:pt>
                <c:pt idx="33256">
                  <c:v>2.7256000000013274</c:v>
                </c:pt>
                <c:pt idx="33257">
                  <c:v>2.7257000000013276</c:v>
                </c:pt>
                <c:pt idx="33258">
                  <c:v>2.7258000000013278</c:v>
                </c:pt>
                <c:pt idx="33259">
                  <c:v>2.725900000001328</c:v>
                </c:pt>
                <c:pt idx="33260">
                  <c:v>2.7260000000013282</c:v>
                </c:pt>
                <c:pt idx="33261">
                  <c:v>2.7261000000013285</c:v>
                </c:pt>
                <c:pt idx="33262">
                  <c:v>2.7262000000013287</c:v>
                </c:pt>
                <c:pt idx="33263">
                  <c:v>2.7263000000013289</c:v>
                </c:pt>
                <c:pt idx="33264">
                  <c:v>2.7264000000013291</c:v>
                </c:pt>
                <c:pt idx="33265">
                  <c:v>2.7265000000013293</c:v>
                </c:pt>
                <c:pt idx="33266">
                  <c:v>2.7266000000013295</c:v>
                </c:pt>
                <c:pt idx="33267">
                  <c:v>2.7267000000013297</c:v>
                </c:pt>
                <c:pt idx="33268">
                  <c:v>2.7268000000013299</c:v>
                </c:pt>
                <c:pt idx="33269">
                  <c:v>2.7269000000013301</c:v>
                </c:pt>
                <c:pt idx="33270">
                  <c:v>2.7270000000013304</c:v>
                </c:pt>
                <c:pt idx="33271">
                  <c:v>2.7271000000013306</c:v>
                </c:pt>
                <c:pt idx="33272">
                  <c:v>2.7272000000013308</c:v>
                </c:pt>
                <c:pt idx="33273">
                  <c:v>2.727300000001331</c:v>
                </c:pt>
                <c:pt idx="33274">
                  <c:v>2.7274000000013312</c:v>
                </c:pt>
                <c:pt idx="33275">
                  <c:v>2.7275000000013314</c:v>
                </c:pt>
                <c:pt idx="33276">
                  <c:v>2.7276000000013316</c:v>
                </c:pt>
                <c:pt idx="33277">
                  <c:v>2.7277000000013318</c:v>
                </c:pt>
                <c:pt idx="33278">
                  <c:v>2.727800000001332</c:v>
                </c:pt>
                <c:pt idx="33279">
                  <c:v>2.7279000000013323</c:v>
                </c:pt>
                <c:pt idx="33280">
                  <c:v>2.7280000000013325</c:v>
                </c:pt>
                <c:pt idx="33281">
                  <c:v>2.7281000000013327</c:v>
                </c:pt>
                <c:pt idx="33282">
                  <c:v>2.7282000000013329</c:v>
                </c:pt>
                <c:pt idx="33283">
                  <c:v>2.7283000000013331</c:v>
                </c:pt>
                <c:pt idx="33284">
                  <c:v>2.7284000000013333</c:v>
                </c:pt>
                <c:pt idx="33285">
                  <c:v>2.7285000000013335</c:v>
                </c:pt>
                <c:pt idx="33286">
                  <c:v>2.7286000000013337</c:v>
                </c:pt>
                <c:pt idx="33287">
                  <c:v>2.7287000000013339</c:v>
                </c:pt>
                <c:pt idx="33288">
                  <c:v>2.7288000000013342</c:v>
                </c:pt>
                <c:pt idx="33289">
                  <c:v>2.7289000000013344</c:v>
                </c:pt>
                <c:pt idx="33290">
                  <c:v>2.7290000000013346</c:v>
                </c:pt>
                <c:pt idx="33291">
                  <c:v>2.7291000000013348</c:v>
                </c:pt>
                <c:pt idx="33292">
                  <c:v>2.729200000001335</c:v>
                </c:pt>
                <c:pt idx="33293">
                  <c:v>2.7293000000013352</c:v>
                </c:pt>
                <c:pt idx="33294">
                  <c:v>2.7294000000013354</c:v>
                </c:pt>
                <c:pt idx="33295">
                  <c:v>2.7295000000013356</c:v>
                </c:pt>
                <c:pt idx="33296">
                  <c:v>2.7296000000013358</c:v>
                </c:pt>
                <c:pt idx="33297">
                  <c:v>2.7297000000013361</c:v>
                </c:pt>
                <c:pt idx="33298">
                  <c:v>2.7298000000013363</c:v>
                </c:pt>
                <c:pt idx="33299">
                  <c:v>2.7299000000013365</c:v>
                </c:pt>
                <c:pt idx="33300">
                  <c:v>2.7300000000013367</c:v>
                </c:pt>
                <c:pt idx="33301">
                  <c:v>2.7301000000013369</c:v>
                </c:pt>
                <c:pt idx="33302">
                  <c:v>2.7302000000013371</c:v>
                </c:pt>
                <c:pt idx="33303">
                  <c:v>2.7303000000013373</c:v>
                </c:pt>
                <c:pt idx="33304">
                  <c:v>2.7304000000013375</c:v>
                </c:pt>
                <c:pt idx="33305">
                  <c:v>2.7305000000013377</c:v>
                </c:pt>
                <c:pt idx="33306">
                  <c:v>2.730600000001338</c:v>
                </c:pt>
                <c:pt idx="33307">
                  <c:v>2.7307000000013382</c:v>
                </c:pt>
                <c:pt idx="33308">
                  <c:v>2.7308000000013384</c:v>
                </c:pt>
                <c:pt idx="33309">
                  <c:v>2.7309000000013386</c:v>
                </c:pt>
                <c:pt idx="33310">
                  <c:v>2.7310000000013388</c:v>
                </c:pt>
                <c:pt idx="33311">
                  <c:v>2.731100000001339</c:v>
                </c:pt>
                <c:pt idx="33312">
                  <c:v>2.7312000000013392</c:v>
                </c:pt>
                <c:pt idx="33313">
                  <c:v>2.7313000000013394</c:v>
                </c:pt>
                <c:pt idx="33314">
                  <c:v>2.7314000000013396</c:v>
                </c:pt>
                <c:pt idx="33315">
                  <c:v>2.7315000000013399</c:v>
                </c:pt>
                <c:pt idx="33316">
                  <c:v>2.7316000000013401</c:v>
                </c:pt>
                <c:pt idx="33317">
                  <c:v>2.7317000000013403</c:v>
                </c:pt>
                <c:pt idx="33318">
                  <c:v>2.7318000000013405</c:v>
                </c:pt>
                <c:pt idx="33319">
                  <c:v>2.7319000000013407</c:v>
                </c:pt>
                <c:pt idx="33320">
                  <c:v>2.7320000000013409</c:v>
                </c:pt>
                <c:pt idx="33321">
                  <c:v>2.7321000000013411</c:v>
                </c:pt>
                <c:pt idx="33322">
                  <c:v>2.7322000000013413</c:v>
                </c:pt>
                <c:pt idx="33323">
                  <c:v>2.7323000000013415</c:v>
                </c:pt>
                <c:pt idx="33324">
                  <c:v>2.7324000000013418</c:v>
                </c:pt>
                <c:pt idx="33325">
                  <c:v>2.732500000001342</c:v>
                </c:pt>
                <c:pt idx="33326">
                  <c:v>2.7326000000013422</c:v>
                </c:pt>
                <c:pt idx="33327">
                  <c:v>2.7327000000013424</c:v>
                </c:pt>
                <c:pt idx="33328">
                  <c:v>2.7328000000013426</c:v>
                </c:pt>
                <c:pt idx="33329">
                  <c:v>2.7329000000013428</c:v>
                </c:pt>
                <c:pt idx="33330">
                  <c:v>2.733000000001343</c:v>
                </c:pt>
                <c:pt idx="33331">
                  <c:v>2.7331000000013432</c:v>
                </c:pt>
                <c:pt idx="33332">
                  <c:v>2.7332000000013434</c:v>
                </c:pt>
                <c:pt idx="33333">
                  <c:v>2.7333000000013437</c:v>
                </c:pt>
                <c:pt idx="33334">
                  <c:v>2.7334000000013439</c:v>
                </c:pt>
                <c:pt idx="33335">
                  <c:v>2.7335000000013441</c:v>
                </c:pt>
                <c:pt idx="33336">
                  <c:v>2.7336000000013443</c:v>
                </c:pt>
                <c:pt idx="33337">
                  <c:v>2.7337000000013445</c:v>
                </c:pt>
                <c:pt idx="33338">
                  <c:v>2.7338000000013447</c:v>
                </c:pt>
                <c:pt idx="33339">
                  <c:v>2.7339000000013449</c:v>
                </c:pt>
                <c:pt idx="33340">
                  <c:v>2.7340000000013451</c:v>
                </c:pt>
                <c:pt idx="33341">
                  <c:v>2.7341000000013453</c:v>
                </c:pt>
                <c:pt idx="33342">
                  <c:v>2.7342000000013456</c:v>
                </c:pt>
                <c:pt idx="33343">
                  <c:v>2.7343000000013458</c:v>
                </c:pt>
                <c:pt idx="33344">
                  <c:v>2.734400000001346</c:v>
                </c:pt>
                <c:pt idx="33345">
                  <c:v>2.7345000000013462</c:v>
                </c:pt>
                <c:pt idx="33346">
                  <c:v>2.7346000000013464</c:v>
                </c:pt>
                <c:pt idx="33347">
                  <c:v>2.7347000000013466</c:v>
                </c:pt>
                <c:pt idx="33348">
                  <c:v>2.7348000000013468</c:v>
                </c:pt>
                <c:pt idx="33349">
                  <c:v>2.734900000001347</c:v>
                </c:pt>
                <c:pt idx="33350">
                  <c:v>2.7350000000013472</c:v>
                </c:pt>
                <c:pt idx="33351">
                  <c:v>2.7351000000013475</c:v>
                </c:pt>
                <c:pt idx="33352">
                  <c:v>2.7352000000013477</c:v>
                </c:pt>
                <c:pt idx="33353">
                  <c:v>2.7353000000013479</c:v>
                </c:pt>
                <c:pt idx="33354">
                  <c:v>2.7354000000013481</c:v>
                </c:pt>
                <c:pt idx="33355">
                  <c:v>2.7355000000013483</c:v>
                </c:pt>
                <c:pt idx="33356">
                  <c:v>2.7356000000013485</c:v>
                </c:pt>
                <c:pt idx="33357">
                  <c:v>2.7357000000013487</c:v>
                </c:pt>
                <c:pt idx="33358">
                  <c:v>2.7358000000013489</c:v>
                </c:pt>
                <c:pt idx="33359">
                  <c:v>2.7359000000013491</c:v>
                </c:pt>
                <c:pt idx="33360">
                  <c:v>2.7360000000013494</c:v>
                </c:pt>
                <c:pt idx="33361">
                  <c:v>2.7361000000013496</c:v>
                </c:pt>
                <c:pt idx="33362">
                  <c:v>2.7362000000013498</c:v>
                </c:pt>
                <c:pt idx="33363">
                  <c:v>2.73630000000135</c:v>
                </c:pt>
                <c:pt idx="33364">
                  <c:v>2.7364000000013502</c:v>
                </c:pt>
                <c:pt idx="33365">
                  <c:v>2.7365000000013504</c:v>
                </c:pt>
                <c:pt idx="33366">
                  <c:v>2.7366000000013506</c:v>
                </c:pt>
                <c:pt idx="33367">
                  <c:v>2.7367000000013508</c:v>
                </c:pt>
                <c:pt idx="33368">
                  <c:v>2.736800000001351</c:v>
                </c:pt>
                <c:pt idx="33369">
                  <c:v>2.7369000000013513</c:v>
                </c:pt>
                <c:pt idx="33370">
                  <c:v>2.7370000000013515</c:v>
                </c:pt>
                <c:pt idx="33371">
                  <c:v>2.7371000000013517</c:v>
                </c:pt>
                <c:pt idx="33372">
                  <c:v>2.7372000000013519</c:v>
                </c:pt>
                <c:pt idx="33373">
                  <c:v>2.7373000000013521</c:v>
                </c:pt>
                <c:pt idx="33374">
                  <c:v>2.7374000000013523</c:v>
                </c:pt>
                <c:pt idx="33375">
                  <c:v>2.7375000000013525</c:v>
                </c:pt>
                <c:pt idx="33376">
                  <c:v>2.7376000000013527</c:v>
                </c:pt>
                <c:pt idx="33377">
                  <c:v>2.7377000000013529</c:v>
                </c:pt>
                <c:pt idx="33378">
                  <c:v>2.7378000000013532</c:v>
                </c:pt>
                <c:pt idx="33379">
                  <c:v>2.7379000000013534</c:v>
                </c:pt>
                <c:pt idx="33380">
                  <c:v>2.7380000000013536</c:v>
                </c:pt>
                <c:pt idx="33381">
                  <c:v>2.7381000000013538</c:v>
                </c:pt>
                <c:pt idx="33382">
                  <c:v>2.738200000001354</c:v>
                </c:pt>
                <c:pt idx="33383">
                  <c:v>2.7383000000013542</c:v>
                </c:pt>
                <c:pt idx="33384">
                  <c:v>2.7384000000013544</c:v>
                </c:pt>
                <c:pt idx="33385">
                  <c:v>2.7385000000013546</c:v>
                </c:pt>
                <c:pt idx="33386">
                  <c:v>2.7386000000013548</c:v>
                </c:pt>
                <c:pt idx="33387">
                  <c:v>2.7387000000013551</c:v>
                </c:pt>
                <c:pt idx="33388">
                  <c:v>2.7388000000013553</c:v>
                </c:pt>
                <c:pt idx="33389">
                  <c:v>2.7389000000013555</c:v>
                </c:pt>
                <c:pt idx="33390">
                  <c:v>2.7390000000013557</c:v>
                </c:pt>
                <c:pt idx="33391">
                  <c:v>2.7391000000013559</c:v>
                </c:pt>
                <c:pt idx="33392">
                  <c:v>2.7392000000013561</c:v>
                </c:pt>
                <c:pt idx="33393">
                  <c:v>2.7393000000013563</c:v>
                </c:pt>
                <c:pt idx="33394">
                  <c:v>2.7394000000013565</c:v>
                </c:pt>
                <c:pt idx="33395">
                  <c:v>2.7395000000013567</c:v>
                </c:pt>
                <c:pt idx="33396">
                  <c:v>2.7396000000013569</c:v>
                </c:pt>
                <c:pt idx="33397">
                  <c:v>2.7397000000013572</c:v>
                </c:pt>
                <c:pt idx="33398">
                  <c:v>2.7398000000013574</c:v>
                </c:pt>
                <c:pt idx="33399">
                  <c:v>2.7399000000013576</c:v>
                </c:pt>
                <c:pt idx="33400">
                  <c:v>2.7400000000013578</c:v>
                </c:pt>
                <c:pt idx="33401">
                  <c:v>2.740100000001358</c:v>
                </c:pt>
                <c:pt idx="33402">
                  <c:v>2.7402000000013582</c:v>
                </c:pt>
                <c:pt idx="33403">
                  <c:v>2.7403000000013584</c:v>
                </c:pt>
                <c:pt idx="33404">
                  <c:v>2.7404000000013586</c:v>
                </c:pt>
                <c:pt idx="33405">
                  <c:v>2.7405000000013588</c:v>
                </c:pt>
                <c:pt idx="33406">
                  <c:v>2.7406000000013591</c:v>
                </c:pt>
                <c:pt idx="33407">
                  <c:v>2.7407000000013593</c:v>
                </c:pt>
                <c:pt idx="33408">
                  <c:v>2.7408000000013595</c:v>
                </c:pt>
                <c:pt idx="33409">
                  <c:v>2.7409000000013597</c:v>
                </c:pt>
                <c:pt idx="33410">
                  <c:v>2.7410000000013599</c:v>
                </c:pt>
                <c:pt idx="33411">
                  <c:v>2.7411000000013601</c:v>
                </c:pt>
                <c:pt idx="33412">
                  <c:v>2.7412000000013603</c:v>
                </c:pt>
                <c:pt idx="33413">
                  <c:v>2.7413000000013605</c:v>
                </c:pt>
                <c:pt idx="33414">
                  <c:v>2.7414000000013607</c:v>
                </c:pt>
                <c:pt idx="33415">
                  <c:v>2.741500000001361</c:v>
                </c:pt>
                <c:pt idx="33416">
                  <c:v>2.7416000000013612</c:v>
                </c:pt>
                <c:pt idx="33417">
                  <c:v>2.7417000000013614</c:v>
                </c:pt>
                <c:pt idx="33418">
                  <c:v>2.7418000000013616</c:v>
                </c:pt>
                <c:pt idx="33419">
                  <c:v>2.7419000000013618</c:v>
                </c:pt>
                <c:pt idx="33420">
                  <c:v>2.742000000001362</c:v>
                </c:pt>
                <c:pt idx="33421">
                  <c:v>2.7421000000013622</c:v>
                </c:pt>
                <c:pt idx="33422">
                  <c:v>2.7422000000013624</c:v>
                </c:pt>
                <c:pt idx="33423">
                  <c:v>2.7423000000013626</c:v>
                </c:pt>
                <c:pt idx="33424">
                  <c:v>2.7424000000013629</c:v>
                </c:pt>
                <c:pt idx="33425">
                  <c:v>2.7425000000013631</c:v>
                </c:pt>
                <c:pt idx="33426">
                  <c:v>2.7426000000013633</c:v>
                </c:pt>
                <c:pt idx="33427">
                  <c:v>2.7427000000013635</c:v>
                </c:pt>
                <c:pt idx="33428">
                  <c:v>2.7428000000013637</c:v>
                </c:pt>
                <c:pt idx="33429">
                  <c:v>2.7429000000013639</c:v>
                </c:pt>
                <c:pt idx="33430">
                  <c:v>2.7430000000013641</c:v>
                </c:pt>
                <c:pt idx="33431">
                  <c:v>2.7431000000013643</c:v>
                </c:pt>
                <c:pt idx="33432">
                  <c:v>2.7432000000013645</c:v>
                </c:pt>
                <c:pt idx="33433">
                  <c:v>2.7433000000013648</c:v>
                </c:pt>
                <c:pt idx="33434">
                  <c:v>2.743400000001365</c:v>
                </c:pt>
                <c:pt idx="33435">
                  <c:v>2.7435000000013652</c:v>
                </c:pt>
                <c:pt idx="33436">
                  <c:v>2.7436000000013654</c:v>
                </c:pt>
                <c:pt idx="33437">
                  <c:v>2.7437000000013656</c:v>
                </c:pt>
                <c:pt idx="33438">
                  <c:v>2.7438000000013658</c:v>
                </c:pt>
                <c:pt idx="33439">
                  <c:v>2.743900000001366</c:v>
                </c:pt>
                <c:pt idx="33440">
                  <c:v>2.7440000000013662</c:v>
                </c:pt>
                <c:pt idx="33441">
                  <c:v>2.7441000000013664</c:v>
                </c:pt>
                <c:pt idx="33442">
                  <c:v>2.7442000000013667</c:v>
                </c:pt>
                <c:pt idx="33443">
                  <c:v>2.7443000000013669</c:v>
                </c:pt>
                <c:pt idx="33444">
                  <c:v>2.7444000000013671</c:v>
                </c:pt>
                <c:pt idx="33445">
                  <c:v>2.7445000000013673</c:v>
                </c:pt>
                <c:pt idx="33446">
                  <c:v>2.7446000000013675</c:v>
                </c:pt>
                <c:pt idx="33447">
                  <c:v>2.7447000000013677</c:v>
                </c:pt>
                <c:pt idx="33448">
                  <c:v>2.7448000000013679</c:v>
                </c:pt>
                <c:pt idx="33449">
                  <c:v>2.7449000000013681</c:v>
                </c:pt>
                <c:pt idx="33450">
                  <c:v>2.7450000000013683</c:v>
                </c:pt>
                <c:pt idx="33451">
                  <c:v>2.7451000000013686</c:v>
                </c:pt>
                <c:pt idx="33452">
                  <c:v>2.7452000000013688</c:v>
                </c:pt>
                <c:pt idx="33453">
                  <c:v>2.745300000001369</c:v>
                </c:pt>
                <c:pt idx="33454">
                  <c:v>2.7454000000013692</c:v>
                </c:pt>
                <c:pt idx="33455">
                  <c:v>2.7455000000013694</c:v>
                </c:pt>
                <c:pt idx="33456">
                  <c:v>2.7456000000013696</c:v>
                </c:pt>
                <c:pt idx="33457">
                  <c:v>2.7457000000013698</c:v>
                </c:pt>
                <c:pt idx="33458">
                  <c:v>2.74580000000137</c:v>
                </c:pt>
                <c:pt idx="33459">
                  <c:v>2.7459000000013702</c:v>
                </c:pt>
                <c:pt idx="33460">
                  <c:v>2.7460000000013705</c:v>
                </c:pt>
                <c:pt idx="33461">
                  <c:v>2.7461000000013707</c:v>
                </c:pt>
                <c:pt idx="33462">
                  <c:v>2.7462000000013709</c:v>
                </c:pt>
                <c:pt idx="33463">
                  <c:v>2.7463000000013711</c:v>
                </c:pt>
                <c:pt idx="33464">
                  <c:v>2.7464000000013713</c:v>
                </c:pt>
                <c:pt idx="33465">
                  <c:v>2.7465000000013715</c:v>
                </c:pt>
                <c:pt idx="33466">
                  <c:v>2.7466000000013717</c:v>
                </c:pt>
                <c:pt idx="33467">
                  <c:v>2.7467000000013719</c:v>
                </c:pt>
                <c:pt idx="33468">
                  <c:v>2.7468000000013721</c:v>
                </c:pt>
                <c:pt idx="33469">
                  <c:v>2.7469000000013724</c:v>
                </c:pt>
                <c:pt idx="33470">
                  <c:v>2.7470000000013726</c:v>
                </c:pt>
                <c:pt idx="33471">
                  <c:v>2.7471000000013728</c:v>
                </c:pt>
                <c:pt idx="33472">
                  <c:v>2.747200000001373</c:v>
                </c:pt>
                <c:pt idx="33473">
                  <c:v>2.7473000000013732</c:v>
                </c:pt>
                <c:pt idx="33474">
                  <c:v>2.7474000000013734</c:v>
                </c:pt>
                <c:pt idx="33475">
                  <c:v>2.7475000000013736</c:v>
                </c:pt>
                <c:pt idx="33476">
                  <c:v>2.7476000000013738</c:v>
                </c:pt>
                <c:pt idx="33477">
                  <c:v>2.747700000001374</c:v>
                </c:pt>
                <c:pt idx="33478">
                  <c:v>2.7478000000013743</c:v>
                </c:pt>
                <c:pt idx="33479">
                  <c:v>2.7479000000013745</c:v>
                </c:pt>
                <c:pt idx="33480">
                  <c:v>2.7480000000013747</c:v>
                </c:pt>
                <c:pt idx="33481">
                  <c:v>2.7481000000013749</c:v>
                </c:pt>
                <c:pt idx="33482">
                  <c:v>2.7482000000013751</c:v>
                </c:pt>
                <c:pt idx="33483">
                  <c:v>2.7483000000013753</c:v>
                </c:pt>
                <c:pt idx="33484">
                  <c:v>2.7484000000013755</c:v>
                </c:pt>
                <c:pt idx="33485">
                  <c:v>2.7485000000013757</c:v>
                </c:pt>
                <c:pt idx="33486">
                  <c:v>2.7486000000013759</c:v>
                </c:pt>
                <c:pt idx="33487">
                  <c:v>2.7487000000013762</c:v>
                </c:pt>
                <c:pt idx="33488">
                  <c:v>2.7488000000013764</c:v>
                </c:pt>
                <c:pt idx="33489">
                  <c:v>2.7489000000013766</c:v>
                </c:pt>
                <c:pt idx="33490">
                  <c:v>2.7490000000013768</c:v>
                </c:pt>
                <c:pt idx="33491">
                  <c:v>2.749100000001377</c:v>
                </c:pt>
                <c:pt idx="33492">
                  <c:v>2.7492000000013772</c:v>
                </c:pt>
                <c:pt idx="33493">
                  <c:v>2.7493000000013774</c:v>
                </c:pt>
                <c:pt idx="33494">
                  <c:v>2.7494000000013776</c:v>
                </c:pt>
                <c:pt idx="33495">
                  <c:v>2.7495000000013778</c:v>
                </c:pt>
                <c:pt idx="33496">
                  <c:v>2.7496000000013781</c:v>
                </c:pt>
                <c:pt idx="33497">
                  <c:v>2.7497000000013783</c:v>
                </c:pt>
                <c:pt idx="33498">
                  <c:v>2.7498000000013785</c:v>
                </c:pt>
                <c:pt idx="33499">
                  <c:v>2.7499000000013787</c:v>
                </c:pt>
                <c:pt idx="33500">
                  <c:v>2.7500000000013789</c:v>
                </c:pt>
                <c:pt idx="33501">
                  <c:v>2.7501000000013791</c:v>
                </c:pt>
                <c:pt idx="33502">
                  <c:v>2.7502000000013793</c:v>
                </c:pt>
                <c:pt idx="33503">
                  <c:v>2.7503000000013795</c:v>
                </c:pt>
                <c:pt idx="33504">
                  <c:v>2.7504000000013797</c:v>
                </c:pt>
                <c:pt idx="33505">
                  <c:v>2.75050000000138</c:v>
                </c:pt>
                <c:pt idx="33506">
                  <c:v>2.7506000000013802</c:v>
                </c:pt>
                <c:pt idx="33507">
                  <c:v>2.7507000000013804</c:v>
                </c:pt>
                <c:pt idx="33508">
                  <c:v>2.7508000000013806</c:v>
                </c:pt>
                <c:pt idx="33509">
                  <c:v>2.7509000000013808</c:v>
                </c:pt>
                <c:pt idx="33510">
                  <c:v>2.751000000001381</c:v>
                </c:pt>
                <c:pt idx="33511">
                  <c:v>2.7511000000013812</c:v>
                </c:pt>
                <c:pt idx="33512">
                  <c:v>2.7512000000013814</c:v>
                </c:pt>
                <c:pt idx="33513">
                  <c:v>2.7513000000013816</c:v>
                </c:pt>
                <c:pt idx="33514">
                  <c:v>2.7514000000013819</c:v>
                </c:pt>
                <c:pt idx="33515">
                  <c:v>2.7515000000013821</c:v>
                </c:pt>
                <c:pt idx="33516">
                  <c:v>2.7516000000013823</c:v>
                </c:pt>
                <c:pt idx="33517">
                  <c:v>2.7517000000013825</c:v>
                </c:pt>
                <c:pt idx="33518">
                  <c:v>2.7518000000013827</c:v>
                </c:pt>
                <c:pt idx="33519">
                  <c:v>2.7519000000013829</c:v>
                </c:pt>
                <c:pt idx="33520">
                  <c:v>2.7520000000013831</c:v>
                </c:pt>
                <c:pt idx="33521">
                  <c:v>2.7521000000013833</c:v>
                </c:pt>
                <c:pt idx="33522">
                  <c:v>2.7522000000013835</c:v>
                </c:pt>
                <c:pt idx="33523">
                  <c:v>2.7523000000013838</c:v>
                </c:pt>
                <c:pt idx="33524">
                  <c:v>2.752400000001384</c:v>
                </c:pt>
                <c:pt idx="33525">
                  <c:v>2.7525000000013842</c:v>
                </c:pt>
                <c:pt idx="33526">
                  <c:v>2.7526000000013844</c:v>
                </c:pt>
                <c:pt idx="33527">
                  <c:v>2.7527000000013846</c:v>
                </c:pt>
                <c:pt idx="33528">
                  <c:v>2.7528000000013848</c:v>
                </c:pt>
                <c:pt idx="33529">
                  <c:v>2.752900000001385</c:v>
                </c:pt>
                <c:pt idx="33530">
                  <c:v>2.7530000000013852</c:v>
                </c:pt>
                <c:pt idx="33531">
                  <c:v>2.7531000000013854</c:v>
                </c:pt>
                <c:pt idx="33532">
                  <c:v>2.7532000000013856</c:v>
                </c:pt>
                <c:pt idx="33533">
                  <c:v>2.7533000000013859</c:v>
                </c:pt>
                <c:pt idx="33534">
                  <c:v>2.7534000000013861</c:v>
                </c:pt>
                <c:pt idx="33535">
                  <c:v>2.7535000000013863</c:v>
                </c:pt>
                <c:pt idx="33536">
                  <c:v>2.7536000000013865</c:v>
                </c:pt>
                <c:pt idx="33537">
                  <c:v>2.7537000000013867</c:v>
                </c:pt>
                <c:pt idx="33538">
                  <c:v>2.7538000000013869</c:v>
                </c:pt>
                <c:pt idx="33539">
                  <c:v>2.7539000000013871</c:v>
                </c:pt>
                <c:pt idx="33540">
                  <c:v>2.7540000000013873</c:v>
                </c:pt>
                <c:pt idx="33541">
                  <c:v>2.7541000000013875</c:v>
                </c:pt>
                <c:pt idx="33542">
                  <c:v>2.7542000000013878</c:v>
                </c:pt>
                <c:pt idx="33543">
                  <c:v>2.754300000001388</c:v>
                </c:pt>
                <c:pt idx="33544">
                  <c:v>2.7544000000013882</c:v>
                </c:pt>
                <c:pt idx="33545">
                  <c:v>2.7545000000013884</c:v>
                </c:pt>
                <c:pt idx="33546">
                  <c:v>2.7546000000013886</c:v>
                </c:pt>
                <c:pt idx="33547">
                  <c:v>2.7547000000013888</c:v>
                </c:pt>
                <c:pt idx="33548">
                  <c:v>2.754800000001389</c:v>
                </c:pt>
                <c:pt idx="33549">
                  <c:v>2.7549000000013892</c:v>
                </c:pt>
                <c:pt idx="33550">
                  <c:v>2.7550000000013894</c:v>
                </c:pt>
                <c:pt idx="33551">
                  <c:v>2.7551000000013897</c:v>
                </c:pt>
                <c:pt idx="33552">
                  <c:v>2.7552000000013899</c:v>
                </c:pt>
                <c:pt idx="33553">
                  <c:v>2.7553000000013901</c:v>
                </c:pt>
                <c:pt idx="33554">
                  <c:v>2.7554000000013903</c:v>
                </c:pt>
                <c:pt idx="33555">
                  <c:v>2.7555000000013905</c:v>
                </c:pt>
                <c:pt idx="33556">
                  <c:v>2.7556000000013907</c:v>
                </c:pt>
                <c:pt idx="33557">
                  <c:v>2.7557000000013909</c:v>
                </c:pt>
                <c:pt idx="33558">
                  <c:v>2.7558000000013911</c:v>
                </c:pt>
                <c:pt idx="33559">
                  <c:v>2.7559000000013913</c:v>
                </c:pt>
                <c:pt idx="33560">
                  <c:v>2.7560000000013916</c:v>
                </c:pt>
                <c:pt idx="33561">
                  <c:v>2.7561000000013918</c:v>
                </c:pt>
                <c:pt idx="33562">
                  <c:v>2.756200000001392</c:v>
                </c:pt>
                <c:pt idx="33563">
                  <c:v>2.7563000000013922</c:v>
                </c:pt>
                <c:pt idx="33564">
                  <c:v>2.7564000000013924</c:v>
                </c:pt>
                <c:pt idx="33565">
                  <c:v>2.7565000000013926</c:v>
                </c:pt>
                <c:pt idx="33566">
                  <c:v>2.7566000000013928</c:v>
                </c:pt>
                <c:pt idx="33567">
                  <c:v>2.756700000001393</c:v>
                </c:pt>
                <c:pt idx="33568">
                  <c:v>2.7568000000013932</c:v>
                </c:pt>
                <c:pt idx="33569">
                  <c:v>2.7569000000013935</c:v>
                </c:pt>
                <c:pt idx="33570">
                  <c:v>2.7570000000013937</c:v>
                </c:pt>
                <c:pt idx="33571">
                  <c:v>2.7571000000013939</c:v>
                </c:pt>
                <c:pt idx="33572">
                  <c:v>2.7572000000013941</c:v>
                </c:pt>
                <c:pt idx="33573">
                  <c:v>2.7573000000013943</c:v>
                </c:pt>
                <c:pt idx="33574">
                  <c:v>2.7574000000013945</c:v>
                </c:pt>
                <c:pt idx="33575">
                  <c:v>2.7575000000013947</c:v>
                </c:pt>
                <c:pt idx="33576">
                  <c:v>2.7576000000013949</c:v>
                </c:pt>
                <c:pt idx="33577">
                  <c:v>2.7577000000013951</c:v>
                </c:pt>
                <c:pt idx="33578">
                  <c:v>2.7578000000013954</c:v>
                </c:pt>
                <c:pt idx="33579">
                  <c:v>2.7579000000013956</c:v>
                </c:pt>
                <c:pt idx="33580">
                  <c:v>2.7580000000013958</c:v>
                </c:pt>
                <c:pt idx="33581">
                  <c:v>2.758100000001396</c:v>
                </c:pt>
                <c:pt idx="33582">
                  <c:v>2.7582000000013962</c:v>
                </c:pt>
                <c:pt idx="33583">
                  <c:v>2.7583000000013964</c:v>
                </c:pt>
                <c:pt idx="33584">
                  <c:v>2.7584000000013966</c:v>
                </c:pt>
                <c:pt idx="33585">
                  <c:v>2.7585000000013968</c:v>
                </c:pt>
                <c:pt idx="33586">
                  <c:v>2.758600000001397</c:v>
                </c:pt>
                <c:pt idx="33587">
                  <c:v>2.7587000000013973</c:v>
                </c:pt>
                <c:pt idx="33588">
                  <c:v>2.7588000000013975</c:v>
                </c:pt>
                <c:pt idx="33589">
                  <c:v>2.7589000000013977</c:v>
                </c:pt>
                <c:pt idx="33590">
                  <c:v>2.7590000000013979</c:v>
                </c:pt>
                <c:pt idx="33591">
                  <c:v>2.7591000000013981</c:v>
                </c:pt>
                <c:pt idx="33592">
                  <c:v>2.7592000000013983</c:v>
                </c:pt>
                <c:pt idx="33593">
                  <c:v>2.7593000000013985</c:v>
                </c:pt>
                <c:pt idx="33594">
                  <c:v>2.7594000000013987</c:v>
                </c:pt>
                <c:pt idx="33595">
                  <c:v>2.7595000000013989</c:v>
                </c:pt>
                <c:pt idx="33596">
                  <c:v>2.7596000000013992</c:v>
                </c:pt>
                <c:pt idx="33597">
                  <c:v>2.7597000000013994</c:v>
                </c:pt>
                <c:pt idx="33598">
                  <c:v>2.7598000000013996</c:v>
                </c:pt>
                <c:pt idx="33599">
                  <c:v>2.7599000000013998</c:v>
                </c:pt>
                <c:pt idx="33600">
                  <c:v>2.7600000000014</c:v>
                </c:pt>
                <c:pt idx="33601">
                  <c:v>2.7601000000014002</c:v>
                </c:pt>
                <c:pt idx="33602">
                  <c:v>2.7602000000014004</c:v>
                </c:pt>
                <c:pt idx="33603">
                  <c:v>2.7603000000014006</c:v>
                </c:pt>
                <c:pt idx="33604">
                  <c:v>2.7604000000014008</c:v>
                </c:pt>
                <c:pt idx="33605">
                  <c:v>2.7605000000014011</c:v>
                </c:pt>
                <c:pt idx="33606">
                  <c:v>2.7606000000014013</c:v>
                </c:pt>
                <c:pt idx="33607">
                  <c:v>2.7607000000014015</c:v>
                </c:pt>
                <c:pt idx="33608">
                  <c:v>2.7608000000014017</c:v>
                </c:pt>
                <c:pt idx="33609">
                  <c:v>2.7609000000014019</c:v>
                </c:pt>
                <c:pt idx="33610">
                  <c:v>2.7610000000014021</c:v>
                </c:pt>
                <c:pt idx="33611">
                  <c:v>2.7611000000014023</c:v>
                </c:pt>
                <c:pt idx="33612">
                  <c:v>2.7612000000014025</c:v>
                </c:pt>
                <c:pt idx="33613">
                  <c:v>2.7613000000014027</c:v>
                </c:pt>
                <c:pt idx="33614">
                  <c:v>2.761400000001403</c:v>
                </c:pt>
                <c:pt idx="33615">
                  <c:v>2.7615000000014032</c:v>
                </c:pt>
                <c:pt idx="33616">
                  <c:v>2.7616000000014034</c:v>
                </c:pt>
                <c:pt idx="33617">
                  <c:v>2.7617000000014036</c:v>
                </c:pt>
                <c:pt idx="33618">
                  <c:v>2.7618000000014038</c:v>
                </c:pt>
                <c:pt idx="33619">
                  <c:v>2.761900000001404</c:v>
                </c:pt>
                <c:pt idx="33620">
                  <c:v>2.7620000000014042</c:v>
                </c:pt>
                <c:pt idx="33621">
                  <c:v>2.7621000000014044</c:v>
                </c:pt>
                <c:pt idx="33622">
                  <c:v>2.7622000000014046</c:v>
                </c:pt>
                <c:pt idx="33623">
                  <c:v>2.7623000000014049</c:v>
                </c:pt>
                <c:pt idx="33624">
                  <c:v>2.7624000000014051</c:v>
                </c:pt>
                <c:pt idx="33625">
                  <c:v>2.7625000000014053</c:v>
                </c:pt>
                <c:pt idx="33626">
                  <c:v>2.7626000000014055</c:v>
                </c:pt>
                <c:pt idx="33627">
                  <c:v>2.7627000000014057</c:v>
                </c:pt>
                <c:pt idx="33628">
                  <c:v>2.7628000000014059</c:v>
                </c:pt>
                <c:pt idx="33629">
                  <c:v>2.7629000000014061</c:v>
                </c:pt>
                <c:pt idx="33630">
                  <c:v>2.7630000000014063</c:v>
                </c:pt>
                <c:pt idx="33631">
                  <c:v>2.7631000000014065</c:v>
                </c:pt>
                <c:pt idx="33632">
                  <c:v>2.7632000000014068</c:v>
                </c:pt>
                <c:pt idx="33633">
                  <c:v>2.763300000001407</c:v>
                </c:pt>
                <c:pt idx="33634">
                  <c:v>2.7634000000014072</c:v>
                </c:pt>
                <c:pt idx="33635">
                  <c:v>2.7635000000014074</c:v>
                </c:pt>
                <c:pt idx="33636">
                  <c:v>2.7636000000014076</c:v>
                </c:pt>
                <c:pt idx="33637">
                  <c:v>2.7637000000014078</c:v>
                </c:pt>
                <c:pt idx="33638">
                  <c:v>2.763800000001408</c:v>
                </c:pt>
                <c:pt idx="33639">
                  <c:v>2.7639000000014082</c:v>
                </c:pt>
                <c:pt idx="33640">
                  <c:v>2.7640000000014084</c:v>
                </c:pt>
                <c:pt idx="33641">
                  <c:v>2.7641000000014087</c:v>
                </c:pt>
                <c:pt idx="33642">
                  <c:v>2.7642000000014089</c:v>
                </c:pt>
                <c:pt idx="33643">
                  <c:v>2.7643000000014091</c:v>
                </c:pt>
                <c:pt idx="33644">
                  <c:v>2.7644000000014093</c:v>
                </c:pt>
                <c:pt idx="33645">
                  <c:v>2.7645000000014095</c:v>
                </c:pt>
                <c:pt idx="33646">
                  <c:v>2.7646000000014097</c:v>
                </c:pt>
                <c:pt idx="33647">
                  <c:v>2.7647000000014099</c:v>
                </c:pt>
                <c:pt idx="33648">
                  <c:v>2.7648000000014101</c:v>
                </c:pt>
                <c:pt idx="33649">
                  <c:v>2.7649000000014103</c:v>
                </c:pt>
                <c:pt idx="33650">
                  <c:v>2.7650000000014106</c:v>
                </c:pt>
                <c:pt idx="33651">
                  <c:v>2.7651000000014108</c:v>
                </c:pt>
                <c:pt idx="33652">
                  <c:v>2.765200000001411</c:v>
                </c:pt>
                <c:pt idx="33653">
                  <c:v>2.7653000000014112</c:v>
                </c:pt>
                <c:pt idx="33654">
                  <c:v>2.7654000000014114</c:v>
                </c:pt>
                <c:pt idx="33655">
                  <c:v>2.7655000000014116</c:v>
                </c:pt>
                <c:pt idx="33656">
                  <c:v>2.7656000000014118</c:v>
                </c:pt>
                <c:pt idx="33657">
                  <c:v>2.765700000001412</c:v>
                </c:pt>
                <c:pt idx="33658">
                  <c:v>2.7658000000014122</c:v>
                </c:pt>
                <c:pt idx="33659">
                  <c:v>2.7659000000014125</c:v>
                </c:pt>
                <c:pt idx="33660">
                  <c:v>2.7660000000014127</c:v>
                </c:pt>
                <c:pt idx="33661">
                  <c:v>2.7661000000014129</c:v>
                </c:pt>
                <c:pt idx="33662">
                  <c:v>2.7662000000014131</c:v>
                </c:pt>
                <c:pt idx="33663">
                  <c:v>2.7663000000014133</c:v>
                </c:pt>
                <c:pt idx="33664">
                  <c:v>2.7664000000014135</c:v>
                </c:pt>
                <c:pt idx="33665">
                  <c:v>2.7665000000014137</c:v>
                </c:pt>
                <c:pt idx="33666">
                  <c:v>2.7666000000014139</c:v>
                </c:pt>
                <c:pt idx="33667">
                  <c:v>2.7667000000014141</c:v>
                </c:pt>
                <c:pt idx="33668">
                  <c:v>2.7668000000014144</c:v>
                </c:pt>
                <c:pt idx="33669">
                  <c:v>2.7669000000014146</c:v>
                </c:pt>
                <c:pt idx="33670">
                  <c:v>2.7670000000014148</c:v>
                </c:pt>
                <c:pt idx="33671">
                  <c:v>2.767100000001415</c:v>
                </c:pt>
                <c:pt idx="33672">
                  <c:v>2.7672000000014152</c:v>
                </c:pt>
                <c:pt idx="33673">
                  <c:v>2.7673000000014154</c:v>
                </c:pt>
                <c:pt idx="33674">
                  <c:v>2.7674000000014156</c:v>
                </c:pt>
                <c:pt idx="33675">
                  <c:v>2.7675000000014158</c:v>
                </c:pt>
                <c:pt idx="33676">
                  <c:v>2.767600000001416</c:v>
                </c:pt>
                <c:pt idx="33677">
                  <c:v>2.7677000000014162</c:v>
                </c:pt>
                <c:pt idx="33678">
                  <c:v>2.7678000000014165</c:v>
                </c:pt>
                <c:pt idx="33679">
                  <c:v>2.7679000000014167</c:v>
                </c:pt>
                <c:pt idx="33680">
                  <c:v>2.7680000000014169</c:v>
                </c:pt>
                <c:pt idx="33681">
                  <c:v>2.7681000000014171</c:v>
                </c:pt>
                <c:pt idx="33682">
                  <c:v>2.7682000000014173</c:v>
                </c:pt>
                <c:pt idx="33683">
                  <c:v>2.7683000000014175</c:v>
                </c:pt>
                <c:pt idx="33684">
                  <c:v>2.7684000000014177</c:v>
                </c:pt>
                <c:pt idx="33685">
                  <c:v>2.7685000000014179</c:v>
                </c:pt>
                <c:pt idx="33686">
                  <c:v>2.7686000000014181</c:v>
                </c:pt>
                <c:pt idx="33687">
                  <c:v>2.7687000000014184</c:v>
                </c:pt>
                <c:pt idx="33688">
                  <c:v>2.7688000000014186</c:v>
                </c:pt>
                <c:pt idx="33689">
                  <c:v>2.7689000000014188</c:v>
                </c:pt>
                <c:pt idx="33690">
                  <c:v>2.769000000001419</c:v>
                </c:pt>
                <c:pt idx="33691">
                  <c:v>2.7691000000014192</c:v>
                </c:pt>
                <c:pt idx="33692">
                  <c:v>2.7692000000014194</c:v>
                </c:pt>
                <c:pt idx="33693">
                  <c:v>2.7693000000014196</c:v>
                </c:pt>
                <c:pt idx="33694">
                  <c:v>2.7694000000014198</c:v>
                </c:pt>
                <c:pt idx="33695">
                  <c:v>2.76950000000142</c:v>
                </c:pt>
                <c:pt idx="33696">
                  <c:v>2.7696000000014203</c:v>
                </c:pt>
                <c:pt idx="33697">
                  <c:v>2.7697000000014205</c:v>
                </c:pt>
                <c:pt idx="33698">
                  <c:v>2.7698000000014207</c:v>
                </c:pt>
                <c:pt idx="33699">
                  <c:v>2.7699000000014209</c:v>
                </c:pt>
                <c:pt idx="33700">
                  <c:v>2.7700000000014211</c:v>
                </c:pt>
                <c:pt idx="33701">
                  <c:v>2.7701000000014213</c:v>
                </c:pt>
                <c:pt idx="33702">
                  <c:v>2.7702000000014215</c:v>
                </c:pt>
                <c:pt idx="33703">
                  <c:v>2.7703000000014217</c:v>
                </c:pt>
                <c:pt idx="33704">
                  <c:v>2.7704000000014219</c:v>
                </c:pt>
                <c:pt idx="33705">
                  <c:v>2.7705000000014222</c:v>
                </c:pt>
                <c:pt idx="33706">
                  <c:v>2.7706000000014224</c:v>
                </c:pt>
                <c:pt idx="33707">
                  <c:v>2.7707000000014226</c:v>
                </c:pt>
                <c:pt idx="33708">
                  <c:v>2.7708000000014228</c:v>
                </c:pt>
                <c:pt idx="33709">
                  <c:v>2.770900000001423</c:v>
                </c:pt>
                <c:pt idx="33710">
                  <c:v>2.7710000000014232</c:v>
                </c:pt>
                <c:pt idx="33711">
                  <c:v>2.7711000000014234</c:v>
                </c:pt>
                <c:pt idx="33712">
                  <c:v>2.7712000000014236</c:v>
                </c:pt>
                <c:pt idx="33713">
                  <c:v>2.7713000000014238</c:v>
                </c:pt>
                <c:pt idx="33714">
                  <c:v>2.7714000000014241</c:v>
                </c:pt>
                <c:pt idx="33715">
                  <c:v>2.7715000000014243</c:v>
                </c:pt>
                <c:pt idx="33716">
                  <c:v>2.7716000000014245</c:v>
                </c:pt>
                <c:pt idx="33717">
                  <c:v>2.7717000000014247</c:v>
                </c:pt>
                <c:pt idx="33718">
                  <c:v>2.7718000000014249</c:v>
                </c:pt>
                <c:pt idx="33719">
                  <c:v>2.7719000000014251</c:v>
                </c:pt>
                <c:pt idx="33720">
                  <c:v>2.7720000000014253</c:v>
                </c:pt>
                <c:pt idx="33721">
                  <c:v>2.7721000000014255</c:v>
                </c:pt>
                <c:pt idx="33722">
                  <c:v>2.7722000000014257</c:v>
                </c:pt>
                <c:pt idx="33723">
                  <c:v>2.772300000001426</c:v>
                </c:pt>
                <c:pt idx="33724">
                  <c:v>2.7724000000014262</c:v>
                </c:pt>
                <c:pt idx="33725">
                  <c:v>2.7725000000014264</c:v>
                </c:pt>
                <c:pt idx="33726">
                  <c:v>2.7726000000014266</c:v>
                </c:pt>
                <c:pt idx="33727">
                  <c:v>2.7727000000014268</c:v>
                </c:pt>
                <c:pt idx="33728">
                  <c:v>2.772800000001427</c:v>
                </c:pt>
                <c:pt idx="33729">
                  <c:v>2.7729000000014272</c:v>
                </c:pt>
                <c:pt idx="33730">
                  <c:v>2.7730000000014274</c:v>
                </c:pt>
                <c:pt idx="33731">
                  <c:v>2.7731000000014276</c:v>
                </c:pt>
                <c:pt idx="33732">
                  <c:v>2.7732000000014279</c:v>
                </c:pt>
                <c:pt idx="33733">
                  <c:v>2.7733000000014281</c:v>
                </c:pt>
                <c:pt idx="33734">
                  <c:v>2.7734000000014283</c:v>
                </c:pt>
                <c:pt idx="33735">
                  <c:v>2.7735000000014285</c:v>
                </c:pt>
                <c:pt idx="33736">
                  <c:v>2.7736000000014287</c:v>
                </c:pt>
                <c:pt idx="33737">
                  <c:v>2.7737000000014289</c:v>
                </c:pt>
                <c:pt idx="33738">
                  <c:v>2.7738000000014291</c:v>
                </c:pt>
                <c:pt idx="33739">
                  <c:v>2.7739000000014293</c:v>
                </c:pt>
                <c:pt idx="33740">
                  <c:v>2.7740000000014295</c:v>
                </c:pt>
                <c:pt idx="33741">
                  <c:v>2.7741000000014298</c:v>
                </c:pt>
                <c:pt idx="33742">
                  <c:v>2.77420000000143</c:v>
                </c:pt>
                <c:pt idx="33743">
                  <c:v>2.7743000000014302</c:v>
                </c:pt>
                <c:pt idx="33744">
                  <c:v>2.7744000000014304</c:v>
                </c:pt>
                <c:pt idx="33745">
                  <c:v>2.7745000000014306</c:v>
                </c:pt>
                <c:pt idx="33746">
                  <c:v>2.7746000000014308</c:v>
                </c:pt>
                <c:pt idx="33747">
                  <c:v>2.774700000001431</c:v>
                </c:pt>
                <c:pt idx="33748">
                  <c:v>2.7748000000014312</c:v>
                </c:pt>
                <c:pt idx="33749">
                  <c:v>2.7749000000014314</c:v>
                </c:pt>
                <c:pt idx="33750">
                  <c:v>2.7750000000014317</c:v>
                </c:pt>
                <c:pt idx="33751">
                  <c:v>2.7751000000014319</c:v>
                </c:pt>
                <c:pt idx="33752">
                  <c:v>2.7752000000014321</c:v>
                </c:pt>
                <c:pt idx="33753">
                  <c:v>2.7753000000014323</c:v>
                </c:pt>
                <c:pt idx="33754">
                  <c:v>2.7754000000014325</c:v>
                </c:pt>
                <c:pt idx="33755">
                  <c:v>2.7755000000014327</c:v>
                </c:pt>
                <c:pt idx="33756">
                  <c:v>2.7756000000014329</c:v>
                </c:pt>
                <c:pt idx="33757">
                  <c:v>2.7757000000014331</c:v>
                </c:pt>
                <c:pt idx="33758">
                  <c:v>2.7758000000014333</c:v>
                </c:pt>
                <c:pt idx="33759">
                  <c:v>2.7759000000014336</c:v>
                </c:pt>
                <c:pt idx="33760">
                  <c:v>2.7760000000014338</c:v>
                </c:pt>
                <c:pt idx="33761">
                  <c:v>2.776100000001434</c:v>
                </c:pt>
                <c:pt idx="33762">
                  <c:v>2.7762000000014342</c:v>
                </c:pt>
                <c:pt idx="33763">
                  <c:v>2.7763000000014344</c:v>
                </c:pt>
                <c:pt idx="33764">
                  <c:v>2.7764000000014346</c:v>
                </c:pt>
                <c:pt idx="33765">
                  <c:v>2.7765000000014348</c:v>
                </c:pt>
                <c:pt idx="33766">
                  <c:v>2.776600000001435</c:v>
                </c:pt>
                <c:pt idx="33767">
                  <c:v>2.7767000000014352</c:v>
                </c:pt>
                <c:pt idx="33768">
                  <c:v>2.7768000000014355</c:v>
                </c:pt>
                <c:pt idx="33769">
                  <c:v>2.7769000000014357</c:v>
                </c:pt>
                <c:pt idx="33770">
                  <c:v>2.7770000000014359</c:v>
                </c:pt>
                <c:pt idx="33771">
                  <c:v>2.7771000000014361</c:v>
                </c:pt>
                <c:pt idx="33772">
                  <c:v>2.7772000000014363</c:v>
                </c:pt>
                <c:pt idx="33773">
                  <c:v>2.7773000000014365</c:v>
                </c:pt>
                <c:pt idx="33774">
                  <c:v>2.7774000000014367</c:v>
                </c:pt>
                <c:pt idx="33775">
                  <c:v>2.7775000000014369</c:v>
                </c:pt>
                <c:pt idx="33776">
                  <c:v>2.7776000000014371</c:v>
                </c:pt>
                <c:pt idx="33777">
                  <c:v>2.7777000000014374</c:v>
                </c:pt>
                <c:pt idx="33778">
                  <c:v>2.7778000000014376</c:v>
                </c:pt>
                <c:pt idx="33779">
                  <c:v>2.7779000000014378</c:v>
                </c:pt>
                <c:pt idx="33780">
                  <c:v>2.778000000001438</c:v>
                </c:pt>
                <c:pt idx="33781">
                  <c:v>2.7781000000014382</c:v>
                </c:pt>
                <c:pt idx="33782">
                  <c:v>2.7782000000014384</c:v>
                </c:pt>
                <c:pt idx="33783">
                  <c:v>2.7783000000014386</c:v>
                </c:pt>
                <c:pt idx="33784">
                  <c:v>2.7784000000014388</c:v>
                </c:pt>
                <c:pt idx="33785">
                  <c:v>2.778500000001439</c:v>
                </c:pt>
                <c:pt idx="33786">
                  <c:v>2.7786000000014393</c:v>
                </c:pt>
                <c:pt idx="33787">
                  <c:v>2.7787000000014395</c:v>
                </c:pt>
                <c:pt idx="33788">
                  <c:v>2.7788000000014397</c:v>
                </c:pt>
                <c:pt idx="33789">
                  <c:v>2.7789000000014399</c:v>
                </c:pt>
                <c:pt idx="33790">
                  <c:v>2.7790000000014401</c:v>
                </c:pt>
                <c:pt idx="33791">
                  <c:v>2.7791000000014403</c:v>
                </c:pt>
                <c:pt idx="33792">
                  <c:v>2.7792000000014405</c:v>
                </c:pt>
                <c:pt idx="33793">
                  <c:v>2.7793000000014407</c:v>
                </c:pt>
                <c:pt idx="33794">
                  <c:v>2.7794000000014409</c:v>
                </c:pt>
                <c:pt idx="33795">
                  <c:v>2.7795000000014412</c:v>
                </c:pt>
                <c:pt idx="33796">
                  <c:v>2.7796000000014414</c:v>
                </c:pt>
                <c:pt idx="33797">
                  <c:v>2.7797000000014416</c:v>
                </c:pt>
                <c:pt idx="33798">
                  <c:v>2.7798000000014418</c:v>
                </c:pt>
                <c:pt idx="33799">
                  <c:v>2.779900000001442</c:v>
                </c:pt>
                <c:pt idx="33800">
                  <c:v>2.7800000000014422</c:v>
                </c:pt>
                <c:pt idx="33801">
                  <c:v>2.7801000000014424</c:v>
                </c:pt>
                <c:pt idx="33802">
                  <c:v>2.7802000000014426</c:v>
                </c:pt>
                <c:pt idx="33803">
                  <c:v>2.7803000000014428</c:v>
                </c:pt>
                <c:pt idx="33804">
                  <c:v>2.7804000000014431</c:v>
                </c:pt>
                <c:pt idx="33805">
                  <c:v>2.7805000000014433</c:v>
                </c:pt>
                <c:pt idx="33806">
                  <c:v>2.7806000000014435</c:v>
                </c:pt>
                <c:pt idx="33807">
                  <c:v>2.7807000000014437</c:v>
                </c:pt>
                <c:pt idx="33808">
                  <c:v>2.7808000000014439</c:v>
                </c:pt>
                <c:pt idx="33809">
                  <c:v>2.7809000000014441</c:v>
                </c:pt>
                <c:pt idx="33810">
                  <c:v>2.7810000000014443</c:v>
                </c:pt>
                <c:pt idx="33811">
                  <c:v>2.7811000000014445</c:v>
                </c:pt>
                <c:pt idx="33812">
                  <c:v>2.7812000000014447</c:v>
                </c:pt>
                <c:pt idx="33813">
                  <c:v>2.7813000000014449</c:v>
                </c:pt>
                <c:pt idx="33814">
                  <c:v>2.7814000000014452</c:v>
                </c:pt>
                <c:pt idx="33815">
                  <c:v>2.7815000000014454</c:v>
                </c:pt>
                <c:pt idx="33816">
                  <c:v>2.7816000000014456</c:v>
                </c:pt>
                <c:pt idx="33817">
                  <c:v>2.7817000000014458</c:v>
                </c:pt>
                <c:pt idx="33818">
                  <c:v>2.781800000001446</c:v>
                </c:pt>
                <c:pt idx="33819">
                  <c:v>2.7819000000014462</c:v>
                </c:pt>
                <c:pt idx="33820">
                  <c:v>2.7820000000014464</c:v>
                </c:pt>
                <c:pt idx="33821">
                  <c:v>2.7821000000014466</c:v>
                </c:pt>
                <c:pt idx="33822">
                  <c:v>2.7822000000014468</c:v>
                </c:pt>
                <c:pt idx="33823">
                  <c:v>2.7823000000014471</c:v>
                </c:pt>
                <c:pt idx="33824">
                  <c:v>2.7824000000014473</c:v>
                </c:pt>
                <c:pt idx="33825">
                  <c:v>2.7825000000014475</c:v>
                </c:pt>
                <c:pt idx="33826">
                  <c:v>2.7826000000014477</c:v>
                </c:pt>
                <c:pt idx="33827">
                  <c:v>2.7827000000014479</c:v>
                </c:pt>
                <c:pt idx="33828">
                  <c:v>2.7828000000014481</c:v>
                </c:pt>
                <c:pt idx="33829">
                  <c:v>2.7829000000014483</c:v>
                </c:pt>
                <c:pt idx="33830">
                  <c:v>2.7830000000014485</c:v>
                </c:pt>
                <c:pt idx="33831">
                  <c:v>2.7831000000014487</c:v>
                </c:pt>
                <c:pt idx="33832">
                  <c:v>2.783200000001449</c:v>
                </c:pt>
                <c:pt idx="33833">
                  <c:v>2.7833000000014492</c:v>
                </c:pt>
                <c:pt idx="33834">
                  <c:v>2.7834000000014494</c:v>
                </c:pt>
                <c:pt idx="33835">
                  <c:v>2.7835000000014496</c:v>
                </c:pt>
                <c:pt idx="33836">
                  <c:v>2.7836000000014498</c:v>
                </c:pt>
                <c:pt idx="33837">
                  <c:v>2.78370000000145</c:v>
                </c:pt>
                <c:pt idx="33838">
                  <c:v>2.7838000000014502</c:v>
                </c:pt>
                <c:pt idx="33839">
                  <c:v>2.7839000000014504</c:v>
                </c:pt>
                <c:pt idx="33840">
                  <c:v>2.7840000000014506</c:v>
                </c:pt>
                <c:pt idx="33841">
                  <c:v>2.7841000000014509</c:v>
                </c:pt>
                <c:pt idx="33842">
                  <c:v>2.7842000000014511</c:v>
                </c:pt>
                <c:pt idx="33843">
                  <c:v>2.7843000000014513</c:v>
                </c:pt>
                <c:pt idx="33844">
                  <c:v>2.7844000000014515</c:v>
                </c:pt>
                <c:pt idx="33845">
                  <c:v>2.7845000000014517</c:v>
                </c:pt>
                <c:pt idx="33846">
                  <c:v>2.7846000000014519</c:v>
                </c:pt>
                <c:pt idx="33847">
                  <c:v>2.7847000000014521</c:v>
                </c:pt>
                <c:pt idx="33848">
                  <c:v>2.7848000000014523</c:v>
                </c:pt>
                <c:pt idx="33849">
                  <c:v>2.7849000000014525</c:v>
                </c:pt>
                <c:pt idx="33850">
                  <c:v>2.7850000000014528</c:v>
                </c:pt>
                <c:pt idx="33851">
                  <c:v>2.785100000001453</c:v>
                </c:pt>
                <c:pt idx="33852">
                  <c:v>2.7852000000014532</c:v>
                </c:pt>
                <c:pt idx="33853">
                  <c:v>2.7853000000014534</c:v>
                </c:pt>
                <c:pt idx="33854">
                  <c:v>2.7854000000014536</c:v>
                </c:pt>
                <c:pt idx="33855">
                  <c:v>2.7855000000014538</c:v>
                </c:pt>
                <c:pt idx="33856">
                  <c:v>2.785600000001454</c:v>
                </c:pt>
                <c:pt idx="33857">
                  <c:v>2.7857000000014542</c:v>
                </c:pt>
                <c:pt idx="33858">
                  <c:v>2.7858000000014544</c:v>
                </c:pt>
                <c:pt idx="33859">
                  <c:v>2.7859000000014547</c:v>
                </c:pt>
                <c:pt idx="33860">
                  <c:v>2.7860000000014549</c:v>
                </c:pt>
                <c:pt idx="33861">
                  <c:v>2.7861000000014551</c:v>
                </c:pt>
                <c:pt idx="33862">
                  <c:v>2.7862000000014553</c:v>
                </c:pt>
                <c:pt idx="33863">
                  <c:v>2.7863000000014555</c:v>
                </c:pt>
                <c:pt idx="33864">
                  <c:v>2.7864000000014557</c:v>
                </c:pt>
                <c:pt idx="33865">
                  <c:v>2.7865000000014559</c:v>
                </c:pt>
                <c:pt idx="33866">
                  <c:v>2.7866000000014561</c:v>
                </c:pt>
                <c:pt idx="33867">
                  <c:v>2.7867000000014563</c:v>
                </c:pt>
                <c:pt idx="33868">
                  <c:v>2.7868000000014566</c:v>
                </c:pt>
                <c:pt idx="33869">
                  <c:v>2.7869000000014568</c:v>
                </c:pt>
                <c:pt idx="33870">
                  <c:v>2.787000000001457</c:v>
                </c:pt>
                <c:pt idx="33871">
                  <c:v>2.7871000000014572</c:v>
                </c:pt>
                <c:pt idx="33872">
                  <c:v>2.7872000000014574</c:v>
                </c:pt>
                <c:pt idx="33873">
                  <c:v>2.7873000000014576</c:v>
                </c:pt>
                <c:pt idx="33874">
                  <c:v>2.7874000000014578</c:v>
                </c:pt>
                <c:pt idx="33875">
                  <c:v>2.787500000001458</c:v>
                </c:pt>
                <c:pt idx="33876">
                  <c:v>2.7876000000014582</c:v>
                </c:pt>
                <c:pt idx="33877">
                  <c:v>2.7877000000014585</c:v>
                </c:pt>
                <c:pt idx="33878">
                  <c:v>2.7878000000014587</c:v>
                </c:pt>
                <c:pt idx="33879">
                  <c:v>2.7879000000014589</c:v>
                </c:pt>
                <c:pt idx="33880">
                  <c:v>2.7880000000014591</c:v>
                </c:pt>
                <c:pt idx="33881">
                  <c:v>2.7881000000014593</c:v>
                </c:pt>
                <c:pt idx="33882">
                  <c:v>2.7882000000014595</c:v>
                </c:pt>
                <c:pt idx="33883">
                  <c:v>2.7883000000014597</c:v>
                </c:pt>
                <c:pt idx="33884">
                  <c:v>2.7884000000014599</c:v>
                </c:pt>
                <c:pt idx="33885">
                  <c:v>2.7885000000014601</c:v>
                </c:pt>
                <c:pt idx="33886">
                  <c:v>2.7886000000014604</c:v>
                </c:pt>
                <c:pt idx="33887">
                  <c:v>2.7887000000014606</c:v>
                </c:pt>
                <c:pt idx="33888">
                  <c:v>2.7888000000014608</c:v>
                </c:pt>
                <c:pt idx="33889">
                  <c:v>2.788900000001461</c:v>
                </c:pt>
                <c:pt idx="33890">
                  <c:v>2.7890000000014612</c:v>
                </c:pt>
                <c:pt idx="33891">
                  <c:v>2.7891000000014614</c:v>
                </c:pt>
                <c:pt idx="33892">
                  <c:v>2.7892000000014616</c:v>
                </c:pt>
                <c:pt idx="33893">
                  <c:v>2.7893000000014618</c:v>
                </c:pt>
                <c:pt idx="33894">
                  <c:v>2.789400000001462</c:v>
                </c:pt>
                <c:pt idx="33895">
                  <c:v>2.7895000000014623</c:v>
                </c:pt>
                <c:pt idx="33896">
                  <c:v>2.7896000000014625</c:v>
                </c:pt>
                <c:pt idx="33897">
                  <c:v>2.7897000000014627</c:v>
                </c:pt>
                <c:pt idx="33898">
                  <c:v>2.7898000000014629</c:v>
                </c:pt>
                <c:pt idx="33899">
                  <c:v>2.7899000000014631</c:v>
                </c:pt>
                <c:pt idx="33900">
                  <c:v>2.7900000000014633</c:v>
                </c:pt>
                <c:pt idx="33901">
                  <c:v>2.7901000000014635</c:v>
                </c:pt>
                <c:pt idx="33902">
                  <c:v>2.7902000000014637</c:v>
                </c:pt>
                <c:pt idx="33903">
                  <c:v>2.7903000000014639</c:v>
                </c:pt>
                <c:pt idx="33904">
                  <c:v>2.7904000000014642</c:v>
                </c:pt>
                <c:pt idx="33905">
                  <c:v>2.7905000000014644</c:v>
                </c:pt>
                <c:pt idx="33906">
                  <c:v>2.7906000000014646</c:v>
                </c:pt>
                <c:pt idx="33907">
                  <c:v>2.7907000000014648</c:v>
                </c:pt>
                <c:pt idx="33908">
                  <c:v>2.790800000001465</c:v>
                </c:pt>
                <c:pt idx="33909">
                  <c:v>2.7909000000014652</c:v>
                </c:pt>
                <c:pt idx="33910">
                  <c:v>2.7910000000014654</c:v>
                </c:pt>
                <c:pt idx="33911">
                  <c:v>2.7911000000014656</c:v>
                </c:pt>
                <c:pt idx="33912">
                  <c:v>2.7912000000014658</c:v>
                </c:pt>
                <c:pt idx="33913">
                  <c:v>2.7913000000014661</c:v>
                </c:pt>
                <c:pt idx="33914">
                  <c:v>2.7914000000014663</c:v>
                </c:pt>
                <c:pt idx="33915">
                  <c:v>2.7915000000014665</c:v>
                </c:pt>
                <c:pt idx="33916">
                  <c:v>2.7916000000014667</c:v>
                </c:pt>
                <c:pt idx="33917">
                  <c:v>2.7917000000014669</c:v>
                </c:pt>
                <c:pt idx="33918">
                  <c:v>2.7918000000014671</c:v>
                </c:pt>
                <c:pt idx="33919">
                  <c:v>2.7919000000014673</c:v>
                </c:pt>
                <c:pt idx="33920">
                  <c:v>2.7920000000014675</c:v>
                </c:pt>
                <c:pt idx="33921">
                  <c:v>2.7921000000014677</c:v>
                </c:pt>
                <c:pt idx="33922">
                  <c:v>2.792200000001468</c:v>
                </c:pt>
                <c:pt idx="33923">
                  <c:v>2.7923000000014682</c:v>
                </c:pt>
                <c:pt idx="33924">
                  <c:v>2.7924000000014684</c:v>
                </c:pt>
                <c:pt idx="33925">
                  <c:v>2.7925000000014686</c:v>
                </c:pt>
                <c:pt idx="33926">
                  <c:v>2.7926000000014688</c:v>
                </c:pt>
                <c:pt idx="33927">
                  <c:v>2.792700000001469</c:v>
                </c:pt>
                <c:pt idx="33928">
                  <c:v>2.7928000000014692</c:v>
                </c:pt>
                <c:pt idx="33929">
                  <c:v>2.7929000000014694</c:v>
                </c:pt>
                <c:pt idx="33930">
                  <c:v>2.7930000000014696</c:v>
                </c:pt>
                <c:pt idx="33931">
                  <c:v>2.7931000000014699</c:v>
                </c:pt>
                <c:pt idx="33932">
                  <c:v>2.7932000000014701</c:v>
                </c:pt>
                <c:pt idx="33933">
                  <c:v>2.7933000000014703</c:v>
                </c:pt>
                <c:pt idx="33934">
                  <c:v>2.7934000000014705</c:v>
                </c:pt>
                <c:pt idx="33935">
                  <c:v>2.7935000000014707</c:v>
                </c:pt>
                <c:pt idx="33936">
                  <c:v>2.7936000000014709</c:v>
                </c:pt>
                <c:pt idx="33937">
                  <c:v>2.7937000000014711</c:v>
                </c:pt>
                <c:pt idx="33938">
                  <c:v>2.7938000000014713</c:v>
                </c:pt>
                <c:pt idx="33939">
                  <c:v>2.7939000000014715</c:v>
                </c:pt>
                <c:pt idx="33940">
                  <c:v>2.7940000000014718</c:v>
                </c:pt>
                <c:pt idx="33941">
                  <c:v>2.794100000001472</c:v>
                </c:pt>
                <c:pt idx="33942">
                  <c:v>2.7942000000014722</c:v>
                </c:pt>
                <c:pt idx="33943">
                  <c:v>2.7943000000014724</c:v>
                </c:pt>
                <c:pt idx="33944">
                  <c:v>2.7944000000014726</c:v>
                </c:pt>
                <c:pt idx="33945">
                  <c:v>2.7945000000014728</c:v>
                </c:pt>
                <c:pt idx="33946">
                  <c:v>2.794600000001473</c:v>
                </c:pt>
                <c:pt idx="33947">
                  <c:v>2.7947000000014732</c:v>
                </c:pt>
                <c:pt idx="33948">
                  <c:v>2.7948000000014734</c:v>
                </c:pt>
                <c:pt idx="33949">
                  <c:v>2.7949000000014737</c:v>
                </c:pt>
                <c:pt idx="33950">
                  <c:v>2.7950000000014739</c:v>
                </c:pt>
                <c:pt idx="33951">
                  <c:v>2.7951000000014741</c:v>
                </c:pt>
                <c:pt idx="33952">
                  <c:v>2.7952000000014743</c:v>
                </c:pt>
                <c:pt idx="33953">
                  <c:v>2.7953000000014745</c:v>
                </c:pt>
                <c:pt idx="33954">
                  <c:v>2.7954000000014747</c:v>
                </c:pt>
                <c:pt idx="33955">
                  <c:v>2.7955000000014749</c:v>
                </c:pt>
                <c:pt idx="33956">
                  <c:v>2.7956000000014751</c:v>
                </c:pt>
                <c:pt idx="33957">
                  <c:v>2.7957000000014753</c:v>
                </c:pt>
                <c:pt idx="33958">
                  <c:v>2.7958000000014755</c:v>
                </c:pt>
                <c:pt idx="33959">
                  <c:v>2.7959000000014758</c:v>
                </c:pt>
                <c:pt idx="33960">
                  <c:v>2.796000000001476</c:v>
                </c:pt>
                <c:pt idx="33961">
                  <c:v>2.7961000000014762</c:v>
                </c:pt>
                <c:pt idx="33962">
                  <c:v>2.7962000000014764</c:v>
                </c:pt>
                <c:pt idx="33963">
                  <c:v>2.7963000000014766</c:v>
                </c:pt>
                <c:pt idx="33964">
                  <c:v>2.7964000000014768</c:v>
                </c:pt>
                <c:pt idx="33965">
                  <c:v>2.796500000001477</c:v>
                </c:pt>
                <c:pt idx="33966">
                  <c:v>2.7966000000014772</c:v>
                </c:pt>
                <c:pt idx="33967">
                  <c:v>2.7967000000014774</c:v>
                </c:pt>
                <c:pt idx="33968">
                  <c:v>2.7968000000014777</c:v>
                </c:pt>
                <c:pt idx="33969">
                  <c:v>2.7969000000014779</c:v>
                </c:pt>
                <c:pt idx="33970">
                  <c:v>2.7970000000014781</c:v>
                </c:pt>
                <c:pt idx="33971">
                  <c:v>2.7971000000014783</c:v>
                </c:pt>
                <c:pt idx="33972">
                  <c:v>2.7972000000014785</c:v>
                </c:pt>
                <c:pt idx="33973">
                  <c:v>2.7973000000014787</c:v>
                </c:pt>
                <c:pt idx="33974">
                  <c:v>2.7974000000014789</c:v>
                </c:pt>
                <c:pt idx="33975">
                  <c:v>2.7975000000014791</c:v>
                </c:pt>
                <c:pt idx="33976">
                  <c:v>2.7976000000014793</c:v>
                </c:pt>
                <c:pt idx="33977">
                  <c:v>2.7977000000014796</c:v>
                </c:pt>
                <c:pt idx="33978">
                  <c:v>2.7978000000014798</c:v>
                </c:pt>
                <c:pt idx="33979">
                  <c:v>2.79790000000148</c:v>
                </c:pt>
                <c:pt idx="33980">
                  <c:v>2.7980000000014802</c:v>
                </c:pt>
                <c:pt idx="33981">
                  <c:v>2.7981000000014804</c:v>
                </c:pt>
                <c:pt idx="33982">
                  <c:v>2.7982000000014806</c:v>
                </c:pt>
                <c:pt idx="33983">
                  <c:v>2.7983000000014808</c:v>
                </c:pt>
                <c:pt idx="33984">
                  <c:v>2.798400000001481</c:v>
                </c:pt>
                <c:pt idx="33985">
                  <c:v>2.7985000000014812</c:v>
                </c:pt>
                <c:pt idx="33986">
                  <c:v>2.7986000000014815</c:v>
                </c:pt>
                <c:pt idx="33987">
                  <c:v>2.7987000000014817</c:v>
                </c:pt>
                <c:pt idx="33988">
                  <c:v>2.7988000000014819</c:v>
                </c:pt>
                <c:pt idx="33989">
                  <c:v>2.7989000000014821</c:v>
                </c:pt>
                <c:pt idx="33990">
                  <c:v>2.7990000000014823</c:v>
                </c:pt>
                <c:pt idx="33991">
                  <c:v>2.7991000000014825</c:v>
                </c:pt>
                <c:pt idx="33992">
                  <c:v>2.7992000000014827</c:v>
                </c:pt>
                <c:pt idx="33993">
                  <c:v>2.7993000000014829</c:v>
                </c:pt>
                <c:pt idx="33994">
                  <c:v>2.7994000000014831</c:v>
                </c:pt>
                <c:pt idx="33995">
                  <c:v>2.7995000000014834</c:v>
                </c:pt>
                <c:pt idx="33996">
                  <c:v>2.7996000000014836</c:v>
                </c:pt>
                <c:pt idx="33997">
                  <c:v>2.7997000000014838</c:v>
                </c:pt>
                <c:pt idx="33998">
                  <c:v>2.799800000001484</c:v>
                </c:pt>
                <c:pt idx="33999">
                  <c:v>2.7999000000014842</c:v>
                </c:pt>
                <c:pt idx="34000">
                  <c:v>2.8000000000014844</c:v>
                </c:pt>
                <c:pt idx="34001">
                  <c:v>2.8001000000014846</c:v>
                </c:pt>
                <c:pt idx="34002">
                  <c:v>2.8002000000014848</c:v>
                </c:pt>
                <c:pt idx="34003">
                  <c:v>2.800300000001485</c:v>
                </c:pt>
                <c:pt idx="34004">
                  <c:v>2.8004000000014853</c:v>
                </c:pt>
                <c:pt idx="34005">
                  <c:v>2.8005000000014855</c:v>
                </c:pt>
                <c:pt idx="34006">
                  <c:v>2.8006000000014857</c:v>
                </c:pt>
                <c:pt idx="34007">
                  <c:v>2.8007000000014859</c:v>
                </c:pt>
                <c:pt idx="34008">
                  <c:v>2.8008000000014861</c:v>
                </c:pt>
                <c:pt idx="34009">
                  <c:v>2.8009000000014863</c:v>
                </c:pt>
                <c:pt idx="34010">
                  <c:v>2.8010000000014865</c:v>
                </c:pt>
                <c:pt idx="34011">
                  <c:v>2.8011000000014867</c:v>
                </c:pt>
                <c:pt idx="34012">
                  <c:v>2.8012000000014869</c:v>
                </c:pt>
                <c:pt idx="34013">
                  <c:v>2.8013000000014872</c:v>
                </c:pt>
                <c:pt idx="34014">
                  <c:v>2.8014000000014874</c:v>
                </c:pt>
                <c:pt idx="34015">
                  <c:v>2.8015000000014876</c:v>
                </c:pt>
                <c:pt idx="34016">
                  <c:v>2.8016000000014878</c:v>
                </c:pt>
                <c:pt idx="34017">
                  <c:v>2.801700000001488</c:v>
                </c:pt>
                <c:pt idx="34018">
                  <c:v>2.8018000000014882</c:v>
                </c:pt>
                <c:pt idx="34019">
                  <c:v>2.8019000000014884</c:v>
                </c:pt>
                <c:pt idx="34020">
                  <c:v>2.8020000000014886</c:v>
                </c:pt>
                <c:pt idx="34021">
                  <c:v>2.8021000000014888</c:v>
                </c:pt>
                <c:pt idx="34022">
                  <c:v>2.8022000000014891</c:v>
                </c:pt>
                <c:pt idx="34023">
                  <c:v>2.8023000000014893</c:v>
                </c:pt>
                <c:pt idx="34024">
                  <c:v>2.8024000000014895</c:v>
                </c:pt>
                <c:pt idx="34025">
                  <c:v>2.8025000000014897</c:v>
                </c:pt>
                <c:pt idx="34026">
                  <c:v>2.8026000000014899</c:v>
                </c:pt>
                <c:pt idx="34027">
                  <c:v>2.8027000000014901</c:v>
                </c:pt>
                <c:pt idx="34028">
                  <c:v>2.8028000000014903</c:v>
                </c:pt>
                <c:pt idx="34029">
                  <c:v>2.8029000000014905</c:v>
                </c:pt>
                <c:pt idx="34030">
                  <c:v>2.8030000000014907</c:v>
                </c:pt>
                <c:pt idx="34031">
                  <c:v>2.803100000001491</c:v>
                </c:pt>
                <c:pt idx="34032">
                  <c:v>2.8032000000014912</c:v>
                </c:pt>
                <c:pt idx="34033">
                  <c:v>2.8033000000014914</c:v>
                </c:pt>
                <c:pt idx="34034">
                  <c:v>2.8034000000014916</c:v>
                </c:pt>
                <c:pt idx="34035">
                  <c:v>2.8035000000014918</c:v>
                </c:pt>
                <c:pt idx="34036">
                  <c:v>2.803600000001492</c:v>
                </c:pt>
                <c:pt idx="34037">
                  <c:v>2.8037000000014922</c:v>
                </c:pt>
                <c:pt idx="34038">
                  <c:v>2.8038000000014924</c:v>
                </c:pt>
                <c:pt idx="34039">
                  <c:v>2.8039000000014926</c:v>
                </c:pt>
                <c:pt idx="34040">
                  <c:v>2.8040000000014929</c:v>
                </c:pt>
                <c:pt idx="34041">
                  <c:v>2.8041000000014931</c:v>
                </c:pt>
                <c:pt idx="34042">
                  <c:v>2.8042000000014933</c:v>
                </c:pt>
                <c:pt idx="34043">
                  <c:v>2.8043000000014935</c:v>
                </c:pt>
                <c:pt idx="34044">
                  <c:v>2.8044000000014937</c:v>
                </c:pt>
                <c:pt idx="34045">
                  <c:v>2.8045000000014939</c:v>
                </c:pt>
                <c:pt idx="34046">
                  <c:v>2.8046000000014941</c:v>
                </c:pt>
                <c:pt idx="34047">
                  <c:v>2.8047000000014943</c:v>
                </c:pt>
                <c:pt idx="34048">
                  <c:v>2.8048000000014945</c:v>
                </c:pt>
                <c:pt idx="34049">
                  <c:v>2.8049000000014948</c:v>
                </c:pt>
                <c:pt idx="34050">
                  <c:v>2.805000000001495</c:v>
                </c:pt>
                <c:pt idx="34051">
                  <c:v>2.8051000000014952</c:v>
                </c:pt>
                <c:pt idx="34052">
                  <c:v>2.8052000000014954</c:v>
                </c:pt>
                <c:pt idx="34053">
                  <c:v>2.8053000000014956</c:v>
                </c:pt>
                <c:pt idx="34054">
                  <c:v>2.8054000000014958</c:v>
                </c:pt>
                <c:pt idx="34055">
                  <c:v>2.805500000001496</c:v>
                </c:pt>
                <c:pt idx="34056">
                  <c:v>2.8056000000014962</c:v>
                </c:pt>
                <c:pt idx="34057">
                  <c:v>2.8057000000014964</c:v>
                </c:pt>
                <c:pt idx="34058">
                  <c:v>2.8058000000014967</c:v>
                </c:pt>
                <c:pt idx="34059">
                  <c:v>2.8059000000014969</c:v>
                </c:pt>
                <c:pt idx="34060">
                  <c:v>2.8060000000014971</c:v>
                </c:pt>
                <c:pt idx="34061">
                  <c:v>2.8061000000014973</c:v>
                </c:pt>
                <c:pt idx="34062">
                  <c:v>2.8062000000014975</c:v>
                </c:pt>
                <c:pt idx="34063">
                  <c:v>2.8063000000014977</c:v>
                </c:pt>
                <c:pt idx="34064">
                  <c:v>2.8064000000014979</c:v>
                </c:pt>
                <c:pt idx="34065">
                  <c:v>2.8065000000014981</c:v>
                </c:pt>
                <c:pt idx="34066">
                  <c:v>2.8066000000014983</c:v>
                </c:pt>
                <c:pt idx="34067">
                  <c:v>2.8067000000014986</c:v>
                </c:pt>
                <c:pt idx="34068">
                  <c:v>2.8068000000014988</c:v>
                </c:pt>
                <c:pt idx="34069">
                  <c:v>2.806900000001499</c:v>
                </c:pt>
                <c:pt idx="34070">
                  <c:v>2.8070000000014992</c:v>
                </c:pt>
                <c:pt idx="34071">
                  <c:v>2.8071000000014994</c:v>
                </c:pt>
                <c:pt idx="34072">
                  <c:v>2.8072000000014996</c:v>
                </c:pt>
                <c:pt idx="34073">
                  <c:v>2.8073000000014998</c:v>
                </c:pt>
                <c:pt idx="34074">
                  <c:v>2.8074000000015</c:v>
                </c:pt>
                <c:pt idx="34075">
                  <c:v>2.8075000000015002</c:v>
                </c:pt>
                <c:pt idx="34076">
                  <c:v>2.8076000000015005</c:v>
                </c:pt>
                <c:pt idx="34077">
                  <c:v>2.8077000000015007</c:v>
                </c:pt>
                <c:pt idx="34078">
                  <c:v>2.8078000000015009</c:v>
                </c:pt>
                <c:pt idx="34079">
                  <c:v>2.8079000000015011</c:v>
                </c:pt>
                <c:pt idx="34080">
                  <c:v>2.8080000000015013</c:v>
                </c:pt>
                <c:pt idx="34081">
                  <c:v>2.8081000000015015</c:v>
                </c:pt>
                <c:pt idx="34082">
                  <c:v>2.8082000000015017</c:v>
                </c:pt>
                <c:pt idx="34083">
                  <c:v>2.8083000000015019</c:v>
                </c:pt>
                <c:pt idx="34084">
                  <c:v>2.8084000000015021</c:v>
                </c:pt>
                <c:pt idx="34085">
                  <c:v>2.8085000000015024</c:v>
                </c:pt>
                <c:pt idx="34086">
                  <c:v>2.8086000000015026</c:v>
                </c:pt>
                <c:pt idx="34087">
                  <c:v>2.8087000000015028</c:v>
                </c:pt>
                <c:pt idx="34088">
                  <c:v>2.808800000001503</c:v>
                </c:pt>
                <c:pt idx="34089">
                  <c:v>2.8089000000015032</c:v>
                </c:pt>
                <c:pt idx="34090">
                  <c:v>2.8090000000015034</c:v>
                </c:pt>
                <c:pt idx="34091">
                  <c:v>2.8091000000015036</c:v>
                </c:pt>
                <c:pt idx="34092">
                  <c:v>2.8092000000015038</c:v>
                </c:pt>
                <c:pt idx="34093">
                  <c:v>2.809300000001504</c:v>
                </c:pt>
                <c:pt idx="34094">
                  <c:v>2.8094000000015042</c:v>
                </c:pt>
                <c:pt idx="34095">
                  <c:v>2.8095000000015045</c:v>
                </c:pt>
                <c:pt idx="34096">
                  <c:v>2.8096000000015047</c:v>
                </c:pt>
                <c:pt idx="34097">
                  <c:v>2.8097000000015049</c:v>
                </c:pt>
                <c:pt idx="34098">
                  <c:v>2.8098000000015051</c:v>
                </c:pt>
                <c:pt idx="34099">
                  <c:v>2.8099000000015053</c:v>
                </c:pt>
                <c:pt idx="34100">
                  <c:v>2.8100000000015055</c:v>
                </c:pt>
                <c:pt idx="34101">
                  <c:v>2.8101000000015057</c:v>
                </c:pt>
                <c:pt idx="34102">
                  <c:v>2.8102000000015059</c:v>
                </c:pt>
                <c:pt idx="34103">
                  <c:v>2.8103000000015061</c:v>
                </c:pt>
                <c:pt idx="34104">
                  <c:v>2.8104000000015064</c:v>
                </c:pt>
                <c:pt idx="34105">
                  <c:v>2.8105000000015066</c:v>
                </c:pt>
                <c:pt idx="34106">
                  <c:v>2.8106000000015068</c:v>
                </c:pt>
                <c:pt idx="34107">
                  <c:v>2.810700000001507</c:v>
                </c:pt>
                <c:pt idx="34108">
                  <c:v>2.8108000000015072</c:v>
                </c:pt>
                <c:pt idx="34109">
                  <c:v>2.8109000000015074</c:v>
                </c:pt>
                <c:pt idx="34110">
                  <c:v>2.8110000000015076</c:v>
                </c:pt>
                <c:pt idx="34111">
                  <c:v>2.8111000000015078</c:v>
                </c:pt>
                <c:pt idx="34112">
                  <c:v>2.811200000001508</c:v>
                </c:pt>
                <c:pt idx="34113">
                  <c:v>2.8113000000015083</c:v>
                </c:pt>
                <c:pt idx="34114">
                  <c:v>2.8114000000015085</c:v>
                </c:pt>
                <c:pt idx="34115">
                  <c:v>2.8115000000015087</c:v>
                </c:pt>
                <c:pt idx="34116">
                  <c:v>2.8116000000015089</c:v>
                </c:pt>
                <c:pt idx="34117">
                  <c:v>2.8117000000015091</c:v>
                </c:pt>
                <c:pt idx="34118">
                  <c:v>2.8118000000015093</c:v>
                </c:pt>
                <c:pt idx="34119">
                  <c:v>2.8119000000015095</c:v>
                </c:pt>
                <c:pt idx="34120">
                  <c:v>2.8120000000015097</c:v>
                </c:pt>
                <c:pt idx="34121">
                  <c:v>2.8121000000015099</c:v>
                </c:pt>
                <c:pt idx="34122">
                  <c:v>2.8122000000015102</c:v>
                </c:pt>
                <c:pt idx="34123">
                  <c:v>2.8123000000015104</c:v>
                </c:pt>
                <c:pt idx="34124">
                  <c:v>2.8124000000015106</c:v>
                </c:pt>
                <c:pt idx="34125">
                  <c:v>2.8125000000015108</c:v>
                </c:pt>
                <c:pt idx="34126">
                  <c:v>2.812600000001511</c:v>
                </c:pt>
                <c:pt idx="34127">
                  <c:v>2.8127000000015112</c:v>
                </c:pt>
                <c:pt idx="34128">
                  <c:v>2.8128000000015114</c:v>
                </c:pt>
                <c:pt idx="34129">
                  <c:v>2.8129000000015116</c:v>
                </c:pt>
                <c:pt idx="34130">
                  <c:v>2.8130000000015118</c:v>
                </c:pt>
                <c:pt idx="34131">
                  <c:v>2.8131000000015121</c:v>
                </c:pt>
                <c:pt idx="34132">
                  <c:v>2.8132000000015123</c:v>
                </c:pt>
                <c:pt idx="34133">
                  <c:v>2.8133000000015125</c:v>
                </c:pt>
                <c:pt idx="34134">
                  <c:v>2.8134000000015127</c:v>
                </c:pt>
                <c:pt idx="34135">
                  <c:v>2.8135000000015129</c:v>
                </c:pt>
                <c:pt idx="34136">
                  <c:v>2.8136000000015131</c:v>
                </c:pt>
                <c:pt idx="34137">
                  <c:v>2.8137000000015133</c:v>
                </c:pt>
                <c:pt idx="34138">
                  <c:v>2.8138000000015135</c:v>
                </c:pt>
                <c:pt idx="34139">
                  <c:v>2.8139000000015137</c:v>
                </c:pt>
                <c:pt idx="34140">
                  <c:v>2.814000000001514</c:v>
                </c:pt>
                <c:pt idx="34141">
                  <c:v>2.8141000000015142</c:v>
                </c:pt>
                <c:pt idx="34142">
                  <c:v>2.8142000000015144</c:v>
                </c:pt>
                <c:pt idx="34143">
                  <c:v>2.8143000000015146</c:v>
                </c:pt>
                <c:pt idx="34144">
                  <c:v>2.8144000000015148</c:v>
                </c:pt>
                <c:pt idx="34145">
                  <c:v>2.814500000001515</c:v>
                </c:pt>
                <c:pt idx="34146">
                  <c:v>2.8146000000015152</c:v>
                </c:pt>
                <c:pt idx="34147">
                  <c:v>2.8147000000015154</c:v>
                </c:pt>
                <c:pt idx="34148">
                  <c:v>2.8148000000015156</c:v>
                </c:pt>
                <c:pt idx="34149">
                  <c:v>2.8149000000015159</c:v>
                </c:pt>
                <c:pt idx="34150">
                  <c:v>2.8150000000015161</c:v>
                </c:pt>
                <c:pt idx="34151">
                  <c:v>2.8151000000015163</c:v>
                </c:pt>
                <c:pt idx="34152">
                  <c:v>2.8152000000015165</c:v>
                </c:pt>
                <c:pt idx="34153">
                  <c:v>2.8153000000015167</c:v>
                </c:pt>
                <c:pt idx="34154">
                  <c:v>2.8154000000015169</c:v>
                </c:pt>
                <c:pt idx="34155">
                  <c:v>2.8155000000015171</c:v>
                </c:pt>
                <c:pt idx="34156">
                  <c:v>2.8156000000015173</c:v>
                </c:pt>
                <c:pt idx="34157">
                  <c:v>2.8157000000015175</c:v>
                </c:pt>
                <c:pt idx="34158">
                  <c:v>2.8158000000015178</c:v>
                </c:pt>
                <c:pt idx="34159">
                  <c:v>2.815900000001518</c:v>
                </c:pt>
                <c:pt idx="34160">
                  <c:v>2.8160000000015182</c:v>
                </c:pt>
                <c:pt idx="34161">
                  <c:v>2.8161000000015184</c:v>
                </c:pt>
                <c:pt idx="34162">
                  <c:v>2.8162000000015186</c:v>
                </c:pt>
                <c:pt idx="34163">
                  <c:v>2.8163000000015188</c:v>
                </c:pt>
                <c:pt idx="34164">
                  <c:v>2.816400000001519</c:v>
                </c:pt>
                <c:pt idx="34165">
                  <c:v>2.8165000000015192</c:v>
                </c:pt>
                <c:pt idx="34166">
                  <c:v>2.8166000000015194</c:v>
                </c:pt>
                <c:pt idx="34167">
                  <c:v>2.8167000000015197</c:v>
                </c:pt>
                <c:pt idx="34168">
                  <c:v>2.8168000000015199</c:v>
                </c:pt>
                <c:pt idx="34169">
                  <c:v>2.8169000000015201</c:v>
                </c:pt>
                <c:pt idx="34170">
                  <c:v>2.8170000000015203</c:v>
                </c:pt>
                <c:pt idx="34171">
                  <c:v>2.8171000000015205</c:v>
                </c:pt>
                <c:pt idx="34172">
                  <c:v>2.8172000000015207</c:v>
                </c:pt>
                <c:pt idx="34173">
                  <c:v>2.8173000000015209</c:v>
                </c:pt>
                <c:pt idx="34174">
                  <c:v>2.8174000000015211</c:v>
                </c:pt>
                <c:pt idx="34175">
                  <c:v>2.8175000000015213</c:v>
                </c:pt>
                <c:pt idx="34176">
                  <c:v>2.8176000000015216</c:v>
                </c:pt>
                <c:pt idx="34177">
                  <c:v>2.8177000000015218</c:v>
                </c:pt>
                <c:pt idx="34178">
                  <c:v>2.817800000001522</c:v>
                </c:pt>
                <c:pt idx="34179">
                  <c:v>2.8179000000015222</c:v>
                </c:pt>
                <c:pt idx="34180">
                  <c:v>2.8180000000015224</c:v>
                </c:pt>
                <c:pt idx="34181">
                  <c:v>2.8181000000015226</c:v>
                </c:pt>
                <c:pt idx="34182">
                  <c:v>2.8182000000015228</c:v>
                </c:pt>
                <c:pt idx="34183">
                  <c:v>2.818300000001523</c:v>
                </c:pt>
                <c:pt idx="34184">
                  <c:v>2.8184000000015232</c:v>
                </c:pt>
                <c:pt idx="34185">
                  <c:v>2.8185000000015235</c:v>
                </c:pt>
                <c:pt idx="34186">
                  <c:v>2.8186000000015237</c:v>
                </c:pt>
                <c:pt idx="34187">
                  <c:v>2.8187000000015239</c:v>
                </c:pt>
                <c:pt idx="34188">
                  <c:v>2.8188000000015241</c:v>
                </c:pt>
                <c:pt idx="34189">
                  <c:v>2.8189000000015243</c:v>
                </c:pt>
                <c:pt idx="34190">
                  <c:v>2.8190000000015245</c:v>
                </c:pt>
                <c:pt idx="34191">
                  <c:v>2.8191000000015247</c:v>
                </c:pt>
                <c:pt idx="34192">
                  <c:v>2.8192000000015249</c:v>
                </c:pt>
                <c:pt idx="34193">
                  <c:v>2.8193000000015251</c:v>
                </c:pt>
                <c:pt idx="34194">
                  <c:v>2.8194000000015254</c:v>
                </c:pt>
                <c:pt idx="34195">
                  <c:v>2.8195000000015256</c:v>
                </c:pt>
                <c:pt idx="34196">
                  <c:v>2.8196000000015258</c:v>
                </c:pt>
                <c:pt idx="34197">
                  <c:v>2.819700000001526</c:v>
                </c:pt>
                <c:pt idx="34198">
                  <c:v>2.8198000000015262</c:v>
                </c:pt>
                <c:pt idx="34199">
                  <c:v>2.8199000000015264</c:v>
                </c:pt>
                <c:pt idx="34200">
                  <c:v>2.8200000000015266</c:v>
                </c:pt>
                <c:pt idx="34201">
                  <c:v>2.8201000000015268</c:v>
                </c:pt>
                <c:pt idx="34202">
                  <c:v>2.820200000001527</c:v>
                </c:pt>
                <c:pt idx="34203">
                  <c:v>2.8203000000015273</c:v>
                </c:pt>
                <c:pt idx="34204">
                  <c:v>2.8204000000015275</c:v>
                </c:pt>
                <c:pt idx="34205">
                  <c:v>2.8205000000015277</c:v>
                </c:pt>
                <c:pt idx="34206">
                  <c:v>2.8206000000015279</c:v>
                </c:pt>
                <c:pt idx="34207">
                  <c:v>2.8207000000015281</c:v>
                </c:pt>
                <c:pt idx="34208">
                  <c:v>2.8208000000015283</c:v>
                </c:pt>
                <c:pt idx="34209">
                  <c:v>2.8209000000015285</c:v>
                </c:pt>
                <c:pt idx="34210">
                  <c:v>2.8210000000015287</c:v>
                </c:pt>
                <c:pt idx="34211">
                  <c:v>2.8211000000015289</c:v>
                </c:pt>
                <c:pt idx="34212">
                  <c:v>2.8212000000015292</c:v>
                </c:pt>
                <c:pt idx="34213">
                  <c:v>2.8213000000015294</c:v>
                </c:pt>
                <c:pt idx="34214">
                  <c:v>2.8214000000015296</c:v>
                </c:pt>
                <c:pt idx="34215">
                  <c:v>2.8215000000015298</c:v>
                </c:pt>
                <c:pt idx="34216">
                  <c:v>2.82160000000153</c:v>
                </c:pt>
                <c:pt idx="34217">
                  <c:v>2.8217000000015302</c:v>
                </c:pt>
                <c:pt idx="34218">
                  <c:v>2.8218000000015304</c:v>
                </c:pt>
                <c:pt idx="34219">
                  <c:v>2.8219000000015306</c:v>
                </c:pt>
                <c:pt idx="34220">
                  <c:v>2.8220000000015308</c:v>
                </c:pt>
                <c:pt idx="34221">
                  <c:v>2.8221000000015311</c:v>
                </c:pt>
                <c:pt idx="34222">
                  <c:v>2.8222000000015313</c:v>
                </c:pt>
                <c:pt idx="34223">
                  <c:v>2.8223000000015315</c:v>
                </c:pt>
                <c:pt idx="34224">
                  <c:v>2.8224000000015317</c:v>
                </c:pt>
                <c:pt idx="34225">
                  <c:v>2.8225000000015319</c:v>
                </c:pt>
                <c:pt idx="34226">
                  <c:v>2.8226000000015321</c:v>
                </c:pt>
                <c:pt idx="34227">
                  <c:v>2.8227000000015323</c:v>
                </c:pt>
                <c:pt idx="34228">
                  <c:v>2.8228000000015325</c:v>
                </c:pt>
                <c:pt idx="34229">
                  <c:v>2.8229000000015327</c:v>
                </c:pt>
                <c:pt idx="34230">
                  <c:v>2.8230000000015329</c:v>
                </c:pt>
                <c:pt idx="34231">
                  <c:v>2.8231000000015332</c:v>
                </c:pt>
                <c:pt idx="34232">
                  <c:v>2.8232000000015334</c:v>
                </c:pt>
                <c:pt idx="34233">
                  <c:v>2.8233000000015336</c:v>
                </c:pt>
                <c:pt idx="34234">
                  <c:v>2.8234000000015338</c:v>
                </c:pt>
                <c:pt idx="34235">
                  <c:v>2.823500000001534</c:v>
                </c:pt>
                <c:pt idx="34236">
                  <c:v>2.8236000000015342</c:v>
                </c:pt>
                <c:pt idx="34237">
                  <c:v>2.8237000000015344</c:v>
                </c:pt>
                <c:pt idx="34238">
                  <c:v>2.8238000000015346</c:v>
                </c:pt>
                <c:pt idx="34239">
                  <c:v>2.8239000000015348</c:v>
                </c:pt>
                <c:pt idx="34240">
                  <c:v>2.8240000000015351</c:v>
                </c:pt>
                <c:pt idx="34241">
                  <c:v>2.8241000000015353</c:v>
                </c:pt>
                <c:pt idx="34242">
                  <c:v>2.8242000000015355</c:v>
                </c:pt>
                <c:pt idx="34243">
                  <c:v>2.8243000000015357</c:v>
                </c:pt>
                <c:pt idx="34244">
                  <c:v>2.8244000000015359</c:v>
                </c:pt>
                <c:pt idx="34245">
                  <c:v>2.8245000000015361</c:v>
                </c:pt>
                <c:pt idx="34246">
                  <c:v>2.8246000000015363</c:v>
                </c:pt>
                <c:pt idx="34247">
                  <c:v>2.8247000000015365</c:v>
                </c:pt>
                <c:pt idx="34248">
                  <c:v>2.8248000000015367</c:v>
                </c:pt>
                <c:pt idx="34249">
                  <c:v>2.824900000001537</c:v>
                </c:pt>
                <c:pt idx="34250">
                  <c:v>2.8250000000015372</c:v>
                </c:pt>
                <c:pt idx="34251">
                  <c:v>2.8251000000015374</c:v>
                </c:pt>
                <c:pt idx="34252">
                  <c:v>2.8252000000015376</c:v>
                </c:pt>
                <c:pt idx="34253">
                  <c:v>2.8253000000015378</c:v>
                </c:pt>
                <c:pt idx="34254">
                  <c:v>2.825400000001538</c:v>
                </c:pt>
                <c:pt idx="34255">
                  <c:v>2.8255000000015382</c:v>
                </c:pt>
                <c:pt idx="34256">
                  <c:v>2.8256000000015384</c:v>
                </c:pt>
                <c:pt idx="34257">
                  <c:v>2.8257000000015386</c:v>
                </c:pt>
                <c:pt idx="34258">
                  <c:v>2.8258000000015389</c:v>
                </c:pt>
                <c:pt idx="34259">
                  <c:v>2.8259000000015391</c:v>
                </c:pt>
                <c:pt idx="34260">
                  <c:v>2.8260000000015393</c:v>
                </c:pt>
                <c:pt idx="34261">
                  <c:v>2.8261000000015395</c:v>
                </c:pt>
                <c:pt idx="34262">
                  <c:v>2.8262000000015397</c:v>
                </c:pt>
                <c:pt idx="34263">
                  <c:v>2.8263000000015399</c:v>
                </c:pt>
                <c:pt idx="34264">
                  <c:v>2.8264000000015401</c:v>
                </c:pt>
                <c:pt idx="34265">
                  <c:v>2.8265000000015403</c:v>
                </c:pt>
                <c:pt idx="34266">
                  <c:v>2.8266000000015405</c:v>
                </c:pt>
                <c:pt idx="34267">
                  <c:v>2.8267000000015408</c:v>
                </c:pt>
                <c:pt idx="34268">
                  <c:v>2.826800000001541</c:v>
                </c:pt>
                <c:pt idx="34269">
                  <c:v>2.8269000000015412</c:v>
                </c:pt>
                <c:pt idx="34270">
                  <c:v>2.8270000000015414</c:v>
                </c:pt>
                <c:pt idx="34271">
                  <c:v>2.8271000000015416</c:v>
                </c:pt>
                <c:pt idx="34272">
                  <c:v>2.8272000000015418</c:v>
                </c:pt>
                <c:pt idx="34273">
                  <c:v>2.827300000001542</c:v>
                </c:pt>
                <c:pt idx="34274">
                  <c:v>2.8274000000015422</c:v>
                </c:pt>
                <c:pt idx="34275">
                  <c:v>2.8275000000015424</c:v>
                </c:pt>
                <c:pt idx="34276">
                  <c:v>2.8276000000015427</c:v>
                </c:pt>
                <c:pt idx="34277">
                  <c:v>2.8277000000015429</c:v>
                </c:pt>
                <c:pt idx="34278">
                  <c:v>2.8278000000015431</c:v>
                </c:pt>
                <c:pt idx="34279">
                  <c:v>2.8279000000015433</c:v>
                </c:pt>
                <c:pt idx="34280">
                  <c:v>2.8280000000015435</c:v>
                </c:pt>
                <c:pt idx="34281">
                  <c:v>2.8281000000015437</c:v>
                </c:pt>
                <c:pt idx="34282">
                  <c:v>2.8282000000015439</c:v>
                </c:pt>
                <c:pt idx="34283">
                  <c:v>2.8283000000015441</c:v>
                </c:pt>
                <c:pt idx="34284">
                  <c:v>2.8284000000015443</c:v>
                </c:pt>
                <c:pt idx="34285">
                  <c:v>2.8285000000015446</c:v>
                </c:pt>
                <c:pt idx="34286">
                  <c:v>2.8286000000015448</c:v>
                </c:pt>
                <c:pt idx="34287">
                  <c:v>2.828700000001545</c:v>
                </c:pt>
                <c:pt idx="34288">
                  <c:v>2.8288000000015452</c:v>
                </c:pt>
                <c:pt idx="34289">
                  <c:v>2.8289000000015454</c:v>
                </c:pt>
                <c:pt idx="34290">
                  <c:v>2.8290000000015456</c:v>
                </c:pt>
                <c:pt idx="34291">
                  <c:v>2.8291000000015458</c:v>
                </c:pt>
                <c:pt idx="34292">
                  <c:v>2.829200000001546</c:v>
                </c:pt>
                <c:pt idx="34293">
                  <c:v>2.8293000000015462</c:v>
                </c:pt>
                <c:pt idx="34294">
                  <c:v>2.8294000000015465</c:v>
                </c:pt>
                <c:pt idx="34295">
                  <c:v>2.8295000000015467</c:v>
                </c:pt>
                <c:pt idx="34296">
                  <c:v>2.8296000000015469</c:v>
                </c:pt>
                <c:pt idx="34297">
                  <c:v>2.8297000000015471</c:v>
                </c:pt>
                <c:pt idx="34298">
                  <c:v>2.8298000000015473</c:v>
                </c:pt>
                <c:pt idx="34299">
                  <c:v>2.8299000000015475</c:v>
                </c:pt>
                <c:pt idx="34300">
                  <c:v>2.8300000000015477</c:v>
                </c:pt>
                <c:pt idx="34301">
                  <c:v>2.8301000000015479</c:v>
                </c:pt>
                <c:pt idx="34302">
                  <c:v>2.8302000000015481</c:v>
                </c:pt>
                <c:pt idx="34303">
                  <c:v>2.8303000000015484</c:v>
                </c:pt>
                <c:pt idx="34304">
                  <c:v>2.8304000000015486</c:v>
                </c:pt>
                <c:pt idx="34305">
                  <c:v>2.8305000000015488</c:v>
                </c:pt>
                <c:pt idx="34306">
                  <c:v>2.830600000001549</c:v>
                </c:pt>
                <c:pt idx="34307">
                  <c:v>2.8307000000015492</c:v>
                </c:pt>
                <c:pt idx="34308">
                  <c:v>2.8308000000015494</c:v>
                </c:pt>
                <c:pt idx="34309">
                  <c:v>2.8309000000015496</c:v>
                </c:pt>
                <c:pt idx="34310">
                  <c:v>2.8310000000015498</c:v>
                </c:pt>
                <c:pt idx="34311">
                  <c:v>2.83110000000155</c:v>
                </c:pt>
                <c:pt idx="34312">
                  <c:v>2.8312000000015503</c:v>
                </c:pt>
                <c:pt idx="34313">
                  <c:v>2.8313000000015505</c:v>
                </c:pt>
                <c:pt idx="34314">
                  <c:v>2.8314000000015507</c:v>
                </c:pt>
                <c:pt idx="34315">
                  <c:v>2.8315000000015509</c:v>
                </c:pt>
                <c:pt idx="34316">
                  <c:v>2.8316000000015511</c:v>
                </c:pt>
                <c:pt idx="34317">
                  <c:v>2.8317000000015513</c:v>
                </c:pt>
                <c:pt idx="34318">
                  <c:v>2.8318000000015515</c:v>
                </c:pt>
                <c:pt idx="34319">
                  <c:v>2.8319000000015517</c:v>
                </c:pt>
                <c:pt idx="34320">
                  <c:v>2.8320000000015519</c:v>
                </c:pt>
                <c:pt idx="34321">
                  <c:v>2.8321000000015522</c:v>
                </c:pt>
                <c:pt idx="34322">
                  <c:v>2.8322000000015524</c:v>
                </c:pt>
                <c:pt idx="34323">
                  <c:v>2.8323000000015526</c:v>
                </c:pt>
                <c:pt idx="34324">
                  <c:v>2.8324000000015528</c:v>
                </c:pt>
                <c:pt idx="34325">
                  <c:v>2.832500000001553</c:v>
                </c:pt>
                <c:pt idx="34326">
                  <c:v>2.8326000000015532</c:v>
                </c:pt>
                <c:pt idx="34327">
                  <c:v>2.8327000000015534</c:v>
                </c:pt>
                <c:pt idx="34328">
                  <c:v>2.8328000000015536</c:v>
                </c:pt>
                <c:pt idx="34329">
                  <c:v>2.8329000000015538</c:v>
                </c:pt>
                <c:pt idx="34330">
                  <c:v>2.8330000000015541</c:v>
                </c:pt>
                <c:pt idx="34331">
                  <c:v>2.8331000000015543</c:v>
                </c:pt>
                <c:pt idx="34332">
                  <c:v>2.8332000000015545</c:v>
                </c:pt>
                <c:pt idx="34333">
                  <c:v>2.8333000000015547</c:v>
                </c:pt>
                <c:pt idx="34334">
                  <c:v>2.8334000000015549</c:v>
                </c:pt>
                <c:pt idx="34335">
                  <c:v>2.8335000000015551</c:v>
                </c:pt>
                <c:pt idx="34336">
                  <c:v>2.8336000000015553</c:v>
                </c:pt>
                <c:pt idx="34337">
                  <c:v>2.8337000000015555</c:v>
                </c:pt>
                <c:pt idx="34338">
                  <c:v>2.8338000000015557</c:v>
                </c:pt>
                <c:pt idx="34339">
                  <c:v>2.833900000001556</c:v>
                </c:pt>
                <c:pt idx="34340">
                  <c:v>2.8340000000015562</c:v>
                </c:pt>
                <c:pt idx="34341">
                  <c:v>2.8341000000015564</c:v>
                </c:pt>
                <c:pt idx="34342">
                  <c:v>2.8342000000015566</c:v>
                </c:pt>
                <c:pt idx="34343">
                  <c:v>2.8343000000015568</c:v>
                </c:pt>
                <c:pt idx="34344">
                  <c:v>2.834400000001557</c:v>
                </c:pt>
                <c:pt idx="34345">
                  <c:v>2.8345000000015572</c:v>
                </c:pt>
                <c:pt idx="34346">
                  <c:v>2.8346000000015574</c:v>
                </c:pt>
                <c:pt idx="34347">
                  <c:v>2.8347000000015576</c:v>
                </c:pt>
                <c:pt idx="34348">
                  <c:v>2.8348000000015579</c:v>
                </c:pt>
                <c:pt idx="34349">
                  <c:v>2.8349000000015581</c:v>
                </c:pt>
                <c:pt idx="34350">
                  <c:v>2.8350000000015583</c:v>
                </c:pt>
                <c:pt idx="34351">
                  <c:v>2.8351000000015585</c:v>
                </c:pt>
                <c:pt idx="34352">
                  <c:v>2.8352000000015587</c:v>
                </c:pt>
                <c:pt idx="34353">
                  <c:v>2.8353000000015589</c:v>
                </c:pt>
                <c:pt idx="34354">
                  <c:v>2.8354000000015591</c:v>
                </c:pt>
                <c:pt idx="34355">
                  <c:v>2.8355000000015593</c:v>
                </c:pt>
                <c:pt idx="34356">
                  <c:v>2.8356000000015595</c:v>
                </c:pt>
                <c:pt idx="34357">
                  <c:v>2.8357000000015598</c:v>
                </c:pt>
                <c:pt idx="34358">
                  <c:v>2.83580000000156</c:v>
                </c:pt>
                <c:pt idx="34359">
                  <c:v>2.8359000000015602</c:v>
                </c:pt>
                <c:pt idx="34360">
                  <c:v>2.8360000000015604</c:v>
                </c:pt>
                <c:pt idx="34361">
                  <c:v>2.8361000000015606</c:v>
                </c:pt>
                <c:pt idx="34362">
                  <c:v>2.8362000000015608</c:v>
                </c:pt>
                <c:pt idx="34363">
                  <c:v>2.836300000001561</c:v>
                </c:pt>
                <c:pt idx="34364">
                  <c:v>2.8364000000015612</c:v>
                </c:pt>
                <c:pt idx="34365">
                  <c:v>2.8365000000015614</c:v>
                </c:pt>
                <c:pt idx="34366">
                  <c:v>2.8366000000015617</c:v>
                </c:pt>
                <c:pt idx="34367">
                  <c:v>2.8367000000015619</c:v>
                </c:pt>
                <c:pt idx="34368">
                  <c:v>2.8368000000015621</c:v>
                </c:pt>
                <c:pt idx="34369">
                  <c:v>2.8369000000015623</c:v>
                </c:pt>
                <c:pt idx="34370">
                  <c:v>2.8370000000015625</c:v>
                </c:pt>
                <c:pt idx="34371">
                  <c:v>2.8371000000015627</c:v>
                </c:pt>
                <c:pt idx="34372">
                  <c:v>2.8372000000015629</c:v>
                </c:pt>
                <c:pt idx="34373">
                  <c:v>2.8373000000015631</c:v>
                </c:pt>
                <c:pt idx="34374">
                  <c:v>2.8374000000015633</c:v>
                </c:pt>
                <c:pt idx="34375">
                  <c:v>2.8375000000015635</c:v>
                </c:pt>
                <c:pt idx="34376">
                  <c:v>2.8376000000015638</c:v>
                </c:pt>
                <c:pt idx="34377">
                  <c:v>2.837700000001564</c:v>
                </c:pt>
                <c:pt idx="34378">
                  <c:v>2.8378000000015642</c:v>
                </c:pt>
                <c:pt idx="34379">
                  <c:v>2.8379000000015644</c:v>
                </c:pt>
                <c:pt idx="34380">
                  <c:v>2.8380000000015646</c:v>
                </c:pt>
                <c:pt idx="34381">
                  <c:v>2.8381000000015648</c:v>
                </c:pt>
                <c:pt idx="34382">
                  <c:v>2.838200000001565</c:v>
                </c:pt>
                <c:pt idx="34383">
                  <c:v>2.8383000000015652</c:v>
                </c:pt>
                <c:pt idx="34384">
                  <c:v>2.8384000000015654</c:v>
                </c:pt>
                <c:pt idx="34385">
                  <c:v>2.8385000000015657</c:v>
                </c:pt>
                <c:pt idx="34386">
                  <c:v>2.8386000000015659</c:v>
                </c:pt>
                <c:pt idx="34387">
                  <c:v>2.8387000000015661</c:v>
                </c:pt>
                <c:pt idx="34388">
                  <c:v>2.8388000000015663</c:v>
                </c:pt>
                <c:pt idx="34389">
                  <c:v>2.8389000000015665</c:v>
                </c:pt>
                <c:pt idx="34390">
                  <c:v>2.8390000000015667</c:v>
                </c:pt>
                <c:pt idx="34391">
                  <c:v>2.8391000000015669</c:v>
                </c:pt>
                <c:pt idx="34392">
                  <c:v>2.8392000000015671</c:v>
                </c:pt>
                <c:pt idx="34393">
                  <c:v>2.8393000000015673</c:v>
                </c:pt>
                <c:pt idx="34394">
                  <c:v>2.8394000000015676</c:v>
                </c:pt>
                <c:pt idx="34395">
                  <c:v>2.8395000000015678</c:v>
                </c:pt>
                <c:pt idx="34396">
                  <c:v>2.839600000001568</c:v>
                </c:pt>
                <c:pt idx="34397">
                  <c:v>2.8397000000015682</c:v>
                </c:pt>
                <c:pt idx="34398">
                  <c:v>2.8398000000015684</c:v>
                </c:pt>
                <c:pt idx="34399">
                  <c:v>2.8399000000015686</c:v>
                </c:pt>
                <c:pt idx="34400">
                  <c:v>2.8400000000015688</c:v>
                </c:pt>
                <c:pt idx="34401">
                  <c:v>2.840100000001569</c:v>
                </c:pt>
                <c:pt idx="34402">
                  <c:v>2.8402000000015692</c:v>
                </c:pt>
                <c:pt idx="34403">
                  <c:v>2.8403000000015695</c:v>
                </c:pt>
                <c:pt idx="34404">
                  <c:v>2.8404000000015697</c:v>
                </c:pt>
                <c:pt idx="34405">
                  <c:v>2.8405000000015699</c:v>
                </c:pt>
                <c:pt idx="34406">
                  <c:v>2.8406000000015701</c:v>
                </c:pt>
                <c:pt idx="34407">
                  <c:v>2.8407000000015703</c:v>
                </c:pt>
                <c:pt idx="34408">
                  <c:v>2.8408000000015705</c:v>
                </c:pt>
                <c:pt idx="34409">
                  <c:v>2.8409000000015707</c:v>
                </c:pt>
                <c:pt idx="34410">
                  <c:v>2.8410000000015709</c:v>
                </c:pt>
                <c:pt idx="34411">
                  <c:v>2.8411000000015711</c:v>
                </c:pt>
                <c:pt idx="34412">
                  <c:v>2.8412000000015714</c:v>
                </c:pt>
                <c:pt idx="34413">
                  <c:v>2.8413000000015716</c:v>
                </c:pt>
                <c:pt idx="34414">
                  <c:v>2.8414000000015718</c:v>
                </c:pt>
                <c:pt idx="34415">
                  <c:v>2.841500000001572</c:v>
                </c:pt>
                <c:pt idx="34416">
                  <c:v>2.8416000000015722</c:v>
                </c:pt>
                <c:pt idx="34417">
                  <c:v>2.8417000000015724</c:v>
                </c:pt>
                <c:pt idx="34418">
                  <c:v>2.8418000000015726</c:v>
                </c:pt>
                <c:pt idx="34419">
                  <c:v>2.8419000000015728</c:v>
                </c:pt>
                <c:pt idx="34420">
                  <c:v>2.842000000001573</c:v>
                </c:pt>
                <c:pt idx="34421">
                  <c:v>2.8421000000015733</c:v>
                </c:pt>
                <c:pt idx="34422">
                  <c:v>2.8422000000015735</c:v>
                </c:pt>
                <c:pt idx="34423">
                  <c:v>2.8423000000015737</c:v>
                </c:pt>
                <c:pt idx="34424">
                  <c:v>2.8424000000015739</c:v>
                </c:pt>
                <c:pt idx="34425">
                  <c:v>2.8425000000015741</c:v>
                </c:pt>
                <c:pt idx="34426">
                  <c:v>2.8426000000015743</c:v>
                </c:pt>
                <c:pt idx="34427">
                  <c:v>2.8427000000015745</c:v>
                </c:pt>
                <c:pt idx="34428">
                  <c:v>2.8428000000015747</c:v>
                </c:pt>
                <c:pt idx="34429">
                  <c:v>2.8429000000015749</c:v>
                </c:pt>
                <c:pt idx="34430">
                  <c:v>2.8430000000015752</c:v>
                </c:pt>
                <c:pt idx="34431">
                  <c:v>2.8431000000015754</c:v>
                </c:pt>
                <c:pt idx="34432">
                  <c:v>2.8432000000015756</c:v>
                </c:pt>
                <c:pt idx="34433">
                  <c:v>2.8433000000015758</c:v>
                </c:pt>
                <c:pt idx="34434">
                  <c:v>2.843400000001576</c:v>
                </c:pt>
                <c:pt idx="34435">
                  <c:v>2.8435000000015762</c:v>
                </c:pt>
                <c:pt idx="34436">
                  <c:v>2.8436000000015764</c:v>
                </c:pt>
                <c:pt idx="34437">
                  <c:v>2.8437000000015766</c:v>
                </c:pt>
                <c:pt idx="34438">
                  <c:v>2.8438000000015768</c:v>
                </c:pt>
                <c:pt idx="34439">
                  <c:v>2.8439000000015771</c:v>
                </c:pt>
                <c:pt idx="34440">
                  <c:v>2.8440000000015773</c:v>
                </c:pt>
                <c:pt idx="34441">
                  <c:v>2.8441000000015775</c:v>
                </c:pt>
                <c:pt idx="34442">
                  <c:v>2.8442000000015777</c:v>
                </c:pt>
                <c:pt idx="34443">
                  <c:v>2.8443000000015779</c:v>
                </c:pt>
                <c:pt idx="34444">
                  <c:v>2.8444000000015781</c:v>
                </c:pt>
                <c:pt idx="34445">
                  <c:v>2.8445000000015783</c:v>
                </c:pt>
                <c:pt idx="34446">
                  <c:v>2.8446000000015785</c:v>
                </c:pt>
                <c:pt idx="34447">
                  <c:v>2.8447000000015787</c:v>
                </c:pt>
                <c:pt idx="34448">
                  <c:v>2.844800000001579</c:v>
                </c:pt>
                <c:pt idx="34449">
                  <c:v>2.8449000000015792</c:v>
                </c:pt>
                <c:pt idx="34450">
                  <c:v>2.8450000000015794</c:v>
                </c:pt>
                <c:pt idx="34451">
                  <c:v>2.8451000000015796</c:v>
                </c:pt>
                <c:pt idx="34452">
                  <c:v>2.8452000000015798</c:v>
                </c:pt>
                <c:pt idx="34453">
                  <c:v>2.84530000000158</c:v>
                </c:pt>
                <c:pt idx="34454">
                  <c:v>2.8454000000015802</c:v>
                </c:pt>
                <c:pt idx="34455">
                  <c:v>2.8455000000015804</c:v>
                </c:pt>
                <c:pt idx="34456">
                  <c:v>2.8456000000015806</c:v>
                </c:pt>
                <c:pt idx="34457">
                  <c:v>2.8457000000015809</c:v>
                </c:pt>
                <c:pt idx="34458">
                  <c:v>2.8458000000015811</c:v>
                </c:pt>
                <c:pt idx="34459">
                  <c:v>2.8459000000015813</c:v>
                </c:pt>
                <c:pt idx="34460">
                  <c:v>2.8460000000015815</c:v>
                </c:pt>
                <c:pt idx="34461">
                  <c:v>2.8461000000015817</c:v>
                </c:pt>
                <c:pt idx="34462">
                  <c:v>2.8462000000015819</c:v>
                </c:pt>
                <c:pt idx="34463">
                  <c:v>2.8463000000015821</c:v>
                </c:pt>
                <c:pt idx="34464">
                  <c:v>2.8464000000015823</c:v>
                </c:pt>
                <c:pt idx="34465">
                  <c:v>2.8465000000015825</c:v>
                </c:pt>
                <c:pt idx="34466">
                  <c:v>2.8466000000015828</c:v>
                </c:pt>
                <c:pt idx="34467">
                  <c:v>2.846700000001583</c:v>
                </c:pt>
                <c:pt idx="34468">
                  <c:v>2.8468000000015832</c:v>
                </c:pt>
                <c:pt idx="34469">
                  <c:v>2.8469000000015834</c:v>
                </c:pt>
                <c:pt idx="34470">
                  <c:v>2.8470000000015836</c:v>
                </c:pt>
                <c:pt idx="34471">
                  <c:v>2.8471000000015838</c:v>
                </c:pt>
                <c:pt idx="34472">
                  <c:v>2.847200000001584</c:v>
                </c:pt>
                <c:pt idx="34473">
                  <c:v>2.8473000000015842</c:v>
                </c:pt>
                <c:pt idx="34474">
                  <c:v>2.8474000000015844</c:v>
                </c:pt>
                <c:pt idx="34475">
                  <c:v>2.8475000000015847</c:v>
                </c:pt>
                <c:pt idx="34476">
                  <c:v>2.8476000000015849</c:v>
                </c:pt>
                <c:pt idx="34477">
                  <c:v>2.8477000000015851</c:v>
                </c:pt>
                <c:pt idx="34478">
                  <c:v>2.8478000000015853</c:v>
                </c:pt>
                <c:pt idx="34479">
                  <c:v>2.8479000000015855</c:v>
                </c:pt>
                <c:pt idx="34480">
                  <c:v>2.8480000000015857</c:v>
                </c:pt>
                <c:pt idx="34481">
                  <c:v>2.8481000000015859</c:v>
                </c:pt>
                <c:pt idx="34482">
                  <c:v>2.8482000000015861</c:v>
                </c:pt>
                <c:pt idx="34483">
                  <c:v>2.8483000000015863</c:v>
                </c:pt>
                <c:pt idx="34484">
                  <c:v>2.8484000000015866</c:v>
                </c:pt>
                <c:pt idx="34485">
                  <c:v>2.8485000000015868</c:v>
                </c:pt>
                <c:pt idx="34486">
                  <c:v>2.848600000001587</c:v>
                </c:pt>
                <c:pt idx="34487">
                  <c:v>2.8487000000015872</c:v>
                </c:pt>
                <c:pt idx="34488">
                  <c:v>2.8488000000015874</c:v>
                </c:pt>
                <c:pt idx="34489">
                  <c:v>2.8489000000015876</c:v>
                </c:pt>
                <c:pt idx="34490">
                  <c:v>2.8490000000015878</c:v>
                </c:pt>
                <c:pt idx="34491">
                  <c:v>2.849100000001588</c:v>
                </c:pt>
                <c:pt idx="34492">
                  <c:v>2.8492000000015882</c:v>
                </c:pt>
                <c:pt idx="34493">
                  <c:v>2.8493000000015885</c:v>
                </c:pt>
                <c:pt idx="34494">
                  <c:v>2.8494000000015887</c:v>
                </c:pt>
                <c:pt idx="34495">
                  <c:v>2.8495000000015889</c:v>
                </c:pt>
                <c:pt idx="34496">
                  <c:v>2.8496000000015891</c:v>
                </c:pt>
                <c:pt idx="34497">
                  <c:v>2.8497000000015893</c:v>
                </c:pt>
                <c:pt idx="34498">
                  <c:v>2.8498000000015895</c:v>
                </c:pt>
                <c:pt idx="34499">
                  <c:v>2.8499000000015897</c:v>
                </c:pt>
                <c:pt idx="34500">
                  <c:v>2.8500000000015899</c:v>
                </c:pt>
                <c:pt idx="34501">
                  <c:v>2.8501000000015901</c:v>
                </c:pt>
                <c:pt idx="34502">
                  <c:v>2.8502000000015904</c:v>
                </c:pt>
                <c:pt idx="34503">
                  <c:v>2.8503000000015906</c:v>
                </c:pt>
                <c:pt idx="34504">
                  <c:v>2.8504000000015908</c:v>
                </c:pt>
                <c:pt idx="34505">
                  <c:v>2.850500000001591</c:v>
                </c:pt>
                <c:pt idx="34506">
                  <c:v>2.8506000000015912</c:v>
                </c:pt>
                <c:pt idx="34507">
                  <c:v>2.8507000000015914</c:v>
                </c:pt>
                <c:pt idx="34508">
                  <c:v>2.8508000000015916</c:v>
                </c:pt>
                <c:pt idx="34509">
                  <c:v>2.8509000000015918</c:v>
                </c:pt>
                <c:pt idx="34510">
                  <c:v>2.851000000001592</c:v>
                </c:pt>
                <c:pt idx="34511">
                  <c:v>2.8511000000015922</c:v>
                </c:pt>
                <c:pt idx="34512">
                  <c:v>2.8512000000015925</c:v>
                </c:pt>
                <c:pt idx="34513">
                  <c:v>2.8513000000015927</c:v>
                </c:pt>
                <c:pt idx="34514">
                  <c:v>2.8514000000015929</c:v>
                </c:pt>
                <c:pt idx="34515">
                  <c:v>2.8515000000015931</c:v>
                </c:pt>
                <c:pt idx="34516">
                  <c:v>2.8516000000015933</c:v>
                </c:pt>
                <c:pt idx="34517">
                  <c:v>2.8517000000015935</c:v>
                </c:pt>
                <c:pt idx="34518">
                  <c:v>2.8518000000015937</c:v>
                </c:pt>
                <c:pt idx="34519">
                  <c:v>2.8519000000015939</c:v>
                </c:pt>
                <c:pt idx="34520">
                  <c:v>2.8520000000015941</c:v>
                </c:pt>
                <c:pt idx="34521">
                  <c:v>2.8521000000015944</c:v>
                </c:pt>
                <c:pt idx="34522">
                  <c:v>2.8522000000015946</c:v>
                </c:pt>
                <c:pt idx="34523">
                  <c:v>2.8523000000015948</c:v>
                </c:pt>
                <c:pt idx="34524">
                  <c:v>2.852400000001595</c:v>
                </c:pt>
                <c:pt idx="34525">
                  <c:v>2.8525000000015952</c:v>
                </c:pt>
                <c:pt idx="34526">
                  <c:v>2.8526000000015954</c:v>
                </c:pt>
                <c:pt idx="34527">
                  <c:v>2.8527000000015956</c:v>
                </c:pt>
                <c:pt idx="34528">
                  <c:v>2.8528000000015958</c:v>
                </c:pt>
                <c:pt idx="34529">
                  <c:v>2.852900000001596</c:v>
                </c:pt>
                <c:pt idx="34530">
                  <c:v>2.8530000000015963</c:v>
                </c:pt>
                <c:pt idx="34531">
                  <c:v>2.8531000000015965</c:v>
                </c:pt>
                <c:pt idx="34532">
                  <c:v>2.8532000000015967</c:v>
                </c:pt>
                <c:pt idx="34533">
                  <c:v>2.8533000000015969</c:v>
                </c:pt>
                <c:pt idx="34534">
                  <c:v>2.8534000000015971</c:v>
                </c:pt>
                <c:pt idx="34535">
                  <c:v>2.8535000000015973</c:v>
                </c:pt>
                <c:pt idx="34536">
                  <c:v>2.8536000000015975</c:v>
                </c:pt>
                <c:pt idx="34537">
                  <c:v>2.8537000000015977</c:v>
                </c:pt>
                <c:pt idx="34538">
                  <c:v>2.8538000000015979</c:v>
                </c:pt>
                <c:pt idx="34539">
                  <c:v>2.8539000000015982</c:v>
                </c:pt>
                <c:pt idx="34540">
                  <c:v>2.8540000000015984</c:v>
                </c:pt>
                <c:pt idx="34541">
                  <c:v>2.8541000000015986</c:v>
                </c:pt>
                <c:pt idx="34542">
                  <c:v>2.8542000000015988</c:v>
                </c:pt>
                <c:pt idx="34543">
                  <c:v>2.854300000001599</c:v>
                </c:pt>
                <c:pt idx="34544">
                  <c:v>2.8544000000015992</c:v>
                </c:pt>
                <c:pt idx="34545">
                  <c:v>2.8545000000015994</c:v>
                </c:pt>
                <c:pt idx="34546">
                  <c:v>2.8546000000015996</c:v>
                </c:pt>
                <c:pt idx="34547">
                  <c:v>2.8547000000015998</c:v>
                </c:pt>
                <c:pt idx="34548">
                  <c:v>2.8548000000016001</c:v>
                </c:pt>
                <c:pt idx="34549">
                  <c:v>2.8549000000016003</c:v>
                </c:pt>
                <c:pt idx="34550">
                  <c:v>2.8550000000016005</c:v>
                </c:pt>
                <c:pt idx="34551">
                  <c:v>2.8551000000016007</c:v>
                </c:pt>
                <c:pt idx="34552">
                  <c:v>2.8552000000016009</c:v>
                </c:pt>
                <c:pt idx="34553">
                  <c:v>2.8553000000016011</c:v>
                </c:pt>
                <c:pt idx="34554">
                  <c:v>2.8554000000016013</c:v>
                </c:pt>
                <c:pt idx="34555">
                  <c:v>2.8555000000016015</c:v>
                </c:pt>
                <c:pt idx="34556">
                  <c:v>2.8556000000016017</c:v>
                </c:pt>
                <c:pt idx="34557">
                  <c:v>2.855700000001602</c:v>
                </c:pt>
                <c:pt idx="34558">
                  <c:v>2.8558000000016022</c:v>
                </c:pt>
                <c:pt idx="34559">
                  <c:v>2.8559000000016024</c:v>
                </c:pt>
                <c:pt idx="34560">
                  <c:v>2.8560000000016026</c:v>
                </c:pt>
                <c:pt idx="34561">
                  <c:v>2.8561000000016028</c:v>
                </c:pt>
                <c:pt idx="34562">
                  <c:v>2.856200000001603</c:v>
                </c:pt>
                <c:pt idx="34563">
                  <c:v>2.8563000000016032</c:v>
                </c:pt>
                <c:pt idx="34564">
                  <c:v>2.8564000000016034</c:v>
                </c:pt>
                <c:pt idx="34565">
                  <c:v>2.8565000000016036</c:v>
                </c:pt>
                <c:pt idx="34566">
                  <c:v>2.8566000000016039</c:v>
                </c:pt>
                <c:pt idx="34567">
                  <c:v>2.8567000000016041</c:v>
                </c:pt>
                <c:pt idx="34568">
                  <c:v>2.8568000000016043</c:v>
                </c:pt>
                <c:pt idx="34569">
                  <c:v>2.8569000000016045</c:v>
                </c:pt>
                <c:pt idx="34570">
                  <c:v>2.8570000000016047</c:v>
                </c:pt>
                <c:pt idx="34571">
                  <c:v>2.8571000000016049</c:v>
                </c:pt>
                <c:pt idx="34572">
                  <c:v>2.8572000000016051</c:v>
                </c:pt>
                <c:pt idx="34573">
                  <c:v>2.8573000000016053</c:v>
                </c:pt>
                <c:pt idx="34574">
                  <c:v>2.8574000000016055</c:v>
                </c:pt>
                <c:pt idx="34575">
                  <c:v>2.8575000000016058</c:v>
                </c:pt>
                <c:pt idx="34576">
                  <c:v>2.857600000001606</c:v>
                </c:pt>
                <c:pt idx="34577">
                  <c:v>2.8577000000016062</c:v>
                </c:pt>
                <c:pt idx="34578">
                  <c:v>2.8578000000016064</c:v>
                </c:pt>
                <c:pt idx="34579">
                  <c:v>2.8579000000016066</c:v>
                </c:pt>
                <c:pt idx="34580">
                  <c:v>2.8580000000016068</c:v>
                </c:pt>
                <c:pt idx="34581">
                  <c:v>2.858100000001607</c:v>
                </c:pt>
                <c:pt idx="34582">
                  <c:v>2.8582000000016072</c:v>
                </c:pt>
                <c:pt idx="34583">
                  <c:v>2.8583000000016074</c:v>
                </c:pt>
                <c:pt idx="34584">
                  <c:v>2.8584000000016077</c:v>
                </c:pt>
                <c:pt idx="34585">
                  <c:v>2.8585000000016079</c:v>
                </c:pt>
                <c:pt idx="34586">
                  <c:v>2.8586000000016081</c:v>
                </c:pt>
                <c:pt idx="34587">
                  <c:v>2.8587000000016083</c:v>
                </c:pt>
                <c:pt idx="34588">
                  <c:v>2.8588000000016085</c:v>
                </c:pt>
                <c:pt idx="34589">
                  <c:v>2.8589000000016087</c:v>
                </c:pt>
                <c:pt idx="34590">
                  <c:v>2.8590000000016089</c:v>
                </c:pt>
                <c:pt idx="34591">
                  <c:v>2.8591000000016091</c:v>
                </c:pt>
                <c:pt idx="34592">
                  <c:v>2.8592000000016093</c:v>
                </c:pt>
                <c:pt idx="34593">
                  <c:v>2.8593000000016096</c:v>
                </c:pt>
                <c:pt idx="34594">
                  <c:v>2.8594000000016098</c:v>
                </c:pt>
                <c:pt idx="34595">
                  <c:v>2.85950000000161</c:v>
                </c:pt>
                <c:pt idx="34596">
                  <c:v>2.8596000000016102</c:v>
                </c:pt>
                <c:pt idx="34597">
                  <c:v>2.8597000000016104</c:v>
                </c:pt>
                <c:pt idx="34598">
                  <c:v>2.8598000000016106</c:v>
                </c:pt>
                <c:pt idx="34599">
                  <c:v>2.8599000000016108</c:v>
                </c:pt>
                <c:pt idx="34600">
                  <c:v>2.860000000001611</c:v>
                </c:pt>
                <c:pt idx="34601">
                  <c:v>2.8601000000016112</c:v>
                </c:pt>
                <c:pt idx="34602">
                  <c:v>2.8602000000016115</c:v>
                </c:pt>
                <c:pt idx="34603">
                  <c:v>2.8603000000016117</c:v>
                </c:pt>
                <c:pt idx="34604">
                  <c:v>2.8604000000016119</c:v>
                </c:pt>
                <c:pt idx="34605">
                  <c:v>2.8605000000016121</c:v>
                </c:pt>
                <c:pt idx="34606">
                  <c:v>2.8606000000016123</c:v>
                </c:pt>
                <c:pt idx="34607">
                  <c:v>2.8607000000016125</c:v>
                </c:pt>
                <c:pt idx="34608">
                  <c:v>2.8608000000016127</c:v>
                </c:pt>
                <c:pt idx="34609">
                  <c:v>2.8609000000016129</c:v>
                </c:pt>
                <c:pt idx="34610">
                  <c:v>2.8610000000016131</c:v>
                </c:pt>
                <c:pt idx="34611">
                  <c:v>2.8611000000016134</c:v>
                </c:pt>
                <c:pt idx="34612">
                  <c:v>2.8612000000016136</c:v>
                </c:pt>
                <c:pt idx="34613">
                  <c:v>2.8613000000016138</c:v>
                </c:pt>
                <c:pt idx="34614">
                  <c:v>2.861400000001614</c:v>
                </c:pt>
                <c:pt idx="34615">
                  <c:v>2.8615000000016142</c:v>
                </c:pt>
                <c:pt idx="34616">
                  <c:v>2.8616000000016144</c:v>
                </c:pt>
                <c:pt idx="34617">
                  <c:v>2.8617000000016146</c:v>
                </c:pt>
                <c:pt idx="34618">
                  <c:v>2.8618000000016148</c:v>
                </c:pt>
                <c:pt idx="34619">
                  <c:v>2.861900000001615</c:v>
                </c:pt>
                <c:pt idx="34620">
                  <c:v>2.8620000000016153</c:v>
                </c:pt>
                <c:pt idx="34621">
                  <c:v>2.8621000000016155</c:v>
                </c:pt>
                <c:pt idx="34622">
                  <c:v>2.8622000000016157</c:v>
                </c:pt>
                <c:pt idx="34623">
                  <c:v>2.8623000000016159</c:v>
                </c:pt>
                <c:pt idx="34624">
                  <c:v>2.8624000000016161</c:v>
                </c:pt>
                <c:pt idx="34625">
                  <c:v>2.8625000000016163</c:v>
                </c:pt>
                <c:pt idx="34626">
                  <c:v>2.8626000000016165</c:v>
                </c:pt>
                <c:pt idx="34627">
                  <c:v>2.8627000000016167</c:v>
                </c:pt>
                <c:pt idx="34628">
                  <c:v>2.8628000000016169</c:v>
                </c:pt>
                <c:pt idx="34629">
                  <c:v>2.8629000000016172</c:v>
                </c:pt>
                <c:pt idx="34630">
                  <c:v>2.8630000000016174</c:v>
                </c:pt>
                <c:pt idx="34631">
                  <c:v>2.8631000000016176</c:v>
                </c:pt>
                <c:pt idx="34632">
                  <c:v>2.8632000000016178</c:v>
                </c:pt>
                <c:pt idx="34633">
                  <c:v>2.863300000001618</c:v>
                </c:pt>
                <c:pt idx="34634">
                  <c:v>2.8634000000016182</c:v>
                </c:pt>
                <c:pt idx="34635">
                  <c:v>2.8635000000016184</c:v>
                </c:pt>
                <c:pt idx="34636">
                  <c:v>2.8636000000016186</c:v>
                </c:pt>
                <c:pt idx="34637">
                  <c:v>2.8637000000016188</c:v>
                </c:pt>
                <c:pt idx="34638">
                  <c:v>2.8638000000016191</c:v>
                </c:pt>
                <c:pt idx="34639">
                  <c:v>2.8639000000016193</c:v>
                </c:pt>
                <c:pt idx="34640">
                  <c:v>2.8640000000016195</c:v>
                </c:pt>
                <c:pt idx="34641">
                  <c:v>2.8641000000016197</c:v>
                </c:pt>
                <c:pt idx="34642">
                  <c:v>2.8642000000016199</c:v>
                </c:pt>
                <c:pt idx="34643">
                  <c:v>2.8643000000016201</c:v>
                </c:pt>
                <c:pt idx="34644">
                  <c:v>2.8644000000016203</c:v>
                </c:pt>
                <c:pt idx="34645">
                  <c:v>2.8645000000016205</c:v>
                </c:pt>
                <c:pt idx="34646">
                  <c:v>2.8646000000016207</c:v>
                </c:pt>
                <c:pt idx="34647">
                  <c:v>2.8647000000016209</c:v>
                </c:pt>
                <c:pt idx="34648">
                  <c:v>2.8648000000016212</c:v>
                </c:pt>
                <c:pt idx="34649">
                  <c:v>2.8649000000016214</c:v>
                </c:pt>
                <c:pt idx="34650">
                  <c:v>2.8650000000016216</c:v>
                </c:pt>
                <c:pt idx="34651">
                  <c:v>2.8651000000016218</c:v>
                </c:pt>
                <c:pt idx="34652">
                  <c:v>2.865200000001622</c:v>
                </c:pt>
                <c:pt idx="34653">
                  <c:v>2.8653000000016222</c:v>
                </c:pt>
                <c:pt idx="34654">
                  <c:v>2.8654000000016224</c:v>
                </c:pt>
                <c:pt idx="34655">
                  <c:v>2.8655000000016226</c:v>
                </c:pt>
                <c:pt idx="34656">
                  <c:v>2.8656000000016228</c:v>
                </c:pt>
                <c:pt idx="34657">
                  <c:v>2.8657000000016231</c:v>
                </c:pt>
                <c:pt idx="34658">
                  <c:v>2.8658000000016233</c:v>
                </c:pt>
                <c:pt idx="34659">
                  <c:v>2.8659000000016235</c:v>
                </c:pt>
                <c:pt idx="34660">
                  <c:v>2.8660000000016237</c:v>
                </c:pt>
                <c:pt idx="34661">
                  <c:v>2.8661000000016239</c:v>
                </c:pt>
                <c:pt idx="34662">
                  <c:v>2.8662000000016241</c:v>
                </c:pt>
                <c:pt idx="34663">
                  <c:v>2.8663000000016243</c:v>
                </c:pt>
                <c:pt idx="34664">
                  <c:v>2.8664000000016245</c:v>
                </c:pt>
                <c:pt idx="34665">
                  <c:v>2.8665000000016247</c:v>
                </c:pt>
                <c:pt idx="34666">
                  <c:v>2.866600000001625</c:v>
                </c:pt>
                <c:pt idx="34667">
                  <c:v>2.8667000000016252</c:v>
                </c:pt>
                <c:pt idx="34668">
                  <c:v>2.8668000000016254</c:v>
                </c:pt>
                <c:pt idx="34669">
                  <c:v>2.8669000000016256</c:v>
                </c:pt>
                <c:pt idx="34670">
                  <c:v>2.8670000000016258</c:v>
                </c:pt>
                <c:pt idx="34671">
                  <c:v>2.867100000001626</c:v>
                </c:pt>
                <c:pt idx="34672">
                  <c:v>2.8672000000016262</c:v>
                </c:pt>
                <c:pt idx="34673">
                  <c:v>2.8673000000016264</c:v>
                </c:pt>
                <c:pt idx="34674">
                  <c:v>2.8674000000016266</c:v>
                </c:pt>
                <c:pt idx="34675">
                  <c:v>2.8675000000016269</c:v>
                </c:pt>
                <c:pt idx="34676">
                  <c:v>2.8676000000016271</c:v>
                </c:pt>
                <c:pt idx="34677">
                  <c:v>2.8677000000016273</c:v>
                </c:pt>
                <c:pt idx="34678">
                  <c:v>2.8678000000016275</c:v>
                </c:pt>
                <c:pt idx="34679">
                  <c:v>2.8679000000016277</c:v>
                </c:pt>
                <c:pt idx="34680">
                  <c:v>2.8680000000016279</c:v>
                </c:pt>
                <c:pt idx="34681">
                  <c:v>2.8681000000016281</c:v>
                </c:pt>
                <c:pt idx="34682">
                  <c:v>2.8682000000016283</c:v>
                </c:pt>
                <c:pt idx="34683">
                  <c:v>2.8683000000016285</c:v>
                </c:pt>
                <c:pt idx="34684">
                  <c:v>2.8684000000016288</c:v>
                </c:pt>
                <c:pt idx="34685">
                  <c:v>2.868500000001629</c:v>
                </c:pt>
                <c:pt idx="34686">
                  <c:v>2.8686000000016292</c:v>
                </c:pt>
                <c:pt idx="34687">
                  <c:v>2.8687000000016294</c:v>
                </c:pt>
                <c:pt idx="34688">
                  <c:v>2.8688000000016296</c:v>
                </c:pt>
                <c:pt idx="34689">
                  <c:v>2.8689000000016298</c:v>
                </c:pt>
                <c:pt idx="34690">
                  <c:v>2.86900000000163</c:v>
                </c:pt>
                <c:pt idx="34691">
                  <c:v>2.8691000000016302</c:v>
                </c:pt>
                <c:pt idx="34692">
                  <c:v>2.8692000000016304</c:v>
                </c:pt>
                <c:pt idx="34693">
                  <c:v>2.8693000000016307</c:v>
                </c:pt>
                <c:pt idx="34694">
                  <c:v>2.8694000000016309</c:v>
                </c:pt>
                <c:pt idx="34695">
                  <c:v>2.8695000000016311</c:v>
                </c:pt>
                <c:pt idx="34696">
                  <c:v>2.8696000000016313</c:v>
                </c:pt>
                <c:pt idx="34697">
                  <c:v>2.8697000000016315</c:v>
                </c:pt>
                <c:pt idx="34698">
                  <c:v>2.8698000000016317</c:v>
                </c:pt>
                <c:pt idx="34699">
                  <c:v>2.8699000000016319</c:v>
                </c:pt>
                <c:pt idx="34700">
                  <c:v>2.8700000000016321</c:v>
                </c:pt>
                <c:pt idx="34701">
                  <c:v>2.8701000000016323</c:v>
                </c:pt>
                <c:pt idx="34702">
                  <c:v>2.8702000000016326</c:v>
                </c:pt>
                <c:pt idx="34703">
                  <c:v>2.8703000000016328</c:v>
                </c:pt>
                <c:pt idx="34704">
                  <c:v>2.870400000001633</c:v>
                </c:pt>
                <c:pt idx="34705">
                  <c:v>2.8705000000016332</c:v>
                </c:pt>
                <c:pt idx="34706">
                  <c:v>2.8706000000016334</c:v>
                </c:pt>
                <c:pt idx="34707">
                  <c:v>2.8707000000016336</c:v>
                </c:pt>
                <c:pt idx="34708">
                  <c:v>2.8708000000016338</c:v>
                </c:pt>
                <c:pt idx="34709">
                  <c:v>2.870900000001634</c:v>
                </c:pt>
                <c:pt idx="34710">
                  <c:v>2.8710000000016342</c:v>
                </c:pt>
                <c:pt idx="34711">
                  <c:v>2.8711000000016345</c:v>
                </c:pt>
                <c:pt idx="34712">
                  <c:v>2.8712000000016347</c:v>
                </c:pt>
                <c:pt idx="34713">
                  <c:v>2.8713000000016349</c:v>
                </c:pt>
                <c:pt idx="34714">
                  <c:v>2.8714000000016351</c:v>
                </c:pt>
                <c:pt idx="34715">
                  <c:v>2.8715000000016353</c:v>
                </c:pt>
                <c:pt idx="34716">
                  <c:v>2.8716000000016355</c:v>
                </c:pt>
                <c:pt idx="34717">
                  <c:v>2.8717000000016357</c:v>
                </c:pt>
                <c:pt idx="34718">
                  <c:v>2.8718000000016359</c:v>
                </c:pt>
                <c:pt idx="34719">
                  <c:v>2.8719000000016361</c:v>
                </c:pt>
                <c:pt idx="34720">
                  <c:v>2.8720000000016364</c:v>
                </c:pt>
                <c:pt idx="34721">
                  <c:v>2.8721000000016366</c:v>
                </c:pt>
                <c:pt idx="34722">
                  <c:v>2.8722000000016368</c:v>
                </c:pt>
                <c:pt idx="34723">
                  <c:v>2.872300000001637</c:v>
                </c:pt>
                <c:pt idx="34724">
                  <c:v>2.8724000000016372</c:v>
                </c:pt>
                <c:pt idx="34725">
                  <c:v>2.8725000000016374</c:v>
                </c:pt>
                <c:pt idx="34726">
                  <c:v>2.8726000000016376</c:v>
                </c:pt>
                <c:pt idx="34727">
                  <c:v>2.8727000000016378</c:v>
                </c:pt>
                <c:pt idx="34728">
                  <c:v>2.872800000001638</c:v>
                </c:pt>
                <c:pt idx="34729">
                  <c:v>2.8729000000016383</c:v>
                </c:pt>
                <c:pt idx="34730">
                  <c:v>2.8730000000016385</c:v>
                </c:pt>
                <c:pt idx="34731">
                  <c:v>2.8731000000016387</c:v>
                </c:pt>
                <c:pt idx="34732">
                  <c:v>2.8732000000016389</c:v>
                </c:pt>
                <c:pt idx="34733">
                  <c:v>2.8733000000016391</c:v>
                </c:pt>
                <c:pt idx="34734">
                  <c:v>2.8734000000016393</c:v>
                </c:pt>
                <c:pt idx="34735">
                  <c:v>2.8735000000016395</c:v>
                </c:pt>
                <c:pt idx="34736">
                  <c:v>2.8736000000016397</c:v>
                </c:pt>
                <c:pt idx="34737">
                  <c:v>2.8737000000016399</c:v>
                </c:pt>
                <c:pt idx="34738">
                  <c:v>2.8738000000016402</c:v>
                </c:pt>
                <c:pt idx="34739">
                  <c:v>2.8739000000016404</c:v>
                </c:pt>
                <c:pt idx="34740">
                  <c:v>2.8740000000016406</c:v>
                </c:pt>
                <c:pt idx="34741">
                  <c:v>2.8741000000016408</c:v>
                </c:pt>
                <c:pt idx="34742">
                  <c:v>2.874200000001641</c:v>
                </c:pt>
                <c:pt idx="34743">
                  <c:v>2.8743000000016412</c:v>
                </c:pt>
                <c:pt idx="34744">
                  <c:v>2.8744000000016414</c:v>
                </c:pt>
                <c:pt idx="34745">
                  <c:v>2.8745000000016416</c:v>
                </c:pt>
                <c:pt idx="34746">
                  <c:v>2.8746000000016418</c:v>
                </c:pt>
                <c:pt idx="34747">
                  <c:v>2.8747000000016421</c:v>
                </c:pt>
                <c:pt idx="34748">
                  <c:v>2.8748000000016423</c:v>
                </c:pt>
                <c:pt idx="34749">
                  <c:v>2.8749000000016425</c:v>
                </c:pt>
                <c:pt idx="34750">
                  <c:v>2.8750000000016427</c:v>
                </c:pt>
                <c:pt idx="34751">
                  <c:v>2.8751000000016429</c:v>
                </c:pt>
                <c:pt idx="34752">
                  <c:v>2.8752000000016431</c:v>
                </c:pt>
                <c:pt idx="34753">
                  <c:v>2.8753000000016433</c:v>
                </c:pt>
                <c:pt idx="34754">
                  <c:v>2.8754000000016435</c:v>
                </c:pt>
                <c:pt idx="34755">
                  <c:v>2.8755000000016437</c:v>
                </c:pt>
                <c:pt idx="34756">
                  <c:v>2.875600000001644</c:v>
                </c:pt>
                <c:pt idx="34757">
                  <c:v>2.8757000000016442</c:v>
                </c:pt>
                <c:pt idx="34758">
                  <c:v>2.8758000000016444</c:v>
                </c:pt>
                <c:pt idx="34759">
                  <c:v>2.8759000000016446</c:v>
                </c:pt>
                <c:pt idx="34760">
                  <c:v>2.8760000000016448</c:v>
                </c:pt>
                <c:pt idx="34761">
                  <c:v>2.876100000001645</c:v>
                </c:pt>
                <c:pt idx="34762">
                  <c:v>2.8762000000016452</c:v>
                </c:pt>
                <c:pt idx="34763">
                  <c:v>2.8763000000016454</c:v>
                </c:pt>
                <c:pt idx="34764">
                  <c:v>2.8764000000016456</c:v>
                </c:pt>
                <c:pt idx="34765">
                  <c:v>2.8765000000016459</c:v>
                </c:pt>
                <c:pt idx="34766">
                  <c:v>2.8766000000016461</c:v>
                </c:pt>
                <c:pt idx="34767">
                  <c:v>2.8767000000016463</c:v>
                </c:pt>
                <c:pt idx="34768">
                  <c:v>2.8768000000016465</c:v>
                </c:pt>
                <c:pt idx="34769">
                  <c:v>2.8769000000016467</c:v>
                </c:pt>
                <c:pt idx="34770">
                  <c:v>2.8770000000016469</c:v>
                </c:pt>
                <c:pt idx="34771">
                  <c:v>2.8771000000016471</c:v>
                </c:pt>
                <c:pt idx="34772">
                  <c:v>2.8772000000016473</c:v>
                </c:pt>
                <c:pt idx="34773">
                  <c:v>2.8773000000016475</c:v>
                </c:pt>
                <c:pt idx="34774">
                  <c:v>2.8774000000016478</c:v>
                </c:pt>
                <c:pt idx="34775">
                  <c:v>2.877500000001648</c:v>
                </c:pt>
                <c:pt idx="34776">
                  <c:v>2.8776000000016482</c:v>
                </c:pt>
                <c:pt idx="34777">
                  <c:v>2.8777000000016484</c:v>
                </c:pt>
                <c:pt idx="34778">
                  <c:v>2.8778000000016486</c:v>
                </c:pt>
                <c:pt idx="34779">
                  <c:v>2.8779000000016488</c:v>
                </c:pt>
                <c:pt idx="34780">
                  <c:v>2.878000000001649</c:v>
                </c:pt>
                <c:pt idx="34781">
                  <c:v>2.8781000000016492</c:v>
                </c:pt>
                <c:pt idx="34782">
                  <c:v>2.8782000000016494</c:v>
                </c:pt>
                <c:pt idx="34783">
                  <c:v>2.8783000000016497</c:v>
                </c:pt>
                <c:pt idx="34784">
                  <c:v>2.8784000000016499</c:v>
                </c:pt>
                <c:pt idx="34785">
                  <c:v>2.8785000000016501</c:v>
                </c:pt>
                <c:pt idx="34786">
                  <c:v>2.8786000000016503</c:v>
                </c:pt>
                <c:pt idx="34787">
                  <c:v>2.8787000000016505</c:v>
                </c:pt>
                <c:pt idx="34788">
                  <c:v>2.8788000000016507</c:v>
                </c:pt>
                <c:pt idx="34789">
                  <c:v>2.8789000000016509</c:v>
                </c:pt>
                <c:pt idx="34790">
                  <c:v>2.8790000000016511</c:v>
                </c:pt>
                <c:pt idx="34791">
                  <c:v>2.8791000000016513</c:v>
                </c:pt>
                <c:pt idx="34792">
                  <c:v>2.8792000000016515</c:v>
                </c:pt>
                <c:pt idx="34793">
                  <c:v>2.8793000000016518</c:v>
                </c:pt>
                <c:pt idx="34794">
                  <c:v>2.879400000001652</c:v>
                </c:pt>
                <c:pt idx="34795">
                  <c:v>2.8795000000016522</c:v>
                </c:pt>
                <c:pt idx="34796">
                  <c:v>2.8796000000016524</c:v>
                </c:pt>
                <c:pt idx="34797">
                  <c:v>2.8797000000016526</c:v>
                </c:pt>
                <c:pt idx="34798">
                  <c:v>2.8798000000016528</c:v>
                </c:pt>
                <c:pt idx="34799">
                  <c:v>2.879900000001653</c:v>
                </c:pt>
                <c:pt idx="34800">
                  <c:v>2.8800000000016532</c:v>
                </c:pt>
                <c:pt idx="34801">
                  <c:v>2.8801000000016534</c:v>
                </c:pt>
                <c:pt idx="34802">
                  <c:v>2.8802000000016537</c:v>
                </c:pt>
                <c:pt idx="34803">
                  <c:v>2.8803000000016539</c:v>
                </c:pt>
                <c:pt idx="34804">
                  <c:v>2.8804000000016541</c:v>
                </c:pt>
                <c:pt idx="34805">
                  <c:v>2.8805000000016543</c:v>
                </c:pt>
                <c:pt idx="34806">
                  <c:v>2.8806000000016545</c:v>
                </c:pt>
                <c:pt idx="34807">
                  <c:v>2.8807000000016547</c:v>
                </c:pt>
                <c:pt idx="34808">
                  <c:v>2.8808000000016549</c:v>
                </c:pt>
                <c:pt idx="34809">
                  <c:v>2.8809000000016551</c:v>
                </c:pt>
                <c:pt idx="34810">
                  <c:v>2.8810000000016553</c:v>
                </c:pt>
                <c:pt idx="34811">
                  <c:v>2.8811000000016556</c:v>
                </c:pt>
                <c:pt idx="34812">
                  <c:v>2.8812000000016558</c:v>
                </c:pt>
                <c:pt idx="34813">
                  <c:v>2.881300000001656</c:v>
                </c:pt>
                <c:pt idx="34814">
                  <c:v>2.8814000000016562</c:v>
                </c:pt>
                <c:pt idx="34815">
                  <c:v>2.8815000000016564</c:v>
                </c:pt>
                <c:pt idx="34816">
                  <c:v>2.8816000000016566</c:v>
                </c:pt>
                <c:pt idx="34817">
                  <c:v>2.8817000000016568</c:v>
                </c:pt>
                <c:pt idx="34818">
                  <c:v>2.881800000001657</c:v>
                </c:pt>
                <c:pt idx="34819">
                  <c:v>2.8819000000016572</c:v>
                </c:pt>
                <c:pt idx="34820">
                  <c:v>2.8820000000016575</c:v>
                </c:pt>
                <c:pt idx="34821">
                  <c:v>2.8821000000016577</c:v>
                </c:pt>
                <c:pt idx="34822">
                  <c:v>2.8822000000016579</c:v>
                </c:pt>
                <c:pt idx="34823">
                  <c:v>2.8823000000016581</c:v>
                </c:pt>
                <c:pt idx="34824">
                  <c:v>2.8824000000016583</c:v>
                </c:pt>
                <c:pt idx="34825">
                  <c:v>2.8825000000016585</c:v>
                </c:pt>
                <c:pt idx="34826">
                  <c:v>2.8826000000016587</c:v>
                </c:pt>
                <c:pt idx="34827">
                  <c:v>2.8827000000016589</c:v>
                </c:pt>
                <c:pt idx="34828">
                  <c:v>2.8828000000016591</c:v>
                </c:pt>
                <c:pt idx="34829">
                  <c:v>2.8829000000016594</c:v>
                </c:pt>
                <c:pt idx="34830">
                  <c:v>2.8830000000016596</c:v>
                </c:pt>
                <c:pt idx="34831">
                  <c:v>2.8831000000016598</c:v>
                </c:pt>
                <c:pt idx="34832">
                  <c:v>2.88320000000166</c:v>
                </c:pt>
                <c:pt idx="34833">
                  <c:v>2.8833000000016602</c:v>
                </c:pt>
                <c:pt idx="34834">
                  <c:v>2.8834000000016604</c:v>
                </c:pt>
                <c:pt idx="34835">
                  <c:v>2.8835000000016606</c:v>
                </c:pt>
                <c:pt idx="34836">
                  <c:v>2.8836000000016608</c:v>
                </c:pt>
                <c:pt idx="34837">
                  <c:v>2.883700000001661</c:v>
                </c:pt>
                <c:pt idx="34838">
                  <c:v>2.8838000000016613</c:v>
                </c:pt>
                <c:pt idx="34839">
                  <c:v>2.8839000000016615</c:v>
                </c:pt>
                <c:pt idx="34840">
                  <c:v>2.8840000000016617</c:v>
                </c:pt>
                <c:pt idx="34841">
                  <c:v>2.8841000000016619</c:v>
                </c:pt>
                <c:pt idx="34842">
                  <c:v>2.8842000000016621</c:v>
                </c:pt>
                <c:pt idx="34843">
                  <c:v>2.8843000000016623</c:v>
                </c:pt>
                <c:pt idx="34844">
                  <c:v>2.8844000000016625</c:v>
                </c:pt>
                <c:pt idx="34845">
                  <c:v>2.8845000000016627</c:v>
                </c:pt>
                <c:pt idx="34846">
                  <c:v>2.8846000000016629</c:v>
                </c:pt>
                <c:pt idx="34847">
                  <c:v>2.8847000000016632</c:v>
                </c:pt>
                <c:pt idx="34848">
                  <c:v>2.8848000000016634</c:v>
                </c:pt>
                <c:pt idx="34849">
                  <c:v>2.8849000000016636</c:v>
                </c:pt>
                <c:pt idx="34850">
                  <c:v>2.8850000000016638</c:v>
                </c:pt>
                <c:pt idx="34851">
                  <c:v>2.885100000001664</c:v>
                </c:pt>
                <c:pt idx="34852">
                  <c:v>2.8852000000016642</c:v>
                </c:pt>
                <c:pt idx="34853">
                  <c:v>2.8853000000016644</c:v>
                </c:pt>
                <c:pt idx="34854">
                  <c:v>2.8854000000016646</c:v>
                </c:pt>
                <c:pt idx="34855">
                  <c:v>2.8855000000016648</c:v>
                </c:pt>
                <c:pt idx="34856">
                  <c:v>2.8856000000016651</c:v>
                </c:pt>
                <c:pt idx="34857">
                  <c:v>2.8857000000016653</c:v>
                </c:pt>
                <c:pt idx="34858">
                  <c:v>2.8858000000016655</c:v>
                </c:pt>
                <c:pt idx="34859">
                  <c:v>2.8859000000016657</c:v>
                </c:pt>
                <c:pt idx="34860">
                  <c:v>2.8860000000016659</c:v>
                </c:pt>
                <c:pt idx="34861">
                  <c:v>2.8861000000016661</c:v>
                </c:pt>
                <c:pt idx="34862">
                  <c:v>2.8862000000016663</c:v>
                </c:pt>
                <c:pt idx="34863">
                  <c:v>2.8863000000016665</c:v>
                </c:pt>
                <c:pt idx="34864">
                  <c:v>2.8864000000016667</c:v>
                </c:pt>
                <c:pt idx="34865">
                  <c:v>2.886500000001667</c:v>
                </c:pt>
                <c:pt idx="34866">
                  <c:v>2.8866000000016672</c:v>
                </c:pt>
                <c:pt idx="34867">
                  <c:v>2.8867000000016674</c:v>
                </c:pt>
                <c:pt idx="34868">
                  <c:v>2.8868000000016676</c:v>
                </c:pt>
                <c:pt idx="34869">
                  <c:v>2.8869000000016678</c:v>
                </c:pt>
                <c:pt idx="34870">
                  <c:v>2.887000000001668</c:v>
                </c:pt>
                <c:pt idx="34871">
                  <c:v>2.8871000000016682</c:v>
                </c:pt>
                <c:pt idx="34872">
                  <c:v>2.8872000000016684</c:v>
                </c:pt>
                <c:pt idx="34873">
                  <c:v>2.8873000000016686</c:v>
                </c:pt>
                <c:pt idx="34874">
                  <c:v>2.8874000000016689</c:v>
                </c:pt>
                <c:pt idx="34875">
                  <c:v>2.8875000000016691</c:v>
                </c:pt>
                <c:pt idx="34876">
                  <c:v>2.8876000000016693</c:v>
                </c:pt>
                <c:pt idx="34877">
                  <c:v>2.8877000000016695</c:v>
                </c:pt>
                <c:pt idx="34878">
                  <c:v>2.8878000000016697</c:v>
                </c:pt>
                <c:pt idx="34879">
                  <c:v>2.8879000000016699</c:v>
                </c:pt>
                <c:pt idx="34880">
                  <c:v>2.8880000000016701</c:v>
                </c:pt>
                <c:pt idx="34881">
                  <c:v>2.8881000000016703</c:v>
                </c:pt>
                <c:pt idx="34882">
                  <c:v>2.8882000000016705</c:v>
                </c:pt>
                <c:pt idx="34883">
                  <c:v>2.8883000000016708</c:v>
                </c:pt>
                <c:pt idx="34884">
                  <c:v>2.888400000001671</c:v>
                </c:pt>
                <c:pt idx="34885">
                  <c:v>2.8885000000016712</c:v>
                </c:pt>
                <c:pt idx="34886">
                  <c:v>2.8886000000016714</c:v>
                </c:pt>
                <c:pt idx="34887">
                  <c:v>2.8887000000016716</c:v>
                </c:pt>
                <c:pt idx="34888">
                  <c:v>2.8888000000016718</c:v>
                </c:pt>
                <c:pt idx="34889">
                  <c:v>2.888900000001672</c:v>
                </c:pt>
                <c:pt idx="34890">
                  <c:v>2.8890000000016722</c:v>
                </c:pt>
                <c:pt idx="34891">
                  <c:v>2.8891000000016724</c:v>
                </c:pt>
                <c:pt idx="34892">
                  <c:v>2.8892000000016727</c:v>
                </c:pt>
                <c:pt idx="34893">
                  <c:v>2.8893000000016729</c:v>
                </c:pt>
                <c:pt idx="34894">
                  <c:v>2.8894000000016731</c:v>
                </c:pt>
                <c:pt idx="34895">
                  <c:v>2.8895000000016733</c:v>
                </c:pt>
                <c:pt idx="34896">
                  <c:v>2.8896000000016735</c:v>
                </c:pt>
                <c:pt idx="34897">
                  <c:v>2.8897000000016737</c:v>
                </c:pt>
                <c:pt idx="34898">
                  <c:v>2.8898000000016739</c:v>
                </c:pt>
                <c:pt idx="34899">
                  <c:v>2.8899000000016741</c:v>
                </c:pt>
                <c:pt idx="34900">
                  <c:v>2.8900000000016743</c:v>
                </c:pt>
                <c:pt idx="34901">
                  <c:v>2.8901000000016746</c:v>
                </c:pt>
                <c:pt idx="34902">
                  <c:v>2.8902000000016748</c:v>
                </c:pt>
                <c:pt idx="34903">
                  <c:v>2.890300000001675</c:v>
                </c:pt>
                <c:pt idx="34904">
                  <c:v>2.8904000000016752</c:v>
                </c:pt>
                <c:pt idx="34905">
                  <c:v>2.8905000000016754</c:v>
                </c:pt>
                <c:pt idx="34906">
                  <c:v>2.8906000000016756</c:v>
                </c:pt>
                <c:pt idx="34907">
                  <c:v>2.8907000000016758</c:v>
                </c:pt>
                <c:pt idx="34908">
                  <c:v>2.890800000001676</c:v>
                </c:pt>
                <c:pt idx="34909">
                  <c:v>2.8909000000016762</c:v>
                </c:pt>
                <c:pt idx="34910">
                  <c:v>2.8910000000016765</c:v>
                </c:pt>
                <c:pt idx="34911">
                  <c:v>2.8911000000016767</c:v>
                </c:pt>
                <c:pt idx="34912">
                  <c:v>2.8912000000016769</c:v>
                </c:pt>
                <c:pt idx="34913">
                  <c:v>2.8913000000016771</c:v>
                </c:pt>
                <c:pt idx="34914">
                  <c:v>2.8914000000016773</c:v>
                </c:pt>
                <c:pt idx="34915">
                  <c:v>2.8915000000016775</c:v>
                </c:pt>
                <c:pt idx="34916">
                  <c:v>2.8916000000016777</c:v>
                </c:pt>
                <c:pt idx="34917">
                  <c:v>2.8917000000016779</c:v>
                </c:pt>
                <c:pt idx="34918">
                  <c:v>2.8918000000016781</c:v>
                </c:pt>
                <c:pt idx="34919">
                  <c:v>2.8919000000016784</c:v>
                </c:pt>
                <c:pt idx="34920">
                  <c:v>2.8920000000016786</c:v>
                </c:pt>
                <c:pt idx="34921">
                  <c:v>2.8921000000016788</c:v>
                </c:pt>
                <c:pt idx="34922">
                  <c:v>2.892200000001679</c:v>
                </c:pt>
                <c:pt idx="34923">
                  <c:v>2.8923000000016792</c:v>
                </c:pt>
                <c:pt idx="34924">
                  <c:v>2.8924000000016794</c:v>
                </c:pt>
                <c:pt idx="34925">
                  <c:v>2.8925000000016796</c:v>
                </c:pt>
                <c:pt idx="34926">
                  <c:v>2.8926000000016798</c:v>
                </c:pt>
                <c:pt idx="34927">
                  <c:v>2.89270000000168</c:v>
                </c:pt>
                <c:pt idx="34928">
                  <c:v>2.8928000000016802</c:v>
                </c:pt>
                <c:pt idx="34929">
                  <c:v>2.8929000000016805</c:v>
                </c:pt>
                <c:pt idx="34930">
                  <c:v>2.8930000000016807</c:v>
                </c:pt>
                <c:pt idx="34931">
                  <c:v>2.8931000000016809</c:v>
                </c:pt>
                <c:pt idx="34932">
                  <c:v>2.8932000000016811</c:v>
                </c:pt>
                <c:pt idx="34933">
                  <c:v>2.8933000000016813</c:v>
                </c:pt>
                <c:pt idx="34934">
                  <c:v>2.8934000000016815</c:v>
                </c:pt>
                <c:pt idx="34935">
                  <c:v>2.8935000000016817</c:v>
                </c:pt>
                <c:pt idx="34936">
                  <c:v>2.8936000000016819</c:v>
                </c:pt>
                <c:pt idx="34937">
                  <c:v>2.8937000000016821</c:v>
                </c:pt>
                <c:pt idx="34938">
                  <c:v>2.8938000000016824</c:v>
                </c:pt>
                <c:pt idx="34939">
                  <c:v>2.8939000000016826</c:v>
                </c:pt>
                <c:pt idx="34940">
                  <c:v>2.8940000000016828</c:v>
                </c:pt>
                <c:pt idx="34941">
                  <c:v>2.894100000001683</c:v>
                </c:pt>
                <c:pt idx="34942">
                  <c:v>2.8942000000016832</c:v>
                </c:pt>
                <c:pt idx="34943">
                  <c:v>2.8943000000016834</c:v>
                </c:pt>
                <c:pt idx="34944">
                  <c:v>2.8944000000016836</c:v>
                </c:pt>
                <c:pt idx="34945">
                  <c:v>2.8945000000016838</c:v>
                </c:pt>
                <c:pt idx="34946">
                  <c:v>2.894600000001684</c:v>
                </c:pt>
                <c:pt idx="34947">
                  <c:v>2.8947000000016843</c:v>
                </c:pt>
                <c:pt idx="34948">
                  <c:v>2.8948000000016845</c:v>
                </c:pt>
                <c:pt idx="34949">
                  <c:v>2.8949000000016847</c:v>
                </c:pt>
                <c:pt idx="34950">
                  <c:v>2.8950000000016849</c:v>
                </c:pt>
                <c:pt idx="34951">
                  <c:v>2.8951000000016851</c:v>
                </c:pt>
                <c:pt idx="34952">
                  <c:v>2.8952000000016853</c:v>
                </c:pt>
                <c:pt idx="34953">
                  <c:v>2.8953000000016855</c:v>
                </c:pt>
                <c:pt idx="34954">
                  <c:v>2.8954000000016857</c:v>
                </c:pt>
                <c:pt idx="34955">
                  <c:v>2.8955000000016859</c:v>
                </c:pt>
                <c:pt idx="34956">
                  <c:v>2.8956000000016862</c:v>
                </c:pt>
                <c:pt idx="34957">
                  <c:v>2.8957000000016864</c:v>
                </c:pt>
                <c:pt idx="34958">
                  <c:v>2.8958000000016866</c:v>
                </c:pt>
                <c:pt idx="34959">
                  <c:v>2.8959000000016868</c:v>
                </c:pt>
                <c:pt idx="34960">
                  <c:v>2.896000000001687</c:v>
                </c:pt>
                <c:pt idx="34961">
                  <c:v>2.8961000000016872</c:v>
                </c:pt>
                <c:pt idx="34962">
                  <c:v>2.8962000000016874</c:v>
                </c:pt>
                <c:pt idx="34963">
                  <c:v>2.8963000000016876</c:v>
                </c:pt>
                <c:pt idx="34964">
                  <c:v>2.8964000000016878</c:v>
                </c:pt>
                <c:pt idx="34965">
                  <c:v>2.8965000000016881</c:v>
                </c:pt>
                <c:pt idx="34966">
                  <c:v>2.8966000000016883</c:v>
                </c:pt>
                <c:pt idx="34967">
                  <c:v>2.8967000000016885</c:v>
                </c:pt>
                <c:pt idx="34968">
                  <c:v>2.8968000000016887</c:v>
                </c:pt>
                <c:pt idx="34969">
                  <c:v>2.8969000000016889</c:v>
                </c:pt>
                <c:pt idx="34970">
                  <c:v>2.8970000000016891</c:v>
                </c:pt>
                <c:pt idx="34971">
                  <c:v>2.8971000000016893</c:v>
                </c:pt>
                <c:pt idx="34972">
                  <c:v>2.8972000000016895</c:v>
                </c:pt>
                <c:pt idx="34973">
                  <c:v>2.8973000000016897</c:v>
                </c:pt>
                <c:pt idx="34974">
                  <c:v>2.89740000000169</c:v>
                </c:pt>
                <c:pt idx="34975">
                  <c:v>2.8975000000016902</c:v>
                </c:pt>
                <c:pt idx="34976">
                  <c:v>2.8976000000016904</c:v>
                </c:pt>
                <c:pt idx="34977">
                  <c:v>2.8977000000016906</c:v>
                </c:pt>
                <c:pt idx="34978">
                  <c:v>2.8978000000016908</c:v>
                </c:pt>
                <c:pt idx="34979">
                  <c:v>2.897900000001691</c:v>
                </c:pt>
                <c:pt idx="34980">
                  <c:v>2.8980000000016912</c:v>
                </c:pt>
                <c:pt idx="34981">
                  <c:v>2.8981000000016914</c:v>
                </c:pt>
                <c:pt idx="34982">
                  <c:v>2.8982000000016916</c:v>
                </c:pt>
                <c:pt idx="34983">
                  <c:v>2.8983000000016919</c:v>
                </c:pt>
                <c:pt idx="34984">
                  <c:v>2.8984000000016921</c:v>
                </c:pt>
                <c:pt idx="34985">
                  <c:v>2.8985000000016923</c:v>
                </c:pt>
                <c:pt idx="34986">
                  <c:v>2.8986000000016925</c:v>
                </c:pt>
                <c:pt idx="34987">
                  <c:v>2.8987000000016927</c:v>
                </c:pt>
                <c:pt idx="34988">
                  <c:v>2.8988000000016929</c:v>
                </c:pt>
                <c:pt idx="34989">
                  <c:v>2.8989000000016931</c:v>
                </c:pt>
                <c:pt idx="34990">
                  <c:v>2.8990000000016933</c:v>
                </c:pt>
                <c:pt idx="34991">
                  <c:v>2.8991000000016935</c:v>
                </c:pt>
                <c:pt idx="34992">
                  <c:v>2.8992000000016938</c:v>
                </c:pt>
                <c:pt idx="34993">
                  <c:v>2.899300000001694</c:v>
                </c:pt>
                <c:pt idx="34994">
                  <c:v>2.8994000000016942</c:v>
                </c:pt>
                <c:pt idx="34995">
                  <c:v>2.8995000000016944</c:v>
                </c:pt>
                <c:pt idx="34996">
                  <c:v>2.8996000000016946</c:v>
                </c:pt>
                <c:pt idx="34997">
                  <c:v>2.8997000000016948</c:v>
                </c:pt>
                <c:pt idx="34998">
                  <c:v>2.899800000001695</c:v>
                </c:pt>
                <c:pt idx="34999">
                  <c:v>2.8999000000016952</c:v>
                </c:pt>
                <c:pt idx="35000">
                  <c:v>2.9000000000016954</c:v>
                </c:pt>
                <c:pt idx="35001">
                  <c:v>2.9001000000016957</c:v>
                </c:pt>
                <c:pt idx="35002">
                  <c:v>2.9002000000016959</c:v>
                </c:pt>
                <c:pt idx="35003">
                  <c:v>2.9003000000016961</c:v>
                </c:pt>
                <c:pt idx="35004">
                  <c:v>2.9004000000016963</c:v>
                </c:pt>
                <c:pt idx="35005">
                  <c:v>2.9005000000016965</c:v>
                </c:pt>
                <c:pt idx="35006">
                  <c:v>2.9006000000016967</c:v>
                </c:pt>
                <c:pt idx="35007">
                  <c:v>2.9007000000016969</c:v>
                </c:pt>
                <c:pt idx="35008">
                  <c:v>2.9008000000016971</c:v>
                </c:pt>
                <c:pt idx="35009">
                  <c:v>2.9009000000016973</c:v>
                </c:pt>
                <c:pt idx="35010">
                  <c:v>2.9010000000016976</c:v>
                </c:pt>
                <c:pt idx="35011">
                  <c:v>2.9011000000016978</c:v>
                </c:pt>
                <c:pt idx="35012">
                  <c:v>2.901200000001698</c:v>
                </c:pt>
                <c:pt idx="35013">
                  <c:v>2.9013000000016982</c:v>
                </c:pt>
                <c:pt idx="35014">
                  <c:v>2.9014000000016984</c:v>
                </c:pt>
                <c:pt idx="35015">
                  <c:v>2.9015000000016986</c:v>
                </c:pt>
                <c:pt idx="35016">
                  <c:v>2.9016000000016988</c:v>
                </c:pt>
                <c:pt idx="35017">
                  <c:v>2.901700000001699</c:v>
                </c:pt>
                <c:pt idx="35018">
                  <c:v>2.9018000000016992</c:v>
                </c:pt>
                <c:pt idx="35019">
                  <c:v>2.9019000000016995</c:v>
                </c:pt>
                <c:pt idx="35020">
                  <c:v>2.9020000000016997</c:v>
                </c:pt>
                <c:pt idx="35021">
                  <c:v>2.9021000000016999</c:v>
                </c:pt>
                <c:pt idx="35022">
                  <c:v>2.9022000000017001</c:v>
                </c:pt>
                <c:pt idx="35023">
                  <c:v>2.9023000000017003</c:v>
                </c:pt>
                <c:pt idx="35024">
                  <c:v>2.9024000000017005</c:v>
                </c:pt>
                <c:pt idx="35025">
                  <c:v>2.9025000000017007</c:v>
                </c:pt>
                <c:pt idx="35026">
                  <c:v>2.9026000000017009</c:v>
                </c:pt>
                <c:pt idx="35027">
                  <c:v>2.9027000000017011</c:v>
                </c:pt>
                <c:pt idx="35028">
                  <c:v>2.9028000000017014</c:v>
                </c:pt>
                <c:pt idx="35029">
                  <c:v>2.9029000000017016</c:v>
                </c:pt>
                <c:pt idx="35030">
                  <c:v>2.9030000000017018</c:v>
                </c:pt>
                <c:pt idx="35031">
                  <c:v>2.903100000001702</c:v>
                </c:pt>
                <c:pt idx="35032">
                  <c:v>2.9032000000017022</c:v>
                </c:pt>
                <c:pt idx="35033">
                  <c:v>2.9033000000017024</c:v>
                </c:pt>
                <c:pt idx="35034">
                  <c:v>2.9034000000017026</c:v>
                </c:pt>
                <c:pt idx="35035">
                  <c:v>2.9035000000017028</c:v>
                </c:pt>
                <c:pt idx="35036">
                  <c:v>2.903600000001703</c:v>
                </c:pt>
                <c:pt idx="35037">
                  <c:v>2.9037000000017033</c:v>
                </c:pt>
                <c:pt idx="35038">
                  <c:v>2.9038000000017035</c:v>
                </c:pt>
                <c:pt idx="35039">
                  <c:v>2.9039000000017037</c:v>
                </c:pt>
                <c:pt idx="35040">
                  <c:v>2.9040000000017039</c:v>
                </c:pt>
                <c:pt idx="35041">
                  <c:v>2.9041000000017041</c:v>
                </c:pt>
                <c:pt idx="35042">
                  <c:v>2.9042000000017043</c:v>
                </c:pt>
                <c:pt idx="35043">
                  <c:v>2.9043000000017045</c:v>
                </c:pt>
                <c:pt idx="35044">
                  <c:v>2.9044000000017047</c:v>
                </c:pt>
                <c:pt idx="35045">
                  <c:v>2.9045000000017049</c:v>
                </c:pt>
                <c:pt idx="35046">
                  <c:v>2.9046000000017052</c:v>
                </c:pt>
                <c:pt idx="35047">
                  <c:v>2.9047000000017054</c:v>
                </c:pt>
                <c:pt idx="35048">
                  <c:v>2.9048000000017056</c:v>
                </c:pt>
                <c:pt idx="35049">
                  <c:v>2.9049000000017058</c:v>
                </c:pt>
                <c:pt idx="35050">
                  <c:v>2.905000000001706</c:v>
                </c:pt>
                <c:pt idx="35051">
                  <c:v>2.9051000000017062</c:v>
                </c:pt>
                <c:pt idx="35052">
                  <c:v>2.9052000000017064</c:v>
                </c:pt>
                <c:pt idx="35053">
                  <c:v>2.9053000000017066</c:v>
                </c:pt>
                <c:pt idx="35054">
                  <c:v>2.9054000000017068</c:v>
                </c:pt>
                <c:pt idx="35055">
                  <c:v>2.9055000000017071</c:v>
                </c:pt>
                <c:pt idx="35056">
                  <c:v>2.9056000000017073</c:v>
                </c:pt>
                <c:pt idx="35057">
                  <c:v>2.9057000000017075</c:v>
                </c:pt>
                <c:pt idx="35058">
                  <c:v>2.9058000000017077</c:v>
                </c:pt>
                <c:pt idx="35059">
                  <c:v>2.9059000000017079</c:v>
                </c:pt>
                <c:pt idx="35060">
                  <c:v>2.9060000000017081</c:v>
                </c:pt>
                <c:pt idx="35061">
                  <c:v>2.9061000000017083</c:v>
                </c:pt>
                <c:pt idx="35062">
                  <c:v>2.9062000000017085</c:v>
                </c:pt>
                <c:pt idx="35063">
                  <c:v>2.9063000000017087</c:v>
                </c:pt>
                <c:pt idx="35064">
                  <c:v>2.9064000000017089</c:v>
                </c:pt>
                <c:pt idx="35065">
                  <c:v>2.9065000000017092</c:v>
                </c:pt>
                <c:pt idx="35066">
                  <c:v>2.9066000000017094</c:v>
                </c:pt>
                <c:pt idx="35067">
                  <c:v>2.9067000000017096</c:v>
                </c:pt>
                <c:pt idx="35068">
                  <c:v>2.9068000000017098</c:v>
                </c:pt>
                <c:pt idx="35069">
                  <c:v>2.90690000000171</c:v>
                </c:pt>
                <c:pt idx="35070">
                  <c:v>2.9070000000017102</c:v>
                </c:pt>
                <c:pt idx="35071">
                  <c:v>2.9071000000017104</c:v>
                </c:pt>
                <c:pt idx="35072">
                  <c:v>2.9072000000017106</c:v>
                </c:pt>
                <c:pt idx="35073">
                  <c:v>2.9073000000017108</c:v>
                </c:pt>
                <c:pt idx="35074">
                  <c:v>2.9074000000017111</c:v>
                </c:pt>
                <c:pt idx="35075">
                  <c:v>2.9075000000017113</c:v>
                </c:pt>
                <c:pt idx="35076">
                  <c:v>2.9076000000017115</c:v>
                </c:pt>
                <c:pt idx="35077">
                  <c:v>2.9077000000017117</c:v>
                </c:pt>
                <c:pt idx="35078">
                  <c:v>2.9078000000017119</c:v>
                </c:pt>
                <c:pt idx="35079">
                  <c:v>2.9079000000017121</c:v>
                </c:pt>
                <c:pt idx="35080">
                  <c:v>2.9080000000017123</c:v>
                </c:pt>
                <c:pt idx="35081">
                  <c:v>2.9081000000017125</c:v>
                </c:pt>
                <c:pt idx="35082">
                  <c:v>2.9082000000017127</c:v>
                </c:pt>
                <c:pt idx="35083">
                  <c:v>2.908300000001713</c:v>
                </c:pt>
                <c:pt idx="35084">
                  <c:v>2.9084000000017132</c:v>
                </c:pt>
                <c:pt idx="35085">
                  <c:v>2.9085000000017134</c:v>
                </c:pt>
                <c:pt idx="35086">
                  <c:v>2.9086000000017136</c:v>
                </c:pt>
                <c:pt idx="35087">
                  <c:v>2.9087000000017138</c:v>
                </c:pt>
                <c:pt idx="35088">
                  <c:v>2.908800000001714</c:v>
                </c:pt>
                <c:pt idx="35089">
                  <c:v>2.9089000000017142</c:v>
                </c:pt>
                <c:pt idx="35090">
                  <c:v>2.9090000000017144</c:v>
                </c:pt>
                <c:pt idx="35091">
                  <c:v>2.9091000000017146</c:v>
                </c:pt>
                <c:pt idx="35092">
                  <c:v>2.9092000000017149</c:v>
                </c:pt>
                <c:pt idx="35093">
                  <c:v>2.9093000000017151</c:v>
                </c:pt>
                <c:pt idx="35094">
                  <c:v>2.9094000000017153</c:v>
                </c:pt>
                <c:pt idx="35095">
                  <c:v>2.9095000000017155</c:v>
                </c:pt>
                <c:pt idx="35096">
                  <c:v>2.9096000000017157</c:v>
                </c:pt>
                <c:pt idx="35097">
                  <c:v>2.9097000000017159</c:v>
                </c:pt>
                <c:pt idx="35098">
                  <c:v>2.9098000000017161</c:v>
                </c:pt>
                <c:pt idx="35099">
                  <c:v>2.9099000000017163</c:v>
                </c:pt>
                <c:pt idx="35100">
                  <c:v>2.9100000000017165</c:v>
                </c:pt>
                <c:pt idx="35101">
                  <c:v>2.9101000000017168</c:v>
                </c:pt>
                <c:pt idx="35102">
                  <c:v>2.910200000001717</c:v>
                </c:pt>
                <c:pt idx="35103">
                  <c:v>2.9103000000017172</c:v>
                </c:pt>
                <c:pt idx="35104">
                  <c:v>2.9104000000017174</c:v>
                </c:pt>
                <c:pt idx="35105">
                  <c:v>2.9105000000017176</c:v>
                </c:pt>
                <c:pt idx="35106">
                  <c:v>2.9106000000017178</c:v>
                </c:pt>
                <c:pt idx="35107">
                  <c:v>2.910700000001718</c:v>
                </c:pt>
                <c:pt idx="35108">
                  <c:v>2.9108000000017182</c:v>
                </c:pt>
                <c:pt idx="35109">
                  <c:v>2.9109000000017184</c:v>
                </c:pt>
                <c:pt idx="35110">
                  <c:v>2.9110000000017187</c:v>
                </c:pt>
                <c:pt idx="35111">
                  <c:v>2.9111000000017189</c:v>
                </c:pt>
                <c:pt idx="35112">
                  <c:v>2.9112000000017191</c:v>
                </c:pt>
                <c:pt idx="35113">
                  <c:v>2.9113000000017193</c:v>
                </c:pt>
                <c:pt idx="35114">
                  <c:v>2.9114000000017195</c:v>
                </c:pt>
                <c:pt idx="35115">
                  <c:v>2.9115000000017197</c:v>
                </c:pt>
                <c:pt idx="35116">
                  <c:v>2.9116000000017199</c:v>
                </c:pt>
                <c:pt idx="35117">
                  <c:v>2.9117000000017201</c:v>
                </c:pt>
                <c:pt idx="35118">
                  <c:v>2.9118000000017203</c:v>
                </c:pt>
                <c:pt idx="35119">
                  <c:v>2.9119000000017206</c:v>
                </c:pt>
                <c:pt idx="35120">
                  <c:v>2.9120000000017208</c:v>
                </c:pt>
                <c:pt idx="35121">
                  <c:v>2.912100000001721</c:v>
                </c:pt>
                <c:pt idx="35122">
                  <c:v>2.9122000000017212</c:v>
                </c:pt>
                <c:pt idx="35123">
                  <c:v>2.9123000000017214</c:v>
                </c:pt>
                <c:pt idx="35124">
                  <c:v>2.9124000000017216</c:v>
                </c:pt>
                <c:pt idx="35125">
                  <c:v>2.9125000000017218</c:v>
                </c:pt>
                <c:pt idx="35126">
                  <c:v>2.912600000001722</c:v>
                </c:pt>
                <c:pt idx="35127">
                  <c:v>2.9127000000017222</c:v>
                </c:pt>
                <c:pt idx="35128">
                  <c:v>2.9128000000017225</c:v>
                </c:pt>
                <c:pt idx="35129">
                  <c:v>2.9129000000017227</c:v>
                </c:pt>
                <c:pt idx="35130">
                  <c:v>2.9130000000017229</c:v>
                </c:pt>
                <c:pt idx="35131">
                  <c:v>2.9131000000017231</c:v>
                </c:pt>
                <c:pt idx="35132">
                  <c:v>2.9132000000017233</c:v>
                </c:pt>
                <c:pt idx="35133">
                  <c:v>2.9133000000017235</c:v>
                </c:pt>
                <c:pt idx="35134">
                  <c:v>2.9134000000017237</c:v>
                </c:pt>
                <c:pt idx="35135">
                  <c:v>2.9135000000017239</c:v>
                </c:pt>
                <c:pt idx="35136">
                  <c:v>2.9136000000017241</c:v>
                </c:pt>
                <c:pt idx="35137">
                  <c:v>2.9137000000017244</c:v>
                </c:pt>
                <c:pt idx="35138">
                  <c:v>2.9138000000017246</c:v>
                </c:pt>
                <c:pt idx="35139">
                  <c:v>2.9139000000017248</c:v>
                </c:pt>
                <c:pt idx="35140">
                  <c:v>2.914000000001725</c:v>
                </c:pt>
                <c:pt idx="35141">
                  <c:v>2.9141000000017252</c:v>
                </c:pt>
                <c:pt idx="35142">
                  <c:v>2.9142000000017254</c:v>
                </c:pt>
                <c:pt idx="35143">
                  <c:v>2.9143000000017256</c:v>
                </c:pt>
                <c:pt idx="35144">
                  <c:v>2.9144000000017258</c:v>
                </c:pt>
                <c:pt idx="35145">
                  <c:v>2.914500000001726</c:v>
                </c:pt>
                <c:pt idx="35146">
                  <c:v>2.9146000000017263</c:v>
                </c:pt>
                <c:pt idx="35147">
                  <c:v>2.9147000000017265</c:v>
                </c:pt>
                <c:pt idx="35148">
                  <c:v>2.9148000000017267</c:v>
                </c:pt>
                <c:pt idx="35149">
                  <c:v>2.9149000000017269</c:v>
                </c:pt>
                <c:pt idx="35150">
                  <c:v>2.9150000000017271</c:v>
                </c:pt>
                <c:pt idx="35151">
                  <c:v>2.9151000000017273</c:v>
                </c:pt>
                <c:pt idx="35152">
                  <c:v>2.9152000000017275</c:v>
                </c:pt>
                <c:pt idx="35153">
                  <c:v>2.9153000000017277</c:v>
                </c:pt>
                <c:pt idx="35154">
                  <c:v>2.9154000000017279</c:v>
                </c:pt>
                <c:pt idx="35155">
                  <c:v>2.9155000000017282</c:v>
                </c:pt>
                <c:pt idx="35156">
                  <c:v>2.9156000000017284</c:v>
                </c:pt>
                <c:pt idx="35157">
                  <c:v>2.9157000000017286</c:v>
                </c:pt>
                <c:pt idx="35158">
                  <c:v>2.9158000000017288</c:v>
                </c:pt>
                <c:pt idx="35159">
                  <c:v>2.915900000001729</c:v>
                </c:pt>
                <c:pt idx="35160">
                  <c:v>2.9160000000017292</c:v>
                </c:pt>
                <c:pt idx="35161">
                  <c:v>2.9161000000017294</c:v>
                </c:pt>
                <c:pt idx="35162">
                  <c:v>2.9162000000017296</c:v>
                </c:pt>
                <c:pt idx="35163">
                  <c:v>2.9163000000017298</c:v>
                </c:pt>
                <c:pt idx="35164">
                  <c:v>2.9164000000017301</c:v>
                </c:pt>
                <c:pt idx="35165">
                  <c:v>2.9165000000017303</c:v>
                </c:pt>
                <c:pt idx="35166">
                  <c:v>2.9166000000017305</c:v>
                </c:pt>
                <c:pt idx="35167">
                  <c:v>2.9167000000017307</c:v>
                </c:pt>
                <c:pt idx="35168">
                  <c:v>2.9168000000017309</c:v>
                </c:pt>
                <c:pt idx="35169">
                  <c:v>2.9169000000017311</c:v>
                </c:pt>
                <c:pt idx="35170">
                  <c:v>2.9170000000017313</c:v>
                </c:pt>
                <c:pt idx="35171">
                  <c:v>2.9171000000017315</c:v>
                </c:pt>
                <c:pt idx="35172">
                  <c:v>2.9172000000017317</c:v>
                </c:pt>
                <c:pt idx="35173">
                  <c:v>2.917300000001732</c:v>
                </c:pt>
                <c:pt idx="35174">
                  <c:v>2.9174000000017322</c:v>
                </c:pt>
                <c:pt idx="35175">
                  <c:v>2.9175000000017324</c:v>
                </c:pt>
                <c:pt idx="35176">
                  <c:v>2.9176000000017326</c:v>
                </c:pt>
                <c:pt idx="35177">
                  <c:v>2.9177000000017328</c:v>
                </c:pt>
                <c:pt idx="35178">
                  <c:v>2.917800000001733</c:v>
                </c:pt>
                <c:pt idx="35179">
                  <c:v>2.9179000000017332</c:v>
                </c:pt>
                <c:pt idx="35180">
                  <c:v>2.9180000000017334</c:v>
                </c:pt>
                <c:pt idx="35181">
                  <c:v>2.9181000000017336</c:v>
                </c:pt>
                <c:pt idx="35182">
                  <c:v>2.9182000000017339</c:v>
                </c:pt>
                <c:pt idx="35183">
                  <c:v>2.9183000000017341</c:v>
                </c:pt>
                <c:pt idx="35184">
                  <c:v>2.9184000000017343</c:v>
                </c:pt>
                <c:pt idx="35185">
                  <c:v>2.9185000000017345</c:v>
                </c:pt>
                <c:pt idx="35186">
                  <c:v>2.9186000000017347</c:v>
                </c:pt>
                <c:pt idx="35187">
                  <c:v>2.9187000000017349</c:v>
                </c:pt>
                <c:pt idx="35188">
                  <c:v>2.9188000000017351</c:v>
                </c:pt>
                <c:pt idx="35189">
                  <c:v>2.9189000000017353</c:v>
                </c:pt>
                <c:pt idx="35190">
                  <c:v>2.9190000000017355</c:v>
                </c:pt>
                <c:pt idx="35191">
                  <c:v>2.9191000000017358</c:v>
                </c:pt>
                <c:pt idx="35192">
                  <c:v>2.919200000001736</c:v>
                </c:pt>
                <c:pt idx="35193">
                  <c:v>2.9193000000017362</c:v>
                </c:pt>
                <c:pt idx="35194">
                  <c:v>2.9194000000017364</c:v>
                </c:pt>
                <c:pt idx="35195">
                  <c:v>2.9195000000017366</c:v>
                </c:pt>
                <c:pt idx="35196">
                  <c:v>2.9196000000017368</c:v>
                </c:pt>
                <c:pt idx="35197">
                  <c:v>2.919700000001737</c:v>
                </c:pt>
                <c:pt idx="35198">
                  <c:v>2.9198000000017372</c:v>
                </c:pt>
                <c:pt idx="35199">
                  <c:v>2.9199000000017374</c:v>
                </c:pt>
                <c:pt idx="35200">
                  <c:v>2.9200000000017377</c:v>
                </c:pt>
                <c:pt idx="35201">
                  <c:v>2.9201000000017379</c:v>
                </c:pt>
                <c:pt idx="35202">
                  <c:v>2.9202000000017381</c:v>
                </c:pt>
                <c:pt idx="35203">
                  <c:v>2.9203000000017383</c:v>
                </c:pt>
                <c:pt idx="35204">
                  <c:v>2.9204000000017385</c:v>
                </c:pt>
                <c:pt idx="35205">
                  <c:v>2.9205000000017387</c:v>
                </c:pt>
                <c:pt idx="35206">
                  <c:v>2.9206000000017389</c:v>
                </c:pt>
                <c:pt idx="35207">
                  <c:v>2.9207000000017391</c:v>
                </c:pt>
                <c:pt idx="35208">
                  <c:v>2.9208000000017393</c:v>
                </c:pt>
                <c:pt idx="35209">
                  <c:v>2.9209000000017395</c:v>
                </c:pt>
                <c:pt idx="35210">
                  <c:v>2.9210000000017398</c:v>
                </c:pt>
                <c:pt idx="35211">
                  <c:v>2.92110000000174</c:v>
                </c:pt>
                <c:pt idx="35212">
                  <c:v>2.9212000000017402</c:v>
                </c:pt>
                <c:pt idx="35213">
                  <c:v>2.9213000000017404</c:v>
                </c:pt>
                <c:pt idx="35214">
                  <c:v>2.9214000000017406</c:v>
                </c:pt>
                <c:pt idx="35215">
                  <c:v>2.9215000000017408</c:v>
                </c:pt>
                <c:pt idx="35216">
                  <c:v>2.921600000001741</c:v>
                </c:pt>
                <c:pt idx="35217">
                  <c:v>2.9217000000017412</c:v>
                </c:pt>
                <c:pt idx="35218">
                  <c:v>2.9218000000017414</c:v>
                </c:pt>
                <c:pt idx="35219">
                  <c:v>2.9219000000017417</c:v>
                </c:pt>
                <c:pt idx="35220">
                  <c:v>2.9220000000017419</c:v>
                </c:pt>
                <c:pt idx="35221">
                  <c:v>2.9221000000017421</c:v>
                </c:pt>
                <c:pt idx="35222">
                  <c:v>2.9222000000017423</c:v>
                </c:pt>
                <c:pt idx="35223">
                  <c:v>2.9223000000017425</c:v>
                </c:pt>
                <c:pt idx="35224">
                  <c:v>2.9224000000017427</c:v>
                </c:pt>
                <c:pt idx="35225">
                  <c:v>2.9225000000017429</c:v>
                </c:pt>
                <c:pt idx="35226">
                  <c:v>2.9226000000017431</c:v>
                </c:pt>
                <c:pt idx="35227">
                  <c:v>2.9227000000017433</c:v>
                </c:pt>
                <c:pt idx="35228">
                  <c:v>2.9228000000017436</c:v>
                </c:pt>
                <c:pt idx="35229">
                  <c:v>2.9229000000017438</c:v>
                </c:pt>
                <c:pt idx="35230">
                  <c:v>2.923000000001744</c:v>
                </c:pt>
                <c:pt idx="35231">
                  <c:v>2.9231000000017442</c:v>
                </c:pt>
                <c:pt idx="35232">
                  <c:v>2.9232000000017444</c:v>
                </c:pt>
                <c:pt idx="35233">
                  <c:v>2.9233000000017446</c:v>
                </c:pt>
                <c:pt idx="35234">
                  <c:v>2.9234000000017448</c:v>
                </c:pt>
                <c:pt idx="35235">
                  <c:v>2.923500000001745</c:v>
                </c:pt>
                <c:pt idx="35236">
                  <c:v>2.9236000000017452</c:v>
                </c:pt>
                <c:pt idx="35237">
                  <c:v>2.9237000000017455</c:v>
                </c:pt>
                <c:pt idx="35238">
                  <c:v>2.9238000000017457</c:v>
                </c:pt>
                <c:pt idx="35239">
                  <c:v>2.9239000000017459</c:v>
                </c:pt>
                <c:pt idx="35240">
                  <c:v>2.9240000000017461</c:v>
                </c:pt>
                <c:pt idx="35241">
                  <c:v>2.9241000000017463</c:v>
                </c:pt>
                <c:pt idx="35242">
                  <c:v>2.9242000000017465</c:v>
                </c:pt>
                <c:pt idx="35243">
                  <c:v>2.9243000000017467</c:v>
                </c:pt>
                <c:pt idx="35244">
                  <c:v>2.9244000000017469</c:v>
                </c:pt>
                <c:pt idx="35245">
                  <c:v>2.9245000000017471</c:v>
                </c:pt>
                <c:pt idx="35246">
                  <c:v>2.9246000000017474</c:v>
                </c:pt>
                <c:pt idx="35247">
                  <c:v>2.9247000000017476</c:v>
                </c:pt>
                <c:pt idx="35248">
                  <c:v>2.9248000000017478</c:v>
                </c:pt>
                <c:pt idx="35249">
                  <c:v>2.924900000001748</c:v>
                </c:pt>
                <c:pt idx="35250">
                  <c:v>2.9250000000017482</c:v>
                </c:pt>
                <c:pt idx="35251">
                  <c:v>2.9251000000017484</c:v>
                </c:pt>
                <c:pt idx="35252">
                  <c:v>2.9252000000017486</c:v>
                </c:pt>
                <c:pt idx="35253">
                  <c:v>2.9253000000017488</c:v>
                </c:pt>
                <c:pt idx="35254">
                  <c:v>2.925400000001749</c:v>
                </c:pt>
                <c:pt idx="35255">
                  <c:v>2.9255000000017493</c:v>
                </c:pt>
                <c:pt idx="35256">
                  <c:v>2.9256000000017495</c:v>
                </c:pt>
                <c:pt idx="35257">
                  <c:v>2.9257000000017497</c:v>
                </c:pt>
                <c:pt idx="35258">
                  <c:v>2.9258000000017499</c:v>
                </c:pt>
                <c:pt idx="35259">
                  <c:v>2.9259000000017501</c:v>
                </c:pt>
                <c:pt idx="35260">
                  <c:v>2.9260000000017503</c:v>
                </c:pt>
                <c:pt idx="35261">
                  <c:v>2.9261000000017505</c:v>
                </c:pt>
                <c:pt idx="35262">
                  <c:v>2.9262000000017507</c:v>
                </c:pt>
                <c:pt idx="35263">
                  <c:v>2.9263000000017509</c:v>
                </c:pt>
                <c:pt idx="35264">
                  <c:v>2.9264000000017512</c:v>
                </c:pt>
                <c:pt idx="35265">
                  <c:v>2.9265000000017514</c:v>
                </c:pt>
                <c:pt idx="35266">
                  <c:v>2.9266000000017516</c:v>
                </c:pt>
                <c:pt idx="35267">
                  <c:v>2.9267000000017518</c:v>
                </c:pt>
                <c:pt idx="35268">
                  <c:v>2.926800000001752</c:v>
                </c:pt>
                <c:pt idx="35269">
                  <c:v>2.9269000000017522</c:v>
                </c:pt>
                <c:pt idx="35270">
                  <c:v>2.9270000000017524</c:v>
                </c:pt>
                <c:pt idx="35271">
                  <c:v>2.9271000000017526</c:v>
                </c:pt>
                <c:pt idx="35272">
                  <c:v>2.9272000000017528</c:v>
                </c:pt>
                <c:pt idx="35273">
                  <c:v>2.9273000000017531</c:v>
                </c:pt>
                <c:pt idx="35274">
                  <c:v>2.9274000000017533</c:v>
                </c:pt>
                <c:pt idx="35275">
                  <c:v>2.9275000000017535</c:v>
                </c:pt>
                <c:pt idx="35276">
                  <c:v>2.9276000000017537</c:v>
                </c:pt>
                <c:pt idx="35277">
                  <c:v>2.9277000000017539</c:v>
                </c:pt>
                <c:pt idx="35278">
                  <c:v>2.9278000000017541</c:v>
                </c:pt>
                <c:pt idx="35279">
                  <c:v>2.9279000000017543</c:v>
                </c:pt>
                <c:pt idx="35280">
                  <c:v>2.9280000000017545</c:v>
                </c:pt>
                <c:pt idx="35281">
                  <c:v>2.9281000000017547</c:v>
                </c:pt>
                <c:pt idx="35282">
                  <c:v>2.928200000001755</c:v>
                </c:pt>
                <c:pt idx="35283">
                  <c:v>2.9283000000017552</c:v>
                </c:pt>
                <c:pt idx="35284">
                  <c:v>2.9284000000017554</c:v>
                </c:pt>
                <c:pt idx="35285">
                  <c:v>2.9285000000017556</c:v>
                </c:pt>
                <c:pt idx="35286">
                  <c:v>2.9286000000017558</c:v>
                </c:pt>
                <c:pt idx="35287">
                  <c:v>2.928700000001756</c:v>
                </c:pt>
                <c:pt idx="35288">
                  <c:v>2.9288000000017562</c:v>
                </c:pt>
                <c:pt idx="35289">
                  <c:v>2.9289000000017564</c:v>
                </c:pt>
                <c:pt idx="35290">
                  <c:v>2.9290000000017566</c:v>
                </c:pt>
                <c:pt idx="35291">
                  <c:v>2.9291000000017569</c:v>
                </c:pt>
                <c:pt idx="35292">
                  <c:v>2.9292000000017571</c:v>
                </c:pt>
                <c:pt idx="35293">
                  <c:v>2.9293000000017573</c:v>
                </c:pt>
                <c:pt idx="35294">
                  <c:v>2.9294000000017575</c:v>
                </c:pt>
                <c:pt idx="35295">
                  <c:v>2.9295000000017577</c:v>
                </c:pt>
                <c:pt idx="35296">
                  <c:v>2.9296000000017579</c:v>
                </c:pt>
                <c:pt idx="35297">
                  <c:v>2.9297000000017581</c:v>
                </c:pt>
                <c:pt idx="35298">
                  <c:v>2.9298000000017583</c:v>
                </c:pt>
                <c:pt idx="35299">
                  <c:v>2.9299000000017585</c:v>
                </c:pt>
                <c:pt idx="35300">
                  <c:v>2.9300000000017588</c:v>
                </c:pt>
                <c:pt idx="35301">
                  <c:v>2.930100000001759</c:v>
                </c:pt>
                <c:pt idx="35302">
                  <c:v>2.9302000000017592</c:v>
                </c:pt>
                <c:pt idx="35303">
                  <c:v>2.9303000000017594</c:v>
                </c:pt>
                <c:pt idx="35304">
                  <c:v>2.9304000000017596</c:v>
                </c:pt>
                <c:pt idx="35305">
                  <c:v>2.9305000000017598</c:v>
                </c:pt>
                <c:pt idx="35306">
                  <c:v>2.93060000000176</c:v>
                </c:pt>
                <c:pt idx="35307">
                  <c:v>2.9307000000017602</c:v>
                </c:pt>
                <c:pt idx="35308">
                  <c:v>2.9308000000017604</c:v>
                </c:pt>
                <c:pt idx="35309">
                  <c:v>2.9309000000017607</c:v>
                </c:pt>
                <c:pt idx="35310">
                  <c:v>2.9310000000017609</c:v>
                </c:pt>
                <c:pt idx="35311">
                  <c:v>2.9311000000017611</c:v>
                </c:pt>
                <c:pt idx="35312">
                  <c:v>2.9312000000017613</c:v>
                </c:pt>
                <c:pt idx="35313">
                  <c:v>2.9313000000017615</c:v>
                </c:pt>
                <c:pt idx="35314">
                  <c:v>2.9314000000017617</c:v>
                </c:pt>
                <c:pt idx="35315">
                  <c:v>2.9315000000017619</c:v>
                </c:pt>
                <c:pt idx="35316">
                  <c:v>2.9316000000017621</c:v>
                </c:pt>
                <c:pt idx="35317">
                  <c:v>2.9317000000017623</c:v>
                </c:pt>
                <c:pt idx="35318">
                  <c:v>2.9318000000017626</c:v>
                </c:pt>
                <c:pt idx="35319">
                  <c:v>2.9319000000017628</c:v>
                </c:pt>
                <c:pt idx="35320">
                  <c:v>2.932000000001763</c:v>
                </c:pt>
                <c:pt idx="35321">
                  <c:v>2.9321000000017632</c:v>
                </c:pt>
                <c:pt idx="35322">
                  <c:v>2.9322000000017634</c:v>
                </c:pt>
                <c:pt idx="35323">
                  <c:v>2.9323000000017636</c:v>
                </c:pt>
                <c:pt idx="35324">
                  <c:v>2.9324000000017638</c:v>
                </c:pt>
                <c:pt idx="35325">
                  <c:v>2.932500000001764</c:v>
                </c:pt>
                <c:pt idx="35326">
                  <c:v>2.9326000000017642</c:v>
                </c:pt>
                <c:pt idx="35327">
                  <c:v>2.9327000000017645</c:v>
                </c:pt>
                <c:pt idx="35328">
                  <c:v>2.9328000000017647</c:v>
                </c:pt>
                <c:pt idx="35329">
                  <c:v>2.9329000000017649</c:v>
                </c:pt>
                <c:pt idx="35330">
                  <c:v>2.9330000000017651</c:v>
                </c:pt>
                <c:pt idx="35331">
                  <c:v>2.9331000000017653</c:v>
                </c:pt>
                <c:pt idx="35332">
                  <c:v>2.9332000000017655</c:v>
                </c:pt>
                <c:pt idx="35333">
                  <c:v>2.9333000000017657</c:v>
                </c:pt>
                <c:pt idx="35334">
                  <c:v>2.9334000000017659</c:v>
                </c:pt>
                <c:pt idx="35335">
                  <c:v>2.9335000000017661</c:v>
                </c:pt>
                <c:pt idx="35336">
                  <c:v>2.9336000000017664</c:v>
                </c:pt>
                <c:pt idx="35337">
                  <c:v>2.9337000000017666</c:v>
                </c:pt>
                <c:pt idx="35338">
                  <c:v>2.9338000000017668</c:v>
                </c:pt>
                <c:pt idx="35339">
                  <c:v>2.933900000001767</c:v>
                </c:pt>
                <c:pt idx="35340">
                  <c:v>2.9340000000017672</c:v>
                </c:pt>
                <c:pt idx="35341">
                  <c:v>2.9341000000017674</c:v>
                </c:pt>
                <c:pt idx="35342">
                  <c:v>2.9342000000017676</c:v>
                </c:pt>
                <c:pt idx="35343">
                  <c:v>2.9343000000017678</c:v>
                </c:pt>
                <c:pt idx="35344">
                  <c:v>2.934400000001768</c:v>
                </c:pt>
                <c:pt idx="35345">
                  <c:v>2.9345000000017682</c:v>
                </c:pt>
                <c:pt idx="35346">
                  <c:v>2.9346000000017685</c:v>
                </c:pt>
                <c:pt idx="35347">
                  <c:v>2.9347000000017687</c:v>
                </c:pt>
                <c:pt idx="35348">
                  <c:v>2.9348000000017689</c:v>
                </c:pt>
                <c:pt idx="35349">
                  <c:v>2.9349000000017691</c:v>
                </c:pt>
                <c:pt idx="35350">
                  <c:v>2.9350000000017693</c:v>
                </c:pt>
                <c:pt idx="35351">
                  <c:v>2.9351000000017695</c:v>
                </c:pt>
                <c:pt idx="35352">
                  <c:v>2.9352000000017697</c:v>
                </c:pt>
                <c:pt idx="35353">
                  <c:v>2.9353000000017699</c:v>
                </c:pt>
                <c:pt idx="35354">
                  <c:v>2.9354000000017701</c:v>
                </c:pt>
                <c:pt idx="35355">
                  <c:v>2.9355000000017704</c:v>
                </c:pt>
                <c:pt idx="35356">
                  <c:v>2.9356000000017706</c:v>
                </c:pt>
                <c:pt idx="35357">
                  <c:v>2.9357000000017708</c:v>
                </c:pt>
                <c:pt idx="35358">
                  <c:v>2.935800000001771</c:v>
                </c:pt>
                <c:pt idx="35359">
                  <c:v>2.9359000000017712</c:v>
                </c:pt>
                <c:pt idx="35360">
                  <c:v>2.9360000000017714</c:v>
                </c:pt>
                <c:pt idx="35361">
                  <c:v>2.9361000000017716</c:v>
                </c:pt>
                <c:pt idx="35362">
                  <c:v>2.9362000000017718</c:v>
                </c:pt>
                <c:pt idx="35363">
                  <c:v>2.936300000001772</c:v>
                </c:pt>
                <c:pt idx="35364">
                  <c:v>2.9364000000017723</c:v>
                </c:pt>
                <c:pt idx="35365">
                  <c:v>2.9365000000017725</c:v>
                </c:pt>
                <c:pt idx="35366">
                  <c:v>2.9366000000017727</c:v>
                </c:pt>
                <c:pt idx="35367">
                  <c:v>2.9367000000017729</c:v>
                </c:pt>
                <c:pt idx="35368">
                  <c:v>2.9368000000017731</c:v>
                </c:pt>
                <c:pt idx="35369">
                  <c:v>2.9369000000017733</c:v>
                </c:pt>
                <c:pt idx="35370">
                  <c:v>2.9370000000017735</c:v>
                </c:pt>
                <c:pt idx="35371">
                  <c:v>2.9371000000017737</c:v>
                </c:pt>
                <c:pt idx="35372">
                  <c:v>2.9372000000017739</c:v>
                </c:pt>
                <c:pt idx="35373">
                  <c:v>2.9373000000017742</c:v>
                </c:pt>
                <c:pt idx="35374">
                  <c:v>2.9374000000017744</c:v>
                </c:pt>
                <c:pt idx="35375">
                  <c:v>2.9375000000017746</c:v>
                </c:pt>
                <c:pt idx="35376">
                  <c:v>2.9376000000017748</c:v>
                </c:pt>
                <c:pt idx="35377">
                  <c:v>2.937700000001775</c:v>
                </c:pt>
                <c:pt idx="35378">
                  <c:v>2.9378000000017752</c:v>
                </c:pt>
                <c:pt idx="35379">
                  <c:v>2.9379000000017754</c:v>
                </c:pt>
                <c:pt idx="35380">
                  <c:v>2.9380000000017756</c:v>
                </c:pt>
                <c:pt idx="35381">
                  <c:v>2.9381000000017758</c:v>
                </c:pt>
                <c:pt idx="35382">
                  <c:v>2.9382000000017761</c:v>
                </c:pt>
                <c:pt idx="35383">
                  <c:v>2.9383000000017763</c:v>
                </c:pt>
                <c:pt idx="35384">
                  <c:v>2.9384000000017765</c:v>
                </c:pt>
                <c:pt idx="35385">
                  <c:v>2.9385000000017767</c:v>
                </c:pt>
                <c:pt idx="35386">
                  <c:v>2.9386000000017769</c:v>
                </c:pt>
                <c:pt idx="35387">
                  <c:v>2.9387000000017771</c:v>
                </c:pt>
                <c:pt idx="35388">
                  <c:v>2.9388000000017773</c:v>
                </c:pt>
                <c:pt idx="35389">
                  <c:v>2.9389000000017775</c:v>
                </c:pt>
                <c:pt idx="35390">
                  <c:v>2.9390000000017777</c:v>
                </c:pt>
                <c:pt idx="35391">
                  <c:v>2.939100000001778</c:v>
                </c:pt>
                <c:pt idx="35392">
                  <c:v>2.9392000000017782</c:v>
                </c:pt>
                <c:pt idx="35393">
                  <c:v>2.9393000000017784</c:v>
                </c:pt>
                <c:pt idx="35394">
                  <c:v>2.9394000000017786</c:v>
                </c:pt>
                <c:pt idx="35395">
                  <c:v>2.9395000000017788</c:v>
                </c:pt>
                <c:pt idx="35396">
                  <c:v>2.939600000001779</c:v>
                </c:pt>
                <c:pt idx="35397">
                  <c:v>2.9397000000017792</c:v>
                </c:pt>
                <c:pt idx="35398">
                  <c:v>2.9398000000017794</c:v>
                </c:pt>
                <c:pt idx="35399">
                  <c:v>2.9399000000017796</c:v>
                </c:pt>
                <c:pt idx="35400">
                  <c:v>2.9400000000017799</c:v>
                </c:pt>
                <c:pt idx="35401">
                  <c:v>2.9401000000017801</c:v>
                </c:pt>
                <c:pt idx="35402">
                  <c:v>2.9402000000017803</c:v>
                </c:pt>
                <c:pt idx="35403">
                  <c:v>2.9403000000017805</c:v>
                </c:pt>
                <c:pt idx="35404">
                  <c:v>2.9404000000017807</c:v>
                </c:pt>
                <c:pt idx="35405">
                  <c:v>2.9405000000017809</c:v>
                </c:pt>
                <c:pt idx="35406">
                  <c:v>2.9406000000017811</c:v>
                </c:pt>
                <c:pt idx="35407">
                  <c:v>2.9407000000017813</c:v>
                </c:pt>
                <c:pt idx="35408">
                  <c:v>2.9408000000017815</c:v>
                </c:pt>
                <c:pt idx="35409">
                  <c:v>2.9409000000017818</c:v>
                </c:pt>
                <c:pt idx="35410">
                  <c:v>2.941000000001782</c:v>
                </c:pt>
                <c:pt idx="35411">
                  <c:v>2.9411000000017822</c:v>
                </c:pt>
                <c:pt idx="35412">
                  <c:v>2.9412000000017824</c:v>
                </c:pt>
                <c:pt idx="35413">
                  <c:v>2.9413000000017826</c:v>
                </c:pt>
                <c:pt idx="35414">
                  <c:v>2.9414000000017828</c:v>
                </c:pt>
                <c:pt idx="35415">
                  <c:v>2.941500000001783</c:v>
                </c:pt>
                <c:pt idx="35416">
                  <c:v>2.9416000000017832</c:v>
                </c:pt>
                <c:pt idx="35417">
                  <c:v>2.9417000000017834</c:v>
                </c:pt>
                <c:pt idx="35418">
                  <c:v>2.9418000000017837</c:v>
                </c:pt>
                <c:pt idx="35419">
                  <c:v>2.9419000000017839</c:v>
                </c:pt>
                <c:pt idx="35420">
                  <c:v>2.9420000000017841</c:v>
                </c:pt>
                <c:pt idx="35421">
                  <c:v>2.9421000000017843</c:v>
                </c:pt>
                <c:pt idx="35422">
                  <c:v>2.9422000000017845</c:v>
                </c:pt>
                <c:pt idx="35423">
                  <c:v>2.9423000000017847</c:v>
                </c:pt>
                <c:pt idx="35424">
                  <c:v>2.9424000000017849</c:v>
                </c:pt>
                <c:pt idx="35425">
                  <c:v>2.9425000000017851</c:v>
                </c:pt>
                <c:pt idx="35426">
                  <c:v>2.9426000000017853</c:v>
                </c:pt>
                <c:pt idx="35427">
                  <c:v>2.9427000000017856</c:v>
                </c:pt>
                <c:pt idx="35428">
                  <c:v>2.9428000000017858</c:v>
                </c:pt>
                <c:pt idx="35429">
                  <c:v>2.942900000001786</c:v>
                </c:pt>
                <c:pt idx="35430">
                  <c:v>2.9430000000017862</c:v>
                </c:pt>
                <c:pt idx="35431">
                  <c:v>2.9431000000017864</c:v>
                </c:pt>
                <c:pt idx="35432">
                  <c:v>2.9432000000017866</c:v>
                </c:pt>
                <c:pt idx="35433">
                  <c:v>2.9433000000017868</c:v>
                </c:pt>
                <c:pt idx="35434">
                  <c:v>2.943400000001787</c:v>
                </c:pt>
                <c:pt idx="35435">
                  <c:v>2.9435000000017872</c:v>
                </c:pt>
                <c:pt idx="35436">
                  <c:v>2.9436000000017875</c:v>
                </c:pt>
                <c:pt idx="35437">
                  <c:v>2.9437000000017877</c:v>
                </c:pt>
                <c:pt idx="35438">
                  <c:v>2.9438000000017879</c:v>
                </c:pt>
                <c:pt idx="35439">
                  <c:v>2.9439000000017881</c:v>
                </c:pt>
                <c:pt idx="35440">
                  <c:v>2.9440000000017883</c:v>
                </c:pt>
                <c:pt idx="35441">
                  <c:v>2.9441000000017885</c:v>
                </c:pt>
                <c:pt idx="35442">
                  <c:v>2.9442000000017887</c:v>
                </c:pt>
                <c:pt idx="35443">
                  <c:v>2.9443000000017889</c:v>
                </c:pt>
                <c:pt idx="35444">
                  <c:v>2.9444000000017891</c:v>
                </c:pt>
                <c:pt idx="35445">
                  <c:v>2.9445000000017894</c:v>
                </c:pt>
                <c:pt idx="35446">
                  <c:v>2.9446000000017896</c:v>
                </c:pt>
                <c:pt idx="35447">
                  <c:v>2.9447000000017898</c:v>
                </c:pt>
                <c:pt idx="35448">
                  <c:v>2.94480000000179</c:v>
                </c:pt>
                <c:pt idx="35449">
                  <c:v>2.9449000000017902</c:v>
                </c:pt>
                <c:pt idx="35450">
                  <c:v>2.9450000000017904</c:v>
                </c:pt>
                <c:pt idx="35451">
                  <c:v>2.9451000000017906</c:v>
                </c:pt>
                <c:pt idx="35452">
                  <c:v>2.9452000000017908</c:v>
                </c:pt>
                <c:pt idx="35453">
                  <c:v>2.945300000001791</c:v>
                </c:pt>
                <c:pt idx="35454">
                  <c:v>2.9454000000017913</c:v>
                </c:pt>
                <c:pt idx="35455">
                  <c:v>2.9455000000017915</c:v>
                </c:pt>
                <c:pt idx="35456">
                  <c:v>2.9456000000017917</c:v>
                </c:pt>
                <c:pt idx="35457">
                  <c:v>2.9457000000017919</c:v>
                </c:pt>
                <c:pt idx="35458">
                  <c:v>2.9458000000017921</c:v>
                </c:pt>
                <c:pt idx="35459">
                  <c:v>2.9459000000017923</c:v>
                </c:pt>
                <c:pt idx="35460">
                  <c:v>2.9460000000017925</c:v>
                </c:pt>
                <c:pt idx="35461">
                  <c:v>2.9461000000017927</c:v>
                </c:pt>
                <c:pt idx="35462">
                  <c:v>2.9462000000017929</c:v>
                </c:pt>
                <c:pt idx="35463">
                  <c:v>2.9463000000017932</c:v>
                </c:pt>
                <c:pt idx="35464">
                  <c:v>2.9464000000017934</c:v>
                </c:pt>
                <c:pt idx="35465">
                  <c:v>2.9465000000017936</c:v>
                </c:pt>
                <c:pt idx="35466">
                  <c:v>2.9466000000017938</c:v>
                </c:pt>
                <c:pt idx="35467">
                  <c:v>2.946700000001794</c:v>
                </c:pt>
                <c:pt idx="35468">
                  <c:v>2.9468000000017942</c:v>
                </c:pt>
                <c:pt idx="35469">
                  <c:v>2.9469000000017944</c:v>
                </c:pt>
                <c:pt idx="35470">
                  <c:v>2.9470000000017946</c:v>
                </c:pt>
                <c:pt idx="35471">
                  <c:v>2.9471000000017948</c:v>
                </c:pt>
                <c:pt idx="35472">
                  <c:v>2.9472000000017951</c:v>
                </c:pt>
                <c:pt idx="35473">
                  <c:v>2.9473000000017953</c:v>
                </c:pt>
                <c:pt idx="35474">
                  <c:v>2.9474000000017955</c:v>
                </c:pt>
                <c:pt idx="35475">
                  <c:v>2.9475000000017957</c:v>
                </c:pt>
                <c:pt idx="35476">
                  <c:v>2.9476000000017959</c:v>
                </c:pt>
                <c:pt idx="35477">
                  <c:v>2.9477000000017961</c:v>
                </c:pt>
                <c:pt idx="35478">
                  <c:v>2.9478000000017963</c:v>
                </c:pt>
                <c:pt idx="35479">
                  <c:v>2.9479000000017965</c:v>
                </c:pt>
                <c:pt idx="35480">
                  <c:v>2.9480000000017967</c:v>
                </c:pt>
                <c:pt idx="35481">
                  <c:v>2.9481000000017969</c:v>
                </c:pt>
                <c:pt idx="35482">
                  <c:v>2.9482000000017972</c:v>
                </c:pt>
                <c:pt idx="35483">
                  <c:v>2.9483000000017974</c:v>
                </c:pt>
                <c:pt idx="35484">
                  <c:v>2.9484000000017976</c:v>
                </c:pt>
                <c:pt idx="35485">
                  <c:v>2.9485000000017978</c:v>
                </c:pt>
                <c:pt idx="35486">
                  <c:v>2.948600000001798</c:v>
                </c:pt>
                <c:pt idx="35487">
                  <c:v>2.9487000000017982</c:v>
                </c:pt>
                <c:pt idx="35488">
                  <c:v>2.9488000000017984</c:v>
                </c:pt>
                <c:pt idx="35489">
                  <c:v>2.9489000000017986</c:v>
                </c:pt>
                <c:pt idx="35490">
                  <c:v>2.9490000000017988</c:v>
                </c:pt>
                <c:pt idx="35491">
                  <c:v>2.9491000000017991</c:v>
                </c:pt>
                <c:pt idx="35492">
                  <c:v>2.9492000000017993</c:v>
                </c:pt>
                <c:pt idx="35493">
                  <c:v>2.9493000000017995</c:v>
                </c:pt>
                <c:pt idx="35494">
                  <c:v>2.9494000000017997</c:v>
                </c:pt>
                <c:pt idx="35495">
                  <c:v>2.9495000000017999</c:v>
                </c:pt>
                <c:pt idx="35496">
                  <c:v>2.9496000000018001</c:v>
                </c:pt>
                <c:pt idx="35497">
                  <c:v>2.9497000000018003</c:v>
                </c:pt>
                <c:pt idx="35498">
                  <c:v>2.9498000000018005</c:v>
                </c:pt>
                <c:pt idx="35499">
                  <c:v>2.9499000000018007</c:v>
                </c:pt>
                <c:pt idx="35500">
                  <c:v>2.950000000001801</c:v>
                </c:pt>
                <c:pt idx="35501">
                  <c:v>2.9501000000018012</c:v>
                </c:pt>
                <c:pt idx="35502">
                  <c:v>2.9502000000018014</c:v>
                </c:pt>
                <c:pt idx="35503">
                  <c:v>2.9503000000018016</c:v>
                </c:pt>
                <c:pt idx="35504">
                  <c:v>2.9504000000018018</c:v>
                </c:pt>
                <c:pt idx="35505">
                  <c:v>2.950500000001802</c:v>
                </c:pt>
                <c:pt idx="35506">
                  <c:v>2.9506000000018022</c:v>
                </c:pt>
                <c:pt idx="35507">
                  <c:v>2.9507000000018024</c:v>
                </c:pt>
                <c:pt idx="35508">
                  <c:v>2.9508000000018026</c:v>
                </c:pt>
                <c:pt idx="35509">
                  <c:v>2.9509000000018029</c:v>
                </c:pt>
                <c:pt idx="35510">
                  <c:v>2.9510000000018031</c:v>
                </c:pt>
                <c:pt idx="35511">
                  <c:v>2.9511000000018033</c:v>
                </c:pt>
                <c:pt idx="35512">
                  <c:v>2.9512000000018035</c:v>
                </c:pt>
                <c:pt idx="35513">
                  <c:v>2.9513000000018037</c:v>
                </c:pt>
                <c:pt idx="35514">
                  <c:v>2.9514000000018039</c:v>
                </c:pt>
                <c:pt idx="35515">
                  <c:v>2.9515000000018041</c:v>
                </c:pt>
                <c:pt idx="35516">
                  <c:v>2.9516000000018043</c:v>
                </c:pt>
                <c:pt idx="35517">
                  <c:v>2.9517000000018045</c:v>
                </c:pt>
                <c:pt idx="35518">
                  <c:v>2.9518000000018048</c:v>
                </c:pt>
                <c:pt idx="35519">
                  <c:v>2.951900000001805</c:v>
                </c:pt>
                <c:pt idx="35520">
                  <c:v>2.9520000000018052</c:v>
                </c:pt>
                <c:pt idx="35521">
                  <c:v>2.9521000000018054</c:v>
                </c:pt>
                <c:pt idx="35522">
                  <c:v>2.9522000000018056</c:v>
                </c:pt>
                <c:pt idx="35523">
                  <c:v>2.9523000000018058</c:v>
                </c:pt>
                <c:pt idx="35524">
                  <c:v>2.952400000001806</c:v>
                </c:pt>
                <c:pt idx="35525">
                  <c:v>2.9525000000018062</c:v>
                </c:pt>
                <c:pt idx="35526">
                  <c:v>2.9526000000018064</c:v>
                </c:pt>
                <c:pt idx="35527">
                  <c:v>2.9527000000018067</c:v>
                </c:pt>
                <c:pt idx="35528">
                  <c:v>2.9528000000018069</c:v>
                </c:pt>
                <c:pt idx="35529">
                  <c:v>2.9529000000018071</c:v>
                </c:pt>
                <c:pt idx="35530">
                  <c:v>2.9530000000018073</c:v>
                </c:pt>
                <c:pt idx="35531">
                  <c:v>2.9531000000018075</c:v>
                </c:pt>
                <c:pt idx="35532">
                  <c:v>2.9532000000018077</c:v>
                </c:pt>
                <c:pt idx="35533">
                  <c:v>2.9533000000018079</c:v>
                </c:pt>
                <c:pt idx="35534">
                  <c:v>2.9534000000018081</c:v>
                </c:pt>
                <c:pt idx="35535">
                  <c:v>2.9535000000018083</c:v>
                </c:pt>
                <c:pt idx="35536">
                  <c:v>2.9536000000018086</c:v>
                </c:pt>
                <c:pt idx="35537">
                  <c:v>2.9537000000018088</c:v>
                </c:pt>
                <c:pt idx="35538">
                  <c:v>2.953800000001809</c:v>
                </c:pt>
                <c:pt idx="35539">
                  <c:v>2.9539000000018092</c:v>
                </c:pt>
                <c:pt idx="35540">
                  <c:v>2.9540000000018094</c:v>
                </c:pt>
                <c:pt idx="35541">
                  <c:v>2.9541000000018096</c:v>
                </c:pt>
                <c:pt idx="35542">
                  <c:v>2.9542000000018098</c:v>
                </c:pt>
                <c:pt idx="35543">
                  <c:v>2.95430000000181</c:v>
                </c:pt>
                <c:pt idx="35544">
                  <c:v>2.9544000000018102</c:v>
                </c:pt>
                <c:pt idx="35545">
                  <c:v>2.9545000000018105</c:v>
                </c:pt>
                <c:pt idx="35546">
                  <c:v>2.9546000000018107</c:v>
                </c:pt>
                <c:pt idx="35547">
                  <c:v>2.9547000000018109</c:v>
                </c:pt>
                <c:pt idx="35548">
                  <c:v>2.9548000000018111</c:v>
                </c:pt>
                <c:pt idx="35549">
                  <c:v>2.9549000000018113</c:v>
                </c:pt>
                <c:pt idx="35550">
                  <c:v>2.9550000000018115</c:v>
                </c:pt>
                <c:pt idx="35551">
                  <c:v>2.9551000000018117</c:v>
                </c:pt>
                <c:pt idx="35552">
                  <c:v>2.9552000000018119</c:v>
                </c:pt>
                <c:pt idx="35553">
                  <c:v>2.9553000000018121</c:v>
                </c:pt>
                <c:pt idx="35554">
                  <c:v>2.9554000000018124</c:v>
                </c:pt>
                <c:pt idx="35555">
                  <c:v>2.9555000000018126</c:v>
                </c:pt>
                <c:pt idx="35556">
                  <c:v>2.9556000000018128</c:v>
                </c:pt>
                <c:pt idx="35557">
                  <c:v>2.955700000001813</c:v>
                </c:pt>
                <c:pt idx="35558">
                  <c:v>2.9558000000018132</c:v>
                </c:pt>
                <c:pt idx="35559">
                  <c:v>2.9559000000018134</c:v>
                </c:pt>
                <c:pt idx="35560">
                  <c:v>2.9560000000018136</c:v>
                </c:pt>
                <c:pt idx="35561">
                  <c:v>2.9561000000018138</c:v>
                </c:pt>
                <c:pt idx="35562">
                  <c:v>2.956200000001814</c:v>
                </c:pt>
                <c:pt idx="35563">
                  <c:v>2.9563000000018143</c:v>
                </c:pt>
                <c:pt idx="35564">
                  <c:v>2.9564000000018145</c:v>
                </c:pt>
                <c:pt idx="35565">
                  <c:v>2.9565000000018147</c:v>
                </c:pt>
                <c:pt idx="35566">
                  <c:v>2.9566000000018149</c:v>
                </c:pt>
                <c:pt idx="35567">
                  <c:v>2.9567000000018151</c:v>
                </c:pt>
                <c:pt idx="35568">
                  <c:v>2.9568000000018153</c:v>
                </c:pt>
                <c:pt idx="35569">
                  <c:v>2.9569000000018155</c:v>
                </c:pt>
                <c:pt idx="35570">
                  <c:v>2.9570000000018157</c:v>
                </c:pt>
                <c:pt idx="35571">
                  <c:v>2.9571000000018159</c:v>
                </c:pt>
                <c:pt idx="35572">
                  <c:v>2.9572000000018162</c:v>
                </c:pt>
                <c:pt idx="35573">
                  <c:v>2.9573000000018164</c:v>
                </c:pt>
                <c:pt idx="35574">
                  <c:v>2.9574000000018166</c:v>
                </c:pt>
                <c:pt idx="35575">
                  <c:v>2.9575000000018168</c:v>
                </c:pt>
                <c:pt idx="35576">
                  <c:v>2.957600000001817</c:v>
                </c:pt>
                <c:pt idx="35577">
                  <c:v>2.9577000000018172</c:v>
                </c:pt>
                <c:pt idx="35578">
                  <c:v>2.9578000000018174</c:v>
                </c:pt>
                <c:pt idx="35579">
                  <c:v>2.9579000000018176</c:v>
                </c:pt>
                <c:pt idx="35580">
                  <c:v>2.9580000000018178</c:v>
                </c:pt>
                <c:pt idx="35581">
                  <c:v>2.9581000000018181</c:v>
                </c:pt>
                <c:pt idx="35582">
                  <c:v>2.9582000000018183</c:v>
                </c:pt>
                <c:pt idx="35583">
                  <c:v>2.9583000000018185</c:v>
                </c:pt>
                <c:pt idx="35584">
                  <c:v>2.9584000000018187</c:v>
                </c:pt>
                <c:pt idx="35585">
                  <c:v>2.9585000000018189</c:v>
                </c:pt>
                <c:pt idx="35586">
                  <c:v>2.9586000000018191</c:v>
                </c:pt>
                <c:pt idx="35587">
                  <c:v>2.9587000000018193</c:v>
                </c:pt>
                <c:pt idx="35588">
                  <c:v>2.9588000000018195</c:v>
                </c:pt>
                <c:pt idx="35589">
                  <c:v>2.9589000000018197</c:v>
                </c:pt>
                <c:pt idx="35590">
                  <c:v>2.95900000000182</c:v>
                </c:pt>
                <c:pt idx="35591">
                  <c:v>2.9591000000018202</c:v>
                </c:pt>
                <c:pt idx="35592">
                  <c:v>2.9592000000018204</c:v>
                </c:pt>
                <c:pt idx="35593">
                  <c:v>2.9593000000018206</c:v>
                </c:pt>
                <c:pt idx="35594">
                  <c:v>2.9594000000018208</c:v>
                </c:pt>
                <c:pt idx="35595">
                  <c:v>2.959500000001821</c:v>
                </c:pt>
                <c:pt idx="35596">
                  <c:v>2.9596000000018212</c:v>
                </c:pt>
                <c:pt idx="35597">
                  <c:v>2.9597000000018214</c:v>
                </c:pt>
                <c:pt idx="35598">
                  <c:v>2.9598000000018216</c:v>
                </c:pt>
                <c:pt idx="35599">
                  <c:v>2.9599000000018219</c:v>
                </c:pt>
                <c:pt idx="35600">
                  <c:v>2.9600000000018221</c:v>
                </c:pt>
                <c:pt idx="35601">
                  <c:v>2.9601000000018223</c:v>
                </c:pt>
                <c:pt idx="35602">
                  <c:v>2.9602000000018225</c:v>
                </c:pt>
                <c:pt idx="35603">
                  <c:v>2.9603000000018227</c:v>
                </c:pt>
                <c:pt idx="35604">
                  <c:v>2.9604000000018229</c:v>
                </c:pt>
                <c:pt idx="35605">
                  <c:v>2.9605000000018231</c:v>
                </c:pt>
                <c:pt idx="35606">
                  <c:v>2.9606000000018233</c:v>
                </c:pt>
                <c:pt idx="35607">
                  <c:v>2.9607000000018235</c:v>
                </c:pt>
                <c:pt idx="35608">
                  <c:v>2.9608000000018238</c:v>
                </c:pt>
                <c:pt idx="35609">
                  <c:v>2.960900000001824</c:v>
                </c:pt>
                <c:pt idx="35610">
                  <c:v>2.9610000000018242</c:v>
                </c:pt>
                <c:pt idx="35611">
                  <c:v>2.9611000000018244</c:v>
                </c:pt>
                <c:pt idx="35612">
                  <c:v>2.9612000000018246</c:v>
                </c:pt>
                <c:pt idx="35613">
                  <c:v>2.9613000000018248</c:v>
                </c:pt>
                <c:pt idx="35614">
                  <c:v>2.961400000001825</c:v>
                </c:pt>
                <c:pt idx="35615">
                  <c:v>2.9615000000018252</c:v>
                </c:pt>
                <c:pt idx="35616">
                  <c:v>2.9616000000018254</c:v>
                </c:pt>
                <c:pt idx="35617">
                  <c:v>2.9617000000018257</c:v>
                </c:pt>
                <c:pt idx="35618">
                  <c:v>2.9618000000018259</c:v>
                </c:pt>
                <c:pt idx="35619">
                  <c:v>2.9619000000018261</c:v>
                </c:pt>
                <c:pt idx="35620">
                  <c:v>2.9620000000018263</c:v>
                </c:pt>
                <c:pt idx="35621">
                  <c:v>2.9621000000018265</c:v>
                </c:pt>
                <c:pt idx="35622">
                  <c:v>2.9622000000018267</c:v>
                </c:pt>
                <c:pt idx="35623">
                  <c:v>2.9623000000018269</c:v>
                </c:pt>
                <c:pt idx="35624">
                  <c:v>2.9624000000018271</c:v>
                </c:pt>
                <c:pt idx="35625">
                  <c:v>2.9625000000018273</c:v>
                </c:pt>
                <c:pt idx="35626">
                  <c:v>2.9626000000018275</c:v>
                </c:pt>
                <c:pt idx="35627">
                  <c:v>2.9627000000018278</c:v>
                </c:pt>
                <c:pt idx="35628">
                  <c:v>2.962800000001828</c:v>
                </c:pt>
                <c:pt idx="35629">
                  <c:v>2.9629000000018282</c:v>
                </c:pt>
                <c:pt idx="35630">
                  <c:v>2.9630000000018284</c:v>
                </c:pt>
                <c:pt idx="35631">
                  <c:v>2.9631000000018286</c:v>
                </c:pt>
                <c:pt idx="35632">
                  <c:v>2.9632000000018288</c:v>
                </c:pt>
                <c:pt idx="35633">
                  <c:v>2.963300000001829</c:v>
                </c:pt>
                <c:pt idx="35634">
                  <c:v>2.9634000000018292</c:v>
                </c:pt>
                <c:pt idx="35635">
                  <c:v>2.9635000000018294</c:v>
                </c:pt>
                <c:pt idx="35636">
                  <c:v>2.9636000000018297</c:v>
                </c:pt>
                <c:pt idx="35637">
                  <c:v>2.9637000000018299</c:v>
                </c:pt>
                <c:pt idx="35638">
                  <c:v>2.9638000000018301</c:v>
                </c:pt>
                <c:pt idx="35639">
                  <c:v>2.9639000000018303</c:v>
                </c:pt>
                <c:pt idx="35640">
                  <c:v>2.9640000000018305</c:v>
                </c:pt>
                <c:pt idx="35641">
                  <c:v>2.9641000000018307</c:v>
                </c:pt>
                <c:pt idx="35642">
                  <c:v>2.9642000000018309</c:v>
                </c:pt>
                <c:pt idx="35643">
                  <c:v>2.9643000000018311</c:v>
                </c:pt>
                <c:pt idx="35644">
                  <c:v>2.9644000000018313</c:v>
                </c:pt>
                <c:pt idx="35645">
                  <c:v>2.9645000000018316</c:v>
                </c:pt>
                <c:pt idx="35646">
                  <c:v>2.9646000000018318</c:v>
                </c:pt>
                <c:pt idx="35647">
                  <c:v>2.964700000001832</c:v>
                </c:pt>
                <c:pt idx="35648">
                  <c:v>2.9648000000018322</c:v>
                </c:pt>
                <c:pt idx="35649">
                  <c:v>2.9649000000018324</c:v>
                </c:pt>
                <c:pt idx="35650">
                  <c:v>2.9650000000018326</c:v>
                </c:pt>
                <c:pt idx="35651">
                  <c:v>2.9651000000018328</c:v>
                </c:pt>
                <c:pt idx="35652">
                  <c:v>2.965200000001833</c:v>
                </c:pt>
                <c:pt idx="35653">
                  <c:v>2.9653000000018332</c:v>
                </c:pt>
                <c:pt idx="35654">
                  <c:v>2.9654000000018335</c:v>
                </c:pt>
                <c:pt idx="35655">
                  <c:v>2.9655000000018337</c:v>
                </c:pt>
                <c:pt idx="35656">
                  <c:v>2.9656000000018339</c:v>
                </c:pt>
                <c:pt idx="35657">
                  <c:v>2.9657000000018341</c:v>
                </c:pt>
                <c:pt idx="35658">
                  <c:v>2.9658000000018343</c:v>
                </c:pt>
                <c:pt idx="35659">
                  <c:v>2.9659000000018345</c:v>
                </c:pt>
                <c:pt idx="35660">
                  <c:v>2.9660000000018347</c:v>
                </c:pt>
                <c:pt idx="35661">
                  <c:v>2.9661000000018349</c:v>
                </c:pt>
                <c:pt idx="35662">
                  <c:v>2.9662000000018351</c:v>
                </c:pt>
                <c:pt idx="35663">
                  <c:v>2.9663000000018354</c:v>
                </c:pt>
                <c:pt idx="35664">
                  <c:v>2.9664000000018356</c:v>
                </c:pt>
                <c:pt idx="35665">
                  <c:v>2.9665000000018358</c:v>
                </c:pt>
                <c:pt idx="35666">
                  <c:v>2.966600000001836</c:v>
                </c:pt>
                <c:pt idx="35667">
                  <c:v>2.9667000000018362</c:v>
                </c:pt>
                <c:pt idx="35668">
                  <c:v>2.9668000000018364</c:v>
                </c:pt>
                <c:pt idx="35669">
                  <c:v>2.9669000000018366</c:v>
                </c:pt>
                <c:pt idx="35670">
                  <c:v>2.9670000000018368</c:v>
                </c:pt>
                <c:pt idx="35671">
                  <c:v>2.967100000001837</c:v>
                </c:pt>
                <c:pt idx="35672">
                  <c:v>2.9672000000018373</c:v>
                </c:pt>
                <c:pt idx="35673">
                  <c:v>2.9673000000018375</c:v>
                </c:pt>
                <c:pt idx="35674">
                  <c:v>2.9674000000018377</c:v>
                </c:pt>
                <c:pt idx="35675">
                  <c:v>2.9675000000018379</c:v>
                </c:pt>
                <c:pt idx="35676">
                  <c:v>2.9676000000018381</c:v>
                </c:pt>
                <c:pt idx="35677">
                  <c:v>2.9677000000018383</c:v>
                </c:pt>
                <c:pt idx="35678">
                  <c:v>2.9678000000018385</c:v>
                </c:pt>
                <c:pt idx="35679">
                  <c:v>2.9679000000018387</c:v>
                </c:pt>
                <c:pt idx="35680">
                  <c:v>2.9680000000018389</c:v>
                </c:pt>
                <c:pt idx="35681">
                  <c:v>2.9681000000018392</c:v>
                </c:pt>
                <c:pt idx="35682">
                  <c:v>2.9682000000018394</c:v>
                </c:pt>
                <c:pt idx="35683">
                  <c:v>2.9683000000018396</c:v>
                </c:pt>
                <c:pt idx="35684">
                  <c:v>2.9684000000018398</c:v>
                </c:pt>
                <c:pt idx="35685">
                  <c:v>2.96850000000184</c:v>
                </c:pt>
                <c:pt idx="35686">
                  <c:v>2.9686000000018402</c:v>
                </c:pt>
                <c:pt idx="35687">
                  <c:v>2.9687000000018404</c:v>
                </c:pt>
                <c:pt idx="35688">
                  <c:v>2.9688000000018406</c:v>
                </c:pt>
                <c:pt idx="35689">
                  <c:v>2.9689000000018408</c:v>
                </c:pt>
                <c:pt idx="35690">
                  <c:v>2.9690000000018411</c:v>
                </c:pt>
                <c:pt idx="35691">
                  <c:v>2.9691000000018413</c:v>
                </c:pt>
                <c:pt idx="35692">
                  <c:v>2.9692000000018415</c:v>
                </c:pt>
                <c:pt idx="35693">
                  <c:v>2.9693000000018417</c:v>
                </c:pt>
                <c:pt idx="35694">
                  <c:v>2.9694000000018419</c:v>
                </c:pt>
                <c:pt idx="35695">
                  <c:v>2.9695000000018421</c:v>
                </c:pt>
                <c:pt idx="35696">
                  <c:v>2.9696000000018423</c:v>
                </c:pt>
                <c:pt idx="35697">
                  <c:v>2.9697000000018425</c:v>
                </c:pt>
                <c:pt idx="35698">
                  <c:v>2.9698000000018427</c:v>
                </c:pt>
                <c:pt idx="35699">
                  <c:v>2.969900000001843</c:v>
                </c:pt>
                <c:pt idx="35700">
                  <c:v>2.9700000000018432</c:v>
                </c:pt>
                <c:pt idx="35701">
                  <c:v>2.9701000000018434</c:v>
                </c:pt>
                <c:pt idx="35702">
                  <c:v>2.9702000000018436</c:v>
                </c:pt>
                <c:pt idx="35703">
                  <c:v>2.9703000000018438</c:v>
                </c:pt>
                <c:pt idx="35704">
                  <c:v>2.970400000001844</c:v>
                </c:pt>
                <c:pt idx="35705">
                  <c:v>2.9705000000018442</c:v>
                </c:pt>
                <c:pt idx="35706">
                  <c:v>2.9706000000018444</c:v>
                </c:pt>
                <c:pt idx="35707">
                  <c:v>2.9707000000018446</c:v>
                </c:pt>
                <c:pt idx="35708">
                  <c:v>2.9708000000018449</c:v>
                </c:pt>
                <c:pt idx="35709">
                  <c:v>2.9709000000018451</c:v>
                </c:pt>
                <c:pt idx="35710">
                  <c:v>2.9710000000018453</c:v>
                </c:pt>
                <c:pt idx="35711">
                  <c:v>2.9711000000018455</c:v>
                </c:pt>
                <c:pt idx="35712">
                  <c:v>2.9712000000018457</c:v>
                </c:pt>
                <c:pt idx="35713">
                  <c:v>2.9713000000018459</c:v>
                </c:pt>
                <c:pt idx="35714">
                  <c:v>2.9714000000018461</c:v>
                </c:pt>
                <c:pt idx="35715">
                  <c:v>2.9715000000018463</c:v>
                </c:pt>
                <c:pt idx="35716">
                  <c:v>2.9716000000018465</c:v>
                </c:pt>
                <c:pt idx="35717">
                  <c:v>2.9717000000018468</c:v>
                </c:pt>
                <c:pt idx="35718">
                  <c:v>2.971800000001847</c:v>
                </c:pt>
                <c:pt idx="35719">
                  <c:v>2.9719000000018472</c:v>
                </c:pt>
                <c:pt idx="35720">
                  <c:v>2.9720000000018474</c:v>
                </c:pt>
                <c:pt idx="35721">
                  <c:v>2.9721000000018476</c:v>
                </c:pt>
                <c:pt idx="35722">
                  <c:v>2.9722000000018478</c:v>
                </c:pt>
                <c:pt idx="35723">
                  <c:v>2.972300000001848</c:v>
                </c:pt>
                <c:pt idx="35724">
                  <c:v>2.9724000000018482</c:v>
                </c:pt>
                <c:pt idx="35725">
                  <c:v>2.9725000000018484</c:v>
                </c:pt>
                <c:pt idx="35726">
                  <c:v>2.9726000000018487</c:v>
                </c:pt>
                <c:pt idx="35727">
                  <c:v>2.9727000000018489</c:v>
                </c:pt>
                <c:pt idx="35728">
                  <c:v>2.9728000000018491</c:v>
                </c:pt>
                <c:pt idx="35729">
                  <c:v>2.9729000000018493</c:v>
                </c:pt>
                <c:pt idx="35730">
                  <c:v>2.9730000000018495</c:v>
                </c:pt>
                <c:pt idx="35731">
                  <c:v>2.9731000000018497</c:v>
                </c:pt>
                <c:pt idx="35732">
                  <c:v>2.9732000000018499</c:v>
                </c:pt>
                <c:pt idx="35733">
                  <c:v>2.9733000000018501</c:v>
                </c:pt>
                <c:pt idx="35734">
                  <c:v>2.9734000000018503</c:v>
                </c:pt>
                <c:pt idx="35735">
                  <c:v>2.9735000000018506</c:v>
                </c:pt>
                <c:pt idx="35736">
                  <c:v>2.9736000000018508</c:v>
                </c:pt>
                <c:pt idx="35737">
                  <c:v>2.973700000001851</c:v>
                </c:pt>
                <c:pt idx="35738">
                  <c:v>2.9738000000018512</c:v>
                </c:pt>
                <c:pt idx="35739">
                  <c:v>2.9739000000018514</c:v>
                </c:pt>
                <c:pt idx="35740">
                  <c:v>2.9740000000018516</c:v>
                </c:pt>
                <c:pt idx="35741">
                  <c:v>2.9741000000018518</c:v>
                </c:pt>
                <c:pt idx="35742">
                  <c:v>2.974200000001852</c:v>
                </c:pt>
                <c:pt idx="35743">
                  <c:v>2.9743000000018522</c:v>
                </c:pt>
                <c:pt idx="35744">
                  <c:v>2.9744000000018525</c:v>
                </c:pt>
                <c:pt idx="35745">
                  <c:v>2.9745000000018527</c:v>
                </c:pt>
                <c:pt idx="35746">
                  <c:v>2.9746000000018529</c:v>
                </c:pt>
                <c:pt idx="35747">
                  <c:v>2.9747000000018531</c:v>
                </c:pt>
                <c:pt idx="35748">
                  <c:v>2.9748000000018533</c:v>
                </c:pt>
                <c:pt idx="35749">
                  <c:v>2.9749000000018535</c:v>
                </c:pt>
                <c:pt idx="35750">
                  <c:v>2.9750000000018537</c:v>
                </c:pt>
                <c:pt idx="35751">
                  <c:v>2.9751000000018539</c:v>
                </c:pt>
                <c:pt idx="35752">
                  <c:v>2.9752000000018541</c:v>
                </c:pt>
                <c:pt idx="35753">
                  <c:v>2.9753000000018544</c:v>
                </c:pt>
                <c:pt idx="35754">
                  <c:v>2.9754000000018546</c:v>
                </c:pt>
                <c:pt idx="35755">
                  <c:v>2.9755000000018548</c:v>
                </c:pt>
                <c:pt idx="35756">
                  <c:v>2.975600000001855</c:v>
                </c:pt>
                <c:pt idx="35757">
                  <c:v>2.9757000000018552</c:v>
                </c:pt>
                <c:pt idx="35758">
                  <c:v>2.9758000000018554</c:v>
                </c:pt>
                <c:pt idx="35759">
                  <c:v>2.9759000000018556</c:v>
                </c:pt>
                <c:pt idx="35760">
                  <c:v>2.9760000000018558</c:v>
                </c:pt>
                <c:pt idx="35761">
                  <c:v>2.976100000001856</c:v>
                </c:pt>
                <c:pt idx="35762">
                  <c:v>2.9762000000018562</c:v>
                </c:pt>
                <c:pt idx="35763">
                  <c:v>2.9763000000018565</c:v>
                </c:pt>
                <c:pt idx="35764">
                  <c:v>2.9764000000018567</c:v>
                </c:pt>
                <c:pt idx="35765">
                  <c:v>2.9765000000018569</c:v>
                </c:pt>
                <c:pt idx="35766">
                  <c:v>2.9766000000018571</c:v>
                </c:pt>
                <c:pt idx="35767">
                  <c:v>2.9767000000018573</c:v>
                </c:pt>
                <c:pt idx="35768">
                  <c:v>2.9768000000018575</c:v>
                </c:pt>
                <c:pt idx="35769">
                  <c:v>2.9769000000018577</c:v>
                </c:pt>
                <c:pt idx="35770">
                  <c:v>2.9770000000018579</c:v>
                </c:pt>
                <c:pt idx="35771">
                  <c:v>2.9771000000018581</c:v>
                </c:pt>
                <c:pt idx="35772">
                  <c:v>2.9772000000018584</c:v>
                </c:pt>
                <c:pt idx="35773">
                  <c:v>2.9773000000018586</c:v>
                </c:pt>
                <c:pt idx="35774">
                  <c:v>2.9774000000018588</c:v>
                </c:pt>
                <c:pt idx="35775">
                  <c:v>2.977500000001859</c:v>
                </c:pt>
                <c:pt idx="35776">
                  <c:v>2.9776000000018592</c:v>
                </c:pt>
                <c:pt idx="35777">
                  <c:v>2.9777000000018594</c:v>
                </c:pt>
                <c:pt idx="35778">
                  <c:v>2.9778000000018596</c:v>
                </c:pt>
                <c:pt idx="35779">
                  <c:v>2.9779000000018598</c:v>
                </c:pt>
                <c:pt idx="35780">
                  <c:v>2.97800000000186</c:v>
                </c:pt>
                <c:pt idx="35781">
                  <c:v>2.9781000000018603</c:v>
                </c:pt>
                <c:pt idx="35782">
                  <c:v>2.9782000000018605</c:v>
                </c:pt>
                <c:pt idx="35783">
                  <c:v>2.9783000000018607</c:v>
                </c:pt>
                <c:pt idx="35784">
                  <c:v>2.9784000000018609</c:v>
                </c:pt>
                <c:pt idx="35785">
                  <c:v>2.9785000000018611</c:v>
                </c:pt>
                <c:pt idx="35786">
                  <c:v>2.9786000000018613</c:v>
                </c:pt>
                <c:pt idx="35787">
                  <c:v>2.9787000000018615</c:v>
                </c:pt>
                <c:pt idx="35788">
                  <c:v>2.9788000000018617</c:v>
                </c:pt>
                <c:pt idx="35789">
                  <c:v>2.9789000000018619</c:v>
                </c:pt>
                <c:pt idx="35790">
                  <c:v>2.9790000000018622</c:v>
                </c:pt>
                <c:pt idx="35791">
                  <c:v>2.9791000000018624</c:v>
                </c:pt>
                <c:pt idx="35792">
                  <c:v>2.9792000000018626</c:v>
                </c:pt>
                <c:pt idx="35793">
                  <c:v>2.9793000000018628</c:v>
                </c:pt>
                <c:pt idx="35794">
                  <c:v>2.979400000001863</c:v>
                </c:pt>
                <c:pt idx="35795">
                  <c:v>2.9795000000018632</c:v>
                </c:pt>
                <c:pt idx="35796">
                  <c:v>2.9796000000018634</c:v>
                </c:pt>
                <c:pt idx="35797">
                  <c:v>2.9797000000018636</c:v>
                </c:pt>
                <c:pt idx="35798">
                  <c:v>2.9798000000018638</c:v>
                </c:pt>
                <c:pt idx="35799">
                  <c:v>2.9799000000018641</c:v>
                </c:pt>
                <c:pt idx="35800">
                  <c:v>2.9800000000018643</c:v>
                </c:pt>
                <c:pt idx="35801">
                  <c:v>2.9801000000018645</c:v>
                </c:pt>
                <c:pt idx="35802">
                  <c:v>2.9802000000018647</c:v>
                </c:pt>
                <c:pt idx="35803">
                  <c:v>2.9803000000018649</c:v>
                </c:pt>
                <c:pt idx="35804">
                  <c:v>2.9804000000018651</c:v>
                </c:pt>
                <c:pt idx="35805">
                  <c:v>2.9805000000018653</c:v>
                </c:pt>
                <c:pt idx="35806">
                  <c:v>2.9806000000018655</c:v>
                </c:pt>
                <c:pt idx="35807">
                  <c:v>2.9807000000018657</c:v>
                </c:pt>
                <c:pt idx="35808">
                  <c:v>2.980800000001866</c:v>
                </c:pt>
                <c:pt idx="35809">
                  <c:v>2.9809000000018662</c:v>
                </c:pt>
                <c:pt idx="35810">
                  <c:v>2.9810000000018664</c:v>
                </c:pt>
                <c:pt idx="35811">
                  <c:v>2.9811000000018666</c:v>
                </c:pt>
                <c:pt idx="35812">
                  <c:v>2.9812000000018668</c:v>
                </c:pt>
                <c:pt idx="35813">
                  <c:v>2.981300000001867</c:v>
                </c:pt>
                <c:pt idx="35814">
                  <c:v>2.9814000000018672</c:v>
                </c:pt>
                <c:pt idx="35815">
                  <c:v>2.9815000000018674</c:v>
                </c:pt>
                <c:pt idx="35816">
                  <c:v>2.9816000000018676</c:v>
                </c:pt>
                <c:pt idx="35817">
                  <c:v>2.9817000000018679</c:v>
                </c:pt>
                <c:pt idx="35818">
                  <c:v>2.9818000000018681</c:v>
                </c:pt>
                <c:pt idx="35819">
                  <c:v>2.9819000000018683</c:v>
                </c:pt>
                <c:pt idx="35820">
                  <c:v>2.9820000000018685</c:v>
                </c:pt>
                <c:pt idx="35821">
                  <c:v>2.9821000000018687</c:v>
                </c:pt>
                <c:pt idx="35822">
                  <c:v>2.9822000000018689</c:v>
                </c:pt>
                <c:pt idx="35823">
                  <c:v>2.9823000000018691</c:v>
                </c:pt>
                <c:pt idx="35824">
                  <c:v>2.9824000000018693</c:v>
                </c:pt>
                <c:pt idx="35825">
                  <c:v>2.9825000000018695</c:v>
                </c:pt>
                <c:pt idx="35826">
                  <c:v>2.9826000000018698</c:v>
                </c:pt>
                <c:pt idx="35827">
                  <c:v>2.98270000000187</c:v>
                </c:pt>
                <c:pt idx="35828">
                  <c:v>2.9828000000018702</c:v>
                </c:pt>
                <c:pt idx="35829">
                  <c:v>2.9829000000018704</c:v>
                </c:pt>
                <c:pt idx="35830">
                  <c:v>2.9830000000018706</c:v>
                </c:pt>
                <c:pt idx="35831">
                  <c:v>2.9831000000018708</c:v>
                </c:pt>
                <c:pt idx="35832">
                  <c:v>2.983200000001871</c:v>
                </c:pt>
                <c:pt idx="35833">
                  <c:v>2.9833000000018712</c:v>
                </c:pt>
                <c:pt idx="35834">
                  <c:v>2.9834000000018714</c:v>
                </c:pt>
                <c:pt idx="35835">
                  <c:v>2.9835000000018717</c:v>
                </c:pt>
                <c:pt idx="35836">
                  <c:v>2.9836000000018719</c:v>
                </c:pt>
                <c:pt idx="35837">
                  <c:v>2.9837000000018721</c:v>
                </c:pt>
                <c:pt idx="35838">
                  <c:v>2.9838000000018723</c:v>
                </c:pt>
                <c:pt idx="35839">
                  <c:v>2.9839000000018725</c:v>
                </c:pt>
                <c:pt idx="35840">
                  <c:v>2.9840000000018727</c:v>
                </c:pt>
                <c:pt idx="35841">
                  <c:v>2.9841000000018729</c:v>
                </c:pt>
                <c:pt idx="35842">
                  <c:v>2.9842000000018731</c:v>
                </c:pt>
                <c:pt idx="35843">
                  <c:v>2.9843000000018733</c:v>
                </c:pt>
                <c:pt idx="35844">
                  <c:v>2.9844000000018736</c:v>
                </c:pt>
                <c:pt idx="35845">
                  <c:v>2.9845000000018738</c:v>
                </c:pt>
                <c:pt idx="35846">
                  <c:v>2.984600000001874</c:v>
                </c:pt>
                <c:pt idx="35847">
                  <c:v>2.9847000000018742</c:v>
                </c:pt>
                <c:pt idx="35848">
                  <c:v>2.9848000000018744</c:v>
                </c:pt>
                <c:pt idx="35849">
                  <c:v>2.9849000000018746</c:v>
                </c:pt>
                <c:pt idx="35850">
                  <c:v>2.9850000000018748</c:v>
                </c:pt>
                <c:pt idx="35851">
                  <c:v>2.985100000001875</c:v>
                </c:pt>
                <c:pt idx="35852">
                  <c:v>2.9852000000018752</c:v>
                </c:pt>
                <c:pt idx="35853">
                  <c:v>2.9853000000018755</c:v>
                </c:pt>
                <c:pt idx="35854">
                  <c:v>2.9854000000018757</c:v>
                </c:pt>
                <c:pt idx="35855">
                  <c:v>2.9855000000018759</c:v>
                </c:pt>
                <c:pt idx="35856">
                  <c:v>2.9856000000018761</c:v>
                </c:pt>
                <c:pt idx="35857">
                  <c:v>2.9857000000018763</c:v>
                </c:pt>
                <c:pt idx="35858">
                  <c:v>2.9858000000018765</c:v>
                </c:pt>
                <c:pt idx="35859">
                  <c:v>2.9859000000018767</c:v>
                </c:pt>
                <c:pt idx="35860">
                  <c:v>2.9860000000018769</c:v>
                </c:pt>
                <c:pt idx="35861">
                  <c:v>2.9861000000018771</c:v>
                </c:pt>
                <c:pt idx="35862">
                  <c:v>2.9862000000018774</c:v>
                </c:pt>
                <c:pt idx="35863">
                  <c:v>2.9863000000018776</c:v>
                </c:pt>
                <c:pt idx="35864">
                  <c:v>2.9864000000018778</c:v>
                </c:pt>
                <c:pt idx="35865">
                  <c:v>2.986500000001878</c:v>
                </c:pt>
                <c:pt idx="35866">
                  <c:v>2.9866000000018782</c:v>
                </c:pt>
                <c:pt idx="35867">
                  <c:v>2.9867000000018784</c:v>
                </c:pt>
                <c:pt idx="35868">
                  <c:v>2.9868000000018786</c:v>
                </c:pt>
                <c:pt idx="35869">
                  <c:v>2.9869000000018788</c:v>
                </c:pt>
                <c:pt idx="35870">
                  <c:v>2.987000000001879</c:v>
                </c:pt>
                <c:pt idx="35871">
                  <c:v>2.9871000000018793</c:v>
                </c:pt>
                <c:pt idx="35872">
                  <c:v>2.9872000000018795</c:v>
                </c:pt>
                <c:pt idx="35873">
                  <c:v>2.9873000000018797</c:v>
                </c:pt>
                <c:pt idx="35874">
                  <c:v>2.9874000000018799</c:v>
                </c:pt>
                <c:pt idx="35875">
                  <c:v>2.9875000000018801</c:v>
                </c:pt>
                <c:pt idx="35876">
                  <c:v>2.9876000000018803</c:v>
                </c:pt>
                <c:pt idx="35877">
                  <c:v>2.9877000000018805</c:v>
                </c:pt>
                <c:pt idx="35878">
                  <c:v>2.9878000000018807</c:v>
                </c:pt>
                <c:pt idx="35879">
                  <c:v>2.9879000000018809</c:v>
                </c:pt>
                <c:pt idx="35880">
                  <c:v>2.9880000000018812</c:v>
                </c:pt>
                <c:pt idx="35881">
                  <c:v>2.9881000000018814</c:v>
                </c:pt>
                <c:pt idx="35882">
                  <c:v>2.9882000000018816</c:v>
                </c:pt>
                <c:pt idx="35883">
                  <c:v>2.9883000000018818</c:v>
                </c:pt>
                <c:pt idx="35884">
                  <c:v>2.988400000001882</c:v>
                </c:pt>
                <c:pt idx="35885">
                  <c:v>2.9885000000018822</c:v>
                </c:pt>
                <c:pt idx="35886">
                  <c:v>2.9886000000018824</c:v>
                </c:pt>
                <c:pt idx="35887">
                  <c:v>2.9887000000018826</c:v>
                </c:pt>
                <c:pt idx="35888">
                  <c:v>2.9888000000018828</c:v>
                </c:pt>
                <c:pt idx="35889">
                  <c:v>2.9889000000018831</c:v>
                </c:pt>
                <c:pt idx="35890">
                  <c:v>2.9890000000018833</c:v>
                </c:pt>
                <c:pt idx="35891">
                  <c:v>2.9891000000018835</c:v>
                </c:pt>
                <c:pt idx="35892">
                  <c:v>2.9892000000018837</c:v>
                </c:pt>
                <c:pt idx="35893">
                  <c:v>2.9893000000018839</c:v>
                </c:pt>
                <c:pt idx="35894">
                  <c:v>2.9894000000018841</c:v>
                </c:pt>
                <c:pt idx="35895">
                  <c:v>2.9895000000018843</c:v>
                </c:pt>
                <c:pt idx="35896">
                  <c:v>2.9896000000018845</c:v>
                </c:pt>
                <c:pt idx="35897">
                  <c:v>2.9897000000018847</c:v>
                </c:pt>
                <c:pt idx="35898">
                  <c:v>2.9898000000018849</c:v>
                </c:pt>
                <c:pt idx="35899">
                  <c:v>2.9899000000018852</c:v>
                </c:pt>
                <c:pt idx="35900">
                  <c:v>2.9900000000018854</c:v>
                </c:pt>
                <c:pt idx="35901">
                  <c:v>2.9901000000018856</c:v>
                </c:pt>
                <c:pt idx="35902">
                  <c:v>2.9902000000018858</c:v>
                </c:pt>
                <c:pt idx="35903">
                  <c:v>2.990300000001886</c:v>
                </c:pt>
                <c:pt idx="35904">
                  <c:v>2.9904000000018862</c:v>
                </c:pt>
                <c:pt idx="35905">
                  <c:v>2.9905000000018864</c:v>
                </c:pt>
                <c:pt idx="35906">
                  <c:v>2.9906000000018866</c:v>
                </c:pt>
                <c:pt idx="35907">
                  <c:v>2.9907000000018868</c:v>
                </c:pt>
                <c:pt idx="35908">
                  <c:v>2.9908000000018871</c:v>
                </c:pt>
                <c:pt idx="35909">
                  <c:v>2.9909000000018873</c:v>
                </c:pt>
                <c:pt idx="35910">
                  <c:v>2.9910000000018875</c:v>
                </c:pt>
                <c:pt idx="35911">
                  <c:v>2.9911000000018877</c:v>
                </c:pt>
                <c:pt idx="35912">
                  <c:v>2.9912000000018879</c:v>
                </c:pt>
                <c:pt idx="35913">
                  <c:v>2.9913000000018881</c:v>
                </c:pt>
                <c:pt idx="35914">
                  <c:v>2.9914000000018883</c:v>
                </c:pt>
                <c:pt idx="35915">
                  <c:v>2.9915000000018885</c:v>
                </c:pt>
                <c:pt idx="35916">
                  <c:v>2.9916000000018887</c:v>
                </c:pt>
                <c:pt idx="35917">
                  <c:v>2.991700000001889</c:v>
                </c:pt>
                <c:pt idx="35918">
                  <c:v>2.9918000000018892</c:v>
                </c:pt>
                <c:pt idx="35919">
                  <c:v>2.9919000000018894</c:v>
                </c:pt>
                <c:pt idx="35920">
                  <c:v>2.9920000000018896</c:v>
                </c:pt>
                <c:pt idx="35921">
                  <c:v>2.9921000000018898</c:v>
                </c:pt>
                <c:pt idx="35922">
                  <c:v>2.99220000000189</c:v>
                </c:pt>
                <c:pt idx="35923">
                  <c:v>2.9923000000018902</c:v>
                </c:pt>
                <c:pt idx="35924">
                  <c:v>2.9924000000018904</c:v>
                </c:pt>
                <c:pt idx="35925">
                  <c:v>2.9925000000018906</c:v>
                </c:pt>
                <c:pt idx="35926">
                  <c:v>2.9926000000018909</c:v>
                </c:pt>
                <c:pt idx="35927">
                  <c:v>2.9927000000018911</c:v>
                </c:pt>
                <c:pt idx="35928">
                  <c:v>2.9928000000018913</c:v>
                </c:pt>
                <c:pt idx="35929">
                  <c:v>2.9929000000018915</c:v>
                </c:pt>
                <c:pt idx="35930">
                  <c:v>2.9930000000018917</c:v>
                </c:pt>
                <c:pt idx="35931">
                  <c:v>2.9931000000018919</c:v>
                </c:pt>
                <c:pt idx="35932">
                  <c:v>2.9932000000018921</c:v>
                </c:pt>
                <c:pt idx="35933">
                  <c:v>2.9933000000018923</c:v>
                </c:pt>
                <c:pt idx="35934">
                  <c:v>2.9934000000018925</c:v>
                </c:pt>
                <c:pt idx="35935">
                  <c:v>2.9935000000018928</c:v>
                </c:pt>
                <c:pt idx="35936">
                  <c:v>2.993600000001893</c:v>
                </c:pt>
                <c:pt idx="35937">
                  <c:v>2.9937000000018932</c:v>
                </c:pt>
                <c:pt idx="35938">
                  <c:v>2.9938000000018934</c:v>
                </c:pt>
                <c:pt idx="35939">
                  <c:v>2.9939000000018936</c:v>
                </c:pt>
                <c:pt idx="35940">
                  <c:v>2.9940000000018938</c:v>
                </c:pt>
                <c:pt idx="35941">
                  <c:v>2.994100000001894</c:v>
                </c:pt>
                <c:pt idx="35942">
                  <c:v>2.9942000000018942</c:v>
                </c:pt>
                <c:pt idx="35943">
                  <c:v>2.9943000000018944</c:v>
                </c:pt>
                <c:pt idx="35944">
                  <c:v>2.9944000000018947</c:v>
                </c:pt>
                <c:pt idx="35945">
                  <c:v>2.9945000000018949</c:v>
                </c:pt>
                <c:pt idx="35946">
                  <c:v>2.9946000000018951</c:v>
                </c:pt>
                <c:pt idx="35947">
                  <c:v>2.9947000000018953</c:v>
                </c:pt>
                <c:pt idx="35948">
                  <c:v>2.9948000000018955</c:v>
                </c:pt>
                <c:pt idx="35949">
                  <c:v>2.9949000000018957</c:v>
                </c:pt>
                <c:pt idx="35950">
                  <c:v>2.9950000000018959</c:v>
                </c:pt>
                <c:pt idx="35951">
                  <c:v>2.9951000000018961</c:v>
                </c:pt>
                <c:pt idx="35952">
                  <c:v>2.9952000000018963</c:v>
                </c:pt>
                <c:pt idx="35953">
                  <c:v>2.9953000000018966</c:v>
                </c:pt>
                <c:pt idx="35954">
                  <c:v>2.9954000000018968</c:v>
                </c:pt>
                <c:pt idx="35955">
                  <c:v>2.995500000001897</c:v>
                </c:pt>
                <c:pt idx="35956">
                  <c:v>2.9956000000018972</c:v>
                </c:pt>
                <c:pt idx="35957">
                  <c:v>2.9957000000018974</c:v>
                </c:pt>
                <c:pt idx="35958">
                  <c:v>2.9958000000018976</c:v>
                </c:pt>
                <c:pt idx="35959">
                  <c:v>2.9959000000018978</c:v>
                </c:pt>
                <c:pt idx="35960">
                  <c:v>2.996000000001898</c:v>
                </c:pt>
                <c:pt idx="35961">
                  <c:v>2.9961000000018982</c:v>
                </c:pt>
                <c:pt idx="35962">
                  <c:v>2.9962000000018985</c:v>
                </c:pt>
                <c:pt idx="35963">
                  <c:v>2.9963000000018987</c:v>
                </c:pt>
                <c:pt idx="35964">
                  <c:v>2.9964000000018989</c:v>
                </c:pt>
                <c:pt idx="35965">
                  <c:v>2.9965000000018991</c:v>
                </c:pt>
                <c:pt idx="35966">
                  <c:v>2.9966000000018993</c:v>
                </c:pt>
                <c:pt idx="35967">
                  <c:v>2.9967000000018995</c:v>
                </c:pt>
                <c:pt idx="35968">
                  <c:v>2.9968000000018997</c:v>
                </c:pt>
                <c:pt idx="35969">
                  <c:v>2.9969000000018999</c:v>
                </c:pt>
                <c:pt idx="35970">
                  <c:v>2.9970000000019001</c:v>
                </c:pt>
                <c:pt idx="35971">
                  <c:v>2.9971000000019004</c:v>
                </c:pt>
                <c:pt idx="35972">
                  <c:v>2.9972000000019006</c:v>
                </c:pt>
                <c:pt idx="35973">
                  <c:v>2.9973000000019008</c:v>
                </c:pt>
                <c:pt idx="35974">
                  <c:v>2.997400000001901</c:v>
                </c:pt>
                <c:pt idx="35975">
                  <c:v>2.9975000000019012</c:v>
                </c:pt>
                <c:pt idx="35976">
                  <c:v>2.9976000000019014</c:v>
                </c:pt>
                <c:pt idx="35977">
                  <c:v>2.9977000000019016</c:v>
                </c:pt>
                <c:pt idx="35978">
                  <c:v>2.9978000000019018</c:v>
                </c:pt>
                <c:pt idx="35979">
                  <c:v>2.997900000001902</c:v>
                </c:pt>
                <c:pt idx="35980">
                  <c:v>2.9980000000019023</c:v>
                </c:pt>
                <c:pt idx="35981">
                  <c:v>2.9981000000019025</c:v>
                </c:pt>
                <c:pt idx="35982">
                  <c:v>2.9982000000019027</c:v>
                </c:pt>
                <c:pt idx="35983">
                  <c:v>2.9983000000019029</c:v>
                </c:pt>
                <c:pt idx="35984">
                  <c:v>2.9984000000019031</c:v>
                </c:pt>
                <c:pt idx="35985">
                  <c:v>2.9985000000019033</c:v>
                </c:pt>
                <c:pt idx="35986">
                  <c:v>2.9986000000019035</c:v>
                </c:pt>
                <c:pt idx="35987">
                  <c:v>2.9987000000019037</c:v>
                </c:pt>
                <c:pt idx="35988">
                  <c:v>2.9988000000019039</c:v>
                </c:pt>
                <c:pt idx="35989">
                  <c:v>2.9989000000019042</c:v>
                </c:pt>
                <c:pt idx="35990">
                  <c:v>2.9990000000019044</c:v>
                </c:pt>
                <c:pt idx="35991">
                  <c:v>2.9991000000019046</c:v>
                </c:pt>
                <c:pt idx="35992">
                  <c:v>2.9992000000019048</c:v>
                </c:pt>
                <c:pt idx="35993">
                  <c:v>2.999300000001905</c:v>
                </c:pt>
                <c:pt idx="35994">
                  <c:v>2.9994000000019052</c:v>
                </c:pt>
                <c:pt idx="35995">
                  <c:v>2.9995000000019054</c:v>
                </c:pt>
                <c:pt idx="35996">
                  <c:v>2.9996000000019056</c:v>
                </c:pt>
                <c:pt idx="35997">
                  <c:v>2.9997000000019058</c:v>
                </c:pt>
                <c:pt idx="35998">
                  <c:v>2.9998000000019061</c:v>
                </c:pt>
                <c:pt idx="35999">
                  <c:v>2.9999000000019063</c:v>
                </c:pt>
                <c:pt idx="36000">
                  <c:v>3.0000000000019065</c:v>
                </c:pt>
                <c:pt idx="36001">
                  <c:v>3.0001000000019067</c:v>
                </c:pt>
                <c:pt idx="36002">
                  <c:v>3.0002000000019069</c:v>
                </c:pt>
                <c:pt idx="36003">
                  <c:v>3.0003000000019071</c:v>
                </c:pt>
                <c:pt idx="36004">
                  <c:v>3.0004000000019073</c:v>
                </c:pt>
                <c:pt idx="36005">
                  <c:v>3.0005000000019075</c:v>
                </c:pt>
                <c:pt idx="36006">
                  <c:v>3.0006000000019077</c:v>
                </c:pt>
                <c:pt idx="36007">
                  <c:v>3.000700000001908</c:v>
                </c:pt>
                <c:pt idx="36008">
                  <c:v>3.0008000000019082</c:v>
                </c:pt>
                <c:pt idx="36009">
                  <c:v>3.0009000000019084</c:v>
                </c:pt>
                <c:pt idx="36010">
                  <c:v>3.0010000000019086</c:v>
                </c:pt>
                <c:pt idx="36011">
                  <c:v>3.0011000000019088</c:v>
                </c:pt>
                <c:pt idx="36012">
                  <c:v>3.001200000001909</c:v>
                </c:pt>
                <c:pt idx="36013">
                  <c:v>3.0013000000019092</c:v>
                </c:pt>
                <c:pt idx="36014">
                  <c:v>3.0014000000019094</c:v>
                </c:pt>
                <c:pt idx="36015">
                  <c:v>3.0015000000019096</c:v>
                </c:pt>
                <c:pt idx="36016">
                  <c:v>3.0016000000019099</c:v>
                </c:pt>
                <c:pt idx="36017">
                  <c:v>3.0017000000019101</c:v>
                </c:pt>
                <c:pt idx="36018">
                  <c:v>3.0018000000019103</c:v>
                </c:pt>
                <c:pt idx="36019">
                  <c:v>3.0019000000019105</c:v>
                </c:pt>
                <c:pt idx="36020">
                  <c:v>3.0020000000019107</c:v>
                </c:pt>
                <c:pt idx="36021">
                  <c:v>3.0021000000019109</c:v>
                </c:pt>
                <c:pt idx="36022">
                  <c:v>3.0022000000019111</c:v>
                </c:pt>
                <c:pt idx="36023">
                  <c:v>3.0023000000019113</c:v>
                </c:pt>
                <c:pt idx="36024">
                  <c:v>3.0024000000019115</c:v>
                </c:pt>
                <c:pt idx="36025">
                  <c:v>3.0025000000019118</c:v>
                </c:pt>
                <c:pt idx="36026">
                  <c:v>3.002600000001912</c:v>
                </c:pt>
                <c:pt idx="36027">
                  <c:v>3.0027000000019122</c:v>
                </c:pt>
                <c:pt idx="36028">
                  <c:v>3.0028000000019124</c:v>
                </c:pt>
                <c:pt idx="36029">
                  <c:v>3.0029000000019126</c:v>
                </c:pt>
                <c:pt idx="36030">
                  <c:v>3.0030000000019128</c:v>
                </c:pt>
                <c:pt idx="36031">
                  <c:v>3.003100000001913</c:v>
                </c:pt>
                <c:pt idx="36032">
                  <c:v>3.0032000000019132</c:v>
                </c:pt>
                <c:pt idx="36033">
                  <c:v>3.0033000000019134</c:v>
                </c:pt>
                <c:pt idx="36034">
                  <c:v>3.0034000000019137</c:v>
                </c:pt>
                <c:pt idx="36035">
                  <c:v>3.0035000000019139</c:v>
                </c:pt>
                <c:pt idx="36036">
                  <c:v>3.0036000000019141</c:v>
                </c:pt>
                <c:pt idx="36037">
                  <c:v>3.0037000000019143</c:v>
                </c:pt>
                <c:pt idx="36038">
                  <c:v>3.0038000000019145</c:v>
                </c:pt>
                <c:pt idx="36039">
                  <c:v>3.0039000000019147</c:v>
                </c:pt>
                <c:pt idx="36040">
                  <c:v>3.0040000000019149</c:v>
                </c:pt>
                <c:pt idx="36041">
                  <c:v>3.0041000000019151</c:v>
                </c:pt>
                <c:pt idx="36042">
                  <c:v>3.0042000000019153</c:v>
                </c:pt>
                <c:pt idx="36043">
                  <c:v>3.0043000000019155</c:v>
                </c:pt>
                <c:pt idx="36044">
                  <c:v>3.0044000000019158</c:v>
                </c:pt>
                <c:pt idx="36045">
                  <c:v>3.004500000001916</c:v>
                </c:pt>
                <c:pt idx="36046">
                  <c:v>3.0046000000019162</c:v>
                </c:pt>
                <c:pt idx="36047">
                  <c:v>3.0047000000019164</c:v>
                </c:pt>
                <c:pt idx="36048">
                  <c:v>3.0048000000019166</c:v>
                </c:pt>
                <c:pt idx="36049">
                  <c:v>3.0049000000019168</c:v>
                </c:pt>
                <c:pt idx="36050">
                  <c:v>3.005000000001917</c:v>
                </c:pt>
                <c:pt idx="36051">
                  <c:v>3.0051000000019172</c:v>
                </c:pt>
                <c:pt idx="36052">
                  <c:v>3.0052000000019174</c:v>
                </c:pt>
                <c:pt idx="36053">
                  <c:v>3.0053000000019177</c:v>
                </c:pt>
                <c:pt idx="36054">
                  <c:v>3.0054000000019179</c:v>
                </c:pt>
                <c:pt idx="36055">
                  <c:v>3.0055000000019181</c:v>
                </c:pt>
                <c:pt idx="36056">
                  <c:v>3.0056000000019183</c:v>
                </c:pt>
                <c:pt idx="36057">
                  <c:v>3.0057000000019185</c:v>
                </c:pt>
                <c:pt idx="36058">
                  <c:v>3.0058000000019187</c:v>
                </c:pt>
                <c:pt idx="36059">
                  <c:v>3.0059000000019189</c:v>
                </c:pt>
                <c:pt idx="36060">
                  <c:v>3.0060000000019191</c:v>
                </c:pt>
                <c:pt idx="36061">
                  <c:v>3.0061000000019193</c:v>
                </c:pt>
                <c:pt idx="36062">
                  <c:v>3.0062000000019196</c:v>
                </c:pt>
                <c:pt idx="36063">
                  <c:v>3.0063000000019198</c:v>
                </c:pt>
                <c:pt idx="36064">
                  <c:v>3.00640000000192</c:v>
                </c:pt>
                <c:pt idx="36065">
                  <c:v>3.0065000000019202</c:v>
                </c:pt>
                <c:pt idx="36066">
                  <c:v>3.0066000000019204</c:v>
                </c:pt>
                <c:pt idx="36067">
                  <c:v>3.0067000000019206</c:v>
                </c:pt>
                <c:pt idx="36068">
                  <c:v>3.0068000000019208</c:v>
                </c:pt>
                <c:pt idx="36069">
                  <c:v>3.006900000001921</c:v>
                </c:pt>
                <c:pt idx="36070">
                  <c:v>3.0070000000019212</c:v>
                </c:pt>
                <c:pt idx="36071">
                  <c:v>3.0071000000019215</c:v>
                </c:pt>
                <c:pt idx="36072">
                  <c:v>3.0072000000019217</c:v>
                </c:pt>
                <c:pt idx="36073">
                  <c:v>3.0073000000019219</c:v>
                </c:pt>
                <c:pt idx="36074">
                  <c:v>3.0074000000019221</c:v>
                </c:pt>
                <c:pt idx="36075">
                  <c:v>3.0075000000019223</c:v>
                </c:pt>
                <c:pt idx="36076">
                  <c:v>3.0076000000019225</c:v>
                </c:pt>
                <c:pt idx="36077">
                  <c:v>3.0077000000019227</c:v>
                </c:pt>
                <c:pt idx="36078">
                  <c:v>3.0078000000019229</c:v>
                </c:pt>
                <c:pt idx="36079">
                  <c:v>3.0079000000019231</c:v>
                </c:pt>
                <c:pt idx="36080">
                  <c:v>3.0080000000019234</c:v>
                </c:pt>
                <c:pt idx="36081">
                  <c:v>3.0081000000019236</c:v>
                </c:pt>
                <c:pt idx="36082">
                  <c:v>3.0082000000019238</c:v>
                </c:pt>
                <c:pt idx="36083">
                  <c:v>3.008300000001924</c:v>
                </c:pt>
                <c:pt idx="36084">
                  <c:v>3.0084000000019242</c:v>
                </c:pt>
                <c:pt idx="36085">
                  <c:v>3.0085000000019244</c:v>
                </c:pt>
                <c:pt idx="36086">
                  <c:v>3.0086000000019246</c:v>
                </c:pt>
                <c:pt idx="36087">
                  <c:v>3.0087000000019248</c:v>
                </c:pt>
                <c:pt idx="36088">
                  <c:v>3.008800000001925</c:v>
                </c:pt>
                <c:pt idx="36089">
                  <c:v>3.0089000000019253</c:v>
                </c:pt>
                <c:pt idx="36090">
                  <c:v>3.0090000000019255</c:v>
                </c:pt>
                <c:pt idx="36091">
                  <c:v>3.0091000000019257</c:v>
                </c:pt>
                <c:pt idx="36092">
                  <c:v>3.0092000000019259</c:v>
                </c:pt>
                <c:pt idx="36093">
                  <c:v>3.0093000000019261</c:v>
                </c:pt>
                <c:pt idx="36094">
                  <c:v>3.0094000000019263</c:v>
                </c:pt>
                <c:pt idx="36095">
                  <c:v>3.0095000000019265</c:v>
                </c:pt>
                <c:pt idx="36096">
                  <c:v>3.0096000000019267</c:v>
                </c:pt>
                <c:pt idx="36097">
                  <c:v>3.0097000000019269</c:v>
                </c:pt>
                <c:pt idx="36098">
                  <c:v>3.0098000000019272</c:v>
                </c:pt>
                <c:pt idx="36099">
                  <c:v>3.0099000000019274</c:v>
                </c:pt>
                <c:pt idx="36100">
                  <c:v>3.0100000000019276</c:v>
                </c:pt>
                <c:pt idx="36101">
                  <c:v>3.0101000000019278</c:v>
                </c:pt>
                <c:pt idx="36102">
                  <c:v>3.010200000001928</c:v>
                </c:pt>
                <c:pt idx="36103">
                  <c:v>3.0103000000019282</c:v>
                </c:pt>
                <c:pt idx="36104">
                  <c:v>3.0104000000019284</c:v>
                </c:pt>
                <c:pt idx="36105">
                  <c:v>3.0105000000019286</c:v>
                </c:pt>
                <c:pt idx="36106">
                  <c:v>3.0106000000019288</c:v>
                </c:pt>
                <c:pt idx="36107">
                  <c:v>3.0107000000019291</c:v>
                </c:pt>
                <c:pt idx="36108">
                  <c:v>3.0108000000019293</c:v>
                </c:pt>
                <c:pt idx="36109">
                  <c:v>3.0109000000019295</c:v>
                </c:pt>
                <c:pt idx="36110">
                  <c:v>3.0110000000019297</c:v>
                </c:pt>
                <c:pt idx="36111">
                  <c:v>3.0111000000019299</c:v>
                </c:pt>
                <c:pt idx="36112">
                  <c:v>3.0112000000019301</c:v>
                </c:pt>
                <c:pt idx="36113">
                  <c:v>3.0113000000019303</c:v>
                </c:pt>
                <c:pt idx="36114">
                  <c:v>3.0114000000019305</c:v>
                </c:pt>
                <c:pt idx="36115">
                  <c:v>3.0115000000019307</c:v>
                </c:pt>
                <c:pt idx="36116">
                  <c:v>3.011600000001931</c:v>
                </c:pt>
                <c:pt idx="36117">
                  <c:v>3.0117000000019312</c:v>
                </c:pt>
                <c:pt idx="36118">
                  <c:v>3.0118000000019314</c:v>
                </c:pt>
                <c:pt idx="36119">
                  <c:v>3.0119000000019316</c:v>
                </c:pt>
                <c:pt idx="36120">
                  <c:v>3.0120000000019318</c:v>
                </c:pt>
                <c:pt idx="36121">
                  <c:v>3.012100000001932</c:v>
                </c:pt>
                <c:pt idx="36122">
                  <c:v>3.0122000000019322</c:v>
                </c:pt>
                <c:pt idx="36123">
                  <c:v>3.0123000000019324</c:v>
                </c:pt>
                <c:pt idx="36124">
                  <c:v>3.0124000000019326</c:v>
                </c:pt>
                <c:pt idx="36125">
                  <c:v>3.0125000000019329</c:v>
                </c:pt>
                <c:pt idx="36126">
                  <c:v>3.0126000000019331</c:v>
                </c:pt>
                <c:pt idx="36127">
                  <c:v>3.0127000000019333</c:v>
                </c:pt>
                <c:pt idx="36128">
                  <c:v>3.0128000000019335</c:v>
                </c:pt>
                <c:pt idx="36129">
                  <c:v>3.0129000000019337</c:v>
                </c:pt>
                <c:pt idx="36130">
                  <c:v>3.0130000000019339</c:v>
                </c:pt>
                <c:pt idx="36131">
                  <c:v>3.0131000000019341</c:v>
                </c:pt>
                <c:pt idx="36132">
                  <c:v>3.0132000000019343</c:v>
                </c:pt>
                <c:pt idx="36133">
                  <c:v>3.0133000000019345</c:v>
                </c:pt>
                <c:pt idx="36134">
                  <c:v>3.0134000000019348</c:v>
                </c:pt>
                <c:pt idx="36135">
                  <c:v>3.013500000001935</c:v>
                </c:pt>
                <c:pt idx="36136">
                  <c:v>3.0136000000019352</c:v>
                </c:pt>
                <c:pt idx="36137">
                  <c:v>3.0137000000019354</c:v>
                </c:pt>
                <c:pt idx="36138">
                  <c:v>3.0138000000019356</c:v>
                </c:pt>
                <c:pt idx="36139">
                  <c:v>3.0139000000019358</c:v>
                </c:pt>
                <c:pt idx="36140">
                  <c:v>3.014000000001936</c:v>
                </c:pt>
                <c:pt idx="36141">
                  <c:v>3.0141000000019362</c:v>
                </c:pt>
                <c:pt idx="36142">
                  <c:v>3.0142000000019364</c:v>
                </c:pt>
                <c:pt idx="36143">
                  <c:v>3.0143000000019367</c:v>
                </c:pt>
                <c:pt idx="36144">
                  <c:v>3.0144000000019369</c:v>
                </c:pt>
                <c:pt idx="36145">
                  <c:v>3.0145000000019371</c:v>
                </c:pt>
                <c:pt idx="36146">
                  <c:v>3.0146000000019373</c:v>
                </c:pt>
                <c:pt idx="36147">
                  <c:v>3.0147000000019375</c:v>
                </c:pt>
                <c:pt idx="36148">
                  <c:v>3.0148000000019377</c:v>
                </c:pt>
                <c:pt idx="36149">
                  <c:v>3.0149000000019379</c:v>
                </c:pt>
                <c:pt idx="36150">
                  <c:v>3.0150000000019381</c:v>
                </c:pt>
                <c:pt idx="36151">
                  <c:v>3.0151000000019383</c:v>
                </c:pt>
                <c:pt idx="36152">
                  <c:v>3.0152000000019386</c:v>
                </c:pt>
                <c:pt idx="36153">
                  <c:v>3.0153000000019388</c:v>
                </c:pt>
                <c:pt idx="36154">
                  <c:v>3.015400000001939</c:v>
                </c:pt>
                <c:pt idx="36155">
                  <c:v>3.0155000000019392</c:v>
                </c:pt>
                <c:pt idx="36156">
                  <c:v>3.0156000000019394</c:v>
                </c:pt>
                <c:pt idx="36157">
                  <c:v>3.0157000000019396</c:v>
                </c:pt>
                <c:pt idx="36158">
                  <c:v>3.0158000000019398</c:v>
                </c:pt>
                <c:pt idx="36159">
                  <c:v>3.01590000000194</c:v>
                </c:pt>
                <c:pt idx="36160">
                  <c:v>3.0160000000019402</c:v>
                </c:pt>
                <c:pt idx="36161">
                  <c:v>3.0161000000019405</c:v>
                </c:pt>
                <c:pt idx="36162">
                  <c:v>3.0162000000019407</c:v>
                </c:pt>
                <c:pt idx="36163">
                  <c:v>3.0163000000019409</c:v>
                </c:pt>
                <c:pt idx="36164">
                  <c:v>3.0164000000019411</c:v>
                </c:pt>
                <c:pt idx="36165">
                  <c:v>3.0165000000019413</c:v>
                </c:pt>
                <c:pt idx="36166">
                  <c:v>3.0166000000019415</c:v>
                </c:pt>
                <c:pt idx="36167">
                  <c:v>3.0167000000019417</c:v>
                </c:pt>
                <c:pt idx="36168">
                  <c:v>3.0168000000019419</c:v>
                </c:pt>
                <c:pt idx="36169">
                  <c:v>3.0169000000019421</c:v>
                </c:pt>
                <c:pt idx="36170">
                  <c:v>3.0170000000019424</c:v>
                </c:pt>
                <c:pt idx="36171">
                  <c:v>3.0171000000019426</c:v>
                </c:pt>
                <c:pt idx="36172">
                  <c:v>3.0172000000019428</c:v>
                </c:pt>
                <c:pt idx="36173">
                  <c:v>3.017300000001943</c:v>
                </c:pt>
                <c:pt idx="36174">
                  <c:v>3.0174000000019432</c:v>
                </c:pt>
                <c:pt idx="36175">
                  <c:v>3.0175000000019434</c:v>
                </c:pt>
                <c:pt idx="36176">
                  <c:v>3.0176000000019436</c:v>
                </c:pt>
                <c:pt idx="36177">
                  <c:v>3.0177000000019438</c:v>
                </c:pt>
                <c:pt idx="36178">
                  <c:v>3.017800000001944</c:v>
                </c:pt>
                <c:pt idx="36179">
                  <c:v>3.0179000000019442</c:v>
                </c:pt>
                <c:pt idx="36180">
                  <c:v>3.0180000000019445</c:v>
                </c:pt>
                <c:pt idx="36181">
                  <c:v>3.0181000000019447</c:v>
                </c:pt>
                <c:pt idx="36182">
                  <c:v>3.0182000000019449</c:v>
                </c:pt>
                <c:pt idx="36183">
                  <c:v>3.0183000000019451</c:v>
                </c:pt>
                <c:pt idx="36184">
                  <c:v>3.0184000000019453</c:v>
                </c:pt>
                <c:pt idx="36185">
                  <c:v>3.0185000000019455</c:v>
                </c:pt>
                <c:pt idx="36186">
                  <c:v>3.0186000000019457</c:v>
                </c:pt>
                <c:pt idx="36187">
                  <c:v>3.0187000000019459</c:v>
                </c:pt>
                <c:pt idx="36188">
                  <c:v>3.0188000000019461</c:v>
                </c:pt>
                <c:pt idx="36189">
                  <c:v>3.0189000000019464</c:v>
                </c:pt>
                <c:pt idx="36190">
                  <c:v>3.0190000000019466</c:v>
                </c:pt>
                <c:pt idx="36191">
                  <c:v>3.0191000000019468</c:v>
                </c:pt>
                <c:pt idx="36192">
                  <c:v>3.019200000001947</c:v>
                </c:pt>
                <c:pt idx="36193">
                  <c:v>3.0193000000019472</c:v>
                </c:pt>
                <c:pt idx="36194">
                  <c:v>3.0194000000019474</c:v>
                </c:pt>
                <c:pt idx="36195">
                  <c:v>3.0195000000019476</c:v>
                </c:pt>
                <c:pt idx="36196">
                  <c:v>3.0196000000019478</c:v>
                </c:pt>
                <c:pt idx="36197">
                  <c:v>3.019700000001948</c:v>
                </c:pt>
                <c:pt idx="36198">
                  <c:v>3.0198000000019483</c:v>
                </c:pt>
                <c:pt idx="36199">
                  <c:v>3.0199000000019485</c:v>
                </c:pt>
                <c:pt idx="36200">
                  <c:v>3.0200000000019487</c:v>
                </c:pt>
                <c:pt idx="36201">
                  <c:v>3.0201000000019489</c:v>
                </c:pt>
                <c:pt idx="36202">
                  <c:v>3.0202000000019491</c:v>
                </c:pt>
                <c:pt idx="36203">
                  <c:v>3.0203000000019493</c:v>
                </c:pt>
                <c:pt idx="36204">
                  <c:v>3.0204000000019495</c:v>
                </c:pt>
                <c:pt idx="36205">
                  <c:v>3.0205000000019497</c:v>
                </c:pt>
                <c:pt idx="36206">
                  <c:v>3.0206000000019499</c:v>
                </c:pt>
                <c:pt idx="36207">
                  <c:v>3.0207000000019502</c:v>
                </c:pt>
                <c:pt idx="36208">
                  <c:v>3.0208000000019504</c:v>
                </c:pt>
                <c:pt idx="36209">
                  <c:v>3.0209000000019506</c:v>
                </c:pt>
                <c:pt idx="36210">
                  <c:v>3.0210000000019508</c:v>
                </c:pt>
                <c:pt idx="36211">
                  <c:v>3.021100000001951</c:v>
                </c:pt>
                <c:pt idx="36212">
                  <c:v>3.0212000000019512</c:v>
                </c:pt>
                <c:pt idx="36213">
                  <c:v>3.0213000000019514</c:v>
                </c:pt>
                <c:pt idx="36214">
                  <c:v>3.0214000000019516</c:v>
                </c:pt>
                <c:pt idx="36215">
                  <c:v>3.0215000000019518</c:v>
                </c:pt>
                <c:pt idx="36216">
                  <c:v>3.0216000000019521</c:v>
                </c:pt>
                <c:pt idx="36217">
                  <c:v>3.0217000000019523</c:v>
                </c:pt>
                <c:pt idx="36218">
                  <c:v>3.0218000000019525</c:v>
                </c:pt>
                <c:pt idx="36219">
                  <c:v>3.0219000000019527</c:v>
                </c:pt>
                <c:pt idx="36220">
                  <c:v>3.0220000000019529</c:v>
                </c:pt>
                <c:pt idx="36221">
                  <c:v>3.0221000000019531</c:v>
                </c:pt>
                <c:pt idx="36222">
                  <c:v>3.0222000000019533</c:v>
                </c:pt>
                <c:pt idx="36223">
                  <c:v>3.0223000000019535</c:v>
                </c:pt>
                <c:pt idx="36224">
                  <c:v>3.0224000000019537</c:v>
                </c:pt>
                <c:pt idx="36225">
                  <c:v>3.022500000001954</c:v>
                </c:pt>
                <c:pt idx="36226">
                  <c:v>3.0226000000019542</c:v>
                </c:pt>
                <c:pt idx="36227">
                  <c:v>3.0227000000019544</c:v>
                </c:pt>
                <c:pt idx="36228">
                  <c:v>3.0228000000019546</c:v>
                </c:pt>
                <c:pt idx="36229">
                  <c:v>3.0229000000019548</c:v>
                </c:pt>
                <c:pt idx="36230">
                  <c:v>3.023000000001955</c:v>
                </c:pt>
                <c:pt idx="36231">
                  <c:v>3.0231000000019552</c:v>
                </c:pt>
                <c:pt idx="36232">
                  <c:v>3.0232000000019554</c:v>
                </c:pt>
                <c:pt idx="36233">
                  <c:v>3.0233000000019556</c:v>
                </c:pt>
                <c:pt idx="36234">
                  <c:v>3.0234000000019559</c:v>
                </c:pt>
                <c:pt idx="36235">
                  <c:v>3.0235000000019561</c:v>
                </c:pt>
                <c:pt idx="36236">
                  <c:v>3.0236000000019563</c:v>
                </c:pt>
                <c:pt idx="36237">
                  <c:v>3.0237000000019565</c:v>
                </c:pt>
                <c:pt idx="36238">
                  <c:v>3.0238000000019567</c:v>
                </c:pt>
                <c:pt idx="36239">
                  <c:v>3.0239000000019569</c:v>
                </c:pt>
                <c:pt idx="36240">
                  <c:v>3.0240000000019571</c:v>
                </c:pt>
                <c:pt idx="36241">
                  <c:v>3.0241000000019573</c:v>
                </c:pt>
                <c:pt idx="36242">
                  <c:v>3.0242000000019575</c:v>
                </c:pt>
                <c:pt idx="36243">
                  <c:v>3.0243000000019578</c:v>
                </c:pt>
                <c:pt idx="36244">
                  <c:v>3.024400000001958</c:v>
                </c:pt>
                <c:pt idx="36245">
                  <c:v>3.0245000000019582</c:v>
                </c:pt>
                <c:pt idx="36246">
                  <c:v>3.0246000000019584</c:v>
                </c:pt>
                <c:pt idx="36247">
                  <c:v>3.0247000000019586</c:v>
                </c:pt>
                <c:pt idx="36248">
                  <c:v>3.0248000000019588</c:v>
                </c:pt>
                <c:pt idx="36249">
                  <c:v>3.024900000001959</c:v>
                </c:pt>
                <c:pt idx="36250">
                  <c:v>3.0250000000019592</c:v>
                </c:pt>
                <c:pt idx="36251">
                  <c:v>3.0251000000019594</c:v>
                </c:pt>
                <c:pt idx="36252">
                  <c:v>3.0252000000019597</c:v>
                </c:pt>
                <c:pt idx="36253">
                  <c:v>3.0253000000019599</c:v>
                </c:pt>
                <c:pt idx="36254">
                  <c:v>3.0254000000019601</c:v>
                </c:pt>
                <c:pt idx="36255">
                  <c:v>3.0255000000019603</c:v>
                </c:pt>
                <c:pt idx="36256">
                  <c:v>3.0256000000019605</c:v>
                </c:pt>
                <c:pt idx="36257">
                  <c:v>3.0257000000019607</c:v>
                </c:pt>
                <c:pt idx="36258">
                  <c:v>3.0258000000019609</c:v>
                </c:pt>
                <c:pt idx="36259">
                  <c:v>3.0259000000019611</c:v>
                </c:pt>
                <c:pt idx="36260">
                  <c:v>3.0260000000019613</c:v>
                </c:pt>
                <c:pt idx="36261">
                  <c:v>3.0261000000019616</c:v>
                </c:pt>
                <c:pt idx="36262">
                  <c:v>3.0262000000019618</c:v>
                </c:pt>
                <c:pt idx="36263">
                  <c:v>3.026300000001962</c:v>
                </c:pt>
                <c:pt idx="36264">
                  <c:v>3.0264000000019622</c:v>
                </c:pt>
                <c:pt idx="36265">
                  <c:v>3.0265000000019624</c:v>
                </c:pt>
                <c:pt idx="36266">
                  <c:v>3.0266000000019626</c:v>
                </c:pt>
                <c:pt idx="36267">
                  <c:v>3.0267000000019628</c:v>
                </c:pt>
                <c:pt idx="36268">
                  <c:v>3.026800000001963</c:v>
                </c:pt>
                <c:pt idx="36269">
                  <c:v>3.0269000000019632</c:v>
                </c:pt>
                <c:pt idx="36270">
                  <c:v>3.0270000000019635</c:v>
                </c:pt>
                <c:pt idx="36271">
                  <c:v>3.0271000000019637</c:v>
                </c:pt>
                <c:pt idx="36272">
                  <c:v>3.0272000000019639</c:v>
                </c:pt>
                <c:pt idx="36273">
                  <c:v>3.0273000000019641</c:v>
                </c:pt>
                <c:pt idx="36274">
                  <c:v>3.0274000000019643</c:v>
                </c:pt>
                <c:pt idx="36275">
                  <c:v>3.0275000000019645</c:v>
                </c:pt>
                <c:pt idx="36276">
                  <c:v>3.0276000000019647</c:v>
                </c:pt>
                <c:pt idx="36277">
                  <c:v>3.0277000000019649</c:v>
                </c:pt>
                <c:pt idx="36278">
                  <c:v>3.0278000000019651</c:v>
                </c:pt>
                <c:pt idx="36279">
                  <c:v>3.0279000000019654</c:v>
                </c:pt>
                <c:pt idx="36280">
                  <c:v>3.0280000000019656</c:v>
                </c:pt>
                <c:pt idx="36281">
                  <c:v>3.0281000000019658</c:v>
                </c:pt>
                <c:pt idx="36282">
                  <c:v>3.028200000001966</c:v>
                </c:pt>
                <c:pt idx="36283">
                  <c:v>3.0283000000019662</c:v>
                </c:pt>
                <c:pt idx="36284">
                  <c:v>3.0284000000019664</c:v>
                </c:pt>
                <c:pt idx="36285">
                  <c:v>3.0285000000019666</c:v>
                </c:pt>
                <c:pt idx="36286">
                  <c:v>3.0286000000019668</c:v>
                </c:pt>
                <c:pt idx="36287">
                  <c:v>3.028700000001967</c:v>
                </c:pt>
                <c:pt idx="36288">
                  <c:v>3.0288000000019673</c:v>
                </c:pt>
                <c:pt idx="36289">
                  <c:v>3.0289000000019675</c:v>
                </c:pt>
                <c:pt idx="36290">
                  <c:v>3.0290000000019677</c:v>
                </c:pt>
                <c:pt idx="36291">
                  <c:v>3.0291000000019679</c:v>
                </c:pt>
                <c:pt idx="36292">
                  <c:v>3.0292000000019681</c:v>
                </c:pt>
                <c:pt idx="36293">
                  <c:v>3.0293000000019683</c:v>
                </c:pt>
                <c:pt idx="36294">
                  <c:v>3.0294000000019685</c:v>
                </c:pt>
                <c:pt idx="36295">
                  <c:v>3.0295000000019687</c:v>
                </c:pt>
                <c:pt idx="36296">
                  <c:v>3.0296000000019689</c:v>
                </c:pt>
                <c:pt idx="36297">
                  <c:v>3.0297000000019692</c:v>
                </c:pt>
                <c:pt idx="36298">
                  <c:v>3.0298000000019694</c:v>
                </c:pt>
                <c:pt idx="36299">
                  <c:v>3.0299000000019696</c:v>
                </c:pt>
                <c:pt idx="36300">
                  <c:v>3.0300000000019698</c:v>
                </c:pt>
                <c:pt idx="36301">
                  <c:v>3.03010000000197</c:v>
                </c:pt>
                <c:pt idx="36302">
                  <c:v>3.0302000000019702</c:v>
                </c:pt>
                <c:pt idx="36303">
                  <c:v>3.0303000000019704</c:v>
                </c:pt>
                <c:pt idx="36304">
                  <c:v>3.0304000000019706</c:v>
                </c:pt>
                <c:pt idx="36305">
                  <c:v>3.0305000000019708</c:v>
                </c:pt>
                <c:pt idx="36306">
                  <c:v>3.0306000000019711</c:v>
                </c:pt>
                <c:pt idx="36307">
                  <c:v>3.0307000000019713</c:v>
                </c:pt>
                <c:pt idx="36308">
                  <c:v>3.0308000000019715</c:v>
                </c:pt>
                <c:pt idx="36309">
                  <c:v>3.0309000000019717</c:v>
                </c:pt>
                <c:pt idx="36310">
                  <c:v>3.0310000000019719</c:v>
                </c:pt>
                <c:pt idx="36311">
                  <c:v>3.0311000000019721</c:v>
                </c:pt>
                <c:pt idx="36312">
                  <c:v>3.0312000000019723</c:v>
                </c:pt>
                <c:pt idx="36313">
                  <c:v>3.0313000000019725</c:v>
                </c:pt>
                <c:pt idx="36314">
                  <c:v>3.0314000000019727</c:v>
                </c:pt>
                <c:pt idx="36315">
                  <c:v>3.0315000000019729</c:v>
                </c:pt>
                <c:pt idx="36316">
                  <c:v>3.0316000000019732</c:v>
                </c:pt>
                <c:pt idx="36317">
                  <c:v>3.0317000000019734</c:v>
                </c:pt>
                <c:pt idx="36318">
                  <c:v>3.0318000000019736</c:v>
                </c:pt>
                <c:pt idx="36319">
                  <c:v>3.0319000000019738</c:v>
                </c:pt>
                <c:pt idx="36320">
                  <c:v>3.032000000001974</c:v>
                </c:pt>
                <c:pt idx="36321">
                  <c:v>3.0321000000019742</c:v>
                </c:pt>
                <c:pt idx="36322">
                  <c:v>3.0322000000019744</c:v>
                </c:pt>
                <c:pt idx="36323">
                  <c:v>3.0323000000019746</c:v>
                </c:pt>
                <c:pt idx="36324">
                  <c:v>3.0324000000019748</c:v>
                </c:pt>
                <c:pt idx="36325">
                  <c:v>3.0325000000019751</c:v>
                </c:pt>
                <c:pt idx="36326">
                  <c:v>3.0326000000019753</c:v>
                </c:pt>
                <c:pt idx="36327">
                  <c:v>3.0327000000019755</c:v>
                </c:pt>
                <c:pt idx="36328">
                  <c:v>3.0328000000019757</c:v>
                </c:pt>
                <c:pt idx="36329">
                  <c:v>3.0329000000019759</c:v>
                </c:pt>
                <c:pt idx="36330">
                  <c:v>3.0330000000019761</c:v>
                </c:pt>
                <c:pt idx="36331">
                  <c:v>3.0331000000019763</c:v>
                </c:pt>
                <c:pt idx="36332">
                  <c:v>3.0332000000019765</c:v>
                </c:pt>
                <c:pt idx="36333">
                  <c:v>3.0333000000019767</c:v>
                </c:pt>
                <c:pt idx="36334">
                  <c:v>3.033400000001977</c:v>
                </c:pt>
                <c:pt idx="36335">
                  <c:v>3.0335000000019772</c:v>
                </c:pt>
                <c:pt idx="36336">
                  <c:v>3.0336000000019774</c:v>
                </c:pt>
                <c:pt idx="36337">
                  <c:v>3.0337000000019776</c:v>
                </c:pt>
                <c:pt idx="36338">
                  <c:v>3.0338000000019778</c:v>
                </c:pt>
                <c:pt idx="36339">
                  <c:v>3.033900000001978</c:v>
                </c:pt>
                <c:pt idx="36340">
                  <c:v>3.0340000000019782</c:v>
                </c:pt>
                <c:pt idx="36341">
                  <c:v>3.0341000000019784</c:v>
                </c:pt>
                <c:pt idx="36342">
                  <c:v>3.0342000000019786</c:v>
                </c:pt>
                <c:pt idx="36343">
                  <c:v>3.0343000000019789</c:v>
                </c:pt>
                <c:pt idx="36344">
                  <c:v>3.0344000000019791</c:v>
                </c:pt>
                <c:pt idx="36345">
                  <c:v>3.0345000000019793</c:v>
                </c:pt>
                <c:pt idx="36346">
                  <c:v>3.0346000000019795</c:v>
                </c:pt>
                <c:pt idx="36347">
                  <c:v>3.0347000000019797</c:v>
                </c:pt>
                <c:pt idx="36348">
                  <c:v>3.0348000000019799</c:v>
                </c:pt>
                <c:pt idx="36349">
                  <c:v>3.0349000000019801</c:v>
                </c:pt>
                <c:pt idx="36350">
                  <c:v>3.0350000000019803</c:v>
                </c:pt>
                <c:pt idx="36351">
                  <c:v>3.0351000000019805</c:v>
                </c:pt>
                <c:pt idx="36352">
                  <c:v>3.0352000000019808</c:v>
                </c:pt>
                <c:pt idx="36353">
                  <c:v>3.035300000001981</c:v>
                </c:pt>
                <c:pt idx="36354">
                  <c:v>3.0354000000019812</c:v>
                </c:pt>
                <c:pt idx="36355">
                  <c:v>3.0355000000019814</c:v>
                </c:pt>
                <c:pt idx="36356">
                  <c:v>3.0356000000019816</c:v>
                </c:pt>
                <c:pt idx="36357">
                  <c:v>3.0357000000019818</c:v>
                </c:pt>
                <c:pt idx="36358">
                  <c:v>3.035800000001982</c:v>
                </c:pt>
                <c:pt idx="36359">
                  <c:v>3.0359000000019822</c:v>
                </c:pt>
                <c:pt idx="36360">
                  <c:v>3.0360000000019824</c:v>
                </c:pt>
                <c:pt idx="36361">
                  <c:v>3.0361000000019827</c:v>
                </c:pt>
                <c:pt idx="36362">
                  <c:v>3.0362000000019829</c:v>
                </c:pt>
                <c:pt idx="36363">
                  <c:v>3.0363000000019831</c:v>
                </c:pt>
                <c:pt idx="36364">
                  <c:v>3.0364000000019833</c:v>
                </c:pt>
                <c:pt idx="36365">
                  <c:v>3.0365000000019835</c:v>
                </c:pt>
                <c:pt idx="36366">
                  <c:v>3.0366000000019837</c:v>
                </c:pt>
                <c:pt idx="36367">
                  <c:v>3.0367000000019839</c:v>
                </c:pt>
                <c:pt idx="36368">
                  <c:v>3.0368000000019841</c:v>
                </c:pt>
                <c:pt idx="36369">
                  <c:v>3.0369000000019843</c:v>
                </c:pt>
                <c:pt idx="36370">
                  <c:v>3.0370000000019846</c:v>
                </c:pt>
                <c:pt idx="36371">
                  <c:v>3.0371000000019848</c:v>
                </c:pt>
                <c:pt idx="36372">
                  <c:v>3.037200000001985</c:v>
                </c:pt>
                <c:pt idx="36373">
                  <c:v>3.0373000000019852</c:v>
                </c:pt>
                <c:pt idx="36374">
                  <c:v>3.0374000000019854</c:v>
                </c:pt>
                <c:pt idx="36375">
                  <c:v>3.0375000000019856</c:v>
                </c:pt>
                <c:pt idx="36376">
                  <c:v>3.0376000000019858</c:v>
                </c:pt>
                <c:pt idx="36377">
                  <c:v>3.037700000001986</c:v>
                </c:pt>
                <c:pt idx="36378">
                  <c:v>3.0378000000019862</c:v>
                </c:pt>
                <c:pt idx="36379">
                  <c:v>3.0379000000019865</c:v>
                </c:pt>
                <c:pt idx="36380">
                  <c:v>3.0380000000019867</c:v>
                </c:pt>
                <c:pt idx="36381">
                  <c:v>3.0381000000019869</c:v>
                </c:pt>
                <c:pt idx="36382">
                  <c:v>3.0382000000019871</c:v>
                </c:pt>
                <c:pt idx="36383">
                  <c:v>3.0383000000019873</c:v>
                </c:pt>
                <c:pt idx="36384">
                  <c:v>3.0384000000019875</c:v>
                </c:pt>
                <c:pt idx="36385">
                  <c:v>3.0385000000019877</c:v>
                </c:pt>
                <c:pt idx="36386">
                  <c:v>3.0386000000019879</c:v>
                </c:pt>
                <c:pt idx="36387">
                  <c:v>3.0387000000019881</c:v>
                </c:pt>
                <c:pt idx="36388">
                  <c:v>3.0388000000019884</c:v>
                </c:pt>
                <c:pt idx="36389">
                  <c:v>3.0389000000019886</c:v>
                </c:pt>
                <c:pt idx="36390">
                  <c:v>3.0390000000019888</c:v>
                </c:pt>
                <c:pt idx="36391">
                  <c:v>3.039100000001989</c:v>
                </c:pt>
                <c:pt idx="36392">
                  <c:v>3.0392000000019892</c:v>
                </c:pt>
                <c:pt idx="36393">
                  <c:v>3.0393000000019894</c:v>
                </c:pt>
                <c:pt idx="36394">
                  <c:v>3.0394000000019896</c:v>
                </c:pt>
                <c:pt idx="36395">
                  <c:v>3.0395000000019898</c:v>
                </c:pt>
                <c:pt idx="36396">
                  <c:v>3.03960000000199</c:v>
                </c:pt>
                <c:pt idx="36397">
                  <c:v>3.0397000000019903</c:v>
                </c:pt>
                <c:pt idx="36398">
                  <c:v>3.0398000000019905</c:v>
                </c:pt>
                <c:pt idx="36399">
                  <c:v>3.0399000000019907</c:v>
                </c:pt>
                <c:pt idx="36400">
                  <c:v>3.0400000000019909</c:v>
                </c:pt>
                <c:pt idx="36401">
                  <c:v>3.0401000000019911</c:v>
                </c:pt>
                <c:pt idx="36402">
                  <c:v>3.0402000000019913</c:v>
                </c:pt>
                <c:pt idx="36403">
                  <c:v>3.0403000000019915</c:v>
                </c:pt>
                <c:pt idx="36404">
                  <c:v>3.0404000000019917</c:v>
                </c:pt>
                <c:pt idx="36405">
                  <c:v>3.0405000000019919</c:v>
                </c:pt>
                <c:pt idx="36406">
                  <c:v>3.0406000000019922</c:v>
                </c:pt>
                <c:pt idx="36407">
                  <c:v>3.0407000000019924</c:v>
                </c:pt>
                <c:pt idx="36408">
                  <c:v>3.0408000000019926</c:v>
                </c:pt>
                <c:pt idx="36409">
                  <c:v>3.0409000000019928</c:v>
                </c:pt>
                <c:pt idx="36410">
                  <c:v>3.041000000001993</c:v>
                </c:pt>
                <c:pt idx="36411">
                  <c:v>3.0411000000019932</c:v>
                </c:pt>
                <c:pt idx="36412">
                  <c:v>3.0412000000019934</c:v>
                </c:pt>
                <c:pt idx="36413">
                  <c:v>3.0413000000019936</c:v>
                </c:pt>
                <c:pt idx="36414">
                  <c:v>3.0414000000019938</c:v>
                </c:pt>
                <c:pt idx="36415">
                  <c:v>3.0415000000019941</c:v>
                </c:pt>
                <c:pt idx="36416">
                  <c:v>3.0416000000019943</c:v>
                </c:pt>
                <c:pt idx="36417">
                  <c:v>3.0417000000019945</c:v>
                </c:pt>
                <c:pt idx="36418">
                  <c:v>3.0418000000019947</c:v>
                </c:pt>
                <c:pt idx="36419">
                  <c:v>3.0419000000019949</c:v>
                </c:pt>
                <c:pt idx="36420">
                  <c:v>3.0420000000019951</c:v>
                </c:pt>
                <c:pt idx="36421">
                  <c:v>3.0421000000019953</c:v>
                </c:pt>
                <c:pt idx="36422">
                  <c:v>3.0422000000019955</c:v>
                </c:pt>
                <c:pt idx="36423">
                  <c:v>3.0423000000019957</c:v>
                </c:pt>
                <c:pt idx="36424">
                  <c:v>3.042400000001996</c:v>
                </c:pt>
                <c:pt idx="36425">
                  <c:v>3.0425000000019962</c:v>
                </c:pt>
                <c:pt idx="36426">
                  <c:v>3.0426000000019964</c:v>
                </c:pt>
                <c:pt idx="36427">
                  <c:v>3.0427000000019966</c:v>
                </c:pt>
                <c:pt idx="36428">
                  <c:v>3.0428000000019968</c:v>
                </c:pt>
                <c:pt idx="36429">
                  <c:v>3.042900000001997</c:v>
                </c:pt>
                <c:pt idx="36430">
                  <c:v>3.0430000000019972</c:v>
                </c:pt>
                <c:pt idx="36431">
                  <c:v>3.0431000000019974</c:v>
                </c:pt>
                <c:pt idx="36432">
                  <c:v>3.0432000000019976</c:v>
                </c:pt>
                <c:pt idx="36433">
                  <c:v>3.0433000000019979</c:v>
                </c:pt>
                <c:pt idx="36434">
                  <c:v>3.0434000000019981</c:v>
                </c:pt>
                <c:pt idx="36435">
                  <c:v>3.0435000000019983</c:v>
                </c:pt>
                <c:pt idx="36436">
                  <c:v>3.0436000000019985</c:v>
                </c:pt>
                <c:pt idx="36437">
                  <c:v>3.0437000000019987</c:v>
                </c:pt>
                <c:pt idx="36438">
                  <c:v>3.0438000000019989</c:v>
                </c:pt>
                <c:pt idx="36439">
                  <c:v>3.0439000000019991</c:v>
                </c:pt>
                <c:pt idx="36440">
                  <c:v>3.0440000000019993</c:v>
                </c:pt>
                <c:pt idx="36441">
                  <c:v>3.0441000000019995</c:v>
                </c:pt>
                <c:pt idx="36442">
                  <c:v>3.0442000000019998</c:v>
                </c:pt>
                <c:pt idx="36443">
                  <c:v>3.044300000002</c:v>
                </c:pt>
                <c:pt idx="36444">
                  <c:v>3.0444000000020002</c:v>
                </c:pt>
                <c:pt idx="36445">
                  <c:v>3.0445000000020004</c:v>
                </c:pt>
                <c:pt idx="36446">
                  <c:v>3.0446000000020006</c:v>
                </c:pt>
                <c:pt idx="36447">
                  <c:v>3.0447000000020008</c:v>
                </c:pt>
                <c:pt idx="36448">
                  <c:v>3.044800000002001</c:v>
                </c:pt>
                <c:pt idx="36449">
                  <c:v>3.0449000000020012</c:v>
                </c:pt>
                <c:pt idx="36450">
                  <c:v>3.0450000000020014</c:v>
                </c:pt>
                <c:pt idx="36451">
                  <c:v>3.0451000000020017</c:v>
                </c:pt>
                <c:pt idx="36452">
                  <c:v>3.0452000000020019</c:v>
                </c:pt>
                <c:pt idx="36453">
                  <c:v>3.0453000000020021</c:v>
                </c:pt>
                <c:pt idx="36454">
                  <c:v>3.0454000000020023</c:v>
                </c:pt>
                <c:pt idx="36455">
                  <c:v>3.0455000000020025</c:v>
                </c:pt>
                <c:pt idx="36456">
                  <c:v>3.0456000000020027</c:v>
                </c:pt>
                <c:pt idx="36457">
                  <c:v>3.0457000000020029</c:v>
                </c:pt>
                <c:pt idx="36458">
                  <c:v>3.0458000000020031</c:v>
                </c:pt>
                <c:pt idx="36459">
                  <c:v>3.0459000000020033</c:v>
                </c:pt>
                <c:pt idx="36460">
                  <c:v>3.0460000000020035</c:v>
                </c:pt>
                <c:pt idx="36461">
                  <c:v>3.0461000000020038</c:v>
                </c:pt>
                <c:pt idx="36462">
                  <c:v>3.046200000002004</c:v>
                </c:pt>
                <c:pt idx="36463">
                  <c:v>3.0463000000020042</c:v>
                </c:pt>
                <c:pt idx="36464">
                  <c:v>3.0464000000020044</c:v>
                </c:pt>
                <c:pt idx="36465">
                  <c:v>3.0465000000020046</c:v>
                </c:pt>
                <c:pt idx="36466">
                  <c:v>3.0466000000020048</c:v>
                </c:pt>
                <c:pt idx="36467">
                  <c:v>3.046700000002005</c:v>
                </c:pt>
                <c:pt idx="36468">
                  <c:v>3.0468000000020052</c:v>
                </c:pt>
                <c:pt idx="36469">
                  <c:v>3.0469000000020054</c:v>
                </c:pt>
                <c:pt idx="36470">
                  <c:v>3.0470000000020057</c:v>
                </c:pt>
                <c:pt idx="36471">
                  <c:v>3.0471000000020059</c:v>
                </c:pt>
                <c:pt idx="36472">
                  <c:v>3.0472000000020061</c:v>
                </c:pt>
                <c:pt idx="36473">
                  <c:v>3.0473000000020063</c:v>
                </c:pt>
                <c:pt idx="36474">
                  <c:v>3.0474000000020065</c:v>
                </c:pt>
                <c:pt idx="36475">
                  <c:v>3.0475000000020067</c:v>
                </c:pt>
                <c:pt idx="36476">
                  <c:v>3.0476000000020069</c:v>
                </c:pt>
                <c:pt idx="36477">
                  <c:v>3.0477000000020071</c:v>
                </c:pt>
                <c:pt idx="36478">
                  <c:v>3.0478000000020073</c:v>
                </c:pt>
                <c:pt idx="36479">
                  <c:v>3.0479000000020076</c:v>
                </c:pt>
                <c:pt idx="36480">
                  <c:v>3.0480000000020078</c:v>
                </c:pt>
                <c:pt idx="36481">
                  <c:v>3.048100000002008</c:v>
                </c:pt>
                <c:pt idx="36482">
                  <c:v>3.0482000000020082</c:v>
                </c:pt>
                <c:pt idx="36483">
                  <c:v>3.0483000000020084</c:v>
                </c:pt>
                <c:pt idx="36484">
                  <c:v>3.0484000000020086</c:v>
                </c:pt>
                <c:pt idx="36485">
                  <c:v>3.0485000000020088</c:v>
                </c:pt>
                <c:pt idx="36486">
                  <c:v>3.048600000002009</c:v>
                </c:pt>
                <c:pt idx="36487">
                  <c:v>3.0487000000020092</c:v>
                </c:pt>
                <c:pt idx="36488">
                  <c:v>3.0488000000020095</c:v>
                </c:pt>
                <c:pt idx="36489">
                  <c:v>3.0489000000020097</c:v>
                </c:pt>
                <c:pt idx="36490">
                  <c:v>3.0490000000020099</c:v>
                </c:pt>
                <c:pt idx="36491">
                  <c:v>3.0491000000020101</c:v>
                </c:pt>
                <c:pt idx="36492">
                  <c:v>3.0492000000020103</c:v>
                </c:pt>
                <c:pt idx="36493">
                  <c:v>3.0493000000020105</c:v>
                </c:pt>
                <c:pt idx="36494">
                  <c:v>3.0494000000020107</c:v>
                </c:pt>
                <c:pt idx="36495">
                  <c:v>3.0495000000020109</c:v>
                </c:pt>
                <c:pt idx="36496">
                  <c:v>3.0496000000020111</c:v>
                </c:pt>
                <c:pt idx="36497">
                  <c:v>3.0497000000020114</c:v>
                </c:pt>
                <c:pt idx="36498">
                  <c:v>3.0498000000020116</c:v>
                </c:pt>
                <c:pt idx="36499">
                  <c:v>3.0499000000020118</c:v>
                </c:pt>
                <c:pt idx="36500">
                  <c:v>3.050000000002012</c:v>
                </c:pt>
                <c:pt idx="36501">
                  <c:v>3.0501000000020122</c:v>
                </c:pt>
                <c:pt idx="36502">
                  <c:v>3.0502000000020124</c:v>
                </c:pt>
                <c:pt idx="36503">
                  <c:v>3.0503000000020126</c:v>
                </c:pt>
                <c:pt idx="36504">
                  <c:v>3.0504000000020128</c:v>
                </c:pt>
                <c:pt idx="36505">
                  <c:v>3.050500000002013</c:v>
                </c:pt>
                <c:pt idx="36506">
                  <c:v>3.0506000000020133</c:v>
                </c:pt>
                <c:pt idx="36507">
                  <c:v>3.0507000000020135</c:v>
                </c:pt>
                <c:pt idx="36508">
                  <c:v>3.0508000000020137</c:v>
                </c:pt>
                <c:pt idx="36509">
                  <c:v>3.0509000000020139</c:v>
                </c:pt>
                <c:pt idx="36510">
                  <c:v>3.0510000000020141</c:v>
                </c:pt>
                <c:pt idx="36511">
                  <c:v>3.0511000000020143</c:v>
                </c:pt>
                <c:pt idx="36512">
                  <c:v>3.0512000000020145</c:v>
                </c:pt>
                <c:pt idx="36513">
                  <c:v>3.0513000000020147</c:v>
                </c:pt>
                <c:pt idx="36514">
                  <c:v>3.0514000000020149</c:v>
                </c:pt>
                <c:pt idx="36515">
                  <c:v>3.0515000000020152</c:v>
                </c:pt>
                <c:pt idx="36516">
                  <c:v>3.0516000000020154</c:v>
                </c:pt>
                <c:pt idx="36517">
                  <c:v>3.0517000000020156</c:v>
                </c:pt>
                <c:pt idx="36518">
                  <c:v>3.0518000000020158</c:v>
                </c:pt>
                <c:pt idx="36519">
                  <c:v>3.051900000002016</c:v>
                </c:pt>
                <c:pt idx="36520">
                  <c:v>3.0520000000020162</c:v>
                </c:pt>
                <c:pt idx="36521">
                  <c:v>3.0521000000020164</c:v>
                </c:pt>
                <c:pt idx="36522">
                  <c:v>3.0522000000020166</c:v>
                </c:pt>
                <c:pt idx="36523">
                  <c:v>3.0523000000020168</c:v>
                </c:pt>
                <c:pt idx="36524">
                  <c:v>3.0524000000020171</c:v>
                </c:pt>
                <c:pt idx="36525">
                  <c:v>3.0525000000020173</c:v>
                </c:pt>
                <c:pt idx="36526">
                  <c:v>3.0526000000020175</c:v>
                </c:pt>
                <c:pt idx="36527">
                  <c:v>3.0527000000020177</c:v>
                </c:pt>
                <c:pt idx="36528">
                  <c:v>3.0528000000020179</c:v>
                </c:pt>
                <c:pt idx="36529">
                  <c:v>3.0529000000020181</c:v>
                </c:pt>
                <c:pt idx="36530">
                  <c:v>3.0530000000020183</c:v>
                </c:pt>
                <c:pt idx="36531">
                  <c:v>3.0531000000020185</c:v>
                </c:pt>
                <c:pt idx="36532">
                  <c:v>3.0532000000020187</c:v>
                </c:pt>
                <c:pt idx="36533">
                  <c:v>3.053300000002019</c:v>
                </c:pt>
                <c:pt idx="36534">
                  <c:v>3.0534000000020192</c:v>
                </c:pt>
                <c:pt idx="36535">
                  <c:v>3.0535000000020194</c:v>
                </c:pt>
                <c:pt idx="36536">
                  <c:v>3.0536000000020196</c:v>
                </c:pt>
                <c:pt idx="36537">
                  <c:v>3.0537000000020198</c:v>
                </c:pt>
                <c:pt idx="36538">
                  <c:v>3.05380000000202</c:v>
                </c:pt>
                <c:pt idx="36539">
                  <c:v>3.0539000000020202</c:v>
                </c:pt>
                <c:pt idx="36540">
                  <c:v>3.0540000000020204</c:v>
                </c:pt>
                <c:pt idx="36541">
                  <c:v>3.0541000000020206</c:v>
                </c:pt>
                <c:pt idx="36542">
                  <c:v>3.0542000000020209</c:v>
                </c:pt>
                <c:pt idx="36543">
                  <c:v>3.0543000000020211</c:v>
                </c:pt>
                <c:pt idx="36544">
                  <c:v>3.0544000000020213</c:v>
                </c:pt>
                <c:pt idx="36545">
                  <c:v>3.0545000000020215</c:v>
                </c:pt>
                <c:pt idx="36546">
                  <c:v>3.0546000000020217</c:v>
                </c:pt>
                <c:pt idx="36547">
                  <c:v>3.0547000000020219</c:v>
                </c:pt>
                <c:pt idx="36548">
                  <c:v>3.0548000000020221</c:v>
                </c:pt>
                <c:pt idx="36549">
                  <c:v>3.0549000000020223</c:v>
                </c:pt>
                <c:pt idx="36550">
                  <c:v>3.0550000000020225</c:v>
                </c:pt>
                <c:pt idx="36551">
                  <c:v>3.0551000000020228</c:v>
                </c:pt>
                <c:pt idx="36552">
                  <c:v>3.055200000002023</c:v>
                </c:pt>
                <c:pt idx="36553">
                  <c:v>3.0553000000020232</c:v>
                </c:pt>
                <c:pt idx="36554">
                  <c:v>3.0554000000020234</c:v>
                </c:pt>
                <c:pt idx="36555">
                  <c:v>3.0555000000020236</c:v>
                </c:pt>
                <c:pt idx="36556">
                  <c:v>3.0556000000020238</c:v>
                </c:pt>
                <c:pt idx="36557">
                  <c:v>3.055700000002024</c:v>
                </c:pt>
                <c:pt idx="36558">
                  <c:v>3.0558000000020242</c:v>
                </c:pt>
                <c:pt idx="36559">
                  <c:v>3.0559000000020244</c:v>
                </c:pt>
                <c:pt idx="36560">
                  <c:v>3.0560000000020247</c:v>
                </c:pt>
                <c:pt idx="36561">
                  <c:v>3.0561000000020249</c:v>
                </c:pt>
                <c:pt idx="36562">
                  <c:v>3.0562000000020251</c:v>
                </c:pt>
                <c:pt idx="36563">
                  <c:v>3.0563000000020253</c:v>
                </c:pt>
                <c:pt idx="36564">
                  <c:v>3.0564000000020255</c:v>
                </c:pt>
                <c:pt idx="36565">
                  <c:v>3.0565000000020257</c:v>
                </c:pt>
                <c:pt idx="36566">
                  <c:v>3.0566000000020259</c:v>
                </c:pt>
                <c:pt idx="36567">
                  <c:v>3.0567000000020261</c:v>
                </c:pt>
                <c:pt idx="36568">
                  <c:v>3.0568000000020263</c:v>
                </c:pt>
                <c:pt idx="36569">
                  <c:v>3.0569000000020266</c:v>
                </c:pt>
                <c:pt idx="36570">
                  <c:v>3.0570000000020268</c:v>
                </c:pt>
                <c:pt idx="36571">
                  <c:v>3.057100000002027</c:v>
                </c:pt>
                <c:pt idx="36572">
                  <c:v>3.0572000000020272</c:v>
                </c:pt>
                <c:pt idx="36573">
                  <c:v>3.0573000000020274</c:v>
                </c:pt>
                <c:pt idx="36574">
                  <c:v>3.0574000000020276</c:v>
                </c:pt>
                <c:pt idx="36575">
                  <c:v>3.0575000000020278</c:v>
                </c:pt>
                <c:pt idx="36576">
                  <c:v>3.057600000002028</c:v>
                </c:pt>
                <c:pt idx="36577">
                  <c:v>3.0577000000020282</c:v>
                </c:pt>
                <c:pt idx="36578">
                  <c:v>3.0578000000020285</c:v>
                </c:pt>
                <c:pt idx="36579">
                  <c:v>3.0579000000020287</c:v>
                </c:pt>
                <c:pt idx="36580">
                  <c:v>3.0580000000020289</c:v>
                </c:pt>
                <c:pt idx="36581">
                  <c:v>3.0581000000020291</c:v>
                </c:pt>
                <c:pt idx="36582">
                  <c:v>3.0582000000020293</c:v>
                </c:pt>
                <c:pt idx="36583">
                  <c:v>3.0583000000020295</c:v>
                </c:pt>
                <c:pt idx="36584">
                  <c:v>3.0584000000020297</c:v>
                </c:pt>
                <c:pt idx="36585">
                  <c:v>3.0585000000020299</c:v>
                </c:pt>
                <c:pt idx="36586">
                  <c:v>3.0586000000020301</c:v>
                </c:pt>
                <c:pt idx="36587">
                  <c:v>3.0587000000020304</c:v>
                </c:pt>
                <c:pt idx="36588">
                  <c:v>3.0588000000020306</c:v>
                </c:pt>
                <c:pt idx="36589">
                  <c:v>3.0589000000020308</c:v>
                </c:pt>
                <c:pt idx="36590">
                  <c:v>3.059000000002031</c:v>
                </c:pt>
                <c:pt idx="36591">
                  <c:v>3.0591000000020312</c:v>
                </c:pt>
                <c:pt idx="36592">
                  <c:v>3.0592000000020314</c:v>
                </c:pt>
                <c:pt idx="36593">
                  <c:v>3.0593000000020316</c:v>
                </c:pt>
                <c:pt idx="36594">
                  <c:v>3.0594000000020318</c:v>
                </c:pt>
                <c:pt idx="36595">
                  <c:v>3.059500000002032</c:v>
                </c:pt>
                <c:pt idx="36596">
                  <c:v>3.0596000000020322</c:v>
                </c:pt>
                <c:pt idx="36597">
                  <c:v>3.0597000000020325</c:v>
                </c:pt>
                <c:pt idx="36598">
                  <c:v>3.0598000000020327</c:v>
                </c:pt>
                <c:pt idx="36599">
                  <c:v>3.0599000000020329</c:v>
                </c:pt>
                <c:pt idx="36600">
                  <c:v>3.0600000000020331</c:v>
                </c:pt>
                <c:pt idx="36601">
                  <c:v>3.0601000000020333</c:v>
                </c:pt>
                <c:pt idx="36602">
                  <c:v>3.0602000000020335</c:v>
                </c:pt>
                <c:pt idx="36603">
                  <c:v>3.0603000000020337</c:v>
                </c:pt>
                <c:pt idx="36604">
                  <c:v>3.0604000000020339</c:v>
                </c:pt>
                <c:pt idx="36605">
                  <c:v>3.0605000000020341</c:v>
                </c:pt>
                <c:pt idx="36606">
                  <c:v>3.0606000000020344</c:v>
                </c:pt>
                <c:pt idx="36607">
                  <c:v>3.0607000000020346</c:v>
                </c:pt>
                <c:pt idx="36608">
                  <c:v>3.0608000000020348</c:v>
                </c:pt>
                <c:pt idx="36609">
                  <c:v>3.060900000002035</c:v>
                </c:pt>
                <c:pt idx="36610">
                  <c:v>3.0610000000020352</c:v>
                </c:pt>
                <c:pt idx="36611">
                  <c:v>3.0611000000020354</c:v>
                </c:pt>
                <c:pt idx="36612">
                  <c:v>3.0612000000020356</c:v>
                </c:pt>
                <c:pt idx="36613">
                  <c:v>3.0613000000020358</c:v>
                </c:pt>
                <c:pt idx="36614">
                  <c:v>3.061400000002036</c:v>
                </c:pt>
                <c:pt idx="36615">
                  <c:v>3.0615000000020363</c:v>
                </c:pt>
                <c:pt idx="36616">
                  <c:v>3.0616000000020365</c:v>
                </c:pt>
                <c:pt idx="36617">
                  <c:v>3.0617000000020367</c:v>
                </c:pt>
                <c:pt idx="36618">
                  <c:v>3.0618000000020369</c:v>
                </c:pt>
                <c:pt idx="36619">
                  <c:v>3.0619000000020371</c:v>
                </c:pt>
                <c:pt idx="36620">
                  <c:v>3.0620000000020373</c:v>
                </c:pt>
                <c:pt idx="36621">
                  <c:v>3.0621000000020375</c:v>
                </c:pt>
                <c:pt idx="36622">
                  <c:v>3.0622000000020377</c:v>
                </c:pt>
                <c:pt idx="36623">
                  <c:v>3.0623000000020379</c:v>
                </c:pt>
                <c:pt idx="36624">
                  <c:v>3.0624000000020382</c:v>
                </c:pt>
                <c:pt idx="36625">
                  <c:v>3.0625000000020384</c:v>
                </c:pt>
                <c:pt idx="36626">
                  <c:v>3.0626000000020386</c:v>
                </c:pt>
                <c:pt idx="36627">
                  <c:v>3.0627000000020388</c:v>
                </c:pt>
                <c:pt idx="36628">
                  <c:v>3.062800000002039</c:v>
                </c:pt>
                <c:pt idx="36629">
                  <c:v>3.0629000000020392</c:v>
                </c:pt>
                <c:pt idx="36630">
                  <c:v>3.0630000000020394</c:v>
                </c:pt>
                <c:pt idx="36631">
                  <c:v>3.0631000000020396</c:v>
                </c:pt>
                <c:pt idx="36632">
                  <c:v>3.0632000000020398</c:v>
                </c:pt>
                <c:pt idx="36633">
                  <c:v>3.0633000000020401</c:v>
                </c:pt>
                <c:pt idx="36634">
                  <c:v>3.0634000000020403</c:v>
                </c:pt>
                <c:pt idx="36635">
                  <c:v>3.0635000000020405</c:v>
                </c:pt>
                <c:pt idx="36636">
                  <c:v>3.0636000000020407</c:v>
                </c:pt>
                <c:pt idx="36637">
                  <c:v>3.0637000000020409</c:v>
                </c:pt>
                <c:pt idx="36638">
                  <c:v>3.0638000000020411</c:v>
                </c:pt>
                <c:pt idx="36639">
                  <c:v>3.0639000000020413</c:v>
                </c:pt>
                <c:pt idx="36640">
                  <c:v>3.0640000000020415</c:v>
                </c:pt>
                <c:pt idx="36641">
                  <c:v>3.0641000000020417</c:v>
                </c:pt>
                <c:pt idx="36642">
                  <c:v>3.064200000002042</c:v>
                </c:pt>
                <c:pt idx="36643">
                  <c:v>3.0643000000020422</c:v>
                </c:pt>
                <c:pt idx="36644">
                  <c:v>3.0644000000020424</c:v>
                </c:pt>
                <c:pt idx="36645">
                  <c:v>3.0645000000020426</c:v>
                </c:pt>
                <c:pt idx="36646">
                  <c:v>3.0646000000020428</c:v>
                </c:pt>
                <c:pt idx="36647">
                  <c:v>3.064700000002043</c:v>
                </c:pt>
                <c:pt idx="36648">
                  <c:v>3.0648000000020432</c:v>
                </c:pt>
                <c:pt idx="36649">
                  <c:v>3.0649000000020434</c:v>
                </c:pt>
                <c:pt idx="36650">
                  <c:v>3.0650000000020436</c:v>
                </c:pt>
                <c:pt idx="36651">
                  <c:v>3.0651000000020439</c:v>
                </c:pt>
                <c:pt idx="36652">
                  <c:v>3.0652000000020441</c:v>
                </c:pt>
                <c:pt idx="36653">
                  <c:v>3.0653000000020443</c:v>
                </c:pt>
                <c:pt idx="36654">
                  <c:v>3.0654000000020445</c:v>
                </c:pt>
                <c:pt idx="36655">
                  <c:v>3.0655000000020447</c:v>
                </c:pt>
                <c:pt idx="36656">
                  <c:v>3.0656000000020449</c:v>
                </c:pt>
                <c:pt idx="36657">
                  <c:v>3.0657000000020451</c:v>
                </c:pt>
                <c:pt idx="36658">
                  <c:v>3.0658000000020453</c:v>
                </c:pt>
                <c:pt idx="36659">
                  <c:v>3.0659000000020455</c:v>
                </c:pt>
                <c:pt idx="36660">
                  <c:v>3.0660000000020458</c:v>
                </c:pt>
                <c:pt idx="36661">
                  <c:v>3.066100000002046</c:v>
                </c:pt>
                <c:pt idx="36662">
                  <c:v>3.0662000000020462</c:v>
                </c:pt>
                <c:pt idx="36663">
                  <c:v>3.0663000000020464</c:v>
                </c:pt>
                <c:pt idx="36664">
                  <c:v>3.0664000000020466</c:v>
                </c:pt>
                <c:pt idx="36665">
                  <c:v>3.0665000000020468</c:v>
                </c:pt>
                <c:pt idx="36666">
                  <c:v>3.066600000002047</c:v>
                </c:pt>
                <c:pt idx="36667">
                  <c:v>3.0667000000020472</c:v>
                </c:pt>
                <c:pt idx="36668">
                  <c:v>3.0668000000020474</c:v>
                </c:pt>
                <c:pt idx="36669">
                  <c:v>3.0669000000020477</c:v>
                </c:pt>
                <c:pt idx="36670">
                  <c:v>3.0670000000020479</c:v>
                </c:pt>
                <c:pt idx="36671">
                  <c:v>3.0671000000020481</c:v>
                </c:pt>
                <c:pt idx="36672">
                  <c:v>3.0672000000020483</c:v>
                </c:pt>
                <c:pt idx="36673">
                  <c:v>3.0673000000020485</c:v>
                </c:pt>
                <c:pt idx="36674">
                  <c:v>3.0674000000020487</c:v>
                </c:pt>
                <c:pt idx="36675">
                  <c:v>3.0675000000020489</c:v>
                </c:pt>
                <c:pt idx="36676">
                  <c:v>3.0676000000020491</c:v>
                </c:pt>
                <c:pt idx="36677">
                  <c:v>3.0677000000020493</c:v>
                </c:pt>
                <c:pt idx="36678">
                  <c:v>3.0678000000020496</c:v>
                </c:pt>
                <c:pt idx="36679">
                  <c:v>3.0679000000020498</c:v>
                </c:pt>
                <c:pt idx="36680">
                  <c:v>3.06800000000205</c:v>
                </c:pt>
                <c:pt idx="36681">
                  <c:v>3.0681000000020502</c:v>
                </c:pt>
                <c:pt idx="36682">
                  <c:v>3.0682000000020504</c:v>
                </c:pt>
                <c:pt idx="36683">
                  <c:v>3.0683000000020506</c:v>
                </c:pt>
                <c:pt idx="36684">
                  <c:v>3.0684000000020508</c:v>
                </c:pt>
                <c:pt idx="36685">
                  <c:v>3.068500000002051</c:v>
                </c:pt>
                <c:pt idx="36686">
                  <c:v>3.0686000000020512</c:v>
                </c:pt>
                <c:pt idx="36687">
                  <c:v>3.0687000000020515</c:v>
                </c:pt>
                <c:pt idx="36688">
                  <c:v>3.0688000000020517</c:v>
                </c:pt>
                <c:pt idx="36689">
                  <c:v>3.0689000000020519</c:v>
                </c:pt>
                <c:pt idx="36690">
                  <c:v>3.0690000000020521</c:v>
                </c:pt>
                <c:pt idx="36691">
                  <c:v>3.0691000000020523</c:v>
                </c:pt>
                <c:pt idx="36692">
                  <c:v>3.0692000000020525</c:v>
                </c:pt>
                <c:pt idx="36693">
                  <c:v>3.0693000000020527</c:v>
                </c:pt>
                <c:pt idx="36694">
                  <c:v>3.0694000000020529</c:v>
                </c:pt>
                <c:pt idx="36695">
                  <c:v>3.0695000000020531</c:v>
                </c:pt>
                <c:pt idx="36696">
                  <c:v>3.0696000000020534</c:v>
                </c:pt>
                <c:pt idx="36697">
                  <c:v>3.0697000000020536</c:v>
                </c:pt>
                <c:pt idx="36698">
                  <c:v>3.0698000000020538</c:v>
                </c:pt>
                <c:pt idx="36699">
                  <c:v>3.069900000002054</c:v>
                </c:pt>
                <c:pt idx="36700">
                  <c:v>3.0700000000020542</c:v>
                </c:pt>
                <c:pt idx="36701">
                  <c:v>3.0701000000020544</c:v>
                </c:pt>
                <c:pt idx="36702">
                  <c:v>3.0702000000020546</c:v>
                </c:pt>
                <c:pt idx="36703">
                  <c:v>3.0703000000020548</c:v>
                </c:pt>
                <c:pt idx="36704">
                  <c:v>3.070400000002055</c:v>
                </c:pt>
                <c:pt idx="36705">
                  <c:v>3.0705000000020553</c:v>
                </c:pt>
                <c:pt idx="36706">
                  <c:v>3.0706000000020555</c:v>
                </c:pt>
                <c:pt idx="36707">
                  <c:v>3.0707000000020557</c:v>
                </c:pt>
                <c:pt idx="36708">
                  <c:v>3.0708000000020559</c:v>
                </c:pt>
                <c:pt idx="36709">
                  <c:v>3.0709000000020561</c:v>
                </c:pt>
                <c:pt idx="36710">
                  <c:v>3.0710000000020563</c:v>
                </c:pt>
                <c:pt idx="36711">
                  <c:v>3.0711000000020565</c:v>
                </c:pt>
                <c:pt idx="36712">
                  <c:v>3.0712000000020567</c:v>
                </c:pt>
                <c:pt idx="36713">
                  <c:v>3.0713000000020569</c:v>
                </c:pt>
                <c:pt idx="36714">
                  <c:v>3.0714000000020572</c:v>
                </c:pt>
                <c:pt idx="36715">
                  <c:v>3.0715000000020574</c:v>
                </c:pt>
                <c:pt idx="36716">
                  <c:v>3.0716000000020576</c:v>
                </c:pt>
                <c:pt idx="36717">
                  <c:v>3.0717000000020578</c:v>
                </c:pt>
                <c:pt idx="36718">
                  <c:v>3.071800000002058</c:v>
                </c:pt>
                <c:pt idx="36719">
                  <c:v>3.0719000000020582</c:v>
                </c:pt>
                <c:pt idx="36720">
                  <c:v>3.0720000000020584</c:v>
                </c:pt>
                <c:pt idx="36721">
                  <c:v>3.0721000000020586</c:v>
                </c:pt>
                <c:pt idx="36722">
                  <c:v>3.0722000000020588</c:v>
                </c:pt>
                <c:pt idx="36723">
                  <c:v>3.0723000000020591</c:v>
                </c:pt>
                <c:pt idx="36724">
                  <c:v>3.0724000000020593</c:v>
                </c:pt>
                <c:pt idx="36725">
                  <c:v>3.0725000000020595</c:v>
                </c:pt>
                <c:pt idx="36726">
                  <c:v>3.0726000000020597</c:v>
                </c:pt>
                <c:pt idx="36727">
                  <c:v>3.0727000000020599</c:v>
                </c:pt>
                <c:pt idx="36728">
                  <c:v>3.0728000000020601</c:v>
                </c:pt>
                <c:pt idx="36729">
                  <c:v>3.0729000000020603</c:v>
                </c:pt>
                <c:pt idx="36730">
                  <c:v>3.0730000000020605</c:v>
                </c:pt>
                <c:pt idx="36731">
                  <c:v>3.0731000000020607</c:v>
                </c:pt>
                <c:pt idx="36732">
                  <c:v>3.0732000000020609</c:v>
                </c:pt>
                <c:pt idx="36733">
                  <c:v>3.0733000000020612</c:v>
                </c:pt>
                <c:pt idx="36734">
                  <c:v>3.0734000000020614</c:v>
                </c:pt>
                <c:pt idx="36735">
                  <c:v>3.0735000000020616</c:v>
                </c:pt>
                <c:pt idx="36736">
                  <c:v>3.0736000000020618</c:v>
                </c:pt>
                <c:pt idx="36737">
                  <c:v>3.073700000002062</c:v>
                </c:pt>
                <c:pt idx="36738">
                  <c:v>3.0738000000020622</c:v>
                </c:pt>
                <c:pt idx="36739">
                  <c:v>3.0739000000020624</c:v>
                </c:pt>
                <c:pt idx="36740">
                  <c:v>3.0740000000020626</c:v>
                </c:pt>
                <c:pt idx="36741">
                  <c:v>3.0741000000020628</c:v>
                </c:pt>
                <c:pt idx="36742">
                  <c:v>3.0742000000020631</c:v>
                </c:pt>
                <c:pt idx="36743">
                  <c:v>3.0743000000020633</c:v>
                </c:pt>
                <c:pt idx="36744">
                  <c:v>3.0744000000020635</c:v>
                </c:pt>
                <c:pt idx="36745">
                  <c:v>3.0745000000020637</c:v>
                </c:pt>
                <c:pt idx="36746">
                  <c:v>3.0746000000020639</c:v>
                </c:pt>
                <c:pt idx="36747">
                  <c:v>3.0747000000020641</c:v>
                </c:pt>
                <c:pt idx="36748">
                  <c:v>3.0748000000020643</c:v>
                </c:pt>
                <c:pt idx="36749">
                  <c:v>3.0749000000020645</c:v>
                </c:pt>
                <c:pt idx="36750">
                  <c:v>3.0750000000020647</c:v>
                </c:pt>
                <c:pt idx="36751">
                  <c:v>3.075100000002065</c:v>
                </c:pt>
                <c:pt idx="36752">
                  <c:v>3.0752000000020652</c:v>
                </c:pt>
                <c:pt idx="36753">
                  <c:v>3.0753000000020654</c:v>
                </c:pt>
                <c:pt idx="36754">
                  <c:v>3.0754000000020656</c:v>
                </c:pt>
                <c:pt idx="36755">
                  <c:v>3.0755000000020658</c:v>
                </c:pt>
                <c:pt idx="36756">
                  <c:v>3.075600000002066</c:v>
                </c:pt>
                <c:pt idx="36757">
                  <c:v>3.0757000000020662</c:v>
                </c:pt>
                <c:pt idx="36758">
                  <c:v>3.0758000000020664</c:v>
                </c:pt>
                <c:pt idx="36759">
                  <c:v>3.0759000000020666</c:v>
                </c:pt>
                <c:pt idx="36760">
                  <c:v>3.0760000000020669</c:v>
                </c:pt>
                <c:pt idx="36761">
                  <c:v>3.0761000000020671</c:v>
                </c:pt>
                <c:pt idx="36762">
                  <c:v>3.0762000000020673</c:v>
                </c:pt>
                <c:pt idx="36763">
                  <c:v>3.0763000000020675</c:v>
                </c:pt>
                <c:pt idx="36764">
                  <c:v>3.0764000000020677</c:v>
                </c:pt>
                <c:pt idx="36765">
                  <c:v>3.0765000000020679</c:v>
                </c:pt>
                <c:pt idx="36766">
                  <c:v>3.0766000000020681</c:v>
                </c:pt>
                <c:pt idx="36767">
                  <c:v>3.0767000000020683</c:v>
                </c:pt>
                <c:pt idx="36768">
                  <c:v>3.0768000000020685</c:v>
                </c:pt>
                <c:pt idx="36769">
                  <c:v>3.0769000000020688</c:v>
                </c:pt>
                <c:pt idx="36770">
                  <c:v>3.077000000002069</c:v>
                </c:pt>
                <c:pt idx="36771">
                  <c:v>3.0771000000020692</c:v>
                </c:pt>
                <c:pt idx="36772">
                  <c:v>3.0772000000020694</c:v>
                </c:pt>
                <c:pt idx="36773">
                  <c:v>3.0773000000020696</c:v>
                </c:pt>
                <c:pt idx="36774">
                  <c:v>3.0774000000020698</c:v>
                </c:pt>
                <c:pt idx="36775">
                  <c:v>3.07750000000207</c:v>
                </c:pt>
                <c:pt idx="36776">
                  <c:v>3.0776000000020702</c:v>
                </c:pt>
                <c:pt idx="36777">
                  <c:v>3.0777000000020704</c:v>
                </c:pt>
                <c:pt idx="36778">
                  <c:v>3.0778000000020707</c:v>
                </c:pt>
                <c:pt idx="36779">
                  <c:v>3.0779000000020709</c:v>
                </c:pt>
                <c:pt idx="36780">
                  <c:v>3.0780000000020711</c:v>
                </c:pt>
                <c:pt idx="36781">
                  <c:v>3.0781000000020713</c:v>
                </c:pt>
                <c:pt idx="36782">
                  <c:v>3.0782000000020715</c:v>
                </c:pt>
                <c:pt idx="36783">
                  <c:v>3.0783000000020717</c:v>
                </c:pt>
                <c:pt idx="36784">
                  <c:v>3.0784000000020719</c:v>
                </c:pt>
                <c:pt idx="36785">
                  <c:v>3.0785000000020721</c:v>
                </c:pt>
                <c:pt idx="36786">
                  <c:v>3.0786000000020723</c:v>
                </c:pt>
                <c:pt idx="36787">
                  <c:v>3.0787000000020726</c:v>
                </c:pt>
                <c:pt idx="36788">
                  <c:v>3.0788000000020728</c:v>
                </c:pt>
                <c:pt idx="36789">
                  <c:v>3.078900000002073</c:v>
                </c:pt>
                <c:pt idx="36790">
                  <c:v>3.0790000000020732</c:v>
                </c:pt>
                <c:pt idx="36791">
                  <c:v>3.0791000000020734</c:v>
                </c:pt>
                <c:pt idx="36792">
                  <c:v>3.0792000000020736</c:v>
                </c:pt>
                <c:pt idx="36793">
                  <c:v>3.0793000000020738</c:v>
                </c:pt>
                <c:pt idx="36794">
                  <c:v>3.079400000002074</c:v>
                </c:pt>
                <c:pt idx="36795">
                  <c:v>3.0795000000020742</c:v>
                </c:pt>
                <c:pt idx="36796">
                  <c:v>3.0796000000020745</c:v>
                </c:pt>
                <c:pt idx="36797">
                  <c:v>3.0797000000020747</c:v>
                </c:pt>
                <c:pt idx="36798">
                  <c:v>3.0798000000020749</c:v>
                </c:pt>
                <c:pt idx="36799">
                  <c:v>3.0799000000020751</c:v>
                </c:pt>
                <c:pt idx="36800">
                  <c:v>3.0800000000020753</c:v>
                </c:pt>
                <c:pt idx="36801">
                  <c:v>3.0801000000020755</c:v>
                </c:pt>
                <c:pt idx="36802">
                  <c:v>3.0802000000020757</c:v>
                </c:pt>
                <c:pt idx="36803">
                  <c:v>3.0803000000020759</c:v>
                </c:pt>
                <c:pt idx="36804">
                  <c:v>3.0804000000020761</c:v>
                </c:pt>
                <c:pt idx="36805">
                  <c:v>3.0805000000020764</c:v>
                </c:pt>
                <c:pt idx="36806">
                  <c:v>3.0806000000020766</c:v>
                </c:pt>
                <c:pt idx="36807">
                  <c:v>3.0807000000020768</c:v>
                </c:pt>
                <c:pt idx="36808">
                  <c:v>3.080800000002077</c:v>
                </c:pt>
                <c:pt idx="36809">
                  <c:v>3.0809000000020772</c:v>
                </c:pt>
                <c:pt idx="36810">
                  <c:v>3.0810000000020774</c:v>
                </c:pt>
                <c:pt idx="36811">
                  <c:v>3.0811000000020776</c:v>
                </c:pt>
                <c:pt idx="36812">
                  <c:v>3.0812000000020778</c:v>
                </c:pt>
                <c:pt idx="36813">
                  <c:v>3.081300000002078</c:v>
                </c:pt>
                <c:pt idx="36814">
                  <c:v>3.0814000000020783</c:v>
                </c:pt>
                <c:pt idx="36815">
                  <c:v>3.0815000000020785</c:v>
                </c:pt>
                <c:pt idx="36816">
                  <c:v>3.0816000000020787</c:v>
                </c:pt>
                <c:pt idx="36817">
                  <c:v>3.0817000000020789</c:v>
                </c:pt>
                <c:pt idx="36818">
                  <c:v>3.0818000000020791</c:v>
                </c:pt>
                <c:pt idx="36819">
                  <c:v>3.0819000000020793</c:v>
                </c:pt>
                <c:pt idx="36820">
                  <c:v>3.0820000000020795</c:v>
                </c:pt>
                <c:pt idx="36821">
                  <c:v>3.0821000000020797</c:v>
                </c:pt>
                <c:pt idx="36822">
                  <c:v>3.0822000000020799</c:v>
                </c:pt>
                <c:pt idx="36823">
                  <c:v>3.0823000000020802</c:v>
                </c:pt>
                <c:pt idx="36824">
                  <c:v>3.0824000000020804</c:v>
                </c:pt>
                <c:pt idx="36825">
                  <c:v>3.0825000000020806</c:v>
                </c:pt>
                <c:pt idx="36826">
                  <c:v>3.0826000000020808</c:v>
                </c:pt>
                <c:pt idx="36827">
                  <c:v>3.082700000002081</c:v>
                </c:pt>
                <c:pt idx="36828">
                  <c:v>3.0828000000020812</c:v>
                </c:pt>
                <c:pt idx="36829">
                  <c:v>3.0829000000020814</c:v>
                </c:pt>
                <c:pt idx="36830">
                  <c:v>3.0830000000020816</c:v>
                </c:pt>
                <c:pt idx="36831">
                  <c:v>3.0831000000020818</c:v>
                </c:pt>
                <c:pt idx="36832">
                  <c:v>3.0832000000020821</c:v>
                </c:pt>
                <c:pt idx="36833">
                  <c:v>3.0833000000020823</c:v>
                </c:pt>
                <c:pt idx="36834">
                  <c:v>3.0834000000020825</c:v>
                </c:pt>
                <c:pt idx="36835">
                  <c:v>3.0835000000020827</c:v>
                </c:pt>
                <c:pt idx="36836">
                  <c:v>3.0836000000020829</c:v>
                </c:pt>
                <c:pt idx="36837">
                  <c:v>3.0837000000020831</c:v>
                </c:pt>
                <c:pt idx="36838">
                  <c:v>3.0838000000020833</c:v>
                </c:pt>
                <c:pt idx="36839">
                  <c:v>3.0839000000020835</c:v>
                </c:pt>
                <c:pt idx="36840">
                  <c:v>3.0840000000020837</c:v>
                </c:pt>
                <c:pt idx="36841">
                  <c:v>3.084100000002084</c:v>
                </c:pt>
                <c:pt idx="36842">
                  <c:v>3.0842000000020842</c:v>
                </c:pt>
                <c:pt idx="36843">
                  <c:v>3.0843000000020844</c:v>
                </c:pt>
                <c:pt idx="36844">
                  <c:v>3.0844000000020846</c:v>
                </c:pt>
                <c:pt idx="36845">
                  <c:v>3.0845000000020848</c:v>
                </c:pt>
                <c:pt idx="36846">
                  <c:v>3.084600000002085</c:v>
                </c:pt>
                <c:pt idx="36847">
                  <c:v>3.0847000000020852</c:v>
                </c:pt>
                <c:pt idx="36848">
                  <c:v>3.0848000000020854</c:v>
                </c:pt>
                <c:pt idx="36849">
                  <c:v>3.0849000000020856</c:v>
                </c:pt>
                <c:pt idx="36850">
                  <c:v>3.0850000000020859</c:v>
                </c:pt>
                <c:pt idx="36851">
                  <c:v>3.0851000000020861</c:v>
                </c:pt>
                <c:pt idx="36852">
                  <c:v>3.0852000000020863</c:v>
                </c:pt>
                <c:pt idx="36853">
                  <c:v>3.0853000000020865</c:v>
                </c:pt>
                <c:pt idx="36854">
                  <c:v>3.0854000000020867</c:v>
                </c:pt>
                <c:pt idx="36855">
                  <c:v>3.0855000000020869</c:v>
                </c:pt>
                <c:pt idx="36856">
                  <c:v>3.0856000000020871</c:v>
                </c:pt>
                <c:pt idx="36857">
                  <c:v>3.0857000000020873</c:v>
                </c:pt>
                <c:pt idx="36858">
                  <c:v>3.0858000000020875</c:v>
                </c:pt>
                <c:pt idx="36859">
                  <c:v>3.0859000000020878</c:v>
                </c:pt>
                <c:pt idx="36860">
                  <c:v>3.086000000002088</c:v>
                </c:pt>
                <c:pt idx="36861">
                  <c:v>3.0861000000020882</c:v>
                </c:pt>
                <c:pt idx="36862">
                  <c:v>3.0862000000020884</c:v>
                </c:pt>
                <c:pt idx="36863">
                  <c:v>3.0863000000020886</c:v>
                </c:pt>
                <c:pt idx="36864">
                  <c:v>3.0864000000020888</c:v>
                </c:pt>
                <c:pt idx="36865">
                  <c:v>3.086500000002089</c:v>
                </c:pt>
                <c:pt idx="36866">
                  <c:v>3.0866000000020892</c:v>
                </c:pt>
                <c:pt idx="36867">
                  <c:v>3.0867000000020894</c:v>
                </c:pt>
                <c:pt idx="36868">
                  <c:v>3.0868000000020897</c:v>
                </c:pt>
                <c:pt idx="36869">
                  <c:v>3.0869000000020899</c:v>
                </c:pt>
                <c:pt idx="36870">
                  <c:v>3.0870000000020901</c:v>
                </c:pt>
                <c:pt idx="36871">
                  <c:v>3.0871000000020903</c:v>
                </c:pt>
                <c:pt idx="36872">
                  <c:v>3.0872000000020905</c:v>
                </c:pt>
                <c:pt idx="36873">
                  <c:v>3.0873000000020907</c:v>
                </c:pt>
                <c:pt idx="36874">
                  <c:v>3.0874000000020909</c:v>
                </c:pt>
                <c:pt idx="36875">
                  <c:v>3.0875000000020911</c:v>
                </c:pt>
                <c:pt idx="36876">
                  <c:v>3.0876000000020913</c:v>
                </c:pt>
                <c:pt idx="36877">
                  <c:v>3.0877000000020915</c:v>
                </c:pt>
                <c:pt idx="36878">
                  <c:v>3.0878000000020918</c:v>
                </c:pt>
                <c:pt idx="36879">
                  <c:v>3.087900000002092</c:v>
                </c:pt>
                <c:pt idx="36880">
                  <c:v>3.0880000000020922</c:v>
                </c:pt>
                <c:pt idx="36881">
                  <c:v>3.0881000000020924</c:v>
                </c:pt>
                <c:pt idx="36882">
                  <c:v>3.0882000000020926</c:v>
                </c:pt>
                <c:pt idx="36883">
                  <c:v>3.0883000000020928</c:v>
                </c:pt>
                <c:pt idx="36884">
                  <c:v>3.088400000002093</c:v>
                </c:pt>
                <c:pt idx="36885">
                  <c:v>3.0885000000020932</c:v>
                </c:pt>
                <c:pt idx="36886">
                  <c:v>3.0886000000020934</c:v>
                </c:pt>
                <c:pt idx="36887">
                  <c:v>3.0887000000020937</c:v>
                </c:pt>
                <c:pt idx="36888">
                  <c:v>3.0888000000020939</c:v>
                </c:pt>
                <c:pt idx="36889">
                  <c:v>3.0889000000020941</c:v>
                </c:pt>
                <c:pt idx="36890">
                  <c:v>3.0890000000020943</c:v>
                </c:pt>
                <c:pt idx="36891">
                  <c:v>3.0891000000020945</c:v>
                </c:pt>
                <c:pt idx="36892">
                  <c:v>3.0892000000020947</c:v>
                </c:pt>
                <c:pt idx="36893">
                  <c:v>3.0893000000020949</c:v>
                </c:pt>
                <c:pt idx="36894">
                  <c:v>3.0894000000020951</c:v>
                </c:pt>
                <c:pt idx="36895">
                  <c:v>3.0895000000020953</c:v>
                </c:pt>
                <c:pt idx="36896">
                  <c:v>3.0896000000020956</c:v>
                </c:pt>
                <c:pt idx="36897">
                  <c:v>3.0897000000020958</c:v>
                </c:pt>
                <c:pt idx="36898">
                  <c:v>3.089800000002096</c:v>
                </c:pt>
                <c:pt idx="36899">
                  <c:v>3.0899000000020962</c:v>
                </c:pt>
                <c:pt idx="36900">
                  <c:v>3.0900000000020964</c:v>
                </c:pt>
                <c:pt idx="36901">
                  <c:v>3.0901000000020966</c:v>
                </c:pt>
                <c:pt idx="36902">
                  <c:v>3.0902000000020968</c:v>
                </c:pt>
                <c:pt idx="36903">
                  <c:v>3.090300000002097</c:v>
                </c:pt>
                <c:pt idx="36904">
                  <c:v>3.0904000000020972</c:v>
                </c:pt>
                <c:pt idx="36905">
                  <c:v>3.0905000000020975</c:v>
                </c:pt>
                <c:pt idx="36906">
                  <c:v>3.0906000000020977</c:v>
                </c:pt>
                <c:pt idx="36907">
                  <c:v>3.0907000000020979</c:v>
                </c:pt>
                <c:pt idx="36908">
                  <c:v>3.0908000000020981</c:v>
                </c:pt>
                <c:pt idx="36909">
                  <c:v>3.0909000000020983</c:v>
                </c:pt>
                <c:pt idx="36910">
                  <c:v>3.0910000000020985</c:v>
                </c:pt>
                <c:pt idx="36911">
                  <c:v>3.0911000000020987</c:v>
                </c:pt>
                <c:pt idx="36912">
                  <c:v>3.0912000000020989</c:v>
                </c:pt>
                <c:pt idx="36913">
                  <c:v>3.0913000000020991</c:v>
                </c:pt>
                <c:pt idx="36914">
                  <c:v>3.0914000000020994</c:v>
                </c:pt>
                <c:pt idx="36915">
                  <c:v>3.0915000000020996</c:v>
                </c:pt>
                <c:pt idx="36916">
                  <c:v>3.0916000000020998</c:v>
                </c:pt>
                <c:pt idx="36917">
                  <c:v>3.0917000000021</c:v>
                </c:pt>
                <c:pt idx="36918">
                  <c:v>3.0918000000021002</c:v>
                </c:pt>
                <c:pt idx="36919">
                  <c:v>3.0919000000021004</c:v>
                </c:pt>
                <c:pt idx="36920">
                  <c:v>3.0920000000021006</c:v>
                </c:pt>
                <c:pt idx="36921">
                  <c:v>3.0921000000021008</c:v>
                </c:pt>
                <c:pt idx="36922">
                  <c:v>3.092200000002101</c:v>
                </c:pt>
                <c:pt idx="36923">
                  <c:v>3.0923000000021013</c:v>
                </c:pt>
                <c:pt idx="36924">
                  <c:v>3.0924000000021015</c:v>
                </c:pt>
                <c:pt idx="36925">
                  <c:v>3.0925000000021017</c:v>
                </c:pt>
                <c:pt idx="36926">
                  <c:v>3.0926000000021019</c:v>
                </c:pt>
                <c:pt idx="36927">
                  <c:v>3.0927000000021021</c:v>
                </c:pt>
                <c:pt idx="36928">
                  <c:v>3.0928000000021023</c:v>
                </c:pt>
                <c:pt idx="36929">
                  <c:v>3.0929000000021025</c:v>
                </c:pt>
                <c:pt idx="36930">
                  <c:v>3.0930000000021027</c:v>
                </c:pt>
                <c:pt idx="36931">
                  <c:v>3.0931000000021029</c:v>
                </c:pt>
                <c:pt idx="36932">
                  <c:v>3.0932000000021032</c:v>
                </c:pt>
                <c:pt idx="36933">
                  <c:v>3.0933000000021034</c:v>
                </c:pt>
                <c:pt idx="36934">
                  <c:v>3.0934000000021036</c:v>
                </c:pt>
                <c:pt idx="36935">
                  <c:v>3.0935000000021038</c:v>
                </c:pt>
                <c:pt idx="36936">
                  <c:v>3.093600000002104</c:v>
                </c:pt>
                <c:pt idx="36937">
                  <c:v>3.0937000000021042</c:v>
                </c:pt>
                <c:pt idx="36938">
                  <c:v>3.0938000000021044</c:v>
                </c:pt>
                <c:pt idx="36939">
                  <c:v>3.0939000000021046</c:v>
                </c:pt>
                <c:pt idx="36940">
                  <c:v>3.0940000000021048</c:v>
                </c:pt>
                <c:pt idx="36941">
                  <c:v>3.0941000000021051</c:v>
                </c:pt>
                <c:pt idx="36942">
                  <c:v>3.0942000000021053</c:v>
                </c:pt>
                <c:pt idx="36943">
                  <c:v>3.0943000000021055</c:v>
                </c:pt>
                <c:pt idx="36944">
                  <c:v>3.0944000000021057</c:v>
                </c:pt>
                <c:pt idx="36945">
                  <c:v>3.0945000000021059</c:v>
                </c:pt>
                <c:pt idx="36946">
                  <c:v>3.0946000000021061</c:v>
                </c:pt>
                <c:pt idx="36947">
                  <c:v>3.0947000000021063</c:v>
                </c:pt>
                <c:pt idx="36948">
                  <c:v>3.0948000000021065</c:v>
                </c:pt>
                <c:pt idx="36949">
                  <c:v>3.0949000000021067</c:v>
                </c:pt>
                <c:pt idx="36950">
                  <c:v>3.095000000002107</c:v>
                </c:pt>
                <c:pt idx="36951">
                  <c:v>3.0951000000021072</c:v>
                </c:pt>
                <c:pt idx="36952">
                  <c:v>3.0952000000021074</c:v>
                </c:pt>
                <c:pt idx="36953">
                  <c:v>3.0953000000021076</c:v>
                </c:pt>
                <c:pt idx="36954">
                  <c:v>3.0954000000021078</c:v>
                </c:pt>
                <c:pt idx="36955">
                  <c:v>3.095500000002108</c:v>
                </c:pt>
                <c:pt idx="36956">
                  <c:v>3.0956000000021082</c:v>
                </c:pt>
                <c:pt idx="36957">
                  <c:v>3.0957000000021084</c:v>
                </c:pt>
                <c:pt idx="36958">
                  <c:v>3.0958000000021086</c:v>
                </c:pt>
                <c:pt idx="36959">
                  <c:v>3.0959000000021089</c:v>
                </c:pt>
                <c:pt idx="36960">
                  <c:v>3.0960000000021091</c:v>
                </c:pt>
                <c:pt idx="36961">
                  <c:v>3.0961000000021093</c:v>
                </c:pt>
                <c:pt idx="36962">
                  <c:v>3.0962000000021095</c:v>
                </c:pt>
                <c:pt idx="36963">
                  <c:v>3.0963000000021097</c:v>
                </c:pt>
                <c:pt idx="36964">
                  <c:v>3.0964000000021099</c:v>
                </c:pt>
                <c:pt idx="36965">
                  <c:v>3.0965000000021101</c:v>
                </c:pt>
                <c:pt idx="36966">
                  <c:v>3.0966000000021103</c:v>
                </c:pt>
                <c:pt idx="36967">
                  <c:v>3.0967000000021105</c:v>
                </c:pt>
                <c:pt idx="36968">
                  <c:v>3.0968000000021108</c:v>
                </c:pt>
                <c:pt idx="36969">
                  <c:v>3.096900000002111</c:v>
                </c:pt>
                <c:pt idx="36970">
                  <c:v>3.0970000000021112</c:v>
                </c:pt>
                <c:pt idx="36971">
                  <c:v>3.0971000000021114</c:v>
                </c:pt>
                <c:pt idx="36972">
                  <c:v>3.0972000000021116</c:v>
                </c:pt>
                <c:pt idx="36973">
                  <c:v>3.0973000000021118</c:v>
                </c:pt>
                <c:pt idx="36974">
                  <c:v>3.097400000002112</c:v>
                </c:pt>
                <c:pt idx="36975">
                  <c:v>3.0975000000021122</c:v>
                </c:pt>
                <c:pt idx="36976">
                  <c:v>3.0976000000021124</c:v>
                </c:pt>
                <c:pt idx="36977">
                  <c:v>3.0977000000021127</c:v>
                </c:pt>
                <c:pt idx="36978">
                  <c:v>3.0978000000021129</c:v>
                </c:pt>
                <c:pt idx="36979">
                  <c:v>3.0979000000021131</c:v>
                </c:pt>
                <c:pt idx="36980">
                  <c:v>3.0980000000021133</c:v>
                </c:pt>
                <c:pt idx="36981">
                  <c:v>3.0981000000021135</c:v>
                </c:pt>
                <c:pt idx="36982">
                  <c:v>3.0982000000021137</c:v>
                </c:pt>
                <c:pt idx="36983">
                  <c:v>3.0983000000021139</c:v>
                </c:pt>
                <c:pt idx="36984">
                  <c:v>3.0984000000021141</c:v>
                </c:pt>
                <c:pt idx="36985">
                  <c:v>3.0985000000021143</c:v>
                </c:pt>
                <c:pt idx="36986">
                  <c:v>3.0986000000021146</c:v>
                </c:pt>
                <c:pt idx="36987">
                  <c:v>3.0987000000021148</c:v>
                </c:pt>
                <c:pt idx="36988">
                  <c:v>3.098800000002115</c:v>
                </c:pt>
                <c:pt idx="36989">
                  <c:v>3.0989000000021152</c:v>
                </c:pt>
                <c:pt idx="36990">
                  <c:v>3.0990000000021154</c:v>
                </c:pt>
                <c:pt idx="36991">
                  <c:v>3.0991000000021156</c:v>
                </c:pt>
                <c:pt idx="36992">
                  <c:v>3.0992000000021158</c:v>
                </c:pt>
                <c:pt idx="36993">
                  <c:v>3.099300000002116</c:v>
                </c:pt>
                <c:pt idx="36994">
                  <c:v>3.0994000000021162</c:v>
                </c:pt>
                <c:pt idx="36995">
                  <c:v>3.0995000000021165</c:v>
                </c:pt>
                <c:pt idx="36996">
                  <c:v>3.0996000000021167</c:v>
                </c:pt>
                <c:pt idx="36997">
                  <c:v>3.0997000000021169</c:v>
                </c:pt>
                <c:pt idx="36998">
                  <c:v>3.0998000000021171</c:v>
                </c:pt>
                <c:pt idx="36999">
                  <c:v>3.0999000000021173</c:v>
                </c:pt>
                <c:pt idx="37000">
                  <c:v>3.1000000000021175</c:v>
                </c:pt>
                <c:pt idx="37001">
                  <c:v>3.1001000000021177</c:v>
                </c:pt>
                <c:pt idx="37002">
                  <c:v>3.1002000000021179</c:v>
                </c:pt>
                <c:pt idx="37003">
                  <c:v>3.1003000000021181</c:v>
                </c:pt>
                <c:pt idx="37004">
                  <c:v>3.1004000000021184</c:v>
                </c:pt>
                <c:pt idx="37005">
                  <c:v>3.1005000000021186</c:v>
                </c:pt>
                <c:pt idx="37006">
                  <c:v>3.1006000000021188</c:v>
                </c:pt>
                <c:pt idx="37007">
                  <c:v>3.100700000002119</c:v>
                </c:pt>
                <c:pt idx="37008">
                  <c:v>3.1008000000021192</c:v>
                </c:pt>
                <c:pt idx="37009">
                  <c:v>3.1009000000021194</c:v>
                </c:pt>
                <c:pt idx="37010">
                  <c:v>3.1010000000021196</c:v>
                </c:pt>
                <c:pt idx="37011">
                  <c:v>3.1011000000021198</c:v>
                </c:pt>
                <c:pt idx="37012">
                  <c:v>3.10120000000212</c:v>
                </c:pt>
                <c:pt idx="37013">
                  <c:v>3.1013000000021202</c:v>
                </c:pt>
                <c:pt idx="37014">
                  <c:v>3.1014000000021205</c:v>
                </c:pt>
                <c:pt idx="37015">
                  <c:v>3.1015000000021207</c:v>
                </c:pt>
                <c:pt idx="37016">
                  <c:v>3.1016000000021209</c:v>
                </c:pt>
                <c:pt idx="37017">
                  <c:v>3.1017000000021211</c:v>
                </c:pt>
                <c:pt idx="37018">
                  <c:v>3.1018000000021213</c:v>
                </c:pt>
                <c:pt idx="37019">
                  <c:v>3.1019000000021215</c:v>
                </c:pt>
                <c:pt idx="37020">
                  <c:v>3.1020000000021217</c:v>
                </c:pt>
                <c:pt idx="37021">
                  <c:v>3.1021000000021219</c:v>
                </c:pt>
                <c:pt idx="37022">
                  <c:v>3.1022000000021221</c:v>
                </c:pt>
                <c:pt idx="37023">
                  <c:v>3.1023000000021224</c:v>
                </c:pt>
                <c:pt idx="37024">
                  <c:v>3.1024000000021226</c:v>
                </c:pt>
                <c:pt idx="37025">
                  <c:v>3.1025000000021228</c:v>
                </c:pt>
                <c:pt idx="37026">
                  <c:v>3.102600000002123</c:v>
                </c:pt>
                <c:pt idx="37027">
                  <c:v>3.1027000000021232</c:v>
                </c:pt>
                <c:pt idx="37028">
                  <c:v>3.1028000000021234</c:v>
                </c:pt>
                <c:pt idx="37029">
                  <c:v>3.1029000000021236</c:v>
                </c:pt>
                <c:pt idx="37030">
                  <c:v>3.1030000000021238</c:v>
                </c:pt>
                <c:pt idx="37031">
                  <c:v>3.103100000002124</c:v>
                </c:pt>
                <c:pt idx="37032">
                  <c:v>3.1032000000021243</c:v>
                </c:pt>
                <c:pt idx="37033">
                  <c:v>3.1033000000021245</c:v>
                </c:pt>
                <c:pt idx="37034">
                  <c:v>3.1034000000021247</c:v>
                </c:pt>
                <c:pt idx="37035">
                  <c:v>3.1035000000021249</c:v>
                </c:pt>
                <c:pt idx="37036">
                  <c:v>3.1036000000021251</c:v>
                </c:pt>
                <c:pt idx="37037">
                  <c:v>3.1037000000021253</c:v>
                </c:pt>
                <c:pt idx="37038">
                  <c:v>3.1038000000021255</c:v>
                </c:pt>
                <c:pt idx="37039">
                  <c:v>3.1039000000021257</c:v>
                </c:pt>
                <c:pt idx="37040">
                  <c:v>3.1040000000021259</c:v>
                </c:pt>
                <c:pt idx="37041">
                  <c:v>3.1041000000021262</c:v>
                </c:pt>
                <c:pt idx="37042">
                  <c:v>3.1042000000021264</c:v>
                </c:pt>
                <c:pt idx="37043">
                  <c:v>3.1043000000021266</c:v>
                </c:pt>
                <c:pt idx="37044">
                  <c:v>3.1044000000021268</c:v>
                </c:pt>
                <c:pt idx="37045">
                  <c:v>3.104500000002127</c:v>
                </c:pt>
                <c:pt idx="37046">
                  <c:v>3.1046000000021272</c:v>
                </c:pt>
                <c:pt idx="37047">
                  <c:v>3.1047000000021274</c:v>
                </c:pt>
                <c:pt idx="37048">
                  <c:v>3.1048000000021276</c:v>
                </c:pt>
                <c:pt idx="37049">
                  <c:v>3.1049000000021278</c:v>
                </c:pt>
                <c:pt idx="37050">
                  <c:v>3.1050000000021281</c:v>
                </c:pt>
                <c:pt idx="37051">
                  <c:v>3.1051000000021283</c:v>
                </c:pt>
                <c:pt idx="37052">
                  <c:v>3.1052000000021285</c:v>
                </c:pt>
                <c:pt idx="37053">
                  <c:v>3.1053000000021287</c:v>
                </c:pt>
                <c:pt idx="37054">
                  <c:v>3.1054000000021289</c:v>
                </c:pt>
                <c:pt idx="37055">
                  <c:v>3.1055000000021291</c:v>
                </c:pt>
                <c:pt idx="37056">
                  <c:v>3.1056000000021293</c:v>
                </c:pt>
                <c:pt idx="37057">
                  <c:v>3.1057000000021295</c:v>
                </c:pt>
                <c:pt idx="37058">
                  <c:v>3.1058000000021297</c:v>
                </c:pt>
                <c:pt idx="37059">
                  <c:v>3.10590000000213</c:v>
                </c:pt>
                <c:pt idx="37060">
                  <c:v>3.1060000000021302</c:v>
                </c:pt>
                <c:pt idx="37061">
                  <c:v>3.1061000000021304</c:v>
                </c:pt>
                <c:pt idx="37062">
                  <c:v>3.1062000000021306</c:v>
                </c:pt>
                <c:pt idx="37063">
                  <c:v>3.1063000000021308</c:v>
                </c:pt>
                <c:pt idx="37064">
                  <c:v>3.106400000002131</c:v>
                </c:pt>
                <c:pt idx="37065">
                  <c:v>3.1065000000021312</c:v>
                </c:pt>
                <c:pt idx="37066">
                  <c:v>3.1066000000021314</c:v>
                </c:pt>
                <c:pt idx="37067">
                  <c:v>3.1067000000021316</c:v>
                </c:pt>
                <c:pt idx="37068">
                  <c:v>3.1068000000021319</c:v>
                </c:pt>
                <c:pt idx="37069">
                  <c:v>3.1069000000021321</c:v>
                </c:pt>
                <c:pt idx="37070">
                  <c:v>3.1070000000021323</c:v>
                </c:pt>
                <c:pt idx="37071">
                  <c:v>3.1071000000021325</c:v>
                </c:pt>
                <c:pt idx="37072">
                  <c:v>3.1072000000021327</c:v>
                </c:pt>
                <c:pt idx="37073">
                  <c:v>3.1073000000021329</c:v>
                </c:pt>
                <c:pt idx="37074">
                  <c:v>3.1074000000021331</c:v>
                </c:pt>
                <c:pt idx="37075">
                  <c:v>3.1075000000021333</c:v>
                </c:pt>
                <c:pt idx="37076">
                  <c:v>3.1076000000021335</c:v>
                </c:pt>
                <c:pt idx="37077">
                  <c:v>3.1077000000021338</c:v>
                </c:pt>
                <c:pt idx="37078">
                  <c:v>3.107800000002134</c:v>
                </c:pt>
                <c:pt idx="37079">
                  <c:v>3.1079000000021342</c:v>
                </c:pt>
                <c:pt idx="37080">
                  <c:v>3.1080000000021344</c:v>
                </c:pt>
                <c:pt idx="37081">
                  <c:v>3.1081000000021346</c:v>
                </c:pt>
                <c:pt idx="37082">
                  <c:v>3.1082000000021348</c:v>
                </c:pt>
                <c:pt idx="37083">
                  <c:v>3.108300000002135</c:v>
                </c:pt>
                <c:pt idx="37084">
                  <c:v>3.1084000000021352</c:v>
                </c:pt>
                <c:pt idx="37085">
                  <c:v>3.1085000000021354</c:v>
                </c:pt>
                <c:pt idx="37086">
                  <c:v>3.1086000000021357</c:v>
                </c:pt>
                <c:pt idx="37087">
                  <c:v>3.1087000000021359</c:v>
                </c:pt>
                <c:pt idx="37088">
                  <c:v>3.1088000000021361</c:v>
                </c:pt>
                <c:pt idx="37089">
                  <c:v>3.1089000000021363</c:v>
                </c:pt>
                <c:pt idx="37090">
                  <c:v>3.1090000000021365</c:v>
                </c:pt>
                <c:pt idx="37091">
                  <c:v>3.1091000000021367</c:v>
                </c:pt>
                <c:pt idx="37092">
                  <c:v>3.1092000000021369</c:v>
                </c:pt>
                <c:pt idx="37093">
                  <c:v>3.1093000000021371</c:v>
                </c:pt>
                <c:pt idx="37094">
                  <c:v>3.1094000000021373</c:v>
                </c:pt>
                <c:pt idx="37095">
                  <c:v>3.1095000000021376</c:v>
                </c:pt>
                <c:pt idx="37096">
                  <c:v>3.1096000000021378</c:v>
                </c:pt>
                <c:pt idx="37097">
                  <c:v>3.109700000002138</c:v>
                </c:pt>
                <c:pt idx="37098">
                  <c:v>3.1098000000021382</c:v>
                </c:pt>
                <c:pt idx="37099">
                  <c:v>3.1099000000021384</c:v>
                </c:pt>
                <c:pt idx="37100">
                  <c:v>3.1100000000021386</c:v>
                </c:pt>
                <c:pt idx="37101">
                  <c:v>3.1101000000021388</c:v>
                </c:pt>
                <c:pt idx="37102">
                  <c:v>3.110200000002139</c:v>
                </c:pt>
                <c:pt idx="37103">
                  <c:v>3.1103000000021392</c:v>
                </c:pt>
                <c:pt idx="37104">
                  <c:v>3.1104000000021395</c:v>
                </c:pt>
                <c:pt idx="37105">
                  <c:v>3.1105000000021397</c:v>
                </c:pt>
                <c:pt idx="37106">
                  <c:v>3.1106000000021399</c:v>
                </c:pt>
                <c:pt idx="37107">
                  <c:v>3.1107000000021401</c:v>
                </c:pt>
                <c:pt idx="37108">
                  <c:v>3.1108000000021403</c:v>
                </c:pt>
                <c:pt idx="37109">
                  <c:v>3.1109000000021405</c:v>
                </c:pt>
                <c:pt idx="37110">
                  <c:v>3.1110000000021407</c:v>
                </c:pt>
                <c:pt idx="37111">
                  <c:v>3.1111000000021409</c:v>
                </c:pt>
                <c:pt idx="37112">
                  <c:v>3.1112000000021411</c:v>
                </c:pt>
                <c:pt idx="37113">
                  <c:v>3.1113000000021414</c:v>
                </c:pt>
                <c:pt idx="37114">
                  <c:v>3.1114000000021416</c:v>
                </c:pt>
                <c:pt idx="37115">
                  <c:v>3.1115000000021418</c:v>
                </c:pt>
                <c:pt idx="37116">
                  <c:v>3.111600000002142</c:v>
                </c:pt>
                <c:pt idx="37117">
                  <c:v>3.1117000000021422</c:v>
                </c:pt>
                <c:pt idx="37118">
                  <c:v>3.1118000000021424</c:v>
                </c:pt>
                <c:pt idx="37119">
                  <c:v>3.1119000000021426</c:v>
                </c:pt>
                <c:pt idx="37120">
                  <c:v>3.1120000000021428</c:v>
                </c:pt>
                <c:pt idx="37121">
                  <c:v>3.112100000002143</c:v>
                </c:pt>
                <c:pt idx="37122">
                  <c:v>3.1122000000021433</c:v>
                </c:pt>
                <c:pt idx="37123">
                  <c:v>3.1123000000021435</c:v>
                </c:pt>
                <c:pt idx="37124">
                  <c:v>3.1124000000021437</c:v>
                </c:pt>
                <c:pt idx="37125">
                  <c:v>3.1125000000021439</c:v>
                </c:pt>
                <c:pt idx="37126">
                  <c:v>3.1126000000021441</c:v>
                </c:pt>
                <c:pt idx="37127">
                  <c:v>3.1127000000021443</c:v>
                </c:pt>
                <c:pt idx="37128">
                  <c:v>3.1128000000021445</c:v>
                </c:pt>
                <c:pt idx="37129">
                  <c:v>3.1129000000021447</c:v>
                </c:pt>
                <c:pt idx="37130">
                  <c:v>3.1130000000021449</c:v>
                </c:pt>
                <c:pt idx="37131">
                  <c:v>3.1131000000021452</c:v>
                </c:pt>
                <c:pt idx="37132">
                  <c:v>3.1132000000021454</c:v>
                </c:pt>
                <c:pt idx="37133">
                  <c:v>3.1133000000021456</c:v>
                </c:pt>
                <c:pt idx="37134">
                  <c:v>3.1134000000021458</c:v>
                </c:pt>
                <c:pt idx="37135">
                  <c:v>3.113500000002146</c:v>
                </c:pt>
                <c:pt idx="37136">
                  <c:v>3.1136000000021462</c:v>
                </c:pt>
                <c:pt idx="37137">
                  <c:v>3.1137000000021464</c:v>
                </c:pt>
                <c:pt idx="37138">
                  <c:v>3.1138000000021466</c:v>
                </c:pt>
                <c:pt idx="37139">
                  <c:v>3.1139000000021468</c:v>
                </c:pt>
                <c:pt idx="37140">
                  <c:v>3.1140000000021471</c:v>
                </c:pt>
                <c:pt idx="37141">
                  <c:v>3.1141000000021473</c:v>
                </c:pt>
                <c:pt idx="37142">
                  <c:v>3.1142000000021475</c:v>
                </c:pt>
                <c:pt idx="37143">
                  <c:v>3.1143000000021477</c:v>
                </c:pt>
                <c:pt idx="37144">
                  <c:v>3.1144000000021479</c:v>
                </c:pt>
                <c:pt idx="37145">
                  <c:v>3.1145000000021481</c:v>
                </c:pt>
                <c:pt idx="37146">
                  <c:v>3.1146000000021483</c:v>
                </c:pt>
                <c:pt idx="37147">
                  <c:v>3.1147000000021485</c:v>
                </c:pt>
                <c:pt idx="37148">
                  <c:v>3.1148000000021487</c:v>
                </c:pt>
                <c:pt idx="37149">
                  <c:v>3.1149000000021489</c:v>
                </c:pt>
                <c:pt idx="37150">
                  <c:v>3.1150000000021492</c:v>
                </c:pt>
                <c:pt idx="37151">
                  <c:v>3.1151000000021494</c:v>
                </c:pt>
                <c:pt idx="37152">
                  <c:v>3.1152000000021496</c:v>
                </c:pt>
                <c:pt idx="37153">
                  <c:v>3.1153000000021498</c:v>
                </c:pt>
                <c:pt idx="37154">
                  <c:v>3.11540000000215</c:v>
                </c:pt>
                <c:pt idx="37155">
                  <c:v>3.1155000000021502</c:v>
                </c:pt>
                <c:pt idx="37156">
                  <c:v>3.1156000000021504</c:v>
                </c:pt>
                <c:pt idx="37157">
                  <c:v>3.1157000000021506</c:v>
                </c:pt>
                <c:pt idx="37158">
                  <c:v>3.1158000000021508</c:v>
                </c:pt>
                <c:pt idx="37159">
                  <c:v>3.1159000000021511</c:v>
                </c:pt>
                <c:pt idx="37160">
                  <c:v>3.1160000000021513</c:v>
                </c:pt>
                <c:pt idx="37161">
                  <c:v>3.1161000000021515</c:v>
                </c:pt>
                <c:pt idx="37162">
                  <c:v>3.1162000000021517</c:v>
                </c:pt>
                <c:pt idx="37163">
                  <c:v>3.1163000000021519</c:v>
                </c:pt>
                <c:pt idx="37164">
                  <c:v>3.1164000000021521</c:v>
                </c:pt>
                <c:pt idx="37165">
                  <c:v>3.1165000000021523</c:v>
                </c:pt>
                <c:pt idx="37166">
                  <c:v>3.1166000000021525</c:v>
                </c:pt>
                <c:pt idx="37167">
                  <c:v>3.1167000000021527</c:v>
                </c:pt>
                <c:pt idx="37168">
                  <c:v>3.116800000002153</c:v>
                </c:pt>
                <c:pt idx="37169">
                  <c:v>3.1169000000021532</c:v>
                </c:pt>
                <c:pt idx="37170">
                  <c:v>3.1170000000021534</c:v>
                </c:pt>
                <c:pt idx="37171">
                  <c:v>3.1171000000021536</c:v>
                </c:pt>
                <c:pt idx="37172">
                  <c:v>3.1172000000021538</c:v>
                </c:pt>
                <c:pt idx="37173">
                  <c:v>3.117300000002154</c:v>
                </c:pt>
                <c:pt idx="37174">
                  <c:v>3.1174000000021542</c:v>
                </c:pt>
                <c:pt idx="37175">
                  <c:v>3.1175000000021544</c:v>
                </c:pt>
                <c:pt idx="37176">
                  <c:v>3.1176000000021546</c:v>
                </c:pt>
                <c:pt idx="37177">
                  <c:v>3.1177000000021549</c:v>
                </c:pt>
                <c:pt idx="37178">
                  <c:v>3.1178000000021551</c:v>
                </c:pt>
                <c:pt idx="37179">
                  <c:v>3.1179000000021553</c:v>
                </c:pt>
                <c:pt idx="37180">
                  <c:v>3.1180000000021555</c:v>
                </c:pt>
                <c:pt idx="37181">
                  <c:v>3.1181000000021557</c:v>
                </c:pt>
                <c:pt idx="37182">
                  <c:v>3.1182000000021559</c:v>
                </c:pt>
                <c:pt idx="37183">
                  <c:v>3.1183000000021561</c:v>
                </c:pt>
                <c:pt idx="37184">
                  <c:v>3.1184000000021563</c:v>
                </c:pt>
                <c:pt idx="37185">
                  <c:v>3.1185000000021565</c:v>
                </c:pt>
                <c:pt idx="37186">
                  <c:v>3.1186000000021568</c:v>
                </c:pt>
                <c:pt idx="37187">
                  <c:v>3.118700000002157</c:v>
                </c:pt>
                <c:pt idx="37188">
                  <c:v>3.1188000000021572</c:v>
                </c:pt>
                <c:pt idx="37189">
                  <c:v>3.1189000000021574</c:v>
                </c:pt>
                <c:pt idx="37190">
                  <c:v>3.1190000000021576</c:v>
                </c:pt>
                <c:pt idx="37191">
                  <c:v>3.1191000000021578</c:v>
                </c:pt>
                <c:pt idx="37192">
                  <c:v>3.119200000002158</c:v>
                </c:pt>
                <c:pt idx="37193">
                  <c:v>3.1193000000021582</c:v>
                </c:pt>
                <c:pt idx="37194">
                  <c:v>3.1194000000021584</c:v>
                </c:pt>
                <c:pt idx="37195">
                  <c:v>3.1195000000021587</c:v>
                </c:pt>
                <c:pt idx="37196">
                  <c:v>3.1196000000021589</c:v>
                </c:pt>
                <c:pt idx="37197">
                  <c:v>3.1197000000021591</c:v>
                </c:pt>
                <c:pt idx="37198">
                  <c:v>3.1198000000021593</c:v>
                </c:pt>
                <c:pt idx="37199">
                  <c:v>3.1199000000021595</c:v>
                </c:pt>
                <c:pt idx="37200">
                  <c:v>3.1200000000021597</c:v>
                </c:pt>
                <c:pt idx="37201">
                  <c:v>3.1201000000021599</c:v>
                </c:pt>
                <c:pt idx="37202">
                  <c:v>3.1202000000021601</c:v>
                </c:pt>
                <c:pt idx="37203">
                  <c:v>3.1203000000021603</c:v>
                </c:pt>
                <c:pt idx="37204">
                  <c:v>3.1204000000021606</c:v>
                </c:pt>
                <c:pt idx="37205">
                  <c:v>3.1205000000021608</c:v>
                </c:pt>
                <c:pt idx="37206">
                  <c:v>3.120600000002161</c:v>
                </c:pt>
                <c:pt idx="37207">
                  <c:v>3.1207000000021612</c:v>
                </c:pt>
                <c:pt idx="37208">
                  <c:v>3.1208000000021614</c:v>
                </c:pt>
                <c:pt idx="37209">
                  <c:v>3.1209000000021616</c:v>
                </c:pt>
                <c:pt idx="37210">
                  <c:v>3.1210000000021618</c:v>
                </c:pt>
                <c:pt idx="37211">
                  <c:v>3.121100000002162</c:v>
                </c:pt>
                <c:pt idx="37212">
                  <c:v>3.1212000000021622</c:v>
                </c:pt>
                <c:pt idx="37213">
                  <c:v>3.1213000000021625</c:v>
                </c:pt>
                <c:pt idx="37214">
                  <c:v>3.1214000000021627</c:v>
                </c:pt>
                <c:pt idx="37215">
                  <c:v>3.1215000000021629</c:v>
                </c:pt>
                <c:pt idx="37216">
                  <c:v>3.1216000000021631</c:v>
                </c:pt>
                <c:pt idx="37217">
                  <c:v>3.1217000000021633</c:v>
                </c:pt>
                <c:pt idx="37218">
                  <c:v>3.1218000000021635</c:v>
                </c:pt>
                <c:pt idx="37219">
                  <c:v>3.1219000000021637</c:v>
                </c:pt>
                <c:pt idx="37220">
                  <c:v>3.1220000000021639</c:v>
                </c:pt>
                <c:pt idx="37221">
                  <c:v>3.1221000000021641</c:v>
                </c:pt>
                <c:pt idx="37222">
                  <c:v>3.1222000000021644</c:v>
                </c:pt>
                <c:pt idx="37223">
                  <c:v>3.1223000000021646</c:v>
                </c:pt>
                <c:pt idx="37224">
                  <c:v>3.1224000000021648</c:v>
                </c:pt>
                <c:pt idx="37225">
                  <c:v>3.122500000002165</c:v>
                </c:pt>
                <c:pt idx="37226">
                  <c:v>3.1226000000021652</c:v>
                </c:pt>
                <c:pt idx="37227">
                  <c:v>3.1227000000021654</c:v>
                </c:pt>
                <c:pt idx="37228">
                  <c:v>3.1228000000021656</c:v>
                </c:pt>
                <c:pt idx="37229">
                  <c:v>3.1229000000021658</c:v>
                </c:pt>
                <c:pt idx="37230">
                  <c:v>3.123000000002166</c:v>
                </c:pt>
                <c:pt idx="37231">
                  <c:v>3.1231000000021663</c:v>
                </c:pt>
                <c:pt idx="37232">
                  <c:v>3.1232000000021665</c:v>
                </c:pt>
                <c:pt idx="37233">
                  <c:v>3.1233000000021667</c:v>
                </c:pt>
                <c:pt idx="37234">
                  <c:v>3.1234000000021669</c:v>
                </c:pt>
                <c:pt idx="37235">
                  <c:v>3.1235000000021671</c:v>
                </c:pt>
                <c:pt idx="37236">
                  <c:v>3.1236000000021673</c:v>
                </c:pt>
                <c:pt idx="37237">
                  <c:v>3.1237000000021675</c:v>
                </c:pt>
                <c:pt idx="37238">
                  <c:v>3.1238000000021677</c:v>
                </c:pt>
                <c:pt idx="37239">
                  <c:v>3.1239000000021679</c:v>
                </c:pt>
                <c:pt idx="37240">
                  <c:v>3.1240000000021682</c:v>
                </c:pt>
                <c:pt idx="37241">
                  <c:v>3.1241000000021684</c:v>
                </c:pt>
                <c:pt idx="37242">
                  <c:v>3.1242000000021686</c:v>
                </c:pt>
                <c:pt idx="37243">
                  <c:v>3.1243000000021688</c:v>
                </c:pt>
                <c:pt idx="37244">
                  <c:v>3.124400000002169</c:v>
                </c:pt>
                <c:pt idx="37245">
                  <c:v>3.1245000000021692</c:v>
                </c:pt>
                <c:pt idx="37246">
                  <c:v>3.1246000000021694</c:v>
                </c:pt>
                <c:pt idx="37247">
                  <c:v>3.1247000000021696</c:v>
                </c:pt>
                <c:pt idx="37248">
                  <c:v>3.1248000000021698</c:v>
                </c:pt>
                <c:pt idx="37249">
                  <c:v>3.1249000000021701</c:v>
                </c:pt>
                <c:pt idx="37250">
                  <c:v>3.1250000000021703</c:v>
                </c:pt>
                <c:pt idx="37251">
                  <c:v>3.1251000000021705</c:v>
                </c:pt>
                <c:pt idx="37252">
                  <c:v>3.1252000000021707</c:v>
                </c:pt>
                <c:pt idx="37253">
                  <c:v>3.1253000000021709</c:v>
                </c:pt>
                <c:pt idx="37254">
                  <c:v>3.1254000000021711</c:v>
                </c:pt>
                <c:pt idx="37255">
                  <c:v>3.1255000000021713</c:v>
                </c:pt>
                <c:pt idx="37256">
                  <c:v>3.1256000000021715</c:v>
                </c:pt>
                <c:pt idx="37257">
                  <c:v>3.1257000000021717</c:v>
                </c:pt>
                <c:pt idx="37258">
                  <c:v>3.125800000002172</c:v>
                </c:pt>
                <c:pt idx="37259">
                  <c:v>3.1259000000021722</c:v>
                </c:pt>
                <c:pt idx="37260">
                  <c:v>3.1260000000021724</c:v>
                </c:pt>
                <c:pt idx="37261">
                  <c:v>3.1261000000021726</c:v>
                </c:pt>
                <c:pt idx="37262">
                  <c:v>3.1262000000021728</c:v>
                </c:pt>
                <c:pt idx="37263">
                  <c:v>3.126300000002173</c:v>
                </c:pt>
                <c:pt idx="37264">
                  <c:v>3.1264000000021732</c:v>
                </c:pt>
                <c:pt idx="37265">
                  <c:v>3.1265000000021734</c:v>
                </c:pt>
                <c:pt idx="37266">
                  <c:v>3.1266000000021736</c:v>
                </c:pt>
                <c:pt idx="37267">
                  <c:v>3.1267000000021739</c:v>
                </c:pt>
                <c:pt idx="37268">
                  <c:v>3.1268000000021741</c:v>
                </c:pt>
                <c:pt idx="37269">
                  <c:v>3.1269000000021743</c:v>
                </c:pt>
                <c:pt idx="37270">
                  <c:v>3.1270000000021745</c:v>
                </c:pt>
                <c:pt idx="37271">
                  <c:v>3.1271000000021747</c:v>
                </c:pt>
                <c:pt idx="37272">
                  <c:v>3.1272000000021749</c:v>
                </c:pt>
                <c:pt idx="37273">
                  <c:v>3.1273000000021751</c:v>
                </c:pt>
                <c:pt idx="37274">
                  <c:v>3.1274000000021753</c:v>
                </c:pt>
                <c:pt idx="37275">
                  <c:v>3.1275000000021755</c:v>
                </c:pt>
                <c:pt idx="37276">
                  <c:v>3.1276000000021758</c:v>
                </c:pt>
                <c:pt idx="37277">
                  <c:v>3.127700000002176</c:v>
                </c:pt>
                <c:pt idx="37278">
                  <c:v>3.1278000000021762</c:v>
                </c:pt>
                <c:pt idx="37279">
                  <c:v>3.1279000000021764</c:v>
                </c:pt>
                <c:pt idx="37280">
                  <c:v>3.1280000000021766</c:v>
                </c:pt>
                <c:pt idx="37281">
                  <c:v>3.1281000000021768</c:v>
                </c:pt>
                <c:pt idx="37282">
                  <c:v>3.128200000002177</c:v>
                </c:pt>
                <c:pt idx="37283">
                  <c:v>3.1283000000021772</c:v>
                </c:pt>
                <c:pt idx="37284">
                  <c:v>3.1284000000021774</c:v>
                </c:pt>
                <c:pt idx="37285">
                  <c:v>3.1285000000021777</c:v>
                </c:pt>
                <c:pt idx="37286">
                  <c:v>3.1286000000021779</c:v>
                </c:pt>
                <c:pt idx="37287">
                  <c:v>3.1287000000021781</c:v>
                </c:pt>
                <c:pt idx="37288">
                  <c:v>3.1288000000021783</c:v>
                </c:pt>
                <c:pt idx="37289">
                  <c:v>3.1289000000021785</c:v>
                </c:pt>
                <c:pt idx="37290">
                  <c:v>3.1290000000021787</c:v>
                </c:pt>
                <c:pt idx="37291">
                  <c:v>3.1291000000021789</c:v>
                </c:pt>
                <c:pt idx="37292">
                  <c:v>3.1292000000021791</c:v>
                </c:pt>
                <c:pt idx="37293">
                  <c:v>3.1293000000021793</c:v>
                </c:pt>
                <c:pt idx="37294">
                  <c:v>3.1294000000021795</c:v>
                </c:pt>
                <c:pt idx="37295">
                  <c:v>3.1295000000021798</c:v>
                </c:pt>
                <c:pt idx="37296">
                  <c:v>3.12960000000218</c:v>
                </c:pt>
                <c:pt idx="37297">
                  <c:v>3.1297000000021802</c:v>
                </c:pt>
                <c:pt idx="37298">
                  <c:v>3.1298000000021804</c:v>
                </c:pt>
                <c:pt idx="37299">
                  <c:v>3.1299000000021806</c:v>
                </c:pt>
                <c:pt idx="37300">
                  <c:v>3.1300000000021808</c:v>
                </c:pt>
                <c:pt idx="37301">
                  <c:v>3.130100000002181</c:v>
                </c:pt>
                <c:pt idx="37302">
                  <c:v>3.1302000000021812</c:v>
                </c:pt>
                <c:pt idx="37303">
                  <c:v>3.1303000000021814</c:v>
                </c:pt>
                <c:pt idx="37304">
                  <c:v>3.1304000000021817</c:v>
                </c:pt>
                <c:pt idx="37305">
                  <c:v>3.1305000000021819</c:v>
                </c:pt>
                <c:pt idx="37306">
                  <c:v>3.1306000000021821</c:v>
                </c:pt>
                <c:pt idx="37307">
                  <c:v>3.1307000000021823</c:v>
                </c:pt>
                <c:pt idx="37308">
                  <c:v>3.1308000000021825</c:v>
                </c:pt>
                <c:pt idx="37309">
                  <c:v>3.1309000000021827</c:v>
                </c:pt>
                <c:pt idx="37310">
                  <c:v>3.1310000000021829</c:v>
                </c:pt>
                <c:pt idx="37311">
                  <c:v>3.1311000000021831</c:v>
                </c:pt>
                <c:pt idx="37312">
                  <c:v>3.1312000000021833</c:v>
                </c:pt>
                <c:pt idx="37313">
                  <c:v>3.1313000000021836</c:v>
                </c:pt>
                <c:pt idx="37314">
                  <c:v>3.1314000000021838</c:v>
                </c:pt>
                <c:pt idx="37315">
                  <c:v>3.131500000002184</c:v>
                </c:pt>
                <c:pt idx="37316">
                  <c:v>3.1316000000021842</c:v>
                </c:pt>
                <c:pt idx="37317">
                  <c:v>3.1317000000021844</c:v>
                </c:pt>
                <c:pt idx="37318">
                  <c:v>3.1318000000021846</c:v>
                </c:pt>
                <c:pt idx="37319">
                  <c:v>3.1319000000021848</c:v>
                </c:pt>
                <c:pt idx="37320">
                  <c:v>3.132000000002185</c:v>
                </c:pt>
                <c:pt idx="37321">
                  <c:v>3.1321000000021852</c:v>
                </c:pt>
                <c:pt idx="37322">
                  <c:v>3.1322000000021855</c:v>
                </c:pt>
                <c:pt idx="37323">
                  <c:v>3.1323000000021857</c:v>
                </c:pt>
                <c:pt idx="37324">
                  <c:v>3.1324000000021859</c:v>
                </c:pt>
                <c:pt idx="37325">
                  <c:v>3.1325000000021861</c:v>
                </c:pt>
                <c:pt idx="37326">
                  <c:v>3.1326000000021863</c:v>
                </c:pt>
                <c:pt idx="37327">
                  <c:v>3.1327000000021865</c:v>
                </c:pt>
                <c:pt idx="37328">
                  <c:v>3.1328000000021867</c:v>
                </c:pt>
                <c:pt idx="37329">
                  <c:v>3.1329000000021869</c:v>
                </c:pt>
                <c:pt idx="37330">
                  <c:v>3.1330000000021871</c:v>
                </c:pt>
                <c:pt idx="37331">
                  <c:v>3.1331000000021874</c:v>
                </c:pt>
                <c:pt idx="37332">
                  <c:v>3.1332000000021876</c:v>
                </c:pt>
                <c:pt idx="37333">
                  <c:v>3.1333000000021878</c:v>
                </c:pt>
                <c:pt idx="37334">
                  <c:v>3.133400000002188</c:v>
                </c:pt>
                <c:pt idx="37335">
                  <c:v>3.1335000000021882</c:v>
                </c:pt>
                <c:pt idx="37336">
                  <c:v>3.1336000000021884</c:v>
                </c:pt>
                <c:pt idx="37337">
                  <c:v>3.1337000000021886</c:v>
                </c:pt>
                <c:pt idx="37338">
                  <c:v>3.1338000000021888</c:v>
                </c:pt>
                <c:pt idx="37339">
                  <c:v>3.133900000002189</c:v>
                </c:pt>
                <c:pt idx="37340">
                  <c:v>3.1340000000021893</c:v>
                </c:pt>
                <c:pt idx="37341">
                  <c:v>3.1341000000021895</c:v>
                </c:pt>
                <c:pt idx="37342">
                  <c:v>3.1342000000021897</c:v>
                </c:pt>
                <c:pt idx="37343">
                  <c:v>3.1343000000021899</c:v>
                </c:pt>
                <c:pt idx="37344">
                  <c:v>3.1344000000021901</c:v>
                </c:pt>
                <c:pt idx="37345">
                  <c:v>3.1345000000021903</c:v>
                </c:pt>
                <c:pt idx="37346">
                  <c:v>3.1346000000021905</c:v>
                </c:pt>
                <c:pt idx="37347">
                  <c:v>3.1347000000021907</c:v>
                </c:pt>
                <c:pt idx="37348">
                  <c:v>3.1348000000021909</c:v>
                </c:pt>
                <c:pt idx="37349">
                  <c:v>3.1349000000021912</c:v>
                </c:pt>
                <c:pt idx="37350">
                  <c:v>3.1350000000021914</c:v>
                </c:pt>
                <c:pt idx="37351">
                  <c:v>3.1351000000021916</c:v>
                </c:pt>
                <c:pt idx="37352">
                  <c:v>3.1352000000021918</c:v>
                </c:pt>
                <c:pt idx="37353">
                  <c:v>3.135300000002192</c:v>
                </c:pt>
                <c:pt idx="37354">
                  <c:v>3.1354000000021922</c:v>
                </c:pt>
                <c:pt idx="37355">
                  <c:v>3.1355000000021924</c:v>
                </c:pt>
                <c:pt idx="37356">
                  <c:v>3.1356000000021926</c:v>
                </c:pt>
                <c:pt idx="37357">
                  <c:v>3.1357000000021928</c:v>
                </c:pt>
                <c:pt idx="37358">
                  <c:v>3.1358000000021931</c:v>
                </c:pt>
                <c:pt idx="37359">
                  <c:v>3.1359000000021933</c:v>
                </c:pt>
                <c:pt idx="37360">
                  <c:v>3.1360000000021935</c:v>
                </c:pt>
                <c:pt idx="37361">
                  <c:v>3.1361000000021937</c:v>
                </c:pt>
                <c:pt idx="37362">
                  <c:v>3.1362000000021939</c:v>
                </c:pt>
                <c:pt idx="37363">
                  <c:v>3.1363000000021941</c:v>
                </c:pt>
                <c:pt idx="37364">
                  <c:v>3.1364000000021943</c:v>
                </c:pt>
                <c:pt idx="37365">
                  <c:v>3.1365000000021945</c:v>
                </c:pt>
                <c:pt idx="37366">
                  <c:v>3.1366000000021947</c:v>
                </c:pt>
                <c:pt idx="37367">
                  <c:v>3.136700000002195</c:v>
                </c:pt>
                <c:pt idx="37368">
                  <c:v>3.1368000000021952</c:v>
                </c:pt>
                <c:pt idx="37369">
                  <c:v>3.1369000000021954</c:v>
                </c:pt>
                <c:pt idx="37370">
                  <c:v>3.1370000000021956</c:v>
                </c:pt>
                <c:pt idx="37371">
                  <c:v>3.1371000000021958</c:v>
                </c:pt>
                <c:pt idx="37372">
                  <c:v>3.137200000002196</c:v>
                </c:pt>
                <c:pt idx="37373">
                  <c:v>3.1373000000021962</c:v>
                </c:pt>
                <c:pt idx="37374">
                  <c:v>3.1374000000021964</c:v>
                </c:pt>
                <c:pt idx="37375">
                  <c:v>3.1375000000021966</c:v>
                </c:pt>
                <c:pt idx="37376">
                  <c:v>3.1376000000021969</c:v>
                </c:pt>
                <c:pt idx="37377">
                  <c:v>3.1377000000021971</c:v>
                </c:pt>
                <c:pt idx="37378">
                  <c:v>3.1378000000021973</c:v>
                </c:pt>
                <c:pt idx="37379">
                  <c:v>3.1379000000021975</c:v>
                </c:pt>
                <c:pt idx="37380">
                  <c:v>3.1380000000021977</c:v>
                </c:pt>
                <c:pt idx="37381">
                  <c:v>3.1381000000021979</c:v>
                </c:pt>
                <c:pt idx="37382">
                  <c:v>3.1382000000021981</c:v>
                </c:pt>
                <c:pt idx="37383">
                  <c:v>3.1383000000021983</c:v>
                </c:pt>
                <c:pt idx="37384">
                  <c:v>3.1384000000021985</c:v>
                </c:pt>
                <c:pt idx="37385">
                  <c:v>3.1385000000021988</c:v>
                </c:pt>
                <c:pt idx="37386">
                  <c:v>3.138600000002199</c:v>
                </c:pt>
                <c:pt idx="37387">
                  <c:v>3.1387000000021992</c:v>
                </c:pt>
                <c:pt idx="37388">
                  <c:v>3.1388000000021994</c:v>
                </c:pt>
                <c:pt idx="37389">
                  <c:v>3.1389000000021996</c:v>
                </c:pt>
                <c:pt idx="37390">
                  <c:v>3.1390000000021998</c:v>
                </c:pt>
                <c:pt idx="37391">
                  <c:v>3.1391000000022</c:v>
                </c:pt>
                <c:pt idx="37392">
                  <c:v>3.1392000000022002</c:v>
                </c:pt>
                <c:pt idx="37393">
                  <c:v>3.1393000000022004</c:v>
                </c:pt>
                <c:pt idx="37394">
                  <c:v>3.1394000000022007</c:v>
                </c:pt>
                <c:pt idx="37395">
                  <c:v>3.1395000000022009</c:v>
                </c:pt>
                <c:pt idx="37396">
                  <c:v>3.1396000000022011</c:v>
                </c:pt>
                <c:pt idx="37397">
                  <c:v>3.1397000000022013</c:v>
                </c:pt>
                <c:pt idx="37398">
                  <c:v>3.1398000000022015</c:v>
                </c:pt>
                <c:pt idx="37399">
                  <c:v>3.1399000000022017</c:v>
                </c:pt>
                <c:pt idx="37400">
                  <c:v>3.1400000000022019</c:v>
                </c:pt>
                <c:pt idx="37401">
                  <c:v>3.1401000000022021</c:v>
                </c:pt>
                <c:pt idx="37402">
                  <c:v>3.1402000000022023</c:v>
                </c:pt>
                <c:pt idx="37403">
                  <c:v>3.1403000000022026</c:v>
                </c:pt>
                <c:pt idx="37404">
                  <c:v>3.1404000000022028</c:v>
                </c:pt>
                <c:pt idx="37405">
                  <c:v>3.140500000002203</c:v>
                </c:pt>
                <c:pt idx="37406">
                  <c:v>3.1406000000022032</c:v>
                </c:pt>
                <c:pt idx="37407">
                  <c:v>3.1407000000022034</c:v>
                </c:pt>
                <c:pt idx="37408">
                  <c:v>3.1408000000022036</c:v>
                </c:pt>
                <c:pt idx="37409">
                  <c:v>3.1409000000022038</c:v>
                </c:pt>
                <c:pt idx="37410">
                  <c:v>3.141000000002204</c:v>
                </c:pt>
                <c:pt idx="37411">
                  <c:v>3.1411000000022042</c:v>
                </c:pt>
                <c:pt idx="37412">
                  <c:v>3.1412000000022045</c:v>
                </c:pt>
                <c:pt idx="37413">
                  <c:v>3.1413000000022047</c:v>
                </c:pt>
                <c:pt idx="37414">
                  <c:v>3.1414000000022049</c:v>
                </c:pt>
                <c:pt idx="37415">
                  <c:v>3.1415000000022051</c:v>
                </c:pt>
                <c:pt idx="37416">
                  <c:v>3.1416000000022053</c:v>
                </c:pt>
                <c:pt idx="37417">
                  <c:v>3.1417000000022055</c:v>
                </c:pt>
                <c:pt idx="37418">
                  <c:v>3.1418000000022057</c:v>
                </c:pt>
                <c:pt idx="37419">
                  <c:v>3.1419000000022059</c:v>
                </c:pt>
                <c:pt idx="37420">
                  <c:v>3.1420000000022061</c:v>
                </c:pt>
                <c:pt idx="37421">
                  <c:v>3.1421000000022064</c:v>
                </c:pt>
                <c:pt idx="37422">
                  <c:v>3.1422000000022066</c:v>
                </c:pt>
                <c:pt idx="37423">
                  <c:v>3.1423000000022068</c:v>
                </c:pt>
                <c:pt idx="37424">
                  <c:v>3.142400000002207</c:v>
                </c:pt>
                <c:pt idx="37425">
                  <c:v>3.1425000000022072</c:v>
                </c:pt>
                <c:pt idx="37426">
                  <c:v>3.1426000000022074</c:v>
                </c:pt>
                <c:pt idx="37427">
                  <c:v>3.1427000000022076</c:v>
                </c:pt>
                <c:pt idx="37428">
                  <c:v>3.1428000000022078</c:v>
                </c:pt>
                <c:pt idx="37429">
                  <c:v>3.142900000002208</c:v>
                </c:pt>
                <c:pt idx="37430">
                  <c:v>3.1430000000022082</c:v>
                </c:pt>
                <c:pt idx="37431">
                  <c:v>3.1431000000022085</c:v>
                </c:pt>
                <c:pt idx="37432">
                  <c:v>3.1432000000022087</c:v>
                </c:pt>
                <c:pt idx="37433">
                  <c:v>3.1433000000022089</c:v>
                </c:pt>
                <c:pt idx="37434">
                  <c:v>3.1434000000022091</c:v>
                </c:pt>
                <c:pt idx="37435">
                  <c:v>3.1435000000022093</c:v>
                </c:pt>
                <c:pt idx="37436">
                  <c:v>3.1436000000022095</c:v>
                </c:pt>
                <c:pt idx="37437">
                  <c:v>3.1437000000022097</c:v>
                </c:pt>
                <c:pt idx="37438">
                  <c:v>3.1438000000022099</c:v>
                </c:pt>
                <c:pt idx="37439">
                  <c:v>3.1439000000022101</c:v>
                </c:pt>
                <c:pt idx="37440">
                  <c:v>3.1440000000022104</c:v>
                </c:pt>
                <c:pt idx="37441">
                  <c:v>3.1441000000022106</c:v>
                </c:pt>
                <c:pt idx="37442">
                  <c:v>3.1442000000022108</c:v>
                </c:pt>
                <c:pt idx="37443">
                  <c:v>3.144300000002211</c:v>
                </c:pt>
                <c:pt idx="37444">
                  <c:v>3.1444000000022112</c:v>
                </c:pt>
                <c:pt idx="37445">
                  <c:v>3.1445000000022114</c:v>
                </c:pt>
                <c:pt idx="37446">
                  <c:v>3.1446000000022116</c:v>
                </c:pt>
                <c:pt idx="37447">
                  <c:v>3.1447000000022118</c:v>
                </c:pt>
                <c:pt idx="37448">
                  <c:v>3.144800000002212</c:v>
                </c:pt>
                <c:pt idx="37449">
                  <c:v>3.1449000000022123</c:v>
                </c:pt>
                <c:pt idx="37450">
                  <c:v>3.1450000000022125</c:v>
                </c:pt>
                <c:pt idx="37451">
                  <c:v>3.1451000000022127</c:v>
                </c:pt>
                <c:pt idx="37452">
                  <c:v>3.1452000000022129</c:v>
                </c:pt>
                <c:pt idx="37453">
                  <c:v>3.1453000000022131</c:v>
                </c:pt>
                <c:pt idx="37454">
                  <c:v>3.1454000000022133</c:v>
                </c:pt>
                <c:pt idx="37455">
                  <c:v>3.1455000000022135</c:v>
                </c:pt>
                <c:pt idx="37456">
                  <c:v>3.1456000000022137</c:v>
                </c:pt>
                <c:pt idx="37457">
                  <c:v>3.1457000000022139</c:v>
                </c:pt>
                <c:pt idx="37458">
                  <c:v>3.1458000000022142</c:v>
                </c:pt>
                <c:pt idx="37459">
                  <c:v>3.1459000000022144</c:v>
                </c:pt>
                <c:pt idx="37460">
                  <c:v>3.1460000000022146</c:v>
                </c:pt>
                <c:pt idx="37461">
                  <c:v>3.1461000000022148</c:v>
                </c:pt>
                <c:pt idx="37462">
                  <c:v>3.146200000002215</c:v>
                </c:pt>
                <c:pt idx="37463">
                  <c:v>3.1463000000022152</c:v>
                </c:pt>
                <c:pt idx="37464">
                  <c:v>3.1464000000022154</c:v>
                </c:pt>
                <c:pt idx="37465">
                  <c:v>3.1465000000022156</c:v>
                </c:pt>
                <c:pt idx="37466">
                  <c:v>3.1466000000022158</c:v>
                </c:pt>
                <c:pt idx="37467">
                  <c:v>3.1467000000022161</c:v>
                </c:pt>
                <c:pt idx="37468">
                  <c:v>3.1468000000022163</c:v>
                </c:pt>
                <c:pt idx="37469">
                  <c:v>3.1469000000022165</c:v>
                </c:pt>
                <c:pt idx="37470">
                  <c:v>3.1470000000022167</c:v>
                </c:pt>
                <c:pt idx="37471">
                  <c:v>3.1471000000022169</c:v>
                </c:pt>
                <c:pt idx="37472">
                  <c:v>3.1472000000022171</c:v>
                </c:pt>
                <c:pt idx="37473">
                  <c:v>3.1473000000022173</c:v>
                </c:pt>
                <c:pt idx="37474">
                  <c:v>3.1474000000022175</c:v>
                </c:pt>
                <c:pt idx="37475">
                  <c:v>3.1475000000022177</c:v>
                </c:pt>
                <c:pt idx="37476">
                  <c:v>3.147600000002218</c:v>
                </c:pt>
                <c:pt idx="37477">
                  <c:v>3.1477000000022182</c:v>
                </c:pt>
                <c:pt idx="37478">
                  <c:v>3.1478000000022184</c:v>
                </c:pt>
                <c:pt idx="37479">
                  <c:v>3.1479000000022186</c:v>
                </c:pt>
                <c:pt idx="37480">
                  <c:v>3.1480000000022188</c:v>
                </c:pt>
                <c:pt idx="37481">
                  <c:v>3.148100000002219</c:v>
                </c:pt>
                <c:pt idx="37482">
                  <c:v>3.1482000000022192</c:v>
                </c:pt>
                <c:pt idx="37483">
                  <c:v>3.1483000000022194</c:v>
                </c:pt>
                <c:pt idx="37484">
                  <c:v>3.1484000000022196</c:v>
                </c:pt>
                <c:pt idx="37485">
                  <c:v>3.1485000000022199</c:v>
                </c:pt>
                <c:pt idx="37486">
                  <c:v>3.1486000000022201</c:v>
                </c:pt>
                <c:pt idx="37487">
                  <c:v>3.1487000000022203</c:v>
                </c:pt>
                <c:pt idx="37488">
                  <c:v>3.1488000000022205</c:v>
                </c:pt>
                <c:pt idx="37489">
                  <c:v>3.1489000000022207</c:v>
                </c:pt>
                <c:pt idx="37490">
                  <c:v>3.1490000000022209</c:v>
                </c:pt>
                <c:pt idx="37491">
                  <c:v>3.1491000000022211</c:v>
                </c:pt>
                <c:pt idx="37492">
                  <c:v>3.1492000000022213</c:v>
                </c:pt>
                <c:pt idx="37493">
                  <c:v>3.1493000000022215</c:v>
                </c:pt>
                <c:pt idx="37494">
                  <c:v>3.1494000000022218</c:v>
                </c:pt>
                <c:pt idx="37495">
                  <c:v>3.149500000002222</c:v>
                </c:pt>
                <c:pt idx="37496">
                  <c:v>3.1496000000022222</c:v>
                </c:pt>
                <c:pt idx="37497">
                  <c:v>3.1497000000022224</c:v>
                </c:pt>
                <c:pt idx="37498">
                  <c:v>3.1498000000022226</c:v>
                </c:pt>
                <c:pt idx="37499">
                  <c:v>3.1499000000022228</c:v>
                </c:pt>
                <c:pt idx="37500">
                  <c:v>3.150000000002223</c:v>
                </c:pt>
                <c:pt idx="37501">
                  <c:v>3.1501000000022232</c:v>
                </c:pt>
                <c:pt idx="37502">
                  <c:v>3.1502000000022234</c:v>
                </c:pt>
                <c:pt idx="37503">
                  <c:v>3.1503000000022237</c:v>
                </c:pt>
                <c:pt idx="37504">
                  <c:v>3.1504000000022239</c:v>
                </c:pt>
                <c:pt idx="37505">
                  <c:v>3.1505000000022241</c:v>
                </c:pt>
                <c:pt idx="37506">
                  <c:v>3.1506000000022243</c:v>
                </c:pt>
                <c:pt idx="37507">
                  <c:v>3.1507000000022245</c:v>
                </c:pt>
                <c:pt idx="37508">
                  <c:v>3.1508000000022247</c:v>
                </c:pt>
                <c:pt idx="37509">
                  <c:v>3.1509000000022249</c:v>
                </c:pt>
                <c:pt idx="37510">
                  <c:v>3.1510000000022251</c:v>
                </c:pt>
                <c:pt idx="37511">
                  <c:v>3.1511000000022253</c:v>
                </c:pt>
                <c:pt idx="37512">
                  <c:v>3.1512000000022256</c:v>
                </c:pt>
                <c:pt idx="37513">
                  <c:v>3.1513000000022258</c:v>
                </c:pt>
                <c:pt idx="37514">
                  <c:v>3.151400000002226</c:v>
                </c:pt>
                <c:pt idx="37515">
                  <c:v>3.1515000000022262</c:v>
                </c:pt>
                <c:pt idx="37516">
                  <c:v>3.1516000000022264</c:v>
                </c:pt>
                <c:pt idx="37517">
                  <c:v>3.1517000000022266</c:v>
                </c:pt>
                <c:pt idx="37518">
                  <c:v>3.1518000000022268</c:v>
                </c:pt>
                <c:pt idx="37519">
                  <c:v>3.151900000002227</c:v>
                </c:pt>
                <c:pt idx="37520">
                  <c:v>3.1520000000022272</c:v>
                </c:pt>
                <c:pt idx="37521">
                  <c:v>3.1521000000022275</c:v>
                </c:pt>
                <c:pt idx="37522">
                  <c:v>3.1522000000022277</c:v>
                </c:pt>
                <c:pt idx="37523">
                  <c:v>3.1523000000022279</c:v>
                </c:pt>
                <c:pt idx="37524">
                  <c:v>3.1524000000022281</c:v>
                </c:pt>
                <c:pt idx="37525">
                  <c:v>3.1525000000022283</c:v>
                </c:pt>
                <c:pt idx="37526">
                  <c:v>3.1526000000022285</c:v>
                </c:pt>
                <c:pt idx="37527">
                  <c:v>3.1527000000022287</c:v>
                </c:pt>
                <c:pt idx="37528">
                  <c:v>3.1528000000022289</c:v>
                </c:pt>
                <c:pt idx="37529">
                  <c:v>3.1529000000022291</c:v>
                </c:pt>
                <c:pt idx="37530">
                  <c:v>3.1530000000022294</c:v>
                </c:pt>
                <c:pt idx="37531">
                  <c:v>3.1531000000022296</c:v>
                </c:pt>
                <c:pt idx="37532">
                  <c:v>3.1532000000022298</c:v>
                </c:pt>
                <c:pt idx="37533">
                  <c:v>3.15330000000223</c:v>
                </c:pt>
                <c:pt idx="37534">
                  <c:v>3.1534000000022302</c:v>
                </c:pt>
                <c:pt idx="37535">
                  <c:v>3.1535000000022304</c:v>
                </c:pt>
                <c:pt idx="37536">
                  <c:v>3.1536000000022306</c:v>
                </c:pt>
                <c:pt idx="37537">
                  <c:v>3.1537000000022308</c:v>
                </c:pt>
                <c:pt idx="37538">
                  <c:v>3.153800000002231</c:v>
                </c:pt>
                <c:pt idx="37539">
                  <c:v>3.1539000000022313</c:v>
                </c:pt>
                <c:pt idx="37540">
                  <c:v>3.1540000000022315</c:v>
                </c:pt>
                <c:pt idx="37541">
                  <c:v>3.1541000000022317</c:v>
                </c:pt>
                <c:pt idx="37542">
                  <c:v>3.1542000000022319</c:v>
                </c:pt>
                <c:pt idx="37543">
                  <c:v>3.1543000000022321</c:v>
                </c:pt>
                <c:pt idx="37544">
                  <c:v>3.1544000000022323</c:v>
                </c:pt>
                <c:pt idx="37545">
                  <c:v>3.1545000000022325</c:v>
                </c:pt>
                <c:pt idx="37546">
                  <c:v>3.1546000000022327</c:v>
                </c:pt>
                <c:pt idx="37547">
                  <c:v>3.1547000000022329</c:v>
                </c:pt>
                <c:pt idx="37548">
                  <c:v>3.1548000000022332</c:v>
                </c:pt>
                <c:pt idx="37549">
                  <c:v>3.1549000000022334</c:v>
                </c:pt>
                <c:pt idx="37550">
                  <c:v>3.1550000000022336</c:v>
                </c:pt>
                <c:pt idx="37551">
                  <c:v>3.1551000000022338</c:v>
                </c:pt>
                <c:pt idx="37552">
                  <c:v>3.155200000002234</c:v>
                </c:pt>
                <c:pt idx="37553">
                  <c:v>3.1553000000022342</c:v>
                </c:pt>
                <c:pt idx="37554">
                  <c:v>3.1554000000022344</c:v>
                </c:pt>
                <c:pt idx="37555">
                  <c:v>3.1555000000022346</c:v>
                </c:pt>
                <c:pt idx="37556">
                  <c:v>3.1556000000022348</c:v>
                </c:pt>
                <c:pt idx="37557">
                  <c:v>3.1557000000022351</c:v>
                </c:pt>
                <c:pt idx="37558">
                  <c:v>3.1558000000022353</c:v>
                </c:pt>
                <c:pt idx="37559">
                  <c:v>3.1559000000022355</c:v>
                </c:pt>
                <c:pt idx="37560">
                  <c:v>3.1560000000022357</c:v>
                </c:pt>
                <c:pt idx="37561">
                  <c:v>3.1561000000022359</c:v>
                </c:pt>
                <c:pt idx="37562">
                  <c:v>3.1562000000022361</c:v>
                </c:pt>
                <c:pt idx="37563">
                  <c:v>3.1563000000022363</c:v>
                </c:pt>
                <c:pt idx="37564">
                  <c:v>3.1564000000022365</c:v>
                </c:pt>
                <c:pt idx="37565">
                  <c:v>3.1565000000022367</c:v>
                </c:pt>
                <c:pt idx="37566">
                  <c:v>3.1566000000022369</c:v>
                </c:pt>
                <c:pt idx="37567">
                  <c:v>3.1567000000022372</c:v>
                </c:pt>
                <c:pt idx="37568">
                  <c:v>3.1568000000022374</c:v>
                </c:pt>
                <c:pt idx="37569">
                  <c:v>3.1569000000022376</c:v>
                </c:pt>
                <c:pt idx="37570">
                  <c:v>3.1570000000022378</c:v>
                </c:pt>
                <c:pt idx="37571">
                  <c:v>3.157100000002238</c:v>
                </c:pt>
                <c:pt idx="37572">
                  <c:v>3.1572000000022382</c:v>
                </c:pt>
                <c:pt idx="37573">
                  <c:v>3.1573000000022384</c:v>
                </c:pt>
                <c:pt idx="37574">
                  <c:v>3.1574000000022386</c:v>
                </c:pt>
                <c:pt idx="37575">
                  <c:v>3.1575000000022388</c:v>
                </c:pt>
                <c:pt idx="37576">
                  <c:v>3.1576000000022391</c:v>
                </c:pt>
                <c:pt idx="37577">
                  <c:v>3.1577000000022393</c:v>
                </c:pt>
                <c:pt idx="37578">
                  <c:v>3.1578000000022395</c:v>
                </c:pt>
                <c:pt idx="37579">
                  <c:v>3.1579000000022397</c:v>
                </c:pt>
                <c:pt idx="37580">
                  <c:v>3.1580000000022399</c:v>
                </c:pt>
                <c:pt idx="37581">
                  <c:v>3.1581000000022401</c:v>
                </c:pt>
                <c:pt idx="37582">
                  <c:v>3.1582000000022403</c:v>
                </c:pt>
                <c:pt idx="37583">
                  <c:v>3.1583000000022405</c:v>
                </c:pt>
                <c:pt idx="37584">
                  <c:v>3.1584000000022407</c:v>
                </c:pt>
                <c:pt idx="37585">
                  <c:v>3.158500000002241</c:v>
                </c:pt>
                <c:pt idx="37586">
                  <c:v>3.1586000000022412</c:v>
                </c:pt>
                <c:pt idx="37587">
                  <c:v>3.1587000000022414</c:v>
                </c:pt>
                <c:pt idx="37588">
                  <c:v>3.1588000000022416</c:v>
                </c:pt>
                <c:pt idx="37589">
                  <c:v>3.1589000000022418</c:v>
                </c:pt>
                <c:pt idx="37590">
                  <c:v>3.159000000002242</c:v>
                </c:pt>
                <c:pt idx="37591">
                  <c:v>3.1591000000022422</c:v>
                </c:pt>
                <c:pt idx="37592">
                  <c:v>3.1592000000022424</c:v>
                </c:pt>
                <c:pt idx="37593">
                  <c:v>3.1593000000022426</c:v>
                </c:pt>
                <c:pt idx="37594">
                  <c:v>3.1594000000022429</c:v>
                </c:pt>
                <c:pt idx="37595">
                  <c:v>3.1595000000022431</c:v>
                </c:pt>
                <c:pt idx="37596">
                  <c:v>3.1596000000022433</c:v>
                </c:pt>
                <c:pt idx="37597">
                  <c:v>3.1597000000022435</c:v>
                </c:pt>
                <c:pt idx="37598">
                  <c:v>3.1598000000022437</c:v>
                </c:pt>
                <c:pt idx="37599">
                  <c:v>3.1599000000022439</c:v>
                </c:pt>
                <c:pt idx="37600">
                  <c:v>3.1600000000022441</c:v>
                </c:pt>
                <c:pt idx="37601">
                  <c:v>3.1601000000022443</c:v>
                </c:pt>
                <c:pt idx="37602">
                  <c:v>3.1602000000022445</c:v>
                </c:pt>
                <c:pt idx="37603">
                  <c:v>3.1603000000022448</c:v>
                </c:pt>
                <c:pt idx="37604">
                  <c:v>3.160400000002245</c:v>
                </c:pt>
                <c:pt idx="37605">
                  <c:v>3.1605000000022452</c:v>
                </c:pt>
                <c:pt idx="37606">
                  <c:v>3.1606000000022454</c:v>
                </c:pt>
                <c:pt idx="37607">
                  <c:v>3.1607000000022456</c:v>
                </c:pt>
                <c:pt idx="37608">
                  <c:v>3.1608000000022458</c:v>
                </c:pt>
                <c:pt idx="37609">
                  <c:v>3.160900000002246</c:v>
                </c:pt>
                <c:pt idx="37610">
                  <c:v>3.1610000000022462</c:v>
                </c:pt>
                <c:pt idx="37611">
                  <c:v>3.1611000000022464</c:v>
                </c:pt>
                <c:pt idx="37612">
                  <c:v>3.1612000000022467</c:v>
                </c:pt>
                <c:pt idx="37613">
                  <c:v>3.1613000000022469</c:v>
                </c:pt>
                <c:pt idx="37614">
                  <c:v>3.1614000000022471</c:v>
                </c:pt>
                <c:pt idx="37615">
                  <c:v>3.1615000000022473</c:v>
                </c:pt>
                <c:pt idx="37616">
                  <c:v>3.1616000000022475</c:v>
                </c:pt>
                <c:pt idx="37617">
                  <c:v>3.1617000000022477</c:v>
                </c:pt>
                <c:pt idx="37618">
                  <c:v>3.1618000000022479</c:v>
                </c:pt>
                <c:pt idx="37619">
                  <c:v>3.1619000000022481</c:v>
                </c:pt>
                <c:pt idx="37620">
                  <c:v>3.1620000000022483</c:v>
                </c:pt>
                <c:pt idx="37621">
                  <c:v>3.1621000000022486</c:v>
                </c:pt>
                <c:pt idx="37622">
                  <c:v>3.1622000000022488</c:v>
                </c:pt>
                <c:pt idx="37623">
                  <c:v>3.162300000002249</c:v>
                </c:pt>
                <c:pt idx="37624">
                  <c:v>3.1624000000022492</c:v>
                </c:pt>
                <c:pt idx="37625">
                  <c:v>3.1625000000022494</c:v>
                </c:pt>
                <c:pt idx="37626">
                  <c:v>3.1626000000022496</c:v>
                </c:pt>
                <c:pt idx="37627">
                  <c:v>3.1627000000022498</c:v>
                </c:pt>
                <c:pt idx="37628">
                  <c:v>3.16280000000225</c:v>
                </c:pt>
                <c:pt idx="37629">
                  <c:v>3.1629000000022502</c:v>
                </c:pt>
                <c:pt idx="37630">
                  <c:v>3.1630000000022505</c:v>
                </c:pt>
                <c:pt idx="37631">
                  <c:v>3.1631000000022507</c:v>
                </c:pt>
                <c:pt idx="37632">
                  <c:v>3.1632000000022509</c:v>
                </c:pt>
                <c:pt idx="37633">
                  <c:v>3.1633000000022511</c:v>
                </c:pt>
                <c:pt idx="37634">
                  <c:v>3.1634000000022513</c:v>
                </c:pt>
                <c:pt idx="37635">
                  <c:v>3.1635000000022515</c:v>
                </c:pt>
                <c:pt idx="37636">
                  <c:v>3.1636000000022517</c:v>
                </c:pt>
                <c:pt idx="37637">
                  <c:v>3.1637000000022519</c:v>
                </c:pt>
                <c:pt idx="37638">
                  <c:v>3.1638000000022521</c:v>
                </c:pt>
                <c:pt idx="37639">
                  <c:v>3.1639000000022524</c:v>
                </c:pt>
                <c:pt idx="37640">
                  <c:v>3.1640000000022526</c:v>
                </c:pt>
                <c:pt idx="37641">
                  <c:v>3.1641000000022528</c:v>
                </c:pt>
                <c:pt idx="37642">
                  <c:v>3.164200000002253</c:v>
                </c:pt>
                <c:pt idx="37643">
                  <c:v>3.1643000000022532</c:v>
                </c:pt>
                <c:pt idx="37644">
                  <c:v>3.1644000000022534</c:v>
                </c:pt>
                <c:pt idx="37645">
                  <c:v>3.1645000000022536</c:v>
                </c:pt>
                <c:pt idx="37646">
                  <c:v>3.1646000000022538</c:v>
                </c:pt>
                <c:pt idx="37647">
                  <c:v>3.164700000002254</c:v>
                </c:pt>
                <c:pt idx="37648">
                  <c:v>3.1648000000022543</c:v>
                </c:pt>
                <c:pt idx="37649">
                  <c:v>3.1649000000022545</c:v>
                </c:pt>
                <c:pt idx="37650">
                  <c:v>3.1650000000022547</c:v>
                </c:pt>
                <c:pt idx="37651">
                  <c:v>3.1651000000022549</c:v>
                </c:pt>
                <c:pt idx="37652">
                  <c:v>3.1652000000022551</c:v>
                </c:pt>
                <c:pt idx="37653">
                  <c:v>3.1653000000022553</c:v>
                </c:pt>
                <c:pt idx="37654">
                  <c:v>3.1654000000022555</c:v>
                </c:pt>
                <c:pt idx="37655">
                  <c:v>3.1655000000022557</c:v>
                </c:pt>
                <c:pt idx="37656">
                  <c:v>3.1656000000022559</c:v>
                </c:pt>
                <c:pt idx="37657">
                  <c:v>3.1657000000022562</c:v>
                </c:pt>
                <c:pt idx="37658">
                  <c:v>3.1658000000022564</c:v>
                </c:pt>
                <c:pt idx="37659">
                  <c:v>3.1659000000022566</c:v>
                </c:pt>
                <c:pt idx="37660">
                  <c:v>3.1660000000022568</c:v>
                </c:pt>
                <c:pt idx="37661">
                  <c:v>3.166100000002257</c:v>
                </c:pt>
                <c:pt idx="37662">
                  <c:v>3.1662000000022572</c:v>
                </c:pt>
                <c:pt idx="37663">
                  <c:v>3.1663000000022574</c:v>
                </c:pt>
                <c:pt idx="37664">
                  <c:v>3.1664000000022576</c:v>
                </c:pt>
                <c:pt idx="37665">
                  <c:v>3.1665000000022578</c:v>
                </c:pt>
                <c:pt idx="37666">
                  <c:v>3.1666000000022581</c:v>
                </c:pt>
                <c:pt idx="37667">
                  <c:v>3.1667000000022583</c:v>
                </c:pt>
                <c:pt idx="37668">
                  <c:v>3.1668000000022585</c:v>
                </c:pt>
                <c:pt idx="37669">
                  <c:v>3.1669000000022587</c:v>
                </c:pt>
                <c:pt idx="37670">
                  <c:v>3.1670000000022589</c:v>
                </c:pt>
                <c:pt idx="37671">
                  <c:v>3.1671000000022591</c:v>
                </c:pt>
                <c:pt idx="37672">
                  <c:v>3.1672000000022593</c:v>
                </c:pt>
                <c:pt idx="37673">
                  <c:v>3.1673000000022595</c:v>
                </c:pt>
                <c:pt idx="37674">
                  <c:v>3.1674000000022597</c:v>
                </c:pt>
                <c:pt idx="37675">
                  <c:v>3.16750000000226</c:v>
                </c:pt>
                <c:pt idx="37676">
                  <c:v>3.1676000000022602</c:v>
                </c:pt>
                <c:pt idx="37677">
                  <c:v>3.1677000000022604</c:v>
                </c:pt>
                <c:pt idx="37678">
                  <c:v>3.1678000000022606</c:v>
                </c:pt>
                <c:pt idx="37679">
                  <c:v>3.1679000000022608</c:v>
                </c:pt>
                <c:pt idx="37680">
                  <c:v>3.168000000002261</c:v>
                </c:pt>
                <c:pt idx="37681">
                  <c:v>3.1681000000022612</c:v>
                </c:pt>
                <c:pt idx="37682">
                  <c:v>3.1682000000022614</c:v>
                </c:pt>
                <c:pt idx="37683">
                  <c:v>3.1683000000022616</c:v>
                </c:pt>
                <c:pt idx="37684">
                  <c:v>3.1684000000022619</c:v>
                </c:pt>
                <c:pt idx="37685">
                  <c:v>3.1685000000022621</c:v>
                </c:pt>
                <c:pt idx="37686">
                  <c:v>3.1686000000022623</c:v>
                </c:pt>
                <c:pt idx="37687">
                  <c:v>3.1687000000022625</c:v>
                </c:pt>
                <c:pt idx="37688">
                  <c:v>3.1688000000022627</c:v>
                </c:pt>
                <c:pt idx="37689">
                  <c:v>3.1689000000022629</c:v>
                </c:pt>
                <c:pt idx="37690">
                  <c:v>3.1690000000022631</c:v>
                </c:pt>
                <c:pt idx="37691">
                  <c:v>3.1691000000022633</c:v>
                </c:pt>
                <c:pt idx="37692">
                  <c:v>3.1692000000022635</c:v>
                </c:pt>
                <c:pt idx="37693">
                  <c:v>3.1693000000022638</c:v>
                </c:pt>
                <c:pt idx="37694">
                  <c:v>3.169400000002264</c:v>
                </c:pt>
                <c:pt idx="37695">
                  <c:v>3.1695000000022642</c:v>
                </c:pt>
                <c:pt idx="37696">
                  <c:v>3.1696000000022644</c:v>
                </c:pt>
                <c:pt idx="37697">
                  <c:v>3.1697000000022646</c:v>
                </c:pt>
                <c:pt idx="37698">
                  <c:v>3.1698000000022648</c:v>
                </c:pt>
                <c:pt idx="37699">
                  <c:v>3.169900000002265</c:v>
                </c:pt>
                <c:pt idx="37700">
                  <c:v>3.1700000000022652</c:v>
                </c:pt>
                <c:pt idx="37701">
                  <c:v>3.1701000000022654</c:v>
                </c:pt>
                <c:pt idx="37702">
                  <c:v>3.1702000000022657</c:v>
                </c:pt>
                <c:pt idx="37703">
                  <c:v>3.1703000000022659</c:v>
                </c:pt>
                <c:pt idx="37704">
                  <c:v>3.1704000000022661</c:v>
                </c:pt>
                <c:pt idx="37705">
                  <c:v>3.1705000000022663</c:v>
                </c:pt>
                <c:pt idx="37706">
                  <c:v>3.1706000000022665</c:v>
                </c:pt>
                <c:pt idx="37707">
                  <c:v>3.1707000000022667</c:v>
                </c:pt>
                <c:pt idx="37708">
                  <c:v>3.1708000000022669</c:v>
                </c:pt>
                <c:pt idx="37709">
                  <c:v>3.1709000000022671</c:v>
                </c:pt>
                <c:pt idx="37710">
                  <c:v>3.1710000000022673</c:v>
                </c:pt>
                <c:pt idx="37711">
                  <c:v>3.1711000000022675</c:v>
                </c:pt>
                <c:pt idx="37712">
                  <c:v>3.1712000000022678</c:v>
                </c:pt>
                <c:pt idx="37713">
                  <c:v>3.171300000002268</c:v>
                </c:pt>
                <c:pt idx="37714">
                  <c:v>3.1714000000022682</c:v>
                </c:pt>
                <c:pt idx="37715">
                  <c:v>3.1715000000022684</c:v>
                </c:pt>
                <c:pt idx="37716">
                  <c:v>3.1716000000022686</c:v>
                </c:pt>
                <c:pt idx="37717">
                  <c:v>3.1717000000022688</c:v>
                </c:pt>
                <c:pt idx="37718">
                  <c:v>3.171800000002269</c:v>
                </c:pt>
                <c:pt idx="37719">
                  <c:v>3.1719000000022692</c:v>
                </c:pt>
                <c:pt idx="37720">
                  <c:v>3.1720000000022694</c:v>
                </c:pt>
                <c:pt idx="37721">
                  <c:v>3.1721000000022697</c:v>
                </c:pt>
                <c:pt idx="37722">
                  <c:v>3.1722000000022699</c:v>
                </c:pt>
                <c:pt idx="37723">
                  <c:v>3.1723000000022701</c:v>
                </c:pt>
                <c:pt idx="37724">
                  <c:v>3.1724000000022703</c:v>
                </c:pt>
                <c:pt idx="37725">
                  <c:v>3.1725000000022705</c:v>
                </c:pt>
                <c:pt idx="37726">
                  <c:v>3.1726000000022707</c:v>
                </c:pt>
                <c:pt idx="37727">
                  <c:v>3.1727000000022709</c:v>
                </c:pt>
                <c:pt idx="37728">
                  <c:v>3.1728000000022711</c:v>
                </c:pt>
                <c:pt idx="37729">
                  <c:v>3.1729000000022713</c:v>
                </c:pt>
                <c:pt idx="37730">
                  <c:v>3.1730000000022716</c:v>
                </c:pt>
                <c:pt idx="37731">
                  <c:v>3.1731000000022718</c:v>
                </c:pt>
                <c:pt idx="37732">
                  <c:v>3.173200000002272</c:v>
                </c:pt>
                <c:pt idx="37733">
                  <c:v>3.1733000000022722</c:v>
                </c:pt>
                <c:pt idx="37734">
                  <c:v>3.1734000000022724</c:v>
                </c:pt>
                <c:pt idx="37735">
                  <c:v>3.1735000000022726</c:v>
                </c:pt>
                <c:pt idx="37736">
                  <c:v>3.1736000000022728</c:v>
                </c:pt>
                <c:pt idx="37737">
                  <c:v>3.173700000002273</c:v>
                </c:pt>
                <c:pt idx="37738">
                  <c:v>3.1738000000022732</c:v>
                </c:pt>
                <c:pt idx="37739">
                  <c:v>3.1739000000022735</c:v>
                </c:pt>
                <c:pt idx="37740">
                  <c:v>3.1740000000022737</c:v>
                </c:pt>
                <c:pt idx="37741">
                  <c:v>3.1741000000022739</c:v>
                </c:pt>
                <c:pt idx="37742">
                  <c:v>3.1742000000022741</c:v>
                </c:pt>
                <c:pt idx="37743">
                  <c:v>3.1743000000022743</c:v>
                </c:pt>
                <c:pt idx="37744">
                  <c:v>3.1744000000022745</c:v>
                </c:pt>
                <c:pt idx="37745">
                  <c:v>3.1745000000022747</c:v>
                </c:pt>
                <c:pt idx="37746">
                  <c:v>3.1746000000022749</c:v>
                </c:pt>
                <c:pt idx="37747">
                  <c:v>3.1747000000022751</c:v>
                </c:pt>
                <c:pt idx="37748">
                  <c:v>3.1748000000022754</c:v>
                </c:pt>
                <c:pt idx="37749">
                  <c:v>3.1749000000022756</c:v>
                </c:pt>
                <c:pt idx="37750">
                  <c:v>3.1750000000022758</c:v>
                </c:pt>
                <c:pt idx="37751">
                  <c:v>3.175100000002276</c:v>
                </c:pt>
                <c:pt idx="37752">
                  <c:v>3.1752000000022762</c:v>
                </c:pt>
                <c:pt idx="37753">
                  <c:v>3.1753000000022764</c:v>
                </c:pt>
                <c:pt idx="37754">
                  <c:v>3.1754000000022766</c:v>
                </c:pt>
                <c:pt idx="37755">
                  <c:v>3.1755000000022768</c:v>
                </c:pt>
                <c:pt idx="37756">
                  <c:v>3.175600000002277</c:v>
                </c:pt>
                <c:pt idx="37757">
                  <c:v>3.1757000000022773</c:v>
                </c:pt>
                <c:pt idx="37758">
                  <c:v>3.1758000000022775</c:v>
                </c:pt>
                <c:pt idx="37759">
                  <c:v>3.1759000000022777</c:v>
                </c:pt>
                <c:pt idx="37760">
                  <c:v>3.1760000000022779</c:v>
                </c:pt>
                <c:pt idx="37761">
                  <c:v>3.1761000000022781</c:v>
                </c:pt>
                <c:pt idx="37762">
                  <c:v>3.1762000000022783</c:v>
                </c:pt>
                <c:pt idx="37763">
                  <c:v>3.1763000000022785</c:v>
                </c:pt>
                <c:pt idx="37764">
                  <c:v>3.1764000000022787</c:v>
                </c:pt>
                <c:pt idx="37765">
                  <c:v>3.1765000000022789</c:v>
                </c:pt>
                <c:pt idx="37766">
                  <c:v>3.1766000000022792</c:v>
                </c:pt>
                <c:pt idx="37767">
                  <c:v>3.1767000000022794</c:v>
                </c:pt>
                <c:pt idx="37768">
                  <c:v>3.1768000000022796</c:v>
                </c:pt>
                <c:pt idx="37769">
                  <c:v>3.1769000000022798</c:v>
                </c:pt>
                <c:pt idx="37770">
                  <c:v>3.17700000000228</c:v>
                </c:pt>
                <c:pt idx="37771">
                  <c:v>3.1771000000022802</c:v>
                </c:pt>
                <c:pt idx="37772">
                  <c:v>3.1772000000022804</c:v>
                </c:pt>
                <c:pt idx="37773">
                  <c:v>3.1773000000022806</c:v>
                </c:pt>
                <c:pt idx="37774">
                  <c:v>3.1774000000022808</c:v>
                </c:pt>
                <c:pt idx="37775">
                  <c:v>3.1775000000022811</c:v>
                </c:pt>
                <c:pt idx="37776">
                  <c:v>3.1776000000022813</c:v>
                </c:pt>
                <c:pt idx="37777">
                  <c:v>3.1777000000022815</c:v>
                </c:pt>
                <c:pt idx="37778">
                  <c:v>3.1778000000022817</c:v>
                </c:pt>
                <c:pt idx="37779">
                  <c:v>3.1779000000022819</c:v>
                </c:pt>
                <c:pt idx="37780">
                  <c:v>3.1780000000022821</c:v>
                </c:pt>
                <c:pt idx="37781">
                  <c:v>3.1781000000022823</c:v>
                </c:pt>
                <c:pt idx="37782">
                  <c:v>3.1782000000022825</c:v>
                </c:pt>
                <c:pt idx="37783">
                  <c:v>3.1783000000022827</c:v>
                </c:pt>
                <c:pt idx="37784">
                  <c:v>3.178400000002283</c:v>
                </c:pt>
                <c:pt idx="37785">
                  <c:v>3.1785000000022832</c:v>
                </c:pt>
                <c:pt idx="37786">
                  <c:v>3.1786000000022834</c:v>
                </c:pt>
                <c:pt idx="37787">
                  <c:v>3.1787000000022836</c:v>
                </c:pt>
                <c:pt idx="37788">
                  <c:v>3.1788000000022838</c:v>
                </c:pt>
                <c:pt idx="37789">
                  <c:v>3.178900000002284</c:v>
                </c:pt>
                <c:pt idx="37790">
                  <c:v>3.1790000000022842</c:v>
                </c:pt>
                <c:pt idx="37791">
                  <c:v>3.1791000000022844</c:v>
                </c:pt>
                <c:pt idx="37792">
                  <c:v>3.1792000000022846</c:v>
                </c:pt>
                <c:pt idx="37793">
                  <c:v>3.1793000000022849</c:v>
                </c:pt>
                <c:pt idx="37794">
                  <c:v>3.1794000000022851</c:v>
                </c:pt>
                <c:pt idx="37795">
                  <c:v>3.1795000000022853</c:v>
                </c:pt>
                <c:pt idx="37796">
                  <c:v>3.1796000000022855</c:v>
                </c:pt>
                <c:pt idx="37797">
                  <c:v>3.1797000000022857</c:v>
                </c:pt>
                <c:pt idx="37798">
                  <c:v>3.1798000000022859</c:v>
                </c:pt>
                <c:pt idx="37799">
                  <c:v>3.1799000000022861</c:v>
                </c:pt>
                <c:pt idx="37800">
                  <c:v>3.1800000000022863</c:v>
                </c:pt>
                <c:pt idx="37801">
                  <c:v>3.1801000000022865</c:v>
                </c:pt>
                <c:pt idx="37802">
                  <c:v>3.1802000000022868</c:v>
                </c:pt>
                <c:pt idx="37803">
                  <c:v>3.180300000002287</c:v>
                </c:pt>
                <c:pt idx="37804">
                  <c:v>3.1804000000022872</c:v>
                </c:pt>
                <c:pt idx="37805">
                  <c:v>3.1805000000022874</c:v>
                </c:pt>
                <c:pt idx="37806">
                  <c:v>3.1806000000022876</c:v>
                </c:pt>
                <c:pt idx="37807">
                  <c:v>3.1807000000022878</c:v>
                </c:pt>
                <c:pt idx="37808">
                  <c:v>3.180800000002288</c:v>
                </c:pt>
                <c:pt idx="37809">
                  <c:v>3.1809000000022882</c:v>
                </c:pt>
                <c:pt idx="37810">
                  <c:v>3.1810000000022884</c:v>
                </c:pt>
                <c:pt idx="37811">
                  <c:v>3.1811000000022887</c:v>
                </c:pt>
                <c:pt idx="37812">
                  <c:v>3.1812000000022889</c:v>
                </c:pt>
                <c:pt idx="37813">
                  <c:v>3.1813000000022891</c:v>
                </c:pt>
                <c:pt idx="37814">
                  <c:v>3.1814000000022893</c:v>
                </c:pt>
                <c:pt idx="37815">
                  <c:v>3.1815000000022895</c:v>
                </c:pt>
                <c:pt idx="37816">
                  <c:v>3.1816000000022897</c:v>
                </c:pt>
                <c:pt idx="37817">
                  <c:v>3.1817000000022899</c:v>
                </c:pt>
                <c:pt idx="37818">
                  <c:v>3.1818000000022901</c:v>
                </c:pt>
                <c:pt idx="37819">
                  <c:v>3.1819000000022903</c:v>
                </c:pt>
                <c:pt idx="37820">
                  <c:v>3.1820000000022906</c:v>
                </c:pt>
                <c:pt idx="37821">
                  <c:v>3.1821000000022908</c:v>
                </c:pt>
                <c:pt idx="37822">
                  <c:v>3.182200000002291</c:v>
                </c:pt>
                <c:pt idx="37823">
                  <c:v>3.1823000000022912</c:v>
                </c:pt>
                <c:pt idx="37824">
                  <c:v>3.1824000000022914</c:v>
                </c:pt>
                <c:pt idx="37825">
                  <c:v>3.1825000000022916</c:v>
                </c:pt>
                <c:pt idx="37826">
                  <c:v>3.1826000000022918</c:v>
                </c:pt>
                <c:pt idx="37827">
                  <c:v>3.182700000002292</c:v>
                </c:pt>
                <c:pt idx="37828">
                  <c:v>3.1828000000022922</c:v>
                </c:pt>
                <c:pt idx="37829">
                  <c:v>3.1829000000022925</c:v>
                </c:pt>
                <c:pt idx="37830">
                  <c:v>3.1830000000022927</c:v>
                </c:pt>
                <c:pt idx="37831">
                  <c:v>3.1831000000022929</c:v>
                </c:pt>
                <c:pt idx="37832">
                  <c:v>3.1832000000022931</c:v>
                </c:pt>
                <c:pt idx="37833">
                  <c:v>3.1833000000022933</c:v>
                </c:pt>
                <c:pt idx="37834">
                  <c:v>3.1834000000022935</c:v>
                </c:pt>
                <c:pt idx="37835">
                  <c:v>3.1835000000022937</c:v>
                </c:pt>
                <c:pt idx="37836">
                  <c:v>3.1836000000022939</c:v>
                </c:pt>
                <c:pt idx="37837">
                  <c:v>3.1837000000022941</c:v>
                </c:pt>
                <c:pt idx="37838">
                  <c:v>3.1838000000022944</c:v>
                </c:pt>
                <c:pt idx="37839">
                  <c:v>3.1839000000022946</c:v>
                </c:pt>
                <c:pt idx="37840">
                  <c:v>3.1840000000022948</c:v>
                </c:pt>
                <c:pt idx="37841">
                  <c:v>3.184100000002295</c:v>
                </c:pt>
                <c:pt idx="37842">
                  <c:v>3.1842000000022952</c:v>
                </c:pt>
                <c:pt idx="37843">
                  <c:v>3.1843000000022954</c:v>
                </c:pt>
                <c:pt idx="37844">
                  <c:v>3.1844000000022956</c:v>
                </c:pt>
                <c:pt idx="37845">
                  <c:v>3.1845000000022958</c:v>
                </c:pt>
                <c:pt idx="37846">
                  <c:v>3.184600000002296</c:v>
                </c:pt>
                <c:pt idx="37847">
                  <c:v>3.1847000000022962</c:v>
                </c:pt>
                <c:pt idx="37848">
                  <c:v>3.1848000000022965</c:v>
                </c:pt>
                <c:pt idx="37849">
                  <c:v>3.1849000000022967</c:v>
                </c:pt>
                <c:pt idx="37850">
                  <c:v>3.1850000000022969</c:v>
                </c:pt>
                <c:pt idx="37851">
                  <c:v>3.1851000000022971</c:v>
                </c:pt>
                <c:pt idx="37852">
                  <c:v>3.1852000000022973</c:v>
                </c:pt>
                <c:pt idx="37853">
                  <c:v>3.1853000000022975</c:v>
                </c:pt>
                <c:pt idx="37854">
                  <c:v>3.1854000000022977</c:v>
                </c:pt>
                <c:pt idx="37855">
                  <c:v>3.1855000000022979</c:v>
                </c:pt>
                <c:pt idx="37856">
                  <c:v>3.1856000000022981</c:v>
                </c:pt>
                <c:pt idx="37857">
                  <c:v>3.1857000000022984</c:v>
                </c:pt>
                <c:pt idx="37858">
                  <c:v>3.1858000000022986</c:v>
                </c:pt>
                <c:pt idx="37859">
                  <c:v>3.1859000000022988</c:v>
                </c:pt>
                <c:pt idx="37860">
                  <c:v>3.186000000002299</c:v>
                </c:pt>
                <c:pt idx="37861">
                  <c:v>3.1861000000022992</c:v>
                </c:pt>
                <c:pt idx="37862">
                  <c:v>3.1862000000022994</c:v>
                </c:pt>
                <c:pt idx="37863">
                  <c:v>3.1863000000022996</c:v>
                </c:pt>
                <c:pt idx="37864">
                  <c:v>3.1864000000022998</c:v>
                </c:pt>
                <c:pt idx="37865">
                  <c:v>3.1865000000023</c:v>
                </c:pt>
                <c:pt idx="37866">
                  <c:v>3.1866000000023003</c:v>
                </c:pt>
                <c:pt idx="37867">
                  <c:v>3.1867000000023005</c:v>
                </c:pt>
                <c:pt idx="37868">
                  <c:v>3.1868000000023007</c:v>
                </c:pt>
                <c:pt idx="37869">
                  <c:v>3.1869000000023009</c:v>
                </c:pt>
                <c:pt idx="37870">
                  <c:v>3.1870000000023011</c:v>
                </c:pt>
                <c:pt idx="37871">
                  <c:v>3.1871000000023013</c:v>
                </c:pt>
                <c:pt idx="37872">
                  <c:v>3.1872000000023015</c:v>
                </c:pt>
                <c:pt idx="37873">
                  <c:v>3.1873000000023017</c:v>
                </c:pt>
                <c:pt idx="37874">
                  <c:v>3.1874000000023019</c:v>
                </c:pt>
                <c:pt idx="37875">
                  <c:v>3.1875000000023022</c:v>
                </c:pt>
                <c:pt idx="37876">
                  <c:v>3.1876000000023024</c:v>
                </c:pt>
                <c:pt idx="37877">
                  <c:v>3.1877000000023026</c:v>
                </c:pt>
                <c:pt idx="37878">
                  <c:v>3.1878000000023028</c:v>
                </c:pt>
                <c:pt idx="37879">
                  <c:v>3.187900000002303</c:v>
                </c:pt>
                <c:pt idx="37880">
                  <c:v>3.1880000000023032</c:v>
                </c:pt>
                <c:pt idx="37881">
                  <c:v>3.1881000000023034</c:v>
                </c:pt>
                <c:pt idx="37882">
                  <c:v>3.1882000000023036</c:v>
                </c:pt>
                <c:pt idx="37883">
                  <c:v>3.1883000000023038</c:v>
                </c:pt>
                <c:pt idx="37884">
                  <c:v>3.1884000000023041</c:v>
                </c:pt>
                <c:pt idx="37885">
                  <c:v>3.1885000000023043</c:v>
                </c:pt>
                <c:pt idx="37886">
                  <c:v>3.1886000000023045</c:v>
                </c:pt>
                <c:pt idx="37887">
                  <c:v>3.1887000000023047</c:v>
                </c:pt>
                <c:pt idx="37888">
                  <c:v>3.1888000000023049</c:v>
                </c:pt>
                <c:pt idx="37889">
                  <c:v>3.1889000000023051</c:v>
                </c:pt>
                <c:pt idx="37890">
                  <c:v>3.1890000000023053</c:v>
                </c:pt>
                <c:pt idx="37891">
                  <c:v>3.1891000000023055</c:v>
                </c:pt>
                <c:pt idx="37892">
                  <c:v>3.1892000000023057</c:v>
                </c:pt>
                <c:pt idx="37893">
                  <c:v>3.189300000002306</c:v>
                </c:pt>
                <c:pt idx="37894">
                  <c:v>3.1894000000023062</c:v>
                </c:pt>
                <c:pt idx="37895">
                  <c:v>3.1895000000023064</c:v>
                </c:pt>
                <c:pt idx="37896">
                  <c:v>3.1896000000023066</c:v>
                </c:pt>
                <c:pt idx="37897">
                  <c:v>3.1897000000023068</c:v>
                </c:pt>
                <c:pt idx="37898">
                  <c:v>3.189800000002307</c:v>
                </c:pt>
                <c:pt idx="37899">
                  <c:v>3.1899000000023072</c:v>
                </c:pt>
                <c:pt idx="37900">
                  <c:v>3.1900000000023074</c:v>
                </c:pt>
                <c:pt idx="37901">
                  <c:v>3.1901000000023076</c:v>
                </c:pt>
                <c:pt idx="37902">
                  <c:v>3.1902000000023079</c:v>
                </c:pt>
                <c:pt idx="37903">
                  <c:v>3.1903000000023081</c:v>
                </c:pt>
                <c:pt idx="37904">
                  <c:v>3.1904000000023083</c:v>
                </c:pt>
                <c:pt idx="37905">
                  <c:v>3.1905000000023085</c:v>
                </c:pt>
                <c:pt idx="37906">
                  <c:v>3.1906000000023087</c:v>
                </c:pt>
                <c:pt idx="37907">
                  <c:v>3.1907000000023089</c:v>
                </c:pt>
                <c:pt idx="37908">
                  <c:v>3.1908000000023091</c:v>
                </c:pt>
                <c:pt idx="37909">
                  <c:v>3.1909000000023093</c:v>
                </c:pt>
                <c:pt idx="37910">
                  <c:v>3.1910000000023095</c:v>
                </c:pt>
                <c:pt idx="37911">
                  <c:v>3.1911000000023098</c:v>
                </c:pt>
                <c:pt idx="37912">
                  <c:v>3.19120000000231</c:v>
                </c:pt>
                <c:pt idx="37913">
                  <c:v>3.1913000000023102</c:v>
                </c:pt>
                <c:pt idx="37914">
                  <c:v>3.1914000000023104</c:v>
                </c:pt>
                <c:pt idx="37915">
                  <c:v>3.1915000000023106</c:v>
                </c:pt>
                <c:pt idx="37916">
                  <c:v>3.1916000000023108</c:v>
                </c:pt>
                <c:pt idx="37917">
                  <c:v>3.191700000002311</c:v>
                </c:pt>
                <c:pt idx="37918">
                  <c:v>3.1918000000023112</c:v>
                </c:pt>
                <c:pt idx="37919">
                  <c:v>3.1919000000023114</c:v>
                </c:pt>
                <c:pt idx="37920">
                  <c:v>3.1920000000023117</c:v>
                </c:pt>
                <c:pt idx="37921">
                  <c:v>3.1921000000023119</c:v>
                </c:pt>
                <c:pt idx="37922">
                  <c:v>3.1922000000023121</c:v>
                </c:pt>
                <c:pt idx="37923">
                  <c:v>3.1923000000023123</c:v>
                </c:pt>
                <c:pt idx="37924">
                  <c:v>3.1924000000023125</c:v>
                </c:pt>
                <c:pt idx="37925">
                  <c:v>3.1925000000023127</c:v>
                </c:pt>
                <c:pt idx="37926">
                  <c:v>3.1926000000023129</c:v>
                </c:pt>
                <c:pt idx="37927">
                  <c:v>3.1927000000023131</c:v>
                </c:pt>
                <c:pt idx="37928">
                  <c:v>3.1928000000023133</c:v>
                </c:pt>
                <c:pt idx="37929">
                  <c:v>3.1929000000023136</c:v>
                </c:pt>
                <c:pt idx="37930">
                  <c:v>3.1930000000023138</c:v>
                </c:pt>
                <c:pt idx="37931">
                  <c:v>3.193100000002314</c:v>
                </c:pt>
                <c:pt idx="37932">
                  <c:v>3.1932000000023142</c:v>
                </c:pt>
                <c:pt idx="37933">
                  <c:v>3.1933000000023144</c:v>
                </c:pt>
                <c:pt idx="37934">
                  <c:v>3.1934000000023146</c:v>
                </c:pt>
                <c:pt idx="37935">
                  <c:v>3.1935000000023148</c:v>
                </c:pt>
                <c:pt idx="37936">
                  <c:v>3.193600000002315</c:v>
                </c:pt>
                <c:pt idx="37937">
                  <c:v>3.1937000000023152</c:v>
                </c:pt>
                <c:pt idx="37938">
                  <c:v>3.1938000000023155</c:v>
                </c:pt>
                <c:pt idx="37939">
                  <c:v>3.1939000000023157</c:v>
                </c:pt>
                <c:pt idx="37940">
                  <c:v>3.1940000000023159</c:v>
                </c:pt>
                <c:pt idx="37941">
                  <c:v>3.1941000000023161</c:v>
                </c:pt>
                <c:pt idx="37942">
                  <c:v>3.1942000000023163</c:v>
                </c:pt>
                <c:pt idx="37943">
                  <c:v>3.1943000000023165</c:v>
                </c:pt>
                <c:pt idx="37944">
                  <c:v>3.1944000000023167</c:v>
                </c:pt>
                <c:pt idx="37945">
                  <c:v>3.1945000000023169</c:v>
                </c:pt>
                <c:pt idx="37946">
                  <c:v>3.1946000000023171</c:v>
                </c:pt>
                <c:pt idx="37947">
                  <c:v>3.1947000000023174</c:v>
                </c:pt>
                <c:pt idx="37948">
                  <c:v>3.1948000000023176</c:v>
                </c:pt>
                <c:pt idx="37949">
                  <c:v>3.1949000000023178</c:v>
                </c:pt>
                <c:pt idx="37950">
                  <c:v>3.195000000002318</c:v>
                </c:pt>
                <c:pt idx="37951">
                  <c:v>3.1951000000023182</c:v>
                </c:pt>
                <c:pt idx="37952">
                  <c:v>3.1952000000023184</c:v>
                </c:pt>
                <c:pt idx="37953">
                  <c:v>3.1953000000023186</c:v>
                </c:pt>
                <c:pt idx="37954">
                  <c:v>3.1954000000023188</c:v>
                </c:pt>
                <c:pt idx="37955">
                  <c:v>3.195500000002319</c:v>
                </c:pt>
                <c:pt idx="37956">
                  <c:v>3.1956000000023193</c:v>
                </c:pt>
                <c:pt idx="37957">
                  <c:v>3.1957000000023195</c:v>
                </c:pt>
                <c:pt idx="37958">
                  <c:v>3.1958000000023197</c:v>
                </c:pt>
                <c:pt idx="37959">
                  <c:v>3.1959000000023199</c:v>
                </c:pt>
                <c:pt idx="37960">
                  <c:v>3.1960000000023201</c:v>
                </c:pt>
                <c:pt idx="37961">
                  <c:v>3.1961000000023203</c:v>
                </c:pt>
                <c:pt idx="37962">
                  <c:v>3.1962000000023205</c:v>
                </c:pt>
                <c:pt idx="37963">
                  <c:v>3.1963000000023207</c:v>
                </c:pt>
                <c:pt idx="37964">
                  <c:v>3.1964000000023209</c:v>
                </c:pt>
                <c:pt idx="37965">
                  <c:v>3.1965000000023212</c:v>
                </c:pt>
                <c:pt idx="37966">
                  <c:v>3.1966000000023214</c:v>
                </c:pt>
                <c:pt idx="37967">
                  <c:v>3.1967000000023216</c:v>
                </c:pt>
                <c:pt idx="37968">
                  <c:v>3.1968000000023218</c:v>
                </c:pt>
                <c:pt idx="37969">
                  <c:v>3.196900000002322</c:v>
                </c:pt>
                <c:pt idx="37970">
                  <c:v>3.1970000000023222</c:v>
                </c:pt>
                <c:pt idx="37971">
                  <c:v>3.1971000000023224</c:v>
                </c:pt>
                <c:pt idx="37972">
                  <c:v>3.1972000000023226</c:v>
                </c:pt>
                <c:pt idx="37973">
                  <c:v>3.1973000000023228</c:v>
                </c:pt>
                <c:pt idx="37974">
                  <c:v>3.1974000000023231</c:v>
                </c:pt>
                <c:pt idx="37975">
                  <c:v>3.1975000000023233</c:v>
                </c:pt>
                <c:pt idx="37976">
                  <c:v>3.1976000000023235</c:v>
                </c:pt>
                <c:pt idx="37977">
                  <c:v>3.1977000000023237</c:v>
                </c:pt>
                <c:pt idx="37978">
                  <c:v>3.1978000000023239</c:v>
                </c:pt>
                <c:pt idx="37979">
                  <c:v>3.1979000000023241</c:v>
                </c:pt>
                <c:pt idx="37980">
                  <c:v>3.1980000000023243</c:v>
                </c:pt>
                <c:pt idx="37981">
                  <c:v>3.1981000000023245</c:v>
                </c:pt>
                <c:pt idx="37982">
                  <c:v>3.1982000000023247</c:v>
                </c:pt>
                <c:pt idx="37983">
                  <c:v>3.1983000000023249</c:v>
                </c:pt>
                <c:pt idx="37984">
                  <c:v>3.1984000000023252</c:v>
                </c:pt>
                <c:pt idx="37985">
                  <c:v>3.1985000000023254</c:v>
                </c:pt>
                <c:pt idx="37986">
                  <c:v>3.1986000000023256</c:v>
                </c:pt>
                <c:pt idx="37987">
                  <c:v>3.1987000000023258</c:v>
                </c:pt>
                <c:pt idx="37988">
                  <c:v>3.198800000002326</c:v>
                </c:pt>
                <c:pt idx="37989">
                  <c:v>3.1989000000023262</c:v>
                </c:pt>
                <c:pt idx="37990">
                  <c:v>3.1990000000023264</c:v>
                </c:pt>
                <c:pt idx="37991">
                  <c:v>3.1991000000023266</c:v>
                </c:pt>
                <c:pt idx="37992">
                  <c:v>3.1992000000023268</c:v>
                </c:pt>
                <c:pt idx="37993">
                  <c:v>3.1993000000023271</c:v>
                </c:pt>
                <c:pt idx="37994">
                  <c:v>3.1994000000023273</c:v>
                </c:pt>
                <c:pt idx="37995">
                  <c:v>3.1995000000023275</c:v>
                </c:pt>
                <c:pt idx="37996">
                  <c:v>3.1996000000023277</c:v>
                </c:pt>
                <c:pt idx="37997">
                  <c:v>3.1997000000023279</c:v>
                </c:pt>
                <c:pt idx="37998">
                  <c:v>3.1998000000023281</c:v>
                </c:pt>
                <c:pt idx="37999">
                  <c:v>3.1999000000023283</c:v>
                </c:pt>
                <c:pt idx="38000">
                  <c:v>3.2000000000023285</c:v>
                </c:pt>
                <c:pt idx="38001">
                  <c:v>3.2001000000023287</c:v>
                </c:pt>
                <c:pt idx="38002">
                  <c:v>3.200200000002329</c:v>
                </c:pt>
                <c:pt idx="38003">
                  <c:v>3.2003000000023292</c:v>
                </c:pt>
                <c:pt idx="38004">
                  <c:v>3.2004000000023294</c:v>
                </c:pt>
                <c:pt idx="38005">
                  <c:v>3.2005000000023296</c:v>
                </c:pt>
                <c:pt idx="38006">
                  <c:v>3.2006000000023298</c:v>
                </c:pt>
                <c:pt idx="38007">
                  <c:v>3.20070000000233</c:v>
                </c:pt>
                <c:pt idx="38008">
                  <c:v>3.2008000000023302</c:v>
                </c:pt>
                <c:pt idx="38009">
                  <c:v>3.2009000000023304</c:v>
                </c:pt>
                <c:pt idx="38010">
                  <c:v>3.2010000000023306</c:v>
                </c:pt>
                <c:pt idx="38011">
                  <c:v>3.2011000000023309</c:v>
                </c:pt>
                <c:pt idx="38012">
                  <c:v>3.2012000000023311</c:v>
                </c:pt>
                <c:pt idx="38013">
                  <c:v>3.2013000000023313</c:v>
                </c:pt>
                <c:pt idx="38014">
                  <c:v>3.2014000000023315</c:v>
                </c:pt>
                <c:pt idx="38015">
                  <c:v>3.2015000000023317</c:v>
                </c:pt>
                <c:pt idx="38016">
                  <c:v>3.2016000000023319</c:v>
                </c:pt>
                <c:pt idx="38017">
                  <c:v>3.2017000000023321</c:v>
                </c:pt>
                <c:pt idx="38018">
                  <c:v>3.2018000000023323</c:v>
                </c:pt>
                <c:pt idx="38019">
                  <c:v>3.2019000000023325</c:v>
                </c:pt>
                <c:pt idx="38020">
                  <c:v>3.2020000000023328</c:v>
                </c:pt>
                <c:pt idx="38021">
                  <c:v>3.202100000002333</c:v>
                </c:pt>
                <c:pt idx="38022">
                  <c:v>3.2022000000023332</c:v>
                </c:pt>
                <c:pt idx="38023">
                  <c:v>3.2023000000023334</c:v>
                </c:pt>
                <c:pt idx="38024">
                  <c:v>3.2024000000023336</c:v>
                </c:pt>
                <c:pt idx="38025">
                  <c:v>3.2025000000023338</c:v>
                </c:pt>
                <c:pt idx="38026">
                  <c:v>3.202600000002334</c:v>
                </c:pt>
                <c:pt idx="38027">
                  <c:v>3.2027000000023342</c:v>
                </c:pt>
                <c:pt idx="38028">
                  <c:v>3.2028000000023344</c:v>
                </c:pt>
                <c:pt idx="38029">
                  <c:v>3.2029000000023347</c:v>
                </c:pt>
                <c:pt idx="38030">
                  <c:v>3.2030000000023349</c:v>
                </c:pt>
                <c:pt idx="38031">
                  <c:v>3.2031000000023351</c:v>
                </c:pt>
                <c:pt idx="38032">
                  <c:v>3.2032000000023353</c:v>
                </c:pt>
                <c:pt idx="38033">
                  <c:v>3.2033000000023355</c:v>
                </c:pt>
                <c:pt idx="38034">
                  <c:v>3.2034000000023357</c:v>
                </c:pt>
                <c:pt idx="38035">
                  <c:v>3.2035000000023359</c:v>
                </c:pt>
                <c:pt idx="38036">
                  <c:v>3.2036000000023361</c:v>
                </c:pt>
                <c:pt idx="38037">
                  <c:v>3.2037000000023363</c:v>
                </c:pt>
                <c:pt idx="38038">
                  <c:v>3.2038000000023366</c:v>
                </c:pt>
                <c:pt idx="38039">
                  <c:v>3.2039000000023368</c:v>
                </c:pt>
                <c:pt idx="38040">
                  <c:v>3.204000000002337</c:v>
                </c:pt>
                <c:pt idx="38041">
                  <c:v>3.2041000000023372</c:v>
                </c:pt>
                <c:pt idx="38042">
                  <c:v>3.2042000000023374</c:v>
                </c:pt>
                <c:pt idx="38043">
                  <c:v>3.2043000000023376</c:v>
                </c:pt>
                <c:pt idx="38044">
                  <c:v>3.2044000000023378</c:v>
                </c:pt>
                <c:pt idx="38045">
                  <c:v>3.204500000002338</c:v>
                </c:pt>
                <c:pt idx="38046">
                  <c:v>3.2046000000023382</c:v>
                </c:pt>
                <c:pt idx="38047">
                  <c:v>3.2047000000023385</c:v>
                </c:pt>
                <c:pt idx="38048">
                  <c:v>3.2048000000023387</c:v>
                </c:pt>
                <c:pt idx="38049">
                  <c:v>3.2049000000023389</c:v>
                </c:pt>
                <c:pt idx="38050">
                  <c:v>3.2050000000023391</c:v>
                </c:pt>
                <c:pt idx="38051">
                  <c:v>3.2051000000023393</c:v>
                </c:pt>
                <c:pt idx="38052">
                  <c:v>3.2052000000023395</c:v>
                </c:pt>
                <c:pt idx="38053">
                  <c:v>3.2053000000023397</c:v>
                </c:pt>
                <c:pt idx="38054">
                  <c:v>3.2054000000023399</c:v>
                </c:pt>
                <c:pt idx="38055">
                  <c:v>3.2055000000023401</c:v>
                </c:pt>
                <c:pt idx="38056">
                  <c:v>3.2056000000023404</c:v>
                </c:pt>
                <c:pt idx="38057">
                  <c:v>3.2057000000023406</c:v>
                </c:pt>
                <c:pt idx="38058">
                  <c:v>3.2058000000023408</c:v>
                </c:pt>
                <c:pt idx="38059">
                  <c:v>3.205900000002341</c:v>
                </c:pt>
                <c:pt idx="38060">
                  <c:v>3.2060000000023412</c:v>
                </c:pt>
                <c:pt idx="38061">
                  <c:v>3.2061000000023414</c:v>
                </c:pt>
                <c:pt idx="38062">
                  <c:v>3.2062000000023416</c:v>
                </c:pt>
                <c:pt idx="38063">
                  <c:v>3.2063000000023418</c:v>
                </c:pt>
                <c:pt idx="38064">
                  <c:v>3.206400000002342</c:v>
                </c:pt>
                <c:pt idx="38065">
                  <c:v>3.2065000000023423</c:v>
                </c:pt>
                <c:pt idx="38066">
                  <c:v>3.2066000000023425</c:v>
                </c:pt>
                <c:pt idx="38067">
                  <c:v>3.2067000000023427</c:v>
                </c:pt>
                <c:pt idx="38068">
                  <c:v>3.2068000000023429</c:v>
                </c:pt>
                <c:pt idx="38069">
                  <c:v>3.2069000000023431</c:v>
                </c:pt>
                <c:pt idx="38070">
                  <c:v>3.2070000000023433</c:v>
                </c:pt>
                <c:pt idx="38071">
                  <c:v>3.2071000000023435</c:v>
                </c:pt>
                <c:pt idx="38072">
                  <c:v>3.2072000000023437</c:v>
                </c:pt>
                <c:pt idx="38073">
                  <c:v>3.2073000000023439</c:v>
                </c:pt>
                <c:pt idx="38074">
                  <c:v>3.2074000000023442</c:v>
                </c:pt>
                <c:pt idx="38075">
                  <c:v>3.2075000000023444</c:v>
                </c:pt>
                <c:pt idx="38076">
                  <c:v>3.2076000000023446</c:v>
                </c:pt>
                <c:pt idx="38077">
                  <c:v>3.2077000000023448</c:v>
                </c:pt>
                <c:pt idx="38078">
                  <c:v>3.207800000002345</c:v>
                </c:pt>
                <c:pt idx="38079">
                  <c:v>3.2079000000023452</c:v>
                </c:pt>
                <c:pt idx="38080">
                  <c:v>3.2080000000023454</c:v>
                </c:pt>
                <c:pt idx="38081">
                  <c:v>3.2081000000023456</c:v>
                </c:pt>
                <c:pt idx="38082">
                  <c:v>3.2082000000023458</c:v>
                </c:pt>
                <c:pt idx="38083">
                  <c:v>3.2083000000023461</c:v>
                </c:pt>
                <c:pt idx="38084">
                  <c:v>3.2084000000023463</c:v>
                </c:pt>
                <c:pt idx="38085">
                  <c:v>3.2085000000023465</c:v>
                </c:pt>
                <c:pt idx="38086">
                  <c:v>3.2086000000023467</c:v>
                </c:pt>
                <c:pt idx="38087">
                  <c:v>3.2087000000023469</c:v>
                </c:pt>
                <c:pt idx="38088">
                  <c:v>3.2088000000023471</c:v>
                </c:pt>
                <c:pt idx="38089">
                  <c:v>3.2089000000023473</c:v>
                </c:pt>
                <c:pt idx="38090">
                  <c:v>3.2090000000023475</c:v>
                </c:pt>
                <c:pt idx="38091">
                  <c:v>3.2091000000023477</c:v>
                </c:pt>
                <c:pt idx="38092">
                  <c:v>3.209200000002348</c:v>
                </c:pt>
                <c:pt idx="38093">
                  <c:v>3.2093000000023482</c:v>
                </c:pt>
                <c:pt idx="38094">
                  <c:v>3.2094000000023484</c:v>
                </c:pt>
                <c:pt idx="38095">
                  <c:v>3.2095000000023486</c:v>
                </c:pt>
                <c:pt idx="38096">
                  <c:v>3.2096000000023488</c:v>
                </c:pt>
                <c:pt idx="38097">
                  <c:v>3.209700000002349</c:v>
                </c:pt>
                <c:pt idx="38098">
                  <c:v>3.2098000000023492</c:v>
                </c:pt>
                <c:pt idx="38099">
                  <c:v>3.2099000000023494</c:v>
                </c:pt>
                <c:pt idx="38100">
                  <c:v>3.2100000000023496</c:v>
                </c:pt>
                <c:pt idx="38101">
                  <c:v>3.2101000000023499</c:v>
                </c:pt>
                <c:pt idx="38102">
                  <c:v>3.2102000000023501</c:v>
                </c:pt>
                <c:pt idx="38103">
                  <c:v>3.2103000000023503</c:v>
                </c:pt>
                <c:pt idx="38104">
                  <c:v>3.2104000000023505</c:v>
                </c:pt>
                <c:pt idx="38105">
                  <c:v>3.2105000000023507</c:v>
                </c:pt>
                <c:pt idx="38106">
                  <c:v>3.2106000000023509</c:v>
                </c:pt>
                <c:pt idx="38107">
                  <c:v>3.2107000000023511</c:v>
                </c:pt>
                <c:pt idx="38108">
                  <c:v>3.2108000000023513</c:v>
                </c:pt>
                <c:pt idx="38109">
                  <c:v>3.2109000000023515</c:v>
                </c:pt>
                <c:pt idx="38110">
                  <c:v>3.2110000000023518</c:v>
                </c:pt>
                <c:pt idx="38111">
                  <c:v>3.211100000002352</c:v>
                </c:pt>
                <c:pt idx="38112">
                  <c:v>3.2112000000023522</c:v>
                </c:pt>
                <c:pt idx="38113">
                  <c:v>3.2113000000023524</c:v>
                </c:pt>
                <c:pt idx="38114">
                  <c:v>3.2114000000023526</c:v>
                </c:pt>
                <c:pt idx="38115">
                  <c:v>3.2115000000023528</c:v>
                </c:pt>
                <c:pt idx="38116">
                  <c:v>3.211600000002353</c:v>
                </c:pt>
                <c:pt idx="38117">
                  <c:v>3.2117000000023532</c:v>
                </c:pt>
                <c:pt idx="38118">
                  <c:v>3.2118000000023534</c:v>
                </c:pt>
                <c:pt idx="38119">
                  <c:v>3.2119000000023537</c:v>
                </c:pt>
                <c:pt idx="38120">
                  <c:v>3.2120000000023539</c:v>
                </c:pt>
                <c:pt idx="38121">
                  <c:v>3.2121000000023541</c:v>
                </c:pt>
                <c:pt idx="38122">
                  <c:v>3.2122000000023543</c:v>
                </c:pt>
                <c:pt idx="38123">
                  <c:v>3.2123000000023545</c:v>
                </c:pt>
                <c:pt idx="38124">
                  <c:v>3.2124000000023547</c:v>
                </c:pt>
                <c:pt idx="38125">
                  <c:v>3.2125000000023549</c:v>
                </c:pt>
                <c:pt idx="38126">
                  <c:v>3.2126000000023551</c:v>
                </c:pt>
                <c:pt idx="38127">
                  <c:v>3.2127000000023553</c:v>
                </c:pt>
                <c:pt idx="38128">
                  <c:v>3.2128000000023555</c:v>
                </c:pt>
                <c:pt idx="38129">
                  <c:v>3.2129000000023558</c:v>
                </c:pt>
                <c:pt idx="38130">
                  <c:v>3.213000000002356</c:v>
                </c:pt>
                <c:pt idx="38131">
                  <c:v>3.2131000000023562</c:v>
                </c:pt>
                <c:pt idx="38132">
                  <c:v>3.2132000000023564</c:v>
                </c:pt>
                <c:pt idx="38133">
                  <c:v>3.2133000000023566</c:v>
                </c:pt>
                <c:pt idx="38134">
                  <c:v>3.2134000000023568</c:v>
                </c:pt>
                <c:pt idx="38135">
                  <c:v>3.213500000002357</c:v>
                </c:pt>
                <c:pt idx="38136">
                  <c:v>3.2136000000023572</c:v>
                </c:pt>
                <c:pt idx="38137">
                  <c:v>3.2137000000023574</c:v>
                </c:pt>
                <c:pt idx="38138">
                  <c:v>3.2138000000023577</c:v>
                </c:pt>
                <c:pt idx="38139">
                  <c:v>3.2139000000023579</c:v>
                </c:pt>
                <c:pt idx="38140">
                  <c:v>3.2140000000023581</c:v>
                </c:pt>
                <c:pt idx="38141">
                  <c:v>3.2141000000023583</c:v>
                </c:pt>
                <c:pt idx="38142">
                  <c:v>3.2142000000023585</c:v>
                </c:pt>
                <c:pt idx="38143">
                  <c:v>3.2143000000023587</c:v>
                </c:pt>
                <c:pt idx="38144">
                  <c:v>3.2144000000023589</c:v>
                </c:pt>
                <c:pt idx="38145">
                  <c:v>3.2145000000023591</c:v>
                </c:pt>
                <c:pt idx="38146">
                  <c:v>3.2146000000023593</c:v>
                </c:pt>
                <c:pt idx="38147">
                  <c:v>3.2147000000023596</c:v>
                </c:pt>
                <c:pt idx="38148">
                  <c:v>3.2148000000023598</c:v>
                </c:pt>
                <c:pt idx="38149">
                  <c:v>3.21490000000236</c:v>
                </c:pt>
                <c:pt idx="38150">
                  <c:v>3.2150000000023602</c:v>
                </c:pt>
                <c:pt idx="38151">
                  <c:v>3.2151000000023604</c:v>
                </c:pt>
                <c:pt idx="38152">
                  <c:v>3.2152000000023606</c:v>
                </c:pt>
                <c:pt idx="38153">
                  <c:v>3.2153000000023608</c:v>
                </c:pt>
                <c:pt idx="38154">
                  <c:v>3.215400000002361</c:v>
                </c:pt>
                <c:pt idx="38155">
                  <c:v>3.2155000000023612</c:v>
                </c:pt>
                <c:pt idx="38156">
                  <c:v>3.2156000000023615</c:v>
                </c:pt>
                <c:pt idx="38157">
                  <c:v>3.2157000000023617</c:v>
                </c:pt>
                <c:pt idx="38158">
                  <c:v>3.2158000000023619</c:v>
                </c:pt>
                <c:pt idx="38159">
                  <c:v>3.2159000000023621</c:v>
                </c:pt>
                <c:pt idx="38160">
                  <c:v>3.2160000000023623</c:v>
                </c:pt>
                <c:pt idx="38161">
                  <c:v>3.2161000000023625</c:v>
                </c:pt>
                <c:pt idx="38162">
                  <c:v>3.2162000000023627</c:v>
                </c:pt>
                <c:pt idx="38163">
                  <c:v>3.2163000000023629</c:v>
                </c:pt>
                <c:pt idx="38164">
                  <c:v>3.2164000000023631</c:v>
                </c:pt>
                <c:pt idx="38165">
                  <c:v>3.2165000000023634</c:v>
                </c:pt>
                <c:pt idx="38166">
                  <c:v>3.2166000000023636</c:v>
                </c:pt>
                <c:pt idx="38167">
                  <c:v>3.2167000000023638</c:v>
                </c:pt>
                <c:pt idx="38168">
                  <c:v>3.216800000002364</c:v>
                </c:pt>
                <c:pt idx="38169">
                  <c:v>3.2169000000023642</c:v>
                </c:pt>
                <c:pt idx="38170">
                  <c:v>3.2170000000023644</c:v>
                </c:pt>
                <c:pt idx="38171">
                  <c:v>3.2171000000023646</c:v>
                </c:pt>
                <c:pt idx="38172">
                  <c:v>3.2172000000023648</c:v>
                </c:pt>
                <c:pt idx="38173">
                  <c:v>3.217300000002365</c:v>
                </c:pt>
                <c:pt idx="38174">
                  <c:v>3.2174000000023653</c:v>
                </c:pt>
                <c:pt idx="38175">
                  <c:v>3.2175000000023655</c:v>
                </c:pt>
                <c:pt idx="38176">
                  <c:v>3.2176000000023657</c:v>
                </c:pt>
                <c:pt idx="38177">
                  <c:v>3.2177000000023659</c:v>
                </c:pt>
                <c:pt idx="38178">
                  <c:v>3.2178000000023661</c:v>
                </c:pt>
                <c:pt idx="38179">
                  <c:v>3.2179000000023663</c:v>
                </c:pt>
                <c:pt idx="38180">
                  <c:v>3.2180000000023665</c:v>
                </c:pt>
                <c:pt idx="38181">
                  <c:v>3.2181000000023667</c:v>
                </c:pt>
                <c:pt idx="38182">
                  <c:v>3.2182000000023669</c:v>
                </c:pt>
                <c:pt idx="38183">
                  <c:v>3.2183000000023672</c:v>
                </c:pt>
                <c:pt idx="38184">
                  <c:v>3.2184000000023674</c:v>
                </c:pt>
                <c:pt idx="38185">
                  <c:v>3.2185000000023676</c:v>
                </c:pt>
                <c:pt idx="38186">
                  <c:v>3.2186000000023678</c:v>
                </c:pt>
                <c:pt idx="38187">
                  <c:v>3.218700000002368</c:v>
                </c:pt>
                <c:pt idx="38188">
                  <c:v>3.2188000000023682</c:v>
                </c:pt>
                <c:pt idx="38189">
                  <c:v>3.2189000000023684</c:v>
                </c:pt>
                <c:pt idx="38190">
                  <c:v>3.2190000000023686</c:v>
                </c:pt>
                <c:pt idx="38191">
                  <c:v>3.2191000000023688</c:v>
                </c:pt>
                <c:pt idx="38192">
                  <c:v>3.2192000000023691</c:v>
                </c:pt>
                <c:pt idx="38193">
                  <c:v>3.2193000000023693</c:v>
                </c:pt>
                <c:pt idx="38194">
                  <c:v>3.2194000000023695</c:v>
                </c:pt>
                <c:pt idx="38195">
                  <c:v>3.2195000000023697</c:v>
                </c:pt>
                <c:pt idx="38196">
                  <c:v>3.2196000000023699</c:v>
                </c:pt>
                <c:pt idx="38197">
                  <c:v>3.2197000000023701</c:v>
                </c:pt>
                <c:pt idx="38198">
                  <c:v>3.2198000000023703</c:v>
                </c:pt>
                <c:pt idx="38199">
                  <c:v>3.2199000000023705</c:v>
                </c:pt>
                <c:pt idx="38200">
                  <c:v>3.2200000000023707</c:v>
                </c:pt>
                <c:pt idx="38201">
                  <c:v>3.220100000002371</c:v>
                </c:pt>
                <c:pt idx="38202">
                  <c:v>3.2202000000023712</c:v>
                </c:pt>
                <c:pt idx="38203">
                  <c:v>3.2203000000023714</c:v>
                </c:pt>
                <c:pt idx="38204">
                  <c:v>3.2204000000023716</c:v>
                </c:pt>
                <c:pt idx="38205">
                  <c:v>3.2205000000023718</c:v>
                </c:pt>
                <c:pt idx="38206">
                  <c:v>3.220600000002372</c:v>
                </c:pt>
                <c:pt idx="38207">
                  <c:v>3.2207000000023722</c:v>
                </c:pt>
                <c:pt idx="38208">
                  <c:v>3.2208000000023724</c:v>
                </c:pt>
                <c:pt idx="38209">
                  <c:v>3.2209000000023726</c:v>
                </c:pt>
                <c:pt idx="38210">
                  <c:v>3.2210000000023729</c:v>
                </c:pt>
                <c:pt idx="38211">
                  <c:v>3.2211000000023731</c:v>
                </c:pt>
                <c:pt idx="38212">
                  <c:v>3.2212000000023733</c:v>
                </c:pt>
                <c:pt idx="38213">
                  <c:v>3.2213000000023735</c:v>
                </c:pt>
                <c:pt idx="38214">
                  <c:v>3.2214000000023737</c:v>
                </c:pt>
                <c:pt idx="38215">
                  <c:v>3.2215000000023739</c:v>
                </c:pt>
                <c:pt idx="38216">
                  <c:v>3.2216000000023741</c:v>
                </c:pt>
                <c:pt idx="38217">
                  <c:v>3.2217000000023743</c:v>
                </c:pt>
                <c:pt idx="38218">
                  <c:v>3.2218000000023745</c:v>
                </c:pt>
                <c:pt idx="38219">
                  <c:v>3.2219000000023748</c:v>
                </c:pt>
                <c:pt idx="38220">
                  <c:v>3.222000000002375</c:v>
                </c:pt>
                <c:pt idx="38221">
                  <c:v>3.2221000000023752</c:v>
                </c:pt>
                <c:pt idx="38222">
                  <c:v>3.2222000000023754</c:v>
                </c:pt>
                <c:pt idx="38223">
                  <c:v>3.2223000000023756</c:v>
                </c:pt>
                <c:pt idx="38224">
                  <c:v>3.2224000000023758</c:v>
                </c:pt>
                <c:pt idx="38225">
                  <c:v>3.222500000002376</c:v>
                </c:pt>
                <c:pt idx="38226">
                  <c:v>3.2226000000023762</c:v>
                </c:pt>
                <c:pt idx="38227">
                  <c:v>3.2227000000023764</c:v>
                </c:pt>
                <c:pt idx="38228">
                  <c:v>3.2228000000023767</c:v>
                </c:pt>
                <c:pt idx="38229">
                  <c:v>3.2229000000023769</c:v>
                </c:pt>
                <c:pt idx="38230">
                  <c:v>3.2230000000023771</c:v>
                </c:pt>
                <c:pt idx="38231">
                  <c:v>3.2231000000023773</c:v>
                </c:pt>
                <c:pt idx="38232">
                  <c:v>3.2232000000023775</c:v>
                </c:pt>
                <c:pt idx="38233">
                  <c:v>3.2233000000023777</c:v>
                </c:pt>
                <c:pt idx="38234">
                  <c:v>3.2234000000023779</c:v>
                </c:pt>
                <c:pt idx="38235">
                  <c:v>3.2235000000023781</c:v>
                </c:pt>
                <c:pt idx="38236">
                  <c:v>3.2236000000023783</c:v>
                </c:pt>
                <c:pt idx="38237">
                  <c:v>3.2237000000023786</c:v>
                </c:pt>
                <c:pt idx="38238">
                  <c:v>3.2238000000023788</c:v>
                </c:pt>
                <c:pt idx="38239">
                  <c:v>3.223900000002379</c:v>
                </c:pt>
                <c:pt idx="38240">
                  <c:v>3.2240000000023792</c:v>
                </c:pt>
                <c:pt idx="38241">
                  <c:v>3.2241000000023794</c:v>
                </c:pt>
                <c:pt idx="38242">
                  <c:v>3.2242000000023796</c:v>
                </c:pt>
                <c:pt idx="38243">
                  <c:v>3.2243000000023798</c:v>
                </c:pt>
                <c:pt idx="38244">
                  <c:v>3.22440000000238</c:v>
                </c:pt>
                <c:pt idx="38245">
                  <c:v>3.2245000000023802</c:v>
                </c:pt>
                <c:pt idx="38246">
                  <c:v>3.2246000000023805</c:v>
                </c:pt>
                <c:pt idx="38247">
                  <c:v>3.2247000000023807</c:v>
                </c:pt>
                <c:pt idx="38248">
                  <c:v>3.2248000000023809</c:v>
                </c:pt>
                <c:pt idx="38249">
                  <c:v>3.2249000000023811</c:v>
                </c:pt>
                <c:pt idx="38250">
                  <c:v>3.2250000000023813</c:v>
                </c:pt>
                <c:pt idx="38251">
                  <c:v>3.2251000000023815</c:v>
                </c:pt>
                <c:pt idx="38252">
                  <c:v>3.2252000000023817</c:v>
                </c:pt>
                <c:pt idx="38253">
                  <c:v>3.2253000000023819</c:v>
                </c:pt>
                <c:pt idx="38254">
                  <c:v>3.2254000000023821</c:v>
                </c:pt>
                <c:pt idx="38255">
                  <c:v>3.2255000000023824</c:v>
                </c:pt>
                <c:pt idx="38256">
                  <c:v>3.2256000000023826</c:v>
                </c:pt>
                <c:pt idx="38257">
                  <c:v>3.2257000000023828</c:v>
                </c:pt>
                <c:pt idx="38258">
                  <c:v>3.225800000002383</c:v>
                </c:pt>
                <c:pt idx="38259">
                  <c:v>3.2259000000023832</c:v>
                </c:pt>
                <c:pt idx="38260">
                  <c:v>3.2260000000023834</c:v>
                </c:pt>
                <c:pt idx="38261">
                  <c:v>3.2261000000023836</c:v>
                </c:pt>
                <c:pt idx="38262">
                  <c:v>3.2262000000023838</c:v>
                </c:pt>
                <c:pt idx="38263">
                  <c:v>3.226300000002384</c:v>
                </c:pt>
                <c:pt idx="38264">
                  <c:v>3.2264000000023842</c:v>
                </c:pt>
                <c:pt idx="38265">
                  <c:v>3.2265000000023845</c:v>
                </c:pt>
                <c:pt idx="38266">
                  <c:v>3.2266000000023847</c:v>
                </c:pt>
                <c:pt idx="38267">
                  <c:v>3.2267000000023849</c:v>
                </c:pt>
                <c:pt idx="38268">
                  <c:v>3.2268000000023851</c:v>
                </c:pt>
                <c:pt idx="38269">
                  <c:v>3.2269000000023853</c:v>
                </c:pt>
                <c:pt idx="38270">
                  <c:v>3.2270000000023855</c:v>
                </c:pt>
                <c:pt idx="38271">
                  <c:v>3.2271000000023857</c:v>
                </c:pt>
                <c:pt idx="38272">
                  <c:v>3.2272000000023859</c:v>
                </c:pt>
                <c:pt idx="38273">
                  <c:v>3.2273000000023861</c:v>
                </c:pt>
                <c:pt idx="38274">
                  <c:v>3.2274000000023864</c:v>
                </c:pt>
                <c:pt idx="38275">
                  <c:v>3.2275000000023866</c:v>
                </c:pt>
                <c:pt idx="38276">
                  <c:v>3.2276000000023868</c:v>
                </c:pt>
                <c:pt idx="38277">
                  <c:v>3.227700000002387</c:v>
                </c:pt>
                <c:pt idx="38278">
                  <c:v>3.2278000000023872</c:v>
                </c:pt>
                <c:pt idx="38279">
                  <c:v>3.2279000000023874</c:v>
                </c:pt>
                <c:pt idx="38280">
                  <c:v>3.2280000000023876</c:v>
                </c:pt>
                <c:pt idx="38281">
                  <c:v>3.2281000000023878</c:v>
                </c:pt>
                <c:pt idx="38282">
                  <c:v>3.228200000002388</c:v>
                </c:pt>
                <c:pt idx="38283">
                  <c:v>3.2283000000023883</c:v>
                </c:pt>
                <c:pt idx="38284">
                  <c:v>3.2284000000023885</c:v>
                </c:pt>
                <c:pt idx="38285">
                  <c:v>3.2285000000023887</c:v>
                </c:pt>
                <c:pt idx="38286">
                  <c:v>3.2286000000023889</c:v>
                </c:pt>
                <c:pt idx="38287">
                  <c:v>3.2287000000023891</c:v>
                </c:pt>
                <c:pt idx="38288">
                  <c:v>3.2288000000023893</c:v>
                </c:pt>
                <c:pt idx="38289">
                  <c:v>3.2289000000023895</c:v>
                </c:pt>
                <c:pt idx="38290">
                  <c:v>3.2290000000023897</c:v>
                </c:pt>
                <c:pt idx="38291">
                  <c:v>3.2291000000023899</c:v>
                </c:pt>
                <c:pt idx="38292">
                  <c:v>3.2292000000023902</c:v>
                </c:pt>
                <c:pt idx="38293">
                  <c:v>3.2293000000023904</c:v>
                </c:pt>
                <c:pt idx="38294">
                  <c:v>3.2294000000023906</c:v>
                </c:pt>
                <c:pt idx="38295">
                  <c:v>3.2295000000023908</c:v>
                </c:pt>
                <c:pt idx="38296">
                  <c:v>3.229600000002391</c:v>
                </c:pt>
                <c:pt idx="38297">
                  <c:v>3.2297000000023912</c:v>
                </c:pt>
                <c:pt idx="38298">
                  <c:v>3.2298000000023914</c:v>
                </c:pt>
                <c:pt idx="38299">
                  <c:v>3.2299000000023916</c:v>
                </c:pt>
                <c:pt idx="38300">
                  <c:v>3.2300000000023918</c:v>
                </c:pt>
                <c:pt idx="38301">
                  <c:v>3.2301000000023921</c:v>
                </c:pt>
                <c:pt idx="38302">
                  <c:v>3.2302000000023923</c:v>
                </c:pt>
                <c:pt idx="38303">
                  <c:v>3.2303000000023925</c:v>
                </c:pt>
                <c:pt idx="38304">
                  <c:v>3.2304000000023927</c:v>
                </c:pt>
                <c:pt idx="38305">
                  <c:v>3.2305000000023929</c:v>
                </c:pt>
                <c:pt idx="38306">
                  <c:v>3.2306000000023931</c:v>
                </c:pt>
                <c:pt idx="38307">
                  <c:v>3.2307000000023933</c:v>
                </c:pt>
                <c:pt idx="38308">
                  <c:v>3.2308000000023935</c:v>
                </c:pt>
                <c:pt idx="38309">
                  <c:v>3.2309000000023937</c:v>
                </c:pt>
                <c:pt idx="38310">
                  <c:v>3.231000000002394</c:v>
                </c:pt>
                <c:pt idx="38311">
                  <c:v>3.2311000000023942</c:v>
                </c:pt>
                <c:pt idx="38312">
                  <c:v>3.2312000000023944</c:v>
                </c:pt>
                <c:pt idx="38313">
                  <c:v>3.2313000000023946</c:v>
                </c:pt>
                <c:pt idx="38314">
                  <c:v>3.2314000000023948</c:v>
                </c:pt>
                <c:pt idx="38315">
                  <c:v>3.231500000002395</c:v>
                </c:pt>
                <c:pt idx="38316">
                  <c:v>3.2316000000023952</c:v>
                </c:pt>
                <c:pt idx="38317">
                  <c:v>3.2317000000023954</c:v>
                </c:pt>
                <c:pt idx="38318">
                  <c:v>3.2318000000023956</c:v>
                </c:pt>
                <c:pt idx="38319">
                  <c:v>3.2319000000023959</c:v>
                </c:pt>
                <c:pt idx="38320">
                  <c:v>3.2320000000023961</c:v>
                </c:pt>
                <c:pt idx="38321">
                  <c:v>3.2321000000023963</c:v>
                </c:pt>
                <c:pt idx="38322">
                  <c:v>3.2322000000023965</c:v>
                </c:pt>
                <c:pt idx="38323">
                  <c:v>3.2323000000023967</c:v>
                </c:pt>
                <c:pt idx="38324">
                  <c:v>3.2324000000023969</c:v>
                </c:pt>
                <c:pt idx="38325">
                  <c:v>3.2325000000023971</c:v>
                </c:pt>
                <c:pt idx="38326">
                  <c:v>3.2326000000023973</c:v>
                </c:pt>
                <c:pt idx="38327">
                  <c:v>3.2327000000023975</c:v>
                </c:pt>
                <c:pt idx="38328">
                  <c:v>3.2328000000023978</c:v>
                </c:pt>
                <c:pt idx="38329">
                  <c:v>3.232900000002398</c:v>
                </c:pt>
                <c:pt idx="38330">
                  <c:v>3.2330000000023982</c:v>
                </c:pt>
                <c:pt idx="38331">
                  <c:v>3.2331000000023984</c:v>
                </c:pt>
                <c:pt idx="38332">
                  <c:v>3.2332000000023986</c:v>
                </c:pt>
                <c:pt idx="38333">
                  <c:v>3.2333000000023988</c:v>
                </c:pt>
                <c:pt idx="38334">
                  <c:v>3.233400000002399</c:v>
                </c:pt>
                <c:pt idx="38335">
                  <c:v>3.2335000000023992</c:v>
                </c:pt>
                <c:pt idx="38336">
                  <c:v>3.2336000000023994</c:v>
                </c:pt>
                <c:pt idx="38337">
                  <c:v>3.2337000000023997</c:v>
                </c:pt>
                <c:pt idx="38338">
                  <c:v>3.2338000000023999</c:v>
                </c:pt>
                <c:pt idx="38339">
                  <c:v>3.2339000000024001</c:v>
                </c:pt>
                <c:pt idx="38340">
                  <c:v>3.2340000000024003</c:v>
                </c:pt>
                <c:pt idx="38341">
                  <c:v>3.2341000000024005</c:v>
                </c:pt>
                <c:pt idx="38342">
                  <c:v>3.2342000000024007</c:v>
                </c:pt>
                <c:pt idx="38343">
                  <c:v>3.2343000000024009</c:v>
                </c:pt>
                <c:pt idx="38344">
                  <c:v>3.2344000000024011</c:v>
                </c:pt>
                <c:pt idx="38345">
                  <c:v>3.2345000000024013</c:v>
                </c:pt>
                <c:pt idx="38346">
                  <c:v>3.2346000000024016</c:v>
                </c:pt>
                <c:pt idx="38347">
                  <c:v>3.2347000000024018</c:v>
                </c:pt>
                <c:pt idx="38348">
                  <c:v>3.234800000002402</c:v>
                </c:pt>
                <c:pt idx="38349">
                  <c:v>3.2349000000024022</c:v>
                </c:pt>
                <c:pt idx="38350">
                  <c:v>3.2350000000024024</c:v>
                </c:pt>
                <c:pt idx="38351">
                  <c:v>3.2351000000024026</c:v>
                </c:pt>
                <c:pt idx="38352">
                  <c:v>3.2352000000024028</c:v>
                </c:pt>
                <c:pt idx="38353">
                  <c:v>3.235300000002403</c:v>
                </c:pt>
                <c:pt idx="38354">
                  <c:v>3.2354000000024032</c:v>
                </c:pt>
                <c:pt idx="38355">
                  <c:v>3.2355000000024035</c:v>
                </c:pt>
                <c:pt idx="38356">
                  <c:v>3.2356000000024037</c:v>
                </c:pt>
                <c:pt idx="38357">
                  <c:v>3.2357000000024039</c:v>
                </c:pt>
                <c:pt idx="38358">
                  <c:v>3.2358000000024041</c:v>
                </c:pt>
                <c:pt idx="38359">
                  <c:v>3.2359000000024043</c:v>
                </c:pt>
                <c:pt idx="38360">
                  <c:v>3.2360000000024045</c:v>
                </c:pt>
                <c:pt idx="38361">
                  <c:v>3.2361000000024047</c:v>
                </c:pt>
                <c:pt idx="38362">
                  <c:v>3.2362000000024049</c:v>
                </c:pt>
                <c:pt idx="38363">
                  <c:v>3.2363000000024051</c:v>
                </c:pt>
                <c:pt idx="38364">
                  <c:v>3.2364000000024054</c:v>
                </c:pt>
                <c:pt idx="38365">
                  <c:v>3.2365000000024056</c:v>
                </c:pt>
                <c:pt idx="38366">
                  <c:v>3.2366000000024058</c:v>
                </c:pt>
                <c:pt idx="38367">
                  <c:v>3.236700000002406</c:v>
                </c:pt>
                <c:pt idx="38368">
                  <c:v>3.2368000000024062</c:v>
                </c:pt>
                <c:pt idx="38369">
                  <c:v>3.2369000000024064</c:v>
                </c:pt>
                <c:pt idx="38370">
                  <c:v>3.2370000000024066</c:v>
                </c:pt>
                <c:pt idx="38371">
                  <c:v>3.2371000000024068</c:v>
                </c:pt>
                <c:pt idx="38372">
                  <c:v>3.237200000002407</c:v>
                </c:pt>
                <c:pt idx="38373">
                  <c:v>3.2373000000024073</c:v>
                </c:pt>
                <c:pt idx="38374">
                  <c:v>3.2374000000024075</c:v>
                </c:pt>
                <c:pt idx="38375">
                  <c:v>3.2375000000024077</c:v>
                </c:pt>
                <c:pt idx="38376">
                  <c:v>3.2376000000024079</c:v>
                </c:pt>
                <c:pt idx="38377">
                  <c:v>3.2377000000024081</c:v>
                </c:pt>
                <c:pt idx="38378">
                  <c:v>3.2378000000024083</c:v>
                </c:pt>
                <c:pt idx="38379">
                  <c:v>3.2379000000024085</c:v>
                </c:pt>
                <c:pt idx="38380">
                  <c:v>3.2380000000024087</c:v>
                </c:pt>
                <c:pt idx="38381">
                  <c:v>3.2381000000024089</c:v>
                </c:pt>
                <c:pt idx="38382">
                  <c:v>3.2382000000024092</c:v>
                </c:pt>
                <c:pt idx="38383">
                  <c:v>3.2383000000024094</c:v>
                </c:pt>
                <c:pt idx="38384">
                  <c:v>3.2384000000024096</c:v>
                </c:pt>
                <c:pt idx="38385">
                  <c:v>3.2385000000024098</c:v>
                </c:pt>
                <c:pt idx="38386">
                  <c:v>3.23860000000241</c:v>
                </c:pt>
                <c:pt idx="38387">
                  <c:v>3.2387000000024102</c:v>
                </c:pt>
                <c:pt idx="38388">
                  <c:v>3.2388000000024104</c:v>
                </c:pt>
                <c:pt idx="38389">
                  <c:v>3.2389000000024106</c:v>
                </c:pt>
                <c:pt idx="38390">
                  <c:v>3.2390000000024108</c:v>
                </c:pt>
                <c:pt idx="38391">
                  <c:v>3.2391000000024111</c:v>
                </c:pt>
                <c:pt idx="38392">
                  <c:v>3.2392000000024113</c:v>
                </c:pt>
                <c:pt idx="38393">
                  <c:v>3.2393000000024115</c:v>
                </c:pt>
                <c:pt idx="38394">
                  <c:v>3.2394000000024117</c:v>
                </c:pt>
                <c:pt idx="38395">
                  <c:v>3.2395000000024119</c:v>
                </c:pt>
                <c:pt idx="38396">
                  <c:v>3.2396000000024121</c:v>
                </c:pt>
                <c:pt idx="38397">
                  <c:v>3.2397000000024123</c:v>
                </c:pt>
                <c:pt idx="38398">
                  <c:v>3.2398000000024125</c:v>
                </c:pt>
                <c:pt idx="38399">
                  <c:v>3.2399000000024127</c:v>
                </c:pt>
                <c:pt idx="38400">
                  <c:v>3.2400000000024129</c:v>
                </c:pt>
                <c:pt idx="38401">
                  <c:v>3.2401000000024132</c:v>
                </c:pt>
                <c:pt idx="38402">
                  <c:v>3.2402000000024134</c:v>
                </c:pt>
                <c:pt idx="38403">
                  <c:v>3.2403000000024136</c:v>
                </c:pt>
                <c:pt idx="38404">
                  <c:v>3.2404000000024138</c:v>
                </c:pt>
                <c:pt idx="38405">
                  <c:v>3.240500000002414</c:v>
                </c:pt>
                <c:pt idx="38406">
                  <c:v>3.2406000000024142</c:v>
                </c:pt>
                <c:pt idx="38407">
                  <c:v>3.2407000000024144</c:v>
                </c:pt>
                <c:pt idx="38408">
                  <c:v>3.2408000000024146</c:v>
                </c:pt>
                <c:pt idx="38409">
                  <c:v>3.2409000000024148</c:v>
                </c:pt>
                <c:pt idx="38410">
                  <c:v>3.2410000000024151</c:v>
                </c:pt>
                <c:pt idx="38411">
                  <c:v>3.2411000000024153</c:v>
                </c:pt>
                <c:pt idx="38412">
                  <c:v>3.2412000000024155</c:v>
                </c:pt>
                <c:pt idx="38413">
                  <c:v>3.2413000000024157</c:v>
                </c:pt>
                <c:pt idx="38414">
                  <c:v>3.2414000000024159</c:v>
                </c:pt>
                <c:pt idx="38415">
                  <c:v>3.2415000000024161</c:v>
                </c:pt>
                <c:pt idx="38416">
                  <c:v>3.2416000000024163</c:v>
                </c:pt>
                <c:pt idx="38417">
                  <c:v>3.2417000000024165</c:v>
                </c:pt>
                <c:pt idx="38418">
                  <c:v>3.2418000000024167</c:v>
                </c:pt>
                <c:pt idx="38419">
                  <c:v>3.241900000002417</c:v>
                </c:pt>
                <c:pt idx="38420">
                  <c:v>3.2420000000024172</c:v>
                </c:pt>
                <c:pt idx="38421">
                  <c:v>3.2421000000024174</c:v>
                </c:pt>
                <c:pt idx="38422">
                  <c:v>3.2422000000024176</c:v>
                </c:pt>
                <c:pt idx="38423">
                  <c:v>3.2423000000024178</c:v>
                </c:pt>
                <c:pt idx="38424">
                  <c:v>3.242400000002418</c:v>
                </c:pt>
                <c:pt idx="38425">
                  <c:v>3.2425000000024182</c:v>
                </c:pt>
                <c:pt idx="38426">
                  <c:v>3.2426000000024184</c:v>
                </c:pt>
                <c:pt idx="38427">
                  <c:v>3.2427000000024186</c:v>
                </c:pt>
                <c:pt idx="38428">
                  <c:v>3.2428000000024189</c:v>
                </c:pt>
                <c:pt idx="38429">
                  <c:v>3.2429000000024191</c:v>
                </c:pt>
                <c:pt idx="38430">
                  <c:v>3.2430000000024193</c:v>
                </c:pt>
                <c:pt idx="38431">
                  <c:v>3.2431000000024195</c:v>
                </c:pt>
                <c:pt idx="38432">
                  <c:v>3.2432000000024197</c:v>
                </c:pt>
                <c:pt idx="38433">
                  <c:v>3.2433000000024199</c:v>
                </c:pt>
                <c:pt idx="38434">
                  <c:v>3.2434000000024201</c:v>
                </c:pt>
                <c:pt idx="38435">
                  <c:v>3.2435000000024203</c:v>
                </c:pt>
                <c:pt idx="38436">
                  <c:v>3.2436000000024205</c:v>
                </c:pt>
                <c:pt idx="38437">
                  <c:v>3.2437000000024208</c:v>
                </c:pt>
                <c:pt idx="38438">
                  <c:v>3.243800000002421</c:v>
                </c:pt>
                <c:pt idx="38439">
                  <c:v>3.2439000000024212</c:v>
                </c:pt>
                <c:pt idx="38440">
                  <c:v>3.2440000000024214</c:v>
                </c:pt>
                <c:pt idx="38441">
                  <c:v>3.2441000000024216</c:v>
                </c:pt>
                <c:pt idx="38442">
                  <c:v>3.2442000000024218</c:v>
                </c:pt>
                <c:pt idx="38443">
                  <c:v>3.244300000002422</c:v>
                </c:pt>
                <c:pt idx="38444">
                  <c:v>3.2444000000024222</c:v>
                </c:pt>
                <c:pt idx="38445">
                  <c:v>3.2445000000024224</c:v>
                </c:pt>
                <c:pt idx="38446">
                  <c:v>3.2446000000024227</c:v>
                </c:pt>
                <c:pt idx="38447">
                  <c:v>3.2447000000024229</c:v>
                </c:pt>
                <c:pt idx="38448">
                  <c:v>3.2448000000024231</c:v>
                </c:pt>
                <c:pt idx="38449">
                  <c:v>3.2449000000024233</c:v>
                </c:pt>
                <c:pt idx="38450">
                  <c:v>3.2450000000024235</c:v>
                </c:pt>
                <c:pt idx="38451">
                  <c:v>3.2451000000024237</c:v>
                </c:pt>
                <c:pt idx="38452">
                  <c:v>3.2452000000024239</c:v>
                </c:pt>
                <c:pt idx="38453">
                  <c:v>3.2453000000024241</c:v>
                </c:pt>
                <c:pt idx="38454">
                  <c:v>3.2454000000024243</c:v>
                </c:pt>
                <c:pt idx="38455">
                  <c:v>3.2455000000024246</c:v>
                </c:pt>
                <c:pt idx="38456">
                  <c:v>3.2456000000024248</c:v>
                </c:pt>
                <c:pt idx="38457">
                  <c:v>3.245700000002425</c:v>
                </c:pt>
                <c:pt idx="38458">
                  <c:v>3.2458000000024252</c:v>
                </c:pt>
                <c:pt idx="38459">
                  <c:v>3.2459000000024254</c:v>
                </c:pt>
                <c:pt idx="38460">
                  <c:v>3.2460000000024256</c:v>
                </c:pt>
                <c:pt idx="38461">
                  <c:v>3.2461000000024258</c:v>
                </c:pt>
                <c:pt idx="38462">
                  <c:v>3.246200000002426</c:v>
                </c:pt>
                <c:pt idx="38463">
                  <c:v>3.2463000000024262</c:v>
                </c:pt>
                <c:pt idx="38464">
                  <c:v>3.2464000000024265</c:v>
                </c:pt>
                <c:pt idx="38465">
                  <c:v>3.2465000000024267</c:v>
                </c:pt>
                <c:pt idx="38466">
                  <c:v>3.2466000000024269</c:v>
                </c:pt>
                <c:pt idx="38467">
                  <c:v>3.2467000000024271</c:v>
                </c:pt>
                <c:pt idx="38468">
                  <c:v>3.2468000000024273</c:v>
                </c:pt>
                <c:pt idx="38469">
                  <c:v>3.2469000000024275</c:v>
                </c:pt>
                <c:pt idx="38470">
                  <c:v>3.2470000000024277</c:v>
                </c:pt>
                <c:pt idx="38471">
                  <c:v>3.2471000000024279</c:v>
                </c:pt>
                <c:pt idx="38472">
                  <c:v>3.2472000000024281</c:v>
                </c:pt>
                <c:pt idx="38473">
                  <c:v>3.2473000000024284</c:v>
                </c:pt>
                <c:pt idx="38474">
                  <c:v>3.2474000000024286</c:v>
                </c:pt>
                <c:pt idx="38475">
                  <c:v>3.2475000000024288</c:v>
                </c:pt>
                <c:pt idx="38476">
                  <c:v>3.247600000002429</c:v>
                </c:pt>
                <c:pt idx="38477">
                  <c:v>3.2477000000024292</c:v>
                </c:pt>
                <c:pt idx="38478">
                  <c:v>3.2478000000024294</c:v>
                </c:pt>
                <c:pt idx="38479">
                  <c:v>3.2479000000024296</c:v>
                </c:pt>
                <c:pt idx="38480">
                  <c:v>3.2480000000024298</c:v>
                </c:pt>
                <c:pt idx="38481">
                  <c:v>3.24810000000243</c:v>
                </c:pt>
                <c:pt idx="38482">
                  <c:v>3.2482000000024303</c:v>
                </c:pt>
                <c:pt idx="38483">
                  <c:v>3.2483000000024305</c:v>
                </c:pt>
                <c:pt idx="38484">
                  <c:v>3.2484000000024307</c:v>
                </c:pt>
                <c:pt idx="38485">
                  <c:v>3.2485000000024309</c:v>
                </c:pt>
                <c:pt idx="38486">
                  <c:v>3.2486000000024311</c:v>
                </c:pt>
                <c:pt idx="38487">
                  <c:v>3.2487000000024313</c:v>
                </c:pt>
                <c:pt idx="38488">
                  <c:v>3.2488000000024315</c:v>
                </c:pt>
                <c:pt idx="38489">
                  <c:v>3.2489000000024317</c:v>
                </c:pt>
                <c:pt idx="38490">
                  <c:v>3.2490000000024319</c:v>
                </c:pt>
                <c:pt idx="38491">
                  <c:v>3.2491000000024322</c:v>
                </c:pt>
                <c:pt idx="38492">
                  <c:v>3.2492000000024324</c:v>
                </c:pt>
                <c:pt idx="38493">
                  <c:v>3.2493000000024326</c:v>
                </c:pt>
                <c:pt idx="38494">
                  <c:v>3.2494000000024328</c:v>
                </c:pt>
                <c:pt idx="38495">
                  <c:v>3.249500000002433</c:v>
                </c:pt>
                <c:pt idx="38496">
                  <c:v>3.2496000000024332</c:v>
                </c:pt>
                <c:pt idx="38497">
                  <c:v>3.2497000000024334</c:v>
                </c:pt>
                <c:pt idx="38498">
                  <c:v>3.2498000000024336</c:v>
                </c:pt>
                <c:pt idx="38499">
                  <c:v>3.2499000000024338</c:v>
                </c:pt>
                <c:pt idx="38500">
                  <c:v>3.2500000000024341</c:v>
                </c:pt>
                <c:pt idx="38501">
                  <c:v>3.2501000000024343</c:v>
                </c:pt>
                <c:pt idx="38502">
                  <c:v>3.2502000000024345</c:v>
                </c:pt>
                <c:pt idx="38503">
                  <c:v>3.2503000000024347</c:v>
                </c:pt>
                <c:pt idx="38504">
                  <c:v>3.2504000000024349</c:v>
                </c:pt>
                <c:pt idx="38505">
                  <c:v>3.2505000000024351</c:v>
                </c:pt>
                <c:pt idx="38506">
                  <c:v>3.2506000000024353</c:v>
                </c:pt>
                <c:pt idx="38507">
                  <c:v>3.2507000000024355</c:v>
                </c:pt>
                <c:pt idx="38508">
                  <c:v>3.2508000000024357</c:v>
                </c:pt>
                <c:pt idx="38509">
                  <c:v>3.250900000002436</c:v>
                </c:pt>
                <c:pt idx="38510">
                  <c:v>3.2510000000024362</c:v>
                </c:pt>
                <c:pt idx="38511">
                  <c:v>3.2511000000024364</c:v>
                </c:pt>
                <c:pt idx="38512">
                  <c:v>3.2512000000024366</c:v>
                </c:pt>
                <c:pt idx="38513">
                  <c:v>3.2513000000024368</c:v>
                </c:pt>
                <c:pt idx="38514">
                  <c:v>3.251400000002437</c:v>
                </c:pt>
                <c:pt idx="38515">
                  <c:v>3.2515000000024372</c:v>
                </c:pt>
                <c:pt idx="38516">
                  <c:v>3.2516000000024374</c:v>
                </c:pt>
                <c:pt idx="38517">
                  <c:v>3.2517000000024376</c:v>
                </c:pt>
                <c:pt idx="38518">
                  <c:v>3.2518000000024379</c:v>
                </c:pt>
                <c:pt idx="38519">
                  <c:v>3.2519000000024381</c:v>
                </c:pt>
                <c:pt idx="38520">
                  <c:v>3.2520000000024383</c:v>
                </c:pt>
                <c:pt idx="38521">
                  <c:v>3.2521000000024385</c:v>
                </c:pt>
                <c:pt idx="38522">
                  <c:v>3.2522000000024387</c:v>
                </c:pt>
                <c:pt idx="38523">
                  <c:v>3.2523000000024389</c:v>
                </c:pt>
                <c:pt idx="38524">
                  <c:v>3.2524000000024391</c:v>
                </c:pt>
                <c:pt idx="38525">
                  <c:v>3.2525000000024393</c:v>
                </c:pt>
                <c:pt idx="38526">
                  <c:v>3.2526000000024395</c:v>
                </c:pt>
                <c:pt idx="38527">
                  <c:v>3.2527000000024398</c:v>
                </c:pt>
                <c:pt idx="38528">
                  <c:v>3.25280000000244</c:v>
                </c:pt>
                <c:pt idx="38529">
                  <c:v>3.2529000000024402</c:v>
                </c:pt>
                <c:pt idx="38530">
                  <c:v>3.2530000000024404</c:v>
                </c:pt>
                <c:pt idx="38531">
                  <c:v>3.2531000000024406</c:v>
                </c:pt>
                <c:pt idx="38532">
                  <c:v>3.2532000000024408</c:v>
                </c:pt>
                <c:pt idx="38533">
                  <c:v>3.253300000002441</c:v>
                </c:pt>
                <c:pt idx="38534">
                  <c:v>3.2534000000024412</c:v>
                </c:pt>
                <c:pt idx="38535">
                  <c:v>3.2535000000024414</c:v>
                </c:pt>
                <c:pt idx="38536">
                  <c:v>3.2536000000024417</c:v>
                </c:pt>
                <c:pt idx="38537">
                  <c:v>3.2537000000024419</c:v>
                </c:pt>
                <c:pt idx="38538">
                  <c:v>3.2538000000024421</c:v>
                </c:pt>
                <c:pt idx="38539">
                  <c:v>3.2539000000024423</c:v>
                </c:pt>
                <c:pt idx="38540">
                  <c:v>3.2540000000024425</c:v>
                </c:pt>
                <c:pt idx="38541">
                  <c:v>3.2541000000024427</c:v>
                </c:pt>
                <c:pt idx="38542">
                  <c:v>3.2542000000024429</c:v>
                </c:pt>
                <c:pt idx="38543">
                  <c:v>3.2543000000024431</c:v>
                </c:pt>
                <c:pt idx="38544">
                  <c:v>3.2544000000024433</c:v>
                </c:pt>
                <c:pt idx="38545">
                  <c:v>3.2545000000024435</c:v>
                </c:pt>
                <c:pt idx="38546">
                  <c:v>3.2546000000024438</c:v>
                </c:pt>
                <c:pt idx="38547">
                  <c:v>3.254700000002444</c:v>
                </c:pt>
                <c:pt idx="38548">
                  <c:v>3.2548000000024442</c:v>
                </c:pt>
                <c:pt idx="38549">
                  <c:v>3.2549000000024444</c:v>
                </c:pt>
                <c:pt idx="38550">
                  <c:v>3.2550000000024446</c:v>
                </c:pt>
                <c:pt idx="38551">
                  <c:v>3.2551000000024448</c:v>
                </c:pt>
                <c:pt idx="38552">
                  <c:v>3.255200000002445</c:v>
                </c:pt>
                <c:pt idx="38553">
                  <c:v>3.2553000000024452</c:v>
                </c:pt>
                <c:pt idx="38554">
                  <c:v>3.2554000000024454</c:v>
                </c:pt>
                <c:pt idx="38555">
                  <c:v>3.2555000000024457</c:v>
                </c:pt>
                <c:pt idx="38556">
                  <c:v>3.2556000000024459</c:v>
                </c:pt>
                <c:pt idx="38557">
                  <c:v>3.2557000000024461</c:v>
                </c:pt>
                <c:pt idx="38558">
                  <c:v>3.2558000000024463</c:v>
                </c:pt>
                <c:pt idx="38559">
                  <c:v>3.2559000000024465</c:v>
                </c:pt>
                <c:pt idx="38560">
                  <c:v>3.2560000000024467</c:v>
                </c:pt>
                <c:pt idx="38561">
                  <c:v>3.2561000000024469</c:v>
                </c:pt>
                <c:pt idx="38562">
                  <c:v>3.2562000000024471</c:v>
                </c:pt>
                <c:pt idx="38563">
                  <c:v>3.2563000000024473</c:v>
                </c:pt>
                <c:pt idx="38564">
                  <c:v>3.2564000000024476</c:v>
                </c:pt>
                <c:pt idx="38565">
                  <c:v>3.2565000000024478</c:v>
                </c:pt>
                <c:pt idx="38566">
                  <c:v>3.256600000002448</c:v>
                </c:pt>
                <c:pt idx="38567">
                  <c:v>3.2567000000024482</c:v>
                </c:pt>
                <c:pt idx="38568">
                  <c:v>3.2568000000024484</c:v>
                </c:pt>
                <c:pt idx="38569">
                  <c:v>3.2569000000024486</c:v>
                </c:pt>
                <c:pt idx="38570">
                  <c:v>3.2570000000024488</c:v>
                </c:pt>
                <c:pt idx="38571">
                  <c:v>3.257100000002449</c:v>
                </c:pt>
                <c:pt idx="38572">
                  <c:v>3.2572000000024492</c:v>
                </c:pt>
                <c:pt idx="38573">
                  <c:v>3.2573000000024495</c:v>
                </c:pt>
                <c:pt idx="38574">
                  <c:v>3.2574000000024497</c:v>
                </c:pt>
                <c:pt idx="38575">
                  <c:v>3.2575000000024499</c:v>
                </c:pt>
                <c:pt idx="38576">
                  <c:v>3.2576000000024501</c:v>
                </c:pt>
                <c:pt idx="38577">
                  <c:v>3.2577000000024503</c:v>
                </c:pt>
                <c:pt idx="38578">
                  <c:v>3.2578000000024505</c:v>
                </c:pt>
                <c:pt idx="38579">
                  <c:v>3.2579000000024507</c:v>
                </c:pt>
                <c:pt idx="38580">
                  <c:v>3.2580000000024509</c:v>
                </c:pt>
                <c:pt idx="38581">
                  <c:v>3.2581000000024511</c:v>
                </c:pt>
                <c:pt idx="38582">
                  <c:v>3.2582000000024514</c:v>
                </c:pt>
                <c:pt idx="38583">
                  <c:v>3.2583000000024516</c:v>
                </c:pt>
                <c:pt idx="38584">
                  <c:v>3.2584000000024518</c:v>
                </c:pt>
                <c:pt idx="38585">
                  <c:v>3.258500000002452</c:v>
                </c:pt>
                <c:pt idx="38586">
                  <c:v>3.2586000000024522</c:v>
                </c:pt>
                <c:pt idx="38587">
                  <c:v>3.2587000000024524</c:v>
                </c:pt>
                <c:pt idx="38588">
                  <c:v>3.2588000000024526</c:v>
                </c:pt>
                <c:pt idx="38589">
                  <c:v>3.2589000000024528</c:v>
                </c:pt>
                <c:pt idx="38590">
                  <c:v>3.259000000002453</c:v>
                </c:pt>
                <c:pt idx="38591">
                  <c:v>3.2591000000024533</c:v>
                </c:pt>
                <c:pt idx="38592">
                  <c:v>3.2592000000024535</c:v>
                </c:pt>
                <c:pt idx="38593">
                  <c:v>3.2593000000024537</c:v>
                </c:pt>
                <c:pt idx="38594">
                  <c:v>3.2594000000024539</c:v>
                </c:pt>
                <c:pt idx="38595">
                  <c:v>3.2595000000024541</c:v>
                </c:pt>
                <c:pt idx="38596">
                  <c:v>3.2596000000024543</c:v>
                </c:pt>
                <c:pt idx="38597">
                  <c:v>3.2597000000024545</c:v>
                </c:pt>
                <c:pt idx="38598">
                  <c:v>3.2598000000024547</c:v>
                </c:pt>
                <c:pt idx="38599">
                  <c:v>3.2599000000024549</c:v>
                </c:pt>
                <c:pt idx="38600">
                  <c:v>3.2600000000024552</c:v>
                </c:pt>
                <c:pt idx="38601">
                  <c:v>3.2601000000024554</c:v>
                </c:pt>
                <c:pt idx="38602">
                  <c:v>3.2602000000024556</c:v>
                </c:pt>
                <c:pt idx="38603">
                  <c:v>3.2603000000024558</c:v>
                </c:pt>
                <c:pt idx="38604">
                  <c:v>3.260400000002456</c:v>
                </c:pt>
                <c:pt idx="38605">
                  <c:v>3.2605000000024562</c:v>
                </c:pt>
                <c:pt idx="38606">
                  <c:v>3.2606000000024564</c:v>
                </c:pt>
                <c:pt idx="38607">
                  <c:v>3.2607000000024566</c:v>
                </c:pt>
                <c:pt idx="38608">
                  <c:v>3.2608000000024568</c:v>
                </c:pt>
                <c:pt idx="38609">
                  <c:v>3.2609000000024571</c:v>
                </c:pt>
                <c:pt idx="38610">
                  <c:v>3.2610000000024573</c:v>
                </c:pt>
                <c:pt idx="38611">
                  <c:v>3.2611000000024575</c:v>
                </c:pt>
                <c:pt idx="38612">
                  <c:v>3.2612000000024577</c:v>
                </c:pt>
                <c:pt idx="38613">
                  <c:v>3.2613000000024579</c:v>
                </c:pt>
                <c:pt idx="38614">
                  <c:v>3.2614000000024581</c:v>
                </c:pt>
                <c:pt idx="38615">
                  <c:v>3.2615000000024583</c:v>
                </c:pt>
                <c:pt idx="38616">
                  <c:v>3.2616000000024585</c:v>
                </c:pt>
                <c:pt idx="38617">
                  <c:v>3.2617000000024587</c:v>
                </c:pt>
                <c:pt idx="38618">
                  <c:v>3.261800000002459</c:v>
                </c:pt>
                <c:pt idx="38619">
                  <c:v>3.2619000000024592</c:v>
                </c:pt>
                <c:pt idx="38620">
                  <c:v>3.2620000000024594</c:v>
                </c:pt>
                <c:pt idx="38621">
                  <c:v>3.2621000000024596</c:v>
                </c:pt>
                <c:pt idx="38622">
                  <c:v>3.2622000000024598</c:v>
                </c:pt>
                <c:pt idx="38623">
                  <c:v>3.26230000000246</c:v>
                </c:pt>
                <c:pt idx="38624">
                  <c:v>3.2624000000024602</c:v>
                </c:pt>
                <c:pt idx="38625">
                  <c:v>3.2625000000024604</c:v>
                </c:pt>
                <c:pt idx="38626">
                  <c:v>3.2626000000024606</c:v>
                </c:pt>
                <c:pt idx="38627">
                  <c:v>3.2627000000024609</c:v>
                </c:pt>
                <c:pt idx="38628">
                  <c:v>3.2628000000024611</c:v>
                </c:pt>
                <c:pt idx="38629">
                  <c:v>3.2629000000024613</c:v>
                </c:pt>
                <c:pt idx="38630">
                  <c:v>3.2630000000024615</c:v>
                </c:pt>
                <c:pt idx="38631">
                  <c:v>3.2631000000024617</c:v>
                </c:pt>
                <c:pt idx="38632">
                  <c:v>3.2632000000024619</c:v>
                </c:pt>
                <c:pt idx="38633">
                  <c:v>3.2633000000024621</c:v>
                </c:pt>
                <c:pt idx="38634">
                  <c:v>3.2634000000024623</c:v>
                </c:pt>
                <c:pt idx="38635">
                  <c:v>3.2635000000024625</c:v>
                </c:pt>
                <c:pt idx="38636">
                  <c:v>3.2636000000024628</c:v>
                </c:pt>
                <c:pt idx="38637">
                  <c:v>3.263700000002463</c:v>
                </c:pt>
                <c:pt idx="38638">
                  <c:v>3.2638000000024632</c:v>
                </c:pt>
                <c:pt idx="38639">
                  <c:v>3.2639000000024634</c:v>
                </c:pt>
                <c:pt idx="38640">
                  <c:v>3.2640000000024636</c:v>
                </c:pt>
                <c:pt idx="38641">
                  <c:v>3.2641000000024638</c:v>
                </c:pt>
                <c:pt idx="38642">
                  <c:v>3.264200000002464</c:v>
                </c:pt>
                <c:pt idx="38643">
                  <c:v>3.2643000000024642</c:v>
                </c:pt>
                <c:pt idx="38644">
                  <c:v>3.2644000000024644</c:v>
                </c:pt>
                <c:pt idx="38645">
                  <c:v>3.2645000000024647</c:v>
                </c:pt>
                <c:pt idx="38646">
                  <c:v>3.2646000000024649</c:v>
                </c:pt>
                <c:pt idx="38647">
                  <c:v>3.2647000000024651</c:v>
                </c:pt>
                <c:pt idx="38648">
                  <c:v>3.2648000000024653</c:v>
                </c:pt>
                <c:pt idx="38649">
                  <c:v>3.2649000000024655</c:v>
                </c:pt>
                <c:pt idx="38650">
                  <c:v>3.2650000000024657</c:v>
                </c:pt>
                <c:pt idx="38651">
                  <c:v>3.2651000000024659</c:v>
                </c:pt>
                <c:pt idx="38652">
                  <c:v>3.2652000000024661</c:v>
                </c:pt>
                <c:pt idx="38653">
                  <c:v>3.2653000000024663</c:v>
                </c:pt>
                <c:pt idx="38654">
                  <c:v>3.2654000000024666</c:v>
                </c:pt>
                <c:pt idx="38655">
                  <c:v>3.2655000000024668</c:v>
                </c:pt>
                <c:pt idx="38656">
                  <c:v>3.265600000002467</c:v>
                </c:pt>
                <c:pt idx="38657">
                  <c:v>3.2657000000024672</c:v>
                </c:pt>
                <c:pt idx="38658">
                  <c:v>3.2658000000024674</c:v>
                </c:pt>
                <c:pt idx="38659">
                  <c:v>3.2659000000024676</c:v>
                </c:pt>
                <c:pt idx="38660">
                  <c:v>3.2660000000024678</c:v>
                </c:pt>
                <c:pt idx="38661">
                  <c:v>3.266100000002468</c:v>
                </c:pt>
                <c:pt idx="38662">
                  <c:v>3.2662000000024682</c:v>
                </c:pt>
                <c:pt idx="38663">
                  <c:v>3.2663000000024685</c:v>
                </c:pt>
                <c:pt idx="38664">
                  <c:v>3.2664000000024687</c:v>
                </c:pt>
                <c:pt idx="38665">
                  <c:v>3.2665000000024689</c:v>
                </c:pt>
                <c:pt idx="38666">
                  <c:v>3.2666000000024691</c:v>
                </c:pt>
                <c:pt idx="38667">
                  <c:v>3.2667000000024693</c:v>
                </c:pt>
                <c:pt idx="38668">
                  <c:v>3.2668000000024695</c:v>
                </c:pt>
                <c:pt idx="38669">
                  <c:v>3.2669000000024697</c:v>
                </c:pt>
                <c:pt idx="38670">
                  <c:v>3.2670000000024699</c:v>
                </c:pt>
                <c:pt idx="38671">
                  <c:v>3.2671000000024701</c:v>
                </c:pt>
                <c:pt idx="38672">
                  <c:v>3.2672000000024704</c:v>
                </c:pt>
                <c:pt idx="38673">
                  <c:v>3.2673000000024706</c:v>
                </c:pt>
                <c:pt idx="38674">
                  <c:v>3.2674000000024708</c:v>
                </c:pt>
                <c:pt idx="38675">
                  <c:v>3.267500000002471</c:v>
                </c:pt>
                <c:pt idx="38676">
                  <c:v>3.2676000000024712</c:v>
                </c:pt>
                <c:pt idx="38677">
                  <c:v>3.2677000000024714</c:v>
                </c:pt>
                <c:pt idx="38678">
                  <c:v>3.2678000000024716</c:v>
                </c:pt>
                <c:pt idx="38679">
                  <c:v>3.2679000000024718</c:v>
                </c:pt>
                <c:pt idx="38680">
                  <c:v>3.268000000002472</c:v>
                </c:pt>
                <c:pt idx="38681">
                  <c:v>3.2681000000024722</c:v>
                </c:pt>
                <c:pt idx="38682">
                  <c:v>3.2682000000024725</c:v>
                </c:pt>
                <c:pt idx="38683">
                  <c:v>3.2683000000024727</c:v>
                </c:pt>
                <c:pt idx="38684">
                  <c:v>3.2684000000024729</c:v>
                </c:pt>
                <c:pt idx="38685">
                  <c:v>3.2685000000024731</c:v>
                </c:pt>
                <c:pt idx="38686">
                  <c:v>3.2686000000024733</c:v>
                </c:pt>
                <c:pt idx="38687">
                  <c:v>3.2687000000024735</c:v>
                </c:pt>
                <c:pt idx="38688">
                  <c:v>3.2688000000024737</c:v>
                </c:pt>
                <c:pt idx="38689">
                  <c:v>3.2689000000024739</c:v>
                </c:pt>
                <c:pt idx="38690">
                  <c:v>3.2690000000024741</c:v>
                </c:pt>
                <c:pt idx="38691">
                  <c:v>3.2691000000024744</c:v>
                </c:pt>
                <c:pt idx="38692">
                  <c:v>3.2692000000024746</c:v>
                </c:pt>
                <c:pt idx="38693">
                  <c:v>3.2693000000024748</c:v>
                </c:pt>
                <c:pt idx="38694">
                  <c:v>3.269400000002475</c:v>
                </c:pt>
                <c:pt idx="38695">
                  <c:v>3.2695000000024752</c:v>
                </c:pt>
                <c:pt idx="38696">
                  <c:v>3.2696000000024754</c:v>
                </c:pt>
                <c:pt idx="38697">
                  <c:v>3.2697000000024756</c:v>
                </c:pt>
                <c:pt idx="38698">
                  <c:v>3.2698000000024758</c:v>
                </c:pt>
                <c:pt idx="38699">
                  <c:v>3.269900000002476</c:v>
                </c:pt>
                <c:pt idx="38700">
                  <c:v>3.2700000000024763</c:v>
                </c:pt>
                <c:pt idx="38701">
                  <c:v>3.2701000000024765</c:v>
                </c:pt>
                <c:pt idx="38702">
                  <c:v>3.2702000000024767</c:v>
                </c:pt>
                <c:pt idx="38703">
                  <c:v>3.2703000000024769</c:v>
                </c:pt>
                <c:pt idx="38704">
                  <c:v>3.2704000000024771</c:v>
                </c:pt>
                <c:pt idx="38705">
                  <c:v>3.2705000000024773</c:v>
                </c:pt>
                <c:pt idx="38706">
                  <c:v>3.2706000000024775</c:v>
                </c:pt>
                <c:pt idx="38707">
                  <c:v>3.2707000000024777</c:v>
                </c:pt>
                <c:pt idx="38708">
                  <c:v>3.2708000000024779</c:v>
                </c:pt>
                <c:pt idx="38709">
                  <c:v>3.2709000000024782</c:v>
                </c:pt>
                <c:pt idx="38710">
                  <c:v>3.2710000000024784</c:v>
                </c:pt>
                <c:pt idx="38711">
                  <c:v>3.2711000000024786</c:v>
                </c:pt>
                <c:pt idx="38712">
                  <c:v>3.2712000000024788</c:v>
                </c:pt>
                <c:pt idx="38713">
                  <c:v>3.271300000002479</c:v>
                </c:pt>
                <c:pt idx="38714">
                  <c:v>3.2714000000024792</c:v>
                </c:pt>
                <c:pt idx="38715">
                  <c:v>3.2715000000024794</c:v>
                </c:pt>
                <c:pt idx="38716">
                  <c:v>3.2716000000024796</c:v>
                </c:pt>
                <c:pt idx="38717">
                  <c:v>3.2717000000024798</c:v>
                </c:pt>
                <c:pt idx="38718">
                  <c:v>3.2718000000024801</c:v>
                </c:pt>
                <c:pt idx="38719">
                  <c:v>3.2719000000024803</c:v>
                </c:pt>
                <c:pt idx="38720">
                  <c:v>3.2720000000024805</c:v>
                </c:pt>
                <c:pt idx="38721">
                  <c:v>3.2721000000024807</c:v>
                </c:pt>
                <c:pt idx="38722">
                  <c:v>3.2722000000024809</c:v>
                </c:pt>
                <c:pt idx="38723">
                  <c:v>3.2723000000024811</c:v>
                </c:pt>
                <c:pt idx="38724">
                  <c:v>3.2724000000024813</c:v>
                </c:pt>
                <c:pt idx="38725">
                  <c:v>3.2725000000024815</c:v>
                </c:pt>
                <c:pt idx="38726">
                  <c:v>3.2726000000024817</c:v>
                </c:pt>
                <c:pt idx="38727">
                  <c:v>3.272700000002482</c:v>
                </c:pt>
                <c:pt idx="38728">
                  <c:v>3.2728000000024822</c:v>
                </c:pt>
                <c:pt idx="38729">
                  <c:v>3.2729000000024824</c:v>
                </c:pt>
                <c:pt idx="38730">
                  <c:v>3.2730000000024826</c:v>
                </c:pt>
                <c:pt idx="38731">
                  <c:v>3.2731000000024828</c:v>
                </c:pt>
                <c:pt idx="38732">
                  <c:v>3.273200000002483</c:v>
                </c:pt>
                <c:pt idx="38733">
                  <c:v>3.2733000000024832</c:v>
                </c:pt>
                <c:pt idx="38734">
                  <c:v>3.2734000000024834</c:v>
                </c:pt>
                <c:pt idx="38735">
                  <c:v>3.2735000000024836</c:v>
                </c:pt>
                <c:pt idx="38736">
                  <c:v>3.2736000000024839</c:v>
                </c:pt>
                <c:pt idx="38737">
                  <c:v>3.2737000000024841</c:v>
                </c:pt>
                <c:pt idx="38738">
                  <c:v>3.2738000000024843</c:v>
                </c:pt>
                <c:pt idx="38739">
                  <c:v>3.2739000000024845</c:v>
                </c:pt>
                <c:pt idx="38740">
                  <c:v>3.2740000000024847</c:v>
                </c:pt>
                <c:pt idx="38741">
                  <c:v>3.2741000000024849</c:v>
                </c:pt>
                <c:pt idx="38742">
                  <c:v>3.2742000000024851</c:v>
                </c:pt>
                <c:pt idx="38743">
                  <c:v>3.2743000000024853</c:v>
                </c:pt>
                <c:pt idx="38744">
                  <c:v>3.2744000000024855</c:v>
                </c:pt>
                <c:pt idx="38745">
                  <c:v>3.2745000000024858</c:v>
                </c:pt>
                <c:pt idx="38746">
                  <c:v>3.274600000002486</c:v>
                </c:pt>
                <c:pt idx="38747">
                  <c:v>3.2747000000024862</c:v>
                </c:pt>
                <c:pt idx="38748">
                  <c:v>3.2748000000024864</c:v>
                </c:pt>
                <c:pt idx="38749">
                  <c:v>3.2749000000024866</c:v>
                </c:pt>
                <c:pt idx="38750">
                  <c:v>3.2750000000024868</c:v>
                </c:pt>
                <c:pt idx="38751">
                  <c:v>3.275100000002487</c:v>
                </c:pt>
                <c:pt idx="38752">
                  <c:v>3.2752000000024872</c:v>
                </c:pt>
                <c:pt idx="38753">
                  <c:v>3.2753000000024874</c:v>
                </c:pt>
                <c:pt idx="38754">
                  <c:v>3.2754000000024877</c:v>
                </c:pt>
                <c:pt idx="38755">
                  <c:v>3.2755000000024879</c:v>
                </c:pt>
                <c:pt idx="38756">
                  <c:v>3.2756000000024881</c:v>
                </c:pt>
                <c:pt idx="38757">
                  <c:v>3.2757000000024883</c:v>
                </c:pt>
                <c:pt idx="38758">
                  <c:v>3.2758000000024885</c:v>
                </c:pt>
                <c:pt idx="38759">
                  <c:v>3.2759000000024887</c:v>
                </c:pt>
                <c:pt idx="38760">
                  <c:v>3.2760000000024889</c:v>
                </c:pt>
                <c:pt idx="38761">
                  <c:v>3.2761000000024891</c:v>
                </c:pt>
                <c:pt idx="38762">
                  <c:v>3.2762000000024893</c:v>
                </c:pt>
                <c:pt idx="38763">
                  <c:v>3.2763000000024896</c:v>
                </c:pt>
                <c:pt idx="38764">
                  <c:v>3.2764000000024898</c:v>
                </c:pt>
                <c:pt idx="38765">
                  <c:v>3.27650000000249</c:v>
                </c:pt>
                <c:pt idx="38766">
                  <c:v>3.2766000000024902</c:v>
                </c:pt>
                <c:pt idx="38767">
                  <c:v>3.2767000000024904</c:v>
                </c:pt>
                <c:pt idx="38768">
                  <c:v>3.2768000000024906</c:v>
                </c:pt>
                <c:pt idx="38769">
                  <c:v>3.2769000000024908</c:v>
                </c:pt>
                <c:pt idx="38770">
                  <c:v>3.277000000002491</c:v>
                </c:pt>
                <c:pt idx="38771">
                  <c:v>3.2771000000024912</c:v>
                </c:pt>
                <c:pt idx="38772">
                  <c:v>3.2772000000024915</c:v>
                </c:pt>
                <c:pt idx="38773">
                  <c:v>3.2773000000024917</c:v>
                </c:pt>
                <c:pt idx="38774">
                  <c:v>3.2774000000024919</c:v>
                </c:pt>
                <c:pt idx="38775">
                  <c:v>3.2775000000024921</c:v>
                </c:pt>
                <c:pt idx="38776">
                  <c:v>3.2776000000024923</c:v>
                </c:pt>
                <c:pt idx="38777">
                  <c:v>3.2777000000024925</c:v>
                </c:pt>
                <c:pt idx="38778">
                  <c:v>3.2778000000024927</c:v>
                </c:pt>
                <c:pt idx="38779">
                  <c:v>3.2779000000024929</c:v>
                </c:pt>
                <c:pt idx="38780">
                  <c:v>3.2780000000024931</c:v>
                </c:pt>
                <c:pt idx="38781">
                  <c:v>3.2781000000024934</c:v>
                </c:pt>
                <c:pt idx="38782">
                  <c:v>3.2782000000024936</c:v>
                </c:pt>
                <c:pt idx="38783">
                  <c:v>3.2783000000024938</c:v>
                </c:pt>
                <c:pt idx="38784">
                  <c:v>3.278400000002494</c:v>
                </c:pt>
                <c:pt idx="38785">
                  <c:v>3.2785000000024942</c:v>
                </c:pt>
                <c:pt idx="38786">
                  <c:v>3.2786000000024944</c:v>
                </c:pt>
                <c:pt idx="38787">
                  <c:v>3.2787000000024946</c:v>
                </c:pt>
                <c:pt idx="38788">
                  <c:v>3.2788000000024948</c:v>
                </c:pt>
                <c:pt idx="38789">
                  <c:v>3.278900000002495</c:v>
                </c:pt>
                <c:pt idx="38790">
                  <c:v>3.2790000000024953</c:v>
                </c:pt>
                <c:pt idx="38791">
                  <c:v>3.2791000000024955</c:v>
                </c:pt>
                <c:pt idx="38792">
                  <c:v>3.2792000000024957</c:v>
                </c:pt>
                <c:pt idx="38793">
                  <c:v>3.2793000000024959</c:v>
                </c:pt>
                <c:pt idx="38794">
                  <c:v>3.2794000000024961</c:v>
                </c:pt>
                <c:pt idx="38795">
                  <c:v>3.2795000000024963</c:v>
                </c:pt>
                <c:pt idx="38796">
                  <c:v>3.2796000000024965</c:v>
                </c:pt>
                <c:pt idx="38797">
                  <c:v>3.2797000000024967</c:v>
                </c:pt>
                <c:pt idx="38798">
                  <c:v>3.2798000000024969</c:v>
                </c:pt>
                <c:pt idx="38799">
                  <c:v>3.2799000000024972</c:v>
                </c:pt>
                <c:pt idx="38800">
                  <c:v>3.2800000000024974</c:v>
                </c:pt>
                <c:pt idx="38801">
                  <c:v>3.2801000000024976</c:v>
                </c:pt>
                <c:pt idx="38802">
                  <c:v>3.2802000000024978</c:v>
                </c:pt>
                <c:pt idx="38803">
                  <c:v>3.280300000002498</c:v>
                </c:pt>
                <c:pt idx="38804">
                  <c:v>3.2804000000024982</c:v>
                </c:pt>
                <c:pt idx="38805">
                  <c:v>3.2805000000024984</c:v>
                </c:pt>
                <c:pt idx="38806">
                  <c:v>3.2806000000024986</c:v>
                </c:pt>
                <c:pt idx="38807">
                  <c:v>3.2807000000024988</c:v>
                </c:pt>
                <c:pt idx="38808">
                  <c:v>3.2808000000024991</c:v>
                </c:pt>
                <c:pt idx="38809">
                  <c:v>3.2809000000024993</c:v>
                </c:pt>
                <c:pt idx="38810">
                  <c:v>3.2810000000024995</c:v>
                </c:pt>
                <c:pt idx="38811">
                  <c:v>3.2811000000024997</c:v>
                </c:pt>
                <c:pt idx="38812">
                  <c:v>3.2812000000024999</c:v>
                </c:pt>
                <c:pt idx="38813">
                  <c:v>3.2813000000025001</c:v>
                </c:pt>
                <c:pt idx="38814">
                  <c:v>3.2814000000025003</c:v>
                </c:pt>
                <c:pt idx="38815">
                  <c:v>3.2815000000025005</c:v>
                </c:pt>
                <c:pt idx="38816">
                  <c:v>3.2816000000025007</c:v>
                </c:pt>
                <c:pt idx="38817">
                  <c:v>3.2817000000025009</c:v>
                </c:pt>
                <c:pt idx="38818">
                  <c:v>3.2818000000025012</c:v>
                </c:pt>
                <c:pt idx="38819">
                  <c:v>3.2819000000025014</c:v>
                </c:pt>
                <c:pt idx="38820">
                  <c:v>3.2820000000025016</c:v>
                </c:pt>
                <c:pt idx="38821">
                  <c:v>3.2821000000025018</c:v>
                </c:pt>
                <c:pt idx="38822">
                  <c:v>3.282200000002502</c:v>
                </c:pt>
                <c:pt idx="38823">
                  <c:v>3.2823000000025022</c:v>
                </c:pt>
                <c:pt idx="38824">
                  <c:v>3.2824000000025024</c:v>
                </c:pt>
                <c:pt idx="38825">
                  <c:v>3.2825000000025026</c:v>
                </c:pt>
                <c:pt idx="38826">
                  <c:v>3.2826000000025028</c:v>
                </c:pt>
                <c:pt idx="38827">
                  <c:v>3.2827000000025031</c:v>
                </c:pt>
                <c:pt idx="38828">
                  <c:v>3.2828000000025033</c:v>
                </c:pt>
                <c:pt idx="38829">
                  <c:v>3.2829000000025035</c:v>
                </c:pt>
                <c:pt idx="38830">
                  <c:v>3.2830000000025037</c:v>
                </c:pt>
                <c:pt idx="38831">
                  <c:v>3.2831000000025039</c:v>
                </c:pt>
                <c:pt idx="38832">
                  <c:v>3.2832000000025041</c:v>
                </c:pt>
                <c:pt idx="38833">
                  <c:v>3.2833000000025043</c:v>
                </c:pt>
                <c:pt idx="38834">
                  <c:v>3.2834000000025045</c:v>
                </c:pt>
                <c:pt idx="38835">
                  <c:v>3.2835000000025047</c:v>
                </c:pt>
                <c:pt idx="38836">
                  <c:v>3.283600000002505</c:v>
                </c:pt>
                <c:pt idx="38837">
                  <c:v>3.2837000000025052</c:v>
                </c:pt>
                <c:pt idx="38838">
                  <c:v>3.2838000000025054</c:v>
                </c:pt>
                <c:pt idx="38839">
                  <c:v>3.2839000000025056</c:v>
                </c:pt>
                <c:pt idx="38840">
                  <c:v>3.2840000000025058</c:v>
                </c:pt>
                <c:pt idx="38841">
                  <c:v>3.284100000002506</c:v>
                </c:pt>
                <c:pt idx="38842">
                  <c:v>3.2842000000025062</c:v>
                </c:pt>
                <c:pt idx="38843">
                  <c:v>3.2843000000025064</c:v>
                </c:pt>
                <c:pt idx="38844">
                  <c:v>3.2844000000025066</c:v>
                </c:pt>
                <c:pt idx="38845">
                  <c:v>3.2845000000025069</c:v>
                </c:pt>
                <c:pt idx="38846">
                  <c:v>3.2846000000025071</c:v>
                </c:pt>
                <c:pt idx="38847">
                  <c:v>3.2847000000025073</c:v>
                </c:pt>
                <c:pt idx="38848">
                  <c:v>3.2848000000025075</c:v>
                </c:pt>
                <c:pt idx="38849">
                  <c:v>3.2849000000025077</c:v>
                </c:pt>
                <c:pt idx="38850">
                  <c:v>3.2850000000025079</c:v>
                </c:pt>
                <c:pt idx="38851">
                  <c:v>3.2851000000025081</c:v>
                </c:pt>
                <c:pt idx="38852">
                  <c:v>3.2852000000025083</c:v>
                </c:pt>
                <c:pt idx="38853">
                  <c:v>3.2853000000025085</c:v>
                </c:pt>
                <c:pt idx="38854">
                  <c:v>3.2854000000025088</c:v>
                </c:pt>
                <c:pt idx="38855">
                  <c:v>3.285500000002509</c:v>
                </c:pt>
                <c:pt idx="38856">
                  <c:v>3.2856000000025092</c:v>
                </c:pt>
                <c:pt idx="38857">
                  <c:v>3.2857000000025094</c:v>
                </c:pt>
                <c:pt idx="38858">
                  <c:v>3.2858000000025096</c:v>
                </c:pt>
                <c:pt idx="38859">
                  <c:v>3.2859000000025098</c:v>
                </c:pt>
                <c:pt idx="38860">
                  <c:v>3.28600000000251</c:v>
                </c:pt>
                <c:pt idx="38861">
                  <c:v>3.2861000000025102</c:v>
                </c:pt>
                <c:pt idx="38862">
                  <c:v>3.2862000000025104</c:v>
                </c:pt>
                <c:pt idx="38863">
                  <c:v>3.2863000000025107</c:v>
                </c:pt>
                <c:pt idx="38864">
                  <c:v>3.2864000000025109</c:v>
                </c:pt>
                <c:pt idx="38865">
                  <c:v>3.2865000000025111</c:v>
                </c:pt>
                <c:pt idx="38866">
                  <c:v>3.2866000000025113</c:v>
                </c:pt>
                <c:pt idx="38867">
                  <c:v>3.2867000000025115</c:v>
                </c:pt>
                <c:pt idx="38868">
                  <c:v>3.2868000000025117</c:v>
                </c:pt>
                <c:pt idx="38869">
                  <c:v>3.2869000000025119</c:v>
                </c:pt>
                <c:pt idx="38870">
                  <c:v>3.2870000000025121</c:v>
                </c:pt>
                <c:pt idx="38871">
                  <c:v>3.2871000000025123</c:v>
                </c:pt>
                <c:pt idx="38872">
                  <c:v>3.2872000000025126</c:v>
                </c:pt>
                <c:pt idx="38873">
                  <c:v>3.2873000000025128</c:v>
                </c:pt>
                <c:pt idx="38874">
                  <c:v>3.287400000002513</c:v>
                </c:pt>
                <c:pt idx="38875">
                  <c:v>3.2875000000025132</c:v>
                </c:pt>
                <c:pt idx="38876">
                  <c:v>3.2876000000025134</c:v>
                </c:pt>
                <c:pt idx="38877">
                  <c:v>3.2877000000025136</c:v>
                </c:pt>
                <c:pt idx="38878">
                  <c:v>3.2878000000025138</c:v>
                </c:pt>
                <c:pt idx="38879">
                  <c:v>3.287900000002514</c:v>
                </c:pt>
                <c:pt idx="38880">
                  <c:v>3.2880000000025142</c:v>
                </c:pt>
                <c:pt idx="38881">
                  <c:v>3.2881000000025145</c:v>
                </c:pt>
                <c:pt idx="38882">
                  <c:v>3.2882000000025147</c:v>
                </c:pt>
                <c:pt idx="38883">
                  <c:v>3.2883000000025149</c:v>
                </c:pt>
                <c:pt idx="38884">
                  <c:v>3.2884000000025151</c:v>
                </c:pt>
                <c:pt idx="38885">
                  <c:v>3.2885000000025153</c:v>
                </c:pt>
                <c:pt idx="38886">
                  <c:v>3.2886000000025155</c:v>
                </c:pt>
                <c:pt idx="38887">
                  <c:v>3.2887000000025157</c:v>
                </c:pt>
                <c:pt idx="38888">
                  <c:v>3.2888000000025159</c:v>
                </c:pt>
                <c:pt idx="38889">
                  <c:v>3.2889000000025161</c:v>
                </c:pt>
                <c:pt idx="38890">
                  <c:v>3.2890000000025164</c:v>
                </c:pt>
                <c:pt idx="38891">
                  <c:v>3.2891000000025166</c:v>
                </c:pt>
                <c:pt idx="38892">
                  <c:v>3.2892000000025168</c:v>
                </c:pt>
                <c:pt idx="38893">
                  <c:v>3.289300000002517</c:v>
                </c:pt>
                <c:pt idx="38894">
                  <c:v>3.2894000000025172</c:v>
                </c:pt>
                <c:pt idx="38895">
                  <c:v>3.2895000000025174</c:v>
                </c:pt>
                <c:pt idx="38896">
                  <c:v>3.2896000000025176</c:v>
                </c:pt>
                <c:pt idx="38897">
                  <c:v>3.2897000000025178</c:v>
                </c:pt>
                <c:pt idx="38898">
                  <c:v>3.289800000002518</c:v>
                </c:pt>
                <c:pt idx="38899">
                  <c:v>3.2899000000025183</c:v>
                </c:pt>
                <c:pt idx="38900">
                  <c:v>3.2900000000025185</c:v>
                </c:pt>
                <c:pt idx="38901">
                  <c:v>3.2901000000025187</c:v>
                </c:pt>
                <c:pt idx="38902">
                  <c:v>3.2902000000025189</c:v>
                </c:pt>
                <c:pt idx="38903">
                  <c:v>3.2903000000025191</c:v>
                </c:pt>
                <c:pt idx="38904">
                  <c:v>3.2904000000025193</c:v>
                </c:pt>
                <c:pt idx="38905">
                  <c:v>3.2905000000025195</c:v>
                </c:pt>
                <c:pt idx="38906">
                  <c:v>3.2906000000025197</c:v>
                </c:pt>
                <c:pt idx="38907">
                  <c:v>3.2907000000025199</c:v>
                </c:pt>
                <c:pt idx="38908">
                  <c:v>3.2908000000025202</c:v>
                </c:pt>
                <c:pt idx="38909">
                  <c:v>3.2909000000025204</c:v>
                </c:pt>
                <c:pt idx="38910">
                  <c:v>3.2910000000025206</c:v>
                </c:pt>
                <c:pt idx="38911">
                  <c:v>3.2911000000025208</c:v>
                </c:pt>
                <c:pt idx="38912">
                  <c:v>3.291200000002521</c:v>
                </c:pt>
                <c:pt idx="38913">
                  <c:v>3.2913000000025212</c:v>
                </c:pt>
                <c:pt idx="38914">
                  <c:v>3.2914000000025214</c:v>
                </c:pt>
                <c:pt idx="38915">
                  <c:v>3.2915000000025216</c:v>
                </c:pt>
                <c:pt idx="38916">
                  <c:v>3.2916000000025218</c:v>
                </c:pt>
                <c:pt idx="38917">
                  <c:v>3.2917000000025221</c:v>
                </c:pt>
                <c:pt idx="38918">
                  <c:v>3.2918000000025223</c:v>
                </c:pt>
                <c:pt idx="38919">
                  <c:v>3.2919000000025225</c:v>
                </c:pt>
                <c:pt idx="38920">
                  <c:v>3.2920000000025227</c:v>
                </c:pt>
                <c:pt idx="38921">
                  <c:v>3.2921000000025229</c:v>
                </c:pt>
                <c:pt idx="38922">
                  <c:v>3.2922000000025231</c:v>
                </c:pt>
                <c:pt idx="38923">
                  <c:v>3.2923000000025233</c:v>
                </c:pt>
                <c:pt idx="38924">
                  <c:v>3.2924000000025235</c:v>
                </c:pt>
                <c:pt idx="38925">
                  <c:v>3.2925000000025237</c:v>
                </c:pt>
                <c:pt idx="38926">
                  <c:v>3.292600000002524</c:v>
                </c:pt>
                <c:pt idx="38927">
                  <c:v>3.2927000000025242</c:v>
                </c:pt>
                <c:pt idx="38928">
                  <c:v>3.2928000000025244</c:v>
                </c:pt>
                <c:pt idx="38929">
                  <c:v>3.2929000000025246</c:v>
                </c:pt>
                <c:pt idx="38930">
                  <c:v>3.2930000000025248</c:v>
                </c:pt>
                <c:pt idx="38931">
                  <c:v>3.293100000002525</c:v>
                </c:pt>
                <c:pt idx="38932">
                  <c:v>3.2932000000025252</c:v>
                </c:pt>
                <c:pt idx="38933">
                  <c:v>3.2933000000025254</c:v>
                </c:pt>
                <c:pt idx="38934">
                  <c:v>3.2934000000025256</c:v>
                </c:pt>
                <c:pt idx="38935">
                  <c:v>3.2935000000025259</c:v>
                </c:pt>
                <c:pt idx="38936">
                  <c:v>3.2936000000025261</c:v>
                </c:pt>
                <c:pt idx="38937">
                  <c:v>3.2937000000025263</c:v>
                </c:pt>
                <c:pt idx="38938">
                  <c:v>3.2938000000025265</c:v>
                </c:pt>
                <c:pt idx="38939">
                  <c:v>3.2939000000025267</c:v>
                </c:pt>
                <c:pt idx="38940">
                  <c:v>3.2940000000025269</c:v>
                </c:pt>
                <c:pt idx="38941">
                  <c:v>3.2941000000025271</c:v>
                </c:pt>
                <c:pt idx="38942">
                  <c:v>3.2942000000025273</c:v>
                </c:pt>
                <c:pt idx="38943">
                  <c:v>3.2943000000025275</c:v>
                </c:pt>
                <c:pt idx="38944">
                  <c:v>3.2944000000025278</c:v>
                </c:pt>
                <c:pt idx="38945">
                  <c:v>3.294500000002528</c:v>
                </c:pt>
                <c:pt idx="38946">
                  <c:v>3.2946000000025282</c:v>
                </c:pt>
                <c:pt idx="38947">
                  <c:v>3.2947000000025284</c:v>
                </c:pt>
                <c:pt idx="38948">
                  <c:v>3.2948000000025286</c:v>
                </c:pt>
                <c:pt idx="38949">
                  <c:v>3.2949000000025288</c:v>
                </c:pt>
                <c:pt idx="38950">
                  <c:v>3.295000000002529</c:v>
                </c:pt>
                <c:pt idx="38951">
                  <c:v>3.2951000000025292</c:v>
                </c:pt>
                <c:pt idx="38952">
                  <c:v>3.2952000000025294</c:v>
                </c:pt>
                <c:pt idx="38953">
                  <c:v>3.2953000000025297</c:v>
                </c:pt>
                <c:pt idx="38954">
                  <c:v>3.2954000000025299</c:v>
                </c:pt>
                <c:pt idx="38955">
                  <c:v>3.2955000000025301</c:v>
                </c:pt>
                <c:pt idx="38956">
                  <c:v>3.2956000000025303</c:v>
                </c:pt>
                <c:pt idx="38957">
                  <c:v>3.2957000000025305</c:v>
                </c:pt>
                <c:pt idx="38958">
                  <c:v>3.2958000000025307</c:v>
                </c:pt>
                <c:pt idx="38959">
                  <c:v>3.2959000000025309</c:v>
                </c:pt>
                <c:pt idx="38960">
                  <c:v>3.2960000000025311</c:v>
                </c:pt>
                <c:pt idx="38961">
                  <c:v>3.2961000000025313</c:v>
                </c:pt>
                <c:pt idx="38962">
                  <c:v>3.2962000000025315</c:v>
                </c:pt>
                <c:pt idx="38963">
                  <c:v>3.2963000000025318</c:v>
                </c:pt>
                <c:pt idx="38964">
                  <c:v>3.296400000002532</c:v>
                </c:pt>
                <c:pt idx="38965">
                  <c:v>3.2965000000025322</c:v>
                </c:pt>
                <c:pt idx="38966">
                  <c:v>3.2966000000025324</c:v>
                </c:pt>
                <c:pt idx="38967">
                  <c:v>3.2967000000025326</c:v>
                </c:pt>
                <c:pt idx="38968">
                  <c:v>3.2968000000025328</c:v>
                </c:pt>
                <c:pt idx="38969">
                  <c:v>3.296900000002533</c:v>
                </c:pt>
                <c:pt idx="38970">
                  <c:v>3.2970000000025332</c:v>
                </c:pt>
                <c:pt idx="38971">
                  <c:v>3.2971000000025334</c:v>
                </c:pt>
                <c:pt idx="38972">
                  <c:v>3.2972000000025337</c:v>
                </c:pt>
                <c:pt idx="38973">
                  <c:v>3.2973000000025339</c:v>
                </c:pt>
                <c:pt idx="38974">
                  <c:v>3.2974000000025341</c:v>
                </c:pt>
                <c:pt idx="38975">
                  <c:v>3.2975000000025343</c:v>
                </c:pt>
                <c:pt idx="38976">
                  <c:v>3.2976000000025345</c:v>
                </c:pt>
                <c:pt idx="38977">
                  <c:v>3.2977000000025347</c:v>
                </c:pt>
                <c:pt idx="38978">
                  <c:v>3.2978000000025349</c:v>
                </c:pt>
                <c:pt idx="38979">
                  <c:v>3.2979000000025351</c:v>
                </c:pt>
                <c:pt idx="38980">
                  <c:v>3.2980000000025353</c:v>
                </c:pt>
                <c:pt idx="38981">
                  <c:v>3.2981000000025356</c:v>
                </c:pt>
                <c:pt idx="38982">
                  <c:v>3.2982000000025358</c:v>
                </c:pt>
                <c:pt idx="38983">
                  <c:v>3.298300000002536</c:v>
                </c:pt>
                <c:pt idx="38984">
                  <c:v>3.2984000000025362</c:v>
                </c:pt>
                <c:pt idx="38985">
                  <c:v>3.2985000000025364</c:v>
                </c:pt>
                <c:pt idx="38986">
                  <c:v>3.2986000000025366</c:v>
                </c:pt>
                <c:pt idx="38987">
                  <c:v>3.2987000000025368</c:v>
                </c:pt>
                <c:pt idx="38988">
                  <c:v>3.298800000002537</c:v>
                </c:pt>
                <c:pt idx="38989">
                  <c:v>3.2989000000025372</c:v>
                </c:pt>
                <c:pt idx="38990">
                  <c:v>3.2990000000025375</c:v>
                </c:pt>
                <c:pt idx="38991">
                  <c:v>3.2991000000025377</c:v>
                </c:pt>
                <c:pt idx="38992">
                  <c:v>3.2992000000025379</c:v>
                </c:pt>
                <c:pt idx="38993">
                  <c:v>3.2993000000025381</c:v>
                </c:pt>
                <c:pt idx="38994">
                  <c:v>3.2994000000025383</c:v>
                </c:pt>
                <c:pt idx="38995">
                  <c:v>3.2995000000025385</c:v>
                </c:pt>
                <c:pt idx="38996">
                  <c:v>3.2996000000025387</c:v>
                </c:pt>
                <c:pt idx="38997">
                  <c:v>3.2997000000025389</c:v>
                </c:pt>
                <c:pt idx="38998">
                  <c:v>3.2998000000025391</c:v>
                </c:pt>
                <c:pt idx="38999">
                  <c:v>3.2999000000025394</c:v>
                </c:pt>
                <c:pt idx="39000">
                  <c:v>3.3000000000025396</c:v>
                </c:pt>
                <c:pt idx="39001">
                  <c:v>3.3001000000025398</c:v>
                </c:pt>
                <c:pt idx="39002">
                  <c:v>3.30020000000254</c:v>
                </c:pt>
                <c:pt idx="39003">
                  <c:v>3.3003000000025402</c:v>
                </c:pt>
                <c:pt idx="39004">
                  <c:v>3.3004000000025404</c:v>
                </c:pt>
                <c:pt idx="39005">
                  <c:v>3.3005000000025406</c:v>
                </c:pt>
                <c:pt idx="39006">
                  <c:v>3.3006000000025408</c:v>
                </c:pt>
                <c:pt idx="39007">
                  <c:v>3.300700000002541</c:v>
                </c:pt>
                <c:pt idx="39008">
                  <c:v>3.3008000000025413</c:v>
                </c:pt>
                <c:pt idx="39009">
                  <c:v>3.3009000000025415</c:v>
                </c:pt>
                <c:pt idx="39010">
                  <c:v>3.3010000000025417</c:v>
                </c:pt>
                <c:pt idx="39011">
                  <c:v>3.3011000000025419</c:v>
                </c:pt>
                <c:pt idx="39012">
                  <c:v>3.3012000000025421</c:v>
                </c:pt>
                <c:pt idx="39013">
                  <c:v>3.3013000000025423</c:v>
                </c:pt>
                <c:pt idx="39014">
                  <c:v>3.3014000000025425</c:v>
                </c:pt>
                <c:pt idx="39015">
                  <c:v>3.3015000000025427</c:v>
                </c:pt>
                <c:pt idx="39016">
                  <c:v>3.3016000000025429</c:v>
                </c:pt>
                <c:pt idx="39017">
                  <c:v>3.3017000000025432</c:v>
                </c:pt>
                <c:pt idx="39018">
                  <c:v>3.3018000000025434</c:v>
                </c:pt>
                <c:pt idx="39019">
                  <c:v>3.3019000000025436</c:v>
                </c:pt>
                <c:pt idx="39020">
                  <c:v>3.3020000000025438</c:v>
                </c:pt>
                <c:pt idx="39021">
                  <c:v>3.302100000002544</c:v>
                </c:pt>
                <c:pt idx="39022">
                  <c:v>3.3022000000025442</c:v>
                </c:pt>
                <c:pt idx="39023">
                  <c:v>3.3023000000025444</c:v>
                </c:pt>
                <c:pt idx="39024">
                  <c:v>3.3024000000025446</c:v>
                </c:pt>
                <c:pt idx="39025">
                  <c:v>3.3025000000025448</c:v>
                </c:pt>
                <c:pt idx="39026">
                  <c:v>3.3026000000025451</c:v>
                </c:pt>
                <c:pt idx="39027">
                  <c:v>3.3027000000025453</c:v>
                </c:pt>
                <c:pt idx="39028">
                  <c:v>3.3028000000025455</c:v>
                </c:pt>
                <c:pt idx="39029">
                  <c:v>3.3029000000025457</c:v>
                </c:pt>
                <c:pt idx="39030">
                  <c:v>3.3030000000025459</c:v>
                </c:pt>
                <c:pt idx="39031">
                  <c:v>3.3031000000025461</c:v>
                </c:pt>
                <c:pt idx="39032">
                  <c:v>3.3032000000025463</c:v>
                </c:pt>
                <c:pt idx="39033">
                  <c:v>3.3033000000025465</c:v>
                </c:pt>
                <c:pt idx="39034">
                  <c:v>3.3034000000025467</c:v>
                </c:pt>
                <c:pt idx="39035">
                  <c:v>3.303500000002547</c:v>
                </c:pt>
                <c:pt idx="39036">
                  <c:v>3.3036000000025472</c:v>
                </c:pt>
                <c:pt idx="39037">
                  <c:v>3.3037000000025474</c:v>
                </c:pt>
                <c:pt idx="39038">
                  <c:v>3.3038000000025476</c:v>
                </c:pt>
                <c:pt idx="39039">
                  <c:v>3.3039000000025478</c:v>
                </c:pt>
                <c:pt idx="39040">
                  <c:v>3.304000000002548</c:v>
                </c:pt>
                <c:pt idx="39041">
                  <c:v>3.3041000000025482</c:v>
                </c:pt>
                <c:pt idx="39042">
                  <c:v>3.3042000000025484</c:v>
                </c:pt>
                <c:pt idx="39043">
                  <c:v>3.3043000000025486</c:v>
                </c:pt>
                <c:pt idx="39044">
                  <c:v>3.3044000000025489</c:v>
                </c:pt>
                <c:pt idx="39045">
                  <c:v>3.3045000000025491</c:v>
                </c:pt>
                <c:pt idx="39046">
                  <c:v>3.3046000000025493</c:v>
                </c:pt>
                <c:pt idx="39047">
                  <c:v>3.3047000000025495</c:v>
                </c:pt>
                <c:pt idx="39048">
                  <c:v>3.3048000000025497</c:v>
                </c:pt>
                <c:pt idx="39049">
                  <c:v>3.3049000000025499</c:v>
                </c:pt>
                <c:pt idx="39050">
                  <c:v>3.3050000000025501</c:v>
                </c:pt>
                <c:pt idx="39051">
                  <c:v>3.3051000000025503</c:v>
                </c:pt>
                <c:pt idx="39052">
                  <c:v>3.3052000000025505</c:v>
                </c:pt>
                <c:pt idx="39053">
                  <c:v>3.3053000000025508</c:v>
                </c:pt>
                <c:pt idx="39054">
                  <c:v>3.305400000002551</c:v>
                </c:pt>
                <c:pt idx="39055">
                  <c:v>3.3055000000025512</c:v>
                </c:pt>
                <c:pt idx="39056">
                  <c:v>3.3056000000025514</c:v>
                </c:pt>
                <c:pt idx="39057">
                  <c:v>3.3057000000025516</c:v>
                </c:pt>
                <c:pt idx="39058">
                  <c:v>3.3058000000025518</c:v>
                </c:pt>
                <c:pt idx="39059">
                  <c:v>3.305900000002552</c:v>
                </c:pt>
                <c:pt idx="39060">
                  <c:v>3.3060000000025522</c:v>
                </c:pt>
                <c:pt idx="39061">
                  <c:v>3.3061000000025524</c:v>
                </c:pt>
                <c:pt idx="39062">
                  <c:v>3.3062000000025527</c:v>
                </c:pt>
                <c:pt idx="39063">
                  <c:v>3.3063000000025529</c:v>
                </c:pt>
                <c:pt idx="39064">
                  <c:v>3.3064000000025531</c:v>
                </c:pt>
                <c:pt idx="39065">
                  <c:v>3.3065000000025533</c:v>
                </c:pt>
                <c:pt idx="39066">
                  <c:v>3.3066000000025535</c:v>
                </c:pt>
                <c:pt idx="39067">
                  <c:v>3.3067000000025537</c:v>
                </c:pt>
                <c:pt idx="39068">
                  <c:v>3.3068000000025539</c:v>
                </c:pt>
                <c:pt idx="39069">
                  <c:v>3.3069000000025541</c:v>
                </c:pt>
                <c:pt idx="39070">
                  <c:v>3.3070000000025543</c:v>
                </c:pt>
                <c:pt idx="39071">
                  <c:v>3.3071000000025546</c:v>
                </c:pt>
                <c:pt idx="39072">
                  <c:v>3.3072000000025548</c:v>
                </c:pt>
                <c:pt idx="39073">
                  <c:v>3.307300000002555</c:v>
                </c:pt>
                <c:pt idx="39074">
                  <c:v>3.3074000000025552</c:v>
                </c:pt>
                <c:pt idx="39075">
                  <c:v>3.3075000000025554</c:v>
                </c:pt>
                <c:pt idx="39076">
                  <c:v>3.3076000000025556</c:v>
                </c:pt>
                <c:pt idx="39077">
                  <c:v>3.3077000000025558</c:v>
                </c:pt>
                <c:pt idx="39078">
                  <c:v>3.307800000002556</c:v>
                </c:pt>
                <c:pt idx="39079">
                  <c:v>3.3079000000025562</c:v>
                </c:pt>
                <c:pt idx="39080">
                  <c:v>3.3080000000025565</c:v>
                </c:pt>
                <c:pt idx="39081">
                  <c:v>3.3081000000025567</c:v>
                </c:pt>
                <c:pt idx="39082">
                  <c:v>3.3082000000025569</c:v>
                </c:pt>
                <c:pt idx="39083">
                  <c:v>3.3083000000025571</c:v>
                </c:pt>
                <c:pt idx="39084">
                  <c:v>3.3084000000025573</c:v>
                </c:pt>
                <c:pt idx="39085">
                  <c:v>3.3085000000025575</c:v>
                </c:pt>
                <c:pt idx="39086">
                  <c:v>3.3086000000025577</c:v>
                </c:pt>
                <c:pt idx="39087">
                  <c:v>3.3087000000025579</c:v>
                </c:pt>
                <c:pt idx="39088">
                  <c:v>3.3088000000025581</c:v>
                </c:pt>
                <c:pt idx="39089">
                  <c:v>3.3089000000025584</c:v>
                </c:pt>
                <c:pt idx="39090">
                  <c:v>3.3090000000025586</c:v>
                </c:pt>
                <c:pt idx="39091">
                  <c:v>3.3091000000025588</c:v>
                </c:pt>
                <c:pt idx="39092">
                  <c:v>3.309200000002559</c:v>
                </c:pt>
                <c:pt idx="39093">
                  <c:v>3.3093000000025592</c:v>
                </c:pt>
                <c:pt idx="39094">
                  <c:v>3.3094000000025594</c:v>
                </c:pt>
                <c:pt idx="39095">
                  <c:v>3.3095000000025596</c:v>
                </c:pt>
                <c:pt idx="39096">
                  <c:v>3.3096000000025598</c:v>
                </c:pt>
                <c:pt idx="39097">
                  <c:v>3.30970000000256</c:v>
                </c:pt>
                <c:pt idx="39098">
                  <c:v>3.3098000000025602</c:v>
                </c:pt>
                <c:pt idx="39099">
                  <c:v>3.3099000000025605</c:v>
                </c:pt>
                <c:pt idx="39100">
                  <c:v>3.3100000000025607</c:v>
                </c:pt>
                <c:pt idx="39101">
                  <c:v>3.3101000000025609</c:v>
                </c:pt>
                <c:pt idx="39102">
                  <c:v>3.3102000000025611</c:v>
                </c:pt>
                <c:pt idx="39103">
                  <c:v>3.3103000000025613</c:v>
                </c:pt>
                <c:pt idx="39104">
                  <c:v>3.3104000000025615</c:v>
                </c:pt>
                <c:pt idx="39105">
                  <c:v>3.3105000000025617</c:v>
                </c:pt>
                <c:pt idx="39106">
                  <c:v>3.3106000000025619</c:v>
                </c:pt>
                <c:pt idx="39107">
                  <c:v>3.3107000000025621</c:v>
                </c:pt>
                <c:pt idx="39108">
                  <c:v>3.3108000000025624</c:v>
                </c:pt>
                <c:pt idx="39109">
                  <c:v>3.3109000000025626</c:v>
                </c:pt>
                <c:pt idx="39110">
                  <c:v>3.3110000000025628</c:v>
                </c:pt>
                <c:pt idx="39111">
                  <c:v>3.311100000002563</c:v>
                </c:pt>
                <c:pt idx="39112">
                  <c:v>3.3112000000025632</c:v>
                </c:pt>
                <c:pt idx="39113">
                  <c:v>3.3113000000025634</c:v>
                </c:pt>
                <c:pt idx="39114">
                  <c:v>3.3114000000025636</c:v>
                </c:pt>
                <c:pt idx="39115">
                  <c:v>3.3115000000025638</c:v>
                </c:pt>
                <c:pt idx="39116">
                  <c:v>3.311600000002564</c:v>
                </c:pt>
                <c:pt idx="39117">
                  <c:v>3.3117000000025643</c:v>
                </c:pt>
                <c:pt idx="39118">
                  <c:v>3.3118000000025645</c:v>
                </c:pt>
                <c:pt idx="39119">
                  <c:v>3.3119000000025647</c:v>
                </c:pt>
                <c:pt idx="39120">
                  <c:v>3.3120000000025649</c:v>
                </c:pt>
                <c:pt idx="39121">
                  <c:v>3.3121000000025651</c:v>
                </c:pt>
                <c:pt idx="39122">
                  <c:v>3.3122000000025653</c:v>
                </c:pt>
                <c:pt idx="39123">
                  <c:v>3.3123000000025655</c:v>
                </c:pt>
                <c:pt idx="39124">
                  <c:v>3.3124000000025657</c:v>
                </c:pt>
                <c:pt idx="39125">
                  <c:v>3.3125000000025659</c:v>
                </c:pt>
                <c:pt idx="39126">
                  <c:v>3.3126000000025662</c:v>
                </c:pt>
                <c:pt idx="39127">
                  <c:v>3.3127000000025664</c:v>
                </c:pt>
                <c:pt idx="39128">
                  <c:v>3.3128000000025666</c:v>
                </c:pt>
                <c:pt idx="39129">
                  <c:v>3.3129000000025668</c:v>
                </c:pt>
                <c:pt idx="39130">
                  <c:v>3.313000000002567</c:v>
                </c:pt>
                <c:pt idx="39131">
                  <c:v>3.3131000000025672</c:v>
                </c:pt>
                <c:pt idx="39132">
                  <c:v>3.3132000000025674</c:v>
                </c:pt>
                <c:pt idx="39133">
                  <c:v>3.3133000000025676</c:v>
                </c:pt>
                <c:pt idx="39134">
                  <c:v>3.3134000000025678</c:v>
                </c:pt>
                <c:pt idx="39135">
                  <c:v>3.3135000000025681</c:v>
                </c:pt>
                <c:pt idx="39136">
                  <c:v>3.3136000000025683</c:v>
                </c:pt>
                <c:pt idx="39137">
                  <c:v>3.3137000000025685</c:v>
                </c:pt>
                <c:pt idx="39138">
                  <c:v>3.3138000000025687</c:v>
                </c:pt>
                <c:pt idx="39139">
                  <c:v>3.3139000000025689</c:v>
                </c:pt>
                <c:pt idx="39140">
                  <c:v>3.3140000000025691</c:v>
                </c:pt>
                <c:pt idx="39141">
                  <c:v>3.3141000000025693</c:v>
                </c:pt>
                <c:pt idx="39142">
                  <c:v>3.3142000000025695</c:v>
                </c:pt>
                <c:pt idx="39143">
                  <c:v>3.3143000000025697</c:v>
                </c:pt>
                <c:pt idx="39144">
                  <c:v>3.31440000000257</c:v>
                </c:pt>
                <c:pt idx="39145">
                  <c:v>3.3145000000025702</c:v>
                </c:pt>
                <c:pt idx="39146">
                  <c:v>3.3146000000025704</c:v>
                </c:pt>
                <c:pt idx="39147">
                  <c:v>3.3147000000025706</c:v>
                </c:pt>
                <c:pt idx="39148">
                  <c:v>3.3148000000025708</c:v>
                </c:pt>
                <c:pt idx="39149">
                  <c:v>3.314900000002571</c:v>
                </c:pt>
                <c:pt idx="39150">
                  <c:v>3.3150000000025712</c:v>
                </c:pt>
                <c:pt idx="39151">
                  <c:v>3.3151000000025714</c:v>
                </c:pt>
                <c:pt idx="39152">
                  <c:v>3.3152000000025716</c:v>
                </c:pt>
                <c:pt idx="39153">
                  <c:v>3.3153000000025719</c:v>
                </c:pt>
                <c:pt idx="39154">
                  <c:v>3.3154000000025721</c:v>
                </c:pt>
                <c:pt idx="39155">
                  <c:v>3.3155000000025723</c:v>
                </c:pt>
                <c:pt idx="39156">
                  <c:v>3.3156000000025725</c:v>
                </c:pt>
                <c:pt idx="39157">
                  <c:v>3.3157000000025727</c:v>
                </c:pt>
                <c:pt idx="39158">
                  <c:v>3.3158000000025729</c:v>
                </c:pt>
                <c:pt idx="39159">
                  <c:v>3.3159000000025731</c:v>
                </c:pt>
                <c:pt idx="39160">
                  <c:v>3.3160000000025733</c:v>
                </c:pt>
                <c:pt idx="39161">
                  <c:v>3.3161000000025735</c:v>
                </c:pt>
                <c:pt idx="39162">
                  <c:v>3.3162000000025738</c:v>
                </c:pt>
                <c:pt idx="39163">
                  <c:v>3.316300000002574</c:v>
                </c:pt>
                <c:pt idx="39164">
                  <c:v>3.3164000000025742</c:v>
                </c:pt>
                <c:pt idx="39165">
                  <c:v>3.3165000000025744</c:v>
                </c:pt>
                <c:pt idx="39166">
                  <c:v>3.3166000000025746</c:v>
                </c:pt>
                <c:pt idx="39167">
                  <c:v>3.3167000000025748</c:v>
                </c:pt>
                <c:pt idx="39168">
                  <c:v>3.316800000002575</c:v>
                </c:pt>
                <c:pt idx="39169">
                  <c:v>3.3169000000025752</c:v>
                </c:pt>
                <c:pt idx="39170">
                  <c:v>3.3170000000025754</c:v>
                </c:pt>
                <c:pt idx="39171">
                  <c:v>3.3171000000025757</c:v>
                </c:pt>
                <c:pt idx="39172">
                  <c:v>3.3172000000025759</c:v>
                </c:pt>
                <c:pt idx="39173">
                  <c:v>3.3173000000025761</c:v>
                </c:pt>
                <c:pt idx="39174">
                  <c:v>3.3174000000025763</c:v>
                </c:pt>
                <c:pt idx="39175">
                  <c:v>3.3175000000025765</c:v>
                </c:pt>
                <c:pt idx="39176">
                  <c:v>3.3176000000025767</c:v>
                </c:pt>
                <c:pt idx="39177">
                  <c:v>3.3177000000025769</c:v>
                </c:pt>
                <c:pt idx="39178">
                  <c:v>3.3178000000025771</c:v>
                </c:pt>
                <c:pt idx="39179">
                  <c:v>3.3179000000025773</c:v>
                </c:pt>
                <c:pt idx="39180">
                  <c:v>3.3180000000025776</c:v>
                </c:pt>
                <c:pt idx="39181">
                  <c:v>3.3181000000025778</c:v>
                </c:pt>
                <c:pt idx="39182">
                  <c:v>3.318200000002578</c:v>
                </c:pt>
                <c:pt idx="39183">
                  <c:v>3.3183000000025782</c:v>
                </c:pt>
                <c:pt idx="39184">
                  <c:v>3.3184000000025784</c:v>
                </c:pt>
                <c:pt idx="39185">
                  <c:v>3.3185000000025786</c:v>
                </c:pt>
                <c:pt idx="39186">
                  <c:v>3.3186000000025788</c:v>
                </c:pt>
                <c:pt idx="39187">
                  <c:v>3.318700000002579</c:v>
                </c:pt>
                <c:pt idx="39188">
                  <c:v>3.3188000000025792</c:v>
                </c:pt>
                <c:pt idx="39189">
                  <c:v>3.3189000000025795</c:v>
                </c:pt>
                <c:pt idx="39190">
                  <c:v>3.3190000000025797</c:v>
                </c:pt>
                <c:pt idx="39191">
                  <c:v>3.3191000000025799</c:v>
                </c:pt>
                <c:pt idx="39192">
                  <c:v>3.3192000000025801</c:v>
                </c:pt>
                <c:pt idx="39193">
                  <c:v>3.3193000000025803</c:v>
                </c:pt>
                <c:pt idx="39194">
                  <c:v>3.3194000000025805</c:v>
                </c:pt>
                <c:pt idx="39195">
                  <c:v>3.3195000000025807</c:v>
                </c:pt>
                <c:pt idx="39196">
                  <c:v>3.3196000000025809</c:v>
                </c:pt>
                <c:pt idx="39197">
                  <c:v>3.3197000000025811</c:v>
                </c:pt>
                <c:pt idx="39198">
                  <c:v>3.3198000000025814</c:v>
                </c:pt>
                <c:pt idx="39199">
                  <c:v>3.3199000000025816</c:v>
                </c:pt>
                <c:pt idx="39200">
                  <c:v>3.3200000000025818</c:v>
                </c:pt>
                <c:pt idx="39201">
                  <c:v>3.320100000002582</c:v>
                </c:pt>
                <c:pt idx="39202">
                  <c:v>3.3202000000025822</c:v>
                </c:pt>
                <c:pt idx="39203">
                  <c:v>3.3203000000025824</c:v>
                </c:pt>
                <c:pt idx="39204">
                  <c:v>3.3204000000025826</c:v>
                </c:pt>
                <c:pt idx="39205">
                  <c:v>3.3205000000025828</c:v>
                </c:pt>
                <c:pt idx="39206">
                  <c:v>3.320600000002583</c:v>
                </c:pt>
                <c:pt idx="39207">
                  <c:v>3.3207000000025833</c:v>
                </c:pt>
                <c:pt idx="39208">
                  <c:v>3.3208000000025835</c:v>
                </c:pt>
                <c:pt idx="39209">
                  <c:v>3.3209000000025837</c:v>
                </c:pt>
                <c:pt idx="39210">
                  <c:v>3.3210000000025839</c:v>
                </c:pt>
                <c:pt idx="39211">
                  <c:v>3.3211000000025841</c:v>
                </c:pt>
                <c:pt idx="39212">
                  <c:v>3.3212000000025843</c:v>
                </c:pt>
                <c:pt idx="39213">
                  <c:v>3.3213000000025845</c:v>
                </c:pt>
                <c:pt idx="39214">
                  <c:v>3.3214000000025847</c:v>
                </c:pt>
                <c:pt idx="39215">
                  <c:v>3.3215000000025849</c:v>
                </c:pt>
                <c:pt idx="39216">
                  <c:v>3.3216000000025852</c:v>
                </c:pt>
                <c:pt idx="39217">
                  <c:v>3.3217000000025854</c:v>
                </c:pt>
                <c:pt idx="39218">
                  <c:v>3.3218000000025856</c:v>
                </c:pt>
                <c:pt idx="39219">
                  <c:v>3.3219000000025858</c:v>
                </c:pt>
                <c:pt idx="39220">
                  <c:v>3.322000000002586</c:v>
                </c:pt>
                <c:pt idx="39221">
                  <c:v>3.3221000000025862</c:v>
                </c:pt>
                <c:pt idx="39222">
                  <c:v>3.3222000000025864</c:v>
                </c:pt>
                <c:pt idx="39223">
                  <c:v>3.3223000000025866</c:v>
                </c:pt>
                <c:pt idx="39224">
                  <c:v>3.3224000000025868</c:v>
                </c:pt>
                <c:pt idx="39225">
                  <c:v>3.3225000000025871</c:v>
                </c:pt>
                <c:pt idx="39226">
                  <c:v>3.3226000000025873</c:v>
                </c:pt>
                <c:pt idx="39227">
                  <c:v>3.3227000000025875</c:v>
                </c:pt>
                <c:pt idx="39228">
                  <c:v>3.3228000000025877</c:v>
                </c:pt>
                <c:pt idx="39229">
                  <c:v>3.3229000000025879</c:v>
                </c:pt>
                <c:pt idx="39230">
                  <c:v>3.3230000000025881</c:v>
                </c:pt>
                <c:pt idx="39231">
                  <c:v>3.3231000000025883</c:v>
                </c:pt>
                <c:pt idx="39232">
                  <c:v>3.3232000000025885</c:v>
                </c:pt>
                <c:pt idx="39233">
                  <c:v>3.3233000000025887</c:v>
                </c:pt>
                <c:pt idx="39234">
                  <c:v>3.3234000000025889</c:v>
                </c:pt>
                <c:pt idx="39235">
                  <c:v>3.3235000000025892</c:v>
                </c:pt>
                <c:pt idx="39236">
                  <c:v>3.3236000000025894</c:v>
                </c:pt>
                <c:pt idx="39237">
                  <c:v>3.3237000000025896</c:v>
                </c:pt>
                <c:pt idx="39238">
                  <c:v>3.3238000000025898</c:v>
                </c:pt>
                <c:pt idx="39239">
                  <c:v>3.32390000000259</c:v>
                </c:pt>
                <c:pt idx="39240">
                  <c:v>3.3240000000025902</c:v>
                </c:pt>
                <c:pt idx="39241">
                  <c:v>3.3241000000025904</c:v>
                </c:pt>
                <c:pt idx="39242">
                  <c:v>3.3242000000025906</c:v>
                </c:pt>
                <c:pt idx="39243">
                  <c:v>3.3243000000025908</c:v>
                </c:pt>
                <c:pt idx="39244">
                  <c:v>3.3244000000025911</c:v>
                </c:pt>
                <c:pt idx="39245">
                  <c:v>3.3245000000025913</c:v>
                </c:pt>
                <c:pt idx="39246">
                  <c:v>3.3246000000025915</c:v>
                </c:pt>
                <c:pt idx="39247">
                  <c:v>3.3247000000025917</c:v>
                </c:pt>
                <c:pt idx="39248">
                  <c:v>3.3248000000025919</c:v>
                </c:pt>
                <c:pt idx="39249">
                  <c:v>3.3249000000025921</c:v>
                </c:pt>
                <c:pt idx="39250">
                  <c:v>3.3250000000025923</c:v>
                </c:pt>
                <c:pt idx="39251">
                  <c:v>3.3251000000025925</c:v>
                </c:pt>
                <c:pt idx="39252">
                  <c:v>3.3252000000025927</c:v>
                </c:pt>
                <c:pt idx="39253">
                  <c:v>3.325300000002593</c:v>
                </c:pt>
                <c:pt idx="39254">
                  <c:v>3.3254000000025932</c:v>
                </c:pt>
                <c:pt idx="39255">
                  <c:v>3.3255000000025934</c:v>
                </c:pt>
                <c:pt idx="39256">
                  <c:v>3.3256000000025936</c:v>
                </c:pt>
                <c:pt idx="39257">
                  <c:v>3.3257000000025938</c:v>
                </c:pt>
                <c:pt idx="39258">
                  <c:v>3.325800000002594</c:v>
                </c:pt>
                <c:pt idx="39259">
                  <c:v>3.3259000000025942</c:v>
                </c:pt>
                <c:pt idx="39260">
                  <c:v>3.3260000000025944</c:v>
                </c:pt>
                <c:pt idx="39261">
                  <c:v>3.3261000000025946</c:v>
                </c:pt>
                <c:pt idx="39262">
                  <c:v>3.3262000000025949</c:v>
                </c:pt>
                <c:pt idx="39263">
                  <c:v>3.3263000000025951</c:v>
                </c:pt>
                <c:pt idx="39264">
                  <c:v>3.3264000000025953</c:v>
                </c:pt>
                <c:pt idx="39265">
                  <c:v>3.3265000000025955</c:v>
                </c:pt>
                <c:pt idx="39266">
                  <c:v>3.3266000000025957</c:v>
                </c:pt>
                <c:pt idx="39267">
                  <c:v>3.3267000000025959</c:v>
                </c:pt>
                <c:pt idx="39268">
                  <c:v>3.3268000000025961</c:v>
                </c:pt>
                <c:pt idx="39269">
                  <c:v>3.3269000000025963</c:v>
                </c:pt>
                <c:pt idx="39270">
                  <c:v>3.3270000000025965</c:v>
                </c:pt>
                <c:pt idx="39271">
                  <c:v>3.3271000000025968</c:v>
                </c:pt>
                <c:pt idx="39272">
                  <c:v>3.327200000002597</c:v>
                </c:pt>
                <c:pt idx="39273">
                  <c:v>3.3273000000025972</c:v>
                </c:pt>
                <c:pt idx="39274">
                  <c:v>3.3274000000025974</c:v>
                </c:pt>
                <c:pt idx="39275">
                  <c:v>3.3275000000025976</c:v>
                </c:pt>
                <c:pt idx="39276">
                  <c:v>3.3276000000025978</c:v>
                </c:pt>
                <c:pt idx="39277">
                  <c:v>3.327700000002598</c:v>
                </c:pt>
                <c:pt idx="39278">
                  <c:v>3.3278000000025982</c:v>
                </c:pt>
                <c:pt idx="39279">
                  <c:v>3.3279000000025984</c:v>
                </c:pt>
                <c:pt idx="39280">
                  <c:v>3.3280000000025987</c:v>
                </c:pt>
                <c:pt idx="39281">
                  <c:v>3.3281000000025989</c:v>
                </c:pt>
                <c:pt idx="39282">
                  <c:v>3.3282000000025991</c:v>
                </c:pt>
                <c:pt idx="39283">
                  <c:v>3.3283000000025993</c:v>
                </c:pt>
                <c:pt idx="39284">
                  <c:v>3.3284000000025995</c:v>
                </c:pt>
                <c:pt idx="39285">
                  <c:v>3.3285000000025997</c:v>
                </c:pt>
                <c:pt idx="39286">
                  <c:v>3.3286000000025999</c:v>
                </c:pt>
                <c:pt idx="39287">
                  <c:v>3.3287000000026001</c:v>
                </c:pt>
                <c:pt idx="39288">
                  <c:v>3.3288000000026003</c:v>
                </c:pt>
                <c:pt idx="39289">
                  <c:v>3.3289000000026006</c:v>
                </c:pt>
                <c:pt idx="39290">
                  <c:v>3.3290000000026008</c:v>
                </c:pt>
                <c:pt idx="39291">
                  <c:v>3.329100000002601</c:v>
                </c:pt>
                <c:pt idx="39292">
                  <c:v>3.3292000000026012</c:v>
                </c:pt>
                <c:pt idx="39293">
                  <c:v>3.3293000000026014</c:v>
                </c:pt>
                <c:pt idx="39294">
                  <c:v>3.3294000000026016</c:v>
                </c:pt>
                <c:pt idx="39295">
                  <c:v>3.3295000000026018</c:v>
                </c:pt>
                <c:pt idx="39296">
                  <c:v>3.329600000002602</c:v>
                </c:pt>
                <c:pt idx="39297">
                  <c:v>3.3297000000026022</c:v>
                </c:pt>
                <c:pt idx="39298">
                  <c:v>3.3298000000026025</c:v>
                </c:pt>
                <c:pt idx="39299">
                  <c:v>3.3299000000026027</c:v>
                </c:pt>
                <c:pt idx="39300">
                  <c:v>3.3300000000026029</c:v>
                </c:pt>
                <c:pt idx="39301">
                  <c:v>3.3301000000026031</c:v>
                </c:pt>
                <c:pt idx="39302">
                  <c:v>3.3302000000026033</c:v>
                </c:pt>
                <c:pt idx="39303">
                  <c:v>3.3303000000026035</c:v>
                </c:pt>
                <c:pt idx="39304">
                  <c:v>3.3304000000026037</c:v>
                </c:pt>
                <c:pt idx="39305">
                  <c:v>3.3305000000026039</c:v>
                </c:pt>
                <c:pt idx="39306">
                  <c:v>3.3306000000026041</c:v>
                </c:pt>
                <c:pt idx="39307">
                  <c:v>3.3307000000026044</c:v>
                </c:pt>
                <c:pt idx="39308">
                  <c:v>3.3308000000026046</c:v>
                </c:pt>
                <c:pt idx="39309">
                  <c:v>3.3309000000026048</c:v>
                </c:pt>
                <c:pt idx="39310">
                  <c:v>3.331000000002605</c:v>
                </c:pt>
                <c:pt idx="39311">
                  <c:v>3.3311000000026052</c:v>
                </c:pt>
                <c:pt idx="39312">
                  <c:v>3.3312000000026054</c:v>
                </c:pt>
                <c:pt idx="39313">
                  <c:v>3.3313000000026056</c:v>
                </c:pt>
                <c:pt idx="39314">
                  <c:v>3.3314000000026058</c:v>
                </c:pt>
                <c:pt idx="39315">
                  <c:v>3.331500000002606</c:v>
                </c:pt>
                <c:pt idx="39316">
                  <c:v>3.3316000000026063</c:v>
                </c:pt>
                <c:pt idx="39317">
                  <c:v>3.3317000000026065</c:v>
                </c:pt>
                <c:pt idx="39318">
                  <c:v>3.3318000000026067</c:v>
                </c:pt>
                <c:pt idx="39319">
                  <c:v>3.3319000000026069</c:v>
                </c:pt>
                <c:pt idx="39320">
                  <c:v>3.3320000000026071</c:v>
                </c:pt>
                <c:pt idx="39321">
                  <c:v>3.3321000000026073</c:v>
                </c:pt>
                <c:pt idx="39322">
                  <c:v>3.3322000000026075</c:v>
                </c:pt>
                <c:pt idx="39323">
                  <c:v>3.3323000000026077</c:v>
                </c:pt>
                <c:pt idx="39324">
                  <c:v>3.3324000000026079</c:v>
                </c:pt>
                <c:pt idx="39325">
                  <c:v>3.3325000000026082</c:v>
                </c:pt>
                <c:pt idx="39326">
                  <c:v>3.3326000000026084</c:v>
                </c:pt>
                <c:pt idx="39327">
                  <c:v>3.3327000000026086</c:v>
                </c:pt>
                <c:pt idx="39328">
                  <c:v>3.3328000000026088</c:v>
                </c:pt>
                <c:pt idx="39329">
                  <c:v>3.332900000002609</c:v>
                </c:pt>
                <c:pt idx="39330">
                  <c:v>3.3330000000026092</c:v>
                </c:pt>
                <c:pt idx="39331">
                  <c:v>3.3331000000026094</c:v>
                </c:pt>
                <c:pt idx="39332">
                  <c:v>3.3332000000026096</c:v>
                </c:pt>
                <c:pt idx="39333">
                  <c:v>3.3333000000026098</c:v>
                </c:pt>
                <c:pt idx="39334">
                  <c:v>3.3334000000026101</c:v>
                </c:pt>
                <c:pt idx="39335">
                  <c:v>3.3335000000026103</c:v>
                </c:pt>
                <c:pt idx="39336">
                  <c:v>3.3336000000026105</c:v>
                </c:pt>
                <c:pt idx="39337">
                  <c:v>3.3337000000026107</c:v>
                </c:pt>
                <c:pt idx="39338">
                  <c:v>3.3338000000026109</c:v>
                </c:pt>
                <c:pt idx="39339">
                  <c:v>3.3339000000026111</c:v>
                </c:pt>
                <c:pt idx="39340">
                  <c:v>3.3340000000026113</c:v>
                </c:pt>
                <c:pt idx="39341">
                  <c:v>3.3341000000026115</c:v>
                </c:pt>
                <c:pt idx="39342">
                  <c:v>3.3342000000026117</c:v>
                </c:pt>
                <c:pt idx="39343">
                  <c:v>3.334300000002612</c:v>
                </c:pt>
                <c:pt idx="39344">
                  <c:v>3.3344000000026122</c:v>
                </c:pt>
                <c:pt idx="39345">
                  <c:v>3.3345000000026124</c:v>
                </c:pt>
                <c:pt idx="39346">
                  <c:v>3.3346000000026126</c:v>
                </c:pt>
                <c:pt idx="39347">
                  <c:v>3.3347000000026128</c:v>
                </c:pt>
                <c:pt idx="39348">
                  <c:v>3.334800000002613</c:v>
                </c:pt>
                <c:pt idx="39349">
                  <c:v>3.3349000000026132</c:v>
                </c:pt>
                <c:pt idx="39350">
                  <c:v>3.3350000000026134</c:v>
                </c:pt>
                <c:pt idx="39351">
                  <c:v>3.3351000000026136</c:v>
                </c:pt>
                <c:pt idx="39352">
                  <c:v>3.3352000000026139</c:v>
                </c:pt>
                <c:pt idx="39353">
                  <c:v>3.3353000000026141</c:v>
                </c:pt>
                <c:pt idx="39354">
                  <c:v>3.3354000000026143</c:v>
                </c:pt>
                <c:pt idx="39355">
                  <c:v>3.3355000000026145</c:v>
                </c:pt>
                <c:pt idx="39356">
                  <c:v>3.3356000000026147</c:v>
                </c:pt>
                <c:pt idx="39357">
                  <c:v>3.3357000000026149</c:v>
                </c:pt>
                <c:pt idx="39358">
                  <c:v>3.3358000000026151</c:v>
                </c:pt>
                <c:pt idx="39359">
                  <c:v>3.3359000000026153</c:v>
                </c:pt>
                <c:pt idx="39360">
                  <c:v>3.3360000000026155</c:v>
                </c:pt>
                <c:pt idx="39361">
                  <c:v>3.3361000000026158</c:v>
                </c:pt>
                <c:pt idx="39362">
                  <c:v>3.336200000002616</c:v>
                </c:pt>
                <c:pt idx="39363">
                  <c:v>3.3363000000026162</c:v>
                </c:pt>
                <c:pt idx="39364">
                  <c:v>3.3364000000026164</c:v>
                </c:pt>
                <c:pt idx="39365">
                  <c:v>3.3365000000026166</c:v>
                </c:pt>
                <c:pt idx="39366">
                  <c:v>3.3366000000026168</c:v>
                </c:pt>
                <c:pt idx="39367">
                  <c:v>3.336700000002617</c:v>
                </c:pt>
                <c:pt idx="39368">
                  <c:v>3.3368000000026172</c:v>
                </c:pt>
                <c:pt idx="39369">
                  <c:v>3.3369000000026174</c:v>
                </c:pt>
                <c:pt idx="39370">
                  <c:v>3.3370000000026177</c:v>
                </c:pt>
                <c:pt idx="39371">
                  <c:v>3.3371000000026179</c:v>
                </c:pt>
                <c:pt idx="39372">
                  <c:v>3.3372000000026181</c:v>
                </c:pt>
                <c:pt idx="39373">
                  <c:v>3.3373000000026183</c:v>
                </c:pt>
                <c:pt idx="39374">
                  <c:v>3.3374000000026185</c:v>
                </c:pt>
                <c:pt idx="39375">
                  <c:v>3.3375000000026187</c:v>
                </c:pt>
                <c:pt idx="39376">
                  <c:v>3.3376000000026189</c:v>
                </c:pt>
                <c:pt idx="39377">
                  <c:v>3.3377000000026191</c:v>
                </c:pt>
                <c:pt idx="39378">
                  <c:v>3.3378000000026193</c:v>
                </c:pt>
                <c:pt idx="39379">
                  <c:v>3.3379000000026195</c:v>
                </c:pt>
                <c:pt idx="39380">
                  <c:v>3.3380000000026198</c:v>
                </c:pt>
                <c:pt idx="39381">
                  <c:v>3.33810000000262</c:v>
                </c:pt>
                <c:pt idx="39382">
                  <c:v>3.3382000000026202</c:v>
                </c:pt>
                <c:pt idx="39383">
                  <c:v>3.3383000000026204</c:v>
                </c:pt>
                <c:pt idx="39384">
                  <c:v>3.3384000000026206</c:v>
                </c:pt>
                <c:pt idx="39385">
                  <c:v>3.3385000000026208</c:v>
                </c:pt>
                <c:pt idx="39386">
                  <c:v>3.338600000002621</c:v>
                </c:pt>
                <c:pt idx="39387">
                  <c:v>3.3387000000026212</c:v>
                </c:pt>
                <c:pt idx="39388">
                  <c:v>3.3388000000026214</c:v>
                </c:pt>
                <c:pt idx="39389">
                  <c:v>3.3389000000026217</c:v>
                </c:pt>
                <c:pt idx="39390">
                  <c:v>3.3390000000026219</c:v>
                </c:pt>
                <c:pt idx="39391">
                  <c:v>3.3391000000026221</c:v>
                </c:pt>
                <c:pt idx="39392">
                  <c:v>3.3392000000026223</c:v>
                </c:pt>
                <c:pt idx="39393">
                  <c:v>3.3393000000026225</c:v>
                </c:pt>
                <c:pt idx="39394">
                  <c:v>3.3394000000026227</c:v>
                </c:pt>
                <c:pt idx="39395">
                  <c:v>3.3395000000026229</c:v>
                </c:pt>
                <c:pt idx="39396">
                  <c:v>3.3396000000026231</c:v>
                </c:pt>
                <c:pt idx="39397">
                  <c:v>3.3397000000026233</c:v>
                </c:pt>
                <c:pt idx="39398">
                  <c:v>3.3398000000026236</c:v>
                </c:pt>
                <c:pt idx="39399">
                  <c:v>3.3399000000026238</c:v>
                </c:pt>
                <c:pt idx="39400">
                  <c:v>3.340000000002624</c:v>
                </c:pt>
                <c:pt idx="39401">
                  <c:v>3.3401000000026242</c:v>
                </c:pt>
                <c:pt idx="39402">
                  <c:v>3.3402000000026244</c:v>
                </c:pt>
                <c:pt idx="39403">
                  <c:v>3.3403000000026246</c:v>
                </c:pt>
                <c:pt idx="39404">
                  <c:v>3.3404000000026248</c:v>
                </c:pt>
                <c:pt idx="39405">
                  <c:v>3.340500000002625</c:v>
                </c:pt>
                <c:pt idx="39406">
                  <c:v>3.3406000000026252</c:v>
                </c:pt>
                <c:pt idx="39407">
                  <c:v>3.3407000000026255</c:v>
                </c:pt>
                <c:pt idx="39408">
                  <c:v>3.3408000000026257</c:v>
                </c:pt>
                <c:pt idx="39409">
                  <c:v>3.3409000000026259</c:v>
                </c:pt>
                <c:pt idx="39410">
                  <c:v>3.3410000000026261</c:v>
                </c:pt>
                <c:pt idx="39411">
                  <c:v>3.3411000000026263</c:v>
                </c:pt>
                <c:pt idx="39412">
                  <c:v>3.3412000000026265</c:v>
                </c:pt>
                <c:pt idx="39413">
                  <c:v>3.3413000000026267</c:v>
                </c:pt>
                <c:pt idx="39414">
                  <c:v>3.3414000000026269</c:v>
                </c:pt>
                <c:pt idx="39415">
                  <c:v>3.3415000000026271</c:v>
                </c:pt>
                <c:pt idx="39416">
                  <c:v>3.3416000000026274</c:v>
                </c:pt>
                <c:pt idx="39417">
                  <c:v>3.3417000000026276</c:v>
                </c:pt>
                <c:pt idx="39418">
                  <c:v>3.3418000000026278</c:v>
                </c:pt>
                <c:pt idx="39419">
                  <c:v>3.341900000002628</c:v>
                </c:pt>
                <c:pt idx="39420">
                  <c:v>3.3420000000026282</c:v>
                </c:pt>
                <c:pt idx="39421">
                  <c:v>3.3421000000026284</c:v>
                </c:pt>
                <c:pt idx="39422">
                  <c:v>3.3422000000026286</c:v>
                </c:pt>
                <c:pt idx="39423">
                  <c:v>3.3423000000026288</c:v>
                </c:pt>
                <c:pt idx="39424">
                  <c:v>3.342400000002629</c:v>
                </c:pt>
                <c:pt idx="39425">
                  <c:v>3.3425000000026293</c:v>
                </c:pt>
                <c:pt idx="39426">
                  <c:v>3.3426000000026295</c:v>
                </c:pt>
                <c:pt idx="39427">
                  <c:v>3.3427000000026297</c:v>
                </c:pt>
                <c:pt idx="39428">
                  <c:v>3.3428000000026299</c:v>
                </c:pt>
                <c:pt idx="39429">
                  <c:v>3.3429000000026301</c:v>
                </c:pt>
                <c:pt idx="39430">
                  <c:v>3.3430000000026303</c:v>
                </c:pt>
                <c:pt idx="39431">
                  <c:v>3.3431000000026305</c:v>
                </c:pt>
                <c:pt idx="39432">
                  <c:v>3.3432000000026307</c:v>
                </c:pt>
                <c:pt idx="39433">
                  <c:v>3.3433000000026309</c:v>
                </c:pt>
                <c:pt idx="39434">
                  <c:v>3.3434000000026312</c:v>
                </c:pt>
                <c:pt idx="39435">
                  <c:v>3.3435000000026314</c:v>
                </c:pt>
                <c:pt idx="39436">
                  <c:v>3.3436000000026316</c:v>
                </c:pt>
                <c:pt idx="39437">
                  <c:v>3.3437000000026318</c:v>
                </c:pt>
                <c:pt idx="39438">
                  <c:v>3.343800000002632</c:v>
                </c:pt>
                <c:pt idx="39439">
                  <c:v>3.3439000000026322</c:v>
                </c:pt>
                <c:pt idx="39440">
                  <c:v>3.3440000000026324</c:v>
                </c:pt>
                <c:pt idx="39441">
                  <c:v>3.3441000000026326</c:v>
                </c:pt>
                <c:pt idx="39442">
                  <c:v>3.3442000000026328</c:v>
                </c:pt>
                <c:pt idx="39443">
                  <c:v>3.3443000000026331</c:v>
                </c:pt>
                <c:pt idx="39444">
                  <c:v>3.3444000000026333</c:v>
                </c:pt>
                <c:pt idx="39445">
                  <c:v>3.3445000000026335</c:v>
                </c:pt>
                <c:pt idx="39446">
                  <c:v>3.3446000000026337</c:v>
                </c:pt>
                <c:pt idx="39447">
                  <c:v>3.3447000000026339</c:v>
                </c:pt>
                <c:pt idx="39448">
                  <c:v>3.3448000000026341</c:v>
                </c:pt>
                <c:pt idx="39449">
                  <c:v>3.3449000000026343</c:v>
                </c:pt>
                <c:pt idx="39450">
                  <c:v>3.3450000000026345</c:v>
                </c:pt>
                <c:pt idx="39451">
                  <c:v>3.3451000000026347</c:v>
                </c:pt>
                <c:pt idx="39452">
                  <c:v>3.345200000002635</c:v>
                </c:pt>
                <c:pt idx="39453">
                  <c:v>3.3453000000026352</c:v>
                </c:pt>
                <c:pt idx="39454">
                  <c:v>3.3454000000026354</c:v>
                </c:pt>
                <c:pt idx="39455">
                  <c:v>3.3455000000026356</c:v>
                </c:pt>
                <c:pt idx="39456">
                  <c:v>3.3456000000026358</c:v>
                </c:pt>
                <c:pt idx="39457">
                  <c:v>3.345700000002636</c:v>
                </c:pt>
                <c:pt idx="39458">
                  <c:v>3.3458000000026362</c:v>
                </c:pt>
                <c:pt idx="39459">
                  <c:v>3.3459000000026364</c:v>
                </c:pt>
                <c:pt idx="39460">
                  <c:v>3.3460000000026366</c:v>
                </c:pt>
                <c:pt idx="39461">
                  <c:v>3.3461000000026369</c:v>
                </c:pt>
                <c:pt idx="39462">
                  <c:v>3.3462000000026371</c:v>
                </c:pt>
                <c:pt idx="39463">
                  <c:v>3.3463000000026373</c:v>
                </c:pt>
                <c:pt idx="39464">
                  <c:v>3.3464000000026375</c:v>
                </c:pt>
                <c:pt idx="39465">
                  <c:v>3.3465000000026377</c:v>
                </c:pt>
                <c:pt idx="39466">
                  <c:v>3.3466000000026379</c:v>
                </c:pt>
                <c:pt idx="39467">
                  <c:v>3.3467000000026381</c:v>
                </c:pt>
                <c:pt idx="39468">
                  <c:v>3.3468000000026383</c:v>
                </c:pt>
                <c:pt idx="39469">
                  <c:v>3.3469000000026385</c:v>
                </c:pt>
                <c:pt idx="39470">
                  <c:v>3.3470000000026388</c:v>
                </c:pt>
                <c:pt idx="39471">
                  <c:v>3.347100000002639</c:v>
                </c:pt>
                <c:pt idx="39472">
                  <c:v>3.3472000000026392</c:v>
                </c:pt>
                <c:pt idx="39473">
                  <c:v>3.3473000000026394</c:v>
                </c:pt>
                <c:pt idx="39474">
                  <c:v>3.3474000000026396</c:v>
                </c:pt>
                <c:pt idx="39475">
                  <c:v>3.3475000000026398</c:v>
                </c:pt>
                <c:pt idx="39476">
                  <c:v>3.34760000000264</c:v>
                </c:pt>
                <c:pt idx="39477">
                  <c:v>3.3477000000026402</c:v>
                </c:pt>
                <c:pt idx="39478">
                  <c:v>3.3478000000026404</c:v>
                </c:pt>
                <c:pt idx="39479">
                  <c:v>3.3479000000026407</c:v>
                </c:pt>
                <c:pt idx="39480">
                  <c:v>3.3480000000026409</c:v>
                </c:pt>
                <c:pt idx="39481">
                  <c:v>3.3481000000026411</c:v>
                </c:pt>
                <c:pt idx="39482">
                  <c:v>3.3482000000026413</c:v>
                </c:pt>
                <c:pt idx="39483">
                  <c:v>3.3483000000026415</c:v>
                </c:pt>
                <c:pt idx="39484">
                  <c:v>3.3484000000026417</c:v>
                </c:pt>
                <c:pt idx="39485">
                  <c:v>3.3485000000026419</c:v>
                </c:pt>
                <c:pt idx="39486">
                  <c:v>3.3486000000026421</c:v>
                </c:pt>
                <c:pt idx="39487">
                  <c:v>3.3487000000026423</c:v>
                </c:pt>
                <c:pt idx="39488">
                  <c:v>3.3488000000026426</c:v>
                </c:pt>
                <c:pt idx="39489">
                  <c:v>3.3489000000026428</c:v>
                </c:pt>
                <c:pt idx="39490">
                  <c:v>3.349000000002643</c:v>
                </c:pt>
                <c:pt idx="39491">
                  <c:v>3.3491000000026432</c:v>
                </c:pt>
                <c:pt idx="39492">
                  <c:v>3.3492000000026434</c:v>
                </c:pt>
                <c:pt idx="39493">
                  <c:v>3.3493000000026436</c:v>
                </c:pt>
                <c:pt idx="39494">
                  <c:v>3.3494000000026438</c:v>
                </c:pt>
                <c:pt idx="39495">
                  <c:v>3.349500000002644</c:v>
                </c:pt>
                <c:pt idx="39496">
                  <c:v>3.3496000000026442</c:v>
                </c:pt>
                <c:pt idx="39497">
                  <c:v>3.3497000000026445</c:v>
                </c:pt>
                <c:pt idx="39498">
                  <c:v>3.3498000000026447</c:v>
                </c:pt>
                <c:pt idx="39499">
                  <c:v>3.3499000000026449</c:v>
                </c:pt>
                <c:pt idx="39500">
                  <c:v>3.3500000000026451</c:v>
                </c:pt>
                <c:pt idx="39501">
                  <c:v>3.3501000000026453</c:v>
                </c:pt>
                <c:pt idx="39502">
                  <c:v>3.3502000000026455</c:v>
                </c:pt>
                <c:pt idx="39503">
                  <c:v>3.3503000000026457</c:v>
                </c:pt>
                <c:pt idx="39504">
                  <c:v>3.3504000000026459</c:v>
                </c:pt>
                <c:pt idx="39505">
                  <c:v>3.3505000000026461</c:v>
                </c:pt>
                <c:pt idx="39506">
                  <c:v>3.3506000000026464</c:v>
                </c:pt>
                <c:pt idx="39507">
                  <c:v>3.3507000000026466</c:v>
                </c:pt>
                <c:pt idx="39508">
                  <c:v>3.3508000000026468</c:v>
                </c:pt>
                <c:pt idx="39509">
                  <c:v>3.350900000002647</c:v>
                </c:pt>
                <c:pt idx="39510">
                  <c:v>3.3510000000026472</c:v>
                </c:pt>
                <c:pt idx="39511">
                  <c:v>3.3511000000026474</c:v>
                </c:pt>
                <c:pt idx="39512">
                  <c:v>3.3512000000026476</c:v>
                </c:pt>
                <c:pt idx="39513">
                  <c:v>3.3513000000026478</c:v>
                </c:pt>
                <c:pt idx="39514">
                  <c:v>3.351400000002648</c:v>
                </c:pt>
                <c:pt idx="39515">
                  <c:v>3.3515000000026482</c:v>
                </c:pt>
                <c:pt idx="39516">
                  <c:v>3.3516000000026485</c:v>
                </c:pt>
                <c:pt idx="39517">
                  <c:v>3.3517000000026487</c:v>
                </c:pt>
                <c:pt idx="39518">
                  <c:v>3.3518000000026489</c:v>
                </c:pt>
                <c:pt idx="39519">
                  <c:v>3.3519000000026491</c:v>
                </c:pt>
                <c:pt idx="39520">
                  <c:v>3.3520000000026493</c:v>
                </c:pt>
                <c:pt idx="39521">
                  <c:v>3.3521000000026495</c:v>
                </c:pt>
                <c:pt idx="39522">
                  <c:v>3.3522000000026497</c:v>
                </c:pt>
                <c:pt idx="39523">
                  <c:v>3.3523000000026499</c:v>
                </c:pt>
                <c:pt idx="39524">
                  <c:v>3.3524000000026501</c:v>
                </c:pt>
                <c:pt idx="39525">
                  <c:v>3.3525000000026504</c:v>
                </c:pt>
                <c:pt idx="39526">
                  <c:v>3.3526000000026506</c:v>
                </c:pt>
                <c:pt idx="39527">
                  <c:v>3.3527000000026508</c:v>
                </c:pt>
                <c:pt idx="39528">
                  <c:v>3.352800000002651</c:v>
                </c:pt>
                <c:pt idx="39529">
                  <c:v>3.3529000000026512</c:v>
                </c:pt>
                <c:pt idx="39530">
                  <c:v>3.3530000000026514</c:v>
                </c:pt>
                <c:pt idx="39531">
                  <c:v>3.3531000000026516</c:v>
                </c:pt>
                <c:pt idx="39532">
                  <c:v>3.3532000000026518</c:v>
                </c:pt>
                <c:pt idx="39533">
                  <c:v>3.353300000002652</c:v>
                </c:pt>
                <c:pt idx="39534">
                  <c:v>3.3534000000026523</c:v>
                </c:pt>
                <c:pt idx="39535">
                  <c:v>3.3535000000026525</c:v>
                </c:pt>
                <c:pt idx="39536">
                  <c:v>3.3536000000026527</c:v>
                </c:pt>
                <c:pt idx="39537">
                  <c:v>3.3537000000026529</c:v>
                </c:pt>
                <c:pt idx="39538">
                  <c:v>3.3538000000026531</c:v>
                </c:pt>
                <c:pt idx="39539">
                  <c:v>3.3539000000026533</c:v>
                </c:pt>
                <c:pt idx="39540">
                  <c:v>3.3540000000026535</c:v>
                </c:pt>
                <c:pt idx="39541">
                  <c:v>3.3541000000026537</c:v>
                </c:pt>
                <c:pt idx="39542">
                  <c:v>3.3542000000026539</c:v>
                </c:pt>
                <c:pt idx="39543">
                  <c:v>3.3543000000026542</c:v>
                </c:pt>
                <c:pt idx="39544">
                  <c:v>3.3544000000026544</c:v>
                </c:pt>
                <c:pt idx="39545">
                  <c:v>3.3545000000026546</c:v>
                </c:pt>
                <c:pt idx="39546">
                  <c:v>3.3546000000026548</c:v>
                </c:pt>
                <c:pt idx="39547">
                  <c:v>3.354700000002655</c:v>
                </c:pt>
                <c:pt idx="39548">
                  <c:v>3.3548000000026552</c:v>
                </c:pt>
                <c:pt idx="39549">
                  <c:v>3.3549000000026554</c:v>
                </c:pt>
                <c:pt idx="39550">
                  <c:v>3.3550000000026556</c:v>
                </c:pt>
                <c:pt idx="39551">
                  <c:v>3.3551000000026558</c:v>
                </c:pt>
                <c:pt idx="39552">
                  <c:v>3.3552000000026561</c:v>
                </c:pt>
                <c:pt idx="39553">
                  <c:v>3.3553000000026563</c:v>
                </c:pt>
                <c:pt idx="39554">
                  <c:v>3.3554000000026565</c:v>
                </c:pt>
                <c:pt idx="39555">
                  <c:v>3.3555000000026567</c:v>
                </c:pt>
                <c:pt idx="39556">
                  <c:v>3.3556000000026569</c:v>
                </c:pt>
                <c:pt idx="39557">
                  <c:v>3.3557000000026571</c:v>
                </c:pt>
                <c:pt idx="39558">
                  <c:v>3.3558000000026573</c:v>
                </c:pt>
                <c:pt idx="39559">
                  <c:v>3.3559000000026575</c:v>
                </c:pt>
                <c:pt idx="39560">
                  <c:v>3.3560000000026577</c:v>
                </c:pt>
                <c:pt idx="39561">
                  <c:v>3.356100000002658</c:v>
                </c:pt>
                <c:pt idx="39562">
                  <c:v>3.3562000000026582</c:v>
                </c:pt>
                <c:pt idx="39563">
                  <c:v>3.3563000000026584</c:v>
                </c:pt>
                <c:pt idx="39564">
                  <c:v>3.3564000000026586</c:v>
                </c:pt>
                <c:pt idx="39565">
                  <c:v>3.3565000000026588</c:v>
                </c:pt>
                <c:pt idx="39566">
                  <c:v>3.356600000002659</c:v>
                </c:pt>
                <c:pt idx="39567">
                  <c:v>3.3567000000026592</c:v>
                </c:pt>
                <c:pt idx="39568">
                  <c:v>3.3568000000026594</c:v>
                </c:pt>
                <c:pt idx="39569">
                  <c:v>3.3569000000026596</c:v>
                </c:pt>
                <c:pt idx="39570">
                  <c:v>3.3570000000026599</c:v>
                </c:pt>
                <c:pt idx="39571">
                  <c:v>3.3571000000026601</c:v>
                </c:pt>
                <c:pt idx="39572">
                  <c:v>3.3572000000026603</c:v>
                </c:pt>
                <c:pt idx="39573">
                  <c:v>3.3573000000026605</c:v>
                </c:pt>
                <c:pt idx="39574">
                  <c:v>3.3574000000026607</c:v>
                </c:pt>
                <c:pt idx="39575">
                  <c:v>3.3575000000026609</c:v>
                </c:pt>
                <c:pt idx="39576">
                  <c:v>3.3576000000026611</c:v>
                </c:pt>
                <c:pt idx="39577">
                  <c:v>3.3577000000026613</c:v>
                </c:pt>
                <c:pt idx="39578">
                  <c:v>3.3578000000026615</c:v>
                </c:pt>
                <c:pt idx="39579">
                  <c:v>3.3579000000026618</c:v>
                </c:pt>
                <c:pt idx="39580">
                  <c:v>3.358000000002662</c:v>
                </c:pt>
                <c:pt idx="39581">
                  <c:v>3.3581000000026622</c:v>
                </c:pt>
                <c:pt idx="39582">
                  <c:v>3.3582000000026624</c:v>
                </c:pt>
                <c:pt idx="39583">
                  <c:v>3.3583000000026626</c:v>
                </c:pt>
                <c:pt idx="39584">
                  <c:v>3.3584000000026628</c:v>
                </c:pt>
                <c:pt idx="39585">
                  <c:v>3.358500000002663</c:v>
                </c:pt>
                <c:pt idx="39586">
                  <c:v>3.3586000000026632</c:v>
                </c:pt>
                <c:pt idx="39587">
                  <c:v>3.3587000000026634</c:v>
                </c:pt>
                <c:pt idx="39588">
                  <c:v>3.3588000000026637</c:v>
                </c:pt>
                <c:pt idx="39589">
                  <c:v>3.3589000000026639</c:v>
                </c:pt>
                <c:pt idx="39590">
                  <c:v>3.3590000000026641</c:v>
                </c:pt>
                <c:pt idx="39591">
                  <c:v>3.3591000000026643</c:v>
                </c:pt>
                <c:pt idx="39592">
                  <c:v>3.3592000000026645</c:v>
                </c:pt>
                <c:pt idx="39593">
                  <c:v>3.3593000000026647</c:v>
                </c:pt>
                <c:pt idx="39594">
                  <c:v>3.3594000000026649</c:v>
                </c:pt>
                <c:pt idx="39595">
                  <c:v>3.3595000000026651</c:v>
                </c:pt>
                <c:pt idx="39596">
                  <c:v>3.3596000000026653</c:v>
                </c:pt>
                <c:pt idx="39597">
                  <c:v>3.3597000000026656</c:v>
                </c:pt>
                <c:pt idx="39598">
                  <c:v>3.3598000000026658</c:v>
                </c:pt>
                <c:pt idx="39599">
                  <c:v>3.359900000002666</c:v>
                </c:pt>
                <c:pt idx="39600">
                  <c:v>3.3600000000026662</c:v>
                </c:pt>
                <c:pt idx="39601">
                  <c:v>3.3601000000026664</c:v>
                </c:pt>
                <c:pt idx="39602">
                  <c:v>3.3602000000026666</c:v>
                </c:pt>
                <c:pt idx="39603">
                  <c:v>3.3603000000026668</c:v>
                </c:pt>
                <c:pt idx="39604">
                  <c:v>3.360400000002667</c:v>
                </c:pt>
                <c:pt idx="39605">
                  <c:v>3.3605000000026672</c:v>
                </c:pt>
                <c:pt idx="39606">
                  <c:v>3.3606000000026675</c:v>
                </c:pt>
                <c:pt idx="39607">
                  <c:v>3.3607000000026677</c:v>
                </c:pt>
                <c:pt idx="39608">
                  <c:v>3.3608000000026679</c:v>
                </c:pt>
                <c:pt idx="39609">
                  <c:v>3.3609000000026681</c:v>
                </c:pt>
                <c:pt idx="39610">
                  <c:v>3.3610000000026683</c:v>
                </c:pt>
                <c:pt idx="39611">
                  <c:v>3.3611000000026685</c:v>
                </c:pt>
                <c:pt idx="39612">
                  <c:v>3.3612000000026687</c:v>
                </c:pt>
                <c:pt idx="39613">
                  <c:v>3.3613000000026689</c:v>
                </c:pt>
                <c:pt idx="39614">
                  <c:v>3.3614000000026691</c:v>
                </c:pt>
                <c:pt idx="39615">
                  <c:v>3.3615000000026694</c:v>
                </c:pt>
                <c:pt idx="39616">
                  <c:v>3.3616000000026696</c:v>
                </c:pt>
                <c:pt idx="39617">
                  <c:v>3.3617000000026698</c:v>
                </c:pt>
                <c:pt idx="39618">
                  <c:v>3.36180000000267</c:v>
                </c:pt>
                <c:pt idx="39619">
                  <c:v>3.3619000000026702</c:v>
                </c:pt>
                <c:pt idx="39620">
                  <c:v>3.3620000000026704</c:v>
                </c:pt>
                <c:pt idx="39621">
                  <c:v>3.3621000000026706</c:v>
                </c:pt>
                <c:pt idx="39622">
                  <c:v>3.3622000000026708</c:v>
                </c:pt>
                <c:pt idx="39623">
                  <c:v>3.362300000002671</c:v>
                </c:pt>
                <c:pt idx="39624">
                  <c:v>3.3624000000026713</c:v>
                </c:pt>
                <c:pt idx="39625">
                  <c:v>3.3625000000026715</c:v>
                </c:pt>
                <c:pt idx="39626">
                  <c:v>3.3626000000026717</c:v>
                </c:pt>
                <c:pt idx="39627">
                  <c:v>3.3627000000026719</c:v>
                </c:pt>
                <c:pt idx="39628">
                  <c:v>3.3628000000026721</c:v>
                </c:pt>
                <c:pt idx="39629">
                  <c:v>3.3629000000026723</c:v>
                </c:pt>
                <c:pt idx="39630">
                  <c:v>3.3630000000026725</c:v>
                </c:pt>
                <c:pt idx="39631">
                  <c:v>3.3631000000026727</c:v>
                </c:pt>
                <c:pt idx="39632">
                  <c:v>3.3632000000026729</c:v>
                </c:pt>
                <c:pt idx="39633">
                  <c:v>3.3633000000026732</c:v>
                </c:pt>
                <c:pt idx="39634">
                  <c:v>3.3634000000026734</c:v>
                </c:pt>
                <c:pt idx="39635">
                  <c:v>3.3635000000026736</c:v>
                </c:pt>
                <c:pt idx="39636">
                  <c:v>3.3636000000026738</c:v>
                </c:pt>
                <c:pt idx="39637">
                  <c:v>3.363700000002674</c:v>
                </c:pt>
                <c:pt idx="39638">
                  <c:v>3.3638000000026742</c:v>
                </c:pt>
                <c:pt idx="39639">
                  <c:v>3.3639000000026744</c:v>
                </c:pt>
                <c:pt idx="39640">
                  <c:v>3.3640000000026746</c:v>
                </c:pt>
                <c:pt idx="39641">
                  <c:v>3.3641000000026748</c:v>
                </c:pt>
                <c:pt idx="39642">
                  <c:v>3.3642000000026751</c:v>
                </c:pt>
                <c:pt idx="39643">
                  <c:v>3.3643000000026753</c:v>
                </c:pt>
                <c:pt idx="39644">
                  <c:v>3.3644000000026755</c:v>
                </c:pt>
                <c:pt idx="39645">
                  <c:v>3.3645000000026757</c:v>
                </c:pt>
                <c:pt idx="39646">
                  <c:v>3.3646000000026759</c:v>
                </c:pt>
                <c:pt idx="39647">
                  <c:v>3.3647000000026761</c:v>
                </c:pt>
                <c:pt idx="39648">
                  <c:v>3.3648000000026763</c:v>
                </c:pt>
                <c:pt idx="39649">
                  <c:v>3.3649000000026765</c:v>
                </c:pt>
                <c:pt idx="39650">
                  <c:v>3.3650000000026767</c:v>
                </c:pt>
                <c:pt idx="39651">
                  <c:v>3.3651000000026769</c:v>
                </c:pt>
                <c:pt idx="39652">
                  <c:v>3.3652000000026772</c:v>
                </c:pt>
                <c:pt idx="39653">
                  <c:v>3.3653000000026774</c:v>
                </c:pt>
                <c:pt idx="39654">
                  <c:v>3.3654000000026776</c:v>
                </c:pt>
                <c:pt idx="39655">
                  <c:v>3.3655000000026778</c:v>
                </c:pt>
                <c:pt idx="39656">
                  <c:v>3.365600000002678</c:v>
                </c:pt>
                <c:pt idx="39657">
                  <c:v>3.3657000000026782</c:v>
                </c:pt>
                <c:pt idx="39658">
                  <c:v>3.3658000000026784</c:v>
                </c:pt>
                <c:pt idx="39659">
                  <c:v>3.3659000000026786</c:v>
                </c:pt>
                <c:pt idx="39660">
                  <c:v>3.3660000000026788</c:v>
                </c:pt>
                <c:pt idx="39661">
                  <c:v>3.3661000000026791</c:v>
                </c:pt>
                <c:pt idx="39662">
                  <c:v>3.3662000000026793</c:v>
                </c:pt>
                <c:pt idx="39663">
                  <c:v>3.3663000000026795</c:v>
                </c:pt>
                <c:pt idx="39664">
                  <c:v>3.3664000000026797</c:v>
                </c:pt>
                <c:pt idx="39665">
                  <c:v>3.3665000000026799</c:v>
                </c:pt>
                <c:pt idx="39666">
                  <c:v>3.3666000000026801</c:v>
                </c:pt>
                <c:pt idx="39667">
                  <c:v>3.3667000000026803</c:v>
                </c:pt>
                <c:pt idx="39668">
                  <c:v>3.3668000000026805</c:v>
                </c:pt>
                <c:pt idx="39669">
                  <c:v>3.3669000000026807</c:v>
                </c:pt>
                <c:pt idx="39670">
                  <c:v>3.367000000002681</c:v>
                </c:pt>
                <c:pt idx="39671">
                  <c:v>3.3671000000026812</c:v>
                </c:pt>
                <c:pt idx="39672">
                  <c:v>3.3672000000026814</c:v>
                </c:pt>
                <c:pt idx="39673">
                  <c:v>3.3673000000026816</c:v>
                </c:pt>
                <c:pt idx="39674">
                  <c:v>3.3674000000026818</c:v>
                </c:pt>
                <c:pt idx="39675">
                  <c:v>3.367500000002682</c:v>
                </c:pt>
                <c:pt idx="39676">
                  <c:v>3.3676000000026822</c:v>
                </c:pt>
                <c:pt idx="39677">
                  <c:v>3.3677000000026824</c:v>
                </c:pt>
                <c:pt idx="39678">
                  <c:v>3.3678000000026826</c:v>
                </c:pt>
                <c:pt idx="39679">
                  <c:v>3.3679000000026829</c:v>
                </c:pt>
                <c:pt idx="39680">
                  <c:v>3.3680000000026831</c:v>
                </c:pt>
                <c:pt idx="39681">
                  <c:v>3.3681000000026833</c:v>
                </c:pt>
                <c:pt idx="39682">
                  <c:v>3.3682000000026835</c:v>
                </c:pt>
                <c:pt idx="39683">
                  <c:v>3.3683000000026837</c:v>
                </c:pt>
                <c:pt idx="39684">
                  <c:v>3.3684000000026839</c:v>
                </c:pt>
                <c:pt idx="39685">
                  <c:v>3.3685000000026841</c:v>
                </c:pt>
                <c:pt idx="39686">
                  <c:v>3.3686000000026843</c:v>
                </c:pt>
                <c:pt idx="39687">
                  <c:v>3.3687000000026845</c:v>
                </c:pt>
                <c:pt idx="39688">
                  <c:v>3.3688000000026848</c:v>
                </c:pt>
                <c:pt idx="39689">
                  <c:v>3.368900000002685</c:v>
                </c:pt>
                <c:pt idx="39690">
                  <c:v>3.3690000000026852</c:v>
                </c:pt>
                <c:pt idx="39691">
                  <c:v>3.3691000000026854</c:v>
                </c:pt>
                <c:pt idx="39692">
                  <c:v>3.3692000000026856</c:v>
                </c:pt>
                <c:pt idx="39693">
                  <c:v>3.3693000000026858</c:v>
                </c:pt>
                <c:pt idx="39694">
                  <c:v>3.369400000002686</c:v>
                </c:pt>
                <c:pt idx="39695">
                  <c:v>3.3695000000026862</c:v>
                </c:pt>
                <c:pt idx="39696">
                  <c:v>3.3696000000026864</c:v>
                </c:pt>
                <c:pt idx="39697">
                  <c:v>3.3697000000026867</c:v>
                </c:pt>
                <c:pt idx="39698">
                  <c:v>3.3698000000026869</c:v>
                </c:pt>
                <c:pt idx="39699">
                  <c:v>3.3699000000026871</c:v>
                </c:pt>
                <c:pt idx="39700">
                  <c:v>3.3700000000026873</c:v>
                </c:pt>
                <c:pt idx="39701">
                  <c:v>3.3701000000026875</c:v>
                </c:pt>
                <c:pt idx="39702">
                  <c:v>3.3702000000026877</c:v>
                </c:pt>
                <c:pt idx="39703">
                  <c:v>3.3703000000026879</c:v>
                </c:pt>
                <c:pt idx="39704">
                  <c:v>3.3704000000026881</c:v>
                </c:pt>
                <c:pt idx="39705">
                  <c:v>3.3705000000026883</c:v>
                </c:pt>
                <c:pt idx="39706">
                  <c:v>3.3706000000026886</c:v>
                </c:pt>
                <c:pt idx="39707">
                  <c:v>3.3707000000026888</c:v>
                </c:pt>
                <c:pt idx="39708">
                  <c:v>3.370800000002689</c:v>
                </c:pt>
                <c:pt idx="39709">
                  <c:v>3.3709000000026892</c:v>
                </c:pt>
                <c:pt idx="39710">
                  <c:v>3.3710000000026894</c:v>
                </c:pt>
                <c:pt idx="39711">
                  <c:v>3.3711000000026896</c:v>
                </c:pt>
                <c:pt idx="39712">
                  <c:v>3.3712000000026898</c:v>
                </c:pt>
                <c:pt idx="39713">
                  <c:v>3.37130000000269</c:v>
                </c:pt>
                <c:pt idx="39714">
                  <c:v>3.3714000000026902</c:v>
                </c:pt>
                <c:pt idx="39715">
                  <c:v>3.3715000000026905</c:v>
                </c:pt>
                <c:pt idx="39716">
                  <c:v>3.3716000000026907</c:v>
                </c:pt>
                <c:pt idx="39717">
                  <c:v>3.3717000000026909</c:v>
                </c:pt>
                <c:pt idx="39718">
                  <c:v>3.3718000000026911</c:v>
                </c:pt>
                <c:pt idx="39719">
                  <c:v>3.3719000000026913</c:v>
                </c:pt>
                <c:pt idx="39720">
                  <c:v>3.3720000000026915</c:v>
                </c:pt>
                <c:pt idx="39721">
                  <c:v>3.3721000000026917</c:v>
                </c:pt>
                <c:pt idx="39722">
                  <c:v>3.3722000000026919</c:v>
                </c:pt>
                <c:pt idx="39723">
                  <c:v>3.3723000000026921</c:v>
                </c:pt>
                <c:pt idx="39724">
                  <c:v>3.3724000000026924</c:v>
                </c:pt>
                <c:pt idx="39725">
                  <c:v>3.3725000000026926</c:v>
                </c:pt>
                <c:pt idx="39726">
                  <c:v>3.3726000000026928</c:v>
                </c:pt>
                <c:pt idx="39727">
                  <c:v>3.372700000002693</c:v>
                </c:pt>
                <c:pt idx="39728">
                  <c:v>3.3728000000026932</c:v>
                </c:pt>
                <c:pt idx="39729">
                  <c:v>3.3729000000026934</c:v>
                </c:pt>
                <c:pt idx="39730">
                  <c:v>3.3730000000026936</c:v>
                </c:pt>
                <c:pt idx="39731">
                  <c:v>3.3731000000026938</c:v>
                </c:pt>
                <c:pt idx="39732">
                  <c:v>3.373200000002694</c:v>
                </c:pt>
                <c:pt idx="39733">
                  <c:v>3.3733000000026943</c:v>
                </c:pt>
                <c:pt idx="39734">
                  <c:v>3.3734000000026945</c:v>
                </c:pt>
                <c:pt idx="39735">
                  <c:v>3.3735000000026947</c:v>
                </c:pt>
                <c:pt idx="39736">
                  <c:v>3.3736000000026949</c:v>
                </c:pt>
                <c:pt idx="39737">
                  <c:v>3.3737000000026951</c:v>
                </c:pt>
                <c:pt idx="39738">
                  <c:v>3.3738000000026953</c:v>
                </c:pt>
                <c:pt idx="39739">
                  <c:v>3.3739000000026955</c:v>
                </c:pt>
                <c:pt idx="39740">
                  <c:v>3.3740000000026957</c:v>
                </c:pt>
                <c:pt idx="39741">
                  <c:v>3.3741000000026959</c:v>
                </c:pt>
                <c:pt idx="39742">
                  <c:v>3.3742000000026962</c:v>
                </c:pt>
                <c:pt idx="39743">
                  <c:v>3.3743000000026964</c:v>
                </c:pt>
                <c:pt idx="39744">
                  <c:v>3.3744000000026966</c:v>
                </c:pt>
                <c:pt idx="39745">
                  <c:v>3.3745000000026968</c:v>
                </c:pt>
                <c:pt idx="39746">
                  <c:v>3.374600000002697</c:v>
                </c:pt>
                <c:pt idx="39747">
                  <c:v>3.3747000000026972</c:v>
                </c:pt>
                <c:pt idx="39748">
                  <c:v>3.3748000000026974</c:v>
                </c:pt>
                <c:pt idx="39749">
                  <c:v>3.3749000000026976</c:v>
                </c:pt>
                <c:pt idx="39750">
                  <c:v>3.3750000000026978</c:v>
                </c:pt>
                <c:pt idx="39751">
                  <c:v>3.3751000000026981</c:v>
                </c:pt>
                <c:pt idx="39752">
                  <c:v>3.3752000000026983</c:v>
                </c:pt>
                <c:pt idx="39753">
                  <c:v>3.3753000000026985</c:v>
                </c:pt>
                <c:pt idx="39754">
                  <c:v>3.3754000000026987</c:v>
                </c:pt>
                <c:pt idx="39755">
                  <c:v>3.3755000000026989</c:v>
                </c:pt>
                <c:pt idx="39756">
                  <c:v>3.3756000000026991</c:v>
                </c:pt>
                <c:pt idx="39757">
                  <c:v>3.3757000000026993</c:v>
                </c:pt>
                <c:pt idx="39758">
                  <c:v>3.3758000000026995</c:v>
                </c:pt>
                <c:pt idx="39759">
                  <c:v>3.3759000000026997</c:v>
                </c:pt>
                <c:pt idx="39760">
                  <c:v>3.3760000000027</c:v>
                </c:pt>
                <c:pt idx="39761">
                  <c:v>3.3761000000027002</c:v>
                </c:pt>
                <c:pt idx="39762">
                  <c:v>3.3762000000027004</c:v>
                </c:pt>
                <c:pt idx="39763">
                  <c:v>3.3763000000027006</c:v>
                </c:pt>
                <c:pt idx="39764">
                  <c:v>3.3764000000027008</c:v>
                </c:pt>
                <c:pt idx="39765">
                  <c:v>3.376500000002701</c:v>
                </c:pt>
                <c:pt idx="39766">
                  <c:v>3.3766000000027012</c:v>
                </c:pt>
                <c:pt idx="39767">
                  <c:v>3.3767000000027014</c:v>
                </c:pt>
                <c:pt idx="39768">
                  <c:v>3.3768000000027016</c:v>
                </c:pt>
                <c:pt idx="39769">
                  <c:v>3.3769000000027019</c:v>
                </c:pt>
                <c:pt idx="39770">
                  <c:v>3.3770000000027021</c:v>
                </c:pt>
                <c:pt idx="39771">
                  <c:v>3.3771000000027023</c:v>
                </c:pt>
                <c:pt idx="39772">
                  <c:v>3.3772000000027025</c:v>
                </c:pt>
                <c:pt idx="39773">
                  <c:v>3.3773000000027027</c:v>
                </c:pt>
                <c:pt idx="39774">
                  <c:v>3.3774000000027029</c:v>
                </c:pt>
                <c:pt idx="39775">
                  <c:v>3.3775000000027031</c:v>
                </c:pt>
                <c:pt idx="39776">
                  <c:v>3.3776000000027033</c:v>
                </c:pt>
                <c:pt idx="39777">
                  <c:v>3.3777000000027035</c:v>
                </c:pt>
                <c:pt idx="39778">
                  <c:v>3.3778000000027038</c:v>
                </c:pt>
                <c:pt idx="39779">
                  <c:v>3.377900000002704</c:v>
                </c:pt>
                <c:pt idx="39780">
                  <c:v>3.3780000000027042</c:v>
                </c:pt>
                <c:pt idx="39781">
                  <c:v>3.3781000000027044</c:v>
                </c:pt>
                <c:pt idx="39782">
                  <c:v>3.3782000000027046</c:v>
                </c:pt>
                <c:pt idx="39783">
                  <c:v>3.3783000000027048</c:v>
                </c:pt>
                <c:pt idx="39784">
                  <c:v>3.378400000002705</c:v>
                </c:pt>
                <c:pt idx="39785">
                  <c:v>3.3785000000027052</c:v>
                </c:pt>
                <c:pt idx="39786">
                  <c:v>3.3786000000027054</c:v>
                </c:pt>
                <c:pt idx="39787">
                  <c:v>3.3787000000027057</c:v>
                </c:pt>
                <c:pt idx="39788">
                  <c:v>3.3788000000027059</c:v>
                </c:pt>
                <c:pt idx="39789">
                  <c:v>3.3789000000027061</c:v>
                </c:pt>
                <c:pt idx="39790">
                  <c:v>3.3790000000027063</c:v>
                </c:pt>
                <c:pt idx="39791">
                  <c:v>3.3791000000027065</c:v>
                </c:pt>
                <c:pt idx="39792">
                  <c:v>3.3792000000027067</c:v>
                </c:pt>
                <c:pt idx="39793">
                  <c:v>3.3793000000027069</c:v>
                </c:pt>
                <c:pt idx="39794">
                  <c:v>3.3794000000027071</c:v>
                </c:pt>
                <c:pt idx="39795">
                  <c:v>3.3795000000027073</c:v>
                </c:pt>
                <c:pt idx="39796">
                  <c:v>3.3796000000027075</c:v>
                </c:pt>
                <c:pt idx="39797">
                  <c:v>3.3797000000027078</c:v>
                </c:pt>
                <c:pt idx="39798">
                  <c:v>3.379800000002708</c:v>
                </c:pt>
                <c:pt idx="39799">
                  <c:v>3.3799000000027082</c:v>
                </c:pt>
                <c:pt idx="39800">
                  <c:v>3.3800000000027084</c:v>
                </c:pt>
                <c:pt idx="39801">
                  <c:v>3.3801000000027086</c:v>
                </c:pt>
                <c:pt idx="39802">
                  <c:v>3.3802000000027088</c:v>
                </c:pt>
                <c:pt idx="39803">
                  <c:v>3.380300000002709</c:v>
                </c:pt>
                <c:pt idx="39804">
                  <c:v>3.3804000000027092</c:v>
                </c:pt>
                <c:pt idx="39805">
                  <c:v>3.3805000000027094</c:v>
                </c:pt>
                <c:pt idx="39806">
                  <c:v>3.3806000000027097</c:v>
                </c:pt>
                <c:pt idx="39807">
                  <c:v>3.3807000000027099</c:v>
                </c:pt>
                <c:pt idx="39808">
                  <c:v>3.3808000000027101</c:v>
                </c:pt>
                <c:pt idx="39809">
                  <c:v>3.3809000000027103</c:v>
                </c:pt>
                <c:pt idx="39810">
                  <c:v>3.3810000000027105</c:v>
                </c:pt>
                <c:pt idx="39811">
                  <c:v>3.3811000000027107</c:v>
                </c:pt>
                <c:pt idx="39812">
                  <c:v>3.3812000000027109</c:v>
                </c:pt>
                <c:pt idx="39813">
                  <c:v>3.3813000000027111</c:v>
                </c:pt>
                <c:pt idx="39814">
                  <c:v>3.3814000000027113</c:v>
                </c:pt>
                <c:pt idx="39815">
                  <c:v>3.3815000000027116</c:v>
                </c:pt>
                <c:pt idx="39816">
                  <c:v>3.3816000000027118</c:v>
                </c:pt>
                <c:pt idx="39817">
                  <c:v>3.381700000002712</c:v>
                </c:pt>
                <c:pt idx="39818">
                  <c:v>3.3818000000027122</c:v>
                </c:pt>
                <c:pt idx="39819">
                  <c:v>3.3819000000027124</c:v>
                </c:pt>
                <c:pt idx="39820">
                  <c:v>3.3820000000027126</c:v>
                </c:pt>
                <c:pt idx="39821">
                  <c:v>3.3821000000027128</c:v>
                </c:pt>
                <c:pt idx="39822">
                  <c:v>3.382200000002713</c:v>
                </c:pt>
                <c:pt idx="39823">
                  <c:v>3.3823000000027132</c:v>
                </c:pt>
                <c:pt idx="39824">
                  <c:v>3.3824000000027135</c:v>
                </c:pt>
                <c:pt idx="39825">
                  <c:v>3.3825000000027137</c:v>
                </c:pt>
                <c:pt idx="39826">
                  <c:v>3.3826000000027139</c:v>
                </c:pt>
                <c:pt idx="39827">
                  <c:v>3.3827000000027141</c:v>
                </c:pt>
                <c:pt idx="39828">
                  <c:v>3.3828000000027143</c:v>
                </c:pt>
                <c:pt idx="39829">
                  <c:v>3.3829000000027145</c:v>
                </c:pt>
                <c:pt idx="39830">
                  <c:v>3.3830000000027147</c:v>
                </c:pt>
                <c:pt idx="39831">
                  <c:v>3.3831000000027149</c:v>
                </c:pt>
                <c:pt idx="39832">
                  <c:v>3.3832000000027151</c:v>
                </c:pt>
                <c:pt idx="39833">
                  <c:v>3.3833000000027154</c:v>
                </c:pt>
                <c:pt idx="39834">
                  <c:v>3.3834000000027156</c:v>
                </c:pt>
                <c:pt idx="39835">
                  <c:v>3.3835000000027158</c:v>
                </c:pt>
                <c:pt idx="39836">
                  <c:v>3.383600000002716</c:v>
                </c:pt>
                <c:pt idx="39837">
                  <c:v>3.3837000000027162</c:v>
                </c:pt>
                <c:pt idx="39838">
                  <c:v>3.3838000000027164</c:v>
                </c:pt>
                <c:pt idx="39839">
                  <c:v>3.3839000000027166</c:v>
                </c:pt>
                <c:pt idx="39840">
                  <c:v>3.3840000000027168</c:v>
                </c:pt>
                <c:pt idx="39841">
                  <c:v>3.384100000002717</c:v>
                </c:pt>
                <c:pt idx="39842">
                  <c:v>3.3842000000027173</c:v>
                </c:pt>
                <c:pt idx="39843">
                  <c:v>3.3843000000027175</c:v>
                </c:pt>
                <c:pt idx="39844">
                  <c:v>3.3844000000027177</c:v>
                </c:pt>
                <c:pt idx="39845">
                  <c:v>3.3845000000027179</c:v>
                </c:pt>
                <c:pt idx="39846">
                  <c:v>3.3846000000027181</c:v>
                </c:pt>
                <c:pt idx="39847">
                  <c:v>3.3847000000027183</c:v>
                </c:pt>
                <c:pt idx="39848">
                  <c:v>3.3848000000027185</c:v>
                </c:pt>
                <c:pt idx="39849">
                  <c:v>3.3849000000027187</c:v>
                </c:pt>
                <c:pt idx="39850">
                  <c:v>3.3850000000027189</c:v>
                </c:pt>
                <c:pt idx="39851">
                  <c:v>3.3851000000027192</c:v>
                </c:pt>
                <c:pt idx="39852">
                  <c:v>3.3852000000027194</c:v>
                </c:pt>
                <c:pt idx="39853">
                  <c:v>3.3853000000027196</c:v>
                </c:pt>
                <c:pt idx="39854">
                  <c:v>3.3854000000027198</c:v>
                </c:pt>
                <c:pt idx="39855">
                  <c:v>3.38550000000272</c:v>
                </c:pt>
                <c:pt idx="39856">
                  <c:v>3.3856000000027202</c:v>
                </c:pt>
                <c:pt idx="39857">
                  <c:v>3.3857000000027204</c:v>
                </c:pt>
                <c:pt idx="39858">
                  <c:v>3.3858000000027206</c:v>
                </c:pt>
                <c:pt idx="39859">
                  <c:v>3.3859000000027208</c:v>
                </c:pt>
                <c:pt idx="39860">
                  <c:v>3.3860000000027211</c:v>
                </c:pt>
                <c:pt idx="39861">
                  <c:v>3.3861000000027213</c:v>
                </c:pt>
                <c:pt idx="39862">
                  <c:v>3.3862000000027215</c:v>
                </c:pt>
                <c:pt idx="39863">
                  <c:v>3.3863000000027217</c:v>
                </c:pt>
                <c:pt idx="39864">
                  <c:v>3.3864000000027219</c:v>
                </c:pt>
                <c:pt idx="39865">
                  <c:v>3.3865000000027221</c:v>
                </c:pt>
                <c:pt idx="39866">
                  <c:v>3.3866000000027223</c:v>
                </c:pt>
                <c:pt idx="39867">
                  <c:v>3.3867000000027225</c:v>
                </c:pt>
                <c:pt idx="39868">
                  <c:v>3.3868000000027227</c:v>
                </c:pt>
                <c:pt idx="39869">
                  <c:v>3.386900000002723</c:v>
                </c:pt>
                <c:pt idx="39870">
                  <c:v>3.3870000000027232</c:v>
                </c:pt>
                <c:pt idx="39871">
                  <c:v>3.3871000000027234</c:v>
                </c:pt>
                <c:pt idx="39872">
                  <c:v>3.3872000000027236</c:v>
                </c:pt>
                <c:pt idx="39873">
                  <c:v>3.3873000000027238</c:v>
                </c:pt>
                <c:pt idx="39874">
                  <c:v>3.387400000002724</c:v>
                </c:pt>
                <c:pt idx="39875">
                  <c:v>3.3875000000027242</c:v>
                </c:pt>
                <c:pt idx="39876">
                  <c:v>3.3876000000027244</c:v>
                </c:pt>
                <c:pt idx="39877">
                  <c:v>3.3877000000027246</c:v>
                </c:pt>
                <c:pt idx="39878">
                  <c:v>3.3878000000027249</c:v>
                </c:pt>
                <c:pt idx="39879">
                  <c:v>3.3879000000027251</c:v>
                </c:pt>
                <c:pt idx="39880">
                  <c:v>3.3880000000027253</c:v>
                </c:pt>
                <c:pt idx="39881">
                  <c:v>3.3881000000027255</c:v>
                </c:pt>
                <c:pt idx="39882">
                  <c:v>3.3882000000027257</c:v>
                </c:pt>
                <c:pt idx="39883">
                  <c:v>3.3883000000027259</c:v>
                </c:pt>
                <c:pt idx="39884">
                  <c:v>3.3884000000027261</c:v>
                </c:pt>
                <c:pt idx="39885">
                  <c:v>3.3885000000027263</c:v>
                </c:pt>
                <c:pt idx="39886">
                  <c:v>3.3886000000027265</c:v>
                </c:pt>
                <c:pt idx="39887">
                  <c:v>3.3887000000027268</c:v>
                </c:pt>
                <c:pt idx="39888">
                  <c:v>3.388800000002727</c:v>
                </c:pt>
                <c:pt idx="39889">
                  <c:v>3.3889000000027272</c:v>
                </c:pt>
                <c:pt idx="39890">
                  <c:v>3.3890000000027274</c:v>
                </c:pt>
                <c:pt idx="39891">
                  <c:v>3.3891000000027276</c:v>
                </c:pt>
                <c:pt idx="39892">
                  <c:v>3.3892000000027278</c:v>
                </c:pt>
                <c:pt idx="39893">
                  <c:v>3.389300000002728</c:v>
                </c:pt>
                <c:pt idx="39894">
                  <c:v>3.3894000000027282</c:v>
                </c:pt>
                <c:pt idx="39895">
                  <c:v>3.3895000000027284</c:v>
                </c:pt>
                <c:pt idx="39896">
                  <c:v>3.3896000000027287</c:v>
                </c:pt>
                <c:pt idx="39897">
                  <c:v>3.3897000000027289</c:v>
                </c:pt>
                <c:pt idx="39898">
                  <c:v>3.3898000000027291</c:v>
                </c:pt>
                <c:pt idx="39899">
                  <c:v>3.3899000000027293</c:v>
                </c:pt>
                <c:pt idx="39900">
                  <c:v>3.3900000000027295</c:v>
                </c:pt>
                <c:pt idx="39901">
                  <c:v>3.3901000000027297</c:v>
                </c:pt>
                <c:pt idx="39902">
                  <c:v>3.3902000000027299</c:v>
                </c:pt>
                <c:pt idx="39903">
                  <c:v>3.3903000000027301</c:v>
                </c:pt>
                <c:pt idx="39904">
                  <c:v>3.3904000000027303</c:v>
                </c:pt>
                <c:pt idx="39905">
                  <c:v>3.3905000000027306</c:v>
                </c:pt>
                <c:pt idx="39906">
                  <c:v>3.3906000000027308</c:v>
                </c:pt>
                <c:pt idx="39907">
                  <c:v>3.390700000002731</c:v>
                </c:pt>
                <c:pt idx="39908">
                  <c:v>3.3908000000027312</c:v>
                </c:pt>
                <c:pt idx="39909">
                  <c:v>3.3909000000027314</c:v>
                </c:pt>
                <c:pt idx="39910">
                  <c:v>3.3910000000027316</c:v>
                </c:pt>
                <c:pt idx="39911">
                  <c:v>3.3911000000027318</c:v>
                </c:pt>
                <c:pt idx="39912">
                  <c:v>3.391200000002732</c:v>
                </c:pt>
                <c:pt idx="39913">
                  <c:v>3.3913000000027322</c:v>
                </c:pt>
                <c:pt idx="39914">
                  <c:v>3.3914000000027325</c:v>
                </c:pt>
                <c:pt idx="39915">
                  <c:v>3.3915000000027327</c:v>
                </c:pt>
                <c:pt idx="39916">
                  <c:v>3.3916000000027329</c:v>
                </c:pt>
                <c:pt idx="39917">
                  <c:v>3.3917000000027331</c:v>
                </c:pt>
                <c:pt idx="39918">
                  <c:v>3.3918000000027333</c:v>
                </c:pt>
                <c:pt idx="39919">
                  <c:v>3.3919000000027335</c:v>
                </c:pt>
                <c:pt idx="39920">
                  <c:v>3.3920000000027337</c:v>
                </c:pt>
                <c:pt idx="39921">
                  <c:v>3.3921000000027339</c:v>
                </c:pt>
                <c:pt idx="39922">
                  <c:v>3.3922000000027341</c:v>
                </c:pt>
                <c:pt idx="39923">
                  <c:v>3.3923000000027344</c:v>
                </c:pt>
                <c:pt idx="39924">
                  <c:v>3.3924000000027346</c:v>
                </c:pt>
                <c:pt idx="39925">
                  <c:v>3.3925000000027348</c:v>
                </c:pt>
                <c:pt idx="39926">
                  <c:v>3.392600000002735</c:v>
                </c:pt>
                <c:pt idx="39927">
                  <c:v>3.3927000000027352</c:v>
                </c:pt>
                <c:pt idx="39928">
                  <c:v>3.3928000000027354</c:v>
                </c:pt>
                <c:pt idx="39929">
                  <c:v>3.3929000000027356</c:v>
                </c:pt>
                <c:pt idx="39930">
                  <c:v>3.3930000000027358</c:v>
                </c:pt>
                <c:pt idx="39931">
                  <c:v>3.393100000002736</c:v>
                </c:pt>
                <c:pt idx="39932">
                  <c:v>3.3932000000027362</c:v>
                </c:pt>
                <c:pt idx="39933">
                  <c:v>3.3933000000027365</c:v>
                </c:pt>
                <c:pt idx="39934">
                  <c:v>3.3934000000027367</c:v>
                </c:pt>
                <c:pt idx="39935">
                  <c:v>3.3935000000027369</c:v>
                </c:pt>
                <c:pt idx="39936">
                  <c:v>3.3936000000027371</c:v>
                </c:pt>
                <c:pt idx="39937">
                  <c:v>3.3937000000027373</c:v>
                </c:pt>
                <c:pt idx="39938">
                  <c:v>3.3938000000027375</c:v>
                </c:pt>
                <c:pt idx="39939">
                  <c:v>3.3939000000027377</c:v>
                </c:pt>
                <c:pt idx="39940">
                  <c:v>3.3940000000027379</c:v>
                </c:pt>
                <c:pt idx="39941">
                  <c:v>3.3941000000027381</c:v>
                </c:pt>
                <c:pt idx="39942">
                  <c:v>3.3942000000027384</c:v>
                </c:pt>
                <c:pt idx="39943">
                  <c:v>3.3943000000027386</c:v>
                </c:pt>
                <c:pt idx="39944">
                  <c:v>3.3944000000027388</c:v>
                </c:pt>
                <c:pt idx="39945">
                  <c:v>3.394500000002739</c:v>
                </c:pt>
                <c:pt idx="39946">
                  <c:v>3.3946000000027392</c:v>
                </c:pt>
                <c:pt idx="39947">
                  <c:v>3.3947000000027394</c:v>
                </c:pt>
                <c:pt idx="39948">
                  <c:v>3.3948000000027396</c:v>
                </c:pt>
                <c:pt idx="39949">
                  <c:v>3.3949000000027398</c:v>
                </c:pt>
                <c:pt idx="39950">
                  <c:v>3.39500000000274</c:v>
                </c:pt>
                <c:pt idx="39951">
                  <c:v>3.3951000000027403</c:v>
                </c:pt>
                <c:pt idx="39952">
                  <c:v>3.3952000000027405</c:v>
                </c:pt>
                <c:pt idx="39953">
                  <c:v>3.3953000000027407</c:v>
                </c:pt>
                <c:pt idx="39954">
                  <c:v>3.3954000000027409</c:v>
                </c:pt>
                <c:pt idx="39955">
                  <c:v>3.3955000000027411</c:v>
                </c:pt>
                <c:pt idx="39956">
                  <c:v>3.3956000000027413</c:v>
                </c:pt>
                <c:pt idx="39957">
                  <c:v>3.3957000000027415</c:v>
                </c:pt>
                <c:pt idx="39958">
                  <c:v>3.3958000000027417</c:v>
                </c:pt>
                <c:pt idx="39959">
                  <c:v>3.3959000000027419</c:v>
                </c:pt>
                <c:pt idx="39960">
                  <c:v>3.3960000000027422</c:v>
                </c:pt>
                <c:pt idx="39961">
                  <c:v>3.3961000000027424</c:v>
                </c:pt>
                <c:pt idx="39962">
                  <c:v>3.3962000000027426</c:v>
                </c:pt>
                <c:pt idx="39963">
                  <c:v>3.3963000000027428</c:v>
                </c:pt>
                <c:pt idx="39964">
                  <c:v>3.396400000002743</c:v>
                </c:pt>
                <c:pt idx="39965">
                  <c:v>3.3965000000027432</c:v>
                </c:pt>
                <c:pt idx="39966">
                  <c:v>3.3966000000027434</c:v>
                </c:pt>
                <c:pt idx="39967">
                  <c:v>3.3967000000027436</c:v>
                </c:pt>
                <c:pt idx="39968">
                  <c:v>3.3968000000027438</c:v>
                </c:pt>
                <c:pt idx="39969">
                  <c:v>3.3969000000027441</c:v>
                </c:pt>
                <c:pt idx="39970">
                  <c:v>3.3970000000027443</c:v>
                </c:pt>
                <c:pt idx="39971">
                  <c:v>3.3971000000027445</c:v>
                </c:pt>
                <c:pt idx="39972">
                  <c:v>3.3972000000027447</c:v>
                </c:pt>
                <c:pt idx="39973">
                  <c:v>3.3973000000027449</c:v>
                </c:pt>
                <c:pt idx="39974">
                  <c:v>3.3974000000027451</c:v>
                </c:pt>
                <c:pt idx="39975">
                  <c:v>3.3975000000027453</c:v>
                </c:pt>
                <c:pt idx="39976">
                  <c:v>3.3976000000027455</c:v>
                </c:pt>
                <c:pt idx="39977">
                  <c:v>3.3977000000027457</c:v>
                </c:pt>
                <c:pt idx="39978">
                  <c:v>3.397800000002746</c:v>
                </c:pt>
                <c:pt idx="39979">
                  <c:v>3.3979000000027462</c:v>
                </c:pt>
                <c:pt idx="39980">
                  <c:v>3.3980000000027464</c:v>
                </c:pt>
                <c:pt idx="39981">
                  <c:v>3.3981000000027466</c:v>
                </c:pt>
                <c:pt idx="39982">
                  <c:v>3.3982000000027468</c:v>
                </c:pt>
                <c:pt idx="39983">
                  <c:v>3.398300000002747</c:v>
                </c:pt>
                <c:pt idx="39984">
                  <c:v>3.3984000000027472</c:v>
                </c:pt>
                <c:pt idx="39985">
                  <c:v>3.3985000000027474</c:v>
                </c:pt>
                <c:pt idx="39986">
                  <c:v>3.3986000000027476</c:v>
                </c:pt>
                <c:pt idx="39987">
                  <c:v>3.3987000000027479</c:v>
                </c:pt>
                <c:pt idx="39988">
                  <c:v>3.3988000000027481</c:v>
                </c:pt>
                <c:pt idx="39989">
                  <c:v>3.3989000000027483</c:v>
                </c:pt>
                <c:pt idx="39990">
                  <c:v>3.3990000000027485</c:v>
                </c:pt>
                <c:pt idx="39991">
                  <c:v>3.3991000000027487</c:v>
                </c:pt>
                <c:pt idx="39992">
                  <c:v>3.3992000000027489</c:v>
                </c:pt>
                <c:pt idx="39993">
                  <c:v>3.3993000000027491</c:v>
                </c:pt>
                <c:pt idx="39994">
                  <c:v>3.3994000000027493</c:v>
                </c:pt>
                <c:pt idx="39995">
                  <c:v>3.3995000000027495</c:v>
                </c:pt>
                <c:pt idx="39996">
                  <c:v>3.3996000000027498</c:v>
                </c:pt>
                <c:pt idx="39997">
                  <c:v>3.39970000000275</c:v>
                </c:pt>
                <c:pt idx="39998">
                  <c:v>3.3998000000027502</c:v>
                </c:pt>
                <c:pt idx="39999">
                  <c:v>3.3999000000027504</c:v>
                </c:pt>
                <c:pt idx="40000">
                  <c:v>3.4000000000027506</c:v>
                </c:pt>
                <c:pt idx="40001">
                  <c:v>3.4001000000027508</c:v>
                </c:pt>
                <c:pt idx="40002">
                  <c:v>3.400200000002751</c:v>
                </c:pt>
                <c:pt idx="40003">
                  <c:v>3.4003000000027512</c:v>
                </c:pt>
                <c:pt idx="40004">
                  <c:v>3.4004000000027514</c:v>
                </c:pt>
                <c:pt idx="40005">
                  <c:v>3.4005000000027517</c:v>
                </c:pt>
                <c:pt idx="40006">
                  <c:v>3.4006000000027519</c:v>
                </c:pt>
                <c:pt idx="40007">
                  <c:v>3.4007000000027521</c:v>
                </c:pt>
                <c:pt idx="40008">
                  <c:v>3.4008000000027523</c:v>
                </c:pt>
                <c:pt idx="40009">
                  <c:v>3.4009000000027525</c:v>
                </c:pt>
                <c:pt idx="40010">
                  <c:v>3.4010000000027527</c:v>
                </c:pt>
                <c:pt idx="40011">
                  <c:v>3.4011000000027529</c:v>
                </c:pt>
                <c:pt idx="40012">
                  <c:v>3.4012000000027531</c:v>
                </c:pt>
                <c:pt idx="40013">
                  <c:v>3.4013000000027533</c:v>
                </c:pt>
                <c:pt idx="40014">
                  <c:v>3.4014000000027536</c:v>
                </c:pt>
                <c:pt idx="40015">
                  <c:v>3.4015000000027538</c:v>
                </c:pt>
                <c:pt idx="40016">
                  <c:v>3.401600000002754</c:v>
                </c:pt>
                <c:pt idx="40017">
                  <c:v>3.4017000000027542</c:v>
                </c:pt>
                <c:pt idx="40018">
                  <c:v>3.4018000000027544</c:v>
                </c:pt>
                <c:pt idx="40019">
                  <c:v>3.4019000000027546</c:v>
                </c:pt>
                <c:pt idx="40020">
                  <c:v>3.4020000000027548</c:v>
                </c:pt>
                <c:pt idx="40021">
                  <c:v>3.402100000002755</c:v>
                </c:pt>
                <c:pt idx="40022">
                  <c:v>3.4022000000027552</c:v>
                </c:pt>
                <c:pt idx="40023">
                  <c:v>3.4023000000027555</c:v>
                </c:pt>
                <c:pt idx="40024">
                  <c:v>3.4024000000027557</c:v>
                </c:pt>
                <c:pt idx="40025">
                  <c:v>3.4025000000027559</c:v>
                </c:pt>
                <c:pt idx="40026">
                  <c:v>3.4026000000027561</c:v>
                </c:pt>
                <c:pt idx="40027">
                  <c:v>3.4027000000027563</c:v>
                </c:pt>
                <c:pt idx="40028">
                  <c:v>3.4028000000027565</c:v>
                </c:pt>
                <c:pt idx="40029">
                  <c:v>3.4029000000027567</c:v>
                </c:pt>
                <c:pt idx="40030">
                  <c:v>3.4030000000027569</c:v>
                </c:pt>
                <c:pt idx="40031">
                  <c:v>3.4031000000027571</c:v>
                </c:pt>
                <c:pt idx="40032">
                  <c:v>3.4032000000027574</c:v>
                </c:pt>
                <c:pt idx="40033">
                  <c:v>3.4033000000027576</c:v>
                </c:pt>
                <c:pt idx="40034">
                  <c:v>3.4034000000027578</c:v>
                </c:pt>
                <c:pt idx="40035">
                  <c:v>3.403500000002758</c:v>
                </c:pt>
                <c:pt idx="40036">
                  <c:v>3.4036000000027582</c:v>
                </c:pt>
                <c:pt idx="40037">
                  <c:v>3.4037000000027584</c:v>
                </c:pt>
                <c:pt idx="40038">
                  <c:v>3.4038000000027586</c:v>
                </c:pt>
                <c:pt idx="40039">
                  <c:v>3.4039000000027588</c:v>
                </c:pt>
                <c:pt idx="40040">
                  <c:v>3.404000000002759</c:v>
                </c:pt>
                <c:pt idx="40041">
                  <c:v>3.4041000000027593</c:v>
                </c:pt>
                <c:pt idx="40042">
                  <c:v>3.4042000000027595</c:v>
                </c:pt>
                <c:pt idx="40043">
                  <c:v>3.4043000000027597</c:v>
                </c:pt>
                <c:pt idx="40044">
                  <c:v>3.4044000000027599</c:v>
                </c:pt>
                <c:pt idx="40045">
                  <c:v>3.4045000000027601</c:v>
                </c:pt>
                <c:pt idx="40046">
                  <c:v>3.4046000000027603</c:v>
                </c:pt>
                <c:pt idx="40047">
                  <c:v>3.4047000000027605</c:v>
                </c:pt>
                <c:pt idx="40048">
                  <c:v>3.4048000000027607</c:v>
                </c:pt>
                <c:pt idx="40049">
                  <c:v>3.4049000000027609</c:v>
                </c:pt>
                <c:pt idx="40050">
                  <c:v>3.4050000000027612</c:v>
                </c:pt>
                <c:pt idx="40051">
                  <c:v>3.4051000000027614</c:v>
                </c:pt>
                <c:pt idx="40052">
                  <c:v>3.4052000000027616</c:v>
                </c:pt>
                <c:pt idx="40053">
                  <c:v>3.4053000000027618</c:v>
                </c:pt>
                <c:pt idx="40054">
                  <c:v>3.405400000002762</c:v>
                </c:pt>
                <c:pt idx="40055">
                  <c:v>3.4055000000027622</c:v>
                </c:pt>
                <c:pt idx="40056">
                  <c:v>3.4056000000027624</c:v>
                </c:pt>
                <c:pt idx="40057">
                  <c:v>3.4057000000027626</c:v>
                </c:pt>
                <c:pt idx="40058">
                  <c:v>3.4058000000027628</c:v>
                </c:pt>
                <c:pt idx="40059">
                  <c:v>3.4059000000027631</c:v>
                </c:pt>
                <c:pt idx="40060">
                  <c:v>3.4060000000027633</c:v>
                </c:pt>
                <c:pt idx="40061">
                  <c:v>3.4061000000027635</c:v>
                </c:pt>
                <c:pt idx="40062">
                  <c:v>3.4062000000027637</c:v>
                </c:pt>
                <c:pt idx="40063">
                  <c:v>3.4063000000027639</c:v>
                </c:pt>
                <c:pt idx="40064">
                  <c:v>3.4064000000027641</c:v>
                </c:pt>
                <c:pt idx="40065">
                  <c:v>3.4065000000027643</c:v>
                </c:pt>
                <c:pt idx="40066">
                  <c:v>3.4066000000027645</c:v>
                </c:pt>
                <c:pt idx="40067">
                  <c:v>3.4067000000027647</c:v>
                </c:pt>
                <c:pt idx="40068">
                  <c:v>3.4068000000027649</c:v>
                </c:pt>
                <c:pt idx="40069">
                  <c:v>3.4069000000027652</c:v>
                </c:pt>
                <c:pt idx="40070">
                  <c:v>3.4070000000027654</c:v>
                </c:pt>
                <c:pt idx="40071">
                  <c:v>3.4071000000027656</c:v>
                </c:pt>
                <c:pt idx="40072">
                  <c:v>3.4072000000027658</c:v>
                </c:pt>
                <c:pt idx="40073">
                  <c:v>3.407300000002766</c:v>
                </c:pt>
                <c:pt idx="40074">
                  <c:v>3.4074000000027662</c:v>
                </c:pt>
                <c:pt idx="40075">
                  <c:v>3.4075000000027664</c:v>
                </c:pt>
                <c:pt idx="40076">
                  <c:v>3.4076000000027666</c:v>
                </c:pt>
                <c:pt idx="40077">
                  <c:v>3.4077000000027668</c:v>
                </c:pt>
                <c:pt idx="40078">
                  <c:v>3.4078000000027671</c:v>
                </c:pt>
                <c:pt idx="40079">
                  <c:v>3.4079000000027673</c:v>
                </c:pt>
                <c:pt idx="40080">
                  <c:v>3.4080000000027675</c:v>
                </c:pt>
                <c:pt idx="40081">
                  <c:v>3.4081000000027677</c:v>
                </c:pt>
                <c:pt idx="40082">
                  <c:v>3.4082000000027679</c:v>
                </c:pt>
                <c:pt idx="40083">
                  <c:v>3.4083000000027681</c:v>
                </c:pt>
                <c:pt idx="40084">
                  <c:v>3.4084000000027683</c:v>
                </c:pt>
                <c:pt idx="40085">
                  <c:v>3.4085000000027685</c:v>
                </c:pt>
                <c:pt idx="40086">
                  <c:v>3.4086000000027687</c:v>
                </c:pt>
                <c:pt idx="40087">
                  <c:v>3.408700000002769</c:v>
                </c:pt>
                <c:pt idx="40088">
                  <c:v>3.4088000000027692</c:v>
                </c:pt>
                <c:pt idx="40089">
                  <c:v>3.4089000000027694</c:v>
                </c:pt>
                <c:pt idx="40090">
                  <c:v>3.4090000000027696</c:v>
                </c:pt>
                <c:pt idx="40091">
                  <c:v>3.4091000000027698</c:v>
                </c:pt>
                <c:pt idx="40092">
                  <c:v>3.40920000000277</c:v>
                </c:pt>
                <c:pt idx="40093">
                  <c:v>3.4093000000027702</c:v>
                </c:pt>
                <c:pt idx="40094">
                  <c:v>3.4094000000027704</c:v>
                </c:pt>
                <c:pt idx="40095">
                  <c:v>3.4095000000027706</c:v>
                </c:pt>
                <c:pt idx="40096">
                  <c:v>3.4096000000027709</c:v>
                </c:pt>
                <c:pt idx="40097">
                  <c:v>3.4097000000027711</c:v>
                </c:pt>
                <c:pt idx="40098">
                  <c:v>3.4098000000027713</c:v>
                </c:pt>
                <c:pt idx="40099">
                  <c:v>3.4099000000027715</c:v>
                </c:pt>
                <c:pt idx="40100">
                  <c:v>3.4100000000027717</c:v>
                </c:pt>
                <c:pt idx="40101">
                  <c:v>3.4101000000027719</c:v>
                </c:pt>
                <c:pt idx="40102">
                  <c:v>3.4102000000027721</c:v>
                </c:pt>
                <c:pt idx="40103">
                  <c:v>3.4103000000027723</c:v>
                </c:pt>
                <c:pt idx="40104">
                  <c:v>3.4104000000027725</c:v>
                </c:pt>
                <c:pt idx="40105">
                  <c:v>3.4105000000027728</c:v>
                </c:pt>
                <c:pt idx="40106">
                  <c:v>3.410600000002773</c:v>
                </c:pt>
                <c:pt idx="40107">
                  <c:v>3.4107000000027732</c:v>
                </c:pt>
                <c:pt idx="40108">
                  <c:v>3.4108000000027734</c:v>
                </c:pt>
                <c:pt idx="40109">
                  <c:v>3.4109000000027736</c:v>
                </c:pt>
                <c:pt idx="40110">
                  <c:v>3.4110000000027738</c:v>
                </c:pt>
                <c:pt idx="40111">
                  <c:v>3.411100000002774</c:v>
                </c:pt>
                <c:pt idx="40112">
                  <c:v>3.4112000000027742</c:v>
                </c:pt>
                <c:pt idx="40113">
                  <c:v>3.4113000000027744</c:v>
                </c:pt>
                <c:pt idx="40114">
                  <c:v>3.4114000000027747</c:v>
                </c:pt>
                <c:pt idx="40115">
                  <c:v>3.4115000000027749</c:v>
                </c:pt>
                <c:pt idx="40116">
                  <c:v>3.4116000000027751</c:v>
                </c:pt>
                <c:pt idx="40117">
                  <c:v>3.4117000000027753</c:v>
                </c:pt>
                <c:pt idx="40118">
                  <c:v>3.4118000000027755</c:v>
                </c:pt>
                <c:pt idx="40119">
                  <c:v>3.4119000000027757</c:v>
                </c:pt>
                <c:pt idx="40120">
                  <c:v>3.4120000000027759</c:v>
                </c:pt>
                <c:pt idx="40121">
                  <c:v>3.4121000000027761</c:v>
                </c:pt>
                <c:pt idx="40122">
                  <c:v>3.4122000000027763</c:v>
                </c:pt>
                <c:pt idx="40123">
                  <c:v>3.4123000000027766</c:v>
                </c:pt>
                <c:pt idx="40124">
                  <c:v>3.4124000000027768</c:v>
                </c:pt>
                <c:pt idx="40125">
                  <c:v>3.412500000002777</c:v>
                </c:pt>
                <c:pt idx="40126">
                  <c:v>3.4126000000027772</c:v>
                </c:pt>
                <c:pt idx="40127">
                  <c:v>3.4127000000027774</c:v>
                </c:pt>
                <c:pt idx="40128">
                  <c:v>3.4128000000027776</c:v>
                </c:pt>
                <c:pt idx="40129">
                  <c:v>3.4129000000027778</c:v>
                </c:pt>
                <c:pt idx="40130">
                  <c:v>3.413000000002778</c:v>
                </c:pt>
                <c:pt idx="40131">
                  <c:v>3.4131000000027782</c:v>
                </c:pt>
                <c:pt idx="40132">
                  <c:v>3.4132000000027785</c:v>
                </c:pt>
                <c:pt idx="40133">
                  <c:v>3.4133000000027787</c:v>
                </c:pt>
                <c:pt idx="40134">
                  <c:v>3.4134000000027789</c:v>
                </c:pt>
                <c:pt idx="40135">
                  <c:v>3.4135000000027791</c:v>
                </c:pt>
                <c:pt idx="40136">
                  <c:v>3.4136000000027793</c:v>
                </c:pt>
                <c:pt idx="40137">
                  <c:v>3.4137000000027795</c:v>
                </c:pt>
                <c:pt idx="40138">
                  <c:v>3.4138000000027797</c:v>
                </c:pt>
                <c:pt idx="40139">
                  <c:v>3.4139000000027799</c:v>
                </c:pt>
                <c:pt idx="40140">
                  <c:v>3.4140000000027801</c:v>
                </c:pt>
                <c:pt idx="40141">
                  <c:v>3.4141000000027804</c:v>
                </c:pt>
                <c:pt idx="40142">
                  <c:v>3.4142000000027806</c:v>
                </c:pt>
                <c:pt idx="40143">
                  <c:v>3.4143000000027808</c:v>
                </c:pt>
                <c:pt idx="40144">
                  <c:v>3.414400000002781</c:v>
                </c:pt>
                <c:pt idx="40145">
                  <c:v>3.4145000000027812</c:v>
                </c:pt>
                <c:pt idx="40146">
                  <c:v>3.4146000000027814</c:v>
                </c:pt>
                <c:pt idx="40147">
                  <c:v>3.4147000000027816</c:v>
                </c:pt>
                <c:pt idx="40148">
                  <c:v>3.4148000000027818</c:v>
                </c:pt>
                <c:pt idx="40149">
                  <c:v>3.414900000002782</c:v>
                </c:pt>
                <c:pt idx="40150">
                  <c:v>3.4150000000027823</c:v>
                </c:pt>
                <c:pt idx="40151">
                  <c:v>3.4151000000027825</c:v>
                </c:pt>
                <c:pt idx="40152">
                  <c:v>3.4152000000027827</c:v>
                </c:pt>
                <c:pt idx="40153">
                  <c:v>3.4153000000027829</c:v>
                </c:pt>
                <c:pt idx="40154">
                  <c:v>3.4154000000027831</c:v>
                </c:pt>
                <c:pt idx="40155">
                  <c:v>3.4155000000027833</c:v>
                </c:pt>
                <c:pt idx="40156">
                  <c:v>3.4156000000027835</c:v>
                </c:pt>
                <c:pt idx="40157">
                  <c:v>3.4157000000027837</c:v>
                </c:pt>
                <c:pt idx="40158">
                  <c:v>3.4158000000027839</c:v>
                </c:pt>
                <c:pt idx="40159">
                  <c:v>3.4159000000027842</c:v>
                </c:pt>
                <c:pt idx="40160">
                  <c:v>3.4160000000027844</c:v>
                </c:pt>
                <c:pt idx="40161">
                  <c:v>3.4161000000027846</c:v>
                </c:pt>
                <c:pt idx="40162">
                  <c:v>3.4162000000027848</c:v>
                </c:pt>
                <c:pt idx="40163">
                  <c:v>3.416300000002785</c:v>
                </c:pt>
                <c:pt idx="40164">
                  <c:v>3.4164000000027852</c:v>
                </c:pt>
                <c:pt idx="40165">
                  <c:v>3.4165000000027854</c:v>
                </c:pt>
                <c:pt idx="40166">
                  <c:v>3.4166000000027856</c:v>
                </c:pt>
                <c:pt idx="40167">
                  <c:v>3.4167000000027858</c:v>
                </c:pt>
                <c:pt idx="40168">
                  <c:v>3.4168000000027861</c:v>
                </c:pt>
                <c:pt idx="40169">
                  <c:v>3.4169000000027863</c:v>
                </c:pt>
                <c:pt idx="40170">
                  <c:v>3.4170000000027865</c:v>
                </c:pt>
                <c:pt idx="40171">
                  <c:v>3.4171000000027867</c:v>
                </c:pt>
                <c:pt idx="40172">
                  <c:v>3.4172000000027869</c:v>
                </c:pt>
                <c:pt idx="40173">
                  <c:v>3.4173000000027871</c:v>
                </c:pt>
                <c:pt idx="40174">
                  <c:v>3.4174000000027873</c:v>
                </c:pt>
                <c:pt idx="40175">
                  <c:v>3.4175000000027875</c:v>
                </c:pt>
                <c:pt idx="40176">
                  <c:v>3.4176000000027877</c:v>
                </c:pt>
                <c:pt idx="40177">
                  <c:v>3.417700000002788</c:v>
                </c:pt>
                <c:pt idx="40178">
                  <c:v>3.4178000000027882</c:v>
                </c:pt>
                <c:pt idx="40179">
                  <c:v>3.4179000000027884</c:v>
                </c:pt>
                <c:pt idx="40180">
                  <c:v>3.4180000000027886</c:v>
                </c:pt>
                <c:pt idx="40181">
                  <c:v>3.4181000000027888</c:v>
                </c:pt>
                <c:pt idx="40182">
                  <c:v>3.418200000002789</c:v>
                </c:pt>
                <c:pt idx="40183">
                  <c:v>3.4183000000027892</c:v>
                </c:pt>
                <c:pt idx="40184">
                  <c:v>3.4184000000027894</c:v>
                </c:pt>
                <c:pt idx="40185">
                  <c:v>3.4185000000027896</c:v>
                </c:pt>
                <c:pt idx="40186">
                  <c:v>3.4186000000027899</c:v>
                </c:pt>
                <c:pt idx="40187">
                  <c:v>3.4187000000027901</c:v>
                </c:pt>
                <c:pt idx="40188">
                  <c:v>3.4188000000027903</c:v>
                </c:pt>
                <c:pt idx="40189">
                  <c:v>3.4189000000027905</c:v>
                </c:pt>
                <c:pt idx="40190">
                  <c:v>3.4190000000027907</c:v>
                </c:pt>
                <c:pt idx="40191">
                  <c:v>3.4191000000027909</c:v>
                </c:pt>
                <c:pt idx="40192">
                  <c:v>3.4192000000027911</c:v>
                </c:pt>
                <c:pt idx="40193">
                  <c:v>3.4193000000027913</c:v>
                </c:pt>
                <c:pt idx="40194">
                  <c:v>3.4194000000027915</c:v>
                </c:pt>
                <c:pt idx="40195">
                  <c:v>3.4195000000027918</c:v>
                </c:pt>
                <c:pt idx="40196">
                  <c:v>3.419600000002792</c:v>
                </c:pt>
                <c:pt idx="40197">
                  <c:v>3.4197000000027922</c:v>
                </c:pt>
                <c:pt idx="40198">
                  <c:v>3.4198000000027924</c:v>
                </c:pt>
                <c:pt idx="40199">
                  <c:v>3.4199000000027926</c:v>
                </c:pt>
                <c:pt idx="40200">
                  <c:v>3.4200000000027928</c:v>
                </c:pt>
                <c:pt idx="40201">
                  <c:v>3.420100000002793</c:v>
                </c:pt>
                <c:pt idx="40202">
                  <c:v>3.4202000000027932</c:v>
                </c:pt>
                <c:pt idx="40203">
                  <c:v>3.4203000000027934</c:v>
                </c:pt>
                <c:pt idx="40204">
                  <c:v>3.4204000000027937</c:v>
                </c:pt>
                <c:pt idx="40205">
                  <c:v>3.4205000000027939</c:v>
                </c:pt>
                <c:pt idx="40206">
                  <c:v>3.4206000000027941</c:v>
                </c:pt>
                <c:pt idx="40207">
                  <c:v>3.4207000000027943</c:v>
                </c:pt>
                <c:pt idx="40208">
                  <c:v>3.4208000000027945</c:v>
                </c:pt>
                <c:pt idx="40209">
                  <c:v>3.4209000000027947</c:v>
                </c:pt>
                <c:pt idx="40210">
                  <c:v>3.4210000000027949</c:v>
                </c:pt>
                <c:pt idx="40211">
                  <c:v>3.4211000000027951</c:v>
                </c:pt>
                <c:pt idx="40212">
                  <c:v>3.4212000000027953</c:v>
                </c:pt>
                <c:pt idx="40213">
                  <c:v>3.4213000000027955</c:v>
                </c:pt>
                <c:pt idx="40214">
                  <c:v>3.4214000000027958</c:v>
                </c:pt>
                <c:pt idx="40215">
                  <c:v>3.421500000002796</c:v>
                </c:pt>
                <c:pt idx="40216">
                  <c:v>3.4216000000027962</c:v>
                </c:pt>
                <c:pt idx="40217">
                  <c:v>3.4217000000027964</c:v>
                </c:pt>
                <c:pt idx="40218">
                  <c:v>3.4218000000027966</c:v>
                </c:pt>
                <c:pt idx="40219">
                  <c:v>3.4219000000027968</c:v>
                </c:pt>
                <c:pt idx="40220">
                  <c:v>3.422000000002797</c:v>
                </c:pt>
                <c:pt idx="40221">
                  <c:v>3.4221000000027972</c:v>
                </c:pt>
                <c:pt idx="40222">
                  <c:v>3.4222000000027974</c:v>
                </c:pt>
                <c:pt idx="40223">
                  <c:v>3.4223000000027977</c:v>
                </c:pt>
                <c:pt idx="40224">
                  <c:v>3.4224000000027979</c:v>
                </c:pt>
                <c:pt idx="40225">
                  <c:v>3.4225000000027981</c:v>
                </c:pt>
                <c:pt idx="40226">
                  <c:v>3.4226000000027983</c:v>
                </c:pt>
                <c:pt idx="40227">
                  <c:v>3.4227000000027985</c:v>
                </c:pt>
                <c:pt idx="40228">
                  <c:v>3.4228000000027987</c:v>
                </c:pt>
                <c:pt idx="40229">
                  <c:v>3.4229000000027989</c:v>
                </c:pt>
                <c:pt idx="40230">
                  <c:v>3.4230000000027991</c:v>
                </c:pt>
                <c:pt idx="40231">
                  <c:v>3.4231000000027993</c:v>
                </c:pt>
                <c:pt idx="40232">
                  <c:v>3.4232000000027996</c:v>
                </c:pt>
                <c:pt idx="40233">
                  <c:v>3.4233000000027998</c:v>
                </c:pt>
                <c:pt idx="40234">
                  <c:v>3.4234000000028</c:v>
                </c:pt>
                <c:pt idx="40235">
                  <c:v>3.4235000000028002</c:v>
                </c:pt>
                <c:pt idx="40236">
                  <c:v>3.4236000000028004</c:v>
                </c:pt>
                <c:pt idx="40237">
                  <c:v>3.4237000000028006</c:v>
                </c:pt>
                <c:pt idx="40238">
                  <c:v>3.4238000000028008</c:v>
                </c:pt>
                <c:pt idx="40239">
                  <c:v>3.423900000002801</c:v>
                </c:pt>
                <c:pt idx="40240">
                  <c:v>3.4240000000028012</c:v>
                </c:pt>
                <c:pt idx="40241">
                  <c:v>3.4241000000028015</c:v>
                </c:pt>
                <c:pt idx="40242">
                  <c:v>3.4242000000028017</c:v>
                </c:pt>
                <c:pt idx="40243">
                  <c:v>3.4243000000028019</c:v>
                </c:pt>
                <c:pt idx="40244">
                  <c:v>3.4244000000028021</c:v>
                </c:pt>
                <c:pt idx="40245">
                  <c:v>3.4245000000028023</c:v>
                </c:pt>
                <c:pt idx="40246">
                  <c:v>3.4246000000028025</c:v>
                </c:pt>
                <c:pt idx="40247">
                  <c:v>3.4247000000028027</c:v>
                </c:pt>
                <c:pt idx="40248">
                  <c:v>3.4248000000028029</c:v>
                </c:pt>
                <c:pt idx="40249">
                  <c:v>3.4249000000028031</c:v>
                </c:pt>
                <c:pt idx="40250">
                  <c:v>3.4250000000028034</c:v>
                </c:pt>
                <c:pt idx="40251">
                  <c:v>3.4251000000028036</c:v>
                </c:pt>
                <c:pt idx="40252">
                  <c:v>3.4252000000028038</c:v>
                </c:pt>
                <c:pt idx="40253">
                  <c:v>3.425300000002804</c:v>
                </c:pt>
                <c:pt idx="40254">
                  <c:v>3.4254000000028042</c:v>
                </c:pt>
                <c:pt idx="40255">
                  <c:v>3.4255000000028044</c:v>
                </c:pt>
                <c:pt idx="40256">
                  <c:v>3.4256000000028046</c:v>
                </c:pt>
                <c:pt idx="40257">
                  <c:v>3.4257000000028048</c:v>
                </c:pt>
                <c:pt idx="40258">
                  <c:v>3.425800000002805</c:v>
                </c:pt>
                <c:pt idx="40259">
                  <c:v>3.4259000000028053</c:v>
                </c:pt>
                <c:pt idx="40260">
                  <c:v>3.4260000000028055</c:v>
                </c:pt>
                <c:pt idx="40261">
                  <c:v>3.4261000000028057</c:v>
                </c:pt>
                <c:pt idx="40262">
                  <c:v>3.4262000000028059</c:v>
                </c:pt>
                <c:pt idx="40263">
                  <c:v>3.4263000000028061</c:v>
                </c:pt>
                <c:pt idx="40264">
                  <c:v>3.4264000000028063</c:v>
                </c:pt>
                <c:pt idx="40265">
                  <c:v>3.4265000000028065</c:v>
                </c:pt>
                <c:pt idx="40266">
                  <c:v>3.4266000000028067</c:v>
                </c:pt>
                <c:pt idx="40267">
                  <c:v>3.4267000000028069</c:v>
                </c:pt>
                <c:pt idx="40268">
                  <c:v>3.4268000000028072</c:v>
                </c:pt>
                <c:pt idx="40269">
                  <c:v>3.4269000000028074</c:v>
                </c:pt>
                <c:pt idx="40270">
                  <c:v>3.4270000000028076</c:v>
                </c:pt>
                <c:pt idx="40271">
                  <c:v>3.4271000000028078</c:v>
                </c:pt>
                <c:pt idx="40272">
                  <c:v>3.427200000002808</c:v>
                </c:pt>
                <c:pt idx="40273">
                  <c:v>3.4273000000028082</c:v>
                </c:pt>
                <c:pt idx="40274">
                  <c:v>3.4274000000028084</c:v>
                </c:pt>
                <c:pt idx="40275">
                  <c:v>3.4275000000028086</c:v>
                </c:pt>
                <c:pt idx="40276">
                  <c:v>3.4276000000028088</c:v>
                </c:pt>
                <c:pt idx="40277">
                  <c:v>3.4277000000028091</c:v>
                </c:pt>
                <c:pt idx="40278">
                  <c:v>3.4278000000028093</c:v>
                </c:pt>
                <c:pt idx="40279">
                  <c:v>3.4279000000028095</c:v>
                </c:pt>
                <c:pt idx="40280">
                  <c:v>3.4280000000028097</c:v>
                </c:pt>
                <c:pt idx="40281">
                  <c:v>3.4281000000028099</c:v>
                </c:pt>
                <c:pt idx="40282">
                  <c:v>3.4282000000028101</c:v>
                </c:pt>
                <c:pt idx="40283">
                  <c:v>3.4283000000028103</c:v>
                </c:pt>
                <c:pt idx="40284">
                  <c:v>3.4284000000028105</c:v>
                </c:pt>
                <c:pt idx="40285">
                  <c:v>3.4285000000028107</c:v>
                </c:pt>
                <c:pt idx="40286">
                  <c:v>3.428600000002811</c:v>
                </c:pt>
                <c:pt idx="40287">
                  <c:v>3.4287000000028112</c:v>
                </c:pt>
                <c:pt idx="40288">
                  <c:v>3.4288000000028114</c:v>
                </c:pt>
                <c:pt idx="40289">
                  <c:v>3.4289000000028116</c:v>
                </c:pt>
                <c:pt idx="40290">
                  <c:v>3.4290000000028118</c:v>
                </c:pt>
                <c:pt idx="40291">
                  <c:v>3.429100000002812</c:v>
                </c:pt>
                <c:pt idx="40292">
                  <c:v>3.4292000000028122</c:v>
                </c:pt>
                <c:pt idx="40293">
                  <c:v>3.4293000000028124</c:v>
                </c:pt>
                <c:pt idx="40294">
                  <c:v>3.4294000000028126</c:v>
                </c:pt>
                <c:pt idx="40295">
                  <c:v>3.4295000000028129</c:v>
                </c:pt>
                <c:pt idx="40296">
                  <c:v>3.4296000000028131</c:v>
                </c:pt>
                <c:pt idx="40297">
                  <c:v>3.4297000000028133</c:v>
                </c:pt>
                <c:pt idx="40298">
                  <c:v>3.4298000000028135</c:v>
                </c:pt>
                <c:pt idx="40299">
                  <c:v>3.4299000000028137</c:v>
                </c:pt>
                <c:pt idx="40300">
                  <c:v>3.4300000000028139</c:v>
                </c:pt>
                <c:pt idx="40301">
                  <c:v>3.4301000000028141</c:v>
                </c:pt>
                <c:pt idx="40302">
                  <c:v>3.4302000000028143</c:v>
                </c:pt>
                <c:pt idx="40303">
                  <c:v>3.4303000000028145</c:v>
                </c:pt>
                <c:pt idx="40304">
                  <c:v>3.4304000000028148</c:v>
                </c:pt>
                <c:pt idx="40305">
                  <c:v>3.430500000002815</c:v>
                </c:pt>
                <c:pt idx="40306">
                  <c:v>3.4306000000028152</c:v>
                </c:pt>
                <c:pt idx="40307">
                  <c:v>3.4307000000028154</c:v>
                </c:pt>
                <c:pt idx="40308">
                  <c:v>3.4308000000028156</c:v>
                </c:pt>
                <c:pt idx="40309">
                  <c:v>3.4309000000028158</c:v>
                </c:pt>
                <c:pt idx="40310">
                  <c:v>3.431000000002816</c:v>
                </c:pt>
                <c:pt idx="40311">
                  <c:v>3.4311000000028162</c:v>
                </c:pt>
                <c:pt idx="40312">
                  <c:v>3.4312000000028164</c:v>
                </c:pt>
                <c:pt idx="40313">
                  <c:v>3.4313000000028167</c:v>
                </c:pt>
                <c:pt idx="40314">
                  <c:v>3.4314000000028169</c:v>
                </c:pt>
                <c:pt idx="40315">
                  <c:v>3.4315000000028171</c:v>
                </c:pt>
                <c:pt idx="40316">
                  <c:v>3.4316000000028173</c:v>
                </c:pt>
                <c:pt idx="40317">
                  <c:v>3.4317000000028175</c:v>
                </c:pt>
                <c:pt idx="40318">
                  <c:v>3.4318000000028177</c:v>
                </c:pt>
                <c:pt idx="40319">
                  <c:v>3.4319000000028179</c:v>
                </c:pt>
                <c:pt idx="40320">
                  <c:v>3.4320000000028181</c:v>
                </c:pt>
                <c:pt idx="40321">
                  <c:v>3.4321000000028183</c:v>
                </c:pt>
                <c:pt idx="40322">
                  <c:v>3.4322000000028186</c:v>
                </c:pt>
                <c:pt idx="40323">
                  <c:v>3.4323000000028188</c:v>
                </c:pt>
                <c:pt idx="40324">
                  <c:v>3.432400000002819</c:v>
                </c:pt>
                <c:pt idx="40325">
                  <c:v>3.4325000000028192</c:v>
                </c:pt>
                <c:pt idx="40326">
                  <c:v>3.4326000000028194</c:v>
                </c:pt>
                <c:pt idx="40327">
                  <c:v>3.4327000000028196</c:v>
                </c:pt>
                <c:pt idx="40328">
                  <c:v>3.4328000000028198</c:v>
                </c:pt>
                <c:pt idx="40329">
                  <c:v>3.43290000000282</c:v>
                </c:pt>
                <c:pt idx="40330">
                  <c:v>3.4330000000028202</c:v>
                </c:pt>
                <c:pt idx="40331">
                  <c:v>3.4331000000028205</c:v>
                </c:pt>
                <c:pt idx="40332">
                  <c:v>3.4332000000028207</c:v>
                </c:pt>
                <c:pt idx="40333">
                  <c:v>3.4333000000028209</c:v>
                </c:pt>
                <c:pt idx="40334">
                  <c:v>3.4334000000028211</c:v>
                </c:pt>
                <c:pt idx="40335">
                  <c:v>3.4335000000028213</c:v>
                </c:pt>
                <c:pt idx="40336">
                  <c:v>3.4336000000028215</c:v>
                </c:pt>
                <c:pt idx="40337">
                  <c:v>3.4337000000028217</c:v>
                </c:pt>
                <c:pt idx="40338">
                  <c:v>3.4338000000028219</c:v>
                </c:pt>
                <c:pt idx="40339">
                  <c:v>3.4339000000028221</c:v>
                </c:pt>
                <c:pt idx="40340">
                  <c:v>3.4340000000028224</c:v>
                </c:pt>
                <c:pt idx="40341">
                  <c:v>3.4341000000028226</c:v>
                </c:pt>
                <c:pt idx="40342">
                  <c:v>3.4342000000028228</c:v>
                </c:pt>
                <c:pt idx="40343">
                  <c:v>3.434300000002823</c:v>
                </c:pt>
                <c:pt idx="40344">
                  <c:v>3.4344000000028232</c:v>
                </c:pt>
                <c:pt idx="40345">
                  <c:v>3.4345000000028234</c:v>
                </c:pt>
                <c:pt idx="40346">
                  <c:v>3.4346000000028236</c:v>
                </c:pt>
                <c:pt idx="40347">
                  <c:v>3.4347000000028238</c:v>
                </c:pt>
                <c:pt idx="40348">
                  <c:v>3.434800000002824</c:v>
                </c:pt>
                <c:pt idx="40349">
                  <c:v>3.4349000000028242</c:v>
                </c:pt>
                <c:pt idx="40350">
                  <c:v>3.4350000000028245</c:v>
                </c:pt>
                <c:pt idx="40351">
                  <c:v>3.4351000000028247</c:v>
                </c:pt>
                <c:pt idx="40352">
                  <c:v>3.4352000000028249</c:v>
                </c:pt>
                <c:pt idx="40353">
                  <c:v>3.4353000000028251</c:v>
                </c:pt>
                <c:pt idx="40354">
                  <c:v>3.4354000000028253</c:v>
                </c:pt>
                <c:pt idx="40355">
                  <c:v>3.4355000000028255</c:v>
                </c:pt>
                <c:pt idx="40356">
                  <c:v>3.4356000000028257</c:v>
                </c:pt>
                <c:pt idx="40357">
                  <c:v>3.4357000000028259</c:v>
                </c:pt>
                <c:pt idx="40358">
                  <c:v>3.4358000000028261</c:v>
                </c:pt>
                <c:pt idx="40359">
                  <c:v>3.4359000000028264</c:v>
                </c:pt>
                <c:pt idx="40360">
                  <c:v>3.4360000000028266</c:v>
                </c:pt>
                <c:pt idx="40361">
                  <c:v>3.4361000000028268</c:v>
                </c:pt>
                <c:pt idx="40362">
                  <c:v>3.436200000002827</c:v>
                </c:pt>
                <c:pt idx="40363">
                  <c:v>3.4363000000028272</c:v>
                </c:pt>
                <c:pt idx="40364">
                  <c:v>3.4364000000028274</c:v>
                </c:pt>
                <c:pt idx="40365">
                  <c:v>3.4365000000028276</c:v>
                </c:pt>
                <c:pt idx="40366">
                  <c:v>3.4366000000028278</c:v>
                </c:pt>
                <c:pt idx="40367">
                  <c:v>3.436700000002828</c:v>
                </c:pt>
                <c:pt idx="40368">
                  <c:v>3.4368000000028283</c:v>
                </c:pt>
                <c:pt idx="40369">
                  <c:v>3.4369000000028285</c:v>
                </c:pt>
                <c:pt idx="40370">
                  <c:v>3.4370000000028287</c:v>
                </c:pt>
                <c:pt idx="40371">
                  <c:v>3.4371000000028289</c:v>
                </c:pt>
                <c:pt idx="40372">
                  <c:v>3.4372000000028291</c:v>
                </c:pt>
                <c:pt idx="40373">
                  <c:v>3.4373000000028293</c:v>
                </c:pt>
                <c:pt idx="40374">
                  <c:v>3.4374000000028295</c:v>
                </c:pt>
                <c:pt idx="40375">
                  <c:v>3.4375000000028297</c:v>
                </c:pt>
                <c:pt idx="40376">
                  <c:v>3.4376000000028299</c:v>
                </c:pt>
                <c:pt idx="40377">
                  <c:v>3.4377000000028302</c:v>
                </c:pt>
                <c:pt idx="40378">
                  <c:v>3.4378000000028304</c:v>
                </c:pt>
                <c:pt idx="40379">
                  <c:v>3.4379000000028306</c:v>
                </c:pt>
                <c:pt idx="40380">
                  <c:v>3.4380000000028308</c:v>
                </c:pt>
                <c:pt idx="40381">
                  <c:v>3.438100000002831</c:v>
                </c:pt>
                <c:pt idx="40382">
                  <c:v>3.4382000000028312</c:v>
                </c:pt>
                <c:pt idx="40383">
                  <c:v>3.4383000000028314</c:v>
                </c:pt>
                <c:pt idx="40384">
                  <c:v>3.4384000000028316</c:v>
                </c:pt>
                <c:pt idx="40385">
                  <c:v>3.4385000000028318</c:v>
                </c:pt>
                <c:pt idx="40386">
                  <c:v>3.4386000000028321</c:v>
                </c:pt>
                <c:pt idx="40387">
                  <c:v>3.4387000000028323</c:v>
                </c:pt>
                <c:pt idx="40388">
                  <c:v>3.4388000000028325</c:v>
                </c:pt>
                <c:pt idx="40389">
                  <c:v>3.4389000000028327</c:v>
                </c:pt>
                <c:pt idx="40390">
                  <c:v>3.4390000000028329</c:v>
                </c:pt>
                <c:pt idx="40391">
                  <c:v>3.4391000000028331</c:v>
                </c:pt>
                <c:pt idx="40392">
                  <c:v>3.4392000000028333</c:v>
                </c:pt>
                <c:pt idx="40393">
                  <c:v>3.4393000000028335</c:v>
                </c:pt>
                <c:pt idx="40394">
                  <c:v>3.4394000000028337</c:v>
                </c:pt>
                <c:pt idx="40395">
                  <c:v>3.439500000002834</c:v>
                </c:pt>
                <c:pt idx="40396">
                  <c:v>3.4396000000028342</c:v>
                </c:pt>
                <c:pt idx="40397">
                  <c:v>3.4397000000028344</c:v>
                </c:pt>
                <c:pt idx="40398">
                  <c:v>3.4398000000028346</c:v>
                </c:pt>
                <c:pt idx="40399">
                  <c:v>3.4399000000028348</c:v>
                </c:pt>
                <c:pt idx="40400">
                  <c:v>3.440000000002835</c:v>
                </c:pt>
                <c:pt idx="40401">
                  <c:v>3.4401000000028352</c:v>
                </c:pt>
                <c:pt idx="40402">
                  <c:v>3.4402000000028354</c:v>
                </c:pt>
                <c:pt idx="40403">
                  <c:v>3.4403000000028356</c:v>
                </c:pt>
                <c:pt idx="40404">
                  <c:v>3.4404000000028359</c:v>
                </c:pt>
                <c:pt idx="40405">
                  <c:v>3.4405000000028361</c:v>
                </c:pt>
                <c:pt idx="40406">
                  <c:v>3.4406000000028363</c:v>
                </c:pt>
                <c:pt idx="40407">
                  <c:v>3.4407000000028365</c:v>
                </c:pt>
                <c:pt idx="40408">
                  <c:v>3.4408000000028367</c:v>
                </c:pt>
                <c:pt idx="40409">
                  <c:v>3.4409000000028369</c:v>
                </c:pt>
                <c:pt idx="40410">
                  <c:v>3.4410000000028371</c:v>
                </c:pt>
                <c:pt idx="40411">
                  <c:v>3.4411000000028373</c:v>
                </c:pt>
                <c:pt idx="40412">
                  <c:v>3.4412000000028375</c:v>
                </c:pt>
                <c:pt idx="40413">
                  <c:v>3.4413000000028378</c:v>
                </c:pt>
                <c:pt idx="40414">
                  <c:v>3.441400000002838</c:v>
                </c:pt>
                <c:pt idx="40415">
                  <c:v>3.4415000000028382</c:v>
                </c:pt>
                <c:pt idx="40416">
                  <c:v>3.4416000000028384</c:v>
                </c:pt>
                <c:pt idx="40417">
                  <c:v>3.4417000000028386</c:v>
                </c:pt>
                <c:pt idx="40418">
                  <c:v>3.4418000000028388</c:v>
                </c:pt>
                <c:pt idx="40419">
                  <c:v>3.441900000002839</c:v>
                </c:pt>
                <c:pt idx="40420">
                  <c:v>3.4420000000028392</c:v>
                </c:pt>
                <c:pt idx="40421">
                  <c:v>3.4421000000028394</c:v>
                </c:pt>
                <c:pt idx="40422">
                  <c:v>3.4422000000028397</c:v>
                </c:pt>
                <c:pt idx="40423">
                  <c:v>3.4423000000028399</c:v>
                </c:pt>
                <c:pt idx="40424">
                  <c:v>3.4424000000028401</c:v>
                </c:pt>
                <c:pt idx="40425">
                  <c:v>3.4425000000028403</c:v>
                </c:pt>
                <c:pt idx="40426">
                  <c:v>3.4426000000028405</c:v>
                </c:pt>
                <c:pt idx="40427">
                  <c:v>3.4427000000028407</c:v>
                </c:pt>
                <c:pt idx="40428">
                  <c:v>3.4428000000028409</c:v>
                </c:pt>
                <c:pt idx="40429">
                  <c:v>3.4429000000028411</c:v>
                </c:pt>
                <c:pt idx="40430">
                  <c:v>3.4430000000028413</c:v>
                </c:pt>
                <c:pt idx="40431">
                  <c:v>3.4431000000028416</c:v>
                </c:pt>
                <c:pt idx="40432">
                  <c:v>3.4432000000028418</c:v>
                </c:pt>
                <c:pt idx="40433">
                  <c:v>3.443300000002842</c:v>
                </c:pt>
                <c:pt idx="40434">
                  <c:v>3.4434000000028422</c:v>
                </c:pt>
                <c:pt idx="40435">
                  <c:v>3.4435000000028424</c:v>
                </c:pt>
                <c:pt idx="40436">
                  <c:v>3.4436000000028426</c:v>
                </c:pt>
                <c:pt idx="40437">
                  <c:v>3.4437000000028428</c:v>
                </c:pt>
                <c:pt idx="40438">
                  <c:v>3.443800000002843</c:v>
                </c:pt>
                <c:pt idx="40439">
                  <c:v>3.4439000000028432</c:v>
                </c:pt>
                <c:pt idx="40440">
                  <c:v>3.4440000000028435</c:v>
                </c:pt>
                <c:pt idx="40441">
                  <c:v>3.4441000000028437</c:v>
                </c:pt>
                <c:pt idx="40442">
                  <c:v>3.4442000000028439</c:v>
                </c:pt>
                <c:pt idx="40443">
                  <c:v>3.4443000000028441</c:v>
                </c:pt>
                <c:pt idx="40444">
                  <c:v>3.4444000000028443</c:v>
                </c:pt>
                <c:pt idx="40445">
                  <c:v>3.4445000000028445</c:v>
                </c:pt>
                <c:pt idx="40446">
                  <c:v>3.4446000000028447</c:v>
                </c:pt>
                <c:pt idx="40447">
                  <c:v>3.4447000000028449</c:v>
                </c:pt>
                <c:pt idx="40448">
                  <c:v>3.4448000000028451</c:v>
                </c:pt>
                <c:pt idx="40449">
                  <c:v>3.4449000000028454</c:v>
                </c:pt>
                <c:pt idx="40450">
                  <c:v>3.4450000000028456</c:v>
                </c:pt>
                <c:pt idx="40451">
                  <c:v>3.4451000000028458</c:v>
                </c:pt>
                <c:pt idx="40452">
                  <c:v>3.445200000002846</c:v>
                </c:pt>
                <c:pt idx="40453">
                  <c:v>3.4453000000028462</c:v>
                </c:pt>
                <c:pt idx="40454">
                  <c:v>3.4454000000028464</c:v>
                </c:pt>
                <c:pt idx="40455">
                  <c:v>3.4455000000028466</c:v>
                </c:pt>
                <c:pt idx="40456">
                  <c:v>3.4456000000028468</c:v>
                </c:pt>
                <c:pt idx="40457">
                  <c:v>3.445700000002847</c:v>
                </c:pt>
                <c:pt idx="40458">
                  <c:v>3.4458000000028473</c:v>
                </c:pt>
                <c:pt idx="40459">
                  <c:v>3.4459000000028475</c:v>
                </c:pt>
                <c:pt idx="40460">
                  <c:v>3.4460000000028477</c:v>
                </c:pt>
                <c:pt idx="40461">
                  <c:v>3.4461000000028479</c:v>
                </c:pt>
                <c:pt idx="40462">
                  <c:v>3.4462000000028481</c:v>
                </c:pt>
                <c:pt idx="40463">
                  <c:v>3.4463000000028483</c:v>
                </c:pt>
                <c:pt idx="40464">
                  <c:v>3.4464000000028485</c:v>
                </c:pt>
                <c:pt idx="40465">
                  <c:v>3.4465000000028487</c:v>
                </c:pt>
                <c:pt idx="40466">
                  <c:v>3.4466000000028489</c:v>
                </c:pt>
                <c:pt idx="40467">
                  <c:v>3.4467000000028492</c:v>
                </c:pt>
                <c:pt idx="40468">
                  <c:v>3.4468000000028494</c:v>
                </c:pt>
                <c:pt idx="40469">
                  <c:v>3.4469000000028496</c:v>
                </c:pt>
                <c:pt idx="40470">
                  <c:v>3.4470000000028498</c:v>
                </c:pt>
                <c:pt idx="40471">
                  <c:v>3.44710000000285</c:v>
                </c:pt>
                <c:pt idx="40472">
                  <c:v>3.4472000000028502</c:v>
                </c:pt>
                <c:pt idx="40473">
                  <c:v>3.4473000000028504</c:v>
                </c:pt>
                <c:pt idx="40474">
                  <c:v>3.4474000000028506</c:v>
                </c:pt>
                <c:pt idx="40475">
                  <c:v>3.4475000000028508</c:v>
                </c:pt>
                <c:pt idx="40476">
                  <c:v>3.4476000000028511</c:v>
                </c:pt>
                <c:pt idx="40477">
                  <c:v>3.4477000000028513</c:v>
                </c:pt>
                <c:pt idx="40478">
                  <c:v>3.4478000000028515</c:v>
                </c:pt>
                <c:pt idx="40479">
                  <c:v>3.4479000000028517</c:v>
                </c:pt>
                <c:pt idx="40480">
                  <c:v>3.4480000000028519</c:v>
                </c:pt>
                <c:pt idx="40481">
                  <c:v>3.4481000000028521</c:v>
                </c:pt>
                <c:pt idx="40482">
                  <c:v>3.4482000000028523</c:v>
                </c:pt>
                <c:pt idx="40483">
                  <c:v>3.4483000000028525</c:v>
                </c:pt>
                <c:pt idx="40484">
                  <c:v>3.4484000000028527</c:v>
                </c:pt>
                <c:pt idx="40485">
                  <c:v>3.4485000000028529</c:v>
                </c:pt>
                <c:pt idx="40486">
                  <c:v>3.4486000000028532</c:v>
                </c:pt>
                <c:pt idx="40487">
                  <c:v>3.4487000000028534</c:v>
                </c:pt>
                <c:pt idx="40488">
                  <c:v>3.4488000000028536</c:v>
                </c:pt>
                <c:pt idx="40489">
                  <c:v>3.4489000000028538</c:v>
                </c:pt>
                <c:pt idx="40490">
                  <c:v>3.449000000002854</c:v>
                </c:pt>
                <c:pt idx="40491">
                  <c:v>3.4491000000028542</c:v>
                </c:pt>
                <c:pt idx="40492">
                  <c:v>3.4492000000028544</c:v>
                </c:pt>
                <c:pt idx="40493">
                  <c:v>3.4493000000028546</c:v>
                </c:pt>
                <c:pt idx="40494">
                  <c:v>3.4494000000028548</c:v>
                </c:pt>
                <c:pt idx="40495">
                  <c:v>3.4495000000028551</c:v>
                </c:pt>
                <c:pt idx="40496">
                  <c:v>3.4496000000028553</c:v>
                </c:pt>
                <c:pt idx="40497">
                  <c:v>3.4497000000028555</c:v>
                </c:pt>
                <c:pt idx="40498">
                  <c:v>3.4498000000028557</c:v>
                </c:pt>
                <c:pt idx="40499">
                  <c:v>3.4499000000028559</c:v>
                </c:pt>
                <c:pt idx="40500">
                  <c:v>3.4500000000028561</c:v>
                </c:pt>
                <c:pt idx="40501">
                  <c:v>3.4501000000028563</c:v>
                </c:pt>
                <c:pt idx="40502">
                  <c:v>3.4502000000028565</c:v>
                </c:pt>
                <c:pt idx="40503">
                  <c:v>3.4503000000028567</c:v>
                </c:pt>
                <c:pt idx="40504">
                  <c:v>3.450400000002857</c:v>
                </c:pt>
                <c:pt idx="40505">
                  <c:v>3.4505000000028572</c:v>
                </c:pt>
                <c:pt idx="40506">
                  <c:v>3.4506000000028574</c:v>
                </c:pt>
                <c:pt idx="40507">
                  <c:v>3.4507000000028576</c:v>
                </c:pt>
                <c:pt idx="40508">
                  <c:v>3.4508000000028578</c:v>
                </c:pt>
                <c:pt idx="40509">
                  <c:v>3.450900000002858</c:v>
                </c:pt>
                <c:pt idx="40510">
                  <c:v>3.4510000000028582</c:v>
                </c:pt>
                <c:pt idx="40511">
                  <c:v>3.4511000000028584</c:v>
                </c:pt>
                <c:pt idx="40512">
                  <c:v>3.4512000000028586</c:v>
                </c:pt>
                <c:pt idx="40513">
                  <c:v>3.4513000000028589</c:v>
                </c:pt>
                <c:pt idx="40514">
                  <c:v>3.4514000000028591</c:v>
                </c:pt>
                <c:pt idx="40515">
                  <c:v>3.4515000000028593</c:v>
                </c:pt>
                <c:pt idx="40516">
                  <c:v>3.4516000000028595</c:v>
                </c:pt>
                <c:pt idx="40517">
                  <c:v>3.4517000000028597</c:v>
                </c:pt>
                <c:pt idx="40518">
                  <c:v>3.4518000000028599</c:v>
                </c:pt>
                <c:pt idx="40519">
                  <c:v>3.4519000000028601</c:v>
                </c:pt>
                <c:pt idx="40520">
                  <c:v>3.4520000000028603</c:v>
                </c:pt>
                <c:pt idx="40521">
                  <c:v>3.4521000000028605</c:v>
                </c:pt>
                <c:pt idx="40522">
                  <c:v>3.4522000000028608</c:v>
                </c:pt>
                <c:pt idx="40523">
                  <c:v>3.452300000002861</c:v>
                </c:pt>
                <c:pt idx="40524">
                  <c:v>3.4524000000028612</c:v>
                </c:pt>
                <c:pt idx="40525">
                  <c:v>3.4525000000028614</c:v>
                </c:pt>
                <c:pt idx="40526">
                  <c:v>3.4526000000028616</c:v>
                </c:pt>
                <c:pt idx="40527">
                  <c:v>3.4527000000028618</c:v>
                </c:pt>
                <c:pt idx="40528">
                  <c:v>3.452800000002862</c:v>
                </c:pt>
                <c:pt idx="40529">
                  <c:v>3.4529000000028622</c:v>
                </c:pt>
                <c:pt idx="40530">
                  <c:v>3.4530000000028624</c:v>
                </c:pt>
                <c:pt idx="40531">
                  <c:v>3.4531000000028627</c:v>
                </c:pt>
                <c:pt idx="40532">
                  <c:v>3.4532000000028629</c:v>
                </c:pt>
                <c:pt idx="40533">
                  <c:v>3.4533000000028631</c:v>
                </c:pt>
                <c:pt idx="40534">
                  <c:v>3.4534000000028633</c:v>
                </c:pt>
                <c:pt idx="40535">
                  <c:v>3.4535000000028635</c:v>
                </c:pt>
                <c:pt idx="40536">
                  <c:v>3.4536000000028637</c:v>
                </c:pt>
                <c:pt idx="40537">
                  <c:v>3.4537000000028639</c:v>
                </c:pt>
                <c:pt idx="40538">
                  <c:v>3.4538000000028641</c:v>
                </c:pt>
                <c:pt idx="40539">
                  <c:v>3.4539000000028643</c:v>
                </c:pt>
                <c:pt idx="40540">
                  <c:v>3.4540000000028646</c:v>
                </c:pt>
                <c:pt idx="40541">
                  <c:v>3.4541000000028648</c:v>
                </c:pt>
                <c:pt idx="40542">
                  <c:v>3.454200000002865</c:v>
                </c:pt>
                <c:pt idx="40543">
                  <c:v>3.4543000000028652</c:v>
                </c:pt>
                <c:pt idx="40544">
                  <c:v>3.4544000000028654</c:v>
                </c:pt>
                <c:pt idx="40545">
                  <c:v>3.4545000000028656</c:v>
                </c:pt>
                <c:pt idx="40546">
                  <c:v>3.4546000000028658</c:v>
                </c:pt>
                <c:pt idx="40547">
                  <c:v>3.454700000002866</c:v>
                </c:pt>
                <c:pt idx="40548">
                  <c:v>3.4548000000028662</c:v>
                </c:pt>
                <c:pt idx="40549">
                  <c:v>3.4549000000028665</c:v>
                </c:pt>
                <c:pt idx="40550">
                  <c:v>3.4550000000028667</c:v>
                </c:pt>
                <c:pt idx="40551">
                  <c:v>3.4551000000028669</c:v>
                </c:pt>
                <c:pt idx="40552">
                  <c:v>3.4552000000028671</c:v>
                </c:pt>
                <c:pt idx="40553">
                  <c:v>3.4553000000028673</c:v>
                </c:pt>
                <c:pt idx="40554">
                  <c:v>3.4554000000028675</c:v>
                </c:pt>
                <c:pt idx="40555">
                  <c:v>3.4555000000028677</c:v>
                </c:pt>
                <c:pt idx="40556">
                  <c:v>3.4556000000028679</c:v>
                </c:pt>
                <c:pt idx="40557">
                  <c:v>3.4557000000028681</c:v>
                </c:pt>
                <c:pt idx="40558">
                  <c:v>3.4558000000028684</c:v>
                </c:pt>
                <c:pt idx="40559">
                  <c:v>3.4559000000028686</c:v>
                </c:pt>
                <c:pt idx="40560">
                  <c:v>3.4560000000028688</c:v>
                </c:pt>
                <c:pt idx="40561">
                  <c:v>3.456100000002869</c:v>
                </c:pt>
                <c:pt idx="40562">
                  <c:v>3.4562000000028692</c:v>
                </c:pt>
                <c:pt idx="40563">
                  <c:v>3.4563000000028694</c:v>
                </c:pt>
                <c:pt idx="40564">
                  <c:v>3.4564000000028696</c:v>
                </c:pt>
                <c:pt idx="40565">
                  <c:v>3.4565000000028698</c:v>
                </c:pt>
                <c:pt idx="40566">
                  <c:v>3.45660000000287</c:v>
                </c:pt>
                <c:pt idx="40567">
                  <c:v>3.4567000000028703</c:v>
                </c:pt>
                <c:pt idx="40568">
                  <c:v>3.4568000000028705</c:v>
                </c:pt>
                <c:pt idx="40569">
                  <c:v>3.4569000000028707</c:v>
                </c:pt>
                <c:pt idx="40570">
                  <c:v>3.4570000000028709</c:v>
                </c:pt>
                <c:pt idx="40571">
                  <c:v>3.4571000000028711</c:v>
                </c:pt>
                <c:pt idx="40572">
                  <c:v>3.4572000000028713</c:v>
                </c:pt>
                <c:pt idx="40573">
                  <c:v>3.4573000000028715</c:v>
                </c:pt>
                <c:pt idx="40574">
                  <c:v>3.4574000000028717</c:v>
                </c:pt>
                <c:pt idx="40575">
                  <c:v>3.4575000000028719</c:v>
                </c:pt>
                <c:pt idx="40576">
                  <c:v>3.4576000000028722</c:v>
                </c:pt>
                <c:pt idx="40577">
                  <c:v>3.4577000000028724</c:v>
                </c:pt>
                <c:pt idx="40578">
                  <c:v>3.4578000000028726</c:v>
                </c:pt>
                <c:pt idx="40579">
                  <c:v>3.4579000000028728</c:v>
                </c:pt>
                <c:pt idx="40580">
                  <c:v>3.458000000002873</c:v>
                </c:pt>
                <c:pt idx="40581">
                  <c:v>3.4581000000028732</c:v>
                </c:pt>
                <c:pt idx="40582">
                  <c:v>3.4582000000028734</c:v>
                </c:pt>
                <c:pt idx="40583">
                  <c:v>3.4583000000028736</c:v>
                </c:pt>
                <c:pt idx="40584">
                  <c:v>3.4584000000028738</c:v>
                </c:pt>
                <c:pt idx="40585">
                  <c:v>3.4585000000028741</c:v>
                </c:pt>
                <c:pt idx="40586">
                  <c:v>3.4586000000028743</c:v>
                </c:pt>
                <c:pt idx="40587">
                  <c:v>3.4587000000028745</c:v>
                </c:pt>
                <c:pt idx="40588">
                  <c:v>3.4588000000028747</c:v>
                </c:pt>
                <c:pt idx="40589">
                  <c:v>3.4589000000028749</c:v>
                </c:pt>
                <c:pt idx="40590">
                  <c:v>3.4590000000028751</c:v>
                </c:pt>
                <c:pt idx="40591">
                  <c:v>3.4591000000028753</c:v>
                </c:pt>
                <c:pt idx="40592">
                  <c:v>3.4592000000028755</c:v>
                </c:pt>
                <c:pt idx="40593">
                  <c:v>3.4593000000028757</c:v>
                </c:pt>
                <c:pt idx="40594">
                  <c:v>3.459400000002876</c:v>
                </c:pt>
                <c:pt idx="40595">
                  <c:v>3.4595000000028762</c:v>
                </c:pt>
                <c:pt idx="40596">
                  <c:v>3.4596000000028764</c:v>
                </c:pt>
                <c:pt idx="40597">
                  <c:v>3.4597000000028766</c:v>
                </c:pt>
                <c:pt idx="40598">
                  <c:v>3.4598000000028768</c:v>
                </c:pt>
                <c:pt idx="40599">
                  <c:v>3.459900000002877</c:v>
                </c:pt>
                <c:pt idx="40600">
                  <c:v>3.4600000000028772</c:v>
                </c:pt>
                <c:pt idx="40601">
                  <c:v>3.4601000000028774</c:v>
                </c:pt>
                <c:pt idx="40602">
                  <c:v>3.4602000000028776</c:v>
                </c:pt>
                <c:pt idx="40603">
                  <c:v>3.4603000000028779</c:v>
                </c:pt>
                <c:pt idx="40604">
                  <c:v>3.4604000000028781</c:v>
                </c:pt>
                <c:pt idx="40605">
                  <c:v>3.4605000000028783</c:v>
                </c:pt>
                <c:pt idx="40606">
                  <c:v>3.4606000000028785</c:v>
                </c:pt>
                <c:pt idx="40607">
                  <c:v>3.4607000000028787</c:v>
                </c:pt>
                <c:pt idx="40608">
                  <c:v>3.4608000000028789</c:v>
                </c:pt>
                <c:pt idx="40609">
                  <c:v>3.4609000000028791</c:v>
                </c:pt>
                <c:pt idx="40610">
                  <c:v>3.4610000000028793</c:v>
                </c:pt>
                <c:pt idx="40611">
                  <c:v>3.4611000000028795</c:v>
                </c:pt>
                <c:pt idx="40612">
                  <c:v>3.4612000000028798</c:v>
                </c:pt>
                <c:pt idx="40613">
                  <c:v>3.46130000000288</c:v>
                </c:pt>
                <c:pt idx="40614">
                  <c:v>3.4614000000028802</c:v>
                </c:pt>
                <c:pt idx="40615">
                  <c:v>3.4615000000028804</c:v>
                </c:pt>
                <c:pt idx="40616">
                  <c:v>3.4616000000028806</c:v>
                </c:pt>
                <c:pt idx="40617">
                  <c:v>3.4617000000028808</c:v>
                </c:pt>
                <c:pt idx="40618">
                  <c:v>3.461800000002881</c:v>
                </c:pt>
                <c:pt idx="40619">
                  <c:v>3.4619000000028812</c:v>
                </c:pt>
                <c:pt idx="40620">
                  <c:v>3.4620000000028814</c:v>
                </c:pt>
                <c:pt idx="40621">
                  <c:v>3.4621000000028817</c:v>
                </c:pt>
                <c:pt idx="40622">
                  <c:v>3.4622000000028819</c:v>
                </c:pt>
                <c:pt idx="40623">
                  <c:v>3.4623000000028821</c:v>
                </c:pt>
                <c:pt idx="40624">
                  <c:v>3.4624000000028823</c:v>
                </c:pt>
                <c:pt idx="40625">
                  <c:v>3.4625000000028825</c:v>
                </c:pt>
                <c:pt idx="40626">
                  <c:v>3.4626000000028827</c:v>
                </c:pt>
                <c:pt idx="40627">
                  <c:v>3.4627000000028829</c:v>
                </c:pt>
                <c:pt idx="40628">
                  <c:v>3.4628000000028831</c:v>
                </c:pt>
                <c:pt idx="40629">
                  <c:v>3.4629000000028833</c:v>
                </c:pt>
                <c:pt idx="40630">
                  <c:v>3.4630000000028835</c:v>
                </c:pt>
                <c:pt idx="40631">
                  <c:v>3.4631000000028838</c:v>
                </c:pt>
                <c:pt idx="40632">
                  <c:v>3.463200000002884</c:v>
                </c:pt>
                <c:pt idx="40633">
                  <c:v>3.4633000000028842</c:v>
                </c:pt>
                <c:pt idx="40634">
                  <c:v>3.4634000000028844</c:v>
                </c:pt>
                <c:pt idx="40635">
                  <c:v>3.4635000000028846</c:v>
                </c:pt>
                <c:pt idx="40636">
                  <c:v>3.4636000000028848</c:v>
                </c:pt>
                <c:pt idx="40637">
                  <c:v>3.463700000002885</c:v>
                </c:pt>
                <c:pt idx="40638">
                  <c:v>3.4638000000028852</c:v>
                </c:pt>
                <c:pt idx="40639">
                  <c:v>3.4639000000028854</c:v>
                </c:pt>
                <c:pt idx="40640">
                  <c:v>3.4640000000028857</c:v>
                </c:pt>
                <c:pt idx="40641">
                  <c:v>3.4641000000028859</c:v>
                </c:pt>
                <c:pt idx="40642">
                  <c:v>3.4642000000028861</c:v>
                </c:pt>
                <c:pt idx="40643">
                  <c:v>3.4643000000028863</c:v>
                </c:pt>
                <c:pt idx="40644">
                  <c:v>3.4644000000028865</c:v>
                </c:pt>
                <c:pt idx="40645">
                  <c:v>3.4645000000028867</c:v>
                </c:pt>
                <c:pt idx="40646">
                  <c:v>3.4646000000028869</c:v>
                </c:pt>
                <c:pt idx="40647">
                  <c:v>3.4647000000028871</c:v>
                </c:pt>
                <c:pt idx="40648">
                  <c:v>3.4648000000028873</c:v>
                </c:pt>
                <c:pt idx="40649">
                  <c:v>3.4649000000028876</c:v>
                </c:pt>
                <c:pt idx="40650">
                  <c:v>3.4650000000028878</c:v>
                </c:pt>
                <c:pt idx="40651">
                  <c:v>3.465100000002888</c:v>
                </c:pt>
                <c:pt idx="40652">
                  <c:v>3.4652000000028882</c:v>
                </c:pt>
                <c:pt idx="40653">
                  <c:v>3.4653000000028884</c:v>
                </c:pt>
                <c:pt idx="40654">
                  <c:v>3.4654000000028886</c:v>
                </c:pt>
                <c:pt idx="40655">
                  <c:v>3.4655000000028888</c:v>
                </c:pt>
                <c:pt idx="40656">
                  <c:v>3.465600000002889</c:v>
                </c:pt>
                <c:pt idx="40657">
                  <c:v>3.4657000000028892</c:v>
                </c:pt>
                <c:pt idx="40658">
                  <c:v>3.4658000000028895</c:v>
                </c:pt>
                <c:pt idx="40659">
                  <c:v>3.4659000000028897</c:v>
                </c:pt>
                <c:pt idx="40660">
                  <c:v>3.4660000000028899</c:v>
                </c:pt>
                <c:pt idx="40661">
                  <c:v>3.4661000000028901</c:v>
                </c:pt>
                <c:pt idx="40662">
                  <c:v>3.4662000000028903</c:v>
                </c:pt>
                <c:pt idx="40663">
                  <c:v>3.4663000000028905</c:v>
                </c:pt>
                <c:pt idx="40664">
                  <c:v>3.4664000000028907</c:v>
                </c:pt>
                <c:pt idx="40665">
                  <c:v>3.4665000000028909</c:v>
                </c:pt>
                <c:pt idx="40666">
                  <c:v>3.4666000000028911</c:v>
                </c:pt>
                <c:pt idx="40667">
                  <c:v>3.4667000000028914</c:v>
                </c:pt>
                <c:pt idx="40668">
                  <c:v>3.4668000000028916</c:v>
                </c:pt>
                <c:pt idx="40669">
                  <c:v>3.4669000000028918</c:v>
                </c:pt>
                <c:pt idx="40670">
                  <c:v>3.467000000002892</c:v>
                </c:pt>
                <c:pt idx="40671">
                  <c:v>3.4671000000028922</c:v>
                </c:pt>
                <c:pt idx="40672">
                  <c:v>3.4672000000028924</c:v>
                </c:pt>
                <c:pt idx="40673">
                  <c:v>3.4673000000028926</c:v>
                </c:pt>
                <c:pt idx="40674">
                  <c:v>3.4674000000028928</c:v>
                </c:pt>
                <c:pt idx="40675">
                  <c:v>3.467500000002893</c:v>
                </c:pt>
                <c:pt idx="40676">
                  <c:v>3.4676000000028933</c:v>
                </c:pt>
                <c:pt idx="40677">
                  <c:v>3.4677000000028935</c:v>
                </c:pt>
                <c:pt idx="40678">
                  <c:v>3.4678000000028937</c:v>
                </c:pt>
                <c:pt idx="40679">
                  <c:v>3.4679000000028939</c:v>
                </c:pt>
                <c:pt idx="40680">
                  <c:v>3.4680000000028941</c:v>
                </c:pt>
                <c:pt idx="40681">
                  <c:v>3.4681000000028943</c:v>
                </c:pt>
                <c:pt idx="40682">
                  <c:v>3.4682000000028945</c:v>
                </c:pt>
                <c:pt idx="40683">
                  <c:v>3.4683000000028947</c:v>
                </c:pt>
                <c:pt idx="40684">
                  <c:v>3.4684000000028949</c:v>
                </c:pt>
                <c:pt idx="40685">
                  <c:v>3.4685000000028952</c:v>
                </c:pt>
                <c:pt idx="40686">
                  <c:v>3.4686000000028954</c:v>
                </c:pt>
                <c:pt idx="40687">
                  <c:v>3.4687000000028956</c:v>
                </c:pt>
                <c:pt idx="40688">
                  <c:v>3.4688000000028958</c:v>
                </c:pt>
                <c:pt idx="40689">
                  <c:v>3.468900000002896</c:v>
                </c:pt>
                <c:pt idx="40690">
                  <c:v>3.4690000000028962</c:v>
                </c:pt>
                <c:pt idx="40691">
                  <c:v>3.4691000000028964</c:v>
                </c:pt>
                <c:pt idx="40692">
                  <c:v>3.4692000000028966</c:v>
                </c:pt>
                <c:pt idx="40693">
                  <c:v>3.4693000000028968</c:v>
                </c:pt>
                <c:pt idx="40694">
                  <c:v>3.4694000000028971</c:v>
                </c:pt>
                <c:pt idx="40695">
                  <c:v>3.4695000000028973</c:v>
                </c:pt>
                <c:pt idx="40696">
                  <c:v>3.4696000000028975</c:v>
                </c:pt>
                <c:pt idx="40697">
                  <c:v>3.4697000000028977</c:v>
                </c:pt>
                <c:pt idx="40698">
                  <c:v>3.4698000000028979</c:v>
                </c:pt>
                <c:pt idx="40699">
                  <c:v>3.4699000000028981</c:v>
                </c:pt>
                <c:pt idx="40700">
                  <c:v>3.4700000000028983</c:v>
                </c:pt>
                <c:pt idx="40701">
                  <c:v>3.4701000000028985</c:v>
                </c:pt>
                <c:pt idx="40702">
                  <c:v>3.4702000000028987</c:v>
                </c:pt>
                <c:pt idx="40703">
                  <c:v>3.470300000002899</c:v>
                </c:pt>
                <c:pt idx="40704">
                  <c:v>3.4704000000028992</c:v>
                </c:pt>
                <c:pt idx="40705">
                  <c:v>3.4705000000028994</c:v>
                </c:pt>
                <c:pt idx="40706">
                  <c:v>3.4706000000028996</c:v>
                </c:pt>
                <c:pt idx="40707">
                  <c:v>3.4707000000028998</c:v>
                </c:pt>
                <c:pt idx="40708">
                  <c:v>3.4708000000029</c:v>
                </c:pt>
                <c:pt idx="40709">
                  <c:v>3.4709000000029002</c:v>
                </c:pt>
                <c:pt idx="40710">
                  <c:v>3.4710000000029004</c:v>
                </c:pt>
                <c:pt idx="40711">
                  <c:v>3.4711000000029006</c:v>
                </c:pt>
                <c:pt idx="40712">
                  <c:v>3.4712000000029009</c:v>
                </c:pt>
                <c:pt idx="40713">
                  <c:v>3.4713000000029011</c:v>
                </c:pt>
                <c:pt idx="40714">
                  <c:v>3.4714000000029013</c:v>
                </c:pt>
                <c:pt idx="40715">
                  <c:v>3.4715000000029015</c:v>
                </c:pt>
                <c:pt idx="40716">
                  <c:v>3.4716000000029017</c:v>
                </c:pt>
                <c:pt idx="40717">
                  <c:v>3.4717000000029019</c:v>
                </c:pt>
                <c:pt idx="40718">
                  <c:v>3.4718000000029021</c:v>
                </c:pt>
                <c:pt idx="40719">
                  <c:v>3.4719000000029023</c:v>
                </c:pt>
                <c:pt idx="40720">
                  <c:v>3.4720000000029025</c:v>
                </c:pt>
                <c:pt idx="40721">
                  <c:v>3.4721000000029028</c:v>
                </c:pt>
                <c:pt idx="40722">
                  <c:v>3.472200000002903</c:v>
                </c:pt>
                <c:pt idx="40723">
                  <c:v>3.4723000000029032</c:v>
                </c:pt>
                <c:pt idx="40724">
                  <c:v>3.4724000000029034</c:v>
                </c:pt>
                <c:pt idx="40725">
                  <c:v>3.4725000000029036</c:v>
                </c:pt>
                <c:pt idx="40726">
                  <c:v>3.4726000000029038</c:v>
                </c:pt>
                <c:pt idx="40727">
                  <c:v>3.472700000002904</c:v>
                </c:pt>
                <c:pt idx="40728">
                  <c:v>3.4728000000029042</c:v>
                </c:pt>
                <c:pt idx="40729">
                  <c:v>3.4729000000029044</c:v>
                </c:pt>
                <c:pt idx="40730">
                  <c:v>3.4730000000029047</c:v>
                </c:pt>
                <c:pt idx="40731">
                  <c:v>3.4731000000029049</c:v>
                </c:pt>
                <c:pt idx="40732">
                  <c:v>3.4732000000029051</c:v>
                </c:pt>
                <c:pt idx="40733">
                  <c:v>3.4733000000029053</c:v>
                </c:pt>
                <c:pt idx="40734">
                  <c:v>3.4734000000029055</c:v>
                </c:pt>
                <c:pt idx="40735">
                  <c:v>3.4735000000029057</c:v>
                </c:pt>
                <c:pt idx="40736">
                  <c:v>3.4736000000029059</c:v>
                </c:pt>
                <c:pt idx="40737">
                  <c:v>3.4737000000029061</c:v>
                </c:pt>
                <c:pt idx="40738">
                  <c:v>3.4738000000029063</c:v>
                </c:pt>
                <c:pt idx="40739">
                  <c:v>3.4739000000029066</c:v>
                </c:pt>
                <c:pt idx="40740">
                  <c:v>3.4740000000029068</c:v>
                </c:pt>
                <c:pt idx="40741">
                  <c:v>3.474100000002907</c:v>
                </c:pt>
                <c:pt idx="40742">
                  <c:v>3.4742000000029072</c:v>
                </c:pt>
                <c:pt idx="40743">
                  <c:v>3.4743000000029074</c:v>
                </c:pt>
                <c:pt idx="40744">
                  <c:v>3.4744000000029076</c:v>
                </c:pt>
                <c:pt idx="40745">
                  <c:v>3.4745000000029078</c:v>
                </c:pt>
                <c:pt idx="40746">
                  <c:v>3.474600000002908</c:v>
                </c:pt>
                <c:pt idx="40747">
                  <c:v>3.4747000000029082</c:v>
                </c:pt>
                <c:pt idx="40748">
                  <c:v>3.4748000000029085</c:v>
                </c:pt>
                <c:pt idx="40749">
                  <c:v>3.4749000000029087</c:v>
                </c:pt>
                <c:pt idx="40750">
                  <c:v>3.4750000000029089</c:v>
                </c:pt>
                <c:pt idx="40751">
                  <c:v>3.4751000000029091</c:v>
                </c:pt>
                <c:pt idx="40752">
                  <c:v>3.4752000000029093</c:v>
                </c:pt>
                <c:pt idx="40753">
                  <c:v>3.4753000000029095</c:v>
                </c:pt>
                <c:pt idx="40754">
                  <c:v>3.4754000000029097</c:v>
                </c:pt>
                <c:pt idx="40755">
                  <c:v>3.4755000000029099</c:v>
                </c:pt>
                <c:pt idx="40756">
                  <c:v>3.4756000000029101</c:v>
                </c:pt>
                <c:pt idx="40757">
                  <c:v>3.4757000000029104</c:v>
                </c:pt>
                <c:pt idx="40758">
                  <c:v>3.4758000000029106</c:v>
                </c:pt>
                <c:pt idx="40759">
                  <c:v>3.4759000000029108</c:v>
                </c:pt>
                <c:pt idx="40760">
                  <c:v>3.476000000002911</c:v>
                </c:pt>
                <c:pt idx="40761">
                  <c:v>3.4761000000029112</c:v>
                </c:pt>
                <c:pt idx="40762">
                  <c:v>3.4762000000029114</c:v>
                </c:pt>
                <c:pt idx="40763">
                  <c:v>3.4763000000029116</c:v>
                </c:pt>
                <c:pt idx="40764">
                  <c:v>3.4764000000029118</c:v>
                </c:pt>
                <c:pt idx="40765">
                  <c:v>3.476500000002912</c:v>
                </c:pt>
                <c:pt idx="40766">
                  <c:v>3.4766000000029122</c:v>
                </c:pt>
                <c:pt idx="40767">
                  <c:v>3.4767000000029125</c:v>
                </c:pt>
                <c:pt idx="40768">
                  <c:v>3.4768000000029127</c:v>
                </c:pt>
                <c:pt idx="40769">
                  <c:v>3.4769000000029129</c:v>
                </c:pt>
                <c:pt idx="40770">
                  <c:v>3.4770000000029131</c:v>
                </c:pt>
                <c:pt idx="40771">
                  <c:v>3.4771000000029133</c:v>
                </c:pt>
                <c:pt idx="40772">
                  <c:v>3.4772000000029135</c:v>
                </c:pt>
                <c:pt idx="40773">
                  <c:v>3.4773000000029137</c:v>
                </c:pt>
                <c:pt idx="40774">
                  <c:v>3.4774000000029139</c:v>
                </c:pt>
                <c:pt idx="40775">
                  <c:v>3.4775000000029141</c:v>
                </c:pt>
                <c:pt idx="40776">
                  <c:v>3.4776000000029144</c:v>
                </c:pt>
                <c:pt idx="40777">
                  <c:v>3.4777000000029146</c:v>
                </c:pt>
                <c:pt idx="40778">
                  <c:v>3.4778000000029148</c:v>
                </c:pt>
                <c:pt idx="40779">
                  <c:v>3.477900000002915</c:v>
                </c:pt>
                <c:pt idx="40780">
                  <c:v>3.4780000000029152</c:v>
                </c:pt>
                <c:pt idx="40781">
                  <c:v>3.4781000000029154</c:v>
                </c:pt>
                <c:pt idx="40782">
                  <c:v>3.4782000000029156</c:v>
                </c:pt>
                <c:pt idx="40783">
                  <c:v>3.4783000000029158</c:v>
                </c:pt>
                <c:pt idx="40784">
                  <c:v>3.478400000002916</c:v>
                </c:pt>
                <c:pt idx="40785">
                  <c:v>3.4785000000029163</c:v>
                </c:pt>
                <c:pt idx="40786">
                  <c:v>3.4786000000029165</c:v>
                </c:pt>
                <c:pt idx="40787">
                  <c:v>3.4787000000029167</c:v>
                </c:pt>
                <c:pt idx="40788">
                  <c:v>3.4788000000029169</c:v>
                </c:pt>
                <c:pt idx="40789">
                  <c:v>3.4789000000029171</c:v>
                </c:pt>
                <c:pt idx="40790">
                  <c:v>3.4790000000029173</c:v>
                </c:pt>
                <c:pt idx="40791">
                  <c:v>3.4791000000029175</c:v>
                </c:pt>
                <c:pt idx="40792">
                  <c:v>3.4792000000029177</c:v>
                </c:pt>
                <c:pt idx="40793">
                  <c:v>3.4793000000029179</c:v>
                </c:pt>
                <c:pt idx="40794">
                  <c:v>3.4794000000029182</c:v>
                </c:pt>
                <c:pt idx="40795">
                  <c:v>3.4795000000029184</c:v>
                </c:pt>
                <c:pt idx="40796">
                  <c:v>3.4796000000029186</c:v>
                </c:pt>
                <c:pt idx="40797">
                  <c:v>3.4797000000029188</c:v>
                </c:pt>
                <c:pt idx="40798">
                  <c:v>3.479800000002919</c:v>
                </c:pt>
                <c:pt idx="40799">
                  <c:v>3.4799000000029192</c:v>
                </c:pt>
                <c:pt idx="40800">
                  <c:v>3.4800000000029194</c:v>
                </c:pt>
                <c:pt idx="40801">
                  <c:v>3.4801000000029196</c:v>
                </c:pt>
                <c:pt idx="40802">
                  <c:v>3.4802000000029198</c:v>
                </c:pt>
                <c:pt idx="40803">
                  <c:v>3.4803000000029201</c:v>
                </c:pt>
                <c:pt idx="40804">
                  <c:v>3.4804000000029203</c:v>
                </c:pt>
                <c:pt idx="40805">
                  <c:v>3.4805000000029205</c:v>
                </c:pt>
                <c:pt idx="40806">
                  <c:v>3.4806000000029207</c:v>
                </c:pt>
                <c:pt idx="40807">
                  <c:v>3.4807000000029209</c:v>
                </c:pt>
                <c:pt idx="40808">
                  <c:v>3.4808000000029211</c:v>
                </c:pt>
                <c:pt idx="40809">
                  <c:v>3.4809000000029213</c:v>
                </c:pt>
                <c:pt idx="40810">
                  <c:v>3.4810000000029215</c:v>
                </c:pt>
                <c:pt idx="40811">
                  <c:v>3.4811000000029217</c:v>
                </c:pt>
                <c:pt idx="40812">
                  <c:v>3.481200000002922</c:v>
                </c:pt>
                <c:pt idx="40813">
                  <c:v>3.4813000000029222</c:v>
                </c:pt>
                <c:pt idx="40814">
                  <c:v>3.4814000000029224</c:v>
                </c:pt>
                <c:pt idx="40815">
                  <c:v>3.4815000000029226</c:v>
                </c:pt>
                <c:pt idx="40816">
                  <c:v>3.4816000000029228</c:v>
                </c:pt>
                <c:pt idx="40817">
                  <c:v>3.481700000002923</c:v>
                </c:pt>
                <c:pt idx="40818">
                  <c:v>3.4818000000029232</c:v>
                </c:pt>
                <c:pt idx="40819">
                  <c:v>3.4819000000029234</c:v>
                </c:pt>
                <c:pt idx="40820">
                  <c:v>3.4820000000029236</c:v>
                </c:pt>
                <c:pt idx="40821">
                  <c:v>3.4821000000029239</c:v>
                </c:pt>
                <c:pt idx="40822">
                  <c:v>3.4822000000029241</c:v>
                </c:pt>
                <c:pt idx="40823">
                  <c:v>3.4823000000029243</c:v>
                </c:pt>
                <c:pt idx="40824">
                  <c:v>3.4824000000029245</c:v>
                </c:pt>
                <c:pt idx="40825">
                  <c:v>3.4825000000029247</c:v>
                </c:pt>
                <c:pt idx="40826">
                  <c:v>3.4826000000029249</c:v>
                </c:pt>
                <c:pt idx="40827">
                  <c:v>3.4827000000029251</c:v>
                </c:pt>
                <c:pt idx="40828">
                  <c:v>3.4828000000029253</c:v>
                </c:pt>
                <c:pt idx="40829">
                  <c:v>3.4829000000029255</c:v>
                </c:pt>
                <c:pt idx="40830">
                  <c:v>3.4830000000029258</c:v>
                </c:pt>
                <c:pt idx="40831">
                  <c:v>3.483100000002926</c:v>
                </c:pt>
                <c:pt idx="40832">
                  <c:v>3.4832000000029262</c:v>
                </c:pt>
                <c:pt idx="40833">
                  <c:v>3.4833000000029264</c:v>
                </c:pt>
                <c:pt idx="40834">
                  <c:v>3.4834000000029266</c:v>
                </c:pt>
                <c:pt idx="40835">
                  <c:v>3.4835000000029268</c:v>
                </c:pt>
                <c:pt idx="40836">
                  <c:v>3.483600000002927</c:v>
                </c:pt>
                <c:pt idx="40837">
                  <c:v>3.4837000000029272</c:v>
                </c:pt>
                <c:pt idx="40838">
                  <c:v>3.4838000000029274</c:v>
                </c:pt>
                <c:pt idx="40839">
                  <c:v>3.4839000000029277</c:v>
                </c:pt>
                <c:pt idx="40840">
                  <c:v>3.4840000000029279</c:v>
                </c:pt>
                <c:pt idx="40841">
                  <c:v>3.4841000000029281</c:v>
                </c:pt>
                <c:pt idx="40842">
                  <c:v>3.4842000000029283</c:v>
                </c:pt>
                <c:pt idx="40843">
                  <c:v>3.4843000000029285</c:v>
                </c:pt>
                <c:pt idx="40844">
                  <c:v>3.4844000000029287</c:v>
                </c:pt>
                <c:pt idx="40845">
                  <c:v>3.4845000000029289</c:v>
                </c:pt>
                <c:pt idx="40846">
                  <c:v>3.4846000000029291</c:v>
                </c:pt>
                <c:pt idx="40847">
                  <c:v>3.4847000000029293</c:v>
                </c:pt>
                <c:pt idx="40848">
                  <c:v>3.4848000000029296</c:v>
                </c:pt>
                <c:pt idx="40849">
                  <c:v>3.4849000000029298</c:v>
                </c:pt>
                <c:pt idx="40850">
                  <c:v>3.48500000000293</c:v>
                </c:pt>
                <c:pt idx="40851">
                  <c:v>3.4851000000029302</c:v>
                </c:pt>
                <c:pt idx="40852">
                  <c:v>3.4852000000029304</c:v>
                </c:pt>
                <c:pt idx="40853">
                  <c:v>3.4853000000029306</c:v>
                </c:pt>
                <c:pt idx="40854">
                  <c:v>3.4854000000029308</c:v>
                </c:pt>
                <c:pt idx="40855">
                  <c:v>3.485500000002931</c:v>
                </c:pt>
                <c:pt idx="40856">
                  <c:v>3.4856000000029312</c:v>
                </c:pt>
                <c:pt idx="40857">
                  <c:v>3.4857000000029315</c:v>
                </c:pt>
                <c:pt idx="40858">
                  <c:v>3.4858000000029317</c:v>
                </c:pt>
                <c:pt idx="40859">
                  <c:v>3.4859000000029319</c:v>
                </c:pt>
                <c:pt idx="40860">
                  <c:v>3.4860000000029321</c:v>
                </c:pt>
                <c:pt idx="40861">
                  <c:v>3.4861000000029323</c:v>
                </c:pt>
                <c:pt idx="40862">
                  <c:v>3.4862000000029325</c:v>
                </c:pt>
                <c:pt idx="40863">
                  <c:v>3.4863000000029327</c:v>
                </c:pt>
                <c:pt idx="40864">
                  <c:v>3.4864000000029329</c:v>
                </c:pt>
                <c:pt idx="40865">
                  <c:v>3.4865000000029331</c:v>
                </c:pt>
                <c:pt idx="40866">
                  <c:v>3.4866000000029334</c:v>
                </c:pt>
                <c:pt idx="40867">
                  <c:v>3.4867000000029336</c:v>
                </c:pt>
                <c:pt idx="40868">
                  <c:v>3.4868000000029338</c:v>
                </c:pt>
                <c:pt idx="40869">
                  <c:v>3.486900000002934</c:v>
                </c:pt>
                <c:pt idx="40870">
                  <c:v>3.4870000000029342</c:v>
                </c:pt>
                <c:pt idx="40871">
                  <c:v>3.4871000000029344</c:v>
                </c:pt>
                <c:pt idx="40872">
                  <c:v>3.4872000000029346</c:v>
                </c:pt>
                <c:pt idx="40873">
                  <c:v>3.4873000000029348</c:v>
                </c:pt>
                <c:pt idx="40874">
                  <c:v>3.487400000002935</c:v>
                </c:pt>
                <c:pt idx="40875">
                  <c:v>3.4875000000029353</c:v>
                </c:pt>
                <c:pt idx="40876">
                  <c:v>3.4876000000029355</c:v>
                </c:pt>
                <c:pt idx="40877">
                  <c:v>3.4877000000029357</c:v>
                </c:pt>
                <c:pt idx="40878">
                  <c:v>3.4878000000029359</c:v>
                </c:pt>
                <c:pt idx="40879">
                  <c:v>3.4879000000029361</c:v>
                </c:pt>
                <c:pt idx="40880">
                  <c:v>3.4880000000029363</c:v>
                </c:pt>
                <c:pt idx="40881">
                  <c:v>3.4881000000029365</c:v>
                </c:pt>
                <c:pt idx="40882">
                  <c:v>3.4882000000029367</c:v>
                </c:pt>
                <c:pt idx="40883">
                  <c:v>3.4883000000029369</c:v>
                </c:pt>
                <c:pt idx="40884">
                  <c:v>3.4884000000029372</c:v>
                </c:pt>
                <c:pt idx="40885">
                  <c:v>3.4885000000029374</c:v>
                </c:pt>
                <c:pt idx="40886">
                  <c:v>3.4886000000029376</c:v>
                </c:pt>
                <c:pt idx="40887">
                  <c:v>3.4887000000029378</c:v>
                </c:pt>
                <c:pt idx="40888">
                  <c:v>3.488800000002938</c:v>
                </c:pt>
                <c:pt idx="40889">
                  <c:v>3.4889000000029382</c:v>
                </c:pt>
                <c:pt idx="40890">
                  <c:v>3.4890000000029384</c:v>
                </c:pt>
                <c:pt idx="40891">
                  <c:v>3.4891000000029386</c:v>
                </c:pt>
                <c:pt idx="40892">
                  <c:v>3.4892000000029388</c:v>
                </c:pt>
                <c:pt idx="40893">
                  <c:v>3.4893000000029391</c:v>
                </c:pt>
                <c:pt idx="40894">
                  <c:v>3.4894000000029393</c:v>
                </c:pt>
                <c:pt idx="40895">
                  <c:v>3.4895000000029395</c:v>
                </c:pt>
                <c:pt idx="40896">
                  <c:v>3.4896000000029397</c:v>
                </c:pt>
                <c:pt idx="40897">
                  <c:v>3.4897000000029399</c:v>
                </c:pt>
                <c:pt idx="40898">
                  <c:v>3.4898000000029401</c:v>
                </c:pt>
                <c:pt idx="40899">
                  <c:v>3.4899000000029403</c:v>
                </c:pt>
                <c:pt idx="40900">
                  <c:v>3.4900000000029405</c:v>
                </c:pt>
                <c:pt idx="40901">
                  <c:v>3.4901000000029407</c:v>
                </c:pt>
                <c:pt idx="40902">
                  <c:v>3.4902000000029409</c:v>
                </c:pt>
                <c:pt idx="40903">
                  <c:v>3.4903000000029412</c:v>
                </c:pt>
                <c:pt idx="40904">
                  <c:v>3.4904000000029414</c:v>
                </c:pt>
                <c:pt idx="40905">
                  <c:v>3.4905000000029416</c:v>
                </c:pt>
                <c:pt idx="40906">
                  <c:v>3.4906000000029418</c:v>
                </c:pt>
                <c:pt idx="40907">
                  <c:v>3.490700000002942</c:v>
                </c:pt>
                <c:pt idx="40908">
                  <c:v>3.4908000000029422</c:v>
                </c:pt>
                <c:pt idx="40909">
                  <c:v>3.4909000000029424</c:v>
                </c:pt>
                <c:pt idx="40910">
                  <c:v>3.4910000000029426</c:v>
                </c:pt>
                <c:pt idx="40911">
                  <c:v>3.4911000000029428</c:v>
                </c:pt>
                <c:pt idx="40912">
                  <c:v>3.4912000000029431</c:v>
                </c:pt>
                <c:pt idx="40913">
                  <c:v>3.4913000000029433</c:v>
                </c:pt>
                <c:pt idx="40914">
                  <c:v>3.4914000000029435</c:v>
                </c:pt>
                <c:pt idx="40915">
                  <c:v>3.4915000000029437</c:v>
                </c:pt>
                <c:pt idx="40916">
                  <c:v>3.4916000000029439</c:v>
                </c:pt>
                <c:pt idx="40917">
                  <c:v>3.4917000000029441</c:v>
                </c:pt>
                <c:pt idx="40918">
                  <c:v>3.4918000000029443</c:v>
                </c:pt>
                <c:pt idx="40919">
                  <c:v>3.4919000000029445</c:v>
                </c:pt>
                <c:pt idx="40920">
                  <c:v>3.4920000000029447</c:v>
                </c:pt>
                <c:pt idx="40921">
                  <c:v>3.492100000002945</c:v>
                </c:pt>
                <c:pt idx="40922">
                  <c:v>3.4922000000029452</c:v>
                </c:pt>
                <c:pt idx="40923">
                  <c:v>3.4923000000029454</c:v>
                </c:pt>
                <c:pt idx="40924">
                  <c:v>3.4924000000029456</c:v>
                </c:pt>
                <c:pt idx="40925">
                  <c:v>3.4925000000029458</c:v>
                </c:pt>
                <c:pt idx="40926">
                  <c:v>3.492600000002946</c:v>
                </c:pt>
                <c:pt idx="40927">
                  <c:v>3.4927000000029462</c:v>
                </c:pt>
                <c:pt idx="40928">
                  <c:v>3.4928000000029464</c:v>
                </c:pt>
                <c:pt idx="40929">
                  <c:v>3.4929000000029466</c:v>
                </c:pt>
                <c:pt idx="40930">
                  <c:v>3.4930000000029469</c:v>
                </c:pt>
                <c:pt idx="40931">
                  <c:v>3.4931000000029471</c:v>
                </c:pt>
                <c:pt idx="40932">
                  <c:v>3.4932000000029473</c:v>
                </c:pt>
                <c:pt idx="40933">
                  <c:v>3.4933000000029475</c:v>
                </c:pt>
                <c:pt idx="40934">
                  <c:v>3.4934000000029477</c:v>
                </c:pt>
                <c:pt idx="40935">
                  <c:v>3.4935000000029479</c:v>
                </c:pt>
                <c:pt idx="40936">
                  <c:v>3.4936000000029481</c:v>
                </c:pt>
                <c:pt idx="40937">
                  <c:v>3.4937000000029483</c:v>
                </c:pt>
                <c:pt idx="40938">
                  <c:v>3.4938000000029485</c:v>
                </c:pt>
                <c:pt idx="40939">
                  <c:v>3.4939000000029488</c:v>
                </c:pt>
                <c:pt idx="40940">
                  <c:v>3.494000000002949</c:v>
                </c:pt>
                <c:pt idx="40941">
                  <c:v>3.4941000000029492</c:v>
                </c:pt>
                <c:pt idx="40942">
                  <c:v>3.4942000000029494</c:v>
                </c:pt>
                <c:pt idx="40943">
                  <c:v>3.4943000000029496</c:v>
                </c:pt>
                <c:pt idx="40944">
                  <c:v>3.4944000000029498</c:v>
                </c:pt>
                <c:pt idx="40945">
                  <c:v>3.49450000000295</c:v>
                </c:pt>
                <c:pt idx="40946">
                  <c:v>3.4946000000029502</c:v>
                </c:pt>
                <c:pt idx="40947">
                  <c:v>3.4947000000029504</c:v>
                </c:pt>
                <c:pt idx="40948">
                  <c:v>3.4948000000029507</c:v>
                </c:pt>
                <c:pt idx="40949">
                  <c:v>3.4949000000029509</c:v>
                </c:pt>
                <c:pt idx="40950">
                  <c:v>3.4950000000029511</c:v>
                </c:pt>
                <c:pt idx="40951">
                  <c:v>3.4951000000029513</c:v>
                </c:pt>
                <c:pt idx="40952">
                  <c:v>3.4952000000029515</c:v>
                </c:pt>
                <c:pt idx="40953">
                  <c:v>3.4953000000029517</c:v>
                </c:pt>
                <c:pt idx="40954">
                  <c:v>3.4954000000029519</c:v>
                </c:pt>
                <c:pt idx="40955">
                  <c:v>3.4955000000029521</c:v>
                </c:pt>
                <c:pt idx="40956">
                  <c:v>3.4956000000029523</c:v>
                </c:pt>
                <c:pt idx="40957">
                  <c:v>3.4957000000029526</c:v>
                </c:pt>
                <c:pt idx="40958">
                  <c:v>3.4958000000029528</c:v>
                </c:pt>
                <c:pt idx="40959">
                  <c:v>3.495900000002953</c:v>
                </c:pt>
                <c:pt idx="40960">
                  <c:v>3.4960000000029532</c:v>
                </c:pt>
                <c:pt idx="40961">
                  <c:v>3.4961000000029534</c:v>
                </c:pt>
                <c:pt idx="40962">
                  <c:v>3.4962000000029536</c:v>
                </c:pt>
                <c:pt idx="40963">
                  <c:v>3.4963000000029538</c:v>
                </c:pt>
                <c:pt idx="40964">
                  <c:v>3.496400000002954</c:v>
                </c:pt>
                <c:pt idx="40965">
                  <c:v>3.4965000000029542</c:v>
                </c:pt>
                <c:pt idx="40966">
                  <c:v>3.4966000000029545</c:v>
                </c:pt>
                <c:pt idx="40967">
                  <c:v>3.4967000000029547</c:v>
                </c:pt>
                <c:pt idx="40968">
                  <c:v>3.4968000000029549</c:v>
                </c:pt>
                <c:pt idx="40969">
                  <c:v>3.4969000000029551</c:v>
                </c:pt>
                <c:pt idx="40970">
                  <c:v>3.4970000000029553</c:v>
                </c:pt>
                <c:pt idx="40971">
                  <c:v>3.4971000000029555</c:v>
                </c:pt>
                <c:pt idx="40972">
                  <c:v>3.4972000000029557</c:v>
                </c:pt>
                <c:pt idx="40973">
                  <c:v>3.4973000000029559</c:v>
                </c:pt>
                <c:pt idx="40974">
                  <c:v>3.4974000000029561</c:v>
                </c:pt>
                <c:pt idx="40975">
                  <c:v>3.4975000000029564</c:v>
                </c:pt>
                <c:pt idx="40976">
                  <c:v>3.4976000000029566</c:v>
                </c:pt>
                <c:pt idx="40977">
                  <c:v>3.4977000000029568</c:v>
                </c:pt>
                <c:pt idx="40978">
                  <c:v>3.497800000002957</c:v>
                </c:pt>
                <c:pt idx="40979">
                  <c:v>3.4979000000029572</c:v>
                </c:pt>
                <c:pt idx="40980">
                  <c:v>3.4980000000029574</c:v>
                </c:pt>
                <c:pt idx="40981">
                  <c:v>3.4981000000029576</c:v>
                </c:pt>
                <c:pt idx="40982">
                  <c:v>3.4982000000029578</c:v>
                </c:pt>
                <c:pt idx="40983">
                  <c:v>3.498300000002958</c:v>
                </c:pt>
                <c:pt idx="40984">
                  <c:v>3.4984000000029583</c:v>
                </c:pt>
                <c:pt idx="40985">
                  <c:v>3.4985000000029585</c:v>
                </c:pt>
                <c:pt idx="40986">
                  <c:v>3.4986000000029587</c:v>
                </c:pt>
                <c:pt idx="40987">
                  <c:v>3.4987000000029589</c:v>
                </c:pt>
                <c:pt idx="40988">
                  <c:v>3.4988000000029591</c:v>
                </c:pt>
                <c:pt idx="40989">
                  <c:v>3.4989000000029593</c:v>
                </c:pt>
                <c:pt idx="40990">
                  <c:v>3.4990000000029595</c:v>
                </c:pt>
                <c:pt idx="40991">
                  <c:v>3.4991000000029597</c:v>
                </c:pt>
                <c:pt idx="40992">
                  <c:v>3.4992000000029599</c:v>
                </c:pt>
                <c:pt idx="40993">
                  <c:v>3.4993000000029602</c:v>
                </c:pt>
                <c:pt idx="40994">
                  <c:v>3.4994000000029604</c:v>
                </c:pt>
                <c:pt idx="40995">
                  <c:v>3.4995000000029606</c:v>
                </c:pt>
                <c:pt idx="40996">
                  <c:v>3.4996000000029608</c:v>
                </c:pt>
                <c:pt idx="40997">
                  <c:v>3.499700000002961</c:v>
                </c:pt>
                <c:pt idx="40998">
                  <c:v>3.4998000000029612</c:v>
                </c:pt>
                <c:pt idx="40999">
                  <c:v>3.4999000000029614</c:v>
                </c:pt>
                <c:pt idx="41000">
                  <c:v>3.5000000000029616</c:v>
                </c:pt>
                <c:pt idx="41001">
                  <c:v>3.5001000000029618</c:v>
                </c:pt>
                <c:pt idx="41002">
                  <c:v>3.5002000000029621</c:v>
                </c:pt>
                <c:pt idx="41003">
                  <c:v>3.5003000000029623</c:v>
                </c:pt>
                <c:pt idx="41004">
                  <c:v>3.5004000000029625</c:v>
                </c:pt>
                <c:pt idx="41005">
                  <c:v>3.5005000000029627</c:v>
                </c:pt>
                <c:pt idx="41006">
                  <c:v>3.5006000000029629</c:v>
                </c:pt>
                <c:pt idx="41007">
                  <c:v>3.5007000000029631</c:v>
                </c:pt>
                <c:pt idx="41008">
                  <c:v>3.5008000000029633</c:v>
                </c:pt>
                <c:pt idx="41009">
                  <c:v>3.5009000000029635</c:v>
                </c:pt>
                <c:pt idx="41010">
                  <c:v>3.5010000000029637</c:v>
                </c:pt>
                <c:pt idx="41011">
                  <c:v>3.501100000002964</c:v>
                </c:pt>
                <c:pt idx="41012">
                  <c:v>3.5012000000029642</c:v>
                </c:pt>
                <c:pt idx="41013">
                  <c:v>3.5013000000029644</c:v>
                </c:pt>
                <c:pt idx="41014">
                  <c:v>3.5014000000029646</c:v>
                </c:pt>
                <c:pt idx="41015">
                  <c:v>3.5015000000029648</c:v>
                </c:pt>
                <c:pt idx="41016">
                  <c:v>3.501600000002965</c:v>
                </c:pt>
                <c:pt idx="41017">
                  <c:v>3.5017000000029652</c:v>
                </c:pt>
                <c:pt idx="41018">
                  <c:v>3.5018000000029654</c:v>
                </c:pt>
                <c:pt idx="41019">
                  <c:v>3.5019000000029656</c:v>
                </c:pt>
                <c:pt idx="41020">
                  <c:v>3.5020000000029659</c:v>
                </c:pt>
                <c:pt idx="41021">
                  <c:v>3.5021000000029661</c:v>
                </c:pt>
                <c:pt idx="41022">
                  <c:v>3.5022000000029663</c:v>
                </c:pt>
                <c:pt idx="41023">
                  <c:v>3.5023000000029665</c:v>
                </c:pt>
                <c:pt idx="41024">
                  <c:v>3.5024000000029667</c:v>
                </c:pt>
                <c:pt idx="41025">
                  <c:v>3.5025000000029669</c:v>
                </c:pt>
                <c:pt idx="41026">
                  <c:v>3.5026000000029671</c:v>
                </c:pt>
                <c:pt idx="41027">
                  <c:v>3.5027000000029673</c:v>
                </c:pt>
                <c:pt idx="41028">
                  <c:v>3.5028000000029675</c:v>
                </c:pt>
                <c:pt idx="41029">
                  <c:v>3.5029000000029678</c:v>
                </c:pt>
                <c:pt idx="41030">
                  <c:v>3.503000000002968</c:v>
                </c:pt>
                <c:pt idx="41031">
                  <c:v>3.5031000000029682</c:v>
                </c:pt>
                <c:pt idx="41032">
                  <c:v>3.5032000000029684</c:v>
                </c:pt>
                <c:pt idx="41033">
                  <c:v>3.5033000000029686</c:v>
                </c:pt>
                <c:pt idx="41034">
                  <c:v>3.5034000000029688</c:v>
                </c:pt>
                <c:pt idx="41035">
                  <c:v>3.503500000002969</c:v>
                </c:pt>
                <c:pt idx="41036">
                  <c:v>3.5036000000029692</c:v>
                </c:pt>
                <c:pt idx="41037">
                  <c:v>3.5037000000029694</c:v>
                </c:pt>
                <c:pt idx="41038">
                  <c:v>3.5038000000029697</c:v>
                </c:pt>
                <c:pt idx="41039">
                  <c:v>3.5039000000029699</c:v>
                </c:pt>
                <c:pt idx="41040">
                  <c:v>3.5040000000029701</c:v>
                </c:pt>
                <c:pt idx="41041">
                  <c:v>3.5041000000029703</c:v>
                </c:pt>
                <c:pt idx="41042">
                  <c:v>3.5042000000029705</c:v>
                </c:pt>
                <c:pt idx="41043">
                  <c:v>3.5043000000029707</c:v>
                </c:pt>
                <c:pt idx="41044">
                  <c:v>3.5044000000029709</c:v>
                </c:pt>
                <c:pt idx="41045">
                  <c:v>3.5045000000029711</c:v>
                </c:pt>
                <c:pt idx="41046">
                  <c:v>3.5046000000029713</c:v>
                </c:pt>
                <c:pt idx="41047">
                  <c:v>3.5047000000029715</c:v>
                </c:pt>
                <c:pt idx="41048">
                  <c:v>3.5048000000029718</c:v>
                </c:pt>
                <c:pt idx="41049">
                  <c:v>3.504900000002972</c:v>
                </c:pt>
                <c:pt idx="41050">
                  <c:v>3.5050000000029722</c:v>
                </c:pt>
                <c:pt idx="41051">
                  <c:v>3.5051000000029724</c:v>
                </c:pt>
                <c:pt idx="41052">
                  <c:v>3.5052000000029726</c:v>
                </c:pt>
                <c:pt idx="41053">
                  <c:v>3.5053000000029728</c:v>
                </c:pt>
                <c:pt idx="41054">
                  <c:v>3.505400000002973</c:v>
                </c:pt>
                <c:pt idx="41055">
                  <c:v>3.5055000000029732</c:v>
                </c:pt>
                <c:pt idx="41056">
                  <c:v>3.5056000000029734</c:v>
                </c:pt>
                <c:pt idx="41057">
                  <c:v>3.5057000000029737</c:v>
                </c:pt>
                <c:pt idx="41058">
                  <c:v>3.5058000000029739</c:v>
                </c:pt>
                <c:pt idx="41059">
                  <c:v>3.5059000000029741</c:v>
                </c:pt>
                <c:pt idx="41060">
                  <c:v>3.5060000000029743</c:v>
                </c:pt>
                <c:pt idx="41061">
                  <c:v>3.5061000000029745</c:v>
                </c:pt>
                <c:pt idx="41062">
                  <c:v>3.5062000000029747</c:v>
                </c:pt>
                <c:pt idx="41063">
                  <c:v>3.5063000000029749</c:v>
                </c:pt>
                <c:pt idx="41064">
                  <c:v>3.5064000000029751</c:v>
                </c:pt>
                <c:pt idx="41065">
                  <c:v>3.5065000000029753</c:v>
                </c:pt>
                <c:pt idx="41066">
                  <c:v>3.5066000000029756</c:v>
                </c:pt>
                <c:pt idx="41067">
                  <c:v>3.5067000000029758</c:v>
                </c:pt>
                <c:pt idx="41068">
                  <c:v>3.506800000002976</c:v>
                </c:pt>
                <c:pt idx="41069">
                  <c:v>3.5069000000029762</c:v>
                </c:pt>
                <c:pt idx="41070">
                  <c:v>3.5070000000029764</c:v>
                </c:pt>
                <c:pt idx="41071">
                  <c:v>3.5071000000029766</c:v>
                </c:pt>
                <c:pt idx="41072">
                  <c:v>3.5072000000029768</c:v>
                </c:pt>
                <c:pt idx="41073">
                  <c:v>3.507300000002977</c:v>
                </c:pt>
                <c:pt idx="41074">
                  <c:v>3.5074000000029772</c:v>
                </c:pt>
                <c:pt idx="41075">
                  <c:v>3.5075000000029775</c:v>
                </c:pt>
                <c:pt idx="41076">
                  <c:v>3.5076000000029777</c:v>
                </c:pt>
                <c:pt idx="41077">
                  <c:v>3.5077000000029779</c:v>
                </c:pt>
                <c:pt idx="41078">
                  <c:v>3.5078000000029781</c:v>
                </c:pt>
                <c:pt idx="41079">
                  <c:v>3.5079000000029783</c:v>
                </c:pt>
                <c:pt idx="41080">
                  <c:v>3.5080000000029785</c:v>
                </c:pt>
                <c:pt idx="41081">
                  <c:v>3.5081000000029787</c:v>
                </c:pt>
                <c:pt idx="41082">
                  <c:v>3.5082000000029789</c:v>
                </c:pt>
                <c:pt idx="41083">
                  <c:v>3.5083000000029791</c:v>
                </c:pt>
                <c:pt idx="41084">
                  <c:v>3.5084000000029794</c:v>
                </c:pt>
                <c:pt idx="41085">
                  <c:v>3.5085000000029796</c:v>
                </c:pt>
                <c:pt idx="41086">
                  <c:v>3.5086000000029798</c:v>
                </c:pt>
                <c:pt idx="41087">
                  <c:v>3.50870000000298</c:v>
                </c:pt>
                <c:pt idx="41088">
                  <c:v>3.5088000000029802</c:v>
                </c:pt>
                <c:pt idx="41089">
                  <c:v>3.5089000000029804</c:v>
                </c:pt>
                <c:pt idx="41090">
                  <c:v>3.5090000000029806</c:v>
                </c:pt>
                <c:pt idx="41091">
                  <c:v>3.5091000000029808</c:v>
                </c:pt>
                <c:pt idx="41092">
                  <c:v>3.509200000002981</c:v>
                </c:pt>
                <c:pt idx="41093">
                  <c:v>3.5093000000029813</c:v>
                </c:pt>
                <c:pt idx="41094">
                  <c:v>3.5094000000029815</c:v>
                </c:pt>
                <c:pt idx="41095">
                  <c:v>3.5095000000029817</c:v>
                </c:pt>
                <c:pt idx="41096">
                  <c:v>3.5096000000029819</c:v>
                </c:pt>
                <c:pt idx="41097">
                  <c:v>3.5097000000029821</c:v>
                </c:pt>
                <c:pt idx="41098">
                  <c:v>3.5098000000029823</c:v>
                </c:pt>
                <c:pt idx="41099">
                  <c:v>3.5099000000029825</c:v>
                </c:pt>
                <c:pt idx="41100">
                  <c:v>3.5100000000029827</c:v>
                </c:pt>
                <c:pt idx="41101">
                  <c:v>3.5101000000029829</c:v>
                </c:pt>
                <c:pt idx="41102">
                  <c:v>3.5102000000029832</c:v>
                </c:pt>
                <c:pt idx="41103">
                  <c:v>3.5103000000029834</c:v>
                </c:pt>
                <c:pt idx="41104">
                  <c:v>3.5104000000029836</c:v>
                </c:pt>
                <c:pt idx="41105">
                  <c:v>3.5105000000029838</c:v>
                </c:pt>
                <c:pt idx="41106">
                  <c:v>3.510600000002984</c:v>
                </c:pt>
                <c:pt idx="41107">
                  <c:v>3.5107000000029842</c:v>
                </c:pt>
                <c:pt idx="41108">
                  <c:v>3.5108000000029844</c:v>
                </c:pt>
                <c:pt idx="41109">
                  <c:v>3.5109000000029846</c:v>
                </c:pt>
                <c:pt idx="41110">
                  <c:v>3.5110000000029848</c:v>
                </c:pt>
                <c:pt idx="41111">
                  <c:v>3.5111000000029851</c:v>
                </c:pt>
                <c:pt idx="41112">
                  <c:v>3.5112000000029853</c:v>
                </c:pt>
                <c:pt idx="41113">
                  <c:v>3.5113000000029855</c:v>
                </c:pt>
                <c:pt idx="41114">
                  <c:v>3.5114000000029857</c:v>
                </c:pt>
                <c:pt idx="41115">
                  <c:v>3.5115000000029859</c:v>
                </c:pt>
                <c:pt idx="41116">
                  <c:v>3.5116000000029861</c:v>
                </c:pt>
                <c:pt idx="41117">
                  <c:v>3.5117000000029863</c:v>
                </c:pt>
                <c:pt idx="41118">
                  <c:v>3.5118000000029865</c:v>
                </c:pt>
                <c:pt idx="41119">
                  <c:v>3.5119000000029867</c:v>
                </c:pt>
                <c:pt idx="41120">
                  <c:v>3.512000000002987</c:v>
                </c:pt>
                <c:pt idx="41121">
                  <c:v>3.5121000000029872</c:v>
                </c:pt>
                <c:pt idx="41122">
                  <c:v>3.5122000000029874</c:v>
                </c:pt>
                <c:pt idx="41123">
                  <c:v>3.5123000000029876</c:v>
                </c:pt>
                <c:pt idx="41124">
                  <c:v>3.5124000000029878</c:v>
                </c:pt>
                <c:pt idx="41125">
                  <c:v>3.512500000002988</c:v>
                </c:pt>
                <c:pt idx="41126">
                  <c:v>3.5126000000029882</c:v>
                </c:pt>
                <c:pt idx="41127">
                  <c:v>3.5127000000029884</c:v>
                </c:pt>
                <c:pt idx="41128">
                  <c:v>3.5128000000029886</c:v>
                </c:pt>
                <c:pt idx="41129">
                  <c:v>3.5129000000029889</c:v>
                </c:pt>
                <c:pt idx="41130">
                  <c:v>3.5130000000029891</c:v>
                </c:pt>
                <c:pt idx="41131">
                  <c:v>3.5131000000029893</c:v>
                </c:pt>
                <c:pt idx="41132">
                  <c:v>3.5132000000029895</c:v>
                </c:pt>
                <c:pt idx="41133">
                  <c:v>3.5133000000029897</c:v>
                </c:pt>
                <c:pt idx="41134">
                  <c:v>3.5134000000029899</c:v>
                </c:pt>
                <c:pt idx="41135">
                  <c:v>3.5135000000029901</c:v>
                </c:pt>
                <c:pt idx="41136">
                  <c:v>3.5136000000029903</c:v>
                </c:pt>
                <c:pt idx="41137">
                  <c:v>3.5137000000029905</c:v>
                </c:pt>
                <c:pt idx="41138">
                  <c:v>3.5138000000029908</c:v>
                </c:pt>
                <c:pt idx="41139">
                  <c:v>3.513900000002991</c:v>
                </c:pt>
                <c:pt idx="41140">
                  <c:v>3.5140000000029912</c:v>
                </c:pt>
                <c:pt idx="41141">
                  <c:v>3.5141000000029914</c:v>
                </c:pt>
                <c:pt idx="41142">
                  <c:v>3.5142000000029916</c:v>
                </c:pt>
                <c:pt idx="41143">
                  <c:v>3.5143000000029918</c:v>
                </c:pt>
                <c:pt idx="41144">
                  <c:v>3.514400000002992</c:v>
                </c:pt>
                <c:pt idx="41145">
                  <c:v>3.5145000000029922</c:v>
                </c:pt>
                <c:pt idx="41146">
                  <c:v>3.5146000000029924</c:v>
                </c:pt>
                <c:pt idx="41147">
                  <c:v>3.5147000000029927</c:v>
                </c:pt>
                <c:pt idx="41148">
                  <c:v>3.5148000000029929</c:v>
                </c:pt>
                <c:pt idx="41149">
                  <c:v>3.5149000000029931</c:v>
                </c:pt>
                <c:pt idx="41150">
                  <c:v>3.5150000000029933</c:v>
                </c:pt>
                <c:pt idx="41151">
                  <c:v>3.5151000000029935</c:v>
                </c:pt>
                <c:pt idx="41152">
                  <c:v>3.5152000000029937</c:v>
                </c:pt>
                <c:pt idx="41153">
                  <c:v>3.5153000000029939</c:v>
                </c:pt>
                <c:pt idx="41154">
                  <c:v>3.5154000000029941</c:v>
                </c:pt>
                <c:pt idx="41155">
                  <c:v>3.5155000000029943</c:v>
                </c:pt>
                <c:pt idx="41156">
                  <c:v>3.5156000000029946</c:v>
                </c:pt>
                <c:pt idx="41157">
                  <c:v>3.5157000000029948</c:v>
                </c:pt>
                <c:pt idx="41158">
                  <c:v>3.515800000002995</c:v>
                </c:pt>
                <c:pt idx="41159">
                  <c:v>3.5159000000029952</c:v>
                </c:pt>
                <c:pt idx="41160">
                  <c:v>3.5160000000029954</c:v>
                </c:pt>
                <c:pt idx="41161">
                  <c:v>3.5161000000029956</c:v>
                </c:pt>
                <c:pt idx="41162">
                  <c:v>3.5162000000029958</c:v>
                </c:pt>
                <c:pt idx="41163">
                  <c:v>3.516300000002996</c:v>
                </c:pt>
                <c:pt idx="41164">
                  <c:v>3.5164000000029962</c:v>
                </c:pt>
                <c:pt idx="41165">
                  <c:v>3.5165000000029965</c:v>
                </c:pt>
                <c:pt idx="41166">
                  <c:v>3.5166000000029967</c:v>
                </c:pt>
                <c:pt idx="41167">
                  <c:v>3.5167000000029969</c:v>
                </c:pt>
                <c:pt idx="41168">
                  <c:v>3.5168000000029971</c:v>
                </c:pt>
                <c:pt idx="41169">
                  <c:v>3.5169000000029973</c:v>
                </c:pt>
                <c:pt idx="41170">
                  <c:v>3.5170000000029975</c:v>
                </c:pt>
                <c:pt idx="41171">
                  <c:v>3.5171000000029977</c:v>
                </c:pt>
                <c:pt idx="41172">
                  <c:v>3.5172000000029979</c:v>
                </c:pt>
                <c:pt idx="41173">
                  <c:v>3.5173000000029981</c:v>
                </c:pt>
                <c:pt idx="41174">
                  <c:v>3.5174000000029984</c:v>
                </c:pt>
                <c:pt idx="41175">
                  <c:v>3.5175000000029986</c:v>
                </c:pt>
                <c:pt idx="41176">
                  <c:v>3.5176000000029988</c:v>
                </c:pt>
                <c:pt idx="41177">
                  <c:v>3.517700000002999</c:v>
                </c:pt>
                <c:pt idx="41178">
                  <c:v>3.5178000000029992</c:v>
                </c:pt>
                <c:pt idx="41179">
                  <c:v>3.5179000000029994</c:v>
                </c:pt>
                <c:pt idx="41180">
                  <c:v>3.5180000000029996</c:v>
                </c:pt>
                <c:pt idx="41181">
                  <c:v>3.5181000000029998</c:v>
                </c:pt>
                <c:pt idx="41182">
                  <c:v>3.518200000003</c:v>
                </c:pt>
                <c:pt idx="41183">
                  <c:v>3.5183000000030002</c:v>
                </c:pt>
                <c:pt idx="41184">
                  <c:v>3.5184000000030005</c:v>
                </c:pt>
                <c:pt idx="41185">
                  <c:v>3.5185000000030007</c:v>
                </c:pt>
                <c:pt idx="41186">
                  <c:v>3.5186000000030009</c:v>
                </c:pt>
                <c:pt idx="41187">
                  <c:v>3.5187000000030011</c:v>
                </c:pt>
                <c:pt idx="41188">
                  <c:v>3.5188000000030013</c:v>
                </c:pt>
                <c:pt idx="41189">
                  <c:v>3.5189000000030015</c:v>
                </c:pt>
                <c:pt idx="41190">
                  <c:v>3.5190000000030017</c:v>
                </c:pt>
                <c:pt idx="41191">
                  <c:v>3.5191000000030019</c:v>
                </c:pt>
                <c:pt idx="41192">
                  <c:v>3.5192000000030021</c:v>
                </c:pt>
                <c:pt idx="41193">
                  <c:v>3.5193000000030024</c:v>
                </c:pt>
                <c:pt idx="41194">
                  <c:v>3.5194000000030026</c:v>
                </c:pt>
                <c:pt idx="41195">
                  <c:v>3.5195000000030028</c:v>
                </c:pt>
                <c:pt idx="41196">
                  <c:v>3.519600000003003</c:v>
                </c:pt>
                <c:pt idx="41197">
                  <c:v>3.5197000000030032</c:v>
                </c:pt>
                <c:pt idx="41198">
                  <c:v>3.5198000000030034</c:v>
                </c:pt>
                <c:pt idx="41199">
                  <c:v>3.5199000000030036</c:v>
                </c:pt>
                <c:pt idx="41200">
                  <c:v>3.5200000000030038</c:v>
                </c:pt>
                <c:pt idx="41201">
                  <c:v>3.520100000003004</c:v>
                </c:pt>
                <c:pt idx="41202">
                  <c:v>3.5202000000030043</c:v>
                </c:pt>
                <c:pt idx="41203">
                  <c:v>3.5203000000030045</c:v>
                </c:pt>
                <c:pt idx="41204">
                  <c:v>3.5204000000030047</c:v>
                </c:pt>
                <c:pt idx="41205">
                  <c:v>3.5205000000030049</c:v>
                </c:pt>
                <c:pt idx="41206">
                  <c:v>3.5206000000030051</c:v>
                </c:pt>
                <c:pt idx="41207">
                  <c:v>3.5207000000030053</c:v>
                </c:pt>
                <c:pt idx="41208">
                  <c:v>3.5208000000030055</c:v>
                </c:pt>
                <c:pt idx="41209">
                  <c:v>3.5209000000030057</c:v>
                </c:pt>
                <c:pt idx="41210">
                  <c:v>3.5210000000030059</c:v>
                </c:pt>
                <c:pt idx="41211">
                  <c:v>3.5211000000030062</c:v>
                </c:pt>
                <c:pt idx="41212">
                  <c:v>3.5212000000030064</c:v>
                </c:pt>
                <c:pt idx="41213">
                  <c:v>3.5213000000030066</c:v>
                </c:pt>
                <c:pt idx="41214">
                  <c:v>3.5214000000030068</c:v>
                </c:pt>
                <c:pt idx="41215">
                  <c:v>3.521500000003007</c:v>
                </c:pt>
                <c:pt idx="41216">
                  <c:v>3.5216000000030072</c:v>
                </c:pt>
                <c:pt idx="41217">
                  <c:v>3.5217000000030074</c:v>
                </c:pt>
                <c:pt idx="41218">
                  <c:v>3.5218000000030076</c:v>
                </c:pt>
                <c:pt idx="41219">
                  <c:v>3.5219000000030078</c:v>
                </c:pt>
                <c:pt idx="41220">
                  <c:v>3.5220000000030081</c:v>
                </c:pt>
                <c:pt idx="41221">
                  <c:v>3.5221000000030083</c:v>
                </c:pt>
                <c:pt idx="41222">
                  <c:v>3.5222000000030085</c:v>
                </c:pt>
                <c:pt idx="41223">
                  <c:v>3.5223000000030087</c:v>
                </c:pt>
                <c:pt idx="41224">
                  <c:v>3.5224000000030089</c:v>
                </c:pt>
                <c:pt idx="41225">
                  <c:v>3.5225000000030091</c:v>
                </c:pt>
                <c:pt idx="41226">
                  <c:v>3.5226000000030093</c:v>
                </c:pt>
                <c:pt idx="41227">
                  <c:v>3.5227000000030095</c:v>
                </c:pt>
                <c:pt idx="41228">
                  <c:v>3.5228000000030097</c:v>
                </c:pt>
                <c:pt idx="41229">
                  <c:v>3.52290000000301</c:v>
                </c:pt>
                <c:pt idx="41230">
                  <c:v>3.5230000000030102</c:v>
                </c:pt>
                <c:pt idx="41231">
                  <c:v>3.5231000000030104</c:v>
                </c:pt>
                <c:pt idx="41232">
                  <c:v>3.5232000000030106</c:v>
                </c:pt>
                <c:pt idx="41233">
                  <c:v>3.5233000000030108</c:v>
                </c:pt>
                <c:pt idx="41234">
                  <c:v>3.523400000003011</c:v>
                </c:pt>
                <c:pt idx="41235">
                  <c:v>3.5235000000030112</c:v>
                </c:pt>
                <c:pt idx="41236">
                  <c:v>3.5236000000030114</c:v>
                </c:pt>
                <c:pt idx="41237">
                  <c:v>3.5237000000030116</c:v>
                </c:pt>
                <c:pt idx="41238">
                  <c:v>3.5238000000030119</c:v>
                </c:pt>
                <c:pt idx="41239">
                  <c:v>3.5239000000030121</c:v>
                </c:pt>
                <c:pt idx="41240">
                  <c:v>3.5240000000030123</c:v>
                </c:pt>
                <c:pt idx="41241">
                  <c:v>3.5241000000030125</c:v>
                </c:pt>
                <c:pt idx="41242">
                  <c:v>3.5242000000030127</c:v>
                </c:pt>
                <c:pt idx="41243">
                  <c:v>3.5243000000030129</c:v>
                </c:pt>
                <c:pt idx="41244">
                  <c:v>3.5244000000030131</c:v>
                </c:pt>
                <c:pt idx="41245">
                  <c:v>3.5245000000030133</c:v>
                </c:pt>
                <c:pt idx="41246">
                  <c:v>3.5246000000030135</c:v>
                </c:pt>
                <c:pt idx="41247">
                  <c:v>3.5247000000030138</c:v>
                </c:pt>
                <c:pt idx="41248">
                  <c:v>3.524800000003014</c:v>
                </c:pt>
                <c:pt idx="41249">
                  <c:v>3.5249000000030142</c:v>
                </c:pt>
                <c:pt idx="41250">
                  <c:v>3.5250000000030144</c:v>
                </c:pt>
                <c:pt idx="41251">
                  <c:v>3.5251000000030146</c:v>
                </c:pt>
                <c:pt idx="41252">
                  <c:v>3.5252000000030148</c:v>
                </c:pt>
                <c:pt idx="41253">
                  <c:v>3.525300000003015</c:v>
                </c:pt>
                <c:pt idx="41254">
                  <c:v>3.5254000000030152</c:v>
                </c:pt>
                <c:pt idx="41255">
                  <c:v>3.5255000000030154</c:v>
                </c:pt>
                <c:pt idx="41256">
                  <c:v>3.5256000000030157</c:v>
                </c:pt>
                <c:pt idx="41257">
                  <c:v>3.5257000000030159</c:v>
                </c:pt>
                <c:pt idx="41258">
                  <c:v>3.5258000000030161</c:v>
                </c:pt>
                <c:pt idx="41259">
                  <c:v>3.5259000000030163</c:v>
                </c:pt>
                <c:pt idx="41260">
                  <c:v>3.5260000000030165</c:v>
                </c:pt>
                <c:pt idx="41261">
                  <c:v>3.5261000000030167</c:v>
                </c:pt>
                <c:pt idx="41262">
                  <c:v>3.5262000000030169</c:v>
                </c:pt>
                <c:pt idx="41263">
                  <c:v>3.5263000000030171</c:v>
                </c:pt>
                <c:pt idx="41264">
                  <c:v>3.5264000000030173</c:v>
                </c:pt>
                <c:pt idx="41265">
                  <c:v>3.5265000000030176</c:v>
                </c:pt>
                <c:pt idx="41266">
                  <c:v>3.5266000000030178</c:v>
                </c:pt>
                <c:pt idx="41267">
                  <c:v>3.526700000003018</c:v>
                </c:pt>
                <c:pt idx="41268">
                  <c:v>3.5268000000030182</c:v>
                </c:pt>
                <c:pt idx="41269">
                  <c:v>3.5269000000030184</c:v>
                </c:pt>
                <c:pt idx="41270">
                  <c:v>3.5270000000030186</c:v>
                </c:pt>
                <c:pt idx="41271">
                  <c:v>3.5271000000030188</c:v>
                </c:pt>
                <c:pt idx="41272">
                  <c:v>3.527200000003019</c:v>
                </c:pt>
                <c:pt idx="41273">
                  <c:v>3.5273000000030192</c:v>
                </c:pt>
                <c:pt idx="41274">
                  <c:v>3.5274000000030195</c:v>
                </c:pt>
                <c:pt idx="41275">
                  <c:v>3.5275000000030197</c:v>
                </c:pt>
                <c:pt idx="41276">
                  <c:v>3.5276000000030199</c:v>
                </c:pt>
                <c:pt idx="41277">
                  <c:v>3.5277000000030201</c:v>
                </c:pt>
                <c:pt idx="41278">
                  <c:v>3.5278000000030203</c:v>
                </c:pt>
                <c:pt idx="41279">
                  <c:v>3.5279000000030205</c:v>
                </c:pt>
                <c:pt idx="41280">
                  <c:v>3.5280000000030207</c:v>
                </c:pt>
                <c:pt idx="41281">
                  <c:v>3.5281000000030209</c:v>
                </c:pt>
                <c:pt idx="41282">
                  <c:v>3.5282000000030211</c:v>
                </c:pt>
                <c:pt idx="41283">
                  <c:v>3.5283000000030214</c:v>
                </c:pt>
                <c:pt idx="41284">
                  <c:v>3.5284000000030216</c:v>
                </c:pt>
                <c:pt idx="41285">
                  <c:v>3.5285000000030218</c:v>
                </c:pt>
                <c:pt idx="41286">
                  <c:v>3.528600000003022</c:v>
                </c:pt>
                <c:pt idx="41287">
                  <c:v>3.5287000000030222</c:v>
                </c:pt>
                <c:pt idx="41288">
                  <c:v>3.5288000000030224</c:v>
                </c:pt>
                <c:pt idx="41289">
                  <c:v>3.5289000000030226</c:v>
                </c:pt>
                <c:pt idx="41290">
                  <c:v>3.5290000000030228</c:v>
                </c:pt>
                <c:pt idx="41291">
                  <c:v>3.529100000003023</c:v>
                </c:pt>
                <c:pt idx="41292">
                  <c:v>3.5292000000030233</c:v>
                </c:pt>
                <c:pt idx="41293">
                  <c:v>3.5293000000030235</c:v>
                </c:pt>
                <c:pt idx="41294">
                  <c:v>3.5294000000030237</c:v>
                </c:pt>
                <c:pt idx="41295">
                  <c:v>3.5295000000030239</c:v>
                </c:pt>
                <c:pt idx="41296">
                  <c:v>3.5296000000030241</c:v>
                </c:pt>
                <c:pt idx="41297">
                  <c:v>3.5297000000030243</c:v>
                </c:pt>
                <c:pt idx="41298">
                  <c:v>3.5298000000030245</c:v>
                </c:pt>
                <c:pt idx="41299">
                  <c:v>3.5299000000030247</c:v>
                </c:pt>
                <c:pt idx="41300">
                  <c:v>3.5300000000030249</c:v>
                </c:pt>
                <c:pt idx="41301">
                  <c:v>3.5301000000030252</c:v>
                </c:pt>
                <c:pt idx="41302">
                  <c:v>3.5302000000030254</c:v>
                </c:pt>
                <c:pt idx="41303">
                  <c:v>3.5303000000030256</c:v>
                </c:pt>
                <c:pt idx="41304">
                  <c:v>3.5304000000030258</c:v>
                </c:pt>
                <c:pt idx="41305">
                  <c:v>3.530500000003026</c:v>
                </c:pt>
                <c:pt idx="41306">
                  <c:v>3.5306000000030262</c:v>
                </c:pt>
                <c:pt idx="41307">
                  <c:v>3.5307000000030264</c:v>
                </c:pt>
                <c:pt idx="41308">
                  <c:v>3.5308000000030266</c:v>
                </c:pt>
                <c:pt idx="41309">
                  <c:v>3.5309000000030268</c:v>
                </c:pt>
                <c:pt idx="41310">
                  <c:v>3.5310000000030271</c:v>
                </c:pt>
                <c:pt idx="41311">
                  <c:v>3.5311000000030273</c:v>
                </c:pt>
                <c:pt idx="41312">
                  <c:v>3.5312000000030275</c:v>
                </c:pt>
                <c:pt idx="41313">
                  <c:v>3.5313000000030277</c:v>
                </c:pt>
                <c:pt idx="41314">
                  <c:v>3.5314000000030279</c:v>
                </c:pt>
                <c:pt idx="41315">
                  <c:v>3.5315000000030281</c:v>
                </c:pt>
                <c:pt idx="41316">
                  <c:v>3.5316000000030283</c:v>
                </c:pt>
                <c:pt idx="41317">
                  <c:v>3.5317000000030285</c:v>
                </c:pt>
                <c:pt idx="41318">
                  <c:v>3.5318000000030287</c:v>
                </c:pt>
                <c:pt idx="41319">
                  <c:v>3.5319000000030289</c:v>
                </c:pt>
                <c:pt idx="41320">
                  <c:v>3.5320000000030292</c:v>
                </c:pt>
                <c:pt idx="41321">
                  <c:v>3.5321000000030294</c:v>
                </c:pt>
                <c:pt idx="41322">
                  <c:v>3.5322000000030296</c:v>
                </c:pt>
                <c:pt idx="41323">
                  <c:v>3.5323000000030298</c:v>
                </c:pt>
                <c:pt idx="41324">
                  <c:v>3.53240000000303</c:v>
                </c:pt>
                <c:pt idx="41325">
                  <c:v>3.5325000000030302</c:v>
                </c:pt>
                <c:pt idx="41326">
                  <c:v>3.5326000000030304</c:v>
                </c:pt>
                <c:pt idx="41327">
                  <c:v>3.5327000000030306</c:v>
                </c:pt>
                <c:pt idx="41328">
                  <c:v>3.5328000000030308</c:v>
                </c:pt>
                <c:pt idx="41329">
                  <c:v>3.5329000000030311</c:v>
                </c:pt>
                <c:pt idx="41330">
                  <c:v>3.5330000000030313</c:v>
                </c:pt>
                <c:pt idx="41331">
                  <c:v>3.5331000000030315</c:v>
                </c:pt>
                <c:pt idx="41332">
                  <c:v>3.5332000000030317</c:v>
                </c:pt>
                <c:pt idx="41333">
                  <c:v>3.5333000000030319</c:v>
                </c:pt>
                <c:pt idx="41334">
                  <c:v>3.5334000000030321</c:v>
                </c:pt>
                <c:pt idx="41335">
                  <c:v>3.5335000000030323</c:v>
                </c:pt>
                <c:pt idx="41336">
                  <c:v>3.5336000000030325</c:v>
                </c:pt>
                <c:pt idx="41337">
                  <c:v>3.5337000000030327</c:v>
                </c:pt>
                <c:pt idx="41338">
                  <c:v>3.533800000003033</c:v>
                </c:pt>
                <c:pt idx="41339">
                  <c:v>3.5339000000030332</c:v>
                </c:pt>
                <c:pt idx="41340">
                  <c:v>3.5340000000030334</c:v>
                </c:pt>
                <c:pt idx="41341">
                  <c:v>3.5341000000030336</c:v>
                </c:pt>
                <c:pt idx="41342">
                  <c:v>3.5342000000030338</c:v>
                </c:pt>
                <c:pt idx="41343">
                  <c:v>3.534300000003034</c:v>
                </c:pt>
                <c:pt idx="41344">
                  <c:v>3.5344000000030342</c:v>
                </c:pt>
                <c:pt idx="41345">
                  <c:v>3.5345000000030344</c:v>
                </c:pt>
                <c:pt idx="41346">
                  <c:v>3.5346000000030346</c:v>
                </c:pt>
                <c:pt idx="41347">
                  <c:v>3.5347000000030349</c:v>
                </c:pt>
                <c:pt idx="41348">
                  <c:v>3.5348000000030351</c:v>
                </c:pt>
                <c:pt idx="41349">
                  <c:v>3.5349000000030353</c:v>
                </c:pt>
                <c:pt idx="41350">
                  <c:v>3.5350000000030355</c:v>
                </c:pt>
                <c:pt idx="41351">
                  <c:v>3.5351000000030357</c:v>
                </c:pt>
                <c:pt idx="41352">
                  <c:v>3.5352000000030359</c:v>
                </c:pt>
                <c:pt idx="41353">
                  <c:v>3.5353000000030361</c:v>
                </c:pt>
                <c:pt idx="41354">
                  <c:v>3.5354000000030363</c:v>
                </c:pt>
                <c:pt idx="41355">
                  <c:v>3.5355000000030365</c:v>
                </c:pt>
                <c:pt idx="41356">
                  <c:v>3.5356000000030368</c:v>
                </c:pt>
                <c:pt idx="41357">
                  <c:v>3.535700000003037</c:v>
                </c:pt>
                <c:pt idx="41358">
                  <c:v>3.5358000000030372</c:v>
                </c:pt>
                <c:pt idx="41359">
                  <c:v>3.5359000000030374</c:v>
                </c:pt>
                <c:pt idx="41360">
                  <c:v>3.5360000000030376</c:v>
                </c:pt>
                <c:pt idx="41361">
                  <c:v>3.5361000000030378</c:v>
                </c:pt>
                <c:pt idx="41362">
                  <c:v>3.536200000003038</c:v>
                </c:pt>
                <c:pt idx="41363">
                  <c:v>3.5363000000030382</c:v>
                </c:pt>
                <c:pt idx="41364">
                  <c:v>3.5364000000030384</c:v>
                </c:pt>
                <c:pt idx="41365">
                  <c:v>3.5365000000030387</c:v>
                </c:pt>
                <c:pt idx="41366">
                  <c:v>3.5366000000030389</c:v>
                </c:pt>
                <c:pt idx="41367">
                  <c:v>3.5367000000030391</c:v>
                </c:pt>
                <c:pt idx="41368">
                  <c:v>3.5368000000030393</c:v>
                </c:pt>
                <c:pt idx="41369">
                  <c:v>3.5369000000030395</c:v>
                </c:pt>
                <c:pt idx="41370">
                  <c:v>3.5370000000030397</c:v>
                </c:pt>
                <c:pt idx="41371">
                  <c:v>3.5371000000030399</c:v>
                </c:pt>
                <c:pt idx="41372">
                  <c:v>3.5372000000030401</c:v>
                </c:pt>
                <c:pt idx="41373">
                  <c:v>3.5373000000030403</c:v>
                </c:pt>
                <c:pt idx="41374">
                  <c:v>3.5374000000030406</c:v>
                </c:pt>
                <c:pt idx="41375">
                  <c:v>3.5375000000030408</c:v>
                </c:pt>
                <c:pt idx="41376">
                  <c:v>3.537600000003041</c:v>
                </c:pt>
                <c:pt idx="41377">
                  <c:v>3.5377000000030412</c:v>
                </c:pt>
                <c:pt idx="41378">
                  <c:v>3.5378000000030414</c:v>
                </c:pt>
                <c:pt idx="41379">
                  <c:v>3.5379000000030416</c:v>
                </c:pt>
                <c:pt idx="41380">
                  <c:v>3.5380000000030418</c:v>
                </c:pt>
                <c:pt idx="41381">
                  <c:v>3.538100000003042</c:v>
                </c:pt>
                <c:pt idx="41382">
                  <c:v>3.5382000000030422</c:v>
                </c:pt>
                <c:pt idx="41383">
                  <c:v>3.5383000000030425</c:v>
                </c:pt>
                <c:pt idx="41384">
                  <c:v>3.5384000000030427</c:v>
                </c:pt>
                <c:pt idx="41385">
                  <c:v>3.5385000000030429</c:v>
                </c:pt>
                <c:pt idx="41386">
                  <c:v>3.5386000000030431</c:v>
                </c:pt>
                <c:pt idx="41387">
                  <c:v>3.5387000000030433</c:v>
                </c:pt>
                <c:pt idx="41388">
                  <c:v>3.5388000000030435</c:v>
                </c:pt>
                <c:pt idx="41389">
                  <c:v>3.5389000000030437</c:v>
                </c:pt>
                <c:pt idx="41390">
                  <c:v>3.5390000000030439</c:v>
                </c:pt>
                <c:pt idx="41391">
                  <c:v>3.5391000000030441</c:v>
                </c:pt>
                <c:pt idx="41392">
                  <c:v>3.5392000000030444</c:v>
                </c:pt>
                <c:pt idx="41393">
                  <c:v>3.5393000000030446</c:v>
                </c:pt>
                <c:pt idx="41394">
                  <c:v>3.5394000000030448</c:v>
                </c:pt>
                <c:pt idx="41395">
                  <c:v>3.539500000003045</c:v>
                </c:pt>
                <c:pt idx="41396">
                  <c:v>3.5396000000030452</c:v>
                </c:pt>
                <c:pt idx="41397">
                  <c:v>3.5397000000030454</c:v>
                </c:pt>
                <c:pt idx="41398">
                  <c:v>3.5398000000030456</c:v>
                </c:pt>
                <c:pt idx="41399">
                  <c:v>3.5399000000030458</c:v>
                </c:pt>
                <c:pt idx="41400">
                  <c:v>3.540000000003046</c:v>
                </c:pt>
                <c:pt idx="41401">
                  <c:v>3.5401000000030463</c:v>
                </c:pt>
                <c:pt idx="41402">
                  <c:v>3.5402000000030465</c:v>
                </c:pt>
                <c:pt idx="41403">
                  <c:v>3.5403000000030467</c:v>
                </c:pt>
                <c:pt idx="41404">
                  <c:v>3.5404000000030469</c:v>
                </c:pt>
                <c:pt idx="41405">
                  <c:v>3.5405000000030471</c:v>
                </c:pt>
                <c:pt idx="41406">
                  <c:v>3.5406000000030473</c:v>
                </c:pt>
                <c:pt idx="41407">
                  <c:v>3.5407000000030475</c:v>
                </c:pt>
                <c:pt idx="41408">
                  <c:v>3.5408000000030477</c:v>
                </c:pt>
                <c:pt idx="41409">
                  <c:v>3.5409000000030479</c:v>
                </c:pt>
                <c:pt idx="41410">
                  <c:v>3.5410000000030482</c:v>
                </c:pt>
                <c:pt idx="41411">
                  <c:v>3.5411000000030484</c:v>
                </c:pt>
                <c:pt idx="41412">
                  <c:v>3.5412000000030486</c:v>
                </c:pt>
                <c:pt idx="41413">
                  <c:v>3.5413000000030488</c:v>
                </c:pt>
                <c:pt idx="41414">
                  <c:v>3.541400000003049</c:v>
                </c:pt>
                <c:pt idx="41415">
                  <c:v>3.5415000000030492</c:v>
                </c:pt>
                <c:pt idx="41416">
                  <c:v>3.5416000000030494</c:v>
                </c:pt>
                <c:pt idx="41417">
                  <c:v>3.5417000000030496</c:v>
                </c:pt>
                <c:pt idx="41418">
                  <c:v>3.5418000000030498</c:v>
                </c:pt>
                <c:pt idx="41419">
                  <c:v>3.5419000000030501</c:v>
                </c:pt>
                <c:pt idx="41420">
                  <c:v>3.5420000000030503</c:v>
                </c:pt>
                <c:pt idx="41421">
                  <c:v>3.5421000000030505</c:v>
                </c:pt>
                <c:pt idx="41422">
                  <c:v>3.5422000000030507</c:v>
                </c:pt>
                <c:pt idx="41423">
                  <c:v>3.5423000000030509</c:v>
                </c:pt>
                <c:pt idx="41424">
                  <c:v>3.5424000000030511</c:v>
                </c:pt>
                <c:pt idx="41425">
                  <c:v>3.5425000000030513</c:v>
                </c:pt>
                <c:pt idx="41426">
                  <c:v>3.5426000000030515</c:v>
                </c:pt>
                <c:pt idx="41427">
                  <c:v>3.5427000000030517</c:v>
                </c:pt>
                <c:pt idx="41428">
                  <c:v>3.542800000003052</c:v>
                </c:pt>
                <c:pt idx="41429">
                  <c:v>3.5429000000030522</c:v>
                </c:pt>
                <c:pt idx="41430">
                  <c:v>3.5430000000030524</c:v>
                </c:pt>
                <c:pt idx="41431">
                  <c:v>3.5431000000030526</c:v>
                </c:pt>
                <c:pt idx="41432">
                  <c:v>3.5432000000030528</c:v>
                </c:pt>
                <c:pt idx="41433">
                  <c:v>3.543300000003053</c:v>
                </c:pt>
                <c:pt idx="41434">
                  <c:v>3.5434000000030532</c:v>
                </c:pt>
                <c:pt idx="41435">
                  <c:v>3.5435000000030534</c:v>
                </c:pt>
                <c:pt idx="41436">
                  <c:v>3.5436000000030536</c:v>
                </c:pt>
                <c:pt idx="41437">
                  <c:v>3.5437000000030539</c:v>
                </c:pt>
                <c:pt idx="41438">
                  <c:v>3.5438000000030541</c:v>
                </c:pt>
                <c:pt idx="41439">
                  <c:v>3.5439000000030543</c:v>
                </c:pt>
                <c:pt idx="41440">
                  <c:v>3.5440000000030545</c:v>
                </c:pt>
                <c:pt idx="41441">
                  <c:v>3.5441000000030547</c:v>
                </c:pt>
                <c:pt idx="41442">
                  <c:v>3.5442000000030549</c:v>
                </c:pt>
                <c:pt idx="41443">
                  <c:v>3.5443000000030551</c:v>
                </c:pt>
                <c:pt idx="41444">
                  <c:v>3.5444000000030553</c:v>
                </c:pt>
                <c:pt idx="41445">
                  <c:v>3.5445000000030555</c:v>
                </c:pt>
                <c:pt idx="41446">
                  <c:v>3.5446000000030558</c:v>
                </c:pt>
                <c:pt idx="41447">
                  <c:v>3.544700000003056</c:v>
                </c:pt>
                <c:pt idx="41448">
                  <c:v>3.5448000000030562</c:v>
                </c:pt>
                <c:pt idx="41449">
                  <c:v>3.5449000000030564</c:v>
                </c:pt>
                <c:pt idx="41450">
                  <c:v>3.5450000000030566</c:v>
                </c:pt>
                <c:pt idx="41451">
                  <c:v>3.5451000000030568</c:v>
                </c:pt>
                <c:pt idx="41452">
                  <c:v>3.545200000003057</c:v>
                </c:pt>
                <c:pt idx="41453">
                  <c:v>3.5453000000030572</c:v>
                </c:pt>
                <c:pt idx="41454">
                  <c:v>3.5454000000030574</c:v>
                </c:pt>
                <c:pt idx="41455">
                  <c:v>3.5455000000030577</c:v>
                </c:pt>
                <c:pt idx="41456">
                  <c:v>3.5456000000030579</c:v>
                </c:pt>
                <c:pt idx="41457">
                  <c:v>3.5457000000030581</c:v>
                </c:pt>
                <c:pt idx="41458">
                  <c:v>3.5458000000030583</c:v>
                </c:pt>
                <c:pt idx="41459">
                  <c:v>3.5459000000030585</c:v>
                </c:pt>
                <c:pt idx="41460">
                  <c:v>3.5460000000030587</c:v>
                </c:pt>
                <c:pt idx="41461">
                  <c:v>3.5461000000030589</c:v>
                </c:pt>
                <c:pt idx="41462">
                  <c:v>3.5462000000030591</c:v>
                </c:pt>
                <c:pt idx="41463">
                  <c:v>3.5463000000030593</c:v>
                </c:pt>
                <c:pt idx="41464">
                  <c:v>3.5464000000030595</c:v>
                </c:pt>
                <c:pt idx="41465">
                  <c:v>3.5465000000030598</c:v>
                </c:pt>
                <c:pt idx="41466">
                  <c:v>3.54660000000306</c:v>
                </c:pt>
                <c:pt idx="41467">
                  <c:v>3.5467000000030602</c:v>
                </c:pt>
                <c:pt idx="41468">
                  <c:v>3.5468000000030604</c:v>
                </c:pt>
                <c:pt idx="41469">
                  <c:v>3.5469000000030606</c:v>
                </c:pt>
                <c:pt idx="41470">
                  <c:v>3.5470000000030608</c:v>
                </c:pt>
                <c:pt idx="41471">
                  <c:v>3.547100000003061</c:v>
                </c:pt>
                <c:pt idx="41472">
                  <c:v>3.5472000000030612</c:v>
                </c:pt>
                <c:pt idx="41473">
                  <c:v>3.5473000000030614</c:v>
                </c:pt>
                <c:pt idx="41474">
                  <c:v>3.5474000000030617</c:v>
                </c:pt>
                <c:pt idx="41475">
                  <c:v>3.5475000000030619</c:v>
                </c:pt>
                <c:pt idx="41476">
                  <c:v>3.5476000000030621</c:v>
                </c:pt>
                <c:pt idx="41477">
                  <c:v>3.5477000000030623</c:v>
                </c:pt>
                <c:pt idx="41478">
                  <c:v>3.5478000000030625</c:v>
                </c:pt>
                <c:pt idx="41479">
                  <c:v>3.5479000000030627</c:v>
                </c:pt>
                <c:pt idx="41480">
                  <c:v>3.5480000000030629</c:v>
                </c:pt>
                <c:pt idx="41481">
                  <c:v>3.5481000000030631</c:v>
                </c:pt>
                <c:pt idx="41482">
                  <c:v>3.5482000000030633</c:v>
                </c:pt>
                <c:pt idx="41483">
                  <c:v>3.5483000000030636</c:v>
                </c:pt>
                <c:pt idx="41484">
                  <c:v>3.5484000000030638</c:v>
                </c:pt>
                <c:pt idx="41485">
                  <c:v>3.548500000003064</c:v>
                </c:pt>
                <c:pt idx="41486">
                  <c:v>3.5486000000030642</c:v>
                </c:pt>
                <c:pt idx="41487">
                  <c:v>3.5487000000030644</c:v>
                </c:pt>
                <c:pt idx="41488">
                  <c:v>3.5488000000030646</c:v>
                </c:pt>
                <c:pt idx="41489">
                  <c:v>3.5489000000030648</c:v>
                </c:pt>
                <c:pt idx="41490">
                  <c:v>3.549000000003065</c:v>
                </c:pt>
                <c:pt idx="41491">
                  <c:v>3.5491000000030652</c:v>
                </c:pt>
                <c:pt idx="41492">
                  <c:v>3.5492000000030655</c:v>
                </c:pt>
                <c:pt idx="41493">
                  <c:v>3.5493000000030657</c:v>
                </c:pt>
                <c:pt idx="41494">
                  <c:v>3.5494000000030659</c:v>
                </c:pt>
                <c:pt idx="41495">
                  <c:v>3.5495000000030661</c:v>
                </c:pt>
                <c:pt idx="41496">
                  <c:v>3.5496000000030663</c:v>
                </c:pt>
                <c:pt idx="41497">
                  <c:v>3.5497000000030665</c:v>
                </c:pt>
                <c:pt idx="41498">
                  <c:v>3.5498000000030667</c:v>
                </c:pt>
                <c:pt idx="41499">
                  <c:v>3.5499000000030669</c:v>
                </c:pt>
                <c:pt idx="41500">
                  <c:v>3.5500000000030671</c:v>
                </c:pt>
                <c:pt idx="41501">
                  <c:v>3.5501000000030674</c:v>
                </c:pt>
                <c:pt idx="41502">
                  <c:v>3.5502000000030676</c:v>
                </c:pt>
                <c:pt idx="41503">
                  <c:v>3.5503000000030678</c:v>
                </c:pt>
                <c:pt idx="41504">
                  <c:v>3.550400000003068</c:v>
                </c:pt>
                <c:pt idx="41505">
                  <c:v>3.5505000000030682</c:v>
                </c:pt>
                <c:pt idx="41506">
                  <c:v>3.5506000000030684</c:v>
                </c:pt>
                <c:pt idx="41507">
                  <c:v>3.5507000000030686</c:v>
                </c:pt>
                <c:pt idx="41508">
                  <c:v>3.5508000000030688</c:v>
                </c:pt>
                <c:pt idx="41509">
                  <c:v>3.550900000003069</c:v>
                </c:pt>
                <c:pt idx="41510">
                  <c:v>3.5510000000030693</c:v>
                </c:pt>
                <c:pt idx="41511">
                  <c:v>3.5511000000030695</c:v>
                </c:pt>
                <c:pt idx="41512">
                  <c:v>3.5512000000030697</c:v>
                </c:pt>
                <c:pt idx="41513">
                  <c:v>3.5513000000030699</c:v>
                </c:pt>
                <c:pt idx="41514">
                  <c:v>3.5514000000030701</c:v>
                </c:pt>
                <c:pt idx="41515">
                  <c:v>3.5515000000030703</c:v>
                </c:pt>
                <c:pt idx="41516">
                  <c:v>3.5516000000030705</c:v>
                </c:pt>
                <c:pt idx="41517">
                  <c:v>3.5517000000030707</c:v>
                </c:pt>
                <c:pt idx="41518">
                  <c:v>3.5518000000030709</c:v>
                </c:pt>
                <c:pt idx="41519">
                  <c:v>3.5519000000030712</c:v>
                </c:pt>
                <c:pt idx="41520">
                  <c:v>3.5520000000030714</c:v>
                </c:pt>
                <c:pt idx="41521">
                  <c:v>3.5521000000030716</c:v>
                </c:pt>
                <c:pt idx="41522">
                  <c:v>3.5522000000030718</c:v>
                </c:pt>
                <c:pt idx="41523">
                  <c:v>3.552300000003072</c:v>
                </c:pt>
                <c:pt idx="41524">
                  <c:v>3.5524000000030722</c:v>
                </c:pt>
                <c:pt idx="41525">
                  <c:v>3.5525000000030724</c:v>
                </c:pt>
                <c:pt idx="41526">
                  <c:v>3.5526000000030726</c:v>
                </c:pt>
                <c:pt idx="41527">
                  <c:v>3.5527000000030728</c:v>
                </c:pt>
                <c:pt idx="41528">
                  <c:v>3.5528000000030731</c:v>
                </c:pt>
                <c:pt idx="41529">
                  <c:v>3.5529000000030733</c:v>
                </c:pt>
                <c:pt idx="41530">
                  <c:v>3.5530000000030735</c:v>
                </c:pt>
                <c:pt idx="41531">
                  <c:v>3.5531000000030737</c:v>
                </c:pt>
                <c:pt idx="41532">
                  <c:v>3.5532000000030739</c:v>
                </c:pt>
                <c:pt idx="41533">
                  <c:v>3.5533000000030741</c:v>
                </c:pt>
                <c:pt idx="41534">
                  <c:v>3.5534000000030743</c:v>
                </c:pt>
                <c:pt idx="41535">
                  <c:v>3.5535000000030745</c:v>
                </c:pt>
                <c:pt idx="41536">
                  <c:v>3.5536000000030747</c:v>
                </c:pt>
                <c:pt idx="41537">
                  <c:v>3.553700000003075</c:v>
                </c:pt>
                <c:pt idx="41538">
                  <c:v>3.5538000000030752</c:v>
                </c:pt>
                <c:pt idx="41539">
                  <c:v>3.5539000000030754</c:v>
                </c:pt>
                <c:pt idx="41540">
                  <c:v>3.5540000000030756</c:v>
                </c:pt>
                <c:pt idx="41541">
                  <c:v>3.5541000000030758</c:v>
                </c:pt>
                <c:pt idx="41542">
                  <c:v>3.554200000003076</c:v>
                </c:pt>
                <c:pt idx="41543">
                  <c:v>3.5543000000030762</c:v>
                </c:pt>
                <c:pt idx="41544">
                  <c:v>3.5544000000030764</c:v>
                </c:pt>
                <c:pt idx="41545">
                  <c:v>3.5545000000030766</c:v>
                </c:pt>
                <c:pt idx="41546">
                  <c:v>3.5546000000030769</c:v>
                </c:pt>
                <c:pt idx="41547">
                  <c:v>3.5547000000030771</c:v>
                </c:pt>
                <c:pt idx="41548">
                  <c:v>3.5548000000030773</c:v>
                </c:pt>
                <c:pt idx="41549">
                  <c:v>3.5549000000030775</c:v>
                </c:pt>
                <c:pt idx="41550">
                  <c:v>3.5550000000030777</c:v>
                </c:pt>
                <c:pt idx="41551">
                  <c:v>3.5551000000030779</c:v>
                </c:pt>
                <c:pt idx="41552">
                  <c:v>3.5552000000030781</c:v>
                </c:pt>
                <c:pt idx="41553">
                  <c:v>3.5553000000030783</c:v>
                </c:pt>
                <c:pt idx="41554">
                  <c:v>3.5554000000030785</c:v>
                </c:pt>
                <c:pt idx="41555">
                  <c:v>3.5555000000030788</c:v>
                </c:pt>
                <c:pt idx="41556">
                  <c:v>3.555600000003079</c:v>
                </c:pt>
                <c:pt idx="41557">
                  <c:v>3.5557000000030792</c:v>
                </c:pt>
                <c:pt idx="41558">
                  <c:v>3.5558000000030794</c:v>
                </c:pt>
                <c:pt idx="41559">
                  <c:v>3.5559000000030796</c:v>
                </c:pt>
                <c:pt idx="41560">
                  <c:v>3.5560000000030798</c:v>
                </c:pt>
                <c:pt idx="41561">
                  <c:v>3.55610000000308</c:v>
                </c:pt>
                <c:pt idx="41562">
                  <c:v>3.5562000000030802</c:v>
                </c:pt>
                <c:pt idx="41563">
                  <c:v>3.5563000000030804</c:v>
                </c:pt>
                <c:pt idx="41564">
                  <c:v>3.5564000000030807</c:v>
                </c:pt>
                <c:pt idx="41565">
                  <c:v>3.5565000000030809</c:v>
                </c:pt>
                <c:pt idx="41566">
                  <c:v>3.5566000000030811</c:v>
                </c:pt>
                <c:pt idx="41567">
                  <c:v>3.5567000000030813</c:v>
                </c:pt>
                <c:pt idx="41568">
                  <c:v>3.5568000000030815</c:v>
                </c:pt>
                <c:pt idx="41569">
                  <c:v>3.5569000000030817</c:v>
                </c:pt>
                <c:pt idx="41570">
                  <c:v>3.5570000000030819</c:v>
                </c:pt>
                <c:pt idx="41571">
                  <c:v>3.5571000000030821</c:v>
                </c:pt>
                <c:pt idx="41572">
                  <c:v>3.5572000000030823</c:v>
                </c:pt>
                <c:pt idx="41573">
                  <c:v>3.5573000000030826</c:v>
                </c:pt>
                <c:pt idx="41574">
                  <c:v>3.5574000000030828</c:v>
                </c:pt>
                <c:pt idx="41575">
                  <c:v>3.557500000003083</c:v>
                </c:pt>
                <c:pt idx="41576">
                  <c:v>3.5576000000030832</c:v>
                </c:pt>
                <c:pt idx="41577">
                  <c:v>3.5577000000030834</c:v>
                </c:pt>
                <c:pt idx="41578">
                  <c:v>3.5578000000030836</c:v>
                </c:pt>
                <c:pt idx="41579">
                  <c:v>3.5579000000030838</c:v>
                </c:pt>
                <c:pt idx="41580">
                  <c:v>3.558000000003084</c:v>
                </c:pt>
                <c:pt idx="41581">
                  <c:v>3.5581000000030842</c:v>
                </c:pt>
                <c:pt idx="41582">
                  <c:v>3.5582000000030845</c:v>
                </c:pt>
                <c:pt idx="41583">
                  <c:v>3.5583000000030847</c:v>
                </c:pt>
                <c:pt idx="41584">
                  <c:v>3.5584000000030849</c:v>
                </c:pt>
                <c:pt idx="41585">
                  <c:v>3.5585000000030851</c:v>
                </c:pt>
                <c:pt idx="41586">
                  <c:v>3.5586000000030853</c:v>
                </c:pt>
                <c:pt idx="41587">
                  <c:v>3.5587000000030855</c:v>
                </c:pt>
                <c:pt idx="41588">
                  <c:v>3.5588000000030857</c:v>
                </c:pt>
                <c:pt idx="41589">
                  <c:v>3.5589000000030859</c:v>
                </c:pt>
                <c:pt idx="41590">
                  <c:v>3.5590000000030861</c:v>
                </c:pt>
                <c:pt idx="41591">
                  <c:v>3.5591000000030864</c:v>
                </c:pt>
                <c:pt idx="41592">
                  <c:v>3.5592000000030866</c:v>
                </c:pt>
                <c:pt idx="41593">
                  <c:v>3.5593000000030868</c:v>
                </c:pt>
                <c:pt idx="41594">
                  <c:v>3.559400000003087</c:v>
                </c:pt>
                <c:pt idx="41595">
                  <c:v>3.5595000000030872</c:v>
                </c:pt>
                <c:pt idx="41596">
                  <c:v>3.5596000000030874</c:v>
                </c:pt>
                <c:pt idx="41597">
                  <c:v>3.5597000000030876</c:v>
                </c:pt>
                <c:pt idx="41598">
                  <c:v>3.5598000000030878</c:v>
                </c:pt>
                <c:pt idx="41599">
                  <c:v>3.559900000003088</c:v>
                </c:pt>
                <c:pt idx="41600">
                  <c:v>3.5600000000030882</c:v>
                </c:pt>
                <c:pt idx="41601">
                  <c:v>3.5601000000030885</c:v>
                </c:pt>
                <c:pt idx="41602">
                  <c:v>3.5602000000030887</c:v>
                </c:pt>
                <c:pt idx="41603">
                  <c:v>3.5603000000030889</c:v>
                </c:pt>
                <c:pt idx="41604">
                  <c:v>3.5604000000030891</c:v>
                </c:pt>
                <c:pt idx="41605">
                  <c:v>3.5605000000030893</c:v>
                </c:pt>
                <c:pt idx="41606">
                  <c:v>3.5606000000030895</c:v>
                </c:pt>
                <c:pt idx="41607">
                  <c:v>3.5607000000030897</c:v>
                </c:pt>
                <c:pt idx="41608">
                  <c:v>3.5608000000030899</c:v>
                </c:pt>
                <c:pt idx="41609">
                  <c:v>3.5609000000030901</c:v>
                </c:pt>
                <c:pt idx="41610">
                  <c:v>3.5610000000030904</c:v>
                </c:pt>
                <c:pt idx="41611">
                  <c:v>3.5611000000030906</c:v>
                </c:pt>
                <c:pt idx="41612">
                  <c:v>3.5612000000030908</c:v>
                </c:pt>
                <c:pt idx="41613">
                  <c:v>3.561300000003091</c:v>
                </c:pt>
                <c:pt idx="41614">
                  <c:v>3.5614000000030912</c:v>
                </c:pt>
                <c:pt idx="41615">
                  <c:v>3.5615000000030914</c:v>
                </c:pt>
                <c:pt idx="41616">
                  <c:v>3.5616000000030916</c:v>
                </c:pt>
                <c:pt idx="41617">
                  <c:v>3.5617000000030918</c:v>
                </c:pt>
                <c:pt idx="41618">
                  <c:v>3.561800000003092</c:v>
                </c:pt>
                <c:pt idx="41619">
                  <c:v>3.5619000000030923</c:v>
                </c:pt>
                <c:pt idx="41620">
                  <c:v>3.5620000000030925</c:v>
                </c:pt>
                <c:pt idx="41621">
                  <c:v>3.5621000000030927</c:v>
                </c:pt>
                <c:pt idx="41622">
                  <c:v>3.5622000000030929</c:v>
                </c:pt>
                <c:pt idx="41623">
                  <c:v>3.5623000000030931</c:v>
                </c:pt>
                <c:pt idx="41624">
                  <c:v>3.5624000000030933</c:v>
                </c:pt>
                <c:pt idx="41625">
                  <c:v>3.5625000000030935</c:v>
                </c:pt>
                <c:pt idx="41626">
                  <c:v>3.5626000000030937</c:v>
                </c:pt>
                <c:pt idx="41627">
                  <c:v>3.5627000000030939</c:v>
                </c:pt>
                <c:pt idx="41628">
                  <c:v>3.5628000000030942</c:v>
                </c:pt>
                <c:pt idx="41629">
                  <c:v>3.5629000000030944</c:v>
                </c:pt>
                <c:pt idx="41630">
                  <c:v>3.5630000000030946</c:v>
                </c:pt>
                <c:pt idx="41631">
                  <c:v>3.5631000000030948</c:v>
                </c:pt>
                <c:pt idx="41632">
                  <c:v>3.563200000003095</c:v>
                </c:pt>
                <c:pt idx="41633">
                  <c:v>3.5633000000030952</c:v>
                </c:pt>
                <c:pt idx="41634">
                  <c:v>3.5634000000030954</c:v>
                </c:pt>
                <c:pt idx="41635">
                  <c:v>3.5635000000030956</c:v>
                </c:pt>
                <c:pt idx="41636">
                  <c:v>3.5636000000030958</c:v>
                </c:pt>
                <c:pt idx="41637">
                  <c:v>3.5637000000030961</c:v>
                </c:pt>
                <c:pt idx="41638">
                  <c:v>3.5638000000030963</c:v>
                </c:pt>
                <c:pt idx="41639">
                  <c:v>3.5639000000030965</c:v>
                </c:pt>
                <c:pt idx="41640">
                  <c:v>3.5640000000030967</c:v>
                </c:pt>
                <c:pt idx="41641">
                  <c:v>3.5641000000030969</c:v>
                </c:pt>
                <c:pt idx="41642">
                  <c:v>3.5642000000030971</c:v>
                </c:pt>
                <c:pt idx="41643">
                  <c:v>3.5643000000030973</c:v>
                </c:pt>
                <c:pt idx="41644">
                  <c:v>3.5644000000030975</c:v>
                </c:pt>
                <c:pt idx="41645">
                  <c:v>3.5645000000030977</c:v>
                </c:pt>
                <c:pt idx="41646">
                  <c:v>3.564600000003098</c:v>
                </c:pt>
                <c:pt idx="41647">
                  <c:v>3.5647000000030982</c:v>
                </c:pt>
                <c:pt idx="41648">
                  <c:v>3.5648000000030984</c:v>
                </c:pt>
                <c:pt idx="41649">
                  <c:v>3.5649000000030986</c:v>
                </c:pt>
                <c:pt idx="41650">
                  <c:v>3.5650000000030988</c:v>
                </c:pt>
                <c:pt idx="41651">
                  <c:v>3.565100000003099</c:v>
                </c:pt>
                <c:pt idx="41652">
                  <c:v>3.5652000000030992</c:v>
                </c:pt>
                <c:pt idx="41653">
                  <c:v>3.5653000000030994</c:v>
                </c:pt>
                <c:pt idx="41654">
                  <c:v>3.5654000000030996</c:v>
                </c:pt>
                <c:pt idx="41655">
                  <c:v>3.5655000000030999</c:v>
                </c:pt>
                <c:pt idx="41656">
                  <c:v>3.5656000000031001</c:v>
                </c:pt>
                <c:pt idx="41657">
                  <c:v>3.5657000000031003</c:v>
                </c:pt>
                <c:pt idx="41658">
                  <c:v>3.5658000000031005</c:v>
                </c:pt>
                <c:pt idx="41659">
                  <c:v>3.5659000000031007</c:v>
                </c:pt>
                <c:pt idx="41660">
                  <c:v>3.5660000000031009</c:v>
                </c:pt>
                <c:pt idx="41661">
                  <c:v>3.5661000000031011</c:v>
                </c:pt>
                <c:pt idx="41662">
                  <c:v>3.5662000000031013</c:v>
                </c:pt>
                <c:pt idx="41663">
                  <c:v>3.5663000000031015</c:v>
                </c:pt>
                <c:pt idx="41664">
                  <c:v>3.5664000000031018</c:v>
                </c:pt>
                <c:pt idx="41665">
                  <c:v>3.566500000003102</c:v>
                </c:pt>
                <c:pt idx="41666">
                  <c:v>3.5666000000031022</c:v>
                </c:pt>
                <c:pt idx="41667">
                  <c:v>3.5667000000031024</c:v>
                </c:pt>
                <c:pt idx="41668">
                  <c:v>3.5668000000031026</c:v>
                </c:pt>
                <c:pt idx="41669">
                  <c:v>3.5669000000031028</c:v>
                </c:pt>
                <c:pt idx="41670">
                  <c:v>3.567000000003103</c:v>
                </c:pt>
                <c:pt idx="41671">
                  <c:v>3.5671000000031032</c:v>
                </c:pt>
                <c:pt idx="41672">
                  <c:v>3.5672000000031034</c:v>
                </c:pt>
                <c:pt idx="41673">
                  <c:v>3.5673000000031037</c:v>
                </c:pt>
                <c:pt idx="41674">
                  <c:v>3.5674000000031039</c:v>
                </c:pt>
                <c:pt idx="41675">
                  <c:v>3.5675000000031041</c:v>
                </c:pt>
                <c:pt idx="41676">
                  <c:v>3.5676000000031043</c:v>
                </c:pt>
                <c:pt idx="41677">
                  <c:v>3.5677000000031045</c:v>
                </c:pt>
                <c:pt idx="41678">
                  <c:v>3.5678000000031047</c:v>
                </c:pt>
                <c:pt idx="41679">
                  <c:v>3.5679000000031049</c:v>
                </c:pt>
                <c:pt idx="41680">
                  <c:v>3.5680000000031051</c:v>
                </c:pt>
                <c:pt idx="41681">
                  <c:v>3.5681000000031053</c:v>
                </c:pt>
                <c:pt idx="41682">
                  <c:v>3.5682000000031056</c:v>
                </c:pt>
                <c:pt idx="41683">
                  <c:v>3.5683000000031058</c:v>
                </c:pt>
                <c:pt idx="41684">
                  <c:v>3.568400000003106</c:v>
                </c:pt>
                <c:pt idx="41685">
                  <c:v>3.5685000000031062</c:v>
                </c:pt>
                <c:pt idx="41686">
                  <c:v>3.5686000000031064</c:v>
                </c:pt>
                <c:pt idx="41687">
                  <c:v>3.5687000000031066</c:v>
                </c:pt>
                <c:pt idx="41688">
                  <c:v>3.5688000000031068</c:v>
                </c:pt>
                <c:pt idx="41689">
                  <c:v>3.568900000003107</c:v>
                </c:pt>
                <c:pt idx="41690">
                  <c:v>3.5690000000031072</c:v>
                </c:pt>
                <c:pt idx="41691">
                  <c:v>3.5691000000031075</c:v>
                </c:pt>
                <c:pt idx="41692">
                  <c:v>3.5692000000031077</c:v>
                </c:pt>
                <c:pt idx="41693">
                  <c:v>3.5693000000031079</c:v>
                </c:pt>
                <c:pt idx="41694">
                  <c:v>3.5694000000031081</c:v>
                </c:pt>
                <c:pt idx="41695">
                  <c:v>3.5695000000031083</c:v>
                </c:pt>
                <c:pt idx="41696">
                  <c:v>3.5696000000031085</c:v>
                </c:pt>
                <c:pt idx="41697">
                  <c:v>3.5697000000031087</c:v>
                </c:pt>
                <c:pt idx="41698">
                  <c:v>3.5698000000031089</c:v>
                </c:pt>
                <c:pt idx="41699">
                  <c:v>3.5699000000031091</c:v>
                </c:pt>
                <c:pt idx="41700">
                  <c:v>3.5700000000031094</c:v>
                </c:pt>
                <c:pt idx="41701">
                  <c:v>3.5701000000031096</c:v>
                </c:pt>
                <c:pt idx="41702">
                  <c:v>3.5702000000031098</c:v>
                </c:pt>
                <c:pt idx="41703">
                  <c:v>3.57030000000311</c:v>
                </c:pt>
                <c:pt idx="41704">
                  <c:v>3.5704000000031102</c:v>
                </c:pt>
                <c:pt idx="41705">
                  <c:v>3.5705000000031104</c:v>
                </c:pt>
                <c:pt idx="41706">
                  <c:v>3.5706000000031106</c:v>
                </c:pt>
                <c:pt idx="41707">
                  <c:v>3.5707000000031108</c:v>
                </c:pt>
                <c:pt idx="41708">
                  <c:v>3.570800000003111</c:v>
                </c:pt>
                <c:pt idx="41709">
                  <c:v>3.5709000000031113</c:v>
                </c:pt>
                <c:pt idx="41710">
                  <c:v>3.5710000000031115</c:v>
                </c:pt>
                <c:pt idx="41711">
                  <c:v>3.5711000000031117</c:v>
                </c:pt>
                <c:pt idx="41712">
                  <c:v>3.5712000000031119</c:v>
                </c:pt>
                <c:pt idx="41713">
                  <c:v>3.5713000000031121</c:v>
                </c:pt>
                <c:pt idx="41714">
                  <c:v>3.5714000000031123</c:v>
                </c:pt>
                <c:pt idx="41715">
                  <c:v>3.5715000000031125</c:v>
                </c:pt>
                <c:pt idx="41716">
                  <c:v>3.5716000000031127</c:v>
                </c:pt>
                <c:pt idx="41717">
                  <c:v>3.5717000000031129</c:v>
                </c:pt>
                <c:pt idx="41718">
                  <c:v>3.5718000000031132</c:v>
                </c:pt>
                <c:pt idx="41719">
                  <c:v>3.5719000000031134</c:v>
                </c:pt>
                <c:pt idx="41720">
                  <c:v>3.5720000000031136</c:v>
                </c:pt>
                <c:pt idx="41721">
                  <c:v>3.5721000000031138</c:v>
                </c:pt>
                <c:pt idx="41722">
                  <c:v>3.572200000003114</c:v>
                </c:pt>
                <c:pt idx="41723">
                  <c:v>3.5723000000031142</c:v>
                </c:pt>
                <c:pt idx="41724">
                  <c:v>3.5724000000031144</c:v>
                </c:pt>
                <c:pt idx="41725">
                  <c:v>3.5725000000031146</c:v>
                </c:pt>
                <c:pt idx="41726">
                  <c:v>3.5726000000031148</c:v>
                </c:pt>
                <c:pt idx="41727">
                  <c:v>3.5727000000031151</c:v>
                </c:pt>
                <c:pt idx="41728">
                  <c:v>3.5728000000031153</c:v>
                </c:pt>
                <c:pt idx="41729">
                  <c:v>3.5729000000031155</c:v>
                </c:pt>
                <c:pt idx="41730">
                  <c:v>3.5730000000031157</c:v>
                </c:pt>
                <c:pt idx="41731">
                  <c:v>3.5731000000031159</c:v>
                </c:pt>
                <c:pt idx="41732">
                  <c:v>3.5732000000031161</c:v>
                </c:pt>
                <c:pt idx="41733">
                  <c:v>3.5733000000031163</c:v>
                </c:pt>
                <c:pt idx="41734">
                  <c:v>3.5734000000031165</c:v>
                </c:pt>
                <c:pt idx="41735">
                  <c:v>3.5735000000031167</c:v>
                </c:pt>
                <c:pt idx="41736">
                  <c:v>3.5736000000031169</c:v>
                </c:pt>
                <c:pt idx="41737">
                  <c:v>3.5737000000031172</c:v>
                </c:pt>
                <c:pt idx="41738">
                  <c:v>3.5738000000031174</c:v>
                </c:pt>
                <c:pt idx="41739">
                  <c:v>3.5739000000031176</c:v>
                </c:pt>
                <c:pt idx="41740">
                  <c:v>3.5740000000031178</c:v>
                </c:pt>
                <c:pt idx="41741">
                  <c:v>3.574100000003118</c:v>
                </c:pt>
                <c:pt idx="41742">
                  <c:v>3.5742000000031182</c:v>
                </c:pt>
                <c:pt idx="41743">
                  <c:v>3.5743000000031184</c:v>
                </c:pt>
                <c:pt idx="41744">
                  <c:v>3.5744000000031186</c:v>
                </c:pt>
                <c:pt idx="41745">
                  <c:v>3.5745000000031188</c:v>
                </c:pt>
                <c:pt idx="41746">
                  <c:v>3.5746000000031191</c:v>
                </c:pt>
                <c:pt idx="41747">
                  <c:v>3.5747000000031193</c:v>
                </c:pt>
                <c:pt idx="41748">
                  <c:v>3.5748000000031195</c:v>
                </c:pt>
                <c:pt idx="41749">
                  <c:v>3.5749000000031197</c:v>
                </c:pt>
                <c:pt idx="41750">
                  <c:v>3.5750000000031199</c:v>
                </c:pt>
                <c:pt idx="41751">
                  <c:v>3.5751000000031201</c:v>
                </c:pt>
                <c:pt idx="41752">
                  <c:v>3.5752000000031203</c:v>
                </c:pt>
                <c:pt idx="41753">
                  <c:v>3.5753000000031205</c:v>
                </c:pt>
                <c:pt idx="41754">
                  <c:v>3.5754000000031207</c:v>
                </c:pt>
                <c:pt idx="41755">
                  <c:v>3.575500000003121</c:v>
                </c:pt>
                <c:pt idx="41756">
                  <c:v>3.5756000000031212</c:v>
                </c:pt>
                <c:pt idx="41757">
                  <c:v>3.5757000000031214</c:v>
                </c:pt>
                <c:pt idx="41758">
                  <c:v>3.5758000000031216</c:v>
                </c:pt>
                <c:pt idx="41759">
                  <c:v>3.5759000000031218</c:v>
                </c:pt>
                <c:pt idx="41760">
                  <c:v>3.576000000003122</c:v>
                </c:pt>
                <c:pt idx="41761">
                  <c:v>3.5761000000031222</c:v>
                </c:pt>
                <c:pt idx="41762">
                  <c:v>3.5762000000031224</c:v>
                </c:pt>
                <c:pt idx="41763">
                  <c:v>3.5763000000031226</c:v>
                </c:pt>
                <c:pt idx="41764">
                  <c:v>3.5764000000031229</c:v>
                </c:pt>
                <c:pt idx="41765">
                  <c:v>3.5765000000031231</c:v>
                </c:pt>
                <c:pt idx="41766">
                  <c:v>3.5766000000031233</c:v>
                </c:pt>
                <c:pt idx="41767">
                  <c:v>3.5767000000031235</c:v>
                </c:pt>
                <c:pt idx="41768">
                  <c:v>3.5768000000031237</c:v>
                </c:pt>
                <c:pt idx="41769">
                  <c:v>3.5769000000031239</c:v>
                </c:pt>
                <c:pt idx="41770">
                  <c:v>3.5770000000031241</c:v>
                </c:pt>
                <c:pt idx="41771">
                  <c:v>3.5771000000031243</c:v>
                </c:pt>
                <c:pt idx="41772">
                  <c:v>3.5772000000031245</c:v>
                </c:pt>
                <c:pt idx="41773">
                  <c:v>3.5773000000031248</c:v>
                </c:pt>
                <c:pt idx="41774">
                  <c:v>3.577400000003125</c:v>
                </c:pt>
                <c:pt idx="41775">
                  <c:v>3.5775000000031252</c:v>
                </c:pt>
                <c:pt idx="41776">
                  <c:v>3.5776000000031254</c:v>
                </c:pt>
                <c:pt idx="41777">
                  <c:v>3.5777000000031256</c:v>
                </c:pt>
                <c:pt idx="41778">
                  <c:v>3.5778000000031258</c:v>
                </c:pt>
                <c:pt idx="41779">
                  <c:v>3.577900000003126</c:v>
                </c:pt>
                <c:pt idx="41780">
                  <c:v>3.5780000000031262</c:v>
                </c:pt>
                <c:pt idx="41781">
                  <c:v>3.5781000000031264</c:v>
                </c:pt>
                <c:pt idx="41782">
                  <c:v>3.5782000000031267</c:v>
                </c:pt>
                <c:pt idx="41783">
                  <c:v>3.5783000000031269</c:v>
                </c:pt>
                <c:pt idx="41784">
                  <c:v>3.5784000000031271</c:v>
                </c:pt>
                <c:pt idx="41785">
                  <c:v>3.5785000000031273</c:v>
                </c:pt>
                <c:pt idx="41786">
                  <c:v>3.5786000000031275</c:v>
                </c:pt>
                <c:pt idx="41787">
                  <c:v>3.5787000000031277</c:v>
                </c:pt>
                <c:pt idx="41788">
                  <c:v>3.5788000000031279</c:v>
                </c:pt>
                <c:pt idx="41789">
                  <c:v>3.5789000000031281</c:v>
                </c:pt>
                <c:pt idx="41790">
                  <c:v>3.5790000000031283</c:v>
                </c:pt>
                <c:pt idx="41791">
                  <c:v>3.5791000000031286</c:v>
                </c:pt>
                <c:pt idx="41792">
                  <c:v>3.5792000000031288</c:v>
                </c:pt>
                <c:pt idx="41793">
                  <c:v>3.579300000003129</c:v>
                </c:pt>
                <c:pt idx="41794">
                  <c:v>3.5794000000031292</c:v>
                </c:pt>
                <c:pt idx="41795">
                  <c:v>3.5795000000031294</c:v>
                </c:pt>
                <c:pt idx="41796">
                  <c:v>3.5796000000031296</c:v>
                </c:pt>
                <c:pt idx="41797">
                  <c:v>3.5797000000031298</c:v>
                </c:pt>
                <c:pt idx="41798">
                  <c:v>3.57980000000313</c:v>
                </c:pt>
                <c:pt idx="41799">
                  <c:v>3.5799000000031302</c:v>
                </c:pt>
                <c:pt idx="41800">
                  <c:v>3.5800000000031305</c:v>
                </c:pt>
                <c:pt idx="41801">
                  <c:v>3.5801000000031307</c:v>
                </c:pt>
                <c:pt idx="41802">
                  <c:v>3.5802000000031309</c:v>
                </c:pt>
                <c:pt idx="41803">
                  <c:v>3.5803000000031311</c:v>
                </c:pt>
                <c:pt idx="41804">
                  <c:v>3.5804000000031313</c:v>
                </c:pt>
                <c:pt idx="41805">
                  <c:v>3.5805000000031315</c:v>
                </c:pt>
                <c:pt idx="41806">
                  <c:v>3.5806000000031317</c:v>
                </c:pt>
                <c:pt idx="41807">
                  <c:v>3.5807000000031319</c:v>
                </c:pt>
                <c:pt idx="41808">
                  <c:v>3.5808000000031321</c:v>
                </c:pt>
                <c:pt idx="41809">
                  <c:v>3.5809000000031324</c:v>
                </c:pt>
                <c:pt idx="41810">
                  <c:v>3.5810000000031326</c:v>
                </c:pt>
                <c:pt idx="41811">
                  <c:v>3.5811000000031328</c:v>
                </c:pt>
                <c:pt idx="41812">
                  <c:v>3.581200000003133</c:v>
                </c:pt>
                <c:pt idx="41813">
                  <c:v>3.5813000000031332</c:v>
                </c:pt>
                <c:pt idx="41814">
                  <c:v>3.5814000000031334</c:v>
                </c:pt>
                <c:pt idx="41815">
                  <c:v>3.5815000000031336</c:v>
                </c:pt>
                <c:pt idx="41816">
                  <c:v>3.5816000000031338</c:v>
                </c:pt>
                <c:pt idx="41817">
                  <c:v>3.581700000003134</c:v>
                </c:pt>
                <c:pt idx="41818">
                  <c:v>3.5818000000031343</c:v>
                </c:pt>
                <c:pt idx="41819">
                  <c:v>3.5819000000031345</c:v>
                </c:pt>
                <c:pt idx="41820">
                  <c:v>3.5820000000031347</c:v>
                </c:pt>
                <c:pt idx="41821">
                  <c:v>3.5821000000031349</c:v>
                </c:pt>
                <c:pt idx="41822">
                  <c:v>3.5822000000031351</c:v>
                </c:pt>
                <c:pt idx="41823">
                  <c:v>3.5823000000031353</c:v>
                </c:pt>
                <c:pt idx="41824">
                  <c:v>3.5824000000031355</c:v>
                </c:pt>
                <c:pt idx="41825">
                  <c:v>3.5825000000031357</c:v>
                </c:pt>
                <c:pt idx="41826">
                  <c:v>3.5826000000031359</c:v>
                </c:pt>
                <c:pt idx="41827">
                  <c:v>3.5827000000031362</c:v>
                </c:pt>
                <c:pt idx="41828">
                  <c:v>3.5828000000031364</c:v>
                </c:pt>
                <c:pt idx="41829">
                  <c:v>3.5829000000031366</c:v>
                </c:pt>
                <c:pt idx="41830">
                  <c:v>3.5830000000031368</c:v>
                </c:pt>
                <c:pt idx="41831">
                  <c:v>3.583100000003137</c:v>
                </c:pt>
                <c:pt idx="41832">
                  <c:v>3.5832000000031372</c:v>
                </c:pt>
                <c:pt idx="41833">
                  <c:v>3.5833000000031374</c:v>
                </c:pt>
                <c:pt idx="41834">
                  <c:v>3.5834000000031376</c:v>
                </c:pt>
                <c:pt idx="41835">
                  <c:v>3.5835000000031378</c:v>
                </c:pt>
                <c:pt idx="41836">
                  <c:v>3.5836000000031381</c:v>
                </c:pt>
                <c:pt idx="41837">
                  <c:v>3.5837000000031383</c:v>
                </c:pt>
                <c:pt idx="41838">
                  <c:v>3.5838000000031385</c:v>
                </c:pt>
                <c:pt idx="41839">
                  <c:v>3.5839000000031387</c:v>
                </c:pt>
                <c:pt idx="41840">
                  <c:v>3.5840000000031389</c:v>
                </c:pt>
                <c:pt idx="41841">
                  <c:v>3.5841000000031391</c:v>
                </c:pt>
                <c:pt idx="41842">
                  <c:v>3.5842000000031393</c:v>
                </c:pt>
                <c:pt idx="41843">
                  <c:v>3.5843000000031395</c:v>
                </c:pt>
                <c:pt idx="41844">
                  <c:v>3.5844000000031397</c:v>
                </c:pt>
                <c:pt idx="41845">
                  <c:v>3.58450000000314</c:v>
                </c:pt>
                <c:pt idx="41846">
                  <c:v>3.5846000000031402</c:v>
                </c:pt>
                <c:pt idx="41847">
                  <c:v>3.5847000000031404</c:v>
                </c:pt>
                <c:pt idx="41848">
                  <c:v>3.5848000000031406</c:v>
                </c:pt>
                <c:pt idx="41849">
                  <c:v>3.5849000000031408</c:v>
                </c:pt>
                <c:pt idx="41850">
                  <c:v>3.585000000003141</c:v>
                </c:pt>
                <c:pt idx="41851">
                  <c:v>3.5851000000031412</c:v>
                </c:pt>
                <c:pt idx="41852">
                  <c:v>3.5852000000031414</c:v>
                </c:pt>
                <c:pt idx="41853">
                  <c:v>3.5853000000031416</c:v>
                </c:pt>
                <c:pt idx="41854">
                  <c:v>3.5854000000031419</c:v>
                </c:pt>
                <c:pt idx="41855">
                  <c:v>3.5855000000031421</c:v>
                </c:pt>
                <c:pt idx="41856">
                  <c:v>3.5856000000031423</c:v>
                </c:pt>
                <c:pt idx="41857">
                  <c:v>3.5857000000031425</c:v>
                </c:pt>
                <c:pt idx="41858">
                  <c:v>3.5858000000031427</c:v>
                </c:pt>
                <c:pt idx="41859">
                  <c:v>3.5859000000031429</c:v>
                </c:pt>
                <c:pt idx="41860">
                  <c:v>3.5860000000031431</c:v>
                </c:pt>
                <c:pt idx="41861">
                  <c:v>3.5861000000031433</c:v>
                </c:pt>
                <c:pt idx="41862">
                  <c:v>3.5862000000031435</c:v>
                </c:pt>
                <c:pt idx="41863">
                  <c:v>3.5863000000031438</c:v>
                </c:pt>
                <c:pt idx="41864">
                  <c:v>3.586400000003144</c:v>
                </c:pt>
                <c:pt idx="41865">
                  <c:v>3.5865000000031442</c:v>
                </c:pt>
                <c:pt idx="41866">
                  <c:v>3.5866000000031444</c:v>
                </c:pt>
                <c:pt idx="41867">
                  <c:v>3.5867000000031446</c:v>
                </c:pt>
                <c:pt idx="41868">
                  <c:v>3.5868000000031448</c:v>
                </c:pt>
                <c:pt idx="41869">
                  <c:v>3.586900000003145</c:v>
                </c:pt>
                <c:pt idx="41870">
                  <c:v>3.5870000000031452</c:v>
                </c:pt>
                <c:pt idx="41871">
                  <c:v>3.5871000000031454</c:v>
                </c:pt>
                <c:pt idx="41872">
                  <c:v>3.5872000000031457</c:v>
                </c:pt>
                <c:pt idx="41873">
                  <c:v>3.5873000000031459</c:v>
                </c:pt>
                <c:pt idx="41874">
                  <c:v>3.5874000000031461</c:v>
                </c:pt>
                <c:pt idx="41875">
                  <c:v>3.5875000000031463</c:v>
                </c:pt>
                <c:pt idx="41876">
                  <c:v>3.5876000000031465</c:v>
                </c:pt>
                <c:pt idx="41877">
                  <c:v>3.5877000000031467</c:v>
                </c:pt>
                <c:pt idx="41878">
                  <c:v>3.5878000000031469</c:v>
                </c:pt>
                <c:pt idx="41879">
                  <c:v>3.5879000000031471</c:v>
                </c:pt>
                <c:pt idx="41880">
                  <c:v>3.5880000000031473</c:v>
                </c:pt>
                <c:pt idx="41881">
                  <c:v>3.5881000000031475</c:v>
                </c:pt>
                <c:pt idx="41882">
                  <c:v>3.5882000000031478</c:v>
                </c:pt>
                <c:pt idx="41883">
                  <c:v>3.588300000003148</c:v>
                </c:pt>
                <c:pt idx="41884">
                  <c:v>3.5884000000031482</c:v>
                </c:pt>
                <c:pt idx="41885">
                  <c:v>3.5885000000031484</c:v>
                </c:pt>
                <c:pt idx="41886">
                  <c:v>3.5886000000031486</c:v>
                </c:pt>
                <c:pt idx="41887">
                  <c:v>3.5887000000031488</c:v>
                </c:pt>
                <c:pt idx="41888">
                  <c:v>3.588800000003149</c:v>
                </c:pt>
                <c:pt idx="41889">
                  <c:v>3.5889000000031492</c:v>
                </c:pt>
                <c:pt idx="41890">
                  <c:v>3.5890000000031494</c:v>
                </c:pt>
                <c:pt idx="41891">
                  <c:v>3.5891000000031497</c:v>
                </c:pt>
                <c:pt idx="41892">
                  <c:v>3.5892000000031499</c:v>
                </c:pt>
                <c:pt idx="41893">
                  <c:v>3.5893000000031501</c:v>
                </c:pt>
                <c:pt idx="41894">
                  <c:v>3.5894000000031503</c:v>
                </c:pt>
                <c:pt idx="41895">
                  <c:v>3.5895000000031505</c:v>
                </c:pt>
                <c:pt idx="41896">
                  <c:v>3.5896000000031507</c:v>
                </c:pt>
                <c:pt idx="41897">
                  <c:v>3.5897000000031509</c:v>
                </c:pt>
                <c:pt idx="41898">
                  <c:v>3.5898000000031511</c:v>
                </c:pt>
                <c:pt idx="41899">
                  <c:v>3.5899000000031513</c:v>
                </c:pt>
                <c:pt idx="41900">
                  <c:v>3.5900000000031516</c:v>
                </c:pt>
                <c:pt idx="41901">
                  <c:v>3.5901000000031518</c:v>
                </c:pt>
                <c:pt idx="41902">
                  <c:v>3.590200000003152</c:v>
                </c:pt>
                <c:pt idx="41903">
                  <c:v>3.5903000000031522</c:v>
                </c:pt>
                <c:pt idx="41904">
                  <c:v>3.5904000000031524</c:v>
                </c:pt>
                <c:pt idx="41905">
                  <c:v>3.5905000000031526</c:v>
                </c:pt>
                <c:pt idx="41906">
                  <c:v>3.5906000000031528</c:v>
                </c:pt>
                <c:pt idx="41907">
                  <c:v>3.590700000003153</c:v>
                </c:pt>
                <c:pt idx="41908">
                  <c:v>3.5908000000031532</c:v>
                </c:pt>
                <c:pt idx="41909">
                  <c:v>3.5909000000031535</c:v>
                </c:pt>
                <c:pt idx="41910">
                  <c:v>3.5910000000031537</c:v>
                </c:pt>
                <c:pt idx="41911">
                  <c:v>3.5911000000031539</c:v>
                </c:pt>
                <c:pt idx="41912">
                  <c:v>3.5912000000031541</c:v>
                </c:pt>
                <c:pt idx="41913">
                  <c:v>3.5913000000031543</c:v>
                </c:pt>
                <c:pt idx="41914">
                  <c:v>3.5914000000031545</c:v>
                </c:pt>
                <c:pt idx="41915">
                  <c:v>3.5915000000031547</c:v>
                </c:pt>
                <c:pt idx="41916">
                  <c:v>3.5916000000031549</c:v>
                </c:pt>
                <c:pt idx="41917">
                  <c:v>3.5917000000031551</c:v>
                </c:pt>
                <c:pt idx="41918">
                  <c:v>3.5918000000031554</c:v>
                </c:pt>
                <c:pt idx="41919">
                  <c:v>3.5919000000031556</c:v>
                </c:pt>
                <c:pt idx="41920">
                  <c:v>3.5920000000031558</c:v>
                </c:pt>
                <c:pt idx="41921">
                  <c:v>3.592100000003156</c:v>
                </c:pt>
                <c:pt idx="41922">
                  <c:v>3.5922000000031562</c:v>
                </c:pt>
                <c:pt idx="41923">
                  <c:v>3.5923000000031564</c:v>
                </c:pt>
                <c:pt idx="41924">
                  <c:v>3.5924000000031566</c:v>
                </c:pt>
                <c:pt idx="41925">
                  <c:v>3.5925000000031568</c:v>
                </c:pt>
                <c:pt idx="41926">
                  <c:v>3.592600000003157</c:v>
                </c:pt>
                <c:pt idx="41927">
                  <c:v>3.5927000000031573</c:v>
                </c:pt>
                <c:pt idx="41928">
                  <c:v>3.5928000000031575</c:v>
                </c:pt>
                <c:pt idx="41929">
                  <c:v>3.5929000000031577</c:v>
                </c:pt>
                <c:pt idx="41930">
                  <c:v>3.5930000000031579</c:v>
                </c:pt>
                <c:pt idx="41931">
                  <c:v>3.5931000000031581</c:v>
                </c:pt>
                <c:pt idx="41932">
                  <c:v>3.5932000000031583</c:v>
                </c:pt>
                <c:pt idx="41933">
                  <c:v>3.5933000000031585</c:v>
                </c:pt>
                <c:pt idx="41934">
                  <c:v>3.5934000000031587</c:v>
                </c:pt>
                <c:pt idx="41935">
                  <c:v>3.5935000000031589</c:v>
                </c:pt>
                <c:pt idx="41936">
                  <c:v>3.5936000000031592</c:v>
                </c:pt>
                <c:pt idx="41937">
                  <c:v>3.5937000000031594</c:v>
                </c:pt>
                <c:pt idx="41938">
                  <c:v>3.5938000000031596</c:v>
                </c:pt>
                <c:pt idx="41939">
                  <c:v>3.5939000000031598</c:v>
                </c:pt>
                <c:pt idx="41940">
                  <c:v>3.59400000000316</c:v>
                </c:pt>
                <c:pt idx="41941">
                  <c:v>3.5941000000031602</c:v>
                </c:pt>
                <c:pt idx="41942">
                  <c:v>3.5942000000031604</c:v>
                </c:pt>
                <c:pt idx="41943">
                  <c:v>3.5943000000031606</c:v>
                </c:pt>
                <c:pt idx="41944">
                  <c:v>3.5944000000031608</c:v>
                </c:pt>
                <c:pt idx="41945">
                  <c:v>3.5945000000031611</c:v>
                </c:pt>
                <c:pt idx="41946">
                  <c:v>3.5946000000031613</c:v>
                </c:pt>
                <c:pt idx="41947">
                  <c:v>3.5947000000031615</c:v>
                </c:pt>
                <c:pt idx="41948">
                  <c:v>3.5948000000031617</c:v>
                </c:pt>
                <c:pt idx="41949">
                  <c:v>3.5949000000031619</c:v>
                </c:pt>
                <c:pt idx="41950">
                  <c:v>3.5950000000031621</c:v>
                </c:pt>
                <c:pt idx="41951">
                  <c:v>3.5951000000031623</c:v>
                </c:pt>
                <c:pt idx="41952">
                  <c:v>3.5952000000031625</c:v>
                </c:pt>
                <c:pt idx="41953">
                  <c:v>3.5953000000031627</c:v>
                </c:pt>
                <c:pt idx="41954">
                  <c:v>3.595400000003163</c:v>
                </c:pt>
                <c:pt idx="41955">
                  <c:v>3.5955000000031632</c:v>
                </c:pt>
                <c:pt idx="41956">
                  <c:v>3.5956000000031634</c:v>
                </c:pt>
                <c:pt idx="41957">
                  <c:v>3.5957000000031636</c:v>
                </c:pt>
                <c:pt idx="41958">
                  <c:v>3.5958000000031638</c:v>
                </c:pt>
                <c:pt idx="41959">
                  <c:v>3.595900000003164</c:v>
                </c:pt>
                <c:pt idx="41960">
                  <c:v>3.5960000000031642</c:v>
                </c:pt>
                <c:pt idx="41961">
                  <c:v>3.5961000000031644</c:v>
                </c:pt>
                <c:pt idx="41962">
                  <c:v>3.5962000000031646</c:v>
                </c:pt>
                <c:pt idx="41963">
                  <c:v>3.5963000000031649</c:v>
                </c:pt>
                <c:pt idx="41964">
                  <c:v>3.5964000000031651</c:v>
                </c:pt>
                <c:pt idx="41965">
                  <c:v>3.5965000000031653</c:v>
                </c:pt>
                <c:pt idx="41966">
                  <c:v>3.5966000000031655</c:v>
                </c:pt>
                <c:pt idx="41967">
                  <c:v>3.5967000000031657</c:v>
                </c:pt>
                <c:pt idx="41968">
                  <c:v>3.5968000000031659</c:v>
                </c:pt>
                <c:pt idx="41969">
                  <c:v>3.5969000000031661</c:v>
                </c:pt>
                <c:pt idx="41970">
                  <c:v>3.5970000000031663</c:v>
                </c:pt>
                <c:pt idx="41971">
                  <c:v>3.5971000000031665</c:v>
                </c:pt>
                <c:pt idx="41972">
                  <c:v>3.5972000000031668</c:v>
                </c:pt>
                <c:pt idx="41973">
                  <c:v>3.597300000003167</c:v>
                </c:pt>
                <c:pt idx="41974">
                  <c:v>3.5974000000031672</c:v>
                </c:pt>
                <c:pt idx="41975">
                  <c:v>3.5975000000031674</c:v>
                </c:pt>
                <c:pt idx="41976">
                  <c:v>3.5976000000031676</c:v>
                </c:pt>
                <c:pt idx="41977">
                  <c:v>3.5977000000031678</c:v>
                </c:pt>
                <c:pt idx="41978">
                  <c:v>3.597800000003168</c:v>
                </c:pt>
                <c:pt idx="41979">
                  <c:v>3.5979000000031682</c:v>
                </c:pt>
                <c:pt idx="41980">
                  <c:v>3.5980000000031684</c:v>
                </c:pt>
                <c:pt idx="41981">
                  <c:v>3.5981000000031687</c:v>
                </c:pt>
                <c:pt idx="41982">
                  <c:v>3.5982000000031689</c:v>
                </c:pt>
                <c:pt idx="41983">
                  <c:v>3.5983000000031691</c:v>
                </c:pt>
                <c:pt idx="41984">
                  <c:v>3.5984000000031693</c:v>
                </c:pt>
                <c:pt idx="41985">
                  <c:v>3.5985000000031695</c:v>
                </c:pt>
                <c:pt idx="41986">
                  <c:v>3.5986000000031697</c:v>
                </c:pt>
                <c:pt idx="41987">
                  <c:v>3.5987000000031699</c:v>
                </c:pt>
                <c:pt idx="41988">
                  <c:v>3.5988000000031701</c:v>
                </c:pt>
                <c:pt idx="41989">
                  <c:v>3.5989000000031703</c:v>
                </c:pt>
                <c:pt idx="41990">
                  <c:v>3.5990000000031706</c:v>
                </c:pt>
                <c:pt idx="41991">
                  <c:v>3.5991000000031708</c:v>
                </c:pt>
                <c:pt idx="41992">
                  <c:v>3.599200000003171</c:v>
                </c:pt>
                <c:pt idx="41993">
                  <c:v>3.5993000000031712</c:v>
                </c:pt>
                <c:pt idx="41994">
                  <c:v>3.5994000000031714</c:v>
                </c:pt>
                <c:pt idx="41995">
                  <c:v>3.5995000000031716</c:v>
                </c:pt>
                <c:pt idx="41996">
                  <c:v>3.5996000000031718</c:v>
                </c:pt>
                <c:pt idx="41997">
                  <c:v>3.599700000003172</c:v>
                </c:pt>
                <c:pt idx="41998">
                  <c:v>3.5998000000031722</c:v>
                </c:pt>
                <c:pt idx="41999">
                  <c:v>3.5999000000031725</c:v>
                </c:pt>
                <c:pt idx="42000">
                  <c:v>3.6000000000031727</c:v>
                </c:pt>
                <c:pt idx="42001">
                  <c:v>3.6001000000031729</c:v>
                </c:pt>
                <c:pt idx="42002">
                  <c:v>3.6002000000031731</c:v>
                </c:pt>
                <c:pt idx="42003">
                  <c:v>3.6003000000031733</c:v>
                </c:pt>
                <c:pt idx="42004">
                  <c:v>3.6004000000031735</c:v>
                </c:pt>
                <c:pt idx="42005">
                  <c:v>3.6005000000031737</c:v>
                </c:pt>
                <c:pt idx="42006">
                  <c:v>3.6006000000031739</c:v>
                </c:pt>
                <c:pt idx="42007">
                  <c:v>3.6007000000031741</c:v>
                </c:pt>
                <c:pt idx="42008">
                  <c:v>3.6008000000031744</c:v>
                </c:pt>
                <c:pt idx="42009">
                  <c:v>3.6009000000031746</c:v>
                </c:pt>
                <c:pt idx="42010">
                  <c:v>3.6010000000031748</c:v>
                </c:pt>
                <c:pt idx="42011">
                  <c:v>3.601100000003175</c:v>
                </c:pt>
                <c:pt idx="42012">
                  <c:v>3.6012000000031752</c:v>
                </c:pt>
                <c:pt idx="42013">
                  <c:v>3.6013000000031754</c:v>
                </c:pt>
                <c:pt idx="42014">
                  <c:v>3.6014000000031756</c:v>
                </c:pt>
                <c:pt idx="42015">
                  <c:v>3.6015000000031758</c:v>
                </c:pt>
                <c:pt idx="42016">
                  <c:v>3.601600000003176</c:v>
                </c:pt>
                <c:pt idx="42017">
                  <c:v>3.6017000000031762</c:v>
                </c:pt>
                <c:pt idx="42018">
                  <c:v>3.6018000000031765</c:v>
                </c:pt>
                <c:pt idx="42019">
                  <c:v>3.6019000000031767</c:v>
                </c:pt>
                <c:pt idx="42020">
                  <c:v>3.6020000000031769</c:v>
                </c:pt>
                <c:pt idx="42021">
                  <c:v>3.6021000000031771</c:v>
                </c:pt>
                <c:pt idx="42022">
                  <c:v>3.6022000000031773</c:v>
                </c:pt>
                <c:pt idx="42023">
                  <c:v>3.6023000000031775</c:v>
                </c:pt>
                <c:pt idx="42024">
                  <c:v>3.6024000000031777</c:v>
                </c:pt>
                <c:pt idx="42025">
                  <c:v>3.6025000000031779</c:v>
                </c:pt>
                <c:pt idx="42026">
                  <c:v>3.6026000000031781</c:v>
                </c:pt>
                <c:pt idx="42027">
                  <c:v>3.6027000000031784</c:v>
                </c:pt>
                <c:pt idx="42028">
                  <c:v>3.6028000000031786</c:v>
                </c:pt>
                <c:pt idx="42029">
                  <c:v>3.6029000000031788</c:v>
                </c:pt>
                <c:pt idx="42030">
                  <c:v>3.603000000003179</c:v>
                </c:pt>
                <c:pt idx="42031">
                  <c:v>3.6031000000031792</c:v>
                </c:pt>
                <c:pt idx="42032">
                  <c:v>3.6032000000031794</c:v>
                </c:pt>
                <c:pt idx="42033">
                  <c:v>3.6033000000031796</c:v>
                </c:pt>
                <c:pt idx="42034">
                  <c:v>3.6034000000031798</c:v>
                </c:pt>
                <c:pt idx="42035">
                  <c:v>3.60350000000318</c:v>
                </c:pt>
                <c:pt idx="42036">
                  <c:v>3.6036000000031803</c:v>
                </c:pt>
                <c:pt idx="42037">
                  <c:v>3.6037000000031805</c:v>
                </c:pt>
                <c:pt idx="42038">
                  <c:v>3.6038000000031807</c:v>
                </c:pt>
                <c:pt idx="42039">
                  <c:v>3.6039000000031809</c:v>
                </c:pt>
                <c:pt idx="42040">
                  <c:v>3.6040000000031811</c:v>
                </c:pt>
                <c:pt idx="42041">
                  <c:v>3.6041000000031813</c:v>
                </c:pt>
                <c:pt idx="42042">
                  <c:v>3.6042000000031815</c:v>
                </c:pt>
                <c:pt idx="42043">
                  <c:v>3.6043000000031817</c:v>
                </c:pt>
                <c:pt idx="42044">
                  <c:v>3.6044000000031819</c:v>
                </c:pt>
                <c:pt idx="42045">
                  <c:v>3.6045000000031822</c:v>
                </c:pt>
                <c:pt idx="42046">
                  <c:v>3.6046000000031824</c:v>
                </c:pt>
                <c:pt idx="42047">
                  <c:v>3.6047000000031826</c:v>
                </c:pt>
                <c:pt idx="42048">
                  <c:v>3.6048000000031828</c:v>
                </c:pt>
                <c:pt idx="42049">
                  <c:v>3.604900000003183</c:v>
                </c:pt>
                <c:pt idx="42050">
                  <c:v>3.6050000000031832</c:v>
                </c:pt>
                <c:pt idx="42051">
                  <c:v>3.6051000000031834</c:v>
                </c:pt>
                <c:pt idx="42052">
                  <c:v>3.6052000000031836</c:v>
                </c:pt>
                <c:pt idx="42053">
                  <c:v>3.6053000000031838</c:v>
                </c:pt>
                <c:pt idx="42054">
                  <c:v>3.6054000000031841</c:v>
                </c:pt>
                <c:pt idx="42055">
                  <c:v>3.6055000000031843</c:v>
                </c:pt>
                <c:pt idx="42056">
                  <c:v>3.6056000000031845</c:v>
                </c:pt>
                <c:pt idx="42057">
                  <c:v>3.6057000000031847</c:v>
                </c:pt>
                <c:pt idx="42058">
                  <c:v>3.6058000000031849</c:v>
                </c:pt>
                <c:pt idx="42059">
                  <c:v>3.6059000000031851</c:v>
                </c:pt>
                <c:pt idx="42060">
                  <c:v>3.6060000000031853</c:v>
                </c:pt>
                <c:pt idx="42061">
                  <c:v>3.6061000000031855</c:v>
                </c:pt>
                <c:pt idx="42062">
                  <c:v>3.6062000000031857</c:v>
                </c:pt>
                <c:pt idx="42063">
                  <c:v>3.606300000003186</c:v>
                </c:pt>
                <c:pt idx="42064">
                  <c:v>3.6064000000031862</c:v>
                </c:pt>
                <c:pt idx="42065">
                  <c:v>3.6065000000031864</c:v>
                </c:pt>
                <c:pt idx="42066">
                  <c:v>3.6066000000031866</c:v>
                </c:pt>
                <c:pt idx="42067">
                  <c:v>3.6067000000031868</c:v>
                </c:pt>
                <c:pt idx="42068">
                  <c:v>3.606800000003187</c:v>
                </c:pt>
                <c:pt idx="42069">
                  <c:v>3.6069000000031872</c:v>
                </c:pt>
                <c:pt idx="42070">
                  <c:v>3.6070000000031874</c:v>
                </c:pt>
                <c:pt idx="42071">
                  <c:v>3.6071000000031876</c:v>
                </c:pt>
                <c:pt idx="42072">
                  <c:v>3.6072000000031879</c:v>
                </c:pt>
                <c:pt idx="42073">
                  <c:v>3.6073000000031881</c:v>
                </c:pt>
                <c:pt idx="42074">
                  <c:v>3.6074000000031883</c:v>
                </c:pt>
                <c:pt idx="42075">
                  <c:v>3.6075000000031885</c:v>
                </c:pt>
                <c:pt idx="42076">
                  <c:v>3.6076000000031887</c:v>
                </c:pt>
                <c:pt idx="42077">
                  <c:v>3.6077000000031889</c:v>
                </c:pt>
                <c:pt idx="42078">
                  <c:v>3.6078000000031891</c:v>
                </c:pt>
                <c:pt idx="42079">
                  <c:v>3.6079000000031893</c:v>
                </c:pt>
                <c:pt idx="42080">
                  <c:v>3.6080000000031895</c:v>
                </c:pt>
                <c:pt idx="42081">
                  <c:v>3.6081000000031898</c:v>
                </c:pt>
                <c:pt idx="42082">
                  <c:v>3.60820000000319</c:v>
                </c:pt>
                <c:pt idx="42083">
                  <c:v>3.6083000000031902</c:v>
                </c:pt>
                <c:pt idx="42084">
                  <c:v>3.6084000000031904</c:v>
                </c:pt>
                <c:pt idx="42085">
                  <c:v>3.6085000000031906</c:v>
                </c:pt>
                <c:pt idx="42086">
                  <c:v>3.6086000000031908</c:v>
                </c:pt>
                <c:pt idx="42087">
                  <c:v>3.608700000003191</c:v>
                </c:pt>
                <c:pt idx="42088">
                  <c:v>3.6088000000031912</c:v>
                </c:pt>
                <c:pt idx="42089">
                  <c:v>3.6089000000031914</c:v>
                </c:pt>
                <c:pt idx="42090">
                  <c:v>3.6090000000031917</c:v>
                </c:pt>
                <c:pt idx="42091">
                  <c:v>3.6091000000031919</c:v>
                </c:pt>
                <c:pt idx="42092">
                  <c:v>3.6092000000031921</c:v>
                </c:pt>
                <c:pt idx="42093">
                  <c:v>3.6093000000031923</c:v>
                </c:pt>
                <c:pt idx="42094">
                  <c:v>3.6094000000031925</c:v>
                </c:pt>
                <c:pt idx="42095">
                  <c:v>3.6095000000031927</c:v>
                </c:pt>
                <c:pt idx="42096">
                  <c:v>3.6096000000031929</c:v>
                </c:pt>
                <c:pt idx="42097">
                  <c:v>3.6097000000031931</c:v>
                </c:pt>
                <c:pt idx="42098">
                  <c:v>3.6098000000031933</c:v>
                </c:pt>
                <c:pt idx="42099">
                  <c:v>3.6099000000031936</c:v>
                </c:pt>
                <c:pt idx="42100">
                  <c:v>3.6100000000031938</c:v>
                </c:pt>
                <c:pt idx="42101">
                  <c:v>3.610100000003194</c:v>
                </c:pt>
                <c:pt idx="42102">
                  <c:v>3.6102000000031942</c:v>
                </c:pt>
                <c:pt idx="42103">
                  <c:v>3.6103000000031944</c:v>
                </c:pt>
                <c:pt idx="42104">
                  <c:v>3.6104000000031946</c:v>
                </c:pt>
                <c:pt idx="42105">
                  <c:v>3.6105000000031948</c:v>
                </c:pt>
                <c:pt idx="42106">
                  <c:v>3.610600000003195</c:v>
                </c:pt>
                <c:pt idx="42107">
                  <c:v>3.6107000000031952</c:v>
                </c:pt>
                <c:pt idx="42108">
                  <c:v>3.6108000000031955</c:v>
                </c:pt>
                <c:pt idx="42109">
                  <c:v>3.6109000000031957</c:v>
                </c:pt>
                <c:pt idx="42110">
                  <c:v>3.6110000000031959</c:v>
                </c:pt>
                <c:pt idx="42111">
                  <c:v>3.6111000000031961</c:v>
                </c:pt>
                <c:pt idx="42112">
                  <c:v>3.6112000000031963</c:v>
                </c:pt>
                <c:pt idx="42113">
                  <c:v>3.6113000000031965</c:v>
                </c:pt>
                <c:pt idx="42114">
                  <c:v>3.6114000000031967</c:v>
                </c:pt>
                <c:pt idx="42115">
                  <c:v>3.6115000000031969</c:v>
                </c:pt>
                <c:pt idx="42116">
                  <c:v>3.6116000000031971</c:v>
                </c:pt>
                <c:pt idx="42117">
                  <c:v>3.6117000000031974</c:v>
                </c:pt>
                <c:pt idx="42118">
                  <c:v>3.6118000000031976</c:v>
                </c:pt>
                <c:pt idx="42119">
                  <c:v>3.6119000000031978</c:v>
                </c:pt>
                <c:pt idx="42120">
                  <c:v>3.612000000003198</c:v>
                </c:pt>
                <c:pt idx="42121">
                  <c:v>3.6121000000031982</c:v>
                </c:pt>
                <c:pt idx="42122">
                  <c:v>3.6122000000031984</c:v>
                </c:pt>
                <c:pt idx="42123">
                  <c:v>3.6123000000031986</c:v>
                </c:pt>
                <c:pt idx="42124">
                  <c:v>3.6124000000031988</c:v>
                </c:pt>
                <c:pt idx="42125">
                  <c:v>3.612500000003199</c:v>
                </c:pt>
                <c:pt idx="42126">
                  <c:v>3.6126000000031993</c:v>
                </c:pt>
                <c:pt idx="42127">
                  <c:v>3.6127000000031995</c:v>
                </c:pt>
                <c:pt idx="42128">
                  <c:v>3.6128000000031997</c:v>
                </c:pt>
                <c:pt idx="42129">
                  <c:v>3.6129000000031999</c:v>
                </c:pt>
                <c:pt idx="42130">
                  <c:v>3.6130000000032001</c:v>
                </c:pt>
                <c:pt idx="42131">
                  <c:v>3.6131000000032003</c:v>
                </c:pt>
                <c:pt idx="42132">
                  <c:v>3.6132000000032005</c:v>
                </c:pt>
                <c:pt idx="42133">
                  <c:v>3.6133000000032007</c:v>
                </c:pt>
                <c:pt idx="42134">
                  <c:v>3.6134000000032009</c:v>
                </c:pt>
                <c:pt idx="42135">
                  <c:v>3.6135000000032012</c:v>
                </c:pt>
                <c:pt idx="42136">
                  <c:v>3.6136000000032014</c:v>
                </c:pt>
                <c:pt idx="42137">
                  <c:v>3.6137000000032016</c:v>
                </c:pt>
                <c:pt idx="42138">
                  <c:v>3.6138000000032018</c:v>
                </c:pt>
                <c:pt idx="42139">
                  <c:v>3.613900000003202</c:v>
                </c:pt>
                <c:pt idx="42140">
                  <c:v>3.6140000000032022</c:v>
                </c:pt>
                <c:pt idx="42141">
                  <c:v>3.6141000000032024</c:v>
                </c:pt>
                <c:pt idx="42142">
                  <c:v>3.6142000000032026</c:v>
                </c:pt>
                <c:pt idx="42143">
                  <c:v>3.6143000000032028</c:v>
                </c:pt>
                <c:pt idx="42144">
                  <c:v>3.6144000000032031</c:v>
                </c:pt>
                <c:pt idx="42145">
                  <c:v>3.6145000000032033</c:v>
                </c:pt>
                <c:pt idx="42146">
                  <c:v>3.6146000000032035</c:v>
                </c:pt>
                <c:pt idx="42147">
                  <c:v>3.6147000000032037</c:v>
                </c:pt>
                <c:pt idx="42148">
                  <c:v>3.6148000000032039</c:v>
                </c:pt>
                <c:pt idx="42149">
                  <c:v>3.6149000000032041</c:v>
                </c:pt>
                <c:pt idx="42150">
                  <c:v>3.6150000000032043</c:v>
                </c:pt>
                <c:pt idx="42151">
                  <c:v>3.6151000000032045</c:v>
                </c:pt>
                <c:pt idx="42152">
                  <c:v>3.6152000000032047</c:v>
                </c:pt>
                <c:pt idx="42153">
                  <c:v>3.6153000000032049</c:v>
                </c:pt>
                <c:pt idx="42154">
                  <c:v>3.6154000000032052</c:v>
                </c:pt>
                <c:pt idx="42155">
                  <c:v>3.6155000000032054</c:v>
                </c:pt>
                <c:pt idx="42156">
                  <c:v>3.6156000000032056</c:v>
                </c:pt>
                <c:pt idx="42157">
                  <c:v>3.6157000000032058</c:v>
                </c:pt>
                <c:pt idx="42158">
                  <c:v>3.615800000003206</c:v>
                </c:pt>
                <c:pt idx="42159">
                  <c:v>3.6159000000032062</c:v>
                </c:pt>
                <c:pt idx="42160">
                  <c:v>3.6160000000032064</c:v>
                </c:pt>
                <c:pt idx="42161">
                  <c:v>3.6161000000032066</c:v>
                </c:pt>
                <c:pt idx="42162">
                  <c:v>3.6162000000032068</c:v>
                </c:pt>
                <c:pt idx="42163">
                  <c:v>3.6163000000032071</c:v>
                </c:pt>
                <c:pt idx="42164">
                  <c:v>3.6164000000032073</c:v>
                </c:pt>
                <c:pt idx="42165">
                  <c:v>3.6165000000032075</c:v>
                </c:pt>
                <c:pt idx="42166">
                  <c:v>3.6166000000032077</c:v>
                </c:pt>
                <c:pt idx="42167">
                  <c:v>3.6167000000032079</c:v>
                </c:pt>
                <c:pt idx="42168">
                  <c:v>3.6168000000032081</c:v>
                </c:pt>
                <c:pt idx="42169">
                  <c:v>3.6169000000032083</c:v>
                </c:pt>
                <c:pt idx="42170">
                  <c:v>3.6170000000032085</c:v>
                </c:pt>
                <c:pt idx="42171">
                  <c:v>3.6171000000032087</c:v>
                </c:pt>
                <c:pt idx="42172">
                  <c:v>3.617200000003209</c:v>
                </c:pt>
                <c:pt idx="42173">
                  <c:v>3.6173000000032092</c:v>
                </c:pt>
                <c:pt idx="42174">
                  <c:v>3.6174000000032094</c:v>
                </c:pt>
                <c:pt idx="42175">
                  <c:v>3.6175000000032096</c:v>
                </c:pt>
                <c:pt idx="42176">
                  <c:v>3.6176000000032098</c:v>
                </c:pt>
                <c:pt idx="42177">
                  <c:v>3.61770000000321</c:v>
                </c:pt>
                <c:pt idx="42178">
                  <c:v>3.6178000000032102</c:v>
                </c:pt>
                <c:pt idx="42179">
                  <c:v>3.6179000000032104</c:v>
                </c:pt>
                <c:pt idx="42180">
                  <c:v>3.6180000000032106</c:v>
                </c:pt>
                <c:pt idx="42181">
                  <c:v>3.6181000000032109</c:v>
                </c:pt>
                <c:pt idx="42182">
                  <c:v>3.6182000000032111</c:v>
                </c:pt>
                <c:pt idx="42183">
                  <c:v>3.6183000000032113</c:v>
                </c:pt>
                <c:pt idx="42184">
                  <c:v>3.6184000000032115</c:v>
                </c:pt>
                <c:pt idx="42185">
                  <c:v>3.6185000000032117</c:v>
                </c:pt>
                <c:pt idx="42186">
                  <c:v>3.6186000000032119</c:v>
                </c:pt>
                <c:pt idx="42187">
                  <c:v>3.6187000000032121</c:v>
                </c:pt>
                <c:pt idx="42188">
                  <c:v>3.6188000000032123</c:v>
                </c:pt>
                <c:pt idx="42189">
                  <c:v>3.6189000000032125</c:v>
                </c:pt>
                <c:pt idx="42190">
                  <c:v>3.6190000000032128</c:v>
                </c:pt>
                <c:pt idx="42191">
                  <c:v>3.619100000003213</c:v>
                </c:pt>
                <c:pt idx="42192">
                  <c:v>3.6192000000032132</c:v>
                </c:pt>
                <c:pt idx="42193">
                  <c:v>3.6193000000032134</c:v>
                </c:pt>
                <c:pt idx="42194">
                  <c:v>3.6194000000032136</c:v>
                </c:pt>
                <c:pt idx="42195">
                  <c:v>3.6195000000032138</c:v>
                </c:pt>
                <c:pt idx="42196">
                  <c:v>3.619600000003214</c:v>
                </c:pt>
                <c:pt idx="42197">
                  <c:v>3.6197000000032142</c:v>
                </c:pt>
                <c:pt idx="42198">
                  <c:v>3.6198000000032144</c:v>
                </c:pt>
                <c:pt idx="42199">
                  <c:v>3.6199000000032147</c:v>
                </c:pt>
                <c:pt idx="42200">
                  <c:v>3.6200000000032149</c:v>
                </c:pt>
                <c:pt idx="42201">
                  <c:v>3.6201000000032151</c:v>
                </c:pt>
                <c:pt idx="42202">
                  <c:v>3.6202000000032153</c:v>
                </c:pt>
                <c:pt idx="42203">
                  <c:v>3.6203000000032155</c:v>
                </c:pt>
                <c:pt idx="42204">
                  <c:v>3.6204000000032157</c:v>
                </c:pt>
                <c:pt idx="42205">
                  <c:v>3.6205000000032159</c:v>
                </c:pt>
                <c:pt idx="42206">
                  <c:v>3.6206000000032161</c:v>
                </c:pt>
                <c:pt idx="42207">
                  <c:v>3.6207000000032163</c:v>
                </c:pt>
                <c:pt idx="42208">
                  <c:v>3.6208000000032166</c:v>
                </c:pt>
                <c:pt idx="42209">
                  <c:v>3.6209000000032168</c:v>
                </c:pt>
                <c:pt idx="42210">
                  <c:v>3.621000000003217</c:v>
                </c:pt>
                <c:pt idx="42211">
                  <c:v>3.6211000000032172</c:v>
                </c:pt>
                <c:pt idx="42212">
                  <c:v>3.6212000000032174</c:v>
                </c:pt>
                <c:pt idx="42213">
                  <c:v>3.6213000000032176</c:v>
                </c:pt>
                <c:pt idx="42214">
                  <c:v>3.6214000000032178</c:v>
                </c:pt>
                <c:pt idx="42215">
                  <c:v>3.621500000003218</c:v>
                </c:pt>
                <c:pt idx="42216">
                  <c:v>3.6216000000032182</c:v>
                </c:pt>
                <c:pt idx="42217">
                  <c:v>3.6217000000032185</c:v>
                </c:pt>
                <c:pt idx="42218">
                  <c:v>3.6218000000032187</c:v>
                </c:pt>
                <c:pt idx="42219">
                  <c:v>3.6219000000032189</c:v>
                </c:pt>
                <c:pt idx="42220">
                  <c:v>3.6220000000032191</c:v>
                </c:pt>
                <c:pt idx="42221">
                  <c:v>3.6221000000032193</c:v>
                </c:pt>
                <c:pt idx="42222">
                  <c:v>3.6222000000032195</c:v>
                </c:pt>
                <c:pt idx="42223">
                  <c:v>3.6223000000032197</c:v>
                </c:pt>
                <c:pt idx="42224">
                  <c:v>3.6224000000032199</c:v>
                </c:pt>
                <c:pt idx="42225">
                  <c:v>3.6225000000032201</c:v>
                </c:pt>
                <c:pt idx="42226">
                  <c:v>3.6226000000032204</c:v>
                </c:pt>
                <c:pt idx="42227">
                  <c:v>3.6227000000032206</c:v>
                </c:pt>
                <c:pt idx="42228">
                  <c:v>3.6228000000032208</c:v>
                </c:pt>
                <c:pt idx="42229">
                  <c:v>3.622900000003221</c:v>
                </c:pt>
                <c:pt idx="42230">
                  <c:v>3.6230000000032212</c:v>
                </c:pt>
                <c:pt idx="42231">
                  <c:v>3.6231000000032214</c:v>
                </c:pt>
                <c:pt idx="42232">
                  <c:v>3.6232000000032216</c:v>
                </c:pt>
                <c:pt idx="42233">
                  <c:v>3.6233000000032218</c:v>
                </c:pt>
                <c:pt idx="42234">
                  <c:v>3.623400000003222</c:v>
                </c:pt>
                <c:pt idx="42235">
                  <c:v>3.6235000000032223</c:v>
                </c:pt>
                <c:pt idx="42236">
                  <c:v>3.6236000000032225</c:v>
                </c:pt>
                <c:pt idx="42237">
                  <c:v>3.6237000000032227</c:v>
                </c:pt>
                <c:pt idx="42238">
                  <c:v>3.6238000000032229</c:v>
                </c:pt>
                <c:pt idx="42239">
                  <c:v>3.6239000000032231</c:v>
                </c:pt>
                <c:pt idx="42240">
                  <c:v>3.6240000000032233</c:v>
                </c:pt>
                <c:pt idx="42241">
                  <c:v>3.6241000000032235</c:v>
                </c:pt>
                <c:pt idx="42242">
                  <c:v>3.6242000000032237</c:v>
                </c:pt>
                <c:pt idx="42243">
                  <c:v>3.6243000000032239</c:v>
                </c:pt>
                <c:pt idx="42244">
                  <c:v>3.6244000000032242</c:v>
                </c:pt>
                <c:pt idx="42245">
                  <c:v>3.6245000000032244</c:v>
                </c:pt>
                <c:pt idx="42246">
                  <c:v>3.6246000000032246</c:v>
                </c:pt>
                <c:pt idx="42247">
                  <c:v>3.6247000000032248</c:v>
                </c:pt>
                <c:pt idx="42248">
                  <c:v>3.624800000003225</c:v>
                </c:pt>
                <c:pt idx="42249">
                  <c:v>3.6249000000032252</c:v>
                </c:pt>
                <c:pt idx="42250">
                  <c:v>3.6250000000032254</c:v>
                </c:pt>
                <c:pt idx="42251">
                  <c:v>3.6251000000032256</c:v>
                </c:pt>
                <c:pt idx="42252">
                  <c:v>3.6252000000032258</c:v>
                </c:pt>
                <c:pt idx="42253">
                  <c:v>3.6253000000032261</c:v>
                </c:pt>
                <c:pt idx="42254">
                  <c:v>3.6254000000032263</c:v>
                </c:pt>
                <c:pt idx="42255">
                  <c:v>3.6255000000032265</c:v>
                </c:pt>
                <c:pt idx="42256">
                  <c:v>3.6256000000032267</c:v>
                </c:pt>
                <c:pt idx="42257">
                  <c:v>3.6257000000032269</c:v>
                </c:pt>
                <c:pt idx="42258">
                  <c:v>3.6258000000032271</c:v>
                </c:pt>
                <c:pt idx="42259">
                  <c:v>3.6259000000032273</c:v>
                </c:pt>
                <c:pt idx="42260">
                  <c:v>3.6260000000032275</c:v>
                </c:pt>
                <c:pt idx="42261">
                  <c:v>3.6261000000032277</c:v>
                </c:pt>
                <c:pt idx="42262">
                  <c:v>3.626200000003228</c:v>
                </c:pt>
                <c:pt idx="42263">
                  <c:v>3.6263000000032282</c:v>
                </c:pt>
                <c:pt idx="42264">
                  <c:v>3.6264000000032284</c:v>
                </c:pt>
                <c:pt idx="42265">
                  <c:v>3.6265000000032286</c:v>
                </c:pt>
                <c:pt idx="42266">
                  <c:v>3.6266000000032288</c:v>
                </c:pt>
                <c:pt idx="42267">
                  <c:v>3.626700000003229</c:v>
                </c:pt>
                <c:pt idx="42268">
                  <c:v>3.6268000000032292</c:v>
                </c:pt>
                <c:pt idx="42269">
                  <c:v>3.6269000000032294</c:v>
                </c:pt>
                <c:pt idx="42270">
                  <c:v>3.6270000000032296</c:v>
                </c:pt>
                <c:pt idx="42271">
                  <c:v>3.6271000000032299</c:v>
                </c:pt>
                <c:pt idx="42272">
                  <c:v>3.6272000000032301</c:v>
                </c:pt>
                <c:pt idx="42273">
                  <c:v>3.6273000000032303</c:v>
                </c:pt>
                <c:pt idx="42274">
                  <c:v>3.6274000000032305</c:v>
                </c:pt>
                <c:pt idx="42275">
                  <c:v>3.6275000000032307</c:v>
                </c:pt>
                <c:pt idx="42276">
                  <c:v>3.6276000000032309</c:v>
                </c:pt>
                <c:pt idx="42277">
                  <c:v>3.6277000000032311</c:v>
                </c:pt>
                <c:pt idx="42278">
                  <c:v>3.6278000000032313</c:v>
                </c:pt>
                <c:pt idx="42279">
                  <c:v>3.6279000000032315</c:v>
                </c:pt>
                <c:pt idx="42280">
                  <c:v>3.6280000000032318</c:v>
                </c:pt>
                <c:pt idx="42281">
                  <c:v>3.628100000003232</c:v>
                </c:pt>
                <c:pt idx="42282">
                  <c:v>3.6282000000032322</c:v>
                </c:pt>
                <c:pt idx="42283">
                  <c:v>3.6283000000032324</c:v>
                </c:pt>
                <c:pt idx="42284">
                  <c:v>3.6284000000032326</c:v>
                </c:pt>
                <c:pt idx="42285">
                  <c:v>3.6285000000032328</c:v>
                </c:pt>
                <c:pt idx="42286">
                  <c:v>3.628600000003233</c:v>
                </c:pt>
                <c:pt idx="42287">
                  <c:v>3.6287000000032332</c:v>
                </c:pt>
                <c:pt idx="42288">
                  <c:v>3.6288000000032334</c:v>
                </c:pt>
                <c:pt idx="42289">
                  <c:v>3.6289000000032337</c:v>
                </c:pt>
                <c:pt idx="42290">
                  <c:v>3.6290000000032339</c:v>
                </c:pt>
                <c:pt idx="42291">
                  <c:v>3.6291000000032341</c:v>
                </c:pt>
                <c:pt idx="42292">
                  <c:v>3.6292000000032343</c:v>
                </c:pt>
                <c:pt idx="42293">
                  <c:v>3.6293000000032345</c:v>
                </c:pt>
                <c:pt idx="42294">
                  <c:v>3.6294000000032347</c:v>
                </c:pt>
                <c:pt idx="42295">
                  <c:v>3.6295000000032349</c:v>
                </c:pt>
                <c:pt idx="42296">
                  <c:v>3.6296000000032351</c:v>
                </c:pt>
                <c:pt idx="42297">
                  <c:v>3.6297000000032353</c:v>
                </c:pt>
                <c:pt idx="42298">
                  <c:v>3.6298000000032355</c:v>
                </c:pt>
                <c:pt idx="42299">
                  <c:v>3.6299000000032358</c:v>
                </c:pt>
                <c:pt idx="42300">
                  <c:v>3.630000000003236</c:v>
                </c:pt>
                <c:pt idx="42301">
                  <c:v>3.6301000000032362</c:v>
                </c:pt>
                <c:pt idx="42302">
                  <c:v>3.6302000000032364</c:v>
                </c:pt>
                <c:pt idx="42303">
                  <c:v>3.6303000000032366</c:v>
                </c:pt>
                <c:pt idx="42304">
                  <c:v>3.6304000000032368</c:v>
                </c:pt>
                <c:pt idx="42305">
                  <c:v>3.630500000003237</c:v>
                </c:pt>
                <c:pt idx="42306">
                  <c:v>3.6306000000032372</c:v>
                </c:pt>
                <c:pt idx="42307">
                  <c:v>3.6307000000032374</c:v>
                </c:pt>
                <c:pt idx="42308">
                  <c:v>3.6308000000032377</c:v>
                </c:pt>
                <c:pt idx="42309">
                  <c:v>3.6309000000032379</c:v>
                </c:pt>
                <c:pt idx="42310">
                  <c:v>3.6310000000032381</c:v>
                </c:pt>
                <c:pt idx="42311">
                  <c:v>3.6311000000032383</c:v>
                </c:pt>
                <c:pt idx="42312">
                  <c:v>3.6312000000032385</c:v>
                </c:pt>
                <c:pt idx="42313">
                  <c:v>3.6313000000032387</c:v>
                </c:pt>
                <c:pt idx="42314">
                  <c:v>3.6314000000032389</c:v>
                </c:pt>
                <c:pt idx="42315">
                  <c:v>3.6315000000032391</c:v>
                </c:pt>
                <c:pt idx="42316">
                  <c:v>3.6316000000032393</c:v>
                </c:pt>
                <c:pt idx="42317">
                  <c:v>3.6317000000032396</c:v>
                </c:pt>
                <c:pt idx="42318">
                  <c:v>3.6318000000032398</c:v>
                </c:pt>
                <c:pt idx="42319">
                  <c:v>3.63190000000324</c:v>
                </c:pt>
                <c:pt idx="42320">
                  <c:v>3.6320000000032402</c:v>
                </c:pt>
                <c:pt idx="42321">
                  <c:v>3.6321000000032404</c:v>
                </c:pt>
                <c:pt idx="42322">
                  <c:v>3.6322000000032406</c:v>
                </c:pt>
                <c:pt idx="42323">
                  <c:v>3.6323000000032408</c:v>
                </c:pt>
                <c:pt idx="42324">
                  <c:v>3.632400000003241</c:v>
                </c:pt>
                <c:pt idx="42325">
                  <c:v>3.6325000000032412</c:v>
                </c:pt>
                <c:pt idx="42326">
                  <c:v>3.6326000000032415</c:v>
                </c:pt>
                <c:pt idx="42327">
                  <c:v>3.6327000000032417</c:v>
                </c:pt>
                <c:pt idx="42328">
                  <c:v>3.6328000000032419</c:v>
                </c:pt>
                <c:pt idx="42329">
                  <c:v>3.6329000000032421</c:v>
                </c:pt>
                <c:pt idx="42330">
                  <c:v>3.6330000000032423</c:v>
                </c:pt>
                <c:pt idx="42331">
                  <c:v>3.6331000000032425</c:v>
                </c:pt>
                <c:pt idx="42332">
                  <c:v>3.6332000000032427</c:v>
                </c:pt>
                <c:pt idx="42333">
                  <c:v>3.6333000000032429</c:v>
                </c:pt>
                <c:pt idx="42334">
                  <c:v>3.6334000000032431</c:v>
                </c:pt>
                <c:pt idx="42335">
                  <c:v>3.6335000000032434</c:v>
                </c:pt>
                <c:pt idx="42336">
                  <c:v>3.6336000000032436</c:v>
                </c:pt>
                <c:pt idx="42337">
                  <c:v>3.6337000000032438</c:v>
                </c:pt>
                <c:pt idx="42338">
                  <c:v>3.633800000003244</c:v>
                </c:pt>
                <c:pt idx="42339">
                  <c:v>3.6339000000032442</c:v>
                </c:pt>
                <c:pt idx="42340">
                  <c:v>3.6340000000032444</c:v>
                </c:pt>
                <c:pt idx="42341">
                  <c:v>3.6341000000032446</c:v>
                </c:pt>
                <c:pt idx="42342">
                  <c:v>3.6342000000032448</c:v>
                </c:pt>
                <c:pt idx="42343">
                  <c:v>3.634300000003245</c:v>
                </c:pt>
                <c:pt idx="42344">
                  <c:v>3.6344000000032453</c:v>
                </c:pt>
                <c:pt idx="42345">
                  <c:v>3.6345000000032455</c:v>
                </c:pt>
                <c:pt idx="42346">
                  <c:v>3.6346000000032457</c:v>
                </c:pt>
                <c:pt idx="42347">
                  <c:v>3.6347000000032459</c:v>
                </c:pt>
                <c:pt idx="42348">
                  <c:v>3.6348000000032461</c:v>
                </c:pt>
                <c:pt idx="42349">
                  <c:v>3.6349000000032463</c:v>
                </c:pt>
                <c:pt idx="42350">
                  <c:v>3.6350000000032465</c:v>
                </c:pt>
                <c:pt idx="42351">
                  <c:v>3.6351000000032467</c:v>
                </c:pt>
                <c:pt idx="42352">
                  <c:v>3.6352000000032469</c:v>
                </c:pt>
                <c:pt idx="42353">
                  <c:v>3.6353000000032472</c:v>
                </c:pt>
                <c:pt idx="42354">
                  <c:v>3.6354000000032474</c:v>
                </c:pt>
                <c:pt idx="42355">
                  <c:v>3.6355000000032476</c:v>
                </c:pt>
                <c:pt idx="42356">
                  <c:v>3.6356000000032478</c:v>
                </c:pt>
                <c:pt idx="42357">
                  <c:v>3.635700000003248</c:v>
                </c:pt>
                <c:pt idx="42358">
                  <c:v>3.6358000000032482</c:v>
                </c:pt>
                <c:pt idx="42359">
                  <c:v>3.6359000000032484</c:v>
                </c:pt>
                <c:pt idx="42360">
                  <c:v>3.6360000000032486</c:v>
                </c:pt>
                <c:pt idx="42361">
                  <c:v>3.6361000000032488</c:v>
                </c:pt>
                <c:pt idx="42362">
                  <c:v>3.6362000000032491</c:v>
                </c:pt>
                <c:pt idx="42363">
                  <c:v>3.6363000000032493</c:v>
                </c:pt>
                <c:pt idx="42364">
                  <c:v>3.6364000000032495</c:v>
                </c:pt>
                <c:pt idx="42365">
                  <c:v>3.6365000000032497</c:v>
                </c:pt>
                <c:pt idx="42366">
                  <c:v>3.6366000000032499</c:v>
                </c:pt>
                <c:pt idx="42367">
                  <c:v>3.6367000000032501</c:v>
                </c:pt>
                <c:pt idx="42368">
                  <c:v>3.6368000000032503</c:v>
                </c:pt>
                <c:pt idx="42369">
                  <c:v>3.6369000000032505</c:v>
                </c:pt>
                <c:pt idx="42370">
                  <c:v>3.6370000000032507</c:v>
                </c:pt>
                <c:pt idx="42371">
                  <c:v>3.637100000003251</c:v>
                </c:pt>
                <c:pt idx="42372">
                  <c:v>3.6372000000032512</c:v>
                </c:pt>
                <c:pt idx="42373">
                  <c:v>3.6373000000032514</c:v>
                </c:pt>
                <c:pt idx="42374">
                  <c:v>3.6374000000032516</c:v>
                </c:pt>
                <c:pt idx="42375">
                  <c:v>3.6375000000032518</c:v>
                </c:pt>
                <c:pt idx="42376">
                  <c:v>3.637600000003252</c:v>
                </c:pt>
                <c:pt idx="42377">
                  <c:v>3.6377000000032522</c:v>
                </c:pt>
                <c:pt idx="42378">
                  <c:v>3.6378000000032524</c:v>
                </c:pt>
                <c:pt idx="42379">
                  <c:v>3.6379000000032526</c:v>
                </c:pt>
                <c:pt idx="42380">
                  <c:v>3.6380000000032529</c:v>
                </c:pt>
                <c:pt idx="42381">
                  <c:v>3.6381000000032531</c:v>
                </c:pt>
                <c:pt idx="42382">
                  <c:v>3.6382000000032533</c:v>
                </c:pt>
                <c:pt idx="42383">
                  <c:v>3.6383000000032535</c:v>
                </c:pt>
                <c:pt idx="42384">
                  <c:v>3.6384000000032537</c:v>
                </c:pt>
                <c:pt idx="42385">
                  <c:v>3.6385000000032539</c:v>
                </c:pt>
                <c:pt idx="42386">
                  <c:v>3.6386000000032541</c:v>
                </c:pt>
                <c:pt idx="42387">
                  <c:v>3.6387000000032543</c:v>
                </c:pt>
                <c:pt idx="42388">
                  <c:v>3.6388000000032545</c:v>
                </c:pt>
                <c:pt idx="42389">
                  <c:v>3.6389000000032548</c:v>
                </c:pt>
                <c:pt idx="42390">
                  <c:v>3.639000000003255</c:v>
                </c:pt>
                <c:pt idx="42391">
                  <c:v>3.6391000000032552</c:v>
                </c:pt>
                <c:pt idx="42392">
                  <c:v>3.6392000000032554</c:v>
                </c:pt>
                <c:pt idx="42393">
                  <c:v>3.6393000000032556</c:v>
                </c:pt>
                <c:pt idx="42394">
                  <c:v>3.6394000000032558</c:v>
                </c:pt>
                <c:pt idx="42395">
                  <c:v>3.639500000003256</c:v>
                </c:pt>
                <c:pt idx="42396">
                  <c:v>3.6396000000032562</c:v>
                </c:pt>
                <c:pt idx="42397">
                  <c:v>3.6397000000032564</c:v>
                </c:pt>
                <c:pt idx="42398">
                  <c:v>3.6398000000032567</c:v>
                </c:pt>
                <c:pt idx="42399">
                  <c:v>3.6399000000032569</c:v>
                </c:pt>
                <c:pt idx="42400">
                  <c:v>3.6400000000032571</c:v>
                </c:pt>
                <c:pt idx="42401">
                  <c:v>3.6401000000032573</c:v>
                </c:pt>
                <c:pt idx="42402">
                  <c:v>3.6402000000032575</c:v>
                </c:pt>
                <c:pt idx="42403">
                  <c:v>3.6403000000032577</c:v>
                </c:pt>
                <c:pt idx="42404">
                  <c:v>3.6404000000032579</c:v>
                </c:pt>
                <c:pt idx="42405">
                  <c:v>3.6405000000032581</c:v>
                </c:pt>
                <c:pt idx="42406">
                  <c:v>3.6406000000032583</c:v>
                </c:pt>
                <c:pt idx="42407">
                  <c:v>3.6407000000032586</c:v>
                </c:pt>
                <c:pt idx="42408">
                  <c:v>3.6408000000032588</c:v>
                </c:pt>
                <c:pt idx="42409">
                  <c:v>3.640900000003259</c:v>
                </c:pt>
                <c:pt idx="42410">
                  <c:v>3.6410000000032592</c:v>
                </c:pt>
                <c:pt idx="42411">
                  <c:v>3.6411000000032594</c:v>
                </c:pt>
                <c:pt idx="42412">
                  <c:v>3.6412000000032596</c:v>
                </c:pt>
                <c:pt idx="42413">
                  <c:v>3.6413000000032598</c:v>
                </c:pt>
                <c:pt idx="42414">
                  <c:v>3.64140000000326</c:v>
                </c:pt>
                <c:pt idx="42415">
                  <c:v>3.6415000000032602</c:v>
                </c:pt>
                <c:pt idx="42416">
                  <c:v>3.6416000000032605</c:v>
                </c:pt>
                <c:pt idx="42417">
                  <c:v>3.6417000000032607</c:v>
                </c:pt>
                <c:pt idx="42418">
                  <c:v>3.6418000000032609</c:v>
                </c:pt>
                <c:pt idx="42419">
                  <c:v>3.6419000000032611</c:v>
                </c:pt>
                <c:pt idx="42420">
                  <c:v>3.6420000000032613</c:v>
                </c:pt>
                <c:pt idx="42421">
                  <c:v>3.6421000000032615</c:v>
                </c:pt>
                <c:pt idx="42422">
                  <c:v>3.6422000000032617</c:v>
                </c:pt>
                <c:pt idx="42423">
                  <c:v>3.6423000000032619</c:v>
                </c:pt>
                <c:pt idx="42424">
                  <c:v>3.6424000000032621</c:v>
                </c:pt>
                <c:pt idx="42425">
                  <c:v>3.6425000000032624</c:v>
                </c:pt>
                <c:pt idx="42426">
                  <c:v>3.6426000000032626</c:v>
                </c:pt>
                <c:pt idx="42427">
                  <c:v>3.6427000000032628</c:v>
                </c:pt>
                <c:pt idx="42428">
                  <c:v>3.642800000003263</c:v>
                </c:pt>
                <c:pt idx="42429">
                  <c:v>3.6429000000032632</c:v>
                </c:pt>
                <c:pt idx="42430">
                  <c:v>3.6430000000032634</c:v>
                </c:pt>
                <c:pt idx="42431">
                  <c:v>3.6431000000032636</c:v>
                </c:pt>
                <c:pt idx="42432">
                  <c:v>3.6432000000032638</c:v>
                </c:pt>
                <c:pt idx="42433">
                  <c:v>3.643300000003264</c:v>
                </c:pt>
                <c:pt idx="42434">
                  <c:v>3.6434000000032642</c:v>
                </c:pt>
                <c:pt idx="42435">
                  <c:v>3.6435000000032645</c:v>
                </c:pt>
                <c:pt idx="42436">
                  <c:v>3.6436000000032647</c:v>
                </c:pt>
                <c:pt idx="42437">
                  <c:v>3.6437000000032649</c:v>
                </c:pt>
                <c:pt idx="42438">
                  <c:v>3.6438000000032651</c:v>
                </c:pt>
                <c:pt idx="42439">
                  <c:v>3.6439000000032653</c:v>
                </c:pt>
                <c:pt idx="42440">
                  <c:v>3.6440000000032655</c:v>
                </c:pt>
                <c:pt idx="42441">
                  <c:v>3.6441000000032657</c:v>
                </c:pt>
                <c:pt idx="42442">
                  <c:v>3.6442000000032659</c:v>
                </c:pt>
                <c:pt idx="42443">
                  <c:v>3.6443000000032661</c:v>
                </c:pt>
                <c:pt idx="42444">
                  <c:v>3.6444000000032664</c:v>
                </c:pt>
                <c:pt idx="42445">
                  <c:v>3.6445000000032666</c:v>
                </c:pt>
                <c:pt idx="42446">
                  <c:v>3.6446000000032668</c:v>
                </c:pt>
                <c:pt idx="42447">
                  <c:v>3.644700000003267</c:v>
                </c:pt>
                <c:pt idx="42448">
                  <c:v>3.6448000000032672</c:v>
                </c:pt>
                <c:pt idx="42449">
                  <c:v>3.6449000000032674</c:v>
                </c:pt>
                <c:pt idx="42450">
                  <c:v>3.6450000000032676</c:v>
                </c:pt>
                <c:pt idx="42451">
                  <c:v>3.6451000000032678</c:v>
                </c:pt>
                <c:pt idx="42452">
                  <c:v>3.645200000003268</c:v>
                </c:pt>
                <c:pt idx="42453">
                  <c:v>3.6453000000032683</c:v>
                </c:pt>
                <c:pt idx="42454">
                  <c:v>3.6454000000032685</c:v>
                </c:pt>
                <c:pt idx="42455">
                  <c:v>3.6455000000032687</c:v>
                </c:pt>
                <c:pt idx="42456">
                  <c:v>3.6456000000032689</c:v>
                </c:pt>
                <c:pt idx="42457">
                  <c:v>3.6457000000032691</c:v>
                </c:pt>
                <c:pt idx="42458">
                  <c:v>3.6458000000032693</c:v>
                </c:pt>
                <c:pt idx="42459">
                  <c:v>3.6459000000032695</c:v>
                </c:pt>
                <c:pt idx="42460">
                  <c:v>3.6460000000032697</c:v>
                </c:pt>
                <c:pt idx="42461">
                  <c:v>3.6461000000032699</c:v>
                </c:pt>
                <c:pt idx="42462">
                  <c:v>3.6462000000032702</c:v>
                </c:pt>
                <c:pt idx="42463">
                  <c:v>3.6463000000032704</c:v>
                </c:pt>
                <c:pt idx="42464">
                  <c:v>3.6464000000032706</c:v>
                </c:pt>
                <c:pt idx="42465">
                  <c:v>3.6465000000032708</c:v>
                </c:pt>
                <c:pt idx="42466">
                  <c:v>3.646600000003271</c:v>
                </c:pt>
                <c:pt idx="42467">
                  <c:v>3.6467000000032712</c:v>
                </c:pt>
                <c:pt idx="42468">
                  <c:v>3.6468000000032714</c:v>
                </c:pt>
                <c:pt idx="42469">
                  <c:v>3.6469000000032716</c:v>
                </c:pt>
                <c:pt idx="42470">
                  <c:v>3.6470000000032718</c:v>
                </c:pt>
                <c:pt idx="42471">
                  <c:v>3.6471000000032721</c:v>
                </c:pt>
                <c:pt idx="42472">
                  <c:v>3.6472000000032723</c:v>
                </c:pt>
                <c:pt idx="42473">
                  <c:v>3.6473000000032725</c:v>
                </c:pt>
                <c:pt idx="42474">
                  <c:v>3.6474000000032727</c:v>
                </c:pt>
                <c:pt idx="42475">
                  <c:v>3.6475000000032729</c:v>
                </c:pt>
                <c:pt idx="42476">
                  <c:v>3.6476000000032731</c:v>
                </c:pt>
                <c:pt idx="42477">
                  <c:v>3.6477000000032733</c:v>
                </c:pt>
                <c:pt idx="42478">
                  <c:v>3.6478000000032735</c:v>
                </c:pt>
                <c:pt idx="42479">
                  <c:v>3.6479000000032737</c:v>
                </c:pt>
                <c:pt idx="42480">
                  <c:v>3.648000000003274</c:v>
                </c:pt>
                <c:pt idx="42481">
                  <c:v>3.6481000000032742</c:v>
                </c:pt>
                <c:pt idx="42482">
                  <c:v>3.6482000000032744</c:v>
                </c:pt>
                <c:pt idx="42483">
                  <c:v>3.6483000000032746</c:v>
                </c:pt>
                <c:pt idx="42484">
                  <c:v>3.6484000000032748</c:v>
                </c:pt>
                <c:pt idx="42485">
                  <c:v>3.648500000003275</c:v>
                </c:pt>
                <c:pt idx="42486">
                  <c:v>3.6486000000032752</c:v>
                </c:pt>
                <c:pt idx="42487">
                  <c:v>3.6487000000032754</c:v>
                </c:pt>
                <c:pt idx="42488">
                  <c:v>3.6488000000032756</c:v>
                </c:pt>
                <c:pt idx="42489">
                  <c:v>3.6489000000032759</c:v>
                </c:pt>
                <c:pt idx="42490">
                  <c:v>3.6490000000032761</c:v>
                </c:pt>
                <c:pt idx="42491">
                  <c:v>3.6491000000032763</c:v>
                </c:pt>
                <c:pt idx="42492">
                  <c:v>3.6492000000032765</c:v>
                </c:pt>
                <c:pt idx="42493">
                  <c:v>3.6493000000032767</c:v>
                </c:pt>
                <c:pt idx="42494">
                  <c:v>3.6494000000032769</c:v>
                </c:pt>
                <c:pt idx="42495">
                  <c:v>3.6495000000032771</c:v>
                </c:pt>
                <c:pt idx="42496">
                  <c:v>3.6496000000032773</c:v>
                </c:pt>
                <c:pt idx="42497">
                  <c:v>3.6497000000032775</c:v>
                </c:pt>
                <c:pt idx="42498">
                  <c:v>3.6498000000032778</c:v>
                </c:pt>
                <c:pt idx="42499">
                  <c:v>3.649900000003278</c:v>
                </c:pt>
                <c:pt idx="42500">
                  <c:v>3.6500000000032782</c:v>
                </c:pt>
                <c:pt idx="42501">
                  <c:v>3.6501000000032784</c:v>
                </c:pt>
                <c:pt idx="42502">
                  <c:v>3.6502000000032786</c:v>
                </c:pt>
                <c:pt idx="42503">
                  <c:v>3.6503000000032788</c:v>
                </c:pt>
                <c:pt idx="42504">
                  <c:v>3.650400000003279</c:v>
                </c:pt>
                <c:pt idx="42505">
                  <c:v>3.6505000000032792</c:v>
                </c:pt>
                <c:pt idx="42506">
                  <c:v>3.6506000000032794</c:v>
                </c:pt>
                <c:pt idx="42507">
                  <c:v>3.6507000000032797</c:v>
                </c:pt>
                <c:pt idx="42508">
                  <c:v>3.6508000000032799</c:v>
                </c:pt>
                <c:pt idx="42509">
                  <c:v>3.6509000000032801</c:v>
                </c:pt>
                <c:pt idx="42510">
                  <c:v>3.6510000000032803</c:v>
                </c:pt>
                <c:pt idx="42511">
                  <c:v>3.6511000000032805</c:v>
                </c:pt>
                <c:pt idx="42512">
                  <c:v>3.6512000000032807</c:v>
                </c:pt>
                <c:pt idx="42513">
                  <c:v>3.6513000000032809</c:v>
                </c:pt>
                <c:pt idx="42514">
                  <c:v>3.6514000000032811</c:v>
                </c:pt>
                <c:pt idx="42515">
                  <c:v>3.6515000000032813</c:v>
                </c:pt>
                <c:pt idx="42516">
                  <c:v>3.6516000000032816</c:v>
                </c:pt>
                <c:pt idx="42517">
                  <c:v>3.6517000000032818</c:v>
                </c:pt>
                <c:pt idx="42518">
                  <c:v>3.651800000003282</c:v>
                </c:pt>
                <c:pt idx="42519">
                  <c:v>3.6519000000032822</c:v>
                </c:pt>
                <c:pt idx="42520">
                  <c:v>3.6520000000032824</c:v>
                </c:pt>
                <c:pt idx="42521">
                  <c:v>3.6521000000032826</c:v>
                </c:pt>
                <c:pt idx="42522">
                  <c:v>3.6522000000032828</c:v>
                </c:pt>
                <c:pt idx="42523">
                  <c:v>3.652300000003283</c:v>
                </c:pt>
                <c:pt idx="42524">
                  <c:v>3.6524000000032832</c:v>
                </c:pt>
                <c:pt idx="42525">
                  <c:v>3.6525000000032835</c:v>
                </c:pt>
                <c:pt idx="42526">
                  <c:v>3.6526000000032837</c:v>
                </c:pt>
                <c:pt idx="42527">
                  <c:v>3.6527000000032839</c:v>
                </c:pt>
                <c:pt idx="42528">
                  <c:v>3.6528000000032841</c:v>
                </c:pt>
                <c:pt idx="42529">
                  <c:v>3.6529000000032843</c:v>
                </c:pt>
                <c:pt idx="42530">
                  <c:v>3.6530000000032845</c:v>
                </c:pt>
                <c:pt idx="42531">
                  <c:v>3.6531000000032847</c:v>
                </c:pt>
                <c:pt idx="42532">
                  <c:v>3.6532000000032849</c:v>
                </c:pt>
                <c:pt idx="42533">
                  <c:v>3.6533000000032851</c:v>
                </c:pt>
                <c:pt idx="42534">
                  <c:v>3.6534000000032854</c:v>
                </c:pt>
                <c:pt idx="42535">
                  <c:v>3.6535000000032856</c:v>
                </c:pt>
                <c:pt idx="42536">
                  <c:v>3.6536000000032858</c:v>
                </c:pt>
                <c:pt idx="42537">
                  <c:v>3.653700000003286</c:v>
                </c:pt>
                <c:pt idx="42538">
                  <c:v>3.6538000000032862</c:v>
                </c:pt>
                <c:pt idx="42539">
                  <c:v>3.6539000000032864</c:v>
                </c:pt>
                <c:pt idx="42540">
                  <c:v>3.6540000000032866</c:v>
                </c:pt>
                <c:pt idx="42541">
                  <c:v>3.6541000000032868</c:v>
                </c:pt>
                <c:pt idx="42542">
                  <c:v>3.654200000003287</c:v>
                </c:pt>
                <c:pt idx="42543">
                  <c:v>3.6543000000032873</c:v>
                </c:pt>
                <c:pt idx="42544">
                  <c:v>3.6544000000032875</c:v>
                </c:pt>
                <c:pt idx="42545">
                  <c:v>3.6545000000032877</c:v>
                </c:pt>
                <c:pt idx="42546">
                  <c:v>3.6546000000032879</c:v>
                </c:pt>
                <c:pt idx="42547">
                  <c:v>3.6547000000032881</c:v>
                </c:pt>
                <c:pt idx="42548">
                  <c:v>3.6548000000032883</c:v>
                </c:pt>
                <c:pt idx="42549">
                  <c:v>3.6549000000032885</c:v>
                </c:pt>
                <c:pt idx="42550">
                  <c:v>3.6550000000032887</c:v>
                </c:pt>
                <c:pt idx="42551">
                  <c:v>3.6551000000032889</c:v>
                </c:pt>
                <c:pt idx="42552">
                  <c:v>3.6552000000032892</c:v>
                </c:pt>
                <c:pt idx="42553">
                  <c:v>3.6553000000032894</c:v>
                </c:pt>
                <c:pt idx="42554">
                  <c:v>3.6554000000032896</c:v>
                </c:pt>
                <c:pt idx="42555">
                  <c:v>3.6555000000032898</c:v>
                </c:pt>
                <c:pt idx="42556">
                  <c:v>3.65560000000329</c:v>
                </c:pt>
                <c:pt idx="42557">
                  <c:v>3.6557000000032902</c:v>
                </c:pt>
                <c:pt idx="42558">
                  <c:v>3.6558000000032904</c:v>
                </c:pt>
                <c:pt idx="42559">
                  <c:v>3.6559000000032906</c:v>
                </c:pt>
                <c:pt idx="42560">
                  <c:v>3.6560000000032908</c:v>
                </c:pt>
                <c:pt idx="42561">
                  <c:v>3.6561000000032911</c:v>
                </c:pt>
                <c:pt idx="42562">
                  <c:v>3.6562000000032913</c:v>
                </c:pt>
                <c:pt idx="42563">
                  <c:v>3.6563000000032915</c:v>
                </c:pt>
                <c:pt idx="42564">
                  <c:v>3.6564000000032917</c:v>
                </c:pt>
                <c:pt idx="42565">
                  <c:v>3.6565000000032919</c:v>
                </c:pt>
                <c:pt idx="42566">
                  <c:v>3.6566000000032921</c:v>
                </c:pt>
                <c:pt idx="42567">
                  <c:v>3.6567000000032923</c:v>
                </c:pt>
                <c:pt idx="42568">
                  <c:v>3.6568000000032925</c:v>
                </c:pt>
                <c:pt idx="42569">
                  <c:v>3.6569000000032927</c:v>
                </c:pt>
                <c:pt idx="42570">
                  <c:v>3.6570000000032929</c:v>
                </c:pt>
                <c:pt idx="42571">
                  <c:v>3.6571000000032932</c:v>
                </c:pt>
                <c:pt idx="42572">
                  <c:v>3.6572000000032934</c:v>
                </c:pt>
                <c:pt idx="42573">
                  <c:v>3.6573000000032936</c:v>
                </c:pt>
                <c:pt idx="42574">
                  <c:v>3.6574000000032938</c:v>
                </c:pt>
                <c:pt idx="42575">
                  <c:v>3.657500000003294</c:v>
                </c:pt>
                <c:pt idx="42576">
                  <c:v>3.6576000000032942</c:v>
                </c:pt>
                <c:pt idx="42577">
                  <c:v>3.6577000000032944</c:v>
                </c:pt>
                <c:pt idx="42578">
                  <c:v>3.6578000000032946</c:v>
                </c:pt>
                <c:pt idx="42579">
                  <c:v>3.6579000000032948</c:v>
                </c:pt>
                <c:pt idx="42580">
                  <c:v>3.6580000000032951</c:v>
                </c:pt>
                <c:pt idx="42581">
                  <c:v>3.6581000000032953</c:v>
                </c:pt>
                <c:pt idx="42582">
                  <c:v>3.6582000000032955</c:v>
                </c:pt>
                <c:pt idx="42583">
                  <c:v>3.6583000000032957</c:v>
                </c:pt>
                <c:pt idx="42584">
                  <c:v>3.6584000000032959</c:v>
                </c:pt>
                <c:pt idx="42585">
                  <c:v>3.6585000000032961</c:v>
                </c:pt>
                <c:pt idx="42586">
                  <c:v>3.6586000000032963</c:v>
                </c:pt>
                <c:pt idx="42587">
                  <c:v>3.6587000000032965</c:v>
                </c:pt>
                <c:pt idx="42588">
                  <c:v>3.6588000000032967</c:v>
                </c:pt>
                <c:pt idx="42589">
                  <c:v>3.658900000003297</c:v>
                </c:pt>
                <c:pt idx="42590">
                  <c:v>3.6590000000032972</c:v>
                </c:pt>
                <c:pt idx="42591">
                  <c:v>3.6591000000032974</c:v>
                </c:pt>
                <c:pt idx="42592">
                  <c:v>3.6592000000032976</c:v>
                </c:pt>
                <c:pt idx="42593">
                  <c:v>3.6593000000032978</c:v>
                </c:pt>
                <c:pt idx="42594">
                  <c:v>3.659400000003298</c:v>
                </c:pt>
                <c:pt idx="42595">
                  <c:v>3.6595000000032982</c:v>
                </c:pt>
                <c:pt idx="42596">
                  <c:v>3.6596000000032984</c:v>
                </c:pt>
                <c:pt idx="42597">
                  <c:v>3.6597000000032986</c:v>
                </c:pt>
                <c:pt idx="42598">
                  <c:v>3.6598000000032989</c:v>
                </c:pt>
                <c:pt idx="42599">
                  <c:v>3.6599000000032991</c:v>
                </c:pt>
                <c:pt idx="42600">
                  <c:v>3.6600000000032993</c:v>
                </c:pt>
                <c:pt idx="42601">
                  <c:v>3.6601000000032995</c:v>
                </c:pt>
                <c:pt idx="42602">
                  <c:v>3.6602000000032997</c:v>
                </c:pt>
                <c:pt idx="42603">
                  <c:v>3.6603000000032999</c:v>
                </c:pt>
                <c:pt idx="42604">
                  <c:v>3.6604000000033001</c:v>
                </c:pt>
                <c:pt idx="42605">
                  <c:v>3.6605000000033003</c:v>
                </c:pt>
                <c:pt idx="42606">
                  <c:v>3.6606000000033005</c:v>
                </c:pt>
                <c:pt idx="42607">
                  <c:v>3.6607000000033008</c:v>
                </c:pt>
                <c:pt idx="42608">
                  <c:v>3.660800000003301</c:v>
                </c:pt>
                <c:pt idx="42609">
                  <c:v>3.6609000000033012</c:v>
                </c:pt>
                <c:pt idx="42610">
                  <c:v>3.6610000000033014</c:v>
                </c:pt>
                <c:pt idx="42611">
                  <c:v>3.6611000000033016</c:v>
                </c:pt>
                <c:pt idx="42612">
                  <c:v>3.6612000000033018</c:v>
                </c:pt>
                <c:pt idx="42613">
                  <c:v>3.661300000003302</c:v>
                </c:pt>
                <c:pt idx="42614">
                  <c:v>3.6614000000033022</c:v>
                </c:pt>
                <c:pt idx="42615">
                  <c:v>3.6615000000033024</c:v>
                </c:pt>
                <c:pt idx="42616">
                  <c:v>3.6616000000033027</c:v>
                </c:pt>
                <c:pt idx="42617">
                  <c:v>3.6617000000033029</c:v>
                </c:pt>
                <c:pt idx="42618">
                  <c:v>3.6618000000033031</c:v>
                </c:pt>
                <c:pt idx="42619">
                  <c:v>3.6619000000033033</c:v>
                </c:pt>
                <c:pt idx="42620">
                  <c:v>3.6620000000033035</c:v>
                </c:pt>
                <c:pt idx="42621">
                  <c:v>3.6621000000033037</c:v>
                </c:pt>
                <c:pt idx="42622">
                  <c:v>3.6622000000033039</c:v>
                </c:pt>
                <c:pt idx="42623">
                  <c:v>3.6623000000033041</c:v>
                </c:pt>
                <c:pt idx="42624">
                  <c:v>3.6624000000033043</c:v>
                </c:pt>
                <c:pt idx="42625">
                  <c:v>3.6625000000033046</c:v>
                </c:pt>
                <c:pt idx="42626">
                  <c:v>3.6626000000033048</c:v>
                </c:pt>
                <c:pt idx="42627">
                  <c:v>3.662700000003305</c:v>
                </c:pt>
                <c:pt idx="42628">
                  <c:v>3.6628000000033052</c:v>
                </c:pt>
                <c:pt idx="42629">
                  <c:v>3.6629000000033054</c:v>
                </c:pt>
                <c:pt idx="42630">
                  <c:v>3.6630000000033056</c:v>
                </c:pt>
                <c:pt idx="42631">
                  <c:v>3.6631000000033058</c:v>
                </c:pt>
                <c:pt idx="42632">
                  <c:v>3.663200000003306</c:v>
                </c:pt>
                <c:pt idx="42633">
                  <c:v>3.6633000000033062</c:v>
                </c:pt>
                <c:pt idx="42634">
                  <c:v>3.6634000000033065</c:v>
                </c:pt>
                <c:pt idx="42635">
                  <c:v>3.6635000000033067</c:v>
                </c:pt>
                <c:pt idx="42636">
                  <c:v>3.6636000000033069</c:v>
                </c:pt>
                <c:pt idx="42637">
                  <c:v>3.6637000000033071</c:v>
                </c:pt>
                <c:pt idx="42638">
                  <c:v>3.6638000000033073</c:v>
                </c:pt>
                <c:pt idx="42639">
                  <c:v>3.6639000000033075</c:v>
                </c:pt>
                <c:pt idx="42640">
                  <c:v>3.6640000000033077</c:v>
                </c:pt>
                <c:pt idx="42641">
                  <c:v>3.6641000000033079</c:v>
                </c:pt>
                <c:pt idx="42642">
                  <c:v>3.6642000000033081</c:v>
                </c:pt>
                <c:pt idx="42643">
                  <c:v>3.6643000000033084</c:v>
                </c:pt>
                <c:pt idx="42644">
                  <c:v>3.6644000000033086</c:v>
                </c:pt>
                <c:pt idx="42645">
                  <c:v>3.6645000000033088</c:v>
                </c:pt>
                <c:pt idx="42646">
                  <c:v>3.664600000003309</c:v>
                </c:pt>
                <c:pt idx="42647">
                  <c:v>3.6647000000033092</c:v>
                </c:pt>
                <c:pt idx="42648">
                  <c:v>3.6648000000033094</c:v>
                </c:pt>
                <c:pt idx="42649">
                  <c:v>3.6649000000033096</c:v>
                </c:pt>
                <c:pt idx="42650">
                  <c:v>3.6650000000033098</c:v>
                </c:pt>
                <c:pt idx="42651">
                  <c:v>3.66510000000331</c:v>
                </c:pt>
                <c:pt idx="42652">
                  <c:v>3.6652000000033103</c:v>
                </c:pt>
                <c:pt idx="42653">
                  <c:v>3.6653000000033105</c:v>
                </c:pt>
                <c:pt idx="42654">
                  <c:v>3.6654000000033107</c:v>
                </c:pt>
                <c:pt idx="42655">
                  <c:v>3.6655000000033109</c:v>
                </c:pt>
                <c:pt idx="42656">
                  <c:v>3.6656000000033111</c:v>
                </c:pt>
                <c:pt idx="42657">
                  <c:v>3.6657000000033113</c:v>
                </c:pt>
                <c:pt idx="42658">
                  <c:v>3.6658000000033115</c:v>
                </c:pt>
                <c:pt idx="42659">
                  <c:v>3.6659000000033117</c:v>
                </c:pt>
                <c:pt idx="42660">
                  <c:v>3.6660000000033119</c:v>
                </c:pt>
                <c:pt idx="42661">
                  <c:v>3.6661000000033122</c:v>
                </c:pt>
                <c:pt idx="42662">
                  <c:v>3.6662000000033124</c:v>
                </c:pt>
                <c:pt idx="42663">
                  <c:v>3.6663000000033126</c:v>
                </c:pt>
                <c:pt idx="42664">
                  <c:v>3.6664000000033128</c:v>
                </c:pt>
                <c:pt idx="42665">
                  <c:v>3.666500000003313</c:v>
                </c:pt>
                <c:pt idx="42666">
                  <c:v>3.6666000000033132</c:v>
                </c:pt>
                <c:pt idx="42667">
                  <c:v>3.6667000000033134</c:v>
                </c:pt>
                <c:pt idx="42668">
                  <c:v>3.6668000000033136</c:v>
                </c:pt>
                <c:pt idx="42669">
                  <c:v>3.6669000000033138</c:v>
                </c:pt>
                <c:pt idx="42670">
                  <c:v>3.6670000000033141</c:v>
                </c:pt>
                <c:pt idx="42671">
                  <c:v>3.6671000000033143</c:v>
                </c:pt>
                <c:pt idx="42672">
                  <c:v>3.6672000000033145</c:v>
                </c:pt>
                <c:pt idx="42673">
                  <c:v>3.6673000000033147</c:v>
                </c:pt>
                <c:pt idx="42674">
                  <c:v>3.6674000000033149</c:v>
                </c:pt>
                <c:pt idx="42675">
                  <c:v>3.6675000000033151</c:v>
                </c:pt>
                <c:pt idx="42676">
                  <c:v>3.6676000000033153</c:v>
                </c:pt>
                <c:pt idx="42677">
                  <c:v>3.6677000000033155</c:v>
                </c:pt>
                <c:pt idx="42678">
                  <c:v>3.6678000000033157</c:v>
                </c:pt>
                <c:pt idx="42679">
                  <c:v>3.667900000003316</c:v>
                </c:pt>
                <c:pt idx="42680">
                  <c:v>3.6680000000033162</c:v>
                </c:pt>
                <c:pt idx="42681">
                  <c:v>3.6681000000033164</c:v>
                </c:pt>
                <c:pt idx="42682">
                  <c:v>3.6682000000033166</c:v>
                </c:pt>
                <c:pt idx="42683">
                  <c:v>3.6683000000033168</c:v>
                </c:pt>
                <c:pt idx="42684">
                  <c:v>3.668400000003317</c:v>
                </c:pt>
                <c:pt idx="42685">
                  <c:v>3.6685000000033172</c:v>
                </c:pt>
                <c:pt idx="42686">
                  <c:v>3.6686000000033174</c:v>
                </c:pt>
                <c:pt idx="42687">
                  <c:v>3.6687000000033176</c:v>
                </c:pt>
                <c:pt idx="42688">
                  <c:v>3.6688000000033179</c:v>
                </c:pt>
                <c:pt idx="42689">
                  <c:v>3.6689000000033181</c:v>
                </c:pt>
                <c:pt idx="42690">
                  <c:v>3.6690000000033183</c:v>
                </c:pt>
                <c:pt idx="42691">
                  <c:v>3.6691000000033185</c:v>
                </c:pt>
                <c:pt idx="42692">
                  <c:v>3.6692000000033187</c:v>
                </c:pt>
                <c:pt idx="42693">
                  <c:v>3.6693000000033189</c:v>
                </c:pt>
                <c:pt idx="42694">
                  <c:v>3.6694000000033191</c:v>
                </c:pt>
                <c:pt idx="42695">
                  <c:v>3.6695000000033193</c:v>
                </c:pt>
                <c:pt idx="42696">
                  <c:v>3.6696000000033195</c:v>
                </c:pt>
                <c:pt idx="42697">
                  <c:v>3.6697000000033198</c:v>
                </c:pt>
                <c:pt idx="42698">
                  <c:v>3.66980000000332</c:v>
                </c:pt>
                <c:pt idx="42699">
                  <c:v>3.6699000000033202</c:v>
                </c:pt>
                <c:pt idx="42700">
                  <c:v>3.6700000000033204</c:v>
                </c:pt>
                <c:pt idx="42701">
                  <c:v>3.6701000000033206</c:v>
                </c:pt>
                <c:pt idx="42702">
                  <c:v>3.6702000000033208</c:v>
                </c:pt>
                <c:pt idx="42703">
                  <c:v>3.670300000003321</c:v>
                </c:pt>
                <c:pt idx="42704">
                  <c:v>3.6704000000033212</c:v>
                </c:pt>
                <c:pt idx="42705">
                  <c:v>3.6705000000033214</c:v>
                </c:pt>
                <c:pt idx="42706">
                  <c:v>3.6706000000033217</c:v>
                </c:pt>
                <c:pt idx="42707">
                  <c:v>3.6707000000033219</c:v>
                </c:pt>
                <c:pt idx="42708">
                  <c:v>3.6708000000033221</c:v>
                </c:pt>
                <c:pt idx="42709">
                  <c:v>3.6709000000033223</c:v>
                </c:pt>
                <c:pt idx="42710">
                  <c:v>3.6710000000033225</c:v>
                </c:pt>
                <c:pt idx="42711">
                  <c:v>3.6711000000033227</c:v>
                </c:pt>
                <c:pt idx="42712">
                  <c:v>3.6712000000033229</c:v>
                </c:pt>
                <c:pt idx="42713">
                  <c:v>3.6713000000033231</c:v>
                </c:pt>
                <c:pt idx="42714">
                  <c:v>3.6714000000033233</c:v>
                </c:pt>
                <c:pt idx="42715">
                  <c:v>3.6715000000033235</c:v>
                </c:pt>
                <c:pt idx="42716">
                  <c:v>3.6716000000033238</c:v>
                </c:pt>
                <c:pt idx="42717">
                  <c:v>3.671700000003324</c:v>
                </c:pt>
                <c:pt idx="42718">
                  <c:v>3.6718000000033242</c:v>
                </c:pt>
                <c:pt idx="42719">
                  <c:v>3.6719000000033244</c:v>
                </c:pt>
                <c:pt idx="42720">
                  <c:v>3.6720000000033246</c:v>
                </c:pt>
                <c:pt idx="42721">
                  <c:v>3.6721000000033248</c:v>
                </c:pt>
                <c:pt idx="42722">
                  <c:v>3.672200000003325</c:v>
                </c:pt>
                <c:pt idx="42723">
                  <c:v>3.6723000000033252</c:v>
                </c:pt>
                <c:pt idx="42724">
                  <c:v>3.6724000000033254</c:v>
                </c:pt>
                <c:pt idx="42725">
                  <c:v>3.6725000000033257</c:v>
                </c:pt>
                <c:pt idx="42726">
                  <c:v>3.6726000000033259</c:v>
                </c:pt>
                <c:pt idx="42727">
                  <c:v>3.6727000000033261</c:v>
                </c:pt>
                <c:pt idx="42728">
                  <c:v>3.6728000000033263</c:v>
                </c:pt>
                <c:pt idx="42729">
                  <c:v>3.6729000000033265</c:v>
                </c:pt>
                <c:pt idx="42730">
                  <c:v>3.6730000000033267</c:v>
                </c:pt>
                <c:pt idx="42731">
                  <c:v>3.6731000000033269</c:v>
                </c:pt>
                <c:pt idx="42732">
                  <c:v>3.6732000000033271</c:v>
                </c:pt>
                <c:pt idx="42733">
                  <c:v>3.6733000000033273</c:v>
                </c:pt>
                <c:pt idx="42734">
                  <c:v>3.6734000000033276</c:v>
                </c:pt>
                <c:pt idx="42735">
                  <c:v>3.6735000000033278</c:v>
                </c:pt>
                <c:pt idx="42736">
                  <c:v>3.673600000003328</c:v>
                </c:pt>
                <c:pt idx="42737">
                  <c:v>3.6737000000033282</c:v>
                </c:pt>
                <c:pt idx="42738">
                  <c:v>3.6738000000033284</c:v>
                </c:pt>
                <c:pt idx="42739">
                  <c:v>3.6739000000033286</c:v>
                </c:pt>
                <c:pt idx="42740">
                  <c:v>3.6740000000033288</c:v>
                </c:pt>
                <c:pt idx="42741">
                  <c:v>3.674100000003329</c:v>
                </c:pt>
                <c:pt idx="42742">
                  <c:v>3.6742000000033292</c:v>
                </c:pt>
                <c:pt idx="42743">
                  <c:v>3.6743000000033295</c:v>
                </c:pt>
                <c:pt idx="42744">
                  <c:v>3.6744000000033297</c:v>
                </c:pt>
                <c:pt idx="42745">
                  <c:v>3.6745000000033299</c:v>
                </c:pt>
                <c:pt idx="42746">
                  <c:v>3.6746000000033301</c:v>
                </c:pt>
                <c:pt idx="42747">
                  <c:v>3.6747000000033303</c:v>
                </c:pt>
                <c:pt idx="42748">
                  <c:v>3.6748000000033305</c:v>
                </c:pt>
                <c:pt idx="42749">
                  <c:v>3.6749000000033307</c:v>
                </c:pt>
                <c:pt idx="42750">
                  <c:v>3.6750000000033309</c:v>
                </c:pt>
                <c:pt idx="42751">
                  <c:v>3.6751000000033311</c:v>
                </c:pt>
                <c:pt idx="42752">
                  <c:v>3.6752000000033314</c:v>
                </c:pt>
                <c:pt idx="42753">
                  <c:v>3.6753000000033316</c:v>
                </c:pt>
                <c:pt idx="42754">
                  <c:v>3.6754000000033318</c:v>
                </c:pt>
                <c:pt idx="42755">
                  <c:v>3.675500000003332</c:v>
                </c:pt>
                <c:pt idx="42756">
                  <c:v>3.6756000000033322</c:v>
                </c:pt>
                <c:pt idx="42757">
                  <c:v>3.6757000000033324</c:v>
                </c:pt>
                <c:pt idx="42758">
                  <c:v>3.6758000000033326</c:v>
                </c:pt>
                <c:pt idx="42759">
                  <c:v>3.6759000000033328</c:v>
                </c:pt>
                <c:pt idx="42760">
                  <c:v>3.676000000003333</c:v>
                </c:pt>
                <c:pt idx="42761">
                  <c:v>3.6761000000033333</c:v>
                </c:pt>
                <c:pt idx="42762">
                  <c:v>3.6762000000033335</c:v>
                </c:pt>
                <c:pt idx="42763">
                  <c:v>3.6763000000033337</c:v>
                </c:pt>
                <c:pt idx="42764">
                  <c:v>3.6764000000033339</c:v>
                </c:pt>
                <c:pt idx="42765">
                  <c:v>3.6765000000033341</c:v>
                </c:pt>
                <c:pt idx="42766">
                  <c:v>3.6766000000033343</c:v>
                </c:pt>
                <c:pt idx="42767">
                  <c:v>3.6767000000033345</c:v>
                </c:pt>
                <c:pt idx="42768">
                  <c:v>3.6768000000033347</c:v>
                </c:pt>
                <c:pt idx="42769">
                  <c:v>3.6769000000033349</c:v>
                </c:pt>
                <c:pt idx="42770">
                  <c:v>3.6770000000033352</c:v>
                </c:pt>
                <c:pt idx="42771">
                  <c:v>3.6771000000033354</c:v>
                </c:pt>
                <c:pt idx="42772">
                  <c:v>3.6772000000033356</c:v>
                </c:pt>
                <c:pt idx="42773">
                  <c:v>3.6773000000033358</c:v>
                </c:pt>
                <c:pt idx="42774">
                  <c:v>3.677400000003336</c:v>
                </c:pt>
                <c:pt idx="42775">
                  <c:v>3.6775000000033362</c:v>
                </c:pt>
                <c:pt idx="42776">
                  <c:v>3.6776000000033364</c:v>
                </c:pt>
                <c:pt idx="42777">
                  <c:v>3.6777000000033366</c:v>
                </c:pt>
                <c:pt idx="42778">
                  <c:v>3.6778000000033368</c:v>
                </c:pt>
                <c:pt idx="42779">
                  <c:v>3.6779000000033371</c:v>
                </c:pt>
                <c:pt idx="42780">
                  <c:v>3.6780000000033373</c:v>
                </c:pt>
                <c:pt idx="42781">
                  <c:v>3.6781000000033375</c:v>
                </c:pt>
                <c:pt idx="42782">
                  <c:v>3.6782000000033377</c:v>
                </c:pt>
                <c:pt idx="42783">
                  <c:v>3.6783000000033379</c:v>
                </c:pt>
                <c:pt idx="42784">
                  <c:v>3.6784000000033381</c:v>
                </c:pt>
                <c:pt idx="42785">
                  <c:v>3.6785000000033383</c:v>
                </c:pt>
                <c:pt idx="42786">
                  <c:v>3.6786000000033385</c:v>
                </c:pt>
                <c:pt idx="42787">
                  <c:v>3.6787000000033387</c:v>
                </c:pt>
                <c:pt idx="42788">
                  <c:v>3.678800000003339</c:v>
                </c:pt>
                <c:pt idx="42789">
                  <c:v>3.6789000000033392</c:v>
                </c:pt>
                <c:pt idx="42790">
                  <c:v>3.6790000000033394</c:v>
                </c:pt>
                <c:pt idx="42791">
                  <c:v>3.6791000000033396</c:v>
                </c:pt>
                <c:pt idx="42792">
                  <c:v>3.6792000000033398</c:v>
                </c:pt>
                <c:pt idx="42793">
                  <c:v>3.67930000000334</c:v>
                </c:pt>
                <c:pt idx="42794">
                  <c:v>3.6794000000033402</c:v>
                </c:pt>
                <c:pt idx="42795">
                  <c:v>3.6795000000033404</c:v>
                </c:pt>
                <c:pt idx="42796">
                  <c:v>3.6796000000033406</c:v>
                </c:pt>
                <c:pt idx="42797">
                  <c:v>3.6797000000033409</c:v>
                </c:pt>
                <c:pt idx="42798">
                  <c:v>3.6798000000033411</c:v>
                </c:pt>
                <c:pt idx="42799">
                  <c:v>3.6799000000033413</c:v>
                </c:pt>
                <c:pt idx="42800">
                  <c:v>3.6800000000033415</c:v>
                </c:pt>
                <c:pt idx="42801">
                  <c:v>3.6801000000033417</c:v>
                </c:pt>
                <c:pt idx="42802">
                  <c:v>3.6802000000033419</c:v>
                </c:pt>
                <c:pt idx="42803">
                  <c:v>3.6803000000033421</c:v>
                </c:pt>
                <c:pt idx="42804">
                  <c:v>3.6804000000033423</c:v>
                </c:pt>
                <c:pt idx="42805">
                  <c:v>3.6805000000033425</c:v>
                </c:pt>
                <c:pt idx="42806">
                  <c:v>3.6806000000033428</c:v>
                </c:pt>
                <c:pt idx="42807">
                  <c:v>3.680700000003343</c:v>
                </c:pt>
                <c:pt idx="42808">
                  <c:v>3.6808000000033432</c:v>
                </c:pt>
                <c:pt idx="42809">
                  <c:v>3.6809000000033434</c:v>
                </c:pt>
                <c:pt idx="42810">
                  <c:v>3.6810000000033436</c:v>
                </c:pt>
                <c:pt idx="42811">
                  <c:v>3.6811000000033438</c:v>
                </c:pt>
                <c:pt idx="42812">
                  <c:v>3.681200000003344</c:v>
                </c:pt>
                <c:pt idx="42813">
                  <c:v>3.6813000000033442</c:v>
                </c:pt>
                <c:pt idx="42814">
                  <c:v>3.6814000000033444</c:v>
                </c:pt>
                <c:pt idx="42815">
                  <c:v>3.6815000000033447</c:v>
                </c:pt>
                <c:pt idx="42816">
                  <c:v>3.6816000000033449</c:v>
                </c:pt>
                <c:pt idx="42817">
                  <c:v>3.6817000000033451</c:v>
                </c:pt>
                <c:pt idx="42818">
                  <c:v>3.6818000000033453</c:v>
                </c:pt>
                <c:pt idx="42819">
                  <c:v>3.6819000000033455</c:v>
                </c:pt>
                <c:pt idx="42820">
                  <c:v>3.6820000000033457</c:v>
                </c:pt>
                <c:pt idx="42821">
                  <c:v>3.6821000000033459</c:v>
                </c:pt>
                <c:pt idx="42822">
                  <c:v>3.6822000000033461</c:v>
                </c:pt>
                <c:pt idx="42823">
                  <c:v>3.6823000000033463</c:v>
                </c:pt>
                <c:pt idx="42824">
                  <c:v>3.6824000000033466</c:v>
                </c:pt>
                <c:pt idx="42825">
                  <c:v>3.6825000000033468</c:v>
                </c:pt>
                <c:pt idx="42826">
                  <c:v>3.682600000003347</c:v>
                </c:pt>
                <c:pt idx="42827">
                  <c:v>3.6827000000033472</c:v>
                </c:pt>
                <c:pt idx="42828">
                  <c:v>3.6828000000033474</c:v>
                </c:pt>
                <c:pt idx="42829">
                  <c:v>3.6829000000033476</c:v>
                </c:pt>
                <c:pt idx="42830">
                  <c:v>3.6830000000033478</c:v>
                </c:pt>
                <c:pt idx="42831">
                  <c:v>3.683100000003348</c:v>
                </c:pt>
                <c:pt idx="42832">
                  <c:v>3.6832000000033482</c:v>
                </c:pt>
                <c:pt idx="42833">
                  <c:v>3.6833000000033485</c:v>
                </c:pt>
                <c:pt idx="42834">
                  <c:v>3.6834000000033487</c:v>
                </c:pt>
                <c:pt idx="42835">
                  <c:v>3.6835000000033489</c:v>
                </c:pt>
                <c:pt idx="42836">
                  <c:v>3.6836000000033491</c:v>
                </c:pt>
                <c:pt idx="42837">
                  <c:v>3.6837000000033493</c:v>
                </c:pt>
                <c:pt idx="42838">
                  <c:v>3.6838000000033495</c:v>
                </c:pt>
                <c:pt idx="42839">
                  <c:v>3.6839000000033497</c:v>
                </c:pt>
                <c:pt idx="42840">
                  <c:v>3.6840000000033499</c:v>
                </c:pt>
                <c:pt idx="42841">
                  <c:v>3.6841000000033501</c:v>
                </c:pt>
                <c:pt idx="42842">
                  <c:v>3.6842000000033504</c:v>
                </c:pt>
                <c:pt idx="42843">
                  <c:v>3.6843000000033506</c:v>
                </c:pt>
                <c:pt idx="42844">
                  <c:v>3.6844000000033508</c:v>
                </c:pt>
                <c:pt idx="42845">
                  <c:v>3.684500000003351</c:v>
                </c:pt>
                <c:pt idx="42846">
                  <c:v>3.6846000000033512</c:v>
                </c:pt>
                <c:pt idx="42847">
                  <c:v>3.6847000000033514</c:v>
                </c:pt>
                <c:pt idx="42848">
                  <c:v>3.6848000000033516</c:v>
                </c:pt>
                <c:pt idx="42849">
                  <c:v>3.6849000000033518</c:v>
                </c:pt>
                <c:pt idx="42850">
                  <c:v>3.685000000003352</c:v>
                </c:pt>
                <c:pt idx="42851">
                  <c:v>3.6851000000033522</c:v>
                </c:pt>
                <c:pt idx="42852">
                  <c:v>3.6852000000033525</c:v>
                </c:pt>
                <c:pt idx="42853">
                  <c:v>3.6853000000033527</c:v>
                </c:pt>
                <c:pt idx="42854">
                  <c:v>3.6854000000033529</c:v>
                </c:pt>
                <c:pt idx="42855">
                  <c:v>3.6855000000033531</c:v>
                </c:pt>
                <c:pt idx="42856">
                  <c:v>3.6856000000033533</c:v>
                </c:pt>
                <c:pt idx="42857">
                  <c:v>3.6857000000033535</c:v>
                </c:pt>
                <c:pt idx="42858">
                  <c:v>3.6858000000033537</c:v>
                </c:pt>
                <c:pt idx="42859">
                  <c:v>3.6859000000033539</c:v>
                </c:pt>
                <c:pt idx="42860">
                  <c:v>3.6860000000033541</c:v>
                </c:pt>
                <c:pt idx="42861">
                  <c:v>3.6861000000033544</c:v>
                </c:pt>
                <c:pt idx="42862">
                  <c:v>3.6862000000033546</c:v>
                </c:pt>
                <c:pt idx="42863">
                  <c:v>3.6863000000033548</c:v>
                </c:pt>
                <c:pt idx="42864">
                  <c:v>3.686400000003355</c:v>
                </c:pt>
                <c:pt idx="42865">
                  <c:v>3.6865000000033552</c:v>
                </c:pt>
                <c:pt idx="42866">
                  <c:v>3.6866000000033554</c:v>
                </c:pt>
                <c:pt idx="42867">
                  <c:v>3.6867000000033556</c:v>
                </c:pt>
                <c:pt idx="42868">
                  <c:v>3.6868000000033558</c:v>
                </c:pt>
                <c:pt idx="42869">
                  <c:v>3.686900000003356</c:v>
                </c:pt>
                <c:pt idx="42870">
                  <c:v>3.6870000000033563</c:v>
                </c:pt>
                <c:pt idx="42871">
                  <c:v>3.6871000000033565</c:v>
                </c:pt>
                <c:pt idx="42872">
                  <c:v>3.6872000000033567</c:v>
                </c:pt>
                <c:pt idx="42873">
                  <c:v>3.6873000000033569</c:v>
                </c:pt>
                <c:pt idx="42874">
                  <c:v>3.6874000000033571</c:v>
                </c:pt>
                <c:pt idx="42875">
                  <c:v>3.6875000000033573</c:v>
                </c:pt>
                <c:pt idx="42876">
                  <c:v>3.6876000000033575</c:v>
                </c:pt>
                <c:pt idx="42877">
                  <c:v>3.6877000000033577</c:v>
                </c:pt>
                <c:pt idx="42878">
                  <c:v>3.6878000000033579</c:v>
                </c:pt>
                <c:pt idx="42879">
                  <c:v>3.6879000000033582</c:v>
                </c:pt>
                <c:pt idx="42880">
                  <c:v>3.6880000000033584</c:v>
                </c:pt>
                <c:pt idx="42881">
                  <c:v>3.6881000000033586</c:v>
                </c:pt>
                <c:pt idx="42882">
                  <c:v>3.6882000000033588</c:v>
                </c:pt>
                <c:pt idx="42883">
                  <c:v>3.688300000003359</c:v>
                </c:pt>
                <c:pt idx="42884">
                  <c:v>3.6884000000033592</c:v>
                </c:pt>
                <c:pt idx="42885">
                  <c:v>3.6885000000033594</c:v>
                </c:pt>
                <c:pt idx="42886">
                  <c:v>3.6886000000033596</c:v>
                </c:pt>
                <c:pt idx="42887">
                  <c:v>3.6887000000033598</c:v>
                </c:pt>
                <c:pt idx="42888">
                  <c:v>3.6888000000033601</c:v>
                </c:pt>
                <c:pt idx="42889">
                  <c:v>3.6889000000033603</c:v>
                </c:pt>
                <c:pt idx="42890">
                  <c:v>3.6890000000033605</c:v>
                </c:pt>
                <c:pt idx="42891">
                  <c:v>3.6891000000033607</c:v>
                </c:pt>
                <c:pt idx="42892">
                  <c:v>3.6892000000033609</c:v>
                </c:pt>
                <c:pt idx="42893">
                  <c:v>3.6893000000033611</c:v>
                </c:pt>
                <c:pt idx="42894">
                  <c:v>3.6894000000033613</c:v>
                </c:pt>
                <c:pt idx="42895">
                  <c:v>3.6895000000033615</c:v>
                </c:pt>
                <c:pt idx="42896">
                  <c:v>3.6896000000033617</c:v>
                </c:pt>
                <c:pt idx="42897">
                  <c:v>3.689700000003362</c:v>
                </c:pt>
                <c:pt idx="42898">
                  <c:v>3.6898000000033622</c:v>
                </c:pt>
                <c:pt idx="42899">
                  <c:v>3.6899000000033624</c:v>
                </c:pt>
                <c:pt idx="42900">
                  <c:v>3.6900000000033626</c:v>
                </c:pt>
                <c:pt idx="42901">
                  <c:v>3.6901000000033628</c:v>
                </c:pt>
                <c:pt idx="42902">
                  <c:v>3.690200000003363</c:v>
                </c:pt>
                <c:pt idx="42903">
                  <c:v>3.6903000000033632</c:v>
                </c:pt>
                <c:pt idx="42904">
                  <c:v>3.6904000000033634</c:v>
                </c:pt>
                <c:pt idx="42905">
                  <c:v>3.6905000000033636</c:v>
                </c:pt>
                <c:pt idx="42906">
                  <c:v>3.6906000000033639</c:v>
                </c:pt>
                <c:pt idx="42907">
                  <c:v>3.6907000000033641</c:v>
                </c:pt>
                <c:pt idx="42908">
                  <c:v>3.6908000000033643</c:v>
                </c:pt>
                <c:pt idx="42909">
                  <c:v>3.6909000000033645</c:v>
                </c:pt>
                <c:pt idx="42910">
                  <c:v>3.6910000000033647</c:v>
                </c:pt>
                <c:pt idx="42911">
                  <c:v>3.6911000000033649</c:v>
                </c:pt>
                <c:pt idx="42912">
                  <c:v>3.6912000000033651</c:v>
                </c:pt>
                <c:pt idx="42913">
                  <c:v>3.6913000000033653</c:v>
                </c:pt>
                <c:pt idx="42914">
                  <c:v>3.6914000000033655</c:v>
                </c:pt>
                <c:pt idx="42915">
                  <c:v>3.6915000000033658</c:v>
                </c:pt>
                <c:pt idx="42916">
                  <c:v>3.691600000003366</c:v>
                </c:pt>
                <c:pt idx="42917">
                  <c:v>3.6917000000033662</c:v>
                </c:pt>
                <c:pt idx="42918">
                  <c:v>3.6918000000033664</c:v>
                </c:pt>
                <c:pt idx="42919">
                  <c:v>3.6919000000033666</c:v>
                </c:pt>
                <c:pt idx="42920">
                  <c:v>3.6920000000033668</c:v>
                </c:pt>
                <c:pt idx="42921">
                  <c:v>3.692100000003367</c:v>
                </c:pt>
                <c:pt idx="42922">
                  <c:v>3.6922000000033672</c:v>
                </c:pt>
                <c:pt idx="42923">
                  <c:v>3.6923000000033674</c:v>
                </c:pt>
                <c:pt idx="42924">
                  <c:v>3.6924000000033677</c:v>
                </c:pt>
                <c:pt idx="42925">
                  <c:v>3.6925000000033679</c:v>
                </c:pt>
                <c:pt idx="42926">
                  <c:v>3.6926000000033681</c:v>
                </c:pt>
                <c:pt idx="42927">
                  <c:v>3.6927000000033683</c:v>
                </c:pt>
                <c:pt idx="42928">
                  <c:v>3.6928000000033685</c:v>
                </c:pt>
                <c:pt idx="42929">
                  <c:v>3.6929000000033687</c:v>
                </c:pt>
                <c:pt idx="42930">
                  <c:v>3.6930000000033689</c:v>
                </c:pt>
                <c:pt idx="42931">
                  <c:v>3.6931000000033691</c:v>
                </c:pt>
                <c:pt idx="42932">
                  <c:v>3.6932000000033693</c:v>
                </c:pt>
                <c:pt idx="42933">
                  <c:v>3.6933000000033696</c:v>
                </c:pt>
                <c:pt idx="42934">
                  <c:v>3.6934000000033698</c:v>
                </c:pt>
                <c:pt idx="42935">
                  <c:v>3.69350000000337</c:v>
                </c:pt>
                <c:pt idx="42936">
                  <c:v>3.6936000000033702</c:v>
                </c:pt>
                <c:pt idx="42937">
                  <c:v>3.6937000000033704</c:v>
                </c:pt>
                <c:pt idx="42938">
                  <c:v>3.6938000000033706</c:v>
                </c:pt>
                <c:pt idx="42939">
                  <c:v>3.6939000000033708</c:v>
                </c:pt>
                <c:pt idx="42940">
                  <c:v>3.694000000003371</c:v>
                </c:pt>
                <c:pt idx="42941">
                  <c:v>3.6941000000033712</c:v>
                </c:pt>
                <c:pt idx="42942">
                  <c:v>3.6942000000033715</c:v>
                </c:pt>
                <c:pt idx="42943">
                  <c:v>3.6943000000033717</c:v>
                </c:pt>
                <c:pt idx="42944">
                  <c:v>3.6944000000033719</c:v>
                </c:pt>
                <c:pt idx="42945">
                  <c:v>3.6945000000033721</c:v>
                </c:pt>
                <c:pt idx="42946">
                  <c:v>3.6946000000033723</c:v>
                </c:pt>
                <c:pt idx="42947">
                  <c:v>3.6947000000033725</c:v>
                </c:pt>
                <c:pt idx="42948">
                  <c:v>3.6948000000033727</c:v>
                </c:pt>
                <c:pt idx="42949">
                  <c:v>3.6949000000033729</c:v>
                </c:pt>
                <c:pt idx="42950">
                  <c:v>3.6950000000033731</c:v>
                </c:pt>
                <c:pt idx="42951">
                  <c:v>3.6951000000033734</c:v>
                </c:pt>
                <c:pt idx="42952">
                  <c:v>3.6952000000033736</c:v>
                </c:pt>
                <c:pt idx="42953">
                  <c:v>3.6953000000033738</c:v>
                </c:pt>
                <c:pt idx="42954">
                  <c:v>3.695400000003374</c:v>
                </c:pt>
                <c:pt idx="42955">
                  <c:v>3.6955000000033742</c:v>
                </c:pt>
                <c:pt idx="42956">
                  <c:v>3.6956000000033744</c:v>
                </c:pt>
                <c:pt idx="42957">
                  <c:v>3.6957000000033746</c:v>
                </c:pt>
                <c:pt idx="42958">
                  <c:v>3.6958000000033748</c:v>
                </c:pt>
                <c:pt idx="42959">
                  <c:v>3.695900000003375</c:v>
                </c:pt>
                <c:pt idx="42960">
                  <c:v>3.6960000000033753</c:v>
                </c:pt>
                <c:pt idx="42961">
                  <c:v>3.6961000000033755</c:v>
                </c:pt>
                <c:pt idx="42962">
                  <c:v>3.6962000000033757</c:v>
                </c:pt>
                <c:pt idx="42963">
                  <c:v>3.6963000000033759</c:v>
                </c:pt>
                <c:pt idx="42964">
                  <c:v>3.6964000000033761</c:v>
                </c:pt>
                <c:pt idx="42965">
                  <c:v>3.6965000000033763</c:v>
                </c:pt>
                <c:pt idx="42966">
                  <c:v>3.6966000000033765</c:v>
                </c:pt>
                <c:pt idx="42967">
                  <c:v>3.6967000000033767</c:v>
                </c:pt>
                <c:pt idx="42968">
                  <c:v>3.6968000000033769</c:v>
                </c:pt>
                <c:pt idx="42969">
                  <c:v>3.6969000000033772</c:v>
                </c:pt>
                <c:pt idx="42970">
                  <c:v>3.6970000000033774</c:v>
                </c:pt>
                <c:pt idx="42971">
                  <c:v>3.6971000000033776</c:v>
                </c:pt>
                <c:pt idx="42972">
                  <c:v>3.6972000000033778</c:v>
                </c:pt>
                <c:pt idx="42973">
                  <c:v>3.697300000003378</c:v>
                </c:pt>
                <c:pt idx="42974">
                  <c:v>3.6974000000033782</c:v>
                </c:pt>
                <c:pt idx="42975">
                  <c:v>3.6975000000033784</c:v>
                </c:pt>
                <c:pt idx="42976">
                  <c:v>3.6976000000033786</c:v>
                </c:pt>
                <c:pt idx="42977">
                  <c:v>3.6977000000033788</c:v>
                </c:pt>
                <c:pt idx="42978">
                  <c:v>3.6978000000033791</c:v>
                </c:pt>
                <c:pt idx="42979">
                  <c:v>3.6979000000033793</c:v>
                </c:pt>
                <c:pt idx="42980">
                  <c:v>3.6980000000033795</c:v>
                </c:pt>
                <c:pt idx="42981">
                  <c:v>3.6981000000033797</c:v>
                </c:pt>
                <c:pt idx="42982">
                  <c:v>3.6982000000033799</c:v>
                </c:pt>
                <c:pt idx="42983">
                  <c:v>3.6983000000033801</c:v>
                </c:pt>
                <c:pt idx="42984">
                  <c:v>3.6984000000033803</c:v>
                </c:pt>
                <c:pt idx="42985">
                  <c:v>3.6985000000033805</c:v>
                </c:pt>
                <c:pt idx="42986">
                  <c:v>3.6986000000033807</c:v>
                </c:pt>
                <c:pt idx="42987">
                  <c:v>3.6987000000033809</c:v>
                </c:pt>
                <c:pt idx="42988">
                  <c:v>3.6988000000033812</c:v>
                </c:pt>
                <c:pt idx="42989">
                  <c:v>3.6989000000033814</c:v>
                </c:pt>
                <c:pt idx="42990">
                  <c:v>3.6990000000033816</c:v>
                </c:pt>
                <c:pt idx="42991">
                  <c:v>3.6991000000033818</c:v>
                </c:pt>
                <c:pt idx="42992">
                  <c:v>3.699200000003382</c:v>
                </c:pt>
                <c:pt idx="42993">
                  <c:v>3.6993000000033822</c:v>
                </c:pt>
                <c:pt idx="42994">
                  <c:v>3.6994000000033824</c:v>
                </c:pt>
                <c:pt idx="42995">
                  <c:v>3.6995000000033826</c:v>
                </c:pt>
                <c:pt idx="42996">
                  <c:v>3.6996000000033828</c:v>
                </c:pt>
                <c:pt idx="42997">
                  <c:v>3.6997000000033831</c:v>
                </c:pt>
                <c:pt idx="42998">
                  <c:v>3.6998000000033833</c:v>
                </c:pt>
                <c:pt idx="42999">
                  <c:v>3.6999000000033835</c:v>
                </c:pt>
                <c:pt idx="43000">
                  <c:v>3.7000000000033837</c:v>
                </c:pt>
                <c:pt idx="43001">
                  <c:v>3.7001000000033839</c:v>
                </c:pt>
                <c:pt idx="43002">
                  <c:v>3.7002000000033841</c:v>
                </c:pt>
                <c:pt idx="43003">
                  <c:v>3.7003000000033843</c:v>
                </c:pt>
                <c:pt idx="43004">
                  <c:v>3.7004000000033845</c:v>
                </c:pt>
                <c:pt idx="43005">
                  <c:v>3.7005000000033847</c:v>
                </c:pt>
                <c:pt idx="43006">
                  <c:v>3.700600000003385</c:v>
                </c:pt>
                <c:pt idx="43007">
                  <c:v>3.7007000000033852</c:v>
                </c:pt>
                <c:pt idx="43008">
                  <c:v>3.7008000000033854</c:v>
                </c:pt>
                <c:pt idx="43009">
                  <c:v>3.7009000000033856</c:v>
                </c:pt>
                <c:pt idx="43010">
                  <c:v>3.7010000000033858</c:v>
                </c:pt>
                <c:pt idx="43011">
                  <c:v>3.701100000003386</c:v>
                </c:pt>
                <c:pt idx="43012">
                  <c:v>3.7012000000033862</c:v>
                </c:pt>
                <c:pt idx="43013">
                  <c:v>3.7013000000033864</c:v>
                </c:pt>
                <c:pt idx="43014">
                  <c:v>3.7014000000033866</c:v>
                </c:pt>
                <c:pt idx="43015">
                  <c:v>3.7015000000033869</c:v>
                </c:pt>
                <c:pt idx="43016">
                  <c:v>3.7016000000033871</c:v>
                </c:pt>
                <c:pt idx="43017">
                  <c:v>3.7017000000033873</c:v>
                </c:pt>
                <c:pt idx="43018">
                  <c:v>3.7018000000033875</c:v>
                </c:pt>
                <c:pt idx="43019">
                  <c:v>3.7019000000033877</c:v>
                </c:pt>
                <c:pt idx="43020">
                  <c:v>3.7020000000033879</c:v>
                </c:pt>
                <c:pt idx="43021">
                  <c:v>3.7021000000033881</c:v>
                </c:pt>
                <c:pt idx="43022">
                  <c:v>3.7022000000033883</c:v>
                </c:pt>
                <c:pt idx="43023">
                  <c:v>3.7023000000033885</c:v>
                </c:pt>
                <c:pt idx="43024">
                  <c:v>3.7024000000033888</c:v>
                </c:pt>
                <c:pt idx="43025">
                  <c:v>3.702500000003389</c:v>
                </c:pt>
                <c:pt idx="43026">
                  <c:v>3.7026000000033892</c:v>
                </c:pt>
                <c:pt idx="43027">
                  <c:v>3.7027000000033894</c:v>
                </c:pt>
                <c:pt idx="43028">
                  <c:v>3.7028000000033896</c:v>
                </c:pt>
                <c:pt idx="43029">
                  <c:v>3.7029000000033898</c:v>
                </c:pt>
                <c:pt idx="43030">
                  <c:v>3.70300000000339</c:v>
                </c:pt>
                <c:pt idx="43031">
                  <c:v>3.7031000000033902</c:v>
                </c:pt>
                <c:pt idx="43032">
                  <c:v>3.7032000000033904</c:v>
                </c:pt>
                <c:pt idx="43033">
                  <c:v>3.7033000000033907</c:v>
                </c:pt>
                <c:pt idx="43034">
                  <c:v>3.7034000000033909</c:v>
                </c:pt>
                <c:pt idx="43035">
                  <c:v>3.7035000000033911</c:v>
                </c:pt>
                <c:pt idx="43036">
                  <c:v>3.7036000000033913</c:v>
                </c:pt>
                <c:pt idx="43037">
                  <c:v>3.7037000000033915</c:v>
                </c:pt>
                <c:pt idx="43038">
                  <c:v>3.7038000000033917</c:v>
                </c:pt>
                <c:pt idx="43039">
                  <c:v>3.7039000000033919</c:v>
                </c:pt>
                <c:pt idx="43040">
                  <c:v>3.7040000000033921</c:v>
                </c:pt>
                <c:pt idx="43041">
                  <c:v>3.7041000000033923</c:v>
                </c:pt>
                <c:pt idx="43042">
                  <c:v>3.7042000000033926</c:v>
                </c:pt>
                <c:pt idx="43043">
                  <c:v>3.7043000000033928</c:v>
                </c:pt>
                <c:pt idx="43044">
                  <c:v>3.704400000003393</c:v>
                </c:pt>
                <c:pt idx="43045">
                  <c:v>3.7045000000033932</c:v>
                </c:pt>
                <c:pt idx="43046">
                  <c:v>3.7046000000033934</c:v>
                </c:pt>
                <c:pt idx="43047">
                  <c:v>3.7047000000033936</c:v>
                </c:pt>
                <c:pt idx="43048">
                  <c:v>3.7048000000033938</c:v>
                </c:pt>
                <c:pt idx="43049">
                  <c:v>3.704900000003394</c:v>
                </c:pt>
                <c:pt idx="43050">
                  <c:v>3.7050000000033942</c:v>
                </c:pt>
                <c:pt idx="43051">
                  <c:v>3.7051000000033945</c:v>
                </c:pt>
                <c:pt idx="43052">
                  <c:v>3.7052000000033947</c:v>
                </c:pt>
                <c:pt idx="43053">
                  <c:v>3.7053000000033949</c:v>
                </c:pt>
                <c:pt idx="43054">
                  <c:v>3.7054000000033951</c:v>
                </c:pt>
                <c:pt idx="43055">
                  <c:v>3.7055000000033953</c:v>
                </c:pt>
                <c:pt idx="43056">
                  <c:v>3.7056000000033955</c:v>
                </c:pt>
                <c:pt idx="43057">
                  <c:v>3.7057000000033957</c:v>
                </c:pt>
                <c:pt idx="43058">
                  <c:v>3.7058000000033959</c:v>
                </c:pt>
                <c:pt idx="43059">
                  <c:v>3.7059000000033961</c:v>
                </c:pt>
                <c:pt idx="43060">
                  <c:v>3.7060000000033964</c:v>
                </c:pt>
                <c:pt idx="43061">
                  <c:v>3.7061000000033966</c:v>
                </c:pt>
                <c:pt idx="43062">
                  <c:v>3.7062000000033968</c:v>
                </c:pt>
                <c:pt idx="43063">
                  <c:v>3.706300000003397</c:v>
                </c:pt>
                <c:pt idx="43064">
                  <c:v>3.7064000000033972</c:v>
                </c:pt>
                <c:pt idx="43065">
                  <c:v>3.7065000000033974</c:v>
                </c:pt>
                <c:pt idx="43066">
                  <c:v>3.7066000000033976</c:v>
                </c:pt>
                <c:pt idx="43067">
                  <c:v>3.7067000000033978</c:v>
                </c:pt>
                <c:pt idx="43068">
                  <c:v>3.706800000003398</c:v>
                </c:pt>
                <c:pt idx="43069">
                  <c:v>3.7069000000033983</c:v>
                </c:pt>
                <c:pt idx="43070">
                  <c:v>3.7070000000033985</c:v>
                </c:pt>
                <c:pt idx="43071">
                  <c:v>3.7071000000033987</c:v>
                </c:pt>
                <c:pt idx="43072">
                  <c:v>3.7072000000033989</c:v>
                </c:pt>
                <c:pt idx="43073">
                  <c:v>3.7073000000033991</c:v>
                </c:pt>
                <c:pt idx="43074">
                  <c:v>3.7074000000033993</c:v>
                </c:pt>
                <c:pt idx="43075">
                  <c:v>3.7075000000033995</c:v>
                </c:pt>
                <c:pt idx="43076">
                  <c:v>3.7076000000033997</c:v>
                </c:pt>
                <c:pt idx="43077">
                  <c:v>3.7077000000033999</c:v>
                </c:pt>
                <c:pt idx="43078">
                  <c:v>3.7078000000034002</c:v>
                </c:pt>
                <c:pt idx="43079">
                  <c:v>3.7079000000034004</c:v>
                </c:pt>
                <c:pt idx="43080">
                  <c:v>3.7080000000034006</c:v>
                </c:pt>
                <c:pt idx="43081">
                  <c:v>3.7081000000034008</c:v>
                </c:pt>
                <c:pt idx="43082">
                  <c:v>3.708200000003401</c:v>
                </c:pt>
                <c:pt idx="43083">
                  <c:v>3.7083000000034012</c:v>
                </c:pt>
                <c:pt idx="43084">
                  <c:v>3.7084000000034014</c:v>
                </c:pt>
                <c:pt idx="43085">
                  <c:v>3.7085000000034016</c:v>
                </c:pt>
                <c:pt idx="43086">
                  <c:v>3.7086000000034018</c:v>
                </c:pt>
                <c:pt idx="43087">
                  <c:v>3.7087000000034021</c:v>
                </c:pt>
                <c:pt idx="43088">
                  <c:v>3.7088000000034023</c:v>
                </c:pt>
                <c:pt idx="43089">
                  <c:v>3.7089000000034025</c:v>
                </c:pt>
                <c:pt idx="43090">
                  <c:v>3.7090000000034027</c:v>
                </c:pt>
                <c:pt idx="43091">
                  <c:v>3.7091000000034029</c:v>
                </c:pt>
                <c:pt idx="43092">
                  <c:v>3.7092000000034031</c:v>
                </c:pt>
                <c:pt idx="43093">
                  <c:v>3.7093000000034033</c:v>
                </c:pt>
                <c:pt idx="43094">
                  <c:v>3.7094000000034035</c:v>
                </c:pt>
                <c:pt idx="43095">
                  <c:v>3.7095000000034037</c:v>
                </c:pt>
                <c:pt idx="43096">
                  <c:v>3.709600000003404</c:v>
                </c:pt>
                <c:pt idx="43097">
                  <c:v>3.7097000000034042</c:v>
                </c:pt>
                <c:pt idx="43098">
                  <c:v>3.7098000000034044</c:v>
                </c:pt>
                <c:pt idx="43099">
                  <c:v>3.7099000000034046</c:v>
                </c:pt>
                <c:pt idx="43100">
                  <c:v>3.7100000000034048</c:v>
                </c:pt>
                <c:pt idx="43101">
                  <c:v>3.710100000003405</c:v>
                </c:pt>
                <c:pt idx="43102">
                  <c:v>3.7102000000034052</c:v>
                </c:pt>
                <c:pt idx="43103">
                  <c:v>3.7103000000034054</c:v>
                </c:pt>
                <c:pt idx="43104">
                  <c:v>3.7104000000034056</c:v>
                </c:pt>
                <c:pt idx="43105">
                  <c:v>3.7105000000034059</c:v>
                </c:pt>
                <c:pt idx="43106">
                  <c:v>3.7106000000034061</c:v>
                </c:pt>
                <c:pt idx="43107">
                  <c:v>3.7107000000034063</c:v>
                </c:pt>
                <c:pt idx="43108">
                  <c:v>3.7108000000034065</c:v>
                </c:pt>
                <c:pt idx="43109">
                  <c:v>3.7109000000034067</c:v>
                </c:pt>
                <c:pt idx="43110">
                  <c:v>3.7110000000034069</c:v>
                </c:pt>
                <c:pt idx="43111">
                  <c:v>3.7111000000034071</c:v>
                </c:pt>
                <c:pt idx="43112">
                  <c:v>3.7112000000034073</c:v>
                </c:pt>
                <c:pt idx="43113">
                  <c:v>3.7113000000034075</c:v>
                </c:pt>
                <c:pt idx="43114">
                  <c:v>3.7114000000034078</c:v>
                </c:pt>
                <c:pt idx="43115">
                  <c:v>3.711500000003408</c:v>
                </c:pt>
                <c:pt idx="43116">
                  <c:v>3.7116000000034082</c:v>
                </c:pt>
                <c:pt idx="43117">
                  <c:v>3.7117000000034084</c:v>
                </c:pt>
                <c:pt idx="43118">
                  <c:v>3.7118000000034086</c:v>
                </c:pt>
                <c:pt idx="43119">
                  <c:v>3.7119000000034088</c:v>
                </c:pt>
                <c:pt idx="43120">
                  <c:v>3.712000000003409</c:v>
                </c:pt>
                <c:pt idx="43121">
                  <c:v>3.7121000000034092</c:v>
                </c:pt>
                <c:pt idx="43122">
                  <c:v>3.7122000000034094</c:v>
                </c:pt>
                <c:pt idx="43123">
                  <c:v>3.7123000000034097</c:v>
                </c:pt>
                <c:pt idx="43124">
                  <c:v>3.7124000000034099</c:v>
                </c:pt>
                <c:pt idx="43125">
                  <c:v>3.7125000000034101</c:v>
                </c:pt>
                <c:pt idx="43126">
                  <c:v>3.7126000000034103</c:v>
                </c:pt>
                <c:pt idx="43127">
                  <c:v>3.7127000000034105</c:v>
                </c:pt>
                <c:pt idx="43128">
                  <c:v>3.7128000000034107</c:v>
                </c:pt>
                <c:pt idx="43129">
                  <c:v>3.7129000000034109</c:v>
                </c:pt>
                <c:pt idx="43130">
                  <c:v>3.7130000000034111</c:v>
                </c:pt>
                <c:pt idx="43131">
                  <c:v>3.7131000000034113</c:v>
                </c:pt>
                <c:pt idx="43132">
                  <c:v>3.7132000000034115</c:v>
                </c:pt>
                <c:pt idx="43133">
                  <c:v>3.7133000000034118</c:v>
                </c:pt>
                <c:pt idx="43134">
                  <c:v>3.713400000003412</c:v>
                </c:pt>
                <c:pt idx="43135">
                  <c:v>3.7135000000034122</c:v>
                </c:pt>
                <c:pt idx="43136">
                  <c:v>3.7136000000034124</c:v>
                </c:pt>
                <c:pt idx="43137">
                  <c:v>3.7137000000034126</c:v>
                </c:pt>
                <c:pt idx="43138">
                  <c:v>3.7138000000034128</c:v>
                </c:pt>
                <c:pt idx="43139">
                  <c:v>3.713900000003413</c:v>
                </c:pt>
                <c:pt idx="43140">
                  <c:v>3.7140000000034132</c:v>
                </c:pt>
                <c:pt idx="43141">
                  <c:v>3.7141000000034134</c:v>
                </c:pt>
                <c:pt idx="43142">
                  <c:v>3.7142000000034137</c:v>
                </c:pt>
                <c:pt idx="43143">
                  <c:v>3.7143000000034139</c:v>
                </c:pt>
                <c:pt idx="43144">
                  <c:v>3.7144000000034141</c:v>
                </c:pt>
                <c:pt idx="43145">
                  <c:v>3.7145000000034143</c:v>
                </c:pt>
                <c:pt idx="43146">
                  <c:v>3.7146000000034145</c:v>
                </c:pt>
                <c:pt idx="43147">
                  <c:v>3.7147000000034147</c:v>
                </c:pt>
                <c:pt idx="43148">
                  <c:v>3.7148000000034149</c:v>
                </c:pt>
                <c:pt idx="43149">
                  <c:v>3.7149000000034151</c:v>
                </c:pt>
                <c:pt idx="43150">
                  <c:v>3.7150000000034153</c:v>
                </c:pt>
                <c:pt idx="43151">
                  <c:v>3.7151000000034156</c:v>
                </c:pt>
                <c:pt idx="43152">
                  <c:v>3.7152000000034158</c:v>
                </c:pt>
                <c:pt idx="43153">
                  <c:v>3.715300000003416</c:v>
                </c:pt>
                <c:pt idx="43154">
                  <c:v>3.7154000000034162</c:v>
                </c:pt>
                <c:pt idx="43155">
                  <c:v>3.7155000000034164</c:v>
                </c:pt>
                <c:pt idx="43156">
                  <c:v>3.7156000000034166</c:v>
                </c:pt>
                <c:pt idx="43157">
                  <c:v>3.7157000000034168</c:v>
                </c:pt>
                <c:pt idx="43158">
                  <c:v>3.715800000003417</c:v>
                </c:pt>
                <c:pt idx="43159">
                  <c:v>3.7159000000034172</c:v>
                </c:pt>
                <c:pt idx="43160">
                  <c:v>3.7160000000034175</c:v>
                </c:pt>
                <c:pt idx="43161">
                  <c:v>3.7161000000034177</c:v>
                </c:pt>
                <c:pt idx="43162">
                  <c:v>3.7162000000034179</c:v>
                </c:pt>
                <c:pt idx="43163">
                  <c:v>3.7163000000034181</c:v>
                </c:pt>
                <c:pt idx="43164">
                  <c:v>3.7164000000034183</c:v>
                </c:pt>
                <c:pt idx="43165">
                  <c:v>3.7165000000034185</c:v>
                </c:pt>
                <c:pt idx="43166">
                  <c:v>3.7166000000034187</c:v>
                </c:pt>
                <c:pt idx="43167">
                  <c:v>3.7167000000034189</c:v>
                </c:pt>
                <c:pt idx="43168">
                  <c:v>3.7168000000034191</c:v>
                </c:pt>
                <c:pt idx="43169">
                  <c:v>3.7169000000034194</c:v>
                </c:pt>
                <c:pt idx="43170">
                  <c:v>3.7170000000034196</c:v>
                </c:pt>
                <c:pt idx="43171">
                  <c:v>3.7171000000034198</c:v>
                </c:pt>
                <c:pt idx="43172">
                  <c:v>3.71720000000342</c:v>
                </c:pt>
                <c:pt idx="43173">
                  <c:v>3.7173000000034202</c:v>
                </c:pt>
                <c:pt idx="43174">
                  <c:v>3.7174000000034204</c:v>
                </c:pt>
                <c:pt idx="43175">
                  <c:v>3.7175000000034206</c:v>
                </c:pt>
                <c:pt idx="43176">
                  <c:v>3.7176000000034208</c:v>
                </c:pt>
                <c:pt idx="43177">
                  <c:v>3.717700000003421</c:v>
                </c:pt>
                <c:pt idx="43178">
                  <c:v>3.7178000000034213</c:v>
                </c:pt>
                <c:pt idx="43179">
                  <c:v>3.7179000000034215</c:v>
                </c:pt>
                <c:pt idx="43180">
                  <c:v>3.7180000000034217</c:v>
                </c:pt>
                <c:pt idx="43181">
                  <c:v>3.7181000000034219</c:v>
                </c:pt>
                <c:pt idx="43182">
                  <c:v>3.7182000000034221</c:v>
                </c:pt>
                <c:pt idx="43183">
                  <c:v>3.7183000000034223</c:v>
                </c:pt>
                <c:pt idx="43184">
                  <c:v>3.7184000000034225</c:v>
                </c:pt>
                <c:pt idx="43185">
                  <c:v>3.7185000000034227</c:v>
                </c:pt>
                <c:pt idx="43186">
                  <c:v>3.7186000000034229</c:v>
                </c:pt>
                <c:pt idx="43187">
                  <c:v>3.7187000000034232</c:v>
                </c:pt>
                <c:pt idx="43188">
                  <c:v>3.7188000000034234</c:v>
                </c:pt>
                <c:pt idx="43189">
                  <c:v>3.7189000000034236</c:v>
                </c:pt>
                <c:pt idx="43190">
                  <c:v>3.7190000000034238</c:v>
                </c:pt>
                <c:pt idx="43191">
                  <c:v>3.719100000003424</c:v>
                </c:pt>
                <c:pt idx="43192">
                  <c:v>3.7192000000034242</c:v>
                </c:pt>
                <c:pt idx="43193">
                  <c:v>3.7193000000034244</c:v>
                </c:pt>
                <c:pt idx="43194">
                  <c:v>3.7194000000034246</c:v>
                </c:pt>
                <c:pt idx="43195">
                  <c:v>3.7195000000034248</c:v>
                </c:pt>
                <c:pt idx="43196">
                  <c:v>3.7196000000034251</c:v>
                </c:pt>
                <c:pt idx="43197">
                  <c:v>3.7197000000034253</c:v>
                </c:pt>
                <c:pt idx="43198">
                  <c:v>3.7198000000034255</c:v>
                </c:pt>
                <c:pt idx="43199">
                  <c:v>3.7199000000034257</c:v>
                </c:pt>
                <c:pt idx="43200">
                  <c:v>3.7200000000034259</c:v>
                </c:pt>
                <c:pt idx="43201">
                  <c:v>3.7201000000034261</c:v>
                </c:pt>
                <c:pt idx="43202">
                  <c:v>3.7202000000034263</c:v>
                </c:pt>
                <c:pt idx="43203">
                  <c:v>3.7203000000034265</c:v>
                </c:pt>
                <c:pt idx="43204">
                  <c:v>3.7204000000034267</c:v>
                </c:pt>
                <c:pt idx="43205">
                  <c:v>3.720500000003427</c:v>
                </c:pt>
                <c:pt idx="43206">
                  <c:v>3.7206000000034272</c:v>
                </c:pt>
                <c:pt idx="43207">
                  <c:v>3.7207000000034274</c:v>
                </c:pt>
                <c:pt idx="43208">
                  <c:v>3.7208000000034276</c:v>
                </c:pt>
                <c:pt idx="43209">
                  <c:v>3.7209000000034278</c:v>
                </c:pt>
                <c:pt idx="43210">
                  <c:v>3.721000000003428</c:v>
                </c:pt>
                <c:pt idx="43211">
                  <c:v>3.7211000000034282</c:v>
                </c:pt>
                <c:pt idx="43212">
                  <c:v>3.7212000000034284</c:v>
                </c:pt>
                <c:pt idx="43213">
                  <c:v>3.7213000000034286</c:v>
                </c:pt>
                <c:pt idx="43214">
                  <c:v>3.7214000000034289</c:v>
                </c:pt>
                <c:pt idx="43215">
                  <c:v>3.7215000000034291</c:v>
                </c:pt>
                <c:pt idx="43216">
                  <c:v>3.7216000000034293</c:v>
                </c:pt>
                <c:pt idx="43217">
                  <c:v>3.7217000000034295</c:v>
                </c:pt>
                <c:pt idx="43218">
                  <c:v>3.7218000000034297</c:v>
                </c:pt>
                <c:pt idx="43219">
                  <c:v>3.7219000000034299</c:v>
                </c:pt>
                <c:pt idx="43220">
                  <c:v>3.7220000000034301</c:v>
                </c:pt>
                <c:pt idx="43221">
                  <c:v>3.7221000000034303</c:v>
                </c:pt>
                <c:pt idx="43222">
                  <c:v>3.7222000000034305</c:v>
                </c:pt>
                <c:pt idx="43223">
                  <c:v>3.7223000000034308</c:v>
                </c:pt>
                <c:pt idx="43224">
                  <c:v>3.722400000003431</c:v>
                </c:pt>
                <c:pt idx="43225">
                  <c:v>3.7225000000034312</c:v>
                </c:pt>
                <c:pt idx="43226">
                  <c:v>3.7226000000034314</c:v>
                </c:pt>
                <c:pt idx="43227">
                  <c:v>3.7227000000034316</c:v>
                </c:pt>
                <c:pt idx="43228">
                  <c:v>3.7228000000034318</c:v>
                </c:pt>
                <c:pt idx="43229">
                  <c:v>3.722900000003432</c:v>
                </c:pt>
                <c:pt idx="43230">
                  <c:v>3.7230000000034322</c:v>
                </c:pt>
                <c:pt idx="43231">
                  <c:v>3.7231000000034324</c:v>
                </c:pt>
                <c:pt idx="43232">
                  <c:v>3.7232000000034327</c:v>
                </c:pt>
                <c:pt idx="43233">
                  <c:v>3.7233000000034329</c:v>
                </c:pt>
                <c:pt idx="43234">
                  <c:v>3.7234000000034331</c:v>
                </c:pt>
                <c:pt idx="43235">
                  <c:v>3.7235000000034333</c:v>
                </c:pt>
                <c:pt idx="43236">
                  <c:v>3.7236000000034335</c:v>
                </c:pt>
                <c:pt idx="43237">
                  <c:v>3.7237000000034337</c:v>
                </c:pt>
                <c:pt idx="43238">
                  <c:v>3.7238000000034339</c:v>
                </c:pt>
                <c:pt idx="43239">
                  <c:v>3.7239000000034341</c:v>
                </c:pt>
                <c:pt idx="43240">
                  <c:v>3.7240000000034343</c:v>
                </c:pt>
                <c:pt idx="43241">
                  <c:v>3.7241000000034346</c:v>
                </c:pt>
                <c:pt idx="43242">
                  <c:v>3.7242000000034348</c:v>
                </c:pt>
                <c:pt idx="43243">
                  <c:v>3.724300000003435</c:v>
                </c:pt>
                <c:pt idx="43244">
                  <c:v>3.7244000000034352</c:v>
                </c:pt>
                <c:pt idx="43245">
                  <c:v>3.7245000000034354</c:v>
                </c:pt>
                <c:pt idx="43246">
                  <c:v>3.7246000000034356</c:v>
                </c:pt>
                <c:pt idx="43247">
                  <c:v>3.7247000000034358</c:v>
                </c:pt>
                <c:pt idx="43248">
                  <c:v>3.724800000003436</c:v>
                </c:pt>
                <c:pt idx="43249">
                  <c:v>3.7249000000034362</c:v>
                </c:pt>
                <c:pt idx="43250">
                  <c:v>3.7250000000034365</c:v>
                </c:pt>
                <c:pt idx="43251">
                  <c:v>3.7251000000034367</c:v>
                </c:pt>
                <c:pt idx="43252">
                  <c:v>3.7252000000034369</c:v>
                </c:pt>
                <c:pt idx="43253">
                  <c:v>3.7253000000034371</c:v>
                </c:pt>
                <c:pt idx="43254">
                  <c:v>3.7254000000034373</c:v>
                </c:pt>
                <c:pt idx="43255">
                  <c:v>3.7255000000034375</c:v>
                </c:pt>
                <c:pt idx="43256">
                  <c:v>3.7256000000034377</c:v>
                </c:pt>
                <c:pt idx="43257">
                  <c:v>3.7257000000034379</c:v>
                </c:pt>
                <c:pt idx="43258">
                  <c:v>3.7258000000034381</c:v>
                </c:pt>
                <c:pt idx="43259">
                  <c:v>3.7259000000034384</c:v>
                </c:pt>
                <c:pt idx="43260">
                  <c:v>3.7260000000034386</c:v>
                </c:pt>
                <c:pt idx="43261">
                  <c:v>3.7261000000034388</c:v>
                </c:pt>
                <c:pt idx="43262">
                  <c:v>3.726200000003439</c:v>
                </c:pt>
                <c:pt idx="43263">
                  <c:v>3.7263000000034392</c:v>
                </c:pt>
                <c:pt idx="43264">
                  <c:v>3.7264000000034394</c:v>
                </c:pt>
                <c:pt idx="43265">
                  <c:v>3.7265000000034396</c:v>
                </c:pt>
                <c:pt idx="43266">
                  <c:v>3.7266000000034398</c:v>
                </c:pt>
                <c:pt idx="43267">
                  <c:v>3.72670000000344</c:v>
                </c:pt>
                <c:pt idx="43268">
                  <c:v>3.7268000000034402</c:v>
                </c:pt>
                <c:pt idx="43269">
                  <c:v>3.7269000000034405</c:v>
                </c:pt>
                <c:pt idx="43270">
                  <c:v>3.7270000000034407</c:v>
                </c:pt>
                <c:pt idx="43271">
                  <c:v>3.7271000000034409</c:v>
                </c:pt>
                <c:pt idx="43272">
                  <c:v>3.7272000000034411</c:v>
                </c:pt>
                <c:pt idx="43273">
                  <c:v>3.7273000000034413</c:v>
                </c:pt>
                <c:pt idx="43274">
                  <c:v>3.7274000000034415</c:v>
                </c:pt>
                <c:pt idx="43275">
                  <c:v>3.7275000000034417</c:v>
                </c:pt>
                <c:pt idx="43276">
                  <c:v>3.7276000000034419</c:v>
                </c:pt>
                <c:pt idx="43277">
                  <c:v>3.7277000000034421</c:v>
                </c:pt>
                <c:pt idx="43278">
                  <c:v>3.7278000000034424</c:v>
                </c:pt>
                <c:pt idx="43279">
                  <c:v>3.7279000000034426</c:v>
                </c:pt>
                <c:pt idx="43280">
                  <c:v>3.7280000000034428</c:v>
                </c:pt>
                <c:pt idx="43281">
                  <c:v>3.728100000003443</c:v>
                </c:pt>
                <c:pt idx="43282">
                  <c:v>3.7282000000034432</c:v>
                </c:pt>
                <c:pt idx="43283">
                  <c:v>3.7283000000034434</c:v>
                </c:pt>
                <c:pt idx="43284">
                  <c:v>3.7284000000034436</c:v>
                </c:pt>
                <c:pt idx="43285">
                  <c:v>3.7285000000034438</c:v>
                </c:pt>
                <c:pt idx="43286">
                  <c:v>3.728600000003444</c:v>
                </c:pt>
                <c:pt idx="43287">
                  <c:v>3.7287000000034443</c:v>
                </c:pt>
                <c:pt idx="43288">
                  <c:v>3.7288000000034445</c:v>
                </c:pt>
                <c:pt idx="43289">
                  <c:v>3.7289000000034447</c:v>
                </c:pt>
                <c:pt idx="43290">
                  <c:v>3.7290000000034449</c:v>
                </c:pt>
                <c:pt idx="43291">
                  <c:v>3.7291000000034451</c:v>
                </c:pt>
                <c:pt idx="43292">
                  <c:v>3.7292000000034453</c:v>
                </c:pt>
                <c:pt idx="43293">
                  <c:v>3.7293000000034455</c:v>
                </c:pt>
                <c:pt idx="43294">
                  <c:v>3.7294000000034457</c:v>
                </c:pt>
                <c:pt idx="43295">
                  <c:v>3.7295000000034459</c:v>
                </c:pt>
                <c:pt idx="43296">
                  <c:v>3.7296000000034462</c:v>
                </c:pt>
                <c:pt idx="43297">
                  <c:v>3.7297000000034464</c:v>
                </c:pt>
                <c:pt idx="43298">
                  <c:v>3.7298000000034466</c:v>
                </c:pt>
                <c:pt idx="43299">
                  <c:v>3.7299000000034468</c:v>
                </c:pt>
                <c:pt idx="43300">
                  <c:v>3.730000000003447</c:v>
                </c:pt>
                <c:pt idx="43301">
                  <c:v>3.7301000000034472</c:v>
                </c:pt>
                <c:pt idx="43302">
                  <c:v>3.7302000000034474</c:v>
                </c:pt>
                <c:pt idx="43303">
                  <c:v>3.7303000000034476</c:v>
                </c:pt>
                <c:pt idx="43304">
                  <c:v>3.7304000000034478</c:v>
                </c:pt>
                <c:pt idx="43305">
                  <c:v>3.7305000000034481</c:v>
                </c:pt>
                <c:pt idx="43306">
                  <c:v>3.7306000000034483</c:v>
                </c:pt>
                <c:pt idx="43307">
                  <c:v>3.7307000000034485</c:v>
                </c:pt>
                <c:pt idx="43308">
                  <c:v>3.7308000000034487</c:v>
                </c:pt>
                <c:pt idx="43309">
                  <c:v>3.7309000000034489</c:v>
                </c:pt>
                <c:pt idx="43310">
                  <c:v>3.7310000000034491</c:v>
                </c:pt>
                <c:pt idx="43311">
                  <c:v>3.7311000000034493</c:v>
                </c:pt>
                <c:pt idx="43312">
                  <c:v>3.7312000000034495</c:v>
                </c:pt>
                <c:pt idx="43313">
                  <c:v>3.7313000000034497</c:v>
                </c:pt>
                <c:pt idx="43314">
                  <c:v>3.73140000000345</c:v>
                </c:pt>
                <c:pt idx="43315">
                  <c:v>3.7315000000034502</c:v>
                </c:pt>
                <c:pt idx="43316">
                  <c:v>3.7316000000034504</c:v>
                </c:pt>
                <c:pt idx="43317">
                  <c:v>3.7317000000034506</c:v>
                </c:pt>
                <c:pt idx="43318">
                  <c:v>3.7318000000034508</c:v>
                </c:pt>
                <c:pt idx="43319">
                  <c:v>3.731900000003451</c:v>
                </c:pt>
                <c:pt idx="43320">
                  <c:v>3.7320000000034512</c:v>
                </c:pt>
                <c:pt idx="43321">
                  <c:v>3.7321000000034514</c:v>
                </c:pt>
                <c:pt idx="43322">
                  <c:v>3.7322000000034516</c:v>
                </c:pt>
                <c:pt idx="43323">
                  <c:v>3.7323000000034519</c:v>
                </c:pt>
                <c:pt idx="43324">
                  <c:v>3.7324000000034521</c:v>
                </c:pt>
                <c:pt idx="43325">
                  <c:v>3.7325000000034523</c:v>
                </c:pt>
                <c:pt idx="43326">
                  <c:v>3.7326000000034525</c:v>
                </c:pt>
                <c:pt idx="43327">
                  <c:v>3.7327000000034527</c:v>
                </c:pt>
                <c:pt idx="43328">
                  <c:v>3.7328000000034529</c:v>
                </c:pt>
                <c:pt idx="43329">
                  <c:v>3.7329000000034531</c:v>
                </c:pt>
                <c:pt idx="43330">
                  <c:v>3.7330000000034533</c:v>
                </c:pt>
                <c:pt idx="43331">
                  <c:v>3.7331000000034535</c:v>
                </c:pt>
                <c:pt idx="43332">
                  <c:v>3.7332000000034538</c:v>
                </c:pt>
                <c:pt idx="43333">
                  <c:v>3.733300000003454</c:v>
                </c:pt>
                <c:pt idx="43334">
                  <c:v>3.7334000000034542</c:v>
                </c:pt>
                <c:pt idx="43335">
                  <c:v>3.7335000000034544</c:v>
                </c:pt>
                <c:pt idx="43336">
                  <c:v>3.7336000000034546</c:v>
                </c:pt>
                <c:pt idx="43337">
                  <c:v>3.7337000000034548</c:v>
                </c:pt>
                <c:pt idx="43338">
                  <c:v>3.733800000003455</c:v>
                </c:pt>
                <c:pt idx="43339">
                  <c:v>3.7339000000034552</c:v>
                </c:pt>
                <c:pt idx="43340">
                  <c:v>3.7340000000034554</c:v>
                </c:pt>
                <c:pt idx="43341">
                  <c:v>3.7341000000034557</c:v>
                </c:pt>
                <c:pt idx="43342">
                  <c:v>3.7342000000034559</c:v>
                </c:pt>
                <c:pt idx="43343">
                  <c:v>3.7343000000034561</c:v>
                </c:pt>
                <c:pt idx="43344">
                  <c:v>3.7344000000034563</c:v>
                </c:pt>
                <c:pt idx="43345">
                  <c:v>3.7345000000034565</c:v>
                </c:pt>
                <c:pt idx="43346">
                  <c:v>3.7346000000034567</c:v>
                </c:pt>
                <c:pt idx="43347">
                  <c:v>3.7347000000034569</c:v>
                </c:pt>
                <c:pt idx="43348">
                  <c:v>3.7348000000034571</c:v>
                </c:pt>
                <c:pt idx="43349">
                  <c:v>3.7349000000034573</c:v>
                </c:pt>
                <c:pt idx="43350">
                  <c:v>3.7350000000034576</c:v>
                </c:pt>
                <c:pt idx="43351">
                  <c:v>3.7351000000034578</c:v>
                </c:pt>
                <c:pt idx="43352">
                  <c:v>3.735200000003458</c:v>
                </c:pt>
                <c:pt idx="43353">
                  <c:v>3.7353000000034582</c:v>
                </c:pt>
                <c:pt idx="43354">
                  <c:v>3.7354000000034584</c:v>
                </c:pt>
                <c:pt idx="43355">
                  <c:v>3.7355000000034586</c:v>
                </c:pt>
                <c:pt idx="43356">
                  <c:v>3.7356000000034588</c:v>
                </c:pt>
                <c:pt idx="43357">
                  <c:v>3.735700000003459</c:v>
                </c:pt>
                <c:pt idx="43358">
                  <c:v>3.7358000000034592</c:v>
                </c:pt>
                <c:pt idx="43359">
                  <c:v>3.7359000000034595</c:v>
                </c:pt>
                <c:pt idx="43360">
                  <c:v>3.7360000000034597</c:v>
                </c:pt>
                <c:pt idx="43361">
                  <c:v>3.7361000000034599</c:v>
                </c:pt>
                <c:pt idx="43362">
                  <c:v>3.7362000000034601</c:v>
                </c:pt>
                <c:pt idx="43363">
                  <c:v>3.7363000000034603</c:v>
                </c:pt>
                <c:pt idx="43364">
                  <c:v>3.7364000000034605</c:v>
                </c:pt>
                <c:pt idx="43365">
                  <c:v>3.7365000000034607</c:v>
                </c:pt>
                <c:pt idx="43366">
                  <c:v>3.7366000000034609</c:v>
                </c:pt>
                <c:pt idx="43367">
                  <c:v>3.7367000000034611</c:v>
                </c:pt>
                <c:pt idx="43368">
                  <c:v>3.7368000000034614</c:v>
                </c:pt>
                <c:pt idx="43369">
                  <c:v>3.7369000000034616</c:v>
                </c:pt>
                <c:pt idx="43370">
                  <c:v>3.7370000000034618</c:v>
                </c:pt>
                <c:pt idx="43371">
                  <c:v>3.737100000003462</c:v>
                </c:pt>
                <c:pt idx="43372">
                  <c:v>3.7372000000034622</c:v>
                </c:pt>
                <c:pt idx="43373">
                  <c:v>3.7373000000034624</c:v>
                </c:pt>
                <c:pt idx="43374">
                  <c:v>3.7374000000034626</c:v>
                </c:pt>
                <c:pt idx="43375">
                  <c:v>3.7375000000034628</c:v>
                </c:pt>
                <c:pt idx="43376">
                  <c:v>3.737600000003463</c:v>
                </c:pt>
                <c:pt idx="43377">
                  <c:v>3.7377000000034633</c:v>
                </c:pt>
                <c:pt idx="43378">
                  <c:v>3.7378000000034635</c:v>
                </c:pt>
                <c:pt idx="43379">
                  <c:v>3.7379000000034637</c:v>
                </c:pt>
                <c:pt idx="43380">
                  <c:v>3.7380000000034639</c:v>
                </c:pt>
                <c:pt idx="43381">
                  <c:v>3.7381000000034641</c:v>
                </c:pt>
                <c:pt idx="43382">
                  <c:v>3.7382000000034643</c:v>
                </c:pt>
                <c:pt idx="43383">
                  <c:v>3.7383000000034645</c:v>
                </c:pt>
                <c:pt idx="43384">
                  <c:v>3.7384000000034647</c:v>
                </c:pt>
                <c:pt idx="43385">
                  <c:v>3.7385000000034649</c:v>
                </c:pt>
                <c:pt idx="43386">
                  <c:v>3.7386000000034652</c:v>
                </c:pt>
                <c:pt idx="43387">
                  <c:v>3.7387000000034654</c:v>
                </c:pt>
                <c:pt idx="43388">
                  <c:v>3.7388000000034656</c:v>
                </c:pt>
                <c:pt idx="43389">
                  <c:v>3.7389000000034658</c:v>
                </c:pt>
                <c:pt idx="43390">
                  <c:v>3.739000000003466</c:v>
                </c:pt>
                <c:pt idx="43391">
                  <c:v>3.7391000000034662</c:v>
                </c:pt>
                <c:pt idx="43392">
                  <c:v>3.7392000000034664</c:v>
                </c:pt>
                <c:pt idx="43393">
                  <c:v>3.7393000000034666</c:v>
                </c:pt>
                <c:pt idx="43394">
                  <c:v>3.7394000000034668</c:v>
                </c:pt>
                <c:pt idx="43395">
                  <c:v>3.7395000000034671</c:v>
                </c:pt>
                <c:pt idx="43396">
                  <c:v>3.7396000000034673</c:v>
                </c:pt>
                <c:pt idx="43397">
                  <c:v>3.7397000000034675</c:v>
                </c:pt>
                <c:pt idx="43398">
                  <c:v>3.7398000000034677</c:v>
                </c:pt>
                <c:pt idx="43399">
                  <c:v>3.7399000000034679</c:v>
                </c:pt>
                <c:pt idx="43400">
                  <c:v>3.7400000000034681</c:v>
                </c:pt>
                <c:pt idx="43401">
                  <c:v>3.7401000000034683</c:v>
                </c:pt>
                <c:pt idx="43402">
                  <c:v>3.7402000000034685</c:v>
                </c:pt>
                <c:pt idx="43403">
                  <c:v>3.7403000000034687</c:v>
                </c:pt>
                <c:pt idx="43404">
                  <c:v>3.7404000000034689</c:v>
                </c:pt>
                <c:pt idx="43405">
                  <c:v>3.7405000000034692</c:v>
                </c:pt>
                <c:pt idx="43406">
                  <c:v>3.7406000000034694</c:v>
                </c:pt>
                <c:pt idx="43407">
                  <c:v>3.7407000000034696</c:v>
                </c:pt>
                <c:pt idx="43408">
                  <c:v>3.7408000000034698</c:v>
                </c:pt>
                <c:pt idx="43409">
                  <c:v>3.74090000000347</c:v>
                </c:pt>
                <c:pt idx="43410">
                  <c:v>3.7410000000034702</c:v>
                </c:pt>
                <c:pt idx="43411">
                  <c:v>3.7411000000034704</c:v>
                </c:pt>
                <c:pt idx="43412">
                  <c:v>3.7412000000034706</c:v>
                </c:pt>
                <c:pt idx="43413">
                  <c:v>3.7413000000034708</c:v>
                </c:pt>
                <c:pt idx="43414">
                  <c:v>3.7414000000034711</c:v>
                </c:pt>
                <c:pt idx="43415">
                  <c:v>3.7415000000034713</c:v>
                </c:pt>
                <c:pt idx="43416">
                  <c:v>3.7416000000034715</c:v>
                </c:pt>
                <c:pt idx="43417">
                  <c:v>3.7417000000034717</c:v>
                </c:pt>
                <c:pt idx="43418">
                  <c:v>3.7418000000034719</c:v>
                </c:pt>
                <c:pt idx="43419">
                  <c:v>3.7419000000034721</c:v>
                </c:pt>
                <c:pt idx="43420">
                  <c:v>3.7420000000034723</c:v>
                </c:pt>
                <c:pt idx="43421">
                  <c:v>3.7421000000034725</c:v>
                </c:pt>
                <c:pt idx="43422">
                  <c:v>3.7422000000034727</c:v>
                </c:pt>
                <c:pt idx="43423">
                  <c:v>3.742300000003473</c:v>
                </c:pt>
                <c:pt idx="43424">
                  <c:v>3.7424000000034732</c:v>
                </c:pt>
                <c:pt idx="43425">
                  <c:v>3.7425000000034734</c:v>
                </c:pt>
                <c:pt idx="43426">
                  <c:v>3.7426000000034736</c:v>
                </c:pt>
                <c:pt idx="43427">
                  <c:v>3.7427000000034738</c:v>
                </c:pt>
                <c:pt idx="43428">
                  <c:v>3.742800000003474</c:v>
                </c:pt>
                <c:pt idx="43429">
                  <c:v>3.7429000000034742</c:v>
                </c:pt>
                <c:pt idx="43430">
                  <c:v>3.7430000000034744</c:v>
                </c:pt>
                <c:pt idx="43431">
                  <c:v>3.7431000000034746</c:v>
                </c:pt>
                <c:pt idx="43432">
                  <c:v>3.7432000000034749</c:v>
                </c:pt>
                <c:pt idx="43433">
                  <c:v>3.7433000000034751</c:v>
                </c:pt>
                <c:pt idx="43434">
                  <c:v>3.7434000000034753</c:v>
                </c:pt>
                <c:pt idx="43435">
                  <c:v>3.7435000000034755</c:v>
                </c:pt>
                <c:pt idx="43436">
                  <c:v>3.7436000000034757</c:v>
                </c:pt>
                <c:pt idx="43437">
                  <c:v>3.7437000000034759</c:v>
                </c:pt>
                <c:pt idx="43438">
                  <c:v>3.7438000000034761</c:v>
                </c:pt>
                <c:pt idx="43439">
                  <c:v>3.7439000000034763</c:v>
                </c:pt>
                <c:pt idx="43440">
                  <c:v>3.7440000000034765</c:v>
                </c:pt>
                <c:pt idx="43441">
                  <c:v>3.7441000000034768</c:v>
                </c:pt>
                <c:pt idx="43442">
                  <c:v>3.744200000003477</c:v>
                </c:pt>
                <c:pt idx="43443">
                  <c:v>3.7443000000034772</c:v>
                </c:pt>
                <c:pt idx="43444">
                  <c:v>3.7444000000034774</c:v>
                </c:pt>
                <c:pt idx="43445">
                  <c:v>3.7445000000034776</c:v>
                </c:pt>
                <c:pt idx="43446">
                  <c:v>3.7446000000034778</c:v>
                </c:pt>
                <c:pt idx="43447">
                  <c:v>3.744700000003478</c:v>
                </c:pt>
                <c:pt idx="43448">
                  <c:v>3.7448000000034782</c:v>
                </c:pt>
                <c:pt idx="43449">
                  <c:v>3.7449000000034784</c:v>
                </c:pt>
                <c:pt idx="43450">
                  <c:v>3.7450000000034787</c:v>
                </c:pt>
                <c:pt idx="43451">
                  <c:v>3.7451000000034789</c:v>
                </c:pt>
                <c:pt idx="43452">
                  <c:v>3.7452000000034791</c:v>
                </c:pt>
                <c:pt idx="43453">
                  <c:v>3.7453000000034793</c:v>
                </c:pt>
                <c:pt idx="43454">
                  <c:v>3.7454000000034795</c:v>
                </c:pt>
                <c:pt idx="43455">
                  <c:v>3.7455000000034797</c:v>
                </c:pt>
                <c:pt idx="43456">
                  <c:v>3.7456000000034799</c:v>
                </c:pt>
                <c:pt idx="43457">
                  <c:v>3.7457000000034801</c:v>
                </c:pt>
                <c:pt idx="43458">
                  <c:v>3.7458000000034803</c:v>
                </c:pt>
                <c:pt idx="43459">
                  <c:v>3.7459000000034806</c:v>
                </c:pt>
                <c:pt idx="43460">
                  <c:v>3.7460000000034808</c:v>
                </c:pt>
                <c:pt idx="43461">
                  <c:v>3.746100000003481</c:v>
                </c:pt>
                <c:pt idx="43462">
                  <c:v>3.7462000000034812</c:v>
                </c:pt>
                <c:pt idx="43463">
                  <c:v>3.7463000000034814</c:v>
                </c:pt>
                <c:pt idx="43464">
                  <c:v>3.7464000000034816</c:v>
                </c:pt>
                <c:pt idx="43465">
                  <c:v>3.7465000000034818</c:v>
                </c:pt>
                <c:pt idx="43466">
                  <c:v>3.746600000003482</c:v>
                </c:pt>
                <c:pt idx="43467">
                  <c:v>3.7467000000034822</c:v>
                </c:pt>
                <c:pt idx="43468">
                  <c:v>3.7468000000034825</c:v>
                </c:pt>
                <c:pt idx="43469">
                  <c:v>3.7469000000034827</c:v>
                </c:pt>
                <c:pt idx="43470">
                  <c:v>3.7470000000034829</c:v>
                </c:pt>
                <c:pt idx="43471">
                  <c:v>3.7471000000034831</c:v>
                </c:pt>
                <c:pt idx="43472">
                  <c:v>3.7472000000034833</c:v>
                </c:pt>
                <c:pt idx="43473">
                  <c:v>3.7473000000034835</c:v>
                </c:pt>
                <c:pt idx="43474">
                  <c:v>3.7474000000034837</c:v>
                </c:pt>
                <c:pt idx="43475">
                  <c:v>3.7475000000034839</c:v>
                </c:pt>
                <c:pt idx="43476">
                  <c:v>3.7476000000034841</c:v>
                </c:pt>
                <c:pt idx="43477">
                  <c:v>3.7477000000034844</c:v>
                </c:pt>
                <c:pt idx="43478">
                  <c:v>3.7478000000034846</c:v>
                </c:pt>
                <c:pt idx="43479">
                  <c:v>3.7479000000034848</c:v>
                </c:pt>
                <c:pt idx="43480">
                  <c:v>3.748000000003485</c:v>
                </c:pt>
                <c:pt idx="43481">
                  <c:v>3.7481000000034852</c:v>
                </c:pt>
                <c:pt idx="43482">
                  <c:v>3.7482000000034854</c:v>
                </c:pt>
                <c:pt idx="43483">
                  <c:v>3.7483000000034856</c:v>
                </c:pt>
                <c:pt idx="43484">
                  <c:v>3.7484000000034858</c:v>
                </c:pt>
                <c:pt idx="43485">
                  <c:v>3.748500000003486</c:v>
                </c:pt>
                <c:pt idx="43486">
                  <c:v>3.7486000000034863</c:v>
                </c:pt>
                <c:pt idx="43487">
                  <c:v>3.7487000000034865</c:v>
                </c:pt>
                <c:pt idx="43488">
                  <c:v>3.7488000000034867</c:v>
                </c:pt>
                <c:pt idx="43489">
                  <c:v>3.7489000000034869</c:v>
                </c:pt>
                <c:pt idx="43490">
                  <c:v>3.7490000000034871</c:v>
                </c:pt>
                <c:pt idx="43491">
                  <c:v>3.7491000000034873</c:v>
                </c:pt>
                <c:pt idx="43492">
                  <c:v>3.7492000000034875</c:v>
                </c:pt>
                <c:pt idx="43493">
                  <c:v>3.7493000000034877</c:v>
                </c:pt>
                <c:pt idx="43494">
                  <c:v>3.7494000000034879</c:v>
                </c:pt>
                <c:pt idx="43495">
                  <c:v>3.7495000000034882</c:v>
                </c:pt>
                <c:pt idx="43496">
                  <c:v>3.7496000000034884</c:v>
                </c:pt>
                <c:pt idx="43497">
                  <c:v>3.7497000000034886</c:v>
                </c:pt>
                <c:pt idx="43498">
                  <c:v>3.7498000000034888</c:v>
                </c:pt>
                <c:pt idx="43499">
                  <c:v>3.749900000003489</c:v>
                </c:pt>
                <c:pt idx="43500">
                  <c:v>3.7500000000034892</c:v>
                </c:pt>
                <c:pt idx="43501">
                  <c:v>3.7501000000034894</c:v>
                </c:pt>
                <c:pt idx="43502">
                  <c:v>3.7502000000034896</c:v>
                </c:pt>
                <c:pt idx="43503">
                  <c:v>3.7503000000034898</c:v>
                </c:pt>
                <c:pt idx="43504">
                  <c:v>3.7504000000034901</c:v>
                </c:pt>
                <c:pt idx="43505">
                  <c:v>3.7505000000034903</c:v>
                </c:pt>
                <c:pt idx="43506">
                  <c:v>3.7506000000034905</c:v>
                </c:pt>
                <c:pt idx="43507">
                  <c:v>3.7507000000034907</c:v>
                </c:pt>
                <c:pt idx="43508">
                  <c:v>3.7508000000034909</c:v>
                </c:pt>
                <c:pt idx="43509">
                  <c:v>3.7509000000034911</c:v>
                </c:pt>
                <c:pt idx="43510">
                  <c:v>3.7510000000034913</c:v>
                </c:pt>
                <c:pt idx="43511">
                  <c:v>3.7511000000034915</c:v>
                </c:pt>
                <c:pt idx="43512">
                  <c:v>3.7512000000034917</c:v>
                </c:pt>
                <c:pt idx="43513">
                  <c:v>3.751300000003492</c:v>
                </c:pt>
                <c:pt idx="43514">
                  <c:v>3.7514000000034922</c:v>
                </c:pt>
                <c:pt idx="43515">
                  <c:v>3.7515000000034924</c:v>
                </c:pt>
                <c:pt idx="43516">
                  <c:v>3.7516000000034926</c:v>
                </c:pt>
                <c:pt idx="43517">
                  <c:v>3.7517000000034928</c:v>
                </c:pt>
                <c:pt idx="43518">
                  <c:v>3.751800000003493</c:v>
                </c:pt>
                <c:pt idx="43519">
                  <c:v>3.7519000000034932</c:v>
                </c:pt>
                <c:pt idx="43520">
                  <c:v>3.7520000000034934</c:v>
                </c:pt>
                <c:pt idx="43521">
                  <c:v>3.7521000000034936</c:v>
                </c:pt>
                <c:pt idx="43522">
                  <c:v>3.7522000000034939</c:v>
                </c:pt>
                <c:pt idx="43523">
                  <c:v>3.7523000000034941</c:v>
                </c:pt>
                <c:pt idx="43524">
                  <c:v>3.7524000000034943</c:v>
                </c:pt>
                <c:pt idx="43525">
                  <c:v>3.7525000000034945</c:v>
                </c:pt>
                <c:pt idx="43526">
                  <c:v>3.7526000000034947</c:v>
                </c:pt>
                <c:pt idx="43527">
                  <c:v>3.7527000000034949</c:v>
                </c:pt>
                <c:pt idx="43528">
                  <c:v>3.7528000000034951</c:v>
                </c:pt>
                <c:pt idx="43529">
                  <c:v>3.7529000000034953</c:v>
                </c:pt>
                <c:pt idx="43530">
                  <c:v>3.7530000000034955</c:v>
                </c:pt>
                <c:pt idx="43531">
                  <c:v>3.7531000000034958</c:v>
                </c:pt>
                <c:pt idx="43532">
                  <c:v>3.753200000003496</c:v>
                </c:pt>
                <c:pt idx="43533">
                  <c:v>3.7533000000034962</c:v>
                </c:pt>
                <c:pt idx="43534">
                  <c:v>3.7534000000034964</c:v>
                </c:pt>
                <c:pt idx="43535">
                  <c:v>3.7535000000034966</c:v>
                </c:pt>
                <c:pt idx="43536">
                  <c:v>3.7536000000034968</c:v>
                </c:pt>
                <c:pt idx="43537">
                  <c:v>3.753700000003497</c:v>
                </c:pt>
                <c:pt idx="43538">
                  <c:v>3.7538000000034972</c:v>
                </c:pt>
                <c:pt idx="43539">
                  <c:v>3.7539000000034974</c:v>
                </c:pt>
                <c:pt idx="43540">
                  <c:v>3.7540000000034977</c:v>
                </c:pt>
                <c:pt idx="43541">
                  <c:v>3.7541000000034979</c:v>
                </c:pt>
                <c:pt idx="43542">
                  <c:v>3.7542000000034981</c:v>
                </c:pt>
                <c:pt idx="43543">
                  <c:v>3.7543000000034983</c:v>
                </c:pt>
                <c:pt idx="43544">
                  <c:v>3.7544000000034985</c:v>
                </c:pt>
                <c:pt idx="43545">
                  <c:v>3.7545000000034987</c:v>
                </c:pt>
                <c:pt idx="43546">
                  <c:v>3.7546000000034989</c:v>
                </c:pt>
                <c:pt idx="43547">
                  <c:v>3.7547000000034991</c:v>
                </c:pt>
                <c:pt idx="43548">
                  <c:v>3.7548000000034993</c:v>
                </c:pt>
                <c:pt idx="43549">
                  <c:v>3.7549000000034995</c:v>
                </c:pt>
                <c:pt idx="43550">
                  <c:v>3.7550000000034998</c:v>
                </c:pt>
                <c:pt idx="43551">
                  <c:v>3.7551000000035</c:v>
                </c:pt>
                <c:pt idx="43552">
                  <c:v>3.7552000000035002</c:v>
                </c:pt>
                <c:pt idx="43553">
                  <c:v>3.7553000000035004</c:v>
                </c:pt>
                <c:pt idx="43554">
                  <c:v>3.7554000000035006</c:v>
                </c:pt>
                <c:pt idx="43555">
                  <c:v>3.7555000000035008</c:v>
                </c:pt>
                <c:pt idx="43556">
                  <c:v>3.755600000003501</c:v>
                </c:pt>
                <c:pt idx="43557">
                  <c:v>3.7557000000035012</c:v>
                </c:pt>
                <c:pt idx="43558">
                  <c:v>3.7558000000035014</c:v>
                </c:pt>
                <c:pt idx="43559">
                  <c:v>3.7559000000035017</c:v>
                </c:pt>
                <c:pt idx="43560">
                  <c:v>3.7560000000035019</c:v>
                </c:pt>
                <c:pt idx="43561">
                  <c:v>3.7561000000035021</c:v>
                </c:pt>
                <c:pt idx="43562">
                  <c:v>3.7562000000035023</c:v>
                </c:pt>
                <c:pt idx="43563">
                  <c:v>3.7563000000035025</c:v>
                </c:pt>
                <c:pt idx="43564">
                  <c:v>3.7564000000035027</c:v>
                </c:pt>
                <c:pt idx="43565">
                  <c:v>3.7565000000035029</c:v>
                </c:pt>
                <c:pt idx="43566">
                  <c:v>3.7566000000035031</c:v>
                </c:pt>
                <c:pt idx="43567">
                  <c:v>3.7567000000035033</c:v>
                </c:pt>
                <c:pt idx="43568">
                  <c:v>3.7568000000035036</c:v>
                </c:pt>
                <c:pt idx="43569">
                  <c:v>3.7569000000035038</c:v>
                </c:pt>
                <c:pt idx="43570">
                  <c:v>3.757000000003504</c:v>
                </c:pt>
                <c:pt idx="43571">
                  <c:v>3.7571000000035042</c:v>
                </c:pt>
                <c:pt idx="43572">
                  <c:v>3.7572000000035044</c:v>
                </c:pt>
                <c:pt idx="43573">
                  <c:v>3.7573000000035046</c:v>
                </c:pt>
                <c:pt idx="43574">
                  <c:v>3.7574000000035048</c:v>
                </c:pt>
                <c:pt idx="43575">
                  <c:v>3.757500000003505</c:v>
                </c:pt>
                <c:pt idx="43576">
                  <c:v>3.7576000000035052</c:v>
                </c:pt>
                <c:pt idx="43577">
                  <c:v>3.7577000000035055</c:v>
                </c:pt>
                <c:pt idx="43578">
                  <c:v>3.7578000000035057</c:v>
                </c:pt>
                <c:pt idx="43579">
                  <c:v>3.7579000000035059</c:v>
                </c:pt>
                <c:pt idx="43580">
                  <c:v>3.7580000000035061</c:v>
                </c:pt>
                <c:pt idx="43581">
                  <c:v>3.7581000000035063</c:v>
                </c:pt>
                <c:pt idx="43582">
                  <c:v>3.7582000000035065</c:v>
                </c:pt>
                <c:pt idx="43583">
                  <c:v>3.7583000000035067</c:v>
                </c:pt>
                <c:pt idx="43584">
                  <c:v>3.7584000000035069</c:v>
                </c:pt>
                <c:pt idx="43585">
                  <c:v>3.7585000000035071</c:v>
                </c:pt>
                <c:pt idx="43586">
                  <c:v>3.7586000000035074</c:v>
                </c:pt>
                <c:pt idx="43587">
                  <c:v>3.7587000000035076</c:v>
                </c:pt>
                <c:pt idx="43588">
                  <c:v>3.7588000000035078</c:v>
                </c:pt>
                <c:pt idx="43589">
                  <c:v>3.758900000003508</c:v>
                </c:pt>
                <c:pt idx="43590">
                  <c:v>3.7590000000035082</c:v>
                </c:pt>
                <c:pt idx="43591">
                  <c:v>3.7591000000035084</c:v>
                </c:pt>
                <c:pt idx="43592">
                  <c:v>3.7592000000035086</c:v>
                </c:pt>
                <c:pt idx="43593">
                  <c:v>3.7593000000035088</c:v>
                </c:pt>
                <c:pt idx="43594">
                  <c:v>3.759400000003509</c:v>
                </c:pt>
                <c:pt idx="43595">
                  <c:v>3.7595000000035093</c:v>
                </c:pt>
                <c:pt idx="43596">
                  <c:v>3.7596000000035095</c:v>
                </c:pt>
                <c:pt idx="43597">
                  <c:v>3.7597000000035097</c:v>
                </c:pt>
                <c:pt idx="43598">
                  <c:v>3.7598000000035099</c:v>
                </c:pt>
                <c:pt idx="43599">
                  <c:v>3.7599000000035101</c:v>
                </c:pt>
                <c:pt idx="43600">
                  <c:v>3.7600000000035103</c:v>
                </c:pt>
                <c:pt idx="43601">
                  <c:v>3.7601000000035105</c:v>
                </c:pt>
                <c:pt idx="43602">
                  <c:v>3.7602000000035107</c:v>
                </c:pt>
                <c:pt idx="43603">
                  <c:v>3.7603000000035109</c:v>
                </c:pt>
                <c:pt idx="43604">
                  <c:v>3.7604000000035112</c:v>
                </c:pt>
                <c:pt idx="43605">
                  <c:v>3.7605000000035114</c:v>
                </c:pt>
                <c:pt idx="43606">
                  <c:v>3.7606000000035116</c:v>
                </c:pt>
                <c:pt idx="43607">
                  <c:v>3.7607000000035118</c:v>
                </c:pt>
                <c:pt idx="43608">
                  <c:v>3.760800000003512</c:v>
                </c:pt>
                <c:pt idx="43609">
                  <c:v>3.7609000000035122</c:v>
                </c:pt>
                <c:pt idx="43610">
                  <c:v>3.7610000000035124</c:v>
                </c:pt>
                <c:pt idx="43611">
                  <c:v>3.7611000000035126</c:v>
                </c:pt>
                <c:pt idx="43612">
                  <c:v>3.7612000000035128</c:v>
                </c:pt>
                <c:pt idx="43613">
                  <c:v>3.7613000000035131</c:v>
                </c:pt>
                <c:pt idx="43614">
                  <c:v>3.7614000000035133</c:v>
                </c:pt>
                <c:pt idx="43615">
                  <c:v>3.7615000000035135</c:v>
                </c:pt>
                <c:pt idx="43616">
                  <c:v>3.7616000000035137</c:v>
                </c:pt>
                <c:pt idx="43617">
                  <c:v>3.7617000000035139</c:v>
                </c:pt>
                <c:pt idx="43618">
                  <c:v>3.7618000000035141</c:v>
                </c:pt>
                <c:pt idx="43619">
                  <c:v>3.7619000000035143</c:v>
                </c:pt>
                <c:pt idx="43620">
                  <c:v>3.7620000000035145</c:v>
                </c:pt>
                <c:pt idx="43621">
                  <c:v>3.7621000000035147</c:v>
                </c:pt>
                <c:pt idx="43622">
                  <c:v>3.762200000003515</c:v>
                </c:pt>
                <c:pt idx="43623">
                  <c:v>3.7623000000035152</c:v>
                </c:pt>
                <c:pt idx="43624">
                  <c:v>3.7624000000035154</c:v>
                </c:pt>
                <c:pt idx="43625">
                  <c:v>3.7625000000035156</c:v>
                </c:pt>
                <c:pt idx="43626">
                  <c:v>3.7626000000035158</c:v>
                </c:pt>
                <c:pt idx="43627">
                  <c:v>3.762700000003516</c:v>
                </c:pt>
                <c:pt idx="43628">
                  <c:v>3.7628000000035162</c:v>
                </c:pt>
                <c:pt idx="43629">
                  <c:v>3.7629000000035164</c:v>
                </c:pt>
                <c:pt idx="43630">
                  <c:v>3.7630000000035166</c:v>
                </c:pt>
                <c:pt idx="43631">
                  <c:v>3.7631000000035169</c:v>
                </c:pt>
                <c:pt idx="43632">
                  <c:v>3.7632000000035171</c:v>
                </c:pt>
                <c:pt idx="43633">
                  <c:v>3.7633000000035173</c:v>
                </c:pt>
                <c:pt idx="43634">
                  <c:v>3.7634000000035175</c:v>
                </c:pt>
                <c:pt idx="43635">
                  <c:v>3.7635000000035177</c:v>
                </c:pt>
                <c:pt idx="43636">
                  <c:v>3.7636000000035179</c:v>
                </c:pt>
                <c:pt idx="43637">
                  <c:v>3.7637000000035181</c:v>
                </c:pt>
                <c:pt idx="43638">
                  <c:v>3.7638000000035183</c:v>
                </c:pt>
                <c:pt idx="43639">
                  <c:v>3.7639000000035185</c:v>
                </c:pt>
                <c:pt idx="43640">
                  <c:v>3.7640000000035188</c:v>
                </c:pt>
                <c:pt idx="43641">
                  <c:v>3.764100000003519</c:v>
                </c:pt>
                <c:pt idx="43642">
                  <c:v>3.7642000000035192</c:v>
                </c:pt>
                <c:pt idx="43643">
                  <c:v>3.7643000000035194</c:v>
                </c:pt>
                <c:pt idx="43644">
                  <c:v>3.7644000000035196</c:v>
                </c:pt>
                <c:pt idx="43645">
                  <c:v>3.7645000000035198</c:v>
                </c:pt>
                <c:pt idx="43646">
                  <c:v>3.76460000000352</c:v>
                </c:pt>
                <c:pt idx="43647">
                  <c:v>3.7647000000035202</c:v>
                </c:pt>
                <c:pt idx="43648">
                  <c:v>3.7648000000035204</c:v>
                </c:pt>
                <c:pt idx="43649">
                  <c:v>3.7649000000035207</c:v>
                </c:pt>
                <c:pt idx="43650">
                  <c:v>3.7650000000035209</c:v>
                </c:pt>
                <c:pt idx="43651">
                  <c:v>3.7651000000035211</c:v>
                </c:pt>
                <c:pt idx="43652">
                  <c:v>3.7652000000035213</c:v>
                </c:pt>
                <c:pt idx="43653">
                  <c:v>3.7653000000035215</c:v>
                </c:pt>
                <c:pt idx="43654">
                  <c:v>3.7654000000035217</c:v>
                </c:pt>
                <c:pt idx="43655">
                  <c:v>3.7655000000035219</c:v>
                </c:pt>
                <c:pt idx="43656">
                  <c:v>3.7656000000035221</c:v>
                </c:pt>
                <c:pt idx="43657">
                  <c:v>3.7657000000035223</c:v>
                </c:pt>
                <c:pt idx="43658">
                  <c:v>3.7658000000035226</c:v>
                </c:pt>
                <c:pt idx="43659">
                  <c:v>3.7659000000035228</c:v>
                </c:pt>
                <c:pt idx="43660">
                  <c:v>3.766000000003523</c:v>
                </c:pt>
                <c:pt idx="43661">
                  <c:v>3.7661000000035232</c:v>
                </c:pt>
                <c:pt idx="43662">
                  <c:v>3.7662000000035234</c:v>
                </c:pt>
                <c:pt idx="43663">
                  <c:v>3.7663000000035236</c:v>
                </c:pt>
                <c:pt idx="43664">
                  <c:v>3.7664000000035238</c:v>
                </c:pt>
                <c:pt idx="43665">
                  <c:v>3.766500000003524</c:v>
                </c:pt>
                <c:pt idx="43666">
                  <c:v>3.7666000000035242</c:v>
                </c:pt>
                <c:pt idx="43667">
                  <c:v>3.7667000000035245</c:v>
                </c:pt>
                <c:pt idx="43668">
                  <c:v>3.7668000000035247</c:v>
                </c:pt>
                <c:pt idx="43669">
                  <c:v>3.7669000000035249</c:v>
                </c:pt>
                <c:pt idx="43670">
                  <c:v>3.7670000000035251</c:v>
                </c:pt>
                <c:pt idx="43671">
                  <c:v>3.7671000000035253</c:v>
                </c:pt>
                <c:pt idx="43672">
                  <c:v>3.7672000000035255</c:v>
                </c:pt>
                <c:pt idx="43673">
                  <c:v>3.7673000000035257</c:v>
                </c:pt>
                <c:pt idx="43674">
                  <c:v>3.7674000000035259</c:v>
                </c:pt>
                <c:pt idx="43675">
                  <c:v>3.7675000000035261</c:v>
                </c:pt>
                <c:pt idx="43676">
                  <c:v>3.7676000000035264</c:v>
                </c:pt>
                <c:pt idx="43677">
                  <c:v>3.7677000000035266</c:v>
                </c:pt>
                <c:pt idx="43678">
                  <c:v>3.7678000000035268</c:v>
                </c:pt>
                <c:pt idx="43679">
                  <c:v>3.767900000003527</c:v>
                </c:pt>
                <c:pt idx="43680">
                  <c:v>3.7680000000035272</c:v>
                </c:pt>
                <c:pt idx="43681">
                  <c:v>3.7681000000035274</c:v>
                </c:pt>
                <c:pt idx="43682">
                  <c:v>3.7682000000035276</c:v>
                </c:pt>
                <c:pt idx="43683">
                  <c:v>3.7683000000035278</c:v>
                </c:pt>
                <c:pt idx="43684">
                  <c:v>3.768400000003528</c:v>
                </c:pt>
                <c:pt idx="43685">
                  <c:v>3.7685000000035282</c:v>
                </c:pt>
                <c:pt idx="43686">
                  <c:v>3.7686000000035285</c:v>
                </c:pt>
                <c:pt idx="43687">
                  <c:v>3.7687000000035287</c:v>
                </c:pt>
                <c:pt idx="43688">
                  <c:v>3.7688000000035289</c:v>
                </c:pt>
                <c:pt idx="43689">
                  <c:v>3.7689000000035291</c:v>
                </c:pt>
                <c:pt idx="43690">
                  <c:v>3.7690000000035293</c:v>
                </c:pt>
                <c:pt idx="43691">
                  <c:v>3.7691000000035295</c:v>
                </c:pt>
                <c:pt idx="43692">
                  <c:v>3.7692000000035297</c:v>
                </c:pt>
                <c:pt idx="43693">
                  <c:v>3.7693000000035299</c:v>
                </c:pt>
                <c:pt idx="43694">
                  <c:v>3.7694000000035301</c:v>
                </c:pt>
                <c:pt idx="43695">
                  <c:v>3.7695000000035304</c:v>
                </c:pt>
                <c:pt idx="43696">
                  <c:v>3.7696000000035306</c:v>
                </c:pt>
                <c:pt idx="43697">
                  <c:v>3.7697000000035308</c:v>
                </c:pt>
                <c:pt idx="43698">
                  <c:v>3.769800000003531</c:v>
                </c:pt>
                <c:pt idx="43699">
                  <c:v>3.7699000000035312</c:v>
                </c:pt>
                <c:pt idx="43700">
                  <c:v>3.7700000000035314</c:v>
                </c:pt>
                <c:pt idx="43701">
                  <c:v>3.7701000000035316</c:v>
                </c:pt>
                <c:pt idx="43702">
                  <c:v>3.7702000000035318</c:v>
                </c:pt>
                <c:pt idx="43703">
                  <c:v>3.770300000003532</c:v>
                </c:pt>
                <c:pt idx="43704">
                  <c:v>3.7704000000035323</c:v>
                </c:pt>
                <c:pt idx="43705">
                  <c:v>3.7705000000035325</c:v>
                </c:pt>
                <c:pt idx="43706">
                  <c:v>3.7706000000035327</c:v>
                </c:pt>
                <c:pt idx="43707">
                  <c:v>3.7707000000035329</c:v>
                </c:pt>
                <c:pt idx="43708">
                  <c:v>3.7708000000035331</c:v>
                </c:pt>
                <c:pt idx="43709">
                  <c:v>3.7709000000035333</c:v>
                </c:pt>
                <c:pt idx="43710">
                  <c:v>3.7710000000035335</c:v>
                </c:pt>
                <c:pt idx="43711">
                  <c:v>3.7711000000035337</c:v>
                </c:pt>
                <c:pt idx="43712">
                  <c:v>3.7712000000035339</c:v>
                </c:pt>
                <c:pt idx="43713">
                  <c:v>3.7713000000035342</c:v>
                </c:pt>
                <c:pt idx="43714">
                  <c:v>3.7714000000035344</c:v>
                </c:pt>
                <c:pt idx="43715">
                  <c:v>3.7715000000035346</c:v>
                </c:pt>
                <c:pt idx="43716">
                  <c:v>3.7716000000035348</c:v>
                </c:pt>
                <c:pt idx="43717">
                  <c:v>3.771700000003535</c:v>
                </c:pt>
                <c:pt idx="43718">
                  <c:v>3.7718000000035352</c:v>
                </c:pt>
                <c:pt idx="43719">
                  <c:v>3.7719000000035354</c:v>
                </c:pt>
                <c:pt idx="43720">
                  <c:v>3.7720000000035356</c:v>
                </c:pt>
                <c:pt idx="43721">
                  <c:v>3.7721000000035358</c:v>
                </c:pt>
                <c:pt idx="43722">
                  <c:v>3.7722000000035361</c:v>
                </c:pt>
                <c:pt idx="43723">
                  <c:v>3.7723000000035363</c:v>
                </c:pt>
                <c:pt idx="43724">
                  <c:v>3.7724000000035365</c:v>
                </c:pt>
                <c:pt idx="43725">
                  <c:v>3.7725000000035367</c:v>
                </c:pt>
                <c:pt idx="43726">
                  <c:v>3.7726000000035369</c:v>
                </c:pt>
                <c:pt idx="43727">
                  <c:v>3.7727000000035371</c:v>
                </c:pt>
                <c:pt idx="43728">
                  <c:v>3.7728000000035373</c:v>
                </c:pt>
                <c:pt idx="43729">
                  <c:v>3.7729000000035375</c:v>
                </c:pt>
                <c:pt idx="43730">
                  <c:v>3.7730000000035377</c:v>
                </c:pt>
                <c:pt idx="43731">
                  <c:v>3.773100000003538</c:v>
                </c:pt>
                <c:pt idx="43732">
                  <c:v>3.7732000000035382</c:v>
                </c:pt>
                <c:pt idx="43733">
                  <c:v>3.7733000000035384</c:v>
                </c:pt>
                <c:pt idx="43734">
                  <c:v>3.7734000000035386</c:v>
                </c:pt>
                <c:pt idx="43735">
                  <c:v>3.7735000000035388</c:v>
                </c:pt>
                <c:pt idx="43736">
                  <c:v>3.773600000003539</c:v>
                </c:pt>
                <c:pt idx="43737">
                  <c:v>3.7737000000035392</c:v>
                </c:pt>
                <c:pt idx="43738">
                  <c:v>3.7738000000035394</c:v>
                </c:pt>
                <c:pt idx="43739">
                  <c:v>3.7739000000035396</c:v>
                </c:pt>
                <c:pt idx="43740">
                  <c:v>3.7740000000035399</c:v>
                </c:pt>
                <c:pt idx="43741">
                  <c:v>3.7741000000035401</c:v>
                </c:pt>
                <c:pt idx="43742">
                  <c:v>3.7742000000035403</c:v>
                </c:pt>
                <c:pt idx="43743">
                  <c:v>3.7743000000035405</c:v>
                </c:pt>
                <c:pt idx="43744">
                  <c:v>3.7744000000035407</c:v>
                </c:pt>
                <c:pt idx="43745">
                  <c:v>3.7745000000035409</c:v>
                </c:pt>
                <c:pt idx="43746">
                  <c:v>3.7746000000035411</c:v>
                </c:pt>
                <c:pt idx="43747">
                  <c:v>3.7747000000035413</c:v>
                </c:pt>
                <c:pt idx="43748">
                  <c:v>3.7748000000035415</c:v>
                </c:pt>
                <c:pt idx="43749">
                  <c:v>3.7749000000035418</c:v>
                </c:pt>
                <c:pt idx="43750">
                  <c:v>3.775000000003542</c:v>
                </c:pt>
                <c:pt idx="43751">
                  <c:v>3.7751000000035422</c:v>
                </c:pt>
                <c:pt idx="43752">
                  <c:v>3.7752000000035424</c:v>
                </c:pt>
                <c:pt idx="43753">
                  <c:v>3.7753000000035426</c:v>
                </c:pt>
                <c:pt idx="43754">
                  <c:v>3.7754000000035428</c:v>
                </c:pt>
                <c:pt idx="43755">
                  <c:v>3.775500000003543</c:v>
                </c:pt>
                <c:pt idx="43756">
                  <c:v>3.7756000000035432</c:v>
                </c:pt>
                <c:pt idx="43757">
                  <c:v>3.7757000000035434</c:v>
                </c:pt>
                <c:pt idx="43758">
                  <c:v>3.7758000000035437</c:v>
                </c:pt>
                <c:pt idx="43759">
                  <c:v>3.7759000000035439</c:v>
                </c:pt>
                <c:pt idx="43760">
                  <c:v>3.7760000000035441</c:v>
                </c:pt>
                <c:pt idx="43761">
                  <c:v>3.7761000000035443</c:v>
                </c:pt>
                <c:pt idx="43762">
                  <c:v>3.7762000000035445</c:v>
                </c:pt>
                <c:pt idx="43763">
                  <c:v>3.7763000000035447</c:v>
                </c:pt>
                <c:pt idx="43764">
                  <c:v>3.7764000000035449</c:v>
                </c:pt>
                <c:pt idx="43765">
                  <c:v>3.7765000000035451</c:v>
                </c:pt>
                <c:pt idx="43766">
                  <c:v>3.7766000000035453</c:v>
                </c:pt>
                <c:pt idx="43767">
                  <c:v>3.7767000000035456</c:v>
                </c:pt>
                <c:pt idx="43768">
                  <c:v>3.7768000000035458</c:v>
                </c:pt>
                <c:pt idx="43769">
                  <c:v>3.776900000003546</c:v>
                </c:pt>
                <c:pt idx="43770">
                  <c:v>3.7770000000035462</c:v>
                </c:pt>
                <c:pt idx="43771">
                  <c:v>3.7771000000035464</c:v>
                </c:pt>
                <c:pt idx="43772">
                  <c:v>3.7772000000035466</c:v>
                </c:pt>
                <c:pt idx="43773">
                  <c:v>3.7773000000035468</c:v>
                </c:pt>
                <c:pt idx="43774">
                  <c:v>3.777400000003547</c:v>
                </c:pt>
                <c:pt idx="43775">
                  <c:v>3.7775000000035472</c:v>
                </c:pt>
                <c:pt idx="43776">
                  <c:v>3.7776000000035475</c:v>
                </c:pt>
                <c:pt idx="43777">
                  <c:v>3.7777000000035477</c:v>
                </c:pt>
                <c:pt idx="43778">
                  <c:v>3.7778000000035479</c:v>
                </c:pt>
                <c:pt idx="43779">
                  <c:v>3.7779000000035481</c:v>
                </c:pt>
                <c:pt idx="43780">
                  <c:v>3.7780000000035483</c:v>
                </c:pt>
                <c:pt idx="43781">
                  <c:v>3.7781000000035485</c:v>
                </c:pt>
                <c:pt idx="43782">
                  <c:v>3.7782000000035487</c:v>
                </c:pt>
                <c:pt idx="43783">
                  <c:v>3.7783000000035489</c:v>
                </c:pt>
                <c:pt idx="43784">
                  <c:v>3.7784000000035491</c:v>
                </c:pt>
                <c:pt idx="43785">
                  <c:v>3.7785000000035494</c:v>
                </c:pt>
                <c:pt idx="43786">
                  <c:v>3.7786000000035496</c:v>
                </c:pt>
                <c:pt idx="43787">
                  <c:v>3.7787000000035498</c:v>
                </c:pt>
                <c:pt idx="43788">
                  <c:v>3.77880000000355</c:v>
                </c:pt>
                <c:pt idx="43789">
                  <c:v>3.7789000000035502</c:v>
                </c:pt>
                <c:pt idx="43790">
                  <c:v>3.7790000000035504</c:v>
                </c:pt>
                <c:pt idx="43791">
                  <c:v>3.7791000000035506</c:v>
                </c:pt>
                <c:pt idx="43792">
                  <c:v>3.7792000000035508</c:v>
                </c:pt>
                <c:pt idx="43793">
                  <c:v>3.779300000003551</c:v>
                </c:pt>
                <c:pt idx="43794">
                  <c:v>3.7794000000035513</c:v>
                </c:pt>
                <c:pt idx="43795">
                  <c:v>3.7795000000035515</c:v>
                </c:pt>
                <c:pt idx="43796">
                  <c:v>3.7796000000035517</c:v>
                </c:pt>
                <c:pt idx="43797">
                  <c:v>3.7797000000035519</c:v>
                </c:pt>
                <c:pt idx="43798">
                  <c:v>3.7798000000035521</c:v>
                </c:pt>
                <c:pt idx="43799">
                  <c:v>3.7799000000035523</c:v>
                </c:pt>
                <c:pt idx="43800">
                  <c:v>3.7800000000035525</c:v>
                </c:pt>
                <c:pt idx="43801">
                  <c:v>3.7801000000035527</c:v>
                </c:pt>
                <c:pt idx="43802">
                  <c:v>3.7802000000035529</c:v>
                </c:pt>
                <c:pt idx="43803">
                  <c:v>3.7803000000035532</c:v>
                </c:pt>
                <c:pt idx="43804">
                  <c:v>3.7804000000035534</c:v>
                </c:pt>
                <c:pt idx="43805">
                  <c:v>3.7805000000035536</c:v>
                </c:pt>
                <c:pt idx="43806">
                  <c:v>3.7806000000035538</c:v>
                </c:pt>
                <c:pt idx="43807">
                  <c:v>3.780700000003554</c:v>
                </c:pt>
                <c:pt idx="43808">
                  <c:v>3.7808000000035542</c:v>
                </c:pt>
                <c:pt idx="43809">
                  <c:v>3.7809000000035544</c:v>
                </c:pt>
                <c:pt idx="43810">
                  <c:v>3.7810000000035546</c:v>
                </c:pt>
                <c:pt idx="43811">
                  <c:v>3.7811000000035548</c:v>
                </c:pt>
                <c:pt idx="43812">
                  <c:v>3.7812000000035551</c:v>
                </c:pt>
                <c:pt idx="43813">
                  <c:v>3.7813000000035553</c:v>
                </c:pt>
                <c:pt idx="43814">
                  <c:v>3.7814000000035555</c:v>
                </c:pt>
                <c:pt idx="43815">
                  <c:v>3.7815000000035557</c:v>
                </c:pt>
                <c:pt idx="43816">
                  <c:v>3.7816000000035559</c:v>
                </c:pt>
                <c:pt idx="43817">
                  <c:v>3.7817000000035561</c:v>
                </c:pt>
                <c:pt idx="43818">
                  <c:v>3.7818000000035563</c:v>
                </c:pt>
                <c:pt idx="43819">
                  <c:v>3.7819000000035565</c:v>
                </c:pt>
                <c:pt idx="43820">
                  <c:v>3.7820000000035567</c:v>
                </c:pt>
                <c:pt idx="43821">
                  <c:v>3.7821000000035569</c:v>
                </c:pt>
                <c:pt idx="43822">
                  <c:v>3.7822000000035572</c:v>
                </c:pt>
                <c:pt idx="43823">
                  <c:v>3.7823000000035574</c:v>
                </c:pt>
                <c:pt idx="43824">
                  <c:v>3.7824000000035576</c:v>
                </c:pt>
                <c:pt idx="43825">
                  <c:v>3.7825000000035578</c:v>
                </c:pt>
                <c:pt idx="43826">
                  <c:v>3.782600000003558</c:v>
                </c:pt>
                <c:pt idx="43827">
                  <c:v>3.7827000000035582</c:v>
                </c:pt>
                <c:pt idx="43828">
                  <c:v>3.7828000000035584</c:v>
                </c:pt>
                <c:pt idx="43829">
                  <c:v>3.7829000000035586</c:v>
                </c:pt>
                <c:pt idx="43830">
                  <c:v>3.7830000000035588</c:v>
                </c:pt>
                <c:pt idx="43831">
                  <c:v>3.7831000000035591</c:v>
                </c:pt>
                <c:pt idx="43832">
                  <c:v>3.7832000000035593</c:v>
                </c:pt>
                <c:pt idx="43833">
                  <c:v>3.7833000000035595</c:v>
                </c:pt>
                <c:pt idx="43834">
                  <c:v>3.7834000000035597</c:v>
                </c:pt>
                <c:pt idx="43835">
                  <c:v>3.7835000000035599</c:v>
                </c:pt>
                <c:pt idx="43836">
                  <c:v>3.7836000000035601</c:v>
                </c:pt>
                <c:pt idx="43837">
                  <c:v>3.7837000000035603</c:v>
                </c:pt>
                <c:pt idx="43838">
                  <c:v>3.7838000000035605</c:v>
                </c:pt>
                <c:pt idx="43839">
                  <c:v>3.7839000000035607</c:v>
                </c:pt>
                <c:pt idx="43840">
                  <c:v>3.784000000003561</c:v>
                </c:pt>
                <c:pt idx="43841">
                  <c:v>3.7841000000035612</c:v>
                </c:pt>
                <c:pt idx="43842">
                  <c:v>3.7842000000035614</c:v>
                </c:pt>
                <c:pt idx="43843">
                  <c:v>3.7843000000035616</c:v>
                </c:pt>
                <c:pt idx="43844">
                  <c:v>3.7844000000035618</c:v>
                </c:pt>
                <c:pt idx="43845">
                  <c:v>3.784500000003562</c:v>
                </c:pt>
                <c:pt idx="43846">
                  <c:v>3.7846000000035622</c:v>
                </c:pt>
                <c:pt idx="43847">
                  <c:v>3.7847000000035624</c:v>
                </c:pt>
                <c:pt idx="43848">
                  <c:v>3.7848000000035626</c:v>
                </c:pt>
                <c:pt idx="43849">
                  <c:v>3.7849000000035629</c:v>
                </c:pt>
                <c:pt idx="43850">
                  <c:v>3.7850000000035631</c:v>
                </c:pt>
                <c:pt idx="43851">
                  <c:v>3.7851000000035633</c:v>
                </c:pt>
                <c:pt idx="43852">
                  <c:v>3.7852000000035635</c:v>
                </c:pt>
                <c:pt idx="43853">
                  <c:v>3.7853000000035637</c:v>
                </c:pt>
                <c:pt idx="43854">
                  <c:v>3.7854000000035639</c:v>
                </c:pt>
                <c:pt idx="43855">
                  <c:v>3.7855000000035641</c:v>
                </c:pt>
                <c:pt idx="43856">
                  <c:v>3.7856000000035643</c:v>
                </c:pt>
                <c:pt idx="43857">
                  <c:v>3.7857000000035645</c:v>
                </c:pt>
                <c:pt idx="43858">
                  <c:v>3.7858000000035648</c:v>
                </c:pt>
                <c:pt idx="43859">
                  <c:v>3.785900000003565</c:v>
                </c:pt>
                <c:pt idx="43860">
                  <c:v>3.7860000000035652</c:v>
                </c:pt>
                <c:pt idx="43861">
                  <c:v>3.7861000000035654</c:v>
                </c:pt>
                <c:pt idx="43862">
                  <c:v>3.7862000000035656</c:v>
                </c:pt>
                <c:pt idx="43863">
                  <c:v>3.7863000000035658</c:v>
                </c:pt>
                <c:pt idx="43864">
                  <c:v>3.786400000003566</c:v>
                </c:pt>
                <c:pt idx="43865">
                  <c:v>3.7865000000035662</c:v>
                </c:pt>
                <c:pt idx="43866">
                  <c:v>3.7866000000035664</c:v>
                </c:pt>
                <c:pt idx="43867">
                  <c:v>3.7867000000035667</c:v>
                </c:pt>
                <c:pt idx="43868">
                  <c:v>3.7868000000035669</c:v>
                </c:pt>
                <c:pt idx="43869">
                  <c:v>3.7869000000035671</c:v>
                </c:pt>
                <c:pt idx="43870">
                  <c:v>3.7870000000035673</c:v>
                </c:pt>
                <c:pt idx="43871">
                  <c:v>3.7871000000035675</c:v>
                </c:pt>
                <c:pt idx="43872">
                  <c:v>3.7872000000035677</c:v>
                </c:pt>
                <c:pt idx="43873">
                  <c:v>3.7873000000035679</c:v>
                </c:pt>
                <c:pt idx="43874">
                  <c:v>3.7874000000035681</c:v>
                </c:pt>
                <c:pt idx="43875">
                  <c:v>3.7875000000035683</c:v>
                </c:pt>
                <c:pt idx="43876">
                  <c:v>3.7876000000035686</c:v>
                </c:pt>
                <c:pt idx="43877">
                  <c:v>3.7877000000035688</c:v>
                </c:pt>
                <c:pt idx="43878">
                  <c:v>3.787800000003569</c:v>
                </c:pt>
                <c:pt idx="43879">
                  <c:v>3.7879000000035692</c:v>
                </c:pt>
                <c:pt idx="43880">
                  <c:v>3.7880000000035694</c:v>
                </c:pt>
                <c:pt idx="43881">
                  <c:v>3.7881000000035696</c:v>
                </c:pt>
                <c:pt idx="43882">
                  <c:v>3.7882000000035698</c:v>
                </c:pt>
                <c:pt idx="43883">
                  <c:v>3.78830000000357</c:v>
                </c:pt>
                <c:pt idx="43884">
                  <c:v>3.7884000000035702</c:v>
                </c:pt>
                <c:pt idx="43885">
                  <c:v>3.7885000000035705</c:v>
                </c:pt>
                <c:pt idx="43886">
                  <c:v>3.7886000000035707</c:v>
                </c:pt>
                <c:pt idx="43887">
                  <c:v>3.7887000000035709</c:v>
                </c:pt>
                <c:pt idx="43888">
                  <c:v>3.7888000000035711</c:v>
                </c:pt>
                <c:pt idx="43889">
                  <c:v>3.7889000000035713</c:v>
                </c:pt>
                <c:pt idx="43890">
                  <c:v>3.7890000000035715</c:v>
                </c:pt>
                <c:pt idx="43891">
                  <c:v>3.7891000000035717</c:v>
                </c:pt>
                <c:pt idx="43892">
                  <c:v>3.7892000000035719</c:v>
                </c:pt>
                <c:pt idx="43893">
                  <c:v>3.7893000000035721</c:v>
                </c:pt>
                <c:pt idx="43894">
                  <c:v>3.7894000000035724</c:v>
                </c:pt>
                <c:pt idx="43895">
                  <c:v>3.7895000000035726</c:v>
                </c:pt>
                <c:pt idx="43896">
                  <c:v>3.7896000000035728</c:v>
                </c:pt>
                <c:pt idx="43897">
                  <c:v>3.789700000003573</c:v>
                </c:pt>
                <c:pt idx="43898">
                  <c:v>3.7898000000035732</c:v>
                </c:pt>
                <c:pt idx="43899">
                  <c:v>3.7899000000035734</c:v>
                </c:pt>
                <c:pt idx="43900">
                  <c:v>3.7900000000035736</c:v>
                </c:pt>
                <c:pt idx="43901">
                  <c:v>3.7901000000035738</c:v>
                </c:pt>
                <c:pt idx="43902">
                  <c:v>3.790200000003574</c:v>
                </c:pt>
                <c:pt idx="43903">
                  <c:v>3.7903000000035743</c:v>
                </c:pt>
                <c:pt idx="43904">
                  <c:v>3.7904000000035745</c:v>
                </c:pt>
                <c:pt idx="43905">
                  <c:v>3.7905000000035747</c:v>
                </c:pt>
                <c:pt idx="43906">
                  <c:v>3.7906000000035749</c:v>
                </c:pt>
                <c:pt idx="43907">
                  <c:v>3.7907000000035751</c:v>
                </c:pt>
                <c:pt idx="43908">
                  <c:v>3.7908000000035753</c:v>
                </c:pt>
                <c:pt idx="43909">
                  <c:v>3.7909000000035755</c:v>
                </c:pt>
                <c:pt idx="43910">
                  <c:v>3.7910000000035757</c:v>
                </c:pt>
                <c:pt idx="43911">
                  <c:v>3.7911000000035759</c:v>
                </c:pt>
                <c:pt idx="43912">
                  <c:v>3.7912000000035762</c:v>
                </c:pt>
                <c:pt idx="43913">
                  <c:v>3.7913000000035764</c:v>
                </c:pt>
                <c:pt idx="43914">
                  <c:v>3.7914000000035766</c:v>
                </c:pt>
                <c:pt idx="43915">
                  <c:v>3.7915000000035768</c:v>
                </c:pt>
                <c:pt idx="43916">
                  <c:v>3.791600000003577</c:v>
                </c:pt>
                <c:pt idx="43917">
                  <c:v>3.7917000000035772</c:v>
                </c:pt>
                <c:pt idx="43918">
                  <c:v>3.7918000000035774</c:v>
                </c:pt>
                <c:pt idx="43919">
                  <c:v>3.7919000000035776</c:v>
                </c:pt>
                <c:pt idx="43920">
                  <c:v>3.7920000000035778</c:v>
                </c:pt>
                <c:pt idx="43921">
                  <c:v>3.7921000000035781</c:v>
                </c:pt>
                <c:pt idx="43922">
                  <c:v>3.7922000000035783</c:v>
                </c:pt>
                <c:pt idx="43923">
                  <c:v>3.7923000000035785</c:v>
                </c:pt>
                <c:pt idx="43924">
                  <c:v>3.7924000000035787</c:v>
                </c:pt>
                <c:pt idx="43925">
                  <c:v>3.7925000000035789</c:v>
                </c:pt>
                <c:pt idx="43926">
                  <c:v>3.7926000000035791</c:v>
                </c:pt>
                <c:pt idx="43927">
                  <c:v>3.7927000000035793</c:v>
                </c:pt>
                <c:pt idx="43928">
                  <c:v>3.7928000000035795</c:v>
                </c:pt>
                <c:pt idx="43929">
                  <c:v>3.7929000000035797</c:v>
                </c:pt>
                <c:pt idx="43930">
                  <c:v>3.79300000000358</c:v>
                </c:pt>
                <c:pt idx="43931">
                  <c:v>3.7931000000035802</c:v>
                </c:pt>
                <c:pt idx="43932">
                  <c:v>3.7932000000035804</c:v>
                </c:pt>
                <c:pt idx="43933">
                  <c:v>3.7933000000035806</c:v>
                </c:pt>
                <c:pt idx="43934">
                  <c:v>3.7934000000035808</c:v>
                </c:pt>
                <c:pt idx="43935">
                  <c:v>3.793500000003581</c:v>
                </c:pt>
                <c:pt idx="43936">
                  <c:v>3.7936000000035812</c:v>
                </c:pt>
                <c:pt idx="43937">
                  <c:v>3.7937000000035814</c:v>
                </c:pt>
                <c:pt idx="43938">
                  <c:v>3.7938000000035816</c:v>
                </c:pt>
                <c:pt idx="43939">
                  <c:v>3.7939000000035819</c:v>
                </c:pt>
                <c:pt idx="43940">
                  <c:v>3.7940000000035821</c:v>
                </c:pt>
                <c:pt idx="43941">
                  <c:v>3.7941000000035823</c:v>
                </c:pt>
                <c:pt idx="43942">
                  <c:v>3.7942000000035825</c:v>
                </c:pt>
                <c:pt idx="43943">
                  <c:v>3.7943000000035827</c:v>
                </c:pt>
                <c:pt idx="43944">
                  <c:v>3.7944000000035829</c:v>
                </c:pt>
                <c:pt idx="43945">
                  <c:v>3.7945000000035831</c:v>
                </c:pt>
                <c:pt idx="43946">
                  <c:v>3.7946000000035833</c:v>
                </c:pt>
                <c:pt idx="43947">
                  <c:v>3.7947000000035835</c:v>
                </c:pt>
                <c:pt idx="43948">
                  <c:v>3.7948000000035838</c:v>
                </c:pt>
                <c:pt idx="43949">
                  <c:v>3.794900000003584</c:v>
                </c:pt>
                <c:pt idx="43950">
                  <c:v>3.7950000000035842</c:v>
                </c:pt>
                <c:pt idx="43951">
                  <c:v>3.7951000000035844</c:v>
                </c:pt>
                <c:pt idx="43952">
                  <c:v>3.7952000000035846</c:v>
                </c:pt>
                <c:pt idx="43953">
                  <c:v>3.7953000000035848</c:v>
                </c:pt>
                <c:pt idx="43954">
                  <c:v>3.795400000003585</c:v>
                </c:pt>
                <c:pt idx="43955">
                  <c:v>3.7955000000035852</c:v>
                </c:pt>
                <c:pt idx="43956">
                  <c:v>3.7956000000035854</c:v>
                </c:pt>
                <c:pt idx="43957">
                  <c:v>3.7957000000035857</c:v>
                </c:pt>
                <c:pt idx="43958">
                  <c:v>3.7958000000035859</c:v>
                </c:pt>
                <c:pt idx="43959">
                  <c:v>3.7959000000035861</c:v>
                </c:pt>
                <c:pt idx="43960">
                  <c:v>3.7960000000035863</c:v>
                </c:pt>
                <c:pt idx="43961">
                  <c:v>3.7961000000035865</c:v>
                </c:pt>
                <c:pt idx="43962">
                  <c:v>3.7962000000035867</c:v>
                </c:pt>
                <c:pt idx="43963">
                  <c:v>3.7963000000035869</c:v>
                </c:pt>
                <c:pt idx="43964">
                  <c:v>3.7964000000035871</c:v>
                </c:pt>
                <c:pt idx="43965">
                  <c:v>3.7965000000035873</c:v>
                </c:pt>
                <c:pt idx="43966">
                  <c:v>3.7966000000035875</c:v>
                </c:pt>
                <c:pt idx="43967">
                  <c:v>3.7967000000035878</c:v>
                </c:pt>
                <c:pt idx="43968">
                  <c:v>3.796800000003588</c:v>
                </c:pt>
                <c:pt idx="43969">
                  <c:v>3.7969000000035882</c:v>
                </c:pt>
                <c:pt idx="43970">
                  <c:v>3.7970000000035884</c:v>
                </c:pt>
                <c:pt idx="43971">
                  <c:v>3.7971000000035886</c:v>
                </c:pt>
                <c:pt idx="43972">
                  <c:v>3.7972000000035888</c:v>
                </c:pt>
                <c:pt idx="43973">
                  <c:v>3.797300000003589</c:v>
                </c:pt>
                <c:pt idx="43974">
                  <c:v>3.7974000000035892</c:v>
                </c:pt>
                <c:pt idx="43975">
                  <c:v>3.7975000000035894</c:v>
                </c:pt>
                <c:pt idx="43976">
                  <c:v>3.7976000000035897</c:v>
                </c:pt>
                <c:pt idx="43977">
                  <c:v>3.7977000000035899</c:v>
                </c:pt>
                <c:pt idx="43978">
                  <c:v>3.7978000000035901</c:v>
                </c:pt>
                <c:pt idx="43979">
                  <c:v>3.7979000000035903</c:v>
                </c:pt>
                <c:pt idx="43980">
                  <c:v>3.7980000000035905</c:v>
                </c:pt>
                <c:pt idx="43981">
                  <c:v>3.7981000000035907</c:v>
                </c:pt>
                <c:pt idx="43982">
                  <c:v>3.7982000000035909</c:v>
                </c:pt>
                <c:pt idx="43983">
                  <c:v>3.7983000000035911</c:v>
                </c:pt>
                <c:pt idx="43984">
                  <c:v>3.7984000000035913</c:v>
                </c:pt>
                <c:pt idx="43985">
                  <c:v>3.7985000000035916</c:v>
                </c:pt>
                <c:pt idx="43986">
                  <c:v>3.7986000000035918</c:v>
                </c:pt>
                <c:pt idx="43987">
                  <c:v>3.798700000003592</c:v>
                </c:pt>
                <c:pt idx="43988">
                  <c:v>3.7988000000035922</c:v>
                </c:pt>
                <c:pt idx="43989">
                  <c:v>3.7989000000035924</c:v>
                </c:pt>
                <c:pt idx="43990">
                  <c:v>3.7990000000035926</c:v>
                </c:pt>
                <c:pt idx="43991">
                  <c:v>3.7991000000035928</c:v>
                </c:pt>
                <c:pt idx="43992">
                  <c:v>3.799200000003593</c:v>
                </c:pt>
                <c:pt idx="43993">
                  <c:v>3.7993000000035932</c:v>
                </c:pt>
                <c:pt idx="43994">
                  <c:v>3.7994000000035935</c:v>
                </c:pt>
                <c:pt idx="43995">
                  <c:v>3.7995000000035937</c:v>
                </c:pt>
                <c:pt idx="43996">
                  <c:v>3.7996000000035939</c:v>
                </c:pt>
                <c:pt idx="43997">
                  <c:v>3.7997000000035941</c:v>
                </c:pt>
                <c:pt idx="43998">
                  <c:v>3.7998000000035943</c:v>
                </c:pt>
                <c:pt idx="43999">
                  <c:v>3.7999000000035945</c:v>
                </c:pt>
                <c:pt idx="44000">
                  <c:v>3.8000000000035947</c:v>
                </c:pt>
                <c:pt idx="44001">
                  <c:v>3.8001000000035949</c:v>
                </c:pt>
                <c:pt idx="44002">
                  <c:v>3.8002000000035951</c:v>
                </c:pt>
                <c:pt idx="44003">
                  <c:v>3.8003000000035954</c:v>
                </c:pt>
                <c:pt idx="44004">
                  <c:v>3.8004000000035956</c:v>
                </c:pt>
                <c:pt idx="44005">
                  <c:v>3.8005000000035958</c:v>
                </c:pt>
                <c:pt idx="44006">
                  <c:v>3.800600000003596</c:v>
                </c:pt>
                <c:pt idx="44007">
                  <c:v>3.8007000000035962</c:v>
                </c:pt>
                <c:pt idx="44008">
                  <c:v>3.8008000000035964</c:v>
                </c:pt>
                <c:pt idx="44009">
                  <c:v>3.8009000000035966</c:v>
                </c:pt>
                <c:pt idx="44010">
                  <c:v>3.8010000000035968</c:v>
                </c:pt>
                <c:pt idx="44011">
                  <c:v>3.801100000003597</c:v>
                </c:pt>
                <c:pt idx="44012">
                  <c:v>3.8012000000035973</c:v>
                </c:pt>
                <c:pt idx="44013">
                  <c:v>3.8013000000035975</c:v>
                </c:pt>
                <c:pt idx="44014">
                  <c:v>3.8014000000035977</c:v>
                </c:pt>
                <c:pt idx="44015">
                  <c:v>3.8015000000035979</c:v>
                </c:pt>
                <c:pt idx="44016">
                  <c:v>3.8016000000035981</c:v>
                </c:pt>
                <c:pt idx="44017">
                  <c:v>3.8017000000035983</c:v>
                </c:pt>
                <c:pt idx="44018">
                  <c:v>3.8018000000035985</c:v>
                </c:pt>
                <c:pt idx="44019">
                  <c:v>3.8019000000035987</c:v>
                </c:pt>
                <c:pt idx="44020">
                  <c:v>3.8020000000035989</c:v>
                </c:pt>
                <c:pt idx="44021">
                  <c:v>3.8021000000035992</c:v>
                </c:pt>
                <c:pt idx="44022">
                  <c:v>3.8022000000035994</c:v>
                </c:pt>
                <c:pt idx="44023">
                  <c:v>3.8023000000035996</c:v>
                </c:pt>
                <c:pt idx="44024">
                  <c:v>3.8024000000035998</c:v>
                </c:pt>
                <c:pt idx="44025">
                  <c:v>3.8025000000036</c:v>
                </c:pt>
                <c:pt idx="44026">
                  <c:v>3.8026000000036002</c:v>
                </c:pt>
                <c:pt idx="44027">
                  <c:v>3.8027000000036004</c:v>
                </c:pt>
                <c:pt idx="44028">
                  <c:v>3.8028000000036006</c:v>
                </c:pt>
                <c:pt idx="44029">
                  <c:v>3.8029000000036008</c:v>
                </c:pt>
                <c:pt idx="44030">
                  <c:v>3.8030000000036011</c:v>
                </c:pt>
                <c:pt idx="44031">
                  <c:v>3.8031000000036013</c:v>
                </c:pt>
                <c:pt idx="44032">
                  <c:v>3.8032000000036015</c:v>
                </c:pt>
                <c:pt idx="44033">
                  <c:v>3.8033000000036017</c:v>
                </c:pt>
                <c:pt idx="44034">
                  <c:v>3.8034000000036019</c:v>
                </c:pt>
                <c:pt idx="44035">
                  <c:v>3.8035000000036021</c:v>
                </c:pt>
                <c:pt idx="44036">
                  <c:v>3.8036000000036023</c:v>
                </c:pt>
                <c:pt idx="44037">
                  <c:v>3.8037000000036025</c:v>
                </c:pt>
                <c:pt idx="44038">
                  <c:v>3.8038000000036027</c:v>
                </c:pt>
                <c:pt idx="44039">
                  <c:v>3.803900000003603</c:v>
                </c:pt>
                <c:pt idx="44040">
                  <c:v>3.8040000000036032</c:v>
                </c:pt>
                <c:pt idx="44041">
                  <c:v>3.8041000000036034</c:v>
                </c:pt>
                <c:pt idx="44042">
                  <c:v>3.8042000000036036</c:v>
                </c:pt>
                <c:pt idx="44043">
                  <c:v>3.8043000000036038</c:v>
                </c:pt>
                <c:pt idx="44044">
                  <c:v>3.804400000003604</c:v>
                </c:pt>
                <c:pt idx="44045">
                  <c:v>3.8045000000036042</c:v>
                </c:pt>
                <c:pt idx="44046">
                  <c:v>3.8046000000036044</c:v>
                </c:pt>
                <c:pt idx="44047">
                  <c:v>3.8047000000036046</c:v>
                </c:pt>
                <c:pt idx="44048">
                  <c:v>3.8048000000036049</c:v>
                </c:pt>
                <c:pt idx="44049">
                  <c:v>3.8049000000036051</c:v>
                </c:pt>
                <c:pt idx="44050">
                  <c:v>3.8050000000036053</c:v>
                </c:pt>
                <c:pt idx="44051">
                  <c:v>3.8051000000036055</c:v>
                </c:pt>
                <c:pt idx="44052">
                  <c:v>3.8052000000036057</c:v>
                </c:pt>
                <c:pt idx="44053">
                  <c:v>3.8053000000036059</c:v>
                </c:pt>
                <c:pt idx="44054">
                  <c:v>3.8054000000036061</c:v>
                </c:pt>
                <c:pt idx="44055">
                  <c:v>3.8055000000036063</c:v>
                </c:pt>
                <c:pt idx="44056">
                  <c:v>3.8056000000036065</c:v>
                </c:pt>
                <c:pt idx="44057">
                  <c:v>3.8057000000036068</c:v>
                </c:pt>
                <c:pt idx="44058">
                  <c:v>3.805800000003607</c:v>
                </c:pt>
                <c:pt idx="44059">
                  <c:v>3.8059000000036072</c:v>
                </c:pt>
                <c:pt idx="44060">
                  <c:v>3.8060000000036074</c:v>
                </c:pt>
                <c:pt idx="44061">
                  <c:v>3.8061000000036076</c:v>
                </c:pt>
                <c:pt idx="44062">
                  <c:v>3.8062000000036078</c:v>
                </c:pt>
                <c:pt idx="44063">
                  <c:v>3.806300000003608</c:v>
                </c:pt>
                <c:pt idx="44064">
                  <c:v>3.8064000000036082</c:v>
                </c:pt>
                <c:pt idx="44065">
                  <c:v>3.8065000000036084</c:v>
                </c:pt>
                <c:pt idx="44066">
                  <c:v>3.8066000000036087</c:v>
                </c:pt>
                <c:pt idx="44067">
                  <c:v>3.8067000000036089</c:v>
                </c:pt>
                <c:pt idx="44068">
                  <c:v>3.8068000000036091</c:v>
                </c:pt>
                <c:pt idx="44069">
                  <c:v>3.8069000000036093</c:v>
                </c:pt>
                <c:pt idx="44070">
                  <c:v>3.8070000000036095</c:v>
                </c:pt>
                <c:pt idx="44071">
                  <c:v>3.8071000000036097</c:v>
                </c:pt>
                <c:pt idx="44072">
                  <c:v>3.8072000000036099</c:v>
                </c:pt>
                <c:pt idx="44073">
                  <c:v>3.8073000000036101</c:v>
                </c:pt>
                <c:pt idx="44074">
                  <c:v>3.8074000000036103</c:v>
                </c:pt>
                <c:pt idx="44075">
                  <c:v>3.8075000000036106</c:v>
                </c:pt>
                <c:pt idx="44076">
                  <c:v>3.8076000000036108</c:v>
                </c:pt>
                <c:pt idx="44077">
                  <c:v>3.807700000003611</c:v>
                </c:pt>
                <c:pt idx="44078">
                  <c:v>3.8078000000036112</c:v>
                </c:pt>
                <c:pt idx="44079">
                  <c:v>3.8079000000036114</c:v>
                </c:pt>
                <c:pt idx="44080">
                  <c:v>3.8080000000036116</c:v>
                </c:pt>
                <c:pt idx="44081">
                  <c:v>3.8081000000036118</c:v>
                </c:pt>
                <c:pt idx="44082">
                  <c:v>3.808200000003612</c:v>
                </c:pt>
                <c:pt idx="44083">
                  <c:v>3.8083000000036122</c:v>
                </c:pt>
                <c:pt idx="44084">
                  <c:v>3.8084000000036125</c:v>
                </c:pt>
                <c:pt idx="44085">
                  <c:v>3.8085000000036127</c:v>
                </c:pt>
                <c:pt idx="44086">
                  <c:v>3.8086000000036129</c:v>
                </c:pt>
                <c:pt idx="44087">
                  <c:v>3.8087000000036131</c:v>
                </c:pt>
                <c:pt idx="44088">
                  <c:v>3.8088000000036133</c:v>
                </c:pt>
                <c:pt idx="44089">
                  <c:v>3.8089000000036135</c:v>
                </c:pt>
                <c:pt idx="44090">
                  <c:v>3.8090000000036137</c:v>
                </c:pt>
                <c:pt idx="44091">
                  <c:v>3.8091000000036139</c:v>
                </c:pt>
                <c:pt idx="44092">
                  <c:v>3.8092000000036141</c:v>
                </c:pt>
                <c:pt idx="44093">
                  <c:v>3.8093000000036144</c:v>
                </c:pt>
                <c:pt idx="44094">
                  <c:v>3.8094000000036146</c:v>
                </c:pt>
                <c:pt idx="44095">
                  <c:v>3.8095000000036148</c:v>
                </c:pt>
                <c:pt idx="44096">
                  <c:v>3.809600000003615</c:v>
                </c:pt>
                <c:pt idx="44097">
                  <c:v>3.8097000000036152</c:v>
                </c:pt>
                <c:pt idx="44098">
                  <c:v>3.8098000000036154</c:v>
                </c:pt>
                <c:pt idx="44099">
                  <c:v>3.8099000000036156</c:v>
                </c:pt>
                <c:pt idx="44100">
                  <c:v>3.8100000000036158</c:v>
                </c:pt>
                <c:pt idx="44101">
                  <c:v>3.810100000003616</c:v>
                </c:pt>
                <c:pt idx="44102">
                  <c:v>3.8102000000036162</c:v>
                </c:pt>
                <c:pt idx="44103">
                  <c:v>3.8103000000036165</c:v>
                </c:pt>
                <c:pt idx="44104">
                  <c:v>3.8104000000036167</c:v>
                </c:pt>
                <c:pt idx="44105">
                  <c:v>3.8105000000036169</c:v>
                </c:pt>
                <c:pt idx="44106">
                  <c:v>3.8106000000036171</c:v>
                </c:pt>
                <c:pt idx="44107">
                  <c:v>3.8107000000036173</c:v>
                </c:pt>
                <c:pt idx="44108">
                  <c:v>3.8108000000036175</c:v>
                </c:pt>
                <c:pt idx="44109">
                  <c:v>3.8109000000036177</c:v>
                </c:pt>
                <c:pt idx="44110">
                  <c:v>3.8110000000036179</c:v>
                </c:pt>
                <c:pt idx="44111">
                  <c:v>3.8111000000036181</c:v>
                </c:pt>
                <c:pt idx="44112">
                  <c:v>3.8112000000036184</c:v>
                </c:pt>
                <c:pt idx="44113">
                  <c:v>3.8113000000036186</c:v>
                </c:pt>
                <c:pt idx="44114">
                  <c:v>3.8114000000036188</c:v>
                </c:pt>
                <c:pt idx="44115">
                  <c:v>3.811500000003619</c:v>
                </c:pt>
                <c:pt idx="44116">
                  <c:v>3.8116000000036192</c:v>
                </c:pt>
                <c:pt idx="44117">
                  <c:v>3.8117000000036194</c:v>
                </c:pt>
                <c:pt idx="44118">
                  <c:v>3.8118000000036196</c:v>
                </c:pt>
                <c:pt idx="44119">
                  <c:v>3.8119000000036198</c:v>
                </c:pt>
                <c:pt idx="44120">
                  <c:v>3.81200000000362</c:v>
                </c:pt>
                <c:pt idx="44121">
                  <c:v>3.8121000000036203</c:v>
                </c:pt>
                <c:pt idx="44122">
                  <c:v>3.8122000000036205</c:v>
                </c:pt>
                <c:pt idx="44123">
                  <c:v>3.8123000000036207</c:v>
                </c:pt>
                <c:pt idx="44124">
                  <c:v>3.8124000000036209</c:v>
                </c:pt>
                <c:pt idx="44125">
                  <c:v>3.8125000000036211</c:v>
                </c:pt>
                <c:pt idx="44126">
                  <c:v>3.8126000000036213</c:v>
                </c:pt>
                <c:pt idx="44127">
                  <c:v>3.8127000000036215</c:v>
                </c:pt>
                <c:pt idx="44128">
                  <c:v>3.8128000000036217</c:v>
                </c:pt>
                <c:pt idx="44129">
                  <c:v>3.8129000000036219</c:v>
                </c:pt>
                <c:pt idx="44130">
                  <c:v>3.8130000000036222</c:v>
                </c:pt>
                <c:pt idx="44131">
                  <c:v>3.8131000000036224</c:v>
                </c:pt>
                <c:pt idx="44132">
                  <c:v>3.8132000000036226</c:v>
                </c:pt>
                <c:pt idx="44133">
                  <c:v>3.8133000000036228</c:v>
                </c:pt>
                <c:pt idx="44134">
                  <c:v>3.813400000003623</c:v>
                </c:pt>
                <c:pt idx="44135">
                  <c:v>3.8135000000036232</c:v>
                </c:pt>
                <c:pt idx="44136">
                  <c:v>3.8136000000036234</c:v>
                </c:pt>
                <c:pt idx="44137">
                  <c:v>3.8137000000036236</c:v>
                </c:pt>
                <c:pt idx="44138">
                  <c:v>3.8138000000036238</c:v>
                </c:pt>
                <c:pt idx="44139">
                  <c:v>3.8139000000036241</c:v>
                </c:pt>
                <c:pt idx="44140">
                  <c:v>3.8140000000036243</c:v>
                </c:pt>
                <c:pt idx="44141">
                  <c:v>3.8141000000036245</c:v>
                </c:pt>
                <c:pt idx="44142">
                  <c:v>3.8142000000036247</c:v>
                </c:pt>
                <c:pt idx="44143">
                  <c:v>3.8143000000036249</c:v>
                </c:pt>
                <c:pt idx="44144">
                  <c:v>3.8144000000036251</c:v>
                </c:pt>
                <c:pt idx="44145">
                  <c:v>3.8145000000036253</c:v>
                </c:pt>
                <c:pt idx="44146">
                  <c:v>3.8146000000036255</c:v>
                </c:pt>
                <c:pt idx="44147">
                  <c:v>3.8147000000036257</c:v>
                </c:pt>
                <c:pt idx="44148">
                  <c:v>3.814800000003626</c:v>
                </c:pt>
                <c:pt idx="44149">
                  <c:v>3.8149000000036262</c:v>
                </c:pt>
                <c:pt idx="44150">
                  <c:v>3.8150000000036264</c:v>
                </c:pt>
                <c:pt idx="44151">
                  <c:v>3.8151000000036266</c:v>
                </c:pt>
                <c:pt idx="44152">
                  <c:v>3.8152000000036268</c:v>
                </c:pt>
                <c:pt idx="44153">
                  <c:v>3.815300000003627</c:v>
                </c:pt>
                <c:pt idx="44154">
                  <c:v>3.8154000000036272</c:v>
                </c:pt>
                <c:pt idx="44155">
                  <c:v>3.8155000000036274</c:v>
                </c:pt>
                <c:pt idx="44156">
                  <c:v>3.8156000000036276</c:v>
                </c:pt>
                <c:pt idx="44157">
                  <c:v>3.8157000000036279</c:v>
                </c:pt>
                <c:pt idx="44158">
                  <c:v>3.8158000000036281</c:v>
                </c:pt>
                <c:pt idx="44159">
                  <c:v>3.8159000000036283</c:v>
                </c:pt>
                <c:pt idx="44160">
                  <c:v>3.8160000000036285</c:v>
                </c:pt>
                <c:pt idx="44161">
                  <c:v>3.8161000000036287</c:v>
                </c:pt>
                <c:pt idx="44162">
                  <c:v>3.8162000000036289</c:v>
                </c:pt>
                <c:pt idx="44163">
                  <c:v>3.8163000000036291</c:v>
                </c:pt>
                <c:pt idx="44164">
                  <c:v>3.8164000000036293</c:v>
                </c:pt>
                <c:pt idx="44165">
                  <c:v>3.8165000000036295</c:v>
                </c:pt>
                <c:pt idx="44166">
                  <c:v>3.8166000000036298</c:v>
                </c:pt>
                <c:pt idx="44167">
                  <c:v>3.81670000000363</c:v>
                </c:pt>
                <c:pt idx="44168">
                  <c:v>3.8168000000036302</c:v>
                </c:pt>
                <c:pt idx="44169">
                  <c:v>3.8169000000036304</c:v>
                </c:pt>
                <c:pt idx="44170">
                  <c:v>3.8170000000036306</c:v>
                </c:pt>
                <c:pt idx="44171">
                  <c:v>3.8171000000036308</c:v>
                </c:pt>
                <c:pt idx="44172">
                  <c:v>3.817200000003631</c:v>
                </c:pt>
                <c:pt idx="44173">
                  <c:v>3.8173000000036312</c:v>
                </c:pt>
                <c:pt idx="44174">
                  <c:v>3.8174000000036314</c:v>
                </c:pt>
                <c:pt idx="44175">
                  <c:v>3.8175000000036317</c:v>
                </c:pt>
                <c:pt idx="44176">
                  <c:v>3.8176000000036319</c:v>
                </c:pt>
                <c:pt idx="44177">
                  <c:v>3.8177000000036321</c:v>
                </c:pt>
                <c:pt idx="44178">
                  <c:v>3.8178000000036323</c:v>
                </c:pt>
                <c:pt idx="44179">
                  <c:v>3.8179000000036325</c:v>
                </c:pt>
                <c:pt idx="44180">
                  <c:v>3.8180000000036327</c:v>
                </c:pt>
                <c:pt idx="44181">
                  <c:v>3.8181000000036329</c:v>
                </c:pt>
                <c:pt idx="44182">
                  <c:v>3.8182000000036331</c:v>
                </c:pt>
                <c:pt idx="44183">
                  <c:v>3.8183000000036333</c:v>
                </c:pt>
                <c:pt idx="44184">
                  <c:v>3.8184000000036336</c:v>
                </c:pt>
                <c:pt idx="44185">
                  <c:v>3.8185000000036338</c:v>
                </c:pt>
                <c:pt idx="44186">
                  <c:v>3.818600000003634</c:v>
                </c:pt>
                <c:pt idx="44187">
                  <c:v>3.8187000000036342</c:v>
                </c:pt>
                <c:pt idx="44188">
                  <c:v>3.8188000000036344</c:v>
                </c:pt>
                <c:pt idx="44189">
                  <c:v>3.8189000000036346</c:v>
                </c:pt>
                <c:pt idx="44190">
                  <c:v>3.8190000000036348</c:v>
                </c:pt>
                <c:pt idx="44191">
                  <c:v>3.819100000003635</c:v>
                </c:pt>
                <c:pt idx="44192">
                  <c:v>3.8192000000036352</c:v>
                </c:pt>
                <c:pt idx="44193">
                  <c:v>3.8193000000036355</c:v>
                </c:pt>
                <c:pt idx="44194">
                  <c:v>3.8194000000036357</c:v>
                </c:pt>
                <c:pt idx="44195">
                  <c:v>3.8195000000036359</c:v>
                </c:pt>
                <c:pt idx="44196">
                  <c:v>3.8196000000036361</c:v>
                </c:pt>
                <c:pt idx="44197">
                  <c:v>3.8197000000036363</c:v>
                </c:pt>
                <c:pt idx="44198">
                  <c:v>3.8198000000036365</c:v>
                </c:pt>
                <c:pt idx="44199">
                  <c:v>3.8199000000036367</c:v>
                </c:pt>
                <c:pt idx="44200">
                  <c:v>3.8200000000036369</c:v>
                </c:pt>
                <c:pt idx="44201">
                  <c:v>3.8201000000036371</c:v>
                </c:pt>
                <c:pt idx="44202">
                  <c:v>3.8202000000036374</c:v>
                </c:pt>
                <c:pt idx="44203">
                  <c:v>3.8203000000036376</c:v>
                </c:pt>
                <c:pt idx="44204">
                  <c:v>3.8204000000036378</c:v>
                </c:pt>
                <c:pt idx="44205">
                  <c:v>3.820500000003638</c:v>
                </c:pt>
                <c:pt idx="44206">
                  <c:v>3.8206000000036382</c:v>
                </c:pt>
                <c:pt idx="44207">
                  <c:v>3.8207000000036384</c:v>
                </c:pt>
                <c:pt idx="44208">
                  <c:v>3.8208000000036386</c:v>
                </c:pt>
                <c:pt idx="44209">
                  <c:v>3.8209000000036388</c:v>
                </c:pt>
                <c:pt idx="44210">
                  <c:v>3.821000000003639</c:v>
                </c:pt>
                <c:pt idx="44211">
                  <c:v>3.8211000000036393</c:v>
                </c:pt>
                <c:pt idx="44212">
                  <c:v>3.8212000000036395</c:v>
                </c:pt>
                <c:pt idx="44213">
                  <c:v>3.8213000000036397</c:v>
                </c:pt>
                <c:pt idx="44214">
                  <c:v>3.8214000000036399</c:v>
                </c:pt>
                <c:pt idx="44215">
                  <c:v>3.8215000000036401</c:v>
                </c:pt>
                <c:pt idx="44216">
                  <c:v>3.8216000000036403</c:v>
                </c:pt>
                <c:pt idx="44217">
                  <c:v>3.8217000000036405</c:v>
                </c:pt>
                <c:pt idx="44218">
                  <c:v>3.8218000000036407</c:v>
                </c:pt>
                <c:pt idx="44219">
                  <c:v>3.8219000000036409</c:v>
                </c:pt>
                <c:pt idx="44220">
                  <c:v>3.8220000000036412</c:v>
                </c:pt>
                <c:pt idx="44221">
                  <c:v>3.8221000000036414</c:v>
                </c:pt>
                <c:pt idx="44222">
                  <c:v>3.8222000000036416</c:v>
                </c:pt>
                <c:pt idx="44223">
                  <c:v>3.8223000000036418</c:v>
                </c:pt>
                <c:pt idx="44224">
                  <c:v>3.822400000003642</c:v>
                </c:pt>
                <c:pt idx="44225">
                  <c:v>3.8225000000036422</c:v>
                </c:pt>
                <c:pt idx="44226">
                  <c:v>3.8226000000036424</c:v>
                </c:pt>
                <c:pt idx="44227">
                  <c:v>3.8227000000036426</c:v>
                </c:pt>
                <c:pt idx="44228">
                  <c:v>3.8228000000036428</c:v>
                </c:pt>
                <c:pt idx="44229">
                  <c:v>3.8229000000036431</c:v>
                </c:pt>
                <c:pt idx="44230">
                  <c:v>3.8230000000036433</c:v>
                </c:pt>
                <c:pt idx="44231">
                  <c:v>3.8231000000036435</c:v>
                </c:pt>
                <c:pt idx="44232">
                  <c:v>3.8232000000036437</c:v>
                </c:pt>
                <c:pt idx="44233">
                  <c:v>3.8233000000036439</c:v>
                </c:pt>
                <c:pt idx="44234">
                  <c:v>3.8234000000036441</c:v>
                </c:pt>
                <c:pt idx="44235">
                  <c:v>3.8235000000036443</c:v>
                </c:pt>
                <c:pt idx="44236">
                  <c:v>3.8236000000036445</c:v>
                </c:pt>
                <c:pt idx="44237">
                  <c:v>3.8237000000036447</c:v>
                </c:pt>
                <c:pt idx="44238">
                  <c:v>3.8238000000036449</c:v>
                </c:pt>
                <c:pt idx="44239">
                  <c:v>3.8239000000036452</c:v>
                </c:pt>
                <c:pt idx="44240">
                  <c:v>3.8240000000036454</c:v>
                </c:pt>
                <c:pt idx="44241">
                  <c:v>3.8241000000036456</c:v>
                </c:pt>
                <c:pt idx="44242">
                  <c:v>3.8242000000036458</c:v>
                </c:pt>
                <c:pt idx="44243">
                  <c:v>3.824300000003646</c:v>
                </c:pt>
                <c:pt idx="44244">
                  <c:v>3.8244000000036462</c:v>
                </c:pt>
                <c:pt idx="44245">
                  <c:v>3.8245000000036464</c:v>
                </c:pt>
                <c:pt idx="44246">
                  <c:v>3.8246000000036466</c:v>
                </c:pt>
                <c:pt idx="44247">
                  <c:v>3.8247000000036468</c:v>
                </c:pt>
                <c:pt idx="44248">
                  <c:v>3.8248000000036471</c:v>
                </c:pt>
                <c:pt idx="44249">
                  <c:v>3.8249000000036473</c:v>
                </c:pt>
                <c:pt idx="44250">
                  <c:v>3.8250000000036475</c:v>
                </c:pt>
                <c:pt idx="44251">
                  <c:v>3.8251000000036477</c:v>
                </c:pt>
                <c:pt idx="44252">
                  <c:v>3.8252000000036479</c:v>
                </c:pt>
                <c:pt idx="44253">
                  <c:v>3.8253000000036481</c:v>
                </c:pt>
                <c:pt idx="44254">
                  <c:v>3.8254000000036483</c:v>
                </c:pt>
                <c:pt idx="44255">
                  <c:v>3.8255000000036485</c:v>
                </c:pt>
                <c:pt idx="44256">
                  <c:v>3.8256000000036487</c:v>
                </c:pt>
                <c:pt idx="44257">
                  <c:v>3.825700000003649</c:v>
                </c:pt>
                <c:pt idx="44258">
                  <c:v>3.8258000000036492</c:v>
                </c:pt>
                <c:pt idx="44259">
                  <c:v>3.8259000000036494</c:v>
                </c:pt>
                <c:pt idx="44260">
                  <c:v>3.8260000000036496</c:v>
                </c:pt>
                <c:pt idx="44261">
                  <c:v>3.8261000000036498</c:v>
                </c:pt>
                <c:pt idx="44262">
                  <c:v>3.82620000000365</c:v>
                </c:pt>
                <c:pt idx="44263">
                  <c:v>3.8263000000036502</c:v>
                </c:pt>
                <c:pt idx="44264">
                  <c:v>3.8264000000036504</c:v>
                </c:pt>
                <c:pt idx="44265">
                  <c:v>3.8265000000036506</c:v>
                </c:pt>
                <c:pt idx="44266">
                  <c:v>3.8266000000036509</c:v>
                </c:pt>
                <c:pt idx="44267">
                  <c:v>3.8267000000036511</c:v>
                </c:pt>
                <c:pt idx="44268">
                  <c:v>3.8268000000036513</c:v>
                </c:pt>
                <c:pt idx="44269">
                  <c:v>3.8269000000036515</c:v>
                </c:pt>
                <c:pt idx="44270">
                  <c:v>3.8270000000036517</c:v>
                </c:pt>
                <c:pt idx="44271">
                  <c:v>3.8271000000036519</c:v>
                </c:pt>
                <c:pt idx="44272">
                  <c:v>3.8272000000036521</c:v>
                </c:pt>
                <c:pt idx="44273">
                  <c:v>3.8273000000036523</c:v>
                </c:pt>
                <c:pt idx="44274">
                  <c:v>3.8274000000036525</c:v>
                </c:pt>
                <c:pt idx="44275">
                  <c:v>3.8275000000036528</c:v>
                </c:pt>
                <c:pt idx="44276">
                  <c:v>3.827600000003653</c:v>
                </c:pt>
                <c:pt idx="44277">
                  <c:v>3.8277000000036532</c:v>
                </c:pt>
                <c:pt idx="44278">
                  <c:v>3.8278000000036534</c:v>
                </c:pt>
                <c:pt idx="44279">
                  <c:v>3.8279000000036536</c:v>
                </c:pt>
                <c:pt idx="44280">
                  <c:v>3.8280000000036538</c:v>
                </c:pt>
                <c:pt idx="44281">
                  <c:v>3.828100000003654</c:v>
                </c:pt>
                <c:pt idx="44282">
                  <c:v>3.8282000000036542</c:v>
                </c:pt>
                <c:pt idx="44283">
                  <c:v>3.8283000000036544</c:v>
                </c:pt>
                <c:pt idx="44284">
                  <c:v>3.8284000000036547</c:v>
                </c:pt>
                <c:pt idx="44285">
                  <c:v>3.8285000000036549</c:v>
                </c:pt>
                <c:pt idx="44286">
                  <c:v>3.8286000000036551</c:v>
                </c:pt>
                <c:pt idx="44287">
                  <c:v>3.8287000000036553</c:v>
                </c:pt>
                <c:pt idx="44288">
                  <c:v>3.8288000000036555</c:v>
                </c:pt>
                <c:pt idx="44289">
                  <c:v>3.8289000000036557</c:v>
                </c:pt>
                <c:pt idx="44290">
                  <c:v>3.8290000000036559</c:v>
                </c:pt>
                <c:pt idx="44291">
                  <c:v>3.8291000000036561</c:v>
                </c:pt>
                <c:pt idx="44292">
                  <c:v>3.8292000000036563</c:v>
                </c:pt>
                <c:pt idx="44293">
                  <c:v>3.8293000000036566</c:v>
                </c:pt>
                <c:pt idx="44294">
                  <c:v>3.8294000000036568</c:v>
                </c:pt>
                <c:pt idx="44295">
                  <c:v>3.829500000003657</c:v>
                </c:pt>
                <c:pt idx="44296">
                  <c:v>3.8296000000036572</c:v>
                </c:pt>
                <c:pt idx="44297">
                  <c:v>3.8297000000036574</c:v>
                </c:pt>
                <c:pt idx="44298">
                  <c:v>3.8298000000036576</c:v>
                </c:pt>
                <c:pt idx="44299">
                  <c:v>3.8299000000036578</c:v>
                </c:pt>
                <c:pt idx="44300">
                  <c:v>3.830000000003658</c:v>
                </c:pt>
                <c:pt idx="44301">
                  <c:v>3.8301000000036582</c:v>
                </c:pt>
                <c:pt idx="44302">
                  <c:v>3.8302000000036585</c:v>
                </c:pt>
                <c:pt idx="44303">
                  <c:v>3.8303000000036587</c:v>
                </c:pt>
                <c:pt idx="44304">
                  <c:v>3.8304000000036589</c:v>
                </c:pt>
                <c:pt idx="44305">
                  <c:v>3.8305000000036591</c:v>
                </c:pt>
                <c:pt idx="44306">
                  <c:v>3.8306000000036593</c:v>
                </c:pt>
                <c:pt idx="44307">
                  <c:v>3.8307000000036595</c:v>
                </c:pt>
                <c:pt idx="44308">
                  <c:v>3.8308000000036597</c:v>
                </c:pt>
                <c:pt idx="44309">
                  <c:v>3.8309000000036599</c:v>
                </c:pt>
                <c:pt idx="44310">
                  <c:v>3.8310000000036601</c:v>
                </c:pt>
                <c:pt idx="44311">
                  <c:v>3.8311000000036604</c:v>
                </c:pt>
                <c:pt idx="44312">
                  <c:v>3.8312000000036606</c:v>
                </c:pt>
                <c:pt idx="44313">
                  <c:v>3.8313000000036608</c:v>
                </c:pt>
                <c:pt idx="44314">
                  <c:v>3.831400000003661</c:v>
                </c:pt>
                <c:pt idx="44315">
                  <c:v>3.8315000000036612</c:v>
                </c:pt>
                <c:pt idx="44316">
                  <c:v>3.8316000000036614</c:v>
                </c:pt>
                <c:pt idx="44317">
                  <c:v>3.8317000000036616</c:v>
                </c:pt>
                <c:pt idx="44318">
                  <c:v>3.8318000000036618</c:v>
                </c:pt>
                <c:pt idx="44319">
                  <c:v>3.831900000003662</c:v>
                </c:pt>
                <c:pt idx="44320">
                  <c:v>3.8320000000036623</c:v>
                </c:pt>
                <c:pt idx="44321">
                  <c:v>3.8321000000036625</c:v>
                </c:pt>
                <c:pt idx="44322">
                  <c:v>3.8322000000036627</c:v>
                </c:pt>
                <c:pt idx="44323">
                  <c:v>3.8323000000036629</c:v>
                </c:pt>
                <c:pt idx="44324">
                  <c:v>3.8324000000036631</c:v>
                </c:pt>
                <c:pt idx="44325">
                  <c:v>3.8325000000036633</c:v>
                </c:pt>
                <c:pt idx="44326">
                  <c:v>3.8326000000036635</c:v>
                </c:pt>
                <c:pt idx="44327">
                  <c:v>3.8327000000036637</c:v>
                </c:pt>
                <c:pt idx="44328">
                  <c:v>3.8328000000036639</c:v>
                </c:pt>
                <c:pt idx="44329">
                  <c:v>3.8329000000036642</c:v>
                </c:pt>
                <c:pt idx="44330">
                  <c:v>3.8330000000036644</c:v>
                </c:pt>
                <c:pt idx="44331">
                  <c:v>3.8331000000036646</c:v>
                </c:pt>
                <c:pt idx="44332">
                  <c:v>3.8332000000036648</c:v>
                </c:pt>
                <c:pt idx="44333">
                  <c:v>3.833300000003665</c:v>
                </c:pt>
                <c:pt idx="44334">
                  <c:v>3.8334000000036652</c:v>
                </c:pt>
                <c:pt idx="44335">
                  <c:v>3.8335000000036654</c:v>
                </c:pt>
                <c:pt idx="44336">
                  <c:v>3.8336000000036656</c:v>
                </c:pt>
                <c:pt idx="44337">
                  <c:v>3.8337000000036658</c:v>
                </c:pt>
                <c:pt idx="44338">
                  <c:v>3.8338000000036661</c:v>
                </c:pt>
                <c:pt idx="44339">
                  <c:v>3.8339000000036663</c:v>
                </c:pt>
                <c:pt idx="44340">
                  <c:v>3.8340000000036665</c:v>
                </c:pt>
                <c:pt idx="44341">
                  <c:v>3.8341000000036667</c:v>
                </c:pt>
                <c:pt idx="44342">
                  <c:v>3.8342000000036669</c:v>
                </c:pt>
                <c:pt idx="44343">
                  <c:v>3.8343000000036671</c:v>
                </c:pt>
                <c:pt idx="44344">
                  <c:v>3.8344000000036673</c:v>
                </c:pt>
                <c:pt idx="44345">
                  <c:v>3.8345000000036675</c:v>
                </c:pt>
                <c:pt idx="44346">
                  <c:v>3.8346000000036677</c:v>
                </c:pt>
                <c:pt idx="44347">
                  <c:v>3.834700000003668</c:v>
                </c:pt>
                <c:pt idx="44348">
                  <c:v>3.8348000000036682</c:v>
                </c:pt>
                <c:pt idx="44349">
                  <c:v>3.8349000000036684</c:v>
                </c:pt>
                <c:pt idx="44350">
                  <c:v>3.8350000000036686</c:v>
                </c:pt>
                <c:pt idx="44351">
                  <c:v>3.8351000000036688</c:v>
                </c:pt>
                <c:pt idx="44352">
                  <c:v>3.835200000003669</c:v>
                </c:pt>
                <c:pt idx="44353">
                  <c:v>3.8353000000036692</c:v>
                </c:pt>
                <c:pt idx="44354">
                  <c:v>3.8354000000036694</c:v>
                </c:pt>
                <c:pt idx="44355">
                  <c:v>3.8355000000036696</c:v>
                </c:pt>
                <c:pt idx="44356">
                  <c:v>3.8356000000036699</c:v>
                </c:pt>
                <c:pt idx="44357">
                  <c:v>3.8357000000036701</c:v>
                </c:pt>
                <c:pt idx="44358">
                  <c:v>3.8358000000036703</c:v>
                </c:pt>
                <c:pt idx="44359">
                  <c:v>3.8359000000036705</c:v>
                </c:pt>
                <c:pt idx="44360">
                  <c:v>3.8360000000036707</c:v>
                </c:pt>
                <c:pt idx="44361">
                  <c:v>3.8361000000036709</c:v>
                </c:pt>
                <c:pt idx="44362">
                  <c:v>3.8362000000036711</c:v>
                </c:pt>
                <c:pt idx="44363">
                  <c:v>3.8363000000036713</c:v>
                </c:pt>
                <c:pt idx="44364">
                  <c:v>3.8364000000036715</c:v>
                </c:pt>
                <c:pt idx="44365">
                  <c:v>3.8365000000036718</c:v>
                </c:pt>
                <c:pt idx="44366">
                  <c:v>3.836600000003672</c:v>
                </c:pt>
                <c:pt idx="44367">
                  <c:v>3.8367000000036722</c:v>
                </c:pt>
                <c:pt idx="44368">
                  <c:v>3.8368000000036724</c:v>
                </c:pt>
                <c:pt idx="44369">
                  <c:v>3.8369000000036726</c:v>
                </c:pt>
                <c:pt idx="44370">
                  <c:v>3.8370000000036728</c:v>
                </c:pt>
                <c:pt idx="44371">
                  <c:v>3.837100000003673</c:v>
                </c:pt>
                <c:pt idx="44372">
                  <c:v>3.8372000000036732</c:v>
                </c:pt>
                <c:pt idx="44373">
                  <c:v>3.8373000000036734</c:v>
                </c:pt>
                <c:pt idx="44374">
                  <c:v>3.8374000000036737</c:v>
                </c:pt>
                <c:pt idx="44375">
                  <c:v>3.8375000000036739</c:v>
                </c:pt>
                <c:pt idx="44376">
                  <c:v>3.8376000000036741</c:v>
                </c:pt>
                <c:pt idx="44377">
                  <c:v>3.8377000000036743</c:v>
                </c:pt>
                <c:pt idx="44378">
                  <c:v>3.8378000000036745</c:v>
                </c:pt>
                <c:pt idx="44379">
                  <c:v>3.8379000000036747</c:v>
                </c:pt>
                <c:pt idx="44380">
                  <c:v>3.8380000000036749</c:v>
                </c:pt>
                <c:pt idx="44381">
                  <c:v>3.8381000000036751</c:v>
                </c:pt>
                <c:pt idx="44382">
                  <c:v>3.8382000000036753</c:v>
                </c:pt>
                <c:pt idx="44383">
                  <c:v>3.8383000000036755</c:v>
                </c:pt>
                <c:pt idx="44384">
                  <c:v>3.8384000000036758</c:v>
                </c:pt>
                <c:pt idx="44385">
                  <c:v>3.838500000003676</c:v>
                </c:pt>
                <c:pt idx="44386">
                  <c:v>3.8386000000036762</c:v>
                </c:pt>
                <c:pt idx="44387">
                  <c:v>3.8387000000036764</c:v>
                </c:pt>
                <c:pt idx="44388">
                  <c:v>3.8388000000036766</c:v>
                </c:pt>
                <c:pt idx="44389">
                  <c:v>3.8389000000036768</c:v>
                </c:pt>
                <c:pt idx="44390">
                  <c:v>3.839000000003677</c:v>
                </c:pt>
                <c:pt idx="44391">
                  <c:v>3.8391000000036772</c:v>
                </c:pt>
                <c:pt idx="44392">
                  <c:v>3.8392000000036774</c:v>
                </c:pt>
                <c:pt idx="44393">
                  <c:v>3.8393000000036777</c:v>
                </c:pt>
                <c:pt idx="44394">
                  <c:v>3.8394000000036779</c:v>
                </c:pt>
                <c:pt idx="44395">
                  <c:v>3.8395000000036781</c:v>
                </c:pt>
                <c:pt idx="44396">
                  <c:v>3.8396000000036783</c:v>
                </c:pt>
                <c:pt idx="44397">
                  <c:v>3.8397000000036785</c:v>
                </c:pt>
                <c:pt idx="44398">
                  <c:v>3.8398000000036787</c:v>
                </c:pt>
                <c:pt idx="44399">
                  <c:v>3.8399000000036789</c:v>
                </c:pt>
                <c:pt idx="44400">
                  <c:v>3.8400000000036791</c:v>
                </c:pt>
                <c:pt idx="44401">
                  <c:v>3.8401000000036793</c:v>
                </c:pt>
                <c:pt idx="44402">
                  <c:v>3.8402000000036796</c:v>
                </c:pt>
                <c:pt idx="44403">
                  <c:v>3.8403000000036798</c:v>
                </c:pt>
                <c:pt idx="44404">
                  <c:v>3.84040000000368</c:v>
                </c:pt>
                <c:pt idx="44405">
                  <c:v>3.8405000000036802</c:v>
                </c:pt>
                <c:pt idx="44406">
                  <c:v>3.8406000000036804</c:v>
                </c:pt>
                <c:pt idx="44407">
                  <c:v>3.8407000000036806</c:v>
                </c:pt>
                <c:pt idx="44408">
                  <c:v>3.8408000000036808</c:v>
                </c:pt>
                <c:pt idx="44409">
                  <c:v>3.840900000003681</c:v>
                </c:pt>
                <c:pt idx="44410">
                  <c:v>3.8410000000036812</c:v>
                </c:pt>
                <c:pt idx="44411">
                  <c:v>3.8411000000036815</c:v>
                </c:pt>
                <c:pt idx="44412">
                  <c:v>3.8412000000036817</c:v>
                </c:pt>
                <c:pt idx="44413">
                  <c:v>3.8413000000036819</c:v>
                </c:pt>
                <c:pt idx="44414">
                  <c:v>3.8414000000036821</c:v>
                </c:pt>
                <c:pt idx="44415">
                  <c:v>3.8415000000036823</c:v>
                </c:pt>
                <c:pt idx="44416">
                  <c:v>3.8416000000036825</c:v>
                </c:pt>
                <c:pt idx="44417">
                  <c:v>3.8417000000036827</c:v>
                </c:pt>
                <c:pt idx="44418">
                  <c:v>3.8418000000036829</c:v>
                </c:pt>
                <c:pt idx="44419">
                  <c:v>3.8419000000036831</c:v>
                </c:pt>
                <c:pt idx="44420">
                  <c:v>3.8420000000036834</c:v>
                </c:pt>
                <c:pt idx="44421">
                  <c:v>3.8421000000036836</c:v>
                </c:pt>
                <c:pt idx="44422">
                  <c:v>3.8422000000036838</c:v>
                </c:pt>
                <c:pt idx="44423">
                  <c:v>3.842300000003684</c:v>
                </c:pt>
                <c:pt idx="44424">
                  <c:v>3.8424000000036842</c:v>
                </c:pt>
                <c:pt idx="44425">
                  <c:v>3.8425000000036844</c:v>
                </c:pt>
                <c:pt idx="44426">
                  <c:v>3.8426000000036846</c:v>
                </c:pt>
                <c:pt idx="44427">
                  <c:v>3.8427000000036848</c:v>
                </c:pt>
                <c:pt idx="44428">
                  <c:v>3.842800000003685</c:v>
                </c:pt>
                <c:pt idx="44429">
                  <c:v>3.8429000000036853</c:v>
                </c:pt>
                <c:pt idx="44430">
                  <c:v>3.8430000000036855</c:v>
                </c:pt>
                <c:pt idx="44431">
                  <c:v>3.8431000000036857</c:v>
                </c:pt>
                <c:pt idx="44432">
                  <c:v>3.8432000000036859</c:v>
                </c:pt>
                <c:pt idx="44433">
                  <c:v>3.8433000000036861</c:v>
                </c:pt>
                <c:pt idx="44434">
                  <c:v>3.8434000000036863</c:v>
                </c:pt>
                <c:pt idx="44435">
                  <c:v>3.8435000000036865</c:v>
                </c:pt>
                <c:pt idx="44436">
                  <c:v>3.8436000000036867</c:v>
                </c:pt>
                <c:pt idx="44437">
                  <c:v>3.8437000000036869</c:v>
                </c:pt>
                <c:pt idx="44438">
                  <c:v>3.8438000000036872</c:v>
                </c:pt>
                <c:pt idx="44439">
                  <c:v>3.8439000000036874</c:v>
                </c:pt>
                <c:pt idx="44440">
                  <c:v>3.8440000000036876</c:v>
                </c:pt>
                <c:pt idx="44441">
                  <c:v>3.8441000000036878</c:v>
                </c:pt>
                <c:pt idx="44442">
                  <c:v>3.844200000003688</c:v>
                </c:pt>
                <c:pt idx="44443">
                  <c:v>3.8443000000036882</c:v>
                </c:pt>
                <c:pt idx="44444">
                  <c:v>3.8444000000036884</c:v>
                </c:pt>
                <c:pt idx="44445">
                  <c:v>3.8445000000036886</c:v>
                </c:pt>
                <c:pt idx="44446">
                  <c:v>3.8446000000036888</c:v>
                </c:pt>
                <c:pt idx="44447">
                  <c:v>3.8447000000036891</c:v>
                </c:pt>
                <c:pt idx="44448">
                  <c:v>3.8448000000036893</c:v>
                </c:pt>
                <c:pt idx="44449">
                  <c:v>3.8449000000036895</c:v>
                </c:pt>
                <c:pt idx="44450">
                  <c:v>3.8450000000036897</c:v>
                </c:pt>
                <c:pt idx="44451">
                  <c:v>3.8451000000036899</c:v>
                </c:pt>
                <c:pt idx="44452">
                  <c:v>3.8452000000036901</c:v>
                </c:pt>
                <c:pt idx="44453">
                  <c:v>3.8453000000036903</c:v>
                </c:pt>
                <c:pt idx="44454">
                  <c:v>3.8454000000036905</c:v>
                </c:pt>
                <c:pt idx="44455">
                  <c:v>3.8455000000036907</c:v>
                </c:pt>
                <c:pt idx="44456">
                  <c:v>3.845600000003691</c:v>
                </c:pt>
                <c:pt idx="44457">
                  <c:v>3.8457000000036912</c:v>
                </c:pt>
                <c:pt idx="44458">
                  <c:v>3.8458000000036914</c:v>
                </c:pt>
                <c:pt idx="44459">
                  <c:v>3.8459000000036916</c:v>
                </c:pt>
                <c:pt idx="44460">
                  <c:v>3.8460000000036918</c:v>
                </c:pt>
                <c:pt idx="44461">
                  <c:v>3.846100000003692</c:v>
                </c:pt>
                <c:pt idx="44462">
                  <c:v>3.8462000000036922</c:v>
                </c:pt>
                <c:pt idx="44463">
                  <c:v>3.8463000000036924</c:v>
                </c:pt>
                <c:pt idx="44464">
                  <c:v>3.8464000000036926</c:v>
                </c:pt>
                <c:pt idx="44465">
                  <c:v>3.8465000000036929</c:v>
                </c:pt>
                <c:pt idx="44466">
                  <c:v>3.8466000000036931</c:v>
                </c:pt>
                <c:pt idx="44467">
                  <c:v>3.8467000000036933</c:v>
                </c:pt>
                <c:pt idx="44468">
                  <c:v>3.8468000000036935</c:v>
                </c:pt>
                <c:pt idx="44469">
                  <c:v>3.8469000000036937</c:v>
                </c:pt>
                <c:pt idx="44470">
                  <c:v>3.8470000000036939</c:v>
                </c:pt>
                <c:pt idx="44471">
                  <c:v>3.8471000000036941</c:v>
                </c:pt>
                <c:pt idx="44472">
                  <c:v>3.8472000000036943</c:v>
                </c:pt>
                <c:pt idx="44473">
                  <c:v>3.8473000000036945</c:v>
                </c:pt>
                <c:pt idx="44474">
                  <c:v>3.8474000000036948</c:v>
                </c:pt>
                <c:pt idx="44475">
                  <c:v>3.847500000003695</c:v>
                </c:pt>
                <c:pt idx="44476">
                  <c:v>3.8476000000036952</c:v>
                </c:pt>
                <c:pt idx="44477">
                  <c:v>3.8477000000036954</c:v>
                </c:pt>
                <c:pt idx="44478">
                  <c:v>3.8478000000036956</c:v>
                </c:pt>
                <c:pt idx="44479">
                  <c:v>3.8479000000036958</c:v>
                </c:pt>
                <c:pt idx="44480">
                  <c:v>3.848000000003696</c:v>
                </c:pt>
                <c:pt idx="44481">
                  <c:v>3.8481000000036962</c:v>
                </c:pt>
                <c:pt idx="44482">
                  <c:v>3.8482000000036964</c:v>
                </c:pt>
                <c:pt idx="44483">
                  <c:v>3.8483000000036967</c:v>
                </c:pt>
                <c:pt idx="44484">
                  <c:v>3.8484000000036969</c:v>
                </c:pt>
                <c:pt idx="44485">
                  <c:v>3.8485000000036971</c:v>
                </c:pt>
                <c:pt idx="44486">
                  <c:v>3.8486000000036973</c:v>
                </c:pt>
                <c:pt idx="44487">
                  <c:v>3.8487000000036975</c:v>
                </c:pt>
                <c:pt idx="44488">
                  <c:v>3.8488000000036977</c:v>
                </c:pt>
                <c:pt idx="44489">
                  <c:v>3.8489000000036979</c:v>
                </c:pt>
                <c:pt idx="44490">
                  <c:v>3.8490000000036981</c:v>
                </c:pt>
                <c:pt idx="44491">
                  <c:v>3.8491000000036983</c:v>
                </c:pt>
                <c:pt idx="44492">
                  <c:v>3.8492000000036986</c:v>
                </c:pt>
                <c:pt idx="44493">
                  <c:v>3.8493000000036988</c:v>
                </c:pt>
                <c:pt idx="44494">
                  <c:v>3.849400000003699</c:v>
                </c:pt>
                <c:pt idx="44495">
                  <c:v>3.8495000000036992</c:v>
                </c:pt>
                <c:pt idx="44496">
                  <c:v>3.8496000000036994</c:v>
                </c:pt>
                <c:pt idx="44497">
                  <c:v>3.8497000000036996</c:v>
                </c:pt>
                <c:pt idx="44498">
                  <c:v>3.8498000000036998</c:v>
                </c:pt>
                <c:pt idx="44499">
                  <c:v>3.8499000000037</c:v>
                </c:pt>
                <c:pt idx="44500">
                  <c:v>3.8500000000037002</c:v>
                </c:pt>
                <c:pt idx="44501">
                  <c:v>3.8501000000037005</c:v>
                </c:pt>
                <c:pt idx="44502">
                  <c:v>3.8502000000037007</c:v>
                </c:pt>
                <c:pt idx="44503">
                  <c:v>3.8503000000037009</c:v>
                </c:pt>
                <c:pt idx="44504">
                  <c:v>3.8504000000037011</c:v>
                </c:pt>
                <c:pt idx="44505">
                  <c:v>3.8505000000037013</c:v>
                </c:pt>
                <c:pt idx="44506">
                  <c:v>3.8506000000037015</c:v>
                </c:pt>
                <c:pt idx="44507">
                  <c:v>3.8507000000037017</c:v>
                </c:pt>
                <c:pt idx="44508">
                  <c:v>3.8508000000037019</c:v>
                </c:pt>
                <c:pt idx="44509">
                  <c:v>3.8509000000037021</c:v>
                </c:pt>
                <c:pt idx="44510">
                  <c:v>3.8510000000037024</c:v>
                </c:pt>
                <c:pt idx="44511">
                  <c:v>3.8511000000037026</c:v>
                </c:pt>
                <c:pt idx="44512">
                  <c:v>3.8512000000037028</c:v>
                </c:pt>
                <c:pt idx="44513">
                  <c:v>3.851300000003703</c:v>
                </c:pt>
                <c:pt idx="44514">
                  <c:v>3.8514000000037032</c:v>
                </c:pt>
                <c:pt idx="44515">
                  <c:v>3.8515000000037034</c:v>
                </c:pt>
                <c:pt idx="44516">
                  <c:v>3.8516000000037036</c:v>
                </c:pt>
                <c:pt idx="44517">
                  <c:v>3.8517000000037038</c:v>
                </c:pt>
                <c:pt idx="44518">
                  <c:v>3.851800000003704</c:v>
                </c:pt>
                <c:pt idx="44519">
                  <c:v>3.8519000000037042</c:v>
                </c:pt>
                <c:pt idx="44520">
                  <c:v>3.8520000000037045</c:v>
                </c:pt>
                <c:pt idx="44521">
                  <c:v>3.8521000000037047</c:v>
                </c:pt>
                <c:pt idx="44522">
                  <c:v>3.8522000000037049</c:v>
                </c:pt>
                <c:pt idx="44523">
                  <c:v>3.8523000000037051</c:v>
                </c:pt>
                <c:pt idx="44524">
                  <c:v>3.8524000000037053</c:v>
                </c:pt>
                <c:pt idx="44525">
                  <c:v>3.8525000000037055</c:v>
                </c:pt>
                <c:pt idx="44526">
                  <c:v>3.8526000000037057</c:v>
                </c:pt>
                <c:pt idx="44527">
                  <c:v>3.8527000000037059</c:v>
                </c:pt>
                <c:pt idx="44528">
                  <c:v>3.8528000000037061</c:v>
                </c:pt>
                <c:pt idx="44529">
                  <c:v>3.8529000000037064</c:v>
                </c:pt>
                <c:pt idx="44530">
                  <c:v>3.8530000000037066</c:v>
                </c:pt>
                <c:pt idx="44531">
                  <c:v>3.8531000000037068</c:v>
                </c:pt>
                <c:pt idx="44532">
                  <c:v>3.853200000003707</c:v>
                </c:pt>
                <c:pt idx="44533">
                  <c:v>3.8533000000037072</c:v>
                </c:pt>
                <c:pt idx="44534">
                  <c:v>3.8534000000037074</c:v>
                </c:pt>
                <c:pt idx="44535">
                  <c:v>3.8535000000037076</c:v>
                </c:pt>
                <c:pt idx="44536">
                  <c:v>3.8536000000037078</c:v>
                </c:pt>
                <c:pt idx="44537">
                  <c:v>3.853700000003708</c:v>
                </c:pt>
                <c:pt idx="44538">
                  <c:v>3.8538000000037083</c:v>
                </c:pt>
                <c:pt idx="44539">
                  <c:v>3.8539000000037085</c:v>
                </c:pt>
                <c:pt idx="44540">
                  <c:v>3.8540000000037087</c:v>
                </c:pt>
                <c:pt idx="44541">
                  <c:v>3.8541000000037089</c:v>
                </c:pt>
                <c:pt idx="44542">
                  <c:v>3.8542000000037091</c:v>
                </c:pt>
                <c:pt idx="44543">
                  <c:v>3.8543000000037093</c:v>
                </c:pt>
                <c:pt idx="44544">
                  <c:v>3.8544000000037095</c:v>
                </c:pt>
                <c:pt idx="44545">
                  <c:v>3.8545000000037097</c:v>
                </c:pt>
                <c:pt idx="44546">
                  <c:v>3.8546000000037099</c:v>
                </c:pt>
                <c:pt idx="44547">
                  <c:v>3.8547000000037102</c:v>
                </c:pt>
                <c:pt idx="44548">
                  <c:v>3.8548000000037104</c:v>
                </c:pt>
                <c:pt idx="44549">
                  <c:v>3.8549000000037106</c:v>
                </c:pt>
                <c:pt idx="44550">
                  <c:v>3.8550000000037108</c:v>
                </c:pt>
                <c:pt idx="44551">
                  <c:v>3.855100000003711</c:v>
                </c:pt>
                <c:pt idx="44552">
                  <c:v>3.8552000000037112</c:v>
                </c:pt>
                <c:pt idx="44553">
                  <c:v>3.8553000000037114</c:v>
                </c:pt>
                <c:pt idx="44554">
                  <c:v>3.8554000000037116</c:v>
                </c:pt>
                <c:pt idx="44555">
                  <c:v>3.8555000000037118</c:v>
                </c:pt>
                <c:pt idx="44556">
                  <c:v>3.8556000000037121</c:v>
                </c:pt>
                <c:pt idx="44557">
                  <c:v>3.8557000000037123</c:v>
                </c:pt>
                <c:pt idx="44558">
                  <c:v>3.8558000000037125</c:v>
                </c:pt>
                <c:pt idx="44559">
                  <c:v>3.8559000000037127</c:v>
                </c:pt>
                <c:pt idx="44560">
                  <c:v>3.8560000000037129</c:v>
                </c:pt>
                <c:pt idx="44561">
                  <c:v>3.8561000000037131</c:v>
                </c:pt>
                <c:pt idx="44562">
                  <c:v>3.8562000000037133</c:v>
                </c:pt>
                <c:pt idx="44563">
                  <c:v>3.8563000000037135</c:v>
                </c:pt>
                <c:pt idx="44564">
                  <c:v>3.8564000000037137</c:v>
                </c:pt>
                <c:pt idx="44565">
                  <c:v>3.856500000003714</c:v>
                </c:pt>
                <c:pt idx="44566">
                  <c:v>3.8566000000037142</c:v>
                </c:pt>
                <c:pt idx="44567">
                  <c:v>3.8567000000037144</c:v>
                </c:pt>
                <c:pt idx="44568">
                  <c:v>3.8568000000037146</c:v>
                </c:pt>
                <c:pt idx="44569">
                  <c:v>3.8569000000037148</c:v>
                </c:pt>
                <c:pt idx="44570">
                  <c:v>3.857000000003715</c:v>
                </c:pt>
                <c:pt idx="44571">
                  <c:v>3.8571000000037152</c:v>
                </c:pt>
                <c:pt idx="44572">
                  <c:v>3.8572000000037154</c:v>
                </c:pt>
                <c:pt idx="44573">
                  <c:v>3.8573000000037156</c:v>
                </c:pt>
                <c:pt idx="44574">
                  <c:v>3.8574000000037159</c:v>
                </c:pt>
                <c:pt idx="44575">
                  <c:v>3.8575000000037161</c:v>
                </c:pt>
                <c:pt idx="44576">
                  <c:v>3.8576000000037163</c:v>
                </c:pt>
                <c:pt idx="44577">
                  <c:v>3.8577000000037165</c:v>
                </c:pt>
                <c:pt idx="44578">
                  <c:v>3.8578000000037167</c:v>
                </c:pt>
                <c:pt idx="44579">
                  <c:v>3.8579000000037169</c:v>
                </c:pt>
                <c:pt idx="44580">
                  <c:v>3.8580000000037171</c:v>
                </c:pt>
                <c:pt idx="44581">
                  <c:v>3.8581000000037173</c:v>
                </c:pt>
                <c:pt idx="44582">
                  <c:v>3.8582000000037175</c:v>
                </c:pt>
                <c:pt idx="44583">
                  <c:v>3.8583000000037178</c:v>
                </c:pt>
                <c:pt idx="44584">
                  <c:v>3.858400000003718</c:v>
                </c:pt>
                <c:pt idx="44585">
                  <c:v>3.8585000000037182</c:v>
                </c:pt>
                <c:pt idx="44586">
                  <c:v>3.8586000000037184</c:v>
                </c:pt>
                <c:pt idx="44587">
                  <c:v>3.8587000000037186</c:v>
                </c:pt>
                <c:pt idx="44588">
                  <c:v>3.8588000000037188</c:v>
                </c:pt>
                <c:pt idx="44589">
                  <c:v>3.858900000003719</c:v>
                </c:pt>
                <c:pt idx="44590">
                  <c:v>3.8590000000037192</c:v>
                </c:pt>
                <c:pt idx="44591">
                  <c:v>3.8591000000037194</c:v>
                </c:pt>
                <c:pt idx="44592">
                  <c:v>3.8592000000037197</c:v>
                </c:pt>
                <c:pt idx="44593">
                  <c:v>3.8593000000037199</c:v>
                </c:pt>
                <c:pt idx="44594">
                  <c:v>3.8594000000037201</c:v>
                </c:pt>
                <c:pt idx="44595">
                  <c:v>3.8595000000037203</c:v>
                </c:pt>
                <c:pt idx="44596">
                  <c:v>3.8596000000037205</c:v>
                </c:pt>
                <c:pt idx="44597">
                  <c:v>3.8597000000037207</c:v>
                </c:pt>
                <c:pt idx="44598">
                  <c:v>3.8598000000037209</c:v>
                </c:pt>
                <c:pt idx="44599">
                  <c:v>3.8599000000037211</c:v>
                </c:pt>
                <c:pt idx="44600">
                  <c:v>3.8600000000037213</c:v>
                </c:pt>
                <c:pt idx="44601">
                  <c:v>3.8601000000037216</c:v>
                </c:pt>
                <c:pt idx="44602">
                  <c:v>3.8602000000037218</c:v>
                </c:pt>
                <c:pt idx="44603">
                  <c:v>3.860300000003722</c:v>
                </c:pt>
                <c:pt idx="44604">
                  <c:v>3.8604000000037222</c:v>
                </c:pt>
                <c:pt idx="44605">
                  <c:v>3.8605000000037224</c:v>
                </c:pt>
                <c:pt idx="44606">
                  <c:v>3.8606000000037226</c:v>
                </c:pt>
                <c:pt idx="44607">
                  <c:v>3.8607000000037228</c:v>
                </c:pt>
                <c:pt idx="44608">
                  <c:v>3.860800000003723</c:v>
                </c:pt>
                <c:pt idx="44609">
                  <c:v>3.8609000000037232</c:v>
                </c:pt>
                <c:pt idx="44610">
                  <c:v>3.8610000000037235</c:v>
                </c:pt>
                <c:pt idx="44611">
                  <c:v>3.8611000000037237</c:v>
                </c:pt>
                <c:pt idx="44612">
                  <c:v>3.8612000000037239</c:v>
                </c:pt>
                <c:pt idx="44613">
                  <c:v>3.8613000000037241</c:v>
                </c:pt>
                <c:pt idx="44614">
                  <c:v>3.8614000000037243</c:v>
                </c:pt>
                <c:pt idx="44615">
                  <c:v>3.8615000000037245</c:v>
                </c:pt>
                <c:pt idx="44616">
                  <c:v>3.8616000000037247</c:v>
                </c:pt>
                <c:pt idx="44617">
                  <c:v>3.8617000000037249</c:v>
                </c:pt>
                <c:pt idx="44618">
                  <c:v>3.8618000000037251</c:v>
                </c:pt>
                <c:pt idx="44619">
                  <c:v>3.8619000000037254</c:v>
                </c:pt>
                <c:pt idx="44620">
                  <c:v>3.8620000000037256</c:v>
                </c:pt>
                <c:pt idx="44621">
                  <c:v>3.8621000000037258</c:v>
                </c:pt>
                <c:pt idx="44622">
                  <c:v>3.862200000003726</c:v>
                </c:pt>
                <c:pt idx="44623">
                  <c:v>3.8623000000037262</c:v>
                </c:pt>
                <c:pt idx="44624">
                  <c:v>3.8624000000037264</c:v>
                </c:pt>
                <c:pt idx="44625">
                  <c:v>3.8625000000037266</c:v>
                </c:pt>
                <c:pt idx="44626">
                  <c:v>3.8626000000037268</c:v>
                </c:pt>
                <c:pt idx="44627">
                  <c:v>3.862700000003727</c:v>
                </c:pt>
                <c:pt idx="44628">
                  <c:v>3.8628000000037273</c:v>
                </c:pt>
                <c:pt idx="44629">
                  <c:v>3.8629000000037275</c:v>
                </c:pt>
                <c:pt idx="44630">
                  <c:v>3.8630000000037277</c:v>
                </c:pt>
                <c:pt idx="44631">
                  <c:v>3.8631000000037279</c:v>
                </c:pt>
                <c:pt idx="44632">
                  <c:v>3.8632000000037281</c:v>
                </c:pt>
                <c:pt idx="44633">
                  <c:v>3.8633000000037283</c:v>
                </c:pt>
                <c:pt idx="44634">
                  <c:v>3.8634000000037285</c:v>
                </c:pt>
                <c:pt idx="44635">
                  <c:v>3.8635000000037287</c:v>
                </c:pt>
                <c:pt idx="44636">
                  <c:v>3.8636000000037289</c:v>
                </c:pt>
                <c:pt idx="44637">
                  <c:v>3.8637000000037292</c:v>
                </c:pt>
                <c:pt idx="44638">
                  <c:v>3.8638000000037294</c:v>
                </c:pt>
                <c:pt idx="44639">
                  <c:v>3.8639000000037296</c:v>
                </c:pt>
                <c:pt idx="44640">
                  <c:v>3.8640000000037298</c:v>
                </c:pt>
                <c:pt idx="44641">
                  <c:v>3.86410000000373</c:v>
                </c:pt>
                <c:pt idx="44642">
                  <c:v>3.8642000000037302</c:v>
                </c:pt>
                <c:pt idx="44643">
                  <c:v>3.8643000000037304</c:v>
                </c:pt>
                <c:pt idx="44644">
                  <c:v>3.8644000000037306</c:v>
                </c:pt>
                <c:pt idx="44645">
                  <c:v>3.8645000000037308</c:v>
                </c:pt>
                <c:pt idx="44646">
                  <c:v>3.8646000000037311</c:v>
                </c:pt>
                <c:pt idx="44647">
                  <c:v>3.8647000000037313</c:v>
                </c:pt>
                <c:pt idx="44648">
                  <c:v>3.8648000000037315</c:v>
                </c:pt>
                <c:pt idx="44649">
                  <c:v>3.8649000000037317</c:v>
                </c:pt>
                <c:pt idx="44650">
                  <c:v>3.8650000000037319</c:v>
                </c:pt>
                <c:pt idx="44651">
                  <c:v>3.8651000000037321</c:v>
                </c:pt>
                <c:pt idx="44652">
                  <c:v>3.8652000000037323</c:v>
                </c:pt>
                <c:pt idx="44653">
                  <c:v>3.8653000000037325</c:v>
                </c:pt>
                <c:pt idx="44654">
                  <c:v>3.8654000000037327</c:v>
                </c:pt>
                <c:pt idx="44655">
                  <c:v>3.8655000000037329</c:v>
                </c:pt>
                <c:pt idx="44656">
                  <c:v>3.8656000000037332</c:v>
                </c:pt>
                <c:pt idx="44657">
                  <c:v>3.8657000000037334</c:v>
                </c:pt>
                <c:pt idx="44658">
                  <c:v>3.8658000000037336</c:v>
                </c:pt>
                <c:pt idx="44659">
                  <c:v>3.8659000000037338</c:v>
                </c:pt>
                <c:pt idx="44660">
                  <c:v>3.866000000003734</c:v>
                </c:pt>
                <c:pt idx="44661">
                  <c:v>3.8661000000037342</c:v>
                </c:pt>
                <c:pt idx="44662">
                  <c:v>3.8662000000037344</c:v>
                </c:pt>
                <c:pt idx="44663">
                  <c:v>3.8663000000037346</c:v>
                </c:pt>
                <c:pt idx="44664">
                  <c:v>3.8664000000037348</c:v>
                </c:pt>
                <c:pt idx="44665">
                  <c:v>3.8665000000037351</c:v>
                </c:pt>
                <c:pt idx="44666">
                  <c:v>3.8666000000037353</c:v>
                </c:pt>
                <c:pt idx="44667">
                  <c:v>3.8667000000037355</c:v>
                </c:pt>
                <c:pt idx="44668">
                  <c:v>3.8668000000037357</c:v>
                </c:pt>
                <c:pt idx="44669">
                  <c:v>3.8669000000037359</c:v>
                </c:pt>
                <c:pt idx="44670">
                  <c:v>3.8670000000037361</c:v>
                </c:pt>
                <c:pt idx="44671">
                  <c:v>3.8671000000037363</c:v>
                </c:pt>
                <c:pt idx="44672">
                  <c:v>3.8672000000037365</c:v>
                </c:pt>
                <c:pt idx="44673">
                  <c:v>3.8673000000037367</c:v>
                </c:pt>
                <c:pt idx="44674">
                  <c:v>3.867400000003737</c:v>
                </c:pt>
                <c:pt idx="44675">
                  <c:v>3.8675000000037372</c:v>
                </c:pt>
                <c:pt idx="44676">
                  <c:v>3.8676000000037374</c:v>
                </c:pt>
                <c:pt idx="44677">
                  <c:v>3.8677000000037376</c:v>
                </c:pt>
                <c:pt idx="44678">
                  <c:v>3.8678000000037378</c:v>
                </c:pt>
                <c:pt idx="44679">
                  <c:v>3.867900000003738</c:v>
                </c:pt>
                <c:pt idx="44680">
                  <c:v>3.8680000000037382</c:v>
                </c:pt>
                <c:pt idx="44681">
                  <c:v>3.8681000000037384</c:v>
                </c:pt>
                <c:pt idx="44682">
                  <c:v>3.8682000000037386</c:v>
                </c:pt>
                <c:pt idx="44683">
                  <c:v>3.8683000000037389</c:v>
                </c:pt>
                <c:pt idx="44684">
                  <c:v>3.8684000000037391</c:v>
                </c:pt>
                <c:pt idx="44685">
                  <c:v>3.8685000000037393</c:v>
                </c:pt>
                <c:pt idx="44686">
                  <c:v>3.8686000000037395</c:v>
                </c:pt>
                <c:pt idx="44687">
                  <c:v>3.8687000000037397</c:v>
                </c:pt>
                <c:pt idx="44688">
                  <c:v>3.8688000000037399</c:v>
                </c:pt>
                <c:pt idx="44689">
                  <c:v>3.8689000000037401</c:v>
                </c:pt>
                <c:pt idx="44690">
                  <c:v>3.8690000000037403</c:v>
                </c:pt>
                <c:pt idx="44691">
                  <c:v>3.8691000000037405</c:v>
                </c:pt>
                <c:pt idx="44692">
                  <c:v>3.8692000000037408</c:v>
                </c:pt>
                <c:pt idx="44693">
                  <c:v>3.869300000003741</c:v>
                </c:pt>
                <c:pt idx="44694">
                  <c:v>3.8694000000037412</c:v>
                </c:pt>
                <c:pt idx="44695">
                  <c:v>3.8695000000037414</c:v>
                </c:pt>
                <c:pt idx="44696">
                  <c:v>3.8696000000037416</c:v>
                </c:pt>
                <c:pt idx="44697">
                  <c:v>3.8697000000037418</c:v>
                </c:pt>
                <c:pt idx="44698">
                  <c:v>3.869800000003742</c:v>
                </c:pt>
                <c:pt idx="44699">
                  <c:v>3.8699000000037422</c:v>
                </c:pt>
                <c:pt idx="44700">
                  <c:v>3.8700000000037424</c:v>
                </c:pt>
                <c:pt idx="44701">
                  <c:v>3.8701000000037427</c:v>
                </c:pt>
                <c:pt idx="44702">
                  <c:v>3.8702000000037429</c:v>
                </c:pt>
                <c:pt idx="44703">
                  <c:v>3.8703000000037431</c:v>
                </c:pt>
                <c:pt idx="44704">
                  <c:v>3.8704000000037433</c:v>
                </c:pt>
                <c:pt idx="44705">
                  <c:v>3.8705000000037435</c:v>
                </c:pt>
                <c:pt idx="44706">
                  <c:v>3.8706000000037437</c:v>
                </c:pt>
                <c:pt idx="44707">
                  <c:v>3.8707000000037439</c:v>
                </c:pt>
                <c:pt idx="44708">
                  <c:v>3.8708000000037441</c:v>
                </c:pt>
                <c:pt idx="44709">
                  <c:v>3.8709000000037443</c:v>
                </c:pt>
                <c:pt idx="44710">
                  <c:v>3.8710000000037446</c:v>
                </c:pt>
                <c:pt idx="44711">
                  <c:v>3.8711000000037448</c:v>
                </c:pt>
                <c:pt idx="44712">
                  <c:v>3.871200000003745</c:v>
                </c:pt>
                <c:pt idx="44713">
                  <c:v>3.8713000000037452</c:v>
                </c:pt>
                <c:pt idx="44714">
                  <c:v>3.8714000000037454</c:v>
                </c:pt>
                <c:pt idx="44715">
                  <c:v>3.8715000000037456</c:v>
                </c:pt>
                <c:pt idx="44716">
                  <c:v>3.8716000000037458</c:v>
                </c:pt>
                <c:pt idx="44717">
                  <c:v>3.871700000003746</c:v>
                </c:pt>
                <c:pt idx="44718">
                  <c:v>3.8718000000037462</c:v>
                </c:pt>
                <c:pt idx="44719">
                  <c:v>3.8719000000037465</c:v>
                </c:pt>
                <c:pt idx="44720">
                  <c:v>3.8720000000037467</c:v>
                </c:pt>
                <c:pt idx="44721">
                  <c:v>3.8721000000037469</c:v>
                </c:pt>
                <c:pt idx="44722">
                  <c:v>3.8722000000037471</c:v>
                </c:pt>
                <c:pt idx="44723">
                  <c:v>3.8723000000037473</c:v>
                </c:pt>
                <c:pt idx="44724">
                  <c:v>3.8724000000037475</c:v>
                </c:pt>
                <c:pt idx="44725">
                  <c:v>3.8725000000037477</c:v>
                </c:pt>
                <c:pt idx="44726">
                  <c:v>3.8726000000037479</c:v>
                </c:pt>
                <c:pt idx="44727">
                  <c:v>3.8727000000037481</c:v>
                </c:pt>
                <c:pt idx="44728">
                  <c:v>3.8728000000037484</c:v>
                </c:pt>
                <c:pt idx="44729">
                  <c:v>3.8729000000037486</c:v>
                </c:pt>
                <c:pt idx="44730">
                  <c:v>3.8730000000037488</c:v>
                </c:pt>
                <c:pt idx="44731">
                  <c:v>3.873100000003749</c:v>
                </c:pt>
                <c:pt idx="44732">
                  <c:v>3.8732000000037492</c:v>
                </c:pt>
                <c:pt idx="44733">
                  <c:v>3.8733000000037494</c:v>
                </c:pt>
                <c:pt idx="44734">
                  <c:v>3.8734000000037496</c:v>
                </c:pt>
                <c:pt idx="44735">
                  <c:v>3.8735000000037498</c:v>
                </c:pt>
                <c:pt idx="44736">
                  <c:v>3.87360000000375</c:v>
                </c:pt>
                <c:pt idx="44737">
                  <c:v>3.8737000000037503</c:v>
                </c:pt>
                <c:pt idx="44738">
                  <c:v>3.8738000000037505</c:v>
                </c:pt>
                <c:pt idx="44739">
                  <c:v>3.8739000000037507</c:v>
                </c:pt>
                <c:pt idx="44740">
                  <c:v>3.8740000000037509</c:v>
                </c:pt>
                <c:pt idx="44741">
                  <c:v>3.8741000000037511</c:v>
                </c:pt>
                <c:pt idx="44742">
                  <c:v>3.8742000000037513</c:v>
                </c:pt>
                <c:pt idx="44743">
                  <c:v>3.8743000000037515</c:v>
                </c:pt>
                <c:pt idx="44744">
                  <c:v>3.8744000000037517</c:v>
                </c:pt>
                <c:pt idx="44745">
                  <c:v>3.8745000000037519</c:v>
                </c:pt>
                <c:pt idx="44746">
                  <c:v>3.8746000000037522</c:v>
                </c:pt>
                <c:pt idx="44747">
                  <c:v>3.8747000000037524</c:v>
                </c:pt>
                <c:pt idx="44748">
                  <c:v>3.8748000000037526</c:v>
                </c:pt>
                <c:pt idx="44749">
                  <c:v>3.8749000000037528</c:v>
                </c:pt>
                <c:pt idx="44750">
                  <c:v>3.875000000003753</c:v>
                </c:pt>
                <c:pt idx="44751">
                  <c:v>3.8751000000037532</c:v>
                </c:pt>
                <c:pt idx="44752">
                  <c:v>3.8752000000037534</c:v>
                </c:pt>
                <c:pt idx="44753">
                  <c:v>3.8753000000037536</c:v>
                </c:pt>
                <c:pt idx="44754">
                  <c:v>3.8754000000037538</c:v>
                </c:pt>
                <c:pt idx="44755">
                  <c:v>3.8755000000037541</c:v>
                </c:pt>
                <c:pt idx="44756">
                  <c:v>3.8756000000037543</c:v>
                </c:pt>
                <c:pt idx="44757">
                  <c:v>3.8757000000037545</c:v>
                </c:pt>
                <c:pt idx="44758">
                  <c:v>3.8758000000037547</c:v>
                </c:pt>
                <c:pt idx="44759">
                  <c:v>3.8759000000037549</c:v>
                </c:pt>
                <c:pt idx="44760">
                  <c:v>3.8760000000037551</c:v>
                </c:pt>
                <c:pt idx="44761">
                  <c:v>3.8761000000037553</c:v>
                </c:pt>
                <c:pt idx="44762">
                  <c:v>3.8762000000037555</c:v>
                </c:pt>
                <c:pt idx="44763">
                  <c:v>3.8763000000037557</c:v>
                </c:pt>
                <c:pt idx="44764">
                  <c:v>3.876400000003756</c:v>
                </c:pt>
                <c:pt idx="44765">
                  <c:v>3.8765000000037562</c:v>
                </c:pt>
                <c:pt idx="44766">
                  <c:v>3.8766000000037564</c:v>
                </c:pt>
                <c:pt idx="44767">
                  <c:v>3.8767000000037566</c:v>
                </c:pt>
                <c:pt idx="44768">
                  <c:v>3.8768000000037568</c:v>
                </c:pt>
                <c:pt idx="44769">
                  <c:v>3.876900000003757</c:v>
                </c:pt>
                <c:pt idx="44770">
                  <c:v>3.8770000000037572</c:v>
                </c:pt>
                <c:pt idx="44771">
                  <c:v>3.8771000000037574</c:v>
                </c:pt>
                <c:pt idx="44772">
                  <c:v>3.8772000000037576</c:v>
                </c:pt>
                <c:pt idx="44773">
                  <c:v>3.8773000000037579</c:v>
                </c:pt>
                <c:pt idx="44774">
                  <c:v>3.8774000000037581</c:v>
                </c:pt>
                <c:pt idx="44775">
                  <c:v>3.8775000000037583</c:v>
                </c:pt>
                <c:pt idx="44776">
                  <c:v>3.8776000000037585</c:v>
                </c:pt>
                <c:pt idx="44777">
                  <c:v>3.8777000000037587</c:v>
                </c:pt>
                <c:pt idx="44778">
                  <c:v>3.8778000000037589</c:v>
                </c:pt>
                <c:pt idx="44779">
                  <c:v>3.8779000000037591</c:v>
                </c:pt>
                <c:pt idx="44780">
                  <c:v>3.8780000000037593</c:v>
                </c:pt>
                <c:pt idx="44781">
                  <c:v>3.8781000000037595</c:v>
                </c:pt>
                <c:pt idx="44782">
                  <c:v>3.8782000000037598</c:v>
                </c:pt>
                <c:pt idx="44783">
                  <c:v>3.87830000000376</c:v>
                </c:pt>
                <c:pt idx="44784">
                  <c:v>3.8784000000037602</c:v>
                </c:pt>
                <c:pt idx="44785">
                  <c:v>3.8785000000037604</c:v>
                </c:pt>
                <c:pt idx="44786">
                  <c:v>3.8786000000037606</c:v>
                </c:pt>
                <c:pt idx="44787">
                  <c:v>3.8787000000037608</c:v>
                </c:pt>
                <c:pt idx="44788">
                  <c:v>3.878800000003761</c:v>
                </c:pt>
                <c:pt idx="44789">
                  <c:v>3.8789000000037612</c:v>
                </c:pt>
                <c:pt idx="44790">
                  <c:v>3.8790000000037614</c:v>
                </c:pt>
                <c:pt idx="44791">
                  <c:v>3.8791000000037617</c:v>
                </c:pt>
                <c:pt idx="44792">
                  <c:v>3.8792000000037619</c:v>
                </c:pt>
                <c:pt idx="44793">
                  <c:v>3.8793000000037621</c:v>
                </c:pt>
                <c:pt idx="44794">
                  <c:v>3.8794000000037623</c:v>
                </c:pt>
                <c:pt idx="44795">
                  <c:v>3.8795000000037625</c:v>
                </c:pt>
                <c:pt idx="44796">
                  <c:v>3.8796000000037627</c:v>
                </c:pt>
                <c:pt idx="44797">
                  <c:v>3.8797000000037629</c:v>
                </c:pt>
                <c:pt idx="44798">
                  <c:v>3.8798000000037631</c:v>
                </c:pt>
                <c:pt idx="44799">
                  <c:v>3.8799000000037633</c:v>
                </c:pt>
                <c:pt idx="44800">
                  <c:v>3.8800000000037635</c:v>
                </c:pt>
                <c:pt idx="44801">
                  <c:v>3.8801000000037638</c:v>
                </c:pt>
                <c:pt idx="44802">
                  <c:v>3.880200000003764</c:v>
                </c:pt>
                <c:pt idx="44803">
                  <c:v>3.8803000000037642</c:v>
                </c:pt>
                <c:pt idx="44804">
                  <c:v>3.8804000000037644</c:v>
                </c:pt>
                <c:pt idx="44805">
                  <c:v>3.8805000000037646</c:v>
                </c:pt>
                <c:pt idx="44806">
                  <c:v>3.8806000000037648</c:v>
                </c:pt>
                <c:pt idx="44807">
                  <c:v>3.880700000003765</c:v>
                </c:pt>
                <c:pt idx="44808">
                  <c:v>3.8808000000037652</c:v>
                </c:pt>
                <c:pt idx="44809">
                  <c:v>3.8809000000037654</c:v>
                </c:pt>
                <c:pt idx="44810">
                  <c:v>3.8810000000037657</c:v>
                </c:pt>
                <c:pt idx="44811">
                  <c:v>3.8811000000037659</c:v>
                </c:pt>
                <c:pt idx="44812">
                  <c:v>3.8812000000037661</c:v>
                </c:pt>
                <c:pt idx="44813">
                  <c:v>3.8813000000037663</c:v>
                </c:pt>
                <c:pt idx="44814">
                  <c:v>3.8814000000037665</c:v>
                </c:pt>
                <c:pt idx="44815">
                  <c:v>3.8815000000037667</c:v>
                </c:pt>
                <c:pt idx="44816">
                  <c:v>3.8816000000037669</c:v>
                </c:pt>
                <c:pt idx="44817">
                  <c:v>3.8817000000037671</c:v>
                </c:pt>
                <c:pt idx="44818">
                  <c:v>3.8818000000037673</c:v>
                </c:pt>
                <c:pt idx="44819">
                  <c:v>3.8819000000037676</c:v>
                </c:pt>
                <c:pt idx="44820">
                  <c:v>3.8820000000037678</c:v>
                </c:pt>
                <c:pt idx="44821">
                  <c:v>3.882100000003768</c:v>
                </c:pt>
                <c:pt idx="44822">
                  <c:v>3.8822000000037682</c:v>
                </c:pt>
                <c:pt idx="44823">
                  <c:v>3.8823000000037684</c:v>
                </c:pt>
                <c:pt idx="44824">
                  <c:v>3.8824000000037686</c:v>
                </c:pt>
                <c:pt idx="44825">
                  <c:v>3.8825000000037688</c:v>
                </c:pt>
                <c:pt idx="44826">
                  <c:v>3.882600000003769</c:v>
                </c:pt>
                <c:pt idx="44827">
                  <c:v>3.8827000000037692</c:v>
                </c:pt>
                <c:pt idx="44828">
                  <c:v>3.8828000000037695</c:v>
                </c:pt>
                <c:pt idx="44829">
                  <c:v>3.8829000000037697</c:v>
                </c:pt>
                <c:pt idx="44830">
                  <c:v>3.8830000000037699</c:v>
                </c:pt>
                <c:pt idx="44831">
                  <c:v>3.8831000000037701</c:v>
                </c:pt>
                <c:pt idx="44832">
                  <c:v>3.8832000000037703</c:v>
                </c:pt>
                <c:pt idx="44833">
                  <c:v>3.8833000000037705</c:v>
                </c:pt>
                <c:pt idx="44834">
                  <c:v>3.8834000000037707</c:v>
                </c:pt>
                <c:pt idx="44835">
                  <c:v>3.8835000000037709</c:v>
                </c:pt>
                <c:pt idx="44836">
                  <c:v>3.8836000000037711</c:v>
                </c:pt>
                <c:pt idx="44837">
                  <c:v>3.8837000000037714</c:v>
                </c:pt>
                <c:pt idx="44838">
                  <c:v>3.8838000000037716</c:v>
                </c:pt>
                <c:pt idx="44839">
                  <c:v>3.8839000000037718</c:v>
                </c:pt>
                <c:pt idx="44840">
                  <c:v>3.884000000003772</c:v>
                </c:pt>
                <c:pt idx="44841">
                  <c:v>3.8841000000037722</c:v>
                </c:pt>
                <c:pt idx="44842">
                  <c:v>3.8842000000037724</c:v>
                </c:pt>
                <c:pt idx="44843">
                  <c:v>3.8843000000037726</c:v>
                </c:pt>
                <c:pt idx="44844">
                  <c:v>3.8844000000037728</c:v>
                </c:pt>
                <c:pt idx="44845">
                  <c:v>3.884500000003773</c:v>
                </c:pt>
                <c:pt idx="44846">
                  <c:v>3.8846000000037733</c:v>
                </c:pt>
                <c:pt idx="44847">
                  <c:v>3.8847000000037735</c:v>
                </c:pt>
                <c:pt idx="44848">
                  <c:v>3.8848000000037737</c:v>
                </c:pt>
                <c:pt idx="44849">
                  <c:v>3.8849000000037739</c:v>
                </c:pt>
                <c:pt idx="44850">
                  <c:v>3.8850000000037741</c:v>
                </c:pt>
                <c:pt idx="44851">
                  <c:v>3.8851000000037743</c:v>
                </c:pt>
                <c:pt idx="44852">
                  <c:v>3.8852000000037745</c:v>
                </c:pt>
                <c:pt idx="44853">
                  <c:v>3.8853000000037747</c:v>
                </c:pt>
                <c:pt idx="44854">
                  <c:v>3.8854000000037749</c:v>
                </c:pt>
                <c:pt idx="44855">
                  <c:v>3.8855000000037752</c:v>
                </c:pt>
                <c:pt idx="44856">
                  <c:v>3.8856000000037754</c:v>
                </c:pt>
                <c:pt idx="44857">
                  <c:v>3.8857000000037756</c:v>
                </c:pt>
                <c:pt idx="44858">
                  <c:v>3.8858000000037758</c:v>
                </c:pt>
                <c:pt idx="44859">
                  <c:v>3.885900000003776</c:v>
                </c:pt>
                <c:pt idx="44860">
                  <c:v>3.8860000000037762</c:v>
                </c:pt>
                <c:pt idx="44861">
                  <c:v>3.8861000000037764</c:v>
                </c:pt>
                <c:pt idx="44862">
                  <c:v>3.8862000000037766</c:v>
                </c:pt>
                <c:pt idx="44863">
                  <c:v>3.8863000000037768</c:v>
                </c:pt>
                <c:pt idx="44864">
                  <c:v>3.8864000000037771</c:v>
                </c:pt>
                <c:pt idx="44865">
                  <c:v>3.8865000000037773</c:v>
                </c:pt>
                <c:pt idx="44866">
                  <c:v>3.8866000000037775</c:v>
                </c:pt>
                <c:pt idx="44867">
                  <c:v>3.8867000000037777</c:v>
                </c:pt>
                <c:pt idx="44868">
                  <c:v>3.8868000000037779</c:v>
                </c:pt>
                <c:pt idx="44869">
                  <c:v>3.8869000000037781</c:v>
                </c:pt>
                <c:pt idx="44870">
                  <c:v>3.8870000000037783</c:v>
                </c:pt>
                <c:pt idx="44871">
                  <c:v>3.8871000000037785</c:v>
                </c:pt>
                <c:pt idx="44872">
                  <c:v>3.8872000000037787</c:v>
                </c:pt>
                <c:pt idx="44873">
                  <c:v>3.887300000003779</c:v>
                </c:pt>
                <c:pt idx="44874">
                  <c:v>3.8874000000037792</c:v>
                </c:pt>
                <c:pt idx="44875">
                  <c:v>3.8875000000037794</c:v>
                </c:pt>
                <c:pt idx="44876">
                  <c:v>3.8876000000037796</c:v>
                </c:pt>
                <c:pt idx="44877">
                  <c:v>3.8877000000037798</c:v>
                </c:pt>
                <c:pt idx="44878">
                  <c:v>3.88780000000378</c:v>
                </c:pt>
                <c:pt idx="44879">
                  <c:v>3.8879000000037802</c:v>
                </c:pt>
                <c:pt idx="44880">
                  <c:v>3.8880000000037804</c:v>
                </c:pt>
                <c:pt idx="44881">
                  <c:v>3.8881000000037806</c:v>
                </c:pt>
                <c:pt idx="44882">
                  <c:v>3.8882000000037809</c:v>
                </c:pt>
                <c:pt idx="44883">
                  <c:v>3.8883000000037811</c:v>
                </c:pt>
                <c:pt idx="44884">
                  <c:v>3.8884000000037813</c:v>
                </c:pt>
                <c:pt idx="44885">
                  <c:v>3.8885000000037815</c:v>
                </c:pt>
                <c:pt idx="44886">
                  <c:v>3.8886000000037817</c:v>
                </c:pt>
                <c:pt idx="44887">
                  <c:v>3.8887000000037819</c:v>
                </c:pt>
                <c:pt idx="44888">
                  <c:v>3.8888000000037821</c:v>
                </c:pt>
                <c:pt idx="44889">
                  <c:v>3.8889000000037823</c:v>
                </c:pt>
                <c:pt idx="44890">
                  <c:v>3.8890000000037825</c:v>
                </c:pt>
                <c:pt idx="44891">
                  <c:v>3.8891000000037828</c:v>
                </c:pt>
                <c:pt idx="44892">
                  <c:v>3.889200000003783</c:v>
                </c:pt>
                <c:pt idx="44893">
                  <c:v>3.8893000000037832</c:v>
                </c:pt>
                <c:pt idx="44894">
                  <c:v>3.8894000000037834</c:v>
                </c:pt>
                <c:pt idx="44895">
                  <c:v>3.8895000000037836</c:v>
                </c:pt>
                <c:pt idx="44896">
                  <c:v>3.8896000000037838</c:v>
                </c:pt>
                <c:pt idx="44897">
                  <c:v>3.889700000003784</c:v>
                </c:pt>
                <c:pt idx="44898">
                  <c:v>3.8898000000037842</c:v>
                </c:pt>
                <c:pt idx="44899">
                  <c:v>3.8899000000037844</c:v>
                </c:pt>
                <c:pt idx="44900">
                  <c:v>3.8900000000037847</c:v>
                </c:pt>
                <c:pt idx="44901">
                  <c:v>3.8901000000037849</c:v>
                </c:pt>
                <c:pt idx="44902">
                  <c:v>3.8902000000037851</c:v>
                </c:pt>
                <c:pt idx="44903">
                  <c:v>3.8903000000037853</c:v>
                </c:pt>
                <c:pt idx="44904">
                  <c:v>3.8904000000037855</c:v>
                </c:pt>
                <c:pt idx="44905">
                  <c:v>3.8905000000037857</c:v>
                </c:pt>
                <c:pt idx="44906">
                  <c:v>3.8906000000037859</c:v>
                </c:pt>
                <c:pt idx="44907">
                  <c:v>3.8907000000037861</c:v>
                </c:pt>
                <c:pt idx="44908">
                  <c:v>3.8908000000037863</c:v>
                </c:pt>
                <c:pt idx="44909">
                  <c:v>3.8909000000037866</c:v>
                </c:pt>
                <c:pt idx="44910">
                  <c:v>3.8910000000037868</c:v>
                </c:pt>
                <c:pt idx="44911">
                  <c:v>3.891100000003787</c:v>
                </c:pt>
                <c:pt idx="44912">
                  <c:v>3.8912000000037872</c:v>
                </c:pt>
                <c:pt idx="44913">
                  <c:v>3.8913000000037874</c:v>
                </c:pt>
                <c:pt idx="44914">
                  <c:v>3.8914000000037876</c:v>
                </c:pt>
                <c:pt idx="44915">
                  <c:v>3.8915000000037878</c:v>
                </c:pt>
                <c:pt idx="44916">
                  <c:v>3.891600000003788</c:v>
                </c:pt>
                <c:pt idx="44917">
                  <c:v>3.8917000000037882</c:v>
                </c:pt>
                <c:pt idx="44918">
                  <c:v>3.8918000000037885</c:v>
                </c:pt>
                <c:pt idx="44919">
                  <c:v>3.8919000000037887</c:v>
                </c:pt>
                <c:pt idx="44920">
                  <c:v>3.8920000000037889</c:v>
                </c:pt>
                <c:pt idx="44921">
                  <c:v>3.8921000000037891</c:v>
                </c:pt>
                <c:pt idx="44922">
                  <c:v>3.8922000000037893</c:v>
                </c:pt>
                <c:pt idx="44923">
                  <c:v>3.8923000000037895</c:v>
                </c:pt>
                <c:pt idx="44924">
                  <c:v>3.8924000000037897</c:v>
                </c:pt>
                <c:pt idx="44925">
                  <c:v>3.8925000000037899</c:v>
                </c:pt>
                <c:pt idx="44926">
                  <c:v>3.8926000000037901</c:v>
                </c:pt>
                <c:pt idx="44927">
                  <c:v>3.8927000000037904</c:v>
                </c:pt>
                <c:pt idx="44928">
                  <c:v>3.8928000000037906</c:v>
                </c:pt>
                <c:pt idx="44929">
                  <c:v>3.8929000000037908</c:v>
                </c:pt>
                <c:pt idx="44930">
                  <c:v>3.893000000003791</c:v>
                </c:pt>
                <c:pt idx="44931">
                  <c:v>3.8931000000037912</c:v>
                </c:pt>
                <c:pt idx="44932">
                  <c:v>3.8932000000037914</c:v>
                </c:pt>
                <c:pt idx="44933">
                  <c:v>3.8933000000037916</c:v>
                </c:pt>
                <c:pt idx="44934">
                  <c:v>3.8934000000037918</c:v>
                </c:pt>
                <c:pt idx="44935">
                  <c:v>3.893500000003792</c:v>
                </c:pt>
                <c:pt idx="44936">
                  <c:v>3.8936000000037922</c:v>
                </c:pt>
                <c:pt idx="44937">
                  <c:v>3.8937000000037925</c:v>
                </c:pt>
                <c:pt idx="44938">
                  <c:v>3.8938000000037927</c:v>
                </c:pt>
                <c:pt idx="44939">
                  <c:v>3.8939000000037929</c:v>
                </c:pt>
                <c:pt idx="44940">
                  <c:v>3.8940000000037931</c:v>
                </c:pt>
                <c:pt idx="44941">
                  <c:v>3.8941000000037933</c:v>
                </c:pt>
                <c:pt idx="44942">
                  <c:v>3.8942000000037935</c:v>
                </c:pt>
                <c:pt idx="44943">
                  <c:v>3.8943000000037937</c:v>
                </c:pt>
                <c:pt idx="44944">
                  <c:v>3.8944000000037939</c:v>
                </c:pt>
                <c:pt idx="44945">
                  <c:v>3.8945000000037941</c:v>
                </c:pt>
                <c:pt idx="44946">
                  <c:v>3.8946000000037944</c:v>
                </c:pt>
                <c:pt idx="44947">
                  <c:v>3.8947000000037946</c:v>
                </c:pt>
                <c:pt idx="44948">
                  <c:v>3.8948000000037948</c:v>
                </c:pt>
                <c:pt idx="44949">
                  <c:v>3.894900000003795</c:v>
                </c:pt>
                <c:pt idx="44950">
                  <c:v>3.8950000000037952</c:v>
                </c:pt>
                <c:pt idx="44951">
                  <c:v>3.8951000000037954</c:v>
                </c:pt>
                <c:pt idx="44952">
                  <c:v>3.8952000000037956</c:v>
                </c:pt>
                <c:pt idx="44953">
                  <c:v>3.8953000000037958</c:v>
                </c:pt>
                <c:pt idx="44954">
                  <c:v>3.895400000003796</c:v>
                </c:pt>
                <c:pt idx="44955">
                  <c:v>3.8955000000037963</c:v>
                </c:pt>
                <c:pt idx="44956">
                  <c:v>3.8956000000037965</c:v>
                </c:pt>
                <c:pt idx="44957">
                  <c:v>3.8957000000037967</c:v>
                </c:pt>
                <c:pt idx="44958">
                  <c:v>3.8958000000037969</c:v>
                </c:pt>
                <c:pt idx="44959">
                  <c:v>3.8959000000037971</c:v>
                </c:pt>
                <c:pt idx="44960">
                  <c:v>3.8960000000037973</c:v>
                </c:pt>
                <c:pt idx="44961">
                  <c:v>3.8961000000037975</c:v>
                </c:pt>
                <c:pt idx="44962">
                  <c:v>3.8962000000037977</c:v>
                </c:pt>
                <c:pt idx="44963">
                  <c:v>3.8963000000037979</c:v>
                </c:pt>
                <c:pt idx="44964">
                  <c:v>3.8964000000037982</c:v>
                </c:pt>
                <c:pt idx="44965">
                  <c:v>3.8965000000037984</c:v>
                </c:pt>
                <c:pt idx="44966">
                  <c:v>3.8966000000037986</c:v>
                </c:pt>
                <c:pt idx="44967">
                  <c:v>3.8967000000037988</c:v>
                </c:pt>
                <c:pt idx="44968">
                  <c:v>3.896800000003799</c:v>
                </c:pt>
                <c:pt idx="44969">
                  <c:v>3.8969000000037992</c:v>
                </c:pt>
                <c:pt idx="44970">
                  <c:v>3.8970000000037994</c:v>
                </c:pt>
                <c:pt idx="44971">
                  <c:v>3.8971000000037996</c:v>
                </c:pt>
                <c:pt idx="44972">
                  <c:v>3.8972000000037998</c:v>
                </c:pt>
                <c:pt idx="44973">
                  <c:v>3.8973000000038001</c:v>
                </c:pt>
                <c:pt idx="44974">
                  <c:v>3.8974000000038003</c:v>
                </c:pt>
                <c:pt idx="44975">
                  <c:v>3.8975000000038005</c:v>
                </c:pt>
                <c:pt idx="44976">
                  <c:v>3.8976000000038007</c:v>
                </c:pt>
                <c:pt idx="44977">
                  <c:v>3.8977000000038009</c:v>
                </c:pt>
                <c:pt idx="44978">
                  <c:v>3.8978000000038011</c:v>
                </c:pt>
                <c:pt idx="44979">
                  <c:v>3.8979000000038013</c:v>
                </c:pt>
                <c:pt idx="44980">
                  <c:v>3.8980000000038015</c:v>
                </c:pt>
                <c:pt idx="44981">
                  <c:v>3.8981000000038017</c:v>
                </c:pt>
                <c:pt idx="44982">
                  <c:v>3.898200000003802</c:v>
                </c:pt>
                <c:pt idx="44983">
                  <c:v>3.8983000000038022</c:v>
                </c:pt>
                <c:pt idx="44984">
                  <c:v>3.8984000000038024</c:v>
                </c:pt>
                <c:pt idx="44985">
                  <c:v>3.8985000000038026</c:v>
                </c:pt>
                <c:pt idx="44986">
                  <c:v>3.8986000000038028</c:v>
                </c:pt>
                <c:pt idx="44987">
                  <c:v>3.898700000003803</c:v>
                </c:pt>
                <c:pt idx="44988">
                  <c:v>3.8988000000038032</c:v>
                </c:pt>
                <c:pt idx="44989">
                  <c:v>3.8989000000038034</c:v>
                </c:pt>
                <c:pt idx="44990">
                  <c:v>3.8990000000038036</c:v>
                </c:pt>
                <c:pt idx="44991">
                  <c:v>3.8991000000038039</c:v>
                </c:pt>
                <c:pt idx="44992">
                  <c:v>3.8992000000038041</c:v>
                </c:pt>
                <c:pt idx="44993">
                  <c:v>3.8993000000038043</c:v>
                </c:pt>
                <c:pt idx="44994">
                  <c:v>3.8994000000038045</c:v>
                </c:pt>
                <c:pt idx="44995">
                  <c:v>3.8995000000038047</c:v>
                </c:pt>
                <c:pt idx="44996">
                  <c:v>3.8996000000038049</c:v>
                </c:pt>
                <c:pt idx="44997">
                  <c:v>3.8997000000038051</c:v>
                </c:pt>
                <c:pt idx="44998">
                  <c:v>3.8998000000038053</c:v>
                </c:pt>
                <c:pt idx="44999">
                  <c:v>3.8999000000038055</c:v>
                </c:pt>
                <c:pt idx="45000">
                  <c:v>3.9000000000038058</c:v>
                </c:pt>
                <c:pt idx="45001">
                  <c:v>3.900100000003806</c:v>
                </c:pt>
                <c:pt idx="45002">
                  <c:v>3.9002000000038062</c:v>
                </c:pt>
                <c:pt idx="45003">
                  <c:v>3.9003000000038064</c:v>
                </c:pt>
                <c:pt idx="45004">
                  <c:v>3.9004000000038066</c:v>
                </c:pt>
                <c:pt idx="45005">
                  <c:v>3.9005000000038068</c:v>
                </c:pt>
                <c:pt idx="45006">
                  <c:v>3.900600000003807</c:v>
                </c:pt>
                <c:pt idx="45007">
                  <c:v>3.9007000000038072</c:v>
                </c:pt>
                <c:pt idx="45008">
                  <c:v>3.9008000000038074</c:v>
                </c:pt>
                <c:pt idx="45009">
                  <c:v>3.9009000000038077</c:v>
                </c:pt>
                <c:pt idx="45010">
                  <c:v>3.9010000000038079</c:v>
                </c:pt>
                <c:pt idx="45011">
                  <c:v>3.9011000000038081</c:v>
                </c:pt>
                <c:pt idx="45012">
                  <c:v>3.9012000000038083</c:v>
                </c:pt>
                <c:pt idx="45013">
                  <c:v>3.9013000000038085</c:v>
                </c:pt>
                <c:pt idx="45014">
                  <c:v>3.9014000000038087</c:v>
                </c:pt>
                <c:pt idx="45015">
                  <c:v>3.9015000000038089</c:v>
                </c:pt>
                <c:pt idx="45016">
                  <c:v>3.9016000000038091</c:v>
                </c:pt>
                <c:pt idx="45017">
                  <c:v>3.9017000000038093</c:v>
                </c:pt>
                <c:pt idx="45018">
                  <c:v>3.9018000000038096</c:v>
                </c:pt>
                <c:pt idx="45019">
                  <c:v>3.9019000000038098</c:v>
                </c:pt>
                <c:pt idx="45020">
                  <c:v>3.90200000000381</c:v>
                </c:pt>
                <c:pt idx="45021">
                  <c:v>3.9021000000038102</c:v>
                </c:pt>
                <c:pt idx="45022">
                  <c:v>3.9022000000038104</c:v>
                </c:pt>
                <c:pt idx="45023">
                  <c:v>3.9023000000038106</c:v>
                </c:pt>
                <c:pt idx="45024">
                  <c:v>3.9024000000038108</c:v>
                </c:pt>
                <c:pt idx="45025">
                  <c:v>3.902500000003811</c:v>
                </c:pt>
                <c:pt idx="45026">
                  <c:v>3.9026000000038112</c:v>
                </c:pt>
                <c:pt idx="45027">
                  <c:v>3.9027000000038115</c:v>
                </c:pt>
                <c:pt idx="45028">
                  <c:v>3.9028000000038117</c:v>
                </c:pt>
                <c:pt idx="45029">
                  <c:v>3.9029000000038119</c:v>
                </c:pt>
                <c:pt idx="45030">
                  <c:v>3.9030000000038121</c:v>
                </c:pt>
                <c:pt idx="45031">
                  <c:v>3.9031000000038123</c:v>
                </c:pt>
                <c:pt idx="45032">
                  <c:v>3.9032000000038125</c:v>
                </c:pt>
                <c:pt idx="45033">
                  <c:v>3.9033000000038127</c:v>
                </c:pt>
                <c:pt idx="45034">
                  <c:v>3.9034000000038129</c:v>
                </c:pt>
                <c:pt idx="45035">
                  <c:v>3.9035000000038131</c:v>
                </c:pt>
                <c:pt idx="45036">
                  <c:v>3.9036000000038134</c:v>
                </c:pt>
                <c:pt idx="45037">
                  <c:v>3.9037000000038136</c:v>
                </c:pt>
                <c:pt idx="45038">
                  <c:v>3.9038000000038138</c:v>
                </c:pt>
                <c:pt idx="45039">
                  <c:v>3.903900000003814</c:v>
                </c:pt>
                <c:pt idx="45040">
                  <c:v>3.9040000000038142</c:v>
                </c:pt>
                <c:pt idx="45041">
                  <c:v>3.9041000000038144</c:v>
                </c:pt>
                <c:pt idx="45042">
                  <c:v>3.9042000000038146</c:v>
                </c:pt>
                <c:pt idx="45043">
                  <c:v>3.9043000000038148</c:v>
                </c:pt>
                <c:pt idx="45044">
                  <c:v>3.904400000003815</c:v>
                </c:pt>
                <c:pt idx="45045">
                  <c:v>3.9045000000038153</c:v>
                </c:pt>
                <c:pt idx="45046">
                  <c:v>3.9046000000038155</c:v>
                </c:pt>
                <c:pt idx="45047">
                  <c:v>3.9047000000038157</c:v>
                </c:pt>
                <c:pt idx="45048">
                  <c:v>3.9048000000038159</c:v>
                </c:pt>
                <c:pt idx="45049">
                  <c:v>3.9049000000038161</c:v>
                </c:pt>
                <c:pt idx="45050">
                  <c:v>3.9050000000038163</c:v>
                </c:pt>
                <c:pt idx="45051">
                  <c:v>3.9051000000038165</c:v>
                </c:pt>
                <c:pt idx="45052">
                  <c:v>3.9052000000038167</c:v>
                </c:pt>
                <c:pt idx="45053">
                  <c:v>3.9053000000038169</c:v>
                </c:pt>
                <c:pt idx="45054">
                  <c:v>3.9054000000038172</c:v>
                </c:pt>
                <c:pt idx="45055">
                  <c:v>3.9055000000038174</c:v>
                </c:pt>
                <c:pt idx="45056">
                  <c:v>3.9056000000038176</c:v>
                </c:pt>
                <c:pt idx="45057">
                  <c:v>3.9057000000038178</c:v>
                </c:pt>
                <c:pt idx="45058">
                  <c:v>3.905800000003818</c:v>
                </c:pt>
                <c:pt idx="45059">
                  <c:v>3.9059000000038182</c:v>
                </c:pt>
                <c:pt idx="45060">
                  <c:v>3.9060000000038184</c:v>
                </c:pt>
                <c:pt idx="45061">
                  <c:v>3.9061000000038186</c:v>
                </c:pt>
                <c:pt idx="45062">
                  <c:v>3.9062000000038188</c:v>
                </c:pt>
                <c:pt idx="45063">
                  <c:v>3.9063000000038191</c:v>
                </c:pt>
                <c:pt idx="45064">
                  <c:v>3.9064000000038193</c:v>
                </c:pt>
                <c:pt idx="45065">
                  <c:v>3.9065000000038195</c:v>
                </c:pt>
                <c:pt idx="45066">
                  <c:v>3.9066000000038197</c:v>
                </c:pt>
                <c:pt idx="45067">
                  <c:v>3.9067000000038199</c:v>
                </c:pt>
                <c:pt idx="45068">
                  <c:v>3.9068000000038201</c:v>
                </c:pt>
                <c:pt idx="45069">
                  <c:v>3.9069000000038203</c:v>
                </c:pt>
                <c:pt idx="45070">
                  <c:v>3.9070000000038205</c:v>
                </c:pt>
                <c:pt idx="45071">
                  <c:v>3.9071000000038207</c:v>
                </c:pt>
                <c:pt idx="45072">
                  <c:v>3.9072000000038209</c:v>
                </c:pt>
                <c:pt idx="45073">
                  <c:v>3.9073000000038212</c:v>
                </c:pt>
                <c:pt idx="45074">
                  <c:v>3.9074000000038214</c:v>
                </c:pt>
                <c:pt idx="45075">
                  <c:v>3.9075000000038216</c:v>
                </c:pt>
                <c:pt idx="45076">
                  <c:v>3.9076000000038218</c:v>
                </c:pt>
                <c:pt idx="45077">
                  <c:v>3.907700000003822</c:v>
                </c:pt>
                <c:pt idx="45078">
                  <c:v>3.9078000000038222</c:v>
                </c:pt>
                <c:pt idx="45079">
                  <c:v>3.9079000000038224</c:v>
                </c:pt>
                <c:pt idx="45080">
                  <c:v>3.9080000000038226</c:v>
                </c:pt>
                <c:pt idx="45081">
                  <c:v>3.9081000000038228</c:v>
                </c:pt>
                <c:pt idx="45082">
                  <c:v>3.9082000000038231</c:v>
                </c:pt>
                <c:pt idx="45083">
                  <c:v>3.9083000000038233</c:v>
                </c:pt>
                <c:pt idx="45084">
                  <c:v>3.9084000000038235</c:v>
                </c:pt>
                <c:pt idx="45085">
                  <c:v>3.9085000000038237</c:v>
                </c:pt>
                <c:pt idx="45086">
                  <c:v>3.9086000000038239</c:v>
                </c:pt>
                <c:pt idx="45087">
                  <c:v>3.9087000000038241</c:v>
                </c:pt>
                <c:pt idx="45088">
                  <c:v>3.9088000000038243</c:v>
                </c:pt>
                <c:pt idx="45089">
                  <c:v>3.9089000000038245</c:v>
                </c:pt>
                <c:pt idx="45090">
                  <c:v>3.9090000000038247</c:v>
                </c:pt>
                <c:pt idx="45091">
                  <c:v>3.909100000003825</c:v>
                </c:pt>
                <c:pt idx="45092">
                  <c:v>3.9092000000038252</c:v>
                </c:pt>
                <c:pt idx="45093">
                  <c:v>3.9093000000038254</c:v>
                </c:pt>
                <c:pt idx="45094">
                  <c:v>3.9094000000038256</c:v>
                </c:pt>
                <c:pt idx="45095">
                  <c:v>3.9095000000038258</c:v>
                </c:pt>
                <c:pt idx="45096">
                  <c:v>3.909600000003826</c:v>
                </c:pt>
                <c:pt idx="45097">
                  <c:v>3.9097000000038262</c:v>
                </c:pt>
                <c:pt idx="45098">
                  <c:v>3.9098000000038264</c:v>
                </c:pt>
                <c:pt idx="45099">
                  <c:v>3.9099000000038266</c:v>
                </c:pt>
                <c:pt idx="45100">
                  <c:v>3.9100000000038269</c:v>
                </c:pt>
                <c:pt idx="45101">
                  <c:v>3.9101000000038271</c:v>
                </c:pt>
                <c:pt idx="45102">
                  <c:v>3.9102000000038273</c:v>
                </c:pt>
                <c:pt idx="45103">
                  <c:v>3.9103000000038275</c:v>
                </c:pt>
                <c:pt idx="45104">
                  <c:v>3.9104000000038277</c:v>
                </c:pt>
                <c:pt idx="45105">
                  <c:v>3.9105000000038279</c:v>
                </c:pt>
                <c:pt idx="45106">
                  <c:v>3.9106000000038281</c:v>
                </c:pt>
                <c:pt idx="45107">
                  <c:v>3.9107000000038283</c:v>
                </c:pt>
                <c:pt idx="45108">
                  <c:v>3.9108000000038285</c:v>
                </c:pt>
                <c:pt idx="45109">
                  <c:v>3.9109000000038288</c:v>
                </c:pt>
                <c:pt idx="45110">
                  <c:v>3.911000000003829</c:v>
                </c:pt>
                <c:pt idx="45111">
                  <c:v>3.9111000000038292</c:v>
                </c:pt>
                <c:pt idx="45112">
                  <c:v>3.9112000000038294</c:v>
                </c:pt>
                <c:pt idx="45113">
                  <c:v>3.9113000000038296</c:v>
                </c:pt>
                <c:pt idx="45114">
                  <c:v>3.9114000000038298</c:v>
                </c:pt>
                <c:pt idx="45115">
                  <c:v>3.91150000000383</c:v>
                </c:pt>
                <c:pt idx="45116">
                  <c:v>3.9116000000038302</c:v>
                </c:pt>
                <c:pt idx="45117">
                  <c:v>3.9117000000038304</c:v>
                </c:pt>
                <c:pt idx="45118">
                  <c:v>3.9118000000038307</c:v>
                </c:pt>
                <c:pt idx="45119">
                  <c:v>3.9119000000038309</c:v>
                </c:pt>
                <c:pt idx="45120">
                  <c:v>3.9120000000038311</c:v>
                </c:pt>
                <c:pt idx="45121">
                  <c:v>3.9121000000038313</c:v>
                </c:pt>
                <c:pt idx="45122">
                  <c:v>3.9122000000038315</c:v>
                </c:pt>
                <c:pt idx="45123">
                  <c:v>3.9123000000038317</c:v>
                </c:pt>
                <c:pt idx="45124">
                  <c:v>3.9124000000038319</c:v>
                </c:pt>
                <c:pt idx="45125">
                  <c:v>3.9125000000038321</c:v>
                </c:pt>
                <c:pt idx="45126">
                  <c:v>3.9126000000038323</c:v>
                </c:pt>
                <c:pt idx="45127">
                  <c:v>3.9127000000038326</c:v>
                </c:pt>
                <c:pt idx="45128">
                  <c:v>3.9128000000038328</c:v>
                </c:pt>
                <c:pt idx="45129">
                  <c:v>3.912900000003833</c:v>
                </c:pt>
                <c:pt idx="45130">
                  <c:v>3.9130000000038332</c:v>
                </c:pt>
                <c:pt idx="45131">
                  <c:v>3.9131000000038334</c:v>
                </c:pt>
                <c:pt idx="45132">
                  <c:v>3.9132000000038336</c:v>
                </c:pt>
                <c:pt idx="45133">
                  <c:v>3.9133000000038338</c:v>
                </c:pt>
                <c:pt idx="45134">
                  <c:v>3.913400000003834</c:v>
                </c:pt>
                <c:pt idx="45135">
                  <c:v>3.9135000000038342</c:v>
                </c:pt>
                <c:pt idx="45136">
                  <c:v>3.9136000000038345</c:v>
                </c:pt>
                <c:pt idx="45137">
                  <c:v>3.9137000000038347</c:v>
                </c:pt>
                <c:pt idx="45138">
                  <c:v>3.9138000000038349</c:v>
                </c:pt>
                <c:pt idx="45139">
                  <c:v>3.9139000000038351</c:v>
                </c:pt>
                <c:pt idx="45140">
                  <c:v>3.9140000000038353</c:v>
                </c:pt>
                <c:pt idx="45141">
                  <c:v>3.9141000000038355</c:v>
                </c:pt>
                <c:pt idx="45142">
                  <c:v>3.9142000000038357</c:v>
                </c:pt>
                <c:pt idx="45143">
                  <c:v>3.9143000000038359</c:v>
                </c:pt>
                <c:pt idx="45144">
                  <c:v>3.9144000000038361</c:v>
                </c:pt>
                <c:pt idx="45145">
                  <c:v>3.9145000000038364</c:v>
                </c:pt>
                <c:pt idx="45146">
                  <c:v>3.9146000000038366</c:v>
                </c:pt>
                <c:pt idx="45147">
                  <c:v>3.9147000000038368</c:v>
                </c:pt>
                <c:pt idx="45148">
                  <c:v>3.914800000003837</c:v>
                </c:pt>
                <c:pt idx="45149">
                  <c:v>3.9149000000038372</c:v>
                </c:pt>
                <c:pt idx="45150">
                  <c:v>3.9150000000038374</c:v>
                </c:pt>
                <c:pt idx="45151">
                  <c:v>3.9151000000038376</c:v>
                </c:pt>
                <c:pt idx="45152">
                  <c:v>3.9152000000038378</c:v>
                </c:pt>
                <c:pt idx="45153">
                  <c:v>3.915300000003838</c:v>
                </c:pt>
                <c:pt idx="45154">
                  <c:v>3.9154000000038383</c:v>
                </c:pt>
                <c:pt idx="45155">
                  <c:v>3.9155000000038385</c:v>
                </c:pt>
                <c:pt idx="45156">
                  <c:v>3.9156000000038387</c:v>
                </c:pt>
                <c:pt idx="45157">
                  <c:v>3.9157000000038389</c:v>
                </c:pt>
                <c:pt idx="45158">
                  <c:v>3.9158000000038391</c:v>
                </c:pt>
                <c:pt idx="45159">
                  <c:v>3.9159000000038393</c:v>
                </c:pt>
                <c:pt idx="45160">
                  <c:v>3.9160000000038395</c:v>
                </c:pt>
                <c:pt idx="45161">
                  <c:v>3.9161000000038397</c:v>
                </c:pt>
                <c:pt idx="45162">
                  <c:v>3.9162000000038399</c:v>
                </c:pt>
                <c:pt idx="45163">
                  <c:v>3.9163000000038402</c:v>
                </c:pt>
                <c:pt idx="45164">
                  <c:v>3.9164000000038404</c:v>
                </c:pt>
                <c:pt idx="45165">
                  <c:v>3.9165000000038406</c:v>
                </c:pt>
                <c:pt idx="45166">
                  <c:v>3.9166000000038408</c:v>
                </c:pt>
                <c:pt idx="45167">
                  <c:v>3.916700000003841</c:v>
                </c:pt>
                <c:pt idx="45168">
                  <c:v>3.9168000000038412</c:v>
                </c:pt>
                <c:pt idx="45169">
                  <c:v>3.9169000000038414</c:v>
                </c:pt>
                <c:pt idx="45170">
                  <c:v>3.9170000000038416</c:v>
                </c:pt>
                <c:pt idx="45171">
                  <c:v>3.9171000000038418</c:v>
                </c:pt>
                <c:pt idx="45172">
                  <c:v>3.9172000000038421</c:v>
                </c:pt>
                <c:pt idx="45173">
                  <c:v>3.9173000000038423</c:v>
                </c:pt>
                <c:pt idx="45174">
                  <c:v>3.9174000000038425</c:v>
                </c:pt>
                <c:pt idx="45175">
                  <c:v>3.9175000000038427</c:v>
                </c:pt>
                <c:pt idx="45176">
                  <c:v>3.9176000000038429</c:v>
                </c:pt>
                <c:pt idx="45177">
                  <c:v>3.9177000000038431</c:v>
                </c:pt>
                <c:pt idx="45178">
                  <c:v>3.9178000000038433</c:v>
                </c:pt>
                <c:pt idx="45179">
                  <c:v>3.9179000000038435</c:v>
                </c:pt>
                <c:pt idx="45180">
                  <c:v>3.9180000000038437</c:v>
                </c:pt>
                <c:pt idx="45181">
                  <c:v>3.918100000003844</c:v>
                </c:pt>
                <c:pt idx="45182">
                  <c:v>3.9182000000038442</c:v>
                </c:pt>
                <c:pt idx="45183">
                  <c:v>3.9183000000038444</c:v>
                </c:pt>
                <c:pt idx="45184">
                  <c:v>3.9184000000038446</c:v>
                </c:pt>
                <c:pt idx="45185">
                  <c:v>3.9185000000038448</c:v>
                </c:pt>
                <c:pt idx="45186">
                  <c:v>3.918600000003845</c:v>
                </c:pt>
                <c:pt idx="45187">
                  <c:v>3.9187000000038452</c:v>
                </c:pt>
                <c:pt idx="45188">
                  <c:v>3.9188000000038454</c:v>
                </c:pt>
                <c:pt idx="45189">
                  <c:v>3.9189000000038456</c:v>
                </c:pt>
                <c:pt idx="45190">
                  <c:v>3.9190000000038459</c:v>
                </c:pt>
                <c:pt idx="45191">
                  <c:v>3.9191000000038461</c:v>
                </c:pt>
                <c:pt idx="45192">
                  <c:v>3.9192000000038463</c:v>
                </c:pt>
                <c:pt idx="45193">
                  <c:v>3.9193000000038465</c:v>
                </c:pt>
                <c:pt idx="45194">
                  <c:v>3.9194000000038467</c:v>
                </c:pt>
                <c:pt idx="45195">
                  <c:v>3.9195000000038469</c:v>
                </c:pt>
                <c:pt idx="45196">
                  <c:v>3.9196000000038471</c:v>
                </c:pt>
                <c:pt idx="45197">
                  <c:v>3.9197000000038473</c:v>
                </c:pt>
                <c:pt idx="45198">
                  <c:v>3.9198000000038475</c:v>
                </c:pt>
                <c:pt idx="45199">
                  <c:v>3.9199000000038478</c:v>
                </c:pt>
                <c:pt idx="45200">
                  <c:v>3.920000000003848</c:v>
                </c:pt>
                <c:pt idx="45201">
                  <c:v>3.9201000000038482</c:v>
                </c:pt>
                <c:pt idx="45202">
                  <c:v>3.9202000000038484</c:v>
                </c:pt>
                <c:pt idx="45203">
                  <c:v>3.9203000000038486</c:v>
                </c:pt>
                <c:pt idx="45204">
                  <c:v>3.9204000000038488</c:v>
                </c:pt>
                <c:pt idx="45205">
                  <c:v>3.920500000003849</c:v>
                </c:pt>
                <c:pt idx="45206">
                  <c:v>3.9206000000038492</c:v>
                </c:pt>
                <c:pt idx="45207">
                  <c:v>3.9207000000038494</c:v>
                </c:pt>
                <c:pt idx="45208">
                  <c:v>3.9208000000038497</c:v>
                </c:pt>
                <c:pt idx="45209">
                  <c:v>3.9209000000038499</c:v>
                </c:pt>
                <c:pt idx="45210">
                  <c:v>3.9210000000038501</c:v>
                </c:pt>
                <c:pt idx="45211">
                  <c:v>3.9211000000038503</c:v>
                </c:pt>
                <c:pt idx="45212">
                  <c:v>3.9212000000038505</c:v>
                </c:pt>
                <c:pt idx="45213">
                  <c:v>3.9213000000038507</c:v>
                </c:pt>
                <c:pt idx="45214">
                  <c:v>3.9214000000038509</c:v>
                </c:pt>
                <c:pt idx="45215">
                  <c:v>3.9215000000038511</c:v>
                </c:pt>
                <c:pt idx="45216">
                  <c:v>3.9216000000038513</c:v>
                </c:pt>
                <c:pt idx="45217">
                  <c:v>3.9217000000038515</c:v>
                </c:pt>
                <c:pt idx="45218">
                  <c:v>3.9218000000038518</c:v>
                </c:pt>
                <c:pt idx="45219">
                  <c:v>3.921900000003852</c:v>
                </c:pt>
                <c:pt idx="45220">
                  <c:v>3.9220000000038522</c:v>
                </c:pt>
                <c:pt idx="45221">
                  <c:v>3.9221000000038524</c:v>
                </c:pt>
                <c:pt idx="45222">
                  <c:v>3.9222000000038526</c:v>
                </c:pt>
                <c:pt idx="45223">
                  <c:v>3.9223000000038528</c:v>
                </c:pt>
                <c:pt idx="45224">
                  <c:v>3.922400000003853</c:v>
                </c:pt>
                <c:pt idx="45225">
                  <c:v>3.9225000000038532</c:v>
                </c:pt>
                <c:pt idx="45226">
                  <c:v>3.9226000000038534</c:v>
                </c:pt>
                <c:pt idx="45227">
                  <c:v>3.9227000000038537</c:v>
                </c:pt>
                <c:pt idx="45228">
                  <c:v>3.9228000000038539</c:v>
                </c:pt>
                <c:pt idx="45229">
                  <c:v>3.9229000000038541</c:v>
                </c:pt>
                <c:pt idx="45230">
                  <c:v>3.9230000000038543</c:v>
                </c:pt>
                <c:pt idx="45231">
                  <c:v>3.9231000000038545</c:v>
                </c:pt>
                <c:pt idx="45232">
                  <c:v>3.9232000000038547</c:v>
                </c:pt>
                <c:pt idx="45233">
                  <c:v>3.9233000000038549</c:v>
                </c:pt>
                <c:pt idx="45234">
                  <c:v>3.9234000000038551</c:v>
                </c:pt>
                <c:pt idx="45235">
                  <c:v>3.9235000000038553</c:v>
                </c:pt>
                <c:pt idx="45236">
                  <c:v>3.9236000000038556</c:v>
                </c:pt>
                <c:pt idx="45237">
                  <c:v>3.9237000000038558</c:v>
                </c:pt>
                <c:pt idx="45238">
                  <c:v>3.923800000003856</c:v>
                </c:pt>
                <c:pt idx="45239">
                  <c:v>3.9239000000038562</c:v>
                </c:pt>
                <c:pt idx="45240">
                  <c:v>3.9240000000038564</c:v>
                </c:pt>
                <c:pt idx="45241">
                  <c:v>3.9241000000038566</c:v>
                </c:pt>
                <c:pt idx="45242">
                  <c:v>3.9242000000038568</c:v>
                </c:pt>
                <c:pt idx="45243">
                  <c:v>3.924300000003857</c:v>
                </c:pt>
                <c:pt idx="45244">
                  <c:v>3.9244000000038572</c:v>
                </c:pt>
                <c:pt idx="45245">
                  <c:v>3.9245000000038575</c:v>
                </c:pt>
                <c:pt idx="45246">
                  <c:v>3.9246000000038577</c:v>
                </c:pt>
                <c:pt idx="45247">
                  <c:v>3.9247000000038579</c:v>
                </c:pt>
                <c:pt idx="45248">
                  <c:v>3.9248000000038581</c:v>
                </c:pt>
                <c:pt idx="45249">
                  <c:v>3.9249000000038583</c:v>
                </c:pt>
                <c:pt idx="45250">
                  <c:v>3.9250000000038585</c:v>
                </c:pt>
                <c:pt idx="45251">
                  <c:v>3.9251000000038587</c:v>
                </c:pt>
                <c:pt idx="45252">
                  <c:v>3.9252000000038589</c:v>
                </c:pt>
                <c:pt idx="45253">
                  <c:v>3.9253000000038591</c:v>
                </c:pt>
                <c:pt idx="45254">
                  <c:v>3.9254000000038594</c:v>
                </c:pt>
                <c:pt idx="45255">
                  <c:v>3.9255000000038596</c:v>
                </c:pt>
                <c:pt idx="45256">
                  <c:v>3.9256000000038598</c:v>
                </c:pt>
                <c:pt idx="45257">
                  <c:v>3.92570000000386</c:v>
                </c:pt>
                <c:pt idx="45258">
                  <c:v>3.9258000000038602</c:v>
                </c:pt>
                <c:pt idx="45259">
                  <c:v>3.9259000000038604</c:v>
                </c:pt>
                <c:pt idx="45260">
                  <c:v>3.9260000000038606</c:v>
                </c:pt>
                <c:pt idx="45261">
                  <c:v>3.9261000000038608</c:v>
                </c:pt>
                <c:pt idx="45262">
                  <c:v>3.926200000003861</c:v>
                </c:pt>
                <c:pt idx="45263">
                  <c:v>3.9263000000038613</c:v>
                </c:pt>
                <c:pt idx="45264">
                  <c:v>3.9264000000038615</c:v>
                </c:pt>
                <c:pt idx="45265">
                  <c:v>3.9265000000038617</c:v>
                </c:pt>
                <c:pt idx="45266">
                  <c:v>3.9266000000038619</c:v>
                </c:pt>
                <c:pt idx="45267">
                  <c:v>3.9267000000038621</c:v>
                </c:pt>
                <c:pt idx="45268">
                  <c:v>3.9268000000038623</c:v>
                </c:pt>
                <c:pt idx="45269">
                  <c:v>3.9269000000038625</c:v>
                </c:pt>
                <c:pt idx="45270">
                  <c:v>3.9270000000038627</c:v>
                </c:pt>
                <c:pt idx="45271">
                  <c:v>3.9271000000038629</c:v>
                </c:pt>
                <c:pt idx="45272">
                  <c:v>3.9272000000038632</c:v>
                </c:pt>
                <c:pt idx="45273">
                  <c:v>3.9273000000038634</c:v>
                </c:pt>
                <c:pt idx="45274">
                  <c:v>3.9274000000038636</c:v>
                </c:pt>
                <c:pt idx="45275">
                  <c:v>3.9275000000038638</c:v>
                </c:pt>
                <c:pt idx="45276">
                  <c:v>3.927600000003864</c:v>
                </c:pt>
                <c:pt idx="45277">
                  <c:v>3.9277000000038642</c:v>
                </c:pt>
                <c:pt idx="45278">
                  <c:v>3.9278000000038644</c:v>
                </c:pt>
                <c:pt idx="45279">
                  <c:v>3.9279000000038646</c:v>
                </c:pt>
                <c:pt idx="45280">
                  <c:v>3.9280000000038648</c:v>
                </c:pt>
                <c:pt idx="45281">
                  <c:v>3.9281000000038651</c:v>
                </c:pt>
                <c:pt idx="45282">
                  <c:v>3.9282000000038653</c:v>
                </c:pt>
                <c:pt idx="45283">
                  <c:v>3.9283000000038655</c:v>
                </c:pt>
                <c:pt idx="45284">
                  <c:v>3.9284000000038657</c:v>
                </c:pt>
                <c:pt idx="45285">
                  <c:v>3.9285000000038659</c:v>
                </c:pt>
                <c:pt idx="45286">
                  <c:v>3.9286000000038661</c:v>
                </c:pt>
                <c:pt idx="45287">
                  <c:v>3.9287000000038663</c:v>
                </c:pt>
                <c:pt idx="45288">
                  <c:v>3.9288000000038665</c:v>
                </c:pt>
                <c:pt idx="45289">
                  <c:v>3.9289000000038667</c:v>
                </c:pt>
                <c:pt idx="45290">
                  <c:v>3.929000000003867</c:v>
                </c:pt>
                <c:pt idx="45291">
                  <c:v>3.9291000000038672</c:v>
                </c:pt>
                <c:pt idx="45292">
                  <c:v>3.9292000000038674</c:v>
                </c:pt>
                <c:pt idx="45293">
                  <c:v>3.9293000000038676</c:v>
                </c:pt>
                <c:pt idx="45294">
                  <c:v>3.9294000000038678</c:v>
                </c:pt>
                <c:pt idx="45295">
                  <c:v>3.929500000003868</c:v>
                </c:pt>
                <c:pt idx="45296">
                  <c:v>3.9296000000038682</c:v>
                </c:pt>
                <c:pt idx="45297">
                  <c:v>3.9297000000038684</c:v>
                </c:pt>
                <c:pt idx="45298">
                  <c:v>3.9298000000038686</c:v>
                </c:pt>
                <c:pt idx="45299">
                  <c:v>3.9299000000038689</c:v>
                </c:pt>
                <c:pt idx="45300">
                  <c:v>3.9300000000038691</c:v>
                </c:pt>
                <c:pt idx="45301">
                  <c:v>3.9301000000038693</c:v>
                </c:pt>
                <c:pt idx="45302">
                  <c:v>3.9302000000038695</c:v>
                </c:pt>
                <c:pt idx="45303">
                  <c:v>3.9303000000038697</c:v>
                </c:pt>
                <c:pt idx="45304">
                  <c:v>3.9304000000038699</c:v>
                </c:pt>
                <c:pt idx="45305">
                  <c:v>3.9305000000038701</c:v>
                </c:pt>
                <c:pt idx="45306">
                  <c:v>3.9306000000038703</c:v>
                </c:pt>
                <c:pt idx="45307">
                  <c:v>3.9307000000038705</c:v>
                </c:pt>
                <c:pt idx="45308">
                  <c:v>3.9308000000038708</c:v>
                </c:pt>
                <c:pt idx="45309">
                  <c:v>3.930900000003871</c:v>
                </c:pt>
                <c:pt idx="45310">
                  <c:v>3.9310000000038712</c:v>
                </c:pt>
                <c:pt idx="45311">
                  <c:v>3.9311000000038714</c:v>
                </c:pt>
                <c:pt idx="45312">
                  <c:v>3.9312000000038716</c:v>
                </c:pt>
                <c:pt idx="45313">
                  <c:v>3.9313000000038718</c:v>
                </c:pt>
                <c:pt idx="45314">
                  <c:v>3.931400000003872</c:v>
                </c:pt>
                <c:pt idx="45315">
                  <c:v>3.9315000000038722</c:v>
                </c:pt>
                <c:pt idx="45316">
                  <c:v>3.9316000000038724</c:v>
                </c:pt>
                <c:pt idx="45317">
                  <c:v>3.9317000000038727</c:v>
                </c:pt>
                <c:pt idx="45318">
                  <c:v>3.9318000000038729</c:v>
                </c:pt>
                <c:pt idx="45319">
                  <c:v>3.9319000000038731</c:v>
                </c:pt>
                <c:pt idx="45320">
                  <c:v>3.9320000000038733</c:v>
                </c:pt>
                <c:pt idx="45321">
                  <c:v>3.9321000000038735</c:v>
                </c:pt>
                <c:pt idx="45322">
                  <c:v>3.9322000000038737</c:v>
                </c:pt>
                <c:pt idx="45323">
                  <c:v>3.9323000000038739</c:v>
                </c:pt>
                <c:pt idx="45324">
                  <c:v>3.9324000000038741</c:v>
                </c:pt>
                <c:pt idx="45325">
                  <c:v>3.9325000000038743</c:v>
                </c:pt>
                <c:pt idx="45326">
                  <c:v>3.9326000000038746</c:v>
                </c:pt>
                <c:pt idx="45327">
                  <c:v>3.9327000000038748</c:v>
                </c:pt>
                <c:pt idx="45328">
                  <c:v>3.932800000003875</c:v>
                </c:pt>
                <c:pt idx="45329">
                  <c:v>3.9329000000038752</c:v>
                </c:pt>
                <c:pt idx="45330">
                  <c:v>3.9330000000038754</c:v>
                </c:pt>
                <c:pt idx="45331">
                  <c:v>3.9331000000038756</c:v>
                </c:pt>
                <c:pt idx="45332">
                  <c:v>3.9332000000038758</c:v>
                </c:pt>
                <c:pt idx="45333">
                  <c:v>3.933300000003876</c:v>
                </c:pt>
                <c:pt idx="45334">
                  <c:v>3.9334000000038762</c:v>
                </c:pt>
                <c:pt idx="45335">
                  <c:v>3.9335000000038765</c:v>
                </c:pt>
                <c:pt idx="45336">
                  <c:v>3.9336000000038767</c:v>
                </c:pt>
                <c:pt idx="45337">
                  <c:v>3.9337000000038769</c:v>
                </c:pt>
                <c:pt idx="45338">
                  <c:v>3.9338000000038771</c:v>
                </c:pt>
                <c:pt idx="45339">
                  <c:v>3.9339000000038773</c:v>
                </c:pt>
                <c:pt idx="45340">
                  <c:v>3.9340000000038775</c:v>
                </c:pt>
                <c:pt idx="45341">
                  <c:v>3.9341000000038777</c:v>
                </c:pt>
                <c:pt idx="45342">
                  <c:v>3.9342000000038779</c:v>
                </c:pt>
                <c:pt idx="45343">
                  <c:v>3.9343000000038781</c:v>
                </c:pt>
                <c:pt idx="45344">
                  <c:v>3.9344000000038784</c:v>
                </c:pt>
                <c:pt idx="45345">
                  <c:v>3.9345000000038786</c:v>
                </c:pt>
                <c:pt idx="45346">
                  <c:v>3.9346000000038788</c:v>
                </c:pt>
                <c:pt idx="45347">
                  <c:v>3.934700000003879</c:v>
                </c:pt>
                <c:pt idx="45348">
                  <c:v>3.9348000000038792</c:v>
                </c:pt>
                <c:pt idx="45349">
                  <c:v>3.9349000000038794</c:v>
                </c:pt>
                <c:pt idx="45350">
                  <c:v>3.9350000000038796</c:v>
                </c:pt>
                <c:pt idx="45351">
                  <c:v>3.9351000000038798</c:v>
                </c:pt>
                <c:pt idx="45352">
                  <c:v>3.93520000000388</c:v>
                </c:pt>
                <c:pt idx="45353">
                  <c:v>3.9353000000038802</c:v>
                </c:pt>
                <c:pt idx="45354">
                  <c:v>3.9354000000038805</c:v>
                </c:pt>
                <c:pt idx="45355">
                  <c:v>3.9355000000038807</c:v>
                </c:pt>
                <c:pt idx="45356">
                  <c:v>3.9356000000038809</c:v>
                </c:pt>
                <c:pt idx="45357">
                  <c:v>3.9357000000038811</c:v>
                </c:pt>
                <c:pt idx="45358">
                  <c:v>3.9358000000038813</c:v>
                </c:pt>
                <c:pt idx="45359">
                  <c:v>3.9359000000038815</c:v>
                </c:pt>
                <c:pt idx="45360">
                  <c:v>3.9360000000038817</c:v>
                </c:pt>
                <c:pt idx="45361">
                  <c:v>3.9361000000038819</c:v>
                </c:pt>
                <c:pt idx="45362">
                  <c:v>3.9362000000038821</c:v>
                </c:pt>
                <c:pt idx="45363">
                  <c:v>3.9363000000038824</c:v>
                </c:pt>
                <c:pt idx="45364">
                  <c:v>3.9364000000038826</c:v>
                </c:pt>
                <c:pt idx="45365">
                  <c:v>3.9365000000038828</c:v>
                </c:pt>
                <c:pt idx="45366">
                  <c:v>3.936600000003883</c:v>
                </c:pt>
                <c:pt idx="45367">
                  <c:v>3.9367000000038832</c:v>
                </c:pt>
                <c:pt idx="45368">
                  <c:v>3.9368000000038834</c:v>
                </c:pt>
                <c:pt idx="45369">
                  <c:v>3.9369000000038836</c:v>
                </c:pt>
                <c:pt idx="45370">
                  <c:v>3.9370000000038838</c:v>
                </c:pt>
                <c:pt idx="45371">
                  <c:v>3.937100000003884</c:v>
                </c:pt>
                <c:pt idx="45372">
                  <c:v>3.9372000000038843</c:v>
                </c:pt>
                <c:pt idx="45373">
                  <c:v>3.9373000000038845</c:v>
                </c:pt>
                <c:pt idx="45374">
                  <c:v>3.9374000000038847</c:v>
                </c:pt>
                <c:pt idx="45375">
                  <c:v>3.9375000000038849</c:v>
                </c:pt>
                <c:pt idx="45376">
                  <c:v>3.9376000000038851</c:v>
                </c:pt>
                <c:pt idx="45377">
                  <c:v>3.9377000000038853</c:v>
                </c:pt>
                <c:pt idx="45378">
                  <c:v>3.9378000000038855</c:v>
                </c:pt>
                <c:pt idx="45379">
                  <c:v>3.9379000000038857</c:v>
                </c:pt>
                <c:pt idx="45380">
                  <c:v>3.9380000000038859</c:v>
                </c:pt>
                <c:pt idx="45381">
                  <c:v>3.9381000000038862</c:v>
                </c:pt>
                <c:pt idx="45382">
                  <c:v>3.9382000000038864</c:v>
                </c:pt>
                <c:pt idx="45383">
                  <c:v>3.9383000000038866</c:v>
                </c:pt>
                <c:pt idx="45384">
                  <c:v>3.9384000000038868</c:v>
                </c:pt>
                <c:pt idx="45385">
                  <c:v>3.938500000003887</c:v>
                </c:pt>
                <c:pt idx="45386">
                  <c:v>3.9386000000038872</c:v>
                </c:pt>
                <c:pt idx="45387">
                  <c:v>3.9387000000038874</c:v>
                </c:pt>
                <c:pt idx="45388">
                  <c:v>3.9388000000038876</c:v>
                </c:pt>
                <c:pt idx="45389">
                  <c:v>3.9389000000038878</c:v>
                </c:pt>
                <c:pt idx="45390">
                  <c:v>3.9390000000038881</c:v>
                </c:pt>
                <c:pt idx="45391">
                  <c:v>3.9391000000038883</c:v>
                </c:pt>
                <c:pt idx="45392">
                  <c:v>3.9392000000038885</c:v>
                </c:pt>
                <c:pt idx="45393">
                  <c:v>3.9393000000038887</c:v>
                </c:pt>
                <c:pt idx="45394">
                  <c:v>3.9394000000038889</c:v>
                </c:pt>
                <c:pt idx="45395">
                  <c:v>3.9395000000038891</c:v>
                </c:pt>
                <c:pt idx="45396">
                  <c:v>3.9396000000038893</c:v>
                </c:pt>
                <c:pt idx="45397">
                  <c:v>3.9397000000038895</c:v>
                </c:pt>
                <c:pt idx="45398">
                  <c:v>3.9398000000038897</c:v>
                </c:pt>
                <c:pt idx="45399">
                  <c:v>3.93990000000389</c:v>
                </c:pt>
                <c:pt idx="45400">
                  <c:v>3.9400000000038902</c:v>
                </c:pt>
                <c:pt idx="45401">
                  <c:v>3.9401000000038904</c:v>
                </c:pt>
                <c:pt idx="45402">
                  <c:v>3.9402000000038906</c:v>
                </c:pt>
                <c:pt idx="45403">
                  <c:v>3.9403000000038908</c:v>
                </c:pt>
                <c:pt idx="45404">
                  <c:v>3.940400000003891</c:v>
                </c:pt>
                <c:pt idx="45405">
                  <c:v>3.9405000000038912</c:v>
                </c:pt>
                <c:pt idx="45406">
                  <c:v>3.9406000000038914</c:v>
                </c:pt>
                <c:pt idx="45407">
                  <c:v>3.9407000000038916</c:v>
                </c:pt>
                <c:pt idx="45408">
                  <c:v>3.9408000000038919</c:v>
                </c:pt>
                <c:pt idx="45409">
                  <c:v>3.9409000000038921</c:v>
                </c:pt>
                <c:pt idx="45410">
                  <c:v>3.9410000000038923</c:v>
                </c:pt>
                <c:pt idx="45411">
                  <c:v>3.9411000000038925</c:v>
                </c:pt>
                <c:pt idx="45412">
                  <c:v>3.9412000000038927</c:v>
                </c:pt>
                <c:pt idx="45413">
                  <c:v>3.9413000000038929</c:v>
                </c:pt>
                <c:pt idx="45414">
                  <c:v>3.9414000000038931</c:v>
                </c:pt>
                <c:pt idx="45415">
                  <c:v>3.9415000000038933</c:v>
                </c:pt>
                <c:pt idx="45416">
                  <c:v>3.9416000000038935</c:v>
                </c:pt>
                <c:pt idx="45417">
                  <c:v>3.9417000000038938</c:v>
                </c:pt>
                <c:pt idx="45418">
                  <c:v>3.941800000003894</c:v>
                </c:pt>
                <c:pt idx="45419">
                  <c:v>3.9419000000038942</c:v>
                </c:pt>
                <c:pt idx="45420">
                  <c:v>3.9420000000038944</c:v>
                </c:pt>
                <c:pt idx="45421">
                  <c:v>3.9421000000038946</c:v>
                </c:pt>
                <c:pt idx="45422">
                  <c:v>3.9422000000038948</c:v>
                </c:pt>
                <c:pt idx="45423">
                  <c:v>3.942300000003895</c:v>
                </c:pt>
                <c:pt idx="45424">
                  <c:v>3.9424000000038952</c:v>
                </c:pt>
                <c:pt idx="45425">
                  <c:v>3.9425000000038954</c:v>
                </c:pt>
                <c:pt idx="45426">
                  <c:v>3.9426000000038957</c:v>
                </c:pt>
                <c:pt idx="45427">
                  <c:v>3.9427000000038959</c:v>
                </c:pt>
                <c:pt idx="45428">
                  <c:v>3.9428000000038961</c:v>
                </c:pt>
                <c:pt idx="45429">
                  <c:v>3.9429000000038963</c:v>
                </c:pt>
                <c:pt idx="45430">
                  <c:v>3.9430000000038965</c:v>
                </c:pt>
                <c:pt idx="45431">
                  <c:v>3.9431000000038967</c:v>
                </c:pt>
                <c:pt idx="45432">
                  <c:v>3.9432000000038969</c:v>
                </c:pt>
                <c:pt idx="45433">
                  <c:v>3.9433000000038971</c:v>
                </c:pt>
                <c:pt idx="45434">
                  <c:v>3.9434000000038973</c:v>
                </c:pt>
                <c:pt idx="45435">
                  <c:v>3.9435000000038976</c:v>
                </c:pt>
                <c:pt idx="45436">
                  <c:v>3.9436000000038978</c:v>
                </c:pt>
                <c:pt idx="45437">
                  <c:v>3.943700000003898</c:v>
                </c:pt>
                <c:pt idx="45438">
                  <c:v>3.9438000000038982</c:v>
                </c:pt>
                <c:pt idx="45439">
                  <c:v>3.9439000000038984</c:v>
                </c:pt>
                <c:pt idx="45440">
                  <c:v>3.9440000000038986</c:v>
                </c:pt>
                <c:pt idx="45441">
                  <c:v>3.9441000000038988</c:v>
                </c:pt>
                <c:pt idx="45442">
                  <c:v>3.944200000003899</c:v>
                </c:pt>
                <c:pt idx="45443">
                  <c:v>3.9443000000038992</c:v>
                </c:pt>
                <c:pt idx="45444">
                  <c:v>3.9444000000038995</c:v>
                </c:pt>
                <c:pt idx="45445">
                  <c:v>3.9445000000038997</c:v>
                </c:pt>
                <c:pt idx="45446">
                  <c:v>3.9446000000038999</c:v>
                </c:pt>
                <c:pt idx="45447">
                  <c:v>3.9447000000039001</c:v>
                </c:pt>
                <c:pt idx="45448">
                  <c:v>3.9448000000039003</c:v>
                </c:pt>
                <c:pt idx="45449">
                  <c:v>3.9449000000039005</c:v>
                </c:pt>
                <c:pt idx="45450">
                  <c:v>3.9450000000039007</c:v>
                </c:pt>
                <c:pt idx="45451">
                  <c:v>3.9451000000039009</c:v>
                </c:pt>
                <c:pt idx="45452">
                  <c:v>3.9452000000039011</c:v>
                </c:pt>
                <c:pt idx="45453">
                  <c:v>3.9453000000039014</c:v>
                </c:pt>
                <c:pt idx="45454">
                  <c:v>3.9454000000039016</c:v>
                </c:pt>
                <c:pt idx="45455">
                  <c:v>3.9455000000039018</c:v>
                </c:pt>
                <c:pt idx="45456">
                  <c:v>3.945600000003902</c:v>
                </c:pt>
                <c:pt idx="45457">
                  <c:v>3.9457000000039022</c:v>
                </c:pt>
                <c:pt idx="45458">
                  <c:v>3.9458000000039024</c:v>
                </c:pt>
                <c:pt idx="45459">
                  <c:v>3.9459000000039026</c:v>
                </c:pt>
                <c:pt idx="45460">
                  <c:v>3.9460000000039028</c:v>
                </c:pt>
                <c:pt idx="45461">
                  <c:v>3.946100000003903</c:v>
                </c:pt>
                <c:pt idx="45462">
                  <c:v>3.9462000000039033</c:v>
                </c:pt>
                <c:pt idx="45463">
                  <c:v>3.9463000000039035</c:v>
                </c:pt>
                <c:pt idx="45464">
                  <c:v>3.9464000000039037</c:v>
                </c:pt>
                <c:pt idx="45465">
                  <c:v>3.9465000000039039</c:v>
                </c:pt>
                <c:pt idx="45466">
                  <c:v>3.9466000000039041</c:v>
                </c:pt>
                <c:pt idx="45467">
                  <c:v>3.9467000000039043</c:v>
                </c:pt>
                <c:pt idx="45468">
                  <c:v>3.9468000000039045</c:v>
                </c:pt>
                <c:pt idx="45469">
                  <c:v>3.9469000000039047</c:v>
                </c:pt>
                <c:pt idx="45470">
                  <c:v>3.9470000000039049</c:v>
                </c:pt>
                <c:pt idx="45471">
                  <c:v>3.9471000000039052</c:v>
                </c:pt>
                <c:pt idx="45472">
                  <c:v>3.9472000000039054</c:v>
                </c:pt>
                <c:pt idx="45473">
                  <c:v>3.9473000000039056</c:v>
                </c:pt>
                <c:pt idx="45474">
                  <c:v>3.9474000000039058</c:v>
                </c:pt>
                <c:pt idx="45475">
                  <c:v>3.947500000003906</c:v>
                </c:pt>
                <c:pt idx="45476">
                  <c:v>3.9476000000039062</c:v>
                </c:pt>
                <c:pt idx="45477">
                  <c:v>3.9477000000039064</c:v>
                </c:pt>
                <c:pt idx="45478">
                  <c:v>3.9478000000039066</c:v>
                </c:pt>
                <c:pt idx="45479">
                  <c:v>3.9479000000039068</c:v>
                </c:pt>
                <c:pt idx="45480">
                  <c:v>3.9480000000039071</c:v>
                </c:pt>
                <c:pt idx="45481">
                  <c:v>3.9481000000039073</c:v>
                </c:pt>
                <c:pt idx="45482">
                  <c:v>3.9482000000039075</c:v>
                </c:pt>
                <c:pt idx="45483">
                  <c:v>3.9483000000039077</c:v>
                </c:pt>
                <c:pt idx="45484">
                  <c:v>3.9484000000039079</c:v>
                </c:pt>
                <c:pt idx="45485">
                  <c:v>3.9485000000039081</c:v>
                </c:pt>
                <c:pt idx="45486">
                  <c:v>3.9486000000039083</c:v>
                </c:pt>
                <c:pt idx="45487">
                  <c:v>3.9487000000039085</c:v>
                </c:pt>
                <c:pt idx="45488">
                  <c:v>3.9488000000039087</c:v>
                </c:pt>
                <c:pt idx="45489">
                  <c:v>3.9489000000039089</c:v>
                </c:pt>
                <c:pt idx="45490">
                  <c:v>3.9490000000039092</c:v>
                </c:pt>
                <c:pt idx="45491">
                  <c:v>3.9491000000039094</c:v>
                </c:pt>
                <c:pt idx="45492">
                  <c:v>3.9492000000039096</c:v>
                </c:pt>
                <c:pt idx="45493">
                  <c:v>3.9493000000039098</c:v>
                </c:pt>
                <c:pt idx="45494">
                  <c:v>3.94940000000391</c:v>
                </c:pt>
                <c:pt idx="45495">
                  <c:v>3.9495000000039102</c:v>
                </c:pt>
                <c:pt idx="45496">
                  <c:v>3.9496000000039104</c:v>
                </c:pt>
                <c:pt idx="45497">
                  <c:v>3.9497000000039106</c:v>
                </c:pt>
                <c:pt idx="45498">
                  <c:v>3.9498000000039108</c:v>
                </c:pt>
                <c:pt idx="45499">
                  <c:v>3.9499000000039111</c:v>
                </c:pt>
                <c:pt idx="45500">
                  <c:v>3.9500000000039113</c:v>
                </c:pt>
                <c:pt idx="45501">
                  <c:v>3.9501000000039115</c:v>
                </c:pt>
                <c:pt idx="45502">
                  <c:v>3.9502000000039117</c:v>
                </c:pt>
                <c:pt idx="45503">
                  <c:v>3.9503000000039119</c:v>
                </c:pt>
                <c:pt idx="45504">
                  <c:v>3.9504000000039121</c:v>
                </c:pt>
                <c:pt idx="45505">
                  <c:v>3.9505000000039123</c:v>
                </c:pt>
                <c:pt idx="45506">
                  <c:v>3.9506000000039125</c:v>
                </c:pt>
                <c:pt idx="45507">
                  <c:v>3.9507000000039127</c:v>
                </c:pt>
                <c:pt idx="45508">
                  <c:v>3.950800000003913</c:v>
                </c:pt>
                <c:pt idx="45509">
                  <c:v>3.9509000000039132</c:v>
                </c:pt>
                <c:pt idx="45510">
                  <c:v>3.9510000000039134</c:v>
                </c:pt>
                <c:pt idx="45511">
                  <c:v>3.9511000000039136</c:v>
                </c:pt>
                <c:pt idx="45512">
                  <c:v>3.9512000000039138</c:v>
                </c:pt>
                <c:pt idx="45513">
                  <c:v>3.951300000003914</c:v>
                </c:pt>
                <c:pt idx="45514">
                  <c:v>3.9514000000039142</c:v>
                </c:pt>
                <c:pt idx="45515">
                  <c:v>3.9515000000039144</c:v>
                </c:pt>
                <c:pt idx="45516">
                  <c:v>3.9516000000039146</c:v>
                </c:pt>
                <c:pt idx="45517">
                  <c:v>3.9517000000039149</c:v>
                </c:pt>
                <c:pt idx="45518">
                  <c:v>3.9518000000039151</c:v>
                </c:pt>
                <c:pt idx="45519">
                  <c:v>3.9519000000039153</c:v>
                </c:pt>
                <c:pt idx="45520">
                  <c:v>3.9520000000039155</c:v>
                </c:pt>
                <c:pt idx="45521">
                  <c:v>3.9521000000039157</c:v>
                </c:pt>
                <c:pt idx="45522">
                  <c:v>3.9522000000039159</c:v>
                </c:pt>
                <c:pt idx="45523">
                  <c:v>3.9523000000039161</c:v>
                </c:pt>
                <c:pt idx="45524">
                  <c:v>3.9524000000039163</c:v>
                </c:pt>
                <c:pt idx="45525">
                  <c:v>3.9525000000039165</c:v>
                </c:pt>
                <c:pt idx="45526">
                  <c:v>3.9526000000039168</c:v>
                </c:pt>
                <c:pt idx="45527">
                  <c:v>3.952700000003917</c:v>
                </c:pt>
                <c:pt idx="45528">
                  <c:v>3.9528000000039172</c:v>
                </c:pt>
                <c:pt idx="45529">
                  <c:v>3.9529000000039174</c:v>
                </c:pt>
                <c:pt idx="45530">
                  <c:v>3.9530000000039176</c:v>
                </c:pt>
                <c:pt idx="45531">
                  <c:v>3.9531000000039178</c:v>
                </c:pt>
                <c:pt idx="45532">
                  <c:v>3.953200000003918</c:v>
                </c:pt>
                <c:pt idx="45533">
                  <c:v>3.9533000000039182</c:v>
                </c:pt>
                <c:pt idx="45534">
                  <c:v>3.9534000000039184</c:v>
                </c:pt>
                <c:pt idx="45535">
                  <c:v>3.9535000000039187</c:v>
                </c:pt>
                <c:pt idx="45536">
                  <c:v>3.9536000000039189</c:v>
                </c:pt>
                <c:pt idx="45537">
                  <c:v>3.9537000000039191</c:v>
                </c:pt>
                <c:pt idx="45538">
                  <c:v>3.9538000000039193</c:v>
                </c:pt>
                <c:pt idx="45539">
                  <c:v>3.9539000000039195</c:v>
                </c:pt>
                <c:pt idx="45540">
                  <c:v>3.9540000000039197</c:v>
                </c:pt>
                <c:pt idx="45541">
                  <c:v>3.9541000000039199</c:v>
                </c:pt>
                <c:pt idx="45542">
                  <c:v>3.9542000000039201</c:v>
                </c:pt>
                <c:pt idx="45543">
                  <c:v>3.9543000000039203</c:v>
                </c:pt>
                <c:pt idx="45544">
                  <c:v>3.9544000000039206</c:v>
                </c:pt>
                <c:pt idx="45545">
                  <c:v>3.9545000000039208</c:v>
                </c:pt>
                <c:pt idx="45546">
                  <c:v>3.954600000003921</c:v>
                </c:pt>
                <c:pt idx="45547">
                  <c:v>3.9547000000039212</c:v>
                </c:pt>
                <c:pt idx="45548">
                  <c:v>3.9548000000039214</c:v>
                </c:pt>
                <c:pt idx="45549">
                  <c:v>3.9549000000039216</c:v>
                </c:pt>
                <c:pt idx="45550">
                  <c:v>3.9550000000039218</c:v>
                </c:pt>
                <c:pt idx="45551">
                  <c:v>3.955100000003922</c:v>
                </c:pt>
                <c:pt idx="45552">
                  <c:v>3.9552000000039222</c:v>
                </c:pt>
                <c:pt idx="45553">
                  <c:v>3.9553000000039225</c:v>
                </c:pt>
                <c:pt idx="45554">
                  <c:v>3.9554000000039227</c:v>
                </c:pt>
                <c:pt idx="45555">
                  <c:v>3.9555000000039229</c:v>
                </c:pt>
                <c:pt idx="45556">
                  <c:v>3.9556000000039231</c:v>
                </c:pt>
                <c:pt idx="45557">
                  <c:v>3.9557000000039233</c:v>
                </c:pt>
                <c:pt idx="45558">
                  <c:v>3.9558000000039235</c:v>
                </c:pt>
                <c:pt idx="45559">
                  <c:v>3.9559000000039237</c:v>
                </c:pt>
                <c:pt idx="45560">
                  <c:v>3.9560000000039239</c:v>
                </c:pt>
                <c:pt idx="45561">
                  <c:v>3.9561000000039241</c:v>
                </c:pt>
                <c:pt idx="45562">
                  <c:v>3.9562000000039244</c:v>
                </c:pt>
                <c:pt idx="45563">
                  <c:v>3.9563000000039246</c:v>
                </c:pt>
                <c:pt idx="45564">
                  <c:v>3.9564000000039248</c:v>
                </c:pt>
                <c:pt idx="45565">
                  <c:v>3.956500000003925</c:v>
                </c:pt>
                <c:pt idx="45566">
                  <c:v>3.9566000000039252</c:v>
                </c:pt>
                <c:pt idx="45567">
                  <c:v>3.9567000000039254</c:v>
                </c:pt>
                <c:pt idx="45568">
                  <c:v>3.9568000000039256</c:v>
                </c:pt>
                <c:pt idx="45569">
                  <c:v>3.9569000000039258</c:v>
                </c:pt>
                <c:pt idx="45570">
                  <c:v>3.957000000003926</c:v>
                </c:pt>
                <c:pt idx="45571">
                  <c:v>3.9571000000039263</c:v>
                </c:pt>
                <c:pt idx="45572">
                  <c:v>3.9572000000039265</c:v>
                </c:pt>
                <c:pt idx="45573">
                  <c:v>3.9573000000039267</c:v>
                </c:pt>
                <c:pt idx="45574">
                  <c:v>3.9574000000039269</c:v>
                </c:pt>
                <c:pt idx="45575">
                  <c:v>3.9575000000039271</c:v>
                </c:pt>
                <c:pt idx="45576">
                  <c:v>3.9576000000039273</c:v>
                </c:pt>
                <c:pt idx="45577">
                  <c:v>3.9577000000039275</c:v>
                </c:pt>
                <c:pt idx="45578">
                  <c:v>3.9578000000039277</c:v>
                </c:pt>
                <c:pt idx="45579">
                  <c:v>3.9579000000039279</c:v>
                </c:pt>
                <c:pt idx="45580">
                  <c:v>3.9580000000039282</c:v>
                </c:pt>
                <c:pt idx="45581">
                  <c:v>3.9581000000039284</c:v>
                </c:pt>
                <c:pt idx="45582">
                  <c:v>3.9582000000039286</c:v>
                </c:pt>
                <c:pt idx="45583">
                  <c:v>3.9583000000039288</c:v>
                </c:pt>
                <c:pt idx="45584">
                  <c:v>3.958400000003929</c:v>
                </c:pt>
                <c:pt idx="45585">
                  <c:v>3.9585000000039292</c:v>
                </c:pt>
                <c:pt idx="45586">
                  <c:v>3.9586000000039294</c:v>
                </c:pt>
                <c:pt idx="45587">
                  <c:v>3.9587000000039296</c:v>
                </c:pt>
                <c:pt idx="45588">
                  <c:v>3.9588000000039298</c:v>
                </c:pt>
                <c:pt idx="45589">
                  <c:v>3.9589000000039301</c:v>
                </c:pt>
                <c:pt idx="45590">
                  <c:v>3.9590000000039303</c:v>
                </c:pt>
                <c:pt idx="45591">
                  <c:v>3.9591000000039305</c:v>
                </c:pt>
                <c:pt idx="45592">
                  <c:v>3.9592000000039307</c:v>
                </c:pt>
                <c:pt idx="45593">
                  <c:v>3.9593000000039309</c:v>
                </c:pt>
                <c:pt idx="45594">
                  <c:v>3.9594000000039311</c:v>
                </c:pt>
                <c:pt idx="45595">
                  <c:v>3.9595000000039313</c:v>
                </c:pt>
                <c:pt idx="45596">
                  <c:v>3.9596000000039315</c:v>
                </c:pt>
                <c:pt idx="45597">
                  <c:v>3.9597000000039317</c:v>
                </c:pt>
                <c:pt idx="45598">
                  <c:v>3.959800000003932</c:v>
                </c:pt>
                <c:pt idx="45599">
                  <c:v>3.9599000000039322</c:v>
                </c:pt>
                <c:pt idx="45600">
                  <c:v>3.9600000000039324</c:v>
                </c:pt>
                <c:pt idx="45601">
                  <c:v>3.9601000000039326</c:v>
                </c:pt>
                <c:pt idx="45602">
                  <c:v>3.9602000000039328</c:v>
                </c:pt>
                <c:pt idx="45603">
                  <c:v>3.960300000003933</c:v>
                </c:pt>
                <c:pt idx="45604">
                  <c:v>3.9604000000039332</c:v>
                </c:pt>
                <c:pt idx="45605">
                  <c:v>3.9605000000039334</c:v>
                </c:pt>
                <c:pt idx="45606">
                  <c:v>3.9606000000039336</c:v>
                </c:pt>
                <c:pt idx="45607">
                  <c:v>3.9607000000039339</c:v>
                </c:pt>
                <c:pt idx="45608">
                  <c:v>3.9608000000039341</c:v>
                </c:pt>
                <c:pt idx="45609">
                  <c:v>3.9609000000039343</c:v>
                </c:pt>
                <c:pt idx="45610">
                  <c:v>3.9610000000039345</c:v>
                </c:pt>
                <c:pt idx="45611">
                  <c:v>3.9611000000039347</c:v>
                </c:pt>
                <c:pt idx="45612">
                  <c:v>3.9612000000039349</c:v>
                </c:pt>
                <c:pt idx="45613">
                  <c:v>3.9613000000039351</c:v>
                </c:pt>
                <c:pt idx="45614">
                  <c:v>3.9614000000039353</c:v>
                </c:pt>
                <c:pt idx="45615">
                  <c:v>3.9615000000039355</c:v>
                </c:pt>
                <c:pt idx="45616">
                  <c:v>3.9616000000039358</c:v>
                </c:pt>
                <c:pt idx="45617">
                  <c:v>3.961700000003936</c:v>
                </c:pt>
                <c:pt idx="45618">
                  <c:v>3.9618000000039362</c:v>
                </c:pt>
                <c:pt idx="45619">
                  <c:v>3.9619000000039364</c:v>
                </c:pt>
                <c:pt idx="45620">
                  <c:v>3.9620000000039366</c:v>
                </c:pt>
                <c:pt idx="45621">
                  <c:v>3.9621000000039368</c:v>
                </c:pt>
                <c:pt idx="45622">
                  <c:v>3.962200000003937</c:v>
                </c:pt>
                <c:pt idx="45623">
                  <c:v>3.9623000000039372</c:v>
                </c:pt>
                <c:pt idx="45624">
                  <c:v>3.9624000000039374</c:v>
                </c:pt>
                <c:pt idx="45625">
                  <c:v>3.9625000000039377</c:v>
                </c:pt>
                <c:pt idx="45626">
                  <c:v>3.9626000000039379</c:v>
                </c:pt>
                <c:pt idx="45627">
                  <c:v>3.9627000000039381</c:v>
                </c:pt>
                <c:pt idx="45628">
                  <c:v>3.9628000000039383</c:v>
                </c:pt>
                <c:pt idx="45629">
                  <c:v>3.9629000000039385</c:v>
                </c:pt>
                <c:pt idx="45630">
                  <c:v>3.9630000000039387</c:v>
                </c:pt>
                <c:pt idx="45631">
                  <c:v>3.9631000000039389</c:v>
                </c:pt>
                <c:pt idx="45632">
                  <c:v>3.9632000000039391</c:v>
                </c:pt>
                <c:pt idx="45633">
                  <c:v>3.9633000000039393</c:v>
                </c:pt>
                <c:pt idx="45634">
                  <c:v>3.9634000000039395</c:v>
                </c:pt>
                <c:pt idx="45635">
                  <c:v>3.9635000000039398</c:v>
                </c:pt>
                <c:pt idx="45636">
                  <c:v>3.96360000000394</c:v>
                </c:pt>
                <c:pt idx="45637">
                  <c:v>3.9637000000039402</c:v>
                </c:pt>
                <c:pt idx="45638">
                  <c:v>3.9638000000039404</c:v>
                </c:pt>
                <c:pt idx="45639">
                  <c:v>3.9639000000039406</c:v>
                </c:pt>
                <c:pt idx="45640">
                  <c:v>3.9640000000039408</c:v>
                </c:pt>
                <c:pt idx="45641">
                  <c:v>3.964100000003941</c:v>
                </c:pt>
                <c:pt idx="45642">
                  <c:v>3.9642000000039412</c:v>
                </c:pt>
                <c:pt idx="45643">
                  <c:v>3.9643000000039414</c:v>
                </c:pt>
                <c:pt idx="45644">
                  <c:v>3.9644000000039417</c:v>
                </c:pt>
                <c:pt idx="45645">
                  <c:v>3.9645000000039419</c:v>
                </c:pt>
                <c:pt idx="45646">
                  <c:v>3.9646000000039421</c:v>
                </c:pt>
                <c:pt idx="45647">
                  <c:v>3.9647000000039423</c:v>
                </c:pt>
                <c:pt idx="45648">
                  <c:v>3.9648000000039425</c:v>
                </c:pt>
                <c:pt idx="45649">
                  <c:v>3.9649000000039427</c:v>
                </c:pt>
                <c:pt idx="45650">
                  <c:v>3.9650000000039429</c:v>
                </c:pt>
                <c:pt idx="45651">
                  <c:v>3.9651000000039431</c:v>
                </c:pt>
                <c:pt idx="45652">
                  <c:v>3.9652000000039433</c:v>
                </c:pt>
                <c:pt idx="45653">
                  <c:v>3.9653000000039436</c:v>
                </c:pt>
                <c:pt idx="45654">
                  <c:v>3.9654000000039438</c:v>
                </c:pt>
                <c:pt idx="45655">
                  <c:v>3.965500000003944</c:v>
                </c:pt>
                <c:pt idx="45656">
                  <c:v>3.9656000000039442</c:v>
                </c:pt>
                <c:pt idx="45657">
                  <c:v>3.9657000000039444</c:v>
                </c:pt>
                <c:pt idx="45658">
                  <c:v>3.9658000000039446</c:v>
                </c:pt>
                <c:pt idx="45659">
                  <c:v>3.9659000000039448</c:v>
                </c:pt>
                <c:pt idx="45660">
                  <c:v>3.966000000003945</c:v>
                </c:pt>
                <c:pt idx="45661">
                  <c:v>3.9661000000039452</c:v>
                </c:pt>
                <c:pt idx="45662">
                  <c:v>3.9662000000039455</c:v>
                </c:pt>
                <c:pt idx="45663">
                  <c:v>3.9663000000039457</c:v>
                </c:pt>
                <c:pt idx="45664">
                  <c:v>3.9664000000039459</c:v>
                </c:pt>
                <c:pt idx="45665">
                  <c:v>3.9665000000039461</c:v>
                </c:pt>
                <c:pt idx="45666">
                  <c:v>3.9666000000039463</c:v>
                </c:pt>
                <c:pt idx="45667">
                  <c:v>3.9667000000039465</c:v>
                </c:pt>
                <c:pt idx="45668">
                  <c:v>3.9668000000039467</c:v>
                </c:pt>
                <c:pt idx="45669">
                  <c:v>3.9669000000039469</c:v>
                </c:pt>
                <c:pt idx="45670">
                  <c:v>3.9670000000039471</c:v>
                </c:pt>
                <c:pt idx="45671">
                  <c:v>3.9671000000039474</c:v>
                </c:pt>
                <c:pt idx="45672">
                  <c:v>3.9672000000039476</c:v>
                </c:pt>
                <c:pt idx="45673">
                  <c:v>3.9673000000039478</c:v>
                </c:pt>
                <c:pt idx="45674">
                  <c:v>3.967400000003948</c:v>
                </c:pt>
                <c:pt idx="45675">
                  <c:v>3.9675000000039482</c:v>
                </c:pt>
                <c:pt idx="45676">
                  <c:v>3.9676000000039484</c:v>
                </c:pt>
                <c:pt idx="45677">
                  <c:v>3.9677000000039486</c:v>
                </c:pt>
                <c:pt idx="45678">
                  <c:v>3.9678000000039488</c:v>
                </c:pt>
                <c:pt idx="45679">
                  <c:v>3.967900000003949</c:v>
                </c:pt>
                <c:pt idx="45680">
                  <c:v>3.9680000000039493</c:v>
                </c:pt>
                <c:pt idx="45681">
                  <c:v>3.9681000000039495</c:v>
                </c:pt>
                <c:pt idx="45682">
                  <c:v>3.9682000000039497</c:v>
                </c:pt>
                <c:pt idx="45683">
                  <c:v>3.9683000000039499</c:v>
                </c:pt>
                <c:pt idx="45684">
                  <c:v>3.9684000000039501</c:v>
                </c:pt>
                <c:pt idx="45685">
                  <c:v>3.9685000000039503</c:v>
                </c:pt>
                <c:pt idx="45686">
                  <c:v>3.9686000000039505</c:v>
                </c:pt>
                <c:pt idx="45687">
                  <c:v>3.9687000000039507</c:v>
                </c:pt>
                <c:pt idx="45688">
                  <c:v>3.9688000000039509</c:v>
                </c:pt>
                <c:pt idx="45689">
                  <c:v>3.9689000000039512</c:v>
                </c:pt>
                <c:pt idx="45690">
                  <c:v>3.9690000000039514</c:v>
                </c:pt>
                <c:pt idx="45691">
                  <c:v>3.9691000000039516</c:v>
                </c:pt>
                <c:pt idx="45692">
                  <c:v>3.9692000000039518</c:v>
                </c:pt>
                <c:pt idx="45693">
                  <c:v>3.969300000003952</c:v>
                </c:pt>
                <c:pt idx="45694">
                  <c:v>3.9694000000039522</c:v>
                </c:pt>
                <c:pt idx="45695">
                  <c:v>3.9695000000039524</c:v>
                </c:pt>
                <c:pt idx="45696">
                  <c:v>3.9696000000039526</c:v>
                </c:pt>
                <c:pt idx="45697">
                  <c:v>3.9697000000039528</c:v>
                </c:pt>
                <c:pt idx="45698">
                  <c:v>3.9698000000039531</c:v>
                </c:pt>
                <c:pt idx="45699">
                  <c:v>3.9699000000039533</c:v>
                </c:pt>
                <c:pt idx="45700">
                  <c:v>3.9700000000039535</c:v>
                </c:pt>
                <c:pt idx="45701">
                  <c:v>3.9701000000039537</c:v>
                </c:pt>
                <c:pt idx="45702">
                  <c:v>3.9702000000039539</c:v>
                </c:pt>
                <c:pt idx="45703">
                  <c:v>3.9703000000039541</c:v>
                </c:pt>
                <c:pt idx="45704">
                  <c:v>3.9704000000039543</c:v>
                </c:pt>
                <c:pt idx="45705">
                  <c:v>3.9705000000039545</c:v>
                </c:pt>
                <c:pt idx="45706">
                  <c:v>3.9706000000039547</c:v>
                </c:pt>
                <c:pt idx="45707">
                  <c:v>3.970700000003955</c:v>
                </c:pt>
                <c:pt idx="45708">
                  <c:v>3.9708000000039552</c:v>
                </c:pt>
                <c:pt idx="45709">
                  <c:v>3.9709000000039554</c:v>
                </c:pt>
                <c:pt idx="45710">
                  <c:v>3.9710000000039556</c:v>
                </c:pt>
                <c:pt idx="45711">
                  <c:v>3.9711000000039558</c:v>
                </c:pt>
                <c:pt idx="45712">
                  <c:v>3.971200000003956</c:v>
                </c:pt>
                <c:pt idx="45713">
                  <c:v>3.9713000000039562</c:v>
                </c:pt>
                <c:pt idx="45714">
                  <c:v>3.9714000000039564</c:v>
                </c:pt>
                <c:pt idx="45715">
                  <c:v>3.9715000000039566</c:v>
                </c:pt>
                <c:pt idx="45716">
                  <c:v>3.9716000000039569</c:v>
                </c:pt>
                <c:pt idx="45717">
                  <c:v>3.9717000000039571</c:v>
                </c:pt>
                <c:pt idx="45718">
                  <c:v>3.9718000000039573</c:v>
                </c:pt>
                <c:pt idx="45719">
                  <c:v>3.9719000000039575</c:v>
                </c:pt>
                <c:pt idx="45720">
                  <c:v>3.9720000000039577</c:v>
                </c:pt>
                <c:pt idx="45721">
                  <c:v>3.9721000000039579</c:v>
                </c:pt>
                <c:pt idx="45722">
                  <c:v>3.9722000000039581</c:v>
                </c:pt>
                <c:pt idx="45723">
                  <c:v>3.9723000000039583</c:v>
                </c:pt>
                <c:pt idx="45724">
                  <c:v>3.9724000000039585</c:v>
                </c:pt>
                <c:pt idx="45725">
                  <c:v>3.9725000000039588</c:v>
                </c:pt>
                <c:pt idx="45726">
                  <c:v>3.972600000003959</c:v>
                </c:pt>
                <c:pt idx="45727">
                  <c:v>3.9727000000039592</c:v>
                </c:pt>
                <c:pt idx="45728">
                  <c:v>3.9728000000039594</c:v>
                </c:pt>
                <c:pt idx="45729">
                  <c:v>3.9729000000039596</c:v>
                </c:pt>
                <c:pt idx="45730">
                  <c:v>3.9730000000039598</c:v>
                </c:pt>
                <c:pt idx="45731">
                  <c:v>3.97310000000396</c:v>
                </c:pt>
                <c:pt idx="45732">
                  <c:v>3.9732000000039602</c:v>
                </c:pt>
                <c:pt idx="45733">
                  <c:v>3.9733000000039604</c:v>
                </c:pt>
                <c:pt idx="45734">
                  <c:v>3.9734000000039607</c:v>
                </c:pt>
                <c:pt idx="45735">
                  <c:v>3.9735000000039609</c:v>
                </c:pt>
                <c:pt idx="45736">
                  <c:v>3.9736000000039611</c:v>
                </c:pt>
                <c:pt idx="45737">
                  <c:v>3.9737000000039613</c:v>
                </c:pt>
                <c:pt idx="45738">
                  <c:v>3.9738000000039615</c:v>
                </c:pt>
                <c:pt idx="45739">
                  <c:v>3.9739000000039617</c:v>
                </c:pt>
                <c:pt idx="45740">
                  <c:v>3.9740000000039619</c:v>
                </c:pt>
                <c:pt idx="45741">
                  <c:v>3.9741000000039621</c:v>
                </c:pt>
                <c:pt idx="45742">
                  <c:v>3.9742000000039623</c:v>
                </c:pt>
                <c:pt idx="45743">
                  <c:v>3.9743000000039626</c:v>
                </c:pt>
                <c:pt idx="45744">
                  <c:v>3.9744000000039628</c:v>
                </c:pt>
                <c:pt idx="45745">
                  <c:v>3.974500000003963</c:v>
                </c:pt>
                <c:pt idx="45746">
                  <c:v>3.9746000000039632</c:v>
                </c:pt>
                <c:pt idx="45747">
                  <c:v>3.9747000000039634</c:v>
                </c:pt>
                <c:pt idx="45748">
                  <c:v>3.9748000000039636</c:v>
                </c:pt>
                <c:pt idx="45749">
                  <c:v>3.9749000000039638</c:v>
                </c:pt>
                <c:pt idx="45750">
                  <c:v>3.975000000003964</c:v>
                </c:pt>
                <c:pt idx="45751">
                  <c:v>3.9751000000039642</c:v>
                </c:pt>
                <c:pt idx="45752">
                  <c:v>3.9752000000039645</c:v>
                </c:pt>
                <c:pt idx="45753">
                  <c:v>3.9753000000039647</c:v>
                </c:pt>
                <c:pt idx="45754">
                  <c:v>3.9754000000039649</c:v>
                </c:pt>
                <c:pt idx="45755">
                  <c:v>3.9755000000039651</c:v>
                </c:pt>
                <c:pt idx="45756">
                  <c:v>3.9756000000039653</c:v>
                </c:pt>
                <c:pt idx="45757">
                  <c:v>3.9757000000039655</c:v>
                </c:pt>
                <c:pt idx="45758">
                  <c:v>3.9758000000039657</c:v>
                </c:pt>
                <c:pt idx="45759">
                  <c:v>3.9759000000039659</c:v>
                </c:pt>
                <c:pt idx="45760">
                  <c:v>3.9760000000039661</c:v>
                </c:pt>
                <c:pt idx="45761">
                  <c:v>3.9761000000039664</c:v>
                </c:pt>
                <c:pt idx="45762">
                  <c:v>3.9762000000039666</c:v>
                </c:pt>
                <c:pt idx="45763">
                  <c:v>3.9763000000039668</c:v>
                </c:pt>
                <c:pt idx="45764">
                  <c:v>3.976400000003967</c:v>
                </c:pt>
                <c:pt idx="45765">
                  <c:v>3.9765000000039672</c:v>
                </c:pt>
                <c:pt idx="45766">
                  <c:v>3.9766000000039674</c:v>
                </c:pt>
                <c:pt idx="45767">
                  <c:v>3.9767000000039676</c:v>
                </c:pt>
                <c:pt idx="45768">
                  <c:v>3.9768000000039678</c:v>
                </c:pt>
                <c:pt idx="45769">
                  <c:v>3.976900000003968</c:v>
                </c:pt>
                <c:pt idx="45770">
                  <c:v>3.9770000000039682</c:v>
                </c:pt>
                <c:pt idx="45771">
                  <c:v>3.9771000000039685</c:v>
                </c:pt>
                <c:pt idx="45772">
                  <c:v>3.9772000000039687</c:v>
                </c:pt>
                <c:pt idx="45773">
                  <c:v>3.9773000000039689</c:v>
                </c:pt>
                <c:pt idx="45774">
                  <c:v>3.9774000000039691</c:v>
                </c:pt>
                <c:pt idx="45775">
                  <c:v>3.9775000000039693</c:v>
                </c:pt>
                <c:pt idx="45776">
                  <c:v>3.9776000000039695</c:v>
                </c:pt>
                <c:pt idx="45777">
                  <c:v>3.9777000000039697</c:v>
                </c:pt>
                <c:pt idx="45778">
                  <c:v>3.9778000000039699</c:v>
                </c:pt>
                <c:pt idx="45779">
                  <c:v>3.9779000000039701</c:v>
                </c:pt>
                <c:pt idx="45780">
                  <c:v>3.9780000000039704</c:v>
                </c:pt>
                <c:pt idx="45781">
                  <c:v>3.9781000000039706</c:v>
                </c:pt>
                <c:pt idx="45782">
                  <c:v>3.9782000000039708</c:v>
                </c:pt>
                <c:pt idx="45783">
                  <c:v>3.978300000003971</c:v>
                </c:pt>
                <c:pt idx="45784">
                  <c:v>3.9784000000039712</c:v>
                </c:pt>
                <c:pt idx="45785">
                  <c:v>3.9785000000039714</c:v>
                </c:pt>
                <c:pt idx="45786">
                  <c:v>3.9786000000039716</c:v>
                </c:pt>
                <c:pt idx="45787">
                  <c:v>3.9787000000039718</c:v>
                </c:pt>
                <c:pt idx="45788">
                  <c:v>3.978800000003972</c:v>
                </c:pt>
                <c:pt idx="45789">
                  <c:v>3.9789000000039723</c:v>
                </c:pt>
                <c:pt idx="45790">
                  <c:v>3.9790000000039725</c:v>
                </c:pt>
                <c:pt idx="45791">
                  <c:v>3.9791000000039727</c:v>
                </c:pt>
                <c:pt idx="45792">
                  <c:v>3.9792000000039729</c:v>
                </c:pt>
                <c:pt idx="45793">
                  <c:v>3.9793000000039731</c:v>
                </c:pt>
                <c:pt idx="45794">
                  <c:v>3.9794000000039733</c:v>
                </c:pt>
                <c:pt idx="45795">
                  <c:v>3.9795000000039735</c:v>
                </c:pt>
                <c:pt idx="45796">
                  <c:v>3.9796000000039737</c:v>
                </c:pt>
                <c:pt idx="45797">
                  <c:v>3.9797000000039739</c:v>
                </c:pt>
                <c:pt idx="45798">
                  <c:v>3.9798000000039742</c:v>
                </c:pt>
                <c:pt idx="45799">
                  <c:v>3.9799000000039744</c:v>
                </c:pt>
                <c:pt idx="45800">
                  <c:v>3.9800000000039746</c:v>
                </c:pt>
                <c:pt idx="45801">
                  <c:v>3.9801000000039748</c:v>
                </c:pt>
                <c:pt idx="45802">
                  <c:v>3.980200000003975</c:v>
                </c:pt>
                <c:pt idx="45803">
                  <c:v>3.9803000000039752</c:v>
                </c:pt>
                <c:pt idx="45804">
                  <c:v>3.9804000000039754</c:v>
                </c:pt>
                <c:pt idx="45805">
                  <c:v>3.9805000000039756</c:v>
                </c:pt>
                <c:pt idx="45806">
                  <c:v>3.9806000000039758</c:v>
                </c:pt>
                <c:pt idx="45807">
                  <c:v>3.9807000000039761</c:v>
                </c:pt>
                <c:pt idx="45808">
                  <c:v>3.9808000000039763</c:v>
                </c:pt>
                <c:pt idx="45809">
                  <c:v>3.9809000000039765</c:v>
                </c:pt>
                <c:pt idx="45810">
                  <c:v>3.9810000000039767</c:v>
                </c:pt>
                <c:pt idx="45811">
                  <c:v>3.9811000000039769</c:v>
                </c:pt>
                <c:pt idx="45812">
                  <c:v>3.9812000000039771</c:v>
                </c:pt>
                <c:pt idx="45813">
                  <c:v>3.9813000000039773</c:v>
                </c:pt>
                <c:pt idx="45814">
                  <c:v>3.9814000000039775</c:v>
                </c:pt>
                <c:pt idx="45815">
                  <c:v>3.9815000000039777</c:v>
                </c:pt>
                <c:pt idx="45816">
                  <c:v>3.981600000003978</c:v>
                </c:pt>
                <c:pt idx="45817">
                  <c:v>3.9817000000039782</c:v>
                </c:pt>
                <c:pt idx="45818">
                  <c:v>3.9818000000039784</c:v>
                </c:pt>
                <c:pt idx="45819">
                  <c:v>3.9819000000039786</c:v>
                </c:pt>
                <c:pt idx="45820">
                  <c:v>3.9820000000039788</c:v>
                </c:pt>
                <c:pt idx="45821">
                  <c:v>3.982100000003979</c:v>
                </c:pt>
                <c:pt idx="45822">
                  <c:v>3.9822000000039792</c:v>
                </c:pt>
                <c:pt idx="45823">
                  <c:v>3.9823000000039794</c:v>
                </c:pt>
                <c:pt idx="45824">
                  <c:v>3.9824000000039796</c:v>
                </c:pt>
                <c:pt idx="45825">
                  <c:v>3.9825000000039799</c:v>
                </c:pt>
                <c:pt idx="45826">
                  <c:v>3.9826000000039801</c:v>
                </c:pt>
                <c:pt idx="45827">
                  <c:v>3.9827000000039803</c:v>
                </c:pt>
                <c:pt idx="45828">
                  <c:v>3.9828000000039805</c:v>
                </c:pt>
                <c:pt idx="45829">
                  <c:v>3.9829000000039807</c:v>
                </c:pt>
                <c:pt idx="45830">
                  <c:v>3.9830000000039809</c:v>
                </c:pt>
                <c:pt idx="45831">
                  <c:v>3.9831000000039811</c:v>
                </c:pt>
                <c:pt idx="45832">
                  <c:v>3.9832000000039813</c:v>
                </c:pt>
                <c:pt idx="45833">
                  <c:v>3.9833000000039815</c:v>
                </c:pt>
                <c:pt idx="45834">
                  <c:v>3.9834000000039818</c:v>
                </c:pt>
                <c:pt idx="45835">
                  <c:v>3.983500000003982</c:v>
                </c:pt>
                <c:pt idx="45836">
                  <c:v>3.9836000000039822</c:v>
                </c:pt>
                <c:pt idx="45837">
                  <c:v>3.9837000000039824</c:v>
                </c:pt>
                <c:pt idx="45838">
                  <c:v>3.9838000000039826</c:v>
                </c:pt>
                <c:pt idx="45839">
                  <c:v>3.9839000000039828</c:v>
                </c:pt>
                <c:pt idx="45840">
                  <c:v>3.984000000003983</c:v>
                </c:pt>
                <c:pt idx="45841">
                  <c:v>3.9841000000039832</c:v>
                </c:pt>
                <c:pt idx="45842">
                  <c:v>3.9842000000039834</c:v>
                </c:pt>
                <c:pt idx="45843">
                  <c:v>3.9843000000039837</c:v>
                </c:pt>
                <c:pt idx="45844">
                  <c:v>3.9844000000039839</c:v>
                </c:pt>
                <c:pt idx="45845">
                  <c:v>3.9845000000039841</c:v>
                </c:pt>
                <c:pt idx="45846">
                  <c:v>3.9846000000039843</c:v>
                </c:pt>
                <c:pt idx="45847">
                  <c:v>3.9847000000039845</c:v>
                </c:pt>
                <c:pt idx="45848">
                  <c:v>3.9848000000039847</c:v>
                </c:pt>
                <c:pt idx="45849">
                  <c:v>3.9849000000039849</c:v>
                </c:pt>
                <c:pt idx="45850">
                  <c:v>3.9850000000039851</c:v>
                </c:pt>
                <c:pt idx="45851">
                  <c:v>3.9851000000039853</c:v>
                </c:pt>
                <c:pt idx="45852">
                  <c:v>3.9852000000039856</c:v>
                </c:pt>
                <c:pt idx="45853">
                  <c:v>3.9853000000039858</c:v>
                </c:pt>
                <c:pt idx="45854">
                  <c:v>3.985400000003986</c:v>
                </c:pt>
                <c:pt idx="45855">
                  <c:v>3.9855000000039862</c:v>
                </c:pt>
                <c:pt idx="45856">
                  <c:v>3.9856000000039864</c:v>
                </c:pt>
                <c:pt idx="45857">
                  <c:v>3.9857000000039866</c:v>
                </c:pt>
                <c:pt idx="45858">
                  <c:v>3.9858000000039868</c:v>
                </c:pt>
                <c:pt idx="45859">
                  <c:v>3.985900000003987</c:v>
                </c:pt>
                <c:pt idx="45860">
                  <c:v>3.9860000000039872</c:v>
                </c:pt>
                <c:pt idx="45861">
                  <c:v>3.9861000000039875</c:v>
                </c:pt>
                <c:pt idx="45862">
                  <c:v>3.9862000000039877</c:v>
                </c:pt>
                <c:pt idx="45863">
                  <c:v>3.9863000000039879</c:v>
                </c:pt>
                <c:pt idx="45864">
                  <c:v>3.9864000000039881</c:v>
                </c:pt>
                <c:pt idx="45865">
                  <c:v>3.9865000000039883</c:v>
                </c:pt>
                <c:pt idx="45866">
                  <c:v>3.9866000000039885</c:v>
                </c:pt>
                <c:pt idx="45867">
                  <c:v>3.9867000000039887</c:v>
                </c:pt>
                <c:pt idx="45868">
                  <c:v>3.9868000000039889</c:v>
                </c:pt>
                <c:pt idx="45869">
                  <c:v>3.9869000000039891</c:v>
                </c:pt>
                <c:pt idx="45870">
                  <c:v>3.9870000000039894</c:v>
                </c:pt>
                <c:pt idx="45871">
                  <c:v>3.9871000000039896</c:v>
                </c:pt>
                <c:pt idx="45872">
                  <c:v>3.9872000000039898</c:v>
                </c:pt>
                <c:pt idx="45873">
                  <c:v>3.98730000000399</c:v>
                </c:pt>
                <c:pt idx="45874">
                  <c:v>3.9874000000039902</c:v>
                </c:pt>
                <c:pt idx="45875">
                  <c:v>3.9875000000039904</c:v>
                </c:pt>
                <c:pt idx="45876">
                  <c:v>3.9876000000039906</c:v>
                </c:pt>
                <c:pt idx="45877">
                  <c:v>3.9877000000039908</c:v>
                </c:pt>
                <c:pt idx="45878">
                  <c:v>3.987800000003991</c:v>
                </c:pt>
                <c:pt idx="45879">
                  <c:v>3.9879000000039913</c:v>
                </c:pt>
                <c:pt idx="45880">
                  <c:v>3.9880000000039915</c:v>
                </c:pt>
                <c:pt idx="45881">
                  <c:v>3.9881000000039917</c:v>
                </c:pt>
                <c:pt idx="45882">
                  <c:v>3.9882000000039919</c:v>
                </c:pt>
                <c:pt idx="45883">
                  <c:v>3.9883000000039921</c:v>
                </c:pt>
                <c:pt idx="45884">
                  <c:v>3.9884000000039923</c:v>
                </c:pt>
                <c:pt idx="45885">
                  <c:v>3.9885000000039925</c:v>
                </c:pt>
                <c:pt idx="45886">
                  <c:v>3.9886000000039927</c:v>
                </c:pt>
                <c:pt idx="45887">
                  <c:v>3.9887000000039929</c:v>
                </c:pt>
                <c:pt idx="45888">
                  <c:v>3.9888000000039932</c:v>
                </c:pt>
                <c:pt idx="45889">
                  <c:v>3.9889000000039934</c:v>
                </c:pt>
                <c:pt idx="45890">
                  <c:v>3.9890000000039936</c:v>
                </c:pt>
                <c:pt idx="45891">
                  <c:v>3.9891000000039938</c:v>
                </c:pt>
                <c:pt idx="45892">
                  <c:v>3.989200000003994</c:v>
                </c:pt>
                <c:pt idx="45893">
                  <c:v>3.9893000000039942</c:v>
                </c:pt>
                <c:pt idx="45894">
                  <c:v>3.9894000000039944</c:v>
                </c:pt>
                <c:pt idx="45895">
                  <c:v>3.9895000000039946</c:v>
                </c:pt>
                <c:pt idx="45896">
                  <c:v>3.9896000000039948</c:v>
                </c:pt>
                <c:pt idx="45897">
                  <c:v>3.9897000000039951</c:v>
                </c:pt>
                <c:pt idx="45898">
                  <c:v>3.9898000000039953</c:v>
                </c:pt>
                <c:pt idx="45899">
                  <c:v>3.9899000000039955</c:v>
                </c:pt>
                <c:pt idx="45900">
                  <c:v>3.9900000000039957</c:v>
                </c:pt>
                <c:pt idx="45901">
                  <c:v>3.9901000000039959</c:v>
                </c:pt>
                <c:pt idx="45902">
                  <c:v>3.9902000000039961</c:v>
                </c:pt>
                <c:pt idx="45903">
                  <c:v>3.9903000000039963</c:v>
                </c:pt>
                <c:pt idx="45904">
                  <c:v>3.9904000000039965</c:v>
                </c:pt>
                <c:pt idx="45905">
                  <c:v>3.9905000000039967</c:v>
                </c:pt>
                <c:pt idx="45906">
                  <c:v>3.9906000000039969</c:v>
                </c:pt>
                <c:pt idx="45907">
                  <c:v>3.9907000000039972</c:v>
                </c:pt>
                <c:pt idx="45908">
                  <c:v>3.9908000000039974</c:v>
                </c:pt>
                <c:pt idx="45909">
                  <c:v>3.9909000000039976</c:v>
                </c:pt>
                <c:pt idx="45910">
                  <c:v>3.9910000000039978</c:v>
                </c:pt>
                <c:pt idx="45911">
                  <c:v>3.991100000003998</c:v>
                </c:pt>
                <c:pt idx="45912">
                  <c:v>3.9912000000039982</c:v>
                </c:pt>
                <c:pt idx="45913">
                  <c:v>3.9913000000039984</c:v>
                </c:pt>
                <c:pt idx="45914">
                  <c:v>3.9914000000039986</c:v>
                </c:pt>
                <c:pt idx="45915">
                  <c:v>3.9915000000039988</c:v>
                </c:pt>
                <c:pt idx="45916">
                  <c:v>3.9916000000039991</c:v>
                </c:pt>
                <c:pt idx="45917">
                  <c:v>3.9917000000039993</c:v>
                </c:pt>
                <c:pt idx="45918">
                  <c:v>3.9918000000039995</c:v>
                </c:pt>
                <c:pt idx="45919">
                  <c:v>3.9919000000039997</c:v>
                </c:pt>
                <c:pt idx="45920">
                  <c:v>3.9920000000039999</c:v>
                </c:pt>
                <c:pt idx="45921">
                  <c:v>3.9921000000040001</c:v>
                </c:pt>
                <c:pt idx="45922">
                  <c:v>3.9922000000040003</c:v>
                </c:pt>
                <c:pt idx="45923">
                  <c:v>3.9923000000040005</c:v>
                </c:pt>
                <c:pt idx="45924">
                  <c:v>3.9924000000040007</c:v>
                </c:pt>
                <c:pt idx="45925">
                  <c:v>3.992500000004001</c:v>
                </c:pt>
                <c:pt idx="45926">
                  <c:v>3.9926000000040012</c:v>
                </c:pt>
                <c:pt idx="45927">
                  <c:v>3.9927000000040014</c:v>
                </c:pt>
                <c:pt idx="45928">
                  <c:v>3.9928000000040016</c:v>
                </c:pt>
                <c:pt idx="45929">
                  <c:v>3.9929000000040018</c:v>
                </c:pt>
                <c:pt idx="45930">
                  <c:v>3.993000000004002</c:v>
                </c:pt>
                <c:pt idx="45931">
                  <c:v>3.9931000000040022</c:v>
                </c:pt>
                <c:pt idx="45932">
                  <c:v>3.9932000000040024</c:v>
                </c:pt>
                <c:pt idx="45933">
                  <c:v>3.9933000000040026</c:v>
                </c:pt>
                <c:pt idx="45934">
                  <c:v>3.9934000000040029</c:v>
                </c:pt>
                <c:pt idx="45935">
                  <c:v>3.9935000000040031</c:v>
                </c:pt>
                <c:pt idx="45936">
                  <c:v>3.9936000000040033</c:v>
                </c:pt>
                <c:pt idx="45937">
                  <c:v>3.9937000000040035</c:v>
                </c:pt>
                <c:pt idx="45938">
                  <c:v>3.9938000000040037</c:v>
                </c:pt>
                <c:pt idx="45939">
                  <c:v>3.9939000000040039</c:v>
                </c:pt>
                <c:pt idx="45940">
                  <c:v>3.9940000000040041</c:v>
                </c:pt>
                <c:pt idx="45941">
                  <c:v>3.9941000000040043</c:v>
                </c:pt>
                <c:pt idx="45942">
                  <c:v>3.9942000000040045</c:v>
                </c:pt>
                <c:pt idx="45943">
                  <c:v>3.9943000000040048</c:v>
                </c:pt>
                <c:pt idx="45944">
                  <c:v>3.994400000004005</c:v>
                </c:pt>
                <c:pt idx="45945">
                  <c:v>3.9945000000040052</c:v>
                </c:pt>
                <c:pt idx="45946">
                  <c:v>3.9946000000040054</c:v>
                </c:pt>
                <c:pt idx="45947">
                  <c:v>3.9947000000040056</c:v>
                </c:pt>
                <c:pt idx="45948">
                  <c:v>3.9948000000040058</c:v>
                </c:pt>
                <c:pt idx="45949">
                  <c:v>3.994900000004006</c:v>
                </c:pt>
                <c:pt idx="45950">
                  <c:v>3.9950000000040062</c:v>
                </c:pt>
                <c:pt idx="45951">
                  <c:v>3.9951000000040064</c:v>
                </c:pt>
                <c:pt idx="45952">
                  <c:v>3.9952000000040067</c:v>
                </c:pt>
                <c:pt idx="45953">
                  <c:v>3.9953000000040069</c:v>
                </c:pt>
                <c:pt idx="45954">
                  <c:v>3.9954000000040071</c:v>
                </c:pt>
                <c:pt idx="45955">
                  <c:v>3.9955000000040073</c:v>
                </c:pt>
                <c:pt idx="45956">
                  <c:v>3.9956000000040075</c:v>
                </c:pt>
                <c:pt idx="45957">
                  <c:v>3.9957000000040077</c:v>
                </c:pt>
                <c:pt idx="45958">
                  <c:v>3.9958000000040079</c:v>
                </c:pt>
                <c:pt idx="45959">
                  <c:v>3.9959000000040081</c:v>
                </c:pt>
                <c:pt idx="45960">
                  <c:v>3.9960000000040083</c:v>
                </c:pt>
                <c:pt idx="45961">
                  <c:v>3.9961000000040086</c:v>
                </c:pt>
                <c:pt idx="45962">
                  <c:v>3.9962000000040088</c:v>
                </c:pt>
                <c:pt idx="45963">
                  <c:v>3.996300000004009</c:v>
                </c:pt>
                <c:pt idx="45964">
                  <c:v>3.9964000000040092</c:v>
                </c:pt>
                <c:pt idx="45965">
                  <c:v>3.9965000000040094</c:v>
                </c:pt>
                <c:pt idx="45966">
                  <c:v>3.9966000000040096</c:v>
                </c:pt>
                <c:pt idx="45967">
                  <c:v>3.9967000000040098</c:v>
                </c:pt>
                <c:pt idx="45968">
                  <c:v>3.99680000000401</c:v>
                </c:pt>
                <c:pt idx="45969">
                  <c:v>3.9969000000040102</c:v>
                </c:pt>
                <c:pt idx="45970">
                  <c:v>3.9970000000040105</c:v>
                </c:pt>
                <c:pt idx="45971">
                  <c:v>3.9971000000040107</c:v>
                </c:pt>
                <c:pt idx="45972">
                  <c:v>3.9972000000040109</c:v>
                </c:pt>
                <c:pt idx="45973">
                  <c:v>3.9973000000040111</c:v>
                </c:pt>
                <c:pt idx="45974">
                  <c:v>3.9974000000040113</c:v>
                </c:pt>
                <c:pt idx="45975">
                  <c:v>3.9975000000040115</c:v>
                </c:pt>
                <c:pt idx="45976">
                  <c:v>3.9976000000040117</c:v>
                </c:pt>
                <c:pt idx="45977">
                  <c:v>3.9977000000040119</c:v>
                </c:pt>
                <c:pt idx="45978">
                  <c:v>3.9978000000040121</c:v>
                </c:pt>
                <c:pt idx="45979">
                  <c:v>3.9979000000040124</c:v>
                </c:pt>
                <c:pt idx="45980">
                  <c:v>3.9980000000040126</c:v>
                </c:pt>
                <c:pt idx="45981">
                  <c:v>3.9981000000040128</c:v>
                </c:pt>
                <c:pt idx="45982">
                  <c:v>3.998200000004013</c:v>
                </c:pt>
                <c:pt idx="45983">
                  <c:v>3.9983000000040132</c:v>
                </c:pt>
                <c:pt idx="45984">
                  <c:v>3.9984000000040134</c:v>
                </c:pt>
                <c:pt idx="45985">
                  <c:v>3.9985000000040136</c:v>
                </c:pt>
                <c:pt idx="45986">
                  <c:v>3.9986000000040138</c:v>
                </c:pt>
                <c:pt idx="45987">
                  <c:v>3.998700000004014</c:v>
                </c:pt>
                <c:pt idx="45988">
                  <c:v>3.9988000000040143</c:v>
                </c:pt>
                <c:pt idx="45989">
                  <c:v>3.9989000000040145</c:v>
                </c:pt>
                <c:pt idx="45990">
                  <c:v>3.9990000000040147</c:v>
                </c:pt>
                <c:pt idx="45991">
                  <c:v>3.9991000000040149</c:v>
                </c:pt>
                <c:pt idx="45992">
                  <c:v>3.9992000000040151</c:v>
                </c:pt>
                <c:pt idx="45993">
                  <c:v>3.9993000000040153</c:v>
                </c:pt>
                <c:pt idx="45994">
                  <c:v>3.9994000000040155</c:v>
                </c:pt>
                <c:pt idx="45995">
                  <c:v>3.9995000000040157</c:v>
                </c:pt>
                <c:pt idx="45996">
                  <c:v>3.9996000000040159</c:v>
                </c:pt>
                <c:pt idx="45997">
                  <c:v>3.9997000000040162</c:v>
                </c:pt>
                <c:pt idx="45998">
                  <c:v>3.9998000000040164</c:v>
                </c:pt>
                <c:pt idx="45999">
                  <c:v>3.9999000000040166</c:v>
                </c:pt>
                <c:pt idx="46000">
                  <c:v>4.0000000000040163</c:v>
                </c:pt>
                <c:pt idx="46001">
                  <c:v>4.0001000000040161</c:v>
                </c:pt>
                <c:pt idx="46002">
                  <c:v>4.0002000000040159</c:v>
                </c:pt>
                <c:pt idx="46003">
                  <c:v>4.0003000000040156</c:v>
                </c:pt>
                <c:pt idx="46004">
                  <c:v>4.0004000000040154</c:v>
                </c:pt>
                <c:pt idx="46005">
                  <c:v>4.0005000000040152</c:v>
                </c:pt>
                <c:pt idx="46006">
                  <c:v>4.0006000000040149</c:v>
                </c:pt>
                <c:pt idx="46007">
                  <c:v>4.0007000000040147</c:v>
                </c:pt>
                <c:pt idx="46008">
                  <c:v>4.0008000000040145</c:v>
                </c:pt>
                <c:pt idx="46009">
                  <c:v>4.0009000000040142</c:v>
                </c:pt>
                <c:pt idx="46010">
                  <c:v>4.001000000004014</c:v>
                </c:pt>
                <c:pt idx="46011">
                  <c:v>4.0011000000040138</c:v>
                </c:pt>
                <c:pt idx="46012">
                  <c:v>4.0012000000040135</c:v>
                </c:pt>
                <c:pt idx="46013">
                  <c:v>4.0013000000040133</c:v>
                </c:pt>
                <c:pt idx="46014">
                  <c:v>4.0014000000040131</c:v>
                </c:pt>
                <c:pt idx="46015">
                  <c:v>4.0015000000040128</c:v>
                </c:pt>
                <c:pt idx="46016">
                  <c:v>4.0016000000040126</c:v>
                </c:pt>
                <c:pt idx="46017">
                  <c:v>4.0017000000040124</c:v>
                </c:pt>
                <c:pt idx="46018">
                  <c:v>4.0018000000040121</c:v>
                </c:pt>
                <c:pt idx="46019">
                  <c:v>4.0019000000040119</c:v>
                </c:pt>
                <c:pt idx="46020">
                  <c:v>4.0020000000040117</c:v>
                </c:pt>
                <c:pt idx="46021">
                  <c:v>4.0021000000040114</c:v>
                </c:pt>
                <c:pt idx="46022">
                  <c:v>4.0022000000040112</c:v>
                </c:pt>
                <c:pt idx="46023">
                  <c:v>4.002300000004011</c:v>
                </c:pt>
                <c:pt idx="46024">
                  <c:v>4.0024000000040107</c:v>
                </c:pt>
                <c:pt idx="46025">
                  <c:v>4.0025000000040105</c:v>
                </c:pt>
                <c:pt idx="46026">
                  <c:v>4.0026000000040103</c:v>
                </c:pt>
                <c:pt idx="46027">
                  <c:v>4.0027000000040101</c:v>
                </c:pt>
                <c:pt idx="46028">
                  <c:v>4.0028000000040098</c:v>
                </c:pt>
                <c:pt idx="46029">
                  <c:v>4.0029000000040096</c:v>
                </c:pt>
                <c:pt idx="46030">
                  <c:v>4.0030000000040094</c:v>
                </c:pt>
                <c:pt idx="46031">
                  <c:v>4.0031000000040091</c:v>
                </c:pt>
                <c:pt idx="46032">
                  <c:v>4.0032000000040089</c:v>
                </c:pt>
                <c:pt idx="46033">
                  <c:v>4.0033000000040087</c:v>
                </c:pt>
                <c:pt idx="46034">
                  <c:v>4.0034000000040084</c:v>
                </c:pt>
                <c:pt idx="46035">
                  <c:v>4.0035000000040082</c:v>
                </c:pt>
                <c:pt idx="46036">
                  <c:v>4.003600000004008</c:v>
                </c:pt>
                <c:pt idx="46037">
                  <c:v>4.0037000000040077</c:v>
                </c:pt>
                <c:pt idx="46038">
                  <c:v>4.0038000000040075</c:v>
                </c:pt>
                <c:pt idx="46039">
                  <c:v>4.0039000000040073</c:v>
                </c:pt>
                <c:pt idx="46040">
                  <c:v>4.004000000004007</c:v>
                </c:pt>
                <c:pt idx="46041">
                  <c:v>4.0041000000040068</c:v>
                </c:pt>
                <c:pt idx="46042">
                  <c:v>4.0042000000040066</c:v>
                </c:pt>
                <c:pt idx="46043">
                  <c:v>4.0043000000040063</c:v>
                </c:pt>
                <c:pt idx="46044">
                  <c:v>4.0044000000040061</c:v>
                </c:pt>
                <c:pt idx="46045">
                  <c:v>4.0045000000040059</c:v>
                </c:pt>
                <c:pt idx="46046">
                  <c:v>4.0046000000040056</c:v>
                </c:pt>
                <c:pt idx="46047">
                  <c:v>4.0047000000040054</c:v>
                </c:pt>
                <c:pt idx="46048">
                  <c:v>4.0048000000040052</c:v>
                </c:pt>
                <c:pt idx="46049">
                  <c:v>4.0049000000040049</c:v>
                </c:pt>
                <c:pt idx="46050">
                  <c:v>4.0050000000040047</c:v>
                </c:pt>
                <c:pt idx="46051">
                  <c:v>4.0051000000040045</c:v>
                </c:pt>
                <c:pt idx="46052">
                  <c:v>4.0052000000040042</c:v>
                </c:pt>
                <c:pt idx="46053">
                  <c:v>4.005300000004004</c:v>
                </c:pt>
                <c:pt idx="46054">
                  <c:v>4.0054000000040038</c:v>
                </c:pt>
                <c:pt idx="46055">
                  <c:v>4.0055000000040035</c:v>
                </c:pt>
                <c:pt idx="46056">
                  <c:v>4.0056000000040033</c:v>
                </c:pt>
                <c:pt idx="46057">
                  <c:v>4.0057000000040031</c:v>
                </c:pt>
                <c:pt idx="46058">
                  <c:v>4.0058000000040028</c:v>
                </c:pt>
                <c:pt idx="46059">
                  <c:v>4.0059000000040026</c:v>
                </c:pt>
                <c:pt idx="46060">
                  <c:v>4.0060000000040024</c:v>
                </c:pt>
                <c:pt idx="46061">
                  <c:v>4.0061000000040021</c:v>
                </c:pt>
                <c:pt idx="46062">
                  <c:v>4.0062000000040019</c:v>
                </c:pt>
                <c:pt idx="46063">
                  <c:v>4.0063000000040017</c:v>
                </c:pt>
                <c:pt idx="46064">
                  <c:v>4.0064000000040014</c:v>
                </c:pt>
                <c:pt idx="46065">
                  <c:v>4.0065000000040012</c:v>
                </c:pt>
                <c:pt idx="46066">
                  <c:v>4.006600000004001</c:v>
                </c:pt>
                <c:pt idx="46067">
                  <c:v>4.0067000000040007</c:v>
                </c:pt>
                <c:pt idx="46068">
                  <c:v>4.0068000000040005</c:v>
                </c:pt>
                <c:pt idx="46069">
                  <c:v>4.0069000000040003</c:v>
                </c:pt>
                <c:pt idx="46070">
                  <c:v>4.007000000004</c:v>
                </c:pt>
                <c:pt idx="46071">
                  <c:v>4.0071000000039998</c:v>
                </c:pt>
                <c:pt idx="46072">
                  <c:v>4.0072000000039996</c:v>
                </c:pt>
                <c:pt idx="46073">
                  <c:v>4.0073000000039993</c:v>
                </c:pt>
                <c:pt idx="46074">
                  <c:v>4.0074000000039991</c:v>
                </c:pt>
                <c:pt idx="46075">
                  <c:v>4.0075000000039989</c:v>
                </c:pt>
                <c:pt idx="46076">
                  <c:v>4.0076000000039986</c:v>
                </c:pt>
                <c:pt idx="46077">
                  <c:v>4.0077000000039984</c:v>
                </c:pt>
                <c:pt idx="46078">
                  <c:v>4.0078000000039982</c:v>
                </c:pt>
                <c:pt idx="46079">
                  <c:v>4.0079000000039979</c:v>
                </c:pt>
                <c:pt idx="46080">
                  <c:v>4.0080000000039977</c:v>
                </c:pt>
                <c:pt idx="46081">
                  <c:v>4.0081000000039975</c:v>
                </c:pt>
                <c:pt idx="46082">
                  <c:v>4.0082000000039972</c:v>
                </c:pt>
                <c:pt idx="46083">
                  <c:v>4.008300000003997</c:v>
                </c:pt>
                <c:pt idx="46084">
                  <c:v>4.0084000000039968</c:v>
                </c:pt>
                <c:pt idx="46085">
                  <c:v>4.0085000000039965</c:v>
                </c:pt>
                <c:pt idx="46086">
                  <c:v>4.0086000000039963</c:v>
                </c:pt>
                <c:pt idx="46087">
                  <c:v>4.0087000000039961</c:v>
                </c:pt>
                <c:pt idx="46088">
                  <c:v>4.0088000000039958</c:v>
                </c:pt>
                <c:pt idx="46089">
                  <c:v>4.0089000000039956</c:v>
                </c:pt>
                <c:pt idx="46090">
                  <c:v>4.0090000000039954</c:v>
                </c:pt>
                <c:pt idx="46091">
                  <c:v>4.0091000000039951</c:v>
                </c:pt>
                <c:pt idx="46092">
                  <c:v>4.0092000000039949</c:v>
                </c:pt>
                <c:pt idx="46093">
                  <c:v>4.0093000000039947</c:v>
                </c:pt>
                <c:pt idx="46094">
                  <c:v>4.0094000000039944</c:v>
                </c:pt>
                <c:pt idx="46095">
                  <c:v>4.0095000000039942</c:v>
                </c:pt>
                <c:pt idx="46096">
                  <c:v>4.009600000003994</c:v>
                </c:pt>
                <c:pt idx="46097">
                  <c:v>4.0097000000039937</c:v>
                </c:pt>
                <c:pt idx="46098">
                  <c:v>4.0098000000039935</c:v>
                </c:pt>
                <c:pt idx="46099">
                  <c:v>4.0099000000039933</c:v>
                </c:pt>
                <c:pt idx="46100">
                  <c:v>4.010000000003993</c:v>
                </c:pt>
                <c:pt idx="46101">
                  <c:v>4.0101000000039928</c:v>
                </c:pt>
                <c:pt idx="46102">
                  <c:v>4.0102000000039926</c:v>
                </c:pt>
                <c:pt idx="46103">
                  <c:v>4.0103000000039923</c:v>
                </c:pt>
                <c:pt idx="46104">
                  <c:v>4.0104000000039921</c:v>
                </c:pt>
                <c:pt idx="46105">
                  <c:v>4.0105000000039919</c:v>
                </c:pt>
                <c:pt idx="46106">
                  <c:v>4.0106000000039916</c:v>
                </c:pt>
                <c:pt idx="46107">
                  <c:v>4.0107000000039914</c:v>
                </c:pt>
                <c:pt idx="46108">
                  <c:v>4.0108000000039912</c:v>
                </c:pt>
                <c:pt idx="46109">
                  <c:v>4.0109000000039909</c:v>
                </c:pt>
                <c:pt idx="46110">
                  <c:v>4.0110000000039907</c:v>
                </c:pt>
                <c:pt idx="46111">
                  <c:v>4.0111000000039905</c:v>
                </c:pt>
                <c:pt idx="46112">
                  <c:v>4.0112000000039902</c:v>
                </c:pt>
                <c:pt idx="46113">
                  <c:v>4.01130000000399</c:v>
                </c:pt>
                <c:pt idx="46114">
                  <c:v>4.0114000000039898</c:v>
                </c:pt>
                <c:pt idx="46115">
                  <c:v>4.0115000000039895</c:v>
                </c:pt>
                <c:pt idx="46116">
                  <c:v>4.0116000000039893</c:v>
                </c:pt>
                <c:pt idx="46117">
                  <c:v>4.0117000000039891</c:v>
                </c:pt>
                <c:pt idx="46118">
                  <c:v>4.0118000000039888</c:v>
                </c:pt>
                <c:pt idx="46119">
                  <c:v>4.0119000000039886</c:v>
                </c:pt>
                <c:pt idx="46120">
                  <c:v>4.0120000000039884</c:v>
                </c:pt>
                <c:pt idx="46121">
                  <c:v>4.0121000000039881</c:v>
                </c:pt>
                <c:pt idx="46122">
                  <c:v>4.0122000000039879</c:v>
                </c:pt>
                <c:pt idx="46123">
                  <c:v>4.0123000000039877</c:v>
                </c:pt>
                <c:pt idx="46124">
                  <c:v>4.0124000000039874</c:v>
                </c:pt>
                <c:pt idx="46125">
                  <c:v>4.0125000000039872</c:v>
                </c:pt>
                <c:pt idx="46126">
                  <c:v>4.012600000003987</c:v>
                </c:pt>
                <c:pt idx="46127">
                  <c:v>4.0127000000039867</c:v>
                </c:pt>
                <c:pt idx="46128">
                  <c:v>4.0128000000039865</c:v>
                </c:pt>
                <c:pt idx="46129">
                  <c:v>4.0129000000039863</c:v>
                </c:pt>
                <c:pt idx="46130">
                  <c:v>4.013000000003986</c:v>
                </c:pt>
                <c:pt idx="46131">
                  <c:v>4.0131000000039858</c:v>
                </c:pt>
                <c:pt idx="46132">
                  <c:v>4.0132000000039856</c:v>
                </c:pt>
                <c:pt idx="46133">
                  <c:v>4.0133000000039853</c:v>
                </c:pt>
                <c:pt idx="46134">
                  <c:v>4.0134000000039851</c:v>
                </c:pt>
                <c:pt idx="46135">
                  <c:v>4.0135000000039849</c:v>
                </c:pt>
                <c:pt idx="46136">
                  <c:v>4.0136000000039846</c:v>
                </c:pt>
                <c:pt idx="46137">
                  <c:v>4.0137000000039844</c:v>
                </c:pt>
                <c:pt idx="46138">
                  <c:v>4.0138000000039842</c:v>
                </c:pt>
                <c:pt idx="46139">
                  <c:v>4.0139000000039839</c:v>
                </c:pt>
                <c:pt idx="46140">
                  <c:v>4.0140000000039837</c:v>
                </c:pt>
                <c:pt idx="46141">
                  <c:v>4.0141000000039835</c:v>
                </c:pt>
                <c:pt idx="46142">
                  <c:v>4.0142000000039832</c:v>
                </c:pt>
                <c:pt idx="46143">
                  <c:v>4.014300000003983</c:v>
                </c:pt>
                <c:pt idx="46144">
                  <c:v>4.0144000000039828</c:v>
                </c:pt>
                <c:pt idx="46145">
                  <c:v>4.0145000000039825</c:v>
                </c:pt>
                <c:pt idx="46146">
                  <c:v>4.0146000000039823</c:v>
                </c:pt>
                <c:pt idx="46147">
                  <c:v>4.0147000000039821</c:v>
                </c:pt>
                <c:pt idx="46148">
                  <c:v>4.0148000000039819</c:v>
                </c:pt>
                <c:pt idx="46149">
                  <c:v>4.0149000000039816</c:v>
                </c:pt>
                <c:pt idx="46150">
                  <c:v>4.0150000000039814</c:v>
                </c:pt>
                <c:pt idx="46151">
                  <c:v>4.0151000000039812</c:v>
                </c:pt>
                <c:pt idx="46152">
                  <c:v>4.0152000000039809</c:v>
                </c:pt>
                <c:pt idx="46153">
                  <c:v>4.0153000000039807</c:v>
                </c:pt>
                <c:pt idx="46154">
                  <c:v>4.0154000000039805</c:v>
                </c:pt>
                <c:pt idx="46155">
                  <c:v>4.0155000000039802</c:v>
                </c:pt>
                <c:pt idx="46156">
                  <c:v>4.01560000000398</c:v>
                </c:pt>
                <c:pt idx="46157">
                  <c:v>4.0157000000039798</c:v>
                </c:pt>
                <c:pt idx="46158">
                  <c:v>4.0158000000039795</c:v>
                </c:pt>
                <c:pt idx="46159">
                  <c:v>4.0159000000039793</c:v>
                </c:pt>
                <c:pt idx="46160">
                  <c:v>4.0160000000039791</c:v>
                </c:pt>
                <c:pt idx="46161">
                  <c:v>4.0161000000039788</c:v>
                </c:pt>
                <c:pt idx="46162">
                  <c:v>4.0162000000039786</c:v>
                </c:pt>
                <c:pt idx="46163">
                  <c:v>4.0163000000039784</c:v>
                </c:pt>
                <c:pt idx="46164">
                  <c:v>4.0164000000039781</c:v>
                </c:pt>
                <c:pt idx="46165">
                  <c:v>4.0165000000039779</c:v>
                </c:pt>
                <c:pt idx="46166">
                  <c:v>4.0166000000039777</c:v>
                </c:pt>
                <c:pt idx="46167">
                  <c:v>4.0167000000039774</c:v>
                </c:pt>
                <c:pt idx="46168">
                  <c:v>4.0168000000039772</c:v>
                </c:pt>
                <c:pt idx="46169">
                  <c:v>4.016900000003977</c:v>
                </c:pt>
                <c:pt idx="46170">
                  <c:v>4.0170000000039767</c:v>
                </c:pt>
                <c:pt idx="46171">
                  <c:v>4.0171000000039765</c:v>
                </c:pt>
                <c:pt idx="46172">
                  <c:v>4.0172000000039763</c:v>
                </c:pt>
                <c:pt idx="46173">
                  <c:v>4.017300000003976</c:v>
                </c:pt>
                <c:pt idx="46174">
                  <c:v>4.0174000000039758</c:v>
                </c:pt>
                <c:pt idx="46175">
                  <c:v>4.0175000000039756</c:v>
                </c:pt>
                <c:pt idx="46176">
                  <c:v>4.0176000000039753</c:v>
                </c:pt>
                <c:pt idx="46177">
                  <c:v>4.0177000000039751</c:v>
                </c:pt>
                <c:pt idx="46178">
                  <c:v>4.0178000000039749</c:v>
                </c:pt>
                <c:pt idx="46179">
                  <c:v>4.0179000000039746</c:v>
                </c:pt>
                <c:pt idx="46180">
                  <c:v>4.0180000000039744</c:v>
                </c:pt>
                <c:pt idx="46181">
                  <c:v>4.0181000000039742</c:v>
                </c:pt>
                <c:pt idx="46182">
                  <c:v>4.0182000000039739</c:v>
                </c:pt>
                <c:pt idx="46183">
                  <c:v>4.0183000000039737</c:v>
                </c:pt>
                <c:pt idx="46184">
                  <c:v>4.0184000000039735</c:v>
                </c:pt>
                <c:pt idx="46185">
                  <c:v>4.0185000000039732</c:v>
                </c:pt>
                <c:pt idx="46186">
                  <c:v>4.018600000003973</c:v>
                </c:pt>
                <c:pt idx="46187">
                  <c:v>4.0187000000039728</c:v>
                </c:pt>
                <c:pt idx="46188">
                  <c:v>4.0188000000039725</c:v>
                </c:pt>
                <c:pt idx="46189">
                  <c:v>4.0189000000039723</c:v>
                </c:pt>
                <c:pt idx="46190">
                  <c:v>4.0190000000039721</c:v>
                </c:pt>
                <c:pt idx="46191">
                  <c:v>4.0191000000039718</c:v>
                </c:pt>
                <c:pt idx="46192">
                  <c:v>4.0192000000039716</c:v>
                </c:pt>
                <c:pt idx="46193">
                  <c:v>4.0193000000039714</c:v>
                </c:pt>
                <c:pt idx="46194">
                  <c:v>4.0194000000039711</c:v>
                </c:pt>
                <c:pt idx="46195">
                  <c:v>4.0195000000039709</c:v>
                </c:pt>
                <c:pt idx="46196">
                  <c:v>4.0196000000039707</c:v>
                </c:pt>
                <c:pt idx="46197">
                  <c:v>4.0197000000039704</c:v>
                </c:pt>
                <c:pt idx="46198">
                  <c:v>4.0198000000039702</c:v>
                </c:pt>
                <c:pt idx="46199">
                  <c:v>4.01990000000397</c:v>
                </c:pt>
                <c:pt idx="46200">
                  <c:v>4.0200000000039697</c:v>
                </c:pt>
                <c:pt idx="46201">
                  <c:v>4.0201000000039695</c:v>
                </c:pt>
                <c:pt idx="46202">
                  <c:v>4.0202000000039693</c:v>
                </c:pt>
                <c:pt idx="46203">
                  <c:v>4.020300000003969</c:v>
                </c:pt>
                <c:pt idx="46204">
                  <c:v>4.0204000000039688</c:v>
                </c:pt>
                <c:pt idx="46205">
                  <c:v>4.0205000000039686</c:v>
                </c:pt>
                <c:pt idx="46206">
                  <c:v>4.0206000000039683</c:v>
                </c:pt>
                <c:pt idx="46207">
                  <c:v>4.0207000000039681</c:v>
                </c:pt>
                <c:pt idx="46208">
                  <c:v>4.0208000000039679</c:v>
                </c:pt>
                <c:pt idx="46209">
                  <c:v>4.0209000000039676</c:v>
                </c:pt>
                <c:pt idx="46210">
                  <c:v>4.0210000000039674</c:v>
                </c:pt>
                <c:pt idx="46211">
                  <c:v>4.0211000000039672</c:v>
                </c:pt>
                <c:pt idx="46212">
                  <c:v>4.0212000000039669</c:v>
                </c:pt>
                <c:pt idx="46213">
                  <c:v>4.0213000000039667</c:v>
                </c:pt>
                <c:pt idx="46214">
                  <c:v>4.0214000000039665</c:v>
                </c:pt>
                <c:pt idx="46215">
                  <c:v>4.0215000000039662</c:v>
                </c:pt>
                <c:pt idx="46216">
                  <c:v>4.021600000003966</c:v>
                </c:pt>
                <c:pt idx="46217">
                  <c:v>4.0217000000039658</c:v>
                </c:pt>
                <c:pt idx="46218">
                  <c:v>4.0218000000039655</c:v>
                </c:pt>
                <c:pt idx="46219">
                  <c:v>4.0219000000039653</c:v>
                </c:pt>
                <c:pt idx="46220">
                  <c:v>4.0220000000039651</c:v>
                </c:pt>
                <c:pt idx="46221">
                  <c:v>4.0221000000039648</c:v>
                </c:pt>
                <c:pt idx="46222">
                  <c:v>4.0222000000039646</c:v>
                </c:pt>
                <c:pt idx="46223">
                  <c:v>4.0223000000039644</c:v>
                </c:pt>
                <c:pt idx="46224">
                  <c:v>4.0224000000039641</c:v>
                </c:pt>
                <c:pt idx="46225">
                  <c:v>4.0225000000039639</c:v>
                </c:pt>
                <c:pt idx="46226">
                  <c:v>4.0226000000039637</c:v>
                </c:pt>
                <c:pt idx="46227">
                  <c:v>4.0227000000039634</c:v>
                </c:pt>
                <c:pt idx="46228">
                  <c:v>4.0228000000039632</c:v>
                </c:pt>
                <c:pt idx="46229">
                  <c:v>4.022900000003963</c:v>
                </c:pt>
                <c:pt idx="46230">
                  <c:v>4.0230000000039627</c:v>
                </c:pt>
                <c:pt idx="46231">
                  <c:v>4.0231000000039625</c:v>
                </c:pt>
                <c:pt idx="46232">
                  <c:v>4.0232000000039623</c:v>
                </c:pt>
                <c:pt idx="46233">
                  <c:v>4.023300000003962</c:v>
                </c:pt>
                <c:pt idx="46234">
                  <c:v>4.0234000000039618</c:v>
                </c:pt>
                <c:pt idx="46235">
                  <c:v>4.0235000000039616</c:v>
                </c:pt>
                <c:pt idx="46236">
                  <c:v>4.0236000000039613</c:v>
                </c:pt>
                <c:pt idx="46237">
                  <c:v>4.0237000000039611</c:v>
                </c:pt>
                <c:pt idx="46238">
                  <c:v>4.0238000000039609</c:v>
                </c:pt>
                <c:pt idx="46239">
                  <c:v>4.0239000000039606</c:v>
                </c:pt>
                <c:pt idx="46240">
                  <c:v>4.0240000000039604</c:v>
                </c:pt>
                <c:pt idx="46241">
                  <c:v>4.0241000000039602</c:v>
                </c:pt>
                <c:pt idx="46242">
                  <c:v>4.0242000000039599</c:v>
                </c:pt>
                <c:pt idx="46243">
                  <c:v>4.0243000000039597</c:v>
                </c:pt>
                <c:pt idx="46244">
                  <c:v>4.0244000000039595</c:v>
                </c:pt>
                <c:pt idx="46245">
                  <c:v>4.0245000000039592</c:v>
                </c:pt>
                <c:pt idx="46246">
                  <c:v>4.024600000003959</c:v>
                </c:pt>
                <c:pt idx="46247">
                  <c:v>4.0247000000039588</c:v>
                </c:pt>
                <c:pt idx="46248">
                  <c:v>4.0248000000039585</c:v>
                </c:pt>
                <c:pt idx="46249">
                  <c:v>4.0249000000039583</c:v>
                </c:pt>
                <c:pt idx="46250">
                  <c:v>4.0250000000039581</c:v>
                </c:pt>
                <c:pt idx="46251">
                  <c:v>4.0251000000039578</c:v>
                </c:pt>
                <c:pt idx="46252">
                  <c:v>4.0252000000039576</c:v>
                </c:pt>
                <c:pt idx="46253">
                  <c:v>4.0253000000039574</c:v>
                </c:pt>
                <c:pt idx="46254">
                  <c:v>4.0254000000039571</c:v>
                </c:pt>
                <c:pt idx="46255">
                  <c:v>4.0255000000039569</c:v>
                </c:pt>
                <c:pt idx="46256">
                  <c:v>4.0256000000039567</c:v>
                </c:pt>
                <c:pt idx="46257">
                  <c:v>4.0257000000039564</c:v>
                </c:pt>
                <c:pt idx="46258">
                  <c:v>4.0258000000039562</c:v>
                </c:pt>
                <c:pt idx="46259">
                  <c:v>4.025900000003956</c:v>
                </c:pt>
                <c:pt idx="46260">
                  <c:v>4.0260000000039557</c:v>
                </c:pt>
                <c:pt idx="46261">
                  <c:v>4.0261000000039555</c:v>
                </c:pt>
                <c:pt idx="46262">
                  <c:v>4.0262000000039553</c:v>
                </c:pt>
                <c:pt idx="46263">
                  <c:v>4.026300000003955</c:v>
                </c:pt>
                <c:pt idx="46264">
                  <c:v>4.0264000000039548</c:v>
                </c:pt>
                <c:pt idx="46265">
                  <c:v>4.0265000000039546</c:v>
                </c:pt>
                <c:pt idx="46266">
                  <c:v>4.0266000000039543</c:v>
                </c:pt>
                <c:pt idx="46267">
                  <c:v>4.0267000000039541</c:v>
                </c:pt>
                <c:pt idx="46268">
                  <c:v>4.0268000000039539</c:v>
                </c:pt>
                <c:pt idx="46269">
                  <c:v>4.0269000000039537</c:v>
                </c:pt>
                <c:pt idx="46270">
                  <c:v>4.0270000000039534</c:v>
                </c:pt>
                <c:pt idx="46271">
                  <c:v>4.0271000000039532</c:v>
                </c:pt>
                <c:pt idx="46272">
                  <c:v>4.027200000003953</c:v>
                </c:pt>
                <c:pt idx="46273">
                  <c:v>4.0273000000039527</c:v>
                </c:pt>
                <c:pt idx="46274">
                  <c:v>4.0274000000039525</c:v>
                </c:pt>
                <c:pt idx="46275">
                  <c:v>4.0275000000039523</c:v>
                </c:pt>
                <c:pt idx="46276">
                  <c:v>4.027600000003952</c:v>
                </c:pt>
                <c:pt idx="46277">
                  <c:v>4.0277000000039518</c:v>
                </c:pt>
                <c:pt idx="46278">
                  <c:v>4.0278000000039516</c:v>
                </c:pt>
                <c:pt idx="46279">
                  <c:v>4.0279000000039513</c:v>
                </c:pt>
                <c:pt idx="46280">
                  <c:v>4.0280000000039511</c:v>
                </c:pt>
                <c:pt idx="46281">
                  <c:v>4.0281000000039509</c:v>
                </c:pt>
                <c:pt idx="46282">
                  <c:v>4.0282000000039506</c:v>
                </c:pt>
                <c:pt idx="46283">
                  <c:v>4.0283000000039504</c:v>
                </c:pt>
                <c:pt idx="46284">
                  <c:v>4.0284000000039502</c:v>
                </c:pt>
                <c:pt idx="46285">
                  <c:v>4.0285000000039499</c:v>
                </c:pt>
                <c:pt idx="46286">
                  <c:v>4.0286000000039497</c:v>
                </c:pt>
                <c:pt idx="46287">
                  <c:v>4.0287000000039495</c:v>
                </c:pt>
                <c:pt idx="46288">
                  <c:v>4.0288000000039492</c:v>
                </c:pt>
                <c:pt idx="46289">
                  <c:v>4.028900000003949</c:v>
                </c:pt>
                <c:pt idx="46290">
                  <c:v>4.0290000000039488</c:v>
                </c:pt>
                <c:pt idx="46291">
                  <c:v>4.0291000000039485</c:v>
                </c:pt>
                <c:pt idx="46292">
                  <c:v>4.0292000000039483</c:v>
                </c:pt>
                <c:pt idx="46293">
                  <c:v>4.0293000000039481</c:v>
                </c:pt>
                <c:pt idx="46294">
                  <c:v>4.0294000000039478</c:v>
                </c:pt>
                <c:pt idx="46295">
                  <c:v>4.0295000000039476</c:v>
                </c:pt>
                <c:pt idx="46296">
                  <c:v>4.0296000000039474</c:v>
                </c:pt>
                <c:pt idx="46297">
                  <c:v>4.0297000000039471</c:v>
                </c:pt>
                <c:pt idx="46298">
                  <c:v>4.0298000000039469</c:v>
                </c:pt>
                <c:pt idx="46299">
                  <c:v>4.0299000000039467</c:v>
                </c:pt>
                <c:pt idx="46300">
                  <c:v>4.0300000000039464</c:v>
                </c:pt>
                <c:pt idx="46301">
                  <c:v>4.0301000000039462</c:v>
                </c:pt>
                <c:pt idx="46302">
                  <c:v>4.030200000003946</c:v>
                </c:pt>
                <c:pt idx="46303">
                  <c:v>4.0303000000039457</c:v>
                </c:pt>
                <c:pt idx="46304">
                  <c:v>4.0304000000039455</c:v>
                </c:pt>
                <c:pt idx="46305">
                  <c:v>4.0305000000039453</c:v>
                </c:pt>
                <c:pt idx="46306">
                  <c:v>4.030600000003945</c:v>
                </c:pt>
                <c:pt idx="46307">
                  <c:v>4.0307000000039448</c:v>
                </c:pt>
                <c:pt idx="46308">
                  <c:v>4.0308000000039446</c:v>
                </c:pt>
                <c:pt idx="46309">
                  <c:v>4.0309000000039443</c:v>
                </c:pt>
                <c:pt idx="46310">
                  <c:v>4.0310000000039441</c:v>
                </c:pt>
                <c:pt idx="46311">
                  <c:v>4.0311000000039439</c:v>
                </c:pt>
                <c:pt idx="46312">
                  <c:v>4.0312000000039436</c:v>
                </c:pt>
                <c:pt idx="46313">
                  <c:v>4.0313000000039434</c:v>
                </c:pt>
                <c:pt idx="46314">
                  <c:v>4.0314000000039432</c:v>
                </c:pt>
                <c:pt idx="46315">
                  <c:v>4.0315000000039429</c:v>
                </c:pt>
                <c:pt idx="46316">
                  <c:v>4.0316000000039427</c:v>
                </c:pt>
                <c:pt idx="46317">
                  <c:v>4.0317000000039425</c:v>
                </c:pt>
                <c:pt idx="46318">
                  <c:v>4.0318000000039422</c:v>
                </c:pt>
                <c:pt idx="46319">
                  <c:v>4.031900000003942</c:v>
                </c:pt>
                <c:pt idx="46320">
                  <c:v>4.0320000000039418</c:v>
                </c:pt>
                <c:pt idx="46321">
                  <c:v>4.0321000000039415</c:v>
                </c:pt>
                <c:pt idx="46322">
                  <c:v>4.0322000000039413</c:v>
                </c:pt>
                <c:pt idx="46323">
                  <c:v>4.0323000000039411</c:v>
                </c:pt>
                <c:pt idx="46324">
                  <c:v>4.0324000000039408</c:v>
                </c:pt>
                <c:pt idx="46325">
                  <c:v>4.0325000000039406</c:v>
                </c:pt>
                <c:pt idx="46326">
                  <c:v>4.0326000000039404</c:v>
                </c:pt>
                <c:pt idx="46327">
                  <c:v>4.0327000000039401</c:v>
                </c:pt>
                <c:pt idx="46328">
                  <c:v>4.0328000000039399</c:v>
                </c:pt>
                <c:pt idx="46329">
                  <c:v>4.0329000000039397</c:v>
                </c:pt>
                <c:pt idx="46330">
                  <c:v>4.0330000000039394</c:v>
                </c:pt>
                <c:pt idx="46331">
                  <c:v>4.0331000000039392</c:v>
                </c:pt>
                <c:pt idx="46332">
                  <c:v>4.033200000003939</c:v>
                </c:pt>
                <c:pt idx="46333">
                  <c:v>4.0333000000039387</c:v>
                </c:pt>
                <c:pt idx="46334">
                  <c:v>4.0334000000039385</c:v>
                </c:pt>
                <c:pt idx="46335">
                  <c:v>4.0335000000039383</c:v>
                </c:pt>
                <c:pt idx="46336">
                  <c:v>4.033600000003938</c:v>
                </c:pt>
                <c:pt idx="46337">
                  <c:v>4.0337000000039378</c:v>
                </c:pt>
                <c:pt idx="46338">
                  <c:v>4.0338000000039376</c:v>
                </c:pt>
                <c:pt idx="46339">
                  <c:v>4.0339000000039373</c:v>
                </c:pt>
                <c:pt idx="46340">
                  <c:v>4.0340000000039371</c:v>
                </c:pt>
                <c:pt idx="46341">
                  <c:v>4.0341000000039369</c:v>
                </c:pt>
                <c:pt idx="46342">
                  <c:v>4.0342000000039366</c:v>
                </c:pt>
                <c:pt idx="46343">
                  <c:v>4.0343000000039364</c:v>
                </c:pt>
                <c:pt idx="46344">
                  <c:v>4.0344000000039362</c:v>
                </c:pt>
                <c:pt idx="46345">
                  <c:v>4.0345000000039359</c:v>
                </c:pt>
                <c:pt idx="46346">
                  <c:v>4.0346000000039357</c:v>
                </c:pt>
                <c:pt idx="46347">
                  <c:v>4.0347000000039355</c:v>
                </c:pt>
                <c:pt idx="46348">
                  <c:v>4.0348000000039352</c:v>
                </c:pt>
                <c:pt idx="46349">
                  <c:v>4.034900000003935</c:v>
                </c:pt>
                <c:pt idx="46350">
                  <c:v>4.0350000000039348</c:v>
                </c:pt>
                <c:pt idx="46351">
                  <c:v>4.0351000000039345</c:v>
                </c:pt>
                <c:pt idx="46352">
                  <c:v>4.0352000000039343</c:v>
                </c:pt>
                <c:pt idx="46353">
                  <c:v>4.0353000000039341</c:v>
                </c:pt>
                <c:pt idx="46354">
                  <c:v>4.0354000000039338</c:v>
                </c:pt>
                <c:pt idx="46355">
                  <c:v>4.0355000000039336</c:v>
                </c:pt>
                <c:pt idx="46356">
                  <c:v>4.0356000000039334</c:v>
                </c:pt>
                <c:pt idx="46357">
                  <c:v>4.0357000000039331</c:v>
                </c:pt>
                <c:pt idx="46358">
                  <c:v>4.0358000000039329</c:v>
                </c:pt>
                <c:pt idx="46359">
                  <c:v>4.0359000000039327</c:v>
                </c:pt>
                <c:pt idx="46360">
                  <c:v>4.0360000000039324</c:v>
                </c:pt>
                <c:pt idx="46361">
                  <c:v>4.0361000000039322</c:v>
                </c:pt>
                <c:pt idx="46362">
                  <c:v>4.036200000003932</c:v>
                </c:pt>
                <c:pt idx="46363">
                  <c:v>4.0363000000039317</c:v>
                </c:pt>
                <c:pt idx="46364">
                  <c:v>4.0364000000039315</c:v>
                </c:pt>
                <c:pt idx="46365">
                  <c:v>4.0365000000039313</c:v>
                </c:pt>
                <c:pt idx="46366">
                  <c:v>4.036600000003931</c:v>
                </c:pt>
                <c:pt idx="46367">
                  <c:v>4.0367000000039308</c:v>
                </c:pt>
                <c:pt idx="46368">
                  <c:v>4.0368000000039306</c:v>
                </c:pt>
                <c:pt idx="46369">
                  <c:v>4.0369000000039303</c:v>
                </c:pt>
                <c:pt idx="46370">
                  <c:v>4.0370000000039301</c:v>
                </c:pt>
                <c:pt idx="46371">
                  <c:v>4.0371000000039299</c:v>
                </c:pt>
                <c:pt idx="46372">
                  <c:v>4.0372000000039296</c:v>
                </c:pt>
                <c:pt idx="46373">
                  <c:v>4.0373000000039294</c:v>
                </c:pt>
                <c:pt idx="46374">
                  <c:v>4.0374000000039292</c:v>
                </c:pt>
                <c:pt idx="46375">
                  <c:v>4.0375000000039289</c:v>
                </c:pt>
                <c:pt idx="46376">
                  <c:v>4.0376000000039287</c:v>
                </c:pt>
                <c:pt idx="46377">
                  <c:v>4.0377000000039285</c:v>
                </c:pt>
                <c:pt idx="46378">
                  <c:v>4.0378000000039282</c:v>
                </c:pt>
                <c:pt idx="46379">
                  <c:v>4.037900000003928</c:v>
                </c:pt>
                <c:pt idx="46380">
                  <c:v>4.0380000000039278</c:v>
                </c:pt>
                <c:pt idx="46381">
                  <c:v>4.0381000000039275</c:v>
                </c:pt>
                <c:pt idx="46382">
                  <c:v>4.0382000000039273</c:v>
                </c:pt>
                <c:pt idx="46383">
                  <c:v>4.0383000000039271</c:v>
                </c:pt>
                <c:pt idx="46384">
                  <c:v>4.0384000000039268</c:v>
                </c:pt>
                <c:pt idx="46385">
                  <c:v>4.0385000000039266</c:v>
                </c:pt>
                <c:pt idx="46386">
                  <c:v>4.0386000000039264</c:v>
                </c:pt>
                <c:pt idx="46387">
                  <c:v>4.0387000000039261</c:v>
                </c:pt>
                <c:pt idx="46388">
                  <c:v>4.0388000000039259</c:v>
                </c:pt>
                <c:pt idx="46389">
                  <c:v>4.0389000000039257</c:v>
                </c:pt>
                <c:pt idx="46390">
                  <c:v>4.0390000000039255</c:v>
                </c:pt>
                <c:pt idx="46391">
                  <c:v>4.0391000000039252</c:v>
                </c:pt>
                <c:pt idx="46392">
                  <c:v>4.039200000003925</c:v>
                </c:pt>
                <c:pt idx="46393">
                  <c:v>4.0393000000039248</c:v>
                </c:pt>
                <c:pt idx="46394">
                  <c:v>4.0394000000039245</c:v>
                </c:pt>
                <c:pt idx="46395">
                  <c:v>4.0395000000039243</c:v>
                </c:pt>
                <c:pt idx="46396">
                  <c:v>4.0396000000039241</c:v>
                </c:pt>
                <c:pt idx="46397">
                  <c:v>4.0397000000039238</c:v>
                </c:pt>
                <c:pt idx="46398">
                  <c:v>4.0398000000039236</c:v>
                </c:pt>
                <c:pt idx="46399">
                  <c:v>4.0399000000039234</c:v>
                </c:pt>
                <c:pt idx="46400">
                  <c:v>4.0400000000039231</c:v>
                </c:pt>
                <c:pt idx="46401">
                  <c:v>4.0401000000039229</c:v>
                </c:pt>
                <c:pt idx="46402">
                  <c:v>4.0402000000039227</c:v>
                </c:pt>
                <c:pt idx="46403">
                  <c:v>4.0403000000039224</c:v>
                </c:pt>
                <c:pt idx="46404">
                  <c:v>4.0404000000039222</c:v>
                </c:pt>
                <c:pt idx="46405">
                  <c:v>4.040500000003922</c:v>
                </c:pt>
                <c:pt idx="46406">
                  <c:v>4.0406000000039217</c:v>
                </c:pt>
                <c:pt idx="46407">
                  <c:v>4.0407000000039215</c:v>
                </c:pt>
                <c:pt idx="46408">
                  <c:v>4.0408000000039213</c:v>
                </c:pt>
                <c:pt idx="46409">
                  <c:v>4.040900000003921</c:v>
                </c:pt>
                <c:pt idx="46410">
                  <c:v>4.0410000000039208</c:v>
                </c:pt>
                <c:pt idx="46411">
                  <c:v>4.0411000000039206</c:v>
                </c:pt>
                <c:pt idx="46412">
                  <c:v>4.0412000000039203</c:v>
                </c:pt>
                <c:pt idx="46413">
                  <c:v>4.0413000000039201</c:v>
                </c:pt>
                <c:pt idx="46414">
                  <c:v>4.0414000000039199</c:v>
                </c:pt>
                <c:pt idx="46415">
                  <c:v>4.0415000000039196</c:v>
                </c:pt>
                <c:pt idx="46416">
                  <c:v>4.0416000000039194</c:v>
                </c:pt>
                <c:pt idx="46417">
                  <c:v>4.0417000000039192</c:v>
                </c:pt>
                <c:pt idx="46418">
                  <c:v>4.0418000000039189</c:v>
                </c:pt>
                <c:pt idx="46419">
                  <c:v>4.0419000000039187</c:v>
                </c:pt>
                <c:pt idx="46420">
                  <c:v>4.0420000000039185</c:v>
                </c:pt>
                <c:pt idx="46421">
                  <c:v>4.0421000000039182</c:v>
                </c:pt>
                <c:pt idx="46422">
                  <c:v>4.042200000003918</c:v>
                </c:pt>
                <c:pt idx="46423">
                  <c:v>4.0423000000039178</c:v>
                </c:pt>
                <c:pt idx="46424">
                  <c:v>4.0424000000039175</c:v>
                </c:pt>
                <c:pt idx="46425">
                  <c:v>4.0425000000039173</c:v>
                </c:pt>
                <c:pt idx="46426">
                  <c:v>4.0426000000039171</c:v>
                </c:pt>
                <c:pt idx="46427">
                  <c:v>4.0427000000039168</c:v>
                </c:pt>
                <c:pt idx="46428">
                  <c:v>4.0428000000039166</c:v>
                </c:pt>
                <c:pt idx="46429">
                  <c:v>4.0429000000039164</c:v>
                </c:pt>
                <c:pt idx="46430">
                  <c:v>4.0430000000039161</c:v>
                </c:pt>
                <c:pt idx="46431">
                  <c:v>4.0431000000039159</c:v>
                </c:pt>
                <c:pt idx="46432">
                  <c:v>4.0432000000039157</c:v>
                </c:pt>
                <c:pt idx="46433">
                  <c:v>4.0433000000039154</c:v>
                </c:pt>
                <c:pt idx="46434">
                  <c:v>4.0434000000039152</c:v>
                </c:pt>
                <c:pt idx="46435">
                  <c:v>4.043500000003915</c:v>
                </c:pt>
                <c:pt idx="46436">
                  <c:v>4.0436000000039147</c:v>
                </c:pt>
                <c:pt idx="46437">
                  <c:v>4.0437000000039145</c:v>
                </c:pt>
                <c:pt idx="46438">
                  <c:v>4.0438000000039143</c:v>
                </c:pt>
                <c:pt idx="46439">
                  <c:v>4.043900000003914</c:v>
                </c:pt>
                <c:pt idx="46440">
                  <c:v>4.0440000000039138</c:v>
                </c:pt>
                <c:pt idx="46441">
                  <c:v>4.0441000000039136</c:v>
                </c:pt>
                <c:pt idx="46442">
                  <c:v>4.0442000000039133</c:v>
                </c:pt>
                <c:pt idx="46443">
                  <c:v>4.0443000000039131</c:v>
                </c:pt>
                <c:pt idx="46444">
                  <c:v>4.0444000000039129</c:v>
                </c:pt>
                <c:pt idx="46445">
                  <c:v>4.0445000000039126</c:v>
                </c:pt>
                <c:pt idx="46446">
                  <c:v>4.0446000000039124</c:v>
                </c:pt>
                <c:pt idx="46447">
                  <c:v>4.0447000000039122</c:v>
                </c:pt>
                <c:pt idx="46448">
                  <c:v>4.0448000000039119</c:v>
                </c:pt>
                <c:pt idx="46449">
                  <c:v>4.0449000000039117</c:v>
                </c:pt>
                <c:pt idx="46450">
                  <c:v>4.0450000000039115</c:v>
                </c:pt>
                <c:pt idx="46451">
                  <c:v>4.0451000000039112</c:v>
                </c:pt>
                <c:pt idx="46452">
                  <c:v>4.045200000003911</c:v>
                </c:pt>
                <c:pt idx="46453">
                  <c:v>4.0453000000039108</c:v>
                </c:pt>
                <c:pt idx="46454">
                  <c:v>4.0454000000039105</c:v>
                </c:pt>
                <c:pt idx="46455">
                  <c:v>4.0455000000039103</c:v>
                </c:pt>
                <c:pt idx="46456">
                  <c:v>4.0456000000039101</c:v>
                </c:pt>
                <c:pt idx="46457">
                  <c:v>4.0457000000039098</c:v>
                </c:pt>
                <c:pt idx="46458">
                  <c:v>4.0458000000039096</c:v>
                </c:pt>
                <c:pt idx="46459">
                  <c:v>4.0459000000039094</c:v>
                </c:pt>
                <c:pt idx="46460">
                  <c:v>4.0460000000039091</c:v>
                </c:pt>
                <c:pt idx="46461">
                  <c:v>4.0461000000039089</c:v>
                </c:pt>
                <c:pt idx="46462">
                  <c:v>4.0462000000039087</c:v>
                </c:pt>
                <c:pt idx="46463">
                  <c:v>4.0463000000039084</c:v>
                </c:pt>
                <c:pt idx="46464">
                  <c:v>4.0464000000039082</c:v>
                </c:pt>
                <c:pt idx="46465">
                  <c:v>4.046500000003908</c:v>
                </c:pt>
                <c:pt idx="46466">
                  <c:v>4.0466000000039077</c:v>
                </c:pt>
                <c:pt idx="46467">
                  <c:v>4.0467000000039075</c:v>
                </c:pt>
                <c:pt idx="46468">
                  <c:v>4.0468000000039073</c:v>
                </c:pt>
                <c:pt idx="46469">
                  <c:v>4.046900000003907</c:v>
                </c:pt>
                <c:pt idx="46470">
                  <c:v>4.0470000000039068</c:v>
                </c:pt>
                <c:pt idx="46471">
                  <c:v>4.0471000000039066</c:v>
                </c:pt>
                <c:pt idx="46472">
                  <c:v>4.0472000000039063</c:v>
                </c:pt>
                <c:pt idx="46473">
                  <c:v>4.0473000000039061</c:v>
                </c:pt>
                <c:pt idx="46474">
                  <c:v>4.0474000000039059</c:v>
                </c:pt>
                <c:pt idx="46475">
                  <c:v>4.0475000000039056</c:v>
                </c:pt>
                <c:pt idx="46476">
                  <c:v>4.0476000000039054</c:v>
                </c:pt>
                <c:pt idx="46477">
                  <c:v>4.0477000000039052</c:v>
                </c:pt>
                <c:pt idx="46478">
                  <c:v>4.0478000000039049</c:v>
                </c:pt>
                <c:pt idx="46479">
                  <c:v>4.0479000000039047</c:v>
                </c:pt>
                <c:pt idx="46480">
                  <c:v>4.0480000000039045</c:v>
                </c:pt>
                <c:pt idx="46481">
                  <c:v>4.0481000000039042</c:v>
                </c:pt>
                <c:pt idx="46482">
                  <c:v>4.048200000003904</c:v>
                </c:pt>
                <c:pt idx="46483">
                  <c:v>4.0483000000039038</c:v>
                </c:pt>
                <c:pt idx="46484">
                  <c:v>4.0484000000039035</c:v>
                </c:pt>
                <c:pt idx="46485">
                  <c:v>4.0485000000039033</c:v>
                </c:pt>
                <c:pt idx="46486">
                  <c:v>4.0486000000039031</c:v>
                </c:pt>
                <c:pt idx="46487">
                  <c:v>4.0487000000039028</c:v>
                </c:pt>
                <c:pt idx="46488">
                  <c:v>4.0488000000039026</c:v>
                </c:pt>
                <c:pt idx="46489">
                  <c:v>4.0489000000039024</c:v>
                </c:pt>
                <c:pt idx="46490">
                  <c:v>4.0490000000039021</c:v>
                </c:pt>
                <c:pt idx="46491">
                  <c:v>4.0491000000039019</c:v>
                </c:pt>
                <c:pt idx="46492">
                  <c:v>4.0492000000039017</c:v>
                </c:pt>
                <c:pt idx="46493">
                  <c:v>4.0493000000039014</c:v>
                </c:pt>
                <c:pt idx="46494">
                  <c:v>4.0494000000039012</c:v>
                </c:pt>
                <c:pt idx="46495">
                  <c:v>4.049500000003901</c:v>
                </c:pt>
                <c:pt idx="46496">
                  <c:v>4.0496000000039007</c:v>
                </c:pt>
                <c:pt idx="46497">
                  <c:v>4.0497000000039005</c:v>
                </c:pt>
                <c:pt idx="46498">
                  <c:v>4.0498000000039003</c:v>
                </c:pt>
                <c:pt idx="46499">
                  <c:v>4.0499000000039</c:v>
                </c:pt>
                <c:pt idx="46500">
                  <c:v>4.0500000000038998</c:v>
                </c:pt>
                <c:pt idx="46501">
                  <c:v>4.0501000000038996</c:v>
                </c:pt>
                <c:pt idx="46502">
                  <c:v>4.0502000000038993</c:v>
                </c:pt>
                <c:pt idx="46503">
                  <c:v>4.0503000000038991</c:v>
                </c:pt>
                <c:pt idx="46504">
                  <c:v>4.0504000000038989</c:v>
                </c:pt>
                <c:pt idx="46505">
                  <c:v>4.0505000000038986</c:v>
                </c:pt>
                <c:pt idx="46506">
                  <c:v>4.0506000000038984</c:v>
                </c:pt>
                <c:pt idx="46507">
                  <c:v>4.0507000000038982</c:v>
                </c:pt>
                <c:pt idx="46508">
                  <c:v>4.0508000000038979</c:v>
                </c:pt>
                <c:pt idx="46509">
                  <c:v>4.0509000000038977</c:v>
                </c:pt>
                <c:pt idx="46510">
                  <c:v>4.0510000000038975</c:v>
                </c:pt>
                <c:pt idx="46511">
                  <c:v>4.0511000000038973</c:v>
                </c:pt>
                <c:pt idx="46512">
                  <c:v>4.051200000003897</c:v>
                </c:pt>
                <c:pt idx="46513">
                  <c:v>4.0513000000038968</c:v>
                </c:pt>
                <c:pt idx="46514">
                  <c:v>4.0514000000038966</c:v>
                </c:pt>
                <c:pt idx="46515">
                  <c:v>4.0515000000038963</c:v>
                </c:pt>
                <c:pt idx="46516">
                  <c:v>4.0516000000038961</c:v>
                </c:pt>
                <c:pt idx="46517">
                  <c:v>4.0517000000038959</c:v>
                </c:pt>
                <c:pt idx="46518">
                  <c:v>4.0518000000038956</c:v>
                </c:pt>
                <c:pt idx="46519">
                  <c:v>4.0519000000038954</c:v>
                </c:pt>
                <c:pt idx="46520">
                  <c:v>4.0520000000038952</c:v>
                </c:pt>
                <c:pt idx="46521">
                  <c:v>4.0521000000038949</c:v>
                </c:pt>
                <c:pt idx="46522">
                  <c:v>4.0522000000038947</c:v>
                </c:pt>
                <c:pt idx="46523">
                  <c:v>4.0523000000038945</c:v>
                </c:pt>
                <c:pt idx="46524">
                  <c:v>4.0524000000038942</c:v>
                </c:pt>
                <c:pt idx="46525">
                  <c:v>4.052500000003894</c:v>
                </c:pt>
                <c:pt idx="46526">
                  <c:v>4.0526000000038938</c:v>
                </c:pt>
                <c:pt idx="46527">
                  <c:v>4.0527000000038935</c:v>
                </c:pt>
                <c:pt idx="46528">
                  <c:v>4.0528000000038933</c:v>
                </c:pt>
                <c:pt idx="46529">
                  <c:v>4.0529000000038931</c:v>
                </c:pt>
                <c:pt idx="46530">
                  <c:v>4.0530000000038928</c:v>
                </c:pt>
                <c:pt idx="46531">
                  <c:v>4.0531000000038926</c:v>
                </c:pt>
                <c:pt idx="46532">
                  <c:v>4.0532000000038924</c:v>
                </c:pt>
                <c:pt idx="46533">
                  <c:v>4.0533000000038921</c:v>
                </c:pt>
                <c:pt idx="46534">
                  <c:v>4.0534000000038919</c:v>
                </c:pt>
                <c:pt idx="46535">
                  <c:v>4.0535000000038917</c:v>
                </c:pt>
                <c:pt idx="46536">
                  <c:v>4.0536000000038914</c:v>
                </c:pt>
                <c:pt idx="46537">
                  <c:v>4.0537000000038912</c:v>
                </c:pt>
                <c:pt idx="46538">
                  <c:v>4.053800000003891</c:v>
                </c:pt>
                <c:pt idx="46539">
                  <c:v>4.0539000000038907</c:v>
                </c:pt>
                <c:pt idx="46540">
                  <c:v>4.0540000000038905</c:v>
                </c:pt>
                <c:pt idx="46541">
                  <c:v>4.0541000000038903</c:v>
                </c:pt>
                <c:pt idx="46542">
                  <c:v>4.05420000000389</c:v>
                </c:pt>
                <c:pt idx="46543">
                  <c:v>4.0543000000038898</c:v>
                </c:pt>
                <c:pt idx="46544">
                  <c:v>4.0544000000038896</c:v>
                </c:pt>
                <c:pt idx="46545">
                  <c:v>4.0545000000038893</c:v>
                </c:pt>
                <c:pt idx="46546">
                  <c:v>4.0546000000038891</c:v>
                </c:pt>
                <c:pt idx="46547">
                  <c:v>4.0547000000038889</c:v>
                </c:pt>
                <c:pt idx="46548">
                  <c:v>4.0548000000038886</c:v>
                </c:pt>
                <c:pt idx="46549">
                  <c:v>4.0549000000038884</c:v>
                </c:pt>
                <c:pt idx="46550">
                  <c:v>4.0550000000038882</c:v>
                </c:pt>
                <c:pt idx="46551">
                  <c:v>4.0551000000038879</c:v>
                </c:pt>
                <c:pt idx="46552">
                  <c:v>4.0552000000038877</c:v>
                </c:pt>
                <c:pt idx="46553">
                  <c:v>4.0553000000038875</c:v>
                </c:pt>
                <c:pt idx="46554">
                  <c:v>4.0554000000038872</c:v>
                </c:pt>
                <c:pt idx="46555">
                  <c:v>4.055500000003887</c:v>
                </c:pt>
                <c:pt idx="46556">
                  <c:v>4.0556000000038868</c:v>
                </c:pt>
                <c:pt idx="46557">
                  <c:v>4.0557000000038865</c:v>
                </c:pt>
                <c:pt idx="46558">
                  <c:v>4.0558000000038863</c:v>
                </c:pt>
                <c:pt idx="46559">
                  <c:v>4.0559000000038861</c:v>
                </c:pt>
                <c:pt idx="46560">
                  <c:v>4.0560000000038858</c:v>
                </c:pt>
                <c:pt idx="46561">
                  <c:v>4.0561000000038856</c:v>
                </c:pt>
                <c:pt idx="46562">
                  <c:v>4.0562000000038854</c:v>
                </c:pt>
                <c:pt idx="46563">
                  <c:v>4.0563000000038851</c:v>
                </c:pt>
                <c:pt idx="46564">
                  <c:v>4.0564000000038849</c:v>
                </c:pt>
                <c:pt idx="46565">
                  <c:v>4.0565000000038847</c:v>
                </c:pt>
                <c:pt idx="46566">
                  <c:v>4.0566000000038844</c:v>
                </c:pt>
                <c:pt idx="46567">
                  <c:v>4.0567000000038842</c:v>
                </c:pt>
                <c:pt idx="46568">
                  <c:v>4.056800000003884</c:v>
                </c:pt>
                <c:pt idx="46569">
                  <c:v>4.0569000000038837</c:v>
                </c:pt>
                <c:pt idx="46570">
                  <c:v>4.0570000000038835</c:v>
                </c:pt>
                <c:pt idx="46571">
                  <c:v>4.0571000000038833</c:v>
                </c:pt>
                <c:pt idx="46572">
                  <c:v>4.057200000003883</c:v>
                </c:pt>
                <c:pt idx="46573">
                  <c:v>4.0573000000038828</c:v>
                </c:pt>
                <c:pt idx="46574">
                  <c:v>4.0574000000038826</c:v>
                </c:pt>
                <c:pt idx="46575">
                  <c:v>4.0575000000038823</c:v>
                </c:pt>
                <c:pt idx="46576">
                  <c:v>4.0576000000038821</c:v>
                </c:pt>
                <c:pt idx="46577">
                  <c:v>4.0577000000038819</c:v>
                </c:pt>
                <c:pt idx="46578">
                  <c:v>4.0578000000038816</c:v>
                </c:pt>
                <c:pt idx="46579">
                  <c:v>4.0579000000038814</c:v>
                </c:pt>
                <c:pt idx="46580">
                  <c:v>4.0580000000038812</c:v>
                </c:pt>
                <c:pt idx="46581">
                  <c:v>4.0581000000038809</c:v>
                </c:pt>
                <c:pt idx="46582">
                  <c:v>4.0582000000038807</c:v>
                </c:pt>
                <c:pt idx="46583">
                  <c:v>4.0583000000038805</c:v>
                </c:pt>
                <c:pt idx="46584">
                  <c:v>4.0584000000038802</c:v>
                </c:pt>
                <c:pt idx="46585">
                  <c:v>4.05850000000388</c:v>
                </c:pt>
                <c:pt idx="46586">
                  <c:v>4.0586000000038798</c:v>
                </c:pt>
                <c:pt idx="46587">
                  <c:v>4.0587000000038795</c:v>
                </c:pt>
                <c:pt idx="46588">
                  <c:v>4.0588000000038793</c:v>
                </c:pt>
                <c:pt idx="46589">
                  <c:v>4.0589000000038791</c:v>
                </c:pt>
                <c:pt idx="46590">
                  <c:v>4.0590000000038788</c:v>
                </c:pt>
                <c:pt idx="46591">
                  <c:v>4.0591000000038786</c:v>
                </c:pt>
                <c:pt idx="46592">
                  <c:v>4.0592000000038784</c:v>
                </c:pt>
                <c:pt idx="46593">
                  <c:v>4.0593000000038781</c:v>
                </c:pt>
                <c:pt idx="46594">
                  <c:v>4.0594000000038779</c:v>
                </c:pt>
                <c:pt idx="46595">
                  <c:v>4.0595000000038777</c:v>
                </c:pt>
                <c:pt idx="46596">
                  <c:v>4.0596000000038774</c:v>
                </c:pt>
                <c:pt idx="46597">
                  <c:v>4.0597000000038772</c:v>
                </c:pt>
                <c:pt idx="46598">
                  <c:v>4.059800000003877</c:v>
                </c:pt>
                <c:pt idx="46599">
                  <c:v>4.0599000000038767</c:v>
                </c:pt>
                <c:pt idx="46600">
                  <c:v>4.0600000000038765</c:v>
                </c:pt>
                <c:pt idx="46601">
                  <c:v>4.0601000000038763</c:v>
                </c:pt>
                <c:pt idx="46602">
                  <c:v>4.060200000003876</c:v>
                </c:pt>
                <c:pt idx="46603">
                  <c:v>4.0603000000038758</c:v>
                </c:pt>
                <c:pt idx="46604">
                  <c:v>4.0604000000038756</c:v>
                </c:pt>
                <c:pt idx="46605">
                  <c:v>4.0605000000038753</c:v>
                </c:pt>
                <c:pt idx="46606">
                  <c:v>4.0606000000038751</c:v>
                </c:pt>
                <c:pt idx="46607">
                  <c:v>4.0607000000038749</c:v>
                </c:pt>
                <c:pt idx="46608">
                  <c:v>4.0608000000038746</c:v>
                </c:pt>
                <c:pt idx="46609">
                  <c:v>4.0609000000038744</c:v>
                </c:pt>
                <c:pt idx="46610">
                  <c:v>4.0610000000038742</c:v>
                </c:pt>
                <c:pt idx="46611">
                  <c:v>4.0611000000038739</c:v>
                </c:pt>
                <c:pt idx="46612">
                  <c:v>4.0612000000038737</c:v>
                </c:pt>
                <c:pt idx="46613">
                  <c:v>4.0613000000038735</c:v>
                </c:pt>
                <c:pt idx="46614">
                  <c:v>4.0614000000038732</c:v>
                </c:pt>
                <c:pt idx="46615">
                  <c:v>4.061500000003873</c:v>
                </c:pt>
                <c:pt idx="46616">
                  <c:v>4.0616000000038728</c:v>
                </c:pt>
                <c:pt idx="46617">
                  <c:v>4.0617000000038725</c:v>
                </c:pt>
                <c:pt idx="46618">
                  <c:v>4.0618000000038723</c:v>
                </c:pt>
                <c:pt idx="46619">
                  <c:v>4.0619000000038721</c:v>
                </c:pt>
                <c:pt idx="46620">
                  <c:v>4.0620000000038718</c:v>
                </c:pt>
                <c:pt idx="46621">
                  <c:v>4.0621000000038716</c:v>
                </c:pt>
                <c:pt idx="46622">
                  <c:v>4.0622000000038714</c:v>
                </c:pt>
                <c:pt idx="46623">
                  <c:v>4.0623000000038711</c:v>
                </c:pt>
                <c:pt idx="46624">
                  <c:v>4.0624000000038709</c:v>
                </c:pt>
                <c:pt idx="46625">
                  <c:v>4.0625000000038707</c:v>
                </c:pt>
                <c:pt idx="46626">
                  <c:v>4.0626000000038704</c:v>
                </c:pt>
                <c:pt idx="46627">
                  <c:v>4.0627000000038702</c:v>
                </c:pt>
                <c:pt idx="46628">
                  <c:v>4.06280000000387</c:v>
                </c:pt>
                <c:pt idx="46629">
                  <c:v>4.0629000000038697</c:v>
                </c:pt>
                <c:pt idx="46630">
                  <c:v>4.0630000000038695</c:v>
                </c:pt>
                <c:pt idx="46631">
                  <c:v>4.0631000000038693</c:v>
                </c:pt>
                <c:pt idx="46632">
                  <c:v>4.0632000000038691</c:v>
                </c:pt>
                <c:pt idx="46633">
                  <c:v>4.0633000000038688</c:v>
                </c:pt>
                <c:pt idx="46634">
                  <c:v>4.0634000000038686</c:v>
                </c:pt>
                <c:pt idx="46635">
                  <c:v>4.0635000000038684</c:v>
                </c:pt>
                <c:pt idx="46636">
                  <c:v>4.0636000000038681</c:v>
                </c:pt>
                <c:pt idx="46637">
                  <c:v>4.0637000000038679</c:v>
                </c:pt>
                <c:pt idx="46638">
                  <c:v>4.0638000000038677</c:v>
                </c:pt>
                <c:pt idx="46639">
                  <c:v>4.0639000000038674</c:v>
                </c:pt>
                <c:pt idx="46640">
                  <c:v>4.0640000000038672</c:v>
                </c:pt>
                <c:pt idx="46641">
                  <c:v>4.064100000003867</c:v>
                </c:pt>
                <c:pt idx="46642">
                  <c:v>4.0642000000038667</c:v>
                </c:pt>
                <c:pt idx="46643">
                  <c:v>4.0643000000038665</c:v>
                </c:pt>
                <c:pt idx="46644">
                  <c:v>4.0644000000038663</c:v>
                </c:pt>
                <c:pt idx="46645">
                  <c:v>4.064500000003866</c:v>
                </c:pt>
                <c:pt idx="46646">
                  <c:v>4.0646000000038658</c:v>
                </c:pt>
                <c:pt idx="46647">
                  <c:v>4.0647000000038656</c:v>
                </c:pt>
                <c:pt idx="46648">
                  <c:v>4.0648000000038653</c:v>
                </c:pt>
                <c:pt idx="46649">
                  <c:v>4.0649000000038651</c:v>
                </c:pt>
                <c:pt idx="46650">
                  <c:v>4.0650000000038649</c:v>
                </c:pt>
                <c:pt idx="46651">
                  <c:v>4.0651000000038646</c:v>
                </c:pt>
                <c:pt idx="46652">
                  <c:v>4.0652000000038644</c:v>
                </c:pt>
                <c:pt idx="46653">
                  <c:v>4.0653000000038642</c:v>
                </c:pt>
                <c:pt idx="46654">
                  <c:v>4.0654000000038639</c:v>
                </c:pt>
                <c:pt idx="46655">
                  <c:v>4.0655000000038637</c:v>
                </c:pt>
                <c:pt idx="46656">
                  <c:v>4.0656000000038635</c:v>
                </c:pt>
                <c:pt idx="46657">
                  <c:v>4.0657000000038632</c:v>
                </c:pt>
                <c:pt idx="46658">
                  <c:v>4.065800000003863</c:v>
                </c:pt>
                <c:pt idx="46659">
                  <c:v>4.0659000000038628</c:v>
                </c:pt>
                <c:pt idx="46660">
                  <c:v>4.0660000000038625</c:v>
                </c:pt>
                <c:pt idx="46661">
                  <c:v>4.0661000000038623</c:v>
                </c:pt>
                <c:pt idx="46662">
                  <c:v>4.0662000000038621</c:v>
                </c:pt>
                <c:pt idx="46663">
                  <c:v>4.0663000000038618</c:v>
                </c:pt>
                <c:pt idx="46664">
                  <c:v>4.0664000000038616</c:v>
                </c:pt>
                <c:pt idx="46665">
                  <c:v>4.0665000000038614</c:v>
                </c:pt>
                <c:pt idx="46666">
                  <c:v>4.0666000000038611</c:v>
                </c:pt>
                <c:pt idx="46667">
                  <c:v>4.0667000000038609</c:v>
                </c:pt>
                <c:pt idx="46668">
                  <c:v>4.0668000000038607</c:v>
                </c:pt>
                <c:pt idx="46669">
                  <c:v>4.0669000000038604</c:v>
                </c:pt>
                <c:pt idx="46670">
                  <c:v>4.0670000000038602</c:v>
                </c:pt>
                <c:pt idx="46671">
                  <c:v>4.06710000000386</c:v>
                </c:pt>
                <c:pt idx="46672">
                  <c:v>4.0672000000038597</c:v>
                </c:pt>
                <c:pt idx="46673">
                  <c:v>4.0673000000038595</c:v>
                </c:pt>
                <c:pt idx="46674">
                  <c:v>4.0674000000038593</c:v>
                </c:pt>
                <c:pt idx="46675">
                  <c:v>4.067500000003859</c:v>
                </c:pt>
                <c:pt idx="46676">
                  <c:v>4.0676000000038588</c:v>
                </c:pt>
                <c:pt idx="46677">
                  <c:v>4.0677000000038586</c:v>
                </c:pt>
                <c:pt idx="46678">
                  <c:v>4.0678000000038583</c:v>
                </c:pt>
                <c:pt idx="46679">
                  <c:v>4.0679000000038581</c:v>
                </c:pt>
                <c:pt idx="46680">
                  <c:v>4.0680000000038579</c:v>
                </c:pt>
                <c:pt idx="46681">
                  <c:v>4.0681000000038576</c:v>
                </c:pt>
                <c:pt idx="46682">
                  <c:v>4.0682000000038574</c:v>
                </c:pt>
                <c:pt idx="46683">
                  <c:v>4.0683000000038572</c:v>
                </c:pt>
                <c:pt idx="46684">
                  <c:v>4.0684000000038569</c:v>
                </c:pt>
                <c:pt idx="46685">
                  <c:v>4.0685000000038567</c:v>
                </c:pt>
                <c:pt idx="46686">
                  <c:v>4.0686000000038565</c:v>
                </c:pt>
                <c:pt idx="46687">
                  <c:v>4.0687000000038562</c:v>
                </c:pt>
                <c:pt idx="46688">
                  <c:v>4.068800000003856</c:v>
                </c:pt>
                <c:pt idx="46689">
                  <c:v>4.0689000000038558</c:v>
                </c:pt>
                <c:pt idx="46690">
                  <c:v>4.0690000000038555</c:v>
                </c:pt>
                <c:pt idx="46691">
                  <c:v>4.0691000000038553</c:v>
                </c:pt>
                <c:pt idx="46692">
                  <c:v>4.0692000000038551</c:v>
                </c:pt>
                <c:pt idx="46693">
                  <c:v>4.0693000000038548</c:v>
                </c:pt>
                <c:pt idx="46694">
                  <c:v>4.0694000000038546</c:v>
                </c:pt>
                <c:pt idx="46695">
                  <c:v>4.0695000000038544</c:v>
                </c:pt>
                <c:pt idx="46696">
                  <c:v>4.0696000000038541</c:v>
                </c:pt>
                <c:pt idx="46697">
                  <c:v>4.0697000000038539</c:v>
                </c:pt>
                <c:pt idx="46698">
                  <c:v>4.0698000000038537</c:v>
                </c:pt>
                <c:pt idx="46699">
                  <c:v>4.0699000000038534</c:v>
                </c:pt>
                <c:pt idx="46700">
                  <c:v>4.0700000000038532</c:v>
                </c:pt>
                <c:pt idx="46701">
                  <c:v>4.070100000003853</c:v>
                </c:pt>
                <c:pt idx="46702">
                  <c:v>4.0702000000038527</c:v>
                </c:pt>
                <c:pt idx="46703">
                  <c:v>4.0703000000038525</c:v>
                </c:pt>
                <c:pt idx="46704">
                  <c:v>4.0704000000038523</c:v>
                </c:pt>
                <c:pt idx="46705">
                  <c:v>4.070500000003852</c:v>
                </c:pt>
                <c:pt idx="46706">
                  <c:v>4.0706000000038518</c:v>
                </c:pt>
                <c:pt idx="46707">
                  <c:v>4.0707000000038516</c:v>
                </c:pt>
                <c:pt idx="46708">
                  <c:v>4.0708000000038513</c:v>
                </c:pt>
                <c:pt idx="46709">
                  <c:v>4.0709000000038511</c:v>
                </c:pt>
                <c:pt idx="46710">
                  <c:v>4.0710000000038509</c:v>
                </c:pt>
                <c:pt idx="46711">
                  <c:v>4.0711000000038506</c:v>
                </c:pt>
                <c:pt idx="46712">
                  <c:v>4.0712000000038504</c:v>
                </c:pt>
                <c:pt idx="46713">
                  <c:v>4.0713000000038502</c:v>
                </c:pt>
                <c:pt idx="46714">
                  <c:v>4.0714000000038499</c:v>
                </c:pt>
                <c:pt idx="46715">
                  <c:v>4.0715000000038497</c:v>
                </c:pt>
                <c:pt idx="46716">
                  <c:v>4.0716000000038495</c:v>
                </c:pt>
                <c:pt idx="46717">
                  <c:v>4.0717000000038492</c:v>
                </c:pt>
                <c:pt idx="46718">
                  <c:v>4.071800000003849</c:v>
                </c:pt>
                <c:pt idx="46719">
                  <c:v>4.0719000000038488</c:v>
                </c:pt>
                <c:pt idx="46720">
                  <c:v>4.0720000000038485</c:v>
                </c:pt>
                <c:pt idx="46721">
                  <c:v>4.0721000000038483</c:v>
                </c:pt>
                <c:pt idx="46722">
                  <c:v>4.0722000000038481</c:v>
                </c:pt>
                <c:pt idx="46723">
                  <c:v>4.0723000000038478</c:v>
                </c:pt>
                <c:pt idx="46724">
                  <c:v>4.0724000000038476</c:v>
                </c:pt>
                <c:pt idx="46725">
                  <c:v>4.0725000000038474</c:v>
                </c:pt>
                <c:pt idx="46726">
                  <c:v>4.0726000000038471</c:v>
                </c:pt>
                <c:pt idx="46727">
                  <c:v>4.0727000000038469</c:v>
                </c:pt>
                <c:pt idx="46728">
                  <c:v>4.0728000000038467</c:v>
                </c:pt>
                <c:pt idx="46729">
                  <c:v>4.0729000000038464</c:v>
                </c:pt>
                <c:pt idx="46730">
                  <c:v>4.0730000000038462</c:v>
                </c:pt>
                <c:pt idx="46731">
                  <c:v>4.073100000003846</c:v>
                </c:pt>
                <c:pt idx="46732">
                  <c:v>4.0732000000038457</c:v>
                </c:pt>
                <c:pt idx="46733">
                  <c:v>4.0733000000038455</c:v>
                </c:pt>
                <c:pt idx="46734">
                  <c:v>4.0734000000038453</c:v>
                </c:pt>
                <c:pt idx="46735">
                  <c:v>4.073500000003845</c:v>
                </c:pt>
                <c:pt idx="46736">
                  <c:v>4.0736000000038448</c:v>
                </c:pt>
                <c:pt idx="46737">
                  <c:v>4.0737000000038446</c:v>
                </c:pt>
                <c:pt idx="46738">
                  <c:v>4.0738000000038443</c:v>
                </c:pt>
                <c:pt idx="46739">
                  <c:v>4.0739000000038441</c:v>
                </c:pt>
                <c:pt idx="46740">
                  <c:v>4.0740000000038439</c:v>
                </c:pt>
                <c:pt idx="46741">
                  <c:v>4.0741000000038436</c:v>
                </c:pt>
                <c:pt idx="46742">
                  <c:v>4.0742000000038434</c:v>
                </c:pt>
                <c:pt idx="46743">
                  <c:v>4.0743000000038432</c:v>
                </c:pt>
                <c:pt idx="46744">
                  <c:v>4.0744000000038429</c:v>
                </c:pt>
                <c:pt idx="46745">
                  <c:v>4.0745000000038427</c:v>
                </c:pt>
                <c:pt idx="46746">
                  <c:v>4.0746000000038425</c:v>
                </c:pt>
                <c:pt idx="46747">
                  <c:v>4.0747000000038422</c:v>
                </c:pt>
                <c:pt idx="46748">
                  <c:v>4.074800000003842</c:v>
                </c:pt>
                <c:pt idx="46749">
                  <c:v>4.0749000000038418</c:v>
                </c:pt>
                <c:pt idx="46750">
                  <c:v>4.0750000000038415</c:v>
                </c:pt>
                <c:pt idx="46751">
                  <c:v>4.0751000000038413</c:v>
                </c:pt>
                <c:pt idx="46752">
                  <c:v>4.0752000000038411</c:v>
                </c:pt>
                <c:pt idx="46753">
                  <c:v>4.0753000000038409</c:v>
                </c:pt>
                <c:pt idx="46754">
                  <c:v>4.0754000000038406</c:v>
                </c:pt>
                <c:pt idx="46755">
                  <c:v>4.0755000000038404</c:v>
                </c:pt>
                <c:pt idx="46756">
                  <c:v>4.0756000000038402</c:v>
                </c:pt>
                <c:pt idx="46757">
                  <c:v>4.0757000000038399</c:v>
                </c:pt>
                <c:pt idx="46758">
                  <c:v>4.0758000000038397</c:v>
                </c:pt>
                <c:pt idx="46759">
                  <c:v>4.0759000000038395</c:v>
                </c:pt>
                <c:pt idx="46760">
                  <c:v>4.0760000000038392</c:v>
                </c:pt>
                <c:pt idx="46761">
                  <c:v>4.076100000003839</c:v>
                </c:pt>
                <c:pt idx="46762">
                  <c:v>4.0762000000038388</c:v>
                </c:pt>
                <c:pt idx="46763">
                  <c:v>4.0763000000038385</c:v>
                </c:pt>
                <c:pt idx="46764">
                  <c:v>4.0764000000038383</c:v>
                </c:pt>
                <c:pt idx="46765">
                  <c:v>4.0765000000038381</c:v>
                </c:pt>
                <c:pt idx="46766">
                  <c:v>4.0766000000038378</c:v>
                </c:pt>
                <c:pt idx="46767">
                  <c:v>4.0767000000038376</c:v>
                </c:pt>
                <c:pt idx="46768">
                  <c:v>4.0768000000038374</c:v>
                </c:pt>
                <c:pt idx="46769">
                  <c:v>4.0769000000038371</c:v>
                </c:pt>
                <c:pt idx="46770">
                  <c:v>4.0770000000038369</c:v>
                </c:pt>
                <c:pt idx="46771">
                  <c:v>4.0771000000038367</c:v>
                </c:pt>
                <c:pt idx="46772">
                  <c:v>4.0772000000038364</c:v>
                </c:pt>
                <c:pt idx="46773">
                  <c:v>4.0773000000038362</c:v>
                </c:pt>
                <c:pt idx="46774">
                  <c:v>4.077400000003836</c:v>
                </c:pt>
                <c:pt idx="46775">
                  <c:v>4.0775000000038357</c:v>
                </c:pt>
                <c:pt idx="46776">
                  <c:v>4.0776000000038355</c:v>
                </c:pt>
                <c:pt idx="46777">
                  <c:v>4.0777000000038353</c:v>
                </c:pt>
                <c:pt idx="46778">
                  <c:v>4.077800000003835</c:v>
                </c:pt>
                <c:pt idx="46779">
                  <c:v>4.0779000000038348</c:v>
                </c:pt>
                <c:pt idx="46780">
                  <c:v>4.0780000000038346</c:v>
                </c:pt>
                <c:pt idx="46781">
                  <c:v>4.0781000000038343</c:v>
                </c:pt>
                <c:pt idx="46782">
                  <c:v>4.0782000000038341</c:v>
                </c:pt>
                <c:pt idx="46783">
                  <c:v>4.0783000000038339</c:v>
                </c:pt>
                <c:pt idx="46784">
                  <c:v>4.0784000000038336</c:v>
                </c:pt>
                <c:pt idx="46785">
                  <c:v>4.0785000000038334</c:v>
                </c:pt>
                <c:pt idx="46786">
                  <c:v>4.0786000000038332</c:v>
                </c:pt>
                <c:pt idx="46787">
                  <c:v>4.0787000000038329</c:v>
                </c:pt>
                <c:pt idx="46788">
                  <c:v>4.0788000000038327</c:v>
                </c:pt>
                <c:pt idx="46789">
                  <c:v>4.0789000000038325</c:v>
                </c:pt>
                <c:pt idx="46790">
                  <c:v>4.0790000000038322</c:v>
                </c:pt>
                <c:pt idx="46791">
                  <c:v>4.079100000003832</c:v>
                </c:pt>
                <c:pt idx="46792">
                  <c:v>4.0792000000038318</c:v>
                </c:pt>
                <c:pt idx="46793">
                  <c:v>4.0793000000038315</c:v>
                </c:pt>
                <c:pt idx="46794">
                  <c:v>4.0794000000038313</c:v>
                </c:pt>
                <c:pt idx="46795">
                  <c:v>4.0795000000038311</c:v>
                </c:pt>
                <c:pt idx="46796">
                  <c:v>4.0796000000038308</c:v>
                </c:pt>
                <c:pt idx="46797">
                  <c:v>4.0797000000038306</c:v>
                </c:pt>
                <c:pt idx="46798">
                  <c:v>4.0798000000038304</c:v>
                </c:pt>
                <c:pt idx="46799">
                  <c:v>4.0799000000038301</c:v>
                </c:pt>
                <c:pt idx="46800">
                  <c:v>4.0800000000038299</c:v>
                </c:pt>
                <c:pt idx="46801">
                  <c:v>4.0801000000038297</c:v>
                </c:pt>
                <c:pt idx="46802">
                  <c:v>4.0802000000038294</c:v>
                </c:pt>
                <c:pt idx="46803">
                  <c:v>4.0803000000038292</c:v>
                </c:pt>
                <c:pt idx="46804">
                  <c:v>4.080400000003829</c:v>
                </c:pt>
                <c:pt idx="46805">
                  <c:v>4.0805000000038287</c:v>
                </c:pt>
                <c:pt idx="46806">
                  <c:v>4.0806000000038285</c:v>
                </c:pt>
                <c:pt idx="46807">
                  <c:v>4.0807000000038283</c:v>
                </c:pt>
                <c:pt idx="46808">
                  <c:v>4.080800000003828</c:v>
                </c:pt>
                <c:pt idx="46809">
                  <c:v>4.0809000000038278</c:v>
                </c:pt>
                <c:pt idx="46810">
                  <c:v>4.0810000000038276</c:v>
                </c:pt>
                <c:pt idx="46811">
                  <c:v>4.0811000000038273</c:v>
                </c:pt>
                <c:pt idx="46812">
                  <c:v>4.0812000000038271</c:v>
                </c:pt>
                <c:pt idx="46813">
                  <c:v>4.0813000000038269</c:v>
                </c:pt>
                <c:pt idx="46814">
                  <c:v>4.0814000000038266</c:v>
                </c:pt>
                <c:pt idx="46815">
                  <c:v>4.0815000000038264</c:v>
                </c:pt>
                <c:pt idx="46816">
                  <c:v>4.0816000000038262</c:v>
                </c:pt>
                <c:pt idx="46817">
                  <c:v>4.0817000000038259</c:v>
                </c:pt>
                <c:pt idx="46818">
                  <c:v>4.0818000000038257</c:v>
                </c:pt>
                <c:pt idx="46819">
                  <c:v>4.0819000000038255</c:v>
                </c:pt>
                <c:pt idx="46820">
                  <c:v>4.0820000000038252</c:v>
                </c:pt>
                <c:pt idx="46821">
                  <c:v>4.082100000003825</c:v>
                </c:pt>
                <c:pt idx="46822">
                  <c:v>4.0822000000038248</c:v>
                </c:pt>
                <c:pt idx="46823">
                  <c:v>4.0823000000038245</c:v>
                </c:pt>
                <c:pt idx="46824">
                  <c:v>4.0824000000038243</c:v>
                </c:pt>
                <c:pt idx="46825">
                  <c:v>4.0825000000038241</c:v>
                </c:pt>
                <c:pt idx="46826">
                  <c:v>4.0826000000038238</c:v>
                </c:pt>
                <c:pt idx="46827">
                  <c:v>4.0827000000038236</c:v>
                </c:pt>
                <c:pt idx="46828">
                  <c:v>4.0828000000038234</c:v>
                </c:pt>
                <c:pt idx="46829">
                  <c:v>4.0829000000038231</c:v>
                </c:pt>
                <c:pt idx="46830">
                  <c:v>4.0830000000038229</c:v>
                </c:pt>
                <c:pt idx="46831">
                  <c:v>4.0831000000038227</c:v>
                </c:pt>
                <c:pt idx="46832">
                  <c:v>4.0832000000038224</c:v>
                </c:pt>
                <c:pt idx="46833">
                  <c:v>4.0833000000038222</c:v>
                </c:pt>
                <c:pt idx="46834">
                  <c:v>4.083400000003822</c:v>
                </c:pt>
                <c:pt idx="46835">
                  <c:v>4.0835000000038217</c:v>
                </c:pt>
                <c:pt idx="46836">
                  <c:v>4.0836000000038215</c:v>
                </c:pt>
                <c:pt idx="46837">
                  <c:v>4.0837000000038213</c:v>
                </c:pt>
                <c:pt idx="46838">
                  <c:v>4.083800000003821</c:v>
                </c:pt>
                <c:pt idx="46839">
                  <c:v>4.0839000000038208</c:v>
                </c:pt>
                <c:pt idx="46840">
                  <c:v>4.0840000000038206</c:v>
                </c:pt>
                <c:pt idx="46841">
                  <c:v>4.0841000000038203</c:v>
                </c:pt>
                <c:pt idx="46842">
                  <c:v>4.0842000000038201</c:v>
                </c:pt>
                <c:pt idx="46843">
                  <c:v>4.0843000000038199</c:v>
                </c:pt>
                <c:pt idx="46844">
                  <c:v>4.0844000000038196</c:v>
                </c:pt>
                <c:pt idx="46845">
                  <c:v>4.0845000000038194</c:v>
                </c:pt>
                <c:pt idx="46846">
                  <c:v>4.0846000000038192</c:v>
                </c:pt>
                <c:pt idx="46847">
                  <c:v>4.0847000000038189</c:v>
                </c:pt>
                <c:pt idx="46848">
                  <c:v>4.0848000000038187</c:v>
                </c:pt>
                <c:pt idx="46849">
                  <c:v>4.0849000000038185</c:v>
                </c:pt>
                <c:pt idx="46850">
                  <c:v>4.0850000000038182</c:v>
                </c:pt>
                <c:pt idx="46851">
                  <c:v>4.085100000003818</c:v>
                </c:pt>
                <c:pt idx="46852">
                  <c:v>4.0852000000038178</c:v>
                </c:pt>
                <c:pt idx="46853">
                  <c:v>4.0853000000038175</c:v>
                </c:pt>
                <c:pt idx="46854">
                  <c:v>4.0854000000038173</c:v>
                </c:pt>
                <c:pt idx="46855">
                  <c:v>4.0855000000038171</c:v>
                </c:pt>
                <c:pt idx="46856">
                  <c:v>4.0856000000038168</c:v>
                </c:pt>
                <c:pt idx="46857">
                  <c:v>4.0857000000038166</c:v>
                </c:pt>
                <c:pt idx="46858">
                  <c:v>4.0858000000038164</c:v>
                </c:pt>
                <c:pt idx="46859">
                  <c:v>4.0859000000038161</c:v>
                </c:pt>
                <c:pt idx="46860">
                  <c:v>4.0860000000038159</c:v>
                </c:pt>
                <c:pt idx="46861">
                  <c:v>4.0861000000038157</c:v>
                </c:pt>
                <c:pt idx="46862">
                  <c:v>4.0862000000038154</c:v>
                </c:pt>
                <c:pt idx="46863">
                  <c:v>4.0863000000038152</c:v>
                </c:pt>
                <c:pt idx="46864">
                  <c:v>4.086400000003815</c:v>
                </c:pt>
                <c:pt idx="46865">
                  <c:v>4.0865000000038147</c:v>
                </c:pt>
                <c:pt idx="46866">
                  <c:v>4.0866000000038145</c:v>
                </c:pt>
                <c:pt idx="46867">
                  <c:v>4.0867000000038143</c:v>
                </c:pt>
                <c:pt idx="46868">
                  <c:v>4.086800000003814</c:v>
                </c:pt>
                <c:pt idx="46869">
                  <c:v>4.0869000000038138</c:v>
                </c:pt>
                <c:pt idx="46870">
                  <c:v>4.0870000000038136</c:v>
                </c:pt>
                <c:pt idx="46871">
                  <c:v>4.0871000000038133</c:v>
                </c:pt>
                <c:pt idx="46872">
                  <c:v>4.0872000000038131</c:v>
                </c:pt>
                <c:pt idx="46873">
                  <c:v>4.0873000000038129</c:v>
                </c:pt>
                <c:pt idx="46874">
                  <c:v>4.0874000000038127</c:v>
                </c:pt>
                <c:pt idx="46875">
                  <c:v>4.0875000000038124</c:v>
                </c:pt>
                <c:pt idx="46876">
                  <c:v>4.0876000000038122</c:v>
                </c:pt>
                <c:pt idx="46877">
                  <c:v>4.087700000003812</c:v>
                </c:pt>
                <c:pt idx="46878">
                  <c:v>4.0878000000038117</c:v>
                </c:pt>
                <c:pt idx="46879">
                  <c:v>4.0879000000038115</c:v>
                </c:pt>
                <c:pt idx="46880">
                  <c:v>4.0880000000038113</c:v>
                </c:pt>
                <c:pt idx="46881">
                  <c:v>4.088100000003811</c:v>
                </c:pt>
                <c:pt idx="46882">
                  <c:v>4.0882000000038108</c:v>
                </c:pt>
                <c:pt idx="46883">
                  <c:v>4.0883000000038106</c:v>
                </c:pt>
                <c:pt idx="46884">
                  <c:v>4.0884000000038103</c:v>
                </c:pt>
                <c:pt idx="46885">
                  <c:v>4.0885000000038101</c:v>
                </c:pt>
                <c:pt idx="46886">
                  <c:v>4.0886000000038099</c:v>
                </c:pt>
                <c:pt idx="46887">
                  <c:v>4.0887000000038096</c:v>
                </c:pt>
                <c:pt idx="46888">
                  <c:v>4.0888000000038094</c:v>
                </c:pt>
                <c:pt idx="46889">
                  <c:v>4.0889000000038092</c:v>
                </c:pt>
                <c:pt idx="46890">
                  <c:v>4.0890000000038089</c:v>
                </c:pt>
                <c:pt idx="46891">
                  <c:v>4.0891000000038087</c:v>
                </c:pt>
                <c:pt idx="46892">
                  <c:v>4.0892000000038085</c:v>
                </c:pt>
                <c:pt idx="46893">
                  <c:v>4.0893000000038082</c:v>
                </c:pt>
                <c:pt idx="46894">
                  <c:v>4.089400000003808</c:v>
                </c:pt>
                <c:pt idx="46895">
                  <c:v>4.0895000000038078</c:v>
                </c:pt>
                <c:pt idx="46896">
                  <c:v>4.0896000000038075</c:v>
                </c:pt>
                <c:pt idx="46897">
                  <c:v>4.0897000000038073</c:v>
                </c:pt>
                <c:pt idx="46898">
                  <c:v>4.0898000000038071</c:v>
                </c:pt>
                <c:pt idx="46899">
                  <c:v>4.0899000000038068</c:v>
                </c:pt>
                <c:pt idx="46900">
                  <c:v>4.0900000000038066</c:v>
                </c:pt>
                <c:pt idx="46901">
                  <c:v>4.0901000000038064</c:v>
                </c:pt>
                <c:pt idx="46902">
                  <c:v>4.0902000000038061</c:v>
                </c:pt>
                <c:pt idx="46903">
                  <c:v>4.0903000000038059</c:v>
                </c:pt>
                <c:pt idx="46904">
                  <c:v>4.0904000000038057</c:v>
                </c:pt>
                <c:pt idx="46905">
                  <c:v>4.0905000000038054</c:v>
                </c:pt>
                <c:pt idx="46906">
                  <c:v>4.0906000000038052</c:v>
                </c:pt>
                <c:pt idx="46907">
                  <c:v>4.090700000003805</c:v>
                </c:pt>
                <c:pt idx="46908">
                  <c:v>4.0908000000038047</c:v>
                </c:pt>
                <c:pt idx="46909">
                  <c:v>4.0909000000038045</c:v>
                </c:pt>
                <c:pt idx="46910">
                  <c:v>4.0910000000038043</c:v>
                </c:pt>
                <c:pt idx="46911">
                  <c:v>4.091100000003804</c:v>
                </c:pt>
                <c:pt idx="46912">
                  <c:v>4.0912000000038038</c:v>
                </c:pt>
                <c:pt idx="46913">
                  <c:v>4.0913000000038036</c:v>
                </c:pt>
                <c:pt idx="46914">
                  <c:v>4.0914000000038033</c:v>
                </c:pt>
                <c:pt idx="46915">
                  <c:v>4.0915000000038031</c:v>
                </c:pt>
                <c:pt idx="46916">
                  <c:v>4.0916000000038029</c:v>
                </c:pt>
                <c:pt idx="46917">
                  <c:v>4.0917000000038026</c:v>
                </c:pt>
                <c:pt idx="46918">
                  <c:v>4.0918000000038024</c:v>
                </c:pt>
                <c:pt idx="46919">
                  <c:v>4.0919000000038022</c:v>
                </c:pt>
                <c:pt idx="46920">
                  <c:v>4.0920000000038019</c:v>
                </c:pt>
                <c:pt idx="46921">
                  <c:v>4.0921000000038017</c:v>
                </c:pt>
                <c:pt idx="46922">
                  <c:v>4.0922000000038015</c:v>
                </c:pt>
                <c:pt idx="46923">
                  <c:v>4.0923000000038012</c:v>
                </c:pt>
                <c:pt idx="46924">
                  <c:v>4.092400000003801</c:v>
                </c:pt>
                <c:pt idx="46925">
                  <c:v>4.0925000000038008</c:v>
                </c:pt>
                <c:pt idx="46926">
                  <c:v>4.0926000000038005</c:v>
                </c:pt>
                <c:pt idx="46927">
                  <c:v>4.0927000000038003</c:v>
                </c:pt>
                <c:pt idx="46928">
                  <c:v>4.0928000000038001</c:v>
                </c:pt>
                <c:pt idx="46929">
                  <c:v>4.0929000000037998</c:v>
                </c:pt>
                <c:pt idx="46930">
                  <c:v>4.0930000000037996</c:v>
                </c:pt>
                <c:pt idx="46931">
                  <c:v>4.0931000000037994</c:v>
                </c:pt>
                <c:pt idx="46932">
                  <c:v>4.0932000000037991</c:v>
                </c:pt>
                <c:pt idx="46933">
                  <c:v>4.0933000000037989</c:v>
                </c:pt>
                <c:pt idx="46934">
                  <c:v>4.0934000000037987</c:v>
                </c:pt>
                <c:pt idx="46935">
                  <c:v>4.0935000000037984</c:v>
                </c:pt>
                <c:pt idx="46936">
                  <c:v>4.0936000000037982</c:v>
                </c:pt>
                <c:pt idx="46937">
                  <c:v>4.093700000003798</c:v>
                </c:pt>
                <c:pt idx="46938">
                  <c:v>4.0938000000037977</c:v>
                </c:pt>
                <c:pt idx="46939">
                  <c:v>4.0939000000037975</c:v>
                </c:pt>
                <c:pt idx="46940">
                  <c:v>4.0940000000037973</c:v>
                </c:pt>
                <c:pt idx="46941">
                  <c:v>4.094100000003797</c:v>
                </c:pt>
                <c:pt idx="46942">
                  <c:v>4.0942000000037968</c:v>
                </c:pt>
                <c:pt idx="46943">
                  <c:v>4.0943000000037966</c:v>
                </c:pt>
                <c:pt idx="46944">
                  <c:v>4.0944000000037963</c:v>
                </c:pt>
                <c:pt idx="46945">
                  <c:v>4.0945000000037961</c:v>
                </c:pt>
                <c:pt idx="46946">
                  <c:v>4.0946000000037959</c:v>
                </c:pt>
                <c:pt idx="46947">
                  <c:v>4.0947000000037956</c:v>
                </c:pt>
                <c:pt idx="46948">
                  <c:v>4.0948000000037954</c:v>
                </c:pt>
                <c:pt idx="46949">
                  <c:v>4.0949000000037952</c:v>
                </c:pt>
                <c:pt idx="46950">
                  <c:v>4.0950000000037949</c:v>
                </c:pt>
                <c:pt idx="46951">
                  <c:v>4.0951000000037947</c:v>
                </c:pt>
                <c:pt idx="46952">
                  <c:v>4.0952000000037945</c:v>
                </c:pt>
                <c:pt idx="46953">
                  <c:v>4.0953000000037942</c:v>
                </c:pt>
                <c:pt idx="46954">
                  <c:v>4.095400000003794</c:v>
                </c:pt>
                <c:pt idx="46955">
                  <c:v>4.0955000000037938</c:v>
                </c:pt>
                <c:pt idx="46956">
                  <c:v>4.0956000000037935</c:v>
                </c:pt>
                <c:pt idx="46957">
                  <c:v>4.0957000000037933</c:v>
                </c:pt>
                <c:pt idx="46958">
                  <c:v>4.0958000000037931</c:v>
                </c:pt>
                <c:pt idx="46959">
                  <c:v>4.0959000000037928</c:v>
                </c:pt>
                <c:pt idx="46960">
                  <c:v>4.0960000000037926</c:v>
                </c:pt>
                <c:pt idx="46961">
                  <c:v>4.0961000000037924</c:v>
                </c:pt>
                <c:pt idx="46962">
                  <c:v>4.0962000000037921</c:v>
                </c:pt>
                <c:pt idx="46963">
                  <c:v>4.0963000000037919</c:v>
                </c:pt>
                <c:pt idx="46964">
                  <c:v>4.0964000000037917</c:v>
                </c:pt>
                <c:pt idx="46965">
                  <c:v>4.0965000000037914</c:v>
                </c:pt>
                <c:pt idx="46966">
                  <c:v>4.0966000000037912</c:v>
                </c:pt>
                <c:pt idx="46967">
                  <c:v>4.096700000003791</c:v>
                </c:pt>
                <c:pt idx="46968">
                  <c:v>4.0968000000037907</c:v>
                </c:pt>
                <c:pt idx="46969">
                  <c:v>4.0969000000037905</c:v>
                </c:pt>
                <c:pt idx="46970">
                  <c:v>4.0970000000037903</c:v>
                </c:pt>
                <c:pt idx="46971">
                  <c:v>4.09710000000379</c:v>
                </c:pt>
                <c:pt idx="46972">
                  <c:v>4.0972000000037898</c:v>
                </c:pt>
                <c:pt idx="46973">
                  <c:v>4.0973000000037896</c:v>
                </c:pt>
                <c:pt idx="46974">
                  <c:v>4.0974000000037893</c:v>
                </c:pt>
                <c:pt idx="46975">
                  <c:v>4.0975000000037891</c:v>
                </c:pt>
                <c:pt idx="46976">
                  <c:v>4.0976000000037889</c:v>
                </c:pt>
                <c:pt idx="46977">
                  <c:v>4.0977000000037886</c:v>
                </c:pt>
                <c:pt idx="46978">
                  <c:v>4.0978000000037884</c:v>
                </c:pt>
                <c:pt idx="46979">
                  <c:v>4.0979000000037882</c:v>
                </c:pt>
                <c:pt idx="46980">
                  <c:v>4.0980000000037879</c:v>
                </c:pt>
                <c:pt idx="46981">
                  <c:v>4.0981000000037877</c:v>
                </c:pt>
                <c:pt idx="46982">
                  <c:v>4.0982000000037875</c:v>
                </c:pt>
                <c:pt idx="46983">
                  <c:v>4.0983000000037872</c:v>
                </c:pt>
                <c:pt idx="46984">
                  <c:v>4.098400000003787</c:v>
                </c:pt>
                <c:pt idx="46985">
                  <c:v>4.0985000000037868</c:v>
                </c:pt>
                <c:pt idx="46986">
                  <c:v>4.0986000000037865</c:v>
                </c:pt>
                <c:pt idx="46987">
                  <c:v>4.0987000000037863</c:v>
                </c:pt>
                <c:pt idx="46988">
                  <c:v>4.0988000000037861</c:v>
                </c:pt>
                <c:pt idx="46989">
                  <c:v>4.0989000000037858</c:v>
                </c:pt>
                <c:pt idx="46990">
                  <c:v>4.0990000000037856</c:v>
                </c:pt>
                <c:pt idx="46991">
                  <c:v>4.0991000000037854</c:v>
                </c:pt>
                <c:pt idx="46992">
                  <c:v>4.0992000000037851</c:v>
                </c:pt>
                <c:pt idx="46993">
                  <c:v>4.0993000000037849</c:v>
                </c:pt>
                <c:pt idx="46994">
                  <c:v>4.0994000000037847</c:v>
                </c:pt>
                <c:pt idx="46995">
                  <c:v>4.0995000000037845</c:v>
                </c:pt>
                <c:pt idx="46996">
                  <c:v>4.0996000000037842</c:v>
                </c:pt>
                <c:pt idx="46997">
                  <c:v>4.099700000003784</c:v>
                </c:pt>
                <c:pt idx="46998">
                  <c:v>4.0998000000037838</c:v>
                </c:pt>
                <c:pt idx="46999">
                  <c:v>4.0999000000037835</c:v>
                </c:pt>
                <c:pt idx="47000">
                  <c:v>4.1000000000037833</c:v>
                </c:pt>
                <c:pt idx="47001">
                  <c:v>4.1001000000037831</c:v>
                </c:pt>
                <c:pt idx="47002">
                  <c:v>4.1002000000037828</c:v>
                </c:pt>
                <c:pt idx="47003">
                  <c:v>4.1003000000037826</c:v>
                </c:pt>
                <c:pt idx="47004">
                  <c:v>4.1004000000037824</c:v>
                </c:pt>
                <c:pt idx="47005">
                  <c:v>4.1005000000037821</c:v>
                </c:pt>
                <c:pt idx="47006">
                  <c:v>4.1006000000037819</c:v>
                </c:pt>
                <c:pt idx="47007">
                  <c:v>4.1007000000037817</c:v>
                </c:pt>
                <c:pt idx="47008">
                  <c:v>4.1008000000037814</c:v>
                </c:pt>
                <c:pt idx="47009">
                  <c:v>4.1009000000037812</c:v>
                </c:pt>
                <c:pt idx="47010">
                  <c:v>4.101000000003781</c:v>
                </c:pt>
                <c:pt idx="47011">
                  <c:v>4.1011000000037807</c:v>
                </c:pt>
                <c:pt idx="47012">
                  <c:v>4.1012000000037805</c:v>
                </c:pt>
                <c:pt idx="47013">
                  <c:v>4.1013000000037803</c:v>
                </c:pt>
                <c:pt idx="47014">
                  <c:v>4.10140000000378</c:v>
                </c:pt>
                <c:pt idx="47015">
                  <c:v>4.1015000000037798</c:v>
                </c:pt>
                <c:pt idx="47016">
                  <c:v>4.1016000000037796</c:v>
                </c:pt>
                <c:pt idx="47017">
                  <c:v>4.1017000000037793</c:v>
                </c:pt>
                <c:pt idx="47018">
                  <c:v>4.1018000000037791</c:v>
                </c:pt>
                <c:pt idx="47019">
                  <c:v>4.1019000000037789</c:v>
                </c:pt>
                <c:pt idx="47020">
                  <c:v>4.1020000000037786</c:v>
                </c:pt>
                <c:pt idx="47021">
                  <c:v>4.1021000000037784</c:v>
                </c:pt>
                <c:pt idx="47022">
                  <c:v>4.1022000000037782</c:v>
                </c:pt>
                <c:pt idx="47023">
                  <c:v>4.1023000000037779</c:v>
                </c:pt>
                <c:pt idx="47024">
                  <c:v>4.1024000000037777</c:v>
                </c:pt>
                <c:pt idx="47025">
                  <c:v>4.1025000000037775</c:v>
                </c:pt>
                <c:pt idx="47026">
                  <c:v>4.1026000000037772</c:v>
                </c:pt>
                <c:pt idx="47027">
                  <c:v>4.102700000003777</c:v>
                </c:pt>
                <c:pt idx="47028">
                  <c:v>4.1028000000037768</c:v>
                </c:pt>
                <c:pt idx="47029">
                  <c:v>4.1029000000037765</c:v>
                </c:pt>
                <c:pt idx="47030">
                  <c:v>4.1030000000037763</c:v>
                </c:pt>
                <c:pt idx="47031">
                  <c:v>4.1031000000037761</c:v>
                </c:pt>
                <c:pt idx="47032">
                  <c:v>4.1032000000037758</c:v>
                </c:pt>
                <c:pt idx="47033">
                  <c:v>4.1033000000037756</c:v>
                </c:pt>
                <c:pt idx="47034">
                  <c:v>4.1034000000037754</c:v>
                </c:pt>
                <c:pt idx="47035">
                  <c:v>4.1035000000037751</c:v>
                </c:pt>
                <c:pt idx="47036">
                  <c:v>4.1036000000037749</c:v>
                </c:pt>
                <c:pt idx="47037">
                  <c:v>4.1037000000037747</c:v>
                </c:pt>
                <c:pt idx="47038">
                  <c:v>4.1038000000037744</c:v>
                </c:pt>
                <c:pt idx="47039">
                  <c:v>4.1039000000037742</c:v>
                </c:pt>
                <c:pt idx="47040">
                  <c:v>4.104000000003774</c:v>
                </c:pt>
                <c:pt idx="47041">
                  <c:v>4.1041000000037737</c:v>
                </c:pt>
                <c:pt idx="47042">
                  <c:v>4.1042000000037735</c:v>
                </c:pt>
                <c:pt idx="47043">
                  <c:v>4.1043000000037733</c:v>
                </c:pt>
                <c:pt idx="47044">
                  <c:v>4.104400000003773</c:v>
                </c:pt>
                <c:pt idx="47045">
                  <c:v>4.1045000000037728</c:v>
                </c:pt>
                <c:pt idx="47046">
                  <c:v>4.1046000000037726</c:v>
                </c:pt>
                <c:pt idx="47047">
                  <c:v>4.1047000000037723</c:v>
                </c:pt>
                <c:pt idx="47048">
                  <c:v>4.1048000000037721</c:v>
                </c:pt>
                <c:pt idx="47049">
                  <c:v>4.1049000000037719</c:v>
                </c:pt>
                <c:pt idx="47050">
                  <c:v>4.1050000000037716</c:v>
                </c:pt>
                <c:pt idx="47051">
                  <c:v>4.1051000000037714</c:v>
                </c:pt>
                <c:pt idx="47052">
                  <c:v>4.1052000000037712</c:v>
                </c:pt>
                <c:pt idx="47053">
                  <c:v>4.1053000000037709</c:v>
                </c:pt>
                <c:pt idx="47054">
                  <c:v>4.1054000000037707</c:v>
                </c:pt>
                <c:pt idx="47055">
                  <c:v>4.1055000000037705</c:v>
                </c:pt>
                <c:pt idx="47056">
                  <c:v>4.1056000000037702</c:v>
                </c:pt>
                <c:pt idx="47057">
                  <c:v>4.10570000000377</c:v>
                </c:pt>
                <c:pt idx="47058">
                  <c:v>4.1058000000037698</c:v>
                </c:pt>
                <c:pt idx="47059">
                  <c:v>4.1059000000037695</c:v>
                </c:pt>
                <c:pt idx="47060">
                  <c:v>4.1060000000037693</c:v>
                </c:pt>
                <c:pt idx="47061">
                  <c:v>4.1061000000037691</c:v>
                </c:pt>
                <c:pt idx="47062">
                  <c:v>4.1062000000037688</c:v>
                </c:pt>
                <c:pt idx="47063">
                  <c:v>4.1063000000037686</c:v>
                </c:pt>
                <c:pt idx="47064">
                  <c:v>4.1064000000037684</c:v>
                </c:pt>
                <c:pt idx="47065">
                  <c:v>4.1065000000037681</c:v>
                </c:pt>
                <c:pt idx="47066">
                  <c:v>4.1066000000037679</c:v>
                </c:pt>
                <c:pt idx="47067">
                  <c:v>4.1067000000037677</c:v>
                </c:pt>
                <c:pt idx="47068">
                  <c:v>4.1068000000037674</c:v>
                </c:pt>
                <c:pt idx="47069">
                  <c:v>4.1069000000037672</c:v>
                </c:pt>
                <c:pt idx="47070">
                  <c:v>4.107000000003767</c:v>
                </c:pt>
                <c:pt idx="47071">
                  <c:v>4.1071000000037667</c:v>
                </c:pt>
                <c:pt idx="47072">
                  <c:v>4.1072000000037665</c:v>
                </c:pt>
                <c:pt idx="47073">
                  <c:v>4.1073000000037663</c:v>
                </c:pt>
                <c:pt idx="47074">
                  <c:v>4.107400000003766</c:v>
                </c:pt>
                <c:pt idx="47075">
                  <c:v>4.1075000000037658</c:v>
                </c:pt>
                <c:pt idx="47076">
                  <c:v>4.1076000000037656</c:v>
                </c:pt>
                <c:pt idx="47077">
                  <c:v>4.1077000000037653</c:v>
                </c:pt>
                <c:pt idx="47078">
                  <c:v>4.1078000000037651</c:v>
                </c:pt>
                <c:pt idx="47079">
                  <c:v>4.1079000000037649</c:v>
                </c:pt>
                <c:pt idx="47080">
                  <c:v>4.1080000000037646</c:v>
                </c:pt>
                <c:pt idx="47081">
                  <c:v>4.1081000000037644</c:v>
                </c:pt>
                <c:pt idx="47082">
                  <c:v>4.1082000000037642</c:v>
                </c:pt>
                <c:pt idx="47083">
                  <c:v>4.1083000000037639</c:v>
                </c:pt>
                <c:pt idx="47084">
                  <c:v>4.1084000000037637</c:v>
                </c:pt>
                <c:pt idx="47085">
                  <c:v>4.1085000000037635</c:v>
                </c:pt>
                <c:pt idx="47086">
                  <c:v>4.1086000000037632</c:v>
                </c:pt>
                <c:pt idx="47087">
                  <c:v>4.108700000003763</c:v>
                </c:pt>
                <c:pt idx="47088">
                  <c:v>4.1088000000037628</c:v>
                </c:pt>
                <c:pt idx="47089">
                  <c:v>4.1089000000037625</c:v>
                </c:pt>
                <c:pt idx="47090">
                  <c:v>4.1090000000037623</c:v>
                </c:pt>
                <c:pt idx="47091">
                  <c:v>4.1091000000037621</c:v>
                </c:pt>
                <c:pt idx="47092">
                  <c:v>4.1092000000037618</c:v>
                </c:pt>
                <c:pt idx="47093">
                  <c:v>4.1093000000037616</c:v>
                </c:pt>
                <c:pt idx="47094">
                  <c:v>4.1094000000037614</c:v>
                </c:pt>
                <c:pt idx="47095">
                  <c:v>4.1095000000037611</c:v>
                </c:pt>
                <c:pt idx="47096">
                  <c:v>4.1096000000037609</c:v>
                </c:pt>
                <c:pt idx="47097">
                  <c:v>4.1097000000037607</c:v>
                </c:pt>
                <c:pt idx="47098">
                  <c:v>4.1098000000037604</c:v>
                </c:pt>
                <c:pt idx="47099">
                  <c:v>4.1099000000037602</c:v>
                </c:pt>
                <c:pt idx="47100">
                  <c:v>4.11000000000376</c:v>
                </c:pt>
                <c:pt idx="47101">
                  <c:v>4.1101000000037597</c:v>
                </c:pt>
                <c:pt idx="47102">
                  <c:v>4.1102000000037595</c:v>
                </c:pt>
                <c:pt idx="47103">
                  <c:v>4.1103000000037593</c:v>
                </c:pt>
                <c:pt idx="47104">
                  <c:v>4.110400000003759</c:v>
                </c:pt>
                <c:pt idx="47105">
                  <c:v>4.1105000000037588</c:v>
                </c:pt>
                <c:pt idx="47106">
                  <c:v>4.1106000000037586</c:v>
                </c:pt>
                <c:pt idx="47107">
                  <c:v>4.1107000000037583</c:v>
                </c:pt>
                <c:pt idx="47108">
                  <c:v>4.1108000000037581</c:v>
                </c:pt>
                <c:pt idx="47109">
                  <c:v>4.1109000000037579</c:v>
                </c:pt>
                <c:pt idx="47110">
                  <c:v>4.1110000000037576</c:v>
                </c:pt>
                <c:pt idx="47111">
                  <c:v>4.1111000000037574</c:v>
                </c:pt>
                <c:pt idx="47112">
                  <c:v>4.1112000000037572</c:v>
                </c:pt>
                <c:pt idx="47113">
                  <c:v>4.1113000000037569</c:v>
                </c:pt>
                <c:pt idx="47114">
                  <c:v>4.1114000000037567</c:v>
                </c:pt>
                <c:pt idx="47115">
                  <c:v>4.1115000000037565</c:v>
                </c:pt>
                <c:pt idx="47116">
                  <c:v>4.1116000000037563</c:v>
                </c:pt>
                <c:pt idx="47117">
                  <c:v>4.111700000003756</c:v>
                </c:pt>
                <c:pt idx="47118">
                  <c:v>4.1118000000037558</c:v>
                </c:pt>
                <c:pt idx="47119">
                  <c:v>4.1119000000037556</c:v>
                </c:pt>
                <c:pt idx="47120">
                  <c:v>4.1120000000037553</c:v>
                </c:pt>
                <c:pt idx="47121">
                  <c:v>4.1121000000037551</c:v>
                </c:pt>
                <c:pt idx="47122">
                  <c:v>4.1122000000037549</c:v>
                </c:pt>
                <c:pt idx="47123">
                  <c:v>4.1123000000037546</c:v>
                </c:pt>
                <c:pt idx="47124">
                  <c:v>4.1124000000037544</c:v>
                </c:pt>
                <c:pt idx="47125">
                  <c:v>4.1125000000037542</c:v>
                </c:pt>
                <c:pt idx="47126">
                  <c:v>4.1126000000037539</c:v>
                </c:pt>
                <c:pt idx="47127">
                  <c:v>4.1127000000037537</c:v>
                </c:pt>
                <c:pt idx="47128">
                  <c:v>4.1128000000037535</c:v>
                </c:pt>
                <c:pt idx="47129">
                  <c:v>4.1129000000037532</c:v>
                </c:pt>
                <c:pt idx="47130">
                  <c:v>4.113000000003753</c:v>
                </c:pt>
                <c:pt idx="47131">
                  <c:v>4.1131000000037528</c:v>
                </c:pt>
                <c:pt idx="47132">
                  <c:v>4.1132000000037525</c:v>
                </c:pt>
                <c:pt idx="47133">
                  <c:v>4.1133000000037523</c:v>
                </c:pt>
                <c:pt idx="47134">
                  <c:v>4.1134000000037521</c:v>
                </c:pt>
                <c:pt idx="47135">
                  <c:v>4.1135000000037518</c:v>
                </c:pt>
                <c:pt idx="47136">
                  <c:v>4.1136000000037516</c:v>
                </c:pt>
                <c:pt idx="47137">
                  <c:v>4.1137000000037514</c:v>
                </c:pt>
                <c:pt idx="47138">
                  <c:v>4.1138000000037511</c:v>
                </c:pt>
                <c:pt idx="47139">
                  <c:v>4.1139000000037509</c:v>
                </c:pt>
                <c:pt idx="47140">
                  <c:v>4.1140000000037507</c:v>
                </c:pt>
                <c:pt idx="47141">
                  <c:v>4.1141000000037504</c:v>
                </c:pt>
                <c:pt idx="47142">
                  <c:v>4.1142000000037502</c:v>
                </c:pt>
                <c:pt idx="47143">
                  <c:v>4.11430000000375</c:v>
                </c:pt>
                <c:pt idx="47144">
                  <c:v>4.1144000000037497</c:v>
                </c:pt>
                <c:pt idx="47145">
                  <c:v>4.1145000000037495</c:v>
                </c:pt>
                <c:pt idx="47146">
                  <c:v>4.1146000000037493</c:v>
                </c:pt>
                <c:pt idx="47147">
                  <c:v>4.114700000003749</c:v>
                </c:pt>
                <c:pt idx="47148">
                  <c:v>4.1148000000037488</c:v>
                </c:pt>
                <c:pt idx="47149">
                  <c:v>4.1149000000037486</c:v>
                </c:pt>
                <c:pt idx="47150">
                  <c:v>4.1150000000037483</c:v>
                </c:pt>
                <c:pt idx="47151">
                  <c:v>4.1151000000037481</c:v>
                </c:pt>
                <c:pt idx="47152">
                  <c:v>4.1152000000037479</c:v>
                </c:pt>
                <c:pt idx="47153">
                  <c:v>4.1153000000037476</c:v>
                </c:pt>
                <c:pt idx="47154">
                  <c:v>4.1154000000037474</c:v>
                </c:pt>
                <c:pt idx="47155">
                  <c:v>4.1155000000037472</c:v>
                </c:pt>
                <c:pt idx="47156">
                  <c:v>4.1156000000037469</c:v>
                </c:pt>
                <c:pt idx="47157">
                  <c:v>4.1157000000037467</c:v>
                </c:pt>
                <c:pt idx="47158">
                  <c:v>4.1158000000037465</c:v>
                </c:pt>
                <c:pt idx="47159">
                  <c:v>4.1159000000037462</c:v>
                </c:pt>
                <c:pt idx="47160">
                  <c:v>4.116000000003746</c:v>
                </c:pt>
                <c:pt idx="47161">
                  <c:v>4.1161000000037458</c:v>
                </c:pt>
                <c:pt idx="47162">
                  <c:v>4.1162000000037455</c:v>
                </c:pt>
                <c:pt idx="47163">
                  <c:v>4.1163000000037453</c:v>
                </c:pt>
                <c:pt idx="47164">
                  <c:v>4.1164000000037451</c:v>
                </c:pt>
                <c:pt idx="47165">
                  <c:v>4.1165000000037448</c:v>
                </c:pt>
                <c:pt idx="47166">
                  <c:v>4.1166000000037446</c:v>
                </c:pt>
                <c:pt idx="47167">
                  <c:v>4.1167000000037444</c:v>
                </c:pt>
                <c:pt idx="47168">
                  <c:v>4.1168000000037441</c:v>
                </c:pt>
                <c:pt idx="47169">
                  <c:v>4.1169000000037439</c:v>
                </c:pt>
                <c:pt idx="47170">
                  <c:v>4.1170000000037437</c:v>
                </c:pt>
                <c:pt idx="47171">
                  <c:v>4.1171000000037434</c:v>
                </c:pt>
                <c:pt idx="47172">
                  <c:v>4.1172000000037432</c:v>
                </c:pt>
                <c:pt idx="47173">
                  <c:v>4.117300000003743</c:v>
                </c:pt>
                <c:pt idx="47174">
                  <c:v>4.1174000000037427</c:v>
                </c:pt>
                <c:pt idx="47175">
                  <c:v>4.1175000000037425</c:v>
                </c:pt>
                <c:pt idx="47176">
                  <c:v>4.1176000000037423</c:v>
                </c:pt>
                <c:pt idx="47177">
                  <c:v>4.117700000003742</c:v>
                </c:pt>
                <c:pt idx="47178">
                  <c:v>4.1178000000037418</c:v>
                </c:pt>
                <c:pt idx="47179">
                  <c:v>4.1179000000037416</c:v>
                </c:pt>
                <c:pt idx="47180">
                  <c:v>4.1180000000037413</c:v>
                </c:pt>
                <c:pt idx="47181">
                  <c:v>4.1181000000037411</c:v>
                </c:pt>
                <c:pt idx="47182">
                  <c:v>4.1182000000037409</c:v>
                </c:pt>
                <c:pt idx="47183">
                  <c:v>4.1183000000037406</c:v>
                </c:pt>
                <c:pt idx="47184">
                  <c:v>4.1184000000037404</c:v>
                </c:pt>
                <c:pt idx="47185">
                  <c:v>4.1185000000037402</c:v>
                </c:pt>
                <c:pt idx="47186">
                  <c:v>4.1186000000037399</c:v>
                </c:pt>
                <c:pt idx="47187">
                  <c:v>4.1187000000037397</c:v>
                </c:pt>
                <c:pt idx="47188">
                  <c:v>4.1188000000037395</c:v>
                </c:pt>
                <c:pt idx="47189">
                  <c:v>4.1189000000037392</c:v>
                </c:pt>
                <c:pt idx="47190">
                  <c:v>4.119000000003739</c:v>
                </c:pt>
                <c:pt idx="47191">
                  <c:v>4.1191000000037388</c:v>
                </c:pt>
                <c:pt idx="47192">
                  <c:v>4.1192000000037385</c:v>
                </c:pt>
                <c:pt idx="47193">
                  <c:v>4.1193000000037383</c:v>
                </c:pt>
                <c:pt idx="47194">
                  <c:v>4.1194000000037381</c:v>
                </c:pt>
                <c:pt idx="47195">
                  <c:v>4.1195000000037378</c:v>
                </c:pt>
                <c:pt idx="47196">
                  <c:v>4.1196000000037376</c:v>
                </c:pt>
                <c:pt idx="47197">
                  <c:v>4.1197000000037374</c:v>
                </c:pt>
                <c:pt idx="47198">
                  <c:v>4.1198000000037371</c:v>
                </c:pt>
                <c:pt idx="47199">
                  <c:v>4.1199000000037369</c:v>
                </c:pt>
                <c:pt idx="47200">
                  <c:v>4.1200000000037367</c:v>
                </c:pt>
                <c:pt idx="47201">
                  <c:v>4.1201000000037364</c:v>
                </c:pt>
                <c:pt idx="47202">
                  <c:v>4.1202000000037362</c:v>
                </c:pt>
                <c:pt idx="47203">
                  <c:v>4.120300000003736</c:v>
                </c:pt>
                <c:pt idx="47204">
                  <c:v>4.1204000000037357</c:v>
                </c:pt>
                <c:pt idx="47205">
                  <c:v>4.1205000000037355</c:v>
                </c:pt>
                <c:pt idx="47206">
                  <c:v>4.1206000000037353</c:v>
                </c:pt>
                <c:pt idx="47207">
                  <c:v>4.120700000003735</c:v>
                </c:pt>
                <c:pt idx="47208">
                  <c:v>4.1208000000037348</c:v>
                </c:pt>
                <c:pt idx="47209">
                  <c:v>4.1209000000037346</c:v>
                </c:pt>
                <c:pt idx="47210">
                  <c:v>4.1210000000037343</c:v>
                </c:pt>
                <c:pt idx="47211">
                  <c:v>4.1211000000037341</c:v>
                </c:pt>
                <c:pt idx="47212">
                  <c:v>4.1212000000037339</c:v>
                </c:pt>
                <c:pt idx="47213">
                  <c:v>4.1213000000037336</c:v>
                </c:pt>
                <c:pt idx="47214">
                  <c:v>4.1214000000037334</c:v>
                </c:pt>
                <c:pt idx="47215">
                  <c:v>4.1215000000037332</c:v>
                </c:pt>
                <c:pt idx="47216">
                  <c:v>4.1216000000037329</c:v>
                </c:pt>
                <c:pt idx="47217">
                  <c:v>4.1217000000037327</c:v>
                </c:pt>
                <c:pt idx="47218">
                  <c:v>4.1218000000037325</c:v>
                </c:pt>
                <c:pt idx="47219">
                  <c:v>4.1219000000037322</c:v>
                </c:pt>
                <c:pt idx="47220">
                  <c:v>4.122000000003732</c:v>
                </c:pt>
                <c:pt idx="47221">
                  <c:v>4.1221000000037318</c:v>
                </c:pt>
                <c:pt idx="47222">
                  <c:v>4.1222000000037315</c:v>
                </c:pt>
                <c:pt idx="47223">
                  <c:v>4.1223000000037313</c:v>
                </c:pt>
                <c:pt idx="47224">
                  <c:v>4.1224000000037311</c:v>
                </c:pt>
                <c:pt idx="47225">
                  <c:v>4.1225000000037308</c:v>
                </c:pt>
                <c:pt idx="47226">
                  <c:v>4.1226000000037306</c:v>
                </c:pt>
                <c:pt idx="47227">
                  <c:v>4.1227000000037304</c:v>
                </c:pt>
                <c:pt idx="47228">
                  <c:v>4.1228000000037301</c:v>
                </c:pt>
                <c:pt idx="47229">
                  <c:v>4.1229000000037299</c:v>
                </c:pt>
                <c:pt idx="47230">
                  <c:v>4.1230000000037297</c:v>
                </c:pt>
                <c:pt idx="47231">
                  <c:v>4.1231000000037294</c:v>
                </c:pt>
                <c:pt idx="47232">
                  <c:v>4.1232000000037292</c:v>
                </c:pt>
                <c:pt idx="47233">
                  <c:v>4.123300000003729</c:v>
                </c:pt>
                <c:pt idx="47234">
                  <c:v>4.1234000000037287</c:v>
                </c:pt>
                <c:pt idx="47235">
                  <c:v>4.1235000000037285</c:v>
                </c:pt>
                <c:pt idx="47236">
                  <c:v>4.1236000000037283</c:v>
                </c:pt>
                <c:pt idx="47237">
                  <c:v>4.1237000000037281</c:v>
                </c:pt>
                <c:pt idx="47238">
                  <c:v>4.1238000000037278</c:v>
                </c:pt>
                <c:pt idx="47239">
                  <c:v>4.1239000000037276</c:v>
                </c:pt>
                <c:pt idx="47240">
                  <c:v>4.1240000000037274</c:v>
                </c:pt>
                <c:pt idx="47241">
                  <c:v>4.1241000000037271</c:v>
                </c:pt>
                <c:pt idx="47242">
                  <c:v>4.1242000000037269</c:v>
                </c:pt>
                <c:pt idx="47243">
                  <c:v>4.1243000000037267</c:v>
                </c:pt>
                <c:pt idx="47244">
                  <c:v>4.1244000000037264</c:v>
                </c:pt>
                <c:pt idx="47245">
                  <c:v>4.1245000000037262</c:v>
                </c:pt>
                <c:pt idx="47246">
                  <c:v>4.124600000003726</c:v>
                </c:pt>
                <c:pt idx="47247">
                  <c:v>4.1247000000037257</c:v>
                </c:pt>
                <c:pt idx="47248">
                  <c:v>4.1248000000037255</c:v>
                </c:pt>
                <c:pt idx="47249">
                  <c:v>4.1249000000037253</c:v>
                </c:pt>
                <c:pt idx="47250">
                  <c:v>4.125000000003725</c:v>
                </c:pt>
                <c:pt idx="47251">
                  <c:v>4.1251000000037248</c:v>
                </c:pt>
                <c:pt idx="47252">
                  <c:v>4.1252000000037246</c:v>
                </c:pt>
                <c:pt idx="47253">
                  <c:v>4.1253000000037243</c:v>
                </c:pt>
                <c:pt idx="47254">
                  <c:v>4.1254000000037241</c:v>
                </c:pt>
                <c:pt idx="47255">
                  <c:v>4.1255000000037239</c:v>
                </c:pt>
                <c:pt idx="47256">
                  <c:v>4.1256000000037236</c:v>
                </c:pt>
                <c:pt idx="47257">
                  <c:v>4.1257000000037234</c:v>
                </c:pt>
                <c:pt idx="47258">
                  <c:v>4.1258000000037232</c:v>
                </c:pt>
                <c:pt idx="47259">
                  <c:v>4.1259000000037229</c:v>
                </c:pt>
                <c:pt idx="47260">
                  <c:v>4.1260000000037227</c:v>
                </c:pt>
                <c:pt idx="47261">
                  <c:v>4.1261000000037225</c:v>
                </c:pt>
                <c:pt idx="47262">
                  <c:v>4.1262000000037222</c:v>
                </c:pt>
                <c:pt idx="47263">
                  <c:v>4.126300000003722</c:v>
                </c:pt>
                <c:pt idx="47264">
                  <c:v>4.1264000000037218</c:v>
                </c:pt>
                <c:pt idx="47265">
                  <c:v>4.1265000000037215</c:v>
                </c:pt>
                <c:pt idx="47266">
                  <c:v>4.1266000000037213</c:v>
                </c:pt>
                <c:pt idx="47267">
                  <c:v>4.1267000000037211</c:v>
                </c:pt>
                <c:pt idx="47268">
                  <c:v>4.1268000000037208</c:v>
                </c:pt>
                <c:pt idx="47269">
                  <c:v>4.1269000000037206</c:v>
                </c:pt>
                <c:pt idx="47270">
                  <c:v>4.1270000000037204</c:v>
                </c:pt>
                <c:pt idx="47271">
                  <c:v>4.1271000000037201</c:v>
                </c:pt>
                <c:pt idx="47272">
                  <c:v>4.1272000000037199</c:v>
                </c:pt>
                <c:pt idx="47273">
                  <c:v>4.1273000000037197</c:v>
                </c:pt>
                <c:pt idx="47274">
                  <c:v>4.1274000000037194</c:v>
                </c:pt>
                <c:pt idx="47275">
                  <c:v>4.1275000000037192</c:v>
                </c:pt>
                <c:pt idx="47276">
                  <c:v>4.127600000003719</c:v>
                </c:pt>
                <c:pt idx="47277">
                  <c:v>4.1277000000037187</c:v>
                </c:pt>
                <c:pt idx="47278">
                  <c:v>4.1278000000037185</c:v>
                </c:pt>
                <c:pt idx="47279">
                  <c:v>4.1279000000037183</c:v>
                </c:pt>
                <c:pt idx="47280">
                  <c:v>4.128000000003718</c:v>
                </c:pt>
                <c:pt idx="47281">
                  <c:v>4.1281000000037178</c:v>
                </c:pt>
                <c:pt idx="47282">
                  <c:v>4.1282000000037176</c:v>
                </c:pt>
                <c:pt idx="47283">
                  <c:v>4.1283000000037173</c:v>
                </c:pt>
                <c:pt idx="47284">
                  <c:v>4.1284000000037171</c:v>
                </c:pt>
                <c:pt idx="47285">
                  <c:v>4.1285000000037169</c:v>
                </c:pt>
                <c:pt idx="47286">
                  <c:v>4.1286000000037166</c:v>
                </c:pt>
                <c:pt idx="47287">
                  <c:v>4.1287000000037164</c:v>
                </c:pt>
                <c:pt idx="47288">
                  <c:v>4.1288000000037162</c:v>
                </c:pt>
                <c:pt idx="47289">
                  <c:v>4.1289000000037159</c:v>
                </c:pt>
                <c:pt idx="47290">
                  <c:v>4.1290000000037157</c:v>
                </c:pt>
                <c:pt idx="47291">
                  <c:v>4.1291000000037155</c:v>
                </c:pt>
                <c:pt idx="47292">
                  <c:v>4.1292000000037152</c:v>
                </c:pt>
                <c:pt idx="47293">
                  <c:v>4.129300000003715</c:v>
                </c:pt>
                <c:pt idx="47294">
                  <c:v>4.1294000000037148</c:v>
                </c:pt>
                <c:pt idx="47295">
                  <c:v>4.1295000000037145</c:v>
                </c:pt>
                <c:pt idx="47296">
                  <c:v>4.1296000000037143</c:v>
                </c:pt>
                <c:pt idx="47297">
                  <c:v>4.1297000000037141</c:v>
                </c:pt>
                <c:pt idx="47298">
                  <c:v>4.1298000000037138</c:v>
                </c:pt>
                <c:pt idx="47299">
                  <c:v>4.1299000000037136</c:v>
                </c:pt>
                <c:pt idx="47300">
                  <c:v>4.1300000000037134</c:v>
                </c:pt>
                <c:pt idx="47301">
                  <c:v>4.1301000000037131</c:v>
                </c:pt>
                <c:pt idx="47302">
                  <c:v>4.1302000000037129</c:v>
                </c:pt>
                <c:pt idx="47303">
                  <c:v>4.1303000000037127</c:v>
                </c:pt>
                <c:pt idx="47304">
                  <c:v>4.1304000000037124</c:v>
                </c:pt>
                <c:pt idx="47305">
                  <c:v>4.1305000000037122</c:v>
                </c:pt>
                <c:pt idx="47306">
                  <c:v>4.130600000003712</c:v>
                </c:pt>
                <c:pt idx="47307">
                  <c:v>4.1307000000037117</c:v>
                </c:pt>
                <c:pt idx="47308">
                  <c:v>4.1308000000037115</c:v>
                </c:pt>
                <c:pt idx="47309">
                  <c:v>4.1309000000037113</c:v>
                </c:pt>
                <c:pt idx="47310">
                  <c:v>4.131000000003711</c:v>
                </c:pt>
                <c:pt idx="47311">
                  <c:v>4.1311000000037108</c:v>
                </c:pt>
                <c:pt idx="47312">
                  <c:v>4.1312000000037106</c:v>
                </c:pt>
                <c:pt idx="47313">
                  <c:v>4.1313000000037103</c:v>
                </c:pt>
                <c:pt idx="47314">
                  <c:v>4.1314000000037101</c:v>
                </c:pt>
                <c:pt idx="47315">
                  <c:v>4.1315000000037099</c:v>
                </c:pt>
                <c:pt idx="47316">
                  <c:v>4.1316000000037096</c:v>
                </c:pt>
                <c:pt idx="47317">
                  <c:v>4.1317000000037094</c:v>
                </c:pt>
                <c:pt idx="47318">
                  <c:v>4.1318000000037092</c:v>
                </c:pt>
                <c:pt idx="47319">
                  <c:v>4.1319000000037089</c:v>
                </c:pt>
                <c:pt idx="47320">
                  <c:v>4.1320000000037087</c:v>
                </c:pt>
                <c:pt idx="47321">
                  <c:v>4.1321000000037085</c:v>
                </c:pt>
                <c:pt idx="47322">
                  <c:v>4.1322000000037082</c:v>
                </c:pt>
                <c:pt idx="47323">
                  <c:v>4.132300000003708</c:v>
                </c:pt>
                <c:pt idx="47324">
                  <c:v>4.1324000000037078</c:v>
                </c:pt>
                <c:pt idx="47325">
                  <c:v>4.1325000000037075</c:v>
                </c:pt>
                <c:pt idx="47326">
                  <c:v>4.1326000000037073</c:v>
                </c:pt>
                <c:pt idx="47327">
                  <c:v>4.1327000000037071</c:v>
                </c:pt>
                <c:pt idx="47328">
                  <c:v>4.1328000000037068</c:v>
                </c:pt>
                <c:pt idx="47329">
                  <c:v>4.1329000000037066</c:v>
                </c:pt>
                <c:pt idx="47330">
                  <c:v>4.1330000000037064</c:v>
                </c:pt>
                <c:pt idx="47331">
                  <c:v>4.1331000000037061</c:v>
                </c:pt>
                <c:pt idx="47332">
                  <c:v>4.1332000000037059</c:v>
                </c:pt>
                <c:pt idx="47333">
                  <c:v>4.1333000000037057</c:v>
                </c:pt>
                <c:pt idx="47334">
                  <c:v>4.1334000000037054</c:v>
                </c:pt>
                <c:pt idx="47335">
                  <c:v>4.1335000000037052</c:v>
                </c:pt>
                <c:pt idx="47336">
                  <c:v>4.133600000003705</c:v>
                </c:pt>
                <c:pt idx="47337">
                  <c:v>4.1337000000037047</c:v>
                </c:pt>
                <c:pt idx="47338">
                  <c:v>4.1338000000037045</c:v>
                </c:pt>
                <c:pt idx="47339">
                  <c:v>4.1339000000037043</c:v>
                </c:pt>
                <c:pt idx="47340">
                  <c:v>4.134000000003704</c:v>
                </c:pt>
                <c:pt idx="47341">
                  <c:v>4.1341000000037038</c:v>
                </c:pt>
                <c:pt idx="47342">
                  <c:v>4.1342000000037036</c:v>
                </c:pt>
                <c:pt idx="47343">
                  <c:v>4.1343000000037033</c:v>
                </c:pt>
                <c:pt idx="47344">
                  <c:v>4.1344000000037031</c:v>
                </c:pt>
                <c:pt idx="47345">
                  <c:v>4.1345000000037029</c:v>
                </c:pt>
                <c:pt idx="47346">
                  <c:v>4.1346000000037026</c:v>
                </c:pt>
                <c:pt idx="47347">
                  <c:v>4.1347000000037024</c:v>
                </c:pt>
                <c:pt idx="47348">
                  <c:v>4.1348000000037022</c:v>
                </c:pt>
                <c:pt idx="47349">
                  <c:v>4.1349000000037019</c:v>
                </c:pt>
                <c:pt idx="47350">
                  <c:v>4.1350000000037017</c:v>
                </c:pt>
                <c:pt idx="47351">
                  <c:v>4.1351000000037015</c:v>
                </c:pt>
                <c:pt idx="47352">
                  <c:v>4.1352000000037012</c:v>
                </c:pt>
                <c:pt idx="47353">
                  <c:v>4.135300000003701</c:v>
                </c:pt>
                <c:pt idx="47354">
                  <c:v>4.1354000000037008</c:v>
                </c:pt>
                <c:pt idx="47355">
                  <c:v>4.1355000000037005</c:v>
                </c:pt>
                <c:pt idx="47356">
                  <c:v>4.1356000000037003</c:v>
                </c:pt>
                <c:pt idx="47357">
                  <c:v>4.1357000000037001</c:v>
                </c:pt>
                <c:pt idx="47358">
                  <c:v>4.1358000000036999</c:v>
                </c:pt>
                <c:pt idx="47359">
                  <c:v>4.1359000000036996</c:v>
                </c:pt>
                <c:pt idx="47360">
                  <c:v>4.1360000000036994</c:v>
                </c:pt>
                <c:pt idx="47361">
                  <c:v>4.1361000000036992</c:v>
                </c:pt>
                <c:pt idx="47362">
                  <c:v>4.1362000000036989</c:v>
                </c:pt>
                <c:pt idx="47363">
                  <c:v>4.1363000000036987</c:v>
                </c:pt>
                <c:pt idx="47364">
                  <c:v>4.1364000000036985</c:v>
                </c:pt>
                <c:pt idx="47365">
                  <c:v>4.1365000000036982</c:v>
                </c:pt>
                <c:pt idx="47366">
                  <c:v>4.136600000003698</c:v>
                </c:pt>
                <c:pt idx="47367">
                  <c:v>4.1367000000036978</c:v>
                </c:pt>
                <c:pt idx="47368">
                  <c:v>4.1368000000036975</c:v>
                </c:pt>
                <c:pt idx="47369">
                  <c:v>4.1369000000036973</c:v>
                </c:pt>
                <c:pt idx="47370">
                  <c:v>4.1370000000036971</c:v>
                </c:pt>
                <c:pt idx="47371">
                  <c:v>4.1371000000036968</c:v>
                </c:pt>
                <c:pt idx="47372">
                  <c:v>4.1372000000036966</c:v>
                </c:pt>
                <c:pt idx="47373">
                  <c:v>4.1373000000036964</c:v>
                </c:pt>
                <c:pt idx="47374">
                  <c:v>4.1374000000036961</c:v>
                </c:pt>
                <c:pt idx="47375">
                  <c:v>4.1375000000036959</c:v>
                </c:pt>
                <c:pt idx="47376">
                  <c:v>4.1376000000036957</c:v>
                </c:pt>
                <c:pt idx="47377">
                  <c:v>4.1377000000036954</c:v>
                </c:pt>
                <c:pt idx="47378">
                  <c:v>4.1378000000036952</c:v>
                </c:pt>
                <c:pt idx="47379">
                  <c:v>4.137900000003695</c:v>
                </c:pt>
                <c:pt idx="47380">
                  <c:v>4.1380000000036947</c:v>
                </c:pt>
                <c:pt idx="47381">
                  <c:v>4.1381000000036945</c:v>
                </c:pt>
                <c:pt idx="47382">
                  <c:v>4.1382000000036943</c:v>
                </c:pt>
                <c:pt idx="47383">
                  <c:v>4.138300000003694</c:v>
                </c:pt>
                <c:pt idx="47384">
                  <c:v>4.1384000000036938</c:v>
                </c:pt>
                <c:pt idx="47385">
                  <c:v>4.1385000000036936</c:v>
                </c:pt>
                <c:pt idx="47386">
                  <c:v>4.1386000000036933</c:v>
                </c:pt>
                <c:pt idx="47387">
                  <c:v>4.1387000000036931</c:v>
                </c:pt>
                <c:pt idx="47388">
                  <c:v>4.1388000000036929</c:v>
                </c:pt>
                <c:pt idx="47389">
                  <c:v>4.1389000000036926</c:v>
                </c:pt>
                <c:pt idx="47390">
                  <c:v>4.1390000000036924</c:v>
                </c:pt>
                <c:pt idx="47391">
                  <c:v>4.1391000000036922</c:v>
                </c:pt>
                <c:pt idx="47392">
                  <c:v>4.1392000000036919</c:v>
                </c:pt>
                <c:pt idx="47393">
                  <c:v>4.1393000000036917</c:v>
                </c:pt>
                <c:pt idx="47394">
                  <c:v>4.1394000000036915</c:v>
                </c:pt>
                <c:pt idx="47395">
                  <c:v>4.1395000000036912</c:v>
                </c:pt>
                <c:pt idx="47396">
                  <c:v>4.139600000003691</c:v>
                </c:pt>
                <c:pt idx="47397">
                  <c:v>4.1397000000036908</c:v>
                </c:pt>
                <c:pt idx="47398">
                  <c:v>4.1398000000036905</c:v>
                </c:pt>
                <c:pt idx="47399">
                  <c:v>4.1399000000036903</c:v>
                </c:pt>
                <c:pt idx="47400">
                  <c:v>4.1400000000036901</c:v>
                </c:pt>
                <c:pt idx="47401">
                  <c:v>4.1401000000036898</c:v>
                </c:pt>
                <c:pt idx="47402">
                  <c:v>4.1402000000036896</c:v>
                </c:pt>
                <c:pt idx="47403">
                  <c:v>4.1403000000036894</c:v>
                </c:pt>
                <c:pt idx="47404">
                  <c:v>4.1404000000036891</c:v>
                </c:pt>
                <c:pt idx="47405">
                  <c:v>4.1405000000036889</c:v>
                </c:pt>
                <c:pt idx="47406">
                  <c:v>4.1406000000036887</c:v>
                </c:pt>
                <c:pt idx="47407">
                  <c:v>4.1407000000036884</c:v>
                </c:pt>
                <c:pt idx="47408">
                  <c:v>4.1408000000036882</c:v>
                </c:pt>
                <c:pt idx="47409">
                  <c:v>4.140900000003688</c:v>
                </c:pt>
                <c:pt idx="47410">
                  <c:v>4.1410000000036877</c:v>
                </c:pt>
                <c:pt idx="47411">
                  <c:v>4.1411000000036875</c:v>
                </c:pt>
                <c:pt idx="47412">
                  <c:v>4.1412000000036873</c:v>
                </c:pt>
                <c:pt idx="47413">
                  <c:v>4.141300000003687</c:v>
                </c:pt>
                <c:pt idx="47414">
                  <c:v>4.1414000000036868</c:v>
                </c:pt>
                <c:pt idx="47415">
                  <c:v>4.1415000000036866</c:v>
                </c:pt>
                <c:pt idx="47416">
                  <c:v>4.1416000000036863</c:v>
                </c:pt>
                <c:pt idx="47417">
                  <c:v>4.1417000000036861</c:v>
                </c:pt>
                <c:pt idx="47418">
                  <c:v>4.1418000000036859</c:v>
                </c:pt>
                <c:pt idx="47419">
                  <c:v>4.1419000000036856</c:v>
                </c:pt>
                <c:pt idx="47420">
                  <c:v>4.1420000000036854</c:v>
                </c:pt>
                <c:pt idx="47421">
                  <c:v>4.1421000000036852</c:v>
                </c:pt>
                <c:pt idx="47422">
                  <c:v>4.1422000000036849</c:v>
                </c:pt>
                <c:pt idx="47423">
                  <c:v>4.1423000000036847</c:v>
                </c:pt>
                <c:pt idx="47424">
                  <c:v>4.1424000000036845</c:v>
                </c:pt>
                <c:pt idx="47425">
                  <c:v>4.1425000000036842</c:v>
                </c:pt>
                <c:pt idx="47426">
                  <c:v>4.142600000003684</c:v>
                </c:pt>
                <c:pt idx="47427">
                  <c:v>4.1427000000036838</c:v>
                </c:pt>
                <c:pt idx="47428">
                  <c:v>4.1428000000036835</c:v>
                </c:pt>
                <c:pt idx="47429">
                  <c:v>4.1429000000036833</c:v>
                </c:pt>
                <c:pt idx="47430">
                  <c:v>4.1430000000036831</c:v>
                </c:pt>
                <c:pt idx="47431">
                  <c:v>4.1431000000036828</c:v>
                </c:pt>
                <c:pt idx="47432">
                  <c:v>4.1432000000036826</c:v>
                </c:pt>
                <c:pt idx="47433">
                  <c:v>4.1433000000036824</c:v>
                </c:pt>
                <c:pt idx="47434">
                  <c:v>4.1434000000036821</c:v>
                </c:pt>
                <c:pt idx="47435">
                  <c:v>4.1435000000036819</c:v>
                </c:pt>
                <c:pt idx="47436">
                  <c:v>4.1436000000036817</c:v>
                </c:pt>
                <c:pt idx="47437">
                  <c:v>4.1437000000036814</c:v>
                </c:pt>
                <c:pt idx="47438">
                  <c:v>4.1438000000036812</c:v>
                </c:pt>
                <c:pt idx="47439">
                  <c:v>4.143900000003681</c:v>
                </c:pt>
                <c:pt idx="47440">
                  <c:v>4.1440000000036807</c:v>
                </c:pt>
                <c:pt idx="47441">
                  <c:v>4.1441000000036805</c:v>
                </c:pt>
                <c:pt idx="47442">
                  <c:v>4.1442000000036803</c:v>
                </c:pt>
                <c:pt idx="47443">
                  <c:v>4.14430000000368</c:v>
                </c:pt>
                <c:pt idx="47444">
                  <c:v>4.1444000000036798</c:v>
                </c:pt>
                <c:pt idx="47445">
                  <c:v>4.1445000000036796</c:v>
                </c:pt>
                <c:pt idx="47446">
                  <c:v>4.1446000000036793</c:v>
                </c:pt>
                <c:pt idx="47447">
                  <c:v>4.1447000000036791</c:v>
                </c:pt>
                <c:pt idx="47448">
                  <c:v>4.1448000000036789</c:v>
                </c:pt>
                <c:pt idx="47449">
                  <c:v>4.1449000000036786</c:v>
                </c:pt>
                <c:pt idx="47450">
                  <c:v>4.1450000000036784</c:v>
                </c:pt>
                <c:pt idx="47451">
                  <c:v>4.1451000000036782</c:v>
                </c:pt>
                <c:pt idx="47452">
                  <c:v>4.1452000000036779</c:v>
                </c:pt>
                <c:pt idx="47453">
                  <c:v>4.1453000000036777</c:v>
                </c:pt>
                <c:pt idx="47454">
                  <c:v>4.1454000000036775</c:v>
                </c:pt>
                <c:pt idx="47455">
                  <c:v>4.1455000000036772</c:v>
                </c:pt>
                <c:pt idx="47456">
                  <c:v>4.145600000003677</c:v>
                </c:pt>
                <c:pt idx="47457">
                  <c:v>4.1457000000036768</c:v>
                </c:pt>
                <c:pt idx="47458">
                  <c:v>4.1458000000036765</c:v>
                </c:pt>
                <c:pt idx="47459">
                  <c:v>4.1459000000036763</c:v>
                </c:pt>
                <c:pt idx="47460">
                  <c:v>4.1460000000036761</c:v>
                </c:pt>
                <c:pt idx="47461">
                  <c:v>4.1461000000036758</c:v>
                </c:pt>
                <c:pt idx="47462">
                  <c:v>4.1462000000036756</c:v>
                </c:pt>
                <c:pt idx="47463">
                  <c:v>4.1463000000036754</c:v>
                </c:pt>
                <c:pt idx="47464">
                  <c:v>4.1464000000036751</c:v>
                </c:pt>
                <c:pt idx="47465">
                  <c:v>4.1465000000036749</c:v>
                </c:pt>
                <c:pt idx="47466">
                  <c:v>4.1466000000036747</c:v>
                </c:pt>
                <c:pt idx="47467">
                  <c:v>4.1467000000036744</c:v>
                </c:pt>
                <c:pt idx="47468">
                  <c:v>4.1468000000036742</c:v>
                </c:pt>
                <c:pt idx="47469">
                  <c:v>4.146900000003674</c:v>
                </c:pt>
                <c:pt idx="47470">
                  <c:v>4.1470000000036737</c:v>
                </c:pt>
                <c:pt idx="47471">
                  <c:v>4.1471000000036735</c:v>
                </c:pt>
                <c:pt idx="47472">
                  <c:v>4.1472000000036733</c:v>
                </c:pt>
                <c:pt idx="47473">
                  <c:v>4.147300000003673</c:v>
                </c:pt>
                <c:pt idx="47474">
                  <c:v>4.1474000000036728</c:v>
                </c:pt>
                <c:pt idx="47475">
                  <c:v>4.1475000000036726</c:v>
                </c:pt>
                <c:pt idx="47476">
                  <c:v>4.1476000000036723</c:v>
                </c:pt>
                <c:pt idx="47477">
                  <c:v>4.1477000000036721</c:v>
                </c:pt>
                <c:pt idx="47478">
                  <c:v>4.1478000000036719</c:v>
                </c:pt>
                <c:pt idx="47479">
                  <c:v>4.1479000000036717</c:v>
                </c:pt>
                <c:pt idx="47480">
                  <c:v>4.1480000000036714</c:v>
                </c:pt>
                <c:pt idx="47481">
                  <c:v>4.1481000000036712</c:v>
                </c:pt>
                <c:pt idx="47482">
                  <c:v>4.148200000003671</c:v>
                </c:pt>
                <c:pt idx="47483">
                  <c:v>4.1483000000036707</c:v>
                </c:pt>
                <c:pt idx="47484">
                  <c:v>4.1484000000036705</c:v>
                </c:pt>
                <c:pt idx="47485">
                  <c:v>4.1485000000036703</c:v>
                </c:pt>
                <c:pt idx="47486">
                  <c:v>4.14860000000367</c:v>
                </c:pt>
                <c:pt idx="47487">
                  <c:v>4.1487000000036698</c:v>
                </c:pt>
                <c:pt idx="47488">
                  <c:v>4.1488000000036696</c:v>
                </c:pt>
                <c:pt idx="47489">
                  <c:v>4.1489000000036693</c:v>
                </c:pt>
                <c:pt idx="47490">
                  <c:v>4.1490000000036691</c:v>
                </c:pt>
                <c:pt idx="47491">
                  <c:v>4.1491000000036689</c:v>
                </c:pt>
                <c:pt idx="47492">
                  <c:v>4.1492000000036686</c:v>
                </c:pt>
                <c:pt idx="47493">
                  <c:v>4.1493000000036684</c:v>
                </c:pt>
                <c:pt idx="47494">
                  <c:v>4.1494000000036682</c:v>
                </c:pt>
                <c:pt idx="47495">
                  <c:v>4.1495000000036679</c:v>
                </c:pt>
                <c:pt idx="47496">
                  <c:v>4.1496000000036677</c:v>
                </c:pt>
                <c:pt idx="47497">
                  <c:v>4.1497000000036675</c:v>
                </c:pt>
                <c:pt idx="47498">
                  <c:v>4.1498000000036672</c:v>
                </c:pt>
                <c:pt idx="47499">
                  <c:v>4.149900000003667</c:v>
                </c:pt>
                <c:pt idx="47500">
                  <c:v>4.1500000000036668</c:v>
                </c:pt>
                <c:pt idx="47501">
                  <c:v>4.1501000000036665</c:v>
                </c:pt>
                <c:pt idx="47502">
                  <c:v>4.1502000000036663</c:v>
                </c:pt>
                <c:pt idx="47503">
                  <c:v>4.1503000000036661</c:v>
                </c:pt>
                <c:pt idx="47504">
                  <c:v>4.1504000000036658</c:v>
                </c:pt>
                <c:pt idx="47505">
                  <c:v>4.1505000000036656</c:v>
                </c:pt>
                <c:pt idx="47506">
                  <c:v>4.1506000000036654</c:v>
                </c:pt>
                <c:pt idx="47507">
                  <c:v>4.1507000000036651</c:v>
                </c:pt>
                <c:pt idx="47508">
                  <c:v>4.1508000000036649</c:v>
                </c:pt>
                <c:pt idx="47509">
                  <c:v>4.1509000000036647</c:v>
                </c:pt>
                <c:pt idx="47510">
                  <c:v>4.1510000000036644</c:v>
                </c:pt>
                <c:pt idx="47511">
                  <c:v>4.1511000000036642</c:v>
                </c:pt>
                <c:pt idx="47512">
                  <c:v>4.151200000003664</c:v>
                </c:pt>
                <c:pt idx="47513">
                  <c:v>4.1513000000036637</c:v>
                </c:pt>
                <c:pt idx="47514">
                  <c:v>4.1514000000036635</c:v>
                </c:pt>
                <c:pt idx="47515">
                  <c:v>4.1515000000036633</c:v>
                </c:pt>
                <c:pt idx="47516">
                  <c:v>4.151600000003663</c:v>
                </c:pt>
                <c:pt idx="47517">
                  <c:v>4.1517000000036628</c:v>
                </c:pt>
                <c:pt idx="47518">
                  <c:v>4.1518000000036626</c:v>
                </c:pt>
                <c:pt idx="47519">
                  <c:v>4.1519000000036623</c:v>
                </c:pt>
                <c:pt idx="47520">
                  <c:v>4.1520000000036621</c:v>
                </c:pt>
                <c:pt idx="47521">
                  <c:v>4.1521000000036619</c:v>
                </c:pt>
                <c:pt idx="47522">
                  <c:v>4.1522000000036616</c:v>
                </c:pt>
                <c:pt idx="47523">
                  <c:v>4.1523000000036614</c:v>
                </c:pt>
                <c:pt idx="47524">
                  <c:v>4.1524000000036612</c:v>
                </c:pt>
                <c:pt idx="47525">
                  <c:v>4.1525000000036609</c:v>
                </c:pt>
                <c:pt idx="47526">
                  <c:v>4.1526000000036607</c:v>
                </c:pt>
                <c:pt idx="47527">
                  <c:v>4.1527000000036605</c:v>
                </c:pt>
                <c:pt idx="47528">
                  <c:v>4.1528000000036602</c:v>
                </c:pt>
                <c:pt idx="47529">
                  <c:v>4.15290000000366</c:v>
                </c:pt>
                <c:pt idx="47530">
                  <c:v>4.1530000000036598</c:v>
                </c:pt>
                <c:pt idx="47531">
                  <c:v>4.1531000000036595</c:v>
                </c:pt>
                <c:pt idx="47532">
                  <c:v>4.1532000000036593</c:v>
                </c:pt>
                <c:pt idx="47533">
                  <c:v>4.1533000000036591</c:v>
                </c:pt>
                <c:pt idx="47534">
                  <c:v>4.1534000000036588</c:v>
                </c:pt>
                <c:pt idx="47535">
                  <c:v>4.1535000000036586</c:v>
                </c:pt>
                <c:pt idx="47536">
                  <c:v>4.1536000000036584</c:v>
                </c:pt>
                <c:pt idx="47537">
                  <c:v>4.1537000000036581</c:v>
                </c:pt>
                <c:pt idx="47538">
                  <c:v>4.1538000000036579</c:v>
                </c:pt>
                <c:pt idx="47539">
                  <c:v>4.1539000000036577</c:v>
                </c:pt>
                <c:pt idx="47540">
                  <c:v>4.1540000000036574</c:v>
                </c:pt>
                <c:pt idx="47541">
                  <c:v>4.1541000000036572</c:v>
                </c:pt>
                <c:pt idx="47542">
                  <c:v>4.154200000003657</c:v>
                </c:pt>
                <c:pt idx="47543">
                  <c:v>4.1543000000036567</c:v>
                </c:pt>
                <c:pt idx="47544">
                  <c:v>4.1544000000036565</c:v>
                </c:pt>
                <c:pt idx="47545">
                  <c:v>4.1545000000036563</c:v>
                </c:pt>
                <c:pt idx="47546">
                  <c:v>4.154600000003656</c:v>
                </c:pt>
                <c:pt idx="47547">
                  <c:v>4.1547000000036558</c:v>
                </c:pt>
                <c:pt idx="47548">
                  <c:v>4.1548000000036556</c:v>
                </c:pt>
                <c:pt idx="47549">
                  <c:v>4.1549000000036553</c:v>
                </c:pt>
                <c:pt idx="47550">
                  <c:v>4.1550000000036551</c:v>
                </c:pt>
                <c:pt idx="47551">
                  <c:v>4.1551000000036549</c:v>
                </c:pt>
                <c:pt idx="47552">
                  <c:v>4.1552000000036546</c:v>
                </c:pt>
                <c:pt idx="47553">
                  <c:v>4.1553000000036544</c:v>
                </c:pt>
                <c:pt idx="47554">
                  <c:v>4.1554000000036542</c:v>
                </c:pt>
                <c:pt idx="47555">
                  <c:v>4.1555000000036539</c:v>
                </c:pt>
                <c:pt idx="47556">
                  <c:v>4.1556000000036537</c:v>
                </c:pt>
                <c:pt idx="47557">
                  <c:v>4.1557000000036535</c:v>
                </c:pt>
                <c:pt idx="47558">
                  <c:v>4.1558000000036532</c:v>
                </c:pt>
                <c:pt idx="47559">
                  <c:v>4.155900000003653</c:v>
                </c:pt>
                <c:pt idx="47560">
                  <c:v>4.1560000000036528</c:v>
                </c:pt>
                <c:pt idx="47561">
                  <c:v>4.1561000000036525</c:v>
                </c:pt>
                <c:pt idx="47562">
                  <c:v>4.1562000000036523</c:v>
                </c:pt>
                <c:pt idx="47563">
                  <c:v>4.1563000000036521</c:v>
                </c:pt>
                <c:pt idx="47564">
                  <c:v>4.1564000000036518</c:v>
                </c:pt>
                <c:pt idx="47565">
                  <c:v>4.1565000000036516</c:v>
                </c:pt>
                <c:pt idx="47566">
                  <c:v>4.1566000000036514</c:v>
                </c:pt>
                <c:pt idx="47567">
                  <c:v>4.1567000000036511</c:v>
                </c:pt>
                <c:pt idx="47568">
                  <c:v>4.1568000000036509</c:v>
                </c:pt>
                <c:pt idx="47569">
                  <c:v>4.1569000000036507</c:v>
                </c:pt>
                <c:pt idx="47570">
                  <c:v>4.1570000000036504</c:v>
                </c:pt>
                <c:pt idx="47571">
                  <c:v>4.1571000000036502</c:v>
                </c:pt>
                <c:pt idx="47572">
                  <c:v>4.15720000000365</c:v>
                </c:pt>
                <c:pt idx="47573">
                  <c:v>4.1573000000036497</c:v>
                </c:pt>
                <c:pt idx="47574">
                  <c:v>4.1574000000036495</c:v>
                </c:pt>
                <c:pt idx="47575">
                  <c:v>4.1575000000036493</c:v>
                </c:pt>
                <c:pt idx="47576">
                  <c:v>4.157600000003649</c:v>
                </c:pt>
                <c:pt idx="47577">
                  <c:v>4.1577000000036488</c:v>
                </c:pt>
                <c:pt idx="47578">
                  <c:v>4.1578000000036486</c:v>
                </c:pt>
                <c:pt idx="47579">
                  <c:v>4.1579000000036483</c:v>
                </c:pt>
                <c:pt idx="47580">
                  <c:v>4.1580000000036481</c:v>
                </c:pt>
                <c:pt idx="47581">
                  <c:v>4.1581000000036479</c:v>
                </c:pt>
                <c:pt idx="47582">
                  <c:v>4.1582000000036476</c:v>
                </c:pt>
                <c:pt idx="47583">
                  <c:v>4.1583000000036474</c:v>
                </c:pt>
                <c:pt idx="47584">
                  <c:v>4.1584000000036472</c:v>
                </c:pt>
                <c:pt idx="47585">
                  <c:v>4.1585000000036469</c:v>
                </c:pt>
                <c:pt idx="47586">
                  <c:v>4.1586000000036467</c:v>
                </c:pt>
                <c:pt idx="47587">
                  <c:v>4.1587000000036465</c:v>
                </c:pt>
                <c:pt idx="47588">
                  <c:v>4.1588000000036462</c:v>
                </c:pt>
                <c:pt idx="47589">
                  <c:v>4.158900000003646</c:v>
                </c:pt>
                <c:pt idx="47590">
                  <c:v>4.1590000000036458</c:v>
                </c:pt>
                <c:pt idx="47591">
                  <c:v>4.1591000000036455</c:v>
                </c:pt>
                <c:pt idx="47592">
                  <c:v>4.1592000000036453</c:v>
                </c:pt>
                <c:pt idx="47593">
                  <c:v>4.1593000000036451</c:v>
                </c:pt>
                <c:pt idx="47594">
                  <c:v>4.1594000000036448</c:v>
                </c:pt>
                <c:pt idx="47595">
                  <c:v>4.1595000000036446</c:v>
                </c:pt>
                <c:pt idx="47596">
                  <c:v>4.1596000000036444</c:v>
                </c:pt>
                <c:pt idx="47597">
                  <c:v>4.1597000000036441</c:v>
                </c:pt>
                <c:pt idx="47598">
                  <c:v>4.1598000000036439</c:v>
                </c:pt>
                <c:pt idx="47599">
                  <c:v>4.1599000000036437</c:v>
                </c:pt>
                <c:pt idx="47600">
                  <c:v>4.1600000000036434</c:v>
                </c:pt>
                <c:pt idx="47601">
                  <c:v>4.1601000000036432</c:v>
                </c:pt>
                <c:pt idx="47602">
                  <c:v>4.160200000003643</c:v>
                </c:pt>
                <c:pt idx="47603">
                  <c:v>4.1603000000036428</c:v>
                </c:pt>
                <c:pt idx="47604">
                  <c:v>4.1604000000036425</c:v>
                </c:pt>
                <c:pt idx="47605">
                  <c:v>4.1605000000036423</c:v>
                </c:pt>
                <c:pt idx="47606">
                  <c:v>4.1606000000036421</c:v>
                </c:pt>
                <c:pt idx="47607">
                  <c:v>4.1607000000036418</c:v>
                </c:pt>
                <c:pt idx="47608">
                  <c:v>4.1608000000036416</c:v>
                </c:pt>
                <c:pt idx="47609">
                  <c:v>4.1609000000036414</c:v>
                </c:pt>
                <c:pt idx="47610">
                  <c:v>4.1610000000036411</c:v>
                </c:pt>
                <c:pt idx="47611">
                  <c:v>4.1611000000036409</c:v>
                </c:pt>
                <c:pt idx="47612">
                  <c:v>4.1612000000036407</c:v>
                </c:pt>
                <c:pt idx="47613">
                  <c:v>4.1613000000036404</c:v>
                </c:pt>
                <c:pt idx="47614">
                  <c:v>4.1614000000036402</c:v>
                </c:pt>
                <c:pt idx="47615">
                  <c:v>4.16150000000364</c:v>
                </c:pt>
                <c:pt idx="47616">
                  <c:v>4.1616000000036397</c:v>
                </c:pt>
                <c:pt idx="47617">
                  <c:v>4.1617000000036395</c:v>
                </c:pt>
                <c:pt idx="47618">
                  <c:v>4.1618000000036393</c:v>
                </c:pt>
                <c:pt idx="47619">
                  <c:v>4.161900000003639</c:v>
                </c:pt>
                <c:pt idx="47620">
                  <c:v>4.1620000000036388</c:v>
                </c:pt>
                <c:pt idx="47621">
                  <c:v>4.1621000000036386</c:v>
                </c:pt>
                <c:pt idx="47622">
                  <c:v>4.1622000000036383</c:v>
                </c:pt>
                <c:pt idx="47623">
                  <c:v>4.1623000000036381</c:v>
                </c:pt>
                <c:pt idx="47624">
                  <c:v>4.1624000000036379</c:v>
                </c:pt>
                <c:pt idx="47625">
                  <c:v>4.1625000000036376</c:v>
                </c:pt>
                <c:pt idx="47626">
                  <c:v>4.1626000000036374</c:v>
                </c:pt>
                <c:pt idx="47627">
                  <c:v>4.1627000000036372</c:v>
                </c:pt>
                <c:pt idx="47628">
                  <c:v>4.1628000000036369</c:v>
                </c:pt>
                <c:pt idx="47629">
                  <c:v>4.1629000000036367</c:v>
                </c:pt>
                <c:pt idx="47630">
                  <c:v>4.1630000000036365</c:v>
                </c:pt>
                <c:pt idx="47631">
                  <c:v>4.1631000000036362</c:v>
                </c:pt>
                <c:pt idx="47632">
                  <c:v>4.163200000003636</c:v>
                </c:pt>
                <c:pt idx="47633">
                  <c:v>4.1633000000036358</c:v>
                </c:pt>
                <c:pt idx="47634">
                  <c:v>4.1634000000036355</c:v>
                </c:pt>
                <c:pt idx="47635">
                  <c:v>4.1635000000036353</c:v>
                </c:pt>
                <c:pt idx="47636">
                  <c:v>4.1636000000036351</c:v>
                </c:pt>
                <c:pt idx="47637">
                  <c:v>4.1637000000036348</c:v>
                </c:pt>
                <c:pt idx="47638">
                  <c:v>4.1638000000036346</c:v>
                </c:pt>
                <c:pt idx="47639">
                  <c:v>4.1639000000036344</c:v>
                </c:pt>
                <c:pt idx="47640">
                  <c:v>4.1640000000036341</c:v>
                </c:pt>
                <c:pt idx="47641">
                  <c:v>4.1641000000036339</c:v>
                </c:pt>
                <c:pt idx="47642">
                  <c:v>4.1642000000036337</c:v>
                </c:pt>
                <c:pt idx="47643">
                  <c:v>4.1643000000036334</c:v>
                </c:pt>
                <c:pt idx="47644">
                  <c:v>4.1644000000036332</c:v>
                </c:pt>
                <c:pt idx="47645">
                  <c:v>4.164500000003633</c:v>
                </c:pt>
                <c:pt idx="47646">
                  <c:v>4.1646000000036327</c:v>
                </c:pt>
                <c:pt idx="47647">
                  <c:v>4.1647000000036325</c:v>
                </c:pt>
                <c:pt idx="47648">
                  <c:v>4.1648000000036323</c:v>
                </c:pt>
                <c:pt idx="47649">
                  <c:v>4.164900000003632</c:v>
                </c:pt>
                <c:pt idx="47650">
                  <c:v>4.1650000000036318</c:v>
                </c:pt>
                <c:pt idx="47651">
                  <c:v>4.1651000000036316</c:v>
                </c:pt>
                <c:pt idx="47652">
                  <c:v>4.1652000000036313</c:v>
                </c:pt>
                <c:pt idx="47653">
                  <c:v>4.1653000000036311</c:v>
                </c:pt>
                <c:pt idx="47654">
                  <c:v>4.1654000000036309</c:v>
                </c:pt>
                <c:pt idx="47655">
                  <c:v>4.1655000000036306</c:v>
                </c:pt>
                <c:pt idx="47656">
                  <c:v>4.1656000000036304</c:v>
                </c:pt>
                <c:pt idx="47657">
                  <c:v>4.1657000000036302</c:v>
                </c:pt>
                <c:pt idx="47658">
                  <c:v>4.1658000000036299</c:v>
                </c:pt>
                <c:pt idx="47659">
                  <c:v>4.1659000000036297</c:v>
                </c:pt>
                <c:pt idx="47660">
                  <c:v>4.1660000000036295</c:v>
                </c:pt>
                <c:pt idx="47661">
                  <c:v>4.1661000000036292</c:v>
                </c:pt>
                <c:pt idx="47662">
                  <c:v>4.166200000003629</c:v>
                </c:pt>
                <c:pt idx="47663">
                  <c:v>4.1663000000036288</c:v>
                </c:pt>
                <c:pt idx="47664">
                  <c:v>4.1664000000036285</c:v>
                </c:pt>
                <c:pt idx="47665">
                  <c:v>4.1665000000036283</c:v>
                </c:pt>
                <c:pt idx="47666">
                  <c:v>4.1666000000036281</c:v>
                </c:pt>
                <c:pt idx="47667">
                  <c:v>4.1667000000036278</c:v>
                </c:pt>
                <c:pt idx="47668">
                  <c:v>4.1668000000036276</c:v>
                </c:pt>
                <c:pt idx="47669">
                  <c:v>4.1669000000036274</c:v>
                </c:pt>
                <c:pt idx="47670">
                  <c:v>4.1670000000036271</c:v>
                </c:pt>
                <c:pt idx="47671">
                  <c:v>4.1671000000036269</c:v>
                </c:pt>
                <c:pt idx="47672">
                  <c:v>4.1672000000036267</c:v>
                </c:pt>
                <c:pt idx="47673">
                  <c:v>4.1673000000036264</c:v>
                </c:pt>
                <c:pt idx="47674">
                  <c:v>4.1674000000036262</c:v>
                </c:pt>
                <c:pt idx="47675">
                  <c:v>4.167500000003626</c:v>
                </c:pt>
                <c:pt idx="47676">
                  <c:v>4.1676000000036257</c:v>
                </c:pt>
                <c:pt idx="47677">
                  <c:v>4.1677000000036255</c:v>
                </c:pt>
                <c:pt idx="47678">
                  <c:v>4.1678000000036253</c:v>
                </c:pt>
                <c:pt idx="47679">
                  <c:v>4.167900000003625</c:v>
                </c:pt>
                <c:pt idx="47680">
                  <c:v>4.1680000000036248</c:v>
                </c:pt>
                <c:pt idx="47681">
                  <c:v>4.1681000000036246</c:v>
                </c:pt>
                <c:pt idx="47682">
                  <c:v>4.1682000000036243</c:v>
                </c:pt>
                <c:pt idx="47683">
                  <c:v>4.1683000000036241</c:v>
                </c:pt>
                <c:pt idx="47684">
                  <c:v>4.1684000000036239</c:v>
                </c:pt>
                <c:pt idx="47685">
                  <c:v>4.1685000000036236</c:v>
                </c:pt>
                <c:pt idx="47686">
                  <c:v>4.1686000000036234</c:v>
                </c:pt>
                <c:pt idx="47687">
                  <c:v>4.1687000000036232</c:v>
                </c:pt>
                <c:pt idx="47688">
                  <c:v>4.1688000000036229</c:v>
                </c:pt>
                <c:pt idx="47689">
                  <c:v>4.1689000000036227</c:v>
                </c:pt>
                <c:pt idx="47690">
                  <c:v>4.1690000000036225</c:v>
                </c:pt>
                <c:pt idx="47691">
                  <c:v>4.1691000000036222</c:v>
                </c:pt>
                <c:pt idx="47692">
                  <c:v>4.169200000003622</c:v>
                </c:pt>
                <c:pt idx="47693">
                  <c:v>4.1693000000036218</c:v>
                </c:pt>
                <c:pt idx="47694">
                  <c:v>4.1694000000036215</c:v>
                </c:pt>
                <c:pt idx="47695">
                  <c:v>4.1695000000036213</c:v>
                </c:pt>
                <c:pt idx="47696">
                  <c:v>4.1696000000036211</c:v>
                </c:pt>
                <c:pt idx="47697">
                  <c:v>4.1697000000036208</c:v>
                </c:pt>
                <c:pt idx="47698">
                  <c:v>4.1698000000036206</c:v>
                </c:pt>
                <c:pt idx="47699">
                  <c:v>4.1699000000036204</c:v>
                </c:pt>
                <c:pt idx="47700">
                  <c:v>4.1700000000036201</c:v>
                </c:pt>
                <c:pt idx="47701">
                  <c:v>4.1701000000036199</c:v>
                </c:pt>
                <c:pt idx="47702">
                  <c:v>4.1702000000036197</c:v>
                </c:pt>
                <c:pt idx="47703">
                  <c:v>4.1703000000036194</c:v>
                </c:pt>
                <c:pt idx="47704">
                  <c:v>4.1704000000036192</c:v>
                </c:pt>
                <c:pt idx="47705">
                  <c:v>4.170500000003619</c:v>
                </c:pt>
                <c:pt idx="47706">
                  <c:v>4.1706000000036187</c:v>
                </c:pt>
                <c:pt idx="47707">
                  <c:v>4.1707000000036185</c:v>
                </c:pt>
                <c:pt idx="47708">
                  <c:v>4.1708000000036183</c:v>
                </c:pt>
                <c:pt idx="47709">
                  <c:v>4.170900000003618</c:v>
                </c:pt>
                <c:pt idx="47710">
                  <c:v>4.1710000000036178</c:v>
                </c:pt>
                <c:pt idx="47711">
                  <c:v>4.1711000000036176</c:v>
                </c:pt>
                <c:pt idx="47712">
                  <c:v>4.1712000000036173</c:v>
                </c:pt>
                <c:pt idx="47713">
                  <c:v>4.1713000000036171</c:v>
                </c:pt>
                <c:pt idx="47714">
                  <c:v>4.1714000000036169</c:v>
                </c:pt>
                <c:pt idx="47715">
                  <c:v>4.1715000000036166</c:v>
                </c:pt>
                <c:pt idx="47716">
                  <c:v>4.1716000000036164</c:v>
                </c:pt>
                <c:pt idx="47717">
                  <c:v>4.1717000000036162</c:v>
                </c:pt>
                <c:pt idx="47718">
                  <c:v>4.1718000000036159</c:v>
                </c:pt>
                <c:pt idx="47719">
                  <c:v>4.1719000000036157</c:v>
                </c:pt>
                <c:pt idx="47720">
                  <c:v>4.1720000000036155</c:v>
                </c:pt>
                <c:pt idx="47721">
                  <c:v>4.1721000000036152</c:v>
                </c:pt>
                <c:pt idx="47722">
                  <c:v>4.172200000003615</c:v>
                </c:pt>
                <c:pt idx="47723">
                  <c:v>4.1723000000036148</c:v>
                </c:pt>
                <c:pt idx="47724">
                  <c:v>4.1724000000036146</c:v>
                </c:pt>
                <c:pt idx="47725">
                  <c:v>4.1725000000036143</c:v>
                </c:pt>
                <c:pt idx="47726">
                  <c:v>4.1726000000036141</c:v>
                </c:pt>
                <c:pt idx="47727">
                  <c:v>4.1727000000036139</c:v>
                </c:pt>
                <c:pt idx="47728">
                  <c:v>4.1728000000036136</c:v>
                </c:pt>
                <c:pt idx="47729">
                  <c:v>4.1729000000036134</c:v>
                </c:pt>
                <c:pt idx="47730">
                  <c:v>4.1730000000036132</c:v>
                </c:pt>
                <c:pt idx="47731">
                  <c:v>4.1731000000036129</c:v>
                </c:pt>
                <c:pt idx="47732">
                  <c:v>4.1732000000036127</c:v>
                </c:pt>
                <c:pt idx="47733">
                  <c:v>4.1733000000036125</c:v>
                </c:pt>
                <c:pt idx="47734">
                  <c:v>4.1734000000036122</c:v>
                </c:pt>
                <c:pt idx="47735">
                  <c:v>4.173500000003612</c:v>
                </c:pt>
                <c:pt idx="47736">
                  <c:v>4.1736000000036118</c:v>
                </c:pt>
                <c:pt idx="47737">
                  <c:v>4.1737000000036115</c:v>
                </c:pt>
                <c:pt idx="47738">
                  <c:v>4.1738000000036113</c:v>
                </c:pt>
                <c:pt idx="47739">
                  <c:v>4.1739000000036111</c:v>
                </c:pt>
                <c:pt idx="47740">
                  <c:v>4.1740000000036108</c:v>
                </c:pt>
                <c:pt idx="47741">
                  <c:v>4.1741000000036106</c:v>
                </c:pt>
                <c:pt idx="47742">
                  <c:v>4.1742000000036104</c:v>
                </c:pt>
                <c:pt idx="47743">
                  <c:v>4.1743000000036101</c:v>
                </c:pt>
                <c:pt idx="47744">
                  <c:v>4.1744000000036099</c:v>
                </c:pt>
                <c:pt idx="47745">
                  <c:v>4.1745000000036097</c:v>
                </c:pt>
                <c:pt idx="47746">
                  <c:v>4.1746000000036094</c:v>
                </c:pt>
                <c:pt idx="47747">
                  <c:v>4.1747000000036092</c:v>
                </c:pt>
                <c:pt idx="47748">
                  <c:v>4.174800000003609</c:v>
                </c:pt>
                <c:pt idx="47749">
                  <c:v>4.1749000000036087</c:v>
                </c:pt>
                <c:pt idx="47750">
                  <c:v>4.1750000000036085</c:v>
                </c:pt>
                <c:pt idx="47751">
                  <c:v>4.1751000000036083</c:v>
                </c:pt>
                <c:pt idx="47752">
                  <c:v>4.175200000003608</c:v>
                </c:pt>
                <c:pt idx="47753">
                  <c:v>4.1753000000036078</c:v>
                </c:pt>
                <c:pt idx="47754">
                  <c:v>4.1754000000036076</c:v>
                </c:pt>
                <c:pt idx="47755">
                  <c:v>4.1755000000036073</c:v>
                </c:pt>
                <c:pt idx="47756">
                  <c:v>4.1756000000036071</c:v>
                </c:pt>
                <c:pt idx="47757">
                  <c:v>4.1757000000036069</c:v>
                </c:pt>
                <c:pt idx="47758">
                  <c:v>4.1758000000036066</c:v>
                </c:pt>
                <c:pt idx="47759">
                  <c:v>4.1759000000036064</c:v>
                </c:pt>
                <c:pt idx="47760">
                  <c:v>4.1760000000036062</c:v>
                </c:pt>
                <c:pt idx="47761">
                  <c:v>4.1761000000036059</c:v>
                </c:pt>
                <c:pt idx="47762">
                  <c:v>4.1762000000036057</c:v>
                </c:pt>
                <c:pt idx="47763">
                  <c:v>4.1763000000036055</c:v>
                </c:pt>
                <c:pt idx="47764">
                  <c:v>4.1764000000036052</c:v>
                </c:pt>
                <c:pt idx="47765">
                  <c:v>4.176500000003605</c:v>
                </c:pt>
                <c:pt idx="47766">
                  <c:v>4.1766000000036048</c:v>
                </c:pt>
                <c:pt idx="47767">
                  <c:v>4.1767000000036045</c:v>
                </c:pt>
                <c:pt idx="47768">
                  <c:v>4.1768000000036043</c:v>
                </c:pt>
                <c:pt idx="47769">
                  <c:v>4.1769000000036041</c:v>
                </c:pt>
                <c:pt idx="47770">
                  <c:v>4.1770000000036038</c:v>
                </c:pt>
                <c:pt idx="47771">
                  <c:v>4.1771000000036036</c:v>
                </c:pt>
                <c:pt idx="47772">
                  <c:v>4.1772000000036034</c:v>
                </c:pt>
                <c:pt idx="47773">
                  <c:v>4.1773000000036031</c:v>
                </c:pt>
                <c:pt idx="47774">
                  <c:v>4.1774000000036029</c:v>
                </c:pt>
                <c:pt idx="47775">
                  <c:v>4.1775000000036027</c:v>
                </c:pt>
                <c:pt idx="47776">
                  <c:v>4.1776000000036024</c:v>
                </c:pt>
                <c:pt idx="47777">
                  <c:v>4.1777000000036022</c:v>
                </c:pt>
                <c:pt idx="47778">
                  <c:v>4.177800000003602</c:v>
                </c:pt>
                <c:pt idx="47779">
                  <c:v>4.1779000000036017</c:v>
                </c:pt>
                <c:pt idx="47780">
                  <c:v>4.1780000000036015</c:v>
                </c:pt>
                <c:pt idx="47781">
                  <c:v>4.1781000000036013</c:v>
                </c:pt>
                <c:pt idx="47782">
                  <c:v>4.178200000003601</c:v>
                </c:pt>
                <c:pt idx="47783">
                  <c:v>4.1783000000036008</c:v>
                </c:pt>
                <c:pt idx="47784">
                  <c:v>4.1784000000036006</c:v>
                </c:pt>
                <c:pt idx="47785">
                  <c:v>4.1785000000036003</c:v>
                </c:pt>
                <c:pt idx="47786">
                  <c:v>4.1786000000036001</c:v>
                </c:pt>
                <c:pt idx="47787">
                  <c:v>4.1787000000035999</c:v>
                </c:pt>
                <c:pt idx="47788">
                  <c:v>4.1788000000035996</c:v>
                </c:pt>
                <c:pt idx="47789">
                  <c:v>4.1789000000035994</c:v>
                </c:pt>
                <c:pt idx="47790">
                  <c:v>4.1790000000035992</c:v>
                </c:pt>
                <c:pt idx="47791">
                  <c:v>4.1791000000035989</c:v>
                </c:pt>
                <c:pt idx="47792">
                  <c:v>4.1792000000035987</c:v>
                </c:pt>
                <c:pt idx="47793">
                  <c:v>4.1793000000035985</c:v>
                </c:pt>
                <c:pt idx="47794">
                  <c:v>4.1794000000035982</c:v>
                </c:pt>
                <c:pt idx="47795">
                  <c:v>4.179500000003598</c:v>
                </c:pt>
                <c:pt idx="47796">
                  <c:v>4.1796000000035978</c:v>
                </c:pt>
                <c:pt idx="47797">
                  <c:v>4.1797000000035975</c:v>
                </c:pt>
                <c:pt idx="47798">
                  <c:v>4.1798000000035973</c:v>
                </c:pt>
                <c:pt idx="47799">
                  <c:v>4.1799000000035971</c:v>
                </c:pt>
                <c:pt idx="47800">
                  <c:v>4.1800000000035968</c:v>
                </c:pt>
                <c:pt idx="47801">
                  <c:v>4.1801000000035966</c:v>
                </c:pt>
                <c:pt idx="47802">
                  <c:v>4.1802000000035964</c:v>
                </c:pt>
                <c:pt idx="47803">
                  <c:v>4.1803000000035961</c:v>
                </c:pt>
                <c:pt idx="47804">
                  <c:v>4.1804000000035959</c:v>
                </c:pt>
                <c:pt idx="47805">
                  <c:v>4.1805000000035957</c:v>
                </c:pt>
                <c:pt idx="47806">
                  <c:v>4.1806000000035954</c:v>
                </c:pt>
                <c:pt idx="47807">
                  <c:v>4.1807000000035952</c:v>
                </c:pt>
                <c:pt idx="47808">
                  <c:v>4.180800000003595</c:v>
                </c:pt>
                <c:pt idx="47809">
                  <c:v>4.1809000000035947</c:v>
                </c:pt>
                <c:pt idx="47810">
                  <c:v>4.1810000000035945</c:v>
                </c:pt>
                <c:pt idx="47811">
                  <c:v>4.1811000000035943</c:v>
                </c:pt>
                <c:pt idx="47812">
                  <c:v>4.181200000003594</c:v>
                </c:pt>
                <c:pt idx="47813">
                  <c:v>4.1813000000035938</c:v>
                </c:pt>
                <c:pt idx="47814">
                  <c:v>4.1814000000035936</c:v>
                </c:pt>
                <c:pt idx="47815">
                  <c:v>4.1815000000035933</c:v>
                </c:pt>
                <c:pt idx="47816">
                  <c:v>4.1816000000035931</c:v>
                </c:pt>
                <c:pt idx="47817">
                  <c:v>4.1817000000035929</c:v>
                </c:pt>
                <c:pt idx="47818">
                  <c:v>4.1818000000035926</c:v>
                </c:pt>
                <c:pt idx="47819">
                  <c:v>4.1819000000035924</c:v>
                </c:pt>
                <c:pt idx="47820">
                  <c:v>4.1820000000035922</c:v>
                </c:pt>
                <c:pt idx="47821">
                  <c:v>4.1821000000035919</c:v>
                </c:pt>
                <c:pt idx="47822">
                  <c:v>4.1822000000035917</c:v>
                </c:pt>
                <c:pt idx="47823">
                  <c:v>4.1823000000035915</c:v>
                </c:pt>
                <c:pt idx="47824">
                  <c:v>4.1824000000035912</c:v>
                </c:pt>
                <c:pt idx="47825">
                  <c:v>4.182500000003591</c:v>
                </c:pt>
                <c:pt idx="47826">
                  <c:v>4.1826000000035908</c:v>
                </c:pt>
                <c:pt idx="47827">
                  <c:v>4.1827000000035905</c:v>
                </c:pt>
                <c:pt idx="47828">
                  <c:v>4.1828000000035903</c:v>
                </c:pt>
                <c:pt idx="47829">
                  <c:v>4.1829000000035901</c:v>
                </c:pt>
                <c:pt idx="47830">
                  <c:v>4.1830000000035898</c:v>
                </c:pt>
                <c:pt idx="47831">
                  <c:v>4.1831000000035896</c:v>
                </c:pt>
                <c:pt idx="47832">
                  <c:v>4.1832000000035894</c:v>
                </c:pt>
                <c:pt idx="47833">
                  <c:v>4.1833000000035891</c:v>
                </c:pt>
                <c:pt idx="47834">
                  <c:v>4.1834000000035889</c:v>
                </c:pt>
                <c:pt idx="47835">
                  <c:v>4.1835000000035887</c:v>
                </c:pt>
                <c:pt idx="47836">
                  <c:v>4.1836000000035884</c:v>
                </c:pt>
                <c:pt idx="47837">
                  <c:v>4.1837000000035882</c:v>
                </c:pt>
                <c:pt idx="47838">
                  <c:v>4.183800000003588</c:v>
                </c:pt>
                <c:pt idx="47839">
                  <c:v>4.1839000000035877</c:v>
                </c:pt>
                <c:pt idx="47840">
                  <c:v>4.1840000000035875</c:v>
                </c:pt>
                <c:pt idx="47841">
                  <c:v>4.1841000000035873</c:v>
                </c:pt>
                <c:pt idx="47842">
                  <c:v>4.184200000003587</c:v>
                </c:pt>
                <c:pt idx="47843">
                  <c:v>4.1843000000035868</c:v>
                </c:pt>
                <c:pt idx="47844">
                  <c:v>4.1844000000035866</c:v>
                </c:pt>
                <c:pt idx="47845">
                  <c:v>4.1845000000035864</c:v>
                </c:pt>
                <c:pt idx="47846">
                  <c:v>4.1846000000035861</c:v>
                </c:pt>
                <c:pt idx="47847">
                  <c:v>4.1847000000035859</c:v>
                </c:pt>
                <c:pt idx="47848">
                  <c:v>4.1848000000035857</c:v>
                </c:pt>
                <c:pt idx="47849">
                  <c:v>4.1849000000035854</c:v>
                </c:pt>
                <c:pt idx="47850">
                  <c:v>4.1850000000035852</c:v>
                </c:pt>
                <c:pt idx="47851">
                  <c:v>4.185100000003585</c:v>
                </c:pt>
                <c:pt idx="47852">
                  <c:v>4.1852000000035847</c:v>
                </c:pt>
                <c:pt idx="47853">
                  <c:v>4.1853000000035845</c:v>
                </c:pt>
                <c:pt idx="47854">
                  <c:v>4.1854000000035843</c:v>
                </c:pt>
                <c:pt idx="47855">
                  <c:v>4.185500000003584</c:v>
                </c:pt>
                <c:pt idx="47856">
                  <c:v>4.1856000000035838</c:v>
                </c:pt>
                <c:pt idx="47857">
                  <c:v>4.1857000000035836</c:v>
                </c:pt>
                <c:pt idx="47858">
                  <c:v>4.1858000000035833</c:v>
                </c:pt>
                <c:pt idx="47859">
                  <c:v>4.1859000000035831</c:v>
                </c:pt>
                <c:pt idx="47860">
                  <c:v>4.1860000000035829</c:v>
                </c:pt>
                <c:pt idx="47861">
                  <c:v>4.1861000000035826</c:v>
                </c:pt>
                <c:pt idx="47862">
                  <c:v>4.1862000000035824</c:v>
                </c:pt>
                <c:pt idx="47863">
                  <c:v>4.1863000000035822</c:v>
                </c:pt>
                <c:pt idx="47864">
                  <c:v>4.1864000000035819</c:v>
                </c:pt>
                <c:pt idx="47865">
                  <c:v>4.1865000000035817</c:v>
                </c:pt>
                <c:pt idx="47866">
                  <c:v>4.1866000000035815</c:v>
                </c:pt>
                <c:pt idx="47867">
                  <c:v>4.1867000000035812</c:v>
                </c:pt>
                <c:pt idx="47868">
                  <c:v>4.186800000003581</c:v>
                </c:pt>
                <c:pt idx="47869">
                  <c:v>4.1869000000035808</c:v>
                </c:pt>
                <c:pt idx="47870">
                  <c:v>4.1870000000035805</c:v>
                </c:pt>
                <c:pt idx="47871">
                  <c:v>4.1871000000035803</c:v>
                </c:pt>
                <c:pt idx="47872">
                  <c:v>4.1872000000035801</c:v>
                </c:pt>
                <c:pt idx="47873">
                  <c:v>4.1873000000035798</c:v>
                </c:pt>
                <c:pt idx="47874">
                  <c:v>4.1874000000035796</c:v>
                </c:pt>
                <c:pt idx="47875">
                  <c:v>4.1875000000035794</c:v>
                </c:pt>
                <c:pt idx="47876">
                  <c:v>4.1876000000035791</c:v>
                </c:pt>
                <c:pt idx="47877">
                  <c:v>4.1877000000035789</c:v>
                </c:pt>
                <c:pt idx="47878">
                  <c:v>4.1878000000035787</c:v>
                </c:pt>
                <c:pt idx="47879">
                  <c:v>4.1879000000035784</c:v>
                </c:pt>
                <c:pt idx="47880">
                  <c:v>4.1880000000035782</c:v>
                </c:pt>
                <c:pt idx="47881">
                  <c:v>4.188100000003578</c:v>
                </c:pt>
                <c:pt idx="47882">
                  <c:v>4.1882000000035777</c:v>
                </c:pt>
                <c:pt idx="47883">
                  <c:v>4.1883000000035775</c:v>
                </c:pt>
                <c:pt idx="47884">
                  <c:v>4.1884000000035773</c:v>
                </c:pt>
                <c:pt idx="47885">
                  <c:v>4.188500000003577</c:v>
                </c:pt>
                <c:pt idx="47886">
                  <c:v>4.1886000000035768</c:v>
                </c:pt>
                <c:pt idx="47887">
                  <c:v>4.1887000000035766</c:v>
                </c:pt>
                <c:pt idx="47888">
                  <c:v>4.1888000000035763</c:v>
                </c:pt>
                <c:pt idx="47889">
                  <c:v>4.1889000000035761</c:v>
                </c:pt>
                <c:pt idx="47890">
                  <c:v>4.1890000000035759</c:v>
                </c:pt>
                <c:pt idx="47891">
                  <c:v>4.1891000000035756</c:v>
                </c:pt>
                <c:pt idx="47892">
                  <c:v>4.1892000000035754</c:v>
                </c:pt>
                <c:pt idx="47893">
                  <c:v>4.1893000000035752</c:v>
                </c:pt>
                <c:pt idx="47894">
                  <c:v>4.1894000000035749</c:v>
                </c:pt>
                <c:pt idx="47895">
                  <c:v>4.1895000000035747</c:v>
                </c:pt>
                <c:pt idx="47896">
                  <c:v>4.1896000000035745</c:v>
                </c:pt>
                <c:pt idx="47897">
                  <c:v>4.1897000000035742</c:v>
                </c:pt>
                <c:pt idx="47898">
                  <c:v>4.189800000003574</c:v>
                </c:pt>
                <c:pt idx="47899">
                  <c:v>4.1899000000035738</c:v>
                </c:pt>
                <c:pt idx="47900">
                  <c:v>4.1900000000035735</c:v>
                </c:pt>
                <c:pt idx="47901">
                  <c:v>4.1901000000035733</c:v>
                </c:pt>
                <c:pt idx="47902">
                  <c:v>4.1902000000035731</c:v>
                </c:pt>
                <c:pt idx="47903">
                  <c:v>4.1903000000035728</c:v>
                </c:pt>
                <c:pt idx="47904">
                  <c:v>4.1904000000035726</c:v>
                </c:pt>
                <c:pt idx="47905">
                  <c:v>4.1905000000035724</c:v>
                </c:pt>
                <c:pt idx="47906">
                  <c:v>4.1906000000035721</c:v>
                </c:pt>
                <c:pt idx="47907">
                  <c:v>4.1907000000035719</c:v>
                </c:pt>
                <c:pt idx="47908">
                  <c:v>4.1908000000035717</c:v>
                </c:pt>
                <c:pt idx="47909">
                  <c:v>4.1909000000035714</c:v>
                </c:pt>
                <c:pt idx="47910">
                  <c:v>4.1910000000035712</c:v>
                </c:pt>
                <c:pt idx="47911">
                  <c:v>4.191100000003571</c:v>
                </c:pt>
                <c:pt idx="47912">
                  <c:v>4.1912000000035707</c:v>
                </c:pt>
                <c:pt idx="47913">
                  <c:v>4.1913000000035705</c:v>
                </c:pt>
                <c:pt idx="47914">
                  <c:v>4.1914000000035703</c:v>
                </c:pt>
                <c:pt idx="47915">
                  <c:v>4.19150000000357</c:v>
                </c:pt>
                <c:pt idx="47916">
                  <c:v>4.1916000000035698</c:v>
                </c:pt>
                <c:pt idx="47917">
                  <c:v>4.1917000000035696</c:v>
                </c:pt>
                <c:pt idx="47918">
                  <c:v>4.1918000000035693</c:v>
                </c:pt>
                <c:pt idx="47919">
                  <c:v>4.1919000000035691</c:v>
                </c:pt>
                <c:pt idx="47920">
                  <c:v>4.1920000000035689</c:v>
                </c:pt>
                <c:pt idx="47921">
                  <c:v>4.1921000000035686</c:v>
                </c:pt>
                <c:pt idx="47922">
                  <c:v>4.1922000000035684</c:v>
                </c:pt>
                <c:pt idx="47923">
                  <c:v>4.1923000000035682</c:v>
                </c:pt>
                <c:pt idx="47924">
                  <c:v>4.1924000000035679</c:v>
                </c:pt>
                <c:pt idx="47925">
                  <c:v>4.1925000000035677</c:v>
                </c:pt>
                <c:pt idx="47926">
                  <c:v>4.1926000000035675</c:v>
                </c:pt>
                <c:pt idx="47927">
                  <c:v>4.1927000000035672</c:v>
                </c:pt>
                <c:pt idx="47928">
                  <c:v>4.192800000003567</c:v>
                </c:pt>
                <c:pt idx="47929">
                  <c:v>4.1929000000035668</c:v>
                </c:pt>
                <c:pt idx="47930">
                  <c:v>4.1930000000035665</c:v>
                </c:pt>
                <c:pt idx="47931">
                  <c:v>4.1931000000035663</c:v>
                </c:pt>
                <c:pt idx="47932">
                  <c:v>4.1932000000035661</c:v>
                </c:pt>
                <c:pt idx="47933">
                  <c:v>4.1933000000035658</c:v>
                </c:pt>
                <c:pt idx="47934">
                  <c:v>4.1934000000035656</c:v>
                </c:pt>
                <c:pt idx="47935">
                  <c:v>4.1935000000035654</c:v>
                </c:pt>
                <c:pt idx="47936">
                  <c:v>4.1936000000035651</c:v>
                </c:pt>
                <c:pt idx="47937">
                  <c:v>4.1937000000035649</c:v>
                </c:pt>
                <c:pt idx="47938">
                  <c:v>4.1938000000035647</c:v>
                </c:pt>
                <c:pt idx="47939">
                  <c:v>4.1939000000035644</c:v>
                </c:pt>
                <c:pt idx="47940">
                  <c:v>4.1940000000035642</c:v>
                </c:pt>
                <c:pt idx="47941">
                  <c:v>4.194100000003564</c:v>
                </c:pt>
                <c:pt idx="47942">
                  <c:v>4.1942000000035637</c:v>
                </c:pt>
                <c:pt idx="47943">
                  <c:v>4.1943000000035635</c:v>
                </c:pt>
                <c:pt idx="47944">
                  <c:v>4.1944000000035633</c:v>
                </c:pt>
                <c:pt idx="47945">
                  <c:v>4.194500000003563</c:v>
                </c:pt>
                <c:pt idx="47946">
                  <c:v>4.1946000000035628</c:v>
                </c:pt>
                <c:pt idx="47947">
                  <c:v>4.1947000000035626</c:v>
                </c:pt>
                <c:pt idx="47948">
                  <c:v>4.1948000000035623</c:v>
                </c:pt>
                <c:pt idx="47949">
                  <c:v>4.1949000000035621</c:v>
                </c:pt>
                <c:pt idx="47950">
                  <c:v>4.1950000000035619</c:v>
                </c:pt>
                <c:pt idx="47951">
                  <c:v>4.1951000000035616</c:v>
                </c:pt>
                <c:pt idx="47952">
                  <c:v>4.1952000000035614</c:v>
                </c:pt>
                <c:pt idx="47953">
                  <c:v>4.1953000000035612</c:v>
                </c:pt>
                <c:pt idx="47954">
                  <c:v>4.1954000000035609</c:v>
                </c:pt>
                <c:pt idx="47955">
                  <c:v>4.1955000000035607</c:v>
                </c:pt>
                <c:pt idx="47956">
                  <c:v>4.1956000000035605</c:v>
                </c:pt>
                <c:pt idx="47957">
                  <c:v>4.1957000000035602</c:v>
                </c:pt>
                <c:pt idx="47958">
                  <c:v>4.19580000000356</c:v>
                </c:pt>
                <c:pt idx="47959">
                  <c:v>4.1959000000035598</c:v>
                </c:pt>
                <c:pt idx="47960">
                  <c:v>4.1960000000035595</c:v>
                </c:pt>
                <c:pt idx="47961">
                  <c:v>4.1961000000035593</c:v>
                </c:pt>
                <c:pt idx="47962">
                  <c:v>4.1962000000035591</c:v>
                </c:pt>
                <c:pt idx="47963">
                  <c:v>4.1963000000035588</c:v>
                </c:pt>
                <c:pt idx="47964">
                  <c:v>4.1964000000035586</c:v>
                </c:pt>
                <c:pt idx="47965">
                  <c:v>4.1965000000035584</c:v>
                </c:pt>
                <c:pt idx="47966">
                  <c:v>4.1966000000035582</c:v>
                </c:pt>
                <c:pt idx="47967">
                  <c:v>4.1967000000035579</c:v>
                </c:pt>
                <c:pt idx="47968">
                  <c:v>4.1968000000035577</c:v>
                </c:pt>
                <c:pt idx="47969">
                  <c:v>4.1969000000035575</c:v>
                </c:pt>
                <c:pt idx="47970">
                  <c:v>4.1970000000035572</c:v>
                </c:pt>
                <c:pt idx="47971">
                  <c:v>4.197100000003557</c:v>
                </c:pt>
                <c:pt idx="47972">
                  <c:v>4.1972000000035568</c:v>
                </c:pt>
                <c:pt idx="47973">
                  <c:v>4.1973000000035565</c:v>
                </c:pt>
                <c:pt idx="47974">
                  <c:v>4.1974000000035563</c:v>
                </c:pt>
                <c:pt idx="47975">
                  <c:v>4.1975000000035561</c:v>
                </c:pt>
                <c:pt idx="47976">
                  <c:v>4.1976000000035558</c:v>
                </c:pt>
                <c:pt idx="47977">
                  <c:v>4.1977000000035556</c:v>
                </c:pt>
                <c:pt idx="47978">
                  <c:v>4.1978000000035554</c:v>
                </c:pt>
                <c:pt idx="47979">
                  <c:v>4.1979000000035551</c:v>
                </c:pt>
                <c:pt idx="47980">
                  <c:v>4.1980000000035549</c:v>
                </c:pt>
                <c:pt idx="47981">
                  <c:v>4.1981000000035547</c:v>
                </c:pt>
                <c:pt idx="47982">
                  <c:v>4.1982000000035544</c:v>
                </c:pt>
                <c:pt idx="47983">
                  <c:v>4.1983000000035542</c:v>
                </c:pt>
                <c:pt idx="47984">
                  <c:v>4.198400000003554</c:v>
                </c:pt>
                <c:pt idx="47985">
                  <c:v>4.1985000000035537</c:v>
                </c:pt>
                <c:pt idx="47986">
                  <c:v>4.1986000000035535</c:v>
                </c:pt>
                <c:pt idx="47987">
                  <c:v>4.1987000000035533</c:v>
                </c:pt>
                <c:pt idx="47988">
                  <c:v>4.198800000003553</c:v>
                </c:pt>
                <c:pt idx="47989">
                  <c:v>4.1989000000035528</c:v>
                </c:pt>
                <c:pt idx="47990">
                  <c:v>4.1990000000035526</c:v>
                </c:pt>
                <c:pt idx="47991">
                  <c:v>4.1991000000035523</c:v>
                </c:pt>
                <c:pt idx="47992">
                  <c:v>4.1992000000035521</c:v>
                </c:pt>
                <c:pt idx="47993">
                  <c:v>4.1993000000035519</c:v>
                </c:pt>
                <c:pt idx="47994">
                  <c:v>4.1994000000035516</c:v>
                </c:pt>
                <c:pt idx="47995">
                  <c:v>4.1995000000035514</c:v>
                </c:pt>
                <c:pt idx="47996">
                  <c:v>4.1996000000035512</c:v>
                </c:pt>
                <c:pt idx="47997">
                  <c:v>4.1997000000035509</c:v>
                </c:pt>
                <c:pt idx="47998">
                  <c:v>4.1998000000035507</c:v>
                </c:pt>
                <c:pt idx="47999">
                  <c:v>4.1999000000035505</c:v>
                </c:pt>
                <c:pt idx="48000">
                  <c:v>4.2000000000035502</c:v>
                </c:pt>
                <c:pt idx="48001">
                  <c:v>4.20010000000355</c:v>
                </c:pt>
                <c:pt idx="48002">
                  <c:v>4.2002000000035498</c:v>
                </c:pt>
                <c:pt idx="48003">
                  <c:v>4.2003000000035495</c:v>
                </c:pt>
                <c:pt idx="48004">
                  <c:v>4.2004000000035493</c:v>
                </c:pt>
                <c:pt idx="48005">
                  <c:v>4.2005000000035491</c:v>
                </c:pt>
                <c:pt idx="48006">
                  <c:v>4.2006000000035488</c:v>
                </c:pt>
                <c:pt idx="48007">
                  <c:v>4.2007000000035486</c:v>
                </c:pt>
                <c:pt idx="48008">
                  <c:v>4.2008000000035484</c:v>
                </c:pt>
                <c:pt idx="48009">
                  <c:v>4.2009000000035481</c:v>
                </c:pt>
                <c:pt idx="48010">
                  <c:v>4.2010000000035479</c:v>
                </c:pt>
                <c:pt idx="48011">
                  <c:v>4.2011000000035477</c:v>
                </c:pt>
                <c:pt idx="48012">
                  <c:v>4.2012000000035474</c:v>
                </c:pt>
                <c:pt idx="48013">
                  <c:v>4.2013000000035472</c:v>
                </c:pt>
                <c:pt idx="48014">
                  <c:v>4.201400000003547</c:v>
                </c:pt>
                <c:pt idx="48015">
                  <c:v>4.2015000000035467</c:v>
                </c:pt>
                <c:pt idx="48016">
                  <c:v>4.2016000000035465</c:v>
                </c:pt>
                <c:pt idx="48017">
                  <c:v>4.2017000000035463</c:v>
                </c:pt>
                <c:pt idx="48018">
                  <c:v>4.201800000003546</c:v>
                </c:pt>
                <c:pt idx="48019">
                  <c:v>4.2019000000035458</c:v>
                </c:pt>
                <c:pt idx="48020">
                  <c:v>4.2020000000035456</c:v>
                </c:pt>
                <c:pt idx="48021">
                  <c:v>4.2021000000035453</c:v>
                </c:pt>
                <c:pt idx="48022">
                  <c:v>4.2022000000035451</c:v>
                </c:pt>
                <c:pt idx="48023">
                  <c:v>4.2023000000035449</c:v>
                </c:pt>
                <c:pt idx="48024">
                  <c:v>4.2024000000035446</c:v>
                </c:pt>
                <c:pt idx="48025">
                  <c:v>4.2025000000035444</c:v>
                </c:pt>
                <c:pt idx="48026">
                  <c:v>4.2026000000035442</c:v>
                </c:pt>
                <c:pt idx="48027">
                  <c:v>4.2027000000035439</c:v>
                </c:pt>
                <c:pt idx="48028">
                  <c:v>4.2028000000035437</c:v>
                </c:pt>
                <c:pt idx="48029">
                  <c:v>4.2029000000035435</c:v>
                </c:pt>
                <c:pt idx="48030">
                  <c:v>4.2030000000035432</c:v>
                </c:pt>
                <c:pt idx="48031">
                  <c:v>4.203100000003543</c:v>
                </c:pt>
                <c:pt idx="48032">
                  <c:v>4.2032000000035428</c:v>
                </c:pt>
                <c:pt idx="48033">
                  <c:v>4.2033000000035425</c:v>
                </c:pt>
                <c:pt idx="48034">
                  <c:v>4.2034000000035423</c:v>
                </c:pt>
                <c:pt idx="48035">
                  <c:v>4.2035000000035421</c:v>
                </c:pt>
                <c:pt idx="48036">
                  <c:v>4.2036000000035418</c:v>
                </c:pt>
                <c:pt idx="48037">
                  <c:v>4.2037000000035416</c:v>
                </c:pt>
                <c:pt idx="48038">
                  <c:v>4.2038000000035414</c:v>
                </c:pt>
                <c:pt idx="48039">
                  <c:v>4.2039000000035411</c:v>
                </c:pt>
                <c:pt idx="48040">
                  <c:v>4.2040000000035409</c:v>
                </c:pt>
                <c:pt idx="48041">
                  <c:v>4.2041000000035407</c:v>
                </c:pt>
                <c:pt idx="48042">
                  <c:v>4.2042000000035404</c:v>
                </c:pt>
                <c:pt idx="48043">
                  <c:v>4.2043000000035402</c:v>
                </c:pt>
                <c:pt idx="48044">
                  <c:v>4.20440000000354</c:v>
                </c:pt>
                <c:pt idx="48045">
                  <c:v>4.2045000000035397</c:v>
                </c:pt>
                <c:pt idx="48046">
                  <c:v>4.2046000000035395</c:v>
                </c:pt>
                <c:pt idx="48047">
                  <c:v>4.2047000000035393</c:v>
                </c:pt>
                <c:pt idx="48048">
                  <c:v>4.204800000003539</c:v>
                </c:pt>
                <c:pt idx="48049">
                  <c:v>4.2049000000035388</c:v>
                </c:pt>
                <c:pt idx="48050">
                  <c:v>4.2050000000035386</c:v>
                </c:pt>
                <c:pt idx="48051">
                  <c:v>4.2051000000035383</c:v>
                </c:pt>
                <c:pt idx="48052">
                  <c:v>4.2052000000035381</c:v>
                </c:pt>
                <c:pt idx="48053">
                  <c:v>4.2053000000035379</c:v>
                </c:pt>
                <c:pt idx="48054">
                  <c:v>4.2054000000035376</c:v>
                </c:pt>
                <c:pt idx="48055">
                  <c:v>4.2055000000035374</c:v>
                </c:pt>
                <c:pt idx="48056">
                  <c:v>4.2056000000035372</c:v>
                </c:pt>
                <c:pt idx="48057">
                  <c:v>4.2057000000035369</c:v>
                </c:pt>
                <c:pt idx="48058">
                  <c:v>4.2058000000035367</c:v>
                </c:pt>
                <c:pt idx="48059">
                  <c:v>4.2059000000035365</c:v>
                </c:pt>
                <c:pt idx="48060">
                  <c:v>4.2060000000035362</c:v>
                </c:pt>
                <c:pt idx="48061">
                  <c:v>4.206100000003536</c:v>
                </c:pt>
                <c:pt idx="48062">
                  <c:v>4.2062000000035358</c:v>
                </c:pt>
                <c:pt idx="48063">
                  <c:v>4.2063000000035355</c:v>
                </c:pt>
                <c:pt idx="48064">
                  <c:v>4.2064000000035353</c:v>
                </c:pt>
                <c:pt idx="48065">
                  <c:v>4.2065000000035351</c:v>
                </c:pt>
                <c:pt idx="48066">
                  <c:v>4.2066000000035348</c:v>
                </c:pt>
                <c:pt idx="48067">
                  <c:v>4.2067000000035346</c:v>
                </c:pt>
                <c:pt idx="48068">
                  <c:v>4.2068000000035344</c:v>
                </c:pt>
                <c:pt idx="48069">
                  <c:v>4.2069000000035341</c:v>
                </c:pt>
                <c:pt idx="48070">
                  <c:v>4.2070000000035339</c:v>
                </c:pt>
                <c:pt idx="48071">
                  <c:v>4.2071000000035337</c:v>
                </c:pt>
                <c:pt idx="48072">
                  <c:v>4.2072000000035334</c:v>
                </c:pt>
                <c:pt idx="48073">
                  <c:v>4.2073000000035332</c:v>
                </c:pt>
                <c:pt idx="48074">
                  <c:v>4.207400000003533</c:v>
                </c:pt>
                <c:pt idx="48075">
                  <c:v>4.2075000000035327</c:v>
                </c:pt>
                <c:pt idx="48076">
                  <c:v>4.2076000000035325</c:v>
                </c:pt>
                <c:pt idx="48077">
                  <c:v>4.2077000000035323</c:v>
                </c:pt>
                <c:pt idx="48078">
                  <c:v>4.207800000003532</c:v>
                </c:pt>
                <c:pt idx="48079">
                  <c:v>4.2079000000035318</c:v>
                </c:pt>
                <c:pt idx="48080">
                  <c:v>4.2080000000035316</c:v>
                </c:pt>
                <c:pt idx="48081">
                  <c:v>4.2081000000035313</c:v>
                </c:pt>
                <c:pt idx="48082">
                  <c:v>4.2082000000035311</c:v>
                </c:pt>
                <c:pt idx="48083">
                  <c:v>4.2083000000035309</c:v>
                </c:pt>
                <c:pt idx="48084">
                  <c:v>4.2084000000035306</c:v>
                </c:pt>
                <c:pt idx="48085">
                  <c:v>4.2085000000035304</c:v>
                </c:pt>
                <c:pt idx="48086">
                  <c:v>4.2086000000035302</c:v>
                </c:pt>
                <c:pt idx="48087">
                  <c:v>4.20870000000353</c:v>
                </c:pt>
                <c:pt idx="48088">
                  <c:v>4.2088000000035297</c:v>
                </c:pt>
                <c:pt idx="48089">
                  <c:v>4.2089000000035295</c:v>
                </c:pt>
                <c:pt idx="48090">
                  <c:v>4.2090000000035293</c:v>
                </c:pt>
                <c:pt idx="48091">
                  <c:v>4.209100000003529</c:v>
                </c:pt>
                <c:pt idx="48092">
                  <c:v>4.2092000000035288</c:v>
                </c:pt>
                <c:pt idx="48093">
                  <c:v>4.2093000000035286</c:v>
                </c:pt>
                <c:pt idx="48094">
                  <c:v>4.2094000000035283</c:v>
                </c:pt>
                <c:pt idx="48095">
                  <c:v>4.2095000000035281</c:v>
                </c:pt>
                <c:pt idx="48096">
                  <c:v>4.2096000000035279</c:v>
                </c:pt>
                <c:pt idx="48097">
                  <c:v>4.2097000000035276</c:v>
                </c:pt>
                <c:pt idx="48098">
                  <c:v>4.2098000000035274</c:v>
                </c:pt>
                <c:pt idx="48099">
                  <c:v>4.2099000000035272</c:v>
                </c:pt>
                <c:pt idx="48100">
                  <c:v>4.2100000000035269</c:v>
                </c:pt>
                <c:pt idx="48101">
                  <c:v>4.2101000000035267</c:v>
                </c:pt>
                <c:pt idx="48102">
                  <c:v>4.2102000000035265</c:v>
                </c:pt>
                <c:pt idx="48103">
                  <c:v>4.2103000000035262</c:v>
                </c:pt>
                <c:pt idx="48104">
                  <c:v>4.210400000003526</c:v>
                </c:pt>
                <c:pt idx="48105">
                  <c:v>4.2105000000035258</c:v>
                </c:pt>
                <c:pt idx="48106">
                  <c:v>4.2106000000035255</c:v>
                </c:pt>
                <c:pt idx="48107">
                  <c:v>4.2107000000035253</c:v>
                </c:pt>
                <c:pt idx="48108">
                  <c:v>4.2108000000035251</c:v>
                </c:pt>
                <c:pt idx="48109">
                  <c:v>4.2109000000035248</c:v>
                </c:pt>
                <c:pt idx="48110">
                  <c:v>4.2110000000035246</c:v>
                </c:pt>
                <c:pt idx="48111">
                  <c:v>4.2111000000035244</c:v>
                </c:pt>
                <c:pt idx="48112">
                  <c:v>4.2112000000035241</c:v>
                </c:pt>
                <c:pt idx="48113">
                  <c:v>4.2113000000035239</c:v>
                </c:pt>
                <c:pt idx="48114">
                  <c:v>4.2114000000035237</c:v>
                </c:pt>
                <c:pt idx="48115">
                  <c:v>4.2115000000035234</c:v>
                </c:pt>
                <c:pt idx="48116">
                  <c:v>4.2116000000035232</c:v>
                </c:pt>
                <c:pt idx="48117">
                  <c:v>4.211700000003523</c:v>
                </c:pt>
                <c:pt idx="48118">
                  <c:v>4.2118000000035227</c:v>
                </c:pt>
                <c:pt idx="48119">
                  <c:v>4.2119000000035225</c:v>
                </c:pt>
                <c:pt idx="48120">
                  <c:v>4.2120000000035223</c:v>
                </c:pt>
                <c:pt idx="48121">
                  <c:v>4.212100000003522</c:v>
                </c:pt>
                <c:pt idx="48122">
                  <c:v>4.2122000000035218</c:v>
                </c:pt>
                <c:pt idx="48123">
                  <c:v>4.2123000000035216</c:v>
                </c:pt>
                <c:pt idx="48124">
                  <c:v>4.2124000000035213</c:v>
                </c:pt>
                <c:pt idx="48125">
                  <c:v>4.2125000000035211</c:v>
                </c:pt>
                <c:pt idx="48126">
                  <c:v>4.2126000000035209</c:v>
                </c:pt>
                <c:pt idx="48127">
                  <c:v>4.2127000000035206</c:v>
                </c:pt>
                <c:pt idx="48128">
                  <c:v>4.2128000000035204</c:v>
                </c:pt>
                <c:pt idx="48129">
                  <c:v>4.2129000000035202</c:v>
                </c:pt>
                <c:pt idx="48130">
                  <c:v>4.2130000000035199</c:v>
                </c:pt>
                <c:pt idx="48131">
                  <c:v>4.2131000000035197</c:v>
                </c:pt>
                <c:pt idx="48132">
                  <c:v>4.2132000000035195</c:v>
                </c:pt>
                <c:pt idx="48133">
                  <c:v>4.2133000000035192</c:v>
                </c:pt>
                <c:pt idx="48134">
                  <c:v>4.213400000003519</c:v>
                </c:pt>
                <c:pt idx="48135">
                  <c:v>4.2135000000035188</c:v>
                </c:pt>
                <c:pt idx="48136">
                  <c:v>4.2136000000035185</c:v>
                </c:pt>
                <c:pt idx="48137">
                  <c:v>4.2137000000035183</c:v>
                </c:pt>
                <c:pt idx="48138">
                  <c:v>4.2138000000035181</c:v>
                </c:pt>
                <c:pt idx="48139">
                  <c:v>4.2139000000035178</c:v>
                </c:pt>
                <c:pt idx="48140">
                  <c:v>4.2140000000035176</c:v>
                </c:pt>
                <c:pt idx="48141">
                  <c:v>4.2141000000035174</c:v>
                </c:pt>
                <c:pt idx="48142">
                  <c:v>4.2142000000035171</c:v>
                </c:pt>
                <c:pt idx="48143">
                  <c:v>4.2143000000035169</c:v>
                </c:pt>
                <c:pt idx="48144">
                  <c:v>4.2144000000035167</c:v>
                </c:pt>
                <c:pt idx="48145">
                  <c:v>4.2145000000035164</c:v>
                </c:pt>
                <c:pt idx="48146">
                  <c:v>4.2146000000035162</c:v>
                </c:pt>
                <c:pt idx="48147">
                  <c:v>4.214700000003516</c:v>
                </c:pt>
                <c:pt idx="48148">
                  <c:v>4.2148000000035157</c:v>
                </c:pt>
                <c:pt idx="48149">
                  <c:v>4.2149000000035155</c:v>
                </c:pt>
                <c:pt idx="48150">
                  <c:v>4.2150000000035153</c:v>
                </c:pt>
                <c:pt idx="48151">
                  <c:v>4.215100000003515</c:v>
                </c:pt>
                <c:pt idx="48152">
                  <c:v>4.2152000000035148</c:v>
                </c:pt>
                <c:pt idx="48153">
                  <c:v>4.2153000000035146</c:v>
                </c:pt>
                <c:pt idx="48154">
                  <c:v>4.2154000000035143</c:v>
                </c:pt>
                <c:pt idx="48155">
                  <c:v>4.2155000000035141</c:v>
                </c:pt>
                <c:pt idx="48156">
                  <c:v>4.2156000000035139</c:v>
                </c:pt>
                <c:pt idx="48157">
                  <c:v>4.2157000000035136</c:v>
                </c:pt>
                <c:pt idx="48158">
                  <c:v>4.2158000000035134</c:v>
                </c:pt>
                <c:pt idx="48159">
                  <c:v>4.2159000000035132</c:v>
                </c:pt>
                <c:pt idx="48160">
                  <c:v>4.2160000000035129</c:v>
                </c:pt>
                <c:pt idx="48161">
                  <c:v>4.2161000000035127</c:v>
                </c:pt>
                <c:pt idx="48162">
                  <c:v>4.2162000000035125</c:v>
                </c:pt>
                <c:pt idx="48163">
                  <c:v>4.2163000000035122</c:v>
                </c:pt>
                <c:pt idx="48164">
                  <c:v>4.216400000003512</c:v>
                </c:pt>
                <c:pt idx="48165">
                  <c:v>4.2165000000035118</c:v>
                </c:pt>
                <c:pt idx="48166">
                  <c:v>4.2166000000035115</c:v>
                </c:pt>
                <c:pt idx="48167">
                  <c:v>4.2167000000035113</c:v>
                </c:pt>
                <c:pt idx="48168">
                  <c:v>4.2168000000035111</c:v>
                </c:pt>
                <c:pt idx="48169">
                  <c:v>4.2169000000035108</c:v>
                </c:pt>
                <c:pt idx="48170">
                  <c:v>4.2170000000035106</c:v>
                </c:pt>
                <c:pt idx="48171">
                  <c:v>4.2171000000035104</c:v>
                </c:pt>
                <c:pt idx="48172">
                  <c:v>4.2172000000035101</c:v>
                </c:pt>
                <c:pt idx="48173">
                  <c:v>4.2173000000035099</c:v>
                </c:pt>
                <c:pt idx="48174">
                  <c:v>4.2174000000035097</c:v>
                </c:pt>
                <c:pt idx="48175">
                  <c:v>4.2175000000035094</c:v>
                </c:pt>
                <c:pt idx="48176">
                  <c:v>4.2176000000035092</c:v>
                </c:pt>
                <c:pt idx="48177">
                  <c:v>4.217700000003509</c:v>
                </c:pt>
                <c:pt idx="48178">
                  <c:v>4.2178000000035087</c:v>
                </c:pt>
                <c:pt idx="48179">
                  <c:v>4.2179000000035085</c:v>
                </c:pt>
                <c:pt idx="48180">
                  <c:v>4.2180000000035083</c:v>
                </c:pt>
                <c:pt idx="48181">
                  <c:v>4.218100000003508</c:v>
                </c:pt>
                <c:pt idx="48182">
                  <c:v>4.2182000000035078</c:v>
                </c:pt>
                <c:pt idx="48183">
                  <c:v>4.2183000000035076</c:v>
                </c:pt>
                <c:pt idx="48184">
                  <c:v>4.2184000000035073</c:v>
                </c:pt>
                <c:pt idx="48185">
                  <c:v>4.2185000000035071</c:v>
                </c:pt>
                <c:pt idx="48186">
                  <c:v>4.2186000000035069</c:v>
                </c:pt>
                <c:pt idx="48187">
                  <c:v>4.2187000000035066</c:v>
                </c:pt>
                <c:pt idx="48188">
                  <c:v>4.2188000000035064</c:v>
                </c:pt>
                <c:pt idx="48189">
                  <c:v>4.2189000000035062</c:v>
                </c:pt>
                <c:pt idx="48190">
                  <c:v>4.2190000000035059</c:v>
                </c:pt>
                <c:pt idx="48191">
                  <c:v>4.2191000000035057</c:v>
                </c:pt>
                <c:pt idx="48192">
                  <c:v>4.2192000000035055</c:v>
                </c:pt>
                <c:pt idx="48193">
                  <c:v>4.2193000000035052</c:v>
                </c:pt>
                <c:pt idx="48194">
                  <c:v>4.219400000003505</c:v>
                </c:pt>
                <c:pt idx="48195">
                  <c:v>4.2195000000035048</c:v>
                </c:pt>
                <c:pt idx="48196">
                  <c:v>4.2196000000035045</c:v>
                </c:pt>
                <c:pt idx="48197">
                  <c:v>4.2197000000035043</c:v>
                </c:pt>
                <c:pt idx="48198">
                  <c:v>4.2198000000035041</c:v>
                </c:pt>
                <c:pt idx="48199">
                  <c:v>4.2199000000035038</c:v>
                </c:pt>
                <c:pt idx="48200">
                  <c:v>4.2200000000035036</c:v>
                </c:pt>
                <c:pt idx="48201">
                  <c:v>4.2201000000035034</c:v>
                </c:pt>
                <c:pt idx="48202">
                  <c:v>4.2202000000035031</c:v>
                </c:pt>
                <c:pt idx="48203">
                  <c:v>4.2203000000035029</c:v>
                </c:pt>
                <c:pt idx="48204">
                  <c:v>4.2204000000035027</c:v>
                </c:pt>
                <c:pt idx="48205">
                  <c:v>4.2205000000035024</c:v>
                </c:pt>
                <c:pt idx="48206">
                  <c:v>4.2206000000035022</c:v>
                </c:pt>
                <c:pt idx="48207">
                  <c:v>4.220700000003502</c:v>
                </c:pt>
                <c:pt idx="48208">
                  <c:v>4.2208000000035018</c:v>
                </c:pt>
                <c:pt idx="48209">
                  <c:v>4.2209000000035015</c:v>
                </c:pt>
                <c:pt idx="48210">
                  <c:v>4.2210000000035013</c:v>
                </c:pt>
                <c:pt idx="48211">
                  <c:v>4.2211000000035011</c:v>
                </c:pt>
                <c:pt idx="48212">
                  <c:v>4.2212000000035008</c:v>
                </c:pt>
                <c:pt idx="48213">
                  <c:v>4.2213000000035006</c:v>
                </c:pt>
                <c:pt idx="48214">
                  <c:v>4.2214000000035004</c:v>
                </c:pt>
                <c:pt idx="48215">
                  <c:v>4.2215000000035001</c:v>
                </c:pt>
                <c:pt idx="48216">
                  <c:v>4.2216000000034999</c:v>
                </c:pt>
                <c:pt idx="48217">
                  <c:v>4.2217000000034997</c:v>
                </c:pt>
                <c:pt idx="48218">
                  <c:v>4.2218000000034994</c:v>
                </c:pt>
                <c:pt idx="48219">
                  <c:v>4.2219000000034992</c:v>
                </c:pt>
                <c:pt idx="48220">
                  <c:v>4.222000000003499</c:v>
                </c:pt>
                <c:pt idx="48221">
                  <c:v>4.2221000000034987</c:v>
                </c:pt>
                <c:pt idx="48222">
                  <c:v>4.2222000000034985</c:v>
                </c:pt>
                <c:pt idx="48223">
                  <c:v>4.2223000000034983</c:v>
                </c:pt>
                <c:pt idx="48224">
                  <c:v>4.222400000003498</c:v>
                </c:pt>
                <c:pt idx="48225">
                  <c:v>4.2225000000034978</c:v>
                </c:pt>
                <c:pt idx="48226">
                  <c:v>4.2226000000034976</c:v>
                </c:pt>
                <c:pt idx="48227">
                  <c:v>4.2227000000034973</c:v>
                </c:pt>
                <c:pt idx="48228">
                  <c:v>4.2228000000034971</c:v>
                </c:pt>
                <c:pt idx="48229">
                  <c:v>4.2229000000034969</c:v>
                </c:pt>
                <c:pt idx="48230">
                  <c:v>4.2230000000034966</c:v>
                </c:pt>
                <c:pt idx="48231">
                  <c:v>4.2231000000034964</c:v>
                </c:pt>
                <c:pt idx="48232">
                  <c:v>4.2232000000034962</c:v>
                </c:pt>
                <c:pt idx="48233">
                  <c:v>4.2233000000034959</c:v>
                </c:pt>
                <c:pt idx="48234">
                  <c:v>4.2234000000034957</c:v>
                </c:pt>
                <c:pt idx="48235">
                  <c:v>4.2235000000034955</c:v>
                </c:pt>
                <c:pt idx="48236">
                  <c:v>4.2236000000034952</c:v>
                </c:pt>
                <c:pt idx="48237">
                  <c:v>4.223700000003495</c:v>
                </c:pt>
                <c:pt idx="48238">
                  <c:v>4.2238000000034948</c:v>
                </c:pt>
                <c:pt idx="48239">
                  <c:v>4.2239000000034945</c:v>
                </c:pt>
                <c:pt idx="48240">
                  <c:v>4.2240000000034943</c:v>
                </c:pt>
                <c:pt idx="48241">
                  <c:v>4.2241000000034941</c:v>
                </c:pt>
                <c:pt idx="48242">
                  <c:v>4.2242000000034938</c:v>
                </c:pt>
                <c:pt idx="48243">
                  <c:v>4.2243000000034936</c:v>
                </c:pt>
                <c:pt idx="48244">
                  <c:v>4.2244000000034934</c:v>
                </c:pt>
                <c:pt idx="48245">
                  <c:v>4.2245000000034931</c:v>
                </c:pt>
                <c:pt idx="48246">
                  <c:v>4.2246000000034929</c:v>
                </c:pt>
                <c:pt idx="48247">
                  <c:v>4.2247000000034927</c:v>
                </c:pt>
                <c:pt idx="48248">
                  <c:v>4.2248000000034924</c:v>
                </c:pt>
                <c:pt idx="48249">
                  <c:v>4.2249000000034922</c:v>
                </c:pt>
                <c:pt idx="48250">
                  <c:v>4.225000000003492</c:v>
                </c:pt>
                <c:pt idx="48251">
                  <c:v>4.2251000000034917</c:v>
                </c:pt>
                <c:pt idx="48252">
                  <c:v>4.2252000000034915</c:v>
                </c:pt>
                <c:pt idx="48253">
                  <c:v>4.2253000000034913</c:v>
                </c:pt>
                <c:pt idx="48254">
                  <c:v>4.225400000003491</c:v>
                </c:pt>
                <c:pt idx="48255">
                  <c:v>4.2255000000034908</c:v>
                </c:pt>
                <c:pt idx="48256">
                  <c:v>4.2256000000034906</c:v>
                </c:pt>
                <c:pt idx="48257">
                  <c:v>4.2257000000034903</c:v>
                </c:pt>
                <c:pt idx="48258">
                  <c:v>4.2258000000034901</c:v>
                </c:pt>
                <c:pt idx="48259">
                  <c:v>4.2259000000034899</c:v>
                </c:pt>
                <c:pt idx="48260">
                  <c:v>4.2260000000034896</c:v>
                </c:pt>
                <c:pt idx="48261">
                  <c:v>4.2261000000034894</c:v>
                </c:pt>
                <c:pt idx="48262">
                  <c:v>4.2262000000034892</c:v>
                </c:pt>
                <c:pt idx="48263">
                  <c:v>4.2263000000034889</c:v>
                </c:pt>
                <c:pt idx="48264">
                  <c:v>4.2264000000034887</c:v>
                </c:pt>
                <c:pt idx="48265">
                  <c:v>4.2265000000034885</c:v>
                </c:pt>
                <c:pt idx="48266">
                  <c:v>4.2266000000034882</c:v>
                </c:pt>
                <c:pt idx="48267">
                  <c:v>4.226700000003488</c:v>
                </c:pt>
                <c:pt idx="48268">
                  <c:v>4.2268000000034878</c:v>
                </c:pt>
                <c:pt idx="48269">
                  <c:v>4.2269000000034875</c:v>
                </c:pt>
                <c:pt idx="48270">
                  <c:v>4.2270000000034873</c:v>
                </c:pt>
                <c:pt idx="48271">
                  <c:v>4.2271000000034871</c:v>
                </c:pt>
                <c:pt idx="48272">
                  <c:v>4.2272000000034868</c:v>
                </c:pt>
                <c:pt idx="48273">
                  <c:v>4.2273000000034866</c:v>
                </c:pt>
                <c:pt idx="48274">
                  <c:v>4.2274000000034864</c:v>
                </c:pt>
                <c:pt idx="48275">
                  <c:v>4.2275000000034861</c:v>
                </c:pt>
                <c:pt idx="48276">
                  <c:v>4.2276000000034859</c:v>
                </c:pt>
                <c:pt idx="48277">
                  <c:v>4.2277000000034857</c:v>
                </c:pt>
                <c:pt idx="48278">
                  <c:v>4.2278000000034854</c:v>
                </c:pt>
                <c:pt idx="48279">
                  <c:v>4.2279000000034852</c:v>
                </c:pt>
                <c:pt idx="48280">
                  <c:v>4.228000000003485</c:v>
                </c:pt>
                <c:pt idx="48281">
                  <c:v>4.2281000000034847</c:v>
                </c:pt>
                <c:pt idx="48282">
                  <c:v>4.2282000000034845</c:v>
                </c:pt>
                <c:pt idx="48283">
                  <c:v>4.2283000000034843</c:v>
                </c:pt>
                <c:pt idx="48284">
                  <c:v>4.228400000003484</c:v>
                </c:pt>
                <c:pt idx="48285">
                  <c:v>4.2285000000034838</c:v>
                </c:pt>
                <c:pt idx="48286">
                  <c:v>4.2286000000034836</c:v>
                </c:pt>
                <c:pt idx="48287">
                  <c:v>4.2287000000034833</c:v>
                </c:pt>
                <c:pt idx="48288">
                  <c:v>4.2288000000034831</c:v>
                </c:pt>
                <c:pt idx="48289">
                  <c:v>4.2289000000034829</c:v>
                </c:pt>
                <c:pt idx="48290">
                  <c:v>4.2290000000034826</c:v>
                </c:pt>
                <c:pt idx="48291">
                  <c:v>4.2291000000034824</c:v>
                </c:pt>
                <c:pt idx="48292">
                  <c:v>4.2292000000034822</c:v>
                </c:pt>
                <c:pt idx="48293">
                  <c:v>4.2293000000034819</c:v>
                </c:pt>
                <c:pt idx="48294">
                  <c:v>4.2294000000034817</c:v>
                </c:pt>
                <c:pt idx="48295">
                  <c:v>4.2295000000034815</c:v>
                </c:pt>
                <c:pt idx="48296">
                  <c:v>4.2296000000034812</c:v>
                </c:pt>
                <c:pt idx="48297">
                  <c:v>4.229700000003481</c:v>
                </c:pt>
                <c:pt idx="48298">
                  <c:v>4.2298000000034808</c:v>
                </c:pt>
                <c:pt idx="48299">
                  <c:v>4.2299000000034805</c:v>
                </c:pt>
                <c:pt idx="48300">
                  <c:v>4.2300000000034803</c:v>
                </c:pt>
                <c:pt idx="48301">
                  <c:v>4.2301000000034801</c:v>
                </c:pt>
                <c:pt idx="48302">
                  <c:v>4.2302000000034798</c:v>
                </c:pt>
                <c:pt idx="48303">
                  <c:v>4.2303000000034796</c:v>
                </c:pt>
                <c:pt idx="48304">
                  <c:v>4.2304000000034794</c:v>
                </c:pt>
                <c:pt idx="48305">
                  <c:v>4.2305000000034791</c:v>
                </c:pt>
                <c:pt idx="48306">
                  <c:v>4.2306000000034789</c:v>
                </c:pt>
                <c:pt idx="48307">
                  <c:v>4.2307000000034787</c:v>
                </c:pt>
                <c:pt idx="48308">
                  <c:v>4.2308000000034784</c:v>
                </c:pt>
                <c:pt idx="48309">
                  <c:v>4.2309000000034782</c:v>
                </c:pt>
                <c:pt idx="48310">
                  <c:v>4.231000000003478</c:v>
                </c:pt>
                <c:pt idx="48311">
                  <c:v>4.2311000000034777</c:v>
                </c:pt>
                <c:pt idx="48312">
                  <c:v>4.2312000000034775</c:v>
                </c:pt>
                <c:pt idx="48313">
                  <c:v>4.2313000000034773</c:v>
                </c:pt>
                <c:pt idx="48314">
                  <c:v>4.231400000003477</c:v>
                </c:pt>
                <c:pt idx="48315">
                  <c:v>4.2315000000034768</c:v>
                </c:pt>
                <c:pt idx="48316">
                  <c:v>4.2316000000034766</c:v>
                </c:pt>
                <c:pt idx="48317">
                  <c:v>4.2317000000034763</c:v>
                </c:pt>
                <c:pt idx="48318">
                  <c:v>4.2318000000034761</c:v>
                </c:pt>
                <c:pt idx="48319">
                  <c:v>4.2319000000034759</c:v>
                </c:pt>
                <c:pt idx="48320">
                  <c:v>4.2320000000034756</c:v>
                </c:pt>
                <c:pt idx="48321">
                  <c:v>4.2321000000034754</c:v>
                </c:pt>
                <c:pt idx="48322">
                  <c:v>4.2322000000034752</c:v>
                </c:pt>
                <c:pt idx="48323">
                  <c:v>4.2323000000034749</c:v>
                </c:pt>
                <c:pt idx="48324">
                  <c:v>4.2324000000034747</c:v>
                </c:pt>
                <c:pt idx="48325">
                  <c:v>4.2325000000034745</c:v>
                </c:pt>
                <c:pt idx="48326">
                  <c:v>4.2326000000034742</c:v>
                </c:pt>
                <c:pt idx="48327">
                  <c:v>4.232700000003474</c:v>
                </c:pt>
                <c:pt idx="48328">
                  <c:v>4.2328000000034738</c:v>
                </c:pt>
                <c:pt idx="48329">
                  <c:v>4.2329000000034736</c:v>
                </c:pt>
                <c:pt idx="48330">
                  <c:v>4.2330000000034733</c:v>
                </c:pt>
                <c:pt idx="48331">
                  <c:v>4.2331000000034731</c:v>
                </c:pt>
                <c:pt idx="48332">
                  <c:v>4.2332000000034729</c:v>
                </c:pt>
                <c:pt idx="48333">
                  <c:v>4.2333000000034726</c:v>
                </c:pt>
                <c:pt idx="48334">
                  <c:v>4.2334000000034724</c:v>
                </c:pt>
                <c:pt idx="48335">
                  <c:v>4.2335000000034722</c:v>
                </c:pt>
                <c:pt idx="48336">
                  <c:v>4.2336000000034719</c:v>
                </c:pt>
                <c:pt idx="48337">
                  <c:v>4.2337000000034717</c:v>
                </c:pt>
                <c:pt idx="48338">
                  <c:v>4.2338000000034715</c:v>
                </c:pt>
                <c:pt idx="48339">
                  <c:v>4.2339000000034712</c:v>
                </c:pt>
                <c:pt idx="48340">
                  <c:v>4.234000000003471</c:v>
                </c:pt>
                <c:pt idx="48341">
                  <c:v>4.2341000000034708</c:v>
                </c:pt>
                <c:pt idx="48342">
                  <c:v>4.2342000000034705</c:v>
                </c:pt>
                <c:pt idx="48343">
                  <c:v>4.2343000000034703</c:v>
                </c:pt>
                <c:pt idx="48344">
                  <c:v>4.2344000000034701</c:v>
                </c:pt>
                <c:pt idx="48345">
                  <c:v>4.2345000000034698</c:v>
                </c:pt>
                <c:pt idx="48346">
                  <c:v>4.2346000000034696</c:v>
                </c:pt>
                <c:pt idx="48347">
                  <c:v>4.2347000000034694</c:v>
                </c:pt>
                <c:pt idx="48348">
                  <c:v>4.2348000000034691</c:v>
                </c:pt>
                <c:pt idx="48349">
                  <c:v>4.2349000000034689</c:v>
                </c:pt>
                <c:pt idx="48350">
                  <c:v>4.2350000000034687</c:v>
                </c:pt>
                <c:pt idx="48351">
                  <c:v>4.2351000000034684</c:v>
                </c:pt>
                <c:pt idx="48352">
                  <c:v>4.2352000000034682</c:v>
                </c:pt>
                <c:pt idx="48353">
                  <c:v>4.235300000003468</c:v>
                </c:pt>
                <c:pt idx="48354">
                  <c:v>4.2354000000034677</c:v>
                </c:pt>
                <c:pt idx="48355">
                  <c:v>4.2355000000034675</c:v>
                </c:pt>
                <c:pt idx="48356">
                  <c:v>4.2356000000034673</c:v>
                </c:pt>
                <c:pt idx="48357">
                  <c:v>4.235700000003467</c:v>
                </c:pt>
                <c:pt idx="48358">
                  <c:v>4.2358000000034668</c:v>
                </c:pt>
                <c:pt idx="48359">
                  <c:v>4.2359000000034666</c:v>
                </c:pt>
                <c:pt idx="48360">
                  <c:v>4.2360000000034663</c:v>
                </c:pt>
                <c:pt idx="48361">
                  <c:v>4.2361000000034661</c:v>
                </c:pt>
                <c:pt idx="48362">
                  <c:v>4.2362000000034659</c:v>
                </c:pt>
                <c:pt idx="48363">
                  <c:v>4.2363000000034656</c:v>
                </c:pt>
                <c:pt idx="48364">
                  <c:v>4.2364000000034654</c:v>
                </c:pt>
                <c:pt idx="48365">
                  <c:v>4.2365000000034652</c:v>
                </c:pt>
                <c:pt idx="48366">
                  <c:v>4.2366000000034649</c:v>
                </c:pt>
                <c:pt idx="48367">
                  <c:v>4.2367000000034647</c:v>
                </c:pt>
                <c:pt idx="48368">
                  <c:v>4.2368000000034645</c:v>
                </c:pt>
                <c:pt idx="48369">
                  <c:v>4.2369000000034642</c:v>
                </c:pt>
                <c:pt idx="48370">
                  <c:v>4.237000000003464</c:v>
                </c:pt>
                <c:pt idx="48371">
                  <c:v>4.2371000000034638</c:v>
                </c:pt>
                <c:pt idx="48372">
                  <c:v>4.2372000000034635</c:v>
                </c:pt>
                <c:pt idx="48373">
                  <c:v>4.2373000000034633</c:v>
                </c:pt>
                <c:pt idx="48374">
                  <c:v>4.2374000000034631</c:v>
                </c:pt>
                <c:pt idx="48375">
                  <c:v>4.2375000000034628</c:v>
                </c:pt>
                <c:pt idx="48376">
                  <c:v>4.2376000000034626</c:v>
                </c:pt>
                <c:pt idx="48377">
                  <c:v>4.2377000000034624</c:v>
                </c:pt>
                <c:pt idx="48378">
                  <c:v>4.2378000000034621</c:v>
                </c:pt>
                <c:pt idx="48379">
                  <c:v>4.2379000000034619</c:v>
                </c:pt>
                <c:pt idx="48380">
                  <c:v>4.2380000000034617</c:v>
                </c:pt>
                <c:pt idx="48381">
                  <c:v>4.2381000000034614</c:v>
                </c:pt>
                <c:pt idx="48382">
                  <c:v>4.2382000000034612</c:v>
                </c:pt>
                <c:pt idx="48383">
                  <c:v>4.238300000003461</c:v>
                </c:pt>
                <c:pt idx="48384">
                  <c:v>4.2384000000034607</c:v>
                </c:pt>
                <c:pt idx="48385">
                  <c:v>4.2385000000034605</c:v>
                </c:pt>
                <c:pt idx="48386">
                  <c:v>4.2386000000034603</c:v>
                </c:pt>
                <c:pt idx="48387">
                  <c:v>4.23870000000346</c:v>
                </c:pt>
                <c:pt idx="48388">
                  <c:v>4.2388000000034598</c:v>
                </c:pt>
                <c:pt idx="48389">
                  <c:v>4.2389000000034596</c:v>
                </c:pt>
                <c:pt idx="48390">
                  <c:v>4.2390000000034593</c:v>
                </c:pt>
                <c:pt idx="48391">
                  <c:v>4.2391000000034591</c:v>
                </c:pt>
                <c:pt idx="48392">
                  <c:v>4.2392000000034589</c:v>
                </c:pt>
                <c:pt idx="48393">
                  <c:v>4.2393000000034586</c:v>
                </c:pt>
                <c:pt idx="48394">
                  <c:v>4.2394000000034584</c:v>
                </c:pt>
                <c:pt idx="48395">
                  <c:v>4.2395000000034582</c:v>
                </c:pt>
                <c:pt idx="48396">
                  <c:v>4.2396000000034579</c:v>
                </c:pt>
                <c:pt idx="48397">
                  <c:v>4.2397000000034577</c:v>
                </c:pt>
                <c:pt idx="48398">
                  <c:v>4.2398000000034575</c:v>
                </c:pt>
                <c:pt idx="48399">
                  <c:v>4.2399000000034572</c:v>
                </c:pt>
                <c:pt idx="48400">
                  <c:v>4.240000000003457</c:v>
                </c:pt>
                <c:pt idx="48401">
                  <c:v>4.2401000000034568</c:v>
                </c:pt>
                <c:pt idx="48402">
                  <c:v>4.2402000000034565</c:v>
                </c:pt>
                <c:pt idx="48403">
                  <c:v>4.2403000000034563</c:v>
                </c:pt>
                <c:pt idx="48404">
                  <c:v>4.2404000000034561</c:v>
                </c:pt>
                <c:pt idx="48405">
                  <c:v>4.2405000000034558</c:v>
                </c:pt>
                <c:pt idx="48406">
                  <c:v>4.2406000000034556</c:v>
                </c:pt>
                <c:pt idx="48407">
                  <c:v>4.2407000000034554</c:v>
                </c:pt>
                <c:pt idx="48408">
                  <c:v>4.2408000000034551</c:v>
                </c:pt>
                <c:pt idx="48409">
                  <c:v>4.2409000000034549</c:v>
                </c:pt>
                <c:pt idx="48410">
                  <c:v>4.2410000000034547</c:v>
                </c:pt>
                <c:pt idx="48411">
                  <c:v>4.2411000000034544</c:v>
                </c:pt>
                <c:pt idx="48412">
                  <c:v>4.2412000000034542</c:v>
                </c:pt>
                <c:pt idx="48413">
                  <c:v>4.241300000003454</c:v>
                </c:pt>
                <c:pt idx="48414">
                  <c:v>4.2414000000034537</c:v>
                </c:pt>
                <c:pt idx="48415">
                  <c:v>4.2415000000034535</c:v>
                </c:pt>
                <c:pt idx="48416">
                  <c:v>4.2416000000034533</c:v>
                </c:pt>
                <c:pt idx="48417">
                  <c:v>4.241700000003453</c:v>
                </c:pt>
                <c:pt idx="48418">
                  <c:v>4.2418000000034528</c:v>
                </c:pt>
                <c:pt idx="48419">
                  <c:v>4.2419000000034526</c:v>
                </c:pt>
                <c:pt idx="48420">
                  <c:v>4.2420000000034523</c:v>
                </c:pt>
                <c:pt idx="48421">
                  <c:v>4.2421000000034521</c:v>
                </c:pt>
                <c:pt idx="48422">
                  <c:v>4.2422000000034519</c:v>
                </c:pt>
                <c:pt idx="48423">
                  <c:v>4.2423000000034516</c:v>
                </c:pt>
                <c:pt idx="48424">
                  <c:v>4.2424000000034514</c:v>
                </c:pt>
                <c:pt idx="48425">
                  <c:v>4.2425000000034512</c:v>
                </c:pt>
                <c:pt idx="48426">
                  <c:v>4.2426000000034509</c:v>
                </c:pt>
                <c:pt idx="48427">
                  <c:v>4.2427000000034507</c:v>
                </c:pt>
                <c:pt idx="48428">
                  <c:v>4.2428000000034505</c:v>
                </c:pt>
                <c:pt idx="48429">
                  <c:v>4.2429000000034502</c:v>
                </c:pt>
                <c:pt idx="48430">
                  <c:v>4.24300000000345</c:v>
                </c:pt>
                <c:pt idx="48431">
                  <c:v>4.2431000000034498</c:v>
                </c:pt>
                <c:pt idx="48432">
                  <c:v>4.2432000000034495</c:v>
                </c:pt>
                <c:pt idx="48433">
                  <c:v>4.2433000000034493</c:v>
                </c:pt>
                <c:pt idx="48434">
                  <c:v>4.2434000000034491</c:v>
                </c:pt>
                <c:pt idx="48435">
                  <c:v>4.2435000000034488</c:v>
                </c:pt>
                <c:pt idx="48436">
                  <c:v>4.2436000000034486</c:v>
                </c:pt>
                <c:pt idx="48437">
                  <c:v>4.2437000000034484</c:v>
                </c:pt>
                <c:pt idx="48438">
                  <c:v>4.2438000000034481</c:v>
                </c:pt>
                <c:pt idx="48439">
                  <c:v>4.2439000000034479</c:v>
                </c:pt>
                <c:pt idx="48440">
                  <c:v>4.2440000000034477</c:v>
                </c:pt>
                <c:pt idx="48441">
                  <c:v>4.2441000000034474</c:v>
                </c:pt>
                <c:pt idx="48442">
                  <c:v>4.2442000000034472</c:v>
                </c:pt>
                <c:pt idx="48443">
                  <c:v>4.244300000003447</c:v>
                </c:pt>
                <c:pt idx="48444">
                  <c:v>4.2444000000034467</c:v>
                </c:pt>
                <c:pt idx="48445">
                  <c:v>4.2445000000034465</c:v>
                </c:pt>
                <c:pt idx="48446">
                  <c:v>4.2446000000034463</c:v>
                </c:pt>
                <c:pt idx="48447">
                  <c:v>4.244700000003446</c:v>
                </c:pt>
                <c:pt idx="48448">
                  <c:v>4.2448000000034458</c:v>
                </c:pt>
                <c:pt idx="48449">
                  <c:v>4.2449000000034456</c:v>
                </c:pt>
                <c:pt idx="48450">
                  <c:v>4.2450000000034454</c:v>
                </c:pt>
                <c:pt idx="48451">
                  <c:v>4.2451000000034451</c:v>
                </c:pt>
                <c:pt idx="48452">
                  <c:v>4.2452000000034449</c:v>
                </c:pt>
                <c:pt idx="48453">
                  <c:v>4.2453000000034447</c:v>
                </c:pt>
                <c:pt idx="48454">
                  <c:v>4.2454000000034444</c:v>
                </c:pt>
                <c:pt idx="48455">
                  <c:v>4.2455000000034442</c:v>
                </c:pt>
                <c:pt idx="48456">
                  <c:v>4.245600000003444</c:v>
                </c:pt>
                <c:pt idx="48457">
                  <c:v>4.2457000000034437</c:v>
                </c:pt>
                <c:pt idx="48458">
                  <c:v>4.2458000000034435</c:v>
                </c:pt>
                <c:pt idx="48459">
                  <c:v>4.2459000000034433</c:v>
                </c:pt>
                <c:pt idx="48460">
                  <c:v>4.246000000003443</c:v>
                </c:pt>
                <c:pt idx="48461">
                  <c:v>4.2461000000034428</c:v>
                </c:pt>
                <c:pt idx="48462">
                  <c:v>4.2462000000034426</c:v>
                </c:pt>
                <c:pt idx="48463">
                  <c:v>4.2463000000034423</c:v>
                </c:pt>
                <c:pt idx="48464">
                  <c:v>4.2464000000034421</c:v>
                </c:pt>
                <c:pt idx="48465">
                  <c:v>4.2465000000034419</c:v>
                </c:pt>
                <c:pt idx="48466">
                  <c:v>4.2466000000034416</c:v>
                </c:pt>
                <c:pt idx="48467">
                  <c:v>4.2467000000034414</c:v>
                </c:pt>
                <c:pt idx="48468">
                  <c:v>4.2468000000034412</c:v>
                </c:pt>
                <c:pt idx="48469">
                  <c:v>4.2469000000034409</c:v>
                </c:pt>
                <c:pt idx="48470">
                  <c:v>4.2470000000034407</c:v>
                </c:pt>
                <c:pt idx="48471">
                  <c:v>4.2471000000034405</c:v>
                </c:pt>
                <c:pt idx="48472">
                  <c:v>4.2472000000034402</c:v>
                </c:pt>
                <c:pt idx="48473">
                  <c:v>4.24730000000344</c:v>
                </c:pt>
                <c:pt idx="48474">
                  <c:v>4.2474000000034398</c:v>
                </c:pt>
                <c:pt idx="48475">
                  <c:v>4.2475000000034395</c:v>
                </c:pt>
                <c:pt idx="48476">
                  <c:v>4.2476000000034393</c:v>
                </c:pt>
                <c:pt idx="48477">
                  <c:v>4.2477000000034391</c:v>
                </c:pt>
                <c:pt idx="48478">
                  <c:v>4.2478000000034388</c:v>
                </c:pt>
                <c:pt idx="48479">
                  <c:v>4.2479000000034386</c:v>
                </c:pt>
                <c:pt idx="48480">
                  <c:v>4.2480000000034384</c:v>
                </c:pt>
                <c:pt idx="48481">
                  <c:v>4.2481000000034381</c:v>
                </c:pt>
                <c:pt idx="48482">
                  <c:v>4.2482000000034379</c:v>
                </c:pt>
                <c:pt idx="48483">
                  <c:v>4.2483000000034377</c:v>
                </c:pt>
                <c:pt idx="48484">
                  <c:v>4.2484000000034374</c:v>
                </c:pt>
                <c:pt idx="48485">
                  <c:v>4.2485000000034372</c:v>
                </c:pt>
                <c:pt idx="48486">
                  <c:v>4.248600000003437</c:v>
                </c:pt>
                <c:pt idx="48487">
                  <c:v>4.2487000000034367</c:v>
                </c:pt>
                <c:pt idx="48488">
                  <c:v>4.2488000000034365</c:v>
                </c:pt>
                <c:pt idx="48489">
                  <c:v>4.2489000000034363</c:v>
                </c:pt>
                <c:pt idx="48490">
                  <c:v>4.249000000003436</c:v>
                </c:pt>
                <c:pt idx="48491">
                  <c:v>4.2491000000034358</c:v>
                </c:pt>
                <c:pt idx="48492">
                  <c:v>4.2492000000034356</c:v>
                </c:pt>
                <c:pt idx="48493">
                  <c:v>4.2493000000034353</c:v>
                </c:pt>
                <c:pt idx="48494">
                  <c:v>4.2494000000034351</c:v>
                </c:pt>
                <c:pt idx="48495">
                  <c:v>4.2495000000034349</c:v>
                </c:pt>
                <c:pt idx="48496">
                  <c:v>4.2496000000034346</c:v>
                </c:pt>
                <c:pt idx="48497">
                  <c:v>4.2497000000034344</c:v>
                </c:pt>
                <c:pt idx="48498">
                  <c:v>4.2498000000034342</c:v>
                </c:pt>
                <c:pt idx="48499">
                  <c:v>4.2499000000034339</c:v>
                </c:pt>
                <c:pt idx="48500">
                  <c:v>4.2500000000034337</c:v>
                </c:pt>
                <c:pt idx="48501">
                  <c:v>4.2501000000034335</c:v>
                </c:pt>
                <c:pt idx="48502">
                  <c:v>4.2502000000034332</c:v>
                </c:pt>
                <c:pt idx="48503">
                  <c:v>4.250300000003433</c:v>
                </c:pt>
                <c:pt idx="48504">
                  <c:v>4.2504000000034328</c:v>
                </c:pt>
                <c:pt idx="48505">
                  <c:v>4.2505000000034325</c:v>
                </c:pt>
                <c:pt idx="48506">
                  <c:v>4.2506000000034323</c:v>
                </c:pt>
                <c:pt idx="48507">
                  <c:v>4.2507000000034321</c:v>
                </c:pt>
                <c:pt idx="48508">
                  <c:v>4.2508000000034318</c:v>
                </c:pt>
                <c:pt idx="48509">
                  <c:v>4.2509000000034316</c:v>
                </c:pt>
                <c:pt idx="48510">
                  <c:v>4.2510000000034314</c:v>
                </c:pt>
                <c:pt idx="48511">
                  <c:v>4.2511000000034311</c:v>
                </c:pt>
                <c:pt idx="48512">
                  <c:v>4.2512000000034309</c:v>
                </c:pt>
                <c:pt idx="48513">
                  <c:v>4.2513000000034307</c:v>
                </c:pt>
                <c:pt idx="48514">
                  <c:v>4.2514000000034304</c:v>
                </c:pt>
                <c:pt idx="48515">
                  <c:v>4.2515000000034302</c:v>
                </c:pt>
                <c:pt idx="48516">
                  <c:v>4.25160000000343</c:v>
                </c:pt>
                <c:pt idx="48517">
                  <c:v>4.2517000000034297</c:v>
                </c:pt>
                <c:pt idx="48518">
                  <c:v>4.2518000000034295</c:v>
                </c:pt>
                <c:pt idx="48519">
                  <c:v>4.2519000000034293</c:v>
                </c:pt>
                <c:pt idx="48520">
                  <c:v>4.252000000003429</c:v>
                </c:pt>
                <c:pt idx="48521">
                  <c:v>4.2521000000034288</c:v>
                </c:pt>
                <c:pt idx="48522">
                  <c:v>4.2522000000034286</c:v>
                </c:pt>
                <c:pt idx="48523">
                  <c:v>4.2523000000034283</c:v>
                </c:pt>
                <c:pt idx="48524">
                  <c:v>4.2524000000034281</c:v>
                </c:pt>
                <c:pt idx="48525">
                  <c:v>4.2525000000034279</c:v>
                </c:pt>
                <c:pt idx="48526">
                  <c:v>4.2526000000034276</c:v>
                </c:pt>
                <c:pt idx="48527">
                  <c:v>4.2527000000034274</c:v>
                </c:pt>
                <c:pt idx="48528">
                  <c:v>4.2528000000034272</c:v>
                </c:pt>
                <c:pt idx="48529">
                  <c:v>4.2529000000034269</c:v>
                </c:pt>
                <c:pt idx="48530">
                  <c:v>4.2530000000034267</c:v>
                </c:pt>
                <c:pt idx="48531">
                  <c:v>4.2531000000034265</c:v>
                </c:pt>
                <c:pt idx="48532">
                  <c:v>4.2532000000034262</c:v>
                </c:pt>
                <c:pt idx="48533">
                  <c:v>4.253300000003426</c:v>
                </c:pt>
                <c:pt idx="48534">
                  <c:v>4.2534000000034258</c:v>
                </c:pt>
                <c:pt idx="48535">
                  <c:v>4.2535000000034255</c:v>
                </c:pt>
                <c:pt idx="48536">
                  <c:v>4.2536000000034253</c:v>
                </c:pt>
                <c:pt idx="48537">
                  <c:v>4.2537000000034251</c:v>
                </c:pt>
                <c:pt idx="48538">
                  <c:v>4.2538000000034248</c:v>
                </c:pt>
                <c:pt idx="48539">
                  <c:v>4.2539000000034246</c:v>
                </c:pt>
                <c:pt idx="48540">
                  <c:v>4.2540000000034244</c:v>
                </c:pt>
                <c:pt idx="48541">
                  <c:v>4.2541000000034241</c:v>
                </c:pt>
                <c:pt idx="48542">
                  <c:v>4.2542000000034239</c:v>
                </c:pt>
                <c:pt idx="48543">
                  <c:v>4.2543000000034237</c:v>
                </c:pt>
                <c:pt idx="48544">
                  <c:v>4.2544000000034234</c:v>
                </c:pt>
                <c:pt idx="48545">
                  <c:v>4.2545000000034232</c:v>
                </c:pt>
                <c:pt idx="48546">
                  <c:v>4.254600000003423</c:v>
                </c:pt>
                <c:pt idx="48547">
                  <c:v>4.2547000000034227</c:v>
                </c:pt>
                <c:pt idx="48548">
                  <c:v>4.2548000000034225</c:v>
                </c:pt>
                <c:pt idx="48549">
                  <c:v>4.2549000000034223</c:v>
                </c:pt>
                <c:pt idx="48550">
                  <c:v>4.255000000003422</c:v>
                </c:pt>
                <c:pt idx="48551">
                  <c:v>4.2551000000034218</c:v>
                </c:pt>
                <c:pt idx="48552">
                  <c:v>4.2552000000034216</c:v>
                </c:pt>
                <c:pt idx="48553">
                  <c:v>4.2553000000034213</c:v>
                </c:pt>
                <c:pt idx="48554">
                  <c:v>4.2554000000034211</c:v>
                </c:pt>
                <c:pt idx="48555">
                  <c:v>4.2555000000034209</c:v>
                </c:pt>
                <c:pt idx="48556">
                  <c:v>4.2556000000034206</c:v>
                </c:pt>
                <c:pt idx="48557">
                  <c:v>4.2557000000034204</c:v>
                </c:pt>
                <c:pt idx="48558">
                  <c:v>4.2558000000034202</c:v>
                </c:pt>
                <c:pt idx="48559">
                  <c:v>4.2559000000034199</c:v>
                </c:pt>
                <c:pt idx="48560">
                  <c:v>4.2560000000034197</c:v>
                </c:pt>
                <c:pt idx="48561">
                  <c:v>4.2561000000034195</c:v>
                </c:pt>
                <c:pt idx="48562">
                  <c:v>4.2562000000034192</c:v>
                </c:pt>
                <c:pt idx="48563">
                  <c:v>4.256300000003419</c:v>
                </c:pt>
                <c:pt idx="48564">
                  <c:v>4.2564000000034188</c:v>
                </c:pt>
                <c:pt idx="48565">
                  <c:v>4.2565000000034185</c:v>
                </c:pt>
                <c:pt idx="48566">
                  <c:v>4.2566000000034183</c:v>
                </c:pt>
                <c:pt idx="48567">
                  <c:v>4.2567000000034181</c:v>
                </c:pt>
                <c:pt idx="48568">
                  <c:v>4.2568000000034178</c:v>
                </c:pt>
                <c:pt idx="48569">
                  <c:v>4.2569000000034176</c:v>
                </c:pt>
                <c:pt idx="48570">
                  <c:v>4.2570000000034174</c:v>
                </c:pt>
                <c:pt idx="48571">
                  <c:v>4.2571000000034172</c:v>
                </c:pt>
                <c:pt idx="48572">
                  <c:v>4.2572000000034169</c:v>
                </c:pt>
                <c:pt idx="48573">
                  <c:v>4.2573000000034167</c:v>
                </c:pt>
                <c:pt idx="48574">
                  <c:v>4.2574000000034165</c:v>
                </c:pt>
                <c:pt idx="48575">
                  <c:v>4.2575000000034162</c:v>
                </c:pt>
                <c:pt idx="48576">
                  <c:v>4.257600000003416</c:v>
                </c:pt>
                <c:pt idx="48577">
                  <c:v>4.2577000000034158</c:v>
                </c:pt>
                <c:pt idx="48578">
                  <c:v>4.2578000000034155</c:v>
                </c:pt>
                <c:pt idx="48579">
                  <c:v>4.2579000000034153</c:v>
                </c:pt>
                <c:pt idx="48580">
                  <c:v>4.2580000000034151</c:v>
                </c:pt>
                <c:pt idx="48581">
                  <c:v>4.2581000000034148</c:v>
                </c:pt>
                <c:pt idx="48582">
                  <c:v>4.2582000000034146</c:v>
                </c:pt>
                <c:pt idx="48583">
                  <c:v>4.2583000000034144</c:v>
                </c:pt>
                <c:pt idx="48584">
                  <c:v>4.2584000000034141</c:v>
                </c:pt>
                <c:pt idx="48585">
                  <c:v>4.2585000000034139</c:v>
                </c:pt>
                <c:pt idx="48586">
                  <c:v>4.2586000000034137</c:v>
                </c:pt>
                <c:pt idx="48587">
                  <c:v>4.2587000000034134</c:v>
                </c:pt>
                <c:pt idx="48588">
                  <c:v>4.2588000000034132</c:v>
                </c:pt>
                <c:pt idx="48589">
                  <c:v>4.258900000003413</c:v>
                </c:pt>
                <c:pt idx="48590">
                  <c:v>4.2590000000034127</c:v>
                </c:pt>
                <c:pt idx="48591">
                  <c:v>4.2591000000034125</c:v>
                </c:pt>
                <c:pt idx="48592">
                  <c:v>4.2592000000034123</c:v>
                </c:pt>
                <c:pt idx="48593">
                  <c:v>4.259300000003412</c:v>
                </c:pt>
                <c:pt idx="48594">
                  <c:v>4.2594000000034118</c:v>
                </c:pt>
                <c:pt idx="48595">
                  <c:v>4.2595000000034116</c:v>
                </c:pt>
                <c:pt idx="48596">
                  <c:v>4.2596000000034113</c:v>
                </c:pt>
                <c:pt idx="48597">
                  <c:v>4.2597000000034111</c:v>
                </c:pt>
                <c:pt idx="48598">
                  <c:v>4.2598000000034109</c:v>
                </c:pt>
                <c:pt idx="48599">
                  <c:v>4.2599000000034106</c:v>
                </c:pt>
                <c:pt idx="48600">
                  <c:v>4.2600000000034104</c:v>
                </c:pt>
                <c:pt idx="48601">
                  <c:v>4.2601000000034102</c:v>
                </c:pt>
                <c:pt idx="48602">
                  <c:v>4.2602000000034099</c:v>
                </c:pt>
                <c:pt idx="48603">
                  <c:v>4.2603000000034097</c:v>
                </c:pt>
                <c:pt idx="48604">
                  <c:v>4.2604000000034095</c:v>
                </c:pt>
                <c:pt idx="48605">
                  <c:v>4.2605000000034092</c:v>
                </c:pt>
                <c:pt idx="48606">
                  <c:v>4.260600000003409</c:v>
                </c:pt>
                <c:pt idx="48607">
                  <c:v>4.2607000000034088</c:v>
                </c:pt>
                <c:pt idx="48608">
                  <c:v>4.2608000000034085</c:v>
                </c:pt>
                <c:pt idx="48609">
                  <c:v>4.2609000000034083</c:v>
                </c:pt>
                <c:pt idx="48610">
                  <c:v>4.2610000000034081</c:v>
                </c:pt>
                <c:pt idx="48611">
                  <c:v>4.2611000000034078</c:v>
                </c:pt>
                <c:pt idx="48612">
                  <c:v>4.2612000000034076</c:v>
                </c:pt>
                <c:pt idx="48613">
                  <c:v>4.2613000000034074</c:v>
                </c:pt>
                <c:pt idx="48614">
                  <c:v>4.2614000000034071</c:v>
                </c:pt>
                <c:pt idx="48615">
                  <c:v>4.2615000000034069</c:v>
                </c:pt>
                <c:pt idx="48616">
                  <c:v>4.2616000000034067</c:v>
                </c:pt>
                <c:pt idx="48617">
                  <c:v>4.2617000000034064</c:v>
                </c:pt>
                <c:pt idx="48618">
                  <c:v>4.2618000000034062</c:v>
                </c:pt>
                <c:pt idx="48619">
                  <c:v>4.261900000003406</c:v>
                </c:pt>
                <c:pt idx="48620">
                  <c:v>4.2620000000034057</c:v>
                </c:pt>
                <c:pt idx="48621">
                  <c:v>4.2621000000034055</c:v>
                </c:pt>
                <c:pt idx="48622">
                  <c:v>4.2622000000034053</c:v>
                </c:pt>
                <c:pt idx="48623">
                  <c:v>4.262300000003405</c:v>
                </c:pt>
                <c:pt idx="48624">
                  <c:v>4.2624000000034048</c:v>
                </c:pt>
                <c:pt idx="48625">
                  <c:v>4.2625000000034046</c:v>
                </c:pt>
                <c:pt idx="48626">
                  <c:v>4.2626000000034043</c:v>
                </c:pt>
                <c:pt idx="48627">
                  <c:v>4.2627000000034041</c:v>
                </c:pt>
                <c:pt idx="48628">
                  <c:v>4.2628000000034039</c:v>
                </c:pt>
                <c:pt idx="48629">
                  <c:v>4.2629000000034036</c:v>
                </c:pt>
                <c:pt idx="48630">
                  <c:v>4.2630000000034034</c:v>
                </c:pt>
                <c:pt idx="48631">
                  <c:v>4.2631000000034032</c:v>
                </c:pt>
                <c:pt idx="48632">
                  <c:v>4.2632000000034029</c:v>
                </c:pt>
                <c:pt idx="48633">
                  <c:v>4.2633000000034027</c:v>
                </c:pt>
                <c:pt idx="48634">
                  <c:v>4.2634000000034025</c:v>
                </c:pt>
                <c:pt idx="48635">
                  <c:v>4.2635000000034022</c:v>
                </c:pt>
                <c:pt idx="48636">
                  <c:v>4.263600000003402</c:v>
                </c:pt>
                <c:pt idx="48637">
                  <c:v>4.2637000000034018</c:v>
                </c:pt>
                <c:pt idx="48638">
                  <c:v>4.2638000000034015</c:v>
                </c:pt>
                <c:pt idx="48639">
                  <c:v>4.2639000000034013</c:v>
                </c:pt>
                <c:pt idx="48640">
                  <c:v>4.2640000000034011</c:v>
                </c:pt>
                <c:pt idx="48641">
                  <c:v>4.2641000000034008</c:v>
                </c:pt>
                <c:pt idx="48642">
                  <c:v>4.2642000000034006</c:v>
                </c:pt>
                <c:pt idx="48643">
                  <c:v>4.2643000000034004</c:v>
                </c:pt>
                <c:pt idx="48644">
                  <c:v>4.2644000000034001</c:v>
                </c:pt>
                <c:pt idx="48645">
                  <c:v>4.2645000000033999</c:v>
                </c:pt>
                <c:pt idx="48646">
                  <c:v>4.2646000000033997</c:v>
                </c:pt>
                <c:pt idx="48647">
                  <c:v>4.2647000000033994</c:v>
                </c:pt>
                <c:pt idx="48648">
                  <c:v>4.2648000000033992</c:v>
                </c:pt>
                <c:pt idx="48649">
                  <c:v>4.264900000003399</c:v>
                </c:pt>
                <c:pt idx="48650">
                  <c:v>4.2650000000033987</c:v>
                </c:pt>
                <c:pt idx="48651">
                  <c:v>4.2651000000033985</c:v>
                </c:pt>
                <c:pt idx="48652">
                  <c:v>4.2652000000033983</c:v>
                </c:pt>
                <c:pt idx="48653">
                  <c:v>4.265300000003398</c:v>
                </c:pt>
                <c:pt idx="48654">
                  <c:v>4.2654000000033978</c:v>
                </c:pt>
                <c:pt idx="48655">
                  <c:v>4.2655000000033976</c:v>
                </c:pt>
                <c:pt idx="48656">
                  <c:v>4.2656000000033973</c:v>
                </c:pt>
                <c:pt idx="48657">
                  <c:v>4.2657000000033971</c:v>
                </c:pt>
                <c:pt idx="48658">
                  <c:v>4.2658000000033969</c:v>
                </c:pt>
                <c:pt idx="48659">
                  <c:v>4.2659000000033966</c:v>
                </c:pt>
                <c:pt idx="48660">
                  <c:v>4.2660000000033964</c:v>
                </c:pt>
                <c:pt idx="48661">
                  <c:v>4.2661000000033962</c:v>
                </c:pt>
                <c:pt idx="48662">
                  <c:v>4.2662000000033959</c:v>
                </c:pt>
                <c:pt idx="48663">
                  <c:v>4.2663000000033957</c:v>
                </c:pt>
                <c:pt idx="48664">
                  <c:v>4.2664000000033955</c:v>
                </c:pt>
                <c:pt idx="48665">
                  <c:v>4.2665000000033952</c:v>
                </c:pt>
                <c:pt idx="48666">
                  <c:v>4.266600000003395</c:v>
                </c:pt>
                <c:pt idx="48667">
                  <c:v>4.2667000000033948</c:v>
                </c:pt>
                <c:pt idx="48668">
                  <c:v>4.2668000000033945</c:v>
                </c:pt>
                <c:pt idx="48669">
                  <c:v>4.2669000000033943</c:v>
                </c:pt>
                <c:pt idx="48670">
                  <c:v>4.2670000000033941</c:v>
                </c:pt>
                <c:pt idx="48671">
                  <c:v>4.2671000000033938</c:v>
                </c:pt>
                <c:pt idx="48672">
                  <c:v>4.2672000000033936</c:v>
                </c:pt>
                <c:pt idx="48673">
                  <c:v>4.2673000000033934</c:v>
                </c:pt>
                <c:pt idx="48674">
                  <c:v>4.2674000000033931</c:v>
                </c:pt>
                <c:pt idx="48675">
                  <c:v>4.2675000000033929</c:v>
                </c:pt>
                <c:pt idx="48676">
                  <c:v>4.2676000000033927</c:v>
                </c:pt>
                <c:pt idx="48677">
                  <c:v>4.2677000000033924</c:v>
                </c:pt>
                <c:pt idx="48678">
                  <c:v>4.2678000000033922</c:v>
                </c:pt>
                <c:pt idx="48679">
                  <c:v>4.267900000003392</c:v>
                </c:pt>
                <c:pt idx="48680">
                  <c:v>4.2680000000033917</c:v>
                </c:pt>
                <c:pt idx="48681">
                  <c:v>4.2681000000033915</c:v>
                </c:pt>
                <c:pt idx="48682">
                  <c:v>4.2682000000033913</c:v>
                </c:pt>
                <c:pt idx="48683">
                  <c:v>4.268300000003391</c:v>
                </c:pt>
                <c:pt idx="48684">
                  <c:v>4.2684000000033908</c:v>
                </c:pt>
                <c:pt idx="48685">
                  <c:v>4.2685000000033906</c:v>
                </c:pt>
                <c:pt idx="48686">
                  <c:v>4.2686000000033903</c:v>
                </c:pt>
                <c:pt idx="48687">
                  <c:v>4.2687000000033901</c:v>
                </c:pt>
                <c:pt idx="48688">
                  <c:v>4.2688000000033899</c:v>
                </c:pt>
                <c:pt idx="48689">
                  <c:v>4.2689000000033896</c:v>
                </c:pt>
                <c:pt idx="48690">
                  <c:v>4.2690000000033894</c:v>
                </c:pt>
                <c:pt idx="48691">
                  <c:v>4.2691000000033892</c:v>
                </c:pt>
                <c:pt idx="48692">
                  <c:v>4.269200000003389</c:v>
                </c:pt>
                <c:pt idx="48693">
                  <c:v>4.2693000000033887</c:v>
                </c:pt>
                <c:pt idx="48694">
                  <c:v>4.2694000000033885</c:v>
                </c:pt>
                <c:pt idx="48695">
                  <c:v>4.2695000000033883</c:v>
                </c:pt>
                <c:pt idx="48696">
                  <c:v>4.269600000003388</c:v>
                </c:pt>
                <c:pt idx="48697">
                  <c:v>4.2697000000033878</c:v>
                </c:pt>
                <c:pt idx="48698">
                  <c:v>4.2698000000033876</c:v>
                </c:pt>
                <c:pt idx="48699">
                  <c:v>4.2699000000033873</c:v>
                </c:pt>
                <c:pt idx="48700">
                  <c:v>4.2700000000033871</c:v>
                </c:pt>
                <c:pt idx="48701">
                  <c:v>4.2701000000033869</c:v>
                </c:pt>
                <c:pt idx="48702">
                  <c:v>4.2702000000033866</c:v>
                </c:pt>
                <c:pt idx="48703">
                  <c:v>4.2703000000033864</c:v>
                </c:pt>
                <c:pt idx="48704">
                  <c:v>4.2704000000033862</c:v>
                </c:pt>
                <c:pt idx="48705">
                  <c:v>4.2705000000033859</c:v>
                </c:pt>
                <c:pt idx="48706">
                  <c:v>4.2706000000033857</c:v>
                </c:pt>
                <c:pt idx="48707">
                  <c:v>4.2707000000033855</c:v>
                </c:pt>
                <c:pt idx="48708">
                  <c:v>4.2708000000033852</c:v>
                </c:pt>
                <c:pt idx="48709">
                  <c:v>4.270900000003385</c:v>
                </c:pt>
                <c:pt idx="48710">
                  <c:v>4.2710000000033848</c:v>
                </c:pt>
                <c:pt idx="48711">
                  <c:v>4.2711000000033845</c:v>
                </c:pt>
                <c:pt idx="48712">
                  <c:v>4.2712000000033843</c:v>
                </c:pt>
                <c:pt idx="48713">
                  <c:v>4.2713000000033841</c:v>
                </c:pt>
                <c:pt idx="48714">
                  <c:v>4.2714000000033838</c:v>
                </c:pt>
                <c:pt idx="48715">
                  <c:v>4.2715000000033836</c:v>
                </c:pt>
                <c:pt idx="48716">
                  <c:v>4.2716000000033834</c:v>
                </c:pt>
                <c:pt idx="48717">
                  <c:v>4.2717000000033831</c:v>
                </c:pt>
                <c:pt idx="48718">
                  <c:v>4.2718000000033829</c:v>
                </c:pt>
                <c:pt idx="48719">
                  <c:v>4.2719000000033827</c:v>
                </c:pt>
                <c:pt idx="48720">
                  <c:v>4.2720000000033824</c:v>
                </c:pt>
                <c:pt idx="48721">
                  <c:v>4.2721000000033822</c:v>
                </c:pt>
                <c:pt idx="48722">
                  <c:v>4.272200000003382</c:v>
                </c:pt>
                <c:pt idx="48723">
                  <c:v>4.2723000000033817</c:v>
                </c:pt>
                <c:pt idx="48724">
                  <c:v>4.2724000000033815</c:v>
                </c:pt>
                <c:pt idx="48725">
                  <c:v>4.2725000000033813</c:v>
                </c:pt>
                <c:pt idx="48726">
                  <c:v>4.272600000003381</c:v>
                </c:pt>
                <c:pt idx="48727">
                  <c:v>4.2727000000033808</c:v>
                </c:pt>
                <c:pt idx="48728">
                  <c:v>4.2728000000033806</c:v>
                </c:pt>
                <c:pt idx="48729">
                  <c:v>4.2729000000033803</c:v>
                </c:pt>
                <c:pt idx="48730">
                  <c:v>4.2730000000033801</c:v>
                </c:pt>
                <c:pt idx="48731">
                  <c:v>4.2731000000033799</c:v>
                </c:pt>
                <c:pt idx="48732">
                  <c:v>4.2732000000033796</c:v>
                </c:pt>
                <c:pt idx="48733">
                  <c:v>4.2733000000033794</c:v>
                </c:pt>
                <c:pt idx="48734">
                  <c:v>4.2734000000033792</c:v>
                </c:pt>
                <c:pt idx="48735">
                  <c:v>4.2735000000033789</c:v>
                </c:pt>
                <c:pt idx="48736">
                  <c:v>4.2736000000033787</c:v>
                </c:pt>
                <c:pt idx="48737">
                  <c:v>4.2737000000033785</c:v>
                </c:pt>
                <c:pt idx="48738">
                  <c:v>4.2738000000033782</c:v>
                </c:pt>
                <c:pt idx="48739">
                  <c:v>4.273900000003378</c:v>
                </c:pt>
                <c:pt idx="48740">
                  <c:v>4.2740000000033778</c:v>
                </c:pt>
                <c:pt idx="48741">
                  <c:v>4.2741000000033775</c:v>
                </c:pt>
                <c:pt idx="48742">
                  <c:v>4.2742000000033773</c:v>
                </c:pt>
                <c:pt idx="48743">
                  <c:v>4.2743000000033771</c:v>
                </c:pt>
                <c:pt idx="48744">
                  <c:v>4.2744000000033768</c:v>
                </c:pt>
                <c:pt idx="48745">
                  <c:v>4.2745000000033766</c:v>
                </c:pt>
                <c:pt idx="48746">
                  <c:v>4.2746000000033764</c:v>
                </c:pt>
                <c:pt idx="48747">
                  <c:v>4.2747000000033761</c:v>
                </c:pt>
                <c:pt idx="48748">
                  <c:v>4.2748000000033759</c:v>
                </c:pt>
                <c:pt idx="48749">
                  <c:v>4.2749000000033757</c:v>
                </c:pt>
                <c:pt idx="48750">
                  <c:v>4.2750000000033754</c:v>
                </c:pt>
                <c:pt idx="48751">
                  <c:v>4.2751000000033752</c:v>
                </c:pt>
                <c:pt idx="48752">
                  <c:v>4.275200000003375</c:v>
                </c:pt>
                <c:pt idx="48753">
                  <c:v>4.2753000000033747</c:v>
                </c:pt>
                <c:pt idx="48754">
                  <c:v>4.2754000000033745</c:v>
                </c:pt>
                <c:pt idx="48755">
                  <c:v>4.2755000000033743</c:v>
                </c:pt>
                <c:pt idx="48756">
                  <c:v>4.275600000003374</c:v>
                </c:pt>
                <c:pt idx="48757">
                  <c:v>4.2757000000033738</c:v>
                </c:pt>
                <c:pt idx="48758">
                  <c:v>4.2758000000033736</c:v>
                </c:pt>
                <c:pt idx="48759">
                  <c:v>4.2759000000033733</c:v>
                </c:pt>
                <c:pt idx="48760">
                  <c:v>4.2760000000033731</c:v>
                </c:pt>
                <c:pt idx="48761">
                  <c:v>4.2761000000033729</c:v>
                </c:pt>
                <c:pt idx="48762">
                  <c:v>4.2762000000033726</c:v>
                </c:pt>
                <c:pt idx="48763">
                  <c:v>4.2763000000033724</c:v>
                </c:pt>
                <c:pt idx="48764">
                  <c:v>4.2764000000033722</c:v>
                </c:pt>
                <c:pt idx="48765">
                  <c:v>4.2765000000033719</c:v>
                </c:pt>
                <c:pt idx="48766">
                  <c:v>4.2766000000033717</c:v>
                </c:pt>
                <c:pt idx="48767">
                  <c:v>4.2767000000033715</c:v>
                </c:pt>
                <c:pt idx="48768">
                  <c:v>4.2768000000033712</c:v>
                </c:pt>
                <c:pt idx="48769">
                  <c:v>4.276900000003371</c:v>
                </c:pt>
                <c:pt idx="48770">
                  <c:v>4.2770000000033708</c:v>
                </c:pt>
                <c:pt idx="48771">
                  <c:v>4.2771000000033705</c:v>
                </c:pt>
                <c:pt idx="48772">
                  <c:v>4.2772000000033703</c:v>
                </c:pt>
                <c:pt idx="48773">
                  <c:v>4.2773000000033701</c:v>
                </c:pt>
                <c:pt idx="48774">
                  <c:v>4.2774000000033698</c:v>
                </c:pt>
                <c:pt idx="48775">
                  <c:v>4.2775000000033696</c:v>
                </c:pt>
                <c:pt idx="48776">
                  <c:v>4.2776000000033694</c:v>
                </c:pt>
                <c:pt idx="48777">
                  <c:v>4.2777000000033691</c:v>
                </c:pt>
                <c:pt idx="48778">
                  <c:v>4.2778000000033689</c:v>
                </c:pt>
                <c:pt idx="48779">
                  <c:v>4.2779000000033687</c:v>
                </c:pt>
                <c:pt idx="48780">
                  <c:v>4.2780000000033684</c:v>
                </c:pt>
                <c:pt idx="48781">
                  <c:v>4.2781000000033682</c:v>
                </c:pt>
                <c:pt idx="48782">
                  <c:v>4.278200000003368</c:v>
                </c:pt>
                <c:pt idx="48783">
                  <c:v>4.2783000000033677</c:v>
                </c:pt>
                <c:pt idx="48784">
                  <c:v>4.2784000000033675</c:v>
                </c:pt>
                <c:pt idx="48785">
                  <c:v>4.2785000000033673</c:v>
                </c:pt>
                <c:pt idx="48786">
                  <c:v>4.278600000003367</c:v>
                </c:pt>
                <c:pt idx="48787">
                  <c:v>4.2787000000033668</c:v>
                </c:pt>
                <c:pt idx="48788">
                  <c:v>4.2788000000033666</c:v>
                </c:pt>
                <c:pt idx="48789">
                  <c:v>4.2789000000033663</c:v>
                </c:pt>
                <c:pt idx="48790">
                  <c:v>4.2790000000033661</c:v>
                </c:pt>
                <c:pt idx="48791">
                  <c:v>4.2791000000033659</c:v>
                </c:pt>
                <c:pt idx="48792">
                  <c:v>4.2792000000033656</c:v>
                </c:pt>
                <c:pt idx="48793">
                  <c:v>4.2793000000033654</c:v>
                </c:pt>
                <c:pt idx="48794">
                  <c:v>4.2794000000033652</c:v>
                </c:pt>
                <c:pt idx="48795">
                  <c:v>4.2795000000033649</c:v>
                </c:pt>
                <c:pt idx="48796">
                  <c:v>4.2796000000033647</c:v>
                </c:pt>
                <c:pt idx="48797">
                  <c:v>4.2797000000033645</c:v>
                </c:pt>
                <c:pt idx="48798">
                  <c:v>4.2798000000033642</c:v>
                </c:pt>
                <c:pt idx="48799">
                  <c:v>4.279900000003364</c:v>
                </c:pt>
                <c:pt idx="48800">
                  <c:v>4.2800000000033638</c:v>
                </c:pt>
                <c:pt idx="48801">
                  <c:v>4.2801000000033635</c:v>
                </c:pt>
                <c:pt idx="48802">
                  <c:v>4.2802000000033633</c:v>
                </c:pt>
                <c:pt idx="48803">
                  <c:v>4.2803000000033631</c:v>
                </c:pt>
                <c:pt idx="48804">
                  <c:v>4.2804000000033628</c:v>
                </c:pt>
                <c:pt idx="48805">
                  <c:v>4.2805000000033626</c:v>
                </c:pt>
                <c:pt idx="48806">
                  <c:v>4.2806000000033624</c:v>
                </c:pt>
                <c:pt idx="48807">
                  <c:v>4.2807000000033621</c:v>
                </c:pt>
                <c:pt idx="48808">
                  <c:v>4.2808000000033619</c:v>
                </c:pt>
                <c:pt idx="48809">
                  <c:v>4.2809000000033617</c:v>
                </c:pt>
                <c:pt idx="48810">
                  <c:v>4.2810000000033614</c:v>
                </c:pt>
                <c:pt idx="48811">
                  <c:v>4.2811000000033612</c:v>
                </c:pt>
                <c:pt idx="48812">
                  <c:v>4.281200000003361</c:v>
                </c:pt>
                <c:pt idx="48813">
                  <c:v>4.2813000000033608</c:v>
                </c:pt>
                <c:pt idx="48814">
                  <c:v>4.2814000000033605</c:v>
                </c:pt>
                <c:pt idx="48815">
                  <c:v>4.2815000000033603</c:v>
                </c:pt>
                <c:pt idx="48816">
                  <c:v>4.2816000000033601</c:v>
                </c:pt>
                <c:pt idx="48817">
                  <c:v>4.2817000000033598</c:v>
                </c:pt>
                <c:pt idx="48818">
                  <c:v>4.2818000000033596</c:v>
                </c:pt>
                <c:pt idx="48819">
                  <c:v>4.2819000000033594</c:v>
                </c:pt>
                <c:pt idx="48820">
                  <c:v>4.2820000000033591</c:v>
                </c:pt>
                <c:pt idx="48821">
                  <c:v>4.2821000000033589</c:v>
                </c:pt>
                <c:pt idx="48822">
                  <c:v>4.2822000000033587</c:v>
                </c:pt>
                <c:pt idx="48823">
                  <c:v>4.2823000000033584</c:v>
                </c:pt>
                <c:pt idx="48824">
                  <c:v>4.2824000000033582</c:v>
                </c:pt>
                <c:pt idx="48825">
                  <c:v>4.282500000003358</c:v>
                </c:pt>
                <c:pt idx="48826">
                  <c:v>4.2826000000033577</c:v>
                </c:pt>
                <c:pt idx="48827">
                  <c:v>4.2827000000033575</c:v>
                </c:pt>
                <c:pt idx="48828">
                  <c:v>4.2828000000033573</c:v>
                </c:pt>
                <c:pt idx="48829">
                  <c:v>4.282900000003357</c:v>
                </c:pt>
                <c:pt idx="48830">
                  <c:v>4.2830000000033568</c:v>
                </c:pt>
                <c:pt idx="48831">
                  <c:v>4.2831000000033566</c:v>
                </c:pt>
                <c:pt idx="48832">
                  <c:v>4.2832000000033563</c:v>
                </c:pt>
                <c:pt idx="48833">
                  <c:v>4.2833000000033561</c:v>
                </c:pt>
                <c:pt idx="48834">
                  <c:v>4.2834000000033559</c:v>
                </c:pt>
                <c:pt idx="48835">
                  <c:v>4.2835000000033556</c:v>
                </c:pt>
                <c:pt idx="48836">
                  <c:v>4.2836000000033554</c:v>
                </c:pt>
                <c:pt idx="48837">
                  <c:v>4.2837000000033552</c:v>
                </c:pt>
                <c:pt idx="48838">
                  <c:v>4.2838000000033549</c:v>
                </c:pt>
                <c:pt idx="48839">
                  <c:v>4.2839000000033547</c:v>
                </c:pt>
                <c:pt idx="48840">
                  <c:v>4.2840000000033545</c:v>
                </c:pt>
                <c:pt idx="48841">
                  <c:v>4.2841000000033542</c:v>
                </c:pt>
                <c:pt idx="48842">
                  <c:v>4.284200000003354</c:v>
                </c:pt>
                <c:pt idx="48843">
                  <c:v>4.2843000000033538</c:v>
                </c:pt>
                <c:pt idx="48844">
                  <c:v>4.2844000000033535</c:v>
                </c:pt>
                <c:pt idx="48845">
                  <c:v>4.2845000000033533</c:v>
                </c:pt>
                <c:pt idx="48846">
                  <c:v>4.2846000000033531</c:v>
                </c:pt>
                <c:pt idx="48847">
                  <c:v>4.2847000000033528</c:v>
                </c:pt>
                <c:pt idx="48848">
                  <c:v>4.2848000000033526</c:v>
                </c:pt>
                <c:pt idx="48849">
                  <c:v>4.2849000000033524</c:v>
                </c:pt>
                <c:pt idx="48850">
                  <c:v>4.2850000000033521</c:v>
                </c:pt>
                <c:pt idx="48851">
                  <c:v>4.2851000000033519</c:v>
                </c:pt>
                <c:pt idx="48852">
                  <c:v>4.2852000000033517</c:v>
                </c:pt>
                <c:pt idx="48853">
                  <c:v>4.2853000000033514</c:v>
                </c:pt>
                <c:pt idx="48854">
                  <c:v>4.2854000000033512</c:v>
                </c:pt>
                <c:pt idx="48855">
                  <c:v>4.285500000003351</c:v>
                </c:pt>
                <c:pt idx="48856">
                  <c:v>4.2856000000033507</c:v>
                </c:pt>
                <c:pt idx="48857">
                  <c:v>4.2857000000033505</c:v>
                </c:pt>
                <c:pt idx="48858">
                  <c:v>4.2858000000033503</c:v>
                </c:pt>
                <c:pt idx="48859">
                  <c:v>4.28590000000335</c:v>
                </c:pt>
                <c:pt idx="48860">
                  <c:v>4.2860000000033498</c:v>
                </c:pt>
                <c:pt idx="48861">
                  <c:v>4.2861000000033496</c:v>
                </c:pt>
                <c:pt idx="48862">
                  <c:v>4.2862000000033493</c:v>
                </c:pt>
                <c:pt idx="48863">
                  <c:v>4.2863000000033491</c:v>
                </c:pt>
                <c:pt idx="48864">
                  <c:v>4.2864000000033489</c:v>
                </c:pt>
                <c:pt idx="48865">
                  <c:v>4.2865000000033486</c:v>
                </c:pt>
                <c:pt idx="48866">
                  <c:v>4.2866000000033484</c:v>
                </c:pt>
                <c:pt idx="48867">
                  <c:v>4.2867000000033482</c:v>
                </c:pt>
                <c:pt idx="48868">
                  <c:v>4.2868000000033479</c:v>
                </c:pt>
                <c:pt idx="48869">
                  <c:v>4.2869000000033477</c:v>
                </c:pt>
                <c:pt idx="48870">
                  <c:v>4.2870000000033475</c:v>
                </c:pt>
                <c:pt idx="48871">
                  <c:v>4.2871000000033472</c:v>
                </c:pt>
                <c:pt idx="48872">
                  <c:v>4.287200000003347</c:v>
                </c:pt>
                <c:pt idx="48873">
                  <c:v>4.2873000000033468</c:v>
                </c:pt>
                <c:pt idx="48874">
                  <c:v>4.2874000000033465</c:v>
                </c:pt>
                <c:pt idx="48875">
                  <c:v>4.2875000000033463</c:v>
                </c:pt>
                <c:pt idx="48876">
                  <c:v>4.2876000000033461</c:v>
                </c:pt>
                <c:pt idx="48877">
                  <c:v>4.2877000000033458</c:v>
                </c:pt>
                <c:pt idx="48878">
                  <c:v>4.2878000000033456</c:v>
                </c:pt>
                <c:pt idx="48879">
                  <c:v>4.2879000000033454</c:v>
                </c:pt>
                <c:pt idx="48880">
                  <c:v>4.2880000000033451</c:v>
                </c:pt>
                <c:pt idx="48881">
                  <c:v>4.2881000000033449</c:v>
                </c:pt>
                <c:pt idx="48882">
                  <c:v>4.2882000000033447</c:v>
                </c:pt>
                <c:pt idx="48883">
                  <c:v>4.2883000000033444</c:v>
                </c:pt>
                <c:pt idx="48884">
                  <c:v>4.2884000000033442</c:v>
                </c:pt>
                <c:pt idx="48885">
                  <c:v>4.288500000003344</c:v>
                </c:pt>
                <c:pt idx="48886">
                  <c:v>4.2886000000033437</c:v>
                </c:pt>
                <c:pt idx="48887">
                  <c:v>4.2887000000033435</c:v>
                </c:pt>
                <c:pt idx="48888">
                  <c:v>4.2888000000033433</c:v>
                </c:pt>
                <c:pt idx="48889">
                  <c:v>4.288900000003343</c:v>
                </c:pt>
                <c:pt idx="48890">
                  <c:v>4.2890000000033428</c:v>
                </c:pt>
                <c:pt idx="48891">
                  <c:v>4.2891000000033426</c:v>
                </c:pt>
                <c:pt idx="48892">
                  <c:v>4.2892000000033423</c:v>
                </c:pt>
                <c:pt idx="48893">
                  <c:v>4.2893000000033421</c:v>
                </c:pt>
                <c:pt idx="48894">
                  <c:v>4.2894000000033419</c:v>
                </c:pt>
                <c:pt idx="48895">
                  <c:v>4.2895000000033416</c:v>
                </c:pt>
                <c:pt idx="48896">
                  <c:v>4.2896000000033414</c:v>
                </c:pt>
                <c:pt idx="48897">
                  <c:v>4.2897000000033412</c:v>
                </c:pt>
                <c:pt idx="48898">
                  <c:v>4.2898000000033409</c:v>
                </c:pt>
                <c:pt idx="48899">
                  <c:v>4.2899000000033407</c:v>
                </c:pt>
                <c:pt idx="48900">
                  <c:v>4.2900000000033405</c:v>
                </c:pt>
                <c:pt idx="48901">
                  <c:v>4.2901000000033402</c:v>
                </c:pt>
                <c:pt idx="48902">
                  <c:v>4.29020000000334</c:v>
                </c:pt>
                <c:pt idx="48903">
                  <c:v>4.2903000000033398</c:v>
                </c:pt>
                <c:pt idx="48904">
                  <c:v>4.2904000000033395</c:v>
                </c:pt>
                <c:pt idx="48905">
                  <c:v>4.2905000000033393</c:v>
                </c:pt>
                <c:pt idx="48906">
                  <c:v>4.2906000000033391</c:v>
                </c:pt>
                <c:pt idx="48907">
                  <c:v>4.2907000000033388</c:v>
                </c:pt>
                <c:pt idx="48908">
                  <c:v>4.2908000000033386</c:v>
                </c:pt>
                <c:pt idx="48909">
                  <c:v>4.2909000000033384</c:v>
                </c:pt>
                <c:pt idx="48910">
                  <c:v>4.2910000000033381</c:v>
                </c:pt>
                <c:pt idx="48911">
                  <c:v>4.2911000000033379</c:v>
                </c:pt>
                <c:pt idx="48912">
                  <c:v>4.2912000000033377</c:v>
                </c:pt>
                <c:pt idx="48913">
                  <c:v>4.2913000000033374</c:v>
                </c:pt>
                <c:pt idx="48914">
                  <c:v>4.2914000000033372</c:v>
                </c:pt>
                <c:pt idx="48915">
                  <c:v>4.291500000003337</c:v>
                </c:pt>
                <c:pt idx="48916">
                  <c:v>4.2916000000033367</c:v>
                </c:pt>
                <c:pt idx="48917">
                  <c:v>4.2917000000033365</c:v>
                </c:pt>
                <c:pt idx="48918">
                  <c:v>4.2918000000033363</c:v>
                </c:pt>
                <c:pt idx="48919">
                  <c:v>4.291900000003336</c:v>
                </c:pt>
                <c:pt idx="48920">
                  <c:v>4.2920000000033358</c:v>
                </c:pt>
                <c:pt idx="48921">
                  <c:v>4.2921000000033356</c:v>
                </c:pt>
                <c:pt idx="48922">
                  <c:v>4.2922000000033353</c:v>
                </c:pt>
                <c:pt idx="48923">
                  <c:v>4.2923000000033351</c:v>
                </c:pt>
                <c:pt idx="48924">
                  <c:v>4.2924000000033349</c:v>
                </c:pt>
                <c:pt idx="48925">
                  <c:v>4.2925000000033346</c:v>
                </c:pt>
                <c:pt idx="48926">
                  <c:v>4.2926000000033344</c:v>
                </c:pt>
                <c:pt idx="48927">
                  <c:v>4.2927000000033342</c:v>
                </c:pt>
                <c:pt idx="48928">
                  <c:v>4.2928000000033339</c:v>
                </c:pt>
                <c:pt idx="48929">
                  <c:v>4.2929000000033337</c:v>
                </c:pt>
                <c:pt idx="48930">
                  <c:v>4.2930000000033335</c:v>
                </c:pt>
                <c:pt idx="48931">
                  <c:v>4.2931000000033332</c:v>
                </c:pt>
                <c:pt idx="48932">
                  <c:v>4.293200000003333</c:v>
                </c:pt>
                <c:pt idx="48933">
                  <c:v>4.2933000000033328</c:v>
                </c:pt>
                <c:pt idx="48934">
                  <c:v>4.2934000000033326</c:v>
                </c:pt>
                <c:pt idx="48935">
                  <c:v>4.2935000000033323</c:v>
                </c:pt>
                <c:pt idx="48936">
                  <c:v>4.2936000000033321</c:v>
                </c:pt>
                <c:pt idx="48937">
                  <c:v>4.2937000000033319</c:v>
                </c:pt>
                <c:pt idx="48938">
                  <c:v>4.2938000000033316</c:v>
                </c:pt>
                <c:pt idx="48939">
                  <c:v>4.2939000000033314</c:v>
                </c:pt>
                <c:pt idx="48940">
                  <c:v>4.2940000000033312</c:v>
                </c:pt>
                <c:pt idx="48941">
                  <c:v>4.2941000000033309</c:v>
                </c:pt>
                <c:pt idx="48942">
                  <c:v>4.2942000000033307</c:v>
                </c:pt>
                <c:pt idx="48943">
                  <c:v>4.2943000000033305</c:v>
                </c:pt>
                <c:pt idx="48944">
                  <c:v>4.2944000000033302</c:v>
                </c:pt>
                <c:pt idx="48945">
                  <c:v>4.29450000000333</c:v>
                </c:pt>
                <c:pt idx="48946">
                  <c:v>4.2946000000033298</c:v>
                </c:pt>
                <c:pt idx="48947">
                  <c:v>4.2947000000033295</c:v>
                </c:pt>
                <c:pt idx="48948">
                  <c:v>4.2948000000033293</c:v>
                </c:pt>
                <c:pt idx="48949">
                  <c:v>4.2949000000033291</c:v>
                </c:pt>
                <c:pt idx="48950">
                  <c:v>4.2950000000033288</c:v>
                </c:pt>
                <c:pt idx="48951">
                  <c:v>4.2951000000033286</c:v>
                </c:pt>
                <c:pt idx="48952">
                  <c:v>4.2952000000033284</c:v>
                </c:pt>
                <c:pt idx="48953">
                  <c:v>4.2953000000033281</c:v>
                </c:pt>
                <c:pt idx="48954">
                  <c:v>4.2954000000033279</c:v>
                </c:pt>
                <c:pt idx="48955">
                  <c:v>4.2955000000033277</c:v>
                </c:pt>
                <c:pt idx="48956">
                  <c:v>4.2956000000033274</c:v>
                </c:pt>
                <c:pt idx="48957">
                  <c:v>4.2957000000033272</c:v>
                </c:pt>
                <c:pt idx="48958">
                  <c:v>4.295800000003327</c:v>
                </c:pt>
                <c:pt idx="48959">
                  <c:v>4.2959000000033267</c:v>
                </c:pt>
                <c:pt idx="48960">
                  <c:v>4.2960000000033265</c:v>
                </c:pt>
                <c:pt idx="48961">
                  <c:v>4.2961000000033263</c:v>
                </c:pt>
                <c:pt idx="48962">
                  <c:v>4.296200000003326</c:v>
                </c:pt>
                <c:pt idx="48963">
                  <c:v>4.2963000000033258</c:v>
                </c:pt>
                <c:pt idx="48964">
                  <c:v>4.2964000000033256</c:v>
                </c:pt>
                <c:pt idx="48965">
                  <c:v>4.2965000000033253</c:v>
                </c:pt>
                <c:pt idx="48966">
                  <c:v>4.2966000000033251</c:v>
                </c:pt>
                <c:pt idx="48967">
                  <c:v>4.2967000000033249</c:v>
                </c:pt>
                <c:pt idx="48968">
                  <c:v>4.2968000000033246</c:v>
                </c:pt>
                <c:pt idx="48969">
                  <c:v>4.2969000000033244</c:v>
                </c:pt>
                <c:pt idx="48970">
                  <c:v>4.2970000000033242</c:v>
                </c:pt>
                <c:pt idx="48971">
                  <c:v>4.2971000000033239</c:v>
                </c:pt>
                <c:pt idx="48972">
                  <c:v>4.2972000000033237</c:v>
                </c:pt>
                <c:pt idx="48973">
                  <c:v>4.2973000000033235</c:v>
                </c:pt>
                <c:pt idx="48974">
                  <c:v>4.2974000000033232</c:v>
                </c:pt>
                <c:pt idx="48975">
                  <c:v>4.297500000003323</c:v>
                </c:pt>
                <c:pt idx="48976">
                  <c:v>4.2976000000033228</c:v>
                </c:pt>
                <c:pt idx="48977">
                  <c:v>4.2977000000033225</c:v>
                </c:pt>
                <c:pt idx="48978">
                  <c:v>4.2978000000033223</c:v>
                </c:pt>
                <c:pt idx="48979">
                  <c:v>4.2979000000033221</c:v>
                </c:pt>
                <c:pt idx="48980">
                  <c:v>4.2980000000033218</c:v>
                </c:pt>
                <c:pt idx="48981">
                  <c:v>4.2981000000033216</c:v>
                </c:pt>
                <c:pt idx="48982">
                  <c:v>4.2982000000033214</c:v>
                </c:pt>
                <c:pt idx="48983">
                  <c:v>4.2983000000033211</c:v>
                </c:pt>
                <c:pt idx="48984">
                  <c:v>4.2984000000033209</c:v>
                </c:pt>
                <c:pt idx="48985">
                  <c:v>4.2985000000033207</c:v>
                </c:pt>
                <c:pt idx="48986">
                  <c:v>4.2986000000033204</c:v>
                </c:pt>
                <c:pt idx="48987">
                  <c:v>4.2987000000033202</c:v>
                </c:pt>
                <c:pt idx="48988">
                  <c:v>4.29880000000332</c:v>
                </c:pt>
                <c:pt idx="48989">
                  <c:v>4.2989000000033197</c:v>
                </c:pt>
                <c:pt idx="48990">
                  <c:v>4.2990000000033195</c:v>
                </c:pt>
                <c:pt idx="48991">
                  <c:v>4.2991000000033193</c:v>
                </c:pt>
                <c:pt idx="48992">
                  <c:v>4.299200000003319</c:v>
                </c:pt>
                <c:pt idx="48993">
                  <c:v>4.2993000000033188</c:v>
                </c:pt>
                <c:pt idx="48994">
                  <c:v>4.2994000000033186</c:v>
                </c:pt>
                <c:pt idx="48995">
                  <c:v>4.2995000000033183</c:v>
                </c:pt>
                <c:pt idx="48996">
                  <c:v>4.2996000000033181</c:v>
                </c:pt>
                <c:pt idx="48997">
                  <c:v>4.2997000000033179</c:v>
                </c:pt>
                <c:pt idx="48998">
                  <c:v>4.2998000000033176</c:v>
                </c:pt>
                <c:pt idx="48999">
                  <c:v>4.2999000000033174</c:v>
                </c:pt>
                <c:pt idx="49000">
                  <c:v>4.3000000000033172</c:v>
                </c:pt>
                <c:pt idx="49001">
                  <c:v>4.3001000000033169</c:v>
                </c:pt>
                <c:pt idx="49002">
                  <c:v>4.3002000000033167</c:v>
                </c:pt>
                <c:pt idx="49003">
                  <c:v>4.3003000000033165</c:v>
                </c:pt>
                <c:pt idx="49004">
                  <c:v>4.3004000000033162</c:v>
                </c:pt>
                <c:pt idx="49005">
                  <c:v>4.300500000003316</c:v>
                </c:pt>
                <c:pt idx="49006">
                  <c:v>4.3006000000033158</c:v>
                </c:pt>
                <c:pt idx="49007">
                  <c:v>4.3007000000033155</c:v>
                </c:pt>
                <c:pt idx="49008">
                  <c:v>4.3008000000033153</c:v>
                </c:pt>
                <c:pt idx="49009">
                  <c:v>4.3009000000033151</c:v>
                </c:pt>
                <c:pt idx="49010">
                  <c:v>4.3010000000033148</c:v>
                </c:pt>
                <c:pt idx="49011">
                  <c:v>4.3011000000033146</c:v>
                </c:pt>
                <c:pt idx="49012">
                  <c:v>4.3012000000033144</c:v>
                </c:pt>
                <c:pt idx="49013">
                  <c:v>4.3013000000033141</c:v>
                </c:pt>
                <c:pt idx="49014">
                  <c:v>4.3014000000033139</c:v>
                </c:pt>
                <c:pt idx="49015">
                  <c:v>4.3015000000033137</c:v>
                </c:pt>
                <c:pt idx="49016">
                  <c:v>4.3016000000033134</c:v>
                </c:pt>
                <c:pt idx="49017">
                  <c:v>4.3017000000033132</c:v>
                </c:pt>
                <c:pt idx="49018">
                  <c:v>4.301800000003313</c:v>
                </c:pt>
                <c:pt idx="49019">
                  <c:v>4.3019000000033127</c:v>
                </c:pt>
                <c:pt idx="49020">
                  <c:v>4.3020000000033125</c:v>
                </c:pt>
                <c:pt idx="49021">
                  <c:v>4.3021000000033123</c:v>
                </c:pt>
                <c:pt idx="49022">
                  <c:v>4.302200000003312</c:v>
                </c:pt>
                <c:pt idx="49023">
                  <c:v>4.3023000000033118</c:v>
                </c:pt>
                <c:pt idx="49024">
                  <c:v>4.3024000000033116</c:v>
                </c:pt>
                <c:pt idx="49025">
                  <c:v>4.3025000000033113</c:v>
                </c:pt>
                <c:pt idx="49026">
                  <c:v>4.3026000000033111</c:v>
                </c:pt>
                <c:pt idx="49027">
                  <c:v>4.3027000000033109</c:v>
                </c:pt>
                <c:pt idx="49028">
                  <c:v>4.3028000000033106</c:v>
                </c:pt>
                <c:pt idx="49029">
                  <c:v>4.3029000000033104</c:v>
                </c:pt>
                <c:pt idx="49030">
                  <c:v>4.3030000000033102</c:v>
                </c:pt>
                <c:pt idx="49031">
                  <c:v>4.3031000000033099</c:v>
                </c:pt>
                <c:pt idx="49032">
                  <c:v>4.3032000000033097</c:v>
                </c:pt>
                <c:pt idx="49033">
                  <c:v>4.3033000000033095</c:v>
                </c:pt>
                <c:pt idx="49034">
                  <c:v>4.3034000000033092</c:v>
                </c:pt>
                <c:pt idx="49035">
                  <c:v>4.303500000003309</c:v>
                </c:pt>
                <c:pt idx="49036">
                  <c:v>4.3036000000033088</c:v>
                </c:pt>
                <c:pt idx="49037">
                  <c:v>4.3037000000033085</c:v>
                </c:pt>
                <c:pt idx="49038">
                  <c:v>4.3038000000033083</c:v>
                </c:pt>
                <c:pt idx="49039">
                  <c:v>4.3039000000033081</c:v>
                </c:pt>
                <c:pt idx="49040">
                  <c:v>4.3040000000033078</c:v>
                </c:pt>
                <c:pt idx="49041">
                  <c:v>4.3041000000033076</c:v>
                </c:pt>
                <c:pt idx="49042">
                  <c:v>4.3042000000033074</c:v>
                </c:pt>
                <c:pt idx="49043">
                  <c:v>4.3043000000033071</c:v>
                </c:pt>
                <c:pt idx="49044">
                  <c:v>4.3044000000033069</c:v>
                </c:pt>
                <c:pt idx="49045">
                  <c:v>4.3045000000033067</c:v>
                </c:pt>
                <c:pt idx="49046">
                  <c:v>4.3046000000033064</c:v>
                </c:pt>
                <c:pt idx="49047">
                  <c:v>4.3047000000033062</c:v>
                </c:pt>
                <c:pt idx="49048">
                  <c:v>4.304800000003306</c:v>
                </c:pt>
                <c:pt idx="49049">
                  <c:v>4.3049000000033057</c:v>
                </c:pt>
                <c:pt idx="49050">
                  <c:v>4.3050000000033055</c:v>
                </c:pt>
                <c:pt idx="49051">
                  <c:v>4.3051000000033053</c:v>
                </c:pt>
                <c:pt idx="49052">
                  <c:v>4.305200000003305</c:v>
                </c:pt>
                <c:pt idx="49053">
                  <c:v>4.3053000000033048</c:v>
                </c:pt>
                <c:pt idx="49054">
                  <c:v>4.3054000000033046</c:v>
                </c:pt>
                <c:pt idx="49055">
                  <c:v>4.3055000000033044</c:v>
                </c:pt>
                <c:pt idx="49056">
                  <c:v>4.3056000000033041</c:v>
                </c:pt>
                <c:pt idx="49057">
                  <c:v>4.3057000000033039</c:v>
                </c:pt>
                <c:pt idx="49058">
                  <c:v>4.3058000000033037</c:v>
                </c:pt>
                <c:pt idx="49059">
                  <c:v>4.3059000000033034</c:v>
                </c:pt>
                <c:pt idx="49060">
                  <c:v>4.3060000000033032</c:v>
                </c:pt>
                <c:pt idx="49061">
                  <c:v>4.306100000003303</c:v>
                </c:pt>
                <c:pt idx="49062">
                  <c:v>4.3062000000033027</c:v>
                </c:pt>
                <c:pt idx="49063">
                  <c:v>4.3063000000033025</c:v>
                </c:pt>
                <c:pt idx="49064">
                  <c:v>4.3064000000033023</c:v>
                </c:pt>
                <c:pt idx="49065">
                  <c:v>4.306500000003302</c:v>
                </c:pt>
                <c:pt idx="49066">
                  <c:v>4.3066000000033018</c:v>
                </c:pt>
                <c:pt idx="49067">
                  <c:v>4.3067000000033016</c:v>
                </c:pt>
                <c:pt idx="49068">
                  <c:v>4.3068000000033013</c:v>
                </c:pt>
                <c:pt idx="49069">
                  <c:v>4.3069000000033011</c:v>
                </c:pt>
                <c:pt idx="49070">
                  <c:v>4.3070000000033009</c:v>
                </c:pt>
                <c:pt idx="49071">
                  <c:v>4.3071000000033006</c:v>
                </c:pt>
                <c:pt idx="49072">
                  <c:v>4.3072000000033004</c:v>
                </c:pt>
                <c:pt idx="49073">
                  <c:v>4.3073000000033002</c:v>
                </c:pt>
                <c:pt idx="49074">
                  <c:v>4.3074000000032999</c:v>
                </c:pt>
                <c:pt idx="49075">
                  <c:v>4.3075000000032997</c:v>
                </c:pt>
                <c:pt idx="49076">
                  <c:v>4.3076000000032995</c:v>
                </c:pt>
                <c:pt idx="49077">
                  <c:v>4.3077000000032992</c:v>
                </c:pt>
                <c:pt idx="49078">
                  <c:v>4.307800000003299</c:v>
                </c:pt>
                <c:pt idx="49079">
                  <c:v>4.3079000000032988</c:v>
                </c:pt>
                <c:pt idx="49080">
                  <c:v>4.3080000000032985</c:v>
                </c:pt>
                <c:pt idx="49081">
                  <c:v>4.3081000000032983</c:v>
                </c:pt>
                <c:pt idx="49082">
                  <c:v>4.3082000000032981</c:v>
                </c:pt>
                <c:pt idx="49083">
                  <c:v>4.3083000000032978</c:v>
                </c:pt>
                <c:pt idx="49084">
                  <c:v>4.3084000000032976</c:v>
                </c:pt>
                <c:pt idx="49085">
                  <c:v>4.3085000000032974</c:v>
                </c:pt>
                <c:pt idx="49086">
                  <c:v>4.3086000000032971</c:v>
                </c:pt>
                <c:pt idx="49087">
                  <c:v>4.3087000000032969</c:v>
                </c:pt>
                <c:pt idx="49088">
                  <c:v>4.3088000000032967</c:v>
                </c:pt>
                <c:pt idx="49089">
                  <c:v>4.3089000000032964</c:v>
                </c:pt>
                <c:pt idx="49090">
                  <c:v>4.3090000000032962</c:v>
                </c:pt>
                <c:pt idx="49091">
                  <c:v>4.309100000003296</c:v>
                </c:pt>
                <c:pt idx="49092">
                  <c:v>4.3092000000032957</c:v>
                </c:pt>
                <c:pt idx="49093">
                  <c:v>4.3093000000032955</c:v>
                </c:pt>
                <c:pt idx="49094">
                  <c:v>4.3094000000032953</c:v>
                </c:pt>
                <c:pt idx="49095">
                  <c:v>4.309500000003295</c:v>
                </c:pt>
                <c:pt idx="49096">
                  <c:v>4.3096000000032948</c:v>
                </c:pt>
                <c:pt idx="49097">
                  <c:v>4.3097000000032946</c:v>
                </c:pt>
                <c:pt idx="49098">
                  <c:v>4.3098000000032943</c:v>
                </c:pt>
                <c:pt idx="49099">
                  <c:v>4.3099000000032941</c:v>
                </c:pt>
                <c:pt idx="49100">
                  <c:v>4.3100000000032939</c:v>
                </c:pt>
                <c:pt idx="49101">
                  <c:v>4.3101000000032936</c:v>
                </c:pt>
                <c:pt idx="49102">
                  <c:v>4.3102000000032934</c:v>
                </c:pt>
                <c:pt idx="49103">
                  <c:v>4.3103000000032932</c:v>
                </c:pt>
                <c:pt idx="49104">
                  <c:v>4.3104000000032929</c:v>
                </c:pt>
                <c:pt idx="49105">
                  <c:v>4.3105000000032927</c:v>
                </c:pt>
                <c:pt idx="49106">
                  <c:v>4.3106000000032925</c:v>
                </c:pt>
                <c:pt idx="49107">
                  <c:v>4.3107000000032922</c:v>
                </c:pt>
                <c:pt idx="49108">
                  <c:v>4.310800000003292</c:v>
                </c:pt>
                <c:pt idx="49109">
                  <c:v>4.3109000000032918</c:v>
                </c:pt>
                <c:pt idx="49110">
                  <c:v>4.3110000000032915</c:v>
                </c:pt>
                <c:pt idx="49111">
                  <c:v>4.3111000000032913</c:v>
                </c:pt>
                <c:pt idx="49112">
                  <c:v>4.3112000000032911</c:v>
                </c:pt>
                <c:pt idx="49113">
                  <c:v>4.3113000000032908</c:v>
                </c:pt>
                <c:pt idx="49114">
                  <c:v>4.3114000000032906</c:v>
                </c:pt>
                <c:pt idx="49115">
                  <c:v>4.3115000000032904</c:v>
                </c:pt>
                <c:pt idx="49116">
                  <c:v>4.3116000000032901</c:v>
                </c:pt>
                <c:pt idx="49117">
                  <c:v>4.3117000000032899</c:v>
                </c:pt>
                <c:pt idx="49118">
                  <c:v>4.3118000000032897</c:v>
                </c:pt>
                <c:pt idx="49119">
                  <c:v>4.3119000000032894</c:v>
                </c:pt>
                <c:pt idx="49120">
                  <c:v>4.3120000000032892</c:v>
                </c:pt>
                <c:pt idx="49121">
                  <c:v>4.312100000003289</c:v>
                </c:pt>
                <c:pt idx="49122">
                  <c:v>4.3122000000032887</c:v>
                </c:pt>
                <c:pt idx="49123">
                  <c:v>4.3123000000032885</c:v>
                </c:pt>
                <c:pt idx="49124">
                  <c:v>4.3124000000032883</c:v>
                </c:pt>
                <c:pt idx="49125">
                  <c:v>4.312500000003288</c:v>
                </c:pt>
                <c:pt idx="49126">
                  <c:v>4.3126000000032878</c:v>
                </c:pt>
                <c:pt idx="49127">
                  <c:v>4.3127000000032876</c:v>
                </c:pt>
                <c:pt idx="49128">
                  <c:v>4.3128000000032873</c:v>
                </c:pt>
                <c:pt idx="49129">
                  <c:v>4.3129000000032871</c:v>
                </c:pt>
                <c:pt idx="49130">
                  <c:v>4.3130000000032869</c:v>
                </c:pt>
                <c:pt idx="49131">
                  <c:v>4.3131000000032866</c:v>
                </c:pt>
                <c:pt idx="49132">
                  <c:v>4.3132000000032864</c:v>
                </c:pt>
                <c:pt idx="49133">
                  <c:v>4.3133000000032862</c:v>
                </c:pt>
                <c:pt idx="49134">
                  <c:v>4.3134000000032859</c:v>
                </c:pt>
                <c:pt idx="49135">
                  <c:v>4.3135000000032857</c:v>
                </c:pt>
                <c:pt idx="49136">
                  <c:v>4.3136000000032855</c:v>
                </c:pt>
                <c:pt idx="49137">
                  <c:v>4.3137000000032852</c:v>
                </c:pt>
                <c:pt idx="49138">
                  <c:v>4.313800000003285</c:v>
                </c:pt>
                <c:pt idx="49139">
                  <c:v>4.3139000000032848</c:v>
                </c:pt>
                <c:pt idx="49140">
                  <c:v>4.3140000000032845</c:v>
                </c:pt>
                <c:pt idx="49141">
                  <c:v>4.3141000000032843</c:v>
                </c:pt>
                <c:pt idx="49142">
                  <c:v>4.3142000000032841</c:v>
                </c:pt>
                <c:pt idx="49143">
                  <c:v>4.3143000000032838</c:v>
                </c:pt>
                <c:pt idx="49144">
                  <c:v>4.3144000000032836</c:v>
                </c:pt>
                <c:pt idx="49145">
                  <c:v>4.3145000000032834</c:v>
                </c:pt>
                <c:pt idx="49146">
                  <c:v>4.3146000000032831</c:v>
                </c:pt>
                <c:pt idx="49147">
                  <c:v>4.3147000000032829</c:v>
                </c:pt>
                <c:pt idx="49148">
                  <c:v>4.3148000000032827</c:v>
                </c:pt>
                <c:pt idx="49149">
                  <c:v>4.3149000000032824</c:v>
                </c:pt>
                <c:pt idx="49150">
                  <c:v>4.3150000000032822</c:v>
                </c:pt>
                <c:pt idx="49151">
                  <c:v>4.315100000003282</c:v>
                </c:pt>
                <c:pt idx="49152">
                  <c:v>4.3152000000032817</c:v>
                </c:pt>
                <c:pt idx="49153">
                  <c:v>4.3153000000032815</c:v>
                </c:pt>
                <c:pt idx="49154">
                  <c:v>4.3154000000032813</c:v>
                </c:pt>
                <c:pt idx="49155">
                  <c:v>4.315500000003281</c:v>
                </c:pt>
                <c:pt idx="49156">
                  <c:v>4.3156000000032808</c:v>
                </c:pt>
                <c:pt idx="49157">
                  <c:v>4.3157000000032806</c:v>
                </c:pt>
                <c:pt idx="49158">
                  <c:v>4.3158000000032803</c:v>
                </c:pt>
                <c:pt idx="49159">
                  <c:v>4.3159000000032801</c:v>
                </c:pt>
                <c:pt idx="49160">
                  <c:v>4.3160000000032799</c:v>
                </c:pt>
                <c:pt idx="49161">
                  <c:v>4.3161000000032796</c:v>
                </c:pt>
                <c:pt idx="49162">
                  <c:v>4.3162000000032794</c:v>
                </c:pt>
                <c:pt idx="49163">
                  <c:v>4.3163000000032792</c:v>
                </c:pt>
                <c:pt idx="49164">
                  <c:v>4.3164000000032789</c:v>
                </c:pt>
                <c:pt idx="49165">
                  <c:v>4.3165000000032787</c:v>
                </c:pt>
                <c:pt idx="49166">
                  <c:v>4.3166000000032785</c:v>
                </c:pt>
                <c:pt idx="49167">
                  <c:v>4.3167000000032782</c:v>
                </c:pt>
                <c:pt idx="49168">
                  <c:v>4.316800000003278</c:v>
                </c:pt>
                <c:pt idx="49169">
                  <c:v>4.3169000000032778</c:v>
                </c:pt>
                <c:pt idx="49170">
                  <c:v>4.3170000000032775</c:v>
                </c:pt>
                <c:pt idx="49171">
                  <c:v>4.3171000000032773</c:v>
                </c:pt>
                <c:pt idx="49172">
                  <c:v>4.3172000000032771</c:v>
                </c:pt>
                <c:pt idx="49173">
                  <c:v>4.3173000000032768</c:v>
                </c:pt>
                <c:pt idx="49174">
                  <c:v>4.3174000000032766</c:v>
                </c:pt>
                <c:pt idx="49175">
                  <c:v>4.3175000000032764</c:v>
                </c:pt>
                <c:pt idx="49176">
                  <c:v>4.3176000000032762</c:v>
                </c:pt>
                <c:pt idx="49177">
                  <c:v>4.3177000000032759</c:v>
                </c:pt>
                <c:pt idx="49178">
                  <c:v>4.3178000000032757</c:v>
                </c:pt>
                <c:pt idx="49179">
                  <c:v>4.3179000000032755</c:v>
                </c:pt>
                <c:pt idx="49180">
                  <c:v>4.3180000000032752</c:v>
                </c:pt>
                <c:pt idx="49181">
                  <c:v>4.318100000003275</c:v>
                </c:pt>
                <c:pt idx="49182">
                  <c:v>4.3182000000032748</c:v>
                </c:pt>
                <c:pt idx="49183">
                  <c:v>4.3183000000032745</c:v>
                </c:pt>
                <c:pt idx="49184">
                  <c:v>4.3184000000032743</c:v>
                </c:pt>
                <c:pt idx="49185">
                  <c:v>4.3185000000032741</c:v>
                </c:pt>
                <c:pt idx="49186">
                  <c:v>4.3186000000032738</c:v>
                </c:pt>
                <c:pt idx="49187">
                  <c:v>4.3187000000032736</c:v>
                </c:pt>
                <c:pt idx="49188">
                  <c:v>4.3188000000032734</c:v>
                </c:pt>
                <c:pt idx="49189">
                  <c:v>4.3189000000032731</c:v>
                </c:pt>
                <c:pt idx="49190">
                  <c:v>4.3190000000032729</c:v>
                </c:pt>
                <c:pt idx="49191">
                  <c:v>4.3191000000032727</c:v>
                </c:pt>
                <c:pt idx="49192">
                  <c:v>4.3192000000032724</c:v>
                </c:pt>
                <c:pt idx="49193">
                  <c:v>4.3193000000032722</c:v>
                </c:pt>
                <c:pt idx="49194">
                  <c:v>4.319400000003272</c:v>
                </c:pt>
                <c:pt idx="49195">
                  <c:v>4.3195000000032717</c:v>
                </c:pt>
                <c:pt idx="49196">
                  <c:v>4.3196000000032715</c:v>
                </c:pt>
                <c:pt idx="49197">
                  <c:v>4.3197000000032713</c:v>
                </c:pt>
                <c:pt idx="49198">
                  <c:v>4.319800000003271</c:v>
                </c:pt>
                <c:pt idx="49199">
                  <c:v>4.3199000000032708</c:v>
                </c:pt>
                <c:pt idx="49200">
                  <c:v>4.3200000000032706</c:v>
                </c:pt>
                <c:pt idx="49201">
                  <c:v>4.3201000000032703</c:v>
                </c:pt>
                <c:pt idx="49202">
                  <c:v>4.3202000000032701</c:v>
                </c:pt>
                <c:pt idx="49203">
                  <c:v>4.3203000000032699</c:v>
                </c:pt>
                <c:pt idx="49204">
                  <c:v>4.3204000000032696</c:v>
                </c:pt>
                <c:pt idx="49205">
                  <c:v>4.3205000000032694</c:v>
                </c:pt>
                <c:pt idx="49206">
                  <c:v>4.3206000000032692</c:v>
                </c:pt>
                <c:pt idx="49207">
                  <c:v>4.3207000000032689</c:v>
                </c:pt>
                <c:pt idx="49208">
                  <c:v>4.3208000000032687</c:v>
                </c:pt>
                <c:pt idx="49209">
                  <c:v>4.3209000000032685</c:v>
                </c:pt>
                <c:pt idx="49210">
                  <c:v>4.3210000000032682</c:v>
                </c:pt>
                <c:pt idx="49211">
                  <c:v>4.321100000003268</c:v>
                </c:pt>
                <c:pt idx="49212">
                  <c:v>4.3212000000032678</c:v>
                </c:pt>
                <c:pt idx="49213">
                  <c:v>4.3213000000032675</c:v>
                </c:pt>
                <c:pt idx="49214">
                  <c:v>4.3214000000032673</c:v>
                </c:pt>
                <c:pt idx="49215">
                  <c:v>4.3215000000032671</c:v>
                </c:pt>
                <c:pt idx="49216">
                  <c:v>4.3216000000032668</c:v>
                </c:pt>
                <c:pt idx="49217">
                  <c:v>4.3217000000032666</c:v>
                </c:pt>
                <c:pt idx="49218">
                  <c:v>4.3218000000032664</c:v>
                </c:pt>
                <c:pt idx="49219">
                  <c:v>4.3219000000032661</c:v>
                </c:pt>
                <c:pt idx="49220">
                  <c:v>4.3220000000032659</c:v>
                </c:pt>
                <c:pt idx="49221">
                  <c:v>4.3221000000032657</c:v>
                </c:pt>
                <c:pt idx="49222">
                  <c:v>4.3222000000032654</c:v>
                </c:pt>
                <c:pt idx="49223">
                  <c:v>4.3223000000032652</c:v>
                </c:pt>
                <c:pt idx="49224">
                  <c:v>4.322400000003265</c:v>
                </c:pt>
                <c:pt idx="49225">
                  <c:v>4.3225000000032647</c:v>
                </c:pt>
                <c:pt idx="49226">
                  <c:v>4.3226000000032645</c:v>
                </c:pt>
                <c:pt idx="49227">
                  <c:v>4.3227000000032643</c:v>
                </c:pt>
                <c:pt idx="49228">
                  <c:v>4.322800000003264</c:v>
                </c:pt>
                <c:pt idx="49229">
                  <c:v>4.3229000000032638</c:v>
                </c:pt>
                <c:pt idx="49230">
                  <c:v>4.3230000000032636</c:v>
                </c:pt>
                <c:pt idx="49231">
                  <c:v>4.3231000000032633</c:v>
                </c:pt>
                <c:pt idx="49232">
                  <c:v>4.3232000000032631</c:v>
                </c:pt>
                <c:pt idx="49233">
                  <c:v>4.3233000000032629</c:v>
                </c:pt>
                <c:pt idx="49234">
                  <c:v>4.3234000000032626</c:v>
                </c:pt>
                <c:pt idx="49235">
                  <c:v>4.3235000000032624</c:v>
                </c:pt>
                <c:pt idx="49236">
                  <c:v>4.3236000000032622</c:v>
                </c:pt>
                <c:pt idx="49237">
                  <c:v>4.3237000000032619</c:v>
                </c:pt>
                <c:pt idx="49238">
                  <c:v>4.3238000000032617</c:v>
                </c:pt>
                <c:pt idx="49239">
                  <c:v>4.3239000000032615</c:v>
                </c:pt>
                <c:pt idx="49240">
                  <c:v>4.3240000000032612</c:v>
                </c:pt>
                <c:pt idx="49241">
                  <c:v>4.324100000003261</c:v>
                </c:pt>
                <c:pt idx="49242">
                  <c:v>4.3242000000032608</c:v>
                </c:pt>
                <c:pt idx="49243">
                  <c:v>4.3243000000032605</c:v>
                </c:pt>
                <c:pt idx="49244">
                  <c:v>4.3244000000032603</c:v>
                </c:pt>
                <c:pt idx="49245">
                  <c:v>4.3245000000032601</c:v>
                </c:pt>
                <c:pt idx="49246">
                  <c:v>4.3246000000032598</c:v>
                </c:pt>
                <c:pt idx="49247">
                  <c:v>4.3247000000032596</c:v>
                </c:pt>
                <c:pt idx="49248">
                  <c:v>4.3248000000032594</c:v>
                </c:pt>
                <c:pt idx="49249">
                  <c:v>4.3249000000032591</c:v>
                </c:pt>
                <c:pt idx="49250">
                  <c:v>4.3250000000032589</c:v>
                </c:pt>
                <c:pt idx="49251">
                  <c:v>4.3251000000032587</c:v>
                </c:pt>
                <c:pt idx="49252">
                  <c:v>4.3252000000032584</c:v>
                </c:pt>
                <c:pt idx="49253">
                  <c:v>4.3253000000032582</c:v>
                </c:pt>
                <c:pt idx="49254">
                  <c:v>4.325400000003258</c:v>
                </c:pt>
                <c:pt idx="49255">
                  <c:v>4.3255000000032577</c:v>
                </c:pt>
                <c:pt idx="49256">
                  <c:v>4.3256000000032575</c:v>
                </c:pt>
                <c:pt idx="49257">
                  <c:v>4.3257000000032573</c:v>
                </c:pt>
                <c:pt idx="49258">
                  <c:v>4.325800000003257</c:v>
                </c:pt>
                <c:pt idx="49259">
                  <c:v>4.3259000000032568</c:v>
                </c:pt>
                <c:pt idx="49260">
                  <c:v>4.3260000000032566</c:v>
                </c:pt>
                <c:pt idx="49261">
                  <c:v>4.3261000000032563</c:v>
                </c:pt>
                <c:pt idx="49262">
                  <c:v>4.3262000000032561</c:v>
                </c:pt>
                <c:pt idx="49263">
                  <c:v>4.3263000000032559</c:v>
                </c:pt>
                <c:pt idx="49264">
                  <c:v>4.3264000000032556</c:v>
                </c:pt>
                <c:pt idx="49265">
                  <c:v>4.3265000000032554</c:v>
                </c:pt>
                <c:pt idx="49266">
                  <c:v>4.3266000000032552</c:v>
                </c:pt>
                <c:pt idx="49267">
                  <c:v>4.3267000000032549</c:v>
                </c:pt>
                <c:pt idx="49268">
                  <c:v>4.3268000000032547</c:v>
                </c:pt>
                <c:pt idx="49269">
                  <c:v>4.3269000000032545</c:v>
                </c:pt>
                <c:pt idx="49270">
                  <c:v>4.3270000000032542</c:v>
                </c:pt>
                <c:pt idx="49271">
                  <c:v>4.327100000003254</c:v>
                </c:pt>
                <c:pt idx="49272">
                  <c:v>4.3272000000032538</c:v>
                </c:pt>
                <c:pt idx="49273">
                  <c:v>4.3273000000032535</c:v>
                </c:pt>
                <c:pt idx="49274">
                  <c:v>4.3274000000032533</c:v>
                </c:pt>
                <c:pt idx="49275">
                  <c:v>4.3275000000032531</c:v>
                </c:pt>
                <c:pt idx="49276">
                  <c:v>4.3276000000032528</c:v>
                </c:pt>
                <c:pt idx="49277">
                  <c:v>4.3277000000032526</c:v>
                </c:pt>
                <c:pt idx="49278">
                  <c:v>4.3278000000032524</c:v>
                </c:pt>
                <c:pt idx="49279">
                  <c:v>4.3279000000032521</c:v>
                </c:pt>
                <c:pt idx="49280">
                  <c:v>4.3280000000032519</c:v>
                </c:pt>
                <c:pt idx="49281">
                  <c:v>4.3281000000032517</c:v>
                </c:pt>
                <c:pt idx="49282">
                  <c:v>4.3282000000032514</c:v>
                </c:pt>
                <c:pt idx="49283">
                  <c:v>4.3283000000032512</c:v>
                </c:pt>
                <c:pt idx="49284">
                  <c:v>4.328400000003251</c:v>
                </c:pt>
                <c:pt idx="49285">
                  <c:v>4.3285000000032507</c:v>
                </c:pt>
                <c:pt idx="49286">
                  <c:v>4.3286000000032505</c:v>
                </c:pt>
                <c:pt idx="49287">
                  <c:v>4.3287000000032503</c:v>
                </c:pt>
                <c:pt idx="49288">
                  <c:v>4.32880000000325</c:v>
                </c:pt>
                <c:pt idx="49289">
                  <c:v>4.3289000000032498</c:v>
                </c:pt>
                <c:pt idx="49290">
                  <c:v>4.3290000000032496</c:v>
                </c:pt>
                <c:pt idx="49291">
                  <c:v>4.3291000000032493</c:v>
                </c:pt>
                <c:pt idx="49292">
                  <c:v>4.3292000000032491</c:v>
                </c:pt>
                <c:pt idx="49293">
                  <c:v>4.3293000000032489</c:v>
                </c:pt>
                <c:pt idx="49294">
                  <c:v>4.3294000000032486</c:v>
                </c:pt>
                <c:pt idx="49295">
                  <c:v>4.3295000000032484</c:v>
                </c:pt>
                <c:pt idx="49296">
                  <c:v>4.3296000000032482</c:v>
                </c:pt>
                <c:pt idx="49297">
                  <c:v>4.329700000003248</c:v>
                </c:pt>
                <c:pt idx="49298">
                  <c:v>4.3298000000032477</c:v>
                </c:pt>
                <c:pt idx="49299">
                  <c:v>4.3299000000032475</c:v>
                </c:pt>
                <c:pt idx="49300">
                  <c:v>4.3300000000032473</c:v>
                </c:pt>
                <c:pt idx="49301">
                  <c:v>4.330100000003247</c:v>
                </c:pt>
                <c:pt idx="49302">
                  <c:v>4.3302000000032468</c:v>
                </c:pt>
                <c:pt idx="49303">
                  <c:v>4.3303000000032466</c:v>
                </c:pt>
                <c:pt idx="49304">
                  <c:v>4.3304000000032463</c:v>
                </c:pt>
                <c:pt idx="49305">
                  <c:v>4.3305000000032461</c:v>
                </c:pt>
                <c:pt idx="49306">
                  <c:v>4.3306000000032459</c:v>
                </c:pt>
                <c:pt idx="49307">
                  <c:v>4.3307000000032456</c:v>
                </c:pt>
                <c:pt idx="49308">
                  <c:v>4.3308000000032454</c:v>
                </c:pt>
                <c:pt idx="49309">
                  <c:v>4.3309000000032452</c:v>
                </c:pt>
                <c:pt idx="49310">
                  <c:v>4.3310000000032449</c:v>
                </c:pt>
                <c:pt idx="49311">
                  <c:v>4.3311000000032447</c:v>
                </c:pt>
                <c:pt idx="49312">
                  <c:v>4.3312000000032445</c:v>
                </c:pt>
                <c:pt idx="49313">
                  <c:v>4.3313000000032442</c:v>
                </c:pt>
                <c:pt idx="49314">
                  <c:v>4.331400000003244</c:v>
                </c:pt>
                <c:pt idx="49315">
                  <c:v>4.3315000000032438</c:v>
                </c:pt>
                <c:pt idx="49316">
                  <c:v>4.3316000000032435</c:v>
                </c:pt>
                <c:pt idx="49317">
                  <c:v>4.3317000000032433</c:v>
                </c:pt>
                <c:pt idx="49318">
                  <c:v>4.3318000000032431</c:v>
                </c:pt>
                <c:pt idx="49319">
                  <c:v>4.3319000000032428</c:v>
                </c:pt>
                <c:pt idx="49320">
                  <c:v>4.3320000000032426</c:v>
                </c:pt>
                <c:pt idx="49321">
                  <c:v>4.3321000000032424</c:v>
                </c:pt>
                <c:pt idx="49322">
                  <c:v>4.3322000000032421</c:v>
                </c:pt>
                <c:pt idx="49323">
                  <c:v>4.3323000000032419</c:v>
                </c:pt>
                <c:pt idx="49324">
                  <c:v>4.3324000000032417</c:v>
                </c:pt>
                <c:pt idx="49325">
                  <c:v>4.3325000000032414</c:v>
                </c:pt>
                <c:pt idx="49326">
                  <c:v>4.3326000000032412</c:v>
                </c:pt>
                <c:pt idx="49327">
                  <c:v>4.332700000003241</c:v>
                </c:pt>
                <c:pt idx="49328">
                  <c:v>4.3328000000032407</c:v>
                </c:pt>
                <c:pt idx="49329">
                  <c:v>4.3329000000032405</c:v>
                </c:pt>
                <c:pt idx="49330">
                  <c:v>4.3330000000032403</c:v>
                </c:pt>
                <c:pt idx="49331">
                  <c:v>4.33310000000324</c:v>
                </c:pt>
                <c:pt idx="49332">
                  <c:v>4.3332000000032398</c:v>
                </c:pt>
                <c:pt idx="49333">
                  <c:v>4.3333000000032396</c:v>
                </c:pt>
                <c:pt idx="49334">
                  <c:v>4.3334000000032393</c:v>
                </c:pt>
                <c:pt idx="49335">
                  <c:v>4.3335000000032391</c:v>
                </c:pt>
                <c:pt idx="49336">
                  <c:v>4.3336000000032389</c:v>
                </c:pt>
                <c:pt idx="49337">
                  <c:v>4.3337000000032386</c:v>
                </c:pt>
                <c:pt idx="49338">
                  <c:v>4.3338000000032384</c:v>
                </c:pt>
                <c:pt idx="49339">
                  <c:v>4.3339000000032382</c:v>
                </c:pt>
                <c:pt idx="49340">
                  <c:v>4.3340000000032379</c:v>
                </c:pt>
                <c:pt idx="49341">
                  <c:v>4.3341000000032377</c:v>
                </c:pt>
                <c:pt idx="49342">
                  <c:v>4.3342000000032375</c:v>
                </c:pt>
                <c:pt idx="49343">
                  <c:v>4.3343000000032372</c:v>
                </c:pt>
                <c:pt idx="49344">
                  <c:v>4.334400000003237</c:v>
                </c:pt>
                <c:pt idx="49345">
                  <c:v>4.3345000000032368</c:v>
                </c:pt>
                <c:pt idx="49346">
                  <c:v>4.3346000000032365</c:v>
                </c:pt>
                <c:pt idx="49347">
                  <c:v>4.3347000000032363</c:v>
                </c:pt>
                <c:pt idx="49348">
                  <c:v>4.3348000000032361</c:v>
                </c:pt>
                <c:pt idx="49349">
                  <c:v>4.3349000000032358</c:v>
                </c:pt>
                <c:pt idx="49350">
                  <c:v>4.3350000000032356</c:v>
                </c:pt>
                <c:pt idx="49351">
                  <c:v>4.3351000000032354</c:v>
                </c:pt>
                <c:pt idx="49352">
                  <c:v>4.3352000000032351</c:v>
                </c:pt>
                <c:pt idx="49353">
                  <c:v>4.3353000000032349</c:v>
                </c:pt>
                <c:pt idx="49354">
                  <c:v>4.3354000000032347</c:v>
                </c:pt>
                <c:pt idx="49355">
                  <c:v>4.3355000000032344</c:v>
                </c:pt>
                <c:pt idx="49356">
                  <c:v>4.3356000000032342</c:v>
                </c:pt>
                <c:pt idx="49357">
                  <c:v>4.335700000003234</c:v>
                </c:pt>
                <c:pt idx="49358">
                  <c:v>4.3358000000032337</c:v>
                </c:pt>
                <c:pt idx="49359">
                  <c:v>4.3359000000032335</c:v>
                </c:pt>
                <c:pt idx="49360">
                  <c:v>4.3360000000032333</c:v>
                </c:pt>
                <c:pt idx="49361">
                  <c:v>4.336100000003233</c:v>
                </c:pt>
                <c:pt idx="49362">
                  <c:v>4.3362000000032328</c:v>
                </c:pt>
                <c:pt idx="49363">
                  <c:v>4.3363000000032326</c:v>
                </c:pt>
                <c:pt idx="49364">
                  <c:v>4.3364000000032323</c:v>
                </c:pt>
                <c:pt idx="49365">
                  <c:v>4.3365000000032321</c:v>
                </c:pt>
                <c:pt idx="49366">
                  <c:v>4.3366000000032319</c:v>
                </c:pt>
                <c:pt idx="49367">
                  <c:v>4.3367000000032316</c:v>
                </c:pt>
                <c:pt idx="49368">
                  <c:v>4.3368000000032314</c:v>
                </c:pt>
                <c:pt idx="49369">
                  <c:v>4.3369000000032312</c:v>
                </c:pt>
                <c:pt idx="49370">
                  <c:v>4.3370000000032309</c:v>
                </c:pt>
                <c:pt idx="49371">
                  <c:v>4.3371000000032307</c:v>
                </c:pt>
                <c:pt idx="49372">
                  <c:v>4.3372000000032305</c:v>
                </c:pt>
                <c:pt idx="49373">
                  <c:v>4.3373000000032302</c:v>
                </c:pt>
                <c:pt idx="49374">
                  <c:v>4.33740000000323</c:v>
                </c:pt>
                <c:pt idx="49375">
                  <c:v>4.3375000000032298</c:v>
                </c:pt>
                <c:pt idx="49376">
                  <c:v>4.3376000000032295</c:v>
                </c:pt>
                <c:pt idx="49377">
                  <c:v>4.3377000000032293</c:v>
                </c:pt>
                <c:pt idx="49378">
                  <c:v>4.3378000000032291</c:v>
                </c:pt>
                <c:pt idx="49379">
                  <c:v>4.3379000000032288</c:v>
                </c:pt>
                <c:pt idx="49380">
                  <c:v>4.3380000000032286</c:v>
                </c:pt>
                <c:pt idx="49381">
                  <c:v>4.3381000000032284</c:v>
                </c:pt>
                <c:pt idx="49382">
                  <c:v>4.3382000000032281</c:v>
                </c:pt>
                <c:pt idx="49383">
                  <c:v>4.3383000000032279</c:v>
                </c:pt>
                <c:pt idx="49384">
                  <c:v>4.3384000000032277</c:v>
                </c:pt>
                <c:pt idx="49385">
                  <c:v>4.3385000000032274</c:v>
                </c:pt>
                <c:pt idx="49386">
                  <c:v>4.3386000000032272</c:v>
                </c:pt>
                <c:pt idx="49387">
                  <c:v>4.338700000003227</c:v>
                </c:pt>
                <c:pt idx="49388">
                  <c:v>4.3388000000032267</c:v>
                </c:pt>
                <c:pt idx="49389">
                  <c:v>4.3389000000032265</c:v>
                </c:pt>
                <c:pt idx="49390">
                  <c:v>4.3390000000032263</c:v>
                </c:pt>
                <c:pt idx="49391">
                  <c:v>4.339100000003226</c:v>
                </c:pt>
                <c:pt idx="49392">
                  <c:v>4.3392000000032258</c:v>
                </c:pt>
                <c:pt idx="49393">
                  <c:v>4.3393000000032256</c:v>
                </c:pt>
                <c:pt idx="49394">
                  <c:v>4.3394000000032253</c:v>
                </c:pt>
                <c:pt idx="49395">
                  <c:v>4.3395000000032251</c:v>
                </c:pt>
                <c:pt idx="49396">
                  <c:v>4.3396000000032249</c:v>
                </c:pt>
                <c:pt idx="49397">
                  <c:v>4.3397000000032246</c:v>
                </c:pt>
                <c:pt idx="49398">
                  <c:v>4.3398000000032244</c:v>
                </c:pt>
                <c:pt idx="49399">
                  <c:v>4.3399000000032242</c:v>
                </c:pt>
                <c:pt idx="49400">
                  <c:v>4.3400000000032239</c:v>
                </c:pt>
                <c:pt idx="49401">
                  <c:v>4.3401000000032237</c:v>
                </c:pt>
                <c:pt idx="49402">
                  <c:v>4.3402000000032235</c:v>
                </c:pt>
                <c:pt idx="49403">
                  <c:v>4.3403000000032232</c:v>
                </c:pt>
                <c:pt idx="49404">
                  <c:v>4.340400000003223</c:v>
                </c:pt>
                <c:pt idx="49405">
                  <c:v>4.3405000000032228</c:v>
                </c:pt>
                <c:pt idx="49406">
                  <c:v>4.3406000000032225</c:v>
                </c:pt>
                <c:pt idx="49407">
                  <c:v>4.3407000000032223</c:v>
                </c:pt>
                <c:pt idx="49408">
                  <c:v>4.3408000000032221</c:v>
                </c:pt>
                <c:pt idx="49409">
                  <c:v>4.3409000000032218</c:v>
                </c:pt>
                <c:pt idx="49410">
                  <c:v>4.3410000000032216</c:v>
                </c:pt>
                <c:pt idx="49411">
                  <c:v>4.3411000000032214</c:v>
                </c:pt>
                <c:pt idx="49412">
                  <c:v>4.3412000000032211</c:v>
                </c:pt>
                <c:pt idx="49413">
                  <c:v>4.3413000000032209</c:v>
                </c:pt>
                <c:pt idx="49414">
                  <c:v>4.3414000000032207</c:v>
                </c:pt>
                <c:pt idx="49415">
                  <c:v>4.3415000000032204</c:v>
                </c:pt>
                <c:pt idx="49416">
                  <c:v>4.3416000000032202</c:v>
                </c:pt>
                <c:pt idx="49417">
                  <c:v>4.34170000000322</c:v>
                </c:pt>
                <c:pt idx="49418">
                  <c:v>4.3418000000032198</c:v>
                </c:pt>
                <c:pt idx="49419">
                  <c:v>4.3419000000032195</c:v>
                </c:pt>
                <c:pt idx="49420">
                  <c:v>4.3420000000032193</c:v>
                </c:pt>
                <c:pt idx="49421">
                  <c:v>4.3421000000032191</c:v>
                </c:pt>
                <c:pt idx="49422">
                  <c:v>4.3422000000032188</c:v>
                </c:pt>
                <c:pt idx="49423">
                  <c:v>4.3423000000032186</c:v>
                </c:pt>
                <c:pt idx="49424">
                  <c:v>4.3424000000032184</c:v>
                </c:pt>
                <c:pt idx="49425">
                  <c:v>4.3425000000032181</c:v>
                </c:pt>
                <c:pt idx="49426">
                  <c:v>4.3426000000032179</c:v>
                </c:pt>
                <c:pt idx="49427">
                  <c:v>4.3427000000032177</c:v>
                </c:pt>
                <c:pt idx="49428">
                  <c:v>4.3428000000032174</c:v>
                </c:pt>
                <c:pt idx="49429">
                  <c:v>4.3429000000032172</c:v>
                </c:pt>
                <c:pt idx="49430">
                  <c:v>4.343000000003217</c:v>
                </c:pt>
                <c:pt idx="49431">
                  <c:v>4.3431000000032167</c:v>
                </c:pt>
                <c:pt idx="49432">
                  <c:v>4.3432000000032165</c:v>
                </c:pt>
                <c:pt idx="49433">
                  <c:v>4.3433000000032163</c:v>
                </c:pt>
                <c:pt idx="49434">
                  <c:v>4.343400000003216</c:v>
                </c:pt>
                <c:pt idx="49435">
                  <c:v>4.3435000000032158</c:v>
                </c:pt>
                <c:pt idx="49436">
                  <c:v>4.3436000000032156</c:v>
                </c:pt>
                <c:pt idx="49437">
                  <c:v>4.3437000000032153</c:v>
                </c:pt>
                <c:pt idx="49438">
                  <c:v>4.3438000000032151</c:v>
                </c:pt>
                <c:pt idx="49439">
                  <c:v>4.3439000000032149</c:v>
                </c:pt>
                <c:pt idx="49440">
                  <c:v>4.3440000000032146</c:v>
                </c:pt>
                <c:pt idx="49441">
                  <c:v>4.3441000000032144</c:v>
                </c:pt>
                <c:pt idx="49442">
                  <c:v>4.3442000000032142</c:v>
                </c:pt>
                <c:pt idx="49443">
                  <c:v>4.3443000000032139</c:v>
                </c:pt>
                <c:pt idx="49444">
                  <c:v>4.3444000000032137</c:v>
                </c:pt>
                <c:pt idx="49445">
                  <c:v>4.3445000000032135</c:v>
                </c:pt>
                <c:pt idx="49446">
                  <c:v>4.3446000000032132</c:v>
                </c:pt>
                <c:pt idx="49447">
                  <c:v>4.344700000003213</c:v>
                </c:pt>
                <c:pt idx="49448">
                  <c:v>4.3448000000032128</c:v>
                </c:pt>
                <c:pt idx="49449">
                  <c:v>4.3449000000032125</c:v>
                </c:pt>
                <c:pt idx="49450">
                  <c:v>4.3450000000032123</c:v>
                </c:pt>
                <c:pt idx="49451">
                  <c:v>4.3451000000032121</c:v>
                </c:pt>
                <c:pt idx="49452">
                  <c:v>4.3452000000032118</c:v>
                </c:pt>
                <c:pt idx="49453">
                  <c:v>4.3453000000032116</c:v>
                </c:pt>
                <c:pt idx="49454">
                  <c:v>4.3454000000032114</c:v>
                </c:pt>
                <c:pt idx="49455">
                  <c:v>4.3455000000032111</c:v>
                </c:pt>
                <c:pt idx="49456">
                  <c:v>4.3456000000032109</c:v>
                </c:pt>
                <c:pt idx="49457">
                  <c:v>4.3457000000032107</c:v>
                </c:pt>
                <c:pt idx="49458">
                  <c:v>4.3458000000032104</c:v>
                </c:pt>
                <c:pt idx="49459">
                  <c:v>4.3459000000032102</c:v>
                </c:pt>
                <c:pt idx="49460">
                  <c:v>4.34600000000321</c:v>
                </c:pt>
                <c:pt idx="49461">
                  <c:v>4.3461000000032097</c:v>
                </c:pt>
                <c:pt idx="49462">
                  <c:v>4.3462000000032095</c:v>
                </c:pt>
                <c:pt idx="49463">
                  <c:v>4.3463000000032093</c:v>
                </c:pt>
                <c:pt idx="49464">
                  <c:v>4.346400000003209</c:v>
                </c:pt>
                <c:pt idx="49465">
                  <c:v>4.3465000000032088</c:v>
                </c:pt>
                <c:pt idx="49466">
                  <c:v>4.3466000000032086</c:v>
                </c:pt>
                <c:pt idx="49467">
                  <c:v>4.3467000000032083</c:v>
                </c:pt>
                <c:pt idx="49468">
                  <c:v>4.3468000000032081</c:v>
                </c:pt>
                <c:pt idx="49469">
                  <c:v>4.3469000000032079</c:v>
                </c:pt>
                <c:pt idx="49470">
                  <c:v>4.3470000000032076</c:v>
                </c:pt>
                <c:pt idx="49471">
                  <c:v>4.3471000000032074</c:v>
                </c:pt>
                <c:pt idx="49472">
                  <c:v>4.3472000000032072</c:v>
                </c:pt>
                <c:pt idx="49473">
                  <c:v>4.3473000000032069</c:v>
                </c:pt>
                <c:pt idx="49474">
                  <c:v>4.3474000000032067</c:v>
                </c:pt>
                <c:pt idx="49475">
                  <c:v>4.3475000000032065</c:v>
                </c:pt>
                <c:pt idx="49476">
                  <c:v>4.3476000000032062</c:v>
                </c:pt>
                <c:pt idx="49477">
                  <c:v>4.347700000003206</c:v>
                </c:pt>
                <c:pt idx="49478">
                  <c:v>4.3478000000032058</c:v>
                </c:pt>
                <c:pt idx="49479">
                  <c:v>4.3479000000032055</c:v>
                </c:pt>
                <c:pt idx="49480">
                  <c:v>4.3480000000032053</c:v>
                </c:pt>
                <c:pt idx="49481">
                  <c:v>4.3481000000032051</c:v>
                </c:pt>
                <c:pt idx="49482">
                  <c:v>4.3482000000032048</c:v>
                </c:pt>
                <c:pt idx="49483">
                  <c:v>4.3483000000032046</c:v>
                </c:pt>
                <c:pt idx="49484">
                  <c:v>4.3484000000032044</c:v>
                </c:pt>
                <c:pt idx="49485">
                  <c:v>4.3485000000032041</c:v>
                </c:pt>
                <c:pt idx="49486">
                  <c:v>4.3486000000032039</c:v>
                </c:pt>
                <c:pt idx="49487">
                  <c:v>4.3487000000032037</c:v>
                </c:pt>
                <c:pt idx="49488">
                  <c:v>4.3488000000032034</c:v>
                </c:pt>
                <c:pt idx="49489">
                  <c:v>4.3489000000032032</c:v>
                </c:pt>
                <c:pt idx="49490">
                  <c:v>4.349000000003203</c:v>
                </c:pt>
                <c:pt idx="49491">
                  <c:v>4.3491000000032027</c:v>
                </c:pt>
                <c:pt idx="49492">
                  <c:v>4.3492000000032025</c:v>
                </c:pt>
                <c:pt idx="49493">
                  <c:v>4.3493000000032023</c:v>
                </c:pt>
                <c:pt idx="49494">
                  <c:v>4.349400000003202</c:v>
                </c:pt>
                <c:pt idx="49495">
                  <c:v>4.3495000000032018</c:v>
                </c:pt>
                <c:pt idx="49496">
                  <c:v>4.3496000000032016</c:v>
                </c:pt>
                <c:pt idx="49497">
                  <c:v>4.3497000000032013</c:v>
                </c:pt>
                <c:pt idx="49498">
                  <c:v>4.3498000000032011</c:v>
                </c:pt>
                <c:pt idx="49499">
                  <c:v>4.3499000000032009</c:v>
                </c:pt>
                <c:pt idx="49500">
                  <c:v>4.3500000000032006</c:v>
                </c:pt>
                <c:pt idx="49501">
                  <c:v>4.3501000000032004</c:v>
                </c:pt>
                <c:pt idx="49502">
                  <c:v>4.3502000000032002</c:v>
                </c:pt>
                <c:pt idx="49503">
                  <c:v>4.3503000000031999</c:v>
                </c:pt>
                <c:pt idx="49504">
                  <c:v>4.3504000000031997</c:v>
                </c:pt>
                <c:pt idx="49505">
                  <c:v>4.3505000000031995</c:v>
                </c:pt>
                <c:pt idx="49506">
                  <c:v>4.3506000000031992</c:v>
                </c:pt>
                <c:pt idx="49507">
                  <c:v>4.350700000003199</c:v>
                </c:pt>
                <c:pt idx="49508">
                  <c:v>4.3508000000031988</c:v>
                </c:pt>
                <c:pt idx="49509">
                  <c:v>4.3509000000031985</c:v>
                </c:pt>
                <c:pt idx="49510">
                  <c:v>4.3510000000031983</c:v>
                </c:pt>
                <c:pt idx="49511">
                  <c:v>4.3511000000031981</c:v>
                </c:pt>
                <c:pt idx="49512">
                  <c:v>4.3512000000031978</c:v>
                </c:pt>
                <c:pt idx="49513">
                  <c:v>4.3513000000031976</c:v>
                </c:pt>
                <c:pt idx="49514">
                  <c:v>4.3514000000031974</c:v>
                </c:pt>
                <c:pt idx="49515">
                  <c:v>4.3515000000031971</c:v>
                </c:pt>
                <c:pt idx="49516">
                  <c:v>4.3516000000031969</c:v>
                </c:pt>
                <c:pt idx="49517">
                  <c:v>4.3517000000031967</c:v>
                </c:pt>
                <c:pt idx="49518">
                  <c:v>4.3518000000031964</c:v>
                </c:pt>
                <c:pt idx="49519">
                  <c:v>4.3519000000031962</c:v>
                </c:pt>
                <c:pt idx="49520">
                  <c:v>4.352000000003196</c:v>
                </c:pt>
                <c:pt idx="49521">
                  <c:v>4.3521000000031957</c:v>
                </c:pt>
                <c:pt idx="49522">
                  <c:v>4.3522000000031955</c:v>
                </c:pt>
                <c:pt idx="49523">
                  <c:v>4.3523000000031953</c:v>
                </c:pt>
                <c:pt idx="49524">
                  <c:v>4.352400000003195</c:v>
                </c:pt>
                <c:pt idx="49525">
                  <c:v>4.3525000000031948</c:v>
                </c:pt>
                <c:pt idx="49526">
                  <c:v>4.3526000000031946</c:v>
                </c:pt>
                <c:pt idx="49527">
                  <c:v>4.3527000000031943</c:v>
                </c:pt>
                <c:pt idx="49528">
                  <c:v>4.3528000000031941</c:v>
                </c:pt>
                <c:pt idx="49529">
                  <c:v>4.3529000000031939</c:v>
                </c:pt>
                <c:pt idx="49530">
                  <c:v>4.3530000000031936</c:v>
                </c:pt>
                <c:pt idx="49531">
                  <c:v>4.3531000000031934</c:v>
                </c:pt>
                <c:pt idx="49532">
                  <c:v>4.3532000000031932</c:v>
                </c:pt>
                <c:pt idx="49533">
                  <c:v>4.3533000000031929</c:v>
                </c:pt>
                <c:pt idx="49534">
                  <c:v>4.3534000000031927</c:v>
                </c:pt>
                <c:pt idx="49535">
                  <c:v>4.3535000000031925</c:v>
                </c:pt>
                <c:pt idx="49536">
                  <c:v>4.3536000000031922</c:v>
                </c:pt>
                <c:pt idx="49537">
                  <c:v>4.353700000003192</c:v>
                </c:pt>
                <c:pt idx="49538">
                  <c:v>4.3538000000031918</c:v>
                </c:pt>
                <c:pt idx="49539">
                  <c:v>4.3539000000031916</c:v>
                </c:pt>
                <c:pt idx="49540">
                  <c:v>4.3540000000031913</c:v>
                </c:pt>
                <c:pt idx="49541">
                  <c:v>4.3541000000031911</c:v>
                </c:pt>
                <c:pt idx="49542">
                  <c:v>4.3542000000031909</c:v>
                </c:pt>
                <c:pt idx="49543">
                  <c:v>4.3543000000031906</c:v>
                </c:pt>
                <c:pt idx="49544">
                  <c:v>4.3544000000031904</c:v>
                </c:pt>
                <c:pt idx="49545">
                  <c:v>4.3545000000031902</c:v>
                </c:pt>
                <c:pt idx="49546">
                  <c:v>4.3546000000031899</c:v>
                </c:pt>
                <c:pt idx="49547">
                  <c:v>4.3547000000031897</c:v>
                </c:pt>
                <c:pt idx="49548">
                  <c:v>4.3548000000031895</c:v>
                </c:pt>
                <c:pt idx="49549">
                  <c:v>4.3549000000031892</c:v>
                </c:pt>
                <c:pt idx="49550">
                  <c:v>4.355000000003189</c:v>
                </c:pt>
                <c:pt idx="49551">
                  <c:v>4.3551000000031888</c:v>
                </c:pt>
                <c:pt idx="49552">
                  <c:v>4.3552000000031885</c:v>
                </c:pt>
                <c:pt idx="49553">
                  <c:v>4.3553000000031883</c:v>
                </c:pt>
                <c:pt idx="49554">
                  <c:v>4.3554000000031881</c:v>
                </c:pt>
                <c:pt idx="49555">
                  <c:v>4.3555000000031878</c:v>
                </c:pt>
                <c:pt idx="49556">
                  <c:v>4.3556000000031876</c:v>
                </c:pt>
                <c:pt idx="49557">
                  <c:v>4.3557000000031874</c:v>
                </c:pt>
                <c:pt idx="49558">
                  <c:v>4.3558000000031871</c:v>
                </c:pt>
                <c:pt idx="49559">
                  <c:v>4.3559000000031869</c:v>
                </c:pt>
                <c:pt idx="49560">
                  <c:v>4.3560000000031867</c:v>
                </c:pt>
                <c:pt idx="49561">
                  <c:v>4.3561000000031864</c:v>
                </c:pt>
                <c:pt idx="49562">
                  <c:v>4.3562000000031862</c:v>
                </c:pt>
                <c:pt idx="49563">
                  <c:v>4.356300000003186</c:v>
                </c:pt>
                <c:pt idx="49564">
                  <c:v>4.3564000000031857</c:v>
                </c:pt>
                <c:pt idx="49565">
                  <c:v>4.3565000000031855</c:v>
                </c:pt>
                <c:pt idx="49566">
                  <c:v>4.3566000000031853</c:v>
                </c:pt>
                <c:pt idx="49567">
                  <c:v>4.356700000003185</c:v>
                </c:pt>
                <c:pt idx="49568">
                  <c:v>4.3568000000031848</c:v>
                </c:pt>
                <c:pt idx="49569">
                  <c:v>4.3569000000031846</c:v>
                </c:pt>
                <c:pt idx="49570">
                  <c:v>4.3570000000031843</c:v>
                </c:pt>
                <c:pt idx="49571">
                  <c:v>4.3571000000031841</c:v>
                </c:pt>
                <c:pt idx="49572">
                  <c:v>4.3572000000031839</c:v>
                </c:pt>
                <c:pt idx="49573">
                  <c:v>4.3573000000031836</c:v>
                </c:pt>
                <c:pt idx="49574">
                  <c:v>4.3574000000031834</c:v>
                </c:pt>
                <c:pt idx="49575">
                  <c:v>4.3575000000031832</c:v>
                </c:pt>
                <c:pt idx="49576">
                  <c:v>4.3576000000031829</c:v>
                </c:pt>
                <c:pt idx="49577">
                  <c:v>4.3577000000031827</c:v>
                </c:pt>
                <c:pt idx="49578">
                  <c:v>4.3578000000031825</c:v>
                </c:pt>
                <c:pt idx="49579">
                  <c:v>4.3579000000031822</c:v>
                </c:pt>
                <c:pt idx="49580">
                  <c:v>4.358000000003182</c:v>
                </c:pt>
                <c:pt idx="49581">
                  <c:v>4.3581000000031818</c:v>
                </c:pt>
                <c:pt idx="49582">
                  <c:v>4.3582000000031815</c:v>
                </c:pt>
                <c:pt idx="49583">
                  <c:v>4.3583000000031813</c:v>
                </c:pt>
                <c:pt idx="49584">
                  <c:v>4.3584000000031811</c:v>
                </c:pt>
                <c:pt idx="49585">
                  <c:v>4.3585000000031808</c:v>
                </c:pt>
                <c:pt idx="49586">
                  <c:v>4.3586000000031806</c:v>
                </c:pt>
                <c:pt idx="49587">
                  <c:v>4.3587000000031804</c:v>
                </c:pt>
                <c:pt idx="49588">
                  <c:v>4.3588000000031801</c:v>
                </c:pt>
                <c:pt idx="49589">
                  <c:v>4.3589000000031799</c:v>
                </c:pt>
                <c:pt idx="49590">
                  <c:v>4.3590000000031797</c:v>
                </c:pt>
                <c:pt idx="49591">
                  <c:v>4.3591000000031794</c:v>
                </c:pt>
                <c:pt idx="49592">
                  <c:v>4.3592000000031792</c:v>
                </c:pt>
                <c:pt idx="49593">
                  <c:v>4.359300000003179</c:v>
                </c:pt>
                <c:pt idx="49594">
                  <c:v>4.3594000000031787</c:v>
                </c:pt>
                <c:pt idx="49595">
                  <c:v>4.3595000000031785</c:v>
                </c:pt>
                <c:pt idx="49596">
                  <c:v>4.3596000000031783</c:v>
                </c:pt>
                <c:pt idx="49597">
                  <c:v>4.359700000003178</c:v>
                </c:pt>
                <c:pt idx="49598">
                  <c:v>4.3598000000031778</c:v>
                </c:pt>
                <c:pt idx="49599">
                  <c:v>4.3599000000031776</c:v>
                </c:pt>
                <c:pt idx="49600">
                  <c:v>4.3600000000031773</c:v>
                </c:pt>
                <c:pt idx="49601">
                  <c:v>4.3601000000031771</c:v>
                </c:pt>
                <c:pt idx="49602">
                  <c:v>4.3602000000031769</c:v>
                </c:pt>
                <c:pt idx="49603">
                  <c:v>4.3603000000031766</c:v>
                </c:pt>
                <c:pt idx="49604">
                  <c:v>4.3604000000031764</c:v>
                </c:pt>
                <c:pt idx="49605">
                  <c:v>4.3605000000031762</c:v>
                </c:pt>
                <c:pt idx="49606">
                  <c:v>4.3606000000031759</c:v>
                </c:pt>
                <c:pt idx="49607">
                  <c:v>4.3607000000031757</c:v>
                </c:pt>
                <c:pt idx="49608">
                  <c:v>4.3608000000031755</c:v>
                </c:pt>
                <c:pt idx="49609">
                  <c:v>4.3609000000031752</c:v>
                </c:pt>
                <c:pt idx="49610">
                  <c:v>4.361000000003175</c:v>
                </c:pt>
                <c:pt idx="49611">
                  <c:v>4.3611000000031748</c:v>
                </c:pt>
                <c:pt idx="49612">
                  <c:v>4.3612000000031745</c:v>
                </c:pt>
                <c:pt idx="49613">
                  <c:v>4.3613000000031743</c:v>
                </c:pt>
                <c:pt idx="49614">
                  <c:v>4.3614000000031741</c:v>
                </c:pt>
                <c:pt idx="49615">
                  <c:v>4.3615000000031738</c:v>
                </c:pt>
                <c:pt idx="49616">
                  <c:v>4.3616000000031736</c:v>
                </c:pt>
                <c:pt idx="49617">
                  <c:v>4.3617000000031734</c:v>
                </c:pt>
                <c:pt idx="49618">
                  <c:v>4.3618000000031731</c:v>
                </c:pt>
                <c:pt idx="49619">
                  <c:v>4.3619000000031729</c:v>
                </c:pt>
                <c:pt idx="49620">
                  <c:v>4.3620000000031727</c:v>
                </c:pt>
                <c:pt idx="49621">
                  <c:v>4.3621000000031724</c:v>
                </c:pt>
                <c:pt idx="49622">
                  <c:v>4.3622000000031722</c:v>
                </c:pt>
                <c:pt idx="49623">
                  <c:v>4.362300000003172</c:v>
                </c:pt>
                <c:pt idx="49624">
                  <c:v>4.3624000000031717</c:v>
                </c:pt>
                <c:pt idx="49625">
                  <c:v>4.3625000000031715</c:v>
                </c:pt>
                <c:pt idx="49626">
                  <c:v>4.3626000000031713</c:v>
                </c:pt>
                <c:pt idx="49627">
                  <c:v>4.362700000003171</c:v>
                </c:pt>
                <c:pt idx="49628">
                  <c:v>4.3628000000031708</c:v>
                </c:pt>
                <c:pt idx="49629">
                  <c:v>4.3629000000031706</c:v>
                </c:pt>
                <c:pt idx="49630">
                  <c:v>4.3630000000031703</c:v>
                </c:pt>
                <c:pt idx="49631">
                  <c:v>4.3631000000031701</c:v>
                </c:pt>
                <c:pt idx="49632">
                  <c:v>4.3632000000031699</c:v>
                </c:pt>
                <c:pt idx="49633">
                  <c:v>4.3633000000031696</c:v>
                </c:pt>
                <c:pt idx="49634">
                  <c:v>4.3634000000031694</c:v>
                </c:pt>
                <c:pt idx="49635">
                  <c:v>4.3635000000031692</c:v>
                </c:pt>
                <c:pt idx="49636">
                  <c:v>4.3636000000031689</c:v>
                </c:pt>
                <c:pt idx="49637">
                  <c:v>4.3637000000031687</c:v>
                </c:pt>
                <c:pt idx="49638">
                  <c:v>4.3638000000031685</c:v>
                </c:pt>
                <c:pt idx="49639">
                  <c:v>4.3639000000031682</c:v>
                </c:pt>
                <c:pt idx="49640">
                  <c:v>4.364000000003168</c:v>
                </c:pt>
                <c:pt idx="49641">
                  <c:v>4.3641000000031678</c:v>
                </c:pt>
                <c:pt idx="49642">
                  <c:v>4.3642000000031675</c:v>
                </c:pt>
                <c:pt idx="49643">
                  <c:v>4.3643000000031673</c:v>
                </c:pt>
                <c:pt idx="49644">
                  <c:v>4.3644000000031671</c:v>
                </c:pt>
                <c:pt idx="49645">
                  <c:v>4.3645000000031668</c:v>
                </c:pt>
                <c:pt idx="49646">
                  <c:v>4.3646000000031666</c:v>
                </c:pt>
                <c:pt idx="49647">
                  <c:v>4.3647000000031664</c:v>
                </c:pt>
                <c:pt idx="49648">
                  <c:v>4.3648000000031661</c:v>
                </c:pt>
                <c:pt idx="49649">
                  <c:v>4.3649000000031659</c:v>
                </c:pt>
                <c:pt idx="49650">
                  <c:v>4.3650000000031657</c:v>
                </c:pt>
                <c:pt idx="49651">
                  <c:v>4.3651000000031654</c:v>
                </c:pt>
                <c:pt idx="49652">
                  <c:v>4.3652000000031652</c:v>
                </c:pt>
                <c:pt idx="49653">
                  <c:v>4.365300000003165</c:v>
                </c:pt>
                <c:pt idx="49654">
                  <c:v>4.3654000000031647</c:v>
                </c:pt>
                <c:pt idx="49655">
                  <c:v>4.3655000000031645</c:v>
                </c:pt>
                <c:pt idx="49656">
                  <c:v>4.3656000000031643</c:v>
                </c:pt>
                <c:pt idx="49657">
                  <c:v>4.365700000003164</c:v>
                </c:pt>
                <c:pt idx="49658">
                  <c:v>4.3658000000031638</c:v>
                </c:pt>
                <c:pt idx="49659">
                  <c:v>4.3659000000031636</c:v>
                </c:pt>
                <c:pt idx="49660">
                  <c:v>4.3660000000031634</c:v>
                </c:pt>
                <c:pt idx="49661">
                  <c:v>4.3661000000031631</c:v>
                </c:pt>
                <c:pt idx="49662">
                  <c:v>4.3662000000031629</c:v>
                </c:pt>
                <c:pt idx="49663">
                  <c:v>4.3663000000031627</c:v>
                </c:pt>
                <c:pt idx="49664">
                  <c:v>4.3664000000031624</c:v>
                </c:pt>
                <c:pt idx="49665">
                  <c:v>4.3665000000031622</c:v>
                </c:pt>
                <c:pt idx="49666">
                  <c:v>4.366600000003162</c:v>
                </c:pt>
                <c:pt idx="49667">
                  <c:v>4.3667000000031617</c:v>
                </c:pt>
                <c:pt idx="49668">
                  <c:v>4.3668000000031615</c:v>
                </c:pt>
                <c:pt idx="49669">
                  <c:v>4.3669000000031613</c:v>
                </c:pt>
                <c:pt idx="49670">
                  <c:v>4.367000000003161</c:v>
                </c:pt>
                <c:pt idx="49671">
                  <c:v>4.3671000000031608</c:v>
                </c:pt>
                <c:pt idx="49672">
                  <c:v>4.3672000000031606</c:v>
                </c:pt>
                <c:pt idx="49673">
                  <c:v>4.3673000000031603</c:v>
                </c:pt>
                <c:pt idx="49674">
                  <c:v>4.3674000000031601</c:v>
                </c:pt>
                <c:pt idx="49675">
                  <c:v>4.3675000000031599</c:v>
                </c:pt>
                <c:pt idx="49676">
                  <c:v>4.3676000000031596</c:v>
                </c:pt>
                <c:pt idx="49677">
                  <c:v>4.3677000000031594</c:v>
                </c:pt>
                <c:pt idx="49678">
                  <c:v>4.3678000000031592</c:v>
                </c:pt>
                <c:pt idx="49679">
                  <c:v>4.3679000000031589</c:v>
                </c:pt>
                <c:pt idx="49680">
                  <c:v>4.3680000000031587</c:v>
                </c:pt>
                <c:pt idx="49681">
                  <c:v>4.3681000000031585</c:v>
                </c:pt>
                <c:pt idx="49682">
                  <c:v>4.3682000000031582</c:v>
                </c:pt>
                <c:pt idx="49683">
                  <c:v>4.368300000003158</c:v>
                </c:pt>
                <c:pt idx="49684">
                  <c:v>4.3684000000031578</c:v>
                </c:pt>
                <c:pt idx="49685">
                  <c:v>4.3685000000031575</c:v>
                </c:pt>
                <c:pt idx="49686">
                  <c:v>4.3686000000031573</c:v>
                </c:pt>
                <c:pt idx="49687">
                  <c:v>4.3687000000031571</c:v>
                </c:pt>
                <c:pt idx="49688">
                  <c:v>4.3688000000031568</c:v>
                </c:pt>
                <c:pt idx="49689">
                  <c:v>4.3689000000031566</c:v>
                </c:pt>
                <c:pt idx="49690">
                  <c:v>4.3690000000031564</c:v>
                </c:pt>
                <c:pt idx="49691">
                  <c:v>4.3691000000031561</c:v>
                </c:pt>
                <c:pt idx="49692">
                  <c:v>4.3692000000031559</c:v>
                </c:pt>
                <c:pt idx="49693">
                  <c:v>4.3693000000031557</c:v>
                </c:pt>
                <c:pt idx="49694">
                  <c:v>4.3694000000031554</c:v>
                </c:pt>
                <c:pt idx="49695">
                  <c:v>4.3695000000031552</c:v>
                </c:pt>
                <c:pt idx="49696">
                  <c:v>4.369600000003155</c:v>
                </c:pt>
                <c:pt idx="49697">
                  <c:v>4.3697000000031547</c:v>
                </c:pt>
                <c:pt idx="49698">
                  <c:v>4.3698000000031545</c:v>
                </c:pt>
                <c:pt idx="49699">
                  <c:v>4.3699000000031543</c:v>
                </c:pt>
                <c:pt idx="49700">
                  <c:v>4.370000000003154</c:v>
                </c:pt>
                <c:pt idx="49701">
                  <c:v>4.3701000000031538</c:v>
                </c:pt>
                <c:pt idx="49702">
                  <c:v>4.3702000000031536</c:v>
                </c:pt>
                <c:pt idx="49703">
                  <c:v>4.3703000000031533</c:v>
                </c:pt>
                <c:pt idx="49704">
                  <c:v>4.3704000000031531</c:v>
                </c:pt>
                <c:pt idx="49705">
                  <c:v>4.3705000000031529</c:v>
                </c:pt>
                <c:pt idx="49706">
                  <c:v>4.3706000000031526</c:v>
                </c:pt>
                <c:pt idx="49707">
                  <c:v>4.3707000000031524</c:v>
                </c:pt>
                <c:pt idx="49708">
                  <c:v>4.3708000000031522</c:v>
                </c:pt>
                <c:pt idx="49709">
                  <c:v>4.3709000000031519</c:v>
                </c:pt>
                <c:pt idx="49710">
                  <c:v>4.3710000000031517</c:v>
                </c:pt>
                <c:pt idx="49711">
                  <c:v>4.3711000000031515</c:v>
                </c:pt>
                <c:pt idx="49712">
                  <c:v>4.3712000000031512</c:v>
                </c:pt>
                <c:pt idx="49713">
                  <c:v>4.371300000003151</c:v>
                </c:pt>
                <c:pt idx="49714">
                  <c:v>4.3714000000031508</c:v>
                </c:pt>
                <c:pt idx="49715">
                  <c:v>4.3715000000031505</c:v>
                </c:pt>
                <c:pt idx="49716">
                  <c:v>4.3716000000031503</c:v>
                </c:pt>
                <c:pt idx="49717">
                  <c:v>4.3717000000031501</c:v>
                </c:pt>
                <c:pt idx="49718">
                  <c:v>4.3718000000031498</c:v>
                </c:pt>
                <c:pt idx="49719">
                  <c:v>4.3719000000031496</c:v>
                </c:pt>
                <c:pt idx="49720">
                  <c:v>4.3720000000031494</c:v>
                </c:pt>
                <c:pt idx="49721">
                  <c:v>4.3721000000031491</c:v>
                </c:pt>
                <c:pt idx="49722">
                  <c:v>4.3722000000031489</c:v>
                </c:pt>
                <c:pt idx="49723">
                  <c:v>4.3723000000031487</c:v>
                </c:pt>
                <c:pt idx="49724">
                  <c:v>4.3724000000031484</c:v>
                </c:pt>
                <c:pt idx="49725">
                  <c:v>4.3725000000031482</c:v>
                </c:pt>
                <c:pt idx="49726">
                  <c:v>4.372600000003148</c:v>
                </c:pt>
                <c:pt idx="49727">
                  <c:v>4.3727000000031477</c:v>
                </c:pt>
                <c:pt idx="49728">
                  <c:v>4.3728000000031475</c:v>
                </c:pt>
                <c:pt idx="49729">
                  <c:v>4.3729000000031473</c:v>
                </c:pt>
                <c:pt idx="49730">
                  <c:v>4.373000000003147</c:v>
                </c:pt>
                <c:pt idx="49731">
                  <c:v>4.3731000000031468</c:v>
                </c:pt>
                <c:pt idx="49732">
                  <c:v>4.3732000000031466</c:v>
                </c:pt>
                <c:pt idx="49733">
                  <c:v>4.3733000000031463</c:v>
                </c:pt>
                <c:pt idx="49734">
                  <c:v>4.3734000000031461</c:v>
                </c:pt>
                <c:pt idx="49735">
                  <c:v>4.3735000000031459</c:v>
                </c:pt>
                <c:pt idx="49736">
                  <c:v>4.3736000000031456</c:v>
                </c:pt>
                <c:pt idx="49737">
                  <c:v>4.3737000000031454</c:v>
                </c:pt>
                <c:pt idx="49738">
                  <c:v>4.3738000000031452</c:v>
                </c:pt>
                <c:pt idx="49739">
                  <c:v>4.3739000000031449</c:v>
                </c:pt>
                <c:pt idx="49740">
                  <c:v>4.3740000000031447</c:v>
                </c:pt>
                <c:pt idx="49741">
                  <c:v>4.3741000000031445</c:v>
                </c:pt>
                <c:pt idx="49742">
                  <c:v>4.3742000000031442</c:v>
                </c:pt>
                <c:pt idx="49743">
                  <c:v>4.374300000003144</c:v>
                </c:pt>
                <c:pt idx="49744">
                  <c:v>4.3744000000031438</c:v>
                </c:pt>
                <c:pt idx="49745">
                  <c:v>4.3745000000031435</c:v>
                </c:pt>
                <c:pt idx="49746">
                  <c:v>4.3746000000031433</c:v>
                </c:pt>
                <c:pt idx="49747">
                  <c:v>4.3747000000031431</c:v>
                </c:pt>
                <c:pt idx="49748">
                  <c:v>4.3748000000031428</c:v>
                </c:pt>
                <c:pt idx="49749">
                  <c:v>4.3749000000031426</c:v>
                </c:pt>
                <c:pt idx="49750">
                  <c:v>4.3750000000031424</c:v>
                </c:pt>
                <c:pt idx="49751">
                  <c:v>4.3751000000031421</c:v>
                </c:pt>
                <c:pt idx="49752">
                  <c:v>4.3752000000031419</c:v>
                </c:pt>
                <c:pt idx="49753">
                  <c:v>4.3753000000031417</c:v>
                </c:pt>
                <c:pt idx="49754">
                  <c:v>4.3754000000031414</c:v>
                </c:pt>
                <c:pt idx="49755">
                  <c:v>4.3755000000031412</c:v>
                </c:pt>
                <c:pt idx="49756">
                  <c:v>4.375600000003141</c:v>
                </c:pt>
                <c:pt idx="49757">
                  <c:v>4.3757000000031407</c:v>
                </c:pt>
                <c:pt idx="49758">
                  <c:v>4.3758000000031405</c:v>
                </c:pt>
                <c:pt idx="49759">
                  <c:v>4.3759000000031403</c:v>
                </c:pt>
                <c:pt idx="49760">
                  <c:v>4.37600000000314</c:v>
                </c:pt>
                <c:pt idx="49761">
                  <c:v>4.3761000000031398</c:v>
                </c:pt>
                <c:pt idx="49762">
                  <c:v>4.3762000000031396</c:v>
                </c:pt>
                <c:pt idx="49763">
                  <c:v>4.3763000000031393</c:v>
                </c:pt>
                <c:pt idx="49764">
                  <c:v>4.3764000000031391</c:v>
                </c:pt>
                <c:pt idx="49765">
                  <c:v>4.3765000000031389</c:v>
                </c:pt>
                <c:pt idx="49766">
                  <c:v>4.3766000000031386</c:v>
                </c:pt>
                <c:pt idx="49767">
                  <c:v>4.3767000000031384</c:v>
                </c:pt>
                <c:pt idx="49768">
                  <c:v>4.3768000000031382</c:v>
                </c:pt>
                <c:pt idx="49769">
                  <c:v>4.3769000000031379</c:v>
                </c:pt>
                <c:pt idx="49770">
                  <c:v>4.3770000000031377</c:v>
                </c:pt>
                <c:pt idx="49771">
                  <c:v>4.3771000000031375</c:v>
                </c:pt>
                <c:pt idx="49772">
                  <c:v>4.3772000000031372</c:v>
                </c:pt>
                <c:pt idx="49773">
                  <c:v>4.377300000003137</c:v>
                </c:pt>
                <c:pt idx="49774">
                  <c:v>4.3774000000031368</c:v>
                </c:pt>
                <c:pt idx="49775">
                  <c:v>4.3775000000031365</c:v>
                </c:pt>
                <c:pt idx="49776">
                  <c:v>4.3776000000031363</c:v>
                </c:pt>
                <c:pt idx="49777">
                  <c:v>4.3777000000031361</c:v>
                </c:pt>
                <c:pt idx="49778">
                  <c:v>4.3778000000031358</c:v>
                </c:pt>
                <c:pt idx="49779">
                  <c:v>4.3779000000031356</c:v>
                </c:pt>
                <c:pt idx="49780">
                  <c:v>4.3780000000031354</c:v>
                </c:pt>
                <c:pt idx="49781">
                  <c:v>4.3781000000031352</c:v>
                </c:pt>
                <c:pt idx="49782">
                  <c:v>4.3782000000031349</c:v>
                </c:pt>
                <c:pt idx="49783">
                  <c:v>4.3783000000031347</c:v>
                </c:pt>
                <c:pt idx="49784">
                  <c:v>4.3784000000031345</c:v>
                </c:pt>
                <c:pt idx="49785">
                  <c:v>4.3785000000031342</c:v>
                </c:pt>
                <c:pt idx="49786">
                  <c:v>4.378600000003134</c:v>
                </c:pt>
                <c:pt idx="49787">
                  <c:v>4.3787000000031338</c:v>
                </c:pt>
                <c:pt idx="49788">
                  <c:v>4.3788000000031335</c:v>
                </c:pt>
                <c:pt idx="49789">
                  <c:v>4.3789000000031333</c:v>
                </c:pt>
                <c:pt idx="49790">
                  <c:v>4.3790000000031331</c:v>
                </c:pt>
                <c:pt idx="49791">
                  <c:v>4.3791000000031328</c:v>
                </c:pt>
                <c:pt idx="49792">
                  <c:v>4.3792000000031326</c:v>
                </c:pt>
                <c:pt idx="49793">
                  <c:v>4.3793000000031324</c:v>
                </c:pt>
                <c:pt idx="49794">
                  <c:v>4.3794000000031321</c:v>
                </c:pt>
                <c:pt idx="49795">
                  <c:v>4.3795000000031319</c:v>
                </c:pt>
                <c:pt idx="49796">
                  <c:v>4.3796000000031317</c:v>
                </c:pt>
                <c:pt idx="49797">
                  <c:v>4.3797000000031314</c:v>
                </c:pt>
                <c:pt idx="49798">
                  <c:v>4.3798000000031312</c:v>
                </c:pt>
                <c:pt idx="49799">
                  <c:v>4.379900000003131</c:v>
                </c:pt>
                <c:pt idx="49800">
                  <c:v>4.3800000000031307</c:v>
                </c:pt>
                <c:pt idx="49801">
                  <c:v>4.3801000000031305</c:v>
                </c:pt>
                <c:pt idx="49802">
                  <c:v>4.3802000000031303</c:v>
                </c:pt>
                <c:pt idx="49803">
                  <c:v>4.38030000000313</c:v>
                </c:pt>
                <c:pt idx="49804">
                  <c:v>4.3804000000031298</c:v>
                </c:pt>
                <c:pt idx="49805">
                  <c:v>4.3805000000031296</c:v>
                </c:pt>
                <c:pt idx="49806">
                  <c:v>4.3806000000031293</c:v>
                </c:pt>
                <c:pt idx="49807">
                  <c:v>4.3807000000031291</c:v>
                </c:pt>
                <c:pt idx="49808">
                  <c:v>4.3808000000031289</c:v>
                </c:pt>
                <c:pt idx="49809">
                  <c:v>4.3809000000031286</c:v>
                </c:pt>
                <c:pt idx="49810">
                  <c:v>4.3810000000031284</c:v>
                </c:pt>
                <c:pt idx="49811">
                  <c:v>4.3811000000031282</c:v>
                </c:pt>
                <c:pt idx="49812">
                  <c:v>4.3812000000031279</c:v>
                </c:pt>
                <c:pt idx="49813">
                  <c:v>4.3813000000031277</c:v>
                </c:pt>
                <c:pt idx="49814">
                  <c:v>4.3814000000031275</c:v>
                </c:pt>
                <c:pt idx="49815">
                  <c:v>4.3815000000031272</c:v>
                </c:pt>
                <c:pt idx="49816">
                  <c:v>4.381600000003127</c:v>
                </c:pt>
                <c:pt idx="49817">
                  <c:v>4.3817000000031268</c:v>
                </c:pt>
                <c:pt idx="49818">
                  <c:v>4.3818000000031265</c:v>
                </c:pt>
                <c:pt idx="49819">
                  <c:v>4.3819000000031263</c:v>
                </c:pt>
                <c:pt idx="49820">
                  <c:v>4.3820000000031261</c:v>
                </c:pt>
                <c:pt idx="49821">
                  <c:v>4.3821000000031258</c:v>
                </c:pt>
                <c:pt idx="49822">
                  <c:v>4.3822000000031256</c:v>
                </c:pt>
                <c:pt idx="49823">
                  <c:v>4.3823000000031254</c:v>
                </c:pt>
                <c:pt idx="49824">
                  <c:v>4.3824000000031251</c:v>
                </c:pt>
                <c:pt idx="49825">
                  <c:v>4.3825000000031249</c:v>
                </c:pt>
                <c:pt idx="49826">
                  <c:v>4.3826000000031247</c:v>
                </c:pt>
                <c:pt idx="49827">
                  <c:v>4.3827000000031244</c:v>
                </c:pt>
                <c:pt idx="49828">
                  <c:v>4.3828000000031242</c:v>
                </c:pt>
                <c:pt idx="49829">
                  <c:v>4.382900000003124</c:v>
                </c:pt>
                <c:pt idx="49830">
                  <c:v>4.3830000000031237</c:v>
                </c:pt>
                <c:pt idx="49831">
                  <c:v>4.3831000000031235</c:v>
                </c:pt>
                <c:pt idx="49832">
                  <c:v>4.3832000000031233</c:v>
                </c:pt>
                <c:pt idx="49833">
                  <c:v>4.383300000003123</c:v>
                </c:pt>
                <c:pt idx="49834">
                  <c:v>4.3834000000031228</c:v>
                </c:pt>
                <c:pt idx="49835">
                  <c:v>4.3835000000031226</c:v>
                </c:pt>
                <c:pt idx="49836">
                  <c:v>4.3836000000031223</c:v>
                </c:pt>
                <c:pt idx="49837">
                  <c:v>4.3837000000031221</c:v>
                </c:pt>
                <c:pt idx="49838">
                  <c:v>4.3838000000031219</c:v>
                </c:pt>
                <c:pt idx="49839">
                  <c:v>4.3839000000031216</c:v>
                </c:pt>
                <c:pt idx="49840">
                  <c:v>4.3840000000031214</c:v>
                </c:pt>
                <c:pt idx="49841">
                  <c:v>4.3841000000031212</c:v>
                </c:pt>
                <c:pt idx="49842">
                  <c:v>4.3842000000031209</c:v>
                </c:pt>
                <c:pt idx="49843">
                  <c:v>4.3843000000031207</c:v>
                </c:pt>
                <c:pt idx="49844">
                  <c:v>4.3844000000031205</c:v>
                </c:pt>
                <c:pt idx="49845">
                  <c:v>4.3845000000031202</c:v>
                </c:pt>
                <c:pt idx="49846">
                  <c:v>4.38460000000312</c:v>
                </c:pt>
                <c:pt idx="49847">
                  <c:v>4.3847000000031198</c:v>
                </c:pt>
                <c:pt idx="49848">
                  <c:v>4.3848000000031195</c:v>
                </c:pt>
                <c:pt idx="49849">
                  <c:v>4.3849000000031193</c:v>
                </c:pt>
                <c:pt idx="49850">
                  <c:v>4.3850000000031191</c:v>
                </c:pt>
                <c:pt idx="49851">
                  <c:v>4.3851000000031188</c:v>
                </c:pt>
                <c:pt idx="49852">
                  <c:v>4.3852000000031186</c:v>
                </c:pt>
                <c:pt idx="49853">
                  <c:v>4.3853000000031184</c:v>
                </c:pt>
                <c:pt idx="49854">
                  <c:v>4.3854000000031181</c:v>
                </c:pt>
                <c:pt idx="49855">
                  <c:v>4.3855000000031179</c:v>
                </c:pt>
                <c:pt idx="49856">
                  <c:v>4.3856000000031177</c:v>
                </c:pt>
                <c:pt idx="49857">
                  <c:v>4.3857000000031174</c:v>
                </c:pt>
                <c:pt idx="49858">
                  <c:v>4.3858000000031172</c:v>
                </c:pt>
                <c:pt idx="49859">
                  <c:v>4.385900000003117</c:v>
                </c:pt>
                <c:pt idx="49860">
                  <c:v>4.3860000000031167</c:v>
                </c:pt>
                <c:pt idx="49861">
                  <c:v>4.3861000000031165</c:v>
                </c:pt>
                <c:pt idx="49862">
                  <c:v>4.3862000000031163</c:v>
                </c:pt>
                <c:pt idx="49863">
                  <c:v>4.386300000003116</c:v>
                </c:pt>
                <c:pt idx="49864">
                  <c:v>4.3864000000031158</c:v>
                </c:pt>
                <c:pt idx="49865">
                  <c:v>4.3865000000031156</c:v>
                </c:pt>
                <c:pt idx="49866">
                  <c:v>4.3866000000031153</c:v>
                </c:pt>
                <c:pt idx="49867">
                  <c:v>4.3867000000031151</c:v>
                </c:pt>
                <c:pt idx="49868">
                  <c:v>4.3868000000031149</c:v>
                </c:pt>
                <c:pt idx="49869">
                  <c:v>4.3869000000031146</c:v>
                </c:pt>
                <c:pt idx="49870">
                  <c:v>4.3870000000031144</c:v>
                </c:pt>
                <c:pt idx="49871">
                  <c:v>4.3871000000031142</c:v>
                </c:pt>
                <c:pt idx="49872">
                  <c:v>4.3872000000031139</c:v>
                </c:pt>
                <c:pt idx="49873">
                  <c:v>4.3873000000031137</c:v>
                </c:pt>
                <c:pt idx="49874">
                  <c:v>4.3874000000031135</c:v>
                </c:pt>
                <c:pt idx="49875">
                  <c:v>4.3875000000031132</c:v>
                </c:pt>
                <c:pt idx="49876">
                  <c:v>4.387600000003113</c:v>
                </c:pt>
                <c:pt idx="49877">
                  <c:v>4.3877000000031128</c:v>
                </c:pt>
                <c:pt idx="49878">
                  <c:v>4.3878000000031125</c:v>
                </c:pt>
                <c:pt idx="49879">
                  <c:v>4.3879000000031123</c:v>
                </c:pt>
                <c:pt idx="49880">
                  <c:v>4.3880000000031121</c:v>
                </c:pt>
                <c:pt idx="49881">
                  <c:v>4.3881000000031118</c:v>
                </c:pt>
                <c:pt idx="49882">
                  <c:v>4.3882000000031116</c:v>
                </c:pt>
                <c:pt idx="49883">
                  <c:v>4.3883000000031114</c:v>
                </c:pt>
                <c:pt idx="49884">
                  <c:v>4.3884000000031111</c:v>
                </c:pt>
                <c:pt idx="49885">
                  <c:v>4.3885000000031109</c:v>
                </c:pt>
                <c:pt idx="49886">
                  <c:v>4.3886000000031107</c:v>
                </c:pt>
                <c:pt idx="49887">
                  <c:v>4.3887000000031104</c:v>
                </c:pt>
                <c:pt idx="49888">
                  <c:v>4.3888000000031102</c:v>
                </c:pt>
                <c:pt idx="49889">
                  <c:v>4.38890000000311</c:v>
                </c:pt>
                <c:pt idx="49890">
                  <c:v>4.3890000000031097</c:v>
                </c:pt>
                <c:pt idx="49891">
                  <c:v>4.3891000000031095</c:v>
                </c:pt>
                <c:pt idx="49892">
                  <c:v>4.3892000000031093</c:v>
                </c:pt>
                <c:pt idx="49893">
                  <c:v>4.389300000003109</c:v>
                </c:pt>
                <c:pt idx="49894">
                  <c:v>4.3894000000031088</c:v>
                </c:pt>
                <c:pt idx="49895">
                  <c:v>4.3895000000031086</c:v>
                </c:pt>
                <c:pt idx="49896">
                  <c:v>4.3896000000031083</c:v>
                </c:pt>
                <c:pt idx="49897">
                  <c:v>4.3897000000031081</c:v>
                </c:pt>
                <c:pt idx="49898">
                  <c:v>4.3898000000031079</c:v>
                </c:pt>
                <c:pt idx="49899">
                  <c:v>4.3899000000031076</c:v>
                </c:pt>
                <c:pt idx="49900">
                  <c:v>4.3900000000031074</c:v>
                </c:pt>
                <c:pt idx="49901">
                  <c:v>4.3901000000031072</c:v>
                </c:pt>
                <c:pt idx="49902">
                  <c:v>4.390200000003107</c:v>
                </c:pt>
                <c:pt idx="49903">
                  <c:v>4.3903000000031067</c:v>
                </c:pt>
                <c:pt idx="49904">
                  <c:v>4.3904000000031065</c:v>
                </c:pt>
                <c:pt idx="49905">
                  <c:v>4.3905000000031063</c:v>
                </c:pt>
                <c:pt idx="49906">
                  <c:v>4.390600000003106</c:v>
                </c:pt>
                <c:pt idx="49907">
                  <c:v>4.3907000000031058</c:v>
                </c:pt>
                <c:pt idx="49908">
                  <c:v>4.3908000000031056</c:v>
                </c:pt>
                <c:pt idx="49909">
                  <c:v>4.3909000000031053</c:v>
                </c:pt>
                <c:pt idx="49910">
                  <c:v>4.3910000000031051</c:v>
                </c:pt>
                <c:pt idx="49911">
                  <c:v>4.3911000000031049</c:v>
                </c:pt>
                <c:pt idx="49912">
                  <c:v>4.3912000000031046</c:v>
                </c:pt>
                <c:pt idx="49913">
                  <c:v>4.3913000000031044</c:v>
                </c:pt>
                <c:pt idx="49914">
                  <c:v>4.3914000000031042</c:v>
                </c:pt>
                <c:pt idx="49915">
                  <c:v>4.3915000000031039</c:v>
                </c:pt>
                <c:pt idx="49916">
                  <c:v>4.3916000000031037</c:v>
                </c:pt>
                <c:pt idx="49917">
                  <c:v>4.3917000000031035</c:v>
                </c:pt>
                <c:pt idx="49918">
                  <c:v>4.3918000000031032</c:v>
                </c:pt>
                <c:pt idx="49919">
                  <c:v>4.391900000003103</c:v>
                </c:pt>
                <c:pt idx="49920">
                  <c:v>4.3920000000031028</c:v>
                </c:pt>
                <c:pt idx="49921">
                  <c:v>4.3921000000031025</c:v>
                </c:pt>
                <c:pt idx="49922">
                  <c:v>4.3922000000031023</c:v>
                </c:pt>
                <c:pt idx="49923">
                  <c:v>4.3923000000031021</c:v>
                </c:pt>
                <c:pt idx="49924">
                  <c:v>4.3924000000031018</c:v>
                </c:pt>
                <c:pt idx="49925">
                  <c:v>4.3925000000031016</c:v>
                </c:pt>
                <c:pt idx="49926">
                  <c:v>4.3926000000031014</c:v>
                </c:pt>
                <c:pt idx="49927">
                  <c:v>4.3927000000031011</c:v>
                </c:pt>
                <c:pt idx="49928">
                  <c:v>4.3928000000031009</c:v>
                </c:pt>
                <c:pt idx="49929">
                  <c:v>4.3929000000031007</c:v>
                </c:pt>
                <c:pt idx="49930">
                  <c:v>4.3930000000031004</c:v>
                </c:pt>
                <c:pt idx="49931">
                  <c:v>4.3931000000031002</c:v>
                </c:pt>
                <c:pt idx="49932">
                  <c:v>4.3932000000031</c:v>
                </c:pt>
                <c:pt idx="49933">
                  <c:v>4.3933000000030997</c:v>
                </c:pt>
                <c:pt idx="49934">
                  <c:v>4.3934000000030995</c:v>
                </c:pt>
                <c:pt idx="49935">
                  <c:v>4.3935000000030993</c:v>
                </c:pt>
                <c:pt idx="49936">
                  <c:v>4.393600000003099</c:v>
                </c:pt>
                <c:pt idx="49937">
                  <c:v>4.3937000000030988</c:v>
                </c:pt>
                <c:pt idx="49938">
                  <c:v>4.3938000000030986</c:v>
                </c:pt>
                <c:pt idx="49939">
                  <c:v>4.3939000000030983</c:v>
                </c:pt>
                <c:pt idx="49940">
                  <c:v>4.3940000000030981</c:v>
                </c:pt>
                <c:pt idx="49941">
                  <c:v>4.3941000000030979</c:v>
                </c:pt>
                <c:pt idx="49942">
                  <c:v>4.3942000000030976</c:v>
                </c:pt>
                <c:pt idx="49943">
                  <c:v>4.3943000000030974</c:v>
                </c:pt>
                <c:pt idx="49944">
                  <c:v>4.3944000000030972</c:v>
                </c:pt>
                <c:pt idx="49945">
                  <c:v>4.3945000000030969</c:v>
                </c:pt>
                <c:pt idx="49946">
                  <c:v>4.3946000000030967</c:v>
                </c:pt>
                <c:pt idx="49947">
                  <c:v>4.3947000000030965</c:v>
                </c:pt>
                <c:pt idx="49948">
                  <c:v>4.3948000000030962</c:v>
                </c:pt>
                <c:pt idx="49949">
                  <c:v>4.394900000003096</c:v>
                </c:pt>
                <c:pt idx="49950">
                  <c:v>4.3950000000030958</c:v>
                </c:pt>
                <c:pt idx="49951">
                  <c:v>4.3951000000030955</c:v>
                </c:pt>
                <c:pt idx="49952">
                  <c:v>4.3952000000030953</c:v>
                </c:pt>
                <c:pt idx="49953">
                  <c:v>4.3953000000030951</c:v>
                </c:pt>
                <c:pt idx="49954">
                  <c:v>4.3954000000030948</c:v>
                </c:pt>
                <c:pt idx="49955">
                  <c:v>4.3955000000030946</c:v>
                </c:pt>
                <c:pt idx="49956">
                  <c:v>4.3956000000030944</c:v>
                </c:pt>
                <c:pt idx="49957">
                  <c:v>4.3957000000030941</c:v>
                </c:pt>
                <c:pt idx="49958">
                  <c:v>4.3958000000030939</c:v>
                </c:pt>
                <c:pt idx="49959">
                  <c:v>4.3959000000030937</c:v>
                </c:pt>
                <c:pt idx="49960">
                  <c:v>4.3960000000030934</c:v>
                </c:pt>
                <c:pt idx="49961">
                  <c:v>4.3961000000030932</c:v>
                </c:pt>
                <c:pt idx="49962">
                  <c:v>4.396200000003093</c:v>
                </c:pt>
                <c:pt idx="49963">
                  <c:v>4.3963000000030927</c:v>
                </c:pt>
                <c:pt idx="49964">
                  <c:v>4.3964000000030925</c:v>
                </c:pt>
                <c:pt idx="49965">
                  <c:v>4.3965000000030923</c:v>
                </c:pt>
                <c:pt idx="49966">
                  <c:v>4.396600000003092</c:v>
                </c:pt>
                <c:pt idx="49967">
                  <c:v>4.3967000000030918</c:v>
                </c:pt>
                <c:pt idx="49968">
                  <c:v>4.3968000000030916</c:v>
                </c:pt>
                <c:pt idx="49969">
                  <c:v>4.3969000000030913</c:v>
                </c:pt>
                <c:pt idx="49970">
                  <c:v>4.3970000000030911</c:v>
                </c:pt>
                <c:pt idx="49971">
                  <c:v>4.3971000000030909</c:v>
                </c:pt>
                <c:pt idx="49972">
                  <c:v>4.3972000000030906</c:v>
                </c:pt>
                <c:pt idx="49973">
                  <c:v>4.3973000000030904</c:v>
                </c:pt>
                <c:pt idx="49974">
                  <c:v>4.3974000000030902</c:v>
                </c:pt>
                <c:pt idx="49975">
                  <c:v>4.3975000000030899</c:v>
                </c:pt>
                <c:pt idx="49976">
                  <c:v>4.3976000000030897</c:v>
                </c:pt>
                <c:pt idx="49977">
                  <c:v>4.3977000000030895</c:v>
                </c:pt>
                <c:pt idx="49978">
                  <c:v>4.3978000000030892</c:v>
                </c:pt>
                <c:pt idx="49979">
                  <c:v>4.397900000003089</c:v>
                </c:pt>
                <c:pt idx="49980">
                  <c:v>4.3980000000030888</c:v>
                </c:pt>
                <c:pt idx="49981">
                  <c:v>4.3981000000030885</c:v>
                </c:pt>
                <c:pt idx="49982">
                  <c:v>4.3982000000030883</c:v>
                </c:pt>
                <c:pt idx="49983">
                  <c:v>4.3983000000030881</c:v>
                </c:pt>
                <c:pt idx="49984">
                  <c:v>4.3984000000030878</c:v>
                </c:pt>
                <c:pt idx="49985">
                  <c:v>4.3985000000030876</c:v>
                </c:pt>
                <c:pt idx="49986">
                  <c:v>4.3986000000030874</c:v>
                </c:pt>
                <c:pt idx="49987">
                  <c:v>4.3987000000030871</c:v>
                </c:pt>
                <c:pt idx="49988">
                  <c:v>4.3988000000030869</c:v>
                </c:pt>
                <c:pt idx="49989">
                  <c:v>4.3989000000030867</c:v>
                </c:pt>
                <c:pt idx="49990">
                  <c:v>4.3990000000030864</c:v>
                </c:pt>
                <c:pt idx="49991">
                  <c:v>4.3991000000030862</c:v>
                </c:pt>
                <c:pt idx="49992">
                  <c:v>4.399200000003086</c:v>
                </c:pt>
                <c:pt idx="49993">
                  <c:v>4.3993000000030857</c:v>
                </c:pt>
                <c:pt idx="49994">
                  <c:v>4.3994000000030855</c:v>
                </c:pt>
                <c:pt idx="49995">
                  <c:v>4.3995000000030853</c:v>
                </c:pt>
                <c:pt idx="49996">
                  <c:v>4.399600000003085</c:v>
                </c:pt>
                <c:pt idx="49997">
                  <c:v>4.3997000000030848</c:v>
                </c:pt>
                <c:pt idx="49998">
                  <c:v>4.3998000000030846</c:v>
                </c:pt>
                <c:pt idx="49999">
                  <c:v>4.3999000000030843</c:v>
                </c:pt>
                <c:pt idx="50000">
                  <c:v>4.4000000000030841</c:v>
                </c:pt>
                <c:pt idx="50001">
                  <c:v>4.4001000000030839</c:v>
                </c:pt>
                <c:pt idx="50002">
                  <c:v>4.4002000000030836</c:v>
                </c:pt>
                <c:pt idx="50003">
                  <c:v>4.4003000000030834</c:v>
                </c:pt>
                <c:pt idx="50004">
                  <c:v>4.4004000000030832</c:v>
                </c:pt>
                <c:pt idx="50005">
                  <c:v>4.4005000000030829</c:v>
                </c:pt>
                <c:pt idx="50006">
                  <c:v>4.4006000000030827</c:v>
                </c:pt>
                <c:pt idx="50007">
                  <c:v>4.4007000000030825</c:v>
                </c:pt>
                <c:pt idx="50008">
                  <c:v>4.4008000000030822</c:v>
                </c:pt>
                <c:pt idx="50009">
                  <c:v>4.400900000003082</c:v>
                </c:pt>
                <c:pt idx="50010">
                  <c:v>4.4010000000030818</c:v>
                </c:pt>
                <c:pt idx="50011">
                  <c:v>4.4011000000030815</c:v>
                </c:pt>
                <c:pt idx="50012">
                  <c:v>4.4012000000030813</c:v>
                </c:pt>
                <c:pt idx="50013">
                  <c:v>4.4013000000030811</c:v>
                </c:pt>
                <c:pt idx="50014">
                  <c:v>4.4014000000030808</c:v>
                </c:pt>
                <c:pt idx="50015">
                  <c:v>4.4015000000030806</c:v>
                </c:pt>
                <c:pt idx="50016">
                  <c:v>4.4016000000030804</c:v>
                </c:pt>
                <c:pt idx="50017">
                  <c:v>4.4017000000030801</c:v>
                </c:pt>
                <c:pt idx="50018">
                  <c:v>4.4018000000030799</c:v>
                </c:pt>
                <c:pt idx="50019">
                  <c:v>4.4019000000030797</c:v>
                </c:pt>
                <c:pt idx="50020">
                  <c:v>4.4020000000030794</c:v>
                </c:pt>
                <c:pt idx="50021">
                  <c:v>4.4021000000030792</c:v>
                </c:pt>
                <c:pt idx="50022">
                  <c:v>4.402200000003079</c:v>
                </c:pt>
                <c:pt idx="50023">
                  <c:v>4.4023000000030788</c:v>
                </c:pt>
                <c:pt idx="50024">
                  <c:v>4.4024000000030785</c:v>
                </c:pt>
                <c:pt idx="50025">
                  <c:v>4.4025000000030783</c:v>
                </c:pt>
                <c:pt idx="50026">
                  <c:v>4.4026000000030781</c:v>
                </c:pt>
                <c:pt idx="50027">
                  <c:v>4.4027000000030778</c:v>
                </c:pt>
                <c:pt idx="50028">
                  <c:v>4.4028000000030776</c:v>
                </c:pt>
                <c:pt idx="50029">
                  <c:v>4.4029000000030774</c:v>
                </c:pt>
                <c:pt idx="50030">
                  <c:v>4.4030000000030771</c:v>
                </c:pt>
                <c:pt idx="50031">
                  <c:v>4.4031000000030769</c:v>
                </c:pt>
                <c:pt idx="50032">
                  <c:v>4.4032000000030767</c:v>
                </c:pt>
                <c:pt idx="50033">
                  <c:v>4.4033000000030764</c:v>
                </c:pt>
                <c:pt idx="50034">
                  <c:v>4.4034000000030762</c:v>
                </c:pt>
                <c:pt idx="50035">
                  <c:v>4.403500000003076</c:v>
                </c:pt>
                <c:pt idx="50036">
                  <c:v>4.4036000000030757</c:v>
                </c:pt>
                <c:pt idx="50037">
                  <c:v>4.4037000000030755</c:v>
                </c:pt>
                <c:pt idx="50038">
                  <c:v>4.4038000000030753</c:v>
                </c:pt>
                <c:pt idx="50039">
                  <c:v>4.403900000003075</c:v>
                </c:pt>
                <c:pt idx="50040">
                  <c:v>4.4040000000030748</c:v>
                </c:pt>
                <c:pt idx="50041">
                  <c:v>4.4041000000030746</c:v>
                </c:pt>
                <c:pt idx="50042">
                  <c:v>4.4042000000030743</c:v>
                </c:pt>
                <c:pt idx="50043">
                  <c:v>4.4043000000030741</c:v>
                </c:pt>
                <c:pt idx="50044">
                  <c:v>4.4044000000030739</c:v>
                </c:pt>
                <c:pt idx="50045">
                  <c:v>4.4045000000030736</c:v>
                </c:pt>
                <c:pt idx="50046">
                  <c:v>4.4046000000030734</c:v>
                </c:pt>
                <c:pt idx="50047">
                  <c:v>4.4047000000030732</c:v>
                </c:pt>
                <c:pt idx="50048">
                  <c:v>4.4048000000030729</c:v>
                </c:pt>
                <c:pt idx="50049">
                  <c:v>4.4049000000030727</c:v>
                </c:pt>
                <c:pt idx="50050">
                  <c:v>4.4050000000030725</c:v>
                </c:pt>
                <c:pt idx="50051">
                  <c:v>4.4051000000030722</c:v>
                </c:pt>
                <c:pt idx="50052">
                  <c:v>4.405200000003072</c:v>
                </c:pt>
                <c:pt idx="50053">
                  <c:v>4.4053000000030718</c:v>
                </c:pt>
                <c:pt idx="50054">
                  <c:v>4.4054000000030715</c:v>
                </c:pt>
                <c:pt idx="50055">
                  <c:v>4.4055000000030713</c:v>
                </c:pt>
                <c:pt idx="50056">
                  <c:v>4.4056000000030711</c:v>
                </c:pt>
                <c:pt idx="50057">
                  <c:v>4.4057000000030708</c:v>
                </c:pt>
                <c:pt idx="50058">
                  <c:v>4.4058000000030706</c:v>
                </c:pt>
                <c:pt idx="50059">
                  <c:v>4.4059000000030704</c:v>
                </c:pt>
                <c:pt idx="50060">
                  <c:v>4.4060000000030701</c:v>
                </c:pt>
                <c:pt idx="50061">
                  <c:v>4.4061000000030699</c:v>
                </c:pt>
                <c:pt idx="50062">
                  <c:v>4.4062000000030697</c:v>
                </c:pt>
                <c:pt idx="50063">
                  <c:v>4.4063000000030694</c:v>
                </c:pt>
                <c:pt idx="50064">
                  <c:v>4.4064000000030692</c:v>
                </c:pt>
                <c:pt idx="50065">
                  <c:v>4.406500000003069</c:v>
                </c:pt>
                <c:pt idx="50066">
                  <c:v>4.4066000000030687</c:v>
                </c:pt>
                <c:pt idx="50067">
                  <c:v>4.4067000000030685</c:v>
                </c:pt>
                <c:pt idx="50068">
                  <c:v>4.4068000000030683</c:v>
                </c:pt>
                <c:pt idx="50069">
                  <c:v>4.406900000003068</c:v>
                </c:pt>
                <c:pt idx="50070">
                  <c:v>4.4070000000030678</c:v>
                </c:pt>
                <c:pt idx="50071">
                  <c:v>4.4071000000030676</c:v>
                </c:pt>
                <c:pt idx="50072">
                  <c:v>4.4072000000030673</c:v>
                </c:pt>
                <c:pt idx="50073">
                  <c:v>4.4073000000030671</c:v>
                </c:pt>
                <c:pt idx="50074">
                  <c:v>4.4074000000030669</c:v>
                </c:pt>
                <c:pt idx="50075">
                  <c:v>4.4075000000030666</c:v>
                </c:pt>
                <c:pt idx="50076">
                  <c:v>4.4076000000030664</c:v>
                </c:pt>
                <c:pt idx="50077">
                  <c:v>4.4077000000030662</c:v>
                </c:pt>
                <c:pt idx="50078">
                  <c:v>4.4078000000030659</c:v>
                </c:pt>
                <c:pt idx="50079">
                  <c:v>4.4079000000030657</c:v>
                </c:pt>
                <c:pt idx="50080">
                  <c:v>4.4080000000030655</c:v>
                </c:pt>
                <c:pt idx="50081">
                  <c:v>4.4081000000030652</c:v>
                </c:pt>
                <c:pt idx="50082">
                  <c:v>4.408200000003065</c:v>
                </c:pt>
                <c:pt idx="50083">
                  <c:v>4.4083000000030648</c:v>
                </c:pt>
                <c:pt idx="50084">
                  <c:v>4.4084000000030645</c:v>
                </c:pt>
                <c:pt idx="50085">
                  <c:v>4.4085000000030643</c:v>
                </c:pt>
                <c:pt idx="50086">
                  <c:v>4.4086000000030641</c:v>
                </c:pt>
                <c:pt idx="50087">
                  <c:v>4.4087000000030638</c:v>
                </c:pt>
                <c:pt idx="50088">
                  <c:v>4.4088000000030636</c:v>
                </c:pt>
                <c:pt idx="50089">
                  <c:v>4.4089000000030634</c:v>
                </c:pt>
                <c:pt idx="50090">
                  <c:v>4.4090000000030631</c:v>
                </c:pt>
                <c:pt idx="50091">
                  <c:v>4.4091000000030629</c:v>
                </c:pt>
                <c:pt idx="50092">
                  <c:v>4.4092000000030627</c:v>
                </c:pt>
                <c:pt idx="50093">
                  <c:v>4.4093000000030624</c:v>
                </c:pt>
                <c:pt idx="50094">
                  <c:v>4.4094000000030622</c:v>
                </c:pt>
                <c:pt idx="50095">
                  <c:v>4.409500000003062</c:v>
                </c:pt>
                <c:pt idx="50096">
                  <c:v>4.4096000000030617</c:v>
                </c:pt>
                <c:pt idx="50097">
                  <c:v>4.4097000000030615</c:v>
                </c:pt>
                <c:pt idx="50098">
                  <c:v>4.4098000000030613</c:v>
                </c:pt>
                <c:pt idx="50099">
                  <c:v>4.409900000003061</c:v>
                </c:pt>
                <c:pt idx="50100">
                  <c:v>4.4100000000030608</c:v>
                </c:pt>
                <c:pt idx="50101">
                  <c:v>4.4101000000030606</c:v>
                </c:pt>
                <c:pt idx="50102">
                  <c:v>4.4102000000030603</c:v>
                </c:pt>
                <c:pt idx="50103">
                  <c:v>4.4103000000030601</c:v>
                </c:pt>
                <c:pt idx="50104">
                  <c:v>4.4104000000030599</c:v>
                </c:pt>
                <c:pt idx="50105">
                  <c:v>4.4105000000030596</c:v>
                </c:pt>
                <c:pt idx="50106">
                  <c:v>4.4106000000030594</c:v>
                </c:pt>
                <c:pt idx="50107">
                  <c:v>4.4107000000030592</c:v>
                </c:pt>
                <c:pt idx="50108">
                  <c:v>4.4108000000030589</c:v>
                </c:pt>
                <c:pt idx="50109">
                  <c:v>4.4109000000030587</c:v>
                </c:pt>
                <c:pt idx="50110">
                  <c:v>4.4110000000030585</c:v>
                </c:pt>
                <c:pt idx="50111">
                  <c:v>4.4111000000030582</c:v>
                </c:pt>
                <c:pt idx="50112">
                  <c:v>4.411200000003058</c:v>
                </c:pt>
                <c:pt idx="50113">
                  <c:v>4.4113000000030578</c:v>
                </c:pt>
                <c:pt idx="50114">
                  <c:v>4.4114000000030575</c:v>
                </c:pt>
                <c:pt idx="50115">
                  <c:v>4.4115000000030573</c:v>
                </c:pt>
                <c:pt idx="50116">
                  <c:v>4.4116000000030571</c:v>
                </c:pt>
                <c:pt idx="50117">
                  <c:v>4.4117000000030568</c:v>
                </c:pt>
                <c:pt idx="50118">
                  <c:v>4.4118000000030566</c:v>
                </c:pt>
                <c:pt idx="50119">
                  <c:v>4.4119000000030564</c:v>
                </c:pt>
                <c:pt idx="50120">
                  <c:v>4.4120000000030561</c:v>
                </c:pt>
                <c:pt idx="50121">
                  <c:v>4.4121000000030559</c:v>
                </c:pt>
                <c:pt idx="50122">
                  <c:v>4.4122000000030557</c:v>
                </c:pt>
                <c:pt idx="50123">
                  <c:v>4.4123000000030554</c:v>
                </c:pt>
                <c:pt idx="50124">
                  <c:v>4.4124000000030552</c:v>
                </c:pt>
                <c:pt idx="50125">
                  <c:v>4.412500000003055</c:v>
                </c:pt>
                <c:pt idx="50126">
                  <c:v>4.4126000000030547</c:v>
                </c:pt>
                <c:pt idx="50127">
                  <c:v>4.4127000000030545</c:v>
                </c:pt>
                <c:pt idx="50128">
                  <c:v>4.4128000000030543</c:v>
                </c:pt>
                <c:pt idx="50129">
                  <c:v>4.412900000003054</c:v>
                </c:pt>
                <c:pt idx="50130">
                  <c:v>4.4130000000030538</c:v>
                </c:pt>
                <c:pt idx="50131">
                  <c:v>4.4131000000030536</c:v>
                </c:pt>
                <c:pt idx="50132">
                  <c:v>4.4132000000030533</c:v>
                </c:pt>
                <c:pt idx="50133">
                  <c:v>4.4133000000030531</c:v>
                </c:pt>
                <c:pt idx="50134">
                  <c:v>4.4134000000030529</c:v>
                </c:pt>
                <c:pt idx="50135">
                  <c:v>4.4135000000030526</c:v>
                </c:pt>
                <c:pt idx="50136">
                  <c:v>4.4136000000030524</c:v>
                </c:pt>
                <c:pt idx="50137">
                  <c:v>4.4137000000030522</c:v>
                </c:pt>
                <c:pt idx="50138">
                  <c:v>4.4138000000030519</c:v>
                </c:pt>
                <c:pt idx="50139">
                  <c:v>4.4139000000030517</c:v>
                </c:pt>
                <c:pt idx="50140">
                  <c:v>4.4140000000030515</c:v>
                </c:pt>
                <c:pt idx="50141">
                  <c:v>4.4141000000030512</c:v>
                </c:pt>
                <c:pt idx="50142">
                  <c:v>4.414200000003051</c:v>
                </c:pt>
                <c:pt idx="50143">
                  <c:v>4.4143000000030508</c:v>
                </c:pt>
                <c:pt idx="50144">
                  <c:v>4.4144000000030506</c:v>
                </c:pt>
                <c:pt idx="50145">
                  <c:v>4.4145000000030503</c:v>
                </c:pt>
                <c:pt idx="50146">
                  <c:v>4.4146000000030501</c:v>
                </c:pt>
                <c:pt idx="50147">
                  <c:v>4.4147000000030499</c:v>
                </c:pt>
                <c:pt idx="50148">
                  <c:v>4.4148000000030496</c:v>
                </c:pt>
                <c:pt idx="50149">
                  <c:v>4.4149000000030494</c:v>
                </c:pt>
                <c:pt idx="50150">
                  <c:v>4.4150000000030492</c:v>
                </c:pt>
                <c:pt idx="50151">
                  <c:v>4.4151000000030489</c:v>
                </c:pt>
                <c:pt idx="50152">
                  <c:v>4.4152000000030487</c:v>
                </c:pt>
                <c:pt idx="50153">
                  <c:v>4.4153000000030485</c:v>
                </c:pt>
                <c:pt idx="50154">
                  <c:v>4.4154000000030482</c:v>
                </c:pt>
                <c:pt idx="50155">
                  <c:v>4.415500000003048</c:v>
                </c:pt>
                <c:pt idx="50156">
                  <c:v>4.4156000000030478</c:v>
                </c:pt>
                <c:pt idx="50157">
                  <c:v>4.4157000000030475</c:v>
                </c:pt>
                <c:pt idx="50158">
                  <c:v>4.4158000000030473</c:v>
                </c:pt>
                <c:pt idx="50159">
                  <c:v>4.4159000000030471</c:v>
                </c:pt>
                <c:pt idx="50160">
                  <c:v>4.4160000000030468</c:v>
                </c:pt>
                <c:pt idx="50161">
                  <c:v>4.4161000000030466</c:v>
                </c:pt>
                <c:pt idx="50162">
                  <c:v>4.4162000000030464</c:v>
                </c:pt>
                <c:pt idx="50163">
                  <c:v>4.4163000000030461</c:v>
                </c:pt>
                <c:pt idx="50164">
                  <c:v>4.4164000000030459</c:v>
                </c:pt>
                <c:pt idx="50165">
                  <c:v>4.4165000000030457</c:v>
                </c:pt>
                <c:pt idx="50166">
                  <c:v>4.4166000000030454</c:v>
                </c:pt>
                <c:pt idx="50167">
                  <c:v>4.4167000000030452</c:v>
                </c:pt>
                <c:pt idx="50168">
                  <c:v>4.416800000003045</c:v>
                </c:pt>
                <c:pt idx="50169">
                  <c:v>4.4169000000030447</c:v>
                </c:pt>
                <c:pt idx="50170">
                  <c:v>4.4170000000030445</c:v>
                </c:pt>
                <c:pt idx="50171">
                  <c:v>4.4171000000030443</c:v>
                </c:pt>
                <c:pt idx="50172">
                  <c:v>4.417200000003044</c:v>
                </c:pt>
                <c:pt idx="50173">
                  <c:v>4.4173000000030438</c:v>
                </c:pt>
                <c:pt idx="50174">
                  <c:v>4.4174000000030436</c:v>
                </c:pt>
                <c:pt idx="50175">
                  <c:v>4.4175000000030433</c:v>
                </c:pt>
                <c:pt idx="50176">
                  <c:v>4.4176000000030431</c:v>
                </c:pt>
                <c:pt idx="50177">
                  <c:v>4.4177000000030429</c:v>
                </c:pt>
                <c:pt idx="50178">
                  <c:v>4.4178000000030426</c:v>
                </c:pt>
                <c:pt idx="50179">
                  <c:v>4.4179000000030424</c:v>
                </c:pt>
                <c:pt idx="50180">
                  <c:v>4.4180000000030422</c:v>
                </c:pt>
                <c:pt idx="50181">
                  <c:v>4.4181000000030419</c:v>
                </c:pt>
                <c:pt idx="50182">
                  <c:v>4.4182000000030417</c:v>
                </c:pt>
                <c:pt idx="50183">
                  <c:v>4.4183000000030415</c:v>
                </c:pt>
                <c:pt idx="50184">
                  <c:v>4.4184000000030412</c:v>
                </c:pt>
                <c:pt idx="50185">
                  <c:v>4.418500000003041</c:v>
                </c:pt>
                <c:pt idx="50186">
                  <c:v>4.4186000000030408</c:v>
                </c:pt>
                <c:pt idx="50187">
                  <c:v>4.4187000000030405</c:v>
                </c:pt>
                <c:pt idx="50188">
                  <c:v>4.4188000000030403</c:v>
                </c:pt>
                <c:pt idx="50189">
                  <c:v>4.4189000000030401</c:v>
                </c:pt>
                <c:pt idx="50190">
                  <c:v>4.4190000000030398</c:v>
                </c:pt>
                <c:pt idx="50191">
                  <c:v>4.4191000000030396</c:v>
                </c:pt>
                <c:pt idx="50192">
                  <c:v>4.4192000000030394</c:v>
                </c:pt>
                <c:pt idx="50193">
                  <c:v>4.4193000000030391</c:v>
                </c:pt>
                <c:pt idx="50194">
                  <c:v>4.4194000000030389</c:v>
                </c:pt>
                <c:pt idx="50195">
                  <c:v>4.4195000000030387</c:v>
                </c:pt>
                <c:pt idx="50196">
                  <c:v>4.4196000000030384</c:v>
                </c:pt>
                <c:pt idx="50197">
                  <c:v>4.4197000000030382</c:v>
                </c:pt>
                <c:pt idx="50198">
                  <c:v>4.419800000003038</c:v>
                </c:pt>
                <c:pt idx="50199">
                  <c:v>4.4199000000030377</c:v>
                </c:pt>
                <c:pt idx="50200">
                  <c:v>4.4200000000030375</c:v>
                </c:pt>
                <c:pt idx="50201">
                  <c:v>4.4201000000030373</c:v>
                </c:pt>
                <c:pt idx="50202">
                  <c:v>4.420200000003037</c:v>
                </c:pt>
                <c:pt idx="50203">
                  <c:v>4.4203000000030368</c:v>
                </c:pt>
                <c:pt idx="50204">
                  <c:v>4.4204000000030366</c:v>
                </c:pt>
                <c:pt idx="50205">
                  <c:v>4.4205000000030363</c:v>
                </c:pt>
                <c:pt idx="50206">
                  <c:v>4.4206000000030361</c:v>
                </c:pt>
                <c:pt idx="50207">
                  <c:v>4.4207000000030359</c:v>
                </c:pt>
                <c:pt idx="50208">
                  <c:v>4.4208000000030356</c:v>
                </c:pt>
                <c:pt idx="50209">
                  <c:v>4.4209000000030354</c:v>
                </c:pt>
                <c:pt idx="50210">
                  <c:v>4.4210000000030352</c:v>
                </c:pt>
                <c:pt idx="50211">
                  <c:v>4.4211000000030349</c:v>
                </c:pt>
                <c:pt idx="50212">
                  <c:v>4.4212000000030347</c:v>
                </c:pt>
                <c:pt idx="50213">
                  <c:v>4.4213000000030345</c:v>
                </c:pt>
                <c:pt idx="50214">
                  <c:v>4.4214000000030342</c:v>
                </c:pt>
                <c:pt idx="50215">
                  <c:v>4.421500000003034</c:v>
                </c:pt>
                <c:pt idx="50216">
                  <c:v>4.4216000000030338</c:v>
                </c:pt>
                <c:pt idx="50217">
                  <c:v>4.4217000000030335</c:v>
                </c:pt>
                <c:pt idx="50218">
                  <c:v>4.4218000000030333</c:v>
                </c:pt>
                <c:pt idx="50219">
                  <c:v>4.4219000000030331</c:v>
                </c:pt>
                <c:pt idx="50220">
                  <c:v>4.4220000000030328</c:v>
                </c:pt>
                <c:pt idx="50221">
                  <c:v>4.4221000000030326</c:v>
                </c:pt>
                <c:pt idx="50222">
                  <c:v>4.4222000000030324</c:v>
                </c:pt>
                <c:pt idx="50223">
                  <c:v>4.4223000000030321</c:v>
                </c:pt>
                <c:pt idx="50224">
                  <c:v>4.4224000000030319</c:v>
                </c:pt>
                <c:pt idx="50225">
                  <c:v>4.4225000000030317</c:v>
                </c:pt>
                <c:pt idx="50226">
                  <c:v>4.4226000000030314</c:v>
                </c:pt>
                <c:pt idx="50227">
                  <c:v>4.4227000000030312</c:v>
                </c:pt>
                <c:pt idx="50228">
                  <c:v>4.422800000003031</c:v>
                </c:pt>
                <c:pt idx="50229">
                  <c:v>4.4229000000030307</c:v>
                </c:pt>
                <c:pt idx="50230">
                  <c:v>4.4230000000030305</c:v>
                </c:pt>
                <c:pt idx="50231">
                  <c:v>4.4231000000030303</c:v>
                </c:pt>
                <c:pt idx="50232">
                  <c:v>4.42320000000303</c:v>
                </c:pt>
                <c:pt idx="50233">
                  <c:v>4.4233000000030298</c:v>
                </c:pt>
                <c:pt idx="50234">
                  <c:v>4.4234000000030296</c:v>
                </c:pt>
                <c:pt idx="50235">
                  <c:v>4.4235000000030293</c:v>
                </c:pt>
                <c:pt idx="50236">
                  <c:v>4.4236000000030291</c:v>
                </c:pt>
                <c:pt idx="50237">
                  <c:v>4.4237000000030289</c:v>
                </c:pt>
                <c:pt idx="50238">
                  <c:v>4.4238000000030286</c:v>
                </c:pt>
                <c:pt idx="50239">
                  <c:v>4.4239000000030284</c:v>
                </c:pt>
                <c:pt idx="50240">
                  <c:v>4.4240000000030282</c:v>
                </c:pt>
                <c:pt idx="50241">
                  <c:v>4.4241000000030279</c:v>
                </c:pt>
                <c:pt idx="50242">
                  <c:v>4.4242000000030277</c:v>
                </c:pt>
                <c:pt idx="50243">
                  <c:v>4.4243000000030275</c:v>
                </c:pt>
                <c:pt idx="50244">
                  <c:v>4.4244000000030272</c:v>
                </c:pt>
                <c:pt idx="50245">
                  <c:v>4.424500000003027</c:v>
                </c:pt>
                <c:pt idx="50246">
                  <c:v>4.4246000000030268</c:v>
                </c:pt>
                <c:pt idx="50247">
                  <c:v>4.4247000000030265</c:v>
                </c:pt>
                <c:pt idx="50248">
                  <c:v>4.4248000000030263</c:v>
                </c:pt>
                <c:pt idx="50249">
                  <c:v>4.4249000000030261</c:v>
                </c:pt>
                <c:pt idx="50250">
                  <c:v>4.4250000000030258</c:v>
                </c:pt>
                <c:pt idx="50251">
                  <c:v>4.4251000000030256</c:v>
                </c:pt>
                <c:pt idx="50252">
                  <c:v>4.4252000000030254</c:v>
                </c:pt>
                <c:pt idx="50253">
                  <c:v>4.4253000000030251</c:v>
                </c:pt>
                <c:pt idx="50254">
                  <c:v>4.4254000000030249</c:v>
                </c:pt>
                <c:pt idx="50255">
                  <c:v>4.4255000000030247</c:v>
                </c:pt>
                <c:pt idx="50256">
                  <c:v>4.4256000000030244</c:v>
                </c:pt>
                <c:pt idx="50257">
                  <c:v>4.4257000000030242</c:v>
                </c:pt>
                <c:pt idx="50258">
                  <c:v>4.425800000003024</c:v>
                </c:pt>
                <c:pt idx="50259">
                  <c:v>4.4259000000030237</c:v>
                </c:pt>
                <c:pt idx="50260">
                  <c:v>4.4260000000030235</c:v>
                </c:pt>
                <c:pt idx="50261">
                  <c:v>4.4261000000030233</c:v>
                </c:pt>
                <c:pt idx="50262">
                  <c:v>4.426200000003023</c:v>
                </c:pt>
                <c:pt idx="50263">
                  <c:v>4.4263000000030228</c:v>
                </c:pt>
                <c:pt idx="50264">
                  <c:v>4.4264000000030226</c:v>
                </c:pt>
                <c:pt idx="50265">
                  <c:v>4.4265000000030224</c:v>
                </c:pt>
                <c:pt idx="50266">
                  <c:v>4.4266000000030221</c:v>
                </c:pt>
                <c:pt idx="50267">
                  <c:v>4.4267000000030219</c:v>
                </c:pt>
                <c:pt idx="50268">
                  <c:v>4.4268000000030217</c:v>
                </c:pt>
                <c:pt idx="50269">
                  <c:v>4.4269000000030214</c:v>
                </c:pt>
                <c:pt idx="50270">
                  <c:v>4.4270000000030212</c:v>
                </c:pt>
                <c:pt idx="50271">
                  <c:v>4.427100000003021</c:v>
                </c:pt>
                <c:pt idx="50272">
                  <c:v>4.4272000000030207</c:v>
                </c:pt>
                <c:pt idx="50273">
                  <c:v>4.4273000000030205</c:v>
                </c:pt>
                <c:pt idx="50274">
                  <c:v>4.4274000000030203</c:v>
                </c:pt>
                <c:pt idx="50275">
                  <c:v>4.42750000000302</c:v>
                </c:pt>
                <c:pt idx="50276">
                  <c:v>4.4276000000030198</c:v>
                </c:pt>
                <c:pt idx="50277">
                  <c:v>4.4277000000030196</c:v>
                </c:pt>
                <c:pt idx="50278">
                  <c:v>4.4278000000030193</c:v>
                </c:pt>
                <c:pt idx="50279">
                  <c:v>4.4279000000030191</c:v>
                </c:pt>
                <c:pt idx="50280">
                  <c:v>4.4280000000030189</c:v>
                </c:pt>
                <c:pt idx="50281">
                  <c:v>4.4281000000030186</c:v>
                </c:pt>
                <c:pt idx="50282">
                  <c:v>4.4282000000030184</c:v>
                </c:pt>
                <c:pt idx="50283">
                  <c:v>4.4283000000030182</c:v>
                </c:pt>
                <c:pt idx="50284">
                  <c:v>4.4284000000030179</c:v>
                </c:pt>
                <c:pt idx="50285">
                  <c:v>4.4285000000030177</c:v>
                </c:pt>
                <c:pt idx="50286">
                  <c:v>4.4286000000030175</c:v>
                </c:pt>
                <c:pt idx="50287">
                  <c:v>4.4287000000030172</c:v>
                </c:pt>
                <c:pt idx="50288">
                  <c:v>4.428800000003017</c:v>
                </c:pt>
                <c:pt idx="50289">
                  <c:v>4.4289000000030168</c:v>
                </c:pt>
                <c:pt idx="50290">
                  <c:v>4.4290000000030165</c:v>
                </c:pt>
                <c:pt idx="50291">
                  <c:v>4.4291000000030163</c:v>
                </c:pt>
                <c:pt idx="50292">
                  <c:v>4.4292000000030161</c:v>
                </c:pt>
                <c:pt idx="50293">
                  <c:v>4.4293000000030158</c:v>
                </c:pt>
                <c:pt idx="50294">
                  <c:v>4.4294000000030156</c:v>
                </c:pt>
                <c:pt idx="50295">
                  <c:v>4.4295000000030154</c:v>
                </c:pt>
                <c:pt idx="50296">
                  <c:v>4.4296000000030151</c:v>
                </c:pt>
                <c:pt idx="50297">
                  <c:v>4.4297000000030149</c:v>
                </c:pt>
                <c:pt idx="50298">
                  <c:v>4.4298000000030147</c:v>
                </c:pt>
                <c:pt idx="50299">
                  <c:v>4.4299000000030144</c:v>
                </c:pt>
                <c:pt idx="50300">
                  <c:v>4.4300000000030142</c:v>
                </c:pt>
                <c:pt idx="50301">
                  <c:v>4.430100000003014</c:v>
                </c:pt>
                <c:pt idx="50302">
                  <c:v>4.4302000000030137</c:v>
                </c:pt>
                <c:pt idx="50303">
                  <c:v>4.4303000000030135</c:v>
                </c:pt>
                <c:pt idx="50304">
                  <c:v>4.4304000000030133</c:v>
                </c:pt>
                <c:pt idx="50305">
                  <c:v>4.430500000003013</c:v>
                </c:pt>
                <c:pt idx="50306">
                  <c:v>4.4306000000030128</c:v>
                </c:pt>
                <c:pt idx="50307">
                  <c:v>4.4307000000030126</c:v>
                </c:pt>
                <c:pt idx="50308">
                  <c:v>4.4308000000030123</c:v>
                </c:pt>
                <c:pt idx="50309">
                  <c:v>4.4309000000030121</c:v>
                </c:pt>
                <c:pt idx="50310">
                  <c:v>4.4310000000030119</c:v>
                </c:pt>
                <c:pt idx="50311">
                  <c:v>4.4311000000030116</c:v>
                </c:pt>
                <c:pt idx="50312">
                  <c:v>4.4312000000030114</c:v>
                </c:pt>
                <c:pt idx="50313">
                  <c:v>4.4313000000030112</c:v>
                </c:pt>
                <c:pt idx="50314">
                  <c:v>4.4314000000030109</c:v>
                </c:pt>
                <c:pt idx="50315">
                  <c:v>4.4315000000030107</c:v>
                </c:pt>
                <c:pt idx="50316">
                  <c:v>4.4316000000030105</c:v>
                </c:pt>
                <c:pt idx="50317">
                  <c:v>4.4317000000030102</c:v>
                </c:pt>
                <c:pt idx="50318">
                  <c:v>4.43180000000301</c:v>
                </c:pt>
                <c:pt idx="50319">
                  <c:v>4.4319000000030098</c:v>
                </c:pt>
                <c:pt idx="50320">
                  <c:v>4.4320000000030095</c:v>
                </c:pt>
                <c:pt idx="50321">
                  <c:v>4.4321000000030093</c:v>
                </c:pt>
                <c:pt idx="50322">
                  <c:v>4.4322000000030091</c:v>
                </c:pt>
                <c:pt idx="50323">
                  <c:v>4.4323000000030088</c:v>
                </c:pt>
                <c:pt idx="50324">
                  <c:v>4.4324000000030086</c:v>
                </c:pt>
                <c:pt idx="50325">
                  <c:v>4.4325000000030084</c:v>
                </c:pt>
                <c:pt idx="50326">
                  <c:v>4.4326000000030081</c:v>
                </c:pt>
                <c:pt idx="50327">
                  <c:v>4.4327000000030079</c:v>
                </c:pt>
                <c:pt idx="50328">
                  <c:v>4.4328000000030077</c:v>
                </c:pt>
                <c:pt idx="50329">
                  <c:v>4.4329000000030074</c:v>
                </c:pt>
                <c:pt idx="50330">
                  <c:v>4.4330000000030072</c:v>
                </c:pt>
                <c:pt idx="50331">
                  <c:v>4.433100000003007</c:v>
                </c:pt>
                <c:pt idx="50332">
                  <c:v>4.4332000000030067</c:v>
                </c:pt>
                <c:pt idx="50333">
                  <c:v>4.4333000000030065</c:v>
                </c:pt>
                <c:pt idx="50334">
                  <c:v>4.4334000000030063</c:v>
                </c:pt>
                <c:pt idx="50335">
                  <c:v>4.433500000003006</c:v>
                </c:pt>
                <c:pt idx="50336">
                  <c:v>4.4336000000030058</c:v>
                </c:pt>
                <c:pt idx="50337">
                  <c:v>4.4337000000030056</c:v>
                </c:pt>
                <c:pt idx="50338">
                  <c:v>4.4338000000030053</c:v>
                </c:pt>
                <c:pt idx="50339">
                  <c:v>4.4339000000030051</c:v>
                </c:pt>
                <c:pt idx="50340">
                  <c:v>4.4340000000030049</c:v>
                </c:pt>
                <c:pt idx="50341">
                  <c:v>4.4341000000030046</c:v>
                </c:pt>
                <c:pt idx="50342">
                  <c:v>4.4342000000030044</c:v>
                </c:pt>
                <c:pt idx="50343">
                  <c:v>4.4343000000030042</c:v>
                </c:pt>
                <c:pt idx="50344">
                  <c:v>4.4344000000030039</c:v>
                </c:pt>
                <c:pt idx="50345">
                  <c:v>4.4345000000030037</c:v>
                </c:pt>
                <c:pt idx="50346">
                  <c:v>4.4346000000030035</c:v>
                </c:pt>
                <c:pt idx="50347">
                  <c:v>4.4347000000030032</c:v>
                </c:pt>
                <c:pt idx="50348">
                  <c:v>4.434800000003003</c:v>
                </c:pt>
                <c:pt idx="50349">
                  <c:v>4.4349000000030028</c:v>
                </c:pt>
                <c:pt idx="50350">
                  <c:v>4.4350000000030025</c:v>
                </c:pt>
                <c:pt idx="50351">
                  <c:v>4.4351000000030023</c:v>
                </c:pt>
                <c:pt idx="50352">
                  <c:v>4.4352000000030021</c:v>
                </c:pt>
                <c:pt idx="50353">
                  <c:v>4.4353000000030018</c:v>
                </c:pt>
                <c:pt idx="50354">
                  <c:v>4.4354000000030016</c:v>
                </c:pt>
                <c:pt idx="50355">
                  <c:v>4.4355000000030014</c:v>
                </c:pt>
                <c:pt idx="50356">
                  <c:v>4.4356000000030011</c:v>
                </c:pt>
                <c:pt idx="50357">
                  <c:v>4.4357000000030009</c:v>
                </c:pt>
                <c:pt idx="50358">
                  <c:v>4.4358000000030007</c:v>
                </c:pt>
                <c:pt idx="50359">
                  <c:v>4.4359000000030004</c:v>
                </c:pt>
                <c:pt idx="50360">
                  <c:v>4.4360000000030002</c:v>
                </c:pt>
                <c:pt idx="50361">
                  <c:v>4.436100000003</c:v>
                </c:pt>
                <c:pt idx="50362">
                  <c:v>4.4362000000029997</c:v>
                </c:pt>
                <c:pt idx="50363">
                  <c:v>4.4363000000029995</c:v>
                </c:pt>
                <c:pt idx="50364">
                  <c:v>4.4364000000029993</c:v>
                </c:pt>
                <c:pt idx="50365">
                  <c:v>4.436500000002999</c:v>
                </c:pt>
                <c:pt idx="50366">
                  <c:v>4.4366000000029988</c:v>
                </c:pt>
                <c:pt idx="50367">
                  <c:v>4.4367000000029986</c:v>
                </c:pt>
                <c:pt idx="50368">
                  <c:v>4.4368000000029983</c:v>
                </c:pt>
                <c:pt idx="50369">
                  <c:v>4.4369000000029981</c:v>
                </c:pt>
                <c:pt idx="50370">
                  <c:v>4.4370000000029979</c:v>
                </c:pt>
                <c:pt idx="50371">
                  <c:v>4.4371000000029976</c:v>
                </c:pt>
                <c:pt idx="50372">
                  <c:v>4.4372000000029974</c:v>
                </c:pt>
                <c:pt idx="50373">
                  <c:v>4.4373000000029972</c:v>
                </c:pt>
                <c:pt idx="50374">
                  <c:v>4.4374000000029969</c:v>
                </c:pt>
                <c:pt idx="50375">
                  <c:v>4.4375000000029967</c:v>
                </c:pt>
                <c:pt idx="50376">
                  <c:v>4.4376000000029965</c:v>
                </c:pt>
                <c:pt idx="50377">
                  <c:v>4.4377000000029962</c:v>
                </c:pt>
                <c:pt idx="50378">
                  <c:v>4.437800000002996</c:v>
                </c:pt>
                <c:pt idx="50379">
                  <c:v>4.4379000000029958</c:v>
                </c:pt>
                <c:pt idx="50380">
                  <c:v>4.4380000000029955</c:v>
                </c:pt>
                <c:pt idx="50381">
                  <c:v>4.4381000000029953</c:v>
                </c:pt>
                <c:pt idx="50382">
                  <c:v>4.4382000000029951</c:v>
                </c:pt>
                <c:pt idx="50383">
                  <c:v>4.4383000000029948</c:v>
                </c:pt>
                <c:pt idx="50384">
                  <c:v>4.4384000000029946</c:v>
                </c:pt>
                <c:pt idx="50385">
                  <c:v>4.4385000000029944</c:v>
                </c:pt>
                <c:pt idx="50386">
                  <c:v>4.4386000000029942</c:v>
                </c:pt>
                <c:pt idx="50387">
                  <c:v>4.4387000000029939</c:v>
                </c:pt>
                <c:pt idx="50388">
                  <c:v>4.4388000000029937</c:v>
                </c:pt>
                <c:pt idx="50389">
                  <c:v>4.4389000000029935</c:v>
                </c:pt>
                <c:pt idx="50390">
                  <c:v>4.4390000000029932</c:v>
                </c:pt>
                <c:pt idx="50391">
                  <c:v>4.439100000002993</c:v>
                </c:pt>
                <c:pt idx="50392">
                  <c:v>4.4392000000029928</c:v>
                </c:pt>
                <c:pt idx="50393">
                  <c:v>4.4393000000029925</c:v>
                </c:pt>
                <c:pt idx="50394">
                  <c:v>4.4394000000029923</c:v>
                </c:pt>
                <c:pt idx="50395">
                  <c:v>4.4395000000029921</c:v>
                </c:pt>
                <c:pt idx="50396">
                  <c:v>4.4396000000029918</c:v>
                </c:pt>
                <c:pt idx="50397">
                  <c:v>4.4397000000029916</c:v>
                </c:pt>
                <c:pt idx="50398">
                  <c:v>4.4398000000029914</c:v>
                </c:pt>
                <c:pt idx="50399">
                  <c:v>4.4399000000029911</c:v>
                </c:pt>
                <c:pt idx="50400">
                  <c:v>4.4400000000029909</c:v>
                </c:pt>
                <c:pt idx="50401">
                  <c:v>4.4401000000029907</c:v>
                </c:pt>
                <c:pt idx="50402">
                  <c:v>4.4402000000029904</c:v>
                </c:pt>
                <c:pt idx="50403">
                  <c:v>4.4403000000029902</c:v>
                </c:pt>
                <c:pt idx="50404">
                  <c:v>4.44040000000299</c:v>
                </c:pt>
                <c:pt idx="50405">
                  <c:v>4.4405000000029897</c:v>
                </c:pt>
                <c:pt idx="50406">
                  <c:v>4.4406000000029895</c:v>
                </c:pt>
                <c:pt idx="50407">
                  <c:v>4.4407000000029893</c:v>
                </c:pt>
                <c:pt idx="50408">
                  <c:v>4.440800000002989</c:v>
                </c:pt>
                <c:pt idx="50409">
                  <c:v>4.4409000000029888</c:v>
                </c:pt>
                <c:pt idx="50410">
                  <c:v>4.4410000000029886</c:v>
                </c:pt>
                <c:pt idx="50411">
                  <c:v>4.4411000000029883</c:v>
                </c:pt>
                <c:pt idx="50412">
                  <c:v>4.4412000000029881</c:v>
                </c:pt>
                <c:pt idx="50413">
                  <c:v>4.4413000000029879</c:v>
                </c:pt>
                <c:pt idx="50414">
                  <c:v>4.4414000000029876</c:v>
                </c:pt>
                <c:pt idx="50415">
                  <c:v>4.4415000000029874</c:v>
                </c:pt>
                <c:pt idx="50416">
                  <c:v>4.4416000000029872</c:v>
                </c:pt>
                <c:pt idx="50417">
                  <c:v>4.4417000000029869</c:v>
                </c:pt>
                <c:pt idx="50418">
                  <c:v>4.4418000000029867</c:v>
                </c:pt>
                <c:pt idx="50419">
                  <c:v>4.4419000000029865</c:v>
                </c:pt>
                <c:pt idx="50420">
                  <c:v>4.4420000000029862</c:v>
                </c:pt>
                <c:pt idx="50421">
                  <c:v>4.442100000002986</c:v>
                </c:pt>
                <c:pt idx="50422">
                  <c:v>4.4422000000029858</c:v>
                </c:pt>
                <c:pt idx="50423">
                  <c:v>4.4423000000029855</c:v>
                </c:pt>
                <c:pt idx="50424">
                  <c:v>4.4424000000029853</c:v>
                </c:pt>
                <c:pt idx="50425">
                  <c:v>4.4425000000029851</c:v>
                </c:pt>
                <c:pt idx="50426">
                  <c:v>4.4426000000029848</c:v>
                </c:pt>
                <c:pt idx="50427">
                  <c:v>4.4427000000029846</c:v>
                </c:pt>
                <c:pt idx="50428">
                  <c:v>4.4428000000029844</c:v>
                </c:pt>
                <c:pt idx="50429">
                  <c:v>4.4429000000029841</c:v>
                </c:pt>
                <c:pt idx="50430">
                  <c:v>4.4430000000029839</c:v>
                </c:pt>
                <c:pt idx="50431">
                  <c:v>4.4431000000029837</c:v>
                </c:pt>
                <c:pt idx="50432">
                  <c:v>4.4432000000029834</c:v>
                </c:pt>
                <c:pt idx="50433">
                  <c:v>4.4433000000029832</c:v>
                </c:pt>
                <c:pt idx="50434">
                  <c:v>4.443400000002983</c:v>
                </c:pt>
                <c:pt idx="50435">
                  <c:v>4.4435000000029827</c:v>
                </c:pt>
                <c:pt idx="50436">
                  <c:v>4.4436000000029825</c:v>
                </c:pt>
                <c:pt idx="50437">
                  <c:v>4.4437000000029823</c:v>
                </c:pt>
                <c:pt idx="50438">
                  <c:v>4.443800000002982</c:v>
                </c:pt>
                <c:pt idx="50439">
                  <c:v>4.4439000000029818</c:v>
                </c:pt>
                <c:pt idx="50440">
                  <c:v>4.4440000000029816</c:v>
                </c:pt>
                <c:pt idx="50441">
                  <c:v>4.4441000000029813</c:v>
                </c:pt>
                <c:pt idx="50442">
                  <c:v>4.4442000000029811</c:v>
                </c:pt>
                <c:pt idx="50443">
                  <c:v>4.4443000000029809</c:v>
                </c:pt>
                <c:pt idx="50444">
                  <c:v>4.4444000000029806</c:v>
                </c:pt>
                <c:pt idx="50445">
                  <c:v>4.4445000000029804</c:v>
                </c:pt>
                <c:pt idx="50446">
                  <c:v>4.4446000000029802</c:v>
                </c:pt>
                <c:pt idx="50447">
                  <c:v>4.4447000000029799</c:v>
                </c:pt>
                <c:pt idx="50448">
                  <c:v>4.4448000000029797</c:v>
                </c:pt>
                <c:pt idx="50449">
                  <c:v>4.4449000000029795</c:v>
                </c:pt>
                <c:pt idx="50450">
                  <c:v>4.4450000000029792</c:v>
                </c:pt>
                <c:pt idx="50451">
                  <c:v>4.445100000002979</c:v>
                </c:pt>
                <c:pt idx="50452">
                  <c:v>4.4452000000029788</c:v>
                </c:pt>
                <c:pt idx="50453">
                  <c:v>4.4453000000029785</c:v>
                </c:pt>
                <c:pt idx="50454">
                  <c:v>4.4454000000029783</c:v>
                </c:pt>
                <c:pt idx="50455">
                  <c:v>4.4455000000029781</c:v>
                </c:pt>
                <c:pt idx="50456">
                  <c:v>4.4456000000029778</c:v>
                </c:pt>
                <c:pt idx="50457">
                  <c:v>4.4457000000029776</c:v>
                </c:pt>
                <c:pt idx="50458">
                  <c:v>4.4458000000029774</c:v>
                </c:pt>
                <c:pt idx="50459">
                  <c:v>4.4459000000029771</c:v>
                </c:pt>
                <c:pt idx="50460">
                  <c:v>4.4460000000029769</c:v>
                </c:pt>
                <c:pt idx="50461">
                  <c:v>4.4461000000029767</c:v>
                </c:pt>
                <c:pt idx="50462">
                  <c:v>4.4462000000029764</c:v>
                </c:pt>
                <c:pt idx="50463">
                  <c:v>4.4463000000029762</c:v>
                </c:pt>
                <c:pt idx="50464">
                  <c:v>4.446400000002976</c:v>
                </c:pt>
                <c:pt idx="50465">
                  <c:v>4.4465000000029757</c:v>
                </c:pt>
                <c:pt idx="50466">
                  <c:v>4.4466000000029755</c:v>
                </c:pt>
                <c:pt idx="50467">
                  <c:v>4.4467000000029753</c:v>
                </c:pt>
                <c:pt idx="50468">
                  <c:v>4.446800000002975</c:v>
                </c:pt>
                <c:pt idx="50469">
                  <c:v>4.4469000000029748</c:v>
                </c:pt>
                <c:pt idx="50470">
                  <c:v>4.4470000000029746</c:v>
                </c:pt>
                <c:pt idx="50471">
                  <c:v>4.4471000000029743</c:v>
                </c:pt>
                <c:pt idx="50472">
                  <c:v>4.4472000000029741</c:v>
                </c:pt>
                <c:pt idx="50473">
                  <c:v>4.4473000000029739</c:v>
                </c:pt>
                <c:pt idx="50474">
                  <c:v>4.4474000000029736</c:v>
                </c:pt>
                <c:pt idx="50475">
                  <c:v>4.4475000000029734</c:v>
                </c:pt>
                <c:pt idx="50476">
                  <c:v>4.4476000000029732</c:v>
                </c:pt>
                <c:pt idx="50477">
                  <c:v>4.4477000000029729</c:v>
                </c:pt>
                <c:pt idx="50478">
                  <c:v>4.4478000000029727</c:v>
                </c:pt>
                <c:pt idx="50479">
                  <c:v>4.4479000000029725</c:v>
                </c:pt>
                <c:pt idx="50480">
                  <c:v>4.4480000000029722</c:v>
                </c:pt>
                <c:pt idx="50481">
                  <c:v>4.448100000002972</c:v>
                </c:pt>
                <c:pt idx="50482">
                  <c:v>4.4482000000029718</c:v>
                </c:pt>
                <c:pt idx="50483">
                  <c:v>4.4483000000029715</c:v>
                </c:pt>
                <c:pt idx="50484">
                  <c:v>4.4484000000029713</c:v>
                </c:pt>
                <c:pt idx="50485">
                  <c:v>4.4485000000029711</c:v>
                </c:pt>
                <c:pt idx="50486">
                  <c:v>4.4486000000029708</c:v>
                </c:pt>
                <c:pt idx="50487">
                  <c:v>4.4487000000029706</c:v>
                </c:pt>
                <c:pt idx="50488">
                  <c:v>4.4488000000029704</c:v>
                </c:pt>
                <c:pt idx="50489">
                  <c:v>4.4489000000029701</c:v>
                </c:pt>
                <c:pt idx="50490">
                  <c:v>4.4490000000029699</c:v>
                </c:pt>
                <c:pt idx="50491">
                  <c:v>4.4491000000029697</c:v>
                </c:pt>
                <c:pt idx="50492">
                  <c:v>4.4492000000029694</c:v>
                </c:pt>
                <c:pt idx="50493">
                  <c:v>4.4493000000029692</c:v>
                </c:pt>
                <c:pt idx="50494">
                  <c:v>4.449400000002969</c:v>
                </c:pt>
                <c:pt idx="50495">
                  <c:v>4.4495000000029687</c:v>
                </c:pt>
                <c:pt idx="50496">
                  <c:v>4.4496000000029685</c:v>
                </c:pt>
                <c:pt idx="50497">
                  <c:v>4.4497000000029683</c:v>
                </c:pt>
                <c:pt idx="50498">
                  <c:v>4.449800000002968</c:v>
                </c:pt>
                <c:pt idx="50499">
                  <c:v>4.4499000000029678</c:v>
                </c:pt>
                <c:pt idx="50500">
                  <c:v>4.4500000000029676</c:v>
                </c:pt>
                <c:pt idx="50501">
                  <c:v>4.4501000000029673</c:v>
                </c:pt>
                <c:pt idx="50502">
                  <c:v>4.4502000000029671</c:v>
                </c:pt>
                <c:pt idx="50503">
                  <c:v>4.4503000000029669</c:v>
                </c:pt>
                <c:pt idx="50504">
                  <c:v>4.4504000000029666</c:v>
                </c:pt>
                <c:pt idx="50505">
                  <c:v>4.4505000000029664</c:v>
                </c:pt>
                <c:pt idx="50506">
                  <c:v>4.4506000000029662</c:v>
                </c:pt>
                <c:pt idx="50507">
                  <c:v>4.450700000002966</c:v>
                </c:pt>
                <c:pt idx="50508">
                  <c:v>4.4508000000029657</c:v>
                </c:pt>
                <c:pt idx="50509">
                  <c:v>4.4509000000029655</c:v>
                </c:pt>
                <c:pt idx="50510">
                  <c:v>4.4510000000029653</c:v>
                </c:pt>
                <c:pt idx="50511">
                  <c:v>4.451100000002965</c:v>
                </c:pt>
                <c:pt idx="50512">
                  <c:v>4.4512000000029648</c:v>
                </c:pt>
                <c:pt idx="50513">
                  <c:v>4.4513000000029646</c:v>
                </c:pt>
                <c:pt idx="50514">
                  <c:v>4.4514000000029643</c:v>
                </c:pt>
                <c:pt idx="50515">
                  <c:v>4.4515000000029641</c:v>
                </c:pt>
                <c:pt idx="50516">
                  <c:v>4.4516000000029639</c:v>
                </c:pt>
                <c:pt idx="50517">
                  <c:v>4.4517000000029636</c:v>
                </c:pt>
                <c:pt idx="50518">
                  <c:v>4.4518000000029634</c:v>
                </c:pt>
                <c:pt idx="50519">
                  <c:v>4.4519000000029632</c:v>
                </c:pt>
                <c:pt idx="50520">
                  <c:v>4.4520000000029629</c:v>
                </c:pt>
                <c:pt idx="50521">
                  <c:v>4.4521000000029627</c:v>
                </c:pt>
                <c:pt idx="50522">
                  <c:v>4.4522000000029625</c:v>
                </c:pt>
                <c:pt idx="50523">
                  <c:v>4.4523000000029622</c:v>
                </c:pt>
                <c:pt idx="50524">
                  <c:v>4.452400000002962</c:v>
                </c:pt>
                <c:pt idx="50525">
                  <c:v>4.4525000000029618</c:v>
                </c:pt>
                <c:pt idx="50526">
                  <c:v>4.4526000000029615</c:v>
                </c:pt>
                <c:pt idx="50527">
                  <c:v>4.4527000000029613</c:v>
                </c:pt>
                <c:pt idx="50528">
                  <c:v>4.4528000000029611</c:v>
                </c:pt>
                <c:pt idx="50529">
                  <c:v>4.4529000000029608</c:v>
                </c:pt>
                <c:pt idx="50530">
                  <c:v>4.4530000000029606</c:v>
                </c:pt>
                <c:pt idx="50531">
                  <c:v>4.4531000000029604</c:v>
                </c:pt>
                <c:pt idx="50532">
                  <c:v>4.4532000000029601</c:v>
                </c:pt>
                <c:pt idx="50533">
                  <c:v>4.4533000000029599</c:v>
                </c:pt>
                <c:pt idx="50534">
                  <c:v>4.4534000000029597</c:v>
                </c:pt>
                <c:pt idx="50535">
                  <c:v>4.4535000000029594</c:v>
                </c:pt>
                <c:pt idx="50536">
                  <c:v>4.4536000000029592</c:v>
                </c:pt>
                <c:pt idx="50537">
                  <c:v>4.453700000002959</c:v>
                </c:pt>
                <c:pt idx="50538">
                  <c:v>4.4538000000029587</c:v>
                </c:pt>
                <c:pt idx="50539">
                  <c:v>4.4539000000029585</c:v>
                </c:pt>
                <c:pt idx="50540">
                  <c:v>4.4540000000029583</c:v>
                </c:pt>
                <c:pt idx="50541">
                  <c:v>4.454100000002958</c:v>
                </c:pt>
                <c:pt idx="50542">
                  <c:v>4.4542000000029578</c:v>
                </c:pt>
                <c:pt idx="50543">
                  <c:v>4.4543000000029576</c:v>
                </c:pt>
                <c:pt idx="50544">
                  <c:v>4.4544000000029573</c:v>
                </c:pt>
                <c:pt idx="50545">
                  <c:v>4.4545000000029571</c:v>
                </c:pt>
                <c:pt idx="50546">
                  <c:v>4.4546000000029569</c:v>
                </c:pt>
                <c:pt idx="50547">
                  <c:v>4.4547000000029566</c:v>
                </c:pt>
                <c:pt idx="50548">
                  <c:v>4.4548000000029564</c:v>
                </c:pt>
                <c:pt idx="50549">
                  <c:v>4.4549000000029562</c:v>
                </c:pt>
                <c:pt idx="50550">
                  <c:v>4.4550000000029559</c:v>
                </c:pt>
                <c:pt idx="50551">
                  <c:v>4.4551000000029557</c:v>
                </c:pt>
                <c:pt idx="50552">
                  <c:v>4.4552000000029555</c:v>
                </c:pt>
                <c:pt idx="50553">
                  <c:v>4.4553000000029552</c:v>
                </c:pt>
                <c:pt idx="50554">
                  <c:v>4.455400000002955</c:v>
                </c:pt>
                <c:pt idx="50555">
                  <c:v>4.4555000000029548</c:v>
                </c:pt>
                <c:pt idx="50556">
                  <c:v>4.4556000000029545</c:v>
                </c:pt>
                <c:pt idx="50557">
                  <c:v>4.4557000000029543</c:v>
                </c:pt>
                <c:pt idx="50558">
                  <c:v>4.4558000000029541</c:v>
                </c:pt>
                <c:pt idx="50559">
                  <c:v>4.4559000000029538</c:v>
                </c:pt>
                <c:pt idx="50560">
                  <c:v>4.4560000000029536</c:v>
                </c:pt>
                <c:pt idx="50561">
                  <c:v>4.4561000000029534</c:v>
                </c:pt>
                <c:pt idx="50562">
                  <c:v>4.4562000000029531</c:v>
                </c:pt>
                <c:pt idx="50563">
                  <c:v>4.4563000000029529</c:v>
                </c:pt>
                <c:pt idx="50564">
                  <c:v>4.4564000000029527</c:v>
                </c:pt>
                <c:pt idx="50565">
                  <c:v>4.4565000000029524</c:v>
                </c:pt>
                <c:pt idx="50566">
                  <c:v>4.4566000000029522</c:v>
                </c:pt>
                <c:pt idx="50567">
                  <c:v>4.456700000002952</c:v>
                </c:pt>
                <c:pt idx="50568">
                  <c:v>4.4568000000029517</c:v>
                </c:pt>
                <c:pt idx="50569">
                  <c:v>4.4569000000029515</c:v>
                </c:pt>
                <c:pt idx="50570">
                  <c:v>4.4570000000029513</c:v>
                </c:pt>
                <c:pt idx="50571">
                  <c:v>4.457100000002951</c:v>
                </c:pt>
                <c:pt idx="50572">
                  <c:v>4.4572000000029508</c:v>
                </c:pt>
                <c:pt idx="50573">
                  <c:v>4.4573000000029506</c:v>
                </c:pt>
                <c:pt idx="50574">
                  <c:v>4.4574000000029503</c:v>
                </c:pt>
                <c:pt idx="50575">
                  <c:v>4.4575000000029501</c:v>
                </c:pt>
                <c:pt idx="50576">
                  <c:v>4.4576000000029499</c:v>
                </c:pt>
                <c:pt idx="50577">
                  <c:v>4.4577000000029496</c:v>
                </c:pt>
                <c:pt idx="50578">
                  <c:v>4.4578000000029494</c:v>
                </c:pt>
                <c:pt idx="50579">
                  <c:v>4.4579000000029492</c:v>
                </c:pt>
                <c:pt idx="50580">
                  <c:v>4.4580000000029489</c:v>
                </c:pt>
                <c:pt idx="50581">
                  <c:v>4.4581000000029487</c:v>
                </c:pt>
                <c:pt idx="50582">
                  <c:v>4.4582000000029485</c:v>
                </c:pt>
                <c:pt idx="50583">
                  <c:v>4.4583000000029482</c:v>
                </c:pt>
                <c:pt idx="50584">
                  <c:v>4.458400000002948</c:v>
                </c:pt>
                <c:pt idx="50585">
                  <c:v>4.4585000000029478</c:v>
                </c:pt>
                <c:pt idx="50586">
                  <c:v>4.4586000000029475</c:v>
                </c:pt>
                <c:pt idx="50587">
                  <c:v>4.4587000000029473</c:v>
                </c:pt>
                <c:pt idx="50588">
                  <c:v>4.4588000000029471</c:v>
                </c:pt>
                <c:pt idx="50589">
                  <c:v>4.4589000000029468</c:v>
                </c:pt>
                <c:pt idx="50590">
                  <c:v>4.4590000000029466</c:v>
                </c:pt>
                <c:pt idx="50591">
                  <c:v>4.4591000000029464</c:v>
                </c:pt>
                <c:pt idx="50592">
                  <c:v>4.4592000000029461</c:v>
                </c:pt>
                <c:pt idx="50593">
                  <c:v>4.4593000000029459</c:v>
                </c:pt>
                <c:pt idx="50594">
                  <c:v>4.4594000000029457</c:v>
                </c:pt>
                <c:pt idx="50595">
                  <c:v>4.4595000000029454</c:v>
                </c:pt>
                <c:pt idx="50596">
                  <c:v>4.4596000000029452</c:v>
                </c:pt>
                <c:pt idx="50597">
                  <c:v>4.459700000002945</c:v>
                </c:pt>
                <c:pt idx="50598">
                  <c:v>4.4598000000029447</c:v>
                </c:pt>
                <c:pt idx="50599">
                  <c:v>4.4599000000029445</c:v>
                </c:pt>
                <c:pt idx="50600">
                  <c:v>4.4600000000029443</c:v>
                </c:pt>
                <c:pt idx="50601">
                  <c:v>4.460100000002944</c:v>
                </c:pt>
                <c:pt idx="50602">
                  <c:v>4.4602000000029438</c:v>
                </c:pt>
                <c:pt idx="50603">
                  <c:v>4.4603000000029436</c:v>
                </c:pt>
                <c:pt idx="50604">
                  <c:v>4.4604000000029433</c:v>
                </c:pt>
                <c:pt idx="50605">
                  <c:v>4.4605000000029431</c:v>
                </c:pt>
                <c:pt idx="50606">
                  <c:v>4.4606000000029429</c:v>
                </c:pt>
                <c:pt idx="50607">
                  <c:v>4.4607000000029426</c:v>
                </c:pt>
                <c:pt idx="50608">
                  <c:v>4.4608000000029424</c:v>
                </c:pt>
                <c:pt idx="50609">
                  <c:v>4.4609000000029422</c:v>
                </c:pt>
                <c:pt idx="50610">
                  <c:v>4.4610000000029419</c:v>
                </c:pt>
                <c:pt idx="50611">
                  <c:v>4.4611000000029417</c:v>
                </c:pt>
                <c:pt idx="50612">
                  <c:v>4.4612000000029415</c:v>
                </c:pt>
                <c:pt idx="50613">
                  <c:v>4.4613000000029412</c:v>
                </c:pt>
                <c:pt idx="50614">
                  <c:v>4.461400000002941</c:v>
                </c:pt>
                <c:pt idx="50615">
                  <c:v>4.4615000000029408</c:v>
                </c:pt>
                <c:pt idx="50616">
                  <c:v>4.4616000000029405</c:v>
                </c:pt>
                <c:pt idx="50617">
                  <c:v>4.4617000000029403</c:v>
                </c:pt>
                <c:pt idx="50618">
                  <c:v>4.4618000000029401</c:v>
                </c:pt>
                <c:pt idx="50619">
                  <c:v>4.4619000000029398</c:v>
                </c:pt>
                <c:pt idx="50620">
                  <c:v>4.4620000000029396</c:v>
                </c:pt>
                <c:pt idx="50621">
                  <c:v>4.4621000000029394</c:v>
                </c:pt>
                <c:pt idx="50622">
                  <c:v>4.4622000000029391</c:v>
                </c:pt>
                <c:pt idx="50623">
                  <c:v>4.4623000000029389</c:v>
                </c:pt>
                <c:pt idx="50624">
                  <c:v>4.4624000000029387</c:v>
                </c:pt>
                <c:pt idx="50625">
                  <c:v>4.4625000000029384</c:v>
                </c:pt>
                <c:pt idx="50626">
                  <c:v>4.4626000000029382</c:v>
                </c:pt>
                <c:pt idx="50627">
                  <c:v>4.462700000002938</c:v>
                </c:pt>
                <c:pt idx="50628">
                  <c:v>4.4628000000029378</c:v>
                </c:pt>
                <c:pt idx="50629">
                  <c:v>4.4629000000029375</c:v>
                </c:pt>
                <c:pt idx="50630">
                  <c:v>4.4630000000029373</c:v>
                </c:pt>
                <c:pt idx="50631">
                  <c:v>4.4631000000029371</c:v>
                </c:pt>
                <c:pt idx="50632">
                  <c:v>4.4632000000029368</c:v>
                </c:pt>
                <c:pt idx="50633">
                  <c:v>4.4633000000029366</c:v>
                </c:pt>
                <c:pt idx="50634">
                  <c:v>4.4634000000029364</c:v>
                </c:pt>
                <c:pt idx="50635">
                  <c:v>4.4635000000029361</c:v>
                </c:pt>
                <c:pt idx="50636">
                  <c:v>4.4636000000029359</c:v>
                </c:pt>
                <c:pt idx="50637">
                  <c:v>4.4637000000029357</c:v>
                </c:pt>
                <c:pt idx="50638">
                  <c:v>4.4638000000029354</c:v>
                </c:pt>
                <c:pt idx="50639">
                  <c:v>4.4639000000029352</c:v>
                </c:pt>
                <c:pt idx="50640">
                  <c:v>4.464000000002935</c:v>
                </c:pt>
                <c:pt idx="50641">
                  <c:v>4.4641000000029347</c:v>
                </c:pt>
                <c:pt idx="50642">
                  <c:v>4.4642000000029345</c:v>
                </c:pt>
                <c:pt idx="50643">
                  <c:v>4.4643000000029343</c:v>
                </c:pt>
                <c:pt idx="50644">
                  <c:v>4.464400000002934</c:v>
                </c:pt>
                <c:pt idx="50645">
                  <c:v>4.4645000000029338</c:v>
                </c:pt>
                <c:pt idx="50646">
                  <c:v>4.4646000000029336</c:v>
                </c:pt>
                <c:pt idx="50647">
                  <c:v>4.4647000000029333</c:v>
                </c:pt>
                <c:pt idx="50648">
                  <c:v>4.4648000000029331</c:v>
                </c:pt>
                <c:pt idx="50649">
                  <c:v>4.4649000000029329</c:v>
                </c:pt>
                <c:pt idx="50650">
                  <c:v>4.4650000000029326</c:v>
                </c:pt>
                <c:pt idx="50651">
                  <c:v>4.4651000000029324</c:v>
                </c:pt>
                <c:pt idx="50652">
                  <c:v>4.4652000000029322</c:v>
                </c:pt>
                <c:pt idx="50653">
                  <c:v>4.4653000000029319</c:v>
                </c:pt>
                <c:pt idx="50654">
                  <c:v>4.4654000000029317</c:v>
                </c:pt>
                <c:pt idx="50655">
                  <c:v>4.4655000000029315</c:v>
                </c:pt>
                <c:pt idx="50656">
                  <c:v>4.4656000000029312</c:v>
                </c:pt>
                <c:pt idx="50657">
                  <c:v>4.465700000002931</c:v>
                </c:pt>
                <c:pt idx="50658">
                  <c:v>4.4658000000029308</c:v>
                </c:pt>
                <c:pt idx="50659">
                  <c:v>4.4659000000029305</c:v>
                </c:pt>
                <c:pt idx="50660">
                  <c:v>4.4660000000029303</c:v>
                </c:pt>
                <c:pt idx="50661">
                  <c:v>4.4661000000029301</c:v>
                </c:pt>
                <c:pt idx="50662">
                  <c:v>4.4662000000029298</c:v>
                </c:pt>
                <c:pt idx="50663">
                  <c:v>4.4663000000029296</c:v>
                </c:pt>
                <c:pt idx="50664">
                  <c:v>4.4664000000029294</c:v>
                </c:pt>
                <c:pt idx="50665">
                  <c:v>4.4665000000029291</c:v>
                </c:pt>
                <c:pt idx="50666">
                  <c:v>4.4666000000029289</c:v>
                </c:pt>
                <c:pt idx="50667">
                  <c:v>4.4667000000029287</c:v>
                </c:pt>
                <c:pt idx="50668">
                  <c:v>4.4668000000029284</c:v>
                </c:pt>
                <c:pt idx="50669">
                  <c:v>4.4669000000029282</c:v>
                </c:pt>
                <c:pt idx="50670">
                  <c:v>4.467000000002928</c:v>
                </c:pt>
                <c:pt idx="50671">
                  <c:v>4.4671000000029277</c:v>
                </c:pt>
                <c:pt idx="50672">
                  <c:v>4.4672000000029275</c:v>
                </c:pt>
                <c:pt idx="50673">
                  <c:v>4.4673000000029273</c:v>
                </c:pt>
                <c:pt idx="50674">
                  <c:v>4.467400000002927</c:v>
                </c:pt>
                <c:pt idx="50675">
                  <c:v>4.4675000000029268</c:v>
                </c:pt>
                <c:pt idx="50676">
                  <c:v>4.4676000000029266</c:v>
                </c:pt>
                <c:pt idx="50677">
                  <c:v>4.4677000000029263</c:v>
                </c:pt>
                <c:pt idx="50678">
                  <c:v>4.4678000000029261</c:v>
                </c:pt>
                <c:pt idx="50679">
                  <c:v>4.4679000000029259</c:v>
                </c:pt>
                <c:pt idx="50680">
                  <c:v>4.4680000000029256</c:v>
                </c:pt>
                <c:pt idx="50681">
                  <c:v>4.4681000000029254</c:v>
                </c:pt>
                <c:pt idx="50682">
                  <c:v>4.4682000000029252</c:v>
                </c:pt>
                <c:pt idx="50683">
                  <c:v>4.4683000000029249</c:v>
                </c:pt>
                <c:pt idx="50684">
                  <c:v>4.4684000000029247</c:v>
                </c:pt>
                <c:pt idx="50685">
                  <c:v>4.4685000000029245</c:v>
                </c:pt>
                <c:pt idx="50686">
                  <c:v>4.4686000000029242</c:v>
                </c:pt>
                <c:pt idx="50687">
                  <c:v>4.468700000002924</c:v>
                </c:pt>
                <c:pt idx="50688">
                  <c:v>4.4688000000029238</c:v>
                </c:pt>
                <c:pt idx="50689">
                  <c:v>4.4689000000029235</c:v>
                </c:pt>
                <c:pt idx="50690">
                  <c:v>4.4690000000029233</c:v>
                </c:pt>
                <c:pt idx="50691">
                  <c:v>4.4691000000029231</c:v>
                </c:pt>
                <c:pt idx="50692">
                  <c:v>4.4692000000029228</c:v>
                </c:pt>
                <c:pt idx="50693">
                  <c:v>4.4693000000029226</c:v>
                </c:pt>
                <c:pt idx="50694">
                  <c:v>4.4694000000029224</c:v>
                </c:pt>
                <c:pt idx="50695">
                  <c:v>4.4695000000029221</c:v>
                </c:pt>
                <c:pt idx="50696">
                  <c:v>4.4696000000029219</c:v>
                </c:pt>
                <c:pt idx="50697">
                  <c:v>4.4697000000029217</c:v>
                </c:pt>
                <c:pt idx="50698">
                  <c:v>4.4698000000029214</c:v>
                </c:pt>
                <c:pt idx="50699">
                  <c:v>4.4699000000029212</c:v>
                </c:pt>
                <c:pt idx="50700">
                  <c:v>4.470000000002921</c:v>
                </c:pt>
                <c:pt idx="50701">
                  <c:v>4.4701000000029207</c:v>
                </c:pt>
                <c:pt idx="50702">
                  <c:v>4.4702000000029205</c:v>
                </c:pt>
                <c:pt idx="50703">
                  <c:v>4.4703000000029203</c:v>
                </c:pt>
                <c:pt idx="50704">
                  <c:v>4.47040000000292</c:v>
                </c:pt>
                <c:pt idx="50705">
                  <c:v>4.4705000000029198</c:v>
                </c:pt>
                <c:pt idx="50706">
                  <c:v>4.4706000000029196</c:v>
                </c:pt>
                <c:pt idx="50707">
                  <c:v>4.4707000000029193</c:v>
                </c:pt>
                <c:pt idx="50708">
                  <c:v>4.4708000000029191</c:v>
                </c:pt>
                <c:pt idx="50709">
                  <c:v>4.4709000000029189</c:v>
                </c:pt>
                <c:pt idx="50710">
                  <c:v>4.4710000000029186</c:v>
                </c:pt>
                <c:pt idx="50711">
                  <c:v>4.4711000000029184</c:v>
                </c:pt>
                <c:pt idx="50712">
                  <c:v>4.4712000000029182</c:v>
                </c:pt>
                <c:pt idx="50713">
                  <c:v>4.4713000000029179</c:v>
                </c:pt>
                <c:pt idx="50714">
                  <c:v>4.4714000000029177</c:v>
                </c:pt>
                <c:pt idx="50715">
                  <c:v>4.4715000000029175</c:v>
                </c:pt>
                <c:pt idx="50716">
                  <c:v>4.4716000000029172</c:v>
                </c:pt>
                <c:pt idx="50717">
                  <c:v>4.471700000002917</c:v>
                </c:pt>
                <c:pt idx="50718">
                  <c:v>4.4718000000029168</c:v>
                </c:pt>
                <c:pt idx="50719">
                  <c:v>4.4719000000029165</c:v>
                </c:pt>
                <c:pt idx="50720">
                  <c:v>4.4720000000029163</c:v>
                </c:pt>
                <c:pt idx="50721">
                  <c:v>4.4721000000029161</c:v>
                </c:pt>
                <c:pt idx="50722">
                  <c:v>4.4722000000029158</c:v>
                </c:pt>
                <c:pt idx="50723">
                  <c:v>4.4723000000029156</c:v>
                </c:pt>
                <c:pt idx="50724">
                  <c:v>4.4724000000029154</c:v>
                </c:pt>
                <c:pt idx="50725">
                  <c:v>4.4725000000029151</c:v>
                </c:pt>
                <c:pt idx="50726">
                  <c:v>4.4726000000029149</c:v>
                </c:pt>
                <c:pt idx="50727">
                  <c:v>4.4727000000029147</c:v>
                </c:pt>
                <c:pt idx="50728">
                  <c:v>4.4728000000029144</c:v>
                </c:pt>
                <c:pt idx="50729">
                  <c:v>4.4729000000029142</c:v>
                </c:pt>
                <c:pt idx="50730">
                  <c:v>4.473000000002914</c:v>
                </c:pt>
                <c:pt idx="50731">
                  <c:v>4.4731000000029137</c:v>
                </c:pt>
                <c:pt idx="50732">
                  <c:v>4.4732000000029135</c:v>
                </c:pt>
                <c:pt idx="50733">
                  <c:v>4.4733000000029133</c:v>
                </c:pt>
                <c:pt idx="50734">
                  <c:v>4.473400000002913</c:v>
                </c:pt>
                <c:pt idx="50735">
                  <c:v>4.4735000000029128</c:v>
                </c:pt>
                <c:pt idx="50736">
                  <c:v>4.4736000000029126</c:v>
                </c:pt>
                <c:pt idx="50737">
                  <c:v>4.4737000000029123</c:v>
                </c:pt>
                <c:pt idx="50738">
                  <c:v>4.4738000000029121</c:v>
                </c:pt>
                <c:pt idx="50739">
                  <c:v>4.4739000000029119</c:v>
                </c:pt>
                <c:pt idx="50740">
                  <c:v>4.4740000000029116</c:v>
                </c:pt>
                <c:pt idx="50741">
                  <c:v>4.4741000000029114</c:v>
                </c:pt>
                <c:pt idx="50742">
                  <c:v>4.4742000000029112</c:v>
                </c:pt>
                <c:pt idx="50743">
                  <c:v>4.4743000000029109</c:v>
                </c:pt>
                <c:pt idx="50744">
                  <c:v>4.4744000000029107</c:v>
                </c:pt>
                <c:pt idx="50745">
                  <c:v>4.4745000000029105</c:v>
                </c:pt>
                <c:pt idx="50746">
                  <c:v>4.4746000000029102</c:v>
                </c:pt>
                <c:pt idx="50747">
                  <c:v>4.47470000000291</c:v>
                </c:pt>
                <c:pt idx="50748">
                  <c:v>4.4748000000029098</c:v>
                </c:pt>
                <c:pt idx="50749">
                  <c:v>4.4749000000029096</c:v>
                </c:pt>
                <c:pt idx="50750">
                  <c:v>4.4750000000029093</c:v>
                </c:pt>
                <c:pt idx="50751">
                  <c:v>4.4751000000029091</c:v>
                </c:pt>
                <c:pt idx="50752">
                  <c:v>4.4752000000029089</c:v>
                </c:pt>
                <c:pt idx="50753">
                  <c:v>4.4753000000029086</c:v>
                </c:pt>
                <c:pt idx="50754">
                  <c:v>4.4754000000029084</c:v>
                </c:pt>
                <c:pt idx="50755">
                  <c:v>4.4755000000029082</c:v>
                </c:pt>
                <c:pt idx="50756">
                  <c:v>4.4756000000029079</c:v>
                </c:pt>
                <c:pt idx="50757">
                  <c:v>4.4757000000029077</c:v>
                </c:pt>
                <c:pt idx="50758">
                  <c:v>4.4758000000029075</c:v>
                </c:pt>
                <c:pt idx="50759">
                  <c:v>4.4759000000029072</c:v>
                </c:pt>
                <c:pt idx="50760">
                  <c:v>4.476000000002907</c:v>
                </c:pt>
                <c:pt idx="50761">
                  <c:v>4.4761000000029068</c:v>
                </c:pt>
                <c:pt idx="50762">
                  <c:v>4.4762000000029065</c:v>
                </c:pt>
                <c:pt idx="50763">
                  <c:v>4.4763000000029063</c:v>
                </c:pt>
                <c:pt idx="50764">
                  <c:v>4.4764000000029061</c:v>
                </c:pt>
                <c:pt idx="50765">
                  <c:v>4.4765000000029058</c:v>
                </c:pt>
                <c:pt idx="50766">
                  <c:v>4.4766000000029056</c:v>
                </c:pt>
                <c:pt idx="50767">
                  <c:v>4.4767000000029054</c:v>
                </c:pt>
                <c:pt idx="50768">
                  <c:v>4.4768000000029051</c:v>
                </c:pt>
                <c:pt idx="50769">
                  <c:v>4.4769000000029049</c:v>
                </c:pt>
                <c:pt idx="50770">
                  <c:v>4.4770000000029047</c:v>
                </c:pt>
                <c:pt idx="50771">
                  <c:v>4.4771000000029044</c:v>
                </c:pt>
                <c:pt idx="50772">
                  <c:v>4.4772000000029042</c:v>
                </c:pt>
                <c:pt idx="50773">
                  <c:v>4.477300000002904</c:v>
                </c:pt>
                <c:pt idx="50774">
                  <c:v>4.4774000000029037</c:v>
                </c:pt>
                <c:pt idx="50775">
                  <c:v>4.4775000000029035</c:v>
                </c:pt>
                <c:pt idx="50776">
                  <c:v>4.4776000000029033</c:v>
                </c:pt>
                <c:pt idx="50777">
                  <c:v>4.477700000002903</c:v>
                </c:pt>
                <c:pt idx="50778">
                  <c:v>4.4778000000029028</c:v>
                </c:pt>
                <c:pt idx="50779">
                  <c:v>4.4779000000029026</c:v>
                </c:pt>
                <c:pt idx="50780">
                  <c:v>4.4780000000029023</c:v>
                </c:pt>
                <c:pt idx="50781">
                  <c:v>4.4781000000029021</c:v>
                </c:pt>
                <c:pt idx="50782">
                  <c:v>4.4782000000029019</c:v>
                </c:pt>
                <c:pt idx="50783">
                  <c:v>4.4783000000029016</c:v>
                </c:pt>
                <c:pt idx="50784">
                  <c:v>4.4784000000029014</c:v>
                </c:pt>
                <c:pt idx="50785">
                  <c:v>4.4785000000029012</c:v>
                </c:pt>
                <c:pt idx="50786">
                  <c:v>4.4786000000029009</c:v>
                </c:pt>
                <c:pt idx="50787">
                  <c:v>4.4787000000029007</c:v>
                </c:pt>
                <c:pt idx="50788">
                  <c:v>4.4788000000029005</c:v>
                </c:pt>
                <c:pt idx="50789">
                  <c:v>4.4789000000029002</c:v>
                </c:pt>
                <c:pt idx="50790">
                  <c:v>4.4790000000029</c:v>
                </c:pt>
                <c:pt idx="50791">
                  <c:v>4.4791000000028998</c:v>
                </c:pt>
                <c:pt idx="50792">
                  <c:v>4.4792000000028995</c:v>
                </c:pt>
                <c:pt idx="50793">
                  <c:v>4.4793000000028993</c:v>
                </c:pt>
                <c:pt idx="50794">
                  <c:v>4.4794000000028991</c:v>
                </c:pt>
                <c:pt idx="50795">
                  <c:v>4.4795000000028988</c:v>
                </c:pt>
                <c:pt idx="50796">
                  <c:v>4.4796000000028986</c:v>
                </c:pt>
                <c:pt idx="50797">
                  <c:v>4.4797000000028984</c:v>
                </c:pt>
                <c:pt idx="50798">
                  <c:v>4.4798000000028981</c:v>
                </c:pt>
                <c:pt idx="50799">
                  <c:v>4.4799000000028979</c:v>
                </c:pt>
                <c:pt idx="50800">
                  <c:v>4.4800000000028977</c:v>
                </c:pt>
                <c:pt idx="50801">
                  <c:v>4.4801000000028974</c:v>
                </c:pt>
                <c:pt idx="50802">
                  <c:v>4.4802000000028972</c:v>
                </c:pt>
                <c:pt idx="50803">
                  <c:v>4.480300000002897</c:v>
                </c:pt>
                <c:pt idx="50804">
                  <c:v>4.4804000000028967</c:v>
                </c:pt>
                <c:pt idx="50805">
                  <c:v>4.4805000000028965</c:v>
                </c:pt>
                <c:pt idx="50806">
                  <c:v>4.4806000000028963</c:v>
                </c:pt>
                <c:pt idx="50807">
                  <c:v>4.480700000002896</c:v>
                </c:pt>
                <c:pt idx="50808">
                  <c:v>4.4808000000028958</c:v>
                </c:pt>
                <c:pt idx="50809">
                  <c:v>4.4809000000028956</c:v>
                </c:pt>
                <c:pt idx="50810">
                  <c:v>4.4810000000028953</c:v>
                </c:pt>
                <c:pt idx="50811">
                  <c:v>4.4811000000028951</c:v>
                </c:pt>
                <c:pt idx="50812">
                  <c:v>4.4812000000028949</c:v>
                </c:pt>
                <c:pt idx="50813">
                  <c:v>4.4813000000028946</c:v>
                </c:pt>
                <c:pt idx="50814">
                  <c:v>4.4814000000028944</c:v>
                </c:pt>
                <c:pt idx="50815">
                  <c:v>4.4815000000028942</c:v>
                </c:pt>
                <c:pt idx="50816">
                  <c:v>4.4816000000028939</c:v>
                </c:pt>
                <c:pt idx="50817">
                  <c:v>4.4817000000028937</c:v>
                </c:pt>
                <c:pt idx="50818">
                  <c:v>4.4818000000028935</c:v>
                </c:pt>
                <c:pt idx="50819">
                  <c:v>4.4819000000028932</c:v>
                </c:pt>
                <c:pt idx="50820">
                  <c:v>4.482000000002893</c:v>
                </c:pt>
                <c:pt idx="50821">
                  <c:v>4.4821000000028928</c:v>
                </c:pt>
                <c:pt idx="50822">
                  <c:v>4.4822000000028925</c:v>
                </c:pt>
                <c:pt idx="50823">
                  <c:v>4.4823000000028923</c:v>
                </c:pt>
                <c:pt idx="50824">
                  <c:v>4.4824000000028921</c:v>
                </c:pt>
                <c:pt idx="50825">
                  <c:v>4.4825000000028918</c:v>
                </c:pt>
                <c:pt idx="50826">
                  <c:v>4.4826000000028916</c:v>
                </c:pt>
                <c:pt idx="50827">
                  <c:v>4.4827000000028914</c:v>
                </c:pt>
                <c:pt idx="50828">
                  <c:v>4.4828000000028911</c:v>
                </c:pt>
                <c:pt idx="50829">
                  <c:v>4.4829000000028909</c:v>
                </c:pt>
                <c:pt idx="50830">
                  <c:v>4.4830000000028907</c:v>
                </c:pt>
                <c:pt idx="50831">
                  <c:v>4.4831000000028904</c:v>
                </c:pt>
                <c:pt idx="50832">
                  <c:v>4.4832000000028902</c:v>
                </c:pt>
                <c:pt idx="50833">
                  <c:v>4.48330000000289</c:v>
                </c:pt>
                <c:pt idx="50834">
                  <c:v>4.4834000000028897</c:v>
                </c:pt>
                <c:pt idx="50835">
                  <c:v>4.4835000000028895</c:v>
                </c:pt>
                <c:pt idx="50836">
                  <c:v>4.4836000000028893</c:v>
                </c:pt>
                <c:pt idx="50837">
                  <c:v>4.483700000002889</c:v>
                </c:pt>
                <c:pt idx="50838">
                  <c:v>4.4838000000028888</c:v>
                </c:pt>
                <c:pt idx="50839">
                  <c:v>4.4839000000028886</c:v>
                </c:pt>
                <c:pt idx="50840">
                  <c:v>4.4840000000028883</c:v>
                </c:pt>
                <c:pt idx="50841">
                  <c:v>4.4841000000028881</c:v>
                </c:pt>
                <c:pt idx="50842">
                  <c:v>4.4842000000028879</c:v>
                </c:pt>
                <c:pt idx="50843">
                  <c:v>4.4843000000028876</c:v>
                </c:pt>
                <c:pt idx="50844">
                  <c:v>4.4844000000028874</c:v>
                </c:pt>
                <c:pt idx="50845">
                  <c:v>4.4845000000028872</c:v>
                </c:pt>
                <c:pt idx="50846">
                  <c:v>4.4846000000028869</c:v>
                </c:pt>
                <c:pt idx="50847">
                  <c:v>4.4847000000028867</c:v>
                </c:pt>
                <c:pt idx="50848">
                  <c:v>4.4848000000028865</c:v>
                </c:pt>
                <c:pt idx="50849">
                  <c:v>4.4849000000028862</c:v>
                </c:pt>
                <c:pt idx="50850">
                  <c:v>4.485000000002886</c:v>
                </c:pt>
                <c:pt idx="50851">
                  <c:v>4.4851000000028858</c:v>
                </c:pt>
                <c:pt idx="50852">
                  <c:v>4.4852000000028855</c:v>
                </c:pt>
                <c:pt idx="50853">
                  <c:v>4.4853000000028853</c:v>
                </c:pt>
                <c:pt idx="50854">
                  <c:v>4.4854000000028851</c:v>
                </c:pt>
                <c:pt idx="50855">
                  <c:v>4.4855000000028848</c:v>
                </c:pt>
                <c:pt idx="50856">
                  <c:v>4.4856000000028846</c:v>
                </c:pt>
                <c:pt idx="50857">
                  <c:v>4.4857000000028844</c:v>
                </c:pt>
                <c:pt idx="50858">
                  <c:v>4.4858000000028841</c:v>
                </c:pt>
                <c:pt idx="50859">
                  <c:v>4.4859000000028839</c:v>
                </c:pt>
                <c:pt idx="50860">
                  <c:v>4.4860000000028837</c:v>
                </c:pt>
                <c:pt idx="50861">
                  <c:v>4.4861000000028834</c:v>
                </c:pt>
                <c:pt idx="50862">
                  <c:v>4.4862000000028832</c:v>
                </c:pt>
                <c:pt idx="50863">
                  <c:v>4.486300000002883</c:v>
                </c:pt>
                <c:pt idx="50864">
                  <c:v>4.4864000000028827</c:v>
                </c:pt>
                <c:pt idx="50865">
                  <c:v>4.4865000000028825</c:v>
                </c:pt>
                <c:pt idx="50866">
                  <c:v>4.4866000000028823</c:v>
                </c:pt>
                <c:pt idx="50867">
                  <c:v>4.486700000002882</c:v>
                </c:pt>
                <c:pt idx="50868">
                  <c:v>4.4868000000028818</c:v>
                </c:pt>
                <c:pt idx="50869">
                  <c:v>4.4869000000028816</c:v>
                </c:pt>
                <c:pt idx="50870">
                  <c:v>4.4870000000028814</c:v>
                </c:pt>
                <c:pt idx="50871">
                  <c:v>4.4871000000028811</c:v>
                </c:pt>
                <c:pt idx="50872">
                  <c:v>4.4872000000028809</c:v>
                </c:pt>
                <c:pt idx="50873">
                  <c:v>4.4873000000028807</c:v>
                </c:pt>
                <c:pt idx="50874">
                  <c:v>4.4874000000028804</c:v>
                </c:pt>
                <c:pt idx="50875">
                  <c:v>4.4875000000028802</c:v>
                </c:pt>
                <c:pt idx="50876">
                  <c:v>4.48760000000288</c:v>
                </c:pt>
                <c:pt idx="50877">
                  <c:v>4.4877000000028797</c:v>
                </c:pt>
                <c:pt idx="50878">
                  <c:v>4.4878000000028795</c:v>
                </c:pt>
                <c:pt idx="50879">
                  <c:v>4.4879000000028793</c:v>
                </c:pt>
                <c:pt idx="50880">
                  <c:v>4.488000000002879</c:v>
                </c:pt>
                <c:pt idx="50881">
                  <c:v>4.4881000000028788</c:v>
                </c:pt>
                <c:pt idx="50882">
                  <c:v>4.4882000000028786</c:v>
                </c:pt>
                <c:pt idx="50883">
                  <c:v>4.4883000000028783</c:v>
                </c:pt>
                <c:pt idx="50884">
                  <c:v>4.4884000000028781</c:v>
                </c:pt>
                <c:pt idx="50885">
                  <c:v>4.4885000000028779</c:v>
                </c:pt>
                <c:pt idx="50886">
                  <c:v>4.4886000000028776</c:v>
                </c:pt>
                <c:pt idx="50887">
                  <c:v>4.4887000000028774</c:v>
                </c:pt>
                <c:pt idx="50888">
                  <c:v>4.4888000000028772</c:v>
                </c:pt>
                <c:pt idx="50889">
                  <c:v>4.4889000000028769</c:v>
                </c:pt>
                <c:pt idx="50890">
                  <c:v>4.4890000000028767</c:v>
                </c:pt>
                <c:pt idx="50891">
                  <c:v>4.4891000000028765</c:v>
                </c:pt>
                <c:pt idx="50892">
                  <c:v>4.4892000000028762</c:v>
                </c:pt>
                <c:pt idx="50893">
                  <c:v>4.489300000002876</c:v>
                </c:pt>
                <c:pt idx="50894">
                  <c:v>4.4894000000028758</c:v>
                </c:pt>
                <c:pt idx="50895">
                  <c:v>4.4895000000028755</c:v>
                </c:pt>
                <c:pt idx="50896">
                  <c:v>4.4896000000028753</c:v>
                </c:pt>
                <c:pt idx="50897">
                  <c:v>4.4897000000028751</c:v>
                </c:pt>
                <c:pt idx="50898">
                  <c:v>4.4898000000028748</c:v>
                </c:pt>
                <c:pt idx="50899">
                  <c:v>4.4899000000028746</c:v>
                </c:pt>
                <c:pt idx="50900">
                  <c:v>4.4900000000028744</c:v>
                </c:pt>
                <c:pt idx="50901">
                  <c:v>4.4901000000028741</c:v>
                </c:pt>
                <c:pt idx="50902">
                  <c:v>4.4902000000028739</c:v>
                </c:pt>
                <c:pt idx="50903">
                  <c:v>4.4903000000028737</c:v>
                </c:pt>
                <c:pt idx="50904">
                  <c:v>4.4904000000028734</c:v>
                </c:pt>
                <c:pt idx="50905">
                  <c:v>4.4905000000028732</c:v>
                </c:pt>
                <c:pt idx="50906">
                  <c:v>4.490600000002873</c:v>
                </c:pt>
                <c:pt idx="50907">
                  <c:v>4.4907000000028727</c:v>
                </c:pt>
                <c:pt idx="50908">
                  <c:v>4.4908000000028725</c:v>
                </c:pt>
                <c:pt idx="50909">
                  <c:v>4.4909000000028723</c:v>
                </c:pt>
                <c:pt idx="50910">
                  <c:v>4.491000000002872</c:v>
                </c:pt>
                <c:pt idx="50911">
                  <c:v>4.4911000000028718</c:v>
                </c:pt>
                <c:pt idx="50912">
                  <c:v>4.4912000000028716</c:v>
                </c:pt>
                <c:pt idx="50913">
                  <c:v>4.4913000000028713</c:v>
                </c:pt>
                <c:pt idx="50914">
                  <c:v>4.4914000000028711</c:v>
                </c:pt>
                <c:pt idx="50915">
                  <c:v>4.4915000000028709</c:v>
                </c:pt>
                <c:pt idx="50916">
                  <c:v>4.4916000000028706</c:v>
                </c:pt>
                <c:pt idx="50917">
                  <c:v>4.4917000000028704</c:v>
                </c:pt>
                <c:pt idx="50918">
                  <c:v>4.4918000000028702</c:v>
                </c:pt>
                <c:pt idx="50919">
                  <c:v>4.4919000000028699</c:v>
                </c:pt>
                <c:pt idx="50920">
                  <c:v>4.4920000000028697</c:v>
                </c:pt>
                <c:pt idx="50921">
                  <c:v>4.4921000000028695</c:v>
                </c:pt>
                <c:pt idx="50922">
                  <c:v>4.4922000000028692</c:v>
                </c:pt>
                <c:pt idx="50923">
                  <c:v>4.492300000002869</c:v>
                </c:pt>
                <c:pt idx="50924">
                  <c:v>4.4924000000028688</c:v>
                </c:pt>
                <c:pt idx="50925">
                  <c:v>4.4925000000028685</c:v>
                </c:pt>
                <c:pt idx="50926">
                  <c:v>4.4926000000028683</c:v>
                </c:pt>
                <c:pt idx="50927">
                  <c:v>4.4927000000028681</c:v>
                </c:pt>
                <c:pt idx="50928">
                  <c:v>4.4928000000028678</c:v>
                </c:pt>
                <c:pt idx="50929">
                  <c:v>4.4929000000028676</c:v>
                </c:pt>
                <c:pt idx="50930">
                  <c:v>4.4930000000028674</c:v>
                </c:pt>
                <c:pt idx="50931">
                  <c:v>4.4931000000028671</c:v>
                </c:pt>
                <c:pt idx="50932">
                  <c:v>4.4932000000028669</c:v>
                </c:pt>
                <c:pt idx="50933">
                  <c:v>4.4933000000028667</c:v>
                </c:pt>
                <c:pt idx="50934">
                  <c:v>4.4934000000028664</c:v>
                </c:pt>
                <c:pt idx="50935">
                  <c:v>4.4935000000028662</c:v>
                </c:pt>
                <c:pt idx="50936">
                  <c:v>4.493600000002866</c:v>
                </c:pt>
                <c:pt idx="50937">
                  <c:v>4.4937000000028657</c:v>
                </c:pt>
                <c:pt idx="50938">
                  <c:v>4.4938000000028655</c:v>
                </c:pt>
                <c:pt idx="50939">
                  <c:v>4.4939000000028653</c:v>
                </c:pt>
                <c:pt idx="50940">
                  <c:v>4.494000000002865</c:v>
                </c:pt>
                <c:pt idx="50941">
                  <c:v>4.4941000000028648</c:v>
                </c:pt>
                <c:pt idx="50942">
                  <c:v>4.4942000000028646</c:v>
                </c:pt>
                <c:pt idx="50943">
                  <c:v>4.4943000000028643</c:v>
                </c:pt>
                <c:pt idx="50944">
                  <c:v>4.4944000000028641</c:v>
                </c:pt>
                <c:pt idx="50945">
                  <c:v>4.4945000000028639</c:v>
                </c:pt>
                <c:pt idx="50946">
                  <c:v>4.4946000000028636</c:v>
                </c:pt>
                <c:pt idx="50947">
                  <c:v>4.4947000000028634</c:v>
                </c:pt>
                <c:pt idx="50948">
                  <c:v>4.4948000000028632</c:v>
                </c:pt>
                <c:pt idx="50949">
                  <c:v>4.4949000000028629</c:v>
                </c:pt>
                <c:pt idx="50950">
                  <c:v>4.4950000000028627</c:v>
                </c:pt>
                <c:pt idx="50951">
                  <c:v>4.4951000000028625</c:v>
                </c:pt>
                <c:pt idx="50952">
                  <c:v>4.4952000000028622</c:v>
                </c:pt>
                <c:pt idx="50953">
                  <c:v>4.495300000002862</c:v>
                </c:pt>
                <c:pt idx="50954">
                  <c:v>4.4954000000028618</c:v>
                </c:pt>
                <c:pt idx="50955">
                  <c:v>4.4955000000028615</c:v>
                </c:pt>
                <c:pt idx="50956">
                  <c:v>4.4956000000028613</c:v>
                </c:pt>
                <c:pt idx="50957">
                  <c:v>4.4957000000028611</c:v>
                </c:pt>
                <c:pt idx="50958">
                  <c:v>4.4958000000028608</c:v>
                </c:pt>
                <c:pt idx="50959">
                  <c:v>4.4959000000028606</c:v>
                </c:pt>
                <c:pt idx="50960">
                  <c:v>4.4960000000028604</c:v>
                </c:pt>
                <c:pt idx="50961">
                  <c:v>4.4961000000028601</c:v>
                </c:pt>
                <c:pt idx="50962">
                  <c:v>4.4962000000028599</c:v>
                </c:pt>
                <c:pt idx="50963">
                  <c:v>4.4963000000028597</c:v>
                </c:pt>
                <c:pt idx="50964">
                  <c:v>4.4964000000028594</c:v>
                </c:pt>
                <c:pt idx="50965">
                  <c:v>4.4965000000028592</c:v>
                </c:pt>
                <c:pt idx="50966">
                  <c:v>4.496600000002859</c:v>
                </c:pt>
                <c:pt idx="50967">
                  <c:v>4.4967000000028587</c:v>
                </c:pt>
                <c:pt idx="50968">
                  <c:v>4.4968000000028585</c:v>
                </c:pt>
                <c:pt idx="50969">
                  <c:v>4.4969000000028583</c:v>
                </c:pt>
                <c:pt idx="50970">
                  <c:v>4.497000000002858</c:v>
                </c:pt>
                <c:pt idx="50971">
                  <c:v>4.4971000000028578</c:v>
                </c:pt>
                <c:pt idx="50972">
                  <c:v>4.4972000000028576</c:v>
                </c:pt>
                <c:pt idx="50973">
                  <c:v>4.4973000000028573</c:v>
                </c:pt>
                <c:pt idx="50974">
                  <c:v>4.4974000000028571</c:v>
                </c:pt>
                <c:pt idx="50975">
                  <c:v>4.4975000000028569</c:v>
                </c:pt>
                <c:pt idx="50976">
                  <c:v>4.4976000000028566</c:v>
                </c:pt>
                <c:pt idx="50977">
                  <c:v>4.4977000000028564</c:v>
                </c:pt>
                <c:pt idx="50978">
                  <c:v>4.4978000000028562</c:v>
                </c:pt>
                <c:pt idx="50979">
                  <c:v>4.4979000000028559</c:v>
                </c:pt>
                <c:pt idx="50980">
                  <c:v>4.4980000000028557</c:v>
                </c:pt>
                <c:pt idx="50981">
                  <c:v>4.4981000000028555</c:v>
                </c:pt>
                <c:pt idx="50982">
                  <c:v>4.4982000000028552</c:v>
                </c:pt>
                <c:pt idx="50983">
                  <c:v>4.498300000002855</c:v>
                </c:pt>
                <c:pt idx="50984">
                  <c:v>4.4984000000028548</c:v>
                </c:pt>
                <c:pt idx="50985">
                  <c:v>4.4985000000028545</c:v>
                </c:pt>
                <c:pt idx="50986">
                  <c:v>4.4986000000028543</c:v>
                </c:pt>
                <c:pt idx="50987">
                  <c:v>4.4987000000028541</c:v>
                </c:pt>
                <c:pt idx="50988">
                  <c:v>4.4988000000028538</c:v>
                </c:pt>
                <c:pt idx="50989">
                  <c:v>4.4989000000028536</c:v>
                </c:pt>
                <c:pt idx="50990">
                  <c:v>4.4990000000028534</c:v>
                </c:pt>
                <c:pt idx="50991">
                  <c:v>4.4991000000028532</c:v>
                </c:pt>
                <c:pt idx="50992">
                  <c:v>4.4992000000028529</c:v>
                </c:pt>
                <c:pt idx="50993">
                  <c:v>4.4993000000028527</c:v>
                </c:pt>
                <c:pt idx="50994">
                  <c:v>4.4994000000028525</c:v>
                </c:pt>
                <c:pt idx="50995">
                  <c:v>4.4995000000028522</c:v>
                </c:pt>
                <c:pt idx="50996">
                  <c:v>4.499600000002852</c:v>
                </c:pt>
                <c:pt idx="50997">
                  <c:v>4.4997000000028518</c:v>
                </c:pt>
                <c:pt idx="50998">
                  <c:v>4.4998000000028515</c:v>
                </c:pt>
                <c:pt idx="50999">
                  <c:v>4.4999000000028513</c:v>
                </c:pt>
                <c:pt idx="51000">
                  <c:v>4.5000000000028511</c:v>
                </c:pt>
                <c:pt idx="51001">
                  <c:v>4.5001000000028508</c:v>
                </c:pt>
                <c:pt idx="51002">
                  <c:v>4.5002000000028506</c:v>
                </c:pt>
                <c:pt idx="51003">
                  <c:v>4.5003000000028504</c:v>
                </c:pt>
                <c:pt idx="51004">
                  <c:v>4.5004000000028501</c:v>
                </c:pt>
                <c:pt idx="51005">
                  <c:v>4.5005000000028499</c:v>
                </c:pt>
                <c:pt idx="51006">
                  <c:v>4.5006000000028497</c:v>
                </c:pt>
                <c:pt idx="51007">
                  <c:v>4.5007000000028494</c:v>
                </c:pt>
                <c:pt idx="51008">
                  <c:v>4.5008000000028492</c:v>
                </c:pt>
                <c:pt idx="51009">
                  <c:v>4.500900000002849</c:v>
                </c:pt>
                <c:pt idx="51010">
                  <c:v>4.5010000000028487</c:v>
                </c:pt>
                <c:pt idx="51011">
                  <c:v>4.5011000000028485</c:v>
                </c:pt>
                <c:pt idx="51012">
                  <c:v>4.5012000000028483</c:v>
                </c:pt>
                <c:pt idx="51013">
                  <c:v>4.501300000002848</c:v>
                </c:pt>
                <c:pt idx="51014">
                  <c:v>4.5014000000028478</c:v>
                </c:pt>
                <c:pt idx="51015">
                  <c:v>4.5015000000028476</c:v>
                </c:pt>
                <c:pt idx="51016">
                  <c:v>4.5016000000028473</c:v>
                </c:pt>
                <c:pt idx="51017">
                  <c:v>4.5017000000028471</c:v>
                </c:pt>
                <c:pt idx="51018">
                  <c:v>4.5018000000028469</c:v>
                </c:pt>
                <c:pt idx="51019">
                  <c:v>4.5019000000028466</c:v>
                </c:pt>
                <c:pt idx="51020">
                  <c:v>4.5020000000028464</c:v>
                </c:pt>
                <c:pt idx="51021">
                  <c:v>4.5021000000028462</c:v>
                </c:pt>
                <c:pt idx="51022">
                  <c:v>4.5022000000028459</c:v>
                </c:pt>
                <c:pt idx="51023">
                  <c:v>4.5023000000028457</c:v>
                </c:pt>
                <c:pt idx="51024">
                  <c:v>4.5024000000028455</c:v>
                </c:pt>
                <c:pt idx="51025">
                  <c:v>4.5025000000028452</c:v>
                </c:pt>
                <c:pt idx="51026">
                  <c:v>4.502600000002845</c:v>
                </c:pt>
                <c:pt idx="51027">
                  <c:v>4.5027000000028448</c:v>
                </c:pt>
                <c:pt idx="51028">
                  <c:v>4.5028000000028445</c:v>
                </c:pt>
                <c:pt idx="51029">
                  <c:v>4.5029000000028443</c:v>
                </c:pt>
                <c:pt idx="51030">
                  <c:v>4.5030000000028441</c:v>
                </c:pt>
                <c:pt idx="51031">
                  <c:v>4.5031000000028438</c:v>
                </c:pt>
                <c:pt idx="51032">
                  <c:v>4.5032000000028436</c:v>
                </c:pt>
                <c:pt idx="51033">
                  <c:v>4.5033000000028434</c:v>
                </c:pt>
                <c:pt idx="51034">
                  <c:v>4.5034000000028431</c:v>
                </c:pt>
                <c:pt idx="51035">
                  <c:v>4.5035000000028429</c:v>
                </c:pt>
                <c:pt idx="51036">
                  <c:v>4.5036000000028427</c:v>
                </c:pt>
                <c:pt idx="51037">
                  <c:v>4.5037000000028424</c:v>
                </c:pt>
                <c:pt idx="51038">
                  <c:v>4.5038000000028422</c:v>
                </c:pt>
                <c:pt idx="51039">
                  <c:v>4.503900000002842</c:v>
                </c:pt>
                <c:pt idx="51040">
                  <c:v>4.5040000000028417</c:v>
                </c:pt>
                <c:pt idx="51041">
                  <c:v>4.5041000000028415</c:v>
                </c:pt>
                <c:pt idx="51042">
                  <c:v>4.5042000000028413</c:v>
                </c:pt>
                <c:pt idx="51043">
                  <c:v>4.504300000002841</c:v>
                </c:pt>
                <c:pt idx="51044">
                  <c:v>4.5044000000028408</c:v>
                </c:pt>
                <c:pt idx="51045">
                  <c:v>4.5045000000028406</c:v>
                </c:pt>
                <c:pt idx="51046">
                  <c:v>4.5046000000028403</c:v>
                </c:pt>
                <c:pt idx="51047">
                  <c:v>4.5047000000028401</c:v>
                </c:pt>
                <c:pt idx="51048">
                  <c:v>4.5048000000028399</c:v>
                </c:pt>
                <c:pt idx="51049">
                  <c:v>4.5049000000028396</c:v>
                </c:pt>
                <c:pt idx="51050">
                  <c:v>4.5050000000028394</c:v>
                </c:pt>
                <c:pt idx="51051">
                  <c:v>4.5051000000028392</c:v>
                </c:pt>
                <c:pt idx="51052">
                  <c:v>4.5052000000028389</c:v>
                </c:pt>
                <c:pt idx="51053">
                  <c:v>4.5053000000028387</c:v>
                </c:pt>
                <c:pt idx="51054">
                  <c:v>4.5054000000028385</c:v>
                </c:pt>
                <c:pt idx="51055">
                  <c:v>4.5055000000028382</c:v>
                </c:pt>
                <c:pt idx="51056">
                  <c:v>4.505600000002838</c:v>
                </c:pt>
                <c:pt idx="51057">
                  <c:v>4.5057000000028378</c:v>
                </c:pt>
                <c:pt idx="51058">
                  <c:v>4.5058000000028375</c:v>
                </c:pt>
                <c:pt idx="51059">
                  <c:v>4.5059000000028373</c:v>
                </c:pt>
                <c:pt idx="51060">
                  <c:v>4.5060000000028371</c:v>
                </c:pt>
                <c:pt idx="51061">
                  <c:v>4.5061000000028368</c:v>
                </c:pt>
                <c:pt idx="51062">
                  <c:v>4.5062000000028366</c:v>
                </c:pt>
                <c:pt idx="51063">
                  <c:v>4.5063000000028364</c:v>
                </c:pt>
                <c:pt idx="51064">
                  <c:v>4.5064000000028361</c:v>
                </c:pt>
                <c:pt idx="51065">
                  <c:v>4.5065000000028359</c:v>
                </c:pt>
                <c:pt idx="51066">
                  <c:v>4.5066000000028357</c:v>
                </c:pt>
                <c:pt idx="51067">
                  <c:v>4.5067000000028354</c:v>
                </c:pt>
                <c:pt idx="51068">
                  <c:v>4.5068000000028352</c:v>
                </c:pt>
                <c:pt idx="51069">
                  <c:v>4.506900000002835</c:v>
                </c:pt>
                <c:pt idx="51070">
                  <c:v>4.5070000000028347</c:v>
                </c:pt>
                <c:pt idx="51071">
                  <c:v>4.5071000000028345</c:v>
                </c:pt>
                <c:pt idx="51072">
                  <c:v>4.5072000000028343</c:v>
                </c:pt>
                <c:pt idx="51073">
                  <c:v>4.507300000002834</c:v>
                </c:pt>
                <c:pt idx="51074">
                  <c:v>4.5074000000028338</c:v>
                </c:pt>
                <c:pt idx="51075">
                  <c:v>4.5075000000028336</c:v>
                </c:pt>
                <c:pt idx="51076">
                  <c:v>4.5076000000028333</c:v>
                </c:pt>
                <c:pt idx="51077">
                  <c:v>4.5077000000028331</c:v>
                </c:pt>
                <c:pt idx="51078">
                  <c:v>4.5078000000028329</c:v>
                </c:pt>
                <c:pt idx="51079">
                  <c:v>4.5079000000028326</c:v>
                </c:pt>
                <c:pt idx="51080">
                  <c:v>4.5080000000028324</c:v>
                </c:pt>
                <c:pt idx="51081">
                  <c:v>4.5081000000028322</c:v>
                </c:pt>
                <c:pt idx="51082">
                  <c:v>4.5082000000028319</c:v>
                </c:pt>
                <c:pt idx="51083">
                  <c:v>4.5083000000028317</c:v>
                </c:pt>
                <c:pt idx="51084">
                  <c:v>4.5084000000028315</c:v>
                </c:pt>
                <c:pt idx="51085">
                  <c:v>4.5085000000028312</c:v>
                </c:pt>
                <c:pt idx="51086">
                  <c:v>4.508600000002831</c:v>
                </c:pt>
                <c:pt idx="51087">
                  <c:v>4.5087000000028308</c:v>
                </c:pt>
                <c:pt idx="51088">
                  <c:v>4.5088000000028305</c:v>
                </c:pt>
                <c:pt idx="51089">
                  <c:v>4.5089000000028303</c:v>
                </c:pt>
                <c:pt idx="51090">
                  <c:v>4.5090000000028301</c:v>
                </c:pt>
                <c:pt idx="51091">
                  <c:v>4.5091000000028298</c:v>
                </c:pt>
                <c:pt idx="51092">
                  <c:v>4.5092000000028296</c:v>
                </c:pt>
                <c:pt idx="51093">
                  <c:v>4.5093000000028294</c:v>
                </c:pt>
                <c:pt idx="51094">
                  <c:v>4.5094000000028291</c:v>
                </c:pt>
                <c:pt idx="51095">
                  <c:v>4.5095000000028289</c:v>
                </c:pt>
                <c:pt idx="51096">
                  <c:v>4.5096000000028287</c:v>
                </c:pt>
                <c:pt idx="51097">
                  <c:v>4.5097000000028284</c:v>
                </c:pt>
                <c:pt idx="51098">
                  <c:v>4.5098000000028282</c:v>
                </c:pt>
                <c:pt idx="51099">
                  <c:v>4.509900000002828</c:v>
                </c:pt>
                <c:pt idx="51100">
                  <c:v>4.5100000000028277</c:v>
                </c:pt>
                <c:pt idx="51101">
                  <c:v>4.5101000000028275</c:v>
                </c:pt>
                <c:pt idx="51102">
                  <c:v>4.5102000000028273</c:v>
                </c:pt>
                <c:pt idx="51103">
                  <c:v>4.510300000002827</c:v>
                </c:pt>
                <c:pt idx="51104">
                  <c:v>4.5104000000028268</c:v>
                </c:pt>
                <c:pt idx="51105">
                  <c:v>4.5105000000028266</c:v>
                </c:pt>
                <c:pt idx="51106">
                  <c:v>4.5106000000028263</c:v>
                </c:pt>
                <c:pt idx="51107">
                  <c:v>4.5107000000028261</c:v>
                </c:pt>
                <c:pt idx="51108">
                  <c:v>4.5108000000028259</c:v>
                </c:pt>
                <c:pt idx="51109">
                  <c:v>4.5109000000028256</c:v>
                </c:pt>
                <c:pt idx="51110">
                  <c:v>4.5110000000028254</c:v>
                </c:pt>
                <c:pt idx="51111">
                  <c:v>4.5111000000028252</c:v>
                </c:pt>
                <c:pt idx="51112">
                  <c:v>4.511200000002825</c:v>
                </c:pt>
                <c:pt idx="51113">
                  <c:v>4.5113000000028247</c:v>
                </c:pt>
                <c:pt idx="51114">
                  <c:v>4.5114000000028245</c:v>
                </c:pt>
                <c:pt idx="51115">
                  <c:v>4.5115000000028243</c:v>
                </c:pt>
                <c:pt idx="51116">
                  <c:v>4.511600000002824</c:v>
                </c:pt>
                <c:pt idx="51117">
                  <c:v>4.5117000000028238</c:v>
                </c:pt>
                <c:pt idx="51118">
                  <c:v>4.5118000000028236</c:v>
                </c:pt>
                <c:pt idx="51119">
                  <c:v>4.5119000000028233</c:v>
                </c:pt>
                <c:pt idx="51120">
                  <c:v>4.5120000000028231</c:v>
                </c:pt>
                <c:pt idx="51121">
                  <c:v>4.5121000000028229</c:v>
                </c:pt>
                <c:pt idx="51122">
                  <c:v>4.5122000000028226</c:v>
                </c:pt>
                <c:pt idx="51123">
                  <c:v>4.5123000000028224</c:v>
                </c:pt>
                <c:pt idx="51124">
                  <c:v>4.5124000000028222</c:v>
                </c:pt>
                <c:pt idx="51125">
                  <c:v>4.5125000000028219</c:v>
                </c:pt>
                <c:pt idx="51126">
                  <c:v>4.5126000000028217</c:v>
                </c:pt>
                <c:pt idx="51127">
                  <c:v>4.5127000000028215</c:v>
                </c:pt>
                <c:pt idx="51128">
                  <c:v>4.5128000000028212</c:v>
                </c:pt>
                <c:pt idx="51129">
                  <c:v>4.512900000002821</c:v>
                </c:pt>
                <c:pt idx="51130">
                  <c:v>4.5130000000028208</c:v>
                </c:pt>
                <c:pt idx="51131">
                  <c:v>4.5131000000028205</c:v>
                </c:pt>
                <c:pt idx="51132">
                  <c:v>4.5132000000028203</c:v>
                </c:pt>
                <c:pt idx="51133">
                  <c:v>4.5133000000028201</c:v>
                </c:pt>
                <c:pt idx="51134">
                  <c:v>4.5134000000028198</c:v>
                </c:pt>
                <c:pt idx="51135">
                  <c:v>4.5135000000028196</c:v>
                </c:pt>
                <c:pt idx="51136">
                  <c:v>4.5136000000028194</c:v>
                </c:pt>
                <c:pt idx="51137">
                  <c:v>4.5137000000028191</c:v>
                </c:pt>
                <c:pt idx="51138">
                  <c:v>4.5138000000028189</c:v>
                </c:pt>
                <c:pt idx="51139">
                  <c:v>4.5139000000028187</c:v>
                </c:pt>
                <c:pt idx="51140">
                  <c:v>4.5140000000028184</c:v>
                </c:pt>
                <c:pt idx="51141">
                  <c:v>4.5141000000028182</c:v>
                </c:pt>
                <c:pt idx="51142">
                  <c:v>4.514200000002818</c:v>
                </c:pt>
                <c:pt idx="51143">
                  <c:v>4.5143000000028177</c:v>
                </c:pt>
                <c:pt idx="51144">
                  <c:v>4.5144000000028175</c:v>
                </c:pt>
                <c:pt idx="51145">
                  <c:v>4.5145000000028173</c:v>
                </c:pt>
                <c:pt idx="51146">
                  <c:v>4.514600000002817</c:v>
                </c:pt>
                <c:pt idx="51147">
                  <c:v>4.5147000000028168</c:v>
                </c:pt>
                <c:pt idx="51148">
                  <c:v>4.5148000000028166</c:v>
                </c:pt>
                <c:pt idx="51149">
                  <c:v>4.5149000000028163</c:v>
                </c:pt>
                <c:pt idx="51150">
                  <c:v>4.5150000000028161</c:v>
                </c:pt>
                <c:pt idx="51151">
                  <c:v>4.5151000000028159</c:v>
                </c:pt>
                <c:pt idx="51152">
                  <c:v>4.5152000000028156</c:v>
                </c:pt>
                <c:pt idx="51153">
                  <c:v>4.5153000000028154</c:v>
                </c:pt>
                <c:pt idx="51154">
                  <c:v>4.5154000000028152</c:v>
                </c:pt>
                <c:pt idx="51155">
                  <c:v>4.5155000000028149</c:v>
                </c:pt>
                <c:pt idx="51156">
                  <c:v>4.5156000000028147</c:v>
                </c:pt>
                <c:pt idx="51157">
                  <c:v>4.5157000000028145</c:v>
                </c:pt>
                <c:pt idx="51158">
                  <c:v>4.5158000000028142</c:v>
                </c:pt>
                <c:pt idx="51159">
                  <c:v>4.515900000002814</c:v>
                </c:pt>
                <c:pt idx="51160">
                  <c:v>4.5160000000028138</c:v>
                </c:pt>
                <c:pt idx="51161">
                  <c:v>4.5161000000028135</c:v>
                </c:pt>
                <c:pt idx="51162">
                  <c:v>4.5162000000028133</c:v>
                </c:pt>
                <c:pt idx="51163">
                  <c:v>4.5163000000028131</c:v>
                </c:pt>
                <c:pt idx="51164">
                  <c:v>4.5164000000028128</c:v>
                </c:pt>
                <c:pt idx="51165">
                  <c:v>4.5165000000028126</c:v>
                </c:pt>
                <c:pt idx="51166">
                  <c:v>4.5166000000028124</c:v>
                </c:pt>
                <c:pt idx="51167">
                  <c:v>4.5167000000028121</c:v>
                </c:pt>
                <c:pt idx="51168">
                  <c:v>4.5168000000028119</c:v>
                </c:pt>
                <c:pt idx="51169">
                  <c:v>4.5169000000028117</c:v>
                </c:pt>
                <c:pt idx="51170">
                  <c:v>4.5170000000028114</c:v>
                </c:pt>
                <c:pt idx="51171">
                  <c:v>4.5171000000028112</c:v>
                </c:pt>
                <c:pt idx="51172">
                  <c:v>4.517200000002811</c:v>
                </c:pt>
                <c:pt idx="51173">
                  <c:v>4.5173000000028107</c:v>
                </c:pt>
                <c:pt idx="51174">
                  <c:v>4.5174000000028105</c:v>
                </c:pt>
                <c:pt idx="51175">
                  <c:v>4.5175000000028103</c:v>
                </c:pt>
                <c:pt idx="51176">
                  <c:v>4.51760000000281</c:v>
                </c:pt>
                <c:pt idx="51177">
                  <c:v>4.5177000000028098</c:v>
                </c:pt>
                <c:pt idx="51178">
                  <c:v>4.5178000000028096</c:v>
                </c:pt>
                <c:pt idx="51179">
                  <c:v>4.5179000000028093</c:v>
                </c:pt>
                <c:pt idx="51180">
                  <c:v>4.5180000000028091</c:v>
                </c:pt>
                <c:pt idx="51181">
                  <c:v>4.5181000000028089</c:v>
                </c:pt>
                <c:pt idx="51182">
                  <c:v>4.5182000000028086</c:v>
                </c:pt>
                <c:pt idx="51183">
                  <c:v>4.5183000000028084</c:v>
                </c:pt>
                <c:pt idx="51184">
                  <c:v>4.5184000000028082</c:v>
                </c:pt>
                <c:pt idx="51185">
                  <c:v>4.5185000000028079</c:v>
                </c:pt>
                <c:pt idx="51186">
                  <c:v>4.5186000000028077</c:v>
                </c:pt>
                <c:pt idx="51187">
                  <c:v>4.5187000000028075</c:v>
                </c:pt>
                <c:pt idx="51188">
                  <c:v>4.5188000000028072</c:v>
                </c:pt>
                <c:pt idx="51189">
                  <c:v>4.518900000002807</c:v>
                </c:pt>
                <c:pt idx="51190">
                  <c:v>4.5190000000028068</c:v>
                </c:pt>
                <c:pt idx="51191">
                  <c:v>4.5191000000028065</c:v>
                </c:pt>
                <c:pt idx="51192">
                  <c:v>4.5192000000028063</c:v>
                </c:pt>
                <c:pt idx="51193">
                  <c:v>4.5193000000028061</c:v>
                </c:pt>
                <c:pt idx="51194">
                  <c:v>4.5194000000028058</c:v>
                </c:pt>
                <c:pt idx="51195">
                  <c:v>4.5195000000028056</c:v>
                </c:pt>
                <c:pt idx="51196">
                  <c:v>4.5196000000028054</c:v>
                </c:pt>
                <c:pt idx="51197">
                  <c:v>4.5197000000028051</c:v>
                </c:pt>
                <c:pt idx="51198">
                  <c:v>4.5198000000028049</c:v>
                </c:pt>
                <c:pt idx="51199">
                  <c:v>4.5199000000028047</c:v>
                </c:pt>
                <c:pt idx="51200">
                  <c:v>4.5200000000028044</c:v>
                </c:pt>
                <c:pt idx="51201">
                  <c:v>4.5201000000028042</c:v>
                </c:pt>
                <c:pt idx="51202">
                  <c:v>4.520200000002804</c:v>
                </c:pt>
                <c:pt idx="51203">
                  <c:v>4.5203000000028037</c:v>
                </c:pt>
                <c:pt idx="51204">
                  <c:v>4.5204000000028035</c:v>
                </c:pt>
                <c:pt idx="51205">
                  <c:v>4.5205000000028033</c:v>
                </c:pt>
                <c:pt idx="51206">
                  <c:v>4.520600000002803</c:v>
                </c:pt>
                <c:pt idx="51207">
                  <c:v>4.5207000000028028</c:v>
                </c:pt>
                <c:pt idx="51208">
                  <c:v>4.5208000000028026</c:v>
                </c:pt>
                <c:pt idx="51209">
                  <c:v>4.5209000000028023</c:v>
                </c:pt>
                <c:pt idx="51210">
                  <c:v>4.5210000000028021</c:v>
                </c:pt>
                <c:pt idx="51211">
                  <c:v>4.5211000000028019</c:v>
                </c:pt>
                <c:pt idx="51212">
                  <c:v>4.5212000000028016</c:v>
                </c:pt>
                <c:pt idx="51213">
                  <c:v>4.5213000000028014</c:v>
                </c:pt>
                <c:pt idx="51214">
                  <c:v>4.5214000000028012</c:v>
                </c:pt>
                <c:pt idx="51215">
                  <c:v>4.5215000000028009</c:v>
                </c:pt>
                <c:pt idx="51216">
                  <c:v>4.5216000000028007</c:v>
                </c:pt>
                <c:pt idx="51217">
                  <c:v>4.5217000000028005</c:v>
                </c:pt>
                <c:pt idx="51218">
                  <c:v>4.5218000000028002</c:v>
                </c:pt>
                <c:pt idx="51219">
                  <c:v>4.5219000000028</c:v>
                </c:pt>
                <c:pt idx="51220">
                  <c:v>4.5220000000027998</c:v>
                </c:pt>
                <c:pt idx="51221">
                  <c:v>4.5221000000027995</c:v>
                </c:pt>
                <c:pt idx="51222">
                  <c:v>4.5222000000027993</c:v>
                </c:pt>
                <c:pt idx="51223">
                  <c:v>4.5223000000027991</c:v>
                </c:pt>
                <c:pt idx="51224">
                  <c:v>4.5224000000027988</c:v>
                </c:pt>
                <c:pt idx="51225">
                  <c:v>4.5225000000027986</c:v>
                </c:pt>
                <c:pt idx="51226">
                  <c:v>4.5226000000027984</c:v>
                </c:pt>
                <c:pt idx="51227">
                  <c:v>4.5227000000027981</c:v>
                </c:pt>
                <c:pt idx="51228">
                  <c:v>4.5228000000027979</c:v>
                </c:pt>
                <c:pt idx="51229">
                  <c:v>4.5229000000027977</c:v>
                </c:pt>
                <c:pt idx="51230">
                  <c:v>4.5230000000027974</c:v>
                </c:pt>
                <c:pt idx="51231">
                  <c:v>4.5231000000027972</c:v>
                </c:pt>
                <c:pt idx="51232">
                  <c:v>4.523200000002797</c:v>
                </c:pt>
                <c:pt idx="51233">
                  <c:v>4.5233000000027968</c:v>
                </c:pt>
                <c:pt idx="51234">
                  <c:v>4.5234000000027965</c:v>
                </c:pt>
                <c:pt idx="51235">
                  <c:v>4.5235000000027963</c:v>
                </c:pt>
                <c:pt idx="51236">
                  <c:v>4.5236000000027961</c:v>
                </c:pt>
                <c:pt idx="51237">
                  <c:v>4.5237000000027958</c:v>
                </c:pt>
                <c:pt idx="51238">
                  <c:v>4.5238000000027956</c:v>
                </c:pt>
                <c:pt idx="51239">
                  <c:v>4.5239000000027954</c:v>
                </c:pt>
                <c:pt idx="51240">
                  <c:v>4.5240000000027951</c:v>
                </c:pt>
                <c:pt idx="51241">
                  <c:v>4.5241000000027949</c:v>
                </c:pt>
                <c:pt idx="51242">
                  <c:v>4.5242000000027947</c:v>
                </c:pt>
                <c:pt idx="51243">
                  <c:v>4.5243000000027944</c:v>
                </c:pt>
                <c:pt idx="51244">
                  <c:v>4.5244000000027942</c:v>
                </c:pt>
                <c:pt idx="51245">
                  <c:v>4.524500000002794</c:v>
                </c:pt>
                <c:pt idx="51246">
                  <c:v>4.5246000000027937</c:v>
                </c:pt>
                <c:pt idx="51247">
                  <c:v>4.5247000000027935</c:v>
                </c:pt>
                <c:pt idx="51248">
                  <c:v>4.5248000000027933</c:v>
                </c:pt>
                <c:pt idx="51249">
                  <c:v>4.524900000002793</c:v>
                </c:pt>
                <c:pt idx="51250">
                  <c:v>4.5250000000027928</c:v>
                </c:pt>
                <c:pt idx="51251">
                  <c:v>4.5251000000027926</c:v>
                </c:pt>
                <c:pt idx="51252">
                  <c:v>4.5252000000027923</c:v>
                </c:pt>
                <c:pt idx="51253">
                  <c:v>4.5253000000027921</c:v>
                </c:pt>
                <c:pt idx="51254">
                  <c:v>4.5254000000027919</c:v>
                </c:pt>
                <c:pt idx="51255">
                  <c:v>4.5255000000027916</c:v>
                </c:pt>
                <c:pt idx="51256">
                  <c:v>4.5256000000027914</c:v>
                </c:pt>
                <c:pt idx="51257">
                  <c:v>4.5257000000027912</c:v>
                </c:pt>
                <c:pt idx="51258">
                  <c:v>4.5258000000027909</c:v>
                </c:pt>
                <c:pt idx="51259">
                  <c:v>4.5259000000027907</c:v>
                </c:pt>
                <c:pt idx="51260">
                  <c:v>4.5260000000027905</c:v>
                </c:pt>
                <c:pt idx="51261">
                  <c:v>4.5261000000027902</c:v>
                </c:pt>
                <c:pt idx="51262">
                  <c:v>4.52620000000279</c:v>
                </c:pt>
                <c:pt idx="51263">
                  <c:v>4.5263000000027898</c:v>
                </c:pt>
                <c:pt idx="51264">
                  <c:v>4.5264000000027895</c:v>
                </c:pt>
                <c:pt idx="51265">
                  <c:v>4.5265000000027893</c:v>
                </c:pt>
                <c:pt idx="51266">
                  <c:v>4.5266000000027891</c:v>
                </c:pt>
                <c:pt idx="51267">
                  <c:v>4.5267000000027888</c:v>
                </c:pt>
                <c:pt idx="51268">
                  <c:v>4.5268000000027886</c:v>
                </c:pt>
                <c:pt idx="51269">
                  <c:v>4.5269000000027884</c:v>
                </c:pt>
                <c:pt idx="51270">
                  <c:v>4.5270000000027881</c:v>
                </c:pt>
                <c:pt idx="51271">
                  <c:v>4.5271000000027879</c:v>
                </c:pt>
                <c:pt idx="51272">
                  <c:v>4.5272000000027877</c:v>
                </c:pt>
                <c:pt idx="51273">
                  <c:v>4.5273000000027874</c:v>
                </c:pt>
                <c:pt idx="51274">
                  <c:v>4.5274000000027872</c:v>
                </c:pt>
                <c:pt idx="51275">
                  <c:v>4.527500000002787</c:v>
                </c:pt>
                <c:pt idx="51276">
                  <c:v>4.5276000000027867</c:v>
                </c:pt>
                <c:pt idx="51277">
                  <c:v>4.5277000000027865</c:v>
                </c:pt>
                <c:pt idx="51278">
                  <c:v>4.5278000000027863</c:v>
                </c:pt>
                <c:pt idx="51279">
                  <c:v>4.527900000002786</c:v>
                </c:pt>
                <c:pt idx="51280">
                  <c:v>4.5280000000027858</c:v>
                </c:pt>
                <c:pt idx="51281">
                  <c:v>4.5281000000027856</c:v>
                </c:pt>
                <c:pt idx="51282">
                  <c:v>4.5282000000027853</c:v>
                </c:pt>
                <c:pt idx="51283">
                  <c:v>4.5283000000027851</c:v>
                </c:pt>
                <c:pt idx="51284">
                  <c:v>4.5284000000027849</c:v>
                </c:pt>
                <c:pt idx="51285">
                  <c:v>4.5285000000027846</c:v>
                </c:pt>
                <c:pt idx="51286">
                  <c:v>4.5286000000027844</c:v>
                </c:pt>
                <c:pt idx="51287">
                  <c:v>4.5287000000027842</c:v>
                </c:pt>
                <c:pt idx="51288">
                  <c:v>4.5288000000027839</c:v>
                </c:pt>
                <c:pt idx="51289">
                  <c:v>4.5289000000027837</c:v>
                </c:pt>
                <c:pt idx="51290">
                  <c:v>4.5290000000027835</c:v>
                </c:pt>
                <c:pt idx="51291">
                  <c:v>4.5291000000027832</c:v>
                </c:pt>
                <c:pt idx="51292">
                  <c:v>4.529200000002783</c:v>
                </c:pt>
                <c:pt idx="51293">
                  <c:v>4.5293000000027828</c:v>
                </c:pt>
                <c:pt idx="51294">
                  <c:v>4.5294000000027825</c:v>
                </c:pt>
                <c:pt idx="51295">
                  <c:v>4.5295000000027823</c:v>
                </c:pt>
                <c:pt idx="51296">
                  <c:v>4.5296000000027821</c:v>
                </c:pt>
                <c:pt idx="51297">
                  <c:v>4.5297000000027818</c:v>
                </c:pt>
                <c:pt idx="51298">
                  <c:v>4.5298000000027816</c:v>
                </c:pt>
                <c:pt idx="51299">
                  <c:v>4.5299000000027814</c:v>
                </c:pt>
                <c:pt idx="51300">
                  <c:v>4.5300000000027811</c:v>
                </c:pt>
                <c:pt idx="51301">
                  <c:v>4.5301000000027809</c:v>
                </c:pt>
                <c:pt idx="51302">
                  <c:v>4.5302000000027807</c:v>
                </c:pt>
                <c:pt idx="51303">
                  <c:v>4.5303000000027804</c:v>
                </c:pt>
                <c:pt idx="51304">
                  <c:v>4.5304000000027802</c:v>
                </c:pt>
                <c:pt idx="51305">
                  <c:v>4.53050000000278</c:v>
                </c:pt>
                <c:pt idx="51306">
                  <c:v>4.5306000000027797</c:v>
                </c:pt>
                <c:pt idx="51307">
                  <c:v>4.5307000000027795</c:v>
                </c:pt>
                <c:pt idx="51308">
                  <c:v>4.5308000000027793</c:v>
                </c:pt>
                <c:pt idx="51309">
                  <c:v>4.530900000002779</c:v>
                </c:pt>
                <c:pt idx="51310">
                  <c:v>4.5310000000027788</c:v>
                </c:pt>
                <c:pt idx="51311">
                  <c:v>4.5311000000027786</c:v>
                </c:pt>
                <c:pt idx="51312">
                  <c:v>4.5312000000027783</c:v>
                </c:pt>
                <c:pt idx="51313">
                  <c:v>4.5313000000027781</c:v>
                </c:pt>
                <c:pt idx="51314">
                  <c:v>4.5314000000027779</c:v>
                </c:pt>
                <c:pt idx="51315">
                  <c:v>4.5315000000027776</c:v>
                </c:pt>
                <c:pt idx="51316">
                  <c:v>4.5316000000027774</c:v>
                </c:pt>
                <c:pt idx="51317">
                  <c:v>4.5317000000027772</c:v>
                </c:pt>
                <c:pt idx="51318">
                  <c:v>4.5318000000027769</c:v>
                </c:pt>
                <c:pt idx="51319">
                  <c:v>4.5319000000027767</c:v>
                </c:pt>
                <c:pt idx="51320">
                  <c:v>4.5320000000027765</c:v>
                </c:pt>
                <c:pt idx="51321">
                  <c:v>4.5321000000027762</c:v>
                </c:pt>
                <c:pt idx="51322">
                  <c:v>4.532200000002776</c:v>
                </c:pt>
                <c:pt idx="51323">
                  <c:v>4.5323000000027758</c:v>
                </c:pt>
                <c:pt idx="51324">
                  <c:v>4.5324000000027755</c:v>
                </c:pt>
                <c:pt idx="51325">
                  <c:v>4.5325000000027753</c:v>
                </c:pt>
                <c:pt idx="51326">
                  <c:v>4.5326000000027751</c:v>
                </c:pt>
                <c:pt idx="51327">
                  <c:v>4.5327000000027748</c:v>
                </c:pt>
                <c:pt idx="51328">
                  <c:v>4.5328000000027746</c:v>
                </c:pt>
                <c:pt idx="51329">
                  <c:v>4.5329000000027744</c:v>
                </c:pt>
                <c:pt idx="51330">
                  <c:v>4.5330000000027741</c:v>
                </c:pt>
                <c:pt idx="51331">
                  <c:v>4.5331000000027739</c:v>
                </c:pt>
                <c:pt idx="51332">
                  <c:v>4.5332000000027737</c:v>
                </c:pt>
                <c:pt idx="51333">
                  <c:v>4.5333000000027734</c:v>
                </c:pt>
                <c:pt idx="51334">
                  <c:v>4.5334000000027732</c:v>
                </c:pt>
                <c:pt idx="51335">
                  <c:v>4.533500000002773</c:v>
                </c:pt>
                <c:pt idx="51336">
                  <c:v>4.5336000000027727</c:v>
                </c:pt>
                <c:pt idx="51337">
                  <c:v>4.5337000000027725</c:v>
                </c:pt>
                <c:pt idx="51338">
                  <c:v>4.5338000000027723</c:v>
                </c:pt>
                <c:pt idx="51339">
                  <c:v>4.533900000002772</c:v>
                </c:pt>
                <c:pt idx="51340">
                  <c:v>4.5340000000027718</c:v>
                </c:pt>
                <c:pt idx="51341">
                  <c:v>4.5341000000027716</c:v>
                </c:pt>
                <c:pt idx="51342">
                  <c:v>4.5342000000027713</c:v>
                </c:pt>
                <c:pt idx="51343">
                  <c:v>4.5343000000027711</c:v>
                </c:pt>
                <c:pt idx="51344">
                  <c:v>4.5344000000027709</c:v>
                </c:pt>
                <c:pt idx="51345">
                  <c:v>4.5345000000027706</c:v>
                </c:pt>
                <c:pt idx="51346">
                  <c:v>4.5346000000027704</c:v>
                </c:pt>
                <c:pt idx="51347">
                  <c:v>4.5347000000027702</c:v>
                </c:pt>
                <c:pt idx="51348">
                  <c:v>4.5348000000027699</c:v>
                </c:pt>
                <c:pt idx="51349">
                  <c:v>4.5349000000027697</c:v>
                </c:pt>
                <c:pt idx="51350">
                  <c:v>4.5350000000027695</c:v>
                </c:pt>
                <c:pt idx="51351">
                  <c:v>4.5351000000027692</c:v>
                </c:pt>
                <c:pt idx="51352">
                  <c:v>4.535200000002769</c:v>
                </c:pt>
                <c:pt idx="51353">
                  <c:v>4.5353000000027688</c:v>
                </c:pt>
                <c:pt idx="51354">
                  <c:v>4.5354000000027686</c:v>
                </c:pt>
                <c:pt idx="51355">
                  <c:v>4.5355000000027683</c:v>
                </c:pt>
                <c:pt idx="51356">
                  <c:v>4.5356000000027681</c:v>
                </c:pt>
                <c:pt idx="51357">
                  <c:v>4.5357000000027679</c:v>
                </c:pt>
                <c:pt idx="51358">
                  <c:v>4.5358000000027676</c:v>
                </c:pt>
                <c:pt idx="51359">
                  <c:v>4.5359000000027674</c:v>
                </c:pt>
                <c:pt idx="51360">
                  <c:v>4.5360000000027672</c:v>
                </c:pt>
                <c:pt idx="51361">
                  <c:v>4.5361000000027669</c:v>
                </c:pt>
                <c:pt idx="51362">
                  <c:v>4.5362000000027667</c:v>
                </c:pt>
                <c:pt idx="51363">
                  <c:v>4.5363000000027665</c:v>
                </c:pt>
                <c:pt idx="51364">
                  <c:v>4.5364000000027662</c:v>
                </c:pt>
                <c:pt idx="51365">
                  <c:v>4.536500000002766</c:v>
                </c:pt>
                <c:pt idx="51366">
                  <c:v>4.5366000000027658</c:v>
                </c:pt>
                <c:pt idx="51367">
                  <c:v>4.5367000000027655</c:v>
                </c:pt>
                <c:pt idx="51368">
                  <c:v>4.5368000000027653</c:v>
                </c:pt>
                <c:pt idx="51369">
                  <c:v>4.5369000000027651</c:v>
                </c:pt>
                <c:pt idx="51370">
                  <c:v>4.5370000000027648</c:v>
                </c:pt>
                <c:pt idx="51371">
                  <c:v>4.5371000000027646</c:v>
                </c:pt>
                <c:pt idx="51372">
                  <c:v>4.5372000000027644</c:v>
                </c:pt>
                <c:pt idx="51373">
                  <c:v>4.5373000000027641</c:v>
                </c:pt>
                <c:pt idx="51374">
                  <c:v>4.5374000000027639</c:v>
                </c:pt>
                <c:pt idx="51375">
                  <c:v>4.5375000000027637</c:v>
                </c:pt>
                <c:pt idx="51376">
                  <c:v>4.5376000000027634</c:v>
                </c:pt>
                <c:pt idx="51377">
                  <c:v>4.5377000000027632</c:v>
                </c:pt>
                <c:pt idx="51378">
                  <c:v>4.537800000002763</c:v>
                </c:pt>
                <c:pt idx="51379">
                  <c:v>4.5379000000027627</c:v>
                </c:pt>
                <c:pt idx="51380">
                  <c:v>4.5380000000027625</c:v>
                </c:pt>
                <c:pt idx="51381">
                  <c:v>4.5381000000027623</c:v>
                </c:pt>
                <c:pt idx="51382">
                  <c:v>4.538200000002762</c:v>
                </c:pt>
                <c:pt idx="51383">
                  <c:v>4.5383000000027618</c:v>
                </c:pt>
                <c:pt idx="51384">
                  <c:v>4.5384000000027616</c:v>
                </c:pt>
                <c:pt idx="51385">
                  <c:v>4.5385000000027613</c:v>
                </c:pt>
                <c:pt idx="51386">
                  <c:v>4.5386000000027611</c:v>
                </c:pt>
                <c:pt idx="51387">
                  <c:v>4.5387000000027609</c:v>
                </c:pt>
                <c:pt idx="51388">
                  <c:v>4.5388000000027606</c:v>
                </c:pt>
                <c:pt idx="51389">
                  <c:v>4.5389000000027604</c:v>
                </c:pt>
                <c:pt idx="51390">
                  <c:v>4.5390000000027602</c:v>
                </c:pt>
                <c:pt idx="51391">
                  <c:v>4.5391000000027599</c:v>
                </c:pt>
                <c:pt idx="51392">
                  <c:v>4.5392000000027597</c:v>
                </c:pt>
                <c:pt idx="51393">
                  <c:v>4.5393000000027595</c:v>
                </c:pt>
                <c:pt idx="51394">
                  <c:v>4.5394000000027592</c:v>
                </c:pt>
                <c:pt idx="51395">
                  <c:v>4.539500000002759</c:v>
                </c:pt>
                <c:pt idx="51396">
                  <c:v>4.5396000000027588</c:v>
                </c:pt>
                <c:pt idx="51397">
                  <c:v>4.5397000000027585</c:v>
                </c:pt>
                <c:pt idx="51398">
                  <c:v>4.5398000000027583</c:v>
                </c:pt>
                <c:pt idx="51399">
                  <c:v>4.5399000000027581</c:v>
                </c:pt>
                <c:pt idx="51400">
                  <c:v>4.5400000000027578</c:v>
                </c:pt>
                <c:pt idx="51401">
                  <c:v>4.5401000000027576</c:v>
                </c:pt>
                <c:pt idx="51402">
                  <c:v>4.5402000000027574</c:v>
                </c:pt>
                <c:pt idx="51403">
                  <c:v>4.5403000000027571</c:v>
                </c:pt>
                <c:pt idx="51404">
                  <c:v>4.5404000000027569</c:v>
                </c:pt>
                <c:pt idx="51405">
                  <c:v>4.5405000000027567</c:v>
                </c:pt>
                <c:pt idx="51406">
                  <c:v>4.5406000000027564</c:v>
                </c:pt>
                <c:pt idx="51407">
                  <c:v>4.5407000000027562</c:v>
                </c:pt>
                <c:pt idx="51408">
                  <c:v>4.540800000002756</c:v>
                </c:pt>
                <c:pt idx="51409">
                  <c:v>4.5409000000027557</c:v>
                </c:pt>
                <c:pt idx="51410">
                  <c:v>4.5410000000027555</c:v>
                </c:pt>
                <c:pt idx="51411">
                  <c:v>4.5411000000027553</c:v>
                </c:pt>
                <c:pt idx="51412">
                  <c:v>4.541200000002755</c:v>
                </c:pt>
                <c:pt idx="51413">
                  <c:v>4.5413000000027548</c:v>
                </c:pt>
                <c:pt idx="51414">
                  <c:v>4.5414000000027546</c:v>
                </c:pt>
                <c:pt idx="51415">
                  <c:v>4.5415000000027543</c:v>
                </c:pt>
                <c:pt idx="51416">
                  <c:v>4.5416000000027541</c:v>
                </c:pt>
                <c:pt idx="51417">
                  <c:v>4.5417000000027539</c:v>
                </c:pt>
                <c:pt idx="51418">
                  <c:v>4.5418000000027536</c:v>
                </c:pt>
                <c:pt idx="51419">
                  <c:v>4.5419000000027534</c:v>
                </c:pt>
                <c:pt idx="51420">
                  <c:v>4.5420000000027532</c:v>
                </c:pt>
                <c:pt idx="51421">
                  <c:v>4.5421000000027529</c:v>
                </c:pt>
                <c:pt idx="51422">
                  <c:v>4.5422000000027527</c:v>
                </c:pt>
                <c:pt idx="51423">
                  <c:v>4.5423000000027525</c:v>
                </c:pt>
                <c:pt idx="51424">
                  <c:v>4.5424000000027522</c:v>
                </c:pt>
                <c:pt idx="51425">
                  <c:v>4.542500000002752</c:v>
                </c:pt>
                <c:pt idx="51426">
                  <c:v>4.5426000000027518</c:v>
                </c:pt>
                <c:pt idx="51427">
                  <c:v>4.5427000000027515</c:v>
                </c:pt>
                <c:pt idx="51428">
                  <c:v>4.5428000000027513</c:v>
                </c:pt>
                <c:pt idx="51429">
                  <c:v>4.5429000000027511</c:v>
                </c:pt>
                <c:pt idx="51430">
                  <c:v>4.5430000000027508</c:v>
                </c:pt>
                <c:pt idx="51431">
                  <c:v>4.5431000000027506</c:v>
                </c:pt>
                <c:pt idx="51432">
                  <c:v>4.5432000000027504</c:v>
                </c:pt>
                <c:pt idx="51433">
                  <c:v>4.5433000000027501</c:v>
                </c:pt>
                <c:pt idx="51434">
                  <c:v>4.5434000000027499</c:v>
                </c:pt>
                <c:pt idx="51435">
                  <c:v>4.5435000000027497</c:v>
                </c:pt>
                <c:pt idx="51436">
                  <c:v>4.5436000000027494</c:v>
                </c:pt>
                <c:pt idx="51437">
                  <c:v>4.5437000000027492</c:v>
                </c:pt>
                <c:pt idx="51438">
                  <c:v>4.543800000002749</c:v>
                </c:pt>
                <c:pt idx="51439">
                  <c:v>4.5439000000027487</c:v>
                </c:pt>
                <c:pt idx="51440">
                  <c:v>4.5440000000027485</c:v>
                </c:pt>
                <c:pt idx="51441">
                  <c:v>4.5441000000027483</c:v>
                </c:pt>
                <c:pt idx="51442">
                  <c:v>4.544200000002748</c:v>
                </c:pt>
                <c:pt idx="51443">
                  <c:v>4.5443000000027478</c:v>
                </c:pt>
                <c:pt idx="51444">
                  <c:v>4.5444000000027476</c:v>
                </c:pt>
                <c:pt idx="51445">
                  <c:v>4.5445000000027473</c:v>
                </c:pt>
                <c:pt idx="51446">
                  <c:v>4.5446000000027471</c:v>
                </c:pt>
                <c:pt idx="51447">
                  <c:v>4.5447000000027469</c:v>
                </c:pt>
                <c:pt idx="51448">
                  <c:v>4.5448000000027466</c:v>
                </c:pt>
                <c:pt idx="51449">
                  <c:v>4.5449000000027464</c:v>
                </c:pt>
                <c:pt idx="51450">
                  <c:v>4.5450000000027462</c:v>
                </c:pt>
                <c:pt idx="51451">
                  <c:v>4.5451000000027459</c:v>
                </c:pt>
                <c:pt idx="51452">
                  <c:v>4.5452000000027457</c:v>
                </c:pt>
                <c:pt idx="51453">
                  <c:v>4.5453000000027455</c:v>
                </c:pt>
                <c:pt idx="51454">
                  <c:v>4.5454000000027452</c:v>
                </c:pt>
                <c:pt idx="51455">
                  <c:v>4.545500000002745</c:v>
                </c:pt>
                <c:pt idx="51456">
                  <c:v>4.5456000000027448</c:v>
                </c:pt>
                <c:pt idx="51457">
                  <c:v>4.5457000000027445</c:v>
                </c:pt>
                <c:pt idx="51458">
                  <c:v>4.5458000000027443</c:v>
                </c:pt>
                <c:pt idx="51459">
                  <c:v>4.5459000000027441</c:v>
                </c:pt>
                <c:pt idx="51460">
                  <c:v>4.5460000000027438</c:v>
                </c:pt>
                <c:pt idx="51461">
                  <c:v>4.5461000000027436</c:v>
                </c:pt>
                <c:pt idx="51462">
                  <c:v>4.5462000000027434</c:v>
                </c:pt>
                <c:pt idx="51463">
                  <c:v>4.5463000000027431</c:v>
                </c:pt>
                <c:pt idx="51464">
                  <c:v>4.5464000000027429</c:v>
                </c:pt>
                <c:pt idx="51465">
                  <c:v>4.5465000000027427</c:v>
                </c:pt>
                <c:pt idx="51466">
                  <c:v>4.5466000000027424</c:v>
                </c:pt>
                <c:pt idx="51467">
                  <c:v>4.5467000000027422</c:v>
                </c:pt>
                <c:pt idx="51468">
                  <c:v>4.546800000002742</c:v>
                </c:pt>
                <c:pt idx="51469">
                  <c:v>4.5469000000027417</c:v>
                </c:pt>
                <c:pt idx="51470">
                  <c:v>4.5470000000027415</c:v>
                </c:pt>
                <c:pt idx="51471">
                  <c:v>4.5471000000027413</c:v>
                </c:pt>
                <c:pt idx="51472">
                  <c:v>4.547200000002741</c:v>
                </c:pt>
                <c:pt idx="51473">
                  <c:v>4.5473000000027408</c:v>
                </c:pt>
                <c:pt idx="51474">
                  <c:v>4.5474000000027406</c:v>
                </c:pt>
                <c:pt idx="51475">
                  <c:v>4.5475000000027404</c:v>
                </c:pt>
                <c:pt idx="51476">
                  <c:v>4.5476000000027401</c:v>
                </c:pt>
                <c:pt idx="51477">
                  <c:v>4.5477000000027399</c:v>
                </c:pt>
                <c:pt idx="51478">
                  <c:v>4.5478000000027397</c:v>
                </c:pt>
                <c:pt idx="51479">
                  <c:v>4.5479000000027394</c:v>
                </c:pt>
                <c:pt idx="51480">
                  <c:v>4.5480000000027392</c:v>
                </c:pt>
                <c:pt idx="51481">
                  <c:v>4.548100000002739</c:v>
                </c:pt>
                <c:pt idx="51482">
                  <c:v>4.5482000000027387</c:v>
                </c:pt>
                <c:pt idx="51483">
                  <c:v>4.5483000000027385</c:v>
                </c:pt>
                <c:pt idx="51484">
                  <c:v>4.5484000000027383</c:v>
                </c:pt>
                <c:pt idx="51485">
                  <c:v>4.548500000002738</c:v>
                </c:pt>
                <c:pt idx="51486">
                  <c:v>4.5486000000027378</c:v>
                </c:pt>
                <c:pt idx="51487">
                  <c:v>4.5487000000027376</c:v>
                </c:pt>
                <c:pt idx="51488">
                  <c:v>4.5488000000027373</c:v>
                </c:pt>
                <c:pt idx="51489">
                  <c:v>4.5489000000027371</c:v>
                </c:pt>
                <c:pt idx="51490">
                  <c:v>4.5490000000027369</c:v>
                </c:pt>
                <c:pt idx="51491">
                  <c:v>4.5491000000027366</c:v>
                </c:pt>
                <c:pt idx="51492">
                  <c:v>4.5492000000027364</c:v>
                </c:pt>
                <c:pt idx="51493">
                  <c:v>4.5493000000027362</c:v>
                </c:pt>
                <c:pt idx="51494">
                  <c:v>4.5494000000027359</c:v>
                </c:pt>
                <c:pt idx="51495">
                  <c:v>4.5495000000027357</c:v>
                </c:pt>
                <c:pt idx="51496">
                  <c:v>4.5496000000027355</c:v>
                </c:pt>
                <c:pt idx="51497">
                  <c:v>4.5497000000027352</c:v>
                </c:pt>
                <c:pt idx="51498">
                  <c:v>4.549800000002735</c:v>
                </c:pt>
                <c:pt idx="51499">
                  <c:v>4.5499000000027348</c:v>
                </c:pt>
                <c:pt idx="51500">
                  <c:v>4.5500000000027345</c:v>
                </c:pt>
                <c:pt idx="51501">
                  <c:v>4.5501000000027343</c:v>
                </c:pt>
                <c:pt idx="51502">
                  <c:v>4.5502000000027341</c:v>
                </c:pt>
                <c:pt idx="51503">
                  <c:v>4.5503000000027338</c:v>
                </c:pt>
                <c:pt idx="51504">
                  <c:v>4.5504000000027336</c:v>
                </c:pt>
                <c:pt idx="51505">
                  <c:v>4.5505000000027334</c:v>
                </c:pt>
                <c:pt idx="51506">
                  <c:v>4.5506000000027331</c:v>
                </c:pt>
                <c:pt idx="51507">
                  <c:v>4.5507000000027329</c:v>
                </c:pt>
                <c:pt idx="51508">
                  <c:v>4.5508000000027327</c:v>
                </c:pt>
                <c:pt idx="51509">
                  <c:v>4.5509000000027324</c:v>
                </c:pt>
                <c:pt idx="51510">
                  <c:v>4.5510000000027322</c:v>
                </c:pt>
                <c:pt idx="51511">
                  <c:v>4.551100000002732</c:v>
                </c:pt>
                <c:pt idx="51512">
                  <c:v>4.5512000000027317</c:v>
                </c:pt>
                <c:pt idx="51513">
                  <c:v>4.5513000000027315</c:v>
                </c:pt>
                <c:pt idx="51514">
                  <c:v>4.5514000000027313</c:v>
                </c:pt>
                <c:pt idx="51515">
                  <c:v>4.551500000002731</c:v>
                </c:pt>
                <c:pt idx="51516">
                  <c:v>4.5516000000027308</c:v>
                </c:pt>
                <c:pt idx="51517">
                  <c:v>4.5517000000027306</c:v>
                </c:pt>
                <c:pt idx="51518">
                  <c:v>4.5518000000027303</c:v>
                </c:pt>
                <c:pt idx="51519">
                  <c:v>4.5519000000027301</c:v>
                </c:pt>
                <c:pt idx="51520">
                  <c:v>4.5520000000027299</c:v>
                </c:pt>
                <c:pt idx="51521">
                  <c:v>4.5521000000027296</c:v>
                </c:pt>
                <c:pt idx="51522">
                  <c:v>4.5522000000027294</c:v>
                </c:pt>
                <c:pt idx="51523">
                  <c:v>4.5523000000027292</c:v>
                </c:pt>
                <c:pt idx="51524">
                  <c:v>4.5524000000027289</c:v>
                </c:pt>
                <c:pt idx="51525">
                  <c:v>4.5525000000027287</c:v>
                </c:pt>
                <c:pt idx="51526">
                  <c:v>4.5526000000027285</c:v>
                </c:pt>
                <c:pt idx="51527">
                  <c:v>4.5527000000027282</c:v>
                </c:pt>
                <c:pt idx="51528">
                  <c:v>4.552800000002728</c:v>
                </c:pt>
                <c:pt idx="51529">
                  <c:v>4.5529000000027278</c:v>
                </c:pt>
                <c:pt idx="51530">
                  <c:v>4.5530000000027275</c:v>
                </c:pt>
                <c:pt idx="51531">
                  <c:v>4.5531000000027273</c:v>
                </c:pt>
                <c:pt idx="51532">
                  <c:v>4.5532000000027271</c:v>
                </c:pt>
                <c:pt idx="51533">
                  <c:v>4.5533000000027268</c:v>
                </c:pt>
                <c:pt idx="51534">
                  <c:v>4.5534000000027266</c:v>
                </c:pt>
                <c:pt idx="51535">
                  <c:v>4.5535000000027264</c:v>
                </c:pt>
                <c:pt idx="51536">
                  <c:v>4.5536000000027261</c:v>
                </c:pt>
                <c:pt idx="51537">
                  <c:v>4.5537000000027259</c:v>
                </c:pt>
                <c:pt idx="51538">
                  <c:v>4.5538000000027257</c:v>
                </c:pt>
                <c:pt idx="51539">
                  <c:v>4.5539000000027254</c:v>
                </c:pt>
                <c:pt idx="51540">
                  <c:v>4.5540000000027252</c:v>
                </c:pt>
                <c:pt idx="51541">
                  <c:v>4.554100000002725</c:v>
                </c:pt>
                <c:pt idx="51542">
                  <c:v>4.5542000000027247</c:v>
                </c:pt>
                <c:pt idx="51543">
                  <c:v>4.5543000000027245</c:v>
                </c:pt>
                <c:pt idx="51544">
                  <c:v>4.5544000000027243</c:v>
                </c:pt>
                <c:pt idx="51545">
                  <c:v>4.554500000002724</c:v>
                </c:pt>
                <c:pt idx="51546">
                  <c:v>4.5546000000027238</c:v>
                </c:pt>
                <c:pt idx="51547">
                  <c:v>4.5547000000027236</c:v>
                </c:pt>
                <c:pt idx="51548">
                  <c:v>4.5548000000027233</c:v>
                </c:pt>
                <c:pt idx="51549">
                  <c:v>4.5549000000027231</c:v>
                </c:pt>
                <c:pt idx="51550">
                  <c:v>4.5550000000027229</c:v>
                </c:pt>
                <c:pt idx="51551">
                  <c:v>4.5551000000027226</c:v>
                </c:pt>
                <c:pt idx="51552">
                  <c:v>4.5552000000027224</c:v>
                </c:pt>
                <c:pt idx="51553">
                  <c:v>4.5553000000027222</c:v>
                </c:pt>
                <c:pt idx="51554">
                  <c:v>4.5554000000027219</c:v>
                </c:pt>
                <c:pt idx="51555">
                  <c:v>4.5555000000027217</c:v>
                </c:pt>
                <c:pt idx="51556">
                  <c:v>4.5556000000027215</c:v>
                </c:pt>
                <c:pt idx="51557">
                  <c:v>4.5557000000027212</c:v>
                </c:pt>
                <c:pt idx="51558">
                  <c:v>4.555800000002721</c:v>
                </c:pt>
                <c:pt idx="51559">
                  <c:v>4.5559000000027208</c:v>
                </c:pt>
                <c:pt idx="51560">
                  <c:v>4.5560000000027205</c:v>
                </c:pt>
                <c:pt idx="51561">
                  <c:v>4.5561000000027203</c:v>
                </c:pt>
                <c:pt idx="51562">
                  <c:v>4.5562000000027201</c:v>
                </c:pt>
                <c:pt idx="51563">
                  <c:v>4.5563000000027198</c:v>
                </c:pt>
                <c:pt idx="51564">
                  <c:v>4.5564000000027196</c:v>
                </c:pt>
                <c:pt idx="51565">
                  <c:v>4.5565000000027194</c:v>
                </c:pt>
                <c:pt idx="51566">
                  <c:v>4.5566000000027191</c:v>
                </c:pt>
                <c:pt idx="51567">
                  <c:v>4.5567000000027189</c:v>
                </c:pt>
                <c:pt idx="51568">
                  <c:v>4.5568000000027187</c:v>
                </c:pt>
                <c:pt idx="51569">
                  <c:v>4.5569000000027184</c:v>
                </c:pt>
                <c:pt idx="51570">
                  <c:v>4.5570000000027182</c:v>
                </c:pt>
                <c:pt idx="51571">
                  <c:v>4.557100000002718</c:v>
                </c:pt>
                <c:pt idx="51572">
                  <c:v>4.5572000000027177</c:v>
                </c:pt>
                <c:pt idx="51573">
                  <c:v>4.5573000000027175</c:v>
                </c:pt>
                <c:pt idx="51574">
                  <c:v>4.5574000000027173</c:v>
                </c:pt>
                <c:pt idx="51575">
                  <c:v>4.557500000002717</c:v>
                </c:pt>
                <c:pt idx="51576">
                  <c:v>4.5576000000027168</c:v>
                </c:pt>
                <c:pt idx="51577">
                  <c:v>4.5577000000027166</c:v>
                </c:pt>
                <c:pt idx="51578">
                  <c:v>4.5578000000027163</c:v>
                </c:pt>
                <c:pt idx="51579">
                  <c:v>4.5579000000027161</c:v>
                </c:pt>
                <c:pt idx="51580">
                  <c:v>4.5580000000027159</c:v>
                </c:pt>
                <c:pt idx="51581">
                  <c:v>4.5581000000027156</c:v>
                </c:pt>
                <c:pt idx="51582">
                  <c:v>4.5582000000027154</c:v>
                </c:pt>
                <c:pt idx="51583">
                  <c:v>4.5583000000027152</c:v>
                </c:pt>
                <c:pt idx="51584">
                  <c:v>4.5584000000027149</c:v>
                </c:pt>
                <c:pt idx="51585">
                  <c:v>4.5585000000027147</c:v>
                </c:pt>
                <c:pt idx="51586">
                  <c:v>4.5586000000027145</c:v>
                </c:pt>
                <c:pt idx="51587">
                  <c:v>4.5587000000027142</c:v>
                </c:pt>
                <c:pt idx="51588">
                  <c:v>4.558800000002714</c:v>
                </c:pt>
                <c:pt idx="51589">
                  <c:v>4.5589000000027138</c:v>
                </c:pt>
                <c:pt idx="51590">
                  <c:v>4.5590000000027135</c:v>
                </c:pt>
                <c:pt idx="51591">
                  <c:v>4.5591000000027133</c:v>
                </c:pt>
                <c:pt idx="51592">
                  <c:v>4.5592000000027131</c:v>
                </c:pt>
                <c:pt idx="51593">
                  <c:v>4.5593000000027128</c:v>
                </c:pt>
                <c:pt idx="51594">
                  <c:v>4.5594000000027126</c:v>
                </c:pt>
                <c:pt idx="51595">
                  <c:v>4.5595000000027124</c:v>
                </c:pt>
                <c:pt idx="51596">
                  <c:v>4.5596000000027122</c:v>
                </c:pt>
                <c:pt idx="51597">
                  <c:v>4.5597000000027119</c:v>
                </c:pt>
                <c:pt idx="51598">
                  <c:v>4.5598000000027117</c:v>
                </c:pt>
                <c:pt idx="51599">
                  <c:v>4.5599000000027115</c:v>
                </c:pt>
                <c:pt idx="51600">
                  <c:v>4.5600000000027112</c:v>
                </c:pt>
                <c:pt idx="51601">
                  <c:v>4.560100000002711</c:v>
                </c:pt>
                <c:pt idx="51602">
                  <c:v>4.5602000000027108</c:v>
                </c:pt>
                <c:pt idx="51603">
                  <c:v>4.5603000000027105</c:v>
                </c:pt>
                <c:pt idx="51604">
                  <c:v>4.5604000000027103</c:v>
                </c:pt>
                <c:pt idx="51605">
                  <c:v>4.5605000000027101</c:v>
                </c:pt>
                <c:pt idx="51606">
                  <c:v>4.5606000000027098</c:v>
                </c:pt>
                <c:pt idx="51607">
                  <c:v>4.5607000000027096</c:v>
                </c:pt>
                <c:pt idx="51608">
                  <c:v>4.5608000000027094</c:v>
                </c:pt>
                <c:pt idx="51609">
                  <c:v>4.5609000000027091</c:v>
                </c:pt>
                <c:pt idx="51610">
                  <c:v>4.5610000000027089</c:v>
                </c:pt>
                <c:pt idx="51611">
                  <c:v>4.5611000000027087</c:v>
                </c:pt>
                <c:pt idx="51612">
                  <c:v>4.5612000000027084</c:v>
                </c:pt>
                <c:pt idx="51613">
                  <c:v>4.5613000000027082</c:v>
                </c:pt>
                <c:pt idx="51614">
                  <c:v>4.561400000002708</c:v>
                </c:pt>
                <c:pt idx="51615">
                  <c:v>4.5615000000027077</c:v>
                </c:pt>
                <c:pt idx="51616">
                  <c:v>4.5616000000027075</c:v>
                </c:pt>
                <c:pt idx="51617">
                  <c:v>4.5617000000027073</c:v>
                </c:pt>
                <c:pt idx="51618">
                  <c:v>4.561800000002707</c:v>
                </c:pt>
                <c:pt idx="51619">
                  <c:v>4.5619000000027068</c:v>
                </c:pt>
                <c:pt idx="51620">
                  <c:v>4.5620000000027066</c:v>
                </c:pt>
                <c:pt idx="51621">
                  <c:v>4.5621000000027063</c:v>
                </c:pt>
                <c:pt idx="51622">
                  <c:v>4.5622000000027061</c:v>
                </c:pt>
                <c:pt idx="51623">
                  <c:v>4.5623000000027059</c:v>
                </c:pt>
                <c:pt idx="51624">
                  <c:v>4.5624000000027056</c:v>
                </c:pt>
                <c:pt idx="51625">
                  <c:v>4.5625000000027054</c:v>
                </c:pt>
                <c:pt idx="51626">
                  <c:v>4.5626000000027052</c:v>
                </c:pt>
                <c:pt idx="51627">
                  <c:v>4.5627000000027049</c:v>
                </c:pt>
                <c:pt idx="51628">
                  <c:v>4.5628000000027047</c:v>
                </c:pt>
                <c:pt idx="51629">
                  <c:v>4.5629000000027045</c:v>
                </c:pt>
                <c:pt idx="51630">
                  <c:v>4.5630000000027042</c:v>
                </c:pt>
                <c:pt idx="51631">
                  <c:v>4.563100000002704</c:v>
                </c:pt>
                <c:pt idx="51632">
                  <c:v>4.5632000000027038</c:v>
                </c:pt>
                <c:pt idx="51633">
                  <c:v>4.5633000000027035</c:v>
                </c:pt>
                <c:pt idx="51634">
                  <c:v>4.5634000000027033</c:v>
                </c:pt>
                <c:pt idx="51635">
                  <c:v>4.5635000000027031</c:v>
                </c:pt>
                <c:pt idx="51636">
                  <c:v>4.5636000000027028</c:v>
                </c:pt>
                <c:pt idx="51637">
                  <c:v>4.5637000000027026</c:v>
                </c:pt>
                <c:pt idx="51638">
                  <c:v>4.5638000000027024</c:v>
                </c:pt>
                <c:pt idx="51639">
                  <c:v>4.5639000000027021</c:v>
                </c:pt>
                <c:pt idx="51640">
                  <c:v>4.5640000000027019</c:v>
                </c:pt>
                <c:pt idx="51641">
                  <c:v>4.5641000000027017</c:v>
                </c:pt>
                <c:pt idx="51642">
                  <c:v>4.5642000000027014</c:v>
                </c:pt>
                <c:pt idx="51643">
                  <c:v>4.5643000000027012</c:v>
                </c:pt>
                <c:pt idx="51644">
                  <c:v>4.564400000002701</c:v>
                </c:pt>
                <c:pt idx="51645">
                  <c:v>4.5645000000027007</c:v>
                </c:pt>
                <c:pt idx="51646">
                  <c:v>4.5646000000027005</c:v>
                </c:pt>
                <c:pt idx="51647">
                  <c:v>4.5647000000027003</c:v>
                </c:pt>
                <c:pt idx="51648">
                  <c:v>4.5648000000027</c:v>
                </c:pt>
                <c:pt idx="51649">
                  <c:v>4.5649000000026998</c:v>
                </c:pt>
                <c:pt idx="51650">
                  <c:v>4.5650000000026996</c:v>
                </c:pt>
                <c:pt idx="51651">
                  <c:v>4.5651000000026993</c:v>
                </c:pt>
                <c:pt idx="51652">
                  <c:v>4.5652000000026991</c:v>
                </c:pt>
                <c:pt idx="51653">
                  <c:v>4.5653000000026989</c:v>
                </c:pt>
                <c:pt idx="51654">
                  <c:v>4.5654000000026986</c:v>
                </c:pt>
                <c:pt idx="51655">
                  <c:v>4.5655000000026984</c:v>
                </c:pt>
                <c:pt idx="51656">
                  <c:v>4.5656000000026982</c:v>
                </c:pt>
                <c:pt idx="51657">
                  <c:v>4.5657000000026979</c:v>
                </c:pt>
                <c:pt idx="51658">
                  <c:v>4.5658000000026977</c:v>
                </c:pt>
                <c:pt idx="51659">
                  <c:v>4.5659000000026975</c:v>
                </c:pt>
                <c:pt idx="51660">
                  <c:v>4.5660000000026972</c:v>
                </c:pt>
                <c:pt idx="51661">
                  <c:v>4.566100000002697</c:v>
                </c:pt>
                <c:pt idx="51662">
                  <c:v>4.5662000000026968</c:v>
                </c:pt>
                <c:pt idx="51663">
                  <c:v>4.5663000000026965</c:v>
                </c:pt>
                <c:pt idx="51664">
                  <c:v>4.5664000000026963</c:v>
                </c:pt>
                <c:pt idx="51665">
                  <c:v>4.5665000000026961</c:v>
                </c:pt>
                <c:pt idx="51666">
                  <c:v>4.5666000000026958</c:v>
                </c:pt>
                <c:pt idx="51667">
                  <c:v>4.5667000000026956</c:v>
                </c:pt>
                <c:pt idx="51668">
                  <c:v>4.5668000000026954</c:v>
                </c:pt>
                <c:pt idx="51669">
                  <c:v>4.5669000000026951</c:v>
                </c:pt>
                <c:pt idx="51670">
                  <c:v>4.5670000000026949</c:v>
                </c:pt>
                <c:pt idx="51671">
                  <c:v>4.5671000000026947</c:v>
                </c:pt>
                <c:pt idx="51672">
                  <c:v>4.5672000000026944</c:v>
                </c:pt>
                <c:pt idx="51673">
                  <c:v>4.5673000000026942</c:v>
                </c:pt>
                <c:pt idx="51674">
                  <c:v>4.567400000002694</c:v>
                </c:pt>
                <c:pt idx="51675">
                  <c:v>4.5675000000026937</c:v>
                </c:pt>
                <c:pt idx="51676">
                  <c:v>4.5676000000026935</c:v>
                </c:pt>
                <c:pt idx="51677">
                  <c:v>4.5677000000026933</c:v>
                </c:pt>
                <c:pt idx="51678">
                  <c:v>4.567800000002693</c:v>
                </c:pt>
                <c:pt idx="51679">
                  <c:v>4.5679000000026928</c:v>
                </c:pt>
                <c:pt idx="51680">
                  <c:v>4.5680000000026926</c:v>
                </c:pt>
                <c:pt idx="51681">
                  <c:v>4.5681000000026923</c:v>
                </c:pt>
                <c:pt idx="51682">
                  <c:v>4.5682000000026921</c:v>
                </c:pt>
                <c:pt idx="51683">
                  <c:v>4.5683000000026919</c:v>
                </c:pt>
                <c:pt idx="51684">
                  <c:v>4.5684000000026916</c:v>
                </c:pt>
                <c:pt idx="51685">
                  <c:v>4.5685000000026914</c:v>
                </c:pt>
                <c:pt idx="51686">
                  <c:v>4.5686000000026912</c:v>
                </c:pt>
                <c:pt idx="51687">
                  <c:v>4.5687000000026909</c:v>
                </c:pt>
                <c:pt idx="51688">
                  <c:v>4.5688000000026907</c:v>
                </c:pt>
                <c:pt idx="51689">
                  <c:v>4.5689000000026905</c:v>
                </c:pt>
                <c:pt idx="51690">
                  <c:v>4.5690000000026902</c:v>
                </c:pt>
                <c:pt idx="51691">
                  <c:v>4.56910000000269</c:v>
                </c:pt>
                <c:pt idx="51692">
                  <c:v>4.5692000000026898</c:v>
                </c:pt>
                <c:pt idx="51693">
                  <c:v>4.5693000000026895</c:v>
                </c:pt>
                <c:pt idx="51694">
                  <c:v>4.5694000000026893</c:v>
                </c:pt>
                <c:pt idx="51695">
                  <c:v>4.5695000000026891</c:v>
                </c:pt>
                <c:pt idx="51696">
                  <c:v>4.5696000000026888</c:v>
                </c:pt>
                <c:pt idx="51697">
                  <c:v>4.5697000000026886</c:v>
                </c:pt>
                <c:pt idx="51698">
                  <c:v>4.5698000000026884</c:v>
                </c:pt>
                <c:pt idx="51699">
                  <c:v>4.5699000000026881</c:v>
                </c:pt>
                <c:pt idx="51700">
                  <c:v>4.5700000000026879</c:v>
                </c:pt>
                <c:pt idx="51701">
                  <c:v>4.5701000000026877</c:v>
                </c:pt>
                <c:pt idx="51702">
                  <c:v>4.5702000000026874</c:v>
                </c:pt>
                <c:pt idx="51703">
                  <c:v>4.5703000000026872</c:v>
                </c:pt>
                <c:pt idx="51704">
                  <c:v>4.570400000002687</c:v>
                </c:pt>
                <c:pt idx="51705">
                  <c:v>4.5705000000026867</c:v>
                </c:pt>
                <c:pt idx="51706">
                  <c:v>4.5706000000026865</c:v>
                </c:pt>
                <c:pt idx="51707">
                  <c:v>4.5707000000026863</c:v>
                </c:pt>
                <c:pt idx="51708">
                  <c:v>4.570800000002686</c:v>
                </c:pt>
                <c:pt idx="51709">
                  <c:v>4.5709000000026858</c:v>
                </c:pt>
                <c:pt idx="51710">
                  <c:v>4.5710000000026856</c:v>
                </c:pt>
                <c:pt idx="51711">
                  <c:v>4.5711000000026853</c:v>
                </c:pt>
                <c:pt idx="51712">
                  <c:v>4.5712000000026851</c:v>
                </c:pt>
                <c:pt idx="51713">
                  <c:v>4.5713000000026849</c:v>
                </c:pt>
                <c:pt idx="51714">
                  <c:v>4.5714000000026846</c:v>
                </c:pt>
                <c:pt idx="51715">
                  <c:v>4.5715000000026844</c:v>
                </c:pt>
                <c:pt idx="51716">
                  <c:v>4.5716000000026842</c:v>
                </c:pt>
                <c:pt idx="51717">
                  <c:v>4.571700000002684</c:v>
                </c:pt>
                <c:pt idx="51718">
                  <c:v>4.5718000000026837</c:v>
                </c:pt>
                <c:pt idx="51719">
                  <c:v>4.5719000000026835</c:v>
                </c:pt>
                <c:pt idx="51720">
                  <c:v>4.5720000000026833</c:v>
                </c:pt>
                <c:pt idx="51721">
                  <c:v>4.572100000002683</c:v>
                </c:pt>
                <c:pt idx="51722">
                  <c:v>4.5722000000026828</c:v>
                </c:pt>
                <c:pt idx="51723">
                  <c:v>4.5723000000026826</c:v>
                </c:pt>
                <c:pt idx="51724">
                  <c:v>4.5724000000026823</c:v>
                </c:pt>
                <c:pt idx="51725">
                  <c:v>4.5725000000026821</c:v>
                </c:pt>
                <c:pt idx="51726">
                  <c:v>4.5726000000026819</c:v>
                </c:pt>
                <c:pt idx="51727">
                  <c:v>4.5727000000026816</c:v>
                </c:pt>
                <c:pt idx="51728">
                  <c:v>4.5728000000026814</c:v>
                </c:pt>
                <c:pt idx="51729">
                  <c:v>4.5729000000026812</c:v>
                </c:pt>
                <c:pt idx="51730">
                  <c:v>4.5730000000026809</c:v>
                </c:pt>
                <c:pt idx="51731">
                  <c:v>4.5731000000026807</c:v>
                </c:pt>
                <c:pt idx="51732">
                  <c:v>4.5732000000026805</c:v>
                </c:pt>
                <c:pt idx="51733">
                  <c:v>4.5733000000026802</c:v>
                </c:pt>
                <c:pt idx="51734">
                  <c:v>4.57340000000268</c:v>
                </c:pt>
                <c:pt idx="51735">
                  <c:v>4.5735000000026798</c:v>
                </c:pt>
                <c:pt idx="51736">
                  <c:v>4.5736000000026795</c:v>
                </c:pt>
                <c:pt idx="51737">
                  <c:v>4.5737000000026793</c:v>
                </c:pt>
                <c:pt idx="51738">
                  <c:v>4.5738000000026791</c:v>
                </c:pt>
                <c:pt idx="51739">
                  <c:v>4.5739000000026788</c:v>
                </c:pt>
                <c:pt idx="51740">
                  <c:v>4.5740000000026786</c:v>
                </c:pt>
                <c:pt idx="51741">
                  <c:v>4.5741000000026784</c:v>
                </c:pt>
                <c:pt idx="51742">
                  <c:v>4.5742000000026781</c:v>
                </c:pt>
                <c:pt idx="51743">
                  <c:v>4.5743000000026779</c:v>
                </c:pt>
                <c:pt idx="51744">
                  <c:v>4.5744000000026777</c:v>
                </c:pt>
                <c:pt idx="51745">
                  <c:v>4.5745000000026774</c:v>
                </c:pt>
                <c:pt idx="51746">
                  <c:v>4.5746000000026772</c:v>
                </c:pt>
                <c:pt idx="51747">
                  <c:v>4.574700000002677</c:v>
                </c:pt>
                <c:pt idx="51748">
                  <c:v>4.5748000000026767</c:v>
                </c:pt>
                <c:pt idx="51749">
                  <c:v>4.5749000000026765</c:v>
                </c:pt>
                <c:pt idx="51750">
                  <c:v>4.5750000000026763</c:v>
                </c:pt>
                <c:pt idx="51751">
                  <c:v>4.575100000002676</c:v>
                </c:pt>
                <c:pt idx="51752">
                  <c:v>4.5752000000026758</c:v>
                </c:pt>
                <c:pt idx="51753">
                  <c:v>4.5753000000026756</c:v>
                </c:pt>
                <c:pt idx="51754">
                  <c:v>4.5754000000026753</c:v>
                </c:pt>
                <c:pt idx="51755">
                  <c:v>4.5755000000026751</c:v>
                </c:pt>
                <c:pt idx="51756">
                  <c:v>4.5756000000026749</c:v>
                </c:pt>
                <c:pt idx="51757">
                  <c:v>4.5757000000026746</c:v>
                </c:pt>
                <c:pt idx="51758">
                  <c:v>4.5758000000026744</c:v>
                </c:pt>
                <c:pt idx="51759">
                  <c:v>4.5759000000026742</c:v>
                </c:pt>
                <c:pt idx="51760">
                  <c:v>4.5760000000026739</c:v>
                </c:pt>
                <c:pt idx="51761">
                  <c:v>4.5761000000026737</c:v>
                </c:pt>
                <c:pt idx="51762">
                  <c:v>4.5762000000026735</c:v>
                </c:pt>
                <c:pt idx="51763">
                  <c:v>4.5763000000026732</c:v>
                </c:pt>
                <c:pt idx="51764">
                  <c:v>4.576400000002673</c:v>
                </c:pt>
                <c:pt idx="51765">
                  <c:v>4.5765000000026728</c:v>
                </c:pt>
                <c:pt idx="51766">
                  <c:v>4.5766000000026725</c:v>
                </c:pt>
                <c:pt idx="51767">
                  <c:v>4.5767000000026723</c:v>
                </c:pt>
                <c:pt idx="51768">
                  <c:v>4.5768000000026721</c:v>
                </c:pt>
                <c:pt idx="51769">
                  <c:v>4.5769000000026718</c:v>
                </c:pt>
                <c:pt idx="51770">
                  <c:v>4.5770000000026716</c:v>
                </c:pt>
                <c:pt idx="51771">
                  <c:v>4.5771000000026714</c:v>
                </c:pt>
                <c:pt idx="51772">
                  <c:v>4.5772000000026711</c:v>
                </c:pt>
                <c:pt idx="51773">
                  <c:v>4.5773000000026709</c:v>
                </c:pt>
                <c:pt idx="51774">
                  <c:v>4.5774000000026707</c:v>
                </c:pt>
                <c:pt idx="51775">
                  <c:v>4.5775000000026704</c:v>
                </c:pt>
                <c:pt idx="51776">
                  <c:v>4.5776000000026702</c:v>
                </c:pt>
                <c:pt idx="51777">
                  <c:v>4.57770000000267</c:v>
                </c:pt>
                <c:pt idx="51778">
                  <c:v>4.5778000000026697</c:v>
                </c:pt>
                <c:pt idx="51779">
                  <c:v>4.5779000000026695</c:v>
                </c:pt>
                <c:pt idx="51780">
                  <c:v>4.5780000000026693</c:v>
                </c:pt>
                <c:pt idx="51781">
                  <c:v>4.578100000002669</c:v>
                </c:pt>
                <c:pt idx="51782">
                  <c:v>4.5782000000026688</c:v>
                </c:pt>
                <c:pt idx="51783">
                  <c:v>4.5783000000026686</c:v>
                </c:pt>
                <c:pt idx="51784">
                  <c:v>4.5784000000026683</c:v>
                </c:pt>
                <c:pt idx="51785">
                  <c:v>4.5785000000026681</c:v>
                </c:pt>
                <c:pt idx="51786">
                  <c:v>4.5786000000026679</c:v>
                </c:pt>
                <c:pt idx="51787">
                  <c:v>4.5787000000026676</c:v>
                </c:pt>
                <c:pt idx="51788">
                  <c:v>4.5788000000026674</c:v>
                </c:pt>
                <c:pt idx="51789">
                  <c:v>4.5789000000026672</c:v>
                </c:pt>
                <c:pt idx="51790">
                  <c:v>4.5790000000026669</c:v>
                </c:pt>
                <c:pt idx="51791">
                  <c:v>4.5791000000026667</c:v>
                </c:pt>
                <c:pt idx="51792">
                  <c:v>4.5792000000026665</c:v>
                </c:pt>
                <c:pt idx="51793">
                  <c:v>4.5793000000026662</c:v>
                </c:pt>
                <c:pt idx="51794">
                  <c:v>4.579400000002666</c:v>
                </c:pt>
                <c:pt idx="51795">
                  <c:v>4.5795000000026658</c:v>
                </c:pt>
                <c:pt idx="51796">
                  <c:v>4.5796000000026655</c:v>
                </c:pt>
                <c:pt idx="51797">
                  <c:v>4.5797000000026653</c:v>
                </c:pt>
                <c:pt idx="51798">
                  <c:v>4.5798000000026651</c:v>
                </c:pt>
                <c:pt idx="51799">
                  <c:v>4.5799000000026648</c:v>
                </c:pt>
                <c:pt idx="51800">
                  <c:v>4.5800000000026646</c:v>
                </c:pt>
                <c:pt idx="51801">
                  <c:v>4.5801000000026644</c:v>
                </c:pt>
                <c:pt idx="51802">
                  <c:v>4.5802000000026641</c:v>
                </c:pt>
                <c:pt idx="51803">
                  <c:v>4.5803000000026639</c:v>
                </c:pt>
                <c:pt idx="51804">
                  <c:v>4.5804000000026637</c:v>
                </c:pt>
                <c:pt idx="51805">
                  <c:v>4.5805000000026634</c:v>
                </c:pt>
                <c:pt idx="51806">
                  <c:v>4.5806000000026632</c:v>
                </c:pt>
                <c:pt idx="51807">
                  <c:v>4.580700000002663</c:v>
                </c:pt>
                <c:pt idx="51808">
                  <c:v>4.5808000000026627</c:v>
                </c:pt>
                <c:pt idx="51809">
                  <c:v>4.5809000000026625</c:v>
                </c:pt>
                <c:pt idx="51810">
                  <c:v>4.5810000000026623</c:v>
                </c:pt>
                <c:pt idx="51811">
                  <c:v>4.581100000002662</c:v>
                </c:pt>
                <c:pt idx="51812">
                  <c:v>4.5812000000026618</c:v>
                </c:pt>
                <c:pt idx="51813">
                  <c:v>4.5813000000026616</c:v>
                </c:pt>
                <c:pt idx="51814">
                  <c:v>4.5814000000026613</c:v>
                </c:pt>
                <c:pt idx="51815">
                  <c:v>4.5815000000026611</c:v>
                </c:pt>
                <c:pt idx="51816">
                  <c:v>4.5816000000026609</c:v>
                </c:pt>
                <c:pt idx="51817">
                  <c:v>4.5817000000026606</c:v>
                </c:pt>
                <c:pt idx="51818">
                  <c:v>4.5818000000026604</c:v>
                </c:pt>
                <c:pt idx="51819">
                  <c:v>4.5819000000026602</c:v>
                </c:pt>
                <c:pt idx="51820">
                  <c:v>4.5820000000026599</c:v>
                </c:pt>
                <c:pt idx="51821">
                  <c:v>4.5821000000026597</c:v>
                </c:pt>
                <c:pt idx="51822">
                  <c:v>4.5822000000026595</c:v>
                </c:pt>
                <c:pt idx="51823">
                  <c:v>4.5823000000026592</c:v>
                </c:pt>
                <c:pt idx="51824">
                  <c:v>4.582400000002659</c:v>
                </c:pt>
                <c:pt idx="51825">
                  <c:v>4.5825000000026588</c:v>
                </c:pt>
                <c:pt idx="51826">
                  <c:v>4.5826000000026585</c:v>
                </c:pt>
                <c:pt idx="51827">
                  <c:v>4.5827000000026583</c:v>
                </c:pt>
                <c:pt idx="51828">
                  <c:v>4.5828000000026581</c:v>
                </c:pt>
                <c:pt idx="51829">
                  <c:v>4.5829000000026578</c:v>
                </c:pt>
                <c:pt idx="51830">
                  <c:v>4.5830000000026576</c:v>
                </c:pt>
                <c:pt idx="51831">
                  <c:v>4.5831000000026574</c:v>
                </c:pt>
                <c:pt idx="51832">
                  <c:v>4.5832000000026571</c:v>
                </c:pt>
                <c:pt idx="51833">
                  <c:v>4.5833000000026569</c:v>
                </c:pt>
                <c:pt idx="51834">
                  <c:v>4.5834000000026567</c:v>
                </c:pt>
                <c:pt idx="51835">
                  <c:v>4.5835000000026564</c:v>
                </c:pt>
                <c:pt idx="51836">
                  <c:v>4.5836000000026562</c:v>
                </c:pt>
                <c:pt idx="51837">
                  <c:v>4.583700000002656</c:v>
                </c:pt>
                <c:pt idx="51838">
                  <c:v>4.5838000000026558</c:v>
                </c:pt>
                <c:pt idx="51839">
                  <c:v>4.5839000000026555</c:v>
                </c:pt>
                <c:pt idx="51840">
                  <c:v>4.5840000000026553</c:v>
                </c:pt>
                <c:pt idx="51841">
                  <c:v>4.5841000000026551</c:v>
                </c:pt>
                <c:pt idx="51842">
                  <c:v>4.5842000000026548</c:v>
                </c:pt>
                <c:pt idx="51843">
                  <c:v>4.5843000000026546</c:v>
                </c:pt>
                <c:pt idx="51844">
                  <c:v>4.5844000000026544</c:v>
                </c:pt>
                <c:pt idx="51845">
                  <c:v>4.5845000000026541</c:v>
                </c:pt>
                <c:pt idx="51846">
                  <c:v>4.5846000000026539</c:v>
                </c:pt>
                <c:pt idx="51847">
                  <c:v>4.5847000000026537</c:v>
                </c:pt>
                <c:pt idx="51848">
                  <c:v>4.5848000000026534</c:v>
                </c:pt>
                <c:pt idx="51849">
                  <c:v>4.5849000000026532</c:v>
                </c:pt>
                <c:pt idx="51850">
                  <c:v>4.585000000002653</c:v>
                </c:pt>
                <c:pt idx="51851">
                  <c:v>4.5851000000026527</c:v>
                </c:pt>
                <c:pt idx="51852">
                  <c:v>4.5852000000026525</c:v>
                </c:pt>
                <c:pt idx="51853">
                  <c:v>4.5853000000026523</c:v>
                </c:pt>
                <c:pt idx="51854">
                  <c:v>4.585400000002652</c:v>
                </c:pt>
                <c:pt idx="51855">
                  <c:v>4.5855000000026518</c:v>
                </c:pt>
                <c:pt idx="51856">
                  <c:v>4.5856000000026516</c:v>
                </c:pt>
                <c:pt idx="51857">
                  <c:v>4.5857000000026513</c:v>
                </c:pt>
                <c:pt idx="51858">
                  <c:v>4.5858000000026511</c:v>
                </c:pt>
                <c:pt idx="51859">
                  <c:v>4.5859000000026509</c:v>
                </c:pt>
                <c:pt idx="51860">
                  <c:v>4.5860000000026506</c:v>
                </c:pt>
                <c:pt idx="51861">
                  <c:v>4.5861000000026504</c:v>
                </c:pt>
                <c:pt idx="51862">
                  <c:v>4.5862000000026502</c:v>
                </c:pt>
                <c:pt idx="51863">
                  <c:v>4.5863000000026499</c:v>
                </c:pt>
                <c:pt idx="51864">
                  <c:v>4.5864000000026497</c:v>
                </c:pt>
                <c:pt idx="51865">
                  <c:v>4.5865000000026495</c:v>
                </c:pt>
                <c:pt idx="51866">
                  <c:v>4.5866000000026492</c:v>
                </c:pt>
                <c:pt idx="51867">
                  <c:v>4.586700000002649</c:v>
                </c:pt>
                <c:pt idx="51868">
                  <c:v>4.5868000000026488</c:v>
                </c:pt>
                <c:pt idx="51869">
                  <c:v>4.5869000000026485</c:v>
                </c:pt>
                <c:pt idx="51870">
                  <c:v>4.5870000000026483</c:v>
                </c:pt>
                <c:pt idx="51871">
                  <c:v>4.5871000000026481</c:v>
                </c:pt>
                <c:pt idx="51872">
                  <c:v>4.5872000000026478</c:v>
                </c:pt>
                <c:pt idx="51873">
                  <c:v>4.5873000000026476</c:v>
                </c:pt>
                <c:pt idx="51874">
                  <c:v>4.5874000000026474</c:v>
                </c:pt>
                <c:pt idx="51875">
                  <c:v>4.5875000000026471</c:v>
                </c:pt>
                <c:pt idx="51876">
                  <c:v>4.5876000000026469</c:v>
                </c:pt>
                <c:pt idx="51877">
                  <c:v>4.5877000000026467</c:v>
                </c:pt>
                <c:pt idx="51878">
                  <c:v>4.5878000000026464</c:v>
                </c:pt>
                <c:pt idx="51879">
                  <c:v>4.5879000000026462</c:v>
                </c:pt>
                <c:pt idx="51880">
                  <c:v>4.588000000002646</c:v>
                </c:pt>
                <c:pt idx="51881">
                  <c:v>4.5881000000026457</c:v>
                </c:pt>
                <c:pt idx="51882">
                  <c:v>4.5882000000026455</c:v>
                </c:pt>
                <c:pt idx="51883">
                  <c:v>4.5883000000026453</c:v>
                </c:pt>
                <c:pt idx="51884">
                  <c:v>4.588400000002645</c:v>
                </c:pt>
                <c:pt idx="51885">
                  <c:v>4.5885000000026448</c:v>
                </c:pt>
                <c:pt idx="51886">
                  <c:v>4.5886000000026446</c:v>
                </c:pt>
                <c:pt idx="51887">
                  <c:v>4.5887000000026443</c:v>
                </c:pt>
                <c:pt idx="51888">
                  <c:v>4.5888000000026441</c:v>
                </c:pt>
                <c:pt idx="51889">
                  <c:v>4.5889000000026439</c:v>
                </c:pt>
                <c:pt idx="51890">
                  <c:v>4.5890000000026436</c:v>
                </c:pt>
                <c:pt idx="51891">
                  <c:v>4.5891000000026434</c:v>
                </c:pt>
                <c:pt idx="51892">
                  <c:v>4.5892000000026432</c:v>
                </c:pt>
                <c:pt idx="51893">
                  <c:v>4.5893000000026429</c:v>
                </c:pt>
                <c:pt idx="51894">
                  <c:v>4.5894000000026427</c:v>
                </c:pt>
                <c:pt idx="51895">
                  <c:v>4.5895000000026425</c:v>
                </c:pt>
                <c:pt idx="51896">
                  <c:v>4.5896000000026422</c:v>
                </c:pt>
                <c:pt idx="51897">
                  <c:v>4.589700000002642</c:v>
                </c:pt>
                <c:pt idx="51898">
                  <c:v>4.5898000000026418</c:v>
                </c:pt>
                <c:pt idx="51899">
                  <c:v>4.5899000000026415</c:v>
                </c:pt>
                <c:pt idx="51900">
                  <c:v>4.5900000000026413</c:v>
                </c:pt>
                <c:pt idx="51901">
                  <c:v>4.5901000000026411</c:v>
                </c:pt>
                <c:pt idx="51902">
                  <c:v>4.5902000000026408</c:v>
                </c:pt>
                <c:pt idx="51903">
                  <c:v>4.5903000000026406</c:v>
                </c:pt>
                <c:pt idx="51904">
                  <c:v>4.5904000000026404</c:v>
                </c:pt>
                <c:pt idx="51905">
                  <c:v>4.5905000000026401</c:v>
                </c:pt>
                <c:pt idx="51906">
                  <c:v>4.5906000000026399</c:v>
                </c:pt>
                <c:pt idx="51907">
                  <c:v>4.5907000000026397</c:v>
                </c:pt>
                <c:pt idx="51908">
                  <c:v>4.5908000000026394</c:v>
                </c:pt>
                <c:pt idx="51909">
                  <c:v>4.5909000000026392</c:v>
                </c:pt>
                <c:pt idx="51910">
                  <c:v>4.591000000002639</c:v>
                </c:pt>
                <c:pt idx="51911">
                  <c:v>4.5911000000026387</c:v>
                </c:pt>
                <c:pt idx="51912">
                  <c:v>4.5912000000026385</c:v>
                </c:pt>
                <c:pt idx="51913">
                  <c:v>4.5913000000026383</c:v>
                </c:pt>
                <c:pt idx="51914">
                  <c:v>4.591400000002638</c:v>
                </c:pt>
                <c:pt idx="51915">
                  <c:v>4.5915000000026378</c:v>
                </c:pt>
                <c:pt idx="51916">
                  <c:v>4.5916000000026376</c:v>
                </c:pt>
                <c:pt idx="51917">
                  <c:v>4.5917000000026373</c:v>
                </c:pt>
                <c:pt idx="51918">
                  <c:v>4.5918000000026371</c:v>
                </c:pt>
                <c:pt idx="51919">
                  <c:v>4.5919000000026369</c:v>
                </c:pt>
                <c:pt idx="51920">
                  <c:v>4.5920000000026366</c:v>
                </c:pt>
                <c:pt idx="51921">
                  <c:v>4.5921000000026364</c:v>
                </c:pt>
                <c:pt idx="51922">
                  <c:v>4.5922000000026362</c:v>
                </c:pt>
                <c:pt idx="51923">
                  <c:v>4.5923000000026359</c:v>
                </c:pt>
                <c:pt idx="51924">
                  <c:v>4.5924000000026357</c:v>
                </c:pt>
                <c:pt idx="51925">
                  <c:v>4.5925000000026355</c:v>
                </c:pt>
                <c:pt idx="51926">
                  <c:v>4.5926000000026352</c:v>
                </c:pt>
                <c:pt idx="51927">
                  <c:v>4.592700000002635</c:v>
                </c:pt>
                <c:pt idx="51928">
                  <c:v>4.5928000000026348</c:v>
                </c:pt>
                <c:pt idx="51929">
                  <c:v>4.5929000000026345</c:v>
                </c:pt>
                <c:pt idx="51930">
                  <c:v>4.5930000000026343</c:v>
                </c:pt>
                <c:pt idx="51931">
                  <c:v>4.5931000000026341</c:v>
                </c:pt>
                <c:pt idx="51932">
                  <c:v>4.5932000000026338</c:v>
                </c:pt>
                <c:pt idx="51933">
                  <c:v>4.5933000000026336</c:v>
                </c:pt>
                <c:pt idx="51934">
                  <c:v>4.5934000000026334</c:v>
                </c:pt>
                <c:pt idx="51935">
                  <c:v>4.5935000000026331</c:v>
                </c:pt>
                <c:pt idx="51936">
                  <c:v>4.5936000000026329</c:v>
                </c:pt>
                <c:pt idx="51937">
                  <c:v>4.5937000000026327</c:v>
                </c:pt>
                <c:pt idx="51938">
                  <c:v>4.5938000000026324</c:v>
                </c:pt>
                <c:pt idx="51939">
                  <c:v>4.5939000000026322</c:v>
                </c:pt>
                <c:pt idx="51940">
                  <c:v>4.594000000002632</c:v>
                </c:pt>
                <c:pt idx="51941">
                  <c:v>4.5941000000026317</c:v>
                </c:pt>
                <c:pt idx="51942">
                  <c:v>4.5942000000026315</c:v>
                </c:pt>
                <c:pt idx="51943">
                  <c:v>4.5943000000026313</c:v>
                </c:pt>
                <c:pt idx="51944">
                  <c:v>4.594400000002631</c:v>
                </c:pt>
                <c:pt idx="51945">
                  <c:v>4.5945000000026308</c:v>
                </c:pt>
                <c:pt idx="51946">
                  <c:v>4.5946000000026306</c:v>
                </c:pt>
                <c:pt idx="51947">
                  <c:v>4.5947000000026303</c:v>
                </c:pt>
                <c:pt idx="51948">
                  <c:v>4.5948000000026301</c:v>
                </c:pt>
                <c:pt idx="51949">
                  <c:v>4.5949000000026299</c:v>
                </c:pt>
                <c:pt idx="51950">
                  <c:v>4.5950000000026296</c:v>
                </c:pt>
                <c:pt idx="51951">
                  <c:v>4.5951000000026294</c:v>
                </c:pt>
                <c:pt idx="51952">
                  <c:v>4.5952000000026292</c:v>
                </c:pt>
                <c:pt idx="51953">
                  <c:v>4.5953000000026289</c:v>
                </c:pt>
                <c:pt idx="51954">
                  <c:v>4.5954000000026287</c:v>
                </c:pt>
                <c:pt idx="51955">
                  <c:v>4.5955000000026285</c:v>
                </c:pt>
                <c:pt idx="51956">
                  <c:v>4.5956000000026282</c:v>
                </c:pt>
                <c:pt idx="51957">
                  <c:v>4.595700000002628</c:v>
                </c:pt>
                <c:pt idx="51958">
                  <c:v>4.5958000000026278</c:v>
                </c:pt>
                <c:pt idx="51959">
                  <c:v>4.5959000000026276</c:v>
                </c:pt>
                <c:pt idx="51960">
                  <c:v>4.5960000000026273</c:v>
                </c:pt>
                <c:pt idx="51961">
                  <c:v>4.5961000000026271</c:v>
                </c:pt>
                <c:pt idx="51962">
                  <c:v>4.5962000000026269</c:v>
                </c:pt>
                <c:pt idx="51963">
                  <c:v>4.5963000000026266</c:v>
                </c:pt>
                <c:pt idx="51964">
                  <c:v>4.5964000000026264</c:v>
                </c:pt>
                <c:pt idx="51965">
                  <c:v>4.5965000000026262</c:v>
                </c:pt>
                <c:pt idx="51966">
                  <c:v>4.5966000000026259</c:v>
                </c:pt>
                <c:pt idx="51967">
                  <c:v>4.5967000000026257</c:v>
                </c:pt>
                <c:pt idx="51968">
                  <c:v>4.5968000000026255</c:v>
                </c:pt>
                <c:pt idx="51969">
                  <c:v>4.5969000000026252</c:v>
                </c:pt>
                <c:pt idx="51970">
                  <c:v>4.597000000002625</c:v>
                </c:pt>
                <c:pt idx="51971">
                  <c:v>4.5971000000026248</c:v>
                </c:pt>
                <c:pt idx="51972">
                  <c:v>4.5972000000026245</c:v>
                </c:pt>
                <c:pt idx="51973">
                  <c:v>4.5973000000026243</c:v>
                </c:pt>
                <c:pt idx="51974">
                  <c:v>4.5974000000026241</c:v>
                </c:pt>
                <c:pt idx="51975">
                  <c:v>4.5975000000026238</c:v>
                </c:pt>
                <c:pt idx="51976">
                  <c:v>4.5976000000026236</c:v>
                </c:pt>
                <c:pt idx="51977">
                  <c:v>4.5977000000026234</c:v>
                </c:pt>
                <c:pt idx="51978">
                  <c:v>4.5978000000026231</c:v>
                </c:pt>
                <c:pt idx="51979">
                  <c:v>4.5979000000026229</c:v>
                </c:pt>
                <c:pt idx="51980">
                  <c:v>4.5980000000026227</c:v>
                </c:pt>
                <c:pt idx="51981">
                  <c:v>4.5981000000026224</c:v>
                </c:pt>
                <c:pt idx="51982">
                  <c:v>4.5982000000026222</c:v>
                </c:pt>
                <c:pt idx="51983">
                  <c:v>4.598300000002622</c:v>
                </c:pt>
                <c:pt idx="51984">
                  <c:v>4.5984000000026217</c:v>
                </c:pt>
                <c:pt idx="51985">
                  <c:v>4.5985000000026215</c:v>
                </c:pt>
                <c:pt idx="51986">
                  <c:v>4.5986000000026213</c:v>
                </c:pt>
                <c:pt idx="51987">
                  <c:v>4.598700000002621</c:v>
                </c:pt>
                <c:pt idx="51988">
                  <c:v>4.5988000000026208</c:v>
                </c:pt>
                <c:pt idx="51989">
                  <c:v>4.5989000000026206</c:v>
                </c:pt>
                <c:pt idx="51990">
                  <c:v>4.5990000000026203</c:v>
                </c:pt>
                <c:pt idx="51991">
                  <c:v>4.5991000000026201</c:v>
                </c:pt>
                <c:pt idx="51992">
                  <c:v>4.5992000000026199</c:v>
                </c:pt>
                <c:pt idx="51993">
                  <c:v>4.5993000000026196</c:v>
                </c:pt>
                <c:pt idx="51994">
                  <c:v>4.5994000000026194</c:v>
                </c:pt>
                <c:pt idx="51995">
                  <c:v>4.5995000000026192</c:v>
                </c:pt>
                <c:pt idx="51996">
                  <c:v>4.5996000000026189</c:v>
                </c:pt>
                <c:pt idx="51997">
                  <c:v>4.5997000000026187</c:v>
                </c:pt>
                <c:pt idx="51998">
                  <c:v>4.5998000000026185</c:v>
                </c:pt>
                <c:pt idx="51999">
                  <c:v>4.5999000000026182</c:v>
                </c:pt>
                <c:pt idx="52000">
                  <c:v>4.600000000002618</c:v>
                </c:pt>
                <c:pt idx="52001">
                  <c:v>4.6001000000026178</c:v>
                </c:pt>
                <c:pt idx="52002">
                  <c:v>4.6002000000026175</c:v>
                </c:pt>
                <c:pt idx="52003">
                  <c:v>4.6003000000026173</c:v>
                </c:pt>
                <c:pt idx="52004">
                  <c:v>4.6004000000026171</c:v>
                </c:pt>
                <c:pt idx="52005">
                  <c:v>4.6005000000026168</c:v>
                </c:pt>
                <c:pt idx="52006">
                  <c:v>4.6006000000026166</c:v>
                </c:pt>
                <c:pt idx="52007">
                  <c:v>4.6007000000026164</c:v>
                </c:pt>
                <c:pt idx="52008">
                  <c:v>4.6008000000026161</c:v>
                </c:pt>
                <c:pt idx="52009">
                  <c:v>4.6009000000026159</c:v>
                </c:pt>
                <c:pt idx="52010">
                  <c:v>4.6010000000026157</c:v>
                </c:pt>
                <c:pt idx="52011">
                  <c:v>4.6011000000026154</c:v>
                </c:pt>
                <c:pt idx="52012">
                  <c:v>4.6012000000026152</c:v>
                </c:pt>
                <c:pt idx="52013">
                  <c:v>4.601300000002615</c:v>
                </c:pt>
                <c:pt idx="52014">
                  <c:v>4.6014000000026147</c:v>
                </c:pt>
                <c:pt idx="52015">
                  <c:v>4.6015000000026145</c:v>
                </c:pt>
                <c:pt idx="52016">
                  <c:v>4.6016000000026143</c:v>
                </c:pt>
                <c:pt idx="52017">
                  <c:v>4.601700000002614</c:v>
                </c:pt>
                <c:pt idx="52018">
                  <c:v>4.6018000000026138</c:v>
                </c:pt>
                <c:pt idx="52019">
                  <c:v>4.6019000000026136</c:v>
                </c:pt>
                <c:pt idx="52020">
                  <c:v>4.6020000000026133</c:v>
                </c:pt>
                <c:pt idx="52021">
                  <c:v>4.6021000000026131</c:v>
                </c:pt>
                <c:pt idx="52022">
                  <c:v>4.6022000000026129</c:v>
                </c:pt>
                <c:pt idx="52023">
                  <c:v>4.6023000000026126</c:v>
                </c:pt>
                <c:pt idx="52024">
                  <c:v>4.6024000000026124</c:v>
                </c:pt>
                <c:pt idx="52025">
                  <c:v>4.6025000000026122</c:v>
                </c:pt>
                <c:pt idx="52026">
                  <c:v>4.6026000000026119</c:v>
                </c:pt>
                <c:pt idx="52027">
                  <c:v>4.6027000000026117</c:v>
                </c:pt>
                <c:pt idx="52028">
                  <c:v>4.6028000000026115</c:v>
                </c:pt>
                <c:pt idx="52029">
                  <c:v>4.6029000000026112</c:v>
                </c:pt>
                <c:pt idx="52030">
                  <c:v>4.603000000002611</c:v>
                </c:pt>
                <c:pt idx="52031">
                  <c:v>4.6031000000026108</c:v>
                </c:pt>
                <c:pt idx="52032">
                  <c:v>4.6032000000026105</c:v>
                </c:pt>
                <c:pt idx="52033">
                  <c:v>4.6033000000026103</c:v>
                </c:pt>
                <c:pt idx="52034">
                  <c:v>4.6034000000026101</c:v>
                </c:pt>
                <c:pt idx="52035">
                  <c:v>4.6035000000026098</c:v>
                </c:pt>
                <c:pt idx="52036">
                  <c:v>4.6036000000026096</c:v>
                </c:pt>
                <c:pt idx="52037">
                  <c:v>4.6037000000026094</c:v>
                </c:pt>
                <c:pt idx="52038">
                  <c:v>4.6038000000026091</c:v>
                </c:pt>
                <c:pt idx="52039">
                  <c:v>4.6039000000026089</c:v>
                </c:pt>
                <c:pt idx="52040">
                  <c:v>4.6040000000026087</c:v>
                </c:pt>
                <c:pt idx="52041">
                  <c:v>4.6041000000026084</c:v>
                </c:pt>
                <c:pt idx="52042">
                  <c:v>4.6042000000026082</c:v>
                </c:pt>
                <c:pt idx="52043">
                  <c:v>4.604300000002608</c:v>
                </c:pt>
                <c:pt idx="52044">
                  <c:v>4.6044000000026077</c:v>
                </c:pt>
                <c:pt idx="52045">
                  <c:v>4.6045000000026075</c:v>
                </c:pt>
                <c:pt idx="52046">
                  <c:v>4.6046000000026073</c:v>
                </c:pt>
                <c:pt idx="52047">
                  <c:v>4.604700000002607</c:v>
                </c:pt>
                <c:pt idx="52048">
                  <c:v>4.6048000000026068</c:v>
                </c:pt>
                <c:pt idx="52049">
                  <c:v>4.6049000000026066</c:v>
                </c:pt>
                <c:pt idx="52050">
                  <c:v>4.6050000000026063</c:v>
                </c:pt>
                <c:pt idx="52051">
                  <c:v>4.6051000000026061</c:v>
                </c:pt>
                <c:pt idx="52052">
                  <c:v>4.6052000000026059</c:v>
                </c:pt>
                <c:pt idx="52053">
                  <c:v>4.6053000000026056</c:v>
                </c:pt>
                <c:pt idx="52054">
                  <c:v>4.6054000000026054</c:v>
                </c:pt>
                <c:pt idx="52055">
                  <c:v>4.6055000000026052</c:v>
                </c:pt>
                <c:pt idx="52056">
                  <c:v>4.6056000000026049</c:v>
                </c:pt>
                <c:pt idx="52057">
                  <c:v>4.6057000000026047</c:v>
                </c:pt>
                <c:pt idx="52058">
                  <c:v>4.6058000000026045</c:v>
                </c:pt>
                <c:pt idx="52059">
                  <c:v>4.6059000000026042</c:v>
                </c:pt>
                <c:pt idx="52060">
                  <c:v>4.606000000002604</c:v>
                </c:pt>
                <c:pt idx="52061">
                  <c:v>4.6061000000026038</c:v>
                </c:pt>
                <c:pt idx="52062">
                  <c:v>4.6062000000026035</c:v>
                </c:pt>
                <c:pt idx="52063">
                  <c:v>4.6063000000026033</c:v>
                </c:pt>
                <c:pt idx="52064">
                  <c:v>4.6064000000026031</c:v>
                </c:pt>
                <c:pt idx="52065">
                  <c:v>4.6065000000026028</c:v>
                </c:pt>
                <c:pt idx="52066">
                  <c:v>4.6066000000026026</c:v>
                </c:pt>
                <c:pt idx="52067">
                  <c:v>4.6067000000026024</c:v>
                </c:pt>
                <c:pt idx="52068">
                  <c:v>4.6068000000026021</c:v>
                </c:pt>
                <c:pt idx="52069">
                  <c:v>4.6069000000026019</c:v>
                </c:pt>
                <c:pt idx="52070">
                  <c:v>4.6070000000026017</c:v>
                </c:pt>
                <c:pt idx="52071">
                  <c:v>4.6071000000026014</c:v>
                </c:pt>
                <c:pt idx="52072">
                  <c:v>4.6072000000026012</c:v>
                </c:pt>
                <c:pt idx="52073">
                  <c:v>4.607300000002601</c:v>
                </c:pt>
                <c:pt idx="52074">
                  <c:v>4.6074000000026007</c:v>
                </c:pt>
                <c:pt idx="52075">
                  <c:v>4.6075000000026005</c:v>
                </c:pt>
                <c:pt idx="52076">
                  <c:v>4.6076000000026003</c:v>
                </c:pt>
                <c:pt idx="52077">
                  <c:v>4.6077000000026</c:v>
                </c:pt>
                <c:pt idx="52078">
                  <c:v>4.6078000000025998</c:v>
                </c:pt>
                <c:pt idx="52079">
                  <c:v>4.6079000000025996</c:v>
                </c:pt>
                <c:pt idx="52080">
                  <c:v>4.6080000000025994</c:v>
                </c:pt>
                <c:pt idx="52081">
                  <c:v>4.6081000000025991</c:v>
                </c:pt>
                <c:pt idx="52082">
                  <c:v>4.6082000000025989</c:v>
                </c:pt>
                <c:pt idx="52083">
                  <c:v>4.6083000000025987</c:v>
                </c:pt>
                <c:pt idx="52084">
                  <c:v>4.6084000000025984</c:v>
                </c:pt>
                <c:pt idx="52085">
                  <c:v>4.6085000000025982</c:v>
                </c:pt>
                <c:pt idx="52086">
                  <c:v>4.608600000002598</c:v>
                </c:pt>
                <c:pt idx="52087">
                  <c:v>4.6087000000025977</c:v>
                </c:pt>
                <c:pt idx="52088">
                  <c:v>4.6088000000025975</c:v>
                </c:pt>
                <c:pt idx="52089">
                  <c:v>4.6089000000025973</c:v>
                </c:pt>
                <c:pt idx="52090">
                  <c:v>4.609000000002597</c:v>
                </c:pt>
                <c:pt idx="52091">
                  <c:v>4.6091000000025968</c:v>
                </c:pt>
                <c:pt idx="52092">
                  <c:v>4.6092000000025966</c:v>
                </c:pt>
                <c:pt idx="52093">
                  <c:v>4.6093000000025963</c:v>
                </c:pt>
                <c:pt idx="52094">
                  <c:v>4.6094000000025961</c:v>
                </c:pt>
                <c:pt idx="52095">
                  <c:v>4.6095000000025959</c:v>
                </c:pt>
                <c:pt idx="52096">
                  <c:v>4.6096000000025956</c:v>
                </c:pt>
                <c:pt idx="52097">
                  <c:v>4.6097000000025954</c:v>
                </c:pt>
                <c:pt idx="52098">
                  <c:v>4.6098000000025952</c:v>
                </c:pt>
                <c:pt idx="52099">
                  <c:v>4.6099000000025949</c:v>
                </c:pt>
                <c:pt idx="52100">
                  <c:v>4.6100000000025947</c:v>
                </c:pt>
                <c:pt idx="52101">
                  <c:v>4.6101000000025945</c:v>
                </c:pt>
                <c:pt idx="52102">
                  <c:v>4.6102000000025942</c:v>
                </c:pt>
                <c:pt idx="52103">
                  <c:v>4.610300000002594</c:v>
                </c:pt>
                <c:pt idx="52104">
                  <c:v>4.6104000000025938</c:v>
                </c:pt>
                <c:pt idx="52105">
                  <c:v>4.6105000000025935</c:v>
                </c:pt>
                <c:pt idx="52106">
                  <c:v>4.6106000000025933</c:v>
                </c:pt>
                <c:pt idx="52107">
                  <c:v>4.6107000000025931</c:v>
                </c:pt>
                <c:pt idx="52108">
                  <c:v>4.6108000000025928</c:v>
                </c:pt>
                <c:pt idx="52109">
                  <c:v>4.6109000000025926</c:v>
                </c:pt>
                <c:pt idx="52110">
                  <c:v>4.6110000000025924</c:v>
                </c:pt>
                <c:pt idx="52111">
                  <c:v>4.6111000000025921</c:v>
                </c:pt>
                <c:pt idx="52112">
                  <c:v>4.6112000000025919</c:v>
                </c:pt>
                <c:pt idx="52113">
                  <c:v>4.6113000000025917</c:v>
                </c:pt>
                <c:pt idx="52114">
                  <c:v>4.6114000000025914</c:v>
                </c:pt>
                <c:pt idx="52115">
                  <c:v>4.6115000000025912</c:v>
                </c:pt>
                <c:pt idx="52116">
                  <c:v>4.611600000002591</c:v>
                </c:pt>
                <c:pt idx="52117">
                  <c:v>4.6117000000025907</c:v>
                </c:pt>
                <c:pt idx="52118">
                  <c:v>4.6118000000025905</c:v>
                </c:pt>
                <c:pt idx="52119">
                  <c:v>4.6119000000025903</c:v>
                </c:pt>
                <c:pt idx="52120">
                  <c:v>4.61200000000259</c:v>
                </c:pt>
                <c:pt idx="52121">
                  <c:v>4.6121000000025898</c:v>
                </c:pt>
                <c:pt idx="52122">
                  <c:v>4.6122000000025896</c:v>
                </c:pt>
                <c:pt idx="52123">
                  <c:v>4.6123000000025893</c:v>
                </c:pt>
                <c:pt idx="52124">
                  <c:v>4.6124000000025891</c:v>
                </c:pt>
                <c:pt idx="52125">
                  <c:v>4.6125000000025889</c:v>
                </c:pt>
                <c:pt idx="52126">
                  <c:v>4.6126000000025886</c:v>
                </c:pt>
                <c:pt idx="52127">
                  <c:v>4.6127000000025884</c:v>
                </c:pt>
                <c:pt idx="52128">
                  <c:v>4.6128000000025882</c:v>
                </c:pt>
                <c:pt idx="52129">
                  <c:v>4.6129000000025879</c:v>
                </c:pt>
                <c:pt idx="52130">
                  <c:v>4.6130000000025877</c:v>
                </c:pt>
                <c:pt idx="52131">
                  <c:v>4.6131000000025875</c:v>
                </c:pt>
                <c:pt idx="52132">
                  <c:v>4.6132000000025872</c:v>
                </c:pt>
                <c:pt idx="52133">
                  <c:v>4.613300000002587</c:v>
                </c:pt>
                <c:pt idx="52134">
                  <c:v>4.6134000000025868</c:v>
                </c:pt>
                <c:pt idx="52135">
                  <c:v>4.6135000000025865</c:v>
                </c:pt>
                <c:pt idx="52136">
                  <c:v>4.6136000000025863</c:v>
                </c:pt>
                <c:pt idx="52137">
                  <c:v>4.6137000000025861</c:v>
                </c:pt>
                <c:pt idx="52138">
                  <c:v>4.6138000000025858</c:v>
                </c:pt>
                <c:pt idx="52139">
                  <c:v>4.6139000000025856</c:v>
                </c:pt>
                <c:pt idx="52140">
                  <c:v>4.6140000000025854</c:v>
                </c:pt>
                <c:pt idx="52141">
                  <c:v>4.6141000000025851</c:v>
                </c:pt>
                <c:pt idx="52142">
                  <c:v>4.6142000000025849</c:v>
                </c:pt>
                <c:pt idx="52143">
                  <c:v>4.6143000000025847</c:v>
                </c:pt>
                <c:pt idx="52144">
                  <c:v>4.6144000000025844</c:v>
                </c:pt>
                <c:pt idx="52145">
                  <c:v>4.6145000000025842</c:v>
                </c:pt>
                <c:pt idx="52146">
                  <c:v>4.614600000002584</c:v>
                </c:pt>
                <c:pt idx="52147">
                  <c:v>4.6147000000025837</c:v>
                </c:pt>
                <c:pt idx="52148">
                  <c:v>4.6148000000025835</c:v>
                </c:pt>
                <c:pt idx="52149">
                  <c:v>4.6149000000025833</c:v>
                </c:pt>
                <c:pt idx="52150">
                  <c:v>4.615000000002583</c:v>
                </c:pt>
                <c:pt idx="52151">
                  <c:v>4.6151000000025828</c:v>
                </c:pt>
                <c:pt idx="52152">
                  <c:v>4.6152000000025826</c:v>
                </c:pt>
                <c:pt idx="52153">
                  <c:v>4.6153000000025823</c:v>
                </c:pt>
                <c:pt idx="52154">
                  <c:v>4.6154000000025821</c:v>
                </c:pt>
                <c:pt idx="52155">
                  <c:v>4.6155000000025819</c:v>
                </c:pt>
                <c:pt idx="52156">
                  <c:v>4.6156000000025816</c:v>
                </c:pt>
                <c:pt idx="52157">
                  <c:v>4.6157000000025814</c:v>
                </c:pt>
                <c:pt idx="52158">
                  <c:v>4.6158000000025812</c:v>
                </c:pt>
                <c:pt idx="52159">
                  <c:v>4.6159000000025809</c:v>
                </c:pt>
                <c:pt idx="52160">
                  <c:v>4.6160000000025807</c:v>
                </c:pt>
                <c:pt idx="52161">
                  <c:v>4.6161000000025805</c:v>
                </c:pt>
                <c:pt idx="52162">
                  <c:v>4.6162000000025802</c:v>
                </c:pt>
                <c:pt idx="52163">
                  <c:v>4.61630000000258</c:v>
                </c:pt>
                <c:pt idx="52164">
                  <c:v>4.6164000000025798</c:v>
                </c:pt>
                <c:pt idx="52165">
                  <c:v>4.6165000000025795</c:v>
                </c:pt>
                <c:pt idx="52166">
                  <c:v>4.6166000000025793</c:v>
                </c:pt>
                <c:pt idx="52167">
                  <c:v>4.6167000000025791</c:v>
                </c:pt>
                <c:pt idx="52168">
                  <c:v>4.6168000000025788</c:v>
                </c:pt>
                <c:pt idx="52169">
                  <c:v>4.6169000000025786</c:v>
                </c:pt>
                <c:pt idx="52170">
                  <c:v>4.6170000000025784</c:v>
                </c:pt>
                <c:pt idx="52171">
                  <c:v>4.6171000000025781</c:v>
                </c:pt>
                <c:pt idx="52172">
                  <c:v>4.6172000000025779</c:v>
                </c:pt>
                <c:pt idx="52173">
                  <c:v>4.6173000000025777</c:v>
                </c:pt>
                <c:pt idx="52174">
                  <c:v>4.6174000000025774</c:v>
                </c:pt>
                <c:pt idx="52175">
                  <c:v>4.6175000000025772</c:v>
                </c:pt>
                <c:pt idx="52176">
                  <c:v>4.617600000002577</c:v>
                </c:pt>
                <c:pt idx="52177">
                  <c:v>4.6177000000025767</c:v>
                </c:pt>
                <c:pt idx="52178">
                  <c:v>4.6178000000025765</c:v>
                </c:pt>
                <c:pt idx="52179">
                  <c:v>4.6179000000025763</c:v>
                </c:pt>
                <c:pt idx="52180">
                  <c:v>4.618000000002576</c:v>
                </c:pt>
                <c:pt idx="52181">
                  <c:v>4.6181000000025758</c:v>
                </c:pt>
                <c:pt idx="52182">
                  <c:v>4.6182000000025756</c:v>
                </c:pt>
                <c:pt idx="52183">
                  <c:v>4.6183000000025753</c:v>
                </c:pt>
                <c:pt idx="52184">
                  <c:v>4.6184000000025751</c:v>
                </c:pt>
                <c:pt idx="52185">
                  <c:v>4.6185000000025749</c:v>
                </c:pt>
                <c:pt idx="52186">
                  <c:v>4.6186000000025746</c:v>
                </c:pt>
                <c:pt idx="52187">
                  <c:v>4.6187000000025744</c:v>
                </c:pt>
                <c:pt idx="52188">
                  <c:v>4.6188000000025742</c:v>
                </c:pt>
                <c:pt idx="52189">
                  <c:v>4.6189000000025739</c:v>
                </c:pt>
                <c:pt idx="52190">
                  <c:v>4.6190000000025737</c:v>
                </c:pt>
                <c:pt idx="52191">
                  <c:v>4.6191000000025735</c:v>
                </c:pt>
                <c:pt idx="52192">
                  <c:v>4.6192000000025732</c:v>
                </c:pt>
                <c:pt idx="52193">
                  <c:v>4.619300000002573</c:v>
                </c:pt>
                <c:pt idx="52194">
                  <c:v>4.6194000000025728</c:v>
                </c:pt>
                <c:pt idx="52195">
                  <c:v>4.6195000000025725</c:v>
                </c:pt>
                <c:pt idx="52196">
                  <c:v>4.6196000000025723</c:v>
                </c:pt>
                <c:pt idx="52197">
                  <c:v>4.6197000000025721</c:v>
                </c:pt>
                <c:pt idx="52198">
                  <c:v>4.6198000000025718</c:v>
                </c:pt>
                <c:pt idx="52199">
                  <c:v>4.6199000000025716</c:v>
                </c:pt>
                <c:pt idx="52200">
                  <c:v>4.6200000000025714</c:v>
                </c:pt>
                <c:pt idx="52201">
                  <c:v>4.6201000000025712</c:v>
                </c:pt>
                <c:pt idx="52202">
                  <c:v>4.6202000000025709</c:v>
                </c:pt>
                <c:pt idx="52203">
                  <c:v>4.6203000000025707</c:v>
                </c:pt>
                <c:pt idx="52204">
                  <c:v>4.6204000000025705</c:v>
                </c:pt>
                <c:pt idx="52205">
                  <c:v>4.6205000000025702</c:v>
                </c:pt>
                <c:pt idx="52206">
                  <c:v>4.62060000000257</c:v>
                </c:pt>
                <c:pt idx="52207">
                  <c:v>4.6207000000025698</c:v>
                </c:pt>
                <c:pt idx="52208">
                  <c:v>4.6208000000025695</c:v>
                </c:pt>
                <c:pt idx="52209">
                  <c:v>4.6209000000025693</c:v>
                </c:pt>
                <c:pt idx="52210">
                  <c:v>4.6210000000025691</c:v>
                </c:pt>
                <c:pt idx="52211">
                  <c:v>4.6211000000025688</c:v>
                </c:pt>
                <c:pt idx="52212">
                  <c:v>4.6212000000025686</c:v>
                </c:pt>
                <c:pt idx="52213">
                  <c:v>4.6213000000025684</c:v>
                </c:pt>
                <c:pt idx="52214">
                  <c:v>4.6214000000025681</c:v>
                </c:pt>
                <c:pt idx="52215">
                  <c:v>4.6215000000025679</c:v>
                </c:pt>
                <c:pt idx="52216">
                  <c:v>4.6216000000025677</c:v>
                </c:pt>
                <c:pt idx="52217">
                  <c:v>4.6217000000025674</c:v>
                </c:pt>
                <c:pt idx="52218">
                  <c:v>4.6218000000025672</c:v>
                </c:pt>
                <c:pt idx="52219">
                  <c:v>4.621900000002567</c:v>
                </c:pt>
                <c:pt idx="52220">
                  <c:v>4.6220000000025667</c:v>
                </c:pt>
                <c:pt idx="52221">
                  <c:v>4.6221000000025665</c:v>
                </c:pt>
                <c:pt idx="52222">
                  <c:v>4.6222000000025663</c:v>
                </c:pt>
                <c:pt idx="52223">
                  <c:v>4.622300000002566</c:v>
                </c:pt>
                <c:pt idx="52224">
                  <c:v>4.6224000000025658</c:v>
                </c:pt>
                <c:pt idx="52225">
                  <c:v>4.6225000000025656</c:v>
                </c:pt>
                <c:pt idx="52226">
                  <c:v>4.6226000000025653</c:v>
                </c:pt>
                <c:pt idx="52227">
                  <c:v>4.6227000000025651</c:v>
                </c:pt>
                <c:pt idx="52228">
                  <c:v>4.6228000000025649</c:v>
                </c:pt>
                <c:pt idx="52229">
                  <c:v>4.6229000000025646</c:v>
                </c:pt>
                <c:pt idx="52230">
                  <c:v>4.6230000000025644</c:v>
                </c:pt>
                <c:pt idx="52231">
                  <c:v>4.6231000000025642</c:v>
                </c:pt>
                <c:pt idx="52232">
                  <c:v>4.6232000000025639</c:v>
                </c:pt>
                <c:pt idx="52233">
                  <c:v>4.6233000000025637</c:v>
                </c:pt>
                <c:pt idx="52234">
                  <c:v>4.6234000000025635</c:v>
                </c:pt>
                <c:pt idx="52235">
                  <c:v>4.6235000000025632</c:v>
                </c:pt>
                <c:pt idx="52236">
                  <c:v>4.623600000002563</c:v>
                </c:pt>
                <c:pt idx="52237">
                  <c:v>4.6237000000025628</c:v>
                </c:pt>
                <c:pt idx="52238">
                  <c:v>4.6238000000025625</c:v>
                </c:pt>
                <c:pt idx="52239">
                  <c:v>4.6239000000025623</c:v>
                </c:pt>
                <c:pt idx="52240">
                  <c:v>4.6240000000025621</c:v>
                </c:pt>
                <c:pt idx="52241">
                  <c:v>4.6241000000025618</c:v>
                </c:pt>
                <c:pt idx="52242">
                  <c:v>4.6242000000025616</c:v>
                </c:pt>
                <c:pt idx="52243">
                  <c:v>4.6243000000025614</c:v>
                </c:pt>
                <c:pt idx="52244">
                  <c:v>4.6244000000025611</c:v>
                </c:pt>
                <c:pt idx="52245">
                  <c:v>4.6245000000025609</c:v>
                </c:pt>
                <c:pt idx="52246">
                  <c:v>4.6246000000025607</c:v>
                </c:pt>
                <c:pt idx="52247">
                  <c:v>4.6247000000025604</c:v>
                </c:pt>
                <c:pt idx="52248">
                  <c:v>4.6248000000025602</c:v>
                </c:pt>
                <c:pt idx="52249">
                  <c:v>4.62490000000256</c:v>
                </c:pt>
                <c:pt idx="52250">
                  <c:v>4.6250000000025597</c:v>
                </c:pt>
                <c:pt idx="52251">
                  <c:v>4.6251000000025595</c:v>
                </c:pt>
                <c:pt idx="52252">
                  <c:v>4.6252000000025593</c:v>
                </c:pt>
                <c:pt idx="52253">
                  <c:v>4.625300000002559</c:v>
                </c:pt>
                <c:pt idx="52254">
                  <c:v>4.6254000000025588</c:v>
                </c:pt>
                <c:pt idx="52255">
                  <c:v>4.6255000000025586</c:v>
                </c:pt>
                <c:pt idx="52256">
                  <c:v>4.6256000000025583</c:v>
                </c:pt>
                <c:pt idx="52257">
                  <c:v>4.6257000000025581</c:v>
                </c:pt>
                <c:pt idx="52258">
                  <c:v>4.6258000000025579</c:v>
                </c:pt>
                <c:pt idx="52259">
                  <c:v>4.6259000000025576</c:v>
                </c:pt>
                <c:pt idx="52260">
                  <c:v>4.6260000000025574</c:v>
                </c:pt>
                <c:pt idx="52261">
                  <c:v>4.6261000000025572</c:v>
                </c:pt>
                <c:pt idx="52262">
                  <c:v>4.6262000000025569</c:v>
                </c:pt>
                <c:pt idx="52263">
                  <c:v>4.6263000000025567</c:v>
                </c:pt>
                <c:pt idx="52264">
                  <c:v>4.6264000000025565</c:v>
                </c:pt>
                <c:pt idx="52265">
                  <c:v>4.6265000000025562</c:v>
                </c:pt>
                <c:pt idx="52266">
                  <c:v>4.626600000002556</c:v>
                </c:pt>
                <c:pt idx="52267">
                  <c:v>4.6267000000025558</c:v>
                </c:pt>
                <c:pt idx="52268">
                  <c:v>4.6268000000025555</c:v>
                </c:pt>
                <c:pt idx="52269">
                  <c:v>4.6269000000025553</c:v>
                </c:pt>
                <c:pt idx="52270">
                  <c:v>4.6270000000025551</c:v>
                </c:pt>
                <c:pt idx="52271">
                  <c:v>4.6271000000025548</c:v>
                </c:pt>
                <c:pt idx="52272">
                  <c:v>4.6272000000025546</c:v>
                </c:pt>
                <c:pt idx="52273">
                  <c:v>4.6273000000025544</c:v>
                </c:pt>
                <c:pt idx="52274">
                  <c:v>4.6274000000025541</c:v>
                </c:pt>
                <c:pt idx="52275">
                  <c:v>4.6275000000025539</c:v>
                </c:pt>
                <c:pt idx="52276">
                  <c:v>4.6276000000025537</c:v>
                </c:pt>
                <c:pt idx="52277">
                  <c:v>4.6277000000025534</c:v>
                </c:pt>
                <c:pt idx="52278">
                  <c:v>4.6278000000025532</c:v>
                </c:pt>
                <c:pt idx="52279">
                  <c:v>4.627900000002553</c:v>
                </c:pt>
                <c:pt idx="52280">
                  <c:v>4.6280000000025527</c:v>
                </c:pt>
                <c:pt idx="52281">
                  <c:v>4.6281000000025525</c:v>
                </c:pt>
                <c:pt idx="52282">
                  <c:v>4.6282000000025523</c:v>
                </c:pt>
                <c:pt idx="52283">
                  <c:v>4.628300000002552</c:v>
                </c:pt>
                <c:pt idx="52284">
                  <c:v>4.6284000000025518</c:v>
                </c:pt>
                <c:pt idx="52285">
                  <c:v>4.6285000000025516</c:v>
                </c:pt>
                <c:pt idx="52286">
                  <c:v>4.6286000000025513</c:v>
                </c:pt>
                <c:pt idx="52287">
                  <c:v>4.6287000000025511</c:v>
                </c:pt>
                <c:pt idx="52288">
                  <c:v>4.6288000000025509</c:v>
                </c:pt>
                <c:pt idx="52289">
                  <c:v>4.6289000000025506</c:v>
                </c:pt>
                <c:pt idx="52290">
                  <c:v>4.6290000000025504</c:v>
                </c:pt>
                <c:pt idx="52291">
                  <c:v>4.6291000000025502</c:v>
                </c:pt>
                <c:pt idx="52292">
                  <c:v>4.6292000000025499</c:v>
                </c:pt>
                <c:pt idx="52293">
                  <c:v>4.6293000000025497</c:v>
                </c:pt>
                <c:pt idx="52294">
                  <c:v>4.6294000000025495</c:v>
                </c:pt>
                <c:pt idx="52295">
                  <c:v>4.6295000000025492</c:v>
                </c:pt>
                <c:pt idx="52296">
                  <c:v>4.629600000002549</c:v>
                </c:pt>
                <c:pt idx="52297">
                  <c:v>4.6297000000025488</c:v>
                </c:pt>
                <c:pt idx="52298">
                  <c:v>4.6298000000025485</c:v>
                </c:pt>
                <c:pt idx="52299">
                  <c:v>4.6299000000025483</c:v>
                </c:pt>
                <c:pt idx="52300">
                  <c:v>4.6300000000025481</c:v>
                </c:pt>
                <c:pt idx="52301">
                  <c:v>4.6301000000025478</c:v>
                </c:pt>
                <c:pt idx="52302">
                  <c:v>4.6302000000025476</c:v>
                </c:pt>
                <c:pt idx="52303">
                  <c:v>4.6303000000025474</c:v>
                </c:pt>
                <c:pt idx="52304">
                  <c:v>4.6304000000025471</c:v>
                </c:pt>
                <c:pt idx="52305">
                  <c:v>4.6305000000025469</c:v>
                </c:pt>
                <c:pt idx="52306">
                  <c:v>4.6306000000025467</c:v>
                </c:pt>
                <c:pt idx="52307">
                  <c:v>4.6307000000025464</c:v>
                </c:pt>
                <c:pt idx="52308">
                  <c:v>4.6308000000025462</c:v>
                </c:pt>
                <c:pt idx="52309">
                  <c:v>4.630900000002546</c:v>
                </c:pt>
                <c:pt idx="52310">
                  <c:v>4.6310000000025457</c:v>
                </c:pt>
                <c:pt idx="52311">
                  <c:v>4.6311000000025455</c:v>
                </c:pt>
                <c:pt idx="52312">
                  <c:v>4.6312000000025453</c:v>
                </c:pt>
                <c:pt idx="52313">
                  <c:v>4.631300000002545</c:v>
                </c:pt>
                <c:pt idx="52314">
                  <c:v>4.6314000000025448</c:v>
                </c:pt>
                <c:pt idx="52315">
                  <c:v>4.6315000000025446</c:v>
                </c:pt>
                <c:pt idx="52316">
                  <c:v>4.6316000000025443</c:v>
                </c:pt>
                <c:pt idx="52317">
                  <c:v>4.6317000000025441</c:v>
                </c:pt>
                <c:pt idx="52318">
                  <c:v>4.6318000000025439</c:v>
                </c:pt>
                <c:pt idx="52319">
                  <c:v>4.6319000000025436</c:v>
                </c:pt>
                <c:pt idx="52320">
                  <c:v>4.6320000000025434</c:v>
                </c:pt>
                <c:pt idx="52321">
                  <c:v>4.6321000000025432</c:v>
                </c:pt>
                <c:pt idx="52322">
                  <c:v>4.632200000002543</c:v>
                </c:pt>
                <c:pt idx="52323">
                  <c:v>4.6323000000025427</c:v>
                </c:pt>
                <c:pt idx="52324">
                  <c:v>4.6324000000025425</c:v>
                </c:pt>
                <c:pt idx="52325">
                  <c:v>4.6325000000025423</c:v>
                </c:pt>
                <c:pt idx="52326">
                  <c:v>4.632600000002542</c:v>
                </c:pt>
                <c:pt idx="52327">
                  <c:v>4.6327000000025418</c:v>
                </c:pt>
                <c:pt idx="52328">
                  <c:v>4.6328000000025416</c:v>
                </c:pt>
                <c:pt idx="52329">
                  <c:v>4.6329000000025413</c:v>
                </c:pt>
                <c:pt idx="52330">
                  <c:v>4.6330000000025411</c:v>
                </c:pt>
                <c:pt idx="52331">
                  <c:v>4.6331000000025409</c:v>
                </c:pt>
                <c:pt idx="52332">
                  <c:v>4.6332000000025406</c:v>
                </c:pt>
                <c:pt idx="52333">
                  <c:v>4.6333000000025404</c:v>
                </c:pt>
                <c:pt idx="52334">
                  <c:v>4.6334000000025402</c:v>
                </c:pt>
                <c:pt idx="52335">
                  <c:v>4.6335000000025399</c:v>
                </c:pt>
                <c:pt idx="52336">
                  <c:v>4.6336000000025397</c:v>
                </c:pt>
                <c:pt idx="52337">
                  <c:v>4.6337000000025395</c:v>
                </c:pt>
                <c:pt idx="52338">
                  <c:v>4.6338000000025392</c:v>
                </c:pt>
                <c:pt idx="52339">
                  <c:v>4.633900000002539</c:v>
                </c:pt>
                <c:pt idx="52340">
                  <c:v>4.6340000000025388</c:v>
                </c:pt>
                <c:pt idx="52341">
                  <c:v>4.6341000000025385</c:v>
                </c:pt>
                <c:pt idx="52342">
                  <c:v>4.6342000000025383</c:v>
                </c:pt>
                <c:pt idx="52343">
                  <c:v>4.6343000000025381</c:v>
                </c:pt>
                <c:pt idx="52344">
                  <c:v>4.6344000000025378</c:v>
                </c:pt>
                <c:pt idx="52345">
                  <c:v>4.6345000000025376</c:v>
                </c:pt>
                <c:pt idx="52346">
                  <c:v>4.6346000000025374</c:v>
                </c:pt>
                <c:pt idx="52347">
                  <c:v>4.6347000000025371</c:v>
                </c:pt>
                <c:pt idx="52348">
                  <c:v>4.6348000000025369</c:v>
                </c:pt>
                <c:pt idx="52349">
                  <c:v>4.6349000000025367</c:v>
                </c:pt>
                <c:pt idx="52350">
                  <c:v>4.6350000000025364</c:v>
                </c:pt>
                <c:pt idx="52351">
                  <c:v>4.6351000000025362</c:v>
                </c:pt>
                <c:pt idx="52352">
                  <c:v>4.635200000002536</c:v>
                </c:pt>
                <c:pt idx="52353">
                  <c:v>4.6353000000025357</c:v>
                </c:pt>
                <c:pt idx="52354">
                  <c:v>4.6354000000025355</c:v>
                </c:pt>
                <c:pt idx="52355">
                  <c:v>4.6355000000025353</c:v>
                </c:pt>
                <c:pt idx="52356">
                  <c:v>4.635600000002535</c:v>
                </c:pt>
                <c:pt idx="52357">
                  <c:v>4.6357000000025348</c:v>
                </c:pt>
                <c:pt idx="52358">
                  <c:v>4.6358000000025346</c:v>
                </c:pt>
                <c:pt idx="52359">
                  <c:v>4.6359000000025343</c:v>
                </c:pt>
                <c:pt idx="52360">
                  <c:v>4.6360000000025341</c:v>
                </c:pt>
                <c:pt idx="52361">
                  <c:v>4.6361000000025339</c:v>
                </c:pt>
                <c:pt idx="52362">
                  <c:v>4.6362000000025336</c:v>
                </c:pt>
                <c:pt idx="52363">
                  <c:v>4.6363000000025334</c:v>
                </c:pt>
                <c:pt idx="52364">
                  <c:v>4.6364000000025332</c:v>
                </c:pt>
                <c:pt idx="52365">
                  <c:v>4.6365000000025329</c:v>
                </c:pt>
                <c:pt idx="52366">
                  <c:v>4.6366000000025327</c:v>
                </c:pt>
                <c:pt idx="52367">
                  <c:v>4.6367000000025325</c:v>
                </c:pt>
                <c:pt idx="52368">
                  <c:v>4.6368000000025322</c:v>
                </c:pt>
                <c:pt idx="52369">
                  <c:v>4.636900000002532</c:v>
                </c:pt>
                <c:pt idx="52370">
                  <c:v>4.6370000000025318</c:v>
                </c:pt>
                <c:pt idx="52371">
                  <c:v>4.6371000000025315</c:v>
                </c:pt>
                <c:pt idx="52372">
                  <c:v>4.6372000000025313</c:v>
                </c:pt>
                <c:pt idx="52373">
                  <c:v>4.6373000000025311</c:v>
                </c:pt>
                <c:pt idx="52374">
                  <c:v>4.6374000000025308</c:v>
                </c:pt>
                <c:pt idx="52375">
                  <c:v>4.6375000000025306</c:v>
                </c:pt>
                <c:pt idx="52376">
                  <c:v>4.6376000000025304</c:v>
                </c:pt>
                <c:pt idx="52377">
                  <c:v>4.6377000000025301</c:v>
                </c:pt>
                <c:pt idx="52378">
                  <c:v>4.6378000000025299</c:v>
                </c:pt>
                <c:pt idx="52379">
                  <c:v>4.6379000000025297</c:v>
                </c:pt>
                <c:pt idx="52380">
                  <c:v>4.6380000000025294</c:v>
                </c:pt>
                <c:pt idx="52381">
                  <c:v>4.6381000000025292</c:v>
                </c:pt>
                <c:pt idx="52382">
                  <c:v>4.638200000002529</c:v>
                </c:pt>
                <c:pt idx="52383">
                  <c:v>4.6383000000025287</c:v>
                </c:pt>
                <c:pt idx="52384">
                  <c:v>4.6384000000025285</c:v>
                </c:pt>
                <c:pt idx="52385">
                  <c:v>4.6385000000025283</c:v>
                </c:pt>
                <c:pt idx="52386">
                  <c:v>4.638600000002528</c:v>
                </c:pt>
                <c:pt idx="52387">
                  <c:v>4.6387000000025278</c:v>
                </c:pt>
                <c:pt idx="52388">
                  <c:v>4.6388000000025276</c:v>
                </c:pt>
                <c:pt idx="52389">
                  <c:v>4.6389000000025273</c:v>
                </c:pt>
                <c:pt idx="52390">
                  <c:v>4.6390000000025271</c:v>
                </c:pt>
                <c:pt idx="52391">
                  <c:v>4.6391000000025269</c:v>
                </c:pt>
                <c:pt idx="52392">
                  <c:v>4.6392000000025266</c:v>
                </c:pt>
                <c:pt idx="52393">
                  <c:v>4.6393000000025264</c:v>
                </c:pt>
                <c:pt idx="52394">
                  <c:v>4.6394000000025262</c:v>
                </c:pt>
                <c:pt idx="52395">
                  <c:v>4.6395000000025259</c:v>
                </c:pt>
                <c:pt idx="52396">
                  <c:v>4.6396000000025257</c:v>
                </c:pt>
                <c:pt idx="52397">
                  <c:v>4.6397000000025255</c:v>
                </c:pt>
                <c:pt idx="52398">
                  <c:v>4.6398000000025252</c:v>
                </c:pt>
                <c:pt idx="52399">
                  <c:v>4.639900000002525</c:v>
                </c:pt>
                <c:pt idx="52400">
                  <c:v>4.6400000000025248</c:v>
                </c:pt>
                <c:pt idx="52401">
                  <c:v>4.6401000000025245</c:v>
                </c:pt>
                <c:pt idx="52402">
                  <c:v>4.6402000000025243</c:v>
                </c:pt>
                <c:pt idx="52403">
                  <c:v>4.6403000000025241</c:v>
                </c:pt>
                <c:pt idx="52404">
                  <c:v>4.6404000000025238</c:v>
                </c:pt>
                <c:pt idx="52405">
                  <c:v>4.6405000000025236</c:v>
                </c:pt>
                <c:pt idx="52406">
                  <c:v>4.6406000000025234</c:v>
                </c:pt>
                <c:pt idx="52407">
                  <c:v>4.6407000000025231</c:v>
                </c:pt>
                <c:pt idx="52408">
                  <c:v>4.6408000000025229</c:v>
                </c:pt>
                <c:pt idx="52409">
                  <c:v>4.6409000000025227</c:v>
                </c:pt>
                <c:pt idx="52410">
                  <c:v>4.6410000000025224</c:v>
                </c:pt>
                <c:pt idx="52411">
                  <c:v>4.6411000000025222</c:v>
                </c:pt>
                <c:pt idx="52412">
                  <c:v>4.641200000002522</c:v>
                </c:pt>
                <c:pt idx="52413">
                  <c:v>4.6413000000025217</c:v>
                </c:pt>
                <c:pt idx="52414">
                  <c:v>4.6414000000025215</c:v>
                </c:pt>
                <c:pt idx="52415">
                  <c:v>4.6415000000025213</c:v>
                </c:pt>
                <c:pt idx="52416">
                  <c:v>4.641600000002521</c:v>
                </c:pt>
                <c:pt idx="52417">
                  <c:v>4.6417000000025208</c:v>
                </c:pt>
                <c:pt idx="52418">
                  <c:v>4.6418000000025206</c:v>
                </c:pt>
                <c:pt idx="52419">
                  <c:v>4.6419000000025203</c:v>
                </c:pt>
                <c:pt idx="52420">
                  <c:v>4.6420000000025201</c:v>
                </c:pt>
                <c:pt idx="52421">
                  <c:v>4.6421000000025199</c:v>
                </c:pt>
                <c:pt idx="52422">
                  <c:v>4.6422000000025196</c:v>
                </c:pt>
                <c:pt idx="52423">
                  <c:v>4.6423000000025194</c:v>
                </c:pt>
                <c:pt idx="52424">
                  <c:v>4.6424000000025192</c:v>
                </c:pt>
                <c:pt idx="52425">
                  <c:v>4.6425000000025189</c:v>
                </c:pt>
                <c:pt idx="52426">
                  <c:v>4.6426000000025187</c:v>
                </c:pt>
                <c:pt idx="52427">
                  <c:v>4.6427000000025185</c:v>
                </c:pt>
                <c:pt idx="52428">
                  <c:v>4.6428000000025182</c:v>
                </c:pt>
                <c:pt idx="52429">
                  <c:v>4.642900000002518</c:v>
                </c:pt>
                <c:pt idx="52430">
                  <c:v>4.6430000000025178</c:v>
                </c:pt>
                <c:pt idx="52431">
                  <c:v>4.6431000000025175</c:v>
                </c:pt>
                <c:pt idx="52432">
                  <c:v>4.6432000000025173</c:v>
                </c:pt>
                <c:pt idx="52433">
                  <c:v>4.6433000000025171</c:v>
                </c:pt>
                <c:pt idx="52434">
                  <c:v>4.6434000000025168</c:v>
                </c:pt>
                <c:pt idx="52435">
                  <c:v>4.6435000000025166</c:v>
                </c:pt>
                <c:pt idx="52436">
                  <c:v>4.6436000000025164</c:v>
                </c:pt>
                <c:pt idx="52437">
                  <c:v>4.6437000000025161</c:v>
                </c:pt>
                <c:pt idx="52438">
                  <c:v>4.6438000000025159</c:v>
                </c:pt>
                <c:pt idx="52439">
                  <c:v>4.6439000000025157</c:v>
                </c:pt>
                <c:pt idx="52440">
                  <c:v>4.6440000000025154</c:v>
                </c:pt>
                <c:pt idx="52441">
                  <c:v>4.6441000000025152</c:v>
                </c:pt>
                <c:pt idx="52442">
                  <c:v>4.644200000002515</c:v>
                </c:pt>
                <c:pt idx="52443">
                  <c:v>4.6443000000025148</c:v>
                </c:pt>
                <c:pt idx="52444">
                  <c:v>4.6444000000025145</c:v>
                </c:pt>
                <c:pt idx="52445">
                  <c:v>4.6445000000025143</c:v>
                </c:pt>
                <c:pt idx="52446">
                  <c:v>4.6446000000025141</c:v>
                </c:pt>
                <c:pt idx="52447">
                  <c:v>4.6447000000025138</c:v>
                </c:pt>
                <c:pt idx="52448">
                  <c:v>4.6448000000025136</c:v>
                </c:pt>
                <c:pt idx="52449">
                  <c:v>4.6449000000025134</c:v>
                </c:pt>
                <c:pt idx="52450">
                  <c:v>4.6450000000025131</c:v>
                </c:pt>
                <c:pt idx="52451">
                  <c:v>4.6451000000025129</c:v>
                </c:pt>
                <c:pt idx="52452">
                  <c:v>4.6452000000025127</c:v>
                </c:pt>
                <c:pt idx="52453">
                  <c:v>4.6453000000025124</c:v>
                </c:pt>
                <c:pt idx="52454">
                  <c:v>4.6454000000025122</c:v>
                </c:pt>
                <c:pt idx="52455">
                  <c:v>4.645500000002512</c:v>
                </c:pt>
                <c:pt idx="52456">
                  <c:v>4.6456000000025117</c:v>
                </c:pt>
                <c:pt idx="52457">
                  <c:v>4.6457000000025115</c:v>
                </c:pt>
                <c:pt idx="52458">
                  <c:v>4.6458000000025113</c:v>
                </c:pt>
                <c:pt idx="52459">
                  <c:v>4.645900000002511</c:v>
                </c:pt>
                <c:pt idx="52460">
                  <c:v>4.6460000000025108</c:v>
                </c:pt>
                <c:pt idx="52461">
                  <c:v>4.6461000000025106</c:v>
                </c:pt>
                <c:pt idx="52462">
                  <c:v>4.6462000000025103</c:v>
                </c:pt>
                <c:pt idx="52463">
                  <c:v>4.6463000000025101</c:v>
                </c:pt>
                <c:pt idx="52464">
                  <c:v>4.6464000000025099</c:v>
                </c:pt>
                <c:pt idx="52465">
                  <c:v>4.6465000000025096</c:v>
                </c:pt>
                <c:pt idx="52466">
                  <c:v>4.6466000000025094</c:v>
                </c:pt>
                <c:pt idx="52467">
                  <c:v>4.6467000000025092</c:v>
                </c:pt>
                <c:pt idx="52468">
                  <c:v>4.6468000000025089</c:v>
                </c:pt>
                <c:pt idx="52469">
                  <c:v>4.6469000000025087</c:v>
                </c:pt>
                <c:pt idx="52470">
                  <c:v>4.6470000000025085</c:v>
                </c:pt>
                <c:pt idx="52471">
                  <c:v>4.6471000000025082</c:v>
                </c:pt>
                <c:pt idx="52472">
                  <c:v>4.647200000002508</c:v>
                </c:pt>
                <c:pt idx="52473">
                  <c:v>4.6473000000025078</c:v>
                </c:pt>
                <c:pt idx="52474">
                  <c:v>4.6474000000025075</c:v>
                </c:pt>
                <c:pt idx="52475">
                  <c:v>4.6475000000025073</c:v>
                </c:pt>
                <c:pt idx="52476">
                  <c:v>4.6476000000025071</c:v>
                </c:pt>
                <c:pt idx="52477">
                  <c:v>4.6477000000025068</c:v>
                </c:pt>
                <c:pt idx="52478">
                  <c:v>4.6478000000025066</c:v>
                </c:pt>
                <c:pt idx="52479">
                  <c:v>4.6479000000025064</c:v>
                </c:pt>
                <c:pt idx="52480">
                  <c:v>4.6480000000025061</c:v>
                </c:pt>
                <c:pt idx="52481">
                  <c:v>4.6481000000025059</c:v>
                </c:pt>
                <c:pt idx="52482">
                  <c:v>4.6482000000025057</c:v>
                </c:pt>
                <c:pt idx="52483">
                  <c:v>4.6483000000025054</c:v>
                </c:pt>
                <c:pt idx="52484">
                  <c:v>4.6484000000025052</c:v>
                </c:pt>
                <c:pt idx="52485">
                  <c:v>4.648500000002505</c:v>
                </c:pt>
                <c:pt idx="52486">
                  <c:v>4.6486000000025047</c:v>
                </c:pt>
                <c:pt idx="52487">
                  <c:v>4.6487000000025045</c:v>
                </c:pt>
                <c:pt idx="52488">
                  <c:v>4.6488000000025043</c:v>
                </c:pt>
                <c:pt idx="52489">
                  <c:v>4.648900000002504</c:v>
                </c:pt>
                <c:pt idx="52490">
                  <c:v>4.6490000000025038</c:v>
                </c:pt>
                <c:pt idx="52491">
                  <c:v>4.6491000000025036</c:v>
                </c:pt>
                <c:pt idx="52492">
                  <c:v>4.6492000000025033</c:v>
                </c:pt>
                <c:pt idx="52493">
                  <c:v>4.6493000000025031</c:v>
                </c:pt>
                <c:pt idx="52494">
                  <c:v>4.6494000000025029</c:v>
                </c:pt>
                <c:pt idx="52495">
                  <c:v>4.6495000000025026</c:v>
                </c:pt>
                <c:pt idx="52496">
                  <c:v>4.6496000000025024</c:v>
                </c:pt>
                <c:pt idx="52497">
                  <c:v>4.6497000000025022</c:v>
                </c:pt>
                <c:pt idx="52498">
                  <c:v>4.6498000000025019</c:v>
                </c:pt>
                <c:pt idx="52499">
                  <c:v>4.6499000000025017</c:v>
                </c:pt>
                <c:pt idx="52500">
                  <c:v>4.6500000000025015</c:v>
                </c:pt>
                <c:pt idx="52501">
                  <c:v>4.6501000000025012</c:v>
                </c:pt>
                <c:pt idx="52502">
                  <c:v>4.650200000002501</c:v>
                </c:pt>
                <c:pt idx="52503">
                  <c:v>4.6503000000025008</c:v>
                </c:pt>
                <c:pt idx="52504">
                  <c:v>4.6504000000025005</c:v>
                </c:pt>
                <c:pt idx="52505">
                  <c:v>4.6505000000025003</c:v>
                </c:pt>
                <c:pt idx="52506">
                  <c:v>4.6506000000025001</c:v>
                </c:pt>
                <c:pt idx="52507">
                  <c:v>4.6507000000024998</c:v>
                </c:pt>
                <c:pt idx="52508">
                  <c:v>4.6508000000024996</c:v>
                </c:pt>
                <c:pt idx="52509">
                  <c:v>4.6509000000024994</c:v>
                </c:pt>
                <c:pt idx="52510">
                  <c:v>4.6510000000024991</c:v>
                </c:pt>
                <c:pt idx="52511">
                  <c:v>4.6511000000024989</c:v>
                </c:pt>
                <c:pt idx="52512">
                  <c:v>4.6512000000024987</c:v>
                </c:pt>
                <c:pt idx="52513">
                  <c:v>4.6513000000024984</c:v>
                </c:pt>
                <c:pt idx="52514">
                  <c:v>4.6514000000024982</c:v>
                </c:pt>
                <c:pt idx="52515">
                  <c:v>4.651500000002498</c:v>
                </c:pt>
                <c:pt idx="52516">
                  <c:v>4.6516000000024977</c:v>
                </c:pt>
                <c:pt idx="52517">
                  <c:v>4.6517000000024975</c:v>
                </c:pt>
                <c:pt idx="52518">
                  <c:v>4.6518000000024973</c:v>
                </c:pt>
                <c:pt idx="52519">
                  <c:v>4.651900000002497</c:v>
                </c:pt>
                <c:pt idx="52520">
                  <c:v>4.6520000000024968</c:v>
                </c:pt>
                <c:pt idx="52521">
                  <c:v>4.6521000000024966</c:v>
                </c:pt>
                <c:pt idx="52522">
                  <c:v>4.6522000000024963</c:v>
                </c:pt>
                <c:pt idx="52523">
                  <c:v>4.6523000000024961</c:v>
                </c:pt>
                <c:pt idx="52524">
                  <c:v>4.6524000000024959</c:v>
                </c:pt>
                <c:pt idx="52525">
                  <c:v>4.6525000000024956</c:v>
                </c:pt>
                <c:pt idx="52526">
                  <c:v>4.6526000000024954</c:v>
                </c:pt>
                <c:pt idx="52527">
                  <c:v>4.6527000000024952</c:v>
                </c:pt>
                <c:pt idx="52528">
                  <c:v>4.6528000000024949</c:v>
                </c:pt>
                <c:pt idx="52529">
                  <c:v>4.6529000000024947</c:v>
                </c:pt>
                <c:pt idx="52530">
                  <c:v>4.6530000000024945</c:v>
                </c:pt>
                <c:pt idx="52531">
                  <c:v>4.6531000000024942</c:v>
                </c:pt>
                <c:pt idx="52532">
                  <c:v>4.653200000002494</c:v>
                </c:pt>
                <c:pt idx="52533">
                  <c:v>4.6533000000024938</c:v>
                </c:pt>
                <c:pt idx="52534">
                  <c:v>4.6534000000024935</c:v>
                </c:pt>
                <c:pt idx="52535">
                  <c:v>4.6535000000024933</c:v>
                </c:pt>
                <c:pt idx="52536">
                  <c:v>4.6536000000024931</c:v>
                </c:pt>
                <c:pt idx="52537">
                  <c:v>4.6537000000024928</c:v>
                </c:pt>
                <c:pt idx="52538">
                  <c:v>4.6538000000024926</c:v>
                </c:pt>
                <c:pt idx="52539">
                  <c:v>4.6539000000024924</c:v>
                </c:pt>
                <c:pt idx="52540">
                  <c:v>4.6540000000024921</c:v>
                </c:pt>
                <c:pt idx="52541">
                  <c:v>4.6541000000024919</c:v>
                </c:pt>
                <c:pt idx="52542">
                  <c:v>4.6542000000024917</c:v>
                </c:pt>
                <c:pt idx="52543">
                  <c:v>4.6543000000024914</c:v>
                </c:pt>
                <c:pt idx="52544">
                  <c:v>4.6544000000024912</c:v>
                </c:pt>
                <c:pt idx="52545">
                  <c:v>4.654500000002491</c:v>
                </c:pt>
                <c:pt idx="52546">
                  <c:v>4.6546000000024907</c:v>
                </c:pt>
                <c:pt idx="52547">
                  <c:v>4.6547000000024905</c:v>
                </c:pt>
                <c:pt idx="52548">
                  <c:v>4.6548000000024903</c:v>
                </c:pt>
                <c:pt idx="52549">
                  <c:v>4.65490000000249</c:v>
                </c:pt>
                <c:pt idx="52550">
                  <c:v>4.6550000000024898</c:v>
                </c:pt>
                <c:pt idx="52551">
                  <c:v>4.6551000000024896</c:v>
                </c:pt>
                <c:pt idx="52552">
                  <c:v>4.6552000000024893</c:v>
                </c:pt>
                <c:pt idx="52553">
                  <c:v>4.6553000000024891</c:v>
                </c:pt>
                <c:pt idx="52554">
                  <c:v>4.6554000000024889</c:v>
                </c:pt>
                <c:pt idx="52555">
                  <c:v>4.6555000000024886</c:v>
                </c:pt>
                <c:pt idx="52556">
                  <c:v>4.6556000000024884</c:v>
                </c:pt>
                <c:pt idx="52557">
                  <c:v>4.6557000000024882</c:v>
                </c:pt>
                <c:pt idx="52558">
                  <c:v>4.6558000000024879</c:v>
                </c:pt>
                <c:pt idx="52559">
                  <c:v>4.6559000000024877</c:v>
                </c:pt>
                <c:pt idx="52560">
                  <c:v>4.6560000000024875</c:v>
                </c:pt>
                <c:pt idx="52561">
                  <c:v>4.6561000000024872</c:v>
                </c:pt>
                <c:pt idx="52562">
                  <c:v>4.656200000002487</c:v>
                </c:pt>
                <c:pt idx="52563">
                  <c:v>4.6563000000024868</c:v>
                </c:pt>
                <c:pt idx="52564">
                  <c:v>4.6564000000024865</c:v>
                </c:pt>
                <c:pt idx="52565">
                  <c:v>4.6565000000024863</c:v>
                </c:pt>
                <c:pt idx="52566">
                  <c:v>4.6566000000024861</c:v>
                </c:pt>
                <c:pt idx="52567">
                  <c:v>4.6567000000024859</c:v>
                </c:pt>
                <c:pt idx="52568">
                  <c:v>4.6568000000024856</c:v>
                </c:pt>
                <c:pt idx="52569">
                  <c:v>4.6569000000024854</c:v>
                </c:pt>
                <c:pt idx="52570">
                  <c:v>4.6570000000024852</c:v>
                </c:pt>
                <c:pt idx="52571">
                  <c:v>4.6571000000024849</c:v>
                </c:pt>
                <c:pt idx="52572">
                  <c:v>4.6572000000024847</c:v>
                </c:pt>
                <c:pt idx="52573">
                  <c:v>4.6573000000024845</c:v>
                </c:pt>
                <c:pt idx="52574">
                  <c:v>4.6574000000024842</c:v>
                </c:pt>
                <c:pt idx="52575">
                  <c:v>4.657500000002484</c:v>
                </c:pt>
                <c:pt idx="52576">
                  <c:v>4.6576000000024838</c:v>
                </c:pt>
                <c:pt idx="52577">
                  <c:v>4.6577000000024835</c:v>
                </c:pt>
                <c:pt idx="52578">
                  <c:v>4.6578000000024833</c:v>
                </c:pt>
                <c:pt idx="52579">
                  <c:v>4.6579000000024831</c:v>
                </c:pt>
                <c:pt idx="52580">
                  <c:v>4.6580000000024828</c:v>
                </c:pt>
                <c:pt idx="52581">
                  <c:v>4.6581000000024826</c:v>
                </c:pt>
                <c:pt idx="52582">
                  <c:v>4.6582000000024824</c:v>
                </c:pt>
                <c:pt idx="52583">
                  <c:v>4.6583000000024821</c:v>
                </c:pt>
                <c:pt idx="52584">
                  <c:v>4.6584000000024819</c:v>
                </c:pt>
                <c:pt idx="52585">
                  <c:v>4.6585000000024817</c:v>
                </c:pt>
                <c:pt idx="52586">
                  <c:v>4.6586000000024814</c:v>
                </c:pt>
                <c:pt idx="52587">
                  <c:v>4.6587000000024812</c:v>
                </c:pt>
                <c:pt idx="52588">
                  <c:v>4.658800000002481</c:v>
                </c:pt>
                <c:pt idx="52589">
                  <c:v>4.6589000000024807</c:v>
                </c:pt>
                <c:pt idx="52590">
                  <c:v>4.6590000000024805</c:v>
                </c:pt>
                <c:pt idx="52591">
                  <c:v>4.6591000000024803</c:v>
                </c:pt>
                <c:pt idx="52592">
                  <c:v>4.65920000000248</c:v>
                </c:pt>
                <c:pt idx="52593">
                  <c:v>4.6593000000024798</c:v>
                </c:pt>
                <c:pt idx="52594">
                  <c:v>4.6594000000024796</c:v>
                </c:pt>
                <c:pt idx="52595">
                  <c:v>4.6595000000024793</c:v>
                </c:pt>
                <c:pt idx="52596">
                  <c:v>4.6596000000024791</c:v>
                </c:pt>
                <c:pt idx="52597">
                  <c:v>4.6597000000024789</c:v>
                </c:pt>
                <c:pt idx="52598">
                  <c:v>4.6598000000024786</c:v>
                </c:pt>
                <c:pt idx="52599">
                  <c:v>4.6599000000024784</c:v>
                </c:pt>
                <c:pt idx="52600">
                  <c:v>4.6600000000024782</c:v>
                </c:pt>
                <c:pt idx="52601">
                  <c:v>4.6601000000024779</c:v>
                </c:pt>
                <c:pt idx="52602">
                  <c:v>4.6602000000024777</c:v>
                </c:pt>
                <c:pt idx="52603">
                  <c:v>4.6603000000024775</c:v>
                </c:pt>
                <c:pt idx="52604">
                  <c:v>4.6604000000024772</c:v>
                </c:pt>
                <c:pt idx="52605">
                  <c:v>4.660500000002477</c:v>
                </c:pt>
                <c:pt idx="52606">
                  <c:v>4.6606000000024768</c:v>
                </c:pt>
                <c:pt idx="52607">
                  <c:v>4.6607000000024765</c:v>
                </c:pt>
                <c:pt idx="52608">
                  <c:v>4.6608000000024763</c:v>
                </c:pt>
                <c:pt idx="52609">
                  <c:v>4.6609000000024761</c:v>
                </c:pt>
                <c:pt idx="52610">
                  <c:v>4.6610000000024758</c:v>
                </c:pt>
                <c:pt idx="52611">
                  <c:v>4.6611000000024756</c:v>
                </c:pt>
                <c:pt idx="52612">
                  <c:v>4.6612000000024754</c:v>
                </c:pt>
                <c:pt idx="52613">
                  <c:v>4.6613000000024751</c:v>
                </c:pt>
                <c:pt idx="52614">
                  <c:v>4.6614000000024749</c:v>
                </c:pt>
                <c:pt idx="52615">
                  <c:v>4.6615000000024747</c:v>
                </c:pt>
                <c:pt idx="52616">
                  <c:v>4.6616000000024744</c:v>
                </c:pt>
                <c:pt idx="52617">
                  <c:v>4.6617000000024742</c:v>
                </c:pt>
                <c:pt idx="52618">
                  <c:v>4.661800000002474</c:v>
                </c:pt>
                <c:pt idx="52619">
                  <c:v>4.6619000000024737</c:v>
                </c:pt>
                <c:pt idx="52620">
                  <c:v>4.6620000000024735</c:v>
                </c:pt>
                <c:pt idx="52621">
                  <c:v>4.6621000000024733</c:v>
                </c:pt>
                <c:pt idx="52622">
                  <c:v>4.662200000002473</c:v>
                </c:pt>
                <c:pt idx="52623">
                  <c:v>4.6623000000024728</c:v>
                </c:pt>
                <c:pt idx="52624">
                  <c:v>4.6624000000024726</c:v>
                </c:pt>
                <c:pt idx="52625">
                  <c:v>4.6625000000024723</c:v>
                </c:pt>
                <c:pt idx="52626">
                  <c:v>4.6626000000024721</c:v>
                </c:pt>
                <c:pt idx="52627">
                  <c:v>4.6627000000024719</c:v>
                </c:pt>
                <c:pt idx="52628">
                  <c:v>4.6628000000024716</c:v>
                </c:pt>
                <c:pt idx="52629">
                  <c:v>4.6629000000024714</c:v>
                </c:pt>
                <c:pt idx="52630">
                  <c:v>4.6630000000024712</c:v>
                </c:pt>
                <c:pt idx="52631">
                  <c:v>4.6631000000024709</c:v>
                </c:pt>
                <c:pt idx="52632">
                  <c:v>4.6632000000024707</c:v>
                </c:pt>
                <c:pt idx="52633">
                  <c:v>4.6633000000024705</c:v>
                </c:pt>
                <c:pt idx="52634">
                  <c:v>4.6634000000024702</c:v>
                </c:pt>
                <c:pt idx="52635">
                  <c:v>4.66350000000247</c:v>
                </c:pt>
                <c:pt idx="52636">
                  <c:v>4.6636000000024698</c:v>
                </c:pt>
                <c:pt idx="52637">
                  <c:v>4.6637000000024695</c:v>
                </c:pt>
                <c:pt idx="52638">
                  <c:v>4.6638000000024693</c:v>
                </c:pt>
                <c:pt idx="52639">
                  <c:v>4.6639000000024691</c:v>
                </c:pt>
                <c:pt idx="52640">
                  <c:v>4.6640000000024688</c:v>
                </c:pt>
                <c:pt idx="52641">
                  <c:v>4.6641000000024686</c:v>
                </c:pt>
                <c:pt idx="52642">
                  <c:v>4.6642000000024684</c:v>
                </c:pt>
                <c:pt idx="52643">
                  <c:v>4.6643000000024681</c:v>
                </c:pt>
                <c:pt idx="52644">
                  <c:v>4.6644000000024679</c:v>
                </c:pt>
                <c:pt idx="52645">
                  <c:v>4.6645000000024677</c:v>
                </c:pt>
                <c:pt idx="52646">
                  <c:v>4.6646000000024674</c:v>
                </c:pt>
                <c:pt idx="52647">
                  <c:v>4.6647000000024672</c:v>
                </c:pt>
                <c:pt idx="52648">
                  <c:v>4.664800000002467</c:v>
                </c:pt>
                <c:pt idx="52649">
                  <c:v>4.6649000000024667</c:v>
                </c:pt>
                <c:pt idx="52650">
                  <c:v>4.6650000000024665</c:v>
                </c:pt>
                <c:pt idx="52651">
                  <c:v>4.6651000000024663</c:v>
                </c:pt>
                <c:pt idx="52652">
                  <c:v>4.665200000002466</c:v>
                </c:pt>
                <c:pt idx="52653">
                  <c:v>4.6653000000024658</c:v>
                </c:pt>
                <c:pt idx="52654">
                  <c:v>4.6654000000024656</c:v>
                </c:pt>
                <c:pt idx="52655">
                  <c:v>4.6655000000024653</c:v>
                </c:pt>
                <c:pt idx="52656">
                  <c:v>4.6656000000024651</c:v>
                </c:pt>
                <c:pt idx="52657">
                  <c:v>4.6657000000024649</c:v>
                </c:pt>
                <c:pt idx="52658">
                  <c:v>4.6658000000024646</c:v>
                </c:pt>
                <c:pt idx="52659">
                  <c:v>4.6659000000024644</c:v>
                </c:pt>
                <c:pt idx="52660">
                  <c:v>4.6660000000024642</c:v>
                </c:pt>
                <c:pt idx="52661">
                  <c:v>4.6661000000024639</c:v>
                </c:pt>
                <c:pt idx="52662">
                  <c:v>4.6662000000024637</c:v>
                </c:pt>
                <c:pt idx="52663">
                  <c:v>4.6663000000024635</c:v>
                </c:pt>
                <c:pt idx="52664">
                  <c:v>4.6664000000024632</c:v>
                </c:pt>
                <c:pt idx="52665">
                  <c:v>4.666500000002463</c:v>
                </c:pt>
                <c:pt idx="52666">
                  <c:v>4.6666000000024628</c:v>
                </c:pt>
                <c:pt idx="52667">
                  <c:v>4.6667000000024625</c:v>
                </c:pt>
                <c:pt idx="52668">
                  <c:v>4.6668000000024623</c:v>
                </c:pt>
                <c:pt idx="52669">
                  <c:v>4.6669000000024621</c:v>
                </c:pt>
                <c:pt idx="52670">
                  <c:v>4.6670000000024618</c:v>
                </c:pt>
                <c:pt idx="52671">
                  <c:v>4.6671000000024616</c:v>
                </c:pt>
                <c:pt idx="52672">
                  <c:v>4.6672000000024614</c:v>
                </c:pt>
                <c:pt idx="52673">
                  <c:v>4.6673000000024611</c:v>
                </c:pt>
                <c:pt idx="52674">
                  <c:v>4.6674000000024609</c:v>
                </c:pt>
                <c:pt idx="52675">
                  <c:v>4.6675000000024607</c:v>
                </c:pt>
                <c:pt idx="52676">
                  <c:v>4.6676000000024604</c:v>
                </c:pt>
                <c:pt idx="52677">
                  <c:v>4.6677000000024602</c:v>
                </c:pt>
                <c:pt idx="52678">
                  <c:v>4.66780000000246</c:v>
                </c:pt>
                <c:pt idx="52679">
                  <c:v>4.6679000000024597</c:v>
                </c:pt>
                <c:pt idx="52680">
                  <c:v>4.6680000000024595</c:v>
                </c:pt>
                <c:pt idx="52681">
                  <c:v>4.6681000000024593</c:v>
                </c:pt>
                <c:pt idx="52682">
                  <c:v>4.668200000002459</c:v>
                </c:pt>
                <c:pt idx="52683">
                  <c:v>4.6683000000024588</c:v>
                </c:pt>
                <c:pt idx="52684">
                  <c:v>4.6684000000024586</c:v>
                </c:pt>
                <c:pt idx="52685">
                  <c:v>4.6685000000024583</c:v>
                </c:pt>
                <c:pt idx="52686">
                  <c:v>4.6686000000024581</c:v>
                </c:pt>
                <c:pt idx="52687">
                  <c:v>4.6687000000024579</c:v>
                </c:pt>
                <c:pt idx="52688">
                  <c:v>4.6688000000024577</c:v>
                </c:pt>
                <c:pt idx="52689">
                  <c:v>4.6689000000024574</c:v>
                </c:pt>
                <c:pt idx="52690">
                  <c:v>4.6690000000024572</c:v>
                </c:pt>
                <c:pt idx="52691">
                  <c:v>4.669100000002457</c:v>
                </c:pt>
                <c:pt idx="52692">
                  <c:v>4.6692000000024567</c:v>
                </c:pt>
                <c:pt idx="52693">
                  <c:v>4.6693000000024565</c:v>
                </c:pt>
                <c:pt idx="52694">
                  <c:v>4.6694000000024563</c:v>
                </c:pt>
                <c:pt idx="52695">
                  <c:v>4.669500000002456</c:v>
                </c:pt>
                <c:pt idx="52696">
                  <c:v>4.6696000000024558</c:v>
                </c:pt>
                <c:pt idx="52697">
                  <c:v>4.6697000000024556</c:v>
                </c:pt>
                <c:pt idx="52698">
                  <c:v>4.6698000000024553</c:v>
                </c:pt>
                <c:pt idx="52699">
                  <c:v>4.6699000000024551</c:v>
                </c:pt>
                <c:pt idx="52700">
                  <c:v>4.6700000000024549</c:v>
                </c:pt>
                <c:pt idx="52701">
                  <c:v>4.6701000000024546</c:v>
                </c:pt>
                <c:pt idx="52702">
                  <c:v>4.6702000000024544</c:v>
                </c:pt>
                <c:pt idx="52703">
                  <c:v>4.6703000000024542</c:v>
                </c:pt>
                <c:pt idx="52704">
                  <c:v>4.6704000000024539</c:v>
                </c:pt>
                <c:pt idx="52705">
                  <c:v>4.6705000000024537</c:v>
                </c:pt>
                <c:pt idx="52706">
                  <c:v>4.6706000000024535</c:v>
                </c:pt>
                <c:pt idx="52707">
                  <c:v>4.6707000000024532</c:v>
                </c:pt>
                <c:pt idx="52708">
                  <c:v>4.670800000002453</c:v>
                </c:pt>
                <c:pt idx="52709">
                  <c:v>4.6709000000024528</c:v>
                </c:pt>
                <c:pt idx="52710">
                  <c:v>4.6710000000024525</c:v>
                </c:pt>
                <c:pt idx="52711">
                  <c:v>4.6711000000024523</c:v>
                </c:pt>
                <c:pt idx="52712">
                  <c:v>4.6712000000024521</c:v>
                </c:pt>
                <c:pt idx="52713">
                  <c:v>4.6713000000024518</c:v>
                </c:pt>
                <c:pt idx="52714">
                  <c:v>4.6714000000024516</c:v>
                </c:pt>
                <c:pt idx="52715">
                  <c:v>4.6715000000024514</c:v>
                </c:pt>
                <c:pt idx="52716">
                  <c:v>4.6716000000024511</c:v>
                </c:pt>
                <c:pt idx="52717">
                  <c:v>4.6717000000024509</c:v>
                </c:pt>
                <c:pt idx="52718">
                  <c:v>4.6718000000024507</c:v>
                </c:pt>
                <c:pt idx="52719">
                  <c:v>4.6719000000024504</c:v>
                </c:pt>
                <c:pt idx="52720">
                  <c:v>4.6720000000024502</c:v>
                </c:pt>
                <c:pt idx="52721">
                  <c:v>4.67210000000245</c:v>
                </c:pt>
                <c:pt idx="52722">
                  <c:v>4.6722000000024497</c:v>
                </c:pt>
                <c:pt idx="52723">
                  <c:v>4.6723000000024495</c:v>
                </c:pt>
                <c:pt idx="52724">
                  <c:v>4.6724000000024493</c:v>
                </c:pt>
                <c:pt idx="52725">
                  <c:v>4.672500000002449</c:v>
                </c:pt>
                <c:pt idx="52726">
                  <c:v>4.6726000000024488</c:v>
                </c:pt>
                <c:pt idx="52727">
                  <c:v>4.6727000000024486</c:v>
                </c:pt>
                <c:pt idx="52728">
                  <c:v>4.6728000000024483</c:v>
                </c:pt>
                <c:pt idx="52729">
                  <c:v>4.6729000000024481</c:v>
                </c:pt>
                <c:pt idx="52730">
                  <c:v>4.6730000000024479</c:v>
                </c:pt>
                <c:pt idx="52731">
                  <c:v>4.6731000000024476</c:v>
                </c:pt>
                <c:pt idx="52732">
                  <c:v>4.6732000000024474</c:v>
                </c:pt>
                <c:pt idx="52733">
                  <c:v>4.6733000000024472</c:v>
                </c:pt>
                <c:pt idx="52734">
                  <c:v>4.6734000000024469</c:v>
                </c:pt>
                <c:pt idx="52735">
                  <c:v>4.6735000000024467</c:v>
                </c:pt>
                <c:pt idx="52736">
                  <c:v>4.6736000000024465</c:v>
                </c:pt>
                <c:pt idx="52737">
                  <c:v>4.6737000000024462</c:v>
                </c:pt>
                <c:pt idx="52738">
                  <c:v>4.673800000002446</c:v>
                </c:pt>
                <c:pt idx="52739">
                  <c:v>4.6739000000024458</c:v>
                </c:pt>
                <c:pt idx="52740">
                  <c:v>4.6740000000024455</c:v>
                </c:pt>
                <c:pt idx="52741">
                  <c:v>4.6741000000024453</c:v>
                </c:pt>
                <c:pt idx="52742">
                  <c:v>4.6742000000024451</c:v>
                </c:pt>
                <c:pt idx="52743">
                  <c:v>4.6743000000024448</c:v>
                </c:pt>
                <c:pt idx="52744">
                  <c:v>4.6744000000024446</c:v>
                </c:pt>
                <c:pt idx="52745">
                  <c:v>4.6745000000024444</c:v>
                </c:pt>
                <c:pt idx="52746">
                  <c:v>4.6746000000024441</c:v>
                </c:pt>
                <c:pt idx="52747">
                  <c:v>4.6747000000024439</c:v>
                </c:pt>
                <c:pt idx="52748">
                  <c:v>4.6748000000024437</c:v>
                </c:pt>
                <c:pt idx="52749">
                  <c:v>4.6749000000024434</c:v>
                </c:pt>
                <c:pt idx="52750">
                  <c:v>4.6750000000024432</c:v>
                </c:pt>
                <c:pt idx="52751">
                  <c:v>4.675100000002443</c:v>
                </c:pt>
                <c:pt idx="52752">
                  <c:v>4.6752000000024427</c:v>
                </c:pt>
                <c:pt idx="52753">
                  <c:v>4.6753000000024425</c:v>
                </c:pt>
                <c:pt idx="52754">
                  <c:v>4.6754000000024423</c:v>
                </c:pt>
                <c:pt idx="52755">
                  <c:v>4.675500000002442</c:v>
                </c:pt>
                <c:pt idx="52756">
                  <c:v>4.6756000000024418</c:v>
                </c:pt>
                <c:pt idx="52757">
                  <c:v>4.6757000000024416</c:v>
                </c:pt>
                <c:pt idx="52758">
                  <c:v>4.6758000000024413</c:v>
                </c:pt>
                <c:pt idx="52759">
                  <c:v>4.6759000000024411</c:v>
                </c:pt>
                <c:pt idx="52760">
                  <c:v>4.6760000000024409</c:v>
                </c:pt>
                <c:pt idx="52761">
                  <c:v>4.6761000000024406</c:v>
                </c:pt>
                <c:pt idx="52762">
                  <c:v>4.6762000000024404</c:v>
                </c:pt>
                <c:pt idx="52763">
                  <c:v>4.6763000000024402</c:v>
                </c:pt>
                <c:pt idx="52764">
                  <c:v>4.6764000000024399</c:v>
                </c:pt>
                <c:pt idx="52765">
                  <c:v>4.6765000000024397</c:v>
                </c:pt>
                <c:pt idx="52766">
                  <c:v>4.6766000000024395</c:v>
                </c:pt>
                <c:pt idx="52767">
                  <c:v>4.6767000000024392</c:v>
                </c:pt>
                <c:pt idx="52768">
                  <c:v>4.676800000002439</c:v>
                </c:pt>
                <c:pt idx="52769">
                  <c:v>4.6769000000024388</c:v>
                </c:pt>
                <c:pt idx="52770">
                  <c:v>4.6770000000024385</c:v>
                </c:pt>
                <c:pt idx="52771">
                  <c:v>4.6771000000024383</c:v>
                </c:pt>
                <c:pt idx="52772">
                  <c:v>4.6772000000024381</c:v>
                </c:pt>
                <c:pt idx="52773">
                  <c:v>4.6773000000024378</c:v>
                </c:pt>
                <c:pt idx="52774">
                  <c:v>4.6774000000024376</c:v>
                </c:pt>
                <c:pt idx="52775">
                  <c:v>4.6775000000024374</c:v>
                </c:pt>
                <c:pt idx="52776">
                  <c:v>4.6776000000024371</c:v>
                </c:pt>
                <c:pt idx="52777">
                  <c:v>4.6777000000024369</c:v>
                </c:pt>
                <c:pt idx="52778">
                  <c:v>4.6778000000024367</c:v>
                </c:pt>
                <c:pt idx="52779">
                  <c:v>4.6779000000024364</c:v>
                </c:pt>
                <c:pt idx="52780">
                  <c:v>4.6780000000024362</c:v>
                </c:pt>
                <c:pt idx="52781">
                  <c:v>4.678100000002436</c:v>
                </c:pt>
                <c:pt idx="52782">
                  <c:v>4.6782000000024357</c:v>
                </c:pt>
                <c:pt idx="52783">
                  <c:v>4.6783000000024355</c:v>
                </c:pt>
                <c:pt idx="52784">
                  <c:v>4.6784000000024353</c:v>
                </c:pt>
                <c:pt idx="52785">
                  <c:v>4.678500000002435</c:v>
                </c:pt>
                <c:pt idx="52786">
                  <c:v>4.6786000000024348</c:v>
                </c:pt>
                <c:pt idx="52787">
                  <c:v>4.6787000000024346</c:v>
                </c:pt>
                <c:pt idx="52788">
                  <c:v>4.6788000000024343</c:v>
                </c:pt>
                <c:pt idx="52789">
                  <c:v>4.6789000000024341</c:v>
                </c:pt>
                <c:pt idx="52790">
                  <c:v>4.6790000000024339</c:v>
                </c:pt>
                <c:pt idx="52791">
                  <c:v>4.6791000000024336</c:v>
                </c:pt>
                <c:pt idx="52792">
                  <c:v>4.6792000000024334</c:v>
                </c:pt>
                <c:pt idx="52793">
                  <c:v>4.6793000000024332</c:v>
                </c:pt>
                <c:pt idx="52794">
                  <c:v>4.6794000000024329</c:v>
                </c:pt>
                <c:pt idx="52795">
                  <c:v>4.6795000000024327</c:v>
                </c:pt>
                <c:pt idx="52796">
                  <c:v>4.6796000000024325</c:v>
                </c:pt>
                <c:pt idx="52797">
                  <c:v>4.6797000000024322</c:v>
                </c:pt>
                <c:pt idx="52798">
                  <c:v>4.679800000002432</c:v>
                </c:pt>
                <c:pt idx="52799">
                  <c:v>4.6799000000024318</c:v>
                </c:pt>
                <c:pt idx="52800">
                  <c:v>4.6800000000024315</c:v>
                </c:pt>
                <c:pt idx="52801">
                  <c:v>4.6801000000024313</c:v>
                </c:pt>
                <c:pt idx="52802">
                  <c:v>4.6802000000024311</c:v>
                </c:pt>
                <c:pt idx="52803">
                  <c:v>4.6803000000024308</c:v>
                </c:pt>
                <c:pt idx="52804">
                  <c:v>4.6804000000024306</c:v>
                </c:pt>
                <c:pt idx="52805">
                  <c:v>4.6805000000024304</c:v>
                </c:pt>
                <c:pt idx="52806">
                  <c:v>4.6806000000024301</c:v>
                </c:pt>
                <c:pt idx="52807">
                  <c:v>4.6807000000024299</c:v>
                </c:pt>
                <c:pt idx="52808">
                  <c:v>4.6808000000024297</c:v>
                </c:pt>
                <c:pt idx="52809">
                  <c:v>4.6809000000024295</c:v>
                </c:pt>
                <c:pt idx="52810">
                  <c:v>4.6810000000024292</c:v>
                </c:pt>
                <c:pt idx="52811">
                  <c:v>4.681100000002429</c:v>
                </c:pt>
                <c:pt idx="52812">
                  <c:v>4.6812000000024288</c:v>
                </c:pt>
                <c:pt idx="52813">
                  <c:v>4.6813000000024285</c:v>
                </c:pt>
                <c:pt idx="52814">
                  <c:v>4.6814000000024283</c:v>
                </c:pt>
                <c:pt idx="52815">
                  <c:v>4.6815000000024281</c:v>
                </c:pt>
                <c:pt idx="52816">
                  <c:v>4.6816000000024278</c:v>
                </c:pt>
                <c:pt idx="52817">
                  <c:v>4.6817000000024276</c:v>
                </c:pt>
                <c:pt idx="52818">
                  <c:v>4.6818000000024274</c:v>
                </c:pt>
                <c:pt idx="52819">
                  <c:v>4.6819000000024271</c:v>
                </c:pt>
                <c:pt idx="52820">
                  <c:v>4.6820000000024269</c:v>
                </c:pt>
                <c:pt idx="52821">
                  <c:v>4.6821000000024267</c:v>
                </c:pt>
                <c:pt idx="52822">
                  <c:v>4.6822000000024264</c:v>
                </c:pt>
                <c:pt idx="52823">
                  <c:v>4.6823000000024262</c:v>
                </c:pt>
                <c:pt idx="52824">
                  <c:v>4.682400000002426</c:v>
                </c:pt>
                <c:pt idx="52825">
                  <c:v>4.6825000000024257</c:v>
                </c:pt>
                <c:pt idx="52826">
                  <c:v>4.6826000000024255</c:v>
                </c:pt>
                <c:pt idx="52827">
                  <c:v>4.6827000000024253</c:v>
                </c:pt>
                <c:pt idx="52828">
                  <c:v>4.682800000002425</c:v>
                </c:pt>
                <c:pt idx="52829">
                  <c:v>4.6829000000024248</c:v>
                </c:pt>
                <c:pt idx="52830">
                  <c:v>4.6830000000024246</c:v>
                </c:pt>
                <c:pt idx="52831">
                  <c:v>4.6831000000024243</c:v>
                </c:pt>
                <c:pt idx="52832">
                  <c:v>4.6832000000024241</c:v>
                </c:pt>
                <c:pt idx="52833">
                  <c:v>4.6833000000024239</c:v>
                </c:pt>
                <c:pt idx="52834">
                  <c:v>4.6834000000024236</c:v>
                </c:pt>
                <c:pt idx="52835">
                  <c:v>4.6835000000024234</c:v>
                </c:pt>
                <c:pt idx="52836">
                  <c:v>4.6836000000024232</c:v>
                </c:pt>
                <c:pt idx="52837">
                  <c:v>4.6837000000024229</c:v>
                </c:pt>
                <c:pt idx="52838">
                  <c:v>4.6838000000024227</c:v>
                </c:pt>
                <c:pt idx="52839">
                  <c:v>4.6839000000024225</c:v>
                </c:pt>
                <c:pt idx="52840">
                  <c:v>4.6840000000024222</c:v>
                </c:pt>
                <c:pt idx="52841">
                  <c:v>4.684100000002422</c:v>
                </c:pt>
                <c:pt idx="52842">
                  <c:v>4.6842000000024218</c:v>
                </c:pt>
                <c:pt idx="52843">
                  <c:v>4.6843000000024215</c:v>
                </c:pt>
                <c:pt idx="52844">
                  <c:v>4.6844000000024213</c:v>
                </c:pt>
                <c:pt idx="52845">
                  <c:v>4.6845000000024211</c:v>
                </c:pt>
                <c:pt idx="52846">
                  <c:v>4.6846000000024208</c:v>
                </c:pt>
                <c:pt idx="52847">
                  <c:v>4.6847000000024206</c:v>
                </c:pt>
                <c:pt idx="52848">
                  <c:v>4.6848000000024204</c:v>
                </c:pt>
                <c:pt idx="52849">
                  <c:v>4.6849000000024201</c:v>
                </c:pt>
                <c:pt idx="52850">
                  <c:v>4.6850000000024199</c:v>
                </c:pt>
                <c:pt idx="52851">
                  <c:v>4.6851000000024197</c:v>
                </c:pt>
                <c:pt idx="52852">
                  <c:v>4.6852000000024194</c:v>
                </c:pt>
                <c:pt idx="52853">
                  <c:v>4.6853000000024192</c:v>
                </c:pt>
                <c:pt idx="52854">
                  <c:v>4.685400000002419</c:v>
                </c:pt>
                <c:pt idx="52855">
                  <c:v>4.6855000000024187</c:v>
                </c:pt>
                <c:pt idx="52856">
                  <c:v>4.6856000000024185</c:v>
                </c:pt>
                <c:pt idx="52857">
                  <c:v>4.6857000000024183</c:v>
                </c:pt>
                <c:pt idx="52858">
                  <c:v>4.685800000002418</c:v>
                </c:pt>
                <c:pt idx="52859">
                  <c:v>4.6859000000024178</c:v>
                </c:pt>
                <c:pt idx="52860">
                  <c:v>4.6860000000024176</c:v>
                </c:pt>
                <c:pt idx="52861">
                  <c:v>4.6861000000024173</c:v>
                </c:pt>
                <c:pt idx="52862">
                  <c:v>4.6862000000024171</c:v>
                </c:pt>
                <c:pt idx="52863">
                  <c:v>4.6863000000024169</c:v>
                </c:pt>
                <c:pt idx="52864">
                  <c:v>4.6864000000024166</c:v>
                </c:pt>
                <c:pt idx="52865">
                  <c:v>4.6865000000024164</c:v>
                </c:pt>
                <c:pt idx="52866">
                  <c:v>4.6866000000024162</c:v>
                </c:pt>
                <c:pt idx="52867">
                  <c:v>4.6867000000024159</c:v>
                </c:pt>
                <c:pt idx="52868">
                  <c:v>4.6868000000024157</c:v>
                </c:pt>
                <c:pt idx="52869">
                  <c:v>4.6869000000024155</c:v>
                </c:pt>
                <c:pt idx="52870">
                  <c:v>4.6870000000024152</c:v>
                </c:pt>
                <c:pt idx="52871">
                  <c:v>4.687100000002415</c:v>
                </c:pt>
                <c:pt idx="52872">
                  <c:v>4.6872000000024148</c:v>
                </c:pt>
                <c:pt idx="52873">
                  <c:v>4.6873000000024145</c:v>
                </c:pt>
                <c:pt idx="52874">
                  <c:v>4.6874000000024143</c:v>
                </c:pt>
                <c:pt idx="52875">
                  <c:v>4.6875000000024141</c:v>
                </c:pt>
                <c:pt idx="52876">
                  <c:v>4.6876000000024138</c:v>
                </c:pt>
                <c:pt idx="52877">
                  <c:v>4.6877000000024136</c:v>
                </c:pt>
                <c:pt idx="52878">
                  <c:v>4.6878000000024134</c:v>
                </c:pt>
                <c:pt idx="52879">
                  <c:v>4.6879000000024131</c:v>
                </c:pt>
                <c:pt idx="52880">
                  <c:v>4.6880000000024129</c:v>
                </c:pt>
                <c:pt idx="52881">
                  <c:v>4.6881000000024127</c:v>
                </c:pt>
                <c:pt idx="52882">
                  <c:v>4.6882000000024124</c:v>
                </c:pt>
                <c:pt idx="52883">
                  <c:v>4.6883000000024122</c:v>
                </c:pt>
                <c:pt idx="52884">
                  <c:v>4.688400000002412</c:v>
                </c:pt>
                <c:pt idx="52885">
                  <c:v>4.6885000000024117</c:v>
                </c:pt>
                <c:pt idx="52886">
                  <c:v>4.6886000000024115</c:v>
                </c:pt>
                <c:pt idx="52887">
                  <c:v>4.6887000000024113</c:v>
                </c:pt>
                <c:pt idx="52888">
                  <c:v>4.688800000002411</c:v>
                </c:pt>
                <c:pt idx="52889">
                  <c:v>4.6889000000024108</c:v>
                </c:pt>
                <c:pt idx="52890">
                  <c:v>4.6890000000024106</c:v>
                </c:pt>
                <c:pt idx="52891">
                  <c:v>4.6891000000024103</c:v>
                </c:pt>
                <c:pt idx="52892">
                  <c:v>4.6892000000024101</c:v>
                </c:pt>
                <c:pt idx="52893">
                  <c:v>4.6893000000024099</c:v>
                </c:pt>
                <c:pt idx="52894">
                  <c:v>4.6894000000024096</c:v>
                </c:pt>
                <c:pt idx="52895">
                  <c:v>4.6895000000024094</c:v>
                </c:pt>
                <c:pt idx="52896">
                  <c:v>4.6896000000024092</c:v>
                </c:pt>
                <c:pt idx="52897">
                  <c:v>4.6897000000024089</c:v>
                </c:pt>
                <c:pt idx="52898">
                  <c:v>4.6898000000024087</c:v>
                </c:pt>
                <c:pt idx="52899">
                  <c:v>4.6899000000024085</c:v>
                </c:pt>
                <c:pt idx="52900">
                  <c:v>4.6900000000024082</c:v>
                </c:pt>
                <c:pt idx="52901">
                  <c:v>4.690100000002408</c:v>
                </c:pt>
                <c:pt idx="52902">
                  <c:v>4.6902000000024078</c:v>
                </c:pt>
                <c:pt idx="52903">
                  <c:v>4.6903000000024075</c:v>
                </c:pt>
                <c:pt idx="52904">
                  <c:v>4.6904000000024073</c:v>
                </c:pt>
                <c:pt idx="52905">
                  <c:v>4.6905000000024071</c:v>
                </c:pt>
                <c:pt idx="52906">
                  <c:v>4.6906000000024068</c:v>
                </c:pt>
                <c:pt idx="52907">
                  <c:v>4.6907000000024066</c:v>
                </c:pt>
                <c:pt idx="52908">
                  <c:v>4.6908000000024064</c:v>
                </c:pt>
                <c:pt idx="52909">
                  <c:v>4.6909000000024061</c:v>
                </c:pt>
                <c:pt idx="52910">
                  <c:v>4.6910000000024059</c:v>
                </c:pt>
                <c:pt idx="52911">
                  <c:v>4.6911000000024057</c:v>
                </c:pt>
                <c:pt idx="52912">
                  <c:v>4.6912000000024054</c:v>
                </c:pt>
                <c:pt idx="52913">
                  <c:v>4.6913000000024052</c:v>
                </c:pt>
                <c:pt idx="52914">
                  <c:v>4.691400000002405</c:v>
                </c:pt>
                <c:pt idx="52915">
                  <c:v>4.6915000000024047</c:v>
                </c:pt>
                <c:pt idx="52916">
                  <c:v>4.6916000000024045</c:v>
                </c:pt>
                <c:pt idx="52917">
                  <c:v>4.6917000000024043</c:v>
                </c:pt>
                <c:pt idx="52918">
                  <c:v>4.691800000002404</c:v>
                </c:pt>
                <c:pt idx="52919">
                  <c:v>4.6919000000024038</c:v>
                </c:pt>
                <c:pt idx="52920">
                  <c:v>4.6920000000024036</c:v>
                </c:pt>
                <c:pt idx="52921">
                  <c:v>4.6921000000024033</c:v>
                </c:pt>
                <c:pt idx="52922">
                  <c:v>4.6922000000024031</c:v>
                </c:pt>
                <c:pt idx="52923">
                  <c:v>4.6923000000024029</c:v>
                </c:pt>
                <c:pt idx="52924">
                  <c:v>4.6924000000024026</c:v>
                </c:pt>
                <c:pt idx="52925">
                  <c:v>4.6925000000024024</c:v>
                </c:pt>
                <c:pt idx="52926">
                  <c:v>4.6926000000024022</c:v>
                </c:pt>
                <c:pt idx="52927">
                  <c:v>4.6927000000024019</c:v>
                </c:pt>
                <c:pt idx="52928">
                  <c:v>4.6928000000024017</c:v>
                </c:pt>
                <c:pt idx="52929">
                  <c:v>4.6929000000024015</c:v>
                </c:pt>
                <c:pt idx="52930">
                  <c:v>4.6930000000024013</c:v>
                </c:pt>
                <c:pt idx="52931">
                  <c:v>4.693100000002401</c:v>
                </c:pt>
                <c:pt idx="52932">
                  <c:v>4.6932000000024008</c:v>
                </c:pt>
                <c:pt idx="52933">
                  <c:v>4.6933000000024006</c:v>
                </c:pt>
                <c:pt idx="52934">
                  <c:v>4.6934000000024003</c:v>
                </c:pt>
                <c:pt idx="52935">
                  <c:v>4.6935000000024001</c:v>
                </c:pt>
                <c:pt idx="52936">
                  <c:v>4.6936000000023999</c:v>
                </c:pt>
                <c:pt idx="52937">
                  <c:v>4.6937000000023996</c:v>
                </c:pt>
                <c:pt idx="52938">
                  <c:v>4.6938000000023994</c:v>
                </c:pt>
                <c:pt idx="52939">
                  <c:v>4.6939000000023992</c:v>
                </c:pt>
                <c:pt idx="52940">
                  <c:v>4.6940000000023989</c:v>
                </c:pt>
                <c:pt idx="52941">
                  <c:v>4.6941000000023987</c:v>
                </c:pt>
                <c:pt idx="52942">
                  <c:v>4.6942000000023985</c:v>
                </c:pt>
                <c:pt idx="52943">
                  <c:v>4.6943000000023982</c:v>
                </c:pt>
                <c:pt idx="52944">
                  <c:v>4.694400000002398</c:v>
                </c:pt>
                <c:pt idx="52945">
                  <c:v>4.6945000000023978</c:v>
                </c:pt>
                <c:pt idx="52946">
                  <c:v>4.6946000000023975</c:v>
                </c:pt>
                <c:pt idx="52947">
                  <c:v>4.6947000000023973</c:v>
                </c:pt>
                <c:pt idx="52948">
                  <c:v>4.6948000000023971</c:v>
                </c:pt>
                <c:pt idx="52949">
                  <c:v>4.6949000000023968</c:v>
                </c:pt>
                <c:pt idx="52950">
                  <c:v>4.6950000000023966</c:v>
                </c:pt>
                <c:pt idx="52951">
                  <c:v>4.6951000000023964</c:v>
                </c:pt>
                <c:pt idx="52952">
                  <c:v>4.6952000000023961</c:v>
                </c:pt>
                <c:pt idx="52953">
                  <c:v>4.6953000000023959</c:v>
                </c:pt>
                <c:pt idx="52954">
                  <c:v>4.6954000000023957</c:v>
                </c:pt>
                <c:pt idx="52955">
                  <c:v>4.6955000000023954</c:v>
                </c:pt>
                <c:pt idx="52956">
                  <c:v>4.6956000000023952</c:v>
                </c:pt>
                <c:pt idx="52957">
                  <c:v>4.695700000002395</c:v>
                </c:pt>
                <c:pt idx="52958">
                  <c:v>4.6958000000023947</c:v>
                </c:pt>
                <c:pt idx="52959">
                  <c:v>4.6959000000023945</c:v>
                </c:pt>
                <c:pt idx="52960">
                  <c:v>4.6960000000023943</c:v>
                </c:pt>
                <c:pt idx="52961">
                  <c:v>4.696100000002394</c:v>
                </c:pt>
                <c:pt idx="52962">
                  <c:v>4.6962000000023938</c:v>
                </c:pt>
                <c:pt idx="52963">
                  <c:v>4.6963000000023936</c:v>
                </c:pt>
                <c:pt idx="52964">
                  <c:v>4.6964000000023933</c:v>
                </c:pt>
                <c:pt idx="52965">
                  <c:v>4.6965000000023931</c:v>
                </c:pt>
                <c:pt idx="52966">
                  <c:v>4.6966000000023929</c:v>
                </c:pt>
                <c:pt idx="52967">
                  <c:v>4.6967000000023926</c:v>
                </c:pt>
                <c:pt idx="52968">
                  <c:v>4.6968000000023924</c:v>
                </c:pt>
                <c:pt idx="52969">
                  <c:v>4.6969000000023922</c:v>
                </c:pt>
                <c:pt idx="52970">
                  <c:v>4.6970000000023919</c:v>
                </c:pt>
                <c:pt idx="52971">
                  <c:v>4.6971000000023917</c:v>
                </c:pt>
                <c:pt idx="52972">
                  <c:v>4.6972000000023915</c:v>
                </c:pt>
                <c:pt idx="52973">
                  <c:v>4.6973000000023912</c:v>
                </c:pt>
                <c:pt idx="52974">
                  <c:v>4.697400000002391</c:v>
                </c:pt>
                <c:pt idx="52975">
                  <c:v>4.6975000000023908</c:v>
                </c:pt>
                <c:pt idx="52976">
                  <c:v>4.6976000000023905</c:v>
                </c:pt>
                <c:pt idx="52977">
                  <c:v>4.6977000000023903</c:v>
                </c:pt>
                <c:pt idx="52978">
                  <c:v>4.6978000000023901</c:v>
                </c:pt>
                <c:pt idx="52979">
                  <c:v>4.6979000000023898</c:v>
                </c:pt>
                <c:pt idx="52980">
                  <c:v>4.6980000000023896</c:v>
                </c:pt>
                <c:pt idx="52981">
                  <c:v>4.6981000000023894</c:v>
                </c:pt>
                <c:pt idx="52982">
                  <c:v>4.6982000000023891</c:v>
                </c:pt>
                <c:pt idx="52983">
                  <c:v>4.6983000000023889</c:v>
                </c:pt>
                <c:pt idx="52984">
                  <c:v>4.6984000000023887</c:v>
                </c:pt>
                <c:pt idx="52985">
                  <c:v>4.6985000000023884</c:v>
                </c:pt>
                <c:pt idx="52986">
                  <c:v>4.6986000000023882</c:v>
                </c:pt>
                <c:pt idx="52987">
                  <c:v>4.698700000002388</c:v>
                </c:pt>
                <c:pt idx="52988">
                  <c:v>4.6988000000023877</c:v>
                </c:pt>
                <c:pt idx="52989">
                  <c:v>4.6989000000023875</c:v>
                </c:pt>
                <c:pt idx="52990">
                  <c:v>4.6990000000023873</c:v>
                </c:pt>
                <c:pt idx="52991">
                  <c:v>4.699100000002387</c:v>
                </c:pt>
                <c:pt idx="52992">
                  <c:v>4.6992000000023868</c:v>
                </c:pt>
                <c:pt idx="52993">
                  <c:v>4.6993000000023866</c:v>
                </c:pt>
                <c:pt idx="52994">
                  <c:v>4.6994000000023863</c:v>
                </c:pt>
                <c:pt idx="52995">
                  <c:v>4.6995000000023861</c:v>
                </c:pt>
                <c:pt idx="52996">
                  <c:v>4.6996000000023859</c:v>
                </c:pt>
                <c:pt idx="52997">
                  <c:v>4.6997000000023856</c:v>
                </c:pt>
                <c:pt idx="52998">
                  <c:v>4.6998000000023854</c:v>
                </c:pt>
                <c:pt idx="52999">
                  <c:v>4.6999000000023852</c:v>
                </c:pt>
                <c:pt idx="53000">
                  <c:v>4.7000000000023849</c:v>
                </c:pt>
                <c:pt idx="53001">
                  <c:v>4.7001000000023847</c:v>
                </c:pt>
                <c:pt idx="53002">
                  <c:v>4.7002000000023845</c:v>
                </c:pt>
                <c:pt idx="53003">
                  <c:v>4.7003000000023842</c:v>
                </c:pt>
                <c:pt idx="53004">
                  <c:v>4.700400000002384</c:v>
                </c:pt>
                <c:pt idx="53005">
                  <c:v>4.7005000000023838</c:v>
                </c:pt>
                <c:pt idx="53006">
                  <c:v>4.7006000000023835</c:v>
                </c:pt>
                <c:pt idx="53007">
                  <c:v>4.7007000000023833</c:v>
                </c:pt>
                <c:pt idx="53008">
                  <c:v>4.7008000000023831</c:v>
                </c:pt>
                <c:pt idx="53009">
                  <c:v>4.7009000000023828</c:v>
                </c:pt>
                <c:pt idx="53010">
                  <c:v>4.7010000000023826</c:v>
                </c:pt>
                <c:pt idx="53011">
                  <c:v>4.7011000000023824</c:v>
                </c:pt>
                <c:pt idx="53012">
                  <c:v>4.7012000000023821</c:v>
                </c:pt>
                <c:pt idx="53013">
                  <c:v>4.7013000000023819</c:v>
                </c:pt>
                <c:pt idx="53014">
                  <c:v>4.7014000000023817</c:v>
                </c:pt>
                <c:pt idx="53015">
                  <c:v>4.7015000000023814</c:v>
                </c:pt>
                <c:pt idx="53016">
                  <c:v>4.7016000000023812</c:v>
                </c:pt>
                <c:pt idx="53017">
                  <c:v>4.701700000002381</c:v>
                </c:pt>
                <c:pt idx="53018">
                  <c:v>4.7018000000023807</c:v>
                </c:pt>
                <c:pt idx="53019">
                  <c:v>4.7019000000023805</c:v>
                </c:pt>
                <c:pt idx="53020">
                  <c:v>4.7020000000023803</c:v>
                </c:pt>
                <c:pt idx="53021">
                  <c:v>4.70210000000238</c:v>
                </c:pt>
                <c:pt idx="53022">
                  <c:v>4.7022000000023798</c:v>
                </c:pt>
                <c:pt idx="53023">
                  <c:v>4.7023000000023796</c:v>
                </c:pt>
                <c:pt idx="53024">
                  <c:v>4.7024000000023793</c:v>
                </c:pt>
                <c:pt idx="53025">
                  <c:v>4.7025000000023791</c:v>
                </c:pt>
                <c:pt idx="53026">
                  <c:v>4.7026000000023789</c:v>
                </c:pt>
                <c:pt idx="53027">
                  <c:v>4.7027000000023786</c:v>
                </c:pt>
                <c:pt idx="53028">
                  <c:v>4.7028000000023784</c:v>
                </c:pt>
                <c:pt idx="53029">
                  <c:v>4.7029000000023782</c:v>
                </c:pt>
                <c:pt idx="53030">
                  <c:v>4.7030000000023779</c:v>
                </c:pt>
                <c:pt idx="53031">
                  <c:v>4.7031000000023777</c:v>
                </c:pt>
                <c:pt idx="53032">
                  <c:v>4.7032000000023775</c:v>
                </c:pt>
                <c:pt idx="53033">
                  <c:v>4.7033000000023772</c:v>
                </c:pt>
                <c:pt idx="53034">
                  <c:v>4.703400000002377</c:v>
                </c:pt>
                <c:pt idx="53035">
                  <c:v>4.7035000000023768</c:v>
                </c:pt>
                <c:pt idx="53036">
                  <c:v>4.7036000000023765</c:v>
                </c:pt>
                <c:pt idx="53037">
                  <c:v>4.7037000000023763</c:v>
                </c:pt>
                <c:pt idx="53038">
                  <c:v>4.7038000000023761</c:v>
                </c:pt>
                <c:pt idx="53039">
                  <c:v>4.7039000000023758</c:v>
                </c:pt>
                <c:pt idx="53040">
                  <c:v>4.7040000000023756</c:v>
                </c:pt>
                <c:pt idx="53041">
                  <c:v>4.7041000000023754</c:v>
                </c:pt>
                <c:pt idx="53042">
                  <c:v>4.7042000000023751</c:v>
                </c:pt>
                <c:pt idx="53043">
                  <c:v>4.7043000000023749</c:v>
                </c:pt>
                <c:pt idx="53044">
                  <c:v>4.7044000000023747</c:v>
                </c:pt>
                <c:pt idx="53045">
                  <c:v>4.7045000000023744</c:v>
                </c:pt>
                <c:pt idx="53046">
                  <c:v>4.7046000000023742</c:v>
                </c:pt>
                <c:pt idx="53047">
                  <c:v>4.704700000002374</c:v>
                </c:pt>
                <c:pt idx="53048">
                  <c:v>4.7048000000023737</c:v>
                </c:pt>
                <c:pt idx="53049">
                  <c:v>4.7049000000023735</c:v>
                </c:pt>
                <c:pt idx="53050">
                  <c:v>4.7050000000023733</c:v>
                </c:pt>
                <c:pt idx="53051">
                  <c:v>4.7051000000023731</c:v>
                </c:pt>
                <c:pt idx="53052">
                  <c:v>4.7052000000023728</c:v>
                </c:pt>
                <c:pt idx="53053">
                  <c:v>4.7053000000023726</c:v>
                </c:pt>
                <c:pt idx="53054">
                  <c:v>4.7054000000023724</c:v>
                </c:pt>
                <c:pt idx="53055">
                  <c:v>4.7055000000023721</c:v>
                </c:pt>
                <c:pt idx="53056">
                  <c:v>4.7056000000023719</c:v>
                </c:pt>
                <c:pt idx="53057">
                  <c:v>4.7057000000023717</c:v>
                </c:pt>
                <c:pt idx="53058">
                  <c:v>4.7058000000023714</c:v>
                </c:pt>
                <c:pt idx="53059">
                  <c:v>4.7059000000023712</c:v>
                </c:pt>
                <c:pt idx="53060">
                  <c:v>4.706000000002371</c:v>
                </c:pt>
                <c:pt idx="53061">
                  <c:v>4.7061000000023707</c:v>
                </c:pt>
                <c:pt idx="53062">
                  <c:v>4.7062000000023705</c:v>
                </c:pt>
                <c:pt idx="53063">
                  <c:v>4.7063000000023703</c:v>
                </c:pt>
                <c:pt idx="53064">
                  <c:v>4.70640000000237</c:v>
                </c:pt>
                <c:pt idx="53065">
                  <c:v>4.7065000000023698</c:v>
                </c:pt>
                <c:pt idx="53066">
                  <c:v>4.7066000000023696</c:v>
                </c:pt>
                <c:pt idx="53067">
                  <c:v>4.7067000000023693</c:v>
                </c:pt>
                <c:pt idx="53068">
                  <c:v>4.7068000000023691</c:v>
                </c:pt>
                <c:pt idx="53069">
                  <c:v>4.7069000000023689</c:v>
                </c:pt>
                <c:pt idx="53070">
                  <c:v>4.7070000000023686</c:v>
                </c:pt>
                <c:pt idx="53071">
                  <c:v>4.7071000000023684</c:v>
                </c:pt>
                <c:pt idx="53072">
                  <c:v>4.7072000000023682</c:v>
                </c:pt>
                <c:pt idx="53073">
                  <c:v>4.7073000000023679</c:v>
                </c:pt>
                <c:pt idx="53074">
                  <c:v>4.7074000000023677</c:v>
                </c:pt>
                <c:pt idx="53075">
                  <c:v>4.7075000000023675</c:v>
                </c:pt>
                <c:pt idx="53076">
                  <c:v>4.7076000000023672</c:v>
                </c:pt>
                <c:pt idx="53077">
                  <c:v>4.707700000002367</c:v>
                </c:pt>
                <c:pt idx="53078">
                  <c:v>4.7078000000023668</c:v>
                </c:pt>
                <c:pt idx="53079">
                  <c:v>4.7079000000023665</c:v>
                </c:pt>
                <c:pt idx="53080">
                  <c:v>4.7080000000023663</c:v>
                </c:pt>
                <c:pt idx="53081">
                  <c:v>4.7081000000023661</c:v>
                </c:pt>
                <c:pt idx="53082">
                  <c:v>4.7082000000023658</c:v>
                </c:pt>
                <c:pt idx="53083">
                  <c:v>4.7083000000023656</c:v>
                </c:pt>
                <c:pt idx="53084">
                  <c:v>4.7084000000023654</c:v>
                </c:pt>
                <c:pt idx="53085">
                  <c:v>4.7085000000023651</c:v>
                </c:pt>
                <c:pt idx="53086">
                  <c:v>4.7086000000023649</c:v>
                </c:pt>
                <c:pt idx="53087">
                  <c:v>4.7087000000023647</c:v>
                </c:pt>
                <c:pt idx="53088">
                  <c:v>4.7088000000023644</c:v>
                </c:pt>
                <c:pt idx="53089">
                  <c:v>4.7089000000023642</c:v>
                </c:pt>
                <c:pt idx="53090">
                  <c:v>4.709000000002364</c:v>
                </c:pt>
                <c:pt idx="53091">
                  <c:v>4.7091000000023637</c:v>
                </c:pt>
                <c:pt idx="53092">
                  <c:v>4.7092000000023635</c:v>
                </c:pt>
                <c:pt idx="53093">
                  <c:v>4.7093000000023633</c:v>
                </c:pt>
                <c:pt idx="53094">
                  <c:v>4.709400000002363</c:v>
                </c:pt>
                <c:pt idx="53095">
                  <c:v>4.7095000000023628</c:v>
                </c:pt>
                <c:pt idx="53096">
                  <c:v>4.7096000000023626</c:v>
                </c:pt>
                <c:pt idx="53097">
                  <c:v>4.7097000000023623</c:v>
                </c:pt>
                <c:pt idx="53098">
                  <c:v>4.7098000000023621</c:v>
                </c:pt>
                <c:pt idx="53099">
                  <c:v>4.7099000000023619</c:v>
                </c:pt>
                <c:pt idx="53100">
                  <c:v>4.7100000000023616</c:v>
                </c:pt>
                <c:pt idx="53101">
                  <c:v>4.7101000000023614</c:v>
                </c:pt>
                <c:pt idx="53102">
                  <c:v>4.7102000000023612</c:v>
                </c:pt>
                <c:pt idx="53103">
                  <c:v>4.7103000000023609</c:v>
                </c:pt>
                <c:pt idx="53104">
                  <c:v>4.7104000000023607</c:v>
                </c:pt>
                <c:pt idx="53105">
                  <c:v>4.7105000000023605</c:v>
                </c:pt>
                <c:pt idx="53106">
                  <c:v>4.7106000000023602</c:v>
                </c:pt>
                <c:pt idx="53107">
                  <c:v>4.71070000000236</c:v>
                </c:pt>
                <c:pt idx="53108">
                  <c:v>4.7108000000023598</c:v>
                </c:pt>
                <c:pt idx="53109">
                  <c:v>4.7109000000023595</c:v>
                </c:pt>
                <c:pt idx="53110">
                  <c:v>4.7110000000023593</c:v>
                </c:pt>
                <c:pt idx="53111">
                  <c:v>4.7111000000023591</c:v>
                </c:pt>
                <c:pt idx="53112">
                  <c:v>4.7112000000023588</c:v>
                </c:pt>
                <c:pt idx="53113">
                  <c:v>4.7113000000023586</c:v>
                </c:pt>
                <c:pt idx="53114">
                  <c:v>4.7114000000023584</c:v>
                </c:pt>
                <c:pt idx="53115">
                  <c:v>4.7115000000023581</c:v>
                </c:pt>
                <c:pt idx="53116">
                  <c:v>4.7116000000023579</c:v>
                </c:pt>
                <c:pt idx="53117">
                  <c:v>4.7117000000023577</c:v>
                </c:pt>
                <c:pt idx="53118">
                  <c:v>4.7118000000023574</c:v>
                </c:pt>
                <c:pt idx="53119">
                  <c:v>4.7119000000023572</c:v>
                </c:pt>
                <c:pt idx="53120">
                  <c:v>4.712000000002357</c:v>
                </c:pt>
                <c:pt idx="53121">
                  <c:v>4.7121000000023567</c:v>
                </c:pt>
                <c:pt idx="53122">
                  <c:v>4.7122000000023565</c:v>
                </c:pt>
                <c:pt idx="53123">
                  <c:v>4.7123000000023563</c:v>
                </c:pt>
                <c:pt idx="53124">
                  <c:v>4.712400000002356</c:v>
                </c:pt>
                <c:pt idx="53125">
                  <c:v>4.7125000000023558</c:v>
                </c:pt>
                <c:pt idx="53126">
                  <c:v>4.7126000000023556</c:v>
                </c:pt>
                <c:pt idx="53127">
                  <c:v>4.7127000000023553</c:v>
                </c:pt>
                <c:pt idx="53128">
                  <c:v>4.7128000000023551</c:v>
                </c:pt>
                <c:pt idx="53129">
                  <c:v>4.7129000000023549</c:v>
                </c:pt>
                <c:pt idx="53130">
                  <c:v>4.7130000000023546</c:v>
                </c:pt>
                <c:pt idx="53131">
                  <c:v>4.7131000000023544</c:v>
                </c:pt>
                <c:pt idx="53132">
                  <c:v>4.7132000000023542</c:v>
                </c:pt>
                <c:pt idx="53133">
                  <c:v>4.7133000000023539</c:v>
                </c:pt>
                <c:pt idx="53134">
                  <c:v>4.7134000000023537</c:v>
                </c:pt>
                <c:pt idx="53135">
                  <c:v>4.7135000000023535</c:v>
                </c:pt>
                <c:pt idx="53136">
                  <c:v>4.7136000000023532</c:v>
                </c:pt>
                <c:pt idx="53137">
                  <c:v>4.713700000002353</c:v>
                </c:pt>
                <c:pt idx="53138">
                  <c:v>4.7138000000023528</c:v>
                </c:pt>
                <c:pt idx="53139">
                  <c:v>4.7139000000023525</c:v>
                </c:pt>
                <c:pt idx="53140">
                  <c:v>4.7140000000023523</c:v>
                </c:pt>
                <c:pt idx="53141">
                  <c:v>4.7141000000023521</c:v>
                </c:pt>
                <c:pt idx="53142">
                  <c:v>4.7142000000023518</c:v>
                </c:pt>
                <c:pt idx="53143">
                  <c:v>4.7143000000023516</c:v>
                </c:pt>
                <c:pt idx="53144">
                  <c:v>4.7144000000023514</c:v>
                </c:pt>
                <c:pt idx="53145">
                  <c:v>4.7145000000023511</c:v>
                </c:pt>
                <c:pt idx="53146">
                  <c:v>4.7146000000023509</c:v>
                </c:pt>
                <c:pt idx="53147">
                  <c:v>4.7147000000023507</c:v>
                </c:pt>
                <c:pt idx="53148">
                  <c:v>4.7148000000023504</c:v>
                </c:pt>
                <c:pt idx="53149">
                  <c:v>4.7149000000023502</c:v>
                </c:pt>
                <c:pt idx="53150">
                  <c:v>4.71500000000235</c:v>
                </c:pt>
                <c:pt idx="53151">
                  <c:v>4.7151000000023497</c:v>
                </c:pt>
                <c:pt idx="53152">
                  <c:v>4.7152000000023495</c:v>
                </c:pt>
                <c:pt idx="53153">
                  <c:v>4.7153000000023493</c:v>
                </c:pt>
                <c:pt idx="53154">
                  <c:v>4.715400000002349</c:v>
                </c:pt>
                <c:pt idx="53155">
                  <c:v>4.7155000000023488</c:v>
                </c:pt>
                <c:pt idx="53156">
                  <c:v>4.7156000000023486</c:v>
                </c:pt>
                <c:pt idx="53157">
                  <c:v>4.7157000000023483</c:v>
                </c:pt>
                <c:pt idx="53158">
                  <c:v>4.7158000000023481</c:v>
                </c:pt>
                <c:pt idx="53159">
                  <c:v>4.7159000000023479</c:v>
                </c:pt>
                <c:pt idx="53160">
                  <c:v>4.7160000000023476</c:v>
                </c:pt>
                <c:pt idx="53161">
                  <c:v>4.7161000000023474</c:v>
                </c:pt>
                <c:pt idx="53162">
                  <c:v>4.7162000000023472</c:v>
                </c:pt>
                <c:pt idx="53163">
                  <c:v>4.7163000000023469</c:v>
                </c:pt>
                <c:pt idx="53164">
                  <c:v>4.7164000000023467</c:v>
                </c:pt>
                <c:pt idx="53165">
                  <c:v>4.7165000000023465</c:v>
                </c:pt>
                <c:pt idx="53166">
                  <c:v>4.7166000000023462</c:v>
                </c:pt>
                <c:pt idx="53167">
                  <c:v>4.716700000002346</c:v>
                </c:pt>
                <c:pt idx="53168">
                  <c:v>4.7168000000023458</c:v>
                </c:pt>
                <c:pt idx="53169">
                  <c:v>4.7169000000023455</c:v>
                </c:pt>
                <c:pt idx="53170">
                  <c:v>4.7170000000023453</c:v>
                </c:pt>
                <c:pt idx="53171">
                  <c:v>4.7171000000023451</c:v>
                </c:pt>
                <c:pt idx="53172">
                  <c:v>4.7172000000023449</c:v>
                </c:pt>
                <c:pt idx="53173">
                  <c:v>4.7173000000023446</c:v>
                </c:pt>
                <c:pt idx="53174">
                  <c:v>4.7174000000023444</c:v>
                </c:pt>
                <c:pt idx="53175">
                  <c:v>4.7175000000023442</c:v>
                </c:pt>
                <c:pt idx="53176">
                  <c:v>4.7176000000023439</c:v>
                </c:pt>
                <c:pt idx="53177">
                  <c:v>4.7177000000023437</c:v>
                </c:pt>
                <c:pt idx="53178">
                  <c:v>4.7178000000023435</c:v>
                </c:pt>
                <c:pt idx="53179">
                  <c:v>4.7179000000023432</c:v>
                </c:pt>
                <c:pt idx="53180">
                  <c:v>4.718000000002343</c:v>
                </c:pt>
                <c:pt idx="53181">
                  <c:v>4.7181000000023428</c:v>
                </c:pt>
                <c:pt idx="53182">
                  <c:v>4.7182000000023425</c:v>
                </c:pt>
                <c:pt idx="53183">
                  <c:v>4.7183000000023423</c:v>
                </c:pt>
                <c:pt idx="53184">
                  <c:v>4.7184000000023421</c:v>
                </c:pt>
                <c:pt idx="53185">
                  <c:v>4.7185000000023418</c:v>
                </c:pt>
                <c:pt idx="53186">
                  <c:v>4.7186000000023416</c:v>
                </c:pt>
                <c:pt idx="53187">
                  <c:v>4.7187000000023414</c:v>
                </c:pt>
                <c:pt idx="53188">
                  <c:v>4.7188000000023411</c:v>
                </c:pt>
                <c:pt idx="53189">
                  <c:v>4.7189000000023409</c:v>
                </c:pt>
                <c:pt idx="53190">
                  <c:v>4.7190000000023407</c:v>
                </c:pt>
                <c:pt idx="53191">
                  <c:v>4.7191000000023404</c:v>
                </c:pt>
                <c:pt idx="53192">
                  <c:v>4.7192000000023402</c:v>
                </c:pt>
                <c:pt idx="53193">
                  <c:v>4.71930000000234</c:v>
                </c:pt>
                <c:pt idx="53194">
                  <c:v>4.7194000000023397</c:v>
                </c:pt>
                <c:pt idx="53195">
                  <c:v>4.7195000000023395</c:v>
                </c:pt>
                <c:pt idx="53196">
                  <c:v>4.7196000000023393</c:v>
                </c:pt>
                <c:pt idx="53197">
                  <c:v>4.719700000002339</c:v>
                </c:pt>
                <c:pt idx="53198">
                  <c:v>4.7198000000023388</c:v>
                </c:pt>
                <c:pt idx="53199">
                  <c:v>4.7199000000023386</c:v>
                </c:pt>
                <c:pt idx="53200">
                  <c:v>4.7200000000023383</c:v>
                </c:pt>
                <c:pt idx="53201">
                  <c:v>4.7201000000023381</c:v>
                </c:pt>
                <c:pt idx="53202">
                  <c:v>4.7202000000023379</c:v>
                </c:pt>
                <c:pt idx="53203">
                  <c:v>4.7203000000023376</c:v>
                </c:pt>
                <c:pt idx="53204">
                  <c:v>4.7204000000023374</c:v>
                </c:pt>
                <c:pt idx="53205">
                  <c:v>4.7205000000023372</c:v>
                </c:pt>
                <c:pt idx="53206">
                  <c:v>4.7206000000023369</c:v>
                </c:pt>
                <c:pt idx="53207">
                  <c:v>4.7207000000023367</c:v>
                </c:pt>
                <c:pt idx="53208">
                  <c:v>4.7208000000023365</c:v>
                </c:pt>
                <c:pt idx="53209">
                  <c:v>4.7209000000023362</c:v>
                </c:pt>
                <c:pt idx="53210">
                  <c:v>4.721000000002336</c:v>
                </c:pt>
                <c:pt idx="53211">
                  <c:v>4.7211000000023358</c:v>
                </c:pt>
                <c:pt idx="53212">
                  <c:v>4.7212000000023355</c:v>
                </c:pt>
                <c:pt idx="53213">
                  <c:v>4.7213000000023353</c:v>
                </c:pt>
                <c:pt idx="53214">
                  <c:v>4.7214000000023351</c:v>
                </c:pt>
                <c:pt idx="53215">
                  <c:v>4.7215000000023348</c:v>
                </c:pt>
                <c:pt idx="53216">
                  <c:v>4.7216000000023346</c:v>
                </c:pt>
                <c:pt idx="53217">
                  <c:v>4.7217000000023344</c:v>
                </c:pt>
                <c:pt idx="53218">
                  <c:v>4.7218000000023341</c:v>
                </c:pt>
                <c:pt idx="53219">
                  <c:v>4.7219000000023339</c:v>
                </c:pt>
                <c:pt idx="53220">
                  <c:v>4.7220000000023337</c:v>
                </c:pt>
                <c:pt idx="53221">
                  <c:v>4.7221000000023334</c:v>
                </c:pt>
                <c:pt idx="53222">
                  <c:v>4.7222000000023332</c:v>
                </c:pt>
                <c:pt idx="53223">
                  <c:v>4.722300000002333</c:v>
                </c:pt>
                <c:pt idx="53224">
                  <c:v>4.7224000000023327</c:v>
                </c:pt>
                <c:pt idx="53225">
                  <c:v>4.7225000000023325</c:v>
                </c:pt>
                <c:pt idx="53226">
                  <c:v>4.7226000000023323</c:v>
                </c:pt>
                <c:pt idx="53227">
                  <c:v>4.722700000002332</c:v>
                </c:pt>
                <c:pt idx="53228">
                  <c:v>4.7228000000023318</c:v>
                </c:pt>
                <c:pt idx="53229">
                  <c:v>4.7229000000023316</c:v>
                </c:pt>
                <c:pt idx="53230">
                  <c:v>4.7230000000023313</c:v>
                </c:pt>
                <c:pt idx="53231">
                  <c:v>4.7231000000023311</c:v>
                </c:pt>
                <c:pt idx="53232">
                  <c:v>4.7232000000023309</c:v>
                </c:pt>
                <c:pt idx="53233">
                  <c:v>4.7233000000023306</c:v>
                </c:pt>
                <c:pt idx="53234">
                  <c:v>4.7234000000023304</c:v>
                </c:pt>
                <c:pt idx="53235">
                  <c:v>4.7235000000023302</c:v>
                </c:pt>
                <c:pt idx="53236">
                  <c:v>4.7236000000023299</c:v>
                </c:pt>
                <c:pt idx="53237">
                  <c:v>4.7237000000023297</c:v>
                </c:pt>
                <c:pt idx="53238">
                  <c:v>4.7238000000023295</c:v>
                </c:pt>
                <c:pt idx="53239">
                  <c:v>4.7239000000023292</c:v>
                </c:pt>
                <c:pt idx="53240">
                  <c:v>4.724000000002329</c:v>
                </c:pt>
                <c:pt idx="53241">
                  <c:v>4.7241000000023288</c:v>
                </c:pt>
                <c:pt idx="53242">
                  <c:v>4.7242000000023285</c:v>
                </c:pt>
                <c:pt idx="53243">
                  <c:v>4.7243000000023283</c:v>
                </c:pt>
                <c:pt idx="53244">
                  <c:v>4.7244000000023281</c:v>
                </c:pt>
                <c:pt idx="53245">
                  <c:v>4.7245000000023278</c:v>
                </c:pt>
                <c:pt idx="53246">
                  <c:v>4.7246000000023276</c:v>
                </c:pt>
                <c:pt idx="53247">
                  <c:v>4.7247000000023274</c:v>
                </c:pt>
                <c:pt idx="53248">
                  <c:v>4.7248000000023271</c:v>
                </c:pt>
                <c:pt idx="53249">
                  <c:v>4.7249000000023269</c:v>
                </c:pt>
                <c:pt idx="53250">
                  <c:v>4.7250000000023267</c:v>
                </c:pt>
                <c:pt idx="53251">
                  <c:v>4.7251000000023264</c:v>
                </c:pt>
                <c:pt idx="53252">
                  <c:v>4.7252000000023262</c:v>
                </c:pt>
                <c:pt idx="53253">
                  <c:v>4.725300000002326</c:v>
                </c:pt>
                <c:pt idx="53254">
                  <c:v>4.7254000000023257</c:v>
                </c:pt>
                <c:pt idx="53255">
                  <c:v>4.7255000000023255</c:v>
                </c:pt>
                <c:pt idx="53256">
                  <c:v>4.7256000000023253</c:v>
                </c:pt>
                <c:pt idx="53257">
                  <c:v>4.725700000002325</c:v>
                </c:pt>
                <c:pt idx="53258">
                  <c:v>4.7258000000023248</c:v>
                </c:pt>
                <c:pt idx="53259">
                  <c:v>4.7259000000023246</c:v>
                </c:pt>
                <c:pt idx="53260">
                  <c:v>4.7260000000023243</c:v>
                </c:pt>
                <c:pt idx="53261">
                  <c:v>4.7261000000023241</c:v>
                </c:pt>
                <c:pt idx="53262">
                  <c:v>4.7262000000023239</c:v>
                </c:pt>
                <c:pt idx="53263">
                  <c:v>4.7263000000023236</c:v>
                </c:pt>
                <c:pt idx="53264">
                  <c:v>4.7264000000023234</c:v>
                </c:pt>
                <c:pt idx="53265">
                  <c:v>4.7265000000023232</c:v>
                </c:pt>
                <c:pt idx="53266">
                  <c:v>4.7266000000023229</c:v>
                </c:pt>
                <c:pt idx="53267">
                  <c:v>4.7267000000023227</c:v>
                </c:pt>
                <c:pt idx="53268">
                  <c:v>4.7268000000023225</c:v>
                </c:pt>
                <c:pt idx="53269">
                  <c:v>4.7269000000023222</c:v>
                </c:pt>
                <c:pt idx="53270">
                  <c:v>4.727000000002322</c:v>
                </c:pt>
                <c:pt idx="53271">
                  <c:v>4.7271000000023218</c:v>
                </c:pt>
                <c:pt idx="53272">
                  <c:v>4.7272000000023215</c:v>
                </c:pt>
                <c:pt idx="53273">
                  <c:v>4.7273000000023213</c:v>
                </c:pt>
                <c:pt idx="53274">
                  <c:v>4.7274000000023211</c:v>
                </c:pt>
                <c:pt idx="53275">
                  <c:v>4.7275000000023208</c:v>
                </c:pt>
                <c:pt idx="53276">
                  <c:v>4.7276000000023206</c:v>
                </c:pt>
                <c:pt idx="53277">
                  <c:v>4.7277000000023204</c:v>
                </c:pt>
                <c:pt idx="53278">
                  <c:v>4.7278000000023201</c:v>
                </c:pt>
                <c:pt idx="53279">
                  <c:v>4.7279000000023199</c:v>
                </c:pt>
                <c:pt idx="53280">
                  <c:v>4.7280000000023197</c:v>
                </c:pt>
                <c:pt idx="53281">
                  <c:v>4.7281000000023194</c:v>
                </c:pt>
                <c:pt idx="53282">
                  <c:v>4.7282000000023192</c:v>
                </c:pt>
                <c:pt idx="53283">
                  <c:v>4.728300000002319</c:v>
                </c:pt>
                <c:pt idx="53284">
                  <c:v>4.7284000000023187</c:v>
                </c:pt>
                <c:pt idx="53285">
                  <c:v>4.7285000000023185</c:v>
                </c:pt>
                <c:pt idx="53286">
                  <c:v>4.7286000000023183</c:v>
                </c:pt>
                <c:pt idx="53287">
                  <c:v>4.728700000002318</c:v>
                </c:pt>
                <c:pt idx="53288">
                  <c:v>4.7288000000023178</c:v>
                </c:pt>
                <c:pt idx="53289">
                  <c:v>4.7289000000023176</c:v>
                </c:pt>
                <c:pt idx="53290">
                  <c:v>4.7290000000023173</c:v>
                </c:pt>
                <c:pt idx="53291">
                  <c:v>4.7291000000023171</c:v>
                </c:pt>
                <c:pt idx="53292">
                  <c:v>4.7292000000023169</c:v>
                </c:pt>
                <c:pt idx="53293">
                  <c:v>4.7293000000023167</c:v>
                </c:pt>
                <c:pt idx="53294">
                  <c:v>4.7294000000023164</c:v>
                </c:pt>
                <c:pt idx="53295">
                  <c:v>4.7295000000023162</c:v>
                </c:pt>
                <c:pt idx="53296">
                  <c:v>4.729600000002316</c:v>
                </c:pt>
                <c:pt idx="53297">
                  <c:v>4.7297000000023157</c:v>
                </c:pt>
                <c:pt idx="53298">
                  <c:v>4.7298000000023155</c:v>
                </c:pt>
                <c:pt idx="53299">
                  <c:v>4.7299000000023153</c:v>
                </c:pt>
                <c:pt idx="53300">
                  <c:v>4.730000000002315</c:v>
                </c:pt>
                <c:pt idx="53301">
                  <c:v>4.7301000000023148</c:v>
                </c:pt>
                <c:pt idx="53302">
                  <c:v>4.7302000000023146</c:v>
                </c:pt>
                <c:pt idx="53303">
                  <c:v>4.7303000000023143</c:v>
                </c:pt>
                <c:pt idx="53304">
                  <c:v>4.7304000000023141</c:v>
                </c:pt>
                <c:pt idx="53305">
                  <c:v>4.7305000000023139</c:v>
                </c:pt>
                <c:pt idx="53306">
                  <c:v>4.7306000000023136</c:v>
                </c:pt>
                <c:pt idx="53307">
                  <c:v>4.7307000000023134</c:v>
                </c:pt>
                <c:pt idx="53308">
                  <c:v>4.7308000000023132</c:v>
                </c:pt>
                <c:pt idx="53309">
                  <c:v>4.7309000000023129</c:v>
                </c:pt>
                <c:pt idx="53310">
                  <c:v>4.7310000000023127</c:v>
                </c:pt>
                <c:pt idx="53311">
                  <c:v>4.7311000000023125</c:v>
                </c:pt>
                <c:pt idx="53312">
                  <c:v>4.7312000000023122</c:v>
                </c:pt>
                <c:pt idx="53313">
                  <c:v>4.731300000002312</c:v>
                </c:pt>
                <c:pt idx="53314">
                  <c:v>4.7314000000023118</c:v>
                </c:pt>
                <c:pt idx="53315">
                  <c:v>4.7315000000023115</c:v>
                </c:pt>
                <c:pt idx="53316">
                  <c:v>4.7316000000023113</c:v>
                </c:pt>
                <c:pt idx="53317">
                  <c:v>4.7317000000023111</c:v>
                </c:pt>
                <c:pt idx="53318">
                  <c:v>4.7318000000023108</c:v>
                </c:pt>
                <c:pt idx="53319">
                  <c:v>4.7319000000023106</c:v>
                </c:pt>
                <c:pt idx="53320">
                  <c:v>4.7320000000023104</c:v>
                </c:pt>
                <c:pt idx="53321">
                  <c:v>4.7321000000023101</c:v>
                </c:pt>
                <c:pt idx="53322">
                  <c:v>4.7322000000023099</c:v>
                </c:pt>
                <c:pt idx="53323">
                  <c:v>4.7323000000023097</c:v>
                </c:pt>
                <c:pt idx="53324">
                  <c:v>4.7324000000023094</c:v>
                </c:pt>
                <c:pt idx="53325">
                  <c:v>4.7325000000023092</c:v>
                </c:pt>
                <c:pt idx="53326">
                  <c:v>4.732600000002309</c:v>
                </c:pt>
                <c:pt idx="53327">
                  <c:v>4.7327000000023087</c:v>
                </c:pt>
                <c:pt idx="53328">
                  <c:v>4.7328000000023085</c:v>
                </c:pt>
                <c:pt idx="53329">
                  <c:v>4.7329000000023083</c:v>
                </c:pt>
                <c:pt idx="53330">
                  <c:v>4.733000000002308</c:v>
                </c:pt>
                <c:pt idx="53331">
                  <c:v>4.7331000000023078</c:v>
                </c:pt>
                <c:pt idx="53332">
                  <c:v>4.7332000000023076</c:v>
                </c:pt>
                <c:pt idx="53333">
                  <c:v>4.7333000000023073</c:v>
                </c:pt>
                <c:pt idx="53334">
                  <c:v>4.7334000000023071</c:v>
                </c:pt>
                <c:pt idx="53335">
                  <c:v>4.7335000000023069</c:v>
                </c:pt>
                <c:pt idx="53336">
                  <c:v>4.7336000000023066</c:v>
                </c:pt>
                <c:pt idx="53337">
                  <c:v>4.7337000000023064</c:v>
                </c:pt>
                <c:pt idx="53338">
                  <c:v>4.7338000000023062</c:v>
                </c:pt>
                <c:pt idx="53339">
                  <c:v>4.7339000000023059</c:v>
                </c:pt>
                <c:pt idx="53340">
                  <c:v>4.7340000000023057</c:v>
                </c:pt>
                <c:pt idx="53341">
                  <c:v>4.7341000000023055</c:v>
                </c:pt>
                <c:pt idx="53342">
                  <c:v>4.7342000000023052</c:v>
                </c:pt>
                <c:pt idx="53343">
                  <c:v>4.734300000002305</c:v>
                </c:pt>
                <c:pt idx="53344">
                  <c:v>4.7344000000023048</c:v>
                </c:pt>
                <c:pt idx="53345">
                  <c:v>4.7345000000023045</c:v>
                </c:pt>
                <c:pt idx="53346">
                  <c:v>4.7346000000023043</c:v>
                </c:pt>
                <c:pt idx="53347">
                  <c:v>4.7347000000023041</c:v>
                </c:pt>
                <c:pt idx="53348">
                  <c:v>4.7348000000023038</c:v>
                </c:pt>
                <c:pt idx="53349">
                  <c:v>4.7349000000023036</c:v>
                </c:pt>
                <c:pt idx="53350">
                  <c:v>4.7350000000023034</c:v>
                </c:pt>
                <c:pt idx="53351">
                  <c:v>4.7351000000023031</c:v>
                </c:pt>
                <c:pt idx="53352">
                  <c:v>4.7352000000023029</c:v>
                </c:pt>
                <c:pt idx="53353">
                  <c:v>4.7353000000023027</c:v>
                </c:pt>
                <c:pt idx="53354">
                  <c:v>4.7354000000023024</c:v>
                </c:pt>
                <c:pt idx="53355">
                  <c:v>4.7355000000023022</c:v>
                </c:pt>
                <c:pt idx="53356">
                  <c:v>4.735600000002302</c:v>
                </c:pt>
                <c:pt idx="53357">
                  <c:v>4.7357000000023017</c:v>
                </c:pt>
                <c:pt idx="53358">
                  <c:v>4.7358000000023015</c:v>
                </c:pt>
                <c:pt idx="53359">
                  <c:v>4.7359000000023013</c:v>
                </c:pt>
                <c:pt idx="53360">
                  <c:v>4.736000000002301</c:v>
                </c:pt>
                <c:pt idx="53361">
                  <c:v>4.7361000000023008</c:v>
                </c:pt>
                <c:pt idx="53362">
                  <c:v>4.7362000000023006</c:v>
                </c:pt>
                <c:pt idx="53363">
                  <c:v>4.7363000000023003</c:v>
                </c:pt>
                <c:pt idx="53364">
                  <c:v>4.7364000000023001</c:v>
                </c:pt>
                <c:pt idx="53365">
                  <c:v>4.7365000000022999</c:v>
                </c:pt>
                <c:pt idx="53366">
                  <c:v>4.7366000000022996</c:v>
                </c:pt>
                <c:pt idx="53367">
                  <c:v>4.7367000000022994</c:v>
                </c:pt>
                <c:pt idx="53368">
                  <c:v>4.7368000000022992</c:v>
                </c:pt>
                <c:pt idx="53369">
                  <c:v>4.7369000000022989</c:v>
                </c:pt>
                <c:pt idx="53370">
                  <c:v>4.7370000000022987</c:v>
                </c:pt>
                <c:pt idx="53371">
                  <c:v>4.7371000000022985</c:v>
                </c:pt>
                <c:pt idx="53372">
                  <c:v>4.7372000000022982</c:v>
                </c:pt>
                <c:pt idx="53373">
                  <c:v>4.737300000002298</c:v>
                </c:pt>
                <c:pt idx="53374">
                  <c:v>4.7374000000022978</c:v>
                </c:pt>
                <c:pt idx="53375">
                  <c:v>4.7375000000022975</c:v>
                </c:pt>
                <c:pt idx="53376">
                  <c:v>4.7376000000022973</c:v>
                </c:pt>
                <c:pt idx="53377">
                  <c:v>4.7377000000022971</c:v>
                </c:pt>
                <c:pt idx="53378">
                  <c:v>4.7378000000022968</c:v>
                </c:pt>
                <c:pt idx="53379">
                  <c:v>4.7379000000022966</c:v>
                </c:pt>
                <c:pt idx="53380">
                  <c:v>4.7380000000022964</c:v>
                </c:pt>
                <c:pt idx="53381">
                  <c:v>4.7381000000022961</c:v>
                </c:pt>
                <c:pt idx="53382">
                  <c:v>4.7382000000022959</c:v>
                </c:pt>
                <c:pt idx="53383">
                  <c:v>4.7383000000022957</c:v>
                </c:pt>
                <c:pt idx="53384">
                  <c:v>4.7384000000022954</c:v>
                </c:pt>
                <c:pt idx="53385">
                  <c:v>4.7385000000022952</c:v>
                </c:pt>
                <c:pt idx="53386">
                  <c:v>4.738600000002295</c:v>
                </c:pt>
                <c:pt idx="53387">
                  <c:v>4.7387000000022947</c:v>
                </c:pt>
                <c:pt idx="53388">
                  <c:v>4.7388000000022945</c:v>
                </c:pt>
                <c:pt idx="53389">
                  <c:v>4.7389000000022943</c:v>
                </c:pt>
                <c:pt idx="53390">
                  <c:v>4.739000000002294</c:v>
                </c:pt>
                <c:pt idx="53391">
                  <c:v>4.7391000000022938</c:v>
                </c:pt>
                <c:pt idx="53392">
                  <c:v>4.7392000000022936</c:v>
                </c:pt>
                <c:pt idx="53393">
                  <c:v>4.7393000000022933</c:v>
                </c:pt>
                <c:pt idx="53394">
                  <c:v>4.7394000000022931</c:v>
                </c:pt>
                <c:pt idx="53395">
                  <c:v>4.7395000000022929</c:v>
                </c:pt>
                <c:pt idx="53396">
                  <c:v>4.7396000000022926</c:v>
                </c:pt>
                <c:pt idx="53397">
                  <c:v>4.7397000000022924</c:v>
                </c:pt>
                <c:pt idx="53398">
                  <c:v>4.7398000000022922</c:v>
                </c:pt>
                <c:pt idx="53399">
                  <c:v>4.7399000000022919</c:v>
                </c:pt>
                <c:pt idx="53400">
                  <c:v>4.7400000000022917</c:v>
                </c:pt>
                <c:pt idx="53401">
                  <c:v>4.7401000000022915</c:v>
                </c:pt>
                <c:pt idx="53402">
                  <c:v>4.7402000000022912</c:v>
                </c:pt>
                <c:pt idx="53403">
                  <c:v>4.740300000002291</c:v>
                </c:pt>
                <c:pt idx="53404">
                  <c:v>4.7404000000022908</c:v>
                </c:pt>
                <c:pt idx="53405">
                  <c:v>4.7405000000022905</c:v>
                </c:pt>
                <c:pt idx="53406">
                  <c:v>4.7406000000022903</c:v>
                </c:pt>
                <c:pt idx="53407">
                  <c:v>4.7407000000022901</c:v>
                </c:pt>
                <c:pt idx="53408">
                  <c:v>4.7408000000022898</c:v>
                </c:pt>
                <c:pt idx="53409">
                  <c:v>4.7409000000022896</c:v>
                </c:pt>
                <c:pt idx="53410">
                  <c:v>4.7410000000022894</c:v>
                </c:pt>
                <c:pt idx="53411">
                  <c:v>4.7411000000022891</c:v>
                </c:pt>
                <c:pt idx="53412">
                  <c:v>4.7412000000022889</c:v>
                </c:pt>
                <c:pt idx="53413">
                  <c:v>4.7413000000022887</c:v>
                </c:pt>
                <c:pt idx="53414">
                  <c:v>4.7414000000022885</c:v>
                </c:pt>
                <c:pt idx="53415">
                  <c:v>4.7415000000022882</c:v>
                </c:pt>
                <c:pt idx="53416">
                  <c:v>4.741600000002288</c:v>
                </c:pt>
                <c:pt idx="53417">
                  <c:v>4.7417000000022878</c:v>
                </c:pt>
                <c:pt idx="53418">
                  <c:v>4.7418000000022875</c:v>
                </c:pt>
                <c:pt idx="53419">
                  <c:v>4.7419000000022873</c:v>
                </c:pt>
                <c:pt idx="53420">
                  <c:v>4.7420000000022871</c:v>
                </c:pt>
                <c:pt idx="53421">
                  <c:v>4.7421000000022868</c:v>
                </c:pt>
                <c:pt idx="53422">
                  <c:v>4.7422000000022866</c:v>
                </c:pt>
                <c:pt idx="53423">
                  <c:v>4.7423000000022864</c:v>
                </c:pt>
                <c:pt idx="53424">
                  <c:v>4.7424000000022861</c:v>
                </c:pt>
                <c:pt idx="53425">
                  <c:v>4.7425000000022859</c:v>
                </c:pt>
                <c:pt idx="53426">
                  <c:v>4.7426000000022857</c:v>
                </c:pt>
                <c:pt idx="53427">
                  <c:v>4.7427000000022854</c:v>
                </c:pt>
                <c:pt idx="53428">
                  <c:v>4.7428000000022852</c:v>
                </c:pt>
                <c:pt idx="53429">
                  <c:v>4.742900000002285</c:v>
                </c:pt>
                <c:pt idx="53430">
                  <c:v>4.7430000000022847</c:v>
                </c:pt>
                <c:pt idx="53431">
                  <c:v>4.7431000000022845</c:v>
                </c:pt>
                <c:pt idx="53432">
                  <c:v>4.7432000000022843</c:v>
                </c:pt>
                <c:pt idx="53433">
                  <c:v>4.743300000002284</c:v>
                </c:pt>
                <c:pt idx="53434">
                  <c:v>4.7434000000022838</c:v>
                </c:pt>
                <c:pt idx="53435">
                  <c:v>4.7435000000022836</c:v>
                </c:pt>
                <c:pt idx="53436">
                  <c:v>4.7436000000022833</c:v>
                </c:pt>
                <c:pt idx="53437">
                  <c:v>4.7437000000022831</c:v>
                </c:pt>
                <c:pt idx="53438">
                  <c:v>4.7438000000022829</c:v>
                </c:pt>
                <c:pt idx="53439">
                  <c:v>4.7439000000022826</c:v>
                </c:pt>
                <c:pt idx="53440">
                  <c:v>4.7440000000022824</c:v>
                </c:pt>
                <c:pt idx="53441">
                  <c:v>4.7441000000022822</c:v>
                </c:pt>
                <c:pt idx="53442">
                  <c:v>4.7442000000022819</c:v>
                </c:pt>
                <c:pt idx="53443">
                  <c:v>4.7443000000022817</c:v>
                </c:pt>
                <c:pt idx="53444">
                  <c:v>4.7444000000022815</c:v>
                </c:pt>
                <c:pt idx="53445">
                  <c:v>4.7445000000022812</c:v>
                </c:pt>
                <c:pt idx="53446">
                  <c:v>4.744600000002281</c:v>
                </c:pt>
                <c:pt idx="53447">
                  <c:v>4.7447000000022808</c:v>
                </c:pt>
                <c:pt idx="53448">
                  <c:v>4.7448000000022805</c:v>
                </c:pt>
                <c:pt idx="53449">
                  <c:v>4.7449000000022803</c:v>
                </c:pt>
                <c:pt idx="53450">
                  <c:v>4.7450000000022801</c:v>
                </c:pt>
                <c:pt idx="53451">
                  <c:v>4.7451000000022798</c:v>
                </c:pt>
                <c:pt idx="53452">
                  <c:v>4.7452000000022796</c:v>
                </c:pt>
                <c:pt idx="53453">
                  <c:v>4.7453000000022794</c:v>
                </c:pt>
                <c:pt idx="53454">
                  <c:v>4.7454000000022791</c:v>
                </c:pt>
                <c:pt idx="53455">
                  <c:v>4.7455000000022789</c:v>
                </c:pt>
                <c:pt idx="53456">
                  <c:v>4.7456000000022787</c:v>
                </c:pt>
                <c:pt idx="53457">
                  <c:v>4.7457000000022784</c:v>
                </c:pt>
                <c:pt idx="53458">
                  <c:v>4.7458000000022782</c:v>
                </c:pt>
                <c:pt idx="53459">
                  <c:v>4.745900000002278</c:v>
                </c:pt>
                <c:pt idx="53460">
                  <c:v>4.7460000000022777</c:v>
                </c:pt>
                <c:pt idx="53461">
                  <c:v>4.7461000000022775</c:v>
                </c:pt>
                <c:pt idx="53462">
                  <c:v>4.7462000000022773</c:v>
                </c:pt>
                <c:pt idx="53463">
                  <c:v>4.746300000002277</c:v>
                </c:pt>
                <c:pt idx="53464">
                  <c:v>4.7464000000022768</c:v>
                </c:pt>
                <c:pt idx="53465">
                  <c:v>4.7465000000022766</c:v>
                </c:pt>
                <c:pt idx="53466">
                  <c:v>4.7466000000022763</c:v>
                </c:pt>
                <c:pt idx="53467">
                  <c:v>4.7467000000022761</c:v>
                </c:pt>
                <c:pt idx="53468">
                  <c:v>4.7468000000022759</c:v>
                </c:pt>
                <c:pt idx="53469">
                  <c:v>4.7469000000022756</c:v>
                </c:pt>
                <c:pt idx="53470">
                  <c:v>4.7470000000022754</c:v>
                </c:pt>
                <c:pt idx="53471">
                  <c:v>4.7471000000022752</c:v>
                </c:pt>
                <c:pt idx="53472">
                  <c:v>4.7472000000022749</c:v>
                </c:pt>
                <c:pt idx="53473">
                  <c:v>4.7473000000022747</c:v>
                </c:pt>
                <c:pt idx="53474">
                  <c:v>4.7474000000022745</c:v>
                </c:pt>
                <c:pt idx="53475">
                  <c:v>4.7475000000022742</c:v>
                </c:pt>
                <c:pt idx="53476">
                  <c:v>4.747600000002274</c:v>
                </c:pt>
                <c:pt idx="53477">
                  <c:v>4.7477000000022738</c:v>
                </c:pt>
                <c:pt idx="53478">
                  <c:v>4.7478000000022735</c:v>
                </c:pt>
                <c:pt idx="53479">
                  <c:v>4.7479000000022733</c:v>
                </c:pt>
                <c:pt idx="53480">
                  <c:v>4.7480000000022731</c:v>
                </c:pt>
                <c:pt idx="53481">
                  <c:v>4.7481000000022728</c:v>
                </c:pt>
                <c:pt idx="53482">
                  <c:v>4.7482000000022726</c:v>
                </c:pt>
                <c:pt idx="53483">
                  <c:v>4.7483000000022724</c:v>
                </c:pt>
                <c:pt idx="53484">
                  <c:v>4.7484000000022721</c:v>
                </c:pt>
                <c:pt idx="53485">
                  <c:v>4.7485000000022719</c:v>
                </c:pt>
                <c:pt idx="53486">
                  <c:v>4.7486000000022717</c:v>
                </c:pt>
                <c:pt idx="53487">
                  <c:v>4.7487000000022714</c:v>
                </c:pt>
                <c:pt idx="53488">
                  <c:v>4.7488000000022712</c:v>
                </c:pt>
                <c:pt idx="53489">
                  <c:v>4.748900000002271</c:v>
                </c:pt>
                <c:pt idx="53490">
                  <c:v>4.7490000000022707</c:v>
                </c:pt>
                <c:pt idx="53491">
                  <c:v>4.7491000000022705</c:v>
                </c:pt>
                <c:pt idx="53492">
                  <c:v>4.7492000000022703</c:v>
                </c:pt>
                <c:pt idx="53493">
                  <c:v>4.74930000000227</c:v>
                </c:pt>
                <c:pt idx="53494">
                  <c:v>4.7494000000022698</c:v>
                </c:pt>
                <c:pt idx="53495">
                  <c:v>4.7495000000022696</c:v>
                </c:pt>
                <c:pt idx="53496">
                  <c:v>4.7496000000022693</c:v>
                </c:pt>
                <c:pt idx="53497">
                  <c:v>4.7497000000022691</c:v>
                </c:pt>
                <c:pt idx="53498">
                  <c:v>4.7498000000022689</c:v>
                </c:pt>
                <c:pt idx="53499">
                  <c:v>4.7499000000022686</c:v>
                </c:pt>
                <c:pt idx="53500">
                  <c:v>4.7500000000022684</c:v>
                </c:pt>
                <c:pt idx="53501">
                  <c:v>4.7501000000022682</c:v>
                </c:pt>
                <c:pt idx="53502">
                  <c:v>4.7502000000022679</c:v>
                </c:pt>
                <c:pt idx="53503">
                  <c:v>4.7503000000022677</c:v>
                </c:pt>
                <c:pt idx="53504">
                  <c:v>4.7504000000022675</c:v>
                </c:pt>
                <c:pt idx="53505">
                  <c:v>4.7505000000022672</c:v>
                </c:pt>
                <c:pt idx="53506">
                  <c:v>4.750600000002267</c:v>
                </c:pt>
                <c:pt idx="53507">
                  <c:v>4.7507000000022668</c:v>
                </c:pt>
                <c:pt idx="53508">
                  <c:v>4.7508000000022665</c:v>
                </c:pt>
                <c:pt idx="53509">
                  <c:v>4.7509000000022663</c:v>
                </c:pt>
                <c:pt idx="53510">
                  <c:v>4.7510000000022661</c:v>
                </c:pt>
                <c:pt idx="53511">
                  <c:v>4.7511000000022658</c:v>
                </c:pt>
                <c:pt idx="53512">
                  <c:v>4.7512000000022656</c:v>
                </c:pt>
                <c:pt idx="53513">
                  <c:v>4.7513000000022654</c:v>
                </c:pt>
                <c:pt idx="53514">
                  <c:v>4.7514000000022651</c:v>
                </c:pt>
                <c:pt idx="53515">
                  <c:v>4.7515000000022649</c:v>
                </c:pt>
                <c:pt idx="53516">
                  <c:v>4.7516000000022647</c:v>
                </c:pt>
                <c:pt idx="53517">
                  <c:v>4.7517000000022644</c:v>
                </c:pt>
                <c:pt idx="53518">
                  <c:v>4.7518000000022642</c:v>
                </c:pt>
                <c:pt idx="53519">
                  <c:v>4.751900000002264</c:v>
                </c:pt>
                <c:pt idx="53520">
                  <c:v>4.7520000000022637</c:v>
                </c:pt>
                <c:pt idx="53521">
                  <c:v>4.7521000000022635</c:v>
                </c:pt>
                <c:pt idx="53522">
                  <c:v>4.7522000000022633</c:v>
                </c:pt>
                <c:pt idx="53523">
                  <c:v>4.752300000002263</c:v>
                </c:pt>
                <c:pt idx="53524">
                  <c:v>4.7524000000022628</c:v>
                </c:pt>
                <c:pt idx="53525">
                  <c:v>4.7525000000022626</c:v>
                </c:pt>
                <c:pt idx="53526">
                  <c:v>4.7526000000022623</c:v>
                </c:pt>
                <c:pt idx="53527">
                  <c:v>4.7527000000022621</c:v>
                </c:pt>
                <c:pt idx="53528">
                  <c:v>4.7528000000022619</c:v>
                </c:pt>
                <c:pt idx="53529">
                  <c:v>4.7529000000022616</c:v>
                </c:pt>
                <c:pt idx="53530">
                  <c:v>4.7530000000022614</c:v>
                </c:pt>
                <c:pt idx="53531">
                  <c:v>4.7531000000022612</c:v>
                </c:pt>
                <c:pt idx="53532">
                  <c:v>4.7532000000022609</c:v>
                </c:pt>
                <c:pt idx="53533">
                  <c:v>4.7533000000022607</c:v>
                </c:pt>
                <c:pt idx="53534">
                  <c:v>4.7534000000022605</c:v>
                </c:pt>
                <c:pt idx="53535">
                  <c:v>4.7535000000022603</c:v>
                </c:pt>
                <c:pt idx="53536">
                  <c:v>4.75360000000226</c:v>
                </c:pt>
                <c:pt idx="53537">
                  <c:v>4.7537000000022598</c:v>
                </c:pt>
                <c:pt idx="53538">
                  <c:v>4.7538000000022596</c:v>
                </c:pt>
                <c:pt idx="53539">
                  <c:v>4.7539000000022593</c:v>
                </c:pt>
                <c:pt idx="53540">
                  <c:v>4.7540000000022591</c:v>
                </c:pt>
                <c:pt idx="53541">
                  <c:v>4.7541000000022589</c:v>
                </c:pt>
                <c:pt idx="53542">
                  <c:v>4.7542000000022586</c:v>
                </c:pt>
                <c:pt idx="53543">
                  <c:v>4.7543000000022584</c:v>
                </c:pt>
                <c:pt idx="53544">
                  <c:v>4.7544000000022582</c:v>
                </c:pt>
                <c:pt idx="53545">
                  <c:v>4.7545000000022579</c:v>
                </c:pt>
                <c:pt idx="53546">
                  <c:v>4.7546000000022577</c:v>
                </c:pt>
                <c:pt idx="53547">
                  <c:v>4.7547000000022575</c:v>
                </c:pt>
                <c:pt idx="53548">
                  <c:v>4.7548000000022572</c:v>
                </c:pt>
                <c:pt idx="53549">
                  <c:v>4.754900000002257</c:v>
                </c:pt>
                <c:pt idx="53550">
                  <c:v>4.7550000000022568</c:v>
                </c:pt>
                <c:pt idx="53551">
                  <c:v>4.7551000000022565</c:v>
                </c:pt>
                <c:pt idx="53552">
                  <c:v>4.7552000000022563</c:v>
                </c:pt>
                <c:pt idx="53553">
                  <c:v>4.7553000000022561</c:v>
                </c:pt>
                <c:pt idx="53554">
                  <c:v>4.7554000000022558</c:v>
                </c:pt>
                <c:pt idx="53555">
                  <c:v>4.7555000000022556</c:v>
                </c:pt>
                <c:pt idx="53556">
                  <c:v>4.7556000000022554</c:v>
                </c:pt>
                <c:pt idx="53557">
                  <c:v>4.7557000000022551</c:v>
                </c:pt>
                <c:pt idx="53558">
                  <c:v>4.7558000000022549</c:v>
                </c:pt>
                <c:pt idx="53559">
                  <c:v>4.7559000000022547</c:v>
                </c:pt>
                <c:pt idx="53560">
                  <c:v>4.7560000000022544</c:v>
                </c:pt>
                <c:pt idx="53561">
                  <c:v>4.7561000000022542</c:v>
                </c:pt>
                <c:pt idx="53562">
                  <c:v>4.756200000002254</c:v>
                </c:pt>
                <c:pt idx="53563">
                  <c:v>4.7563000000022537</c:v>
                </c:pt>
                <c:pt idx="53564">
                  <c:v>4.7564000000022535</c:v>
                </c:pt>
                <c:pt idx="53565">
                  <c:v>4.7565000000022533</c:v>
                </c:pt>
                <c:pt idx="53566">
                  <c:v>4.756600000002253</c:v>
                </c:pt>
                <c:pt idx="53567">
                  <c:v>4.7567000000022528</c:v>
                </c:pt>
                <c:pt idx="53568">
                  <c:v>4.7568000000022526</c:v>
                </c:pt>
                <c:pt idx="53569">
                  <c:v>4.7569000000022523</c:v>
                </c:pt>
                <c:pt idx="53570">
                  <c:v>4.7570000000022521</c:v>
                </c:pt>
                <c:pt idx="53571">
                  <c:v>4.7571000000022519</c:v>
                </c:pt>
                <c:pt idx="53572">
                  <c:v>4.7572000000022516</c:v>
                </c:pt>
                <c:pt idx="53573">
                  <c:v>4.7573000000022514</c:v>
                </c:pt>
                <c:pt idx="53574">
                  <c:v>4.7574000000022512</c:v>
                </c:pt>
                <c:pt idx="53575">
                  <c:v>4.7575000000022509</c:v>
                </c:pt>
                <c:pt idx="53576">
                  <c:v>4.7576000000022507</c:v>
                </c:pt>
                <c:pt idx="53577">
                  <c:v>4.7577000000022505</c:v>
                </c:pt>
                <c:pt idx="53578">
                  <c:v>4.7578000000022502</c:v>
                </c:pt>
                <c:pt idx="53579">
                  <c:v>4.75790000000225</c:v>
                </c:pt>
                <c:pt idx="53580">
                  <c:v>4.7580000000022498</c:v>
                </c:pt>
                <c:pt idx="53581">
                  <c:v>4.7581000000022495</c:v>
                </c:pt>
                <c:pt idx="53582">
                  <c:v>4.7582000000022493</c:v>
                </c:pt>
                <c:pt idx="53583">
                  <c:v>4.7583000000022491</c:v>
                </c:pt>
                <c:pt idx="53584">
                  <c:v>4.7584000000022488</c:v>
                </c:pt>
                <c:pt idx="53585">
                  <c:v>4.7585000000022486</c:v>
                </c:pt>
                <c:pt idx="53586">
                  <c:v>4.7586000000022484</c:v>
                </c:pt>
                <c:pt idx="53587">
                  <c:v>4.7587000000022481</c:v>
                </c:pt>
                <c:pt idx="53588">
                  <c:v>4.7588000000022479</c:v>
                </c:pt>
                <c:pt idx="53589">
                  <c:v>4.7589000000022477</c:v>
                </c:pt>
                <c:pt idx="53590">
                  <c:v>4.7590000000022474</c:v>
                </c:pt>
                <c:pt idx="53591">
                  <c:v>4.7591000000022472</c:v>
                </c:pt>
                <c:pt idx="53592">
                  <c:v>4.759200000002247</c:v>
                </c:pt>
                <c:pt idx="53593">
                  <c:v>4.7593000000022467</c:v>
                </c:pt>
                <c:pt idx="53594">
                  <c:v>4.7594000000022465</c:v>
                </c:pt>
                <c:pt idx="53595">
                  <c:v>4.7595000000022463</c:v>
                </c:pt>
                <c:pt idx="53596">
                  <c:v>4.759600000002246</c:v>
                </c:pt>
                <c:pt idx="53597">
                  <c:v>4.7597000000022458</c:v>
                </c:pt>
                <c:pt idx="53598">
                  <c:v>4.7598000000022456</c:v>
                </c:pt>
                <c:pt idx="53599">
                  <c:v>4.7599000000022453</c:v>
                </c:pt>
                <c:pt idx="53600">
                  <c:v>4.7600000000022451</c:v>
                </c:pt>
                <c:pt idx="53601">
                  <c:v>4.7601000000022449</c:v>
                </c:pt>
                <c:pt idx="53602">
                  <c:v>4.7602000000022446</c:v>
                </c:pt>
                <c:pt idx="53603">
                  <c:v>4.7603000000022444</c:v>
                </c:pt>
                <c:pt idx="53604">
                  <c:v>4.7604000000022442</c:v>
                </c:pt>
                <c:pt idx="53605">
                  <c:v>4.7605000000022439</c:v>
                </c:pt>
                <c:pt idx="53606">
                  <c:v>4.7606000000022437</c:v>
                </c:pt>
                <c:pt idx="53607">
                  <c:v>4.7607000000022435</c:v>
                </c:pt>
                <c:pt idx="53608">
                  <c:v>4.7608000000022432</c:v>
                </c:pt>
                <c:pt idx="53609">
                  <c:v>4.760900000002243</c:v>
                </c:pt>
                <c:pt idx="53610">
                  <c:v>4.7610000000022428</c:v>
                </c:pt>
                <c:pt idx="53611">
                  <c:v>4.7611000000022425</c:v>
                </c:pt>
                <c:pt idx="53612">
                  <c:v>4.7612000000022423</c:v>
                </c:pt>
                <c:pt idx="53613">
                  <c:v>4.7613000000022421</c:v>
                </c:pt>
                <c:pt idx="53614">
                  <c:v>4.7614000000022418</c:v>
                </c:pt>
                <c:pt idx="53615">
                  <c:v>4.7615000000022416</c:v>
                </c:pt>
                <c:pt idx="53616">
                  <c:v>4.7616000000022414</c:v>
                </c:pt>
                <c:pt idx="53617">
                  <c:v>4.7617000000022411</c:v>
                </c:pt>
                <c:pt idx="53618">
                  <c:v>4.7618000000022409</c:v>
                </c:pt>
                <c:pt idx="53619">
                  <c:v>4.7619000000022407</c:v>
                </c:pt>
                <c:pt idx="53620">
                  <c:v>4.7620000000022404</c:v>
                </c:pt>
                <c:pt idx="53621">
                  <c:v>4.7621000000022402</c:v>
                </c:pt>
                <c:pt idx="53622">
                  <c:v>4.76220000000224</c:v>
                </c:pt>
                <c:pt idx="53623">
                  <c:v>4.7623000000022397</c:v>
                </c:pt>
                <c:pt idx="53624">
                  <c:v>4.7624000000022395</c:v>
                </c:pt>
                <c:pt idx="53625">
                  <c:v>4.7625000000022393</c:v>
                </c:pt>
                <c:pt idx="53626">
                  <c:v>4.762600000002239</c:v>
                </c:pt>
                <c:pt idx="53627">
                  <c:v>4.7627000000022388</c:v>
                </c:pt>
                <c:pt idx="53628">
                  <c:v>4.7628000000022386</c:v>
                </c:pt>
                <c:pt idx="53629">
                  <c:v>4.7629000000022383</c:v>
                </c:pt>
                <c:pt idx="53630">
                  <c:v>4.7630000000022381</c:v>
                </c:pt>
                <c:pt idx="53631">
                  <c:v>4.7631000000022379</c:v>
                </c:pt>
                <c:pt idx="53632">
                  <c:v>4.7632000000022376</c:v>
                </c:pt>
                <c:pt idx="53633">
                  <c:v>4.7633000000022374</c:v>
                </c:pt>
                <c:pt idx="53634">
                  <c:v>4.7634000000022372</c:v>
                </c:pt>
                <c:pt idx="53635">
                  <c:v>4.7635000000022369</c:v>
                </c:pt>
                <c:pt idx="53636">
                  <c:v>4.7636000000022367</c:v>
                </c:pt>
                <c:pt idx="53637">
                  <c:v>4.7637000000022365</c:v>
                </c:pt>
                <c:pt idx="53638">
                  <c:v>4.7638000000022362</c:v>
                </c:pt>
                <c:pt idx="53639">
                  <c:v>4.763900000002236</c:v>
                </c:pt>
                <c:pt idx="53640">
                  <c:v>4.7640000000022358</c:v>
                </c:pt>
                <c:pt idx="53641">
                  <c:v>4.7641000000022355</c:v>
                </c:pt>
                <c:pt idx="53642">
                  <c:v>4.7642000000022353</c:v>
                </c:pt>
                <c:pt idx="53643">
                  <c:v>4.7643000000022351</c:v>
                </c:pt>
                <c:pt idx="53644">
                  <c:v>4.7644000000022348</c:v>
                </c:pt>
                <c:pt idx="53645">
                  <c:v>4.7645000000022346</c:v>
                </c:pt>
                <c:pt idx="53646">
                  <c:v>4.7646000000022344</c:v>
                </c:pt>
                <c:pt idx="53647">
                  <c:v>4.7647000000022341</c:v>
                </c:pt>
                <c:pt idx="53648">
                  <c:v>4.7648000000022339</c:v>
                </c:pt>
                <c:pt idx="53649">
                  <c:v>4.7649000000022337</c:v>
                </c:pt>
                <c:pt idx="53650">
                  <c:v>4.7650000000022334</c:v>
                </c:pt>
                <c:pt idx="53651">
                  <c:v>4.7651000000022332</c:v>
                </c:pt>
                <c:pt idx="53652">
                  <c:v>4.765200000002233</c:v>
                </c:pt>
                <c:pt idx="53653">
                  <c:v>4.7653000000022327</c:v>
                </c:pt>
                <c:pt idx="53654">
                  <c:v>4.7654000000022325</c:v>
                </c:pt>
                <c:pt idx="53655">
                  <c:v>4.7655000000022323</c:v>
                </c:pt>
                <c:pt idx="53656">
                  <c:v>4.7656000000022321</c:v>
                </c:pt>
                <c:pt idx="53657">
                  <c:v>4.7657000000022318</c:v>
                </c:pt>
                <c:pt idx="53658">
                  <c:v>4.7658000000022316</c:v>
                </c:pt>
                <c:pt idx="53659">
                  <c:v>4.7659000000022314</c:v>
                </c:pt>
                <c:pt idx="53660">
                  <c:v>4.7660000000022311</c:v>
                </c:pt>
                <c:pt idx="53661">
                  <c:v>4.7661000000022309</c:v>
                </c:pt>
                <c:pt idx="53662">
                  <c:v>4.7662000000022307</c:v>
                </c:pt>
                <c:pt idx="53663">
                  <c:v>4.7663000000022304</c:v>
                </c:pt>
                <c:pt idx="53664">
                  <c:v>4.7664000000022302</c:v>
                </c:pt>
                <c:pt idx="53665">
                  <c:v>4.76650000000223</c:v>
                </c:pt>
                <c:pt idx="53666">
                  <c:v>4.7666000000022297</c:v>
                </c:pt>
                <c:pt idx="53667">
                  <c:v>4.7667000000022295</c:v>
                </c:pt>
                <c:pt idx="53668">
                  <c:v>4.7668000000022293</c:v>
                </c:pt>
                <c:pt idx="53669">
                  <c:v>4.766900000002229</c:v>
                </c:pt>
                <c:pt idx="53670">
                  <c:v>4.7670000000022288</c:v>
                </c:pt>
                <c:pt idx="53671">
                  <c:v>4.7671000000022286</c:v>
                </c:pt>
                <c:pt idx="53672">
                  <c:v>4.7672000000022283</c:v>
                </c:pt>
                <c:pt idx="53673">
                  <c:v>4.7673000000022281</c:v>
                </c:pt>
                <c:pt idx="53674">
                  <c:v>4.7674000000022279</c:v>
                </c:pt>
                <c:pt idx="53675">
                  <c:v>4.7675000000022276</c:v>
                </c:pt>
                <c:pt idx="53676">
                  <c:v>4.7676000000022274</c:v>
                </c:pt>
                <c:pt idx="53677">
                  <c:v>4.7677000000022272</c:v>
                </c:pt>
                <c:pt idx="53678">
                  <c:v>4.7678000000022269</c:v>
                </c:pt>
                <c:pt idx="53679">
                  <c:v>4.7679000000022267</c:v>
                </c:pt>
                <c:pt idx="53680">
                  <c:v>4.7680000000022265</c:v>
                </c:pt>
                <c:pt idx="53681">
                  <c:v>4.7681000000022262</c:v>
                </c:pt>
                <c:pt idx="53682">
                  <c:v>4.768200000002226</c:v>
                </c:pt>
                <c:pt idx="53683">
                  <c:v>4.7683000000022258</c:v>
                </c:pt>
                <c:pt idx="53684">
                  <c:v>4.7684000000022255</c:v>
                </c:pt>
                <c:pt idx="53685">
                  <c:v>4.7685000000022253</c:v>
                </c:pt>
                <c:pt idx="53686">
                  <c:v>4.7686000000022251</c:v>
                </c:pt>
                <c:pt idx="53687">
                  <c:v>4.7687000000022248</c:v>
                </c:pt>
                <c:pt idx="53688">
                  <c:v>4.7688000000022246</c:v>
                </c:pt>
                <c:pt idx="53689">
                  <c:v>4.7689000000022244</c:v>
                </c:pt>
                <c:pt idx="53690">
                  <c:v>4.7690000000022241</c:v>
                </c:pt>
                <c:pt idx="53691">
                  <c:v>4.7691000000022239</c:v>
                </c:pt>
                <c:pt idx="53692">
                  <c:v>4.7692000000022237</c:v>
                </c:pt>
                <c:pt idx="53693">
                  <c:v>4.7693000000022234</c:v>
                </c:pt>
                <c:pt idx="53694">
                  <c:v>4.7694000000022232</c:v>
                </c:pt>
                <c:pt idx="53695">
                  <c:v>4.769500000002223</c:v>
                </c:pt>
                <c:pt idx="53696">
                  <c:v>4.7696000000022227</c:v>
                </c:pt>
                <c:pt idx="53697">
                  <c:v>4.7697000000022225</c:v>
                </c:pt>
                <c:pt idx="53698">
                  <c:v>4.7698000000022223</c:v>
                </c:pt>
                <c:pt idx="53699">
                  <c:v>4.769900000002222</c:v>
                </c:pt>
                <c:pt idx="53700">
                  <c:v>4.7700000000022218</c:v>
                </c:pt>
                <c:pt idx="53701">
                  <c:v>4.7701000000022216</c:v>
                </c:pt>
                <c:pt idx="53702">
                  <c:v>4.7702000000022213</c:v>
                </c:pt>
                <c:pt idx="53703">
                  <c:v>4.7703000000022211</c:v>
                </c:pt>
                <c:pt idx="53704">
                  <c:v>4.7704000000022209</c:v>
                </c:pt>
                <c:pt idx="53705">
                  <c:v>4.7705000000022206</c:v>
                </c:pt>
                <c:pt idx="53706">
                  <c:v>4.7706000000022204</c:v>
                </c:pt>
                <c:pt idx="53707">
                  <c:v>4.7707000000022202</c:v>
                </c:pt>
                <c:pt idx="53708">
                  <c:v>4.7708000000022199</c:v>
                </c:pt>
                <c:pt idx="53709">
                  <c:v>4.7709000000022197</c:v>
                </c:pt>
                <c:pt idx="53710">
                  <c:v>4.7710000000022195</c:v>
                </c:pt>
                <c:pt idx="53711">
                  <c:v>4.7711000000022192</c:v>
                </c:pt>
                <c:pt idx="53712">
                  <c:v>4.771200000002219</c:v>
                </c:pt>
                <c:pt idx="53713">
                  <c:v>4.7713000000022188</c:v>
                </c:pt>
                <c:pt idx="53714">
                  <c:v>4.7714000000022185</c:v>
                </c:pt>
                <c:pt idx="53715">
                  <c:v>4.7715000000022183</c:v>
                </c:pt>
                <c:pt idx="53716">
                  <c:v>4.7716000000022181</c:v>
                </c:pt>
                <c:pt idx="53717">
                  <c:v>4.7717000000022178</c:v>
                </c:pt>
                <c:pt idx="53718">
                  <c:v>4.7718000000022176</c:v>
                </c:pt>
                <c:pt idx="53719">
                  <c:v>4.7719000000022174</c:v>
                </c:pt>
                <c:pt idx="53720">
                  <c:v>4.7720000000022171</c:v>
                </c:pt>
                <c:pt idx="53721">
                  <c:v>4.7721000000022169</c:v>
                </c:pt>
                <c:pt idx="53722">
                  <c:v>4.7722000000022167</c:v>
                </c:pt>
                <c:pt idx="53723">
                  <c:v>4.7723000000022164</c:v>
                </c:pt>
                <c:pt idx="53724">
                  <c:v>4.7724000000022162</c:v>
                </c:pt>
                <c:pt idx="53725">
                  <c:v>4.772500000002216</c:v>
                </c:pt>
                <c:pt idx="53726">
                  <c:v>4.7726000000022157</c:v>
                </c:pt>
                <c:pt idx="53727">
                  <c:v>4.7727000000022155</c:v>
                </c:pt>
                <c:pt idx="53728">
                  <c:v>4.7728000000022153</c:v>
                </c:pt>
                <c:pt idx="53729">
                  <c:v>4.772900000002215</c:v>
                </c:pt>
                <c:pt idx="53730">
                  <c:v>4.7730000000022148</c:v>
                </c:pt>
                <c:pt idx="53731">
                  <c:v>4.7731000000022146</c:v>
                </c:pt>
                <c:pt idx="53732">
                  <c:v>4.7732000000022143</c:v>
                </c:pt>
                <c:pt idx="53733">
                  <c:v>4.7733000000022141</c:v>
                </c:pt>
                <c:pt idx="53734">
                  <c:v>4.7734000000022139</c:v>
                </c:pt>
                <c:pt idx="53735">
                  <c:v>4.7735000000022136</c:v>
                </c:pt>
                <c:pt idx="53736">
                  <c:v>4.7736000000022134</c:v>
                </c:pt>
                <c:pt idx="53737">
                  <c:v>4.7737000000022132</c:v>
                </c:pt>
                <c:pt idx="53738">
                  <c:v>4.7738000000022129</c:v>
                </c:pt>
                <c:pt idx="53739">
                  <c:v>4.7739000000022127</c:v>
                </c:pt>
                <c:pt idx="53740">
                  <c:v>4.7740000000022125</c:v>
                </c:pt>
                <c:pt idx="53741">
                  <c:v>4.7741000000022122</c:v>
                </c:pt>
                <c:pt idx="53742">
                  <c:v>4.774200000002212</c:v>
                </c:pt>
                <c:pt idx="53743">
                  <c:v>4.7743000000022118</c:v>
                </c:pt>
                <c:pt idx="53744">
                  <c:v>4.7744000000022115</c:v>
                </c:pt>
                <c:pt idx="53745">
                  <c:v>4.7745000000022113</c:v>
                </c:pt>
                <c:pt idx="53746">
                  <c:v>4.7746000000022111</c:v>
                </c:pt>
                <c:pt idx="53747">
                  <c:v>4.7747000000022108</c:v>
                </c:pt>
                <c:pt idx="53748">
                  <c:v>4.7748000000022106</c:v>
                </c:pt>
                <c:pt idx="53749">
                  <c:v>4.7749000000022104</c:v>
                </c:pt>
                <c:pt idx="53750">
                  <c:v>4.7750000000022101</c:v>
                </c:pt>
                <c:pt idx="53751">
                  <c:v>4.7751000000022099</c:v>
                </c:pt>
                <c:pt idx="53752">
                  <c:v>4.7752000000022097</c:v>
                </c:pt>
                <c:pt idx="53753">
                  <c:v>4.7753000000022094</c:v>
                </c:pt>
                <c:pt idx="53754">
                  <c:v>4.7754000000022092</c:v>
                </c:pt>
                <c:pt idx="53755">
                  <c:v>4.775500000002209</c:v>
                </c:pt>
                <c:pt idx="53756">
                  <c:v>4.7756000000022087</c:v>
                </c:pt>
                <c:pt idx="53757">
                  <c:v>4.7757000000022085</c:v>
                </c:pt>
                <c:pt idx="53758">
                  <c:v>4.7758000000022083</c:v>
                </c:pt>
                <c:pt idx="53759">
                  <c:v>4.775900000002208</c:v>
                </c:pt>
                <c:pt idx="53760">
                  <c:v>4.7760000000022078</c:v>
                </c:pt>
                <c:pt idx="53761">
                  <c:v>4.7761000000022076</c:v>
                </c:pt>
                <c:pt idx="53762">
                  <c:v>4.7762000000022073</c:v>
                </c:pt>
                <c:pt idx="53763">
                  <c:v>4.7763000000022071</c:v>
                </c:pt>
                <c:pt idx="53764">
                  <c:v>4.7764000000022069</c:v>
                </c:pt>
                <c:pt idx="53765">
                  <c:v>4.7765000000022066</c:v>
                </c:pt>
                <c:pt idx="53766">
                  <c:v>4.7766000000022064</c:v>
                </c:pt>
                <c:pt idx="53767">
                  <c:v>4.7767000000022062</c:v>
                </c:pt>
                <c:pt idx="53768">
                  <c:v>4.7768000000022059</c:v>
                </c:pt>
                <c:pt idx="53769">
                  <c:v>4.7769000000022057</c:v>
                </c:pt>
                <c:pt idx="53770">
                  <c:v>4.7770000000022055</c:v>
                </c:pt>
                <c:pt idx="53771">
                  <c:v>4.7771000000022052</c:v>
                </c:pt>
                <c:pt idx="53772">
                  <c:v>4.777200000002205</c:v>
                </c:pt>
                <c:pt idx="53773">
                  <c:v>4.7773000000022048</c:v>
                </c:pt>
                <c:pt idx="53774">
                  <c:v>4.7774000000022045</c:v>
                </c:pt>
                <c:pt idx="53775">
                  <c:v>4.7775000000022043</c:v>
                </c:pt>
                <c:pt idx="53776">
                  <c:v>4.7776000000022041</c:v>
                </c:pt>
                <c:pt idx="53777">
                  <c:v>4.7777000000022039</c:v>
                </c:pt>
                <c:pt idx="53778">
                  <c:v>4.7778000000022036</c:v>
                </c:pt>
                <c:pt idx="53779">
                  <c:v>4.7779000000022034</c:v>
                </c:pt>
                <c:pt idx="53780">
                  <c:v>4.7780000000022032</c:v>
                </c:pt>
                <c:pt idx="53781">
                  <c:v>4.7781000000022029</c:v>
                </c:pt>
                <c:pt idx="53782">
                  <c:v>4.7782000000022027</c:v>
                </c:pt>
                <c:pt idx="53783">
                  <c:v>4.7783000000022025</c:v>
                </c:pt>
                <c:pt idx="53784">
                  <c:v>4.7784000000022022</c:v>
                </c:pt>
                <c:pt idx="53785">
                  <c:v>4.778500000002202</c:v>
                </c:pt>
                <c:pt idx="53786">
                  <c:v>4.7786000000022018</c:v>
                </c:pt>
                <c:pt idx="53787">
                  <c:v>4.7787000000022015</c:v>
                </c:pt>
                <c:pt idx="53788">
                  <c:v>4.7788000000022013</c:v>
                </c:pt>
                <c:pt idx="53789">
                  <c:v>4.7789000000022011</c:v>
                </c:pt>
                <c:pt idx="53790">
                  <c:v>4.7790000000022008</c:v>
                </c:pt>
                <c:pt idx="53791">
                  <c:v>4.7791000000022006</c:v>
                </c:pt>
                <c:pt idx="53792">
                  <c:v>4.7792000000022004</c:v>
                </c:pt>
                <c:pt idx="53793">
                  <c:v>4.7793000000022001</c:v>
                </c:pt>
                <c:pt idx="53794">
                  <c:v>4.7794000000021999</c:v>
                </c:pt>
                <c:pt idx="53795">
                  <c:v>4.7795000000021997</c:v>
                </c:pt>
                <c:pt idx="53796">
                  <c:v>4.7796000000021994</c:v>
                </c:pt>
                <c:pt idx="53797">
                  <c:v>4.7797000000021992</c:v>
                </c:pt>
                <c:pt idx="53798">
                  <c:v>4.779800000002199</c:v>
                </c:pt>
                <c:pt idx="53799">
                  <c:v>4.7799000000021987</c:v>
                </c:pt>
                <c:pt idx="53800">
                  <c:v>4.7800000000021985</c:v>
                </c:pt>
                <c:pt idx="53801">
                  <c:v>4.7801000000021983</c:v>
                </c:pt>
                <c:pt idx="53802">
                  <c:v>4.780200000002198</c:v>
                </c:pt>
                <c:pt idx="53803">
                  <c:v>4.7803000000021978</c:v>
                </c:pt>
                <c:pt idx="53804">
                  <c:v>4.7804000000021976</c:v>
                </c:pt>
                <c:pt idx="53805">
                  <c:v>4.7805000000021973</c:v>
                </c:pt>
                <c:pt idx="53806">
                  <c:v>4.7806000000021971</c:v>
                </c:pt>
                <c:pt idx="53807">
                  <c:v>4.7807000000021969</c:v>
                </c:pt>
                <c:pt idx="53808">
                  <c:v>4.7808000000021966</c:v>
                </c:pt>
                <c:pt idx="53809">
                  <c:v>4.7809000000021964</c:v>
                </c:pt>
                <c:pt idx="53810">
                  <c:v>4.7810000000021962</c:v>
                </c:pt>
                <c:pt idx="53811">
                  <c:v>4.7811000000021959</c:v>
                </c:pt>
                <c:pt idx="53812">
                  <c:v>4.7812000000021957</c:v>
                </c:pt>
                <c:pt idx="53813">
                  <c:v>4.7813000000021955</c:v>
                </c:pt>
                <c:pt idx="53814">
                  <c:v>4.7814000000021952</c:v>
                </c:pt>
                <c:pt idx="53815">
                  <c:v>4.781500000002195</c:v>
                </c:pt>
                <c:pt idx="53816">
                  <c:v>4.7816000000021948</c:v>
                </c:pt>
                <c:pt idx="53817">
                  <c:v>4.7817000000021945</c:v>
                </c:pt>
                <c:pt idx="53818">
                  <c:v>4.7818000000021943</c:v>
                </c:pt>
                <c:pt idx="53819">
                  <c:v>4.7819000000021941</c:v>
                </c:pt>
                <c:pt idx="53820">
                  <c:v>4.7820000000021938</c:v>
                </c:pt>
                <c:pt idx="53821">
                  <c:v>4.7821000000021936</c:v>
                </c:pt>
                <c:pt idx="53822">
                  <c:v>4.7822000000021934</c:v>
                </c:pt>
                <c:pt idx="53823">
                  <c:v>4.7823000000021931</c:v>
                </c:pt>
                <c:pt idx="53824">
                  <c:v>4.7824000000021929</c:v>
                </c:pt>
                <c:pt idx="53825">
                  <c:v>4.7825000000021927</c:v>
                </c:pt>
                <c:pt idx="53826">
                  <c:v>4.7826000000021924</c:v>
                </c:pt>
                <c:pt idx="53827">
                  <c:v>4.7827000000021922</c:v>
                </c:pt>
                <c:pt idx="53828">
                  <c:v>4.782800000002192</c:v>
                </c:pt>
                <c:pt idx="53829">
                  <c:v>4.7829000000021917</c:v>
                </c:pt>
                <c:pt idx="53830">
                  <c:v>4.7830000000021915</c:v>
                </c:pt>
                <c:pt idx="53831">
                  <c:v>4.7831000000021913</c:v>
                </c:pt>
                <c:pt idx="53832">
                  <c:v>4.783200000002191</c:v>
                </c:pt>
                <c:pt idx="53833">
                  <c:v>4.7833000000021908</c:v>
                </c:pt>
                <c:pt idx="53834">
                  <c:v>4.7834000000021906</c:v>
                </c:pt>
                <c:pt idx="53835">
                  <c:v>4.7835000000021903</c:v>
                </c:pt>
                <c:pt idx="53836">
                  <c:v>4.7836000000021901</c:v>
                </c:pt>
                <c:pt idx="53837">
                  <c:v>4.7837000000021899</c:v>
                </c:pt>
                <c:pt idx="53838">
                  <c:v>4.7838000000021896</c:v>
                </c:pt>
                <c:pt idx="53839">
                  <c:v>4.7839000000021894</c:v>
                </c:pt>
                <c:pt idx="53840">
                  <c:v>4.7840000000021892</c:v>
                </c:pt>
                <c:pt idx="53841">
                  <c:v>4.7841000000021889</c:v>
                </c:pt>
                <c:pt idx="53842">
                  <c:v>4.7842000000021887</c:v>
                </c:pt>
                <c:pt idx="53843">
                  <c:v>4.7843000000021885</c:v>
                </c:pt>
                <c:pt idx="53844">
                  <c:v>4.7844000000021882</c:v>
                </c:pt>
                <c:pt idx="53845">
                  <c:v>4.784500000002188</c:v>
                </c:pt>
                <c:pt idx="53846">
                  <c:v>4.7846000000021878</c:v>
                </c:pt>
                <c:pt idx="53847">
                  <c:v>4.7847000000021875</c:v>
                </c:pt>
                <c:pt idx="53848">
                  <c:v>4.7848000000021873</c:v>
                </c:pt>
                <c:pt idx="53849">
                  <c:v>4.7849000000021871</c:v>
                </c:pt>
                <c:pt idx="53850">
                  <c:v>4.7850000000021868</c:v>
                </c:pt>
                <c:pt idx="53851">
                  <c:v>4.7851000000021866</c:v>
                </c:pt>
                <c:pt idx="53852">
                  <c:v>4.7852000000021864</c:v>
                </c:pt>
                <c:pt idx="53853">
                  <c:v>4.7853000000021861</c:v>
                </c:pt>
                <c:pt idx="53854">
                  <c:v>4.7854000000021859</c:v>
                </c:pt>
                <c:pt idx="53855">
                  <c:v>4.7855000000021857</c:v>
                </c:pt>
                <c:pt idx="53856">
                  <c:v>4.7856000000021854</c:v>
                </c:pt>
                <c:pt idx="53857">
                  <c:v>4.7857000000021852</c:v>
                </c:pt>
                <c:pt idx="53858">
                  <c:v>4.785800000002185</c:v>
                </c:pt>
                <c:pt idx="53859">
                  <c:v>4.7859000000021847</c:v>
                </c:pt>
                <c:pt idx="53860">
                  <c:v>4.7860000000021845</c:v>
                </c:pt>
                <c:pt idx="53861">
                  <c:v>4.7861000000021843</c:v>
                </c:pt>
                <c:pt idx="53862">
                  <c:v>4.786200000002184</c:v>
                </c:pt>
                <c:pt idx="53863">
                  <c:v>4.7863000000021838</c:v>
                </c:pt>
                <c:pt idx="53864">
                  <c:v>4.7864000000021836</c:v>
                </c:pt>
                <c:pt idx="53865">
                  <c:v>4.7865000000021833</c:v>
                </c:pt>
                <c:pt idx="53866">
                  <c:v>4.7866000000021831</c:v>
                </c:pt>
                <c:pt idx="53867">
                  <c:v>4.7867000000021829</c:v>
                </c:pt>
                <c:pt idx="53868">
                  <c:v>4.7868000000021826</c:v>
                </c:pt>
                <c:pt idx="53869">
                  <c:v>4.7869000000021824</c:v>
                </c:pt>
                <c:pt idx="53870">
                  <c:v>4.7870000000021822</c:v>
                </c:pt>
                <c:pt idx="53871">
                  <c:v>4.7871000000021819</c:v>
                </c:pt>
                <c:pt idx="53872">
                  <c:v>4.7872000000021817</c:v>
                </c:pt>
                <c:pt idx="53873">
                  <c:v>4.7873000000021815</c:v>
                </c:pt>
                <c:pt idx="53874">
                  <c:v>4.7874000000021812</c:v>
                </c:pt>
                <c:pt idx="53875">
                  <c:v>4.787500000002181</c:v>
                </c:pt>
                <c:pt idx="53876">
                  <c:v>4.7876000000021808</c:v>
                </c:pt>
                <c:pt idx="53877">
                  <c:v>4.7877000000021805</c:v>
                </c:pt>
                <c:pt idx="53878">
                  <c:v>4.7878000000021803</c:v>
                </c:pt>
                <c:pt idx="53879">
                  <c:v>4.7879000000021801</c:v>
                </c:pt>
                <c:pt idx="53880">
                  <c:v>4.7880000000021798</c:v>
                </c:pt>
                <c:pt idx="53881">
                  <c:v>4.7881000000021796</c:v>
                </c:pt>
                <c:pt idx="53882">
                  <c:v>4.7882000000021794</c:v>
                </c:pt>
                <c:pt idx="53883">
                  <c:v>4.7883000000021791</c:v>
                </c:pt>
                <c:pt idx="53884">
                  <c:v>4.7884000000021789</c:v>
                </c:pt>
                <c:pt idx="53885">
                  <c:v>4.7885000000021787</c:v>
                </c:pt>
                <c:pt idx="53886">
                  <c:v>4.7886000000021784</c:v>
                </c:pt>
                <c:pt idx="53887">
                  <c:v>4.7887000000021782</c:v>
                </c:pt>
                <c:pt idx="53888">
                  <c:v>4.788800000002178</c:v>
                </c:pt>
                <c:pt idx="53889">
                  <c:v>4.7889000000021777</c:v>
                </c:pt>
                <c:pt idx="53890">
                  <c:v>4.7890000000021775</c:v>
                </c:pt>
                <c:pt idx="53891">
                  <c:v>4.7891000000021773</c:v>
                </c:pt>
                <c:pt idx="53892">
                  <c:v>4.789200000002177</c:v>
                </c:pt>
                <c:pt idx="53893">
                  <c:v>4.7893000000021768</c:v>
                </c:pt>
                <c:pt idx="53894">
                  <c:v>4.7894000000021766</c:v>
                </c:pt>
                <c:pt idx="53895">
                  <c:v>4.7895000000021763</c:v>
                </c:pt>
                <c:pt idx="53896">
                  <c:v>4.7896000000021761</c:v>
                </c:pt>
                <c:pt idx="53897">
                  <c:v>4.7897000000021759</c:v>
                </c:pt>
                <c:pt idx="53898">
                  <c:v>4.7898000000021757</c:v>
                </c:pt>
                <c:pt idx="53899">
                  <c:v>4.7899000000021754</c:v>
                </c:pt>
                <c:pt idx="53900">
                  <c:v>4.7900000000021752</c:v>
                </c:pt>
                <c:pt idx="53901">
                  <c:v>4.790100000002175</c:v>
                </c:pt>
                <c:pt idx="53902">
                  <c:v>4.7902000000021747</c:v>
                </c:pt>
                <c:pt idx="53903">
                  <c:v>4.7903000000021745</c:v>
                </c:pt>
                <c:pt idx="53904">
                  <c:v>4.7904000000021743</c:v>
                </c:pt>
                <c:pt idx="53905">
                  <c:v>4.790500000002174</c:v>
                </c:pt>
                <c:pt idx="53906">
                  <c:v>4.7906000000021738</c:v>
                </c:pt>
                <c:pt idx="53907">
                  <c:v>4.7907000000021736</c:v>
                </c:pt>
                <c:pt idx="53908">
                  <c:v>4.7908000000021733</c:v>
                </c:pt>
                <c:pt idx="53909">
                  <c:v>4.7909000000021731</c:v>
                </c:pt>
                <c:pt idx="53910">
                  <c:v>4.7910000000021729</c:v>
                </c:pt>
                <c:pt idx="53911">
                  <c:v>4.7911000000021726</c:v>
                </c:pt>
                <c:pt idx="53912">
                  <c:v>4.7912000000021724</c:v>
                </c:pt>
                <c:pt idx="53913">
                  <c:v>4.7913000000021722</c:v>
                </c:pt>
                <c:pt idx="53914">
                  <c:v>4.7914000000021719</c:v>
                </c:pt>
                <c:pt idx="53915">
                  <c:v>4.7915000000021717</c:v>
                </c:pt>
                <c:pt idx="53916">
                  <c:v>4.7916000000021715</c:v>
                </c:pt>
                <c:pt idx="53917">
                  <c:v>4.7917000000021712</c:v>
                </c:pt>
                <c:pt idx="53918">
                  <c:v>4.791800000002171</c:v>
                </c:pt>
                <c:pt idx="53919">
                  <c:v>4.7919000000021708</c:v>
                </c:pt>
                <c:pt idx="53920">
                  <c:v>4.7920000000021705</c:v>
                </c:pt>
                <c:pt idx="53921">
                  <c:v>4.7921000000021703</c:v>
                </c:pt>
                <c:pt idx="53922">
                  <c:v>4.7922000000021701</c:v>
                </c:pt>
                <c:pt idx="53923">
                  <c:v>4.7923000000021698</c:v>
                </c:pt>
                <c:pt idx="53924">
                  <c:v>4.7924000000021696</c:v>
                </c:pt>
                <c:pt idx="53925">
                  <c:v>4.7925000000021694</c:v>
                </c:pt>
                <c:pt idx="53926">
                  <c:v>4.7926000000021691</c:v>
                </c:pt>
                <c:pt idx="53927">
                  <c:v>4.7927000000021689</c:v>
                </c:pt>
                <c:pt idx="53928">
                  <c:v>4.7928000000021687</c:v>
                </c:pt>
                <c:pt idx="53929">
                  <c:v>4.7929000000021684</c:v>
                </c:pt>
                <c:pt idx="53930">
                  <c:v>4.7930000000021682</c:v>
                </c:pt>
                <c:pt idx="53931">
                  <c:v>4.793100000002168</c:v>
                </c:pt>
                <c:pt idx="53932">
                  <c:v>4.7932000000021677</c:v>
                </c:pt>
                <c:pt idx="53933">
                  <c:v>4.7933000000021675</c:v>
                </c:pt>
                <c:pt idx="53934">
                  <c:v>4.7934000000021673</c:v>
                </c:pt>
                <c:pt idx="53935">
                  <c:v>4.793500000002167</c:v>
                </c:pt>
                <c:pt idx="53936">
                  <c:v>4.7936000000021668</c:v>
                </c:pt>
                <c:pt idx="53937">
                  <c:v>4.7937000000021666</c:v>
                </c:pt>
                <c:pt idx="53938">
                  <c:v>4.7938000000021663</c:v>
                </c:pt>
                <c:pt idx="53939">
                  <c:v>4.7939000000021661</c:v>
                </c:pt>
                <c:pt idx="53940">
                  <c:v>4.7940000000021659</c:v>
                </c:pt>
                <c:pt idx="53941">
                  <c:v>4.7941000000021656</c:v>
                </c:pt>
                <c:pt idx="53942">
                  <c:v>4.7942000000021654</c:v>
                </c:pt>
                <c:pt idx="53943">
                  <c:v>4.7943000000021652</c:v>
                </c:pt>
                <c:pt idx="53944">
                  <c:v>4.7944000000021649</c:v>
                </c:pt>
                <c:pt idx="53945">
                  <c:v>4.7945000000021647</c:v>
                </c:pt>
                <c:pt idx="53946">
                  <c:v>4.7946000000021645</c:v>
                </c:pt>
                <c:pt idx="53947">
                  <c:v>4.7947000000021642</c:v>
                </c:pt>
                <c:pt idx="53948">
                  <c:v>4.794800000002164</c:v>
                </c:pt>
                <c:pt idx="53949">
                  <c:v>4.7949000000021638</c:v>
                </c:pt>
                <c:pt idx="53950">
                  <c:v>4.7950000000021635</c:v>
                </c:pt>
                <c:pt idx="53951">
                  <c:v>4.7951000000021633</c:v>
                </c:pt>
                <c:pt idx="53952">
                  <c:v>4.7952000000021631</c:v>
                </c:pt>
                <c:pt idx="53953">
                  <c:v>4.7953000000021628</c:v>
                </c:pt>
                <c:pt idx="53954">
                  <c:v>4.7954000000021626</c:v>
                </c:pt>
                <c:pt idx="53955">
                  <c:v>4.7955000000021624</c:v>
                </c:pt>
                <c:pt idx="53956">
                  <c:v>4.7956000000021621</c:v>
                </c:pt>
                <c:pt idx="53957">
                  <c:v>4.7957000000021619</c:v>
                </c:pt>
                <c:pt idx="53958">
                  <c:v>4.7958000000021617</c:v>
                </c:pt>
                <c:pt idx="53959">
                  <c:v>4.7959000000021614</c:v>
                </c:pt>
                <c:pt idx="53960">
                  <c:v>4.7960000000021612</c:v>
                </c:pt>
                <c:pt idx="53961">
                  <c:v>4.796100000002161</c:v>
                </c:pt>
                <c:pt idx="53962">
                  <c:v>4.7962000000021607</c:v>
                </c:pt>
                <c:pt idx="53963">
                  <c:v>4.7963000000021605</c:v>
                </c:pt>
                <c:pt idx="53964">
                  <c:v>4.7964000000021603</c:v>
                </c:pt>
                <c:pt idx="53965">
                  <c:v>4.79650000000216</c:v>
                </c:pt>
                <c:pt idx="53966">
                  <c:v>4.7966000000021598</c:v>
                </c:pt>
                <c:pt idx="53967">
                  <c:v>4.7967000000021596</c:v>
                </c:pt>
                <c:pt idx="53968">
                  <c:v>4.7968000000021593</c:v>
                </c:pt>
                <c:pt idx="53969">
                  <c:v>4.7969000000021591</c:v>
                </c:pt>
                <c:pt idx="53970">
                  <c:v>4.7970000000021589</c:v>
                </c:pt>
                <c:pt idx="53971">
                  <c:v>4.7971000000021586</c:v>
                </c:pt>
                <c:pt idx="53972">
                  <c:v>4.7972000000021584</c:v>
                </c:pt>
                <c:pt idx="53973">
                  <c:v>4.7973000000021582</c:v>
                </c:pt>
                <c:pt idx="53974">
                  <c:v>4.7974000000021579</c:v>
                </c:pt>
                <c:pt idx="53975">
                  <c:v>4.7975000000021577</c:v>
                </c:pt>
                <c:pt idx="53976">
                  <c:v>4.7976000000021575</c:v>
                </c:pt>
                <c:pt idx="53977">
                  <c:v>4.7977000000021572</c:v>
                </c:pt>
                <c:pt idx="53978">
                  <c:v>4.797800000002157</c:v>
                </c:pt>
                <c:pt idx="53979">
                  <c:v>4.7979000000021568</c:v>
                </c:pt>
                <c:pt idx="53980">
                  <c:v>4.7980000000021565</c:v>
                </c:pt>
                <c:pt idx="53981">
                  <c:v>4.7981000000021563</c:v>
                </c:pt>
                <c:pt idx="53982">
                  <c:v>4.7982000000021561</c:v>
                </c:pt>
                <c:pt idx="53983">
                  <c:v>4.7983000000021558</c:v>
                </c:pt>
                <c:pt idx="53984">
                  <c:v>4.7984000000021556</c:v>
                </c:pt>
                <c:pt idx="53985">
                  <c:v>4.7985000000021554</c:v>
                </c:pt>
                <c:pt idx="53986">
                  <c:v>4.7986000000021551</c:v>
                </c:pt>
                <c:pt idx="53987">
                  <c:v>4.7987000000021549</c:v>
                </c:pt>
                <c:pt idx="53988">
                  <c:v>4.7988000000021547</c:v>
                </c:pt>
                <c:pt idx="53989">
                  <c:v>4.7989000000021544</c:v>
                </c:pt>
                <c:pt idx="53990">
                  <c:v>4.7990000000021542</c:v>
                </c:pt>
                <c:pt idx="53991">
                  <c:v>4.799100000002154</c:v>
                </c:pt>
                <c:pt idx="53992">
                  <c:v>4.7992000000021537</c:v>
                </c:pt>
                <c:pt idx="53993">
                  <c:v>4.7993000000021535</c:v>
                </c:pt>
                <c:pt idx="53994">
                  <c:v>4.7994000000021533</c:v>
                </c:pt>
                <c:pt idx="53995">
                  <c:v>4.799500000002153</c:v>
                </c:pt>
                <c:pt idx="53996">
                  <c:v>4.7996000000021528</c:v>
                </c:pt>
                <c:pt idx="53997">
                  <c:v>4.7997000000021526</c:v>
                </c:pt>
                <c:pt idx="53998">
                  <c:v>4.7998000000021523</c:v>
                </c:pt>
                <c:pt idx="53999">
                  <c:v>4.7999000000021521</c:v>
                </c:pt>
                <c:pt idx="54000">
                  <c:v>4.8000000000021519</c:v>
                </c:pt>
                <c:pt idx="54001">
                  <c:v>4.8001000000021516</c:v>
                </c:pt>
                <c:pt idx="54002">
                  <c:v>4.8002000000021514</c:v>
                </c:pt>
                <c:pt idx="54003">
                  <c:v>4.8003000000021512</c:v>
                </c:pt>
                <c:pt idx="54004">
                  <c:v>4.8004000000021509</c:v>
                </c:pt>
                <c:pt idx="54005">
                  <c:v>4.8005000000021507</c:v>
                </c:pt>
                <c:pt idx="54006">
                  <c:v>4.8006000000021505</c:v>
                </c:pt>
                <c:pt idx="54007">
                  <c:v>4.8007000000021502</c:v>
                </c:pt>
                <c:pt idx="54008">
                  <c:v>4.80080000000215</c:v>
                </c:pt>
                <c:pt idx="54009">
                  <c:v>4.8009000000021498</c:v>
                </c:pt>
                <c:pt idx="54010">
                  <c:v>4.8010000000021495</c:v>
                </c:pt>
                <c:pt idx="54011">
                  <c:v>4.8011000000021493</c:v>
                </c:pt>
                <c:pt idx="54012">
                  <c:v>4.8012000000021491</c:v>
                </c:pt>
                <c:pt idx="54013">
                  <c:v>4.8013000000021488</c:v>
                </c:pt>
                <c:pt idx="54014">
                  <c:v>4.8014000000021486</c:v>
                </c:pt>
                <c:pt idx="54015">
                  <c:v>4.8015000000021484</c:v>
                </c:pt>
                <c:pt idx="54016">
                  <c:v>4.8016000000021481</c:v>
                </c:pt>
                <c:pt idx="54017">
                  <c:v>4.8017000000021479</c:v>
                </c:pt>
                <c:pt idx="54018">
                  <c:v>4.8018000000021477</c:v>
                </c:pt>
                <c:pt idx="54019">
                  <c:v>4.8019000000021475</c:v>
                </c:pt>
                <c:pt idx="54020">
                  <c:v>4.8020000000021472</c:v>
                </c:pt>
                <c:pt idx="54021">
                  <c:v>4.802100000002147</c:v>
                </c:pt>
                <c:pt idx="54022">
                  <c:v>4.8022000000021468</c:v>
                </c:pt>
                <c:pt idx="54023">
                  <c:v>4.8023000000021465</c:v>
                </c:pt>
                <c:pt idx="54024">
                  <c:v>4.8024000000021463</c:v>
                </c:pt>
                <c:pt idx="54025">
                  <c:v>4.8025000000021461</c:v>
                </c:pt>
                <c:pt idx="54026">
                  <c:v>4.8026000000021458</c:v>
                </c:pt>
                <c:pt idx="54027">
                  <c:v>4.8027000000021456</c:v>
                </c:pt>
                <c:pt idx="54028">
                  <c:v>4.8028000000021454</c:v>
                </c:pt>
                <c:pt idx="54029">
                  <c:v>4.8029000000021451</c:v>
                </c:pt>
                <c:pt idx="54030">
                  <c:v>4.8030000000021449</c:v>
                </c:pt>
                <c:pt idx="54031">
                  <c:v>4.8031000000021447</c:v>
                </c:pt>
                <c:pt idx="54032">
                  <c:v>4.8032000000021444</c:v>
                </c:pt>
                <c:pt idx="54033">
                  <c:v>4.8033000000021442</c:v>
                </c:pt>
                <c:pt idx="54034">
                  <c:v>4.803400000002144</c:v>
                </c:pt>
                <c:pt idx="54035">
                  <c:v>4.8035000000021437</c:v>
                </c:pt>
                <c:pt idx="54036">
                  <c:v>4.8036000000021435</c:v>
                </c:pt>
                <c:pt idx="54037">
                  <c:v>4.8037000000021433</c:v>
                </c:pt>
                <c:pt idx="54038">
                  <c:v>4.803800000002143</c:v>
                </c:pt>
                <c:pt idx="54039">
                  <c:v>4.8039000000021428</c:v>
                </c:pt>
                <c:pt idx="54040">
                  <c:v>4.8040000000021426</c:v>
                </c:pt>
                <c:pt idx="54041">
                  <c:v>4.8041000000021423</c:v>
                </c:pt>
                <c:pt idx="54042">
                  <c:v>4.8042000000021421</c:v>
                </c:pt>
                <c:pt idx="54043">
                  <c:v>4.8043000000021419</c:v>
                </c:pt>
                <c:pt idx="54044">
                  <c:v>4.8044000000021416</c:v>
                </c:pt>
                <c:pt idx="54045">
                  <c:v>4.8045000000021414</c:v>
                </c:pt>
                <c:pt idx="54046">
                  <c:v>4.8046000000021412</c:v>
                </c:pt>
                <c:pt idx="54047">
                  <c:v>4.8047000000021409</c:v>
                </c:pt>
                <c:pt idx="54048">
                  <c:v>4.8048000000021407</c:v>
                </c:pt>
                <c:pt idx="54049">
                  <c:v>4.8049000000021405</c:v>
                </c:pt>
                <c:pt idx="54050">
                  <c:v>4.8050000000021402</c:v>
                </c:pt>
                <c:pt idx="54051">
                  <c:v>4.80510000000214</c:v>
                </c:pt>
                <c:pt idx="54052">
                  <c:v>4.8052000000021398</c:v>
                </c:pt>
                <c:pt idx="54053">
                  <c:v>4.8053000000021395</c:v>
                </c:pt>
                <c:pt idx="54054">
                  <c:v>4.8054000000021393</c:v>
                </c:pt>
                <c:pt idx="54055">
                  <c:v>4.8055000000021391</c:v>
                </c:pt>
                <c:pt idx="54056">
                  <c:v>4.8056000000021388</c:v>
                </c:pt>
                <c:pt idx="54057">
                  <c:v>4.8057000000021386</c:v>
                </c:pt>
                <c:pt idx="54058">
                  <c:v>4.8058000000021384</c:v>
                </c:pt>
                <c:pt idx="54059">
                  <c:v>4.8059000000021381</c:v>
                </c:pt>
                <c:pt idx="54060">
                  <c:v>4.8060000000021379</c:v>
                </c:pt>
                <c:pt idx="54061">
                  <c:v>4.8061000000021377</c:v>
                </c:pt>
                <c:pt idx="54062">
                  <c:v>4.8062000000021374</c:v>
                </c:pt>
                <c:pt idx="54063">
                  <c:v>4.8063000000021372</c:v>
                </c:pt>
                <c:pt idx="54064">
                  <c:v>4.806400000002137</c:v>
                </c:pt>
                <c:pt idx="54065">
                  <c:v>4.8065000000021367</c:v>
                </c:pt>
                <c:pt idx="54066">
                  <c:v>4.8066000000021365</c:v>
                </c:pt>
                <c:pt idx="54067">
                  <c:v>4.8067000000021363</c:v>
                </c:pt>
                <c:pt idx="54068">
                  <c:v>4.806800000002136</c:v>
                </c:pt>
                <c:pt idx="54069">
                  <c:v>4.8069000000021358</c:v>
                </c:pt>
                <c:pt idx="54070">
                  <c:v>4.8070000000021356</c:v>
                </c:pt>
                <c:pt idx="54071">
                  <c:v>4.8071000000021353</c:v>
                </c:pt>
                <c:pt idx="54072">
                  <c:v>4.8072000000021351</c:v>
                </c:pt>
                <c:pt idx="54073">
                  <c:v>4.8073000000021349</c:v>
                </c:pt>
                <c:pt idx="54074">
                  <c:v>4.8074000000021346</c:v>
                </c:pt>
                <c:pt idx="54075">
                  <c:v>4.8075000000021344</c:v>
                </c:pt>
                <c:pt idx="54076">
                  <c:v>4.8076000000021342</c:v>
                </c:pt>
                <c:pt idx="54077">
                  <c:v>4.8077000000021339</c:v>
                </c:pt>
                <c:pt idx="54078">
                  <c:v>4.8078000000021337</c:v>
                </c:pt>
                <c:pt idx="54079">
                  <c:v>4.8079000000021335</c:v>
                </c:pt>
                <c:pt idx="54080">
                  <c:v>4.8080000000021332</c:v>
                </c:pt>
                <c:pt idx="54081">
                  <c:v>4.808100000002133</c:v>
                </c:pt>
                <c:pt idx="54082">
                  <c:v>4.8082000000021328</c:v>
                </c:pt>
                <c:pt idx="54083">
                  <c:v>4.8083000000021325</c:v>
                </c:pt>
                <c:pt idx="54084">
                  <c:v>4.8084000000021323</c:v>
                </c:pt>
                <c:pt idx="54085">
                  <c:v>4.8085000000021321</c:v>
                </c:pt>
                <c:pt idx="54086">
                  <c:v>4.8086000000021318</c:v>
                </c:pt>
                <c:pt idx="54087">
                  <c:v>4.8087000000021316</c:v>
                </c:pt>
                <c:pt idx="54088">
                  <c:v>4.8088000000021314</c:v>
                </c:pt>
                <c:pt idx="54089">
                  <c:v>4.8089000000021311</c:v>
                </c:pt>
                <c:pt idx="54090">
                  <c:v>4.8090000000021309</c:v>
                </c:pt>
                <c:pt idx="54091">
                  <c:v>4.8091000000021307</c:v>
                </c:pt>
                <c:pt idx="54092">
                  <c:v>4.8092000000021304</c:v>
                </c:pt>
                <c:pt idx="54093">
                  <c:v>4.8093000000021302</c:v>
                </c:pt>
                <c:pt idx="54094">
                  <c:v>4.80940000000213</c:v>
                </c:pt>
                <c:pt idx="54095">
                  <c:v>4.8095000000021297</c:v>
                </c:pt>
                <c:pt idx="54096">
                  <c:v>4.8096000000021295</c:v>
                </c:pt>
                <c:pt idx="54097">
                  <c:v>4.8097000000021293</c:v>
                </c:pt>
                <c:pt idx="54098">
                  <c:v>4.809800000002129</c:v>
                </c:pt>
                <c:pt idx="54099">
                  <c:v>4.8099000000021288</c:v>
                </c:pt>
                <c:pt idx="54100">
                  <c:v>4.8100000000021286</c:v>
                </c:pt>
                <c:pt idx="54101">
                  <c:v>4.8101000000021283</c:v>
                </c:pt>
                <c:pt idx="54102">
                  <c:v>4.8102000000021281</c:v>
                </c:pt>
                <c:pt idx="54103">
                  <c:v>4.8103000000021279</c:v>
                </c:pt>
                <c:pt idx="54104">
                  <c:v>4.8104000000021276</c:v>
                </c:pt>
                <c:pt idx="54105">
                  <c:v>4.8105000000021274</c:v>
                </c:pt>
                <c:pt idx="54106">
                  <c:v>4.8106000000021272</c:v>
                </c:pt>
                <c:pt idx="54107">
                  <c:v>4.8107000000021269</c:v>
                </c:pt>
                <c:pt idx="54108">
                  <c:v>4.8108000000021267</c:v>
                </c:pt>
                <c:pt idx="54109">
                  <c:v>4.8109000000021265</c:v>
                </c:pt>
                <c:pt idx="54110">
                  <c:v>4.8110000000021262</c:v>
                </c:pt>
                <c:pt idx="54111">
                  <c:v>4.811100000002126</c:v>
                </c:pt>
                <c:pt idx="54112">
                  <c:v>4.8112000000021258</c:v>
                </c:pt>
                <c:pt idx="54113">
                  <c:v>4.8113000000021255</c:v>
                </c:pt>
                <c:pt idx="54114">
                  <c:v>4.8114000000021253</c:v>
                </c:pt>
                <c:pt idx="54115">
                  <c:v>4.8115000000021251</c:v>
                </c:pt>
                <c:pt idx="54116">
                  <c:v>4.8116000000021248</c:v>
                </c:pt>
                <c:pt idx="54117">
                  <c:v>4.8117000000021246</c:v>
                </c:pt>
                <c:pt idx="54118">
                  <c:v>4.8118000000021244</c:v>
                </c:pt>
                <c:pt idx="54119">
                  <c:v>4.8119000000021241</c:v>
                </c:pt>
                <c:pt idx="54120">
                  <c:v>4.8120000000021239</c:v>
                </c:pt>
                <c:pt idx="54121">
                  <c:v>4.8121000000021237</c:v>
                </c:pt>
                <c:pt idx="54122">
                  <c:v>4.8122000000021234</c:v>
                </c:pt>
                <c:pt idx="54123">
                  <c:v>4.8123000000021232</c:v>
                </c:pt>
                <c:pt idx="54124">
                  <c:v>4.812400000002123</c:v>
                </c:pt>
                <c:pt idx="54125">
                  <c:v>4.8125000000021227</c:v>
                </c:pt>
                <c:pt idx="54126">
                  <c:v>4.8126000000021225</c:v>
                </c:pt>
                <c:pt idx="54127">
                  <c:v>4.8127000000021223</c:v>
                </c:pt>
                <c:pt idx="54128">
                  <c:v>4.812800000002122</c:v>
                </c:pt>
                <c:pt idx="54129">
                  <c:v>4.8129000000021218</c:v>
                </c:pt>
                <c:pt idx="54130">
                  <c:v>4.8130000000021216</c:v>
                </c:pt>
                <c:pt idx="54131">
                  <c:v>4.8131000000021213</c:v>
                </c:pt>
                <c:pt idx="54132">
                  <c:v>4.8132000000021211</c:v>
                </c:pt>
                <c:pt idx="54133">
                  <c:v>4.8133000000021209</c:v>
                </c:pt>
                <c:pt idx="54134">
                  <c:v>4.8134000000021206</c:v>
                </c:pt>
                <c:pt idx="54135">
                  <c:v>4.8135000000021204</c:v>
                </c:pt>
                <c:pt idx="54136">
                  <c:v>4.8136000000021202</c:v>
                </c:pt>
                <c:pt idx="54137">
                  <c:v>4.8137000000021199</c:v>
                </c:pt>
                <c:pt idx="54138">
                  <c:v>4.8138000000021197</c:v>
                </c:pt>
                <c:pt idx="54139">
                  <c:v>4.8139000000021195</c:v>
                </c:pt>
                <c:pt idx="54140">
                  <c:v>4.8140000000021193</c:v>
                </c:pt>
                <c:pt idx="54141">
                  <c:v>4.814100000002119</c:v>
                </c:pt>
                <c:pt idx="54142">
                  <c:v>4.8142000000021188</c:v>
                </c:pt>
                <c:pt idx="54143">
                  <c:v>4.8143000000021186</c:v>
                </c:pt>
                <c:pt idx="54144">
                  <c:v>4.8144000000021183</c:v>
                </c:pt>
                <c:pt idx="54145">
                  <c:v>4.8145000000021181</c:v>
                </c:pt>
                <c:pt idx="54146">
                  <c:v>4.8146000000021179</c:v>
                </c:pt>
                <c:pt idx="54147">
                  <c:v>4.8147000000021176</c:v>
                </c:pt>
                <c:pt idx="54148">
                  <c:v>4.8148000000021174</c:v>
                </c:pt>
                <c:pt idx="54149">
                  <c:v>4.8149000000021172</c:v>
                </c:pt>
                <c:pt idx="54150">
                  <c:v>4.8150000000021169</c:v>
                </c:pt>
                <c:pt idx="54151">
                  <c:v>4.8151000000021167</c:v>
                </c:pt>
                <c:pt idx="54152">
                  <c:v>4.8152000000021165</c:v>
                </c:pt>
                <c:pt idx="54153">
                  <c:v>4.8153000000021162</c:v>
                </c:pt>
                <c:pt idx="54154">
                  <c:v>4.815400000002116</c:v>
                </c:pt>
                <c:pt idx="54155">
                  <c:v>4.8155000000021158</c:v>
                </c:pt>
                <c:pt idx="54156">
                  <c:v>4.8156000000021155</c:v>
                </c:pt>
                <c:pt idx="54157">
                  <c:v>4.8157000000021153</c:v>
                </c:pt>
                <c:pt idx="54158">
                  <c:v>4.8158000000021151</c:v>
                </c:pt>
                <c:pt idx="54159">
                  <c:v>4.8159000000021148</c:v>
                </c:pt>
                <c:pt idx="54160">
                  <c:v>4.8160000000021146</c:v>
                </c:pt>
                <c:pt idx="54161">
                  <c:v>4.8161000000021144</c:v>
                </c:pt>
                <c:pt idx="54162">
                  <c:v>4.8162000000021141</c:v>
                </c:pt>
                <c:pt idx="54163">
                  <c:v>4.8163000000021139</c:v>
                </c:pt>
                <c:pt idx="54164">
                  <c:v>4.8164000000021137</c:v>
                </c:pt>
                <c:pt idx="54165">
                  <c:v>4.8165000000021134</c:v>
                </c:pt>
                <c:pt idx="54166">
                  <c:v>4.8166000000021132</c:v>
                </c:pt>
                <c:pt idx="54167">
                  <c:v>4.816700000002113</c:v>
                </c:pt>
                <c:pt idx="54168">
                  <c:v>4.8168000000021127</c:v>
                </c:pt>
                <c:pt idx="54169">
                  <c:v>4.8169000000021125</c:v>
                </c:pt>
                <c:pt idx="54170">
                  <c:v>4.8170000000021123</c:v>
                </c:pt>
                <c:pt idx="54171">
                  <c:v>4.817100000002112</c:v>
                </c:pt>
                <c:pt idx="54172">
                  <c:v>4.8172000000021118</c:v>
                </c:pt>
                <c:pt idx="54173">
                  <c:v>4.8173000000021116</c:v>
                </c:pt>
                <c:pt idx="54174">
                  <c:v>4.8174000000021113</c:v>
                </c:pt>
                <c:pt idx="54175">
                  <c:v>4.8175000000021111</c:v>
                </c:pt>
                <c:pt idx="54176">
                  <c:v>4.8176000000021109</c:v>
                </c:pt>
                <c:pt idx="54177">
                  <c:v>4.8177000000021106</c:v>
                </c:pt>
                <c:pt idx="54178">
                  <c:v>4.8178000000021104</c:v>
                </c:pt>
                <c:pt idx="54179">
                  <c:v>4.8179000000021102</c:v>
                </c:pt>
                <c:pt idx="54180">
                  <c:v>4.8180000000021099</c:v>
                </c:pt>
                <c:pt idx="54181">
                  <c:v>4.8181000000021097</c:v>
                </c:pt>
                <c:pt idx="54182">
                  <c:v>4.8182000000021095</c:v>
                </c:pt>
                <c:pt idx="54183">
                  <c:v>4.8183000000021092</c:v>
                </c:pt>
                <c:pt idx="54184">
                  <c:v>4.818400000002109</c:v>
                </c:pt>
                <c:pt idx="54185">
                  <c:v>4.8185000000021088</c:v>
                </c:pt>
                <c:pt idx="54186">
                  <c:v>4.8186000000021085</c:v>
                </c:pt>
                <c:pt idx="54187">
                  <c:v>4.8187000000021083</c:v>
                </c:pt>
                <c:pt idx="54188">
                  <c:v>4.8188000000021081</c:v>
                </c:pt>
                <c:pt idx="54189">
                  <c:v>4.8189000000021078</c:v>
                </c:pt>
                <c:pt idx="54190">
                  <c:v>4.8190000000021076</c:v>
                </c:pt>
                <c:pt idx="54191">
                  <c:v>4.8191000000021074</c:v>
                </c:pt>
                <c:pt idx="54192">
                  <c:v>4.8192000000021071</c:v>
                </c:pt>
                <c:pt idx="54193">
                  <c:v>4.8193000000021069</c:v>
                </c:pt>
                <c:pt idx="54194">
                  <c:v>4.8194000000021067</c:v>
                </c:pt>
                <c:pt idx="54195">
                  <c:v>4.8195000000021064</c:v>
                </c:pt>
                <c:pt idx="54196">
                  <c:v>4.8196000000021062</c:v>
                </c:pt>
                <c:pt idx="54197">
                  <c:v>4.819700000002106</c:v>
                </c:pt>
                <c:pt idx="54198">
                  <c:v>4.8198000000021057</c:v>
                </c:pt>
                <c:pt idx="54199">
                  <c:v>4.8199000000021055</c:v>
                </c:pt>
                <c:pt idx="54200">
                  <c:v>4.8200000000021053</c:v>
                </c:pt>
                <c:pt idx="54201">
                  <c:v>4.820100000002105</c:v>
                </c:pt>
                <c:pt idx="54202">
                  <c:v>4.8202000000021048</c:v>
                </c:pt>
                <c:pt idx="54203">
                  <c:v>4.8203000000021046</c:v>
                </c:pt>
                <c:pt idx="54204">
                  <c:v>4.8204000000021043</c:v>
                </c:pt>
                <c:pt idx="54205">
                  <c:v>4.8205000000021041</c:v>
                </c:pt>
                <c:pt idx="54206">
                  <c:v>4.8206000000021039</c:v>
                </c:pt>
                <c:pt idx="54207">
                  <c:v>4.8207000000021036</c:v>
                </c:pt>
                <c:pt idx="54208">
                  <c:v>4.8208000000021034</c:v>
                </c:pt>
                <c:pt idx="54209">
                  <c:v>4.8209000000021032</c:v>
                </c:pt>
                <c:pt idx="54210">
                  <c:v>4.8210000000021029</c:v>
                </c:pt>
                <c:pt idx="54211">
                  <c:v>4.8211000000021027</c:v>
                </c:pt>
                <c:pt idx="54212">
                  <c:v>4.8212000000021025</c:v>
                </c:pt>
                <c:pt idx="54213">
                  <c:v>4.8213000000021022</c:v>
                </c:pt>
                <c:pt idx="54214">
                  <c:v>4.821400000002102</c:v>
                </c:pt>
                <c:pt idx="54215">
                  <c:v>4.8215000000021018</c:v>
                </c:pt>
                <c:pt idx="54216">
                  <c:v>4.8216000000021015</c:v>
                </c:pt>
                <c:pt idx="54217">
                  <c:v>4.8217000000021013</c:v>
                </c:pt>
                <c:pt idx="54218">
                  <c:v>4.8218000000021011</c:v>
                </c:pt>
                <c:pt idx="54219">
                  <c:v>4.8219000000021008</c:v>
                </c:pt>
                <c:pt idx="54220">
                  <c:v>4.8220000000021006</c:v>
                </c:pt>
                <c:pt idx="54221">
                  <c:v>4.8221000000021004</c:v>
                </c:pt>
                <c:pt idx="54222">
                  <c:v>4.8222000000021001</c:v>
                </c:pt>
                <c:pt idx="54223">
                  <c:v>4.8223000000020999</c:v>
                </c:pt>
                <c:pt idx="54224">
                  <c:v>4.8224000000020997</c:v>
                </c:pt>
                <c:pt idx="54225">
                  <c:v>4.8225000000020994</c:v>
                </c:pt>
                <c:pt idx="54226">
                  <c:v>4.8226000000020992</c:v>
                </c:pt>
                <c:pt idx="54227">
                  <c:v>4.822700000002099</c:v>
                </c:pt>
                <c:pt idx="54228">
                  <c:v>4.8228000000020987</c:v>
                </c:pt>
                <c:pt idx="54229">
                  <c:v>4.8229000000020985</c:v>
                </c:pt>
                <c:pt idx="54230">
                  <c:v>4.8230000000020983</c:v>
                </c:pt>
                <c:pt idx="54231">
                  <c:v>4.823100000002098</c:v>
                </c:pt>
                <c:pt idx="54232">
                  <c:v>4.8232000000020978</c:v>
                </c:pt>
                <c:pt idx="54233">
                  <c:v>4.8233000000020976</c:v>
                </c:pt>
                <c:pt idx="54234">
                  <c:v>4.8234000000020973</c:v>
                </c:pt>
                <c:pt idx="54235">
                  <c:v>4.8235000000020971</c:v>
                </c:pt>
                <c:pt idx="54236">
                  <c:v>4.8236000000020969</c:v>
                </c:pt>
                <c:pt idx="54237">
                  <c:v>4.8237000000020966</c:v>
                </c:pt>
                <c:pt idx="54238">
                  <c:v>4.8238000000020964</c:v>
                </c:pt>
                <c:pt idx="54239">
                  <c:v>4.8239000000020962</c:v>
                </c:pt>
                <c:pt idx="54240">
                  <c:v>4.8240000000020959</c:v>
                </c:pt>
                <c:pt idx="54241">
                  <c:v>4.8241000000020957</c:v>
                </c:pt>
                <c:pt idx="54242">
                  <c:v>4.8242000000020955</c:v>
                </c:pt>
                <c:pt idx="54243">
                  <c:v>4.8243000000020952</c:v>
                </c:pt>
                <c:pt idx="54244">
                  <c:v>4.824400000002095</c:v>
                </c:pt>
                <c:pt idx="54245">
                  <c:v>4.8245000000020948</c:v>
                </c:pt>
                <c:pt idx="54246">
                  <c:v>4.8246000000020945</c:v>
                </c:pt>
                <c:pt idx="54247">
                  <c:v>4.8247000000020943</c:v>
                </c:pt>
                <c:pt idx="54248">
                  <c:v>4.8248000000020941</c:v>
                </c:pt>
                <c:pt idx="54249">
                  <c:v>4.8249000000020938</c:v>
                </c:pt>
                <c:pt idx="54250">
                  <c:v>4.8250000000020936</c:v>
                </c:pt>
                <c:pt idx="54251">
                  <c:v>4.8251000000020934</c:v>
                </c:pt>
                <c:pt idx="54252">
                  <c:v>4.8252000000020931</c:v>
                </c:pt>
                <c:pt idx="54253">
                  <c:v>4.8253000000020929</c:v>
                </c:pt>
                <c:pt idx="54254">
                  <c:v>4.8254000000020927</c:v>
                </c:pt>
                <c:pt idx="54255">
                  <c:v>4.8255000000020924</c:v>
                </c:pt>
                <c:pt idx="54256">
                  <c:v>4.8256000000020922</c:v>
                </c:pt>
                <c:pt idx="54257">
                  <c:v>4.825700000002092</c:v>
                </c:pt>
                <c:pt idx="54258">
                  <c:v>4.8258000000020917</c:v>
                </c:pt>
                <c:pt idx="54259">
                  <c:v>4.8259000000020915</c:v>
                </c:pt>
                <c:pt idx="54260">
                  <c:v>4.8260000000020913</c:v>
                </c:pt>
                <c:pt idx="54261">
                  <c:v>4.8261000000020911</c:v>
                </c:pt>
                <c:pt idx="54262">
                  <c:v>4.8262000000020908</c:v>
                </c:pt>
                <c:pt idx="54263">
                  <c:v>4.8263000000020906</c:v>
                </c:pt>
                <c:pt idx="54264">
                  <c:v>4.8264000000020904</c:v>
                </c:pt>
                <c:pt idx="54265">
                  <c:v>4.8265000000020901</c:v>
                </c:pt>
                <c:pt idx="54266">
                  <c:v>4.8266000000020899</c:v>
                </c:pt>
                <c:pt idx="54267">
                  <c:v>4.8267000000020897</c:v>
                </c:pt>
                <c:pt idx="54268">
                  <c:v>4.8268000000020894</c:v>
                </c:pt>
                <c:pt idx="54269">
                  <c:v>4.8269000000020892</c:v>
                </c:pt>
                <c:pt idx="54270">
                  <c:v>4.827000000002089</c:v>
                </c:pt>
                <c:pt idx="54271">
                  <c:v>4.8271000000020887</c:v>
                </c:pt>
                <c:pt idx="54272">
                  <c:v>4.8272000000020885</c:v>
                </c:pt>
                <c:pt idx="54273">
                  <c:v>4.8273000000020883</c:v>
                </c:pt>
                <c:pt idx="54274">
                  <c:v>4.827400000002088</c:v>
                </c:pt>
                <c:pt idx="54275">
                  <c:v>4.8275000000020878</c:v>
                </c:pt>
                <c:pt idx="54276">
                  <c:v>4.8276000000020876</c:v>
                </c:pt>
                <c:pt idx="54277">
                  <c:v>4.8277000000020873</c:v>
                </c:pt>
                <c:pt idx="54278">
                  <c:v>4.8278000000020871</c:v>
                </c:pt>
                <c:pt idx="54279">
                  <c:v>4.8279000000020869</c:v>
                </c:pt>
                <c:pt idx="54280">
                  <c:v>4.8280000000020866</c:v>
                </c:pt>
                <c:pt idx="54281">
                  <c:v>4.8281000000020864</c:v>
                </c:pt>
                <c:pt idx="54282">
                  <c:v>4.8282000000020862</c:v>
                </c:pt>
                <c:pt idx="54283">
                  <c:v>4.8283000000020859</c:v>
                </c:pt>
                <c:pt idx="54284">
                  <c:v>4.8284000000020857</c:v>
                </c:pt>
                <c:pt idx="54285">
                  <c:v>4.8285000000020855</c:v>
                </c:pt>
                <c:pt idx="54286">
                  <c:v>4.8286000000020852</c:v>
                </c:pt>
                <c:pt idx="54287">
                  <c:v>4.828700000002085</c:v>
                </c:pt>
                <c:pt idx="54288">
                  <c:v>4.8288000000020848</c:v>
                </c:pt>
                <c:pt idx="54289">
                  <c:v>4.8289000000020845</c:v>
                </c:pt>
                <c:pt idx="54290">
                  <c:v>4.8290000000020843</c:v>
                </c:pt>
                <c:pt idx="54291">
                  <c:v>4.8291000000020841</c:v>
                </c:pt>
                <c:pt idx="54292">
                  <c:v>4.8292000000020838</c:v>
                </c:pt>
                <c:pt idx="54293">
                  <c:v>4.8293000000020836</c:v>
                </c:pt>
                <c:pt idx="54294">
                  <c:v>4.8294000000020834</c:v>
                </c:pt>
                <c:pt idx="54295">
                  <c:v>4.8295000000020831</c:v>
                </c:pt>
                <c:pt idx="54296">
                  <c:v>4.8296000000020829</c:v>
                </c:pt>
                <c:pt idx="54297">
                  <c:v>4.8297000000020827</c:v>
                </c:pt>
                <c:pt idx="54298">
                  <c:v>4.8298000000020824</c:v>
                </c:pt>
                <c:pt idx="54299">
                  <c:v>4.8299000000020822</c:v>
                </c:pt>
                <c:pt idx="54300">
                  <c:v>4.830000000002082</c:v>
                </c:pt>
                <c:pt idx="54301">
                  <c:v>4.8301000000020817</c:v>
                </c:pt>
                <c:pt idx="54302">
                  <c:v>4.8302000000020815</c:v>
                </c:pt>
                <c:pt idx="54303">
                  <c:v>4.8303000000020813</c:v>
                </c:pt>
                <c:pt idx="54304">
                  <c:v>4.830400000002081</c:v>
                </c:pt>
                <c:pt idx="54305">
                  <c:v>4.8305000000020808</c:v>
                </c:pt>
                <c:pt idx="54306">
                  <c:v>4.8306000000020806</c:v>
                </c:pt>
                <c:pt idx="54307">
                  <c:v>4.8307000000020803</c:v>
                </c:pt>
                <c:pt idx="54308">
                  <c:v>4.8308000000020801</c:v>
                </c:pt>
                <c:pt idx="54309">
                  <c:v>4.8309000000020799</c:v>
                </c:pt>
                <c:pt idx="54310">
                  <c:v>4.8310000000020796</c:v>
                </c:pt>
                <c:pt idx="54311">
                  <c:v>4.8311000000020794</c:v>
                </c:pt>
                <c:pt idx="54312">
                  <c:v>4.8312000000020792</c:v>
                </c:pt>
                <c:pt idx="54313">
                  <c:v>4.8313000000020789</c:v>
                </c:pt>
                <c:pt idx="54314">
                  <c:v>4.8314000000020787</c:v>
                </c:pt>
                <c:pt idx="54315">
                  <c:v>4.8315000000020785</c:v>
                </c:pt>
                <c:pt idx="54316">
                  <c:v>4.8316000000020782</c:v>
                </c:pt>
                <c:pt idx="54317">
                  <c:v>4.831700000002078</c:v>
                </c:pt>
                <c:pt idx="54318">
                  <c:v>4.8318000000020778</c:v>
                </c:pt>
                <c:pt idx="54319">
                  <c:v>4.8319000000020775</c:v>
                </c:pt>
                <c:pt idx="54320">
                  <c:v>4.8320000000020773</c:v>
                </c:pt>
                <c:pt idx="54321">
                  <c:v>4.8321000000020771</c:v>
                </c:pt>
                <c:pt idx="54322">
                  <c:v>4.8322000000020768</c:v>
                </c:pt>
                <c:pt idx="54323">
                  <c:v>4.8323000000020766</c:v>
                </c:pt>
                <c:pt idx="54324">
                  <c:v>4.8324000000020764</c:v>
                </c:pt>
                <c:pt idx="54325">
                  <c:v>4.8325000000020761</c:v>
                </c:pt>
                <c:pt idx="54326">
                  <c:v>4.8326000000020759</c:v>
                </c:pt>
                <c:pt idx="54327">
                  <c:v>4.8327000000020757</c:v>
                </c:pt>
                <c:pt idx="54328">
                  <c:v>4.8328000000020754</c:v>
                </c:pt>
                <c:pt idx="54329">
                  <c:v>4.8329000000020752</c:v>
                </c:pt>
                <c:pt idx="54330">
                  <c:v>4.833000000002075</c:v>
                </c:pt>
                <c:pt idx="54331">
                  <c:v>4.8331000000020747</c:v>
                </c:pt>
                <c:pt idx="54332">
                  <c:v>4.8332000000020745</c:v>
                </c:pt>
                <c:pt idx="54333">
                  <c:v>4.8333000000020743</c:v>
                </c:pt>
                <c:pt idx="54334">
                  <c:v>4.833400000002074</c:v>
                </c:pt>
                <c:pt idx="54335">
                  <c:v>4.8335000000020738</c:v>
                </c:pt>
                <c:pt idx="54336">
                  <c:v>4.8336000000020736</c:v>
                </c:pt>
                <c:pt idx="54337">
                  <c:v>4.8337000000020733</c:v>
                </c:pt>
                <c:pt idx="54338">
                  <c:v>4.8338000000020731</c:v>
                </c:pt>
                <c:pt idx="54339">
                  <c:v>4.8339000000020729</c:v>
                </c:pt>
                <c:pt idx="54340">
                  <c:v>4.8340000000020726</c:v>
                </c:pt>
                <c:pt idx="54341">
                  <c:v>4.8341000000020724</c:v>
                </c:pt>
                <c:pt idx="54342">
                  <c:v>4.8342000000020722</c:v>
                </c:pt>
                <c:pt idx="54343">
                  <c:v>4.8343000000020719</c:v>
                </c:pt>
                <c:pt idx="54344">
                  <c:v>4.8344000000020717</c:v>
                </c:pt>
                <c:pt idx="54345">
                  <c:v>4.8345000000020715</c:v>
                </c:pt>
                <c:pt idx="54346">
                  <c:v>4.8346000000020712</c:v>
                </c:pt>
                <c:pt idx="54347">
                  <c:v>4.834700000002071</c:v>
                </c:pt>
                <c:pt idx="54348">
                  <c:v>4.8348000000020708</c:v>
                </c:pt>
                <c:pt idx="54349">
                  <c:v>4.8349000000020705</c:v>
                </c:pt>
                <c:pt idx="54350">
                  <c:v>4.8350000000020703</c:v>
                </c:pt>
                <c:pt idx="54351">
                  <c:v>4.8351000000020701</c:v>
                </c:pt>
                <c:pt idx="54352">
                  <c:v>4.8352000000020698</c:v>
                </c:pt>
                <c:pt idx="54353">
                  <c:v>4.8353000000020696</c:v>
                </c:pt>
                <c:pt idx="54354">
                  <c:v>4.8354000000020694</c:v>
                </c:pt>
                <c:pt idx="54355">
                  <c:v>4.8355000000020691</c:v>
                </c:pt>
                <c:pt idx="54356">
                  <c:v>4.8356000000020689</c:v>
                </c:pt>
                <c:pt idx="54357">
                  <c:v>4.8357000000020687</c:v>
                </c:pt>
                <c:pt idx="54358">
                  <c:v>4.8358000000020684</c:v>
                </c:pt>
                <c:pt idx="54359">
                  <c:v>4.8359000000020682</c:v>
                </c:pt>
                <c:pt idx="54360">
                  <c:v>4.836000000002068</c:v>
                </c:pt>
                <c:pt idx="54361">
                  <c:v>4.8361000000020677</c:v>
                </c:pt>
                <c:pt idx="54362">
                  <c:v>4.8362000000020675</c:v>
                </c:pt>
                <c:pt idx="54363">
                  <c:v>4.8363000000020673</c:v>
                </c:pt>
                <c:pt idx="54364">
                  <c:v>4.836400000002067</c:v>
                </c:pt>
                <c:pt idx="54365">
                  <c:v>4.8365000000020668</c:v>
                </c:pt>
                <c:pt idx="54366">
                  <c:v>4.8366000000020666</c:v>
                </c:pt>
                <c:pt idx="54367">
                  <c:v>4.8367000000020663</c:v>
                </c:pt>
                <c:pt idx="54368">
                  <c:v>4.8368000000020661</c:v>
                </c:pt>
                <c:pt idx="54369">
                  <c:v>4.8369000000020659</c:v>
                </c:pt>
                <c:pt idx="54370">
                  <c:v>4.8370000000020656</c:v>
                </c:pt>
                <c:pt idx="54371">
                  <c:v>4.8371000000020654</c:v>
                </c:pt>
                <c:pt idx="54372">
                  <c:v>4.8372000000020652</c:v>
                </c:pt>
                <c:pt idx="54373">
                  <c:v>4.8373000000020649</c:v>
                </c:pt>
                <c:pt idx="54374">
                  <c:v>4.8374000000020647</c:v>
                </c:pt>
                <c:pt idx="54375">
                  <c:v>4.8375000000020645</c:v>
                </c:pt>
                <c:pt idx="54376">
                  <c:v>4.8376000000020642</c:v>
                </c:pt>
                <c:pt idx="54377">
                  <c:v>4.837700000002064</c:v>
                </c:pt>
                <c:pt idx="54378">
                  <c:v>4.8378000000020638</c:v>
                </c:pt>
                <c:pt idx="54379">
                  <c:v>4.8379000000020635</c:v>
                </c:pt>
                <c:pt idx="54380">
                  <c:v>4.8380000000020633</c:v>
                </c:pt>
                <c:pt idx="54381">
                  <c:v>4.8381000000020631</c:v>
                </c:pt>
                <c:pt idx="54382">
                  <c:v>4.8382000000020629</c:v>
                </c:pt>
                <c:pt idx="54383">
                  <c:v>4.8383000000020626</c:v>
                </c:pt>
                <c:pt idx="54384">
                  <c:v>4.8384000000020624</c:v>
                </c:pt>
                <c:pt idx="54385">
                  <c:v>4.8385000000020622</c:v>
                </c:pt>
                <c:pt idx="54386">
                  <c:v>4.8386000000020619</c:v>
                </c:pt>
                <c:pt idx="54387">
                  <c:v>4.8387000000020617</c:v>
                </c:pt>
                <c:pt idx="54388">
                  <c:v>4.8388000000020615</c:v>
                </c:pt>
                <c:pt idx="54389">
                  <c:v>4.8389000000020612</c:v>
                </c:pt>
                <c:pt idx="54390">
                  <c:v>4.839000000002061</c:v>
                </c:pt>
                <c:pt idx="54391">
                  <c:v>4.8391000000020608</c:v>
                </c:pt>
                <c:pt idx="54392">
                  <c:v>4.8392000000020605</c:v>
                </c:pt>
                <c:pt idx="54393">
                  <c:v>4.8393000000020603</c:v>
                </c:pt>
                <c:pt idx="54394">
                  <c:v>4.8394000000020601</c:v>
                </c:pt>
                <c:pt idx="54395">
                  <c:v>4.8395000000020598</c:v>
                </c:pt>
                <c:pt idx="54396">
                  <c:v>4.8396000000020596</c:v>
                </c:pt>
                <c:pt idx="54397">
                  <c:v>4.8397000000020594</c:v>
                </c:pt>
                <c:pt idx="54398">
                  <c:v>4.8398000000020591</c:v>
                </c:pt>
                <c:pt idx="54399">
                  <c:v>4.8399000000020589</c:v>
                </c:pt>
                <c:pt idx="54400">
                  <c:v>4.8400000000020587</c:v>
                </c:pt>
                <c:pt idx="54401">
                  <c:v>4.8401000000020584</c:v>
                </c:pt>
                <c:pt idx="54402">
                  <c:v>4.8402000000020582</c:v>
                </c:pt>
                <c:pt idx="54403">
                  <c:v>4.840300000002058</c:v>
                </c:pt>
                <c:pt idx="54404">
                  <c:v>4.8404000000020577</c:v>
                </c:pt>
                <c:pt idx="54405">
                  <c:v>4.8405000000020575</c:v>
                </c:pt>
                <c:pt idx="54406">
                  <c:v>4.8406000000020573</c:v>
                </c:pt>
                <c:pt idx="54407">
                  <c:v>4.840700000002057</c:v>
                </c:pt>
                <c:pt idx="54408">
                  <c:v>4.8408000000020568</c:v>
                </c:pt>
                <c:pt idx="54409">
                  <c:v>4.8409000000020566</c:v>
                </c:pt>
                <c:pt idx="54410">
                  <c:v>4.8410000000020563</c:v>
                </c:pt>
                <c:pt idx="54411">
                  <c:v>4.8411000000020561</c:v>
                </c:pt>
                <c:pt idx="54412">
                  <c:v>4.8412000000020559</c:v>
                </c:pt>
                <c:pt idx="54413">
                  <c:v>4.8413000000020556</c:v>
                </c:pt>
                <c:pt idx="54414">
                  <c:v>4.8414000000020554</c:v>
                </c:pt>
                <c:pt idx="54415">
                  <c:v>4.8415000000020552</c:v>
                </c:pt>
                <c:pt idx="54416">
                  <c:v>4.8416000000020549</c:v>
                </c:pt>
                <c:pt idx="54417">
                  <c:v>4.8417000000020547</c:v>
                </c:pt>
                <c:pt idx="54418">
                  <c:v>4.8418000000020545</c:v>
                </c:pt>
                <c:pt idx="54419">
                  <c:v>4.8419000000020542</c:v>
                </c:pt>
                <c:pt idx="54420">
                  <c:v>4.842000000002054</c:v>
                </c:pt>
                <c:pt idx="54421">
                  <c:v>4.8421000000020538</c:v>
                </c:pt>
                <c:pt idx="54422">
                  <c:v>4.8422000000020535</c:v>
                </c:pt>
                <c:pt idx="54423">
                  <c:v>4.8423000000020533</c:v>
                </c:pt>
                <c:pt idx="54424">
                  <c:v>4.8424000000020531</c:v>
                </c:pt>
                <c:pt idx="54425">
                  <c:v>4.8425000000020528</c:v>
                </c:pt>
                <c:pt idx="54426">
                  <c:v>4.8426000000020526</c:v>
                </c:pt>
                <c:pt idx="54427">
                  <c:v>4.8427000000020524</c:v>
                </c:pt>
                <c:pt idx="54428">
                  <c:v>4.8428000000020521</c:v>
                </c:pt>
                <c:pt idx="54429">
                  <c:v>4.8429000000020519</c:v>
                </c:pt>
                <c:pt idx="54430">
                  <c:v>4.8430000000020517</c:v>
                </c:pt>
                <c:pt idx="54431">
                  <c:v>4.8431000000020514</c:v>
                </c:pt>
                <c:pt idx="54432">
                  <c:v>4.8432000000020512</c:v>
                </c:pt>
                <c:pt idx="54433">
                  <c:v>4.843300000002051</c:v>
                </c:pt>
                <c:pt idx="54434">
                  <c:v>4.8434000000020507</c:v>
                </c:pt>
                <c:pt idx="54435">
                  <c:v>4.8435000000020505</c:v>
                </c:pt>
                <c:pt idx="54436">
                  <c:v>4.8436000000020503</c:v>
                </c:pt>
                <c:pt idx="54437">
                  <c:v>4.84370000000205</c:v>
                </c:pt>
                <c:pt idx="54438">
                  <c:v>4.8438000000020498</c:v>
                </c:pt>
                <c:pt idx="54439">
                  <c:v>4.8439000000020496</c:v>
                </c:pt>
                <c:pt idx="54440">
                  <c:v>4.8440000000020493</c:v>
                </c:pt>
                <c:pt idx="54441">
                  <c:v>4.8441000000020491</c:v>
                </c:pt>
                <c:pt idx="54442">
                  <c:v>4.8442000000020489</c:v>
                </c:pt>
                <c:pt idx="54443">
                  <c:v>4.8443000000020486</c:v>
                </c:pt>
                <c:pt idx="54444">
                  <c:v>4.8444000000020484</c:v>
                </c:pt>
                <c:pt idx="54445">
                  <c:v>4.8445000000020482</c:v>
                </c:pt>
                <c:pt idx="54446">
                  <c:v>4.8446000000020479</c:v>
                </c:pt>
                <c:pt idx="54447">
                  <c:v>4.8447000000020477</c:v>
                </c:pt>
                <c:pt idx="54448">
                  <c:v>4.8448000000020475</c:v>
                </c:pt>
                <c:pt idx="54449">
                  <c:v>4.8449000000020472</c:v>
                </c:pt>
                <c:pt idx="54450">
                  <c:v>4.845000000002047</c:v>
                </c:pt>
                <c:pt idx="54451">
                  <c:v>4.8451000000020468</c:v>
                </c:pt>
                <c:pt idx="54452">
                  <c:v>4.8452000000020465</c:v>
                </c:pt>
                <c:pt idx="54453">
                  <c:v>4.8453000000020463</c:v>
                </c:pt>
                <c:pt idx="54454">
                  <c:v>4.8454000000020461</c:v>
                </c:pt>
                <c:pt idx="54455">
                  <c:v>4.8455000000020458</c:v>
                </c:pt>
                <c:pt idx="54456">
                  <c:v>4.8456000000020456</c:v>
                </c:pt>
                <c:pt idx="54457">
                  <c:v>4.8457000000020454</c:v>
                </c:pt>
                <c:pt idx="54458">
                  <c:v>4.8458000000020451</c:v>
                </c:pt>
                <c:pt idx="54459">
                  <c:v>4.8459000000020449</c:v>
                </c:pt>
                <c:pt idx="54460">
                  <c:v>4.8460000000020447</c:v>
                </c:pt>
                <c:pt idx="54461">
                  <c:v>4.8461000000020444</c:v>
                </c:pt>
                <c:pt idx="54462">
                  <c:v>4.8462000000020442</c:v>
                </c:pt>
                <c:pt idx="54463">
                  <c:v>4.846300000002044</c:v>
                </c:pt>
                <c:pt idx="54464">
                  <c:v>4.8464000000020437</c:v>
                </c:pt>
                <c:pt idx="54465">
                  <c:v>4.8465000000020435</c:v>
                </c:pt>
                <c:pt idx="54466">
                  <c:v>4.8466000000020433</c:v>
                </c:pt>
                <c:pt idx="54467">
                  <c:v>4.846700000002043</c:v>
                </c:pt>
                <c:pt idx="54468">
                  <c:v>4.8468000000020428</c:v>
                </c:pt>
                <c:pt idx="54469">
                  <c:v>4.8469000000020426</c:v>
                </c:pt>
                <c:pt idx="54470">
                  <c:v>4.8470000000020423</c:v>
                </c:pt>
                <c:pt idx="54471">
                  <c:v>4.8471000000020421</c:v>
                </c:pt>
                <c:pt idx="54472">
                  <c:v>4.8472000000020419</c:v>
                </c:pt>
                <c:pt idx="54473">
                  <c:v>4.8473000000020416</c:v>
                </c:pt>
                <c:pt idx="54474">
                  <c:v>4.8474000000020414</c:v>
                </c:pt>
                <c:pt idx="54475">
                  <c:v>4.8475000000020412</c:v>
                </c:pt>
                <c:pt idx="54476">
                  <c:v>4.8476000000020409</c:v>
                </c:pt>
                <c:pt idx="54477">
                  <c:v>4.8477000000020407</c:v>
                </c:pt>
                <c:pt idx="54478">
                  <c:v>4.8478000000020405</c:v>
                </c:pt>
                <c:pt idx="54479">
                  <c:v>4.8479000000020402</c:v>
                </c:pt>
                <c:pt idx="54480">
                  <c:v>4.84800000000204</c:v>
                </c:pt>
                <c:pt idx="54481">
                  <c:v>4.8481000000020398</c:v>
                </c:pt>
                <c:pt idx="54482">
                  <c:v>4.8482000000020395</c:v>
                </c:pt>
                <c:pt idx="54483">
                  <c:v>4.8483000000020393</c:v>
                </c:pt>
                <c:pt idx="54484">
                  <c:v>4.8484000000020391</c:v>
                </c:pt>
                <c:pt idx="54485">
                  <c:v>4.8485000000020388</c:v>
                </c:pt>
                <c:pt idx="54486">
                  <c:v>4.8486000000020386</c:v>
                </c:pt>
                <c:pt idx="54487">
                  <c:v>4.8487000000020384</c:v>
                </c:pt>
                <c:pt idx="54488">
                  <c:v>4.8488000000020381</c:v>
                </c:pt>
                <c:pt idx="54489">
                  <c:v>4.8489000000020379</c:v>
                </c:pt>
                <c:pt idx="54490">
                  <c:v>4.8490000000020377</c:v>
                </c:pt>
                <c:pt idx="54491">
                  <c:v>4.8491000000020374</c:v>
                </c:pt>
                <c:pt idx="54492">
                  <c:v>4.8492000000020372</c:v>
                </c:pt>
                <c:pt idx="54493">
                  <c:v>4.849300000002037</c:v>
                </c:pt>
                <c:pt idx="54494">
                  <c:v>4.8494000000020367</c:v>
                </c:pt>
                <c:pt idx="54495">
                  <c:v>4.8495000000020365</c:v>
                </c:pt>
                <c:pt idx="54496">
                  <c:v>4.8496000000020363</c:v>
                </c:pt>
                <c:pt idx="54497">
                  <c:v>4.849700000002036</c:v>
                </c:pt>
                <c:pt idx="54498">
                  <c:v>4.8498000000020358</c:v>
                </c:pt>
                <c:pt idx="54499">
                  <c:v>4.8499000000020356</c:v>
                </c:pt>
                <c:pt idx="54500">
                  <c:v>4.8500000000020353</c:v>
                </c:pt>
                <c:pt idx="54501">
                  <c:v>4.8501000000020351</c:v>
                </c:pt>
                <c:pt idx="54502">
                  <c:v>4.8502000000020349</c:v>
                </c:pt>
                <c:pt idx="54503">
                  <c:v>4.8503000000020347</c:v>
                </c:pt>
                <c:pt idx="54504">
                  <c:v>4.8504000000020344</c:v>
                </c:pt>
                <c:pt idx="54505">
                  <c:v>4.8505000000020342</c:v>
                </c:pt>
                <c:pt idx="54506">
                  <c:v>4.850600000002034</c:v>
                </c:pt>
                <c:pt idx="54507">
                  <c:v>4.8507000000020337</c:v>
                </c:pt>
                <c:pt idx="54508">
                  <c:v>4.8508000000020335</c:v>
                </c:pt>
                <c:pt idx="54509">
                  <c:v>4.8509000000020333</c:v>
                </c:pt>
                <c:pt idx="54510">
                  <c:v>4.851000000002033</c:v>
                </c:pt>
                <c:pt idx="54511">
                  <c:v>4.8511000000020328</c:v>
                </c:pt>
                <c:pt idx="54512">
                  <c:v>4.8512000000020326</c:v>
                </c:pt>
                <c:pt idx="54513">
                  <c:v>4.8513000000020323</c:v>
                </c:pt>
                <c:pt idx="54514">
                  <c:v>4.8514000000020321</c:v>
                </c:pt>
                <c:pt idx="54515">
                  <c:v>4.8515000000020319</c:v>
                </c:pt>
                <c:pt idx="54516">
                  <c:v>4.8516000000020316</c:v>
                </c:pt>
                <c:pt idx="54517">
                  <c:v>4.8517000000020314</c:v>
                </c:pt>
                <c:pt idx="54518">
                  <c:v>4.8518000000020312</c:v>
                </c:pt>
                <c:pt idx="54519">
                  <c:v>4.8519000000020309</c:v>
                </c:pt>
                <c:pt idx="54520">
                  <c:v>4.8520000000020307</c:v>
                </c:pt>
                <c:pt idx="54521">
                  <c:v>4.8521000000020305</c:v>
                </c:pt>
                <c:pt idx="54522">
                  <c:v>4.8522000000020302</c:v>
                </c:pt>
                <c:pt idx="54523">
                  <c:v>4.85230000000203</c:v>
                </c:pt>
                <c:pt idx="54524">
                  <c:v>4.8524000000020298</c:v>
                </c:pt>
                <c:pt idx="54525">
                  <c:v>4.8525000000020295</c:v>
                </c:pt>
                <c:pt idx="54526">
                  <c:v>4.8526000000020293</c:v>
                </c:pt>
                <c:pt idx="54527">
                  <c:v>4.8527000000020291</c:v>
                </c:pt>
                <c:pt idx="54528">
                  <c:v>4.8528000000020288</c:v>
                </c:pt>
                <c:pt idx="54529">
                  <c:v>4.8529000000020286</c:v>
                </c:pt>
                <c:pt idx="54530">
                  <c:v>4.8530000000020284</c:v>
                </c:pt>
                <c:pt idx="54531">
                  <c:v>4.8531000000020281</c:v>
                </c:pt>
                <c:pt idx="54532">
                  <c:v>4.8532000000020279</c:v>
                </c:pt>
                <c:pt idx="54533">
                  <c:v>4.8533000000020277</c:v>
                </c:pt>
                <c:pt idx="54534">
                  <c:v>4.8534000000020274</c:v>
                </c:pt>
                <c:pt idx="54535">
                  <c:v>4.8535000000020272</c:v>
                </c:pt>
                <c:pt idx="54536">
                  <c:v>4.853600000002027</c:v>
                </c:pt>
                <c:pt idx="54537">
                  <c:v>4.8537000000020267</c:v>
                </c:pt>
                <c:pt idx="54538">
                  <c:v>4.8538000000020265</c:v>
                </c:pt>
                <c:pt idx="54539">
                  <c:v>4.8539000000020263</c:v>
                </c:pt>
                <c:pt idx="54540">
                  <c:v>4.854000000002026</c:v>
                </c:pt>
                <c:pt idx="54541">
                  <c:v>4.8541000000020258</c:v>
                </c:pt>
                <c:pt idx="54542">
                  <c:v>4.8542000000020256</c:v>
                </c:pt>
                <c:pt idx="54543">
                  <c:v>4.8543000000020253</c:v>
                </c:pt>
                <c:pt idx="54544">
                  <c:v>4.8544000000020251</c:v>
                </c:pt>
                <c:pt idx="54545">
                  <c:v>4.8545000000020249</c:v>
                </c:pt>
                <c:pt idx="54546">
                  <c:v>4.8546000000020246</c:v>
                </c:pt>
                <c:pt idx="54547">
                  <c:v>4.8547000000020244</c:v>
                </c:pt>
                <c:pt idx="54548">
                  <c:v>4.8548000000020242</c:v>
                </c:pt>
                <c:pt idx="54549">
                  <c:v>4.8549000000020239</c:v>
                </c:pt>
                <c:pt idx="54550">
                  <c:v>4.8550000000020237</c:v>
                </c:pt>
                <c:pt idx="54551">
                  <c:v>4.8551000000020235</c:v>
                </c:pt>
                <c:pt idx="54552">
                  <c:v>4.8552000000020232</c:v>
                </c:pt>
                <c:pt idx="54553">
                  <c:v>4.855300000002023</c:v>
                </c:pt>
                <c:pt idx="54554">
                  <c:v>4.8554000000020228</c:v>
                </c:pt>
                <c:pt idx="54555">
                  <c:v>4.8555000000020225</c:v>
                </c:pt>
                <c:pt idx="54556">
                  <c:v>4.8556000000020223</c:v>
                </c:pt>
                <c:pt idx="54557">
                  <c:v>4.8557000000020221</c:v>
                </c:pt>
                <c:pt idx="54558">
                  <c:v>4.8558000000020218</c:v>
                </c:pt>
                <c:pt idx="54559">
                  <c:v>4.8559000000020216</c:v>
                </c:pt>
                <c:pt idx="54560">
                  <c:v>4.8560000000020214</c:v>
                </c:pt>
                <c:pt idx="54561">
                  <c:v>4.8561000000020211</c:v>
                </c:pt>
                <c:pt idx="54562">
                  <c:v>4.8562000000020209</c:v>
                </c:pt>
                <c:pt idx="54563">
                  <c:v>4.8563000000020207</c:v>
                </c:pt>
                <c:pt idx="54564">
                  <c:v>4.8564000000020204</c:v>
                </c:pt>
                <c:pt idx="54565">
                  <c:v>4.8565000000020202</c:v>
                </c:pt>
                <c:pt idx="54566">
                  <c:v>4.85660000000202</c:v>
                </c:pt>
                <c:pt idx="54567">
                  <c:v>4.8567000000020197</c:v>
                </c:pt>
                <c:pt idx="54568">
                  <c:v>4.8568000000020195</c:v>
                </c:pt>
                <c:pt idx="54569">
                  <c:v>4.8569000000020193</c:v>
                </c:pt>
                <c:pt idx="54570">
                  <c:v>4.857000000002019</c:v>
                </c:pt>
                <c:pt idx="54571">
                  <c:v>4.8571000000020188</c:v>
                </c:pt>
                <c:pt idx="54572">
                  <c:v>4.8572000000020186</c:v>
                </c:pt>
                <c:pt idx="54573">
                  <c:v>4.8573000000020183</c:v>
                </c:pt>
                <c:pt idx="54574">
                  <c:v>4.8574000000020181</c:v>
                </c:pt>
                <c:pt idx="54575">
                  <c:v>4.8575000000020179</c:v>
                </c:pt>
                <c:pt idx="54576">
                  <c:v>4.8576000000020176</c:v>
                </c:pt>
                <c:pt idx="54577">
                  <c:v>4.8577000000020174</c:v>
                </c:pt>
                <c:pt idx="54578">
                  <c:v>4.8578000000020172</c:v>
                </c:pt>
                <c:pt idx="54579">
                  <c:v>4.8579000000020169</c:v>
                </c:pt>
                <c:pt idx="54580">
                  <c:v>4.8580000000020167</c:v>
                </c:pt>
                <c:pt idx="54581">
                  <c:v>4.8581000000020165</c:v>
                </c:pt>
                <c:pt idx="54582">
                  <c:v>4.8582000000020162</c:v>
                </c:pt>
                <c:pt idx="54583">
                  <c:v>4.858300000002016</c:v>
                </c:pt>
                <c:pt idx="54584">
                  <c:v>4.8584000000020158</c:v>
                </c:pt>
                <c:pt idx="54585">
                  <c:v>4.8585000000020155</c:v>
                </c:pt>
                <c:pt idx="54586">
                  <c:v>4.8586000000020153</c:v>
                </c:pt>
                <c:pt idx="54587">
                  <c:v>4.8587000000020151</c:v>
                </c:pt>
                <c:pt idx="54588">
                  <c:v>4.8588000000020148</c:v>
                </c:pt>
                <c:pt idx="54589">
                  <c:v>4.8589000000020146</c:v>
                </c:pt>
                <c:pt idx="54590">
                  <c:v>4.8590000000020144</c:v>
                </c:pt>
                <c:pt idx="54591">
                  <c:v>4.8591000000020141</c:v>
                </c:pt>
                <c:pt idx="54592">
                  <c:v>4.8592000000020139</c:v>
                </c:pt>
                <c:pt idx="54593">
                  <c:v>4.8593000000020137</c:v>
                </c:pt>
                <c:pt idx="54594">
                  <c:v>4.8594000000020134</c:v>
                </c:pt>
                <c:pt idx="54595">
                  <c:v>4.8595000000020132</c:v>
                </c:pt>
                <c:pt idx="54596">
                  <c:v>4.859600000002013</c:v>
                </c:pt>
                <c:pt idx="54597">
                  <c:v>4.8597000000020127</c:v>
                </c:pt>
                <c:pt idx="54598">
                  <c:v>4.8598000000020125</c:v>
                </c:pt>
                <c:pt idx="54599">
                  <c:v>4.8599000000020123</c:v>
                </c:pt>
                <c:pt idx="54600">
                  <c:v>4.860000000002012</c:v>
                </c:pt>
                <c:pt idx="54601">
                  <c:v>4.8601000000020118</c:v>
                </c:pt>
                <c:pt idx="54602">
                  <c:v>4.8602000000020116</c:v>
                </c:pt>
                <c:pt idx="54603">
                  <c:v>4.8603000000020113</c:v>
                </c:pt>
                <c:pt idx="54604">
                  <c:v>4.8604000000020111</c:v>
                </c:pt>
                <c:pt idx="54605">
                  <c:v>4.8605000000020109</c:v>
                </c:pt>
                <c:pt idx="54606">
                  <c:v>4.8606000000020106</c:v>
                </c:pt>
                <c:pt idx="54607">
                  <c:v>4.8607000000020104</c:v>
                </c:pt>
                <c:pt idx="54608">
                  <c:v>4.8608000000020102</c:v>
                </c:pt>
                <c:pt idx="54609">
                  <c:v>4.8609000000020099</c:v>
                </c:pt>
                <c:pt idx="54610">
                  <c:v>4.8610000000020097</c:v>
                </c:pt>
                <c:pt idx="54611">
                  <c:v>4.8611000000020095</c:v>
                </c:pt>
                <c:pt idx="54612">
                  <c:v>4.8612000000020092</c:v>
                </c:pt>
                <c:pt idx="54613">
                  <c:v>4.861300000002009</c:v>
                </c:pt>
                <c:pt idx="54614">
                  <c:v>4.8614000000020088</c:v>
                </c:pt>
                <c:pt idx="54615">
                  <c:v>4.8615000000020085</c:v>
                </c:pt>
                <c:pt idx="54616">
                  <c:v>4.8616000000020083</c:v>
                </c:pt>
                <c:pt idx="54617">
                  <c:v>4.8617000000020081</c:v>
                </c:pt>
                <c:pt idx="54618">
                  <c:v>4.8618000000020078</c:v>
                </c:pt>
                <c:pt idx="54619">
                  <c:v>4.8619000000020076</c:v>
                </c:pt>
                <c:pt idx="54620">
                  <c:v>4.8620000000020074</c:v>
                </c:pt>
                <c:pt idx="54621">
                  <c:v>4.8621000000020071</c:v>
                </c:pt>
                <c:pt idx="54622">
                  <c:v>4.8622000000020069</c:v>
                </c:pt>
                <c:pt idx="54623">
                  <c:v>4.8623000000020067</c:v>
                </c:pt>
                <c:pt idx="54624">
                  <c:v>4.8624000000020065</c:v>
                </c:pt>
                <c:pt idx="54625">
                  <c:v>4.8625000000020062</c:v>
                </c:pt>
                <c:pt idx="54626">
                  <c:v>4.862600000002006</c:v>
                </c:pt>
                <c:pt idx="54627">
                  <c:v>4.8627000000020058</c:v>
                </c:pt>
                <c:pt idx="54628">
                  <c:v>4.8628000000020055</c:v>
                </c:pt>
                <c:pt idx="54629">
                  <c:v>4.8629000000020053</c:v>
                </c:pt>
                <c:pt idx="54630">
                  <c:v>4.8630000000020051</c:v>
                </c:pt>
                <c:pt idx="54631">
                  <c:v>4.8631000000020048</c:v>
                </c:pt>
                <c:pt idx="54632">
                  <c:v>4.8632000000020046</c:v>
                </c:pt>
                <c:pt idx="54633">
                  <c:v>4.8633000000020044</c:v>
                </c:pt>
                <c:pt idx="54634">
                  <c:v>4.8634000000020041</c:v>
                </c:pt>
                <c:pt idx="54635">
                  <c:v>4.8635000000020039</c:v>
                </c:pt>
                <c:pt idx="54636">
                  <c:v>4.8636000000020037</c:v>
                </c:pt>
                <c:pt idx="54637">
                  <c:v>4.8637000000020034</c:v>
                </c:pt>
                <c:pt idx="54638">
                  <c:v>4.8638000000020032</c:v>
                </c:pt>
                <c:pt idx="54639">
                  <c:v>4.863900000002003</c:v>
                </c:pt>
                <c:pt idx="54640">
                  <c:v>4.8640000000020027</c:v>
                </c:pt>
                <c:pt idx="54641">
                  <c:v>4.8641000000020025</c:v>
                </c:pt>
                <c:pt idx="54642">
                  <c:v>4.8642000000020023</c:v>
                </c:pt>
                <c:pt idx="54643">
                  <c:v>4.864300000002002</c:v>
                </c:pt>
                <c:pt idx="54644">
                  <c:v>4.8644000000020018</c:v>
                </c:pt>
                <c:pt idx="54645">
                  <c:v>4.8645000000020016</c:v>
                </c:pt>
                <c:pt idx="54646">
                  <c:v>4.8646000000020013</c:v>
                </c:pt>
                <c:pt idx="54647">
                  <c:v>4.8647000000020011</c:v>
                </c:pt>
                <c:pt idx="54648">
                  <c:v>4.8648000000020009</c:v>
                </c:pt>
                <c:pt idx="54649">
                  <c:v>4.8649000000020006</c:v>
                </c:pt>
                <c:pt idx="54650">
                  <c:v>4.8650000000020004</c:v>
                </c:pt>
                <c:pt idx="54651">
                  <c:v>4.8651000000020002</c:v>
                </c:pt>
                <c:pt idx="54652">
                  <c:v>4.8652000000019999</c:v>
                </c:pt>
                <c:pt idx="54653">
                  <c:v>4.8653000000019997</c:v>
                </c:pt>
                <c:pt idx="54654">
                  <c:v>4.8654000000019995</c:v>
                </c:pt>
                <c:pt idx="54655">
                  <c:v>4.8655000000019992</c:v>
                </c:pt>
                <c:pt idx="54656">
                  <c:v>4.865600000001999</c:v>
                </c:pt>
                <c:pt idx="54657">
                  <c:v>4.8657000000019988</c:v>
                </c:pt>
                <c:pt idx="54658">
                  <c:v>4.8658000000019985</c:v>
                </c:pt>
                <c:pt idx="54659">
                  <c:v>4.8659000000019983</c:v>
                </c:pt>
                <c:pt idx="54660">
                  <c:v>4.8660000000019981</c:v>
                </c:pt>
                <c:pt idx="54661">
                  <c:v>4.8661000000019978</c:v>
                </c:pt>
                <c:pt idx="54662">
                  <c:v>4.8662000000019976</c:v>
                </c:pt>
                <c:pt idx="54663">
                  <c:v>4.8663000000019974</c:v>
                </c:pt>
                <c:pt idx="54664">
                  <c:v>4.8664000000019971</c:v>
                </c:pt>
                <c:pt idx="54665">
                  <c:v>4.8665000000019969</c:v>
                </c:pt>
                <c:pt idx="54666">
                  <c:v>4.8666000000019967</c:v>
                </c:pt>
                <c:pt idx="54667">
                  <c:v>4.8667000000019964</c:v>
                </c:pt>
                <c:pt idx="54668">
                  <c:v>4.8668000000019962</c:v>
                </c:pt>
                <c:pt idx="54669">
                  <c:v>4.866900000001996</c:v>
                </c:pt>
                <c:pt idx="54670">
                  <c:v>4.8670000000019957</c:v>
                </c:pt>
                <c:pt idx="54671">
                  <c:v>4.8671000000019955</c:v>
                </c:pt>
                <c:pt idx="54672">
                  <c:v>4.8672000000019953</c:v>
                </c:pt>
                <c:pt idx="54673">
                  <c:v>4.867300000001995</c:v>
                </c:pt>
                <c:pt idx="54674">
                  <c:v>4.8674000000019948</c:v>
                </c:pt>
                <c:pt idx="54675">
                  <c:v>4.8675000000019946</c:v>
                </c:pt>
                <c:pt idx="54676">
                  <c:v>4.8676000000019943</c:v>
                </c:pt>
                <c:pt idx="54677">
                  <c:v>4.8677000000019941</c:v>
                </c:pt>
                <c:pt idx="54678">
                  <c:v>4.8678000000019939</c:v>
                </c:pt>
                <c:pt idx="54679">
                  <c:v>4.8679000000019936</c:v>
                </c:pt>
                <c:pt idx="54680">
                  <c:v>4.8680000000019934</c:v>
                </c:pt>
                <c:pt idx="54681">
                  <c:v>4.8681000000019932</c:v>
                </c:pt>
                <c:pt idx="54682">
                  <c:v>4.8682000000019929</c:v>
                </c:pt>
                <c:pt idx="54683">
                  <c:v>4.8683000000019927</c:v>
                </c:pt>
                <c:pt idx="54684">
                  <c:v>4.8684000000019925</c:v>
                </c:pt>
                <c:pt idx="54685">
                  <c:v>4.8685000000019922</c:v>
                </c:pt>
                <c:pt idx="54686">
                  <c:v>4.868600000001992</c:v>
                </c:pt>
                <c:pt idx="54687">
                  <c:v>4.8687000000019918</c:v>
                </c:pt>
                <c:pt idx="54688">
                  <c:v>4.8688000000019915</c:v>
                </c:pt>
                <c:pt idx="54689">
                  <c:v>4.8689000000019913</c:v>
                </c:pt>
                <c:pt idx="54690">
                  <c:v>4.8690000000019911</c:v>
                </c:pt>
                <c:pt idx="54691">
                  <c:v>4.8691000000019908</c:v>
                </c:pt>
                <c:pt idx="54692">
                  <c:v>4.8692000000019906</c:v>
                </c:pt>
                <c:pt idx="54693">
                  <c:v>4.8693000000019904</c:v>
                </c:pt>
                <c:pt idx="54694">
                  <c:v>4.8694000000019901</c:v>
                </c:pt>
                <c:pt idx="54695">
                  <c:v>4.8695000000019899</c:v>
                </c:pt>
                <c:pt idx="54696">
                  <c:v>4.8696000000019897</c:v>
                </c:pt>
                <c:pt idx="54697">
                  <c:v>4.8697000000019894</c:v>
                </c:pt>
                <c:pt idx="54698">
                  <c:v>4.8698000000019892</c:v>
                </c:pt>
                <c:pt idx="54699">
                  <c:v>4.869900000001989</c:v>
                </c:pt>
                <c:pt idx="54700">
                  <c:v>4.8700000000019887</c:v>
                </c:pt>
                <c:pt idx="54701">
                  <c:v>4.8701000000019885</c:v>
                </c:pt>
                <c:pt idx="54702">
                  <c:v>4.8702000000019883</c:v>
                </c:pt>
                <c:pt idx="54703">
                  <c:v>4.870300000001988</c:v>
                </c:pt>
                <c:pt idx="54704">
                  <c:v>4.8704000000019878</c:v>
                </c:pt>
                <c:pt idx="54705">
                  <c:v>4.8705000000019876</c:v>
                </c:pt>
                <c:pt idx="54706">
                  <c:v>4.8706000000019873</c:v>
                </c:pt>
                <c:pt idx="54707">
                  <c:v>4.8707000000019871</c:v>
                </c:pt>
                <c:pt idx="54708">
                  <c:v>4.8708000000019869</c:v>
                </c:pt>
                <c:pt idx="54709">
                  <c:v>4.8709000000019866</c:v>
                </c:pt>
                <c:pt idx="54710">
                  <c:v>4.8710000000019864</c:v>
                </c:pt>
                <c:pt idx="54711">
                  <c:v>4.8711000000019862</c:v>
                </c:pt>
                <c:pt idx="54712">
                  <c:v>4.8712000000019859</c:v>
                </c:pt>
                <c:pt idx="54713">
                  <c:v>4.8713000000019857</c:v>
                </c:pt>
                <c:pt idx="54714">
                  <c:v>4.8714000000019855</c:v>
                </c:pt>
                <c:pt idx="54715">
                  <c:v>4.8715000000019852</c:v>
                </c:pt>
                <c:pt idx="54716">
                  <c:v>4.871600000001985</c:v>
                </c:pt>
                <c:pt idx="54717">
                  <c:v>4.8717000000019848</c:v>
                </c:pt>
                <c:pt idx="54718">
                  <c:v>4.8718000000019845</c:v>
                </c:pt>
                <c:pt idx="54719">
                  <c:v>4.8719000000019843</c:v>
                </c:pt>
                <c:pt idx="54720">
                  <c:v>4.8720000000019841</c:v>
                </c:pt>
                <c:pt idx="54721">
                  <c:v>4.8721000000019838</c:v>
                </c:pt>
                <c:pt idx="54722">
                  <c:v>4.8722000000019836</c:v>
                </c:pt>
                <c:pt idx="54723">
                  <c:v>4.8723000000019834</c:v>
                </c:pt>
                <c:pt idx="54724">
                  <c:v>4.8724000000019831</c:v>
                </c:pt>
                <c:pt idx="54725">
                  <c:v>4.8725000000019829</c:v>
                </c:pt>
                <c:pt idx="54726">
                  <c:v>4.8726000000019827</c:v>
                </c:pt>
                <c:pt idx="54727">
                  <c:v>4.8727000000019824</c:v>
                </c:pt>
                <c:pt idx="54728">
                  <c:v>4.8728000000019822</c:v>
                </c:pt>
                <c:pt idx="54729">
                  <c:v>4.872900000001982</c:v>
                </c:pt>
                <c:pt idx="54730">
                  <c:v>4.8730000000019817</c:v>
                </c:pt>
                <c:pt idx="54731">
                  <c:v>4.8731000000019815</c:v>
                </c:pt>
                <c:pt idx="54732">
                  <c:v>4.8732000000019813</c:v>
                </c:pt>
                <c:pt idx="54733">
                  <c:v>4.873300000001981</c:v>
                </c:pt>
                <c:pt idx="54734">
                  <c:v>4.8734000000019808</c:v>
                </c:pt>
                <c:pt idx="54735">
                  <c:v>4.8735000000019806</c:v>
                </c:pt>
                <c:pt idx="54736">
                  <c:v>4.8736000000019803</c:v>
                </c:pt>
                <c:pt idx="54737">
                  <c:v>4.8737000000019801</c:v>
                </c:pt>
                <c:pt idx="54738">
                  <c:v>4.8738000000019799</c:v>
                </c:pt>
                <c:pt idx="54739">
                  <c:v>4.8739000000019796</c:v>
                </c:pt>
                <c:pt idx="54740">
                  <c:v>4.8740000000019794</c:v>
                </c:pt>
                <c:pt idx="54741">
                  <c:v>4.8741000000019792</c:v>
                </c:pt>
                <c:pt idx="54742">
                  <c:v>4.8742000000019789</c:v>
                </c:pt>
                <c:pt idx="54743">
                  <c:v>4.8743000000019787</c:v>
                </c:pt>
                <c:pt idx="54744">
                  <c:v>4.8744000000019785</c:v>
                </c:pt>
                <c:pt idx="54745">
                  <c:v>4.8745000000019783</c:v>
                </c:pt>
                <c:pt idx="54746">
                  <c:v>4.874600000001978</c:v>
                </c:pt>
                <c:pt idx="54747">
                  <c:v>4.8747000000019778</c:v>
                </c:pt>
                <c:pt idx="54748">
                  <c:v>4.8748000000019776</c:v>
                </c:pt>
                <c:pt idx="54749">
                  <c:v>4.8749000000019773</c:v>
                </c:pt>
                <c:pt idx="54750">
                  <c:v>4.8750000000019771</c:v>
                </c:pt>
                <c:pt idx="54751">
                  <c:v>4.8751000000019769</c:v>
                </c:pt>
                <c:pt idx="54752">
                  <c:v>4.8752000000019766</c:v>
                </c:pt>
                <c:pt idx="54753">
                  <c:v>4.8753000000019764</c:v>
                </c:pt>
                <c:pt idx="54754">
                  <c:v>4.8754000000019762</c:v>
                </c:pt>
                <c:pt idx="54755">
                  <c:v>4.8755000000019759</c:v>
                </c:pt>
                <c:pt idx="54756">
                  <c:v>4.8756000000019757</c:v>
                </c:pt>
                <c:pt idx="54757">
                  <c:v>4.8757000000019755</c:v>
                </c:pt>
                <c:pt idx="54758">
                  <c:v>4.8758000000019752</c:v>
                </c:pt>
                <c:pt idx="54759">
                  <c:v>4.875900000001975</c:v>
                </c:pt>
                <c:pt idx="54760">
                  <c:v>4.8760000000019748</c:v>
                </c:pt>
                <c:pt idx="54761">
                  <c:v>4.8761000000019745</c:v>
                </c:pt>
                <c:pt idx="54762">
                  <c:v>4.8762000000019743</c:v>
                </c:pt>
                <c:pt idx="54763">
                  <c:v>4.8763000000019741</c:v>
                </c:pt>
                <c:pt idx="54764">
                  <c:v>4.8764000000019738</c:v>
                </c:pt>
                <c:pt idx="54765">
                  <c:v>4.8765000000019736</c:v>
                </c:pt>
                <c:pt idx="54766">
                  <c:v>4.8766000000019734</c:v>
                </c:pt>
                <c:pt idx="54767">
                  <c:v>4.8767000000019731</c:v>
                </c:pt>
                <c:pt idx="54768">
                  <c:v>4.8768000000019729</c:v>
                </c:pt>
                <c:pt idx="54769">
                  <c:v>4.8769000000019727</c:v>
                </c:pt>
                <c:pt idx="54770">
                  <c:v>4.8770000000019724</c:v>
                </c:pt>
                <c:pt idx="54771">
                  <c:v>4.8771000000019722</c:v>
                </c:pt>
                <c:pt idx="54772">
                  <c:v>4.877200000001972</c:v>
                </c:pt>
                <c:pt idx="54773">
                  <c:v>4.8773000000019717</c:v>
                </c:pt>
                <c:pt idx="54774">
                  <c:v>4.8774000000019715</c:v>
                </c:pt>
                <c:pt idx="54775">
                  <c:v>4.8775000000019713</c:v>
                </c:pt>
                <c:pt idx="54776">
                  <c:v>4.877600000001971</c:v>
                </c:pt>
                <c:pt idx="54777">
                  <c:v>4.8777000000019708</c:v>
                </c:pt>
                <c:pt idx="54778">
                  <c:v>4.8778000000019706</c:v>
                </c:pt>
                <c:pt idx="54779">
                  <c:v>4.8779000000019703</c:v>
                </c:pt>
                <c:pt idx="54780">
                  <c:v>4.8780000000019701</c:v>
                </c:pt>
                <c:pt idx="54781">
                  <c:v>4.8781000000019699</c:v>
                </c:pt>
                <c:pt idx="54782">
                  <c:v>4.8782000000019696</c:v>
                </c:pt>
                <c:pt idx="54783">
                  <c:v>4.8783000000019694</c:v>
                </c:pt>
                <c:pt idx="54784">
                  <c:v>4.8784000000019692</c:v>
                </c:pt>
                <c:pt idx="54785">
                  <c:v>4.8785000000019689</c:v>
                </c:pt>
                <c:pt idx="54786">
                  <c:v>4.8786000000019687</c:v>
                </c:pt>
                <c:pt idx="54787">
                  <c:v>4.8787000000019685</c:v>
                </c:pt>
                <c:pt idx="54788">
                  <c:v>4.8788000000019682</c:v>
                </c:pt>
                <c:pt idx="54789">
                  <c:v>4.878900000001968</c:v>
                </c:pt>
                <c:pt idx="54790">
                  <c:v>4.8790000000019678</c:v>
                </c:pt>
                <c:pt idx="54791">
                  <c:v>4.8791000000019675</c:v>
                </c:pt>
                <c:pt idx="54792">
                  <c:v>4.8792000000019673</c:v>
                </c:pt>
                <c:pt idx="54793">
                  <c:v>4.8793000000019671</c:v>
                </c:pt>
                <c:pt idx="54794">
                  <c:v>4.8794000000019668</c:v>
                </c:pt>
                <c:pt idx="54795">
                  <c:v>4.8795000000019666</c:v>
                </c:pt>
                <c:pt idx="54796">
                  <c:v>4.8796000000019664</c:v>
                </c:pt>
                <c:pt idx="54797">
                  <c:v>4.8797000000019661</c:v>
                </c:pt>
                <c:pt idx="54798">
                  <c:v>4.8798000000019659</c:v>
                </c:pt>
                <c:pt idx="54799">
                  <c:v>4.8799000000019657</c:v>
                </c:pt>
                <c:pt idx="54800">
                  <c:v>4.8800000000019654</c:v>
                </c:pt>
                <c:pt idx="54801">
                  <c:v>4.8801000000019652</c:v>
                </c:pt>
                <c:pt idx="54802">
                  <c:v>4.880200000001965</c:v>
                </c:pt>
                <c:pt idx="54803">
                  <c:v>4.8803000000019647</c:v>
                </c:pt>
                <c:pt idx="54804">
                  <c:v>4.8804000000019645</c:v>
                </c:pt>
                <c:pt idx="54805">
                  <c:v>4.8805000000019643</c:v>
                </c:pt>
                <c:pt idx="54806">
                  <c:v>4.880600000001964</c:v>
                </c:pt>
                <c:pt idx="54807">
                  <c:v>4.8807000000019638</c:v>
                </c:pt>
                <c:pt idx="54808">
                  <c:v>4.8808000000019636</c:v>
                </c:pt>
                <c:pt idx="54809">
                  <c:v>4.8809000000019633</c:v>
                </c:pt>
                <c:pt idx="54810">
                  <c:v>4.8810000000019631</c:v>
                </c:pt>
                <c:pt idx="54811">
                  <c:v>4.8811000000019629</c:v>
                </c:pt>
                <c:pt idx="54812">
                  <c:v>4.8812000000019626</c:v>
                </c:pt>
                <c:pt idx="54813">
                  <c:v>4.8813000000019624</c:v>
                </c:pt>
                <c:pt idx="54814">
                  <c:v>4.8814000000019622</c:v>
                </c:pt>
                <c:pt idx="54815">
                  <c:v>4.8815000000019619</c:v>
                </c:pt>
                <c:pt idx="54816">
                  <c:v>4.8816000000019617</c:v>
                </c:pt>
                <c:pt idx="54817">
                  <c:v>4.8817000000019615</c:v>
                </c:pt>
                <c:pt idx="54818">
                  <c:v>4.8818000000019612</c:v>
                </c:pt>
                <c:pt idx="54819">
                  <c:v>4.881900000001961</c:v>
                </c:pt>
                <c:pt idx="54820">
                  <c:v>4.8820000000019608</c:v>
                </c:pt>
                <c:pt idx="54821">
                  <c:v>4.8821000000019605</c:v>
                </c:pt>
                <c:pt idx="54822">
                  <c:v>4.8822000000019603</c:v>
                </c:pt>
                <c:pt idx="54823">
                  <c:v>4.8823000000019601</c:v>
                </c:pt>
                <c:pt idx="54824">
                  <c:v>4.8824000000019598</c:v>
                </c:pt>
                <c:pt idx="54825">
                  <c:v>4.8825000000019596</c:v>
                </c:pt>
                <c:pt idx="54826">
                  <c:v>4.8826000000019594</c:v>
                </c:pt>
                <c:pt idx="54827">
                  <c:v>4.8827000000019591</c:v>
                </c:pt>
                <c:pt idx="54828">
                  <c:v>4.8828000000019589</c:v>
                </c:pt>
                <c:pt idx="54829">
                  <c:v>4.8829000000019587</c:v>
                </c:pt>
                <c:pt idx="54830">
                  <c:v>4.8830000000019584</c:v>
                </c:pt>
                <c:pt idx="54831">
                  <c:v>4.8831000000019582</c:v>
                </c:pt>
                <c:pt idx="54832">
                  <c:v>4.883200000001958</c:v>
                </c:pt>
                <c:pt idx="54833">
                  <c:v>4.8833000000019577</c:v>
                </c:pt>
                <c:pt idx="54834">
                  <c:v>4.8834000000019575</c:v>
                </c:pt>
                <c:pt idx="54835">
                  <c:v>4.8835000000019573</c:v>
                </c:pt>
                <c:pt idx="54836">
                  <c:v>4.883600000001957</c:v>
                </c:pt>
                <c:pt idx="54837">
                  <c:v>4.8837000000019568</c:v>
                </c:pt>
                <c:pt idx="54838">
                  <c:v>4.8838000000019566</c:v>
                </c:pt>
                <c:pt idx="54839">
                  <c:v>4.8839000000019563</c:v>
                </c:pt>
                <c:pt idx="54840">
                  <c:v>4.8840000000019561</c:v>
                </c:pt>
                <c:pt idx="54841">
                  <c:v>4.8841000000019559</c:v>
                </c:pt>
                <c:pt idx="54842">
                  <c:v>4.8842000000019556</c:v>
                </c:pt>
                <c:pt idx="54843">
                  <c:v>4.8843000000019554</c:v>
                </c:pt>
                <c:pt idx="54844">
                  <c:v>4.8844000000019552</c:v>
                </c:pt>
                <c:pt idx="54845">
                  <c:v>4.8845000000019549</c:v>
                </c:pt>
                <c:pt idx="54846">
                  <c:v>4.8846000000019547</c:v>
                </c:pt>
                <c:pt idx="54847">
                  <c:v>4.8847000000019545</c:v>
                </c:pt>
                <c:pt idx="54848">
                  <c:v>4.8848000000019542</c:v>
                </c:pt>
                <c:pt idx="54849">
                  <c:v>4.884900000001954</c:v>
                </c:pt>
                <c:pt idx="54850">
                  <c:v>4.8850000000019538</c:v>
                </c:pt>
                <c:pt idx="54851">
                  <c:v>4.8851000000019535</c:v>
                </c:pt>
                <c:pt idx="54852">
                  <c:v>4.8852000000019533</c:v>
                </c:pt>
                <c:pt idx="54853">
                  <c:v>4.8853000000019531</c:v>
                </c:pt>
                <c:pt idx="54854">
                  <c:v>4.8854000000019528</c:v>
                </c:pt>
                <c:pt idx="54855">
                  <c:v>4.8855000000019526</c:v>
                </c:pt>
                <c:pt idx="54856">
                  <c:v>4.8856000000019524</c:v>
                </c:pt>
                <c:pt idx="54857">
                  <c:v>4.8857000000019521</c:v>
                </c:pt>
                <c:pt idx="54858">
                  <c:v>4.8858000000019519</c:v>
                </c:pt>
                <c:pt idx="54859">
                  <c:v>4.8859000000019517</c:v>
                </c:pt>
                <c:pt idx="54860">
                  <c:v>4.8860000000019514</c:v>
                </c:pt>
                <c:pt idx="54861">
                  <c:v>4.8861000000019512</c:v>
                </c:pt>
                <c:pt idx="54862">
                  <c:v>4.886200000001951</c:v>
                </c:pt>
                <c:pt idx="54863">
                  <c:v>4.8863000000019507</c:v>
                </c:pt>
                <c:pt idx="54864">
                  <c:v>4.8864000000019505</c:v>
                </c:pt>
                <c:pt idx="54865">
                  <c:v>4.8865000000019503</c:v>
                </c:pt>
                <c:pt idx="54866">
                  <c:v>4.8866000000019501</c:v>
                </c:pt>
                <c:pt idx="54867">
                  <c:v>4.8867000000019498</c:v>
                </c:pt>
                <c:pt idx="54868">
                  <c:v>4.8868000000019496</c:v>
                </c:pt>
                <c:pt idx="54869">
                  <c:v>4.8869000000019494</c:v>
                </c:pt>
                <c:pt idx="54870">
                  <c:v>4.8870000000019491</c:v>
                </c:pt>
                <c:pt idx="54871">
                  <c:v>4.8871000000019489</c:v>
                </c:pt>
                <c:pt idx="54872">
                  <c:v>4.8872000000019487</c:v>
                </c:pt>
                <c:pt idx="54873">
                  <c:v>4.8873000000019484</c:v>
                </c:pt>
                <c:pt idx="54874">
                  <c:v>4.8874000000019482</c:v>
                </c:pt>
                <c:pt idx="54875">
                  <c:v>4.887500000001948</c:v>
                </c:pt>
                <c:pt idx="54876">
                  <c:v>4.8876000000019477</c:v>
                </c:pt>
                <c:pt idx="54877">
                  <c:v>4.8877000000019475</c:v>
                </c:pt>
                <c:pt idx="54878">
                  <c:v>4.8878000000019473</c:v>
                </c:pt>
                <c:pt idx="54879">
                  <c:v>4.887900000001947</c:v>
                </c:pt>
                <c:pt idx="54880">
                  <c:v>4.8880000000019468</c:v>
                </c:pt>
                <c:pt idx="54881">
                  <c:v>4.8881000000019466</c:v>
                </c:pt>
                <c:pt idx="54882">
                  <c:v>4.8882000000019463</c:v>
                </c:pt>
                <c:pt idx="54883">
                  <c:v>4.8883000000019461</c:v>
                </c:pt>
                <c:pt idx="54884">
                  <c:v>4.8884000000019459</c:v>
                </c:pt>
                <c:pt idx="54885">
                  <c:v>4.8885000000019456</c:v>
                </c:pt>
                <c:pt idx="54886">
                  <c:v>4.8886000000019454</c:v>
                </c:pt>
                <c:pt idx="54887">
                  <c:v>4.8887000000019452</c:v>
                </c:pt>
                <c:pt idx="54888">
                  <c:v>4.8888000000019449</c:v>
                </c:pt>
                <c:pt idx="54889">
                  <c:v>4.8889000000019447</c:v>
                </c:pt>
                <c:pt idx="54890">
                  <c:v>4.8890000000019445</c:v>
                </c:pt>
                <c:pt idx="54891">
                  <c:v>4.8891000000019442</c:v>
                </c:pt>
                <c:pt idx="54892">
                  <c:v>4.889200000001944</c:v>
                </c:pt>
                <c:pt idx="54893">
                  <c:v>4.8893000000019438</c:v>
                </c:pt>
                <c:pt idx="54894">
                  <c:v>4.8894000000019435</c:v>
                </c:pt>
                <c:pt idx="54895">
                  <c:v>4.8895000000019433</c:v>
                </c:pt>
                <c:pt idx="54896">
                  <c:v>4.8896000000019431</c:v>
                </c:pt>
                <c:pt idx="54897">
                  <c:v>4.8897000000019428</c:v>
                </c:pt>
                <c:pt idx="54898">
                  <c:v>4.8898000000019426</c:v>
                </c:pt>
                <c:pt idx="54899">
                  <c:v>4.8899000000019424</c:v>
                </c:pt>
                <c:pt idx="54900">
                  <c:v>4.8900000000019421</c:v>
                </c:pt>
                <c:pt idx="54901">
                  <c:v>4.8901000000019419</c:v>
                </c:pt>
                <c:pt idx="54902">
                  <c:v>4.8902000000019417</c:v>
                </c:pt>
                <c:pt idx="54903">
                  <c:v>4.8903000000019414</c:v>
                </c:pt>
                <c:pt idx="54904">
                  <c:v>4.8904000000019412</c:v>
                </c:pt>
                <c:pt idx="54905">
                  <c:v>4.890500000001941</c:v>
                </c:pt>
                <c:pt idx="54906">
                  <c:v>4.8906000000019407</c:v>
                </c:pt>
                <c:pt idx="54907">
                  <c:v>4.8907000000019405</c:v>
                </c:pt>
                <c:pt idx="54908">
                  <c:v>4.8908000000019403</c:v>
                </c:pt>
                <c:pt idx="54909">
                  <c:v>4.89090000000194</c:v>
                </c:pt>
                <c:pt idx="54910">
                  <c:v>4.8910000000019398</c:v>
                </c:pt>
                <c:pt idx="54911">
                  <c:v>4.8911000000019396</c:v>
                </c:pt>
                <c:pt idx="54912">
                  <c:v>4.8912000000019393</c:v>
                </c:pt>
                <c:pt idx="54913">
                  <c:v>4.8913000000019391</c:v>
                </c:pt>
                <c:pt idx="54914">
                  <c:v>4.8914000000019389</c:v>
                </c:pt>
                <c:pt idx="54915">
                  <c:v>4.8915000000019386</c:v>
                </c:pt>
                <c:pt idx="54916">
                  <c:v>4.8916000000019384</c:v>
                </c:pt>
                <c:pt idx="54917">
                  <c:v>4.8917000000019382</c:v>
                </c:pt>
                <c:pt idx="54918">
                  <c:v>4.8918000000019379</c:v>
                </c:pt>
                <c:pt idx="54919">
                  <c:v>4.8919000000019377</c:v>
                </c:pt>
                <c:pt idx="54920">
                  <c:v>4.8920000000019375</c:v>
                </c:pt>
                <c:pt idx="54921">
                  <c:v>4.8921000000019372</c:v>
                </c:pt>
                <c:pt idx="54922">
                  <c:v>4.892200000001937</c:v>
                </c:pt>
                <c:pt idx="54923">
                  <c:v>4.8923000000019368</c:v>
                </c:pt>
                <c:pt idx="54924">
                  <c:v>4.8924000000019365</c:v>
                </c:pt>
                <c:pt idx="54925">
                  <c:v>4.8925000000019363</c:v>
                </c:pt>
                <c:pt idx="54926">
                  <c:v>4.8926000000019361</c:v>
                </c:pt>
                <c:pt idx="54927">
                  <c:v>4.8927000000019358</c:v>
                </c:pt>
                <c:pt idx="54928">
                  <c:v>4.8928000000019356</c:v>
                </c:pt>
                <c:pt idx="54929">
                  <c:v>4.8929000000019354</c:v>
                </c:pt>
                <c:pt idx="54930">
                  <c:v>4.8930000000019351</c:v>
                </c:pt>
                <c:pt idx="54931">
                  <c:v>4.8931000000019349</c:v>
                </c:pt>
                <c:pt idx="54932">
                  <c:v>4.8932000000019347</c:v>
                </c:pt>
                <c:pt idx="54933">
                  <c:v>4.8933000000019344</c:v>
                </c:pt>
                <c:pt idx="54934">
                  <c:v>4.8934000000019342</c:v>
                </c:pt>
                <c:pt idx="54935">
                  <c:v>4.893500000001934</c:v>
                </c:pt>
                <c:pt idx="54936">
                  <c:v>4.8936000000019337</c:v>
                </c:pt>
                <c:pt idx="54937">
                  <c:v>4.8937000000019335</c:v>
                </c:pt>
                <c:pt idx="54938">
                  <c:v>4.8938000000019333</c:v>
                </c:pt>
                <c:pt idx="54939">
                  <c:v>4.893900000001933</c:v>
                </c:pt>
                <c:pt idx="54940">
                  <c:v>4.8940000000019328</c:v>
                </c:pt>
                <c:pt idx="54941">
                  <c:v>4.8941000000019326</c:v>
                </c:pt>
                <c:pt idx="54942">
                  <c:v>4.8942000000019323</c:v>
                </c:pt>
                <c:pt idx="54943">
                  <c:v>4.8943000000019321</c:v>
                </c:pt>
                <c:pt idx="54944">
                  <c:v>4.8944000000019319</c:v>
                </c:pt>
                <c:pt idx="54945">
                  <c:v>4.8945000000019316</c:v>
                </c:pt>
                <c:pt idx="54946">
                  <c:v>4.8946000000019314</c:v>
                </c:pt>
                <c:pt idx="54947">
                  <c:v>4.8947000000019312</c:v>
                </c:pt>
                <c:pt idx="54948">
                  <c:v>4.8948000000019309</c:v>
                </c:pt>
                <c:pt idx="54949">
                  <c:v>4.8949000000019307</c:v>
                </c:pt>
                <c:pt idx="54950">
                  <c:v>4.8950000000019305</c:v>
                </c:pt>
                <c:pt idx="54951">
                  <c:v>4.8951000000019302</c:v>
                </c:pt>
                <c:pt idx="54952">
                  <c:v>4.89520000000193</c:v>
                </c:pt>
                <c:pt idx="54953">
                  <c:v>4.8953000000019298</c:v>
                </c:pt>
                <c:pt idx="54954">
                  <c:v>4.8954000000019295</c:v>
                </c:pt>
                <c:pt idx="54955">
                  <c:v>4.8955000000019293</c:v>
                </c:pt>
                <c:pt idx="54956">
                  <c:v>4.8956000000019291</c:v>
                </c:pt>
                <c:pt idx="54957">
                  <c:v>4.8957000000019288</c:v>
                </c:pt>
                <c:pt idx="54958">
                  <c:v>4.8958000000019286</c:v>
                </c:pt>
                <c:pt idx="54959">
                  <c:v>4.8959000000019284</c:v>
                </c:pt>
                <c:pt idx="54960">
                  <c:v>4.8960000000019281</c:v>
                </c:pt>
                <c:pt idx="54961">
                  <c:v>4.8961000000019279</c:v>
                </c:pt>
                <c:pt idx="54962">
                  <c:v>4.8962000000019277</c:v>
                </c:pt>
                <c:pt idx="54963">
                  <c:v>4.8963000000019274</c:v>
                </c:pt>
                <c:pt idx="54964">
                  <c:v>4.8964000000019272</c:v>
                </c:pt>
                <c:pt idx="54965">
                  <c:v>4.896500000001927</c:v>
                </c:pt>
                <c:pt idx="54966">
                  <c:v>4.8966000000019267</c:v>
                </c:pt>
                <c:pt idx="54967">
                  <c:v>4.8967000000019265</c:v>
                </c:pt>
                <c:pt idx="54968">
                  <c:v>4.8968000000019263</c:v>
                </c:pt>
                <c:pt idx="54969">
                  <c:v>4.896900000001926</c:v>
                </c:pt>
                <c:pt idx="54970">
                  <c:v>4.8970000000019258</c:v>
                </c:pt>
                <c:pt idx="54971">
                  <c:v>4.8971000000019256</c:v>
                </c:pt>
                <c:pt idx="54972">
                  <c:v>4.8972000000019253</c:v>
                </c:pt>
                <c:pt idx="54973">
                  <c:v>4.8973000000019251</c:v>
                </c:pt>
                <c:pt idx="54974">
                  <c:v>4.8974000000019249</c:v>
                </c:pt>
                <c:pt idx="54975">
                  <c:v>4.8975000000019246</c:v>
                </c:pt>
                <c:pt idx="54976">
                  <c:v>4.8976000000019244</c:v>
                </c:pt>
                <c:pt idx="54977">
                  <c:v>4.8977000000019242</c:v>
                </c:pt>
                <c:pt idx="54978">
                  <c:v>4.8978000000019239</c:v>
                </c:pt>
                <c:pt idx="54979">
                  <c:v>4.8979000000019237</c:v>
                </c:pt>
                <c:pt idx="54980">
                  <c:v>4.8980000000019235</c:v>
                </c:pt>
                <c:pt idx="54981">
                  <c:v>4.8981000000019232</c:v>
                </c:pt>
                <c:pt idx="54982">
                  <c:v>4.898200000001923</c:v>
                </c:pt>
                <c:pt idx="54983">
                  <c:v>4.8983000000019228</c:v>
                </c:pt>
                <c:pt idx="54984">
                  <c:v>4.8984000000019225</c:v>
                </c:pt>
                <c:pt idx="54985">
                  <c:v>4.8985000000019223</c:v>
                </c:pt>
                <c:pt idx="54986">
                  <c:v>4.8986000000019221</c:v>
                </c:pt>
                <c:pt idx="54987">
                  <c:v>4.8987000000019219</c:v>
                </c:pt>
                <c:pt idx="54988">
                  <c:v>4.8988000000019216</c:v>
                </c:pt>
                <c:pt idx="54989">
                  <c:v>4.8989000000019214</c:v>
                </c:pt>
                <c:pt idx="54990">
                  <c:v>4.8990000000019212</c:v>
                </c:pt>
                <c:pt idx="54991">
                  <c:v>4.8991000000019209</c:v>
                </c:pt>
                <c:pt idx="54992">
                  <c:v>4.8992000000019207</c:v>
                </c:pt>
                <c:pt idx="54993">
                  <c:v>4.8993000000019205</c:v>
                </c:pt>
                <c:pt idx="54994">
                  <c:v>4.8994000000019202</c:v>
                </c:pt>
                <c:pt idx="54995">
                  <c:v>4.89950000000192</c:v>
                </c:pt>
                <c:pt idx="54996">
                  <c:v>4.8996000000019198</c:v>
                </c:pt>
                <c:pt idx="54997">
                  <c:v>4.8997000000019195</c:v>
                </c:pt>
                <c:pt idx="54998">
                  <c:v>4.8998000000019193</c:v>
                </c:pt>
                <c:pt idx="54999">
                  <c:v>4.8999000000019191</c:v>
                </c:pt>
                <c:pt idx="55000">
                  <c:v>4.9000000000019188</c:v>
                </c:pt>
                <c:pt idx="55001">
                  <c:v>4.9001000000019186</c:v>
                </c:pt>
                <c:pt idx="55002">
                  <c:v>4.9002000000019184</c:v>
                </c:pt>
                <c:pt idx="55003">
                  <c:v>4.9003000000019181</c:v>
                </c:pt>
                <c:pt idx="55004">
                  <c:v>4.9004000000019179</c:v>
                </c:pt>
                <c:pt idx="55005">
                  <c:v>4.9005000000019177</c:v>
                </c:pt>
                <c:pt idx="55006">
                  <c:v>4.9006000000019174</c:v>
                </c:pt>
                <c:pt idx="55007">
                  <c:v>4.9007000000019172</c:v>
                </c:pt>
                <c:pt idx="55008">
                  <c:v>4.900800000001917</c:v>
                </c:pt>
                <c:pt idx="55009">
                  <c:v>4.9009000000019167</c:v>
                </c:pt>
                <c:pt idx="55010">
                  <c:v>4.9010000000019165</c:v>
                </c:pt>
                <c:pt idx="55011">
                  <c:v>4.9011000000019163</c:v>
                </c:pt>
                <c:pt idx="55012">
                  <c:v>4.901200000001916</c:v>
                </c:pt>
                <c:pt idx="55013">
                  <c:v>4.9013000000019158</c:v>
                </c:pt>
                <c:pt idx="55014">
                  <c:v>4.9014000000019156</c:v>
                </c:pt>
                <c:pt idx="55015">
                  <c:v>4.9015000000019153</c:v>
                </c:pt>
                <c:pt idx="55016">
                  <c:v>4.9016000000019151</c:v>
                </c:pt>
                <c:pt idx="55017">
                  <c:v>4.9017000000019149</c:v>
                </c:pt>
                <c:pt idx="55018">
                  <c:v>4.9018000000019146</c:v>
                </c:pt>
                <c:pt idx="55019">
                  <c:v>4.9019000000019144</c:v>
                </c:pt>
                <c:pt idx="55020">
                  <c:v>4.9020000000019142</c:v>
                </c:pt>
                <c:pt idx="55021">
                  <c:v>4.9021000000019139</c:v>
                </c:pt>
                <c:pt idx="55022">
                  <c:v>4.9022000000019137</c:v>
                </c:pt>
                <c:pt idx="55023">
                  <c:v>4.9023000000019135</c:v>
                </c:pt>
                <c:pt idx="55024">
                  <c:v>4.9024000000019132</c:v>
                </c:pt>
                <c:pt idx="55025">
                  <c:v>4.902500000001913</c:v>
                </c:pt>
                <c:pt idx="55026">
                  <c:v>4.9026000000019128</c:v>
                </c:pt>
                <c:pt idx="55027">
                  <c:v>4.9027000000019125</c:v>
                </c:pt>
                <c:pt idx="55028">
                  <c:v>4.9028000000019123</c:v>
                </c:pt>
                <c:pt idx="55029">
                  <c:v>4.9029000000019121</c:v>
                </c:pt>
                <c:pt idx="55030">
                  <c:v>4.9030000000019118</c:v>
                </c:pt>
                <c:pt idx="55031">
                  <c:v>4.9031000000019116</c:v>
                </c:pt>
                <c:pt idx="55032">
                  <c:v>4.9032000000019114</c:v>
                </c:pt>
                <c:pt idx="55033">
                  <c:v>4.9033000000019111</c:v>
                </c:pt>
                <c:pt idx="55034">
                  <c:v>4.9034000000019109</c:v>
                </c:pt>
                <c:pt idx="55035">
                  <c:v>4.9035000000019107</c:v>
                </c:pt>
                <c:pt idx="55036">
                  <c:v>4.9036000000019104</c:v>
                </c:pt>
                <c:pt idx="55037">
                  <c:v>4.9037000000019102</c:v>
                </c:pt>
                <c:pt idx="55038">
                  <c:v>4.90380000000191</c:v>
                </c:pt>
                <c:pt idx="55039">
                  <c:v>4.9039000000019097</c:v>
                </c:pt>
                <c:pt idx="55040">
                  <c:v>4.9040000000019095</c:v>
                </c:pt>
                <c:pt idx="55041">
                  <c:v>4.9041000000019093</c:v>
                </c:pt>
                <c:pt idx="55042">
                  <c:v>4.904200000001909</c:v>
                </c:pt>
                <c:pt idx="55043">
                  <c:v>4.9043000000019088</c:v>
                </c:pt>
                <c:pt idx="55044">
                  <c:v>4.9044000000019086</c:v>
                </c:pt>
                <c:pt idx="55045">
                  <c:v>4.9045000000019083</c:v>
                </c:pt>
                <c:pt idx="55046">
                  <c:v>4.9046000000019081</c:v>
                </c:pt>
                <c:pt idx="55047">
                  <c:v>4.9047000000019079</c:v>
                </c:pt>
                <c:pt idx="55048">
                  <c:v>4.9048000000019076</c:v>
                </c:pt>
                <c:pt idx="55049">
                  <c:v>4.9049000000019074</c:v>
                </c:pt>
                <c:pt idx="55050">
                  <c:v>4.9050000000019072</c:v>
                </c:pt>
                <c:pt idx="55051">
                  <c:v>4.9051000000019069</c:v>
                </c:pt>
                <c:pt idx="55052">
                  <c:v>4.9052000000019067</c:v>
                </c:pt>
                <c:pt idx="55053">
                  <c:v>4.9053000000019065</c:v>
                </c:pt>
                <c:pt idx="55054">
                  <c:v>4.9054000000019062</c:v>
                </c:pt>
                <c:pt idx="55055">
                  <c:v>4.905500000001906</c:v>
                </c:pt>
                <c:pt idx="55056">
                  <c:v>4.9056000000019058</c:v>
                </c:pt>
                <c:pt idx="55057">
                  <c:v>4.9057000000019055</c:v>
                </c:pt>
                <c:pt idx="55058">
                  <c:v>4.9058000000019053</c:v>
                </c:pt>
                <c:pt idx="55059">
                  <c:v>4.9059000000019051</c:v>
                </c:pt>
                <c:pt idx="55060">
                  <c:v>4.9060000000019048</c:v>
                </c:pt>
                <c:pt idx="55061">
                  <c:v>4.9061000000019046</c:v>
                </c:pt>
                <c:pt idx="55062">
                  <c:v>4.9062000000019044</c:v>
                </c:pt>
                <c:pt idx="55063">
                  <c:v>4.9063000000019041</c:v>
                </c:pt>
                <c:pt idx="55064">
                  <c:v>4.9064000000019039</c:v>
                </c:pt>
                <c:pt idx="55065">
                  <c:v>4.9065000000019037</c:v>
                </c:pt>
                <c:pt idx="55066">
                  <c:v>4.9066000000019034</c:v>
                </c:pt>
                <c:pt idx="55067">
                  <c:v>4.9067000000019032</c:v>
                </c:pt>
                <c:pt idx="55068">
                  <c:v>4.906800000001903</c:v>
                </c:pt>
                <c:pt idx="55069">
                  <c:v>4.9069000000019027</c:v>
                </c:pt>
                <c:pt idx="55070">
                  <c:v>4.9070000000019025</c:v>
                </c:pt>
                <c:pt idx="55071">
                  <c:v>4.9071000000019023</c:v>
                </c:pt>
                <c:pt idx="55072">
                  <c:v>4.907200000001902</c:v>
                </c:pt>
                <c:pt idx="55073">
                  <c:v>4.9073000000019018</c:v>
                </c:pt>
                <c:pt idx="55074">
                  <c:v>4.9074000000019016</c:v>
                </c:pt>
                <c:pt idx="55075">
                  <c:v>4.9075000000019013</c:v>
                </c:pt>
                <c:pt idx="55076">
                  <c:v>4.9076000000019011</c:v>
                </c:pt>
                <c:pt idx="55077">
                  <c:v>4.9077000000019009</c:v>
                </c:pt>
                <c:pt idx="55078">
                  <c:v>4.9078000000019006</c:v>
                </c:pt>
                <c:pt idx="55079">
                  <c:v>4.9079000000019004</c:v>
                </c:pt>
                <c:pt idx="55080">
                  <c:v>4.9080000000019002</c:v>
                </c:pt>
                <c:pt idx="55081">
                  <c:v>4.9081000000018999</c:v>
                </c:pt>
                <c:pt idx="55082">
                  <c:v>4.9082000000018997</c:v>
                </c:pt>
                <c:pt idx="55083">
                  <c:v>4.9083000000018995</c:v>
                </c:pt>
                <c:pt idx="55084">
                  <c:v>4.9084000000018992</c:v>
                </c:pt>
                <c:pt idx="55085">
                  <c:v>4.908500000001899</c:v>
                </c:pt>
                <c:pt idx="55086">
                  <c:v>4.9086000000018988</c:v>
                </c:pt>
                <c:pt idx="55087">
                  <c:v>4.9087000000018985</c:v>
                </c:pt>
                <c:pt idx="55088">
                  <c:v>4.9088000000018983</c:v>
                </c:pt>
                <c:pt idx="55089">
                  <c:v>4.9089000000018981</c:v>
                </c:pt>
                <c:pt idx="55090">
                  <c:v>4.9090000000018978</c:v>
                </c:pt>
                <c:pt idx="55091">
                  <c:v>4.9091000000018976</c:v>
                </c:pt>
                <c:pt idx="55092">
                  <c:v>4.9092000000018974</c:v>
                </c:pt>
                <c:pt idx="55093">
                  <c:v>4.9093000000018971</c:v>
                </c:pt>
                <c:pt idx="55094">
                  <c:v>4.9094000000018969</c:v>
                </c:pt>
                <c:pt idx="55095">
                  <c:v>4.9095000000018967</c:v>
                </c:pt>
                <c:pt idx="55096">
                  <c:v>4.9096000000018964</c:v>
                </c:pt>
                <c:pt idx="55097">
                  <c:v>4.9097000000018962</c:v>
                </c:pt>
                <c:pt idx="55098">
                  <c:v>4.909800000001896</c:v>
                </c:pt>
                <c:pt idx="55099">
                  <c:v>4.9099000000018957</c:v>
                </c:pt>
                <c:pt idx="55100">
                  <c:v>4.9100000000018955</c:v>
                </c:pt>
                <c:pt idx="55101">
                  <c:v>4.9101000000018953</c:v>
                </c:pt>
                <c:pt idx="55102">
                  <c:v>4.910200000001895</c:v>
                </c:pt>
                <c:pt idx="55103">
                  <c:v>4.9103000000018948</c:v>
                </c:pt>
                <c:pt idx="55104">
                  <c:v>4.9104000000018946</c:v>
                </c:pt>
                <c:pt idx="55105">
                  <c:v>4.9105000000018943</c:v>
                </c:pt>
                <c:pt idx="55106">
                  <c:v>4.9106000000018941</c:v>
                </c:pt>
                <c:pt idx="55107">
                  <c:v>4.9107000000018939</c:v>
                </c:pt>
                <c:pt idx="55108">
                  <c:v>4.9108000000018937</c:v>
                </c:pt>
                <c:pt idx="55109">
                  <c:v>4.9109000000018934</c:v>
                </c:pt>
                <c:pt idx="55110">
                  <c:v>4.9110000000018932</c:v>
                </c:pt>
                <c:pt idx="55111">
                  <c:v>4.911100000001893</c:v>
                </c:pt>
                <c:pt idx="55112">
                  <c:v>4.9112000000018927</c:v>
                </c:pt>
                <c:pt idx="55113">
                  <c:v>4.9113000000018925</c:v>
                </c:pt>
                <c:pt idx="55114">
                  <c:v>4.9114000000018923</c:v>
                </c:pt>
                <c:pt idx="55115">
                  <c:v>4.911500000001892</c:v>
                </c:pt>
                <c:pt idx="55116">
                  <c:v>4.9116000000018918</c:v>
                </c:pt>
                <c:pt idx="55117">
                  <c:v>4.9117000000018916</c:v>
                </c:pt>
                <c:pt idx="55118">
                  <c:v>4.9118000000018913</c:v>
                </c:pt>
                <c:pt idx="55119">
                  <c:v>4.9119000000018911</c:v>
                </c:pt>
                <c:pt idx="55120">
                  <c:v>4.9120000000018909</c:v>
                </c:pt>
                <c:pt idx="55121">
                  <c:v>4.9121000000018906</c:v>
                </c:pt>
                <c:pt idx="55122">
                  <c:v>4.9122000000018904</c:v>
                </c:pt>
                <c:pt idx="55123">
                  <c:v>4.9123000000018902</c:v>
                </c:pt>
                <c:pt idx="55124">
                  <c:v>4.9124000000018899</c:v>
                </c:pt>
                <c:pt idx="55125">
                  <c:v>4.9125000000018897</c:v>
                </c:pt>
                <c:pt idx="55126">
                  <c:v>4.9126000000018895</c:v>
                </c:pt>
                <c:pt idx="55127">
                  <c:v>4.9127000000018892</c:v>
                </c:pt>
                <c:pt idx="55128">
                  <c:v>4.912800000001889</c:v>
                </c:pt>
                <c:pt idx="55129">
                  <c:v>4.9129000000018888</c:v>
                </c:pt>
                <c:pt idx="55130">
                  <c:v>4.9130000000018885</c:v>
                </c:pt>
                <c:pt idx="55131">
                  <c:v>4.9131000000018883</c:v>
                </c:pt>
                <c:pt idx="55132">
                  <c:v>4.9132000000018881</c:v>
                </c:pt>
                <c:pt idx="55133">
                  <c:v>4.9133000000018878</c:v>
                </c:pt>
                <c:pt idx="55134">
                  <c:v>4.9134000000018876</c:v>
                </c:pt>
                <c:pt idx="55135">
                  <c:v>4.9135000000018874</c:v>
                </c:pt>
                <c:pt idx="55136">
                  <c:v>4.9136000000018871</c:v>
                </c:pt>
                <c:pt idx="55137">
                  <c:v>4.9137000000018869</c:v>
                </c:pt>
                <c:pt idx="55138">
                  <c:v>4.9138000000018867</c:v>
                </c:pt>
                <c:pt idx="55139">
                  <c:v>4.9139000000018864</c:v>
                </c:pt>
                <c:pt idx="55140">
                  <c:v>4.9140000000018862</c:v>
                </c:pt>
                <c:pt idx="55141">
                  <c:v>4.914100000001886</c:v>
                </c:pt>
                <c:pt idx="55142">
                  <c:v>4.9142000000018857</c:v>
                </c:pt>
                <c:pt idx="55143">
                  <c:v>4.9143000000018855</c:v>
                </c:pt>
                <c:pt idx="55144">
                  <c:v>4.9144000000018853</c:v>
                </c:pt>
                <c:pt idx="55145">
                  <c:v>4.914500000001885</c:v>
                </c:pt>
                <c:pt idx="55146">
                  <c:v>4.9146000000018848</c:v>
                </c:pt>
                <c:pt idx="55147">
                  <c:v>4.9147000000018846</c:v>
                </c:pt>
                <c:pt idx="55148">
                  <c:v>4.9148000000018843</c:v>
                </c:pt>
                <c:pt idx="55149">
                  <c:v>4.9149000000018841</c:v>
                </c:pt>
                <c:pt idx="55150">
                  <c:v>4.9150000000018839</c:v>
                </c:pt>
                <c:pt idx="55151">
                  <c:v>4.9151000000018836</c:v>
                </c:pt>
                <c:pt idx="55152">
                  <c:v>4.9152000000018834</c:v>
                </c:pt>
                <c:pt idx="55153">
                  <c:v>4.9153000000018832</c:v>
                </c:pt>
                <c:pt idx="55154">
                  <c:v>4.9154000000018829</c:v>
                </c:pt>
                <c:pt idx="55155">
                  <c:v>4.9155000000018827</c:v>
                </c:pt>
                <c:pt idx="55156">
                  <c:v>4.9156000000018825</c:v>
                </c:pt>
                <c:pt idx="55157">
                  <c:v>4.9157000000018822</c:v>
                </c:pt>
                <c:pt idx="55158">
                  <c:v>4.915800000001882</c:v>
                </c:pt>
                <c:pt idx="55159">
                  <c:v>4.9159000000018818</c:v>
                </c:pt>
                <c:pt idx="55160">
                  <c:v>4.9160000000018815</c:v>
                </c:pt>
                <c:pt idx="55161">
                  <c:v>4.9161000000018813</c:v>
                </c:pt>
                <c:pt idx="55162">
                  <c:v>4.9162000000018811</c:v>
                </c:pt>
                <c:pt idx="55163">
                  <c:v>4.9163000000018808</c:v>
                </c:pt>
                <c:pt idx="55164">
                  <c:v>4.9164000000018806</c:v>
                </c:pt>
                <c:pt idx="55165">
                  <c:v>4.9165000000018804</c:v>
                </c:pt>
                <c:pt idx="55166">
                  <c:v>4.9166000000018801</c:v>
                </c:pt>
                <c:pt idx="55167">
                  <c:v>4.9167000000018799</c:v>
                </c:pt>
                <c:pt idx="55168">
                  <c:v>4.9168000000018797</c:v>
                </c:pt>
                <c:pt idx="55169">
                  <c:v>4.9169000000018794</c:v>
                </c:pt>
                <c:pt idx="55170">
                  <c:v>4.9170000000018792</c:v>
                </c:pt>
                <c:pt idx="55171">
                  <c:v>4.917100000001879</c:v>
                </c:pt>
                <c:pt idx="55172">
                  <c:v>4.9172000000018787</c:v>
                </c:pt>
                <c:pt idx="55173">
                  <c:v>4.9173000000018785</c:v>
                </c:pt>
                <c:pt idx="55174">
                  <c:v>4.9174000000018783</c:v>
                </c:pt>
                <c:pt idx="55175">
                  <c:v>4.917500000001878</c:v>
                </c:pt>
                <c:pt idx="55176">
                  <c:v>4.9176000000018778</c:v>
                </c:pt>
                <c:pt idx="55177">
                  <c:v>4.9177000000018776</c:v>
                </c:pt>
                <c:pt idx="55178">
                  <c:v>4.9178000000018773</c:v>
                </c:pt>
                <c:pt idx="55179">
                  <c:v>4.9179000000018771</c:v>
                </c:pt>
                <c:pt idx="55180">
                  <c:v>4.9180000000018769</c:v>
                </c:pt>
                <c:pt idx="55181">
                  <c:v>4.9181000000018766</c:v>
                </c:pt>
                <c:pt idx="55182">
                  <c:v>4.9182000000018764</c:v>
                </c:pt>
                <c:pt idx="55183">
                  <c:v>4.9183000000018762</c:v>
                </c:pt>
                <c:pt idx="55184">
                  <c:v>4.9184000000018759</c:v>
                </c:pt>
                <c:pt idx="55185">
                  <c:v>4.9185000000018757</c:v>
                </c:pt>
                <c:pt idx="55186">
                  <c:v>4.9186000000018755</c:v>
                </c:pt>
                <c:pt idx="55187">
                  <c:v>4.9187000000018752</c:v>
                </c:pt>
                <c:pt idx="55188">
                  <c:v>4.918800000001875</c:v>
                </c:pt>
                <c:pt idx="55189">
                  <c:v>4.9189000000018748</c:v>
                </c:pt>
                <c:pt idx="55190">
                  <c:v>4.9190000000018745</c:v>
                </c:pt>
                <c:pt idx="55191">
                  <c:v>4.9191000000018743</c:v>
                </c:pt>
                <c:pt idx="55192">
                  <c:v>4.9192000000018741</c:v>
                </c:pt>
                <c:pt idx="55193">
                  <c:v>4.9193000000018738</c:v>
                </c:pt>
                <c:pt idx="55194">
                  <c:v>4.9194000000018736</c:v>
                </c:pt>
                <c:pt idx="55195">
                  <c:v>4.9195000000018734</c:v>
                </c:pt>
                <c:pt idx="55196">
                  <c:v>4.9196000000018731</c:v>
                </c:pt>
                <c:pt idx="55197">
                  <c:v>4.9197000000018729</c:v>
                </c:pt>
                <c:pt idx="55198">
                  <c:v>4.9198000000018727</c:v>
                </c:pt>
                <c:pt idx="55199">
                  <c:v>4.9199000000018724</c:v>
                </c:pt>
                <c:pt idx="55200">
                  <c:v>4.9200000000018722</c:v>
                </c:pt>
                <c:pt idx="55201">
                  <c:v>4.920100000001872</c:v>
                </c:pt>
                <c:pt idx="55202">
                  <c:v>4.9202000000018717</c:v>
                </c:pt>
                <c:pt idx="55203">
                  <c:v>4.9203000000018715</c:v>
                </c:pt>
                <c:pt idx="55204">
                  <c:v>4.9204000000018713</c:v>
                </c:pt>
                <c:pt idx="55205">
                  <c:v>4.920500000001871</c:v>
                </c:pt>
                <c:pt idx="55206">
                  <c:v>4.9206000000018708</c:v>
                </c:pt>
                <c:pt idx="55207">
                  <c:v>4.9207000000018706</c:v>
                </c:pt>
                <c:pt idx="55208">
                  <c:v>4.9208000000018703</c:v>
                </c:pt>
                <c:pt idx="55209">
                  <c:v>4.9209000000018701</c:v>
                </c:pt>
                <c:pt idx="55210">
                  <c:v>4.9210000000018699</c:v>
                </c:pt>
                <c:pt idx="55211">
                  <c:v>4.9211000000018696</c:v>
                </c:pt>
                <c:pt idx="55212">
                  <c:v>4.9212000000018694</c:v>
                </c:pt>
                <c:pt idx="55213">
                  <c:v>4.9213000000018692</c:v>
                </c:pt>
                <c:pt idx="55214">
                  <c:v>4.9214000000018689</c:v>
                </c:pt>
                <c:pt idx="55215">
                  <c:v>4.9215000000018687</c:v>
                </c:pt>
                <c:pt idx="55216">
                  <c:v>4.9216000000018685</c:v>
                </c:pt>
                <c:pt idx="55217">
                  <c:v>4.9217000000018682</c:v>
                </c:pt>
                <c:pt idx="55218">
                  <c:v>4.921800000001868</c:v>
                </c:pt>
                <c:pt idx="55219">
                  <c:v>4.9219000000018678</c:v>
                </c:pt>
                <c:pt idx="55220">
                  <c:v>4.9220000000018675</c:v>
                </c:pt>
                <c:pt idx="55221">
                  <c:v>4.9221000000018673</c:v>
                </c:pt>
                <c:pt idx="55222">
                  <c:v>4.9222000000018671</c:v>
                </c:pt>
                <c:pt idx="55223">
                  <c:v>4.9223000000018668</c:v>
                </c:pt>
                <c:pt idx="55224">
                  <c:v>4.9224000000018666</c:v>
                </c:pt>
                <c:pt idx="55225">
                  <c:v>4.9225000000018664</c:v>
                </c:pt>
                <c:pt idx="55226">
                  <c:v>4.9226000000018661</c:v>
                </c:pt>
                <c:pt idx="55227">
                  <c:v>4.9227000000018659</c:v>
                </c:pt>
                <c:pt idx="55228">
                  <c:v>4.9228000000018657</c:v>
                </c:pt>
                <c:pt idx="55229">
                  <c:v>4.9229000000018655</c:v>
                </c:pt>
                <c:pt idx="55230">
                  <c:v>4.9230000000018652</c:v>
                </c:pt>
                <c:pt idx="55231">
                  <c:v>4.923100000001865</c:v>
                </c:pt>
                <c:pt idx="55232">
                  <c:v>4.9232000000018648</c:v>
                </c:pt>
                <c:pt idx="55233">
                  <c:v>4.9233000000018645</c:v>
                </c:pt>
                <c:pt idx="55234">
                  <c:v>4.9234000000018643</c:v>
                </c:pt>
                <c:pt idx="55235">
                  <c:v>4.9235000000018641</c:v>
                </c:pt>
                <c:pt idx="55236">
                  <c:v>4.9236000000018638</c:v>
                </c:pt>
                <c:pt idx="55237">
                  <c:v>4.9237000000018636</c:v>
                </c:pt>
                <c:pt idx="55238">
                  <c:v>4.9238000000018634</c:v>
                </c:pt>
                <c:pt idx="55239">
                  <c:v>4.9239000000018631</c:v>
                </c:pt>
                <c:pt idx="55240">
                  <c:v>4.9240000000018629</c:v>
                </c:pt>
                <c:pt idx="55241">
                  <c:v>4.9241000000018627</c:v>
                </c:pt>
                <c:pt idx="55242">
                  <c:v>4.9242000000018624</c:v>
                </c:pt>
                <c:pt idx="55243">
                  <c:v>4.9243000000018622</c:v>
                </c:pt>
                <c:pt idx="55244">
                  <c:v>4.924400000001862</c:v>
                </c:pt>
                <c:pt idx="55245">
                  <c:v>4.9245000000018617</c:v>
                </c:pt>
                <c:pt idx="55246">
                  <c:v>4.9246000000018615</c:v>
                </c:pt>
                <c:pt idx="55247">
                  <c:v>4.9247000000018613</c:v>
                </c:pt>
                <c:pt idx="55248">
                  <c:v>4.924800000001861</c:v>
                </c:pt>
                <c:pt idx="55249">
                  <c:v>4.9249000000018608</c:v>
                </c:pt>
                <c:pt idx="55250">
                  <c:v>4.9250000000018606</c:v>
                </c:pt>
                <c:pt idx="55251">
                  <c:v>4.9251000000018603</c:v>
                </c:pt>
                <c:pt idx="55252">
                  <c:v>4.9252000000018601</c:v>
                </c:pt>
                <c:pt idx="55253">
                  <c:v>4.9253000000018599</c:v>
                </c:pt>
                <c:pt idx="55254">
                  <c:v>4.9254000000018596</c:v>
                </c:pt>
                <c:pt idx="55255">
                  <c:v>4.9255000000018594</c:v>
                </c:pt>
                <c:pt idx="55256">
                  <c:v>4.9256000000018592</c:v>
                </c:pt>
                <c:pt idx="55257">
                  <c:v>4.9257000000018589</c:v>
                </c:pt>
                <c:pt idx="55258">
                  <c:v>4.9258000000018587</c:v>
                </c:pt>
                <c:pt idx="55259">
                  <c:v>4.9259000000018585</c:v>
                </c:pt>
                <c:pt idx="55260">
                  <c:v>4.9260000000018582</c:v>
                </c:pt>
                <c:pt idx="55261">
                  <c:v>4.926100000001858</c:v>
                </c:pt>
                <c:pt idx="55262">
                  <c:v>4.9262000000018578</c:v>
                </c:pt>
                <c:pt idx="55263">
                  <c:v>4.9263000000018575</c:v>
                </c:pt>
                <c:pt idx="55264">
                  <c:v>4.9264000000018573</c:v>
                </c:pt>
                <c:pt idx="55265">
                  <c:v>4.9265000000018571</c:v>
                </c:pt>
                <c:pt idx="55266">
                  <c:v>4.9266000000018568</c:v>
                </c:pt>
                <c:pt idx="55267">
                  <c:v>4.9267000000018566</c:v>
                </c:pt>
                <c:pt idx="55268">
                  <c:v>4.9268000000018564</c:v>
                </c:pt>
                <c:pt idx="55269">
                  <c:v>4.9269000000018561</c:v>
                </c:pt>
                <c:pt idx="55270">
                  <c:v>4.9270000000018559</c:v>
                </c:pt>
                <c:pt idx="55271">
                  <c:v>4.9271000000018557</c:v>
                </c:pt>
                <c:pt idx="55272">
                  <c:v>4.9272000000018554</c:v>
                </c:pt>
                <c:pt idx="55273">
                  <c:v>4.9273000000018552</c:v>
                </c:pt>
                <c:pt idx="55274">
                  <c:v>4.927400000001855</c:v>
                </c:pt>
                <c:pt idx="55275">
                  <c:v>4.9275000000018547</c:v>
                </c:pt>
                <c:pt idx="55276">
                  <c:v>4.9276000000018545</c:v>
                </c:pt>
                <c:pt idx="55277">
                  <c:v>4.9277000000018543</c:v>
                </c:pt>
                <c:pt idx="55278">
                  <c:v>4.927800000001854</c:v>
                </c:pt>
                <c:pt idx="55279">
                  <c:v>4.9279000000018538</c:v>
                </c:pt>
                <c:pt idx="55280">
                  <c:v>4.9280000000018536</c:v>
                </c:pt>
                <c:pt idx="55281">
                  <c:v>4.9281000000018533</c:v>
                </c:pt>
                <c:pt idx="55282">
                  <c:v>4.9282000000018531</c:v>
                </c:pt>
                <c:pt idx="55283">
                  <c:v>4.9283000000018529</c:v>
                </c:pt>
                <c:pt idx="55284">
                  <c:v>4.9284000000018526</c:v>
                </c:pt>
                <c:pt idx="55285">
                  <c:v>4.9285000000018524</c:v>
                </c:pt>
                <c:pt idx="55286">
                  <c:v>4.9286000000018522</c:v>
                </c:pt>
                <c:pt idx="55287">
                  <c:v>4.9287000000018519</c:v>
                </c:pt>
                <c:pt idx="55288">
                  <c:v>4.9288000000018517</c:v>
                </c:pt>
                <c:pt idx="55289">
                  <c:v>4.9289000000018515</c:v>
                </c:pt>
                <c:pt idx="55290">
                  <c:v>4.9290000000018512</c:v>
                </c:pt>
                <c:pt idx="55291">
                  <c:v>4.929100000001851</c:v>
                </c:pt>
                <c:pt idx="55292">
                  <c:v>4.9292000000018508</c:v>
                </c:pt>
                <c:pt idx="55293">
                  <c:v>4.9293000000018505</c:v>
                </c:pt>
                <c:pt idx="55294">
                  <c:v>4.9294000000018503</c:v>
                </c:pt>
                <c:pt idx="55295">
                  <c:v>4.9295000000018501</c:v>
                </c:pt>
                <c:pt idx="55296">
                  <c:v>4.9296000000018498</c:v>
                </c:pt>
                <c:pt idx="55297">
                  <c:v>4.9297000000018496</c:v>
                </c:pt>
                <c:pt idx="55298">
                  <c:v>4.9298000000018494</c:v>
                </c:pt>
                <c:pt idx="55299">
                  <c:v>4.9299000000018491</c:v>
                </c:pt>
                <c:pt idx="55300">
                  <c:v>4.9300000000018489</c:v>
                </c:pt>
                <c:pt idx="55301">
                  <c:v>4.9301000000018487</c:v>
                </c:pt>
                <c:pt idx="55302">
                  <c:v>4.9302000000018484</c:v>
                </c:pt>
                <c:pt idx="55303">
                  <c:v>4.9303000000018482</c:v>
                </c:pt>
                <c:pt idx="55304">
                  <c:v>4.930400000001848</c:v>
                </c:pt>
                <c:pt idx="55305">
                  <c:v>4.9305000000018477</c:v>
                </c:pt>
                <c:pt idx="55306">
                  <c:v>4.9306000000018475</c:v>
                </c:pt>
                <c:pt idx="55307">
                  <c:v>4.9307000000018473</c:v>
                </c:pt>
                <c:pt idx="55308">
                  <c:v>4.930800000001847</c:v>
                </c:pt>
                <c:pt idx="55309">
                  <c:v>4.9309000000018468</c:v>
                </c:pt>
                <c:pt idx="55310">
                  <c:v>4.9310000000018466</c:v>
                </c:pt>
                <c:pt idx="55311">
                  <c:v>4.9311000000018463</c:v>
                </c:pt>
                <c:pt idx="55312">
                  <c:v>4.9312000000018461</c:v>
                </c:pt>
                <c:pt idx="55313">
                  <c:v>4.9313000000018459</c:v>
                </c:pt>
                <c:pt idx="55314">
                  <c:v>4.9314000000018456</c:v>
                </c:pt>
                <c:pt idx="55315">
                  <c:v>4.9315000000018454</c:v>
                </c:pt>
                <c:pt idx="55316">
                  <c:v>4.9316000000018452</c:v>
                </c:pt>
                <c:pt idx="55317">
                  <c:v>4.9317000000018449</c:v>
                </c:pt>
                <c:pt idx="55318">
                  <c:v>4.9318000000018447</c:v>
                </c:pt>
                <c:pt idx="55319">
                  <c:v>4.9319000000018445</c:v>
                </c:pt>
                <c:pt idx="55320">
                  <c:v>4.9320000000018442</c:v>
                </c:pt>
                <c:pt idx="55321">
                  <c:v>4.932100000001844</c:v>
                </c:pt>
                <c:pt idx="55322">
                  <c:v>4.9322000000018438</c:v>
                </c:pt>
                <c:pt idx="55323">
                  <c:v>4.9323000000018435</c:v>
                </c:pt>
                <c:pt idx="55324">
                  <c:v>4.9324000000018433</c:v>
                </c:pt>
                <c:pt idx="55325">
                  <c:v>4.9325000000018431</c:v>
                </c:pt>
                <c:pt idx="55326">
                  <c:v>4.9326000000018428</c:v>
                </c:pt>
                <c:pt idx="55327">
                  <c:v>4.9327000000018426</c:v>
                </c:pt>
                <c:pt idx="55328">
                  <c:v>4.9328000000018424</c:v>
                </c:pt>
                <c:pt idx="55329">
                  <c:v>4.9329000000018421</c:v>
                </c:pt>
                <c:pt idx="55330">
                  <c:v>4.9330000000018419</c:v>
                </c:pt>
                <c:pt idx="55331">
                  <c:v>4.9331000000018417</c:v>
                </c:pt>
                <c:pt idx="55332">
                  <c:v>4.9332000000018414</c:v>
                </c:pt>
                <c:pt idx="55333">
                  <c:v>4.9333000000018412</c:v>
                </c:pt>
                <c:pt idx="55334">
                  <c:v>4.933400000001841</c:v>
                </c:pt>
                <c:pt idx="55335">
                  <c:v>4.9335000000018407</c:v>
                </c:pt>
                <c:pt idx="55336">
                  <c:v>4.9336000000018405</c:v>
                </c:pt>
                <c:pt idx="55337">
                  <c:v>4.9337000000018403</c:v>
                </c:pt>
                <c:pt idx="55338">
                  <c:v>4.93380000000184</c:v>
                </c:pt>
                <c:pt idx="55339">
                  <c:v>4.9339000000018398</c:v>
                </c:pt>
                <c:pt idx="55340">
                  <c:v>4.9340000000018396</c:v>
                </c:pt>
                <c:pt idx="55341">
                  <c:v>4.9341000000018393</c:v>
                </c:pt>
                <c:pt idx="55342">
                  <c:v>4.9342000000018391</c:v>
                </c:pt>
                <c:pt idx="55343">
                  <c:v>4.9343000000018389</c:v>
                </c:pt>
                <c:pt idx="55344">
                  <c:v>4.9344000000018386</c:v>
                </c:pt>
                <c:pt idx="55345">
                  <c:v>4.9345000000018384</c:v>
                </c:pt>
                <c:pt idx="55346">
                  <c:v>4.9346000000018382</c:v>
                </c:pt>
                <c:pt idx="55347">
                  <c:v>4.9347000000018379</c:v>
                </c:pt>
                <c:pt idx="55348">
                  <c:v>4.9348000000018377</c:v>
                </c:pt>
                <c:pt idx="55349">
                  <c:v>4.9349000000018375</c:v>
                </c:pt>
                <c:pt idx="55350">
                  <c:v>4.9350000000018373</c:v>
                </c:pt>
                <c:pt idx="55351">
                  <c:v>4.935100000001837</c:v>
                </c:pt>
                <c:pt idx="55352">
                  <c:v>4.9352000000018368</c:v>
                </c:pt>
                <c:pt idx="55353">
                  <c:v>4.9353000000018366</c:v>
                </c:pt>
                <c:pt idx="55354">
                  <c:v>4.9354000000018363</c:v>
                </c:pt>
                <c:pt idx="55355">
                  <c:v>4.9355000000018361</c:v>
                </c:pt>
                <c:pt idx="55356">
                  <c:v>4.9356000000018359</c:v>
                </c:pt>
                <c:pt idx="55357">
                  <c:v>4.9357000000018356</c:v>
                </c:pt>
                <c:pt idx="55358">
                  <c:v>4.9358000000018354</c:v>
                </c:pt>
                <c:pt idx="55359">
                  <c:v>4.9359000000018352</c:v>
                </c:pt>
                <c:pt idx="55360">
                  <c:v>4.9360000000018349</c:v>
                </c:pt>
                <c:pt idx="55361">
                  <c:v>4.9361000000018347</c:v>
                </c:pt>
                <c:pt idx="55362">
                  <c:v>4.9362000000018345</c:v>
                </c:pt>
                <c:pt idx="55363">
                  <c:v>4.9363000000018342</c:v>
                </c:pt>
                <c:pt idx="55364">
                  <c:v>4.936400000001834</c:v>
                </c:pt>
                <c:pt idx="55365">
                  <c:v>4.9365000000018338</c:v>
                </c:pt>
                <c:pt idx="55366">
                  <c:v>4.9366000000018335</c:v>
                </c:pt>
                <c:pt idx="55367">
                  <c:v>4.9367000000018333</c:v>
                </c:pt>
                <c:pt idx="55368">
                  <c:v>4.9368000000018331</c:v>
                </c:pt>
                <c:pt idx="55369">
                  <c:v>4.9369000000018328</c:v>
                </c:pt>
                <c:pt idx="55370">
                  <c:v>4.9370000000018326</c:v>
                </c:pt>
                <c:pt idx="55371">
                  <c:v>4.9371000000018324</c:v>
                </c:pt>
                <c:pt idx="55372">
                  <c:v>4.9372000000018321</c:v>
                </c:pt>
                <c:pt idx="55373">
                  <c:v>4.9373000000018319</c:v>
                </c:pt>
                <c:pt idx="55374">
                  <c:v>4.9374000000018317</c:v>
                </c:pt>
                <c:pt idx="55375">
                  <c:v>4.9375000000018314</c:v>
                </c:pt>
                <c:pt idx="55376">
                  <c:v>4.9376000000018312</c:v>
                </c:pt>
                <c:pt idx="55377">
                  <c:v>4.937700000001831</c:v>
                </c:pt>
                <c:pt idx="55378">
                  <c:v>4.9378000000018307</c:v>
                </c:pt>
                <c:pt idx="55379">
                  <c:v>4.9379000000018305</c:v>
                </c:pt>
                <c:pt idx="55380">
                  <c:v>4.9380000000018303</c:v>
                </c:pt>
                <c:pt idx="55381">
                  <c:v>4.93810000000183</c:v>
                </c:pt>
                <c:pt idx="55382">
                  <c:v>4.9382000000018298</c:v>
                </c:pt>
                <c:pt idx="55383">
                  <c:v>4.9383000000018296</c:v>
                </c:pt>
                <c:pt idx="55384">
                  <c:v>4.9384000000018293</c:v>
                </c:pt>
                <c:pt idx="55385">
                  <c:v>4.9385000000018291</c:v>
                </c:pt>
                <c:pt idx="55386">
                  <c:v>4.9386000000018289</c:v>
                </c:pt>
                <c:pt idx="55387">
                  <c:v>4.9387000000018286</c:v>
                </c:pt>
                <c:pt idx="55388">
                  <c:v>4.9388000000018284</c:v>
                </c:pt>
                <c:pt idx="55389">
                  <c:v>4.9389000000018282</c:v>
                </c:pt>
                <c:pt idx="55390">
                  <c:v>4.9390000000018279</c:v>
                </c:pt>
                <c:pt idx="55391">
                  <c:v>4.9391000000018277</c:v>
                </c:pt>
                <c:pt idx="55392">
                  <c:v>4.9392000000018275</c:v>
                </c:pt>
                <c:pt idx="55393">
                  <c:v>4.9393000000018272</c:v>
                </c:pt>
                <c:pt idx="55394">
                  <c:v>4.939400000001827</c:v>
                </c:pt>
                <c:pt idx="55395">
                  <c:v>4.9395000000018268</c:v>
                </c:pt>
                <c:pt idx="55396">
                  <c:v>4.9396000000018265</c:v>
                </c:pt>
                <c:pt idx="55397">
                  <c:v>4.9397000000018263</c:v>
                </c:pt>
                <c:pt idx="55398">
                  <c:v>4.9398000000018261</c:v>
                </c:pt>
                <c:pt idx="55399">
                  <c:v>4.9399000000018258</c:v>
                </c:pt>
                <c:pt idx="55400">
                  <c:v>4.9400000000018256</c:v>
                </c:pt>
                <c:pt idx="55401">
                  <c:v>4.9401000000018254</c:v>
                </c:pt>
                <c:pt idx="55402">
                  <c:v>4.9402000000018251</c:v>
                </c:pt>
                <c:pt idx="55403">
                  <c:v>4.9403000000018249</c:v>
                </c:pt>
                <c:pt idx="55404">
                  <c:v>4.9404000000018247</c:v>
                </c:pt>
                <c:pt idx="55405">
                  <c:v>4.9405000000018244</c:v>
                </c:pt>
                <c:pt idx="55406">
                  <c:v>4.9406000000018242</c:v>
                </c:pt>
                <c:pt idx="55407">
                  <c:v>4.940700000001824</c:v>
                </c:pt>
                <c:pt idx="55408">
                  <c:v>4.9408000000018237</c:v>
                </c:pt>
                <c:pt idx="55409">
                  <c:v>4.9409000000018235</c:v>
                </c:pt>
                <c:pt idx="55410">
                  <c:v>4.9410000000018233</c:v>
                </c:pt>
                <c:pt idx="55411">
                  <c:v>4.941100000001823</c:v>
                </c:pt>
                <c:pt idx="55412">
                  <c:v>4.9412000000018228</c:v>
                </c:pt>
                <c:pt idx="55413">
                  <c:v>4.9413000000018226</c:v>
                </c:pt>
                <c:pt idx="55414">
                  <c:v>4.9414000000018223</c:v>
                </c:pt>
                <c:pt idx="55415">
                  <c:v>4.9415000000018221</c:v>
                </c:pt>
                <c:pt idx="55416">
                  <c:v>4.9416000000018219</c:v>
                </c:pt>
                <c:pt idx="55417">
                  <c:v>4.9417000000018216</c:v>
                </c:pt>
                <c:pt idx="55418">
                  <c:v>4.9418000000018214</c:v>
                </c:pt>
                <c:pt idx="55419">
                  <c:v>4.9419000000018212</c:v>
                </c:pt>
                <c:pt idx="55420">
                  <c:v>4.9420000000018209</c:v>
                </c:pt>
                <c:pt idx="55421">
                  <c:v>4.9421000000018207</c:v>
                </c:pt>
                <c:pt idx="55422">
                  <c:v>4.9422000000018205</c:v>
                </c:pt>
                <c:pt idx="55423">
                  <c:v>4.9423000000018202</c:v>
                </c:pt>
                <c:pt idx="55424">
                  <c:v>4.94240000000182</c:v>
                </c:pt>
                <c:pt idx="55425">
                  <c:v>4.9425000000018198</c:v>
                </c:pt>
                <c:pt idx="55426">
                  <c:v>4.9426000000018195</c:v>
                </c:pt>
                <c:pt idx="55427">
                  <c:v>4.9427000000018193</c:v>
                </c:pt>
                <c:pt idx="55428">
                  <c:v>4.9428000000018191</c:v>
                </c:pt>
                <c:pt idx="55429">
                  <c:v>4.9429000000018188</c:v>
                </c:pt>
                <c:pt idx="55430">
                  <c:v>4.9430000000018186</c:v>
                </c:pt>
                <c:pt idx="55431">
                  <c:v>4.9431000000018184</c:v>
                </c:pt>
                <c:pt idx="55432">
                  <c:v>4.9432000000018181</c:v>
                </c:pt>
                <c:pt idx="55433">
                  <c:v>4.9433000000018179</c:v>
                </c:pt>
                <c:pt idx="55434">
                  <c:v>4.9434000000018177</c:v>
                </c:pt>
                <c:pt idx="55435">
                  <c:v>4.9435000000018174</c:v>
                </c:pt>
                <c:pt idx="55436">
                  <c:v>4.9436000000018172</c:v>
                </c:pt>
                <c:pt idx="55437">
                  <c:v>4.943700000001817</c:v>
                </c:pt>
                <c:pt idx="55438">
                  <c:v>4.9438000000018167</c:v>
                </c:pt>
                <c:pt idx="55439">
                  <c:v>4.9439000000018165</c:v>
                </c:pt>
                <c:pt idx="55440">
                  <c:v>4.9440000000018163</c:v>
                </c:pt>
                <c:pt idx="55441">
                  <c:v>4.944100000001816</c:v>
                </c:pt>
                <c:pt idx="55442">
                  <c:v>4.9442000000018158</c:v>
                </c:pt>
                <c:pt idx="55443">
                  <c:v>4.9443000000018156</c:v>
                </c:pt>
                <c:pt idx="55444">
                  <c:v>4.9444000000018153</c:v>
                </c:pt>
                <c:pt idx="55445">
                  <c:v>4.9445000000018151</c:v>
                </c:pt>
                <c:pt idx="55446">
                  <c:v>4.9446000000018149</c:v>
                </c:pt>
                <c:pt idx="55447">
                  <c:v>4.9447000000018146</c:v>
                </c:pt>
                <c:pt idx="55448">
                  <c:v>4.9448000000018144</c:v>
                </c:pt>
                <c:pt idx="55449">
                  <c:v>4.9449000000018142</c:v>
                </c:pt>
                <c:pt idx="55450">
                  <c:v>4.9450000000018139</c:v>
                </c:pt>
                <c:pt idx="55451">
                  <c:v>4.9451000000018137</c:v>
                </c:pt>
                <c:pt idx="55452">
                  <c:v>4.9452000000018135</c:v>
                </c:pt>
                <c:pt idx="55453">
                  <c:v>4.9453000000018132</c:v>
                </c:pt>
                <c:pt idx="55454">
                  <c:v>4.945400000001813</c:v>
                </c:pt>
                <c:pt idx="55455">
                  <c:v>4.9455000000018128</c:v>
                </c:pt>
                <c:pt idx="55456">
                  <c:v>4.9456000000018125</c:v>
                </c:pt>
                <c:pt idx="55457">
                  <c:v>4.9457000000018123</c:v>
                </c:pt>
                <c:pt idx="55458">
                  <c:v>4.9458000000018121</c:v>
                </c:pt>
                <c:pt idx="55459">
                  <c:v>4.9459000000018118</c:v>
                </c:pt>
                <c:pt idx="55460">
                  <c:v>4.9460000000018116</c:v>
                </c:pt>
                <c:pt idx="55461">
                  <c:v>4.9461000000018114</c:v>
                </c:pt>
                <c:pt idx="55462">
                  <c:v>4.9462000000018111</c:v>
                </c:pt>
                <c:pt idx="55463">
                  <c:v>4.9463000000018109</c:v>
                </c:pt>
                <c:pt idx="55464">
                  <c:v>4.9464000000018107</c:v>
                </c:pt>
                <c:pt idx="55465">
                  <c:v>4.9465000000018104</c:v>
                </c:pt>
                <c:pt idx="55466">
                  <c:v>4.9466000000018102</c:v>
                </c:pt>
                <c:pt idx="55467">
                  <c:v>4.94670000000181</c:v>
                </c:pt>
                <c:pt idx="55468">
                  <c:v>4.9468000000018097</c:v>
                </c:pt>
                <c:pt idx="55469">
                  <c:v>4.9469000000018095</c:v>
                </c:pt>
                <c:pt idx="55470">
                  <c:v>4.9470000000018093</c:v>
                </c:pt>
                <c:pt idx="55471">
                  <c:v>4.9471000000018091</c:v>
                </c:pt>
                <c:pt idx="55472">
                  <c:v>4.9472000000018088</c:v>
                </c:pt>
                <c:pt idx="55473">
                  <c:v>4.9473000000018086</c:v>
                </c:pt>
                <c:pt idx="55474">
                  <c:v>4.9474000000018084</c:v>
                </c:pt>
                <c:pt idx="55475">
                  <c:v>4.9475000000018081</c:v>
                </c:pt>
                <c:pt idx="55476">
                  <c:v>4.9476000000018079</c:v>
                </c:pt>
                <c:pt idx="55477">
                  <c:v>4.9477000000018077</c:v>
                </c:pt>
                <c:pt idx="55478">
                  <c:v>4.9478000000018074</c:v>
                </c:pt>
                <c:pt idx="55479">
                  <c:v>4.9479000000018072</c:v>
                </c:pt>
                <c:pt idx="55480">
                  <c:v>4.948000000001807</c:v>
                </c:pt>
                <c:pt idx="55481">
                  <c:v>4.9481000000018067</c:v>
                </c:pt>
                <c:pt idx="55482">
                  <c:v>4.9482000000018065</c:v>
                </c:pt>
                <c:pt idx="55483">
                  <c:v>4.9483000000018063</c:v>
                </c:pt>
                <c:pt idx="55484">
                  <c:v>4.948400000001806</c:v>
                </c:pt>
                <c:pt idx="55485">
                  <c:v>4.9485000000018058</c:v>
                </c:pt>
                <c:pt idx="55486">
                  <c:v>4.9486000000018056</c:v>
                </c:pt>
                <c:pt idx="55487">
                  <c:v>4.9487000000018053</c:v>
                </c:pt>
                <c:pt idx="55488">
                  <c:v>4.9488000000018051</c:v>
                </c:pt>
                <c:pt idx="55489">
                  <c:v>4.9489000000018049</c:v>
                </c:pt>
                <c:pt idx="55490">
                  <c:v>4.9490000000018046</c:v>
                </c:pt>
                <c:pt idx="55491">
                  <c:v>4.9491000000018044</c:v>
                </c:pt>
                <c:pt idx="55492">
                  <c:v>4.9492000000018042</c:v>
                </c:pt>
                <c:pt idx="55493">
                  <c:v>4.9493000000018039</c:v>
                </c:pt>
                <c:pt idx="55494">
                  <c:v>4.9494000000018037</c:v>
                </c:pt>
                <c:pt idx="55495">
                  <c:v>4.9495000000018035</c:v>
                </c:pt>
                <c:pt idx="55496">
                  <c:v>4.9496000000018032</c:v>
                </c:pt>
                <c:pt idx="55497">
                  <c:v>4.949700000001803</c:v>
                </c:pt>
                <c:pt idx="55498">
                  <c:v>4.9498000000018028</c:v>
                </c:pt>
                <c:pt idx="55499">
                  <c:v>4.9499000000018025</c:v>
                </c:pt>
                <c:pt idx="55500">
                  <c:v>4.9500000000018023</c:v>
                </c:pt>
                <c:pt idx="55501">
                  <c:v>4.9501000000018021</c:v>
                </c:pt>
                <c:pt idx="55502">
                  <c:v>4.9502000000018018</c:v>
                </c:pt>
                <c:pt idx="55503">
                  <c:v>4.9503000000018016</c:v>
                </c:pt>
                <c:pt idx="55504">
                  <c:v>4.9504000000018014</c:v>
                </c:pt>
                <c:pt idx="55505">
                  <c:v>4.9505000000018011</c:v>
                </c:pt>
                <c:pt idx="55506">
                  <c:v>4.9506000000018009</c:v>
                </c:pt>
                <c:pt idx="55507">
                  <c:v>4.9507000000018007</c:v>
                </c:pt>
                <c:pt idx="55508">
                  <c:v>4.9508000000018004</c:v>
                </c:pt>
                <c:pt idx="55509">
                  <c:v>4.9509000000018002</c:v>
                </c:pt>
                <c:pt idx="55510">
                  <c:v>4.9510000000018</c:v>
                </c:pt>
                <c:pt idx="55511">
                  <c:v>4.9511000000017997</c:v>
                </c:pt>
                <c:pt idx="55512">
                  <c:v>4.9512000000017995</c:v>
                </c:pt>
                <c:pt idx="55513">
                  <c:v>4.9513000000017993</c:v>
                </c:pt>
                <c:pt idx="55514">
                  <c:v>4.951400000001799</c:v>
                </c:pt>
                <c:pt idx="55515">
                  <c:v>4.9515000000017988</c:v>
                </c:pt>
                <c:pt idx="55516">
                  <c:v>4.9516000000017986</c:v>
                </c:pt>
                <c:pt idx="55517">
                  <c:v>4.9517000000017983</c:v>
                </c:pt>
                <c:pt idx="55518">
                  <c:v>4.9518000000017981</c:v>
                </c:pt>
                <c:pt idx="55519">
                  <c:v>4.9519000000017979</c:v>
                </c:pt>
                <c:pt idx="55520">
                  <c:v>4.9520000000017976</c:v>
                </c:pt>
                <c:pt idx="55521">
                  <c:v>4.9521000000017974</c:v>
                </c:pt>
                <c:pt idx="55522">
                  <c:v>4.9522000000017972</c:v>
                </c:pt>
                <c:pt idx="55523">
                  <c:v>4.9523000000017969</c:v>
                </c:pt>
                <c:pt idx="55524">
                  <c:v>4.9524000000017967</c:v>
                </c:pt>
                <c:pt idx="55525">
                  <c:v>4.9525000000017965</c:v>
                </c:pt>
                <c:pt idx="55526">
                  <c:v>4.9526000000017962</c:v>
                </c:pt>
                <c:pt idx="55527">
                  <c:v>4.952700000001796</c:v>
                </c:pt>
                <c:pt idx="55528">
                  <c:v>4.9528000000017958</c:v>
                </c:pt>
                <c:pt idx="55529">
                  <c:v>4.9529000000017955</c:v>
                </c:pt>
                <c:pt idx="55530">
                  <c:v>4.9530000000017953</c:v>
                </c:pt>
                <c:pt idx="55531">
                  <c:v>4.9531000000017951</c:v>
                </c:pt>
                <c:pt idx="55532">
                  <c:v>4.9532000000017948</c:v>
                </c:pt>
                <c:pt idx="55533">
                  <c:v>4.9533000000017946</c:v>
                </c:pt>
                <c:pt idx="55534">
                  <c:v>4.9534000000017944</c:v>
                </c:pt>
                <c:pt idx="55535">
                  <c:v>4.9535000000017941</c:v>
                </c:pt>
                <c:pt idx="55536">
                  <c:v>4.9536000000017939</c:v>
                </c:pt>
                <c:pt idx="55537">
                  <c:v>4.9537000000017937</c:v>
                </c:pt>
                <c:pt idx="55538">
                  <c:v>4.9538000000017934</c:v>
                </c:pt>
                <c:pt idx="55539">
                  <c:v>4.9539000000017932</c:v>
                </c:pt>
                <c:pt idx="55540">
                  <c:v>4.954000000001793</c:v>
                </c:pt>
                <c:pt idx="55541">
                  <c:v>4.9541000000017927</c:v>
                </c:pt>
                <c:pt idx="55542">
                  <c:v>4.9542000000017925</c:v>
                </c:pt>
                <c:pt idx="55543">
                  <c:v>4.9543000000017923</c:v>
                </c:pt>
                <c:pt idx="55544">
                  <c:v>4.954400000001792</c:v>
                </c:pt>
                <c:pt idx="55545">
                  <c:v>4.9545000000017918</c:v>
                </c:pt>
                <c:pt idx="55546">
                  <c:v>4.9546000000017916</c:v>
                </c:pt>
                <c:pt idx="55547">
                  <c:v>4.9547000000017913</c:v>
                </c:pt>
                <c:pt idx="55548">
                  <c:v>4.9548000000017911</c:v>
                </c:pt>
                <c:pt idx="55549">
                  <c:v>4.9549000000017909</c:v>
                </c:pt>
                <c:pt idx="55550">
                  <c:v>4.9550000000017906</c:v>
                </c:pt>
                <c:pt idx="55551">
                  <c:v>4.9551000000017904</c:v>
                </c:pt>
                <c:pt idx="55552">
                  <c:v>4.9552000000017902</c:v>
                </c:pt>
                <c:pt idx="55553">
                  <c:v>4.9553000000017899</c:v>
                </c:pt>
                <c:pt idx="55554">
                  <c:v>4.9554000000017897</c:v>
                </c:pt>
                <c:pt idx="55555">
                  <c:v>4.9555000000017895</c:v>
                </c:pt>
                <c:pt idx="55556">
                  <c:v>4.9556000000017892</c:v>
                </c:pt>
                <c:pt idx="55557">
                  <c:v>4.955700000001789</c:v>
                </c:pt>
                <c:pt idx="55558">
                  <c:v>4.9558000000017888</c:v>
                </c:pt>
                <c:pt idx="55559">
                  <c:v>4.9559000000017885</c:v>
                </c:pt>
                <c:pt idx="55560">
                  <c:v>4.9560000000017883</c:v>
                </c:pt>
                <c:pt idx="55561">
                  <c:v>4.9561000000017881</c:v>
                </c:pt>
                <c:pt idx="55562">
                  <c:v>4.9562000000017878</c:v>
                </c:pt>
                <c:pt idx="55563">
                  <c:v>4.9563000000017876</c:v>
                </c:pt>
                <c:pt idx="55564">
                  <c:v>4.9564000000017874</c:v>
                </c:pt>
                <c:pt idx="55565">
                  <c:v>4.9565000000017871</c:v>
                </c:pt>
                <c:pt idx="55566">
                  <c:v>4.9566000000017869</c:v>
                </c:pt>
                <c:pt idx="55567">
                  <c:v>4.9567000000017867</c:v>
                </c:pt>
                <c:pt idx="55568">
                  <c:v>4.9568000000017864</c:v>
                </c:pt>
                <c:pt idx="55569">
                  <c:v>4.9569000000017862</c:v>
                </c:pt>
                <c:pt idx="55570">
                  <c:v>4.957000000001786</c:v>
                </c:pt>
                <c:pt idx="55571">
                  <c:v>4.9571000000017857</c:v>
                </c:pt>
                <c:pt idx="55572">
                  <c:v>4.9572000000017855</c:v>
                </c:pt>
                <c:pt idx="55573">
                  <c:v>4.9573000000017853</c:v>
                </c:pt>
                <c:pt idx="55574">
                  <c:v>4.957400000001785</c:v>
                </c:pt>
                <c:pt idx="55575">
                  <c:v>4.9575000000017848</c:v>
                </c:pt>
                <c:pt idx="55576">
                  <c:v>4.9576000000017846</c:v>
                </c:pt>
                <c:pt idx="55577">
                  <c:v>4.9577000000017843</c:v>
                </c:pt>
                <c:pt idx="55578">
                  <c:v>4.9578000000017841</c:v>
                </c:pt>
                <c:pt idx="55579">
                  <c:v>4.9579000000017839</c:v>
                </c:pt>
                <c:pt idx="55580">
                  <c:v>4.9580000000017836</c:v>
                </c:pt>
                <c:pt idx="55581">
                  <c:v>4.9581000000017834</c:v>
                </c:pt>
                <c:pt idx="55582">
                  <c:v>4.9582000000017832</c:v>
                </c:pt>
                <c:pt idx="55583">
                  <c:v>4.9583000000017829</c:v>
                </c:pt>
                <c:pt idx="55584">
                  <c:v>4.9584000000017827</c:v>
                </c:pt>
                <c:pt idx="55585">
                  <c:v>4.9585000000017825</c:v>
                </c:pt>
                <c:pt idx="55586">
                  <c:v>4.9586000000017822</c:v>
                </c:pt>
                <c:pt idx="55587">
                  <c:v>4.958700000001782</c:v>
                </c:pt>
                <c:pt idx="55588">
                  <c:v>4.9588000000017818</c:v>
                </c:pt>
                <c:pt idx="55589">
                  <c:v>4.9589000000017815</c:v>
                </c:pt>
                <c:pt idx="55590">
                  <c:v>4.9590000000017813</c:v>
                </c:pt>
                <c:pt idx="55591">
                  <c:v>4.9591000000017811</c:v>
                </c:pt>
                <c:pt idx="55592">
                  <c:v>4.9592000000017809</c:v>
                </c:pt>
                <c:pt idx="55593">
                  <c:v>4.9593000000017806</c:v>
                </c:pt>
                <c:pt idx="55594">
                  <c:v>4.9594000000017804</c:v>
                </c:pt>
                <c:pt idx="55595">
                  <c:v>4.9595000000017802</c:v>
                </c:pt>
                <c:pt idx="55596">
                  <c:v>4.9596000000017799</c:v>
                </c:pt>
                <c:pt idx="55597">
                  <c:v>4.9597000000017797</c:v>
                </c:pt>
                <c:pt idx="55598">
                  <c:v>4.9598000000017795</c:v>
                </c:pt>
                <c:pt idx="55599">
                  <c:v>4.9599000000017792</c:v>
                </c:pt>
                <c:pt idx="55600">
                  <c:v>4.960000000001779</c:v>
                </c:pt>
                <c:pt idx="55601">
                  <c:v>4.9601000000017788</c:v>
                </c:pt>
                <c:pt idx="55602">
                  <c:v>4.9602000000017785</c:v>
                </c:pt>
                <c:pt idx="55603">
                  <c:v>4.9603000000017783</c:v>
                </c:pt>
                <c:pt idx="55604">
                  <c:v>4.9604000000017781</c:v>
                </c:pt>
                <c:pt idx="55605">
                  <c:v>4.9605000000017778</c:v>
                </c:pt>
                <c:pt idx="55606">
                  <c:v>4.9606000000017776</c:v>
                </c:pt>
                <c:pt idx="55607">
                  <c:v>4.9607000000017774</c:v>
                </c:pt>
                <c:pt idx="55608">
                  <c:v>4.9608000000017771</c:v>
                </c:pt>
                <c:pt idx="55609">
                  <c:v>4.9609000000017769</c:v>
                </c:pt>
                <c:pt idx="55610">
                  <c:v>4.9610000000017767</c:v>
                </c:pt>
                <c:pt idx="55611">
                  <c:v>4.9611000000017764</c:v>
                </c:pt>
                <c:pt idx="55612">
                  <c:v>4.9612000000017762</c:v>
                </c:pt>
                <c:pt idx="55613">
                  <c:v>4.961300000001776</c:v>
                </c:pt>
                <c:pt idx="55614">
                  <c:v>4.9614000000017757</c:v>
                </c:pt>
                <c:pt idx="55615">
                  <c:v>4.9615000000017755</c:v>
                </c:pt>
                <c:pt idx="55616">
                  <c:v>4.9616000000017753</c:v>
                </c:pt>
                <c:pt idx="55617">
                  <c:v>4.961700000001775</c:v>
                </c:pt>
                <c:pt idx="55618">
                  <c:v>4.9618000000017748</c:v>
                </c:pt>
                <c:pt idx="55619">
                  <c:v>4.9619000000017746</c:v>
                </c:pt>
                <c:pt idx="55620">
                  <c:v>4.9620000000017743</c:v>
                </c:pt>
                <c:pt idx="55621">
                  <c:v>4.9621000000017741</c:v>
                </c:pt>
                <c:pt idx="55622">
                  <c:v>4.9622000000017739</c:v>
                </c:pt>
                <c:pt idx="55623">
                  <c:v>4.9623000000017736</c:v>
                </c:pt>
                <c:pt idx="55624">
                  <c:v>4.9624000000017734</c:v>
                </c:pt>
                <c:pt idx="55625">
                  <c:v>4.9625000000017732</c:v>
                </c:pt>
                <c:pt idx="55626">
                  <c:v>4.9626000000017729</c:v>
                </c:pt>
                <c:pt idx="55627">
                  <c:v>4.9627000000017727</c:v>
                </c:pt>
                <c:pt idx="55628">
                  <c:v>4.9628000000017725</c:v>
                </c:pt>
                <c:pt idx="55629">
                  <c:v>4.9629000000017722</c:v>
                </c:pt>
                <c:pt idx="55630">
                  <c:v>4.963000000001772</c:v>
                </c:pt>
                <c:pt idx="55631">
                  <c:v>4.9631000000017718</c:v>
                </c:pt>
                <c:pt idx="55632">
                  <c:v>4.9632000000017715</c:v>
                </c:pt>
                <c:pt idx="55633">
                  <c:v>4.9633000000017713</c:v>
                </c:pt>
                <c:pt idx="55634">
                  <c:v>4.9634000000017711</c:v>
                </c:pt>
                <c:pt idx="55635">
                  <c:v>4.9635000000017708</c:v>
                </c:pt>
                <c:pt idx="55636">
                  <c:v>4.9636000000017706</c:v>
                </c:pt>
                <c:pt idx="55637">
                  <c:v>4.9637000000017704</c:v>
                </c:pt>
                <c:pt idx="55638">
                  <c:v>4.9638000000017701</c:v>
                </c:pt>
                <c:pt idx="55639">
                  <c:v>4.9639000000017699</c:v>
                </c:pt>
                <c:pt idx="55640">
                  <c:v>4.9640000000017697</c:v>
                </c:pt>
                <c:pt idx="55641">
                  <c:v>4.9641000000017694</c:v>
                </c:pt>
                <c:pt idx="55642">
                  <c:v>4.9642000000017692</c:v>
                </c:pt>
                <c:pt idx="55643">
                  <c:v>4.964300000001769</c:v>
                </c:pt>
                <c:pt idx="55644">
                  <c:v>4.9644000000017687</c:v>
                </c:pt>
                <c:pt idx="55645">
                  <c:v>4.9645000000017685</c:v>
                </c:pt>
                <c:pt idx="55646">
                  <c:v>4.9646000000017683</c:v>
                </c:pt>
                <c:pt idx="55647">
                  <c:v>4.964700000001768</c:v>
                </c:pt>
                <c:pt idx="55648">
                  <c:v>4.9648000000017678</c:v>
                </c:pt>
                <c:pt idx="55649">
                  <c:v>4.9649000000017676</c:v>
                </c:pt>
                <c:pt idx="55650">
                  <c:v>4.9650000000017673</c:v>
                </c:pt>
                <c:pt idx="55651">
                  <c:v>4.9651000000017671</c:v>
                </c:pt>
                <c:pt idx="55652">
                  <c:v>4.9652000000017669</c:v>
                </c:pt>
                <c:pt idx="55653">
                  <c:v>4.9653000000017666</c:v>
                </c:pt>
                <c:pt idx="55654">
                  <c:v>4.9654000000017664</c:v>
                </c:pt>
                <c:pt idx="55655">
                  <c:v>4.9655000000017662</c:v>
                </c:pt>
                <c:pt idx="55656">
                  <c:v>4.9656000000017659</c:v>
                </c:pt>
                <c:pt idx="55657">
                  <c:v>4.9657000000017657</c:v>
                </c:pt>
                <c:pt idx="55658">
                  <c:v>4.9658000000017655</c:v>
                </c:pt>
                <c:pt idx="55659">
                  <c:v>4.9659000000017652</c:v>
                </c:pt>
                <c:pt idx="55660">
                  <c:v>4.966000000001765</c:v>
                </c:pt>
                <c:pt idx="55661">
                  <c:v>4.9661000000017648</c:v>
                </c:pt>
                <c:pt idx="55662">
                  <c:v>4.9662000000017645</c:v>
                </c:pt>
                <c:pt idx="55663">
                  <c:v>4.9663000000017643</c:v>
                </c:pt>
                <c:pt idx="55664">
                  <c:v>4.9664000000017641</c:v>
                </c:pt>
                <c:pt idx="55665">
                  <c:v>4.9665000000017638</c:v>
                </c:pt>
                <c:pt idx="55666">
                  <c:v>4.9666000000017636</c:v>
                </c:pt>
                <c:pt idx="55667">
                  <c:v>4.9667000000017634</c:v>
                </c:pt>
                <c:pt idx="55668">
                  <c:v>4.9668000000017631</c:v>
                </c:pt>
                <c:pt idx="55669">
                  <c:v>4.9669000000017629</c:v>
                </c:pt>
                <c:pt idx="55670">
                  <c:v>4.9670000000017627</c:v>
                </c:pt>
                <c:pt idx="55671">
                  <c:v>4.9671000000017624</c:v>
                </c:pt>
                <c:pt idx="55672">
                  <c:v>4.9672000000017622</c:v>
                </c:pt>
                <c:pt idx="55673">
                  <c:v>4.967300000001762</c:v>
                </c:pt>
                <c:pt idx="55674">
                  <c:v>4.9674000000017617</c:v>
                </c:pt>
                <c:pt idx="55675">
                  <c:v>4.9675000000017615</c:v>
                </c:pt>
                <c:pt idx="55676">
                  <c:v>4.9676000000017613</c:v>
                </c:pt>
                <c:pt idx="55677">
                  <c:v>4.967700000001761</c:v>
                </c:pt>
                <c:pt idx="55678">
                  <c:v>4.9678000000017608</c:v>
                </c:pt>
                <c:pt idx="55679">
                  <c:v>4.9679000000017606</c:v>
                </c:pt>
                <c:pt idx="55680">
                  <c:v>4.9680000000017603</c:v>
                </c:pt>
                <c:pt idx="55681">
                  <c:v>4.9681000000017601</c:v>
                </c:pt>
                <c:pt idx="55682">
                  <c:v>4.9682000000017599</c:v>
                </c:pt>
                <c:pt idx="55683">
                  <c:v>4.9683000000017596</c:v>
                </c:pt>
                <c:pt idx="55684">
                  <c:v>4.9684000000017594</c:v>
                </c:pt>
                <c:pt idx="55685">
                  <c:v>4.9685000000017592</c:v>
                </c:pt>
                <c:pt idx="55686">
                  <c:v>4.9686000000017589</c:v>
                </c:pt>
                <c:pt idx="55687">
                  <c:v>4.9687000000017587</c:v>
                </c:pt>
                <c:pt idx="55688">
                  <c:v>4.9688000000017585</c:v>
                </c:pt>
                <c:pt idx="55689">
                  <c:v>4.9689000000017582</c:v>
                </c:pt>
                <c:pt idx="55690">
                  <c:v>4.969000000001758</c:v>
                </c:pt>
                <c:pt idx="55691">
                  <c:v>4.9691000000017578</c:v>
                </c:pt>
                <c:pt idx="55692">
                  <c:v>4.9692000000017575</c:v>
                </c:pt>
                <c:pt idx="55693">
                  <c:v>4.9693000000017573</c:v>
                </c:pt>
                <c:pt idx="55694">
                  <c:v>4.9694000000017571</c:v>
                </c:pt>
                <c:pt idx="55695">
                  <c:v>4.9695000000017568</c:v>
                </c:pt>
                <c:pt idx="55696">
                  <c:v>4.9696000000017566</c:v>
                </c:pt>
                <c:pt idx="55697">
                  <c:v>4.9697000000017564</c:v>
                </c:pt>
                <c:pt idx="55698">
                  <c:v>4.9698000000017561</c:v>
                </c:pt>
                <c:pt idx="55699">
                  <c:v>4.9699000000017559</c:v>
                </c:pt>
                <c:pt idx="55700">
                  <c:v>4.9700000000017557</c:v>
                </c:pt>
                <c:pt idx="55701">
                  <c:v>4.9701000000017554</c:v>
                </c:pt>
                <c:pt idx="55702">
                  <c:v>4.9702000000017552</c:v>
                </c:pt>
                <c:pt idx="55703">
                  <c:v>4.970300000001755</c:v>
                </c:pt>
                <c:pt idx="55704">
                  <c:v>4.9704000000017547</c:v>
                </c:pt>
                <c:pt idx="55705">
                  <c:v>4.9705000000017545</c:v>
                </c:pt>
                <c:pt idx="55706">
                  <c:v>4.9706000000017543</c:v>
                </c:pt>
                <c:pt idx="55707">
                  <c:v>4.970700000001754</c:v>
                </c:pt>
                <c:pt idx="55708">
                  <c:v>4.9708000000017538</c:v>
                </c:pt>
                <c:pt idx="55709">
                  <c:v>4.9709000000017536</c:v>
                </c:pt>
                <c:pt idx="55710">
                  <c:v>4.9710000000017533</c:v>
                </c:pt>
                <c:pt idx="55711">
                  <c:v>4.9711000000017531</c:v>
                </c:pt>
                <c:pt idx="55712">
                  <c:v>4.9712000000017529</c:v>
                </c:pt>
                <c:pt idx="55713">
                  <c:v>4.9713000000017527</c:v>
                </c:pt>
                <c:pt idx="55714">
                  <c:v>4.9714000000017524</c:v>
                </c:pt>
                <c:pt idx="55715">
                  <c:v>4.9715000000017522</c:v>
                </c:pt>
                <c:pt idx="55716">
                  <c:v>4.971600000001752</c:v>
                </c:pt>
                <c:pt idx="55717">
                  <c:v>4.9717000000017517</c:v>
                </c:pt>
                <c:pt idx="55718">
                  <c:v>4.9718000000017515</c:v>
                </c:pt>
                <c:pt idx="55719">
                  <c:v>4.9719000000017513</c:v>
                </c:pt>
                <c:pt idx="55720">
                  <c:v>4.972000000001751</c:v>
                </c:pt>
                <c:pt idx="55721">
                  <c:v>4.9721000000017508</c:v>
                </c:pt>
                <c:pt idx="55722">
                  <c:v>4.9722000000017506</c:v>
                </c:pt>
                <c:pt idx="55723">
                  <c:v>4.9723000000017503</c:v>
                </c:pt>
                <c:pt idx="55724">
                  <c:v>4.9724000000017501</c:v>
                </c:pt>
                <c:pt idx="55725">
                  <c:v>4.9725000000017499</c:v>
                </c:pt>
                <c:pt idx="55726">
                  <c:v>4.9726000000017496</c:v>
                </c:pt>
                <c:pt idx="55727">
                  <c:v>4.9727000000017494</c:v>
                </c:pt>
                <c:pt idx="55728">
                  <c:v>4.9728000000017492</c:v>
                </c:pt>
                <c:pt idx="55729">
                  <c:v>4.9729000000017489</c:v>
                </c:pt>
                <c:pt idx="55730">
                  <c:v>4.9730000000017487</c:v>
                </c:pt>
                <c:pt idx="55731">
                  <c:v>4.9731000000017485</c:v>
                </c:pt>
                <c:pt idx="55732">
                  <c:v>4.9732000000017482</c:v>
                </c:pt>
                <c:pt idx="55733">
                  <c:v>4.973300000001748</c:v>
                </c:pt>
                <c:pt idx="55734">
                  <c:v>4.9734000000017478</c:v>
                </c:pt>
                <c:pt idx="55735">
                  <c:v>4.9735000000017475</c:v>
                </c:pt>
                <c:pt idx="55736">
                  <c:v>4.9736000000017473</c:v>
                </c:pt>
                <c:pt idx="55737">
                  <c:v>4.9737000000017471</c:v>
                </c:pt>
                <c:pt idx="55738">
                  <c:v>4.9738000000017468</c:v>
                </c:pt>
                <c:pt idx="55739">
                  <c:v>4.9739000000017466</c:v>
                </c:pt>
                <c:pt idx="55740">
                  <c:v>4.9740000000017464</c:v>
                </c:pt>
                <c:pt idx="55741">
                  <c:v>4.9741000000017461</c:v>
                </c:pt>
                <c:pt idx="55742">
                  <c:v>4.9742000000017459</c:v>
                </c:pt>
                <c:pt idx="55743">
                  <c:v>4.9743000000017457</c:v>
                </c:pt>
                <c:pt idx="55744">
                  <c:v>4.9744000000017454</c:v>
                </c:pt>
                <c:pt idx="55745">
                  <c:v>4.9745000000017452</c:v>
                </c:pt>
                <c:pt idx="55746">
                  <c:v>4.974600000001745</c:v>
                </c:pt>
                <c:pt idx="55747">
                  <c:v>4.9747000000017447</c:v>
                </c:pt>
                <c:pt idx="55748">
                  <c:v>4.9748000000017445</c:v>
                </c:pt>
                <c:pt idx="55749">
                  <c:v>4.9749000000017443</c:v>
                </c:pt>
                <c:pt idx="55750">
                  <c:v>4.975000000001744</c:v>
                </c:pt>
                <c:pt idx="55751">
                  <c:v>4.9751000000017438</c:v>
                </c:pt>
                <c:pt idx="55752">
                  <c:v>4.9752000000017436</c:v>
                </c:pt>
                <c:pt idx="55753">
                  <c:v>4.9753000000017433</c:v>
                </c:pt>
                <c:pt idx="55754">
                  <c:v>4.9754000000017431</c:v>
                </c:pt>
                <c:pt idx="55755">
                  <c:v>4.9755000000017429</c:v>
                </c:pt>
                <c:pt idx="55756">
                  <c:v>4.9756000000017426</c:v>
                </c:pt>
                <c:pt idx="55757">
                  <c:v>4.9757000000017424</c:v>
                </c:pt>
                <c:pt idx="55758">
                  <c:v>4.9758000000017422</c:v>
                </c:pt>
                <c:pt idx="55759">
                  <c:v>4.9759000000017419</c:v>
                </c:pt>
                <c:pt idx="55760">
                  <c:v>4.9760000000017417</c:v>
                </c:pt>
                <c:pt idx="55761">
                  <c:v>4.9761000000017415</c:v>
                </c:pt>
                <c:pt idx="55762">
                  <c:v>4.9762000000017412</c:v>
                </c:pt>
                <c:pt idx="55763">
                  <c:v>4.976300000001741</c:v>
                </c:pt>
                <c:pt idx="55764">
                  <c:v>4.9764000000017408</c:v>
                </c:pt>
                <c:pt idx="55765">
                  <c:v>4.9765000000017405</c:v>
                </c:pt>
                <c:pt idx="55766">
                  <c:v>4.9766000000017403</c:v>
                </c:pt>
                <c:pt idx="55767">
                  <c:v>4.9767000000017401</c:v>
                </c:pt>
                <c:pt idx="55768">
                  <c:v>4.9768000000017398</c:v>
                </c:pt>
                <c:pt idx="55769">
                  <c:v>4.9769000000017396</c:v>
                </c:pt>
                <c:pt idx="55770">
                  <c:v>4.9770000000017394</c:v>
                </c:pt>
                <c:pt idx="55771">
                  <c:v>4.9771000000017391</c:v>
                </c:pt>
                <c:pt idx="55772">
                  <c:v>4.9772000000017389</c:v>
                </c:pt>
                <c:pt idx="55773">
                  <c:v>4.9773000000017387</c:v>
                </c:pt>
                <c:pt idx="55774">
                  <c:v>4.9774000000017384</c:v>
                </c:pt>
                <c:pt idx="55775">
                  <c:v>4.9775000000017382</c:v>
                </c:pt>
                <c:pt idx="55776">
                  <c:v>4.977600000001738</c:v>
                </c:pt>
                <c:pt idx="55777">
                  <c:v>4.9777000000017377</c:v>
                </c:pt>
                <c:pt idx="55778">
                  <c:v>4.9778000000017375</c:v>
                </c:pt>
                <c:pt idx="55779">
                  <c:v>4.9779000000017373</c:v>
                </c:pt>
                <c:pt idx="55780">
                  <c:v>4.978000000001737</c:v>
                </c:pt>
                <c:pt idx="55781">
                  <c:v>4.9781000000017368</c:v>
                </c:pt>
                <c:pt idx="55782">
                  <c:v>4.9782000000017366</c:v>
                </c:pt>
                <c:pt idx="55783">
                  <c:v>4.9783000000017363</c:v>
                </c:pt>
                <c:pt idx="55784">
                  <c:v>4.9784000000017361</c:v>
                </c:pt>
                <c:pt idx="55785">
                  <c:v>4.9785000000017359</c:v>
                </c:pt>
                <c:pt idx="55786">
                  <c:v>4.9786000000017356</c:v>
                </c:pt>
                <c:pt idx="55787">
                  <c:v>4.9787000000017354</c:v>
                </c:pt>
                <c:pt idx="55788">
                  <c:v>4.9788000000017352</c:v>
                </c:pt>
                <c:pt idx="55789">
                  <c:v>4.9789000000017349</c:v>
                </c:pt>
                <c:pt idx="55790">
                  <c:v>4.9790000000017347</c:v>
                </c:pt>
                <c:pt idx="55791">
                  <c:v>4.9791000000017345</c:v>
                </c:pt>
                <c:pt idx="55792">
                  <c:v>4.9792000000017342</c:v>
                </c:pt>
                <c:pt idx="55793">
                  <c:v>4.979300000001734</c:v>
                </c:pt>
                <c:pt idx="55794">
                  <c:v>4.9794000000017338</c:v>
                </c:pt>
                <c:pt idx="55795">
                  <c:v>4.9795000000017335</c:v>
                </c:pt>
                <c:pt idx="55796">
                  <c:v>4.9796000000017333</c:v>
                </c:pt>
                <c:pt idx="55797">
                  <c:v>4.9797000000017331</c:v>
                </c:pt>
                <c:pt idx="55798">
                  <c:v>4.9798000000017328</c:v>
                </c:pt>
                <c:pt idx="55799">
                  <c:v>4.9799000000017326</c:v>
                </c:pt>
                <c:pt idx="55800">
                  <c:v>4.9800000000017324</c:v>
                </c:pt>
                <c:pt idx="55801">
                  <c:v>4.9801000000017321</c:v>
                </c:pt>
                <c:pt idx="55802">
                  <c:v>4.9802000000017319</c:v>
                </c:pt>
                <c:pt idx="55803">
                  <c:v>4.9803000000017317</c:v>
                </c:pt>
                <c:pt idx="55804">
                  <c:v>4.9804000000017314</c:v>
                </c:pt>
                <c:pt idx="55805">
                  <c:v>4.9805000000017312</c:v>
                </c:pt>
                <c:pt idx="55806">
                  <c:v>4.980600000001731</c:v>
                </c:pt>
                <c:pt idx="55807">
                  <c:v>4.9807000000017307</c:v>
                </c:pt>
                <c:pt idx="55808">
                  <c:v>4.9808000000017305</c:v>
                </c:pt>
                <c:pt idx="55809">
                  <c:v>4.9809000000017303</c:v>
                </c:pt>
                <c:pt idx="55810">
                  <c:v>4.98100000000173</c:v>
                </c:pt>
                <c:pt idx="55811">
                  <c:v>4.9811000000017298</c:v>
                </c:pt>
                <c:pt idx="55812">
                  <c:v>4.9812000000017296</c:v>
                </c:pt>
                <c:pt idx="55813">
                  <c:v>4.9813000000017293</c:v>
                </c:pt>
                <c:pt idx="55814">
                  <c:v>4.9814000000017291</c:v>
                </c:pt>
                <c:pt idx="55815">
                  <c:v>4.9815000000017289</c:v>
                </c:pt>
                <c:pt idx="55816">
                  <c:v>4.9816000000017286</c:v>
                </c:pt>
                <c:pt idx="55817">
                  <c:v>4.9817000000017284</c:v>
                </c:pt>
                <c:pt idx="55818">
                  <c:v>4.9818000000017282</c:v>
                </c:pt>
                <c:pt idx="55819">
                  <c:v>4.9819000000017279</c:v>
                </c:pt>
                <c:pt idx="55820">
                  <c:v>4.9820000000017277</c:v>
                </c:pt>
                <c:pt idx="55821">
                  <c:v>4.9821000000017275</c:v>
                </c:pt>
                <c:pt idx="55822">
                  <c:v>4.9822000000017272</c:v>
                </c:pt>
                <c:pt idx="55823">
                  <c:v>4.982300000001727</c:v>
                </c:pt>
                <c:pt idx="55824">
                  <c:v>4.9824000000017268</c:v>
                </c:pt>
                <c:pt idx="55825">
                  <c:v>4.9825000000017265</c:v>
                </c:pt>
                <c:pt idx="55826">
                  <c:v>4.9826000000017263</c:v>
                </c:pt>
                <c:pt idx="55827">
                  <c:v>4.9827000000017261</c:v>
                </c:pt>
                <c:pt idx="55828">
                  <c:v>4.9828000000017258</c:v>
                </c:pt>
                <c:pt idx="55829">
                  <c:v>4.9829000000017256</c:v>
                </c:pt>
                <c:pt idx="55830">
                  <c:v>4.9830000000017254</c:v>
                </c:pt>
                <c:pt idx="55831">
                  <c:v>4.9831000000017251</c:v>
                </c:pt>
                <c:pt idx="55832">
                  <c:v>4.9832000000017249</c:v>
                </c:pt>
                <c:pt idx="55833">
                  <c:v>4.9833000000017247</c:v>
                </c:pt>
                <c:pt idx="55834">
                  <c:v>4.9834000000017245</c:v>
                </c:pt>
                <c:pt idx="55835">
                  <c:v>4.9835000000017242</c:v>
                </c:pt>
                <c:pt idx="55836">
                  <c:v>4.983600000001724</c:v>
                </c:pt>
                <c:pt idx="55837">
                  <c:v>4.9837000000017238</c:v>
                </c:pt>
                <c:pt idx="55838">
                  <c:v>4.9838000000017235</c:v>
                </c:pt>
                <c:pt idx="55839">
                  <c:v>4.9839000000017233</c:v>
                </c:pt>
                <c:pt idx="55840">
                  <c:v>4.9840000000017231</c:v>
                </c:pt>
                <c:pt idx="55841">
                  <c:v>4.9841000000017228</c:v>
                </c:pt>
                <c:pt idx="55842">
                  <c:v>4.9842000000017226</c:v>
                </c:pt>
                <c:pt idx="55843">
                  <c:v>4.9843000000017224</c:v>
                </c:pt>
                <c:pt idx="55844">
                  <c:v>4.9844000000017221</c:v>
                </c:pt>
                <c:pt idx="55845">
                  <c:v>4.9845000000017219</c:v>
                </c:pt>
                <c:pt idx="55846">
                  <c:v>4.9846000000017217</c:v>
                </c:pt>
                <c:pt idx="55847">
                  <c:v>4.9847000000017214</c:v>
                </c:pt>
                <c:pt idx="55848">
                  <c:v>4.9848000000017212</c:v>
                </c:pt>
                <c:pt idx="55849">
                  <c:v>4.984900000001721</c:v>
                </c:pt>
                <c:pt idx="55850">
                  <c:v>4.9850000000017207</c:v>
                </c:pt>
                <c:pt idx="55851">
                  <c:v>4.9851000000017205</c:v>
                </c:pt>
                <c:pt idx="55852">
                  <c:v>4.9852000000017203</c:v>
                </c:pt>
                <c:pt idx="55853">
                  <c:v>4.98530000000172</c:v>
                </c:pt>
                <c:pt idx="55854">
                  <c:v>4.9854000000017198</c:v>
                </c:pt>
                <c:pt idx="55855">
                  <c:v>4.9855000000017196</c:v>
                </c:pt>
                <c:pt idx="55856">
                  <c:v>4.9856000000017193</c:v>
                </c:pt>
                <c:pt idx="55857">
                  <c:v>4.9857000000017191</c:v>
                </c:pt>
                <c:pt idx="55858">
                  <c:v>4.9858000000017189</c:v>
                </c:pt>
                <c:pt idx="55859">
                  <c:v>4.9859000000017186</c:v>
                </c:pt>
                <c:pt idx="55860">
                  <c:v>4.9860000000017184</c:v>
                </c:pt>
                <c:pt idx="55861">
                  <c:v>4.9861000000017182</c:v>
                </c:pt>
                <c:pt idx="55862">
                  <c:v>4.9862000000017179</c:v>
                </c:pt>
                <c:pt idx="55863">
                  <c:v>4.9863000000017177</c:v>
                </c:pt>
                <c:pt idx="55864">
                  <c:v>4.9864000000017175</c:v>
                </c:pt>
                <c:pt idx="55865">
                  <c:v>4.9865000000017172</c:v>
                </c:pt>
                <c:pt idx="55866">
                  <c:v>4.986600000001717</c:v>
                </c:pt>
                <c:pt idx="55867">
                  <c:v>4.9867000000017168</c:v>
                </c:pt>
                <c:pt idx="55868">
                  <c:v>4.9868000000017165</c:v>
                </c:pt>
                <c:pt idx="55869">
                  <c:v>4.9869000000017163</c:v>
                </c:pt>
                <c:pt idx="55870">
                  <c:v>4.9870000000017161</c:v>
                </c:pt>
                <c:pt idx="55871">
                  <c:v>4.9871000000017158</c:v>
                </c:pt>
                <c:pt idx="55872">
                  <c:v>4.9872000000017156</c:v>
                </c:pt>
                <c:pt idx="55873">
                  <c:v>4.9873000000017154</c:v>
                </c:pt>
                <c:pt idx="55874">
                  <c:v>4.9874000000017151</c:v>
                </c:pt>
                <c:pt idx="55875">
                  <c:v>4.9875000000017149</c:v>
                </c:pt>
                <c:pt idx="55876">
                  <c:v>4.9876000000017147</c:v>
                </c:pt>
                <c:pt idx="55877">
                  <c:v>4.9877000000017144</c:v>
                </c:pt>
                <c:pt idx="55878">
                  <c:v>4.9878000000017142</c:v>
                </c:pt>
                <c:pt idx="55879">
                  <c:v>4.987900000001714</c:v>
                </c:pt>
                <c:pt idx="55880">
                  <c:v>4.9880000000017137</c:v>
                </c:pt>
                <c:pt idx="55881">
                  <c:v>4.9881000000017135</c:v>
                </c:pt>
                <c:pt idx="55882">
                  <c:v>4.9882000000017133</c:v>
                </c:pt>
                <c:pt idx="55883">
                  <c:v>4.988300000001713</c:v>
                </c:pt>
                <c:pt idx="55884">
                  <c:v>4.9884000000017128</c:v>
                </c:pt>
                <c:pt idx="55885">
                  <c:v>4.9885000000017126</c:v>
                </c:pt>
                <c:pt idx="55886">
                  <c:v>4.9886000000017123</c:v>
                </c:pt>
                <c:pt idx="55887">
                  <c:v>4.9887000000017121</c:v>
                </c:pt>
                <c:pt idx="55888">
                  <c:v>4.9888000000017119</c:v>
                </c:pt>
                <c:pt idx="55889">
                  <c:v>4.9889000000017116</c:v>
                </c:pt>
                <c:pt idx="55890">
                  <c:v>4.9890000000017114</c:v>
                </c:pt>
                <c:pt idx="55891">
                  <c:v>4.9891000000017112</c:v>
                </c:pt>
                <c:pt idx="55892">
                  <c:v>4.9892000000017109</c:v>
                </c:pt>
                <c:pt idx="55893">
                  <c:v>4.9893000000017107</c:v>
                </c:pt>
                <c:pt idx="55894">
                  <c:v>4.9894000000017105</c:v>
                </c:pt>
                <c:pt idx="55895">
                  <c:v>4.9895000000017102</c:v>
                </c:pt>
                <c:pt idx="55896">
                  <c:v>4.98960000000171</c:v>
                </c:pt>
                <c:pt idx="55897">
                  <c:v>4.9897000000017098</c:v>
                </c:pt>
                <c:pt idx="55898">
                  <c:v>4.9898000000017095</c:v>
                </c:pt>
                <c:pt idx="55899">
                  <c:v>4.9899000000017093</c:v>
                </c:pt>
                <c:pt idx="55900">
                  <c:v>4.9900000000017091</c:v>
                </c:pt>
                <c:pt idx="55901">
                  <c:v>4.9901000000017088</c:v>
                </c:pt>
                <c:pt idx="55902">
                  <c:v>4.9902000000017086</c:v>
                </c:pt>
                <c:pt idx="55903">
                  <c:v>4.9903000000017084</c:v>
                </c:pt>
                <c:pt idx="55904">
                  <c:v>4.9904000000017081</c:v>
                </c:pt>
                <c:pt idx="55905">
                  <c:v>4.9905000000017079</c:v>
                </c:pt>
                <c:pt idx="55906">
                  <c:v>4.9906000000017077</c:v>
                </c:pt>
                <c:pt idx="55907">
                  <c:v>4.9907000000017074</c:v>
                </c:pt>
                <c:pt idx="55908">
                  <c:v>4.9908000000017072</c:v>
                </c:pt>
                <c:pt idx="55909">
                  <c:v>4.990900000001707</c:v>
                </c:pt>
                <c:pt idx="55910">
                  <c:v>4.9910000000017067</c:v>
                </c:pt>
                <c:pt idx="55911">
                  <c:v>4.9911000000017065</c:v>
                </c:pt>
                <c:pt idx="55912">
                  <c:v>4.9912000000017063</c:v>
                </c:pt>
                <c:pt idx="55913">
                  <c:v>4.991300000001706</c:v>
                </c:pt>
                <c:pt idx="55914">
                  <c:v>4.9914000000017058</c:v>
                </c:pt>
                <c:pt idx="55915">
                  <c:v>4.9915000000017056</c:v>
                </c:pt>
                <c:pt idx="55916">
                  <c:v>4.9916000000017053</c:v>
                </c:pt>
                <c:pt idx="55917">
                  <c:v>4.9917000000017051</c:v>
                </c:pt>
                <c:pt idx="55918">
                  <c:v>4.9918000000017049</c:v>
                </c:pt>
                <c:pt idx="55919">
                  <c:v>4.9919000000017046</c:v>
                </c:pt>
                <c:pt idx="55920">
                  <c:v>4.9920000000017044</c:v>
                </c:pt>
                <c:pt idx="55921">
                  <c:v>4.9921000000017042</c:v>
                </c:pt>
                <c:pt idx="55922">
                  <c:v>4.9922000000017039</c:v>
                </c:pt>
                <c:pt idx="55923">
                  <c:v>4.9923000000017037</c:v>
                </c:pt>
                <c:pt idx="55924">
                  <c:v>4.9924000000017035</c:v>
                </c:pt>
                <c:pt idx="55925">
                  <c:v>4.9925000000017032</c:v>
                </c:pt>
                <c:pt idx="55926">
                  <c:v>4.992600000001703</c:v>
                </c:pt>
                <c:pt idx="55927">
                  <c:v>4.9927000000017028</c:v>
                </c:pt>
                <c:pt idx="55928">
                  <c:v>4.9928000000017025</c:v>
                </c:pt>
                <c:pt idx="55929">
                  <c:v>4.9929000000017023</c:v>
                </c:pt>
                <c:pt idx="55930">
                  <c:v>4.9930000000017021</c:v>
                </c:pt>
                <c:pt idx="55931">
                  <c:v>4.9931000000017018</c:v>
                </c:pt>
                <c:pt idx="55932">
                  <c:v>4.9932000000017016</c:v>
                </c:pt>
                <c:pt idx="55933">
                  <c:v>4.9933000000017014</c:v>
                </c:pt>
                <c:pt idx="55934">
                  <c:v>4.9934000000017011</c:v>
                </c:pt>
                <c:pt idx="55935">
                  <c:v>4.9935000000017009</c:v>
                </c:pt>
                <c:pt idx="55936">
                  <c:v>4.9936000000017007</c:v>
                </c:pt>
                <c:pt idx="55937">
                  <c:v>4.9937000000017004</c:v>
                </c:pt>
                <c:pt idx="55938">
                  <c:v>4.9938000000017002</c:v>
                </c:pt>
                <c:pt idx="55939">
                  <c:v>4.9939000000017</c:v>
                </c:pt>
                <c:pt idx="55940">
                  <c:v>4.9940000000016997</c:v>
                </c:pt>
                <c:pt idx="55941">
                  <c:v>4.9941000000016995</c:v>
                </c:pt>
                <c:pt idx="55942">
                  <c:v>4.9942000000016993</c:v>
                </c:pt>
                <c:pt idx="55943">
                  <c:v>4.994300000001699</c:v>
                </c:pt>
                <c:pt idx="55944">
                  <c:v>4.9944000000016988</c:v>
                </c:pt>
                <c:pt idx="55945">
                  <c:v>4.9945000000016986</c:v>
                </c:pt>
                <c:pt idx="55946">
                  <c:v>4.9946000000016983</c:v>
                </c:pt>
                <c:pt idx="55947">
                  <c:v>4.9947000000016981</c:v>
                </c:pt>
                <c:pt idx="55948">
                  <c:v>4.9948000000016979</c:v>
                </c:pt>
                <c:pt idx="55949">
                  <c:v>4.9949000000016976</c:v>
                </c:pt>
                <c:pt idx="55950">
                  <c:v>4.9950000000016974</c:v>
                </c:pt>
                <c:pt idx="55951">
                  <c:v>4.9951000000016972</c:v>
                </c:pt>
                <c:pt idx="55952">
                  <c:v>4.9952000000016969</c:v>
                </c:pt>
                <c:pt idx="55953">
                  <c:v>4.9953000000016967</c:v>
                </c:pt>
                <c:pt idx="55954">
                  <c:v>4.9954000000016965</c:v>
                </c:pt>
                <c:pt idx="55955">
                  <c:v>4.9955000000016963</c:v>
                </c:pt>
                <c:pt idx="55956">
                  <c:v>4.995600000001696</c:v>
                </c:pt>
                <c:pt idx="55957">
                  <c:v>4.9957000000016958</c:v>
                </c:pt>
                <c:pt idx="55958">
                  <c:v>4.9958000000016956</c:v>
                </c:pt>
                <c:pt idx="55959">
                  <c:v>4.9959000000016953</c:v>
                </c:pt>
                <c:pt idx="55960">
                  <c:v>4.9960000000016951</c:v>
                </c:pt>
                <c:pt idx="55961">
                  <c:v>4.9961000000016949</c:v>
                </c:pt>
                <c:pt idx="55962">
                  <c:v>4.9962000000016946</c:v>
                </c:pt>
                <c:pt idx="55963">
                  <c:v>4.9963000000016944</c:v>
                </c:pt>
                <c:pt idx="55964">
                  <c:v>4.9964000000016942</c:v>
                </c:pt>
                <c:pt idx="55965">
                  <c:v>4.9965000000016939</c:v>
                </c:pt>
                <c:pt idx="55966">
                  <c:v>4.9966000000016937</c:v>
                </c:pt>
                <c:pt idx="55967">
                  <c:v>4.9967000000016935</c:v>
                </c:pt>
                <c:pt idx="55968">
                  <c:v>4.9968000000016932</c:v>
                </c:pt>
                <c:pt idx="55969">
                  <c:v>4.996900000001693</c:v>
                </c:pt>
                <c:pt idx="55970">
                  <c:v>4.9970000000016928</c:v>
                </c:pt>
                <c:pt idx="55971">
                  <c:v>4.9971000000016925</c:v>
                </c:pt>
                <c:pt idx="55972">
                  <c:v>4.9972000000016923</c:v>
                </c:pt>
                <c:pt idx="55973">
                  <c:v>4.9973000000016921</c:v>
                </c:pt>
                <c:pt idx="55974">
                  <c:v>4.9974000000016918</c:v>
                </c:pt>
                <c:pt idx="55975">
                  <c:v>4.9975000000016916</c:v>
                </c:pt>
                <c:pt idx="55976">
                  <c:v>4.9976000000016914</c:v>
                </c:pt>
                <c:pt idx="55977">
                  <c:v>4.9977000000016911</c:v>
                </c:pt>
                <c:pt idx="55978">
                  <c:v>4.9978000000016909</c:v>
                </c:pt>
                <c:pt idx="55979">
                  <c:v>4.9979000000016907</c:v>
                </c:pt>
                <c:pt idx="55980">
                  <c:v>4.9980000000016904</c:v>
                </c:pt>
                <c:pt idx="55981">
                  <c:v>4.9981000000016902</c:v>
                </c:pt>
                <c:pt idx="55982">
                  <c:v>4.99820000000169</c:v>
                </c:pt>
                <c:pt idx="55983">
                  <c:v>4.9983000000016897</c:v>
                </c:pt>
                <c:pt idx="55984">
                  <c:v>4.9984000000016895</c:v>
                </c:pt>
                <c:pt idx="55985">
                  <c:v>4.9985000000016893</c:v>
                </c:pt>
                <c:pt idx="55986">
                  <c:v>4.998600000001689</c:v>
                </c:pt>
                <c:pt idx="55987">
                  <c:v>4.9987000000016888</c:v>
                </c:pt>
                <c:pt idx="55988">
                  <c:v>4.9988000000016886</c:v>
                </c:pt>
                <c:pt idx="55989">
                  <c:v>4.9989000000016883</c:v>
                </c:pt>
                <c:pt idx="55990">
                  <c:v>4.9990000000016881</c:v>
                </c:pt>
                <c:pt idx="55991">
                  <c:v>4.9991000000016879</c:v>
                </c:pt>
                <c:pt idx="55992">
                  <c:v>4.9992000000016876</c:v>
                </c:pt>
                <c:pt idx="55993">
                  <c:v>4.9993000000016874</c:v>
                </c:pt>
                <c:pt idx="55994">
                  <c:v>4.9994000000016872</c:v>
                </c:pt>
                <c:pt idx="55995">
                  <c:v>4.9995000000016869</c:v>
                </c:pt>
                <c:pt idx="55996">
                  <c:v>4.9996000000016867</c:v>
                </c:pt>
                <c:pt idx="55997">
                  <c:v>4.9997000000016865</c:v>
                </c:pt>
                <c:pt idx="55998">
                  <c:v>4.9998000000016862</c:v>
                </c:pt>
                <c:pt idx="55999">
                  <c:v>4.999900000001686</c:v>
                </c:pt>
                <c:pt idx="56000">
                  <c:v>5.0000000000016858</c:v>
                </c:pt>
                <c:pt idx="56001">
                  <c:v>5.0001000000016855</c:v>
                </c:pt>
                <c:pt idx="56002">
                  <c:v>5.0002000000016853</c:v>
                </c:pt>
                <c:pt idx="56003">
                  <c:v>5.0003000000016851</c:v>
                </c:pt>
                <c:pt idx="56004">
                  <c:v>5.0004000000016848</c:v>
                </c:pt>
                <c:pt idx="56005">
                  <c:v>5.0005000000016846</c:v>
                </c:pt>
                <c:pt idx="56006">
                  <c:v>5.0006000000016844</c:v>
                </c:pt>
                <c:pt idx="56007">
                  <c:v>5.0007000000016841</c:v>
                </c:pt>
                <c:pt idx="56008">
                  <c:v>5.0008000000016839</c:v>
                </c:pt>
                <c:pt idx="56009">
                  <c:v>5.0009000000016837</c:v>
                </c:pt>
                <c:pt idx="56010">
                  <c:v>5.0010000000016834</c:v>
                </c:pt>
                <c:pt idx="56011">
                  <c:v>5.0011000000016832</c:v>
                </c:pt>
                <c:pt idx="56012">
                  <c:v>5.001200000001683</c:v>
                </c:pt>
                <c:pt idx="56013">
                  <c:v>5.0013000000016827</c:v>
                </c:pt>
                <c:pt idx="56014">
                  <c:v>5.0014000000016825</c:v>
                </c:pt>
                <c:pt idx="56015">
                  <c:v>5.0015000000016823</c:v>
                </c:pt>
                <c:pt idx="56016">
                  <c:v>5.001600000001682</c:v>
                </c:pt>
                <c:pt idx="56017">
                  <c:v>5.0017000000016818</c:v>
                </c:pt>
                <c:pt idx="56018">
                  <c:v>5.0018000000016816</c:v>
                </c:pt>
                <c:pt idx="56019">
                  <c:v>5.0019000000016813</c:v>
                </c:pt>
                <c:pt idx="56020">
                  <c:v>5.0020000000016811</c:v>
                </c:pt>
                <c:pt idx="56021">
                  <c:v>5.0021000000016809</c:v>
                </c:pt>
                <c:pt idx="56022">
                  <c:v>5.0022000000016806</c:v>
                </c:pt>
                <c:pt idx="56023">
                  <c:v>5.0023000000016804</c:v>
                </c:pt>
                <c:pt idx="56024">
                  <c:v>5.0024000000016802</c:v>
                </c:pt>
                <c:pt idx="56025">
                  <c:v>5.0025000000016799</c:v>
                </c:pt>
                <c:pt idx="56026">
                  <c:v>5.0026000000016797</c:v>
                </c:pt>
                <c:pt idx="56027">
                  <c:v>5.0027000000016795</c:v>
                </c:pt>
                <c:pt idx="56028">
                  <c:v>5.0028000000016792</c:v>
                </c:pt>
                <c:pt idx="56029">
                  <c:v>5.002900000001679</c:v>
                </c:pt>
                <c:pt idx="56030">
                  <c:v>5.0030000000016788</c:v>
                </c:pt>
                <c:pt idx="56031">
                  <c:v>5.0031000000016785</c:v>
                </c:pt>
                <c:pt idx="56032">
                  <c:v>5.0032000000016783</c:v>
                </c:pt>
                <c:pt idx="56033">
                  <c:v>5.0033000000016781</c:v>
                </c:pt>
                <c:pt idx="56034">
                  <c:v>5.0034000000016778</c:v>
                </c:pt>
                <c:pt idx="56035">
                  <c:v>5.0035000000016776</c:v>
                </c:pt>
                <c:pt idx="56036">
                  <c:v>5.0036000000016774</c:v>
                </c:pt>
                <c:pt idx="56037">
                  <c:v>5.0037000000016771</c:v>
                </c:pt>
                <c:pt idx="56038">
                  <c:v>5.0038000000016769</c:v>
                </c:pt>
                <c:pt idx="56039">
                  <c:v>5.0039000000016767</c:v>
                </c:pt>
                <c:pt idx="56040">
                  <c:v>5.0040000000016764</c:v>
                </c:pt>
                <c:pt idx="56041">
                  <c:v>5.0041000000016762</c:v>
                </c:pt>
                <c:pt idx="56042">
                  <c:v>5.004200000001676</c:v>
                </c:pt>
                <c:pt idx="56043">
                  <c:v>5.0043000000016757</c:v>
                </c:pt>
                <c:pt idx="56044">
                  <c:v>5.0044000000016755</c:v>
                </c:pt>
                <c:pt idx="56045">
                  <c:v>5.0045000000016753</c:v>
                </c:pt>
                <c:pt idx="56046">
                  <c:v>5.004600000001675</c:v>
                </c:pt>
                <c:pt idx="56047">
                  <c:v>5.0047000000016748</c:v>
                </c:pt>
                <c:pt idx="56048">
                  <c:v>5.0048000000016746</c:v>
                </c:pt>
                <c:pt idx="56049">
                  <c:v>5.0049000000016743</c:v>
                </c:pt>
                <c:pt idx="56050">
                  <c:v>5.0050000000016741</c:v>
                </c:pt>
                <c:pt idx="56051">
                  <c:v>5.0051000000016739</c:v>
                </c:pt>
                <c:pt idx="56052">
                  <c:v>5.0052000000016736</c:v>
                </c:pt>
                <c:pt idx="56053">
                  <c:v>5.0053000000016734</c:v>
                </c:pt>
                <c:pt idx="56054">
                  <c:v>5.0054000000016732</c:v>
                </c:pt>
                <c:pt idx="56055">
                  <c:v>5.0055000000016729</c:v>
                </c:pt>
                <c:pt idx="56056">
                  <c:v>5.0056000000016727</c:v>
                </c:pt>
                <c:pt idx="56057">
                  <c:v>5.0057000000016725</c:v>
                </c:pt>
                <c:pt idx="56058">
                  <c:v>5.0058000000016722</c:v>
                </c:pt>
                <c:pt idx="56059">
                  <c:v>5.005900000001672</c:v>
                </c:pt>
                <c:pt idx="56060">
                  <c:v>5.0060000000016718</c:v>
                </c:pt>
                <c:pt idx="56061">
                  <c:v>5.0061000000016715</c:v>
                </c:pt>
                <c:pt idx="56062">
                  <c:v>5.0062000000016713</c:v>
                </c:pt>
                <c:pt idx="56063">
                  <c:v>5.0063000000016711</c:v>
                </c:pt>
                <c:pt idx="56064">
                  <c:v>5.0064000000016708</c:v>
                </c:pt>
                <c:pt idx="56065">
                  <c:v>5.0065000000016706</c:v>
                </c:pt>
                <c:pt idx="56066">
                  <c:v>5.0066000000016704</c:v>
                </c:pt>
                <c:pt idx="56067">
                  <c:v>5.0067000000016701</c:v>
                </c:pt>
                <c:pt idx="56068">
                  <c:v>5.0068000000016699</c:v>
                </c:pt>
                <c:pt idx="56069">
                  <c:v>5.0069000000016697</c:v>
                </c:pt>
                <c:pt idx="56070">
                  <c:v>5.0070000000016694</c:v>
                </c:pt>
                <c:pt idx="56071">
                  <c:v>5.0071000000016692</c:v>
                </c:pt>
                <c:pt idx="56072">
                  <c:v>5.007200000001669</c:v>
                </c:pt>
                <c:pt idx="56073">
                  <c:v>5.0073000000016687</c:v>
                </c:pt>
                <c:pt idx="56074">
                  <c:v>5.0074000000016685</c:v>
                </c:pt>
                <c:pt idx="56075">
                  <c:v>5.0075000000016683</c:v>
                </c:pt>
                <c:pt idx="56076">
                  <c:v>5.0076000000016681</c:v>
                </c:pt>
                <c:pt idx="56077">
                  <c:v>5.0077000000016678</c:v>
                </c:pt>
                <c:pt idx="56078">
                  <c:v>5.0078000000016676</c:v>
                </c:pt>
                <c:pt idx="56079">
                  <c:v>5.0079000000016674</c:v>
                </c:pt>
                <c:pt idx="56080">
                  <c:v>5.0080000000016671</c:v>
                </c:pt>
                <c:pt idx="56081">
                  <c:v>5.0081000000016669</c:v>
                </c:pt>
                <c:pt idx="56082">
                  <c:v>5.0082000000016667</c:v>
                </c:pt>
                <c:pt idx="56083">
                  <c:v>5.0083000000016664</c:v>
                </c:pt>
                <c:pt idx="56084">
                  <c:v>5.0084000000016662</c:v>
                </c:pt>
                <c:pt idx="56085">
                  <c:v>5.008500000001666</c:v>
                </c:pt>
                <c:pt idx="56086">
                  <c:v>5.0086000000016657</c:v>
                </c:pt>
                <c:pt idx="56087">
                  <c:v>5.0087000000016655</c:v>
                </c:pt>
                <c:pt idx="56088">
                  <c:v>5.0088000000016653</c:v>
                </c:pt>
                <c:pt idx="56089">
                  <c:v>5.008900000001665</c:v>
                </c:pt>
                <c:pt idx="56090">
                  <c:v>5.0090000000016648</c:v>
                </c:pt>
                <c:pt idx="56091">
                  <c:v>5.0091000000016646</c:v>
                </c:pt>
                <c:pt idx="56092">
                  <c:v>5.0092000000016643</c:v>
                </c:pt>
                <c:pt idx="56093">
                  <c:v>5.0093000000016641</c:v>
                </c:pt>
                <c:pt idx="56094">
                  <c:v>5.0094000000016639</c:v>
                </c:pt>
                <c:pt idx="56095">
                  <c:v>5.0095000000016636</c:v>
                </c:pt>
                <c:pt idx="56096">
                  <c:v>5.0096000000016634</c:v>
                </c:pt>
                <c:pt idx="56097">
                  <c:v>5.0097000000016632</c:v>
                </c:pt>
                <c:pt idx="56098">
                  <c:v>5.0098000000016629</c:v>
                </c:pt>
                <c:pt idx="56099">
                  <c:v>5.0099000000016627</c:v>
                </c:pt>
                <c:pt idx="56100">
                  <c:v>5.0100000000016625</c:v>
                </c:pt>
                <c:pt idx="56101">
                  <c:v>5.0101000000016622</c:v>
                </c:pt>
                <c:pt idx="56102">
                  <c:v>5.010200000001662</c:v>
                </c:pt>
                <c:pt idx="56103">
                  <c:v>5.0103000000016618</c:v>
                </c:pt>
                <c:pt idx="56104">
                  <c:v>5.0104000000016615</c:v>
                </c:pt>
                <c:pt idx="56105">
                  <c:v>5.0105000000016613</c:v>
                </c:pt>
                <c:pt idx="56106">
                  <c:v>5.0106000000016611</c:v>
                </c:pt>
                <c:pt idx="56107">
                  <c:v>5.0107000000016608</c:v>
                </c:pt>
                <c:pt idx="56108">
                  <c:v>5.0108000000016606</c:v>
                </c:pt>
                <c:pt idx="56109">
                  <c:v>5.0109000000016604</c:v>
                </c:pt>
                <c:pt idx="56110">
                  <c:v>5.0110000000016601</c:v>
                </c:pt>
                <c:pt idx="56111">
                  <c:v>5.0111000000016599</c:v>
                </c:pt>
                <c:pt idx="56112">
                  <c:v>5.0112000000016597</c:v>
                </c:pt>
                <c:pt idx="56113">
                  <c:v>5.0113000000016594</c:v>
                </c:pt>
                <c:pt idx="56114">
                  <c:v>5.0114000000016592</c:v>
                </c:pt>
                <c:pt idx="56115">
                  <c:v>5.011500000001659</c:v>
                </c:pt>
                <c:pt idx="56116">
                  <c:v>5.0116000000016587</c:v>
                </c:pt>
                <c:pt idx="56117">
                  <c:v>5.0117000000016585</c:v>
                </c:pt>
                <c:pt idx="56118">
                  <c:v>5.0118000000016583</c:v>
                </c:pt>
                <c:pt idx="56119">
                  <c:v>5.011900000001658</c:v>
                </c:pt>
                <c:pt idx="56120">
                  <c:v>5.0120000000016578</c:v>
                </c:pt>
                <c:pt idx="56121">
                  <c:v>5.0121000000016576</c:v>
                </c:pt>
                <c:pt idx="56122">
                  <c:v>5.0122000000016573</c:v>
                </c:pt>
                <c:pt idx="56123">
                  <c:v>5.0123000000016571</c:v>
                </c:pt>
                <c:pt idx="56124">
                  <c:v>5.0124000000016569</c:v>
                </c:pt>
                <c:pt idx="56125">
                  <c:v>5.0125000000016566</c:v>
                </c:pt>
                <c:pt idx="56126">
                  <c:v>5.0126000000016564</c:v>
                </c:pt>
                <c:pt idx="56127">
                  <c:v>5.0127000000016562</c:v>
                </c:pt>
                <c:pt idx="56128">
                  <c:v>5.0128000000016559</c:v>
                </c:pt>
                <c:pt idx="56129">
                  <c:v>5.0129000000016557</c:v>
                </c:pt>
                <c:pt idx="56130">
                  <c:v>5.0130000000016555</c:v>
                </c:pt>
                <c:pt idx="56131">
                  <c:v>5.0131000000016552</c:v>
                </c:pt>
                <c:pt idx="56132">
                  <c:v>5.013200000001655</c:v>
                </c:pt>
                <c:pt idx="56133">
                  <c:v>5.0133000000016548</c:v>
                </c:pt>
                <c:pt idx="56134">
                  <c:v>5.0134000000016545</c:v>
                </c:pt>
                <c:pt idx="56135">
                  <c:v>5.0135000000016543</c:v>
                </c:pt>
                <c:pt idx="56136">
                  <c:v>5.0136000000016541</c:v>
                </c:pt>
                <c:pt idx="56137">
                  <c:v>5.0137000000016538</c:v>
                </c:pt>
                <c:pt idx="56138">
                  <c:v>5.0138000000016536</c:v>
                </c:pt>
                <c:pt idx="56139">
                  <c:v>5.0139000000016534</c:v>
                </c:pt>
                <c:pt idx="56140">
                  <c:v>5.0140000000016531</c:v>
                </c:pt>
                <c:pt idx="56141">
                  <c:v>5.0141000000016529</c:v>
                </c:pt>
                <c:pt idx="56142">
                  <c:v>5.0142000000016527</c:v>
                </c:pt>
                <c:pt idx="56143">
                  <c:v>5.0143000000016524</c:v>
                </c:pt>
                <c:pt idx="56144">
                  <c:v>5.0144000000016522</c:v>
                </c:pt>
                <c:pt idx="56145">
                  <c:v>5.014500000001652</c:v>
                </c:pt>
                <c:pt idx="56146">
                  <c:v>5.0146000000016517</c:v>
                </c:pt>
                <c:pt idx="56147">
                  <c:v>5.0147000000016515</c:v>
                </c:pt>
                <c:pt idx="56148">
                  <c:v>5.0148000000016513</c:v>
                </c:pt>
                <c:pt idx="56149">
                  <c:v>5.014900000001651</c:v>
                </c:pt>
                <c:pt idx="56150">
                  <c:v>5.0150000000016508</c:v>
                </c:pt>
                <c:pt idx="56151">
                  <c:v>5.0151000000016506</c:v>
                </c:pt>
                <c:pt idx="56152">
                  <c:v>5.0152000000016503</c:v>
                </c:pt>
                <c:pt idx="56153">
                  <c:v>5.0153000000016501</c:v>
                </c:pt>
                <c:pt idx="56154">
                  <c:v>5.0154000000016499</c:v>
                </c:pt>
                <c:pt idx="56155">
                  <c:v>5.0155000000016496</c:v>
                </c:pt>
                <c:pt idx="56156">
                  <c:v>5.0156000000016494</c:v>
                </c:pt>
                <c:pt idx="56157">
                  <c:v>5.0157000000016492</c:v>
                </c:pt>
                <c:pt idx="56158">
                  <c:v>5.0158000000016489</c:v>
                </c:pt>
                <c:pt idx="56159">
                  <c:v>5.0159000000016487</c:v>
                </c:pt>
                <c:pt idx="56160">
                  <c:v>5.0160000000016485</c:v>
                </c:pt>
                <c:pt idx="56161">
                  <c:v>5.0161000000016482</c:v>
                </c:pt>
                <c:pt idx="56162">
                  <c:v>5.016200000001648</c:v>
                </c:pt>
                <c:pt idx="56163">
                  <c:v>5.0163000000016478</c:v>
                </c:pt>
                <c:pt idx="56164">
                  <c:v>5.0164000000016475</c:v>
                </c:pt>
                <c:pt idx="56165">
                  <c:v>5.0165000000016473</c:v>
                </c:pt>
                <c:pt idx="56166">
                  <c:v>5.0166000000016471</c:v>
                </c:pt>
                <c:pt idx="56167">
                  <c:v>5.0167000000016468</c:v>
                </c:pt>
                <c:pt idx="56168">
                  <c:v>5.0168000000016466</c:v>
                </c:pt>
                <c:pt idx="56169">
                  <c:v>5.0169000000016464</c:v>
                </c:pt>
                <c:pt idx="56170">
                  <c:v>5.0170000000016461</c:v>
                </c:pt>
                <c:pt idx="56171">
                  <c:v>5.0171000000016459</c:v>
                </c:pt>
                <c:pt idx="56172">
                  <c:v>5.0172000000016457</c:v>
                </c:pt>
                <c:pt idx="56173">
                  <c:v>5.0173000000016454</c:v>
                </c:pt>
                <c:pt idx="56174">
                  <c:v>5.0174000000016452</c:v>
                </c:pt>
                <c:pt idx="56175">
                  <c:v>5.017500000001645</c:v>
                </c:pt>
                <c:pt idx="56176">
                  <c:v>5.0176000000016447</c:v>
                </c:pt>
                <c:pt idx="56177">
                  <c:v>5.0177000000016445</c:v>
                </c:pt>
                <c:pt idx="56178">
                  <c:v>5.0178000000016443</c:v>
                </c:pt>
                <c:pt idx="56179">
                  <c:v>5.017900000001644</c:v>
                </c:pt>
                <c:pt idx="56180">
                  <c:v>5.0180000000016438</c:v>
                </c:pt>
                <c:pt idx="56181">
                  <c:v>5.0181000000016436</c:v>
                </c:pt>
                <c:pt idx="56182">
                  <c:v>5.0182000000016433</c:v>
                </c:pt>
                <c:pt idx="56183">
                  <c:v>5.0183000000016431</c:v>
                </c:pt>
                <c:pt idx="56184">
                  <c:v>5.0184000000016429</c:v>
                </c:pt>
                <c:pt idx="56185">
                  <c:v>5.0185000000016426</c:v>
                </c:pt>
                <c:pt idx="56186">
                  <c:v>5.0186000000016424</c:v>
                </c:pt>
                <c:pt idx="56187">
                  <c:v>5.0187000000016422</c:v>
                </c:pt>
                <c:pt idx="56188">
                  <c:v>5.0188000000016419</c:v>
                </c:pt>
                <c:pt idx="56189">
                  <c:v>5.0189000000016417</c:v>
                </c:pt>
                <c:pt idx="56190">
                  <c:v>5.0190000000016415</c:v>
                </c:pt>
                <c:pt idx="56191">
                  <c:v>5.0191000000016412</c:v>
                </c:pt>
                <c:pt idx="56192">
                  <c:v>5.019200000001641</c:v>
                </c:pt>
                <c:pt idx="56193">
                  <c:v>5.0193000000016408</c:v>
                </c:pt>
                <c:pt idx="56194">
                  <c:v>5.0194000000016405</c:v>
                </c:pt>
                <c:pt idx="56195">
                  <c:v>5.0195000000016403</c:v>
                </c:pt>
                <c:pt idx="56196">
                  <c:v>5.0196000000016401</c:v>
                </c:pt>
                <c:pt idx="56197">
                  <c:v>5.0197000000016399</c:v>
                </c:pt>
                <c:pt idx="56198">
                  <c:v>5.0198000000016396</c:v>
                </c:pt>
                <c:pt idx="56199">
                  <c:v>5.0199000000016394</c:v>
                </c:pt>
                <c:pt idx="56200">
                  <c:v>5.0200000000016392</c:v>
                </c:pt>
                <c:pt idx="56201">
                  <c:v>5.0201000000016389</c:v>
                </c:pt>
                <c:pt idx="56202">
                  <c:v>5.0202000000016387</c:v>
                </c:pt>
                <c:pt idx="56203">
                  <c:v>5.0203000000016385</c:v>
                </c:pt>
                <c:pt idx="56204">
                  <c:v>5.0204000000016382</c:v>
                </c:pt>
                <c:pt idx="56205">
                  <c:v>5.020500000001638</c:v>
                </c:pt>
                <c:pt idx="56206">
                  <c:v>5.0206000000016378</c:v>
                </c:pt>
                <c:pt idx="56207">
                  <c:v>5.0207000000016375</c:v>
                </c:pt>
                <c:pt idx="56208">
                  <c:v>5.0208000000016373</c:v>
                </c:pt>
                <c:pt idx="56209">
                  <c:v>5.0209000000016371</c:v>
                </c:pt>
                <c:pt idx="56210">
                  <c:v>5.0210000000016368</c:v>
                </c:pt>
                <c:pt idx="56211">
                  <c:v>5.0211000000016366</c:v>
                </c:pt>
                <c:pt idx="56212">
                  <c:v>5.0212000000016364</c:v>
                </c:pt>
                <c:pt idx="56213">
                  <c:v>5.0213000000016361</c:v>
                </c:pt>
                <c:pt idx="56214">
                  <c:v>5.0214000000016359</c:v>
                </c:pt>
                <c:pt idx="56215">
                  <c:v>5.0215000000016357</c:v>
                </c:pt>
                <c:pt idx="56216">
                  <c:v>5.0216000000016354</c:v>
                </c:pt>
                <c:pt idx="56217">
                  <c:v>5.0217000000016352</c:v>
                </c:pt>
                <c:pt idx="56218">
                  <c:v>5.021800000001635</c:v>
                </c:pt>
                <c:pt idx="56219">
                  <c:v>5.0219000000016347</c:v>
                </c:pt>
                <c:pt idx="56220">
                  <c:v>5.0220000000016345</c:v>
                </c:pt>
                <c:pt idx="56221">
                  <c:v>5.0221000000016343</c:v>
                </c:pt>
                <c:pt idx="56222">
                  <c:v>5.022200000001634</c:v>
                </c:pt>
                <c:pt idx="56223">
                  <c:v>5.0223000000016338</c:v>
                </c:pt>
                <c:pt idx="56224">
                  <c:v>5.0224000000016336</c:v>
                </c:pt>
                <c:pt idx="56225">
                  <c:v>5.0225000000016333</c:v>
                </c:pt>
                <c:pt idx="56226">
                  <c:v>5.0226000000016331</c:v>
                </c:pt>
                <c:pt idx="56227">
                  <c:v>5.0227000000016329</c:v>
                </c:pt>
                <c:pt idx="56228">
                  <c:v>5.0228000000016326</c:v>
                </c:pt>
                <c:pt idx="56229">
                  <c:v>5.0229000000016324</c:v>
                </c:pt>
                <c:pt idx="56230">
                  <c:v>5.0230000000016322</c:v>
                </c:pt>
                <c:pt idx="56231">
                  <c:v>5.0231000000016319</c:v>
                </c:pt>
                <c:pt idx="56232">
                  <c:v>5.0232000000016317</c:v>
                </c:pt>
                <c:pt idx="56233">
                  <c:v>5.0233000000016315</c:v>
                </c:pt>
                <c:pt idx="56234">
                  <c:v>5.0234000000016312</c:v>
                </c:pt>
                <c:pt idx="56235">
                  <c:v>5.023500000001631</c:v>
                </c:pt>
                <c:pt idx="56236">
                  <c:v>5.0236000000016308</c:v>
                </c:pt>
                <c:pt idx="56237">
                  <c:v>5.0237000000016305</c:v>
                </c:pt>
                <c:pt idx="56238">
                  <c:v>5.0238000000016303</c:v>
                </c:pt>
                <c:pt idx="56239">
                  <c:v>5.0239000000016301</c:v>
                </c:pt>
                <c:pt idx="56240">
                  <c:v>5.0240000000016298</c:v>
                </c:pt>
                <c:pt idx="56241">
                  <c:v>5.0241000000016296</c:v>
                </c:pt>
                <c:pt idx="56242">
                  <c:v>5.0242000000016294</c:v>
                </c:pt>
                <c:pt idx="56243">
                  <c:v>5.0243000000016291</c:v>
                </c:pt>
                <c:pt idx="56244">
                  <c:v>5.0244000000016289</c:v>
                </c:pt>
                <c:pt idx="56245">
                  <c:v>5.0245000000016287</c:v>
                </c:pt>
                <c:pt idx="56246">
                  <c:v>5.0246000000016284</c:v>
                </c:pt>
                <c:pt idx="56247">
                  <c:v>5.0247000000016282</c:v>
                </c:pt>
                <c:pt idx="56248">
                  <c:v>5.024800000001628</c:v>
                </c:pt>
                <c:pt idx="56249">
                  <c:v>5.0249000000016277</c:v>
                </c:pt>
                <c:pt idx="56250">
                  <c:v>5.0250000000016275</c:v>
                </c:pt>
                <c:pt idx="56251">
                  <c:v>5.0251000000016273</c:v>
                </c:pt>
                <c:pt idx="56252">
                  <c:v>5.025200000001627</c:v>
                </c:pt>
                <c:pt idx="56253">
                  <c:v>5.0253000000016268</c:v>
                </c:pt>
                <c:pt idx="56254">
                  <c:v>5.0254000000016266</c:v>
                </c:pt>
                <c:pt idx="56255">
                  <c:v>5.0255000000016263</c:v>
                </c:pt>
                <c:pt idx="56256">
                  <c:v>5.0256000000016261</c:v>
                </c:pt>
                <c:pt idx="56257">
                  <c:v>5.0257000000016259</c:v>
                </c:pt>
                <c:pt idx="56258">
                  <c:v>5.0258000000016256</c:v>
                </c:pt>
                <c:pt idx="56259">
                  <c:v>5.0259000000016254</c:v>
                </c:pt>
                <c:pt idx="56260">
                  <c:v>5.0260000000016252</c:v>
                </c:pt>
                <c:pt idx="56261">
                  <c:v>5.0261000000016249</c:v>
                </c:pt>
                <c:pt idx="56262">
                  <c:v>5.0262000000016247</c:v>
                </c:pt>
                <c:pt idx="56263">
                  <c:v>5.0263000000016245</c:v>
                </c:pt>
                <c:pt idx="56264">
                  <c:v>5.0264000000016242</c:v>
                </c:pt>
                <c:pt idx="56265">
                  <c:v>5.026500000001624</c:v>
                </c:pt>
                <c:pt idx="56266">
                  <c:v>5.0266000000016238</c:v>
                </c:pt>
                <c:pt idx="56267">
                  <c:v>5.0267000000016235</c:v>
                </c:pt>
                <c:pt idx="56268">
                  <c:v>5.0268000000016233</c:v>
                </c:pt>
                <c:pt idx="56269">
                  <c:v>5.0269000000016231</c:v>
                </c:pt>
                <c:pt idx="56270">
                  <c:v>5.0270000000016228</c:v>
                </c:pt>
                <c:pt idx="56271">
                  <c:v>5.0271000000016226</c:v>
                </c:pt>
                <c:pt idx="56272">
                  <c:v>5.0272000000016224</c:v>
                </c:pt>
                <c:pt idx="56273">
                  <c:v>5.0273000000016221</c:v>
                </c:pt>
                <c:pt idx="56274">
                  <c:v>5.0274000000016219</c:v>
                </c:pt>
                <c:pt idx="56275">
                  <c:v>5.0275000000016217</c:v>
                </c:pt>
                <c:pt idx="56276">
                  <c:v>5.0276000000016214</c:v>
                </c:pt>
                <c:pt idx="56277">
                  <c:v>5.0277000000016212</c:v>
                </c:pt>
                <c:pt idx="56278">
                  <c:v>5.027800000001621</c:v>
                </c:pt>
                <c:pt idx="56279">
                  <c:v>5.0279000000016207</c:v>
                </c:pt>
                <c:pt idx="56280">
                  <c:v>5.0280000000016205</c:v>
                </c:pt>
                <c:pt idx="56281">
                  <c:v>5.0281000000016203</c:v>
                </c:pt>
                <c:pt idx="56282">
                  <c:v>5.02820000000162</c:v>
                </c:pt>
                <c:pt idx="56283">
                  <c:v>5.0283000000016198</c:v>
                </c:pt>
                <c:pt idx="56284">
                  <c:v>5.0284000000016196</c:v>
                </c:pt>
                <c:pt idx="56285">
                  <c:v>5.0285000000016193</c:v>
                </c:pt>
                <c:pt idx="56286">
                  <c:v>5.0286000000016191</c:v>
                </c:pt>
                <c:pt idx="56287">
                  <c:v>5.0287000000016189</c:v>
                </c:pt>
                <c:pt idx="56288">
                  <c:v>5.0288000000016186</c:v>
                </c:pt>
                <c:pt idx="56289">
                  <c:v>5.0289000000016184</c:v>
                </c:pt>
                <c:pt idx="56290">
                  <c:v>5.0290000000016182</c:v>
                </c:pt>
                <c:pt idx="56291">
                  <c:v>5.0291000000016179</c:v>
                </c:pt>
                <c:pt idx="56292">
                  <c:v>5.0292000000016177</c:v>
                </c:pt>
                <c:pt idx="56293">
                  <c:v>5.0293000000016175</c:v>
                </c:pt>
                <c:pt idx="56294">
                  <c:v>5.0294000000016172</c:v>
                </c:pt>
                <c:pt idx="56295">
                  <c:v>5.029500000001617</c:v>
                </c:pt>
                <c:pt idx="56296">
                  <c:v>5.0296000000016168</c:v>
                </c:pt>
                <c:pt idx="56297">
                  <c:v>5.0297000000016165</c:v>
                </c:pt>
                <c:pt idx="56298">
                  <c:v>5.0298000000016163</c:v>
                </c:pt>
                <c:pt idx="56299">
                  <c:v>5.0299000000016161</c:v>
                </c:pt>
                <c:pt idx="56300">
                  <c:v>5.0300000000016158</c:v>
                </c:pt>
                <c:pt idx="56301">
                  <c:v>5.0301000000016156</c:v>
                </c:pt>
                <c:pt idx="56302">
                  <c:v>5.0302000000016154</c:v>
                </c:pt>
                <c:pt idx="56303">
                  <c:v>5.0303000000016151</c:v>
                </c:pt>
                <c:pt idx="56304">
                  <c:v>5.0304000000016149</c:v>
                </c:pt>
                <c:pt idx="56305">
                  <c:v>5.0305000000016147</c:v>
                </c:pt>
                <c:pt idx="56306">
                  <c:v>5.0306000000016144</c:v>
                </c:pt>
                <c:pt idx="56307">
                  <c:v>5.0307000000016142</c:v>
                </c:pt>
                <c:pt idx="56308">
                  <c:v>5.030800000001614</c:v>
                </c:pt>
                <c:pt idx="56309">
                  <c:v>5.0309000000016137</c:v>
                </c:pt>
                <c:pt idx="56310">
                  <c:v>5.0310000000016135</c:v>
                </c:pt>
                <c:pt idx="56311">
                  <c:v>5.0311000000016133</c:v>
                </c:pt>
                <c:pt idx="56312">
                  <c:v>5.031200000001613</c:v>
                </c:pt>
                <c:pt idx="56313">
                  <c:v>5.0313000000016128</c:v>
                </c:pt>
                <c:pt idx="56314">
                  <c:v>5.0314000000016126</c:v>
                </c:pt>
                <c:pt idx="56315">
                  <c:v>5.0315000000016123</c:v>
                </c:pt>
                <c:pt idx="56316">
                  <c:v>5.0316000000016121</c:v>
                </c:pt>
                <c:pt idx="56317">
                  <c:v>5.0317000000016119</c:v>
                </c:pt>
                <c:pt idx="56318">
                  <c:v>5.0318000000016117</c:v>
                </c:pt>
                <c:pt idx="56319">
                  <c:v>5.0319000000016114</c:v>
                </c:pt>
                <c:pt idx="56320">
                  <c:v>5.0320000000016112</c:v>
                </c:pt>
                <c:pt idx="56321">
                  <c:v>5.032100000001611</c:v>
                </c:pt>
                <c:pt idx="56322">
                  <c:v>5.0322000000016107</c:v>
                </c:pt>
                <c:pt idx="56323">
                  <c:v>5.0323000000016105</c:v>
                </c:pt>
                <c:pt idx="56324">
                  <c:v>5.0324000000016103</c:v>
                </c:pt>
                <c:pt idx="56325">
                  <c:v>5.03250000000161</c:v>
                </c:pt>
                <c:pt idx="56326">
                  <c:v>5.0326000000016098</c:v>
                </c:pt>
                <c:pt idx="56327">
                  <c:v>5.0327000000016096</c:v>
                </c:pt>
                <c:pt idx="56328">
                  <c:v>5.0328000000016093</c:v>
                </c:pt>
                <c:pt idx="56329">
                  <c:v>5.0329000000016091</c:v>
                </c:pt>
                <c:pt idx="56330">
                  <c:v>5.0330000000016089</c:v>
                </c:pt>
                <c:pt idx="56331">
                  <c:v>5.0331000000016086</c:v>
                </c:pt>
                <c:pt idx="56332">
                  <c:v>5.0332000000016084</c:v>
                </c:pt>
                <c:pt idx="56333">
                  <c:v>5.0333000000016082</c:v>
                </c:pt>
                <c:pt idx="56334">
                  <c:v>5.0334000000016079</c:v>
                </c:pt>
                <c:pt idx="56335">
                  <c:v>5.0335000000016077</c:v>
                </c:pt>
                <c:pt idx="56336">
                  <c:v>5.0336000000016075</c:v>
                </c:pt>
                <c:pt idx="56337">
                  <c:v>5.0337000000016072</c:v>
                </c:pt>
                <c:pt idx="56338">
                  <c:v>5.033800000001607</c:v>
                </c:pt>
                <c:pt idx="56339">
                  <c:v>5.0339000000016068</c:v>
                </c:pt>
                <c:pt idx="56340">
                  <c:v>5.0340000000016065</c:v>
                </c:pt>
                <c:pt idx="56341">
                  <c:v>5.0341000000016063</c:v>
                </c:pt>
                <c:pt idx="56342">
                  <c:v>5.0342000000016061</c:v>
                </c:pt>
                <c:pt idx="56343">
                  <c:v>5.0343000000016058</c:v>
                </c:pt>
                <c:pt idx="56344">
                  <c:v>5.0344000000016056</c:v>
                </c:pt>
                <c:pt idx="56345">
                  <c:v>5.0345000000016054</c:v>
                </c:pt>
                <c:pt idx="56346">
                  <c:v>5.0346000000016051</c:v>
                </c:pt>
                <c:pt idx="56347">
                  <c:v>5.0347000000016049</c:v>
                </c:pt>
                <c:pt idx="56348">
                  <c:v>5.0348000000016047</c:v>
                </c:pt>
                <c:pt idx="56349">
                  <c:v>5.0349000000016044</c:v>
                </c:pt>
                <c:pt idx="56350">
                  <c:v>5.0350000000016042</c:v>
                </c:pt>
                <c:pt idx="56351">
                  <c:v>5.035100000001604</c:v>
                </c:pt>
                <c:pt idx="56352">
                  <c:v>5.0352000000016037</c:v>
                </c:pt>
                <c:pt idx="56353">
                  <c:v>5.0353000000016035</c:v>
                </c:pt>
                <c:pt idx="56354">
                  <c:v>5.0354000000016033</c:v>
                </c:pt>
                <c:pt idx="56355">
                  <c:v>5.035500000001603</c:v>
                </c:pt>
                <c:pt idx="56356">
                  <c:v>5.0356000000016028</c:v>
                </c:pt>
                <c:pt idx="56357">
                  <c:v>5.0357000000016026</c:v>
                </c:pt>
                <c:pt idx="56358">
                  <c:v>5.0358000000016023</c:v>
                </c:pt>
                <c:pt idx="56359">
                  <c:v>5.0359000000016021</c:v>
                </c:pt>
                <c:pt idx="56360">
                  <c:v>5.0360000000016019</c:v>
                </c:pt>
                <c:pt idx="56361">
                  <c:v>5.0361000000016016</c:v>
                </c:pt>
                <c:pt idx="56362">
                  <c:v>5.0362000000016014</c:v>
                </c:pt>
                <c:pt idx="56363">
                  <c:v>5.0363000000016012</c:v>
                </c:pt>
                <c:pt idx="56364">
                  <c:v>5.0364000000016009</c:v>
                </c:pt>
                <c:pt idx="56365">
                  <c:v>5.0365000000016007</c:v>
                </c:pt>
                <c:pt idx="56366">
                  <c:v>5.0366000000016005</c:v>
                </c:pt>
                <c:pt idx="56367">
                  <c:v>5.0367000000016002</c:v>
                </c:pt>
                <c:pt idx="56368">
                  <c:v>5.0368000000016</c:v>
                </c:pt>
                <c:pt idx="56369">
                  <c:v>5.0369000000015998</c:v>
                </c:pt>
                <c:pt idx="56370">
                  <c:v>5.0370000000015995</c:v>
                </c:pt>
                <c:pt idx="56371">
                  <c:v>5.0371000000015993</c:v>
                </c:pt>
                <c:pt idx="56372">
                  <c:v>5.0372000000015991</c:v>
                </c:pt>
                <c:pt idx="56373">
                  <c:v>5.0373000000015988</c:v>
                </c:pt>
                <c:pt idx="56374">
                  <c:v>5.0374000000015986</c:v>
                </c:pt>
                <c:pt idx="56375">
                  <c:v>5.0375000000015984</c:v>
                </c:pt>
                <c:pt idx="56376">
                  <c:v>5.0376000000015981</c:v>
                </c:pt>
                <c:pt idx="56377">
                  <c:v>5.0377000000015979</c:v>
                </c:pt>
                <c:pt idx="56378">
                  <c:v>5.0378000000015977</c:v>
                </c:pt>
                <c:pt idx="56379">
                  <c:v>5.0379000000015974</c:v>
                </c:pt>
                <c:pt idx="56380">
                  <c:v>5.0380000000015972</c:v>
                </c:pt>
                <c:pt idx="56381">
                  <c:v>5.038100000001597</c:v>
                </c:pt>
                <c:pt idx="56382">
                  <c:v>5.0382000000015967</c:v>
                </c:pt>
                <c:pt idx="56383">
                  <c:v>5.0383000000015965</c:v>
                </c:pt>
                <c:pt idx="56384">
                  <c:v>5.0384000000015963</c:v>
                </c:pt>
                <c:pt idx="56385">
                  <c:v>5.038500000001596</c:v>
                </c:pt>
                <c:pt idx="56386">
                  <c:v>5.0386000000015958</c:v>
                </c:pt>
                <c:pt idx="56387">
                  <c:v>5.0387000000015956</c:v>
                </c:pt>
                <c:pt idx="56388">
                  <c:v>5.0388000000015953</c:v>
                </c:pt>
                <c:pt idx="56389">
                  <c:v>5.0389000000015951</c:v>
                </c:pt>
                <c:pt idx="56390">
                  <c:v>5.0390000000015949</c:v>
                </c:pt>
                <c:pt idx="56391">
                  <c:v>5.0391000000015946</c:v>
                </c:pt>
                <c:pt idx="56392">
                  <c:v>5.0392000000015944</c:v>
                </c:pt>
                <c:pt idx="56393">
                  <c:v>5.0393000000015942</c:v>
                </c:pt>
                <c:pt idx="56394">
                  <c:v>5.0394000000015939</c:v>
                </c:pt>
                <c:pt idx="56395">
                  <c:v>5.0395000000015937</c:v>
                </c:pt>
                <c:pt idx="56396">
                  <c:v>5.0396000000015935</c:v>
                </c:pt>
                <c:pt idx="56397">
                  <c:v>5.0397000000015932</c:v>
                </c:pt>
                <c:pt idx="56398">
                  <c:v>5.039800000001593</c:v>
                </c:pt>
                <c:pt idx="56399">
                  <c:v>5.0399000000015928</c:v>
                </c:pt>
                <c:pt idx="56400">
                  <c:v>5.0400000000015925</c:v>
                </c:pt>
                <c:pt idx="56401">
                  <c:v>5.0401000000015923</c:v>
                </c:pt>
                <c:pt idx="56402">
                  <c:v>5.0402000000015921</c:v>
                </c:pt>
                <c:pt idx="56403">
                  <c:v>5.0403000000015918</c:v>
                </c:pt>
                <c:pt idx="56404">
                  <c:v>5.0404000000015916</c:v>
                </c:pt>
                <c:pt idx="56405">
                  <c:v>5.0405000000015914</c:v>
                </c:pt>
                <c:pt idx="56406">
                  <c:v>5.0406000000015911</c:v>
                </c:pt>
                <c:pt idx="56407">
                  <c:v>5.0407000000015909</c:v>
                </c:pt>
                <c:pt idx="56408">
                  <c:v>5.0408000000015907</c:v>
                </c:pt>
                <c:pt idx="56409">
                  <c:v>5.0409000000015904</c:v>
                </c:pt>
                <c:pt idx="56410">
                  <c:v>5.0410000000015902</c:v>
                </c:pt>
                <c:pt idx="56411">
                  <c:v>5.04110000000159</c:v>
                </c:pt>
                <c:pt idx="56412">
                  <c:v>5.0412000000015897</c:v>
                </c:pt>
                <c:pt idx="56413">
                  <c:v>5.0413000000015895</c:v>
                </c:pt>
                <c:pt idx="56414">
                  <c:v>5.0414000000015893</c:v>
                </c:pt>
                <c:pt idx="56415">
                  <c:v>5.041500000001589</c:v>
                </c:pt>
                <c:pt idx="56416">
                  <c:v>5.0416000000015888</c:v>
                </c:pt>
                <c:pt idx="56417">
                  <c:v>5.0417000000015886</c:v>
                </c:pt>
                <c:pt idx="56418">
                  <c:v>5.0418000000015883</c:v>
                </c:pt>
                <c:pt idx="56419">
                  <c:v>5.0419000000015881</c:v>
                </c:pt>
                <c:pt idx="56420">
                  <c:v>5.0420000000015879</c:v>
                </c:pt>
                <c:pt idx="56421">
                  <c:v>5.0421000000015876</c:v>
                </c:pt>
                <c:pt idx="56422">
                  <c:v>5.0422000000015874</c:v>
                </c:pt>
                <c:pt idx="56423">
                  <c:v>5.0423000000015872</c:v>
                </c:pt>
                <c:pt idx="56424">
                  <c:v>5.0424000000015869</c:v>
                </c:pt>
                <c:pt idx="56425">
                  <c:v>5.0425000000015867</c:v>
                </c:pt>
                <c:pt idx="56426">
                  <c:v>5.0426000000015865</c:v>
                </c:pt>
                <c:pt idx="56427">
                  <c:v>5.0427000000015862</c:v>
                </c:pt>
                <c:pt idx="56428">
                  <c:v>5.042800000001586</c:v>
                </c:pt>
                <c:pt idx="56429">
                  <c:v>5.0429000000015858</c:v>
                </c:pt>
                <c:pt idx="56430">
                  <c:v>5.0430000000015855</c:v>
                </c:pt>
                <c:pt idx="56431">
                  <c:v>5.0431000000015853</c:v>
                </c:pt>
                <c:pt idx="56432">
                  <c:v>5.0432000000015851</c:v>
                </c:pt>
                <c:pt idx="56433">
                  <c:v>5.0433000000015848</c:v>
                </c:pt>
                <c:pt idx="56434">
                  <c:v>5.0434000000015846</c:v>
                </c:pt>
                <c:pt idx="56435">
                  <c:v>5.0435000000015844</c:v>
                </c:pt>
                <c:pt idx="56436">
                  <c:v>5.0436000000015841</c:v>
                </c:pt>
                <c:pt idx="56437">
                  <c:v>5.0437000000015839</c:v>
                </c:pt>
                <c:pt idx="56438">
                  <c:v>5.0438000000015837</c:v>
                </c:pt>
                <c:pt idx="56439">
                  <c:v>5.0439000000015835</c:v>
                </c:pt>
                <c:pt idx="56440">
                  <c:v>5.0440000000015832</c:v>
                </c:pt>
                <c:pt idx="56441">
                  <c:v>5.044100000001583</c:v>
                </c:pt>
                <c:pt idx="56442">
                  <c:v>5.0442000000015828</c:v>
                </c:pt>
                <c:pt idx="56443">
                  <c:v>5.0443000000015825</c:v>
                </c:pt>
                <c:pt idx="56444">
                  <c:v>5.0444000000015823</c:v>
                </c:pt>
                <c:pt idx="56445">
                  <c:v>5.0445000000015821</c:v>
                </c:pt>
                <c:pt idx="56446">
                  <c:v>5.0446000000015818</c:v>
                </c:pt>
                <c:pt idx="56447">
                  <c:v>5.0447000000015816</c:v>
                </c:pt>
                <c:pt idx="56448">
                  <c:v>5.0448000000015814</c:v>
                </c:pt>
                <c:pt idx="56449">
                  <c:v>5.0449000000015811</c:v>
                </c:pt>
                <c:pt idx="56450">
                  <c:v>5.0450000000015809</c:v>
                </c:pt>
                <c:pt idx="56451">
                  <c:v>5.0451000000015807</c:v>
                </c:pt>
                <c:pt idx="56452">
                  <c:v>5.0452000000015804</c:v>
                </c:pt>
                <c:pt idx="56453">
                  <c:v>5.0453000000015802</c:v>
                </c:pt>
                <c:pt idx="56454">
                  <c:v>5.04540000000158</c:v>
                </c:pt>
                <c:pt idx="56455">
                  <c:v>5.0455000000015797</c:v>
                </c:pt>
                <c:pt idx="56456">
                  <c:v>5.0456000000015795</c:v>
                </c:pt>
                <c:pt idx="56457">
                  <c:v>5.0457000000015793</c:v>
                </c:pt>
                <c:pt idx="56458">
                  <c:v>5.045800000001579</c:v>
                </c:pt>
                <c:pt idx="56459">
                  <c:v>5.0459000000015788</c:v>
                </c:pt>
                <c:pt idx="56460">
                  <c:v>5.0460000000015786</c:v>
                </c:pt>
                <c:pt idx="56461">
                  <c:v>5.0461000000015783</c:v>
                </c:pt>
                <c:pt idx="56462">
                  <c:v>5.0462000000015781</c:v>
                </c:pt>
                <c:pt idx="56463">
                  <c:v>5.0463000000015779</c:v>
                </c:pt>
                <c:pt idx="56464">
                  <c:v>5.0464000000015776</c:v>
                </c:pt>
                <c:pt idx="56465">
                  <c:v>5.0465000000015774</c:v>
                </c:pt>
                <c:pt idx="56466">
                  <c:v>5.0466000000015772</c:v>
                </c:pt>
                <c:pt idx="56467">
                  <c:v>5.0467000000015769</c:v>
                </c:pt>
                <c:pt idx="56468">
                  <c:v>5.0468000000015767</c:v>
                </c:pt>
                <c:pt idx="56469">
                  <c:v>5.0469000000015765</c:v>
                </c:pt>
                <c:pt idx="56470">
                  <c:v>5.0470000000015762</c:v>
                </c:pt>
                <c:pt idx="56471">
                  <c:v>5.047100000001576</c:v>
                </c:pt>
                <c:pt idx="56472">
                  <c:v>5.0472000000015758</c:v>
                </c:pt>
                <c:pt idx="56473">
                  <c:v>5.0473000000015755</c:v>
                </c:pt>
                <c:pt idx="56474">
                  <c:v>5.0474000000015753</c:v>
                </c:pt>
                <c:pt idx="56475">
                  <c:v>5.0475000000015751</c:v>
                </c:pt>
                <c:pt idx="56476">
                  <c:v>5.0476000000015748</c:v>
                </c:pt>
                <c:pt idx="56477">
                  <c:v>5.0477000000015746</c:v>
                </c:pt>
                <c:pt idx="56478">
                  <c:v>5.0478000000015744</c:v>
                </c:pt>
                <c:pt idx="56479">
                  <c:v>5.0479000000015741</c:v>
                </c:pt>
                <c:pt idx="56480">
                  <c:v>5.0480000000015739</c:v>
                </c:pt>
                <c:pt idx="56481">
                  <c:v>5.0481000000015737</c:v>
                </c:pt>
                <c:pt idx="56482">
                  <c:v>5.0482000000015734</c:v>
                </c:pt>
                <c:pt idx="56483">
                  <c:v>5.0483000000015732</c:v>
                </c:pt>
                <c:pt idx="56484">
                  <c:v>5.048400000001573</c:v>
                </c:pt>
                <c:pt idx="56485">
                  <c:v>5.0485000000015727</c:v>
                </c:pt>
                <c:pt idx="56486">
                  <c:v>5.0486000000015725</c:v>
                </c:pt>
                <c:pt idx="56487">
                  <c:v>5.0487000000015723</c:v>
                </c:pt>
                <c:pt idx="56488">
                  <c:v>5.048800000001572</c:v>
                </c:pt>
                <c:pt idx="56489">
                  <c:v>5.0489000000015718</c:v>
                </c:pt>
                <c:pt idx="56490">
                  <c:v>5.0490000000015716</c:v>
                </c:pt>
                <c:pt idx="56491">
                  <c:v>5.0491000000015713</c:v>
                </c:pt>
                <c:pt idx="56492">
                  <c:v>5.0492000000015711</c:v>
                </c:pt>
                <c:pt idx="56493">
                  <c:v>5.0493000000015709</c:v>
                </c:pt>
                <c:pt idx="56494">
                  <c:v>5.0494000000015706</c:v>
                </c:pt>
                <c:pt idx="56495">
                  <c:v>5.0495000000015704</c:v>
                </c:pt>
                <c:pt idx="56496">
                  <c:v>5.0496000000015702</c:v>
                </c:pt>
                <c:pt idx="56497">
                  <c:v>5.0497000000015699</c:v>
                </c:pt>
                <c:pt idx="56498">
                  <c:v>5.0498000000015697</c:v>
                </c:pt>
                <c:pt idx="56499">
                  <c:v>5.0499000000015695</c:v>
                </c:pt>
                <c:pt idx="56500">
                  <c:v>5.0500000000015692</c:v>
                </c:pt>
                <c:pt idx="56501">
                  <c:v>5.050100000001569</c:v>
                </c:pt>
                <c:pt idx="56502">
                  <c:v>5.0502000000015688</c:v>
                </c:pt>
                <c:pt idx="56503">
                  <c:v>5.0503000000015685</c:v>
                </c:pt>
                <c:pt idx="56504">
                  <c:v>5.0504000000015683</c:v>
                </c:pt>
                <c:pt idx="56505">
                  <c:v>5.0505000000015681</c:v>
                </c:pt>
                <c:pt idx="56506">
                  <c:v>5.0506000000015678</c:v>
                </c:pt>
                <c:pt idx="56507">
                  <c:v>5.0507000000015676</c:v>
                </c:pt>
                <c:pt idx="56508">
                  <c:v>5.0508000000015674</c:v>
                </c:pt>
                <c:pt idx="56509">
                  <c:v>5.0509000000015671</c:v>
                </c:pt>
                <c:pt idx="56510">
                  <c:v>5.0510000000015669</c:v>
                </c:pt>
                <c:pt idx="56511">
                  <c:v>5.0511000000015667</c:v>
                </c:pt>
                <c:pt idx="56512">
                  <c:v>5.0512000000015664</c:v>
                </c:pt>
                <c:pt idx="56513">
                  <c:v>5.0513000000015662</c:v>
                </c:pt>
                <c:pt idx="56514">
                  <c:v>5.051400000001566</c:v>
                </c:pt>
                <c:pt idx="56515">
                  <c:v>5.0515000000015657</c:v>
                </c:pt>
                <c:pt idx="56516">
                  <c:v>5.0516000000015655</c:v>
                </c:pt>
                <c:pt idx="56517">
                  <c:v>5.0517000000015653</c:v>
                </c:pt>
                <c:pt idx="56518">
                  <c:v>5.051800000001565</c:v>
                </c:pt>
                <c:pt idx="56519">
                  <c:v>5.0519000000015648</c:v>
                </c:pt>
                <c:pt idx="56520">
                  <c:v>5.0520000000015646</c:v>
                </c:pt>
                <c:pt idx="56521">
                  <c:v>5.0521000000015643</c:v>
                </c:pt>
                <c:pt idx="56522">
                  <c:v>5.0522000000015641</c:v>
                </c:pt>
                <c:pt idx="56523">
                  <c:v>5.0523000000015639</c:v>
                </c:pt>
                <c:pt idx="56524">
                  <c:v>5.0524000000015636</c:v>
                </c:pt>
                <c:pt idx="56525">
                  <c:v>5.0525000000015634</c:v>
                </c:pt>
                <c:pt idx="56526">
                  <c:v>5.0526000000015632</c:v>
                </c:pt>
                <c:pt idx="56527">
                  <c:v>5.0527000000015629</c:v>
                </c:pt>
                <c:pt idx="56528">
                  <c:v>5.0528000000015627</c:v>
                </c:pt>
                <c:pt idx="56529">
                  <c:v>5.0529000000015625</c:v>
                </c:pt>
                <c:pt idx="56530">
                  <c:v>5.0530000000015622</c:v>
                </c:pt>
                <c:pt idx="56531">
                  <c:v>5.053100000001562</c:v>
                </c:pt>
                <c:pt idx="56532">
                  <c:v>5.0532000000015618</c:v>
                </c:pt>
                <c:pt idx="56533">
                  <c:v>5.0533000000015615</c:v>
                </c:pt>
                <c:pt idx="56534">
                  <c:v>5.0534000000015613</c:v>
                </c:pt>
                <c:pt idx="56535">
                  <c:v>5.0535000000015611</c:v>
                </c:pt>
                <c:pt idx="56536">
                  <c:v>5.0536000000015608</c:v>
                </c:pt>
                <c:pt idx="56537">
                  <c:v>5.0537000000015606</c:v>
                </c:pt>
                <c:pt idx="56538">
                  <c:v>5.0538000000015604</c:v>
                </c:pt>
                <c:pt idx="56539">
                  <c:v>5.0539000000015601</c:v>
                </c:pt>
                <c:pt idx="56540">
                  <c:v>5.0540000000015599</c:v>
                </c:pt>
                <c:pt idx="56541">
                  <c:v>5.0541000000015597</c:v>
                </c:pt>
                <c:pt idx="56542">
                  <c:v>5.0542000000015594</c:v>
                </c:pt>
                <c:pt idx="56543">
                  <c:v>5.0543000000015592</c:v>
                </c:pt>
                <c:pt idx="56544">
                  <c:v>5.054400000001559</c:v>
                </c:pt>
                <c:pt idx="56545">
                  <c:v>5.0545000000015587</c:v>
                </c:pt>
                <c:pt idx="56546">
                  <c:v>5.0546000000015585</c:v>
                </c:pt>
                <c:pt idx="56547">
                  <c:v>5.0547000000015583</c:v>
                </c:pt>
                <c:pt idx="56548">
                  <c:v>5.054800000001558</c:v>
                </c:pt>
                <c:pt idx="56549">
                  <c:v>5.0549000000015578</c:v>
                </c:pt>
                <c:pt idx="56550">
                  <c:v>5.0550000000015576</c:v>
                </c:pt>
                <c:pt idx="56551">
                  <c:v>5.0551000000015573</c:v>
                </c:pt>
                <c:pt idx="56552">
                  <c:v>5.0552000000015571</c:v>
                </c:pt>
                <c:pt idx="56553">
                  <c:v>5.0553000000015569</c:v>
                </c:pt>
                <c:pt idx="56554">
                  <c:v>5.0554000000015566</c:v>
                </c:pt>
                <c:pt idx="56555">
                  <c:v>5.0555000000015564</c:v>
                </c:pt>
                <c:pt idx="56556">
                  <c:v>5.0556000000015562</c:v>
                </c:pt>
                <c:pt idx="56557">
                  <c:v>5.0557000000015559</c:v>
                </c:pt>
                <c:pt idx="56558">
                  <c:v>5.0558000000015557</c:v>
                </c:pt>
                <c:pt idx="56559">
                  <c:v>5.0559000000015555</c:v>
                </c:pt>
                <c:pt idx="56560">
                  <c:v>5.0560000000015553</c:v>
                </c:pt>
                <c:pt idx="56561">
                  <c:v>5.056100000001555</c:v>
                </c:pt>
                <c:pt idx="56562">
                  <c:v>5.0562000000015548</c:v>
                </c:pt>
                <c:pt idx="56563">
                  <c:v>5.0563000000015546</c:v>
                </c:pt>
                <c:pt idx="56564">
                  <c:v>5.0564000000015543</c:v>
                </c:pt>
                <c:pt idx="56565">
                  <c:v>5.0565000000015541</c:v>
                </c:pt>
                <c:pt idx="56566">
                  <c:v>5.0566000000015539</c:v>
                </c:pt>
                <c:pt idx="56567">
                  <c:v>5.0567000000015536</c:v>
                </c:pt>
                <c:pt idx="56568">
                  <c:v>5.0568000000015534</c:v>
                </c:pt>
                <c:pt idx="56569">
                  <c:v>5.0569000000015532</c:v>
                </c:pt>
                <c:pt idx="56570">
                  <c:v>5.0570000000015529</c:v>
                </c:pt>
                <c:pt idx="56571">
                  <c:v>5.0571000000015527</c:v>
                </c:pt>
                <c:pt idx="56572">
                  <c:v>5.0572000000015525</c:v>
                </c:pt>
                <c:pt idx="56573">
                  <c:v>5.0573000000015522</c:v>
                </c:pt>
                <c:pt idx="56574">
                  <c:v>5.057400000001552</c:v>
                </c:pt>
                <c:pt idx="56575">
                  <c:v>5.0575000000015518</c:v>
                </c:pt>
                <c:pt idx="56576">
                  <c:v>5.0576000000015515</c:v>
                </c:pt>
                <c:pt idx="56577">
                  <c:v>5.0577000000015513</c:v>
                </c:pt>
                <c:pt idx="56578">
                  <c:v>5.0578000000015511</c:v>
                </c:pt>
                <c:pt idx="56579">
                  <c:v>5.0579000000015508</c:v>
                </c:pt>
                <c:pt idx="56580">
                  <c:v>5.0580000000015506</c:v>
                </c:pt>
                <c:pt idx="56581">
                  <c:v>5.0581000000015504</c:v>
                </c:pt>
                <c:pt idx="56582">
                  <c:v>5.0582000000015501</c:v>
                </c:pt>
                <c:pt idx="56583">
                  <c:v>5.0583000000015499</c:v>
                </c:pt>
                <c:pt idx="56584">
                  <c:v>5.0584000000015497</c:v>
                </c:pt>
                <c:pt idx="56585">
                  <c:v>5.0585000000015494</c:v>
                </c:pt>
                <c:pt idx="56586">
                  <c:v>5.0586000000015492</c:v>
                </c:pt>
                <c:pt idx="56587">
                  <c:v>5.058700000001549</c:v>
                </c:pt>
                <c:pt idx="56588">
                  <c:v>5.0588000000015487</c:v>
                </c:pt>
                <c:pt idx="56589">
                  <c:v>5.0589000000015485</c:v>
                </c:pt>
                <c:pt idx="56590">
                  <c:v>5.0590000000015483</c:v>
                </c:pt>
                <c:pt idx="56591">
                  <c:v>5.059100000001548</c:v>
                </c:pt>
                <c:pt idx="56592">
                  <c:v>5.0592000000015478</c:v>
                </c:pt>
                <c:pt idx="56593">
                  <c:v>5.0593000000015476</c:v>
                </c:pt>
                <c:pt idx="56594">
                  <c:v>5.0594000000015473</c:v>
                </c:pt>
                <c:pt idx="56595">
                  <c:v>5.0595000000015471</c:v>
                </c:pt>
                <c:pt idx="56596">
                  <c:v>5.0596000000015469</c:v>
                </c:pt>
                <c:pt idx="56597">
                  <c:v>5.0597000000015466</c:v>
                </c:pt>
                <c:pt idx="56598">
                  <c:v>5.0598000000015464</c:v>
                </c:pt>
                <c:pt idx="56599">
                  <c:v>5.0599000000015462</c:v>
                </c:pt>
                <c:pt idx="56600">
                  <c:v>5.0600000000015459</c:v>
                </c:pt>
                <c:pt idx="56601">
                  <c:v>5.0601000000015457</c:v>
                </c:pt>
                <c:pt idx="56602">
                  <c:v>5.0602000000015455</c:v>
                </c:pt>
                <c:pt idx="56603">
                  <c:v>5.0603000000015452</c:v>
                </c:pt>
                <c:pt idx="56604">
                  <c:v>5.060400000001545</c:v>
                </c:pt>
                <c:pt idx="56605">
                  <c:v>5.0605000000015448</c:v>
                </c:pt>
                <c:pt idx="56606">
                  <c:v>5.0606000000015445</c:v>
                </c:pt>
                <c:pt idx="56607">
                  <c:v>5.0607000000015443</c:v>
                </c:pt>
                <c:pt idx="56608">
                  <c:v>5.0608000000015441</c:v>
                </c:pt>
                <c:pt idx="56609">
                  <c:v>5.0609000000015438</c:v>
                </c:pt>
                <c:pt idx="56610">
                  <c:v>5.0610000000015436</c:v>
                </c:pt>
                <c:pt idx="56611">
                  <c:v>5.0611000000015434</c:v>
                </c:pt>
                <c:pt idx="56612">
                  <c:v>5.0612000000015431</c:v>
                </c:pt>
                <c:pt idx="56613">
                  <c:v>5.0613000000015429</c:v>
                </c:pt>
                <c:pt idx="56614">
                  <c:v>5.0614000000015427</c:v>
                </c:pt>
                <c:pt idx="56615">
                  <c:v>5.0615000000015424</c:v>
                </c:pt>
                <c:pt idx="56616">
                  <c:v>5.0616000000015422</c:v>
                </c:pt>
                <c:pt idx="56617">
                  <c:v>5.061700000001542</c:v>
                </c:pt>
                <c:pt idx="56618">
                  <c:v>5.0618000000015417</c:v>
                </c:pt>
                <c:pt idx="56619">
                  <c:v>5.0619000000015415</c:v>
                </c:pt>
                <c:pt idx="56620">
                  <c:v>5.0620000000015413</c:v>
                </c:pt>
                <c:pt idx="56621">
                  <c:v>5.062100000001541</c:v>
                </c:pt>
                <c:pt idx="56622">
                  <c:v>5.0622000000015408</c:v>
                </c:pt>
                <c:pt idx="56623">
                  <c:v>5.0623000000015406</c:v>
                </c:pt>
                <c:pt idx="56624">
                  <c:v>5.0624000000015403</c:v>
                </c:pt>
                <c:pt idx="56625">
                  <c:v>5.0625000000015401</c:v>
                </c:pt>
                <c:pt idx="56626">
                  <c:v>5.0626000000015399</c:v>
                </c:pt>
                <c:pt idx="56627">
                  <c:v>5.0627000000015396</c:v>
                </c:pt>
                <c:pt idx="56628">
                  <c:v>5.0628000000015394</c:v>
                </c:pt>
                <c:pt idx="56629">
                  <c:v>5.0629000000015392</c:v>
                </c:pt>
                <c:pt idx="56630">
                  <c:v>5.0630000000015389</c:v>
                </c:pt>
                <c:pt idx="56631">
                  <c:v>5.0631000000015387</c:v>
                </c:pt>
                <c:pt idx="56632">
                  <c:v>5.0632000000015385</c:v>
                </c:pt>
                <c:pt idx="56633">
                  <c:v>5.0633000000015382</c:v>
                </c:pt>
                <c:pt idx="56634">
                  <c:v>5.063400000001538</c:v>
                </c:pt>
                <c:pt idx="56635">
                  <c:v>5.0635000000015378</c:v>
                </c:pt>
                <c:pt idx="56636">
                  <c:v>5.0636000000015375</c:v>
                </c:pt>
                <c:pt idx="56637">
                  <c:v>5.0637000000015373</c:v>
                </c:pt>
                <c:pt idx="56638">
                  <c:v>5.0638000000015371</c:v>
                </c:pt>
                <c:pt idx="56639">
                  <c:v>5.0639000000015368</c:v>
                </c:pt>
                <c:pt idx="56640">
                  <c:v>5.0640000000015366</c:v>
                </c:pt>
                <c:pt idx="56641">
                  <c:v>5.0641000000015364</c:v>
                </c:pt>
                <c:pt idx="56642">
                  <c:v>5.0642000000015361</c:v>
                </c:pt>
                <c:pt idx="56643">
                  <c:v>5.0643000000015359</c:v>
                </c:pt>
                <c:pt idx="56644">
                  <c:v>5.0644000000015357</c:v>
                </c:pt>
                <c:pt idx="56645">
                  <c:v>5.0645000000015354</c:v>
                </c:pt>
                <c:pt idx="56646">
                  <c:v>5.0646000000015352</c:v>
                </c:pt>
                <c:pt idx="56647">
                  <c:v>5.064700000001535</c:v>
                </c:pt>
                <c:pt idx="56648">
                  <c:v>5.0648000000015347</c:v>
                </c:pt>
                <c:pt idx="56649">
                  <c:v>5.0649000000015345</c:v>
                </c:pt>
                <c:pt idx="56650">
                  <c:v>5.0650000000015343</c:v>
                </c:pt>
                <c:pt idx="56651">
                  <c:v>5.065100000001534</c:v>
                </c:pt>
                <c:pt idx="56652">
                  <c:v>5.0652000000015338</c:v>
                </c:pt>
                <c:pt idx="56653">
                  <c:v>5.0653000000015336</c:v>
                </c:pt>
                <c:pt idx="56654">
                  <c:v>5.0654000000015333</c:v>
                </c:pt>
                <c:pt idx="56655">
                  <c:v>5.0655000000015331</c:v>
                </c:pt>
                <c:pt idx="56656">
                  <c:v>5.0656000000015329</c:v>
                </c:pt>
                <c:pt idx="56657">
                  <c:v>5.0657000000015326</c:v>
                </c:pt>
                <c:pt idx="56658">
                  <c:v>5.0658000000015324</c:v>
                </c:pt>
                <c:pt idx="56659">
                  <c:v>5.0659000000015322</c:v>
                </c:pt>
                <c:pt idx="56660">
                  <c:v>5.0660000000015319</c:v>
                </c:pt>
                <c:pt idx="56661">
                  <c:v>5.0661000000015317</c:v>
                </c:pt>
                <c:pt idx="56662">
                  <c:v>5.0662000000015315</c:v>
                </c:pt>
                <c:pt idx="56663">
                  <c:v>5.0663000000015312</c:v>
                </c:pt>
                <c:pt idx="56664">
                  <c:v>5.066400000001531</c:v>
                </c:pt>
                <c:pt idx="56665">
                  <c:v>5.0665000000015308</c:v>
                </c:pt>
                <c:pt idx="56666">
                  <c:v>5.0666000000015305</c:v>
                </c:pt>
                <c:pt idx="56667">
                  <c:v>5.0667000000015303</c:v>
                </c:pt>
                <c:pt idx="56668">
                  <c:v>5.0668000000015301</c:v>
                </c:pt>
                <c:pt idx="56669">
                  <c:v>5.0669000000015298</c:v>
                </c:pt>
                <c:pt idx="56670">
                  <c:v>5.0670000000015296</c:v>
                </c:pt>
                <c:pt idx="56671">
                  <c:v>5.0671000000015294</c:v>
                </c:pt>
                <c:pt idx="56672">
                  <c:v>5.0672000000015291</c:v>
                </c:pt>
                <c:pt idx="56673">
                  <c:v>5.0673000000015289</c:v>
                </c:pt>
                <c:pt idx="56674">
                  <c:v>5.0674000000015287</c:v>
                </c:pt>
                <c:pt idx="56675">
                  <c:v>5.0675000000015284</c:v>
                </c:pt>
                <c:pt idx="56676">
                  <c:v>5.0676000000015282</c:v>
                </c:pt>
                <c:pt idx="56677">
                  <c:v>5.067700000001528</c:v>
                </c:pt>
                <c:pt idx="56678">
                  <c:v>5.0678000000015277</c:v>
                </c:pt>
                <c:pt idx="56679">
                  <c:v>5.0679000000015275</c:v>
                </c:pt>
                <c:pt idx="56680">
                  <c:v>5.0680000000015273</c:v>
                </c:pt>
                <c:pt idx="56681">
                  <c:v>5.0681000000015271</c:v>
                </c:pt>
                <c:pt idx="56682">
                  <c:v>5.0682000000015268</c:v>
                </c:pt>
                <c:pt idx="56683">
                  <c:v>5.0683000000015266</c:v>
                </c:pt>
                <c:pt idx="56684">
                  <c:v>5.0684000000015264</c:v>
                </c:pt>
                <c:pt idx="56685">
                  <c:v>5.0685000000015261</c:v>
                </c:pt>
                <c:pt idx="56686">
                  <c:v>5.0686000000015259</c:v>
                </c:pt>
                <c:pt idx="56687">
                  <c:v>5.0687000000015257</c:v>
                </c:pt>
                <c:pt idx="56688">
                  <c:v>5.0688000000015254</c:v>
                </c:pt>
                <c:pt idx="56689">
                  <c:v>5.0689000000015252</c:v>
                </c:pt>
                <c:pt idx="56690">
                  <c:v>5.069000000001525</c:v>
                </c:pt>
                <c:pt idx="56691">
                  <c:v>5.0691000000015247</c:v>
                </c:pt>
                <c:pt idx="56692">
                  <c:v>5.0692000000015245</c:v>
                </c:pt>
                <c:pt idx="56693">
                  <c:v>5.0693000000015243</c:v>
                </c:pt>
                <c:pt idx="56694">
                  <c:v>5.069400000001524</c:v>
                </c:pt>
                <c:pt idx="56695">
                  <c:v>5.0695000000015238</c:v>
                </c:pt>
                <c:pt idx="56696">
                  <c:v>5.0696000000015236</c:v>
                </c:pt>
                <c:pt idx="56697">
                  <c:v>5.0697000000015233</c:v>
                </c:pt>
                <c:pt idx="56698">
                  <c:v>5.0698000000015231</c:v>
                </c:pt>
                <c:pt idx="56699">
                  <c:v>5.0699000000015229</c:v>
                </c:pt>
                <c:pt idx="56700">
                  <c:v>5.0700000000015226</c:v>
                </c:pt>
                <c:pt idx="56701">
                  <c:v>5.0701000000015224</c:v>
                </c:pt>
                <c:pt idx="56702">
                  <c:v>5.0702000000015222</c:v>
                </c:pt>
                <c:pt idx="56703">
                  <c:v>5.0703000000015219</c:v>
                </c:pt>
                <c:pt idx="56704">
                  <c:v>5.0704000000015217</c:v>
                </c:pt>
                <c:pt idx="56705">
                  <c:v>5.0705000000015215</c:v>
                </c:pt>
                <c:pt idx="56706">
                  <c:v>5.0706000000015212</c:v>
                </c:pt>
                <c:pt idx="56707">
                  <c:v>5.070700000001521</c:v>
                </c:pt>
                <c:pt idx="56708">
                  <c:v>5.0708000000015208</c:v>
                </c:pt>
                <c:pt idx="56709">
                  <c:v>5.0709000000015205</c:v>
                </c:pt>
                <c:pt idx="56710">
                  <c:v>5.0710000000015203</c:v>
                </c:pt>
                <c:pt idx="56711">
                  <c:v>5.0711000000015201</c:v>
                </c:pt>
                <c:pt idx="56712">
                  <c:v>5.0712000000015198</c:v>
                </c:pt>
                <c:pt idx="56713">
                  <c:v>5.0713000000015196</c:v>
                </c:pt>
                <c:pt idx="56714">
                  <c:v>5.0714000000015194</c:v>
                </c:pt>
                <c:pt idx="56715">
                  <c:v>5.0715000000015191</c:v>
                </c:pt>
                <c:pt idx="56716">
                  <c:v>5.0716000000015189</c:v>
                </c:pt>
                <c:pt idx="56717">
                  <c:v>5.0717000000015187</c:v>
                </c:pt>
                <c:pt idx="56718">
                  <c:v>5.0718000000015184</c:v>
                </c:pt>
                <c:pt idx="56719">
                  <c:v>5.0719000000015182</c:v>
                </c:pt>
                <c:pt idx="56720">
                  <c:v>5.072000000001518</c:v>
                </c:pt>
                <c:pt idx="56721">
                  <c:v>5.0721000000015177</c:v>
                </c:pt>
                <c:pt idx="56722">
                  <c:v>5.0722000000015175</c:v>
                </c:pt>
                <c:pt idx="56723">
                  <c:v>5.0723000000015173</c:v>
                </c:pt>
                <c:pt idx="56724">
                  <c:v>5.072400000001517</c:v>
                </c:pt>
                <c:pt idx="56725">
                  <c:v>5.0725000000015168</c:v>
                </c:pt>
                <c:pt idx="56726">
                  <c:v>5.0726000000015166</c:v>
                </c:pt>
                <c:pt idx="56727">
                  <c:v>5.0727000000015163</c:v>
                </c:pt>
                <c:pt idx="56728">
                  <c:v>5.0728000000015161</c:v>
                </c:pt>
                <c:pt idx="56729">
                  <c:v>5.0729000000015159</c:v>
                </c:pt>
                <c:pt idx="56730">
                  <c:v>5.0730000000015156</c:v>
                </c:pt>
                <c:pt idx="56731">
                  <c:v>5.0731000000015154</c:v>
                </c:pt>
                <c:pt idx="56732">
                  <c:v>5.0732000000015152</c:v>
                </c:pt>
                <c:pt idx="56733">
                  <c:v>5.0733000000015149</c:v>
                </c:pt>
                <c:pt idx="56734">
                  <c:v>5.0734000000015147</c:v>
                </c:pt>
                <c:pt idx="56735">
                  <c:v>5.0735000000015145</c:v>
                </c:pt>
                <c:pt idx="56736">
                  <c:v>5.0736000000015142</c:v>
                </c:pt>
                <c:pt idx="56737">
                  <c:v>5.073700000001514</c:v>
                </c:pt>
                <c:pt idx="56738">
                  <c:v>5.0738000000015138</c:v>
                </c:pt>
                <c:pt idx="56739">
                  <c:v>5.0739000000015135</c:v>
                </c:pt>
                <c:pt idx="56740">
                  <c:v>5.0740000000015133</c:v>
                </c:pt>
                <c:pt idx="56741">
                  <c:v>5.0741000000015131</c:v>
                </c:pt>
                <c:pt idx="56742">
                  <c:v>5.0742000000015128</c:v>
                </c:pt>
                <c:pt idx="56743">
                  <c:v>5.0743000000015126</c:v>
                </c:pt>
                <c:pt idx="56744">
                  <c:v>5.0744000000015124</c:v>
                </c:pt>
                <c:pt idx="56745">
                  <c:v>5.0745000000015121</c:v>
                </c:pt>
                <c:pt idx="56746">
                  <c:v>5.0746000000015119</c:v>
                </c:pt>
                <c:pt idx="56747">
                  <c:v>5.0747000000015117</c:v>
                </c:pt>
                <c:pt idx="56748">
                  <c:v>5.0748000000015114</c:v>
                </c:pt>
                <c:pt idx="56749">
                  <c:v>5.0749000000015112</c:v>
                </c:pt>
                <c:pt idx="56750">
                  <c:v>5.075000000001511</c:v>
                </c:pt>
                <c:pt idx="56751">
                  <c:v>5.0751000000015107</c:v>
                </c:pt>
                <c:pt idx="56752">
                  <c:v>5.0752000000015105</c:v>
                </c:pt>
                <c:pt idx="56753">
                  <c:v>5.0753000000015103</c:v>
                </c:pt>
                <c:pt idx="56754">
                  <c:v>5.07540000000151</c:v>
                </c:pt>
                <c:pt idx="56755">
                  <c:v>5.0755000000015098</c:v>
                </c:pt>
                <c:pt idx="56756">
                  <c:v>5.0756000000015096</c:v>
                </c:pt>
                <c:pt idx="56757">
                  <c:v>5.0757000000015093</c:v>
                </c:pt>
                <c:pt idx="56758">
                  <c:v>5.0758000000015091</c:v>
                </c:pt>
                <c:pt idx="56759">
                  <c:v>5.0759000000015089</c:v>
                </c:pt>
                <c:pt idx="56760">
                  <c:v>5.0760000000015086</c:v>
                </c:pt>
                <c:pt idx="56761">
                  <c:v>5.0761000000015084</c:v>
                </c:pt>
                <c:pt idx="56762">
                  <c:v>5.0762000000015082</c:v>
                </c:pt>
                <c:pt idx="56763">
                  <c:v>5.0763000000015079</c:v>
                </c:pt>
                <c:pt idx="56764">
                  <c:v>5.0764000000015077</c:v>
                </c:pt>
                <c:pt idx="56765">
                  <c:v>5.0765000000015075</c:v>
                </c:pt>
                <c:pt idx="56766">
                  <c:v>5.0766000000015072</c:v>
                </c:pt>
                <c:pt idx="56767">
                  <c:v>5.076700000001507</c:v>
                </c:pt>
                <c:pt idx="56768">
                  <c:v>5.0768000000015068</c:v>
                </c:pt>
                <c:pt idx="56769">
                  <c:v>5.0769000000015065</c:v>
                </c:pt>
                <c:pt idx="56770">
                  <c:v>5.0770000000015063</c:v>
                </c:pt>
                <c:pt idx="56771">
                  <c:v>5.0771000000015061</c:v>
                </c:pt>
                <c:pt idx="56772">
                  <c:v>5.0772000000015058</c:v>
                </c:pt>
                <c:pt idx="56773">
                  <c:v>5.0773000000015056</c:v>
                </c:pt>
                <c:pt idx="56774">
                  <c:v>5.0774000000015054</c:v>
                </c:pt>
                <c:pt idx="56775">
                  <c:v>5.0775000000015051</c:v>
                </c:pt>
                <c:pt idx="56776">
                  <c:v>5.0776000000015049</c:v>
                </c:pt>
                <c:pt idx="56777">
                  <c:v>5.0777000000015047</c:v>
                </c:pt>
                <c:pt idx="56778">
                  <c:v>5.0778000000015044</c:v>
                </c:pt>
                <c:pt idx="56779">
                  <c:v>5.0779000000015042</c:v>
                </c:pt>
                <c:pt idx="56780">
                  <c:v>5.078000000001504</c:v>
                </c:pt>
                <c:pt idx="56781">
                  <c:v>5.0781000000015037</c:v>
                </c:pt>
                <c:pt idx="56782">
                  <c:v>5.0782000000015035</c:v>
                </c:pt>
                <c:pt idx="56783">
                  <c:v>5.0783000000015033</c:v>
                </c:pt>
                <c:pt idx="56784">
                  <c:v>5.078400000001503</c:v>
                </c:pt>
                <c:pt idx="56785">
                  <c:v>5.0785000000015028</c:v>
                </c:pt>
                <c:pt idx="56786">
                  <c:v>5.0786000000015026</c:v>
                </c:pt>
                <c:pt idx="56787">
                  <c:v>5.0787000000015023</c:v>
                </c:pt>
                <c:pt idx="56788">
                  <c:v>5.0788000000015021</c:v>
                </c:pt>
                <c:pt idx="56789">
                  <c:v>5.0789000000015019</c:v>
                </c:pt>
                <c:pt idx="56790">
                  <c:v>5.0790000000015016</c:v>
                </c:pt>
                <c:pt idx="56791">
                  <c:v>5.0791000000015014</c:v>
                </c:pt>
                <c:pt idx="56792">
                  <c:v>5.0792000000015012</c:v>
                </c:pt>
                <c:pt idx="56793">
                  <c:v>5.0793000000015009</c:v>
                </c:pt>
                <c:pt idx="56794">
                  <c:v>5.0794000000015007</c:v>
                </c:pt>
                <c:pt idx="56795">
                  <c:v>5.0795000000015005</c:v>
                </c:pt>
                <c:pt idx="56796">
                  <c:v>5.0796000000015002</c:v>
                </c:pt>
                <c:pt idx="56797">
                  <c:v>5.0797000000015</c:v>
                </c:pt>
                <c:pt idx="56798">
                  <c:v>5.0798000000014998</c:v>
                </c:pt>
                <c:pt idx="56799">
                  <c:v>5.0799000000014995</c:v>
                </c:pt>
                <c:pt idx="56800">
                  <c:v>5.0800000000014993</c:v>
                </c:pt>
                <c:pt idx="56801">
                  <c:v>5.0801000000014991</c:v>
                </c:pt>
                <c:pt idx="56802">
                  <c:v>5.0802000000014989</c:v>
                </c:pt>
                <c:pt idx="56803">
                  <c:v>5.0803000000014986</c:v>
                </c:pt>
                <c:pt idx="56804">
                  <c:v>5.0804000000014984</c:v>
                </c:pt>
                <c:pt idx="56805">
                  <c:v>5.0805000000014982</c:v>
                </c:pt>
                <c:pt idx="56806">
                  <c:v>5.0806000000014979</c:v>
                </c:pt>
                <c:pt idx="56807">
                  <c:v>5.0807000000014977</c:v>
                </c:pt>
                <c:pt idx="56808">
                  <c:v>5.0808000000014975</c:v>
                </c:pt>
                <c:pt idx="56809">
                  <c:v>5.0809000000014972</c:v>
                </c:pt>
                <c:pt idx="56810">
                  <c:v>5.081000000001497</c:v>
                </c:pt>
                <c:pt idx="56811">
                  <c:v>5.0811000000014968</c:v>
                </c:pt>
                <c:pt idx="56812">
                  <c:v>5.0812000000014965</c:v>
                </c:pt>
                <c:pt idx="56813">
                  <c:v>5.0813000000014963</c:v>
                </c:pt>
                <c:pt idx="56814">
                  <c:v>5.0814000000014961</c:v>
                </c:pt>
                <c:pt idx="56815">
                  <c:v>5.0815000000014958</c:v>
                </c:pt>
                <c:pt idx="56816">
                  <c:v>5.0816000000014956</c:v>
                </c:pt>
                <c:pt idx="56817">
                  <c:v>5.0817000000014954</c:v>
                </c:pt>
                <c:pt idx="56818">
                  <c:v>5.0818000000014951</c:v>
                </c:pt>
                <c:pt idx="56819">
                  <c:v>5.0819000000014949</c:v>
                </c:pt>
                <c:pt idx="56820">
                  <c:v>5.0820000000014947</c:v>
                </c:pt>
                <c:pt idx="56821">
                  <c:v>5.0821000000014944</c:v>
                </c:pt>
                <c:pt idx="56822">
                  <c:v>5.0822000000014942</c:v>
                </c:pt>
                <c:pt idx="56823">
                  <c:v>5.082300000001494</c:v>
                </c:pt>
                <c:pt idx="56824">
                  <c:v>5.0824000000014937</c:v>
                </c:pt>
                <c:pt idx="56825">
                  <c:v>5.0825000000014935</c:v>
                </c:pt>
                <c:pt idx="56826">
                  <c:v>5.0826000000014933</c:v>
                </c:pt>
                <c:pt idx="56827">
                  <c:v>5.082700000001493</c:v>
                </c:pt>
                <c:pt idx="56828">
                  <c:v>5.0828000000014928</c:v>
                </c:pt>
                <c:pt idx="56829">
                  <c:v>5.0829000000014926</c:v>
                </c:pt>
                <c:pt idx="56830">
                  <c:v>5.0830000000014923</c:v>
                </c:pt>
                <c:pt idx="56831">
                  <c:v>5.0831000000014921</c:v>
                </c:pt>
                <c:pt idx="56832">
                  <c:v>5.0832000000014919</c:v>
                </c:pt>
                <c:pt idx="56833">
                  <c:v>5.0833000000014916</c:v>
                </c:pt>
                <c:pt idx="56834">
                  <c:v>5.0834000000014914</c:v>
                </c:pt>
                <c:pt idx="56835">
                  <c:v>5.0835000000014912</c:v>
                </c:pt>
                <c:pt idx="56836">
                  <c:v>5.0836000000014909</c:v>
                </c:pt>
                <c:pt idx="56837">
                  <c:v>5.0837000000014907</c:v>
                </c:pt>
                <c:pt idx="56838">
                  <c:v>5.0838000000014905</c:v>
                </c:pt>
                <c:pt idx="56839">
                  <c:v>5.0839000000014902</c:v>
                </c:pt>
                <c:pt idx="56840">
                  <c:v>5.08400000000149</c:v>
                </c:pt>
                <c:pt idx="56841">
                  <c:v>5.0841000000014898</c:v>
                </c:pt>
                <c:pt idx="56842">
                  <c:v>5.0842000000014895</c:v>
                </c:pt>
                <c:pt idx="56843">
                  <c:v>5.0843000000014893</c:v>
                </c:pt>
                <c:pt idx="56844">
                  <c:v>5.0844000000014891</c:v>
                </c:pt>
                <c:pt idx="56845">
                  <c:v>5.0845000000014888</c:v>
                </c:pt>
                <c:pt idx="56846">
                  <c:v>5.0846000000014886</c:v>
                </c:pt>
                <c:pt idx="56847">
                  <c:v>5.0847000000014884</c:v>
                </c:pt>
                <c:pt idx="56848">
                  <c:v>5.0848000000014881</c:v>
                </c:pt>
                <c:pt idx="56849">
                  <c:v>5.0849000000014879</c:v>
                </c:pt>
                <c:pt idx="56850">
                  <c:v>5.0850000000014877</c:v>
                </c:pt>
                <c:pt idx="56851">
                  <c:v>5.0851000000014874</c:v>
                </c:pt>
                <c:pt idx="56852">
                  <c:v>5.0852000000014872</c:v>
                </c:pt>
                <c:pt idx="56853">
                  <c:v>5.085300000001487</c:v>
                </c:pt>
                <c:pt idx="56854">
                  <c:v>5.0854000000014867</c:v>
                </c:pt>
                <c:pt idx="56855">
                  <c:v>5.0855000000014865</c:v>
                </c:pt>
                <c:pt idx="56856">
                  <c:v>5.0856000000014863</c:v>
                </c:pt>
                <c:pt idx="56857">
                  <c:v>5.085700000001486</c:v>
                </c:pt>
                <c:pt idx="56858">
                  <c:v>5.0858000000014858</c:v>
                </c:pt>
                <c:pt idx="56859">
                  <c:v>5.0859000000014856</c:v>
                </c:pt>
                <c:pt idx="56860">
                  <c:v>5.0860000000014853</c:v>
                </c:pt>
                <c:pt idx="56861">
                  <c:v>5.0861000000014851</c:v>
                </c:pt>
                <c:pt idx="56862">
                  <c:v>5.0862000000014849</c:v>
                </c:pt>
                <c:pt idx="56863">
                  <c:v>5.0863000000014846</c:v>
                </c:pt>
                <c:pt idx="56864">
                  <c:v>5.0864000000014844</c:v>
                </c:pt>
                <c:pt idx="56865">
                  <c:v>5.0865000000014842</c:v>
                </c:pt>
                <c:pt idx="56866">
                  <c:v>5.0866000000014839</c:v>
                </c:pt>
                <c:pt idx="56867">
                  <c:v>5.0867000000014837</c:v>
                </c:pt>
                <c:pt idx="56868">
                  <c:v>5.0868000000014835</c:v>
                </c:pt>
                <c:pt idx="56869">
                  <c:v>5.0869000000014832</c:v>
                </c:pt>
                <c:pt idx="56870">
                  <c:v>5.087000000001483</c:v>
                </c:pt>
                <c:pt idx="56871">
                  <c:v>5.0871000000014828</c:v>
                </c:pt>
                <c:pt idx="56872">
                  <c:v>5.0872000000014825</c:v>
                </c:pt>
                <c:pt idx="56873">
                  <c:v>5.0873000000014823</c:v>
                </c:pt>
                <c:pt idx="56874">
                  <c:v>5.0874000000014821</c:v>
                </c:pt>
                <c:pt idx="56875">
                  <c:v>5.0875000000014818</c:v>
                </c:pt>
                <c:pt idx="56876">
                  <c:v>5.0876000000014816</c:v>
                </c:pt>
                <c:pt idx="56877">
                  <c:v>5.0877000000014814</c:v>
                </c:pt>
                <c:pt idx="56878">
                  <c:v>5.0878000000014811</c:v>
                </c:pt>
                <c:pt idx="56879">
                  <c:v>5.0879000000014809</c:v>
                </c:pt>
                <c:pt idx="56880">
                  <c:v>5.0880000000014807</c:v>
                </c:pt>
                <c:pt idx="56881">
                  <c:v>5.0881000000014804</c:v>
                </c:pt>
                <c:pt idx="56882">
                  <c:v>5.0882000000014802</c:v>
                </c:pt>
                <c:pt idx="56883">
                  <c:v>5.08830000000148</c:v>
                </c:pt>
                <c:pt idx="56884">
                  <c:v>5.0884000000014797</c:v>
                </c:pt>
                <c:pt idx="56885">
                  <c:v>5.0885000000014795</c:v>
                </c:pt>
                <c:pt idx="56886">
                  <c:v>5.0886000000014793</c:v>
                </c:pt>
                <c:pt idx="56887">
                  <c:v>5.088700000001479</c:v>
                </c:pt>
                <c:pt idx="56888">
                  <c:v>5.0888000000014788</c:v>
                </c:pt>
                <c:pt idx="56889">
                  <c:v>5.0889000000014786</c:v>
                </c:pt>
                <c:pt idx="56890">
                  <c:v>5.0890000000014783</c:v>
                </c:pt>
                <c:pt idx="56891">
                  <c:v>5.0891000000014781</c:v>
                </c:pt>
                <c:pt idx="56892">
                  <c:v>5.0892000000014779</c:v>
                </c:pt>
                <c:pt idx="56893">
                  <c:v>5.0893000000014776</c:v>
                </c:pt>
                <c:pt idx="56894">
                  <c:v>5.0894000000014774</c:v>
                </c:pt>
                <c:pt idx="56895">
                  <c:v>5.0895000000014772</c:v>
                </c:pt>
                <c:pt idx="56896">
                  <c:v>5.0896000000014769</c:v>
                </c:pt>
                <c:pt idx="56897">
                  <c:v>5.0897000000014767</c:v>
                </c:pt>
                <c:pt idx="56898">
                  <c:v>5.0898000000014765</c:v>
                </c:pt>
                <c:pt idx="56899">
                  <c:v>5.0899000000014762</c:v>
                </c:pt>
                <c:pt idx="56900">
                  <c:v>5.090000000001476</c:v>
                </c:pt>
                <c:pt idx="56901">
                  <c:v>5.0901000000014758</c:v>
                </c:pt>
                <c:pt idx="56902">
                  <c:v>5.0902000000014755</c:v>
                </c:pt>
                <c:pt idx="56903">
                  <c:v>5.0903000000014753</c:v>
                </c:pt>
                <c:pt idx="56904">
                  <c:v>5.0904000000014751</c:v>
                </c:pt>
                <c:pt idx="56905">
                  <c:v>5.0905000000014748</c:v>
                </c:pt>
                <c:pt idx="56906">
                  <c:v>5.0906000000014746</c:v>
                </c:pt>
                <c:pt idx="56907">
                  <c:v>5.0907000000014744</c:v>
                </c:pt>
                <c:pt idx="56908">
                  <c:v>5.0908000000014741</c:v>
                </c:pt>
                <c:pt idx="56909">
                  <c:v>5.0909000000014739</c:v>
                </c:pt>
                <c:pt idx="56910">
                  <c:v>5.0910000000014737</c:v>
                </c:pt>
                <c:pt idx="56911">
                  <c:v>5.0911000000014734</c:v>
                </c:pt>
                <c:pt idx="56912">
                  <c:v>5.0912000000014732</c:v>
                </c:pt>
                <c:pt idx="56913">
                  <c:v>5.091300000001473</c:v>
                </c:pt>
                <c:pt idx="56914">
                  <c:v>5.0914000000014727</c:v>
                </c:pt>
                <c:pt idx="56915">
                  <c:v>5.0915000000014725</c:v>
                </c:pt>
                <c:pt idx="56916">
                  <c:v>5.0916000000014723</c:v>
                </c:pt>
                <c:pt idx="56917">
                  <c:v>5.091700000001472</c:v>
                </c:pt>
                <c:pt idx="56918">
                  <c:v>5.0918000000014718</c:v>
                </c:pt>
                <c:pt idx="56919">
                  <c:v>5.0919000000014716</c:v>
                </c:pt>
                <c:pt idx="56920">
                  <c:v>5.0920000000014713</c:v>
                </c:pt>
                <c:pt idx="56921">
                  <c:v>5.0921000000014711</c:v>
                </c:pt>
                <c:pt idx="56922">
                  <c:v>5.0922000000014709</c:v>
                </c:pt>
                <c:pt idx="56923">
                  <c:v>5.0923000000014707</c:v>
                </c:pt>
                <c:pt idx="56924">
                  <c:v>5.0924000000014704</c:v>
                </c:pt>
                <c:pt idx="56925">
                  <c:v>5.0925000000014702</c:v>
                </c:pt>
                <c:pt idx="56926">
                  <c:v>5.09260000000147</c:v>
                </c:pt>
                <c:pt idx="56927">
                  <c:v>5.0927000000014697</c:v>
                </c:pt>
                <c:pt idx="56928">
                  <c:v>5.0928000000014695</c:v>
                </c:pt>
                <c:pt idx="56929">
                  <c:v>5.0929000000014693</c:v>
                </c:pt>
                <c:pt idx="56930">
                  <c:v>5.093000000001469</c:v>
                </c:pt>
                <c:pt idx="56931">
                  <c:v>5.0931000000014688</c:v>
                </c:pt>
                <c:pt idx="56932">
                  <c:v>5.0932000000014686</c:v>
                </c:pt>
                <c:pt idx="56933">
                  <c:v>5.0933000000014683</c:v>
                </c:pt>
                <c:pt idx="56934">
                  <c:v>5.0934000000014681</c:v>
                </c:pt>
                <c:pt idx="56935">
                  <c:v>5.0935000000014679</c:v>
                </c:pt>
                <c:pt idx="56936">
                  <c:v>5.0936000000014676</c:v>
                </c:pt>
                <c:pt idx="56937">
                  <c:v>5.0937000000014674</c:v>
                </c:pt>
                <c:pt idx="56938">
                  <c:v>5.0938000000014672</c:v>
                </c:pt>
                <c:pt idx="56939">
                  <c:v>5.0939000000014669</c:v>
                </c:pt>
                <c:pt idx="56940">
                  <c:v>5.0940000000014667</c:v>
                </c:pt>
                <c:pt idx="56941">
                  <c:v>5.0941000000014665</c:v>
                </c:pt>
                <c:pt idx="56942">
                  <c:v>5.0942000000014662</c:v>
                </c:pt>
                <c:pt idx="56943">
                  <c:v>5.094300000001466</c:v>
                </c:pt>
                <c:pt idx="56944">
                  <c:v>5.0944000000014658</c:v>
                </c:pt>
                <c:pt idx="56945">
                  <c:v>5.0945000000014655</c:v>
                </c:pt>
                <c:pt idx="56946">
                  <c:v>5.0946000000014653</c:v>
                </c:pt>
                <c:pt idx="56947">
                  <c:v>5.0947000000014651</c:v>
                </c:pt>
                <c:pt idx="56948">
                  <c:v>5.0948000000014648</c:v>
                </c:pt>
                <c:pt idx="56949">
                  <c:v>5.0949000000014646</c:v>
                </c:pt>
                <c:pt idx="56950">
                  <c:v>5.0950000000014644</c:v>
                </c:pt>
                <c:pt idx="56951">
                  <c:v>5.0951000000014641</c:v>
                </c:pt>
                <c:pt idx="56952">
                  <c:v>5.0952000000014639</c:v>
                </c:pt>
                <c:pt idx="56953">
                  <c:v>5.0953000000014637</c:v>
                </c:pt>
                <c:pt idx="56954">
                  <c:v>5.0954000000014634</c:v>
                </c:pt>
                <c:pt idx="56955">
                  <c:v>5.0955000000014632</c:v>
                </c:pt>
                <c:pt idx="56956">
                  <c:v>5.095600000001463</c:v>
                </c:pt>
                <c:pt idx="56957">
                  <c:v>5.0957000000014627</c:v>
                </c:pt>
                <c:pt idx="56958">
                  <c:v>5.0958000000014625</c:v>
                </c:pt>
                <c:pt idx="56959">
                  <c:v>5.0959000000014623</c:v>
                </c:pt>
                <c:pt idx="56960">
                  <c:v>5.096000000001462</c:v>
                </c:pt>
                <c:pt idx="56961">
                  <c:v>5.0961000000014618</c:v>
                </c:pt>
                <c:pt idx="56962">
                  <c:v>5.0962000000014616</c:v>
                </c:pt>
                <c:pt idx="56963">
                  <c:v>5.0963000000014613</c:v>
                </c:pt>
                <c:pt idx="56964">
                  <c:v>5.0964000000014611</c:v>
                </c:pt>
                <c:pt idx="56965">
                  <c:v>5.0965000000014609</c:v>
                </c:pt>
                <c:pt idx="56966">
                  <c:v>5.0966000000014606</c:v>
                </c:pt>
                <c:pt idx="56967">
                  <c:v>5.0967000000014604</c:v>
                </c:pt>
                <c:pt idx="56968">
                  <c:v>5.0968000000014602</c:v>
                </c:pt>
                <c:pt idx="56969">
                  <c:v>5.0969000000014599</c:v>
                </c:pt>
                <c:pt idx="56970">
                  <c:v>5.0970000000014597</c:v>
                </c:pt>
                <c:pt idx="56971">
                  <c:v>5.0971000000014595</c:v>
                </c:pt>
                <c:pt idx="56972">
                  <c:v>5.0972000000014592</c:v>
                </c:pt>
                <c:pt idx="56973">
                  <c:v>5.097300000001459</c:v>
                </c:pt>
                <c:pt idx="56974">
                  <c:v>5.0974000000014588</c:v>
                </c:pt>
                <c:pt idx="56975">
                  <c:v>5.0975000000014585</c:v>
                </c:pt>
                <c:pt idx="56976">
                  <c:v>5.0976000000014583</c:v>
                </c:pt>
                <c:pt idx="56977">
                  <c:v>5.0977000000014581</c:v>
                </c:pt>
                <c:pt idx="56978">
                  <c:v>5.0978000000014578</c:v>
                </c:pt>
                <c:pt idx="56979">
                  <c:v>5.0979000000014576</c:v>
                </c:pt>
                <c:pt idx="56980">
                  <c:v>5.0980000000014574</c:v>
                </c:pt>
                <c:pt idx="56981">
                  <c:v>5.0981000000014571</c:v>
                </c:pt>
                <c:pt idx="56982">
                  <c:v>5.0982000000014569</c:v>
                </c:pt>
                <c:pt idx="56983">
                  <c:v>5.0983000000014567</c:v>
                </c:pt>
                <c:pt idx="56984">
                  <c:v>5.0984000000014564</c:v>
                </c:pt>
                <c:pt idx="56985">
                  <c:v>5.0985000000014562</c:v>
                </c:pt>
                <c:pt idx="56986">
                  <c:v>5.098600000001456</c:v>
                </c:pt>
                <c:pt idx="56987">
                  <c:v>5.0987000000014557</c:v>
                </c:pt>
                <c:pt idx="56988">
                  <c:v>5.0988000000014555</c:v>
                </c:pt>
                <c:pt idx="56989">
                  <c:v>5.0989000000014553</c:v>
                </c:pt>
                <c:pt idx="56990">
                  <c:v>5.099000000001455</c:v>
                </c:pt>
                <c:pt idx="56991">
                  <c:v>5.0991000000014548</c:v>
                </c:pt>
                <c:pt idx="56992">
                  <c:v>5.0992000000014546</c:v>
                </c:pt>
                <c:pt idx="56993">
                  <c:v>5.0993000000014543</c:v>
                </c:pt>
                <c:pt idx="56994">
                  <c:v>5.0994000000014541</c:v>
                </c:pt>
                <c:pt idx="56995">
                  <c:v>5.0995000000014539</c:v>
                </c:pt>
                <c:pt idx="56996">
                  <c:v>5.0996000000014536</c:v>
                </c:pt>
                <c:pt idx="56997">
                  <c:v>5.0997000000014534</c:v>
                </c:pt>
                <c:pt idx="56998">
                  <c:v>5.0998000000014532</c:v>
                </c:pt>
                <c:pt idx="56999">
                  <c:v>5.0999000000014529</c:v>
                </c:pt>
                <c:pt idx="57000">
                  <c:v>5.1000000000014527</c:v>
                </c:pt>
                <c:pt idx="57001">
                  <c:v>5.1001000000014525</c:v>
                </c:pt>
                <c:pt idx="57002">
                  <c:v>5.1002000000014522</c:v>
                </c:pt>
                <c:pt idx="57003">
                  <c:v>5.100300000001452</c:v>
                </c:pt>
                <c:pt idx="57004">
                  <c:v>5.1004000000014518</c:v>
                </c:pt>
                <c:pt idx="57005">
                  <c:v>5.1005000000014515</c:v>
                </c:pt>
                <c:pt idx="57006">
                  <c:v>5.1006000000014513</c:v>
                </c:pt>
                <c:pt idx="57007">
                  <c:v>5.1007000000014511</c:v>
                </c:pt>
                <c:pt idx="57008">
                  <c:v>5.1008000000014508</c:v>
                </c:pt>
                <c:pt idx="57009">
                  <c:v>5.1009000000014506</c:v>
                </c:pt>
                <c:pt idx="57010">
                  <c:v>5.1010000000014504</c:v>
                </c:pt>
                <c:pt idx="57011">
                  <c:v>5.1011000000014501</c:v>
                </c:pt>
                <c:pt idx="57012">
                  <c:v>5.1012000000014499</c:v>
                </c:pt>
                <c:pt idx="57013">
                  <c:v>5.1013000000014497</c:v>
                </c:pt>
                <c:pt idx="57014">
                  <c:v>5.1014000000014494</c:v>
                </c:pt>
                <c:pt idx="57015">
                  <c:v>5.1015000000014492</c:v>
                </c:pt>
                <c:pt idx="57016">
                  <c:v>5.101600000001449</c:v>
                </c:pt>
                <c:pt idx="57017">
                  <c:v>5.1017000000014487</c:v>
                </c:pt>
                <c:pt idx="57018">
                  <c:v>5.1018000000014485</c:v>
                </c:pt>
                <c:pt idx="57019">
                  <c:v>5.1019000000014483</c:v>
                </c:pt>
                <c:pt idx="57020">
                  <c:v>5.102000000001448</c:v>
                </c:pt>
                <c:pt idx="57021">
                  <c:v>5.1021000000014478</c:v>
                </c:pt>
                <c:pt idx="57022">
                  <c:v>5.1022000000014476</c:v>
                </c:pt>
                <c:pt idx="57023">
                  <c:v>5.1023000000014473</c:v>
                </c:pt>
                <c:pt idx="57024">
                  <c:v>5.1024000000014471</c:v>
                </c:pt>
                <c:pt idx="57025">
                  <c:v>5.1025000000014469</c:v>
                </c:pt>
                <c:pt idx="57026">
                  <c:v>5.1026000000014466</c:v>
                </c:pt>
                <c:pt idx="57027">
                  <c:v>5.1027000000014464</c:v>
                </c:pt>
                <c:pt idx="57028">
                  <c:v>5.1028000000014462</c:v>
                </c:pt>
                <c:pt idx="57029">
                  <c:v>5.1029000000014459</c:v>
                </c:pt>
                <c:pt idx="57030">
                  <c:v>5.1030000000014457</c:v>
                </c:pt>
                <c:pt idx="57031">
                  <c:v>5.1031000000014455</c:v>
                </c:pt>
                <c:pt idx="57032">
                  <c:v>5.1032000000014452</c:v>
                </c:pt>
                <c:pt idx="57033">
                  <c:v>5.103300000001445</c:v>
                </c:pt>
                <c:pt idx="57034">
                  <c:v>5.1034000000014448</c:v>
                </c:pt>
                <c:pt idx="57035">
                  <c:v>5.1035000000014445</c:v>
                </c:pt>
                <c:pt idx="57036">
                  <c:v>5.1036000000014443</c:v>
                </c:pt>
                <c:pt idx="57037">
                  <c:v>5.1037000000014441</c:v>
                </c:pt>
                <c:pt idx="57038">
                  <c:v>5.1038000000014438</c:v>
                </c:pt>
                <c:pt idx="57039">
                  <c:v>5.1039000000014436</c:v>
                </c:pt>
                <c:pt idx="57040">
                  <c:v>5.1040000000014434</c:v>
                </c:pt>
                <c:pt idx="57041">
                  <c:v>5.1041000000014431</c:v>
                </c:pt>
                <c:pt idx="57042">
                  <c:v>5.1042000000014429</c:v>
                </c:pt>
                <c:pt idx="57043">
                  <c:v>5.1043000000014427</c:v>
                </c:pt>
                <c:pt idx="57044">
                  <c:v>5.1044000000014425</c:v>
                </c:pt>
                <c:pt idx="57045">
                  <c:v>5.1045000000014422</c:v>
                </c:pt>
                <c:pt idx="57046">
                  <c:v>5.104600000001442</c:v>
                </c:pt>
                <c:pt idx="57047">
                  <c:v>5.1047000000014418</c:v>
                </c:pt>
                <c:pt idx="57048">
                  <c:v>5.1048000000014415</c:v>
                </c:pt>
                <c:pt idx="57049">
                  <c:v>5.1049000000014413</c:v>
                </c:pt>
                <c:pt idx="57050">
                  <c:v>5.1050000000014411</c:v>
                </c:pt>
                <c:pt idx="57051">
                  <c:v>5.1051000000014408</c:v>
                </c:pt>
                <c:pt idx="57052">
                  <c:v>5.1052000000014406</c:v>
                </c:pt>
                <c:pt idx="57053">
                  <c:v>5.1053000000014404</c:v>
                </c:pt>
                <c:pt idx="57054">
                  <c:v>5.1054000000014401</c:v>
                </c:pt>
                <c:pt idx="57055">
                  <c:v>5.1055000000014399</c:v>
                </c:pt>
                <c:pt idx="57056">
                  <c:v>5.1056000000014397</c:v>
                </c:pt>
                <c:pt idx="57057">
                  <c:v>5.1057000000014394</c:v>
                </c:pt>
                <c:pt idx="57058">
                  <c:v>5.1058000000014392</c:v>
                </c:pt>
                <c:pt idx="57059">
                  <c:v>5.105900000001439</c:v>
                </c:pt>
                <c:pt idx="57060">
                  <c:v>5.1060000000014387</c:v>
                </c:pt>
                <c:pt idx="57061">
                  <c:v>5.1061000000014385</c:v>
                </c:pt>
                <c:pt idx="57062">
                  <c:v>5.1062000000014383</c:v>
                </c:pt>
                <c:pt idx="57063">
                  <c:v>5.106300000001438</c:v>
                </c:pt>
                <c:pt idx="57064">
                  <c:v>5.1064000000014378</c:v>
                </c:pt>
                <c:pt idx="57065">
                  <c:v>5.1065000000014376</c:v>
                </c:pt>
                <c:pt idx="57066">
                  <c:v>5.1066000000014373</c:v>
                </c:pt>
                <c:pt idx="57067">
                  <c:v>5.1067000000014371</c:v>
                </c:pt>
                <c:pt idx="57068">
                  <c:v>5.1068000000014369</c:v>
                </c:pt>
                <c:pt idx="57069">
                  <c:v>5.1069000000014366</c:v>
                </c:pt>
                <c:pt idx="57070">
                  <c:v>5.1070000000014364</c:v>
                </c:pt>
                <c:pt idx="57071">
                  <c:v>5.1071000000014362</c:v>
                </c:pt>
                <c:pt idx="57072">
                  <c:v>5.1072000000014359</c:v>
                </c:pt>
                <c:pt idx="57073">
                  <c:v>5.1073000000014357</c:v>
                </c:pt>
                <c:pt idx="57074">
                  <c:v>5.1074000000014355</c:v>
                </c:pt>
                <c:pt idx="57075">
                  <c:v>5.1075000000014352</c:v>
                </c:pt>
                <c:pt idx="57076">
                  <c:v>5.107600000001435</c:v>
                </c:pt>
                <c:pt idx="57077">
                  <c:v>5.1077000000014348</c:v>
                </c:pt>
                <c:pt idx="57078">
                  <c:v>5.1078000000014345</c:v>
                </c:pt>
                <c:pt idx="57079">
                  <c:v>5.1079000000014343</c:v>
                </c:pt>
                <c:pt idx="57080">
                  <c:v>5.1080000000014341</c:v>
                </c:pt>
                <c:pt idx="57081">
                  <c:v>5.1081000000014338</c:v>
                </c:pt>
                <c:pt idx="57082">
                  <c:v>5.1082000000014336</c:v>
                </c:pt>
                <c:pt idx="57083">
                  <c:v>5.1083000000014334</c:v>
                </c:pt>
                <c:pt idx="57084">
                  <c:v>5.1084000000014331</c:v>
                </c:pt>
                <c:pt idx="57085">
                  <c:v>5.1085000000014329</c:v>
                </c:pt>
                <c:pt idx="57086">
                  <c:v>5.1086000000014327</c:v>
                </c:pt>
                <c:pt idx="57087">
                  <c:v>5.1087000000014324</c:v>
                </c:pt>
                <c:pt idx="57088">
                  <c:v>5.1088000000014322</c:v>
                </c:pt>
                <c:pt idx="57089">
                  <c:v>5.108900000001432</c:v>
                </c:pt>
                <c:pt idx="57090">
                  <c:v>5.1090000000014317</c:v>
                </c:pt>
                <c:pt idx="57091">
                  <c:v>5.1091000000014315</c:v>
                </c:pt>
                <c:pt idx="57092">
                  <c:v>5.1092000000014313</c:v>
                </c:pt>
                <c:pt idx="57093">
                  <c:v>5.109300000001431</c:v>
                </c:pt>
                <c:pt idx="57094">
                  <c:v>5.1094000000014308</c:v>
                </c:pt>
                <c:pt idx="57095">
                  <c:v>5.1095000000014306</c:v>
                </c:pt>
                <c:pt idx="57096">
                  <c:v>5.1096000000014303</c:v>
                </c:pt>
                <c:pt idx="57097">
                  <c:v>5.1097000000014301</c:v>
                </c:pt>
                <c:pt idx="57098">
                  <c:v>5.1098000000014299</c:v>
                </c:pt>
                <c:pt idx="57099">
                  <c:v>5.1099000000014296</c:v>
                </c:pt>
                <c:pt idx="57100">
                  <c:v>5.1100000000014294</c:v>
                </c:pt>
                <c:pt idx="57101">
                  <c:v>5.1101000000014292</c:v>
                </c:pt>
                <c:pt idx="57102">
                  <c:v>5.1102000000014289</c:v>
                </c:pt>
                <c:pt idx="57103">
                  <c:v>5.1103000000014287</c:v>
                </c:pt>
                <c:pt idx="57104">
                  <c:v>5.1104000000014285</c:v>
                </c:pt>
                <c:pt idx="57105">
                  <c:v>5.1105000000014282</c:v>
                </c:pt>
                <c:pt idx="57106">
                  <c:v>5.110600000001428</c:v>
                </c:pt>
                <c:pt idx="57107">
                  <c:v>5.1107000000014278</c:v>
                </c:pt>
                <c:pt idx="57108">
                  <c:v>5.1108000000014275</c:v>
                </c:pt>
                <c:pt idx="57109">
                  <c:v>5.1109000000014273</c:v>
                </c:pt>
                <c:pt idx="57110">
                  <c:v>5.1110000000014271</c:v>
                </c:pt>
                <c:pt idx="57111">
                  <c:v>5.1111000000014268</c:v>
                </c:pt>
                <c:pt idx="57112">
                  <c:v>5.1112000000014266</c:v>
                </c:pt>
                <c:pt idx="57113">
                  <c:v>5.1113000000014264</c:v>
                </c:pt>
                <c:pt idx="57114">
                  <c:v>5.1114000000014261</c:v>
                </c:pt>
                <c:pt idx="57115">
                  <c:v>5.1115000000014259</c:v>
                </c:pt>
                <c:pt idx="57116">
                  <c:v>5.1116000000014257</c:v>
                </c:pt>
                <c:pt idx="57117">
                  <c:v>5.1117000000014254</c:v>
                </c:pt>
                <c:pt idx="57118">
                  <c:v>5.1118000000014252</c:v>
                </c:pt>
                <c:pt idx="57119">
                  <c:v>5.111900000001425</c:v>
                </c:pt>
                <c:pt idx="57120">
                  <c:v>5.1120000000014247</c:v>
                </c:pt>
                <c:pt idx="57121">
                  <c:v>5.1121000000014245</c:v>
                </c:pt>
                <c:pt idx="57122">
                  <c:v>5.1122000000014243</c:v>
                </c:pt>
                <c:pt idx="57123">
                  <c:v>5.112300000001424</c:v>
                </c:pt>
                <c:pt idx="57124">
                  <c:v>5.1124000000014238</c:v>
                </c:pt>
                <c:pt idx="57125">
                  <c:v>5.1125000000014236</c:v>
                </c:pt>
                <c:pt idx="57126">
                  <c:v>5.1126000000014233</c:v>
                </c:pt>
                <c:pt idx="57127">
                  <c:v>5.1127000000014231</c:v>
                </c:pt>
                <c:pt idx="57128">
                  <c:v>5.1128000000014229</c:v>
                </c:pt>
                <c:pt idx="57129">
                  <c:v>5.1129000000014226</c:v>
                </c:pt>
                <c:pt idx="57130">
                  <c:v>5.1130000000014224</c:v>
                </c:pt>
                <c:pt idx="57131">
                  <c:v>5.1131000000014222</c:v>
                </c:pt>
                <c:pt idx="57132">
                  <c:v>5.1132000000014219</c:v>
                </c:pt>
                <c:pt idx="57133">
                  <c:v>5.1133000000014217</c:v>
                </c:pt>
                <c:pt idx="57134">
                  <c:v>5.1134000000014215</c:v>
                </c:pt>
                <c:pt idx="57135">
                  <c:v>5.1135000000014212</c:v>
                </c:pt>
                <c:pt idx="57136">
                  <c:v>5.113600000001421</c:v>
                </c:pt>
                <c:pt idx="57137">
                  <c:v>5.1137000000014208</c:v>
                </c:pt>
                <c:pt idx="57138">
                  <c:v>5.1138000000014205</c:v>
                </c:pt>
                <c:pt idx="57139">
                  <c:v>5.1139000000014203</c:v>
                </c:pt>
                <c:pt idx="57140">
                  <c:v>5.1140000000014201</c:v>
                </c:pt>
                <c:pt idx="57141">
                  <c:v>5.1141000000014198</c:v>
                </c:pt>
                <c:pt idx="57142">
                  <c:v>5.1142000000014196</c:v>
                </c:pt>
                <c:pt idx="57143">
                  <c:v>5.1143000000014194</c:v>
                </c:pt>
                <c:pt idx="57144">
                  <c:v>5.1144000000014191</c:v>
                </c:pt>
                <c:pt idx="57145">
                  <c:v>5.1145000000014189</c:v>
                </c:pt>
                <c:pt idx="57146">
                  <c:v>5.1146000000014187</c:v>
                </c:pt>
                <c:pt idx="57147">
                  <c:v>5.1147000000014184</c:v>
                </c:pt>
                <c:pt idx="57148">
                  <c:v>5.1148000000014182</c:v>
                </c:pt>
                <c:pt idx="57149">
                  <c:v>5.114900000001418</c:v>
                </c:pt>
                <c:pt idx="57150">
                  <c:v>5.1150000000014177</c:v>
                </c:pt>
                <c:pt idx="57151">
                  <c:v>5.1151000000014175</c:v>
                </c:pt>
                <c:pt idx="57152">
                  <c:v>5.1152000000014173</c:v>
                </c:pt>
                <c:pt idx="57153">
                  <c:v>5.115300000001417</c:v>
                </c:pt>
                <c:pt idx="57154">
                  <c:v>5.1154000000014168</c:v>
                </c:pt>
                <c:pt idx="57155">
                  <c:v>5.1155000000014166</c:v>
                </c:pt>
                <c:pt idx="57156">
                  <c:v>5.1156000000014163</c:v>
                </c:pt>
                <c:pt idx="57157">
                  <c:v>5.1157000000014161</c:v>
                </c:pt>
                <c:pt idx="57158">
                  <c:v>5.1158000000014159</c:v>
                </c:pt>
                <c:pt idx="57159">
                  <c:v>5.1159000000014156</c:v>
                </c:pt>
                <c:pt idx="57160">
                  <c:v>5.1160000000014154</c:v>
                </c:pt>
                <c:pt idx="57161">
                  <c:v>5.1161000000014152</c:v>
                </c:pt>
                <c:pt idx="57162">
                  <c:v>5.1162000000014149</c:v>
                </c:pt>
                <c:pt idx="57163">
                  <c:v>5.1163000000014147</c:v>
                </c:pt>
                <c:pt idx="57164">
                  <c:v>5.1164000000014145</c:v>
                </c:pt>
                <c:pt idx="57165">
                  <c:v>5.1165000000014143</c:v>
                </c:pt>
                <c:pt idx="57166">
                  <c:v>5.116600000001414</c:v>
                </c:pt>
                <c:pt idx="57167">
                  <c:v>5.1167000000014138</c:v>
                </c:pt>
                <c:pt idx="57168">
                  <c:v>5.1168000000014136</c:v>
                </c:pt>
                <c:pt idx="57169">
                  <c:v>5.1169000000014133</c:v>
                </c:pt>
                <c:pt idx="57170">
                  <c:v>5.1170000000014131</c:v>
                </c:pt>
                <c:pt idx="57171">
                  <c:v>5.1171000000014129</c:v>
                </c:pt>
                <c:pt idx="57172">
                  <c:v>5.1172000000014126</c:v>
                </c:pt>
                <c:pt idx="57173">
                  <c:v>5.1173000000014124</c:v>
                </c:pt>
                <c:pt idx="57174">
                  <c:v>5.1174000000014122</c:v>
                </c:pt>
                <c:pt idx="57175">
                  <c:v>5.1175000000014119</c:v>
                </c:pt>
                <c:pt idx="57176">
                  <c:v>5.1176000000014117</c:v>
                </c:pt>
                <c:pt idx="57177">
                  <c:v>5.1177000000014115</c:v>
                </c:pt>
                <c:pt idx="57178">
                  <c:v>5.1178000000014112</c:v>
                </c:pt>
                <c:pt idx="57179">
                  <c:v>5.117900000001411</c:v>
                </c:pt>
                <c:pt idx="57180">
                  <c:v>5.1180000000014108</c:v>
                </c:pt>
                <c:pt idx="57181">
                  <c:v>5.1181000000014105</c:v>
                </c:pt>
                <c:pt idx="57182">
                  <c:v>5.1182000000014103</c:v>
                </c:pt>
                <c:pt idx="57183">
                  <c:v>5.1183000000014101</c:v>
                </c:pt>
                <c:pt idx="57184">
                  <c:v>5.1184000000014098</c:v>
                </c:pt>
                <c:pt idx="57185">
                  <c:v>5.1185000000014096</c:v>
                </c:pt>
                <c:pt idx="57186">
                  <c:v>5.1186000000014094</c:v>
                </c:pt>
                <c:pt idx="57187">
                  <c:v>5.1187000000014091</c:v>
                </c:pt>
                <c:pt idx="57188">
                  <c:v>5.1188000000014089</c:v>
                </c:pt>
                <c:pt idx="57189">
                  <c:v>5.1189000000014087</c:v>
                </c:pt>
                <c:pt idx="57190">
                  <c:v>5.1190000000014084</c:v>
                </c:pt>
                <c:pt idx="57191">
                  <c:v>5.1191000000014082</c:v>
                </c:pt>
                <c:pt idx="57192">
                  <c:v>5.119200000001408</c:v>
                </c:pt>
                <c:pt idx="57193">
                  <c:v>5.1193000000014077</c:v>
                </c:pt>
                <c:pt idx="57194">
                  <c:v>5.1194000000014075</c:v>
                </c:pt>
                <c:pt idx="57195">
                  <c:v>5.1195000000014073</c:v>
                </c:pt>
                <c:pt idx="57196">
                  <c:v>5.119600000001407</c:v>
                </c:pt>
                <c:pt idx="57197">
                  <c:v>5.1197000000014068</c:v>
                </c:pt>
                <c:pt idx="57198">
                  <c:v>5.1198000000014066</c:v>
                </c:pt>
                <c:pt idx="57199">
                  <c:v>5.1199000000014063</c:v>
                </c:pt>
                <c:pt idx="57200">
                  <c:v>5.1200000000014061</c:v>
                </c:pt>
                <c:pt idx="57201">
                  <c:v>5.1201000000014059</c:v>
                </c:pt>
                <c:pt idx="57202">
                  <c:v>5.1202000000014056</c:v>
                </c:pt>
                <c:pt idx="57203">
                  <c:v>5.1203000000014054</c:v>
                </c:pt>
                <c:pt idx="57204">
                  <c:v>5.1204000000014052</c:v>
                </c:pt>
                <c:pt idx="57205">
                  <c:v>5.1205000000014049</c:v>
                </c:pt>
                <c:pt idx="57206">
                  <c:v>5.1206000000014047</c:v>
                </c:pt>
                <c:pt idx="57207">
                  <c:v>5.1207000000014045</c:v>
                </c:pt>
                <c:pt idx="57208">
                  <c:v>5.1208000000014042</c:v>
                </c:pt>
                <c:pt idx="57209">
                  <c:v>5.120900000001404</c:v>
                </c:pt>
                <c:pt idx="57210">
                  <c:v>5.1210000000014038</c:v>
                </c:pt>
                <c:pt idx="57211">
                  <c:v>5.1211000000014035</c:v>
                </c:pt>
                <c:pt idx="57212">
                  <c:v>5.1212000000014033</c:v>
                </c:pt>
                <c:pt idx="57213">
                  <c:v>5.1213000000014031</c:v>
                </c:pt>
                <c:pt idx="57214">
                  <c:v>5.1214000000014028</c:v>
                </c:pt>
                <c:pt idx="57215">
                  <c:v>5.1215000000014026</c:v>
                </c:pt>
                <c:pt idx="57216">
                  <c:v>5.1216000000014024</c:v>
                </c:pt>
                <c:pt idx="57217">
                  <c:v>5.1217000000014021</c:v>
                </c:pt>
                <c:pt idx="57218">
                  <c:v>5.1218000000014019</c:v>
                </c:pt>
                <c:pt idx="57219">
                  <c:v>5.1219000000014017</c:v>
                </c:pt>
                <c:pt idx="57220">
                  <c:v>5.1220000000014014</c:v>
                </c:pt>
                <c:pt idx="57221">
                  <c:v>5.1221000000014012</c:v>
                </c:pt>
                <c:pt idx="57222">
                  <c:v>5.122200000001401</c:v>
                </c:pt>
                <c:pt idx="57223">
                  <c:v>5.1223000000014007</c:v>
                </c:pt>
                <c:pt idx="57224">
                  <c:v>5.1224000000014005</c:v>
                </c:pt>
                <c:pt idx="57225">
                  <c:v>5.1225000000014003</c:v>
                </c:pt>
                <c:pt idx="57226">
                  <c:v>5.1226000000014</c:v>
                </c:pt>
                <c:pt idx="57227">
                  <c:v>5.1227000000013998</c:v>
                </c:pt>
                <c:pt idx="57228">
                  <c:v>5.1228000000013996</c:v>
                </c:pt>
                <c:pt idx="57229">
                  <c:v>5.1229000000013993</c:v>
                </c:pt>
                <c:pt idx="57230">
                  <c:v>5.1230000000013991</c:v>
                </c:pt>
                <c:pt idx="57231">
                  <c:v>5.1231000000013989</c:v>
                </c:pt>
                <c:pt idx="57232">
                  <c:v>5.1232000000013986</c:v>
                </c:pt>
                <c:pt idx="57233">
                  <c:v>5.1233000000013984</c:v>
                </c:pt>
                <c:pt idx="57234">
                  <c:v>5.1234000000013982</c:v>
                </c:pt>
                <c:pt idx="57235">
                  <c:v>5.1235000000013979</c:v>
                </c:pt>
                <c:pt idx="57236">
                  <c:v>5.1236000000013977</c:v>
                </c:pt>
                <c:pt idx="57237">
                  <c:v>5.1237000000013975</c:v>
                </c:pt>
                <c:pt idx="57238">
                  <c:v>5.1238000000013972</c:v>
                </c:pt>
                <c:pt idx="57239">
                  <c:v>5.123900000001397</c:v>
                </c:pt>
                <c:pt idx="57240">
                  <c:v>5.1240000000013968</c:v>
                </c:pt>
                <c:pt idx="57241">
                  <c:v>5.1241000000013965</c:v>
                </c:pt>
                <c:pt idx="57242">
                  <c:v>5.1242000000013963</c:v>
                </c:pt>
                <c:pt idx="57243">
                  <c:v>5.1243000000013961</c:v>
                </c:pt>
                <c:pt idx="57244">
                  <c:v>5.1244000000013958</c:v>
                </c:pt>
                <c:pt idx="57245">
                  <c:v>5.1245000000013956</c:v>
                </c:pt>
                <c:pt idx="57246">
                  <c:v>5.1246000000013954</c:v>
                </c:pt>
                <c:pt idx="57247">
                  <c:v>5.1247000000013951</c:v>
                </c:pt>
                <c:pt idx="57248">
                  <c:v>5.1248000000013949</c:v>
                </c:pt>
                <c:pt idx="57249">
                  <c:v>5.1249000000013947</c:v>
                </c:pt>
                <c:pt idx="57250">
                  <c:v>5.1250000000013944</c:v>
                </c:pt>
                <c:pt idx="57251">
                  <c:v>5.1251000000013942</c:v>
                </c:pt>
                <c:pt idx="57252">
                  <c:v>5.125200000001394</c:v>
                </c:pt>
                <c:pt idx="57253">
                  <c:v>5.1253000000013937</c:v>
                </c:pt>
                <c:pt idx="57254">
                  <c:v>5.1254000000013935</c:v>
                </c:pt>
                <c:pt idx="57255">
                  <c:v>5.1255000000013933</c:v>
                </c:pt>
                <c:pt idx="57256">
                  <c:v>5.125600000001393</c:v>
                </c:pt>
                <c:pt idx="57257">
                  <c:v>5.1257000000013928</c:v>
                </c:pt>
                <c:pt idx="57258">
                  <c:v>5.1258000000013926</c:v>
                </c:pt>
                <c:pt idx="57259">
                  <c:v>5.1259000000013923</c:v>
                </c:pt>
                <c:pt idx="57260">
                  <c:v>5.1260000000013921</c:v>
                </c:pt>
                <c:pt idx="57261">
                  <c:v>5.1261000000013919</c:v>
                </c:pt>
                <c:pt idx="57262">
                  <c:v>5.1262000000013916</c:v>
                </c:pt>
                <c:pt idx="57263">
                  <c:v>5.1263000000013914</c:v>
                </c:pt>
                <c:pt idx="57264">
                  <c:v>5.1264000000013912</c:v>
                </c:pt>
                <c:pt idx="57265">
                  <c:v>5.1265000000013909</c:v>
                </c:pt>
                <c:pt idx="57266">
                  <c:v>5.1266000000013907</c:v>
                </c:pt>
                <c:pt idx="57267">
                  <c:v>5.1267000000013905</c:v>
                </c:pt>
                <c:pt idx="57268">
                  <c:v>5.1268000000013902</c:v>
                </c:pt>
                <c:pt idx="57269">
                  <c:v>5.12690000000139</c:v>
                </c:pt>
                <c:pt idx="57270">
                  <c:v>5.1270000000013898</c:v>
                </c:pt>
                <c:pt idx="57271">
                  <c:v>5.1271000000013895</c:v>
                </c:pt>
                <c:pt idx="57272">
                  <c:v>5.1272000000013893</c:v>
                </c:pt>
                <c:pt idx="57273">
                  <c:v>5.1273000000013891</c:v>
                </c:pt>
                <c:pt idx="57274">
                  <c:v>5.1274000000013888</c:v>
                </c:pt>
                <c:pt idx="57275">
                  <c:v>5.1275000000013886</c:v>
                </c:pt>
                <c:pt idx="57276">
                  <c:v>5.1276000000013884</c:v>
                </c:pt>
                <c:pt idx="57277">
                  <c:v>5.1277000000013881</c:v>
                </c:pt>
                <c:pt idx="57278">
                  <c:v>5.1278000000013879</c:v>
                </c:pt>
                <c:pt idx="57279">
                  <c:v>5.1279000000013877</c:v>
                </c:pt>
                <c:pt idx="57280">
                  <c:v>5.1280000000013874</c:v>
                </c:pt>
                <c:pt idx="57281">
                  <c:v>5.1281000000013872</c:v>
                </c:pt>
                <c:pt idx="57282">
                  <c:v>5.128200000001387</c:v>
                </c:pt>
                <c:pt idx="57283">
                  <c:v>5.1283000000013867</c:v>
                </c:pt>
                <c:pt idx="57284">
                  <c:v>5.1284000000013865</c:v>
                </c:pt>
                <c:pt idx="57285">
                  <c:v>5.1285000000013863</c:v>
                </c:pt>
                <c:pt idx="57286">
                  <c:v>5.1286000000013861</c:v>
                </c:pt>
                <c:pt idx="57287">
                  <c:v>5.1287000000013858</c:v>
                </c:pt>
                <c:pt idx="57288">
                  <c:v>5.1288000000013856</c:v>
                </c:pt>
                <c:pt idx="57289">
                  <c:v>5.1289000000013854</c:v>
                </c:pt>
                <c:pt idx="57290">
                  <c:v>5.1290000000013851</c:v>
                </c:pt>
                <c:pt idx="57291">
                  <c:v>5.1291000000013849</c:v>
                </c:pt>
                <c:pt idx="57292">
                  <c:v>5.1292000000013847</c:v>
                </c:pt>
                <c:pt idx="57293">
                  <c:v>5.1293000000013844</c:v>
                </c:pt>
                <c:pt idx="57294">
                  <c:v>5.1294000000013842</c:v>
                </c:pt>
                <c:pt idx="57295">
                  <c:v>5.129500000001384</c:v>
                </c:pt>
                <c:pt idx="57296">
                  <c:v>5.1296000000013837</c:v>
                </c:pt>
                <c:pt idx="57297">
                  <c:v>5.1297000000013835</c:v>
                </c:pt>
                <c:pt idx="57298">
                  <c:v>5.1298000000013833</c:v>
                </c:pt>
                <c:pt idx="57299">
                  <c:v>5.129900000001383</c:v>
                </c:pt>
                <c:pt idx="57300">
                  <c:v>5.1300000000013828</c:v>
                </c:pt>
                <c:pt idx="57301">
                  <c:v>5.1301000000013826</c:v>
                </c:pt>
                <c:pt idx="57302">
                  <c:v>5.1302000000013823</c:v>
                </c:pt>
                <c:pt idx="57303">
                  <c:v>5.1303000000013821</c:v>
                </c:pt>
                <c:pt idx="57304">
                  <c:v>5.1304000000013819</c:v>
                </c:pt>
                <c:pt idx="57305">
                  <c:v>5.1305000000013816</c:v>
                </c:pt>
                <c:pt idx="57306">
                  <c:v>5.1306000000013814</c:v>
                </c:pt>
                <c:pt idx="57307">
                  <c:v>5.1307000000013812</c:v>
                </c:pt>
                <c:pt idx="57308">
                  <c:v>5.1308000000013809</c:v>
                </c:pt>
                <c:pt idx="57309">
                  <c:v>5.1309000000013807</c:v>
                </c:pt>
                <c:pt idx="57310">
                  <c:v>5.1310000000013805</c:v>
                </c:pt>
                <c:pt idx="57311">
                  <c:v>5.1311000000013802</c:v>
                </c:pt>
                <c:pt idx="57312">
                  <c:v>5.13120000000138</c:v>
                </c:pt>
                <c:pt idx="57313">
                  <c:v>5.1313000000013798</c:v>
                </c:pt>
                <c:pt idx="57314">
                  <c:v>5.1314000000013795</c:v>
                </c:pt>
                <c:pt idx="57315">
                  <c:v>5.1315000000013793</c:v>
                </c:pt>
                <c:pt idx="57316">
                  <c:v>5.1316000000013791</c:v>
                </c:pt>
                <c:pt idx="57317">
                  <c:v>5.1317000000013788</c:v>
                </c:pt>
                <c:pt idx="57318">
                  <c:v>5.1318000000013786</c:v>
                </c:pt>
                <c:pt idx="57319">
                  <c:v>5.1319000000013784</c:v>
                </c:pt>
                <c:pt idx="57320">
                  <c:v>5.1320000000013781</c:v>
                </c:pt>
                <c:pt idx="57321">
                  <c:v>5.1321000000013779</c:v>
                </c:pt>
                <c:pt idx="57322">
                  <c:v>5.1322000000013777</c:v>
                </c:pt>
                <c:pt idx="57323">
                  <c:v>5.1323000000013774</c:v>
                </c:pt>
                <c:pt idx="57324">
                  <c:v>5.1324000000013772</c:v>
                </c:pt>
                <c:pt idx="57325">
                  <c:v>5.132500000001377</c:v>
                </c:pt>
                <c:pt idx="57326">
                  <c:v>5.1326000000013767</c:v>
                </c:pt>
                <c:pt idx="57327">
                  <c:v>5.1327000000013765</c:v>
                </c:pt>
                <c:pt idx="57328">
                  <c:v>5.1328000000013763</c:v>
                </c:pt>
                <c:pt idx="57329">
                  <c:v>5.132900000001376</c:v>
                </c:pt>
                <c:pt idx="57330">
                  <c:v>5.1330000000013758</c:v>
                </c:pt>
                <c:pt idx="57331">
                  <c:v>5.1331000000013756</c:v>
                </c:pt>
                <c:pt idx="57332">
                  <c:v>5.1332000000013753</c:v>
                </c:pt>
                <c:pt idx="57333">
                  <c:v>5.1333000000013751</c:v>
                </c:pt>
                <c:pt idx="57334">
                  <c:v>5.1334000000013749</c:v>
                </c:pt>
                <c:pt idx="57335">
                  <c:v>5.1335000000013746</c:v>
                </c:pt>
                <c:pt idx="57336">
                  <c:v>5.1336000000013744</c:v>
                </c:pt>
                <c:pt idx="57337">
                  <c:v>5.1337000000013742</c:v>
                </c:pt>
                <c:pt idx="57338">
                  <c:v>5.1338000000013739</c:v>
                </c:pt>
                <c:pt idx="57339">
                  <c:v>5.1339000000013737</c:v>
                </c:pt>
                <c:pt idx="57340">
                  <c:v>5.1340000000013735</c:v>
                </c:pt>
                <c:pt idx="57341">
                  <c:v>5.1341000000013732</c:v>
                </c:pt>
                <c:pt idx="57342">
                  <c:v>5.134200000001373</c:v>
                </c:pt>
                <c:pt idx="57343">
                  <c:v>5.1343000000013728</c:v>
                </c:pt>
                <c:pt idx="57344">
                  <c:v>5.1344000000013725</c:v>
                </c:pt>
                <c:pt idx="57345">
                  <c:v>5.1345000000013723</c:v>
                </c:pt>
                <c:pt idx="57346">
                  <c:v>5.1346000000013721</c:v>
                </c:pt>
                <c:pt idx="57347">
                  <c:v>5.1347000000013718</c:v>
                </c:pt>
                <c:pt idx="57348">
                  <c:v>5.1348000000013716</c:v>
                </c:pt>
                <c:pt idx="57349">
                  <c:v>5.1349000000013714</c:v>
                </c:pt>
                <c:pt idx="57350">
                  <c:v>5.1350000000013711</c:v>
                </c:pt>
                <c:pt idx="57351">
                  <c:v>5.1351000000013709</c:v>
                </c:pt>
                <c:pt idx="57352">
                  <c:v>5.1352000000013707</c:v>
                </c:pt>
                <c:pt idx="57353">
                  <c:v>5.1353000000013704</c:v>
                </c:pt>
                <c:pt idx="57354">
                  <c:v>5.1354000000013702</c:v>
                </c:pt>
                <c:pt idx="57355">
                  <c:v>5.13550000000137</c:v>
                </c:pt>
                <c:pt idx="57356">
                  <c:v>5.1356000000013697</c:v>
                </c:pt>
                <c:pt idx="57357">
                  <c:v>5.1357000000013695</c:v>
                </c:pt>
                <c:pt idx="57358">
                  <c:v>5.1358000000013693</c:v>
                </c:pt>
                <c:pt idx="57359">
                  <c:v>5.135900000001369</c:v>
                </c:pt>
                <c:pt idx="57360">
                  <c:v>5.1360000000013688</c:v>
                </c:pt>
                <c:pt idx="57361">
                  <c:v>5.1361000000013686</c:v>
                </c:pt>
                <c:pt idx="57362">
                  <c:v>5.1362000000013683</c:v>
                </c:pt>
                <c:pt idx="57363">
                  <c:v>5.1363000000013681</c:v>
                </c:pt>
                <c:pt idx="57364">
                  <c:v>5.1364000000013679</c:v>
                </c:pt>
                <c:pt idx="57365">
                  <c:v>5.1365000000013676</c:v>
                </c:pt>
                <c:pt idx="57366">
                  <c:v>5.1366000000013674</c:v>
                </c:pt>
                <c:pt idx="57367">
                  <c:v>5.1367000000013672</c:v>
                </c:pt>
                <c:pt idx="57368">
                  <c:v>5.1368000000013669</c:v>
                </c:pt>
                <c:pt idx="57369">
                  <c:v>5.1369000000013667</c:v>
                </c:pt>
                <c:pt idx="57370">
                  <c:v>5.1370000000013665</c:v>
                </c:pt>
                <c:pt idx="57371">
                  <c:v>5.1371000000013662</c:v>
                </c:pt>
                <c:pt idx="57372">
                  <c:v>5.137200000001366</c:v>
                </c:pt>
                <c:pt idx="57373">
                  <c:v>5.1373000000013658</c:v>
                </c:pt>
                <c:pt idx="57374">
                  <c:v>5.1374000000013655</c:v>
                </c:pt>
                <c:pt idx="57375">
                  <c:v>5.1375000000013653</c:v>
                </c:pt>
                <c:pt idx="57376">
                  <c:v>5.1376000000013651</c:v>
                </c:pt>
                <c:pt idx="57377">
                  <c:v>5.1377000000013648</c:v>
                </c:pt>
                <c:pt idx="57378">
                  <c:v>5.1378000000013646</c:v>
                </c:pt>
                <c:pt idx="57379">
                  <c:v>5.1379000000013644</c:v>
                </c:pt>
                <c:pt idx="57380">
                  <c:v>5.1380000000013641</c:v>
                </c:pt>
                <c:pt idx="57381">
                  <c:v>5.1381000000013639</c:v>
                </c:pt>
                <c:pt idx="57382">
                  <c:v>5.1382000000013637</c:v>
                </c:pt>
                <c:pt idx="57383">
                  <c:v>5.1383000000013634</c:v>
                </c:pt>
                <c:pt idx="57384">
                  <c:v>5.1384000000013632</c:v>
                </c:pt>
                <c:pt idx="57385">
                  <c:v>5.138500000001363</c:v>
                </c:pt>
                <c:pt idx="57386">
                  <c:v>5.1386000000013627</c:v>
                </c:pt>
                <c:pt idx="57387">
                  <c:v>5.1387000000013625</c:v>
                </c:pt>
                <c:pt idx="57388">
                  <c:v>5.1388000000013623</c:v>
                </c:pt>
                <c:pt idx="57389">
                  <c:v>5.138900000001362</c:v>
                </c:pt>
                <c:pt idx="57390">
                  <c:v>5.1390000000013618</c:v>
                </c:pt>
                <c:pt idx="57391">
                  <c:v>5.1391000000013616</c:v>
                </c:pt>
                <c:pt idx="57392">
                  <c:v>5.1392000000013613</c:v>
                </c:pt>
                <c:pt idx="57393">
                  <c:v>5.1393000000013611</c:v>
                </c:pt>
                <c:pt idx="57394">
                  <c:v>5.1394000000013609</c:v>
                </c:pt>
                <c:pt idx="57395">
                  <c:v>5.1395000000013606</c:v>
                </c:pt>
                <c:pt idx="57396">
                  <c:v>5.1396000000013604</c:v>
                </c:pt>
                <c:pt idx="57397">
                  <c:v>5.1397000000013602</c:v>
                </c:pt>
                <c:pt idx="57398">
                  <c:v>5.1398000000013599</c:v>
                </c:pt>
                <c:pt idx="57399">
                  <c:v>5.1399000000013597</c:v>
                </c:pt>
                <c:pt idx="57400">
                  <c:v>5.1400000000013595</c:v>
                </c:pt>
                <c:pt idx="57401">
                  <c:v>5.1401000000013592</c:v>
                </c:pt>
                <c:pt idx="57402">
                  <c:v>5.140200000001359</c:v>
                </c:pt>
                <c:pt idx="57403">
                  <c:v>5.1403000000013588</c:v>
                </c:pt>
                <c:pt idx="57404">
                  <c:v>5.1404000000013585</c:v>
                </c:pt>
                <c:pt idx="57405">
                  <c:v>5.1405000000013583</c:v>
                </c:pt>
                <c:pt idx="57406">
                  <c:v>5.1406000000013581</c:v>
                </c:pt>
                <c:pt idx="57407">
                  <c:v>5.1407000000013579</c:v>
                </c:pt>
                <c:pt idx="57408">
                  <c:v>5.1408000000013576</c:v>
                </c:pt>
                <c:pt idx="57409">
                  <c:v>5.1409000000013574</c:v>
                </c:pt>
                <c:pt idx="57410">
                  <c:v>5.1410000000013572</c:v>
                </c:pt>
                <c:pt idx="57411">
                  <c:v>5.1411000000013569</c:v>
                </c:pt>
                <c:pt idx="57412">
                  <c:v>5.1412000000013567</c:v>
                </c:pt>
                <c:pt idx="57413">
                  <c:v>5.1413000000013565</c:v>
                </c:pt>
                <c:pt idx="57414">
                  <c:v>5.1414000000013562</c:v>
                </c:pt>
                <c:pt idx="57415">
                  <c:v>5.141500000001356</c:v>
                </c:pt>
                <c:pt idx="57416">
                  <c:v>5.1416000000013558</c:v>
                </c:pt>
                <c:pt idx="57417">
                  <c:v>5.1417000000013555</c:v>
                </c:pt>
                <c:pt idx="57418">
                  <c:v>5.1418000000013553</c:v>
                </c:pt>
                <c:pt idx="57419">
                  <c:v>5.1419000000013551</c:v>
                </c:pt>
                <c:pt idx="57420">
                  <c:v>5.1420000000013548</c:v>
                </c:pt>
                <c:pt idx="57421">
                  <c:v>5.1421000000013546</c:v>
                </c:pt>
                <c:pt idx="57422">
                  <c:v>5.1422000000013544</c:v>
                </c:pt>
                <c:pt idx="57423">
                  <c:v>5.1423000000013541</c:v>
                </c:pt>
                <c:pt idx="57424">
                  <c:v>5.1424000000013539</c:v>
                </c:pt>
                <c:pt idx="57425">
                  <c:v>5.1425000000013537</c:v>
                </c:pt>
                <c:pt idx="57426">
                  <c:v>5.1426000000013534</c:v>
                </c:pt>
                <c:pt idx="57427">
                  <c:v>5.1427000000013532</c:v>
                </c:pt>
                <c:pt idx="57428">
                  <c:v>5.142800000001353</c:v>
                </c:pt>
                <c:pt idx="57429">
                  <c:v>5.1429000000013527</c:v>
                </c:pt>
                <c:pt idx="57430">
                  <c:v>5.1430000000013525</c:v>
                </c:pt>
                <c:pt idx="57431">
                  <c:v>5.1431000000013523</c:v>
                </c:pt>
                <c:pt idx="57432">
                  <c:v>5.143200000001352</c:v>
                </c:pt>
                <c:pt idx="57433">
                  <c:v>5.1433000000013518</c:v>
                </c:pt>
                <c:pt idx="57434">
                  <c:v>5.1434000000013516</c:v>
                </c:pt>
                <c:pt idx="57435">
                  <c:v>5.1435000000013513</c:v>
                </c:pt>
                <c:pt idx="57436">
                  <c:v>5.1436000000013511</c:v>
                </c:pt>
                <c:pt idx="57437">
                  <c:v>5.1437000000013509</c:v>
                </c:pt>
                <c:pt idx="57438">
                  <c:v>5.1438000000013506</c:v>
                </c:pt>
                <c:pt idx="57439">
                  <c:v>5.1439000000013504</c:v>
                </c:pt>
                <c:pt idx="57440">
                  <c:v>5.1440000000013502</c:v>
                </c:pt>
                <c:pt idx="57441">
                  <c:v>5.1441000000013499</c:v>
                </c:pt>
                <c:pt idx="57442">
                  <c:v>5.1442000000013497</c:v>
                </c:pt>
                <c:pt idx="57443">
                  <c:v>5.1443000000013495</c:v>
                </c:pt>
                <c:pt idx="57444">
                  <c:v>5.1444000000013492</c:v>
                </c:pt>
                <c:pt idx="57445">
                  <c:v>5.144500000001349</c:v>
                </c:pt>
                <c:pt idx="57446">
                  <c:v>5.1446000000013488</c:v>
                </c:pt>
                <c:pt idx="57447">
                  <c:v>5.1447000000013485</c:v>
                </c:pt>
                <c:pt idx="57448">
                  <c:v>5.1448000000013483</c:v>
                </c:pt>
                <c:pt idx="57449">
                  <c:v>5.1449000000013481</c:v>
                </c:pt>
                <c:pt idx="57450">
                  <c:v>5.1450000000013478</c:v>
                </c:pt>
                <c:pt idx="57451">
                  <c:v>5.1451000000013476</c:v>
                </c:pt>
                <c:pt idx="57452">
                  <c:v>5.1452000000013474</c:v>
                </c:pt>
                <c:pt idx="57453">
                  <c:v>5.1453000000013471</c:v>
                </c:pt>
                <c:pt idx="57454">
                  <c:v>5.1454000000013469</c:v>
                </c:pt>
                <c:pt idx="57455">
                  <c:v>5.1455000000013467</c:v>
                </c:pt>
                <c:pt idx="57456">
                  <c:v>5.1456000000013464</c:v>
                </c:pt>
                <c:pt idx="57457">
                  <c:v>5.1457000000013462</c:v>
                </c:pt>
                <c:pt idx="57458">
                  <c:v>5.145800000001346</c:v>
                </c:pt>
                <c:pt idx="57459">
                  <c:v>5.1459000000013457</c:v>
                </c:pt>
                <c:pt idx="57460">
                  <c:v>5.1460000000013455</c:v>
                </c:pt>
                <c:pt idx="57461">
                  <c:v>5.1461000000013453</c:v>
                </c:pt>
                <c:pt idx="57462">
                  <c:v>5.146200000001345</c:v>
                </c:pt>
                <c:pt idx="57463">
                  <c:v>5.1463000000013448</c:v>
                </c:pt>
                <c:pt idx="57464">
                  <c:v>5.1464000000013446</c:v>
                </c:pt>
                <c:pt idx="57465">
                  <c:v>5.1465000000013443</c:v>
                </c:pt>
                <c:pt idx="57466">
                  <c:v>5.1466000000013441</c:v>
                </c:pt>
                <c:pt idx="57467">
                  <c:v>5.1467000000013439</c:v>
                </c:pt>
                <c:pt idx="57468">
                  <c:v>5.1468000000013436</c:v>
                </c:pt>
                <c:pt idx="57469">
                  <c:v>5.1469000000013434</c:v>
                </c:pt>
                <c:pt idx="57470">
                  <c:v>5.1470000000013432</c:v>
                </c:pt>
                <c:pt idx="57471">
                  <c:v>5.1471000000013429</c:v>
                </c:pt>
                <c:pt idx="57472">
                  <c:v>5.1472000000013427</c:v>
                </c:pt>
                <c:pt idx="57473">
                  <c:v>5.1473000000013425</c:v>
                </c:pt>
                <c:pt idx="57474">
                  <c:v>5.1474000000013422</c:v>
                </c:pt>
                <c:pt idx="57475">
                  <c:v>5.147500000001342</c:v>
                </c:pt>
                <c:pt idx="57476">
                  <c:v>5.1476000000013418</c:v>
                </c:pt>
                <c:pt idx="57477">
                  <c:v>5.1477000000013415</c:v>
                </c:pt>
                <c:pt idx="57478">
                  <c:v>5.1478000000013413</c:v>
                </c:pt>
                <c:pt idx="57479">
                  <c:v>5.1479000000013411</c:v>
                </c:pt>
                <c:pt idx="57480">
                  <c:v>5.1480000000013408</c:v>
                </c:pt>
                <c:pt idx="57481">
                  <c:v>5.1481000000013406</c:v>
                </c:pt>
                <c:pt idx="57482">
                  <c:v>5.1482000000013404</c:v>
                </c:pt>
                <c:pt idx="57483">
                  <c:v>5.1483000000013401</c:v>
                </c:pt>
                <c:pt idx="57484">
                  <c:v>5.1484000000013399</c:v>
                </c:pt>
                <c:pt idx="57485">
                  <c:v>5.1485000000013397</c:v>
                </c:pt>
                <c:pt idx="57486">
                  <c:v>5.1486000000013394</c:v>
                </c:pt>
                <c:pt idx="57487">
                  <c:v>5.1487000000013392</c:v>
                </c:pt>
                <c:pt idx="57488">
                  <c:v>5.148800000001339</c:v>
                </c:pt>
                <c:pt idx="57489">
                  <c:v>5.1489000000013387</c:v>
                </c:pt>
                <c:pt idx="57490">
                  <c:v>5.1490000000013385</c:v>
                </c:pt>
                <c:pt idx="57491">
                  <c:v>5.1491000000013383</c:v>
                </c:pt>
                <c:pt idx="57492">
                  <c:v>5.149200000001338</c:v>
                </c:pt>
                <c:pt idx="57493">
                  <c:v>5.1493000000013378</c:v>
                </c:pt>
                <c:pt idx="57494">
                  <c:v>5.1494000000013376</c:v>
                </c:pt>
                <c:pt idx="57495">
                  <c:v>5.1495000000013373</c:v>
                </c:pt>
                <c:pt idx="57496">
                  <c:v>5.1496000000013371</c:v>
                </c:pt>
                <c:pt idx="57497">
                  <c:v>5.1497000000013369</c:v>
                </c:pt>
                <c:pt idx="57498">
                  <c:v>5.1498000000013366</c:v>
                </c:pt>
                <c:pt idx="57499">
                  <c:v>5.1499000000013364</c:v>
                </c:pt>
                <c:pt idx="57500">
                  <c:v>5.1500000000013362</c:v>
                </c:pt>
                <c:pt idx="57501">
                  <c:v>5.1501000000013359</c:v>
                </c:pt>
                <c:pt idx="57502">
                  <c:v>5.1502000000013357</c:v>
                </c:pt>
                <c:pt idx="57503">
                  <c:v>5.1503000000013355</c:v>
                </c:pt>
                <c:pt idx="57504">
                  <c:v>5.1504000000013352</c:v>
                </c:pt>
                <c:pt idx="57505">
                  <c:v>5.150500000001335</c:v>
                </c:pt>
                <c:pt idx="57506">
                  <c:v>5.1506000000013348</c:v>
                </c:pt>
                <c:pt idx="57507">
                  <c:v>5.1507000000013345</c:v>
                </c:pt>
                <c:pt idx="57508">
                  <c:v>5.1508000000013343</c:v>
                </c:pt>
                <c:pt idx="57509">
                  <c:v>5.1509000000013341</c:v>
                </c:pt>
                <c:pt idx="57510">
                  <c:v>5.1510000000013338</c:v>
                </c:pt>
                <c:pt idx="57511">
                  <c:v>5.1511000000013336</c:v>
                </c:pt>
                <c:pt idx="57512">
                  <c:v>5.1512000000013334</c:v>
                </c:pt>
                <c:pt idx="57513">
                  <c:v>5.1513000000013331</c:v>
                </c:pt>
                <c:pt idx="57514">
                  <c:v>5.1514000000013329</c:v>
                </c:pt>
                <c:pt idx="57515">
                  <c:v>5.1515000000013327</c:v>
                </c:pt>
                <c:pt idx="57516">
                  <c:v>5.1516000000013324</c:v>
                </c:pt>
                <c:pt idx="57517">
                  <c:v>5.1517000000013322</c:v>
                </c:pt>
                <c:pt idx="57518">
                  <c:v>5.151800000001332</c:v>
                </c:pt>
                <c:pt idx="57519">
                  <c:v>5.1519000000013317</c:v>
                </c:pt>
                <c:pt idx="57520">
                  <c:v>5.1520000000013315</c:v>
                </c:pt>
                <c:pt idx="57521">
                  <c:v>5.1521000000013313</c:v>
                </c:pt>
                <c:pt idx="57522">
                  <c:v>5.152200000001331</c:v>
                </c:pt>
                <c:pt idx="57523">
                  <c:v>5.1523000000013308</c:v>
                </c:pt>
                <c:pt idx="57524">
                  <c:v>5.1524000000013306</c:v>
                </c:pt>
                <c:pt idx="57525">
                  <c:v>5.1525000000013303</c:v>
                </c:pt>
                <c:pt idx="57526">
                  <c:v>5.1526000000013301</c:v>
                </c:pt>
                <c:pt idx="57527">
                  <c:v>5.1527000000013299</c:v>
                </c:pt>
                <c:pt idx="57528">
                  <c:v>5.1528000000013296</c:v>
                </c:pt>
                <c:pt idx="57529">
                  <c:v>5.1529000000013294</c:v>
                </c:pt>
                <c:pt idx="57530">
                  <c:v>5.1530000000013292</c:v>
                </c:pt>
                <c:pt idx="57531">
                  <c:v>5.153100000001329</c:v>
                </c:pt>
                <c:pt idx="57532">
                  <c:v>5.1532000000013287</c:v>
                </c:pt>
                <c:pt idx="57533">
                  <c:v>5.1533000000013285</c:v>
                </c:pt>
                <c:pt idx="57534">
                  <c:v>5.1534000000013283</c:v>
                </c:pt>
                <c:pt idx="57535">
                  <c:v>5.153500000001328</c:v>
                </c:pt>
                <c:pt idx="57536">
                  <c:v>5.1536000000013278</c:v>
                </c:pt>
                <c:pt idx="57537">
                  <c:v>5.1537000000013276</c:v>
                </c:pt>
                <c:pt idx="57538">
                  <c:v>5.1538000000013273</c:v>
                </c:pt>
                <c:pt idx="57539">
                  <c:v>5.1539000000013271</c:v>
                </c:pt>
                <c:pt idx="57540">
                  <c:v>5.1540000000013269</c:v>
                </c:pt>
                <c:pt idx="57541">
                  <c:v>5.1541000000013266</c:v>
                </c:pt>
                <c:pt idx="57542">
                  <c:v>5.1542000000013264</c:v>
                </c:pt>
                <c:pt idx="57543">
                  <c:v>5.1543000000013262</c:v>
                </c:pt>
                <c:pt idx="57544">
                  <c:v>5.1544000000013259</c:v>
                </c:pt>
                <c:pt idx="57545">
                  <c:v>5.1545000000013257</c:v>
                </c:pt>
                <c:pt idx="57546">
                  <c:v>5.1546000000013255</c:v>
                </c:pt>
                <c:pt idx="57547">
                  <c:v>5.1547000000013252</c:v>
                </c:pt>
                <c:pt idx="57548">
                  <c:v>5.154800000001325</c:v>
                </c:pt>
                <c:pt idx="57549">
                  <c:v>5.1549000000013248</c:v>
                </c:pt>
                <c:pt idx="57550">
                  <c:v>5.1550000000013245</c:v>
                </c:pt>
                <c:pt idx="57551">
                  <c:v>5.1551000000013243</c:v>
                </c:pt>
                <c:pt idx="57552">
                  <c:v>5.1552000000013241</c:v>
                </c:pt>
                <c:pt idx="57553">
                  <c:v>5.1553000000013238</c:v>
                </c:pt>
                <c:pt idx="57554">
                  <c:v>5.1554000000013236</c:v>
                </c:pt>
                <c:pt idx="57555">
                  <c:v>5.1555000000013234</c:v>
                </c:pt>
                <c:pt idx="57556">
                  <c:v>5.1556000000013231</c:v>
                </c:pt>
                <c:pt idx="57557">
                  <c:v>5.1557000000013229</c:v>
                </c:pt>
                <c:pt idx="57558">
                  <c:v>5.1558000000013227</c:v>
                </c:pt>
                <c:pt idx="57559">
                  <c:v>5.1559000000013224</c:v>
                </c:pt>
                <c:pt idx="57560">
                  <c:v>5.1560000000013222</c:v>
                </c:pt>
                <c:pt idx="57561">
                  <c:v>5.156100000001322</c:v>
                </c:pt>
                <c:pt idx="57562">
                  <c:v>5.1562000000013217</c:v>
                </c:pt>
                <c:pt idx="57563">
                  <c:v>5.1563000000013215</c:v>
                </c:pt>
                <c:pt idx="57564">
                  <c:v>5.1564000000013213</c:v>
                </c:pt>
                <c:pt idx="57565">
                  <c:v>5.156500000001321</c:v>
                </c:pt>
                <c:pt idx="57566">
                  <c:v>5.1566000000013208</c:v>
                </c:pt>
                <c:pt idx="57567">
                  <c:v>5.1567000000013206</c:v>
                </c:pt>
                <c:pt idx="57568">
                  <c:v>5.1568000000013203</c:v>
                </c:pt>
                <c:pt idx="57569">
                  <c:v>5.1569000000013201</c:v>
                </c:pt>
                <c:pt idx="57570">
                  <c:v>5.1570000000013199</c:v>
                </c:pt>
                <c:pt idx="57571">
                  <c:v>5.1571000000013196</c:v>
                </c:pt>
                <c:pt idx="57572">
                  <c:v>5.1572000000013194</c:v>
                </c:pt>
                <c:pt idx="57573">
                  <c:v>5.1573000000013192</c:v>
                </c:pt>
                <c:pt idx="57574">
                  <c:v>5.1574000000013189</c:v>
                </c:pt>
                <c:pt idx="57575">
                  <c:v>5.1575000000013187</c:v>
                </c:pt>
                <c:pt idx="57576">
                  <c:v>5.1576000000013185</c:v>
                </c:pt>
                <c:pt idx="57577">
                  <c:v>5.1577000000013182</c:v>
                </c:pt>
                <c:pt idx="57578">
                  <c:v>5.157800000001318</c:v>
                </c:pt>
                <c:pt idx="57579">
                  <c:v>5.1579000000013178</c:v>
                </c:pt>
                <c:pt idx="57580">
                  <c:v>5.1580000000013175</c:v>
                </c:pt>
                <c:pt idx="57581">
                  <c:v>5.1581000000013173</c:v>
                </c:pt>
                <c:pt idx="57582">
                  <c:v>5.1582000000013171</c:v>
                </c:pt>
                <c:pt idx="57583">
                  <c:v>5.1583000000013168</c:v>
                </c:pt>
                <c:pt idx="57584">
                  <c:v>5.1584000000013166</c:v>
                </c:pt>
                <c:pt idx="57585">
                  <c:v>5.1585000000013164</c:v>
                </c:pt>
                <c:pt idx="57586">
                  <c:v>5.1586000000013161</c:v>
                </c:pt>
                <c:pt idx="57587">
                  <c:v>5.1587000000013159</c:v>
                </c:pt>
                <c:pt idx="57588">
                  <c:v>5.1588000000013157</c:v>
                </c:pt>
                <c:pt idx="57589">
                  <c:v>5.1589000000013154</c:v>
                </c:pt>
                <c:pt idx="57590">
                  <c:v>5.1590000000013152</c:v>
                </c:pt>
                <c:pt idx="57591">
                  <c:v>5.159100000001315</c:v>
                </c:pt>
                <c:pt idx="57592">
                  <c:v>5.1592000000013147</c:v>
                </c:pt>
                <c:pt idx="57593">
                  <c:v>5.1593000000013145</c:v>
                </c:pt>
                <c:pt idx="57594">
                  <c:v>5.1594000000013143</c:v>
                </c:pt>
                <c:pt idx="57595">
                  <c:v>5.159500000001314</c:v>
                </c:pt>
                <c:pt idx="57596">
                  <c:v>5.1596000000013138</c:v>
                </c:pt>
                <c:pt idx="57597">
                  <c:v>5.1597000000013136</c:v>
                </c:pt>
                <c:pt idx="57598">
                  <c:v>5.1598000000013133</c:v>
                </c:pt>
                <c:pt idx="57599">
                  <c:v>5.1599000000013131</c:v>
                </c:pt>
                <c:pt idx="57600">
                  <c:v>5.1600000000013129</c:v>
                </c:pt>
                <c:pt idx="57601">
                  <c:v>5.1601000000013126</c:v>
                </c:pt>
                <c:pt idx="57602">
                  <c:v>5.1602000000013124</c:v>
                </c:pt>
                <c:pt idx="57603">
                  <c:v>5.1603000000013122</c:v>
                </c:pt>
                <c:pt idx="57604">
                  <c:v>5.1604000000013119</c:v>
                </c:pt>
                <c:pt idx="57605">
                  <c:v>5.1605000000013117</c:v>
                </c:pt>
                <c:pt idx="57606">
                  <c:v>5.1606000000013115</c:v>
                </c:pt>
                <c:pt idx="57607">
                  <c:v>5.1607000000013112</c:v>
                </c:pt>
                <c:pt idx="57608">
                  <c:v>5.160800000001311</c:v>
                </c:pt>
                <c:pt idx="57609">
                  <c:v>5.1609000000013108</c:v>
                </c:pt>
                <c:pt idx="57610">
                  <c:v>5.1610000000013105</c:v>
                </c:pt>
                <c:pt idx="57611">
                  <c:v>5.1611000000013103</c:v>
                </c:pt>
                <c:pt idx="57612">
                  <c:v>5.1612000000013101</c:v>
                </c:pt>
                <c:pt idx="57613">
                  <c:v>5.1613000000013098</c:v>
                </c:pt>
                <c:pt idx="57614">
                  <c:v>5.1614000000013096</c:v>
                </c:pt>
                <c:pt idx="57615">
                  <c:v>5.1615000000013094</c:v>
                </c:pt>
                <c:pt idx="57616">
                  <c:v>5.1616000000013091</c:v>
                </c:pt>
                <c:pt idx="57617">
                  <c:v>5.1617000000013089</c:v>
                </c:pt>
                <c:pt idx="57618">
                  <c:v>5.1618000000013087</c:v>
                </c:pt>
                <c:pt idx="57619">
                  <c:v>5.1619000000013084</c:v>
                </c:pt>
                <c:pt idx="57620">
                  <c:v>5.1620000000013082</c:v>
                </c:pt>
                <c:pt idx="57621">
                  <c:v>5.162100000001308</c:v>
                </c:pt>
                <c:pt idx="57622">
                  <c:v>5.1622000000013077</c:v>
                </c:pt>
                <c:pt idx="57623">
                  <c:v>5.1623000000013075</c:v>
                </c:pt>
                <c:pt idx="57624">
                  <c:v>5.1624000000013073</c:v>
                </c:pt>
                <c:pt idx="57625">
                  <c:v>5.162500000001307</c:v>
                </c:pt>
                <c:pt idx="57626">
                  <c:v>5.1626000000013068</c:v>
                </c:pt>
                <c:pt idx="57627">
                  <c:v>5.1627000000013066</c:v>
                </c:pt>
                <c:pt idx="57628">
                  <c:v>5.1628000000013063</c:v>
                </c:pt>
                <c:pt idx="57629">
                  <c:v>5.1629000000013061</c:v>
                </c:pt>
                <c:pt idx="57630">
                  <c:v>5.1630000000013059</c:v>
                </c:pt>
                <c:pt idx="57631">
                  <c:v>5.1631000000013056</c:v>
                </c:pt>
                <c:pt idx="57632">
                  <c:v>5.1632000000013054</c:v>
                </c:pt>
                <c:pt idx="57633">
                  <c:v>5.1633000000013052</c:v>
                </c:pt>
                <c:pt idx="57634">
                  <c:v>5.1634000000013049</c:v>
                </c:pt>
                <c:pt idx="57635">
                  <c:v>5.1635000000013047</c:v>
                </c:pt>
                <c:pt idx="57636">
                  <c:v>5.1636000000013045</c:v>
                </c:pt>
                <c:pt idx="57637">
                  <c:v>5.1637000000013042</c:v>
                </c:pt>
                <c:pt idx="57638">
                  <c:v>5.163800000001304</c:v>
                </c:pt>
                <c:pt idx="57639">
                  <c:v>5.1639000000013038</c:v>
                </c:pt>
                <c:pt idx="57640">
                  <c:v>5.1640000000013035</c:v>
                </c:pt>
                <c:pt idx="57641">
                  <c:v>5.1641000000013033</c:v>
                </c:pt>
                <c:pt idx="57642">
                  <c:v>5.1642000000013031</c:v>
                </c:pt>
                <c:pt idx="57643">
                  <c:v>5.1643000000013028</c:v>
                </c:pt>
                <c:pt idx="57644">
                  <c:v>5.1644000000013026</c:v>
                </c:pt>
                <c:pt idx="57645">
                  <c:v>5.1645000000013024</c:v>
                </c:pt>
                <c:pt idx="57646">
                  <c:v>5.1646000000013021</c:v>
                </c:pt>
                <c:pt idx="57647">
                  <c:v>5.1647000000013019</c:v>
                </c:pt>
                <c:pt idx="57648">
                  <c:v>5.1648000000013017</c:v>
                </c:pt>
                <c:pt idx="57649">
                  <c:v>5.1649000000013014</c:v>
                </c:pt>
                <c:pt idx="57650">
                  <c:v>5.1650000000013012</c:v>
                </c:pt>
                <c:pt idx="57651">
                  <c:v>5.165100000001301</c:v>
                </c:pt>
                <c:pt idx="57652">
                  <c:v>5.1652000000013008</c:v>
                </c:pt>
                <c:pt idx="57653">
                  <c:v>5.1653000000013005</c:v>
                </c:pt>
                <c:pt idx="57654">
                  <c:v>5.1654000000013003</c:v>
                </c:pt>
                <c:pt idx="57655">
                  <c:v>5.1655000000013001</c:v>
                </c:pt>
                <c:pt idx="57656">
                  <c:v>5.1656000000012998</c:v>
                </c:pt>
                <c:pt idx="57657">
                  <c:v>5.1657000000012996</c:v>
                </c:pt>
                <c:pt idx="57658">
                  <c:v>5.1658000000012994</c:v>
                </c:pt>
                <c:pt idx="57659">
                  <c:v>5.1659000000012991</c:v>
                </c:pt>
                <c:pt idx="57660">
                  <c:v>5.1660000000012989</c:v>
                </c:pt>
                <c:pt idx="57661">
                  <c:v>5.1661000000012987</c:v>
                </c:pt>
                <c:pt idx="57662">
                  <c:v>5.1662000000012984</c:v>
                </c:pt>
                <c:pt idx="57663">
                  <c:v>5.1663000000012982</c:v>
                </c:pt>
                <c:pt idx="57664">
                  <c:v>5.166400000001298</c:v>
                </c:pt>
                <c:pt idx="57665">
                  <c:v>5.1665000000012977</c:v>
                </c:pt>
                <c:pt idx="57666">
                  <c:v>5.1666000000012975</c:v>
                </c:pt>
                <c:pt idx="57667">
                  <c:v>5.1667000000012973</c:v>
                </c:pt>
                <c:pt idx="57668">
                  <c:v>5.166800000001297</c:v>
                </c:pt>
                <c:pt idx="57669">
                  <c:v>5.1669000000012968</c:v>
                </c:pt>
                <c:pt idx="57670">
                  <c:v>5.1670000000012966</c:v>
                </c:pt>
                <c:pt idx="57671">
                  <c:v>5.1671000000012963</c:v>
                </c:pt>
                <c:pt idx="57672">
                  <c:v>5.1672000000012961</c:v>
                </c:pt>
                <c:pt idx="57673">
                  <c:v>5.1673000000012959</c:v>
                </c:pt>
                <c:pt idx="57674">
                  <c:v>5.1674000000012956</c:v>
                </c:pt>
                <c:pt idx="57675">
                  <c:v>5.1675000000012954</c:v>
                </c:pt>
                <c:pt idx="57676">
                  <c:v>5.1676000000012952</c:v>
                </c:pt>
                <c:pt idx="57677">
                  <c:v>5.1677000000012949</c:v>
                </c:pt>
                <c:pt idx="57678">
                  <c:v>5.1678000000012947</c:v>
                </c:pt>
                <c:pt idx="57679">
                  <c:v>5.1679000000012945</c:v>
                </c:pt>
                <c:pt idx="57680">
                  <c:v>5.1680000000012942</c:v>
                </c:pt>
                <c:pt idx="57681">
                  <c:v>5.168100000001294</c:v>
                </c:pt>
                <c:pt idx="57682">
                  <c:v>5.1682000000012938</c:v>
                </c:pt>
                <c:pt idx="57683">
                  <c:v>5.1683000000012935</c:v>
                </c:pt>
                <c:pt idx="57684">
                  <c:v>5.1684000000012933</c:v>
                </c:pt>
                <c:pt idx="57685">
                  <c:v>5.1685000000012931</c:v>
                </c:pt>
                <c:pt idx="57686">
                  <c:v>5.1686000000012928</c:v>
                </c:pt>
                <c:pt idx="57687">
                  <c:v>5.1687000000012926</c:v>
                </c:pt>
                <c:pt idx="57688">
                  <c:v>5.1688000000012924</c:v>
                </c:pt>
                <c:pt idx="57689">
                  <c:v>5.1689000000012921</c:v>
                </c:pt>
                <c:pt idx="57690">
                  <c:v>5.1690000000012919</c:v>
                </c:pt>
                <c:pt idx="57691">
                  <c:v>5.1691000000012917</c:v>
                </c:pt>
                <c:pt idx="57692">
                  <c:v>5.1692000000012914</c:v>
                </c:pt>
                <c:pt idx="57693">
                  <c:v>5.1693000000012912</c:v>
                </c:pt>
                <c:pt idx="57694">
                  <c:v>5.169400000001291</c:v>
                </c:pt>
                <c:pt idx="57695">
                  <c:v>5.1695000000012907</c:v>
                </c:pt>
                <c:pt idx="57696">
                  <c:v>5.1696000000012905</c:v>
                </c:pt>
                <c:pt idx="57697">
                  <c:v>5.1697000000012903</c:v>
                </c:pt>
                <c:pt idx="57698">
                  <c:v>5.16980000000129</c:v>
                </c:pt>
                <c:pt idx="57699">
                  <c:v>5.1699000000012898</c:v>
                </c:pt>
                <c:pt idx="57700">
                  <c:v>5.1700000000012896</c:v>
                </c:pt>
                <c:pt idx="57701">
                  <c:v>5.1701000000012893</c:v>
                </c:pt>
                <c:pt idx="57702">
                  <c:v>5.1702000000012891</c:v>
                </c:pt>
                <c:pt idx="57703">
                  <c:v>5.1703000000012889</c:v>
                </c:pt>
                <c:pt idx="57704">
                  <c:v>5.1704000000012886</c:v>
                </c:pt>
                <c:pt idx="57705">
                  <c:v>5.1705000000012884</c:v>
                </c:pt>
                <c:pt idx="57706">
                  <c:v>5.1706000000012882</c:v>
                </c:pt>
                <c:pt idx="57707">
                  <c:v>5.1707000000012879</c:v>
                </c:pt>
                <c:pt idx="57708">
                  <c:v>5.1708000000012877</c:v>
                </c:pt>
                <c:pt idx="57709">
                  <c:v>5.1709000000012875</c:v>
                </c:pt>
                <c:pt idx="57710">
                  <c:v>5.1710000000012872</c:v>
                </c:pt>
                <c:pt idx="57711">
                  <c:v>5.171100000001287</c:v>
                </c:pt>
                <c:pt idx="57712">
                  <c:v>5.1712000000012868</c:v>
                </c:pt>
                <c:pt idx="57713">
                  <c:v>5.1713000000012865</c:v>
                </c:pt>
                <c:pt idx="57714">
                  <c:v>5.1714000000012863</c:v>
                </c:pt>
                <c:pt idx="57715">
                  <c:v>5.1715000000012861</c:v>
                </c:pt>
                <c:pt idx="57716">
                  <c:v>5.1716000000012858</c:v>
                </c:pt>
                <c:pt idx="57717">
                  <c:v>5.1717000000012856</c:v>
                </c:pt>
                <c:pt idx="57718">
                  <c:v>5.1718000000012854</c:v>
                </c:pt>
                <c:pt idx="57719">
                  <c:v>5.1719000000012851</c:v>
                </c:pt>
                <c:pt idx="57720">
                  <c:v>5.1720000000012849</c:v>
                </c:pt>
                <c:pt idx="57721">
                  <c:v>5.1721000000012847</c:v>
                </c:pt>
                <c:pt idx="57722">
                  <c:v>5.1722000000012844</c:v>
                </c:pt>
                <c:pt idx="57723">
                  <c:v>5.1723000000012842</c:v>
                </c:pt>
                <c:pt idx="57724">
                  <c:v>5.172400000001284</c:v>
                </c:pt>
                <c:pt idx="57725">
                  <c:v>5.1725000000012837</c:v>
                </c:pt>
                <c:pt idx="57726">
                  <c:v>5.1726000000012835</c:v>
                </c:pt>
                <c:pt idx="57727">
                  <c:v>5.1727000000012833</c:v>
                </c:pt>
                <c:pt idx="57728">
                  <c:v>5.172800000001283</c:v>
                </c:pt>
                <c:pt idx="57729">
                  <c:v>5.1729000000012828</c:v>
                </c:pt>
                <c:pt idx="57730">
                  <c:v>5.1730000000012826</c:v>
                </c:pt>
                <c:pt idx="57731">
                  <c:v>5.1731000000012823</c:v>
                </c:pt>
                <c:pt idx="57732">
                  <c:v>5.1732000000012821</c:v>
                </c:pt>
                <c:pt idx="57733">
                  <c:v>5.1733000000012819</c:v>
                </c:pt>
                <c:pt idx="57734">
                  <c:v>5.1734000000012816</c:v>
                </c:pt>
                <c:pt idx="57735">
                  <c:v>5.1735000000012814</c:v>
                </c:pt>
                <c:pt idx="57736">
                  <c:v>5.1736000000012812</c:v>
                </c:pt>
                <c:pt idx="57737">
                  <c:v>5.1737000000012809</c:v>
                </c:pt>
                <c:pt idx="57738">
                  <c:v>5.1738000000012807</c:v>
                </c:pt>
                <c:pt idx="57739">
                  <c:v>5.1739000000012805</c:v>
                </c:pt>
                <c:pt idx="57740">
                  <c:v>5.1740000000012802</c:v>
                </c:pt>
                <c:pt idx="57741">
                  <c:v>5.17410000000128</c:v>
                </c:pt>
                <c:pt idx="57742">
                  <c:v>5.1742000000012798</c:v>
                </c:pt>
                <c:pt idx="57743">
                  <c:v>5.1743000000012795</c:v>
                </c:pt>
                <c:pt idx="57744">
                  <c:v>5.1744000000012793</c:v>
                </c:pt>
                <c:pt idx="57745">
                  <c:v>5.1745000000012791</c:v>
                </c:pt>
                <c:pt idx="57746">
                  <c:v>5.1746000000012788</c:v>
                </c:pt>
                <c:pt idx="57747">
                  <c:v>5.1747000000012786</c:v>
                </c:pt>
                <c:pt idx="57748">
                  <c:v>5.1748000000012784</c:v>
                </c:pt>
                <c:pt idx="57749">
                  <c:v>5.1749000000012781</c:v>
                </c:pt>
                <c:pt idx="57750">
                  <c:v>5.1750000000012779</c:v>
                </c:pt>
                <c:pt idx="57751">
                  <c:v>5.1751000000012777</c:v>
                </c:pt>
                <c:pt idx="57752">
                  <c:v>5.1752000000012774</c:v>
                </c:pt>
                <c:pt idx="57753">
                  <c:v>5.1753000000012772</c:v>
                </c:pt>
                <c:pt idx="57754">
                  <c:v>5.175400000001277</c:v>
                </c:pt>
                <c:pt idx="57755">
                  <c:v>5.1755000000012767</c:v>
                </c:pt>
                <c:pt idx="57756">
                  <c:v>5.1756000000012765</c:v>
                </c:pt>
                <c:pt idx="57757">
                  <c:v>5.1757000000012763</c:v>
                </c:pt>
                <c:pt idx="57758">
                  <c:v>5.175800000001276</c:v>
                </c:pt>
                <c:pt idx="57759">
                  <c:v>5.1759000000012758</c:v>
                </c:pt>
                <c:pt idx="57760">
                  <c:v>5.1760000000012756</c:v>
                </c:pt>
                <c:pt idx="57761">
                  <c:v>5.1761000000012753</c:v>
                </c:pt>
                <c:pt idx="57762">
                  <c:v>5.1762000000012751</c:v>
                </c:pt>
                <c:pt idx="57763">
                  <c:v>5.1763000000012749</c:v>
                </c:pt>
                <c:pt idx="57764">
                  <c:v>5.1764000000012746</c:v>
                </c:pt>
                <c:pt idx="57765">
                  <c:v>5.1765000000012744</c:v>
                </c:pt>
                <c:pt idx="57766">
                  <c:v>5.1766000000012742</c:v>
                </c:pt>
                <c:pt idx="57767">
                  <c:v>5.1767000000012739</c:v>
                </c:pt>
                <c:pt idx="57768">
                  <c:v>5.1768000000012737</c:v>
                </c:pt>
                <c:pt idx="57769">
                  <c:v>5.1769000000012735</c:v>
                </c:pt>
                <c:pt idx="57770">
                  <c:v>5.1770000000012732</c:v>
                </c:pt>
                <c:pt idx="57771">
                  <c:v>5.177100000001273</c:v>
                </c:pt>
                <c:pt idx="57772">
                  <c:v>5.1772000000012728</c:v>
                </c:pt>
                <c:pt idx="57773">
                  <c:v>5.1773000000012726</c:v>
                </c:pt>
                <c:pt idx="57774">
                  <c:v>5.1774000000012723</c:v>
                </c:pt>
                <c:pt idx="57775">
                  <c:v>5.1775000000012721</c:v>
                </c:pt>
              </c:numCache>
            </c:numRef>
          </c:xVal>
          <c:yVal>
            <c:numRef>
              <c:f>tek0264ALL!$D$17:$D$57792</c:f>
              <c:numCache>
                <c:formatCode>General</c:formatCode>
                <c:ptCount val="57776"/>
                <c:pt idx="0">
                  <c:v>-0.29375000000000001</c:v>
                </c:pt>
                <c:pt idx="1">
                  <c:v>-0.29843700000000001</c:v>
                </c:pt>
                <c:pt idx="2">
                  <c:v>-0.3</c:v>
                </c:pt>
                <c:pt idx="3">
                  <c:v>-0.30781199999999997</c:v>
                </c:pt>
                <c:pt idx="4">
                  <c:v>-0.29375000000000001</c:v>
                </c:pt>
                <c:pt idx="5">
                  <c:v>-0.3</c:v>
                </c:pt>
                <c:pt idx="6">
                  <c:v>-0.28749999999999998</c:v>
                </c:pt>
                <c:pt idx="7">
                  <c:v>-0.30312499999999998</c:v>
                </c:pt>
                <c:pt idx="8">
                  <c:v>-0.28906199999999999</c:v>
                </c:pt>
                <c:pt idx="9">
                  <c:v>-0.30781199999999997</c:v>
                </c:pt>
                <c:pt idx="10">
                  <c:v>-0.3</c:v>
                </c:pt>
                <c:pt idx="11">
                  <c:v>-0.29062500000000002</c:v>
                </c:pt>
                <c:pt idx="12">
                  <c:v>-0.29218699999999997</c:v>
                </c:pt>
                <c:pt idx="13">
                  <c:v>-0.29218699999999997</c:v>
                </c:pt>
                <c:pt idx="14">
                  <c:v>-0.30937500000000001</c:v>
                </c:pt>
                <c:pt idx="15">
                  <c:v>-0.29375000000000001</c:v>
                </c:pt>
                <c:pt idx="16">
                  <c:v>-0.28593800000000003</c:v>
                </c:pt>
                <c:pt idx="17">
                  <c:v>-0.28593800000000003</c:v>
                </c:pt>
                <c:pt idx="18">
                  <c:v>-0.30312499999999998</c:v>
                </c:pt>
                <c:pt idx="19">
                  <c:v>-0.296875</c:v>
                </c:pt>
                <c:pt idx="20">
                  <c:v>-0.30937500000000001</c:v>
                </c:pt>
                <c:pt idx="21">
                  <c:v>-0.30468800000000001</c:v>
                </c:pt>
                <c:pt idx="22">
                  <c:v>-0.296875</c:v>
                </c:pt>
                <c:pt idx="23">
                  <c:v>-0.28281200000000001</c:v>
                </c:pt>
                <c:pt idx="24">
                  <c:v>-0.28749999999999998</c:v>
                </c:pt>
                <c:pt idx="25">
                  <c:v>-0.27500000000000002</c:v>
                </c:pt>
                <c:pt idx="26">
                  <c:v>-0.27500000000000002</c:v>
                </c:pt>
                <c:pt idx="27">
                  <c:v>-0.28437499999999999</c:v>
                </c:pt>
                <c:pt idx="28">
                  <c:v>-0.31874999999999998</c:v>
                </c:pt>
                <c:pt idx="29">
                  <c:v>-0.3</c:v>
                </c:pt>
                <c:pt idx="30">
                  <c:v>-0.296875</c:v>
                </c:pt>
                <c:pt idx="31">
                  <c:v>-0.29531299999999999</c:v>
                </c:pt>
                <c:pt idx="32">
                  <c:v>-0.29062500000000002</c:v>
                </c:pt>
                <c:pt idx="33">
                  <c:v>-0.30312499999999998</c:v>
                </c:pt>
                <c:pt idx="34">
                  <c:v>-0.296875</c:v>
                </c:pt>
                <c:pt idx="35">
                  <c:v>-0.29062500000000002</c:v>
                </c:pt>
                <c:pt idx="36">
                  <c:v>-0.30937500000000001</c:v>
                </c:pt>
                <c:pt idx="37">
                  <c:v>-0.3</c:v>
                </c:pt>
                <c:pt idx="38">
                  <c:v>-0.30156300000000003</c:v>
                </c:pt>
                <c:pt idx="39">
                  <c:v>-0.296875</c:v>
                </c:pt>
                <c:pt idx="40">
                  <c:v>-0.296875</c:v>
                </c:pt>
                <c:pt idx="41">
                  <c:v>-0.29531299999999999</c:v>
                </c:pt>
                <c:pt idx="42">
                  <c:v>-0.28906199999999999</c:v>
                </c:pt>
                <c:pt idx="43">
                  <c:v>-0.296875</c:v>
                </c:pt>
                <c:pt idx="44">
                  <c:v>-0.29375000000000001</c:v>
                </c:pt>
                <c:pt idx="45">
                  <c:v>-0.29375000000000001</c:v>
                </c:pt>
                <c:pt idx="46">
                  <c:v>-0.28125</c:v>
                </c:pt>
                <c:pt idx="47">
                  <c:v>-0.28749999999999998</c:v>
                </c:pt>
                <c:pt idx="48">
                  <c:v>-0.29062500000000002</c:v>
                </c:pt>
                <c:pt idx="49">
                  <c:v>-0.3</c:v>
                </c:pt>
                <c:pt idx="50">
                  <c:v>-0.28281200000000001</c:v>
                </c:pt>
                <c:pt idx="51">
                  <c:v>-0.28593800000000003</c:v>
                </c:pt>
                <c:pt idx="52">
                  <c:v>-0.28437499999999999</c:v>
                </c:pt>
                <c:pt idx="53">
                  <c:v>-0.28437499999999999</c:v>
                </c:pt>
                <c:pt idx="54">
                  <c:v>-0.29062500000000002</c:v>
                </c:pt>
                <c:pt idx="55">
                  <c:v>-0.29531299999999999</c:v>
                </c:pt>
                <c:pt idx="56">
                  <c:v>-0.30312499999999998</c:v>
                </c:pt>
                <c:pt idx="57">
                  <c:v>-0.29531299999999999</c:v>
                </c:pt>
                <c:pt idx="58">
                  <c:v>-0.30156300000000003</c:v>
                </c:pt>
                <c:pt idx="59">
                  <c:v>-0.30156300000000003</c:v>
                </c:pt>
                <c:pt idx="60">
                  <c:v>-0.28906199999999999</c:v>
                </c:pt>
                <c:pt idx="61">
                  <c:v>-0.29218699999999997</c:v>
                </c:pt>
                <c:pt idx="62">
                  <c:v>-0.28749999999999998</c:v>
                </c:pt>
                <c:pt idx="63">
                  <c:v>-0.30156300000000003</c:v>
                </c:pt>
                <c:pt idx="64">
                  <c:v>-0.30937500000000001</c:v>
                </c:pt>
                <c:pt idx="65">
                  <c:v>-0.30156300000000003</c:v>
                </c:pt>
                <c:pt idx="66">
                  <c:v>-0.29843700000000001</c:v>
                </c:pt>
                <c:pt idx="67">
                  <c:v>-0.3125</c:v>
                </c:pt>
                <c:pt idx="68">
                  <c:v>-0.30312499999999998</c:v>
                </c:pt>
                <c:pt idx="69">
                  <c:v>-0.3</c:v>
                </c:pt>
                <c:pt idx="70">
                  <c:v>-0.30781199999999997</c:v>
                </c:pt>
                <c:pt idx="71">
                  <c:v>-0.30156300000000003</c:v>
                </c:pt>
                <c:pt idx="72">
                  <c:v>-0.296875</c:v>
                </c:pt>
                <c:pt idx="73">
                  <c:v>-0.3</c:v>
                </c:pt>
                <c:pt idx="74">
                  <c:v>-0.296875</c:v>
                </c:pt>
                <c:pt idx="75">
                  <c:v>-0.30468800000000001</c:v>
                </c:pt>
                <c:pt idx="76">
                  <c:v>-0.31718800000000003</c:v>
                </c:pt>
                <c:pt idx="77">
                  <c:v>-0.30468800000000001</c:v>
                </c:pt>
                <c:pt idx="78">
                  <c:v>-0.30468800000000001</c:v>
                </c:pt>
                <c:pt idx="79">
                  <c:v>-0.30781199999999997</c:v>
                </c:pt>
                <c:pt idx="80">
                  <c:v>-0.3</c:v>
                </c:pt>
                <c:pt idx="81">
                  <c:v>-0.30937500000000001</c:v>
                </c:pt>
                <c:pt idx="82">
                  <c:v>-0.29843700000000001</c:v>
                </c:pt>
                <c:pt idx="83">
                  <c:v>-0.29375000000000001</c:v>
                </c:pt>
                <c:pt idx="84">
                  <c:v>-0.3</c:v>
                </c:pt>
                <c:pt idx="85">
                  <c:v>-0.28906199999999999</c:v>
                </c:pt>
                <c:pt idx="86">
                  <c:v>-0.29531299999999999</c:v>
                </c:pt>
                <c:pt idx="87">
                  <c:v>-0.30937500000000001</c:v>
                </c:pt>
                <c:pt idx="88">
                  <c:v>-0.30312499999999998</c:v>
                </c:pt>
                <c:pt idx="89">
                  <c:v>-0.29843700000000001</c:v>
                </c:pt>
                <c:pt idx="90">
                  <c:v>-0.31093799999999999</c:v>
                </c:pt>
                <c:pt idx="91">
                  <c:v>-0.28906199999999999</c:v>
                </c:pt>
                <c:pt idx="92">
                  <c:v>-0.296875</c:v>
                </c:pt>
                <c:pt idx="93">
                  <c:v>-0.30468800000000001</c:v>
                </c:pt>
                <c:pt idx="94">
                  <c:v>-0.30937500000000001</c:v>
                </c:pt>
                <c:pt idx="95">
                  <c:v>-0.31406200000000001</c:v>
                </c:pt>
                <c:pt idx="96">
                  <c:v>-0.30937500000000001</c:v>
                </c:pt>
                <c:pt idx="97">
                  <c:v>-0.30781199999999997</c:v>
                </c:pt>
                <c:pt idx="98">
                  <c:v>-0.3125</c:v>
                </c:pt>
                <c:pt idx="99">
                  <c:v>-0.31874999999999998</c:v>
                </c:pt>
                <c:pt idx="100">
                  <c:v>-0.30156300000000003</c:v>
                </c:pt>
                <c:pt idx="101">
                  <c:v>-0.29843700000000001</c:v>
                </c:pt>
                <c:pt idx="102">
                  <c:v>-0.31562499999999999</c:v>
                </c:pt>
                <c:pt idx="103">
                  <c:v>-0.3125</c:v>
                </c:pt>
                <c:pt idx="104">
                  <c:v>-0.30468800000000001</c:v>
                </c:pt>
                <c:pt idx="105">
                  <c:v>-0.3</c:v>
                </c:pt>
                <c:pt idx="106">
                  <c:v>-0.31718800000000003</c:v>
                </c:pt>
                <c:pt idx="107">
                  <c:v>-0.30937500000000001</c:v>
                </c:pt>
                <c:pt idx="108">
                  <c:v>-0.32500000000000001</c:v>
                </c:pt>
                <c:pt idx="109">
                  <c:v>-0.29843700000000001</c:v>
                </c:pt>
                <c:pt idx="110">
                  <c:v>-0.30937500000000001</c:v>
                </c:pt>
                <c:pt idx="111">
                  <c:v>-0.3125</c:v>
                </c:pt>
                <c:pt idx="112">
                  <c:v>-0.31406200000000001</c:v>
                </c:pt>
                <c:pt idx="113">
                  <c:v>-0.30156300000000003</c:v>
                </c:pt>
                <c:pt idx="114">
                  <c:v>-0.3</c:v>
                </c:pt>
                <c:pt idx="115">
                  <c:v>-0.29375000000000001</c:v>
                </c:pt>
                <c:pt idx="116">
                  <c:v>-0.296875</c:v>
                </c:pt>
                <c:pt idx="117">
                  <c:v>-0.30937500000000001</c:v>
                </c:pt>
                <c:pt idx="118">
                  <c:v>-0.29843700000000001</c:v>
                </c:pt>
                <c:pt idx="119">
                  <c:v>-0.296875</c:v>
                </c:pt>
                <c:pt idx="120">
                  <c:v>-0.30781199999999997</c:v>
                </c:pt>
                <c:pt idx="121">
                  <c:v>-0.3</c:v>
                </c:pt>
                <c:pt idx="122">
                  <c:v>-0.28749999999999998</c:v>
                </c:pt>
                <c:pt idx="123">
                  <c:v>-0.29531299999999999</c:v>
                </c:pt>
                <c:pt idx="124">
                  <c:v>-0.30468800000000001</c:v>
                </c:pt>
                <c:pt idx="125">
                  <c:v>-0.30156300000000003</c:v>
                </c:pt>
                <c:pt idx="126">
                  <c:v>-0.29531299999999999</c:v>
                </c:pt>
                <c:pt idx="127">
                  <c:v>-0.30312499999999998</c:v>
                </c:pt>
                <c:pt idx="128">
                  <c:v>-0.29218699999999997</c:v>
                </c:pt>
                <c:pt idx="129">
                  <c:v>-0.30312499999999998</c:v>
                </c:pt>
                <c:pt idx="130">
                  <c:v>-0.30937500000000001</c:v>
                </c:pt>
                <c:pt idx="131">
                  <c:v>-0.30468800000000001</c:v>
                </c:pt>
                <c:pt idx="132">
                  <c:v>-0.29062500000000002</c:v>
                </c:pt>
                <c:pt idx="133">
                  <c:v>-0.296875</c:v>
                </c:pt>
                <c:pt idx="134">
                  <c:v>-0.30312499999999998</c:v>
                </c:pt>
                <c:pt idx="135">
                  <c:v>-0.28749999999999998</c:v>
                </c:pt>
                <c:pt idx="136">
                  <c:v>-0.29062500000000002</c:v>
                </c:pt>
                <c:pt idx="137">
                  <c:v>-0.28749999999999998</c:v>
                </c:pt>
                <c:pt idx="138">
                  <c:v>-0.29375000000000001</c:v>
                </c:pt>
                <c:pt idx="139">
                  <c:v>-0.296875</c:v>
                </c:pt>
                <c:pt idx="140">
                  <c:v>-0.30156300000000003</c:v>
                </c:pt>
                <c:pt idx="141">
                  <c:v>-0.29218699999999997</c:v>
                </c:pt>
                <c:pt idx="142">
                  <c:v>-0.29218699999999997</c:v>
                </c:pt>
                <c:pt idx="143">
                  <c:v>-0.29218699999999997</c:v>
                </c:pt>
                <c:pt idx="144">
                  <c:v>-0.30156300000000003</c:v>
                </c:pt>
                <c:pt idx="145">
                  <c:v>-0.29375000000000001</c:v>
                </c:pt>
                <c:pt idx="146">
                  <c:v>-0.296875</c:v>
                </c:pt>
                <c:pt idx="147">
                  <c:v>-0.30156300000000003</c:v>
                </c:pt>
                <c:pt idx="148">
                  <c:v>-0.30156300000000003</c:v>
                </c:pt>
                <c:pt idx="149">
                  <c:v>-0.29843700000000001</c:v>
                </c:pt>
                <c:pt idx="150">
                  <c:v>-0.3</c:v>
                </c:pt>
                <c:pt idx="151">
                  <c:v>-0.29218699999999997</c:v>
                </c:pt>
                <c:pt idx="152">
                  <c:v>-0.296875</c:v>
                </c:pt>
                <c:pt idx="153">
                  <c:v>-0.29531299999999999</c:v>
                </c:pt>
                <c:pt idx="154">
                  <c:v>-0.29218699999999997</c:v>
                </c:pt>
                <c:pt idx="155">
                  <c:v>-0.28281200000000001</c:v>
                </c:pt>
                <c:pt idx="156">
                  <c:v>-0.28593800000000003</c:v>
                </c:pt>
                <c:pt idx="157">
                  <c:v>-0.29062500000000002</c:v>
                </c:pt>
                <c:pt idx="158">
                  <c:v>-0.29062500000000002</c:v>
                </c:pt>
                <c:pt idx="159">
                  <c:v>-0.28906199999999999</c:v>
                </c:pt>
                <c:pt idx="160">
                  <c:v>-0.27656199999999997</c:v>
                </c:pt>
                <c:pt idx="161">
                  <c:v>-0.28906199999999999</c:v>
                </c:pt>
                <c:pt idx="162">
                  <c:v>-0.29531299999999999</c:v>
                </c:pt>
                <c:pt idx="163">
                  <c:v>-0.296875</c:v>
                </c:pt>
                <c:pt idx="164">
                  <c:v>-0.3</c:v>
                </c:pt>
                <c:pt idx="165">
                  <c:v>-0.27812500000000001</c:v>
                </c:pt>
                <c:pt idx="166">
                  <c:v>-0.27656199999999997</c:v>
                </c:pt>
                <c:pt idx="167">
                  <c:v>-0.29062500000000002</c:v>
                </c:pt>
                <c:pt idx="168">
                  <c:v>-0.28906199999999999</c:v>
                </c:pt>
                <c:pt idx="169">
                  <c:v>-0.29531299999999999</c:v>
                </c:pt>
                <c:pt idx="170">
                  <c:v>-0.29531299999999999</c:v>
                </c:pt>
                <c:pt idx="171">
                  <c:v>-0.3</c:v>
                </c:pt>
                <c:pt idx="172">
                  <c:v>-0.30781199999999997</c:v>
                </c:pt>
                <c:pt idx="173">
                  <c:v>-0.3125</c:v>
                </c:pt>
                <c:pt idx="174">
                  <c:v>-0.30781199999999997</c:v>
                </c:pt>
                <c:pt idx="175">
                  <c:v>-0.30937500000000001</c:v>
                </c:pt>
                <c:pt idx="176">
                  <c:v>-0.30468800000000001</c:v>
                </c:pt>
                <c:pt idx="177">
                  <c:v>-0.29531299999999999</c:v>
                </c:pt>
                <c:pt idx="178">
                  <c:v>-0.30312499999999998</c:v>
                </c:pt>
                <c:pt idx="179">
                  <c:v>-0.31562499999999999</c:v>
                </c:pt>
                <c:pt idx="180">
                  <c:v>-0.30781199999999997</c:v>
                </c:pt>
                <c:pt idx="181">
                  <c:v>-0.30781199999999997</c:v>
                </c:pt>
                <c:pt idx="182">
                  <c:v>-0.28906199999999999</c:v>
                </c:pt>
                <c:pt idx="183">
                  <c:v>-0.296875</c:v>
                </c:pt>
                <c:pt idx="184">
                  <c:v>-0.3</c:v>
                </c:pt>
                <c:pt idx="185">
                  <c:v>-0.296875</c:v>
                </c:pt>
                <c:pt idx="186">
                  <c:v>-0.31093799999999999</c:v>
                </c:pt>
                <c:pt idx="187">
                  <c:v>-0.30156300000000003</c:v>
                </c:pt>
                <c:pt idx="188">
                  <c:v>-0.296875</c:v>
                </c:pt>
                <c:pt idx="189">
                  <c:v>-0.29843700000000001</c:v>
                </c:pt>
                <c:pt idx="190">
                  <c:v>-0.296875</c:v>
                </c:pt>
                <c:pt idx="191">
                  <c:v>-0.296875</c:v>
                </c:pt>
                <c:pt idx="192">
                  <c:v>-0.296875</c:v>
                </c:pt>
                <c:pt idx="193">
                  <c:v>-0.28437499999999999</c:v>
                </c:pt>
                <c:pt idx="194">
                  <c:v>-0.296875</c:v>
                </c:pt>
                <c:pt idx="195">
                  <c:v>-0.3</c:v>
                </c:pt>
                <c:pt idx="196">
                  <c:v>-0.28593800000000003</c:v>
                </c:pt>
                <c:pt idx="197">
                  <c:v>-0.29218699999999997</c:v>
                </c:pt>
                <c:pt idx="198">
                  <c:v>-0.28437499999999999</c:v>
                </c:pt>
                <c:pt idx="199">
                  <c:v>-0.27500000000000002</c:v>
                </c:pt>
                <c:pt idx="200">
                  <c:v>-0.27656199999999997</c:v>
                </c:pt>
                <c:pt idx="201">
                  <c:v>-0.28281200000000001</c:v>
                </c:pt>
                <c:pt idx="202">
                  <c:v>-0.3</c:v>
                </c:pt>
                <c:pt idx="203">
                  <c:v>-0.28593800000000003</c:v>
                </c:pt>
                <c:pt idx="204">
                  <c:v>-0.29218699999999997</c:v>
                </c:pt>
                <c:pt idx="205">
                  <c:v>-0.29218699999999997</c:v>
                </c:pt>
                <c:pt idx="206">
                  <c:v>-0.28906199999999999</c:v>
                </c:pt>
                <c:pt idx="207">
                  <c:v>-0.29062500000000002</c:v>
                </c:pt>
                <c:pt idx="208">
                  <c:v>-0.296875</c:v>
                </c:pt>
                <c:pt idx="209">
                  <c:v>-0.30468800000000001</c:v>
                </c:pt>
                <c:pt idx="210">
                  <c:v>-0.30312499999999998</c:v>
                </c:pt>
                <c:pt idx="211">
                  <c:v>-0.3</c:v>
                </c:pt>
                <c:pt idx="212">
                  <c:v>-0.3</c:v>
                </c:pt>
                <c:pt idx="213">
                  <c:v>-0.27812500000000001</c:v>
                </c:pt>
                <c:pt idx="214">
                  <c:v>-0.29843700000000001</c:v>
                </c:pt>
                <c:pt idx="215">
                  <c:v>-0.29375000000000001</c:v>
                </c:pt>
                <c:pt idx="216">
                  <c:v>-0.30156300000000003</c:v>
                </c:pt>
                <c:pt idx="217">
                  <c:v>-0.29218699999999997</c:v>
                </c:pt>
                <c:pt idx="218">
                  <c:v>-0.29375000000000001</c:v>
                </c:pt>
                <c:pt idx="219">
                  <c:v>-0.30468800000000001</c:v>
                </c:pt>
                <c:pt idx="220">
                  <c:v>-0.29375000000000001</c:v>
                </c:pt>
                <c:pt idx="221">
                  <c:v>-0.29062500000000002</c:v>
                </c:pt>
                <c:pt idx="222">
                  <c:v>-0.29375000000000001</c:v>
                </c:pt>
                <c:pt idx="223">
                  <c:v>-0.27968799999999999</c:v>
                </c:pt>
                <c:pt idx="224">
                  <c:v>-0.29218699999999997</c:v>
                </c:pt>
                <c:pt idx="225">
                  <c:v>-0.29218699999999997</c:v>
                </c:pt>
                <c:pt idx="226">
                  <c:v>-0.296875</c:v>
                </c:pt>
                <c:pt idx="227">
                  <c:v>-0.29218699999999997</c:v>
                </c:pt>
                <c:pt idx="228">
                  <c:v>-0.28125</c:v>
                </c:pt>
                <c:pt idx="229">
                  <c:v>-0.30156300000000003</c:v>
                </c:pt>
                <c:pt idx="230">
                  <c:v>-0.296875</c:v>
                </c:pt>
                <c:pt idx="231">
                  <c:v>-0.29375000000000001</c:v>
                </c:pt>
                <c:pt idx="232">
                  <c:v>-0.28281200000000001</c:v>
                </c:pt>
                <c:pt idx="233">
                  <c:v>-0.28593800000000003</c:v>
                </c:pt>
                <c:pt idx="234">
                  <c:v>-0.27968799999999999</c:v>
                </c:pt>
                <c:pt idx="235">
                  <c:v>-0.29843700000000001</c:v>
                </c:pt>
                <c:pt idx="236">
                  <c:v>-0.30156300000000003</c:v>
                </c:pt>
                <c:pt idx="237">
                  <c:v>-0.29843700000000001</c:v>
                </c:pt>
                <c:pt idx="238">
                  <c:v>-0.29218699999999997</c:v>
                </c:pt>
                <c:pt idx="239">
                  <c:v>-0.29218699999999997</c:v>
                </c:pt>
                <c:pt idx="240">
                  <c:v>-0.29062500000000002</c:v>
                </c:pt>
                <c:pt idx="241">
                  <c:v>-0.29218699999999997</c:v>
                </c:pt>
                <c:pt idx="242">
                  <c:v>-0.29375000000000001</c:v>
                </c:pt>
                <c:pt idx="243">
                  <c:v>-0.30468800000000001</c:v>
                </c:pt>
                <c:pt idx="244">
                  <c:v>-0.27812500000000001</c:v>
                </c:pt>
                <c:pt idx="245">
                  <c:v>-0.29531299999999999</c:v>
                </c:pt>
                <c:pt idx="246">
                  <c:v>-0.29218699999999997</c:v>
                </c:pt>
                <c:pt idx="247">
                  <c:v>-0.28593800000000003</c:v>
                </c:pt>
                <c:pt idx="248">
                  <c:v>-0.29218699999999997</c:v>
                </c:pt>
                <c:pt idx="249">
                  <c:v>-0.29062500000000002</c:v>
                </c:pt>
                <c:pt idx="250">
                  <c:v>-0.29062500000000002</c:v>
                </c:pt>
                <c:pt idx="251">
                  <c:v>-0.28437499999999999</c:v>
                </c:pt>
                <c:pt idx="252">
                  <c:v>-0.28281200000000001</c:v>
                </c:pt>
                <c:pt idx="253">
                  <c:v>-0.28906199999999999</c:v>
                </c:pt>
                <c:pt idx="254">
                  <c:v>-0.29218699999999997</c:v>
                </c:pt>
                <c:pt idx="255">
                  <c:v>-0.28281200000000001</c:v>
                </c:pt>
                <c:pt idx="256">
                  <c:v>-0.28906199999999999</c:v>
                </c:pt>
                <c:pt idx="257">
                  <c:v>-0.28593800000000003</c:v>
                </c:pt>
                <c:pt idx="258">
                  <c:v>-0.29062500000000002</c:v>
                </c:pt>
                <c:pt idx="259">
                  <c:v>-0.29062500000000002</c:v>
                </c:pt>
                <c:pt idx="260">
                  <c:v>-0.3</c:v>
                </c:pt>
                <c:pt idx="261">
                  <c:v>-0.29218699999999997</c:v>
                </c:pt>
                <c:pt idx="262">
                  <c:v>-0.29843700000000001</c:v>
                </c:pt>
                <c:pt idx="263">
                  <c:v>-0.28437499999999999</c:v>
                </c:pt>
                <c:pt idx="264">
                  <c:v>-0.29218699999999997</c:v>
                </c:pt>
                <c:pt idx="265">
                  <c:v>-0.28749999999999998</c:v>
                </c:pt>
                <c:pt idx="266">
                  <c:v>-0.27812500000000001</c:v>
                </c:pt>
                <c:pt idx="267">
                  <c:v>-0.296875</c:v>
                </c:pt>
                <c:pt idx="268">
                  <c:v>-0.28749999999999998</c:v>
                </c:pt>
                <c:pt idx="269">
                  <c:v>-0.29375000000000001</c:v>
                </c:pt>
                <c:pt idx="270">
                  <c:v>-0.30312499999999998</c:v>
                </c:pt>
                <c:pt idx="271">
                  <c:v>-0.29843700000000001</c:v>
                </c:pt>
                <c:pt idx="272">
                  <c:v>-0.3</c:v>
                </c:pt>
                <c:pt idx="273">
                  <c:v>-0.29843700000000001</c:v>
                </c:pt>
                <c:pt idx="274">
                  <c:v>-0.29843700000000001</c:v>
                </c:pt>
                <c:pt idx="275">
                  <c:v>-0.30937500000000001</c:v>
                </c:pt>
                <c:pt idx="276">
                  <c:v>-0.29843700000000001</c:v>
                </c:pt>
                <c:pt idx="277">
                  <c:v>-0.28906199999999999</c:v>
                </c:pt>
                <c:pt idx="278">
                  <c:v>-0.31093799999999999</c:v>
                </c:pt>
                <c:pt idx="279">
                  <c:v>-0.29843700000000001</c:v>
                </c:pt>
                <c:pt idx="280">
                  <c:v>-0.30781199999999997</c:v>
                </c:pt>
                <c:pt idx="281">
                  <c:v>-0.30781199999999997</c:v>
                </c:pt>
                <c:pt idx="282">
                  <c:v>-0.296875</c:v>
                </c:pt>
                <c:pt idx="283">
                  <c:v>-0.29375000000000001</c:v>
                </c:pt>
                <c:pt idx="284">
                  <c:v>-0.29843700000000001</c:v>
                </c:pt>
                <c:pt idx="285">
                  <c:v>-0.30781199999999997</c:v>
                </c:pt>
                <c:pt idx="286">
                  <c:v>-0.31093799999999999</c:v>
                </c:pt>
                <c:pt idx="287">
                  <c:v>-0.30156300000000003</c:v>
                </c:pt>
                <c:pt idx="288">
                  <c:v>-0.29218699999999997</c:v>
                </c:pt>
                <c:pt idx="289">
                  <c:v>-0.29843700000000001</c:v>
                </c:pt>
                <c:pt idx="290">
                  <c:v>-0.296875</c:v>
                </c:pt>
                <c:pt idx="291">
                  <c:v>-0.29843700000000001</c:v>
                </c:pt>
                <c:pt idx="292">
                  <c:v>-0.30156300000000003</c:v>
                </c:pt>
                <c:pt idx="293">
                  <c:v>-0.296875</c:v>
                </c:pt>
                <c:pt idx="294">
                  <c:v>-0.3</c:v>
                </c:pt>
                <c:pt idx="295">
                  <c:v>-0.28281200000000001</c:v>
                </c:pt>
                <c:pt idx="296">
                  <c:v>-0.28906199999999999</c:v>
                </c:pt>
                <c:pt idx="297">
                  <c:v>-0.30312499999999998</c:v>
                </c:pt>
                <c:pt idx="298">
                  <c:v>-0.28593800000000003</c:v>
                </c:pt>
                <c:pt idx="299">
                  <c:v>-0.296875</c:v>
                </c:pt>
                <c:pt idx="300">
                  <c:v>-0.29218699999999997</c:v>
                </c:pt>
                <c:pt idx="301">
                  <c:v>-0.28906199999999999</c:v>
                </c:pt>
                <c:pt idx="302">
                  <c:v>-0.28281200000000001</c:v>
                </c:pt>
                <c:pt idx="303">
                  <c:v>-0.29218699999999997</c:v>
                </c:pt>
                <c:pt idx="304">
                  <c:v>-0.30156300000000003</c:v>
                </c:pt>
                <c:pt idx="305">
                  <c:v>-0.30312499999999998</c:v>
                </c:pt>
                <c:pt idx="306">
                  <c:v>-0.30156300000000003</c:v>
                </c:pt>
                <c:pt idx="307">
                  <c:v>-0.30312499999999998</c:v>
                </c:pt>
                <c:pt idx="308">
                  <c:v>-0.27968799999999999</c:v>
                </c:pt>
                <c:pt idx="309">
                  <c:v>-0.29375000000000001</c:v>
                </c:pt>
                <c:pt idx="310">
                  <c:v>-0.29375000000000001</c:v>
                </c:pt>
                <c:pt idx="311">
                  <c:v>-0.29531299999999999</c:v>
                </c:pt>
                <c:pt idx="312">
                  <c:v>-0.28749999999999998</c:v>
                </c:pt>
                <c:pt idx="313">
                  <c:v>-0.27343800000000001</c:v>
                </c:pt>
                <c:pt idx="314">
                  <c:v>-0.27500000000000002</c:v>
                </c:pt>
                <c:pt idx="315">
                  <c:v>-0.28281200000000001</c:v>
                </c:pt>
                <c:pt idx="316">
                  <c:v>-0.28281200000000001</c:v>
                </c:pt>
                <c:pt idx="317">
                  <c:v>-0.28125</c:v>
                </c:pt>
                <c:pt idx="318">
                  <c:v>-0.28125</c:v>
                </c:pt>
                <c:pt idx="319">
                  <c:v>-0.27968799999999999</c:v>
                </c:pt>
                <c:pt idx="320">
                  <c:v>-0.29062500000000002</c:v>
                </c:pt>
                <c:pt idx="321">
                  <c:v>-0.28749999999999998</c:v>
                </c:pt>
                <c:pt idx="322">
                  <c:v>-0.29531299999999999</c:v>
                </c:pt>
                <c:pt idx="323">
                  <c:v>-0.29062500000000002</c:v>
                </c:pt>
                <c:pt idx="324">
                  <c:v>-0.29531299999999999</c:v>
                </c:pt>
                <c:pt idx="325">
                  <c:v>-0.28906199999999999</c:v>
                </c:pt>
                <c:pt idx="326">
                  <c:v>-0.28281200000000001</c:v>
                </c:pt>
                <c:pt idx="327">
                  <c:v>-0.29531299999999999</c:v>
                </c:pt>
                <c:pt idx="328">
                  <c:v>-0.29375000000000001</c:v>
                </c:pt>
                <c:pt idx="329">
                  <c:v>-0.296875</c:v>
                </c:pt>
                <c:pt idx="330">
                  <c:v>-0.29531299999999999</c:v>
                </c:pt>
                <c:pt idx="331">
                  <c:v>-0.296875</c:v>
                </c:pt>
                <c:pt idx="332">
                  <c:v>-0.29843700000000001</c:v>
                </c:pt>
                <c:pt idx="333">
                  <c:v>-0.28749999999999998</c:v>
                </c:pt>
                <c:pt idx="334">
                  <c:v>-0.28281200000000001</c:v>
                </c:pt>
                <c:pt idx="335">
                  <c:v>-0.29375000000000001</c:v>
                </c:pt>
                <c:pt idx="336">
                  <c:v>-0.28593800000000003</c:v>
                </c:pt>
                <c:pt idx="337">
                  <c:v>-0.28749999999999998</c:v>
                </c:pt>
                <c:pt idx="338">
                  <c:v>-0.28593800000000003</c:v>
                </c:pt>
                <c:pt idx="339">
                  <c:v>-0.28125</c:v>
                </c:pt>
                <c:pt idx="340">
                  <c:v>-0.27968799999999999</c:v>
                </c:pt>
                <c:pt idx="341">
                  <c:v>-0.29375000000000001</c:v>
                </c:pt>
                <c:pt idx="342">
                  <c:v>-0.30312499999999998</c:v>
                </c:pt>
                <c:pt idx="343">
                  <c:v>-0.28749999999999998</c:v>
                </c:pt>
                <c:pt idx="344">
                  <c:v>-0.28593800000000003</c:v>
                </c:pt>
                <c:pt idx="345">
                  <c:v>-0.3</c:v>
                </c:pt>
                <c:pt idx="346">
                  <c:v>-0.29531299999999999</c:v>
                </c:pt>
                <c:pt idx="347">
                  <c:v>-0.29062500000000002</c:v>
                </c:pt>
                <c:pt idx="348">
                  <c:v>-0.296875</c:v>
                </c:pt>
                <c:pt idx="349">
                  <c:v>-0.28906199999999999</c:v>
                </c:pt>
                <c:pt idx="350">
                  <c:v>-0.28593800000000003</c:v>
                </c:pt>
                <c:pt idx="351">
                  <c:v>-0.29062500000000002</c:v>
                </c:pt>
                <c:pt idx="352">
                  <c:v>-0.29218699999999997</c:v>
                </c:pt>
                <c:pt idx="353">
                  <c:v>-0.30156300000000003</c:v>
                </c:pt>
                <c:pt idx="354">
                  <c:v>-0.29375000000000001</c:v>
                </c:pt>
                <c:pt idx="355">
                  <c:v>-0.29062500000000002</c:v>
                </c:pt>
                <c:pt idx="356">
                  <c:v>-0.29062500000000002</c:v>
                </c:pt>
                <c:pt idx="357">
                  <c:v>-0.28437499999999999</c:v>
                </c:pt>
                <c:pt idx="358">
                  <c:v>-0.28906199999999999</c:v>
                </c:pt>
                <c:pt idx="359">
                  <c:v>-0.296875</c:v>
                </c:pt>
                <c:pt idx="360">
                  <c:v>-0.28281200000000001</c:v>
                </c:pt>
                <c:pt idx="361">
                  <c:v>-0.29375000000000001</c:v>
                </c:pt>
                <c:pt idx="362">
                  <c:v>-0.29843700000000001</c:v>
                </c:pt>
                <c:pt idx="363">
                  <c:v>-0.29218699999999997</c:v>
                </c:pt>
                <c:pt idx="364">
                  <c:v>-0.29062500000000002</c:v>
                </c:pt>
                <c:pt idx="365">
                  <c:v>-0.29218699999999997</c:v>
                </c:pt>
                <c:pt idx="366">
                  <c:v>-0.31093799999999999</c:v>
                </c:pt>
                <c:pt idx="367">
                  <c:v>-0.3</c:v>
                </c:pt>
                <c:pt idx="368">
                  <c:v>-0.29062500000000002</c:v>
                </c:pt>
                <c:pt idx="369">
                  <c:v>-0.30312499999999998</c:v>
                </c:pt>
                <c:pt idx="370">
                  <c:v>-0.29218699999999997</c:v>
                </c:pt>
                <c:pt idx="371">
                  <c:v>-0.29218699999999997</c:v>
                </c:pt>
                <c:pt idx="372">
                  <c:v>-0.28281200000000001</c:v>
                </c:pt>
                <c:pt idx="373">
                  <c:v>-0.28593800000000003</c:v>
                </c:pt>
                <c:pt idx="374">
                  <c:v>-0.29062500000000002</c:v>
                </c:pt>
                <c:pt idx="375">
                  <c:v>-0.28593800000000003</c:v>
                </c:pt>
                <c:pt idx="376">
                  <c:v>-0.28281200000000001</c:v>
                </c:pt>
                <c:pt idx="377">
                  <c:v>-0.28906199999999999</c:v>
                </c:pt>
                <c:pt idx="378">
                  <c:v>-0.28125</c:v>
                </c:pt>
                <c:pt idx="379">
                  <c:v>-0.28437499999999999</c:v>
                </c:pt>
                <c:pt idx="380">
                  <c:v>-0.28125</c:v>
                </c:pt>
                <c:pt idx="381">
                  <c:v>-0.29531299999999999</c:v>
                </c:pt>
                <c:pt idx="382">
                  <c:v>-0.28437499999999999</c:v>
                </c:pt>
                <c:pt idx="383">
                  <c:v>-0.29218699999999997</c:v>
                </c:pt>
                <c:pt idx="384">
                  <c:v>-0.29375000000000001</c:v>
                </c:pt>
                <c:pt idx="385">
                  <c:v>-0.29062500000000002</c:v>
                </c:pt>
                <c:pt idx="386">
                  <c:v>-0.28437499999999999</c:v>
                </c:pt>
                <c:pt idx="387">
                  <c:v>-0.29218699999999997</c:v>
                </c:pt>
                <c:pt idx="388">
                  <c:v>-0.28749999999999998</c:v>
                </c:pt>
                <c:pt idx="389">
                  <c:v>-0.29375000000000001</c:v>
                </c:pt>
                <c:pt idx="390">
                  <c:v>-0.29218699999999997</c:v>
                </c:pt>
                <c:pt idx="391">
                  <c:v>-0.28593800000000003</c:v>
                </c:pt>
                <c:pt idx="392">
                  <c:v>-0.28749999999999998</c:v>
                </c:pt>
                <c:pt idx="393">
                  <c:v>-0.29843700000000001</c:v>
                </c:pt>
                <c:pt idx="394">
                  <c:v>-0.28125</c:v>
                </c:pt>
                <c:pt idx="395">
                  <c:v>-0.29218699999999997</c:v>
                </c:pt>
                <c:pt idx="396">
                  <c:v>-0.28906199999999999</c:v>
                </c:pt>
                <c:pt idx="397">
                  <c:v>-0.30312499999999998</c:v>
                </c:pt>
                <c:pt idx="398">
                  <c:v>-0.296875</c:v>
                </c:pt>
                <c:pt idx="399">
                  <c:v>-0.30781199999999997</c:v>
                </c:pt>
                <c:pt idx="400">
                  <c:v>-0.30156300000000003</c:v>
                </c:pt>
                <c:pt idx="401">
                  <c:v>-0.30937500000000001</c:v>
                </c:pt>
                <c:pt idx="402">
                  <c:v>-0.30312499999999998</c:v>
                </c:pt>
                <c:pt idx="403">
                  <c:v>-0.29531299999999999</c:v>
                </c:pt>
                <c:pt idx="404">
                  <c:v>-0.30312499999999998</c:v>
                </c:pt>
                <c:pt idx="405">
                  <c:v>-0.296875</c:v>
                </c:pt>
                <c:pt idx="406">
                  <c:v>-0.29531299999999999</c:v>
                </c:pt>
                <c:pt idx="407">
                  <c:v>-0.29843700000000001</c:v>
                </c:pt>
                <c:pt idx="408">
                  <c:v>-0.30312499999999998</c:v>
                </c:pt>
                <c:pt idx="409">
                  <c:v>-0.28906199999999999</c:v>
                </c:pt>
                <c:pt idx="410">
                  <c:v>-0.28593800000000003</c:v>
                </c:pt>
                <c:pt idx="411">
                  <c:v>-0.30156300000000003</c:v>
                </c:pt>
                <c:pt idx="412">
                  <c:v>-0.29843700000000001</c:v>
                </c:pt>
                <c:pt idx="413">
                  <c:v>-0.30156300000000003</c:v>
                </c:pt>
                <c:pt idx="414">
                  <c:v>-0.29531299999999999</c:v>
                </c:pt>
                <c:pt idx="415">
                  <c:v>-0.30468800000000001</c:v>
                </c:pt>
                <c:pt idx="416">
                  <c:v>-0.29375000000000001</c:v>
                </c:pt>
                <c:pt idx="417">
                  <c:v>-0.28749999999999998</c:v>
                </c:pt>
                <c:pt idx="418">
                  <c:v>-0.30312499999999998</c:v>
                </c:pt>
                <c:pt idx="419">
                  <c:v>-0.296875</c:v>
                </c:pt>
                <c:pt idx="420">
                  <c:v>-0.30156300000000003</c:v>
                </c:pt>
                <c:pt idx="421">
                  <c:v>-0.296875</c:v>
                </c:pt>
                <c:pt idx="422">
                  <c:v>-0.29062500000000002</c:v>
                </c:pt>
                <c:pt idx="423">
                  <c:v>-0.29843700000000001</c:v>
                </c:pt>
                <c:pt idx="424">
                  <c:v>-0.29531299999999999</c:v>
                </c:pt>
                <c:pt idx="425">
                  <c:v>-0.29375000000000001</c:v>
                </c:pt>
                <c:pt idx="426">
                  <c:v>-0.27968799999999999</c:v>
                </c:pt>
                <c:pt idx="427">
                  <c:v>-0.28125</c:v>
                </c:pt>
                <c:pt idx="428">
                  <c:v>-0.29062500000000002</c:v>
                </c:pt>
                <c:pt idx="429">
                  <c:v>-0.28437499999999999</c:v>
                </c:pt>
                <c:pt idx="430">
                  <c:v>-0.29375000000000001</c:v>
                </c:pt>
                <c:pt idx="431">
                  <c:v>-0.29218699999999997</c:v>
                </c:pt>
                <c:pt idx="432">
                  <c:v>-0.296875</c:v>
                </c:pt>
                <c:pt idx="433">
                  <c:v>-0.29062500000000002</c:v>
                </c:pt>
                <c:pt idx="434">
                  <c:v>-0.27812500000000001</c:v>
                </c:pt>
                <c:pt idx="435">
                  <c:v>-0.29062500000000002</c:v>
                </c:pt>
                <c:pt idx="436">
                  <c:v>-0.28749999999999998</c:v>
                </c:pt>
                <c:pt idx="437">
                  <c:v>-0.29531299999999999</c:v>
                </c:pt>
                <c:pt idx="438">
                  <c:v>-0.30156300000000003</c:v>
                </c:pt>
                <c:pt idx="439">
                  <c:v>-0.29531299999999999</c:v>
                </c:pt>
                <c:pt idx="440">
                  <c:v>-0.29375000000000001</c:v>
                </c:pt>
                <c:pt idx="441">
                  <c:v>-0.27656199999999997</c:v>
                </c:pt>
                <c:pt idx="442">
                  <c:v>-0.29062500000000002</c:v>
                </c:pt>
                <c:pt idx="443">
                  <c:v>-0.29218699999999997</c:v>
                </c:pt>
                <c:pt idx="444">
                  <c:v>-0.29531299999999999</c:v>
                </c:pt>
                <c:pt idx="445">
                  <c:v>-0.296875</c:v>
                </c:pt>
                <c:pt idx="446">
                  <c:v>-0.29218699999999997</c:v>
                </c:pt>
                <c:pt idx="447">
                  <c:v>-0.29218699999999997</c:v>
                </c:pt>
                <c:pt idx="448">
                  <c:v>-0.28593800000000003</c:v>
                </c:pt>
                <c:pt idx="449">
                  <c:v>-0.28749999999999998</c:v>
                </c:pt>
                <c:pt idx="450">
                  <c:v>-0.30312499999999998</c:v>
                </c:pt>
                <c:pt idx="451">
                  <c:v>-0.30156300000000003</c:v>
                </c:pt>
                <c:pt idx="452">
                  <c:v>-0.28906199999999999</c:v>
                </c:pt>
                <c:pt idx="453">
                  <c:v>-0.30156300000000003</c:v>
                </c:pt>
                <c:pt idx="454">
                  <c:v>-0.29843700000000001</c:v>
                </c:pt>
                <c:pt idx="455">
                  <c:v>-0.296875</c:v>
                </c:pt>
                <c:pt idx="456">
                  <c:v>-0.296875</c:v>
                </c:pt>
                <c:pt idx="457">
                  <c:v>-0.3</c:v>
                </c:pt>
                <c:pt idx="458">
                  <c:v>-0.30156300000000003</c:v>
                </c:pt>
                <c:pt idx="459">
                  <c:v>-0.29531299999999999</c:v>
                </c:pt>
                <c:pt idx="460">
                  <c:v>-0.27812500000000001</c:v>
                </c:pt>
                <c:pt idx="461">
                  <c:v>-0.28906199999999999</c:v>
                </c:pt>
                <c:pt idx="462">
                  <c:v>-0.29218699999999997</c:v>
                </c:pt>
                <c:pt idx="463">
                  <c:v>-0.29062500000000002</c:v>
                </c:pt>
                <c:pt idx="464">
                  <c:v>-0.28749999999999998</c:v>
                </c:pt>
                <c:pt idx="465">
                  <c:v>-0.28906199999999999</c:v>
                </c:pt>
                <c:pt idx="466">
                  <c:v>-0.29531299999999999</c:v>
                </c:pt>
                <c:pt idx="467">
                  <c:v>-0.29062500000000002</c:v>
                </c:pt>
                <c:pt idx="468">
                  <c:v>-0.27812500000000001</c:v>
                </c:pt>
                <c:pt idx="469">
                  <c:v>-0.28281200000000001</c:v>
                </c:pt>
                <c:pt idx="470">
                  <c:v>-0.27656199999999997</c:v>
                </c:pt>
                <c:pt idx="471">
                  <c:v>-0.28281200000000001</c:v>
                </c:pt>
                <c:pt idx="472">
                  <c:v>-0.29062500000000002</c:v>
                </c:pt>
                <c:pt idx="473">
                  <c:v>-0.28749999999999998</c:v>
                </c:pt>
                <c:pt idx="474">
                  <c:v>-0.296875</c:v>
                </c:pt>
                <c:pt idx="475">
                  <c:v>-0.28281200000000001</c:v>
                </c:pt>
                <c:pt idx="476">
                  <c:v>-0.29375000000000001</c:v>
                </c:pt>
                <c:pt idx="477">
                  <c:v>-0.28281200000000001</c:v>
                </c:pt>
                <c:pt idx="478">
                  <c:v>-0.29531299999999999</c:v>
                </c:pt>
                <c:pt idx="479">
                  <c:v>-0.29218699999999997</c:v>
                </c:pt>
                <c:pt idx="480">
                  <c:v>-0.28906199999999999</c:v>
                </c:pt>
                <c:pt idx="481">
                  <c:v>-0.28281200000000001</c:v>
                </c:pt>
                <c:pt idx="482">
                  <c:v>-0.28281200000000001</c:v>
                </c:pt>
                <c:pt idx="483">
                  <c:v>-0.28125</c:v>
                </c:pt>
                <c:pt idx="484">
                  <c:v>-0.28593800000000003</c:v>
                </c:pt>
                <c:pt idx="485">
                  <c:v>-0.28437499999999999</c:v>
                </c:pt>
                <c:pt idx="486">
                  <c:v>-0.29062500000000002</c:v>
                </c:pt>
                <c:pt idx="487">
                  <c:v>-0.28125</c:v>
                </c:pt>
                <c:pt idx="488">
                  <c:v>-0.29218699999999997</c:v>
                </c:pt>
                <c:pt idx="489">
                  <c:v>-0.28593800000000003</c:v>
                </c:pt>
                <c:pt idx="490">
                  <c:v>-0.29062500000000002</c:v>
                </c:pt>
                <c:pt idx="491">
                  <c:v>-0.296875</c:v>
                </c:pt>
                <c:pt idx="492">
                  <c:v>-0.28281200000000001</c:v>
                </c:pt>
                <c:pt idx="493">
                  <c:v>-0.28281200000000001</c:v>
                </c:pt>
                <c:pt idx="494">
                  <c:v>-0.28749999999999998</c:v>
                </c:pt>
                <c:pt idx="495">
                  <c:v>-0.28906199999999999</c:v>
                </c:pt>
                <c:pt idx="496">
                  <c:v>-0.28906199999999999</c:v>
                </c:pt>
                <c:pt idx="497">
                  <c:v>-0.28281200000000001</c:v>
                </c:pt>
                <c:pt idx="498">
                  <c:v>-0.28125</c:v>
                </c:pt>
                <c:pt idx="499">
                  <c:v>-0.28593800000000003</c:v>
                </c:pt>
                <c:pt idx="500">
                  <c:v>-0.29218699999999997</c:v>
                </c:pt>
                <c:pt idx="501">
                  <c:v>-0.30312499999999998</c:v>
                </c:pt>
                <c:pt idx="502">
                  <c:v>-0.28437499999999999</c:v>
                </c:pt>
                <c:pt idx="503">
                  <c:v>-0.28906199999999999</c:v>
                </c:pt>
                <c:pt idx="504">
                  <c:v>-0.296875</c:v>
                </c:pt>
                <c:pt idx="505">
                  <c:v>-0.29843700000000001</c:v>
                </c:pt>
                <c:pt idx="506">
                  <c:v>-0.28593800000000003</c:v>
                </c:pt>
                <c:pt idx="507">
                  <c:v>-0.28281200000000001</c:v>
                </c:pt>
                <c:pt idx="508">
                  <c:v>-0.27656199999999997</c:v>
                </c:pt>
                <c:pt idx="509">
                  <c:v>-0.30468800000000001</c:v>
                </c:pt>
                <c:pt idx="510">
                  <c:v>-0.29531299999999999</c:v>
                </c:pt>
                <c:pt idx="511">
                  <c:v>-0.30937500000000001</c:v>
                </c:pt>
                <c:pt idx="512">
                  <c:v>-0.296875</c:v>
                </c:pt>
                <c:pt idx="513">
                  <c:v>-0.296875</c:v>
                </c:pt>
                <c:pt idx="514">
                  <c:v>-0.27656199999999997</c:v>
                </c:pt>
                <c:pt idx="515">
                  <c:v>-0.29375000000000001</c:v>
                </c:pt>
                <c:pt idx="516">
                  <c:v>-0.29062500000000002</c:v>
                </c:pt>
                <c:pt idx="517">
                  <c:v>-0.3</c:v>
                </c:pt>
                <c:pt idx="518">
                  <c:v>-0.27968799999999999</c:v>
                </c:pt>
                <c:pt idx="519">
                  <c:v>-0.28281200000000001</c:v>
                </c:pt>
                <c:pt idx="520">
                  <c:v>-0.28281200000000001</c:v>
                </c:pt>
                <c:pt idx="521">
                  <c:v>-0.29218699999999997</c:v>
                </c:pt>
                <c:pt idx="522">
                  <c:v>-0.30781199999999997</c:v>
                </c:pt>
                <c:pt idx="523">
                  <c:v>-0.30468800000000001</c:v>
                </c:pt>
                <c:pt idx="524">
                  <c:v>-0.29375000000000001</c:v>
                </c:pt>
                <c:pt idx="525">
                  <c:v>-0.28281200000000001</c:v>
                </c:pt>
                <c:pt idx="526">
                  <c:v>-0.28125</c:v>
                </c:pt>
                <c:pt idx="527">
                  <c:v>-0.27812500000000001</c:v>
                </c:pt>
                <c:pt idx="528">
                  <c:v>-0.265625</c:v>
                </c:pt>
                <c:pt idx="529">
                  <c:v>-0.27968799999999999</c:v>
                </c:pt>
                <c:pt idx="530">
                  <c:v>-0.28281200000000001</c:v>
                </c:pt>
                <c:pt idx="531">
                  <c:v>-0.28437499999999999</c:v>
                </c:pt>
                <c:pt idx="532">
                  <c:v>-0.28906199999999999</c:v>
                </c:pt>
                <c:pt idx="533">
                  <c:v>-0.296875</c:v>
                </c:pt>
                <c:pt idx="534">
                  <c:v>-0.27968799999999999</c:v>
                </c:pt>
                <c:pt idx="535">
                  <c:v>-0.27968799999999999</c:v>
                </c:pt>
                <c:pt idx="536">
                  <c:v>-0.28125</c:v>
                </c:pt>
                <c:pt idx="537">
                  <c:v>-0.296875</c:v>
                </c:pt>
                <c:pt idx="538">
                  <c:v>-0.28749999999999998</c:v>
                </c:pt>
                <c:pt idx="539">
                  <c:v>-0.3</c:v>
                </c:pt>
                <c:pt idx="540">
                  <c:v>-0.3</c:v>
                </c:pt>
                <c:pt idx="541">
                  <c:v>-0.29375000000000001</c:v>
                </c:pt>
                <c:pt idx="542">
                  <c:v>-0.296875</c:v>
                </c:pt>
                <c:pt idx="543">
                  <c:v>-0.29843700000000001</c:v>
                </c:pt>
                <c:pt idx="544">
                  <c:v>-0.28437499999999999</c:v>
                </c:pt>
                <c:pt idx="545">
                  <c:v>-0.28437499999999999</c:v>
                </c:pt>
                <c:pt idx="546">
                  <c:v>-0.27500000000000002</c:v>
                </c:pt>
                <c:pt idx="547">
                  <c:v>-0.27500000000000002</c:v>
                </c:pt>
                <c:pt idx="548">
                  <c:v>-0.28281200000000001</c:v>
                </c:pt>
                <c:pt idx="549">
                  <c:v>-0.29375000000000001</c:v>
                </c:pt>
                <c:pt idx="550">
                  <c:v>-0.30312499999999998</c:v>
                </c:pt>
                <c:pt idx="551">
                  <c:v>-0.29843700000000001</c:v>
                </c:pt>
                <c:pt idx="552">
                  <c:v>-0.28906199999999999</c:v>
                </c:pt>
                <c:pt idx="553">
                  <c:v>-0.28749999999999998</c:v>
                </c:pt>
                <c:pt idx="554">
                  <c:v>-0.29531299999999999</c:v>
                </c:pt>
                <c:pt idx="555">
                  <c:v>-0.27812500000000001</c:v>
                </c:pt>
                <c:pt idx="556">
                  <c:v>-0.29375000000000001</c:v>
                </c:pt>
                <c:pt idx="557">
                  <c:v>-0.28593800000000003</c:v>
                </c:pt>
                <c:pt idx="558">
                  <c:v>-0.29531299999999999</c:v>
                </c:pt>
                <c:pt idx="559">
                  <c:v>-0.30156300000000003</c:v>
                </c:pt>
                <c:pt idx="560">
                  <c:v>-0.296875</c:v>
                </c:pt>
                <c:pt idx="561">
                  <c:v>-0.29531299999999999</c:v>
                </c:pt>
                <c:pt idx="562">
                  <c:v>-0.29062500000000002</c:v>
                </c:pt>
                <c:pt idx="563">
                  <c:v>-0.27343800000000001</c:v>
                </c:pt>
                <c:pt idx="564">
                  <c:v>-0.27812500000000001</c:v>
                </c:pt>
                <c:pt idx="565">
                  <c:v>-0.28437499999999999</c:v>
                </c:pt>
                <c:pt idx="566">
                  <c:v>-0.27812500000000001</c:v>
                </c:pt>
                <c:pt idx="567">
                  <c:v>-0.27812500000000001</c:v>
                </c:pt>
                <c:pt idx="568">
                  <c:v>-0.28593800000000003</c:v>
                </c:pt>
                <c:pt idx="569">
                  <c:v>-0.27968799999999999</c:v>
                </c:pt>
                <c:pt idx="570">
                  <c:v>-0.28749999999999998</c:v>
                </c:pt>
                <c:pt idx="571">
                  <c:v>-0.28906199999999999</c:v>
                </c:pt>
                <c:pt idx="572">
                  <c:v>-0.28593800000000003</c:v>
                </c:pt>
                <c:pt idx="573">
                  <c:v>-0.28125</c:v>
                </c:pt>
                <c:pt idx="574">
                  <c:v>-0.28281200000000001</c:v>
                </c:pt>
                <c:pt idx="575">
                  <c:v>-0.28749999999999998</c:v>
                </c:pt>
                <c:pt idx="576">
                  <c:v>-0.28749999999999998</c:v>
                </c:pt>
                <c:pt idx="577">
                  <c:v>-0.29531299999999999</c:v>
                </c:pt>
                <c:pt idx="578">
                  <c:v>-0.28281200000000001</c:v>
                </c:pt>
                <c:pt idx="579">
                  <c:v>-0.28749999999999998</c:v>
                </c:pt>
                <c:pt idx="580">
                  <c:v>-0.27812500000000001</c:v>
                </c:pt>
                <c:pt idx="581">
                  <c:v>-0.27656199999999997</c:v>
                </c:pt>
                <c:pt idx="582">
                  <c:v>-0.27812500000000001</c:v>
                </c:pt>
                <c:pt idx="583">
                  <c:v>-0.28749999999999998</c:v>
                </c:pt>
                <c:pt idx="584">
                  <c:v>-0.28906199999999999</c:v>
                </c:pt>
                <c:pt idx="585">
                  <c:v>-0.28749999999999998</c:v>
                </c:pt>
                <c:pt idx="586">
                  <c:v>-0.28749999999999998</c:v>
                </c:pt>
                <c:pt idx="587">
                  <c:v>-0.29062500000000002</c:v>
                </c:pt>
                <c:pt idx="588">
                  <c:v>-0.28593800000000003</c:v>
                </c:pt>
                <c:pt idx="589">
                  <c:v>-0.29218699999999997</c:v>
                </c:pt>
                <c:pt idx="590">
                  <c:v>-0.29843700000000001</c:v>
                </c:pt>
                <c:pt idx="591">
                  <c:v>-0.29531299999999999</c:v>
                </c:pt>
                <c:pt idx="592">
                  <c:v>-0.28437499999999999</c:v>
                </c:pt>
                <c:pt idx="593">
                  <c:v>-0.28906199999999999</c:v>
                </c:pt>
                <c:pt idx="594">
                  <c:v>-0.30156300000000003</c:v>
                </c:pt>
                <c:pt idx="595">
                  <c:v>-0.28906199999999999</c:v>
                </c:pt>
                <c:pt idx="596">
                  <c:v>-0.296875</c:v>
                </c:pt>
                <c:pt idx="597">
                  <c:v>-0.29218699999999997</c:v>
                </c:pt>
                <c:pt idx="598">
                  <c:v>-0.30312499999999998</c:v>
                </c:pt>
                <c:pt idx="599">
                  <c:v>-0.28749999999999998</c:v>
                </c:pt>
                <c:pt idx="600">
                  <c:v>-0.27812500000000001</c:v>
                </c:pt>
                <c:pt idx="601">
                  <c:v>-0.29375000000000001</c:v>
                </c:pt>
                <c:pt idx="602">
                  <c:v>-0.27968799999999999</c:v>
                </c:pt>
                <c:pt idx="603">
                  <c:v>-0.27812500000000001</c:v>
                </c:pt>
                <c:pt idx="604">
                  <c:v>-0.29062500000000002</c:v>
                </c:pt>
                <c:pt idx="605">
                  <c:v>-0.29531299999999999</c:v>
                </c:pt>
                <c:pt idx="606">
                  <c:v>-0.28906199999999999</c:v>
                </c:pt>
                <c:pt idx="607">
                  <c:v>-0.27343800000000001</c:v>
                </c:pt>
                <c:pt idx="608">
                  <c:v>-0.28593800000000003</c:v>
                </c:pt>
                <c:pt idx="609">
                  <c:v>-0.29062500000000002</c:v>
                </c:pt>
                <c:pt idx="610">
                  <c:v>-0.29375000000000001</c:v>
                </c:pt>
                <c:pt idx="611">
                  <c:v>-0.29218699999999997</c:v>
                </c:pt>
                <c:pt idx="612">
                  <c:v>-0.28749999999999998</c:v>
                </c:pt>
                <c:pt idx="613">
                  <c:v>-0.28281200000000001</c:v>
                </c:pt>
                <c:pt idx="614">
                  <c:v>-0.28437499999999999</c:v>
                </c:pt>
                <c:pt idx="615">
                  <c:v>-0.28437499999999999</c:v>
                </c:pt>
                <c:pt idx="616">
                  <c:v>-0.28281200000000001</c:v>
                </c:pt>
                <c:pt idx="617">
                  <c:v>-0.27968799999999999</c:v>
                </c:pt>
                <c:pt idx="618">
                  <c:v>-0.28593800000000003</c:v>
                </c:pt>
                <c:pt idx="619">
                  <c:v>-0.27812500000000001</c:v>
                </c:pt>
                <c:pt idx="620">
                  <c:v>-0.27343800000000001</c:v>
                </c:pt>
                <c:pt idx="621">
                  <c:v>-0.296875</c:v>
                </c:pt>
                <c:pt idx="622">
                  <c:v>-0.28593800000000003</c:v>
                </c:pt>
                <c:pt idx="623">
                  <c:v>-0.27500000000000002</c:v>
                </c:pt>
                <c:pt idx="624">
                  <c:v>-0.27500000000000002</c:v>
                </c:pt>
                <c:pt idx="625">
                  <c:v>-0.27500000000000002</c:v>
                </c:pt>
                <c:pt idx="626">
                  <c:v>-0.27343800000000001</c:v>
                </c:pt>
                <c:pt idx="627">
                  <c:v>-0.29062500000000002</c:v>
                </c:pt>
                <c:pt idx="628">
                  <c:v>-0.29218699999999997</c:v>
                </c:pt>
                <c:pt idx="629">
                  <c:v>-0.28281200000000001</c:v>
                </c:pt>
                <c:pt idx="630">
                  <c:v>-0.28281200000000001</c:v>
                </c:pt>
                <c:pt idx="631">
                  <c:v>-0.28906199999999999</c:v>
                </c:pt>
                <c:pt idx="632">
                  <c:v>-0.27968799999999999</c:v>
                </c:pt>
                <c:pt idx="633">
                  <c:v>-0.28281200000000001</c:v>
                </c:pt>
                <c:pt idx="634">
                  <c:v>-0.29062500000000002</c:v>
                </c:pt>
                <c:pt idx="635">
                  <c:v>-0.28749999999999998</c:v>
                </c:pt>
                <c:pt idx="636">
                  <c:v>-0.28437499999999999</c:v>
                </c:pt>
                <c:pt idx="637">
                  <c:v>-0.27812500000000001</c:v>
                </c:pt>
                <c:pt idx="638">
                  <c:v>-0.26874999999999999</c:v>
                </c:pt>
                <c:pt idx="639">
                  <c:v>-0.28593800000000003</c:v>
                </c:pt>
                <c:pt idx="640">
                  <c:v>-0.27500000000000002</c:v>
                </c:pt>
                <c:pt idx="641">
                  <c:v>-0.28593800000000003</c:v>
                </c:pt>
                <c:pt idx="642">
                  <c:v>-0.28437499999999999</c:v>
                </c:pt>
                <c:pt idx="643">
                  <c:v>-0.27968799999999999</c:v>
                </c:pt>
                <c:pt idx="644">
                  <c:v>-0.28593800000000003</c:v>
                </c:pt>
                <c:pt idx="645">
                  <c:v>-0.28749999999999998</c:v>
                </c:pt>
                <c:pt idx="646">
                  <c:v>-0.28749999999999998</c:v>
                </c:pt>
                <c:pt idx="647">
                  <c:v>-0.28437499999999999</c:v>
                </c:pt>
                <c:pt idx="648">
                  <c:v>-0.28125</c:v>
                </c:pt>
                <c:pt idx="649">
                  <c:v>-0.27656199999999997</c:v>
                </c:pt>
                <c:pt idx="650">
                  <c:v>-0.27656199999999997</c:v>
                </c:pt>
                <c:pt idx="651">
                  <c:v>-0.26874999999999999</c:v>
                </c:pt>
                <c:pt idx="652">
                  <c:v>-0.27343800000000001</c:v>
                </c:pt>
                <c:pt idx="653">
                  <c:v>-0.28281200000000001</c:v>
                </c:pt>
                <c:pt idx="654">
                  <c:v>-0.27656199999999997</c:v>
                </c:pt>
                <c:pt idx="655">
                  <c:v>-0.27500000000000002</c:v>
                </c:pt>
                <c:pt idx="656">
                  <c:v>-0.27500000000000002</c:v>
                </c:pt>
                <c:pt idx="657">
                  <c:v>-0.27343800000000001</c:v>
                </c:pt>
                <c:pt idx="658">
                  <c:v>-0.28437499999999999</c:v>
                </c:pt>
                <c:pt idx="659">
                  <c:v>-0.27968799999999999</c:v>
                </c:pt>
                <c:pt idx="660">
                  <c:v>-0.28125</c:v>
                </c:pt>
                <c:pt idx="661">
                  <c:v>-0.28593800000000003</c:v>
                </c:pt>
                <c:pt idx="662">
                  <c:v>-0.29531299999999999</c:v>
                </c:pt>
                <c:pt idx="663">
                  <c:v>-0.30312499999999998</c:v>
                </c:pt>
                <c:pt idx="664">
                  <c:v>-0.29531299999999999</c:v>
                </c:pt>
                <c:pt idx="665">
                  <c:v>-0.28281200000000001</c:v>
                </c:pt>
                <c:pt idx="666">
                  <c:v>-0.29062500000000002</c:v>
                </c:pt>
                <c:pt idx="667">
                  <c:v>-0.29218699999999997</c:v>
                </c:pt>
                <c:pt idx="668">
                  <c:v>-0.28749999999999998</c:v>
                </c:pt>
                <c:pt idx="669">
                  <c:v>-0.27343800000000001</c:v>
                </c:pt>
                <c:pt idx="670">
                  <c:v>-0.296875</c:v>
                </c:pt>
                <c:pt idx="671">
                  <c:v>-0.28125</c:v>
                </c:pt>
                <c:pt idx="672">
                  <c:v>-0.28749999999999998</c:v>
                </c:pt>
                <c:pt idx="673">
                  <c:v>-0.28593800000000003</c:v>
                </c:pt>
                <c:pt idx="674">
                  <c:v>-0.296875</c:v>
                </c:pt>
                <c:pt idx="675">
                  <c:v>-0.29375000000000001</c:v>
                </c:pt>
                <c:pt idx="676">
                  <c:v>-0.296875</c:v>
                </c:pt>
                <c:pt idx="677">
                  <c:v>-0.29531299999999999</c:v>
                </c:pt>
                <c:pt idx="678">
                  <c:v>-0.296875</c:v>
                </c:pt>
                <c:pt idx="679">
                  <c:v>-0.29218699999999997</c:v>
                </c:pt>
                <c:pt idx="680">
                  <c:v>-0.296875</c:v>
                </c:pt>
                <c:pt idx="681">
                  <c:v>-0.30312499999999998</c:v>
                </c:pt>
                <c:pt idx="682">
                  <c:v>-0.29375000000000001</c:v>
                </c:pt>
                <c:pt idx="683">
                  <c:v>-0.29375000000000001</c:v>
                </c:pt>
                <c:pt idx="684">
                  <c:v>-0.29062500000000002</c:v>
                </c:pt>
                <c:pt idx="685">
                  <c:v>-0.296875</c:v>
                </c:pt>
                <c:pt idx="686">
                  <c:v>-0.28906199999999999</c:v>
                </c:pt>
                <c:pt idx="687">
                  <c:v>-0.27812500000000001</c:v>
                </c:pt>
                <c:pt idx="688">
                  <c:v>-0.28281200000000001</c:v>
                </c:pt>
                <c:pt idx="689">
                  <c:v>-0.28125</c:v>
                </c:pt>
                <c:pt idx="690">
                  <c:v>-0.28437499999999999</c:v>
                </c:pt>
                <c:pt idx="691">
                  <c:v>-0.27343800000000001</c:v>
                </c:pt>
                <c:pt idx="692">
                  <c:v>-0.28437499999999999</c:v>
                </c:pt>
                <c:pt idx="693">
                  <c:v>-0.29843700000000001</c:v>
                </c:pt>
                <c:pt idx="694">
                  <c:v>-0.29531299999999999</c:v>
                </c:pt>
                <c:pt idx="695">
                  <c:v>-0.29843700000000001</c:v>
                </c:pt>
                <c:pt idx="696">
                  <c:v>-0.29218699999999997</c:v>
                </c:pt>
                <c:pt idx="697">
                  <c:v>-0.3</c:v>
                </c:pt>
                <c:pt idx="698">
                  <c:v>-0.29218699999999997</c:v>
                </c:pt>
                <c:pt idx="699">
                  <c:v>-0.30156300000000003</c:v>
                </c:pt>
                <c:pt idx="700">
                  <c:v>-0.28437499999999999</c:v>
                </c:pt>
                <c:pt idx="701">
                  <c:v>-0.28749999999999998</c:v>
                </c:pt>
                <c:pt idx="702">
                  <c:v>-0.28125</c:v>
                </c:pt>
                <c:pt idx="703">
                  <c:v>-0.28749999999999998</c:v>
                </c:pt>
                <c:pt idx="704">
                  <c:v>-0.28125</c:v>
                </c:pt>
                <c:pt idx="705">
                  <c:v>-0.27343800000000001</c:v>
                </c:pt>
                <c:pt idx="706">
                  <c:v>-0.28281200000000001</c:v>
                </c:pt>
                <c:pt idx="707">
                  <c:v>-0.28749999999999998</c:v>
                </c:pt>
                <c:pt idx="708">
                  <c:v>-0.29843700000000001</c:v>
                </c:pt>
                <c:pt idx="709">
                  <c:v>-0.296875</c:v>
                </c:pt>
                <c:pt idx="710">
                  <c:v>-0.31093799999999999</c:v>
                </c:pt>
                <c:pt idx="711">
                  <c:v>-0.29375000000000001</c:v>
                </c:pt>
                <c:pt idx="712">
                  <c:v>-0.28749999999999998</c:v>
                </c:pt>
                <c:pt idx="713">
                  <c:v>-0.27812500000000001</c:v>
                </c:pt>
                <c:pt idx="714">
                  <c:v>-0.28906199999999999</c:v>
                </c:pt>
                <c:pt idx="715">
                  <c:v>-0.28749999999999998</c:v>
                </c:pt>
                <c:pt idx="716">
                  <c:v>-0.28906199999999999</c:v>
                </c:pt>
                <c:pt idx="717">
                  <c:v>-0.29531299999999999</c:v>
                </c:pt>
                <c:pt idx="718">
                  <c:v>-0.29062500000000002</c:v>
                </c:pt>
                <c:pt idx="719">
                  <c:v>-0.29062500000000002</c:v>
                </c:pt>
                <c:pt idx="720">
                  <c:v>-0.3</c:v>
                </c:pt>
                <c:pt idx="721">
                  <c:v>-0.29218699999999997</c:v>
                </c:pt>
                <c:pt idx="722">
                  <c:v>-0.29062500000000002</c:v>
                </c:pt>
                <c:pt idx="723">
                  <c:v>-0.29531299999999999</c:v>
                </c:pt>
                <c:pt idx="724">
                  <c:v>-0.28906199999999999</c:v>
                </c:pt>
                <c:pt idx="725">
                  <c:v>-0.29531299999999999</c:v>
                </c:pt>
                <c:pt idx="726">
                  <c:v>-0.29218699999999997</c:v>
                </c:pt>
                <c:pt idx="727">
                  <c:v>-0.29218699999999997</c:v>
                </c:pt>
                <c:pt idx="728">
                  <c:v>-0.30156300000000003</c:v>
                </c:pt>
                <c:pt idx="729">
                  <c:v>-0.30156300000000003</c:v>
                </c:pt>
                <c:pt idx="730">
                  <c:v>-0.29531299999999999</c:v>
                </c:pt>
                <c:pt idx="731">
                  <c:v>-0.3</c:v>
                </c:pt>
                <c:pt idx="732">
                  <c:v>-0.30781199999999997</c:v>
                </c:pt>
                <c:pt idx="733">
                  <c:v>-0.30468800000000001</c:v>
                </c:pt>
                <c:pt idx="734">
                  <c:v>-0.30468800000000001</c:v>
                </c:pt>
                <c:pt idx="735">
                  <c:v>-0.3</c:v>
                </c:pt>
                <c:pt idx="736">
                  <c:v>-0.30312499999999998</c:v>
                </c:pt>
                <c:pt idx="737">
                  <c:v>-0.30312499999999998</c:v>
                </c:pt>
                <c:pt idx="738">
                  <c:v>-0.30156300000000003</c:v>
                </c:pt>
                <c:pt idx="739">
                  <c:v>-0.28906199999999999</c:v>
                </c:pt>
                <c:pt idx="740">
                  <c:v>-0.296875</c:v>
                </c:pt>
                <c:pt idx="741">
                  <c:v>-0.29843700000000001</c:v>
                </c:pt>
                <c:pt idx="742">
                  <c:v>-0.29843700000000001</c:v>
                </c:pt>
                <c:pt idx="743">
                  <c:v>-0.28593800000000003</c:v>
                </c:pt>
                <c:pt idx="744">
                  <c:v>-0.29375000000000001</c:v>
                </c:pt>
                <c:pt idx="745">
                  <c:v>-0.29218699999999997</c:v>
                </c:pt>
                <c:pt idx="746">
                  <c:v>-0.30156300000000003</c:v>
                </c:pt>
                <c:pt idx="747">
                  <c:v>-0.30312499999999998</c:v>
                </c:pt>
                <c:pt idx="748">
                  <c:v>-0.31406200000000001</c:v>
                </c:pt>
                <c:pt idx="749">
                  <c:v>-0.30468800000000001</c:v>
                </c:pt>
                <c:pt idx="750">
                  <c:v>-0.29375000000000001</c:v>
                </c:pt>
                <c:pt idx="751">
                  <c:v>-0.29843700000000001</c:v>
                </c:pt>
                <c:pt idx="752">
                  <c:v>-0.29218699999999997</c:v>
                </c:pt>
                <c:pt idx="753">
                  <c:v>-0.28749999999999998</c:v>
                </c:pt>
                <c:pt idx="754">
                  <c:v>-0.28906199999999999</c:v>
                </c:pt>
                <c:pt idx="755">
                  <c:v>-0.28281200000000001</c:v>
                </c:pt>
                <c:pt idx="756">
                  <c:v>-0.29218699999999997</c:v>
                </c:pt>
                <c:pt idx="757">
                  <c:v>-0.3</c:v>
                </c:pt>
                <c:pt idx="758">
                  <c:v>-0.29843700000000001</c:v>
                </c:pt>
                <c:pt idx="759">
                  <c:v>-0.31406200000000001</c:v>
                </c:pt>
                <c:pt idx="760">
                  <c:v>-0.32031199999999999</c:v>
                </c:pt>
                <c:pt idx="761">
                  <c:v>-0.30781199999999997</c:v>
                </c:pt>
                <c:pt idx="762">
                  <c:v>-0.31718800000000003</c:v>
                </c:pt>
                <c:pt idx="763">
                  <c:v>-0.30468800000000001</c:v>
                </c:pt>
                <c:pt idx="764">
                  <c:v>-0.30937500000000001</c:v>
                </c:pt>
                <c:pt idx="765">
                  <c:v>-0.30312499999999998</c:v>
                </c:pt>
                <c:pt idx="766">
                  <c:v>-0.30781199999999997</c:v>
                </c:pt>
                <c:pt idx="767">
                  <c:v>-0.30937500000000001</c:v>
                </c:pt>
                <c:pt idx="768">
                  <c:v>-0.30312499999999998</c:v>
                </c:pt>
                <c:pt idx="769">
                  <c:v>-0.31406200000000001</c:v>
                </c:pt>
                <c:pt idx="770">
                  <c:v>-0.30156300000000003</c:v>
                </c:pt>
                <c:pt idx="771">
                  <c:v>-0.30937500000000001</c:v>
                </c:pt>
                <c:pt idx="772">
                  <c:v>-0.28593800000000003</c:v>
                </c:pt>
                <c:pt idx="773">
                  <c:v>-0.28749999999999998</c:v>
                </c:pt>
                <c:pt idx="774">
                  <c:v>-0.3</c:v>
                </c:pt>
                <c:pt idx="775">
                  <c:v>-0.30937500000000001</c:v>
                </c:pt>
                <c:pt idx="776">
                  <c:v>-0.28749999999999998</c:v>
                </c:pt>
                <c:pt idx="777">
                  <c:v>-0.29531299999999999</c:v>
                </c:pt>
                <c:pt idx="778">
                  <c:v>-0.30156300000000003</c:v>
                </c:pt>
                <c:pt idx="779">
                  <c:v>-0.31093799999999999</c:v>
                </c:pt>
                <c:pt idx="780">
                  <c:v>-0.28906199999999999</c:v>
                </c:pt>
                <c:pt idx="781">
                  <c:v>-0.28749999999999998</c:v>
                </c:pt>
                <c:pt idx="782">
                  <c:v>-0.30781199999999997</c:v>
                </c:pt>
                <c:pt idx="783">
                  <c:v>-0.30468800000000001</c:v>
                </c:pt>
                <c:pt idx="784">
                  <c:v>-0.29843700000000001</c:v>
                </c:pt>
                <c:pt idx="785">
                  <c:v>-0.30312499999999998</c:v>
                </c:pt>
                <c:pt idx="786">
                  <c:v>-0.3</c:v>
                </c:pt>
                <c:pt idx="787">
                  <c:v>-0.29531299999999999</c:v>
                </c:pt>
                <c:pt idx="788">
                  <c:v>-0.30156300000000003</c:v>
                </c:pt>
                <c:pt idx="789">
                  <c:v>-0.29218699999999997</c:v>
                </c:pt>
                <c:pt idx="790">
                  <c:v>-0.29375000000000001</c:v>
                </c:pt>
                <c:pt idx="791">
                  <c:v>-0.30312499999999998</c:v>
                </c:pt>
                <c:pt idx="792">
                  <c:v>-0.30468800000000001</c:v>
                </c:pt>
                <c:pt idx="793">
                  <c:v>-0.30781199999999997</c:v>
                </c:pt>
                <c:pt idx="794">
                  <c:v>-0.30937500000000001</c:v>
                </c:pt>
                <c:pt idx="795">
                  <c:v>-0.30312499999999998</c:v>
                </c:pt>
                <c:pt idx="796">
                  <c:v>-0.31406200000000001</c:v>
                </c:pt>
                <c:pt idx="797">
                  <c:v>-0.32187500000000002</c:v>
                </c:pt>
                <c:pt idx="798">
                  <c:v>-0.31718800000000003</c:v>
                </c:pt>
                <c:pt idx="799">
                  <c:v>-0.29062500000000002</c:v>
                </c:pt>
                <c:pt idx="800">
                  <c:v>-0.29375000000000001</c:v>
                </c:pt>
                <c:pt idx="801">
                  <c:v>-0.28749999999999998</c:v>
                </c:pt>
                <c:pt idx="802">
                  <c:v>-0.30312499999999998</c:v>
                </c:pt>
                <c:pt idx="803">
                  <c:v>-0.29375000000000001</c:v>
                </c:pt>
                <c:pt idx="804">
                  <c:v>-0.30781199999999997</c:v>
                </c:pt>
                <c:pt idx="805">
                  <c:v>-0.3</c:v>
                </c:pt>
                <c:pt idx="806">
                  <c:v>-0.29375000000000001</c:v>
                </c:pt>
                <c:pt idx="807">
                  <c:v>-0.296875</c:v>
                </c:pt>
                <c:pt idx="808">
                  <c:v>-0.29062500000000002</c:v>
                </c:pt>
                <c:pt idx="809">
                  <c:v>-0.29531299999999999</c:v>
                </c:pt>
                <c:pt idx="810">
                  <c:v>-0.296875</c:v>
                </c:pt>
                <c:pt idx="811">
                  <c:v>-0.30781199999999997</c:v>
                </c:pt>
                <c:pt idx="812">
                  <c:v>-0.3</c:v>
                </c:pt>
                <c:pt idx="813">
                  <c:v>-0.3</c:v>
                </c:pt>
                <c:pt idx="814">
                  <c:v>-0.29843700000000001</c:v>
                </c:pt>
                <c:pt idx="815">
                  <c:v>-0.30781199999999997</c:v>
                </c:pt>
                <c:pt idx="816">
                  <c:v>-0.296875</c:v>
                </c:pt>
                <c:pt idx="817">
                  <c:v>-0.29531299999999999</c:v>
                </c:pt>
                <c:pt idx="818">
                  <c:v>-0.30468800000000001</c:v>
                </c:pt>
                <c:pt idx="819">
                  <c:v>-0.296875</c:v>
                </c:pt>
                <c:pt idx="820">
                  <c:v>-0.28437499999999999</c:v>
                </c:pt>
                <c:pt idx="821">
                  <c:v>-0.29375000000000001</c:v>
                </c:pt>
                <c:pt idx="822">
                  <c:v>-0.28906199999999999</c:v>
                </c:pt>
                <c:pt idx="823">
                  <c:v>-0.29375000000000001</c:v>
                </c:pt>
                <c:pt idx="824">
                  <c:v>-0.30312499999999998</c:v>
                </c:pt>
                <c:pt idx="825">
                  <c:v>-0.28593800000000003</c:v>
                </c:pt>
                <c:pt idx="826">
                  <c:v>-0.29375000000000001</c:v>
                </c:pt>
                <c:pt idx="827">
                  <c:v>-0.28125</c:v>
                </c:pt>
                <c:pt idx="828">
                  <c:v>-0.30312499999999998</c:v>
                </c:pt>
                <c:pt idx="829">
                  <c:v>-0.31093799999999999</c:v>
                </c:pt>
                <c:pt idx="830">
                  <c:v>-0.29531299999999999</c:v>
                </c:pt>
                <c:pt idx="831">
                  <c:v>-0.296875</c:v>
                </c:pt>
                <c:pt idx="832">
                  <c:v>-0.3</c:v>
                </c:pt>
                <c:pt idx="833">
                  <c:v>-0.296875</c:v>
                </c:pt>
                <c:pt idx="834">
                  <c:v>-0.30312499999999998</c:v>
                </c:pt>
                <c:pt idx="835">
                  <c:v>-0.28906199999999999</c:v>
                </c:pt>
                <c:pt idx="836">
                  <c:v>-0.29375000000000001</c:v>
                </c:pt>
                <c:pt idx="837">
                  <c:v>-0.30781199999999997</c:v>
                </c:pt>
                <c:pt idx="838">
                  <c:v>-0.29531299999999999</c:v>
                </c:pt>
                <c:pt idx="839">
                  <c:v>-0.29062500000000002</c:v>
                </c:pt>
                <c:pt idx="840">
                  <c:v>-0.29062500000000002</c:v>
                </c:pt>
                <c:pt idx="841">
                  <c:v>-0.30312499999999998</c:v>
                </c:pt>
                <c:pt idx="842">
                  <c:v>-0.28437499999999999</c:v>
                </c:pt>
                <c:pt idx="843">
                  <c:v>-0.296875</c:v>
                </c:pt>
                <c:pt idx="844">
                  <c:v>-0.296875</c:v>
                </c:pt>
                <c:pt idx="845">
                  <c:v>-0.3</c:v>
                </c:pt>
                <c:pt idx="846">
                  <c:v>-0.28437499999999999</c:v>
                </c:pt>
                <c:pt idx="847">
                  <c:v>-0.3</c:v>
                </c:pt>
                <c:pt idx="848">
                  <c:v>-0.29531299999999999</c:v>
                </c:pt>
                <c:pt idx="849">
                  <c:v>-0.29531299999999999</c:v>
                </c:pt>
                <c:pt idx="850">
                  <c:v>-0.30312499999999998</c:v>
                </c:pt>
                <c:pt idx="851">
                  <c:v>-0.29531299999999999</c:v>
                </c:pt>
                <c:pt idx="852">
                  <c:v>-0.30312499999999998</c:v>
                </c:pt>
                <c:pt idx="853">
                  <c:v>-0.30781199999999997</c:v>
                </c:pt>
                <c:pt idx="854">
                  <c:v>-0.30156300000000003</c:v>
                </c:pt>
                <c:pt idx="855">
                  <c:v>-0.29218699999999997</c:v>
                </c:pt>
                <c:pt idx="856">
                  <c:v>-0.30312499999999998</c:v>
                </c:pt>
                <c:pt idx="857">
                  <c:v>-0.29218699999999997</c:v>
                </c:pt>
                <c:pt idx="858">
                  <c:v>-0.3</c:v>
                </c:pt>
                <c:pt idx="859">
                  <c:v>-0.3125</c:v>
                </c:pt>
                <c:pt idx="860">
                  <c:v>-0.31718800000000003</c:v>
                </c:pt>
                <c:pt idx="861">
                  <c:v>-0.30468800000000001</c:v>
                </c:pt>
                <c:pt idx="862">
                  <c:v>-0.30781199999999997</c:v>
                </c:pt>
                <c:pt idx="863">
                  <c:v>-0.296875</c:v>
                </c:pt>
                <c:pt idx="864">
                  <c:v>-0.296875</c:v>
                </c:pt>
                <c:pt idx="865">
                  <c:v>-0.3</c:v>
                </c:pt>
                <c:pt idx="866">
                  <c:v>-0.30937500000000001</c:v>
                </c:pt>
                <c:pt idx="867">
                  <c:v>-0.29843700000000001</c:v>
                </c:pt>
                <c:pt idx="868">
                  <c:v>-0.30156300000000003</c:v>
                </c:pt>
                <c:pt idx="869">
                  <c:v>-0.30781199999999997</c:v>
                </c:pt>
                <c:pt idx="870">
                  <c:v>-0.29843700000000001</c:v>
                </c:pt>
                <c:pt idx="871">
                  <c:v>-0.29062500000000002</c:v>
                </c:pt>
                <c:pt idx="872">
                  <c:v>-0.29531299999999999</c:v>
                </c:pt>
                <c:pt idx="873">
                  <c:v>-0.29375000000000001</c:v>
                </c:pt>
                <c:pt idx="874">
                  <c:v>-0.3</c:v>
                </c:pt>
                <c:pt idx="875">
                  <c:v>-0.30312499999999998</c:v>
                </c:pt>
                <c:pt idx="876">
                  <c:v>-0.29843700000000001</c:v>
                </c:pt>
                <c:pt idx="877">
                  <c:v>-0.30312499999999998</c:v>
                </c:pt>
                <c:pt idx="878">
                  <c:v>-0.29218699999999997</c:v>
                </c:pt>
                <c:pt idx="879">
                  <c:v>-0.29375000000000001</c:v>
                </c:pt>
                <c:pt idx="880">
                  <c:v>-0.30312499999999998</c:v>
                </c:pt>
                <c:pt idx="881">
                  <c:v>-0.3</c:v>
                </c:pt>
                <c:pt idx="882">
                  <c:v>-0.30156300000000003</c:v>
                </c:pt>
                <c:pt idx="883">
                  <c:v>-0.3</c:v>
                </c:pt>
                <c:pt idx="884">
                  <c:v>-0.29531299999999999</c:v>
                </c:pt>
                <c:pt idx="885">
                  <c:v>-0.296875</c:v>
                </c:pt>
                <c:pt idx="886">
                  <c:v>-0.29218699999999997</c:v>
                </c:pt>
                <c:pt idx="887">
                  <c:v>-0.296875</c:v>
                </c:pt>
                <c:pt idx="888">
                  <c:v>-0.29531299999999999</c:v>
                </c:pt>
                <c:pt idx="889">
                  <c:v>-0.30156300000000003</c:v>
                </c:pt>
                <c:pt idx="890">
                  <c:v>-0.30468800000000001</c:v>
                </c:pt>
                <c:pt idx="891">
                  <c:v>-0.29375000000000001</c:v>
                </c:pt>
                <c:pt idx="892">
                  <c:v>-0.28437499999999999</c:v>
                </c:pt>
                <c:pt idx="893">
                  <c:v>-0.30312499999999998</c:v>
                </c:pt>
                <c:pt idx="894">
                  <c:v>-0.29531299999999999</c:v>
                </c:pt>
                <c:pt idx="895">
                  <c:v>-0.29375000000000001</c:v>
                </c:pt>
                <c:pt idx="896">
                  <c:v>-0.29843700000000001</c:v>
                </c:pt>
                <c:pt idx="897">
                  <c:v>-0.296875</c:v>
                </c:pt>
                <c:pt idx="898">
                  <c:v>-0.29531299999999999</c:v>
                </c:pt>
                <c:pt idx="899">
                  <c:v>-0.30312499999999998</c:v>
                </c:pt>
                <c:pt idx="900">
                  <c:v>-0.31562499999999999</c:v>
                </c:pt>
                <c:pt idx="901">
                  <c:v>-0.30156300000000003</c:v>
                </c:pt>
                <c:pt idx="902">
                  <c:v>-0.29843700000000001</c:v>
                </c:pt>
                <c:pt idx="903">
                  <c:v>-0.30312499999999998</c:v>
                </c:pt>
                <c:pt idx="904">
                  <c:v>-0.30468800000000001</c:v>
                </c:pt>
                <c:pt idx="905">
                  <c:v>-0.29843700000000001</c:v>
                </c:pt>
                <c:pt idx="906">
                  <c:v>-0.30156300000000003</c:v>
                </c:pt>
                <c:pt idx="907">
                  <c:v>-0.29218699999999997</c:v>
                </c:pt>
                <c:pt idx="908">
                  <c:v>-0.296875</c:v>
                </c:pt>
                <c:pt idx="909">
                  <c:v>-0.30937500000000001</c:v>
                </c:pt>
                <c:pt idx="910">
                  <c:v>-0.31562499999999999</c:v>
                </c:pt>
                <c:pt idx="911">
                  <c:v>-0.3</c:v>
                </c:pt>
                <c:pt idx="912">
                  <c:v>-0.30781199999999997</c:v>
                </c:pt>
                <c:pt idx="913">
                  <c:v>-0.3</c:v>
                </c:pt>
                <c:pt idx="914">
                  <c:v>-0.296875</c:v>
                </c:pt>
                <c:pt idx="915">
                  <c:v>-0.30312499999999998</c:v>
                </c:pt>
                <c:pt idx="916">
                  <c:v>-0.30156300000000003</c:v>
                </c:pt>
                <c:pt idx="917">
                  <c:v>-0.28906199999999999</c:v>
                </c:pt>
                <c:pt idx="918">
                  <c:v>-0.28749999999999998</c:v>
                </c:pt>
                <c:pt idx="919">
                  <c:v>-0.28749999999999998</c:v>
                </c:pt>
                <c:pt idx="920">
                  <c:v>-0.28593800000000003</c:v>
                </c:pt>
                <c:pt idx="921">
                  <c:v>-0.30156300000000003</c:v>
                </c:pt>
                <c:pt idx="922">
                  <c:v>-0.30156300000000003</c:v>
                </c:pt>
                <c:pt idx="923">
                  <c:v>-0.29218699999999997</c:v>
                </c:pt>
                <c:pt idx="924">
                  <c:v>-0.29531299999999999</c:v>
                </c:pt>
                <c:pt idx="925">
                  <c:v>-0.28593800000000003</c:v>
                </c:pt>
                <c:pt idx="926">
                  <c:v>-0.29218699999999997</c:v>
                </c:pt>
                <c:pt idx="927">
                  <c:v>-0.3125</c:v>
                </c:pt>
                <c:pt idx="928">
                  <c:v>-0.30156300000000003</c:v>
                </c:pt>
                <c:pt idx="929">
                  <c:v>-0.30781199999999997</c:v>
                </c:pt>
                <c:pt idx="930">
                  <c:v>-0.29218699999999997</c:v>
                </c:pt>
                <c:pt idx="931">
                  <c:v>-0.296875</c:v>
                </c:pt>
                <c:pt idx="932">
                  <c:v>-0.29062500000000002</c:v>
                </c:pt>
                <c:pt idx="933">
                  <c:v>-0.28749999999999998</c:v>
                </c:pt>
                <c:pt idx="934">
                  <c:v>-0.29375000000000001</c:v>
                </c:pt>
                <c:pt idx="935">
                  <c:v>-0.29531299999999999</c:v>
                </c:pt>
                <c:pt idx="936">
                  <c:v>-0.29375000000000001</c:v>
                </c:pt>
                <c:pt idx="937">
                  <c:v>-0.296875</c:v>
                </c:pt>
                <c:pt idx="938">
                  <c:v>-0.30468800000000001</c:v>
                </c:pt>
                <c:pt idx="939">
                  <c:v>-0.31093799999999999</c:v>
                </c:pt>
                <c:pt idx="940">
                  <c:v>-0.296875</c:v>
                </c:pt>
                <c:pt idx="941">
                  <c:v>-0.30312499999999998</c:v>
                </c:pt>
                <c:pt idx="942">
                  <c:v>-0.30468800000000001</c:v>
                </c:pt>
                <c:pt idx="943">
                  <c:v>-0.29375000000000001</c:v>
                </c:pt>
                <c:pt idx="944">
                  <c:v>-0.28281200000000001</c:v>
                </c:pt>
                <c:pt idx="945">
                  <c:v>-0.3</c:v>
                </c:pt>
                <c:pt idx="946">
                  <c:v>-0.30781199999999997</c:v>
                </c:pt>
                <c:pt idx="947">
                  <c:v>-0.29062500000000002</c:v>
                </c:pt>
                <c:pt idx="948">
                  <c:v>-0.296875</c:v>
                </c:pt>
                <c:pt idx="949">
                  <c:v>-0.27656199999999997</c:v>
                </c:pt>
                <c:pt idx="950">
                  <c:v>-0.28906199999999999</c:v>
                </c:pt>
                <c:pt idx="951">
                  <c:v>-0.27968799999999999</c:v>
                </c:pt>
                <c:pt idx="952">
                  <c:v>-0.27812500000000001</c:v>
                </c:pt>
                <c:pt idx="953">
                  <c:v>-0.27968799999999999</c:v>
                </c:pt>
                <c:pt idx="954">
                  <c:v>-0.26874999999999999</c:v>
                </c:pt>
                <c:pt idx="955">
                  <c:v>-0.29062500000000002</c:v>
                </c:pt>
                <c:pt idx="956">
                  <c:v>-0.28906199999999999</c:v>
                </c:pt>
                <c:pt idx="957">
                  <c:v>-0.3</c:v>
                </c:pt>
                <c:pt idx="958">
                  <c:v>-0.29062500000000002</c:v>
                </c:pt>
                <c:pt idx="959">
                  <c:v>-0.29218699999999997</c:v>
                </c:pt>
                <c:pt idx="960">
                  <c:v>-0.29062500000000002</c:v>
                </c:pt>
                <c:pt idx="961">
                  <c:v>-0.29843700000000001</c:v>
                </c:pt>
                <c:pt idx="962">
                  <c:v>-0.29218699999999997</c:v>
                </c:pt>
                <c:pt idx="963">
                  <c:v>-0.29531299999999999</c:v>
                </c:pt>
                <c:pt idx="964">
                  <c:v>-0.296875</c:v>
                </c:pt>
                <c:pt idx="965">
                  <c:v>-0.28437499999999999</c:v>
                </c:pt>
                <c:pt idx="966">
                  <c:v>-0.28281200000000001</c:v>
                </c:pt>
                <c:pt idx="967">
                  <c:v>-0.28437499999999999</c:v>
                </c:pt>
                <c:pt idx="968">
                  <c:v>-0.28281200000000001</c:v>
                </c:pt>
                <c:pt idx="969">
                  <c:v>-0.29531299999999999</c:v>
                </c:pt>
                <c:pt idx="970">
                  <c:v>-0.29531299999999999</c:v>
                </c:pt>
                <c:pt idx="971">
                  <c:v>-0.29531299999999999</c:v>
                </c:pt>
                <c:pt idx="972">
                  <c:v>-0.296875</c:v>
                </c:pt>
                <c:pt idx="973">
                  <c:v>-0.28906199999999999</c:v>
                </c:pt>
                <c:pt idx="974">
                  <c:v>-0.3</c:v>
                </c:pt>
                <c:pt idx="975">
                  <c:v>-0.29218699999999997</c:v>
                </c:pt>
                <c:pt idx="976">
                  <c:v>-0.30156300000000003</c:v>
                </c:pt>
                <c:pt idx="977">
                  <c:v>-0.29843700000000001</c:v>
                </c:pt>
                <c:pt idx="978">
                  <c:v>-0.28437499999999999</c:v>
                </c:pt>
                <c:pt idx="979">
                  <c:v>-0.296875</c:v>
                </c:pt>
                <c:pt idx="980">
                  <c:v>-0.296875</c:v>
                </c:pt>
                <c:pt idx="981">
                  <c:v>-0.30312499999999998</c:v>
                </c:pt>
                <c:pt idx="982">
                  <c:v>-0.296875</c:v>
                </c:pt>
                <c:pt idx="983">
                  <c:v>-0.29218699999999997</c:v>
                </c:pt>
                <c:pt idx="984">
                  <c:v>-0.296875</c:v>
                </c:pt>
                <c:pt idx="985">
                  <c:v>-0.296875</c:v>
                </c:pt>
                <c:pt idx="986">
                  <c:v>-0.30781199999999997</c:v>
                </c:pt>
                <c:pt idx="987">
                  <c:v>-0.30156300000000003</c:v>
                </c:pt>
                <c:pt idx="988">
                  <c:v>-0.28593800000000003</c:v>
                </c:pt>
                <c:pt idx="989">
                  <c:v>-0.3</c:v>
                </c:pt>
                <c:pt idx="990">
                  <c:v>-0.296875</c:v>
                </c:pt>
                <c:pt idx="991">
                  <c:v>-0.31093799999999999</c:v>
                </c:pt>
                <c:pt idx="992">
                  <c:v>-0.29375000000000001</c:v>
                </c:pt>
                <c:pt idx="993">
                  <c:v>-0.30312499999999998</c:v>
                </c:pt>
                <c:pt idx="994">
                  <c:v>-0.296875</c:v>
                </c:pt>
                <c:pt idx="995">
                  <c:v>-0.29375000000000001</c:v>
                </c:pt>
                <c:pt idx="996">
                  <c:v>-0.3</c:v>
                </c:pt>
                <c:pt idx="997">
                  <c:v>-0.29062500000000002</c:v>
                </c:pt>
                <c:pt idx="998">
                  <c:v>-0.29531299999999999</c:v>
                </c:pt>
                <c:pt idx="999">
                  <c:v>-0.28906199999999999</c:v>
                </c:pt>
                <c:pt idx="1000">
                  <c:v>-0.28906199999999999</c:v>
                </c:pt>
                <c:pt idx="1001">
                  <c:v>-0.29218699999999997</c:v>
                </c:pt>
                <c:pt idx="1002">
                  <c:v>-0.29843700000000001</c:v>
                </c:pt>
                <c:pt idx="1003">
                  <c:v>-0.30468800000000001</c:v>
                </c:pt>
                <c:pt idx="1004">
                  <c:v>-0.296875</c:v>
                </c:pt>
                <c:pt idx="1005">
                  <c:v>-0.3</c:v>
                </c:pt>
                <c:pt idx="1006">
                  <c:v>-0.29531299999999999</c:v>
                </c:pt>
                <c:pt idx="1007">
                  <c:v>-0.3</c:v>
                </c:pt>
                <c:pt idx="1008">
                  <c:v>-0.296875</c:v>
                </c:pt>
                <c:pt idx="1009">
                  <c:v>-0.29375000000000001</c:v>
                </c:pt>
                <c:pt idx="1010">
                  <c:v>-0.29375000000000001</c:v>
                </c:pt>
                <c:pt idx="1011">
                  <c:v>-0.296875</c:v>
                </c:pt>
                <c:pt idx="1012">
                  <c:v>-0.29843700000000001</c:v>
                </c:pt>
                <c:pt idx="1013">
                  <c:v>-0.30468800000000001</c:v>
                </c:pt>
                <c:pt idx="1014">
                  <c:v>-0.3</c:v>
                </c:pt>
                <c:pt idx="1015">
                  <c:v>-0.29843700000000001</c:v>
                </c:pt>
                <c:pt idx="1016">
                  <c:v>-0.28437499999999999</c:v>
                </c:pt>
                <c:pt idx="1017">
                  <c:v>-0.29218699999999997</c:v>
                </c:pt>
                <c:pt idx="1018">
                  <c:v>-0.29531299999999999</c:v>
                </c:pt>
                <c:pt idx="1019">
                  <c:v>-0.27656199999999997</c:v>
                </c:pt>
                <c:pt idx="1020">
                  <c:v>-0.28749999999999998</c:v>
                </c:pt>
                <c:pt idx="1021">
                  <c:v>-0.28749999999999998</c:v>
                </c:pt>
                <c:pt idx="1022">
                  <c:v>-0.27031300000000003</c:v>
                </c:pt>
                <c:pt idx="1023">
                  <c:v>-0.27968799999999999</c:v>
                </c:pt>
                <c:pt idx="1024">
                  <c:v>-0.26406299999999999</c:v>
                </c:pt>
                <c:pt idx="1025">
                  <c:v>-0.28593800000000003</c:v>
                </c:pt>
                <c:pt idx="1026">
                  <c:v>-0.28125</c:v>
                </c:pt>
                <c:pt idx="1027">
                  <c:v>-0.28437499999999999</c:v>
                </c:pt>
                <c:pt idx="1028">
                  <c:v>-0.28749999999999998</c:v>
                </c:pt>
                <c:pt idx="1029">
                  <c:v>-0.29531299999999999</c:v>
                </c:pt>
                <c:pt idx="1030">
                  <c:v>-0.29062500000000002</c:v>
                </c:pt>
                <c:pt idx="1031">
                  <c:v>-0.29218699999999997</c:v>
                </c:pt>
                <c:pt idx="1032">
                  <c:v>-0.28906199999999999</c:v>
                </c:pt>
                <c:pt idx="1033">
                  <c:v>-0.28281200000000001</c:v>
                </c:pt>
                <c:pt idx="1034">
                  <c:v>-0.27968799999999999</c:v>
                </c:pt>
                <c:pt idx="1035">
                  <c:v>-0.28906199999999999</c:v>
                </c:pt>
                <c:pt idx="1036">
                  <c:v>-0.296875</c:v>
                </c:pt>
                <c:pt idx="1037">
                  <c:v>-0.28437499999999999</c:v>
                </c:pt>
                <c:pt idx="1038">
                  <c:v>-0.28749999999999998</c:v>
                </c:pt>
                <c:pt idx="1039">
                  <c:v>-0.296875</c:v>
                </c:pt>
                <c:pt idx="1040">
                  <c:v>-0.29843700000000001</c:v>
                </c:pt>
                <c:pt idx="1041">
                  <c:v>-0.28906199999999999</c:v>
                </c:pt>
                <c:pt idx="1042">
                  <c:v>-0.31093799999999999</c:v>
                </c:pt>
                <c:pt idx="1043">
                  <c:v>-0.296875</c:v>
                </c:pt>
                <c:pt idx="1044">
                  <c:v>-0.29062500000000002</c:v>
                </c:pt>
                <c:pt idx="1045">
                  <c:v>-0.28906199999999999</c:v>
                </c:pt>
                <c:pt idx="1046">
                  <c:v>-0.29531299999999999</c:v>
                </c:pt>
                <c:pt idx="1047">
                  <c:v>-0.28437499999999999</c:v>
                </c:pt>
                <c:pt idx="1048">
                  <c:v>-0.28437499999999999</c:v>
                </c:pt>
                <c:pt idx="1049">
                  <c:v>-0.27031300000000003</c:v>
                </c:pt>
                <c:pt idx="1050">
                  <c:v>-0.27656199999999997</c:v>
                </c:pt>
                <c:pt idx="1051">
                  <c:v>-0.28437499999999999</c:v>
                </c:pt>
                <c:pt idx="1052">
                  <c:v>-0.28906199999999999</c:v>
                </c:pt>
                <c:pt idx="1053">
                  <c:v>-0.30156300000000003</c:v>
                </c:pt>
                <c:pt idx="1054">
                  <c:v>-0.29531299999999999</c:v>
                </c:pt>
                <c:pt idx="1055">
                  <c:v>-0.296875</c:v>
                </c:pt>
                <c:pt idx="1056">
                  <c:v>-0.28906199999999999</c:v>
                </c:pt>
                <c:pt idx="1057">
                  <c:v>-0.29531299999999999</c:v>
                </c:pt>
                <c:pt idx="1058">
                  <c:v>-0.296875</c:v>
                </c:pt>
                <c:pt idx="1059">
                  <c:v>-0.29062500000000002</c:v>
                </c:pt>
                <c:pt idx="1060">
                  <c:v>-0.296875</c:v>
                </c:pt>
                <c:pt idx="1061">
                  <c:v>-0.3</c:v>
                </c:pt>
                <c:pt idx="1062">
                  <c:v>-0.30312499999999998</c:v>
                </c:pt>
                <c:pt idx="1063">
                  <c:v>-0.30468800000000001</c:v>
                </c:pt>
                <c:pt idx="1064">
                  <c:v>-0.30156300000000003</c:v>
                </c:pt>
                <c:pt idx="1065">
                  <c:v>-0.29531299999999999</c:v>
                </c:pt>
                <c:pt idx="1066">
                  <c:v>-0.3</c:v>
                </c:pt>
                <c:pt idx="1067">
                  <c:v>-0.29062500000000002</c:v>
                </c:pt>
                <c:pt idx="1068">
                  <c:v>-0.29531299999999999</c:v>
                </c:pt>
                <c:pt idx="1069">
                  <c:v>-0.29375000000000001</c:v>
                </c:pt>
                <c:pt idx="1070">
                  <c:v>-0.30156300000000003</c:v>
                </c:pt>
                <c:pt idx="1071">
                  <c:v>-0.30468800000000001</c:v>
                </c:pt>
                <c:pt idx="1072">
                  <c:v>-0.30156300000000003</c:v>
                </c:pt>
                <c:pt idx="1073">
                  <c:v>-0.29843700000000001</c:v>
                </c:pt>
                <c:pt idx="1074">
                  <c:v>-0.30312499999999998</c:v>
                </c:pt>
                <c:pt idx="1075">
                  <c:v>-0.30781199999999997</c:v>
                </c:pt>
                <c:pt idx="1076">
                  <c:v>-0.30781199999999997</c:v>
                </c:pt>
                <c:pt idx="1077">
                  <c:v>-0.3125</c:v>
                </c:pt>
                <c:pt idx="1078">
                  <c:v>-0.30156300000000003</c:v>
                </c:pt>
                <c:pt idx="1079">
                  <c:v>-0.30468800000000001</c:v>
                </c:pt>
                <c:pt idx="1080">
                  <c:v>-0.30156300000000003</c:v>
                </c:pt>
                <c:pt idx="1081">
                  <c:v>-0.30937500000000001</c:v>
                </c:pt>
                <c:pt idx="1082">
                  <c:v>-0.30937500000000001</c:v>
                </c:pt>
                <c:pt idx="1083">
                  <c:v>-0.30937500000000001</c:v>
                </c:pt>
                <c:pt idx="1084">
                  <c:v>-0.30781199999999997</c:v>
                </c:pt>
                <c:pt idx="1085">
                  <c:v>-0.3</c:v>
                </c:pt>
                <c:pt idx="1086">
                  <c:v>-0.30156300000000003</c:v>
                </c:pt>
                <c:pt idx="1087">
                  <c:v>-0.31406200000000001</c:v>
                </c:pt>
                <c:pt idx="1088">
                  <c:v>-0.31718800000000003</c:v>
                </c:pt>
                <c:pt idx="1089">
                  <c:v>-0.30781199999999997</c:v>
                </c:pt>
                <c:pt idx="1090">
                  <c:v>-0.31406200000000001</c:v>
                </c:pt>
                <c:pt idx="1091">
                  <c:v>-0.32968700000000001</c:v>
                </c:pt>
                <c:pt idx="1092">
                  <c:v>-0.296875</c:v>
                </c:pt>
                <c:pt idx="1093">
                  <c:v>-0.30468800000000001</c:v>
                </c:pt>
                <c:pt idx="1094">
                  <c:v>-0.296875</c:v>
                </c:pt>
                <c:pt idx="1095">
                  <c:v>-0.31093799999999999</c:v>
                </c:pt>
                <c:pt idx="1096">
                  <c:v>-0.30781199999999997</c:v>
                </c:pt>
                <c:pt idx="1097">
                  <c:v>-0.30468800000000001</c:v>
                </c:pt>
                <c:pt idx="1098">
                  <c:v>-0.30781199999999997</c:v>
                </c:pt>
                <c:pt idx="1099">
                  <c:v>-0.3125</c:v>
                </c:pt>
                <c:pt idx="1100">
                  <c:v>-0.3</c:v>
                </c:pt>
                <c:pt idx="1101">
                  <c:v>-0.30312499999999998</c:v>
                </c:pt>
                <c:pt idx="1102">
                  <c:v>-0.30156300000000003</c:v>
                </c:pt>
                <c:pt idx="1103">
                  <c:v>-0.3</c:v>
                </c:pt>
                <c:pt idx="1104">
                  <c:v>-0.31093799999999999</c:v>
                </c:pt>
                <c:pt idx="1105">
                  <c:v>-0.32656299999999999</c:v>
                </c:pt>
                <c:pt idx="1106">
                  <c:v>-0.32031199999999999</c:v>
                </c:pt>
                <c:pt idx="1107">
                  <c:v>-0.30781199999999997</c:v>
                </c:pt>
                <c:pt idx="1108">
                  <c:v>-0.30937500000000001</c:v>
                </c:pt>
                <c:pt idx="1109">
                  <c:v>-0.29218699999999997</c:v>
                </c:pt>
                <c:pt idx="1110">
                  <c:v>-0.30156300000000003</c:v>
                </c:pt>
                <c:pt idx="1111">
                  <c:v>-0.30468800000000001</c:v>
                </c:pt>
                <c:pt idx="1112">
                  <c:v>-0.31562499999999999</c:v>
                </c:pt>
                <c:pt idx="1113">
                  <c:v>-0.30468800000000001</c:v>
                </c:pt>
                <c:pt idx="1114">
                  <c:v>-0.30468800000000001</c:v>
                </c:pt>
                <c:pt idx="1115">
                  <c:v>-0.30312499999999998</c:v>
                </c:pt>
                <c:pt idx="1116">
                  <c:v>-0.29531299999999999</c:v>
                </c:pt>
                <c:pt idx="1117">
                  <c:v>-0.29531299999999999</c:v>
                </c:pt>
                <c:pt idx="1118">
                  <c:v>-0.30781199999999997</c:v>
                </c:pt>
                <c:pt idx="1119">
                  <c:v>-0.30781199999999997</c:v>
                </c:pt>
                <c:pt idx="1120">
                  <c:v>-0.30937500000000001</c:v>
                </c:pt>
                <c:pt idx="1121">
                  <c:v>-0.30312499999999998</c:v>
                </c:pt>
                <c:pt idx="1122">
                  <c:v>-0.3</c:v>
                </c:pt>
                <c:pt idx="1123">
                  <c:v>-0.30156300000000003</c:v>
                </c:pt>
                <c:pt idx="1124">
                  <c:v>-0.29843700000000001</c:v>
                </c:pt>
                <c:pt idx="1125">
                  <c:v>-0.28906199999999999</c:v>
                </c:pt>
                <c:pt idx="1126">
                  <c:v>-0.29375000000000001</c:v>
                </c:pt>
                <c:pt idx="1127">
                  <c:v>-0.29375000000000001</c:v>
                </c:pt>
                <c:pt idx="1128">
                  <c:v>-0.3</c:v>
                </c:pt>
                <c:pt idx="1129">
                  <c:v>-0.30156300000000003</c:v>
                </c:pt>
                <c:pt idx="1130">
                  <c:v>-0.29843700000000001</c:v>
                </c:pt>
                <c:pt idx="1131">
                  <c:v>-0.29375000000000001</c:v>
                </c:pt>
                <c:pt idx="1132">
                  <c:v>-0.29062500000000002</c:v>
                </c:pt>
                <c:pt idx="1133">
                  <c:v>-0.30156300000000003</c:v>
                </c:pt>
                <c:pt idx="1134">
                  <c:v>-0.28593800000000003</c:v>
                </c:pt>
                <c:pt idx="1135">
                  <c:v>-0.28749999999999998</c:v>
                </c:pt>
                <c:pt idx="1136">
                  <c:v>-0.29375000000000001</c:v>
                </c:pt>
                <c:pt idx="1137">
                  <c:v>-0.28437499999999999</c:v>
                </c:pt>
                <c:pt idx="1138">
                  <c:v>-0.28593800000000003</c:v>
                </c:pt>
                <c:pt idx="1139">
                  <c:v>-0.27656199999999997</c:v>
                </c:pt>
                <c:pt idx="1140">
                  <c:v>-0.27968799999999999</c:v>
                </c:pt>
                <c:pt idx="1141">
                  <c:v>-0.28593800000000003</c:v>
                </c:pt>
                <c:pt idx="1142">
                  <c:v>-0.28749999999999998</c:v>
                </c:pt>
                <c:pt idx="1143">
                  <c:v>-0.28749999999999998</c:v>
                </c:pt>
                <c:pt idx="1144">
                  <c:v>-0.29375000000000001</c:v>
                </c:pt>
                <c:pt idx="1145">
                  <c:v>-0.28906199999999999</c:v>
                </c:pt>
                <c:pt idx="1146">
                  <c:v>-0.28906199999999999</c:v>
                </c:pt>
                <c:pt idx="1147">
                  <c:v>-0.28125</c:v>
                </c:pt>
                <c:pt idx="1148">
                  <c:v>-0.30937500000000001</c:v>
                </c:pt>
                <c:pt idx="1149">
                  <c:v>-0.28593800000000003</c:v>
                </c:pt>
                <c:pt idx="1150">
                  <c:v>-0.28906199999999999</c:v>
                </c:pt>
                <c:pt idx="1151">
                  <c:v>-0.27343800000000001</c:v>
                </c:pt>
                <c:pt idx="1152">
                  <c:v>-0.27812500000000001</c:v>
                </c:pt>
                <c:pt idx="1153">
                  <c:v>-0.28749999999999998</c:v>
                </c:pt>
                <c:pt idx="1154">
                  <c:v>-0.265625</c:v>
                </c:pt>
                <c:pt idx="1155">
                  <c:v>-0.28749999999999998</c:v>
                </c:pt>
                <c:pt idx="1156">
                  <c:v>-0.29062500000000002</c:v>
                </c:pt>
                <c:pt idx="1157">
                  <c:v>-0.3</c:v>
                </c:pt>
                <c:pt idx="1158">
                  <c:v>-0.28593800000000003</c:v>
                </c:pt>
                <c:pt idx="1159">
                  <c:v>-0.28749999999999998</c:v>
                </c:pt>
                <c:pt idx="1160">
                  <c:v>-0.28281200000000001</c:v>
                </c:pt>
                <c:pt idx="1161">
                  <c:v>-0.296875</c:v>
                </c:pt>
                <c:pt idx="1162">
                  <c:v>-0.28281200000000001</c:v>
                </c:pt>
                <c:pt idx="1163">
                  <c:v>-0.29218699999999997</c:v>
                </c:pt>
                <c:pt idx="1164">
                  <c:v>-0.27968799999999999</c:v>
                </c:pt>
                <c:pt idx="1165">
                  <c:v>-0.28281200000000001</c:v>
                </c:pt>
                <c:pt idx="1166">
                  <c:v>-0.29062500000000002</c:v>
                </c:pt>
                <c:pt idx="1167">
                  <c:v>-0.296875</c:v>
                </c:pt>
                <c:pt idx="1168">
                  <c:v>-0.28125</c:v>
                </c:pt>
                <c:pt idx="1169">
                  <c:v>-0.29375000000000001</c:v>
                </c:pt>
                <c:pt idx="1170">
                  <c:v>-0.28281200000000001</c:v>
                </c:pt>
                <c:pt idx="1171">
                  <c:v>-0.29062500000000002</c:v>
                </c:pt>
                <c:pt idx="1172">
                  <c:v>-0.29218699999999997</c:v>
                </c:pt>
                <c:pt idx="1173">
                  <c:v>-0.30468800000000001</c:v>
                </c:pt>
                <c:pt idx="1174">
                  <c:v>-0.296875</c:v>
                </c:pt>
                <c:pt idx="1175">
                  <c:v>-0.28906199999999999</c:v>
                </c:pt>
                <c:pt idx="1176">
                  <c:v>-0.30156300000000003</c:v>
                </c:pt>
                <c:pt idx="1177">
                  <c:v>-0.29843700000000001</c:v>
                </c:pt>
                <c:pt idx="1178">
                  <c:v>-0.29218699999999997</c:v>
                </c:pt>
                <c:pt idx="1179">
                  <c:v>-0.28593800000000003</c:v>
                </c:pt>
                <c:pt idx="1180">
                  <c:v>-0.29218699999999997</c:v>
                </c:pt>
                <c:pt idx="1181">
                  <c:v>-0.28749999999999998</c:v>
                </c:pt>
                <c:pt idx="1182">
                  <c:v>-0.29375000000000001</c:v>
                </c:pt>
                <c:pt idx="1183">
                  <c:v>-0.29062500000000002</c:v>
                </c:pt>
                <c:pt idx="1184">
                  <c:v>-0.28749999999999998</c:v>
                </c:pt>
                <c:pt idx="1185">
                  <c:v>-0.29843700000000001</c:v>
                </c:pt>
                <c:pt idx="1186">
                  <c:v>-0.296875</c:v>
                </c:pt>
                <c:pt idx="1187">
                  <c:v>-0.29062500000000002</c:v>
                </c:pt>
                <c:pt idx="1188">
                  <c:v>-0.29531299999999999</c:v>
                </c:pt>
                <c:pt idx="1189">
                  <c:v>-0.29062500000000002</c:v>
                </c:pt>
                <c:pt idx="1190">
                  <c:v>-0.27656199999999997</c:v>
                </c:pt>
                <c:pt idx="1191">
                  <c:v>-0.28125</c:v>
                </c:pt>
                <c:pt idx="1192">
                  <c:v>-0.27968799999999999</c:v>
                </c:pt>
                <c:pt idx="1193">
                  <c:v>-0.28906199999999999</c:v>
                </c:pt>
                <c:pt idx="1194">
                  <c:v>-0.27968799999999999</c:v>
                </c:pt>
                <c:pt idx="1195">
                  <c:v>-0.296875</c:v>
                </c:pt>
                <c:pt idx="1196">
                  <c:v>-0.296875</c:v>
                </c:pt>
                <c:pt idx="1197">
                  <c:v>-0.296875</c:v>
                </c:pt>
                <c:pt idx="1198">
                  <c:v>-0.29531299999999999</c:v>
                </c:pt>
                <c:pt idx="1199">
                  <c:v>-0.28906199999999999</c:v>
                </c:pt>
                <c:pt idx="1200">
                  <c:v>-0.3</c:v>
                </c:pt>
                <c:pt idx="1201">
                  <c:v>-0.3</c:v>
                </c:pt>
                <c:pt idx="1202">
                  <c:v>-0.30937500000000001</c:v>
                </c:pt>
                <c:pt idx="1203">
                  <c:v>-0.29218699999999997</c:v>
                </c:pt>
                <c:pt idx="1204">
                  <c:v>-0.28906199999999999</c:v>
                </c:pt>
                <c:pt idx="1205">
                  <c:v>-0.29531299999999999</c:v>
                </c:pt>
                <c:pt idx="1206">
                  <c:v>-0.29218699999999997</c:v>
                </c:pt>
                <c:pt idx="1207">
                  <c:v>-0.28593800000000003</c:v>
                </c:pt>
                <c:pt idx="1208">
                  <c:v>-0.29218699999999997</c:v>
                </c:pt>
                <c:pt idx="1209">
                  <c:v>-0.29218699999999997</c:v>
                </c:pt>
                <c:pt idx="1210">
                  <c:v>-0.28749999999999998</c:v>
                </c:pt>
                <c:pt idx="1211">
                  <c:v>-0.30156300000000003</c:v>
                </c:pt>
                <c:pt idx="1212">
                  <c:v>-0.29062500000000002</c:v>
                </c:pt>
                <c:pt idx="1213">
                  <c:v>-0.26874999999999999</c:v>
                </c:pt>
                <c:pt idx="1214">
                  <c:v>-0.27343800000000001</c:v>
                </c:pt>
                <c:pt idx="1215">
                  <c:v>-0.28749999999999998</c:v>
                </c:pt>
                <c:pt idx="1216">
                  <c:v>-0.28437499999999999</c:v>
                </c:pt>
                <c:pt idx="1217">
                  <c:v>-0.28281200000000001</c:v>
                </c:pt>
                <c:pt idx="1218">
                  <c:v>-0.28593800000000003</c:v>
                </c:pt>
                <c:pt idx="1219">
                  <c:v>-0.28281200000000001</c:v>
                </c:pt>
                <c:pt idx="1220">
                  <c:v>-0.29062500000000002</c:v>
                </c:pt>
                <c:pt idx="1221">
                  <c:v>-0.28593800000000003</c:v>
                </c:pt>
                <c:pt idx="1222">
                  <c:v>-0.28593800000000003</c:v>
                </c:pt>
                <c:pt idx="1223">
                  <c:v>-0.29843700000000001</c:v>
                </c:pt>
                <c:pt idx="1224">
                  <c:v>-0.29062500000000002</c:v>
                </c:pt>
                <c:pt idx="1225">
                  <c:v>-0.28437499999999999</c:v>
                </c:pt>
                <c:pt idx="1226">
                  <c:v>-0.29375000000000001</c:v>
                </c:pt>
                <c:pt idx="1227">
                  <c:v>-0.296875</c:v>
                </c:pt>
                <c:pt idx="1228">
                  <c:v>-0.29531299999999999</c:v>
                </c:pt>
                <c:pt idx="1229">
                  <c:v>-0.29375000000000001</c:v>
                </c:pt>
                <c:pt idx="1230">
                  <c:v>-0.27656199999999997</c:v>
                </c:pt>
                <c:pt idx="1231">
                  <c:v>-0.28749999999999998</c:v>
                </c:pt>
                <c:pt idx="1232">
                  <c:v>-0.27812500000000001</c:v>
                </c:pt>
                <c:pt idx="1233">
                  <c:v>-0.28125</c:v>
                </c:pt>
                <c:pt idx="1234">
                  <c:v>-0.296875</c:v>
                </c:pt>
                <c:pt idx="1235">
                  <c:v>-0.27812500000000001</c:v>
                </c:pt>
                <c:pt idx="1236">
                  <c:v>-0.27500000000000002</c:v>
                </c:pt>
                <c:pt idx="1237">
                  <c:v>-0.27500000000000002</c:v>
                </c:pt>
                <c:pt idx="1238">
                  <c:v>-0.29062500000000002</c:v>
                </c:pt>
                <c:pt idx="1239">
                  <c:v>-0.28906199999999999</c:v>
                </c:pt>
                <c:pt idx="1240">
                  <c:v>-0.27968799999999999</c:v>
                </c:pt>
                <c:pt idx="1241">
                  <c:v>-0.27968799999999999</c:v>
                </c:pt>
                <c:pt idx="1242">
                  <c:v>-0.27812500000000001</c:v>
                </c:pt>
                <c:pt idx="1243">
                  <c:v>-0.28749999999999998</c:v>
                </c:pt>
                <c:pt idx="1244">
                  <c:v>-0.28906199999999999</c:v>
                </c:pt>
                <c:pt idx="1245">
                  <c:v>-0.28593800000000003</c:v>
                </c:pt>
                <c:pt idx="1246">
                  <c:v>-0.28749999999999998</c:v>
                </c:pt>
                <c:pt idx="1247">
                  <c:v>-0.29375000000000001</c:v>
                </c:pt>
                <c:pt idx="1248">
                  <c:v>-0.28593800000000003</c:v>
                </c:pt>
                <c:pt idx="1249">
                  <c:v>-0.296875</c:v>
                </c:pt>
                <c:pt idx="1250">
                  <c:v>-0.29375000000000001</c:v>
                </c:pt>
                <c:pt idx="1251">
                  <c:v>-0.28125</c:v>
                </c:pt>
                <c:pt idx="1252">
                  <c:v>-0.28906199999999999</c:v>
                </c:pt>
                <c:pt idx="1253">
                  <c:v>-0.28281200000000001</c:v>
                </c:pt>
                <c:pt idx="1254">
                  <c:v>-0.29218699999999997</c:v>
                </c:pt>
                <c:pt idx="1255">
                  <c:v>-0.28593800000000003</c:v>
                </c:pt>
                <c:pt idx="1256">
                  <c:v>-0.29218699999999997</c:v>
                </c:pt>
                <c:pt idx="1257">
                  <c:v>-0.28281200000000001</c:v>
                </c:pt>
                <c:pt idx="1258">
                  <c:v>-0.27968799999999999</c:v>
                </c:pt>
                <c:pt idx="1259">
                  <c:v>-0.28281200000000001</c:v>
                </c:pt>
                <c:pt idx="1260">
                  <c:v>-0.28281200000000001</c:v>
                </c:pt>
                <c:pt idx="1261">
                  <c:v>-0.27812500000000001</c:v>
                </c:pt>
                <c:pt idx="1262">
                  <c:v>-0.27343800000000001</c:v>
                </c:pt>
                <c:pt idx="1263">
                  <c:v>-0.26093699999999997</c:v>
                </c:pt>
                <c:pt idx="1264">
                  <c:v>-0.27031300000000003</c:v>
                </c:pt>
                <c:pt idx="1265">
                  <c:v>-0.27968799999999999</c:v>
                </c:pt>
                <c:pt idx="1266">
                  <c:v>-0.27812500000000001</c:v>
                </c:pt>
                <c:pt idx="1267">
                  <c:v>-0.28906199999999999</c:v>
                </c:pt>
                <c:pt idx="1268">
                  <c:v>-0.29531299999999999</c:v>
                </c:pt>
                <c:pt idx="1269">
                  <c:v>-0.28281200000000001</c:v>
                </c:pt>
                <c:pt idx="1270">
                  <c:v>-0.28437499999999999</c:v>
                </c:pt>
                <c:pt idx="1271">
                  <c:v>-0.30156300000000003</c:v>
                </c:pt>
                <c:pt idx="1272">
                  <c:v>-0.3</c:v>
                </c:pt>
                <c:pt idx="1273">
                  <c:v>-0.29218699999999997</c:v>
                </c:pt>
                <c:pt idx="1274">
                  <c:v>-0.28749999999999998</c:v>
                </c:pt>
                <c:pt idx="1275">
                  <c:v>-0.30156300000000003</c:v>
                </c:pt>
                <c:pt idx="1276">
                  <c:v>-0.30781199999999997</c:v>
                </c:pt>
                <c:pt idx="1277">
                  <c:v>-0.30312499999999998</c:v>
                </c:pt>
                <c:pt idx="1278">
                  <c:v>-0.3</c:v>
                </c:pt>
                <c:pt idx="1279">
                  <c:v>-0.29375000000000001</c:v>
                </c:pt>
                <c:pt idx="1280">
                  <c:v>-0.29062500000000002</c:v>
                </c:pt>
                <c:pt idx="1281">
                  <c:v>-0.30312499999999998</c:v>
                </c:pt>
                <c:pt idx="1282">
                  <c:v>-0.28906199999999999</c:v>
                </c:pt>
                <c:pt idx="1283">
                  <c:v>-0.29062500000000002</c:v>
                </c:pt>
                <c:pt idx="1284">
                  <c:v>-0.29531299999999999</c:v>
                </c:pt>
                <c:pt idx="1285">
                  <c:v>-0.28281200000000001</c:v>
                </c:pt>
                <c:pt idx="1286">
                  <c:v>-0.29375000000000001</c:v>
                </c:pt>
                <c:pt idx="1287">
                  <c:v>-0.3</c:v>
                </c:pt>
                <c:pt idx="1288">
                  <c:v>-0.27656199999999997</c:v>
                </c:pt>
                <c:pt idx="1289">
                  <c:v>-0.28281200000000001</c:v>
                </c:pt>
                <c:pt idx="1290">
                  <c:v>-0.28437499999999999</c:v>
                </c:pt>
                <c:pt idx="1291">
                  <c:v>-0.29375000000000001</c:v>
                </c:pt>
                <c:pt idx="1292">
                  <c:v>-0.28437499999999999</c:v>
                </c:pt>
                <c:pt idx="1293">
                  <c:v>-0.29062500000000002</c:v>
                </c:pt>
                <c:pt idx="1294">
                  <c:v>-0.28281200000000001</c:v>
                </c:pt>
                <c:pt idx="1295">
                  <c:v>-0.29218699999999997</c:v>
                </c:pt>
                <c:pt idx="1296">
                  <c:v>-0.28437499999999999</c:v>
                </c:pt>
                <c:pt idx="1297">
                  <c:v>-0.28906199999999999</c:v>
                </c:pt>
                <c:pt idx="1298">
                  <c:v>-0.27968799999999999</c:v>
                </c:pt>
                <c:pt idx="1299">
                  <c:v>-0.28125</c:v>
                </c:pt>
                <c:pt idx="1300">
                  <c:v>-0.27656199999999997</c:v>
                </c:pt>
                <c:pt idx="1301">
                  <c:v>-0.27343800000000001</c:v>
                </c:pt>
                <c:pt idx="1302">
                  <c:v>-0.28593800000000003</c:v>
                </c:pt>
                <c:pt idx="1303">
                  <c:v>-0.27812500000000001</c:v>
                </c:pt>
                <c:pt idx="1304">
                  <c:v>-0.26718700000000001</c:v>
                </c:pt>
                <c:pt idx="1305">
                  <c:v>-0.28906199999999999</c:v>
                </c:pt>
                <c:pt idx="1306">
                  <c:v>-0.27656199999999997</c:v>
                </c:pt>
                <c:pt idx="1307">
                  <c:v>-0.28437499999999999</c:v>
                </c:pt>
                <c:pt idx="1308">
                  <c:v>-0.28125</c:v>
                </c:pt>
                <c:pt idx="1309">
                  <c:v>-0.29843700000000001</c:v>
                </c:pt>
                <c:pt idx="1310">
                  <c:v>-0.28749999999999998</c:v>
                </c:pt>
                <c:pt idx="1311">
                  <c:v>-0.28125</c:v>
                </c:pt>
                <c:pt idx="1312">
                  <c:v>-0.27031300000000003</c:v>
                </c:pt>
                <c:pt idx="1313">
                  <c:v>-0.28437499999999999</c:v>
                </c:pt>
                <c:pt idx="1314">
                  <c:v>-0.27031300000000003</c:v>
                </c:pt>
                <c:pt idx="1315">
                  <c:v>-0.28125</c:v>
                </c:pt>
                <c:pt idx="1316">
                  <c:v>-0.265625</c:v>
                </c:pt>
                <c:pt idx="1317">
                  <c:v>-0.26874999999999999</c:v>
                </c:pt>
                <c:pt idx="1318">
                  <c:v>-0.28125</c:v>
                </c:pt>
                <c:pt idx="1319">
                  <c:v>-0.27656199999999997</c:v>
                </c:pt>
                <c:pt idx="1320">
                  <c:v>-0.28281200000000001</c:v>
                </c:pt>
                <c:pt idx="1321">
                  <c:v>-0.265625</c:v>
                </c:pt>
                <c:pt idx="1322">
                  <c:v>-0.27812500000000001</c:v>
                </c:pt>
                <c:pt idx="1323">
                  <c:v>-0.27343800000000001</c:v>
                </c:pt>
                <c:pt idx="1324">
                  <c:v>-0.26406299999999999</c:v>
                </c:pt>
                <c:pt idx="1325">
                  <c:v>-0.27968799999999999</c:v>
                </c:pt>
                <c:pt idx="1326">
                  <c:v>-0.28281200000000001</c:v>
                </c:pt>
                <c:pt idx="1327">
                  <c:v>-0.27031300000000003</c:v>
                </c:pt>
                <c:pt idx="1328">
                  <c:v>-0.28749999999999998</c:v>
                </c:pt>
                <c:pt idx="1329">
                  <c:v>-0.29218699999999997</c:v>
                </c:pt>
                <c:pt idx="1330">
                  <c:v>-0.29062500000000002</c:v>
                </c:pt>
                <c:pt idx="1331">
                  <c:v>-0.26874999999999999</c:v>
                </c:pt>
                <c:pt idx="1332">
                  <c:v>-0.27343800000000001</c:v>
                </c:pt>
                <c:pt idx="1333">
                  <c:v>-0.28125</c:v>
                </c:pt>
                <c:pt idx="1334">
                  <c:v>-0.28281200000000001</c:v>
                </c:pt>
                <c:pt idx="1335">
                  <c:v>-0.28125</c:v>
                </c:pt>
                <c:pt idx="1336">
                  <c:v>-0.28593800000000003</c:v>
                </c:pt>
                <c:pt idx="1337">
                  <c:v>-0.29062500000000002</c:v>
                </c:pt>
                <c:pt idx="1338">
                  <c:v>-0.296875</c:v>
                </c:pt>
                <c:pt idx="1339">
                  <c:v>-0.28437499999999999</c:v>
                </c:pt>
                <c:pt idx="1340">
                  <c:v>-0.29218699999999997</c:v>
                </c:pt>
                <c:pt idx="1341">
                  <c:v>-0.30156300000000003</c:v>
                </c:pt>
                <c:pt idx="1342">
                  <c:v>-0.29531299999999999</c:v>
                </c:pt>
                <c:pt idx="1343">
                  <c:v>-0.3</c:v>
                </c:pt>
                <c:pt idx="1344">
                  <c:v>-0.29531299999999999</c:v>
                </c:pt>
                <c:pt idx="1345">
                  <c:v>-0.28749999999999998</c:v>
                </c:pt>
                <c:pt idx="1346">
                  <c:v>-0.28437499999999999</c:v>
                </c:pt>
                <c:pt idx="1347">
                  <c:v>-0.28125</c:v>
                </c:pt>
                <c:pt idx="1348">
                  <c:v>-0.28593800000000003</c:v>
                </c:pt>
                <c:pt idx="1349">
                  <c:v>-0.29062500000000002</c:v>
                </c:pt>
                <c:pt idx="1350">
                  <c:v>-0.28437499999999999</c:v>
                </c:pt>
                <c:pt idx="1351">
                  <c:v>-0.27968799999999999</c:v>
                </c:pt>
                <c:pt idx="1352">
                  <c:v>-0.27656199999999997</c:v>
                </c:pt>
                <c:pt idx="1353">
                  <c:v>-0.28749999999999998</c:v>
                </c:pt>
                <c:pt idx="1354">
                  <c:v>-0.29375000000000001</c:v>
                </c:pt>
                <c:pt idx="1355">
                  <c:v>-0.28593800000000003</c:v>
                </c:pt>
                <c:pt idx="1356">
                  <c:v>-0.28749999999999998</c:v>
                </c:pt>
                <c:pt idx="1357">
                  <c:v>-0.29062500000000002</c:v>
                </c:pt>
                <c:pt idx="1358">
                  <c:v>-0.296875</c:v>
                </c:pt>
                <c:pt idx="1359">
                  <c:v>-0.29218699999999997</c:v>
                </c:pt>
                <c:pt idx="1360">
                  <c:v>-0.28749999999999998</c:v>
                </c:pt>
                <c:pt idx="1361">
                  <c:v>-0.27812500000000001</c:v>
                </c:pt>
                <c:pt idx="1362">
                  <c:v>-0.27812500000000001</c:v>
                </c:pt>
                <c:pt idx="1363">
                  <c:v>-0.28281200000000001</c:v>
                </c:pt>
                <c:pt idx="1364">
                  <c:v>-0.27812500000000001</c:v>
                </c:pt>
                <c:pt idx="1365">
                  <c:v>-0.27812500000000001</c:v>
                </c:pt>
                <c:pt idx="1366">
                  <c:v>-0.27656199999999997</c:v>
                </c:pt>
                <c:pt idx="1367">
                  <c:v>-0.27656199999999997</c:v>
                </c:pt>
                <c:pt idx="1368">
                  <c:v>-0.28593800000000003</c:v>
                </c:pt>
                <c:pt idx="1369">
                  <c:v>-0.29218699999999997</c:v>
                </c:pt>
                <c:pt idx="1370">
                  <c:v>-0.29531299999999999</c:v>
                </c:pt>
                <c:pt idx="1371">
                  <c:v>-0.27500000000000002</c:v>
                </c:pt>
                <c:pt idx="1372">
                  <c:v>-0.28749999999999998</c:v>
                </c:pt>
                <c:pt idx="1373">
                  <c:v>-0.29218699999999997</c:v>
                </c:pt>
                <c:pt idx="1374">
                  <c:v>-0.27343800000000001</c:v>
                </c:pt>
                <c:pt idx="1375">
                  <c:v>-0.27031300000000003</c:v>
                </c:pt>
                <c:pt idx="1376">
                  <c:v>-0.29218699999999997</c:v>
                </c:pt>
                <c:pt idx="1377">
                  <c:v>-0.28437499999999999</c:v>
                </c:pt>
                <c:pt idx="1378">
                  <c:v>-0.27968799999999999</c:v>
                </c:pt>
                <c:pt idx="1379">
                  <c:v>-0.296875</c:v>
                </c:pt>
                <c:pt idx="1380">
                  <c:v>-0.296875</c:v>
                </c:pt>
                <c:pt idx="1381">
                  <c:v>-0.28906199999999999</c:v>
                </c:pt>
                <c:pt idx="1382">
                  <c:v>-0.28437499999999999</c:v>
                </c:pt>
                <c:pt idx="1383">
                  <c:v>-0.28593800000000003</c:v>
                </c:pt>
                <c:pt idx="1384">
                  <c:v>-0.28437499999999999</c:v>
                </c:pt>
                <c:pt idx="1385">
                  <c:v>-0.28437499999999999</c:v>
                </c:pt>
                <c:pt idx="1386">
                  <c:v>-0.29218699999999997</c:v>
                </c:pt>
                <c:pt idx="1387">
                  <c:v>-0.29843700000000001</c:v>
                </c:pt>
                <c:pt idx="1388">
                  <c:v>-0.28281200000000001</c:v>
                </c:pt>
                <c:pt idx="1389">
                  <c:v>-0.28125</c:v>
                </c:pt>
                <c:pt idx="1390">
                  <c:v>-0.296875</c:v>
                </c:pt>
                <c:pt idx="1391">
                  <c:v>-0.27031300000000003</c:v>
                </c:pt>
                <c:pt idx="1392">
                  <c:v>-0.27656199999999997</c:v>
                </c:pt>
                <c:pt idx="1393">
                  <c:v>-0.27812500000000001</c:v>
                </c:pt>
                <c:pt idx="1394">
                  <c:v>-0.28593800000000003</c:v>
                </c:pt>
                <c:pt idx="1395">
                  <c:v>-0.27812500000000001</c:v>
                </c:pt>
                <c:pt idx="1396">
                  <c:v>-0.27031300000000003</c:v>
                </c:pt>
                <c:pt idx="1397">
                  <c:v>-0.27500000000000002</c:v>
                </c:pt>
                <c:pt idx="1398">
                  <c:v>-0.28437499999999999</c:v>
                </c:pt>
                <c:pt idx="1399">
                  <c:v>-0.27656199999999997</c:v>
                </c:pt>
                <c:pt idx="1400">
                  <c:v>-0.28437499999999999</c:v>
                </c:pt>
                <c:pt idx="1401">
                  <c:v>-0.28593800000000003</c:v>
                </c:pt>
                <c:pt idx="1402">
                  <c:v>-0.28906199999999999</c:v>
                </c:pt>
                <c:pt idx="1403">
                  <c:v>-0.28125</c:v>
                </c:pt>
                <c:pt idx="1404">
                  <c:v>-0.29531299999999999</c:v>
                </c:pt>
                <c:pt idx="1405">
                  <c:v>-0.29062500000000002</c:v>
                </c:pt>
                <c:pt idx="1406">
                  <c:v>-0.29062500000000002</c:v>
                </c:pt>
                <c:pt idx="1407">
                  <c:v>-0.28749999999999998</c:v>
                </c:pt>
                <c:pt idx="1408">
                  <c:v>-0.29062500000000002</c:v>
                </c:pt>
                <c:pt idx="1409">
                  <c:v>-0.29218699999999997</c:v>
                </c:pt>
                <c:pt idx="1410">
                  <c:v>-0.28906199999999999</c:v>
                </c:pt>
                <c:pt idx="1411">
                  <c:v>-0.29218699999999997</c:v>
                </c:pt>
                <c:pt idx="1412">
                  <c:v>-0.29062500000000002</c:v>
                </c:pt>
                <c:pt idx="1413">
                  <c:v>-0.28593800000000003</c:v>
                </c:pt>
                <c:pt idx="1414">
                  <c:v>-0.29843700000000001</c:v>
                </c:pt>
                <c:pt idx="1415">
                  <c:v>-0.296875</c:v>
                </c:pt>
                <c:pt idx="1416">
                  <c:v>-0.29531299999999999</c:v>
                </c:pt>
                <c:pt idx="1417">
                  <c:v>-0.29375000000000001</c:v>
                </c:pt>
                <c:pt idx="1418">
                  <c:v>-0.32031199999999999</c:v>
                </c:pt>
                <c:pt idx="1419">
                  <c:v>-0.30781199999999997</c:v>
                </c:pt>
                <c:pt idx="1420">
                  <c:v>-0.28437499999999999</c:v>
                </c:pt>
                <c:pt idx="1421">
                  <c:v>-0.29375000000000001</c:v>
                </c:pt>
                <c:pt idx="1422">
                  <c:v>-0.30781199999999997</c:v>
                </c:pt>
                <c:pt idx="1423">
                  <c:v>-0.30937500000000001</c:v>
                </c:pt>
                <c:pt idx="1424">
                  <c:v>-0.29062500000000002</c:v>
                </c:pt>
                <c:pt idx="1425">
                  <c:v>-0.28749999999999998</c:v>
                </c:pt>
                <c:pt idx="1426">
                  <c:v>-0.296875</c:v>
                </c:pt>
                <c:pt idx="1427">
                  <c:v>-0.30468800000000001</c:v>
                </c:pt>
                <c:pt idx="1428">
                  <c:v>-0.29843700000000001</c:v>
                </c:pt>
                <c:pt idx="1429">
                  <c:v>-0.30156300000000003</c:v>
                </c:pt>
                <c:pt idx="1430">
                  <c:v>-0.3</c:v>
                </c:pt>
                <c:pt idx="1431">
                  <c:v>-0.296875</c:v>
                </c:pt>
                <c:pt idx="1432">
                  <c:v>-0.29062500000000002</c:v>
                </c:pt>
                <c:pt idx="1433">
                  <c:v>-0.29062500000000002</c:v>
                </c:pt>
                <c:pt idx="1434">
                  <c:v>-0.29843700000000001</c:v>
                </c:pt>
                <c:pt idx="1435">
                  <c:v>-0.29375000000000001</c:v>
                </c:pt>
                <c:pt idx="1436">
                  <c:v>-0.3</c:v>
                </c:pt>
                <c:pt idx="1437">
                  <c:v>-0.3</c:v>
                </c:pt>
                <c:pt idx="1438">
                  <c:v>-0.30312499999999998</c:v>
                </c:pt>
                <c:pt idx="1439">
                  <c:v>-0.30468800000000001</c:v>
                </c:pt>
                <c:pt idx="1440">
                  <c:v>-0.30312499999999998</c:v>
                </c:pt>
                <c:pt idx="1441">
                  <c:v>-0.29843700000000001</c:v>
                </c:pt>
                <c:pt idx="1442">
                  <c:v>-0.30781199999999997</c:v>
                </c:pt>
                <c:pt idx="1443">
                  <c:v>-0.3</c:v>
                </c:pt>
                <c:pt idx="1444">
                  <c:v>-0.3</c:v>
                </c:pt>
                <c:pt idx="1445">
                  <c:v>-0.29843700000000001</c:v>
                </c:pt>
                <c:pt idx="1446">
                  <c:v>-0.30468800000000001</c:v>
                </c:pt>
                <c:pt idx="1447">
                  <c:v>-0.28749999999999998</c:v>
                </c:pt>
                <c:pt idx="1448">
                  <c:v>-0.29375000000000001</c:v>
                </c:pt>
                <c:pt idx="1449">
                  <c:v>-0.30312499999999998</c:v>
                </c:pt>
                <c:pt idx="1450">
                  <c:v>-0.29531299999999999</c:v>
                </c:pt>
                <c:pt idx="1451">
                  <c:v>-0.31093799999999999</c:v>
                </c:pt>
                <c:pt idx="1452">
                  <c:v>-0.30937500000000001</c:v>
                </c:pt>
                <c:pt idx="1453">
                  <c:v>-0.30312499999999998</c:v>
                </c:pt>
                <c:pt idx="1454">
                  <c:v>-0.31093799999999999</c:v>
                </c:pt>
                <c:pt idx="1455">
                  <c:v>-0.31718800000000003</c:v>
                </c:pt>
                <c:pt idx="1456">
                  <c:v>-0.31562499999999999</c:v>
                </c:pt>
                <c:pt idx="1457">
                  <c:v>-0.30781199999999997</c:v>
                </c:pt>
                <c:pt idx="1458">
                  <c:v>-0.3</c:v>
                </c:pt>
                <c:pt idx="1459">
                  <c:v>-0.28906199999999999</c:v>
                </c:pt>
                <c:pt idx="1460">
                  <c:v>-0.28749999999999998</c:v>
                </c:pt>
                <c:pt idx="1461">
                  <c:v>-0.28906199999999999</c:v>
                </c:pt>
                <c:pt idx="1462">
                  <c:v>-0.28906199999999999</c:v>
                </c:pt>
                <c:pt idx="1463">
                  <c:v>-0.28125</c:v>
                </c:pt>
                <c:pt idx="1464">
                  <c:v>-0.28906199999999999</c:v>
                </c:pt>
                <c:pt idx="1465">
                  <c:v>-0.27343800000000001</c:v>
                </c:pt>
                <c:pt idx="1466">
                  <c:v>-0.28125</c:v>
                </c:pt>
                <c:pt idx="1467">
                  <c:v>-0.28749999999999998</c:v>
                </c:pt>
                <c:pt idx="1468">
                  <c:v>-0.29375000000000001</c:v>
                </c:pt>
                <c:pt idx="1469">
                  <c:v>-0.28593800000000003</c:v>
                </c:pt>
                <c:pt idx="1470">
                  <c:v>-0.28281200000000001</c:v>
                </c:pt>
                <c:pt idx="1471">
                  <c:v>-0.296875</c:v>
                </c:pt>
                <c:pt idx="1472">
                  <c:v>-0.28593800000000003</c:v>
                </c:pt>
                <c:pt idx="1473">
                  <c:v>-0.28593800000000003</c:v>
                </c:pt>
                <c:pt idx="1474">
                  <c:v>-0.28593800000000003</c:v>
                </c:pt>
                <c:pt idx="1475">
                  <c:v>-0.28906199999999999</c:v>
                </c:pt>
                <c:pt idx="1476">
                  <c:v>-0.28593800000000003</c:v>
                </c:pt>
                <c:pt idx="1477">
                  <c:v>-0.27968799999999999</c:v>
                </c:pt>
                <c:pt idx="1478">
                  <c:v>-0.29531299999999999</c:v>
                </c:pt>
                <c:pt idx="1479">
                  <c:v>-0.28281200000000001</c:v>
                </c:pt>
                <c:pt idx="1480">
                  <c:v>-0.29062500000000002</c:v>
                </c:pt>
                <c:pt idx="1481">
                  <c:v>-0.29062500000000002</c:v>
                </c:pt>
                <c:pt idx="1482">
                  <c:v>-0.28437499999999999</c:v>
                </c:pt>
                <c:pt idx="1483">
                  <c:v>-0.27656199999999997</c:v>
                </c:pt>
                <c:pt idx="1484">
                  <c:v>-0.28437499999999999</c:v>
                </c:pt>
                <c:pt idx="1485">
                  <c:v>-0.28906199999999999</c:v>
                </c:pt>
                <c:pt idx="1486">
                  <c:v>-0.27031300000000003</c:v>
                </c:pt>
                <c:pt idx="1487">
                  <c:v>-0.28125</c:v>
                </c:pt>
                <c:pt idx="1488">
                  <c:v>-0.27031300000000003</c:v>
                </c:pt>
                <c:pt idx="1489">
                  <c:v>-0.27812500000000001</c:v>
                </c:pt>
                <c:pt idx="1490">
                  <c:v>-0.28593800000000003</c:v>
                </c:pt>
                <c:pt idx="1491">
                  <c:v>-0.28125</c:v>
                </c:pt>
                <c:pt idx="1492">
                  <c:v>-0.28593800000000003</c:v>
                </c:pt>
                <c:pt idx="1493">
                  <c:v>-0.28125</c:v>
                </c:pt>
                <c:pt idx="1494">
                  <c:v>-0.28281200000000001</c:v>
                </c:pt>
                <c:pt idx="1495">
                  <c:v>-0.296875</c:v>
                </c:pt>
                <c:pt idx="1496">
                  <c:v>-0.29531299999999999</c:v>
                </c:pt>
                <c:pt idx="1497">
                  <c:v>-0.28749999999999998</c:v>
                </c:pt>
                <c:pt idx="1498">
                  <c:v>-0.28593800000000003</c:v>
                </c:pt>
                <c:pt idx="1499">
                  <c:v>-0.28906199999999999</c:v>
                </c:pt>
                <c:pt idx="1500">
                  <c:v>-0.29531299999999999</c:v>
                </c:pt>
                <c:pt idx="1501">
                  <c:v>-0.29375000000000001</c:v>
                </c:pt>
                <c:pt idx="1502">
                  <c:v>-0.3</c:v>
                </c:pt>
                <c:pt idx="1503">
                  <c:v>-0.30312499999999998</c:v>
                </c:pt>
                <c:pt idx="1504">
                  <c:v>-0.29218699999999997</c:v>
                </c:pt>
                <c:pt idx="1505">
                  <c:v>-0.29531299999999999</c:v>
                </c:pt>
                <c:pt idx="1506">
                  <c:v>-0.29218699999999997</c:v>
                </c:pt>
                <c:pt idx="1507">
                  <c:v>-0.28749999999999998</c:v>
                </c:pt>
                <c:pt idx="1508">
                  <c:v>-0.28437499999999999</c:v>
                </c:pt>
                <c:pt idx="1509">
                  <c:v>-0.29062500000000002</c:v>
                </c:pt>
                <c:pt idx="1510">
                  <c:v>-0.29062500000000002</c:v>
                </c:pt>
                <c:pt idx="1511">
                  <c:v>-0.30781199999999997</c:v>
                </c:pt>
                <c:pt idx="1512">
                  <c:v>-0.30156300000000003</c:v>
                </c:pt>
                <c:pt idx="1513">
                  <c:v>-0.29375000000000001</c:v>
                </c:pt>
                <c:pt idx="1514">
                  <c:v>-0.30468800000000001</c:v>
                </c:pt>
                <c:pt idx="1515">
                  <c:v>-0.30312499999999998</c:v>
                </c:pt>
                <c:pt idx="1516">
                  <c:v>-0.28749999999999998</c:v>
                </c:pt>
                <c:pt idx="1517">
                  <c:v>-0.27968799999999999</c:v>
                </c:pt>
                <c:pt idx="1518">
                  <c:v>-0.28437499999999999</c:v>
                </c:pt>
                <c:pt idx="1519">
                  <c:v>-0.3</c:v>
                </c:pt>
                <c:pt idx="1520">
                  <c:v>-0.3</c:v>
                </c:pt>
                <c:pt idx="1521">
                  <c:v>-0.30468800000000001</c:v>
                </c:pt>
                <c:pt idx="1522">
                  <c:v>-0.30937500000000001</c:v>
                </c:pt>
                <c:pt idx="1523">
                  <c:v>-0.29062500000000002</c:v>
                </c:pt>
                <c:pt idx="1524">
                  <c:v>-0.28125</c:v>
                </c:pt>
                <c:pt idx="1525">
                  <c:v>-0.29218699999999997</c:v>
                </c:pt>
                <c:pt idx="1526">
                  <c:v>-0.296875</c:v>
                </c:pt>
                <c:pt idx="1527">
                  <c:v>-0.28593800000000003</c:v>
                </c:pt>
                <c:pt idx="1528">
                  <c:v>-0.29375000000000001</c:v>
                </c:pt>
                <c:pt idx="1529">
                  <c:v>-0.29375000000000001</c:v>
                </c:pt>
                <c:pt idx="1530">
                  <c:v>-0.29375000000000001</c:v>
                </c:pt>
                <c:pt idx="1531">
                  <c:v>-0.296875</c:v>
                </c:pt>
                <c:pt idx="1532">
                  <c:v>-0.30312499999999998</c:v>
                </c:pt>
                <c:pt idx="1533">
                  <c:v>-0.296875</c:v>
                </c:pt>
                <c:pt idx="1534">
                  <c:v>-0.29843700000000001</c:v>
                </c:pt>
                <c:pt idx="1535">
                  <c:v>-0.30781199999999997</c:v>
                </c:pt>
                <c:pt idx="1536">
                  <c:v>-0.3</c:v>
                </c:pt>
                <c:pt idx="1537">
                  <c:v>-0.28906199999999999</c:v>
                </c:pt>
                <c:pt idx="1538">
                  <c:v>-0.30468800000000001</c:v>
                </c:pt>
                <c:pt idx="1539">
                  <c:v>-0.28749999999999998</c:v>
                </c:pt>
                <c:pt idx="1540">
                  <c:v>-0.28437499999999999</c:v>
                </c:pt>
                <c:pt idx="1541">
                  <c:v>-0.29531299999999999</c:v>
                </c:pt>
                <c:pt idx="1542">
                  <c:v>-0.28281200000000001</c:v>
                </c:pt>
                <c:pt idx="1543">
                  <c:v>-0.28749999999999998</c:v>
                </c:pt>
                <c:pt idx="1544">
                  <c:v>-0.296875</c:v>
                </c:pt>
                <c:pt idx="1545">
                  <c:v>-0.29843700000000001</c:v>
                </c:pt>
                <c:pt idx="1546">
                  <c:v>-0.28125</c:v>
                </c:pt>
                <c:pt idx="1547">
                  <c:v>-0.28281200000000001</c:v>
                </c:pt>
                <c:pt idx="1548">
                  <c:v>-0.28749999999999998</c:v>
                </c:pt>
                <c:pt idx="1549">
                  <c:v>-0.28437499999999999</c:v>
                </c:pt>
                <c:pt idx="1550">
                  <c:v>-0.28281200000000001</c:v>
                </c:pt>
                <c:pt idx="1551">
                  <c:v>-0.29218699999999997</c:v>
                </c:pt>
                <c:pt idx="1552">
                  <c:v>-0.29375000000000001</c:v>
                </c:pt>
                <c:pt idx="1553">
                  <c:v>-0.28281200000000001</c:v>
                </c:pt>
                <c:pt idx="1554">
                  <c:v>-0.29218699999999997</c:v>
                </c:pt>
                <c:pt idx="1555">
                  <c:v>-0.28281200000000001</c:v>
                </c:pt>
                <c:pt idx="1556">
                  <c:v>-0.27968799999999999</c:v>
                </c:pt>
                <c:pt idx="1557">
                  <c:v>-0.28437499999999999</c:v>
                </c:pt>
                <c:pt idx="1558">
                  <c:v>-0.28749999999999998</c:v>
                </c:pt>
                <c:pt idx="1559">
                  <c:v>-0.30156300000000003</c:v>
                </c:pt>
                <c:pt idx="1560">
                  <c:v>-0.29531299999999999</c:v>
                </c:pt>
                <c:pt idx="1561">
                  <c:v>-0.29062500000000002</c:v>
                </c:pt>
                <c:pt idx="1562">
                  <c:v>-0.28281200000000001</c:v>
                </c:pt>
                <c:pt idx="1563">
                  <c:v>-0.27968799999999999</c:v>
                </c:pt>
                <c:pt idx="1564">
                  <c:v>-0.28125</c:v>
                </c:pt>
                <c:pt idx="1565">
                  <c:v>-0.27812500000000001</c:v>
                </c:pt>
                <c:pt idx="1566">
                  <c:v>-0.29218699999999997</c:v>
                </c:pt>
                <c:pt idx="1567">
                  <c:v>-0.28906199999999999</c:v>
                </c:pt>
                <c:pt idx="1568">
                  <c:v>-0.27656199999999997</c:v>
                </c:pt>
                <c:pt idx="1569">
                  <c:v>-0.28281200000000001</c:v>
                </c:pt>
                <c:pt idx="1570">
                  <c:v>-0.296875</c:v>
                </c:pt>
                <c:pt idx="1571">
                  <c:v>-0.29843700000000001</c:v>
                </c:pt>
                <c:pt idx="1572">
                  <c:v>-0.3</c:v>
                </c:pt>
                <c:pt idx="1573">
                  <c:v>-0.29531299999999999</c:v>
                </c:pt>
                <c:pt idx="1574">
                  <c:v>-0.29062500000000002</c:v>
                </c:pt>
                <c:pt idx="1575">
                  <c:v>-0.29375000000000001</c:v>
                </c:pt>
                <c:pt idx="1576">
                  <c:v>-0.296875</c:v>
                </c:pt>
                <c:pt idx="1577">
                  <c:v>-0.29062500000000002</c:v>
                </c:pt>
                <c:pt idx="1578">
                  <c:v>-0.28593800000000003</c:v>
                </c:pt>
                <c:pt idx="1579">
                  <c:v>-0.3</c:v>
                </c:pt>
                <c:pt idx="1580">
                  <c:v>-0.29218699999999997</c:v>
                </c:pt>
                <c:pt idx="1581">
                  <c:v>-0.29062500000000002</c:v>
                </c:pt>
                <c:pt idx="1582">
                  <c:v>-0.30156300000000003</c:v>
                </c:pt>
                <c:pt idx="1583">
                  <c:v>-0.30312499999999998</c:v>
                </c:pt>
                <c:pt idx="1584">
                  <c:v>-0.30781199999999997</c:v>
                </c:pt>
                <c:pt idx="1585">
                  <c:v>-0.29843700000000001</c:v>
                </c:pt>
                <c:pt idx="1586">
                  <c:v>-0.32031199999999999</c:v>
                </c:pt>
                <c:pt idx="1587">
                  <c:v>-0.30156300000000003</c:v>
                </c:pt>
                <c:pt idx="1588">
                  <c:v>-0.32187500000000002</c:v>
                </c:pt>
                <c:pt idx="1589">
                  <c:v>-0.31718800000000003</c:v>
                </c:pt>
                <c:pt idx="1590">
                  <c:v>-0.29843700000000001</c:v>
                </c:pt>
                <c:pt idx="1591">
                  <c:v>-0.29843700000000001</c:v>
                </c:pt>
                <c:pt idx="1592">
                  <c:v>-0.30781199999999997</c:v>
                </c:pt>
                <c:pt idx="1593">
                  <c:v>-0.30312499999999998</c:v>
                </c:pt>
                <c:pt idx="1594">
                  <c:v>-0.296875</c:v>
                </c:pt>
                <c:pt idx="1595">
                  <c:v>-0.29531299999999999</c:v>
                </c:pt>
                <c:pt idx="1596">
                  <c:v>-0.29218699999999997</c:v>
                </c:pt>
                <c:pt idx="1597">
                  <c:v>-0.28906199999999999</c:v>
                </c:pt>
                <c:pt idx="1598">
                  <c:v>-0.28593800000000003</c:v>
                </c:pt>
                <c:pt idx="1599">
                  <c:v>-0.28437499999999999</c:v>
                </c:pt>
                <c:pt idx="1600">
                  <c:v>-0.29531299999999999</c:v>
                </c:pt>
                <c:pt idx="1601">
                  <c:v>-0.296875</c:v>
                </c:pt>
                <c:pt idx="1602">
                  <c:v>-0.28437499999999999</c:v>
                </c:pt>
                <c:pt idx="1603">
                  <c:v>-0.296875</c:v>
                </c:pt>
                <c:pt idx="1604">
                  <c:v>-0.27812500000000001</c:v>
                </c:pt>
                <c:pt idx="1605">
                  <c:v>-0.28437499999999999</c:v>
                </c:pt>
                <c:pt idx="1606">
                  <c:v>-0.29843700000000001</c:v>
                </c:pt>
                <c:pt idx="1607">
                  <c:v>-0.28749999999999998</c:v>
                </c:pt>
                <c:pt idx="1608">
                  <c:v>-0.29375000000000001</c:v>
                </c:pt>
                <c:pt idx="1609">
                  <c:v>-0.28749999999999998</c:v>
                </c:pt>
                <c:pt idx="1610">
                  <c:v>-0.29843700000000001</c:v>
                </c:pt>
                <c:pt idx="1611">
                  <c:v>-0.30312499999999998</c:v>
                </c:pt>
                <c:pt idx="1612">
                  <c:v>-0.30312499999999998</c:v>
                </c:pt>
                <c:pt idx="1613">
                  <c:v>-0.3</c:v>
                </c:pt>
                <c:pt idx="1614">
                  <c:v>-0.29531299999999999</c:v>
                </c:pt>
                <c:pt idx="1615">
                  <c:v>-0.29375000000000001</c:v>
                </c:pt>
                <c:pt idx="1616">
                  <c:v>-0.28593800000000003</c:v>
                </c:pt>
                <c:pt idx="1617">
                  <c:v>-0.30156300000000003</c:v>
                </c:pt>
                <c:pt idx="1618">
                  <c:v>-0.28593800000000003</c:v>
                </c:pt>
                <c:pt idx="1619">
                  <c:v>-0.29218699999999997</c:v>
                </c:pt>
                <c:pt idx="1620">
                  <c:v>-0.29062500000000002</c:v>
                </c:pt>
                <c:pt idx="1621">
                  <c:v>-0.29062500000000002</c:v>
                </c:pt>
                <c:pt idx="1622">
                  <c:v>-0.30312499999999998</c:v>
                </c:pt>
                <c:pt idx="1623">
                  <c:v>-0.296875</c:v>
                </c:pt>
                <c:pt idx="1624">
                  <c:v>-0.29843700000000001</c:v>
                </c:pt>
                <c:pt idx="1625">
                  <c:v>-0.30781199999999997</c:v>
                </c:pt>
                <c:pt idx="1626">
                  <c:v>-0.31406200000000001</c:v>
                </c:pt>
                <c:pt idx="1627">
                  <c:v>-0.30156300000000003</c:v>
                </c:pt>
                <c:pt idx="1628">
                  <c:v>-0.296875</c:v>
                </c:pt>
                <c:pt idx="1629">
                  <c:v>-0.28906199999999999</c:v>
                </c:pt>
                <c:pt idx="1630">
                  <c:v>-0.28593800000000003</c:v>
                </c:pt>
                <c:pt idx="1631">
                  <c:v>-0.28749999999999998</c:v>
                </c:pt>
                <c:pt idx="1632">
                  <c:v>-0.29375000000000001</c:v>
                </c:pt>
                <c:pt idx="1633">
                  <c:v>-0.27968799999999999</c:v>
                </c:pt>
                <c:pt idx="1634">
                  <c:v>-0.28593800000000003</c:v>
                </c:pt>
                <c:pt idx="1635">
                  <c:v>-0.29531299999999999</c:v>
                </c:pt>
                <c:pt idx="1636">
                  <c:v>-0.29375000000000001</c:v>
                </c:pt>
                <c:pt idx="1637">
                  <c:v>-0.28437499999999999</c:v>
                </c:pt>
                <c:pt idx="1638">
                  <c:v>-0.29218699999999997</c:v>
                </c:pt>
                <c:pt idx="1639">
                  <c:v>-0.29843700000000001</c:v>
                </c:pt>
                <c:pt idx="1640">
                  <c:v>-0.29375000000000001</c:v>
                </c:pt>
                <c:pt idx="1641">
                  <c:v>-0.27656199999999997</c:v>
                </c:pt>
                <c:pt idx="1642">
                  <c:v>-0.28593800000000003</c:v>
                </c:pt>
                <c:pt idx="1643">
                  <c:v>-0.28593800000000003</c:v>
                </c:pt>
                <c:pt idx="1644">
                  <c:v>-0.28906199999999999</c:v>
                </c:pt>
                <c:pt idx="1645">
                  <c:v>-0.29218699999999997</c:v>
                </c:pt>
                <c:pt idx="1646">
                  <c:v>-0.29375000000000001</c:v>
                </c:pt>
                <c:pt idx="1647">
                  <c:v>-0.27968799999999999</c:v>
                </c:pt>
                <c:pt idx="1648">
                  <c:v>-0.29531299999999999</c:v>
                </c:pt>
                <c:pt idx="1649">
                  <c:v>-0.28125</c:v>
                </c:pt>
                <c:pt idx="1650">
                  <c:v>-0.27968799999999999</c:v>
                </c:pt>
                <c:pt idx="1651">
                  <c:v>-0.28437499999999999</c:v>
                </c:pt>
                <c:pt idx="1652">
                  <c:v>-0.29062500000000002</c:v>
                </c:pt>
                <c:pt idx="1653">
                  <c:v>-0.3</c:v>
                </c:pt>
                <c:pt idx="1654">
                  <c:v>-0.28437499999999999</c:v>
                </c:pt>
                <c:pt idx="1655">
                  <c:v>-0.28593800000000003</c:v>
                </c:pt>
                <c:pt idx="1656">
                  <c:v>-0.27968799999999999</c:v>
                </c:pt>
                <c:pt idx="1657">
                  <c:v>-0.29375000000000001</c:v>
                </c:pt>
                <c:pt idx="1658">
                  <c:v>-0.29062500000000002</c:v>
                </c:pt>
                <c:pt idx="1659">
                  <c:v>-0.28437499999999999</c:v>
                </c:pt>
                <c:pt idx="1660">
                  <c:v>-0.28906199999999999</c:v>
                </c:pt>
                <c:pt idx="1661">
                  <c:v>-0.3</c:v>
                </c:pt>
                <c:pt idx="1662">
                  <c:v>-0.29218699999999997</c:v>
                </c:pt>
                <c:pt idx="1663">
                  <c:v>-0.28437499999999999</c:v>
                </c:pt>
                <c:pt idx="1664">
                  <c:v>-0.29062500000000002</c:v>
                </c:pt>
                <c:pt idx="1665">
                  <c:v>-0.28749999999999998</c:v>
                </c:pt>
                <c:pt idx="1666">
                  <c:v>-0.28437499999999999</c:v>
                </c:pt>
                <c:pt idx="1667">
                  <c:v>-0.29218699999999997</c:v>
                </c:pt>
                <c:pt idx="1668">
                  <c:v>-0.28437499999999999</c:v>
                </c:pt>
                <c:pt idx="1669">
                  <c:v>-0.29062500000000002</c:v>
                </c:pt>
                <c:pt idx="1670">
                  <c:v>-0.296875</c:v>
                </c:pt>
                <c:pt idx="1671">
                  <c:v>-0.28906199999999999</c:v>
                </c:pt>
                <c:pt idx="1672">
                  <c:v>-0.29531299999999999</c:v>
                </c:pt>
                <c:pt idx="1673">
                  <c:v>-0.29531299999999999</c:v>
                </c:pt>
                <c:pt idx="1674">
                  <c:v>-0.28906199999999999</c:v>
                </c:pt>
                <c:pt idx="1675">
                  <c:v>-0.27656199999999997</c:v>
                </c:pt>
                <c:pt idx="1676">
                  <c:v>-0.28125</c:v>
                </c:pt>
                <c:pt idx="1677">
                  <c:v>-0.29062500000000002</c:v>
                </c:pt>
                <c:pt idx="1678">
                  <c:v>-0.27656199999999997</c:v>
                </c:pt>
                <c:pt idx="1679">
                  <c:v>-0.27812500000000001</c:v>
                </c:pt>
                <c:pt idx="1680">
                  <c:v>-0.27500000000000002</c:v>
                </c:pt>
                <c:pt idx="1681">
                  <c:v>-0.29375000000000001</c:v>
                </c:pt>
                <c:pt idx="1682">
                  <c:v>-0.29375000000000001</c:v>
                </c:pt>
                <c:pt idx="1683">
                  <c:v>-0.29062500000000002</c:v>
                </c:pt>
                <c:pt idx="1684">
                  <c:v>-0.28593800000000003</c:v>
                </c:pt>
                <c:pt idx="1685">
                  <c:v>-0.28749999999999998</c:v>
                </c:pt>
                <c:pt idx="1686">
                  <c:v>-0.28593800000000003</c:v>
                </c:pt>
                <c:pt idx="1687">
                  <c:v>-0.28281200000000001</c:v>
                </c:pt>
                <c:pt idx="1688">
                  <c:v>-0.28281200000000001</c:v>
                </c:pt>
                <c:pt idx="1689">
                  <c:v>-0.28125</c:v>
                </c:pt>
                <c:pt idx="1690">
                  <c:v>-0.28125</c:v>
                </c:pt>
                <c:pt idx="1691">
                  <c:v>-0.28906199999999999</c:v>
                </c:pt>
                <c:pt idx="1692">
                  <c:v>-0.29218699999999997</c:v>
                </c:pt>
                <c:pt idx="1693">
                  <c:v>-0.27812500000000001</c:v>
                </c:pt>
                <c:pt idx="1694">
                  <c:v>-0.28749999999999998</c:v>
                </c:pt>
                <c:pt idx="1695">
                  <c:v>-0.29062500000000002</c:v>
                </c:pt>
                <c:pt idx="1696">
                  <c:v>-0.28437499999999999</c:v>
                </c:pt>
                <c:pt idx="1697">
                  <c:v>-0.29531299999999999</c:v>
                </c:pt>
                <c:pt idx="1698">
                  <c:v>-0.29375000000000001</c:v>
                </c:pt>
                <c:pt idx="1699">
                  <c:v>-0.28749999999999998</c:v>
                </c:pt>
                <c:pt idx="1700">
                  <c:v>-0.28281200000000001</c:v>
                </c:pt>
                <c:pt idx="1701">
                  <c:v>-0.29375000000000001</c:v>
                </c:pt>
                <c:pt idx="1702">
                  <c:v>-0.29375000000000001</c:v>
                </c:pt>
                <c:pt idx="1703">
                  <c:v>-0.29062500000000002</c:v>
                </c:pt>
                <c:pt idx="1704">
                  <c:v>-0.29375000000000001</c:v>
                </c:pt>
                <c:pt idx="1705">
                  <c:v>-0.28125</c:v>
                </c:pt>
                <c:pt idx="1706">
                  <c:v>-0.28749999999999998</c:v>
                </c:pt>
                <c:pt idx="1707">
                  <c:v>-0.29375000000000001</c:v>
                </c:pt>
                <c:pt idx="1708">
                  <c:v>-0.29375000000000001</c:v>
                </c:pt>
                <c:pt idx="1709">
                  <c:v>-0.29062500000000002</c:v>
                </c:pt>
                <c:pt idx="1710">
                  <c:v>-0.28749999999999998</c:v>
                </c:pt>
                <c:pt idx="1711">
                  <c:v>-0.29531299999999999</c:v>
                </c:pt>
                <c:pt idx="1712">
                  <c:v>-0.28125</c:v>
                </c:pt>
                <c:pt idx="1713">
                  <c:v>-0.27968799999999999</c:v>
                </c:pt>
                <c:pt idx="1714">
                  <c:v>-0.29218699999999997</c:v>
                </c:pt>
                <c:pt idx="1715">
                  <c:v>-0.30312499999999998</c:v>
                </c:pt>
                <c:pt idx="1716">
                  <c:v>-0.30156300000000003</c:v>
                </c:pt>
                <c:pt idx="1717">
                  <c:v>-0.29843700000000001</c:v>
                </c:pt>
                <c:pt idx="1718">
                  <c:v>-0.29843700000000001</c:v>
                </c:pt>
                <c:pt idx="1719">
                  <c:v>-0.29218699999999997</c:v>
                </c:pt>
                <c:pt idx="1720">
                  <c:v>-0.29218699999999997</c:v>
                </c:pt>
                <c:pt idx="1721">
                  <c:v>-0.27500000000000002</c:v>
                </c:pt>
                <c:pt idx="1722">
                  <c:v>-0.28125</c:v>
                </c:pt>
                <c:pt idx="1723">
                  <c:v>-0.296875</c:v>
                </c:pt>
                <c:pt idx="1724">
                  <c:v>-0.27656199999999997</c:v>
                </c:pt>
                <c:pt idx="1725">
                  <c:v>-0.28906199999999999</c:v>
                </c:pt>
                <c:pt idx="1726">
                  <c:v>-0.28125</c:v>
                </c:pt>
                <c:pt idx="1727">
                  <c:v>-0.28281200000000001</c:v>
                </c:pt>
                <c:pt idx="1728">
                  <c:v>-0.3</c:v>
                </c:pt>
                <c:pt idx="1729">
                  <c:v>-0.28125</c:v>
                </c:pt>
                <c:pt idx="1730">
                  <c:v>-0.28593800000000003</c:v>
                </c:pt>
                <c:pt idx="1731">
                  <c:v>-0.29218699999999997</c:v>
                </c:pt>
                <c:pt idx="1732">
                  <c:v>-0.27656199999999997</c:v>
                </c:pt>
                <c:pt idx="1733">
                  <c:v>-0.27968799999999999</c:v>
                </c:pt>
                <c:pt idx="1734">
                  <c:v>-0.28437499999999999</c:v>
                </c:pt>
                <c:pt idx="1735">
                  <c:v>-0.29062500000000002</c:v>
                </c:pt>
                <c:pt idx="1736">
                  <c:v>-0.29062500000000002</c:v>
                </c:pt>
                <c:pt idx="1737">
                  <c:v>-0.29843700000000001</c:v>
                </c:pt>
                <c:pt idx="1738">
                  <c:v>-0.28749999999999998</c:v>
                </c:pt>
                <c:pt idx="1739">
                  <c:v>-0.28906199999999999</c:v>
                </c:pt>
                <c:pt idx="1740">
                  <c:v>-0.29062500000000002</c:v>
                </c:pt>
                <c:pt idx="1741">
                  <c:v>-0.29843700000000001</c:v>
                </c:pt>
                <c:pt idx="1742">
                  <c:v>-0.28906199999999999</c:v>
                </c:pt>
                <c:pt idx="1743">
                  <c:v>-0.29062500000000002</c:v>
                </c:pt>
                <c:pt idx="1744">
                  <c:v>-0.29531299999999999</c:v>
                </c:pt>
                <c:pt idx="1745">
                  <c:v>-0.296875</c:v>
                </c:pt>
                <c:pt idx="1746">
                  <c:v>-0.29218699999999997</c:v>
                </c:pt>
                <c:pt idx="1747">
                  <c:v>-0.29218699999999997</c:v>
                </c:pt>
                <c:pt idx="1748">
                  <c:v>-0.28125</c:v>
                </c:pt>
                <c:pt idx="1749">
                  <c:v>-0.28749999999999998</c:v>
                </c:pt>
                <c:pt idx="1750">
                  <c:v>-0.28125</c:v>
                </c:pt>
                <c:pt idx="1751">
                  <c:v>-0.296875</c:v>
                </c:pt>
                <c:pt idx="1752">
                  <c:v>-0.29531299999999999</c:v>
                </c:pt>
                <c:pt idx="1753">
                  <c:v>-0.28593800000000003</c:v>
                </c:pt>
                <c:pt idx="1754">
                  <c:v>-0.29531299999999999</c:v>
                </c:pt>
                <c:pt idx="1755">
                  <c:v>-0.29062500000000002</c:v>
                </c:pt>
                <c:pt idx="1756">
                  <c:v>-0.28437499999999999</c:v>
                </c:pt>
                <c:pt idx="1757">
                  <c:v>-0.29843700000000001</c:v>
                </c:pt>
                <c:pt idx="1758">
                  <c:v>-0.29375000000000001</c:v>
                </c:pt>
                <c:pt idx="1759">
                  <c:v>-0.28437499999999999</c:v>
                </c:pt>
                <c:pt idx="1760">
                  <c:v>-0.28281200000000001</c:v>
                </c:pt>
                <c:pt idx="1761">
                  <c:v>-0.29375000000000001</c:v>
                </c:pt>
                <c:pt idx="1762">
                  <c:v>-0.28593800000000003</c:v>
                </c:pt>
                <c:pt idx="1763">
                  <c:v>-0.28906199999999999</c:v>
                </c:pt>
                <c:pt idx="1764">
                  <c:v>-0.29375000000000001</c:v>
                </c:pt>
                <c:pt idx="1765">
                  <c:v>-0.28281200000000001</c:v>
                </c:pt>
                <c:pt idx="1766">
                  <c:v>-0.28125</c:v>
                </c:pt>
                <c:pt idx="1767">
                  <c:v>-0.28749999999999998</c:v>
                </c:pt>
                <c:pt idx="1768">
                  <c:v>-0.28437499999999999</c:v>
                </c:pt>
                <c:pt idx="1769">
                  <c:v>-0.27968799999999999</c:v>
                </c:pt>
                <c:pt idx="1770">
                  <c:v>-0.27656199999999997</c:v>
                </c:pt>
                <c:pt idx="1771">
                  <c:v>-0.28437499999999999</c:v>
                </c:pt>
                <c:pt idx="1772">
                  <c:v>-0.28593800000000003</c:v>
                </c:pt>
                <c:pt idx="1773">
                  <c:v>-0.27656199999999997</c:v>
                </c:pt>
                <c:pt idx="1774">
                  <c:v>-0.3125</c:v>
                </c:pt>
                <c:pt idx="1775">
                  <c:v>-0.29062500000000002</c:v>
                </c:pt>
                <c:pt idx="1776">
                  <c:v>-0.30312499999999998</c:v>
                </c:pt>
                <c:pt idx="1777">
                  <c:v>-0.27968799999999999</c:v>
                </c:pt>
                <c:pt idx="1778">
                  <c:v>-0.27656199999999997</c:v>
                </c:pt>
                <c:pt idx="1779">
                  <c:v>-0.28906199999999999</c:v>
                </c:pt>
                <c:pt idx="1780">
                  <c:v>-0.29375000000000001</c:v>
                </c:pt>
                <c:pt idx="1781">
                  <c:v>-0.27343800000000001</c:v>
                </c:pt>
                <c:pt idx="1782">
                  <c:v>-0.28749999999999998</c:v>
                </c:pt>
                <c:pt idx="1783">
                  <c:v>-0.3</c:v>
                </c:pt>
                <c:pt idx="1784">
                  <c:v>-0.28749999999999998</c:v>
                </c:pt>
                <c:pt idx="1785">
                  <c:v>-0.29843700000000001</c:v>
                </c:pt>
                <c:pt idx="1786">
                  <c:v>-0.3</c:v>
                </c:pt>
                <c:pt idx="1787">
                  <c:v>-0.29062500000000002</c:v>
                </c:pt>
                <c:pt idx="1788">
                  <c:v>-0.29062500000000002</c:v>
                </c:pt>
                <c:pt idx="1789">
                  <c:v>-0.29218699999999997</c:v>
                </c:pt>
                <c:pt idx="1790">
                  <c:v>-0.28749999999999998</c:v>
                </c:pt>
                <c:pt idx="1791">
                  <c:v>-0.30156300000000003</c:v>
                </c:pt>
                <c:pt idx="1792">
                  <c:v>-0.26718700000000001</c:v>
                </c:pt>
                <c:pt idx="1793">
                  <c:v>-0.28125</c:v>
                </c:pt>
                <c:pt idx="1794">
                  <c:v>-0.27968799999999999</c:v>
                </c:pt>
                <c:pt idx="1795">
                  <c:v>-0.296875</c:v>
                </c:pt>
                <c:pt idx="1796">
                  <c:v>-0.30781199999999997</c:v>
                </c:pt>
                <c:pt idx="1797">
                  <c:v>-0.30781199999999997</c:v>
                </c:pt>
                <c:pt idx="1798">
                  <c:v>-0.296875</c:v>
                </c:pt>
                <c:pt idx="1799">
                  <c:v>-0.28437499999999999</c:v>
                </c:pt>
                <c:pt idx="1800">
                  <c:v>-0.29218699999999997</c:v>
                </c:pt>
                <c:pt idx="1801">
                  <c:v>-0.28906199999999999</c:v>
                </c:pt>
                <c:pt idx="1802">
                  <c:v>-0.28593800000000003</c:v>
                </c:pt>
                <c:pt idx="1803">
                  <c:v>-0.29843700000000001</c:v>
                </c:pt>
                <c:pt idx="1804">
                  <c:v>-0.28749999999999998</c:v>
                </c:pt>
                <c:pt idx="1805">
                  <c:v>-0.29843700000000001</c:v>
                </c:pt>
                <c:pt idx="1806">
                  <c:v>-0.27500000000000002</c:v>
                </c:pt>
                <c:pt idx="1807">
                  <c:v>-0.29375000000000001</c:v>
                </c:pt>
                <c:pt idx="1808">
                  <c:v>-0.28749999999999998</c:v>
                </c:pt>
                <c:pt idx="1809">
                  <c:v>-0.29375000000000001</c:v>
                </c:pt>
                <c:pt idx="1810">
                  <c:v>-0.296875</c:v>
                </c:pt>
                <c:pt idx="1811">
                  <c:v>-0.29375000000000001</c:v>
                </c:pt>
                <c:pt idx="1812">
                  <c:v>-0.29843700000000001</c:v>
                </c:pt>
                <c:pt idx="1813">
                  <c:v>-0.29375000000000001</c:v>
                </c:pt>
                <c:pt idx="1814">
                  <c:v>-0.29062500000000002</c:v>
                </c:pt>
                <c:pt idx="1815">
                  <c:v>-0.29531299999999999</c:v>
                </c:pt>
                <c:pt idx="1816">
                  <c:v>-0.28906199999999999</c:v>
                </c:pt>
                <c:pt idx="1817">
                  <c:v>-0.28437499999999999</c:v>
                </c:pt>
                <c:pt idx="1818">
                  <c:v>-0.28437499999999999</c:v>
                </c:pt>
                <c:pt idx="1819">
                  <c:v>-0.28906199999999999</c:v>
                </c:pt>
                <c:pt idx="1820">
                  <c:v>-0.27500000000000002</c:v>
                </c:pt>
                <c:pt idx="1821">
                  <c:v>-0.27812500000000001</c:v>
                </c:pt>
                <c:pt idx="1822">
                  <c:v>-0.28593800000000003</c:v>
                </c:pt>
                <c:pt idx="1823">
                  <c:v>-0.28437499999999999</c:v>
                </c:pt>
                <c:pt idx="1824">
                  <c:v>-0.29062500000000002</c:v>
                </c:pt>
                <c:pt idx="1825">
                  <c:v>-0.29531299999999999</c:v>
                </c:pt>
                <c:pt idx="1826">
                  <c:v>-0.28125</c:v>
                </c:pt>
                <c:pt idx="1827">
                  <c:v>-0.28281200000000001</c:v>
                </c:pt>
                <c:pt idx="1828">
                  <c:v>-0.28593800000000003</c:v>
                </c:pt>
                <c:pt idx="1829">
                  <c:v>-0.3</c:v>
                </c:pt>
                <c:pt idx="1830">
                  <c:v>-0.29375000000000001</c:v>
                </c:pt>
                <c:pt idx="1831">
                  <c:v>-0.28281200000000001</c:v>
                </c:pt>
                <c:pt idx="1832">
                  <c:v>-0.29375000000000001</c:v>
                </c:pt>
                <c:pt idx="1833">
                  <c:v>-0.28281200000000001</c:v>
                </c:pt>
                <c:pt idx="1834">
                  <c:v>-0.28125</c:v>
                </c:pt>
                <c:pt idx="1835">
                  <c:v>-0.29375000000000001</c:v>
                </c:pt>
                <c:pt idx="1836">
                  <c:v>-0.28593800000000003</c:v>
                </c:pt>
                <c:pt idx="1837">
                  <c:v>-0.27500000000000002</c:v>
                </c:pt>
                <c:pt idx="1838">
                  <c:v>-0.28437499999999999</c:v>
                </c:pt>
                <c:pt idx="1839">
                  <c:v>-0.27500000000000002</c:v>
                </c:pt>
                <c:pt idx="1840">
                  <c:v>-0.28125</c:v>
                </c:pt>
                <c:pt idx="1841">
                  <c:v>-0.28125</c:v>
                </c:pt>
                <c:pt idx="1842">
                  <c:v>-0.29531299999999999</c:v>
                </c:pt>
                <c:pt idx="1843">
                  <c:v>-0.29218699999999997</c:v>
                </c:pt>
                <c:pt idx="1844">
                  <c:v>-0.28593800000000003</c:v>
                </c:pt>
                <c:pt idx="1845">
                  <c:v>-0.28749999999999998</c:v>
                </c:pt>
                <c:pt idx="1846">
                  <c:v>-0.28437499999999999</c:v>
                </c:pt>
                <c:pt idx="1847">
                  <c:v>-0.28749999999999998</c:v>
                </c:pt>
                <c:pt idx="1848">
                  <c:v>-0.29218699999999997</c:v>
                </c:pt>
                <c:pt idx="1849">
                  <c:v>-0.28749999999999998</c:v>
                </c:pt>
                <c:pt idx="1850">
                  <c:v>-0.28593800000000003</c:v>
                </c:pt>
                <c:pt idx="1851">
                  <c:v>-0.27656199999999997</c:v>
                </c:pt>
                <c:pt idx="1852">
                  <c:v>-0.27968799999999999</c:v>
                </c:pt>
                <c:pt idx="1853">
                  <c:v>-0.27031300000000003</c:v>
                </c:pt>
                <c:pt idx="1854">
                  <c:v>-0.27656199999999997</c:v>
                </c:pt>
                <c:pt idx="1855">
                  <c:v>-0.27812500000000001</c:v>
                </c:pt>
                <c:pt idx="1856">
                  <c:v>-0.28281200000000001</c:v>
                </c:pt>
                <c:pt idx="1857">
                  <c:v>-0.28749999999999998</c:v>
                </c:pt>
                <c:pt idx="1858">
                  <c:v>-0.27812500000000001</c:v>
                </c:pt>
                <c:pt idx="1859">
                  <c:v>-0.29218699999999997</c:v>
                </c:pt>
                <c:pt idx="1860">
                  <c:v>-0.27656199999999997</c:v>
                </c:pt>
                <c:pt idx="1861">
                  <c:v>-0.28593800000000003</c:v>
                </c:pt>
                <c:pt idx="1862">
                  <c:v>-0.27812500000000001</c:v>
                </c:pt>
                <c:pt idx="1863">
                  <c:v>-0.27343800000000001</c:v>
                </c:pt>
                <c:pt idx="1864">
                  <c:v>-0.28281200000000001</c:v>
                </c:pt>
                <c:pt idx="1865">
                  <c:v>-0.27968799999999999</c:v>
                </c:pt>
                <c:pt idx="1866">
                  <c:v>-0.28593800000000003</c:v>
                </c:pt>
                <c:pt idx="1867">
                  <c:v>-0.28749999999999998</c:v>
                </c:pt>
                <c:pt idx="1868">
                  <c:v>-0.29062500000000002</c:v>
                </c:pt>
                <c:pt idx="1869">
                  <c:v>-0.28437499999999999</c:v>
                </c:pt>
                <c:pt idx="1870">
                  <c:v>-0.26874999999999999</c:v>
                </c:pt>
                <c:pt idx="1871">
                  <c:v>-0.27968799999999999</c:v>
                </c:pt>
                <c:pt idx="1872">
                  <c:v>-0.29062500000000002</c:v>
                </c:pt>
                <c:pt idx="1873">
                  <c:v>-0.29531299999999999</c:v>
                </c:pt>
                <c:pt idx="1874">
                  <c:v>-0.29375000000000001</c:v>
                </c:pt>
                <c:pt idx="1875">
                  <c:v>-0.30312499999999998</c:v>
                </c:pt>
                <c:pt idx="1876">
                  <c:v>-0.3</c:v>
                </c:pt>
                <c:pt idx="1877">
                  <c:v>-0.296875</c:v>
                </c:pt>
                <c:pt idx="1878">
                  <c:v>-0.28749999999999998</c:v>
                </c:pt>
                <c:pt idx="1879">
                  <c:v>-0.27656199999999997</c:v>
                </c:pt>
                <c:pt idx="1880">
                  <c:v>-0.28125</c:v>
                </c:pt>
                <c:pt idx="1881">
                  <c:v>-0.296875</c:v>
                </c:pt>
                <c:pt idx="1882">
                  <c:v>-0.296875</c:v>
                </c:pt>
                <c:pt idx="1883">
                  <c:v>-0.29218699999999997</c:v>
                </c:pt>
                <c:pt idx="1884">
                  <c:v>-0.29531299999999999</c:v>
                </c:pt>
                <c:pt idx="1885">
                  <c:v>-0.28906199999999999</c:v>
                </c:pt>
                <c:pt idx="1886">
                  <c:v>-0.29531299999999999</c:v>
                </c:pt>
                <c:pt idx="1887">
                  <c:v>-0.29375000000000001</c:v>
                </c:pt>
                <c:pt idx="1888">
                  <c:v>-0.27968799999999999</c:v>
                </c:pt>
                <c:pt idx="1889">
                  <c:v>-0.29531299999999999</c:v>
                </c:pt>
                <c:pt idx="1890">
                  <c:v>-0.28593800000000003</c:v>
                </c:pt>
                <c:pt idx="1891">
                  <c:v>-0.29531299999999999</c:v>
                </c:pt>
                <c:pt idx="1892">
                  <c:v>-0.28906199999999999</c:v>
                </c:pt>
                <c:pt idx="1893">
                  <c:v>-0.29531299999999999</c:v>
                </c:pt>
                <c:pt idx="1894">
                  <c:v>-0.296875</c:v>
                </c:pt>
                <c:pt idx="1895">
                  <c:v>-0.28906199999999999</c:v>
                </c:pt>
                <c:pt idx="1896">
                  <c:v>-0.30156300000000003</c:v>
                </c:pt>
                <c:pt idx="1897">
                  <c:v>-0.29375000000000001</c:v>
                </c:pt>
                <c:pt idx="1898">
                  <c:v>-0.28906199999999999</c:v>
                </c:pt>
                <c:pt idx="1899">
                  <c:v>-0.28593800000000003</c:v>
                </c:pt>
                <c:pt idx="1900">
                  <c:v>-0.29375000000000001</c:v>
                </c:pt>
                <c:pt idx="1901">
                  <c:v>-0.3</c:v>
                </c:pt>
                <c:pt idx="1902">
                  <c:v>-0.29843700000000001</c:v>
                </c:pt>
                <c:pt idx="1903">
                  <c:v>-0.28593800000000003</c:v>
                </c:pt>
                <c:pt idx="1904">
                  <c:v>-0.30156300000000003</c:v>
                </c:pt>
                <c:pt idx="1905">
                  <c:v>-0.30156300000000003</c:v>
                </c:pt>
                <c:pt idx="1906">
                  <c:v>-0.30468800000000001</c:v>
                </c:pt>
                <c:pt idx="1907">
                  <c:v>-0.29218699999999997</c:v>
                </c:pt>
                <c:pt idx="1908">
                  <c:v>-0.28749999999999998</c:v>
                </c:pt>
                <c:pt idx="1909">
                  <c:v>-0.30937500000000001</c:v>
                </c:pt>
                <c:pt idx="1910">
                  <c:v>-0.30312499999999998</c:v>
                </c:pt>
                <c:pt idx="1911">
                  <c:v>-0.30312499999999998</c:v>
                </c:pt>
                <c:pt idx="1912">
                  <c:v>-0.29843700000000001</c:v>
                </c:pt>
                <c:pt idx="1913">
                  <c:v>-0.3</c:v>
                </c:pt>
                <c:pt idx="1914">
                  <c:v>-0.296875</c:v>
                </c:pt>
                <c:pt idx="1915">
                  <c:v>-0.29531299999999999</c:v>
                </c:pt>
                <c:pt idx="1916">
                  <c:v>-0.29531299999999999</c:v>
                </c:pt>
                <c:pt idx="1917">
                  <c:v>-0.29843700000000001</c:v>
                </c:pt>
                <c:pt idx="1918">
                  <c:v>-0.29531299999999999</c:v>
                </c:pt>
                <c:pt idx="1919">
                  <c:v>-0.28593800000000003</c:v>
                </c:pt>
                <c:pt idx="1920">
                  <c:v>-0.31406200000000001</c:v>
                </c:pt>
                <c:pt idx="1921">
                  <c:v>-0.296875</c:v>
                </c:pt>
                <c:pt idx="1922">
                  <c:v>-0.30468800000000001</c:v>
                </c:pt>
                <c:pt idx="1923">
                  <c:v>-0.29218699999999997</c:v>
                </c:pt>
                <c:pt idx="1924">
                  <c:v>-0.29531299999999999</c:v>
                </c:pt>
                <c:pt idx="1925">
                  <c:v>-0.3</c:v>
                </c:pt>
                <c:pt idx="1926">
                  <c:v>-0.29062500000000002</c:v>
                </c:pt>
                <c:pt idx="1927">
                  <c:v>-0.3</c:v>
                </c:pt>
                <c:pt idx="1928">
                  <c:v>-0.29375000000000001</c:v>
                </c:pt>
                <c:pt idx="1929">
                  <c:v>-0.29843700000000001</c:v>
                </c:pt>
                <c:pt idx="1930">
                  <c:v>-0.28749999999999998</c:v>
                </c:pt>
                <c:pt idx="1931">
                  <c:v>-0.28593800000000003</c:v>
                </c:pt>
                <c:pt idx="1932">
                  <c:v>-0.3</c:v>
                </c:pt>
                <c:pt idx="1933">
                  <c:v>-0.30156300000000003</c:v>
                </c:pt>
                <c:pt idx="1934">
                  <c:v>-0.29843700000000001</c:v>
                </c:pt>
                <c:pt idx="1935">
                  <c:v>-0.30781199999999997</c:v>
                </c:pt>
                <c:pt idx="1936">
                  <c:v>-0.30781199999999997</c:v>
                </c:pt>
                <c:pt idx="1937">
                  <c:v>-0.29843700000000001</c:v>
                </c:pt>
                <c:pt idx="1938">
                  <c:v>-0.3</c:v>
                </c:pt>
                <c:pt idx="1939">
                  <c:v>-0.3</c:v>
                </c:pt>
                <c:pt idx="1940">
                  <c:v>-0.29375000000000001</c:v>
                </c:pt>
                <c:pt idx="1941">
                  <c:v>-0.28906199999999999</c:v>
                </c:pt>
                <c:pt idx="1942">
                  <c:v>-0.28125</c:v>
                </c:pt>
                <c:pt idx="1943">
                  <c:v>-0.28906199999999999</c:v>
                </c:pt>
                <c:pt idx="1944">
                  <c:v>-0.30468800000000001</c:v>
                </c:pt>
                <c:pt idx="1945">
                  <c:v>-0.3</c:v>
                </c:pt>
                <c:pt idx="1946">
                  <c:v>-0.30312499999999998</c:v>
                </c:pt>
                <c:pt idx="1947">
                  <c:v>-0.29062500000000002</c:v>
                </c:pt>
                <c:pt idx="1948">
                  <c:v>-0.29375000000000001</c:v>
                </c:pt>
                <c:pt idx="1949">
                  <c:v>-0.29375000000000001</c:v>
                </c:pt>
                <c:pt idx="1950">
                  <c:v>-0.29062500000000002</c:v>
                </c:pt>
                <c:pt idx="1951">
                  <c:v>-0.28906199999999999</c:v>
                </c:pt>
                <c:pt idx="1952">
                  <c:v>-0.29531299999999999</c:v>
                </c:pt>
                <c:pt idx="1953">
                  <c:v>-0.28281200000000001</c:v>
                </c:pt>
                <c:pt idx="1954">
                  <c:v>-0.28749999999999998</c:v>
                </c:pt>
                <c:pt idx="1955">
                  <c:v>-0.29843700000000001</c:v>
                </c:pt>
                <c:pt idx="1956">
                  <c:v>-0.296875</c:v>
                </c:pt>
                <c:pt idx="1957">
                  <c:v>-0.28593800000000003</c:v>
                </c:pt>
                <c:pt idx="1958">
                  <c:v>-0.29843700000000001</c:v>
                </c:pt>
                <c:pt idx="1959">
                  <c:v>-0.28125</c:v>
                </c:pt>
                <c:pt idx="1960">
                  <c:v>-0.29218699999999997</c:v>
                </c:pt>
                <c:pt idx="1961">
                  <c:v>-0.29375000000000001</c:v>
                </c:pt>
                <c:pt idx="1962">
                  <c:v>-0.29531299999999999</c:v>
                </c:pt>
                <c:pt idx="1963">
                  <c:v>-0.28749999999999998</c:v>
                </c:pt>
                <c:pt idx="1964">
                  <c:v>-0.28593800000000003</c:v>
                </c:pt>
                <c:pt idx="1965">
                  <c:v>-0.29218699999999997</c:v>
                </c:pt>
                <c:pt idx="1966">
                  <c:v>-0.3</c:v>
                </c:pt>
                <c:pt idx="1967">
                  <c:v>-0.29531299999999999</c:v>
                </c:pt>
                <c:pt idx="1968">
                  <c:v>-0.29375000000000001</c:v>
                </c:pt>
                <c:pt idx="1969">
                  <c:v>-0.31093799999999999</c:v>
                </c:pt>
                <c:pt idx="1970">
                  <c:v>-0.30937500000000001</c:v>
                </c:pt>
                <c:pt idx="1971">
                  <c:v>-0.28437499999999999</c:v>
                </c:pt>
                <c:pt idx="1972">
                  <c:v>-0.29218699999999997</c:v>
                </c:pt>
                <c:pt idx="1973">
                  <c:v>-0.28906199999999999</c:v>
                </c:pt>
                <c:pt idx="1974">
                  <c:v>-0.296875</c:v>
                </c:pt>
                <c:pt idx="1975">
                  <c:v>-0.28437499999999999</c:v>
                </c:pt>
                <c:pt idx="1976">
                  <c:v>-0.29531299999999999</c:v>
                </c:pt>
                <c:pt idx="1977">
                  <c:v>-0.28125</c:v>
                </c:pt>
                <c:pt idx="1978">
                  <c:v>-0.27812500000000001</c:v>
                </c:pt>
                <c:pt idx="1979">
                  <c:v>-0.28906199999999999</c:v>
                </c:pt>
                <c:pt idx="1980">
                  <c:v>-0.29843700000000001</c:v>
                </c:pt>
                <c:pt idx="1981">
                  <c:v>-0.28906199999999999</c:v>
                </c:pt>
                <c:pt idx="1982">
                  <c:v>-0.28437499999999999</c:v>
                </c:pt>
                <c:pt idx="1983">
                  <c:v>-0.27656199999999997</c:v>
                </c:pt>
                <c:pt idx="1984">
                  <c:v>-0.29062500000000002</c:v>
                </c:pt>
                <c:pt idx="1985">
                  <c:v>-0.27656199999999997</c:v>
                </c:pt>
                <c:pt idx="1986">
                  <c:v>-0.28125</c:v>
                </c:pt>
                <c:pt idx="1987">
                  <c:v>-0.296875</c:v>
                </c:pt>
                <c:pt idx="1988">
                  <c:v>-0.28906199999999999</c:v>
                </c:pt>
                <c:pt idx="1989">
                  <c:v>-0.29375000000000001</c:v>
                </c:pt>
                <c:pt idx="1990">
                  <c:v>-0.30156300000000003</c:v>
                </c:pt>
                <c:pt idx="1991">
                  <c:v>-0.29375000000000001</c:v>
                </c:pt>
                <c:pt idx="1992">
                  <c:v>-0.29843700000000001</c:v>
                </c:pt>
                <c:pt idx="1993">
                  <c:v>-0.29531299999999999</c:v>
                </c:pt>
                <c:pt idx="1994">
                  <c:v>-0.29062500000000002</c:v>
                </c:pt>
                <c:pt idx="1995">
                  <c:v>-0.29531299999999999</c:v>
                </c:pt>
                <c:pt idx="1996">
                  <c:v>-0.29062500000000002</c:v>
                </c:pt>
                <c:pt idx="1997">
                  <c:v>-0.29062500000000002</c:v>
                </c:pt>
                <c:pt idx="1998">
                  <c:v>-0.29062500000000002</c:v>
                </c:pt>
                <c:pt idx="1999">
                  <c:v>-0.28437499999999999</c:v>
                </c:pt>
                <c:pt idx="2000">
                  <c:v>-0.27812500000000001</c:v>
                </c:pt>
                <c:pt idx="2001">
                  <c:v>-0.28125</c:v>
                </c:pt>
                <c:pt idx="2002">
                  <c:v>-0.28749999999999998</c:v>
                </c:pt>
                <c:pt idx="2003">
                  <c:v>-0.29218699999999997</c:v>
                </c:pt>
                <c:pt idx="2004">
                  <c:v>-0.28125</c:v>
                </c:pt>
                <c:pt idx="2005">
                  <c:v>-0.296875</c:v>
                </c:pt>
                <c:pt idx="2006">
                  <c:v>-0.28593800000000003</c:v>
                </c:pt>
                <c:pt idx="2007">
                  <c:v>-0.27031300000000003</c:v>
                </c:pt>
                <c:pt idx="2008">
                  <c:v>-0.28437499999999999</c:v>
                </c:pt>
                <c:pt idx="2009">
                  <c:v>-0.27656199999999997</c:v>
                </c:pt>
                <c:pt idx="2010">
                  <c:v>-0.29218699999999997</c:v>
                </c:pt>
                <c:pt idx="2011">
                  <c:v>-0.27500000000000002</c:v>
                </c:pt>
                <c:pt idx="2012">
                  <c:v>-0.28437499999999999</c:v>
                </c:pt>
                <c:pt idx="2013">
                  <c:v>-0.28906199999999999</c:v>
                </c:pt>
                <c:pt idx="2014">
                  <c:v>-0.29062500000000002</c:v>
                </c:pt>
                <c:pt idx="2015">
                  <c:v>-0.28125</c:v>
                </c:pt>
                <c:pt idx="2016">
                  <c:v>-0.28125</c:v>
                </c:pt>
                <c:pt idx="2017">
                  <c:v>-0.28281200000000001</c:v>
                </c:pt>
                <c:pt idx="2018">
                  <c:v>-0.28593800000000003</c:v>
                </c:pt>
                <c:pt idx="2019">
                  <c:v>-0.3</c:v>
                </c:pt>
                <c:pt idx="2020">
                  <c:v>-0.27968799999999999</c:v>
                </c:pt>
                <c:pt idx="2021">
                  <c:v>-0.28593800000000003</c:v>
                </c:pt>
                <c:pt idx="2022">
                  <c:v>-0.27500000000000002</c:v>
                </c:pt>
                <c:pt idx="2023">
                  <c:v>-0.28125</c:v>
                </c:pt>
                <c:pt idx="2024">
                  <c:v>-0.28437499999999999</c:v>
                </c:pt>
                <c:pt idx="2025">
                  <c:v>-0.28749999999999998</c:v>
                </c:pt>
                <c:pt idx="2026">
                  <c:v>-0.28906199999999999</c:v>
                </c:pt>
                <c:pt idx="2027">
                  <c:v>-0.28125</c:v>
                </c:pt>
                <c:pt idx="2028">
                  <c:v>-0.28906199999999999</c:v>
                </c:pt>
                <c:pt idx="2029">
                  <c:v>-0.28437499999999999</c:v>
                </c:pt>
                <c:pt idx="2030">
                  <c:v>-0.28749999999999998</c:v>
                </c:pt>
                <c:pt idx="2031">
                  <c:v>-0.28281200000000001</c:v>
                </c:pt>
                <c:pt idx="2032">
                  <c:v>-0.28125</c:v>
                </c:pt>
                <c:pt idx="2033">
                  <c:v>-0.28593800000000003</c:v>
                </c:pt>
                <c:pt idx="2034">
                  <c:v>-0.29062500000000002</c:v>
                </c:pt>
                <c:pt idx="2035">
                  <c:v>-0.28749999999999998</c:v>
                </c:pt>
                <c:pt idx="2036">
                  <c:v>-0.28906199999999999</c:v>
                </c:pt>
                <c:pt idx="2037">
                  <c:v>-0.296875</c:v>
                </c:pt>
                <c:pt idx="2038">
                  <c:v>-0.27968799999999999</c:v>
                </c:pt>
                <c:pt idx="2039">
                  <c:v>-0.28906199999999999</c:v>
                </c:pt>
                <c:pt idx="2040">
                  <c:v>-0.28749999999999998</c:v>
                </c:pt>
                <c:pt idx="2041">
                  <c:v>-0.28749999999999998</c:v>
                </c:pt>
                <c:pt idx="2042">
                  <c:v>-0.28281200000000001</c:v>
                </c:pt>
                <c:pt idx="2043">
                  <c:v>-0.28281200000000001</c:v>
                </c:pt>
                <c:pt idx="2044">
                  <c:v>-0.27031300000000003</c:v>
                </c:pt>
                <c:pt idx="2045">
                  <c:v>-0.27500000000000002</c:v>
                </c:pt>
                <c:pt idx="2046">
                  <c:v>-0.28281200000000001</c:v>
                </c:pt>
                <c:pt idx="2047">
                  <c:v>-0.28593800000000003</c:v>
                </c:pt>
                <c:pt idx="2048">
                  <c:v>-0.29062500000000002</c:v>
                </c:pt>
                <c:pt idx="2049">
                  <c:v>-0.27656199999999997</c:v>
                </c:pt>
                <c:pt idx="2050">
                  <c:v>-0.28125</c:v>
                </c:pt>
                <c:pt idx="2051">
                  <c:v>-0.27031300000000003</c:v>
                </c:pt>
                <c:pt idx="2052">
                  <c:v>-0.27031300000000003</c:v>
                </c:pt>
                <c:pt idx="2053">
                  <c:v>-0.27343800000000001</c:v>
                </c:pt>
                <c:pt idx="2054">
                  <c:v>-0.27812500000000001</c:v>
                </c:pt>
                <c:pt idx="2055">
                  <c:v>-0.27031300000000003</c:v>
                </c:pt>
                <c:pt idx="2056">
                  <c:v>-0.27656199999999997</c:v>
                </c:pt>
                <c:pt idx="2057">
                  <c:v>-0.28749999999999998</c:v>
                </c:pt>
                <c:pt idx="2058">
                  <c:v>-0.28749999999999998</c:v>
                </c:pt>
                <c:pt idx="2059">
                  <c:v>-0.27500000000000002</c:v>
                </c:pt>
                <c:pt idx="2060">
                  <c:v>-0.27031300000000003</c:v>
                </c:pt>
                <c:pt idx="2061">
                  <c:v>-0.28281200000000001</c:v>
                </c:pt>
                <c:pt idx="2062">
                  <c:v>-0.28749999999999998</c:v>
                </c:pt>
                <c:pt idx="2063">
                  <c:v>-0.27812500000000001</c:v>
                </c:pt>
                <c:pt idx="2064">
                  <c:v>-0.27656199999999997</c:v>
                </c:pt>
                <c:pt idx="2065">
                  <c:v>-0.26250000000000001</c:v>
                </c:pt>
                <c:pt idx="2066">
                  <c:v>-0.27343800000000001</c:v>
                </c:pt>
                <c:pt idx="2067">
                  <c:v>-0.27656199999999997</c:v>
                </c:pt>
                <c:pt idx="2068">
                  <c:v>-0.27812500000000001</c:v>
                </c:pt>
                <c:pt idx="2069">
                  <c:v>-0.28125</c:v>
                </c:pt>
                <c:pt idx="2070">
                  <c:v>-0.27656199999999997</c:v>
                </c:pt>
                <c:pt idx="2071">
                  <c:v>-0.26718700000000001</c:v>
                </c:pt>
                <c:pt idx="2072">
                  <c:v>-0.27812500000000001</c:v>
                </c:pt>
                <c:pt idx="2073">
                  <c:v>-0.27500000000000002</c:v>
                </c:pt>
                <c:pt idx="2074">
                  <c:v>-0.26874999999999999</c:v>
                </c:pt>
                <c:pt idx="2075">
                  <c:v>-0.28125</c:v>
                </c:pt>
                <c:pt idx="2076">
                  <c:v>-0.28593800000000003</c:v>
                </c:pt>
                <c:pt idx="2077">
                  <c:v>-0.27968799999999999</c:v>
                </c:pt>
                <c:pt idx="2078">
                  <c:v>-0.27656199999999997</c:v>
                </c:pt>
                <c:pt idx="2079">
                  <c:v>-0.28906199999999999</c:v>
                </c:pt>
                <c:pt idx="2080">
                  <c:v>-0.29375000000000001</c:v>
                </c:pt>
                <c:pt idx="2081">
                  <c:v>-0.30156300000000003</c:v>
                </c:pt>
                <c:pt idx="2082">
                  <c:v>-0.29531299999999999</c:v>
                </c:pt>
                <c:pt idx="2083">
                  <c:v>-0.29375000000000001</c:v>
                </c:pt>
                <c:pt idx="2084">
                  <c:v>-0.3</c:v>
                </c:pt>
                <c:pt idx="2085">
                  <c:v>-0.28906199999999999</c:v>
                </c:pt>
                <c:pt idx="2086">
                  <c:v>-0.28125</c:v>
                </c:pt>
                <c:pt idx="2087">
                  <c:v>-0.28749999999999998</c:v>
                </c:pt>
                <c:pt idx="2088">
                  <c:v>-0.28906199999999999</c:v>
                </c:pt>
                <c:pt idx="2089">
                  <c:v>-0.29218699999999997</c:v>
                </c:pt>
                <c:pt idx="2090">
                  <c:v>-0.29062500000000002</c:v>
                </c:pt>
                <c:pt idx="2091">
                  <c:v>-0.27812500000000001</c:v>
                </c:pt>
                <c:pt idx="2092">
                  <c:v>-0.28437499999999999</c:v>
                </c:pt>
                <c:pt idx="2093">
                  <c:v>-0.27968799999999999</c:v>
                </c:pt>
                <c:pt idx="2094">
                  <c:v>-0.29062500000000002</c:v>
                </c:pt>
                <c:pt idx="2095">
                  <c:v>-0.28125</c:v>
                </c:pt>
                <c:pt idx="2096">
                  <c:v>-0.3</c:v>
                </c:pt>
                <c:pt idx="2097">
                  <c:v>-0.29218699999999997</c:v>
                </c:pt>
                <c:pt idx="2098">
                  <c:v>-0.28125</c:v>
                </c:pt>
                <c:pt idx="2099">
                  <c:v>-0.28749999999999998</c:v>
                </c:pt>
                <c:pt idx="2100">
                  <c:v>-0.296875</c:v>
                </c:pt>
                <c:pt idx="2101">
                  <c:v>-0.28749999999999998</c:v>
                </c:pt>
                <c:pt idx="2102">
                  <c:v>-0.29218699999999997</c:v>
                </c:pt>
                <c:pt idx="2103">
                  <c:v>-0.28281200000000001</c:v>
                </c:pt>
                <c:pt idx="2104">
                  <c:v>-0.27500000000000002</c:v>
                </c:pt>
                <c:pt idx="2105">
                  <c:v>-0.27812500000000001</c:v>
                </c:pt>
                <c:pt idx="2106">
                  <c:v>-0.28437499999999999</c:v>
                </c:pt>
                <c:pt idx="2107">
                  <c:v>-0.27500000000000002</c:v>
                </c:pt>
                <c:pt idx="2108">
                  <c:v>-0.27968799999999999</c:v>
                </c:pt>
                <c:pt idx="2109">
                  <c:v>-0.27812500000000001</c:v>
                </c:pt>
                <c:pt idx="2110">
                  <c:v>-0.28749999999999998</c:v>
                </c:pt>
                <c:pt idx="2111">
                  <c:v>-0.28437499999999999</c:v>
                </c:pt>
                <c:pt idx="2112">
                  <c:v>-0.28125</c:v>
                </c:pt>
                <c:pt idx="2113">
                  <c:v>-0.28125</c:v>
                </c:pt>
                <c:pt idx="2114">
                  <c:v>-0.28906199999999999</c:v>
                </c:pt>
                <c:pt idx="2115">
                  <c:v>-0.28437499999999999</c:v>
                </c:pt>
                <c:pt idx="2116">
                  <c:v>-0.27500000000000002</c:v>
                </c:pt>
                <c:pt idx="2117">
                  <c:v>-0.27812500000000001</c:v>
                </c:pt>
                <c:pt idx="2118">
                  <c:v>-0.27656199999999997</c:v>
                </c:pt>
                <c:pt idx="2119">
                  <c:v>-0.29062500000000002</c:v>
                </c:pt>
                <c:pt idx="2120">
                  <c:v>-0.28906199999999999</c:v>
                </c:pt>
                <c:pt idx="2121">
                  <c:v>-0.28281200000000001</c:v>
                </c:pt>
                <c:pt idx="2122">
                  <c:v>-0.29843700000000001</c:v>
                </c:pt>
                <c:pt idx="2123">
                  <c:v>-0.30781199999999997</c:v>
                </c:pt>
                <c:pt idx="2124">
                  <c:v>-0.30156300000000003</c:v>
                </c:pt>
                <c:pt idx="2125">
                  <c:v>-0.296875</c:v>
                </c:pt>
                <c:pt idx="2126">
                  <c:v>-0.28906199999999999</c:v>
                </c:pt>
                <c:pt idx="2127">
                  <c:v>-0.26874999999999999</c:v>
                </c:pt>
                <c:pt idx="2128">
                  <c:v>-0.27343800000000001</c:v>
                </c:pt>
                <c:pt idx="2129">
                  <c:v>-0.28281200000000001</c:v>
                </c:pt>
                <c:pt idx="2130">
                  <c:v>-0.29218699999999997</c:v>
                </c:pt>
                <c:pt idx="2131">
                  <c:v>-0.3</c:v>
                </c:pt>
                <c:pt idx="2132">
                  <c:v>-0.31562499999999999</c:v>
                </c:pt>
                <c:pt idx="2133">
                  <c:v>-0.30312499999999998</c:v>
                </c:pt>
                <c:pt idx="2134">
                  <c:v>-0.28749999999999998</c:v>
                </c:pt>
                <c:pt idx="2135">
                  <c:v>-0.296875</c:v>
                </c:pt>
                <c:pt idx="2136">
                  <c:v>-0.29218699999999997</c:v>
                </c:pt>
                <c:pt idx="2137">
                  <c:v>-0.296875</c:v>
                </c:pt>
                <c:pt idx="2138">
                  <c:v>-0.29843700000000001</c:v>
                </c:pt>
                <c:pt idx="2139">
                  <c:v>-0.28906199999999999</c:v>
                </c:pt>
                <c:pt idx="2140">
                  <c:v>-0.29218699999999997</c:v>
                </c:pt>
                <c:pt idx="2141">
                  <c:v>-0.27343800000000001</c:v>
                </c:pt>
                <c:pt idx="2142">
                  <c:v>-0.27500000000000002</c:v>
                </c:pt>
                <c:pt idx="2143">
                  <c:v>-0.27656199999999997</c:v>
                </c:pt>
                <c:pt idx="2144">
                  <c:v>-0.27812500000000001</c:v>
                </c:pt>
                <c:pt idx="2145">
                  <c:v>-0.28906199999999999</c:v>
                </c:pt>
                <c:pt idx="2146">
                  <c:v>-0.29531299999999999</c:v>
                </c:pt>
                <c:pt idx="2147">
                  <c:v>-0.29218699999999997</c:v>
                </c:pt>
                <c:pt idx="2148">
                  <c:v>-0.29218699999999997</c:v>
                </c:pt>
                <c:pt idx="2149">
                  <c:v>-0.30312499999999998</c:v>
                </c:pt>
                <c:pt idx="2150">
                  <c:v>-0.3</c:v>
                </c:pt>
                <c:pt idx="2151">
                  <c:v>-0.29375000000000001</c:v>
                </c:pt>
                <c:pt idx="2152">
                  <c:v>-0.28749999999999998</c:v>
                </c:pt>
                <c:pt idx="2153">
                  <c:v>-0.28437499999999999</c:v>
                </c:pt>
                <c:pt idx="2154">
                  <c:v>-0.28281200000000001</c:v>
                </c:pt>
                <c:pt idx="2155">
                  <c:v>-0.29375000000000001</c:v>
                </c:pt>
                <c:pt idx="2156">
                  <c:v>-0.29218699999999997</c:v>
                </c:pt>
                <c:pt idx="2157">
                  <c:v>-0.30312499999999998</c:v>
                </c:pt>
                <c:pt idx="2158">
                  <c:v>-0.29531299999999999</c:v>
                </c:pt>
                <c:pt idx="2159">
                  <c:v>-0.29375000000000001</c:v>
                </c:pt>
                <c:pt idx="2160">
                  <c:v>-0.296875</c:v>
                </c:pt>
                <c:pt idx="2161">
                  <c:v>-0.28593800000000003</c:v>
                </c:pt>
                <c:pt idx="2162">
                  <c:v>-0.28281200000000001</c:v>
                </c:pt>
                <c:pt idx="2163">
                  <c:v>-0.29218699999999997</c:v>
                </c:pt>
                <c:pt idx="2164">
                  <c:v>-0.29531299999999999</c:v>
                </c:pt>
                <c:pt idx="2165">
                  <c:v>-0.3</c:v>
                </c:pt>
                <c:pt idx="2166">
                  <c:v>-0.29531299999999999</c:v>
                </c:pt>
                <c:pt idx="2167">
                  <c:v>-0.29062500000000002</c:v>
                </c:pt>
                <c:pt idx="2168">
                  <c:v>-0.29375000000000001</c:v>
                </c:pt>
                <c:pt idx="2169">
                  <c:v>-0.28906199999999999</c:v>
                </c:pt>
                <c:pt idx="2170">
                  <c:v>-0.28593800000000003</c:v>
                </c:pt>
                <c:pt idx="2171">
                  <c:v>-0.28281200000000001</c:v>
                </c:pt>
                <c:pt idx="2172">
                  <c:v>-0.27968799999999999</c:v>
                </c:pt>
                <c:pt idx="2173">
                  <c:v>-0.29218699999999997</c:v>
                </c:pt>
                <c:pt idx="2174">
                  <c:v>-0.29843700000000001</c:v>
                </c:pt>
                <c:pt idx="2175">
                  <c:v>-0.29218699999999997</c:v>
                </c:pt>
                <c:pt idx="2176">
                  <c:v>-0.28437499999999999</c:v>
                </c:pt>
                <c:pt idx="2177">
                  <c:v>-0.28749999999999998</c:v>
                </c:pt>
                <c:pt idx="2178">
                  <c:v>-0.29062500000000002</c:v>
                </c:pt>
                <c:pt idx="2179">
                  <c:v>-0.28749999999999998</c:v>
                </c:pt>
                <c:pt idx="2180">
                  <c:v>-0.28437499999999999</c:v>
                </c:pt>
                <c:pt idx="2181">
                  <c:v>-0.29843700000000001</c:v>
                </c:pt>
                <c:pt idx="2182">
                  <c:v>-0.296875</c:v>
                </c:pt>
                <c:pt idx="2183">
                  <c:v>-0.29531299999999999</c:v>
                </c:pt>
                <c:pt idx="2184">
                  <c:v>-0.28281200000000001</c:v>
                </c:pt>
                <c:pt idx="2185">
                  <c:v>-0.28593800000000003</c:v>
                </c:pt>
                <c:pt idx="2186">
                  <c:v>-0.26874999999999999</c:v>
                </c:pt>
                <c:pt idx="2187">
                  <c:v>-0.28749999999999998</c:v>
                </c:pt>
                <c:pt idx="2188">
                  <c:v>-0.28281200000000001</c:v>
                </c:pt>
                <c:pt idx="2189">
                  <c:v>-0.296875</c:v>
                </c:pt>
                <c:pt idx="2190">
                  <c:v>-0.29062500000000002</c:v>
                </c:pt>
                <c:pt idx="2191">
                  <c:v>-0.27812500000000001</c:v>
                </c:pt>
                <c:pt idx="2192">
                  <c:v>-0.296875</c:v>
                </c:pt>
                <c:pt idx="2193">
                  <c:v>-0.28906199999999999</c:v>
                </c:pt>
                <c:pt idx="2194">
                  <c:v>-0.29218699999999997</c:v>
                </c:pt>
                <c:pt idx="2195">
                  <c:v>-0.28906199999999999</c:v>
                </c:pt>
                <c:pt idx="2196">
                  <c:v>-0.28281200000000001</c:v>
                </c:pt>
                <c:pt idx="2197">
                  <c:v>-0.296875</c:v>
                </c:pt>
                <c:pt idx="2198">
                  <c:v>-0.28749999999999998</c:v>
                </c:pt>
                <c:pt idx="2199">
                  <c:v>-0.29843700000000001</c:v>
                </c:pt>
                <c:pt idx="2200">
                  <c:v>-0.28125</c:v>
                </c:pt>
                <c:pt idx="2201">
                  <c:v>-0.30156300000000003</c:v>
                </c:pt>
                <c:pt idx="2202">
                  <c:v>-0.28906199999999999</c:v>
                </c:pt>
                <c:pt idx="2203">
                  <c:v>-0.29218699999999997</c:v>
                </c:pt>
                <c:pt idx="2204">
                  <c:v>-0.27812500000000001</c:v>
                </c:pt>
                <c:pt idx="2205">
                  <c:v>-0.28125</c:v>
                </c:pt>
                <c:pt idx="2206">
                  <c:v>-0.27968799999999999</c:v>
                </c:pt>
                <c:pt idx="2207">
                  <c:v>-0.27812500000000001</c:v>
                </c:pt>
                <c:pt idx="2208">
                  <c:v>-0.29062500000000002</c:v>
                </c:pt>
                <c:pt idx="2209">
                  <c:v>-0.28906199999999999</c:v>
                </c:pt>
                <c:pt idx="2210">
                  <c:v>-0.27656199999999997</c:v>
                </c:pt>
                <c:pt idx="2211">
                  <c:v>-0.29218699999999997</c:v>
                </c:pt>
                <c:pt idx="2212">
                  <c:v>-0.29062500000000002</c:v>
                </c:pt>
                <c:pt idx="2213">
                  <c:v>-0.29218699999999997</c:v>
                </c:pt>
                <c:pt idx="2214">
                  <c:v>-0.29218699999999997</c:v>
                </c:pt>
                <c:pt idx="2215">
                  <c:v>-0.29531299999999999</c:v>
                </c:pt>
                <c:pt idx="2216">
                  <c:v>-0.29531299999999999</c:v>
                </c:pt>
                <c:pt idx="2217">
                  <c:v>-0.29843700000000001</c:v>
                </c:pt>
                <c:pt idx="2218">
                  <c:v>-0.30781199999999997</c:v>
                </c:pt>
                <c:pt idx="2219">
                  <c:v>-0.296875</c:v>
                </c:pt>
                <c:pt idx="2220">
                  <c:v>-0.29531299999999999</c:v>
                </c:pt>
                <c:pt idx="2221">
                  <c:v>-0.28593800000000003</c:v>
                </c:pt>
                <c:pt idx="2222">
                  <c:v>-0.28437499999999999</c:v>
                </c:pt>
                <c:pt idx="2223">
                  <c:v>-0.27812500000000001</c:v>
                </c:pt>
                <c:pt idx="2224">
                  <c:v>-0.30156300000000003</c:v>
                </c:pt>
                <c:pt idx="2225">
                  <c:v>-0.28749999999999998</c:v>
                </c:pt>
                <c:pt idx="2226">
                  <c:v>-0.30312499999999998</c:v>
                </c:pt>
                <c:pt idx="2227">
                  <c:v>-0.28906199999999999</c:v>
                </c:pt>
                <c:pt idx="2228">
                  <c:v>-0.28906199999999999</c:v>
                </c:pt>
                <c:pt idx="2229">
                  <c:v>-0.29843700000000001</c:v>
                </c:pt>
                <c:pt idx="2230">
                  <c:v>-0.29531299999999999</c:v>
                </c:pt>
                <c:pt idx="2231">
                  <c:v>-0.28125</c:v>
                </c:pt>
                <c:pt idx="2232">
                  <c:v>-0.28437499999999999</c:v>
                </c:pt>
                <c:pt idx="2233">
                  <c:v>-0.28906199999999999</c:v>
                </c:pt>
                <c:pt idx="2234">
                  <c:v>-0.30312499999999998</c:v>
                </c:pt>
                <c:pt idx="2235">
                  <c:v>-0.28906199999999999</c:v>
                </c:pt>
                <c:pt idx="2236">
                  <c:v>-0.296875</c:v>
                </c:pt>
                <c:pt idx="2237">
                  <c:v>-0.28906199999999999</c:v>
                </c:pt>
                <c:pt idx="2238">
                  <c:v>-0.29218699999999997</c:v>
                </c:pt>
                <c:pt idx="2239">
                  <c:v>-0.28281200000000001</c:v>
                </c:pt>
                <c:pt idx="2240">
                  <c:v>-0.29843700000000001</c:v>
                </c:pt>
                <c:pt idx="2241">
                  <c:v>-0.29218699999999997</c:v>
                </c:pt>
                <c:pt idx="2242">
                  <c:v>-0.29218699999999997</c:v>
                </c:pt>
                <c:pt idx="2243">
                  <c:v>-0.28749999999999998</c:v>
                </c:pt>
                <c:pt idx="2244">
                  <c:v>-0.31093799999999999</c:v>
                </c:pt>
                <c:pt idx="2245">
                  <c:v>-0.28906199999999999</c:v>
                </c:pt>
                <c:pt idx="2246">
                  <c:v>-0.29843700000000001</c:v>
                </c:pt>
                <c:pt idx="2247">
                  <c:v>-0.29843700000000001</c:v>
                </c:pt>
                <c:pt idx="2248">
                  <c:v>-0.28593800000000003</c:v>
                </c:pt>
                <c:pt idx="2249">
                  <c:v>-0.28437499999999999</c:v>
                </c:pt>
                <c:pt idx="2250">
                  <c:v>-0.30312499999999998</c:v>
                </c:pt>
                <c:pt idx="2251">
                  <c:v>-0.3125</c:v>
                </c:pt>
                <c:pt idx="2252">
                  <c:v>-0.29843700000000001</c:v>
                </c:pt>
                <c:pt idx="2253">
                  <c:v>-0.28749999999999998</c:v>
                </c:pt>
                <c:pt idx="2254">
                  <c:v>-0.29218699999999997</c:v>
                </c:pt>
                <c:pt idx="2255">
                  <c:v>-0.30937500000000001</c:v>
                </c:pt>
                <c:pt idx="2256">
                  <c:v>-0.27656199999999997</c:v>
                </c:pt>
                <c:pt idx="2257">
                  <c:v>-0.29218699999999997</c:v>
                </c:pt>
                <c:pt idx="2258">
                  <c:v>-0.29375000000000001</c:v>
                </c:pt>
                <c:pt idx="2259">
                  <c:v>-0.29375000000000001</c:v>
                </c:pt>
                <c:pt idx="2260">
                  <c:v>-0.29375000000000001</c:v>
                </c:pt>
                <c:pt idx="2261">
                  <c:v>-0.29062500000000002</c:v>
                </c:pt>
                <c:pt idx="2262">
                  <c:v>-0.3</c:v>
                </c:pt>
                <c:pt idx="2263">
                  <c:v>-0.30312499999999998</c:v>
                </c:pt>
                <c:pt idx="2264">
                  <c:v>-0.30781199999999997</c:v>
                </c:pt>
                <c:pt idx="2265">
                  <c:v>-0.29062500000000002</c:v>
                </c:pt>
                <c:pt idx="2266">
                  <c:v>-0.28593800000000003</c:v>
                </c:pt>
                <c:pt idx="2267">
                  <c:v>-0.30937500000000001</c:v>
                </c:pt>
                <c:pt idx="2268">
                  <c:v>-0.30156300000000003</c:v>
                </c:pt>
                <c:pt idx="2269">
                  <c:v>-0.30468800000000001</c:v>
                </c:pt>
                <c:pt idx="2270">
                  <c:v>-0.29531299999999999</c:v>
                </c:pt>
                <c:pt idx="2271">
                  <c:v>-0.30156300000000003</c:v>
                </c:pt>
                <c:pt idx="2272">
                  <c:v>-0.30781199999999997</c:v>
                </c:pt>
                <c:pt idx="2273">
                  <c:v>-0.28749999999999998</c:v>
                </c:pt>
                <c:pt idx="2274">
                  <c:v>-0.296875</c:v>
                </c:pt>
                <c:pt idx="2275">
                  <c:v>-0.29218699999999997</c:v>
                </c:pt>
                <c:pt idx="2276">
                  <c:v>-0.28749999999999998</c:v>
                </c:pt>
                <c:pt idx="2277">
                  <c:v>-0.29218699999999997</c:v>
                </c:pt>
                <c:pt idx="2278">
                  <c:v>-0.29218699999999997</c:v>
                </c:pt>
                <c:pt idx="2279">
                  <c:v>-0.29843700000000001</c:v>
                </c:pt>
                <c:pt idx="2280">
                  <c:v>-0.296875</c:v>
                </c:pt>
                <c:pt idx="2281">
                  <c:v>-0.296875</c:v>
                </c:pt>
                <c:pt idx="2282">
                  <c:v>-0.29531299999999999</c:v>
                </c:pt>
                <c:pt idx="2283">
                  <c:v>-0.28749999999999998</c:v>
                </c:pt>
                <c:pt idx="2284">
                  <c:v>-0.28906199999999999</c:v>
                </c:pt>
                <c:pt idx="2285">
                  <c:v>-0.296875</c:v>
                </c:pt>
                <c:pt idx="2286">
                  <c:v>-0.29843700000000001</c:v>
                </c:pt>
                <c:pt idx="2287">
                  <c:v>-0.28593800000000003</c:v>
                </c:pt>
                <c:pt idx="2288">
                  <c:v>-0.28749999999999998</c:v>
                </c:pt>
                <c:pt idx="2289">
                  <c:v>-0.27500000000000002</c:v>
                </c:pt>
                <c:pt idx="2290">
                  <c:v>-0.28437499999999999</c:v>
                </c:pt>
                <c:pt idx="2291">
                  <c:v>-0.27812500000000001</c:v>
                </c:pt>
                <c:pt idx="2292">
                  <c:v>-0.28437499999999999</c:v>
                </c:pt>
                <c:pt idx="2293">
                  <c:v>-0.28749999999999998</c:v>
                </c:pt>
                <c:pt idx="2294">
                  <c:v>-0.29062500000000002</c:v>
                </c:pt>
                <c:pt idx="2295">
                  <c:v>-0.29062500000000002</c:v>
                </c:pt>
                <c:pt idx="2296">
                  <c:v>-0.28906199999999999</c:v>
                </c:pt>
                <c:pt idx="2297">
                  <c:v>-0.27812500000000001</c:v>
                </c:pt>
                <c:pt idx="2298">
                  <c:v>-0.28749999999999998</c:v>
                </c:pt>
                <c:pt idx="2299">
                  <c:v>-0.28437499999999999</c:v>
                </c:pt>
                <c:pt idx="2300">
                  <c:v>-0.27656199999999997</c:v>
                </c:pt>
                <c:pt idx="2301">
                  <c:v>-0.28125</c:v>
                </c:pt>
                <c:pt idx="2302">
                  <c:v>-0.30156300000000003</c:v>
                </c:pt>
                <c:pt idx="2303">
                  <c:v>-0.296875</c:v>
                </c:pt>
                <c:pt idx="2304">
                  <c:v>-0.29843700000000001</c:v>
                </c:pt>
                <c:pt idx="2305">
                  <c:v>-0.28749999999999998</c:v>
                </c:pt>
                <c:pt idx="2306">
                  <c:v>-0.27812500000000001</c:v>
                </c:pt>
                <c:pt idx="2307">
                  <c:v>-0.27656199999999997</c:v>
                </c:pt>
                <c:pt idx="2308">
                  <c:v>-0.27968799999999999</c:v>
                </c:pt>
                <c:pt idx="2309">
                  <c:v>-0.27500000000000002</c:v>
                </c:pt>
                <c:pt idx="2310">
                  <c:v>-0.28125</c:v>
                </c:pt>
                <c:pt idx="2311">
                  <c:v>-0.26874999999999999</c:v>
                </c:pt>
                <c:pt idx="2312">
                  <c:v>-0.27500000000000002</c:v>
                </c:pt>
                <c:pt idx="2313">
                  <c:v>-0.27812500000000001</c:v>
                </c:pt>
                <c:pt idx="2314">
                  <c:v>-0.27968799999999999</c:v>
                </c:pt>
                <c:pt idx="2315">
                  <c:v>-0.27500000000000002</c:v>
                </c:pt>
                <c:pt idx="2316">
                  <c:v>-0.28749999999999998</c:v>
                </c:pt>
                <c:pt idx="2317">
                  <c:v>-0.27968799999999999</c:v>
                </c:pt>
                <c:pt idx="2318">
                  <c:v>-0.27968799999999999</c:v>
                </c:pt>
                <c:pt idx="2319">
                  <c:v>-0.28906199999999999</c:v>
                </c:pt>
                <c:pt idx="2320">
                  <c:v>-0.27656199999999997</c:v>
                </c:pt>
                <c:pt idx="2321">
                  <c:v>-0.28125</c:v>
                </c:pt>
                <c:pt idx="2322">
                  <c:v>-0.28125</c:v>
                </c:pt>
                <c:pt idx="2323">
                  <c:v>-0.28749999999999998</c:v>
                </c:pt>
                <c:pt idx="2324">
                  <c:v>-0.28437499999999999</c:v>
                </c:pt>
                <c:pt idx="2325">
                  <c:v>-0.27031300000000003</c:v>
                </c:pt>
                <c:pt idx="2326">
                  <c:v>-0.26718700000000001</c:v>
                </c:pt>
                <c:pt idx="2327">
                  <c:v>-0.27031300000000003</c:v>
                </c:pt>
                <c:pt idx="2328">
                  <c:v>-0.26874999999999999</c:v>
                </c:pt>
                <c:pt idx="2329">
                  <c:v>-0.27343800000000001</c:v>
                </c:pt>
                <c:pt idx="2330">
                  <c:v>-0.27968799999999999</c:v>
                </c:pt>
                <c:pt idx="2331">
                  <c:v>-0.27031300000000003</c:v>
                </c:pt>
                <c:pt idx="2332">
                  <c:v>-0.27812500000000001</c:v>
                </c:pt>
                <c:pt idx="2333">
                  <c:v>-0.27031300000000003</c:v>
                </c:pt>
                <c:pt idx="2334">
                  <c:v>-0.26718700000000001</c:v>
                </c:pt>
                <c:pt idx="2335">
                  <c:v>-0.26718700000000001</c:v>
                </c:pt>
                <c:pt idx="2336">
                  <c:v>-0.27656199999999997</c:v>
                </c:pt>
                <c:pt idx="2337">
                  <c:v>-0.27812500000000001</c:v>
                </c:pt>
                <c:pt idx="2338">
                  <c:v>-0.27031300000000003</c:v>
                </c:pt>
                <c:pt idx="2339">
                  <c:v>-0.28125</c:v>
                </c:pt>
                <c:pt idx="2340">
                  <c:v>-0.26874999999999999</c:v>
                </c:pt>
                <c:pt idx="2341">
                  <c:v>-0.27343800000000001</c:v>
                </c:pt>
                <c:pt idx="2342">
                  <c:v>-0.28906199999999999</c:v>
                </c:pt>
                <c:pt idx="2343">
                  <c:v>-0.29218699999999997</c:v>
                </c:pt>
                <c:pt idx="2344">
                  <c:v>-0.27968799999999999</c:v>
                </c:pt>
                <c:pt idx="2345">
                  <c:v>-0.28437499999999999</c:v>
                </c:pt>
                <c:pt idx="2346">
                  <c:v>-0.29218699999999997</c:v>
                </c:pt>
                <c:pt idx="2347">
                  <c:v>-0.27656199999999997</c:v>
                </c:pt>
                <c:pt idx="2348">
                  <c:v>-0.28437499999999999</c:v>
                </c:pt>
                <c:pt idx="2349">
                  <c:v>-0.28593800000000003</c:v>
                </c:pt>
                <c:pt idx="2350">
                  <c:v>-0.29062500000000002</c:v>
                </c:pt>
                <c:pt idx="2351">
                  <c:v>-0.29062500000000002</c:v>
                </c:pt>
                <c:pt idx="2352">
                  <c:v>-0.28906199999999999</c:v>
                </c:pt>
                <c:pt idx="2353">
                  <c:v>-0.29375000000000001</c:v>
                </c:pt>
                <c:pt idx="2354">
                  <c:v>-0.30468800000000001</c:v>
                </c:pt>
                <c:pt idx="2355">
                  <c:v>-0.28437499999999999</c:v>
                </c:pt>
                <c:pt idx="2356">
                  <c:v>-0.28125</c:v>
                </c:pt>
                <c:pt idx="2357">
                  <c:v>-0.27812500000000001</c:v>
                </c:pt>
                <c:pt idx="2358">
                  <c:v>-0.28437499999999999</c:v>
                </c:pt>
                <c:pt idx="2359">
                  <c:v>-0.27812500000000001</c:v>
                </c:pt>
                <c:pt idx="2360">
                  <c:v>-0.28281200000000001</c:v>
                </c:pt>
                <c:pt idx="2361">
                  <c:v>-0.27500000000000002</c:v>
                </c:pt>
                <c:pt idx="2362">
                  <c:v>-0.29062500000000002</c:v>
                </c:pt>
                <c:pt idx="2363">
                  <c:v>-0.29062500000000002</c:v>
                </c:pt>
                <c:pt idx="2364">
                  <c:v>-0.28749999999999998</c:v>
                </c:pt>
                <c:pt idx="2365">
                  <c:v>-0.28125</c:v>
                </c:pt>
                <c:pt idx="2366">
                  <c:v>-0.29375000000000001</c:v>
                </c:pt>
                <c:pt idx="2367">
                  <c:v>-0.27968799999999999</c:v>
                </c:pt>
                <c:pt idx="2368">
                  <c:v>-0.296875</c:v>
                </c:pt>
                <c:pt idx="2369">
                  <c:v>-0.28593800000000003</c:v>
                </c:pt>
                <c:pt idx="2370">
                  <c:v>-0.29062500000000002</c:v>
                </c:pt>
                <c:pt idx="2371">
                  <c:v>-0.28125</c:v>
                </c:pt>
                <c:pt idx="2372">
                  <c:v>-0.26718700000000001</c:v>
                </c:pt>
                <c:pt idx="2373">
                  <c:v>-0.27812500000000001</c:v>
                </c:pt>
                <c:pt idx="2374">
                  <c:v>-0.28749999999999998</c:v>
                </c:pt>
                <c:pt idx="2375">
                  <c:v>-0.3</c:v>
                </c:pt>
                <c:pt idx="2376">
                  <c:v>-0.29375000000000001</c:v>
                </c:pt>
                <c:pt idx="2377">
                  <c:v>-0.30312499999999998</c:v>
                </c:pt>
                <c:pt idx="2378">
                  <c:v>-0.27968799999999999</c:v>
                </c:pt>
                <c:pt idx="2379">
                  <c:v>-0.28906199999999999</c:v>
                </c:pt>
                <c:pt idx="2380">
                  <c:v>-0.28125</c:v>
                </c:pt>
                <c:pt idx="2381">
                  <c:v>-0.29375000000000001</c:v>
                </c:pt>
                <c:pt idx="2382">
                  <c:v>-0.28125</c:v>
                </c:pt>
                <c:pt idx="2383">
                  <c:v>-0.28749999999999998</c:v>
                </c:pt>
                <c:pt idx="2384">
                  <c:v>-0.29531299999999999</c:v>
                </c:pt>
                <c:pt idx="2385">
                  <c:v>-0.28749999999999998</c:v>
                </c:pt>
                <c:pt idx="2386">
                  <c:v>-0.27500000000000002</c:v>
                </c:pt>
                <c:pt idx="2387">
                  <c:v>-0.28906199999999999</c:v>
                </c:pt>
                <c:pt idx="2388">
                  <c:v>-0.28749999999999998</c:v>
                </c:pt>
                <c:pt idx="2389">
                  <c:v>-0.29062500000000002</c:v>
                </c:pt>
                <c:pt idx="2390">
                  <c:v>-0.27968799999999999</c:v>
                </c:pt>
                <c:pt idx="2391">
                  <c:v>-0.27656199999999997</c:v>
                </c:pt>
                <c:pt idx="2392">
                  <c:v>-0.27656199999999997</c:v>
                </c:pt>
                <c:pt idx="2393">
                  <c:v>-0.27812500000000001</c:v>
                </c:pt>
                <c:pt idx="2394">
                  <c:v>-0.29375000000000001</c:v>
                </c:pt>
                <c:pt idx="2395">
                  <c:v>-0.29531299999999999</c:v>
                </c:pt>
                <c:pt idx="2396">
                  <c:v>-0.29218699999999997</c:v>
                </c:pt>
                <c:pt idx="2397">
                  <c:v>-0.28749999999999998</c:v>
                </c:pt>
                <c:pt idx="2398">
                  <c:v>-0.28906199999999999</c:v>
                </c:pt>
                <c:pt idx="2399">
                  <c:v>-0.28437499999999999</c:v>
                </c:pt>
                <c:pt idx="2400">
                  <c:v>-0.29218699999999997</c:v>
                </c:pt>
                <c:pt idx="2401">
                  <c:v>-0.29375000000000001</c:v>
                </c:pt>
                <c:pt idx="2402">
                  <c:v>-0.29062500000000002</c:v>
                </c:pt>
                <c:pt idx="2403">
                  <c:v>-0.29531299999999999</c:v>
                </c:pt>
                <c:pt idx="2404">
                  <c:v>-0.3</c:v>
                </c:pt>
                <c:pt idx="2405">
                  <c:v>-0.29843700000000001</c:v>
                </c:pt>
                <c:pt idx="2406">
                  <c:v>-0.29531299999999999</c:v>
                </c:pt>
                <c:pt idx="2407">
                  <c:v>-0.28749999999999998</c:v>
                </c:pt>
                <c:pt idx="2408">
                  <c:v>-0.27812500000000001</c:v>
                </c:pt>
                <c:pt idx="2409">
                  <c:v>-0.29375000000000001</c:v>
                </c:pt>
                <c:pt idx="2410">
                  <c:v>-0.28749999999999998</c:v>
                </c:pt>
                <c:pt idx="2411">
                  <c:v>-0.28906199999999999</c:v>
                </c:pt>
                <c:pt idx="2412">
                  <c:v>-0.28749999999999998</c:v>
                </c:pt>
                <c:pt idx="2413">
                  <c:v>-0.28749999999999998</c:v>
                </c:pt>
                <c:pt idx="2414">
                  <c:v>-0.29375000000000001</c:v>
                </c:pt>
                <c:pt idx="2415">
                  <c:v>-0.27968799999999999</c:v>
                </c:pt>
                <c:pt idx="2416">
                  <c:v>-0.27968799999999999</c:v>
                </c:pt>
                <c:pt idx="2417">
                  <c:v>-0.296875</c:v>
                </c:pt>
                <c:pt idx="2418">
                  <c:v>-0.296875</c:v>
                </c:pt>
                <c:pt idx="2419">
                  <c:v>-0.27343800000000001</c:v>
                </c:pt>
                <c:pt idx="2420">
                  <c:v>-0.28906199999999999</c:v>
                </c:pt>
                <c:pt idx="2421">
                  <c:v>-0.28749999999999998</c:v>
                </c:pt>
                <c:pt idx="2422">
                  <c:v>-0.29218699999999997</c:v>
                </c:pt>
                <c:pt idx="2423">
                  <c:v>-0.28749999999999998</c:v>
                </c:pt>
                <c:pt idx="2424">
                  <c:v>-0.29218699999999997</c:v>
                </c:pt>
                <c:pt idx="2425">
                  <c:v>-0.28593800000000003</c:v>
                </c:pt>
                <c:pt idx="2426">
                  <c:v>-0.28437499999999999</c:v>
                </c:pt>
                <c:pt idx="2427">
                  <c:v>-0.28281200000000001</c:v>
                </c:pt>
                <c:pt idx="2428">
                  <c:v>-0.28906199999999999</c:v>
                </c:pt>
                <c:pt idx="2429">
                  <c:v>-0.28749999999999998</c:v>
                </c:pt>
                <c:pt idx="2430">
                  <c:v>-0.29218699999999997</c:v>
                </c:pt>
                <c:pt idx="2431">
                  <c:v>-0.29375000000000001</c:v>
                </c:pt>
                <c:pt idx="2432">
                  <c:v>-0.27031300000000003</c:v>
                </c:pt>
                <c:pt idx="2433">
                  <c:v>-0.28437499999999999</c:v>
                </c:pt>
                <c:pt idx="2434">
                  <c:v>-0.28906199999999999</c:v>
                </c:pt>
                <c:pt idx="2435">
                  <c:v>-0.28906199999999999</c:v>
                </c:pt>
                <c:pt idx="2436">
                  <c:v>-0.27968799999999999</c:v>
                </c:pt>
                <c:pt idx="2437">
                  <c:v>-0.27812500000000001</c:v>
                </c:pt>
                <c:pt idx="2438">
                  <c:v>-0.27968799999999999</c:v>
                </c:pt>
                <c:pt idx="2439">
                  <c:v>-0.28281200000000001</c:v>
                </c:pt>
                <c:pt idx="2440">
                  <c:v>-0.27812500000000001</c:v>
                </c:pt>
                <c:pt idx="2441">
                  <c:v>-0.27343800000000001</c:v>
                </c:pt>
                <c:pt idx="2442">
                  <c:v>-0.28125</c:v>
                </c:pt>
                <c:pt idx="2443">
                  <c:v>-0.27968799999999999</c:v>
                </c:pt>
                <c:pt idx="2444">
                  <c:v>-0.28437499999999999</c:v>
                </c:pt>
                <c:pt idx="2445">
                  <c:v>-0.29375000000000001</c:v>
                </c:pt>
                <c:pt idx="2446">
                  <c:v>-0.29218699999999997</c:v>
                </c:pt>
                <c:pt idx="2447">
                  <c:v>-0.3</c:v>
                </c:pt>
                <c:pt idx="2448">
                  <c:v>-0.28749999999999998</c:v>
                </c:pt>
                <c:pt idx="2449">
                  <c:v>-0.3</c:v>
                </c:pt>
                <c:pt idx="2450">
                  <c:v>-0.29531299999999999</c:v>
                </c:pt>
                <c:pt idx="2451">
                  <c:v>-0.29843700000000001</c:v>
                </c:pt>
                <c:pt idx="2452">
                  <c:v>-0.29218699999999997</c:v>
                </c:pt>
                <c:pt idx="2453">
                  <c:v>-0.28281200000000001</c:v>
                </c:pt>
                <c:pt idx="2454">
                  <c:v>-0.28593800000000003</c:v>
                </c:pt>
                <c:pt idx="2455">
                  <c:v>-0.29531299999999999</c:v>
                </c:pt>
                <c:pt idx="2456">
                  <c:v>-0.27656199999999997</c:v>
                </c:pt>
                <c:pt idx="2457">
                  <c:v>-0.27500000000000002</c:v>
                </c:pt>
                <c:pt idx="2458">
                  <c:v>-0.27812500000000001</c:v>
                </c:pt>
                <c:pt idx="2459">
                  <c:v>-0.26718700000000001</c:v>
                </c:pt>
                <c:pt idx="2460">
                  <c:v>-0.27968799999999999</c:v>
                </c:pt>
                <c:pt idx="2461">
                  <c:v>-0.28437499999999999</c:v>
                </c:pt>
                <c:pt idx="2462">
                  <c:v>-0.28593800000000003</c:v>
                </c:pt>
                <c:pt idx="2463">
                  <c:v>-0.3</c:v>
                </c:pt>
                <c:pt idx="2464">
                  <c:v>-0.28906199999999999</c:v>
                </c:pt>
                <c:pt idx="2465">
                  <c:v>-0.28281200000000001</c:v>
                </c:pt>
                <c:pt idx="2466">
                  <c:v>-0.27968799999999999</c:v>
                </c:pt>
                <c:pt idx="2467">
                  <c:v>-0.28593800000000003</c:v>
                </c:pt>
                <c:pt idx="2468">
                  <c:v>-0.28749999999999998</c:v>
                </c:pt>
                <c:pt idx="2469">
                  <c:v>-0.296875</c:v>
                </c:pt>
                <c:pt idx="2470">
                  <c:v>-0.29531299999999999</c:v>
                </c:pt>
                <c:pt idx="2471">
                  <c:v>-0.27968799999999999</c:v>
                </c:pt>
                <c:pt idx="2472">
                  <c:v>-0.27968799999999999</c:v>
                </c:pt>
                <c:pt idx="2473">
                  <c:v>-0.28906199999999999</c:v>
                </c:pt>
                <c:pt idx="2474">
                  <c:v>-0.28593800000000003</c:v>
                </c:pt>
                <c:pt idx="2475">
                  <c:v>-0.29375000000000001</c:v>
                </c:pt>
                <c:pt idx="2476">
                  <c:v>-0.28281200000000001</c:v>
                </c:pt>
                <c:pt idx="2477">
                  <c:v>-0.28437499999999999</c:v>
                </c:pt>
                <c:pt idx="2478">
                  <c:v>-0.28593800000000003</c:v>
                </c:pt>
                <c:pt idx="2479">
                  <c:v>-0.28906199999999999</c:v>
                </c:pt>
                <c:pt idx="2480">
                  <c:v>-0.28749999999999998</c:v>
                </c:pt>
                <c:pt idx="2481">
                  <c:v>-0.28125</c:v>
                </c:pt>
                <c:pt idx="2482">
                  <c:v>-0.29531299999999999</c:v>
                </c:pt>
                <c:pt idx="2483">
                  <c:v>-0.28906199999999999</c:v>
                </c:pt>
                <c:pt idx="2484">
                  <c:v>-0.27500000000000002</c:v>
                </c:pt>
                <c:pt idx="2485">
                  <c:v>-0.28437499999999999</c:v>
                </c:pt>
                <c:pt idx="2486">
                  <c:v>-0.27968799999999999</c:v>
                </c:pt>
                <c:pt idx="2487">
                  <c:v>-0.28749999999999998</c:v>
                </c:pt>
                <c:pt idx="2488">
                  <c:v>-0.27031300000000003</c:v>
                </c:pt>
                <c:pt idx="2489">
                  <c:v>-0.26093699999999997</c:v>
                </c:pt>
                <c:pt idx="2490">
                  <c:v>-0.28749999999999998</c:v>
                </c:pt>
                <c:pt idx="2491">
                  <c:v>-0.28593800000000003</c:v>
                </c:pt>
                <c:pt idx="2492">
                  <c:v>-0.28437499999999999</c:v>
                </c:pt>
                <c:pt idx="2493">
                  <c:v>-0.28593800000000003</c:v>
                </c:pt>
                <c:pt idx="2494">
                  <c:v>-0.27812500000000001</c:v>
                </c:pt>
                <c:pt idx="2495">
                  <c:v>-0.27343800000000001</c:v>
                </c:pt>
                <c:pt idx="2496">
                  <c:v>-0.29843700000000001</c:v>
                </c:pt>
                <c:pt idx="2497">
                  <c:v>-0.27656199999999997</c:v>
                </c:pt>
                <c:pt idx="2498">
                  <c:v>-0.28125</c:v>
                </c:pt>
                <c:pt idx="2499">
                  <c:v>-0.28281200000000001</c:v>
                </c:pt>
                <c:pt idx="2500">
                  <c:v>-0.28437499999999999</c:v>
                </c:pt>
                <c:pt idx="2501">
                  <c:v>-0.29062500000000002</c:v>
                </c:pt>
                <c:pt idx="2502">
                  <c:v>-0.296875</c:v>
                </c:pt>
                <c:pt idx="2503">
                  <c:v>-0.29843700000000001</c:v>
                </c:pt>
                <c:pt idx="2504">
                  <c:v>-0.28593800000000003</c:v>
                </c:pt>
                <c:pt idx="2505">
                  <c:v>-0.3</c:v>
                </c:pt>
                <c:pt idx="2506">
                  <c:v>-0.28437499999999999</c:v>
                </c:pt>
                <c:pt idx="2507">
                  <c:v>-0.29375000000000001</c:v>
                </c:pt>
                <c:pt idx="2508">
                  <c:v>-0.27812500000000001</c:v>
                </c:pt>
                <c:pt idx="2509">
                  <c:v>-0.28125</c:v>
                </c:pt>
                <c:pt idx="2510">
                  <c:v>-0.28281200000000001</c:v>
                </c:pt>
                <c:pt idx="2511">
                  <c:v>-0.28437499999999999</c:v>
                </c:pt>
                <c:pt idx="2512">
                  <c:v>-0.28593800000000003</c:v>
                </c:pt>
                <c:pt idx="2513">
                  <c:v>-0.28437499999999999</c:v>
                </c:pt>
                <c:pt idx="2514">
                  <c:v>-0.28593800000000003</c:v>
                </c:pt>
                <c:pt idx="2515">
                  <c:v>-0.27812500000000001</c:v>
                </c:pt>
                <c:pt idx="2516">
                  <c:v>-0.27343800000000001</c:v>
                </c:pt>
                <c:pt idx="2517">
                  <c:v>-0.29375000000000001</c:v>
                </c:pt>
                <c:pt idx="2518">
                  <c:v>-0.29218699999999997</c:v>
                </c:pt>
                <c:pt idx="2519">
                  <c:v>-0.28281200000000001</c:v>
                </c:pt>
                <c:pt idx="2520">
                  <c:v>-0.28125</c:v>
                </c:pt>
                <c:pt idx="2521">
                  <c:v>-0.28906199999999999</c:v>
                </c:pt>
                <c:pt idx="2522">
                  <c:v>-0.28125</c:v>
                </c:pt>
                <c:pt idx="2523">
                  <c:v>-0.28125</c:v>
                </c:pt>
                <c:pt idx="2524">
                  <c:v>-0.27812500000000001</c:v>
                </c:pt>
                <c:pt idx="2525">
                  <c:v>-0.265625</c:v>
                </c:pt>
                <c:pt idx="2526">
                  <c:v>-0.27343800000000001</c:v>
                </c:pt>
                <c:pt idx="2527">
                  <c:v>-0.27031300000000003</c:v>
                </c:pt>
                <c:pt idx="2528">
                  <c:v>-0.28593800000000003</c:v>
                </c:pt>
                <c:pt idx="2529">
                  <c:v>-0.27968799999999999</c:v>
                </c:pt>
                <c:pt idx="2530">
                  <c:v>-0.28749999999999998</c:v>
                </c:pt>
                <c:pt idx="2531">
                  <c:v>-0.27031300000000003</c:v>
                </c:pt>
                <c:pt idx="2532">
                  <c:v>-0.28593800000000003</c:v>
                </c:pt>
                <c:pt idx="2533">
                  <c:v>-0.29062500000000002</c:v>
                </c:pt>
                <c:pt idx="2534">
                  <c:v>-0.28437499999999999</c:v>
                </c:pt>
                <c:pt idx="2535">
                  <c:v>-0.29062500000000002</c:v>
                </c:pt>
                <c:pt idx="2536">
                  <c:v>-0.28125</c:v>
                </c:pt>
                <c:pt idx="2537">
                  <c:v>-0.27500000000000002</c:v>
                </c:pt>
                <c:pt idx="2538">
                  <c:v>-0.28125</c:v>
                </c:pt>
                <c:pt idx="2539">
                  <c:v>-0.28906199999999999</c:v>
                </c:pt>
                <c:pt idx="2540">
                  <c:v>-0.27656199999999997</c:v>
                </c:pt>
                <c:pt idx="2541">
                  <c:v>-0.27500000000000002</c:v>
                </c:pt>
                <c:pt idx="2542">
                  <c:v>-0.27812500000000001</c:v>
                </c:pt>
                <c:pt idx="2543">
                  <c:v>-0.28906199999999999</c:v>
                </c:pt>
                <c:pt idx="2544">
                  <c:v>-0.28749999999999998</c:v>
                </c:pt>
                <c:pt idx="2545">
                  <c:v>-0.28125</c:v>
                </c:pt>
                <c:pt idx="2546">
                  <c:v>-0.28749999999999998</c:v>
                </c:pt>
                <c:pt idx="2547">
                  <c:v>-0.28125</c:v>
                </c:pt>
                <c:pt idx="2548">
                  <c:v>-0.28125</c:v>
                </c:pt>
                <c:pt idx="2549">
                  <c:v>-0.27656199999999997</c:v>
                </c:pt>
                <c:pt idx="2550">
                  <c:v>-0.29218699999999997</c:v>
                </c:pt>
                <c:pt idx="2551">
                  <c:v>-0.29218699999999997</c:v>
                </c:pt>
                <c:pt idx="2552">
                  <c:v>-0.28281200000000001</c:v>
                </c:pt>
                <c:pt idx="2553">
                  <c:v>-0.28281200000000001</c:v>
                </c:pt>
                <c:pt idx="2554">
                  <c:v>-0.29218699999999997</c:v>
                </c:pt>
                <c:pt idx="2555">
                  <c:v>-0.27656199999999997</c:v>
                </c:pt>
                <c:pt idx="2556">
                  <c:v>-0.28125</c:v>
                </c:pt>
                <c:pt idx="2557">
                  <c:v>-0.29062500000000002</c:v>
                </c:pt>
                <c:pt idx="2558">
                  <c:v>-0.29843700000000001</c:v>
                </c:pt>
                <c:pt idx="2559">
                  <c:v>-0.27812500000000001</c:v>
                </c:pt>
                <c:pt idx="2560">
                  <c:v>-0.29062500000000002</c:v>
                </c:pt>
                <c:pt idx="2561">
                  <c:v>-0.29062500000000002</c:v>
                </c:pt>
                <c:pt idx="2562">
                  <c:v>-0.3</c:v>
                </c:pt>
                <c:pt idx="2563">
                  <c:v>-0.28125</c:v>
                </c:pt>
                <c:pt idx="2564">
                  <c:v>-0.29375000000000001</c:v>
                </c:pt>
                <c:pt idx="2565">
                  <c:v>-0.27656199999999997</c:v>
                </c:pt>
                <c:pt idx="2566">
                  <c:v>-0.28906199999999999</c:v>
                </c:pt>
                <c:pt idx="2567">
                  <c:v>-0.28749999999999998</c:v>
                </c:pt>
                <c:pt idx="2568">
                  <c:v>-0.29218699999999997</c:v>
                </c:pt>
                <c:pt idx="2569">
                  <c:v>-0.27656199999999997</c:v>
                </c:pt>
                <c:pt idx="2570">
                  <c:v>-0.28749999999999998</c:v>
                </c:pt>
                <c:pt idx="2571">
                  <c:v>-0.28593800000000003</c:v>
                </c:pt>
                <c:pt idx="2572">
                  <c:v>-0.29843700000000001</c:v>
                </c:pt>
                <c:pt idx="2573">
                  <c:v>-0.28906199999999999</c:v>
                </c:pt>
                <c:pt idx="2574">
                  <c:v>-0.29062500000000002</c:v>
                </c:pt>
                <c:pt idx="2575">
                  <c:v>-0.30468800000000001</c:v>
                </c:pt>
                <c:pt idx="2576">
                  <c:v>-0.28906199999999999</c:v>
                </c:pt>
                <c:pt idx="2577">
                  <c:v>-0.27031300000000003</c:v>
                </c:pt>
                <c:pt idx="2578">
                  <c:v>-0.29375000000000001</c:v>
                </c:pt>
                <c:pt idx="2579">
                  <c:v>-0.29218699999999997</c:v>
                </c:pt>
                <c:pt idx="2580">
                  <c:v>-0.29062500000000002</c:v>
                </c:pt>
                <c:pt idx="2581">
                  <c:v>-0.3</c:v>
                </c:pt>
                <c:pt idx="2582">
                  <c:v>-0.3</c:v>
                </c:pt>
                <c:pt idx="2583">
                  <c:v>-0.29843700000000001</c:v>
                </c:pt>
                <c:pt idx="2584">
                  <c:v>-0.29218699999999997</c:v>
                </c:pt>
                <c:pt idx="2585">
                  <c:v>-0.28125</c:v>
                </c:pt>
                <c:pt idx="2586">
                  <c:v>-0.27812500000000001</c:v>
                </c:pt>
                <c:pt idx="2587">
                  <c:v>-0.29375000000000001</c:v>
                </c:pt>
                <c:pt idx="2588">
                  <c:v>-0.28125</c:v>
                </c:pt>
                <c:pt idx="2589">
                  <c:v>-0.28593800000000003</c:v>
                </c:pt>
                <c:pt idx="2590">
                  <c:v>-0.26718700000000001</c:v>
                </c:pt>
                <c:pt idx="2591">
                  <c:v>-0.28906199999999999</c:v>
                </c:pt>
                <c:pt idx="2592">
                  <c:v>-0.27343800000000001</c:v>
                </c:pt>
                <c:pt idx="2593">
                  <c:v>-0.27968799999999999</c:v>
                </c:pt>
                <c:pt idx="2594">
                  <c:v>-0.27812500000000001</c:v>
                </c:pt>
                <c:pt idx="2595">
                  <c:v>-0.296875</c:v>
                </c:pt>
                <c:pt idx="2596">
                  <c:v>-0.28437499999999999</c:v>
                </c:pt>
                <c:pt idx="2597">
                  <c:v>-0.29062500000000002</c:v>
                </c:pt>
                <c:pt idx="2598">
                  <c:v>-0.26718700000000001</c:v>
                </c:pt>
                <c:pt idx="2599">
                  <c:v>-0.29062500000000002</c:v>
                </c:pt>
                <c:pt idx="2600">
                  <c:v>-0.27968799999999999</c:v>
                </c:pt>
                <c:pt idx="2601">
                  <c:v>-0.29062500000000002</c:v>
                </c:pt>
                <c:pt idx="2602">
                  <c:v>-0.29218699999999997</c:v>
                </c:pt>
                <c:pt idx="2603">
                  <c:v>-0.30468800000000001</c:v>
                </c:pt>
                <c:pt idx="2604">
                  <c:v>-0.28437499999999999</c:v>
                </c:pt>
                <c:pt idx="2605">
                  <c:v>-0.29062500000000002</c:v>
                </c:pt>
                <c:pt idx="2606">
                  <c:v>-0.28593800000000003</c:v>
                </c:pt>
                <c:pt idx="2607">
                  <c:v>-0.26874999999999999</c:v>
                </c:pt>
                <c:pt idx="2608">
                  <c:v>-0.28281200000000001</c:v>
                </c:pt>
                <c:pt idx="2609">
                  <c:v>-0.29375000000000001</c:v>
                </c:pt>
                <c:pt idx="2610">
                  <c:v>-0.27812500000000001</c:v>
                </c:pt>
                <c:pt idx="2611">
                  <c:v>-0.27656199999999997</c:v>
                </c:pt>
                <c:pt idx="2612">
                  <c:v>-0.29218699999999997</c:v>
                </c:pt>
                <c:pt idx="2613">
                  <c:v>-0.27656199999999997</c:v>
                </c:pt>
                <c:pt idx="2614">
                  <c:v>-0.28749999999999998</c:v>
                </c:pt>
                <c:pt idx="2615">
                  <c:v>-0.28125</c:v>
                </c:pt>
                <c:pt idx="2616">
                  <c:v>-0.27500000000000002</c:v>
                </c:pt>
                <c:pt idx="2617">
                  <c:v>-0.3</c:v>
                </c:pt>
                <c:pt idx="2618">
                  <c:v>-0.29218699999999997</c:v>
                </c:pt>
                <c:pt idx="2619">
                  <c:v>-0.27812500000000001</c:v>
                </c:pt>
                <c:pt idx="2620">
                  <c:v>-0.27500000000000002</c:v>
                </c:pt>
                <c:pt idx="2621">
                  <c:v>-0.25937500000000002</c:v>
                </c:pt>
                <c:pt idx="2622">
                  <c:v>-0.27500000000000002</c:v>
                </c:pt>
                <c:pt idx="2623">
                  <c:v>-0.27343800000000001</c:v>
                </c:pt>
                <c:pt idx="2624">
                  <c:v>-0.28125</c:v>
                </c:pt>
                <c:pt idx="2625">
                  <c:v>-0.27343800000000001</c:v>
                </c:pt>
                <c:pt idx="2626">
                  <c:v>-0.26718700000000001</c:v>
                </c:pt>
                <c:pt idx="2627">
                  <c:v>-0.28593800000000003</c:v>
                </c:pt>
                <c:pt idx="2628">
                  <c:v>-0.28906199999999999</c:v>
                </c:pt>
                <c:pt idx="2629">
                  <c:v>-0.27656199999999997</c:v>
                </c:pt>
                <c:pt idx="2630">
                  <c:v>-0.27968799999999999</c:v>
                </c:pt>
                <c:pt idx="2631">
                  <c:v>-0.27500000000000002</c:v>
                </c:pt>
                <c:pt idx="2632">
                  <c:v>-0.27812500000000001</c:v>
                </c:pt>
                <c:pt idx="2633">
                  <c:v>-0.26874999999999999</c:v>
                </c:pt>
                <c:pt idx="2634">
                  <c:v>-0.27500000000000002</c:v>
                </c:pt>
                <c:pt idx="2635">
                  <c:v>-0.28125</c:v>
                </c:pt>
                <c:pt idx="2636">
                  <c:v>-0.28749999999999998</c:v>
                </c:pt>
                <c:pt idx="2637">
                  <c:v>-0.28125</c:v>
                </c:pt>
                <c:pt idx="2638">
                  <c:v>-0.28281200000000001</c:v>
                </c:pt>
                <c:pt idx="2639">
                  <c:v>-0.30312499999999998</c:v>
                </c:pt>
                <c:pt idx="2640">
                  <c:v>-0.27968799999999999</c:v>
                </c:pt>
                <c:pt idx="2641">
                  <c:v>-0.26093699999999997</c:v>
                </c:pt>
                <c:pt idx="2642">
                  <c:v>-0.27500000000000002</c:v>
                </c:pt>
                <c:pt idx="2643">
                  <c:v>-0.26250000000000001</c:v>
                </c:pt>
                <c:pt idx="2644">
                  <c:v>-0.26874999999999999</c:v>
                </c:pt>
                <c:pt idx="2645">
                  <c:v>-0.26250000000000001</c:v>
                </c:pt>
                <c:pt idx="2646">
                  <c:v>-0.26250000000000001</c:v>
                </c:pt>
                <c:pt idx="2647">
                  <c:v>-0.27812500000000001</c:v>
                </c:pt>
                <c:pt idx="2648">
                  <c:v>-0.28593800000000003</c:v>
                </c:pt>
                <c:pt idx="2649">
                  <c:v>-0.28906199999999999</c:v>
                </c:pt>
                <c:pt idx="2650">
                  <c:v>-0.28749999999999998</c:v>
                </c:pt>
                <c:pt idx="2651">
                  <c:v>-0.29218699999999997</c:v>
                </c:pt>
                <c:pt idx="2652">
                  <c:v>-0.28749999999999998</c:v>
                </c:pt>
                <c:pt idx="2653">
                  <c:v>-0.28749999999999998</c:v>
                </c:pt>
                <c:pt idx="2654">
                  <c:v>-0.29062500000000002</c:v>
                </c:pt>
                <c:pt idx="2655">
                  <c:v>-0.29062500000000002</c:v>
                </c:pt>
                <c:pt idx="2656">
                  <c:v>-0.28437499999999999</c:v>
                </c:pt>
                <c:pt idx="2657">
                  <c:v>-0.27968799999999999</c:v>
                </c:pt>
                <c:pt idx="2658">
                  <c:v>-0.28437499999999999</c:v>
                </c:pt>
                <c:pt idx="2659">
                  <c:v>-0.296875</c:v>
                </c:pt>
                <c:pt idx="2660">
                  <c:v>-0.27968799999999999</c:v>
                </c:pt>
                <c:pt idx="2661">
                  <c:v>-0.27343800000000001</c:v>
                </c:pt>
                <c:pt idx="2662">
                  <c:v>-0.27500000000000002</c:v>
                </c:pt>
                <c:pt idx="2663">
                  <c:v>-0.27031300000000003</c:v>
                </c:pt>
                <c:pt idx="2664">
                  <c:v>-0.26250000000000001</c:v>
                </c:pt>
                <c:pt idx="2665">
                  <c:v>-0.27968799999999999</c:v>
                </c:pt>
                <c:pt idx="2666">
                  <c:v>-0.27656199999999997</c:v>
                </c:pt>
                <c:pt idx="2667">
                  <c:v>-0.29062500000000002</c:v>
                </c:pt>
                <c:pt idx="2668">
                  <c:v>-0.27968799999999999</c:v>
                </c:pt>
                <c:pt idx="2669">
                  <c:v>-0.28749999999999998</c:v>
                </c:pt>
                <c:pt idx="2670">
                  <c:v>-0.29531299999999999</c:v>
                </c:pt>
                <c:pt idx="2671">
                  <c:v>-0.28281200000000001</c:v>
                </c:pt>
                <c:pt idx="2672">
                  <c:v>-0.28437499999999999</c:v>
                </c:pt>
                <c:pt idx="2673">
                  <c:v>-0.28281200000000001</c:v>
                </c:pt>
                <c:pt idx="2674">
                  <c:v>-0.28281200000000001</c:v>
                </c:pt>
                <c:pt idx="2675">
                  <c:v>-0.28749999999999998</c:v>
                </c:pt>
                <c:pt idx="2676">
                  <c:v>-0.29218699999999997</c:v>
                </c:pt>
                <c:pt idx="2677">
                  <c:v>-0.27656199999999997</c:v>
                </c:pt>
                <c:pt idx="2678">
                  <c:v>-0.27343800000000001</c:v>
                </c:pt>
                <c:pt idx="2679">
                  <c:v>-0.27968799999999999</c:v>
                </c:pt>
                <c:pt idx="2680">
                  <c:v>-0.28437499999999999</c:v>
                </c:pt>
                <c:pt idx="2681">
                  <c:v>-0.26874999999999999</c:v>
                </c:pt>
                <c:pt idx="2682">
                  <c:v>-0.28437499999999999</c:v>
                </c:pt>
                <c:pt idx="2683">
                  <c:v>-0.28437499999999999</c:v>
                </c:pt>
                <c:pt idx="2684">
                  <c:v>-0.27031300000000003</c:v>
                </c:pt>
                <c:pt idx="2685">
                  <c:v>-0.29531299999999999</c:v>
                </c:pt>
                <c:pt idx="2686">
                  <c:v>-0.27500000000000002</c:v>
                </c:pt>
                <c:pt idx="2687">
                  <c:v>-0.28593800000000003</c:v>
                </c:pt>
                <c:pt idx="2688">
                  <c:v>-0.27812500000000001</c:v>
                </c:pt>
                <c:pt idx="2689">
                  <c:v>-0.27343800000000001</c:v>
                </c:pt>
                <c:pt idx="2690">
                  <c:v>-0.27031300000000003</c:v>
                </c:pt>
                <c:pt idx="2691">
                  <c:v>-0.28125</c:v>
                </c:pt>
                <c:pt idx="2692">
                  <c:v>-0.27031300000000003</c:v>
                </c:pt>
                <c:pt idx="2693">
                  <c:v>-0.25468800000000003</c:v>
                </c:pt>
                <c:pt idx="2694">
                  <c:v>-0.265625</c:v>
                </c:pt>
                <c:pt idx="2695">
                  <c:v>-0.27656199999999997</c:v>
                </c:pt>
                <c:pt idx="2696">
                  <c:v>-0.27031300000000003</c:v>
                </c:pt>
                <c:pt idx="2697">
                  <c:v>-0.27500000000000002</c:v>
                </c:pt>
                <c:pt idx="2698">
                  <c:v>-0.28906199999999999</c:v>
                </c:pt>
                <c:pt idx="2699">
                  <c:v>-0.28593800000000003</c:v>
                </c:pt>
                <c:pt idx="2700">
                  <c:v>-0.28125</c:v>
                </c:pt>
                <c:pt idx="2701">
                  <c:v>-0.28281200000000001</c:v>
                </c:pt>
                <c:pt idx="2702">
                  <c:v>-0.28437499999999999</c:v>
                </c:pt>
                <c:pt idx="2703">
                  <c:v>-0.28749999999999998</c:v>
                </c:pt>
                <c:pt idx="2704">
                  <c:v>-0.27812500000000001</c:v>
                </c:pt>
                <c:pt idx="2705">
                  <c:v>-0.26874999999999999</c:v>
                </c:pt>
                <c:pt idx="2706">
                  <c:v>-0.27812500000000001</c:v>
                </c:pt>
                <c:pt idx="2707">
                  <c:v>-0.28749999999999998</c:v>
                </c:pt>
                <c:pt idx="2708">
                  <c:v>-0.29218699999999997</c:v>
                </c:pt>
                <c:pt idx="2709">
                  <c:v>-0.29062500000000002</c:v>
                </c:pt>
                <c:pt idx="2710">
                  <c:v>-0.28906199999999999</c:v>
                </c:pt>
                <c:pt idx="2711">
                  <c:v>-0.28906199999999999</c:v>
                </c:pt>
                <c:pt idx="2712">
                  <c:v>-0.28593800000000003</c:v>
                </c:pt>
                <c:pt idx="2713">
                  <c:v>-0.27968799999999999</c:v>
                </c:pt>
                <c:pt idx="2714">
                  <c:v>-0.26718700000000001</c:v>
                </c:pt>
                <c:pt idx="2715">
                  <c:v>-0.27812500000000001</c:v>
                </c:pt>
                <c:pt idx="2716">
                  <c:v>-0.28281200000000001</c:v>
                </c:pt>
                <c:pt idx="2717">
                  <c:v>-0.29375000000000001</c:v>
                </c:pt>
                <c:pt idx="2718">
                  <c:v>-0.29375000000000001</c:v>
                </c:pt>
                <c:pt idx="2719">
                  <c:v>-0.27968799999999999</c:v>
                </c:pt>
                <c:pt idx="2720">
                  <c:v>-0.26718700000000001</c:v>
                </c:pt>
                <c:pt idx="2721">
                  <c:v>-0.26874999999999999</c:v>
                </c:pt>
                <c:pt idx="2722">
                  <c:v>-0.27812500000000001</c:v>
                </c:pt>
                <c:pt idx="2723">
                  <c:v>-0.28437499999999999</c:v>
                </c:pt>
                <c:pt idx="2724">
                  <c:v>-0.29375000000000001</c:v>
                </c:pt>
                <c:pt idx="2725">
                  <c:v>-0.29531299999999999</c:v>
                </c:pt>
                <c:pt idx="2726">
                  <c:v>-0.3</c:v>
                </c:pt>
                <c:pt idx="2727">
                  <c:v>-0.29843700000000001</c:v>
                </c:pt>
                <c:pt idx="2728">
                  <c:v>-0.3</c:v>
                </c:pt>
                <c:pt idx="2729">
                  <c:v>-0.28437499999999999</c:v>
                </c:pt>
                <c:pt idx="2730">
                  <c:v>-0.28593800000000003</c:v>
                </c:pt>
                <c:pt idx="2731">
                  <c:v>-0.29375000000000001</c:v>
                </c:pt>
                <c:pt idx="2732">
                  <c:v>-0.29218699999999997</c:v>
                </c:pt>
                <c:pt idx="2733">
                  <c:v>-0.28437499999999999</c:v>
                </c:pt>
                <c:pt idx="2734">
                  <c:v>-0.28437499999999999</c:v>
                </c:pt>
                <c:pt idx="2735">
                  <c:v>-0.296875</c:v>
                </c:pt>
                <c:pt idx="2736">
                  <c:v>-0.296875</c:v>
                </c:pt>
                <c:pt idx="2737">
                  <c:v>-0.28593800000000003</c:v>
                </c:pt>
                <c:pt idx="2738">
                  <c:v>-0.29062500000000002</c:v>
                </c:pt>
                <c:pt idx="2739">
                  <c:v>-0.28749999999999998</c:v>
                </c:pt>
                <c:pt idx="2740">
                  <c:v>-0.27656199999999997</c:v>
                </c:pt>
                <c:pt idx="2741">
                  <c:v>-0.27968799999999999</c:v>
                </c:pt>
                <c:pt idx="2742">
                  <c:v>-0.28593800000000003</c:v>
                </c:pt>
                <c:pt idx="2743">
                  <c:v>-0.28437499999999999</c:v>
                </c:pt>
                <c:pt idx="2744">
                  <c:v>-0.27656199999999997</c:v>
                </c:pt>
                <c:pt idx="2745">
                  <c:v>-0.28593800000000003</c:v>
                </c:pt>
                <c:pt idx="2746">
                  <c:v>-0.28437499999999999</c:v>
                </c:pt>
                <c:pt idx="2747">
                  <c:v>-0.28749999999999998</c:v>
                </c:pt>
                <c:pt idx="2748">
                  <c:v>-0.29375000000000001</c:v>
                </c:pt>
                <c:pt idx="2749">
                  <c:v>-0.28437499999999999</c:v>
                </c:pt>
                <c:pt idx="2750">
                  <c:v>-0.29062500000000002</c:v>
                </c:pt>
                <c:pt idx="2751">
                  <c:v>-0.29062500000000002</c:v>
                </c:pt>
                <c:pt idx="2752">
                  <c:v>-0.30156300000000003</c:v>
                </c:pt>
                <c:pt idx="2753">
                  <c:v>-0.28281200000000001</c:v>
                </c:pt>
                <c:pt idx="2754">
                  <c:v>-0.30312499999999998</c:v>
                </c:pt>
                <c:pt idx="2755">
                  <c:v>-0.28906199999999999</c:v>
                </c:pt>
                <c:pt idx="2756">
                  <c:v>-0.28281200000000001</c:v>
                </c:pt>
                <c:pt idx="2757">
                  <c:v>-0.29218699999999997</c:v>
                </c:pt>
                <c:pt idx="2758">
                  <c:v>-0.29531299999999999</c:v>
                </c:pt>
                <c:pt idx="2759">
                  <c:v>-0.296875</c:v>
                </c:pt>
                <c:pt idx="2760">
                  <c:v>-0.30781199999999997</c:v>
                </c:pt>
                <c:pt idx="2761">
                  <c:v>-0.29375000000000001</c:v>
                </c:pt>
                <c:pt idx="2762">
                  <c:v>-0.3</c:v>
                </c:pt>
                <c:pt idx="2763">
                  <c:v>-0.27500000000000002</c:v>
                </c:pt>
                <c:pt idx="2764">
                  <c:v>-0.28125</c:v>
                </c:pt>
                <c:pt idx="2765">
                  <c:v>-0.29062500000000002</c:v>
                </c:pt>
                <c:pt idx="2766">
                  <c:v>-0.29375000000000001</c:v>
                </c:pt>
                <c:pt idx="2767">
                  <c:v>-0.30312499999999998</c:v>
                </c:pt>
                <c:pt idx="2768">
                  <c:v>-0.3</c:v>
                </c:pt>
                <c:pt idx="2769">
                  <c:v>-0.28593800000000003</c:v>
                </c:pt>
                <c:pt idx="2770">
                  <c:v>-0.3</c:v>
                </c:pt>
                <c:pt idx="2771">
                  <c:v>-0.30781199999999997</c:v>
                </c:pt>
                <c:pt idx="2772">
                  <c:v>-0.30312499999999998</c:v>
                </c:pt>
                <c:pt idx="2773">
                  <c:v>-0.3125</c:v>
                </c:pt>
                <c:pt idx="2774">
                  <c:v>-0.29375000000000001</c:v>
                </c:pt>
                <c:pt idx="2775">
                  <c:v>-0.29218699999999997</c:v>
                </c:pt>
                <c:pt idx="2776">
                  <c:v>-0.30156300000000003</c:v>
                </c:pt>
                <c:pt idx="2777">
                  <c:v>-0.29843700000000001</c:v>
                </c:pt>
                <c:pt idx="2778">
                  <c:v>-0.29218699999999997</c:v>
                </c:pt>
                <c:pt idx="2779">
                  <c:v>-0.28593800000000003</c:v>
                </c:pt>
                <c:pt idx="2780">
                  <c:v>-0.28749999999999998</c:v>
                </c:pt>
                <c:pt idx="2781">
                  <c:v>-0.29218699999999997</c:v>
                </c:pt>
                <c:pt idx="2782">
                  <c:v>-0.29531299999999999</c:v>
                </c:pt>
                <c:pt idx="2783">
                  <c:v>-0.28749999999999998</c:v>
                </c:pt>
                <c:pt idx="2784">
                  <c:v>-0.27812500000000001</c:v>
                </c:pt>
                <c:pt idx="2785">
                  <c:v>-0.28749999999999998</c:v>
                </c:pt>
                <c:pt idx="2786">
                  <c:v>-0.28437499999999999</c:v>
                </c:pt>
                <c:pt idx="2787">
                  <c:v>-0.28125</c:v>
                </c:pt>
                <c:pt idx="2788">
                  <c:v>-0.28749999999999998</c:v>
                </c:pt>
                <c:pt idx="2789">
                  <c:v>-0.27812500000000001</c:v>
                </c:pt>
                <c:pt idx="2790">
                  <c:v>-0.28593800000000003</c:v>
                </c:pt>
                <c:pt idx="2791">
                  <c:v>-0.30781199999999997</c:v>
                </c:pt>
                <c:pt idx="2792">
                  <c:v>-0.29531299999999999</c:v>
                </c:pt>
                <c:pt idx="2793">
                  <c:v>-0.296875</c:v>
                </c:pt>
                <c:pt idx="2794">
                  <c:v>-0.30468800000000001</c:v>
                </c:pt>
                <c:pt idx="2795">
                  <c:v>-0.31093799999999999</c:v>
                </c:pt>
                <c:pt idx="2796">
                  <c:v>-0.296875</c:v>
                </c:pt>
                <c:pt idx="2797">
                  <c:v>-0.29531299999999999</c:v>
                </c:pt>
                <c:pt idx="2798">
                  <c:v>-0.3</c:v>
                </c:pt>
                <c:pt idx="2799">
                  <c:v>-0.29062500000000002</c:v>
                </c:pt>
                <c:pt idx="2800">
                  <c:v>-0.29218699999999997</c:v>
                </c:pt>
                <c:pt idx="2801">
                  <c:v>-0.28749999999999998</c:v>
                </c:pt>
                <c:pt idx="2802">
                  <c:v>-0.28749999999999998</c:v>
                </c:pt>
                <c:pt idx="2803">
                  <c:v>-0.27812500000000001</c:v>
                </c:pt>
                <c:pt idx="2804">
                  <c:v>-0.29062500000000002</c:v>
                </c:pt>
                <c:pt idx="2805">
                  <c:v>-0.28125</c:v>
                </c:pt>
                <c:pt idx="2806">
                  <c:v>-0.27968799999999999</c:v>
                </c:pt>
                <c:pt idx="2807">
                  <c:v>-0.28906199999999999</c:v>
                </c:pt>
                <c:pt idx="2808">
                  <c:v>-0.30156300000000003</c:v>
                </c:pt>
                <c:pt idx="2809">
                  <c:v>-0.29375000000000001</c:v>
                </c:pt>
                <c:pt idx="2810">
                  <c:v>-0.28437499999999999</c:v>
                </c:pt>
                <c:pt idx="2811">
                  <c:v>-0.296875</c:v>
                </c:pt>
                <c:pt idx="2812">
                  <c:v>-0.29062500000000002</c:v>
                </c:pt>
                <c:pt idx="2813">
                  <c:v>-0.28749999999999998</c:v>
                </c:pt>
                <c:pt idx="2814">
                  <c:v>-0.28906199999999999</c:v>
                </c:pt>
                <c:pt idx="2815">
                  <c:v>-0.28437499999999999</c:v>
                </c:pt>
                <c:pt idx="2816">
                  <c:v>-0.28437499999999999</c:v>
                </c:pt>
                <c:pt idx="2817">
                  <c:v>-0.27656199999999997</c:v>
                </c:pt>
                <c:pt idx="2818">
                  <c:v>-0.29062500000000002</c:v>
                </c:pt>
                <c:pt idx="2819">
                  <c:v>-0.27968799999999999</c:v>
                </c:pt>
                <c:pt idx="2820">
                  <c:v>-0.28593800000000003</c:v>
                </c:pt>
                <c:pt idx="2821">
                  <c:v>-0.29375000000000001</c:v>
                </c:pt>
                <c:pt idx="2822">
                  <c:v>-0.27031300000000003</c:v>
                </c:pt>
                <c:pt idx="2823">
                  <c:v>-0.29843700000000001</c:v>
                </c:pt>
                <c:pt idx="2824">
                  <c:v>-0.29531299999999999</c:v>
                </c:pt>
                <c:pt idx="2825">
                  <c:v>-0.28125</c:v>
                </c:pt>
                <c:pt idx="2826">
                  <c:v>-0.29218699999999997</c:v>
                </c:pt>
                <c:pt idx="2827">
                  <c:v>-0.28593800000000003</c:v>
                </c:pt>
                <c:pt idx="2828">
                  <c:v>-0.28593800000000003</c:v>
                </c:pt>
                <c:pt idx="2829">
                  <c:v>-0.29062500000000002</c:v>
                </c:pt>
                <c:pt idx="2830">
                  <c:v>-0.29062500000000002</c:v>
                </c:pt>
                <c:pt idx="2831">
                  <c:v>-0.28593800000000003</c:v>
                </c:pt>
                <c:pt idx="2832">
                  <c:v>-0.29062500000000002</c:v>
                </c:pt>
                <c:pt idx="2833">
                  <c:v>-0.28125</c:v>
                </c:pt>
                <c:pt idx="2834">
                  <c:v>-0.27500000000000002</c:v>
                </c:pt>
                <c:pt idx="2835">
                  <c:v>-0.28593800000000003</c:v>
                </c:pt>
                <c:pt idx="2836">
                  <c:v>-0.28281200000000001</c:v>
                </c:pt>
                <c:pt idx="2837">
                  <c:v>-0.28281200000000001</c:v>
                </c:pt>
                <c:pt idx="2838">
                  <c:v>-0.28906199999999999</c:v>
                </c:pt>
                <c:pt idx="2839">
                  <c:v>-0.30468800000000001</c:v>
                </c:pt>
                <c:pt idx="2840">
                  <c:v>-0.29062500000000002</c:v>
                </c:pt>
                <c:pt idx="2841">
                  <c:v>-0.296875</c:v>
                </c:pt>
                <c:pt idx="2842">
                  <c:v>-0.28749999999999998</c:v>
                </c:pt>
                <c:pt idx="2843">
                  <c:v>-0.29375000000000001</c:v>
                </c:pt>
                <c:pt idx="2844">
                  <c:v>-0.29062500000000002</c:v>
                </c:pt>
                <c:pt idx="2845">
                  <c:v>-0.29375000000000001</c:v>
                </c:pt>
                <c:pt idx="2846">
                  <c:v>-0.296875</c:v>
                </c:pt>
                <c:pt idx="2847">
                  <c:v>-0.3</c:v>
                </c:pt>
                <c:pt idx="2848">
                  <c:v>-0.30312499999999998</c:v>
                </c:pt>
                <c:pt idx="2849">
                  <c:v>-0.28125</c:v>
                </c:pt>
                <c:pt idx="2850">
                  <c:v>-0.28749999999999998</c:v>
                </c:pt>
                <c:pt idx="2851">
                  <c:v>-0.29218699999999997</c:v>
                </c:pt>
                <c:pt idx="2852">
                  <c:v>-0.28593800000000003</c:v>
                </c:pt>
                <c:pt idx="2853">
                  <c:v>-0.28125</c:v>
                </c:pt>
                <c:pt idx="2854">
                  <c:v>-0.27656199999999997</c:v>
                </c:pt>
                <c:pt idx="2855">
                  <c:v>-0.28281200000000001</c:v>
                </c:pt>
                <c:pt idx="2856">
                  <c:v>-0.28125</c:v>
                </c:pt>
                <c:pt idx="2857">
                  <c:v>-0.29062500000000002</c:v>
                </c:pt>
                <c:pt idx="2858">
                  <c:v>-0.3</c:v>
                </c:pt>
                <c:pt idx="2859">
                  <c:v>-0.30468800000000001</c:v>
                </c:pt>
                <c:pt idx="2860">
                  <c:v>-0.28125</c:v>
                </c:pt>
                <c:pt idx="2861">
                  <c:v>-0.28437499999999999</c:v>
                </c:pt>
                <c:pt idx="2862">
                  <c:v>-0.28593800000000003</c:v>
                </c:pt>
                <c:pt idx="2863">
                  <c:v>-0.29218699999999997</c:v>
                </c:pt>
                <c:pt idx="2864">
                  <c:v>-0.29531299999999999</c:v>
                </c:pt>
                <c:pt idx="2865">
                  <c:v>-0.28906199999999999</c:v>
                </c:pt>
                <c:pt idx="2866">
                  <c:v>-0.29375000000000001</c:v>
                </c:pt>
                <c:pt idx="2867">
                  <c:v>-0.29531299999999999</c:v>
                </c:pt>
                <c:pt idx="2868">
                  <c:v>-0.30312499999999998</c:v>
                </c:pt>
                <c:pt idx="2869">
                  <c:v>-0.296875</c:v>
                </c:pt>
                <c:pt idx="2870">
                  <c:v>-0.29218699999999997</c:v>
                </c:pt>
                <c:pt idx="2871">
                  <c:v>-0.30312499999999998</c:v>
                </c:pt>
                <c:pt idx="2872">
                  <c:v>-0.29062500000000002</c:v>
                </c:pt>
                <c:pt idx="2873">
                  <c:v>-0.28437499999999999</c:v>
                </c:pt>
                <c:pt idx="2874">
                  <c:v>-0.29218699999999997</c:v>
                </c:pt>
                <c:pt idx="2875">
                  <c:v>-0.29218699999999997</c:v>
                </c:pt>
                <c:pt idx="2876">
                  <c:v>-0.31093799999999999</c:v>
                </c:pt>
                <c:pt idx="2877">
                  <c:v>-0.30156300000000003</c:v>
                </c:pt>
                <c:pt idx="2878">
                  <c:v>-0.29062500000000002</c:v>
                </c:pt>
                <c:pt idx="2879">
                  <c:v>-0.296875</c:v>
                </c:pt>
                <c:pt idx="2880">
                  <c:v>-0.28437499999999999</c:v>
                </c:pt>
                <c:pt idx="2881">
                  <c:v>-0.28906199999999999</c:v>
                </c:pt>
                <c:pt idx="2882">
                  <c:v>-0.28906199999999999</c:v>
                </c:pt>
                <c:pt idx="2883">
                  <c:v>-0.29218699999999997</c:v>
                </c:pt>
                <c:pt idx="2884">
                  <c:v>-0.29375000000000001</c:v>
                </c:pt>
                <c:pt idx="2885">
                  <c:v>-0.28593800000000003</c:v>
                </c:pt>
                <c:pt idx="2886">
                  <c:v>-0.30156300000000003</c:v>
                </c:pt>
                <c:pt idx="2887">
                  <c:v>-0.30312499999999998</c:v>
                </c:pt>
                <c:pt idx="2888">
                  <c:v>-0.30156300000000003</c:v>
                </c:pt>
                <c:pt idx="2889">
                  <c:v>-0.30937500000000001</c:v>
                </c:pt>
                <c:pt idx="2890">
                  <c:v>-0.29218699999999997</c:v>
                </c:pt>
                <c:pt idx="2891">
                  <c:v>-0.30156300000000003</c:v>
                </c:pt>
                <c:pt idx="2892">
                  <c:v>-0.29218699999999997</c:v>
                </c:pt>
                <c:pt idx="2893">
                  <c:v>-0.28125</c:v>
                </c:pt>
                <c:pt idx="2894">
                  <c:v>-0.296875</c:v>
                </c:pt>
                <c:pt idx="2895">
                  <c:v>-0.28906199999999999</c:v>
                </c:pt>
                <c:pt idx="2896">
                  <c:v>-0.28906199999999999</c:v>
                </c:pt>
                <c:pt idx="2897">
                  <c:v>-0.29531299999999999</c:v>
                </c:pt>
                <c:pt idx="2898">
                  <c:v>-0.28593800000000003</c:v>
                </c:pt>
                <c:pt idx="2899">
                  <c:v>-0.29531299999999999</c:v>
                </c:pt>
                <c:pt idx="2900">
                  <c:v>-0.28906199999999999</c:v>
                </c:pt>
                <c:pt idx="2901">
                  <c:v>-0.29062500000000002</c:v>
                </c:pt>
                <c:pt idx="2902">
                  <c:v>-0.3</c:v>
                </c:pt>
                <c:pt idx="2903">
                  <c:v>-0.30468800000000001</c:v>
                </c:pt>
                <c:pt idx="2904">
                  <c:v>-0.30156300000000003</c:v>
                </c:pt>
                <c:pt idx="2905">
                  <c:v>-0.3125</c:v>
                </c:pt>
                <c:pt idx="2906">
                  <c:v>-0.29843700000000001</c:v>
                </c:pt>
                <c:pt idx="2907">
                  <c:v>-0.29375000000000001</c:v>
                </c:pt>
                <c:pt idx="2908">
                  <c:v>-0.28906199999999999</c:v>
                </c:pt>
                <c:pt idx="2909">
                  <c:v>-0.28593800000000003</c:v>
                </c:pt>
                <c:pt idx="2910">
                  <c:v>-0.28906199999999999</c:v>
                </c:pt>
                <c:pt idx="2911">
                  <c:v>-0.28593800000000003</c:v>
                </c:pt>
                <c:pt idx="2912">
                  <c:v>-0.27812500000000001</c:v>
                </c:pt>
                <c:pt idx="2913">
                  <c:v>-0.29218699999999997</c:v>
                </c:pt>
                <c:pt idx="2914">
                  <c:v>-0.29218699999999997</c:v>
                </c:pt>
                <c:pt idx="2915">
                  <c:v>-0.28749999999999998</c:v>
                </c:pt>
                <c:pt idx="2916">
                  <c:v>-0.28281200000000001</c:v>
                </c:pt>
                <c:pt idx="2917">
                  <c:v>-0.30312499999999998</c:v>
                </c:pt>
                <c:pt idx="2918">
                  <c:v>-0.30312499999999998</c:v>
                </c:pt>
                <c:pt idx="2919">
                  <c:v>-0.28906199999999999</c:v>
                </c:pt>
                <c:pt idx="2920">
                  <c:v>-0.29843700000000001</c:v>
                </c:pt>
                <c:pt idx="2921">
                  <c:v>-0.296875</c:v>
                </c:pt>
                <c:pt idx="2922">
                  <c:v>-0.296875</c:v>
                </c:pt>
                <c:pt idx="2923">
                  <c:v>-0.3</c:v>
                </c:pt>
                <c:pt idx="2924">
                  <c:v>-0.3</c:v>
                </c:pt>
                <c:pt idx="2925">
                  <c:v>-0.30156300000000003</c:v>
                </c:pt>
                <c:pt idx="2926">
                  <c:v>-0.28906199999999999</c:v>
                </c:pt>
                <c:pt idx="2927">
                  <c:v>-0.29531299999999999</c:v>
                </c:pt>
                <c:pt idx="2928">
                  <c:v>-0.29218699999999997</c:v>
                </c:pt>
                <c:pt idx="2929">
                  <c:v>-0.29843700000000001</c:v>
                </c:pt>
                <c:pt idx="2930">
                  <c:v>-0.30156300000000003</c:v>
                </c:pt>
                <c:pt idx="2931">
                  <c:v>-0.30468800000000001</c:v>
                </c:pt>
                <c:pt idx="2932">
                  <c:v>-0.30312499999999998</c:v>
                </c:pt>
                <c:pt idx="2933">
                  <c:v>-0.29843700000000001</c:v>
                </c:pt>
                <c:pt idx="2934">
                  <c:v>-0.30156300000000003</c:v>
                </c:pt>
                <c:pt idx="2935">
                  <c:v>-0.30781199999999997</c:v>
                </c:pt>
                <c:pt idx="2936">
                  <c:v>-0.29375000000000001</c:v>
                </c:pt>
                <c:pt idx="2937">
                  <c:v>-0.30156300000000003</c:v>
                </c:pt>
                <c:pt idx="2938">
                  <c:v>-0.30937500000000001</c:v>
                </c:pt>
                <c:pt idx="2939">
                  <c:v>-0.30156300000000003</c:v>
                </c:pt>
                <c:pt idx="2940">
                  <c:v>-0.3</c:v>
                </c:pt>
                <c:pt idx="2941">
                  <c:v>-0.30937500000000001</c:v>
                </c:pt>
                <c:pt idx="2942">
                  <c:v>-0.30468800000000001</c:v>
                </c:pt>
                <c:pt idx="2943">
                  <c:v>-0.29218699999999997</c:v>
                </c:pt>
                <c:pt idx="2944">
                  <c:v>-0.30937500000000001</c:v>
                </c:pt>
                <c:pt idx="2945">
                  <c:v>-0.29843700000000001</c:v>
                </c:pt>
                <c:pt idx="2946">
                  <c:v>-0.31093799999999999</c:v>
                </c:pt>
                <c:pt idx="2947">
                  <c:v>-0.30781199999999997</c:v>
                </c:pt>
                <c:pt idx="2948">
                  <c:v>-0.30468800000000001</c:v>
                </c:pt>
                <c:pt idx="2949">
                  <c:v>-0.296875</c:v>
                </c:pt>
                <c:pt idx="2950">
                  <c:v>-0.31093799999999999</c:v>
                </c:pt>
                <c:pt idx="2951">
                  <c:v>-0.30156300000000003</c:v>
                </c:pt>
                <c:pt idx="2952">
                  <c:v>-0.3</c:v>
                </c:pt>
                <c:pt idx="2953">
                  <c:v>-0.296875</c:v>
                </c:pt>
                <c:pt idx="2954">
                  <c:v>-0.28906199999999999</c:v>
                </c:pt>
                <c:pt idx="2955">
                  <c:v>-0.29062500000000002</c:v>
                </c:pt>
                <c:pt idx="2956">
                  <c:v>-0.29531299999999999</c:v>
                </c:pt>
                <c:pt idx="2957">
                  <c:v>-0.30312499999999998</c:v>
                </c:pt>
                <c:pt idx="2958">
                  <c:v>-0.28749999999999998</c:v>
                </c:pt>
                <c:pt idx="2959">
                  <c:v>-0.29218699999999997</c:v>
                </c:pt>
                <c:pt idx="2960">
                  <c:v>-0.28749999999999998</c:v>
                </c:pt>
                <c:pt idx="2961">
                  <c:v>-0.27656199999999997</c:v>
                </c:pt>
                <c:pt idx="2962">
                  <c:v>-0.29531299999999999</c:v>
                </c:pt>
                <c:pt idx="2963">
                  <c:v>-0.29843700000000001</c:v>
                </c:pt>
                <c:pt idx="2964">
                  <c:v>-0.3</c:v>
                </c:pt>
                <c:pt idx="2965">
                  <c:v>-0.30156300000000003</c:v>
                </c:pt>
                <c:pt idx="2966">
                  <c:v>-0.29375000000000001</c:v>
                </c:pt>
                <c:pt idx="2967">
                  <c:v>-0.29531299999999999</c:v>
                </c:pt>
                <c:pt idx="2968">
                  <c:v>-0.30937500000000001</c:v>
                </c:pt>
                <c:pt idx="2969">
                  <c:v>-0.29843700000000001</c:v>
                </c:pt>
                <c:pt idx="2970">
                  <c:v>-0.296875</c:v>
                </c:pt>
                <c:pt idx="2971">
                  <c:v>-0.30312499999999998</c:v>
                </c:pt>
                <c:pt idx="2972">
                  <c:v>-0.28749999999999998</c:v>
                </c:pt>
                <c:pt idx="2973">
                  <c:v>-0.29531299999999999</c:v>
                </c:pt>
                <c:pt idx="2974">
                  <c:v>-0.29531299999999999</c:v>
                </c:pt>
                <c:pt idx="2975">
                  <c:v>-0.28906199999999999</c:v>
                </c:pt>
                <c:pt idx="2976">
                  <c:v>-0.28437499999999999</c:v>
                </c:pt>
                <c:pt idx="2977">
                  <c:v>-0.296875</c:v>
                </c:pt>
                <c:pt idx="2978">
                  <c:v>-0.29375000000000001</c:v>
                </c:pt>
                <c:pt idx="2979">
                  <c:v>-0.29218699999999997</c:v>
                </c:pt>
                <c:pt idx="2980">
                  <c:v>-0.28906199999999999</c:v>
                </c:pt>
                <c:pt idx="2981">
                  <c:v>-0.28437499999999999</c:v>
                </c:pt>
                <c:pt idx="2982">
                  <c:v>-0.28437499999999999</c:v>
                </c:pt>
                <c:pt idx="2983">
                  <c:v>-0.28749999999999998</c:v>
                </c:pt>
                <c:pt idx="2984">
                  <c:v>-0.27500000000000002</c:v>
                </c:pt>
                <c:pt idx="2985">
                  <c:v>-0.28125</c:v>
                </c:pt>
                <c:pt idx="2986">
                  <c:v>-0.29062500000000002</c:v>
                </c:pt>
                <c:pt idx="2987">
                  <c:v>-0.29375000000000001</c:v>
                </c:pt>
                <c:pt idx="2988">
                  <c:v>-0.28749999999999998</c:v>
                </c:pt>
                <c:pt idx="2989">
                  <c:v>-0.27968799999999999</c:v>
                </c:pt>
                <c:pt idx="2990">
                  <c:v>-0.27968799999999999</c:v>
                </c:pt>
                <c:pt idx="2991">
                  <c:v>-0.29531299999999999</c:v>
                </c:pt>
                <c:pt idx="2992">
                  <c:v>-0.28281200000000001</c:v>
                </c:pt>
                <c:pt idx="2993">
                  <c:v>-0.28125</c:v>
                </c:pt>
                <c:pt idx="2994">
                  <c:v>-0.29375000000000001</c:v>
                </c:pt>
                <c:pt idx="2995">
                  <c:v>-0.29375000000000001</c:v>
                </c:pt>
                <c:pt idx="2996">
                  <c:v>-0.29531299999999999</c:v>
                </c:pt>
                <c:pt idx="2997">
                  <c:v>-0.30312499999999998</c:v>
                </c:pt>
                <c:pt idx="2998">
                  <c:v>-0.296875</c:v>
                </c:pt>
                <c:pt idx="2999">
                  <c:v>-0.29375000000000001</c:v>
                </c:pt>
                <c:pt idx="3000">
                  <c:v>-0.29375000000000001</c:v>
                </c:pt>
                <c:pt idx="3001">
                  <c:v>-0.3</c:v>
                </c:pt>
                <c:pt idx="3002">
                  <c:v>-0.296875</c:v>
                </c:pt>
                <c:pt idx="3003">
                  <c:v>-0.29531299999999999</c:v>
                </c:pt>
                <c:pt idx="3004">
                  <c:v>-0.30468800000000001</c:v>
                </c:pt>
                <c:pt idx="3005">
                  <c:v>-0.29218699999999997</c:v>
                </c:pt>
                <c:pt idx="3006">
                  <c:v>-0.28593800000000003</c:v>
                </c:pt>
                <c:pt idx="3007">
                  <c:v>-0.29062500000000002</c:v>
                </c:pt>
                <c:pt idx="3008">
                  <c:v>-0.28281200000000001</c:v>
                </c:pt>
                <c:pt idx="3009">
                  <c:v>-0.28437499999999999</c:v>
                </c:pt>
                <c:pt idx="3010">
                  <c:v>-0.27812500000000001</c:v>
                </c:pt>
                <c:pt idx="3011">
                  <c:v>-0.29062500000000002</c:v>
                </c:pt>
                <c:pt idx="3012">
                  <c:v>-0.28906199999999999</c:v>
                </c:pt>
                <c:pt idx="3013">
                  <c:v>-0.28437499999999999</c:v>
                </c:pt>
                <c:pt idx="3014">
                  <c:v>-0.28437499999999999</c:v>
                </c:pt>
                <c:pt idx="3015">
                  <c:v>-0.28749999999999998</c:v>
                </c:pt>
                <c:pt idx="3016">
                  <c:v>-0.28906199999999999</c:v>
                </c:pt>
                <c:pt idx="3017">
                  <c:v>-0.28125</c:v>
                </c:pt>
                <c:pt idx="3018">
                  <c:v>-0.28125</c:v>
                </c:pt>
                <c:pt idx="3019">
                  <c:v>-0.28593800000000003</c:v>
                </c:pt>
                <c:pt idx="3020">
                  <c:v>-0.296875</c:v>
                </c:pt>
                <c:pt idx="3021">
                  <c:v>-0.27968799999999999</c:v>
                </c:pt>
                <c:pt idx="3022">
                  <c:v>-0.28593800000000003</c:v>
                </c:pt>
                <c:pt idx="3023">
                  <c:v>-0.28906199999999999</c:v>
                </c:pt>
                <c:pt idx="3024">
                  <c:v>-0.29062500000000002</c:v>
                </c:pt>
                <c:pt idx="3025">
                  <c:v>-0.29062500000000002</c:v>
                </c:pt>
                <c:pt idx="3026">
                  <c:v>-0.29531299999999999</c:v>
                </c:pt>
                <c:pt idx="3027">
                  <c:v>-0.29375000000000001</c:v>
                </c:pt>
                <c:pt idx="3028">
                  <c:v>-0.29843700000000001</c:v>
                </c:pt>
                <c:pt idx="3029">
                  <c:v>-0.28749999999999998</c:v>
                </c:pt>
                <c:pt idx="3030">
                  <c:v>-0.28593800000000003</c:v>
                </c:pt>
                <c:pt idx="3031">
                  <c:v>-0.29218699999999997</c:v>
                </c:pt>
                <c:pt idx="3032">
                  <c:v>-0.28437499999999999</c:v>
                </c:pt>
                <c:pt idx="3033">
                  <c:v>-0.28749999999999998</c:v>
                </c:pt>
                <c:pt idx="3034">
                  <c:v>-0.28906199999999999</c:v>
                </c:pt>
                <c:pt idx="3035">
                  <c:v>-0.29218699999999997</c:v>
                </c:pt>
                <c:pt idx="3036">
                  <c:v>-0.29531299999999999</c:v>
                </c:pt>
                <c:pt idx="3037">
                  <c:v>-0.29375000000000001</c:v>
                </c:pt>
                <c:pt idx="3038">
                  <c:v>-0.28437499999999999</c:v>
                </c:pt>
                <c:pt idx="3039">
                  <c:v>-0.29062500000000002</c:v>
                </c:pt>
                <c:pt idx="3040">
                  <c:v>-0.28437499999999999</c:v>
                </c:pt>
                <c:pt idx="3041">
                  <c:v>-0.29843700000000001</c:v>
                </c:pt>
                <c:pt idx="3042">
                  <c:v>-0.28125</c:v>
                </c:pt>
                <c:pt idx="3043">
                  <c:v>-0.28593800000000003</c:v>
                </c:pt>
                <c:pt idx="3044">
                  <c:v>-0.29218699999999997</c:v>
                </c:pt>
                <c:pt idx="3045">
                  <c:v>-0.29531299999999999</c:v>
                </c:pt>
                <c:pt idx="3046">
                  <c:v>-0.28281200000000001</c:v>
                </c:pt>
                <c:pt idx="3047">
                  <c:v>-0.30781199999999997</c:v>
                </c:pt>
                <c:pt idx="3048">
                  <c:v>-0.28281200000000001</c:v>
                </c:pt>
                <c:pt idx="3049">
                  <c:v>-0.28593800000000003</c:v>
                </c:pt>
                <c:pt idx="3050">
                  <c:v>-0.28437499999999999</c:v>
                </c:pt>
                <c:pt idx="3051">
                  <c:v>-0.28593800000000003</c:v>
                </c:pt>
                <c:pt idx="3052">
                  <c:v>-0.28749999999999998</c:v>
                </c:pt>
                <c:pt idx="3053">
                  <c:v>-0.28593800000000003</c:v>
                </c:pt>
                <c:pt idx="3054">
                  <c:v>-0.28281200000000001</c:v>
                </c:pt>
                <c:pt idx="3055">
                  <c:v>-0.29218699999999997</c:v>
                </c:pt>
                <c:pt idx="3056">
                  <c:v>-0.28749999999999998</c:v>
                </c:pt>
                <c:pt idx="3057">
                  <c:v>-0.28593800000000003</c:v>
                </c:pt>
                <c:pt idx="3058">
                  <c:v>-0.27500000000000002</c:v>
                </c:pt>
                <c:pt idx="3059">
                  <c:v>-0.28125</c:v>
                </c:pt>
                <c:pt idx="3060">
                  <c:v>-0.28281200000000001</c:v>
                </c:pt>
                <c:pt idx="3061">
                  <c:v>-0.28125</c:v>
                </c:pt>
                <c:pt idx="3062">
                  <c:v>-0.27500000000000002</c:v>
                </c:pt>
                <c:pt idx="3063">
                  <c:v>-0.27968799999999999</c:v>
                </c:pt>
                <c:pt idx="3064">
                  <c:v>-0.27812500000000001</c:v>
                </c:pt>
                <c:pt idx="3065">
                  <c:v>-0.28281200000000001</c:v>
                </c:pt>
                <c:pt idx="3066">
                  <c:v>-0.27968799999999999</c:v>
                </c:pt>
                <c:pt idx="3067">
                  <c:v>-0.27656199999999997</c:v>
                </c:pt>
                <c:pt idx="3068">
                  <c:v>-0.28749999999999998</c:v>
                </c:pt>
                <c:pt idx="3069">
                  <c:v>-0.30156300000000003</c:v>
                </c:pt>
                <c:pt idx="3070">
                  <c:v>-0.28749999999999998</c:v>
                </c:pt>
                <c:pt idx="3071">
                  <c:v>-0.28749999999999998</c:v>
                </c:pt>
                <c:pt idx="3072">
                  <c:v>-0.28906199999999999</c:v>
                </c:pt>
                <c:pt idx="3073">
                  <c:v>-0.27812500000000001</c:v>
                </c:pt>
                <c:pt idx="3074">
                  <c:v>-0.27656199999999997</c:v>
                </c:pt>
                <c:pt idx="3075">
                  <c:v>-0.27968799999999999</c:v>
                </c:pt>
                <c:pt idx="3076">
                  <c:v>-0.28437499999999999</c:v>
                </c:pt>
                <c:pt idx="3077">
                  <c:v>-0.28593800000000003</c:v>
                </c:pt>
                <c:pt idx="3078">
                  <c:v>-0.28125</c:v>
                </c:pt>
                <c:pt idx="3079">
                  <c:v>-0.28437499999999999</c:v>
                </c:pt>
                <c:pt idx="3080">
                  <c:v>-0.3</c:v>
                </c:pt>
                <c:pt idx="3081">
                  <c:v>-0.3</c:v>
                </c:pt>
                <c:pt idx="3082">
                  <c:v>-0.31718800000000003</c:v>
                </c:pt>
                <c:pt idx="3083">
                  <c:v>-0.29375000000000001</c:v>
                </c:pt>
                <c:pt idx="3084">
                  <c:v>-0.28593800000000003</c:v>
                </c:pt>
                <c:pt idx="3085">
                  <c:v>-0.29531299999999999</c:v>
                </c:pt>
                <c:pt idx="3086">
                  <c:v>-0.30312499999999998</c:v>
                </c:pt>
                <c:pt idx="3087">
                  <c:v>-0.30468800000000001</c:v>
                </c:pt>
                <c:pt idx="3088">
                  <c:v>-0.31093799999999999</c:v>
                </c:pt>
                <c:pt idx="3089">
                  <c:v>-0.296875</c:v>
                </c:pt>
                <c:pt idx="3090">
                  <c:v>-0.28437499999999999</c:v>
                </c:pt>
                <c:pt idx="3091">
                  <c:v>-0.28749999999999998</c:v>
                </c:pt>
                <c:pt idx="3092">
                  <c:v>-0.29531299999999999</c:v>
                </c:pt>
                <c:pt idx="3093">
                  <c:v>-0.28281200000000001</c:v>
                </c:pt>
                <c:pt idx="3094">
                  <c:v>-0.29375000000000001</c:v>
                </c:pt>
                <c:pt idx="3095">
                  <c:v>-0.29062500000000002</c:v>
                </c:pt>
                <c:pt idx="3096">
                  <c:v>-0.29375000000000001</c:v>
                </c:pt>
                <c:pt idx="3097">
                  <c:v>-0.30312499999999998</c:v>
                </c:pt>
                <c:pt idx="3098">
                  <c:v>-0.29531299999999999</c:v>
                </c:pt>
                <c:pt idx="3099">
                  <c:v>-0.29062500000000002</c:v>
                </c:pt>
                <c:pt idx="3100">
                  <c:v>-0.30312499999999998</c:v>
                </c:pt>
                <c:pt idx="3101">
                  <c:v>-0.29531299999999999</c:v>
                </c:pt>
                <c:pt idx="3102">
                  <c:v>-0.28593800000000003</c:v>
                </c:pt>
                <c:pt idx="3103">
                  <c:v>-0.28749999999999998</c:v>
                </c:pt>
                <c:pt idx="3104">
                  <c:v>-0.27031300000000003</c:v>
                </c:pt>
                <c:pt idx="3105">
                  <c:v>-0.29218699999999997</c:v>
                </c:pt>
                <c:pt idx="3106">
                  <c:v>-0.28593800000000003</c:v>
                </c:pt>
                <c:pt idx="3107">
                  <c:v>-0.29218699999999997</c:v>
                </c:pt>
                <c:pt idx="3108">
                  <c:v>-0.30312499999999998</c:v>
                </c:pt>
                <c:pt idx="3109">
                  <c:v>-0.28749999999999998</c:v>
                </c:pt>
                <c:pt idx="3110">
                  <c:v>-0.3</c:v>
                </c:pt>
                <c:pt idx="3111">
                  <c:v>-0.296875</c:v>
                </c:pt>
                <c:pt idx="3112">
                  <c:v>-0.30937500000000001</c:v>
                </c:pt>
                <c:pt idx="3113">
                  <c:v>-0.3</c:v>
                </c:pt>
                <c:pt idx="3114">
                  <c:v>-0.30937500000000001</c:v>
                </c:pt>
                <c:pt idx="3115">
                  <c:v>-0.30937500000000001</c:v>
                </c:pt>
                <c:pt idx="3116">
                  <c:v>-0.29375000000000001</c:v>
                </c:pt>
                <c:pt idx="3117">
                  <c:v>-0.28437499999999999</c:v>
                </c:pt>
                <c:pt idx="3118">
                  <c:v>-0.27656199999999997</c:v>
                </c:pt>
                <c:pt idx="3119">
                  <c:v>-0.29531299999999999</c:v>
                </c:pt>
                <c:pt idx="3120">
                  <c:v>-0.296875</c:v>
                </c:pt>
                <c:pt idx="3121">
                  <c:v>-0.29843700000000001</c:v>
                </c:pt>
                <c:pt idx="3122">
                  <c:v>-0.29218699999999997</c:v>
                </c:pt>
                <c:pt idx="3123">
                  <c:v>-0.28749999999999998</c:v>
                </c:pt>
                <c:pt idx="3124">
                  <c:v>-0.296875</c:v>
                </c:pt>
                <c:pt idx="3125">
                  <c:v>-0.30312499999999998</c:v>
                </c:pt>
                <c:pt idx="3126">
                  <c:v>-0.29531299999999999</c:v>
                </c:pt>
                <c:pt idx="3127">
                  <c:v>-0.296875</c:v>
                </c:pt>
                <c:pt idx="3128">
                  <c:v>-0.29843700000000001</c:v>
                </c:pt>
                <c:pt idx="3129">
                  <c:v>-0.28125</c:v>
                </c:pt>
                <c:pt idx="3130">
                  <c:v>-0.29062500000000002</c:v>
                </c:pt>
                <c:pt idx="3131">
                  <c:v>-0.28906199999999999</c:v>
                </c:pt>
                <c:pt idx="3132">
                  <c:v>-0.29218699999999997</c:v>
                </c:pt>
                <c:pt idx="3133">
                  <c:v>-0.30156300000000003</c:v>
                </c:pt>
                <c:pt idx="3134">
                  <c:v>-0.3</c:v>
                </c:pt>
                <c:pt idx="3135">
                  <c:v>-0.296875</c:v>
                </c:pt>
                <c:pt idx="3136">
                  <c:v>-0.28437499999999999</c:v>
                </c:pt>
                <c:pt idx="3137">
                  <c:v>-0.29218699999999997</c:v>
                </c:pt>
                <c:pt idx="3138">
                  <c:v>-0.28593800000000003</c:v>
                </c:pt>
                <c:pt idx="3139">
                  <c:v>-0.29062500000000002</c:v>
                </c:pt>
                <c:pt idx="3140">
                  <c:v>-0.30156300000000003</c:v>
                </c:pt>
                <c:pt idx="3141">
                  <c:v>-0.296875</c:v>
                </c:pt>
                <c:pt idx="3142">
                  <c:v>-0.29531299999999999</c:v>
                </c:pt>
                <c:pt idx="3143">
                  <c:v>-0.29375000000000001</c:v>
                </c:pt>
                <c:pt idx="3144">
                  <c:v>-0.31093799999999999</c:v>
                </c:pt>
                <c:pt idx="3145">
                  <c:v>-0.30156300000000003</c:v>
                </c:pt>
                <c:pt idx="3146">
                  <c:v>-0.28437499999999999</c:v>
                </c:pt>
                <c:pt idx="3147">
                  <c:v>-0.28749999999999998</c:v>
                </c:pt>
                <c:pt idx="3148">
                  <c:v>-0.30312499999999998</c:v>
                </c:pt>
                <c:pt idx="3149">
                  <c:v>-0.30781199999999997</c:v>
                </c:pt>
                <c:pt idx="3150">
                  <c:v>-0.3125</c:v>
                </c:pt>
                <c:pt idx="3151">
                  <c:v>-0.30781199999999997</c:v>
                </c:pt>
                <c:pt idx="3152">
                  <c:v>-0.3</c:v>
                </c:pt>
                <c:pt idx="3153">
                  <c:v>-0.29843700000000001</c:v>
                </c:pt>
                <c:pt idx="3154">
                  <c:v>-0.30468800000000001</c:v>
                </c:pt>
                <c:pt idx="3155">
                  <c:v>-0.296875</c:v>
                </c:pt>
                <c:pt idx="3156">
                  <c:v>-0.29062500000000002</c:v>
                </c:pt>
                <c:pt idx="3157">
                  <c:v>-0.28593800000000003</c:v>
                </c:pt>
                <c:pt idx="3158">
                  <c:v>-0.28906199999999999</c:v>
                </c:pt>
                <c:pt idx="3159">
                  <c:v>-0.30468800000000001</c:v>
                </c:pt>
                <c:pt idx="3160">
                  <c:v>-0.28906199999999999</c:v>
                </c:pt>
                <c:pt idx="3161">
                  <c:v>-0.28125</c:v>
                </c:pt>
                <c:pt idx="3162">
                  <c:v>-0.28593800000000003</c:v>
                </c:pt>
                <c:pt idx="3163">
                  <c:v>-0.28437499999999999</c:v>
                </c:pt>
                <c:pt idx="3164">
                  <c:v>-0.29062500000000002</c:v>
                </c:pt>
                <c:pt idx="3165">
                  <c:v>-0.29531299999999999</c:v>
                </c:pt>
                <c:pt idx="3166">
                  <c:v>-0.29531299999999999</c:v>
                </c:pt>
                <c:pt idx="3167">
                  <c:v>-0.28125</c:v>
                </c:pt>
                <c:pt idx="3168">
                  <c:v>-0.30312499999999998</c:v>
                </c:pt>
                <c:pt idx="3169">
                  <c:v>-0.296875</c:v>
                </c:pt>
                <c:pt idx="3170">
                  <c:v>-0.29843700000000001</c:v>
                </c:pt>
                <c:pt idx="3171">
                  <c:v>-0.29843700000000001</c:v>
                </c:pt>
                <c:pt idx="3172">
                  <c:v>-0.30781199999999997</c:v>
                </c:pt>
                <c:pt idx="3173">
                  <c:v>-0.29843700000000001</c:v>
                </c:pt>
                <c:pt idx="3174">
                  <c:v>-0.27968799999999999</c:v>
                </c:pt>
                <c:pt idx="3175">
                  <c:v>-0.29062500000000002</c:v>
                </c:pt>
                <c:pt idx="3176">
                  <c:v>-0.28906199999999999</c:v>
                </c:pt>
                <c:pt idx="3177">
                  <c:v>-0.28593800000000003</c:v>
                </c:pt>
                <c:pt idx="3178">
                  <c:v>-0.30156300000000003</c:v>
                </c:pt>
                <c:pt idx="3179">
                  <c:v>-0.3</c:v>
                </c:pt>
                <c:pt idx="3180">
                  <c:v>-0.30468800000000001</c:v>
                </c:pt>
                <c:pt idx="3181">
                  <c:v>-0.29843700000000001</c:v>
                </c:pt>
                <c:pt idx="3182">
                  <c:v>-0.30312499999999998</c:v>
                </c:pt>
                <c:pt idx="3183">
                  <c:v>-0.29218699999999997</c:v>
                </c:pt>
                <c:pt idx="3184">
                  <c:v>-0.3</c:v>
                </c:pt>
                <c:pt idx="3185">
                  <c:v>-0.30781199999999997</c:v>
                </c:pt>
                <c:pt idx="3186">
                  <c:v>-0.29375000000000001</c:v>
                </c:pt>
                <c:pt idx="3187">
                  <c:v>-0.29218699999999997</c:v>
                </c:pt>
                <c:pt idx="3188">
                  <c:v>-0.28593800000000003</c:v>
                </c:pt>
                <c:pt idx="3189">
                  <c:v>-0.29843700000000001</c:v>
                </c:pt>
                <c:pt idx="3190">
                  <c:v>-0.29062500000000002</c:v>
                </c:pt>
                <c:pt idx="3191">
                  <c:v>-0.28906199999999999</c:v>
                </c:pt>
                <c:pt idx="3192">
                  <c:v>-0.29531299999999999</c:v>
                </c:pt>
                <c:pt idx="3193">
                  <c:v>-0.29062500000000002</c:v>
                </c:pt>
                <c:pt idx="3194">
                  <c:v>-0.28749999999999998</c:v>
                </c:pt>
                <c:pt idx="3195">
                  <c:v>-0.27500000000000002</c:v>
                </c:pt>
                <c:pt idx="3196">
                  <c:v>-0.29531299999999999</c:v>
                </c:pt>
                <c:pt idx="3197">
                  <c:v>-0.29531299999999999</c:v>
                </c:pt>
                <c:pt idx="3198">
                  <c:v>-0.28437499999999999</c:v>
                </c:pt>
                <c:pt idx="3199">
                  <c:v>-0.28593800000000003</c:v>
                </c:pt>
                <c:pt idx="3200">
                  <c:v>-0.29218699999999997</c:v>
                </c:pt>
                <c:pt idx="3201">
                  <c:v>-0.29531299999999999</c:v>
                </c:pt>
                <c:pt idx="3202">
                  <c:v>-0.29375000000000001</c:v>
                </c:pt>
                <c:pt idx="3203">
                  <c:v>-0.28749999999999998</c:v>
                </c:pt>
                <c:pt idx="3204">
                  <c:v>-0.29218699999999997</c:v>
                </c:pt>
                <c:pt idx="3205">
                  <c:v>-0.28125</c:v>
                </c:pt>
                <c:pt idx="3206">
                  <c:v>-0.28749999999999998</c:v>
                </c:pt>
                <c:pt idx="3207">
                  <c:v>-0.296875</c:v>
                </c:pt>
                <c:pt idx="3208">
                  <c:v>-0.29531299999999999</c:v>
                </c:pt>
                <c:pt idx="3209">
                  <c:v>-0.3</c:v>
                </c:pt>
                <c:pt idx="3210">
                  <c:v>-0.30156300000000003</c:v>
                </c:pt>
                <c:pt idx="3211">
                  <c:v>-0.3125</c:v>
                </c:pt>
                <c:pt idx="3212">
                  <c:v>-0.30781199999999997</c:v>
                </c:pt>
                <c:pt idx="3213">
                  <c:v>-0.30312499999999998</c:v>
                </c:pt>
                <c:pt idx="3214">
                  <c:v>-0.28749999999999998</c:v>
                </c:pt>
                <c:pt idx="3215">
                  <c:v>-0.29218699999999997</c:v>
                </c:pt>
                <c:pt idx="3216">
                  <c:v>-0.31093799999999999</c:v>
                </c:pt>
                <c:pt idx="3217">
                  <c:v>-0.29375000000000001</c:v>
                </c:pt>
                <c:pt idx="3218">
                  <c:v>-0.29375000000000001</c:v>
                </c:pt>
                <c:pt idx="3219">
                  <c:v>-0.29218699999999997</c:v>
                </c:pt>
                <c:pt idx="3220">
                  <c:v>-0.28437499999999999</c:v>
                </c:pt>
                <c:pt idx="3221">
                  <c:v>-0.28593800000000003</c:v>
                </c:pt>
                <c:pt idx="3222">
                  <c:v>-0.3</c:v>
                </c:pt>
                <c:pt idx="3223">
                  <c:v>-0.29062500000000002</c:v>
                </c:pt>
                <c:pt idx="3224">
                  <c:v>-0.29218699999999997</c:v>
                </c:pt>
                <c:pt idx="3225">
                  <c:v>-0.30468800000000001</c:v>
                </c:pt>
                <c:pt idx="3226">
                  <c:v>-0.30156300000000003</c:v>
                </c:pt>
                <c:pt idx="3227">
                  <c:v>-0.3</c:v>
                </c:pt>
                <c:pt idx="3228">
                  <c:v>-0.29375000000000001</c:v>
                </c:pt>
                <c:pt idx="3229">
                  <c:v>-0.29218699999999997</c:v>
                </c:pt>
                <c:pt idx="3230">
                  <c:v>-0.28281200000000001</c:v>
                </c:pt>
                <c:pt idx="3231">
                  <c:v>-0.30468800000000001</c:v>
                </c:pt>
                <c:pt idx="3232">
                  <c:v>-0.29375000000000001</c:v>
                </c:pt>
                <c:pt idx="3233">
                  <c:v>-0.29062500000000002</c:v>
                </c:pt>
                <c:pt idx="3234">
                  <c:v>-0.28593800000000003</c:v>
                </c:pt>
                <c:pt idx="3235">
                  <c:v>-0.29218699999999997</c:v>
                </c:pt>
                <c:pt idx="3236">
                  <c:v>-0.29531299999999999</c:v>
                </c:pt>
                <c:pt idx="3237">
                  <c:v>-0.3</c:v>
                </c:pt>
                <c:pt idx="3238">
                  <c:v>-0.29062500000000002</c:v>
                </c:pt>
                <c:pt idx="3239">
                  <c:v>-0.30468800000000001</c:v>
                </c:pt>
                <c:pt idx="3240">
                  <c:v>-0.29531299999999999</c:v>
                </c:pt>
                <c:pt idx="3241">
                  <c:v>-0.29218699999999997</c:v>
                </c:pt>
                <c:pt idx="3242">
                  <c:v>-0.29531299999999999</c:v>
                </c:pt>
                <c:pt idx="3243">
                  <c:v>-0.28281200000000001</c:v>
                </c:pt>
                <c:pt idx="3244">
                  <c:v>-0.29531299999999999</c:v>
                </c:pt>
                <c:pt idx="3245">
                  <c:v>-0.28906199999999999</c:v>
                </c:pt>
                <c:pt idx="3246">
                  <c:v>-0.28125</c:v>
                </c:pt>
                <c:pt idx="3247">
                  <c:v>-0.29375000000000001</c:v>
                </c:pt>
                <c:pt idx="3248">
                  <c:v>-0.29375000000000001</c:v>
                </c:pt>
                <c:pt idx="3249">
                  <c:v>-0.3</c:v>
                </c:pt>
                <c:pt idx="3250">
                  <c:v>-0.29375000000000001</c:v>
                </c:pt>
                <c:pt idx="3251">
                  <c:v>-0.29843700000000001</c:v>
                </c:pt>
                <c:pt idx="3252">
                  <c:v>-0.3</c:v>
                </c:pt>
                <c:pt idx="3253">
                  <c:v>-0.3</c:v>
                </c:pt>
                <c:pt idx="3254">
                  <c:v>-0.29531299999999999</c:v>
                </c:pt>
                <c:pt idx="3255">
                  <c:v>-0.29375000000000001</c:v>
                </c:pt>
                <c:pt idx="3256">
                  <c:v>-0.28437499999999999</c:v>
                </c:pt>
                <c:pt idx="3257">
                  <c:v>-0.27656199999999997</c:v>
                </c:pt>
                <c:pt idx="3258">
                  <c:v>-0.28906199999999999</c:v>
                </c:pt>
                <c:pt idx="3259">
                  <c:v>-0.28281200000000001</c:v>
                </c:pt>
                <c:pt idx="3260">
                  <c:v>-0.29218699999999997</c:v>
                </c:pt>
                <c:pt idx="3261">
                  <c:v>-0.30312499999999998</c:v>
                </c:pt>
                <c:pt idx="3262">
                  <c:v>-0.28281200000000001</c:v>
                </c:pt>
                <c:pt idx="3263">
                  <c:v>-0.29531299999999999</c:v>
                </c:pt>
                <c:pt idx="3264">
                  <c:v>-0.30156300000000003</c:v>
                </c:pt>
                <c:pt idx="3265">
                  <c:v>-0.296875</c:v>
                </c:pt>
                <c:pt idx="3266">
                  <c:v>-0.3</c:v>
                </c:pt>
                <c:pt idx="3267">
                  <c:v>-0.296875</c:v>
                </c:pt>
                <c:pt idx="3268">
                  <c:v>-0.30781199999999997</c:v>
                </c:pt>
                <c:pt idx="3269">
                  <c:v>-0.28906199999999999</c:v>
                </c:pt>
                <c:pt idx="3270">
                  <c:v>-0.29218699999999997</c:v>
                </c:pt>
                <c:pt idx="3271">
                  <c:v>-0.29062500000000002</c:v>
                </c:pt>
                <c:pt idx="3272">
                  <c:v>-0.30156300000000003</c:v>
                </c:pt>
                <c:pt idx="3273">
                  <c:v>-0.30781199999999997</c:v>
                </c:pt>
                <c:pt idx="3274">
                  <c:v>-0.30312499999999998</c:v>
                </c:pt>
                <c:pt idx="3275">
                  <c:v>-0.30937500000000001</c:v>
                </c:pt>
                <c:pt idx="3276">
                  <c:v>-0.3125</c:v>
                </c:pt>
                <c:pt idx="3277">
                  <c:v>-0.30781199999999997</c:v>
                </c:pt>
                <c:pt idx="3278">
                  <c:v>-0.29218699999999997</c:v>
                </c:pt>
                <c:pt idx="3279">
                  <c:v>-0.30156300000000003</c:v>
                </c:pt>
                <c:pt idx="3280">
                  <c:v>-0.30781199999999997</c:v>
                </c:pt>
                <c:pt idx="3281">
                  <c:v>-0.3</c:v>
                </c:pt>
                <c:pt idx="3282">
                  <c:v>-0.28749999999999998</c:v>
                </c:pt>
                <c:pt idx="3283">
                  <c:v>-0.29218699999999997</c:v>
                </c:pt>
                <c:pt idx="3284">
                  <c:v>-0.30156300000000003</c:v>
                </c:pt>
                <c:pt idx="3285">
                  <c:v>-0.296875</c:v>
                </c:pt>
                <c:pt idx="3286">
                  <c:v>-0.30937500000000001</c:v>
                </c:pt>
                <c:pt idx="3287">
                  <c:v>-0.31562499999999999</c:v>
                </c:pt>
                <c:pt idx="3288">
                  <c:v>-0.30468800000000001</c:v>
                </c:pt>
                <c:pt idx="3289">
                  <c:v>-0.29218699999999997</c:v>
                </c:pt>
                <c:pt idx="3290">
                  <c:v>-0.28906199999999999</c:v>
                </c:pt>
                <c:pt idx="3291">
                  <c:v>-0.32031199999999999</c:v>
                </c:pt>
                <c:pt idx="3292">
                  <c:v>-0.30312499999999998</c:v>
                </c:pt>
                <c:pt idx="3293">
                  <c:v>-0.3</c:v>
                </c:pt>
                <c:pt idx="3294">
                  <c:v>-0.30468800000000001</c:v>
                </c:pt>
                <c:pt idx="3295">
                  <c:v>-0.30312499999999998</c:v>
                </c:pt>
                <c:pt idx="3296">
                  <c:v>-0.30468800000000001</c:v>
                </c:pt>
                <c:pt idx="3297">
                  <c:v>-0.30468800000000001</c:v>
                </c:pt>
                <c:pt idx="3298">
                  <c:v>-0.30468800000000001</c:v>
                </c:pt>
                <c:pt idx="3299">
                  <c:v>-0.30781199999999997</c:v>
                </c:pt>
                <c:pt idx="3300">
                  <c:v>-0.30312499999999998</c:v>
                </c:pt>
                <c:pt idx="3301">
                  <c:v>-0.30937500000000001</c:v>
                </c:pt>
                <c:pt idx="3302">
                  <c:v>-0.30156300000000003</c:v>
                </c:pt>
                <c:pt idx="3303">
                  <c:v>-0.3</c:v>
                </c:pt>
                <c:pt idx="3304">
                  <c:v>-0.29531299999999999</c:v>
                </c:pt>
                <c:pt idx="3305">
                  <c:v>-0.29218699999999997</c:v>
                </c:pt>
                <c:pt idx="3306">
                  <c:v>-0.30468800000000001</c:v>
                </c:pt>
                <c:pt idx="3307">
                  <c:v>-0.30312499999999998</c:v>
                </c:pt>
                <c:pt idx="3308">
                  <c:v>-0.28906199999999999</c:v>
                </c:pt>
                <c:pt idx="3309">
                  <c:v>-0.3</c:v>
                </c:pt>
                <c:pt idx="3310">
                  <c:v>-0.30312499999999998</c:v>
                </c:pt>
                <c:pt idx="3311">
                  <c:v>-0.28906199999999999</c:v>
                </c:pt>
                <c:pt idx="3312">
                  <c:v>-0.28125</c:v>
                </c:pt>
                <c:pt idx="3313">
                  <c:v>-0.27968799999999999</c:v>
                </c:pt>
                <c:pt idx="3314">
                  <c:v>-0.296875</c:v>
                </c:pt>
                <c:pt idx="3315">
                  <c:v>-0.29531299999999999</c:v>
                </c:pt>
                <c:pt idx="3316">
                  <c:v>-0.296875</c:v>
                </c:pt>
                <c:pt idx="3317">
                  <c:v>-0.31093799999999999</c:v>
                </c:pt>
                <c:pt idx="3318">
                  <c:v>-0.30468800000000001</c:v>
                </c:pt>
                <c:pt idx="3319">
                  <c:v>-0.30937500000000001</c:v>
                </c:pt>
                <c:pt idx="3320">
                  <c:v>-0.30156300000000003</c:v>
                </c:pt>
                <c:pt idx="3321">
                  <c:v>-0.30781199999999997</c:v>
                </c:pt>
                <c:pt idx="3322">
                  <c:v>-0.296875</c:v>
                </c:pt>
                <c:pt idx="3323">
                  <c:v>-0.30468800000000001</c:v>
                </c:pt>
                <c:pt idx="3324">
                  <c:v>-0.28593800000000003</c:v>
                </c:pt>
                <c:pt idx="3325">
                  <c:v>-0.26718700000000001</c:v>
                </c:pt>
                <c:pt idx="3326">
                  <c:v>-0.29062500000000002</c:v>
                </c:pt>
                <c:pt idx="3327">
                  <c:v>-0.30937500000000001</c:v>
                </c:pt>
                <c:pt idx="3328">
                  <c:v>-0.30312499999999998</c:v>
                </c:pt>
                <c:pt idx="3329">
                  <c:v>-0.30312499999999998</c:v>
                </c:pt>
                <c:pt idx="3330">
                  <c:v>-0.30468800000000001</c:v>
                </c:pt>
                <c:pt idx="3331">
                  <c:v>-0.30312499999999998</c:v>
                </c:pt>
                <c:pt idx="3332">
                  <c:v>-0.30156300000000003</c:v>
                </c:pt>
                <c:pt idx="3333">
                  <c:v>-0.29218699999999997</c:v>
                </c:pt>
                <c:pt idx="3334">
                  <c:v>-0.30156300000000003</c:v>
                </c:pt>
                <c:pt idx="3335">
                  <c:v>-0.296875</c:v>
                </c:pt>
                <c:pt idx="3336">
                  <c:v>-0.296875</c:v>
                </c:pt>
                <c:pt idx="3337">
                  <c:v>-0.29375000000000001</c:v>
                </c:pt>
                <c:pt idx="3338">
                  <c:v>-0.29218699999999997</c:v>
                </c:pt>
                <c:pt idx="3339">
                  <c:v>-0.28593800000000003</c:v>
                </c:pt>
                <c:pt idx="3340">
                  <c:v>-0.28437499999999999</c:v>
                </c:pt>
                <c:pt idx="3341">
                  <c:v>-0.28125</c:v>
                </c:pt>
                <c:pt idx="3342">
                  <c:v>-0.30312499999999998</c:v>
                </c:pt>
                <c:pt idx="3343">
                  <c:v>-0.3</c:v>
                </c:pt>
                <c:pt idx="3344">
                  <c:v>-0.28593800000000003</c:v>
                </c:pt>
                <c:pt idx="3345">
                  <c:v>-0.28906199999999999</c:v>
                </c:pt>
                <c:pt idx="3346">
                  <c:v>-0.29375000000000001</c:v>
                </c:pt>
                <c:pt idx="3347">
                  <c:v>-0.296875</c:v>
                </c:pt>
                <c:pt idx="3348">
                  <c:v>-0.30937500000000001</c:v>
                </c:pt>
                <c:pt idx="3349">
                  <c:v>-0.29062500000000002</c:v>
                </c:pt>
                <c:pt idx="3350">
                  <c:v>-0.28749999999999998</c:v>
                </c:pt>
                <c:pt idx="3351">
                  <c:v>-0.28749999999999998</c:v>
                </c:pt>
                <c:pt idx="3352">
                  <c:v>-0.29062500000000002</c:v>
                </c:pt>
                <c:pt idx="3353">
                  <c:v>-0.28906199999999999</c:v>
                </c:pt>
                <c:pt idx="3354">
                  <c:v>-0.3</c:v>
                </c:pt>
                <c:pt idx="3355">
                  <c:v>-0.30156300000000003</c:v>
                </c:pt>
                <c:pt idx="3356">
                  <c:v>-0.29531299999999999</c:v>
                </c:pt>
                <c:pt idx="3357">
                  <c:v>-0.29375000000000001</c:v>
                </c:pt>
                <c:pt idx="3358">
                  <c:v>-0.28593800000000003</c:v>
                </c:pt>
                <c:pt idx="3359">
                  <c:v>-0.28749999999999998</c:v>
                </c:pt>
                <c:pt idx="3360">
                  <c:v>-0.28749999999999998</c:v>
                </c:pt>
                <c:pt idx="3361">
                  <c:v>-0.3</c:v>
                </c:pt>
                <c:pt idx="3362">
                  <c:v>-0.28281200000000001</c:v>
                </c:pt>
                <c:pt idx="3363">
                  <c:v>-0.26718700000000001</c:v>
                </c:pt>
                <c:pt idx="3364">
                  <c:v>-0.29531299999999999</c:v>
                </c:pt>
                <c:pt idx="3365">
                  <c:v>-0.3</c:v>
                </c:pt>
                <c:pt idx="3366">
                  <c:v>-0.29062500000000002</c:v>
                </c:pt>
                <c:pt idx="3367">
                  <c:v>-0.29218699999999997</c:v>
                </c:pt>
                <c:pt idx="3368">
                  <c:v>-0.29375000000000001</c:v>
                </c:pt>
                <c:pt idx="3369">
                  <c:v>-0.3</c:v>
                </c:pt>
                <c:pt idx="3370">
                  <c:v>-0.29531299999999999</c:v>
                </c:pt>
                <c:pt idx="3371">
                  <c:v>-0.29531299999999999</c:v>
                </c:pt>
                <c:pt idx="3372">
                  <c:v>-0.28593800000000003</c:v>
                </c:pt>
                <c:pt idx="3373">
                  <c:v>-0.30937500000000001</c:v>
                </c:pt>
                <c:pt idx="3374">
                  <c:v>-0.30156300000000003</c:v>
                </c:pt>
                <c:pt idx="3375">
                  <c:v>-0.28906199999999999</c:v>
                </c:pt>
                <c:pt idx="3376">
                  <c:v>-0.3</c:v>
                </c:pt>
                <c:pt idx="3377">
                  <c:v>-0.27968799999999999</c:v>
                </c:pt>
                <c:pt idx="3378">
                  <c:v>-0.29218699999999997</c:v>
                </c:pt>
                <c:pt idx="3379">
                  <c:v>-0.28437499999999999</c:v>
                </c:pt>
                <c:pt idx="3380">
                  <c:v>-0.30156300000000003</c:v>
                </c:pt>
                <c:pt idx="3381">
                  <c:v>-0.3125</c:v>
                </c:pt>
                <c:pt idx="3382">
                  <c:v>-0.29218699999999997</c:v>
                </c:pt>
                <c:pt idx="3383">
                  <c:v>-0.28437499999999999</c:v>
                </c:pt>
                <c:pt idx="3384">
                  <c:v>-0.29531299999999999</c:v>
                </c:pt>
                <c:pt idx="3385">
                  <c:v>-0.29531299999999999</c:v>
                </c:pt>
                <c:pt idx="3386">
                  <c:v>-0.296875</c:v>
                </c:pt>
                <c:pt idx="3387">
                  <c:v>-0.29375000000000001</c:v>
                </c:pt>
                <c:pt idx="3388">
                  <c:v>-0.28749999999999998</c:v>
                </c:pt>
                <c:pt idx="3389">
                  <c:v>-0.26718700000000001</c:v>
                </c:pt>
                <c:pt idx="3390">
                  <c:v>-0.29531299999999999</c:v>
                </c:pt>
                <c:pt idx="3391">
                  <c:v>-0.29062500000000002</c:v>
                </c:pt>
                <c:pt idx="3392">
                  <c:v>-0.28593800000000003</c:v>
                </c:pt>
                <c:pt idx="3393">
                  <c:v>-0.28906199999999999</c:v>
                </c:pt>
                <c:pt idx="3394">
                  <c:v>-0.296875</c:v>
                </c:pt>
                <c:pt idx="3395">
                  <c:v>-0.30156300000000003</c:v>
                </c:pt>
                <c:pt idx="3396">
                  <c:v>-0.3</c:v>
                </c:pt>
                <c:pt idx="3397">
                  <c:v>-0.28749999999999998</c:v>
                </c:pt>
                <c:pt idx="3398">
                  <c:v>-0.29375000000000001</c:v>
                </c:pt>
                <c:pt idx="3399">
                  <c:v>-0.28749999999999998</c:v>
                </c:pt>
                <c:pt idx="3400">
                  <c:v>-0.28593800000000003</c:v>
                </c:pt>
                <c:pt idx="3401">
                  <c:v>-0.30156300000000003</c:v>
                </c:pt>
                <c:pt idx="3402">
                  <c:v>-0.29062500000000002</c:v>
                </c:pt>
                <c:pt idx="3403">
                  <c:v>-0.28593800000000003</c:v>
                </c:pt>
                <c:pt idx="3404">
                  <c:v>-0.27812500000000001</c:v>
                </c:pt>
                <c:pt idx="3405">
                  <c:v>-0.27500000000000002</c:v>
                </c:pt>
                <c:pt idx="3406">
                  <c:v>-0.28906199999999999</c:v>
                </c:pt>
                <c:pt idx="3407">
                  <c:v>-0.29843700000000001</c:v>
                </c:pt>
                <c:pt idx="3408">
                  <c:v>-0.296875</c:v>
                </c:pt>
                <c:pt idx="3409">
                  <c:v>-0.29843700000000001</c:v>
                </c:pt>
                <c:pt idx="3410">
                  <c:v>-0.29375000000000001</c:v>
                </c:pt>
                <c:pt idx="3411">
                  <c:v>-0.28906199999999999</c:v>
                </c:pt>
                <c:pt idx="3412">
                  <c:v>-0.3125</c:v>
                </c:pt>
                <c:pt idx="3413">
                  <c:v>-0.30937500000000001</c:v>
                </c:pt>
                <c:pt idx="3414">
                  <c:v>-0.30781199999999997</c:v>
                </c:pt>
                <c:pt idx="3415">
                  <c:v>-0.30312499999999998</c:v>
                </c:pt>
                <c:pt idx="3416">
                  <c:v>-0.30312499999999998</c:v>
                </c:pt>
                <c:pt idx="3417">
                  <c:v>-0.30468800000000001</c:v>
                </c:pt>
                <c:pt idx="3418">
                  <c:v>-0.29218699999999997</c:v>
                </c:pt>
                <c:pt idx="3419">
                  <c:v>-0.29218699999999997</c:v>
                </c:pt>
                <c:pt idx="3420">
                  <c:v>-0.29843700000000001</c:v>
                </c:pt>
                <c:pt idx="3421">
                  <c:v>-0.29531299999999999</c:v>
                </c:pt>
                <c:pt idx="3422">
                  <c:v>-0.30156300000000003</c:v>
                </c:pt>
                <c:pt idx="3423">
                  <c:v>-0.29062500000000002</c:v>
                </c:pt>
                <c:pt idx="3424">
                  <c:v>-0.28749999999999998</c:v>
                </c:pt>
                <c:pt idx="3425">
                  <c:v>-0.29218699999999997</c:v>
                </c:pt>
                <c:pt idx="3426">
                  <c:v>-0.28593800000000003</c:v>
                </c:pt>
                <c:pt idx="3427">
                  <c:v>-0.29531299999999999</c:v>
                </c:pt>
                <c:pt idx="3428">
                  <c:v>-0.29843700000000001</c:v>
                </c:pt>
                <c:pt idx="3429">
                  <c:v>-0.30312499999999998</c:v>
                </c:pt>
                <c:pt idx="3430">
                  <c:v>-0.29218699999999997</c:v>
                </c:pt>
                <c:pt idx="3431">
                  <c:v>-0.28906199999999999</c:v>
                </c:pt>
                <c:pt idx="3432">
                  <c:v>-0.27656199999999997</c:v>
                </c:pt>
                <c:pt idx="3433">
                  <c:v>-0.28906199999999999</c:v>
                </c:pt>
                <c:pt idx="3434">
                  <c:v>-0.296875</c:v>
                </c:pt>
                <c:pt idx="3435">
                  <c:v>-0.29218699999999997</c:v>
                </c:pt>
                <c:pt idx="3436">
                  <c:v>-0.3</c:v>
                </c:pt>
                <c:pt idx="3437">
                  <c:v>-0.30312499999999998</c:v>
                </c:pt>
                <c:pt idx="3438">
                  <c:v>-0.30312499999999998</c:v>
                </c:pt>
                <c:pt idx="3439">
                  <c:v>-0.29843700000000001</c:v>
                </c:pt>
                <c:pt idx="3440">
                  <c:v>-0.296875</c:v>
                </c:pt>
                <c:pt idx="3441">
                  <c:v>-0.29218699999999997</c:v>
                </c:pt>
                <c:pt idx="3442">
                  <c:v>-0.3</c:v>
                </c:pt>
                <c:pt idx="3443">
                  <c:v>-0.31406200000000001</c:v>
                </c:pt>
                <c:pt idx="3444">
                  <c:v>-0.30468800000000001</c:v>
                </c:pt>
                <c:pt idx="3445">
                  <c:v>-0.3</c:v>
                </c:pt>
                <c:pt idx="3446">
                  <c:v>-0.3</c:v>
                </c:pt>
                <c:pt idx="3447">
                  <c:v>-0.29531299999999999</c:v>
                </c:pt>
                <c:pt idx="3448">
                  <c:v>-0.30312499999999998</c:v>
                </c:pt>
                <c:pt idx="3449">
                  <c:v>-0.31406200000000001</c:v>
                </c:pt>
                <c:pt idx="3450">
                  <c:v>-0.31718800000000003</c:v>
                </c:pt>
                <c:pt idx="3451">
                  <c:v>-0.31093799999999999</c:v>
                </c:pt>
                <c:pt idx="3452">
                  <c:v>-0.29531299999999999</c:v>
                </c:pt>
                <c:pt idx="3453">
                  <c:v>-0.29843700000000001</c:v>
                </c:pt>
                <c:pt idx="3454">
                  <c:v>-0.29531299999999999</c:v>
                </c:pt>
                <c:pt idx="3455">
                  <c:v>-0.30468800000000001</c:v>
                </c:pt>
                <c:pt idx="3456">
                  <c:v>-0.29218699999999997</c:v>
                </c:pt>
                <c:pt idx="3457">
                  <c:v>-0.29218699999999997</c:v>
                </c:pt>
                <c:pt idx="3458">
                  <c:v>-0.30312499999999998</c:v>
                </c:pt>
                <c:pt idx="3459">
                  <c:v>-0.31406200000000001</c:v>
                </c:pt>
                <c:pt idx="3460">
                  <c:v>-0.31406200000000001</c:v>
                </c:pt>
                <c:pt idx="3461">
                  <c:v>-0.30468800000000001</c:v>
                </c:pt>
                <c:pt idx="3462">
                  <c:v>-0.29843700000000001</c:v>
                </c:pt>
                <c:pt idx="3463">
                  <c:v>-0.3</c:v>
                </c:pt>
                <c:pt idx="3464">
                  <c:v>-0.29218699999999997</c:v>
                </c:pt>
                <c:pt idx="3465">
                  <c:v>-0.28593800000000003</c:v>
                </c:pt>
                <c:pt idx="3466">
                  <c:v>-0.28437499999999999</c:v>
                </c:pt>
                <c:pt idx="3467">
                  <c:v>-0.29375000000000001</c:v>
                </c:pt>
                <c:pt idx="3468">
                  <c:v>-0.29375000000000001</c:v>
                </c:pt>
                <c:pt idx="3469">
                  <c:v>-0.28593800000000003</c:v>
                </c:pt>
                <c:pt idx="3470">
                  <c:v>-0.29218699999999997</c:v>
                </c:pt>
                <c:pt idx="3471">
                  <c:v>-0.27968799999999999</c:v>
                </c:pt>
                <c:pt idx="3472">
                  <c:v>-0.29062500000000002</c:v>
                </c:pt>
                <c:pt idx="3473">
                  <c:v>-0.28593800000000003</c:v>
                </c:pt>
                <c:pt idx="3474">
                  <c:v>-0.3</c:v>
                </c:pt>
                <c:pt idx="3475">
                  <c:v>-0.27031300000000003</c:v>
                </c:pt>
                <c:pt idx="3476">
                  <c:v>-0.27656199999999997</c:v>
                </c:pt>
                <c:pt idx="3477">
                  <c:v>-0.28593800000000003</c:v>
                </c:pt>
                <c:pt idx="3478">
                  <c:v>-0.28906199999999999</c:v>
                </c:pt>
                <c:pt idx="3479">
                  <c:v>-0.28125</c:v>
                </c:pt>
                <c:pt idx="3480">
                  <c:v>-0.28125</c:v>
                </c:pt>
                <c:pt idx="3481">
                  <c:v>-0.27968799999999999</c:v>
                </c:pt>
                <c:pt idx="3482">
                  <c:v>-0.28749999999999998</c:v>
                </c:pt>
                <c:pt idx="3483">
                  <c:v>-0.27968799999999999</c:v>
                </c:pt>
                <c:pt idx="3484">
                  <c:v>-0.28437499999999999</c:v>
                </c:pt>
                <c:pt idx="3485">
                  <c:v>-0.28125</c:v>
                </c:pt>
                <c:pt idx="3486">
                  <c:v>-0.29218699999999997</c:v>
                </c:pt>
                <c:pt idx="3487">
                  <c:v>-0.28593800000000003</c:v>
                </c:pt>
                <c:pt idx="3488">
                  <c:v>-0.28437499999999999</c:v>
                </c:pt>
                <c:pt idx="3489">
                  <c:v>-0.27656199999999997</c:v>
                </c:pt>
                <c:pt idx="3490">
                  <c:v>-0.28593800000000003</c:v>
                </c:pt>
                <c:pt idx="3491">
                  <c:v>-0.28281200000000001</c:v>
                </c:pt>
                <c:pt idx="3492">
                  <c:v>-0.27500000000000002</c:v>
                </c:pt>
                <c:pt idx="3493">
                  <c:v>-0.28906199999999999</c:v>
                </c:pt>
                <c:pt idx="3494">
                  <c:v>-0.28749999999999998</c:v>
                </c:pt>
                <c:pt idx="3495">
                  <c:v>-0.27656199999999997</c:v>
                </c:pt>
                <c:pt idx="3496">
                  <c:v>-0.27968799999999999</c:v>
                </c:pt>
                <c:pt idx="3497">
                  <c:v>-0.28749999999999998</c:v>
                </c:pt>
                <c:pt idx="3498">
                  <c:v>-0.27968799999999999</c:v>
                </c:pt>
                <c:pt idx="3499">
                  <c:v>-0.29062500000000002</c:v>
                </c:pt>
                <c:pt idx="3500">
                  <c:v>-0.29062500000000002</c:v>
                </c:pt>
                <c:pt idx="3501">
                  <c:v>-0.28281200000000001</c:v>
                </c:pt>
                <c:pt idx="3502">
                  <c:v>-0.28749999999999998</c:v>
                </c:pt>
                <c:pt idx="3503">
                  <c:v>-0.28125</c:v>
                </c:pt>
                <c:pt idx="3504">
                  <c:v>-0.26406299999999999</c:v>
                </c:pt>
                <c:pt idx="3505">
                  <c:v>-0.27656199999999997</c:v>
                </c:pt>
                <c:pt idx="3506">
                  <c:v>-0.26718700000000001</c:v>
                </c:pt>
                <c:pt idx="3507">
                  <c:v>-0.27343800000000001</c:v>
                </c:pt>
                <c:pt idx="3508">
                  <c:v>-0.27500000000000002</c:v>
                </c:pt>
                <c:pt idx="3509">
                  <c:v>-0.28125</c:v>
                </c:pt>
                <c:pt idx="3510">
                  <c:v>-0.28749999999999998</c:v>
                </c:pt>
                <c:pt idx="3511">
                  <c:v>-0.28281200000000001</c:v>
                </c:pt>
                <c:pt idx="3512">
                  <c:v>-0.28125</c:v>
                </c:pt>
                <c:pt idx="3513">
                  <c:v>-0.29062500000000002</c:v>
                </c:pt>
                <c:pt idx="3514">
                  <c:v>-0.28593800000000003</c:v>
                </c:pt>
                <c:pt idx="3515">
                  <c:v>-0.28281200000000001</c:v>
                </c:pt>
                <c:pt idx="3516">
                  <c:v>-0.28437499999999999</c:v>
                </c:pt>
                <c:pt idx="3517">
                  <c:v>-0.29375000000000001</c:v>
                </c:pt>
                <c:pt idx="3518">
                  <c:v>-0.28281200000000001</c:v>
                </c:pt>
                <c:pt idx="3519">
                  <c:v>-0.27343800000000001</c:v>
                </c:pt>
                <c:pt idx="3520">
                  <c:v>-0.29531299999999999</c:v>
                </c:pt>
                <c:pt idx="3521">
                  <c:v>-0.29531299999999999</c:v>
                </c:pt>
                <c:pt idx="3522">
                  <c:v>-0.29375000000000001</c:v>
                </c:pt>
                <c:pt idx="3523">
                  <c:v>-0.29375000000000001</c:v>
                </c:pt>
                <c:pt idx="3524">
                  <c:v>-0.29218699999999997</c:v>
                </c:pt>
                <c:pt idx="3525">
                  <c:v>-0.28125</c:v>
                </c:pt>
                <c:pt idx="3526">
                  <c:v>-0.28906199999999999</c:v>
                </c:pt>
                <c:pt idx="3527">
                  <c:v>-0.28593800000000003</c:v>
                </c:pt>
                <c:pt idx="3528">
                  <c:v>-0.29843700000000001</c:v>
                </c:pt>
                <c:pt idx="3529">
                  <c:v>-0.28906199999999999</c:v>
                </c:pt>
                <c:pt idx="3530">
                  <c:v>-0.28437499999999999</c:v>
                </c:pt>
                <c:pt idx="3531">
                  <c:v>-0.27968799999999999</c:v>
                </c:pt>
                <c:pt idx="3532">
                  <c:v>-0.29375000000000001</c:v>
                </c:pt>
                <c:pt idx="3533">
                  <c:v>-0.27968799999999999</c:v>
                </c:pt>
                <c:pt idx="3534">
                  <c:v>-0.27812500000000001</c:v>
                </c:pt>
                <c:pt idx="3535">
                  <c:v>-0.27343800000000001</c:v>
                </c:pt>
                <c:pt idx="3536">
                  <c:v>-0.27343800000000001</c:v>
                </c:pt>
                <c:pt idx="3537">
                  <c:v>-0.27031300000000003</c:v>
                </c:pt>
                <c:pt idx="3538">
                  <c:v>-0.27812500000000001</c:v>
                </c:pt>
                <c:pt idx="3539">
                  <c:v>-0.27031300000000003</c:v>
                </c:pt>
                <c:pt idx="3540">
                  <c:v>-0.28437499999999999</c:v>
                </c:pt>
                <c:pt idx="3541">
                  <c:v>-0.27343800000000001</c:v>
                </c:pt>
                <c:pt idx="3542">
                  <c:v>-0.28749999999999998</c:v>
                </c:pt>
                <c:pt idx="3543">
                  <c:v>-0.29062500000000002</c:v>
                </c:pt>
                <c:pt idx="3544">
                  <c:v>-0.27656199999999997</c:v>
                </c:pt>
                <c:pt idx="3545">
                  <c:v>-0.27656199999999997</c:v>
                </c:pt>
                <c:pt idx="3546">
                  <c:v>-0.28749999999999998</c:v>
                </c:pt>
                <c:pt idx="3547">
                  <c:v>-0.28906199999999999</c:v>
                </c:pt>
                <c:pt idx="3548">
                  <c:v>-0.27812500000000001</c:v>
                </c:pt>
                <c:pt idx="3549">
                  <c:v>-0.26718700000000001</c:v>
                </c:pt>
                <c:pt idx="3550">
                  <c:v>-0.26874999999999999</c:v>
                </c:pt>
                <c:pt idx="3551">
                  <c:v>-0.27656199999999997</c:v>
                </c:pt>
                <c:pt idx="3552">
                  <c:v>-0.27656199999999997</c:v>
                </c:pt>
                <c:pt idx="3553">
                  <c:v>-0.28906199999999999</c:v>
                </c:pt>
                <c:pt idx="3554">
                  <c:v>-0.28437499999999999</c:v>
                </c:pt>
                <c:pt idx="3555">
                  <c:v>-0.28749999999999998</c:v>
                </c:pt>
                <c:pt idx="3556">
                  <c:v>-0.28593800000000003</c:v>
                </c:pt>
                <c:pt idx="3557">
                  <c:v>-0.29531299999999999</c:v>
                </c:pt>
                <c:pt idx="3558">
                  <c:v>-0.29062500000000002</c:v>
                </c:pt>
                <c:pt idx="3559">
                  <c:v>-0.29218699999999997</c:v>
                </c:pt>
                <c:pt idx="3560">
                  <c:v>-0.28437499999999999</c:v>
                </c:pt>
                <c:pt idx="3561">
                  <c:v>-0.28281200000000001</c:v>
                </c:pt>
                <c:pt idx="3562">
                  <c:v>-0.28749999999999998</c:v>
                </c:pt>
                <c:pt idx="3563">
                  <c:v>-0.29843700000000001</c:v>
                </c:pt>
                <c:pt idx="3564">
                  <c:v>-0.28437499999999999</c:v>
                </c:pt>
                <c:pt idx="3565">
                  <c:v>-0.29531299999999999</c:v>
                </c:pt>
                <c:pt idx="3566">
                  <c:v>-0.27656199999999997</c:v>
                </c:pt>
                <c:pt idx="3567">
                  <c:v>-0.29375000000000001</c:v>
                </c:pt>
                <c:pt idx="3568">
                  <c:v>-0.28593800000000003</c:v>
                </c:pt>
                <c:pt idx="3569">
                  <c:v>-0.29531299999999999</c:v>
                </c:pt>
                <c:pt idx="3570">
                  <c:v>-0.29843700000000001</c:v>
                </c:pt>
                <c:pt idx="3571">
                  <c:v>-0.29531299999999999</c:v>
                </c:pt>
                <c:pt idx="3572">
                  <c:v>-0.29375000000000001</c:v>
                </c:pt>
                <c:pt idx="3573">
                  <c:v>-0.30312499999999998</c:v>
                </c:pt>
                <c:pt idx="3574">
                  <c:v>-0.29218699999999997</c:v>
                </c:pt>
                <c:pt idx="3575">
                  <c:v>-0.30312499999999998</c:v>
                </c:pt>
                <c:pt idx="3576">
                  <c:v>-0.28749999999999998</c:v>
                </c:pt>
                <c:pt idx="3577">
                  <c:v>-0.28906199999999999</c:v>
                </c:pt>
                <c:pt idx="3578">
                  <c:v>-0.28906199999999999</c:v>
                </c:pt>
                <c:pt idx="3579">
                  <c:v>-0.29218699999999997</c:v>
                </c:pt>
                <c:pt idx="3580">
                  <c:v>-0.29531299999999999</c:v>
                </c:pt>
                <c:pt idx="3581">
                  <c:v>-0.29843700000000001</c:v>
                </c:pt>
                <c:pt idx="3582">
                  <c:v>-0.29843700000000001</c:v>
                </c:pt>
                <c:pt idx="3583">
                  <c:v>-0.3</c:v>
                </c:pt>
                <c:pt idx="3584">
                  <c:v>-0.29062500000000002</c:v>
                </c:pt>
                <c:pt idx="3585">
                  <c:v>-0.29218699999999997</c:v>
                </c:pt>
                <c:pt idx="3586">
                  <c:v>-0.28125</c:v>
                </c:pt>
                <c:pt idx="3587">
                  <c:v>-0.27656199999999997</c:v>
                </c:pt>
                <c:pt idx="3588">
                  <c:v>-0.28593800000000003</c:v>
                </c:pt>
                <c:pt idx="3589">
                  <c:v>-0.29375000000000001</c:v>
                </c:pt>
                <c:pt idx="3590">
                  <c:v>-0.29218699999999997</c:v>
                </c:pt>
                <c:pt idx="3591">
                  <c:v>-0.28749999999999998</c:v>
                </c:pt>
                <c:pt idx="3592">
                  <c:v>-0.28749999999999998</c:v>
                </c:pt>
                <c:pt idx="3593">
                  <c:v>-0.28281200000000001</c:v>
                </c:pt>
                <c:pt idx="3594">
                  <c:v>-0.296875</c:v>
                </c:pt>
                <c:pt idx="3595">
                  <c:v>-0.27812500000000001</c:v>
                </c:pt>
                <c:pt idx="3596">
                  <c:v>-0.29375000000000001</c:v>
                </c:pt>
                <c:pt idx="3597">
                  <c:v>-0.28749999999999998</c:v>
                </c:pt>
                <c:pt idx="3598">
                  <c:v>-0.296875</c:v>
                </c:pt>
                <c:pt idx="3599">
                  <c:v>-0.28593800000000003</c:v>
                </c:pt>
                <c:pt idx="3600">
                  <c:v>-0.29375000000000001</c:v>
                </c:pt>
                <c:pt idx="3601">
                  <c:v>-0.29062500000000002</c:v>
                </c:pt>
                <c:pt idx="3602">
                  <c:v>-0.30156300000000003</c:v>
                </c:pt>
                <c:pt idx="3603">
                  <c:v>-0.28437499999999999</c:v>
                </c:pt>
                <c:pt idx="3604">
                  <c:v>-0.28281200000000001</c:v>
                </c:pt>
                <c:pt idx="3605">
                  <c:v>-0.28593800000000003</c:v>
                </c:pt>
                <c:pt idx="3606">
                  <c:v>-0.3</c:v>
                </c:pt>
                <c:pt idx="3607">
                  <c:v>-0.29843700000000001</c:v>
                </c:pt>
                <c:pt idx="3608">
                  <c:v>-0.31093799999999999</c:v>
                </c:pt>
                <c:pt idx="3609">
                  <c:v>-0.30156300000000003</c:v>
                </c:pt>
                <c:pt idx="3610">
                  <c:v>-0.29375000000000001</c:v>
                </c:pt>
                <c:pt idx="3611">
                  <c:v>-0.30156300000000003</c:v>
                </c:pt>
                <c:pt idx="3612">
                  <c:v>-0.29062500000000002</c:v>
                </c:pt>
                <c:pt idx="3613">
                  <c:v>-0.3</c:v>
                </c:pt>
                <c:pt idx="3614">
                  <c:v>-0.31093799999999999</c:v>
                </c:pt>
                <c:pt idx="3615">
                  <c:v>-0.31093799999999999</c:v>
                </c:pt>
                <c:pt idx="3616">
                  <c:v>-0.29531299999999999</c:v>
                </c:pt>
                <c:pt idx="3617">
                  <c:v>-0.29375000000000001</c:v>
                </c:pt>
                <c:pt idx="3618">
                  <c:v>-0.29843700000000001</c:v>
                </c:pt>
                <c:pt idx="3619">
                  <c:v>-0.30156300000000003</c:v>
                </c:pt>
                <c:pt idx="3620">
                  <c:v>-0.30156300000000003</c:v>
                </c:pt>
                <c:pt idx="3621">
                  <c:v>-0.30468800000000001</c:v>
                </c:pt>
                <c:pt idx="3622">
                  <c:v>-0.296875</c:v>
                </c:pt>
                <c:pt idx="3623">
                  <c:v>-0.30937500000000001</c:v>
                </c:pt>
                <c:pt idx="3624">
                  <c:v>-0.28749999999999998</c:v>
                </c:pt>
                <c:pt idx="3625">
                  <c:v>-0.29062500000000002</c:v>
                </c:pt>
                <c:pt idx="3626">
                  <c:v>-0.29218699999999997</c:v>
                </c:pt>
                <c:pt idx="3627">
                  <c:v>-0.29531299999999999</c:v>
                </c:pt>
                <c:pt idx="3628">
                  <c:v>-0.29062500000000002</c:v>
                </c:pt>
                <c:pt idx="3629">
                  <c:v>-0.29062500000000002</c:v>
                </c:pt>
                <c:pt idx="3630">
                  <c:v>-0.28437499999999999</c:v>
                </c:pt>
                <c:pt idx="3631">
                  <c:v>-0.28281200000000001</c:v>
                </c:pt>
                <c:pt idx="3632">
                  <c:v>-0.28125</c:v>
                </c:pt>
                <c:pt idx="3633">
                  <c:v>-0.28593800000000003</c:v>
                </c:pt>
                <c:pt idx="3634">
                  <c:v>-0.29375000000000001</c:v>
                </c:pt>
                <c:pt idx="3635">
                  <c:v>-0.28125</c:v>
                </c:pt>
                <c:pt idx="3636">
                  <c:v>-0.28281200000000001</c:v>
                </c:pt>
                <c:pt idx="3637">
                  <c:v>-0.29531299999999999</c:v>
                </c:pt>
                <c:pt idx="3638">
                  <c:v>-0.29062500000000002</c:v>
                </c:pt>
                <c:pt idx="3639">
                  <c:v>-0.27968799999999999</c:v>
                </c:pt>
                <c:pt idx="3640">
                  <c:v>-0.30156300000000003</c:v>
                </c:pt>
                <c:pt idx="3641">
                  <c:v>-0.29531299999999999</c:v>
                </c:pt>
                <c:pt idx="3642">
                  <c:v>-0.28281200000000001</c:v>
                </c:pt>
                <c:pt idx="3643">
                  <c:v>-0.29375000000000001</c:v>
                </c:pt>
                <c:pt idx="3644">
                  <c:v>-0.28281200000000001</c:v>
                </c:pt>
                <c:pt idx="3645">
                  <c:v>-0.28125</c:v>
                </c:pt>
                <c:pt idx="3646">
                  <c:v>-0.28593800000000003</c:v>
                </c:pt>
                <c:pt idx="3647">
                  <c:v>-0.29531299999999999</c:v>
                </c:pt>
                <c:pt idx="3648">
                  <c:v>-0.28749999999999998</c:v>
                </c:pt>
                <c:pt idx="3649">
                  <c:v>-0.29218699999999997</c:v>
                </c:pt>
                <c:pt idx="3650">
                  <c:v>-0.29218699999999997</c:v>
                </c:pt>
                <c:pt idx="3651">
                  <c:v>-0.29843700000000001</c:v>
                </c:pt>
                <c:pt idx="3652">
                  <c:v>-0.28906199999999999</c:v>
                </c:pt>
                <c:pt idx="3653">
                  <c:v>-0.29062500000000002</c:v>
                </c:pt>
                <c:pt idx="3654">
                  <c:v>-0.29218699999999997</c:v>
                </c:pt>
                <c:pt idx="3655">
                  <c:v>-0.29375000000000001</c:v>
                </c:pt>
                <c:pt idx="3656">
                  <c:v>-0.28906199999999999</c:v>
                </c:pt>
                <c:pt idx="3657">
                  <c:v>-0.29218699999999997</c:v>
                </c:pt>
                <c:pt idx="3658">
                  <c:v>-0.29218699999999997</c:v>
                </c:pt>
                <c:pt idx="3659">
                  <c:v>-0.30781199999999997</c:v>
                </c:pt>
                <c:pt idx="3660">
                  <c:v>-0.29375000000000001</c:v>
                </c:pt>
                <c:pt idx="3661">
                  <c:v>-0.28906199999999999</c:v>
                </c:pt>
                <c:pt idx="3662">
                  <c:v>-0.29218699999999997</c:v>
                </c:pt>
                <c:pt idx="3663">
                  <c:v>-0.29375000000000001</c:v>
                </c:pt>
                <c:pt idx="3664">
                  <c:v>-0.29375000000000001</c:v>
                </c:pt>
                <c:pt idx="3665">
                  <c:v>-0.28593800000000003</c:v>
                </c:pt>
                <c:pt idx="3666">
                  <c:v>-0.29218699999999997</c:v>
                </c:pt>
                <c:pt idx="3667">
                  <c:v>-0.30468800000000001</c:v>
                </c:pt>
                <c:pt idx="3668">
                  <c:v>-0.30468800000000001</c:v>
                </c:pt>
                <c:pt idx="3669">
                  <c:v>-0.30156300000000003</c:v>
                </c:pt>
                <c:pt idx="3670">
                  <c:v>-0.29843700000000001</c:v>
                </c:pt>
                <c:pt idx="3671">
                  <c:v>-0.29843700000000001</c:v>
                </c:pt>
                <c:pt idx="3672">
                  <c:v>-0.29062500000000002</c:v>
                </c:pt>
                <c:pt idx="3673">
                  <c:v>-0.29062500000000002</c:v>
                </c:pt>
                <c:pt idx="3674">
                  <c:v>-0.30312499999999998</c:v>
                </c:pt>
                <c:pt idx="3675">
                  <c:v>-0.296875</c:v>
                </c:pt>
                <c:pt idx="3676">
                  <c:v>-0.29843700000000001</c:v>
                </c:pt>
                <c:pt idx="3677">
                  <c:v>-0.30312499999999998</c:v>
                </c:pt>
                <c:pt idx="3678">
                  <c:v>-0.29375000000000001</c:v>
                </c:pt>
                <c:pt idx="3679">
                  <c:v>-0.28749999999999998</c:v>
                </c:pt>
                <c:pt idx="3680">
                  <c:v>-0.30781199999999997</c:v>
                </c:pt>
                <c:pt idx="3681">
                  <c:v>-0.30156300000000003</c:v>
                </c:pt>
                <c:pt idx="3682">
                  <c:v>-0.29062500000000002</c:v>
                </c:pt>
                <c:pt idx="3683">
                  <c:v>-0.28437499999999999</c:v>
                </c:pt>
                <c:pt idx="3684">
                  <c:v>-0.29531299999999999</c:v>
                </c:pt>
                <c:pt idx="3685">
                  <c:v>-0.29375000000000001</c:v>
                </c:pt>
                <c:pt idx="3686">
                  <c:v>-0.29531299999999999</c:v>
                </c:pt>
                <c:pt idx="3687">
                  <c:v>-0.29218699999999997</c:v>
                </c:pt>
                <c:pt idx="3688">
                  <c:v>-0.27656199999999997</c:v>
                </c:pt>
                <c:pt idx="3689">
                  <c:v>-0.27656199999999997</c:v>
                </c:pt>
                <c:pt idx="3690">
                  <c:v>-0.28437499999999999</c:v>
                </c:pt>
                <c:pt idx="3691">
                  <c:v>-0.28593800000000003</c:v>
                </c:pt>
                <c:pt idx="3692">
                  <c:v>-0.28593800000000003</c:v>
                </c:pt>
                <c:pt idx="3693">
                  <c:v>-0.27968799999999999</c:v>
                </c:pt>
                <c:pt idx="3694">
                  <c:v>-0.28749999999999998</c:v>
                </c:pt>
                <c:pt idx="3695">
                  <c:v>-0.29062500000000002</c:v>
                </c:pt>
                <c:pt idx="3696">
                  <c:v>-0.28749999999999998</c:v>
                </c:pt>
                <c:pt idx="3697">
                  <c:v>-0.29843700000000001</c:v>
                </c:pt>
                <c:pt idx="3698">
                  <c:v>-0.28281200000000001</c:v>
                </c:pt>
                <c:pt idx="3699">
                  <c:v>-0.28281200000000001</c:v>
                </c:pt>
                <c:pt idx="3700">
                  <c:v>-0.28906199999999999</c:v>
                </c:pt>
                <c:pt idx="3701">
                  <c:v>-0.31093799999999999</c:v>
                </c:pt>
                <c:pt idx="3702">
                  <c:v>-0.29062500000000002</c:v>
                </c:pt>
                <c:pt idx="3703">
                  <c:v>-0.29062500000000002</c:v>
                </c:pt>
                <c:pt idx="3704">
                  <c:v>-0.29375000000000001</c:v>
                </c:pt>
                <c:pt idx="3705">
                  <c:v>-0.29375000000000001</c:v>
                </c:pt>
                <c:pt idx="3706">
                  <c:v>-0.29531299999999999</c:v>
                </c:pt>
                <c:pt idx="3707">
                  <c:v>-0.29843700000000001</c:v>
                </c:pt>
                <c:pt idx="3708">
                  <c:v>-0.28593800000000003</c:v>
                </c:pt>
                <c:pt idx="3709">
                  <c:v>-0.29531299999999999</c:v>
                </c:pt>
                <c:pt idx="3710">
                  <c:v>-0.29531299999999999</c:v>
                </c:pt>
                <c:pt idx="3711">
                  <c:v>-0.30156300000000003</c:v>
                </c:pt>
                <c:pt idx="3712">
                  <c:v>-0.28593800000000003</c:v>
                </c:pt>
                <c:pt idx="3713">
                  <c:v>-0.28906199999999999</c:v>
                </c:pt>
                <c:pt idx="3714">
                  <c:v>-0.28437499999999999</c:v>
                </c:pt>
                <c:pt idx="3715">
                  <c:v>-0.28749999999999998</c:v>
                </c:pt>
                <c:pt idx="3716">
                  <c:v>-0.28593800000000003</c:v>
                </c:pt>
                <c:pt idx="3717">
                  <c:v>-0.29531299999999999</c:v>
                </c:pt>
                <c:pt idx="3718">
                  <c:v>-0.29531299999999999</c:v>
                </c:pt>
                <c:pt idx="3719">
                  <c:v>-0.29062500000000002</c:v>
                </c:pt>
                <c:pt idx="3720">
                  <c:v>-0.27656199999999997</c:v>
                </c:pt>
                <c:pt idx="3721">
                  <c:v>-0.28593800000000003</c:v>
                </c:pt>
                <c:pt idx="3722">
                  <c:v>-0.28906199999999999</c:v>
                </c:pt>
                <c:pt idx="3723">
                  <c:v>-0.29218699999999997</c:v>
                </c:pt>
                <c:pt idx="3724">
                  <c:v>-0.29218699999999997</c:v>
                </c:pt>
                <c:pt idx="3725">
                  <c:v>-0.29062500000000002</c:v>
                </c:pt>
                <c:pt idx="3726">
                  <c:v>-0.28749999999999998</c:v>
                </c:pt>
                <c:pt idx="3727">
                  <c:v>-0.27968799999999999</c:v>
                </c:pt>
                <c:pt idx="3728">
                  <c:v>-0.28125</c:v>
                </c:pt>
                <c:pt idx="3729">
                  <c:v>-0.28125</c:v>
                </c:pt>
                <c:pt idx="3730">
                  <c:v>-0.28125</c:v>
                </c:pt>
                <c:pt idx="3731">
                  <c:v>-0.28749999999999998</c:v>
                </c:pt>
                <c:pt idx="3732">
                  <c:v>-0.29843700000000001</c:v>
                </c:pt>
                <c:pt idx="3733">
                  <c:v>-0.28749999999999998</c:v>
                </c:pt>
                <c:pt idx="3734">
                  <c:v>-0.29531299999999999</c:v>
                </c:pt>
                <c:pt idx="3735">
                  <c:v>-0.28281200000000001</c:v>
                </c:pt>
                <c:pt idx="3736">
                  <c:v>-0.27812500000000001</c:v>
                </c:pt>
                <c:pt idx="3737">
                  <c:v>-0.28125</c:v>
                </c:pt>
                <c:pt idx="3738">
                  <c:v>-0.28437499999999999</c:v>
                </c:pt>
                <c:pt idx="3739">
                  <c:v>-0.28906199999999999</c:v>
                </c:pt>
                <c:pt idx="3740">
                  <c:v>-0.29843700000000001</c:v>
                </c:pt>
                <c:pt idx="3741">
                  <c:v>-0.29062500000000002</c:v>
                </c:pt>
                <c:pt idx="3742">
                  <c:v>-0.30312499999999998</c:v>
                </c:pt>
                <c:pt idx="3743">
                  <c:v>-0.30312499999999998</c:v>
                </c:pt>
                <c:pt idx="3744">
                  <c:v>-0.28906199999999999</c:v>
                </c:pt>
                <c:pt idx="3745">
                  <c:v>-0.28593800000000003</c:v>
                </c:pt>
                <c:pt idx="3746">
                  <c:v>-0.3</c:v>
                </c:pt>
                <c:pt idx="3747">
                  <c:v>-0.30781199999999997</c:v>
                </c:pt>
                <c:pt idx="3748">
                  <c:v>-0.30468800000000001</c:v>
                </c:pt>
                <c:pt idx="3749">
                  <c:v>-0.29062500000000002</c:v>
                </c:pt>
                <c:pt idx="3750">
                  <c:v>-0.29218699999999997</c:v>
                </c:pt>
                <c:pt idx="3751">
                  <c:v>-0.296875</c:v>
                </c:pt>
                <c:pt idx="3752">
                  <c:v>-0.28906199999999999</c:v>
                </c:pt>
                <c:pt idx="3753">
                  <c:v>-0.29218699999999997</c:v>
                </c:pt>
                <c:pt idx="3754">
                  <c:v>-0.29531299999999999</c:v>
                </c:pt>
                <c:pt idx="3755">
                  <c:v>-0.29843700000000001</c:v>
                </c:pt>
                <c:pt idx="3756">
                  <c:v>-0.29062500000000002</c:v>
                </c:pt>
                <c:pt idx="3757">
                  <c:v>-0.28749999999999998</c:v>
                </c:pt>
                <c:pt idx="3758">
                  <c:v>-0.28125</c:v>
                </c:pt>
                <c:pt idx="3759">
                  <c:v>-0.29218699999999997</c:v>
                </c:pt>
                <c:pt idx="3760">
                  <c:v>-0.28906199999999999</c:v>
                </c:pt>
                <c:pt idx="3761">
                  <c:v>-0.30781199999999997</c:v>
                </c:pt>
                <c:pt idx="3762">
                  <c:v>-0.3</c:v>
                </c:pt>
                <c:pt idx="3763">
                  <c:v>-0.28906199999999999</c:v>
                </c:pt>
                <c:pt idx="3764">
                  <c:v>-0.28906199999999999</c:v>
                </c:pt>
                <c:pt idx="3765">
                  <c:v>-0.28906199999999999</c:v>
                </c:pt>
                <c:pt idx="3766">
                  <c:v>-0.28437499999999999</c:v>
                </c:pt>
                <c:pt idx="3767">
                  <c:v>-0.29218699999999997</c:v>
                </c:pt>
                <c:pt idx="3768">
                  <c:v>-0.28749999999999998</c:v>
                </c:pt>
                <c:pt idx="3769">
                  <c:v>-0.28437499999999999</c:v>
                </c:pt>
                <c:pt idx="3770">
                  <c:v>-0.28125</c:v>
                </c:pt>
                <c:pt idx="3771">
                  <c:v>-0.29531299999999999</c:v>
                </c:pt>
                <c:pt idx="3772">
                  <c:v>-0.30781199999999997</c:v>
                </c:pt>
                <c:pt idx="3773">
                  <c:v>-0.296875</c:v>
                </c:pt>
                <c:pt idx="3774">
                  <c:v>-0.3</c:v>
                </c:pt>
                <c:pt idx="3775">
                  <c:v>-0.30937500000000001</c:v>
                </c:pt>
                <c:pt idx="3776">
                  <c:v>-0.30312499999999998</c:v>
                </c:pt>
                <c:pt idx="3777">
                  <c:v>-0.30312499999999998</c:v>
                </c:pt>
                <c:pt idx="3778">
                  <c:v>-0.29531299999999999</c:v>
                </c:pt>
                <c:pt idx="3779">
                  <c:v>-0.29531299999999999</c:v>
                </c:pt>
                <c:pt idx="3780">
                  <c:v>-0.29531299999999999</c:v>
                </c:pt>
                <c:pt idx="3781">
                  <c:v>-0.28906199999999999</c:v>
                </c:pt>
                <c:pt idx="3782">
                  <c:v>-0.29218699999999997</c:v>
                </c:pt>
                <c:pt idx="3783">
                  <c:v>-0.28906199999999999</c:v>
                </c:pt>
                <c:pt idx="3784">
                  <c:v>-0.29531299999999999</c:v>
                </c:pt>
                <c:pt idx="3785">
                  <c:v>-0.29843700000000001</c:v>
                </c:pt>
                <c:pt idx="3786">
                  <c:v>-0.30156300000000003</c:v>
                </c:pt>
                <c:pt idx="3787">
                  <c:v>-0.29218699999999997</c:v>
                </c:pt>
                <c:pt idx="3788">
                  <c:v>-0.28749999999999998</c:v>
                </c:pt>
                <c:pt idx="3789">
                  <c:v>-0.29375000000000001</c:v>
                </c:pt>
                <c:pt idx="3790">
                  <c:v>-0.28281200000000001</c:v>
                </c:pt>
                <c:pt idx="3791">
                  <c:v>-0.28437499999999999</c:v>
                </c:pt>
                <c:pt idx="3792">
                  <c:v>-0.28906199999999999</c:v>
                </c:pt>
                <c:pt idx="3793">
                  <c:v>-0.28906199999999999</c:v>
                </c:pt>
                <c:pt idx="3794">
                  <c:v>-0.28749999999999998</c:v>
                </c:pt>
                <c:pt idx="3795">
                  <c:v>-0.3</c:v>
                </c:pt>
                <c:pt idx="3796">
                  <c:v>-0.29531299999999999</c:v>
                </c:pt>
                <c:pt idx="3797">
                  <c:v>-0.28281200000000001</c:v>
                </c:pt>
                <c:pt idx="3798">
                  <c:v>-0.29375000000000001</c:v>
                </c:pt>
                <c:pt idx="3799">
                  <c:v>-0.29531299999999999</c:v>
                </c:pt>
                <c:pt idx="3800">
                  <c:v>-0.29218699999999997</c:v>
                </c:pt>
                <c:pt idx="3801">
                  <c:v>-0.29531299999999999</c:v>
                </c:pt>
                <c:pt idx="3802">
                  <c:v>-0.28437499999999999</c:v>
                </c:pt>
                <c:pt idx="3803">
                  <c:v>-0.28125</c:v>
                </c:pt>
                <c:pt idx="3804">
                  <c:v>-0.28437499999999999</c:v>
                </c:pt>
                <c:pt idx="3805">
                  <c:v>-0.27500000000000002</c:v>
                </c:pt>
                <c:pt idx="3806">
                  <c:v>-0.28281200000000001</c:v>
                </c:pt>
                <c:pt idx="3807">
                  <c:v>-0.3</c:v>
                </c:pt>
                <c:pt idx="3808">
                  <c:v>-0.29375000000000001</c:v>
                </c:pt>
                <c:pt idx="3809">
                  <c:v>-0.28437499999999999</c:v>
                </c:pt>
                <c:pt idx="3810">
                  <c:v>-0.28593800000000003</c:v>
                </c:pt>
                <c:pt idx="3811">
                  <c:v>-0.28593800000000003</c:v>
                </c:pt>
                <c:pt idx="3812">
                  <c:v>-0.28593800000000003</c:v>
                </c:pt>
                <c:pt idx="3813">
                  <c:v>-0.28593800000000003</c:v>
                </c:pt>
                <c:pt idx="3814">
                  <c:v>-0.28593800000000003</c:v>
                </c:pt>
                <c:pt idx="3815">
                  <c:v>-0.28749999999999998</c:v>
                </c:pt>
                <c:pt idx="3816">
                  <c:v>-0.29218699999999997</c:v>
                </c:pt>
                <c:pt idx="3817">
                  <c:v>-0.29375000000000001</c:v>
                </c:pt>
                <c:pt idx="3818">
                  <c:v>-0.296875</c:v>
                </c:pt>
                <c:pt idx="3819">
                  <c:v>-0.30937500000000001</c:v>
                </c:pt>
                <c:pt idx="3820">
                  <c:v>-0.30781199999999997</c:v>
                </c:pt>
                <c:pt idx="3821">
                  <c:v>-0.30156300000000003</c:v>
                </c:pt>
                <c:pt idx="3822">
                  <c:v>-0.28593800000000003</c:v>
                </c:pt>
                <c:pt idx="3823">
                  <c:v>-0.28906199999999999</c:v>
                </c:pt>
                <c:pt idx="3824">
                  <c:v>-0.28593800000000003</c:v>
                </c:pt>
                <c:pt idx="3825">
                  <c:v>-0.29843700000000001</c:v>
                </c:pt>
                <c:pt idx="3826">
                  <c:v>-0.28906199999999999</c:v>
                </c:pt>
                <c:pt idx="3827">
                  <c:v>-0.28906199999999999</c:v>
                </c:pt>
                <c:pt idx="3828">
                  <c:v>-0.28906199999999999</c:v>
                </c:pt>
                <c:pt idx="3829">
                  <c:v>-0.29843700000000001</c:v>
                </c:pt>
                <c:pt idx="3830">
                  <c:v>-0.29531299999999999</c:v>
                </c:pt>
                <c:pt idx="3831">
                  <c:v>-0.28281200000000001</c:v>
                </c:pt>
                <c:pt idx="3832">
                  <c:v>-0.28437499999999999</c:v>
                </c:pt>
                <c:pt idx="3833">
                  <c:v>-0.29218699999999997</c:v>
                </c:pt>
                <c:pt idx="3834">
                  <c:v>-0.296875</c:v>
                </c:pt>
                <c:pt idx="3835">
                  <c:v>-0.30312499999999998</c:v>
                </c:pt>
                <c:pt idx="3836">
                  <c:v>-0.28749999999999998</c:v>
                </c:pt>
                <c:pt idx="3837">
                  <c:v>-0.28906199999999999</c:v>
                </c:pt>
                <c:pt idx="3838">
                  <c:v>-0.28281200000000001</c:v>
                </c:pt>
                <c:pt idx="3839">
                  <c:v>-0.29375000000000001</c:v>
                </c:pt>
                <c:pt idx="3840">
                  <c:v>-0.30312499999999998</c:v>
                </c:pt>
                <c:pt idx="3841">
                  <c:v>-0.30312499999999998</c:v>
                </c:pt>
                <c:pt idx="3842">
                  <c:v>-0.28906199999999999</c:v>
                </c:pt>
                <c:pt idx="3843">
                  <c:v>-0.29062500000000002</c:v>
                </c:pt>
                <c:pt idx="3844">
                  <c:v>-0.29062500000000002</c:v>
                </c:pt>
                <c:pt idx="3845">
                  <c:v>-0.29218699999999997</c:v>
                </c:pt>
                <c:pt idx="3846">
                  <c:v>-0.296875</c:v>
                </c:pt>
                <c:pt idx="3847">
                  <c:v>-0.28125</c:v>
                </c:pt>
                <c:pt idx="3848">
                  <c:v>-0.28125</c:v>
                </c:pt>
                <c:pt idx="3849">
                  <c:v>-0.29843700000000001</c:v>
                </c:pt>
                <c:pt idx="3850">
                  <c:v>-0.28437499999999999</c:v>
                </c:pt>
                <c:pt idx="3851">
                  <c:v>-0.29218699999999997</c:v>
                </c:pt>
                <c:pt idx="3852">
                  <c:v>-0.29218699999999997</c:v>
                </c:pt>
                <c:pt idx="3853">
                  <c:v>-0.29843700000000001</c:v>
                </c:pt>
                <c:pt idx="3854">
                  <c:v>-0.29843700000000001</c:v>
                </c:pt>
                <c:pt idx="3855">
                  <c:v>-0.28437499999999999</c:v>
                </c:pt>
                <c:pt idx="3856">
                  <c:v>-0.296875</c:v>
                </c:pt>
                <c:pt idx="3857">
                  <c:v>-0.29218699999999997</c:v>
                </c:pt>
                <c:pt idx="3858">
                  <c:v>-0.29531299999999999</c:v>
                </c:pt>
                <c:pt idx="3859">
                  <c:v>-0.27656199999999997</c:v>
                </c:pt>
                <c:pt idx="3860">
                  <c:v>-0.28749999999999998</c:v>
                </c:pt>
                <c:pt idx="3861">
                  <c:v>-0.29062500000000002</c:v>
                </c:pt>
                <c:pt idx="3862">
                  <c:v>-0.29062500000000002</c:v>
                </c:pt>
                <c:pt idx="3863">
                  <c:v>-0.28437499999999999</c:v>
                </c:pt>
                <c:pt idx="3864">
                  <c:v>-0.28281200000000001</c:v>
                </c:pt>
                <c:pt idx="3865">
                  <c:v>-0.29531299999999999</c:v>
                </c:pt>
                <c:pt idx="3866">
                  <c:v>-0.28437499999999999</c:v>
                </c:pt>
                <c:pt idx="3867">
                  <c:v>-0.29062500000000002</c:v>
                </c:pt>
                <c:pt idx="3868">
                  <c:v>-0.28281200000000001</c:v>
                </c:pt>
                <c:pt idx="3869">
                  <c:v>-0.27656199999999997</c:v>
                </c:pt>
                <c:pt idx="3870">
                  <c:v>-0.27812500000000001</c:v>
                </c:pt>
                <c:pt idx="3871">
                  <c:v>-0.29062500000000002</c:v>
                </c:pt>
                <c:pt idx="3872">
                  <c:v>-0.29531299999999999</c:v>
                </c:pt>
                <c:pt idx="3873">
                  <c:v>-0.29531299999999999</c:v>
                </c:pt>
                <c:pt idx="3874">
                  <c:v>-0.29531299999999999</c:v>
                </c:pt>
                <c:pt idx="3875">
                  <c:v>-0.29375000000000001</c:v>
                </c:pt>
                <c:pt idx="3876">
                  <c:v>-0.30312499999999998</c:v>
                </c:pt>
                <c:pt idx="3877">
                  <c:v>-0.28125</c:v>
                </c:pt>
                <c:pt idx="3878">
                  <c:v>-0.28437499999999999</c:v>
                </c:pt>
                <c:pt idx="3879">
                  <c:v>-0.296875</c:v>
                </c:pt>
                <c:pt idx="3880">
                  <c:v>-0.296875</c:v>
                </c:pt>
                <c:pt idx="3881">
                  <c:v>-0.30156300000000003</c:v>
                </c:pt>
                <c:pt idx="3882">
                  <c:v>-0.29218699999999997</c:v>
                </c:pt>
                <c:pt idx="3883">
                  <c:v>-0.29062500000000002</c:v>
                </c:pt>
                <c:pt idx="3884">
                  <c:v>-0.28906199999999999</c:v>
                </c:pt>
                <c:pt idx="3885">
                  <c:v>-0.27656199999999997</c:v>
                </c:pt>
                <c:pt idx="3886">
                  <c:v>-0.28281200000000001</c:v>
                </c:pt>
                <c:pt idx="3887">
                  <c:v>-0.28749999999999998</c:v>
                </c:pt>
                <c:pt idx="3888">
                  <c:v>-0.28281200000000001</c:v>
                </c:pt>
                <c:pt idx="3889">
                  <c:v>-0.29218699999999997</c:v>
                </c:pt>
                <c:pt idx="3890">
                  <c:v>-0.29218699999999997</c:v>
                </c:pt>
                <c:pt idx="3891">
                  <c:v>-0.29062500000000002</c:v>
                </c:pt>
                <c:pt idx="3892">
                  <c:v>-0.29218699999999997</c:v>
                </c:pt>
                <c:pt idx="3893">
                  <c:v>-0.27968799999999999</c:v>
                </c:pt>
                <c:pt idx="3894">
                  <c:v>-0.28906199999999999</c:v>
                </c:pt>
                <c:pt idx="3895">
                  <c:v>-0.29062500000000002</c:v>
                </c:pt>
                <c:pt idx="3896">
                  <c:v>-0.28749999999999998</c:v>
                </c:pt>
                <c:pt idx="3897">
                  <c:v>-0.3</c:v>
                </c:pt>
                <c:pt idx="3898">
                  <c:v>-0.29531299999999999</c:v>
                </c:pt>
                <c:pt idx="3899">
                  <c:v>-0.30156300000000003</c:v>
                </c:pt>
                <c:pt idx="3900">
                  <c:v>-0.28749999999999998</c:v>
                </c:pt>
                <c:pt idx="3901">
                  <c:v>-0.28593800000000003</c:v>
                </c:pt>
                <c:pt idx="3902">
                  <c:v>-0.28906199999999999</c:v>
                </c:pt>
                <c:pt idx="3903">
                  <c:v>-0.28281200000000001</c:v>
                </c:pt>
                <c:pt idx="3904">
                  <c:v>-0.28437499999999999</c:v>
                </c:pt>
                <c:pt idx="3905">
                  <c:v>-0.28906199999999999</c:v>
                </c:pt>
                <c:pt idx="3906">
                  <c:v>-0.28906199999999999</c:v>
                </c:pt>
                <c:pt idx="3907">
                  <c:v>-0.30468800000000001</c:v>
                </c:pt>
                <c:pt idx="3908">
                  <c:v>-0.31093799999999999</c:v>
                </c:pt>
                <c:pt idx="3909">
                  <c:v>-0.31406200000000001</c:v>
                </c:pt>
                <c:pt idx="3910">
                  <c:v>-0.29375000000000001</c:v>
                </c:pt>
                <c:pt idx="3911">
                  <c:v>-0.28906199999999999</c:v>
                </c:pt>
                <c:pt idx="3912">
                  <c:v>-0.28749999999999998</c:v>
                </c:pt>
                <c:pt idx="3913">
                  <c:v>-0.296875</c:v>
                </c:pt>
                <c:pt idx="3914">
                  <c:v>-0.28593800000000003</c:v>
                </c:pt>
                <c:pt idx="3915">
                  <c:v>-0.28749999999999998</c:v>
                </c:pt>
                <c:pt idx="3916">
                  <c:v>-0.29375000000000001</c:v>
                </c:pt>
                <c:pt idx="3917">
                  <c:v>-0.3</c:v>
                </c:pt>
                <c:pt idx="3918">
                  <c:v>-0.3</c:v>
                </c:pt>
                <c:pt idx="3919">
                  <c:v>-0.30468800000000001</c:v>
                </c:pt>
                <c:pt idx="3920">
                  <c:v>-0.30312499999999998</c:v>
                </c:pt>
                <c:pt idx="3921">
                  <c:v>-0.29531299999999999</c:v>
                </c:pt>
                <c:pt idx="3922">
                  <c:v>-0.31093799999999999</c:v>
                </c:pt>
                <c:pt idx="3923">
                  <c:v>-0.29843700000000001</c:v>
                </c:pt>
                <c:pt idx="3924">
                  <c:v>-0.29062500000000002</c:v>
                </c:pt>
                <c:pt idx="3925">
                  <c:v>-0.29531299999999999</c:v>
                </c:pt>
                <c:pt idx="3926">
                  <c:v>-0.29531299999999999</c:v>
                </c:pt>
                <c:pt idx="3927">
                  <c:v>-0.30312499999999998</c:v>
                </c:pt>
                <c:pt idx="3928">
                  <c:v>-0.30781199999999997</c:v>
                </c:pt>
                <c:pt idx="3929">
                  <c:v>-0.30156300000000003</c:v>
                </c:pt>
                <c:pt idx="3930">
                  <c:v>-0.29218699999999997</c:v>
                </c:pt>
                <c:pt idx="3931">
                  <c:v>-0.28906199999999999</c:v>
                </c:pt>
                <c:pt idx="3932">
                  <c:v>-0.29531299999999999</c:v>
                </c:pt>
                <c:pt idx="3933">
                  <c:v>-0.29218699999999997</c:v>
                </c:pt>
                <c:pt idx="3934">
                  <c:v>-0.27968799999999999</c:v>
                </c:pt>
                <c:pt idx="3935">
                  <c:v>-0.29843700000000001</c:v>
                </c:pt>
                <c:pt idx="3936">
                  <c:v>-0.30156300000000003</c:v>
                </c:pt>
                <c:pt idx="3937">
                  <c:v>-0.29375000000000001</c:v>
                </c:pt>
                <c:pt idx="3938">
                  <c:v>-0.29062500000000002</c:v>
                </c:pt>
                <c:pt idx="3939">
                  <c:v>-0.30468800000000001</c:v>
                </c:pt>
                <c:pt idx="3940">
                  <c:v>-0.29843700000000001</c:v>
                </c:pt>
                <c:pt idx="3941">
                  <c:v>-0.296875</c:v>
                </c:pt>
                <c:pt idx="3942">
                  <c:v>-0.29375000000000001</c:v>
                </c:pt>
                <c:pt idx="3943">
                  <c:v>-0.30781199999999997</c:v>
                </c:pt>
                <c:pt idx="3944">
                  <c:v>-0.31093799999999999</c:v>
                </c:pt>
                <c:pt idx="3945">
                  <c:v>-0.30468800000000001</c:v>
                </c:pt>
                <c:pt idx="3946">
                  <c:v>-0.30312499999999998</c:v>
                </c:pt>
                <c:pt idx="3947">
                  <c:v>-0.28749999999999998</c:v>
                </c:pt>
                <c:pt idx="3948">
                  <c:v>-0.296875</c:v>
                </c:pt>
                <c:pt idx="3949">
                  <c:v>-0.3</c:v>
                </c:pt>
                <c:pt idx="3950">
                  <c:v>-0.3125</c:v>
                </c:pt>
                <c:pt idx="3951">
                  <c:v>-0.30937500000000001</c:v>
                </c:pt>
                <c:pt idx="3952">
                  <c:v>-0.296875</c:v>
                </c:pt>
                <c:pt idx="3953">
                  <c:v>-0.30312499999999998</c:v>
                </c:pt>
                <c:pt idx="3954">
                  <c:v>-0.28906199999999999</c:v>
                </c:pt>
                <c:pt idx="3955">
                  <c:v>-0.3</c:v>
                </c:pt>
                <c:pt idx="3956">
                  <c:v>-0.296875</c:v>
                </c:pt>
                <c:pt idx="3957">
                  <c:v>-0.3</c:v>
                </c:pt>
                <c:pt idx="3958">
                  <c:v>-0.29531299999999999</c:v>
                </c:pt>
                <c:pt idx="3959">
                  <c:v>-0.29843700000000001</c:v>
                </c:pt>
                <c:pt idx="3960">
                  <c:v>-0.30468800000000001</c:v>
                </c:pt>
                <c:pt idx="3961">
                  <c:v>-0.3</c:v>
                </c:pt>
                <c:pt idx="3962">
                  <c:v>-0.29843700000000001</c:v>
                </c:pt>
                <c:pt idx="3963">
                  <c:v>-0.296875</c:v>
                </c:pt>
                <c:pt idx="3964">
                  <c:v>-0.29843700000000001</c:v>
                </c:pt>
                <c:pt idx="3965">
                  <c:v>-0.28906199999999999</c:v>
                </c:pt>
                <c:pt idx="3966">
                  <c:v>-0.29843700000000001</c:v>
                </c:pt>
                <c:pt idx="3967">
                  <c:v>-0.30312499999999998</c:v>
                </c:pt>
                <c:pt idx="3968">
                  <c:v>-0.296875</c:v>
                </c:pt>
                <c:pt idx="3969">
                  <c:v>-0.29375000000000001</c:v>
                </c:pt>
                <c:pt idx="3970">
                  <c:v>-0.27812500000000001</c:v>
                </c:pt>
                <c:pt idx="3971">
                  <c:v>-0.30468800000000001</c:v>
                </c:pt>
                <c:pt idx="3972">
                  <c:v>-0.29843700000000001</c:v>
                </c:pt>
                <c:pt idx="3973">
                  <c:v>-0.31093799999999999</c:v>
                </c:pt>
                <c:pt idx="3974">
                  <c:v>-0.28749999999999998</c:v>
                </c:pt>
                <c:pt idx="3975">
                  <c:v>-0.28749999999999998</c:v>
                </c:pt>
                <c:pt idx="3976">
                  <c:v>-0.30312499999999998</c:v>
                </c:pt>
                <c:pt idx="3977">
                  <c:v>-0.29375000000000001</c:v>
                </c:pt>
                <c:pt idx="3978">
                  <c:v>-0.296875</c:v>
                </c:pt>
                <c:pt idx="3979">
                  <c:v>-0.296875</c:v>
                </c:pt>
                <c:pt idx="3980">
                  <c:v>-0.29062500000000002</c:v>
                </c:pt>
                <c:pt idx="3981">
                  <c:v>-0.29218699999999997</c:v>
                </c:pt>
                <c:pt idx="3982">
                  <c:v>-0.28906199999999999</c:v>
                </c:pt>
                <c:pt idx="3983">
                  <c:v>-0.29375000000000001</c:v>
                </c:pt>
                <c:pt idx="3984">
                  <c:v>-0.29531299999999999</c:v>
                </c:pt>
                <c:pt idx="3985">
                  <c:v>-0.29843700000000001</c:v>
                </c:pt>
                <c:pt idx="3986">
                  <c:v>-0.29218699999999997</c:v>
                </c:pt>
                <c:pt idx="3987">
                  <c:v>-0.29218699999999997</c:v>
                </c:pt>
                <c:pt idx="3988">
                  <c:v>-0.296875</c:v>
                </c:pt>
                <c:pt idx="3989">
                  <c:v>-0.29375000000000001</c:v>
                </c:pt>
                <c:pt idx="3990">
                  <c:v>-0.28593800000000003</c:v>
                </c:pt>
                <c:pt idx="3991">
                  <c:v>-0.28593800000000003</c:v>
                </c:pt>
                <c:pt idx="3992">
                  <c:v>-0.28593800000000003</c:v>
                </c:pt>
                <c:pt idx="3993">
                  <c:v>-0.29843700000000001</c:v>
                </c:pt>
                <c:pt idx="3994">
                  <c:v>-0.29062500000000002</c:v>
                </c:pt>
                <c:pt idx="3995">
                  <c:v>-0.29218699999999997</c:v>
                </c:pt>
                <c:pt idx="3996">
                  <c:v>-0.28906199999999999</c:v>
                </c:pt>
                <c:pt idx="3997">
                  <c:v>-0.29531299999999999</c:v>
                </c:pt>
                <c:pt idx="3998">
                  <c:v>-0.28593800000000003</c:v>
                </c:pt>
                <c:pt idx="3999">
                  <c:v>-0.28749999999999998</c:v>
                </c:pt>
                <c:pt idx="4000">
                  <c:v>-0.29531299999999999</c:v>
                </c:pt>
                <c:pt idx="4001">
                  <c:v>-0.296875</c:v>
                </c:pt>
                <c:pt idx="4002">
                  <c:v>-0.29843700000000001</c:v>
                </c:pt>
                <c:pt idx="4003">
                  <c:v>-0.29375000000000001</c:v>
                </c:pt>
                <c:pt idx="4004">
                  <c:v>-0.29218699999999997</c:v>
                </c:pt>
                <c:pt idx="4005">
                  <c:v>-0.29843700000000001</c:v>
                </c:pt>
                <c:pt idx="4006">
                  <c:v>-0.29218699999999997</c:v>
                </c:pt>
                <c:pt idx="4007">
                  <c:v>-0.29843700000000001</c:v>
                </c:pt>
                <c:pt idx="4008">
                  <c:v>-0.29843700000000001</c:v>
                </c:pt>
                <c:pt idx="4009">
                  <c:v>-0.29531299999999999</c:v>
                </c:pt>
                <c:pt idx="4010">
                  <c:v>-0.28906199999999999</c:v>
                </c:pt>
                <c:pt idx="4011">
                  <c:v>-0.296875</c:v>
                </c:pt>
                <c:pt idx="4012">
                  <c:v>-0.29531299999999999</c:v>
                </c:pt>
                <c:pt idx="4013">
                  <c:v>-0.29375000000000001</c:v>
                </c:pt>
                <c:pt idx="4014">
                  <c:v>-0.27968799999999999</c:v>
                </c:pt>
                <c:pt idx="4015">
                  <c:v>-0.28906199999999999</c:v>
                </c:pt>
                <c:pt idx="4016">
                  <c:v>-0.30156300000000003</c:v>
                </c:pt>
                <c:pt idx="4017">
                  <c:v>-0.29375000000000001</c:v>
                </c:pt>
                <c:pt idx="4018">
                  <c:v>-0.30156300000000003</c:v>
                </c:pt>
                <c:pt idx="4019">
                  <c:v>-0.3</c:v>
                </c:pt>
                <c:pt idx="4020">
                  <c:v>-0.28749999999999998</c:v>
                </c:pt>
                <c:pt idx="4021">
                  <c:v>-0.30312499999999998</c:v>
                </c:pt>
                <c:pt idx="4022">
                  <c:v>-0.30781199999999997</c:v>
                </c:pt>
                <c:pt idx="4023">
                  <c:v>-0.30156300000000003</c:v>
                </c:pt>
                <c:pt idx="4024">
                  <c:v>-0.28125</c:v>
                </c:pt>
                <c:pt idx="4025">
                  <c:v>-0.28437499999999999</c:v>
                </c:pt>
                <c:pt idx="4026">
                  <c:v>-0.28281200000000001</c:v>
                </c:pt>
                <c:pt idx="4027">
                  <c:v>-0.29843700000000001</c:v>
                </c:pt>
                <c:pt idx="4028">
                  <c:v>-0.28906199999999999</c:v>
                </c:pt>
                <c:pt idx="4029">
                  <c:v>-0.30156300000000003</c:v>
                </c:pt>
                <c:pt idx="4030">
                  <c:v>-0.30156300000000003</c:v>
                </c:pt>
                <c:pt idx="4031">
                  <c:v>-0.28906199999999999</c:v>
                </c:pt>
                <c:pt idx="4032">
                  <c:v>-0.28281200000000001</c:v>
                </c:pt>
                <c:pt idx="4033">
                  <c:v>-0.27656199999999997</c:v>
                </c:pt>
                <c:pt idx="4034">
                  <c:v>-0.28125</c:v>
                </c:pt>
                <c:pt idx="4035">
                  <c:v>-0.296875</c:v>
                </c:pt>
                <c:pt idx="4036">
                  <c:v>-0.296875</c:v>
                </c:pt>
                <c:pt idx="4037">
                  <c:v>-0.28593800000000003</c:v>
                </c:pt>
                <c:pt idx="4038">
                  <c:v>-0.29531299999999999</c:v>
                </c:pt>
                <c:pt idx="4039">
                  <c:v>-0.29062500000000002</c:v>
                </c:pt>
                <c:pt idx="4040">
                  <c:v>-0.296875</c:v>
                </c:pt>
                <c:pt idx="4041">
                  <c:v>-0.28906199999999999</c:v>
                </c:pt>
                <c:pt idx="4042">
                  <c:v>-0.28749999999999998</c:v>
                </c:pt>
                <c:pt idx="4043">
                  <c:v>-0.29531299999999999</c:v>
                </c:pt>
                <c:pt idx="4044">
                  <c:v>-0.28749999999999998</c:v>
                </c:pt>
                <c:pt idx="4045">
                  <c:v>-0.29062500000000002</c:v>
                </c:pt>
                <c:pt idx="4046">
                  <c:v>-0.28906199999999999</c:v>
                </c:pt>
                <c:pt idx="4047">
                  <c:v>-0.28906199999999999</c:v>
                </c:pt>
                <c:pt idx="4048">
                  <c:v>-0.29531299999999999</c:v>
                </c:pt>
                <c:pt idx="4049">
                  <c:v>-0.29062500000000002</c:v>
                </c:pt>
                <c:pt idx="4050">
                  <c:v>-0.29531299999999999</c:v>
                </c:pt>
                <c:pt idx="4051">
                  <c:v>-0.29218699999999997</c:v>
                </c:pt>
                <c:pt idx="4052">
                  <c:v>-0.28749999999999998</c:v>
                </c:pt>
                <c:pt idx="4053">
                  <c:v>-0.28906199999999999</c:v>
                </c:pt>
                <c:pt idx="4054">
                  <c:v>-0.29843700000000001</c:v>
                </c:pt>
                <c:pt idx="4055">
                  <c:v>-0.29843700000000001</c:v>
                </c:pt>
                <c:pt idx="4056">
                  <c:v>-0.29218699999999997</c:v>
                </c:pt>
                <c:pt idx="4057">
                  <c:v>-0.27812500000000001</c:v>
                </c:pt>
                <c:pt idx="4058">
                  <c:v>-0.28437499999999999</c:v>
                </c:pt>
                <c:pt idx="4059">
                  <c:v>-0.28281200000000001</c:v>
                </c:pt>
                <c:pt idx="4060">
                  <c:v>-0.30156300000000003</c:v>
                </c:pt>
                <c:pt idx="4061">
                  <c:v>-0.296875</c:v>
                </c:pt>
                <c:pt idx="4062">
                  <c:v>-0.29531299999999999</c:v>
                </c:pt>
                <c:pt idx="4063">
                  <c:v>-0.29375000000000001</c:v>
                </c:pt>
                <c:pt idx="4064">
                  <c:v>-0.28437499999999999</c:v>
                </c:pt>
                <c:pt idx="4065">
                  <c:v>-0.28749999999999998</c:v>
                </c:pt>
                <c:pt idx="4066">
                  <c:v>-0.27500000000000002</c:v>
                </c:pt>
                <c:pt idx="4067">
                  <c:v>-0.26874999999999999</c:v>
                </c:pt>
                <c:pt idx="4068">
                  <c:v>-0.29531299999999999</c:v>
                </c:pt>
                <c:pt idx="4069">
                  <c:v>-0.28125</c:v>
                </c:pt>
                <c:pt idx="4070">
                  <c:v>-0.28593800000000003</c:v>
                </c:pt>
                <c:pt idx="4071">
                  <c:v>-0.27968799999999999</c:v>
                </c:pt>
                <c:pt idx="4072">
                  <c:v>-0.28906199999999999</c:v>
                </c:pt>
                <c:pt idx="4073">
                  <c:v>-0.28281200000000001</c:v>
                </c:pt>
                <c:pt idx="4074">
                  <c:v>-0.27656199999999997</c:v>
                </c:pt>
                <c:pt idx="4075">
                  <c:v>-0.28125</c:v>
                </c:pt>
                <c:pt idx="4076">
                  <c:v>-0.27968799999999999</c:v>
                </c:pt>
                <c:pt idx="4077">
                  <c:v>-0.29062500000000002</c:v>
                </c:pt>
                <c:pt idx="4078">
                  <c:v>-0.28281200000000001</c:v>
                </c:pt>
                <c:pt idx="4079">
                  <c:v>-0.29843700000000001</c:v>
                </c:pt>
                <c:pt idx="4080">
                  <c:v>-0.28906199999999999</c:v>
                </c:pt>
                <c:pt idx="4081">
                  <c:v>-0.29062500000000002</c:v>
                </c:pt>
                <c:pt idx="4082">
                  <c:v>-0.28906199999999999</c:v>
                </c:pt>
                <c:pt idx="4083">
                  <c:v>-0.30468800000000001</c:v>
                </c:pt>
                <c:pt idx="4084">
                  <c:v>-0.31093799999999999</c:v>
                </c:pt>
                <c:pt idx="4085">
                  <c:v>-0.30312499999999998</c:v>
                </c:pt>
                <c:pt idx="4086">
                  <c:v>-0.28437499999999999</c:v>
                </c:pt>
                <c:pt idx="4087">
                  <c:v>-0.30156300000000003</c:v>
                </c:pt>
                <c:pt idx="4088">
                  <c:v>-0.29375000000000001</c:v>
                </c:pt>
                <c:pt idx="4089">
                  <c:v>-0.28749999999999998</c:v>
                </c:pt>
                <c:pt idx="4090">
                  <c:v>-0.28906199999999999</c:v>
                </c:pt>
                <c:pt idx="4091">
                  <c:v>-0.30468800000000001</c:v>
                </c:pt>
                <c:pt idx="4092">
                  <c:v>-0.28593800000000003</c:v>
                </c:pt>
                <c:pt idx="4093">
                  <c:v>-0.28281200000000001</c:v>
                </c:pt>
                <c:pt idx="4094">
                  <c:v>-0.30156300000000003</c:v>
                </c:pt>
                <c:pt idx="4095">
                  <c:v>-0.30937500000000001</c:v>
                </c:pt>
                <c:pt idx="4096">
                  <c:v>-0.31562499999999999</c:v>
                </c:pt>
                <c:pt idx="4097">
                  <c:v>-0.3125</c:v>
                </c:pt>
                <c:pt idx="4098">
                  <c:v>-0.29375000000000001</c:v>
                </c:pt>
                <c:pt idx="4099">
                  <c:v>-0.296875</c:v>
                </c:pt>
                <c:pt idx="4100">
                  <c:v>-0.30156300000000003</c:v>
                </c:pt>
                <c:pt idx="4101">
                  <c:v>-0.29062500000000002</c:v>
                </c:pt>
                <c:pt idx="4102">
                  <c:v>-0.29531299999999999</c:v>
                </c:pt>
                <c:pt idx="4103">
                  <c:v>-0.296875</c:v>
                </c:pt>
                <c:pt idx="4104">
                  <c:v>-0.29062500000000002</c:v>
                </c:pt>
                <c:pt idx="4105">
                  <c:v>-0.28593800000000003</c:v>
                </c:pt>
                <c:pt idx="4106">
                  <c:v>-0.28906199999999999</c:v>
                </c:pt>
                <c:pt idx="4107">
                  <c:v>-0.30312499999999998</c:v>
                </c:pt>
                <c:pt idx="4108">
                  <c:v>-0.29531299999999999</c:v>
                </c:pt>
                <c:pt idx="4109">
                  <c:v>-0.29375000000000001</c:v>
                </c:pt>
                <c:pt idx="4110">
                  <c:v>-0.29218699999999997</c:v>
                </c:pt>
                <c:pt idx="4111">
                  <c:v>-0.28749999999999998</c:v>
                </c:pt>
                <c:pt idx="4112">
                  <c:v>-0.28749999999999998</c:v>
                </c:pt>
                <c:pt idx="4113">
                  <c:v>-0.29843700000000001</c:v>
                </c:pt>
                <c:pt idx="4114">
                  <c:v>-0.29375000000000001</c:v>
                </c:pt>
                <c:pt idx="4115">
                  <c:v>-0.29218699999999997</c:v>
                </c:pt>
                <c:pt idx="4116">
                  <c:v>-0.29375000000000001</c:v>
                </c:pt>
                <c:pt idx="4117">
                  <c:v>-0.3</c:v>
                </c:pt>
                <c:pt idx="4118">
                  <c:v>-0.28593800000000003</c:v>
                </c:pt>
                <c:pt idx="4119">
                  <c:v>-0.29375000000000001</c:v>
                </c:pt>
                <c:pt idx="4120">
                  <c:v>-0.30312499999999998</c:v>
                </c:pt>
                <c:pt idx="4121">
                  <c:v>-0.29218699999999997</c:v>
                </c:pt>
                <c:pt idx="4122">
                  <c:v>-0.28906199999999999</c:v>
                </c:pt>
                <c:pt idx="4123">
                  <c:v>-0.26874999999999999</c:v>
                </c:pt>
                <c:pt idx="4124">
                  <c:v>-0.27812500000000001</c:v>
                </c:pt>
                <c:pt idx="4125">
                  <c:v>-0.28437499999999999</c:v>
                </c:pt>
                <c:pt idx="4126">
                  <c:v>-0.28749999999999998</c:v>
                </c:pt>
                <c:pt idx="4127">
                  <c:v>-0.29062500000000002</c:v>
                </c:pt>
                <c:pt idx="4128">
                  <c:v>-0.27656199999999997</c:v>
                </c:pt>
                <c:pt idx="4129">
                  <c:v>-0.28749999999999998</c:v>
                </c:pt>
                <c:pt idx="4130">
                  <c:v>-0.29218699999999997</c:v>
                </c:pt>
                <c:pt idx="4131">
                  <c:v>-0.28593800000000003</c:v>
                </c:pt>
                <c:pt idx="4132">
                  <c:v>-0.29843700000000001</c:v>
                </c:pt>
                <c:pt idx="4133">
                  <c:v>-0.28437499999999999</c:v>
                </c:pt>
                <c:pt idx="4134">
                  <c:v>-0.30468800000000001</c:v>
                </c:pt>
                <c:pt idx="4135">
                  <c:v>-0.28906199999999999</c:v>
                </c:pt>
                <c:pt idx="4136">
                  <c:v>-0.28906199999999999</c:v>
                </c:pt>
                <c:pt idx="4137">
                  <c:v>-0.28593800000000003</c:v>
                </c:pt>
                <c:pt idx="4138">
                  <c:v>-0.28906199999999999</c:v>
                </c:pt>
                <c:pt idx="4139">
                  <c:v>-0.29218699999999997</c:v>
                </c:pt>
                <c:pt idx="4140">
                  <c:v>-0.28593800000000003</c:v>
                </c:pt>
                <c:pt idx="4141">
                  <c:v>-0.27968799999999999</c:v>
                </c:pt>
                <c:pt idx="4142">
                  <c:v>-0.28906199999999999</c:v>
                </c:pt>
                <c:pt idx="4143">
                  <c:v>-0.28125</c:v>
                </c:pt>
                <c:pt idx="4144">
                  <c:v>-0.29062500000000002</c:v>
                </c:pt>
                <c:pt idx="4145">
                  <c:v>-0.28749999999999998</c:v>
                </c:pt>
                <c:pt idx="4146">
                  <c:v>-0.28906199999999999</c:v>
                </c:pt>
                <c:pt idx="4147">
                  <c:v>-0.28125</c:v>
                </c:pt>
                <c:pt idx="4148">
                  <c:v>-0.28906199999999999</c:v>
                </c:pt>
                <c:pt idx="4149">
                  <c:v>-0.28906199999999999</c:v>
                </c:pt>
                <c:pt idx="4150">
                  <c:v>-0.28125</c:v>
                </c:pt>
                <c:pt idx="4151">
                  <c:v>-0.3</c:v>
                </c:pt>
                <c:pt idx="4152">
                  <c:v>-0.27343800000000001</c:v>
                </c:pt>
                <c:pt idx="4153">
                  <c:v>-0.27500000000000002</c:v>
                </c:pt>
                <c:pt idx="4154">
                  <c:v>-0.265625</c:v>
                </c:pt>
                <c:pt idx="4155">
                  <c:v>-0.27812500000000001</c:v>
                </c:pt>
                <c:pt idx="4156">
                  <c:v>-0.28593800000000003</c:v>
                </c:pt>
                <c:pt idx="4157">
                  <c:v>-0.28749999999999998</c:v>
                </c:pt>
                <c:pt idx="4158">
                  <c:v>-0.28281200000000001</c:v>
                </c:pt>
                <c:pt idx="4159">
                  <c:v>-0.28281200000000001</c:v>
                </c:pt>
                <c:pt idx="4160">
                  <c:v>-0.27500000000000002</c:v>
                </c:pt>
                <c:pt idx="4161">
                  <c:v>-0.28749999999999998</c:v>
                </c:pt>
                <c:pt idx="4162">
                  <c:v>-0.28437499999999999</c:v>
                </c:pt>
                <c:pt idx="4163">
                  <c:v>-0.28125</c:v>
                </c:pt>
                <c:pt idx="4164">
                  <c:v>-0.27031300000000003</c:v>
                </c:pt>
                <c:pt idx="4165">
                  <c:v>-0.27812500000000001</c:v>
                </c:pt>
                <c:pt idx="4166">
                  <c:v>-0.28749999999999998</c:v>
                </c:pt>
                <c:pt idx="4167">
                  <c:v>-0.28906199999999999</c:v>
                </c:pt>
                <c:pt idx="4168">
                  <c:v>-0.28125</c:v>
                </c:pt>
                <c:pt idx="4169">
                  <c:v>-0.29218699999999997</c:v>
                </c:pt>
                <c:pt idx="4170">
                  <c:v>-0.28281200000000001</c:v>
                </c:pt>
                <c:pt idx="4171">
                  <c:v>-0.296875</c:v>
                </c:pt>
                <c:pt idx="4172">
                  <c:v>-0.30468800000000001</c:v>
                </c:pt>
                <c:pt idx="4173">
                  <c:v>-0.30156300000000003</c:v>
                </c:pt>
                <c:pt idx="4174">
                  <c:v>-0.296875</c:v>
                </c:pt>
                <c:pt idx="4175">
                  <c:v>-0.27968799999999999</c:v>
                </c:pt>
                <c:pt idx="4176">
                  <c:v>-0.27812500000000001</c:v>
                </c:pt>
                <c:pt idx="4177">
                  <c:v>-0.28437499999999999</c:v>
                </c:pt>
                <c:pt idx="4178">
                  <c:v>-0.28437499999999999</c:v>
                </c:pt>
                <c:pt idx="4179">
                  <c:v>-0.27656199999999997</c:v>
                </c:pt>
                <c:pt idx="4180">
                  <c:v>-0.28437499999999999</c:v>
                </c:pt>
                <c:pt idx="4181">
                  <c:v>-0.28749999999999998</c:v>
                </c:pt>
                <c:pt idx="4182">
                  <c:v>-0.27968799999999999</c:v>
                </c:pt>
                <c:pt idx="4183">
                  <c:v>-0.28906199999999999</c:v>
                </c:pt>
                <c:pt idx="4184">
                  <c:v>-0.296875</c:v>
                </c:pt>
                <c:pt idx="4185">
                  <c:v>-0.28906199999999999</c:v>
                </c:pt>
                <c:pt idx="4186">
                  <c:v>-0.28437499999999999</c:v>
                </c:pt>
                <c:pt idx="4187">
                  <c:v>-0.27343800000000001</c:v>
                </c:pt>
                <c:pt idx="4188">
                  <c:v>-0.27031300000000003</c:v>
                </c:pt>
                <c:pt idx="4189">
                  <c:v>-0.28749999999999998</c:v>
                </c:pt>
                <c:pt idx="4190">
                  <c:v>-0.29062500000000002</c:v>
                </c:pt>
                <c:pt idx="4191">
                  <c:v>-0.28281200000000001</c:v>
                </c:pt>
                <c:pt idx="4192">
                  <c:v>-0.29062500000000002</c:v>
                </c:pt>
                <c:pt idx="4193">
                  <c:v>-0.28593800000000003</c:v>
                </c:pt>
                <c:pt idx="4194">
                  <c:v>-0.28749999999999998</c:v>
                </c:pt>
                <c:pt idx="4195">
                  <c:v>-0.27343800000000001</c:v>
                </c:pt>
                <c:pt idx="4196">
                  <c:v>-0.27500000000000002</c:v>
                </c:pt>
                <c:pt idx="4197">
                  <c:v>-0.27500000000000002</c:v>
                </c:pt>
                <c:pt idx="4198">
                  <c:v>-0.27656199999999997</c:v>
                </c:pt>
                <c:pt idx="4199">
                  <c:v>-0.28437499999999999</c:v>
                </c:pt>
                <c:pt idx="4200">
                  <c:v>-0.27500000000000002</c:v>
                </c:pt>
                <c:pt idx="4201">
                  <c:v>-0.28437499999999999</c:v>
                </c:pt>
                <c:pt idx="4202">
                  <c:v>-0.28749999999999998</c:v>
                </c:pt>
                <c:pt idx="4203">
                  <c:v>-0.26874999999999999</c:v>
                </c:pt>
                <c:pt idx="4204">
                  <c:v>-0.27812500000000001</c:v>
                </c:pt>
                <c:pt idx="4205">
                  <c:v>-0.28281200000000001</c:v>
                </c:pt>
                <c:pt idx="4206">
                  <c:v>-0.26718700000000001</c:v>
                </c:pt>
                <c:pt idx="4207">
                  <c:v>-0.27500000000000002</c:v>
                </c:pt>
                <c:pt idx="4208">
                  <c:v>-0.26718700000000001</c:v>
                </c:pt>
                <c:pt idx="4209">
                  <c:v>-0.29218699999999997</c:v>
                </c:pt>
                <c:pt idx="4210">
                  <c:v>-0.28749999999999998</c:v>
                </c:pt>
                <c:pt idx="4211">
                  <c:v>-0.28125</c:v>
                </c:pt>
                <c:pt idx="4212">
                  <c:v>-0.265625</c:v>
                </c:pt>
                <c:pt idx="4213">
                  <c:v>-0.27343800000000001</c:v>
                </c:pt>
                <c:pt idx="4214">
                  <c:v>-0.27968799999999999</c:v>
                </c:pt>
                <c:pt idx="4215">
                  <c:v>-0.27812500000000001</c:v>
                </c:pt>
                <c:pt idx="4216">
                  <c:v>-0.27968799999999999</c:v>
                </c:pt>
                <c:pt idx="4217">
                  <c:v>-0.28906199999999999</c:v>
                </c:pt>
                <c:pt idx="4218">
                  <c:v>-0.27656199999999997</c:v>
                </c:pt>
                <c:pt idx="4219">
                  <c:v>-0.28437499999999999</c:v>
                </c:pt>
                <c:pt idx="4220">
                  <c:v>-0.26874999999999999</c:v>
                </c:pt>
                <c:pt idx="4221">
                  <c:v>-0.27968799999999999</c:v>
                </c:pt>
                <c:pt idx="4222">
                  <c:v>-0.28125</c:v>
                </c:pt>
                <c:pt idx="4223">
                  <c:v>-0.28906199999999999</c:v>
                </c:pt>
                <c:pt idx="4224">
                  <c:v>-0.28593800000000003</c:v>
                </c:pt>
                <c:pt idx="4225">
                  <c:v>-0.27968799999999999</c:v>
                </c:pt>
                <c:pt idx="4226">
                  <c:v>-0.27031300000000003</c:v>
                </c:pt>
                <c:pt idx="4227">
                  <c:v>-0.28593800000000003</c:v>
                </c:pt>
                <c:pt idx="4228">
                  <c:v>-0.29062500000000002</c:v>
                </c:pt>
                <c:pt idx="4229">
                  <c:v>-0.28593800000000003</c:v>
                </c:pt>
                <c:pt idx="4230">
                  <c:v>-0.28437499999999999</c:v>
                </c:pt>
                <c:pt idx="4231">
                  <c:v>-0.27812500000000001</c:v>
                </c:pt>
                <c:pt idx="4232">
                  <c:v>-0.27343800000000001</c:v>
                </c:pt>
                <c:pt idx="4233">
                  <c:v>-0.26718700000000001</c:v>
                </c:pt>
                <c:pt idx="4234">
                  <c:v>-0.29218699999999997</c:v>
                </c:pt>
                <c:pt idx="4235">
                  <c:v>-0.28749999999999998</c:v>
                </c:pt>
                <c:pt idx="4236">
                  <c:v>-0.29375000000000001</c:v>
                </c:pt>
                <c:pt idx="4237">
                  <c:v>-0.27343800000000001</c:v>
                </c:pt>
                <c:pt idx="4238">
                  <c:v>-0.28749999999999998</c:v>
                </c:pt>
                <c:pt idx="4239">
                  <c:v>-0.28593800000000003</c:v>
                </c:pt>
                <c:pt idx="4240">
                  <c:v>-0.28906199999999999</c:v>
                </c:pt>
                <c:pt idx="4241">
                  <c:v>-0.28125</c:v>
                </c:pt>
                <c:pt idx="4242">
                  <c:v>-0.28437499999999999</c:v>
                </c:pt>
                <c:pt idx="4243">
                  <c:v>-0.26874999999999999</c:v>
                </c:pt>
                <c:pt idx="4244">
                  <c:v>-0.28906199999999999</c:v>
                </c:pt>
                <c:pt idx="4245">
                  <c:v>-0.29218699999999997</c:v>
                </c:pt>
                <c:pt idx="4246">
                  <c:v>-0.3</c:v>
                </c:pt>
                <c:pt idx="4247">
                  <c:v>-0.29531299999999999</c:v>
                </c:pt>
                <c:pt idx="4248">
                  <c:v>-0.30312499999999998</c:v>
                </c:pt>
                <c:pt idx="4249">
                  <c:v>-0.29531299999999999</c:v>
                </c:pt>
                <c:pt idx="4250">
                  <c:v>-0.27656199999999997</c:v>
                </c:pt>
                <c:pt idx="4251">
                  <c:v>-0.28593800000000003</c:v>
                </c:pt>
                <c:pt idx="4252">
                  <c:v>-0.28593800000000003</c:v>
                </c:pt>
                <c:pt idx="4253">
                  <c:v>-0.29375000000000001</c:v>
                </c:pt>
                <c:pt idx="4254">
                  <c:v>-0.29375000000000001</c:v>
                </c:pt>
                <c:pt idx="4255">
                  <c:v>-0.296875</c:v>
                </c:pt>
                <c:pt idx="4256">
                  <c:v>-0.3</c:v>
                </c:pt>
                <c:pt idx="4257">
                  <c:v>-0.29375000000000001</c:v>
                </c:pt>
                <c:pt idx="4258">
                  <c:v>-0.28125</c:v>
                </c:pt>
                <c:pt idx="4259">
                  <c:v>-0.28906199999999999</c:v>
                </c:pt>
                <c:pt idx="4260">
                  <c:v>-0.29062500000000002</c:v>
                </c:pt>
                <c:pt idx="4261">
                  <c:v>-0.28749999999999998</c:v>
                </c:pt>
                <c:pt idx="4262">
                  <c:v>-0.29375000000000001</c:v>
                </c:pt>
                <c:pt idx="4263">
                  <c:v>-0.29843700000000001</c:v>
                </c:pt>
                <c:pt idx="4264">
                  <c:v>-0.29375000000000001</c:v>
                </c:pt>
                <c:pt idx="4265">
                  <c:v>-0.29531299999999999</c:v>
                </c:pt>
                <c:pt idx="4266">
                  <c:v>-0.296875</c:v>
                </c:pt>
                <c:pt idx="4267">
                  <c:v>-0.29375000000000001</c:v>
                </c:pt>
                <c:pt idx="4268">
                  <c:v>-0.30781199999999997</c:v>
                </c:pt>
                <c:pt idx="4269">
                  <c:v>-0.31406200000000001</c:v>
                </c:pt>
                <c:pt idx="4270">
                  <c:v>-0.28906199999999999</c:v>
                </c:pt>
                <c:pt idx="4271">
                  <c:v>-0.30312499999999998</c:v>
                </c:pt>
                <c:pt idx="4272">
                  <c:v>-0.29843700000000001</c:v>
                </c:pt>
                <c:pt idx="4273">
                  <c:v>-0.29218699999999997</c:v>
                </c:pt>
                <c:pt idx="4274">
                  <c:v>-0.28749999999999998</c:v>
                </c:pt>
                <c:pt idx="4275">
                  <c:v>-0.29218699999999997</c:v>
                </c:pt>
                <c:pt idx="4276">
                  <c:v>-0.29375000000000001</c:v>
                </c:pt>
                <c:pt idx="4277">
                  <c:v>-0.28906199999999999</c:v>
                </c:pt>
                <c:pt idx="4278">
                  <c:v>-0.29062500000000002</c:v>
                </c:pt>
                <c:pt idx="4279">
                  <c:v>-0.30156300000000003</c:v>
                </c:pt>
                <c:pt idx="4280">
                  <c:v>-0.29218699999999997</c:v>
                </c:pt>
                <c:pt idx="4281">
                  <c:v>-0.30312499999999998</c:v>
                </c:pt>
                <c:pt idx="4282">
                  <c:v>-0.28593800000000003</c:v>
                </c:pt>
                <c:pt idx="4283">
                  <c:v>-0.29062500000000002</c:v>
                </c:pt>
                <c:pt idx="4284">
                  <c:v>-0.296875</c:v>
                </c:pt>
                <c:pt idx="4285">
                  <c:v>-0.30468800000000001</c:v>
                </c:pt>
                <c:pt idx="4286">
                  <c:v>-0.3125</c:v>
                </c:pt>
                <c:pt idx="4287">
                  <c:v>-0.30312499999999998</c:v>
                </c:pt>
                <c:pt idx="4288">
                  <c:v>-0.30468800000000001</c:v>
                </c:pt>
                <c:pt idx="4289">
                  <c:v>-0.29218699999999997</c:v>
                </c:pt>
                <c:pt idx="4290">
                  <c:v>-0.3</c:v>
                </c:pt>
                <c:pt idx="4291">
                  <c:v>-0.29531299999999999</c:v>
                </c:pt>
                <c:pt idx="4292">
                  <c:v>-0.29843700000000001</c:v>
                </c:pt>
                <c:pt idx="4293">
                  <c:v>-0.296875</c:v>
                </c:pt>
                <c:pt idx="4294">
                  <c:v>-0.29843700000000001</c:v>
                </c:pt>
                <c:pt idx="4295">
                  <c:v>-0.296875</c:v>
                </c:pt>
                <c:pt idx="4296">
                  <c:v>-0.29062500000000002</c:v>
                </c:pt>
                <c:pt idx="4297">
                  <c:v>-0.28749999999999998</c:v>
                </c:pt>
                <c:pt idx="4298">
                  <c:v>-0.28281200000000001</c:v>
                </c:pt>
                <c:pt idx="4299">
                  <c:v>-0.28906199999999999</c:v>
                </c:pt>
                <c:pt idx="4300">
                  <c:v>-0.28281200000000001</c:v>
                </c:pt>
                <c:pt idx="4301">
                  <c:v>-0.27812500000000001</c:v>
                </c:pt>
                <c:pt idx="4302">
                  <c:v>-0.28281200000000001</c:v>
                </c:pt>
                <c:pt idx="4303">
                  <c:v>-0.28593800000000003</c:v>
                </c:pt>
                <c:pt idx="4304">
                  <c:v>-0.28906199999999999</c:v>
                </c:pt>
                <c:pt idx="4305">
                  <c:v>-0.27500000000000002</c:v>
                </c:pt>
                <c:pt idx="4306">
                  <c:v>-0.29218699999999997</c:v>
                </c:pt>
                <c:pt idx="4307">
                  <c:v>-0.28906199999999999</c:v>
                </c:pt>
                <c:pt idx="4308">
                  <c:v>-0.28749999999999998</c:v>
                </c:pt>
                <c:pt idx="4309">
                  <c:v>-0.296875</c:v>
                </c:pt>
                <c:pt idx="4310">
                  <c:v>-0.296875</c:v>
                </c:pt>
                <c:pt idx="4311">
                  <c:v>-0.28125</c:v>
                </c:pt>
                <c:pt idx="4312">
                  <c:v>-0.29531299999999999</c:v>
                </c:pt>
                <c:pt idx="4313">
                  <c:v>-0.29218699999999997</c:v>
                </c:pt>
                <c:pt idx="4314">
                  <c:v>-0.28125</c:v>
                </c:pt>
                <c:pt idx="4315">
                  <c:v>-0.28749999999999998</c:v>
                </c:pt>
                <c:pt idx="4316">
                  <c:v>-0.27812500000000001</c:v>
                </c:pt>
                <c:pt idx="4317">
                  <c:v>-0.27968799999999999</c:v>
                </c:pt>
                <c:pt idx="4318">
                  <c:v>-0.29062500000000002</c:v>
                </c:pt>
                <c:pt idx="4319">
                  <c:v>-0.29062500000000002</c:v>
                </c:pt>
                <c:pt idx="4320">
                  <c:v>-0.29062500000000002</c:v>
                </c:pt>
                <c:pt idx="4321">
                  <c:v>-0.28593800000000003</c:v>
                </c:pt>
                <c:pt idx="4322">
                  <c:v>-0.29375000000000001</c:v>
                </c:pt>
                <c:pt idx="4323">
                  <c:v>-0.29062500000000002</c:v>
                </c:pt>
                <c:pt idx="4324">
                  <c:v>-0.28125</c:v>
                </c:pt>
                <c:pt idx="4325">
                  <c:v>-0.29843700000000001</c:v>
                </c:pt>
                <c:pt idx="4326">
                  <c:v>-0.29062500000000002</c:v>
                </c:pt>
                <c:pt idx="4327">
                  <c:v>-0.28906199999999999</c:v>
                </c:pt>
                <c:pt idx="4328">
                  <c:v>-0.29062500000000002</c:v>
                </c:pt>
                <c:pt idx="4329">
                  <c:v>-0.28906199999999999</c:v>
                </c:pt>
                <c:pt idx="4330">
                  <c:v>-0.29218699999999997</c:v>
                </c:pt>
                <c:pt idx="4331">
                  <c:v>-0.28749999999999998</c:v>
                </c:pt>
                <c:pt idx="4332">
                  <c:v>-0.28125</c:v>
                </c:pt>
                <c:pt idx="4333">
                  <c:v>-0.28593800000000003</c:v>
                </c:pt>
                <c:pt idx="4334">
                  <c:v>-0.29062500000000002</c:v>
                </c:pt>
                <c:pt idx="4335">
                  <c:v>-0.29218699999999997</c:v>
                </c:pt>
                <c:pt idx="4336">
                  <c:v>-0.28593800000000003</c:v>
                </c:pt>
                <c:pt idx="4337">
                  <c:v>-0.28749999999999998</c:v>
                </c:pt>
                <c:pt idx="4338">
                  <c:v>-0.28593800000000003</c:v>
                </c:pt>
                <c:pt idx="4339">
                  <c:v>-0.28437499999999999</c:v>
                </c:pt>
                <c:pt idx="4340">
                  <c:v>-0.27812500000000001</c:v>
                </c:pt>
                <c:pt idx="4341">
                  <c:v>-0.27656199999999997</c:v>
                </c:pt>
                <c:pt idx="4342">
                  <c:v>-0.28281200000000001</c:v>
                </c:pt>
                <c:pt idx="4343">
                  <c:v>-0.28749999999999998</c:v>
                </c:pt>
                <c:pt idx="4344">
                  <c:v>-0.27500000000000002</c:v>
                </c:pt>
                <c:pt idx="4345">
                  <c:v>-0.29062500000000002</c:v>
                </c:pt>
                <c:pt idx="4346">
                  <c:v>-0.28437499999999999</c:v>
                </c:pt>
                <c:pt idx="4347">
                  <c:v>-0.27500000000000002</c:v>
                </c:pt>
                <c:pt idx="4348">
                  <c:v>-0.26250000000000001</c:v>
                </c:pt>
                <c:pt idx="4349">
                  <c:v>-0.27500000000000002</c:v>
                </c:pt>
                <c:pt idx="4350">
                  <c:v>-0.28437499999999999</c:v>
                </c:pt>
                <c:pt idx="4351">
                  <c:v>-0.27500000000000002</c:v>
                </c:pt>
                <c:pt idx="4352">
                  <c:v>-0.28906199999999999</c:v>
                </c:pt>
                <c:pt idx="4353">
                  <c:v>-0.29531299999999999</c:v>
                </c:pt>
                <c:pt idx="4354">
                  <c:v>-0.29218699999999997</c:v>
                </c:pt>
                <c:pt idx="4355">
                  <c:v>-0.28906199999999999</c:v>
                </c:pt>
                <c:pt idx="4356">
                  <c:v>-0.27968799999999999</c:v>
                </c:pt>
                <c:pt idx="4357">
                  <c:v>-0.27968799999999999</c:v>
                </c:pt>
                <c:pt idx="4358">
                  <c:v>-0.28437499999999999</c:v>
                </c:pt>
                <c:pt idx="4359">
                  <c:v>-0.296875</c:v>
                </c:pt>
                <c:pt idx="4360">
                  <c:v>-0.28906199999999999</c:v>
                </c:pt>
                <c:pt idx="4361">
                  <c:v>-0.28906199999999999</c:v>
                </c:pt>
                <c:pt idx="4362">
                  <c:v>-0.28125</c:v>
                </c:pt>
                <c:pt idx="4363">
                  <c:v>-0.30156300000000003</c:v>
                </c:pt>
                <c:pt idx="4364">
                  <c:v>-0.29531299999999999</c:v>
                </c:pt>
                <c:pt idx="4365">
                  <c:v>-0.28906199999999999</c:v>
                </c:pt>
                <c:pt idx="4366">
                  <c:v>-0.28593800000000003</c:v>
                </c:pt>
                <c:pt idx="4367">
                  <c:v>-0.27812500000000001</c:v>
                </c:pt>
                <c:pt idx="4368">
                  <c:v>-0.28437499999999999</c:v>
                </c:pt>
                <c:pt idx="4369">
                  <c:v>-0.28593800000000003</c:v>
                </c:pt>
                <c:pt idx="4370">
                  <c:v>-0.28437499999999999</c:v>
                </c:pt>
                <c:pt idx="4371">
                  <c:v>-0.28125</c:v>
                </c:pt>
                <c:pt idx="4372">
                  <c:v>-0.28906199999999999</c:v>
                </c:pt>
                <c:pt idx="4373">
                  <c:v>-0.27968799999999999</c:v>
                </c:pt>
                <c:pt idx="4374">
                  <c:v>-0.28749999999999998</c:v>
                </c:pt>
                <c:pt idx="4375">
                  <c:v>-0.28593800000000003</c:v>
                </c:pt>
                <c:pt idx="4376">
                  <c:v>-0.29062500000000002</c:v>
                </c:pt>
                <c:pt idx="4377">
                  <c:v>-0.29531299999999999</c:v>
                </c:pt>
                <c:pt idx="4378">
                  <c:v>-0.31406200000000001</c:v>
                </c:pt>
                <c:pt idx="4379">
                  <c:v>-0.29218699999999997</c:v>
                </c:pt>
                <c:pt idx="4380">
                  <c:v>-0.28593800000000003</c:v>
                </c:pt>
                <c:pt idx="4381">
                  <c:v>-0.28437499999999999</c:v>
                </c:pt>
                <c:pt idx="4382">
                  <c:v>-0.27968799999999999</c:v>
                </c:pt>
                <c:pt idx="4383">
                  <c:v>-0.30156300000000003</c:v>
                </c:pt>
                <c:pt idx="4384">
                  <c:v>-0.27968799999999999</c:v>
                </c:pt>
                <c:pt idx="4385">
                  <c:v>-0.28749999999999998</c:v>
                </c:pt>
                <c:pt idx="4386">
                  <c:v>-0.296875</c:v>
                </c:pt>
                <c:pt idx="4387">
                  <c:v>-0.296875</c:v>
                </c:pt>
                <c:pt idx="4388">
                  <c:v>-0.28437499999999999</c:v>
                </c:pt>
                <c:pt idx="4389">
                  <c:v>-0.28749999999999998</c:v>
                </c:pt>
                <c:pt idx="4390">
                  <c:v>-0.29843700000000001</c:v>
                </c:pt>
                <c:pt idx="4391">
                  <c:v>-0.28437499999999999</c:v>
                </c:pt>
                <c:pt idx="4392">
                  <c:v>-0.27500000000000002</c:v>
                </c:pt>
                <c:pt idx="4393">
                  <c:v>-0.27656199999999997</c:v>
                </c:pt>
                <c:pt idx="4394">
                  <c:v>-0.265625</c:v>
                </c:pt>
                <c:pt idx="4395">
                  <c:v>-0.27812500000000001</c:v>
                </c:pt>
                <c:pt idx="4396">
                  <c:v>-0.27656199999999997</c:v>
                </c:pt>
                <c:pt idx="4397">
                  <c:v>-0.27656199999999997</c:v>
                </c:pt>
                <c:pt idx="4398">
                  <c:v>-0.28593800000000003</c:v>
                </c:pt>
                <c:pt idx="4399">
                  <c:v>-0.27968799999999999</c:v>
                </c:pt>
                <c:pt idx="4400">
                  <c:v>-0.25937500000000002</c:v>
                </c:pt>
                <c:pt idx="4401">
                  <c:v>-0.26874999999999999</c:v>
                </c:pt>
                <c:pt idx="4402">
                  <c:v>-0.27812500000000001</c:v>
                </c:pt>
                <c:pt idx="4403">
                  <c:v>-0.28125</c:v>
                </c:pt>
                <c:pt idx="4404">
                  <c:v>-0.28593800000000003</c:v>
                </c:pt>
                <c:pt idx="4405">
                  <c:v>-0.28281200000000001</c:v>
                </c:pt>
                <c:pt idx="4406">
                  <c:v>-0.27968799999999999</c:v>
                </c:pt>
                <c:pt idx="4407">
                  <c:v>-0.28906199999999999</c:v>
                </c:pt>
                <c:pt idx="4408">
                  <c:v>-0.28281200000000001</c:v>
                </c:pt>
                <c:pt idx="4409">
                  <c:v>-0.28906199999999999</c:v>
                </c:pt>
                <c:pt idx="4410">
                  <c:v>-0.26718700000000001</c:v>
                </c:pt>
                <c:pt idx="4411">
                  <c:v>-0.28437499999999999</c:v>
                </c:pt>
                <c:pt idx="4412">
                  <c:v>-0.28437499999999999</c:v>
                </c:pt>
                <c:pt idx="4413">
                  <c:v>-0.29062500000000002</c:v>
                </c:pt>
                <c:pt idx="4414">
                  <c:v>-0.296875</c:v>
                </c:pt>
                <c:pt idx="4415">
                  <c:v>-0.28749999999999998</c:v>
                </c:pt>
                <c:pt idx="4416">
                  <c:v>-0.29218699999999997</c:v>
                </c:pt>
                <c:pt idx="4417">
                  <c:v>-0.28593800000000003</c:v>
                </c:pt>
                <c:pt idx="4418">
                  <c:v>-0.28437499999999999</c:v>
                </c:pt>
                <c:pt idx="4419">
                  <c:v>-0.29843700000000001</c:v>
                </c:pt>
                <c:pt idx="4420">
                  <c:v>-0.27500000000000002</c:v>
                </c:pt>
                <c:pt idx="4421">
                  <c:v>-0.28281200000000001</c:v>
                </c:pt>
                <c:pt idx="4422">
                  <c:v>-0.28125</c:v>
                </c:pt>
                <c:pt idx="4423">
                  <c:v>-0.28437499999999999</c:v>
                </c:pt>
                <c:pt idx="4424">
                  <c:v>-0.27656199999999997</c:v>
                </c:pt>
                <c:pt idx="4425">
                  <c:v>-0.28437499999999999</c:v>
                </c:pt>
                <c:pt idx="4426">
                  <c:v>-0.265625</c:v>
                </c:pt>
                <c:pt idx="4427">
                  <c:v>-0.28281200000000001</c:v>
                </c:pt>
                <c:pt idx="4428">
                  <c:v>-0.27812500000000001</c:v>
                </c:pt>
                <c:pt idx="4429">
                  <c:v>-0.27812500000000001</c:v>
                </c:pt>
                <c:pt idx="4430">
                  <c:v>-0.28593800000000003</c:v>
                </c:pt>
                <c:pt idx="4431">
                  <c:v>-0.296875</c:v>
                </c:pt>
                <c:pt idx="4432">
                  <c:v>-0.29531299999999999</c:v>
                </c:pt>
                <c:pt idx="4433">
                  <c:v>-0.27968799999999999</c:v>
                </c:pt>
                <c:pt idx="4434">
                  <c:v>-0.29062500000000002</c:v>
                </c:pt>
                <c:pt idx="4435">
                  <c:v>-0.28125</c:v>
                </c:pt>
                <c:pt idx="4436">
                  <c:v>-0.29062500000000002</c:v>
                </c:pt>
                <c:pt idx="4437">
                  <c:v>-0.28906199999999999</c:v>
                </c:pt>
                <c:pt idx="4438">
                  <c:v>-0.28125</c:v>
                </c:pt>
                <c:pt idx="4439">
                  <c:v>-0.26718700000000001</c:v>
                </c:pt>
                <c:pt idx="4440">
                  <c:v>-0.27031300000000003</c:v>
                </c:pt>
                <c:pt idx="4441">
                  <c:v>-0.27812500000000001</c:v>
                </c:pt>
                <c:pt idx="4442">
                  <c:v>-0.27656199999999997</c:v>
                </c:pt>
                <c:pt idx="4443">
                  <c:v>-0.29843700000000001</c:v>
                </c:pt>
                <c:pt idx="4444">
                  <c:v>-0.296875</c:v>
                </c:pt>
                <c:pt idx="4445">
                  <c:v>-0.29843700000000001</c:v>
                </c:pt>
                <c:pt idx="4446">
                  <c:v>-0.3</c:v>
                </c:pt>
                <c:pt idx="4447">
                  <c:v>-0.29218699999999997</c:v>
                </c:pt>
                <c:pt idx="4448">
                  <c:v>-0.28906199999999999</c:v>
                </c:pt>
                <c:pt idx="4449">
                  <c:v>-0.29218699999999997</c:v>
                </c:pt>
                <c:pt idx="4450">
                  <c:v>-0.28749999999999998</c:v>
                </c:pt>
                <c:pt idx="4451">
                  <c:v>-0.28749999999999998</c:v>
                </c:pt>
                <c:pt idx="4452">
                  <c:v>-0.29375000000000001</c:v>
                </c:pt>
                <c:pt idx="4453">
                  <c:v>-0.27812500000000001</c:v>
                </c:pt>
                <c:pt idx="4454">
                  <c:v>-0.28437499999999999</c:v>
                </c:pt>
                <c:pt idx="4455">
                  <c:v>-0.28281200000000001</c:v>
                </c:pt>
                <c:pt idx="4456">
                  <c:v>-0.28125</c:v>
                </c:pt>
                <c:pt idx="4457">
                  <c:v>-0.28906199999999999</c:v>
                </c:pt>
                <c:pt idx="4458">
                  <c:v>-0.29843700000000001</c:v>
                </c:pt>
                <c:pt idx="4459">
                  <c:v>-0.28437499999999999</c:v>
                </c:pt>
                <c:pt idx="4460">
                  <c:v>-0.29375000000000001</c:v>
                </c:pt>
                <c:pt idx="4461">
                  <c:v>-0.29218699999999997</c:v>
                </c:pt>
                <c:pt idx="4462">
                  <c:v>-0.27968799999999999</c:v>
                </c:pt>
                <c:pt idx="4463">
                  <c:v>-0.29531299999999999</c:v>
                </c:pt>
                <c:pt idx="4464">
                  <c:v>-0.28593800000000003</c:v>
                </c:pt>
                <c:pt idx="4465">
                  <c:v>-0.28437499999999999</c:v>
                </c:pt>
                <c:pt idx="4466">
                  <c:v>-0.27343800000000001</c:v>
                </c:pt>
                <c:pt idx="4467">
                  <c:v>-0.27968799999999999</c:v>
                </c:pt>
                <c:pt idx="4468">
                  <c:v>-0.28593800000000003</c:v>
                </c:pt>
                <c:pt idx="4469">
                  <c:v>-0.29531299999999999</c:v>
                </c:pt>
                <c:pt idx="4470">
                  <c:v>-0.29843700000000001</c:v>
                </c:pt>
                <c:pt idx="4471">
                  <c:v>-0.29062500000000002</c:v>
                </c:pt>
                <c:pt idx="4472">
                  <c:v>-0.28281200000000001</c:v>
                </c:pt>
                <c:pt idx="4473">
                  <c:v>-0.27656199999999997</c:v>
                </c:pt>
                <c:pt idx="4474">
                  <c:v>-0.29375000000000001</c:v>
                </c:pt>
                <c:pt idx="4475">
                  <c:v>-0.28906199999999999</c:v>
                </c:pt>
                <c:pt idx="4476">
                  <c:v>-0.29062500000000002</c:v>
                </c:pt>
                <c:pt idx="4477">
                  <c:v>-0.28749999999999998</c:v>
                </c:pt>
                <c:pt idx="4478">
                  <c:v>-0.296875</c:v>
                </c:pt>
                <c:pt idx="4479">
                  <c:v>-0.29531299999999999</c:v>
                </c:pt>
                <c:pt idx="4480">
                  <c:v>-0.28749999999999998</c:v>
                </c:pt>
                <c:pt idx="4481">
                  <c:v>-0.29062500000000002</c:v>
                </c:pt>
                <c:pt idx="4482">
                  <c:v>-0.27500000000000002</c:v>
                </c:pt>
                <c:pt idx="4483">
                  <c:v>-0.28749999999999998</c:v>
                </c:pt>
                <c:pt idx="4484">
                  <c:v>-0.28906199999999999</c:v>
                </c:pt>
                <c:pt idx="4485">
                  <c:v>-0.27968799999999999</c:v>
                </c:pt>
                <c:pt idx="4486">
                  <c:v>-0.28437499999999999</c:v>
                </c:pt>
                <c:pt idx="4487">
                  <c:v>-0.28281200000000001</c:v>
                </c:pt>
                <c:pt idx="4488">
                  <c:v>-0.28437499999999999</c:v>
                </c:pt>
                <c:pt idx="4489">
                  <c:v>-0.28125</c:v>
                </c:pt>
                <c:pt idx="4490">
                  <c:v>-0.27656199999999997</c:v>
                </c:pt>
                <c:pt idx="4491">
                  <c:v>-0.27031300000000003</c:v>
                </c:pt>
                <c:pt idx="4492">
                  <c:v>-0.28125</c:v>
                </c:pt>
                <c:pt idx="4493">
                  <c:v>-0.28437499999999999</c:v>
                </c:pt>
                <c:pt idx="4494">
                  <c:v>-0.27500000000000002</c:v>
                </c:pt>
                <c:pt idx="4495">
                  <c:v>-0.28749999999999998</c:v>
                </c:pt>
                <c:pt idx="4496">
                  <c:v>-0.29062500000000002</c:v>
                </c:pt>
                <c:pt idx="4497">
                  <c:v>-0.27656199999999997</c:v>
                </c:pt>
                <c:pt idx="4498">
                  <c:v>-0.28593800000000003</c:v>
                </c:pt>
                <c:pt idx="4499">
                  <c:v>-0.27968799999999999</c:v>
                </c:pt>
                <c:pt idx="4500">
                  <c:v>-0.28906199999999999</c:v>
                </c:pt>
                <c:pt idx="4501">
                  <c:v>-0.27031300000000003</c:v>
                </c:pt>
                <c:pt idx="4502">
                  <c:v>-0.28125</c:v>
                </c:pt>
                <c:pt idx="4503">
                  <c:v>-0.28749999999999998</c:v>
                </c:pt>
                <c:pt idx="4504">
                  <c:v>-0.28593800000000003</c:v>
                </c:pt>
                <c:pt idx="4505">
                  <c:v>-0.29062500000000002</c:v>
                </c:pt>
                <c:pt idx="4506">
                  <c:v>-0.28593800000000003</c:v>
                </c:pt>
                <c:pt idx="4507">
                  <c:v>-0.28281200000000001</c:v>
                </c:pt>
                <c:pt idx="4508">
                  <c:v>-0.29218699999999997</c:v>
                </c:pt>
                <c:pt idx="4509">
                  <c:v>-0.28125</c:v>
                </c:pt>
                <c:pt idx="4510">
                  <c:v>-0.27812500000000001</c:v>
                </c:pt>
                <c:pt idx="4511">
                  <c:v>-0.28281200000000001</c:v>
                </c:pt>
                <c:pt idx="4512">
                  <c:v>-0.28125</c:v>
                </c:pt>
                <c:pt idx="4513">
                  <c:v>-0.29375000000000001</c:v>
                </c:pt>
                <c:pt idx="4514">
                  <c:v>-0.27343800000000001</c:v>
                </c:pt>
                <c:pt idx="4515">
                  <c:v>-0.26874999999999999</c:v>
                </c:pt>
                <c:pt idx="4516">
                  <c:v>-0.28281200000000001</c:v>
                </c:pt>
                <c:pt idx="4517">
                  <c:v>-0.28125</c:v>
                </c:pt>
                <c:pt idx="4518">
                  <c:v>-0.26874999999999999</c:v>
                </c:pt>
                <c:pt idx="4519">
                  <c:v>-0.27968799999999999</c:v>
                </c:pt>
                <c:pt idx="4520">
                  <c:v>-0.27500000000000002</c:v>
                </c:pt>
                <c:pt idx="4521">
                  <c:v>-0.265625</c:v>
                </c:pt>
                <c:pt idx="4522">
                  <c:v>-0.27656199999999997</c:v>
                </c:pt>
                <c:pt idx="4523">
                  <c:v>-0.28593800000000003</c:v>
                </c:pt>
                <c:pt idx="4524">
                  <c:v>-0.28125</c:v>
                </c:pt>
                <c:pt idx="4525">
                  <c:v>-0.27656199999999997</c:v>
                </c:pt>
                <c:pt idx="4526">
                  <c:v>-0.28749999999999998</c:v>
                </c:pt>
                <c:pt idx="4527">
                  <c:v>-0.27968799999999999</c:v>
                </c:pt>
                <c:pt idx="4528">
                  <c:v>-0.27500000000000002</c:v>
                </c:pt>
                <c:pt idx="4529">
                  <c:v>-0.28906199999999999</c:v>
                </c:pt>
                <c:pt idx="4530">
                  <c:v>-0.26874999999999999</c:v>
                </c:pt>
                <c:pt idx="4531">
                  <c:v>-0.28281200000000001</c:v>
                </c:pt>
                <c:pt idx="4532">
                  <c:v>-0.26874999999999999</c:v>
                </c:pt>
                <c:pt idx="4533">
                  <c:v>-0.28593800000000003</c:v>
                </c:pt>
                <c:pt idx="4534">
                  <c:v>-0.28906199999999999</c:v>
                </c:pt>
                <c:pt idx="4535">
                  <c:v>-0.28906199999999999</c:v>
                </c:pt>
                <c:pt idx="4536">
                  <c:v>-0.28749999999999998</c:v>
                </c:pt>
                <c:pt idx="4537">
                  <c:v>-0.28593800000000003</c:v>
                </c:pt>
                <c:pt idx="4538">
                  <c:v>-0.27812500000000001</c:v>
                </c:pt>
                <c:pt idx="4539">
                  <c:v>-0.28281200000000001</c:v>
                </c:pt>
                <c:pt idx="4540">
                  <c:v>-0.28437499999999999</c:v>
                </c:pt>
                <c:pt idx="4541">
                  <c:v>-0.29218699999999997</c:v>
                </c:pt>
                <c:pt idx="4542">
                  <c:v>-0.27656199999999997</c:v>
                </c:pt>
                <c:pt idx="4543">
                  <c:v>-0.27343800000000001</c:v>
                </c:pt>
                <c:pt idx="4544">
                  <c:v>-0.26874999999999999</c:v>
                </c:pt>
                <c:pt idx="4545">
                  <c:v>-0.28281200000000001</c:v>
                </c:pt>
                <c:pt idx="4546">
                  <c:v>-0.28437499999999999</c:v>
                </c:pt>
                <c:pt idx="4547">
                  <c:v>-0.28437499999999999</c:v>
                </c:pt>
                <c:pt idx="4548">
                  <c:v>-0.28125</c:v>
                </c:pt>
                <c:pt idx="4549">
                  <c:v>-0.28906199999999999</c:v>
                </c:pt>
                <c:pt idx="4550">
                  <c:v>-0.28749999999999998</c:v>
                </c:pt>
                <c:pt idx="4551">
                  <c:v>-0.28593800000000003</c:v>
                </c:pt>
                <c:pt idx="4552">
                  <c:v>-0.29375000000000001</c:v>
                </c:pt>
                <c:pt idx="4553">
                  <c:v>-0.28437499999999999</c:v>
                </c:pt>
                <c:pt idx="4554">
                  <c:v>-0.29375000000000001</c:v>
                </c:pt>
                <c:pt idx="4555">
                  <c:v>-0.27968799999999999</c:v>
                </c:pt>
                <c:pt idx="4556">
                  <c:v>-0.28437499999999999</c:v>
                </c:pt>
                <c:pt idx="4557">
                  <c:v>-0.28749999999999998</c:v>
                </c:pt>
                <c:pt idx="4558">
                  <c:v>-0.28125</c:v>
                </c:pt>
                <c:pt idx="4559">
                  <c:v>-0.28437499999999999</c:v>
                </c:pt>
                <c:pt idx="4560">
                  <c:v>-0.28593800000000003</c:v>
                </c:pt>
                <c:pt idx="4561">
                  <c:v>-0.27968799999999999</c:v>
                </c:pt>
                <c:pt idx="4562">
                  <c:v>-0.27812500000000001</c:v>
                </c:pt>
                <c:pt idx="4563">
                  <c:v>-0.27031300000000003</c:v>
                </c:pt>
                <c:pt idx="4564">
                  <c:v>-0.27812500000000001</c:v>
                </c:pt>
                <c:pt idx="4565">
                  <c:v>-0.27500000000000002</c:v>
                </c:pt>
                <c:pt idx="4566">
                  <c:v>-0.28749999999999998</c:v>
                </c:pt>
                <c:pt idx="4567">
                  <c:v>-0.28281200000000001</c:v>
                </c:pt>
                <c:pt idx="4568">
                  <c:v>-0.28906199999999999</c:v>
                </c:pt>
                <c:pt idx="4569">
                  <c:v>-0.26718700000000001</c:v>
                </c:pt>
                <c:pt idx="4570">
                  <c:v>-0.27500000000000002</c:v>
                </c:pt>
                <c:pt idx="4571">
                  <c:v>-0.28593800000000003</c:v>
                </c:pt>
                <c:pt idx="4572">
                  <c:v>-0.29062500000000002</c:v>
                </c:pt>
                <c:pt idx="4573">
                  <c:v>-0.28906199999999999</c:v>
                </c:pt>
                <c:pt idx="4574">
                  <c:v>-0.28437499999999999</c:v>
                </c:pt>
                <c:pt idx="4575">
                  <c:v>-0.27656199999999997</c:v>
                </c:pt>
                <c:pt idx="4576">
                  <c:v>-0.29531299999999999</c:v>
                </c:pt>
                <c:pt idx="4577">
                  <c:v>-0.28281200000000001</c:v>
                </c:pt>
                <c:pt idx="4578">
                  <c:v>-0.296875</c:v>
                </c:pt>
                <c:pt idx="4579">
                  <c:v>-0.28125</c:v>
                </c:pt>
                <c:pt idx="4580">
                  <c:v>-0.28593800000000003</c:v>
                </c:pt>
                <c:pt idx="4581">
                  <c:v>-0.28281200000000001</c:v>
                </c:pt>
                <c:pt idx="4582">
                  <c:v>-0.29375000000000001</c:v>
                </c:pt>
                <c:pt idx="4583">
                  <c:v>-0.28749999999999998</c:v>
                </c:pt>
                <c:pt idx="4584">
                  <c:v>-0.28281200000000001</c:v>
                </c:pt>
                <c:pt idx="4585">
                  <c:v>-0.30468800000000001</c:v>
                </c:pt>
                <c:pt idx="4586">
                  <c:v>-0.29218699999999997</c:v>
                </c:pt>
                <c:pt idx="4587">
                  <c:v>-0.28437499999999999</c:v>
                </c:pt>
                <c:pt idx="4588">
                  <c:v>-0.29375000000000001</c:v>
                </c:pt>
                <c:pt idx="4589">
                  <c:v>-0.27343800000000001</c:v>
                </c:pt>
                <c:pt idx="4590">
                  <c:v>-0.28749999999999998</c:v>
                </c:pt>
                <c:pt idx="4591">
                  <c:v>-0.28281200000000001</c:v>
                </c:pt>
                <c:pt idx="4592">
                  <c:v>-0.29531299999999999</c:v>
                </c:pt>
                <c:pt idx="4593">
                  <c:v>-0.296875</c:v>
                </c:pt>
                <c:pt idx="4594">
                  <c:v>-0.30156300000000003</c:v>
                </c:pt>
                <c:pt idx="4595">
                  <c:v>-0.29531299999999999</c:v>
                </c:pt>
                <c:pt idx="4596">
                  <c:v>-0.28437499999999999</c:v>
                </c:pt>
                <c:pt idx="4597">
                  <c:v>-0.28749999999999998</c:v>
                </c:pt>
                <c:pt idx="4598">
                  <c:v>-0.28749999999999998</c:v>
                </c:pt>
                <c:pt idx="4599">
                  <c:v>-0.27500000000000002</c:v>
                </c:pt>
                <c:pt idx="4600">
                  <c:v>-0.28749999999999998</c:v>
                </c:pt>
                <c:pt idx="4601">
                  <c:v>-0.28906199999999999</c:v>
                </c:pt>
                <c:pt idx="4602">
                  <c:v>-0.3</c:v>
                </c:pt>
                <c:pt idx="4603">
                  <c:v>-0.29531299999999999</c:v>
                </c:pt>
                <c:pt idx="4604">
                  <c:v>-0.29843700000000001</c:v>
                </c:pt>
                <c:pt idx="4605">
                  <c:v>-0.29062500000000002</c:v>
                </c:pt>
                <c:pt idx="4606">
                  <c:v>-0.28906199999999999</c:v>
                </c:pt>
                <c:pt idx="4607">
                  <c:v>-0.29375000000000001</c:v>
                </c:pt>
                <c:pt idx="4608">
                  <c:v>-0.28125</c:v>
                </c:pt>
                <c:pt idx="4609">
                  <c:v>-0.28125</c:v>
                </c:pt>
                <c:pt idx="4610">
                  <c:v>-0.29375000000000001</c:v>
                </c:pt>
                <c:pt idx="4611">
                  <c:v>-0.29531299999999999</c:v>
                </c:pt>
                <c:pt idx="4612">
                  <c:v>-0.28749999999999998</c:v>
                </c:pt>
                <c:pt idx="4613">
                  <c:v>-0.29218699999999997</c:v>
                </c:pt>
                <c:pt idx="4614">
                  <c:v>-0.28906199999999999</c:v>
                </c:pt>
                <c:pt idx="4615">
                  <c:v>-0.28593800000000003</c:v>
                </c:pt>
                <c:pt idx="4616">
                  <c:v>-0.27812500000000001</c:v>
                </c:pt>
                <c:pt idx="4617">
                  <c:v>-0.28593800000000003</c:v>
                </c:pt>
                <c:pt idx="4618">
                  <c:v>-0.28437499999999999</c:v>
                </c:pt>
                <c:pt idx="4619">
                  <c:v>-0.29062500000000002</c:v>
                </c:pt>
                <c:pt idx="4620">
                  <c:v>-0.27968799999999999</c:v>
                </c:pt>
                <c:pt idx="4621">
                  <c:v>-0.27968799999999999</c:v>
                </c:pt>
                <c:pt idx="4622">
                  <c:v>-0.28906199999999999</c:v>
                </c:pt>
                <c:pt idx="4623">
                  <c:v>-0.28906199999999999</c:v>
                </c:pt>
                <c:pt idx="4624">
                  <c:v>-0.29531299999999999</c:v>
                </c:pt>
                <c:pt idx="4625">
                  <c:v>-0.28749999999999998</c:v>
                </c:pt>
                <c:pt idx="4626">
                  <c:v>-0.28281200000000001</c:v>
                </c:pt>
                <c:pt idx="4627">
                  <c:v>-0.28437499999999999</c:v>
                </c:pt>
                <c:pt idx="4628">
                  <c:v>-0.28749999999999998</c:v>
                </c:pt>
                <c:pt idx="4629">
                  <c:v>-0.29218699999999997</c:v>
                </c:pt>
                <c:pt idx="4630">
                  <c:v>-0.28749999999999998</c:v>
                </c:pt>
                <c:pt idx="4631">
                  <c:v>-0.28281200000000001</c:v>
                </c:pt>
                <c:pt idx="4632">
                  <c:v>-0.28125</c:v>
                </c:pt>
                <c:pt idx="4633">
                  <c:v>-0.28437499999999999</c:v>
                </c:pt>
                <c:pt idx="4634">
                  <c:v>-0.29375000000000001</c:v>
                </c:pt>
                <c:pt idx="4635">
                  <c:v>-0.27812500000000001</c:v>
                </c:pt>
                <c:pt idx="4636">
                  <c:v>-0.29375000000000001</c:v>
                </c:pt>
                <c:pt idx="4637">
                  <c:v>-0.29531299999999999</c:v>
                </c:pt>
                <c:pt idx="4638">
                  <c:v>-0.28437499999999999</c:v>
                </c:pt>
                <c:pt idx="4639">
                  <c:v>-0.26874999999999999</c:v>
                </c:pt>
                <c:pt idx="4640">
                  <c:v>-0.28437499999999999</c:v>
                </c:pt>
                <c:pt idx="4641">
                  <c:v>-0.29062500000000002</c:v>
                </c:pt>
                <c:pt idx="4642">
                  <c:v>-0.29843700000000001</c:v>
                </c:pt>
                <c:pt idx="4643">
                  <c:v>-0.27812500000000001</c:v>
                </c:pt>
                <c:pt idx="4644">
                  <c:v>-0.27656199999999997</c:v>
                </c:pt>
                <c:pt idx="4645">
                  <c:v>-0.27812500000000001</c:v>
                </c:pt>
                <c:pt idx="4646">
                  <c:v>-0.28437499999999999</c:v>
                </c:pt>
                <c:pt idx="4647">
                  <c:v>-0.28437499999999999</c:v>
                </c:pt>
                <c:pt idx="4648">
                  <c:v>-0.28437499999999999</c:v>
                </c:pt>
                <c:pt idx="4649">
                  <c:v>-0.28281200000000001</c:v>
                </c:pt>
                <c:pt idx="4650">
                  <c:v>-0.27031300000000003</c:v>
                </c:pt>
                <c:pt idx="4651">
                  <c:v>-0.27500000000000002</c:v>
                </c:pt>
                <c:pt idx="4652">
                  <c:v>-0.27656199999999997</c:v>
                </c:pt>
                <c:pt idx="4653">
                  <c:v>-0.28749999999999998</c:v>
                </c:pt>
                <c:pt idx="4654">
                  <c:v>-0.27812500000000001</c:v>
                </c:pt>
                <c:pt idx="4655">
                  <c:v>-0.27343800000000001</c:v>
                </c:pt>
                <c:pt idx="4656">
                  <c:v>-0.27968799999999999</c:v>
                </c:pt>
                <c:pt idx="4657">
                  <c:v>-0.28749999999999998</c:v>
                </c:pt>
                <c:pt idx="4658">
                  <c:v>-0.28125</c:v>
                </c:pt>
                <c:pt idx="4659">
                  <c:v>-0.28749999999999998</c:v>
                </c:pt>
                <c:pt idx="4660">
                  <c:v>-0.27031300000000003</c:v>
                </c:pt>
                <c:pt idx="4661">
                  <c:v>-0.27812500000000001</c:v>
                </c:pt>
                <c:pt idx="4662">
                  <c:v>-0.28437499999999999</c:v>
                </c:pt>
                <c:pt idx="4663">
                  <c:v>-0.27031300000000003</c:v>
                </c:pt>
                <c:pt idx="4664">
                  <c:v>-0.28125</c:v>
                </c:pt>
                <c:pt idx="4665">
                  <c:v>-0.27343800000000001</c:v>
                </c:pt>
                <c:pt idx="4666">
                  <c:v>-0.27812500000000001</c:v>
                </c:pt>
                <c:pt idx="4667">
                  <c:v>-0.28593800000000003</c:v>
                </c:pt>
                <c:pt idx="4668">
                  <c:v>-0.27031300000000003</c:v>
                </c:pt>
                <c:pt idx="4669">
                  <c:v>-0.27812500000000001</c:v>
                </c:pt>
                <c:pt idx="4670">
                  <c:v>-0.27968799999999999</c:v>
                </c:pt>
                <c:pt idx="4671">
                  <c:v>-0.27968799999999999</c:v>
                </c:pt>
                <c:pt idx="4672">
                  <c:v>-0.28281200000000001</c:v>
                </c:pt>
                <c:pt idx="4673">
                  <c:v>-0.26874999999999999</c:v>
                </c:pt>
                <c:pt idx="4674">
                  <c:v>-0.27500000000000002</c:v>
                </c:pt>
                <c:pt idx="4675">
                  <c:v>-0.28125</c:v>
                </c:pt>
                <c:pt idx="4676">
                  <c:v>-0.27968799999999999</c:v>
                </c:pt>
                <c:pt idx="4677">
                  <c:v>-0.28281200000000001</c:v>
                </c:pt>
                <c:pt idx="4678">
                  <c:v>-0.29375000000000001</c:v>
                </c:pt>
                <c:pt idx="4679">
                  <c:v>-0.29218699999999997</c:v>
                </c:pt>
                <c:pt idx="4680">
                  <c:v>-0.28125</c:v>
                </c:pt>
                <c:pt idx="4681">
                  <c:v>-0.28593800000000003</c:v>
                </c:pt>
                <c:pt idx="4682">
                  <c:v>-0.27968799999999999</c:v>
                </c:pt>
                <c:pt idx="4683">
                  <c:v>-0.296875</c:v>
                </c:pt>
                <c:pt idx="4684">
                  <c:v>-0.28437499999999999</c:v>
                </c:pt>
                <c:pt idx="4685">
                  <c:v>-0.28749999999999998</c:v>
                </c:pt>
                <c:pt idx="4686">
                  <c:v>-0.31093799999999999</c:v>
                </c:pt>
                <c:pt idx="4687">
                  <c:v>-0.28593800000000003</c:v>
                </c:pt>
                <c:pt idx="4688">
                  <c:v>-0.28749999999999998</c:v>
                </c:pt>
                <c:pt idx="4689">
                  <c:v>-0.28906199999999999</c:v>
                </c:pt>
                <c:pt idx="4690">
                  <c:v>-0.29062500000000002</c:v>
                </c:pt>
                <c:pt idx="4691">
                  <c:v>-0.28281200000000001</c:v>
                </c:pt>
                <c:pt idx="4692">
                  <c:v>-0.29218699999999997</c:v>
                </c:pt>
                <c:pt idx="4693">
                  <c:v>-0.28593800000000003</c:v>
                </c:pt>
                <c:pt idx="4694">
                  <c:v>-0.28125</c:v>
                </c:pt>
                <c:pt idx="4695">
                  <c:v>-0.28437499999999999</c:v>
                </c:pt>
                <c:pt idx="4696">
                  <c:v>-0.28281200000000001</c:v>
                </c:pt>
                <c:pt idx="4697">
                  <c:v>-0.28593800000000003</c:v>
                </c:pt>
                <c:pt idx="4698">
                  <c:v>-0.27968799999999999</c:v>
                </c:pt>
                <c:pt idx="4699">
                  <c:v>-0.28125</c:v>
                </c:pt>
                <c:pt idx="4700">
                  <c:v>-0.28593800000000003</c:v>
                </c:pt>
                <c:pt idx="4701">
                  <c:v>-0.27500000000000002</c:v>
                </c:pt>
                <c:pt idx="4702">
                  <c:v>-0.27343800000000001</c:v>
                </c:pt>
                <c:pt idx="4703">
                  <c:v>-0.27343800000000001</c:v>
                </c:pt>
                <c:pt idx="4704">
                  <c:v>-0.27031300000000003</c:v>
                </c:pt>
                <c:pt idx="4705">
                  <c:v>-0.28125</c:v>
                </c:pt>
                <c:pt idx="4706">
                  <c:v>-0.26718700000000001</c:v>
                </c:pt>
                <c:pt idx="4707">
                  <c:v>-0.28593800000000003</c:v>
                </c:pt>
                <c:pt idx="4708">
                  <c:v>-0.28593800000000003</c:v>
                </c:pt>
                <c:pt idx="4709">
                  <c:v>-0.27812500000000001</c:v>
                </c:pt>
                <c:pt idx="4710">
                  <c:v>-0.27500000000000002</c:v>
                </c:pt>
                <c:pt idx="4711">
                  <c:v>-0.28593800000000003</c:v>
                </c:pt>
                <c:pt idx="4712">
                  <c:v>-0.27656199999999997</c:v>
                </c:pt>
                <c:pt idx="4713">
                  <c:v>-0.27968799999999999</c:v>
                </c:pt>
                <c:pt idx="4714">
                  <c:v>-0.27031300000000003</c:v>
                </c:pt>
                <c:pt idx="4715">
                  <c:v>-0.27656199999999997</c:v>
                </c:pt>
                <c:pt idx="4716">
                  <c:v>-0.28906199999999999</c:v>
                </c:pt>
                <c:pt idx="4717">
                  <c:v>-0.27812500000000001</c:v>
                </c:pt>
                <c:pt idx="4718">
                  <c:v>-0.28749999999999998</c:v>
                </c:pt>
                <c:pt idx="4719">
                  <c:v>-0.28749999999999998</c:v>
                </c:pt>
                <c:pt idx="4720">
                  <c:v>-0.27031300000000003</c:v>
                </c:pt>
                <c:pt idx="4721">
                  <c:v>-0.28125</c:v>
                </c:pt>
                <c:pt idx="4722">
                  <c:v>-0.27968799999999999</c:v>
                </c:pt>
                <c:pt idx="4723">
                  <c:v>-0.27968799999999999</c:v>
                </c:pt>
                <c:pt idx="4724">
                  <c:v>-0.265625</c:v>
                </c:pt>
                <c:pt idx="4725">
                  <c:v>-0.28749999999999998</c:v>
                </c:pt>
                <c:pt idx="4726">
                  <c:v>-0.28125</c:v>
                </c:pt>
                <c:pt idx="4727">
                  <c:v>-0.28437499999999999</c:v>
                </c:pt>
                <c:pt idx="4728">
                  <c:v>-0.28437499999999999</c:v>
                </c:pt>
                <c:pt idx="4729">
                  <c:v>-0.296875</c:v>
                </c:pt>
                <c:pt idx="4730">
                  <c:v>-0.29218699999999997</c:v>
                </c:pt>
                <c:pt idx="4731">
                  <c:v>-0.29531299999999999</c:v>
                </c:pt>
                <c:pt idx="4732">
                  <c:v>-0.28906199999999999</c:v>
                </c:pt>
                <c:pt idx="4733">
                  <c:v>-0.29062500000000002</c:v>
                </c:pt>
                <c:pt idx="4734">
                  <c:v>-0.29375000000000001</c:v>
                </c:pt>
                <c:pt idx="4735">
                  <c:v>-0.30937500000000001</c:v>
                </c:pt>
                <c:pt idx="4736">
                  <c:v>-0.29375000000000001</c:v>
                </c:pt>
                <c:pt idx="4737">
                  <c:v>-0.3</c:v>
                </c:pt>
                <c:pt idx="4738">
                  <c:v>-0.28749999999999998</c:v>
                </c:pt>
                <c:pt idx="4739">
                  <c:v>-0.29531299999999999</c:v>
                </c:pt>
                <c:pt idx="4740">
                  <c:v>-0.28749999999999998</c:v>
                </c:pt>
                <c:pt idx="4741">
                  <c:v>-0.296875</c:v>
                </c:pt>
                <c:pt idx="4742">
                  <c:v>-0.29062500000000002</c:v>
                </c:pt>
                <c:pt idx="4743">
                  <c:v>-0.29062500000000002</c:v>
                </c:pt>
                <c:pt idx="4744">
                  <c:v>-0.28593800000000003</c:v>
                </c:pt>
                <c:pt idx="4745">
                  <c:v>-0.29062500000000002</c:v>
                </c:pt>
                <c:pt idx="4746">
                  <c:v>-0.30156300000000003</c:v>
                </c:pt>
                <c:pt idx="4747">
                  <c:v>-0.29062500000000002</c:v>
                </c:pt>
                <c:pt idx="4748">
                  <c:v>-0.29218699999999997</c:v>
                </c:pt>
                <c:pt idx="4749">
                  <c:v>-0.28281200000000001</c:v>
                </c:pt>
                <c:pt idx="4750">
                  <c:v>-0.29375000000000001</c:v>
                </c:pt>
                <c:pt idx="4751">
                  <c:v>-0.296875</c:v>
                </c:pt>
                <c:pt idx="4752">
                  <c:v>-0.296875</c:v>
                </c:pt>
                <c:pt idx="4753">
                  <c:v>-0.27812500000000001</c:v>
                </c:pt>
                <c:pt idx="4754">
                  <c:v>-0.29218699999999997</c:v>
                </c:pt>
                <c:pt idx="4755">
                  <c:v>-0.28125</c:v>
                </c:pt>
                <c:pt idx="4756">
                  <c:v>-0.29843700000000001</c:v>
                </c:pt>
                <c:pt idx="4757">
                  <c:v>-0.27656199999999997</c:v>
                </c:pt>
                <c:pt idx="4758">
                  <c:v>-0.29531299999999999</c:v>
                </c:pt>
                <c:pt idx="4759">
                  <c:v>-0.29531299999999999</c:v>
                </c:pt>
                <c:pt idx="4760">
                  <c:v>-0.29062500000000002</c:v>
                </c:pt>
                <c:pt idx="4761">
                  <c:v>-0.28125</c:v>
                </c:pt>
                <c:pt idx="4762">
                  <c:v>-0.28906199999999999</c:v>
                </c:pt>
                <c:pt idx="4763">
                  <c:v>-0.28906199999999999</c:v>
                </c:pt>
                <c:pt idx="4764">
                  <c:v>-0.28281200000000001</c:v>
                </c:pt>
                <c:pt idx="4765">
                  <c:v>-0.28437499999999999</c:v>
                </c:pt>
                <c:pt idx="4766">
                  <c:v>-0.28749999999999998</c:v>
                </c:pt>
                <c:pt idx="4767">
                  <c:v>-0.29375000000000001</c:v>
                </c:pt>
                <c:pt idx="4768">
                  <c:v>-0.28125</c:v>
                </c:pt>
                <c:pt idx="4769">
                  <c:v>-0.28906199999999999</c:v>
                </c:pt>
                <c:pt idx="4770">
                  <c:v>-0.29375000000000001</c:v>
                </c:pt>
                <c:pt idx="4771">
                  <c:v>-0.29062500000000002</c:v>
                </c:pt>
                <c:pt idx="4772">
                  <c:v>-0.29843700000000001</c:v>
                </c:pt>
                <c:pt idx="4773">
                  <c:v>-0.29218699999999997</c:v>
                </c:pt>
                <c:pt idx="4774">
                  <c:v>-0.29843700000000001</c:v>
                </c:pt>
                <c:pt idx="4775">
                  <c:v>-0.28749999999999998</c:v>
                </c:pt>
                <c:pt idx="4776">
                  <c:v>-0.29062500000000002</c:v>
                </c:pt>
                <c:pt idx="4777">
                  <c:v>-0.29062500000000002</c:v>
                </c:pt>
                <c:pt idx="4778">
                  <c:v>-0.29531299999999999</c:v>
                </c:pt>
                <c:pt idx="4779">
                  <c:v>-0.28593800000000003</c:v>
                </c:pt>
                <c:pt idx="4780">
                  <c:v>-0.29531299999999999</c:v>
                </c:pt>
                <c:pt idx="4781">
                  <c:v>-0.28593800000000003</c:v>
                </c:pt>
                <c:pt idx="4782">
                  <c:v>-0.296875</c:v>
                </c:pt>
                <c:pt idx="4783">
                  <c:v>-0.296875</c:v>
                </c:pt>
                <c:pt idx="4784">
                  <c:v>-0.29062500000000002</c:v>
                </c:pt>
                <c:pt idx="4785">
                  <c:v>-0.29843700000000001</c:v>
                </c:pt>
                <c:pt idx="4786">
                  <c:v>-0.27343800000000001</c:v>
                </c:pt>
                <c:pt idx="4787">
                  <c:v>-0.28125</c:v>
                </c:pt>
                <c:pt idx="4788">
                  <c:v>-0.28906199999999999</c:v>
                </c:pt>
                <c:pt idx="4789">
                  <c:v>-0.28749999999999998</c:v>
                </c:pt>
                <c:pt idx="4790">
                  <c:v>-0.28125</c:v>
                </c:pt>
                <c:pt idx="4791">
                  <c:v>-0.28749999999999998</c:v>
                </c:pt>
                <c:pt idx="4792">
                  <c:v>-0.28906199999999999</c:v>
                </c:pt>
                <c:pt idx="4793">
                  <c:v>-0.28906199999999999</c:v>
                </c:pt>
                <c:pt idx="4794">
                  <c:v>-0.296875</c:v>
                </c:pt>
                <c:pt idx="4795">
                  <c:v>-0.28906199999999999</c:v>
                </c:pt>
                <c:pt idx="4796">
                  <c:v>-0.28281200000000001</c:v>
                </c:pt>
                <c:pt idx="4797">
                  <c:v>-0.28593800000000003</c:v>
                </c:pt>
                <c:pt idx="4798">
                  <c:v>-0.27812500000000001</c:v>
                </c:pt>
                <c:pt idx="4799">
                  <c:v>-0.28749999999999998</c:v>
                </c:pt>
                <c:pt idx="4800">
                  <c:v>-0.29062500000000002</c:v>
                </c:pt>
                <c:pt idx="4801">
                  <c:v>-0.3</c:v>
                </c:pt>
                <c:pt idx="4802">
                  <c:v>-0.28437499999999999</c:v>
                </c:pt>
                <c:pt idx="4803">
                  <c:v>-0.28593800000000003</c:v>
                </c:pt>
                <c:pt idx="4804">
                  <c:v>-0.28281200000000001</c:v>
                </c:pt>
                <c:pt idx="4805">
                  <c:v>-0.28906199999999999</c:v>
                </c:pt>
                <c:pt idx="4806">
                  <c:v>-0.28437499999999999</c:v>
                </c:pt>
                <c:pt idx="4807">
                  <c:v>-0.28437499999999999</c:v>
                </c:pt>
                <c:pt idx="4808">
                  <c:v>-0.28749999999999998</c:v>
                </c:pt>
                <c:pt idx="4809">
                  <c:v>-0.296875</c:v>
                </c:pt>
                <c:pt idx="4810">
                  <c:v>-0.29062500000000002</c:v>
                </c:pt>
                <c:pt idx="4811">
                  <c:v>-0.30156300000000003</c:v>
                </c:pt>
                <c:pt idx="4812">
                  <c:v>-0.29062500000000002</c:v>
                </c:pt>
                <c:pt idx="4813">
                  <c:v>-0.27343800000000001</c:v>
                </c:pt>
                <c:pt idx="4814">
                  <c:v>-0.26874999999999999</c:v>
                </c:pt>
                <c:pt idx="4815">
                  <c:v>-0.27343800000000001</c:v>
                </c:pt>
                <c:pt idx="4816">
                  <c:v>-0.27812500000000001</c:v>
                </c:pt>
                <c:pt idx="4817">
                  <c:v>-0.28593800000000003</c:v>
                </c:pt>
                <c:pt idx="4818">
                  <c:v>-0.28906199999999999</c:v>
                </c:pt>
                <c:pt idx="4819">
                  <c:v>-0.27656199999999997</c:v>
                </c:pt>
                <c:pt idx="4820">
                  <c:v>-0.27343800000000001</c:v>
                </c:pt>
                <c:pt idx="4821">
                  <c:v>-0.28281200000000001</c:v>
                </c:pt>
                <c:pt idx="4822">
                  <c:v>-0.28906199999999999</c:v>
                </c:pt>
                <c:pt idx="4823">
                  <c:v>-0.27812500000000001</c:v>
                </c:pt>
                <c:pt idx="4824">
                  <c:v>-0.28749999999999998</c:v>
                </c:pt>
                <c:pt idx="4825">
                  <c:v>-0.29062500000000002</c:v>
                </c:pt>
                <c:pt idx="4826">
                  <c:v>-0.296875</c:v>
                </c:pt>
                <c:pt idx="4827">
                  <c:v>-0.27968799999999999</c:v>
                </c:pt>
                <c:pt idx="4828">
                  <c:v>-0.28125</c:v>
                </c:pt>
                <c:pt idx="4829">
                  <c:v>-0.28906199999999999</c:v>
                </c:pt>
                <c:pt idx="4830">
                  <c:v>-0.27968799999999999</c:v>
                </c:pt>
                <c:pt idx="4831">
                  <c:v>-0.27500000000000002</c:v>
                </c:pt>
                <c:pt idx="4832">
                  <c:v>-0.29218699999999997</c:v>
                </c:pt>
                <c:pt idx="4833">
                  <c:v>-0.28906199999999999</c:v>
                </c:pt>
                <c:pt idx="4834">
                  <c:v>-0.28281200000000001</c:v>
                </c:pt>
                <c:pt idx="4835">
                  <c:v>-0.28281200000000001</c:v>
                </c:pt>
                <c:pt idx="4836">
                  <c:v>-0.3</c:v>
                </c:pt>
                <c:pt idx="4837">
                  <c:v>-0.296875</c:v>
                </c:pt>
                <c:pt idx="4838">
                  <c:v>-0.28749999999999998</c:v>
                </c:pt>
                <c:pt idx="4839">
                  <c:v>-0.28437499999999999</c:v>
                </c:pt>
                <c:pt idx="4840">
                  <c:v>-0.29375000000000001</c:v>
                </c:pt>
                <c:pt idx="4841">
                  <c:v>-0.28593800000000003</c:v>
                </c:pt>
                <c:pt idx="4842">
                  <c:v>-0.28749999999999998</c:v>
                </c:pt>
                <c:pt idx="4843">
                  <c:v>-0.28125</c:v>
                </c:pt>
                <c:pt idx="4844">
                  <c:v>-0.29531299999999999</c:v>
                </c:pt>
                <c:pt idx="4845">
                  <c:v>-0.29375000000000001</c:v>
                </c:pt>
                <c:pt idx="4846">
                  <c:v>-0.27812500000000001</c:v>
                </c:pt>
                <c:pt idx="4847">
                  <c:v>-0.29062500000000002</c:v>
                </c:pt>
                <c:pt idx="4848">
                  <c:v>-0.27500000000000002</c:v>
                </c:pt>
                <c:pt idx="4849">
                  <c:v>-0.28906199999999999</c:v>
                </c:pt>
                <c:pt idx="4850">
                  <c:v>-0.28593800000000003</c:v>
                </c:pt>
                <c:pt idx="4851">
                  <c:v>-0.28906199999999999</c:v>
                </c:pt>
                <c:pt idx="4852">
                  <c:v>-0.28437499999999999</c:v>
                </c:pt>
                <c:pt idx="4853">
                  <c:v>-0.28749999999999998</c:v>
                </c:pt>
                <c:pt idx="4854">
                  <c:v>-0.30312499999999998</c:v>
                </c:pt>
                <c:pt idx="4855">
                  <c:v>-0.28906199999999999</c:v>
                </c:pt>
                <c:pt idx="4856">
                  <c:v>-0.27968799999999999</c:v>
                </c:pt>
                <c:pt idx="4857">
                  <c:v>-0.29375000000000001</c:v>
                </c:pt>
                <c:pt idx="4858">
                  <c:v>-0.30937500000000001</c:v>
                </c:pt>
                <c:pt idx="4859">
                  <c:v>-0.30312499999999998</c:v>
                </c:pt>
                <c:pt idx="4860">
                  <c:v>-0.3</c:v>
                </c:pt>
                <c:pt idx="4861">
                  <c:v>-0.28593800000000003</c:v>
                </c:pt>
                <c:pt idx="4862">
                  <c:v>-0.27656199999999997</c:v>
                </c:pt>
                <c:pt idx="4863">
                  <c:v>-0.27968799999999999</c:v>
                </c:pt>
                <c:pt idx="4864">
                  <c:v>-0.28437499999999999</c:v>
                </c:pt>
                <c:pt idx="4865">
                  <c:v>-0.28281200000000001</c:v>
                </c:pt>
                <c:pt idx="4866">
                  <c:v>-0.28593800000000003</c:v>
                </c:pt>
                <c:pt idx="4867">
                  <c:v>-0.27656199999999997</c:v>
                </c:pt>
                <c:pt idx="4868">
                  <c:v>-0.3</c:v>
                </c:pt>
                <c:pt idx="4869">
                  <c:v>-0.29062500000000002</c:v>
                </c:pt>
                <c:pt idx="4870">
                  <c:v>-0.28125</c:v>
                </c:pt>
                <c:pt idx="4871">
                  <c:v>-0.28437499999999999</c:v>
                </c:pt>
                <c:pt idx="4872">
                  <c:v>-0.28437499999999999</c:v>
                </c:pt>
                <c:pt idx="4873">
                  <c:v>-0.28437499999999999</c:v>
                </c:pt>
                <c:pt idx="4874">
                  <c:v>-0.27343800000000001</c:v>
                </c:pt>
                <c:pt idx="4875">
                  <c:v>-0.27968799999999999</c:v>
                </c:pt>
                <c:pt idx="4876">
                  <c:v>-0.29531299999999999</c:v>
                </c:pt>
                <c:pt idx="4877">
                  <c:v>-0.29218699999999997</c:v>
                </c:pt>
                <c:pt idx="4878">
                  <c:v>-0.29062500000000002</c:v>
                </c:pt>
                <c:pt idx="4879">
                  <c:v>-0.28437499999999999</c:v>
                </c:pt>
                <c:pt idx="4880">
                  <c:v>-0.27968799999999999</c:v>
                </c:pt>
                <c:pt idx="4881">
                  <c:v>-0.27500000000000002</c:v>
                </c:pt>
                <c:pt idx="4882">
                  <c:v>-0.27500000000000002</c:v>
                </c:pt>
                <c:pt idx="4883">
                  <c:v>-0.27343800000000001</c:v>
                </c:pt>
                <c:pt idx="4884">
                  <c:v>-0.27500000000000002</c:v>
                </c:pt>
                <c:pt idx="4885">
                  <c:v>-0.27812500000000001</c:v>
                </c:pt>
                <c:pt idx="4886">
                  <c:v>-0.29062500000000002</c:v>
                </c:pt>
                <c:pt idx="4887">
                  <c:v>-0.29062500000000002</c:v>
                </c:pt>
                <c:pt idx="4888">
                  <c:v>-0.28749999999999998</c:v>
                </c:pt>
                <c:pt idx="4889">
                  <c:v>-0.30468800000000001</c:v>
                </c:pt>
                <c:pt idx="4890">
                  <c:v>-0.29375000000000001</c:v>
                </c:pt>
                <c:pt idx="4891">
                  <c:v>-0.28749999999999998</c:v>
                </c:pt>
                <c:pt idx="4892">
                  <c:v>-0.28125</c:v>
                </c:pt>
                <c:pt idx="4893">
                  <c:v>-0.27968799999999999</c:v>
                </c:pt>
                <c:pt idx="4894">
                  <c:v>-0.28906199999999999</c:v>
                </c:pt>
                <c:pt idx="4895">
                  <c:v>-0.30156300000000003</c:v>
                </c:pt>
                <c:pt idx="4896">
                  <c:v>-0.27812500000000001</c:v>
                </c:pt>
                <c:pt idx="4897">
                  <c:v>-0.28437499999999999</c:v>
                </c:pt>
                <c:pt idx="4898">
                  <c:v>-0.27343800000000001</c:v>
                </c:pt>
                <c:pt idx="4899">
                  <c:v>-0.27968799999999999</c:v>
                </c:pt>
                <c:pt idx="4900">
                  <c:v>-0.28281200000000001</c:v>
                </c:pt>
                <c:pt idx="4901">
                  <c:v>-0.27500000000000002</c:v>
                </c:pt>
                <c:pt idx="4902">
                  <c:v>-0.28281200000000001</c:v>
                </c:pt>
                <c:pt idx="4903">
                  <c:v>-0.28906199999999999</c:v>
                </c:pt>
                <c:pt idx="4904">
                  <c:v>-0.28593800000000003</c:v>
                </c:pt>
                <c:pt idx="4905">
                  <c:v>-0.29843700000000001</c:v>
                </c:pt>
                <c:pt idx="4906">
                  <c:v>-0.29062500000000002</c:v>
                </c:pt>
                <c:pt idx="4907">
                  <c:v>-0.3</c:v>
                </c:pt>
                <c:pt idx="4908">
                  <c:v>-0.30156300000000003</c:v>
                </c:pt>
                <c:pt idx="4909">
                  <c:v>-0.28906199999999999</c:v>
                </c:pt>
                <c:pt idx="4910">
                  <c:v>-0.28749999999999998</c:v>
                </c:pt>
                <c:pt idx="4911">
                  <c:v>-0.28125</c:v>
                </c:pt>
                <c:pt idx="4912">
                  <c:v>-0.29062500000000002</c:v>
                </c:pt>
                <c:pt idx="4913">
                  <c:v>-0.27656199999999997</c:v>
                </c:pt>
                <c:pt idx="4914">
                  <c:v>-0.28593800000000003</c:v>
                </c:pt>
                <c:pt idx="4915">
                  <c:v>-0.28749999999999998</c:v>
                </c:pt>
                <c:pt idx="4916">
                  <c:v>-0.296875</c:v>
                </c:pt>
                <c:pt idx="4917">
                  <c:v>-0.29218699999999997</c:v>
                </c:pt>
                <c:pt idx="4918">
                  <c:v>-0.29062500000000002</c:v>
                </c:pt>
                <c:pt idx="4919">
                  <c:v>-0.28906199999999999</c:v>
                </c:pt>
                <c:pt idx="4920">
                  <c:v>-0.28281200000000001</c:v>
                </c:pt>
                <c:pt idx="4921">
                  <c:v>-0.28593800000000003</c:v>
                </c:pt>
                <c:pt idx="4922">
                  <c:v>-0.28281200000000001</c:v>
                </c:pt>
                <c:pt idx="4923">
                  <c:v>-0.28437499999999999</c:v>
                </c:pt>
                <c:pt idx="4924">
                  <c:v>-0.29375000000000001</c:v>
                </c:pt>
                <c:pt idx="4925">
                  <c:v>-0.29531299999999999</c:v>
                </c:pt>
                <c:pt idx="4926">
                  <c:v>-0.296875</c:v>
                </c:pt>
                <c:pt idx="4927">
                  <c:v>-0.29062500000000002</c:v>
                </c:pt>
                <c:pt idx="4928">
                  <c:v>-0.3</c:v>
                </c:pt>
                <c:pt idx="4929">
                  <c:v>-0.296875</c:v>
                </c:pt>
                <c:pt idx="4930">
                  <c:v>-0.28125</c:v>
                </c:pt>
                <c:pt idx="4931">
                  <c:v>-0.29218699999999997</c:v>
                </c:pt>
                <c:pt idx="4932">
                  <c:v>-0.29375000000000001</c:v>
                </c:pt>
                <c:pt idx="4933">
                  <c:v>-0.30312499999999998</c:v>
                </c:pt>
                <c:pt idx="4934">
                  <c:v>-0.30937500000000001</c:v>
                </c:pt>
                <c:pt idx="4935">
                  <c:v>-0.28906199999999999</c:v>
                </c:pt>
                <c:pt idx="4936">
                  <c:v>-0.29375000000000001</c:v>
                </c:pt>
                <c:pt idx="4937">
                  <c:v>-0.296875</c:v>
                </c:pt>
                <c:pt idx="4938">
                  <c:v>-0.30468800000000001</c:v>
                </c:pt>
                <c:pt idx="4939">
                  <c:v>-0.30312499999999998</c:v>
                </c:pt>
                <c:pt idx="4940">
                  <c:v>-0.30156300000000003</c:v>
                </c:pt>
                <c:pt idx="4941">
                  <c:v>-0.296875</c:v>
                </c:pt>
                <c:pt idx="4942">
                  <c:v>-0.29375000000000001</c:v>
                </c:pt>
                <c:pt idx="4943">
                  <c:v>-0.29218699999999997</c:v>
                </c:pt>
                <c:pt idx="4944">
                  <c:v>-0.29375000000000001</c:v>
                </c:pt>
                <c:pt idx="4945">
                  <c:v>-0.28906199999999999</c:v>
                </c:pt>
                <c:pt idx="4946">
                  <c:v>-0.29062500000000002</c:v>
                </c:pt>
                <c:pt idx="4947">
                  <c:v>-0.29218699999999997</c:v>
                </c:pt>
                <c:pt idx="4948">
                  <c:v>-0.29375000000000001</c:v>
                </c:pt>
                <c:pt idx="4949">
                  <c:v>-0.29843700000000001</c:v>
                </c:pt>
                <c:pt idx="4950">
                  <c:v>-0.296875</c:v>
                </c:pt>
                <c:pt idx="4951">
                  <c:v>-0.28437499999999999</c:v>
                </c:pt>
                <c:pt idx="4952">
                  <c:v>-0.27343800000000001</c:v>
                </c:pt>
                <c:pt idx="4953">
                  <c:v>-0.29062500000000002</c:v>
                </c:pt>
                <c:pt idx="4954">
                  <c:v>-0.29218699999999997</c:v>
                </c:pt>
                <c:pt idx="4955">
                  <c:v>-0.28906199999999999</c:v>
                </c:pt>
                <c:pt idx="4956">
                  <c:v>-0.28281200000000001</c:v>
                </c:pt>
                <c:pt idx="4957">
                  <c:v>-0.28125</c:v>
                </c:pt>
                <c:pt idx="4958">
                  <c:v>-0.28437499999999999</c:v>
                </c:pt>
                <c:pt idx="4959">
                  <c:v>-0.28125</c:v>
                </c:pt>
                <c:pt idx="4960">
                  <c:v>-0.27812500000000001</c:v>
                </c:pt>
                <c:pt idx="4961">
                  <c:v>-0.29218699999999997</c:v>
                </c:pt>
                <c:pt idx="4962">
                  <c:v>-0.29531299999999999</c:v>
                </c:pt>
                <c:pt idx="4963">
                  <c:v>-0.27968799999999999</c:v>
                </c:pt>
                <c:pt idx="4964">
                  <c:v>-0.27968799999999999</c:v>
                </c:pt>
                <c:pt idx="4965">
                  <c:v>-0.29218699999999997</c:v>
                </c:pt>
                <c:pt idx="4966">
                  <c:v>-0.29218699999999997</c:v>
                </c:pt>
                <c:pt idx="4967">
                  <c:v>-0.28906199999999999</c:v>
                </c:pt>
                <c:pt idx="4968">
                  <c:v>-0.296875</c:v>
                </c:pt>
                <c:pt idx="4969">
                  <c:v>-0.28437499999999999</c:v>
                </c:pt>
                <c:pt idx="4970">
                  <c:v>-0.27968799999999999</c:v>
                </c:pt>
                <c:pt idx="4971">
                  <c:v>-0.27656199999999997</c:v>
                </c:pt>
                <c:pt idx="4972">
                  <c:v>-0.28906199999999999</c:v>
                </c:pt>
                <c:pt idx="4973">
                  <c:v>-0.27812500000000001</c:v>
                </c:pt>
                <c:pt idx="4974">
                  <c:v>-0.28437499999999999</c:v>
                </c:pt>
                <c:pt idx="4975">
                  <c:v>-0.28281200000000001</c:v>
                </c:pt>
                <c:pt idx="4976">
                  <c:v>-0.27812500000000001</c:v>
                </c:pt>
                <c:pt idx="4977">
                  <c:v>-0.28125</c:v>
                </c:pt>
                <c:pt idx="4978">
                  <c:v>-0.28906199999999999</c:v>
                </c:pt>
                <c:pt idx="4979">
                  <c:v>-0.28593800000000003</c:v>
                </c:pt>
                <c:pt idx="4980">
                  <c:v>-0.28437499999999999</c:v>
                </c:pt>
                <c:pt idx="4981">
                  <c:v>-0.29062500000000002</c:v>
                </c:pt>
                <c:pt idx="4982">
                  <c:v>-0.29218699999999997</c:v>
                </c:pt>
                <c:pt idx="4983">
                  <c:v>-0.29531299999999999</c:v>
                </c:pt>
                <c:pt idx="4984">
                  <c:v>-0.28593800000000003</c:v>
                </c:pt>
                <c:pt idx="4985">
                  <c:v>-0.29531299999999999</c:v>
                </c:pt>
                <c:pt idx="4986">
                  <c:v>-0.29843700000000001</c:v>
                </c:pt>
                <c:pt idx="4987">
                  <c:v>-0.28906199999999999</c:v>
                </c:pt>
                <c:pt idx="4988">
                  <c:v>-0.27968799999999999</c:v>
                </c:pt>
                <c:pt idx="4989">
                  <c:v>-0.27656199999999997</c:v>
                </c:pt>
                <c:pt idx="4990">
                  <c:v>-0.29218699999999997</c:v>
                </c:pt>
                <c:pt idx="4991">
                  <c:v>-0.29062500000000002</c:v>
                </c:pt>
                <c:pt idx="4992">
                  <c:v>-0.27812500000000001</c:v>
                </c:pt>
                <c:pt idx="4993">
                  <c:v>-0.29218699999999997</c:v>
                </c:pt>
                <c:pt idx="4994">
                  <c:v>-0.29375000000000001</c:v>
                </c:pt>
                <c:pt idx="4995">
                  <c:v>-0.29531299999999999</c:v>
                </c:pt>
                <c:pt idx="4996">
                  <c:v>-0.28593800000000003</c:v>
                </c:pt>
                <c:pt idx="4997">
                  <c:v>-0.28437499999999999</c:v>
                </c:pt>
                <c:pt idx="4998">
                  <c:v>-0.28749999999999998</c:v>
                </c:pt>
                <c:pt idx="4999">
                  <c:v>-0.29062500000000002</c:v>
                </c:pt>
                <c:pt idx="5000">
                  <c:v>-0.27968799999999999</c:v>
                </c:pt>
                <c:pt idx="5001">
                  <c:v>-0.29062500000000002</c:v>
                </c:pt>
                <c:pt idx="5002">
                  <c:v>-0.29531299999999999</c:v>
                </c:pt>
                <c:pt idx="5003">
                  <c:v>-0.29218699999999997</c:v>
                </c:pt>
                <c:pt idx="5004">
                  <c:v>-0.27656199999999997</c:v>
                </c:pt>
                <c:pt idx="5005">
                  <c:v>-0.28281200000000001</c:v>
                </c:pt>
                <c:pt idx="5006">
                  <c:v>-0.27968799999999999</c:v>
                </c:pt>
                <c:pt idx="5007">
                  <c:v>-0.28749999999999998</c:v>
                </c:pt>
                <c:pt idx="5008">
                  <c:v>-0.28437499999999999</c:v>
                </c:pt>
                <c:pt idx="5009">
                  <c:v>-0.27812500000000001</c:v>
                </c:pt>
                <c:pt idx="5010">
                  <c:v>-0.28593800000000003</c:v>
                </c:pt>
                <c:pt idx="5011">
                  <c:v>-0.28593800000000003</c:v>
                </c:pt>
                <c:pt idx="5012">
                  <c:v>-0.27343800000000001</c:v>
                </c:pt>
                <c:pt idx="5013">
                  <c:v>-0.27812500000000001</c:v>
                </c:pt>
                <c:pt idx="5014">
                  <c:v>-0.26874999999999999</c:v>
                </c:pt>
                <c:pt idx="5015">
                  <c:v>-0.28125</c:v>
                </c:pt>
                <c:pt idx="5016">
                  <c:v>-0.28906199999999999</c:v>
                </c:pt>
                <c:pt idx="5017">
                  <c:v>-0.29062500000000002</c:v>
                </c:pt>
                <c:pt idx="5018">
                  <c:v>-0.27500000000000002</c:v>
                </c:pt>
                <c:pt idx="5019">
                  <c:v>-0.27968799999999999</c:v>
                </c:pt>
                <c:pt idx="5020">
                  <c:v>-0.27343800000000001</c:v>
                </c:pt>
                <c:pt idx="5021">
                  <c:v>-0.27031300000000003</c:v>
                </c:pt>
                <c:pt idx="5022">
                  <c:v>-0.26874999999999999</c:v>
                </c:pt>
                <c:pt idx="5023">
                  <c:v>-0.26250000000000001</c:v>
                </c:pt>
                <c:pt idx="5024">
                  <c:v>-0.28749999999999998</c:v>
                </c:pt>
                <c:pt idx="5025">
                  <c:v>-0.27968799999999999</c:v>
                </c:pt>
                <c:pt idx="5026">
                  <c:v>-0.27968799999999999</c:v>
                </c:pt>
                <c:pt idx="5027">
                  <c:v>-0.28281200000000001</c:v>
                </c:pt>
                <c:pt idx="5028">
                  <c:v>-0.29218699999999997</c:v>
                </c:pt>
                <c:pt idx="5029">
                  <c:v>-0.28437499999999999</c:v>
                </c:pt>
                <c:pt idx="5030">
                  <c:v>-0.28906199999999999</c:v>
                </c:pt>
                <c:pt idx="5031">
                  <c:v>-0.28593800000000003</c:v>
                </c:pt>
                <c:pt idx="5032">
                  <c:v>-0.29218699999999997</c:v>
                </c:pt>
                <c:pt idx="5033">
                  <c:v>-0.28125</c:v>
                </c:pt>
                <c:pt idx="5034">
                  <c:v>-0.28281200000000001</c:v>
                </c:pt>
                <c:pt idx="5035">
                  <c:v>-0.29375000000000001</c:v>
                </c:pt>
                <c:pt idx="5036">
                  <c:v>-0.28437499999999999</c:v>
                </c:pt>
                <c:pt idx="5037">
                  <c:v>-0.28593800000000003</c:v>
                </c:pt>
                <c:pt idx="5038">
                  <c:v>-0.28749999999999998</c:v>
                </c:pt>
                <c:pt idx="5039">
                  <c:v>-0.28593800000000003</c:v>
                </c:pt>
                <c:pt idx="5040">
                  <c:v>-0.28749999999999998</c:v>
                </c:pt>
                <c:pt idx="5041">
                  <c:v>-0.28281200000000001</c:v>
                </c:pt>
                <c:pt idx="5042">
                  <c:v>-0.28749999999999998</c:v>
                </c:pt>
                <c:pt idx="5043">
                  <c:v>-0.29062500000000002</c:v>
                </c:pt>
                <c:pt idx="5044">
                  <c:v>-0.27968799999999999</c:v>
                </c:pt>
                <c:pt idx="5045">
                  <c:v>-0.28281200000000001</c:v>
                </c:pt>
                <c:pt idx="5046">
                  <c:v>-0.28906199999999999</c:v>
                </c:pt>
                <c:pt idx="5047">
                  <c:v>-0.28593800000000003</c:v>
                </c:pt>
                <c:pt idx="5048">
                  <c:v>-0.28437499999999999</c:v>
                </c:pt>
                <c:pt idx="5049">
                  <c:v>-0.29218699999999997</c:v>
                </c:pt>
                <c:pt idx="5050">
                  <c:v>-0.28906199999999999</c:v>
                </c:pt>
                <c:pt idx="5051">
                  <c:v>-0.27968799999999999</c:v>
                </c:pt>
                <c:pt idx="5052">
                  <c:v>-0.26718700000000001</c:v>
                </c:pt>
                <c:pt idx="5053">
                  <c:v>-0.28125</c:v>
                </c:pt>
                <c:pt idx="5054">
                  <c:v>-0.28437499999999999</c:v>
                </c:pt>
                <c:pt idx="5055">
                  <c:v>-0.28906199999999999</c:v>
                </c:pt>
                <c:pt idx="5056">
                  <c:v>-0.26874999999999999</c:v>
                </c:pt>
                <c:pt idx="5057">
                  <c:v>-0.296875</c:v>
                </c:pt>
                <c:pt idx="5058">
                  <c:v>-0.29531299999999999</c:v>
                </c:pt>
                <c:pt idx="5059">
                  <c:v>-0.28281200000000001</c:v>
                </c:pt>
                <c:pt idx="5060">
                  <c:v>-0.26874999999999999</c:v>
                </c:pt>
                <c:pt idx="5061">
                  <c:v>-0.28437499999999999</c:v>
                </c:pt>
                <c:pt idx="5062">
                  <c:v>-0.27500000000000002</c:v>
                </c:pt>
                <c:pt idx="5063">
                  <c:v>-0.28906199999999999</c:v>
                </c:pt>
                <c:pt idx="5064">
                  <c:v>-0.27343800000000001</c:v>
                </c:pt>
                <c:pt idx="5065">
                  <c:v>-0.27500000000000002</c:v>
                </c:pt>
                <c:pt idx="5066">
                  <c:v>-0.28437499999999999</c:v>
                </c:pt>
                <c:pt idx="5067">
                  <c:v>-0.29531299999999999</c:v>
                </c:pt>
                <c:pt idx="5068">
                  <c:v>-0.29218699999999997</c:v>
                </c:pt>
                <c:pt idx="5069">
                  <c:v>-0.29218699999999997</c:v>
                </c:pt>
                <c:pt idx="5070">
                  <c:v>-0.29375000000000001</c:v>
                </c:pt>
                <c:pt idx="5071">
                  <c:v>-0.29218699999999997</c:v>
                </c:pt>
                <c:pt idx="5072">
                  <c:v>-0.29843700000000001</c:v>
                </c:pt>
                <c:pt idx="5073">
                  <c:v>-0.30781199999999997</c:v>
                </c:pt>
                <c:pt idx="5074">
                  <c:v>-0.30781199999999997</c:v>
                </c:pt>
                <c:pt idx="5075">
                  <c:v>-0.28281200000000001</c:v>
                </c:pt>
                <c:pt idx="5076">
                  <c:v>-0.28125</c:v>
                </c:pt>
                <c:pt idx="5077">
                  <c:v>-0.29843700000000001</c:v>
                </c:pt>
                <c:pt idx="5078">
                  <c:v>-0.30156300000000003</c:v>
                </c:pt>
                <c:pt idx="5079">
                  <c:v>-0.29843700000000001</c:v>
                </c:pt>
                <c:pt idx="5080">
                  <c:v>-0.3</c:v>
                </c:pt>
                <c:pt idx="5081">
                  <c:v>-0.296875</c:v>
                </c:pt>
                <c:pt idx="5082">
                  <c:v>-0.29843700000000001</c:v>
                </c:pt>
                <c:pt idx="5083">
                  <c:v>-0.30781199999999997</c:v>
                </c:pt>
                <c:pt idx="5084">
                  <c:v>-0.296875</c:v>
                </c:pt>
                <c:pt idx="5085">
                  <c:v>-0.29843700000000001</c:v>
                </c:pt>
                <c:pt idx="5086">
                  <c:v>-0.3</c:v>
                </c:pt>
                <c:pt idx="5087">
                  <c:v>-0.29062500000000002</c:v>
                </c:pt>
                <c:pt idx="5088">
                  <c:v>-0.29062500000000002</c:v>
                </c:pt>
                <c:pt idx="5089">
                  <c:v>-0.28906199999999999</c:v>
                </c:pt>
                <c:pt idx="5090">
                  <c:v>-0.30312499999999998</c:v>
                </c:pt>
                <c:pt idx="5091">
                  <c:v>-0.29531299999999999</c:v>
                </c:pt>
                <c:pt idx="5092">
                  <c:v>-0.29218699999999997</c:v>
                </c:pt>
                <c:pt idx="5093">
                  <c:v>-0.28749999999999998</c:v>
                </c:pt>
                <c:pt idx="5094">
                  <c:v>-0.28906199999999999</c:v>
                </c:pt>
                <c:pt idx="5095">
                  <c:v>-0.27656199999999997</c:v>
                </c:pt>
                <c:pt idx="5096">
                  <c:v>-0.28281200000000001</c:v>
                </c:pt>
                <c:pt idx="5097">
                  <c:v>-0.27968799999999999</c:v>
                </c:pt>
                <c:pt idx="5098">
                  <c:v>-0.29218699999999997</c:v>
                </c:pt>
                <c:pt idx="5099">
                  <c:v>-0.29062500000000002</c:v>
                </c:pt>
                <c:pt idx="5100">
                  <c:v>-0.29843700000000001</c:v>
                </c:pt>
                <c:pt idx="5101">
                  <c:v>-0.30468800000000001</c:v>
                </c:pt>
                <c:pt idx="5102">
                  <c:v>-0.28906199999999999</c:v>
                </c:pt>
                <c:pt idx="5103">
                  <c:v>-0.28749999999999998</c:v>
                </c:pt>
                <c:pt idx="5104">
                  <c:v>-0.29843700000000001</c:v>
                </c:pt>
                <c:pt idx="5105">
                  <c:v>-0.27343800000000001</c:v>
                </c:pt>
                <c:pt idx="5106">
                  <c:v>-0.28593800000000003</c:v>
                </c:pt>
                <c:pt idx="5107">
                  <c:v>-0.30312499999999998</c:v>
                </c:pt>
                <c:pt idx="5108">
                  <c:v>-0.28906199999999999</c:v>
                </c:pt>
                <c:pt idx="5109">
                  <c:v>-0.28749999999999998</c:v>
                </c:pt>
                <c:pt idx="5110">
                  <c:v>-0.29843700000000001</c:v>
                </c:pt>
                <c:pt idx="5111">
                  <c:v>-0.29531299999999999</c:v>
                </c:pt>
                <c:pt idx="5112">
                  <c:v>-0.29843700000000001</c:v>
                </c:pt>
                <c:pt idx="5113">
                  <c:v>-0.29218699999999997</c:v>
                </c:pt>
                <c:pt idx="5114">
                  <c:v>-0.29375000000000001</c:v>
                </c:pt>
                <c:pt idx="5115">
                  <c:v>-0.29531299999999999</c:v>
                </c:pt>
                <c:pt idx="5116">
                  <c:v>-0.28281200000000001</c:v>
                </c:pt>
                <c:pt idx="5117">
                  <c:v>-0.28906199999999999</c:v>
                </c:pt>
                <c:pt idx="5118">
                  <c:v>-0.27812500000000001</c:v>
                </c:pt>
                <c:pt idx="5119">
                  <c:v>-0.30156300000000003</c:v>
                </c:pt>
                <c:pt idx="5120">
                  <c:v>-0.28281200000000001</c:v>
                </c:pt>
                <c:pt idx="5121">
                  <c:v>-0.28593800000000003</c:v>
                </c:pt>
                <c:pt idx="5122">
                  <c:v>-0.29218699999999997</c:v>
                </c:pt>
                <c:pt idx="5123">
                  <c:v>-0.28437499999999999</c:v>
                </c:pt>
                <c:pt idx="5124">
                  <c:v>-0.27812500000000001</c:v>
                </c:pt>
                <c:pt idx="5125">
                  <c:v>-0.27812500000000001</c:v>
                </c:pt>
                <c:pt idx="5126">
                  <c:v>-0.27812500000000001</c:v>
                </c:pt>
                <c:pt idx="5127">
                  <c:v>-0.29062500000000002</c:v>
                </c:pt>
                <c:pt idx="5128">
                  <c:v>-0.28281200000000001</c:v>
                </c:pt>
                <c:pt idx="5129">
                  <c:v>-0.28906199999999999</c:v>
                </c:pt>
                <c:pt idx="5130">
                  <c:v>-0.27968799999999999</c:v>
                </c:pt>
                <c:pt idx="5131">
                  <c:v>-0.28593800000000003</c:v>
                </c:pt>
                <c:pt idx="5132">
                  <c:v>-0.28125</c:v>
                </c:pt>
                <c:pt idx="5133">
                  <c:v>-0.27656199999999997</c:v>
                </c:pt>
                <c:pt idx="5134">
                  <c:v>-0.28593800000000003</c:v>
                </c:pt>
                <c:pt idx="5135">
                  <c:v>-0.28593800000000003</c:v>
                </c:pt>
                <c:pt idx="5136">
                  <c:v>-0.28125</c:v>
                </c:pt>
                <c:pt idx="5137">
                  <c:v>-0.27656199999999997</c:v>
                </c:pt>
                <c:pt idx="5138">
                  <c:v>-0.29062500000000002</c:v>
                </c:pt>
                <c:pt idx="5139">
                  <c:v>-0.29218699999999997</c:v>
                </c:pt>
                <c:pt idx="5140">
                  <c:v>-0.29062500000000002</c:v>
                </c:pt>
                <c:pt idx="5141">
                  <c:v>-0.28125</c:v>
                </c:pt>
                <c:pt idx="5142">
                  <c:v>-0.27812500000000001</c:v>
                </c:pt>
                <c:pt idx="5143">
                  <c:v>-0.27656199999999997</c:v>
                </c:pt>
                <c:pt idx="5144">
                  <c:v>-0.28906199999999999</c:v>
                </c:pt>
                <c:pt idx="5145">
                  <c:v>-0.28437499999999999</c:v>
                </c:pt>
                <c:pt idx="5146">
                  <c:v>-0.27968799999999999</c:v>
                </c:pt>
                <c:pt idx="5147">
                  <c:v>-0.28125</c:v>
                </c:pt>
                <c:pt idx="5148">
                  <c:v>-0.28281200000000001</c:v>
                </c:pt>
                <c:pt idx="5149">
                  <c:v>-0.27812500000000001</c:v>
                </c:pt>
                <c:pt idx="5150">
                  <c:v>-0.28281200000000001</c:v>
                </c:pt>
                <c:pt idx="5151">
                  <c:v>-0.28906199999999999</c:v>
                </c:pt>
                <c:pt idx="5152">
                  <c:v>-0.27656199999999997</c:v>
                </c:pt>
                <c:pt idx="5153">
                  <c:v>-0.28125</c:v>
                </c:pt>
                <c:pt idx="5154">
                  <c:v>-0.28906199999999999</c:v>
                </c:pt>
                <c:pt idx="5155">
                  <c:v>-0.27968799999999999</c:v>
                </c:pt>
                <c:pt idx="5156">
                  <c:v>-0.29062500000000002</c:v>
                </c:pt>
                <c:pt idx="5157">
                  <c:v>-0.28593800000000003</c:v>
                </c:pt>
                <c:pt idx="5158">
                  <c:v>-0.28906199999999999</c:v>
                </c:pt>
                <c:pt idx="5159">
                  <c:v>-0.29375000000000001</c:v>
                </c:pt>
                <c:pt idx="5160">
                  <c:v>-0.28906199999999999</c:v>
                </c:pt>
                <c:pt idx="5161">
                  <c:v>-0.29218699999999997</c:v>
                </c:pt>
                <c:pt idx="5162">
                  <c:v>-0.28437499999999999</c:v>
                </c:pt>
                <c:pt idx="5163">
                  <c:v>-0.29062500000000002</c:v>
                </c:pt>
                <c:pt idx="5164">
                  <c:v>-0.28281200000000001</c:v>
                </c:pt>
                <c:pt idx="5165">
                  <c:v>-0.27968799999999999</c:v>
                </c:pt>
                <c:pt idx="5166">
                  <c:v>-0.29375000000000001</c:v>
                </c:pt>
                <c:pt idx="5167">
                  <c:v>-0.27656199999999997</c:v>
                </c:pt>
                <c:pt idx="5168">
                  <c:v>-0.28437499999999999</c:v>
                </c:pt>
                <c:pt idx="5169">
                  <c:v>-0.28593800000000003</c:v>
                </c:pt>
                <c:pt idx="5170">
                  <c:v>-0.28437499999999999</c:v>
                </c:pt>
                <c:pt idx="5171">
                  <c:v>-0.27812500000000001</c:v>
                </c:pt>
                <c:pt idx="5172">
                  <c:v>-0.27812500000000001</c:v>
                </c:pt>
                <c:pt idx="5173">
                  <c:v>-0.27812500000000001</c:v>
                </c:pt>
                <c:pt idx="5174">
                  <c:v>-0.28906199999999999</c:v>
                </c:pt>
                <c:pt idx="5175">
                  <c:v>-0.27968799999999999</c:v>
                </c:pt>
                <c:pt idx="5176">
                  <c:v>-0.26874999999999999</c:v>
                </c:pt>
                <c:pt idx="5177">
                  <c:v>-0.26718700000000001</c:v>
                </c:pt>
                <c:pt idx="5178">
                  <c:v>-0.27343800000000001</c:v>
                </c:pt>
                <c:pt idx="5179">
                  <c:v>-0.27656199999999997</c:v>
                </c:pt>
                <c:pt idx="5180">
                  <c:v>-0.28437499999999999</c:v>
                </c:pt>
                <c:pt idx="5181">
                  <c:v>-0.27968799999999999</c:v>
                </c:pt>
                <c:pt idx="5182">
                  <c:v>-0.27031300000000003</c:v>
                </c:pt>
                <c:pt idx="5183">
                  <c:v>-0.28437499999999999</c:v>
                </c:pt>
                <c:pt idx="5184">
                  <c:v>-0.27968799999999999</c:v>
                </c:pt>
                <c:pt idx="5185">
                  <c:v>-0.27968799999999999</c:v>
                </c:pt>
                <c:pt idx="5186">
                  <c:v>-0.28749999999999998</c:v>
                </c:pt>
                <c:pt idx="5187">
                  <c:v>-0.27812500000000001</c:v>
                </c:pt>
                <c:pt idx="5188">
                  <c:v>-0.27343800000000001</c:v>
                </c:pt>
                <c:pt idx="5189">
                  <c:v>-0.28281200000000001</c:v>
                </c:pt>
                <c:pt idx="5190">
                  <c:v>-0.28125</c:v>
                </c:pt>
                <c:pt idx="5191">
                  <c:v>-0.27656199999999997</c:v>
                </c:pt>
                <c:pt idx="5192">
                  <c:v>-0.26718700000000001</c:v>
                </c:pt>
                <c:pt idx="5193">
                  <c:v>-0.28593800000000003</c:v>
                </c:pt>
                <c:pt idx="5194">
                  <c:v>-0.27343800000000001</c:v>
                </c:pt>
                <c:pt idx="5195">
                  <c:v>-0.28125</c:v>
                </c:pt>
                <c:pt idx="5196">
                  <c:v>-0.27968799999999999</c:v>
                </c:pt>
                <c:pt idx="5197">
                  <c:v>-0.27812500000000001</c:v>
                </c:pt>
                <c:pt idx="5198">
                  <c:v>-0.27968799999999999</c:v>
                </c:pt>
                <c:pt idx="5199">
                  <c:v>-0.26406299999999999</c:v>
                </c:pt>
                <c:pt idx="5200">
                  <c:v>-0.27031300000000003</c:v>
                </c:pt>
                <c:pt idx="5201">
                  <c:v>-0.27031300000000003</c:v>
                </c:pt>
                <c:pt idx="5202">
                  <c:v>-0.27031300000000003</c:v>
                </c:pt>
                <c:pt idx="5203">
                  <c:v>-0.27812500000000001</c:v>
                </c:pt>
                <c:pt idx="5204">
                  <c:v>-0.28749999999999998</c:v>
                </c:pt>
                <c:pt idx="5205">
                  <c:v>-0.28749999999999998</c:v>
                </c:pt>
                <c:pt idx="5206">
                  <c:v>-0.28749999999999998</c:v>
                </c:pt>
                <c:pt idx="5207">
                  <c:v>-0.27968799999999999</c:v>
                </c:pt>
                <c:pt idx="5208">
                  <c:v>-0.28593800000000003</c:v>
                </c:pt>
                <c:pt idx="5209">
                  <c:v>-0.27343800000000001</c:v>
                </c:pt>
                <c:pt idx="5210">
                  <c:v>-0.27500000000000002</c:v>
                </c:pt>
                <c:pt idx="5211">
                  <c:v>-0.28593800000000003</c:v>
                </c:pt>
                <c:pt idx="5212">
                  <c:v>-0.28281200000000001</c:v>
                </c:pt>
                <c:pt idx="5213">
                  <c:v>-0.28281200000000001</c:v>
                </c:pt>
                <c:pt idx="5214">
                  <c:v>-0.27812500000000001</c:v>
                </c:pt>
                <c:pt idx="5215">
                  <c:v>-0.28437499999999999</c:v>
                </c:pt>
                <c:pt idx="5216">
                  <c:v>-0.26406299999999999</c:v>
                </c:pt>
                <c:pt idx="5217">
                  <c:v>-0.27500000000000002</c:v>
                </c:pt>
                <c:pt idx="5218">
                  <c:v>-0.27343800000000001</c:v>
                </c:pt>
                <c:pt idx="5219">
                  <c:v>-0.28437499999999999</c:v>
                </c:pt>
                <c:pt idx="5220">
                  <c:v>-0.28437499999999999</c:v>
                </c:pt>
                <c:pt idx="5221">
                  <c:v>-0.29531299999999999</c:v>
                </c:pt>
                <c:pt idx="5222">
                  <c:v>-0.28437499999999999</c:v>
                </c:pt>
                <c:pt idx="5223">
                  <c:v>-0.27343800000000001</c:v>
                </c:pt>
                <c:pt idx="5224">
                  <c:v>-0.27031300000000003</c:v>
                </c:pt>
                <c:pt idx="5225">
                  <c:v>-0.27343800000000001</c:v>
                </c:pt>
                <c:pt idx="5226">
                  <c:v>-0.26874999999999999</c:v>
                </c:pt>
                <c:pt idx="5227">
                  <c:v>-0.28281200000000001</c:v>
                </c:pt>
                <c:pt idx="5228">
                  <c:v>-0.29218699999999997</c:v>
                </c:pt>
                <c:pt idx="5229">
                  <c:v>-0.29531299999999999</c:v>
                </c:pt>
                <c:pt idx="5230">
                  <c:v>-0.28906199999999999</c:v>
                </c:pt>
                <c:pt idx="5231">
                  <c:v>-0.27656199999999997</c:v>
                </c:pt>
                <c:pt idx="5232">
                  <c:v>-0.29218699999999997</c:v>
                </c:pt>
                <c:pt idx="5233">
                  <c:v>-0.29218699999999997</c:v>
                </c:pt>
                <c:pt idx="5234">
                  <c:v>-0.28906199999999999</c:v>
                </c:pt>
                <c:pt idx="5235">
                  <c:v>-0.28125</c:v>
                </c:pt>
                <c:pt idx="5236">
                  <c:v>-0.28281200000000001</c:v>
                </c:pt>
                <c:pt idx="5237">
                  <c:v>-0.27656199999999997</c:v>
                </c:pt>
                <c:pt idx="5238">
                  <c:v>-0.28749999999999998</c:v>
                </c:pt>
                <c:pt idx="5239">
                  <c:v>-0.28125</c:v>
                </c:pt>
                <c:pt idx="5240">
                  <c:v>-0.29062500000000002</c:v>
                </c:pt>
                <c:pt idx="5241">
                  <c:v>-0.28906199999999999</c:v>
                </c:pt>
                <c:pt idx="5242">
                  <c:v>-0.29218699999999997</c:v>
                </c:pt>
                <c:pt idx="5243">
                  <c:v>-0.29375000000000001</c:v>
                </c:pt>
                <c:pt idx="5244">
                  <c:v>-0.27500000000000002</c:v>
                </c:pt>
                <c:pt idx="5245">
                  <c:v>-0.28281200000000001</c:v>
                </c:pt>
                <c:pt idx="5246">
                  <c:v>-0.28749999999999998</c:v>
                </c:pt>
                <c:pt idx="5247">
                  <c:v>-0.29531299999999999</c:v>
                </c:pt>
                <c:pt idx="5248">
                  <c:v>-0.29218699999999997</c:v>
                </c:pt>
                <c:pt idx="5249">
                  <c:v>-0.28593800000000003</c:v>
                </c:pt>
                <c:pt idx="5250">
                  <c:v>-0.27968799999999999</c:v>
                </c:pt>
                <c:pt idx="5251">
                  <c:v>-0.28749999999999998</c:v>
                </c:pt>
                <c:pt idx="5252">
                  <c:v>-0.3</c:v>
                </c:pt>
                <c:pt idx="5253">
                  <c:v>-0.28749999999999998</c:v>
                </c:pt>
                <c:pt idx="5254">
                  <c:v>-0.28906199999999999</c:v>
                </c:pt>
                <c:pt idx="5255">
                  <c:v>-0.28437499999999999</c:v>
                </c:pt>
                <c:pt idx="5256">
                  <c:v>-0.29062500000000002</c:v>
                </c:pt>
                <c:pt idx="5257">
                  <c:v>-0.29062500000000002</c:v>
                </c:pt>
                <c:pt idx="5258">
                  <c:v>-0.29843700000000001</c:v>
                </c:pt>
                <c:pt idx="5259">
                  <c:v>-0.29062500000000002</c:v>
                </c:pt>
                <c:pt idx="5260">
                  <c:v>-0.27968799999999999</c:v>
                </c:pt>
                <c:pt idx="5261">
                  <c:v>-0.27656199999999997</c:v>
                </c:pt>
                <c:pt idx="5262">
                  <c:v>-0.26874999999999999</c:v>
                </c:pt>
                <c:pt idx="5263">
                  <c:v>-0.28437499999999999</c:v>
                </c:pt>
                <c:pt idx="5264">
                  <c:v>-0.27968799999999999</c:v>
                </c:pt>
                <c:pt idx="5265">
                  <c:v>-0.28749999999999998</c:v>
                </c:pt>
                <c:pt idx="5266">
                  <c:v>-0.29375000000000001</c:v>
                </c:pt>
                <c:pt idx="5267">
                  <c:v>-0.29062500000000002</c:v>
                </c:pt>
                <c:pt idx="5268">
                  <c:v>-0.29531299999999999</c:v>
                </c:pt>
                <c:pt idx="5269">
                  <c:v>-0.28125</c:v>
                </c:pt>
                <c:pt idx="5270">
                  <c:v>-0.29062500000000002</c:v>
                </c:pt>
                <c:pt idx="5271">
                  <c:v>-0.3</c:v>
                </c:pt>
                <c:pt idx="5272">
                  <c:v>-0.28125</c:v>
                </c:pt>
                <c:pt idx="5273">
                  <c:v>-0.28749999999999998</c:v>
                </c:pt>
                <c:pt idx="5274">
                  <c:v>-0.29531299999999999</c:v>
                </c:pt>
                <c:pt idx="5275">
                  <c:v>-0.27812500000000001</c:v>
                </c:pt>
                <c:pt idx="5276">
                  <c:v>-0.29062500000000002</c:v>
                </c:pt>
                <c:pt idx="5277">
                  <c:v>-0.29531299999999999</c:v>
                </c:pt>
                <c:pt idx="5278">
                  <c:v>-0.29218699999999997</c:v>
                </c:pt>
                <c:pt idx="5279">
                  <c:v>-0.29062500000000002</c:v>
                </c:pt>
                <c:pt idx="5280">
                  <c:v>-0.27500000000000002</c:v>
                </c:pt>
                <c:pt idx="5281">
                  <c:v>-0.28906199999999999</c:v>
                </c:pt>
                <c:pt idx="5282">
                  <c:v>-0.29062500000000002</c:v>
                </c:pt>
                <c:pt idx="5283">
                  <c:v>-0.29375000000000001</c:v>
                </c:pt>
                <c:pt idx="5284">
                  <c:v>-0.29062500000000002</c:v>
                </c:pt>
                <c:pt idx="5285">
                  <c:v>-0.29062500000000002</c:v>
                </c:pt>
                <c:pt idx="5286">
                  <c:v>-0.30156300000000003</c:v>
                </c:pt>
                <c:pt idx="5287">
                  <c:v>-0.29062500000000002</c:v>
                </c:pt>
                <c:pt idx="5288">
                  <c:v>-0.29531299999999999</c:v>
                </c:pt>
                <c:pt idx="5289">
                  <c:v>-0.29062500000000002</c:v>
                </c:pt>
                <c:pt idx="5290">
                  <c:v>-0.296875</c:v>
                </c:pt>
                <c:pt idx="5291">
                  <c:v>-0.30468800000000001</c:v>
                </c:pt>
                <c:pt idx="5292">
                  <c:v>-0.29843700000000001</c:v>
                </c:pt>
                <c:pt idx="5293">
                  <c:v>-0.29062500000000002</c:v>
                </c:pt>
                <c:pt idx="5294">
                  <c:v>-0.29218699999999997</c:v>
                </c:pt>
                <c:pt idx="5295">
                  <c:v>-0.28749999999999998</c:v>
                </c:pt>
                <c:pt idx="5296">
                  <c:v>-0.28593800000000003</c:v>
                </c:pt>
                <c:pt idx="5297">
                  <c:v>-0.29218699999999997</c:v>
                </c:pt>
                <c:pt idx="5298">
                  <c:v>-0.27812500000000001</c:v>
                </c:pt>
                <c:pt idx="5299">
                  <c:v>-0.29843700000000001</c:v>
                </c:pt>
                <c:pt idx="5300">
                  <c:v>-0.29218699999999997</c:v>
                </c:pt>
                <c:pt idx="5301">
                  <c:v>-0.28749999999999998</c:v>
                </c:pt>
                <c:pt idx="5302">
                  <c:v>-0.28749999999999998</c:v>
                </c:pt>
                <c:pt idx="5303">
                  <c:v>-0.27343800000000001</c:v>
                </c:pt>
                <c:pt idx="5304">
                  <c:v>-0.28281200000000001</c:v>
                </c:pt>
                <c:pt idx="5305">
                  <c:v>-0.28593800000000003</c:v>
                </c:pt>
                <c:pt idx="5306">
                  <c:v>-0.27812500000000001</c:v>
                </c:pt>
                <c:pt idx="5307">
                  <c:v>-0.27656199999999997</c:v>
                </c:pt>
                <c:pt idx="5308">
                  <c:v>-0.27968799999999999</c:v>
                </c:pt>
                <c:pt idx="5309">
                  <c:v>-0.27656199999999997</c:v>
                </c:pt>
                <c:pt idx="5310">
                  <c:v>-0.27968799999999999</c:v>
                </c:pt>
                <c:pt idx="5311">
                  <c:v>-0.26718700000000001</c:v>
                </c:pt>
                <c:pt idx="5312">
                  <c:v>-0.27500000000000002</c:v>
                </c:pt>
                <c:pt idx="5313">
                  <c:v>-0.27968799999999999</c:v>
                </c:pt>
                <c:pt idx="5314">
                  <c:v>-0.28906199999999999</c:v>
                </c:pt>
                <c:pt idx="5315">
                  <c:v>-0.27656199999999997</c:v>
                </c:pt>
                <c:pt idx="5316">
                  <c:v>-0.27500000000000002</c:v>
                </c:pt>
                <c:pt idx="5317">
                  <c:v>-0.27812500000000001</c:v>
                </c:pt>
                <c:pt idx="5318">
                  <c:v>-0.27812500000000001</c:v>
                </c:pt>
                <c:pt idx="5319">
                  <c:v>-0.27500000000000002</c:v>
                </c:pt>
                <c:pt idx="5320">
                  <c:v>-0.28437499999999999</c:v>
                </c:pt>
                <c:pt idx="5321">
                  <c:v>-0.28906199999999999</c:v>
                </c:pt>
                <c:pt idx="5322">
                  <c:v>-0.28437499999999999</c:v>
                </c:pt>
                <c:pt idx="5323">
                  <c:v>-0.27656199999999997</c:v>
                </c:pt>
                <c:pt idx="5324">
                  <c:v>-0.27500000000000002</c:v>
                </c:pt>
                <c:pt idx="5325">
                  <c:v>-0.28593800000000003</c:v>
                </c:pt>
                <c:pt idx="5326">
                  <c:v>-0.28749999999999998</c:v>
                </c:pt>
                <c:pt idx="5327">
                  <c:v>-0.3</c:v>
                </c:pt>
                <c:pt idx="5328">
                  <c:v>-0.28593800000000003</c:v>
                </c:pt>
                <c:pt idx="5329">
                  <c:v>-0.28749999999999998</c:v>
                </c:pt>
                <c:pt idx="5330">
                  <c:v>-0.27812500000000001</c:v>
                </c:pt>
                <c:pt idx="5331">
                  <c:v>-0.28281200000000001</c:v>
                </c:pt>
                <c:pt idx="5332">
                  <c:v>-0.28749999999999998</c:v>
                </c:pt>
                <c:pt idx="5333">
                  <c:v>-0.28749999999999998</c:v>
                </c:pt>
                <c:pt idx="5334">
                  <c:v>-0.27968799999999999</c:v>
                </c:pt>
                <c:pt idx="5335">
                  <c:v>-0.28437499999999999</c:v>
                </c:pt>
                <c:pt idx="5336">
                  <c:v>-0.28125</c:v>
                </c:pt>
                <c:pt idx="5337">
                  <c:v>-0.29062500000000002</c:v>
                </c:pt>
                <c:pt idx="5338">
                  <c:v>-0.296875</c:v>
                </c:pt>
                <c:pt idx="5339">
                  <c:v>-0.29218699999999997</c:v>
                </c:pt>
                <c:pt idx="5340">
                  <c:v>-0.29843700000000001</c:v>
                </c:pt>
                <c:pt idx="5341">
                  <c:v>-0.28593800000000003</c:v>
                </c:pt>
                <c:pt idx="5342">
                  <c:v>-0.27812500000000001</c:v>
                </c:pt>
                <c:pt idx="5343">
                  <c:v>-0.29218699999999997</c:v>
                </c:pt>
                <c:pt idx="5344">
                  <c:v>-0.28437499999999999</c:v>
                </c:pt>
                <c:pt idx="5345">
                  <c:v>-0.27656199999999997</c:v>
                </c:pt>
                <c:pt idx="5346">
                  <c:v>-0.29218699999999997</c:v>
                </c:pt>
                <c:pt idx="5347">
                  <c:v>-0.28281200000000001</c:v>
                </c:pt>
                <c:pt idx="5348">
                  <c:v>-0.26718700000000001</c:v>
                </c:pt>
                <c:pt idx="5349">
                  <c:v>-0.26874999999999999</c:v>
                </c:pt>
                <c:pt idx="5350">
                  <c:v>-0.28281200000000001</c:v>
                </c:pt>
                <c:pt idx="5351">
                  <c:v>-0.28906199999999999</c:v>
                </c:pt>
                <c:pt idx="5352">
                  <c:v>-0.28437499999999999</c:v>
                </c:pt>
                <c:pt idx="5353">
                  <c:v>-0.27968799999999999</c:v>
                </c:pt>
                <c:pt idx="5354">
                  <c:v>-0.30156300000000003</c:v>
                </c:pt>
                <c:pt idx="5355">
                  <c:v>-0.28593800000000003</c:v>
                </c:pt>
                <c:pt idx="5356">
                  <c:v>-0.29218699999999997</c:v>
                </c:pt>
                <c:pt idx="5357">
                  <c:v>-0.28906199999999999</c:v>
                </c:pt>
                <c:pt idx="5358">
                  <c:v>-0.27500000000000002</c:v>
                </c:pt>
                <c:pt idx="5359">
                  <c:v>-0.29062500000000002</c:v>
                </c:pt>
                <c:pt idx="5360">
                  <c:v>-0.28437499999999999</c:v>
                </c:pt>
                <c:pt idx="5361">
                  <c:v>-0.28749999999999998</c:v>
                </c:pt>
                <c:pt idx="5362">
                  <c:v>-0.27968799999999999</c:v>
                </c:pt>
                <c:pt idx="5363">
                  <c:v>-0.28125</c:v>
                </c:pt>
                <c:pt idx="5364">
                  <c:v>-0.28125</c:v>
                </c:pt>
                <c:pt idx="5365">
                  <c:v>-0.27500000000000002</c:v>
                </c:pt>
                <c:pt idx="5366">
                  <c:v>-0.27343800000000001</c:v>
                </c:pt>
                <c:pt idx="5367">
                  <c:v>-0.27656199999999997</c:v>
                </c:pt>
                <c:pt idx="5368">
                  <c:v>-0.28125</c:v>
                </c:pt>
                <c:pt idx="5369">
                  <c:v>-0.28281200000000001</c:v>
                </c:pt>
                <c:pt idx="5370">
                  <c:v>-0.29375000000000001</c:v>
                </c:pt>
                <c:pt idx="5371">
                  <c:v>-0.28281200000000001</c:v>
                </c:pt>
                <c:pt idx="5372">
                  <c:v>-0.27031300000000003</c:v>
                </c:pt>
                <c:pt idx="5373">
                  <c:v>-0.28281200000000001</c:v>
                </c:pt>
                <c:pt idx="5374">
                  <c:v>-0.28749999999999998</c:v>
                </c:pt>
                <c:pt idx="5375">
                  <c:v>-0.28125</c:v>
                </c:pt>
                <c:pt idx="5376">
                  <c:v>-0.27812500000000001</c:v>
                </c:pt>
                <c:pt idx="5377">
                  <c:v>-0.28125</c:v>
                </c:pt>
                <c:pt idx="5378">
                  <c:v>-0.28125</c:v>
                </c:pt>
                <c:pt idx="5379">
                  <c:v>-0.29062500000000002</c:v>
                </c:pt>
                <c:pt idx="5380">
                  <c:v>-0.29062500000000002</c:v>
                </c:pt>
                <c:pt idx="5381">
                  <c:v>-0.29218699999999997</c:v>
                </c:pt>
                <c:pt idx="5382">
                  <c:v>-0.28281200000000001</c:v>
                </c:pt>
                <c:pt idx="5383">
                  <c:v>-0.28593800000000003</c:v>
                </c:pt>
                <c:pt idx="5384">
                  <c:v>-0.28281200000000001</c:v>
                </c:pt>
                <c:pt idx="5385">
                  <c:v>-0.28281200000000001</c:v>
                </c:pt>
                <c:pt idx="5386">
                  <c:v>-0.26406299999999999</c:v>
                </c:pt>
                <c:pt idx="5387">
                  <c:v>-0.28437499999999999</c:v>
                </c:pt>
                <c:pt idx="5388">
                  <c:v>-0.26718700000000001</c:v>
                </c:pt>
                <c:pt idx="5389">
                  <c:v>-0.26874999999999999</c:v>
                </c:pt>
                <c:pt idx="5390">
                  <c:v>-0.26718700000000001</c:v>
                </c:pt>
                <c:pt idx="5391">
                  <c:v>-0.26718700000000001</c:v>
                </c:pt>
                <c:pt idx="5392">
                  <c:v>-0.28125</c:v>
                </c:pt>
                <c:pt idx="5393">
                  <c:v>-0.28281200000000001</c:v>
                </c:pt>
                <c:pt idx="5394">
                  <c:v>-0.26718700000000001</c:v>
                </c:pt>
                <c:pt idx="5395">
                  <c:v>-0.28437499999999999</c:v>
                </c:pt>
                <c:pt idx="5396">
                  <c:v>-0.29218699999999997</c:v>
                </c:pt>
                <c:pt idx="5397">
                  <c:v>-0.27343800000000001</c:v>
                </c:pt>
                <c:pt idx="5398">
                  <c:v>-0.29062500000000002</c:v>
                </c:pt>
                <c:pt idx="5399">
                  <c:v>-0.28906199999999999</c:v>
                </c:pt>
                <c:pt idx="5400">
                  <c:v>-0.28437499999999999</c:v>
                </c:pt>
                <c:pt idx="5401">
                  <c:v>-0.27500000000000002</c:v>
                </c:pt>
                <c:pt idx="5402">
                  <c:v>-0.28281200000000001</c:v>
                </c:pt>
                <c:pt idx="5403">
                  <c:v>-0.29375000000000001</c:v>
                </c:pt>
                <c:pt idx="5404">
                  <c:v>-0.28281200000000001</c:v>
                </c:pt>
                <c:pt idx="5405">
                  <c:v>-0.28437499999999999</c:v>
                </c:pt>
                <c:pt idx="5406">
                  <c:v>-0.28281200000000001</c:v>
                </c:pt>
                <c:pt idx="5407">
                  <c:v>-0.26718700000000001</c:v>
                </c:pt>
                <c:pt idx="5408">
                  <c:v>-0.26718700000000001</c:v>
                </c:pt>
                <c:pt idx="5409">
                  <c:v>-0.28749999999999998</c:v>
                </c:pt>
                <c:pt idx="5410">
                  <c:v>-0.27500000000000002</c:v>
                </c:pt>
                <c:pt idx="5411">
                  <c:v>-0.28593800000000003</c:v>
                </c:pt>
                <c:pt idx="5412">
                  <c:v>-0.29218699999999997</c:v>
                </c:pt>
                <c:pt idx="5413">
                  <c:v>-0.27656199999999997</c:v>
                </c:pt>
                <c:pt idx="5414">
                  <c:v>-0.27343800000000001</c:v>
                </c:pt>
                <c:pt idx="5415">
                  <c:v>-0.29218699999999997</c:v>
                </c:pt>
                <c:pt idx="5416">
                  <c:v>-0.29062500000000002</c:v>
                </c:pt>
                <c:pt idx="5417">
                  <c:v>-0.27812500000000001</c:v>
                </c:pt>
                <c:pt idx="5418">
                  <c:v>-0.29218699999999997</c:v>
                </c:pt>
                <c:pt idx="5419">
                  <c:v>-0.28437499999999999</c:v>
                </c:pt>
                <c:pt idx="5420">
                  <c:v>-0.30312499999999998</c:v>
                </c:pt>
                <c:pt idx="5421">
                  <c:v>-0.28281200000000001</c:v>
                </c:pt>
                <c:pt idx="5422">
                  <c:v>-0.29218699999999997</c:v>
                </c:pt>
                <c:pt idx="5423">
                  <c:v>-0.28437499999999999</c:v>
                </c:pt>
                <c:pt idx="5424">
                  <c:v>-0.28593800000000003</c:v>
                </c:pt>
                <c:pt idx="5425">
                  <c:v>-0.28593800000000003</c:v>
                </c:pt>
                <c:pt idx="5426">
                  <c:v>-0.27968799999999999</c:v>
                </c:pt>
                <c:pt idx="5427">
                  <c:v>-0.29218699999999997</c:v>
                </c:pt>
                <c:pt idx="5428">
                  <c:v>-0.29062500000000002</c:v>
                </c:pt>
                <c:pt idx="5429">
                  <c:v>-0.27031300000000003</c:v>
                </c:pt>
                <c:pt idx="5430">
                  <c:v>-0.28125</c:v>
                </c:pt>
                <c:pt idx="5431">
                  <c:v>-0.28749999999999998</c:v>
                </c:pt>
                <c:pt idx="5432">
                  <c:v>-0.29531299999999999</c:v>
                </c:pt>
                <c:pt idx="5433">
                  <c:v>-0.29218699999999997</c:v>
                </c:pt>
                <c:pt idx="5434">
                  <c:v>-0.28906199999999999</c:v>
                </c:pt>
                <c:pt idx="5435">
                  <c:v>-0.28281200000000001</c:v>
                </c:pt>
                <c:pt idx="5436">
                  <c:v>-0.29218699999999997</c:v>
                </c:pt>
                <c:pt idx="5437">
                  <c:v>-0.29843700000000001</c:v>
                </c:pt>
                <c:pt idx="5438">
                  <c:v>-0.28437499999999999</c:v>
                </c:pt>
                <c:pt idx="5439">
                  <c:v>-0.29375000000000001</c:v>
                </c:pt>
                <c:pt idx="5440">
                  <c:v>-0.27812500000000001</c:v>
                </c:pt>
                <c:pt idx="5441">
                  <c:v>-0.28906199999999999</c:v>
                </c:pt>
                <c:pt idx="5442">
                  <c:v>-0.27968799999999999</c:v>
                </c:pt>
                <c:pt idx="5443">
                  <c:v>-0.28593800000000003</c:v>
                </c:pt>
                <c:pt idx="5444">
                  <c:v>-0.28437499999999999</c:v>
                </c:pt>
                <c:pt idx="5445">
                  <c:v>-0.29531299999999999</c:v>
                </c:pt>
                <c:pt idx="5446">
                  <c:v>-0.28281200000000001</c:v>
                </c:pt>
                <c:pt idx="5447">
                  <c:v>-0.28593800000000003</c:v>
                </c:pt>
                <c:pt idx="5448">
                  <c:v>-0.29062500000000002</c:v>
                </c:pt>
                <c:pt idx="5449">
                  <c:v>-0.29375000000000001</c:v>
                </c:pt>
                <c:pt idx="5450">
                  <c:v>-0.27656199999999997</c:v>
                </c:pt>
                <c:pt idx="5451">
                  <c:v>-0.29218699999999997</c:v>
                </c:pt>
                <c:pt idx="5452">
                  <c:v>-0.29531299999999999</c:v>
                </c:pt>
                <c:pt idx="5453">
                  <c:v>-0.3</c:v>
                </c:pt>
                <c:pt idx="5454">
                  <c:v>-0.28437499999999999</c:v>
                </c:pt>
                <c:pt idx="5455">
                  <c:v>-0.29375000000000001</c:v>
                </c:pt>
                <c:pt idx="5456">
                  <c:v>-0.29218699999999997</c:v>
                </c:pt>
                <c:pt idx="5457">
                  <c:v>-0.28906199999999999</c:v>
                </c:pt>
                <c:pt idx="5458">
                  <c:v>-0.28593800000000003</c:v>
                </c:pt>
                <c:pt idx="5459">
                  <c:v>-0.28281200000000001</c:v>
                </c:pt>
                <c:pt idx="5460">
                  <c:v>-0.27812500000000001</c:v>
                </c:pt>
                <c:pt idx="5461">
                  <c:v>-0.27656199999999997</c:v>
                </c:pt>
                <c:pt idx="5462">
                  <c:v>-0.28437499999999999</c:v>
                </c:pt>
                <c:pt idx="5463">
                  <c:v>-0.28281200000000001</c:v>
                </c:pt>
                <c:pt idx="5464">
                  <c:v>-0.28749999999999998</c:v>
                </c:pt>
                <c:pt idx="5465">
                  <c:v>-0.27812500000000001</c:v>
                </c:pt>
                <c:pt idx="5466">
                  <c:v>-0.26718700000000001</c:v>
                </c:pt>
                <c:pt idx="5467">
                  <c:v>-0.27031300000000003</c:v>
                </c:pt>
                <c:pt idx="5468">
                  <c:v>-0.27656199999999997</c:v>
                </c:pt>
                <c:pt idx="5469">
                  <c:v>-0.28125</c:v>
                </c:pt>
                <c:pt idx="5470">
                  <c:v>-0.27968799999999999</c:v>
                </c:pt>
                <c:pt idx="5471">
                  <c:v>-0.28437499999999999</c:v>
                </c:pt>
                <c:pt idx="5472">
                  <c:v>-0.27812500000000001</c:v>
                </c:pt>
                <c:pt idx="5473">
                  <c:v>-0.27500000000000002</c:v>
                </c:pt>
                <c:pt idx="5474">
                  <c:v>-0.28593800000000003</c:v>
                </c:pt>
                <c:pt idx="5475">
                  <c:v>-0.28593800000000003</c:v>
                </c:pt>
                <c:pt idx="5476">
                  <c:v>-0.28593800000000003</c:v>
                </c:pt>
                <c:pt idx="5477">
                  <c:v>-0.26406299999999999</c:v>
                </c:pt>
                <c:pt idx="5478">
                  <c:v>-0.27812500000000001</c:v>
                </c:pt>
                <c:pt idx="5479">
                  <c:v>-0.27812500000000001</c:v>
                </c:pt>
                <c:pt idx="5480">
                  <c:v>-0.28281200000000001</c:v>
                </c:pt>
                <c:pt idx="5481">
                  <c:v>-0.27500000000000002</c:v>
                </c:pt>
                <c:pt idx="5482">
                  <c:v>-0.27968799999999999</c:v>
                </c:pt>
                <c:pt idx="5483">
                  <c:v>-0.27343800000000001</c:v>
                </c:pt>
                <c:pt idx="5484">
                  <c:v>-0.27500000000000002</c:v>
                </c:pt>
                <c:pt idx="5485">
                  <c:v>-0.27812500000000001</c:v>
                </c:pt>
                <c:pt idx="5486">
                  <c:v>-0.27500000000000002</c:v>
                </c:pt>
                <c:pt idx="5487">
                  <c:v>-0.28125</c:v>
                </c:pt>
                <c:pt idx="5488">
                  <c:v>-0.28906199999999999</c:v>
                </c:pt>
                <c:pt idx="5489">
                  <c:v>-0.27343800000000001</c:v>
                </c:pt>
                <c:pt idx="5490">
                  <c:v>-0.27968799999999999</c:v>
                </c:pt>
                <c:pt idx="5491">
                  <c:v>-0.28593800000000003</c:v>
                </c:pt>
                <c:pt idx="5492">
                  <c:v>-0.29062500000000002</c:v>
                </c:pt>
                <c:pt idx="5493">
                  <c:v>-0.296875</c:v>
                </c:pt>
                <c:pt idx="5494">
                  <c:v>-0.296875</c:v>
                </c:pt>
                <c:pt idx="5495">
                  <c:v>-0.28437499999999999</c:v>
                </c:pt>
                <c:pt idx="5496">
                  <c:v>-0.29375000000000001</c:v>
                </c:pt>
                <c:pt idx="5497">
                  <c:v>-0.27812500000000001</c:v>
                </c:pt>
                <c:pt idx="5498">
                  <c:v>-0.29218699999999997</c:v>
                </c:pt>
                <c:pt idx="5499">
                  <c:v>-0.30781199999999997</c:v>
                </c:pt>
                <c:pt idx="5500">
                  <c:v>-0.29375000000000001</c:v>
                </c:pt>
                <c:pt idx="5501">
                  <c:v>-0.28906199999999999</c:v>
                </c:pt>
                <c:pt idx="5502">
                  <c:v>-0.28906199999999999</c:v>
                </c:pt>
                <c:pt idx="5503">
                  <c:v>-0.29375000000000001</c:v>
                </c:pt>
                <c:pt idx="5504">
                  <c:v>-0.29843700000000001</c:v>
                </c:pt>
                <c:pt idx="5505">
                  <c:v>-0.29843700000000001</c:v>
                </c:pt>
                <c:pt idx="5506">
                  <c:v>-0.28749999999999998</c:v>
                </c:pt>
                <c:pt idx="5507">
                  <c:v>-0.27656199999999997</c:v>
                </c:pt>
                <c:pt idx="5508">
                  <c:v>-0.27812500000000001</c:v>
                </c:pt>
                <c:pt idx="5509">
                  <c:v>-0.27500000000000002</c:v>
                </c:pt>
                <c:pt idx="5510">
                  <c:v>-0.26874999999999999</c:v>
                </c:pt>
                <c:pt idx="5511">
                  <c:v>-0.28749999999999998</c:v>
                </c:pt>
                <c:pt idx="5512">
                  <c:v>-0.28906199999999999</c:v>
                </c:pt>
                <c:pt idx="5513">
                  <c:v>-0.28749999999999998</c:v>
                </c:pt>
                <c:pt idx="5514">
                  <c:v>-0.28906199999999999</c:v>
                </c:pt>
                <c:pt idx="5515">
                  <c:v>-0.27656199999999997</c:v>
                </c:pt>
                <c:pt idx="5516">
                  <c:v>-0.27656199999999997</c:v>
                </c:pt>
                <c:pt idx="5517">
                  <c:v>-0.28125</c:v>
                </c:pt>
                <c:pt idx="5518">
                  <c:v>-0.28906199999999999</c:v>
                </c:pt>
                <c:pt idx="5519">
                  <c:v>-0.29062500000000002</c:v>
                </c:pt>
                <c:pt idx="5520">
                  <c:v>-0.28125</c:v>
                </c:pt>
                <c:pt idx="5521">
                  <c:v>-0.28593800000000003</c:v>
                </c:pt>
                <c:pt idx="5522">
                  <c:v>-0.29218699999999997</c:v>
                </c:pt>
                <c:pt idx="5523">
                  <c:v>-0.28906199999999999</c:v>
                </c:pt>
                <c:pt idx="5524">
                  <c:v>-0.27968799999999999</c:v>
                </c:pt>
                <c:pt idx="5525">
                  <c:v>-0.27656199999999997</c:v>
                </c:pt>
                <c:pt idx="5526">
                  <c:v>-0.26406299999999999</c:v>
                </c:pt>
                <c:pt idx="5527">
                  <c:v>-0.27500000000000002</c:v>
                </c:pt>
                <c:pt idx="5528">
                  <c:v>-0.27812500000000001</c:v>
                </c:pt>
                <c:pt idx="5529">
                  <c:v>-0.28749999999999998</c:v>
                </c:pt>
                <c:pt idx="5530">
                  <c:v>-0.28593800000000003</c:v>
                </c:pt>
                <c:pt idx="5531">
                  <c:v>-0.27656199999999997</c:v>
                </c:pt>
                <c:pt idx="5532">
                  <c:v>-0.28281200000000001</c:v>
                </c:pt>
                <c:pt idx="5533">
                  <c:v>-0.28749999999999998</c:v>
                </c:pt>
                <c:pt idx="5534">
                  <c:v>-0.27343800000000001</c:v>
                </c:pt>
                <c:pt idx="5535">
                  <c:v>-0.28593800000000003</c:v>
                </c:pt>
                <c:pt idx="5536">
                  <c:v>-0.28125</c:v>
                </c:pt>
                <c:pt idx="5537">
                  <c:v>-0.27656199999999997</c:v>
                </c:pt>
                <c:pt idx="5538">
                  <c:v>-0.26874999999999999</c:v>
                </c:pt>
                <c:pt idx="5539">
                  <c:v>-0.26874999999999999</c:v>
                </c:pt>
                <c:pt idx="5540">
                  <c:v>-0.27343800000000001</c:v>
                </c:pt>
                <c:pt idx="5541">
                  <c:v>-0.27656199999999997</c:v>
                </c:pt>
                <c:pt idx="5542">
                  <c:v>-0.28593800000000003</c:v>
                </c:pt>
                <c:pt idx="5543">
                  <c:v>-0.29218699999999997</c:v>
                </c:pt>
                <c:pt idx="5544">
                  <c:v>-0.30781199999999997</c:v>
                </c:pt>
                <c:pt idx="5545">
                  <c:v>-0.29218699999999997</c:v>
                </c:pt>
                <c:pt idx="5546">
                  <c:v>-0.29531299999999999</c:v>
                </c:pt>
                <c:pt idx="5547">
                  <c:v>-0.29531299999999999</c:v>
                </c:pt>
                <c:pt idx="5548">
                  <c:v>-0.28593800000000003</c:v>
                </c:pt>
                <c:pt idx="5549">
                  <c:v>-0.3</c:v>
                </c:pt>
                <c:pt idx="5550">
                  <c:v>-0.29375000000000001</c:v>
                </c:pt>
                <c:pt idx="5551">
                  <c:v>-0.27968799999999999</c:v>
                </c:pt>
                <c:pt idx="5552">
                  <c:v>-0.28749999999999998</c:v>
                </c:pt>
                <c:pt idx="5553">
                  <c:v>-0.27968799999999999</c:v>
                </c:pt>
                <c:pt idx="5554">
                  <c:v>-0.28749999999999998</c:v>
                </c:pt>
                <c:pt idx="5555">
                  <c:v>-0.27968799999999999</c:v>
                </c:pt>
                <c:pt idx="5556">
                  <c:v>-0.29531299999999999</c:v>
                </c:pt>
                <c:pt idx="5557">
                  <c:v>-0.29843700000000001</c:v>
                </c:pt>
                <c:pt idx="5558">
                  <c:v>-0.30312499999999998</c:v>
                </c:pt>
                <c:pt idx="5559">
                  <c:v>-0.30781199999999997</c:v>
                </c:pt>
                <c:pt idx="5560">
                  <c:v>-0.28906199999999999</c:v>
                </c:pt>
                <c:pt idx="5561">
                  <c:v>-0.28749999999999998</c:v>
                </c:pt>
                <c:pt idx="5562">
                  <c:v>-0.29062500000000002</c:v>
                </c:pt>
                <c:pt idx="5563">
                  <c:v>-0.3</c:v>
                </c:pt>
                <c:pt idx="5564">
                  <c:v>-0.28749999999999998</c:v>
                </c:pt>
                <c:pt idx="5565">
                  <c:v>-0.29843700000000001</c:v>
                </c:pt>
                <c:pt idx="5566">
                  <c:v>-0.29062500000000002</c:v>
                </c:pt>
                <c:pt idx="5567">
                  <c:v>-0.28906199999999999</c:v>
                </c:pt>
                <c:pt idx="5568">
                  <c:v>-0.29531299999999999</c:v>
                </c:pt>
                <c:pt idx="5569">
                  <c:v>-0.29218699999999997</c:v>
                </c:pt>
                <c:pt idx="5570">
                  <c:v>-0.29218699999999997</c:v>
                </c:pt>
                <c:pt idx="5571">
                  <c:v>-0.29375000000000001</c:v>
                </c:pt>
                <c:pt idx="5572">
                  <c:v>-0.28749999999999998</c:v>
                </c:pt>
                <c:pt idx="5573">
                  <c:v>-0.3</c:v>
                </c:pt>
                <c:pt idx="5574">
                  <c:v>-0.296875</c:v>
                </c:pt>
                <c:pt idx="5575">
                  <c:v>-0.29218699999999997</c:v>
                </c:pt>
                <c:pt idx="5576">
                  <c:v>-0.30156300000000003</c:v>
                </c:pt>
                <c:pt idx="5577">
                  <c:v>-0.29531299999999999</c:v>
                </c:pt>
                <c:pt idx="5578">
                  <c:v>-0.28906199999999999</c:v>
                </c:pt>
                <c:pt idx="5579">
                  <c:v>-0.29218699999999997</c:v>
                </c:pt>
                <c:pt idx="5580">
                  <c:v>-0.29218699999999997</c:v>
                </c:pt>
                <c:pt idx="5581">
                  <c:v>-0.30156300000000003</c:v>
                </c:pt>
                <c:pt idx="5582">
                  <c:v>-0.3</c:v>
                </c:pt>
                <c:pt idx="5583">
                  <c:v>-0.29218699999999997</c:v>
                </c:pt>
                <c:pt idx="5584">
                  <c:v>-0.296875</c:v>
                </c:pt>
                <c:pt idx="5585">
                  <c:v>-0.29843700000000001</c:v>
                </c:pt>
                <c:pt idx="5586">
                  <c:v>-0.29531299999999999</c:v>
                </c:pt>
                <c:pt idx="5587">
                  <c:v>-0.29062500000000002</c:v>
                </c:pt>
                <c:pt idx="5588">
                  <c:v>-0.28749999999999998</c:v>
                </c:pt>
                <c:pt idx="5589">
                  <c:v>-0.29218699999999997</c:v>
                </c:pt>
                <c:pt idx="5590">
                  <c:v>-0.296875</c:v>
                </c:pt>
                <c:pt idx="5591">
                  <c:v>-0.29062500000000002</c:v>
                </c:pt>
                <c:pt idx="5592">
                  <c:v>-0.27968799999999999</c:v>
                </c:pt>
                <c:pt idx="5593">
                  <c:v>-0.27343800000000001</c:v>
                </c:pt>
                <c:pt idx="5594">
                  <c:v>-0.28906199999999999</c:v>
                </c:pt>
                <c:pt idx="5595">
                  <c:v>-0.28593800000000003</c:v>
                </c:pt>
                <c:pt idx="5596">
                  <c:v>-0.296875</c:v>
                </c:pt>
                <c:pt idx="5597">
                  <c:v>-0.296875</c:v>
                </c:pt>
                <c:pt idx="5598">
                  <c:v>-0.30156300000000003</c:v>
                </c:pt>
                <c:pt idx="5599">
                  <c:v>-0.27968799999999999</c:v>
                </c:pt>
                <c:pt idx="5600">
                  <c:v>-0.296875</c:v>
                </c:pt>
                <c:pt idx="5601">
                  <c:v>-0.296875</c:v>
                </c:pt>
                <c:pt idx="5602">
                  <c:v>-0.3</c:v>
                </c:pt>
                <c:pt idx="5603">
                  <c:v>-0.28906199999999999</c:v>
                </c:pt>
                <c:pt idx="5604">
                  <c:v>-0.30312499999999998</c:v>
                </c:pt>
                <c:pt idx="5605">
                  <c:v>-0.30781199999999997</c:v>
                </c:pt>
                <c:pt idx="5606">
                  <c:v>-0.30468800000000001</c:v>
                </c:pt>
                <c:pt idx="5607">
                  <c:v>-0.29218699999999997</c:v>
                </c:pt>
                <c:pt idx="5608">
                  <c:v>-0.29843700000000001</c:v>
                </c:pt>
                <c:pt idx="5609">
                  <c:v>-0.28437499999999999</c:v>
                </c:pt>
                <c:pt idx="5610">
                  <c:v>-0.3</c:v>
                </c:pt>
                <c:pt idx="5611">
                  <c:v>-0.296875</c:v>
                </c:pt>
                <c:pt idx="5612">
                  <c:v>-0.30156300000000003</c:v>
                </c:pt>
                <c:pt idx="5613">
                  <c:v>-0.29062500000000002</c:v>
                </c:pt>
                <c:pt idx="5614">
                  <c:v>-0.29062500000000002</c:v>
                </c:pt>
                <c:pt idx="5615">
                  <c:v>-0.29843700000000001</c:v>
                </c:pt>
                <c:pt idx="5616">
                  <c:v>-0.3</c:v>
                </c:pt>
                <c:pt idx="5617">
                  <c:v>-0.30937500000000001</c:v>
                </c:pt>
                <c:pt idx="5618">
                  <c:v>-0.29218699999999997</c:v>
                </c:pt>
                <c:pt idx="5619">
                  <c:v>-0.28593800000000003</c:v>
                </c:pt>
                <c:pt idx="5620">
                  <c:v>-0.296875</c:v>
                </c:pt>
                <c:pt idx="5621">
                  <c:v>-0.28437499999999999</c:v>
                </c:pt>
                <c:pt idx="5622">
                  <c:v>-0.29062500000000002</c:v>
                </c:pt>
                <c:pt idx="5623">
                  <c:v>-0.29843700000000001</c:v>
                </c:pt>
                <c:pt idx="5624">
                  <c:v>-0.28437499999999999</c:v>
                </c:pt>
                <c:pt idx="5625">
                  <c:v>-0.28125</c:v>
                </c:pt>
                <c:pt idx="5626">
                  <c:v>-0.28437499999999999</c:v>
                </c:pt>
                <c:pt idx="5627">
                  <c:v>-0.296875</c:v>
                </c:pt>
                <c:pt idx="5628">
                  <c:v>-0.29375000000000001</c:v>
                </c:pt>
                <c:pt idx="5629">
                  <c:v>-0.30468800000000001</c:v>
                </c:pt>
                <c:pt idx="5630">
                  <c:v>-0.28749999999999998</c:v>
                </c:pt>
                <c:pt idx="5631">
                  <c:v>-0.29531299999999999</c:v>
                </c:pt>
                <c:pt idx="5632">
                  <c:v>-0.30312499999999998</c:v>
                </c:pt>
                <c:pt idx="5633">
                  <c:v>-0.29843700000000001</c:v>
                </c:pt>
                <c:pt idx="5634">
                  <c:v>-0.29531299999999999</c:v>
                </c:pt>
                <c:pt idx="5635">
                  <c:v>-0.28437499999999999</c:v>
                </c:pt>
                <c:pt idx="5636">
                  <c:v>-0.29218699999999997</c:v>
                </c:pt>
                <c:pt idx="5637">
                  <c:v>-0.28749999999999998</c:v>
                </c:pt>
                <c:pt idx="5638">
                  <c:v>-0.28906199999999999</c:v>
                </c:pt>
                <c:pt idx="5639">
                  <c:v>-0.28593800000000003</c:v>
                </c:pt>
                <c:pt idx="5640">
                  <c:v>-0.27968799999999999</c:v>
                </c:pt>
                <c:pt idx="5641">
                  <c:v>-0.27812500000000001</c:v>
                </c:pt>
                <c:pt idx="5642">
                  <c:v>-0.27343800000000001</c:v>
                </c:pt>
                <c:pt idx="5643">
                  <c:v>-0.28593800000000003</c:v>
                </c:pt>
                <c:pt idx="5644">
                  <c:v>-0.26874999999999999</c:v>
                </c:pt>
                <c:pt idx="5645">
                  <c:v>-0.28125</c:v>
                </c:pt>
                <c:pt idx="5646">
                  <c:v>-0.27656199999999997</c:v>
                </c:pt>
                <c:pt idx="5647">
                  <c:v>-0.28437499999999999</c:v>
                </c:pt>
                <c:pt idx="5648">
                  <c:v>-0.28437499999999999</c:v>
                </c:pt>
                <c:pt idx="5649">
                  <c:v>-0.29375000000000001</c:v>
                </c:pt>
                <c:pt idx="5650">
                  <c:v>-0.28437499999999999</c:v>
                </c:pt>
                <c:pt idx="5651">
                  <c:v>-0.28437499999999999</c:v>
                </c:pt>
                <c:pt idx="5652">
                  <c:v>-0.28749999999999998</c:v>
                </c:pt>
                <c:pt idx="5653">
                  <c:v>-0.296875</c:v>
                </c:pt>
                <c:pt idx="5654">
                  <c:v>-0.29218699999999997</c:v>
                </c:pt>
                <c:pt idx="5655">
                  <c:v>-0.29531299999999999</c:v>
                </c:pt>
                <c:pt idx="5656">
                  <c:v>-0.296875</c:v>
                </c:pt>
                <c:pt idx="5657">
                  <c:v>-0.28437499999999999</c:v>
                </c:pt>
                <c:pt idx="5658">
                  <c:v>-0.27812500000000001</c:v>
                </c:pt>
                <c:pt idx="5659">
                  <c:v>-0.28125</c:v>
                </c:pt>
                <c:pt idx="5660">
                  <c:v>-0.265625</c:v>
                </c:pt>
                <c:pt idx="5661">
                  <c:v>-0.28593800000000003</c:v>
                </c:pt>
                <c:pt idx="5662">
                  <c:v>-0.28906199999999999</c:v>
                </c:pt>
                <c:pt idx="5663">
                  <c:v>-0.27812500000000001</c:v>
                </c:pt>
                <c:pt idx="5664">
                  <c:v>-0.27031300000000003</c:v>
                </c:pt>
                <c:pt idx="5665">
                  <c:v>-0.27031300000000003</c:v>
                </c:pt>
                <c:pt idx="5666">
                  <c:v>-0.28125</c:v>
                </c:pt>
                <c:pt idx="5667">
                  <c:v>-0.28749999999999998</c:v>
                </c:pt>
                <c:pt idx="5668">
                  <c:v>-0.28437499999999999</c:v>
                </c:pt>
                <c:pt idx="5669">
                  <c:v>-0.29218699999999997</c:v>
                </c:pt>
                <c:pt idx="5670">
                  <c:v>-0.29218699999999997</c:v>
                </c:pt>
                <c:pt idx="5671">
                  <c:v>-0.28281200000000001</c:v>
                </c:pt>
                <c:pt idx="5672">
                  <c:v>-0.28437499999999999</c:v>
                </c:pt>
                <c:pt idx="5673">
                  <c:v>-0.27812500000000001</c:v>
                </c:pt>
                <c:pt idx="5674">
                  <c:v>-0.28125</c:v>
                </c:pt>
                <c:pt idx="5675">
                  <c:v>-0.27500000000000002</c:v>
                </c:pt>
                <c:pt idx="5676">
                  <c:v>-0.27031300000000003</c:v>
                </c:pt>
                <c:pt idx="5677">
                  <c:v>-0.26718700000000001</c:v>
                </c:pt>
                <c:pt idx="5678">
                  <c:v>-0.27500000000000002</c:v>
                </c:pt>
                <c:pt idx="5679">
                  <c:v>-0.27031300000000003</c:v>
                </c:pt>
                <c:pt idx="5680">
                  <c:v>-0.29218699999999997</c:v>
                </c:pt>
                <c:pt idx="5681">
                  <c:v>-0.28281200000000001</c:v>
                </c:pt>
                <c:pt idx="5682">
                  <c:v>-0.28906199999999999</c:v>
                </c:pt>
                <c:pt idx="5683">
                  <c:v>-0.28749999999999998</c:v>
                </c:pt>
                <c:pt idx="5684">
                  <c:v>-0.27031300000000003</c:v>
                </c:pt>
                <c:pt idx="5685">
                  <c:v>-0.27812500000000001</c:v>
                </c:pt>
                <c:pt idx="5686">
                  <c:v>-0.28749999999999998</c:v>
                </c:pt>
                <c:pt idx="5687">
                  <c:v>-0.28437499999999999</c:v>
                </c:pt>
                <c:pt idx="5688">
                  <c:v>-0.28125</c:v>
                </c:pt>
                <c:pt idx="5689">
                  <c:v>-0.27656199999999997</c:v>
                </c:pt>
                <c:pt idx="5690">
                  <c:v>-0.28906199999999999</c:v>
                </c:pt>
                <c:pt idx="5691">
                  <c:v>-0.28593800000000003</c:v>
                </c:pt>
                <c:pt idx="5692">
                  <c:v>-0.27500000000000002</c:v>
                </c:pt>
                <c:pt idx="5693">
                  <c:v>-0.27656199999999997</c:v>
                </c:pt>
                <c:pt idx="5694">
                  <c:v>-0.27812500000000001</c:v>
                </c:pt>
                <c:pt idx="5695">
                  <c:v>-0.265625</c:v>
                </c:pt>
                <c:pt idx="5696">
                  <c:v>-0.27656199999999997</c:v>
                </c:pt>
                <c:pt idx="5697">
                  <c:v>-0.28281200000000001</c:v>
                </c:pt>
                <c:pt idx="5698">
                  <c:v>-0.26718700000000001</c:v>
                </c:pt>
                <c:pt idx="5699">
                  <c:v>-0.27656199999999997</c:v>
                </c:pt>
                <c:pt idx="5700">
                  <c:v>-0.28749999999999998</c:v>
                </c:pt>
                <c:pt idx="5701">
                  <c:v>-0.28593800000000003</c:v>
                </c:pt>
                <c:pt idx="5702">
                  <c:v>-0.28906199999999999</c:v>
                </c:pt>
                <c:pt idx="5703">
                  <c:v>-0.29218699999999997</c:v>
                </c:pt>
                <c:pt idx="5704">
                  <c:v>-0.28125</c:v>
                </c:pt>
                <c:pt idx="5705">
                  <c:v>-0.27656199999999997</c:v>
                </c:pt>
                <c:pt idx="5706">
                  <c:v>-0.28281200000000001</c:v>
                </c:pt>
                <c:pt idx="5707">
                  <c:v>-0.29531299999999999</c:v>
                </c:pt>
                <c:pt idx="5708">
                  <c:v>-0.28906199999999999</c:v>
                </c:pt>
                <c:pt idx="5709">
                  <c:v>-0.28593800000000003</c:v>
                </c:pt>
                <c:pt idx="5710">
                  <c:v>-0.28593800000000003</c:v>
                </c:pt>
                <c:pt idx="5711">
                  <c:v>-0.28437499999999999</c:v>
                </c:pt>
                <c:pt idx="5712">
                  <c:v>-0.3</c:v>
                </c:pt>
                <c:pt idx="5713">
                  <c:v>-0.30312499999999998</c:v>
                </c:pt>
                <c:pt idx="5714">
                  <c:v>-0.29843700000000001</c:v>
                </c:pt>
                <c:pt idx="5715">
                  <c:v>-0.28749999999999998</c:v>
                </c:pt>
                <c:pt idx="5716">
                  <c:v>-0.28125</c:v>
                </c:pt>
                <c:pt idx="5717">
                  <c:v>-0.27968799999999999</c:v>
                </c:pt>
                <c:pt idx="5718">
                  <c:v>-0.28437499999999999</c:v>
                </c:pt>
                <c:pt idx="5719">
                  <c:v>-0.28281200000000001</c:v>
                </c:pt>
                <c:pt idx="5720">
                  <c:v>-0.28125</c:v>
                </c:pt>
                <c:pt idx="5721">
                  <c:v>-0.26250000000000001</c:v>
                </c:pt>
                <c:pt idx="5722">
                  <c:v>-0.27968799999999999</c:v>
                </c:pt>
                <c:pt idx="5723">
                  <c:v>-0.29218699999999997</c:v>
                </c:pt>
                <c:pt idx="5724">
                  <c:v>-0.28437499999999999</c:v>
                </c:pt>
                <c:pt idx="5725">
                  <c:v>-0.28437499999999999</c:v>
                </c:pt>
                <c:pt idx="5726">
                  <c:v>-0.29531299999999999</c:v>
                </c:pt>
                <c:pt idx="5727">
                  <c:v>-0.27031300000000003</c:v>
                </c:pt>
                <c:pt idx="5728">
                  <c:v>-0.28281200000000001</c:v>
                </c:pt>
                <c:pt idx="5729">
                  <c:v>-0.28593800000000003</c:v>
                </c:pt>
                <c:pt idx="5730">
                  <c:v>-0.28437499999999999</c:v>
                </c:pt>
                <c:pt idx="5731">
                  <c:v>-0.28281200000000001</c:v>
                </c:pt>
                <c:pt idx="5732">
                  <c:v>-0.28437499999999999</c:v>
                </c:pt>
                <c:pt idx="5733">
                  <c:v>-0.26874999999999999</c:v>
                </c:pt>
                <c:pt idx="5734">
                  <c:v>-0.28593800000000003</c:v>
                </c:pt>
                <c:pt idx="5735">
                  <c:v>-0.27812500000000001</c:v>
                </c:pt>
                <c:pt idx="5736">
                  <c:v>-0.296875</c:v>
                </c:pt>
                <c:pt idx="5737">
                  <c:v>-0.27812500000000001</c:v>
                </c:pt>
                <c:pt idx="5738">
                  <c:v>-0.28281200000000001</c:v>
                </c:pt>
                <c:pt idx="5739">
                  <c:v>-0.27656199999999997</c:v>
                </c:pt>
                <c:pt idx="5740">
                  <c:v>-0.29375000000000001</c:v>
                </c:pt>
                <c:pt idx="5741">
                  <c:v>-0.28437499999999999</c:v>
                </c:pt>
                <c:pt idx="5742">
                  <c:v>-0.29375000000000001</c:v>
                </c:pt>
                <c:pt idx="5743">
                  <c:v>-0.29062500000000002</c:v>
                </c:pt>
                <c:pt idx="5744">
                  <c:v>-0.29062500000000002</c:v>
                </c:pt>
                <c:pt idx="5745">
                  <c:v>-0.29062500000000002</c:v>
                </c:pt>
                <c:pt idx="5746">
                  <c:v>-0.28437499999999999</c:v>
                </c:pt>
                <c:pt idx="5747">
                  <c:v>-0.27812500000000001</c:v>
                </c:pt>
                <c:pt idx="5748">
                  <c:v>-0.28125</c:v>
                </c:pt>
                <c:pt idx="5749">
                  <c:v>-0.28437499999999999</c:v>
                </c:pt>
                <c:pt idx="5750">
                  <c:v>-0.27812500000000001</c:v>
                </c:pt>
                <c:pt idx="5751">
                  <c:v>-0.28437499999999999</c:v>
                </c:pt>
                <c:pt idx="5752">
                  <c:v>-0.27812500000000001</c:v>
                </c:pt>
                <c:pt idx="5753">
                  <c:v>-0.29375000000000001</c:v>
                </c:pt>
                <c:pt idx="5754">
                  <c:v>-0.29843700000000001</c:v>
                </c:pt>
                <c:pt idx="5755">
                  <c:v>-0.29218699999999997</c:v>
                </c:pt>
                <c:pt idx="5756">
                  <c:v>-0.28593800000000003</c:v>
                </c:pt>
                <c:pt idx="5757">
                  <c:v>-0.296875</c:v>
                </c:pt>
                <c:pt idx="5758">
                  <c:v>-0.29375000000000001</c:v>
                </c:pt>
                <c:pt idx="5759">
                  <c:v>-0.28593800000000003</c:v>
                </c:pt>
                <c:pt idx="5760">
                  <c:v>-0.28437499999999999</c:v>
                </c:pt>
                <c:pt idx="5761">
                  <c:v>-0.29062500000000002</c:v>
                </c:pt>
                <c:pt idx="5762">
                  <c:v>-0.29531299999999999</c:v>
                </c:pt>
                <c:pt idx="5763">
                  <c:v>-0.296875</c:v>
                </c:pt>
                <c:pt idx="5764">
                  <c:v>-0.3</c:v>
                </c:pt>
                <c:pt idx="5765">
                  <c:v>-0.3</c:v>
                </c:pt>
                <c:pt idx="5766">
                  <c:v>-0.3</c:v>
                </c:pt>
                <c:pt idx="5767">
                  <c:v>-0.29218699999999997</c:v>
                </c:pt>
                <c:pt idx="5768">
                  <c:v>-0.29375000000000001</c:v>
                </c:pt>
                <c:pt idx="5769">
                  <c:v>-0.29062500000000002</c:v>
                </c:pt>
                <c:pt idx="5770">
                  <c:v>-0.28593800000000003</c:v>
                </c:pt>
                <c:pt idx="5771">
                  <c:v>-0.29531299999999999</c:v>
                </c:pt>
                <c:pt idx="5772">
                  <c:v>-0.28593800000000003</c:v>
                </c:pt>
                <c:pt idx="5773">
                  <c:v>-0.28749999999999998</c:v>
                </c:pt>
                <c:pt idx="5774">
                  <c:v>-0.28593800000000003</c:v>
                </c:pt>
                <c:pt idx="5775">
                  <c:v>-0.28906199999999999</c:v>
                </c:pt>
                <c:pt idx="5776">
                  <c:v>-0.28906199999999999</c:v>
                </c:pt>
                <c:pt idx="5777">
                  <c:v>-0.28749999999999998</c:v>
                </c:pt>
                <c:pt idx="5778">
                  <c:v>-0.28437499999999999</c:v>
                </c:pt>
                <c:pt idx="5779">
                  <c:v>-0.29843700000000001</c:v>
                </c:pt>
                <c:pt idx="5780">
                  <c:v>-0.29375000000000001</c:v>
                </c:pt>
                <c:pt idx="5781">
                  <c:v>-0.30156300000000003</c:v>
                </c:pt>
                <c:pt idx="5782">
                  <c:v>-0.29062500000000002</c:v>
                </c:pt>
                <c:pt idx="5783">
                  <c:v>-0.29375000000000001</c:v>
                </c:pt>
                <c:pt idx="5784">
                  <c:v>-0.29843700000000001</c:v>
                </c:pt>
                <c:pt idx="5785">
                  <c:v>-0.27968799999999999</c:v>
                </c:pt>
                <c:pt idx="5786">
                  <c:v>-0.28281200000000001</c:v>
                </c:pt>
                <c:pt idx="5787">
                  <c:v>-0.27500000000000002</c:v>
                </c:pt>
                <c:pt idx="5788">
                  <c:v>-0.27968799999999999</c:v>
                </c:pt>
                <c:pt idx="5789">
                  <c:v>-0.27656199999999997</c:v>
                </c:pt>
                <c:pt idx="5790">
                  <c:v>-0.27968799999999999</c:v>
                </c:pt>
                <c:pt idx="5791">
                  <c:v>-0.28281200000000001</c:v>
                </c:pt>
                <c:pt idx="5792">
                  <c:v>-0.28437499999999999</c:v>
                </c:pt>
                <c:pt idx="5793">
                  <c:v>-0.28906199999999999</c:v>
                </c:pt>
                <c:pt idx="5794">
                  <c:v>-0.28906199999999999</c:v>
                </c:pt>
                <c:pt idx="5795">
                  <c:v>-0.28281200000000001</c:v>
                </c:pt>
                <c:pt idx="5796">
                  <c:v>-0.28593800000000003</c:v>
                </c:pt>
                <c:pt idx="5797">
                  <c:v>-0.28749999999999998</c:v>
                </c:pt>
                <c:pt idx="5798">
                  <c:v>-0.28906199999999999</c:v>
                </c:pt>
                <c:pt idx="5799">
                  <c:v>-0.28593800000000003</c:v>
                </c:pt>
                <c:pt idx="5800">
                  <c:v>-0.28749999999999998</c:v>
                </c:pt>
                <c:pt idx="5801">
                  <c:v>-0.26874999999999999</c:v>
                </c:pt>
                <c:pt idx="5802">
                  <c:v>-0.27343800000000001</c:v>
                </c:pt>
                <c:pt idx="5803">
                  <c:v>-0.28593800000000003</c:v>
                </c:pt>
                <c:pt idx="5804">
                  <c:v>-0.29375000000000001</c:v>
                </c:pt>
                <c:pt idx="5805">
                  <c:v>-0.27812500000000001</c:v>
                </c:pt>
                <c:pt idx="5806">
                  <c:v>-0.27500000000000002</c:v>
                </c:pt>
                <c:pt idx="5807">
                  <c:v>-0.27500000000000002</c:v>
                </c:pt>
                <c:pt idx="5808">
                  <c:v>-0.28906199999999999</c:v>
                </c:pt>
                <c:pt idx="5809">
                  <c:v>-0.28281200000000001</c:v>
                </c:pt>
                <c:pt idx="5810">
                  <c:v>-0.296875</c:v>
                </c:pt>
                <c:pt idx="5811">
                  <c:v>-0.27812500000000001</c:v>
                </c:pt>
                <c:pt idx="5812">
                  <c:v>-0.27500000000000002</c:v>
                </c:pt>
                <c:pt idx="5813">
                  <c:v>-0.27500000000000002</c:v>
                </c:pt>
                <c:pt idx="5814">
                  <c:v>-0.27656199999999997</c:v>
                </c:pt>
                <c:pt idx="5815">
                  <c:v>-0.28437499999999999</c:v>
                </c:pt>
                <c:pt idx="5816">
                  <c:v>-0.28281200000000001</c:v>
                </c:pt>
                <c:pt idx="5817">
                  <c:v>-0.27656199999999997</c:v>
                </c:pt>
                <c:pt idx="5818">
                  <c:v>-0.27031300000000003</c:v>
                </c:pt>
                <c:pt idx="5819">
                  <c:v>-0.27968799999999999</c:v>
                </c:pt>
                <c:pt idx="5820">
                  <c:v>-0.27343800000000001</c:v>
                </c:pt>
                <c:pt idx="5821">
                  <c:v>-0.27968799999999999</c:v>
                </c:pt>
                <c:pt idx="5822">
                  <c:v>-0.27968799999999999</c:v>
                </c:pt>
                <c:pt idx="5823">
                  <c:v>-0.27500000000000002</c:v>
                </c:pt>
                <c:pt idx="5824">
                  <c:v>-0.28281200000000001</c:v>
                </c:pt>
                <c:pt idx="5825">
                  <c:v>-0.27031300000000003</c:v>
                </c:pt>
                <c:pt idx="5826">
                  <c:v>-0.29062500000000002</c:v>
                </c:pt>
                <c:pt idx="5827">
                  <c:v>-0.29531299999999999</c:v>
                </c:pt>
                <c:pt idx="5828">
                  <c:v>-0.28281200000000001</c:v>
                </c:pt>
                <c:pt idx="5829">
                  <c:v>-0.28281200000000001</c:v>
                </c:pt>
                <c:pt idx="5830">
                  <c:v>-0.27500000000000002</c:v>
                </c:pt>
                <c:pt idx="5831">
                  <c:v>-0.28125</c:v>
                </c:pt>
                <c:pt idx="5832">
                  <c:v>-0.29531299999999999</c:v>
                </c:pt>
                <c:pt idx="5833">
                  <c:v>-0.28281200000000001</c:v>
                </c:pt>
                <c:pt idx="5834">
                  <c:v>-0.27656199999999997</c:v>
                </c:pt>
                <c:pt idx="5835">
                  <c:v>-0.28749999999999998</c:v>
                </c:pt>
                <c:pt idx="5836">
                  <c:v>-0.27968799999999999</c:v>
                </c:pt>
                <c:pt idx="5837">
                  <c:v>-0.28906199999999999</c:v>
                </c:pt>
                <c:pt idx="5838">
                  <c:v>-0.28749999999999998</c:v>
                </c:pt>
                <c:pt idx="5839">
                  <c:v>-0.29062500000000002</c:v>
                </c:pt>
                <c:pt idx="5840">
                  <c:v>-0.28749999999999998</c:v>
                </c:pt>
                <c:pt idx="5841">
                  <c:v>-0.296875</c:v>
                </c:pt>
                <c:pt idx="5842">
                  <c:v>-0.28125</c:v>
                </c:pt>
                <c:pt idx="5843">
                  <c:v>-0.27500000000000002</c:v>
                </c:pt>
                <c:pt idx="5844">
                  <c:v>-0.265625</c:v>
                </c:pt>
                <c:pt idx="5845">
                  <c:v>-0.27968799999999999</c:v>
                </c:pt>
                <c:pt idx="5846">
                  <c:v>-0.27031300000000003</c:v>
                </c:pt>
                <c:pt idx="5847">
                  <c:v>-0.28593800000000003</c:v>
                </c:pt>
                <c:pt idx="5848">
                  <c:v>-0.26093699999999997</c:v>
                </c:pt>
                <c:pt idx="5849">
                  <c:v>-0.27812500000000001</c:v>
                </c:pt>
                <c:pt idx="5850">
                  <c:v>-0.27500000000000002</c:v>
                </c:pt>
                <c:pt idx="5851">
                  <c:v>-0.26874999999999999</c:v>
                </c:pt>
                <c:pt idx="5852">
                  <c:v>-0.28125</c:v>
                </c:pt>
                <c:pt idx="5853">
                  <c:v>-0.28906199999999999</c:v>
                </c:pt>
                <c:pt idx="5854">
                  <c:v>-0.28125</c:v>
                </c:pt>
                <c:pt idx="5855">
                  <c:v>-0.27656199999999997</c:v>
                </c:pt>
                <c:pt idx="5856">
                  <c:v>-0.28593800000000003</c:v>
                </c:pt>
                <c:pt idx="5857">
                  <c:v>-0.26718700000000001</c:v>
                </c:pt>
                <c:pt idx="5858">
                  <c:v>-0.265625</c:v>
                </c:pt>
                <c:pt idx="5859">
                  <c:v>-0.28125</c:v>
                </c:pt>
                <c:pt idx="5860">
                  <c:v>-0.27812500000000001</c:v>
                </c:pt>
                <c:pt idx="5861">
                  <c:v>-0.27812500000000001</c:v>
                </c:pt>
                <c:pt idx="5862">
                  <c:v>-0.27656199999999997</c:v>
                </c:pt>
                <c:pt idx="5863">
                  <c:v>-0.27812500000000001</c:v>
                </c:pt>
                <c:pt idx="5864">
                  <c:v>-0.28749999999999998</c:v>
                </c:pt>
                <c:pt idx="5865">
                  <c:v>-0.28437499999999999</c:v>
                </c:pt>
                <c:pt idx="5866">
                  <c:v>-0.29062500000000002</c:v>
                </c:pt>
                <c:pt idx="5867">
                  <c:v>-0.28593800000000003</c:v>
                </c:pt>
                <c:pt idx="5868">
                  <c:v>-0.27500000000000002</c:v>
                </c:pt>
                <c:pt idx="5869">
                  <c:v>-0.28125</c:v>
                </c:pt>
                <c:pt idx="5870">
                  <c:v>-0.29218699999999997</c:v>
                </c:pt>
                <c:pt idx="5871">
                  <c:v>-0.27812500000000001</c:v>
                </c:pt>
                <c:pt idx="5872">
                  <c:v>-0.27812500000000001</c:v>
                </c:pt>
                <c:pt idx="5873">
                  <c:v>-0.27656199999999997</c:v>
                </c:pt>
                <c:pt idx="5874">
                  <c:v>-0.27812500000000001</c:v>
                </c:pt>
                <c:pt idx="5875">
                  <c:v>-0.27343800000000001</c:v>
                </c:pt>
                <c:pt idx="5876">
                  <c:v>-0.28281200000000001</c:v>
                </c:pt>
                <c:pt idx="5877">
                  <c:v>-0.27500000000000002</c:v>
                </c:pt>
                <c:pt idx="5878">
                  <c:v>-0.26406299999999999</c:v>
                </c:pt>
                <c:pt idx="5879">
                  <c:v>-0.28125</c:v>
                </c:pt>
                <c:pt idx="5880">
                  <c:v>-0.28281200000000001</c:v>
                </c:pt>
                <c:pt idx="5881">
                  <c:v>-0.28281200000000001</c:v>
                </c:pt>
                <c:pt idx="5882">
                  <c:v>-0.27812500000000001</c:v>
                </c:pt>
                <c:pt idx="5883">
                  <c:v>-0.28437499999999999</c:v>
                </c:pt>
                <c:pt idx="5884">
                  <c:v>-0.28437499999999999</c:v>
                </c:pt>
                <c:pt idx="5885">
                  <c:v>-0.29062500000000002</c:v>
                </c:pt>
                <c:pt idx="5886">
                  <c:v>-0.28125</c:v>
                </c:pt>
                <c:pt idx="5887">
                  <c:v>-0.27656199999999997</c:v>
                </c:pt>
                <c:pt idx="5888">
                  <c:v>-0.3</c:v>
                </c:pt>
                <c:pt idx="5889">
                  <c:v>-0.28125</c:v>
                </c:pt>
                <c:pt idx="5890">
                  <c:v>-0.28906199999999999</c:v>
                </c:pt>
                <c:pt idx="5891">
                  <c:v>-0.28749999999999998</c:v>
                </c:pt>
                <c:pt idx="5892">
                  <c:v>-0.28749999999999998</c:v>
                </c:pt>
                <c:pt idx="5893">
                  <c:v>-0.29218699999999997</c:v>
                </c:pt>
                <c:pt idx="5894">
                  <c:v>-0.28749999999999998</c:v>
                </c:pt>
                <c:pt idx="5895">
                  <c:v>-0.28281200000000001</c:v>
                </c:pt>
                <c:pt idx="5896">
                  <c:v>-0.28281200000000001</c:v>
                </c:pt>
                <c:pt idx="5897">
                  <c:v>-0.29062500000000002</c:v>
                </c:pt>
                <c:pt idx="5898">
                  <c:v>-0.28125</c:v>
                </c:pt>
                <c:pt idx="5899">
                  <c:v>-0.29375000000000001</c:v>
                </c:pt>
                <c:pt idx="5900">
                  <c:v>-0.28749999999999998</c:v>
                </c:pt>
                <c:pt idx="5901">
                  <c:v>-0.28593800000000003</c:v>
                </c:pt>
                <c:pt idx="5902">
                  <c:v>-0.27968799999999999</c:v>
                </c:pt>
                <c:pt idx="5903">
                  <c:v>-0.27656199999999997</c:v>
                </c:pt>
                <c:pt idx="5904">
                  <c:v>-0.27812500000000001</c:v>
                </c:pt>
                <c:pt idx="5905">
                  <c:v>-0.296875</c:v>
                </c:pt>
                <c:pt idx="5906">
                  <c:v>-0.29375000000000001</c:v>
                </c:pt>
                <c:pt idx="5907">
                  <c:v>-0.28906199999999999</c:v>
                </c:pt>
                <c:pt idx="5908">
                  <c:v>-0.28749999999999998</c:v>
                </c:pt>
                <c:pt idx="5909">
                  <c:v>-0.27968799999999999</c:v>
                </c:pt>
                <c:pt idx="5910">
                  <c:v>-0.27968799999999999</c:v>
                </c:pt>
                <c:pt idx="5911">
                  <c:v>-0.29062500000000002</c:v>
                </c:pt>
                <c:pt idx="5912">
                  <c:v>-0.28437499999999999</c:v>
                </c:pt>
                <c:pt idx="5913">
                  <c:v>-0.27812500000000001</c:v>
                </c:pt>
                <c:pt idx="5914">
                  <c:v>-0.26874999999999999</c:v>
                </c:pt>
                <c:pt idx="5915">
                  <c:v>-0.28125</c:v>
                </c:pt>
                <c:pt idx="5916">
                  <c:v>-0.28281200000000001</c:v>
                </c:pt>
                <c:pt idx="5917">
                  <c:v>-0.29531299999999999</c:v>
                </c:pt>
                <c:pt idx="5918">
                  <c:v>-0.28437499999999999</c:v>
                </c:pt>
                <c:pt idx="5919">
                  <c:v>-0.27812500000000001</c:v>
                </c:pt>
                <c:pt idx="5920">
                  <c:v>-0.28593800000000003</c:v>
                </c:pt>
                <c:pt idx="5921">
                  <c:v>-0.28281200000000001</c:v>
                </c:pt>
                <c:pt idx="5922">
                  <c:v>-0.27031300000000003</c:v>
                </c:pt>
                <c:pt idx="5923">
                  <c:v>-0.28125</c:v>
                </c:pt>
                <c:pt idx="5924">
                  <c:v>-0.28593800000000003</c:v>
                </c:pt>
                <c:pt idx="5925">
                  <c:v>-0.29062500000000002</c:v>
                </c:pt>
                <c:pt idx="5926">
                  <c:v>-0.28437499999999999</c:v>
                </c:pt>
                <c:pt idx="5927">
                  <c:v>-0.28749999999999998</c:v>
                </c:pt>
                <c:pt idx="5928">
                  <c:v>-0.27656199999999997</c:v>
                </c:pt>
                <c:pt idx="5929">
                  <c:v>-0.28906199999999999</c:v>
                </c:pt>
                <c:pt idx="5930">
                  <c:v>-0.28906199999999999</c:v>
                </c:pt>
                <c:pt idx="5931">
                  <c:v>-0.27343800000000001</c:v>
                </c:pt>
                <c:pt idx="5932">
                  <c:v>-0.28593800000000003</c:v>
                </c:pt>
                <c:pt idx="5933">
                  <c:v>-0.27656199999999997</c:v>
                </c:pt>
                <c:pt idx="5934">
                  <c:v>-0.28281200000000001</c:v>
                </c:pt>
                <c:pt idx="5935">
                  <c:v>-0.28125</c:v>
                </c:pt>
                <c:pt idx="5936">
                  <c:v>-0.28593800000000003</c:v>
                </c:pt>
                <c:pt idx="5937">
                  <c:v>-0.28906199999999999</c:v>
                </c:pt>
                <c:pt idx="5938">
                  <c:v>-0.28593800000000003</c:v>
                </c:pt>
                <c:pt idx="5939">
                  <c:v>-0.28125</c:v>
                </c:pt>
                <c:pt idx="5940">
                  <c:v>-0.27968799999999999</c:v>
                </c:pt>
                <c:pt idx="5941">
                  <c:v>-0.27656199999999997</c:v>
                </c:pt>
                <c:pt idx="5942">
                  <c:v>-0.28749999999999998</c:v>
                </c:pt>
                <c:pt idx="5943">
                  <c:v>-0.26093699999999997</c:v>
                </c:pt>
                <c:pt idx="5944">
                  <c:v>-0.26718700000000001</c:v>
                </c:pt>
                <c:pt idx="5945">
                  <c:v>-0.27968799999999999</c:v>
                </c:pt>
                <c:pt idx="5946">
                  <c:v>-0.28437499999999999</c:v>
                </c:pt>
                <c:pt idx="5947">
                  <c:v>-0.26406299999999999</c:v>
                </c:pt>
                <c:pt idx="5948">
                  <c:v>-0.265625</c:v>
                </c:pt>
                <c:pt idx="5949">
                  <c:v>-0.28437499999999999</c:v>
                </c:pt>
                <c:pt idx="5950">
                  <c:v>-0.28281200000000001</c:v>
                </c:pt>
                <c:pt idx="5951">
                  <c:v>-0.27500000000000002</c:v>
                </c:pt>
                <c:pt idx="5952">
                  <c:v>-0.27656199999999997</c:v>
                </c:pt>
                <c:pt idx="5953">
                  <c:v>-0.27500000000000002</c:v>
                </c:pt>
                <c:pt idx="5954">
                  <c:v>-0.28281200000000001</c:v>
                </c:pt>
                <c:pt idx="5955">
                  <c:v>-0.28125</c:v>
                </c:pt>
                <c:pt idx="5956">
                  <c:v>-0.29062500000000002</c:v>
                </c:pt>
                <c:pt idx="5957">
                  <c:v>-0.27968799999999999</c:v>
                </c:pt>
                <c:pt idx="5958">
                  <c:v>-0.28125</c:v>
                </c:pt>
                <c:pt idx="5959">
                  <c:v>-0.29375000000000001</c:v>
                </c:pt>
                <c:pt idx="5960">
                  <c:v>-0.28749999999999998</c:v>
                </c:pt>
                <c:pt idx="5961">
                  <c:v>-0.29375000000000001</c:v>
                </c:pt>
                <c:pt idx="5962">
                  <c:v>-0.30156300000000003</c:v>
                </c:pt>
                <c:pt idx="5963">
                  <c:v>-0.29218699999999997</c:v>
                </c:pt>
                <c:pt idx="5964">
                  <c:v>-0.30312499999999998</c:v>
                </c:pt>
                <c:pt idx="5965">
                  <c:v>-0.28749999999999998</c:v>
                </c:pt>
                <c:pt idx="5966">
                  <c:v>-0.28281200000000001</c:v>
                </c:pt>
                <c:pt idx="5967">
                  <c:v>-0.29062500000000002</c:v>
                </c:pt>
                <c:pt idx="5968">
                  <c:v>-0.27968799999999999</c:v>
                </c:pt>
                <c:pt idx="5969">
                  <c:v>-0.28593800000000003</c:v>
                </c:pt>
                <c:pt idx="5970">
                  <c:v>-0.27656199999999997</c:v>
                </c:pt>
                <c:pt idx="5971">
                  <c:v>-0.26406299999999999</c:v>
                </c:pt>
                <c:pt idx="5972">
                  <c:v>-0.28593800000000003</c:v>
                </c:pt>
                <c:pt idx="5973">
                  <c:v>-0.27656199999999997</c:v>
                </c:pt>
                <c:pt idx="5974">
                  <c:v>-0.28125</c:v>
                </c:pt>
                <c:pt idx="5975">
                  <c:v>-0.27812500000000001</c:v>
                </c:pt>
                <c:pt idx="5976">
                  <c:v>-0.27343800000000001</c:v>
                </c:pt>
                <c:pt idx="5977">
                  <c:v>-0.26718700000000001</c:v>
                </c:pt>
                <c:pt idx="5978">
                  <c:v>-0.28281200000000001</c:v>
                </c:pt>
                <c:pt idx="5979">
                  <c:v>-0.28593800000000003</c:v>
                </c:pt>
                <c:pt idx="5980">
                  <c:v>-0.29062500000000002</c:v>
                </c:pt>
                <c:pt idx="5981">
                  <c:v>-0.28125</c:v>
                </c:pt>
                <c:pt idx="5982">
                  <c:v>-0.28437499999999999</c:v>
                </c:pt>
                <c:pt idx="5983">
                  <c:v>-0.27343800000000001</c:v>
                </c:pt>
                <c:pt idx="5984">
                  <c:v>-0.27812500000000001</c:v>
                </c:pt>
                <c:pt idx="5985">
                  <c:v>-0.28749999999999998</c:v>
                </c:pt>
                <c:pt idx="5986">
                  <c:v>-0.28281200000000001</c:v>
                </c:pt>
                <c:pt idx="5987">
                  <c:v>-0.27656199999999997</c:v>
                </c:pt>
                <c:pt idx="5988">
                  <c:v>-0.28593800000000003</c:v>
                </c:pt>
                <c:pt idx="5989">
                  <c:v>-0.27343800000000001</c:v>
                </c:pt>
                <c:pt idx="5990">
                  <c:v>-0.27656199999999997</c:v>
                </c:pt>
                <c:pt idx="5991">
                  <c:v>-0.28125</c:v>
                </c:pt>
                <c:pt idx="5992">
                  <c:v>-0.28437499999999999</c:v>
                </c:pt>
                <c:pt idx="5993">
                  <c:v>-0.27500000000000002</c:v>
                </c:pt>
                <c:pt idx="5994">
                  <c:v>-0.26093699999999997</c:v>
                </c:pt>
                <c:pt idx="5995">
                  <c:v>-0.26250000000000001</c:v>
                </c:pt>
                <c:pt idx="5996">
                  <c:v>-0.28437499999999999</c:v>
                </c:pt>
                <c:pt idx="5997">
                  <c:v>-0.29062500000000002</c:v>
                </c:pt>
                <c:pt idx="5998">
                  <c:v>-0.27812500000000001</c:v>
                </c:pt>
                <c:pt idx="5999">
                  <c:v>-0.28437499999999999</c:v>
                </c:pt>
                <c:pt idx="6000">
                  <c:v>-0.25937500000000002</c:v>
                </c:pt>
                <c:pt idx="6001">
                  <c:v>-0.265625</c:v>
                </c:pt>
                <c:pt idx="6002">
                  <c:v>-0.28125</c:v>
                </c:pt>
                <c:pt idx="6003">
                  <c:v>-0.28437499999999999</c:v>
                </c:pt>
                <c:pt idx="6004">
                  <c:v>-0.28749999999999998</c:v>
                </c:pt>
                <c:pt idx="6005">
                  <c:v>-0.28593800000000003</c:v>
                </c:pt>
                <c:pt idx="6006">
                  <c:v>-0.28906199999999999</c:v>
                </c:pt>
                <c:pt idx="6007">
                  <c:v>-0.29531299999999999</c:v>
                </c:pt>
                <c:pt idx="6008">
                  <c:v>-0.29218699999999997</c:v>
                </c:pt>
                <c:pt idx="6009">
                  <c:v>-0.296875</c:v>
                </c:pt>
                <c:pt idx="6010">
                  <c:v>-0.29218699999999997</c:v>
                </c:pt>
                <c:pt idx="6011">
                  <c:v>-0.29531299999999999</c:v>
                </c:pt>
                <c:pt idx="6012">
                  <c:v>-0.296875</c:v>
                </c:pt>
                <c:pt idx="6013">
                  <c:v>-0.28906199999999999</c:v>
                </c:pt>
                <c:pt idx="6014">
                  <c:v>-0.29531299999999999</c:v>
                </c:pt>
                <c:pt idx="6015">
                  <c:v>-0.27656199999999997</c:v>
                </c:pt>
                <c:pt idx="6016">
                  <c:v>-0.29218699999999997</c:v>
                </c:pt>
                <c:pt idx="6017">
                  <c:v>-0.29375000000000001</c:v>
                </c:pt>
                <c:pt idx="6018">
                  <c:v>-0.29375000000000001</c:v>
                </c:pt>
                <c:pt idx="6019">
                  <c:v>-0.29062500000000002</c:v>
                </c:pt>
                <c:pt idx="6020">
                  <c:v>-0.28593800000000003</c:v>
                </c:pt>
                <c:pt idx="6021">
                  <c:v>-0.296875</c:v>
                </c:pt>
                <c:pt idx="6022">
                  <c:v>-0.30156300000000003</c:v>
                </c:pt>
                <c:pt idx="6023">
                  <c:v>-0.29531299999999999</c:v>
                </c:pt>
                <c:pt idx="6024">
                  <c:v>-0.29218699999999997</c:v>
                </c:pt>
                <c:pt idx="6025">
                  <c:v>-0.29062500000000002</c:v>
                </c:pt>
                <c:pt idx="6026">
                  <c:v>-0.27500000000000002</c:v>
                </c:pt>
                <c:pt idx="6027">
                  <c:v>-0.296875</c:v>
                </c:pt>
                <c:pt idx="6028">
                  <c:v>-0.29062500000000002</c:v>
                </c:pt>
                <c:pt idx="6029">
                  <c:v>-0.28437499999999999</c:v>
                </c:pt>
                <c:pt idx="6030">
                  <c:v>-0.29375000000000001</c:v>
                </c:pt>
                <c:pt idx="6031">
                  <c:v>-0.29062500000000002</c:v>
                </c:pt>
                <c:pt idx="6032">
                  <c:v>-0.27656199999999997</c:v>
                </c:pt>
                <c:pt idx="6033">
                  <c:v>-0.29218699999999997</c:v>
                </c:pt>
                <c:pt idx="6034">
                  <c:v>-0.27968799999999999</c:v>
                </c:pt>
                <c:pt idx="6035">
                  <c:v>-0.26718700000000001</c:v>
                </c:pt>
                <c:pt idx="6036">
                  <c:v>-0.28749999999999998</c:v>
                </c:pt>
                <c:pt idx="6037">
                  <c:v>-0.28593800000000003</c:v>
                </c:pt>
                <c:pt idx="6038">
                  <c:v>-0.28125</c:v>
                </c:pt>
                <c:pt idx="6039">
                  <c:v>-0.28125</c:v>
                </c:pt>
                <c:pt idx="6040">
                  <c:v>-0.29062500000000002</c:v>
                </c:pt>
                <c:pt idx="6041">
                  <c:v>-0.28749999999999998</c:v>
                </c:pt>
                <c:pt idx="6042">
                  <c:v>-0.28593800000000003</c:v>
                </c:pt>
                <c:pt idx="6043">
                  <c:v>-0.28749999999999998</c:v>
                </c:pt>
                <c:pt idx="6044">
                  <c:v>-0.27968799999999999</c:v>
                </c:pt>
                <c:pt idx="6045">
                  <c:v>-0.28593800000000003</c:v>
                </c:pt>
                <c:pt idx="6046">
                  <c:v>-0.28125</c:v>
                </c:pt>
                <c:pt idx="6047">
                  <c:v>-0.28906199999999999</c:v>
                </c:pt>
                <c:pt idx="6048">
                  <c:v>-0.28125</c:v>
                </c:pt>
                <c:pt idx="6049">
                  <c:v>-0.28749999999999998</c:v>
                </c:pt>
                <c:pt idx="6050">
                  <c:v>-0.28593800000000003</c:v>
                </c:pt>
                <c:pt idx="6051">
                  <c:v>-0.27968799999999999</c:v>
                </c:pt>
                <c:pt idx="6052">
                  <c:v>-0.28593800000000003</c:v>
                </c:pt>
                <c:pt idx="6053">
                  <c:v>-0.28593800000000003</c:v>
                </c:pt>
                <c:pt idx="6054">
                  <c:v>-0.29218699999999997</c:v>
                </c:pt>
                <c:pt idx="6055">
                  <c:v>-0.28906199999999999</c:v>
                </c:pt>
                <c:pt idx="6056">
                  <c:v>-0.26874999999999999</c:v>
                </c:pt>
                <c:pt idx="6057">
                  <c:v>-0.27812500000000001</c:v>
                </c:pt>
                <c:pt idx="6058">
                  <c:v>-0.29375000000000001</c:v>
                </c:pt>
                <c:pt idx="6059">
                  <c:v>-0.27968799999999999</c:v>
                </c:pt>
                <c:pt idx="6060">
                  <c:v>-0.27968799999999999</c:v>
                </c:pt>
                <c:pt idx="6061">
                  <c:v>-0.27968799999999999</c:v>
                </c:pt>
                <c:pt idx="6062">
                  <c:v>-0.28281200000000001</c:v>
                </c:pt>
                <c:pt idx="6063">
                  <c:v>-0.28125</c:v>
                </c:pt>
                <c:pt idx="6064">
                  <c:v>-0.28906199999999999</c:v>
                </c:pt>
                <c:pt idx="6065">
                  <c:v>-0.28593800000000003</c:v>
                </c:pt>
                <c:pt idx="6066">
                  <c:v>-0.28593800000000003</c:v>
                </c:pt>
                <c:pt idx="6067">
                  <c:v>-0.28281200000000001</c:v>
                </c:pt>
                <c:pt idx="6068">
                  <c:v>-0.28749999999999998</c:v>
                </c:pt>
                <c:pt idx="6069">
                  <c:v>-0.28125</c:v>
                </c:pt>
                <c:pt idx="6070">
                  <c:v>-0.28437499999999999</c:v>
                </c:pt>
                <c:pt idx="6071">
                  <c:v>-0.28906199999999999</c:v>
                </c:pt>
                <c:pt idx="6072">
                  <c:v>-0.28906199999999999</c:v>
                </c:pt>
                <c:pt idx="6073">
                  <c:v>-0.27656199999999997</c:v>
                </c:pt>
                <c:pt idx="6074">
                  <c:v>-0.26874999999999999</c:v>
                </c:pt>
                <c:pt idx="6075">
                  <c:v>-0.26874999999999999</c:v>
                </c:pt>
                <c:pt idx="6076">
                  <c:v>-0.27656199999999997</c:v>
                </c:pt>
                <c:pt idx="6077">
                  <c:v>-0.28125</c:v>
                </c:pt>
                <c:pt idx="6078">
                  <c:v>-0.29218699999999997</c:v>
                </c:pt>
                <c:pt idx="6079">
                  <c:v>-0.28906199999999999</c:v>
                </c:pt>
                <c:pt idx="6080">
                  <c:v>-0.29062500000000002</c:v>
                </c:pt>
                <c:pt idx="6081">
                  <c:v>-0.29375000000000001</c:v>
                </c:pt>
                <c:pt idx="6082">
                  <c:v>-0.29843700000000001</c:v>
                </c:pt>
                <c:pt idx="6083">
                  <c:v>-0.30312499999999998</c:v>
                </c:pt>
                <c:pt idx="6084">
                  <c:v>-0.28906199999999999</c:v>
                </c:pt>
                <c:pt idx="6085">
                  <c:v>-0.29062500000000002</c:v>
                </c:pt>
                <c:pt idx="6086">
                  <c:v>-0.28906199999999999</c:v>
                </c:pt>
                <c:pt idx="6087">
                  <c:v>-0.29218699999999997</c:v>
                </c:pt>
                <c:pt idx="6088">
                  <c:v>-0.28906199999999999</c:v>
                </c:pt>
                <c:pt idx="6089">
                  <c:v>-0.29062500000000002</c:v>
                </c:pt>
                <c:pt idx="6090">
                  <c:v>-0.296875</c:v>
                </c:pt>
                <c:pt idx="6091">
                  <c:v>-0.29375000000000001</c:v>
                </c:pt>
                <c:pt idx="6092">
                  <c:v>-0.29218699999999997</c:v>
                </c:pt>
                <c:pt idx="6093">
                  <c:v>-0.296875</c:v>
                </c:pt>
                <c:pt idx="6094">
                  <c:v>-0.30781199999999997</c:v>
                </c:pt>
                <c:pt idx="6095">
                  <c:v>-0.30781199999999997</c:v>
                </c:pt>
                <c:pt idx="6096">
                  <c:v>-0.29218699999999997</c:v>
                </c:pt>
                <c:pt idx="6097">
                  <c:v>-0.30468800000000001</c:v>
                </c:pt>
                <c:pt idx="6098">
                  <c:v>-0.3</c:v>
                </c:pt>
                <c:pt idx="6099">
                  <c:v>-0.29062500000000002</c:v>
                </c:pt>
                <c:pt idx="6100">
                  <c:v>-0.29062500000000002</c:v>
                </c:pt>
                <c:pt idx="6101">
                  <c:v>-0.29375000000000001</c:v>
                </c:pt>
                <c:pt idx="6102">
                  <c:v>-0.29843700000000001</c:v>
                </c:pt>
                <c:pt idx="6103">
                  <c:v>-0.29062500000000002</c:v>
                </c:pt>
                <c:pt idx="6104">
                  <c:v>-0.28749999999999998</c:v>
                </c:pt>
                <c:pt idx="6105">
                  <c:v>-0.29531299999999999</c:v>
                </c:pt>
                <c:pt idx="6106">
                  <c:v>-0.27812500000000001</c:v>
                </c:pt>
                <c:pt idx="6107">
                  <c:v>-0.26250000000000001</c:v>
                </c:pt>
                <c:pt idx="6108">
                  <c:v>-0.28593800000000003</c:v>
                </c:pt>
                <c:pt idx="6109">
                  <c:v>-0.28906199999999999</c:v>
                </c:pt>
                <c:pt idx="6110">
                  <c:v>-0.28906199999999999</c:v>
                </c:pt>
                <c:pt idx="6111">
                  <c:v>-0.29218699999999997</c:v>
                </c:pt>
                <c:pt idx="6112">
                  <c:v>-0.30468800000000001</c:v>
                </c:pt>
                <c:pt idx="6113">
                  <c:v>-0.28125</c:v>
                </c:pt>
                <c:pt idx="6114">
                  <c:v>-0.29218699999999997</c:v>
                </c:pt>
                <c:pt idx="6115">
                  <c:v>-0.296875</c:v>
                </c:pt>
                <c:pt idx="6116">
                  <c:v>-0.3</c:v>
                </c:pt>
                <c:pt idx="6117">
                  <c:v>-0.30156300000000003</c:v>
                </c:pt>
                <c:pt idx="6118">
                  <c:v>-0.29375000000000001</c:v>
                </c:pt>
                <c:pt idx="6119">
                  <c:v>-0.28906199999999999</c:v>
                </c:pt>
                <c:pt idx="6120">
                  <c:v>-0.29375000000000001</c:v>
                </c:pt>
                <c:pt idx="6121">
                  <c:v>-0.27968799999999999</c:v>
                </c:pt>
                <c:pt idx="6122">
                  <c:v>-0.28437499999999999</c:v>
                </c:pt>
                <c:pt idx="6123">
                  <c:v>-0.28125</c:v>
                </c:pt>
                <c:pt idx="6124">
                  <c:v>-0.296875</c:v>
                </c:pt>
                <c:pt idx="6125">
                  <c:v>-0.27656199999999997</c:v>
                </c:pt>
                <c:pt idx="6126">
                  <c:v>-0.28281200000000001</c:v>
                </c:pt>
                <c:pt idx="6127">
                  <c:v>-0.28906199999999999</c:v>
                </c:pt>
                <c:pt idx="6128">
                  <c:v>-0.28125</c:v>
                </c:pt>
                <c:pt idx="6129">
                  <c:v>-0.27812500000000001</c:v>
                </c:pt>
                <c:pt idx="6130">
                  <c:v>-0.28906199999999999</c:v>
                </c:pt>
                <c:pt idx="6131">
                  <c:v>-0.28281200000000001</c:v>
                </c:pt>
                <c:pt idx="6132">
                  <c:v>-0.29062500000000002</c:v>
                </c:pt>
                <c:pt idx="6133">
                  <c:v>-0.29062500000000002</c:v>
                </c:pt>
                <c:pt idx="6134">
                  <c:v>-0.29062500000000002</c:v>
                </c:pt>
                <c:pt idx="6135">
                  <c:v>-0.27500000000000002</c:v>
                </c:pt>
                <c:pt idx="6136">
                  <c:v>-0.28437499999999999</c:v>
                </c:pt>
                <c:pt idx="6137">
                  <c:v>-0.27968799999999999</c:v>
                </c:pt>
                <c:pt idx="6138">
                  <c:v>-0.28593800000000003</c:v>
                </c:pt>
                <c:pt idx="6139">
                  <c:v>-0.28593800000000003</c:v>
                </c:pt>
                <c:pt idx="6140">
                  <c:v>-0.296875</c:v>
                </c:pt>
                <c:pt idx="6141">
                  <c:v>-0.29531299999999999</c:v>
                </c:pt>
                <c:pt idx="6142">
                  <c:v>-0.29062500000000002</c:v>
                </c:pt>
                <c:pt idx="6143">
                  <c:v>-0.28906199999999999</c:v>
                </c:pt>
                <c:pt idx="6144">
                  <c:v>-0.27656199999999997</c:v>
                </c:pt>
                <c:pt idx="6145">
                  <c:v>-0.27812500000000001</c:v>
                </c:pt>
                <c:pt idx="6146">
                  <c:v>-0.28593800000000003</c:v>
                </c:pt>
                <c:pt idx="6147">
                  <c:v>-0.28125</c:v>
                </c:pt>
                <c:pt idx="6148">
                  <c:v>-0.27343800000000001</c:v>
                </c:pt>
                <c:pt idx="6149">
                  <c:v>-0.27656199999999997</c:v>
                </c:pt>
                <c:pt idx="6150">
                  <c:v>-0.27968799999999999</c:v>
                </c:pt>
                <c:pt idx="6151">
                  <c:v>-0.29062500000000002</c:v>
                </c:pt>
                <c:pt idx="6152">
                  <c:v>-0.28281200000000001</c:v>
                </c:pt>
                <c:pt idx="6153">
                  <c:v>7.8125E-2</c:v>
                </c:pt>
                <c:pt idx="6154">
                  <c:v>-0.67343699999999995</c:v>
                </c:pt>
                <c:pt idx="6155">
                  <c:v>-0.60312500000000002</c:v>
                </c:pt>
                <c:pt idx="6156">
                  <c:v>2.6437499999999998</c:v>
                </c:pt>
                <c:pt idx="6157">
                  <c:v>-4.0812499999999998</c:v>
                </c:pt>
                <c:pt idx="6158">
                  <c:v>2.1124999999999998</c:v>
                </c:pt>
                <c:pt idx="6159">
                  <c:v>6.0875000000000004</c:v>
                </c:pt>
                <c:pt idx="6160">
                  <c:v>5.6937499999999996</c:v>
                </c:pt>
                <c:pt idx="6161">
                  <c:v>5.7031200000000002</c:v>
                </c:pt>
                <c:pt idx="6162">
                  <c:v>5.6906299999999996</c:v>
                </c:pt>
                <c:pt idx="6163">
                  <c:v>5.6968800000000002</c:v>
                </c:pt>
                <c:pt idx="6164">
                  <c:v>5.7046900000000003</c:v>
                </c:pt>
                <c:pt idx="6165">
                  <c:v>5.6937499999999996</c:v>
                </c:pt>
                <c:pt idx="6166">
                  <c:v>5.7</c:v>
                </c:pt>
                <c:pt idx="6167">
                  <c:v>5.7</c:v>
                </c:pt>
                <c:pt idx="6168">
                  <c:v>5.68438</c:v>
                </c:pt>
                <c:pt idx="6169">
                  <c:v>5.6921900000000001</c:v>
                </c:pt>
                <c:pt idx="6170">
                  <c:v>5.6906299999999996</c:v>
                </c:pt>
                <c:pt idx="6171">
                  <c:v>5.6984399999999997</c:v>
                </c:pt>
                <c:pt idx="6172">
                  <c:v>5.6828099999999999</c:v>
                </c:pt>
                <c:pt idx="6173">
                  <c:v>-6.6078099999999997</c:v>
                </c:pt>
                <c:pt idx="6174">
                  <c:v>-14.4953</c:v>
                </c:pt>
                <c:pt idx="6175">
                  <c:v>-14.510899999999999</c:v>
                </c:pt>
                <c:pt idx="6176">
                  <c:v>-14.515599999999999</c:v>
                </c:pt>
                <c:pt idx="6177">
                  <c:v>-14.510899999999999</c:v>
                </c:pt>
                <c:pt idx="6178">
                  <c:v>-4.2546900000000001</c:v>
                </c:pt>
                <c:pt idx="6179">
                  <c:v>5.6640600000000001</c:v>
                </c:pt>
                <c:pt idx="6180">
                  <c:v>5.6718799999999998</c:v>
                </c:pt>
                <c:pt idx="6181">
                  <c:v>5.4578100000000003</c:v>
                </c:pt>
                <c:pt idx="6182">
                  <c:v>3.1078100000000002</c:v>
                </c:pt>
                <c:pt idx="6183">
                  <c:v>5.6859400000000004</c:v>
                </c:pt>
                <c:pt idx="6184">
                  <c:v>5.6859400000000004</c:v>
                </c:pt>
                <c:pt idx="6185">
                  <c:v>5.68438</c:v>
                </c:pt>
                <c:pt idx="6186">
                  <c:v>5.68438</c:v>
                </c:pt>
                <c:pt idx="6187">
                  <c:v>5.6812500000000004</c:v>
                </c:pt>
                <c:pt idx="6188">
                  <c:v>5.6890599999999996</c:v>
                </c:pt>
                <c:pt idx="6189">
                  <c:v>5.6906299999999996</c:v>
                </c:pt>
                <c:pt idx="6190">
                  <c:v>5.6890599999999996</c:v>
                </c:pt>
                <c:pt idx="6191">
                  <c:v>5.6937499999999996</c:v>
                </c:pt>
                <c:pt idx="6192">
                  <c:v>5.6984399999999997</c:v>
                </c:pt>
                <c:pt idx="6193">
                  <c:v>5.6984399999999997</c:v>
                </c:pt>
                <c:pt idx="6194">
                  <c:v>5.6890599999999996</c:v>
                </c:pt>
                <c:pt idx="6195">
                  <c:v>5.6937499999999996</c:v>
                </c:pt>
                <c:pt idx="6196">
                  <c:v>5.7078100000000003</c:v>
                </c:pt>
                <c:pt idx="6197">
                  <c:v>5.7031200000000002</c:v>
                </c:pt>
                <c:pt idx="6198">
                  <c:v>5.6921900000000001</c:v>
                </c:pt>
                <c:pt idx="6199">
                  <c:v>5.6890599999999996</c:v>
                </c:pt>
                <c:pt idx="6200">
                  <c:v>5.6921900000000001</c:v>
                </c:pt>
                <c:pt idx="6201">
                  <c:v>5.6875</c:v>
                </c:pt>
                <c:pt idx="6202">
                  <c:v>5.6859400000000004</c:v>
                </c:pt>
                <c:pt idx="6203">
                  <c:v>5.6875</c:v>
                </c:pt>
                <c:pt idx="6204">
                  <c:v>5.6890599999999996</c:v>
                </c:pt>
                <c:pt idx="6205">
                  <c:v>5.6937499999999996</c:v>
                </c:pt>
                <c:pt idx="6206">
                  <c:v>5.6859400000000004</c:v>
                </c:pt>
                <c:pt idx="6207">
                  <c:v>5.68438</c:v>
                </c:pt>
                <c:pt idx="6208">
                  <c:v>5.6859400000000004</c:v>
                </c:pt>
                <c:pt idx="6209">
                  <c:v>5.6749999999999998</c:v>
                </c:pt>
                <c:pt idx="6210">
                  <c:v>5.6859400000000004</c:v>
                </c:pt>
                <c:pt idx="6211">
                  <c:v>5.6890599999999996</c:v>
                </c:pt>
                <c:pt idx="6212">
                  <c:v>5.6906299999999996</c:v>
                </c:pt>
                <c:pt idx="6213">
                  <c:v>5.6984399999999997</c:v>
                </c:pt>
                <c:pt idx="6214">
                  <c:v>5.6984399999999997</c:v>
                </c:pt>
                <c:pt idx="6215">
                  <c:v>5.6921900000000001</c:v>
                </c:pt>
                <c:pt idx="6216">
                  <c:v>5.6937499999999996</c:v>
                </c:pt>
                <c:pt idx="6217">
                  <c:v>5.6906299999999996</c:v>
                </c:pt>
                <c:pt idx="6218">
                  <c:v>5.6875</c:v>
                </c:pt>
                <c:pt idx="6219">
                  <c:v>5.6890599999999996</c:v>
                </c:pt>
                <c:pt idx="6220">
                  <c:v>5.6968800000000002</c:v>
                </c:pt>
                <c:pt idx="6221">
                  <c:v>5.6890599999999996</c:v>
                </c:pt>
                <c:pt idx="6222">
                  <c:v>5.6859400000000004</c:v>
                </c:pt>
                <c:pt idx="6223">
                  <c:v>5.7031200000000002</c:v>
                </c:pt>
                <c:pt idx="6224">
                  <c:v>5.6968800000000002</c:v>
                </c:pt>
                <c:pt idx="6225">
                  <c:v>5.6937499999999996</c:v>
                </c:pt>
                <c:pt idx="6226">
                  <c:v>5.6968800000000002</c:v>
                </c:pt>
                <c:pt idx="6227">
                  <c:v>5.6968800000000002</c:v>
                </c:pt>
                <c:pt idx="6228">
                  <c:v>5.7046900000000003</c:v>
                </c:pt>
                <c:pt idx="6229">
                  <c:v>5.6937499999999996</c:v>
                </c:pt>
                <c:pt idx="6230">
                  <c:v>5.7046900000000003</c:v>
                </c:pt>
                <c:pt idx="6231">
                  <c:v>5.7140599999999999</c:v>
                </c:pt>
                <c:pt idx="6232">
                  <c:v>5.7031200000000002</c:v>
                </c:pt>
                <c:pt idx="6233">
                  <c:v>5.6984399999999997</c:v>
                </c:pt>
                <c:pt idx="6234">
                  <c:v>5.6906299999999996</c:v>
                </c:pt>
                <c:pt idx="6235">
                  <c:v>5.6875</c:v>
                </c:pt>
                <c:pt idx="6236">
                  <c:v>5.7</c:v>
                </c:pt>
                <c:pt idx="6237">
                  <c:v>5.6937499999999996</c:v>
                </c:pt>
                <c:pt idx="6238">
                  <c:v>5.6968800000000002</c:v>
                </c:pt>
                <c:pt idx="6239">
                  <c:v>5.6937499999999996</c:v>
                </c:pt>
                <c:pt idx="6240">
                  <c:v>5.6984399999999997</c:v>
                </c:pt>
                <c:pt idx="6241">
                  <c:v>5.68438</c:v>
                </c:pt>
                <c:pt idx="6242">
                  <c:v>5.6875</c:v>
                </c:pt>
                <c:pt idx="6243">
                  <c:v>5.6937499999999996</c:v>
                </c:pt>
                <c:pt idx="6244">
                  <c:v>5.6984399999999997</c:v>
                </c:pt>
                <c:pt idx="6245">
                  <c:v>5.6906299999999996</c:v>
                </c:pt>
                <c:pt idx="6246">
                  <c:v>5.6796899999999999</c:v>
                </c:pt>
                <c:pt idx="6247">
                  <c:v>5.7093800000000003</c:v>
                </c:pt>
                <c:pt idx="6248">
                  <c:v>5.7</c:v>
                </c:pt>
                <c:pt idx="6249">
                  <c:v>5.6812500000000004</c:v>
                </c:pt>
                <c:pt idx="6250">
                  <c:v>5.6968800000000002</c:v>
                </c:pt>
                <c:pt idx="6251">
                  <c:v>5.7</c:v>
                </c:pt>
                <c:pt idx="6252">
                  <c:v>5.7031200000000002</c:v>
                </c:pt>
                <c:pt idx="6253">
                  <c:v>5.6906299999999996</c:v>
                </c:pt>
                <c:pt idx="6254">
                  <c:v>5.6875</c:v>
                </c:pt>
                <c:pt idx="6255">
                  <c:v>5.6890599999999996</c:v>
                </c:pt>
                <c:pt idx="6256">
                  <c:v>5.6937499999999996</c:v>
                </c:pt>
                <c:pt idx="6257">
                  <c:v>5.6921900000000001</c:v>
                </c:pt>
                <c:pt idx="6258">
                  <c:v>5.6921900000000001</c:v>
                </c:pt>
                <c:pt idx="6259">
                  <c:v>5.7</c:v>
                </c:pt>
                <c:pt idx="6260">
                  <c:v>5.6859400000000004</c:v>
                </c:pt>
                <c:pt idx="6261">
                  <c:v>5.7015599999999997</c:v>
                </c:pt>
                <c:pt idx="6262">
                  <c:v>5.6812500000000004</c:v>
                </c:pt>
                <c:pt idx="6263">
                  <c:v>5.6734400000000003</c:v>
                </c:pt>
                <c:pt idx="6264">
                  <c:v>5.68438</c:v>
                </c:pt>
                <c:pt idx="6265">
                  <c:v>5.6937499999999996</c:v>
                </c:pt>
                <c:pt idx="6266">
                  <c:v>5.6718799999999998</c:v>
                </c:pt>
                <c:pt idx="6267">
                  <c:v>5.6890599999999996</c:v>
                </c:pt>
                <c:pt idx="6268">
                  <c:v>5.6875</c:v>
                </c:pt>
                <c:pt idx="6269">
                  <c:v>5.68438</c:v>
                </c:pt>
                <c:pt idx="6270">
                  <c:v>5.68438</c:v>
                </c:pt>
                <c:pt idx="6271">
                  <c:v>5.6812500000000004</c:v>
                </c:pt>
                <c:pt idx="6272">
                  <c:v>5.6796899999999999</c:v>
                </c:pt>
                <c:pt idx="6273">
                  <c:v>5.6859400000000004</c:v>
                </c:pt>
                <c:pt idx="6274">
                  <c:v>5.6781300000000003</c:v>
                </c:pt>
                <c:pt idx="6275">
                  <c:v>5.6921900000000001</c:v>
                </c:pt>
                <c:pt idx="6276">
                  <c:v>5.6875</c:v>
                </c:pt>
                <c:pt idx="6277">
                  <c:v>5.6781300000000003</c:v>
                </c:pt>
                <c:pt idx="6278">
                  <c:v>5.68438</c:v>
                </c:pt>
                <c:pt idx="6279">
                  <c:v>5.6828099999999999</c:v>
                </c:pt>
                <c:pt idx="6280">
                  <c:v>5.6828099999999999</c:v>
                </c:pt>
                <c:pt idx="6281">
                  <c:v>5.6718799999999998</c:v>
                </c:pt>
                <c:pt idx="6282">
                  <c:v>5.6703099999999997</c:v>
                </c:pt>
                <c:pt idx="6283">
                  <c:v>5.6781300000000003</c:v>
                </c:pt>
                <c:pt idx="6284">
                  <c:v>5.6765600000000003</c:v>
                </c:pt>
                <c:pt idx="6285">
                  <c:v>5.6796899999999999</c:v>
                </c:pt>
                <c:pt idx="6286">
                  <c:v>5.68438</c:v>
                </c:pt>
                <c:pt idx="6287">
                  <c:v>5.6781300000000003</c:v>
                </c:pt>
                <c:pt idx="6288">
                  <c:v>5.68438</c:v>
                </c:pt>
                <c:pt idx="6289">
                  <c:v>5.6890599999999996</c:v>
                </c:pt>
                <c:pt idx="6290">
                  <c:v>5.6890599999999996</c:v>
                </c:pt>
                <c:pt idx="6291">
                  <c:v>5.6812500000000004</c:v>
                </c:pt>
                <c:pt idx="6292">
                  <c:v>5.6749999999999998</c:v>
                </c:pt>
                <c:pt idx="6293">
                  <c:v>5.6968800000000002</c:v>
                </c:pt>
                <c:pt idx="6294">
                  <c:v>5.6937499999999996</c:v>
                </c:pt>
                <c:pt idx="6295">
                  <c:v>5.6984399999999997</c:v>
                </c:pt>
                <c:pt idx="6296">
                  <c:v>5.6921900000000001</c:v>
                </c:pt>
                <c:pt idx="6297">
                  <c:v>5.6906299999999996</c:v>
                </c:pt>
                <c:pt idx="6298">
                  <c:v>5.6859400000000004</c:v>
                </c:pt>
                <c:pt idx="6299">
                  <c:v>5.6781300000000003</c:v>
                </c:pt>
                <c:pt idx="6300">
                  <c:v>5.6828099999999999</c:v>
                </c:pt>
                <c:pt idx="6301">
                  <c:v>5.6781300000000003</c:v>
                </c:pt>
                <c:pt idx="6302">
                  <c:v>5.6812500000000004</c:v>
                </c:pt>
                <c:pt idx="6303">
                  <c:v>5.6703099999999997</c:v>
                </c:pt>
                <c:pt idx="6304">
                  <c:v>5.6812500000000004</c:v>
                </c:pt>
                <c:pt idx="6305">
                  <c:v>5.6749999999999998</c:v>
                </c:pt>
                <c:pt idx="6306">
                  <c:v>5.6765600000000003</c:v>
                </c:pt>
                <c:pt idx="6307">
                  <c:v>5.6640600000000001</c:v>
                </c:pt>
                <c:pt idx="6308">
                  <c:v>5.6828099999999999</c:v>
                </c:pt>
                <c:pt idx="6309">
                  <c:v>5.68438</c:v>
                </c:pt>
                <c:pt idx="6310">
                  <c:v>5.6859400000000004</c:v>
                </c:pt>
                <c:pt idx="6311">
                  <c:v>5.6968800000000002</c:v>
                </c:pt>
                <c:pt idx="6312">
                  <c:v>5.6781300000000003</c:v>
                </c:pt>
                <c:pt idx="6313">
                  <c:v>5.6718799999999998</c:v>
                </c:pt>
                <c:pt idx="6314">
                  <c:v>5.7984400000000003</c:v>
                </c:pt>
                <c:pt idx="6315">
                  <c:v>5.7593800000000002</c:v>
                </c:pt>
                <c:pt idx="6316">
                  <c:v>5.9562499999999998</c:v>
                </c:pt>
                <c:pt idx="6317">
                  <c:v>5.7203099999999996</c:v>
                </c:pt>
                <c:pt idx="6318">
                  <c:v>5.7125000000000004</c:v>
                </c:pt>
                <c:pt idx="6319">
                  <c:v>5.7140599999999999</c:v>
                </c:pt>
                <c:pt idx="6320">
                  <c:v>5.7</c:v>
                </c:pt>
                <c:pt idx="6321">
                  <c:v>5.7062499999999998</c:v>
                </c:pt>
                <c:pt idx="6322">
                  <c:v>5.6968800000000002</c:v>
                </c:pt>
                <c:pt idx="6323">
                  <c:v>5.7</c:v>
                </c:pt>
                <c:pt idx="6324">
                  <c:v>5.6875</c:v>
                </c:pt>
                <c:pt idx="6325">
                  <c:v>5.6828099999999999</c:v>
                </c:pt>
                <c:pt idx="6326">
                  <c:v>5.68438</c:v>
                </c:pt>
                <c:pt idx="6327">
                  <c:v>5.6906299999999996</c:v>
                </c:pt>
                <c:pt idx="6328">
                  <c:v>5.6906299999999996</c:v>
                </c:pt>
                <c:pt idx="6329">
                  <c:v>5.6921900000000001</c:v>
                </c:pt>
                <c:pt idx="6330">
                  <c:v>5.7046900000000003</c:v>
                </c:pt>
                <c:pt idx="6331">
                  <c:v>5.6890599999999996</c:v>
                </c:pt>
                <c:pt idx="6332">
                  <c:v>5.6968800000000002</c:v>
                </c:pt>
                <c:pt idx="6333">
                  <c:v>5.6937499999999996</c:v>
                </c:pt>
                <c:pt idx="6334">
                  <c:v>5.6906299999999996</c:v>
                </c:pt>
                <c:pt idx="6335">
                  <c:v>5.6859400000000004</c:v>
                </c:pt>
                <c:pt idx="6336">
                  <c:v>5.6906299999999996</c:v>
                </c:pt>
                <c:pt idx="6337">
                  <c:v>5.6468800000000003</c:v>
                </c:pt>
                <c:pt idx="6338">
                  <c:v>5.7</c:v>
                </c:pt>
                <c:pt idx="6339">
                  <c:v>5.6890599999999996</c:v>
                </c:pt>
                <c:pt idx="6340">
                  <c:v>5.6765600000000003</c:v>
                </c:pt>
                <c:pt idx="6341">
                  <c:v>5.6828099999999999</c:v>
                </c:pt>
                <c:pt idx="6342">
                  <c:v>5.6703099999999997</c:v>
                </c:pt>
                <c:pt idx="6343">
                  <c:v>5.6718799999999998</c:v>
                </c:pt>
                <c:pt idx="6344">
                  <c:v>4.9953099999999999</c:v>
                </c:pt>
                <c:pt idx="6345">
                  <c:v>5.6875</c:v>
                </c:pt>
                <c:pt idx="6346">
                  <c:v>5.68438</c:v>
                </c:pt>
                <c:pt idx="6347">
                  <c:v>5.6875</c:v>
                </c:pt>
                <c:pt idx="6348">
                  <c:v>5.6796899999999999</c:v>
                </c:pt>
                <c:pt idx="6349">
                  <c:v>5.6937499999999996</c:v>
                </c:pt>
                <c:pt idx="6350">
                  <c:v>5.7</c:v>
                </c:pt>
                <c:pt idx="6351">
                  <c:v>5.6749999999999998</c:v>
                </c:pt>
                <c:pt idx="6352">
                  <c:v>5.6796899999999999</c:v>
                </c:pt>
                <c:pt idx="6353">
                  <c:v>5.6828099999999999</c:v>
                </c:pt>
                <c:pt idx="6354">
                  <c:v>5.6984399999999997</c:v>
                </c:pt>
                <c:pt idx="6355">
                  <c:v>5.6796899999999999</c:v>
                </c:pt>
                <c:pt idx="6356">
                  <c:v>5.6671899999999997</c:v>
                </c:pt>
                <c:pt idx="6357">
                  <c:v>5.6796899999999999</c:v>
                </c:pt>
                <c:pt idx="6358">
                  <c:v>5.6890599999999996</c:v>
                </c:pt>
                <c:pt idx="6359">
                  <c:v>5.6828099999999999</c:v>
                </c:pt>
                <c:pt idx="6360">
                  <c:v>5.6796899999999999</c:v>
                </c:pt>
                <c:pt idx="6361">
                  <c:v>4.1234400000000004</c:v>
                </c:pt>
                <c:pt idx="6362">
                  <c:v>5.375</c:v>
                </c:pt>
                <c:pt idx="6363">
                  <c:v>5.6421900000000003</c:v>
                </c:pt>
                <c:pt idx="6364">
                  <c:v>5.7437500000000004</c:v>
                </c:pt>
                <c:pt idx="6365">
                  <c:v>5.9609399999999999</c:v>
                </c:pt>
                <c:pt idx="6366">
                  <c:v>13.109400000000001</c:v>
                </c:pt>
                <c:pt idx="6367">
                  <c:v>16.178100000000001</c:v>
                </c:pt>
                <c:pt idx="6368">
                  <c:v>14.018800000000001</c:v>
                </c:pt>
                <c:pt idx="6369">
                  <c:v>12.1828</c:v>
                </c:pt>
                <c:pt idx="6370">
                  <c:v>11.8734</c:v>
                </c:pt>
                <c:pt idx="6371">
                  <c:v>11.765599999999999</c:v>
                </c:pt>
                <c:pt idx="6372">
                  <c:v>11.729699999999999</c:v>
                </c:pt>
                <c:pt idx="6373">
                  <c:v>11.698399999999999</c:v>
                </c:pt>
                <c:pt idx="6374">
                  <c:v>11.698399999999999</c:v>
                </c:pt>
                <c:pt idx="6375">
                  <c:v>11.6922</c:v>
                </c:pt>
                <c:pt idx="6376">
                  <c:v>11.671900000000001</c:v>
                </c:pt>
                <c:pt idx="6377">
                  <c:v>11.6531</c:v>
                </c:pt>
                <c:pt idx="6378">
                  <c:v>11.65</c:v>
                </c:pt>
                <c:pt idx="6379">
                  <c:v>11.6531</c:v>
                </c:pt>
                <c:pt idx="6380">
                  <c:v>11.643800000000001</c:v>
                </c:pt>
                <c:pt idx="6381">
                  <c:v>11.637499999999999</c:v>
                </c:pt>
                <c:pt idx="6382">
                  <c:v>11.635899999999999</c:v>
                </c:pt>
                <c:pt idx="6383">
                  <c:v>11.640599999999999</c:v>
                </c:pt>
                <c:pt idx="6384">
                  <c:v>11.6469</c:v>
                </c:pt>
                <c:pt idx="6385">
                  <c:v>11.6281</c:v>
                </c:pt>
                <c:pt idx="6386">
                  <c:v>11.6188</c:v>
                </c:pt>
                <c:pt idx="6387">
                  <c:v>11.625</c:v>
                </c:pt>
                <c:pt idx="6388">
                  <c:v>11.6281</c:v>
                </c:pt>
                <c:pt idx="6389">
                  <c:v>11.6313</c:v>
                </c:pt>
                <c:pt idx="6390">
                  <c:v>11.625</c:v>
                </c:pt>
                <c:pt idx="6391">
                  <c:v>11.6219</c:v>
                </c:pt>
                <c:pt idx="6392">
                  <c:v>11.609400000000001</c:v>
                </c:pt>
                <c:pt idx="6393">
                  <c:v>11.607799999999999</c:v>
                </c:pt>
                <c:pt idx="6394">
                  <c:v>11.6313</c:v>
                </c:pt>
                <c:pt idx="6395">
                  <c:v>11.6188</c:v>
                </c:pt>
                <c:pt idx="6396">
                  <c:v>11.625</c:v>
                </c:pt>
                <c:pt idx="6397">
                  <c:v>11.6172</c:v>
                </c:pt>
                <c:pt idx="6398">
                  <c:v>11.6219</c:v>
                </c:pt>
                <c:pt idx="6399">
                  <c:v>11.601599999999999</c:v>
                </c:pt>
                <c:pt idx="6400">
                  <c:v>11.601599999999999</c:v>
                </c:pt>
                <c:pt idx="6401">
                  <c:v>11.606199999999999</c:v>
                </c:pt>
                <c:pt idx="6402">
                  <c:v>11.6031</c:v>
                </c:pt>
                <c:pt idx="6403">
                  <c:v>11.601599999999999</c:v>
                </c:pt>
                <c:pt idx="6404">
                  <c:v>11.5875</c:v>
                </c:pt>
                <c:pt idx="6405">
                  <c:v>11.5875</c:v>
                </c:pt>
                <c:pt idx="6406">
                  <c:v>11.5953</c:v>
                </c:pt>
                <c:pt idx="6407">
                  <c:v>11.5906</c:v>
                </c:pt>
                <c:pt idx="6408">
                  <c:v>11.5844</c:v>
                </c:pt>
                <c:pt idx="6409">
                  <c:v>11.5969</c:v>
                </c:pt>
                <c:pt idx="6410">
                  <c:v>11.574999999999999</c:v>
                </c:pt>
                <c:pt idx="6411">
                  <c:v>11.5938</c:v>
                </c:pt>
                <c:pt idx="6412">
                  <c:v>11.582800000000001</c:v>
                </c:pt>
                <c:pt idx="6413">
                  <c:v>11.5688</c:v>
                </c:pt>
                <c:pt idx="6414">
                  <c:v>11.578099999999999</c:v>
                </c:pt>
                <c:pt idx="6415">
                  <c:v>11.574999999999999</c:v>
                </c:pt>
                <c:pt idx="6416">
                  <c:v>11.573399999999999</c:v>
                </c:pt>
                <c:pt idx="6417">
                  <c:v>11.582800000000001</c:v>
                </c:pt>
                <c:pt idx="6418">
                  <c:v>11.585900000000001</c:v>
                </c:pt>
                <c:pt idx="6419">
                  <c:v>11.5672</c:v>
                </c:pt>
                <c:pt idx="6420">
                  <c:v>11.5672</c:v>
                </c:pt>
                <c:pt idx="6421">
                  <c:v>11.5547</c:v>
                </c:pt>
                <c:pt idx="6422">
                  <c:v>11.574999999999999</c:v>
                </c:pt>
                <c:pt idx="6423">
                  <c:v>11.5656</c:v>
                </c:pt>
                <c:pt idx="6424">
                  <c:v>11.5656</c:v>
                </c:pt>
                <c:pt idx="6425">
                  <c:v>11.5641</c:v>
                </c:pt>
                <c:pt idx="6426">
                  <c:v>11.5563</c:v>
                </c:pt>
                <c:pt idx="6427">
                  <c:v>11.5547</c:v>
                </c:pt>
                <c:pt idx="6428">
                  <c:v>11.5594</c:v>
                </c:pt>
                <c:pt idx="6429">
                  <c:v>11.551600000000001</c:v>
                </c:pt>
                <c:pt idx="6430">
                  <c:v>11.5547</c:v>
                </c:pt>
                <c:pt idx="6431">
                  <c:v>11.55</c:v>
                </c:pt>
                <c:pt idx="6432">
                  <c:v>11.548400000000001</c:v>
                </c:pt>
                <c:pt idx="6433">
                  <c:v>11.5375</c:v>
                </c:pt>
                <c:pt idx="6434">
                  <c:v>11.5672</c:v>
                </c:pt>
                <c:pt idx="6435">
                  <c:v>11.5297</c:v>
                </c:pt>
                <c:pt idx="6436">
                  <c:v>11.543699999999999</c:v>
                </c:pt>
                <c:pt idx="6437">
                  <c:v>11.542199999999999</c:v>
                </c:pt>
                <c:pt idx="6438">
                  <c:v>11.55</c:v>
                </c:pt>
                <c:pt idx="6439">
                  <c:v>11.548400000000001</c:v>
                </c:pt>
                <c:pt idx="6440">
                  <c:v>11.5406</c:v>
                </c:pt>
                <c:pt idx="6441">
                  <c:v>11.5375</c:v>
                </c:pt>
                <c:pt idx="6442">
                  <c:v>11.5312</c:v>
                </c:pt>
                <c:pt idx="6443">
                  <c:v>11.55</c:v>
                </c:pt>
                <c:pt idx="6444">
                  <c:v>11.5312</c:v>
                </c:pt>
                <c:pt idx="6445">
                  <c:v>11.5328</c:v>
                </c:pt>
                <c:pt idx="6446">
                  <c:v>11.5297</c:v>
                </c:pt>
                <c:pt idx="6447">
                  <c:v>11.525</c:v>
                </c:pt>
                <c:pt idx="6448">
                  <c:v>11.5266</c:v>
                </c:pt>
                <c:pt idx="6449">
                  <c:v>11.523400000000001</c:v>
                </c:pt>
                <c:pt idx="6450">
                  <c:v>11.5297</c:v>
                </c:pt>
                <c:pt idx="6451">
                  <c:v>11.518800000000001</c:v>
                </c:pt>
                <c:pt idx="6452">
                  <c:v>11.525</c:v>
                </c:pt>
                <c:pt idx="6453">
                  <c:v>11.518800000000001</c:v>
                </c:pt>
                <c:pt idx="6454">
                  <c:v>11.517200000000001</c:v>
                </c:pt>
                <c:pt idx="6455">
                  <c:v>11.509399999999999</c:v>
                </c:pt>
                <c:pt idx="6456">
                  <c:v>11.518800000000001</c:v>
                </c:pt>
                <c:pt idx="6457">
                  <c:v>11.518800000000001</c:v>
                </c:pt>
                <c:pt idx="6458">
                  <c:v>11.515599999999999</c:v>
                </c:pt>
                <c:pt idx="6459">
                  <c:v>11.517200000000001</c:v>
                </c:pt>
                <c:pt idx="6460">
                  <c:v>11.514099999999999</c:v>
                </c:pt>
                <c:pt idx="6461">
                  <c:v>11.512499999999999</c:v>
                </c:pt>
                <c:pt idx="6462">
                  <c:v>11.5063</c:v>
                </c:pt>
                <c:pt idx="6463">
                  <c:v>11.512499999999999</c:v>
                </c:pt>
                <c:pt idx="6464">
                  <c:v>11.515599999999999</c:v>
                </c:pt>
                <c:pt idx="6465">
                  <c:v>11.517200000000001</c:v>
                </c:pt>
                <c:pt idx="6466">
                  <c:v>11.512499999999999</c:v>
                </c:pt>
                <c:pt idx="6467">
                  <c:v>11.510899999999999</c:v>
                </c:pt>
                <c:pt idx="6468">
                  <c:v>11.5047</c:v>
                </c:pt>
                <c:pt idx="6469">
                  <c:v>11.512499999999999</c:v>
                </c:pt>
                <c:pt idx="6470">
                  <c:v>11.5063</c:v>
                </c:pt>
                <c:pt idx="6471">
                  <c:v>11.5047</c:v>
                </c:pt>
                <c:pt idx="6472">
                  <c:v>11.514099999999999</c:v>
                </c:pt>
                <c:pt idx="6473">
                  <c:v>11.4969</c:v>
                </c:pt>
                <c:pt idx="6474">
                  <c:v>11.4969</c:v>
                </c:pt>
                <c:pt idx="6475">
                  <c:v>11.5</c:v>
                </c:pt>
                <c:pt idx="6476">
                  <c:v>11.489100000000001</c:v>
                </c:pt>
                <c:pt idx="6477">
                  <c:v>11.5031</c:v>
                </c:pt>
                <c:pt idx="6478">
                  <c:v>11.4781</c:v>
                </c:pt>
                <c:pt idx="6479">
                  <c:v>11.485900000000001</c:v>
                </c:pt>
                <c:pt idx="6480">
                  <c:v>11.4938</c:v>
                </c:pt>
                <c:pt idx="6481">
                  <c:v>11.485900000000001</c:v>
                </c:pt>
                <c:pt idx="6482">
                  <c:v>11.489100000000001</c:v>
                </c:pt>
                <c:pt idx="6483">
                  <c:v>11.485900000000001</c:v>
                </c:pt>
                <c:pt idx="6484">
                  <c:v>11.4938</c:v>
                </c:pt>
                <c:pt idx="6485">
                  <c:v>11.479699999999999</c:v>
                </c:pt>
                <c:pt idx="6486">
                  <c:v>11.4734</c:v>
                </c:pt>
                <c:pt idx="6487">
                  <c:v>11.485900000000001</c:v>
                </c:pt>
                <c:pt idx="6488">
                  <c:v>11.476599999999999</c:v>
                </c:pt>
                <c:pt idx="6489">
                  <c:v>11.4719</c:v>
                </c:pt>
                <c:pt idx="6490">
                  <c:v>11.4719</c:v>
                </c:pt>
                <c:pt idx="6491">
                  <c:v>11.476599999999999</c:v>
                </c:pt>
                <c:pt idx="6492">
                  <c:v>11.476599999999999</c:v>
                </c:pt>
                <c:pt idx="6493">
                  <c:v>11.4938</c:v>
                </c:pt>
                <c:pt idx="6494">
                  <c:v>11.4719</c:v>
                </c:pt>
                <c:pt idx="6495">
                  <c:v>11.4656</c:v>
                </c:pt>
                <c:pt idx="6496">
                  <c:v>11.4781</c:v>
                </c:pt>
                <c:pt idx="6497">
                  <c:v>11.4625</c:v>
                </c:pt>
                <c:pt idx="6498">
                  <c:v>11.4594</c:v>
                </c:pt>
                <c:pt idx="6499">
                  <c:v>11.4641</c:v>
                </c:pt>
                <c:pt idx="6500">
                  <c:v>11.451599999999999</c:v>
                </c:pt>
                <c:pt idx="6501">
                  <c:v>11.456300000000001</c:v>
                </c:pt>
                <c:pt idx="6502">
                  <c:v>11.456300000000001</c:v>
                </c:pt>
                <c:pt idx="6503">
                  <c:v>11.4594</c:v>
                </c:pt>
                <c:pt idx="6504">
                  <c:v>11.4625</c:v>
                </c:pt>
                <c:pt idx="6505">
                  <c:v>11.4625</c:v>
                </c:pt>
                <c:pt idx="6506">
                  <c:v>11.460900000000001</c:v>
                </c:pt>
                <c:pt idx="6507">
                  <c:v>11.4594</c:v>
                </c:pt>
                <c:pt idx="6508">
                  <c:v>11.4438</c:v>
                </c:pt>
                <c:pt idx="6509">
                  <c:v>11.446899999999999</c:v>
                </c:pt>
                <c:pt idx="6510">
                  <c:v>11.457800000000001</c:v>
                </c:pt>
                <c:pt idx="6511">
                  <c:v>11.4422</c:v>
                </c:pt>
                <c:pt idx="6512">
                  <c:v>11.448399999999999</c:v>
                </c:pt>
                <c:pt idx="6513">
                  <c:v>11.4375</c:v>
                </c:pt>
                <c:pt idx="6514">
                  <c:v>11.446899999999999</c:v>
                </c:pt>
                <c:pt idx="6515">
                  <c:v>11.446899999999999</c:v>
                </c:pt>
                <c:pt idx="6516">
                  <c:v>11.4625</c:v>
                </c:pt>
                <c:pt idx="6517">
                  <c:v>11.457800000000001</c:v>
                </c:pt>
                <c:pt idx="6518">
                  <c:v>11.4453</c:v>
                </c:pt>
                <c:pt idx="6519">
                  <c:v>11.454700000000001</c:v>
                </c:pt>
                <c:pt idx="6520">
                  <c:v>11.4375</c:v>
                </c:pt>
                <c:pt idx="6521">
                  <c:v>11.4375</c:v>
                </c:pt>
                <c:pt idx="6522">
                  <c:v>11.4328</c:v>
                </c:pt>
                <c:pt idx="6523">
                  <c:v>11.4375</c:v>
                </c:pt>
                <c:pt idx="6524">
                  <c:v>11.4438</c:v>
                </c:pt>
                <c:pt idx="6525">
                  <c:v>11.4359</c:v>
                </c:pt>
                <c:pt idx="6526">
                  <c:v>11.4406</c:v>
                </c:pt>
                <c:pt idx="6527">
                  <c:v>11.4391</c:v>
                </c:pt>
                <c:pt idx="6528">
                  <c:v>11.4359</c:v>
                </c:pt>
                <c:pt idx="6529">
                  <c:v>11.4375</c:v>
                </c:pt>
                <c:pt idx="6530">
                  <c:v>11.448399999999999</c:v>
                </c:pt>
                <c:pt idx="6531">
                  <c:v>11.4156</c:v>
                </c:pt>
                <c:pt idx="6532">
                  <c:v>11.4297</c:v>
                </c:pt>
                <c:pt idx="6533">
                  <c:v>11.425000000000001</c:v>
                </c:pt>
                <c:pt idx="6534">
                  <c:v>11.423400000000001</c:v>
                </c:pt>
                <c:pt idx="6535">
                  <c:v>11.426600000000001</c:v>
                </c:pt>
                <c:pt idx="6536">
                  <c:v>11.4391</c:v>
                </c:pt>
                <c:pt idx="6537">
                  <c:v>11.4422</c:v>
                </c:pt>
                <c:pt idx="6538">
                  <c:v>11.4438</c:v>
                </c:pt>
                <c:pt idx="6539">
                  <c:v>11.428100000000001</c:v>
                </c:pt>
                <c:pt idx="6540">
                  <c:v>11.425000000000001</c:v>
                </c:pt>
                <c:pt idx="6541">
                  <c:v>11.4328</c:v>
                </c:pt>
                <c:pt idx="6542">
                  <c:v>11.421900000000001</c:v>
                </c:pt>
                <c:pt idx="6543">
                  <c:v>11.4047</c:v>
                </c:pt>
                <c:pt idx="6544">
                  <c:v>11.4328</c:v>
                </c:pt>
                <c:pt idx="6545">
                  <c:v>11.4328</c:v>
                </c:pt>
                <c:pt idx="6546">
                  <c:v>11.4297</c:v>
                </c:pt>
                <c:pt idx="6547">
                  <c:v>11.4297</c:v>
                </c:pt>
                <c:pt idx="6548">
                  <c:v>11.421900000000001</c:v>
                </c:pt>
                <c:pt idx="6549">
                  <c:v>11.423400000000001</c:v>
                </c:pt>
                <c:pt idx="6550">
                  <c:v>11.4156</c:v>
                </c:pt>
                <c:pt idx="6551">
                  <c:v>11.428100000000001</c:v>
                </c:pt>
                <c:pt idx="6552">
                  <c:v>11.418699999999999</c:v>
                </c:pt>
                <c:pt idx="6553">
                  <c:v>11.428100000000001</c:v>
                </c:pt>
                <c:pt idx="6554">
                  <c:v>11.420299999999999</c:v>
                </c:pt>
                <c:pt idx="6555">
                  <c:v>11.426600000000001</c:v>
                </c:pt>
                <c:pt idx="6556">
                  <c:v>11.426600000000001</c:v>
                </c:pt>
                <c:pt idx="6557">
                  <c:v>11.4062</c:v>
                </c:pt>
                <c:pt idx="6558">
                  <c:v>11.414099999999999</c:v>
                </c:pt>
                <c:pt idx="6559">
                  <c:v>11.4297</c:v>
                </c:pt>
                <c:pt idx="6560">
                  <c:v>11.4156</c:v>
                </c:pt>
                <c:pt idx="6561">
                  <c:v>11.4062</c:v>
                </c:pt>
                <c:pt idx="6562">
                  <c:v>11.4125</c:v>
                </c:pt>
                <c:pt idx="6563">
                  <c:v>11.418699999999999</c:v>
                </c:pt>
                <c:pt idx="6564">
                  <c:v>11.423400000000001</c:v>
                </c:pt>
                <c:pt idx="6565">
                  <c:v>11.418699999999999</c:v>
                </c:pt>
                <c:pt idx="6566">
                  <c:v>11.4062</c:v>
                </c:pt>
                <c:pt idx="6567">
                  <c:v>11.4062</c:v>
                </c:pt>
                <c:pt idx="6568">
                  <c:v>11.4047</c:v>
                </c:pt>
                <c:pt idx="6569">
                  <c:v>11.4062</c:v>
                </c:pt>
                <c:pt idx="6570">
                  <c:v>11.4016</c:v>
                </c:pt>
                <c:pt idx="6571">
                  <c:v>11.4078</c:v>
                </c:pt>
                <c:pt idx="6572">
                  <c:v>11.3969</c:v>
                </c:pt>
                <c:pt idx="6573">
                  <c:v>11.3969</c:v>
                </c:pt>
                <c:pt idx="6574">
                  <c:v>11.4078</c:v>
                </c:pt>
                <c:pt idx="6575">
                  <c:v>11.4</c:v>
                </c:pt>
                <c:pt idx="6576">
                  <c:v>11.393800000000001</c:v>
                </c:pt>
                <c:pt idx="6577">
                  <c:v>11.393800000000001</c:v>
                </c:pt>
                <c:pt idx="6578">
                  <c:v>11.392200000000001</c:v>
                </c:pt>
                <c:pt idx="6579">
                  <c:v>11.392200000000001</c:v>
                </c:pt>
                <c:pt idx="6580">
                  <c:v>11.3813</c:v>
                </c:pt>
                <c:pt idx="6581">
                  <c:v>11.3813</c:v>
                </c:pt>
                <c:pt idx="6582">
                  <c:v>11.389099999999999</c:v>
                </c:pt>
                <c:pt idx="6583">
                  <c:v>11.395300000000001</c:v>
                </c:pt>
                <c:pt idx="6584">
                  <c:v>11.389099999999999</c:v>
                </c:pt>
                <c:pt idx="6585">
                  <c:v>11.395300000000001</c:v>
                </c:pt>
                <c:pt idx="6586">
                  <c:v>11.395300000000001</c:v>
                </c:pt>
                <c:pt idx="6587">
                  <c:v>11.395300000000001</c:v>
                </c:pt>
                <c:pt idx="6588">
                  <c:v>11.389099999999999</c:v>
                </c:pt>
                <c:pt idx="6589">
                  <c:v>11.3672</c:v>
                </c:pt>
                <c:pt idx="6590">
                  <c:v>11.3719</c:v>
                </c:pt>
                <c:pt idx="6591">
                  <c:v>11.3781</c:v>
                </c:pt>
                <c:pt idx="6592">
                  <c:v>11.3969</c:v>
                </c:pt>
                <c:pt idx="6593">
                  <c:v>11.392200000000001</c:v>
                </c:pt>
                <c:pt idx="6594">
                  <c:v>11.392200000000001</c:v>
                </c:pt>
                <c:pt idx="6595">
                  <c:v>11.395300000000001</c:v>
                </c:pt>
                <c:pt idx="6596">
                  <c:v>11.3813</c:v>
                </c:pt>
                <c:pt idx="6597">
                  <c:v>11.3766</c:v>
                </c:pt>
                <c:pt idx="6598">
                  <c:v>11.384399999999999</c:v>
                </c:pt>
                <c:pt idx="6599">
                  <c:v>11.3672</c:v>
                </c:pt>
                <c:pt idx="6600">
                  <c:v>11.3813</c:v>
                </c:pt>
                <c:pt idx="6601">
                  <c:v>11.3813</c:v>
                </c:pt>
                <c:pt idx="6602">
                  <c:v>11.3672</c:v>
                </c:pt>
                <c:pt idx="6603">
                  <c:v>11.3797</c:v>
                </c:pt>
                <c:pt idx="6604">
                  <c:v>11.375</c:v>
                </c:pt>
                <c:pt idx="6605">
                  <c:v>11.3813</c:v>
                </c:pt>
                <c:pt idx="6606">
                  <c:v>11.3672</c:v>
                </c:pt>
                <c:pt idx="6607">
                  <c:v>11.365600000000001</c:v>
                </c:pt>
                <c:pt idx="6608">
                  <c:v>11.384399999999999</c:v>
                </c:pt>
                <c:pt idx="6609">
                  <c:v>11.3797</c:v>
                </c:pt>
                <c:pt idx="6610">
                  <c:v>11.365600000000001</c:v>
                </c:pt>
                <c:pt idx="6611">
                  <c:v>11.3703</c:v>
                </c:pt>
                <c:pt idx="6612">
                  <c:v>11.365600000000001</c:v>
                </c:pt>
                <c:pt idx="6613">
                  <c:v>11.3781</c:v>
                </c:pt>
                <c:pt idx="6614">
                  <c:v>11.3672</c:v>
                </c:pt>
                <c:pt idx="6615">
                  <c:v>11.364100000000001</c:v>
                </c:pt>
                <c:pt idx="6616">
                  <c:v>11.375</c:v>
                </c:pt>
                <c:pt idx="6617">
                  <c:v>11.365600000000001</c:v>
                </c:pt>
                <c:pt idx="6618">
                  <c:v>11.390599999999999</c:v>
                </c:pt>
                <c:pt idx="6619">
                  <c:v>11.3719</c:v>
                </c:pt>
                <c:pt idx="6620">
                  <c:v>11.362500000000001</c:v>
                </c:pt>
                <c:pt idx="6621">
                  <c:v>11.3688</c:v>
                </c:pt>
                <c:pt idx="6622">
                  <c:v>11.3719</c:v>
                </c:pt>
                <c:pt idx="6623">
                  <c:v>11.3781</c:v>
                </c:pt>
                <c:pt idx="6624">
                  <c:v>11.356199999999999</c:v>
                </c:pt>
                <c:pt idx="6625">
                  <c:v>11.359400000000001</c:v>
                </c:pt>
                <c:pt idx="6626">
                  <c:v>11.360900000000001</c:v>
                </c:pt>
                <c:pt idx="6627">
                  <c:v>11.3781</c:v>
                </c:pt>
                <c:pt idx="6628">
                  <c:v>11.3766</c:v>
                </c:pt>
                <c:pt idx="6629">
                  <c:v>11.3703</c:v>
                </c:pt>
                <c:pt idx="6630">
                  <c:v>11.3719</c:v>
                </c:pt>
                <c:pt idx="6631">
                  <c:v>11.3688</c:v>
                </c:pt>
                <c:pt idx="6632">
                  <c:v>11.3688</c:v>
                </c:pt>
                <c:pt idx="6633">
                  <c:v>11.362500000000001</c:v>
                </c:pt>
                <c:pt idx="6634">
                  <c:v>11.3734</c:v>
                </c:pt>
                <c:pt idx="6635">
                  <c:v>9.5796899999999994</c:v>
                </c:pt>
                <c:pt idx="6636">
                  <c:v>10.8141</c:v>
                </c:pt>
                <c:pt idx="6637">
                  <c:v>11.357799999999999</c:v>
                </c:pt>
                <c:pt idx="6638">
                  <c:v>11.365600000000001</c:v>
                </c:pt>
                <c:pt idx="6639">
                  <c:v>11.3672</c:v>
                </c:pt>
                <c:pt idx="6640">
                  <c:v>11.359400000000001</c:v>
                </c:pt>
                <c:pt idx="6641">
                  <c:v>11.359400000000001</c:v>
                </c:pt>
                <c:pt idx="6642">
                  <c:v>11.359400000000001</c:v>
                </c:pt>
                <c:pt idx="6643">
                  <c:v>11.357799999999999</c:v>
                </c:pt>
                <c:pt idx="6644">
                  <c:v>11.357799999999999</c:v>
                </c:pt>
                <c:pt idx="6645">
                  <c:v>11.3438</c:v>
                </c:pt>
                <c:pt idx="6646">
                  <c:v>11.3453</c:v>
                </c:pt>
                <c:pt idx="6647">
                  <c:v>11.351599999999999</c:v>
                </c:pt>
                <c:pt idx="6648">
                  <c:v>11.3469</c:v>
                </c:pt>
                <c:pt idx="6649">
                  <c:v>11.351599999999999</c:v>
                </c:pt>
                <c:pt idx="6650">
                  <c:v>11.356199999999999</c:v>
                </c:pt>
                <c:pt idx="6651">
                  <c:v>11.3469</c:v>
                </c:pt>
                <c:pt idx="6652">
                  <c:v>11.354699999999999</c:v>
                </c:pt>
                <c:pt idx="6653">
                  <c:v>11.359400000000001</c:v>
                </c:pt>
                <c:pt idx="6654">
                  <c:v>11.3453</c:v>
                </c:pt>
                <c:pt idx="6655">
                  <c:v>11.3375</c:v>
                </c:pt>
                <c:pt idx="6656">
                  <c:v>11.335900000000001</c:v>
                </c:pt>
                <c:pt idx="6657">
                  <c:v>11.3469</c:v>
                </c:pt>
                <c:pt idx="6658">
                  <c:v>11.3422</c:v>
                </c:pt>
                <c:pt idx="6659">
                  <c:v>11.3531</c:v>
                </c:pt>
                <c:pt idx="6660">
                  <c:v>11.3531</c:v>
                </c:pt>
                <c:pt idx="6661">
                  <c:v>11.3344</c:v>
                </c:pt>
                <c:pt idx="6662">
                  <c:v>11.35</c:v>
                </c:pt>
                <c:pt idx="6663">
                  <c:v>11.356199999999999</c:v>
                </c:pt>
                <c:pt idx="6664">
                  <c:v>11.3531</c:v>
                </c:pt>
                <c:pt idx="6665">
                  <c:v>11.3453</c:v>
                </c:pt>
                <c:pt idx="6666">
                  <c:v>11.3375</c:v>
                </c:pt>
                <c:pt idx="6667">
                  <c:v>11.332800000000001</c:v>
                </c:pt>
                <c:pt idx="6668">
                  <c:v>11.329700000000001</c:v>
                </c:pt>
                <c:pt idx="6669">
                  <c:v>11.328099999999999</c:v>
                </c:pt>
                <c:pt idx="6670">
                  <c:v>11.323399999999999</c:v>
                </c:pt>
                <c:pt idx="6671">
                  <c:v>11.331300000000001</c:v>
                </c:pt>
                <c:pt idx="6672">
                  <c:v>11.3391</c:v>
                </c:pt>
                <c:pt idx="6673">
                  <c:v>11.3375</c:v>
                </c:pt>
                <c:pt idx="6674">
                  <c:v>11.3078</c:v>
                </c:pt>
                <c:pt idx="6675">
                  <c:v>11.3188</c:v>
                </c:pt>
                <c:pt idx="6676">
                  <c:v>11.321899999999999</c:v>
                </c:pt>
                <c:pt idx="6677">
                  <c:v>11.326599999999999</c:v>
                </c:pt>
                <c:pt idx="6678">
                  <c:v>11.328099999999999</c:v>
                </c:pt>
                <c:pt idx="6679">
                  <c:v>11.3375</c:v>
                </c:pt>
                <c:pt idx="6680">
                  <c:v>11.323399999999999</c:v>
                </c:pt>
                <c:pt idx="6681">
                  <c:v>11.331300000000001</c:v>
                </c:pt>
                <c:pt idx="6682">
                  <c:v>11.3375</c:v>
                </c:pt>
                <c:pt idx="6683">
                  <c:v>11.3406</c:v>
                </c:pt>
                <c:pt idx="6684">
                  <c:v>10.6219</c:v>
                </c:pt>
                <c:pt idx="6685">
                  <c:v>10.6234</c:v>
                </c:pt>
                <c:pt idx="6686">
                  <c:v>11.239100000000001</c:v>
                </c:pt>
                <c:pt idx="6687">
                  <c:v>11.3438</c:v>
                </c:pt>
                <c:pt idx="6688">
                  <c:v>11.3344</c:v>
                </c:pt>
                <c:pt idx="6689">
                  <c:v>11.3172</c:v>
                </c:pt>
                <c:pt idx="6690">
                  <c:v>11.3109</c:v>
                </c:pt>
                <c:pt idx="6691">
                  <c:v>11.3078</c:v>
                </c:pt>
                <c:pt idx="6692">
                  <c:v>11.324999999999999</c:v>
                </c:pt>
                <c:pt idx="6693">
                  <c:v>11.329700000000001</c:v>
                </c:pt>
                <c:pt idx="6694">
                  <c:v>11.335900000000001</c:v>
                </c:pt>
                <c:pt idx="6695">
                  <c:v>11.332800000000001</c:v>
                </c:pt>
                <c:pt idx="6696">
                  <c:v>11.332800000000001</c:v>
                </c:pt>
                <c:pt idx="6697">
                  <c:v>11.328099999999999</c:v>
                </c:pt>
                <c:pt idx="6698">
                  <c:v>11.3203</c:v>
                </c:pt>
                <c:pt idx="6699">
                  <c:v>11.326599999999999</c:v>
                </c:pt>
                <c:pt idx="6700">
                  <c:v>11.3172</c:v>
                </c:pt>
                <c:pt idx="6701">
                  <c:v>11.3141</c:v>
                </c:pt>
                <c:pt idx="6702">
                  <c:v>11.329700000000001</c:v>
                </c:pt>
                <c:pt idx="6703">
                  <c:v>10.1313</c:v>
                </c:pt>
                <c:pt idx="6704">
                  <c:v>9.3140599999999996</c:v>
                </c:pt>
                <c:pt idx="6705">
                  <c:v>10.5609</c:v>
                </c:pt>
                <c:pt idx="6706">
                  <c:v>11.329700000000001</c:v>
                </c:pt>
                <c:pt idx="6707">
                  <c:v>11.3156</c:v>
                </c:pt>
                <c:pt idx="6708">
                  <c:v>11.328099999999999</c:v>
                </c:pt>
                <c:pt idx="6709">
                  <c:v>11.3078</c:v>
                </c:pt>
                <c:pt idx="6710">
                  <c:v>11.3109</c:v>
                </c:pt>
                <c:pt idx="6711">
                  <c:v>11.324999999999999</c:v>
                </c:pt>
                <c:pt idx="6712">
                  <c:v>11.321899999999999</c:v>
                </c:pt>
                <c:pt idx="6713">
                  <c:v>11.3047</c:v>
                </c:pt>
                <c:pt idx="6714">
                  <c:v>11.3172</c:v>
                </c:pt>
                <c:pt idx="6715">
                  <c:v>11.3078</c:v>
                </c:pt>
                <c:pt idx="6716">
                  <c:v>11.3188</c:v>
                </c:pt>
                <c:pt idx="6717">
                  <c:v>11.3109</c:v>
                </c:pt>
                <c:pt idx="6718">
                  <c:v>11.303100000000001</c:v>
                </c:pt>
                <c:pt idx="6719">
                  <c:v>11.301600000000001</c:v>
                </c:pt>
                <c:pt idx="6720">
                  <c:v>11.3047</c:v>
                </c:pt>
                <c:pt idx="6721">
                  <c:v>11.3063</c:v>
                </c:pt>
                <c:pt idx="6722">
                  <c:v>11.298400000000001</c:v>
                </c:pt>
                <c:pt idx="6723">
                  <c:v>11.2906</c:v>
                </c:pt>
                <c:pt idx="6724">
                  <c:v>11.292199999999999</c:v>
                </c:pt>
                <c:pt idx="6725">
                  <c:v>11.296900000000001</c:v>
                </c:pt>
                <c:pt idx="6726">
                  <c:v>11.298400000000001</c:v>
                </c:pt>
                <c:pt idx="6727">
                  <c:v>11.295299999999999</c:v>
                </c:pt>
                <c:pt idx="6728">
                  <c:v>11.293699999999999</c:v>
                </c:pt>
                <c:pt idx="6729">
                  <c:v>11.293699999999999</c:v>
                </c:pt>
                <c:pt idx="6730">
                  <c:v>11.298400000000001</c:v>
                </c:pt>
                <c:pt idx="6731">
                  <c:v>11.2828</c:v>
                </c:pt>
                <c:pt idx="6732">
                  <c:v>11.270300000000001</c:v>
                </c:pt>
                <c:pt idx="6733">
                  <c:v>11.275</c:v>
                </c:pt>
                <c:pt idx="6734">
                  <c:v>11.2828</c:v>
                </c:pt>
                <c:pt idx="6735">
                  <c:v>11.2875</c:v>
                </c:pt>
                <c:pt idx="6736">
                  <c:v>11.2812</c:v>
                </c:pt>
                <c:pt idx="6737">
                  <c:v>11.2766</c:v>
                </c:pt>
                <c:pt idx="6738">
                  <c:v>11.295299999999999</c:v>
                </c:pt>
                <c:pt idx="6739">
                  <c:v>11.2812</c:v>
                </c:pt>
                <c:pt idx="6740">
                  <c:v>11.273400000000001</c:v>
                </c:pt>
                <c:pt idx="6741">
                  <c:v>11.2844</c:v>
                </c:pt>
                <c:pt idx="6742">
                  <c:v>11.2797</c:v>
                </c:pt>
                <c:pt idx="6743">
                  <c:v>11.273400000000001</c:v>
                </c:pt>
                <c:pt idx="6744">
                  <c:v>11.2844</c:v>
                </c:pt>
                <c:pt idx="6745">
                  <c:v>11.289099999999999</c:v>
                </c:pt>
                <c:pt idx="6746">
                  <c:v>11.265599999999999</c:v>
                </c:pt>
                <c:pt idx="6747">
                  <c:v>11.2797</c:v>
                </c:pt>
                <c:pt idx="6748">
                  <c:v>11.2719</c:v>
                </c:pt>
                <c:pt idx="6749">
                  <c:v>11.270300000000001</c:v>
                </c:pt>
                <c:pt idx="6750">
                  <c:v>11.2578</c:v>
                </c:pt>
                <c:pt idx="6751">
                  <c:v>11.2531</c:v>
                </c:pt>
                <c:pt idx="6752">
                  <c:v>11.259399999999999</c:v>
                </c:pt>
                <c:pt idx="6753">
                  <c:v>11.2422</c:v>
                </c:pt>
                <c:pt idx="6754">
                  <c:v>11.2531</c:v>
                </c:pt>
                <c:pt idx="6755">
                  <c:v>11.2578</c:v>
                </c:pt>
                <c:pt idx="6756">
                  <c:v>11.2578</c:v>
                </c:pt>
                <c:pt idx="6757">
                  <c:v>11.2484</c:v>
                </c:pt>
                <c:pt idx="6758">
                  <c:v>11.234400000000001</c:v>
                </c:pt>
                <c:pt idx="6759">
                  <c:v>11.2453</c:v>
                </c:pt>
                <c:pt idx="6760">
                  <c:v>11.239100000000001</c:v>
                </c:pt>
                <c:pt idx="6761">
                  <c:v>11.2422</c:v>
                </c:pt>
                <c:pt idx="6762">
                  <c:v>11.2531</c:v>
                </c:pt>
                <c:pt idx="6763">
                  <c:v>11.2453</c:v>
                </c:pt>
                <c:pt idx="6764">
                  <c:v>11.25</c:v>
                </c:pt>
                <c:pt idx="6765">
                  <c:v>11.25</c:v>
                </c:pt>
                <c:pt idx="6766">
                  <c:v>11.2563</c:v>
                </c:pt>
                <c:pt idx="6767">
                  <c:v>11.239100000000001</c:v>
                </c:pt>
                <c:pt idx="6768">
                  <c:v>11.2469</c:v>
                </c:pt>
                <c:pt idx="6769">
                  <c:v>11.2422</c:v>
                </c:pt>
                <c:pt idx="6770">
                  <c:v>11.2516</c:v>
                </c:pt>
                <c:pt idx="6771">
                  <c:v>11.2484</c:v>
                </c:pt>
                <c:pt idx="6772">
                  <c:v>11.2547</c:v>
                </c:pt>
                <c:pt idx="6773">
                  <c:v>11.2484</c:v>
                </c:pt>
                <c:pt idx="6774">
                  <c:v>11.2469</c:v>
                </c:pt>
                <c:pt idx="6775">
                  <c:v>11.2422</c:v>
                </c:pt>
                <c:pt idx="6776">
                  <c:v>11.2531</c:v>
                </c:pt>
                <c:pt idx="6777">
                  <c:v>11.240600000000001</c:v>
                </c:pt>
                <c:pt idx="6778">
                  <c:v>11.2516</c:v>
                </c:pt>
                <c:pt idx="6779">
                  <c:v>11.2469</c:v>
                </c:pt>
                <c:pt idx="6780">
                  <c:v>11.232799999999999</c:v>
                </c:pt>
                <c:pt idx="6781">
                  <c:v>11.231199999999999</c:v>
                </c:pt>
                <c:pt idx="6782">
                  <c:v>11.240600000000001</c:v>
                </c:pt>
                <c:pt idx="6783">
                  <c:v>11.2453</c:v>
                </c:pt>
                <c:pt idx="6784">
                  <c:v>11.234400000000001</c:v>
                </c:pt>
                <c:pt idx="6785">
                  <c:v>11.2547</c:v>
                </c:pt>
                <c:pt idx="6786">
                  <c:v>11.2516</c:v>
                </c:pt>
                <c:pt idx="6787">
                  <c:v>11.2469</c:v>
                </c:pt>
                <c:pt idx="6788">
                  <c:v>11.232799999999999</c:v>
                </c:pt>
                <c:pt idx="6789">
                  <c:v>11.259399999999999</c:v>
                </c:pt>
                <c:pt idx="6790">
                  <c:v>11.2469</c:v>
                </c:pt>
                <c:pt idx="6791">
                  <c:v>11.2453</c:v>
                </c:pt>
                <c:pt idx="6792">
                  <c:v>11.229699999999999</c:v>
                </c:pt>
                <c:pt idx="6793">
                  <c:v>11.225</c:v>
                </c:pt>
                <c:pt idx="6794">
                  <c:v>11.2281</c:v>
                </c:pt>
                <c:pt idx="6795">
                  <c:v>11.235900000000001</c:v>
                </c:pt>
                <c:pt idx="6796">
                  <c:v>11.231199999999999</c:v>
                </c:pt>
                <c:pt idx="6797">
                  <c:v>11.232799999999999</c:v>
                </c:pt>
                <c:pt idx="6798">
                  <c:v>11.2453</c:v>
                </c:pt>
                <c:pt idx="6799">
                  <c:v>11.2422</c:v>
                </c:pt>
                <c:pt idx="6800">
                  <c:v>11.2484</c:v>
                </c:pt>
                <c:pt idx="6801">
                  <c:v>11.2281</c:v>
                </c:pt>
                <c:pt idx="6802">
                  <c:v>11.237500000000001</c:v>
                </c:pt>
                <c:pt idx="6803">
                  <c:v>11.229699999999999</c:v>
                </c:pt>
                <c:pt idx="6804">
                  <c:v>11.234400000000001</c:v>
                </c:pt>
                <c:pt idx="6805">
                  <c:v>11.239100000000001</c:v>
                </c:pt>
                <c:pt idx="6806">
                  <c:v>11.2422</c:v>
                </c:pt>
                <c:pt idx="6807">
                  <c:v>11.25</c:v>
                </c:pt>
                <c:pt idx="6808">
                  <c:v>11.2484</c:v>
                </c:pt>
                <c:pt idx="6809">
                  <c:v>11.2469</c:v>
                </c:pt>
                <c:pt idx="6810">
                  <c:v>11.232799999999999</c:v>
                </c:pt>
                <c:pt idx="6811">
                  <c:v>11.237500000000001</c:v>
                </c:pt>
                <c:pt idx="6812">
                  <c:v>11.231199999999999</c:v>
                </c:pt>
                <c:pt idx="6813">
                  <c:v>11.2516</c:v>
                </c:pt>
                <c:pt idx="6814">
                  <c:v>11.234400000000001</c:v>
                </c:pt>
                <c:pt idx="6815">
                  <c:v>11.240600000000001</c:v>
                </c:pt>
                <c:pt idx="6816">
                  <c:v>11.235900000000001</c:v>
                </c:pt>
                <c:pt idx="6817">
                  <c:v>11.235900000000001</c:v>
                </c:pt>
                <c:pt idx="6818">
                  <c:v>11.232799999999999</c:v>
                </c:pt>
                <c:pt idx="6819">
                  <c:v>11.234400000000001</c:v>
                </c:pt>
                <c:pt idx="6820">
                  <c:v>11.234400000000001</c:v>
                </c:pt>
                <c:pt idx="6821">
                  <c:v>11.237500000000001</c:v>
                </c:pt>
                <c:pt idx="6822">
                  <c:v>11.239100000000001</c:v>
                </c:pt>
                <c:pt idx="6823">
                  <c:v>11.239100000000001</c:v>
                </c:pt>
                <c:pt idx="6824">
                  <c:v>11.2422</c:v>
                </c:pt>
                <c:pt idx="6825">
                  <c:v>11.240600000000001</c:v>
                </c:pt>
                <c:pt idx="6826">
                  <c:v>11.2453</c:v>
                </c:pt>
                <c:pt idx="6827">
                  <c:v>11.2234</c:v>
                </c:pt>
                <c:pt idx="6828">
                  <c:v>11.226599999999999</c:v>
                </c:pt>
                <c:pt idx="6829">
                  <c:v>11.232799999999999</c:v>
                </c:pt>
                <c:pt idx="6830">
                  <c:v>11.234400000000001</c:v>
                </c:pt>
                <c:pt idx="6831">
                  <c:v>11.234400000000001</c:v>
                </c:pt>
                <c:pt idx="6832">
                  <c:v>11.234400000000001</c:v>
                </c:pt>
                <c:pt idx="6833">
                  <c:v>11.234400000000001</c:v>
                </c:pt>
                <c:pt idx="6834">
                  <c:v>11.237500000000001</c:v>
                </c:pt>
                <c:pt idx="6835">
                  <c:v>11.231199999999999</c:v>
                </c:pt>
                <c:pt idx="6836">
                  <c:v>11.2219</c:v>
                </c:pt>
                <c:pt idx="6837">
                  <c:v>11.2156</c:v>
                </c:pt>
                <c:pt idx="6838">
                  <c:v>11.229699999999999</c:v>
                </c:pt>
                <c:pt idx="6839">
                  <c:v>11.226599999999999</c:v>
                </c:pt>
                <c:pt idx="6840">
                  <c:v>11.239100000000001</c:v>
                </c:pt>
                <c:pt idx="6841">
                  <c:v>11.239100000000001</c:v>
                </c:pt>
                <c:pt idx="6842">
                  <c:v>11.232799999999999</c:v>
                </c:pt>
                <c:pt idx="6843">
                  <c:v>11.2281</c:v>
                </c:pt>
                <c:pt idx="6844">
                  <c:v>11.229699999999999</c:v>
                </c:pt>
                <c:pt idx="6845">
                  <c:v>11.2281</c:v>
                </c:pt>
                <c:pt idx="6846">
                  <c:v>11.2219</c:v>
                </c:pt>
                <c:pt idx="6847">
                  <c:v>11.2188</c:v>
                </c:pt>
                <c:pt idx="6848">
                  <c:v>11.2203</c:v>
                </c:pt>
                <c:pt idx="6849">
                  <c:v>11.2156</c:v>
                </c:pt>
                <c:pt idx="6850">
                  <c:v>11.2234</c:v>
                </c:pt>
                <c:pt idx="6851">
                  <c:v>11.2188</c:v>
                </c:pt>
                <c:pt idx="6852">
                  <c:v>11.2203</c:v>
                </c:pt>
                <c:pt idx="6853">
                  <c:v>11.234400000000001</c:v>
                </c:pt>
                <c:pt idx="6854">
                  <c:v>11.2141</c:v>
                </c:pt>
                <c:pt idx="6855">
                  <c:v>11.2172</c:v>
                </c:pt>
                <c:pt idx="6856">
                  <c:v>11.210900000000001</c:v>
                </c:pt>
                <c:pt idx="6857">
                  <c:v>11.2188</c:v>
                </c:pt>
                <c:pt idx="6858">
                  <c:v>11.2172</c:v>
                </c:pt>
                <c:pt idx="6859">
                  <c:v>11.2125</c:v>
                </c:pt>
                <c:pt idx="6860">
                  <c:v>11.2094</c:v>
                </c:pt>
                <c:pt idx="6861">
                  <c:v>11.210900000000001</c:v>
                </c:pt>
                <c:pt idx="6862">
                  <c:v>11.2141</c:v>
                </c:pt>
                <c:pt idx="6863">
                  <c:v>11.2188</c:v>
                </c:pt>
                <c:pt idx="6864">
                  <c:v>11.2</c:v>
                </c:pt>
                <c:pt idx="6865">
                  <c:v>11.204700000000001</c:v>
                </c:pt>
                <c:pt idx="6866">
                  <c:v>11.203099999999999</c:v>
                </c:pt>
                <c:pt idx="6867">
                  <c:v>11.204700000000001</c:v>
                </c:pt>
                <c:pt idx="6868">
                  <c:v>11.210900000000001</c:v>
                </c:pt>
                <c:pt idx="6869">
                  <c:v>11.203099999999999</c:v>
                </c:pt>
                <c:pt idx="6870">
                  <c:v>11.204700000000001</c:v>
                </c:pt>
                <c:pt idx="6871">
                  <c:v>11.201599999999999</c:v>
                </c:pt>
                <c:pt idx="6872">
                  <c:v>11.198399999999999</c:v>
                </c:pt>
                <c:pt idx="6873">
                  <c:v>11.198399999999999</c:v>
                </c:pt>
                <c:pt idx="6874">
                  <c:v>11.210900000000001</c:v>
                </c:pt>
                <c:pt idx="6875">
                  <c:v>11.203099999999999</c:v>
                </c:pt>
                <c:pt idx="6876">
                  <c:v>11.204700000000001</c:v>
                </c:pt>
                <c:pt idx="6877">
                  <c:v>11.1938</c:v>
                </c:pt>
                <c:pt idx="6878">
                  <c:v>11.196899999999999</c:v>
                </c:pt>
                <c:pt idx="6879">
                  <c:v>11.1891</c:v>
                </c:pt>
                <c:pt idx="6880">
                  <c:v>11.203099999999999</c:v>
                </c:pt>
                <c:pt idx="6881">
                  <c:v>11.1953</c:v>
                </c:pt>
                <c:pt idx="6882">
                  <c:v>11.201599999999999</c:v>
                </c:pt>
                <c:pt idx="6883">
                  <c:v>11.1875</c:v>
                </c:pt>
                <c:pt idx="6884">
                  <c:v>11.1891</c:v>
                </c:pt>
                <c:pt idx="6885">
                  <c:v>11.176600000000001</c:v>
                </c:pt>
                <c:pt idx="6886">
                  <c:v>11.171900000000001</c:v>
                </c:pt>
                <c:pt idx="6887">
                  <c:v>11.1906</c:v>
                </c:pt>
                <c:pt idx="6888">
                  <c:v>11.1859</c:v>
                </c:pt>
                <c:pt idx="6889">
                  <c:v>11.1891</c:v>
                </c:pt>
                <c:pt idx="6890">
                  <c:v>11.1844</c:v>
                </c:pt>
                <c:pt idx="6891">
                  <c:v>11.178100000000001</c:v>
                </c:pt>
                <c:pt idx="6892">
                  <c:v>11.1875</c:v>
                </c:pt>
                <c:pt idx="6893">
                  <c:v>11.178100000000001</c:v>
                </c:pt>
                <c:pt idx="6894">
                  <c:v>11.1844</c:v>
                </c:pt>
                <c:pt idx="6895">
                  <c:v>11.171900000000001</c:v>
                </c:pt>
                <c:pt idx="6896">
                  <c:v>11.178100000000001</c:v>
                </c:pt>
                <c:pt idx="6897">
                  <c:v>11.2</c:v>
                </c:pt>
                <c:pt idx="6898">
                  <c:v>11.176600000000001</c:v>
                </c:pt>
                <c:pt idx="6899">
                  <c:v>11.175000000000001</c:v>
                </c:pt>
                <c:pt idx="6900">
                  <c:v>11.1859</c:v>
                </c:pt>
                <c:pt idx="6901">
                  <c:v>11.171900000000001</c:v>
                </c:pt>
                <c:pt idx="6902">
                  <c:v>11.1625</c:v>
                </c:pt>
                <c:pt idx="6903">
                  <c:v>11.1656</c:v>
                </c:pt>
                <c:pt idx="6904">
                  <c:v>11.1516</c:v>
                </c:pt>
                <c:pt idx="6905">
                  <c:v>11.1547</c:v>
                </c:pt>
                <c:pt idx="6906">
                  <c:v>11.1609</c:v>
                </c:pt>
                <c:pt idx="6907">
                  <c:v>11.1656</c:v>
                </c:pt>
                <c:pt idx="6908">
                  <c:v>11.164099999999999</c:v>
                </c:pt>
                <c:pt idx="6909">
                  <c:v>11.1547</c:v>
                </c:pt>
                <c:pt idx="6910">
                  <c:v>11.1578</c:v>
                </c:pt>
                <c:pt idx="6911">
                  <c:v>11.1516</c:v>
                </c:pt>
                <c:pt idx="6912">
                  <c:v>11.1547</c:v>
                </c:pt>
                <c:pt idx="6913">
                  <c:v>11.145300000000001</c:v>
                </c:pt>
                <c:pt idx="6914">
                  <c:v>11.135899999999999</c:v>
                </c:pt>
                <c:pt idx="6915">
                  <c:v>11.148400000000001</c:v>
                </c:pt>
                <c:pt idx="6916">
                  <c:v>11.1469</c:v>
                </c:pt>
                <c:pt idx="6917">
                  <c:v>11.1531</c:v>
                </c:pt>
                <c:pt idx="6918">
                  <c:v>11.1469</c:v>
                </c:pt>
                <c:pt idx="6919">
                  <c:v>11.1266</c:v>
                </c:pt>
                <c:pt idx="6920">
                  <c:v>11.1469</c:v>
                </c:pt>
                <c:pt idx="6921">
                  <c:v>11.140599999999999</c:v>
                </c:pt>
                <c:pt idx="6922">
                  <c:v>11.1266</c:v>
                </c:pt>
                <c:pt idx="6923">
                  <c:v>11.1313</c:v>
                </c:pt>
                <c:pt idx="6924">
                  <c:v>11.145300000000001</c:v>
                </c:pt>
                <c:pt idx="6925">
                  <c:v>11.1328</c:v>
                </c:pt>
                <c:pt idx="6926">
                  <c:v>11.137499999999999</c:v>
                </c:pt>
                <c:pt idx="6927">
                  <c:v>11.134399999999999</c:v>
                </c:pt>
                <c:pt idx="6928">
                  <c:v>11.134399999999999</c:v>
                </c:pt>
                <c:pt idx="6929">
                  <c:v>11.142200000000001</c:v>
                </c:pt>
                <c:pt idx="6930">
                  <c:v>11.137499999999999</c:v>
                </c:pt>
                <c:pt idx="6931">
                  <c:v>11.1297</c:v>
                </c:pt>
                <c:pt idx="6932">
                  <c:v>11.1297</c:v>
                </c:pt>
                <c:pt idx="6933">
                  <c:v>11.1297</c:v>
                </c:pt>
                <c:pt idx="6934">
                  <c:v>11.125</c:v>
                </c:pt>
                <c:pt idx="6935">
                  <c:v>11.1172</c:v>
                </c:pt>
                <c:pt idx="6936">
                  <c:v>11.1234</c:v>
                </c:pt>
                <c:pt idx="6937">
                  <c:v>11.1266</c:v>
                </c:pt>
                <c:pt idx="6938">
                  <c:v>11.1203</c:v>
                </c:pt>
                <c:pt idx="6939">
                  <c:v>11.1219</c:v>
                </c:pt>
                <c:pt idx="6940">
                  <c:v>11.1266</c:v>
                </c:pt>
                <c:pt idx="6941">
                  <c:v>11.125</c:v>
                </c:pt>
                <c:pt idx="6942">
                  <c:v>11.1219</c:v>
                </c:pt>
                <c:pt idx="6943">
                  <c:v>11.1297</c:v>
                </c:pt>
                <c:pt idx="6944">
                  <c:v>11.125</c:v>
                </c:pt>
                <c:pt idx="6945">
                  <c:v>11.125</c:v>
                </c:pt>
                <c:pt idx="6946">
                  <c:v>11.125</c:v>
                </c:pt>
                <c:pt idx="6947">
                  <c:v>11.1297</c:v>
                </c:pt>
                <c:pt idx="6948">
                  <c:v>11.1313</c:v>
                </c:pt>
                <c:pt idx="6949">
                  <c:v>11.114100000000001</c:v>
                </c:pt>
                <c:pt idx="6950">
                  <c:v>11.107799999999999</c:v>
                </c:pt>
                <c:pt idx="6951">
                  <c:v>11.1266</c:v>
                </c:pt>
                <c:pt idx="6952">
                  <c:v>11.125</c:v>
                </c:pt>
                <c:pt idx="6953">
                  <c:v>11.110900000000001</c:v>
                </c:pt>
                <c:pt idx="6954">
                  <c:v>11.112500000000001</c:v>
                </c:pt>
                <c:pt idx="6955">
                  <c:v>11.1234</c:v>
                </c:pt>
                <c:pt idx="6956">
                  <c:v>11.1234</c:v>
                </c:pt>
                <c:pt idx="6957">
                  <c:v>11.1172</c:v>
                </c:pt>
                <c:pt idx="6958">
                  <c:v>11.109400000000001</c:v>
                </c:pt>
                <c:pt idx="6959">
                  <c:v>11.1219</c:v>
                </c:pt>
                <c:pt idx="6960">
                  <c:v>11.110900000000001</c:v>
                </c:pt>
                <c:pt idx="6961">
                  <c:v>11.106199999999999</c:v>
                </c:pt>
                <c:pt idx="6962">
                  <c:v>11.104699999999999</c:v>
                </c:pt>
                <c:pt idx="6963">
                  <c:v>11.112500000000001</c:v>
                </c:pt>
                <c:pt idx="6964">
                  <c:v>11.1188</c:v>
                </c:pt>
                <c:pt idx="6965">
                  <c:v>11.114100000000001</c:v>
                </c:pt>
                <c:pt idx="6966">
                  <c:v>11.107799999999999</c:v>
                </c:pt>
                <c:pt idx="6967">
                  <c:v>11.104699999999999</c:v>
                </c:pt>
                <c:pt idx="6968">
                  <c:v>11.0969</c:v>
                </c:pt>
                <c:pt idx="6969">
                  <c:v>11.106199999999999</c:v>
                </c:pt>
                <c:pt idx="6970">
                  <c:v>11.1</c:v>
                </c:pt>
                <c:pt idx="6971">
                  <c:v>11.101599999999999</c:v>
                </c:pt>
                <c:pt idx="6972">
                  <c:v>11.101599999999999</c:v>
                </c:pt>
                <c:pt idx="6973">
                  <c:v>11.0906</c:v>
                </c:pt>
                <c:pt idx="6974">
                  <c:v>11.0891</c:v>
                </c:pt>
                <c:pt idx="6975">
                  <c:v>11.0922</c:v>
                </c:pt>
                <c:pt idx="6976">
                  <c:v>11.0906</c:v>
                </c:pt>
                <c:pt idx="6977">
                  <c:v>11.0938</c:v>
                </c:pt>
                <c:pt idx="6978">
                  <c:v>11.106199999999999</c:v>
                </c:pt>
                <c:pt idx="6979">
                  <c:v>11.106199999999999</c:v>
                </c:pt>
                <c:pt idx="6980">
                  <c:v>11.0984</c:v>
                </c:pt>
                <c:pt idx="6981">
                  <c:v>11.0969</c:v>
                </c:pt>
                <c:pt idx="6982">
                  <c:v>11.112500000000001</c:v>
                </c:pt>
                <c:pt idx="6983">
                  <c:v>11.110900000000001</c:v>
                </c:pt>
                <c:pt idx="6984">
                  <c:v>11.0969</c:v>
                </c:pt>
                <c:pt idx="6985">
                  <c:v>11.0984</c:v>
                </c:pt>
                <c:pt idx="6986">
                  <c:v>11.0922</c:v>
                </c:pt>
                <c:pt idx="6987">
                  <c:v>11.106199999999999</c:v>
                </c:pt>
                <c:pt idx="6988">
                  <c:v>11.109400000000001</c:v>
                </c:pt>
                <c:pt idx="6989">
                  <c:v>11.0906</c:v>
                </c:pt>
                <c:pt idx="6990">
                  <c:v>11.0953</c:v>
                </c:pt>
                <c:pt idx="6991">
                  <c:v>11.0938</c:v>
                </c:pt>
                <c:pt idx="6992">
                  <c:v>11.078099999999999</c:v>
                </c:pt>
                <c:pt idx="6993">
                  <c:v>11.0625</c:v>
                </c:pt>
                <c:pt idx="6994">
                  <c:v>11.0547</c:v>
                </c:pt>
                <c:pt idx="6995">
                  <c:v>11.0609</c:v>
                </c:pt>
                <c:pt idx="6996">
                  <c:v>11.0547</c:v>
                </c:pt>
                <c:pt idx="6997">
                  <c:v>11.078099999999999</c:v>
                </c:pt>
                <c:pt idx="6998">
                  <c:v>11.073399999999999</c:v>
                </c:pt>
                <c:pt idx="6999">
                  <c:v>11.081300000000001</c:v>
                </c:pt>
                <c:pt idx="7000">
                  <c:v>11.071899999999999</c:v>
                </c:pt>
                <c:pt idx="7001">
                  <c:v>11.0625</c:v>
                </c:pt>
                <c:pt idx="7002">
                  <c:v>11.0656</c:v>
                </c:pt>
                <c:pt idx="7003">
                  <c:v>11.0656</c:v>
                </c:pt>
                <c:pt idx="7004">
                  <c:v>11.0609</c:v>
                </c:pt>
                <c:pt idx="7005">
                  <c:v>11.0547</c:v>
                </c:pt>
                <c:pt idx="7006">
                  <c:v>11.0578</c:v>
                </c:pt>
                <c:pt idx="7007">
                  <c:v>11.073399999999999</c:v>
                </c:pt>
                <c:pt idx="7008">
                  <c:v>11.074999999999999</c:v>
                </c:pt>
                <c:pt idx="7009">
                  <c:v>11.0625</c:v>
                </c:pt>
                <c:pt idx="7010">
                  <c:v>11.0563</c:v>
                </c:pt>
                <c:pt idx="7011">
                  <c:v>11.0641</c:v>
                </c:pt>
                <c:pt idx="7012">
                  <c:v>11.0656</c:v>
                </c:pt>
                <c:pt idx="7013">
                  <c:v>11.0656</c:v>
                </c:pt>
                <c:pt idx="7014">
                  <c:v>11.0625</c:v>
                </c:pt>
                <c:pt idx="7015">
                  <c:v>11.0547</c:v>
                </c:pt>
                <c:pt idx="7016">
                  <c:v>11.053100000000001</c:v>
                </c:pt>
                <c:pt idx="7017">
                  <c:v>11.0656</c:v>
                </c:pt>
                <c:pt idx="7018">
                  <c:v>11.071899999999999</c:v>
                </c:pt>
                <c:pt idx="7019">
                  <c:v>11.0672</c:v>
                </c:pt>
                <c:pt idx="7020">
                  <c:v>11.0563</c:v>
                </c:pt>
                <c:pt idx="7021">
                  <c:v>11.071899999999999</c:v>
                </c:pt>
                <c:pt idx="7022">
                  <c:v>11.0641</c:v>
                </c:pt>
                <c:pt idx="7023">
                  <c:v>11.0656</c:v>
                </c:pt>
                <c:pt idx="7024">
                  <c:v>11.051600000000001</c:v>
                </c:pt>
                <c:pt idx="7025">
                  <c:v>11.051600000000001</c:v>
                </c:pt>
                <c:pt idx="7026">
                  <c:v>11.043699999999999</c:v>
                </c:pt>
                <c:pt idx="7027">
                  <c:v>11.048400000000001</c:v>
                </c:pt>
                <c:pt idx="7028">
                  <c:v>11.046900000000001</c:v>
                </c:pt>
                <c:pt idx="7029">
                  <c:v>11.045299999999999</c:v>
                </c:pt>
                <c:pt idx="7030">
                  <c:v>11.051600000000001</c:v>
                </c:pt>
                <c:pt idx="7031">
                  <c:v>11.048400000000001</c:v>
                </c:pt>
                <c:pt idx="7032">
                  <c:v>11.05</c:v>
                </c:pt>
                <c:pt idx="7033">
                  <c:v>11.0406</c:v>
                </c:pt>
                <c:pt idx="7034">
                  <c:v>11.0281</c:v>
                </c:pt>
                <c:pt idx="7035">
                  <c:v>11.0359</c:v>
                </c:pt>
                <c:pt idx="7036">
                  <c:v>11.039099999999999</c:v>
                </c:pt>
                <c:pt idx="7037">
                  <c:v>11.05</c:v>
                </c:pt>
                <c:pt idx="7038">
                  <c:v>11.045299999999999</c:v>
                </c:pt>
                <c:pt idx="7039">
                  <c:v>11.051600000000001</c:v>
                </c:pt>
                <c:pt idx="7040">
                  <c:v>11.0563</c:v>
                </c:pt>
                <c:pt idx="7041">
                  <c:v>11.042199999999999</c:v>
                </c:pt>
                <c:pt idx="7042">
                  <c:v>11.05</c:v>
                </c:pt>
                <c:pt idx="7043">
                  <c:v>11.046900000000001</c:v>
                </c:pt>
                <c:pt idx="7044">
                  <c:v>11.0547</c:v>
                </c:pt>
                <c:pt idx="7045">
                  <c:v>11.05</c:v>
                </c:pt>
                <c:pt idx="7046">
                  <c:v>11.046900000000001</c:v>
                </c:pt>
                <c:pt idx="7047">
                  <c:v>11.0406</c:v>
                </c:pt>
                <c:pt idx="7048">
                  <c:v>11.043699999999999</c:v>
                </c:pt>
                <c:pt idx="7049">
                  <c:v>11.042199999999999</c:v>
                </c:pt>
                <c:pt idx="7050">
                  <c:v>11.045299999999999</c:v>
                </c:pt>
                <c:pt idx="7051">
                  <c:v>11.0578</c:v>
                </c:pt>
                <c:pt idx="7052">
                  <c:v>11.05</c:v>
                </c:pt>
                <c:pt idx="7053">
                  <c:v>11.046900000000001</c:v>
                </c:pt>
                <c:pt idx="7054">
                  <c:v>11.0328</c:v>
                </c:pt>
                <c:pt idx="7055">
                  <c:v>11.0281</c:v>
                </c:pt>
                <c:pt idx="7056">
                  <c:v>11.0406</c:v>
                </c:pt>
                <c:pt idx="7057">
                  <c:v>11.0328</c:v>
                </c:pt>
                <c:pt idx="7058">
                  <c:v>11.0312</c:v>
                </c:pt>
                <c:pt idx="7059">
                  <c:v>11.0328</c:v>
                </c:pt>
                <c:pt idx="7060">
                  <c:v>11.0281</c:v>
                </c:pt>
                <c:pt idx="7061">
                  <c:v>11.0359</c:v>
                </c:pt>
                <c:pt idx="7062">
                  <c:v>11.023400000000001</c:v>
                </c:pt>
                <c:pt idx="7063">
                  <c:v>11.025</c:v>
                </c:pt>
                <c:pt idx="7064">
                  <c:v>11.048400000000001</c:v>
                </c:pt>
                <c:pt idx="7065">
                  <c:v>11.025</c:v>
                </c:pt>
                <c:pt idx="7066">
                  <c:v>11.0297</c:v>
                </c:pt>
                <c:pt idx="7067">
                  <c:v>11.025</c:v>
                </c:pt>
                <c:pt idx="7068">
                  <c:v>11.023400000000001</c:v>
                </c:pt>
                <c:pt idx="7069">
                  <c:v>11.0281</c:v>
                </c:pt>
                <c:pt idx="7070">
                  <c:v>11.025</c:v>
                </c:pt>
                <c:pt idx="7071">
                  <c:v>11.018800000000001</c:v>
                </c:pt>
                <c:pt idx="7072">
                  <c:v>11.020300000000001</c:v>
                </c:pt>
                <c:pt idx="7073">
                  <c:v>11.017200000000001</c:v>
                </c:pt>
                <c:pt idx="7074">
                  <c:v>11.0312</c:v>
                </c:pt>
                <c:pt idx="7075">
                  <c:v>11.025</c:v>
                </c:pt>
                <c:pt idx="7076">
                  <c:v>11.020300000000001</c:v>
                </c:pt>
                <c:pt idx="7077">
                  <c:v>11.0219</c:v>
                </c:pt>
                <c:pt idx="7078">
                  <c:v>11.023400000000001</c:v>
                </c:pt>
                <c:pt idx="7079">
                  <c:v>11.0328</c:v>
                </c:pt>
                <c:pt idx="7080">
                  <c:v>11.020300000000001</c:v>
                </c:pt>
                <c:pt idx="7081">
                  <c:v>11.017200000000001</c:v>
                </c:pt>
                <c:pt idx="7082">
                  <c:v>11.020300000000001</c:v>
                </c:pt>
                <c:pt idx="7083">
                  <c:v>11.0063</c:v>
                </c:pt>
                <c:pt idx="7084">
                  <c:v>11.012499999999999</c:v>
                </c:pt>
                <c:pt idx="7085">
                  <c:v>11.018800000000001</c:v>
                </c:pt>
                <c:pt idx="7086">
                  <c:v>11.012499999999999</c:v>
                </c:pt>
                <c:pt idx="7087">
                  <c:v>11.0219</c:v>
                </c:pt>
                <c:pt idx="7088">
                  <c:v>11.015599999999999</c:v>
                </c:pt>
                <c:pt idx="7089">
                  <c:v>11.0219</c:v>
                </c:pt>
                <c:pt idx="7090">
                  <c:v>11.015599999999999</c:v>
                </c:pt>
                <c:pt idx="7091">
                  <c:v>11.018800000000001</c:v>
                </c:pt>
                <c:pt idx="7092">
                  <c:v>11.025</c:v>
                </c:pt>
                <c:pt idx="7093">
                  <c:v>11.015599999999999</c:v>
                </c:pt>
                <c:pt idx="7094">
                  <c:v>11.012499999999999</c:v>
                </c:pt>
                <c:pt idx="7095">
                  <c:v>11.0047</c:v>
                </c:pt>
                <c:pt idx="7096">
                  <c:v>11.0031</c:v>
                </c:pt>
                <c:pt idx="7097">
                  <c:v>11.0031</c:v>
                </c:pt>
                <c:pt idx="7098">
                  <c:v>11.012499999999999</c:v>
                </c:pt>
                <c:pt idx="7099">
                  <c:v>10.989100000000001</c:v>
                </c:pt>
                <c:pt idx="7100">
                  <c:v>11.0063</c:v>
                </c:pt>
                <c:pt idx="7101">
                  <c:v>11.0016</c:v>
                </c:pt>
                <c:pt idx="7102">
                  <c:v>11.009399999999999</c:v>
                </c:pt>
                <c:pt idx="7103">
                  <c:v>11.020300000000001</c:v>
                </c:pt>
                <c:pt idx="7104">
                  <c:v>11</c:v>
                </c:pt>
                <c:pt idx="7105">
                  <c:v>10.9953</c:v>
                </c:pt>
                <c:pt idx="7106">
                  <c:v>10.9938</c:v>
                </c:pt>
                <c:pt idx="7107">
                  <c:v>11.0031</c:v>
                </c:pt>
                <c:pt idx="7108">
                  <c:v>10.9969</c:v>
                </c:pt>
                <c:pt idx="7109">
                  <c:v>10.9938</c:v>
                </c:pt>
                <c:pt idx="7110">
                  <c:v>11.0031</c:v>
                </c:pt>
                <c:pt idx="7111">
                  <c:v>11.0031</c:v>
                </c:pt>
                <c:pt idx="7112">
                  <c:v>10.990600000000001</c:v>
                </c:pt>
                <c:pt idx="7113">
                  <c:v>10.985900000000001</c:v>
                </c:pt>
                <c:pt idx="7114">
                  <c:v>10.9953</c:v>
                </c:pt>
                <c:pt idx="7115">
                  <c:v>10.9969</c:v>
                </c:pt>
                <c:pt idx="7116">
                  <c:v>11.0016</c:v>
                </c:pt>
                <c:pt idx="7117">
                  <c:v>11.0031</c:v>
                </c:pt>
                <c:pt idx="7118">
                  <c:v>10.985900000000001</c:v>
                </c:pt>
                <c:pt idx="7119">
                  <c:v>10.985900000000001</c:v>
                </c:pt>
                <c:pt idx="7120">
                  <c:v>10.9953</c:v>
                </c:pt>
                <c:pt idx="7121">
                  <c:v>10.9938</c:v>
                </c:pt>
                <c:pt idx="7122">
                  <c:v>10.985900000000001</c:v>
                </c:pt>
                <c:pt idx="7123">
                  <c:v>10.9922</c:v>
                </c:pt>
                <c:pt idx="7124">
                  <c:v>11</c:v>
                </c:pt>
                <c:pt idx="7125">
                  <c:v>11.0031</c:v>
                </c:pt>
                <c:pt idx="7126">
                  <c:v>10.990600000000001</c:v>
                </c:pt>
                <c:pt idx="7127">
                  <c:v>10.981199999999999</c:v>
                </c:pt>
                <c:pt idx="7128">
                  <c:v>10.989100000000001</c:v>
                </c:pt>
                <c:pt idx="7129">
                  <c:v>10.984400000000001</c:v>
                </c:pt>
                <c:pt idx="7130">
                  <c:v>10.982799999999999</c:v>
                </c:pt>
                <c:pt idx="7131">
                  <c:v>10.987500000000001</c:v>
                </c:pt>
                <c:pt idx="7132">
                  <c:v>10.982799999999999</c:v>
                </c:pt>
                <c:pt idx="7133">
                  <c:v>10.975</c:v>
                </c:pt>
                <c:pt idx="7134">
                  <c:v>10.981199999999999</c:v>
                </c:pt>
                <c:pt idx="7135">
                  <c:v>10.9781</c:v>
                </c:pt>
                <c:pt idx="7136">
                  <c:v>10.9781</c:v>
                </c:pt>
                <c:pt idx="7137">
                  <c:v>10.981199999999999</c:v>
                </c:pt>
                <c:pt idx="7138">
                  <c:v>10.979699999999999</c:v>
                </c:pt>
                <c:pt idx="7139">
                  <c:v>10.981199999999999</c:v>
                </c:pt>
                <c:pt idx="7140">
                  <c:v>10.9781</c:v>
                </c:pt>
                <c:pt idx="7141">
                  <c:v>10.9719</c:v>
                </c:pt>
                <c:pt idx="7142">
                  <c:v>10.982799999999999</c:v>
                </c:pt>
                <c:pt idx="7143">
                  <c:v>10.987500000000001</c:v>
                </c:pt>
                <c:pt idx="7144">
                  <c:v>10.975</c:v>
                </c:pt>
                <c:pt idx="7145">
                  <c:v>10.9719</c:v>
                </c:pt>
                <c:pt idx="7146">
                  <c:v>10.9781</c:v>
                </c:pt>
                <c:pt idx="7147">
                  <c:v>10.9734</c:v>
                </c:pt>
                <c:pt idx="7148">
                  <c:v>10.9703</c:v>
                </c:pt>
                <c:pt idx="7149">
                  <c:v>10.9922</c:v>
                </c:pt>
                <c:pt idx="7150">
                  <c:v>10.985900000000001</c:v>
                </c:pt>
                <c:pt idx="7151">
                  <c:v>10.9719</c:v>
                </c:pt>
                <c:pt idx="7152">
                  <c:v>10.9672</c:v>
                </c:pt>
                <c:pt idx="7153">
                  <c:v>10.9703</c:v>
                </c:pt>
                <c:pt idx="7154">
                  <c:v>10.982799999999999</c:v>
                </c:pt>
                <c:pt idx="7155">
                  <c:v>10.953099999999999</c:v>
                </c:pt>
                <c:pt idx="7156">
                  <c:v>10.9438</c:v>
                </c:pt>
                <c:pt idx="7157">
                  <c:v>10.946899999999999</c:v>
                </c:pt>
                <c:pt idx="7158">
                  <c:v>10.946899999999999</c:v>
                </c:pt>
                <c:pt idx="7159">
                  <c:v>10.9359</c:v>
                </c:pt>
                <c:pt idx="7160">
                  <c:v>10.9375</c:v>
                </c:pt>
                <c:pt idx="7161">
                  <c:v>10.9453</c:v>
                </c:pt>
                <c:pt idx="7162">
                  <c:v>10.9453</c:v>
                </c:pt>
                <c:pt idx="7163">
                  <c:v>10.95</c:v>
                </c:pt>
                <c:pt idx="7164">
                  <c:v>10.948399999999999</c:v>
                </c:pt>
                <c:pt idx="7165">
                  <c:v>10.946899999999999</c:v>
                </c:pt>
                <c:pt idx="7166">
                  <c:v>10.9313</c:v>
                </c:pt>
                <c:pt idx="7167">
                  <c:v>10.9406</c:v>
                </c:pt>
                <c:pt idx="7168">
                  <c:v>10.9375</c:v>
                </c:pt>
                <c:pt idx="7169">
                  <c:v>10.9406</c:v>
                </c:pt>
                <c:pt idx="7170">
                  <c:v>10.9406</c:v>
                </c:pt>
                <c:pt idx="7171">
                  <c:v>10.928100000000001</c:v>
                </c:pt>
                <c:pt idx="7172">
                  <c:v>10.926600000000001</c:v>
                </c:pt>
                <c:pt idx="7173">
                  <c:v>10.9313</c:v>
                </c:pt>
                <c:pt idx="7174">
                  <c:v>10.948399999999999</c:v>
                </c:pt>
                <c:pt idx="7175">
                  <c:v>10.9406</c:v>
                </c:pt>
                <c:pt idx="7176">
                  <c:v>10.926600000000001</c:v>
                </c:pt>
                <c:pt idx="7177">
                  <c:v>10.9375</c:v>
                </c:pt>
                <c:pt idx="7178">
                  <c:v>10.9313</c:v>
                </c:pt>
                <c:pt idx="7179">
                  <c:v>10.9359</c:v>
                </c:pt>
                <c:pt idx="7180">
                  <c:v>10.920299999999999</c:v>
                </c:pt>
                <c:pt idx="7181">
                  <c:v>10.9359</c:v>
                </c:pt>
                <c:pt idx="7182">
                  <c:v>10.928100000000001</c:v>
                </c:pt>
                <c:pt idx="7183">
                  <c:v>10.920299999999999</c:v>
                </c:pt>
                <c:pt idx="7184">
                  <c:v>10.917199999999999</c:v>
                </c:pt>
                <c:pt idx="7185">
                  <c:v>10.925000000000001</c:v>
                </c:pt>
                <c:pt idx="7186">
                  <c:v>10.9344</c:v>
                </c:pt>
                <c:pt idx="7187">
                  <c:v>10.925000000000001</c:v>
                </c:pt>
                <c:pt idx="7188">
                  <c:v>10.9156</c:v>
                </c:pt>
                <c:pt idx="7189">
                  <c:v>10.917199999999999</c:v>
                </c:pt>
                <c:pt idx="7190">
                  <c:v>10.921900000000001</c:v>
                </c:pt>
                <c:pt idx="7191">
                  <c:v>10.921900000000001</c:v>
                </c:pt>
                <c:pt idx="7192">
                  <c:v>10.920299999999999</c:v>
                </c:pt>
                <c:pt idx="7193">
                  <c:v>10.9328</c:v>
                </c:pt>
                <c:pt idx="7194">
                  <c:v>10.923400000000001</c:v>
                </c:pt>
                <c:pt idx="7195">
                  <c:v>10.923400000000001</c:v>
                </c:pt>
                <c:pt idx="7196">
                  <c:v>10.921900000000001</c:v>
                </c:pt>
                <c:pt idx="7197">
                  <c:v>10.918699999999999</c:v>
                </c:pt>
                <c:pt idx="7198">
                  <c:v>10.917199999999999</c:v>
                </c:pt>
                <c:pt idx="7199">
                  <c:v>10.923400000000001</c:v>
                </c:pt>
                <c:pt idx="7200">
                  <c:v>10.923400000000001</c:v>
                </c:pt>
                <c:pt idx="7201">
                  <c:v>10.918699999999999</c:v>
                </c:pt>
                <c:pt idx="7202">
                  <c:v>10.926600000000001</c:v>
                </c:pt>
                <c:pt idx="7203">
                  <c:v>10.9328</c:v>
                </c:pt>
                <c:pt idx="7204">
                  <c:v>10.926600000000001</c:v>
                </c:pt>
                <c:pt idx="7205">
                  <c:v>10.9156</c:v>
                </c:pt>
                <c:pt idx="7206">
                  <c:v>10.918699999999999</c:v>
                </c:pt>
                <c:pt idx="7207">
                  <c:v>10.914099999999999</c:v>
                </c:pt>
                <c:pt idx="7208">
                  <c:v>10.9125</c:v>
                </c:pt>
                <c:pt idx="7209">
                  <c:v>10.9031</c:v>
                </c:pt>
                <c:pt idx="7210">
                  <c:v>10.9094</c:v>
                </c:pt>
                <c:pt idx="7211">
                  <c:v>10.9031</c:v>
                </c:pt>
                <c:pt idx="7212">
                  <c:v>10.9062</c:v>
                </c:pt>
                <c:pt idx="7213">
                  <c:v>10.9109</c:v>
                </c:pt>
                <c:pt idx="7214">
                  <c:v>10.9156</c:v>
                </c:pt>
                <c:pt idx="7215">
                  <c:v>10.920299999999999</c:v>
                </c:pt>
                <c:pt idx="7216">
                  <c:v>10.9062</c:v>
                </c:pt>
                <c:pt idx="7217">
                  <c:v>10.9094</c:v>
                </c:pt>
                <c:pt idx="7218">
                  <c:v>10.9125</c:v>
                </c:pt>
                <c:pt idx="7219">
                  <c:v>10.9125</c:v>
                </c:pt>
                <c:pt idx="7220">
                  <c:v>10.9109</c:v>
                </c:pt>
                <c:pt idx="7221">
                  <c:v>10.9125</c:v>
                </c:pt>
                <c:pt idx="7222">
                  <c:v>10.9062</c:v>
                </c:pt>
                <c:pt idx="7223">
                  <c:v>10.9125</c:v>
                </c:pt>
                <c:pt idx="7224">
                  <c:v>10.9047</c:v>
                </c:pt>
                <c:pt idx="7225">
                  <c:v>10.8969</c:v>
                </c:pt>
                <c:pt idx="7226">
                  <c:v>10.9031</c:v>
                </c:pt>
                <c:pt idx="7227">
                  <c:v>10.9062</c:v>
                </c:pt>
                <c:pt idx="7228">
                  <c:v>10.9094</c:v>
                </c:pt>
                <c:pt idx="7229">
                  <c:v>10.892200000000001</c:v>
                </c:pt>
                <c:pt idx="7230">
                  <c:v>10.9016</c:v>
                </c:pt>
                <c:pt idx="7231">
                  <c:v>10.898400000000001</c:v>
                </c:pt>
                <c:pt idx="7232">
                  <c:v>10.890599999999999</c:v>
                </c:pt>
                <c:pt idx="7233">
                  <c:v>10.9016</c:v>
                </c:pt>
                <c:pt idx="7234">
                  <c:v>10.890599999999999</c:v>
                </c:pt>
                <c:pt idx="7235">
                  <c:v>10.8969</c:v>
                </c:pt>
                <c:pt idx="7236">
                  <c:v>10.9</c:v>
                </c:pt>
                <c:pt idx="7237">
                  <c:v>10.9062</c:v>
                </c:pt>
                <c:pt idx="7238">
                  <c:v>10.9062</c:v>
                </c:pt>
                <c:pt idx="7239">
                  <c:v>10.9047</c:v>
                </c:pt>
                <c:pt idx="7240">
                  <c:v>10.892200000000001</c:v>
                </c:pt>
                <c:pt idx="7241">
                  <c:v>10.890599999999999</c:v>
                </c:pt>
                <c:pt idx="7242">
                  <c:v>10.9016</c:v>
                </c:pt>
                <c:pt idx="7243">
                  <c:v>10.8969</c:v>
                </c:pt>
                <c:pt idx="7244">
                  <c:v>10.8969</c:v>
                </c:pt>
                <c:pt idx="7245">
                  <c:v>10.887499999999999</c:v>
                </c:pt>
                <c:pt idx="7246">
                  <c:v>10.889099999999999</c:v>
                </c:pt>
                <c:pt idx="7247">
                  <c:v>10.887499999999999</c:v>
                </c:pt>
                <c:pt idx="7248">
                  <c:v>10.8828</c:v>
                </c:pt>
                <c:pt idx="7249">
                  <c:v>10.8766</c:v>
                </c:pt>
                <c:pt idx="7250">
                  <c:v>10.8781</c:v>
                </c:pt>
                <c:pt idx="7251">
                  <c:v>10.8797</c:v>
                </c:pt>
                <c:pt idx="7252">
                  <c:v>10.895300000000001</c:v>
                </c:pt>
                <c:pt idx="7253">
                  <c:v>10.8797</c:v>
                </c:pt>
                <c:pt idx="7254">
                  <c:v>10.885899999999999</c:v>
                </c:pt>
                <c:pt idx="7255">
                  <c:v>10.875</c:v>
                </c:pt>
                <c:pt idx="7256">
                  <c:v>10.8719</c:v>
                </c:pt>
                <c:pt idx="7257">
                  <c:v>10.8719</c:v>
                </c:pt>
                <c:pt idx="7258">
                  <c:v>10.8828</c:v>
                </c:pt>
                <c:pt idx="7259">
                  <c:v>10.8766</c:v>
                </c:pt>
                <c:pt idx="7260">
                  <c:v>10.8734</c:v>
                </c:pt>
                <c:pt idx="7261">
                  <c:v>10.8766</c:v>
                </c:pt>
                <c:pt idx="7262">
                  <c:v>10.8813</c:v>
                </c:pt>
                <c:pt idx="7263">
                  <c:v>10.8766</c:v>
                </c:pt>
                <c:pt idx="7264">
                  <c:v>10.865600000000001</c:v>
                </c:pt>
                <c:pt idx="7265">
                  <c:v>10.862500000000001</c:v>
                </c:pt>
                <c:pt idx="7266">
                  <c:v>10.8703</c:v>
                </c:pt>
                <c:pt idx="7267">
                  <c:v>10.8766</c:v>
                </c:pt>
                <c:pt idx="7268">
                  <c:v>10.8688</c:v>
                </c:pt>
                <c:pt idx="7269">
                  <c:v>10.862500000000001</c:v>
                </c:pt>
                <c:pt idx="7270">
                  <c:v>10.8703</c:v>
                </c:pt>
                <c:pt idx="7271">
                  <c:v>10.8672</c:v>
                </c:pt>
                <c:pt idx="7272">
                  <c:v>10.8672</c:v>
                </c:pt>
                <c:pt idx="7273">
                  <c:v>10.864100000000001</c:v>
                </c:pt>
                <c:pt idx="7274">
                  <c:v>10.8703</c:v>
                </c:pt>
                <c:pt idx="7275">
                  <c:v>10.857799999999999</c:v>
                </c:pt>
                <c:pt idx="7276">
                  <c:v>10.857799999999999</c:v>
                </c:pt>
                <c:pt idx="7277">
                  <c:v>10.8531</c:v>
                </c:pt>
                <c:pt idx="7278">
                  <c:v>10.8688</c:v>
                </c:pt>
                <c:pt idx="7279">
                  <c:v>10.864100000000001</c:v>
                </c:pt>
                <c:pt idx="7280">
                  <c:v>10.8688</c:v>
                </c:pt>
                <c:pt idx="7281">
                  <c:v>10.8703</c:v>
                </c:pt>
                <c:pt idx="7282">
                  <c:v>10.8688</c:v>
                </c:pt>
                <c:pt idx="7283">
                  <c:v>10.854699999999999</c:v>
                </c:pt>
                <c:pt idx="7284">
                  <c:v>10.8688</c:v>
                </c:pt>
                <c:pt idx="7285">
                  <c:v>10.865600000000001</c:v>
                </c:pt>
                <c:pt idx="7286">
                  <c:v>10.854699999999999</c:v>
                </c:pt>
                <c:pt idx="7287">
                  <c:v>10.8453</c:v>
                </c:pt>
                <c:pt idx="7288">
                  <c:v>10.862500000000001</c:v>
                </c:pt>
                <c:pt idx="7289">
                  <c:v>10.8703</c:v>
                </c:pt>
                <c:pt idx="7290">
                  <c:v>10.860900000000001</c:v>
                </c:pt>
                <c:pt idx="7291">
                  <c:v>10.864100000000001</c:v>
                </c:pt>
                <c:pt idx="7292">
                  <c:v>10.864100000000001</c:v>
                </c:pt>
                <c:pt idx="7293">
                  <c:v>10.857799999999999</c:v>
                </c:pt>
                <c:pt idx="7294">
                  <c:v>10.8438</c:v>
                </c:pt>
                <c:pt idx="7295">
                  <c:v>10.8531</c:v>
                </c:pt>
                <c:pt idx="7296">
                  <c:v>10.8438</c:v>
                </c:pt>
                <c:pt idx="7297">
                  <c:v>10.8422</c:v>
                </c:pt>
                <c:pt idx="7298">
                  <c:v>10.854699999999999</c:v>
                </c:pt>
                <c:pt idx="7299">
                  <c:v>10.856199999999999</c:v>
                </c:pt>
                <c:pt idx="7300">
                  <c:v>10.854699999999999</c:v>
                </c:pt>
                <c:pt idx="7301">
                  <c:v>10.860900000000001</c:v>
                </c:pt>
                <c:pt idx="7302">
                  <c:v>10.8672</c:v>
                </c:pt>
                <c:pt idx="7303">
                  <c:v>10.8688</c:v>
                </c:pt>
                <c:pt idx="7304">
                  <c:v>10.864100000000001</c:v>
                </c:pt>
                <c:pt idx="7305">
                  <c:v>10.85</c:v>
                </c:pt>
                <c:pt idx="7306">
                  <c:v>10.8484</c:v>
                </c:pt>
                <c:pt idx="7307">
                  <c:v>10.8453</c:v>
                </c:pt>
                <c:pt idx="7308">
                  <c:v>10.8453</c:v>
                </c:pt>
                <c:pt idx="7309">
                  <c:v>10.8422</c:v>
                </c:pt>
                <c:pt idx="7310">
                  <c:v>10.8422</c:v>
                </c:pt>
                <c:pt idx="7311">
                  <c:v>10.8453</c:v>
                </c:pt>
                <c:pt idx="7312">
                  <c:v>10.8375</c:v>
                </c:pt>
                <c:pt idx="7313">
                  <c:v>10.8531</c:v>
                </c:pt>
                <c:pt idx="7314">
                  <c:v>10.8531</c:v>
                </c:pt>
                <c:pt idx="7315">
                  <c:v>10.8469</c:v>
                </c:pt>
                <c:pt idx="7316">
                  <c:v>10.831300000000001</c:v>
                </c:pt>
                <c:pt idx="7317">
                  <c:v>10.835900000000001</c:v>
                </c:pt>
                <c:pt idx="7318">
                  <c:v>10.8344</c:v>
                </c:pt>
                <c:pt idx="7319">
                  <c:v>10.8391</c:v>
                </c:pt>
                <c:pt idx="7320">
                  <c:v>10.835900000000001</c:v>
                </c:pt>
                <c:pt idx="7321">
                  <c:v>10.829700000000001</c:v>
                </c:pt>
                <c:pt idx="7322">
                  <c:v>10.832800000000001</c:v>
                </c:pt>
                <c:pt idx="7323">
                  <c:v>10.8391</c:v>
                </c:pt>
                <c:pt idx="7324">
                  <c:v>10.831300000000001</c:v>
                </c:pt>
                <c:pt idx="7325">
                  <c:v>10.823399999999999</c:v>
                </c:pt>
                <c:pt idx="7326">
                  <c:v>10.829700000000001</c:v>
                </c:pt>
                <c:pt idx="7327">
                  <c:v>10.8375</c:v>
                </c:pt>
                <c:pt idx="7328">
                  <c:v>10.8344</c:v>
                </c:pt>
                <c:pt idx="7329">
                  <c:v>10.823399999999999</c:v>
                </c:pt>
                <c:pt idx="7330">
                  <c:v>10.828099999999999</c:v>
                </c:pt>
                <c:pt idx="7331">
                  <c:v>10.829700000000001</c:v>
                </c:pt>
                <c:pt idx="7332">
                  <c:v>10.8188</c:v>
                </c:pt>
                <c:pt idx="7333">
                  <c:v>10.821899999999999</c:v>
                </c:pt>
                <c:pt idx="7334">
                  <c:v>10.826599999999999</c:v>
                </c:pt>
                <c:pt idx="7335">
                  <c:v>10.823399999999999</c:v>
                </c:pt>
                <c:pt idx="7336">
                  <c:v>10.823399999999999</c:v>
                </c:pt>
                <c:pt idx="7337">
                  <c:v>10.8125</c:v>
                </c:pt>
                <c:pt idx="7338">
                  <c:v>10.821899999999999</c:v>
                </c:pt>
                <c:pt idx="7339">
                  <c:v>10.826599999999999</c:v>
                </c:pt>
                <c:pt idx="7340">
                  <c:v>10.8172</c:v>
                </c:pt>
                <c:pt idx="7341">
                  <c:v>10.826599999999999</c:v>
                </c:pt>
                <c:pt idx="7342">
                  <c:v>10.826599999999999</c:v>
                </c:pt>
                <c:pt idx="7343">
                  <c:v>10.8141</c:v>
                </c:pt>
                <c:pt idx="7344">
                  <c:v>10.8172</c:v>
                </c:pt>
                <c:pt idx="7345">
                  <c:v>10.8094</c:v>
                </c:pt>
                <c:pt idx="7346">
                  <c:v>10.8094</c:v>
                </c:pt>
                <c:pt idx="7347">
                  <c:v>10.823399999999999</c:v>
                </c:pt>
                <c:pt idx="7348">
                  <c:v>10.8172</c:v>
                </c:pt>
                <c:pt idx="7349">
                  <c:v>10.8078</c:v>
                </c:pt>
                <c:pt idx="7350">
                  <c:v>10.801600000000001</c:v>
                </c:pt>
                <c:pt idx="7351">
                  <c:v>10.8125</c:v>
                </c:pt>
                <c:pt idx="7352">
                  <c:v>10.8047</c:v>
                </c:pt>
                <c:pt idx="7353">
                  <c:v>10.7875</c:v>
                </c:pt>
                <c:pt idx="7354">
                  <c:v>10.8063</c:v>
                </c:pt>
                <c:pt idx="7355">
                  <c:v>10.798400000000001</c:v>
                </c:pt>
                <c:pt idx="7356">
                  <c:v>10.7906</c:v>
                </c:pt>
                <c:pt idx="7357">
                  <c:v>10.795299999999999</c:v>
                </c:pt>
                <c:pt idx="7358">
                  <c:v>10.8063</c:v>
                </c:pt>
                <c:pt idx="7359">
                  <c:v>10.8047</c:v>
                </c:pt>
                <c:pt idx="7360">
                  <c:v>10.803100000000001</c:v>
                </c:pt>
                <c:pt idx="7361">
                  <c:v>10.8047</c:v>
                </c:pt>
                <c:pt idx="7362">
                  <c:v>10.8</c:v>
                </c:pt>
                <c:pt idx="7363">
                  <c:v>10.796900000000001</c:v>
                </c:pt>
                <c:pt idx="7364">
                  <c:v>10.8047</c:v>
                </c:pt>
                <c:pt idx="7365">
                  <c:v>10.8109</c:v>
                </c:pt>
                <c:pt idx="7366">
                  <c:v>10.798400000000001</c:v>
                </c:pt>
                <c:pt idx="7367">
                  <c:v>10.798400000000001</c:v>
                </c:pt>
                <c:pt idx="7368">
                  <c:v>10.795299999999999</c:v>
                </c:pt>
                <c:pt idx="7369">
                  <c:v>10.796900000000001</c:v>
                </c:pt>
                <c:pt idx="7370">
                  <c:v>10.801600000000001</c:v>
                </c:pt>
                <c:pt idx="7371">
                  <c:v>10.803100000000001</c:v>
                </c:pt>
                <c:pt idx="7372">
                  <c:v>10.8</c:v>
                </c:pt>
                <c:pt idx="7373">
                  <c:v>10.8</c:v>
                </c:pt>
                <c:pt idx="7374">
                  <c:v>10.8</c:v>
                </c:pt>
                <c:pt idx="7375">
                  <c:v>10.796900000000001</c:v>
                </c:pt>
                <c:pt idx="7376">
                  <c:v>10.801600000000001</c:v>
                </c:pt>
                <c:pt idx="7377">
                  <c:v>10.803100000000001</c:v>
                </c:pt>
                <c:pt idx="7378">
                  <c:v>10.8</c:v>
                </c:pt>
                <c:pt idx="7379">
                  <c:v>10.801600000000001</c:v>
                </c:pt>
                <c:pt idx="7380">
                  <c:v>10.7844</c:v>
                </c:pt>
                <c:pt idx="7381">
                  <c:v>10.7828</c:v>
                </c:pt>
                <c:pt idx="7382">
                  <c:v>10.793699999999999</c:v>
                </c:pt>
                <c:pt idx="7383">
                  <c:v>10.7875</c:v>
                </c:pt>
                <c:pt idx="7384">
                  <c:v>10.7859</c:v>
                </c:pt>
                <c:pt idx="7385">
                  <c:v>10.7906</c:v>
                </c:pt>
                <c:pt idx="7386">
                  <c:v>10.793699999999999</c:v>
                </c:pt>
                <c:pt idx="7387">
                  <c:v>10.792199999999999</c:v>
                </c:pt>
                <c:pt idx="7388">
                  <c:v>10.792199999999999</c:v>
                </c:pt>
                <c:pt idx="7389">
                  <c:v>10.795299999999999</c:v>
                </c:pt>
                <c:pt idx="7390">
                  <c:v>10.7906</c:v>
                </c:pt>
                <c:pt idx="7391">
                  <c:v>10.795299999999999</c:v>
                </c:pt>
                <c:pt idx="7392">
                  <c:v>10.7812</c:v>
                </c:pt>
                <c:pt idx="7393">
                  <c:v>10.793699999999999</c:v>
                </c:pt>
                <c:pt idx="7394">
                  <c:v>10.7906</c:v>
                </c:pt>
                <c:pt idx="7395">
                  <c:v>10.7875</c:v>
                </c:pt>
                <c:pt idx="7396">
                  <c:v>10.7766</c:v>
                </c:pt>
                <c:pt idx="7397">
                  <c:v>10.7719</c:v>
                </c:pt>
                <c:pt idx="7398">
                  <c:v>10.7781</c:v>
                </c:pt>
                <c:pt idx="7399">
                  <c:v>10.7828</c:v>
                </c:pt>
                <c:pt idx="7400">
                  <c:v>10.7859</c:v>
                </c:pt>
                <c:pt idx="7401">
                  <c:v>10.7766</c:v>
                </c:pt>
                <c:pt idx="7402">
                  <c:v>10.775</c:v>
                </c:pt>
                <c:pt idx="7403">
                  <c:v>10.7766</c:v>
                </c:pt>
                <c:pt idx="7404">
                  <c:v>10.7797</c:v>
                </c:pt>
                <c:pt idx="7405">
                  <c:v>10.7828</c:v>
                </c:pt>
                <c:pt idx="7406">
                  <c:v>10.775</c:v>
                </c:pt>
                <c:pt idx="7407">
                  <c:v>10.7719</c:v>
                </c:pt>
                <c:pt idx="7408">
                  <c:v>10.765599999999999</c:v>
                </c:pt>
                <c:pt idx="7409">
                  <c:v>10.7719</c:v>
                </c:pt>
                <c:pt idx="7410">
                  <c:v>10.775</c:v>
                </c:pt>
                <c:pt idx="7411">
                  <c:v>10.768800000000001</c:v>
                </c:pt>
                <c:pt idx="7412">
                  <c:v>10.762499999999999</c:v>
                </c:pt>
                <c:pt idx="7413">
                  <c:v>10.760899999999999</c:v>
                </c:pt>
                <c:pt idx="7414">
                  <c:v>10.762499999999999</c:v>
                </c:pt>
                <c:pt idx="7415">
                  <c:v>10.7516</c:v>
                </c:pt>
                <c:pt idx="7416">
                  <c:v>10.770300000000001</c:v>
                </c:pt>
                <c:pt idx="7417">
                  <c:v>10.7531</c:v>
                </c:pt>
                <c:pt idx="7418">
                  <c:v>10.7578</c:v>
                </c:pt>
                <c:pt idx="7419">
                  <c:v>10.7719</c:v>
                </c:pt>
                <c:pt idx="7420">
                  <c:v>10.767200000000001</c:v>
                </c:pt>
                <c:pt idx="7421">
                  <c:v>10.764099999999999</c:v>
                </c:pt>
                <c:pt idx="7422">
                  <c:v>10.770300000000001</c:v>
                </c:pt>
                <c:pt idx="7423">
                  <c:v>10.770300000000001</c:v>
                </c:pt>
                <c:pt idx="7424">
                  <c:v>10.762499999999999</c:v>
                </c:pt>
                <c:pt idx="7425">
                  <c:v>10.773400000000001</c:v>
                </c:pt>
                <c:pt idx="7426">
                  <c:v>10.7453</c:v>
                </c:pt>
                <c:pt idx="7427">
                  <c:v>10.7516</c:v>
                </c:pt>
                <c:pt idx="7428">
                  <c:v>10.7469</c:v>
                </c:pt>
                <c:pt idx="7429">
                  <c:v>10.7422</c:v>
                </c:pt>
                <c:pt idx="7430">
                  <c:v>10.770300000000001</c:v>
                </c:pt>
                <c:pt idx="7431">
                  <c:v>10.7578</c:v>
                </c:pt>
                <c:pt idx="7432">
                  <c:v>10.7563</c:v>
                </c:pt>
                <c:pt idx="7433">
                  <c:v>10.767200000000001</c:v>
                </c:pt>
                <c:pt idx="7434">
                  <c:v>10.7578</c:v>
                </c:pt>
                <c:pt idx="7435">
                  <c:v>10.75</c:v>
                </c:pt>
                <c:pt idx="7436">
                  <c:v>10.7578</c:v>
                </c:pt>
                <c:pt idx="7437">
                  <c:v>10.759399999999999</c:v>
                </c:pt>
                <c:pt idx="7438">
                  <c:v>10.762499999999999</c:v>
                </c:pt>
                <c:pt idx="7439">
                  <c:v>10.7516</c:v>
                </c:pt>
                <c:pt idx="7440">
                  <c:v>10.7578</c:v>
                </c:pt>
                <c:pt idx="7441">
                  <c:v>10.7469</c:v>
                </c:pt>
                <c:pt idx="7442">
                  <c:v>10.7563</c:v>
                </c:pt>
                <c:pt idx="7443">
                  <c:v>10.7469</c:v>
                </c:pt>
                <c:pt idx="7444">
                  <c:v>10.7516</c:v>
                </c:pt>
                <c:pt idx="7445">
                  <c:v>10.762499999999999</c:v>
                </c:pt>
                <c:pt idx="7446">
                  <c:v>10.7453</c:v>
                </c:pt>
                <c:pt idx="7447">
                  <c:v>10.7563</c:v>
                </c:pt>
                <c:pt idx="7448">
                  <c:v>10.7469</c:v>
                </c:pt>
                <c:pt idx="7449">
                  <c:v>10.7531</c:v>
                </c:pt>
                <c:pt idx="7450">
                  <c:v>10.7422</c:v>
                </c:pt>
                <c:pt idx="7451">
                  <c:v>10.7531</c:v>
                </c:pt>
                <c:pt idx="7452">
                  <c:v>10.7516</c:v>
                </c:pt>
                <c:pt idx="7453">
                  <c:v>10.7453</c:v>
                </c:pt>
                <c:pt idx="7454">
                  <c:v>10.7516</c:v>
                </c:pt>
                <c:pt idx="7455">
                  <c:v>10.7469</c:v>
                </c:pt>
                <c:pt idx="7456">
                  <c:v>10.7469</c:v>
                </c:pt>
                <c:pt idx="7457">
                  <c:v>10.732799999999999</c:v>
                </c:pt>
                <c:pt idx="7458">
                  <c:v>10.7438</c:v>
                </c:pt>
                <c:pt idx="7459">
                  <c:v>10.732799999999999</c:v>
                </c:pt>
                <c:pt idx="7460">
                  <c:v>10.735900000000001</c:v>
                </c:pt>
                <c:pt idx="7461">
                  <c:v>10.735900000000001</c:v>
                </c:pt>
                <c:pt idx="7462">
                  <c:v>10.7469</c:v>
                </c:pt>
                <c:pt idx="7463">
                  <c:v>10.7453</c:v>
                </c:pt>
                <c:pt idx="7464">
                  <c:v>10.740600000000001</c:v>
                </c:pt>
                <c:pt idx="7465">
                  <c:v>10.7453</c:v>
                </c:pt>
                <c:pt idx="7466">
                  <c:v>10.735900000000001</c:v>
                </c:pt>
                <c:pt idx="7467">
                  <c:v>10.735900000000001</c:v>
                </c:pt>
                <c:pt idx="7468">
                  <c:v>10.7453</c:v>
                </c:pt>
                <c:pt idx="7469">
                  <c:v>10.735900000000001</c:v>
                </c:pt>
                <c:pt idx="7470">
                  <c:v>10.732799999999999</c:v>
                </c:pt>
                <c:pt idx="7471">
                  <c:v>10.7453</c:v>
                </c:pt>
                <c:pt idx="7472">
                  <c:v>10.735900000000001</c:v>
                </c:pt>
                <c:pt idx="7473">
                  <c:v>10.739100000000001</c:v>
                </c:pt>
                <c:pt idx="7474">
                  <c:v>10.7281</c:v>
                </c:pt>
                <c:pt idx="7475">
                  <c:v>10.729699999999999</c:v>
                </c:pt>
                <c:pt idx="7476">
                  <c:v>10.734400000000001</c:v>
                </c:pt>
                <c:pt idx="7477">
                  <c:v>10.7188</c:v>
                </c:pt>
                <c:pt idx="7478">
                  <c:v>10.7156</c:v>
                </c:pt>
                <c:pt idx="7479">
                  <c:v>10.729699999999999</c:v>
                </c:pt>
                <c:pt idx="7480">
                  <c:v>10.737500000000001</c:v>
                </c:pt>
                <c:pt idx="7481">
                  <c:v>10.740600000000001</c:v>
                </c:pt>
                <c:pt idx="7482">
                  <c:v>10.7219</c:v>
                </c:pt>
                <c:pt idx="7483">
                  <c:v>10.7172</c:v>
                </c:pt>
                <c:pt idx="7484">
                  <c:v>10.729699999999999</c:v>
                </c:pt>
                <c:pt idx="7485">
                  <c:v>10.7156</c:v>
                </c:pt>
                <c:pt idx="7486">
                  <c:v>10.7188</c:v>
                </c:pt>
                <c:pt idx="7487">
                  <c:v>10.735900000000001</c:v>
                </c:pt>
                <c:pt idx="7488">
                  <c:v>10.729699999999999</c:v>
                </c:pt>
                <c:pt idx="7489">
                  <c:v>10.734400000000001</c:v>
                </c:pt>
                <c:pt idx="7490">
                  <c:v>10.7469</c:v>
                </c:pt>
                <c:pt idx="7491">
                  <c:v>10.739100000000001</c:v>
                </c:pt>
                <c:pt idx="7492">
                  <c:v>10.726599999999999</c:v>
                </c:pt>
                <c:pt idx="7493">
                  <c:v>10.7281</c:v>
                </c:pt>
                <c:pt idx="7494">
                  <c:v>10.731199999999999</c:v>
                </c:pt>
                <c:pt idx="7495">
                  <c:v>10.737500000000001</c:v>
                </c:pt>
                <c:pt idx="7496">
                  <c:v>10.7281</c:v>
                </c:pt>
                <c:pt idx="7497">
                  <c:v>10.737500000000001</c:v>
                </c:pt>
                <c:pt idx="7498">
                  <c:v>10.737500000000001</c:v>
                </c:pt>
                <c:pt idx="7499">
                  <c:v>10.725</c:v>
                </c:pt>
                <c:pt idx="7500">
                  <c:v>10.7281</c:v>
                </c:pt>
                <c:pt idx="7501">
                  <c:v>10.7281</c:v>
                </c:pt>
                <c:pt idx="7502">
                  <c:v>10.726599999999999</c:v>
                </c:pt>
                <c:pt idx="7503">
                  <c:v>10.739100000000001</c:v>
                </c:pt>
                <c:pt idx="7504">
                  <c:v>10.726599999999999</c:v>
                </c:pt>
                <c:pt idx="7505">
                  <c:v>10.737500000000001</c:v>
                </c:pt>
                <c:pt idx="7506">
                  <c:v>10.725</c:v>
                </c:pt>
                <c:pt idx="7507">
                  <c:v>10.737500000000001</c:v>
                </c:pt>
                <c:pt idx="7508">
                  <c:v>10.732799999999999</c:v>
                </c:pt>
                <c:pt idx="7509">
                  <c:v>10.726599999999999</c:v>
                </c:pt>
                <c:pt idx="7510">
                  <c:v>10.7422</c:v>
                </c:pt>
                <c:pt idx="7511">
                  <c:v>10.725</c:v>
                </c:pt>
                <c:pt idx="7512">
                  <c:v>10.7422</c:v>
                </c:pt>
                <c:pt idx="7513">
                  <c:v>10.75</c:v>
                </c:pt>
                <c:pt idx="7514">
                  <c:v>10.732799999999999</c:v>
                </c:pt>
                <c:pt idx="7515">
                  <c:v>10.735900000000001</c:v>
                </c:pt>
                <c:pt idx="7516">
                  <c:v>10.7438</c:v>
                </c:pt>
                <c:pt idx="7517">
                  <c:v>10.739100000000001</c:v>
                </c:pt>
                <c:pt idx="7518">
                  <c:v>10.7469</c:v>
                </c:pt>
                <c:pt idx="7519">
                  <c:v>10.739100000000001</c:v>
                </c:pt>
                <c:pt idx="7520">
                  <c:v>10.7234</c:v>
                </c:pt>
                <c:pt idx="7521">
                  <c:v>10.729699999999999</c:v>
                </c:pt>
                <c:pt idx="7522">
                  <c:v>10.726599999999999</c:v>
                </c:pt>
                <c:pt idx="7523">
                  <c:v>10.734400000000001</c:v>
                </c:pt>
                <c:pt idx="7524">
                  <c:v>10.726599999999999</c:v>
                </c:pt>
                <c:pt idx="7525">
                  <c:v>10.731199999999999</c:v>
                </c:pt>
                <c:pt idx="7526">
                  <c:v>10.737500000000001</c:v>
                </c:pt>
                <c:pt idx="7527">
                  <c:v>10.7281</c:v>
                </c:pt>
                <c:pt idx="7528">
                  <c:v>10.7281</c:v>
                </c:pt>
                <c:pt idx="7529">
                  <c:v>10.7188</c:v>
                </c:pt>
                <c:pt idx="7530">
                  <c:v>10.726599999999999</c:v>
                </c:pt>
                <c:pt idx="7531">
                  <c:v>10.737500000000001</c:v>
                </c:pt>
                <c:pt idx="7532">
                  <c:v>10.726599999999999</c:v>
                </c:pt>
                <c:pt idx="7533">
                  <c:v>10.7281</c:v>
                </c:pt>
                <c:pt idx="7534">
                  <c:v>10.7234</c:v>
                </c:pt>
                <c:pt idx="7535">
                  <c:v>10.725</c:v>
                </c:pt>
                <c:pt idx="7536">
                  <c:v>10.7156</c:v>
                </c:pt>
                <c:pt idx="7537">
                  <c:v>10.7234</c:v>
                </c:pt>
                <c:pt idx="7538">
                  <c:v>10.7172</c:v>
                </c:pt>
                <c:pt idx="7539">
                  <c:v>10.7172</c:v>
                </c:pt>
                <c:pt idx="7540">
                  <c:v>10.7188</c:v>
                </c:pt>
                <c:pt idx="7541">
                  <c:v>10.7219</c:v>
                </c:pt>
                <c:pt idx="7542">
                  <c:v>10.7172</c:v>
                </c:pt>
                <c:pt idx="7543">
                  <c:v>10.729699999999999</c:v>
                </c:pt>
                <c:pt idx="7544">
                  <c:v>10.7219</c:v>
                </c:pt>
                <c:pt idx="7545">
                  <c:v>10.735900000000001</c:v>
                </c:pt>
                <c:pt idx="7546">
                  <c:v>10.7156</c:v>
                </c:pt>
                <c:pt idx="7547">
                  <c:v>10.7219</c:v>
                </c:pt>
                <c:pt idx="7548">
                  <c:v>10.7219</c:v>
                </c:pt>
                <c:pt idx="7549">
                  <c:v>10.7125</c:v>
                </c:pt>
                <c:pt idx="7550">
                  <c:v>10.706300000000001</c:v>
                </c:pt>
                <c:pt idx="7551">
                  <c:v>10.7141</c:v>
                </c:pt>
                <c:pt idx="7552">
                  <c:v>10.7094</c:v>
                </c:pt>
                <c:pt idx="7553">
                  <c:v>10.706300000000001</c:v>
                </c:pt>
                <c:pt idx="7554">
                  <c:v>10.703099999999999</c:v>
                </c:pt>
                <c:pt idx="7555">
                  <c:v>10.7125</c:v>
                </c:pt>
                <c:pt idx="7556">
                  <c:v>10.7</c:v>
                </c:pt>
                <c:pt idx="7557">
                  <c:v>10.7094</c:v>
                </c:pt>
                <c:pt idx="7558">
                  <c:v>10.706300000000001</c:v>
                </c:pt>
                <c:pt idx="7559">
                  <c:v>10.703099999999999</c:v>
                </c:pt>
                <c:pt idx="7560">
                  <c:v>10.701599999999999</c:v>
                </c:pt>
                <c:pt idx="7561">
                  <c:v>10.698399999999999</c:v>
                </c:pt>
                <c:pt idx="7562">
                  <c:v>10.706300000000001</c:v>
                </c:pt>
                <c:pt idx="7563">
                  <c:v>10.707800000000001</c:v>
                </c:pt>
                <c:pt idx="7564">
                  <c:v>10.706300000000001</c:v>
                </c:pt>
                <c:pt idx="7565">
                  <c:v>10.7094</c:v>
                </c:pt>
                <c:pt idx="7566">
                  <c:v>10.6953</c:v>
                </c:pt>
                <c:pt idx="7567">
                  <c:v>10.704700000000001</c:v>
                </c:pt>
                <c:pt idx="7568">
                  <c:v>10.698399999999999</c:v>
                </c:pt>
                <c:pt idx="7569">
                  <c:v>10.6938</c:v>
                </c:pt>
                <c:pt idx="7570">
                  <c:v>10.696899999999999</c:v>
                </c:pt>
                <c:pt idx="7571">
                  <c:v>10.704700000000001</c:v>
                </c:pt>
                <c:pt idx="7572">
                  <c:v>10.6938</c:v>
                </c:pt>
                <c:pt idx="7573">
                  <c:v>10.696899999999999</c:v>
                </c:pt>
                <c:pt idx="7574">
                  <c:v>10.6906</c:v>
                </c:pt>
                <c:pt idx="7575">
                  <c:v>10.676600000000001</c:v>
                </c:pt>
                <c:pt idx="7576">
                  <c:v>10.6859</c:v>
                </c:pt>
                <c:pt idx="7577">
                  <c:v>10.6906</c:v>
                </c:pt>
                <c:pt idx="7578">
                  <c:v>10.6859</c:v>
                </c:pt>
                <c:pt idx="7579">
                  <c:v>10.6875</c:v>
                </c:pt>
                <c:pt idx="7580">
                  <c:v>10.703099999999999</c:v>
                </c:pt>
                <c:pt idx="7581">
                  <c:v>10.6906</c:v>
                </c:pt>
                <c:pt idx="7582">
                  <c:v>10.6891</c:v>
                </c:pt>
                <c:pt idx="7583">
                  <c:v>10.6797</c:v>
                </c:pt>
                <c:pt idx="7584">
                  <c:v>10.6797</c:v>
                </c:pt>
                <c:pt idx="7585">
                  <c:v>10.6656</c:v>
                </c:pt>
                <c:pt idx="7586">
                  <c:v>10.676600000000001</c:v>
                </c:pt>
                <c:pt idx="7587">
                  <c:v>10.6828</c:v>
                </c:pt>
                <c:pt idx="7588">
                  <c:v>10.678100000000001</c:v>
                </c:pt>
                <c:pt idx="7589">
                  <c:v>10.6656</c:v>
                </c:pt>
                <c:pt idx="7590">
                  <c:v>10.676600000000001</c:v>
                </c:pt>
                <c:pt idx="7591">
                  <c:v>10.667199999999999</c:v>
                </c:pt>
                <c:pt idx="7592">
                  <c:v>10.675000000000001</c:v>
                </c:pt>
                <c:pt idx="7593">
                  <c:v>10.670299999999999</c:v>
                </c:pt>
                <c:pt idx="7594">
                  <c:v>10.678100000000001</c:v>
                </c:pt>
                <c:pt idx="7595">
                  <c:v>10.6891</c:v>
                </c:pt>
                <c:pt idx="7596">
                  <c:v>10.668699999999999</c:v>
                </c:pt>
                <c:pt idx="7597">
                  <c:v>10.670299999999999</c:v>
                </c:pt>
                <c:pt idx="7598">
                  <c:v>10.668699999999999</c:v>
                </c:pt>
                <c:pt idx="7599">
                  <c:v>10.667199999999999</c:v>
                </c:pt>
                <c:pt idx="7600">
                  <c:v>10.6656</c:v>
                </c:pt>
                <c:pt idx="7601">
                  <c:v>10.673400000000001</c:v>
                </c:pt>
                <c:pt idx="7602">
                  <c:v>10.6625</c:v>
                </c:pt>
                <c:pt idx="7603">
                  <c:v>10.668699999999999</c:v>
                </c:pt>
                <c:pt idx="7604">
                  <c:v>10.664099999999999</c:v>
                </c:pt>
                <c:pt idx="7605">
                  <c:v>10.6562</c:v>
                </c:pt>
                <c:pt idx="7606">
                  <c:v>10.6656</c:v>
                </c:pt>
                <c:pt idx="7607">
                  <c:v>10.6469</c:v>
                </c:pt>
                <c:pt idx="7608">
                  <c:v>10.6578</c:v>
                </c:pt>
                <c:pt idx="7609">
                  <c:v>10.6547</c:v>
                </c:pt>
                <c:pt idx="7610">
                  <c:v>10.6547</c:v>
                </c:pt>
                <c:pt idx="7611">
                  <c:v>10.670299999999999</c:v>
                </c:pt>
                <c:pt idx="7612">
                  <c:v>10.648400000000001</c:v>
                </c:pt>
                <c:pt idx="7613">
                  <c:v>10.6547</c:v>
                </c:pt>
                <c:pt idx="7614">
                  <c:v>10.6562</c:v>
                </c:pt>
                <c:pt idx="7615">
                  <c:v>10.6578</c:v>
                </c:pt>
                <c:pt idx="7616">
                  <c:v>10.6531</c:v>
                </c:pt>
                <c:pt idx="7617">
                  <c:v>10.6578</c:v>
                </c:pt>
                <c:pt idx="7618">
                  <c:v>10.634399999999999</c:v>
                </c:pt>
                <c:pt idx="7619">
                  <c:v>10.635899999999999</c:v>
                </c:pt>
                <c:pt idx="7620">
                  <c:v>10.6328</c:v>
                </c:pt>
                <c:pt idx="7621">
                  <c:v>10.6516</c:v>
                </c:pt>
                <c:pt idx="7622">
                  <c:v>10.635899999999999</c:v>
                </c:pt>
                <c:pt idx="7623">
                  <c:v>10.634399999999999</c:v>
                </c:pt>
                <c:pt idx="7624">
                  <c:v>10.637499999999999</c:v>
                </c:pt>
                <c:pt idx="7625">
                  <c:v>10.6266</c:v>
                </c:pt>
                <c:pt idx="7626">
                  <c:v>10.6297</c:v>
                </c:pt>
                <c:pt idx="7627">
                  <c:v>10.6281</c:v>
                </c:pt>
                <c:pt idx="7628">
                  <c:v>10.639099999999999</c:v>
                </c:pt>
                <c:pt idx="7629">
                  <c:v>10.635899999999999</c:v>
                </c:pt>
                <c:pt idx="7630">
                  <c:v>10.640599999999999</c:v>
                </c:pt>
                <c:pt idx="7631">
                  <c:v>10.648400000000001</c:v>
                </c:pt>
                <c:pt idx="7632">
                  <c:v>10.639099999999999</c:v>
                </c:pt>
                <c:pt idx="7633">
                  <c:v>10.634399999999999</c:v>
                </c:pt>
                <c:pt idx="7634">
                  <c:v>10.637499999999999</c:v>
                </c:pt>
                <c:pt idx="7635">
                  <c:v>10.635899999999999</c:v>
                </c:pt>
                <c:pt idx="7636">
                  <c:v>10.6297</c:v>
                </c:pt>
                <c:pt idx="7637">
                  <c:v>10.6281</c:v>
                </c:pt>
                <c:pt idx="7638">
                  <c:v>10.639099999999999</c:v>
                </c:pt>
                <c:pt idx="7639">
                  <c:v>10.643800000000001</c:v>
                </c:pt>
                <c:pt idx="7640">
                  <c:v>10.6469</c:v>
                </c:pt>
                <c:pt idx="7641">
                  <c:v>10.648400000000001</c:v>
                </c:pt>
                <c:pt idx="7642">
                  <c:v>10.6469</c:v>
                </c:pt>
                <c:pt idx="7643">
                  <c:v>10.645300000000001</c:v>
                </c:pt>
                <c:pt idx="7644">
                  <c:v>10.635899999999999</c:v>
                </c:pt>
                <c:pt idx="7645">
                  <c:v>10.642200000000001</c:v>
                </c:pt>
                <c:pt idx="7646">
                  <c:v>10.6531</c:v>
                </c:pt>
                <c:pt idx="7647">
                  <c:v>10.637499999999999</c:v>
                </c:pt>
                <c:pt idx="7648">
                  <c:v>10.640599999999999</c:v>
                </c:pt>
                <c:pt idx="7649">
                  <c:v>10.640599999999999</c:v>
                </c:pt>
                <c:pt idx="7650">
                  <c:v>10.6562</c:v>
                </c:pt>
                <c:pt idx="7651">
                  <c:v>10.648400000000001</c:v>
                </c:pt>
                <c:pt idx="7652">
                  <c:v>10.643800000000001</c:v>
                </c:pt>
                <c:pt idx="7653">
                  <c:v>10.643800000000001</c:v>
                </c:pt>
                <c:pt idx="7654">
                  <c:v>10.635899999999999</c:v>
                </c:pt>
                <c:pt idx="7655">
                  <c:v>10.637499999999999</c:v>
                </c:pt>
                <c:pt idx="7656">
                  <c:v>10.639099999999999</c:v>
                </c:pt>
                <c:pt idx="7657">
                  <c:v>10.643800000000001</c:v>
                </c:pt>
                <c:pt idx="7658">
                  <c:v>10.639099999999999</c:v>
                </c:pt>
                <c:pt idx="7659">
                  <c:v>10.6328</c:v>
                </c:pt>
                <c:pt idx="7660">
                  <c:v>10.6234</c:v>
                </c:pt>
                <c:pt idx="7661">
                  <c:v>10.6297</c:v>
                </c:pt>
                <c:pt idx="7662">
                  <c:v>10.6313</c:v>
                </c:pt>
                <c:pt idx="7663">
                  <c:v>10.6281</c:v>
                </c:pt>
                <c:pt idx="7664">
                  <c:v>10.6297</c:v>
                </c:pt>
                <c:pt idx="7665">
                  <c:v>10.635899999999999</c:v>
                </c:pt>
                <c:pt idx="7666">
                  <c:v>10.637499999999999</c:v>
                </c:pt>
                <c:pt idx="7667">
                  <c:v>10.6297</c:v>
                </c:pt>
                <c:pt idx="7668">
                  <c:v>10.6234</c:v>
                </c:pt>
                <c:pt idx="7669">
                  <c:v>10.6188</c:v>
                </c:pt>
                <c:pt idx="7670">
                  <c:v>10.6297</c:v>
                </c:pt>
                <c:pt idx="7671">
                  <c:v>10.6266</c:v>
                </c:pt>
                <c:pt idx="7672">
                  <c:v>10.612500000000001</c:v>
                </c:pt>
                <c:pt idx="7673">
                  <c:v>10.625</c:v>
                </c:pt>
                <c:pt idx="7674">
                  <c:v>10.6234</c:v>
                </c:pt>
                <c:pt idx="7675">
                  <c:v>10.610900000000001</c:v>
                </c:pt>
                <c:pt idx="7676">
                  <c:v>10.6172</c:v>
                </c:pt>
                <c:pt idx="7677">
                  <c:v>10.6203</c:v>
                </c:pt>
                <c:pt idx="7678">
                  <c:v>10.614100000000001</c:v>
                </c:pt>
                <c:pt idx="7679">
                  <c:v>10.6172</c:v>
                </c:pt>
                <c:pt idx="7680">
                  <c:v>10.6297</c:v>
                </c:pt>
                <c:pt idx="7681">
                  <c:v>10.6172</c:v>
                </c:pt>
                <c:pt idx="7682">
                  <c:v>10.612500000000001</c:v>
                </c:pt>
                <c:pt idx="7683">
                  <c:v>10.6281</c:v>
                </c:pt>
                <c:pt idx="7684">
                  <c:v>10.625</c:v>
                </c:pt>
                <c:pt idx="7685">
                  <c:v>10.6328</c:v>
                </c:pt>
                <c:pt idx="7686">
                  <c:v>10.634399999999999</c:v>
                </c:pt>
                <c:pt idx="7687">
                  <c:v>10.6219</c:v>
                </c:pt>
                <c:pt idx="7688">
                  <c:v>10.6203</c:v>
                </c:pt>
                <c:pt idx="7689">
                  <c:v>10.6188</c:v>
                </c:pt>
                <c:pt idx="7690">
                  <c:v>10.610900000000001</c:v>
                </c:pt>
                <c:pt idx="7691">
                  <c:v>10.6219</c:v>
                </c:pt>
                <c:pt idx="7692">
                  <c:v>10.6203</c:v>
                </c:pt>
                <c:pt idx="7693">
                  <c:v>10.612500000000001</c:v>
                </c:pt>
                <c:pt idx="7694">
                  <c:v>10.6234</c:v>
                </c:pt>
                <c:pt idx="7695">
                  <c:v>10.5984</c:v>
                </c:pt>
                <c:pt idx="7696">
                  <c:v>10.610900000000001</c:v>
                </c:pt>
                <c:pt idx="7697">
                  <c:v>10.5938</c:v>
                </c:pt>
                <c:pt idx="7698">
                  <c:v>10.574999999999999</c:v>
                </c:pt>
                <c:pt idx="7699">
                  <c:v>10.585900000000001</c:v>
                </c:pt>
                <c:pt idx="7700">
                  <c:v>10.571899999999999</c:v>
                </c:pt>
                <c:pt idx="7701">
                  <c:v>10.573399999999999</c:v>
                </c:pt>
                <c:pt idx="7702">
                  <c:v>10.585900000000001</c:v>
                </c:pt>
                <c:pt idx="7703">
                  <c:v>10.581300000000001</c:v>
                </c:pt>
                <c:pt idx="7704">
                  <c:v>10.573399999999999</c:v>
                </c:pt>
                <c:pt idx="7705">
                  <c:v>10.5656</c:v>
                </c:pt>
                <c:pt idx="7706">
                  <c:v>10.5656</c:v>
                </c:pt>
                <c:pt idx="7707">
                  <c:v>10.573399999999999</c:v>
                </c:pt>
                <c:pt idx="7708">
                  <c:v>10.578099999999999</c:v>
                </c:pt>
                <c:pt idx="7709">
                  <c:v>10.553100000000001</c:v>
                </c:pt>
                <c:pt idx="7710">
                  <c:v>10.5625</c:v>
                </c:pt>
                <c:pt idx="7711">
                  <c:v>10.5609</c:v>
                </c:pt>
                <c:pt idx="7712">
                  <c:v>10.573399999999999</c:v>
                </c:pt>
                <c:pt idx="7713">
                  <c:v>10.5609</c:v>
                </c:pt>
                <c:pt idx="7714">
                  <c:v>10.5688</c:v>
                </c:pt>
                <c:pt idx="7715">
                  <c:v>10.573399999999999</c:v>
                </c:pt>
                <c:pt idx="7716">
                  <c:v>10.5625</c:v>
                </c:pt>
                <c:pt idx="7717">
                  <c:v>10.5672</c:v>
                </c:pt>
                <c:pt idx="7718">
                  <c:v>10.5578</c:v>
                </c:pt>
                <c:pt idx="7719">
                  <c:v>10.573399999999999</c:v>
                </c:pt>
                <c:pt idx="7720">
                  <c:v>10.571899999999999</c:v>
                </c:pt>
                <c:pt idx="7721">
                  <c:v>10.5578</c:v>
                </c:pt>
                <c:pt idx="7722">
                  <c:v>10.574999999999999</c:v>
                </c:pt>
                <c:pt idx="7723">
                  <c:v>10.5672</c:v>
                </c:pt>
                <c:pt idx="7724">
                  <c:v>10.5641</c:v>
                </c:pt>
                <c:pt idx="7725">
                  <c:v>10.5688</c:v>
                </c:pt>
                <c:pt idx="7726">
                  <c:v>10.5609</c:v>
                </c:pt>
                <c:pt idx="7727">
                  <c:v>10.5656</c:v>
                </c:pt>
                <c:pt idx="7728">
                  <c:v>10.5672</c:v>
                </c:pt>
                <c:pt idx="7729">
                  <c:v>10.5641</c:v>
                </c:pt>
                <c:pt idx="7730">
                  <c:v>10.5656</c:v>
                </c:pt>
                <c:pt idx="7731">
                  <c:v>10.5609</c:v>
                </c:pt>
                <c:pt idx="7732">
                  <c:v>10.5578</c:v>
                </c:pt>
                <c:pt idx="7733">
                  <c:v>10.553100000000001</c:v>
                </c:pt>
                <c:pt idx="7734">
                  <c:v>10.5578</c:v>
                </c:pt>
                <c:pt idx="7735">
                  <c:v>10.5563</c:v>
                </c:pt>
                <c:pt idx="7736">
                  <c:v>10.5594</c:v>
                </c:pt>
                <c:pt idx="7737">
                  <c:v>10.5594</c:v>
                </c:pt>
                <c:pt idx="7738">
                  <c:v>10.5656</c:v>
                </c:pt>
                <c:pt idx="7739">
                  <c:v>10.5547</c:v>
                </c:pt>
                <c:pt idx="7740">
                  <c:v>10.55</c:v>
                </c:pt>
                <c:pt idx="7741">
                  <c:v>10.5563</c:v>
                </c:pt>
                <c:pt idx="7742">
                  <c:v>10.5609</c:v>
                </c:pt>
                <c:pt idx="7743">
                  <c:v>10.5563</c:v>
                </c:pt>
                <c:pt idx="7744">
                  <c:v>10.551600000000001</c:v>
                </c:pt>
                <c:pt idx="7745">
                  <c:v>10.551600000000001</c:v>
                </c:pt>
                <c:pt idx="7746">
                  <c:v>10.5672</c:v>
                </c:pt>
                <c:pt idx="7747">
                  <c:v>10.5563</c:v>
                </c:pt>
                <c:pt idx="7748">
                  <c:v>10.548400000000001</c:v>
                </c:pt>
                <c:pt idx="7749">
                  <c:v>10.546900000000001</c:v>
                </c:pt>
                <c:pt idx="7750">
                  <c:v>10.5563</c:v>
                </c:pt>
                <c:pt idx="7751">
                  <c:v>10.553100000000001</c:v>
                </c:pt>
                <c:pt idx="7752">
                  <c:v>10.548400000000001</c:v>
                </c:pt>
                <c:pt idx="7753">
                  <c:v>10.546900000000001</c:v>
                </c:pt>
                <c:pt idx="7754">
                  <c:v>10.5578</c:v>
                </c:pt>
                <c:pt idx="7755">
                  <c:v>10.542199999999999</c:v>
                </c:pt>
                <c:pt idx="7756">
                  <c:v>10.551600000000001</c:v>
                </c:pt>
                <c:pt idx="7757">
                  <c:v>10.542199999999999</c:v>
                </c:pt>
                <c:pt idx="7758">
                  <c:v>10.542199999999999</c:v>
                </c:pt>
                <c:pt idx="7759">
                  <c:v>10.5375</c:v>
                </c:pt>
                <c:pt idx="7760">
                  <c:v>10.5328</c:v>
                </c:pt>
                <c:pt idx="7761">
                  <c:v>10.55</c:v>
                </c:pt>
                <c:pt idx="7762">
                  <c:v>10.539099999999999</c:v>
                </c:pt>
                <c:pt idx="7763">
                  <c:v>10.5344</c:v>
                </c:pt>
                <c:pt idx="7764">
                  <c:v>10.5375</c:v>
                </c:pt>
                <c:pt idx="7765">
                  <c:v>10.5375</c:v>
                </c:pt>
                <c:pt idx="7766">
                  <c:v>10.5344</c:v>
                </c:pt>
                <c:pt idx="7767">
                  <c:v>10.525</c:v>
                </c:pt>
                <c:pt idx="7768">
                  <c:v>10.5328</c:v>
                </c:pt>
                <c:pt idx="7769">
                  <c:v>10.5281</c:v>
                </c:pt>
                <c:pt idx="7770">
                  <c:v>10.5344</c:v>
                </c:pt>
                <c:pt idx="7771">
                  <c:v>10.5266</c:v>
                </c:pt>
                <c:pt idx="7772">
                  <c:v>10.5297</c:v>
                </c:pt>
                <c:pt idx="7773">
                  <c:v>10.5281</c:v>
                </c:pt>
                <c:pt idx="7774">
                  <c:v>10.5312</c:v>
                </c:pt>
                <c:pt idx="7775">
                  <c:v>10.5281</c:v>
                </c:pt>
                <c:pt idx="7776">
                  <c:v>10.5312</c:v>
                </c:pt>
                <c:pt idx="7777">
                  <c:v>10.5328</c:v>
                </c:pt>
                <c:pt idx="7778">
                  <c:v>10.5375</c:v>
                </c:pt>
                <c:pt idx="7779">
                  <c:v>10.5297</c:v>
                </c:pt>
                <c:pt idx="7780">
                  <c:v>10.525</c:v>
                </c:pt>
                <c:pt idx="7781">
                  <c:v>10.5063</c:v>
                </c:pt>
                <c:pt idx="7782">
                  <c:v>10.515599999999999</c:v>
                </c:pt>
                <c:pt idx="7783">
                  <c:v>10.523400000000001</c:v>
                </c:pt>
                <c:pt idx="7784">
                  <c:v>10.525</c:v>
                </c:pt>
                <c:pt idx="7785">
                  <c:v>10.5359</c:v>
                </c:pt>
                <c:pt idx="7786">
                  <c:v>10.539099999999999</c:v>
                </c:pt>
                <c:pt idx="7787">
                  <c:v>10.5281</c:v>
                </c:pt>
                <c:pt idx="7788">
                  <c:v>10.5344</c:v>
                </c:pt>
                <c:pt idx="7789">
                  <c:v>10.515599999999999</c:v>
                </c:pt>
                <c:pt idx="7790">
                  <c:v>10.5219</c:v>
                </c:pt>
                <c:pt idx="7791">
                  <c:v>10.523400000000001</c:v>
                </c:pt>
                <c:pt idx="7792">
                  <c:v>10.520300000000001</c:v>
                </c:pt>
                <c:pt idx="7793">
                  <c:v>10.517200000000001</c:v>
                </c:pt>
                <c:pt idx="7794">
                  <c:v>10.5375</c:v>
                </c:pt>
                <c:pt idx="7795">
                  <c:v>10.5344</c:v>
                </c:pt>
                <c:pt idx="7796">
                  <c:v>10.515599999999999</c:v>
                </c:pt>
                <c:pt idx="7797">
                  <c:v>10.525</c:v>
                </c:pt>
                <c:pt idx="7798">
                  <c:v>10.5281</c:v>
                </c:pt>
                <c:pt idx="7799">
                  <c:v>10.5281</c:v>
                </c:pt>
                <c:pt idx="7800">
                  <c:v>10.515599999999999</c:v>
                </c:pt>
                <c:pt idx="7801">
                  <c:v>10.523400000000001</c:v>
                </c:pt>
                <c:pt idx="7802">
                  <c:v>10.5219</c:v>
                </c:pt>
                <c:pt idx="7803">
                  <c:v>10.5219</c:v>
                </c:pt>
                <c:pt idx="7804">
                  <c:v>10.517200000000001</c:v>
                </c:pt>
                <c:pt idx="7805">
                  <c:v>10.523400000000001</c:v>
                </c:pt>
                <c:pt idx="7806">
                  <c:v>10.514099999999999</c:v>
                </c:pt>
                <c:pt idx="7807">
                  <c:v>10.514099999999999</c:v>
                </c:pt>
                <c:pt idx="7808">
                  <c:v>10.512499999999999</c:v>
                </c:pt>
                <c:pt idx="7809">
                  <c:v>10.515599999999999</c:v>
                </c:pt>
                <c:pt idx="7810">
                  <c:v>10.520300000000001</c:v>
                </c:pt>
                <c:pt idx="7811">
                  <c:v>10.514099999999999</c:v>
                </c:pt>
                <c:pt idx="7812">
                  <c:v>10.517200000000001</c:v>
                </c:pt>
                <c:pt idx="7813">
                  <c:v>10.520300000000001</c:v>
                </c:pt>
                <c:pt idx="7814">
                  <c:v>10.515599999999999</c:v>
                </c:pt>
                <c:pt idx="7815">
                  <c:v>10.5031</c:v>
                </c:pt>
                <c:pt idx="7816">
                  <c:v>10.512499999999999</c:v>
                </c:pt>
                <c:pt idx="7817">
                  <c:v>10.5281</c:v>
                </c:pt>
                <c:pt idx="7818">
                  <c:v>10.509399999999999</c:v>
                </c:pt>
                <c:pt idx="7819">
                  <c:v>10.517200000000001</c:v>
                </c:pt>
                <c:pt idx="7820">
                  <c:v>10.512499999999999</c:v>
                </c:pt>
                <c:pt idx="7821">
                  <c:v>10.517200000000001</c:v>
                </c:pt>
                <c:pt idx="7822">
                  <c:v>10.517200000000001</c:v>
                </c:pt>
                <c:pt idx="7823">
                  <c:v>10.523400000000001</c:v>
                </c:pt>
                <c:pt idx="7824">
                  <c:v>10.5219</c:v>
                </c:pt>
                <c:pt idx="7825">
                  <c:v>10.509399999999999</c:v>
                </c:pt>
                <c:pt idx="7826">
                  <c:v>10.518800000000001</c:v>
                </c:pt>
                <c:pt idx="7827">
                  <c:v>10.5078</c:v>
                </c:pt>
                <c:pt idx="7828">
                  <c:v>10.514099999999999</c:v>
                </c:pt>
                <c:pt idx="7829">
                  <c:v>10.514099999999999</c:v>
                </c:pt>
                <c:pt idx="7830">
                  <c:v>10.5219</c:v>
                </c:pt>
                <c:pt idx="7831">
                  <c:v>10.515599999999999</c:v>
                </c:pt>
                <c:pt idx="7832">
                  <c:v>10.515599999999999</c:v>
                </c:pt>
                <c:pt idx="7833">
                  <c:v>10.5078</c:v>
                </c:pt>
                <c:pt idx="7834">
                  <c:v>10.515599999999999</c:v>
                </c:pt>
                <c:pt idx="7835">
                  <c:v>10.518800000000001</c:v>
                </c:pt>
                <c:pt idx="7836">
                  <c:v>10.520300000000001</c:v>
                </c:pt>
                <c:pt idx="7837">
                  <c:v>10.5063</c:v>
                </c:pt>
                <c:pt idx="7838">
                  <c:v>10.5078</c:v>
                </c:pt>
                <c:pt idx="7839">
                  <c:v>10.5047</c:v>
                </c:pt>
                <c:pt idx="7840">
                  <c:v>10.509399999999999</c:v>
                </c:pt>
                <c:pt idx="7841">
                  <c:v>10.4969</c:v>
                </c:pt>
                <c:pt idx="7842">
                  <c:v>10.5047</c:v>
                </c:pt>
                <c:pt idx="7843">
                  <c:v>10.5063</c:v>
                </c:pt>
                <c:pt idx="7844">
                  <c:v>10.5031</c:v>
                </c:pt>
                <c:pt idx="7845">
                  <c:v>10.5047</c:v>
                </c:pt>
                <c:pt idx="7846">
                  <c:v>10.489100000000001</c:v>
                </c:pt>
                <c:pt idx="7847">
                  <c:v>10.5031</c:v>
                </c:pt>
                <c:pt idx="7848">
                  <c:v>10.5</c:v>
                </c:pt>
                <c:pt idx="7849">
                  <c:v>10.509399999999999</c:v>
                </c:pt>
                <c:pt idx="7850">
                  <c:v>10.4984</c:v>
                </c:pt>
                <c:pt idx="7851">
                  <c:v>10.4938</c:v>
                </c:pt>
                <c:pt idx="7852">
                  <c:v>10.4953</c:v>
                </c:pt>
                <c:pt idx="7853">
                  <c:v>10.5016</c:v>
                </c:pt>
                <c:pt idx="7854">
                  <c:v>10.487500000000001</c:v>
                </c:pt>
                <c:pt idx="7855">
                  <c:v>10.4922</c:v>
                </c:pt>
                <c:pt idx="7856">
                  <c:v>10.5047</c:v>
                </c:pt>
                <c:pt idx="7857">
                  <c:v>10.5</c:v>
                </c:pt>
                <c:pt idx="7858">
                  <c:v>10.5047</c:v>
                </c:pt>
                <c:pt idx="7859">
                  <c:v>10.5047</c:v>
                </c:pt>
                <c:pt idx="7860">
                  <c:v>10.509399999999999</c:v>
                </c:pt>
                <c:pt idx="7861">
                  <c:v>10.509399999999999</c:v>
                </c:pt>
                <c:pt idx="7862">
                  <c:v>10.5</c:v>
                </c:pt>
                <c:pt idx="7863">
                  <c:v>10.5031</c:v>
                </c:pt>
                <c:pt idx="7864">
                  <c:v>10.5</c:v>
                </c:pt>
                <c:pt idx="7865">
                  <c:v>10.5047</c:v>
                </c:pt>
                <c:pt idx="7866">
                  <c:v>10.5078</c:v>
                </c:pt>
                <c:pt idx="7867">
                  <c:v>10.4922</c:v>
                </c:pt>
                <c:pt idx="7868">
                  <c:v>10.509399999999999</c:v>
                </c:pt>
                <c:pt idx="7869">
                  <c:v>10.5031</c:v>
                </c:pt>
                <c:pt idx="7870">
                  <c:v>10.5</c:v>
                </c:pt>
                <c:pt idx="7871">
                  <c:v>10.512499999999999</c:v>
                </c:pt>
                <c:pt idx="7872">
                  <c:v>10.5047</c:v>
                </c:pt>
                <c:pt idx="7873">
                  <c:v>10.490600000000001</c:v>
                </c:pt>
                <c:pt idx="7874">
                  <c:v>10.4969</c:v>
                </c:pt>
                <c:pt idx="7875">
                  <c:v>10.4938</c:v>
                </c:pt>
                <c:pt idx="7876">
                  <c:v>10.4984</c:v>
                </c:pt>
                <c:pt idx="7877">
                  <c:v>10.5</c:v>
                </c:pt>
                <c:pt idx="7878">
                  <c:v>10.4922</c:v>
                </c:pt>
                <c:pt idx="7879">
                  <c:v>10.485900000000001</c:v>
                </c:pt>
                <c:pt idx="7880">
                  <c:v>10.4969</c:v>
                </c:pt>
                <c:pt idx="7881">
                  <c:v>10.4938</c:v>
                </c:pt>
                <c:pt idx="7882">
                  <c:v>10.4984</c:v>
                </c:pt>
                <c:pt idx="7883">
                  <c:v>10.5016</c:v>
                </c:pt>
                <c:pt idx="7884">
                  <c:v>10.4969</c:v>
                </c:pt>
                <c:pt idx="7885">
                  <c:v>10.4969</c:v>
                </c:pt>
                <c:pt idx="7886">
                  <c:v>10.5063</c:v>
                </c:pt>
                <c:pt idx="7887">
                  <c:v>10.487500000000001</c:v>
                </c:pt>
                <c:pt idx="7888">
                  <c:v>10.4922</c:v>
                </c:pt>
                <c:pt idx="7889">
                  <c:v>10.481199999999999</c:v>
                </c:pt>
                <c:pt idx="7890">
                  <c:v>10.487500000000001</c:v>
                </c:pt>
                <c:pt idx="7891">
                  <c:v>10.4922</c:v>
                </c:pt>
                <c:pt idx="7892">
                  <c:v>10.481199999999999</c:v>
                </c:pt>
                <c:pt idx="7893">
                  <c:v>10.482799999999999</c:v>
                </c:pt>
                <c:pt idx="7894">
                  <c:v>10.476599999999999</c:v>
                </c:pt>
                <c:pt idx="7895">
                  <c:v>10.476599999999999</c:v>
                </c:pt>
                <c:pt idx="7896">
                  <c:v>10.4734</c:v>
                </c:pt>
                <c:pt idx="7897">
                  <c:v>10.479699999999999</c:v>
                </c:pt>
                <c:pt idx="7898">
                  <c:v>10.4734</c:v>
                </c:pt>
                <c:pt idx="7899">
                  <c:v>10.4719</c:v>
                </c:pt>
                <c:pt idx="7900">
                  <c:v>10.4703</c:v>
                </c:pt>
                <c:pt idx="7901">
                  <c:v>10.479699999999999</c:v>
                </c:pt>
                <c:pt idx="7902">
                  <c:v>10.4703</c:v>
                </c:pt>
                <c:pt idx="7903">
                  <c:v>10.4641</c:v>
                </c:pt>
                <c:pt idx="7904">
                  <c:v>10.4594</c:v>
                </c:pt>
                <c:pt idx="7905">
                  <c:v>10.460900000000001</c:v>
                </c:pt>
                <c:pt idx="7906">
                  <c:v>10.4453</c:v>
                </c:pt>
                <c:pt idx="7907">
                  <c:v>10.4688</c:v>
                </c:pt>
                <c:pt idx="7908">
                  <c:v>10.454700000000001</c:v>
                </c:pt>
                <c:pt idx="7909">
                  <c:v>10.457800000000001</c:v>
                </c:pt>
                <c:pt idx="7910">
                  <c:v>10.454700000000001</c:v>
                </c:pt>
                <c:pt idx="7911">
                  <c:v>10.453099999999999</c:v>
                </c:pt>
                <c:pt idx="7912">
                  <c:v>10.460900000000001</c:v>
                </c:pt>
                <c:pt idx="7913">
                  <c:v>10.454700000000001</c:v>
                </c:pt>
                <c:pt idx="7914">
                  <c:v>10.454700000000001</c:v>
                </c:pt>
                <c:pt idx="7915">
                  <c:v>10.456300000000001</c:v>
                </c:pt>
                <c:pt idx="7916">
                  <c:v>10.446899999999999</c:v>
                </c:pt>
                <c:pt idx="7917">
                  <c:v>10.448399999999999</c:v>
                </c:pt>
                <c:pt idx="7918">
                  <c:v>10.4438</c:v>
                </c:pt>
                <c:pt idx="7919">
                  <c:v>10.4438</c:v>
                </c:pt>
                <c:pt idx="7920">
                  <c:v>10.4453</c:v>
                </c:pt>
                <c:pt idx="7921">
                  <c:v>10.4438</c:v>
                </c:pt>
                <c:pt idx="7922">
                  <c:v>10.448399999999999</c:v>
                </c:pt>
                <c:pt idx="7923">
                  <c:v>10.451599999999999</c:v>
                </c:pt>
                <c:pt idx="7924">
                  <c:v>10.4438</c:v>
                </c:pt>
                <c:pt idx="7925">
                  <c:v>10.451599999999999</c:v>
                </c:pt>
                <c:pt idx="7926">
                  <c:v>10.45</c:v>
                </c:pt>
                <c:pt idx="7927">
                  <c:v>10.4438</c:v>
                </c:pt>
                <c:pt idx="7928">
                  <c:v>10.4313</c:v>
                </c:pt>
                <c:pt idx="7929">
                  <c:v>10.4422</c:v>
                </c:pt>
                <c:pt idx="7930">
                  <c:v>10.4391</c:v>
                </c:pt>
                <c:pt idx="7931">
                  <c:v>10.4391</c:v>
                </c:pt>
                <c:pt idx="7932">
                  <c:v>10.426600000000001</c:v>
                </c:pt>
                <c:pt idx="7933">
                  <c:v>10.4328</c:v>
                </c:pt>
                <c:pt idx="7934">
                  <c:v>10.4313</c:v>
                </c:pt>
                <c:pt idx="7935">
                  <c:v>10.426600000000001</c:v>
                </c:pt>
                <c:pt idx="7936">
                  <c:v>10.428100000000001</c:v>
                </c:pt>
                <c:pt idx="7937">
                  <c:v>10.4313</c:v>
                </c:pt>
                <c:pt idx="7938">
                  <c:v>10.4344</c:v>
                </c:pt>
                <c:pt idx="7939">
                  <c:v>10.4438</c:v>
                </c:pt>
                <c:pt idx="7940">
                  <c:v>10.426600000000001</c:v>
                </c:pt>
                <c:pt idx="7941">
                  <c:v>10.4391</c:v>
                </c:pt>
                <c:pt idx="7942">
                  <c:v>10.4313</c:v>
                </c:pt>
                <c:pt idx="7943">
                  <c:v>10.4297</c:v>
                </c:pt>
                <c:pt idx="7944">
                  <c:v>10.4328</c:v>
                </c:pt>
                <c:pt idx="7945">
                  <c:v>10.4359</c:v>
                </c:pt>
                <c:pt idx="7946">
                  <c:v>10.4422</c:v>
                </c:pt>
                <c:pt idx="7947">
                  <c:v>10.4313</c:v>
                </c:pt>
                <c:pt idx="7948">
                  <c:v>10.4422</c:v>
                </c:pt>
                <c:pt idx="7949">
                  <c:v>10.4359</c:v>
                </c:pt>
                <c:pt idx="7950">
                  <c:v>10.423400000000001</c:v>
                </c:pt>
                <c:pt idx="7951">
                  <c:v>10.418699999999999</c:v>
                </c:pt>
                <c:pt idx="7952">
                  <c:v>10.421900000000001</c:v>
                </c:pt>
                <c:pt idx="7953">
                  <c:v>10.414099999999999</c:v>
                </c:pt>
                <c:pt idx="7954">
                  <c:v>10.425000000000001</c:v>
                </c:pt>
                <c:pt idx="7955">
                  <c:v>10.426600000000001</c:v>
                </c:pt>
                <c:pt idx="7956">
                  <c:v>10.426600000000001</c:v>
                </c:pt>
                <c:pt idx="7957">
                  <c:v>10.426600000000001</c:v>
                </c:pt>
                <c:pt idx="7958">
                  <c:v>10.421900000000001</c:v>
                </c:pt>
                <c:pt idx="7959">
                  <c:v>10.417199999999999</c:v>
                </c:pt>
                <c:pt idx="7960">
                  <c:v>10.414099999999999</c:v>
                </c:pt>
                <c:pt idx="7961">
                  <c:v>10.4359</c:v>
                </c:pt>
                <c:pt idx="7962">
                  <c:v>10.426600000000001</c:v>
                </c:pt>
                <c:pt idx="7963">
                  <c:v>10.428100000000001</c:v>
                </c:pt>
                <c:pt idx="7964">
                  <c:v>10.423400000000001</c:v>
                </c:pt>
                <c:pt idx="7965">
                  <c:v>10.425000000000001</c:v>
                </c:pt>
                <c:pt idx="7966">
                  <c:v>10.418699999999999</c:v>
                </c:pt>
                <c:pt idx="7967">
                  <c:v>10.4313</c:v>
                </c:pt>
                <c:pt idx="7968">
                  <c:v>10.4328</c:v>
                </c:pt>
                <c:pt idx="7969">
                  <c:v>10.423400000000001</c:v>
                </c:pt>
                <c:pt idx="7970">
                  <c:v>10.4156</c:v>
                </c:pt>
                <c:pt idx="7971">
                  <c:v>10.417199999999999</c:v>
                </c:pt>
                <c:pt idx="7972">
                  <c:v>10.421900000000001</c:v>
                </c:pt>
                <c:pt idx="7973">
                  <c:v>10.4156</c:v>
                </c:pt>
                <c:pt idx="7974">
                  <c:v>10.4125</c:v>
                </c:pt>
                <c:pt idx="7975">
                  <c:v>10.426600000000001</c:v>
                </c:pt>
                <c:pt idx="7976">
                  <c:v>10.425000000000001</c:v>
                </c:pt>
                <c:pt idx="7977">
                  <c:v>10.423400000000001</c:v>
                </c:pt>
                <c:pt idx="7978">
                  <c:v>10.4078</c:v>
                </c:pt>
                <c:pt idx="7979">
                  <c:v>10.4016</c:v>
                </c:pt>
                <c:pt idx="7980">
                  <c:v>10.4047</c:v>
                </c:pt>
                <c:pt idx="7981">
                  <c:v>10.414099999999999</c:v>
                </c:pt>
                <c:pt idx="7982">
                  <c:v>10.414099999999999</c:v>
                </c:pt>
                <c:pt idx="7983">
                  <c:v>10.4094</c:v>
                </c:pt>
                <c:pt idx="7984">
                  <c:v>10.4078</c:v>
                </c:pt>
                <c:pt idx="7985">
                  <c:v>10.4125</c:v>
                </c:pt>
                <c:pt idx="7986">
                  <c:v>10.417199999999999</c:v>
                </c:pt>
                <c:pt idx="7987">
                  <c:v>10.421900000000001</c:v>
                </c:pt>
                <c:pt idx="7988">
                  <c:v>10.4125</c:v>
                </c:pt>
                <c:pt idx="7989">
                  <c:v>10.417199999999999</c:v>
                </c:pt>
                <c:pt idx="7990">
                  <c:v>10.4109</c:v>
                </c:pt>
                <c:pt idx="7991">
                  <c:v>10.414099999999999</c:v>
                </c:pt>
                <c:pt idx="7992">
                  <c:v>10.414099999999999</c:v>
                </c:pt>
                <c:pt idx="7993">
                  <c:v>10.4109</c:v>
                </c:pt>
                <c:pt idx="7994">
                  <c:v>10.420299999999999</c:v>
                </c:pt>
                <c:pt idx="7995">
                  <c:v>10.423400000000001</c:v>
                </c:pt>
                <c:pt idx="7996">
                  <c:v>10.4016</c:v>
                </c:pt>
                <c:pt idx="7997">
                  <c:v>10.4078</c:v>
                </c:pt>
                <c:pt idx="7998">
                  <c:v>10.4047</c:v>
                </c:pt>
                <c:pt idx="7999">
                  <c:v>10.4</c:v>
                </c:pt>
                <c:pt idx="8000">
                  <c:v>10.3969</c:v>
                </c:pt>
                <c:pt idx="8001">
                  <c:v>10.4031</c:v>
                </c:pt>
                <c:pt idx="8002">
                  <c:v>10.4031</c:v>
                </c:pt>
                <c:pt idx="8003">
                  <c:v>10.4047</c:v>
                </c:pt>
                <c:pt idx="8004">
                  <c:v>10.4047</c:v>
                </c:pt>
                <c:pt idx="8005">
                  <c:v>10.4016</c:v>
                </c:pt>
                <c:pt idx="8006">
                  <c:v>10.4047</c:v>
                </c:pt>
                <c:pt idx="8007">
                  <c:v>10.4</c:v>
                </c:pt>
                <c:pt idx="8008">
                  <c:v>10.4031</c:v>
                </c:pt>
                <c:pt idx="8009">
                  <c:v>10.4</c:v>
                </c:pt>
                <c:pt idx="8010">
                  <c:v>10.3969</c:v>
                </c:pt>
                <c:pt idx="8011">
                  <c:v>10.4125</c:v>
                </c:pt>
                <c:pt idx="8012">
                  <c:v>10.4125</c:v>
                </c:pt>
                <c:pt idx="8013">
                  <c:v>10.4</c:v>
                </c:pt>
                <c:pt idx="8014">
                  <c:v>10.4094</c:v>
                </c:pt>
                <c:pt idx="8015">
                  <c:v>10.393800000000001</c:v>
                </c:pt>
                <c:pt idx="8016">
                  <c:v>10.4078</c:v>
                </c:pt>
                <c:pt idx="8017">
                  <c:v>10.4109</c:v>
                </c:pt>
                <c:pt idx="8018">
                  <c:v>10.4047</c:v>
                </c:pt>
                <c:pt idx="8019">
                  <c:v>10.398400000000001</c:v>
                </c:pt>
                <c:pt idx="8020">
                  <c:v>10.4047</c:v>
                </c:pt>
                <c:pt idx="8021">
                  <c:v>10.398400000000001</c:v>
                </c:pt>
                <c:pt idx="8022">
                  <c:v>10.395300000000001</c:v>
                </c:pt>
                <c:pt idx="8023">
                  <c:v>10.4031</c:v>
                </c:pt>
                <c:pt idx="8024">
                  <c:v>10.395300000000001</c:v>
                </c:pt>
                <c:pt idx="8025">
                  <c:v>10.387499999999999</c:v>
                </c:pt>
                <c:pt idx="8026">
                  <c:v>10.3719</c:v>
                </c:pt>
                <c:pt idx="8027">
                  <c:v>10.393800000000001</c:v>
                </c:pt>
                <c:pt idx="8028">
                  <c:v>10.3969</c:v>
                </c:pt>
                <c:pt idx="8029">
                  <c:v>10.392200000000001</c:v>
                </c:pt>
                <c:pt idx="8030">
                  <c:v>10.389099999999999</c:v>
                </c:pt>
                <c:pt idx="8031">
                  <c:v>10.393800000000001</c:v>
                </c:pt>
                <c:pt idx="8032">
                  <c:v>10.3797</c:v>
                </c:pt>
                <c:pt idx="8033">
                  <c:v>10.390599999999999</c:v>
                </c:pt>
                <c:pt idx="8034">
                  <c:v>10.385899999999999</c:v>
                </c:pt>
                <c:pt idx="8035">
                  <c:v>10.3766</c:v>
                </c:pt>
                <c:pt idx="8036">
                  <c:v>10.3781</c:v>
                </c:pt>
                <c:pt idx="8037">
                  <c:v>10.384399999999999</c:v>
                </c:pt>
                <c:pt idx="8038">
                  <c:v>10.3781</c:v>
                </c:pt>
                <c:pt idx="8039">
                  <c:v>10.3828</c:v>
                </c:pt>
                <c:pt idx="8040">
                  <c:v>10.3828</c:v>
                </c:pt>
                <c:pt idx="8041">
                  <c:v>10.3797</c:v>
                </c:pt>
                <c:pt idx="8042">
                  <c:v>10.3781</c:v>
                </c:pt>
                <c:pt idx="8043">
                  <c:v>10.390599999999999</c:v>
                </c:pt>
                <c:pt idx="8044">
                  <c:v>10.3719</c:v>
                </c:pt>
                <c:pt idx="8045">
                  <c:v>10.3813</c:v>
                </c:pt>
                <c:pt idx="8046">
                  <c:v>10.375</c:v>
                </c:pt>
                <c:pt idx="8047">
                  <c:v>10.3766</c:v>
                </c:pt>
                <c:pt idx="8048">
                  <c:v>10.3813</c:v>
                </c:pt>
                <c:pt idx="8049">
                  <c:v>10.387499999999999</c:v>
                </c:pt>
                <c:pt idx="8050">
                  <c:v>10.3719</c:v>
                </c:pt>
                <c:pt idx="8051">
                  <c:v>10.375</c:v>
                </c:pt>
                <c:pt idx="8052">
                  <c:v>10.3719</c:v>
                </c:pt>
                <c:pt idx="8053">
                  <c:v>10.3688</c:v>
                </c:pt>
                <c:pt idx="8054">
                  <c:v>10.364100000000001</c:v>
                </c:pt>
                <c:pt idx="8055">
                  <c:v>10.362500000000001</c:v>
                </c:pt>
                <c:pt idx="8056">
                  <c:v>10.375</c:v>
                </c:pt>
                <c:pt idx="8057">
                  <c:v>10.3797</c:v>
                </c:pt>
                <c:pt idx="8058">
                  <c:v>10.3688</c:v>
                </c:pt>
                <c:pt idx="8059">
                  <c:v>10.365600000000001</c:v>
                </c:pt>
                <c:pt idx="8060">
                  <c:v>10.3797</c:v>
                </c:pt>
                <c:pt idx="8061">
                  <c:v>10.3813</c:v>
                </c:pt>
                <c:pt idx="8062">
                  <c:v>10.3734</c:v>
                </c:pt>
                <c:pt idx="8063">
                  <c:v>10.3688</c:v>
                </c:pt>
                <c:pt idx="8064">
                  <c:v>10.360900000000001</c:v>
                </c:pt>
                <c:pt idx="8065">
                  <c:v>10.364100000000001</c:v>
                </c:pt>
                <c:pt idx="8066">
                  <c:v>10.3781</c:v>
                </c:pt>
                <c:pt idx="8067">
                  <c:v>10.365600000000001</c:v>
                </c:pt>
                <c:pt idx="8068">
                  <c:v>10.365600000000001</c:v>
                </c:pt>
                <c:pt idx="8069">
                  <c:v>10.362500000000001</c:v>
                </c:pt>
                <c:pt idx="8070">
                  <c:v>10.351599999999999</c:v>
                </c:pt>
                <c:pt idx="8071">
                  <c:v>10.359400000000001</c:v>
                </c:pt>
                <c:pt idx="8072">
                  <c:v>10.356199999999999</c:v>
                </c:pt>
                <c:pt idx="8073">
                  <c:v>10.35</c:v>
                </c:pt>
                <c:pt idx="8074">
                  <c:v>10.3438</c:v>
                </c:pt>
                <c:pt idx="8075">
                  <c:v>10.359400000000001</c:v>
                </c:pt>
                <c:pt idx="8076">
                  <c:v>10.356199999999999</c:v>
                </c:pt>
                <c:pt idx="8077">
                  <c:v>10.351599999999999</c:v>
                </c:pt>
                <c:pt idx="8078">
                  <c:v>10.3438</c:v>
                </c:pt>
                <c:pt idx="8079">
                  <c:v>10.351599999999999</c:v>
                </c:pt>
                <c:pt idx="8080">
                  <c:v>10.354699999999999</c:v>
                </c:pt>
                <c:pt idx="8081">
                  <c:v>10.3484</c:v>
                </c:pt>
                <c:pt idx="8082">
                  <c:v>10.35</c:v>
                </c:pt>
                <c:pt idx="8083">
                  <c:v>10.3406</c:v>
                </c:pt>
                <c:pt idx="8084">
                  <c:v>10.3422</c:v>
                </c:pt>
                <c:pt idx="8085">
                  <c:v>10.3344</c:v>
                </c:pt>
                <c:pt idx="8086">
                  <c:v>10.3438</c:v>
                </c:pt>
                <c:pt idx="8087">
                  <c:v>10.351599999999999</c:v>
                </c:pt>
                <c:pt idx="8088">
                  <c:v>10.3406</c:v>
                </c:pt>
                <c:pt idx="8089">
                  <c:v>10.3391</c:v>
                </c:pt>
                <c:pt idx="8090">
                  <c:v>10.3422</c:v>
                </c:pt>
                <c:pt idx="8091">
                  <c:v>10.3406</c:v>
                </c:pt>
                <c:pt idx="8092">
                  <c:v>10.3344</c:v>
                </c:pt>
                <c:pt idx="8093">
                  <c:v>10.331300000000001</c:v>
                </c:pt>
                <c:pt idx="8094">
                  <c:v>10.3344</c:v>
                </c:pt>
                <c:pt idx="8095">
                  <c:v>10.329700000000001</c:v>
                </c:pt>
                <c:pt idx="8096">
                  <c:v>10.329700000000001</c:v>
                </c:pt>
                <c:pt idx="8097">
                  <c:v>10.328099999999999</c:v>
                </c:pt>
                <c:pt idx="8098">
                  <c:v>10.324999999999999</c:v>
                </c:pt>
                <c:pt idx="8099">
                  <c:v>10.3375</c:v>
                </c:pt>
                <c:pt idx="8100">
                  <c:v>10.3188</c:v>
                </c:pt>
                <c:pt idx="8101">
                  <c:v>10.328099999999999</c:v>
                </c:pt>
                <c:pt idx="8102">
                  <c:v>10.3203</c:v>
                </c:pt>
                <c:pt idx="8103">
                  <c:v>10.321899999999999</c:v>
                </c:pt>
                <c:pt idx="8104">
                  <c:v>10.3047</c:v>
                </c:pt>
                <c:pt idx="8105">
                  <c:v>10.3109</c:v>
                </c:pt>
                <c:pt idx="8106">
                  <c:v>10.3125</c:v>
                </c:pt>
                <c:pt idx="8107">
                  <c:v>10.3188</c:v>
                </c:pt>
                <c:pt idx="8108">
                  <c:v>10.3172</c:v>
                </c:pt>
                <c:pt idx="8109">
                  <c:v>10.3203</c:v>
                </c:pt>
                <c:pt idx="8110">
                  <c:v>10.3172</c:v>
                </c:pt>
                <c:pt idx="8111">
                  <c:v>10.3188</c:v>
                </c:pt>
                <c:pt idx="8112">
                  <c:v>10.3047</c:v>
                </c:pt>
                <c:pt idx="8113">
                  <c:v>10.3141</c:v>
                </c:pt>
                <c:pt idx="8114">
                  <c:v>10.328099999999999</c:v>
                </c:pt>
                <c:pt idx="8115">
                  <c:v>10.324999999999999</c:v>
                </c:pt>
                <c:pt idx="8116">
                  <c:v>10.3063</c:v>
                </c:pt>
                <c:pt idx="8117">
                  <c:v>10.3047</c:v>
                </c:pt>
                <c:pt idx="8118">
                  <c:v>10.3203</c:v>
                </c:pt>
                <c:pt idx="8119">
                  <c:v>10.3125</c:v>
                </c:pt>
                <c:pt idx="8120">
                  <c:v>10.321899999999999</c:v>
                </c:pt>
                <c:pt idx="8121">
                  <c:v>10.3141</c:v>
                </c:pt>
                <c:pt idx="8122">
                  <c:v>10.3109</c:v>
                </c:pt>
                <c:pt idx="8123">
                  <c:v>10.323399999999999</c:v>
                </c:pt>
                <c:pt idx="8124">
                  <c:v>10.326599999999999</c:v>
                </c:pt>
                <c:pt idx="8125">
                  <c:v>10.3109</c:v>
                </c:pt>
                <c:pt idx="8126">
                  <c:v>10.3109</c:v>
                </c:pt>
                <c:pt idx="8127">
                  <c:v>10.3109</c:v>
                </c:pt>
                <c:pt idx="8128">
                  <c:v>10.3047</c:v>
                </c:pt>
                <c:pt idx="8129">
                  <c:v>10.3172</c:v>
                </c:pt>
                <c:pt idx="8130">
                  <c:v>10.3047</c:v>
                </c:pt>
                <c:pt idx="8131">
                  <c:v>10.303100000000001</c:v>
                </c:pt>
                <c:pt idx="8132">
                  <c:v>10.298400000000001</c:v>
                </c:pt>
                <c:pt idx="8133">
                  <c:v>10.3094</c:v>
                </c:pt>
                <c:pt idx="8134">
                  <c:v>10.3125</c:v>
                </c:pt>
                <c:pt idx="8135">
                  <c:v>10.3078</c:v>
                </c:pt>
                <c:pt idx="8136">
                  <c:v>10.3</c:v>
                </c:pt>
                <c:pt idx="8137">
                  <c:v>10.321899999999999</c:v>
                </c:pt>
                <c:pt idx="8138">
                  <c:v>10.303100000000001</c:v>
                </c:pt>
                <c:pt idx="8139">
                  <c:v>10.3094</c:v>
                </c:pt>
                <c:pt idx="8140">
                  <c:v>10.298400000000001</c:v>
                </c:pt>
                <c:pt idx="8141">
                  <c:v>10.303100000000001</c:v>
                </c:pt>
                <c:pt idx="8142">
                  <c:v>10.293699999999999</c:v>
                </c:pt>
                <c:pt idx="8143">
                  <c:v>10.293699999999999</c:v>
                </c:pt>
                <c:pt idx="8144">
                  <c:v>10.3141</c:v>
                </c:pt>
                <c:pt idx="8145">
                  <c:v>10.303100000000001</c:v>
                </c:pt>
                <c:pt idx="8146">
                  <c:v>10.295299999999999</c:v>
                </c:pt>
                <c:pt idx="8147">
                  <c:v>10.3</c:v>
                </c:pt>
                <c:pt idx="8148">
                  <c:v>10.3063</c:v>
                </c:pt>
                <c:pt idx="8149">
                  <c:v>10.289099999999999</c:v>
                </c:pt>
                <c:pt idx="8150">
                  <c:v>10.293699999999999</c:v>
                </c:pt>
                <c:pt idx="8151">
                  <c:v>10.303100000000001</c:v>
                </c:pt>
                <c:pt idx="8152">
                  <c:v>10.3063</c:v>
                </c:pt>
                <c:pt idx="8153">
                  <c:v>10.3078</c:v>
                </c:pt>
                <c:pt idx="8154">
                  <c:v>10.3047</c:v>
                </c:pt>
                <c:pt idx="8155">
                  <c:v>10.303100000000001</c:v>
                </c:pt>
                <c:pt idx="8156">
                  <c:v>10.2875</c:v>
                </c:pt>
                <c:pt idx="8157">
                  <c:v>10.292199999999999</c:v>
                </c:pt>
                <c:pt idx="8158">
                  <c:v>10.293699999999999</c:v>
                </c:pt>
                <c:pt idx="8159">
                  <c:v>10.295299999999999</c:v>
                </c:pt>
                <c:pt idx="8160">
                  <c:v>10.292199999999999</c:v>
                </c:pt>
                <c:pt idx="8161">
                  <c:v>10.2828</c:v>
                </c:pt>
                <c:pt idx="8162">
                  <c:v>10.295299999999999</c:v>
                </c:pt>
                <c:pt idx="8163">
                  <c:v>10.3063</c:v>
                </c:pt>
                <c:pt idx="8164">
                  <c:v>10.2859</c:v>
                </c:pt>
                <c:pt idx="8165">
                  <c:v>10.289099999999999</c:v>
                </c:pt>
                <c:pt idx="8166">
                  <c:v>10.2859</c:v>
                </c:pt>
                <c:pt idx="8167">
                  <c:v>10.293699999999999</c:v>
                </c:pt>
                <c:pt idx="8168">
                  <c:v>10.295299999999999</c:v>
                </c:pt>
                <c:pt idx="8169">
                  <c:v>10.296900000000001</c:v>
                </c:pt>
                <c:pt idx="8170">
                  <c:v>10.295299999999999</c:v>
                </c:pt>
                <c:pt idx="8171">
                  <c:v>10.289099999999999</c:v>
                </c:pt>
                <c:pt idx="8172">
                  <c:v>10.2812</c:v>
                </c:pt>
                <c:pt idx="8173">
                  <c:v>10.2844</c:v>
                </c:pt>
                <c:pt idx="8174">
                  <c:v>10.2875</c:v>
                </c:pt>
                <c:pt idx="8175">
                  <c:v>10.2781</c:v>
                </c:pt>
                <c:pt idx="8176">
                  <c:v>10.293699999999999</c:v>
                </c:pt>
                <c:pt idx="8177">
                  <c:v>10.2906</c:v>
                </c:pt>
                <c:pt idx="8178">
                  <c:v>10.2828</c:v>
                </c:pt>
                <c:pt idx="8179">
                  <c:v>10.2844</c:v>
                </c:pt>
                <c:pt idx="8180">
                  <c:v>10.2828</c:v>
                </c:pt>
                <c:pt idx="8181">
                  <c:v>10.292199999999999</c:v>
                </c:pt>
                <c:pt idx="8182">
                  <c:v>10.293699999999999</c:v>
                </c:pt>
                <c:pt idx="8183">
                  <c:v>10.293699999999999</c:v>
                </c:pt>
                <c:pt idx="8184">
                  <c:v>10.293699999999999</c:v>
                </c:pt>
                <c:pt idx="8185">
                  <c:v>10.2781</c:v>
                </c:pt>
                <c:pt idx="8186">
                  <c:v>10.2797</c:v>
                </c:pt>
                <c:pt idx="8187">
                  <c:v>10.2875</c:v>
                </c:pt>
                <c:pt idx="8188">
                  <c:v>10.2828</c:v>
                </c:pt>
                <c:pt idx="8189">
                  <c:v>10.293699999999999</c:v>
                </c:pt>
                <c:pt idx="8190">
                  <c:v>10.2812</c:v>
                </c:pt>
                <c:pt idx="8191">
                  <c:v>10.2828</c:v>
                </c:pt>
                <c:pt idx="8192">
                  <c:v>10.295299999999999</c:v>
                </c:pt>
                <c:pt idx="8193">
                  <c:v>10.292199999999999</c:v>
                </c:pt>
                <c:pt idx="8194">
                  <c:v>10.2906</c:v>
                </c:pt>
                <c:pt idx="8195">
                  <c:v>10.275</c:v>
                </c:pt>
                <c:pt idx="8196">
                  <c:v>10.275</c:v>
                </c:pt>
                <c:pt idx="8197">
                  <c:v>10.2844</c:v>
                </c:pt>
                <c:pt idx="8198">
                  <c:v>10.2766</c:v>
                </c:pt>
                <c:pt idx="8199">
                  <c:v>10.2844</c:v>
                </c:pt>
                <c:pt idx="8200">
                  <c:v>10.289099999999999</c:v>
                </c:pt>
                <c:pt idx="8201">
                  <c:v>10.2875</c:v>
                </c:pt>
                <c:pt idx="8202">
                  <c:v>10.2812</c:v>
                </c:pt>
                <c:pt idx="8203">
                  <c:v>10.2875</c:v>
                </c:pt>
                <c:pt idx="8204">
                  <c:v>10.270300000000001</c:v>
                </c:pt>
                <c:pt idx="8205">
                  <c:v>10.289099999999999</c:v>
                </c:pt>
                <c:pt idx="8206">
                  <c:v>10.268800000000001</c:v>
                </c:pt>
                <c:pt idx="8207">
                  <c:v>10.268800000000001</c:v>
                </c:pt>
                <c:pt idx="8208">
                  <c:v>10.268800000000001</c:v>
                </c:pt>
                <c:pt idx="8209">
                  <c:v>10.264099999999999</c:v>
                </c:pt>
                <c:pt idx="8210">
                  <c:v>10.270300000000001</c:v>
                </c:pt>
                <c:pt idx="8211">
                  <c:v>10.2719</c:v>
                </c:pt>
                <c:pt idx="8212">
                  <c:v>10.270300000000001</c:v>
                </c:pt>
                <c:pt idx="8213">
                  <c:v>10.268800000000001</c:v>
                </c:pt>
                <c:pt idx="8214">
                  <c:v>10.262499999999999</c:v>
                </c:pt>
                <c:pt idx="8215">
                  <c:v>10.273400000000001</c:v>
                </c:pt>
                <c:pt idx="8216">
                  <c:v>10.2781</c:v>
                </c:pt>
                <c:pt idx="8217">
                  <c:v>10.2797</c:v>
                </c:pt>
                <c:pt idx="8218">
                  <c:v>10.2719</c:v>
                </c:pt>
                <c:pt idx="8219">
                  <c:v>10.267200000000001</c:v>
                </c:pt>
                <c:pt idx="8220">
                  <c:v>10.267200000000001</c:v>
                </c:pt>
                <c:pt idx="8221">
                  <c:v>10.2766</c:v>
                </c:pt>
                <c:pt idx="8222">
                  <c:v>10.260899999999999</c:v>
                </c:pt>
                <c:pt idx="8223">
                  <c:v>10.2547</c:v>
                </c:pt>
                <c:pt idx="8224">
                  <c:v>10.2563</c:v>
                </c:pt>
                <c:pt idx="8225">
                  <c:v>10.25</c:v>
                </c:pt>
                <c:pt idx="8226">
                  <c:v>10.2484</c:v>
                </c:pt>
                <c:pt idx="8227">
                  <c:v>10.2547</c:v>
                </c:pt>
                <c:pt idx="8228">
                  <c:v>10.25</c:v>
                </c:pt>
                <c:pt idx="8229">
                  <c:v>10.2578</c:v>
                </c:pt>
                <c:pt idx="8230">
                  <c:v>10.2547</c:v>
                </c:pt>
                <c:pt idx="8231">
                  <c:v>10.2484</c:v>
                </c:pt>
                <c:pt idx="8232">
                  <c:v>10.2547</c:v>
                </c:pt>
                <c:pt idx="8233">
                  <c:v>10.259399999999999</c:v>
                </c:pt>
                <c:pt idx="8234">
                  <c:v>10.260899999999999</c:v>
                </c:pt>
                <c:pt idx="8235">
                  <c:v>10.2578</c:v>
                </c:pt>
                <c:pt idx="8236">
                  <c:v>10.25</c:v>
                </c:pt>
                <c:pt idx="8237">
                  <c:v>10.2484</c:v>
                </c:pt>
                <c:pt idx="8238">
                  <c:v>10.2469</c:v>
                </c:pt>
                <c:pt idx="8239">
                  <c:v>10.240600000000001</c:v>
                </c:pt>
                <c:pt idx="8240">
                  <c:v>10.2547</c:v>
                </c:pt>
                <c:pt idx="8241">
                  <c:v>10.2453</c:v>
                </c:pt>
                <c:pt idx="8242">
                  <c:v>10.2422</c:v>
                </c:pt>
                <c:pt idx="8243">
                  <c:v>10.2422</c:v>
                </c:pt>
                <c:pt idx="8244">
                  <c:v>10.2438</c:v>
                </c:pt>
                <c:pt idx="8245">
                  <c:v>10.239100000000001</c:v>
                </c:pt>
                <c:pt idx="8246">
                  <c:v>10.235900000000001</c:v>
                </c:pt>
                <c:pt idx="8247">
                  <c:v>10.2188</c:v>
                </c:pt>
                <c:pt idx="8248">
                  <c:v>10.2281</c:v>
                </c:pt>
                <c:pt idx="8249">
                  <c:v>10.232799999999999</c:v>
                </c:pt>
                <c:pt idx="8250">
                  <c:v>10.235900000000001</c:v>
                </c:pt>
                <c:pt idx="8251">
                  <c:v>10.240600000000001</c:v>
                </c:pt>
                <c:pt idx="8252">
                  <c:v>10.232799999999999</c:v>
                </c:pt>
                <c:pt idx="8253">
                  <c:v>10.232799999999999</c:v>
                </c:pt>
                <c:pt idx="8254">
                  <c:v>10.2422</c:v>
                </c:pt>
                <c:pt idx="8255">
                  <c:v>10.226599999999999</c:v>
                </c:pt>
                <c:pt idx="8256">
                  <c:v>10.2281</c:v>
                </c:pt>
                <c:pt idx="8257">
                  <c:v>10.2203</c:v>
                </c:pt>
                <c:pt idx="8258">
                  <c:v>10.2172</c:v>
                </c:pt>
                <c:pt idx="8259">
                  <c:v>10.232799999999999</c:v>
                </c:pt>
                <c:pt idx="8260">
                  <c:v>10.2281</c:v>
                </c:pt>
                <c:pt idx="8261">
                  <c:v>10.237500000000001</c:v>
                </c:pt>
                <c:pt idx="8262">
                  <c:v>10.237500000000001</c:v>
                </c:pt>
                <c:pt idx="8263">
                  <c:v>10.2188</c:v>
                </c:pt>
                <c:pt idx="8264">
                  <c:v>10.2203</c:v>
                </c:pt>
                <c:pt idx="8265">
                  <c:v>10.2234</c:v>
                </c:pt>
                <c:pt idx="8266">
                  <c:v>10.2234</c:v>
                </c:pt>
                <c:pt idx="8267">
                  <c:v>10.2219</c:v>
                </c:pt>
                <c:pt idx="8268">
                  <c:v>10.229699999999999</c:v>
                </c:pt>
                <c:pt idx="8269">
                  <c:v>10.229699999999999</c:v>
                </c:pt>
                <c:pt idx="8270">
                  <c:v>10.2203</c:v>
                </c:pt>
                <c:pt idx="8271">
                  <c:v>10.229699999999999</c:v>
                </c:pt>
                <c:pt idx="8272">
                  <c:v>10.2203</c:v>
                </c:pt>
                <c:pt idx="8273">
                  <c:v>10.2156</c:v>
                </c:pt>
                <c:pt idx="8274">
                  <c:v>10.2203</c:v>
                </c:pt>
                <c:pt idx="8275">
                  <c:v>10.2219</c:v>
                </c:pt>
                <c:pt idx="8276">
                  <c:v>10.2281</c:v>
                </c:pt>
                <c:pt idx="8277">
                  <c:v>10.204700000000001</c:v>
                </c:pt>
                <c:pt idx="8278">
                  <c:v>10.210900000000001</c:v>
                </c:pt>
                <c:pt idx="8279">
                  <c:v>10.2203</c:v>
                </c:pt>
                <c:pt idx="8280">
                  <c:v>10.203099999999999</c:v>
                </c:pt>
                <c:pt idx="8281">
                  <c:v>10.2094</c:v>
                </c:pt>
                <c:pt idx="8282">
                  <c:v>10.210900000000001</c:v>
                </c:pt>
                <c:pt idx="8283">
                  <c:v>10.204700000000001</c:v>
                </c:pt>
                <c:pt idx="8284">
                  <c:v>10.2219</c:v>
                </c:pt>
                <c:pt idx="8285">
                  <c:v>10.2125</c:v>
                </c:pt>
                <c:pt idx="8286">
                  <c:v>10.2141</c:v>
                </c:pt>
                <c:pt idx="8287">
                  <c:v>10.204700000000001</c:v>
                </c:pt>
                <c:pt idx="8288">
                  <c:v>10.199999999999999</c:v>
                </c:pt>
                <c:pt idx="8289">
                  <c:v>10.207800000000001</c:v>
                </c:pt>
                <c:pt idx="8290">
                  <c:v>10.204700000000001</c:v>
                </c:pt>
                <c:pt idx="8291">
                  <c:v>10.199999999999999</c:v>
                </c:pt>
                <c:pt idx="8292">
                  <c:v>10.2125</c:v>
                </c:pt>
                <c:pt idx="8293">
                  <c:v>10.201599999999999</c:v>
                </c:pt>
                <c:pt idx="8294">
                  <c:v>10.204700000000001</c:v>
                </c:pt>
                <c:pt idx="8295">
                  <c:v>10.203099999999999</c:v>
                </c:pt>
                <c:pt idx="8296">
                  <c:v>10.207800000000001</c:v>
                </c:pt>
                <c:pt idx="8297">
                  <c:v>10.2094</c:v>
                </c:pt>
                <c:pt idx="8298">
                  <c:v>10.201599999999999</c:v>
                </c:pt>
                <c:pt idx="8299">
                  <c:v>10.1953</c:v>
                </c:pt>
                <c:pt idx="8300">
                  <c:v>10.1922</c:v>
                </c:pt>
                <c:pt idx="8301">
                  <c:v>10.201599999999999</c:v>
                </c:pt>
                <c:pt idx="8302">
                  <c:v>10.1813</c:v>
                </c:pt>
                <c:pt idx="8303">
                  <c:v>10.175000000000001</c:v>
                </c:pt>
                <c:pt idx="8304">
                  <c:v>10.1891</c:v>
                </c:pt>
                <c:pt idx="8305">
                  <c:v>10.1906</c:v>
                </c:pt>
                <c:pt idx="8306">
                  <c:v>10.1906</c:v>
                </c:pt>
                <c:pt idx="8307">
                  <c:v>10.201599999999999</c:v>
                </c:pt>
                <c:pt idx="8308">
                  <c:v>10.198399999999999</c:v>
                </c:pt>
                <c:pt idx="8309">
                  <c:v>10.201599999999999</c:v>
                </c:pt>
                <c:pt idx="8310">
                  <c:v>10.198399999999999</c:v>
                </c:pt>
                <c:pt idx="8311">
                  <c:v>10.1938</c:v>
                </c:pt>
                <c:pt idx="8312">
                  <c:v>10.203099999999999</c:v>
                </c:pt>
                <c:pt idx="8313">
                  <c:v>10.207800000000001</c:v>
                </c:pt>
                <c:pt idx="8314">
                  <c:v>10.1953</c:v>
                </c:pt>
                <c:pt idx="8315">
                  <c:v>10.1922</c:v>
                </c:pt>
                <c:pt idx="8316">
                  <c:v>10.207800000000001</c:v>
                </c:pt>
                <c:pt idx="8317">
                  <c:v>10.198399999999999</c:v>
                </c:pt>
                <c:pt idx="8318">
                  <c:v>10.1938</c:v>
                </c:pt>
                <c:pt idx="8319">
                  <c:v>10.203099999999999</c:v>
                </c:pt>
                <c:pt idx="8320">
                  <c:v>10.1891</c:v>
                </c:pt>
                <c:pt idx="8321">
                  <c:v>10.1813</c:v>
                </c:pt>
                <c:pt idx="8322">
                  <c:v>10.1953</c:v>
                </c:pt>
                <c:pt idx="8323">
                  <c:v>10.2094</c:v>
                </c:pt>
                <c:pt idx="8324">
                  <c:v>10.1875</c:v>
                </c:pt>
                <c:pt idx="8325">
                  <c:v>10.1922</c:v>
                </c:pt>
                <c:pt idx="8326">
                  <c:v>10.201599999999999</c:v>
                </c:pt>
                <c:pt idx="8327">
                  <c:v>10.1922</c:v>
                </c:pt>
                <c:pt idx="8328">
                  <c:v>10.1891</c:v>
                </c:pt>
                <c:pt idx="8329">
                  <c:v>10.1828</c:v>
                </c:pt>
                <c:pt idx="8330">
                  <c:v>10.1828</c:v>
                </c:pt>
                <c:pt idx="8331">
                  <c:v>10.1844</c:v>
                </c:pt>
                <c:pt idx="8332">
                  <c:v>10.1938</c:v>
                </c:pt>
                <c:pt idx="8333">
                  <c:v>10.1859</c:v>
                </c:pt>
                <c:pt idx="8334">
                  <c:v>10.1844</c:v>
                </c:pt>
                <c:pt idx="8335">
                  <c:v>10.1875</c:v>
                </c:pt>
                <c:pt idx="8336">
                  <c:v>10.175000000000001</c:v>
                </c:pt>
                <c:pt idx="8337">
                  <c:v>10.173400000000001</c:v>
                </c:pt>
                <c:pt idx="8338">
                  <c:v>10.1922</c:v>
                </c:pt>
                <c:pt idx="8339">
                  <c:v>10.171900000000001</c:v>
                </c:pt>
                <c:pt idx="8340">
                  <c:v>10.1906</c:v>
                </c:pt>
                <c:pt idx="8341">
                  <c:v>10.1813</c:v>
                </c:pt>
                <c:pt idx="8342">
                  <c:v>10.175000000000001</c:v>
                </c:pt>
                <c:pt idx="8343">
                  <c:v>10.164099999999999</c:v>
                </c:pt>
                <c:pt idx="8344">
                  <c:v>10.175000000000001</c:v>
                </c:pt>
                <c:pt idx="8345">
                  <c:v>10.178100000000001</c:v>
                </c:pt>
                <c:pt idx="8346">
                  <c:v>10.1844</c:v>
                </c:pt>
                <c:pt idx="8347">
                  <c:v>10.1906</c:v>
                </c:pt>
                <c:pt idx="8348">
                  <c:v>10.168699999999999</c:v>
                </c:pt>
                <c:pt idx="8349">
                  <c:v>10.1844</c:v>
                </c:pt>
                <c:pt idx="8350">
                  <c:v>10.170299999999999</c:v>
                </c:pt>
                <c:pt idx="8351">
                  <c:v>10.178100000000001</c:v>
                </c:pt>
                <c:pt idx="8352">
                  <c:v>10.175000000000001</c:v>
                </c:pt>
                <c:pt idx="8353">
                  <c:v>10.1844</c:v>
                </c:pt>
                <c:pt idx="8354">
                  <c:v>10.175000000000001</c:v>
                </c:pt>
                <c:pt idx="8355">
                  <c:v>10.1594</c:v>
                </c:pt>
                <c:pt idx="8356">
                  <c:v>10.1578</c:v>
                </c:pt>
                <c:pt idx="8357">
                  <c:v>10.1656</c:v>
                </c:pt>
                <c:pt idx="8358">
                  <c:v>10.176600000000001</c:v>
                </c:pt>
                <c:pt idx="8359">
                  <c:v>10.164099999999999</c:v>
                </c:pt>
                <c:pt idx="8360">
                  <c:v>10.1578</c:v>
                </c:pt>
                <c:pt idx="8361">
                  <c:v>10.1594</c:v>
                </c:pt>
                <c:pt idx="8362">
                  <c:v>10.164099999999999</c:v>
                </c:pt>
                <c:pt idx="8363">
                  <c:v>10.1578</c:v>
                </c:pt>
                <c:pt idx="8364">
                  <c:v>10.171900000000001</c:v>
                </c:pt>
                <c:pt idx="8365">
                  <c:v>10.164099999999999</c:v>
                </c:pt>
                <c:pt idx="8366">
                  <c:v>10.1656</c:v>
                </c:pt>
                <c:pt idx="8367">
                  <c:v>10.1625</c:v>
                </c:pt>
                <c:pt idx="8368">
                  <c:v>10.1547</c:v>
                </c:pt>
                <c:pt idx="8369">
                  <c:v>10.15</c:v>
                </c:pt>
                <c:pt idx="8370">
                  <c:v>10.168699999999999</c:v>
                </c:pt>
                <c:pt idx="8371">
                  <c:v>10.1531</c:v>
                </c:pt>
                <c:pt idx="8372">
                  <c:v>10.1578</c:v>
                </c:pt>
                <c:pt idx="8373">
                  <c:v>10.173400000000001</c:v>
                </c:pt>
                <c:pt idx="8374">
                  <c:v>10.1516</c:v>
                </c:pt>
                <c:pt idx="8375">
                  <c:v>10.1516</c:v>
                </c:pt>
                <c:pt idx="8376">
                  <c:v>10.164099999999999</c:v>
                </c:pt>
                <c:pt idx="8377">
                  <c:v>10.1578</c:v>
                </c:pt>
                <c:pt idx="8378">
                  <c:v>10.164099999999999</c:v>
                </c:pt>
                <c:pt idx="8379">
                  <c:v>10.167199999999999</c:v>
                </c:pt>
                <c:pt idx="8380">
                  <c:v>10.1625</c:v>
                </c:pt>
                <c:pt idx="8381">
                  <c:v>10.1625</c:v>
                </c:pt>
                <c:pt idx="8382">
                  <c:v>10.1656</c:v>
                </c:pt>
                <c:pt idx="8383">
                  <c:v>10.15</c:v>
                </c:pt>
                <c:pt idx="8384">
                  <c:v>10.15</c:v>
                </c:pt>
                <c:pt idx="8385">
                  <c:v>10.1547</c:v>
                </c:pt>
                <c:pt idx="8386">
                  <c:v>10.164099999999999</c:v>
                </c:pt>
                <c:pt idx="8387">
                  <c:v>10.1531</c:v>
                </c:pt>
                <c:pt idx="8388">
                  <c:v>10.1516</c:v>
                </c:pt>
                <c:pt idx="8389">
                  <c:v>10.148400000000001</c:v>
                </c:pt>
                <c:pt idx="8390">
                  <c:v>10.148400000000001</c:v>
                </c:pt>
                <c:pt idx="8391">
                  <c:v>10.1625</c:v>
                </c:pt>
                <c:pt idx="8392">
                  <c:v>10.148400000000001</c:v>
                </c:pt>
                <c:pt idx="8393">
                  <c:v>10.164099999999999</c:v>
                </c:pt>
                <c:pt idx="8394">
                  <c:v>10.1313</c:v>
                </c:pt>
                <c:pt idx="8395">
                  <c:v>10.1516</c:v>
                </c:pt>
                <c:pt idx="8396">
                  <c:v>10.142200000000001</c:v>
                </c:pt>
                <c:pt idx="8397">
                  <c:v>10.142200000000001</c:v>
                </c:pt>
                <c:pt idx="8398">
                  <c:v>10.1469</c:v>
                </c:pt>
                <c:pt idx="8399">
                  <c:v>10.1328</c:v>
                </c:pt>
                <c:pt idx="8400">
                  <c:v>10.1469</c:v>
                </c:pt>
                <c:pt idx="8401">
                  <c:v>10.143800000000001</c:v>
                </c:pt>
                <c:pt idx="8402">
                  <c:v>10.1297</c:v>
                </c:pt>
                <c:pt idx="8403">
                  <c:v>10.135899999999999</c:v>
                </c:pt>
                <c:pt idx="8404">
                  <c:v>10.115600000000001</c:v>
                </c:pt>
                <c:pt idx="8405">
                  <c:v>10.115600000000001</c:v>
                </c:pt>
                <c:pt idx="8406">
                  <c:v>10.114100000000001</c:v>
                </c:pt>
                <c:pt idx="8407">
                  <c:v>10.1219</c:v>
                </c:pt>
                <c:pt idx="8408">
                  <c:v>10.115600000000001</c:v>
                </c:pt>
                <c:pt idx="8409">
                  <c:v>10.115600000000001</c:v>
                </c:pt>
                <c:pt idx="8410">
                  <c:v>10.1281</c:v>
                </c:pt>
                <c:pt idx="8411">
                  <c:v>10.1297</c:v>
                </c:pt>
                <c:pt idx="8412">
                  <c:v>10.125</c:v>
                </c:pt>
                <c:pt idx="8413">
                  <c:v>10.1297</c:v>
                </c:pt>
                <c:pt idx="8414">
                  <c:v>10.101599999999999</c:v>
                </c:pt>
                <c:pt idx="8415">
                  <c:v>10.1031</c:v>
                </c:pt>
                <c:pt idx="8416">
                  <c:v>10.112500000000001</c:v>
                </c:pt>
                <c:pt idx="8417">
                  <c:v>10.101599999999999</c:v>
                </c:pt>
                <c:pt idx="8418">
                  <c:v>10.112500000000001</c:v>
                </c:pt>
                <c:pt idx="8419">
                  <c:v>10.1281</c:v>
                </c:pt>
                <c:pt idx="8420">
                  <c:v>10.1172</c:v>
                </c:pt>
                <c:pt idx="8421">
                  <c:v>10.110900000000001</c:v>
                </c:pt>
                <c:pt idx="8422">
                  <c:v>10.101599999999999</c:v>
                </c:pt>
                <c:pt idx="8423">
                  <c:v>10.112500000000001</c:v>
                </c:pt>
                <c:pt idx="8424">
                  <c:v>10.0984</c:v>
                </c:pt>
                <c:pt idx="8425">
                  <c:v>10.109400000000001</c:v>
                </c:pt>
                <c:pt idx="8426">
                  <c:v>10.107799999999999</c:v>
                </c:pt>
                <c:pt idx="8427">
                  <c:v>10.1</c:v>
                </c:pt>
                <c:pt idx="8428">
                  <c:v>10.109400000000001</c:v>
                </c:pt>
                <c:pt idx="8429">
                  <c:v>10.109400000000001</c:v>
                </c:pt>
                <c:pt idx="8430">
                  <c:v>10.112500000000001</c:v>
                </c:pt>
                <c:pt idx="8431">
                  <c:v>10.109400000000001</c:v>
                </c:pt>
                <c:pt idx="8432">
                  <c:v>10.0953</c:v>
                </c:pt>
                <c:pt idx="8433">
                  <c:v>10.101599999999999</c:v>
                </c:pt>
                <c:pt idx="8434">
                  <c:v>10.112500000000001</c:v>
                </c:pt>
                <c:pt idx="8435">
                  <c:v>10.104699999999999</c:v>
                </c:pt>
                <c:pt idx="8436">
                  <c:v>10.0969</c:v>
                </c:pt>
                <c:pt idx="8437">
                  <c:v>10.0938</c:v>
                </c:pt>
                <c:pt idx="8438">
                  <c:v>10.082800000000001</c:v>
                </c:pt>
                <c:pt idx="8439">
                  <c:v>10.079700000000001</c:v>
                </c:pt>
                <c:pt idx="8440">
                  <c:v>10.081300000000001</c:v>
                </c:pt>
                <c:pt idx="8441">
                  <c:v>10.0906</c:v>
                </c:pt>
                <c:pt idx="8442">
                  <c:v>10.085900000000001</c:v>
                </c:pt>
                <c:pt idx="8443">
                  <c:v>10.085900000000001</c:v>
                </c:pt>
                <c:pt idx="8444">
                  <c:v>10.0984</c:v>
                </c:pt>
                <c:pt idx="8445">
                  <c:v>10.0906</c:v>
                </c:pt>
                <c:pt idx="8446">
                  <c:v>10.0875</c:v>
                </c:pt>
                <c:pt idx="8447">
                  <c:v>10.0969</c:v>
                </c:pt>
                <c:pt idx="8448">
                  <c:v>10.0938</c:v>
                </c:pt>
                <c:pt idx="8449">
                  <c:v>10.085900000000001</c:v>
                </c:pt>
                <c:pt idx="8450">
                  <c:v>10.082800000000001</c:v>
                </c:pt>
                <c:pt idx="8451">
                  <c:v>10.081300000000001</c:v>
                </c:pt>
                <c:pt idx="8452">
                  <c:v>10.079700000000001</c:v>
                </c:pt>
                <c:pt idx="8453">
                  <c:v>10.0844</c:v>
                </c:pt>
                <c:pt idx="8454">
                  <c:v>10.071899999999999</c:v>
                </c:pt>
                <c:pt idx="8455">
                  <c:v>10.081300000000001</c:v>
                </c:pt>
                <c:pt idx="8456">
                  <c:v>10.079700000000001</c:v>
                </c:pt>
                <c:pt idx="8457">
                  <c:v>10.0578</c:v>
                </c:pt>
                <c:pt idx="8458">
                  <c:v>10.0641</c:v>
                </c:pt>
                <c:pt idx="8459">
                  <c:v>10.073399999999999</c:v>
                </c:pt>
                <c:pt idx="8460">
                  <c:v>10.071899999999999</c:v>
                </c:pt>
                <c:pt idx="8461">
                  <c:v>10.071899999999999</c:v>
                </c:pt>
                <c:pt idx="8462">
                  <c:v>10.071899999999999</c:v>
                </c:pt>
                <c:pt idx="8463">
                  <c:v>10.082800000000001</c:v>
                </c:pt>
                <c:pt idx="8464">
                  <c:v>10.0703</c:v>
                </c:pt>
                <c:pt idx="8465">
                  <c:v>10.073399999999999</c:v>
                </c:pt>
                <c:pt idx="8466">
                  <c:v>10.0703</c:v>
                </c:pt>
                <c:pt idx="8467">
                  <c:v>10.085900000000001</c:v>
                </c:pt>
                <c:pt idx="8468">
                  <c:v>10.0703</c:v>
                </c:pt>
                <c:pt idx="8469">
                  <c:v>10.0703</c:v>
                </c:pt>
                <c:pt idx="8470">
                  <c:v>10.078099999999999</c:v>
                </c:pt>
                <c:pt idx="8471">
                  <c:v>10.079700000000001</c:v>
                </c:pt>
                <c:pt idx="8472">
                  <c:v>10.081300000000001</c:v>
                </c:pt>
                <c:pt idx="8473">
                  <c:v>10.079700000000001</c:v>
                </c:pt>
                <c:pt idx="8474">
                  <c:v>10.082800000000001</c:v>
                </c:pt>
                <c:pt idx="8475">
                  <c:v>10.0688</c:v>
                </c:pt>
                <c:pt idx="8476">
                  <c:v>10.081300000000001</c:v>
                </c:pt>
                <c:pt idx="8477">
                  <c:v>10.076599999999999</c:v>
                </c:pt>
                <c:pt idx="8478">
                  <c:v>10.078099999999999</c:v>
                </c:pt>
                <c:pt idx="8479">
                  <c:v>10.071899999999999</c:v>
                </c:pt>
                <c:pt idx="8480">
                  <c:v>10.074999999999999</c:v>
                </c:pt>
                <c:pt idx="8481">
                  <c:v>10.0672</c:v>
                </c:pt>
                <c:pt idx="8482">
                  <c:v>10.0625</c:v>
                </c:pt>
                <c:pt idx="8483">
                  <c:v>10.074999999999999</c:v>
                </c:pt>
                <c:pt idx="8484">
                  <c:v>10.078099999999999</c:v>
                </c:pt>
                <c:pt idx="8485">
                  <c:v>10.074999999999999</c:v>
                </c:pt>
                <c:pt idx="8486">
                  <c:v>10.074999999999999</c:v>
                </c:pt>
                <c:pt idx="8487">
                  <c:v>10.073399999999999</c:v>
                </c:pt>
                <c:pt idx="8488">
                  <c:v>10.0656</c:v>
                </c:pt>
                <c:pt idx="8489">
                  <c:v>10.0891</c:v>
                </c:pt>
                <c:pt idx="8490">
                  <c:v>10.050000000000001</c:v>
                </c:pt>
                <c:pt idx="8491">
                  <c:v>10.043699999999999</c:v>
                </c:pt>
                <c:pt idx="8492">
                  <c:v>10.043699999999999</c:v>
                </c:pt>
                <c:pt idx="8493">
                  <c:v>10.0328</c:v>
                </c:pt>
                <c:pt idx="8494">
                  <c:v>10.039099999999999</c:v>
                </c:pt>
                <c:pt idx="8495">
                  <c:v>10.043699999999999</c:v>
                </c:pt>
                <c:pt idx="8496">
                  <c:v>10.0609</c:v>
                </c:pt>
                <c:pt idx="8497">
                  <c:v>10.0375</c:v>
                </c:pt>
                <c:pt idx="8498">
                  <c:v>10.0312</c:v>
                </c:pt>
                <c:pt idx="8499">
                  <c:v>10.025</c:v>
                </c:pt>
                <c:pt idx="8500">
                  <c:v>10.043699999999999</c:v>
                </c:pt>
                <c:pt idx="8501">
                  <c:v>10.0375</c:v>
                </c:pt>
                <c:pt idx="8502">
                  <c:v>10.0344</c:v>
                </c:pt>
                <c:pt idx="8503">
                  <c:v>10.0312</c:v>
                </c:pt>
                <c:pt idx="8504">
                  <c:v>10.025</c:v>
                </c:pt>
                <c:pt idx="8505">
                  <c:v>10.0344</c:v>
                </c:pt>
                <c:pt idx="8506">
                  <c:v>10.0344</c:v>
                </c:pt>
                <c:pt idx="8507">
                  <c:v>10.020300000000001</c:v>
                </c:pt>
                <c:pt idx="8508">
                  <c:v>10.014099999999999</c:v>
                </c:pt>
                <c:pt idx="8509">
                  <c:v>10.0312</c:v>
                </c:pt>
                <c:pt idx="8510">
                  <c:v>10.0266</c:v>
                </c:pt>
                <c:pt idx="8511">
                  <c:v>10.0359</c:v>
                </c:pt>
                <c:pt idx="8512">
                  <c:v>10.0281</c:v>
                </c:pt>
                <c:pt idx="8513">
                  <c:v>10.025</c:v>
                </c:pt>
                <c:pt idx="8514">
                  <c:v>10.0312</c:v>
                </c:pt>
                <c:pt idx="8515">
                  <c:v>10.0312</c:v>
                </c:pt>
                <c:pt idx="8516">
                  <c:v>10.0281</c:v>
                </c:pt>
                <c:pt idx="8517">
                  <c:v>10.0297</c:v>
                </c:pt>
                <c:pt idx="8518">
                  <c:v>10.0359</c:v>
                </c:pt>
                <c:pt idx="8519">
                  <c:v>10.0359</c:v>
                </c:pt>
                <c:pt idx="8520">
                  <c:v>10.0297</c:v>
                </c:pt>
                <c:pt idx="8521">
                  <c:v>10.0375</c:v>
                </c:pt>
                <c:pt idx="8522">
                  <c:v>10.039099999999999</c:v>
                </c:pt>
                <c:pt idx="8523">
                  <c:v>10.0406</c:v>
                </c:pt>
                <c:pt idx="8524">
                  <c:v>10.0312</c:v>
                </c:pt>
                <c:pt idx="8525">
                  <c:v>10.0312</c:v>
                </c:pt>
                <c:pt idx="8526">
                  <c:v>10.0281</c:v>
                </c:pt>
                <c:pt idx="8527">
                  <c:v>10.0328</c:v>
                </c:pt>
                <c:pt idx="8528">
                  <c:v>10.0359</c:v>
                </c:pt>
                <c:pt idx="8529">
                  <c:v>10.0312</c:v>
                </c:pt>
                <c:pt idx="8530">
                  <c:v>10.042199999999999</c:v>
                </c:pt>
                <c:pt idx="8531">
                  <c:v>10.0328</c:v>
                </c:pt>
                <c:pt idx="8532">
                  <c:v>10.023400000000001</c:v>
                </c:pt>
                <c:pt idx="8533">
                  <c:v>10.0406</c:v>
                </c:pt>
                <c:pt idx="8534">
                  <c:v>10.0375</c:v>
                </c:pt>
                <c:pt idx="8535">
                  <c:v>10.025</c:v>
                </c:pt>
                <c:pt idx="8536">
                  <c:v>10.020300000000001</c:v>
                </c:pt>
                <c:pt idx="8537">
                  <c:v>10.045299999999999</c:v>
                </c:pt>
                <c:pt idx="8538">
                  <c:v>10.053100000000001</c:v>
                </c:pt>
                <c:pt idx="8539">
                  <c:v>10.045299999999999</c:v>
                </c:pt>
                <c:pt idx="8540">
                  <c:v>10.0594</c:v>
                </c:pt>
                <c:pt idx="8541">
                  <c:v>10.0344</c:v>
                </c:pt>
                <c:pt idx="8542">
                  <c:v>10.042199999999999</c:v>
                </c:pt>
                <c:pt idx="8543">
                  <c:v>10.0344</c:v>
                </c:pt>
                <c:pt idx="8544">
                  <c:v>10.0266</c:v>
                </c:pt>
                <c:pt idx="8545">
                  <c:v>10.0359</c:v>
                </c:pt>
                <c:pt idx="8546">
                  <c:v>10.048400000000001</c:v>
                </c:pt>
                <c:pt idx="8547">
                  <c:v>10.0328</c:v>
                </c:pt>
                <c:pt idx="8548">
                  <c:v>10.0281</c:v>
                </c:pt>
                <c:pt idx="8549">
                  <c:v>10.042199999999999</c:v>
                </c:pt>
                <c:pt idx="8550">
                  <c:v>10.0266</c:v>
                </c:pt>
                <c:pt idx="8551">
                  <c:v>10.043699999999999</c:v>
                </c:pt>
                <c:pt idx="8552">
                  <c:v>10.023400000000001</c:v>
                </c:pt>
                <c:pt idx="8553">
                  <c:v>10.0266</c:v>
                </c:pt>
                <c:pt idx="8554">
                  <c:v>10.018800000000001</c:v>
                </c:pt>
                <c:pt idx="8555">
                  <c:v>10.0344</c:v>
                </c:pt>
                <c:pt idx="8556">
                  <c:v>10.023400000000001</c:v>
                </c:pt>
                <c:pt idx="8557">
                  <c:v>10.0344</c:v>
                </c:pt>
                <c:pt idx="8558">
                  <c:v>10.0359</c:v>
                </c:pt>
                <c:pt idx="8559">
                  <c:v>10.0266</c:v>
                </c:pt>
                <c:pt idx="8560">
                  <c:v>10.023400000000001</c:v>
                </c:pt>
                <c:pt idx="8561">
                  <c:v>10.018800000000001</c:v>
                </c:pt>
                <c:pt idx="8562">
                  <c:v>10.017200000000001</c:v>
                </c:pt>
                <c:pt idx="8563">
                  <c:v>10.0344</c:v>
                </c:pt>
                <c:pt idx="8564">
                  <c:v>10.0312</c:v>
                </c:pt>
                <c:pt idx="8565">
                  <c:v>10.020300000000001</c:v>
                </c:pt>
                <c:pt idx="8566">
                  <c:v>10.023400000000001</c:v>
                </c:pt>
                <c:pt idx="8567">
                  <c:v>10.020300000000001</c:v>
                </c:pt>
                <c:pt idx="8568">
                  <c:v>10.023400000000001</c:v>
                </c:pt>
                <c:pt idx="8569">
                  <c:v>10.0312</c:v>
                </c:pt>
                <c:pt idx="8570">
                  <c:v>10.025</c:v>
                </c:pt>
                <c:pt idx="8571">
                  <c:v>10.018800000000001</c:v>
                </c:pt>
                <c:pt idx="8572">
                  <c:v>10.018800000000001</c:v>
                </c:pt>
                <c:pt idx="8573">
                  <c:v>10.0016</c:v>
                </c:pt>
                <c:pt idx="8574">
                  <c:v>10.0047</c:v>
                </c:pt>
                <c:pt idx="8575">
                  <c:v>10.014099999999999</c:v>
                </c:pt>
                <c:pt idx="8576">
                  <c:v>10.014099999999999</c:v>
                </c:pt>
                <c:pt idx="8577">
                  <c:v>10.0047</c:v>
                </c:pt>
                <c:pt idx="8578">
                  <c:v>10.010899999999999</c:v>
                </c:pt>
                <c:pt idx="8579">
                  <c:v>9.9953099999999999</c:v>
                </c:pt>
                <c:pt idx="8580">
                  <c:v>10.0031</c:v>
                </c:pt>
                <c:pt idx="8581">
                  <c:v>10.0016</c:v>
                </c:pt>
                <c:pt idx="8582">
                  <c:v>9.9937500000000004</c:v>
                </c:pt>
                <c:pt idx="8583">
                  <c:v>9.9984400000000004</c:v>
                </c:pt>
                <c:pt idx="8584">
                  <c:v>10.014099999999999</c:v>
                </c:pt>
                <c:pt idx="8585">
                  <c:v>10.0078</c:v>
                </c:pt>
                <c:pt idx="8586">
                  <c:v>9.9968699999999995</c:v>
                </c:pt>
                <c:pt idx="8587">
                  <c:v>9.9984400000000004</c:v>
                </c:pt>
                <c:pt idx="8588">
                  <c:v>10.0063</c:v>
                </c:pt>
                <c:pt idx="8589">
                  <c:v>9.9859399999999994</c:v>
                </c:pt>
                <c:pt idx="8590">
                  <c:v>9.9859399999999994</c:v>
                </c:pt>
                <c:pt idx="8591">
                  <c:v>9.9781300000000002</c:v>
                </c:pt>
                <c:pt idx="8592">
                  <c:v>10</c:v>
                </c:pt>
                <c:pt idx="8593">
                  <c:v>9.9734400000000001</c:v>
                </c:pt>
                <c:pt idx="8594">
                  <c:v>9.9749999999999996</c:v>
                </c:pt>
                <c:pt idx="8595">
                  <c:v>9.9796899999999997</c:v>
                </c:pt>
                <c:pt idx="8596">
                  <c:v>9.9796899999999997</c:v>
                </c:pt>
                <c:pt idx="8597">
                  <c:v>9.9890600000000003</c:v>
                </c:pt>
                <c:pt idx="8598">
                  <c:v>9.9859399999999994</c:v>
                </c:pt>
                <c:pt idx="8599">
                  <c:v>9.9796899999999997</c:v>
                </c:pt>
                <c:pt idx="8600">
                  <c:v>9.9859399999999994</c:v>
                </c:pt>
                <c:pt idx="8601">
                  <c:v>10</c:v>
                </c:pt>
                <c:pt idx="8602">
                  <c:v>9.9859399999999994</c:v>
                </c:pt>
                <c:pt idx="8603">
                  <c:v>9.9765599999999992</c:v>
                </c:pt>
                <c:pt idx="8604">
                  <c:v>9.96875</c:v>
                </c:pt>
                <c:pt idx="8605">
                  <c:v>9.9812499999999993</c:v>
                </c:pt>
                <c:pt idx="8606">
                  <c:v>9.9921900000000008</c:v>
                </c:pt>
                <c:pt idx="8607">
                  <c:v>9.9718800000000005</c:v>
                </c:pt>
                <c:pt idx="8608">
                  <c:v>9.9796899999999997</c:v>
                </c:pt>
                <c:pt idx="8609">
                  <c:v>9.9734400000000001</c:v>
                </c:pt>
                <c:pt idx="8610">
                  <c:v>9.9765599999999992</c:v>
                </c:pt>
                <c:pt idx="8611">
                  <c:v>9.9718800000000005</c:v>
                </c:pt>
                <c:pt idx="8612">
                  <c:v>9.9671900000000004</c:v>
                </c:pt>
                <c:pt idx="8613">
                  <c:v>9.9640599999999999</c:v>
                </c:pt>
                <c:pt idx="8614">
                  <c:v>9.9765599999999992</c:v>
                </c:pt>
                <c:pt idx="8615">
                  <c:v>9.9796899999999997</c:v>
                </c:pt>
                <c:pt idx="8616">
                  <c:v>9.9765599999999992</c:v>
                </c:pt>
                <c:pt idx="8617">
                  <c:v>9.9671900000000004</c:v>
                </c:pt>
                <c:pt idx="8618">
                  <c:v>9.9640599999999999</c:v>
                </c:pt>
                <c:pt idx="8619">
                  <c:v>9.96875</c:v>
                </c:pt>
                <c:pt idx="8620">
                  <c:v>9.9749999999999996</c:v>
                </c:pt>
                <c:pt idx="8621">
                  <c:v>9.9671900000000004</c:v>
                </c:pt>
                <c:pt idx="8622">
                  <c:v>9.9640599999999999</c:v>
                </c:pt>
                <c:pt idx="8623">
                  <c:v>9.9656199999999995</c:v>
                </c:pt>
                <c:pt idx="8624">
                  <c:v>9.9640599999999999</c:v>
                </c:pt>
                <c:pt idx="8625">
                  <c:v>9.9609400000000008</c:v>
                </c:pt>
                <c:pt idx="8626">
                  <c:v>9.9625000000000004</c:v>
                </c:pt>
                <c:pt idx="8627">
                  <c:v>9.9609400000000008</c:v>
                </c:pt>
                <c:pt idx="8628">
                  <c:v>9.9671900000000004</c:v>
                </c:pt>
                <c:pt idx="8629">
                  <c:v>9.9734400000000001</c:v>
                </c:pt>
                <c:pt idx="8630">
                  <c:v>9.9734400000000001</c:v>
                </c:pt>
                <c:pt idx="8631">
                  <c:v>9.9734400000000001</c:v>
                </c:pt>
                <c:pt idx="8632">
                  <c:v>9.9593799999999995</c:v>
                </c:pt>
                <c:pt idx="8633">
                  <c:v>9.9796899999999997</c:v>
                </c:pt>
                <c:pt idx="8634">
                  <c:v>9.9734400000000001</c:v>
                </c:pt>
                <c:pt idx="8635">
                  <c:v>9.9765599999999992</c:v>
                </c:pt>
                <c:pt idx="8636">
                  <c:v>9.9671900000000004</c:v>
                </c:pt>
                <c:pt idx="8637">
                  <c:v>9.9671900000000004</c:v>
                </c:pt>
                <c:pt idx="8638">
                  <c:v>9.9625000000000004</c:v>
                </c:pt>
                <c:pt idx="8639">
                  <c:v>9.9499999999999993</c:v>
                </c:pt>
                <c:pt idx="8640">
                  <c:v>9.9593799999999995</c:v>
                </c:pt>
                <c:pt idx="8641">
                  <c:v>9.9562500000000007</c:v>
                </c:pt>
                <c:pt idx="8642">
                  <c:v>9.9671900000000004</c:v>
                </c:pt>
                <c:pt idx="8643">
                  <c:v>9.9796899999999997</c:v>
                </c:pt>
                <c:pt idx="8644">
                  <c:v>9.9640599999999999</c:v>
                </c:pt>
                <c:pt idx="8645">
                  <c:v>9.9609400000000008</c:v>
                </c:pt>
                <c:pt idx="8646">
                  <c:v>9.9562500000000007</c:v>
                </c:pt>
                <c:pt idx="8647">
                  <c:v>9.9609400000000008</c:v>
                </c:pt>
                <c:pt idx="8648">
                  <c:v>9.9749999999999996</c:v>
                </c:pt>
                <c:pt idx="8649">
                  <c:v>9.9656199999999995</c:v>
                </c:pt>
                <c:pt idx="8650">
                  <c:v>9.9812499999999993</c:v>
                </c:pt>
                <c:pt idx="8651">
                  <c:v>9.9640599999999999</c:v>
                </c:pt>
                <c:pt idx="8652">
                  <c:v>9.9593799999999995</c:v>
                </c:pt>
                <c:pt idx="8653">
                  <c:v>9.9578100000000003</c:v>
                </c:pt>
                <c:pt idx="8654">
                  <c:v>9.9765599999999992</c:v>
                </c:pt>
                <c:pt idx="8655">
                  <c:v>9.9640599999999999</c:v>
                </c:pt>
                <c:pt idx="8656">
                  <c:v>9.9562500000000007</c:v>
                </c:pt>
                <c:pt idx="8657">
                  <c:v>9.9562500000000007</c:v>
                </c:pt>
                <c:pt idx="8658">
                  <c:v>9.9578100000000003</c:v>
                </c:pt>
                <c:pt idx="8659">
                  <c:v>9.9484399999999997</c:v>
                </c:pt>
                <c:pt idx="8660">
                  <c:v>9.9578100000000003</c:v>
                </c:pt>
                <c:pt idx="8661">
                  <c:v>9.9421900000000001</c:v>
                </c:pt>
                <c:pt idx="8662">
                  <c:v>9.9437499999999996</c:v>
                </c:pt>
                <c:pt idx="8663">
                  <c:v>9.9468800000000002</c:v>
                </c:pt>
                <c:pt idx="8664">
                  <c:v>9.9531200000000002</c:v>
                </c:pt>
                <c:pt idx="8665">
                  <c:v>9.9546899999999994</c:v>
                </c:pt>
                <c:pt idx="8666">
                  <c:v>9.9468800000000002</c:v>
                </c:pt>
                <c:pt idx="8667">
                  <c:v>9.9437499999999996</c:v>
                </c:pt>
                <c:pt idx="8668">
                  <c:v>9.9656199999999995</c:v>
                </c:pt>
                <c:pt idx="8669">
                  <c:v>9.9453099999999992</c:v>
                </c:pt>
                <c:pt idx="8670">
                  <c:v>9.9531200000000002</c:v>
                </c:pt>
                <c:pt idx="8671">
                  <c:v>9.9499999999999993</c:v>
                </c:pt>
                <c:pt idx="8672">
                  <c:v>9.9406300000000005</c:v>
                </c:pt>
                <c:pt idx="8673">
                  <c:v>9.9359400000000004</c:v>
                </c:pt>
                <c:pt idx="8674">
                  <c:v>9.9437499999999996</c:v>
                </c:pt>
                <c:pt idx="8675">
                  <c:v>9.9390599999999996</c:v>
                </c:pt>
                <c:pt idx="8676">
                  <c:v>9.9531200000000002</c:v>
                </c:pt>
                <c:pt idx="8677">
                  <c:v>9.9484399999999997</c:v>
                </c:pt>
                <c:pt idx="8678">
                  <c:v>9.9453099999999992</c:v>
                </c:pt>
                <c:pt idx="8679">
                  <c:v>9.9484399999999997</c:v>
                </c:pt>
                <c:pt idx="8680">
                  <c:v>9.9468800000000002</c:v>
                </c:pt>
                <c:pt idx="8681">
                  <c:v>9.9375</c:v>
                </c:pt>
                <c:pt idx="8682">
                  <c:v>9.9312500000000004</c:v>
                </c:pt>
                <c:pt idx="8683">
                  <c:v>9.9453099999999992</c:v>
                </c:pt>
                <c:pt idx="8684">
                  <c:v>9.9453099999999992</c:v>
                </c:pt>
                <c:pt idx="8685">
                  <c:v>9.9453099999999992</c:v>
                </c:pt>
                <c:pt idx="8686">
                  <c:v>9.9406300000000005</c:v>
                </c:pt>
                <c:pt idx="8687">
                  <c:v>9.9343699999999995</c:v>
                </c:pt>
                <c:pt idx="8688">
                  <c:v>9.9296900000000008</c:v>
                </c:pt>
                <c:pt idx="8689">
                  <c:v>9.9343699999999995</c:v>
                </c:pt>
                <c:pt idx="8690">
                  <c:v>9.9296900000000008</c:v>
                </c:pt>
                <c:pt idx="8691">
                  <c:v>9.9281299999999995</c:v>
                </c:pt>
                <c:pt idx="8692">
                  <c:v>9.9328099999999999</c:v>
                </c:pt>
                <c:pt idx="8693">
                  <c:v>9.9343699999999995</c:v>
                </c:pt>
                <c:pt idx="8694">
                  <c:v>9.9437499999999996</c:v>
                </c:pt>
                <c:pt idx="8695">
                  <c:v>9.9296900000000008</c:v>
                </c:pt>
                <c:pt idx="8696">
                  <c:v>9.9328099999999999</c:v>
                </c:pt>
                <c:pt idx="8697">
                  <c:v>9.9343699999999995</c:v>
                </c:pt>
                <c:pt idx="8698">
                  <c:v>9.9328099999999999</c:v>
                </c:pt>
                <c:pt idx="8699">
                  <c:v>9.9265600000000003</c:v>
                </c:pt>
                <c:pt idx="8700">
                  <c:v>9.9296900000000008</c:v>
                </c:pt>
                <c:pt idx="8701">
                  <c:v>9.9234399999999994</c:v>
                </c:pt>
                <c:pt idx="8702">
                  <c:v>9.9406300000000005</c:v>
                </c:pt>
                <c:pt idx="8703">
                  <c:v>9.9328099999999999</c:v>
                </c:pt>
                <c:pt idx="8704">
                  <c:v>9.9218799999999998</c:v>
                </c:pt>
                <c:pt idx="8705">
                  <c:v>9.9359400000000004</c:v>
                </c:pt>
                <c:pt idx="8706">
                  <c:v>9.9265600000000003</c:v>
                </c:pt>
                <c:pt idx="8707">
                  <c:v>9.9203100000000006</c:v>
                </c:pt>
                <c:pt idx="8708">
                  <c:v>9.9296900000000008</c:v>
                </c:pt>
                <c:pt idx="8709">
                  <c:v>9.9156300000000002</c:v>
                </c:pt>
                <c:pt idx="8710">
                  <c:v>9.9187499999999993</c:v>
                </c:pt>
                <c:pt idx="8711">
                  <c:v>9.9250000000000007</c:v>
                </c:pt>
                <c:pt idx="8712">
                  <c:v>9.9203100000000006</c:v>
                </c:pt>
                <c:pt idx="8713">
                  <c:v>9.9312500000000004</c:v>
                </c:pt>
                <c:pt idx="8714">
                  <c:v>9.9234399999999994</c:v>
                </c:pt>
                <c:pt idx="8715">
                  <c:v>9.9218799999999998</c:v>
                </c:pt>
                <c:pt idx="8716">
                  <c:v>9.9234399999999994</c:v>
                </c:pt>
                <c:pt idx="8717">
                  <c:v>9.9124999999999996</c:v>
                </c:pt>
                <c:pt idx="8718">
                  <c:v>9.9078099999999996</c:v>
                </c:pt>
                <c:pt idx="8719">
                  <c:v>9.9203100000000006</c:v>
                </c:pt>
                <c:pt idx="8720">
                  <c:v>9.8968799999999995</c:v>
                </c:pt>
                <c:pt idx="8721">
                  <c:v>9.9015599999999999</c:v>
                </c:pt>
                <c:pt idx="8722">
                  <c:v>9.9124999999999996</c:v>
                </c:pt>
                <c:pt idx="8723">
                  <c:v>9.9015599999999999</c:v>
                </c:pt>
                <c:pt idx="8724">
                  <c:v>9.9031199999999995</c:v>
                </c:pt>
                <c:pt idx="8725">
                  <c:v>9.9046900000000004</c:v>
                </c:pt>
                <c:pt idx="8726">
                  <c:v>9.9109400000000001</c:v>
                </c:pt>
                <c:pt idx="8727">
                  <c:v>9.9093800000000005</c:v>
                </c:pt>
                <c:pt idx="8728">
                  <c:v>9.9124999999999996</c:v>
                </c:pt>
                <c:pt idx="8729">
                  <c:v>9.9093800000000005</c:v>
                </c:pt>
                <c:pt idx="8730">
                  <c:v>9.9015599999999999</c:v>
                </c:pt>
                <c:pt idx="8731">
                  <c:v>9.9</c:v>
                </c:pt>
                <c:pt idx="8732">
                  <c:v>9.8968799999999995</c:v>
                </c:pt>
                <c:pt idx="8733">
                  <c:v>9.9093800000000005</c:v>
                </c:pt>
                <c:pt idx="8734">
                  <c:v>9.9015599999999999</c:v>
                </c:pt>
                <c:pt idx="8735">
                  <c:v>9.9031199999999995</c:v>
                </c:pt>
                <c:pt idx="8736">
                  <c:v>9.8874999999999993</c:v>
                </c:pt>
                <c:pt idx="8737">
                  <c:v>9.8906200000000002</c:v>
                </c:pt>
                <c:pt idx="8738">
                  <c:v>9.8890600000000006</c:v>
                </c:pt>
                <c:pt idx="8739">
                  <c:v>9.8984400000000008</c:v>
                </c:pt>
                <c:pt idx="8740">
                  <c:v>9.8968799999999995</c:v>
                </c:pt>
                <c:pt idx="8741">
                  <c:v>9.8968799999999995</c:v>
                </c:pt>
                <c:pt idx="8742">
                  <c:v>9.8968799999999995</c:v>
                </c:pt>
                <c:pt idx="8743">
                  <c:v>9.8937500000000007</c:v>
                </c:pt>
                <c:pt idx="8744">
                  <c:v>9.8781300000000005</c:v>
                </c:pt>
                <c:pt idx="8745">
                  <c:v>9.8937500000000007</c:v>
                </c:pt>
                <c:pt idx="8746">
                  <c:v>9.8718699999999995</c:v>
                </c:pt>
                <c:pt idx="8747">
                  <c:v>9.8796900000000001</c:v>
                </c:pt>
                <c:pt idx="8748">
                  <c:v>9.875</c:v>
                </c:pt>
                <c:pt idx="8749">
                  <c:v>9.8921899999999994</c:v>
                </c:pt>
                <c:pt idx="8750">
                  <c:v>9.8812499999999996</c:v>
                </c:pt>
                <c:pt idx="8751">
                  <c:v>9.8921899999999994</c:v>
                </c:pt>
                <c:pt idx="8752">
                  <c:v>9.8859399999999997</c:v>
                </c:pt>
                <c:pt idx="8753">
                  <c:v>9.8796900000000001</c:v>
                </c:pt>
                <c:pt idx="8754">
                  <c:v>9.8781300000000005</c:v>
                </c:pt>
                <c:pt idx="8755">
                  <c:v>9.8812499999999996</c:v>
                </c:pt>
                <c:pt idx="8756">
                  <c:v>9.875</c:v>
                </c:pt>
                <c:pt idx="8757">
                  <c:v>9.8734400000000004</c:v>
                </c:pt>
                <c:pt idx="8758">
                  <c:v>9.8781300000000005</c:v>
                </c:pt>
                <c:pt idx="8759">
                  <c:v>9.8734400000000004</c:v>
                </c:pt>
                <c:pt idx="8760">
                  <c:v>9.8781300000000005</c:v>
                </c:pt>
                <c:pt idx="8761">
                  <c:v>9.8718699999999995</c:v>
                </c:pt>
                <c:pt idx="8762">
                  <c:v>9.8609399999999994</c:v>
                </c:pt>
                <c:pt idx="8763">
                  <c:v>9.8703099999999999</c:v>
                </c:pt>
                <c:pt idx="8764">
                  <c:v>9.8671900000000008</c:v>
                </c:pt>
                <c:pt idx="8765">
                  <c:v>9.8796900000000001</c:v>
                </c:pt>
                <c:pt idx="8766">
                  <c:v>9.875</c:v>
                </c:pt>
                <c:pt idx="8767">
                  <c:v>9.8703099999999999</c:v>
                </c:pt>
                <c:pt idx="8768">
                  <c:v>9.8671900000000008</c:v>
                </c:pt>
                <c:pt idx="8769">
                  <c:v>9.8687500000000004</c:v>
                </c:pt>
                <c:pt idx="8770">
                  <c:v>9.8734400000000004</c:v>
                </c:pt>
                <c:pt idx="8771">
                  <c:v>9.8718699999999995</c:v>
                </c:pt>
                <c:pt idx="8772">
                  <c:v>9.8671900000000008</c:v>
                </c:pt>
                <c:pt idx="8773">
                  <c:v>9.8703099999999999</c:v>
                </c:pt>
                <c:pt idx="8774">
                  <c:v>9.8703099999999999</c:v>
                </c:pt>
                <c:pt idx="8775">
                  <c:v>9.8625000000000007</c:v>
                </c:pt>
                <c:pt idx="8776">
                  <c:v>9.8671900000000008</c:v>
                </c:pt>
                <c:pt idx="8777">
                  <c:v>9.8671900000000008</c:v>
                </c:pt>
                <c:pt idx="8778">
                  <c:v>9.8671900000000008</c:v>
                </c:pt>
                <c:pt idx="8779">
                  <c:v>9.8671900000000008</c:v>
                </c:pt>
                <c:pt idx="8780">
                  <c:v>9.8687500000000004</c:v>
                </c:pt>
                <c:pt idx="8781">
                  <c:v>9.8593799999999998</c:v>
                </c:pt>
                <c:pt idx="8782">
                  <c:v>9.8656299999999995</c:v>
                </c:pt>
                <c:pt idx="8783">
                  <c:v>9.8640600000000003</c:v>
                </c:pt>
                <c:pt idx="8784">
                  <c:v>9.8625000000000007</c:v>
                </c:pt>
                <c:pt idx="8785">
                  <c:v>9.8703099999999999</c:v>
                </c:pt>
                <c:pt idx="8786">
                  <c:v>9.8578100000000006</c:v>
                </c:pt>
                <c:pt idx="8787">
                  <c:v>9.8625000000000007</c:v>
                </c:pt>
                <c:pt idx="8788">
                  <c:v>9.8640600000000003</c:v>
                </c:pt>
                <c:pt idx="8789">
                  <c:v>9.8640600000000003</c:v>
                </c:pt>
                <c:pt idx="8790">
                  <c:v>9.8484400000000001</c:v>
                </c:pt>
                <c:pt idx="8791">
                  <c:v>9.8546899999999997</c:v>
                </c:pt>
                <c:pt idx="8792">
                  <c:v>9.8453099999999996</c:v>
                </c:pt>
                <c:pt idx="8793">
                  <c:v>9.8484400000000001</c:v>
                </c:pt>
                <c:pt idx="8794">
                  <c:v>9.8578100000000006</c:v>
                </c:pt>
                <c:pt idx="8795">
                  <c:v>9.8453099999999996</c:v>
                </c:pt>
                <c:pt idx="8796">
                  <c:v>9.8453099999999996</c:v>
                </c:pt>
                <c:pt idx="8797">
                  <c:v>9.8546899999999997</c:v>
                </c:pt>
                <c:pt idx="8798">
                  <c:v>9.8375000000000004</c:v>
                </c:pt>
                <c:pt idx="8799">
                  <c:v>9.85</c:v>
                </c:pt>
                <c:pt idx="8800">
                  <c:v>9.8453099999999996</c:v>
                </c:pt>
                <c:pt idx="8801">
                  <c:v>9.84375</c:v>
                </c:pt>
                <c:pt idx="8802">
                  <c:v>9.8421900000000004</c:v>
                </c:pt>
                <c:pt idx="8803">
                  <c:v>9.8531300000000002</c:v>
                </c:pt>
                <c:pt idx="8804">
                  <c:v>9.8484400000000001</c:v>
                </c:pt>
                <c:pt idx="8805">
                  <c:v>9.8406199999999995</c:v>
                </c:pt>
                <c:pt idx="8806">
                  <c:v>9.85</c:v>
                </c:pt>
                <c:pt idx="8807">
                  <c:v>9.8703099999999999</c:v>
                </c:pt>
                <c:pt idx="8808">
                  <c:v>9.8562499999999993</c:v>
                </c:pt>
                <c:pt idx="8809">
                  <c:v>9.8578100000000006</c:v>
                </c:pt>
                <c:pt idx="8810">
                  <c:v>9.8453099999999996</c:v>
                </c:pt>
                <c:pt idx="8811">
                  <c:v>9.8531300000000002</c:v>
                </c:pt>
                <c:pt idx="8812">
                  <c:v>9.8453099999999996</c:v>
                </c:pt>
                <c:pt idx="8813">
                  <c:v>9.8421900000000004</c:v>
                </c:pt>
                <c:pt idx="8814">
                  <c:v>9.8484400000000001</c:v>
                </c:pt>
                <c:pt idx="8815">
                  <c:v>9.8406199999999995</c:v>
                </c:pt>
                <c:pt idx="8816">
                  <c:v>9.8249999999999993</c:v>
                </c:pt>
                <c:pt idx="8817">
                  <c:v>9.8375000000000004</c:v>
                </c:pt>
                <c:pt idx="8818">
                  <c:v>9.84375</c:v>
                </c:pt>
                <c:pt idx="8819">
                  <c:v>9.8421900000000004</c:v>
                </c:pt>
                <c:pt idx="8820">
                  <c:v>9.8515599999999992</c:v>
                </c:pt>
                <c:pt idx="8821">
                  <c:v>9.8390599999999999</c:v>
                </c:pt>
                <c:pt idx="8822">
                  <c:v>9.8328100000000003</c:v>
                </c:pt>
                <c:pt idx="8823">
                  <c:v>9.8281200000000002</c:v>
                </c:pt>
                <c:pt idx="8824">
                  <c:v>9.8218800000000002</c:v>
                </c:pt>
                <c:pt idx="8825">
                  <c:v>9.8359400000000008</c:v>
                </c:pt>
                <c:pt idx="8826">
                  <c:v>9.8312500000000007</c:v>
                </c:pt>
                <c:pt idx="8827">
                  <c:v>9.8359400000000008</c:v>
                </c:pt>
                <c:pt idx="8828">
                  <c:v>9.8296899999999994</c:v>
                </c:pt>
                <c:pt idx="8829">
                  <c:v>9.8484400000000001</c:v>
                </c:pt>
                <c:pt idx="8830">
                  <c:v>9.8390599999999999</c:v>
                </c:pt>
                <c:pt idx="8831">
                  <c:v>9.8453099999999996</c:v>
                </c:pt>
                <c:pt idx="8832">
                  <c:v>9.8515599999999992</c:v>
                </c:pt>
                <c:pt idx="8833">
                  <c:v>9.8203099999999992</c:v>
                </c:pt>
                <c:pt idx="8834">
                  <c:v>9.8093699999999995</c:v>
                </c:pt>
                <c:pt idx="8835">
                  <c:v>9.8046900000000008</c:v>
                </c:pt>
                <c:pt idx="8836">
                  <c:v>9.8171900000000001</c:v>
                </c:pt>
                <c:pt idx="8837">
                  <c:v>9.8156300000000005</c:v>
                </c:pt>
                <c:pt idx="8838">
                  <c:v>9.8187499999999996</c:v>
                </c:pt>
                <c:pt idx="8839">
                  <c:v>9.8218800000000002</c:v>
                </c:pt>
                <c:pt idx="8840">
                  <c:v>9.8109400000000004</c:v>
                </c:pt>
                <c:pt idx="8841">
                  <c:v>9.8109400000000004</c:v>
                </c:pt>
                <c:pt idx="8842">
                  <c:v>9.8234399999999997</c:v>
                </c:pt>
                <c:pt idx="8843">
                  <c:v>9.8171900000000001</c:v>
                </c:pt>
                <c:pt idx="8844">
                  <c:v>9.8171900000000001</c:v>
                </c:pt>
                <c:pt idx="8845">
                  <c:v>9.8156300000000005</c:v>
                </c:pt>
                <c:pt idx="8846">
                  <c:v>9.8156300000000005</c:v>
                </c:pt>
                <c:pt idx="8847">
                  <c:v>9.8062500000000004</c:v>
                </c:pt>
                <c:pt idx="8848">
                  <c:v>9.8078099999999999</c:v>
                </c:pt>
                <c:pt idx="8849">
                  <c:v>9.8015600000000003</c:v>
                </c:pt>
                <c:pt idx="8850">
                  <c:v>9.8140599999999996</c:v>
                </c:pt>
                <c:pt idx="8851">
                  <c:v>9.8156300000000005</c:v>
                </c:pt>
                <c:pt idx="8852">
                  <c:v>9.8031299999999995</c:v>
                </c:pt>
                <c:pt idx="8853">
                  <c:v>9.8015600000000003</c:v>
                </c:pt>
                <c:pt idx="8854">
                  <c:v>9.8000000000000007</c:v>
                </c:pt>
                <c:pt idx="8855">
                  <c:v>9.7921899999999997</c:v>
                </c:pt>
                <c:pt idx="8856">
                  <c:v>9.8031299999999995</c:v>
                </c:pt>
                <c:pt idx="8857">
                  <c:v>9.7953100000000006</c:v>
                </c:pt>
                <c:pt idx="8858">
                  <c:v>9.7968799999999998</c:v>
                </c:pt>
                <c:pt idx="8859">
                  <c:v>9.7890599999999992</c:v>
                </c:pt>
                <c:pt idx="8860">
                  <c:v>9.8062500000000004</c:v>
                </c:pt>
                <c:pt idx="8861">
                  <c:v>9.8000000000000007</c:v>
                </c:pt>
                <c:pt idx="8862">
                  <c:v>9.7984399999999994</c:v>
                </c:pt>
                <c:pt idx="8863">
                  <c:v>9.7984399999999994</c:v>
                </c:pt>
                <c:pt idx="8864">
                  <c:v>9.7828099999999996</c:v>
                </c:pt>
                <c:pt idx="8865">
                  <c:v>9.7906300000000002</c:v>
                </c:pt>
                <c:pt idx="8866">
                  <c:v>9.8015600000000003</c:v>
                </c:pt>
                <c:pt idx="8867">
                  <c:v>9.7828099999999996</c:v>
                </c:pt>
                <c:pt idx="8868">
                  <c:v>9.7921899999999997</c:v>
                </c:pt>
                <c:pt idx="8869">
                  <c:v>9.7906300000000002</c:v>
                </c:pt>
                <c:pt idx="8870">
                  <c:v>9.7906300000000002</c:v>
                </c:pt>
                <c:pt idx="8871">
                  <c:v>9.7906300000000002</c:v>
                </c:pt>
                <c:pt idx="8872">
                  <c:v>9.7968799999999998</c:v>
                </c:pt>
                <c:pt idx="8873">
                  <c:v>9.7968799999999998</c:v>
                </c:pt>
                <c:pt idx="8874">
                  <c:v>9.7921899999999997</c:v>
                </c:pt>
                <c:pt idx="8875">
                  <c:v>9.7874999999999996</c:v>
                </c:pt>
                <c:pt idx="8876">
                  <c:v>9.78125</c:v>
                </c:pt>
                <c:pt idx="8877">
                  <c:v>9.7843800000000005</c:v>
                </c:pt>
                <c:pt idx="8878">
                  <c:v>9.7890599999999992</c:v>
                </c:pt>
                <c:pt idx="8879">
                  <c:v>9.7687500000000007</c:v>
                </c:pt>
                <c:pt idx="8880">
                  <c:v>9.7843800000000005</c:v>
                </c:pt>
                <c:pt idx="8881">
                  <c:v>9.7890599999999992</c:v>
                </c:pt>
                <c:pt idx="8882">
                  <c:v>9.7750000000000004</c:v>
                </c:pt>
                <c:pt idx="8883">
                  <c:v>9.7874999999999996</c:v>
                </c:pt>
                <c:pt idx="8884">
                  <c:v>9.7828099999999996</c:v>
                </c:pt>
                <c:pt idx="8885">
                  <c:v>9.7796900000000004</c:v>
                </c:pt>
                <c:pt idx="8886">
                  <c:v>9.7796900000000004</c:v>
                </c:pt>
                <c:pt idx="8887">
                  <c:v>9.7953100000000006</c:v>
                </c:pt>
                <c:pt idx="8888">
                  <c:v>9.7890599999999992</c:v>
                </c:pt>
                <c:pt idx="8889">
                  <c:v>9.7703100000000003</c:v>
                </c:pt>
                <c:pt idx="8890">
                  <c:v>9.7765599999999999</c:v>
                </c:pt>
                <c:pt idx="8891">
                  <c:v>9.7703100000000003</c:v>
                </c:pt>
                <c:pt idx="8892">
                  <c:v>9.7765599999999999</c:v>
                </c:pt>
                <c:pt idx="8893">
                  <c:v>9.78125</c:v>
                </c:pt>
                <c:pt idx="8894">
                  <c:v>9.7734400000000008</c:v>
                </c:pt>
                <c:pt idx="8895">
                  <c:v>9.7828099999999996</c:v>
                </c:pt>
                <c:pt idx="8896">
                  <c:v>9.78125</c:v>
                </c:pt>
                <c:pt idx="8897">
                  <c:v>9.7874999999999996</c:v>
                </c:pt>
                <c:pt idx="8898">
                  <c:v>9.7921899999999997</c:v>
                </c:pt>
                <c:pt idx="8899">
                  <c:v>9.7828099999999996</c:v>
                </c:pt>
                <c:pt idx="8900">
                  <c:v>9.7874999999999996</c:v>
                </c:pt>
                <c:pt idx="8901">
                  <c:v>9.7656200000000002</c:v>
                </c:pt>
                <c:pt idx="8902">
                  <c:v>9.78125</c:v>
                </c:pt>
                <c:pt idx="8903">
                  <c:v>9.7874999999999996</c:v>
                </c:pt>
                <c:pt idx="8904">
                  <c:v>9.7796900000000004</c:v>
                </c:pt>
                <c:pt idx="8905">
                  <c:v>9.7750000000000004</c:v>
                </c:pt>
                <c:pt idx="8906">
                  <c:v>9.7718799999999995</c:v>
                </c:pt>
                <c:pt idx="8907">
                  <c:v>9.7718799999999995</c:v>
                </c:pt>
                <c:pt idx="8908">
                  <c:v>9.7703100000000003</c:v>
                </c:pt>
                <c:pt idx="8909">
                  <c:v>9.7718799999999995</c:v>
                </c:pt>
                <c:pt idx="8910">
                  <c:v>9.7718799999999995</c:v>
                </c:pt>
                <c:pt idx="8911">
                  <c:v>9.7718799999999995</c:v>
                </c:pt>
                <c:pt idx="8912">
                  <c:v>9.7734400000000008</c:v>
                </c:pt>
                <c:pt idx="8913">
                  <c:v>9.7656200000000002</c:v>
                </c:pt>
                <c:pt idx="8914">
                  <c:v>9.7656200000000002</c:v>
                </c:pt>
                <c:pt idx="8915">
                  <c:v>9.7718799999999995</c:v>
                </c:pt>
                <c:pt idx="8916">
                  <c:v>9.7593800000000002</c:v>
                </c:pt>
                <c:pt idx="8917">
                  <c:v>9.7609399999999997</c:v>
                </c:pt>
                <c:pt idx="8918">
                  <c:v>9.7656200000000002</c:v>
                </c:pt>
                <c:pt idx="8919">
                  <c:v>9.7609399999999997</c:v>
                </c:pt>
                <c:pt idx="8920">
                  <c:v>9.75</c:v>
                </c:pt>
                <c:pt idx="8921">
                  <c:v>9.7390600000000003</c:v>
                </c:pt>
                <c:pt idx="8922">
                  <c:v>9.7531300000000005</c:v>
                </c:pt>
                <c:pt idx="8923">
                  <c:v>9.7656200000000002</c:v>
                </c:pt>
                <c:pt idx="8924">
                  <c:v>9.7703100000000003</c:v>
                </c:pt>
                <c:pt idx="8925">
                  <c:v>9.7734400000000008</c:v>
                </c:pt>
                <c:pt idx="8926">
                  <c:v>9.7656200000000002</c:v>
                </c:pt>
                <c:pt idx="8927">
                  <c:v>9.7640600000000006</c:v>
                </c:pt>
                <c:pt idx="8928">
                  <c:v>9.7578099999999992</c:v>
                </c:pt>
                <c:pt idx="8929">
                  <c:v>9.7453099999999999</c:v>
                </c:pt>
                <c:pt idx="8930">
                  <c:v>9.7453099999999999</c:v>
                </c:pt>
                <c:pt idx="8931">
                  <c:v>9.7453099999999999</c:v>
                </c:pt>
                <c:pt idx="8932">
                  <c:v>9.7468699999999995</c:v>
                </c:pt>
                <c:pt idx="8933">
                  <c:v>9.7562499999999996</c:v>
                </c:pt>
                <c:pt idx="8934">
                  <c:v>9.7624999999999993</c:v>
                </c:pt>
                <c:pt idx="8935">
                  <c:v>9.7562499999999996</c:v>
                </c:pt>
                <c:pt idx="8936">
                  <c:v>9.75</c:v>
                </c:pt>
                <c:pt idx="8937">
                  <c:v>9.7578099999999992</c:v>
                </c:pt>
                <c:pt idx="8938">
                  <c:v>9.7468699999999995</c:v>
                </c:pt>
                <c:pt idx="8939">
                  <c:v>9.7375000000000007</c:v>
                </c:pt>
                <c:pt idx="8940">
                  <c:v>9.7468699999999995</c:v>
                </c:pt>
                <c:pt idx="8941">
                  <c:v>9.7546900000000001</c:v>
                </c:pt>
                <c:pt idx="8942">
                  <c:v>9.7484400000000004</c:v>
                </c:pt>
                <c:pt idx="8943">
                  <c:v>9.7546900000000001</c:v>
                </c:pt>
                <c:pt idx="8944">
                  <c:v>9.7390600000000003</c:v>
                </c:pt>
                <c:pt idx="8945">
                  <c:v>9.7312499999999993</c:v>
                </c:pt>
                <c:pt idx="8946">
                  <c:v>9.7375000000000007</c:v>
                </c:pt>
                <c:pt idx="8947">
                  <c:v>9.7468699999999995</c:v>
                </c:pt>
                <c:pt idx="8948">
                  <c:v>9.7359399999999994</c:v>
                </c:pt>
                <c:pt idx="8949">
                  <c:v>9.7328100000000006</c:v>
                </c:pt>
                <c:pt idx="8950">
                  <c:v>9.7468699999999995</c:v>
                </c:pt>
                <c:pt idx="8951">
                  <c:v>9.7437500000000004</c:v>
                </c:pt>
                <c:pt idx="8952">
                  <c:v>9.7312499999999993</c:v>
                </c:pt>
                <c:pt idx="8953">
                  <c:v>9.7453099999999999</c:v>
                </c:pt>
                <c:pt idx="8954">
                  <c:v>9.7390600000000003</c:v>
                </c:pt>
                <c:pt idx="8955">
                  <c:v>9.7375000000000007</c:v>
                </c:pt>
                <c:pt idx="8956">
                  <c:v>9.7531300000000005</c:v>
                </c:pt>
                <c:pt idx="8957">
                  <c:v>9.7359399999999994</c:v>
                </c:pt>
                <c:pt idx="8958">
                  <c:v>9.7375000000000007</c:v>
                </c:pt>
                <c:pt idx="8959">
                  <c:v>9.7390600000000003</c:v>
                </c:pt>
                <c:pt idx="8960">
                  <c:v>9.7312499999999993</c:v>
                </c:pt>
                <c:pt idx="8961">
                  <c:v>9.7328100000000006</c:v>
                </c:pt>
                <c:pt idx="8962">
                  <c:v>9.7109400000000008</c:v>
                </c:pt>
                <c:pt idx="8963">
                  <c:v>9.7375000000000007</c:v>
                </c:pt>
                <c:pt idx="8964">
                  <c:v>9.7343799999999998</c:v>
                </c:pt>
                <c:pt idx="8965">
                  <c:v>9.7312499999999993</c:v>
                </c:pt>
                <c:pt idx="8966">
                  <c:v>9.7140599999999999</c:v>
                </c:pt>
                <c:pt idx="8967">
                  <c:v>9.7234400000000001</c:v>
                </c:pt>
                <c:pt idx="8968">
                  <c:v>9.7156199999999995</c:v>
                </c:pt>
                <c:pt idx="8969">
                  <c:v>9.7406299999999995</c:v>
                </c:pt>
                <c:pt idx="8970">
                  <c:v>9.7093799999999995</c:v>
                </c:pt>
                <c:pt idx="8971">
                  <c:v>9.7093799999999995</c:v>
                </c:pt>
                <c:pt idx="8972">
                  <c:v>9.7328100000000006</c:v>
                </c:pt>
                <c:pt idx="8973">
                  <c:v>9.7328100000000006</c:v>
                </c:pt>
                <c:pt idx="8974">
                  <c:v>9.7296899999999997</c:v>
                </c:pt>
                <c:pt idx="8975">
                  <c:v>9.7249999999999996</c:v>
                </c:pt>
                <c:pt idx="8976">
                  <c:v>9.7234400000000001</c:v>
                </c:pt>
                <c:pt idx="8977">
                  <c:v>9.71875</c:v>
                </c:pt>
                <c:pt idx="8978">
                  <c:v>9.7171900000000004</c:v>
                </c:pt>
                <c:pt idx="8979">
                  <c:v>9.7140599999999999</c:v>
                </c:pt>
                <c:pt idx="8980">
                  <c:v>9.7156199999999995</c:v>
                </c:pt>
                <c:pt idx="8981">
                  <c:v>9.7296899999999997</c:v>
                </c:pt>
                <c:pt idx="8982">
                  <c:v>9.7171900000000004</c:v>
                </c:pt>
                <c:pt idx="8983">
                  <c:v>9.7281300000000002</c:v>
                </c:pt>
                <c:pt idx="8984">
                  <c:v>9.7234400000000001</c:v>
                </c:pt>
                <c:pt idx="8985">
                  <c:v>9.7046899999999994</c:v>
                </c:pt>
                <c:pt idx="8986">
                  <c:v>9.7093799999999995</c:v>
                </c:pt>
                <c:pt idx="8987">
                  <c:v>9.7093799999999995</c:v>
                </c:pt>
                <c:pt idx="8988">
                  <c:v>9.7171900000000004</c:v>
                </c:pt>
                <c:pt idx="8989">
                  <c:v>9.7203099999999996</c:v>
                </c:pt>
                <c:pt idx="8990">
                  <c:v>9.7249999999999996</c:v>
                </c:pt>
                <c:pt idx="8991">
                  <c:v>9.7203099999999996</c:v>
                </c:pt>
                <c:pt idx="8992">
                  <c:v>9.7171900000000004</c:v>
                </c:pt>
                <c:pt idx="8993">
                  <c:v>9.7203099999999996</c:v>
                </c:pt>
                <c:pt idx="8994">
                  <c:v>9.7140599999999999</c:v>
                </c:pt>
                <c:pt idx="8995">
                  <c:v>9.7140599999999999</c:v>
                </c:pt>
                <c:pt idx="8996">
                  <c:v>9.7093799999999995</c:v>
                </c:pt>
                <c:pt idx="8997">
                  <c:v>9.7234400000000001</c:v>
                </c:pt>
                <c:pt idx="8998">
                  <c:v>9.7140599999999999</c:v>
                </c:pt>
                <c:pt idx="8999">
                  <c:v>9.7218800000000005</c:v>
                </c:pt>
                <c:pt idx="9000">
                  <c:v>9.7218800000000005</c:v>
                </c:pt>
                <c:pt idx="9001">
                  <c:v>9.7156199999999995</c:v>
                </c:pt>
                <c:pt idx="9002">
                  <c:v>9.7125000000000004</c:v>
                </c:pt>
                <c:pt idx="9003">
                  <c:v>9.7234400000000001</c:v>
                </c:pt>
                <c:pt idx="9004">
                  <c:v>9.7203099999999996</c:v>
                </c:pt>
                <c:pt idx="9005">
                  <c:v>9.71875</c:v>
                </c:pt>
                <c:pt idx="9006">
                  <c:v>9.7062500000000007</c:v>
                </c:pt>
                <c:pt idx="9007">
                  <c:v>9.7093799999999995</c:v>
                </c:pt>
                <c:pt idx="9008">
                  <c:v>9.7093799999999995</c:v>
                </c:pt>
                <c:pt idx="9009">
                  <c:v>9.7031200000000002</c:v>
                </c:pt>
                <c:pt idx="9010">
                  <c:v>9.7093799999999995</c:v>
                </c:pt>
                <c:pt idx="9011">
                  <c:v>9.7218800000000005</c:v>
                </c:pt>
                <c:pt idx="9012">
                  <c:v>9.7125000000000004</c:v>
                </c:pt>
                <c:pt idx="9013">
                  <c:v>9.7140599999999999</c:v>
                </c:pt>
                <c:pt idx="9014">
                  <c:v>9.7203099999999996</c:v>
                </c:pt>
                <c:pt idx="9015">
                  <c:v>9.7171900000000004</c:v>
                </c:pt>
                <c:pt idx="9016">
                  <c:v>9.7062500000000007</c:v>
                </c:pt>
                <c:pt idx="9017">
                  <c:v>9.7031200000000002</c:v>
                </c:pt>
                <c:pt idx="9018">
                  <c:v>9.7156199999999995</c:v>
                </c:pt>
                <c:pt idx="9019">
                  <c:v>9.6984399999999997</c:v>
                </c:pt>
                <c:pt idx="9020">
                  <c:v>9.7203099999999996</c:v>
                </c:pt>
                <c:pt idx="9021">
                  <c:v>9.6999999999999993</c:v>
                </c:pt>
                <c:pt idx="9022">
                  <c:v>9.7046899999999994</c:v>
                </c:pt>
                <c:pt idx="9023">
                  <c:v>9.7156199999999995</c:v>
                </c:pt>
                <c:pt idx="9024">
                  <c:v>9.7156199999999995</c:v>
                </c:pt>
                <c:pt idx="9025">
                  <c:v>9.7265599999999992</c:v>
                </c:pt>
                <c:pt idx="9026">
                  <c:v>9.7156199999999995</c:v>
                </c:pt>
                <c:pt idx="9027">
                  <c:v>9.7140599999999999</c:v>
                </c:pt>
                <c:pt idx="9028">
                  <c:v>9.71875</c:v>
                </c:pt>
                <c:pt idx="9029">
                  <c:v>9.7171900000000004</c:v>
                </c:pt>
                <c:pt idx="9030">
                  <c:v>9.7015600000000006</c:v>
                </c:pt>
                <c:pt idx="9031">
                  <c:v>9.7140599999999999</c:v>
                </c:pt>
                <c:pt idx="9032">
                  <c:v>9.7062500000000007</c:v>
                </c:pt>
                <c:pt idx="9033">
                  <c:v>9.7125000000000004</c:v>
                </c:pt>
                <c:pt idx="9034">
                  <c:v>9.7203099999999996</c:v>
                </c:pt>
                <c:pt idx="9035">
                  <c:v>9.7062500000000007</c:v>
                </c:pt>
                <c:pt idx="9036">
                  <c:v>9.7203099999999996</c:v>
                </c:pt>
                <c:pt idx="9037">
                  <c:v>9.7218800000000005</c:v>
                </c:pt>
                <c:pt idx="9038">
                  <c:v>9.7062500000000007</c:v>
                </c:pt>
                <c:pt idx="9039">
                  <c:v>9.7031200000000002</c:v>
                </c:pt>
                <c:pt idx="9040">
                  <c:v>9.7031200000000002</c:v>
                </c:pt>
                <c:pt idx="9041">
                  <c:v>9.6984399999999997</c:v>
                </c:pt>
                <c:pt idx="9042">
                  <c:v>9.7156199999999995</c:v>
                </c:pt>
                <c:pt idx="9043">
                  <c:v>9.7062500000000007</c:v>
                </c:pt>
                <c:pt idx="9044">
                  <c:v>9.7046899999999994</c:v>
                </c:pt>
                <c:pt idx="9045">
                  <c:v>9.7093799999999995</c:v>
                </c:pt>
                <c:pt idx="9046">
                  <c:v>9.7109400000000008</c:v>
                </c:pt>
                <c:pt idx="9047">
                  <c:v>9.6968800000000002</c:v>
                </c:pt>
                <c:pt idx="9048">
                  <c:v>9.6984399999999997</c:v>
                </c:pt>
                <c:pt idx="9049">
                  <c:v>9.7046899999999994</c:v>
                </c:pt>
                <c:pt idx="9050">
                  <c:v>9.6937499999999996</c:v>
                </c:pt>
                <c:pt idx="9051">
                  <c:v>9.6937499999999996</c:v>
                </c:pt>
                <c:pt idx="9052">
                  <c:v>9.7015600000000006</c:v>
                </c:pt>
                <c:pt idx="9053">
                  <c:v>9.7015600000000006</c:v>
                </c:pt>
                <c:pt idx="9054">
                  <c:v>9.6890599999999996</c:v>
                </c:pt>
                <c:pt idx="9055">
                  <c:v>9.7109400000000008</c:v>
                </c:pt>
                <c:pt idx="9056">
                  <c:v>9.6953099999999992</c:v>
                </c:pt>
                <c:pt idx="9057">
                  <c:v>9.6921900000000001</c:v>
                </c:pt>
                <c:pt idx="9058">
                  <c:v>9.7015600000000006</c:v>
                </c:pt>
                <c:pt idx="9059">
                  <c:v>9.6859400000000004</c:v>
                </c:pt>
                <c:pt idx="9060">
                  <c:v>9.6796900000000008</c:v>
                </c:pt>
                <c:pt idx="9061">
                  <c:v>9.6843699999999995</c:v>
                </c:pt>
                <c:pt idx="9062">
                  <c:v>9.6953099999999992</c:v>
                </c:pt>
                <c:pt idx="9063">
                  <c:v>9.6796900000000008</c:v>
                </c:pt>
                <c:pt idx="9064">
                  <c:v>9.6828099999999999</c:v>
                </c:pt>
                <c:pt idx="9065">
                  <c:v>9.6953099999999992</c:v>
                </c:pt>
                <c:pt idx="9066">
                  <c:v>9.6828099999999999</c:v>
                </c:pt>
                <c:pt idx="9067">
                  <c:v>9.6828099999999999</c:v>
                </c:pt>
                <c:pt idx="9068">
                  <c:v>9.6843699999999995</c:v>
                </c:pt>
                <c:pt idx="9069">
                  <c:v>9.6796900000000008</c:v>
                </c:pt>
                <c:pt idx="9070">
                  <c:v>9.6796900000000008</c:v>
                </c:pt>
                <c:pt idx="9071">
                  <c:v>9.6812500000000004</c:v>
                </c:pt>
                <c:pt idx="9072">
                  <c:v>9.6703100000000006</c:v>
                </c:pt>
                <c:pt idx="9073">
                  <c:v>9.6640599999999992</c:v>
                </c:pt>
                <c:pt idx="9074">
                  <c:v>9.6703100000000006</c:v>
                </c:pt>
                <c:pt idx="9075">
                  <c:v>9.6765600000000003</c:v>
                </c:pt>
                <c:pt idx="9076">
                  <c:v>9.6796900000000008</c:v>
                </c:pt>
                <c:pt idx="9077">
                  <c:v>9.6718799999999998</c:v>
                </c:pt>
                <c:pt idx="9078">
                  <c:v>9.6750000000000007</c:v>
                </c:pt>
                <c:pt idx="9079">
                  <c:v>9.6765600000000003</c:v>
                </c:pt>
                <c:pt idx="9080">
                  <c:v>9.6796900000000008</c:v>
                </c:pt>
                <c:pt idx="9081">
                  <c:v>9.6718799999999998</c:v>
                </c:pt>
                <c:pt idx="9082">
                  <c:v>9.6781299999999995</c:v>
                </c:pt>
                <c:pt idx="9083">
                  <c:v>9.6781299999999995</c:v>
                </c:pt>
                <c:pt idx="9084">
                  <c:v>9.6750000000000007</c:v>
                </c:pt>
                <c:pt idx="9085">
                  <c:v>9.6703100000000006</c:v>
                </c:pt>
                <c:pt idx="9086">
                  <c:v>9.6609400000000001</c:v>
                </c:pt>
                <c:pt idx="9087">
                  <c:v>9.6624999999999996</c:v>
                </c:pt>
                <c:pt idx="9088">
                  <c:v>9.6843699999999995</c:v>
                </c:pt>
                <c:pt idx="9089">
                  <c:v>9.6750000000000007</c:v>
                </c:pt>
                <c:pt idx="9090">
                  <c:v>9.6671899999999997</c:v>
                </c:pt>
                <c:pt idx="9091">
                  <c:v>9.6671899999999997</c:v>
                </c:pt>
                <c:pt idx="9092">
                  <c:v>9.6718799999999998</c:v>
                </c:pt>
                <c:pt idx="9093">
                  <c:v>9.6687499999999993</c:v>
                </c:pt>
                <c:pt idx="9094">
                  <c:v>9.6578099999999996</c:v>
                </c:pt>
                <c:pt idx="9095">
                  <c:v>9.65625</c:v>
                </c:pt>
                <c:pt idx="9096">
                  <c:v>9.6546900000000004</c:v>
                </c:pt>
                <c:pt idx="9097">
                  <c:v>9.6546900000000004</c:v>
                </c:pt>
                <c:pt idx="9098">
                  <c:v>9.6593800000000005</c:v>
                </c:pt>
                <c:pt idx="9099">
                  <c:v>9.6624999999999996</c:v>
                </c:pt>
                <c:pt idx="9100">
                  <c:v>9.6578099999999996</c:v>
                </c:pt>
                <c:pt idx="9101">
                  <c:v>9.6421899999999994</c:v>
                </c:pt>
                <c:pt idx="9102">
                  <c:v>9.6531199999999995</c:v>
                </c:pt>
                <c:pt idx="9103">
                  <c:v>9.6609400000000001</c:v>
                </c:pt>
                <c:pt idx="9104">
                  <c:v>9.6484400000000008</c:v>
                </c:pt>
                <c:pt idx="9105">
                  <c:v>9.6531199999999995</c:v>
                </c:pt>
                <c:pt idx="9106">
                  <c:v>9.6453100000000003</c:v>
                </c:pt>
                <c:pt idx="9107">
                  <c:v>9.6468799999999995</c:v>
                </c:pt>
                <c:pt idx="9108">
                  <c:v>9.6421899999999994</c:v>
                </c:pt>
                <c:pt idx="9109">
                  <c:v>9.6484400000000008</c:v>
                </c:pt>
                <c:pt idx="9110">
                  <c:v>9.65</c:v>
                </c:pt>
                <c:pt idx="9111">
                  <c:v>9.6343800000000002</c:v>
                </c:pt>
                <c:pt idx="9112">
                  <c:v>9.6406200000000002</c:v>
                </c:pt>
                <c:pt idx="9113">
                  <c:v>9.6359399999999997</c:v>
                </c:pt>
                <c:pt idx="9114">
                  <c:v>9.6281300000000005</c:v>
                </c:pt>
                <c:pt idx="9115">
                  <c:v>9.6406200000000002</c:v>
                </c:pt>
                <c:pt idx="9116">
                  <c:v>9.6328099999999992</c:v>
                </c:pt>
                <c:pt idx="9117">
                  <c:v>9.6328099999999992</c:v>
                </c:pt>
                <c:pt idx="9118">
                  <c:v>9.6390600000000006</c:v>
                </c:pt>
                <c:pt idx="9119">
                  <c:v>9.6453100000000003</c:v>
                </c:pt>
                <c:pt idx="9120">
                  <c:v>9.6515599999999999</c:v>
                </c:pt>
                <c:pt idx="9121">
                  <c:v>9.6421899999999994</c:v>
                </c:pt>
                <c:pt idx="9122">
                  <c:v>9.6359399999999997</c:v>
                </c:pt>
                <c:pt idx="9123">
                  <c:v>9.6296900000000001</c:v>
                </c:pt>
                <c:pt idx="9124">
                  <c:v>9.6390600000000006</c:v>
                </c:pt>
                <c:pt idx="9125">
                  <c:v>9.6453100000000003</c:v>
                </c:pt>
                <c:pt idx="9126">
                  <c:v>9.6406200000000002</c:v>
                </c:pt>
                <c:pt idx="9127">
                  <c:v>9.6406200000000002</c:v>
                </c:pt>
                <c:pt idx="9128">
                  <c:v>9.6468799999999995</c:v>
                </c:pt>
                <c:pt idx="9129">
                  <c:v>9.6359399999999997</c:v>
                </c:pt>
                <c:pt idx="9130">
                  <c:v>9.6406200000000002</c:v>
                </c:pt>
                <c:pt idx="9131">
                  <c:v>9.6421899999999994</c:v>
                </c:pt>
                <c:pt idx="9132">
                  <c:v>9.6468799999999995</c:v>
                </c:pt>
                <c:pt idx="9133">
                  <c:v>9.6421899999999994</c:v>
                </c:pt>
                <c:pt idx="9134">
                  <c:v>9.6437500000000007</c:v>
                </c:pt>
                <c:pt idx="9135">
                  <c:v>9.6296900000000001</c:v>
                </c:pt>
                <c:pt idx="9136">
                  <c:v>9.6468799999999995</c:v>
                </c:pt>
                <c:pt idx="9137">
                  <c:v>9.6359399999999997</c:v>
                </c:pt>
                <c:pt idx="9138">
                  <c:v>9.6453100000000003</c:v>
                </c:pt>
                <c:pt idx="9139">
                  <c:v>9.6406200000000002</c:v>
                </c:pt>
                <c:pt idx="9140">
                  <c:v>9.6421899999999994</c:v>
                </c:pt>
                <c:pt idx="9141">
                  <c:v>9.6421899999999994</c:v>
                </c:pt>
                <c:pt idx="9142">
                  <c:v>9.6343800000000002</c:v>
                </c:pt>
                <c:pt idx="9143">
                  <c:v>9.6359399999999997</c:v>
                </c:pt>
                <c:pt idx="9144">
                  <c:v>9.6390600000000006</c:v>
                </c:pt>
                <c:pt idx="9145">
                  <c:v>9.6265599999999996</c:v>
                </c:pt>
                <c:pt idx="9146">
                  <c:v>9.6312499999999996</c:v>
                </c:pt>
                <c:pt idx="9147">
                  <c:v>9.6296900000000001</c:v>
                </c:pt>
                <c:pt idx="9148">
                  <c:v>9.6296900000000001</c:v>
                </c:pt>
                <c:pt idx="9149">
                  <c:v>9.6359399999999997</c:v>
                </c:pt>
                <c:pt idx="9150">
                  <c:v>9.6296900000000001</c:v>
                </c:pt>
                <c:pt idx="9151">
                  <c:v>9.6187500000000004</c:v>
                </c:pt>
                <c:pt idx="9152">
                  <c:v>9.6218699999999995</c:v>
                </c:pt>
                <c:pt idx="9153">
                  <c:v>9.6312499999999996</c:v>
                </c:pt>
                <c:pt idx="9154">
                  <c:v>9.6296900000000001</c:v>
                </c:pt>
                <c:pt idx="9155">
                  <c:v>9.6328099999999992</c:v>
                </c:pt>
                <c:pt idx="9156">
                  <c:v>9.6343800000000002</c:v>
                </c:pt>
                <c:pt idx="9157">
                  <c:v>9.6296900000000001</c:v>
                </c:pt>
                <c:pt idx="9158">
                  <c:v>9.6312499999999996</c:v>
                </c:pt>
                <c:pt idx="9159">
                  <c:v>9.6203099999999999</c:v>
                </c:pt>
                <c:pt idx="9160">
                  <c:v>9.6281300000000005</c:v>
                </c:pt>
                <c:pt idx="9161">
                  <c:v>9.6390600000000006</c:v>
                </c:pt>
                <c:pt idx="9162">
                  <c:v>9.6390600000000006</c:v>
                </c:pt>
                <c:pt idx="9163">
                  <c:v>9.6343800000000002</c:v>
                </c:pt>
                <c:pt idx="9164">
                  <c:v>9.6171900000000008</c:v>
                </c:pt>
                <c:pt idx="9165">
                  <c:v>9.6296900000000001</c:v>
                </c:pt>
                <c:pt idx="9166">
                  <c:v>9.625</c:v>
                </c:pt>
                <c:pt idx="9167">
                  <c:v>9.6343800000000002</c:v>
                </c:pt>
                <c:pt idx="9168">
                  <c:v>9.625</c:v>
                </c:pt>
                <c:pt idx="9169">
                  <c:v>9.6312499999999996</c:v>
                </c:pt>
                <c:pt idx="9170">
                  <c:v>9.6312499999999996</c:v>
                </c:pt>
                <c:pt idx="9171">
                  <c:v>9.6218699999999995</c:v>
                </c:pt>
                <c:pt idx="9172">
                  <c:v>9.6281300000000005</c:v>
                </c:pt>
                <c:pt idx="9173">
                  <c:v>9.6281300000000005</c:v>
                </c:pt>
                <c:pt idx="9174">
                  <c:v>9.6343800000000002</c:v>
                </c:pt>
                <c:pt idx="9175">
                  <c:v>9.6265599999999996</c:v>
                </c:pt>
                <c:pt idx="9176">
                  <c:v>9.6390600000000006</c:v>
                </c:pt>
                <c:pt idx="9177">
                  <c:v>9.6218699999999995</c:v>
                </c:pt>
                <c:pt idx="9178">
                  <c:v>9.6343800000000002</c:v>
                </c:pt>
                <c:pt idx="9179">
                  <c:v>9.6234400000000004</c:v>
                </c:pt>
                <c:pt idx="9180">
                  <c:v>9.625</c:v>
                </c:pt>
                <c:pt idx="9181">
                  <c:v>9.6203099999999999</c:v>
                </c:pt>
                <c:pt idx="9182">
                  <c:v>9.6281300000000005</c:v>
                </c:pt>
                <c:pt idx="9183">
                  <c:v>9.6187500000000004</c:v>
                </c:pt>
                <c:pt idx="9184">
                  <c:v>9.6140600000000003</c:v>
                </c:pt>
                <c:pt idx="9185">
                  <c:v>9.6203099999999999</c:v>
                </c:pt>
                <c:pt idx="9186">
                  <c:v>9.6281300000000005</c:v>
                </c:pt>
                <c:pt idx="9187">
                  <c:v>9.6265599999999996</c:v>
                </c:pt>
                <c:pt idx="9188">
                  <c:v>9.6234400000000004</c:v>
                </c:pt>
                <c:pt idx="9189">
                  <c:v>9.6234400000000004</c:v>
                </c:pt>
                <c:pt idx="9190">
                  <c:v>9.6140600000000003</c:v>
                </c:pt>
                <c:pt idx="9191">
                  <c:v>9.6171900000000008</c:v>
                </c:pt>
                <c:pt idx="9192">
                  <c:v>9.6156299999999995</c:v>
                </c:pt>
                <c:pt idx="9193">
                  <c:v>9.6125000000000007</c:v>
                </c:pt>
                <c:pt idx="9194">
                  <c:v>9.6140600000000003</c:v>
                </c:pt>
                <c:pt idx="9195">
                  <c:v>9.6187500000000004</c:v>
                </c:pt>
                <c:pt idx="9196">
                  <c:v>9.6093799999999998</c:v>
                </c:pt>
                <c:pt idx="9197">
                  <c:v>9.6156299999999995</c:v>
                </c:pt>
                <c:pt idx="9198">
                  <c:v>9.6093799999999998</c:v>
                </c:pt>
                <c:pt idx="9199">
                  <c:v>9.6078100000000006</c:v>
                </c:pt>
                <c:pt idx="9200">
                  <c:v>9.6093799999999998</c:v>
                </c:pt>
                <c:pt idx="9201">
                  <c:v>9.6046899999999997</c:v>
                </c:pt>
                <c:pt idx="9202">
                  <c:v>9.6125000000000007</c:v>
                </c:pt>
                <c:pt idx="9203">
                  <c:v>9.6125000000000007</c:v>
                </c:pt>
                <c:pt idx="9204">
                  <c:v>9.6078100000000006</c:v>
                </c:pt>
                <c:pt idx="9205">
                  <c:v>9.6156299999999995</c:v>
                </c:pt>
                <c:pt idx="9206">
                  <c:v>9.6156299999999995</c:v>
                </c:pt>
                <c:pt idx="9207">
                  <c:v>9.6062499999999993</c:v>
                </c:pt>
                <c:pt idx="9208">
                  <c:v>9.5984400000000001</c:v>
                </c:pt>
                <c:pt idx="9209">
                  <c:v>9.6109399999999994</c:v>
                </c:pt>
                <c:pt idx="9210">
                  <c:v>9.6062499999999993</c:v>
                </c:pt>
                <c:pt idx="9211">
                  <c:v>9.6093799999999998</c:v>
                </c:pt>
                <c:pt idx="9212">
                  <c:v>9.6156299999999995</c:v>
                </c:pt>
                <c:pt idx="9213">
                  <c:v>9.6062499999999993</c:v>
                </c:pt>
                <c:pt idx="9214">
                  <c:v>9.6046899999999997</c:v>
                </c:pt>
                <c:pt idx="9215">
                  <c:v>9.6062499999999993</c:v>
                </c:pt>
                <c:pt idx="9216">
                  <c:v>9.6125000000000007</c:v>
                </c:pt>
                <c:pt idx="9217">
                  <c:v>9.5906199999999995</c:v>
                </c:pt>
                <c:pt idx="9218">
                  <c:v>9.59375</c:v>
                </c:pt>
                <c:pt idx="9219">
                  <c:v>9.6078100000000006</c:v>
                </c:pt>
                <c:pt idx="9220">
                  <c:v>9.6062499999999993</c:v>
                </c:pt>
                <c:pt idx="9221">
                  <c:v>9.6125000000000007</c:v>
                </c:pt>
                <c:pt idx="9222">
                  <c:v>9.5968800000000005</c:v>
                </c:pt>
                <c:pt idx="9223">
                  <c:v>9.5921900000000004</c:v>
                </c:pt>
                <c:pt idx="9224">
                  <c:v>9.5906199999999995</c:v>
                </c:pt>
                <c:pt idx="9225">
                  <c:v>9.5968800000000005</c:v>
                </c:pt>
                <c:pt idx="9226">
                  <c:v>9.6062499999999993</c:v>
                </c:pt>
                <c:pt idx="9227">
                  <c:v>9.6</c:v>
                </c:pt>
                <c:pt idx="9228">
                  <c:v>9.5921900000000004</c:v>
                </c:pt>
                <c:pt idx="9229">
                  <c:v>9.5921900000000004</c:v>
                </c:pt>
                <c:pt idx="9230">
                  <c:v>9.5921900000000004</c:v>
                </c:pt>
                <c:pt idx="9231">
                  <c:v>9.5921900000000004</c:v>
                </c:pt>
                <c:pt idx="9232">
                  <c:v>9.5843799999999995</c:v>
                </c:pt>
                <c:pt idx="9233">
                  <c:v>9.5828100000000003</c:v>
                </c:pt>
                <c:pt idx="9234">
                  <c:v>9.5765600000000006</c:v>
                </c:pt>
                <c:pt idx="9235">
                  <c:v>9.5875000000000004</c:v>
                </c:pt>
                <c:pt idx="9236">
                  <c:v>9.5812500000000007</c:v>
                </c:pt>
                <c:pt idx="9237">
                  <c:v>9.5812500000000007</c:v>
                </c:pt>
                <c:pt idx="9238">
                  <c:v>9.5765600000000006</c:v>
                </c:pt>
                <c:pt idx="9239">
                  <c:v>9.5765600000000006</c:v>
                </c:pt>
                <c:pt idx="9240">
                  <c:v>9.5718800000000002</c:v>
                </c:pt>
                <c:pt idx="9241">
                  <c:v>9.5671900000000001</c:v>
                </c:pt>
                <c:pt idx="9242">
                  <c:v>9.5812500000000007</c:v>
                </c:pt>
                <c:pt idx="9243">
                  <c:v>9.5921900000000004</c:v>
                </c:pt>
                <c:pt idx="9244">
                  <c:v>9.5812500000000007</c:v>
                </c:pt>
                <c:pt idx="9245">
                  <c:v>9.5765600000000006</c:v>
                </c:pt>
                <c:pt idx="9246">
                  <c:v>9.5796899999999994</c:v>
                </c:pt>
                <c:pt idx="9247">
                  <c:v>9.5703099999999992</c:v>
                </c:pt>
                <c:pt idx="9248">
                  <c:v>9.5703099999999992</c:v>
                </c:pt>
                <c:pt idx="9249">
                  <c:v>9.5609400000000004</c:v>
                </c:pt>
                <c:pt idx="9250">
                  <c:v>9.5640599999999996</c:v>
                </c:pt>
                <c:pt idx="9251">
                  <c:v>9.5703099999999992</c:v>
                </c:pt>
                <c:pt idx="9252">
                  <c:v>9.5578099999999999</c:v>
                </c:pt>
                <c:pt idx="9253">
                  <c:v>9.5562500000000004</c:v>
                </c:pt>
                <c:pt idx="9254">
                  <c:v>9.5546900000000008</c:v>
                </c:pt>
                <c:pt idx="9255">
                  <c:v>9.5531299999999995</c:v>
                </c:pt>
                <c:pt idx="9256">
                  <c:v>9.5656300000000005</c:v>
                </c:pt>
                <c:pt idx="9257">
                  <c:v>9.5593699999999995</c:v>
                </c:pt>
                <c:pt idx="9258">
                  <c:v>9.5500000000000007</c:v>
                </c:pt>
                <c:pt idx="9259">
                  <c:v>9.5593699999999995</c:v>
                </c:pt>
                <c:pt idx="9260">
                  <c:v>9.5593699999999995</c:v>
                </c:pt>
                <c:pt idx="9261">
                  <c:v>9.5625</c:v>
                </c:pt>
                <c:pt idx="9262">
                  <c:v>9.5531299999999995</c:v>
                </c:pt>
                <c:pt idx="9263">
                  <c:v>9.5578099999999999</c:v>
                </c:pt>
                <c:pt idx="9264">
                  <c:v>9.5609400000000004</c:v>
                </c:pt>
                <c:pt idx="9265">
                  <c:v>9.5625</c:v>
                </c:pt>
                <c:pt idx="9266">
                  <c:v>9.5484399999999994</c:v>
                </c:pt>
                <c:pt idx="9267">
                  <c:v>9.5578099999999999</c:v>
                </c:pt>
                <c:pt idx="9268">
                  <c:v>9.5484399999999994</c:v>
                </c:pt>
                <c:pt idx="9269">
                  <c:v>9.5546900000000008</c:v>
                </c:pt>
                <c:pt idx="9270">
                  <c:v>9.5453100000000006</c:v>
                </c:pt>
                <c:pt idx="9271">
                  <c:v>9.5421899999999997</c:v>
                </c:pt>
                <c:pt idx="9272">
                  <c:v>9.5468799999999998</c:v>
                </c:pt>
                <c:pt idx="9273">
                  <c:v>9.5374999999999996</c:v>
                </c:pt>
                <c:pt idx="9274">
                  <c:v>9.5453100000000006</c:v>
                </c:pt>
                <c:pt idx="9275">
                  <c:v>9.5453100000000006</c:v>
                </c:pt>
                <c:pt idx="9276">
                  <c:v>9.5453100000000006</c:v>
                </c:pt>
                <c:pt idx="9277">
                  <c:v>9.5531299999999995</c:v>
                </c:pt>
                <c:pt idx="9278">
                  <c:v>9.5500000000000007</c:v>
                </c:pt>
                <c:pt idx="9279">
                  <c:v>9.5578099999999999</c:v>
                </c:pt>
                <c:pt idx="9280">
                  <c:v>9.5484399999999994</c:v>
                </c:pt>
                <c:pt idx="9281">
                  <c:v>9.5421899999999997</c:v>
                </c:pt>
                <c:pt idx="9282">
                  <c:v>9.5593699999999995</c:v>
                </c:pt>
                <c:pt idx="9283">
                  <c:v>9.5390599999999992</c:v>
                </c:pt>
                <c:pt idx="9284">
                  <c:v>9.5531299999999995</c:v>
                </c:pt>
                <c:pt idx="9285">
                  <c:v>9.5500000000000007</c:v>
                </c:pt>
                <c:pt idx="9286">
                  <c:v>9.5390599999999992</c:v>
                </c:pt>
                <c:pt idx="9287">
                  <c:v>9.5453100000000006</c:v>
                </c:pt>
                <c:pt idx="9288">
                  <c:v>9.5406300000000002</c:v>
                </c:pt>
                <c:pt idx="9289">
                  <c:v>9.5578099999999999</c:v>
                </c:pt>
                <c:pt idx="9290">
                  <c:v>9.5515600000000003</c:v>
                </c:pt>
                <c:pt idx="9291">
                  <c:v>9.5406300000000002</c:v>
                </c:pt>
                <c:pt idx="9292">
                  <c:v>9.5406300000000002</c:v>
                </c:pt>
                <c:pt idx="9293">
                  <c:v>9.5390599999999992</c:v>
                </c:pt>
                <c:pt idx="9294">
                  <c:v>9.5406300000000002</c:v>
                </c:pt>
                <c:pt idx="9295">
                  <c:v>9.5390599999999992</c:v>
                </c:pt>
                <c:pt idx="9296">
                  <c:v>9.5453100000000006</c:v>
                </c:pt>
                <c:pt idx="9297">
                  <c:v>9.5296900000000004</c:v>
                </c:pt>
                <c:pt idx="9298">
                  <c:v>9.5281199999999995</c:v>
                </c:pt>
                <c:pt idx="9299">
                  <c:v>9.5296900000000004</c:v>
                </c:pt>
                <c:pt idx="9300">
                  <c:v>9.5359400000000001</c:v>
                </c:pt>
                <c:pt idx="9301">
                  <c:v>9.5374999999999996</c:v>
                </c:pt>
                <c:pt idx="9302">
                  <c:v>9.5421899999999997</c:v>
                </c:pt>
                <c:pt idx="9303">
                  <c:v>9.5359400000000001</c:v>
                </c:pt>
                <c:pt idx="9304">
                  <c:v>9.5390599999999992</c:v>
                </c:pt>
                <c:pt idx="9305">
                  <c:v>9.53125</c:v>
                </c:pt>
                <c:pt idx="9306">
                  <c:v>9.5421899999999997</c:v>
                </c:pt>
                <c:pt idx="9307">
                  <c:v>9.5296900000000004</c:v>
                </c:pt>
                <c:pt idx="9308">
                  <c:v>9.53125</c:v>
                </c:pt>
                <c:pt idx="9309">
                  <c:v>9.5234400000000008</c:v>
                </c:pt>
                <c:pt idx="9310">
                  <c:v>9.5359400000000001</c:v>
                </c:pt>
                <c:pt idx="9311">
                  <c:v>9.5296900000000004</c:v>
                </c:pt>
                <c:pt idx="9312">
                  <c:v>9.5343800000000005</c:v>
                </c:pt>
                <c:pt idx="9313">
                  <c:v>9.5359400000000001</c:v>
                </c:pt>
                <c:pt idx="9314">
                  <c:v>9.5374999999999996</c:v>
                </c:pt>
                <c:pt idx="9315">
                  <c:v>9.5343800000000005</c:v>
                </c:pt>
                <c:pt idx="9316">
                  <c:v>9.5406300000000002</c:v>
                </c:pt>
                <c:pt idx="9317">
                  <c:v>9.5374999999999996</c:v>
                </c:pt>
                <c:pt idx="9318">
                  <c:v>9.5218799999999995</c:v>
                </c:pt>
                <c:pt idx="9319">
                  <c:v>9.5296900000000004</c:v>
                </c:pt>
                <c:pt idx="9320">
                  <c:v>9.5343800000000005</c:v>
                </c:pt>
                <c:pt idx="9321">
                  <c:v>9.5187500000000007</c:v>
                </c:pt>
                <c:pt idx="9322">
                  <c:v>9.5218799999999995</c:v>
                </c:pt>
                <c:pt idx="9323">
                  <c:v>9.5265599999999999</c:v>
                </c:pt>
                <c:pt idx="9324">
                  <c:v>9.5359400000000001</c:v>
                </c:pt>
                <c:pt idx="9325">
                  <c:v>9.5296900000000004</c:v>
                </c:pt>
                <c:pt idx="9326">
                  <c:v>9.5140600000000006</c:v>
                </c:pt>
                <c:pt idx="9327">
                  <c:v>9.5281199999999995</c:v>
                </c:pt>
                <c:pt idx="9328">
                  <c:v>9.5265599999999999</c:v>
                </c:pt>
                <c:pt idx="9329">
                  <c:v>9.5281199999999995</c:v>
                </c:pt>
                <c:pt idx="9330">
                  <c:v>9.5203100000000003</c:v>
                </c:pt>
                <c:pt idx="9331">
                  <c:v>9.5234400000000008</c:v>
                </c:pt>
                <c:pt idx="9332">
                  <c:v>9.5265599999999999</c:v>
                </c:pt>
                <c:pt idx="9333">
                  <c:v>9.5281199999999995</c:v>
                </c:pt>
                <c:pt idx="9334">
                  <c:v>9.5203100000000003</c:v>
                </c:pt>
                <c:pt idx="9335">
                  <c:v>9.5234400000000008</c:v>
                </c:pt>
                <c:pt idx="9336">
                  <c:v>9.5296900000000004</c:v>
                </c:pt>
                <c:pt idx="9337">
                  <c:v>9.5281199999999995</c:v>
                </c:pt>
                <c:pt idx="9338">
                  <c:v>9.5203100000000003</c:v>
                </c:pt>
                <c:pt idx="9339">
                  <c:v>9.5187500000000007</c:v>
                </c:pt>
                <c:pt idx="9340">
                  <c:v>9.5234400000000008</c:v>
                </c:pt>
                <c:pt idx="9341">
                  <c:v>9.5171899999999994</c:v>
                </c:pt>
                <c:pt idx="9342">
                  <c:v>9.5281199999999995</c:v>
                </c:pt>
                <c:pt idx="9343">
                  <c:v>9.5203100000000003</c:v>
                </c:pt>
                <c:pt idx="9344">
                  <c:v>9.5234400000000008</c:v>
                </c:pt>
                <c:pt idx="9345">
                  <c:v>9.5187500000000007</c:v>
                </c:pt>
                <c:pt idx="9346">
                  <c:v>9.5218799999999995</c:v>
                </c:pt>
                <c:pt idx="9347">
                  <c:v>9.5234400000000008</c:v>
                </c:pt>
                <c:pt idx="9348">
                  <c:v>9.5203100000000003</c:v>
                </c:pt>
                <c:pt idx="9349">
                  <c:v>9.5187500000000007</c:v>
                </c:pt>
                <c:pt idx="9350">
                  <c:v>9.5218799999999995</c:v>
                </c:pt>
                <c:pt idx="9351">
                  <c:v>9.5218799999999995</c:v>
                </c:pt>
                <c:pt idx="9352">
                  <c:v>9.5171899999999994</c:v>
                </c:pt>
                <c:pt idx="9353">
                  <c:v>9.5124999999999993</c:v>
                </c:pt>
                <c:pt idx="9354">
                  <c:v>9.5218799999999995</c:v>
                </c:pt>
                <c:pt idx="9355">
                  <c:v>9.5187500000000007</c:v>
                </c:pt>
                <c:pt idx="9356">
                  <c:v>9.5234400000000008</c:v>
                </c:pt>
                <c:pt idx="9357">
                  <c:v>9.5234400000000008</c:v>
                </c:pt>
                <c:pt idx="9358">
                  <c:v>9.5124999999999993</c:v>
                </c:pt>
                <c:pt idx="9359">
                  <c:v>9.5124999999999993</c:v>
                </c:pt>
                <c:pt idx="9360">
                  <c:v>9.5156200000000002</c:v>
                </c:pt>
                <c:pt idx="9361">
                  <c:v>9.5140600000000006</c:v>
                </c:pt>
                <c:pt idx="9362">
                  <c:v>9.5078099999999992</c:v>
                </c:pt>
                <c:pt idx="9363">
                  <c:v>9.5171899999999994</c:v>
                </c:pt>
                <c:pt idx="9364">
                  <c:v>9.5203100000000003</c:v>
                </c:pt>
                <c:pt idx="9365">
                  <c:v>9.5234400000000008</c:v>
                </c:pt>
                <c:pt idx="9366">
                  <c:v>9.5171899999999994</c:v>
                </c:pt>
                <c:pt idx="9367">
                  <c:v>9.5124999999999993</c:v>
                </c:pt>
                <c:pt idx="9368">
                  <c:v>9.5062499999999996</c:v>
                </c:pt>
                <c:pt idx="9369">
                  <c:v>9.5124999999999993</c:v>
                </c:pt>
                <c:pt idx="9370">
                  <c:v>9.5062499999999996</c:v>
                </c:pt>
                <c:pt idx="9371">
                  <c:v>9.5062499999999996</c:v>
                </c:pt>
                <c:pt idx="9372">
                  <c:v>9.5062499999999996</c:v>
                </c:pt>
                <c:pt idx="9373">
                  <c:v>9.5046900000000001</c:v>
                </c:pt>
                <c:pt idx="9374">
                  <c:v>9.5062499999999996</c:v>
                </c:pt>
                <c:pt idx="9375">
                  <c:v>9.5093800000000002</c:v>
                </c:pt>
                <c:pt idx="9376">
                  <c:v>9.5093800000000002</c:v>
                </c:pt>
                <c:pt idx="9377">
                  <c:v>9.4968699999999995</c:v>
                </c:pt>
                <c:pt idx="9378">
                  <c:v>9.5</c:v>
                </c:pt>
                <c:pt idx="9379">
                  <c:v>9.4937500000000004</c:v>
                </c:pt>
                <c:pt idx="9380">
                  <c:v>9.4890600000000003</c:v>
                </c:pt>
                <c:pt idx="9381">
                  <c:v>9.5031300000000005</c:v>
                </c:pt>
                <c:pt idx="9382">
                  <c:v>9.5078099999999992</c:v>
                </c:pt>
                <c:pt idx="9383">
                  <c:v>9.5078099999999992</c:v>
                </c:pt>
                <c:pt idx="9384">
                  <c:v>9.5</c:v>
                </c:pt>
                <c:pt idx="9385">
                  <c:v>9.4937500000000004</c:v>
                </c:pt>
                <c:pt idx="9386">
                  <c:v>9.5046900000000001</c:v>
                </c:pt>
                <c:pt idx="9387">
                  <c:v>9.5078099999999992</c:v>
                </c:pt>
                <c:pt idx="9388">
                  <c:v>9.4906299999999995</c:v>
                </c:pt>
                <c:pt idx="9389">
                  <c:v>9.4859399999999994</c:v>
                </c:pt>
                <c:pt idx="9390">
                  <c:v>9.5</c:v>
                </c:pt>
                <c:pt idx="9391">
                  <c:v>9.5046900000000001</c:v>
                </c:pt>
                <c:pt idx="9392">
                  <c:v>9.5078099999999992</c:v>
                </c:pt>
                <c:pt idx="9393">
                  <c:v>9.4968699999999995</c:v>
                </c:pt>
                <c:pt idx="9394">
                  <c:v>9.5031300000000005</c:v>
                </c:pt>
                <c:pt idx="9395">
                  <c:v>9.5015599999999996</c:v>
                </c:pt>
                <c:pt idx="9396">
                  <c:v>9.4921900000000008</c:v>
                </c:pt>
                <c:pt idx="9397">
                  <c:v>9.4875000000000007</c:v>
                </c:pt>
                <c:pt idx="9398">
                  <c:v>9.4968699999999995</c:v>
                </c:pt>
                <c:pt idx="9399">
                  <c:v>9.4906299999999995</c:v>
                </c:pt>
                <c:pt idx="9400">
                  <c:v>9.4953099999999999</c:v>
                </c:pt>
                <c:pt idx="9401">
                  <c:v>9.4859399999999994</c:v>
                </c:pt>
                <c:pt idx="9402">
                  <c:v>9.4734400000000001</c:v>
                </c:pt>
                <c:pt idx="9403">
                  <c:v>9.4875000000000007</c:v>
                </c:pt>
                <c:pt idx="9404">
                  <c:v>9.5046900000000001</c:v>
                </c:pt>
                <c:pt idx="9405">
                  <c:v>9.4812499999999993</c:v>
                </c:pt>
                <c:pt idx="9406">
                  <c:v>9.4765599999999992</c:v>
                </c:pt>
                <c:pt idx="9407">
                  <c:v>9.4828100000000006</c:v>
                </c:pt>
                <c:pt idx="9408">
                  <c:v>9.4828100000000006</c:v>
                </c:pt>
                <c:pt idx="9409">
                  <c:v>9.4812499999999993</c:v>
                </c:pt>
                <c:pt idx="9410">
                  <c:v>9.4781300000000002</c:v>
                </c:pt>
                <c:pt idx="9411">
                  <c:v>9.4718800000000005</c:v>
                </c:pt>
                <c:pt idx="9412">
                  <c:v>9.4656199999999995</c:v>
                </c:pt>
                <c:pt idx="9413">
                  <c:v>9.4749999999999996</c:v>
                </c:pt>
                <c:pt idx="9414">
                  <c:v>9.46875</c:v>
                </c:pt>
                <c:pt idx="9415">
                  <c:v>9.4765599999999992</c:v>
                </c:pt>
                <c:pt idx="9416">
                  <c:v>9.46875</c:v>
                </c:pt>
                <c:pt idx="9417">
                  <c:v>9.4734400000000001</c:v>
                </c:pt>
                <c:pt idx="9418">
                  <c:v>9.4718800000000005</c:v>
                </c:pt>
                <c:pt idx="9419">
                  <c:v>9.4718800000000005</c:v>
                </c:pt>
                <c:pt idx="9420">
                  <c:v>9.4734400000000001</c:v>
                </c:pt>
                <c:pt idx="9421">
                  <c:v>9.4703099999999996</c:v>
                </c:pt>
                <c:pt idx="9422">
                  <c:v>9.4749999999999996</c:v>
                </c:pt>
                <c:pt idx="9423">
                  <c:v>9.46875</c:v>
                </c:pt>
                <c:pt idx="9424">
                  <c:v>9.4671900000000004</c:v>
                </c:pt>
                <c:pt idx="9425">
                  <c:v>9.4718800000000005</c:v>
                </c:pt>
                <c:pt idx="9426">
                  <c:v>9.4749999999999996</c:v>
                </c:pt>
                <c:pt idx="9427">
                  <c:v>9.4609400000000008</c:v>
                </c:pt>
                <c:pt idx="9428">
                  <c:v>9.4578100000000003</c:v>
                </c:pt>
                <c:pt idx="9429">
                  <c:v>9.46875</c:v>
                </c:pt>
                <c:pt idx="9430">
                  <c:v>9.4656199999999995</c:v>
                </c:pt>
                <c:pt idx="9431">
                  <c:v>9.4625000000000004</c:v>
                </c:pt>
                <c:pt idx="9432">
                  <c:v>9.4671900000000004</c:v>
                </c:pt>
                <c:pt idx="9433">
                  <c:v>9.4671900000000004</c:v>
                </c:pt>
                <c:pt idx="9434">
                  <c:v>9.4656199999999995</c:v>
                </c:pt>
                <c:pt idx="9435">
                  <c:v>9.4609400000000008</c:v>
                </c:pt>
                <c:pt idx="9436">
                  <c:v>9.4609400000000008</c:v>
                </c:pt>
                <c:pt idx="9437">
                  <c:v>9.4578100000000003</c:v>
                </c:pt>
                <c:pt idx="9438">
                  <c:v>9.4734400000000001</c:v>
                </c:pt>
                <c:pt idx="9439">
                  <c:v>9.4656199999999995</c:v>
                </c:pt>
                <c:pt idx="9440">
                  <c:v>9.4656199999999995</c:v>
                </c:pt>
                <c:pt idx="9441">
                  <c:v>9.4578100000000003</c:v>
                </c:pt>
                <c:pt idx="9442">
                  <c:v>9.4484399999999997</c:v>
                </c:pt>
                <c:pt idx="9443">
                  <c:v>9.4546899999999994</c:v>
                </c:pt>
                <c:pt idx="9444">
                  <c:v>9.4562500000000007</c:v>
                </c:pt>
                <c:pt idx="9445">
                  <c:v>9.4609400000000008</c:v>
                </c:pt>
                <c:pt idx="9446">
                  <c:v>9.4531200000000002</c:v>
                </c:pt>
                <c:pt idx="9447">
                  <c:v>9.4375</c:v>
                </c:pt>
                <c:pt idx="9448">
                  <c:v>9.4468800000000002</c:v>
                </c:pt>
                <c:pt idx="9449">
                  <c:v>9.4515600000000006</c:v>
                </c:pt>
                <c:pt idx="9450">
                  <c:v>9.4499999999999993</c:v>
                </c:pt>
                <c:pt idx="9451">
                  <c:v>9.4515600000000006</c:v>
                </c:pt>
                <c:pt idx="9452">
                  <c:v>9.4578100000000003</c:v>
                </c:pt>
                <c:pt idx="9453">
                  <c:v>9.4468800000000002</c:v>
                </c:pt>
                <c:pt idx="9454">
                  <c:v>9.4453099999999992</c:v>
                </c:pt>
                <c:pt idx="9455">
                  <c:v>9.4468800000000002</c:v>
                </c:pt>
                <c:pt idx="9456">
                  <c:v>9.4453099999999992</c:v>
                </c:pt>
                <c:pt idx="9457">
                  <c:v>9.4453099999999992</c:v>
                </c:pt>
                <c:pt idx="9458">
                  <c:v>9.4515600000000006</c:v>
                </c:pt>
                <c:pt idx="9459">
                  <c:v>9.4484399999999997</c:v>
                </c:pt>
                <c:pt idx="9460">
                  <c:v>9.4499999999999993</c:v>
                </c:pt>
                <c:pt idx="9461">
                  <c:v>9.4468800000000002</c:v>
                </c:pt>
                <c:pt idx="9462">
                  <c:v>9.4421900000000001</c:v>
                </c:pt>
                <c:pt idx="9463">
                  <c:v>9.4515600000000006</c:v>
                </c:pt>
                <c:pt idx="9464">
                  <c:v>9.4390599999999996</c:v>
                </c:pt>
                <c:pt idx="9465">
                  <c:v>9.4437499999999996</c:v>
                </c:pt>
                <c:pt idx="9466">
                  <c:v>9.4546899999999994</c:v>
                </c:pt>
                <c:pt idx="9467">
                  <c:v>9.4515600000000006</c:v>
                </c:pt>
                <c:pt idx="9468">
                  <c:v>9.4562500000000007</c:v>
                </c:pt>
                <c:pt idx="9469">
                  <c:v>9.4515600000000006</c:v>
                </c:pt>
                <c:pt idx="9470">
                  <c:v>9.4359400000000004</c:v>
                </c:pt>
                <c:pt idx="9471">
                  <c:v>9.4406300000000005</c:v>
                </c:pt>
                <c:pt idx="9472">
                  <c:v>9.4453099999999992</c:v>
                </c:pt>
                <c:pt idx="9473">
                  <c:v>9.4437499999999996</c:v>
                </c:pt>
                <c:pt idx="9474">
                  <c:v>9.4453099999999992</c:v>
                </c:pt>
                <c:pt idx="9475">
                  <c:v>9.4515600000000006</c:v>
                </c:pt>
                <c:pt idx="9476">
                  <c:v>9.4484399999999997</c:v>
                </c:pt>
                <c:pt idx="9477">
                  <c:v>9.4375</c:v>
                </c:pt>
                <c:pt idx="9478">
                  <c:v>9.4484399999999997</c:v>
                </c:pt>
                <c:pt idx="9479">
                  <c:v>9.4406300000000005</c:v>
                </c:pt>
                <c:pt idx="9480">
                  <c:v>9.4468800000000002</c:v>
                </c:pt>
                <c:pt idx="9481">
                  <c:v>9.4546899999999994</c:v>
                </c:pt>
                <c:pt idx="9482">
                  <c:v>9.4499999999999993</c:v>
                </c:pt>
                <c:pt idx="9483">
                  <c:v>9.4421900000000001</c:v>
                </c:pt>
                <c:pt idx="9484">
                  <c:v>9.4406300000000005</c:v>
                </c:pt>
                <c:pt idx="9485">
                  <c:v>9.4453099999999992</c:v>
                </c:pt>
                <c:pt idx="9486">
                  <c:v>9.4406300000000005</c:v>
                </c:pt>
                <c:pt idx="9487">
                  <c:v>9.4390599999999996</c:v>
                </c:pt>
                <c:pt idx="9488">
                  <c:v>9.4453099999999992</c:v>
                </c:pt>
                <c:pt idx="9489">
                  <c:v>9.4437499999999996</c:v>
                </c:pt>
                <c:pt idx="9490">
                  <c:v>9.4421900000000001</c:v>
                </c:pt>
                <c:pt idx="9491">
                  <c:v>9.4468800000000002</c:v>
                </c:pt>
                <c:pt idx="9492">
                  <c:v>9.4453099999999992</c:v>
                </c:pt>
                <c:pt idx="9493">
                  <c:v>9.4406300000000005</c:v>
                </c:pt>
                <c:pt idx="9494">
                  <c:v>9.4328099999999999</c:v>
                </c:pt>
                <c:pt idx="9495">
                  <c:v>9.4406300000000005</c:v>
                </c:pt>
                <c:pt idx="9496">
                  <c:v>9.4406300000000005</c:v>
                </c:pt>
                <c:pt idx="9497">
                  <c:v>9.4406300000000005</c:v>
                </c:pt>
                <c:pt idx="9498">
                  <c:v>9.4421900000000001</c:v>
                </c:pt>
                <c:pt idx="9499">
                  <c:v>9.4375</c:v>
                </c:pt>
                <c:pt idx="9500">
                  <c:v>9.4312500000000004</c:v>
                </c:pt>
                <c:pt idx="9501">
                  <c:v>9.4375</c:v>
                </c:pt>
                <c:pt idx="9502">
                  <c:v>9.4312500000000004</c:v>
                </c:pt>
                <c:pt idx="9503">
                  <c:v>9.4406300000000005</c:v>
                </c:pt>
                <c:pt idx="9504">
                  <c:v>9.4359400000000004</c:v>
                </c:pt>
                <c:pt idx="9505">
                  <c:v>9.4406300000000005</c:v>
                </c:pt>
                <c:pt idx="9506">
                  <c:v>9.4421900000000001</c:v>
                </c:pt>
                <c:pt idx="9507">
                  <c:v>9.4328099999999999</c:v>
                </c:pt>
                <c:pt idx="9508">
                  <c:v>9.4328099999999999</c:v>
                </c:pt>
                <c:pt idx="9509">
                  <c:v>9.4406300000000005</c:v>
                </c:pt>
                <c:pt idx="9510">
                  <c:v>9.4312500000000004</c:v>
                </c:pt>
                <c:pt idx="9511">
                  <c:v>9.4296900000000008</c:v>
                </c:pt>
                <c:pt idx="9512">
                  <c:v>9.4437499999999996</c:v>
                </c:pt>
                <c:pt idx="9513">
                  <c:v>9.4343699999999995</c:v>
                </c:pt>
                <c:pt idx="9514">
                  <c:v>9.4203100000000006</c:v>
                </c:pt>
                <c:pt idx="9515">
                  <c:v>9.4375</c:v>
                </c:pt>
                <c:pt idx="9516">
                  <c:v>9.4343699999999995</c:v>
                </c:pt>
                <c:pt idx="9517">
                  <c:v>9.4343699999999995</c:v>
                </c:pt>
                <c:pt idx="9518">
                  <c:v>9.4343699999999995</c:v>
                </c:pt>
                <c:pt idx="9519">
                  <c:v>9.4468800000000002</c:v>
                </c:pt>
                <c:pt idx="9520">
                  <c:v>9.4328099999999999</c:v>
                </c:pt>
                <c:pt idx="9521">
                  <c:v>9.4234399999999994</c:v>
                </c:pt>
                <c:pt idx="9522">
                  <c:v>9.4296900000000008</c:v>
                </c:pt>
                <c:pt idx="9523">
                  <c:v>9.4359400000000004</c:v>
                </c:pt>
                <c:pt idx="9524">
                  <c:v>9.4250000000000007</c:v>
                </c:pt>
                <c:pt idx="9525">
                  <c:v>9.4187499999999993</c:v>
                </c:pt>
                <c:pt idx="9526">
                  <c:v>9.4250000000000007</c:v>
                </c:pt>
                <c:pt idx="9527">
                  <c:v>9.4343699999999995</c:v>
                </c:pt>
                <c:pt idx="9528">
                  <c:v>9.4265600000000003</c:v>
                </c:pt>
                <c:pt idx="9529">
                  <c:v>9.4187499999999993</c:v>
                </c:pt>
                <c:pt idx="9530">
                  <c:v>9.4296900000000008</c:v>
                </c:pt>
                <c:pt idx="9531">
                  <c:v>9.4203100000000006</c:v>
                </c:pt>
                <c:pt idx="9532">
                  <c:v>9.4187499999999993</c:v>
                </c:pt>
                <c:pt idx="9533">
                  <c:v>9.4250000000000007</c:v>
                </c:pt>
                <c:pt idx="9534">
                  <c:v>9.4187499999999993</c:v>
                </c:pt>
                <c:pt idx="9535">
                  <c:v>9.4234399999999994</c:v>
                </c:pt>
                <c:pt idx="9536">
                  <c:v>9.4296900000000008</c:v>
                </c:pt>
                <c:pt idx="9537">
                  <c:v>9.4203100000000006</c:v>
                </c:pt>
                <c:pt idx="9538">
                  <c:v>9.4171899999999997</c:v>
                </c:pt>
                <c:pt idx="9539">
                  <c:v>9.4218799999999998</c:v>
                </c:pt>
                <c:pt idx="9540">
                  <c:v>9.4234399999999994</c:v>
                </c:pt>
                <c:pt idx="9541">
                  <c:v>9.4171899999999997</c:v>
                </c:pt>
                <c:pt idx="9542">
                  <c:v>9.4218799999999998</c:v>
                </c:pt>
                <c:pt idx="9543">
                  <c:v>9.4140599999999992</c:v>
                </c:pt>
                <c:pt idx="9544">
                  <c:v>9.4250000000000007</c:v>
                </c:pt>
                <c:pt idx="9545">
                  <c:v>9.4234399999999994</c:v>
                </c:pt>
                <c:pt idx="9546">
                  <c:v>9.4187499999999993</c:v>
                </c:pt>
                <c:pt idx="9547">
                  <c:v>9.4093800000000005</c:v>
                </c:pt>
                <c:pt idx="9548">
                  <c:v>9.4187499999999993</c:v>
                </c:pt>
                <c:pt idx="9549">
                  <c:v>9.4093800000000005</c:v>
                </c:pt>
                <c:pt idx="9550">
                  <c:v>9.4156300000000002</c:v>
                </c:pt>
                <c:pt idx="9551">
                  <c:v>9.4218799999999998</c:v>
                </c:pt>
                <c:pt idx="9552">
                  <c:v>9.4250000000000007</c:v>
                </c:pt>
                <c:pt idx="9553">
                  <c:v>9.4218799999999998</c:v>
                </c:pt>
                <c:pt idx="9554">
                  <c:v>9.4140599999999992</c:v>
                </c:pt>
                <c:pt idx="9555">
                  <c:v>9.4218799999999998</c:v>
                </c:pt>
                <c:pt idx="9556">
                  <c:v>9.4078099999999996</c:v>
                </c:pt>
                <c:pt idx="9557">
                  <c:v>9.40625</c:v>
                </c:pt>
                <c:pt idx="9558">
                  <c:v>9.4093800000000005</c:v>
                </c:pt>
                <c:pt idx="9559">
                  <c:v>9.4203100000000006</c:v>
                </c:pt>
                <c:pt idx="9560">
                  <c:v>9.4031199999999995</c:v>
                </c:pt>
                <c:pt idx="9561">
                  <c:v>9.3984400000000008</c:v>
                </c:pt>
                <c:pt idx="9562">
                  <c:v>9.3968799999999995</c:v>
                </c:pt>
                <c:pt idx="9563">
                  <c:v>9.4046900000000004</c:v>
                </c:pt>
                <c:pt idx="9564">
                  <c:v>9.3984400000000008</c:v>
                </c:pt>
                <c:pt idx="9565">
                  <c:v>9.4046900000000004</c:v>
                </c:pt>
                <c:pt idx="9566">
                  <c:v>9.3968799999999995</c:v>
                </c:pt>
                <c:pt idx="9567">
                  <c:v>9.4015599999999999</c:v>
                </c:pt>
                <c:pt idx="9568">
                  <c:v>9.4031199999999995</c:v>
                </c:pt>
                <c:pt idx="9569">
                  <c:v>9.3890600000000006</c:v>
                </c:pt>
                <c:pt idx="9570">
                  <c:v>9.3921899999999994</c:v>
                </c:pt>
                <c:pt idx="9571">
                  <c:v>9.4</c:v>
                </c:pt>
                <c:pt idx="9572">
                  <c:v>9.4</c:v>
                </c:pt>
                <c:pt idx="9573">
                  <c:v>9.3906200000000002</c:v>
                </c:pt>
                <c:pt idx="9574">
                  <c:v>9.3781300000000005</c:v>
                </c:pt>
                <c:pt idx="9575">
                  <c:v>9.3874999999999993</c:v>
                </c:pt>
                <c:pt idx="9576">
                  <c:v>9.3796900000000001</c:v>
                </c:pt>
                <c:pt idx="9577">
                  <c:v>9.3812499999999996</c:v>
                </c:pt>
                <c:pt idx="9578">
                  <c:v>9.3874999999999993</c:v>
                </c:pt>
                <c:pt idx="9579">
                  <c:v>9.3906200000000002</c:v>
                </c:pt>
                <c:pt idx="9580">
                  <c:v>9.3781300000000005</c:v>
                </c:pt>
                <c:pt idx="9581">
                  <c:v>9.3796900000000001</c:v>
                </c:pt>
                <c:pt idx="9582">
                  <c:v>9.3828099999999992</c:v>
                </c:pt>
                <c:pt idx="9583">
                  <c:v>9.3765599999999996</c:v>
                </c:pt>
                <c:pt idx="9584">
                  <c:v>9.3828099999999992</c:v>
                </c:pt>
                <c:pt idx="9585">
                  <c:v>9.3765599999999996</c:v>
                </c:pt>
                <c:pt idx="9586">
                  <c:v>9.375</c:v>
                </c:pt>
                <c:pt idx="9587">
                  <c:v>9.3734400000000004</c:v>
                </c:pt>
                <c:pt idx="9588">
                  <c:v>9.3640600000000003</c:v>
                </c:pt>
                <c:pt idx="9589">
                  <c:v>9.3687500000000004</c:v>
                </c:pt>
                <c:pt idx="9590">
                  <c:v>9.3718699999999995</c:v>
                </c:pt>
                <c:pt idx="9591">
                  <c:v>9.3781300000000005</c:v>
                </c:pt>
                <c:pt idx="9592">
                  <c:v>9.3656299999999995</c:v>
                </c:pt>
                <c:pt idx="9593">
                  <c:v>9.3656299999999995</c:v>
                </c:pt>
                <c:pt idx="9594">
                  <c:v>9.3765599999999996</c:v>
                </c:pt>
                <c:pt idx="9595">
                  <c:v>9.375</c:v>
                </c:pt>
                <c:pt idx="9596">
                  <c:v>9.375</c:v>
                </c:pt>
                <c:pt idx="9597">
                  <c:v>9.3656299999999995</c:v>
                </c:pt>
                <c:pt idx="9598">
                  <c:v>9.3640600000000003</c:v>
                </c:pt>
                <c:pt idx="9599">
                  <c:v>9.3703099999999999</c:v>
                </c:pt>
                <c:pt idx="9600">
                  <c:v>9.3812499999999996</c:v>
                </c:pt>
                <c:pt idx="9601">
                  <c:v>9.3656299999999995</c:v>
                </c:pt>
                <c:pt idx="9602">
                  <c:v>9.3578100000000006</c:v>
                </c:pt>
                <c:pt idx="9603">
                  <c:v>9.3546899999999997</c:v>
                </c:pt>
                <c:pt idx="9604">
                  <c:v>9.3640600000000003</c:v>
                </c:pt>
                <c:pt idx="9605">
                  <c:v>9.375</c:v>
                </c:pt>
                <c:pt idx="9606">
                  <c:v>9.3640600000000003</c:v>
                </c:pt>
                <c:pt idx="9607">
                  <c:v>9.3671900000000008</c:v>
                </c:pt>
                <c:pt idx="9608">
                  <c:v>9.3578100000000006</c:v>
                </c:pt>
                <c:pt idx="9609">
                  <c:v>9.3609399999999994</c:v>
                </c:pt>
                <c:pt idx="9610">
                  <c:v>9.3687500000000004</c:v>
                </c:pt>
                <c:pt idx="9611">
                  <c:v>9.3609399999999994</c:v>
                </c:pt>
                <c:pt idx="9612">
                  <c:v>9.3625000000000007</c:v>
                </c:pt>
                <c:pt idx="9613">
                  <c:v>9.3640600000000003</c:v>
                </c:pt>
                <c:pt idx="9614">
                  <c:v>9.3625000000000007</c:v>
                </c:pt>
                <c:pt idx="9615">
                  <c:v>9.3578100000000006</c:v>
                </c:pt>
                <c:pt idx="9616">
                  <c:v>9.3656299999999995</c:v>
                </c:pt>
                <c:pt idx="9617">
                  <c:v>9.3546899999999997</c:v>
                </c:pt>
                <c:pt idx="9618">
                  <c:v>9.3609399999999994</c:v>
                </c:pt>
                <c:pt idx="9619">
                  <c:v>9.3546899999999997</c:v>
                </c:pt>
                <c:pt idx="9620">
                  <c:v>9.3640600000000003</c:v>
                </c:pt>
                <c:pt idx="9621">
                  <c:v>9.3640600000000003</c:v>
                </c:pt>
                <c:pt idx="9622">
                  <c:v>9.35</c:v>
                </c:pt>
                <c:pt idx="9623">
                  <c:v>9.34375</c:v>
                </c:pt>
                <c:pt idx="9624">
                  <c:v>9.3468800000000005</c:v>
                </c:pt>
                <c:pt idx="9625">
                  <c:v>9.3578100000000006</c:v>
                </c:pt>
                <c:pt idx="9626">
                  <c:v>9.34375</c:v>
                </c:pt>
                <c:pt idx="9627">
                  <c:v>9.3484400000000001</c:v>
                </c:pt>
                <c:pt idx="9628">
                  <c:v>9.3406199999999995</c:v>
                </c:pt>
                <c:pt idx="9629">
                  <c:v>9.3453099999999996</c:v>
                </c:pt>
                <c:pt idx="9630">
                  <c:v>9.3531300000000002</c:v>
                </c:pt>
                <c:pt idx="9631">
                  <c:v>9.3515599999999992</c:v>
                </c:pt>
                <c:pt idx="9632">
                  <c:v>9.3656299999999995</c:v>
                </c:pt>
                <c:pt idx="9633">
                  <c:v>9.3546899999999997</c:v>
                </c:pt>
                <c:pt idx="9634">
                  <c:v>9.3640600000000003</c:v>
                </c:pt>
                <c:pt idx="9635">
                  <c:v>9.3546899999999997</c:v>
                </c:pt>
                <c:pt idx="9636">
                  <c:v>9.3656299999999995</c:v>
                </c:pt>
                <c:pt idx="9637">
                  <c:v>9.3468800000000005</c:v>
                </c:pt>
                <c:pt idx="9638">
                  <c:v>9.3421900000000004</c:v>
                </c:pt>
                <c:pt idx="9639">
                  <c:v>9.35</c:v>
                </c:pt>
                <c:pt idx="9640">
                  <c:v>9.3468800000000005</c:v>
                </c:pt>
                <c:pt idx="9641">
                  <c:v>9.3484400000000001</c:v>
                </c:pt>
                <c:pt idx="9642">
                  <c:v>9.3515599999999992</c:v>
                </c:pt>
                <c:pt idx="9643">
                  <c:v>9.35</c:v>
                </c:pt>
                <c:pt idx="9644">
                  <c:v>9.3562499999999993</c:v>
                </c:pt>
                <c:pt idx="9645">
                  <c:v>9.35</c:v>
                </c:pt>
                <c:pt idx="9646">
                  <c:v>9.3453099999999996</c:v>
                </c:pt>
                <c:pt idx="9647">
                  <c:v>9.3375000000000004</c:v>
                </c:pt>
                <c:pt idx="9648">
                  <c:v>9.3515599999999992</c:v>
                </c:pt>
                <c:pt idx="9649">
                  <c:v>9.3515599999999992</c:v>
                </c:pt>
                <c:pt idx="9650">
                  <c:v>9.34375</c:v>
                </c:pt>
                <c:pt idx="9651">
                  <c:v>9.3390599999999999</c:v>
                </c:pt>
                <c:pt idx="9652">
                  <c:v>9.3390599999999999</c:v>
                </c:pt>
                <c:pt idx="9653">
                  <c:v>9.3625000000000007</c:v>
                </c:pt>
                <c:pt idx="9654">
                  <c:v>9.3609399999999994</c:v>
                </c:pt>
                <c:pt idx="9655">
                  <c:v>9.3531300000000002</c:v>
                </c:pt>
                <c:pt idx="9656">
                  <c:v>9.3562499999999993</c:v>
                </c:pt>
                <c:pt idx="9657">
                  <c:v>9.3515599999999992</c:v>
                </c:pt>
                <c:pt idx="9658">
                  <c:v>9.3468800000000005</c:v>
                </c:pt>
                <c:pt idx="9659">
                  <c:v>9.3453099999999996</c:v>
                </c:pt>
                <c:pt idx="9660">
                  <c:v>9.3296899999999994</c:v>
                </c:pt>
                <c:pt idx="9661">
                  <c:v>9.3453099999999996</c:v>
                </c:pt>
                <c:pt idx="9662">
                  <c:v>9.3406199999999995</c:v>
                </c:pt>
                <c:pt idx="9663">
                  <c:v>9.3546899999999997</c:v>
                </c:pt>
                <c:pt idx="9664">
                  <c:v>9.3484400000000001</c:v>
                </c:pt>
                <c:pt idx="9665">
                  <c:v>9.3406199999999995</c:v>
                </c:pt>
                <c:pt idx="9666">
                  <c:v>9.3406199999999995</c:v>
                </c:pt>
                <c:pt idx="9667">
                  <c:v>9.3468800000000005</c:v>
                </c:pt>
                <c:pt idx="9668">
                  <c:v>9.3390599999999999</c:v>
                </c:pt>
                <c:pt idx="9669">
                  <c:v>9.3468800000000005</c:v>
                </c:pt>
                <c:pt idx="9670">
                  <c:v>9.3406199999999995</c:v>
                </c:pt>
                <c:pt idx="9671">
                  <c:v>9.3312500000000007</c:v>
                </c:pt>
                <c:pt idx="9672">
                  <c:v>9.3390599999999999</c:v>
                </c:pt>
                <c:pt idx="9673">
                  <c:v>9.3453099999999996</c:v>
                </c:pt>
                <c:pt idx="9674">
                  <c:v>9.3343799999999995</c:v>
                </c:pt>
                <c:pt idx="9675">
                  <c:v>9.3312500000000007</c:v>
                </c:pt>
                <c:pt idx="9676">
                  <c:v>9.3265600000000006</c:v>
                </c:pt>
                <c:pt idx="9677">
                  <c:v>9.3421900000000004</c:v>
                </c:pt>
                <c:pt idx="9678">
                  <c:v>9.3390599999999999</c:v>
                </c:pt>
                <c:pt idx="9679">
                  <c:v>9.3406199999999995</c:v>
                </c:pt>
                <c:pt idx="9680">
                  <c:v>9.3390599999999999</c:v>
                </c:pt>
                <c:pt idx="9681">
                  <c:v>9.3453099999999996</c:v>
                </c:pt>
                <c:pt idx="9682">
                  <c:v>9.3390599999999999</c:v>
                </c:pt>
                <c:pt idx="9683">
                  <c:v>9.3312500000000007</c:v>
                </c:pt>
                <c:pt idx="9684">
                  <c:v>9.3375000000000004</c:v>
                </c:pt>
                <c:pt idx="9685">
                  <c:v>9.34375</c:v>
                </c:pt>
                <c:pt idx="9686">
                  <c:v>9.3390599999999999</c:v>
                </c:pt>
                <c:pt idx="9687">
                  <c:v>9.3468800000000005</c:v>
                </c:pt>
                <c:pt idx="9688">
                  <c:v>9.3375000000000004</c:v>
                </c:pt>
                <c:pt idx="9689">
                  <c:v>9.3328100000000003</c:v>
                </c:pt>
                <c:pt idx="9690">
                  <c:v>9.3343799999999995</c:v>
                </c:pt>
                <c:pt idx="9691">
                  <c:v>9.3343799999999995</c:v>
                </c:pt>
                <c:pt idx="9692">
                  <c:v>9.3328100000000003</c:v>
                </c:pt>
                <c:pt idx="9693">
                  <c:v>9.3249999999999993</c:v>
                </c:pt>
                <c:pt idx="9694">
                  <c:v>9.3312500000000007</c:v>
                </c:pt>
                <c:pt idx="9695">
                  <c:v>9.3296899999999994</c:v>
                </c:pt>
                <c:pt idx="9696">
                  <c:v>9.3312500000000007</c:v>
                </c:pt>
                <c:pt idx="9697">
                  <c:v>9.3156300000000005</c:v>
                </c:pt>
                <c:pt idx="9698">
                  <c:v>9.3203099999999992</c:v>
                </c:pt>
                <c:pt idx="9699">
                  <c:v>9.3281200000000002</c:v>
                </c:pt>
                <c:pt idx="9700">
                  <c:v>9.3296899999999994</c:v>
                </c:pt>
                <c:pt idx="9701">
                  <c:v>9.3203099999999992</c:v>
                </c:pt>
                <c:pt idx="9702">
                  <c:v>9.3203099999999992</c:v>
                </c:pt>
                <c:pt idx="9703">
                  <c:v>9.3312500000000007</c:v>
                </c:pt>
                <c:pt idx="9704">
                  <c:v>9.3125</c:v>
                </c:pt>
                <c:pt idx="9705">
                  <c:v>9.3312500000000007</c:v>
                </c:pt>
                <c:pt idx="9706">
                  <c:v>9.3265600000000006</c:v>
                </c:pt>
                <c:pt idx="9707">
                  <c:v>9.3203099999999992</c:v>
                </c:pt>
                <c:pt idx="9708">
                  <c:v>9.3156300000000005</c:v>
                </c:pt>
                <c:pt idx="9709">
                  <c:v>9.3140599999999996</c:v>
                </c:pt>
                <c:pt idx="9710">
                  <c:v>9.3140599999999996</c:v>
                </c:pt>
                <c:pt idx="9711">
                  <c:v>9.3171900000000001</c:v>
                </c:pt>
                <c:pt idx="9712">
                  <c:v>9.3171900000000001</c:v>
                </c:pt>
                <c:pt idx="9713">
                  <c:v>9.3140599999999996</c:v>
                </c:pt>
                <c:pt idx="9714">
                  <c:v>9.3078099999999999</c:v>
                </c:pt>
                <c:pt idx="9715">
                  <c:v>9.3125</c:v>
                </c:pt>
                <c:pt idx="9716">
                  <c:v>9.3156300000000005</c:v>
                </c:pt>
                <c:pt idx="9717">
                  <c:v>9.3093699999999995</c:v>
                </c:pt>
                <c:pt idx="9718">
                  <c:v>9.3109400000000004</c:v>
                </c:pt>
                <c:pt idx="9719">
                  <c:v>9.3046900000000008</c:v>
                </c:pt>
                <c:pt idx="9720">
                  <c:v>9.3046900000000008</c:v>
                </c:pt>
                <c:pt idx="9721">
                  <c:v>9.3125</c:v>
                </c:pt>
                <c:pt idx="9722">
                  <c:v>9.3015600000000003</c:v>
                </c:pt>
                <c:pt idx="9723">
                  <c:v>9.3062500000000004</c:v>
                </c:pt>
                <c:pt idx="9724">
                  <c:v>9.3062500000000004</c:v>
                </c:pt>
                <c:pt idx="9725">
                  <c:v>9.3046900000000008</c:v>
                </c:pt>
                <c:pt idx="9726">
                  <c:v>9.3031299999999995</c:v>
                </c:pt>
                <c:pt idx="9727">
                  <c:v>9.3109400000000004</c:v>
                </c:pt>
                <c:pt idx="9728">
                  <c:v>9.3093699999999995</c:v>
                </c:pt>
                <c:pt idx="9729">
                  <c:v>9.3062500000000004</c:v>
                </c:pt>
                <c:pt idx="9730">
                  <c:v>9.3031299999999995</c:v>
                </c:pt>
                <c:pt idx="9731">
                  <c:v>9.3062500000000004</c:v>
                </c:pt>
                <c:pt idx="9732">
                  <c:v>9.3015600000000003</c:v>
                </c:pt>
                <c:pt idx="9733">
                  <c:v>9.2968799999999998</c:v>
                </c:pt>
                <c:pt idx="9734">
                  <c:v>9.3000000000000007</c:v>
                </c:pt>
                <c:pt idx="9735">
                  <c:v>9.2984399999999994</c:v>
                </c:pt>
                <c:pt idx="9736">
                  <c:v>9.3078099999999999</c:v>
                </c:pt>
                <c:pt idx="9737">
                  <c:v>9.2984399999999994</c:v>
                </c:pt>
                <c:pt idx="9738">
                  <c:v>9.3031299999999995</c:v>
                </c:pt>
                <c:pt idx="9739">
                  <c:v>9.2828099999999996</c:v>
                </c:pt>
                <c:pt idx="9740">
                  <c:v>9.2796900000000004</c:v>
                </c:pt>
                <c:pt idx="9741">
                  <c:v>9.2828099999999996</c:v>
                </c:pt>
                <c:pt idx="9742">
                  <c:v>9.2984399999999994</c:v>
                </c:pt>
                <c:pt idx="9743">
                  <c:v>9.2843800000000005</c:v>
                </c:pt>
                <c:pt idx="9744">
                  <c:v>9.2874999999999996</c:v>
                </c:pt>
                <c:pt idx="9745">
                  <c:v>9.2828099999999996</c:v>
                </c:pt>
                <c:pt idx="9746">
                  <c:v>9.2874999999999996</c:v>
                </c:pt>
                <c:pt idx="9747">
                  <c:v>9.2796900000000004</c:v>
                </c:pt>
                <c:pt idx="9748">
                  <c:v>9.2828099999999996</c:v>
                </c:pt>
                <c:pt idx="9749">
                  <c:v>9.2968799999999998</c:v>
                </c:pt>
                <c:pt idx="9750">
                  <c:v>9.2796900000000004</c:v>
                </c:pt>
                <c:pt idx="9751">
                  <c:v>9.2828099999999996</c:v>
                </c:pt>
                <c:pt idx="9752">
                  <c:v>9.2953100000000006</c:v>
                </c:pt>
                <c:pt idx="9753">
                  <c:v>9.2874999999999996</c:v>
                </c:pt>
                <c:pt idx="9754">
                  <c:v>9.2765599999999999</c:v>
                </c:pt>
                <c:pt idx="9755">
                  <c:v>9.2718799999999995</c:v>
                </c:pt>
                <c:pt idx="9756">
                  <c:v>9.28125</c:v>
                </c:pt>
                <c:pt idx="9757">
                  <c:v>9.2781199999999995</c:v>
                </c:pt>
                <c:pt idx="9758">
                  <c:v>9.2765599999999999</c:v>
                </c:pt>
                <c:pt idx="9759">
                  <c:v>9.2843800000000005</c:v>
                </c:pt>
                <c:pt idx="9760">
                  <c:v>9.28125</c:v>
                </c:pt>
                <c:pt idx="9761">
                  <c:v>9.28125</c:v>
                </c:pt>
                <c:pt idx="9762">
                  <c:v>9.2781199999999995</c:v>
                </c:pt>
                <c:pt idx="9763">
                  <c:v>9.2921899999999997</c:v>
                </c:pt>
                <c:pt idx="9764">
                  <c:v>9.2781199999999995</c:v>
                </c:pt>
                <c:pt idx="9765">
                  <c:v>9.28125</c:v>
                </c:pt>
                <c:pt idx="9766">
                  <c:v>9.2765599999999999</c:v>
                </c:pt>
                <c:pt idx="9767">
                  <c:v>9.2781199999999995</c:v>
                </c:pt>
                <c:pt idx="9768">
                  <c:v>9.2781199999999995</c:v>
                </c:pt>
                <c:pt idx="9769">
                  <c:v>9.2734400000000008</c:v>
                </c:pt>
                <c:pt idx="9770">
                  <c:v>9.28125</c:v>
                </c:pt>
                <c:pt idx="9771">
                  <c:v>9.2703100000000003</c:v>
                </c:pt>
                <c:pt idx="9772">
                  <c:v>9.2624999999999993</c:v>
                </c:pt>
                <c:pt idx="9773">
                  <c:v>9.2640600000000006</c:v>
                </c:pt>
                <c:pt idx="9774">
                  <c:v>9.2734400000000008</c:v>
                </c:pt>
                <c:pt idx="9775">
                  <c:v>9.2781199999999995</c:v>
                </c:pt>
                <c:pt idx="9776">
                  <c:v>9.2750000000000004</c:v>
                </c:pt>
                <c:pt idx="9777">
                  <c:v>9.2656200000000002</c:v>
                </c:pt>
                <c:pt idx="9778">
                  <c:v>9.2718799999999995</c:v>
                </c:pt>
                <c:pt idx="9779">
                  <c:v>9.2640600000000006</c:v>
                </c:pt>
                <c:pt idx="9780">
                  <c:v>9.2671899999999994</c:v>
                </c:pt>
                <c:pt idx="9781">
                  <c:v>9.2578099999999992</c:v>
                </c:pt>
                <c:pt idx="9782">
                  <c:v>9.2578099999999992</c:v>
                </c:pt>
                <c:pt idx="9783">
                  <c:v>9.2656200000000002</c:v>
                </c:pt>
                <c:pt idx="9784">
                  <c:v>9.2609399999999997</c:v>
                </c:pt>
                <c:pt idx="9785">
                  <c:v>9.2593800000000002</c:v>
                </c:pt>
                <c:pt idx="9786">
                  <c:v>9.2750000000000004</c:v>
                </c:pt>
                <c:pt idx="9787">
                  <c:v>9.2718799999999995</c:v>
                </c:pt>
                <c:pt idx="9788">
                  <c:v>9.2640600000000006</c:v>
                </c:pt>
                <c:pt idx="9789">
                  <c:v>9.2593800000000002</c:v>
                </c:pt>
                <c:pt idx="9790">
                  <c:v>9.2578099999999992</c:v>
                </c:pt>
                <c:pt idx="9791">
                  <c:v>9.2578099999999992</c:v>
                </c:pt>
                <c:pt idx="9792">
                  <c:v>9.2578099999999992</c:v>
                </c:pt>
                <c:pt idx="9793">
                  <c:v>9.2593800000000002</c:v>
                </c:pt>
                <c:pt idx="9794">
                  <c:v>9.2578099999999992</c:v>
                </c:pt>
                <c:pt idx="9795">
                  <c:v>9.2562499999999996</c:v>
                </c:pt>
                <c:pt idx="9796">
                  <c:v>9.2687500000000007</c:v>
                </c:pt>
                <c:pt idx="9797">
                  <c:v>9.2687500000000007</c:v>
                </c:pt>
                <c:pt idx="9798">
                  <c:v>9.2624999999999993</c:v>
                </c:pt>
                <c:pt idx="9799">
                  <c:v>9.2484400000000004</c:v>
                </c:pt>
                <c:pt idx="9800">
                  <c:v>9.2531300000000005</c:v>
                </c:pt>
                <c:pt idx="9801">
                  <c:v>9.2578099999999992</c:v>
                </c:pt>
                <c:pt idx="9802">
                  <c:v>9.2609399999999997</c:v>
                </c:pt>
                <c:pt idx="9803">
                  <c:v>9.2593800000000002</c:v>
                </c:pt>
                <c:pt idx="9804">
                  <c:v>9.2703100000000003</c:v>
                </c:pt>
                <c:pt idx="9805">
                  <c:v>9.2718799999999995</c:v>
                </c:pt>
                <c:pt idx="9806">
                  <c:v>9.2671899999999994</c:v>
                </c:pt>
                <c:pt idx="9807">
                  <c:v>9.2609399999999997</c:v>
                </c:pt>
                <c:pt idx="9808">
                  <c:v>9.2593800000000002</c:v>
                </c:pt>
                <c:pt idx="9809">
                  <c:v>9.2671899999999994</c:v>
                </c:pt>
                <c:pt idx="9810">
                  <c:v>9.2656200000000002</c:v>
                </c:pt>
                <c:pt idx="9811">
                  <c:v>9.2593800000000002</c:v>
                </c:pt>
                <c:pt idx="9812">
                  <c:v>9.2578099999999992</c:v>
                </c:pt>
                <c:pt idx="9813">
                  <c:v>9.2640600000000006</c:v>
                </c:pt>
                <c:pt idx="9814">
                  <c:v>9.2750000000000004</c:v>
                </c:pt>
                <c:pt idx="9815">
                  <c:v>9.2703100000000003</c:v>
                </c:pt>
                <c:pt idx="9816">
                  <c:v>9.2640600000000006</c:v>
                </c:pt>
                <c:pt idx="9817">
                  <c:v>9.2593800000000002</c:v>
                </c:pt>
                <c:pt idx="9818">
                  <c:v>9.2593800000000002</c:v>
                </c:pt>
                <c:pt idx="9819">
                  <c:v>9.2687500000000007</c:v>
                </c:pt>
                <c:pt idx="9820">
                  <c:v>9.2593800000000002</c:v>
                </c:pt>
                <c:pt idx="9821">
                  <c:v>9.2593800000000002</c:v>
                </c:pt>
                <c:pt idx="9822">
                  <c:v>9.2703100000000003</c:v>
                </c:pt>
                <c:pt idx="9823">
                  <c:v>9.2609399999999997</c:v>
                </c:pt>
                <c:pt idx="9824">
                  <c:v>9.2593800000000002</c:v>
                </c:pt>
                <c:pt idx="9825">
                  <c:v>9.2640600000000006</c:v>
                </c:pt>
                <c:pt idx="9826">
                  <c:v>9.2703100000000003</c:v>
                </c:pt>
                <c:pt idx="9827">
                  <c:v>9.2609399999999997</c:v>
                </c:pt>
                <c:pt idx="9828">
                  <c:v>9.2640600000000006</c:v>
                </c:pt>
                <c:pt idx="9829">
                  <c:v>9.2593800000000002</c:v>
                </c:pt>
                <c:pt idx="9830">
                  <c:v>9.2531300000000005</c:v>
                </c:pt>
                <c:pt idx="9831">
                  <c:v>9.2562499999999996</c:v>
                </c:pt>
                <c:pt idx="9832">
                  <c:v>9.25</c:v>
                </c:pt>
                <c:pt idx="9833">
                  <c:v>9.25</c:v>
                </c:pt>
                <c:pt idx="9834">
                  <c:v>9.2468699999999995</c:v>
                </c:pt>
                <c:pt idx="9835">
                  <c:v>9.2578099999999992</c:v>
                </c:pt>
                <c:pt idx="9836">
                  <c:v>9.2578099999999992</c:v>
                </c:pt>
                <c:pt idx="9837">
                  <c:v>9.2593800000000002</c:v>
                </c:pt>
                <c:pt idx="9838">
                  <c:v>9.2593800000000002</c:v>
                </c:pt>
                <c:pt idx="9839">
                  <c:v>9.2531300000000005</c:v>
                </c:pt>
                <c:pt idx="9840">
                  <c:v>9.2531300000000005</c:v>
                </c:pt>
                <c:pt idx="9841">
                  <c:v>9.2484400000000004</c:v>
                </c:pt>
                <c:pt idx="9842">
                  <c:v>9.2484400000000004</c:v>
                </c:pt>
                <c:pt idx="9843">
                  <c:v>9.25</c:v>
                </c:pt>
                <c:pt idx="9844">
                  <c:v>9.2562499999999996</c:v>
                </c:pt>
                <c:pt idx="9845">
                  <c:v>9.25</c:v>
                </c:pt>
                <c:pt idx="9846">
                  <c:v>9.2515599999999996</c:v>
                </c:pt>
                <c:pt idx="9847">
                  <c:v>9.2515599999999996</c:v>
                </c:pt>
                <c:pt idx="9848">
                  <c:v>9.2484400000000004</c:v>
                </c:pt>
                <c:pt idx="9849">
                  <c:v>9.2656200000000002</c:v>
                </c:pt>
                <c:pt idx="9850">
                  <c:v>9.2578099999999992</c:v>
                </c:pt>
                <c:pt idx="9851">
                  <c:v>9.2578099999999992</c:v>
                </c:pt>
                <c:pt idx="9852">
                  <c:v>9.2578099999999992</c:v>
                </c:pt>
                <c:pt idx="9853">
                  <c:v>9.2609399999999997</c:v>
                </c:pt>
                <c:pt idx="9854">
                  <c:v>9.2578099999999992</c:v>
                </c:pt>
                <c:pt idx="9855">
                  <c:v>9.2406299999999995</c:v>
                </c:pt>
                <c:pt idx="9856">
                  <c:v>9.2453099999999999</c:v>
                </c:pt>
                <c:pt idx="9857">
                  <c:v>9.25</c:v>
                </c:pt>
                <c:pt idx="9858">
                  <c:v>9.2515599999999996</c:v>
                </c:pt>
                <c:pt idx="9859">
                  <c:v>9.2515599999999996</c:v>
                </c:pt>
                <c:pt idx="9860">
                  <c:v>9.2515599999999996</c:v>
                </c:pt>
                <c:pt idx="9861">
                  <c:v>9.25</c:v>
                </c:pt>
                <c:pt idx="9862">
                  <c:v>9.2468699999999995</c:v>
                </c:pt>
                <c:pt idx="9863">
                  <c:v>9.25</c:v>
                </c:pt>
                <c:pt idx="9864">
                  <c:v>9.2468699999999995</c:v>
                </c:pt>
                <c:pt idx="9865">
                  <c:v>9.2484400000000004</c:v>
                </c:pt>
                <c:pt idx="9866">
                  <c:v>9.2531300000000005</c:v>
                </c:pt>
                <c:pt idx="9867">
                  <c:v>9.2484400000000004</c:v>
                </c:pt>
                <c:pt idx="9868">
                  <c:v>9.2437500000000004</c:v>
                </c:pt>
                <c:pt idx="9869">
                  <c:v>9.2468699999999995</c:v>
                </c:pt>
                <c:pt idx="9870">
                  <c:v>9.25</c:v>
                </c:pt>
                <c:pt idx="9871">
                  <c:v>9.2406299999999995</c:v>
                </c:pt>
                <c:pt idx="9872">
                  <c:v>9.2343799999999998</c:v>
                </c:pt>
                <c:pt idx="9873">
                  <c:v>9.2453099999999999</c:v>
                </c:pt>
                <c:pt idx="9874">
                  <c:v>9.2453099999999999</c:v>
                </c:pt>
                <c:pt idx="9875">
                  <c:v>9.2437500000000004</c:v>
                </c:pt>
                <c:pt idx="9876">
                  <c:v>9.2375000000000007</c:v>
                </c:pt>
                <c:pt idx="9877">
                  <c:v>9.2328100000000006</c:v>
                </c:pt>
                <c:pt idx="9878">
                  <c:v>9.2359399999999994</c:v>
                </c:pt>
                <c:pt idx="9879">
                  <c:v>9.2328100000000006</c:v>
                </c:pt>
                <c:pt idx="9880">
                  <c:v>9.2265599999999992</c:v>
                </c:pt>
                <c:pt idx="9881">
                  <c:v>9.2359399999999994</c:v>
                </c:pt>
                <c:pt idx="9882">
                  <c:v>9.2390600000000003</c:v>
                </c:pt>
                <c:pt idx="9883">
                  <c:v>9.2328100000000006</c:v>
                </c:pt>
                <c:pt idx="9884">
                  <c:v>9.2437500000000004</c:v>
                </c:pt>
                <c:pt idx="9885">
                  <c:v>9.2437500000000004</c:v>
                </c:pt>
                <c:pt idx="9886">
                  <c:v>9.2328100000000006</c:v>
                </c:pt>
                <c:pt idx="9887">
                  <c:v>9.2343799999999998</c:v>
                </c:pt>
                <c:pt idx="9888">
                  <c:v>9.2390600000000003</c:v>
                </c:pt>
                <c:pt idx="9889">
                  <c:v>9.2281300000000002</c:v>
                </c:pt>
                <c:pt idx="9890">
                  <c:v>9.2265599999999992</c:v>
                </c:pt>
                <c:pt idx="9891">
                  <c:v>9.2343799999999998</c:v>
                </c:pt>
                <c:pt idx="9892">
                  <c:v>9.2312499999999993</c:v>
                </c:pt>
                <c:pt idx="9893">
                  <c:v>9.2281300000000002</c:v>
                </c:pt>
                <c:pt idx="9894">
                  <c:v>9.2343799999999998</c:v>
                </c:pt>
                <c:pt idx="9895">
                  <c:v>9.2312499999999993</c:v>
                </c:pt>
                <c:pt idx="9896">
                  <c:v>9.2312499999999993</c:v>
                </c:pt>
                <c:pt idx="9897">
                  <c:v>9.2234400000000001</c:v>
                </c:pt>
                <c:pt idx="9898">
                  <c:v>9.2203099999999996</c:v>
                </c:pt>
                <c:pt idx="9899">
                  <c:v>9.2218800000000005</c:v>
                </c:pt>
                <c:pt idx="9900">
                  <c:v>9.2203099999999996</c:v>
                </c:pt>
                <c:pt idx="9901">
                  <c:v>9.2171900000000004</c:v>
                </c:pt>
                <c:pt idx="9902">
                  <c:v>9.2171900000000004</c:v>
                </c:pt>
                <c:pt idx="9903">
                  <c:v>9.2109400000000008</c:v>
                </c:pt>
                <c:pt idx="9904">
                  <c:v>9.2140599999999999</c:v>
                </c:pt>
                <c:pt idx="9905">
                  <c:v>9.2125000000000004</c:v>
                </c:pt>
                <c:pt idx="9906">
                  <c:v>9.2140599999999999</c:v>
                </c:pt>
                <c:pt idx="9907">
                  <c:v>9.2078100000000003</c:v>
                </c:pt>
                <c:pt idx="9908">
                  <c:v>9.2093799999999995</c:v>
                </c:pt>
                <c:pt idx="9909">
                  <c:v>9.2171900000000004</c:v>
                </c:pt>
                <c:pt idx="9910">
                  <c:v>9.2062500000000007</c:v>
                </c:pt>
                <c:pt idx="9911">
                  <c:v>9.2062500000000007</c:v>
                </c:pt>
                <c:pt idx="9912">
                  <c:v>9.2218800000000005</c:v>
                </c:pt>
                <c:pt idx="9913">
                  <c:v>9.2046899999999994</c:v>
                </c:pt>
                <c:pt idx="9914">
                  <c:v>9.1999999999999993</c:v>
                </c:pt>
                <c:pt idx="9915">
                  <c:v>9.2093799999999995</c:v>
                </c:pt>
                <c:pt idx="9916">
                  <c:v>9.2046899999999994</c:v>
                </c:pt>
                <c:pt idx="9917">
                  <c:v>9.2078100000000003</c:v>
                </c:pt>
                <c:pt idx="9918">
                  <c:v>9.2046899999999994</c:v>
                </c:pt>
                <c:pt idx="9919">
                  <c:v>9.2140599999999999</c:v>
                </c:pt>
                <c:pt idx="9920">
                  <c:v>9.1999999999999993</c:v>
                </c:pt>
                <c:pt idx="9921">
                  <c:v>9.1953099999999992</c:v>
                </c:pt>
                <c:pt idx="9922">
                  <c:v>9.1937499999999996</c:v>
                </c:pt>
                <c:pt idx="9923">
                  <c:v>9.1890599999999996</c:v>
                </c:pt>
                <c:pt idx="9924">
                  <c:v>9.1968800000000002</c:v>
                </c:pt>
                <c:pt idx="9925">
                  <c:v>9.1953099999999992</c:v>
                </c:pt>
                <c:pt idx="9926">
                  <c:v>9.1937499999999996</c:v>
                </c:pt>
                <c:pt idx="9927">
                  <c:v>9.2015600000000006</c:v>
                </c:pt>
                <c:pt idx="9928">
                  <c:v>9.1953099999999992</c:v>
                </c:pt>
                <c:pt idx="9929">
                  <c:v>9.1828099999999999</c:v>
                </c:pt>
                <c:pt idx="9930">
                  <c:v>9.1968800000000002</c:v>
                </c:pt>
                <c:pt idx="9931">
                  <c:v>9.2015600000000006</c:v>
                </c:pt>
                <c:pt idx="9932">
                  <c:v>9.1890599999999996</c:v>
                </c:pt>
                <c:pt idx="9933">
                  <c:v>9.1953099999999992</c:v>
                </c:pt>
                <c:pt idx="9934">
                  <c:v>9.1812500000000004</c:v>
                </c:pt>
                <c:pt idx="9935">
                  <c:v>9.1875</c:v>
                </c:pt>
                <c:pt idx="9936">
                  <c:v>9.1968800000000002</c:v>
                </c:pt>
                <c:pt idx="9937">
                  <c:v>9.1906300000000005</c:v>
                </c:pt>
                <c:pt idx="9938">
                  <c:v>9.1890599999999996</c:v>
                </c:pt>
                <c:pt idx="9939">
                  <c:v>9.1890599999999996</c:v>
                </c:pt>
                <c:pt idx="9940">
                  <c:v>9.1921900000000001</c:v>
                </c:pt>
                <c:pt idx="9941">
                  <c:v>9.1968800000000002</c:v>
                </c:pt>
                <c:pt idx="9942">
                  <c:v>9.1953099999999992</c:v>
                </c:pt>
                <c:pt idx="9943">
                  <c:v>9.2046899999999994</c:v>
                </c:pt>
                <c:pt idx="9944">
                  <c:v>9.1937499999999996</c:v>
                </c:pt>
                <c:pt idx="9945">
                  <c:v>9.1875</c:v>
                </c:pt>
                <c:pt idx="9946">
                  <c:v>9.1812500000000004</c:v>
                </c:pt>
                <c:pt idx="9947">
                  <c:v>9.1812500000000004</c:v>
                </c:pt>
                <c:pt idx="9948">
                  <c:v>9.1875</c:v>
                </c:pt>
                <c:pt idx="9949">
                  <c:v>9.1953099999999992</c:v>
                </c:pt>
                <c:pt idx="9950">
                  <c:v>9.1781299999999995</c:v>
                </c:pt>
                <c:pt idx="9951">
                  <c:v>9.1796900000000008</c:v>
                </c:pt>
                <c:pt idx="9952">
                  <c:v>9.1765600000000003</c:v>
                </c:pt>
                <c:pt idx="9953">
                  <c:v>9.1765600000000003</c:v>
                </c:pt>
                <c:pt idx="9954">
                  <c:v>9.1875</c:v>
                </c:pt>
                <c:pt idx="9955">
                  <c:v>9.1781299999999995</c:v>
                </c:pt>
                <c:pt idx="9956">
                  <c:v>9.1828099999999999</c:v>
                </c:pt>
                <c:pt idx="9957">
                  <c:v>9.1906300000000005</c:v>
                </c:pt>
                <c:pt idx="9958">
                  <c:v>9.1750000000000007</c:v>
                </c:pt>
                <c:pt idx="9959">
                  <c:v>9.1812500000000004</c:v>
                </c:pt>
                <c:pt idx="9960">
                  <c:v>9.1734399999999994</c:v>
                </c:pt>
                <c:pt idx="9961">
                  <c:v>9.1640599999999992</c:v>
                </c:pt>
                <c:pt idx="9962">
                  <c:v>9.1781299999999995</c:v>
                </c:pt>
                <c:pt idx="9963">
                  <c:v>9.1796900000000008</c:v>
                </c:pt>
                <c:pt idx="9964">
                  <c:v>9.1812500000000004</c:v>
                </c:pt>
                <c:pt idx="9965">
                  <c:v>9.1734399999999994</c:v>
                </c:pt>
                <c:pt idx="9966">
                  <c:v>9.1812500000000004</c:v>
                </c:pt>
                <c:pt idx="9967">
                  <c:v>9.1765600000000003</c:v>
                </c:pt>
                <c:pt idx="9968">
                  <c:v>9.1734399999999994</c:v>
                </c:pt>
                <c:pt idx="9969">
                  <c:v>9.1718799999999998</c:v>
                </c:pt>
                <c:pt idx="9970">
                  <c:v>9.1750000000000007</c:v>
                </c:pt>
                <c:pt idx="9971">
                  <c:v>9.1781299999999995</c:v>
                </c:pt>
                <c:pt idx="9972">
                  <c:v>9.1906300000000005</c:v>
                </c:pt>
                <c:pt idx="9973">
                  <c:v>9.1859400000000004</c:v>
                </c:pt>
                <c:pt idx="9974">
                  <c:v>9.1890599999999996</c:v>
                </c:pt>
                <c:pt idx="9975">
                  <c:v>9.1734399999999994</c:v>
                </c:pt>
                <c:pt idx="9976">
                  <c:v>9.1718799999999998</c:v>
                </c:pt>
                <c:pt idx="9977">
                  <c:v>9.1624999999999996</c:v>
                </c:pt>
                <c:pt idx="9978">
                  <c:v>9.1640599999999992</c:v>
                </c:pt>
                <c:pt idx="9979">
                  <c:v>9.1703100000000006</c:v>
                </c:pt>
                <c:pt idx="9980">
                  <c:v>9.1781299999999995</c:v>
                </c:pt>
                <c:pt idx="9981">
                  <c:v>9.1812500000000004</c:v>
                </c:pt>
                <c:pt idx="9982">
                  <c:v>9.1765600000000003</c:v>
                </c:pt>
                <c:pt idx="9983">
                  <c:v>9.1687499999999993</c:v>
                </c:pt>
                <c:pt idx="9984">
                  <c:v>9.1703100000000006</c:v>
                </c:pt>
                <c:pt idx="9985">
                  <c:v>9.1531199999999995</c:v>
                </c:pt>
                <c:pt idx="9986">
                  <c:v>9.1624999999999996</c:v>
                </c:pt>
                <c:pt idx="9987">
                  <c:v>9.1671899999999997</c:v>
                </c:pt>
                <c:pt idx="9988">
                  <c:v>9.1671899999999997</c:v>
                </c:pt>
                <c:pt idx="9989">
                  <c:v>9.15625</c:v>
                </c:pt>
                <c:pt idx="9990">
                  <c:v>9.1531199999999995</c:v>
                </c:pt>
                <c:pt idx="9991">
                  <c:v>9.1546900000000004</c:v>
                </c:pt>
                <c:pt idx="9992">
                  <c:v>9.1671899999999997</c:v>
                </c:pt>
                <c:pt idx="9993">
                  <c:v>9.1734399999999994</c:v>
                </c:pt>
                <c:pt idx="9994">
                  <c:v>9.1781299999999995</c:v>
                </c:pt>
                <c:pt idx="9995">
                  <c:v>9.1875</c:v>
                </c:pt>
                <c:pt idx="9996">
                  <c:v>9.1750000000000007</c:v>
                </c:pt>
                <c:pt idx="9997">
                  <c:v>9.1656300000000002</c:v>
                </c:pt>
                <c:pt idx="9998">
                  <c:v>9.1656300000000002</c:v>
                </c:pt>
                <c:pt idx="9999">
                  <c:v>9.1624999999999996</c:v>
                </c:pt>
                <c:pt idx="10000">
                  <c:v>9.1593800000000005</c:v>
                </c:pt>
                <c:pt idx="10001">
                  <c:v>9.1578099999999996</c:v>
                </c:pt>
                <c:pt idx="10002">
                  <c:v>9.1578099999999996</c:v>
                </c:pt>
                <c:pt idx="10003">
                  <c:v>9.1687499999999993</c:v>
                </c:pt>
                <c:pt idx="10004">
                  <c:v>9.1687499999999993</c:v>
                </c:pt>
                <c:pt idx="10005">
                  <c:v>9.1640599999999992</c:v>
                </c:pt>
                <c:pt idx="10006">
                  <c:v>9.1703100000000006</c:v>
                </c:pt>
                <c:pt idx="10007">
                  <c:v>9.1640599999999992</c:v>
                </c:pt>
                <c:pt idx="10008">
                  <c:v>9.1578099999999996</c:v>
                </c:pt>
                <c:pt idx="10009">
                  <c:v>9.1671899999999997</c:v>
                </c:pt>
                <c:pt idx="10010">
                  <c:v>9.1687499999999993</c:v>
                </c:pt>
                <c:pt idx="10011">
                  <c:v>9.1656300000000002</c:v>
                </c:pt>
                <c:pt idx="10012">
                  <c:v>9.15625</c:v>
                </c:pt>
                <c:pt idx="10013">
                  <c:v>9.1656300000000002</c:v>
                </c:pt>
                <c:pt idx="10014">
                  <c:v>9.1546900000000004</c:v>
                </c:pt>
                <c:pt idx="10015">
                  <c:v>9.1546900000000004</c:v>
                </c:pt>
                <c:pt idx="10016">
                  <c:v>9.1593800000000005</c:v>
                </c:pt>
                <c:pt idx="10017">
                  <c:v>9.1593800000000005</c:v>
                </c:pt>
                <c:pt idx="10018">
                  <c:v>9.1578099999999996</c:v>
                </c:pt>
                <c:pt idx="10019">
                  <c:v>9.1671899999999997</c:v>
                </c:pt>
                <c:pt idx="10020">
                  <c:v>9.1640599999999992</c:v>
                </c:pt>
                <c:pt idx="10021">
                  <c:v>9.1624999999999996</c:v>
                </c:pt>
                <c:pt idx="10022">
                  <c:v>9.1624999999999996</c:v>
                </c:pt>
                <c:pt idx="10023">
                  <c:v>9.1671899999999997</c:v>
                </c:pt>
                <c:pt idx="10024">
                  <c:v>9.1640599999999992</c:v>
                </c:pt>
                <c:pt idx="10025">
                  <c:v>9.1468799999999995</c:v>
                </c:pt>
                <c:pt idx="10026">
                  <c:v>9.1468799999999995</c:v>
                </c:pt>
                <c:pt idx="10027">
                  <c:v>9.1546900000000004</c:v>
                </c:pt>
                <c:pt idx="10028">
                  <c:v>9.1453100000000003</c:v>
                </c:pt>
                <c:pt idx="10029">
                  <c:v>9.1468799999999995</c:v>
                </c:pt>
                <c:pt idx="10030">
                  <c:v>9.1718799999999998</c:v>
                </c:pt>
                <c:pt idx="10031">
                  <c:v>9.1656300000000002</c:v>
                </c:pt>
                <c:pt idx="10032">
                  <c:v>9.1640599999999992</c:v>
                </c:pt>
                <c:pt idx="10033">
                  <c:v>9.15625</c:v>
                </c:pt>
                <c:pt idx="10034">
                  <c:v>9.1546900000000004</c:v>
                </c:pt>
                <c:pt idx="10035">
                  <c:v>9.15625</c:v>
                </c:pt>
                <c:pt idx="10036">
                  <c:v>9.1624999999999996</c:v>
                </c:pt>
                <c:pt idx="10037">
                  <c:v>9.1484400000000008</c:v>
                </c:pt>
                <c:pt idx="10038">
                  <c:v>9.1578099999999996</c:v>
                </c:pt>
                <c:pt idx="10039">
                  <c:v>9.1437500000000007</c:v>
                </c:pt>
                <c:pt idx="10040">
                  <c:v>9.1531199999999995</c:v>
                </c:pt>
                <c:pt idx="10041">
                  <c:v>9.1609400000000001</c:v>
                </c:pt>
                <c:pt idx="10042">
                  <c:v>9.1468799999999995</c:v>
                </c:pt>
                <c:pt idx="10043">
                  <c:v>9.1437500000000007</c:v>
                </c:pt>
                <c:pt idx="10044">
                  <c:v>9.1359399999999997</c:v>
                </c:pt>
                <c:pt idx="10045">
                  <c:v>9.1374999999999993</c:v>
                </c:pt>
                <c:pt idx="10046">
                  <c:v>9.1296900000000001</c:v>
                </c:pt>
                <c:pt idx="10047">
                  <c:v>9.1406200000000002</c:v>
                </c:pt>
                <c:pt idx="10048">
                  <c:v>9.1421899999999994</c:v>
                </c:pt>
                <c:pt idx="10049">
                  <c:v>9.1437500000000007</c:v>
                </c:pt>
                <c:pt idx="10050">
                  <c:v>9.1484400000000008</c:v>
                </c:pt>
                <c:pt idx="10051">
                  <c:v>9.1374999999999993</c:v>
                </c:pt>
                <c:pt idx="10052">
                  <c:v>9.1359399999999997</c:v>
                </c:pt>
                <c:pt idx="10053">
                  <c:v>9.1374999999999993</c:v>
                </c:pt>
                <c:pt idx="10054">
                  <c:v>9.1328099999999992</c:v>
                </c:pt>
                <c:pt idx="10055">
                  <c:v>9.1328099999999992</c:v>
                </c:pt>
                <c:pt idx="10056">
                  <c:v>9.1359399999999997</c:v>
                </c:pt>
                <c:pt idx="10057">
                  <c:v>9.1390600000000006</c:v>
                </c:pt>
                <c:pt idx="10058">
                  <c:v>9.1421899999999994</c:v>
                </c:pt>
                <c:pt idx="10059">
                  <c:v>9.1328099999999992</c:v>
                </c:pt>
                <c:pt idx="10060">
                  <c:v>9.1265599999999996</c:v>
                </c:pt>
                <c:pt idx="10061">
                  <c:v>9.1265599999999996</c:v>
                </c:pt>
                <c:pt idx="10062">
                  <c:v>9.1343800000000002</c:v>
                </c:pt>
                <c:pt idx="10063">
                  <c:v>9.1156299999999995</c:v>
                </c:pt>
                <c:pt idx="10064">
                  <c:v>9.1312499999999996</c:v>
                </c:pt>
                <c:pt idx="10065">
                  <c:v>9.1296900000000001</c:v>
                </c:pt>
                <c:pt idx="10066">
                  <c:v>9.1296900000000001</c:v>
                </c:pt>
                <c:pt idx="10067">
                  <c:v>9.1343800000000002</c:v>
                </c:pt>
                <c:pt idx="10068">
                  <c:v>9.1312499999999996</c:v>
                </c:pt>
                <c:pt idx="10069">
                  <c:v>9.1203099999999999</c:v>
                </c:pt>
                <c:pt idx="10070">
                  <c:v>9.1203099999999999</c:v>
                </c:pt>
                <c:pt idx="10071">
                  <c:v>9.1218699999999995</c:v>
                </c:pt>
                <c:pt idx="10072">
                  <c:v>9.125</c:v>
                </c:pt>
                <c:pt idx="10073">
                  <c:v>9.1265599999999996</c:v>
                </c:pt>
                <c:pt idx="10074">
                  <c:v>9.1125000000000007</c:v>
                </c:pt>
                <c:pt idx="10075">
                  <c:v>9.09375</c:v>
                </c:pt>
                <c:pt idx="10076">
                  <c:v>9.1109399999999994</c:v>
                </c:pt>
                <c:pt idx="10077">
                  <c:v>9.1093799999999998</c:v>
                </c:pt>
                <c:pt idx="10078">
                  <c:v>9.1125000000000007</c:v>
                </c:pt>
                <c:pt idx="10079">
                  <c:v>9.1109399999999994</c:v>
                </c:pt>
                <c:pt idx="10080">
                  <c:v>9.1125000000000007</c:v>
                </c:pt>
                <c:pt idx="10081">
                  <c:v>9.1218699999999995</c:v>
                </c:pt>
                <c:pt idx="10082">
                  <c:v>9.1171900000000008</c:v>
                </c:pt>
                <c:pt idx="10083">
                  <c:v>9.1156299999999995</c:v>
                </c:pt>
                <c:pt idx="10084">
                  <c:v>9.1218699999999995</c:v>
                </c:pt>
                <c:pt idx="10085">
                  <c:v>9.125</c:v>
                </c:pt>
                <c:pt idx="10086">
                  <c:v>9.1218699999999995</c:v>
                </c:pt>
                <c:pt idx="10087">
                  <c:v>9.1156299999999995</c:v>
                </c:pt>
                <c:pt idx="10088">
                  <c:v>9.1218699999999995</c:v>
                </c:pt>
                <c:pt idx="10089">
                  <c:v>9.1109399999999994</c:v>
                </c:pt>
                <c:pt idx="10090">
                  <c:v>9.1015599999999992</c:v>
                </c:pt>
                <c:pt idx="10091">
                  <c:v>9.1015599999999992</c:v>
                </c:pt>
                <c:pt idx="10092">
                  <c:v>9.1062499999999993</c:v>
                </c:pt>
                <c:pt idx="10093">
                  <c:v>9.1171900000000008</c:v>
                </c:pt>
                <c:pt idx="10094">
                  <c:v>9.1109399999999994</c:v>
                </c:pt>
                <c:pt idx="10095">
                  <c:v>9.1078100000000006</c:v>
                </c:pt>
                <c:pt idx="10096">
                  <c:v>9.1015599999999992</c:v>
                </c:pt>
                <c:pt idx="10097">
                  <c:v>9.1</c:v>
                </c:pt>
                <c:pt idx="10098">
                  <c:v>9.1</c:v>
                </c:pt>
                <c:pt idx="10099">
                  <c:v>9.1062499999999993</c:v>
                </c:pt>
                <c:pt idx="10100">
                  <c:v>9.1109399999999994</c:v>
                </c:pt>
                <c:pt idx="10101">
                  <c:v>9.0953099999999996</c:v>
                </c:pt>
                <c:pt idx="10102">
                  <c:v>9.09375</c:v>
                </c:pt>
                <c:pt idx="10103">
                  <c:v>9.0968800000000005</c:v>
                </c:pt>
                <c:pt idx="10104">
                  <c:v>9.0968800000000005</c:v>
                </c:pt>
                <c:pt idx="10105">
                  <c:v>9.1031300000000002</c:v>
                </c:pt>
                <c:pt idx="10106">
                  <c:v>9.0953099999999996</c:v>
                </c:pt>
                <c:pt idx="10107">
                  <c:v>9.0875000000000004</c:v>
                </c:pt>
                <c:pt idx="10108">
                  <c:v>9.0859400000000008</c:v>
                </c:pt>
                <c:pt idx="10109">
                  <c:v>9.0875000000000004</c:v>
                </c:pt>
                <c:pt idx="10110">
                  <c:v>9.0890599999999999</c:v>
                </c:pt>
                <c:pt idx="10111">
                  <c:v>9.0875000000000004</c:v>
                </c:pt>
                <c:pt idx="10112">
                  <c:v>9.0984400000000001</c:v>
                </c:pt>
                <c:pt idx="10113">
                  <c:v>9.1046899999999997</c:v>
                </c:pt>
                <c:pt idx="10114">
                  <c:v>9.09375</c:v>
                </c:pt>
                <c:pt idx="10115">
                  <c:v>9.0906199999999995</c:v>
                </c:pt>
                <c:pt idx="10116">
                  <c:v>9.0953099999999996</c:v>
                </c:pt>
                <c:pt idx="10117">
                  <c:v>9.0875000000000004</c:v>
                </c:pt>
                <c:pt idx="10118">
                  <c:v>9.0875000000000004</c:v>
                </c:pt>
                <c:pt idx="10119">
                  <c:v>9.0921900000000004</c:v>
                </c:pt>
                <c:pt idx="10120">
                  <c:v>9.0968800000000005</c:v>
                </c:pt>
                <c:pt idx="10121">
                  <c:v>9.1015599999999992</c:v>
                </c:pt>
                <c:pt idx="10122">
                  <c:v>9.0812500000000007</c:v>
                </c:pt>
                <c:pt idx="10123">
                  <c:v>9.0890599999999999</c:v>
                </c:pt>
                <c:pt idx="10124">
                  <c:v>9.0812500000000007</c:v>
                </c:pt>
                <c:pt idx="10125">
                  <c:v>9.0953099999999996</c:v>
                </c:pt>
                <c:pt idx="10126">
                  <c:v>9.09375</c:v>
                </c:pt>
                <c:pt idx="10127">
                  <c:v>9.0859400000000008</c:v>
                </c:pt>
                <c:pt idx="10128">
                  <c:v>9.0781200000000002</c:v>
                </c:pt>
                <c:pt idx="10129">
                  <c:v>9.0843799999999995</c:v>
                </c:pt>
                <c:pt idx="10130">
                  <c:v>9.0875000000000004</c:v>
                </c:pt>
                <c:pt idx="10131">
                  <c:v>9.0906199999999995</c:v>
                </c:pt>
                <c:pt idx="10132">
                  <c:v>9.09375</c:v>
                </c:pt>
                <c:pt idx="10133">
                  <c:v>9.0968800000000005</c:v>
                </c:pt>
                <c:pt idx="10134">
                  <c:v>9.0968800000000005</c:v>
                </c:pt>
                <c:pt idx="10135">
                  <c:v>9.0875000000000004</c:v>
                </c:pt>
                <c:pt idx="10136">
                  <c:v>9.0921900000000004</c:v>
                </c:pt>
                <c:pt idx="10137">
                  <c:v>9.0875000000000004</c:v>
                </c:pt>
                <c:pt idx="10138">
                  <c:v>9.0921900000000004</c:v>
                </c:pt>
                <c:pt idx="10139">
                  <c:v>9.0953099999999996</c:v>
                </c:pt>
                <c:pt idx="10140">
                  <c:v>9.0968800000000005</c:v>
                </c:pt>
                <c:pt idx="10141">
                  <c:v>9.0843799999999995</c:v>
                </c:pt>
                <c:pt idx="10142">
                  <c:v>9.0906199999999995</c:v>
                </c:pt>
                <c:pt idx="10143">
                  <c:v>9.0875000000000004</c:v>
                </c:pt>
                <c:pt idx="10144">
                  <c:v>9.0812500000000007</c:v>
                </c:pt>
                <c:pt idx="10145">
                  <c:v>9.0734399999999997</c:v>
                </c:pt>
                <c:pt idx="10146">
                  <c:v>9.0749999999999993</c:v>
                </c:pt>
                <c:pt idx="10147">
                  <c:v>9.0843799999999995</c:v>
                </c:pt>
                <c:pt idx="10148">
                  <c:v>9.0765600000000006</c:v>
                </c:pt>
                <c:pt idx="10149">
                  <c:v>9.0812500000000007</c:v>
                </c:pt>
                <c:pt idx="10150">
                  <c:v>9.0843799999999995</c:v>
                </c:pt>
                <c:pt idx="10151">
                  <c:v>9.0875000000000004</c:v>
                </c:pt>
                <c:pt idx="10152">
                  <c:v>9.0781200000000002</c:v>
                </c:pt>
                <c:pt idx="10153">
                  <c:v>9.0781200000000002</c:v>
                </c:pt>
                <c:pt idx="10154">
                  <c:v>9.0703099999999992</c:v>
                </c:pt>
                <c:pt idx="10155">
                  <c:v>9.0749999999999993</c:v>
                </c:pt>
                <c:pt idx="10156">
                  <c:v>9.0609400000000004</c:v>
                </c:pt>
                <c:pt idx="10157">
                  <c:v>9.0734399999999997</c:v>
                </c:pt>
                <c:pt idx="10158">
                  <c:v>9.0671900000000001</c:v>
                </c:pt>
                <c:pt idx="10159">
                  <c:v>9.0640599999999996</c:v>
                </c:pt>
                <c:pt idx="10160">
                  <c:v>9.0781200000000002</c:v>
                </c:pt>
                <c:pt idx="10161">
                  <c:v>9.0671900000000001</c:v>
                </c:pt>
                <c:pt idx="10162">
                  <c:v>9.0640599999999996</c:v>
                </c:pt>
                <c:pt idx="10163">
                  <c:v>9.0718800000000002</c:v>
                </c:pt>
                <c:pt idx="10164">
                  <c:v>9.0781200000000002</c:v>
                </c:pt>
                <c:pt idx="10165">
                  <c:v>9.0640599999999996</c:v>
                </c:pt>
                <c:pt idx="10166">
                  <c:v>9.0640599999999996</c:v>
                </c:pt>
                <c:pt idx="10167">
                  <c:v>9.0687499999999996</c:v>
                </c:pt>
                <c:pt idx="10168">
                  <c:v>9.0640599999999996</c:v>
                </c:pt>
                <c:pt idx="10169">
                  <c:v>9.0609400000000004</c:v>
                </c:pt>
                <c:pt idx="10170">
                  <c:v>9.0593699999999995</c:v>
                </c:pt>
                <c:pt idx="10171">
                  <c:v>9.0687499999999996</c:v>
                </c:pt>
                <c:pt idx="10172">
                  <c:v>9.0593699999999995</c:v>
                </c:pt>
                <c:pt idx="10173">
                  <c:v>9.0703099999999992</c:v>
                </c:pt>
                <c:pt idx="10174">
                  <c:v>9.0609400000000004</c:v>
                </c:pt>
                <c:pt idx="10175">
                  <c:v>9.0578099999999999</c:v>
                </c:pt>
                <c:pt idx="10176">
                  <c:v>9.0640599999999996</c:v>
                </c:pt>
                <c:pt idx="10177">
                  <c:v>9.0484399999999994</c:v>
                </c:pt>
                <c:pt idx="10178">
                  <c:v>9.0531299999999995</c:v>
                </c:pt>
                <c:pt idx="10179">
                  <c:v>9.0593699999999995</c:v>
                </c:pt>
                <c:pt idx="10180">
                  <c:v>9.0500000000000007</c:v>
                </c:pt>
                <c:pt idx="10181">
                  <c:v>9.0500000000000007</c:v>
                </c:pt>
                <c:pt idx="10182">
                  <c:v>9.0374999999999996</c:v>
                </c:pt>
                <c:pt idx="10183">
                  <c:v>9.0390599999999992</c:v>
                </c:pt>
                <c:pt idx="10184">
                  <c:v>9.0515600000000003</c:v>
                </c:pt>
                <c:pt idx="10185">
                  <c:v>9.0359400000000001</c:v>
                </c:pt>
                <c:pt idx="10186">
                  <c:v>9.0406300000000002</c:v>
                </c:pt>
                <c:pt idx="10187">
                  <c:v>9.0500000000000007</c:v>
                </c:pt>
                <c:pt idx="10188">
                  <c:v>9.0437499999999993</c:v>
                </c:pt>
                <c:pt idx="10189">
                  <c:v>9.0328099999999996</c:v>
                </c:pt>
                <c:pt idx="10190">
                  <c:v>9.0500000000000007</c:v>
                </c:pt>
                <c:pt idx="10191">
                  <c:v>9.0359400000000001</c:v>
                </c:pt>
                <c:pt idx="10192">
                  <c:v>9.0390599999999992</c:v>
                </c:pt>
                <c:pt idx="10193">
                  <c:v>9.0374999999999996</c:v>
                </c:pt>
                <c:pt idx="10194">
                  <c:v>9.0281199999999995</c:v>
                </c:pt>
                <c:pt idx="10195">
                  <c:v>9.0296900000000004</c:v>
                </c:pt>
                <c:pt idx="10196">
                  <c:v>9.0390599999999992</c:v>
                </c:pt>
                <c:pt idx="10197">
                  <c:v>9.0484399999999994</c:v>
                </c:pt>
                <c:pt idx="10198">
                  <c:v>9.0374999999999996</c:v>
                </c:pt>
                <c:pt idx="10199">
                  <c:v>9.0234400000000008</c:v>
                </c:pt>
                <c:pt idx="10200">
                  <c:v>9.0265599999999999</c:v>
                </c:pt>
                <c:pt idx="10201">
                  <c:v>9.0265599999999999</c:v>
                </c:pt>
                <c:pt idx="10202">
                  <c:v>9.0328099999999996</c:v>
                </c:pt>
                <c:pt idx="10203">
                  <c:v>9.0421899999999997</c:v>
                </c:pt>
                <c:pt idx="10204">
                  <c:v>9.0390599999999992</c:v>
                </c:pt>
                <c:pt idx="10205">
                  <c:v>9.0374999999999996</c:v>
                </c:pt>
                <c:pt idx="10206">
                  <c:v>9.0218799999999995</c:v>
                </c:pt>
                <c:pt idx="10207">
                  <c:v>9.0374999999999996</c:v>
                </c:pt>
                <c:pt idx="10208">
                  <c:v>9.0390599999999992</c:v>
                </c:pt>
                <c:pt idx="10209">
                  <c:v>9.0374999999999996</c:v>
                </c:pt>
                <c:pt idx="10210">
                  <c:v>9.0484399999999994</c:v>
                </c:pt>
                <c:pt idx="10211">
                  <c:v>9.0374999999999996</c:v>
                </c:pt>
                <c:pt idx="10212">
                  <c:v>9.0500000000000007</c:v>
                </c:pt>
                <c:pt idx="10213">
                  <c:v>9.0484399999999994</c:v>
                </c:pt>
                <c:pt idx="10214">
                  <c:v>9.0406300000000002</c:v>
                </c:pt>
                <c:pt idx="10215">
                  <c:v>9.0281199999999995</c:v>
                </c:pt>
                <c:pt idx="10216">
                  <c:v>9.0203100000000003</c:v>
                </c:pt>
                <c:pt idx="10217">
                  <c:v>9.0156200000000002</c:v>
                </c:pt>
                <c:pt idx="10218">
                  <c:v>9.0296900000000004</c:v>
                </c:pt>
                <c:pt idx="10219">
                  <c:v>9.0343800000000005</c:v>
                </c:pt>
                <c:pt idx="10220">
                  <c:v>9.0265599999999999</c:v>
                </c:pt>
                <c:pt idx="10221">
                  <c:v>9.0140600000000006</c:v>
                </c:pt>
                <c:pt idx="10222">
                  <c:v>9.0250000000000004</c:v>
                </c:pt>
                <c:pt idx="10223">
                  <c:v>9.0171899999999994</c:v>
                </c:pt>
                <c:pt idx="10224">
                  <c:v>9.0218799999999995</c:v>
                </c:pt>
                <c:pt idx="10225">
                  <c:v>9.0281199999999995</c:v>
                </c:pt>
                <c:pt idx="10226">
                  <c:v>9.0234400000000008</c:v>
                </c:pt>
                <c:pt idx="10227">
                  <c:v>9.0265599999999999</c:v>
                </c:pt>
                <c:pt idx="10228">
                  <c:v>9.0265599999999999</c:v>
                </c:pt>
                <c:pt idx="10229">
                  <c:v>9.0359400000000001</c:v>
                </c:pt>
                <c:pt idx="10230">
                  <c:v>9.0265599999999999</c:v>
                </c:pt>
                <c:pt idx="10231">
                  <c:v>9.0281199999999995</c:v>
                </c:pt>
                <c:pt idx="10232">
                  <c:v>9.0296900000000004</c:v>
                </c:pt>
                <c:pt idx="10233">
                  <c:v>9.0203100000000003</c:v>
                </c:pt>
                <c:pt idx="10234">
                  <c:v>9.0234400000000008</c:v>
                </c:pt>
                <c:pt idx="10235">
                  <c:v>9.0343800000000005</c:v>
                </c:pt>
                <c:pt idx="10236">
                  <c:v>9.0250000000000004</c:v>
                </c:pt>
                <c:pt idx="10237">
                  <c:v>9.0359400000000001</c:v>
                </c:pt>
                <c:pt idx="10238">
                  <c:v>9.0265599999999999</c:v>
                </c:pt>
                <c:pt idx="10239">
                  <c:v>9.0359400000000001</c:v>
                </c:pt>
                <c:pt idx="10240">
                  <c:v>9.0265599999999999</c:v>
                </c:pt>
                <c:pt idx="10241">
                  <c:v>9.0203100000000003</c:v>
                </c:pt>
                <c:pt idx="10242">
                  <c:v>9.0234400000000008</c:v>
                </c:pt>
                <c:pt idx="10243">
                  <c:v>9.03125</c:v>
                </c:pt>
                <c:pt idx="10244">
                  <c:v>9.0218799999999995</c:v>
                </c:pt>
                <c:pt idx="10245">
                  <c:v>9.0234400000000008</c:v>
                </c:pt>
                <c:pt idx="10246">
                  <c:v>9.0203100000000003</c:v>
                </c:pt>
                <c:pt idx="10247">
                  <c:v>9.0234400000000008</c:v>
                </c:pt>
                <c:pt idx="10248">
                  <c:v>9.0171899999999994</c:v>
                </c:pt>
                <c:pt idx="10249">
                  <c:v>9.0124999999999993</c:v>
                </c:pt>
                <c:pt idx="10250">
                  <c:v>9.0203100000000003</c:v>
                </c:pt>
                <c:pt idx="10251">
                  <c:v>9.0203100000000003</c:v>
                </c:pt>
                <c:pt idx="10252">
                  <c:v>9.0296900000000004</c:v>
                </c:pt>
                <c:pt idx="10253">
                  <c:v>9.0187500000000007</c:v>
                </c:pt>
                <c:pt idx="10254">
                  <c:v>9.0203100000000003</c:v>
                </c:pt>
                <c:pt idx="10255">
                  <c:v>9.0140600000000006</c:v>
                </c:pt>
                <c:pt idx="10256">
                  <c:v>9.0203100000000003</c:v>
                </c:pt>
                <c:pt idx="10257">
                  <c:v>9.0265599999999999</c:v>
                </c:pt>
                <c:pt idx="10258">
                  <c:v>9.0234400000000008</c:v>
                </c:pt>
                <c:pt idx="10259">
                  <c:v>9.0265599999999999</c:v>
                </c:pt>
                <c:pt idx="10260">
                  <c:v>9.0140600000000006</c:v>
                </c:pt>
                <c:pt idx="10261">
                  <c:v>9.0062499999999996</c:v>
                </c:pt>
                <c:pt idx="10262">
                  <c:v>9.0078099999999992</c:v>
                </c:pt>
                <c:pt idx="10263">
                  <c:v>9.0109399999999997</c:v>
                </c:pt>
                <c:pt idx="10264">
                  <c:v>9.0203100000000003</c:v>
                </c:pt>
                <c:pt idx="10265">
                  <c:v>9.0218799999999995</c:v>
                </c:pt>
                <c:pt idx="10266">
                  <c:v>9.0218799999999995</c:v>
                </c:pt>
                <c:pt idx="10267">
                  <c:v>9.0187500000000007</c:v>
                </c:pt>
                <c:pt idx="10268">
                  <c:v>9.0156200000000002</c:v>
                </c:pt>
                <c:pt idx="10269">
                  <c:v>9.0124999999999993</c:v>
                </c:pt>
                <c:pt idx="10270">
                  <c:v>9.0124999999999993</c:v>
                </c:pt>
                <c:pt idx="10271">
                  <c:v>9.0156200000000002</c:v>
                </c:pt>
                <c:pt idx="10272">
                  <c:v>9.0171899999999994</c:v>
                </c:pt>
                <c:pt idx="10273">
                  <c:v>9.0140600000000006</c:v>
                </c:pt>
                <c:pt idx="10274">
                  <c:v>9.0140600000000006</c:v>
                </c:pt>
                <c:pt idx="10275">
                  <c:v>8.9953099999999999</c:v>
                </c:pt>
                <c:pt idx="10276">
                  <c:v>9.0078099999999992</c:v>
                </c:pt>
                <c:pt idx="10277">
                  <c:v>9.0171899999999994</c:v>
                </c:pt>
                <c:pt idx="10278">
                  <c:v>9</c:v>
                </c:pt>
                <c:pt idx="10279">
                  <c:v>9.0046900000000001</c:v>
                </c:pt>
                <c:pt idx="10280">
                  <c:v>9.0062499999999996</c:v>
                </c:pt>
                <c:pt idx="10281">
                  <c:v>8.9953099999999999</c:v>
                </c:pt>
                <c:pt idx="10282">
                  <c:v>8.9937500000000004</c:v>
                </c:pt>
                <c:pt idx="10283">
                  <c:v>8.9906299999999995</c:v>
                </c:pt>
                <c:pt idx="10284">
                  <c:v>8.9953099999999999</c:v>
                </c:pt>
                <c:pt idx="10285">
                  <c:v>8.9937500000000004</c:v>
                </c:pt>
                <c:pt idx="10286">
                  <c:v>9.0062499999999996</c:v>
                </c:pt>
                <c:pt idx="10287">
                  <c:v>9.0078099999999992</c:v>
                </c:pt>
                <c:pt idx="10288">
                  <c:v>8.9953099999999999</c:v>
                </c:pt>
                <c:pt idx="10289">
                  <c:v>9.0031300000000005</c:v>
                </c:pt>
                <c:pt idx="10290">
                  <c:v>8.9953099999999999</c:v>
                </c:pt>
                <c:pt idx="10291">
                  <c:v>8.9921900000000008</c:v>
                </c:pt>
                <c:pt idx="10292">
                  <c:v>8.9875000000000007</c:v>
                </c:pt>
                <c:pt idx="10293">
                  <c:v>8.9921900000000008</c:v>
                </c:pt>
                <c:pt idx="10294">
                  <c:v>8.9937500000000004</c:v>
                </c:pt>
                <c:pt idx="10295">
                  <c:v>8.9906299999999995</c:v>
                </c:pt>
                <c:pt idx="10296">
                  <c:v>9.0046900000000001</c:v>
                </c:pt>
                <c:pt idx="10297">
                  <c:v>9.0015599999999996</c:v>
                </c:pt>
                <c:pt idx="10298">
                  <c:v>8.9953099999999999</c:v>
                </c:pt>
                <c:pt idx="10299">
                  <c:v>9.0015599999999996</c:v>
                </c:pt>
                <c:pt idx="10300">
                  <c:v>9.0015599999999996</c:v>
                </c:pt>
                <c:pt idx="10301">
                  <c:v>8.9890600000000003</c:v>
                </c:pt>
                <c:pt idx="10302">
                  <c:v>8.9968699999999995</c:v>
                </c:pt>
                <c:pt idx="10303">
                  <c:v>8.9921900000000008</c:v>
                </c:pt>
                <c:pt idx="10304">
                  <c:v>8.9843799999999998</c:v>
                </c:pt>
                <c:pt idx="10305">
                  <c:v>9</c:v>
                </c:pt>
                <c:pt idx="10306">
                  <c:v>9.0046900000000001</c:v>
                </c:pt>
                <c:pt idx="10307">
                  <c:v>9</c:v>
                </c:pt>
                <c:pt idx="10308">
                  <c:v>8.9937500000000004</c:v>
                </c:pt>
                <c:pt idx="10309">
                  <c:v>9.0015599999999996</c:v>
                </c:pt>
                <c:pt idx="10310">
                  <c:v>8.9906299999999995</c:v>
                </c:pt>
                <c:pt idx="10311">
                  <c:v>8.9984400000000004</c:v>
                </c:pt>
                <c:pt idx="10312">
                  <c:v>8.9906299999999995</c:v>
                </c:pt>
                <c:pt idx="10313">
                  <c:v>8.9937500000000004</c:v>
                </c:pt>
                <c:pt idx="10314">
                  <c:v>8.9906299999999995</c:v>
                </c:pt>
                <c:pt idx="10315">
                  <c:v>9.0015599999999996</c:v>
                </c:pt>
                <c:pt idx="10316">
                  <c:v>8.9921900000000008</c:v>
                </c:pt>
                <c:pt idx="10317">
                  <c:v>9.0015599999999996</c:v>
                </c:pt>
                <c:pt idx="10318">
                  <c:v>8.9937500000000004</c:v>
                </c:pt>
                <c:pt idx="10319">
                  <c:v>8.9968699999999995</c:v>
                </c:pt>
                <c:pt idx="10320">
                  <c:v>8.9921900000000008</c:v>
                </c:pt>
                <c:pt idx="10321">
                  <c:v>8.9937500000000004</c:v>
                </c:pt>
                <c:pt idx="10322">
                  <c:v>8.9953099999999999</c:v>
                </c:pt>
                <c:pt idx="10323">
                  <c:v>8.9875000000000007</c:v>
                </c:pt>
                <c:pt idx="10324">
                  <c:v>8.9953099999999999</c:v>
                </c:pt>
                <c:pt idx="10325">
                  <c:v>8.9968699999999995</c:v>
                </c:pt>
                <c:pt idx="10326">
                  <c:v>8.9937500000000004</c:v>
                </c:pt>
                <c:pt idx="10327">
                  <c:v>8.9890600000000003</c:v>
                </c:pt>
                <c:pt idx="10328">
                  <c:v>8.9859399999999994</c:v>
                </c:pt>
                <c:pt idx="10329">
                  <c:v>8.9906299999999995</c:v>
                </c:pt>
                <c:pt idx="10330">
                  <c:v>8.9875000000000007</c:v>
                </c:pt>
                <c:pt idx="10331">
                  <c:v>8.9812499999999993</c:v>
                </c:pt>
                <c:pt idx="10332">
                  <c:v>8.9859399999999994</c:v>
                </c:pt>
                <c:pt idx="10333">
                  <c:v>8.9890600000000003</c:v>
                </c:pt>
                <c:pt idx="10334">
                  <c:v>8.9843799999999998</c:v>
                </c:pt>
                <c:pt idx="10335">
                  <c:v>8.9828100000000006</c:v>
                </c:pt>
                <c:pt idx="10336">
                  <c:v>8.9812499999999993</c:v>
                </c:pt>
                <c:pt idx="10337">
                  <c:v>8.9875000000000007</c:v>
                </c:pt>
                <c:pt idx="10338">
                  <c:v>8.9890600000000003</c:v>
                </c:pt>
                <c:pt idx="10339">
                  <c:v>8.9906299999999995</c:v>
                </c:pt>
                <c:pt idx="10340">
                  <c:v>8.9718800000000005</c:v>
                </c:pt>
                <c:pt idx="10341">
                  <c:v>8.9656199999999995</c:v>
                </c:pt>
                <c:pt idx="10342">
                  <c:v>8.9796899999999997</c:v>
                </c:pt>
                <c:pt idx="10343">
                  <c:v>8.9781300000000002</c:v>
                </c:pt>
                <c:pt idx="10344">
                  <c:v>8.9859399999999994</c:v>
                </c:pt>
                <c:pt idx="10345">
                  <c:v>8.9656199999999995</c:v>
                </c:pt>
                <c:pt idx="10346">
                  <c:v>8.9796899999999997</c:v>
                </c:pt>
                <c:pt idx="10347">
                  <c:v>8.9843799999999998</c:v>
                </c:pt>
                <c:pt idx="10348">
                  <c:v>8.9796899999999997</c:v>
                </c:pt>
                <c:pt idx="10349">
                  <c:v>8.9812499999999993</c:v>
                </c:pt>
                <c:pt idx="10350">
                  <c:v>8.9765599999999992</c:v>
                </c:pt>
                <c:pt idx="10351">
                  <c:v>8.9828100000000006</c:v>
                </c:pt>
                <c:pt idx="10352">
                  <c:v>8.9843799999999998</c:v>
                </c:pt>
                <c:pt idx="10353">
                  <c:v>8.9859399999999994</c:v>
                </c:pt>
                <c:pt idx="10354">
                  <c:v>8.9828100000000006</c:v>
                </c:pt>
                <c:pt idx="10355">
                  <c:v>8.9796899999999997</c:v>
                </c:pt>
                <c:pt idx="10356">
                  <c:v>8.9875000000000007</c:v>
                </c:pt>
                <c:pt idx="10357">
                  <c:v>8.9796899999999997</c:v>
                </c:pt>
                <c:pt idx="10358">
                  <c:v>8.9718800000000005</c:v>
                </c:pt>
                <c:pt idx="10359">
                  <c:v>8.9718800000000005</c:v>
                </c:pt>
                <c:pt idx="10360">
                  <c:v>8.9703099999999996</c:v>
                </c:pt>
                <c:pt idx="10361">
                  <c:v>8.9734400000000001</c:v>
                </c:pt>
                <c:pt idx="10362">
                  <c:v>8.9656199999999995</c:v>
                </c:pt>
                <c:pt idx="10363">
                  <c:v>8.9828100000000006</c:v>
                </c:pt>
                <c:pt idx="10364">
                  <c:v>8.9703099999999996</c:v>
                </c:pt>
                <c:pt idx="10365">
                  <c:v>8.9796899999999997</c:v>
                </c:pt>
                <c:pt idx="10366">
                  <c:v>8.9718800000000005</c:v>
                </c:pt>
                <c:pt idx="10367">
                  <c:v>8.9703099999999996</c:v>
                </c:pt>
                <c:pt idx="10368">
                  <c:v>8.96875</c:v>
                </c:pt>
                <c:pt idx="10369">
                  <c:v>8.9828100000000006</c:v>
                </c:pt>
                <c:pt idx="10370">
                  <c:v>8.9843799999999998</c:v>
                </c:pt>
                <c:pt idx="10371">
                  <c:v>8.9828100000000006</c:v>
                </c:pt>
                <c:pt idx="10372">
                  <c:v>8.9703099999999996</c:v>
                </c:pt>
                <c:pt idx="10373">
                  <c:v>8.9765599999999992</c:v>
                </c:pt>
                <c:pt idx="10374">
                  <c:v>8.9578100000000003</c:v>
                </c:pt>
                <c:pt idx="10375">
                  <c:v>8.9562500000000007</c:v>
                </c:pt>
                <c:pt idx="10376">
                  <c:v>8.9546899999999994</c:v>
                </c:pt>
                <c:pt idx="10377">
                  <c:v>8.9546899999999994</c:v>
                </c:pt>
                <c:pt idx="10378">
                  <c:v>8.9593799999999995</c:v>
                </c:pt>
                <c:pt idx="10379">
                  <c:v>8.9625000000000004</c:v>
                </c:pt>
                <c:pt idx="10380">
                  <c:v>8.96875</c:v>
                </c:pt>
                <c:pt idx="10381">
                  <c:v>8.9781300000000002</c:v>
                </c:pt>
                <c:pt idx="10382">
                  <c:v>8.9671900000000004</c:v>
                </c:pt>
                <c:pt idx="10383">
                  <c:v>8.9531200000000002</c:v>
                </c:pt>
                <c:pt idx="10384">
                  <c:v>8.9609400000000008</c:v>
                </c:pt>
                <c:pt idx="10385">
                  <c:v>8.9578100000000003</c:v>
                </c:pt>
                <c:pt idx="10386">
                  <c:v>8.9593799999999995</c:v>
                </c:pt>
                <c:pt idx="10387">
                  <c:v>8.9593799999999995</c:v>
                </c:pt>
                <c:pt idx="10388">
                  <c:v>8.9593799999999995</c:v>
                </c:pt>
                <c:pt idx="10389">
                  <c:v>8.9609400000000008</c:v>
                </c:pt>
                <c:pt idx="10390">
                  <c:v>8.9625000000000004</c:v>
                </c:pt>
                <c:pt idx="10391">
                  <c:v>8.9546899999999994</c:v>
                </c:pt>
                <c:pt idx="10392">
                  <c:v>8.9578100000000003</c:v>
                </c:pt>
                <c:pt idx="10393">
                  <c:v>8.9484399999999997</c:v>
                </c:pt>
                <c:pt idx="10394">
                  <c:v>8.9546899999999994</c:v>
                </c:pt>
                <c:pt idx="10395">
                  <c:v>8.9546899999999994</c:v>
                </c:pt>
                <c:pt idx="10396">
                  <c:v>8.9640599999999999</c:v>
                </c:pt>
                <c:pt idx="10397">
                  <c:v>8.9468800000000002</c:v>
                </c:pt>
                <c:pt idx="10398">
                  <c:v>8.9453099999999992</c:v>
                </c:pt>
                <c:pt idx="10399">
                  <c:v>8.9390599999999996</c:v>
                </c:pt>
                <c:pt idx="10400">
                  <c:v>8.9453099999999992</c:v>
                </c:pt>
                <c:pt idx="10401">
                  <c:v>8.9421900000000001</c:v>
                </c:pt>
                <c:pt idx="10402">
                  <c:v>8.9359400000000004</c:v>
                </c:pt>
                <c:pt idx="10403">
                  <c:v>8.9499999999999993</c:v>
                </c:pt>
                <c:pt idx="10404">
                  <c:v>8.9453099999999992</c:v>
                </c:pt>
                <c:pt idx="10405">
                  <c:v>8.9453099999999992</c:v>
                </c:pt>
                <c:pt idx="10406">
                  <c:v>8.9343699999999995</c:v>
                </c:pt>
                <c:pt idx="10407">
                  <c:v>8.9312500000000004</c:v>
                </c:pt>
                <c:pt idx="10408">
                  <c:v>8.9312500000000004</c:v>
                </c:pt>
                <c:pt idx="10409">
                  <c:v>8.9328099999999999</c:v>
                </c:pt>
                <c:pt idx="10410">
                  <c:v>8.9359400000000004</c:v>
                </c:pt>
                <c:pt idx="10411">
                  <c:v>8.9390599999999996</c:v>
                </c:pt>
                <c:pt idx="10412">
                  <c:v>8.9375</c:v>
                </c:pt>
                <c:pt idx="10413">
                  <c:v>8.9437499999999996</c:v>
                </c:pt>
                <c:pt idx="10414">
                  <c:v>8.9468800000000002</c:v>
                </c:pt>
                <c:pt idx="10415">
                  <c:v>8.9281299999999995</c:v>
                </c:pt>
                <c:pt idx="10416">
                  <c:v>8.9359400000000004</c:v>
                </c:pt>
                <c:pt idx="10417">
                  <c:v>8.9328099999999999</c:v>
                </c:pt>
                <c:pt idx="10418">
                  <c:v>8.9390599999999996</c:v>
                </c:pt>
                <c:pt idx="10419">
                  <c:v>8.9281299999999995</c:v>
                </c:pt>
                <c:pt idx="10420">
                  <c:v>8.9421900000000001</c:v>
                </c:pt>
                <c:pt idx="10421">
                  <c:v>8.9281299999999995</c:v>
                </c:pt>
                <c:pt idx="10422">
                  <c:v>8.9250000000000007</c:v>
                </c:pt>
                <c:pt idx="10423">
                  <c:v>8.9250000000000007</c:v>
                </c:pt>
                <c:pt idx="10424">
                  <c:v>8.9281299999999995</c:v>
                </c:pt>
                <c:pt idx="10425">
                  <c:v>8.9265600000000003</c:v>
                </c:pt>
                <c:pt idx="10426">
                  <c:v>8.9250000000000007</c:v>
                </c:pt>
                <c:pt idx="10427">
                  <c:v>8.9250000000000007</c:v>
                </c:pt>
                <c:pt idx="10428">
                  <c:v>8.9140599999999992</c:v>
                </c:pt>
                <c:pt idx="10429">
                  <c:v>8.9265600000000003</c:v>
                </c:pt>
                <c:pt idx="10430">
                  <c:v>8.9156300000000002</c:v>
                </c:pt>
                <c:pt idx="10431">
                  <c:v>8.9218799999999998</c:v>
                </c:pt>
                <c:pt idx="10432">
                  <c:v>8.9250000000000007</c:v>
                </c:pt>
                <c:pt idx="10433">
                  <c:v>8.9203100000000006</c:v>
                </c:pt>
                <c:pt idx="10434">
                  <c:v>8.9140599999999992</c:v>
                </c:pt>
                <c:pt idx="10435">
                  <c:v>8.9250000000000007</c:v>
                </c:pt>
                <c:pt idx="10436">
                  <c:v>8.9171899999999997</c:v>
                </c:pt>
                <c:pt idx="10437">
                  <c:v>8.9078099999999996</c:v>
                </c:pt>
                <c:pt idx="10438">
                  <c:v>8.9156300000000002</c:v>
                </c:pt>
                <c:pt idx="10439">
                  <c:v>8.9124999999999996</c:v>
                </c:pt>
                <c:pt idx="10440">
                  <c:v>8.9156300000000002</c:v>
                </c:pt>
                <c:pt idx="10441">
                  <c:v>8.8968799999999995</c:v>
                </c:pt>
                <c:pt idx="10442">
                  <c:v>8.8984400000000008</c:v>
                </c:pt>
                <c:pt idx="10443">
                  <c:v>8.90625</c:v>
                </c:pt>
                <c:pt idx="10444">
                  <c:v>8.9124999999999996</c:v>
                </c:pt>
                <c:pt idx="10445">
                  <c:v>8.9140599999999992</c:v>
                </c:pt>
                <c:pt idx="10446">
                  <c:v>8.9187499999999993</c:v>
                </c:pt>
                <c:pt idx="10447">
                  <c:v>8.9093800000000005</c:v>
                </c:pt>
                <c:pt idx="10448">
                  <c:v>8.9</c:v>
                </c:pt>
                <c:pt idx="10449">
                  <c:v>8.9124999999999996</c:v>
                </c:pt>
                <c:pt idx="10450">
                  <c:v>8.9109400000000001</c:v>
                </c:pt>
                <c:pt idx="10451">
                  <c:v>8.9078099999999996</c:v>
                </c:pt>
                <c:pt idx="10452">
                  <c:v>8.90625</c:v>
                </c:pt>
                <c:pt idx="10453">
                  <c:v>8.90625</c:v>
                </c:pt>
                <c:pt idx="10454">
                  <c:v>8.9078099999999996</c:v>
                </c:pt>
                <c:pt idx="10455">
                  <c:v>8.9</c:v>
                </c:pt>
                <c:pt idx="10456">
                  <c:v>8.8859399999999997</c:v>
                </c:pt>
                <c:pt idx="10457">
                  <c:v>8.9</c:v>
                </c:pt>
                <c:pt idx="10458">
                  <c:v>8.8984400000000008</c:v>
                </c:pt>
                <c:pt idx="10459">
                  <c:v>8.8984400000000008</c:v>
                </c:pt>
                <c:pt idx="10460">
                  <c:v>8.8890600000000006</c:v>
                </c:pt>
                <c:pt idx="10461">
                  <c:v>8.9031199999999995</c:v>
                </c:pt>
                <c:pt idx="10462">
                  <c:v>8.8953100000000003</c:v>
                </c:pt>
                <c:pt idx="10463">
                  <c:v>8.8906200000000002</c:v>
                </c:pt>
                <c:pt idx="10464">
                  <c:v>8.9015599999999999</c:v>
                </c:pt>
                <c:pt idx="10465">
                  <c:v>8.9234399999999994</c:v>
                </c:pt>
                <c:pt idx="10466">
                  <c:v>8.8984400000000008</c:v>
                </c:pt>
                <c:pt idx="10467">
                  <c:v>8.8906200000000002</c:v>
                </c:pt>
                <c:pt idx="10468">
                  <c:v>8.9078099999999996</c:v>
                </c:pt>
                <c:pt idx="10469">
                  <c:v>8.9015599999999999</c:v>
                </c:pt>
                <c:pt idx="10470">
                  <c:v>8.9015599999999999</c:v>
                </c:pt>
                <c:pt idx="10471">
                  <c:v>8.90625</c:v>
                </c:pt>
                <c:pt idx="10472">
                  <c:v>8.9093800000000005</c:v>
                </c:pt>
                <c:pt idx="10473">
                  <c:v>8.9031199999999995</c:v>
                </c:pt>
                <c:pt idx="10474">
                  <c:v>8.90625</c:v>
                </c:pt>
                <c:pt idx="10475">
                  <c:v>8.8953100000000003</c:v>
                </c:pt>
                <c:pt idx="10476">
                  <c:v>8.8984400000000008</c:v>
                </c:pt>
                <c:pt idx="10477">
                  <c:v>8.9</c:v>
                </c:pt>
                <c:pt idx="10478">
                  <c:v>8.90625</c:v>
                </c:pt>
                <c:pt idx="10479">
                  <c:v>8.8953100000000003</c:v>
                </c:pt>
                <c:pt idx="10480">
                  <c:v>8.8968799999999995</c:v>
                </c:pt>
                <c:pt idx="10481">
                  <c:v>8.8968799999999995</c:v>
                </c:pt>
                <c:pt idx="10482">
                  <c:v>8.8921899999999994</c:v>
                </c:pt>
                <c:pt idx="10483">
                  <c:v>8.8890600000000006</c:v>
                </c:pt>
                <c:pt idx="10484">
                  <c:v>8.8921899999999994</c:v>
                </c:pt>
                <c:pt idx="10485">
                  <c:v>8.8859399999999997</c:v>
                </c:pt>
                <c:pt idx="10486">
                  <c:v>8.8921899999999994</c:v>
                </c:pt>
                <c:pt idx="10487">
                  <c:v>8.8937500000000007</c:v>
                </c:pt>
                <c:pt idx="10488">
                  <c:v>8.8937500000000007</c:v>
                </c:pt>
                <c:pt idx="10489">
                  <c:v>8.8874999999999993</c:v>
                </c:pt>
                <c:pt idx="10490">
                  <c:v>8.8781300000000005</c:v>
                </c:pt>
                <c:pt idx="10491">
                  <c:v>8.8874999999999993</c:v>
                </c:pt>
                <c:pt idx="10492">
                  <c:v>8.8921899999999994</c:v>
                </c:pt>
                <c:pt idx="10493">
                  <c:v>8.8984400000000008</c:v>
                </c:pt>
                <c:pt idx="10494">
                  <c:v>8.8953100000000003</c:v>
                </c:pt>
                <c:pt idx="10495">
                  <c:v>8.8921899999999994</c:v>
                </c:pt>
                <c:pt idx="10496">
                  <c:v>8.9</c:v>
                </c:pt>
                <c:pt idx="10497">
                  <c:v>8.8906200000000002</c:v>
                </c:pt>
                <c:pt idx="10498">
                  <c:v>8.8968799999999995</c:v>
                </c:pt>
                <c:pt idx="10499">
                  <c:v>8.9</c:v>
                </c:pt>
                <c:pt idx="10500">
                  <c:v>8.8968799999999995</c:v>
                </c:pt>
                <c:pt idx="10501">
                  <c:v>8.8890600000000006</c:v>
                </c:pt>
                <c:pt idx="10502">
                  <c:v>8.8734400000000004</c:v>
                </c:pt>
                <c:pt idx="10503">
                  <c:v>8.8812499999999996</c:v>
                </c:pt>
                <c:pt idx="10504">
                  <c:v>8.8843800000000002</c:v>
                </c:pt>
                <c:pt idx="10505">
                  <c:v>8.8890600000000006</c:v>
                </c:pt>
                <c:pt idx="10506">
                  <c:v>8.8781300000000005</c:v>
                </c:pt>
                <c:pt idx="10507">
                  <c:v>8.8812499999999996</c:v>
                </c:pt>
                <c:pt idx="10508">
                  <c:v>8.8812499999999996</c:v>
                </c:pt>
                <c:pt idx="10509">
                  <c:v>8.8828099999999992</c:v>
                </c:pt>
                <c:pt idx="10510">
                  <c:v>8.8906200000000002</c:v>
                </c:pt>
                <c:pt idx="10511">
                  <c:v>8.8906200000000002</c:v>
                </c:pt>
                <c:pt idx="10512">
                  <c:v>8.8859399999999997</c:v>
                </c:pt>
                <c:pt idx="10513">
                  <c:v>8.8812499999999996</c:v>
                </c:pt>
                <c:pt idx="10514">
                  <c:v>8.8765599999999996</c:v>
                </c:pt>
                <c:pt idx="10515">
                  <c:v>8.8796900000000001</c:v>
                </c:pt>
                <c:pt idx="10516">
                  <c:v>8.8812499999999996</c:v>
                </c:pt>
                <c:pt idx="10517">
                  <c:v>8.8812499999999996</c:v>
                </c:pt>
                <c:pt idx="10518">
                  <c:v>8.8718699999999995</c:v>
                </c:pt>
                <c:pt idx="10519">
                  <c:v>8.8562499999999993</c:v>
                </c:pt>
                <c:pt idx="10520">
                  <c:v>8.8640600000000003</c:v>
                </c:pt>
                <c:pt idx="10521">
                  <c:v>8.8640600000000003</c:v>
                </c:pt>
                <c:pt idx="10522">
                  <c:v>8.8656299999999995</c:v>
                </c:pt>
                <c:pt idx="10523">
                  <c:v>8.8640600000000003</c:v>
                </c:pt>
                <c:pt idx="10524">
                  <c:v>8.8843800000000002</c:v>
                </c:pt>
                <c:pt idx="10525">
                  <c:v>8.875</c:v>
                </c:pt>
                <c:pt idx="10526">
                  <c:v>8.8718699999999995</c:v>
                </c:pt>
                <c:pt idx="10527">
                  <c:v>8.875</c:v>
                </c:pt>
                <c:pt idx="10528">
                  <c:v>8.875</c:v>
                </c:pt>
                <c:pt idx="10529">
                  <c:v>8.8828099999999992</c:v>
                </c:pt>
                <c:pt idx="10530">
                  <c:v>8.8796900000000001</c:v>
                </c:pt>
                <c:pt idx="10531">
                  <c:v>8.8671900000000008</c:v>
                </c:pt>
                <c:pt idx="10532">
                  <c:v>8.875</c:v>
                </c:pt>
                <c:pt idx="10533">
                  <c:v>8.875</c:v>
                </c:pt>
                <c:pt idx="10534">
                  <c:v>8.875</c:v>
                </c:pt>
                <c:pt idx="10535">
                  <c:v>8.8671900000000008</c:v>
                </c:pt>
                <c:pt idx="10536">
                  <c:v>8.8578100000000006</c:v>
                </c:pt>
                <c:pt idx="10537">
                  <c:v>8.8562499999999993</c:v>
                </c:pt>
                <c:pt idx="10538">
                  <c:v>8.8687500000000004</c:v>
                </c:pt>
                <c:pt idx="10539">
                  <c:v>8.8796900000000001</c:v>
                </c:pt>
                <c:pt idx="10540">
                  <c:v>8.8812499999999996</c:v>
                </c:pt>
                <c:pt idx="10541">
                  <c:v>8.875</c:v>
                </c:pt>
                <c:pt idx="10542">
                  <c:v>8.8656299999999995</c:v>
                </c:pt>
                <c:pt idx="10543">
                  <c:v>8.8687500000000004</c:v>
                </c:pt>
                <c:pt idx="10544">
                  <c:v>8.8593799999999998</c:v>
                </c:pt>
                <c:pt idx="10545">
                  <c:v>8.8640600000000003</c:v>
                </c:pt>
                <c:pt idx="10546">
                  <c:v>8.85</c:v>
                </c:pt>
                <c:pt idx="10547">
                  <c:v>8.8640600000000003</c:v>
                </c:pt>
                <c:pt idx="10548">
                  <c:v>8.8640600000000003</c:v>
                </c:pt>
                <c:pt idx="10549">
                  <c:v>8.8593799999999998</c:v>
                </c:pt>
                <c:pt idx="10550">
                  <c:v>8.8546899999999997</c:v>
                </c:pt>
                <c:pt idx="10551">
                  <c:v>8.8562499999999993</c:v>
                </c:pt>
                <c:pt idx="10552">
                  <c:v>8.8468800000000005</c:v>
                </c:pt>
                <c:pt idx="10553">
                  <c:v>8.8609399999999994</c:v>
                </c:pt>
                <c:pt idx="10554">
                  <c:v>8.8640600000000003</c:v>
                </c:pt>
                <c:pt idx="10555">
                  <c:v>8.8593799999999998</c:v>
                </c:pt>
                <c:pt idx="10556">
                  <c:v>8.8562499999999993</c:v>
                </c:pt>
                <c:pt idx="10557">
                  <c:v>8.8625000000000007</c:v>
                </c:pt>
                <c:pt idx="10558">
                  <c:v>8.8546899999999997</c:v>
                </c:pt>
                <c:pt idx="10559">
                  <c:v>8.8515599999999992</c:v>
                </c:pt>
                <c:pt idx="10560">
                  <c:v>8.8562499999999993</c:v>
                </c:pt>
                <c:pt idx="10561">
                  <c:v>8.8546899999999997</c:v>
                </c:pt>
                <c:pt idx="10562">
                  <c:v>8.8562499999999993</c:v>
                </c:pt>
                <c:pt idx="10563">
                  <c:v>8.8562499999999993</c:v>
                </c:pt>
                <c:pt idx="10564">
                  <c:v>8.8421900000000004</c:v>
                </c:pt>
                <c:pt idx="10565">
                  <c:v>8.8531300000000002</c:v>
                </c:pt>
                <c:pt idx="10566">
                  <c:v>8.8484400000000001</c:v>
                </c:pt>
                <c:pt idx="10567">
                  <c:v>8.8625000000000007</c:v>
                </c:pt>
                <c:pt idx="10568">
                  <c:v>8.8593799999999998</c:v>
                </c:pt>
                <c:pt idx="10569">
                  <c:v>8.8578100000000006</c:v>
                </c:pt>
                <c:pt idx="10570">
                  <c:v>8.8421900000000004</c:v>
                </c:pt>
                <c:pt idx="10571">
                  <c:v>8.84375</c:v>
                </c:pt>
                <c:pt idx="10572">
                  <c:v>8.84375</c:v>
                </c:pt>
                <c:pt idx="10573">
                  <c:v>8.8421900000000004</c:v>
                </c:pt>
                <c:pt idx="10574">
                  <c:v>8.84375</c:v>
                </c:pt>
                <c:pt idx="10575">
                  <c:v>8.8375000000000004</c:v>
                </c:pt>
                <c:pt idx="10576">
                  <c:v>8.8468800000000005</c:v>
                </c:pt>
                <c:pt idx="10577">
                  <c:v>8.84375</c:v>
                </c:pt>
                <c:pt idx="10578">
                  <c:v>8.8390599999999999</c:v>
                </c:pt>
                <c:pt idx="10579">
                  <c:v>8.8265600000000006</c:v>
                </c:pt>
                <c:pt idx="10580">
                  <c:v>8.8312500000000007</c:v>
                </c:pt>
                <c:pt idx="10581">
                  <c:v>8.8281200000000002</c:v>
                </c:pt>
                <c:pt idx="10582">
                  <c:v>8.8171900000000001</c:v>
                </c:pt>
                <c:pt idx="10583">
                  <c:v>8.8312500000000007</c:v>
                </c:pt>
                <c:pt idx="10584">
                  <c:v>8.8249999999999993</c:v>
                </c:pt>
                <c:pt idx="10585">
                  <c:v>8.8265600000000006</c:v>
                </c:pt>
                <c:pt idx="10586">
                  <c:v>8.8281200000000002</c:v>
                </c:pt>
                <c:pt idx="10587">
                  <c:v>8.8390599999999999</c:v>
                </c:pt>
                <c:pt idx="10588">
                  <c:v>8.8343799999999995</c:v>
                </c:pt>
                <c:pt idx="10589">
                  <c:v>8.8343799999999995</c:v>
                </c:pt>
                <c:pt idx="10590">
                  <c:v>8.8375000000000004</c:v>
                </c:pt>
                <c:pt idx="10591">
                  <c:v>8.8281200000000002</c:v>
                </c:pt>
                <c:pt idx="10592">
                  <c:v>8.8125</c:v>
                </c:pt>
                <c:pt idx="10593">
                  <c:v>8.8093699999999995</c:v>
                </c:pt>
                <c:pt idx="10594">
                  <c:v>8.8140599999999996</c:v>
                </c:pt>
                <c:pt idx="10595">
                  <c:v>8.8109400000000004</c:v>
                </c:pt>
                <c:pt idx="10596">
                  <c:v>8.8234399999999997</c:v>
                </c:pt>
                <c:pt idx="10597">
                  <c:v>8.8171900000000001</c:v>
                </c:pt>
                <c:pt idx="10598">
                  <c:v>8.7953100000000006</c:v>
                </c:pt>
                <c:pt idx="10599">
                  <c:v>8.8109400000000004</c:v>
                </c:pt>
                <c:pt idx="10600">
                  <c:v>8.7968799999999998</c:v>
                </c:pt>
                <c:pt idx="10601">
                  <c:v>8.8156300000000005</c:v>
                </c:pt>
                <c:pt idx="10602">
                  <c:v>8.8062500000000004</c:v>
                </c:pt>
                <c:pt idx="10603">
                  <c:v>8.8015600000000003</c:v>
                </c:pt>
                <c:pt idx="10604">
                  <c:v>8.8015600000000003</c:v>
                </c:pt>
                <c:pt idx="10605">
                  <c:v>8.8093699999999995</c:v>
                </c:pt>
                <c:pt idx="10606">
                  <c:v>8.8109400000000004</c:v>
                </c:pt>
                <c:pt idx="10607">
                  <c:v>8.8187499999999996</c:v>
                </c:pt>
                <c:pt idx="10608">
                  <c:v>8.8078099999999999</c:v>
                </c:pt>
                <c:pt idx="10609">
                  <c:v>8.8046900000000008</c:v>
                </c:pt>
                <c:pt idx="10610">
                  <c:v>8.8031299999999995</c:v>
                </c:pt>
                <c:pt idx="10611">
                  <c:v>8.8046900000000008</c:v>
                </c:pt>
                <c:pt idx="10612">
                  <c:v>8.8046900000000008</c:v>
                </c:pt>
                <c:pt idx="10613">
                  <c:v>8.8109400000000004</c:v>
                </c:pt>
                <c:pt idx="10614">
                  <c:v>8.7984399999999994</c:v>
                </c:pt>
                <c:pt idx="10615">
                  <c:v>8.7968799999999998</c:v>
                </c:pt>
                <c:pt idx="10616">
                  <c:v>8.7937499999999993</c:v>
                </c:pt>
                <c:pt idx="10617">
                  <c:v>8.8078099999999999</c:v>
                </c:pt>
                <c:pt idx="10618">
                  <c:v>8.7921899999999997</c:v>
                </c:pt>
                <c:pt idx="10619">
                  <c:v>8.7968799999999998</c:v>
                </c:pt>
                <c:pt idx="10620">
                  <c:v>8.7890599999999992</c:v>
                </c:pt>
                <c:pt idx="10621">
                  <c:v>8.7859400000000001</c:v>
                </c:pt>
                <c:pt idx="10622">
                  <c:v>8.8015600000000003</c:v>
                </c:pt>
                <c:pt idx="10623">
                  <c:v>8.7843800000000005</c:v>
                </c:pt>
                <c:pt idx="10624">
                  <c:v>8.8062500000000004</c:v>
                </c:pt>
                <c:pt idx="10625">
                  <c:v>8.8031299999999995</c:v>
                </c:pt>
                <c:pt idx="10626">
                  <c:v>8.8046900000000008</c:v>
                </c:pt>
                <c:pt idx="10627">
                  <c:v>8.7968799999999998</c:v>
                </c:pt>
                <c:pt idx="10628">
                  <c:v>8.7890599999999992</c:v>
                </c:pt>
                <c:pt idx="10629">
                  <c:v>8.8015600000000003</c:v>
                </c:pt>
                <c:pt idx="10630">
                  <c:v>8.8078099999999999</c:v>
                </c:pt>
                <c:pt idx="10631">
                  <c:v>8.8140599999999996</c:v>
                </c:pt>
                <c:pt idx="10632">
                  <c:v>8.7953100000000006</c:v>
                </c:pt>
                <c:pt idx="10633">
                  <c:v>8.7906300000000002</c:v>
                </c:pt>
                <c:pt idx="10634">
                  <c:v>8.8062500000000004</c:v>
                </c:pt>
                <c:pt idx="10635">
                  <c:v>8.7937499999999993</c:v>
                </c:pt>
                <c:pt idx="10636">
                  <c:v>8.7921899999999997</c:v>
                </c:pt>
                <c:pt idx="10637">
                  <c:v>8.8093699999999995</c:v>
                </c:pt>
                <c:pt idx="10638">
                  <c:v>8.7874999999999996</c:v>
                </c:pt>
                <c:pt idx="10639">
                  <c:v>8.8062500000000004</c:v>
                </c:pt>
                <c:pt idx="10640">
                  <c:v>8.8015600000000003</c:v>
                </c:pt>
                <c:pt idx="10641">
                  <c:v>8.7937499999999993</c:v>
                </c:pt>
                <c:pt idx="10642">
                  <c:v>8.8046900000000008</c:v>
                </c:pt>
                <c:pt idx="10643">
                  <c:v>8.7921899999999997</c:v>
                </c:pt>
                <c:pt idx="10644">
                  <c:v>8.7874999999999996</c:v>
                </c:pt>
                <c:pt idx="10645">
                  <c:v>8.7984399999999994</c:v>
                </c:pt>
                <c:pt idx="10646">
                  <c:v>8.8031299999999995</c:v>
                </c:pt>
                <c:pt idx="10647">
                  <c:v>8.7953100000000006</c:v>
                </c:pt>
                <c:pt idx="10648">
                  <c:v>8.8062500000000004</c:v>
                </c:pt>
                <c:pt idx="10649">
                  <c:v>8.8031299999999995</c:v>
                </c:pt>
                <c:pt idx="10650">
                  <c:v>8.7968799999999998</c:v>
                </c:pt>
                <c:pt idx="10651">
                  <c:v>8.7984399999999994</c:v>
                </c:pt>
                <c:pt idx="10652">
                  <c:v>8.8093699999999995</c:v>
                </c:pt>
                <c:pt idx="10653">
                  <c:v>8.8015600000000003</c:v>
                </c:pt>
                <c:pt idx="10654">
                  <c:v>8.7968799999999998</c:v>
                </c:pt>
                <c:pt idx="10655">
                  <c:v>8.7937499999999993</c:v>
                </c:pt>
                <c:pt idx="10656">
                  <c:v>8.8015600000000003</c:v>
                </c:pt>
                <c:pt idx="10657">
                  <c:v>8.7968799999999998</c:v>
                </c:pt>
                <c:pt idx="10658">
                  <c:v>8.8093699999999995</c:v>
                </c:pt>
                <c:pt idx="10659">
                  <c:v>8.7906300000000002</c:v>
                </c:pt>
                <c:pt idx="10660">
                  <c:v>8.8031299999999995</c:v>
                </c:pt>
                <c:pt idx="10661">
                  <c:v>8.8062500000000004</c:v>
                </c:pt>
                <c:pt idx="10662">
                  <c:v>8.7890599999999992</c:v>
                </c:pt>
                <c:pt idx="10663">
                  <c:v>8.7921899999999997</c:v>
                </c:pt>
                <c:pt idx="10664">
                  <c:v>8.7890599999999992</c:v>
                </c:pt>
                <c:pt idx="10665">
                  <c:v>8.7781199999999995</c:v>
                </c:pt>
                <c:pt idx="10666">
                  <c:v>8.7937499999999993</c:v>
                </c:pt>
                <c:pt idx="10667">
                  <c:v>8.7874999999999996</c:v>
                </c:pt>
                <c:pt idx="10668">
                  <c:v>8.7890599999999992</c:v>
                </c:pt>
                <c:pt idx="10669">
                  <c:v>8.7796900000000004</c:v>
                </c:pt>
                <c:pt idx="10670">
                  <c:v>8.7984399999999994</c:v>
                </c:pt>
                <c:pt idx="10671">
                  <c:v>8.7921899999999997</c:v>
                </c:pt>
                <c:pt idx="10672">
                  <c:v>8.7859400000000001</c:v>
                </c:pt>
                <c:pt idx="10673">
                  <c:v>8.7906300000000002</c:v>
                </c:pt>
                <c:pt idx="10674">
                  <c:v>8.7874999999999996</c:v>
                </c:pt>
                <c:pt idx="10675">
                  <c:v>8.7906300000000002</c:v>
                </c:pt>
                <c:pt idx="10676">
                  <c:v>8.7859400000000001</c:v>
                </c:pt>
                <c:pt idx="10677">
                  <c:v>8.7765599999999999</c:v>
                </c:pt>
                <c:pt idx="10678">
                  <c:v>8.7890599999999992</c:v>
                </c:pt>
                <c:pt idx="10679">
                  <c:v>8.78125</c:v>
                </c:pt>
                <c:pt idx="10680">
                  <c:v>8.7843800000000005</c:v>
                </c:pt>
                <c:pt idx="10681">
                  <c:v>8.7859400000000001</c:v>
                </c:pt>
                <c:pt idx="10682">
                  <c:v>8.7968799999999998</c:v>
                </c:pt>
                <c:pt idx="10683">
                  <c:v>8.7796900000000004</c:v>
                </c:pt>
                <c:pt idx="10684">
                  <c:v>8.7874999999999996</c:v>
                </c:pt>
                <c:pt idx="10685">
                  <c:v>8.78125</c:v>
                </c:pt>
                <c:pt idx="10686">
                  <c:v>8.7828099999999996</c:v>
                </c:pt>
                <c:pt idx="10687">
                  <c:v>8.7750000000000004</c:v>
                </c:pt>
                <c:pt idx="10688">
                  <c:v>8.7843800000000005</c:v>
                </c:pt>
                <c:pt idx="10689">
                  <c:v>8.7765599999999999</c:v>
                </c:pt>
                <c:pt idx="10690">
                  <c:v>8.7874999999999996</c:v>
                </c:pt>
                <c:pt idx="10691">
                  <c:v>8.7750000000000004</c:v>
                </c:pt>
                <c:pt idx="10692">
                  <c:v>8.7734400000000008</c:v>
                </c:pt>
                <c:pt idx="10693">
                  <c:v>8.7624999999999993</c:v>
                </c:pt>
                <c:pt idx="10694">
                  <c:v>8.7718799999999995</c:v>
                </c:pt>
                <c:pt idx="10695">
                  <c:v>8.7734400000000008</c:v>
                </c:pt>
                <c:pt idx="10696">
                  <c:v>8.7874999999999996</c:v>
                </c:pt>
                <c:pt idx="10697">
                  <c:v>8.78125</c:v>
                </c:pt>
                <c:pt idx="10698">
                  <c:v>8.7734400000000008</c:v>
                </c:pt>
                <c:pt idx="10699">
                  <c:v>8.7750000000000004</c:v>
                </c:pt>
                <c:pt idx="10700">
                  <c:v>8.7640600000000006</c:v>
                </c:pt>
                <c:pt idx="10701">
                  <c:v>8.7687500000000007</c:v>
                </c:pt>
                <c:pt idx="10702">
                  <c:v>8.7734400000000008</c:v>
                </c:pt>
                <c:pt idx="10703">
                  <c:v>8.7687500000000007</c:v>
                </c:pt>
                <c:pt idx="10704">
                  <c:v>8.7546900000000001</c:v>
                </c:pt>
                <c:pt idx="10705">
                  <c:v>8.7734400000000008</c:v>
                </c:pt>
                <c:pt idx="10706">
                  <c:v>8.7718799999999995</c:v>
                </c:pt>
                <c:pt idx="10707">
                  <c:v>8.7578099999999992</c:v>
                </c:pt>
                <c:pt idx="10708">
                  <c:v>8.7703100000000003</c:v>
                </c:pt>
                <c:pt idx="10709">
                  <c:v>8.7671899999999994</c:v>
                </c:pt>
                <c:pt idx="10710">
                  <c:v>8.7640600000000006</c:v>
                </c:pt>
                <c:pt idx="10711">
                  <c:v>8.7640600000000006</c:v>
                </c:pt>
                <c:pt idx="10712">
                  <c:v>8.7671899999999994</c:v>
                </c:pt>
                <c:pt idx="10713">
                  <c:v>8.7515599999999996</c:v>
                </c:pt>
                <c:pt idx="10714">
                  <c:v>8.7562499999999996</c:v>
                </c:pt>
                <c:pt idx="10715">
                  <c:v>8.7578099999999992</c:v>
                </c:pt>
                <c:pt idx="10716">
                  <c:v>8.7515599999999996</c:v>
                </c:pt>
                <c:pt idx="10717">
                  <c:v>8.7640600000000006</c:v>
                </c:pt>
                <c:pt idx="10718">
                  <c:v>8.7593800000000002</c:v>
                </c:pt>
                <c:pt idx="10719">
                  <c:v>8.7609399999999997</c:v>
                </c:pt>
                <c:pt idx="10720">
                  <c:v>8.7578099999999992</c:v>
                </c:pt>
                <c:pt idx="10721">
                  <c:v>8.75</c:v>
                </c:pt>
                <c:pt idx="10722">
                  <c:v>8.7593800000000002</c:v>
                </c:pt>
                <c:pt idx="10723">
                  <c:v>8.7750000000000004</c:v>
                </c:pt>
                <c:pt idx="10724">
                  <c:v>8.7624999999999993</c:v>
                </c:pt>
                <c:pt idx="10725">
                  <c:v>8.7671899999999994</c:v>
                </c:pt>
                <c:pt idx="10726">
                  <c:v>8.7593800000000002</c:v>
                </c:pt>
                <c:pt idx="10727">
                  <c:v>8.7624999999999993</c:v>
                </c:pt>
                <c:pt idx="10728">
                  <c:v>8.7578099999999992</c:v>
                </c:pt>
                <c:pt idx="10729">
                  <c:v>8.7624999999999993</c:v>
                </c:pt>
                <c:pt idx="10730">
                  <c:v>8.7562499999999996</c:v>
                </c:pt>
                <c:pt idx="10731">
                  <c:v>8.7624999999999993</c:v>
                </c:pt>
                <c:pt idx="10732">
                  <c:v>8.7515599999999996</c:v>
                </c:pt>
                <c:pt idx="10733">
                  <c:v>8.75</c:v>
                </c:pt>
                <c:pt idx="10734">
                  <c:v>8.7453099999999999</c:v>
                </c:pt>
                <c:pt idx="10735">
                  <c:v>8.7421900000000008</c:v>
                </c:pt>
                <c:pt idx="10736">
                  <c:v>8.7484400000000004</c:v>
                </c:pt>
                <c:pt idx="10737">
                  <c:v>8.7531300000000005</c:v>
                </c:pt>
                <c:pt idx="10738">
                  <c:v>8.75</c:v>
                </c:pt>
                <c:pt idx="10739">
                  <c:v>8.7484400000000004</c:v>
                </c:pt>
                <c:pt idx="10740">
                  <c:v>8.7453099999999999</c:v>
                </c:pt>
                <c:pt idx="10741">
                  <c:v>8.7406299999999995</c:v>
                </c:pt>
                <c:pt idx="10742">
                  <c:v>8.75</c:v>
                </c:pt>
                <c:pt idx="10743">
                  <c:v>8.7453099999999999</c:v>
                </c:pt>
                <c:pt idx="10744">
                  <c:v>8.7375000000000007</c:v>
                </c:pt>
                <c:pt idx="10745">
                  <c:v>8.7406299999999995</c:v>
                </c:pt>
                <c:pt idx="10746">
                  <c:v>8.7218800000000005</c:v>
                </c:pt>
                <c:pt idx="10747">
                  <c:v>8.7140599999999999</c:v>
                </c:pt>
                <c:pt idx="10748">
                  <c:v>8.71875</c:v>
                </c:pt>
                <c:pt idx="10749">
                  <c:v>8.7359399999999994</c:v>
                </c:pt>
                <c:pt idx="10750">
                  <c:v>8.7265599999999992</c:v>
                </c:pt>
                <c:pt idx="10751">
                  <c:v>8.7281300000000002</c:v>
                </c:pt>
                <c:pt idx="10752">
                  <c:v>8.7375000000000007</c:v>
                </c:pt>
                <c:pt idx="10753">
                  <c:v>8.7421900000000008</c:v>
                </c:pt>
                <c:pt idx="10754">
                  <c:v>8.7375000000000007</c:v>
                </c:pt>
                <c:pt idx="10755">
                  <c:v>8.7249999999999996</c:v>
                </c:pt>
                <c:pt idx="10756">
                  <c:v>8.7265599999999992</c:v>
                </c:pt>
                <c:pt idx="10757">
                  <c:v>8.7249999999999996</c:v>
                </c:pt>
                <c:pt idx="10758">
                  <c:v>8.7296899999999997</c:v>
                </c:pt>
                <c:pt idx="10759">
                  <c:v>8.7218800000000005</c:v>
                </c:pt>
                <c:pt idx="10760">
                  <c:v>8.7109400000000008</c:v>
                </c:pt>
                <c:pt idx="10761">
                  <c:v>8.7171900000000004</c:v>
                </c:pt>
                <c:pt idx="10762">
                  <c:v>8.7234400000000001</c:v>
                </c:pt>
                <c:pt idx="10763">
                  <c:v>8.7249999999999996</c:v>
                </c:pt>
                <c:pt idx="10764">
                  <c:v>8.7249999999999996</c:v>
                </c:pt>
                <c:pt idx="10765">
                  <c:v>8.7296899999999997</c:v>
                </c:pt>
                <c:pt idx="10766">
                  <c:v>8.7093799999999995</c:v>
                </c:pt>
                <c:pt idx="10767">
                  <c:v>8.7125000000000004</c:v>
                </c:pt>
                <c:pt idx="10768">
                  <c:v>8.7296899999999997</c:v>
                </c:pt>
                <c:pt idx="10769">
                  <c:v>8.7249999999999996</c:v>
                </c:pt>
                <c:pt idx="10770">
                  <c:v>8.7156199999999995</c:v>
                </c:pt>
                <c:pt idx="10771">
                  <c:v>8.7203099999999996</c:v>
                </c:pt>
                <c:pt idx="10772">
                  <c:v>8.7125000000000004</c:v>
                </c:pt>
                <c:pt idx="10773">
                  <c:v>8.7140599999999999</c:v>
                </c:pt>
                <c:pt idx="10774">
                  <c:v>8.7171900000000004</c:v>
                </c:pt>
                <c:pt idx="10775">
                  <c:v>8.7062500000000007</c:v>
                </c:pt>
                <c:pt idx="10776">
                  <c:v>8.6968800000000002</c:v>
                </c:pt>
                <c:pt idx="10777">
                  <c:v>8.6875</c:v>
                </c:pt>
                <c:pt idx="10778">
                  <c:v>8.7031200000000002</c:v>
                </c:pt>
                <c:pt idx="10779">
                  <c:v>8.7015600000000006</c:v>
                </c:pt>
                <c:pt idx="10780">
                  <c:v>8.7125000000000004</c:v>
                </c:pt>
                <c:pt idx="10781">
                  <c:v>8.7125000000000004</c:v>
                </c:pt>
                <c:pt idx="10782">
                  <c:v>8.7062500000000007</c:v>
                </c:pt>
                <c:pt idx="10783">
                  <c:v>8.7109400000000008</c:v>
                </c:pt>
                <c:pt idx="10784">
                  <c:v>8.7140599999999999</c:v>
                </c:pt>
                <c:pt idx="10785">
                  <c:v>8.7046899999999994</c:v>
                </c:pt>
                <c:pt idx="10786">
                  <c:v>8.6984399999999997</c:v>
                </c:pt>
                <c:pt idx="10787">
                  <c:v>8.7062500000000007</c:v>
                </c:pt>
                <c:pt idx="10788">
                  <c:v>8.6906300000000005</c:v>
                </c:pt>
                <c:pt idx="10789">
                  <c:v>8.7171900000000004</c:v>
                </c:pt>
                <c:pt idx="10790">
                  <c:v>8.7078100000000003</c:v>
                </c:pt>
                <c:pt idx="10791">
                  <c:v>8.6968800000000002</c:v>
                </c:pt>
                <c:pt idx="10792">
                  <c:v>8.6937499999999996</c:v>
                </c:pt>
                <c:pt idx="10793">
                  <c:v>8.7046899999999994</c:v>
                </c:pt>
                <c:pt idx="10794">
                  <c:v>8.7078100000000003</c:v>
                </c:pt>
                <c:pt idx="10795">
                  <c:v>8.7078100000000003</c:v>
                </c:pt>
                <c:pt idx="10796">
                  <c:v>8.7125000000000004</c:v>
                </c:pt>
                <c:pt idx="10797">
                  <c:v>8.6921900000000001</c:v>
                </c:pt>
                <c:pt idx="10798">
                  <c:v>8.7015600000000006</c:v>
                </c:pt>
                <c:pt idx="10799">
                  <c:v>8.7078100000000003</c:v>
                </c:pt>
                <c:pt idx="10800">
                  <c:v>8.7093799999999995</c:v>
                </c:pt>
                <c:pt idx="10801">
                  <c:v>8.7109400000000008</c:v>
                </c:pt>
                <c:pt idx="10802">
                  <c:v>8.7093799999999995</c:v>
                </c:pt>
                <c:pt idx="10803">
                  <c:v>8.7015600000000006</c:v>
                </c:pt>
                <c:pt idx="10804">
                  <c:v>8.6999999999999993</c:v>
                </c:pt>
                <c:pt idx="10805">
                  <c:v>8.6937499999999996</c:v>
                </c:pt>
                <c:pt idx="10806">
                  <c:v>8.6921900000000001</c:v>
                </c:pt>
                <c:pt idx="10807">
                  <c:v>8.6968800000000002</c:v>
                </c:pt>
                <c:pt idx="10808">
                  <c:v>8.6984399999999997</c:v>
                </c:pt>
                <c:pt idx="10809">
                  <c:v>8.6999999999999993</c:v>
                </c:pt>
                <c:pt idx="10810">
                  <c:v>8.6781299999999995</c:v>
                </c:pt>
                <c:pt idx="10811">
                  <c:v>8.6921900000000001</c:v>
                </c:pt>
                <c:pt idx="10812">
                  <c:v>8.7046899999999994</c:v>
                </c:pt>
                <c:pt idx="10813">
                  <c:v>8.7031200000000002</c:v>
                </c:pt>
                <c:pt idx="10814">
                  <c:v>8.7140599999999999</c:v>
                </c:pt>
                <c:pt idx="10815">
                  <c:v>8.7046899999999994</c:v>
                </c:pt>
                <c:pt idx="10816">
                  <c:v>8.7031200000000002</c:v>
                </c:pt>
                <c:pt idx="10817">
                  <c:v>8.6999999999999993</c:v>
                </c:pt>
                <c:pt idx="10818">
                  <c:v>8.7046899999999994</c:v>
                </c:pt>
                <c:pt idx="10819">
                  <c:v>8.7109400000000008</c:v>
                </c:pt>
                <c:pt idx="10820">
                  <c:v>8.7078100000000003</c:v>
                </c:pt>
                <c:pt idx="10821">
                  <c:v>8.6906300000000005</c:v>
                </c:pt>
                <c:pt idx="10822">
                  <c:v>8.6859400000000004</c:v>
                </c:pt>
                <c:pt idx="10823">
                  <c:v>8.7031200000000002</c:v>
                </c:pt>
                <c:pt idx="10824">
                  <c:v>8.6906300000000005</c:v>
                </c:pt>
                <c:pt idx="10825">
                  <c:v>8.6937499999999996</c:v>
                </c:pt>
                <c:pt idx="10826">
                  <c:v>8.7125000000000004</c:v>
                </c:pt>
                <c:pt idx="10827">
                  <c:v>8.6984399999999997</c:v>
                </c:pt>
                <c:pt idx="10828">
                  <c:v>8.6875</c:v>
                </c:pt>
                <c:pt idx="10829">
                  <c:v>8.6937499999999996</c:v>
                </c:pt>
                <c:pt idx="10830">
                  <c:v>8.6812500000000004</c:v>
                </c:pt>
                <c:pt idx="10831">
                  <c:v>8.6859400000000004</c:v>
                </c:pt>
                <c:pt idx="10832">
                  <c:v>8.7015600000000006</c:v>
                </c:pt>
                <c:pt idx="10833">
                  <c:v>8.6937499999999996</c:v>
                </c:pt>
                <c:pt idx="10834">
                  <c:v>8.6999999999999993</c:v>
                </c:pt>
                <c:pt idx="10835">
                  <c:v>8.7046899999999994</c:v>
                </c:pt>
                <c:pt idx="10836">
                  <c:v>8.7078100000000003</c:v>
                </c:pt>
                <c:pt idx="10837">
                  <c:v>8.6906300000000005</c:v>
                </c:pt>
                <c:pt idx="10838">
                  <c:v>8.6906300000000005</c:v>
                </c:pt>
                <c:pt idx="10839">
                  <c:v>8.6921900000000001</c:v>
                </c:pt>
                <c:pt idx="10840">
                  <c:v>8.6937499999999996</c:v>
                </c:pt>
                <c:pt idx="10841">
                  <c:v>8.7015600000000006</c:v>
                </c:pt>
                <c:pt idx="10842">
                  <c:v>8.6828099999999999</c:v>
                </c:pt>
                <c:pt idx="10843">
                  <c:v>8.6999999999999993</c:v>
                </c:pt>
                <c:pt idx="10844">
                  <c:v>8.6843699999999995</c:v>
                </c:pt>
                <c:pt idx="10845">
                  <c:v>8.6968800000000002</c:v>
                </c:pt>
                <c:pt idx="10846">
                  <c:v>8.6843699999999995</c:v>
                </c:pt>
                <c:pt idx="10847">
                  <c:v>8.6968800000000002</c:v>
                </c:pt>
                <c:pt idx="10848">
                  <c:v>8.6875</c:v>
                </c:pt>
                <c:pt idx="10849">
                  <c:v>8.6890599999999996</c:v>
                </c:pt>
                <c:pt idx="10850">
                  <c:v>8.6890599999999996</c:v>
                </c:pt>
                <c:pt idx="10851">
                  <c:v>8.6765600000000003</c:v>
                </c:pt>
                <c:pt idx="10852">
                  <c:v>8.6796900000000008</c:v>
                </c:pt>
                <c:pt idx="10853">
                  <c:v>8.6890599999999996</c:v>
                </c:pt>
                <c:pt idx="10854">
                  <c:v>8.6921900000000001</c:v>
                </c:pt>
                <c:pt idx="10855">
                  <c:v>8.6781299999999995</c:v>
                </c:pt>
                <c:pt idx="10856">
                  <c:v>8.6859400000000004</c:v>
                </c:pt>
                <c:pt idx="10857">
                  <c:v>8.6828099999999999</c:v>
                </c:pt>
                <c:pt idx="10858">
                  <c:v>8.6875</c:v>
                </c:pt>
                <c:pt idx="10859">
                  <c:v>8.6890599999999996</c:v>
                </c:pt>
                <c:pt idx="10860">
                  <c:v>8.6812500000000004</c:v>
                </c:pt>
                <c:pt idx="10861">
                  <c:v>8.6796900000000008</c:v>
                </c:pt>
                <c:pt idx="10862">
                  <c:v>8.6859400000000004</c:v>
                </c:pt>
                <c:pt idx="10863">
                  <c:v>8.6906300000000005</c:v>
                </c:pt>
                <c:pt idx="10864">
                  <c:v>8.6859400000000004</c:v>
                </c:pt>
                <c:pt idx="10865">
                  <c:v>8.6890599999999996</c:v>
                </c:pt>
                <c:pt idx="10866">
                  <c:v>8.6968800000000002</c:v>
                </c:pt>
                <c:pt idx="10867">
                  <c:v>8.6875</c:v>
                </c:pt>
                <c:pt idx="10868">
                  <c:v>8.6703100000000006</c:v>
                </c:pt>
                <c:pt idx="10869">
                  <c:v>8.6828099999999999</c:v>
                </c:pt>
                <c:pt idx="10870">
                  <c:v>8.6718799999999998</c:v>
                </c:pt>
                <c:pt idx="10871">
                  <c:v>8.6796900000000008</c:v>
                </c:pt>
                <c:pt idx="10872">
                  <c:v>8.6812500000000004</c:v>
                </c:pt>
                <c:pt idx="10873">
                  <c:v>8.6640599999999992</c:v>
                </c:pt>
                <c:pt idx="10874">
                  <c:v>8.6671899999999997</c:v>
                </c:pt>
                <c:pt idx="10875">
                  <c:v>8.6718799999999998</c:v>
                </c:pt>
                <c:pt idx="10876">
                  <c:v>8.6703100000000006</c:v>
                </c:pt>
                <c:pt idx="10877">
                  <c:v>8.6750000000000007</c:v>
                </c:pt>
                <c:pt idx="10878">
                  <c:v>8.6640599999999992</c:v>
                </c:pt>
                <c:pt idx="10879">
                  <c:v>8.6703100000000006</c:v>
                </c:pt>
                <c:pt idx="10880">
                  <c:v>8.6656300000000002</c:v>
                </c:pt>
                <c:pt idx="10881">
                  <c:v>8.65625</c:v>
                </c:pt>
                <c:pt idx="10882">
                  <c:v>8.6718799999999998</c:v>
                </c:pt>
                <c:pt idx="10883">
                  <c:v>8.6656300000000002</c:v>
                </c:pt>
                <c:pt idx="10884">
                  <c:v>8.6624999999999996</c:v>
                </c:pt>
                <c:pt idx="10885">
                  <c:v>8.6624999999999996</c:v>
                </c:pt>
                <c:pt idx="10886">
                  <c:v>8.6687499999999993</c:v>
                </c:pt>
                <c:pt idx="10887">
                  <c:v>8.6703100000000006</c:v>
                </c:pt>
                <c:pt idx="10888">
                  <c:v>8.6656300000000002</c:v>
                </c:pt>
                <c:pt idx="10889">
                  <c:v>8.6453100000000003</c:v>
                </c:pt>
                <c:pt idx="10890">
                  <c:v>8.6531199999999995</c:v>
                </c:pt>
                <c:pt idx="10891">
                  <c:v>8.6515599999999999</c:v>
                </c:pt>
                <c:pt idx="10892">
                  <c:v>8.6531199999999995</c:v>
                </c:pt>
                <c:pt idx="10893">
                  <c:v>8.6546900000000004</c:v>
                </c:pt>
                <c:pt idx="10894">
                  <c:v>8.6578099999999996</c:v>
                </c:pt>
                <c:pt idx="10895">
                  <c:v>8.65625</c:v>
                </c:pt>
                <c:pt idx="10896">
                  <c:v>8.6468799999999995</c:v>
                </c:pt>
                <c:pt idx="10897">
                  <c:v>8.6484400000000008</c:v>
                </c:pt>
                <c:pt idx="10898">
                  <c:v>8.6468799999999995</c:v>
                </c:pt>
                <c:pt idx="10899">
                  <c:v>8.65625</c:v>
                </c:pt>
                <c:pt idx="10900">
                  <c:v>8.65625</c:v>
                </c:pt>
                <c:pt idx="10901">
                  <c:v>8.6437500000000007</c:v>
                </c:pt>
                <c:pt idx="10902">
                  <c:v>8.6437500000000007</c:v>
                </c:pt>
                <c:pt idx="10903">
                  <c:v>8.6453100000000003</c:v>
                </c:pt>
                <c:pt idx="10904">
                  <c:v>8.6546900000000004</c:v>
                </c:pt>
                <c:pt idx="10905">
                  <c:v>8.6640599999999992</c:v>
                </c:pt>
                <c:pt idx="10906">
                  <c:v>8.6421899999999994</c:v>
                </c:pt>
                <c:pt idx="10907">
                  <c:v>8.6406200000000002</c:v>
                </c:pt>
                <c:pt idx="10908">
                  <c:v>8.6453100000000003</c:v>
                </c:pt>
                <c:pt idx="10909">
                  <c:v>8.6421899999999994</c:v>
                </c:pt>
                <c:pt idx="10910">
                  <c:v>8.6437500000000007</c:v>
                </c:pt>
                <c:pt idx="10911">
                  <c:v>8.6343800000000002</c:v>
                </c:pt>
                <c:pt idx="10912">
                  <c:v>8.6374999999999993</c:v>
                </c:pt>
                <c:pt idx="10913">
                  <c:v>8.6234400000000004</c:v>
                </c:pt>
                <c:pt idx="10914">
                  <c:v>8.6390600000000006</c:v>
                </c:pt>
                <c:pt idx="10915">
                  <c:v>8.6328099999999992</c:v>
                </c:pt>
                <c:pt idx="10916">
                  <c:v>8.6312499999999996</c:v>
                </c:pt>
                <c:pt idx="10917">
                  <c:v>8.6109399999999994</c:v>
                </c:pt>
                <c:pt idx="10918">
                  <c:v>8.6171900000000008</c:v>
                </c:pt>
                <c:pt idx="10919">
                  <c:v>8.6312499999999996</c:v>
                </c:pt>
                <c:pt idx="10920">
                  <c:v>8.6390600000000006</c:v>
                </c:pt>
                <c:pt idx="10921">
                  <c:v>8.6328099999999992</c:v>
                </c:pt>
                <c:pt idx="10922">
                  <c:v>8.6203099999999999</c:v>
                </c:pt>
                <c:pt idx="10923">
                  <c:v>8.6187500000000004</c:v>
                </c:pt>
                <c:pt idx="10924">
                  <c:v>8.6218699999999995</c:v>
                </c:pt>
                <c:pt idx="10925">
                  <c:v>8.6234400000000004</c:v>
                </c:pt>
                <c:pt idx="10926">
                  <c:v>8.6140600000000003</c:v>
                </c:pt>
                <c:pt idx="10927">
                  <c:v>8.6171900000000008</c:v>
                </c:pt>
                <c:pt idx="10928">
                  <c:v>8.6296900000000001</c:v>
                </c:pt>
                <c:pt idx="10929">
                  <c:v>8.6203099999999999</c:v>
                </c:pt>
                <c:pt idx="10930">
                  <c:v>8.625</c:v>
                </c:pt>
                <c:pt idx="10931">
                  <c:v>8.6093799999999998</c:v>
                </c:pt>
                <c:pt idx="10932">
                  <c:v>8.6156299999999995</c:v>
                </c:pt>
                <c:pt idx="10933">
                  <c:v>8.6234400000000004</c:v>
                </c:pt>
                <c:pt idx="10934">
                  <c:v>8.6109399999999994</c:v>
                </c:pt>
                <c:pt idx="10935">
                  <c:v>8.6078100000000006</c:v>
                </c:pt>
                <c:pt idx="10936">
                  <c:v>8.6078100000000006</c:v>
                </c:pt>
                <c:pt idx="10937">
                  <c:v>8.6093799999999998</c:v>
                </c:pt>
                <c:pt idx="10938">
                  <c:v>8.6062499999999993</c:v>
                </c:pt>
                <c:pt idx="10939">
                  <c:v>8.6171900000000008</c:v>
                </c:pt>
                <c:pt idx="10940">
                  <c:v>8.5812500000000007</c:v>
                </c:pt>
                <c:pt idx="10941">
                  <c:v>8.5859400000000008</c:v>
                </c:pt>
                <c:pt idx="10942">
                  <c:v>8.5843799999999995</c:v>
                </c:pt>
                <c:pt idx="10943">
                  <c:v>8.6015599999999992</c:v>
                </c:pt>
                <c:pt idx="10944">
                  <c:v>8.5953099999999996</c:v>
                </c:pt>
                <c:pt idx="10945">
                  <c:v>8.6046899999999997</c:v>
                </c:pt>
                <c:pt idx="10946">
                  <c:v>8.5953099999999996</c:v>
                </c:pt>
                <c:pt idx="10947">
                  <c:v>8.6031300000000002</c:v>
                </c:pt>
                <c:pt idx="10948">
                  <c:v>8.6062499999999993</c:v>
                </c:pt>
                <c:pt idx="10949">
                  <c:v>8.6062499999999993</c:v>
                </c:pt>
                <c:pt idx="10950">
                  <c:v>8.6</c:v>
                </c:pt>
                <c:pt idx="10951">
                  <c:v>8.5984400000000001</c:v>
                </c:pt>
                <c:pt idx="10952">
                  <c:v>8.6031300000000002</c:v>
                </c:pt>
                <c:pt idx="10953">
                  <c:v>8.6015599999999992</c:v>
                </c:pt>
                <c:pt idx="10954">
                  <c:v>8.6046899999999997</c:v>
                </c:pt>
                <c:pt idx="10955">
                  <c:v>8.6031300000000002</c:v>
                </c:pt>
                <c:pt idx="10956">
                  <c:v>8.6093799999999998</c:v>
                </c:pt>
                <c:pt idx="10957">
                  <c:v>8.6062499999999993</c:v>
                </c:pt>
                <c:pt idx="10958">
                  <c:v>8.6140600000000003</c:v>
                </c:pt>
                <c:pt idx="10959">
                  <c:v>8.6031300000000002</c:v>
                </c:pt>
                <c:pt idx="10960">
                  <c:v>8.5968800000000005</c:v>
                </c:pt>
                <c:pt idx="10961">
                  <c:v>8.5953099999999996</c:v>
                </c:pt>
                <c:pt idx="10962">
                  <c:v>8.5953099999999996</c:v>
                </c:pt>
                <c:pt idx="10963">
                  <c:v>8.6</c:v>
                </c:pt>
                <c:pt idx="10964">
                  <c:v>8.5890599999999999</c:v>
                </c:pt>
                <c:pt idx="10965">
                  <c:v>8.59375</c:v>
                </c:pt>
                <c:pt idx="10966">
                  <c:v>8.5968800000000005</c:v>
                </c:pt>
                <c:pt idx="10967">
                  <c:v>8.5953099999999996</c:v>
                </c:pt>
                <c:pt idx="10968">
                  <c:v>8.5890599999999999</c:v>
                </c:pt>
                <c:pt idx="10969">
                  <c:v>8.5968800000000005</c:v>
                </c:pt>
                <c:pt idx="10970">
                  <c:v>8.6</c:v>
                </c:pt>
                <c:pt idx="10971">
                  <c:v>8.6078100000000006</c:v>
                </c:pt>
                <c:pt idx="10972">
                  <c:v>8.5890599999999999</c:v>
                </c:pt>
                <c:pt idx="10973">
                  <c:v>8.5984400000000001</c:v>
                </c:pt>
                <c:pt idx="10974">
                  <c:v>8.5953099999999996</c:v>
                </c:pt>
                <c:pt idx="10975">
                  <c:v>8.5953099999999996</c:v>
                </c:pt>
                <c:pt idx="10976">
                  <c:v>8.5890599999999999</c:v>
                </c:pt>
                <c:pt idx="10977">
                  <c:v>8.5921900000000004</c:v>
                </c:pt>
                <c:pt idx="10978">
                  <c:v>8.5859400000000008</c:v>
                </c:pt>
                <c:pt idx="10979">
                  <c:v>8.6062499999999993</c:v>
                </c:pt>
                <c:pt idx="10980">
                  <c:v>8.6</c:v>
                </c:pt>
                <c:pt idx="10981">
                  <c:v>8.5843799999999995</c:v>
                </c:pt>
                <c:pt idx="10982">
                  <c:v>8.5843799999999995</c:v>
                </c:pt>
                <c:pt idx="10983">
                  <c:v>8.59375</c:v>
                </c:pt>
                <c:pt idx="10984">
                  <c:v>8.6015599999999992</c:v>
                </c:pt>
                <c:pt idx="10985">
                  <c:v>8.5953099999999996</c:v>
                </c:pt>
                <c:pt idx="10986">
                  <c:v>8.6</c:v>
                </c:pt>
                <c:pt idx="10987">
                  <c:v>8.5828100000000003</c:v>
                </c:pt>
                <c:pt idx="10988">
                  <c:v>8.5953099999999996</c:v>
                </c:pt>
                <c:pt idx="10989">
                  <c:v>8.6046899999999997</c:v>
                </c:pt>
                <c:pt idx="10990">
                  <c:v>8.6062499999999993</c:v>
                </c:pt>
                <c:pt idx="10991">
                  <c:v>8.6015599999999992</c:v>
                </c:pt>
                <c:pt idx="10992">
                  <c:v>8.5890599999999999</c:v>
                </c:pt>
                <c:pt idx="10993">
                  <c:v>8.5828100000000003</c:v>
                </c:pt>
                <c:pt idx="10994">
                  <c:v>8.59375</c:v>
                </c:pt>
                <c:pt idx="10995">
                  <c:v>8.6015599999999992</c:v>
                </c:pt>
                <c:pt idx="10996">
                  <c:v>8.59375</c:v>
                </c:pt>
                <c:pt idx="10997">
                  <c:v>8.59375</c:v>
                </c:pt>
                <c:pt idx="10998">
                  <c:v>8.59375</c:v>
                </c:pt>
                <c:pt idx="10999">
                  <c:v>8.5921900000000004</c:v>
                </c:pt>
                <c:pt idx="11000">
                  <c:v>8.5812500000000007</c:v>
                </c:pt>
                <c:pt idx="11001">
                  <c:v>8.5843799999999995</c:v>
                </c:pt>
                <c:pt idx="11002">
                  <c:v>8.59375</c:v>
                </c:pt>
                <c:pt idx="11003">
                  <c:v>8.59375</c:v>
                </c:pt>
                <c:pt idx="11004">
                  <c:v>8.5890599999999999</c:v>
                </c:pt>
                <c:pt idx="11005">
                  <c:v>8.5843799999999995</c:v>
                </c:pt>
                <c:pt idx="11006">
                  <c:v>8.5875000000000004</c:v>
                </c:pt>
                <c:pt idx="11007">
                  <c:v>8.5796899999999994</c:v>
                </c:pt>
                <c:pt idx="11008">
                  <c:v>8.5828100000000003</c:v>
                </c:pt>
                <c:pt idx="11009">
                  <c:v>8.5984400000000001</c:v>
                </c:pt>
                <c:pt idx="11010">
                  <c:v>8.5828100000000003</c:v>
                </c:pt>
                <c:pt idx="11011">
                  <c:v>8.5875000000000004</c:v>
                </c:pt>
                <c:pt idx="11012">
                  <c:v>8.59375</c:v>
                </c:pt>
                <c:pt idx="11013">
                  <c:v>8.5875000000000004</c:v>
                </c:pt>
                <c:pt idx="11014">
                  <c:v>8.5796899999999994</c:v>
                </c:pt>
                <c:pt idx="11015">
                  <c:v>8.5749999999999993</c:v>
                </c:pt>
                <c:pt idx="11016">
                  <c:v>8.5843799999999995</c:v>
                </c:pt>
                <c:pt idx="11017">
                  <c:v>8.5875000000000004</c:v>
                </c:pt>
                <c:pt idx="11018">
                  <c:v>8.5812500000000007</c:v>
                </c:pt>
                <c:pt idx="11019">
                  <c:v>8.5843799999999995</c:v>
                </c:pt>
                <c:pt idx="11020">
                  <c:v>8.5828100000000003</c:v>
                </c:pt>
                <c:pt idx="11021">
                  <c:v>8.5843799999999995</c:v>
                </c:pt>
                <c:pt idx="11022">
                  <c:v>8.5828100000000003</c:v>
                </c:pt>
                <c:pt idx="11023">
                  <c:v>8.5812500000000007</c:v>
                </c:pt>
                <c:pt idx="11024">
                  <c:v>8.5781200000000002</c:v>
                </c:pt>
                <c:pt idx="11025">
                  <c:v>8.5687499999999996</c:v>
                </c:pt>
                <c:pt idx="11026">
                  <c:v>8.5625</c:v>
                </c:pt>
                <c:pt idx="11027">
                  <c:v>8.5703099999999992</c:v>
                </c:pt>
                <c:pt idx="11028">
                  <c:v>8.5687499999999996</c:v>
                </c:pt>
                <c:pt idx="11029">
                  <c:v>8.5578099999999999</c:v>
                </c:pt>
                <c:pt idx="11030">
                  <c:v>8.5687499999999996</c:v>
                </c:pt>
                <c:pt idx="11031">
                  <c:v>8.5734399999999997</c:v>
                </c:pt>
                <c:pt idx="11032">
                  <c:v>8.5640599999999996</c:v>
                </c:pt>
                <c:pt idx="11033">
                  <c:v>8.5609400000000004</c:v>
                </c:pt>
                <c:pt idx="11034">
                  <c:v>8.5625</c:v>
                </c:pt>
                <c:pt idx="11035">
                  <c:v>8.5812500000000007</c:v>
                </c:pt>
                <c:pt idx="11036">
                  <c:v>8.5828100000000003</c:v>
                </c:pt>
                <c:pt idx="11037">
                  <c:v>8.5781200000000002</c:v>
                </c:pt>
                <c:pt idx="11038">
                  <c:v>8.5703099999999992</c:v>
                </c:pt>
                <c:pt idx="11039">
                  <c:v>8.5578099999999999</c:v>
                </c:pt>
                <c:pt idx="11040">
                  <c:v>8.5546900000000008</c:v>
                </c:pt>
                <c:pt idx="11041">
                  <c:v>8.5609400000000004</c:v>
                </c:pt>
                <c:pt idx="11042">
                  <c:v>8.5671900000000001</c:v>
                </c:pt>
                <c:pt idx="11043">
                  <c:v>8.5718800000000002</c:v>
                </c:pt>
                <c:pt idx="11044">
                  <c:v>8.5703099999999992</c:v>
                </c:pt>
                <c:pt idx="11045">
                  <c:v>8.5749999999999993</c:v>
                </c:pt>
                <c:pt idx="11046">
                  <c:v>8.5749999999999993</c:v>
                </c:pt>
                <c:pt idx="11047">
                  <c:v>8.5749999999999993</c:v>
                </c:pt>
                <c:pt idx="11048">
                  <c:v>8.5734399999999997</c:v>
                </c:pt>
                <c:pt idx="11049">
                  <c:v>8.5718800000000002</c:v>
                </c:pt>
                <c:pt idx="11050">
                  <c:v>8.5625</c:v>
                </c:pt>
                <c:pt idx="11051">
                  <c:v>8.5625</c:v>
                </c:pt>
                <c:pt idx="11052">
                  <c:v>8.5656300000000005</c:v>
                </c:pt>
                <c:pt idx="11053">
                  <c:v>8.5578099999999999</c:v>
                </c:pt>
                <c:pt idx="11054">
                  <c:v>8.5687499999999996</c:v>
                </c:pt>
                <c:pt idx="11055">
                  <c:v>8.5578099999999999</c:v>
                </c:pt>
                <c:pt idx="11056">
                  <c:v>8.5500000000000007</c:v>
                </c:pt>
                <c:pt idx="11057">
                  <c:v>8.5546900000000008</c:v>
                </c:pt>
                <c:pt idx="11058">
                  <c:v>8.5640599999999996</c:v>
                </c:pt>
                <c:pt idx="11059">
                  <c:v>8.5671900000000001</c:v>
                </c:pt>
                <c:pt idx="11060">
                  <c:v>8.5531299999999995</c:v>
                </c:pt>
                <c:pt idx="11061">
                  <c:v>8.5625</c:v>
                </c:pt>
                <c:pt idx="11062">
                  <c:v>8.5484399999999994</c:v>
                </c:pt>
                <c:pt idx="11063">
                  <c:v>8.5468799999999998</c:v>
                </c:pt>
                <c:pt idx="11064">
                  <c:v>8.5437499999999993</c:v>
                </c:pt>
                <c:pt idx="11065">
                  <c:v>8.5484399999999994</c:v>
                </c:pt>
                <c:pt idx="11066">
                  <c:v>8.5593699999999995</c:v>
                </c:pt>
                <c:pt idx="11067">
                  <c:v>8.5468799999999998</c:v>
                </c:pt>
                <c:pt idx="11068">
                  <c:v>8.5531299999999995</c:v>
                </c:pt>
                <c:pt idx="11069">
                  <c:v>8.5406300000000002</c:v>
                </c:pt>
                <c:pt idx="11070">
                  <c:v>8.53125</c:v>
                </c:pt>
                <c:pt idx="11071">
                  <c:v>8.5468799999999998</c:v>
                </c:pt>
                <c:pt idx="11072">
                  <c:v>8.5468799999999998</c:v>
                </c:pt>
                <c:pt idx="11073">
                  <c:v>8.5468799999999998</c:v>
                </c:pt>
                <c:pt idx="11074">
                  <c:v>8.5421899999999997</c:v>
                </c:pt>
                <c:pt idx="11075">
                  <c:v>8.5500000000000007</c:v>
                </c:pt>
                <c:pt idx="11076">
                  <c:v>8.5343800000000005</c:v>
                </c:pt>
                <c:pt idx="11077">
                  <c:v>8.5265599999999999</c:v>
                </c:pt>
                <c:pt idx="11078">
                  <c:v>8.5390599999999992</c:v>
                </c:pt>
                <c:pt idx="11079">
                  <c:v>8.5421899999999997</c:v>
                </c:pt>
                <c:pt idx="11080">
                  <c:v>8.5281199999999995</c:v>
                </c:pt>
                <c:pt idx="11081">
                  <c:v>8.5265599999999999</c:v>
                </c:pt>
                <c:pt idx="11082">
                  <c:v>8.5281199999999995</c:v>
                </c:pt>
                <c:pt idx="11083">
                  <c:v>8.5250000000000004</c:v>
                </c:pt>
                <c:pt idx="11084">
                  <c:v>8.5265599999999999</c:v>
                </c:pt>
                <c:pt idx="11085">
                  <c:v>8.5156200000000002</c:v>
                </c:pt>
                <c:pt idx="11086">
                  <c:v>8.5171899999999994</c:v>
                </c:pt>
                <c:pt idx="11087">
                  <c:v>8.5093800000000002</c:v>
                </c:pt>
                <c:pt idx="11088">
                  <c:v>8.5156200000000002</c:v>
                </c:pt>
                <c:pt idx="11089">
                  <c:v>8.5093800000000002</c:v>
                </c:pt>
                <c:pt idx="11090">
                  <c:v>8.5187500000000007</c:v>
                </c:pt>
                <c:pt idx="11091">
                  <c:v>8.5140600000000006</c:v>
                </c:pt>
                <c:pt idx="11092">
                  <c:v>8.5187500000000007</c:v>
                </c:pt>
                <c:pt idx="11093">
                  <c:v>8.5109399999999997</c:v>
                </c:pt>
                <c:pt idx="11094">
                  <c:v>8.5093800000000002</c:v>
                </c:pt>
                <c:pt idx="11095">
                  <c:v>8.5109399999999997</c:v>
                </c:pt>
                <c:pt idx="11096">
                  <c:v>8.5124999999999993</c:v>
                </c:pt>
                <c:pt idx="11097">
                  <c:v>8.5124999999999993</c:v>
                </c:pt>
                <c:pt idx="11098">
                  <c:v>8.5109399999999997</c:v>
                </c:pt>
                <c:pt idx="11099">
                  <c:v>8.5187500000000007</c:v>
                </c:pt>
                <c:pt idx="11100">
                  <c:v>8.5187500000000007</c:v>
                </c:pt>
                <c:pt idx="11101">
                  <c:v>8.5046900000000001</c:v>
                </c:pt>
                <c:pt idx="11102">
                  <c:v>8.5359400000000001</c:v>
                </c:pt>
                <c:pt idx="11103">
                  <c:v>8.5234400000000008</c:v>
                </c:pt>
                <c:pt idx="11104">
                  <c:v>8.5093800000000002</c:v>
                </c:pt>
                <c:pt idx="11105">
                  <c:v>8.5046900000000001</c:v>
                </c:pt>
                <c:pt idx="11106">
                  <c:v>8.5156200000000002</c:v>
                </c:pt>
                <c:pt idx="11107">
                  <c:v>8.5109399999999997</c:v>
                </c:pt>
                <c:pt idx="11108">
                  <c:v>8.5078099999999992</c:v>
                </c:pt>
                <c:pt idx="11109">
                  <c:v>8.5124999999999993</c:v>
                </c:pt>
                <c:pt idx="11110">
                  <c:v>8.4968699999999995</c:v>
                </c:pt>
                <c:pt idx="11111">
                  <c:v>8.5109399999999997</c:v>
                </c:pt>
                <c:pt idx="11112">
                  <c:v>8.5093800000000002</c:v>
                </c:pt>
                <c:pt idx="11113">
                  <c:v>8.4937500000000004</c:v>
                </c:pt>
                <c:pt idx="11114">
                  <c:v>8.5062499999999996</c:v>
                </c:pt>
                <c:pt idx="11115">
                  <c:v>8.5062499999999996</c:v>
                </c:pt>
                <c:pt idx="11116">
                  <c:v>8.4937500000000004</c:v>
                </c:pt>
                <c:pt idx="11117">
                  <c:v>8.4906299999999995</c:v>
                </c:pt>
                <c:pt idx="11118">
                  <c:v>8.4937500000000004</c:v>
                </c:pt>
                <c:pt idx="11119">
                  <c:v>8.5015599999999996</c:v>
                </c:pt>
                <c:pt idx="11120">
                  <c:v>8.5</c:v>
                </c:pt>
                <c:pt idx="11121">
                  <c:v>8.4968699999999995</c:v>
                </c:pt>
                <c:pt idx="11122">
                  <c:v>8.5109399999999997</c:v>
                </c:pt>
                <c:pt idx="11123">
                  <c:v>8.4953099999999999</c:v>
                </c:pt>
                <c:pt idx="11124">
                  <c:v>8.4968699999999995</c:v>
                </c:pt>
                <c:pt idx="11125">
                  <c:v>8.5124999999999993</c:v>
                </c:pt>
                <c:pt idx="11126">
                  <c:v>8.5046900000000001</c:v>
                </c:pt>
                <c:pt idx="11127">
                  <c:v>8.5062499999999996</c:v>
                </c:pt>
                <c:pt idx="11128">
                  <c:v>8.4921900000000008</c:v>
                </c:pt>
                <c:pt idx="11129">
                  <c:v>8.5</c:v>
                </c:pt>
                <c:pt idx="11130">
                  <c:v>8.5015599999999996</c:v>
                </c:pt>
                <c:pt idx="11131">
                  <c:v>8.4968699999999995</c:v>
                </c:pt>
                <c:pt idx="11132">
                  <c:v>8.5046900000000001</c:v>
                </c:pt>
                <c:pt idx="11133">
                  <c:v>8.4984400000000004</c:v>
                </c:pt>
                <c:pt idx="11134">
                  <c:v>8.5078099999999992</c:v>
                </c:pt>
                <c:pt idx="11135">
                  <c:v>8.4953099999999999</c:v>
                </c:pt>
                <c:pt idx="11136">
                  <c:v>8.4937500000000004</c:v>
                </c:pt>
                <c:pt idx="11137">
                  <c:v>8.5203100000000003</c:v>
                </c:pt>
                <c:pt idx="11138">
                  <c:v>8.5078099999999992</c:v>
                </c:pt>
                <c:pt idx="11139">
                  <c:v>8.4937500000000004</c:v>
                </c:pt>
                <c:pt idx="11140">
                  <c:v>8.4937500000000004</c:v>
                </c:pt>
                <c:pt idx="11141">
                  <c:v>8.4953099999999999</c:v>
                </c:pt>
                <c:pt idx="11142">
                  <c:v>8.4843799999999998</c:v>
                </c:pt>
                <c:pt idx="11143">
                  <c:v>8.4812499999999993</c:v>
                </c:pt>
                <c:pt idx="11144">
                  <c:v>8.5015599999999996</c:v>
                </c:pt>
                <c:pt idx="11145">
                  <c:v>8.4796899999999997</c:v>
                </c:pt>
                <c:pt idx="11146">
                  <c:v>8.4828100000000006</c:v>
                </c:pt>
                <c:pt idx="11147">
                  <c:v>8.4875000000000007</c:v>
                </c:pt>
                <c:pt idx="11148">
                  <c:v>8.4937500000000004</c:v>
                </c:pt>
                <c:pt idx="11149">
                  <c:v>8.4921900000000008</c:v>
                </c:pt>
                <c:pt idx="11150">
                  <c:v>8.4906299999999995</c:v>
                </c:pt>
                <c:pt idx="11151">
                  <c:v>8.4984400000000004</c:v>
                </c:pt>
                <c:pt idx="11152">
                  <c:v>8.4921900000000008</c:v>
                </c:pt>
                <c:pt idx="11153">
                  <c:v>8.4875000000000007</c:v>
                </c:pt>
                <c:pt idx="11154">
                  <c:v>8.5015599999999996</c:v>
                </c:pt>
                <c:pt idx="11155">
                  <c:v>8.4796899999999997</c:v>
                </c:pt>
                <c:pt idx="11156">
                  <c:v>8.4875000000000007</c:v>
                </c:pt>
                <c:pt idx="11157">
                  <c:v>8.4828100000000006</c:v>
                </c:pt>
                <c:pt idx="11158">
                  <c:v>8.4937500000000004</c:v>
                </c:pt>
                <c:pt idx="11159">
                  <c:v>8.4781300000000002</c:v>
                </c:pt>
                <c:pt idx="11160">
                  <c:v>8.4890600000000003</c:v>
                </c:pt>
                <c:pt idx="11161">
                  <c:v>8.4781300000000002</c:v>
                </c:pt>
                <c:pt idx="11162">
                  <c:v>8.4781300000000002</c:v>
                </c:pt>
                <c:pt idx="11163">
                  <c:v>8.4781300000000002</c:v>
                </c:pt>
                <c:pt idx="11164">
                  <c:v>8.4937500000000004</c:v>
                </c:pt>
                <c:pt idx="11165">
                  <c:v>8.4890600000000003</c:v>
                </c:pt>
                <c:pt idx="11166">
                  <c:v>8.4781300000000002</c:v>
                </c:pt>
                <c:pt idx="11167">
                  <c:v>8.4968699999999995</c:v>
                </c:pt>
                <c:pt idx="11168">
                  <c:v>8.4937500000000004</c:v>
                </c:pt>
                <c:pt idx="11169">
                  <c:v>8.4843799999999998</c:v>
                </c:pt>
                <c:pt idx="11170">
                  <c:v>8.4843799999999998</c:v>
                </c:pt>
                <c:pt idx="11171">
                  <c:v>8.4953099999999999</c:v>
                </c:pt>
                <c:pt idx="11172">
                  <c:v>8.4718800000000005</c:v>
                </c:pt>
                <c:pt idx="11173">
                  <c:v>8.4953099999999999</c:v>
                </c:pt>
                <c:pt idx="11174">
                  <c:v>8.4843799999999998</c:v>
                </c:pt>
                <c:pt idx="11175">
                  <c:v>8.4968699999999995</c:v>
                </c:pt>
                <c:pt idx="11176">
                  <c:v>8.4968699999999995</c:v>
                </c:pt>
                <c:pt idx="11177">
                  <c:v>8.4921900000000008</c:v>
                </c:pt>
                <c:pt idx="11178">
                  <c:v>8.4953099999999999</c:v>
                </c:pt>
                <c:pt idx="11179">
                  <c:v>8.4796899999999997</c:v>
                </c:pt>
                <c:pt idx="11180">
                  <c:v>8.4718800000000005</c:v>
                </c:pt>
                <c:pt idx="11181">
                  <c:v>8.4812499999999993</c:v>
                </c:pt>
                <c:pt idx="11182">
                  <c:v>8.4875000000000007</c:v>
                </c:pt>
                <c:pt idx="11183">
                  <c:v>8.4781300000000002</c:v>
                </c:pt>
                <c:pt idx="11184">
                  <c:v>8.4796899999999997</c:v>
                </c:pt>
                <c:pt idx="11185">
                  <c:v>8.4749999999999996</c:v>
                </c:pt>
                <c:pt idx="11186">
                  <c:v>8.4749999999999996</c:v>
                </c:pt>
                <c:pt idx="11187">
                  <c:v>8.4828100000000006</c:v>
                </c:pt>
                <c:pt idx="11188">
                  <c:v>8.4781300000000002</c:v>
                </c:pt>
                <c:pt idx="11189">
                  <c:v>8.46875</c:v>
                </c:pt>
                <c:pt idx="11190">
                  <c:v>8.4749999999999996</c:v>
                </c:pt>
                <c:pt idx="11191">
                  <c:v>8.4828100000000006</c:v>
                </c:pt>
                <c:pt idx="11192">
                  <c:v>8.4875000000000007</c:v>
                </c:pt>
                <c:pt idx="11193">
                  <c:v>8.4765599999999992</c:v>
                </c:pt>
                <c:pt idx="11194">
                  <c:v>8.4656199999999995</c:v>
                </c:pt>
                <c:pt idx="11195">
                  <c:v>8.4625000000000004</c:v>
                </c:pt>
                <c:pt idx="11196">
                  <c:v>8.4609400000000008</c:v>
                </c:pt>
                <c:pt idx="11197">
                  <c:v>8.4703099999999996</c:v>
                </c:pt>
                <c:pt idx="11198">
                  <c:v>8.4718800000000005</c:v>
                </c:pt>
                <c:pt idx="11199">
                  <c:v>8.4765599999999992</c:v>
                </c:pt>
                <c:pt idx="11200">
                  <c:v>8.4781300000000002</c:v>
                </c:pt>
                <c:pt idx="11201">
                  <c:v>8.4781300000000002</c:v>
                </c:pt>
                <c:pt idx="11202">
                  <c:v>8.4890600000000003</c:v>
                </c:pt>
                <c:pt idx="11203">
                  <c:v>8.4734400000000001</c:v>
                </c:pt>
                <c:pt idx="11204">
                  <c:v>8.46875</c:v>
                </c:pt>
                <c:pt idx="11205">
                  <c:v>8.46875</c:v>
                </c:pt>
                <c:pt idx="11206">
                  <c:v>8.46875</c:v>
                </c:pt>
                <c:pt idx="11207">
                  <c:v>8.4703099999999996</c:v>
                </c:pt>
                <c:pt idx="11208">
                  <c:v>8.4703099999999996</c:v>
                </c:pt>
                <c:pt idx="11209">
                  <c:v>8.4531200000000002</c:v>
                </c:pt>
                <c:pt idx="11210">
                  <c:v>8.4578100000000003</c:v>
                </c:pt>
                <c:pt idx="11211">
                  <c:v>8.4671900000000004</c:v>
                </c:pt>
                <c:pt idx="11212">
                  <c:v>8.4671900000000004</c:v>
                </c:pt>
                <c:pt idx="11213">
                  <c:v>8.4640599999999999</c:v>
                </c:pt>
                <c:pt idx="11214">
                  <c:v>8.4578100000000003</c:v>
                </c:pt>
                <c:pt idx="11215">
                  <c:v>8.4484399999999997</c:v>
                </c:pt>
                <c:pt idx="11216">
                  <c:v>8.4625000000000004</c:v>
                </c:pt>
                <c:pt idx="11217">
                  <c:v>8.4562500000000007</c:v>
                </c:pt>
                <c:pt idx="11218">
                  <c:v>8.4531200000000002</c:v>
                </c:pt>
                <c:pt idx="11219">
                  <c:v>8.4531200000000002</c:v>
                </c:pt>
                <c:pt idx="11220">
                  <c:v>8.4499999999999993</c:v>
                </c:pt>
                <c:pt idx="11221">
                  <c:v>8.4593799999999995</c:v>
                </c:pt>
                <c:pt idx="11222">
                  <c:v>8.4562500000000007</c:v>
                </c:pt>
                <c:pt idx="11223">
                  <c:v>8.4546899999999994</c:v>
                </c:pt>
                <c:pt idx="11224">
                  <c:v>8.4484399999999997</c:v>
                </c:pt>
                <c:pt idx="11225">
                  <c:v>8.4546899999999994</c:v>
                </c:pt>
                <c:pt idx="11226">
                  <c:v>8.4531200000000002</c:v>
                </c:pt>
                <c:pt idx="11227">
                  <c:v>8.4468800000000002</c:v>
                </c:pt>
                <c:pt idx="11228">
                  <c:v>8.4593799999999995</c:v>
                </c:pt>
                <c:pt idx="11229">
                  <c:v>8.4359400000000004</c:v>
                </c:pt>
                <c:pt idx="11230">
                  <c:v>8.4359400000000004</c:v>
                </c:pt>
                <c:pt idx="11231">
                  <c:v>8.4328099999999999</c:v>
                </c:pt>
                <c:pt idx="11232">
                  <c:v>8.4296900000000008</c:v>
                </c:pt>
                <c:pt idx="11233">
                  <c:v>8.4312500000000004</c:v>
                </c:pt>
                <c:pt idx="11234">
                  <c:v>8.4390599999999996</c:v>
                </c:pt>
                <c:pt idx="11235">
                  <c:v>8.4468800000000002</c:v>
                </c:pt>
                <c:pt idx="11236">
                  <c:v>8.4390599999999996</c:v>
                </c:pt>
                <c:pt idx="11237">
                  <c:v>8.4328099999999999</c:v>
                </c:pt>
                <c:pt idx="11238">
                  <c:v>8.4296900000000008</c:v>
                </c:pt>
                <c:pt idx="11239">
                  <c:v>8.4343699999999995</c:v>
                </c:pt>
                <c:pt idx="11240">
                  <c:v>8.4234399999999994</c:v>
                </c:pt>
                <c:pt idx="11241">
                  <c:v>8.4453099999999992</c:v>
                </c:pt>
                <c:pt idx="11242">
                  <c:v>8.4234399999999994</c:v>
                </c:pt>
                <c:pt idx="11243">
                  <c:v>8.4296900000000008</c:v>
                </c:pt>
                <c:pt idx="11244">
                  <c:v>8.4218799999999998</c:v>
                </c:pt>
                <c:pt idx="11245">
                  <c:v>8.4250000000000007</c:v>
                </c:pt>
                <c:pt idx="11246">
                  <c:v>8.4140599999999992</c:v>
                </c:pt>
                <c:pt idx="11247">
                  <c:v>8.4296900000000008</c:v>
                </c:pt>
                <c:pt idx="11248">
                  <c:v>8.4281299999999995</c:v>
                </c:pt>
                <c:pt idx="11249">
                  <c:v>8.4328099999999999</c:v>
                </c:pt>
                <c:pt idx="11250">
                  <c:v>8.4250000000000007</c:v>
                </c:pt>
                <c:pt idx="11251">
                  <c:v>8.4234399999999994</c:v>
                </c:pt>
                <c:pt idx="11252">
                  <c:v>8.4312500000000004</c:v>
                </c:pt>
                <c:pt idx="11253">
                  <c:v>8.4234399999999994</c:v>
                </c:pt>
                <c:pt idx="11254">
                  <c:v>8.4296900000000008</c:v>
                </c:pt>
                <c:pt idx="11255">
                  <c:v>8.4124999999999996</c:v>
                </c:pt>
                <c:pt idx="11256">
                  <c:v>8.4156300000000002</c:v>
                </c:pt>
                <c:pt idx="11257">
                  <c:v>8.4203100000000006</c:v>
                </c:pt>
                <c:pt idx="11258">
                  <c:v>8.4265600000000003</c:v>
                </c:pt>
                <c:pt idx="11259">
                  <c:v>8.4250000000000007</c:v>
                </c:pt>
                <c:pt idx="11260">
                  <c:v>8.4265600000000003</c:v>
                </c:pt>
                <c:pt idx="11261">
                  <c:v>8.4031199999999995</c:v>
                </c:pt>
                <c:pt idx="11262">
                  <c:v>8.4187499999999993</c:v>
                </c:pt>
                <c:pt idx="11263">
                  <c:v>8.4046900000000004</c:v>
                </c:pt>
                <c:pt idx="11264">
                  <c:v>8.4093800000000005</c:v>
                </c:pt>
                <c:pt idx="11265">
                  <c:v>8.4124999999999996</c:v>
                </c:pt>
                <c:pt idx="11266">
                  <c:v>8.4093800000000005</c:v>
                </c:pt>
                <c:pt idx="11267">
                  <c:v>8.4203100000000006</c:v>
                </c:pt>
                <c:pt idx="11268">
                  <c:v>8.4234399999999994</c:v>
                </c:pt>
                <c:pt idx="11269">
                  <c:v>8.4187499999999993</c:v>
                </c:pt>
                <c:pt idx="11270">
                  <c:v>8.4078099999999996</c:v>
                </c:pt>
                <c:pt idx="11271">
                  <c:v>8.4078099999999996</c:v>
                </c:pt>
                <c:pt idx="11272">
                  <c:v>8.4093800000000005</c:v>
                </c:pt>
                <c:pt idx="11273">
                  <c:v>8.4031199999999995</c:v>
                </c:pt>
                <c:pt idx="11274">
                  <c:v>8.4265600000000003</c:v>
                </c:pt>
                <c:pt idx="11275">
                  <c:v>8.4015599999999999</c:v>
                </c:pt>
                <c:pt idx="11276">
                  <c:v>8.4093800000000005</c:v>
                </c:pt>
                <c:pt idx="11277">
                  <c:v>8.4078099999999996</c:v>
                </c:pt>
                <c:pt idx="11278">
                  <c:v>8.4078099999999996</c:v>
                </c:pt>
                <c:pt idx="11279">
                  <c:v>8.4015599999999999</c:v>
                </c:pt>
                <c:pt idx="11280">
                  <c:v>8.4109400000000001</c:v>
                </c:pt>
                <c:pt idx="11281">
                  <c:v>8.4078099999999996</c:v>
                </c:pt>
                <c:pt idx="11282">
                  <c:v>8.4078099999999996</c:v>
                </c:pt>
                <c:pt idx="11283">
                  <c:v>8.4156300000000002</c:v>
                </c:pt>
                <c:pt idx="11284">
                  <c:v>8.4078099999999996</c:v>
                </c:pt>
                <c:pt idx="11285">
                  <c:v>8.4078099999999996</c:v>
                </c:pt>
                <c:pt idx="11286">
                  <c:v>8.40625</c:v>
                </c:pt>
                <c:pt idx="11287">
                  <c:v>8.4</c:v>
                </c:pt>
                <c:pt idx="11288">
                  <c:v>8.3968799999999995</c:v>
                </c:pt>
                <c:pt idx="11289">
                  <c:v>8.3984400000000008</c:v>
                </c:pt>
                <c:pt idx="11290">
                  <c:v>8.3953100000000003</c:v>
                </c:pt>
                <c:pt idx="11291">
                  <c:v>8.3890600000000006</c:v>
                </c:pt>
                <c:pt idx="11292">
                  <c:v>8.3890600000000006</c:v>
                </c:pt>
                <c:pt idx="11293">
                  <c:v>8.3984400000000008</c:v>
                </c:pt>
                <c:pt idx="11294">
                  <c:v>8.4015599999999999</c:v>
                </c:pt>
                <c:pt idx="11295">
                  <c:v>8.4109400000000001</c:v>
                </c:pt>
                <c:pt idx="11296">
                  <c:v>8.4093800000000005</c:v>
                </c:pt>
                <c:pt idx="11297">
                  <c:v>8.4078099999999996</c:v>
                </c:pt>
                <c:pt idx="11298">
                  <c:v>8.4109400000000001</c:v>
                </c:pt>
                <c:pt idx="11299">
                  <c:v>8.4093800000000005</c:v>
                </c:pt>
                <c:pt idx="11300">
                  <c:v>8.4187499999999993</c:v>
                </c:pt>
                <c:pt idx="11301">
                  <c:v>8.3984400000000008</c:v>
                </c:pt>
                <c:pt idx="11302">
                  <c:v>8.4109400000000001</c:v>
                </c:pt>
                <c:pt idx="11303">
                  <c:v>8.4234399999999994</c:v>
                </c:pt>
                <c:pt idx="11304">
                  <c:v>8.4046900000000004</c:v>
                </c:pt>
                <c:pt idx="11305">
                  <c:v>8.4031199999999995</c:v>
                </c:pt>
                <c:pt idx="11306">
                  <c:v>8.4031199999999995</c:v>
                </c:pt>
                <c:pt idx="11307">
                  <c:v>8.3984400000000008</c:v>
                </c:pt>
                <c:pt idx="11308">
                  <c:v>8.3968799999999995</c:v>
                </c:pt>
                <c:pt idx="11309">
                  <c:v>8.3953100000000003</c:v>
                </c:pt>
                <c:pt idx="11310">
                  <c:v>8.3984400000000008</c:v>
                </c:pt>
                <c:pt idx="11311">
                  <c:v>8.4</c:v>
                </c:pt>
                <c:pt idx="11312">
                  <c:v>8.3953100000000003</c:v>
                </c:pt>
                <c:pt idx="11313">
                  <c:v>8.4015599999999999</c:v>
                </c:pt>
                <c:pt idx="11314">
                  <c:v>8.3953100000000003</c:v>
                </c:pt>
                <c:pt idx="11315">
                  <c:v>8.40625</c:v>
                </c:pt>
                <c:pt idx="11316">
                  <c:v>8.3890600000000006</c:v>
                </c:pt>
                <c:pt idx="11317">
                  <c:v>8.3953100000000003</c:v>
                </c:pt>
                <c:pt idx="11318">
                  <c:v>8.3937500000000007</c:v>
                </c:pt>
                <c:pt idx="11319">
                  <c:v>8.3890600000000006</c:v>
                </c:pt>
                <c:pt idx="11320">
                  <c:v>8.4015599999999999</c:v>
                </c:pt>
                <c:pt idx="11321">
                  <c:v>8.3890600000000006</c:v>
                </c:pt>
                <c:pt idx="11322">
                  <c:v>8.3953100000000003</c:v>
                </c:pt>
                <c:pt idx="11323">
                  <c:v>8.3906200000000002</c:v>
                </c:pt>
                <c:pt idx="11324">
                  <c:v>8.3984400000000008</c:v>
                </c:pt>
                <c:pt idx="11325">
                  <c:v>8.4015599999999999</c:v>
                </c:pt>
                <c:pt idx="11326">
                  <c:v>8.3937500000000007</c:v>
                </c:pt>
                <c:pt idx="11327">
                  <c:v>8.4109400000000001</c:v>
                </c:pt>
                <c:pt idx="11328">
                  <c:v>8.3968799999999995</c:v>
                </c:pt>
                <c:pt idx="11329">
                  <c:v>8.3890600000000006</c:v>
                </c:pt>
                <c:pt idx="11330">
                  <c:v>8.3921899999999994</c:v>
                </c:pt>
                <c:pt idx="11331">
                  <c:v>8.3921899999999994</c:v>
                </c:pt>
                <c:pt idx="11332">
                  <c:v>8.3796900000000001</c:v>
                </c:pt>
                <c:pt idx="11333">
                  <c:v>8.375</c:v>
                </c:pt>
                <c:pt idx="11334">
                  <c:v>8.3828099999999992</c:v>
                </c:pt>
                <c:pt idx="11335">
                  <c:v>8.3843800000000002</c:v>
                </c:pt>
                <c:pt idx="11336">
                  <c:v>8.3984400000000008</c:v>
                </c:pt>
                <c:pt idx="11337">
                  <c:v>8.3890600000000006</c:v>
                </c:pt>
                <c:pt idx="11338">
                  <c:v>8.3890600000000006</c:v>
                </c:pt>
                <c:pt idx="11339">
                  <c:v>8.3906200000000002</c:v>
                </c:pt>
                <c:pt idx="11340">
                  <c:v>8.3796900000000001</c:v>
                </c:pt>
                <c:pt idx="11341">
                  <c:v>8.3796900000000001</c:v>
                </c:pt>
                <c:pt idx="11342">
                  <c:v>8.3796900000000001</c:v>
                </c:pt>
                <c:pt idx="11343">
                  <c:v>8.3937500000000007</c:v>
                </c:pt>
                <c:pt idx="11344">
                  <c:v>8.3843800000000002</c:v>
                </c:pt>
                <c:pt idx="11345">
                  <c:v>8.3828099999999992</c:v>
                </c:pt>
                <c:pt idx="11346">
                  <c:v>8.3765599999999996</c:v>
                </c:pt>
                <c:pt idx="11347">
                  <c:v>8.3828099999999992</c:v>
                </c:pt>
                <c:pt idx="11348">
                  <c:v>8.3843800000000002</c:v>
                </c:pt>
                <c:pt idx="11349">
                  <c:v>8.3828099999999992</c:v>
                </c:pt>
                <c:pt idx="11350">
                  <c:v>8.3874999999999993</c:v>
                </c:pt>
                <c:pt idx="11351">
                  <c:v>8.3671900000000008</c:v>
                </c:pt>
                <c:pt idx="11352">
                  <c:v>8.3765599999999996</c:v>
                </c:pt>
                <c:pt idx="11353">
                  <c:v>8.3656299999999995</c:v>
                </c:pt>
                <c:pt idx="11354">
                  <c:v>8.3859399999999997</c:v>
                </c:pt>
                <c:pt idx="11355">
                  <c:v>8.3671900000000008</c:v>
                </c:pt>
                <c:pt idx="11356">
                  <c:v>8.3765599999999996</c:v>
                </c:pt>
                <c:pt idx="11357">
                  <c:v>8.3796900000000001</c:v>
                </c:pt>
                <c:pt idx="11358">
                  <c:v>8.3890600000000006</c:v>
                </c:pt>
                <c:pt idx="11359">
                  <c:v>8.3828099999999992</c:v>
                </c:pt>
                <c:pt idx="11360">
                  <c:v>8.3828099999999992</c:v>
                </c:pt>
                <c:pt idx="11361">
                  <c:v>8.3921899999999994</c:v>
                </c:pt>
                <c:pt idx="11362">
                  <c:v>8.3968799999999995</c:v>
                </c:pt>
                <c:pt idx="11363">
                  <c:v>8.3781300000000005</c:v>
                </c:pt>
                <c:pt idx="11364">
                  <c:v>8.3828099999999992</c:v>
                </c:pt>
                <c:pt idx="11365">
                  <c:v>8.3828099999999992</c:v>
                </c:pt>
                <c:pt idx="11366">
                  <c:v>8.3718699999999995</c:v>
                </c:pt>
                <c:pt idx="11367">
                  <c:v>8.3703099999999999</c:v>
                </c:pt>
                <c:pt idx="11368">
                  <c:v>8.3765599999999996</c:v>
                </c:pt>
                <c:pt idx="11369">
                  <c:v>8.3890600000000006</c:v>
                </c:pt>
                <c:pt idx="11370">
                  <c:v>8.3765599999999996</c:v>
                </c:pt>
                <c:pt idx="11371">
                  <c:v>8.3687500000000004</c:v>
                </c:pt>
                <c:pt idx="11372">
                  <c:v>8.3671900000000008</c:v>
                </c:pt>
                <c:pt idx="11373">
                  <c:v>8.3703099999999999</c:v>
                </c:pt>
                <c:pt idx="11374">
                  <c:v>8.3796900000000001</c:v>
                </c:pt>
                <c:pt idx="11375">
                  <c:v>8.3687500000000004</c:v>
                </c:pt>
                <c:pt idx="11376">
                  <c:v>8.3687500000000004</c:v>
                </c:pt>
                <c:pt idx="11377">
                  <c:v>8.3765599999999996</c:v>
                </c:pt>
                <c:pt idx="11378">
                  <c:v>8.375</c:v>
                </c:pt>
                <c:pt idx="11379">
                  <c:v>8.3640600000000003</c:v>
                </c:pt>
                <c:pt idx="11380">
                  <c:v>8.3734400000000004</c:v>
                </c:pt>
                <c:pt idx="11381">
                  <c:v>8.3859399999999997</c:v>
                </c:pt>
                <c:pt idx="11382">
                  <c:v>8.3765599999999996</c:v>
                </c:pt>
                <c:pt idx="11383">
                  <c:v>8.3656299999999995</c:v>
                </c:pt>
                <c:pt idx="11384">
                  <c:v>8.3781300000000005</c:v>
                </c:pt>
                <c:pt idx="11385">
                  <c:v>8.3703099999999999</c:v>
                </c:pt>
                <c:pt idx="11386">
                  <c:v>8.3609399999999994</c:v>
                </c:pt>
                <c:pt idx="11387">
                  <c:v>8.3703099999999999</c:v>
                </c:pt>
                <c:pt idx="11388">
                  <c:v>8.3718699999999995</c:v>
                </c:pt>
                <c:pt idx="11389">
                  <c:v>8.3703099999999999</c:v>
                </c:pt>
                <c:pt idx="11390">
                  <c:v>8.3656299999999995</c:v>
                </c:pt>
                <c:pt idx="11391">
                  <c:v>8.3484400000000001</c:v>
                </c:pt>
                <c:pt idx="11392">
                  <c:v>8.35</c:v>
                </c:pt>
                <c:pt idx="11393">
                  <c:v>8.35</c:v>
                </c:pt>
                <c:pt idx="11394">
                  <c:v>8.3609399999999994</c:v>
                </c:pt>
                <c:pt idx="11395">
                  <c:v>8.3671900000000008</c:v>
                </c:pt>
                <c:pt idx="11396">
                  <c:v>8.3625000000000007</c:v>
                </c:pt>
                <c:pt idx="11397">
                  <c:v>8.3625000000000007</c:v>
                </c:pt>
                <c:pt idx="11398">
                  <c:v>8.3593799999999998</c:v>
                </c:pt>
                <c:pt idx="11399">
                  <c:v>8.3515599999999992</c:v>
                </c:pt>
                <c:pt idx="11400">
                  <c:v>8.35</c:v>
                </c:pt>
                <c:pt idx="11401">
                  <c:v>8.3375000000000004</c:v>
                </c:pt>
                <c:pt idx="11402">
                  <c:v>8.3515599999999992</c:v>
                </c:pt>
                <c:pt idx="11403">
                  <c:v>8.3515599999999992</c:v>
                </c:pt>
                <c:pt idx="11404">
                  <c:v>8.3578100000000006</c:v>
                </c:pt>
                <c:pt idx="11405">
                  <c:v>8.3531300000000002</c:v>
                </c:pt>
                <c:pt idx="11406">
                  <c:v>8.3593799999999998</c:v>
                </c:pt>
                <c:pt idx="11407">
                  <c:v>8.3515599999999992</c:v>
                </c:pt>
                <c:pt idx="11408">
                  <c:v>8.3375000000000004</c:v>
                </c:pt>
                <c:pt idx="11409">
                  <c:v>8.3484400000000001</c:v>
                </c:pt>
                <c:pt idx="11410">
                  <c:v>8.3546899999999997</c:v>
                </c:pt>
                <c:pt idx="11411">
                  <c:v>8.3531300000000002</c:v>
                </c:pt>
                <c:pt idx="11412">
                  <c:v>8.3390599999999999</c:v>
                </c:pt>
                <c:pt idx="11413">
                  <c:v>8.3328100000000003</c:v>
                </c:pt>
                <c:pt idx="11414">
                  <c:v>8.3359400000000008</c:v>
                </c:pt>
                <c:pt idx="11415">
                  <c:v>8.3484400000000001</c:v>
                </c:pt>
                <c:pt idx="11416">
                  <c:v>8.3484400000000001</c:v>
                </c:pt>
                <c:pt idx="11417">
                  <c:v>8.3375000000000004</c:v>
                </c:pt>
                <c:pt idx="11418">
                  <c:v>8.3343799999999995</c:v>
                </c:pt>
                <c:pt idx="11419">
                  <c:v>8.3421900000000004</c:v>
                </c:pt>
                <c:pt idx="11420">
                  <c:v>8.3406199999999995</c:v>
                </c:pt>
                <c:pt idx="11421">
                  <c:v>8.3265600000000006</c:v>
                </c:pt>
                <c:pt idx="11422">
                  <c:v>8.3343799999999995</c:v>
                </c:pt>
                <c:pt idx="11423">
                  <c:v>8.3343799999999995</c:v>
                </c:pt>
                <c:pt idx="11424">
                  <c:v>8.3328100000000003</c:v>
                </c:pt>
                <c:pt idx="11425">
                  <c:v>8.3312500000000007</c:v>
                </c:pt>
                <c:pt idx="11426">
                  <c:v>8.3343799999999995</c:v>
                </c:pt>
                <c:pt idx="11427">
                  <c:v>8.34375</c:v>
                </c:pt>
                <c:pt idx="11428">
                  <c:v>8.3453099999999996</c:v>
                </c:pt>
                <c:pt idx="11429">
                  <c:v>8.3234399999999997</c:v>
                </c:pt>
                <c:pt idx="11430">
                  <c:v>8.3203099999999992</c:v>
                </c:pt>
                <c:pt idx="11431">
                  <c:v>8.3249999999999993</c:v>
                </c:pt>
                <c:pt idx="11432">
                  <c:v>8.3249999999999993</c:v>
                </c:pt>
                <c:pt idx="11433">
                  <c:v>8.3234399999999997</c:v>
                </c:pt>
                <c:pt idx="11434">
                  <c:v>8.3109400000000004</c:v>
                </c:pt>
                <c:pt idx="11435">
                  <c:v>8.3218800000000002</c:v>
                </c:pt>
                <c:pt idx="11436">
                  <c:v>8.3218800000000002</c:v>
                </c:pt>
                <c:pt idx="11437">
                  <c:v>8.3109400000000004</c:v>
                </c:pt>
                <c:pt idx="11438">
                  <c:v>8.3234399999999997</c:v>
                </c:pt>
                <c:pt idx="11439">
                  <c:v>8.3171900000000001</c:v>
                </c:pt>
                <c:pt idx="11440">
                  <c:v>8.3109400000000004</c:v>
                </c:pt>
                <c:pt idx="11441">
                  <c:v>8.3234399999999997</c:v>
                </c:pt>
                <c:pt idx="11442">
                  <c:v>8.3234399999999997</c:v>
                </c:pt>
                <c:pt idx="11443">
                  <c:v>8.3156300000000005</c:v>
                </c:pt>
                <c:pt idx="11444">
                  <c:v>8.3000000000000007</c:v>
                </c:pt>
                <c:pt idx="11445">
                  <c:v>8.3109400000000004</c:v>
                </c:pt>
                <c:pt idx="11446">
                  <c:v>8.3187499999999996</c:v>
                </c:pt>
                <c:pt idx="11447">
                  <c:v>8.3062500000000004</c:v>
                </c:pt>
                <c:pt idx="11448">
                  <c:v>8.3281200000000002</c:v>
                </c:pt>
                <c:pt idx="11449">
                  <c:v>8.3156300000000005</c:v>
                </c:pt>
                <c:pt idx="11450">
                  <c:v>8.3234399999999997</c:v>
                </c:pt>
                <c:pt idx="11451">
                  <c:v>8.3328100000000003</c:v>
                </c:pt>
                <c:pt idx="11452">
                  <c:v>8.3187499999999996</c:v>
                </c:pt>
                <c:pt idx="11453">
                  <c:v>8.3249999999999993</c:v>
                </c:pt>
                <c:pt idx="11454">
                  <c:v>8.3140599999999996</c:v>
                </c:pt>
                <c:pt idx="11455">
                  <c:v>8.3031299999999995</c:v>
                </c:pt>
                <c:pt idx="11456">
                  <c:v>8.3046900000000008</c:v>
                </c:pt>
                <c:pt idx="11457">
                  <c:v>8.2937499999999993</c:v>
                </c:pt>
                <c:pt idx="11458">
                  <c:v>8.2968799999999998</c:v>
                </c:pt>
                <c:pt idx="11459">
                  <c:v>8.2984399999999994</c:v>
                </c:pt>
                <c:pt idx="11460">
                  <c:v>8.3062500000000004</c:v>
                </c:pt>
                <c:pt idx="11461">
                  <c:v>8.3078099999999999</c:v>
                </c:pt>
                <c:pt idx="11462">
                  <c:v>8.3187499999999996</c:v>
                </c:pt>
                <c:pt idx="11463">
                  <c:v>8.3203099999999992</c:v>
                </c:pt>
                <c:pt idx="11464">
                  <c:v>8.3000000000000007</c:v>
                </c:pt>
                <c:pt idx="11465">
                  <c:v>8.2984399999999994</c:v>
                </c:pt>
                <c:pt idx="11466">
                  <c:v>8.3109400000000004</c:v>
                </c:pt>
                <c:pt idx="11467">
                  <c:v>8.3078099999999999</c:v>
                </c:pt>
                <c:pt idx="11468">
                  <c:v>8.3171900000000001</c:v>
                </c:pt>
                <c:pt idx="11469">
                  <c:v>8.3078099999999999</c:v>
                </c:pt>
                <c:pt idx="11470">
                  <c:v>8.3046900000000008</c:v>
                </c:pt>
                <c:pt idx="11471">
                  <c:v>8.3031299999999995</c:v>
                </c:pt>
                <c:pt idx="11472">
                  <c:v>8.2937499999999993</c:v>
                </c:pt>
                <c:pt idx="11473">
                  <c:v>8.2968799999999998</c:v>
                </c:pt>
                <c:pt idx="11474">
                  <c:v>8.2953100000000006</c:v>
                </c:pt>
                <c:pt idx="11475">
                  <c:v>8.3000000000000007</c:v>
                </c:pt>
                <c:pt idx="11476">
                  <c:v>8.3046900000000008</c:v>
                </c:pt>
                <c:pt idx="11477">
                  <c:v>8.3046900000000008</c:v>
                </c:pt>
                <c:pt idx="11478">
                  <c:v>8.3000000000000007</c:v>
                </c:pt>
                <c:pt idx="11479">
                  <c:v>8.3000000000000007</c:v>
                </c:pt>
                <c:pt idx="11480">
                  <c:v>8.3062500000000004</c:v>
                </c:pt>
                <c:pt idx="11481">
                  <c:v>8.3000000000000007</c:v>
                </c:pt>
                <c:pt idx="11482">
                  <c:v>8.2921899999999997</c:v>
                </c:pt>
                <c:pt idx="11483">
                  <c:v>8.2984399999999994</c:v>
                </c:pt>
                <c:pt idx="11484">
                  <c:v>8.2953100000000006</c:v>
                </c:pt>
                <c:pt idx="11485">
                  <c:v>8.3156300000000005</c:v>
                </c:pt>
                <c:pt idx="11486">
                  <c:v>8.2984399999999994</c:v>
                </c:pt>
                <c:pt idx="11487">
                  <c:v>8.3078099999999999</c:v>
                </c:pt>
                <c:pt idx="11488">
                  <c:v>8.3015600000000003</c:v>
                </c:pt>
                <c:pt idx="11489">
                  <c:v>8.3000000000000007</c:v>
                </c:pt>
                <c:pt idx="11490">
                  <c:v>8.3093699999999995</c:v>
                </c:pt>
                <c:pt idx="11491">
                  <c:v>8.3015600000000003</c:v>
                </c:pt>
                <c:pt idx="11492">
                  <c:v>8.3078099999999999</c:v>
                </c:pt>
                <c:pt idx="11493">
                  <c:v>8.3109400000000004</c:v>
                </c:pt>
                <c:pt idx="11494">
                  <c:v>8.3000000000000007</c:v>
                </c:pt>
                <c:pt idx="11495">
                  <c:v>8.3109400000000004</c:v>
                </c:pt>
                <c:pt idx="11496">
                  <c:v>8.3156300000000005</c:v>
                </c:pt>
                <c:pt idx="11497">
                  <c:v>8.3140599999999996</c:v>
                </c:pt>
                <c:pt idx="11498">
                  <c:v>8.3015600000000003</c:v>
                </c:pt>
                <c:pt idx="11499">
                  <c:v>8.3046900000000008</c:v>
                </c:pt>
                <c:pt idx="11500">
                  <c:v>8.3046900000000008</c:v>
                </c:pt>
                <c:pt idx="11501">
                  <c:v>8.3046900000000008</c:v>
                </c:pt>
                <c:pt idx="11502">
                  <c:v>8.3015600000000003</c:v>
                </c:pt>
                <c:pt idx="11503">
                  <c:v>8.3078099999999999</c:v>
                </c:pt>
                <c:pt idx="11504">
                  <c:v>8.2984399999999994</c:v>
                </c:pt>
                <c:pt idx="11505">
                  <c:v>8.3031299999999995</c:v>
                </c:pt>
                <c:pt idx="11506">
                  <c:v>8.2953100000000006</c:v>
                </c:pt>
                <c:pt idx="11507">
                  <c:v>8.3015600000000003</c:v>
                </c:pt>
                <c:pt idx="11508">
                  <c:v>8.3000000000000007</c:v>
                </c:pt>
                <c:pt idx="11509">
                  <c:v>8.2953100000000006</c:v>
                </c:pt>
                <c:pt idx="11510">
                  <c:v>8.3000000000000007</c:v>
                </c:pt>
                <c:pt idx="11511">
                  <c:v>8.2984399999999994</c:v>
                </c:pt>
                <c:pt idx="11512">
                  <c:v>8.2968799999999998</c:v>
                </c:pt>
                <c:pt idx="11513">
                  <c:v>8.2921899999999997</c:v>
                </c:pt>
                <c:pt idx="11514">
                  <c:v>8.2953100000000006</c:v>
                </c:pt>
                <c:pt idx="11515">
                  <c:v>8.3000000000000007</c:v>
                </c:pt>
                <c:pt idx="11516">
                  <c:v>8.3015600000000003</c:v>
                </c:pt>
                <c:pt idx="11517">
                  <c:v>8.2874999999999996</c:v>
                </c:pt>
                <c:pt idx="11518">
                  <c:v>8.2937499999999993</c:v>
                </c:pt>
                <c:pt idx="11519">
                  <c:v>8.2906300000000002</c:v>
                </c:pt>
                <c:pt idx="11520">
                  <c:v>8.2937499999999993</c:v>
                </c:pt>
                <c:pt idx="11521">
                  <c:v>8.3015600000000003</c:v>
                </c:pt>
                <c:pt idx="11522">
                  <c:v>8.2906300000000002</c:v>
                </c:pt>
                <c:pt idx="11523">
                  <c:v>8.2828099999999996</c:v>
                </c:pt>
                <c:pt idx="11524">
                  <c:v>8.28125</c:v>
                </c:pt>
                <c:pt idx="11525">
                  <c:v>8.2890599999999992</c:v>
                </c:pt>
                <c:pt idx="11526">
                  <c:v>8.2890599999999992</c:v>
                </c:pt>
                <c:pt idx="11527">
                  <c:v>8.2828099999999996</c:v>
                </c:pt>
                <c:pt idx="11528">
                  <c:v>8.2921899999999997</c:v>
                </c:pt>
                <c:pt idx="11529">
                  <c:v>8.2859400000000001</c:v>
                </c:pt>
                <c:pt idx="11530">
                  <c:v>8.2890599999999992</c:v>
                </c:pt>
                <c:pt idx="11531">
                  <c:v>8.2874999999999996</c:v>
                </c:pt>
                <c:pt idx="11532">
                  <c:v>8.2843800000000005</c:v>
                </c:pt>
                <c:pt idx="11533">
                  <c:v>8.2843800000000005</c:v>
                </c:pt>
                <c:pt idx="11534">
                  <c:v>8.2718799999999995</c:v>
                </c:pt>
                <c:pt idx="11535">
                  <c:v>8.2781199999999995</c:v>
                </c:pt>
                <c:pt idx="11536">
                  <c:v>8.2874999999999996</c:v>
                </c:pt>
                <c:pt idx="11537">
                  <c:v>8.2828099999999996</c:v>
                </c:pt>
                <c:pt idx="11538">
                  <c:v>8.2703100000000003</c:v>
                </c:pt>
                <c:pt idx="11539">
                  <c:v>8.2718799999999995</c:v>
                </c:pt>
                <c:pt idx="11540">
                  <c:v>8.2718799999999995</c:v>
                </c:pt>
                <c:pt idx="11541">
                  <c:v>8.2734400000000008</c:v>
                </c:pt>
                <c:pt idx="11542">
                  <c:v>8.2656200000000002</c:v>
                </c:pt>
                <c:pt idx="11543">
                  <c:v>8.2703100000000003</c:v>
                </c:pt>
                <c:pt idx="11544">
                  <c:v>8.2624999999999993</c:v>
                </c:pt>
                <c:pt idx="11545">
                  <c:v>8.2781199999999995</c:v>
                </c:pt>
                <c:pt idx="11546">
                  <c:v>8.2718799999999995</c:v>
                </c:pt>
                <c:pt idx="11547">
                  <c:v>8.2546900000000001</c:v>
                </c:pt>
                <c:pt idx="11548">
                  <c:v>8.2687500000000007</c:v>
                </c:pt>
                <c:pt idx="11549">
                  <c:v>8.2562499999999996</c:v>
                </c:pt>
                <c:pt idx="11550">
                  <c:v>8.2671899999999994</c:v>
                </c:pt>
                <c:pt idx="11551">
                  <c:v>8.2640600000000006</c:v>
                </c:pt>
                <c:pt idx="11552">
                  <c:v>8.2687500000000007</c:v>
                </c:pt>
                <c:pt idx="11553">
                  <c:v>8.2796900000000004</c:v>
                </c:pt>
                <c:pt idx="11554">
                  <c:v>8.2718799999999995</c:v>
                </c:pt>
                <c:pt idx="11555">
                  <c:v>8.2687500000000007</c:v>
                </c:pt>
                <c:pt idx="11556">
                  <c:v>8.2656200000000002</c:v>
                </c:pt>
                <c:pt idx="11557">
                  <c:v>8.2562499999999996</c:v>
                </c:pt>
                <c:pt idx="11558">
                  <c:v>8.2656200000000002</c:v>
                </c:pt>
                <c:pt idx="11559">
                  <c:v>8.2578099999999992</c:v>
                </c:pt>
                <c:pt idx="11560">
                  <c:v>8.2593800000000002</c:v>
                </c:pt>
                <c:pt idx="11561">
                  <c:v>8.2687500000000007</c:v>
                </c:pt>
                <c:pt idx="11562">
                  <c:v>8.2687500000000007</c:v>
                </c:pt>
                <c:pt idx="11563">
                  <c:v>8.2718799999999995</c:v>
                </c:pt>
                <c:pt idx="11564">
                  <c:v>8.2718799999999995</c:v>
                </c:pt>
                <c:pt idx="11565">
                  <c:v>8.2671899999999994</c:v>
                </c:pt>
                <c:pt idx="11566">
                  <c:v>8.2593800000000002</c:v>
                </c:pt>
                <c:pt idx="11567">
                  <c:v>8.2609399999999997</c:v>
                </c:pt>
                <c:pt idx="11568">
                  <c:v>8.2593800000000002</c:v>
                </c:pt>
                <c:pt idx="11569">
                  <c:v>8.2468699999999995</c:v>
                </c:pt>
                <c:pt idx="11570">
                  <c:v>8.2484400000000004</c:v>
                </c:pt>
                <c:pt idx="11571">
                  <c:v>8.2531300000000005</c:v>
                </c:pt>
                <c:pt idx="11572">
                  <c:v>8.2578099999999992</c:v>
                </c:pt>
                <c:pt idx="11573">
                  <c:v>8.2531300000000005</c:v>
                </c:pt>
                <c:pt idx="11574">
                  <c:v>8.2546900000000001</c:v>
                </c:pt>
                <c:pt idx="11575">
                  <c:v>8.2546900000000001</c:v>
                </c:pt>
                <c:pt idx="11576">
                  <c:v>8.2390600000000003</c:v>
                </c:pt>
                <c:pt idx="11577">
                  <c:v>8.25</c:v>
                </c:pt>
                <c:pt idx="11578">
                  <c:v>8.2437500000000004</c:v>
                </c:pt>
                <c:pt idx="11579">
                  <c:v>8.2515599999999996</c:v>
                </c:pt>
                <c:pt idx="11580">
                  <c:v>8.2468699999999995</c:v>
                </c:pt>
                <c:pt idx="11581">
                  <c:v>8.2468699999999995</c:v>
                </c:pt>
                <c:pt idx="11582">
                  <c:v>8.2437500000000004</c:v>
                </c:pt>
                <c:pt idx="11583">
                  <c:v>8.2343799999999998</c:v>
                </c:pt>
                <c:pt idx="11584">
                  <c:v>8.2453099999999999</c:v>
                </c:pt>
                <c:pt idx="11585">
                  <c:v>8.2312499999999993</c:v>
                </c:pt>
                <c:pt idx="11586">
                  <c:v>8.2390600000000003</c:v>
                </c:pt>
                <c:pt idx="11587">
                  <c:v>8.2406299999999995</c:v>
                </c:pt>
                <c:pt idx="11588">
                  <c:v>8.2406299999999995</c:v>
                </c:pt>
                <c:pt idx="11589">
                  <c:v>8.2375000000000007</c:v>
                </c:pt>
                <c:pt idx="11590">
                  <c:v>8.2406299999999995</c:v>
                </c:pt>
                <c:pt idx="11591">
                  <c:v>8.2296899999999997</c:v>
                </c:pt>
                <c:pt idx="11592">
                  <c:v>8.2312499999999993</c:v>
                </c:pt>
                <c:pt idx="11593">
                  <c:v>8.2234400000000001</c:v>
                </c:pt>
                <c:pt idx="11594">
                  <c:v>8.2281300000000002</c:v>
                </c:pt>
                <c:pt idx="11595">
                  <c:v>8.2375000000000007</c:v>
                </c:pt>
                <c:pt idx="11596">
                  <c:v>8.2234400000000001</c:v>
                </c:pt>
                <c:pt idx="11597">
                  <c:v>8.2296899999999997</c:v>
                </c:pt>
                <c:pt idx="11598">
                  <c:v>8.2296899999999997</c:v>
                </c:pt>
                <c:pt idx="11599">
                  <c:v>8.2171900000000004</c:v>
                </c:pt>
                <c:pt idx="11600">
                  <c:v>8.2265599999999992</c:v>
                </c:pt>
                <c:pt idx="11601">
                  <c:v>8.2249999999999996</c:v>
                </c:pt>
                <c:pt idx="11602">
                  <c:v>8.2265599999999992</c:v>
                </c:pt>
                <c:pt idx="11603">
                  <c:v>8.2203099999999996</c:v>
                </c:pt>
                <c:pt idx="11604">
                  <c:v>8.2296899999999997</c:v>
                </c:pt>
                <c:pt idx="11605">
                  <c:v>8.2203099999999996</c:v>
                </c:pt>
                <c:pt idx="11606">
                  <c:v>8.2265599999999992</c:v>
                </c:pt>
                <c:pt idx="11607">
                  <c:v>8.21875</c:v>
                </c:pt>
                <c:pt idx="11608">
                  <c:v>8.2203099999999996</c:v>
                </c:pt>
                <c:pt idx="11609">
                  <c:v>8.2218800000000005</c:v>
                </c:pt>
                <c:pt idx="11610">
                  <c:v>8.2218800000000005</c:v>
                </c:pt>
                <c:pt idx="11611">
                  <c:v>8.2249999999999996</c:v>
                </c:pt>
                <c:pt idx="11612">
                  <c:v>8.2312499999999993</c:v>
                </c:pt>
                <c:pt idx="11613">
                  <c:v>8.2328100000000006</c:v>
                </c:pt>
                <c:pt idx="11614">
                  <c:v>8.2265599999999992</c:v>
                </c:pt>
                <c:pt idx="11615">
                  <c:v>8.2062500000000007</c:v>
                </c:pt>
                <c:pt idx="11616">
                  <c:v>8.2171900000000004</c:v>
                </c:pt>
                <c:pt idx="11617">
                  <c:v>8.21875</c:v>
                </c:pt>
                <c:pt idx="11618">
                  <c:v>8.2281300000000002</c:v>
                </c:pt>
                <c:pt idx="11619">
                  <c:v>8.2156199999999995</c:v>
                </c:pt>
                <c:pt idx="11620">
                  <c:v>8.2203099999999996</c:v>
                </c:pt>
                <c:pt idx="11621">
                  <c:v>8.2062500000000007</c:v>
                </c:pt>
                <c:pt idx="11622">
                  <c:v>8.2125000000000004</c:v>
                </c:pt>
                <c:pt idx="11623">
                  <c:v>8.2109400000000008</c:v>
                </c:pt>
                <c:pt idx="11624">
                  <c:v>8.2062500000000007</c:v>
                </c:pt>
                <c:pt idx="11625">
                  <c:v>8.2062500000000007</c:v>
                </c:pt>
                <c:pt idx="11626">
                  <c:v>8.2171900000000004</c:v>
                </c:pt>
                <c:pt idx="11627">
                  <c:v>8.2156199999999995</c:v>
                </c:pt>
                <c:pt idx="11628">
                  <c:v>8.2093799999999995</c:v>
                </c:pt>
                <c:pt idx="11629">
                  <c:v>8.2062500000000007</c:v>
                </c:pt>
                <c:pt idx="11630">
                  <c:v>8.2093799999999995</c:v>
                </c:pt>
                <c:pt idx="11631">
                  <c:v>8.1984399999999997</c:v>
                </c:pt>
                <c:pt idx="11632">
                  <c:v>8.2062500000000007</c:v>
                </c:pt>
                <c:pt idx="11633">
                  <c:v>8.2093799999999995</c:v>
                </c:pt>
                <c:pt idx="11634">
                  <c:v>8.2156199999999995</c:v>
                </c:pt>
                <c:pt idx="11635">
                  <c:v>8.2046899999999994</c:v>
                </c:pt>
                <c:pt idx="11636">
                  <c:v>8.2171900000000004</c:v>
                </c:pt>
                <c:pt idx="11637">
                  <c:v>8.2093799999999995</c:v>
                </c:pt>
                <c:pt idx="11638">
                  <c:v>8.21875</c:v>
                </c:pt>
                <c:pt idx="11639">
                  <c:v>8.2249999999999996</c:v>
                </c:pt>
                <c:pt idx="11640">
                  <c:v>8.2140599999999999</c:v>
                </c:pt>
                <c:pt idx="11641">
                  <c:v>8.2171900000000004</c:v>
                </c:pt>
                <c:pt idx="11642">
                  <c:v>8.21875</c:v>
                </c:pt>
                <c:pt idx="11643">
                  <c:v>8.21875</c:v>
                </c:pt>
                <c:pt idx="11644">
                  <c:v>8.2140599999999999</c:v>
                </c:pt>
                <c:pt idx="11645">
                  <c:v>8.2125000000000004</c:v>
                </c:pt>
                <c:pt idx="11646">
                  <c:v>8.2093799999999995</c:v>
                </c:pt>
                <c:pt idx="11647">
                  <c:v>8.2125000000000004</c:v>
                </c:pt>
                <c:pt idx="11648">
                  <c:v>8.2062500000000007</c:v>
                </c:pt>
                <c:pt idx="11649">
                  <c:v>8.2156199999999995</c:v>
                </c:pt>
                <c:pt idx="11650">
                  <c:v>8.2218800000000005</c:v>
                </c:pt>
                <c:pt idx="11651">
                  <c:v>8.1999999999999993</c:v>
                </c:pt>
                <c:pt idx="11652">
                  <c:v>8.2156199999999995</c:v>
                </c:pt>
                <c:pt idx="11653">
                  <c:v>8.2156199999999995</c:v>
                </c:pt>
                <c:pt idx="11654">
                  <c:v>8.2015600000000006</c:v>
                </c:pt>
                <c:pt idx="11655">
                  <c:v>8.2046899999999994</c:v>
                </c:pt>
                <c:pt idx="11656">
                  <c:v>8.2109400000000008</c:v>
                </c:pt>
                <c:pt idx="11657">
                  <c:v>8.1968800000000002</c:v>
                </c:pt>
                <c:pt idx="11658">
                  <c:v>8.2093799999999995</c:v>
                </c:pt>
                <c:pt idx="11659">
                  <c:v>8.2093799999999995</c:v>
                </c:pt>
                <c:pt idx="11660">
                  <c:v>8.2109400000000008</c:v>
                </c:pt>
                <c:pt idx="11661">
                  <c:v>8.2046899999999994</c:v>
                </c:pt>
                <c:pt idx="11662">
                  <c:v>8.1999999999999993</c:v>
                </c:pt>
                <c:pt idx="11663">
                  <c:v>8.2093799999999995</c:v>
                </c:pt>
                <c:pt idx="11664">
                  <c:v>8.2031200000000002</c:v>
                </c:pt>
                <c:pt idx="11665">
                  <c:v>8.2062500000000007</c:v>
                </c:pt>
                <c:pt idx="11666">
                  <c:v>8.1999999999999993</c:v>
                </c:pt>
                <c:pt idx="11667">
                  <c:v>8.2062500000000007</c:v>
                </c:pt>
                <c:pt idx="11668">
                  <c:v>8.2031200000000002</c:v>
                </c:pt>
                <c:pt idx="11669">
                  <c:v>8.2109400000000008</c:v>
                </c:pt>
                <c:pt idx="11670">
                  <c:v>8.2140599999999999</c:v>
                </c:pt>
                <c:pt idx="11671">
                  <c:v>8.2125000000000004</c:v>
                </c:pt>
                <c:pt idx="11672">
                  <c:v>8.2093799999999995</c:v>
                </c:pt>
                <c:pt idx="11673">
                  <c:v>8.1984399999999997</c:v>
                </c:pt>
                <c:pt idx="11674">
                  <c:v>8.1953099999999992</c:v>
                </c:pt>
                <c:pt idx="11675">
                  <c:v>8.1968800000000002</c:v>
                </c:pt>
                <c:pt idx="11676">
                  <c:v>8.1921900000000001</c:v>
                </c:pt>
                <c:pt idx="11677">
                  <c:v>8.1968800000000002</c:v>
                </c:pt>
                <c:pt idx="11678">
                  <c:v>8.2015600000000006</c:v>
                </c:pt>
                <c:pt idx="11679">
                  <c:v>8.1906300000000005</c:v>
                </c:pt>
                <c:pt idx="11680">
                  <c:v>8.2015600000000006</c:v>
                </c:pt>
                <c:pt idx="11681">
                  <c:v>8.1984399999999997</c:v>
                </c:pt>
                <c:pt idx="11682">
                  <c:v>8.1921900000000001</c:v>
                </c:pt>
                <c:pt idx="11683">
                  <c:v>8.1968800000000002</c:v>
                </c:pt>
                <c:pt idx="11684">
                  <c:v>8.1937499999999996</c:v>
                </c:pt>
                <c:pt idx="11685">
                  <c:v>8.1906300000000005</c:v>
                </c:pt>
                <c:pt idx="11686">
                  <c:v>8.1906300000000005</c:v>
                </c:pt>
                <c:pt idx="11687">
                  <c:v>8.1937499999999996</c:v>
                </c:pt>
                <c:pt idx="11688">
                  <c:v>8.1937499999999996</c:v>
                </c:pt>
                <c:pt idx="11689">
                  <c:v>8.1999999999999993</c:v>
                </c:pt>
                <c:pt idx="11690">
                  <c:v>8.2062500000000007</c:v>
                </c:pt>
                <c:pt idx="11691">
                  <c:v>8.1921900000000001</c:v>
                </c:pt>
                <c:pt idx="11692">
                  <c:v>8.1921900000000001</c:v>
                </c:pt>
                <c:pt idx="11693">
                  <c:v>8.1984399999999997</c:v>
                </c:pt>
                <c:pt idx="11694">
                  <c:v>8.1953099999999992</c:v>
                </c:pt>
                <c:pt idx="11695">
                  <c:v>8.1937499999999996</c:v>
                </c:pt>
                <c:pt idx="11696">
                  <c:v>8.2015600000000006</c:v>
                </c:pt>
                <c:pt idx="11697">
                  <c:v>8.1906300000000005</c:v>
                </c:pt>
                <c:pt idx="11698">
                  <c:v>8.1859400000000004</c:v>
                </c:pt>
                <c:pt idx="11699">
                  <c:v>8.1937499999999996</c:v>
                </c:pt>
                <c:pt idx="11700">
                  <c:v>8.1796900000000008</c:v>
                </c:pt>
                <c:pt idx="11701">
                  <c:v>8.1921900000000001</c:v>
                </c:pt>
                <c:pt idx="11702">
                  <c:v>8.1828099999999999</c:v>
                </c:pt>
                <c:pt idx="11703">
                  <c:v>8.1921900000000001</c:v>
                </c:pt>
                <c:pt idx="11704">
                  <c:v>8.1859400000000004</c:v>
                </c:pt>
                <c:pt idx="11705">
                  <c:v>8.1796900000000008</c:v>
                </c:pt>
                <c:pt idx="11706">
                  <c:v>8.1875</c:v>
                </c:pt>
                <c:pt idx="11707">
                  <c:v>8.1812500000000004</c:v>
                </c:pt>
                <c:pt idx="11708">
                  <c:v>8.1843699999999995</c:v>
                </c:pt>
                <c:pt idx="11709">
                  <c:v>8.1875</c:v>
                </c:pt>
                <c:pt idx="11710">
                  <c:v>8.1968800000000002</c:v>
                </c:pt>
                <c:pt idx="11711">
                  <c:v>8.1921900000000001</c:v>
                </c:pt>
                <c:pt idx="11712">
                  <c:v>8.1812500000000004</c:v>
                </c:pt>
                <c:pt idx="11713">
                  <c:v>8.1781299999999995</c:v>
                </c:pt>
                <c:pt idx="11714">
                  <c:v>8.1796900000000008</c:v>
                </c:pt>
                <c:pt idx="11715">
                  <c:v>8.1828099999999999</c:v>
                </c:pt>
                <c:pt idx="11716">
                  <c:v>8.1781299999999995</c:v>
                </c:pt>
                <c:pt idx="11717">
                  <c:v>8.1687499999999993</c:v>
                </c:pt>
                <c:pt idx="11718">
                  <c:v>8.1796900000000008</c:v>
                </c:pt>
                <c:pt idx="11719">
                  <c:v>8.1828099999999999</c:v>
                </c:pt>
                <c:pt idx="11720">
                  <c:v>8.1781299999999995</c:v>
                </c:pt>
                <c:pt idx="11721">
                  <c:v>8.1640599999999992</c:v>
                </c:pt>
                <c:pt idx="11722">
                  <c:v>8.1828099999999999</c:v>
                </c:pt>
                <c:pt idx="11723">
                  <c:v>8.1890599999999996</c:v>
                </c:pt>
                <c:pt idx="11724">
                  <c:v>8.1765600000000003</c:v>
                </c:pt>
                <c:pt idx="11725">
                  <c:v>8.1765600000000003</c:v>
                </c:pt>
                <c:pt idx="11726">
                  <c:v>8.1765600000000003</c:v>
                </c:pt>
                <c:pt idx="11727">
                  <c:v>8.1765600000000003</c:v>
                </c:pt>
                <c:pt idx="11728">
                  <c:v>8.1671899999999997</c:v>
                </c:pt>
                <c:pt idx="11729">
                  <c:v>8.1578099999999996</c:v>
                </c:pt>
                <c:pt idx="11730">
                  <c:v>8.1750000000000007</c:v>
                </c:pt>
                <c:pt idx="11731">
                  <c:v>8.1671899999999997</c:v>
                </c:pt>
                <c:pt idx="11732">
                  <c:v>8.1656300000000002</c:v>
                </c:pt>
                <c:pt idx="11733">
                  <c:v>8.1671899999999997</c:v>
                </c:pt>
                <c:pt idx="11734">
                  <c:v>8.1624999999999996</c:v>
                </c:pt>
                <c:pt idx="11735">
                  <c:v>8.1531199999999995</c:v>
                </c:pt>
                <c:pt idx="11736">
                  <c:v>8.1515599999999999</c:v>
                </c:pt>
                <c:pt idx="11737">
                  <c:v>8.1578099999999996</c:v>
                </c:pt>
                <c:pt idx="11738">
                  <c:v>8.15625</c:v>
                </c:pt>
                <c:pt idx="11739">
                  <c:v>8.1515599999999999</c:v>
                </c:pt>
                <c:pt idx="11740">
                  <c:v>8.1578099999999996</c:v>
                </c:pt>
                <c:pt idx="11741">
                  <c:v>8.1531199999999995</c:v>
                </c:pt>
                <c:pt idx="11742">
                  <c:v>8.15</c:v>
                </c:pt>
                <c:pt idx="11743">
                  <c:v>8.1421899999999994</c:v>
                </c:pt>
                <c:pt idx="11744">
                  <c:v>8.1671899999999997</c:v>
                </c:pt>
                <c:pt idx="11745">
                  <c:v>8.1593800000000005</c:v>
                </c:pt>
                <c:pt idx="11746">
                  <c:v>8.15625</c:v>
                </c:pt>
                <c:pt idx="11747">
                  <c:v>8.1453100000000003</c:v>
                </c:pt>
                <c:pt idx="11748">
                  <c:v>8.1468799999999995</c:v>
                </c:pt>
                <c:pt idx="11749">
                  <c:v>8.1593800000000005</c:v>
                </c:pt>
                <c:pt idx="11750">
                  <c:v>8.1546900000000004</c:v>
                </c:pt>
                <c:pt idx="11751">
                  <c:v>8.1624999999999996</c:v>
                </c:pt>
                <c:pt idx="11752">
                  <c:v>8.1531199999999995</c:v>
                </c:pt>
                <c:pt idx="11753">
                  <c:v>8.1531199999999995</c:v>
                </c:pt>
                <c:pt idx="11754">
                  <c:v>8.1578099999999996</c:v>
                </c:pt>
                <c:pt idx="11755">
                  <c:v>8.1468799999999995</c:v>
                </c:pt>
                <c:pt idx="11756">
                  <c:v>8.15625</c:v>
                </c:pt>
                <c:pt idx="11757">
                  <c:v>8.15</c:v>
                </c:pt>
                <c:pt idx="11758">
                  <c:v>8.1468799999999995</c:v>
                </c:pt>
                <c:pt idx="11759">
                  <c:v>8.1453100000000003</c:v>
                </c:pt>
                <c:pt idx="11760">
                  <c:v>8.1437500000000007</c:v>
                </c:pt>
                <c:pt idx="11761">
                  <c:v>8.1421899999999994</c:v>
                </c:pt>
                <c:pt idx="11762">
                  <c:v>8.1515599999999999</c:v>
                </c:pt>
                <c:pt idx="11763">
                  <c:v>8.1515599999999999</c:v>
                </c:pt>
                <c:pt idx="11764">
                  <c:v>8.1421899999999994</c:v>
                </c:pt>
                <c:pt idx="11765">
                  <c:v>8.1359399999999997</c:v>
                </c:pt>
                <c:pt idx="11766">
                  <c:v>8.1406200000000002</c:v>
                </c:pt>
                <c:pt idx="11767">
                  <c:v>8.1453100000000003</c:v>
                </c:pt>
                <c:pt idx="11768">
                  <c:v>8.1359399999999997</c:v>
                </c:pt>
                <c:pt idx="11769">
                  <c:v>8.1453100000000003</c:v>
                </c:pt>
                <c:pt idx="11770">
                  <c:v>8.1343800000000002</c:v>
                </c:pt>
                <c:pt idx="11771">
                  <c:v>8.1437500000000007</c:v>
                </c:pt>
                <c:pt idx="11772">
                  <c:v>8.1343800000000002</c:v>
                </c:pt>
                <c:pt idx="11773">
                  <c:v>8.1234400000000004</c:v>
                </c:pt>
                <c:pt idx="11774">
                  <c:v>8.125</c:v>
                </c:pt>
                <c:pt idx="11775">
                  <c:v>8.1281300000000005</c:v>
                </c:pt>
                <c:pt idx="11776">
                  <c:v>8.1218699999999995</c:v>
                </c:pt>
                <c:pt idx="11777">
                  <c:v>8.1296900000000001</c:v>
                </c:pt>
                <c:pt idx="11778">
                  <c:v>8.1359399999999997</c:v>
                </c:pt>
                <c:pt idx="11779">
                  <c:v>8.1296900000000001</c:v>
                </c:pt>
                <c:pt idx="11780">
                  <c:v>8.1265599999999996</c:v>
                </c:pt>
                <c:pt idx="11781">
                  <c:v>8.1328099999999992</c:v>
                </c:pt>
                <c:pt idx="11782">
                  <c:v>8.1265599999999996</c:v>
                </c:pt>
                <c:pt idx="11783">
                  <c:v>8.1296900000000001</c:v>
                </c:pt>
                <c:pt idx="11784">
                  <c:v>8.1281300000000005</c:v>
                </c:pt>
                <c:pt idx="11785">
                  <c:v>8.1171900000000008</c:v>
                </c:pt>
                <c:pt idx="11786">
                  <c:v>8.1203099999999999</c:v>
                </c:pt>
                <c:pt idx="11787">
                  <c:v>8.1281300000000005</c:v>
                </c:pt>
                <c:pt idx="11788">
                  <c:v>8.1281300000000005</c:v>
                </c:pt>
                <c:pt idx="11789">
                  <c:v>8.1296900000000001</c:v>
                </c:pt>
                <c:pt idx="11790">
                  <c:v>8.1343800000000002</c:v>
                </c:pt>
                <c:pt idx="11791">
                  <c:v>8.1281300000000005</c:v>
                </c:pt>
                <c:pt idx="11792">
                  <c:v>8.1234400000000004</c:v>
                </c:pt>
                <c:pt idx="11793">
                  <c:v>8.1312499999999996</c:v>
                </c:pt>
                <c:pt idx="11794">
                  <c:v>8.1203099999999999</c:v>
                </c:pt>
                <c:pt idx="11795">
                  <c:v>8.1390600000000006</c:v>
                </c:pt>
                <c:pt idx="11796">
                  <c:v>8.1187500000000004</c:v>
                </c:pt>
                <c:pt idx="11797">
                  <c:v>8.1218699999999995</c:v>
                </c:pt>
                <c:pt idx="11798">
                  <c:v>8.1125000000000007</c:v>
                </c:pt>
                <c:pt idx="11799">
                  <c:v>8.1218699999999995</c:v>
                </c:pt>
                <c:pt idx="11800">
                  <c:v>8.1203099999999999</c:v>
                </c:pt>
                <c:pt idx="11801">
                  <c:v>8.1359399999999997</c:v>
                </c:pt>
                <c:pt idx="11802">
                  <c:v>8.1296900000000001</c:v>
                </c:pt>
                <c:pt idx="11803">
                  <c:v>8.1281300000000005</c:v>
                </c:pt>
                <c:pt idx="11804">
                  <c:v>8.1234400000000004</c:v>
                </c:pt>
                <c:pt idx="11805">
                  <c:v>8.1281300000000005</c:v>
                </c:pt>
                <c:pt idx="11806">
                  <c:v>8.1218699999999995</c:v>
                </c:pt>
                <c:pt idx="11807">
                  <c:v>8.1203099999999999</c:v>
                </c:pt>
                <c:pt idx="11808">
                  <c:v>8.1296900000000001</c:v>
                </c:pt>
                <c:pt idx="11809">
                  <c:v>8.1265599999999996</c:v>
                </c:pt>
                <c:pt idx="11810">
                  <c:v>8.1109399999999994</c:v>
                </c:pt>
                <c:pt idx="11811">
                  <c:v>8.1140600000000003</c:v>
                </c:pt>
                <c:pt idx="11812">
                  <c:v>8.1203099999999999</c:v>
                </c:pt>
                <c:pt idx="11813">
                  <c:v>8.1093799999999998</c:v>
                </c:pt>
                <c:pt idx="11814">
                  <c:v>8.1140600000000003</c:v>
                </c:pt>
                <c:pt idx="11815">
                  <c:v>8.1140600000000003</c:v>
                </c:pt>
                <c:pt idx="11816">
                  <c:v>8.1093799999999998</c:v>
                </c:pt>
                <c:pt idx="11817">
                  <c:v>8.1265599999999996</c:v>
                </c:pt>
                <c:pt idx="11818">
                  <c:v>8.1140600000000003</c:v>
                </c:pt>
                <c:pt idx="11819">
                  <c:v>8.1109399999999994</c:v>
                </c:pt>
                <c:pt idx="11820">
                  <c:v>8.1156299999999995</c:v>
                </c:pt>
                <c:pt idx="11821">
                  <c:v>8.1078100000000006</c:v>
                </c:pt>
                <c:pt idx="11822">
                  <c:v>8.1109399999999994</c:v>
                </c:pt>
                <c:pt idx="11823">
                  <c:v>8.1078100000000006</c:v>
                </c:pt>
                <c:pt idx="11824">
                  <c:v>8.1078100000000006</c:v>
                </c:pt>
                <c:pt idx="11825">
                  <c:v>8.1125000000000007</c:v>
                </c:pt>
                <c:pt idx="11826">
                  <c:v>8.1140600000000003</c:v>
                </c:pt>
                <c:pt idx="11827">
                  <c:v>8.1156299999999995</c:v>
                </c:pt>
                <c:pt idx="11828">
                  <c:v>8.1187500000000004</c:v>
                </c:pt>
                <c:pt idx="11829">
                  <c:v>8.1156299999999995</c:v>
                </c:pt>
                <c:pt idx="11830">
                  <c:v>8.1156299999999995</c:v>
                </c:pt>
                <c:pt idx="11831">
                  <c:v>8.1109399999999994</c:v>
                </c:pt>
                <c:pt idx="11832">
                  <c:v>8.1125000000000007</c:v>
                </c:pt>
                <c:pt idx="11833">
                  <c:v>8.1187500000000004</c:v>
                </c:pt>
                <c:pt idx="11834">
                  <c:v>8.1078100000000006</c:v>
                </c:pt>
                <c:pt idx="11835">
                  <c:v>8.1203099999999999</c:v>
                </c:pt>
                <c:pt idx="11836">
                  <c:v>8.1046899999999997</c:v>
                </c:pt>
                <c:pt idx="11837">
                  <c:v>8.1</c:v>
                </c:pt>
                <c:pt idx="11838">
                  <c:v>8.1078100000000006</c:v>
                </c:pt>
                <c:pt idx="11839">
                  <c:v>8.1015599999999992</c:v>
                </c:pt>
                <c:pt idx="11840">
                  <c:v>8.0984400000000001</c:v>
                </c:pt>
                <c:pt idx="11841">
                  <c:v>8.1078100000000006</c:v>
                </c:pt>
                <c:pt idx="11842">
                  <c:v>8.1062499999999993</c:v>
                </c:pt>
                <c:pt idx="11843">
                  <c:v>8.1109399999999994</c:v>
                </c:pt>
                <c:pt idx="11844">
                  <c:v>8.1171900000000008</c:v>
                </c:pt>
                <c:pt idx="11845">
                  <c:v>8.1109399999999994</c:v>
                </c:pt>
                <c:pt idx="11846">
                  <c:v>8.1125000000000007</c:v>
                </c:pt>
                <c:pt idx="11847">
                  <c:v>8.0890599999999999</c:v>
                </c:pt>
                <c:pt idx="11848">
                  <c:v>8.1203099999999999</c:v>
                </c:pt>
                <c:pt idx="11849">
                  <c:v>8.1171900000000008</c:v>
                </c:pt>
                <c:pt idx="11850">
                  <c:v>8.1156299999999995</c:v>
                </c:pt>
                <c:pt idx="11851">
                  <c:v>8.0984400000000001</c:v>
                </c:pt>
                <c:pt idx="11852">
                  <c:v>8.09375</c:v>
                </c:pt>
                <c:pt idx="11853">
                  <c:v>8.1140600000000003</c:v>
                </c:pt>
                <c:pt idx="11854">
                  <c:v>8.1062499999999993</c:v>
                </c:pt>
                <c:pt idx="11855">
                  <c:v>8.1078100000000006</c:v>
                </c:pt>
                <c:pt idx="11856">
                  <c:v>8.1109399999999994</c:v>
                </c:pt>
                <c:pt idx="11857">
                  <c:v>8.1046899999999997</c:v>
                </c:pt>
                <c:pt idx="11858">
                  <c:v>8.1078100000000006</c:v>
                </c:pt>
                <c:pt idx="11859">
                  <c:v>8.0984400000000001</c:v>
                </c:pt>
                <c:pt idx="11860">
                  <c:v>8.0984400000000001</c:v>
                </c:pt>
                <c:pt idx="11861">
                  <c:v>8.1015599999999992</c:v>
                </c:pt>
                <c:pt idx="11862">
                  <c:v>8.1</c:v>
                </c:pt>
                <c:pt idx="11863">
                  <c:v>8.0968800000000005</c:v>
                </c:pt>
                <c:pt idx="11864">
                  <c:v>8.0921900000000004</c:v>
                </c:pt>
                <c:pt idx="11865">
                  <c:v>8.0968800000000005</c:v>
                </c:pt>
                <c:pt idx="11866">
                  <c:v>8.0921900000000004</c:v>
                </c:pt>
                <c:pt idx="11867">
                  <c:v>8.1</c:v>
                </c:pt>
                <c:pt idx="11868">
                  <c:v>8.1</c:v>
                </c:pt>
                <c:pt idx="11869">
                  <c:v>8.0843799999999995</c:v>
                </c:pt>
                <c:pt idx="11870">
                  <c:v>8.09375</c:v>
                </c:pt>
                <c:pt idx="11871">
                  <c:v>8.0968800000000005</c:v>
                </c:pt>
                <c:pt idx="11872">
                  <c:v>8.0953099999999996</c:v>
                </c:pt>
                <c:pt idx="11873">
                  <c:v>8.0828100000000003</c:v>
                </c:pt>
                <c:pt idx="11874">
                  <c:v>8.1</c:v>
                </c:pt>
                <c:pt idx="11875">
                  <c:v>8.09375</c:v>
                </c:pt>
                <c:pt idx="11876">
                  <c:v>8.1015599999999992</c:v>
                </c:pt>
                <c:pt idx="11877">
                  <c:v>8.1078100000000006</c:v>
                </c:pt>
                <c:pt idx="11878">
                  <c:v>8.1062499999999993</c:v>
                </c:pt>
                <c:pt idx="11879">
                  <c:v>8.0906199999999995</c:v>
                </c:pt>
                <c:pt idx="11880">
                  <c:v>8.0921900000000004</c:v>
                </c:pt>
                <c:pt idx="11881">
                  <c:v>8.0921900000000004</c:v>
                </c:pt>
                <c:pt idx="11882">
                  <c:v>8.0953099999999996</c:v>
                </c:pt>
                <c:pt idx="11883">
                  <c:v>8.1062499999999993</c:v>
                </c:pt>
                <c:pt idx="11884">
                  <c:v>8.0968800000000005</c:v>
                </c:pt>
                <c:pt idx="11885">
                  <c:v>8.0843799999999995</c:v>
                </c:pt>
                <c:pt idx="11886">
                  <c:v>8.0906199999999995</c:v>
                </c:pt>
                <c:pt idx="11887">
                  <c:v>8.0859400000000008</c:v>
                </c:pt>
                <c:pt idx="11888">
                  <c:v>8.09375</c:v>
                </c:pt>
                <c:pt idx="11889">
                  <c:v>8.0953099999999996</c:v>
                </c:pt>
                <c:pt idx="11890">
                  <c:v>8.0921900000000004</c:v>
                </c:pt>
                <c:pt idx="11891">
                  <c:v>8.0890599999999999</c:v>
                </c:pt>
                <c:pt idx="11892">
                  <c:v>8.09375</c:v>
                </c:pt>
                <c:pt idx="11893">
                  <c:v>8.0953099999999996</c:v>
                </c:pt>
                <c:pt idx="11894">
                  <c:v>8.0828100000000003</c:v>
                </c:pt>
                <c:pt idx="11895">
                  <c:v>8.0921900000000004</c:v>
                </c:pt>
                <c:pt idx="11896">
                  <c:v>8.0859400000000008</c:v>
                </c:pt>
                <c:pt idx="11897">
                  <c:v>8.0890599999999999</c:v>
                </c:pt>
                <c:pt idx="11898">
                  <c:v>8.0875000000000004</c:v>
                </c:pt>
                <c:pt idx="11899">
                  <c:v>8.0843799999999995</c:v>
                </c:pt>
                <c:pt idx="11900">
                  <c:v>8.0843799999999995</c:v>
                </c:pt>
                <c:pt idx="11901">
                  <c:v>8.0812500000000007</c:v>
                </c:pt>
                <c:pt idx="11902">
                  <c:v>8.0812500000000007</c:v>
                </c:pt>
                <c:pt idx="11903">
                  <c:v>8.0765600000000006</c:v>
                </c:pt>
                <c:pt idx="11904">
                  <c:v>8.0734399999999997</c:v>
                </c:pt>
                <c:pt idx="11905">
                  <c:v>8.0703099999999992</c:v>
                </c:pt>
                <c:pt idx="11906">
                  <c:v>8.0765600000000006</c:v>
                </c:pt>
                <c:pt idx="11907">
                  <c:v>8.0812500000000007</c:v>
                </c:pt>
                <c:pt idx="11908">
                  <c:v>8.0687499999999996</c:v>
                </c:pt>
                <c:pt idx="11909">
                  <c:v>8.0687499999999996</c:v>
                </c:pt>
                <c:pt idx="11910">
                  <c:v>8.0546900000000008</c:v>
                </c:pt>
                <c:pt idx="11911">
                  <c:v>8.0609400000000004</c:v>
                </c:pt>
                <c:pt idx="11912">
                  <c:v>8.0593699999999995</c:v>
                </c:pt>
                <c:pt idx="11913">
                  <c:v>8.0625</c:v>
                </c:pt>
                <c:pt idx="11914">
                  <c:v>8.0609400000000004</c:v>
                </c:pt>
                <c:pt idx="11915">
                  <c:v>8.0578099999999999</c:v>
                </c:pt>
                <c:pt idx="11916">
                  <c:v>8.0640599999999996</c:v>
                </c:pt>
                <c:pt idx="11917">
                  <c:v>8.0609400000000004</c:v>
                </c:pt>
                <c:pt idx="11918">
                  <c:v>8.0687499999999996</c:v>
                </c:pt>
                <c:pt idx="11919">
                  <c:v>8.0734399999999997</c:v>
                </c:pt>
                <c:pt idx="11920">
                  <c:v>8.0812500000000007</c:v>
                </c:pt>
                <c:pt idx="11921">
                  <c:v>8.0500000000000007</c:v>
                </c:pt>
                <c:pt idx="11922">
                  <c:v>8.0484399999999994</c:v>
                </c:pt>
                <c:pt idx="11923">
                  <c:v>8.0609400000000004</c:v>
                </c:pt>
                <c:pt idx="11924">
                  <c:v>8.0578099999999999</c:v>
                </c:pt>
                <c:pt idx="11925">
                  <c:v>8.0625</c:v>
                </c:pt>
                <c:pt idx="11926">
                  <c:v>8.0656300000000005</c:v>
                </c:pt>
                <c:pt idx="11927">
                  <c:v>8.0562500000000004</c:v>
                </c:pt>
                <c:pt idx="11928">
                  <c:v>8.0453100000000006</c:v>
                </c:pt>
                <c:pt idx="11929">
                  <c:v>8.0546900000000008</c:v>
                </c:pt>
                <c:pt idx="11930">
                  <c:v>8.0546900000000008</c:v>
                </c:pt>
                <c:pt idx="11931">
                  <c:v>8.0515600000000003</c:v>
                </c:pt>
                <c:pt idx="11932">
                  <c:v>8.0609400000000004</c:v>
                </c:pt>
                <c:pt idx="11933">
                  <c:v>8.0562500000000004</c:v>
                </c:pt>
                <c:pt idx="11934">
                  <c:v>8.0593699999999995</c:v>
                </c:pt>
                <c:pt idx="11935">
                  <c:v>8.0546900000000008</c:v>
                </c:pt>
                <c:pt idx="11936">
                  <c:v>8.0515600000000003</c:v>
                </c:pt>
                <c:pt idx="11937">
                  <c:v>8.0578099999999999</c:v>
                </c:pt>
                <c:pt idx="11938">
                  <c:v>8.0515600000000003</c:v>
                </c:pt>
                <c:pt idx="11939">
                  <c:v>8.0562500000000004</c:v>
                </c:pt>
                <c:pt idx="11940">
                  <c:v>8.0484399999999994</c:v>
                </c:pt>
                <c:pt idx="11941">
                  <c:v>8.0578099999999999</c:v>
                </c:pt>
                <c:pt idx="11942">
                  <c:v>8.0453100000000006</c:v>
                </c:pt>
                <c:pt idx="11943">
                  <c:v>8.0484399999999994</c:v>
                </c:pt>
                <c:pt idx="11944">
                  <c:v>8.0500000000000007</c:v>
                </c:pt>
                <c:pt idx="11945">
                  <c:v>8.0531299999999995</c:v>
                </c:pt>
                <c:pt idx="11946">
                  <c:v>8.0421899999999997</c:v>
                </c:pt>
                <c:pt idx="11947">
                  <c:v>8.0218799999999995</c:v>
                </c:pt>
                <c:pt idx="11948">
                  <c:v>8.0343800000000005</c:v>
                </c:pt>
                <c:pt idx="11949">
                  <c:v>8.0281199999999995</c:v>
                </c:pt>
                <c:pt idx="11950">
                  <c:v>8.0343800000000005</c:v>
                </c:pt>
                <c:pt idx="11951">
                  <c:v>8.0406300000000002</c:v>
                </c:pt>
                <c:pt idx="11952">
                  <c:v>8.0281199999999995</c:v>
                </c:pt>
                <c:pt idx="11953">
                  <c:v>8.03125</c:v>
                </c:pt>
                <c:pt idx="11954">
                  <c:v>8.0406300000000002</c:v>
                </c:pt>
                <c:pt idx="11955">
                  <c:v>8.0390599999999992</c:v>
                </c:pt>
                <c:pt idx="11956">
                  <c:v>8.0421899999999997</c:v>
                </c:pt>
                <c:pt idx="11957">
                  <c:v>8.0437499999999993</c:v>
                </c:pt>
                <c:pt idx="11958">
                  <c:v>8.0484399999999994</c:v>
                </c:pt>
                <c:pt idx="11959">
                  <c:v>8.0453100000000006</c:v>
                </c:pt>
                <c:pt idx="11960">
                  <c:v>8.03125</c:v>
                </c:pt>
                <c:pt idx="11961">
                  <c:v>8.0437499999999993</c:v>
                </c:pt>
                <c:pt idx="11962">
                  <c:v>8.0515600000000003</c:v>
                </c:pt>
                <c:pt idx="11963">
                  <c:v>8.0437499999999993</c:v>
                </c:pt>
                <c:pt idx="11964">
                  <c:v>8.0484399999999994</c:v>
                </c:pt>
                <c:pt idx="11965">
                  <c:v>8.0437499999999993</c:v>
                </c:pt>
                <c:pt idx="11966">
                  <c:v>8.0406300000000002</c:v>
                </c:pt>
                <c:pt idx="11967">
                  <c:v>8.0453100000000006</c:v>
                </c:pt>
                <c:pt idx="11968">
                  <c:v>8.0468799999999998</c:v>
                </c:pt>
                <c:pt idx="11969">
                  <c:v>8.0453100000000006</c:v>
                </c:pt>
                <c:pt idx="11970">
                  <c:v>8.0437499999999993</c:v>
                </c:pt>
                <c:pt idx="11971">
                  <c:v>8.0453100000000006</c:v>
                </c:pt>
                <c:pt idx="11972">
                  <c:v>8.0437499999999993</c:v>
                </c:pt>
                <c:pt idx="11973">
                  <c:v>8.0468799999999998</c:v>
                </c:pt>
                <c:pt idx="11974">
                  <c:v>8.0406300000000002</c:v>
                </c:pt>
                <c:pt idx="11975">
                  <c:v>8.03125</c:v>
                </c:pt>
                <c:pt idx="11976">
                  <c:v>8.0296900000000004</c:v>
                </c:pt>
                <c:pt idx="11977">
                  <c:v>8.0515600000000003</c:v>
                </c:pt>
                <c:pt idx="11978">
                  <c:v>8.0390599999999992</c:v>
                </c:pt>
                <c:pt idx="11979">
                  <c:v>8.0374999999999996</c:v>
                </c:pt>
                <c:pt idx="11980">
                  <c:v>8.0468799999999998</c:v>
                </c:pt>
                <c:pt idx="11981">
                  <c:v>8.0359400000000001</c:v>
                </c:pt>
                <c:pt idx="11982">
                  <c:v>8.0296900000000004</c:v>
                </c:pt>
                <c:pt idx="11983">
                  <c:v>8.0421899999999997</c:v>
                </c:pt>
                <c:pt idx="11984">
                  <c:v>8.0500000000000007</c:v>
                </c:pt>
                <c:pt idx="11985">
                  <c:v>8.0437499999999993</c:v>
                </c:pt>
                <c:pt idx="11986">
                  <c:v>8.0343800000000005</c:v>
                </c:pt>
                <c:pt idx="11987">
                  <c:v>8.0453100000000006</c:v>
                </c:pt>
                <c:pt idx="11988">
                  <c:v>8.0453100000000006</c:v>
                </c:pt>
                <c:pt idx="11989">
                  <c:v>8.0390599999999992</c:v>
                </c:pt>
                <c:pt idx="11990">
                  <c:v>8.0374999999999996</c:v>
                </c:pt>
                <c:pt idx="11991">
                  <c:v>8.0374999999999996</c:v>
                </c:pt>
                <c:pt idx="11992">
                  <c:v>8.0343800000000005</c:v>
                </c:pt>
                <c:pt idx="11993">
                  <c:v>8.0374999999999996</c:v>
                </c:pt>
                <c:pt idx="11994">
                  <c:v>8.0374999999999996</c:v>
                </c:pt>
                <c:pt idx="11995">
                  <c:v>8.0218799999999995</c:v>
                </c:pt>
                <c:pt idx="11996">
                  <c:v>8.0265599999999999</c:v>
                </c:pt>
                <c:pt idx="11997">
                  <c:v>8.0218799999999995</c:v>
                </c:pt>
                <c:pt idx="11998">
                  <c:v>8.0281199999999995</c:v>
                </c:pt>
                <c:pt idx="11999">
                  <c:v>8.0390599999999992</c:v>
                </c:pt>
                <c:pt idx="12000">
                  <c:v>8.0343800000000005</c:v>
                </c:pt>
                <c:pt idx="12001">
                  <c:v>8.0437499999999993</c:v>
                </c:pt>
                <c:pt idx="12002">
                  <c:v>8.03125</c:v>
                </c:pt>
                <c:pt idx="12003">
                  <c:v>8.0437499999999993</c:v>
                </c:pt>
                <c:pt idx="12004">
                  <c:v>8.0531299999999995</c:v>
                </c:pt>
                <c:pt idx="12005">
                  <c:v>8.0531299999999995</c:v>
                </c:pt>
                <c:pt idx="12006">
                  <c:v>8.0421899999999997</c:v>
                </c:pt>
                <c:pt idx="12007">
                  <c:v>8.0343800000000005</c:v>
                </c:pt>
                <c:pt idx="12008">
                  <c:v>8.0406300000000002</c:v>
                </c:pt>
                <c:pt idx="12009">
                  <c:v>8.0406300000000002</c:v>
                </c:pt>
                <c:pt idx="12010">
                  <c:v>8.0250000000000004</c:v>
                </c:pt>
                <c:pt idx="12011">
                  <c:v>8.0250000000000004</c:v>
                </c:pt>
                <c:pt idx="12012">
                  <c:v>8.0359400000000001</c:v>
                </c:pt>
                <c:pt idx="12013">
                  <c:v>8.0374999999999996</c:v>
                </c:pt>
                <c:pt idx="12014">
                  <c:v>8.0218799999999995</c:v>
                </c:pt>
                <c:pt idx="12015">
                  <c:v>8.0281199999999995</c:v>
                </c:pt>
                <c:pt idx="12016">
                  <c:v>8.0234400000000008</c:v>
                </c:pt>
                <c:pt idx="12017">
                  <c:v>8.0359400000000001</c:v>
                </c:pt>
                <c:pt idx="12018">
                  <c:v>8.0359400000000001</c:v>
                </c:pt>
                <c:pt idx="12019">
                  <c:v>8.0218799999999995</c:v>
                </c:pt>
                <c:pt idx="12020">
                  <c:v>8.0203100000000003</c:v>
                </c:pt>
                <c:pt idx="12021">
                  <c:v>8.0374999999999996</c:v>
                </c:pt>
                <c:pt idx="12022">
                  <c:v>8.0343800000000005</c:v>
                </c:pt>
                <c:pt idx="12023">
                  <c:v>8.0265599999999999</c:v>
                </c:pt>
                <c:pt idx="12024">
                  <c:v>8.0234400000000008</c:v>
                </c:pt>
                <c:pt idx="12025">
                  <c:v>8.0140600000000006</c:v>
                </c:pt>
                <c:pt idx="12026">
                  <c:v>8.0250000000000004</c:v>
                </c:pt>
                <c:pt idx="12027">
                  <c:v>8.0265599999999999</c:v>
                </c:pt>
                <c:pt idx="12028">
                  <c:v>8.0359400000000001</c:v>
                </c:pt>
                <c:pt idx="12029">
                  <c:v>8.0109399999999997</c:v>
                </c:pt>
                <c:pt idx="12030">
                  <c:v>8.0093800000000002</c:v>
                </c:pt>
                <c:pt idx="12031">
                  <c:v>8.0093800000000002</c:v>
                </c:pt>
                <c:pt idx="12032">
                  <c:v>8.0171899999999994</c:v>
                </c:pt>
                <c:pt idx="12033">
                  <c:v>8.0156200000000002</c:v>
                </c:pt>
                <c:pt idx="12034">
                  <c:v>8.0140600000000006</c:v>
                </c:pt>
                <c:pt idx="12035">
                  <c:v>8.0078099999999992</c:v>
                </c:pt>
                <c:pt idx="12036">
                  <c:v>8.0187500000000007</c:v>
                </c:pt>
                <c:pt idx="12037">
                  <c:v>8.0062499999999996</c:v>
                </c:pt>
                <c:pt idx="12038">
                  <c:v>8.0124999999999993</c:v>
                </c:pt>
                <c:pt idx="12039">
                  <c:v>8.0093800000000002</c:v>
                </c:pt>
                <c:pt idx="12040">
                  <c:v>8</c:v>
                </c:pt>
                <c:pt idx="12041">
                  <c:v>8.0046900000000001</c:v>
                </c:pt>
                <c:pt idx="12042">
                  <c:v>8.0093800000000002</c:v>
                </c:pt>
                <c:pt idx="12043">
                  <c:v>8.0046900000000001</c:v>
                </c:pt>
                <c:pt idx="12044">
                  <c:v>7.9937500000000004</c:v>
                </c:pt>
                <c:pt idx="12045">
                  <c:v>8.0015599999999996</c:v>
                </c:pt>
                <c:pt idx="12046">
                  <c:v>8.0031300000000005</c:v>
                </c:pt>
                <c:pt idx="12047">
                  <c:v>8</c:v>
                </c:pt>
                <c:pt idx="12048">
                  <c:v>8.0062499999999996</c:v>
                </c:pt>
                <c:pt idx="12049">
                  <c:v>8.0078099999999992</c:v>
                </c:pt>
                <c:pt idx="12050">
                  <c:v>8.0140600000000006</c:v>
                </c:pt>
                <c:pt idx="12051">
                  <c:v>8.0234400000000008</c:v>
                </c:pt>
                <c:pt idx="12052">
                  <c:v>8.0156200000000002</c:v>
                </c:pt>
                <c:pt idx="12053">
                  <c:v>8.0078099999999992</c:v>
                </c:pt>
                <c:pt idx="12054">
                  <c:v>8.0187500000000007</c:v>
                </c:pt>
                <c:pt idx="12055">
                  <c:v>8.0140600000000006</c:v>
                </c:pt>
                <c:pt idx="12056">
                  <c:v>8.0046900000000001</c:v>
                </c:pt>
                <c:pt idx="12057">
                  <c:v>8.0031300000000005</c:v>
                </c:pt>
                <c:pt idx="12058">
                  <c:v>8.0031300000000005</c:v>
                </c:pt>
                <c:pt idx="12059">
                  <c:v>8.0140600000000006</c:v>
                </c:pt>
                <c:pt idx="12060">
                  <c:v>8.0093800000000002</c:v>
                </c:pt>
                <c:pt idx="12061">
                  <c:v>8.0046900000000001</c:v>
                </c:pt>
                <c:pt idx="12062">
                  <c:v>8</c:v>
                </c:pt>
                <c:pt idx="12063">
                  <c:v>8.0124999999999993</c:v>
                </c:pt>
                <c:pt idx="12064">
                  <c:v>8.0109399999999997</c:v>
                </c:pt>
                <c:pt idx="12065">
                  <c:v>8.0140600000000006</c:v>
                </c:pt>
                <c:pt idx="12066">
                  <c:v>8.0093800000000002</c:v>
                </c:pt>
                <c:pt idx="12067">
                  <c:v>8.0078099999999992</c:v>
                </c:pt>
                <c:pt idx="12068">
                  <c:v>8.0062499999999996</c:v>
                </c:pt>
                <c:pt idx="12069">
                  <c:v>8.0078099999999992</c:v>
                </c:pt>
                <c:pt idx="12070">
                  <c:v>8.0062499999999996</c:v>
                </c:pt>
                <c:pt idx="12071">
                  <c:v>8.0015599999999996</c:v>
                </c:pt>
                <c:pt idx="12072">
                  <c:v>7.9937500000000004</c:v>
                </c:pt>
                <c:pt idx="12073">
                  <c:v>7.9890600000000003</c:v>
                </c:pt>
                <c:pt idx="12074">
                  <c:v>7.99688</c:v>
                </c:pt>
                <c:pt idx="12075">
                  <c:v>7.9921899999999999</c:v>
                </c:pt>
                <c:pt idx="12076">
                  <c:v>7.9843799999999998</c:v>
                </c:pt>
                <c:pt idx="12077">
                  <c:v>7.99688</c:v>
                </c:pt>
                <c:pt idx="12078">
                  <c:v>7.99688</c:v>
                </c:pt>
                <c:pt idx="12079">
                  <c:v>7.9937500000000004</c:v>
                </c:pt>
                <c:pt idx="12080">
                  <c:v>8</c:v>
                </c:pt>
                <c:pt idx="12081">
                  <c:v>7.9843799999999998</c:v>
                </c:pt>
                <c:pt idx="12082">
                  <c:v>7.9890600000000003</c:v>
                </c:pt>
                <c:pt idx="12083">
                  <c:v>7.9874999999999998</c:v>
                </c:pt>
                <c:pt idx="12084">
                  <c:v>7.9859400000000003</c:v>
                </c:pt>
                <c:pt idx="12085">
                  <c:v>7.9781300000000002</c:v>
                </c:pt>
                <c:pt idx="12086">
                  <c:v>7.96875</c:v>
                </c:pt>
                <c:pt idx="12087">
                  <c:v>7.9718799999999996</c:v>
                </c:pt>
                <c:pt idx="12088">
                  <c:v>7.9828099999999997</c:v>
                </c:pt>
                <c:pt idx="12089">
                  <c:v>7.9890600000000003</c:v>
                </c:pt>
                <c:pt idx="12090">
                  <c:v>7.9843799999999998</c:v>
                </c:pt>
                <c:pt idx="12091">
                  <c:v>7.9953099999999999</c:v>
                </c:pt>
                <c:pt idx="12092">
                  <c:v>8</c:v>
                </c:pt>
                <c:pt idx="12093">
                  <c:v>7.9890600000000003</c:v>
                </c:pt>
                <c:pt idx="12094">
                  <c:v>7.9812500000000002</c:v>
                </c:pt>
                <c:pt idx="12095">
                  <c:v>7.9718799999999996</c:v>
                </c:pt>
                <c:pt idx="12096">
                  <c:v>7.9890600000000003</c:v>
                </c:pt>
                <c:pt idx="12097">
                  <c:v>7.9671900000000004</c:v>
                </c:pt>
                <c:pt idx="12098">
                  <c:v>7.9906300000000003</c:v>
                </c:pt>
                <c:pt idx="12099">
                  <c:v>7.9765600000000001</c:v>
                </c:pt>
                <c:pt idx="12100">
                  <c:v>7.9781300000000002</c:v>
                </c:pt>
                <c:pt idx="12101">
                  <c:v>7.9734400000000001</c:v>
                </c:pt>
                <c:pt idx="12102">
                  <c:v>7.9734400000000001</c:v>
                </c:pt>
                <c:pt idx="12103">
                  <c:v>7.9671900000000004</c:v>
                </c:pt>
                <c:pt idx="12104">
                  <c:v>7.9734400000000001</c:v>
                </c:pt>
                <c:pt idx="12105">
                  <c:v>7.9671900000000004</c:v>
                </c:pt>
                <c:pt idx="12106">
                  <c:v>7.96875</c:v>
                </c:pt>
                <c:pt idx="12107">
                  <c:v>7.9640599999999999</c:v>
                </c:pt>
                <c:pt idx="12108">
                  <c:v>7.9703099999999996</c:v>
                </c:pt>
                <c:pt idx="12109">
                  <c:v>7.9609399999999999</c:v>
                </c:pt>
                <c:pt idx="12110">
                  <c:v>7.9703099999999996</c:v>
                </c:pt>
                <c:pt idx="12111">
                  <c:v>7.96875</c:v>
                </c:pt>
                <c:pt idx="12112">
                  <c:v>7.9578100000000003</c:v>
                </c:pt>
                <c:pt idx="12113">
                  <c:v>7.9593800000000003</c:v>
                </c:pt>
                <c:pt idx="12114">
                  <c:v>7.9609399999999999</c:v>
                </c:pt>
                <c:pt idx="12115">
                  <c:v>7.9703099999999996</c:v>
                </c:pt>
                <c:pt idx="12116">
                  <c:v>7.9640599999999999</c:v>
                </c:pt>
                <c:pt idx="12117">
                  <c:v>7.9749999999999996</c:v>
                </c:pt>
                <c:pt idx="12118">
                  <c:v>7.9593800000000003</c:v>
                </c:pt>
                <c:pt idx="12119">
                  <c:v>7.9593800000000003</c:v>
                </c:pt>
                <c:pt idx="12120">
                  <c:v>7.9671900000000004</c:v>
                </c:pt>
                <c:pt idx="12121">
                  <c:v>7.9718799999999996</c:v>
                </c:pt>
                <c:pt idx="12122">
                  <c:v>7.9515599999999997</c:v>
                </c:pt>
                <c:pt idx="12123">
                  <c:v>7.9468800000000002</c:v>
                </c:pt>
                <c:pt idx="12124">
                  <c:v>7.96563</c:v>
                </c:pt>
                <c:pt idx="12125">
                  <c:v>7.9734400000000001</c:v>
                </c:pt>
                <c:pt idx="12126">
                  <c:v>7.9749999999999996</c:v>
                </c:pt>
                <c:pt idx="12127">
                  <c:v>7.9703099999999996</c:v>
                </c:pt>
                <c:pt idx="12128">
                  <c:v>7.9593800000000003</c:v>
                </c:pt>
                <c:pt idx="12129">
                  <c:v>7.9562499999999998</c:v>
                </c:pt>
                <c:pt idx="12130">
                  <c:v>7.9578100000000003</c:v>
                </c:pt>
                <c:pt idx="12131">
                  <c:v>7.9609399999999999</c:v>
                </c:pt>
                <c:pt idx="12132">
                  <c:v>7.9593800000000003</c:v>
                </c:pt>
                <c:pt idx="12133">
                  <c:v>7.9640599999999999</c:v>
                </c:pt>
                <c:pt idx="12134">
                  <c:v>7.96875</c:v>
                </c:pt>
                <c:pt idx="12135">
                  <c:v>7.9578100000000003</c:v>
                </c:pt>
                <c:pt idx="12136">
                  <c:v>7.95</c:v>
                </c:pt>
                <c:pt idx="12137">
                  <c:v>7.9671900000000004</c:v>
                </c:pt>
                <c:pt idx="12138">
                  <c:v>7.9640599999999999</c:v>
                </c:pt>
                <c:pt idx="12139">
                  <c:v>7.96563</c:v>
                </c:pt>
                <c:pt idx="12140">
                  <c:v>7.96563</c:v>
                </c:pt>
                <c:pt idx="12141">
                  <c:v>7.96563</c:v>
                </c:pt>
                <c:pt idx="12142">
                  <c:v>7.9562499999999998</c:v>
                </c:pt>
                <c:pt idx="12143">
                  <c:v>7.9578100000000003</c:v>
                </c:pt>
                <c:pt idx="12144">
                  <c:v>7.9546900000000003</c:v>
                </c:pt>
                <c:pt idx="12145">
                  <c:v>7.9578100000000003</c:v>
                </c:pt>
                <c:pt idx="12146">
                  <c:v>7.9546900000000003</c:v>
                </c:pt>
                <c:pt idx="12147">
                  <c:v>7.9609399999999999</c:v>
                </c:pt>
                <c:pt idx="12148">
                  <c:v>7.9593800000000003</c:v>
                </c:pt>
                <c:pt idx="12149">
                  <c:v>7.9734400000000001</c:v>
                </c:pt>
                <c:pt idx="12150">
                  <c:v>7.9609399999999999</c:v>
                </c:pt>
                <c:pt idx="12151">
                  <c:v>7.9531200000000002</c:v>
                </c:pt>
                <c:pt idx="12152">
                  <c:v>7.9468800000000002</c:v>
                </c:pt>
                <c:pt idx="12153">
                  <c:v>7.9562499999999998</c:v>
                </c:pt>
                <c:pt idx="12154">
                  <c:v>7.9562499999999998</c:v>
                </c:pt>
                <c:pt idx="12155">
                  <c:v>7.9609399999999999</c:v>
                </c:pt>
                <c:pt idx="12156">
                  <c:v>7.9671900000000004</c:v>
                </c:pt>
                <c:pt idx="12157">
                  <c:v>7.9609399999999999</c:v>
                </c:pt>
                <c:pt idx="12158">
                  <c:v>7.9578100000000003</c:v>
                </c:pt>
                <c:pt idx="12159">
                  <c:v>7.9531200000000002</c:v>
                </c:pt>
                <c:pt idx="12160">
                  <c:v>7.9453100000000001</c:v>
                </c:pt>
                <c:pt idx="12161">
                  <c:v>7.9437499999999996</c:v>
                </c:pt>
                <c:pt idx="12162">
                  <c:v>7.9421900000000001</c:v>
                </c:pt>
                <c:pt idx="12163">
                  <c:v>7.9437499999999996</c:v>
                </c:pt>
                <c:pt idx="12164">
                  <c:v>7.9578100000000003</c:v>
                </c:pt>
                <c:pt idx="12165">
                  <c:v>7.9531200000000002</c:v>
                </c:pt>
                <c:pt idx="12166">
                  <c:v>7.95</c:v>
                </c:pt>
                <c:pt idx="12167">
                  <c:v>7.9546900000000003</c:v>
                </c:pt>
                <c:pt idx="12168">
                  <c:v>7.9468800000000002</c:v>
                </c:pt>
                <c:pt idx="12169">
                  <c:v>7.9390599999999996</c:v>
                </c:pt>
                <c:pt idx="12170">
                  <c:v>7.9453100000000001</c:v>
                </c:pt>
                <c:pt idx="12171">
                  <c:v>7.9484399999999997</c:v>
                </c:pt>
                <c:pt idx="12172">
                  <c:v>7.9531200000000002</c:v>
                </c:pt>
                <c:pt idx="12173">
                  <c:v>7.9546900000000003</c:v>
                </c:pt>
                <c:pt idx="12174">
                  <c:v>7.9453100000000001</c:v>
                </c:pt>
                <c:pt idx="12175">
                  <c:v>7.9531200000000002</c:v>
                </c:pt>
                <c:pt idx="12176">
                  <c:v>7.95</c:v>
                </c:pt>
                <c:pt idx="12177">
                  <c:v>7.9437499999999996</c:v>
                </c:pt>
                <c:pt idx="12178">
                  <c:v>7.9421900000000001</c:v>
                </c:pt>
                <c:pt idx="12179">
                  <c:v>7.9359400000000004</c:v>
                </c:pt>
                <c:pt idx="12180">
                  <c:v>7.9406299999999996</c:v>
                </c:pt>
                <c:pt idx="12181">
                  <c:v>7.9375</c:v>
                </c:pt>
                <c:pt idx="12182">
                  <c:v>7.9421900000000001</c:v>
                </c:pt>
                <c:pt idx="12183">
                  <c:v>7.9515599999999997</c:v>
                </c:pt>
                <c:pt idx="12184">
                  <c:v>7.9468800000000002</c:v>
                </c:pt>
                <c:pt idx="12185">
                  <c:v>7.9468800000000002</c:v>
                </c:pt>
                <c:pt idx="12186">
                  <c:v>7.9593800000000003</c:v>
                </c:pt>
                <c:pt idx="12187">
                  <c:v>7.95</c:v>
                </c:pt>
                <c:pt idx="12188">
                  <c:v>7.95</c:v>
                </c:pt>
                <c:pt idx="12189">
                  <c:v>7.95</c:v>
                </c:pt>
                <c:pt idx="12190">
                  <c:v>7.9406299999999996</c:v>
                </c:pt>
                <c:pt idx="12191">
                  <c:v>7.93438</c:v>
                </c:pt>
                <c:pt idx="12192">
                  <c:v>7.9515599999999997</c:v>
                </c:pt>
                <c:pt idx="12193">
                  <c:v>7.95</c:v>
                </c:pt>
                <c:pt idx="12194">
                  <c:v>7.9453100000000001</c:v>
                </c:pt>
                <c:pt idx="12195">
                  <c:v>7.9515599999999997</c:v>
                </c:pt>
                <c:pt idx="12196">
                  <c:v>7.9468800000000002</c:v>
                </c:pt>
                <c:pt idx="12197">
                  <c:v>7.9375</c:v>
                </c:pt>
                <c:pt idx="12198">
                  <c:v>7.95</c:v>
                </c:pt>
                <c:pt idx="12199">
                  <c:v>7.95</c:v>
                </c:pt>
                <c:pt idx="12200">
                  <c:v>7.9453100000000001</c:v>
                </c:pt>
                <c:pt idx="12201">
                  <c:v>7.9484399999999997</c:v>
                </c:pt>
                <c:pt idx="12202">
                  <c:v>7.9375</c:v>
                </c:pt>
                <c:pt idx="12203">
                  <c:v>7.9468800000000002</c:v>
                </c:pt>
                <c:pt idx="12204">
                  <c:v>7.9437499999999996</c:v>
                </c:pt>
                <c:pt idx="12205">
                  <c:v>7.9421900000000001</c:v>
                </c:pt>
                <c:pt idx="12206">
                  <c:v>7.9390599999999996</c:v>
                </c:pt>
                <c:pt idx="12207">
                  <c:v>7.9453100000000001</c:v>
                </c:pt>
                <c:pt idx="12208">
                  <c:v>7.9375</c:v>
                </c:pt>
                <c:pt idx="12209">
                  <c:v>7.9421900000000001</c:v>
                </c:pt>
                <c:pt idx="12210">
                  <c:v>7.9375</c:v>
                </c:pt>
                <c:pt idx="12211">
                  <c:v>7.93438</c:v>
                </c:pt>
                <c:pt idx="12212">
                  <c:v>7.9484399999999997</c:v>
                </c:pt>
                <c:pt idx="12213">
                  <c:v>7.9375</c:v>
                </c:pt>
                <c:pt idx="12214">
                  <c:v>7.9359400000000004</c:v>
                </c:pt>
                <c:pt idx="12215">
                  <c:v>7.9328099999999999</c:v>
                </c:pt>
                <c:pt idx="12216">
                  <c:v>7.9375</c:v>
                </c:pt>
                <c:pt idx="12217">
                  <c:v>7.9390599999999996</c:v>
                </c:pt>
                <c:pt idx="12218">
                  <c:v>7.9140600000000001</c:v>
                </c:pt>
                <c:pt idx="12219">
                  <c:v>7.9296899999999999</c:v>
                </c:pt>
                <c:pt idx="12220">
                  <c:v>7.9203099999999997</c:v>
                </c:pt>
                <c:pt idx="12221">
                  <c:v>7.9187500000000002</c:v>
                </c:pt>
                <c:pt idx="12222">
                  <c:v>7.9265600000000003</c:v>
                </c:pt>
                <c:pt idx="12223">
                  <c:v>7.9171899999999997</c:v>
                </c:pt>
                <c:pt idx="12224">
                  <c:v>7.9156300000000002</c:v>
                </c:pt>
                <c:pt idx="12225">
                  <c:v>7.9265600000000003</c:v>
                </c:pt>
                <c:pt idx="12226">
                  <c:v>7.9140600000000001</c:v>
                </c:pt>
                <c:pt idx="12227">
                  <c:v>7.9124999999999996</c:v>
                </c:pt>
                <c:pt idx="12228">
                  <c:v>7.9156300000000002</c:v>
                </c:pt>
                <c:pt idx="12229">
                  <c:v>7.9109400000000001</c:v>
                </c:pt>
                <c:pt idx="12230">
                  <c:v>7.90625</c:v>
                </c:pt>
                <c:pt idx="12231">
                  <c:v>7.9203099999999997</c:v>
                </c:pt>
                <c:pt idx="12232">
                  <c:v>7.9093799999999996</c:v>
                </c:pt>
                <c:pt idx="12233">
                  <c:v>7.9109400000000001</c:v>
                </c:pt>
                <c:pt idx="12234">
                  <c:v>7.9078099999999996</c:v>
                </c:pt>
                <c:pt idx="12235">
                  <c:v>7.9093799999999996</c:v>
                </c:pt>
                <c:pt idx="12236">
                  <c:v>7.9093799999999996</c:v>
                </c:pt>
                <c:pt idx="12237">
                  <c:v>7.9109400000000001</c:v>
                </c:pt>
                <c:pt idx="12238">
                  <c:v>7.9218799999999998</c:v>
                </c:pt>
                <c:pt idx="12239">
                  <c:v>7.9093799999999996</c:v>
                </c:pt>
                <c:pt idx="12240">
                  <c:v>7.9015599999999999</c:v>
                </c:pt>
                <c:pt idx="12241">
                  <c:v>7.9015599999999999</c:v>
                </c:pt>
                <c:pt idx="12242">
                  <c:v>7.8968800000000003</c:v>
                </c:pt>
                <c:pt idx="12243">
                  <c:v>7.8921900000000003</c:v>
                </c:pt>
                <c:pt idx="12244">
                  <c:v>7.90625</c:v>
                </c:pt>
                <c:pt idx="12245">
                  <c:v>7.8984399999999999</c:v>
                </c:pt>
                <c:pt idx="12246">
                  <c:v>7.90313</c:v>
                </c:pt>
                <c:pt idx="12247">
                  <c:v>7.9046900000000004</c:v>
                </c:pt>
                <c:pt idx="12248">
                  <c:v>7.90625</c:v>
                </c:pt>
                <c:pt idx="12249">
                  <c:v>7.8843800000000002</c:v>
                </c:pt>
                <c:pt idx="12250">
                  <c:v>7.9015599999999999</c:v>
                </c:pt>
                <c:pt idx="12251">
                  <c:v>7.8984399999999999</c:v>
                </c:pt>
                <c:pt idx="12252">
                  <c:v>7.9046900000000004</c:v>
                </c:pt>
                <c:pt idx="12253">
                  <c:v>7.8921900000000003</c:v>
                </c:pt>
                <c:pt idx="12254">
                  <c:v>7.8984399999999999</c:v>
                </c:pt>
                <c:pt idx="12255">
                  <c:v>7.8953100000000003</c:v>
                </c:pt>
                <c:pt idx="12256">
                  <c:v>7.9</c:v>
                </c:pt>
                <c:pt idx="12257">
                  <c:v>7.8968800000000003</c:v>
                </c:pt>
                <c:pt idx="12258">
                  <c:v>7.8812499999999996</c:v>
                </c:pt>
                <c:pt idx="12259">
                  <c:v>7.8984399999999999</c:v>
                </c:pt>
                <c:pt idx="12260">
                  <c:v>7.9046900000000004</c:v>
                </c:pt>
                <c:pt idx="12261">
                  <c:v>7.9015599999999999</c:v>
                </c:pt>
                <c:pt idx="12262">
                  <c:v>7.8859399999999997</c:v>
                </c:pt>
                <c:pt idx="12263">
                  <c:v>7.8890599999999997</c:v>
                </c:pt>
                <c:pt idx="12264">
                  <c:v>7.8984399999999999</c:v>
                </c:pt>
                <c:pt idx="12265">
                  <c:v>7.9</c:v>
                </c:pt>
                <c:pt idx="12266">
                  <c:v>7.9</c:v>
                </c:pt>
                <c:pt idx="12267">
                  <c:v>7.8921900000000003</c:v>
                </c:pt>
                <c:pt idx="12268">
                  <c:v>7.8968800000000003</c:v>
                </c:pt>
                <c:pt idx="12269">
                  <c:v>7.8984399999999999</c:v>
                </c:pt>
                <c:pt idx="12270">
                  <c:v>7.8968800000000003</c:v>
                </c:pt>
                <c:pt idx="12271">
                  <c:v>7.8906200000000002</c:v>
                </c:pt>
                <c:pt idx="12272">
                  <c:v>7.8953100000000003</c:v>
                </c:pt>
                <c:pt idx="12273">
                  <c:v>7.8953100000000003</c:v>
                </c:pt>
                <c:pt idx="12274">
                  <c:v>7.9015599999999999</c:v>
                </c:pt>
                <c:pt idx="12275">
                  <c:v>7.8921900000000003</c:v>
                </c:pt>
                <c:pt idx="12276">
                  <c:v>7.8812499999999996</c:v>
                </c:pt>
                <c:pt idx="12277">
                  <c:v>7.9</c:v>
                </c:pt>
                <c:pt idx="12278">
                  <c:v>7.8921900000000003</c:v>
                </c:pt>
                <c:pt idx="12279">
                  <c:v>7.8828100000000001</c:v>
                </c:pt>
                <c:pt idx="12280">
                  <c:v>7.8906200000000002</c:v>
                </c:pt>
                <c:pt idx="12281">
                  <c:v>7.8953100000000003</c:v>
                </c:pt>
                <c:pt idx="12282">
                  <c:v>7.9046900000000004</c:v>
                </c:pt>
                <c:pt idx="12283">
                  <c:v>7.8875000000000002</c:v>
                </c:pt>
                <c:pt idx="12284">
                  <c:v>7.8796900000000001</c:v>
                </c:pt>
                <c:pt idx="12285">
                  <c:v>7.8921900000000003</c:v>
                </c:pt>
                <c:pt idx="12286">
                  <c:v>7.8843800000000002</c:v>
                </c:pt>
                <c:pt idx="12287">
                  <c:v>7.8859399999999997</c:v>
                </c:pt>
                <c:pt idx="12288">
                  <c:v>7.8906200000000002</c:v>
                </c:pt>
                <c:pt idx="12289">
                  <c:v>7.8765599999999996</c:v>
                </c:pt>
                <c:pt idx="12290">
                  <c:v>7.8875000000000002</c:v>
                </c:pt>
                <c:pt idx="12291">
                  <c:v>7.8968800000000003</c:v>
                </c:pt>
                <c:pt idx="12292">
                  <c:v>7.8875000000000002</c:v>
                </c:pt>
                <c:pt idx="12293">
                  <c:v>7.8734400000000004</c:v>
                </c:pt>
                <c:pt idx="12294">
                  <c:v>7.8765599999999996</c:v>
                </c:pt>
                <c:pt idx="12295">
                  <c:v>7.8906200000000002</c:v>
                </c:pt>
                <c:pt idx="12296">
                  <c:v>7.8859399999999997</c:v>
                </c:pt>
                <c:pt idx="12297">
                  <c:v>7.8828100000000001</c:v>
                </c:pt>
                <c:pt idx="12298">
                  <c:v>7.8859399999999997</c:v>
                </c:pt>
                <c:pt idx="12299">
                  <c:v>7.8828100000000001</c:v>
                </c:pt>
                <c:pt idx="12300">
                  <c:v>7.8734400000000004</c:v>
                </c:pt>
                <c:pt idx="12301">
                  <c:v>7.8796900000000001</c:v>
                </c:pt>
                <c:pt idx="12302">
                  <c:v>7.8859399999999997</c:v>
                </c:pt>
                <c:pt idx="12303">
                  <c:v>7.8796900000000001</c:v>
                </c:pt>
                <c:pt idx="12304">
                  <c:v>7.8796900000000001</c:v>
                </c:pt>
                <c:pt idx="12305">
                  <c:v>7.8812499999999996</c:v>
                </c:pt>
                <c:pt idx="12306">
                  <c:v>7.8796900000000001</c:v>
                </c:pt>
                <c:pt idx="12307">
                  <c:v>7.8828100000000001</c:v>
                </c:pt>
                <c:pt idx="12308">
                  <c:v>7.87188</c:v>
                </c:pt>
                <c:pt idx="12309">
                  <c:v>7.8671899999999999</c:v>
                </c:pt>
                <c:pt idx="12310">
                  <c:v>7.8734400000000004</c:v>
                </c:pt>
                <c:pt idx="12311">
                  <c:v>7.8703099999999999</c:v>
                </c:pt>
                <c:pt idx="12312">
                  <c:v>7.8703099999999999</c:v>
                </c:pt>
                <c:pt idx="12313">
                  <c:v>7.87188</c:v>
                </c:pt>
                <c:pt idx="12314">
                  <c:v>7.8656300000000003</c:v>
                </c:pt>
                <c:pt idx="12315">
                  <c:v>7.8734400000000004</c:v>
                </c:pt>
                <c:pt idx="12316">
                  <c:v>7.8734400000000004</c:v>
                </c:pt>
                <c:pt idx="12317">
                  <c:v>7.875</c:v>
                </c:pt>
                <c:pt idx="12318">
                  <c:v>7.875</c:v>
                </c:pt>
                <c:pt idx="12319">
                  <c:v>7.8812499999999996</c:v>
                </c:pt>
                <c:pt idx="12320">
                  <c:v>7.8781299999999996</c:v>
                </c:pt>
                <c:pt idx="12321">
                  <c:v>7.8765599999999996</c:v>
                </c:pt>
                <c:pt idx="12322">
                  <c:v>7.8703099999999999</c:v>
                </c:pt>
                <c:pt idx="12323">
                  <c:v>7.8765599999999996</c:v>
                </c:pt>
                <c:pt idx="12324">
                  <c:v>7.8734400000000004</c:v>
                </c:pt>
                <c:pt idx="12325">
                  <c:v>7.8734400000000004</c:v>
                </c:pt>
                <c:pt idx="12326">
                  <c:v>7.8812499999999996</c:v>
                </c:pt>
                <c:pt idx="12327">
                  <c:v>7.87188</c:v>
                </c:pt>
                <c:pt idx="12328">
                  <c:v>7.8703099999999999</c:v>
                </c:pt>
                <c:pt idx="12329">
                  <c:v>7.8796900000000001</c:v>
                </c:pt>
                <c:pt idx="12330">
                  <c:v>7.8687500000000004</c:v>
                </c:pt>
                <c:pt idx="12331">
                  <c:v>7.8656300000000003</c:v>
                </c:pt>
                <c:pt idx="12332">
                  <c:v>7.8812499999999996</c:v>
                </c:pt>
                <c:pt idx="12333">
                  <c:v>7.8671899999999999</c:v>
                </c:pt>
                <c:pt idx="12334">
                  <c:v>7.8609400000000003</c:v>
                </c:pt>
                <c:pt idx="12335">
                  <c:v>7.8734400000000004</c:v>
                </c:pt>
                <c:pt idx="12336">
                  <c:v>7.8703099999999999</c:v>
                </c:pt>
                <c:pt idx="12337">
                  <c:v>7.87188</c:v>
                </c:pt>
                <c:pt idx="12338">
                  <c:v>7.8640600000000003</c:v>
                </c:pt>
                <c:pt idx="12339">
                  <c:v>7.8593799999999998</c:v>
                </c:pt>
                <c:pt idx="12340">
                  <c:v>7.8656300000000003</c:v>
                </c:pt>
                <c:pt idx="12341">
                  <c:v>7.8640600000000003</c:v>
                </c:pt>
                <c:pt idx="12342">
                  <c:v>7.8703099999999999</c:v>
                </c:pt>
                <c:pt idx="12343">
                  <c:v>7.875</c:v>
                </c:pt>
                <c:pt idx="12344">
                  <c:v>7.87188</c:v>
                </c:pt>
                <c:pt idx="12345">
                  <c:v>7.8640600000000003</c:v>
                </c:pt>
                <c:pt idx="12346">
                  <c:v>7.8703099999999999</c:v>
                </c:pt>
                <c:pt idx="12347">
                  <c:v>7.8656300000000003</c:v>
                </c:pt>
                <c:pt idx="12348">
                  <c:v>7.8609400000000003</c:v>
                </c:pt>
                <c:pt idx="12349">
                  <c:v>7.8671899999999999</c:v>
                </c:pt>
                <c:pt idx="12350">
                  <c:v>7.8671899999999999</c:v>
                </c:pt>
                <c:pt idx="12351">
                  <c:v>7.8656300000000003</c:v>
                </c:pt>
                <c:pt idx="12352">
                  <c:v>7.8609400000000003</c:v>
                </c:pt>
                <c:pt idx="12353">
                  <c:v>7.8687500000000004</c:v>
                </c:pt>
                <c:pt idx="12354">
                  <c:v>7.8640600000000003</c:v>
                </c:pt>
                <c:pt idx="12355">
                  <c:v>7.8562500000000002</c:v>
                </c:pt>
                <c:pt idx="12356">
                  <c:v>7.8515600000000001</c:v>
                </c:pt>
                <c:pt idx="12357">
                  <c:v>7.8562500000000002</c:v>
                </c:pt>
                <c:pt idx="12358">
                  <c:v>7.8609400000000003</c:v>
                </c:pt>
                <c:pt idx="12359">
                  <c:v>7.8484400000000001</c:v>
                </c:pt>
                <c:pt idx="12360">
                  <c:v>7.8562500000000002</c:v>
                </c:pt>
                <c:pt idx="12361">
                  <c:v>7.8562500000000002</c:v>
                </c:pt>
                <c:pt idx="12362">
                  <c:v>7.8609400000000003</c:v>
                </c:pt>
                <c:pt idx="12363">
                  <c:v>7.85</c:v>
                </c:pt>
                <c:pt idx="12364">
                  <c:v>7.8484400000000001</c:v>
                </c:pt>
                <c:pt idx="12365">
                  <c:v>7.8484400000000001</c:v>
                </c:pt>
                <c:pt idx="12366">
                  <c:v>7.8468799999999996</c:v>
                </c:pt>
                <c:pt idx="12367">
                  <c:v>7.8421900000000004</c:v>
                </c:pt>
                <c:pt idx="12368">
                  <c:v>7.8562500000000002</c:v>
                </c:pt>
                <c:pt idx="12369">
                  <c:v>7.8562500000000002</c:v>
                </c:pt>
                <c:pt idx="12370">
                  <c:v>7.8421900000000004</c:v>
                </c:pt>
                <c:pt idx="12371">
                  <c:v>7.8484400000000001</c:v>
                </c:pt>
                <c:pt idx="12372">
                  <c:v>7.8453099999999996</c:v>
                </c:pt>
                <c:pt idx="12373">
                  <c:v>7.8390599999999999</c:v>
                </c:pt>
                <c:pt idx="12374">
                  <c:v>7.8343800000000003</c:v>
                </c:pt>
                <c:pt idx="12375">
                  <c:v>7.8390599999999999</c:v>
                </c:pt>
                <c:pt idx="12376">
                  <c:v>7.8531300000000002</c:v>
                </c:pt>
                <c:pt idx="12377">
                  <c:v>7.8515600000000001</c:v>
                </c:pt>
                <c:pt idx="12378">
                  <c:v>7.8343800000000003</c:v>
                </c:pt>
                <c:pt idx="12379">
                  <c:v>7.84375</c:v>
                </c:pt>
                <c:pt idx="12380">
                  <c:v>7.8281200000000002</c:v>
                </c:pt>
                <c:pt idx="12381">
                  <c:v>7.8515600000000001</c:v>
                </c:pt>
                <c:pt idx="12382">
                  <c:v>7.8421900000000004</c:v>
                </c:pt>
                <c:pt idx="12383">
                  <c:v>7.84375</c:v>
                </c:pt>
                <c:pt idx="12384">
                  <c:v>7.8421900000000004</c:v>
                </c:pt>
                <c:pt idx="12385">
                  <c:v>7.8453099999999996</c:v>
                </c:pt>
                <c:pt idx="12386">
                  <c:v>7.8468799999999996</c:v>
                </c:pt>
                <c:pt idx="12387">
                  <c:v>7.8390599999999999</c:v>
                </c:pt>
                <c:pt idx="12388">
                  <c:v>7.8468799999999996</c:v>
                </c:pt>
                <c:pt idx="12389">
                  <c:v>7.84063</c:v>
                </c:pt>
                <c:pt idx="12390">
                  <c:v>7.8343800000000003</c:v>
                </c:pt>
                <c:pt idx="12391">
                  <c:v>7.8328100000000003</c:v>
                </c:pt>
                <c:pt idx="12392">
                  <c:v>7.8359399999999999</c:v>
                </c:pt>
                <c:pt idx="12393">
                  <c:v>7.8312499999999998</c:v>
                </c:pt>
                <c:pt idx="12394">
                  <c:v>7.8296900000000003</c:v>
                </c:pt>
                <c:pt idx="12395">
                  <c:v>7.8312499999999998</c:v>
                </c:pt>
                <c:pt idx="12396">
                  <c:v>7.8328100000000003</c:v>
                </c:pt>
                <c:pt idx="12397">
                  <c:v>7.8359399999999999</c:v>
                </c:pt>
                <c:pt idx="12398">
                  <c:v>7.8250000000000002</c:v>
                </c:pt>
                <c:pt idx="12399">
                  <c:v>7.8218800000000002</c:v>
                </c:pt>
                <c:pt idx="12400">
                  <c:v>7.8156299999999996</c:v>
                </c:pt>
                <c:pt idx="12401">
                  <c:v>7.8328100000000003</c:v>
                </c:pt>
                <c:pt idx="12402">
                  <c:v>7.8281200000000002</c:v>
                </c:pt>
                <c:pt idx="12403">
                  <c:v>7.8140599999999996</c:v>
                </c:pt>
                <c:pt idx="12404">
                  <c:v>7.8218800000000002</c:v>
                </c:pt>
                <c:pt idx="12405">
                  <c:v>7.8328100000000003</c:v>
                </c:pt>
                <c:pt idx="12406">
                  <c:v>7.8250000000000002</c:v>
                </c:pt>
                <c:pt idx="12407">
                  <c:v>7.8250000000000002</c:v>
                </c:pt>
                <c:pt idx="12408">
                  <c:v>7.8218800000000002</c:v>
                </c:pt>
                <c:pt idx="12409">
                  <c:v>7.8281200000000002</c:v>
                </c:pt>
                <c:pt idx="12410">
                  <c:v>7.8156299999999996</c:v>
                </c:pt>
                <c:pt idx="12411">
                  <c:v>7.8140599999999996</c:v>
                </c:pt>
                <c:pt idx="12412">
                  <c:v>7.8203100000000001</c:v>
                </c:pt>
                <c:pt idx="12413">
                  <c:v>7.8265599999999997</c:v>
                </c:pt>
                <c:pt idx="12414">
                  <c:v>7.8203100000000001</c:v>
                </c:pt>
                <c:pt idx="12415">
                  <c:v>7.8140599999999996</c:v>
                </c:pt>
                <c:pt idx="12416">
                  <c:v>7.8031300000000003</c:v>
                </c:pt>
                <c:pt idx="12417">
                  <c:v>7.80938</c:v>
                </c:pt>
                <c:pt idx="12418">
                  <c:v>7.8031300000000003</c:v>
                </c:pt>
                <c:pt idx="12419">
                  <c:v>7.8046899999999999</c:v>
                </c:pt>
                <c:pt idx="12420">
                  <c:v>7.80938</c:v>
                </c:pt>
                <c:pt idx="12421">
                  <c:v>7.8265599999999997</c:v>
                </c:pt>
                <c:pt idx="12422">
                  <c:v>7.8046899999999999</c:v>
                </c:pt>
                <c:pt idx="12423">
                  <c:v>7.8109400000000004</c:v>
                </c:pt>
                <c:pt idx="12424">
                  <c:v>7.8171900000000001</c:v>
                </c:pt>
                <c:pt idx="12425">
                  <c:v>7.8187499999999996</c:v>
                </c:pt>
                <c:pt idx="12426">
                  <c:v>7.8031300000000003</c:v>
                </c:pt>
                <c:pt idx="12427">
                  <c:v>7.8125</c:v>
                </c:pt>
                <c:pt idx="12428">
                  <c:v>7.8015600000000003</c:v>
                </c:pt>
                <c:pt idx="12429">
                  <c:v>7.8046899999999999</c:v>
                </c:pt>
                <c:pt idx="12430">
                  <c:v>7.80938</c:v>
                </c:pt>
                <c:pt idx="12431">
                  <c:v>7.8046899999999999</c:v>
                </c:pt>
                <c:pt idx="12432">
                  <c:v>7.7968799999999998</c:v>
                </c:pt>
                <c:pt idx="12433">
                  <c:v>7.7968799999999998</c:v>
                </c:pt>
                <c:pt idx="12434">
                  <c:v>7.8078099999999999</c:v>
                </c:pt>
                <c:pt idx="12435">
                  <c:v>7.7953099999999997</c:v>
                </c:pt>
                <c:pt idx="12436">
                  <c:v>7.7984400000000003</c:v>
                </c:pt>
                <c:pt idx="12437">
                  <c:v>7.7906300000000002</c:v>
                </c:pt>
                <c:pt idx="12438">
                  <c:v>7.78125</c:v>
                </c:pt>
                <c:pt idx="12439">
                  <c:v>7.7843799999999996</c:v>
                </c:pt>
                <c:pt idx="12440">
                  <c:v>7.7859400000000001</c:v>
                </c:pt>
                <c:pt idx="12441">
                  <c:v>7.8015600000000003</c:v>
                </c:pt>
                <c:pt idx="12442">
                  <c:v>7.8015600000000003</c:v>
                </c:pt>
                <c:pt idx="12443">
                  <c:v>7.8031300000000003</c:v>
                </c:pt>
                <c:pt idx="12444">
                  <c:v>7.7828099999999996</c:v>
                </c:pt>
                <c:pt idx="12445">
                  <c:v>7.7921899999999997</c:v>
                </c:pt>
                <c:pt idx="12446">
                  <c:v>7.8031300000000003</c:v>
                </c:pt>
                <c:pt idx="12447">
                  <c:v>7.7937500000000002</c:v>
                </c:pt>
                <c:pt idx="12448">
                  <c:v>7.8031300000000003</c:v>
                </c:pt>
                <c:pt idx="12449">
                  <c:v>7.7953099999999997</c:v>
                </c:pt>
                <c:pt idx="12450">
                  <c:v>7.7937500000000002</c:v>
                </c:pt>
                <c:pt idx="12451">
                  <c:v>7.8031300000000003</c:v>
                </c:pt>
                <c:pt idx="12452">
                  <c:v>7.7953099999999997</c:v>
                </c:pt>
                <c:pt idx="12453">
                  <c:v>7.78125</c:v>
                </c:pt>
                <c:pt idx="12454">
                  <c:v>7.8046899999999999</c:v>
                </c:pt>
                <c:pt idx="12455">
                  <c:v>7.7874999999999996</c:v>
                </c:pt>
                <c:pt idx="12456">
                  <c:v>7.8046899999999999</c:v>
                </c:pt>
                <c:pt idx="12457">
                  <c:v>7.7921899999999997</c:v>
                </c:pt>
                <c:pt idx="12458">
                  <c:v>7.7859400000000001</c:v>
                </c:pt>
                <c:pt idx="12459">
                  <c:v>7.7968799999999998</c:v>
                </c:pt>
                <c:pt idx="12460">
                  <c:v>7.7953099999999997</c:v>
                </c:pt>
                <c:pt idx="12461">
                  <c:v>7.7937500000000002</c:v>
                </c:pt>
                <c:pt idx="12462">
                  <c:v>7.7843799999999996</c:v>
                </c:pt>
                <c:pt idx="12463">
                  <c:v>7.7953099999999997</c:v>
                </c:pt>
                <c:pt idx="12464">
                  <c:v>7.7984400000000003</c:v>
                </c:pt>
                <c:pt idx="12465">
                  <c:v>7.8031300000000003</c:v>
                </c:pt>
                <c:pt idx="12466">
                  <c:v>7.8046899999999999</c:v>
                </c:pt>
                <c:pt idx="12467">
                  <c:v>7.7874999999999996</c:v>
                </c:pt>
                <c:pt idx="12468">
                  <c:v>7.7937500000000002</c:v>
                </c:pt>
                <c:pt idx="12469">
                  <c:v>7.7843799999999996</c:v>
                </c:pt>
                <c:pt idx="12470">
                  <c:v>7.78125</c:v>
                </c:pt>
                <c:pt idx="12471">
                  <c:v>7.7828099999999996</c:v>
                </c:pt>
                <c:pt idx="12472">
                  <c:v>7.7921899999999997</c:v>
                </c:pt>
                <c:pt idx="12473">
                  <c:v>7.7874999999999996</c:v>
                </c:pt>
                <c:pt idx="12474">
                  <c:v>7.7921899999999997</c:v>
                </c:pt>
                <c:pt idx="12475">
                  <c:v>7.7953099999999997</c:v>
                </c:pt>
                <c:pt idx="12476">
                  <c:v>7.8</c:v>
                </c:pt>
                <c:pt idx="12477">
                  <c:v>7.8015600000000003</c:v>
                </c:pt>
                <c:pt idx="12478">
                  <c:v>7.8</c:v>
                </c:pt>
                <c:pt idx="12479">
                  <c:v>7.7937500000000002</c:v>
                </c:pt>
                <c:pt idx="12480">
                  <c:v>7.7968799999999998</c:v>
                </c:pt>
                <c:pt idx="12481">
                  <c:v>7.7921899999999997</c:v>
                </c:pt>
                <c:pt idx="12482">
                  <c:v>7.8</c:v>
                </c:pt>
                <c:pt idx="12483">
                  <c:v>7.7968799999999998</c:v>
                </c:pt>
                <c:pt idx="12484">
                  <c:v>7.8046899999999999</c:v>
                </c:pt>
                <c:pt idx="12485">
                  <c:v>7.7921899999999997</c:v>
                </c:pt>
                <c:pt idx="12486">
                  <c:v>7.7703100000000003</c:v>
                </c:pt>
                <c:pt idx="12487">
                  <c:v>7.7874999999999996</c:v>
                </c:pt>
                <c:pt idx="12488">
                  <c:v>7.7874999999999996</c:v>
                </c:pt>
                <c:pt idx="12489">
                  <c:v>7.7906300000000002</c:v>
                </c:pt>
                <c:pt idx="12490">
                  <c:v>7.7796900000000004</c:v>
                </c:pt>
                <c:pt idx="12491">
                  <c:v>7.78125</c:v>
                </c:pt>
                <c:pt idx="12492">
                  <c:v>7.7906300000000002</c:v>
                </c:pt>
                <c:pt idx="12493">
                  <c:v>7.7937500000000002</c:v>
                </c:pt>
                <c:pt idx="12494">
                  <c:v>7.7859400000000001</c:v>
                </c:pt>
                <c:pt idx="12495">
                  <c:v>7.7765599999999999</c:v>
                </c:pt>
                <c:pt idx="12496">
                  <c:v>7.7906300000000002</c:v>
                </c:pt>
                <c:pt idx="12497">
                  <c:v>7.7921899999999997</c:v>
                </c:pt>
                <c:pt idx="12498">
                  <c:v>7.7828099999999996</c:v>
                </c:pt>
                <c:pt idx="12499">
                  <c:v>7.7874999999999996</c:v>
                </c:pt>
                <c:pt idx="12500">
                  <c:v>7.7906300000000002</c:v>
                </c:pt>
                <c:pt idx="12501">
                  <c:v>7.77813</c:v>
                </c:pt>
                <c:pt idx="12502">
                  <c:v>7.7687499999999998</c:v>
                </c:pt>
                <c:pt idx="12503">
                  <c:v>7.7687499999999998</c:v>
                </c:pt>
                <c:pt idx="12504">
                  <c:v>7.7765599999999999</c:v>
                </c:pt>
                <c:pt idx="12505">
                  <c:v>7.7765599999999999</c:v>
                </c:pt>
                <c:pt idx="12506">
                  <c:v>7.77813</c:v>
                </c:pt>
                <c:pt idx="12507">
                  <c:v>7.7906300000000002</c:v>
                </c:pt>
                <c:pt idx="12508">
                  <c:v>7.7874999999999996</c:v>
                </c:pt>
                <c:pt idx="12509">
                  <c:v>7.78125</c:v>
                </c:pt>
                <c:pt idx="12510">
                  <c:v>7.7796900000000004</c:v>
                </c:pt>
                <c:pt idx="12511">
                  <c:v>7.7953099999999997</c:v>
                </c:pt>
                <c:pt idx="12512">
                  <c:v>7.7906300000000002</c:v>
                </c:pt>
                <c:pt idx="12513">
                  <c:v>7.7843799999999996</c:v>
                </c:pt>
                <c:pt idx="12514">
                  <c:v>7.7718800000000003</c:v>
                </c:pt>
                <c:pt idx="12515">
                  <c:v>7.7828099999999996</c:v>
                </c:pt>
                <c:pt idx="12516">
                  <c:v>7.7843799999999996</c:v>
                </c:pt>
                <c:pt idx="12517">
                  <c:v>7.7718800000000003</c:v>
                </c:pt>
                <c:pt idx="12518">
                  <c:v>7.7656200000000002</c:v>
                </c:pt>
                <c:pt idx="12519">
                  <c:v>7.77813</c:v>
                </c:pt>
                <c:pt idx="12520">
                  <c:v>7.78125</c:v>
                </c:pt>
                <c:pt idx="12521">
                  <c:v>7.7687499999999998</c:v>
                </c:pt>
                <c:pt idx="12522">
                  <c:v>7.7656200000000002</c:v>
                </c:pt>
                <c:pt idx="12523">
                  <c:v>7.77813</c:v>
                </c:pt>
                <c:pt idx="12524">
                  <c:v>7.78125</c:v>
                </c:pt>
                <c:pt idx="12525">
                  <c:v>7.7671900000000003</c:v>
                </c:pt>
                <c:pt idx="12526">
                  <c:v>7.7656200000000002</c:v>
                </c:pt>
                <c:pt idx="12527">
                  <c:v>7.7640599999999997</c:v>
                </c:pt>
                <c:pt idx="12528">
                  <c:v>7.7703100000000003</c:v>
                </c:pt>
                <c:pt idx="12529">
                  <c:v>7.7750000000000004</c:v>
                </c:pt>
                <c:pt idx="12530">
                  <c:v>7.7703100000000003</c:v>
                </c:pt>
                <c:pt idx="12531">
                  <c:v>7.7625000000000002</c:v>
                </c:pt>
                <c:pt idx="12532">
                  <c:v>7.7625000000000002</c:v>
                </c:pt>
                <c:pt idx="12533">
                  <c:v>7.7750000000000004</c:v>
                </c:pt>
                <c:pt idx="12534">
                  <c:v>7.7734399999999999</c:v>
                </c:pt>
                <c:pt idx="12535">
                  <c:v>7.7609399999999997</c:v>
                </c:pt>
                <c:pt idx="12536">
                  <c:v>7.7562499999999996</c:v>
                </c:pt>
                <c:pt idx="12537">
                  <c:v>7.7609399999999997</c:v>
                </c:pt>
                <c:pt idx="12538">
                  <c:v>7.7609399999999997</c:v>
                </c:pt>
                <c:pt idx="12539">
                  <c:v>7.7656200000000002</c:v>
                </c:pt>
                <c:pt idx="12540">
                  <c:v>7.7687499999999998</c:v>
                </c:pt>
                <c:pt idx="12541">
                  <c:v>7.75</c:v>
                </c:pt>
                <c:pt idx="12542">
                  <c:v>7.7593800000000002</c:v>
                </c:pt>
                <c:pt idx="12543">
                  <c:v>7.7609399999999997</c:v>
                </c:pt>
                <c:pt idx="12544">
                  <c:v>7.7546900000000001</c:v>
                </c:pt>
                <c:pt idx="12545">
                  <c:v>7.74688</c:v>
                </c:pt>
                <c:pt idx="12546">
                  <c:v>7.7640599999999997</c:v>
                </c:pt>
                <c:pt idx="12547">
                  <c:v>7.7703100000000003</c:v>
                </c:pt>
                <c:pt idx="12548">
                  <c:v>7.7734399999999999</c:v>
                </c:pt>
                <c:pt idx="12549">
                  <c:v>7.7609399999999997</c:v>
                </c:pt>
                <c:pt idx="12550">
                  <c:v>7.7578100000000001</c:v>
                </c:pt>
                <c:pt idx="12551">
                  <c:v>7.7625000000000002</c:v>
                </c:pt>
                <c:pt idx="12552">
                  <c:v>7.75</c:v>
                </c:pt>
                <c:pt idx="12553">
                  <c:v>7.7515599999999996</c:v>
                </c:pt>
                <c:pt idx="12554">
                  <c:v>7.75</c:v>
                </c:pt>
                <c:pt idx="12555">
                  <c:v>7.7546900000000001</c:v>
                </c:pt>
                <c:pt idx="12556">
                  <c:v>7.7484400000000004</c:v>
                </c:pt>
                <c:pt idx="12557">
                  <c:v>7.7484400000000004</c:v>
                </c:pt>
                <c:pt idx="12558">
                  <c:v>7.75</c:v>
                </c:pt>
                <c:pt idx="12559">
                  <c:v>7.7453099999999999</c:v>
                </c:pt>
                <c:pt idx="12560">
                  <c:v>7.7406300000000003</c:v>
                </c:pt>
                <c:pt idx="12561">
                  <c:v>7.7374999999999998</c:v>
                </c:pt>
                <c:pt idx="12562">
                  <c:v>7.7406300000000003</c:v>
                </c:pt>
                <c:pt idx="12563">
                  <c:v>7.7421899999999999</c:v>
                </c:pt>
                <c:pt idx="12564">
                  <c:v>7.7359400000000003</c:v>
                </c:pt>
                <c:pt idx="12565">
                  <c:v>7.7406300000000003</c:v>
                </c:pt>
                <c:pt idx="12566">
                  <c:v>7.7421899999999999</c:v>
                </c:pt>
                <c:pt idx="12567">
                  <c:v>7.7359400000000003</c:v>
                </c:pt>
                <c:pt idx="12568">
                  <c:v>7.7343799999999998</c:v>
                </c:pt>
                <c:pt idx="12569">
                  <c:v>7.7406300000000003</c:v>
                </c:pt>
                <c:pt idx="12570">
                  <c:v>7.7406300000000003</c:v>
                </c:pt>
                <c:pt idx="12571">
                  <c:v>7.7406300000000003</c:v>
                </c:pt>
                <c:pt idx="12572">
                  <c:v>7.7453099999999999</c:v>
                </c:pt>
                <c:pt idx="12573">
                  <c:v>7.74688</c:v>
                </c:pt>
                <c:pt idx="12574">
                  <c:v>7.7328099999999997</c:v>
                </c:pt>
                <c:pt idx="12575">
                  <c:v>7.7343799999999998</c:v>
                </c:pt>
                <c:pt idx="12576">
                  <c:v>7.7265600000000001</c:v>
                </c:pt>
                <c:pt idx="12577">
                  <c:v>7.7343799999999998</c:v>
                </c:pt>
                <c:pt idx="12578">
                  <c:v>7.7249999999999996</c:v>
                </c:pt>
                <c:pt idx="12579">
                  <c:v>7.7218799999999996</c:v>
                </c:pt>
                <c:pt idx="12580">
                  <c:v>7.7140599999999999</c:v>
                </c:pt>
                <c:pt idx="12581">
                  <c:v>7.7265600000000001</c:v>
                </c:pt>
                <c:pt idx="12582">
                  <c:v>7.7343799999999998</c:v>
                </c:pt>
                <c:pt idx="12583">
                  <c:v>7.7249999999999996</c:v>
                </c:pt>
                <c:pt idx="12584">
                  <c:v>7.7312500000000002</c:v>
                </c:pt>
                <c:pt idx="12585">
                  <c:v>7.7296899999999997</c:v>
                </c:pt>
                <c:pt idx="12586">
                  <c:v>7.7453099999999999</c:v>
                </c:pt>
                <c:pt idx="12587">
                  <c:v>7.7359400000000003</c:v>
                </c:pt>
                <c:pt idx="12588">
                  <c:v>7.7328099999999997</c:v>
                </c:pt>
                <c:pt idx="12589">
                  <c:v>7.7234400000000001</c:v>
                </c:pt>
                <c:pt idx="12590">
                  <c:v>7.7296899999999997</c:v>
                </c:pt>
                <c:pt idx="12591">
                  <c:v>7.7218799999999996</c:v>
                </c:pt>
                <c:pt idx="12592">
                  <c:v>7.7234400000000001</c:v>
                </c:pt>
                <c:pt idx="12593">
                  <c:v>7.7249999999999996</c:v>
                </c:pt>
                <c:pt idx="12594">
                  <c:v>7.71563</c:v>
                </c:pt>
                <c:pt idx="12595">
                  <c:v>7.7265600000000001</c:v>
                </c:pt>
                <c:pt idx="12596">
                  <c:v>7.71563</c:v>
                </c:pt>
                <c:pt idx="12597">
                  <c:v>7.7125000000000004</c:v>
                </c:pt>
                <c:pt idx="12598">
                  <c:v>7.7015599999999997</c:v>
                </c:pt>
                <c:pt idx="12599">
                  <c:v>7.7078100000000003</c:v>
                </c:pt>
                <c:pt idx="12600">
                  <c:v>7.7078100000000003</c:v>
                </c:pt>
                <c:pt idx="12601">
                  <c:v>7.7234400000000001</c:v>
                </c:pt>
                <c:pt idx="12602">
                  <c:v>7.7249999999999996</c:v>
                </c:pt>
                <c:pt idx="12603">
                  <c:v>7.71563</c:v>
                </c:pt>
                <c:pt idx="12604">
                  <c:v>7.7046900000000003</c:v>
                </c:pt>
                <c:pt idx="12605">
                  <c:v>7.7203099999999996</c:v>
                </c:pt>
                <c:pt idx="12606">
                  <c:v>7.71563</c:v>
                </c:pt>
                <c:pt idx="12607">
                  <c:v>7.7109399999999999</c:v>
                </c:pt>
                <c:pt idx="12608">
                  <c:v>7.7078100000000003</c:v>
                </c:pt>
                <c:pt idx="12609">
                  <c:v>7.7078100000000003</c:v>
                </c:pt>
                <c:pt idx="12610">
                  <c:v>7.7062499999999998</c:v>
                </c:pt>
                <c:pt idx="12611">
                  <c:v>7.7265600000000001</c:v>
                </c:pt>
                <c:pt idx="12612">
                  <c:v>7.7234400000000001</c:v>
                </c:pt>
                <c:pt idx="12613">
                  <c:v>7.7265600000000001</c:v>
                </c:pt>
                <c:pt idx="12614">
                  <c:v>7.7171900000000004</c:v>
                </c:pt>
                <c:pt idx="12615">
                  <c:v>7.7218799999999996</c:v>
                </c:pt>
                <c:pt idx="12616">
                  <c:v>7.7140599999999999</c:v>
                </c:pt>
                <c:pt idx="12617">
                  <c:v>7.7249999999999996</c:v>
                </c:pt>
                <c:pt idx="12618">
                  <c:v>7.7265600000000001</c:v>
                </c:pt>
                <c:pt idx="12619">
                  <c:v>7.7312500000000002</c:v>
                </c:pt>
                <c:pt idx="12620">
                  <c:v>7.7125000000000004</c:v>
                </c:pt>
                <c:pt idx="12621">
                  <c:v>7.7093800000000003</c:v>
                </c:pt>
                <c:pt idx="12622">
                  <c:v>7.7125000000000004</c:v>
                </c:pt>
                <c:pt idx="12623">
                  <c:v>7.7265600000000001</c:v>
                </c:pt>
                <c:pt idx="12624">
                  <c:v>7.7109399999999999</c:v>
                </c:pt>
                <c:pt idx="12625">
                  <c:v>7.7015599999999997</c:v>
                </c:pt>
                <c:pt idx="12626">
                  <c:v>7.7109399999999999</c:v>
                </c:pt>
                <c:pt idx="12627">
                  <c:v>7.71563</c:v>
                </c:pt>
                <c:pt idx="12628">
                  <c:v>7.7015599999999997</c:v>
                </c:pt>
                <c:pt idx="12629">
                  <c:v>7.7</c:v>
                </c:pt>
                <c:pt idx="12630">
                  <c:v>7.6984399999999997</c:v>
                </c:pt>
                <c:pt idx="12631">
                  <c:v>7.6812500000000004</c:v>
                </c:pt>
                <c:pt idx="12632">
                  <c:v>7.6875</c:v>
                </c:pt>
                <c:pt idx="12633">
                  <c:v>7.6890599999999996</c:v>
                </c:pt>
                <c:pt idx="12634">
                  <c:v>7.6953100000000001</c:v>
                </c:pt>
                <c:pt idx="12635">
                  <c:v>7.6921900000000001</c:v>
                </c:pt>
                <c:pt idx="12636">
                  <c:v>7.7046900000000003</c:v>
                </c:pt>
                <c:pt idx="12637">
                  <c:v>7.7</c:v>
                </c:pt>
                <c:pt idx="12638">
                  <c:v>7.6937499999999996</c:v>
                </c:pt>
                <c:pt idx="12639">
                  <c:v>7.6921900000000001</c:v>
                </c:pt>
                <c:pt idx="12640">
                  <c:v>7.6968800000000002</c:v>
                </c:pt>
                <c:pt idx="12641">
                  <c:v>7.6984399999999997</c:v>
                </c:pt>
                <c:pt idx="12642">
                  <c:v>7.7078100000000003</c:v>
                </c:pt>
                <c:pt idx="12643">
                  <c:v>7.7140599999999999</c:v>
                </c:pt>
                <c:pt idx="12644">
                  <c:v>7.7031200000000002</c:v>
                </c:pt>
                <c:pt idx="12645">
                  <c:v>7.6984399999999997</c:v>
                </c:pt>
                <c:pt idx="12646">
                  <c:v>7.7015599999999997</c:v>
                </c:pt>
                <c:pt idx="12647">
                  <c:v>7.6890599999999996</c:v>
                </c:pt>
                <c:pt idx="12648">
                  <c:v>7.6890599999999996</c:v>
                </c:pt>
                <c:pt idx="12649">
                  <c:v>7.6921900000000001</c:v>
                </c:pt>
                <c:pt idx="12650">
                  <c:v>7.7046900000000003</c:v>
                </c:pt>
                <c:pt idx="12651">
                  <c:v>7.6953100000000001</c:v>
                </c:pt>
                <c:pt idx="12652">
                  <c:v>7.6984399999999997</c:v>
                </c:pt>
                <c:pt idx="12653">
                  <c:v>7.7031200000000002</c:v>
                </c:pt>
                <c:pt idx="12654">
                  <c:v>7.6906299999999996</c:v>
                </c:pt>
                <c:pt idx="12655">
                  <c:v>7.6906299999999996</c:v>
                </c:pt>
                <c:pt idx="12656">
                  <c:v>7.6906299999999996</c:v>
                </c:pt>
                <c:pt idx="12657">
                  <c:v>7.7</c:v>
                </c:pt>
                <c:pt idx="12658">
                  <c:v>7.6937499999999996</c:v>
                </c:pt>
                <c:pt idx="12659">
                  <c:v>7.6968800000000002</c:v>
                </c:pt>
                <c:pt idx="12660">
                  <c:v>7.6796899999999999</c:v>
                </c:pt>
                <c:pt idx="12661">
                  <c:v>7.6906299999999996</c:v>
                </c:pt>
                <c:pt idx="12662">
                  <c:v>7.6921900000000001</c:v>
                </c:pt>
                <c:pt idx="12663">
                  <c:v>7.6921900000000001</c:v>
                </c:pt>
                <c:pt idx="12664">
                  <c:v>7.6984399999999997</c:v>
                </c:pt>
                <c:pt idx="12665">
                  <c:v>7.6953100000000001</c:v>
                </c:pt>
                <c:pt idx="12666">
                  <c:v>7.7062499999999998</c:v>
                </c:pt>
                <c:pt idx="12667">
                  <c:v>7.7</c:v>
                </c:pt>
                <c:pt idx="12668">
                  <c:v>7.7015599999999997</c:v>
                </c:pt>
                <c:pt idx="12669">
                  <c:v>7.7171900000000004</c:v>
                </c:pt>
                <c:pt idx="12670">
                  <c:v>7.6937499999999996</c:v>
                </c:pt>
                <c:pt idx="12671">
                  <c:v>7.7</c:v>
                </c:pt>
                <c:pt idx="12672">
                  <c:v>7.6921900000000001</c:v>
                </c:pt>
                <c:pt idx="12673">
                  <c:v>7.6781300000000003</c:v>
                </c:pt>
                <c:pt idx="12674">
                  <c:v>7.6781300000000003</c:v>
                </c:pt>
                <c:pt idx="12675">
                  <c:v>7.6828099999999999</c:v>
                </c:pt>
                <c:pt idx="12676">
                  <c:v>7.6859400000000004</c:v>
                </c:pt>
                <c:pt idx="12677">
                  <c:v>7.6718799999999998</c:v>
                </c:pt>
                <c:pt idx="12678">
                  <c:v>7.6953100000000001</c:v>
                </c:pt>
                <c:pt idx="12679">
                  <c:v>7.7015599999999997</c:v>
                </c:pt>
                <c:pt idx="12680">
                  <c:v>7.7078100000000003</c:v>
                </c:pt>
                <c:pt idx="12681">
                  <c:v>7.7109399999999999</c:v>
                </c:pt>
                <c:pt idx="12682">
                  <c:v>7.6968800000000002</c:v>
                </c:pt>
                <c:pt idx="12683">
                  <c:v>7.6937499999999996</c:v>
                </c:pt>
                <c:pt idx="12684">
                  <c:v>7.6968800000000002</c:v>
                </c:pt>
                <c:pt idx="12685">
                  <c:v>7.6875</c:v>
                </c:pt>
                <c:pt idx="12686">
                  <c:v>7.6859400000000004</c:v>
                </c:pt>
                <c:pt idx="12687">
                  <c:v>7.6875</c:v>
                </c:pt>
                <c:pt idx="12688">
                  <c:v>7.6906299999999996</c:v>
                </c:pt>
                <c:pt idx="12689">
                  <c:v>7.6796899999999999</c:v>
                </c:pt>
                <c:pt idx="12690">
                  <c:v>7.6859400000000004</c:v>
                </c:pt>
                <c:pt idx="12691">
                  <c:v>7.6953100000000001</c:v>
                </c:pt>
                <c:pt idx="12692">
                  <c:v>7.6953100000000001</c:v>
                </c:pt>
                <c:pt idx="12693">
                  <c:v>7.6953100000000001</c:v>
                </c:pt>
                <c:pt idx="12694">
                  <c:v>7.6890599999999996</c:v>
                </c:pt>
                <c:pt idx="12695">
                  <c:v>7.7</c:v>
                </c:pt>
                <c:pt idx="12696">
                  <c:v>7.6890599999999996</c:v>
                </c:pt>
                <c:pt idx="12697">
                  <c:v>7.6828099999999999</c:v>
                </c:pt>
                <c:pt idx="12698">
                  <c:v>7.6890599999999996</c:v>
                </c:pt>
                <c:pt idx="12699">
                  <c:v>7.6968800000000002</c:v>
                </c:pt>
                <c:pt idx="12700">
                  <c:v>7.6937499999999996</c:v>
                </c:pt>
                <c:pt idx="12701">
                  <c:v>7.6812500000000004</c:v>
                </c:pt>
                <c:pt idx="12702">
                  <c:v>7.6937499999999996</c:v>
                </c:pt>
                <c:pt idx="12703">
                  <c:v>7.6812500000000004</c:v>
                </c:pt>
                <c:pt idx="12704">
                  <c:v>7.6687500000000002</c:v>
                </c:pt>
                <c:pt idx="12705">
                  <c:v>7.6781300000000003</c:v>
                </c:pt>
                <c:pt idx="12706">
                  <c:v>7.6734400000000003</c:v>
                </c:pt>
                <c:pt idx="12707">
                  <c:v>7.6828099999999999</c:v>
                </c:pt>
                <c:pt idx="12708">
                  <c:v>7.6859400000000004</c:v>
                </c:pt>
                <c:pt idx="12709">
                  <c:v>7.6765600000000003</c:v>
                </c:pt>
                <c:pt idx="12710">
                  <c:v>7.6781300000000003</c:v>
                </c:pt>
                <c:pt idx="12711">
                  <c:v>7.6796899999999999</c:v>
                </c:pt>
                <c:pt idx="12712">
                  <c:v>7.6687500000000002</c:v>
                </c:pt>
                <c:pt idx="12713">
                  <c:v>7.6656300000000002</c:v>
                </c:pt>
                <c:pt idx="12714">
                  <c:v>7.6687500000000002</c:v>
                </c:pt>
                <c:pt idx="12715">
                  <c:v>7.6828099999999999</c:v>
                </c:pt>
                <c:pt idx="12716">
                  <c:v>7.6734400000000003</c:v>
                </c:pt>
                <c:pt idx="12717">
                  <c:v>7.6875</c:v>
                </c:pt>
                <c:pt idx="12718">
                  <c:v>7.6734400000000003</c:v>
                </c:pt>
                <c:pt idx="12719">
                  <c:v>7.6703099999999997</c:v>
                </c:pt>
                <c:pt idx="12720">
                  <c:v>7.6796899999999999</c:v>
                </c:pt>
                <c:pt idx="12721">
                  <c:v>7.6734400000000003</c:v>
                </c:pt>
                <c:pt idx="12722">
                  <c:v>7.6812500000000004</c:v>
                </c:pt>
                <c:pt idx="12723">
                  <c:v>7.6781300000000003</c:v>
                </c:pt>
                <c:pt idx="12724">
                  <c:v>7.6734400000000003</c:v>
                </c:pt>
                <c:pt idx="12725">
                  <c:v>7.6640600000000001</c:v>
                </c:pt>
                <c:pt idx="12726">
                  <c:v>7.6687500000000002</c:v>
                </c:pt>
                <c:pt idx="12727">
                  <c:v>7.6656300000000002</c:v>
                </c:pt>
                <c:pt idx="12728">
                  <c:v>7.6671899999999997</c:v>
                </c:pt>
                <c:pt idx="12729">
                  <c:v>7.6687500000000002</c:v>
                </c:pt>
                <c:pt idx="12730">
                  <c:v>7.6765600000000003</c:v>
                </c:pt>
                <c:pt idx="12731">
                  <c:v>7.6640600000000001</c:v>
                </c:pt>
                <c:pt idx="12732">
                  <c:v>7.6656300000000002</c:v>
                </c:pt>
                <c:pt idx="12733">
                  <c:v>7.6687500000000002</c:v>
                </c:pt>
                <c:pt idx="12734">
                  <c:v>7.6578099999999996</c:v>
                </c:pt>
                <c:pt idx="12735">
                  <c:v>7.65313</c:v>
                </c:pt>
                <c:pt idx="12736">
                  <c:v>7.6640600000000001</c:v>
                </c:pt>
                <c:pt idx="12737">
                  <c:v>7.6515599999999999</c:v>
                </c:pt>
                <c:pt idx="12738">
                  <c:v>7.65625</c:v>
                </c:pt>
                <c:pt idx="12739">
                  <c:v>7.65313</c:v>
                </c:pt>
                <c:pt idx="12740">
                  <c:v>7.6624999999999996</c:v>
                </c:pt>
                <c:pt idx="12741">
                  <c:v>7.6515599999999999</c:v>
                </c:pt>
                <c:pt idx="12742">
                  <c:v>7.6375000000000002</c:v>
                </c:pt>
                <c:pt idx="12743">
                  <c:v>7.6421900000000003</c:v>
                </c:pt>
                <c:pt idx="12744">
                  <c:v>7.6546900000000004</c:v>
                </c:pt>
                <c:pt idx="12745">
                  <c:v>7.6406200000000002</c:v>
                </c:pt>
                <c:pt idx="12746">
                  <c:v>7.6609400000000001</c:v>
                </c:pt>
                <c:pt idx="12747">
                  <c:v>7.6609400000000001</c:v>
                </c:pt>
                <c:pt idx="12748">
                  <c:v>7.6640600000000001</c:v>
                </c:pt>
                <c:pt idx="12749">
                  <c:v>7.6609400000000001</c:v>
                </c:pt>
                <c:pt idx="12750">
                  <c:v>7.6453100000000003</c:v>
                </c:pt>
                <c:pt idx="12751">
                  <c:v>7.6375000000000002</c:v>
                </c:pt>
                <c:pt idx="12752">
                  <c:v>7.6437499999999998</c:v>
                </c:pt>
                <c:pt idx="12753">
                  <c:v>7.6312499999999996</c:v>
                </c:pt>
                <c:pt idx="12754">
                  <c:v>7.6375000000000002</c:v>
                </c:pt>
                <c:pt idx="12755">
                  <c:v>7.6515599999999999</c:v>
                </c:pt>
                <c:pt idx="12756">
                  <c:v>7.6390599999999997</c:v>
                </c:pt>
                <c:pt idx="12757">
                  <c:v>7.65</c:v>
                </c:pt>
                <c:pt idx="12758">
                  <c:v>7.6421900000000003</c:v>
                </c:pt>
                <c:pt idx="12759">
                  <c:v>7.6296900000000001</c:v>
                </c:pt>
                <c:pt idx="12760">
                  <c:v>7.6390599999999997</c:v>
                </c:pt>
                <c:pt idx="12761">
                  <c:v>7.65</c:v>
                </c:pt>
                <c:pt idx="12762">
                  <c:v>7.6406200000000002</c:v>
                </c:pt>
                <c:pt idx="12763">
                  <c:v>7.6546900000000004</c:v>
                </c:pt>
                <c:pt idx="12764">
                  <c:v>7.6546900000000004</c:v>
                </c:pt>
                <c:pt idx="12765">
                  <c:v>7.65</c:v>
                </c:pt>
                <c:pt idx="12766">
                  <c:v>7.6281299999999996</c:v>
                </c:pt>
                <c:pt idx="12767">
                  <c:v>7.6328100000000001</c:v>
                </c:pt>
                <c:pt idx="12768">
                  <c:v>7.6343800000000002</c:v>
                </c:pt>
                <c:pt idx="12769">
                  <c:v>7.6406200000000002</c:v>
                </c:pt>
                <c:pt idx="12770">
                  <c:v>7.6390599999999997</c:v>
                </c:pt>
                <c:pt idx="12771">
                  <c:v>7.6265599999999996</c:v>
                </c:pt>
                <c:pt idx="12772">
                  <c:v>7.6343800000000002</c:v>
                </c:pt>
                <c:pt idx="12773">
                  <c:v>7.6390599999999997</c:v>
                </c:pt>
                <c:pt idx="12774">
                  <c:v>7.6312499999999996</c:v>
                </c:pt>
                <c:pt idx="12775">
                  <c:v>7.6296900000000001</c:v>
                </c:pt>
                <c:pt idx="12776">
                  <c:v>7.6359399999999997</c:v>
                </c:pt>
                <c:pt idx="12777">
                  <c:v>7.6343800000000002</c:v>
                </c:pt>
                <c:pt idx="12778">
                  <c:v>7.6328100000000001</c:v>
                </c:pt>
                <c:pt idx="12779">
                  <c:v>7.6390599999999997</c:v>
                </c:pt>
                <c:pt idx="12780">
                  <c:v>7.6296900000000001</c:v>
                </c:pt>
                <c:pt idx="12781">
                  <c:v>7.62188</c:v>
                </c:pt>
                <c:pt idx="12782">
                  <c:v>7.625</c:v>
                </c:pt>
                <c:pt idx="12783">
                  <c:v>7.6343800000000002</c:v>
                </c:pt>
                <c:pt idx="12784">
                  <c:v>7.6312499999999996</c:v>
                </c:pt>
                <c:pt idx="12785">
                  <c:v>7.6343800000000002</c:v>
                </c:pt>
                <c:pt idx="12786">
                  <c:v>7.6296900000000001</c:v>
                </c:pt>
                <c:pt idx="12787">
                  <c:v>7.6296900000000001</c:v>
                </c:pt>
                <c:pt idx="12788">
                  <c:v>7.6343800000000002</c:v>
                </c:pt>
                <c:pt idx="12789">
                  <c:v>7.6171899999999999</c:v>
                </c:pt>
                <c:pt idx="12790">
                  <c:v>7.6343800000000002</c:v>
                </c:pt>
                <c:pt idx="12791">
                  <c:v>7.6343800000000002</c:v>
                </c:pt>
                <c:pt idx="12792">
                  <c:v>7.6171899999999999</c:v>
                </c:pt>
                <c:pt idx="12793">
                  <c:v>7.6343800000000002</c:v>
                </c:pt>
                <c:pt idx="12794">
                  <c:v>7.6234400000000004</c:v>
                </c:pt>
                <c:pt idx="12795">
                  <c:v>7.625</c:v>
                </c:pt>
                <c:pt idx="12796">
                  <c:v>7.6312499999999996</c:v>
                </c:pt>
                <c:pt idx="12797">
                  <c:v>7.6296900000000001</c:v>
                </c:pt>
                <c:pt idx="12798">
                  <c:v>7.6312499999999996</c:v>
                </c:pt>
                <c:pt idx="12799">
                  <c:v>7.6343800000000002</c:v>
                </c:pt>
                <c:pt idx="12800">
                  <c:v>7.6109400000000003</c:v>
                </c:pt>
                <c:pt idx="12801">
                  <c:v>7.6281299999999996</c:v>
                </c:pt>
                <c:pt idx="12802">
                  <c:v>7.625</c:v>
                </c:pt>
                <c:pt idx="12803">
                  <c:v>7.6265599999999996</c:v>
                </c:pt>
                <c:pt idx="12804">
                  <c:v>7.6234400000000004</c:v>
                </c:pt>
                <c:pt idx="12805">
                  <c:v>7.62188</c:v>
                </c:pt>
                <c:pt idx="12806">
                  <c:v>7.6203099999999999</c:v>
                </c:pt>
                <c:pt idx="12807">
                  <c:v>7.6171899999999999</c:v>
                </c:pt>
                <c:pt idx="12808">
                  <c:v>7.6187500000000004</c:v>
                </c:pt>
                <c:pt idx="12809">
                  <c:v>7.6234400000000004</c:v>
                </c:pt>
                <c:pt idx="12810">
                  <c:v>7.62188</c:v>
                </c:pt>
                <c:pt idx="12811">
                  <c:v>7.625</c:v>
                </c:pt>
                <c:pt idx="12812">
                  <c:v>7.6187500000000004</c:v>
                </c:pt>
                <c:pt idx="12813">
                  <c:v>7.6234400000000004</c:v>
                </c:pt>
                <c:pt idx="12814">
                  <c:v>7.6203099999999999</c:v>
                </c:pt>
                <c:pt idx="12815">
                  <c:v>7.6203099999999999</c:v>
                </c:pt>
                <c:pt idx="12816">
                  <c:v>7.6265599999999996</c:v>
                </c:pt>
                <c:pt idx="12817">
                  <c:v>7.6124999999999998</c:v>
                </c:pt>
                <c:pt idx="12818">
                  <c:v>7.6296900000000001</c:v>
                </c:pt>
                <c:pt idx="12819">
                  <c:v>7.6343800000000002</c:v>
                </c:pt>
                <c:pt idx="12820">
                  <c:v>7.6296900000000001</c:v>
                </c:pt>
                <c:pt idx="12821">
                  <c:v>7.6124999999999998</c:v>
                </c:pt>
                <c:pt idx="12822">
                  <c:v>7.6187500000000004</c:v>
                </c:pt>
                <c:pt idx="12823">
                  <c:v>7.6187500000000004</c:v>
                </c:pt>
                <c:pt idx="12824">
                  <c:v>7.62188</c:v>
                </c:pt>
                <c:pt idx="12825">
                  <c:v>7.6234400000000004</c:v>
                </c:pt>
                <c:pt idx="12826">
                  <c:v>7.6171899999999999</c:v>
                </c:pt>
                <c:pt idx="12827">
                  <c:v>7.625</c:v>
                </c:pt>
                <c:pt idx="12828">
                  <c:v>7.6234400000000004</c:v>
                </c:pt>
                <c:pt idx="12829">
                  <c:v>7.6062500000000002</c:v>
                </c:pt>
                <c:pt idx="12830">
                  <c:v>7.6093799999999998</c:v>
                </c:pt>
                <c:pt idx="12831">
                  <c:v>7.6093799999999998</c:v>
                </c:pt>
                <c:pt idx="12832">
                  <c:v>7.6031300000000002</c:v>
                </c:pt>
                <c:pt idx="12833">
                  <c:v>7.6234400000000004</c:v>
                </c:pt>
                <c:pt idx="12834">
                  <c:v>7.6109400000000003</c:v>
                </c:pt>
                <c:pt idx="12835">
                  <c:v>7.6187500000000004</c:v>
                </c:pt>
                <c:pt idx="12836">
                  <c:v>7.6046899999999997</c:v>
                </c:pt>
                <c:pt idx="12837">
                  <c:v>7.6171899999999999</c:v>
                </c:pt>
                <c:pt idx="12838">
                  <c:v>7.6062500000000002</c:v>
                </c:pt>
                <c:pt idx="12839">
                  <c:v>7.62188</c:v>
                </c:pt>
                <c:pt idx="12840">
                  <c:v>7.6265599999999996</c:v>
                </c:pt>
                <c:pt idx="12841">
                  <c:v>7.6328100000000001</c:v>
                </c:pt>
                <c:pt idx="12842">
                  <c:v>7.6078099999999997</c:v>
                </c:pt>
                <c:pt idx="12843">
                  <c:v>7.6046899999999997</c:v>
                </c:pt>
                <c:pt idx="12844">
                  <c:v>7.6109400000000003</c:v>
                </c:pt>
                <c:pt idx="12845">
                  <c:v>7.59375</c:v>
                </c:pt>
                <c:pt idx="12846">
                  <c:v>7.6093799999999998</c:v>
                </c:pt>
                <c:pt idx="12847">
                  <c:v>7.6109400000000003</c:v>
                </c:pt>
                <c:pt idx="12848">
                  <c:v>7.6062500000000002</c:v>
                </c:pt>
                <c:pt idx="12849">
                  <c:v>7.6078099999999997</c:v>
                </c:pt>
                <c:pt idx="12850">
                  <c:v>7.6124999999999998</c:v>
                </c:pt>
                <c:pt idx="12851">
                  <c:v>7.6062500000000002</c:v>
                </c:pt>
                <c:pt idx="12852">
                  <c:v>7.59375</c:v>
                </c:pt>
                <c:pt idx="12853">
                  <c:v>7.6062500000000002</c:v>
                </c:pt>
                <c:pt idx="12854">
                  <c:v>7.5968799999999996</c:v>
                </c:pt>
                <c:pt idx="12855">
                  <c:v>7.5984400000000001</c:v>
                </c:pt>
                <c:pt idx="12856">
                  <c:v>7.5984400000000001</c:v>
                </c:pt>
                <c:pt idx="12857">
                  <c:v>7.5984400000000001</c:v>
                </c:pt>
                <c:pt idx="12858">
                  <c:v>7.6031300000000002</c:v>
                </c:pt>
                <c:pt idx="12859">
                  <c:v>7.59375</c:v>
                </c:pt>
                <c:pt idx="12860">
                  <c:v>7.6062500000000002</c:v>
                </c:pt>
                <c:pt idx="12861">
                  <c:v>7.5968799999999996</c:v>
                </c:pt>
                <c:pt idx="12862">
                  <c:v>7.5984400000000001</c:v>
                </c:pt>
                <c:pt idx="12863">
                  <c:v>7.6078099999999997</c:v>
                </c:pt>
                <c:pt idx="12864">
                  <c:v>7.6015600000000001</c:v>
                </c:pt>
                <c:pt idx="12865">
                  <c:v>7.6124999999999998</c:v>
                </c:pt>
                <c:pt idx="12866">
                  <c:v>7.5953099999999996</c:v>
                </c:pt>
                <c:pt idx="12867">
                  <c:v>7.6078099999999997</c:v>
                </c:pt>
                <c:pt idx="12868">
                  <c:v>7.6124999999999998</c:v>
                </c:pt>
                <c:pt idx="12869">
                  <c:v>7.6062500000000002</c:v>
                </c:pt>
                <c:pt idx="12870">
                  <c:v>7.6062500000000002</c:v>
                </c:pt>
                <c:pt idx="12871">
                  <c:v>7.6046899999999997</c:v>
                </c:pt>
                <c:pt idx="12872">
                  <c:v>7.59375</c:v>
                </c:pt>
                <c:pt idx="12873">
                  <c:v>7.5875000000000004</c:v>
                </c:pt>
                <c:pt idx="12874">
                  <c:v>7.5953099999999996</c:v>
                </c:pt>
                <c:pt idx="12875">
                  <c:v>7.5828100000000003</c:v>
                </c:pt>
                <c:pt idx="12876">
                  <c:v>7.5843800000000003</c:v>
                </c:pt>
                <c:pt idx="12877">
                  <c:v>7.5968799999999996</c:v>
                </c:pt>
                <c:pt idx="12878">
                  <c:v>7.6031300000000002</c:v>
                </c:pt>
                <c:pt idx="12879">
                  <c:v>7.6093799999999998</c:v>
                </c:pt>
                <c:pt idx="12880">
                  <c:v>7.5968799999999996</c:v>
                </c:pt>
                <c:pt idx="12881">
                  <c:v>7.59375</c:v>
                </c:pt>
                <c:pt idx="12882">
                  <c:v>7.5921900000000004</c:v>
                </c:pt>
                <c:pt idx="12883">
                  <c:v>7.5984400000000001</c:v>
                </c:pt>
                <c:pt idx="12884">
                  <c:v>7.5859399999999999</c:v>
                </c:pt>
                <c:pt idx="12885">
                  <c:v>7.59375</c:v>
                </c:pt>
                <c:pt idx="12886">
                  <c:v>7.59375</c:v>
                </c:pt>
                <c:pt idx="12887">
                  <c:v>7.59063</c:v>
                </c:pt>
                <c:pt idx="12888">
                  <c:v>7.6031300000000002</c:v>
                </c:pt>
                <c:pt idx="12889">
                  <c:v>7.6046899999999997</c:v>
                </c:pt>
                <c:pt idx="12890">
                  <c:v>7.5765599999999997</c:v>
                </c:pt>
                <c:pt idx="12891">
                  <c:v>7.5781200000000002</c:v>
                </c:pt>
                <c:pt idx="12892">
                  <c:v>7.5828100000000003</c:v>
                </c:pt>
                <c:pt idx="12893">
                  <c:v>7.5812499999999998</c:v>
                </c:pt>
                <c:pt idx="12894">
                  <c:v>7.5875000000000004</c:v>
                </c:pt>
                <c:pt idx="12895">
                  <c:v>7.5812499999999998</c:v>
                </c:pt>
                <c:pt idx="12896">
                  <c:v>7.5609400000000004</c:v>
                </c:pt>
                <c:pt idx="12897">
                  <c:v>7.5671900000000001</c:v>
                </c:pt>
                <c:pt idx="12898">
                  <c:v>7.5765599999999997</c:v>
                </c:pt>
                <c:pt idx="12899">
                  <c:v>7.5750000000000002</c:v>
                </c:pt>
                <c:pt idx="12900">
                  <c:v>7.5671900000000001</c:v>
                </c:pt>
                <c:pt idx="12901">
                  <c:v>7.5750000000000002</c:v>
                </c:pt>
                <c:pt idx="12902">
                  <c:v>7.5750000000000002</c:v>
                </c:pt>
                <c:pt idx="12903">
                  <c:v>7.5562500000000004</c:v>
                </c:pt>
                <c:pt idx="12904">
                  <c:v>7.5812499999999998</c:v>
                </c:pt>
                <c:pt idx="12905">
                  <c:v>7.5703100000000001</c:v>
                </c:pt>
                <c:pt idx="12906">
                  <c:v>7.5843800000000003</c:v>
                </c:pt>
                <c:pt idx="12907">
                  <c:v>7.5828100000000003</c:v>
                </c:pt>
                <c:pt idx="12908">
                  <c:v>7.59063</c:v>
                </c:pt>
                <c:pt idx="12909">
                  <c:v>7.5812499999999998</c:v>
                </c:pt>
                <c:pt idx="12910">
                  <c:v>7.5765599999999997</c:v>
                </c:pt>
                <c:pt idx="12911">
                  <c:v>7.5843800000000003</c:v>
                </c:pt>
                <c:pt idx="12912">
                  <c:v>7.5718800000000002</c:v>
                </c:pt>
                <c:pt idx="12913">
                  <c:v>7.5656299999999996</c:v>
                </c:pt>
                <c:pt idx="12914">
                  <c:v>7.5625</c:v>
                </c:pt>
                <c:pt idx="12915">
                  <c:v>7.5781200000000002</c:v>
                </c:pt>
                <c:pt idx="12916">
                  <c:v>7.55938</c:v>
                </c:pt>
                <c:pt idx="12917">
                  <c:v>7.5656299999999996</c:v>
                </c:pt>
                <c:pt idx="12918">
                  <c:v>7.5578099999999999</c:v>
                </c:pt>
                <c:pt idx="12919">
                  <c:v>7.5578099999999999</c:v>
                </c:pt>
                <c:pt idx="12920">
                  <c:v>7.5468799999999998</c:v>
                </c:pt>
                <c:pt idx="12921">
                  <c:v>7.5453099999999997</c:v>
                </c:pt>
                <c:pt idx="12922">
                  <c:v>7.5578099999999999</c:v>
                </c:pt>
                <c:pt idx="12923">
                  <c:v>7.5687499999999996</c:v>
                </c:pt>
                <c:pt idx="12924">
                  <c:v>7.5640599999999996</c:v>
                </c:pt>
                <c:pt idx="12925">
                  <c:v>7.5468799999999998</c:v>
                </c:pt>
                <c:pt idx="12926">
                  <c:v>7.5734399999999997</c:v>
                </c:pt>
                <c:pt idx="12927">
                  <c:v>7.5640599999999996</c:v>
                </c:pt>
                <c:pt idx="12928">
                  <c:v>7.55938</c:v>
                </c:pt>
                <c:pt idx="12929">
                  <c:v>7.5546899999999999</c:v>
                </c:pt>
                <c:pt idx="12930">
                  <c:v>7.5453099999999997</c:v>
                </c:pt>
                <c:pt idx="12931">
                  <c:v>7.5578099999999999</c:v>
                </c:pt>
                <c:pt idx="12932">
                  <c:v>7.5546899999999999</c:v>
                </c:pt>
                <c:pt idx="12933">
                  <c:v>7.5468799999999998</c:v>
                </c:pt>
                <c:pt idx="12934">
                  <c:v>7.5390600000000001</c:v>
                </c:pt>
                <c:pt idx="12935">
                  <c:v>7.5406300000000002</c:v>
                </c:pt>
                <c:pt idx="12936">
                  <c:v>7.5468799999999998</c:v>
                </c:pt>
                <c:pt idx="12937">
                  <c:v>7.5546899999999999</c:v>
                </c:pt>
                <c:pt idx="12938">
                  <c:v>7.5406300000000002</c:v>
                </c:pt>
                <c:pt idx="12939">
                  <c:v>7.5578099999999999</c:v>
                </c:pt>
                <c:pt idx="12940">
                  <c:v>7.5578099999999999</c:v>
                </c:pt>
                <c:pt idx="12941">
                  <c:v>7.5468799999999998</c:v>
                </c:pt>
                <c:pt idx="12942">
                  <c:v>7.5374999999999996</c:v>
                </c:pt>
                <c:pt idx="12943">
                  <c:v>7.5374999999999996</c:v>
                </c:pt>
                <c:pt idx="12944">
                  <c:v>7.5546899999999999</c:v>
                </c:pt>
                <c:pt idx="12945">
                  <c:v>7.5406300000000002</c:v>
                </c:pt>
                <c:pt idx="12946">
                  <c:v>7.5328099999999996</c:v>
                </c:pt>
                <c:pt idx="12947">
                  <c:v>7.5421899999999997</c:v>
                </c:pt>
                <c:pt idx="12948">
                  <c:v>7.55</c:v>
                </c:pt>
                <c:pt idx="12949">
                  <c:v>7.5250000000000004</c:v>
                </c:pt>
                <c:pt idx="12950">
                  <c:v>7.5296900000000004</c:v>
                </c:pt>
                <c:pt idx="12951">
                  <c:v>7.5374999999999996</c:v>
                </c:pt>
                <c:pt idx="12952">
                  <c:v>7.53125</c:v>
                </c:pt>
                <c:pt idx="12953">
                  <c:v>7.5515600000000003</c:v>
                </c:pt>
                <c:pt idx="12954">
                  <c:v>7.5421899999999997</c:v>
                </c:pt>
                <c:pt idx="12955">
                  <c:v>7.5421899999999997</c:v>
                </c:pt>
                <c:pt idx="12956">
                  <c:v>7.55</c:v>
                </c:pt>
                <c:pt idx="12957">
                  <c:v>7.5656299999999996</c:v>
                </c:pt>
                <c:pt idx="12958">
                  <c:v>7.5343799999999996</c:v>
                </c:pt>
                <c:pt idx="12959">
                  <c:v>7.5390600000000001</c:v>
                </c:pt>
                <c:pt idx="12960">
                  <c:v>7.5359400000000001</c:v>
                </c:pt>
                <c:pt idx="12961">
                  <c:v>7.5359400000000001</c:v>
                </c:pt>
                <c:pt idx="12962">
                  <c:v>7.5468799999999998</c:v>
                </c:pt>
                <c:pt idx="12963">
                  <c:v>7.5390600000000001</c:v>
                </c:pt>
                <c:pt idx="12964">
                  <c:v>7.5328099999999996</c:v>
                </c:pt>
                <c:pt idx="12965">
                  <c:v>7.5328099999999996</c:v>
                </c:pt>
                <c:pt idx="12966">
                  <c:v>7.5265599999999999</c:v>
                </c:pt>
                <c:pt idx="12967">
                  <c:v>7.5296900000000004</c:v>
                </c:pt>
                <c:pt idx="12968">
                  <c:v>7.5234399999999999</c:v>
                </c:pt>
                <c:pt idx="12969">
                  <c:v>7.52813</c:v>
                </c:pt>
                <c:pt idx="12970">
                  <c:v>7.5343799999999996</c:v>
                </c:pt>
                <c:pt idx="12971">
                  <c:v>7.5359400000000001</c:v>
                </c:pt>
                <c:pt idx="12972">
                  <c:v>7.5296900000000004</c:v>
                </c:pt>
                <c:pt idx="12973">
                  <c:v>7.5343799999999996</c:v>
                </c:pt>
                <c:pt idx="12974">
                  <c:v>7.5421899999999997</c:v>
                </c:pt>
                <c:pt idx="12975">
                  <c:v>7.5468799999999998</c:v>
                </c:pt>
                <c:pt idx="12976">
                  <c:v>7.5468799999999998</c:v>
                </c:pt>
                <c:pt idx="12977">
                  <c:v>7.5406300000000002</c:v>
                </c:pt>
                <c:pt idx="12978">
                  <c:v>7.5484400000000003</c:v>
                </c:pt>
                <c:pt idx="12979">
                  <c:v>7.5374999999999996</c:v>
                </c:pt>
                <c:pt idx="12980">
                  <c:v>7.5359400000000001</c:v>
                </c:pt>
                <c:pt idx="12981">
                  <c:v>7.5343799999999996</c:v>
                </c:pt>
                <c:pt idx="12982">
                  <c:v>7.5359400000000001</c:v>
                </c:pt>
                <c:pt idx="12983">
                  <c:v>7.53125</c:v>
                </c:pt>
                <c:pt idx="12984">
                  <c:v>7.5265599999999999</c:v>
                </c:pt>
                <c:pt idx="12985">
                  <c:v>7.5328099999999996</c:v>
                </c:pt>
                <c:pt idx="12986">
                  <c:v>7.5374999999999996</c:v>
                </c:pt>
                <c:pt idx="12987">
                  <c:v>7.5406300000000002</c:v>
                </c:pt>
                <c:pt idx="12988">
                  <c:v>7.52813</c:v>
                </c:pt>
                <c:pt idx="12989">
                  <c:v>7.5328099999999996</c:v>
                </c:pt>
                <c:pt idx="12990">
                  <c:v>7.5265599999999999</c:v>
                </c:pt>
                <c:pt idx="12991">
                  <c:v>7.5374999999999996</c:v>
                </c:pt>
                <c:pt idx="12992">
                  <c:v>7.5359400000000001</c:v>
                </c:pt>
                <c:pt idx="12993">
                  <c:v>7.5374999999999996</c:v>
                </c:pt>
                <c:pt idx="12994">
                  <c:v>7.5421899999999997</c:v>
                </c:pt>
                <c:pt idx="12995">
                  <c:v>7.53125</c:v>
                </c:pt>
                <c:pt idx="12996">
                  <c:v>7.5234399999999999</c:v>
                </c:pt>
                <c:pt idx="12997">
                  <c:v>7.5218800000000003</c:v>
                </c:pt>
                <c:pt idx="12998">
                  <c:v>7.5359400000000001</c:v>
                </c:pt>
                <c:pt idx="12999">
                  <c:v>7.5296900000000004</c:v>
                </c:pt>
                <c:pt idx="13000">
                  <c:v>7.5265599999999999</c:v>
                </c:pt>
                <c:pt idx="13001">
                  <c:v>7.5328099999999996</c:v>
                </c:pt>
                <c:pt idx="13002">
                  <c:v>7.5203100000000003</c:v>
                </c:pt>
                <c:pt idx="13003">
                  <c:v>7.5250000000000004</c:v>
                </c:pt>
                <c:pt idx="13004">
                  <c:v>7.5343799999999996</c:v>
                </c:pt>
                <c:pt idx="13005">
                  <c:v>7.52813</c:v>
                </c:pt>
                <c:pt idx="13006">
                  <c:v>7.5250000000000004</c:v>
                </c:pt>
                <c:pt idx="13007">
                  <c:v>7.5062499999999996</c:v>
                </c:pt>
                <c:pt idx="13008">
                  <c:v>7.5015599999999996</c:v>
                </c:pt>
                <c:pt idx="13009">
                  <c:v>7.5062499999999996</c:v>
                </c:pt>
                <c:pt idx="13010">
                  <c:v>7.5062499999999996</c:v>
                </c:pt>
                <c:pt idx="13011">
                  <c:v>7.5156200000000002</c:v>
                </c:pt>
                <c:pt idx="13012">
                  <c:v>7.5109399999999997</c:v>
                </c:pt>
                <c:pt idx="13013">
                  <c:v>7.5234399999999999</c:v>
                </c:pt>
                <c:pt idx="13014">
                  <c:v>7.5234399999999999</c:v>
                </c:pt>
                <c:pt idx="13015">
                  <c:v>7.5171900000000003</c:v>
                </c:pt>
                <c:pt idx="13016">
                  <c:v>7.5218800000000003</c:v>
                </c:pt>
                <c:pt idx="13017">
                  <c:v>7.5234399999999999</c:v>
                </c:pt>
                <c:pt idx="13018">
                  <c:v>7.5234399999999999</c:v>
                </c:pt>
                <c:pt idx="13019">
                  <c:v>7.5250000000000004</c:v>
                </c:pt>
                <c:pt idx="13020">
                  <c:v>7.5203100000000003</c:v>
                </c:pt>
                <c:pt idx="13021">
                  <c:v>7.5250000000000004</c:v>
                </c:pt>
                <c:pt idx="13022">
                  <c:v>7.5218800000000003</c:v>
                </c:pt>
                <c:pt idx="13023">
                  <c:v>7.5203100000000003</c:v>
                </c:pt>
                <c:pt idx="13024">
                  <c:v>7.5171900000000003</c:v>
                </c:pt>
                <c:pt idx="13025">
                  <c:v>7.5125000000000002</c:v>
                </c:pt>
                <c:pt idx="13026">
                  <c:v>7.5187499999999998</c:v>
                </c:pt>
                <c:pt idx="13027">
                  <c:v>7.5031299999999996</c:v>
                </c:pt>
                <c:pt idx="13028">
                  <c:v>7.5125000000000002</c:v>
                </c:pt>
                <c:pt idx="13029">
                  <c:v>7.5140599999999997</c:v>
                </c:pt>
                <c:pt idx="13030">
                  <c:v>7.5156200000000002</c:v>
                </c:pt>
                <c:pt idx="13031">
                  <c:v>7.5109399999999997</c:v>
                </c:pt>
                <c:pt idx="13032">
                  <c:v>7.5046900000000001</c:v>
                </c:pt>
                <c:pt idx="13033">
                  <c:v>7.5187499999999998</c:v>
                </c:pt>
                <c:pt idx="13034">
                  <c:v>7.5250000000000004</c:v>
                </c:pt>
                <c:pt idx="13035">
                  <c:v>7.5</c:v>
                </c:pt>
                <c:pt idx="13036">
                  <c:v>7.5078100000000001</c:v>
                </c:pt>
                <c:pt idx="13037">
                  <c:v>7.5140599999999997</c:v>
                </c:pt>
                <c:pt idx="13038">
                  <c:v>7.5046900000000001</c:v>
                </c:pt>
                <c:pt idx="13039">
                  <c:v>7.5</c:v>
                </c:pt>
                <c:pt idx="13040">
                  <c:v>7.5015599999999996</c:v>
                </c:pt>
                <c:pt idx="13041">
                  <c:v>7.4874999999999998</c:v>
                </c:pt>
                <c:pt idx="13042">
                  <c:v>7.4890600000000003</c:v>
                </c:pt>
                <c:pt idx="13043">
                  <c:v>7.5062499999999996</c:v>
                </c:pt>
                <c:pt idx="13044">
                  <c:v>7.5031299999999996</c:v>
                </c:pt>
                <c:pt idx="13045">
                  <c:v>7.5046900000000001</c:v>
                </c:pt>
                <c:pt idx="13046">
                  <c:v>7.4984400000000004</c:v>
                </c:pt>
                <c:pt idx="13047">
                  <c:v>7.5015599999999996</c:v>
                </c:pt>
                <c:pt idx="13048">
                  <c:v>7.5031299999999996</c:v>
                </c:pt>
                <c:pt idx="13049">
                  <c:v>7.5203100000000003</c:v>
                </c:pt>
                <c:pt idx="13050">
                  <c:v>7.49688</c:v>
                </c:pt>
                <c:pt idx="13051">
                  <c:v>7.4859400000000003</c:v>
                </c:pt>
                <c:pt idx="13052">
                  <c:v>7.5</c:v>
                </c:pt>
                <c:pt idx="13053">
                  <c:v>7.5062499999999996</c:v>
                </c:pt>
                <c:pt idx="13054">
                  <c:v>7.5</c:v>
                </c:pt>
                <c:pt idx="13055">
                  <c:v>7.4937500000000004</c:v>
                </c:pt>
                <c:pt idx="13056">
                  <c:v>7.4890600000000003</c:v>
                </c:pt>
                <c:pt idx="13057">
                  <c:v>7.4906300000000003</c:v>
                </c:pt>
                <c:pt idx="13058">
                  <c:v>7.4953099999999999</c:v>
                </c:pt>
                <c:pt idx="13059">
                  <c:v>7.5</c:v>
                </c:pt>
                <c:pt idx="13060">
                  <c:v>7.4890600000000003</c:v>
                </c:pt>
                <c:pt idx="13061">
                  <c:v>7.4906300000000003</c:v>
                </c:pt>
                <c:pt idx="13062">
                  <c:v>7.4781300000000002</c:v>
                </c:pt>
                <c:pt idx="13063">
                  <c:v>7.4765600000000001</c:v>
                </c:pt>
                <c:pt idx="13064">
                  <c:v>7.4812500000000002</c:v>
                </c:pt>
                <c:pt idx="13065">
                  <c:v>7.4874999999999998</c:v>
                </c:pt>
                <c:pt idx="13066">
                  <c:v>7.4796899999999997</c:v>
                </c:pt>
                <c:pt idx="13067">
                  <c:v>7.4828099999999997</c:v>
                </c:pt>
                <c:pt idx="13068">
                  <c:v>7.4921899999999999</c:v>
                </c:pt>
                <c:pt idx="13069">
                  <c:v>7.4937500000000004</c:v>
                </c:pt>
                <c:pt idx="13070">
                  <c:v>7.4843799999999998</c:v>
                </c:pt>
                <c:pt idx="13071">
                  <c:v>7.4734400000000001</c:v>
                </c:pt>
                <c:pt idx="13072">
                  <c:v>7.4796899999999997</c:v>
                </c:pt>
                <c:pt idx="13073">
                  <c:v>7.4765600000000001</c:v>
                </c:pt>
                <c:pt idx="13074">
                  <c:v>7.4843799999999998</c:v>
                </c:pt>
                <c:pt idx="13075">
                  <c:v>7.49688</c:v>
                </c:pt>
                <c:pt idx="13076">
                  <c:v>7.4828099999999997</c:v>
                </c:pt>
                <c:pt idx="13077">
                  <c:v>7.4874999999999998</c:v>
                </c:pt>
                <c:pt idx="13078">
                  <c:v>7.4953099999999999</c:v>
                </c:pt>
                <c:pt idx="13079">
                  <c:v>7.4874999999999998</c:v>
                </c:pt>
                <c:pt idx="13080">
                  <c:v>7.4718799999999996</c:v>
                </c:pt>
                <c:pt idx="13081">
                  <c:v>7.46875</c:v>
                </c:pt>
                <c:pt idx="13082">
                  <c:v>7.4921899999999999</c:v>
                </c:pt>
                <c:pt idx="13083">
                  <c:v>7.4796899999999997</c:v>
                </c:pt>
                <c:pt idx="13084">
                  <c:v>7.4812500000000002</c:v>
                </c:pt>
                <c:pt idx="13085">
                  <c:v>7.46875</c:v>
                </c:pt>
                <c:pt idx="13086">
                  <c:v>7.4562499999999998</c:v>
                </c:pt>
                <c:pt idx="13087">
                  <c:v>7.4625000000000004</c:v>
                </c:pt>
                <c:pt idx="13088">
                  <c:v>7.4609399999999999</c:v>
                </c:pt>
                <c:pt idx="13089">
                  <c:v>7.4640599999999999</c:v>
                </c:pt>
                <c:pt idx="13090">
                  <c:v>7.4546900000000003</c:v>
                </c:pt>
                <c:pt idx="13091">
                  <c:v>7.4531200000000002</c:v>
                </c:pt>
                <c:pt idx="13092">
                  <c:v>7.4562499999999998</c:v>
                </c:pt>
                <c:pt idx="13093">
                  <c:v>7.46875</c:v>
                </c:pt>
                <c:pt idx="13094">
                  <c:v>7.4812500000000002</c:v>
                </c:pt>
                <c:pt idx="13095">
                  <c:v>7.4718799999999996</c:v>
                </c:pt>
                <c:pt idx="13096">
                  <c:v>7.4640599999999999</c:v>
                </c:pt>
                <c:pt idx="13097">
                  <c:v>7.4593800000000003</c:v>
                </c:pt>
                <c:pt idx="13098">
                  <c:v>7.4609399999999999</c:v>
                </c:pt>
                <c:pt idx="13099">
                  <c:v>7.4625000000000004</c:v>
                </c:pt>
                <c:pt idx="13100">
                  <c:v>7.4609399999999999</c:v>
                </c:pt>
                <c:pt idx="13101">
                  <c:v>7.4578100000000003</c:v>
                </c:pt>
                <c:pt idx="13102">
                  <c:v>7.4593800000000003</c:v>
                </c:pt>
                <c:pt idx="13103">
                  <c:v>7.45</c:v>
                </c:pt>
                <c:pt idx="13104">
                  <c:v>7.4578100000000003</c:v>
                </c:pt>
                <c:pt idx="13105">
                  <c:v>7.4546900000000003</c:v>
                </c:pt>
                <c:pt idx="13106">
                  <c:v>7.4593800000000003</c:v>
                </c:pt>
                <c:pt idx="13107">
                  <c:v>7.4640599999999999</c:v>
                </c:pt>
                <c:pt idx="13108">
                  <c:v>7.4578100000000003</c:v>
                </c:pt>
                <c:pt idx="13109">
                  <c:v>7.4546900000000003</c:v>
                </c:pt>
                <c:pt idx="13110">
                  <c:v>7.4515599999999997</c:v>
                </c:pt>
                <c:pt idx="13111">
                  <c:v>7.4484399999999997</c:v>
                </c:pt>
                <c:pt idx="13112">
                  <c:v>7.4437499999999996</c:v>
                </c:pt>
                <c:pt idx="13113">
                  <c:v>7.4437499999999996</c:v>
                </c:pt>
                <c:pt idx="13114">
                  <c:v>7.4468800000000002</c:v>
                </c:pt>
                <c:pt idx="13115">
                  <c:v>7.4406299999999996</c:v>
                </c:pt>
                <c:pt idx="13116">
                  <c:v>7.4531200000000002</c:v>
                </c:pt>
                <c:pt idx="13117">
                  <c:v>7.4468800000000002</c:v>
                </c:pt>
                <c:pt idx="13118">
                  <c:v>7.4437499999999996</c:v>
                </c:pt>
                <c:pt idx="13119">
                  <c:v>7.4468800000000002</c:v>
                </c:pt>
                <c:pt idx="13120">
                  <c:v>7.4484399999999997</c:v>
                </c:pt>
                <c:pt idx="13121">
                  <c:v>7.4484399999999997</c:v>
                </c:pt>
                <c:pt idx="13122">
                  <c:v>7.4453100000000001</c:v>
                </c:pt>
                <c:pt idx="13123">
                  <c:v>7.4421900000000001</c:v>
                </c:pt>
                <c:pt idx="13124">
                  <c:v>7.4265600000000003</c:v>
                </c:pt>
                <c:pt idx="13125">
                  <c:v>7.4531200000000002</c:v>
                </c:pt>
                <c:pt idx="13126">
                  <c:v>7.4593800000000003</c:v>
                </c:pt>
                <c:pt idx="13127">
                  <c:v>7.4484399999999997</c:v>
                </c:pt>
                <c:pt idx="13128">
                  <c:v>7.4515599999999997</c:v>
                </c:pt>
                <c:pt idx="13129">
                  <c:v>7.4531200000000002</c:v>
                </c:pt>
                <c:pt idx="13130">
                  <c:v>7.4531200000000002</c:v>
                </c:pt>
                <c:pt idx="13131">
                  <c:v>7.4546900000000003</c:v>
                </c:pt>
                <c:pt idx="13132">
                  <c:v>7.45</c:v>
                </c:pt>
                <c:pt idx="13133">
                  <c:v>7.45</c:v>
                </c:pt>
                <c:pt idx="13134">
                  <c:v>7.4609399999999999</c:v>
                </c:pt>
                <c:pt idx="13135">
                  <c:v>7.4578100000000003</c:v>
                </c:pt>
                <c:pt idx="13136">
                  <c:v>7.4515599999999997</c:v>
                </c:pt>
                <c:pt idx="13137">
                  <c:v>7.4484399999999997</c:v>
                </c:pt>
                <c:pt idx="13138">
                  <c:v>7.4515599999999997</c:v>
                </c:pt>
                <c:pt idx="13139">
                  <c:v>7.4562499999999998</c:v>
                </c:pt>
                <c:pt idx="13140">
                  <c:v>7.4546900000000003</c:v>
                </c:pt>
                <c:pt idx="13141">
                  <c:v>7.45</c:v>
                </c:pt>
                <c:pt idx="13142">
                  <c:v>7.4421900000000001</c:v>
                </c:pt>
                <c:pt idx="13143">
                  <c:v>7.4453100000000001</c:v>
                </c:pt>
                <c:pt idx="13144">
                  <c:v>7.4375</c:v>
                </c:pt>
                <c:pt idx="13145">
                  <c:v>7.4375</c:v>
                </c:pt>
                <c:pt idx="13146">
                  <c:v>7.4359400000000004</c:v>
                </c:pt>
                <c:pt idx="13147">
                  <c:v>7.4421900000000001</c:v>
                </c:pt>
                <c:pt idx="13148">
                  <c:v>7.4437499999999996</c:v>
                </c:pt>
                <c:pt idx="13149">
                  <c:v>7.4531200000000002</c:v>
                </c:pt>
                <c:pt idx="13150">
                  <c:v>7.4546900000000003</c:v>
                </c:pt>
                <c:pt idx="13151">
                  <c:v>7.4421900000000001</c:v>
                </c:pt>
                <c:pt idx="13152">
                  <c:v>7.4328099999999999</c:v>
                </c:pt>
                <c:pt idx="13153">
                  <c:v>7.4359400000000004</c:v>
                </c:pt>
                <c:pt idx="13154">
                  <c:v>7.4437499999999996</c:v>
                </c:pt>
                <c:pt idx="13155">
                  <c:v>7.4437499999999996</c:v>
                </c:pt>
                <c:pt idx="13156">
                  <c:v>7.4312500000000004</c:v>
                </c:pt>
                <c:pt idx="13157">
                  <c:v>7.4328099999999999</c:v>
                </c:pt>
                <c:pt idx="13158">
                  <c:v>7.43438</c:v>
                </c:pt>
                <c:pt idx="13159">
                  <c:v>7.4359400000000004</c:v>
                </c:pt>
                <c:pt idx="13160">
                  <c:v>7.4312500000000004</c:v>
                </c:pt>
                <c:pt idx="13161">
                  <c:v>7.4421900000000001</c:v>
                </c:pt>
                <c:pt idx="13162">
                  <c:v>7.4437499999999996</c:v>
                </c:pt>
                <c:pt idx="13163">
                  <c:v>7.4359400000000004</c:v>
                </c:pt>
                <c:pt idx="13164">
                  <c:v>7.4328099999999999</c:v>
                </c:pt>
                <c:pt idx="13165">
                  <c:v>7.4249999999999998</c:v>
                </c:pt>
                <c:pt idx="13166">
                  <c:v>7.4312500000000004</c:v>
                </c:pt>
                <c:pt idx="13167">
                  <c:v>7.4249999999999998</c:v>
                </c:pt>
                <c:pt idx="13168">
                  <c:v>7.4406299999999996</c:v>
                </c:pt>
                <c:pt idx="13169">
                  <c:v>7.4312500000000004</c:v>
                </c:pt>
                <c:pt idx="13170">
                  <c:v>7.4421900000000001</c:v>
                </c:pt>
                <c:pt idx="13171">
                  <c:v>7.4296899999999999</c:v>
                </c:pt>
                <c:pt idx="13172">
                  <c:v>7.4406299999999996</c:v>
                </c:pt>
                <c:pt idx="13173">
                  <c:v>7.4359400000000004</c:v>
                </c:pt>
                <c:pt idx="13174">
                  <c:v>7.43438</c:v>
                </c:pt>
                <c:pt idx="13175">
                  <c:v>7.4328099999999999</c:v>
                </c:pt>
                <c:pt idx="13176">
                  <c:v>7.4296899999999999</c:v>
                </c:pt>
                <c:pt idx="13177">
                  <c:v>7.4312500000000004</c:v>
                </c:pt>
                <c:pt idx="13178">
                  <c:v>7.4375</c:v>
                </c:pt>
                <c:pt idx="13179">
                  <c:v>7.4328099999999999</c:v>
                </c:pt>
                <c:pt idx="13180">
                  <c:v>7.43438</c:v>
                </c:pt>
                <c:pt idx="13181">
                  <c:v>7.4296899999999999</c:v>
                </c:pt>
                <c:pt idx="13182">
                  <c:v>7.4296899999999999</c:v>
                </c:pt>
                <c:pt idx="13183">
                  <c:v>7.4375</c:v>
                </c:pt>
                <c:pt idx="13184">
                  <c:v>7.4296899999999999</c:v>
                </c:pt>
                <c:pt idx="13185">
                  <c:v>7.4281300000000003</c:v>
                </c:pt>
                <c:pt idx="13186">
                  <c:v>7.4312500000000004</c:v>
                </c:pt>
                <c:pt idx="13187">
                  <c:v>7.4156300000000002</c:v>
                </c:pt>
                <c:pt idx="13188">
                  <c:v>7.4203099999999997</c:v>
                </c:pt>
                <c:pt idx="13189">
                  <c:v>7.4140600000000001</c:v>
                </c:pt>
                <c:pt idx="13190">
                  <c:v>7.4203099999999997</c:v>
                </c:pt>
                <c:pt idx="13191">
                  <c:v>7.4312500000000004</c:v>
                </c:pt>
                <c:pt idx="13192">
                  <c:v>7.4281300000000003</c:v>
                </c:pt>
                <c:pt idx="13193">
                  <c:v>7.4124999999999996</c:v>
                </c:pt>
                <c:pt idx="13194">
                  <c:v>7.4187500000000002</c:v>
                </c:pt>
                <c:pt idx="13195">
                  <c:v>7.4328099999999999</c:v>
                </c:pt>
                <c:pt idx="13196">
                  <c:v>7.4312500000000004</c:v>
                </c:pt>
                <c:pt idx="13197">
                  <c:v>7.43438</c:v>
                </c:pt>
                <c:pt idx="13198">
                  <c:v>7.43438</c:v>
                </c:pt>
                <c:pt idx="13199">
                  <c:v>7.43438</c:v>
                </c:pt>
                <c:pt idx="13200">
                  <c:v>7.4281300000000003</c:v>
                </c:pt>
                <c:pt idx="13201">
                  <c:v>7.4406299999999996</c:v>
                </c:pt>
                <c:pt idx="13202">
                  <c:v>7.4265600000000003</c:v>
                </c:pt>
                <c:pt idx="13203">
                  <c:v>7.4296899999999999</c:v>
                </c:pt>
                <c:pt idx="13204">
                  <c:v>7.4203099999999997</c:v>
                </c:pt>
                <c:pt idx="13205">
                  <c:v>7.4109400000000001</c:v>
                </c:pt>
                <c:pt idx="13206">
                  <c:v>7.40625</c:v>
                </c:pt>
                <c:pt idx="13207">
                  <c:v>7.40313</c:v>
                </c:pt>
                <c:pt idx="13208">
                  <c:v>7.4156300000000002</c:v>
                </c:pt>
                <c:pt idx="13209">
                  <c:v>7.4187500000000002</c:v>
                </c:pt>
                <c:pt idx="13210">
                  <c:v>7.4124999999999996</c:v>
                </c:pt>
                <c:pt idx="13211">
                  <c:v>7.4124999999999996</c:v>
                </c:pt>
                <c:pt idx="13212">
                  <c:v>7.4218799999999998</c:v>
                </c:pt>
                <c:pt idx="13213">
                  <c:v>7.4124999999999996</c:v>
                </c:pt>
                <c:pt idx="13214">
                  <c:v>7.4187500000000002</c:v>
                </c:pt>
                <c:pt idx="13215">
                  <c:v>7.40625</c:v>
                </c:pt>
                <c:pt idx="13216">
                  <c:v>7.4218799999999998</c:v>
                </c:pt>
                <c:pt idx="13217">
                  <c:v>7.4156300000000002</c:v>
                </c:pt>
                <c:pt idx="13218">
                  <c:v>7.4109400000000001</c:v>
                </c:pt>
                <c:pt idx="13219">
                  <c:v>7.4124999999999996</c:v>
                </c:pt>
                <c:pt idx="13220">
                  <c:v>7.4203099999999997</c:v>
                </c:pt>
                <c:pt idx="13221">
                  <c:v>7.4187500000000002</c:v>
                </c:pt>
                <c:pt idx="13222">
                  <c:v>7.3968800000000003</c:v>
                </c:pt>
                <c:pt idx="13223">
                  <c:v>7.4</c:v>
                </c:pt>
                <c:pt idx="13224">
                  <c:v>7.4093799999999996</c:v>
                </c:pt>
                <c:pt idx="13225">
                  <c:v>7.40313</c:v>
                </c:pt>
                <c:pt idx="13226">
                  <c:v>7.4140600000000001</c:v>
                </c:pt>
                <c:pt idx="13227">
                  <c:v>7.4078099999999996</c:v>
                </c:pt>
                <c:pt idx="13228">
                  <c:v>7.3984399999999999</c:v>
                </c:pt>
                <c:pt idx="13229">
                  <c:v>7.4093799999999996</c:v>
                </c:pt>
                <c:pt idx="13230">
                  <c:v>7.4</c:v>
                </c:pt>
                <c:pt idx="13231">
                  <c:v>7.40313</c:v>
                </c:pt>
                <c:pt idx="13232">
                  <c:v>7.3953100000000003</c:v>
                </c:pt>
                <c:pt idx="13233">
                  <c:v>7.3906200000000002</c:v>
                </c:pt>
                <c:pt idx="13234">
                  <c:v>7.3968800000000003</c:v>
                </c:pt>
                <c:pt idx="13235">
                  <c:v>7.4140600000000001</c:v>
                </c:pt>
                <c:pt idx="13236">
                  <c:v>7.3984399999999999</c:v>
                </c:pt>
                <c:pt idx="13237">
                  <c:v>7.3968800000000003</c:v>
                </c:pt>
                <c:pt idx="13238">
                  <c:v>7.3953100000000003</c:v>
                </c:pt>
                <c:pt idx="13239">
                  <c:v>7.3921900000000003</c:v>
                </c:pt>
                <c:pt idx="13240">
                  <c:v>7.3937499999999998</c:v>
                </c:pt>
                <c:pt idx="13241">
                  <c:v>7.3906200000000002</c:v>
                </c:pt>
                <c:pt idx="13242">
                  <c:v>7.3921900000000003</c:v>
                </c:pt>
                <c:pt idx="13243">
                  <c:v>7.3843800000000002</c:v>
                </c:pt>
                <c:pt idx="13244">
                  <c:v>7.3984399999999999</c:v>
                </c:pt>
                <c:pt idx="13245">
                  <c:v>7.3843800000000002</c:v>
                </c:pt>
                <c:pt idx="13246">
                  <c:v>7.3812499999999996</c:v>
                </c:pt>
                <c:pt idx="13247">
                  <c:v>7.3921900000000003</c:v>
                </c:pt>
                <c:pt idx="13248">
                  <c:v>7.3921900000000003</c:v>
                </c:pt>
                <c:pt idx="13249">
                  <c:v>7.3937499999999998</c:v>
                </c:pt>
                <c:pt idx="13250">
                  <c:v>7.3953100000000003</c:v>
                </c:pt>
                <c:pt idx="13251">
                  <c:v>7.3875000000000002</c:v>
                </c:pt>
                <c:pt idx="13252">
                  <c:v>7.3890599999999997</c:v>
                </c:pt>
                <c:pt idx="13253">
                  <c:v>7.3906200000000002</c:v>
                </c:pt>
                <c:pt idx="13254">
                  <c:v>7.3953100000000003</c:v>
                </c:pt>
                <c:pt idx="13255">
                  <c:v>7.3890599999999997</c:v>
                </c:pt>
                <c:pt idx="13256">
                  <c:v>7.3953100000000003</c:v>
                </c:pt>
                <c:pt idx="13257">
                  <c:v>7.3953100000000003</c:v>
                </c:pt>
                <c:pt idx="13258">
                  <c:v>7.3843800000000002</c:v>
                </c:pt>
                <c:pt idx="13259">
                  <c:v>7.3843800000000002</c:v>
                </c:pt>
                <c:pt idx="13260">
                  <c:v>7.3812499999999996</c:v>
                </c:pt>
                <c:pt idx="13261">
                  <c:v>7.3781299999999996</c:v>
                </c:pt>
                <c:pt idx="13262">
                  <c:v>7.3875000000000002</c:v>
                </c:pt>
                <c:pt idx="13263">
                  <c:v>7.3796900000000001</c:v>
                </c:pt>
                <c:pt idx="13264">
                  <c:v>7.3765599999999996</c:v>
                </c:pt>
                <c:pt idx="13265">
                  <c:v>7.3843800000000002</c:v>
                </c:pt>
                <c:pt idx="13266">
                  <c:v>7.3765599999999996</c:v>
                </c:pt>
                <c:pt idx="13267">
                  <c:v>7.37188</c:v>
                </c:pt>
                <c:pt idx="13268">
                  <c:v>7.37188</c:v>
                </c:pt>
                <c:pt idx="13269">
                  <c:v>7.3734400000000004</c:v>
                </c:pt>
                <c:pt idx="13270">
                  <c:v>7.3796900000000001</c:v>
                </c:pt>
                <c:pt idx="13271">
                  <c:v>7.3687500000000004</c:v>
                </c:pt>
                <c:pt idx="13272">
                  <c:v>7.3671899999999999</c:v>
                </c:pt>
                <c:pt idx="13273">
                  <c:v>7.3671899999999999</c:v>
                </c:pt>
                <c:pt idx="13274">
                  <c:v>7.375</c:v>
                </c:pt>
                <c:pt idx="13275">
                  <c:v>7.3890599999999997</c:v>
                </c:pt>
                <c:pt idx="13276">
                  <c:v>7.3890599999999997</c:v>
                </c:pt>
                <c:pt idx="13277">
                  <c:v>7.3843800000000002</c:v>
                </c:pt>
                <c:pt idx="13278">
                  <c:v>7.3765599999999996</c:v>
                </c:pt>
                <c:pt idx="13279">
                  <c:v>7.3875000000000002</c:v>
                </c:pt>
                <c:pt idx="13280">
                  <c:v>7.3875000000000002</c:v>
                </c:pt>
                <c:pt idx="13281">
                  <c:v>7.3624999999999998</c:v>
                </c:pt>
                <c:pt idx="13282">
                  <c:v>7.3640600000000003</c:v>
                </c:pt>
                <c:pt idx="13283">
                  <c:v>7.3796900000000001</c:v>
                </c:pt>
                <c:pt idx="13284">
                  <c:v>7.375</c:v>
                </c:pt>
                <c:pt idx="13285">
                  <c:v>7.3671899999999999</c:v>
                </c:pt>
                <c:pt idx="13286">
                  <c:v>7.3656300000000003</c:v>
                </c:pt>
                <c:pt idx="13287">
                  <c:v>7.3921900000000003</c:v>
                </c:pt>
                <c:pt idx="13288">
                  <c:v>7.3656300000000003</c:v>
                </c:pt>
                <c:pt idx="13289">
                  <c:v>7.3656300000000003</c:v>
                </c:pt>
                <c:pt idx="13290">
                  <c:v>7.37188</c:v>
                </c:pt>
                <c:pt idx="13291">
                  <c:v>7.3734400000000004</c:v>
                </c:pt>
                <c:pt idx="13292">
                  <c:v>7.3812499999999996</c:v>
                </c:pt>
                <c:pt idx="13293">
                  <c:v>7.3734400000000004</c:v>
                </c:pt>
                <c:pt idx="13294">
                  <c:v>7.3671899999999999</c:v>
                </c:pt>
                <c:pt idx="13295">
                  <c:v>7.3671899999999999</c:v>
                </c:pt>
                <c:pt idx="13296">
                  <c:v>7.3656300000000003</c:v>
                </c:pt>
                <c:pt idx="13297">
                  <c:v>7.3640600000000003</c:v>
                </c:pt>
                <c:pt idx="13298">
                  <c:v>7.3796900000000001</c:v>
                </c:pt>
                <c:pt idx="13299">
                  <c:v>7.37188</c:v>
                </c:pt>
                <c:pt idx="13300">
                  <c:v>7.37188</c:v>
                </c:pt>
                <c:pt idx="13301">
                  <c:v>7.3781299999999996</c:v>
                </c:pt>
                <c:pt idx="13302">
                  <c:v>7.3828100000000001</c:v>
                </c:pt>
                <c:pt idx="13303">
                  <c:v>7.3781299999999996</c:v>
                </c:pt>
                <c:pt idx="13304">
                  <c:v>7.3593799999999998</c:v>
                </c:pt>
                <c:pt idx="13305">
                  <c:v>7.3687500000000004</c:v>
                </c:pt>
                <c:pt idx="13306">
                  <c:v>7.3671899999999999</c:v>
                </c:pt>
                <c:pt idx="13307">
                  <c:v>7.3562500000000002</c:v>
                </c:pt>
                <c:pt idx="13308">
                  <c:v>7.3609400000000003</c:v>
                </c:pt>
                <c:pt idx="13309">
                  <c:v>7.3640600000000003</c:v>
                </c:pt>
                <c:pt idx="13310">
                  <c:v>7.3687500000000004</c:v>
                </c:pt>
                <c:pt idx="13311">
                  <c:v>7.37188</c:v>
                </c:pt>
                <c:pt idx="13312">
                  <c:v>7.3640600000000003</c:v>
                </c:pt>
                <c:pt idx="13313">
                  <c:v>7.3671899999999999</c:v>
                </c:pt>
                <c:pt idx="13314">
                  <c:v>7.3656300000000003</c:v>
                </c:pt>
                <c:pt idx="13315">
                  <c:v>7.3640600000000003</c:v>
                </c:pt>
                <c:pt idx="13316">
                  <c:v>7.375</c:v>
                </c:pt>
                <c:pt idx="13317">
                  <c:v>7.3671899999999999</c:v>
                </c:pt>
                <c:pt idx="13318">
                  <c:v>7.3656300000000003</c:v>
                </c:pt>
                <c:pt idx="13319">
                  <c:v>7.3765599999999996</c:v>
                </c:pt>
                <c:pt idx="13320">
                  <c:v>7.3828100000000001</c:v>
                </c:pt>
                <c:pt idx="13321">
                  <c:v>7.3624999999999998</c:v>
                </c:pt>
                <c:pt idx="13322">
                  <c:v>7.3656300000000003</c:v>
                </c:pt>
                <c:pt idx="13323">
                  <c:v>7.3593799999999998</c:v>
                </c:pt>
                <c:pt idx="13324">
                  <c:v>7.3687500000000004</c:v>
                </c:pt>
                <c:pt idx="13325">
                  <c:v>7.3765599999999996</c:v>
                </c:pt>
                <c:pt idx="13326">
                  <c:v>7.3578099999999997</c:v>
                </c:pt>
                <c:pt idx="13327">
                  <c:v>7.3578099999999997</c:v>
                </c:pt>
                <c:pt idx="13328">
                  <c:v>7.3687500000000004</c:v>
                </c:pt>
                <c:pt idx="13329">
                  <c:v>7.3578099999999997</c:v>
                </c:pt>
                <c:pt idx="13330">
                  <c:v>7.3624999999999998</c:v>
                </c:pt>
                <c:pt idx="13331">
                  <c:v>7.3546899999999997</c:v>
                </c:pt>
                <c:pt idx="13332">
                  <c:v>7.3453099999999996</c:v>
                </c:pt>
                <c:pt idx="13333">
                  <c:v>7.3609400000000003</c:v>
                </c:pt>
                <c:pt idx="13334">
                  <c:v>7.3671899999999999</c:v>
                </c:pt>
                <c:pt idx="13335">
                  <c:v>7.375</c:v>
                </c:pt>
                <c:pt idx="13336">
                  <c:v>7.3781299999999996</c:v>
                </c:pt>
                <c:pt idx="13337">
                  <c:v>7.3765599999999996</c:v>
                </c:pt>
                <c:pt idx="13338">
                  <c:v>7.3765599999999996</c:v>
                </c:pt>
                <c:pt idx="13339">
                  <c:v>7.3609400000000003</c:v>
                </c:pt>
                <c:pt idx="13340">
                  <c:v>7.3609400000000003</c:v>
                </c:pt>
                <c:pt idx="13341">
                  <c:v>7.3531300000000002</c:v>
                </c:pt>
                <c:pt idx="13342">
                  <c:v>7.3484400000000001</c:v>
                </c:pt>
                <c:pt idx="13343">
                  <c:v>7.3531300000000002</c:v>
                </c:pt>
                <c:pt idx="13344">
                  <c:v>7.3515600000000001</c:v>
                </c:pt>
                <c:pt idx="13345">
                  <c:v>7.35</c:v>
                </c:pt>
                <c:pt idx="13346">
                  <c:v>7.3624999999999998</c:v>
                </c:pt>
                <c:pt idx="13347">
                  <c:v>7.3609400000000003</c:v>
                </c:pt>
                <c:pt idx="13348">
                  <c:v>7.3640600000000003</c:v>
                </c:pt>
                <c:pt idx="13349">
                  <c:v>7.35</c:v>
                </c:pt>
                <c:pt idx="13350">
                  <c:v>7.34063</c:v>
                </c:pt>
                <c:pt idx="13351">
                  <c:v>7.3531300000000002</c:v>
                </c:pt>
                <c:pt idx="13352">
                  <c:v>7.3609400000000003</c:v>
                </c:pt>
                <c:pt idx="13353">
                  <c:v>7.3671899999999999</c:v>
                </c:pt>
                <c:pt idx="13354">
                  <c:v>7.3578099999999997</c:v>
                </c:pt>
                <c:pt idx="13355">
                  <c:v>7.3640600000000003</c:v>
                </c:pt>
                <c:pt idx="13356">
                  <c:v>7.3656300000000003</c:v>
                </c:pt>
                <c:pt idx="13357">
                  <c:v>7.35</c:v>
                </c:pt>
                <c:pt idx="13358">
                  <c:v>7.3671899999999999</c:v>
                </c:pt>
                <c:pt idx="13359">
                  <c:v>7.3578099999999997</c:v>
                </c:pt>
                <c:pt idx="13360">
                  <c:v>7.3624999999999998</c:v>
                </c:pt>
                <c:pt idx="13361">
                  <c:v>7.3609400000000003</c:v>
                </c:pt>
                <c:pt idx="13362">
                  <c:v>7.3484400000000001</c:v>
                </c:pt>
                <c:pt idx="13363">
                  <c:v>7.34375</c:v>
                </c:pt>
                <c:pt idx="13364">
                  <c:v>7.3531300000000002</c:v>
                </c:pt>
                <c:pt idx="13365">
                  <c:v>7.3484400000000001</c:v>
                </c:pt>
                <c:pt idx="13366">
                  <c:v>7.3515600000000001</c:v>
                </c:pt>
                <c:pt idx="13367">
                  <c:v>7.3593799999999998</c:v>
                </c:pt>
                <c:pt idx="13368">
                  <c:v>7.3484400000000001</c:v>
                </c:pt>
                <c:pt idx="13369">
                  <c:v>7.35</c:v>
                </c:pt>
                <c:pt idx="13370">
                  <c:v>7.3390599999999999</c:v>
                </c:pt>
                <c:pt idx="13371">
                  <c:v>7.3421900000000004</c:v>
                </c:pt>
                <c:pt idx="13372">
                  <c:v>7.3359399999999999</c:v>
                </c:pt>
                <c:pt idx="13373">
                  <c:v>7.34063</c:v>
                </c:pt>
                <c:pt idx="13374">
                  <c:v>7.3312499999999998</c:v>
                </c:pt>
                <c:pt idx="13375">
                  <c:v>7.34375</c:v>
                </c:pt>
                <c:pt idx="13376">
                  <c:v>7.3468799999999996</c:v>
                </c:pt>
                <c:pt idx="13377">
                  <c:v>7.3421900000000004</c:v>
                </c:pt>
                <c:pt idx="13378">
                  <c:v>7.3296900000000003</c:v>
                </c:pt>
                <c:pt idx="13379">
                  <c:v>7.3359399999999999</c:v>
                </c:pt>
                <c:pt idx="13380">
                  <c:v>7.3453099999999996</c:v>
                </c:pt>
                <c:pt idx="13381">
                  <c:v>7.3375000000000004</c:v>
                </c:pt>
                <c:pt idx="13382">
                  <c:v>7.3296900000000003</c:v>
                </c:pt>
                <c:pt idx="13383">
                  <c:v>7.34375</c:v>
                </c:pt>
                <c:pt idx="13384">
                  <c:v>7.3390599999999999</c:v>
                </c:pt>
                <c:pt idx="13385">
                  <c:v>7.3359399999999999</c:v>
                </c:pt>
                <c:pt idx="13386">
                  <c:v>7.34375</c:v>
                </c:pt>
                <c:pt idx="13387">
                  <c:v>7.3296900000000003</c:v>
                </c:pt>
                <c:pt idx="13388">
                  <c:v>7.3265599999999997</c:v>
                </c:pt>
                <c:pt idx="13389">
                  <c:v>7.3312499999999998</c:v>
                </c:pt>
                <c:pt idx="13390">
                  <c:v>7.3218800000000002</c:v>
                </c:pt>
                <c:pt idx="13391">
                  <c:v>7.3265599999999997</c:v>
                </c:pt>
                <c:pt idx="13392">
                  <c:v>7.3390599999999999</c:v>
                </c:pt>
                <c:pt idx="13393">
                  <c:v>7.3250000000000002</c:v>
                </c:pt>
                <c:pt idx="13394">
                  <c:v>7.3281200000000002</c:v>
                </c:pt>
                <c:pt idx="13395">
                  <c:v>7.3218800000000002</c:v>
                </c:pt>
                <c:pt idx="13396">
                  <c:v>7.3281200000000002</c:v>
                </c:pt>
                <c:pt idx="13397">
                  <c:v>7.3312499999999998</c:v>
                </c:pt>
                <c:pt idx="13398">
                  <c:v>7.3218800000000002</c:v>
                </c:pt>
                <c:pt idx="13399">
                  <c:v>7.3156299999999996</c:v>
                </c:pt>
                <c:pt idx="13400">
                  <c:v>7.3187499999999996</c:v>
                </c:pt>
                <c:pt idx="13401">
                  <c:v>7.3187499999999996</c:v>
                </c:pt>
                <c:pt idx="13402">
                  <c:v>7.3312499999999998</c:v>
                </c:pt>
                <c:pt idx="13403">
                  <c:v>7.3234399999999997</c:v>
                </c:pt>
                <c:pt idx="13404">
                  <c:v>7.3234399999999997</c:v>
                </c:pt>
                <c:pt idx="13405">
                  <c:v>7.3296900000000003</c:v>
                </c:pt>
                <c:pt idx="13406">
                  <c:v>7.3218800000000002</c:v>
                </c:pt>
                <c:pt idx="13407">
                  <c:v>7.3187499999999996</c:v>
                </c:pt>
                <c:pt idx="13408">
                  <c:v>7.3250000000000002</c:v>
                </c:pt>
                <c:pt idx="13409">
                  <c:v>7.3312499999999998</c:v>
                </c:pt>
                <c:pt idx="13410">
                  <c:v>7.3265599999999997</c:v>
                </c:pt>
                <c:pt idx="13411">
                  <c:v>7.3171900000000001</c:v>
                </c:pt>
                <c:pt idx="13412">
                  <c:v>7.3156299999999996</c:v>
                </c:pt>
                <c:pt idx="13413">
                  <c:v>7.3187499999999996</c:v>
                </c:pt>
                <c:pt idx="13414">
                  <c:v>7.3203100000000001</c:v>
                </c:pt>
                <c:pt idx="13415">
                  <c:v>7.3156299999999996</c:v>
                </c:pt>
                <c:pt idx="13416">
                  <c:v>7.3156299999999996</c:v>
                </c:pt>
                <c:pt idx="13417">
                  <c:v>7.3031300000000003</c:v>
                </c:pt>
                <c:pt idx="13418">
                  <c:v>7.2984400000000003</c:v>
                </c:pt>
                <c:pt idx="13419">
                  <c:v>7.3046899999999999</c:v>
                </c:pt>
                <c:pt idx="13420">
                  <c:v>7.2937500000000002</c:v>
                </c:pt>
                <c:pt idx="13421">
                  <c:v>7.3015600000000003</c:v>
                </c:pt>
                <c:pt idx="13422">
                  <c:v>7.3031300000000003</c:v>
                </c:pt>
                <c:pt idx="13423">
                  <c:v>7.2968799999999998</c:v>
                </c:pt>
                <c:pt idx="13424">
                  <c:v>7.3109400000000004</c:v>
                </c:pt>
                <c:pt idx="13425">
                  <c:v>7.3171900000000001</c:v>
                </c:pt>
                <c:pt idx="13426">
                  <c:v>7.2968799999999998</c:v>
                </c:pt>
                <c:pt idx="13427">
                  <c:v>7.2984400000000003</c:v>
                </c:pt>
                <c:pt idx="13428">
                  <c:v>7.2921899999999997</c:v>
                </c:pt>
                <c:pt idx="13429">
                  <c:v>7.2906300000000002</c:v>
                </c:pt>
                <c:pt idx="13430">
                  <c:v>7.2968799999999998</c:v>
                </c:pt>
                <c:pt idx="13431">
                  <c:v>7.2843799999999996</c:v>
                </c:pt>
                <c:pt idx="13432">
                  <c:v>7.2921899999999997</c:v>
                </c:pt>
                <c:pt idx="13433">
                  <c:v>7.3046899999999999</c:v>
                </c:pt>
                <c:pt idx="13434">
                  <c:v>7.3109400000000004</c:v>
                </c:pt>
                <c:pt idx="13435">
                  <c:v>7.2953099999999997</c:v>
                </c:pt>
                <c:pt idx="13436">
                  <c:v>7.2859400000000001</c:v>
                </c:pt>
                <c:pt idx="13437">
                  <c:v>7.2937500000000002</c:v>
                </c:pt>
                <c:pt idx="13438">
                  <c:v>7.2843799999999996</c:v>
                </c:pt>
                <c:pt idx="13439">
                  <c:v>7.2828099999999996</c:v>
                </c:pt>
                <c:pt idx="13440">
                  <c:v>7.2968799999999998</c:v>
                </c:pt>
                <c:pt idx="13441">
                  <c:v>7.2843799999999996</c:v>
                </c:pt>
                <c:pt idx="13442">
                  <c:v>7.2859400000000001</c:v>
                </c:pt>
                <c:pt idx="13443">
                  <c:v>7.2968799999999998</c:v>
                </c:pt>
                <c:pt idx="13444">
                  <c:v>7.2859400000000001</c:v>
                </c:pt>
                <c:pt idx="13445">
                  <c:v>7.28125</c:v>
                </c:pt>
                <c:pt idx="13446">
                  <c:v>7.2890600000000001</c:v>
                </c:pt>
                <c:pt idx="13447">
                  <c:v>7.2843799999999996</c:v>
                </c:pt>
                <c:pt idx="13448">
                  <c:v>7.2906300000000002</c:v>
                </c:pt>
                <c:pt idx="13449">
                  <c:v>7.27813</c:v>
                </c:pt>
                <c:pt idx="13450">
                  <c:v>7.27813</c:v>
                </c:pt>
                <c:pt idx="13451">
                  <c:v>7.28125</c:v>
                </c:pt>
                <c:pt idx="13452">
                  <c:v>7.2828099999999996</c:v>
                </c:pt>
                <c:pt idx="13453">
                  <c:v>7.2843799999999996</c:v>
                </c:pt>
                <c:pt idx="13454">
                  <c:v>7.2906300000000002</c:v>
                </c:pt>
                <c:pt idx="13455">
                  <c:v>7.2859400000000001</c:v>
                </c:pt>
                <c:pt idx="13456">
                  <c:v>7.2906300000000002</c:v>
                </c:pt>
                <c:pt idx="13457">
                  <c:v>7.2859400000000001</c:v>
                </c:pt>
                <c:pt idx="13458">
                  <c:v>7.2921899999999997</c:v>
                </c:pt>
                <c:pt idx="13459">
                  <c:v>7.2921899999999997</c:v>
                </c:pt>
                <c:pt idx="13460">
                  <c:v>7.2843799999999996</c:v>
                </c:pt>
                <c:pt idx="13461">
                  <c:v>7.2890600000000001</c:v>
                </c:pt>
                <c:pt idx="13462">
                  <c:v>7.2937500000000002</c:v>
                </c:pt>
                <c:pt idx="13463">
                  <c:v>7.2859400000000001</c:v>
                </c:pt>
                <c:pt idx="13464">
                  <c:v>7.2921899999999997</c:v>
                </c:pt>
                <c:pt idx="13465">
                  <c:v>7.28125</c:v>
                </c:pt>
                <c:pt idx="13466">
                  <c:v>7.2843799999999996</c:v>
                </c:pt>
                <c:pt idx="13467">
                  <c:v>7.2828099999999996</c:v>
                </c:pt>
                <c:pt idx="13468">
                  <c:v>7.2843799999999996</c:v>
                </c:pt>
                <c:pt idx="13469">
                  <c:v>7.2640599999999997</c:v>
                </c:pt>
                <c:pt idx="13470">
                  <c:v>7.2874999999999996</c:v>
                </c:pt>
                <c:pt idx="13471">
                  <c:v>7.2796900000000004</c:v>
                </c:pt>
                <c:pt idx="13472">
                  <c:v>7.2937500000000002</c:v>
                </c:pt>
                <c:pt idx="13473">
                  <c:v>7.27813</c:v>
                </c:pt>
                <c:pt idx="13474">
                  <c:v>7.27813</c:v>
                </c:pt>
                <c:pt idx="13475">
                  <c:v>7.2937500000000002</c:v>
                </c:pt>
                <c:pt idx="13476">
                  <c:v>7.2906300000000002</c:v>
                </c:pt>
                <c:pt idx="13477">
                  <c:v>7.2906300000000002</c:v>
                </c:pt>
                <c:pt idx="13478">
                  <c:v>7.2921899999999997</c:v>
                </c:pt>
                <c:pt idx="13479">
                  <c:v>7.2937500000000002</c:v>
                </c:pt>
                <c:pt idx="13480">
                  <c:v>7.2921899999999997</c:v>
                </c:pt>
                <c:pt idx="13481">
                  <c:v>7.27813</c:v>
                </c:pt>
                <c:pt idx="13482">
                  <c:v>7.2765599999999999</c:v>
                </c:pt>
                <c:pt idx="13483">
                  <c:v>7.2765599999999999</c:v>
                </c:pt>
                <c:pt idx="13484">
                  <c:v>7.2765599999999999</c:v>
                </c:pt>
                <c:pt idx="13485">
                  <c:v>7.2843799999999996</c:v>
                </c:pt>
                <c:pt idx="13486">
                  <c:v>7.2921899999999997</c:v>
                </c:pt>
                <c:pt idx="13487">
                  <c:v>7.2874999999999996</c:v>
                </c:pt>
                <c:pt idx="13488">
                  <c:v>7.2734399999999999</c:v>
                </c:pt>
                <c:pt idx="13489">
                  <c:v>7.27813</c:v>
                </c:pt>
                <c:pt idx="13490">
                  <c:v>7.2874999999999996</c:v>
                </c:pt>
                <c:pt idx="13491">
                  <c:v>7.2765599999999999</c:v>
                </c:pt>
                <c:pt idx="13492">
                  <c:v>7.2906300000000002</c:v>
                </c:pt>
                <c:pt idx="13493">
                  <c:v>7.2718800000000003</c:v>
                </c:pt>
                <c:pt idx="13494">
                  <c:v>7.28125</c:v>
                </c:pt>
                <c:pt idx="13495">
                  <c:v>7.2906300000000002</c:v>
                </c:pt>
                <c:pt idx="13496">
                  <c:v>7.27813</c:v>
                </c:pt>
                <c:pt idx="13497">
                  <c:v>7.2750000000000004</c:v>
                </c:pt>
                <c:pt idx="13498">
                  <c:v>7.28125</c:v>
                </c:pt>
                <c:pt idx="13499">
                  <c:v>7.2671900000000003</c:v>
                </c:pt>
                <c:pt idx="13500">
                  <c:v>7.2687499999999998</c:v>
                </c:pt>
                <c:pt idx="13501">
                  <c:v>7.2671900000000003</c:v>
                </c:pt>
                <c:pt idx="13502">
                  <c:v>7.2734399999999999</c:v>
                </c:pt>
                <c:pt idx="13503">
                  <c:v>7.27813</c:v>
                </c:pt>
                <c:pt idx="13504">
                  <c:v>7.27813</c:v>
                </c:pt>
                <c:pt idx="13505">
                  <c:v>7.2750000000000004</c:v>
                </c:pt>
                <c:pt idx="13506">
                  <c:v>7.2671900000000003</c:v>
                </c:pt>
                <c:pt idx="13507">
                  <c:v>7.2687499999999998</c:v>
                </c:pt>
                <c:pt idx="13508">
                  <c:v>7.2843799999999996</c:v>
                </c:pt>
                <c:pt idx="13509">
                  <c:v>7.2796900000000004</c:v>
                </c:pt>
                <c:pt idx="13510">
                  <c:v>7.2687499999999998</c:v>
                </c:pt>
                <c:pt idx="13511">
                  <c:v>7.2718800000000003</c:v>
                </c:pt>
                <c:pt idx="13512">
                  <c:v>7.2718800000000003</c:v>
                </c:pt>
                <c:pt idx="13513">
                  <c:v>7.2750000000000004</c:v>
                </c:pt>
                <c:pt idx="13514">
                  <c:v>7.28125</c:v>
                </c:pt>
                <c:pt idx="13515">
                  <c:v>7.2828099999999996</c:v>
                </c:pt>
                <c:pt idx="13516">
                  <c:v>7.2750000000000004</c:v>
                </c:pt>
                <c:pt idx="13517">
                  <c:v>7.2609399999999997</c:v>
                </c:pt>
                <c:pt idx="13518">
                  <c:v>7.2625000000000002</c:v>
                </c:pt>
                <c:pt idx="13519">
                  <c:v>7.2625000000000002</c:v>
                </c:pt>
                <c:pt idx="13520">
                  <c:v>7.2593800000000002</c:v>
                </c:pt>
                <c:pt idx="13521">
                  <c:v>7.2609399999999997</c:v>
                </c:pt>
                <c:pt idx="13522">
                  <c:v>7.2703100000000003</c:v>
                </c:pt>
                <c:pt idx="13523">
                  <c:v>7.2531299999999996</c:v>
                </c:pt>
                <c:pt idx="13524">
                  <c:v>7.2640599999999997</c:v>
                </c:pt>
                <c:pt idx="13525">
                  <c:v>7.2687499999999998</c:v>
                </c:pt>
                <c:pt idx="13526">
                  <c:v>7.2484400000000004</c:v>
                </c:pt>
                <c:pt idx="13527">
                  <c:v>7.2578100000000001</c:v>
                </c:pt>
                <c:pt idx="13528">
                  <c:v>7.2703100000000003</c:v>
                </c:pt>
                <c:pt idx="13529">
                  <c:v>7.2546900000000001</c:v>
                </c:pt>
                <c:pt idx="13530">
                  <c:v>7.2625000000000002</c:v>
                </c:pt>
                <c:pt idx="13531">
                  <c:v>7.2546900000000001</c:v>
                </c:pt>
                <c:pt idx="13532">
                  <c:v>7.2843799999999996</c:v>
                </c:pt>
                <c:pt idx="13533">
                  <c:v>7.2734399999999999</c:v>
                </c:pt>
                <c:pt idx="13534">
                  <c:v>7.2718800000000003</c:v>
                </c:pt>
                <c:pt idx="13535">
                  <c:v>7.2640599999999997</c:v>
                </c:pt>
                <c:pt idx="13536">
                  <c:v>7.2640599999999997</c:v>
                </c:pt>
                <c:pt idx="13537">
                  <c:v>7.2515599999999996</c:v>
                </c:pt>
                <c:pt idx="13538">
                  <c:v>7.2703100000000003</c:v>
                </c:pt>
                <c:pt idx="13539">
                  <c:v>7.2734399999999999</c:v>
                </c:pt>
                <c:pt idx="13540">
                  <c:v>7.2593800000000002</c:v>
                </c:pt>
                <c:pt idx="13541">
                  <c:v>7.2687499999999998</c:v>
                </c:pt>
                <c:pt idx="13542">
                  <c:v>7.2546900000000001</c:v>
                </c:pt>
                <c:pt idx="13543">
                  <c:v>7.2671900000000003</c:v>
                </c:pt>
                <c:pt idx="13544">
                  <c:v>7.25</c:v>
                </c:pt>
                <c:pt idx="13545">
                  <c:v>7.2640599999999997</c:v>
                </c:pt>
                <c:pt idx="13546">
                  <c:v>7.2515599999999996</c:v>
                </c:pt>
                <c:pt idx="13547">
                  <c:v>7.2562499999999996</c:v>
                </c:pt>
                <c:pt idx="13548">
                  <c:v>7.2515599999999996</c:v>
                </c:pt>
                <c:pt idx="13549">
                  <c:v>7.2546900000000001</c:v>
                </c:pt>
                <c:pt idx="13550">
                  <c:v>7.2515599999999996</c:v>
                </c:pt>
                <c:pt idx="13551">
                  <c:v>7.25</c:v>
                </c:pt>
                <c:pt idx="13552">
                  <c:v>7.2484400000000004</c:v>
                </c:pt>
                <c:pt idx="13553">
                  <c:v>7.2406300000000003</c:v>
                </c:pt>
                <c:pt idx="13554">
                  <c:v>7.2453099999999999</c:v>
                </c:pt>
                <c:pt idx="13555">
                  <c:v>7.2546900000000001</c:v>
                </c:pt>
                <c:pt idx="13556">
                  <c:v>7.24688</c:v>
                </c:pt>
                <c:pt idx="13557">
                  <c:v>7.2562499999999996</c:v>
                </c:pt>
                <c:pt idx="13558">
                  <c:v>7.2515599999999996</c:v>
                </c:pt>
                <c:pt idx="13559">
                  <c:v>7.2374999999999998</c:v>
                </c:pt>
                <c:pt idx="13560">
                  <c:v>7.2374999999999998</c:v>
                </c:pt>
                <c:pt idx="13561">
                  <c:v>7.2484400000000004</c:v>
                </c:pt>
                <c:pt idx="13562">
                  <c:v>7.2484400000000004</c:v>
                </c:pt>
                <c:pt idx="13563">
                  <c:v>7.2453099999999999</c:v>
                </c:pt>
                <c:pt idx="13564">
                  <c:v>7.2390600000000003</c:v>
                </c:pt>
                <c:pt idx="13565">
                  <c:v>7.2343799999999998</c:v>
                </c:pt>
                <c:pt idx="13566">
                  <c:v>7.2421899999999999</c:v>
                </c:pt>
                <c:pt idx="13567">
                  <c:v>7.2328099999999997</c:v>
                </c:pt>
                <c:pt idx="13568">
                  <c:v>7.2312500000000002</c:v>
                </c:pt>
                <c:pt idx="13569">
                  <c:v>7.2374999999999998</c:v>
                </c:pt>
                <c:pt idx="13570">
                  <c:v>7.2406300000000003</c:v>
                </c:pt>
                <c:pt idx="13571">
                  <c:v>7.2374999999999998</c:v>
                </c:pt>
                <c:pt idx="13572">
                  <c:v>7.2234400000000001</c:v>
                </c:pt>
                <c:pt idx="13573">
                  <c:v>7.2437500000000004</c:v>
                </c:pt>
                <c:pt idx="13574">
                  <c:v>7.2390600000000003</c:v>
                </c:pt>
                <c:pt idx="13575">
                  <c:v>7.2328099999999997</c:v>
                </c:pt>
                <c:pt idx="13576">
                  <c:v>7.2265600000000001</c:v>
                </c:pt>
                <c:pt idx="13577">
                  <c:v>7.2374999999999998</c:v>
                </c:pt>
                <c:pt idx="13578">
                  <c:v>7.21875</c:v>
                </c:pt>
                <c:pt idx="13579">
                  <c:v>7.2171900000000004</c:v>
                </c:pt>
                <c:pt idx="13580">
                  <c:v>7.2078100000000003</c:v>
                </c:pt>
                <c:pt idx="13581">
                  <c:v>7.2140599999999999</c:v>
                </c:pt>
                <c:pt idx="13582">
                  <c:v>7.21563</c:v>
                </c:pt>
                <c:pt idx="13583">
                  <c:v>7.2234400000000001</c:v>
                </c:pt>
                <c:pt idx="13584">
                  <c:v>7.2312500000000002</c:v>
                </c:pt>
                <c:pt idx="13585">
                  <c:v>7.2234400000000001</c:v>
                </c:pt>
                <c:pt idx="13586">
                  <c:v>7.2109399999999999</c:v>
                </c:pt>
                <c:pt idx="13587">
                  <c:v>7.21563</c:v>
                </c:pt>
                <c:pt idx="13588">
                  <c:v>7.2203099999999996</c:v>
                </c:pt>
                <c:pt idx="13589">
                  <c:v>7.2171900000000004</c:v>
                </c:pt>
                <c:pt idx="13590">
                  <c:v>7.21875</c:v>
                </c:pt>
                <c:pt idx="13591">
                  <c:v>7.2203099999999996</c:v>
                </c:pt>
                <c:pt idx="13592">
                  <c:v>7.2328099999999997</c:v>
                </c:pt>
                <c:pt idx="13593">
                  <c:v>7.21875</c:v>
                </c:pt>
                <c:pt idx="13594">
                  <c:v>7.21563</c:v>
                </c:pt>
                <c:pt idx="13595">
                  <c:v>7.21875</c:v>
                </c:pt>
                <c:pt idx="13596">
                  <c:v>7.2234400000000001</c:v>
                </c:pt>
                <c:pt idx="13597">
                  <c:v>7.2125000000000004</c:v>
                </c:pt>
                <c:pt idx="13598">
                  <c:v>7.2062499999999998</c:v>
                </c:pt>
                <c:pt idx="13599">
                  <c:v>7.21875</c:v>
                </c:pt>
                <c:pt idx="13600">
                  <c:v>7.21875</c:v>
                </c:pt>
                <c:pt idx="13601">
                  <c:v>7.2125000000000004</c:v>
                </c:pt>
                <c:pt idx="13602">
                  <c:v>7.2234400000000001</c:v>
                </c:pt>
                <c:pt idx="13603">
                  <c:v>7.2140599999999999</c:v>
                </c:pt>
                <c:pt idx="13604">
                  <c:v>7.2062499999999998</c:v>
                </c:pt>
                <c:pt idx="13605">
                  <c:v>7.2062499999999998</c:v>
                </c:pt>
                <c:pt idx="13606">
                  <c:v>7.2203099999999996</c:v>
                </c:pt>
                <c:pt idx="13607">
                  <c:v>7.2125000000000004</c:v>
                </c:pt>
                <c:pt idx="13608">
                  <c:v>7.2140599999999999</c:v>
                </c:pt>
                <c:pt idx="13609">
                  <c:v>7.21563</c:v>
                </c:pt>
                <c:pt idx="13610">
                  <c:v>7.2140599999999999</c:v>
                </c:pt>
                <c:pt idx="13611">
                  <c:v>7.2171900000000004</c:v>
                </c:pt>
                <c:pt idx="13612">
                  <c:v>7.2125000000000004</c:v>
                </c:pt>
                <c:pt idx="13613">
                  <c:v>7.2031200000000002</c:v>
                </c:pt>
                <c:pt idx="13614">
                  <c:v>7.1921900000000001</c:v>
                </c:pt>
                <c:pt idx="13615">
                  <c:v>7.1937499999999996</c:v>
                </c:pt>
                <c:pt idx="13616">
                  <c:v>7.2015599999999997</c:v>
                </c:pt>
                <c:pt idx="13617">
                  <c:v>7.2031200000000002</c:v>
                </c:pt>
                <c:pt idx="13618">
                  <c:v>7.2031200000000002</c:v>
                </c:pt>
                <c:pt idx="13619">
                  <c:v>7.2046900000000003</c:v>
                </c:pt>
                <c:pt idx="13620">
                  <c:v>7.1984399999999997</c:v>
                </c:pt>
                <c:pt idx="13621">
                  <c:v>7.1984399999999997</c:v>
                </c:pt>
                <c:pt idx="13622">
                  <c:v>7.2171900000000004</c:v>
                </c:pt>
                <c:pt idx="13623">
                  <c:v>7.2031200000000002</c:v>
                </c:pt>
                <c:pt idx="13624">
                  <c:v>7.2125000000000004</c:v>
                </c:pt>
                <c:pt idx="13625">
                  <c:v>7.21563</c:v>
                </c:pt>
                <c:pt idx="13626">
                  <c:v>7.2218799999999996</c:v>
                </c:pt>
                <c:pt idx="13627">
                  <c:v>7.2140599999999999</c:v>
                </c:pt>
                <c:pt idx="13628">
                  <c:v>7.21875</c:v>
                </c:pt>
                <c:pt idx="13629">
                  <c:v>7.2171900000000004</c:v>
                </c:pt>
                <c:pt idx="13630">
                  <c:v>7.2093800000000003</c:v>
                </c:pt>
                <c:pt idx="13631">
                  <c:v>7.2062499999999998</c:v>
                </c:pt>
                <c:pt idx="13632">
                  <c:v>7.2015599999999997</c:v>
                </c:pt>
                <c:pt idx="13633">
                  <c:v>7.2078100000000003</c:v>
                </c:pt>
                <c:pt idx="13634">
                  <c:v>7.2046900000000003</c:v>
                </c:pt>
                <c:pt idx="13635">
                  <c:v>7.1968800000000002</c:v>
                </c:pt>
                <c:pt idx="13636">
                  <c:v>7.2062499999999998</c:v>
                </c:pt>
                <c:pt idx="13637">
                  <c:v>7.2031200000000002</c:v>
                </c:pt>
                <c:pt idx="13638">
                  <c:v>7.2078100000000003</c:v>
                </c:pt>
                <c:pt idx="13639">
                  <c:v>7.2015599999999997</c:v>
                </c:pt>
                <c:pt idx="13640">
                  <c:v>7.1968800000000002</c:v>
                </c:pt>
                <c:pt idx="13641">
                  <c:v>7.1906299999999996</c:v>
                </c:pt>
                <c:pt idx="13642">
                  <c:v>7.2015599999999997</c:v>
                </c:pt>
                <c:pt idx="13643">
                  <c:v>7.2046900000000003</c:v>
                </c:pt>
                <c:pt idx="13644">
                  <c:v>7.1968800000000002</c:v>
                </c:pt>
                <c:pt idx="13645">
                  <c:v>7.2062499999999998</c:v>
                </c:pt>
                <c:pt idx="13646">
                  <c:v>7.1984399999999997</c:v>
                </c:pt>
                <c:pt idx="13647">
                  <c:v>7.2125000000000004</c:v>
                </c:pt>
                <c:pt idx="13648">
                  <c:v>7.2015599999999997</c:v>
                </c:pt>
                <c:pt idx="13649">
                  <c:v>7.1875</c:v>
                </c:pt>
                <c:pt idx="13650">
                  <c:v>7.2109399999999999</c:v>
                </c:pt>
                <c:pt idx="13651">
                  <c:v>7.2015599999999997</c:v>
                </c:pt>
                <c:pt idx="13652">
                  <c:v>7.1921900000000001</c:v>
                </c:pt>
                <c:pt idx="13653">
                  <c:v>7.2015599999999997</c:v>
                </c:pt>
                <c:pt idx="13654">
                  <c:v>7.1906299999999996</c:v>
                </c:pt>
                <c:pt idx="13655">
                  <c:v>7.2078100000000003</c:v>
                </c:pt>
                <c:pt idx="13656">
                  <c:v>7.1921900000000001</c:v>
                </c:pt>
                <c:pt idx="13657">
                  <c:v>7.18438</c:v>
                </c:pt>
                <c:pt idx="13658">
                  <c:v>7.2015599999999997</c:v>
                </c:pt>
                <c:pt idx="13659">
                  <c:v>7.1875</c:v>
                </c:pt>
                <c:pt idx="13660">
                  <c:v>7.1906299999999996</c:v>
                </c:pt>
                <c:pt idx="13661">
                  <c:v>7.1890599999999996</c:v>
                </c:pt>
                <c:pt idx="13662">
                  <c:v>7.1968800000000002</c:v>
                </c:pt>
                <c:pt idx="13663">
                  <c:v>7.1875</c:v>
                </c:pt>
                <c:pt idx="13664">
                  <c:v>7.18438</c:v>
                </c:pt>
                <c:pt idx="13665">
                  <c:v>7.1812500000000004</c:v>
                </c:pt>
                <c:pt idx="13666">
                  <c:v>7.1859400000000004</c:v>
                </c:pt>
                <c:pt idx="13667">
                  <c:v>7.1968800000000002</c:v>
                </c:pt>
                <c:pt idx="13668">
                  <c:v>7.1984399999999997</c:v>
                </c:pt>
                <c:pt idx="13669">
                  <c:v>7.1890599999999996</c:v>
                </c:pt>
                <c:pt idx="13670">
                  <c:v>7.1937499999999996</c:v>
                </c:pt>
                <c:pt idx="13671">
                  <c:v>7.18438</c:v>
                </c:pt>
                <c:pt idx="13672">
                  <c:v>7.1781300000000003</c:v>
                </c:pt>
                <c:pt idx="13673">
                  <c:v>7.1749999999999998</c:v>
                </c:pt>
                <c:pt idx="13674">
                  <c:v>7.1890599999999996</c:v>
                </c:pt>
                <c:pt idx="13675">
                  <c:v>7.1906299999999996</c:v>
                </c:pt>
                <c:pt idx="13676">
                  <c:v>7.1859400000000004</c:v>
                </c:pt>
                <c:pt idx="13677">
                  <c:v>7.1906299999999996</c:v>
                </c:pt>
                <c:pt idx="13678">
                  <c:v>7.18438</c:v>
                </c:pt>
                <c:pt idx="13679">
                  <c:v>7.1781300000000003</c:v>
                </c:pt>
                <c:pt idx="13680">
                  <c:v>7.1812500000000004</c:v>
                </c:pt>
                <c:pt idx="13681">
                  <c:v>7.1875</c:v>
                </c:pt>
                <c:pt idx="13682">
                  <c:v>7.1812500000000004</c:v>
                </c:pt>
                <c:pt idx="13683">
                  <c:v>7.1875</c:v>
                </c:pt>
                <c:pt idx="13684">
                  <c:v>7.1796899999999999</c:v>
                </c:pt>
                <c:pt idx="13685">
                  <c:v>7.1968800000000002</c:v>
                </c:pt>
                <c:pt idx="13686">
                  <c:v>7.1875</c:v>
                </c:pt>
                <c:pt idx="13687">
                  <c:v>7.1734400000000003</c:v>
                </c:pt>
                <c:pt idx="13688">
                  <c:v>7.18438</c:v>
                </c:pt>
                <c:pt idx="13689">
                  <c:v>7.1906299999999996</c:v>
                </c:pt>
                <c:pt idx="13690">
                  <c:v>7.18438</c:v>
                </c:pt>
                <c:pt idx="13691">
                  <c:v>7.1890599999999996</c:v>
                </c:pt>
                <c:pt idx="13692">
                  <c:v>7.2125000000000004</c:v>
                </c:pt>
                <c:pt idx="13693">
                  <c:v>7.1812500000000004</c:v>
                </c:pt>
                <c:pt idx="13694">
                  <c:v>7.1765600000000003</c:v>
                </c:pt>
                <c:pt idx="13695">
                  <c:v>7.18438</c:v>
                </c:pt>
                <c:pt idx="13696">
                  <c:v>7.18438</c:v>
                </c:pt>
                <c:pt idx="13697">
                  <c:v>7.1734400000000003</c:v>
                </c:pt>
                <c:pt idx="13698">
                  <c:v>7.1765600000000003</c:v>
                </c:pt>
                <c:pt idx="13699">
                  <c:v>7.18438</c:v>
                </c:pt>
                <c:pt idx="13700">
                  <c:v>7.1828099999999999</c:v>
                </c:pt>
                <c:pt idx="13701">
                  <c:v>7.18438</c:v>
                </c:pt>
                <c:pt idx="13702">
                  <c:v>7.1765600000000003</c:v>
                </c:pt>
                <c:pt idx="13703">
                  <c:v>7.1781300000000003</c:v>
                </c:pt>
                <c:pt idx="13704">
                  <c:v>7.1718799999999998</c:v>
                </c:pt>
                <c:pt idx="13705">
                  <c:v>7.1656300000000002</c:v>
                </c:pt>
                <c:pt idx="13706">
                  <c:v>7.1703099999999997</c:v>
                </c:pt>
                <c:pt idx="13707">
                  <c:v>7.1765600000000003</c:v>
                </c:pt>
                <c:pt idx="13708">
                  <c:v>7.1718799999999998</c:v>
                </c:pt>
                <c:pt idx="13709">
                  <c:v>7.1593799999999996</c:v>
                </c:pt>
                <c:pt idx="13710">
                  <c:v>7.1593799999999996</c:v>
                </c:pt>
                <c:pt idx="13711">
                  <c:v>7.1687500000000002</c:v>
                </c:pt>
                <c:pt idx="13712">
                  <c:v>7.18438</c:v>
                </c:pt>
                <c:pt idx="13713">
                  <c:v>7.1796899999999999</c:v>
                </c:pt>
                <c:pt idx="13714">
                  <c:v>7.1890599999999996</c:v>
                </c:pt>
                <c:pt idx="13715">
                  <c:v>7.1765600000000003</c:v>
                </c:pt>
                <c:pt idx="13716">
                  <c:v>7.1812500000000004</c:v>
                </c:pt>
                <c:pt idx="13717">
                  <c:v>7.1765600000000003</c:v>
                </c:pt>
                <c:pt idx="13718">
                  <c:v>7.1624999999999996</c:v>
                </c:pt>
                <c:pt idx="13719">
                  <c:v>7.1703099999999997</c:v>
                </c:pt>
                <c:pt idx="13720">
                  <c:v>7.1687500000000002</c:v>
                </c:pt>
                <c:pt idx="13721">
                  <c:v>7.1765600000000003</c:v>
                </c:pt>
                <c:pt idx="13722">
                  <c:v>7.1718799999999998</c:v>
                </c:pt>
                <c:pt idx="13723">
                  <c:v>7.1718799999999998</c:v>
                </c:pt>
                <c:pt idx="13724">
                  <c:v>7.15625</c:v>
                </c:pt>
                <c:pt idx="13725">
                  <c:v>7.1687500000000002</c:v>
                </c:pt>
                <c:pt idx="13726">
                  <c:v>7.1718799999999998</c:v>
                </c:pt>
                <c:pt idx="13727">
                  <c:v>7.1703099999999997</c:v>
                </c:pt>
                <c:pt idx="13728">
                  <c:v>7.1765600000000003</c:v>
                </c:pt>
                <c:pt idx="13729">
                  <c:v>7.1749999999999998</c:v>
                </c:pt>
                <c:pt idx="13730">
                  <c:v>7.1765600000000003</c:v>
                </c:pt>
                <c:pt idx="13731">
                  <c:v>7.1718799999999998</c:v>
                </c:pt>
                <c:pt idx="13732">
                  <c:v>7.1546900000000004</c:v>
                </c:pt>
                <c:pt idx="13733">
                  <c:v>7.1468800000000003</c:v>
                </c:pt>
                <c:pt idx="13734">
                  <c:v>7.1406200000000002</c:v>
                </c:pt>
                <c:pt idx="13735">
                  <c:v>7.15313</c:v>
                </c:pt>
                <c:pt idx="13736">
                  <c:v>7.1453100000000003</c:v>
                </c:pt>
                <c:pt idx="13737">
                  <c:v>7.1437499999999998</c:v>
                </c:pt>
                <c:pt idx="13738">
                  <c:v>7.1593799999999996</c:v>
                </c:pt>
                <c:pt idx="13739">
                  <c:v>7.1546900000000004</c:v>
                </c:pt>
                <c:pt idx="13740">
                  <c:v>7.1484399999999999</c:v>
                </c:pt>
                <c:pt idx="13741">
                  <c:v>7.1406200000000002</c:v>
                </c:pt>
                <c:pt idx="13742">
                  <c:v>7.1437499999999998</c:v>
                </c:pt>
                <c:pt idx="13743">
                  <c:v>7.1546900000000004</c:v>
                </c:pt>
                <c:pt idx="13744">
                  <c:v>7.15</c:v>
                </c:pt>
                <c:pt idx="13745">
                  <c:v>7.1468800000000003</c:v>
                </c:pt>
                <c:pt idx="13746">
                  <c:v>7.15</c:v>
                </c:pt>
                <c:pt idx="13747">
                  <c:v>7.1515599999999999</c:v>
                </c:pt>
                <c:pt idx="13748">
                  <c:v>7.1546900000000004</c:v>
                </c:pt>
                <c:pt idx="13749">
                  <c:v>7.15313</c:v>
                </c:pt>
                <c:pt idx="13750">
                  <c:v>7.1484399999999999</c:v>
                </c:pt>
                <c:pt idx="13751">
                  <c:v>7.1515599999999999</c:v>
                </c:pt>
                <c:pt idx="13752">
                  <c:v>7.1453100000000003</c:v>
                </c:pt>
                <c:pt idx="13753">
                  <c:v>7.1593799999999996</c:v>
                </c:pt>
                <c:pt idx="13754">
                  <c:v>7.15625</c:v>
                </c:pt>
                <c:pt idx="13755">
                  <c:v>7.1421900000000003</c:v>
                </c:pt>
                <c:pt idx="13756">
                  <c:v>7.1484399999999999</c:v>
                </c:pt>
                <c:pt idx="13757">
                  <c:v>7.15</c:v>
                </c:pt>
                <c:pt idx="13758">
                  <c:v>7.1468800000000003</c:v>
                </c:pt>
                <c:pt idx="13759">
                  <c:v>7.1515599999999999</c:v>
                </c:pt>
                <c:pt idx="13760">
                  <c:v>7.1390599999999997</c:v>
                </c:pt>
                <c:pt idx="13761">
                  <c:v>7.1406200000000002</c:v>
                </c:pt>
                <c:pt idx="13762">
                  <c:v>7.1390599999999997</c:v>
                </c:pt>
                <c:pt idx="13763">
                  <c:v>7.1296900000000001</c:v>
                </c:pt>
                <c:pt idx="13764">
                  <c:v>7.1328100000000001</c:v>
                </c:pt>
                <c:pt idx="13765">
                  <c:v>7.1390599999999997</c:v>
                </c:pt>
                <c:pt idx="13766">
                  <c:v>7.1406200000000002</c:v>
                </c:pt>
                <c:pt idx="13767">
                  <c:v>7.1296900000000001</c:v>
                </c:pt>
                <c:pt idx="13768">
                  <c:v>7.1281299999999996</c:v>
                </c:pt>
                <c:pt idx="13769">
                  <c:v>7.1359399999999997</c:v>
                </c:pt>
                <c:pt idx="13770">
                  <c:v>7.1265599999999996</c:v>
                </c:pt>
                <c:pt idx="13771">
                  <c:v>7.1328100000000001</c:v>
                </c:pt>
                <c:pt idx="13772">
                  <c:v>7.1234400000000004</c:v>
                </c:pt>
                <c:pt idx="13773">
                  <c:v>7.1312499999999996</c:v>
                </c:pt>
                <c:pt idx="13774">
                  <c:v>7.1234400000000004</c:v>
                </c:pt>
                <c:pt idx="13775">
                  <c:v>7.1359399999999997</c:v>
                </c:pt>
                <c:pt idx="13776">
                  <c:v>7.1281299999999996</c:v>
                </c:pt>
                <c:pt idx="13777">
                  <c:v>7.1281299999999996</c:v>
                </c:pt>
                <c:pt idx="13778">
                  <c:v>7.1234400000000004</c:v>
                </c:pt>
                <c:pt idx="13779">
                  <c:v>7.1312499999999996</c:v>
                </c:pt>
                <c:pt idx="13780">
                  <c:v>7.1359399999999997</c:v>
                </c:pt>
                <c:pt idx="13781">
                  <c:v>7.1265599999999996</c:v>
                </c:pt>
                <c:pt idx="13782">
                  <c:v>7.1328100000000001</c:v>
                </c:pt>
                <c:pt idx="13783">
                  <c:v>7.1296900000000001</c:v>
                </c:pt>
                <c:pt idx="13784">
                  <c:v>7.1296900000000001</c:v>
                </c:pt>
                <c:pt idx="13785">
                  <c:v>7.1265599999999996</c:v>
                </c:pt>
                <c:pt idx="13786">
                  <c:v>7.1171899999999999</c:v>
                </c:pt>
                <c:pt idx="13787">
                  <c:v>7.1328100000000001</c:v>
                </c:pt>
                <c:pt idx="13788">
                  <c:v>7.1296900000000001</c:v>
                </c:pt>
                <c:pt idx="13789">
                  <c:v>7.12188</c:v>
                </c:pt>
                <c:pt idx="13790">
                  <c:v>7.1343800000000002</c:v>
                </c:pt>
                <c:pt idx="13791">
                  <c:v>7.1437499999999998</c:v>
                </c:pt>
                <c:pt idx="13792">
                  <c:v>7.1343800000000002</c:v>
                </c:pt>
                <c:pt idx="13793">
                  <c:v>7.1312499999999996</c:v>
                </c:pt>
                <c:pt idx="13794">
                  <c:v>7.1328100000000001</c:v>
                </c:pt>
                <c:pt idx="13795">
                  <c:v>7.1328100000000001</c:v>
                </c:pt>
                <c:pt idx="13796">
                  <c:v>7.1187500000000004</c:v>
                </c:pt>
                <c:pt idx="13797">
                  <c:v>7.1203099999999999</c:v>
                </c:pt>
                <c:pt idx="13798">
                  <c:v>7.1281299999999996</c:v>
                </c:pt>
                <c:pt idx="13799">
                  <c:v>7.1234400000000004</c:v>
                </c:pt>
                <c:pt idx="13800">
                  <c:v>7.1234400000000004</c:v>
                </c:pt>
                <c:pt idx="13801">
                  <c:v>7.1156300000000003</c:v>
                </c:pt>
                <c:pt idx="13802">
                  <c:v>7.1234400000000004</c:v>
                </c:pt>
                <c:pt idx="13803">
                  <c:v>7.1187500000000004</c:v>
                </c:pt>
                <c:pt idx="13804">
                  <c:v>7.1156300000000003</c:v>
                </c:pt>
                <c:pt idx="13805">
                  <c:v>7.1124999999999998</c:v>
                </c:pt>
                <c:pt idx="13806">
                  <c:v>7.12188</c:v>
                </c:pt>
                <c:pt idx="13807">
                  <c:v>7.1187500000000004</c:v>
                </c:pt>
                <c:pt idx="13808">
                  <c:v>7.1234400000000004</c:v>
                </c:pt>
                <c:pt idx="13809">
                  <c:v>7.1203099999999999</c:v>
                </c:pt>
                <c:pt idx="13810">
                  <c:v>7.1187500000000004</c:v>
                </c:pt>
                <c:pt idx="13811">
                  <c:v>7.1140600000000003</c:v>
                </c:pt>
                <c:pt idx="13812">
                  <c:v>7.1140600000000003</c:v>
                </c:pt>
                <c:pt idx="13813">
                  <c:v>7.1140600000000003</c:v>
                </c:pt>
                <c:pt idx="13814">
                  <c:v>7.1343800000000002</c:v>
                </c:pt>
                <c:pt idx="13815">
                  <c:v>7.1265599999999996</c:v>
                </c:pt>
                <c:pt idx="13816">
                  <c:v>7.1171899999999999</c:v>
                </c:pt>
                <c:pt idx="13817">
                  <c:v>7.1171899999999999</c:v>
                </c:pt>
                <c:pt idx="13818">
                  <c:v>7.1187500000000004</c:v>
                </c:pt>
                <c:pt idx="13819">
                  <c:v>7.1187500000000004</c:v>
                </c:pt>
                <c:pt idx="13820">
                  <c:v>7.1328100000000001</c:v>
                </c:pt>
                <c:pt idx="13821">
                  <c:v>7.12188</c:v>
                </c:pt>
                <c:pt idx="13822">
                  <c:v>7.1171899999999999</c:v>
                </c:pt>
                <c:pt idx="13823">
                  <c:v>7.1124999999999998</c:v>
                </c:pt>
                <c:pt idx="13824">
                  <c:v>7.1093799999999998</c:v>
                </c:pt>
                <c:pt idx="13825">
                  <c:v>7.1124999999999998</c:v>
                </c:pt>
                <c:pt idx="13826">
                  <c:v>7.1109400000000003</c:v>
                </c:pt>
                <c:pt idx="13827">
                  <c:v>7.1015600000000001</c:v>
                </c:pt>
                <c:pt idx="13828">
                  <c:v>7.1156300000000003</c:v>
                </c:pt>
                <c:pt idx="13829">
                  <c:v>7.1187500000000004</c:v>
                </c:pt>
                <c:pt idx="13830">
                  <c:v>7.1171899999999999</c:v>
                </c:pt>
                <c:pt idx="13831">
                  <c:v>7.1187500000000004</c:v>
                </c:pt>
                <c:pt idx="13832">
                  <c:v>7.1187500000000004</c:v>
                </c:pt>
                <c:pt idx="13833">
                  <c:v>7.1140600000000003</c:v>
                </c:pt>
                <c:pt idx="13834">
                  <c:v>7.1203099999999999</c:v>
                </c:pt>
                <c:pt idx="13835">
                  <c:v>7.1062500000000002</c:v>
                </c:pt>
                <c:pt idx="13836">
                  <c:v>7.1093799999999998</c:v>
                </c:pt>
                <c:pt idx="13837">
                  <c:v>7.1140600000000003</c:v>
                </c:pt>
                <c:pt idx="13838">
                  <c:v>7.1265599999999996</c:v>
                </c:pt>
                <c:pt idx="13839">
                  <c:v>7.1093799999999998</c:v>
                </c:pt>
                <c:pt idx="13840">
                  <c:v>7.1078099999999997</c:v>
                </c:pt>
                <c:pt idx="13841">
                  <c:v>7.1078099999999997</c:v>
                </c:pt>
                <c:pt idx="13842">
                  <c:v>7.1124999999999998</c:v>
                </c:pt>
                <c:pt idx="13843">
                  <c:v>7.1187500000000004</c:v>
                </c:pt>
                <c:pt idx="13844">
                  <c:v>7.1156300000000003</c:v>
                </c:pt>
                <c:pt idx="13845">
                  <c:v>7.1093799999999998</c:v>
                </c:pt>
                <c:pt idx="13846">
                  <c:v>7.1078099999999997</c:v>
                </c:pt>
                <c:pt idx="13847">
                  <c:v>7.1062500000000002</c:v>
                </c:pt>
                <c:pt idx="13848">
                  <c:v>7.1062500000000002</c:v>
                </c:pt>
                <c:pt idx="13849">
                  <c:v>7.1046899999999997</c:v>
                </c:pt>
                <c:pt idx="13850">
                  <c:v>7.1109400000000003</c:v>
                </c:pt>
                <c:pt idx="13851">
                  <c:v>7.1171899999999999</c:v>
                </c:pt>
                <c:pt idx="13852">
                  <c:v>7.1046899999999997</c:v>
                </c:pt>
                <c:pt idx="13853">
                  <c:v>7.1</c:v>
                </c:pt>
                <c:pt idx="13854">
                  <c:v>7.1124999999999998</c:v>
                </c:pt>
                <c:pt idx="13855">
                  <c:v>7.1093799999999998</c:v>
                </c:pt>
                <c:pt idx="13856">
                  <c:v>7.1062500000000002</c:v>
                </c:pt>
                <c:pt idx="13857">
                  <c:v>7.1078099999999997</c:v>
                </c:pt>
                <c:pt idx="13858">
                  <c:v>7.1171899999999999</c:v>
                </c:pt>
                <c:pt idx="13859">
                  <c:v>7.1234400000000004</c:v>
                </c:pt>
                <c:pt idx="13860">
                  <c:v>7.1171899999999999</c:v>
                </c:pt>
                <c:pt idx="13861">
                  <c:v>7.1140600000000003</c:v>
                </c:pt>
                <c:pt idx="13862">
                  <c:v>7.1109400000000003</c:v>
                </c:pt>
                <c:pt idx="13863">
                  <c:v>7.1015600000000001</c:v>
                </c:pt>
                <c:pt idx="13864">
                  <c:v>7.1015600000000001</c:v>
                </c:pt>
                <c:pt idx="13865">
                  <c:v>7.1109400000000003</c:v>
                </c:pt>
                <c:pt idx="13866">
                  <c:v>7.0968799999999996</c:v>
                </c:pt>
                <c:pt idx="13867">
                  <c:v>7.1156300000000003</c:v>
                </c:pt>
                <c:pt idx="13868">
                  <c:v>7.1156300000000003</c:v>
                </c:pt>
                <c:pt idx="13869">
                  <c:v>7.0968799999999996</c:v>
                </c:pt>
                <c:pt idx="13870">
                  <c:v>7.0984400000000001</c:v>
                </c:pt>
                <c:pt idx="13871">
                  <c:v>7.0875000000000004</c:v>
                </c:pt>
                <c:pt idx="13872">
                  <c:v>7.0921900000000004</c:v>
                </c:pt>
                <c:pt idx="13873">
                  <c:v>7.09375</c:v>
                </c:pt>
                <c:pt idx="13874">
                  <c:v>7.1062500000000002</c:v>
                </c:pt>
                <c:pt idx="13875">
                  <c:v>7.1093799999999998</c:v>
                </c:pt>
                <c:pt idx="13876">
                  <c:v>7.0984400000000001</c:v>
                </c:pt>
                <c:pt idx="13877">
                  <c:v>7.1046899999999997</c:v>
                </c:pt>
                <c:pt idx="13878">
                  <c:v>7.0921900000000004</c:v>
                </c:pt>
                <c:pt idx="13879">
                  <c:v>7.1</c:v>
                </c:pt>
                <c:pt idx="13880">
                  <c:v>7.0953099999999996</c:v>
                </c:pt>
                <c:pt idx="13881">
                  <c:v>7.0875000000000004</c:v>
                </c:pt>
                <c:pt idx="13882">
                  <c:v>7.0859399999999999</c:v>
                </c:pt>
                <c:pt idx="13883">
                  <c:v>7.1</c:v>
                </c:pt>
                <c:pt idx="13884">
                  <c:v>7.09375</c:v>
                </c:pt>
                <c:pt idx="13885">
                  <c:v>7.0875000000000004</c:v>
                </c:pt>
                <c:pt idx="13886">
                  <c:v>7.09375</c:v>
                </c:pt>
                <c:pt idx="13887">
                  <c:v>7.1031300000000002</c:v>
                </c:pt>
                <c:pt idx="13888">
                  <c:v>7.0953099999999996</c:v>
                </c:pt>
                <c:pt idx="13889">
                  <c:v>7.0781200000000002</c:v>
                </c:pt>
                <c:pt idx="13890">
                  <c:v>7.0859399999999999</c:v>
                </c:pt>
                <c:pt idx="13891">
                  <c:v>7.0796900000000003</c:v>
                </c:pt>
                <c:pt idx="13892">
                  <c:v>7.0859399999999999</c:v>
                </c:pt>
                <c:pt idx="13893">
                  <c:v>7.0890599999999999</c:v>
                </c:pt>
                <c:pt idx="13894">
                  <c:v>7.0859399999999999</c:v>
                </c:pt>
                <c:pt idx="13895">
                  <c:v>7.0859399999999999</c:v>
                </c:pt>
                <c:pt idx="13896">
                  <c:v>7.0843800000000003</c:v>
                </c:pt>
                <c:pt idx="13897">
                  <c:v>7.0765599999999997</c:v>
                </c:pt>
                <c:pt idx="13898">
                  <c:v>7.0812499999999998</c:v>
                </c:pt>
                <c:pt idx="13899">
                  <c:v>7.0828100000000003</c:v>
                </c:pt>
                <c:pt idx="13900">
                  <c:v>7.0734399999999997</c:v>
                </c:pt>
                <c:pt idx="13901">
                  <c:v>7.0859399999999999</c:v>
                </c:pt>
                <c:pt idx="13902">
                  <c:v>7.0859399999999999</c:v>
                </c:pt>
                <c:pt idx="13903">
                  <c:v>7.0781200000000002</c:v>
                </c:pt>
                <c:pt idx="13904">
                  <c:v>7.0796900000000003</c:v>
                </c:pt>
                <c:pt idx="13905">
                  <c:v>7.0812499999999998</c:v>
                </c:pt>
                <c:pt idx="13906">
                  <c:v>7.0890599999999999</c:v>
                </c:pt>
                <c:pt idx="13907">
                  <c:v>7.0765599999999997</c:v>
                </c:pt>
                <c:pt idx="13908">
                  <c:v>7.0656299999999996</c:v>
                </c:pt>
                <c:pt idx="13909">
                  <c:v>7.0687499999999996</c:v>
                </c:pt>
                <c:pt idx="13910">
                  <c:v>7.0796900000000003</c:v>
                </c:pt>
                <c:pt idx="13911">
                  <c:v>7.0734399999999997</c:v>
                </c:pt>
                <c:pt idx="13912">
                  <c:v>7.0781200000000002</c:v>
                </c:pt>
                <c:pt idx="13913">
                  <c:v>7.0734399999999997</c:v>
                </c:pt>
                <c:pt idx="13914">
                  <c:v>7.0687499999999996</c:v>
                </c:pt>
                <c:pt idx="13915">
                  <c:v>7.0718800000000002</c:v>
                </c:pt>
                <c:pt idx="13916">
                  <c:v>7.0812499999999998</c:v>
                </c:pt>
                <c:pt idx="13917">
                  <c:v>7.0625</c:v>
                </c:pt>
                <c:pt idx="13918">
                  <c:v>7.0546899999999999</c:v>
                </c:pt>
                <c:pt idx="13919">
                  <c:v>7.0625</c:v>
                </c:pt>
                <c:pt idx="13920">
                  <c:v>7.0625</c:v>
                </c:pt>
                <c:pt idx="13921">
                  <c:v>7.0640599999999996</c:v>
                </c:pt>
                <c:pt idx="13922">
                  <c:v>7.0703100000000001</c:v>
                </c:pt>
                <c:pt idx="13923">
                  <c:v>7.0765599999999997</c:v>
                </c:pt>
                <c:pt idx="13924">
                  <c:v>7.0875000000000004</c:v>
                </c:pt>
                <c:pt idx="13925">
                  <c:v>7.0671900000000001</c:v>
                </c:pt>
                <c:pt idx="13926">
                  <c:v>7.0687499999999996</c:v>
                </c:pt>
                <c:pt idx="13927">
                  <c:v>7.0640599999999996</c:v>
                </c:pt>
                <c:pt idx="13928">
                  <c:v>7.0578099999999999</c:v>
                </c:pt>
                <c:pt idx="13929">
                  <c:v>7.0609400000000004</c:v>
                </c:pt>
                <c:pt idx="13930">
                  <c:v>7.0640599999999996</c:v>
                </c:pt>
                <c:pt idx="13931">
                  <c:v>7.0625</c:v>
                </c:pt>
                <c:pt idx="13932">
                  <c:v>7.0703100000000001</c:v>
                </c:pt>
                <c:pt idx="13933">
                  <c:v>7.0625</c:v>
                </c:pt>
                <c:pt idx="13934">
                  <c:v>7.0671900000000001</c:v>
                </c:pt>
                <c:pt idx="13935">
                  <c:v>7.0734399999999997</c:v>
                </c:pt>
                <c:pt idx="13936">
                  <c:v>7.0609400000000004</c:v>
                </c:pt>
                <c:pt idx="13937">
                  <c:v>7.0640599999999996</c:v>
                </c:pt>
                <c:pt idx="13938">
                  <c:v>7.0546899999999999</c:v>
                </c:pt>
                <c:pt idx="13939">
                  <c:v>7.0656299999999996</c:v>
                </c:pt>
                <c:pt idx="13940">
                  <c:v>7.0531300000000003</c:v>
                </c:pt>
                <c:pt idx="13941">
                  <c:v>7.0531300000000003</c:v>
                </c:pt>
                <c:pt idx="13942">
                  <c:v>7.0625</c:v>
                </c:pt>
                <c:pt idx="13943">
                  <c:v>7.0671900000000001</c:v>
                </c:pt>
                <c:pt idx="13944">
                  <c:v>7.0609400000000004</c:v>
                </c:pt>
                <c:pt idx="13945">
                  <c:v>7.05938</c:v>
                </c:pt>
                <c:pt idx="13946">
                  <c:v>7.0625</c:v>
                </c:pt>
                <c:pt idx="13947">
                  <c:v>7.0640599999999996</c:v>
                </c:pt>
                <c:pt idx="13948">
                  <c:v>7.0515600000000003</c:v>
                </c:pt>
                <c:pt idx="13949">
                  <c:v>7.0421899999999997</c:v>
                </c:pt>
                <c:pt idx="13950">
                  <c:v>7.0468799999999998</c:v>
                </c:pt>
                <c:pt idx="13951">
                  <c:v>7.0468799999999998</c:v>
                </c:pt>
                <c:pt idx="13952">
                  <c:v>7.0515600000000003</c:v>
                </c:pt>
                <c:pt idx="13953">
                  <c:v>7.05</c:v>
                </c:pt>
                <c:pt idx="13954">
                  <c:v>7.0453099999999997</c:v>
                </c:pt>
                <c:pt idx="13955">
                  <c:v>7.0343799999999996</c:v>
                </c:pt>
                <c:pt idx="13956">
                  <c:v>7.0453099999999997</c:v>
                </c:pt>
                <c:pt idx="13957">
                  <c:v>7.0453099999999997</c:v>
                </c:pt>
                <c:pt idx="13958">
                  <c:v>7.05938</c:v>
                </c:pt>
                <c:pt idx="13959">
                  <c:v>7.0546899999999999</c:v>
                </c:pt>
                <c:pt idx="13960">
                  <c:v>7.0578099999999999</c:v>
                </c:pt>
                <c:pt idx="13961">
                  <c:v>7.0546899999999999</c:v>
                </c:pt>
                <c:pt idx="13962">
                  <c:v>7.0609400000000004</c:v>
                </c:pt>
                <c:pt idx="13963">
                  <c:v>7.0609400000000004</c:v>
                </c:pt>
                <c:pt idx="13964">
                  <c:v>7.05</c:v>
                </c:pt>
                <c:pt idx="13965">
                  <c:v>7.0406300000000002</c:v>
                </c:pt>
                <c:pt idx="13966">
                  <c:v>7.0390600000000001</c:v>
                </c:pt>
                <c:pt idx="13967">
                  <c:v>7.0468799999999998</c:v>
                </c:pt>
                <c:pt idx="13968">
                  <c:v>7.0578099999999999</c:v>
                </c:pt>
                <c:pt idx="13969">
                  <c:v>7.0515600000000003</c:v>
                </c:pt>
                <c:pt idx="13970">
                  <c:v>7.0546899999999999</c:v>
                </c:pt>
                <c:pt idx="13971">
                  <c:v>7.0437500000000002</c:v>
                </c:pt>
                <c:pt idx="13972">
                  <c:v>7.05938</c:v>
                </c:pt>
                <c:pt idx="13973">
                  <c:v>7.05</c:v>
                </c:pt>
                <c:pt idx="13974">
                  <c:v>7.0406300000000002</c:v>
                </c:pt>
                <c:pt idx="13975">
                  <c:v>7.0546899999999999</c:v>
                </c:pt>
                <c:pt idx="13976">
                  <c:v>7.05938</c:v>
                </c:pt>
                <c:pt idx="13977">
                  <c:v>7.0531300000000003</c:v>
                </c:pt>
                <c:pt idx="13978">
                  <c:v>7.0453099999999997</c:v>
                </c:pt>
                <c:pt idx="13979">
                  <c:v>7.0468799999999998</c:v>
                </c:pt>
                <c:pt idx="13980">
                  <c:v>7.0421899999999997</c:v>
                </c:pt>
                <c:pt idx="13981">
                  <c:v>7.0453099999999997</c:v>
                </c:pt>
                <c:pt idx="13982">
                  <c:v>7.05</c:v>
                </c:pt>
                <c:pt idx="13983">
                  <c:v>7.0421899999999997</c:v>
                </c:pt>
                <c:pt idx="13984">
                  <c:v>7.05</c:v>
                </c:pt>
                <c:pt idx="13985">
                  <c:v>7.05</c:v>
                </c:pt>
                <c:pt idx="13986">
                  <c:v>7.0453099999999997</c:v>
                </c:pt>
                <c:pt idx="13987">
                  <c:v>7.0421899999999997</c:v>
                </c:pt>
                <c:pt idx="13988">
                  <c:v>7.0468799999999998</c:v>
                </c:pt>
                <c:pt idx="13989">
                  <c:v>7.0265599999999999</c:v>
                </c:pt>
                <c:pt idx="13990">
                  <c:v>7.0265599999999999</c:v>
                </c:pt>
                <c:pt idx="13991">
                  <c:v>7.0421899999999997</c:v>
                </c:pt>
                <c:pt idx="13992">
                  <c:v>7.0484400000000003</c:v>
                </c:pt>
                <c:pt idx="13993">
                  <c:v>7.0453099999999997</c:v>
                </c:pt>
                <c:pt idx="13994">
                  <c:v>7.0468799999999998</c:v>
                </c:pt>
                <c:pt idx="13995">
                  <c:v>7.0406300000000002</c:v>
                </c:pt>
                <c:pt idx="13996">
                  <c:v>7.0421899999999997</c:v>
                </c:pt>
                <c:pt idx="13997">
                  <c:v>7.0468799999999998</c:v>
                </c:pt>
                <c:pt idx="13998">
                  <c:v>7.0343799999999996</c:v>
                </c:pt>
                <c:pt idx="13999">
                  <c:v>7.0328099999999996</c:v>
                </c:pt>
                <c:pt idx="14000">
                  <c:v>7.0359400000000001</c:v>
                </c:pt>
                <c:pt idx="14001">
                  <c:v>7.0437500000000002</c:v>
                </c:pt>
                <c:pt idx="14002">
                  <c:v>7.05</c:v>
                </c:pt>
                <c:pt idx="14003">
                  <c:v>7.0484400000000003</c:v>
                </c:pt>
                <c:pt idx="14004">
                  <c:v>7.0453099999999997</c:v>
                </c:pt>
                <c:pt idx="14005">
                  <c:v>7.0421899999999997</c:v>
                </c:pt>
                <c:pt idx="14006">
                  <c:v>7.0531300000000003</c:v>
                </c:pt>
                <c:pt idx="14007">
                  <c:v>7.03125</c:v>
                </c:pt>
                <c:pt idx="14008">
                  <c:v>7.0343799999999996</c:v>
                </c:pt>
                <c:pt idx="14009">
                  <c:v>7.0437500000000002</c:v>
                </c:pt>
                <c:pt idx="14010">
                  <c:v>7.0437500000000002</c:v>
                </c:pt>
                <c:pt idx="14011">
                  <c:v>7.0406300000000002</c:v>
                </c:pt>
                <c:pt idx="14012">
                  <c:v>7.0406300000000002</c:v>
                </c:pt>
                <c:pt idx="14013">
                  <c:v>7.0484400000000003</c:v>
                </c:pt>
                <c:pt idx="14014">
                  <c:v>7.0468799999999998</c:v>
                </c:pt>
                <c:pt idx="14015">
                  <c:v>7.0406300000000002</c:v>
                </c:pt>
                <c:pt idx="14016">
                  <c:v>7.0359400000000001</c:v>
                </c:pt>
                <c:pt idx="14017">
                  <c:v>7.0374999999999996</c:v>
                </c:pt>
                <c:pt idx="14018">
                  <c:v>7.0374999999999996</c:v>
                </c:pt>
                <c:pt idx="14019">
                  <c:v>7.0421899999999997</c:v>
                </c:pt>
                <c:pt idx="14020">
                  <c:v>7.0328099999999996</c:v>
                </c:pt>
                <c:pt idx="14021">
                  <c:v>7.0328099999999996</c:v>
                </c:pt>
                <c:pt idx="14022">
                  <c:v>7.0390600000000001</c:v>
                </c:pt>
                <c:pt idx="14023">
                  <c:v>7.0406300000000002</c:v>
                </c:pt>
                <c:pt idx="14024">
                  <c:v>7.0390600000000001</c:v>
                </c:pt>
                <c:pt idx="14025">
                  <c:v>7.0234399999999999</c:v>
                </c:pt>
                <c:pt idx="14026">
                  <c:v>7.0296900000000004</c:v>
                </c:pt>
                <c:pt idx="14027">
                  <c:v>7.0328099999999996</c:v>
                </c:pt>
                <c:pt idx="14028">
                  <c:v>7.0359400000000001</c:v>
                </c:pt>
                <c:pt idx="14029">
                  <c:v>7.0374999999999996</c:v>
                </c:pt>
                <c:pt idx="14030">
                  <c:v>7.0406300000000002</c:v>
                </c:pt>
                <c:pt idx="14031">
                  <c:v>7.0406300000000002</c:v>
                </c:pt>
                <c:pt idx="14032">
                  <c:v>7.0234399999999999</c:v>
                </c:pt>
                <c:pt idx="14033">
                  <c:v>7.03125</c:v>
                </c:pt>
                <c:pt idx="14034">
                  <c:v>7.0265599999999999</c:v>
                </c:pt>
                <c:pt idx="14035">
                  <c:v>7.0437500000000002</c:v>
                </c:pt>
                <c:pt idx="14036">
                  <c:v>7.0343799999999996</c:v>
                </c:pt>
                <c:pt idx="14037">
                  <c:v>7.0328099999999996</c:v>
                </c:pt>
                <c:pt idx="14038">
                  <c:v>7.0234399999999999</c:v>
                </c:pt>
                <c:pt idx="14039">
                  <c:v>7.0250000000000004</c:v>
                </c:pt>
                <c:pt idx="14040">
                  <c:v>7.0390600000000001</c:v>
                </c:pt>
                <c:pt idx="14041">
                  <c:v>7.03125</c:v>
                </c:pt>
                <c:pt idx="14042">
                  <c:v>7.0140599999999997</c:v>
                </c:pt>
                <c:pt idx="14043">
                  <c:v>7.0093800000000002</c:v>
                </c:pt>
                <c:pt idx="14044">
                  <c:v>7.0250000000000004</c:v>
                </c:pt>
                <c:pt idx="14045">
                  <c:v>7.0328099999999996</c:v>
                </c:pt>
                <c:pt idx="14046">
                  <c:v>7.02813</c:v>
                </c:pt>
                <c:pt idx="14047">
                  <c:v>7.0140599999999997</c:v>
                </c:pt>
                <c:pt idx="14048">
                  <c:v>7.0265599999999999</c:v>
                </c:pt>
                <c:pt idx="14049">
                  <c:v>7.0265599999999999</c:v>
                </c:pt>
                <c:pt idx="14050">
                  <c:v>7.0250000000000004</c:v>
                </c:pt>
                <c:pt idx="14051">
                  <c:v>7.0140599999999997</c:v>
                </c:pt>
                <c:pt idx="14052">
                  <c:v>7.0265599999999999</c:v>
                </c:pt>
                <c:pt idx="14053">
                  <c:v>7.0218800000000003</c:v>
                </c:pt>
                <c:pt idx="14054">
                  <c:v>7.0171900000000003</c:v>
                </c:pt>
                <c:pt idx="14055">
                  <c:v>7.0250000000000004</c:v>
                </c:pt>
                <c:pt idx="14056">
                  <c:v>7.0328099999999996</c:v>
                </c:pt>
                <c:pt idx="14057">
                  <c:v>7.0234399999999999</c:v>
                </c:pt>
                <c:pt idx="14058">
                  <c:v>7.0296900000000004</c:v>
                </c:pt>
                <c:pt idx="14059">
                  <c:v>7.0265599999999999</c:v>
                </c:pt>
                <c:pt idx="14060">
                  <c:v>7.0140599999999997</c:v>
                </c:pt>
                <c:pt idx="14061">
                  <c:v>7.0125000000000002</c:v>
                </c:pt>
                <c:pt idx="14062">
                  <c:v>7.0187499999999998</c:v>
                </c:pt>
                <c:pt idx="14063">
                  <c:v>7.0140599999999997</c:v>
                </c:pt>
                <c:pt idx="14064">
                  <c:v>7.0062499999999996</c:v>
                </c:pt>
                <c:pt idx="14065">
                  <c:v>7.0125000000000002</c:v>
                </c:pt>
                <c:pt idx="14066">
                  <c:v>7.0250000000000004</c:v>
                </c:pt>
                <c:pt idx="14067">
                  <c:v>7.0171900000000003</c:v>
                </c:pt>
                <c:pt idx="14068">
                  <c:v>7.0140599999999997</c:v>
                </c:pt>
                <c:pt idx="14069">
                  <c:v>7.0156200000000002</c:v>
                </c:pt>
                <c:pt idx="14070">
                  <c:v>7.0125000000000002</c:v>
                </c:pt>
                <c:pt idx="14071">
                  <c:v>7.0234399999999999</c:v>
                </c:pt>
                <c:pt idx="14072">
                  <c:v>7.0062499999999996</c:v>
                </c:pt>
                <c:pt idx="14073">
                  <c:v>7.0015599999999996</c:v>
                </c:pt>
                <c:pt idx="14074">
                  <c:v>6.9984400000000004</c:v>
                </c:pt>
                <c:pt idx="14075">
                  <c:v>7.0046900000000001</c:v>
                </c:pt>
                <c:pt idx="14076">
                  <c:v>7.0015599999999996</c:v>
                </c:pt>
                <c:pt idx="14077">
                  <c:v>7.0078100000000001</c:v>
                </c:pt>
                <c:pt idx="14078">
                  <c:v>7.0078100000000001</c:v>
                </c:pt>
                <c:pt idx="14079">
                  <c:v>6.9984400000000004</c:v>
                </c:pt>
                <c:pt idx="14080">
                  <c:v>6.9937500000000004</c:v>
                </c:pt>
                <c:pt idx="14081">
                  <c:v>6.9874999999999998</c:v>
                </c:pt>
                <c:pt idx="14082">
                  <c:v>7</c:v>
                </c:pt>
                <c:pt idx="14083">
                  <c:v>7.0062499999999996</c:v>
                </c:pt>
                <c:pt idx="14084">
                  <c:v>7.0078100000000001</c:v>
                </c:pt>
                <c:pt idx="14085">
                  <c:v>6.9953099999999999</c:v>
                </c:pt>
                <c:pt idx="14086">
                  <c:v>7.0015599999999996</c:v>
                </c:pt>
                <c:pt idx="14087">
                  <c:v>7.0031299999999996</c:v>
                </c:pt>
                <c:pt idx="14088">
                  <c:v>6.9906300000000003</c:v>
                </c:pt>
                <c:pt idx="14089">
                  <c:v>6.9906300000000003</c:v>
                </c:pt>
                <c:pt idx="14090">
                  <c:v>7</c:v>
                </c:pt>
                <c:pt idx="14091">
                  <c:v>6.9828099999999997</c:v>
                </c:pt>
                <c:pt idx="14092">
                  <c:v>6.9984400000000004</c:v>
                </c:pt>
                <c:pt idx="14093">
                  <c:v>6.9937500000000004</c:v>
                </c:pt>
                <c:pt idx="14094">
                  <c:v>6.9890600000000003</c:v>
                </c:pt>
                <c:pt idx="14095">
                  <c:v>6.9906300000000003</c:v>
                </c:pt>
                <c:pt idx="14096">
                  <c:v>6.9937500000000004</c:v>
                </c:pt>
                <c:pt idx="14097">
                  <c:v>6.9796899999999997</c:v>
                </c:pt>
                <c:pt idx="14098">
                  <c:v>6.9843799999999998</c:v>
                </c:pt>
                <c:pt idx="14099">
                  <c:v>6.9828099999999997</c:v>
                </c:pt>
                <c:pt idx="14100">
                  <c:v>6.9874999999999998</c:v>
                </c:pt>
                <c:pt idx="14101">
                  <c:v>6.9906300000000003</c:v>
                </c:pt>
                <c:pt idx="14102">
                  <c:v>6.9937500000000004</c:v>
                </c:pt>
                <c:pt idx="14103">
                  <c:v>6.9953099999999999</c:v>
                </c:pt>
                <c:pt idx="14104">
                  <c:v>6.9828099999999997</c:v>
                </c:pt>
                <c:pt idx="14105">
                  <c:v>6.9906300000000003</c:v>
                </c:pt>
                <c:pt idx="14106">
                  <c:v>6.9703099999999996</c:v>
                </c:pt>
                <c:pt idx="14107">
                  <c:v>6.9921899999999999</c:v>
                </c:pt>
                <c:pt idx="14108">
                  <c:v>6.9874999999999998</c:v>
                </c:pt>
                <c:pt idx="14109">
                  <c:v>6.9890600000000003</c:v>
                </c:pt>
                <c:pt idx="14110">
                  <c:v>6.9890600000000003</c:v>
                </c:pt>
                <c:pt idx="14111">
                  <c:v>6.9781300000000002</c:v>
                </c:pt>
                <c:pt idx="14112">
                  <c:v>6.9812500000000002</c:v>
                </c:pt>
                <c:pt idx="14113">
                  <c:v>6.9828099999999997</c:v>
                </c:pt>
                <c:pt idx="14114">
                  <c:v>6.9890600000000003</c:v>
                </c:pt>
                <c:pt idx="14115">
                  <c:v>6.9874999999999998</c:v>
                </c:pt>
                <c:pt idx="14116">
                  <c:v>6.9843799999999998</c:v>
                </c:pt>
                <c:pt idx="14117">
                  <c:v>6.9906300000000003</c:v>
                </c:pt>
                <c:pt idx="14118">
                  <c:v>6.9874999999999998</c:v>
                </c:pt>
                <c:pt idx="14119">
                  <c:v>6.9874999999999998</c:v>
                </c:pt>
                <c:pt idx="14120">
                  <c:v>6.9781300000000002</c:v>
                </c:pt>
                <c:pt idx="14121">
                  <c:v>6.9874999999999998</c:v>
                </c:pt>
                <c:pt idx="14122">
                  <c:v>6.9781300000000002</c:v>
                </c:pt>
                <c:pt idx="14123">
                  <c:v>6.9781300000000002</c:v>
                </c:pt>
                <c:pt idx="14124">
                  <c:v>6.9765600000000001</c:v>
                </c:pt>
                <c:pt idx="14125">
                  <c:v>6.9671900000000004</c:v>
                </c:pt>
                <c:pt idx="14126">
                  <c:v>6.9765600000000001</c:v>
                </c:pt>
                <c:pt idx="14127">
                  <c:v>6.9890600000000003</c:v>
                </c:pt>
                <c:pt idx="14128">
                  <c:v>6.9843799999999998</c:v>
                </c:pt>
                <c:pt idx="14129">
                  <c:v>6.9734400000000001</c:v>
                </c:pt>
                <c:pt idx="14130">
                  <c:v>6.9812500000000002</c:v>
                </c:pt>
                <c:pt idx="14131">
                  <c:v>6.9921899999999999</c:v>
                </c:pt>
                <c:pt idx="14132">
                  <c:v>6.9874999999999998</c:v>
                </c:pt>
                <c:pt idx="14133">
                  <c:v>6.9953099999999999</c:v>
                </c:pt>
                <c:pt idx="14134">
                  <c:v>6.9796899999999997</c:v>
                </c:pt>
                <c:pt idx="14135">
                  <c:v>6.9718799999999996</c:v>
                </c:pt>
                <c:pt idx="14136">
                  <c:v>6.96875</c:v>
                </c:pt>
                <c:pt idx="14137">
                  <c:v>6.9781300000000002</c:v>
                </c:pt>
                <c:pt idx="14138">
                  <c:v>6.9671900000000004</c:v>
                </c:pt>
                <c:pt idx="14139">
                  <c:v>6.9734400000000001</c:v>
                </c:pt>
                <c:pt idx="14140">
                  <c:v>6.9671900000000004</c:v>
                </c:pt>
                <c:pt idx="14141">
                  <c:v>6.9718799999999996</c:v>
                </c:pt>
                <c:pt idx="14142">
                  <c:v>6.9781300000000002</c:v>
                </c:pt>
                <c:pt idx="14143">
                  <c:v>6.9781300000000002</c:v>
                </c:pt>
                <c:pt idx="14144">
                  <c:v>6.9749999999999996</c:v>
                </c:pt>
                <c:pt idx="14145">
                  <c:v>6.9765600000000001</c:v>
                </c:pt>
                <c:pt idx="14146">
                  <c:v>6.9874999999999998</c:v>
                </c:pt>
                <c:pt idx="14147">
                  <c:v>6.9781300000000002</c:v>
                </c:pt>
                <c:pt idx="14148">
                  <c:v>6.9921899999999999</c:v>
                </c:pt>
                <c:pt idx="14149">
                  <c:v>6.9890600000000003</c:v>
                </c:pt>
                <c:pt idx="14150">
                  <c:v>6.9843799999999998</c:v>
                </c:pt>
                <c:pt idx="14151">
                  <c:v>6.96875</c:v>
                </c:pt>
                <c:pt idx="14152">
                  <c:v>6.9812500000000002</c:v>
                </c:pt>
                <c:pt idx="14153">
                  <c:v>6.9765600000000001</c:v>
                </c:pt>
                <c:pt idx="14154">
                  <c:v>6.96563</c:v>
                </c:pt>
                <c:pt idx="14155">
                  <c:v>6.9828099999999997</c:v>
                </c:pt>
                <c:pt idx="14156">
                  <c:v>6.9812500000000002</c:v>
                </c:pt>
                <c:pt idx="14157">
                  <c:v>6.9749999999999996</c:v>
                </c:pt>
                <c:pt idx="14158">
                  <c:v>6.9703099999999996</c:v>
                </c:pt>
                <c:pt idx="14159">
                  <c:v>6.9812500000000002</c:v>
                </c:pt>
                <c:pt idx="14160">
                  <c:v>6.9843799999999998</c:v>
                </c:pt>
                <c:pt idx="14161">
                  <c:v>6.9703099999999996</c:v>
                </c:pt>
                <c:pt idx="14162">
                  <c:v>6.9640599999999999</c:v>
                </c:pt>
                <c:pt idx="14163">
                  <c:v>6.9749999999999996</c:v>
                </c:pt>
                <c:pt idx="14164">
                  <c:v>6.96875</c:v>
                </c:pt>
                <c:pt idx="14165">
                  <c:v>6.9703099999999996</c:v>
                </c:pt>
                <c:pt idx="14166">
                  <c:v>6.9703099999999996</c:v>
                </c:pt>
                <c:pt idx="14167">
                  <c:v>6.9703099999999996</c:v>
                </c:pt>
                <c:pt idx="14168">
                  <c:v>6.9718799999999996</c:v>
                </c:pt>
                <c:pt idx="14169">
                  <c:v>6.9781300000000002</c:v>
                </c:pt>
                <c:pt idx="14170">
                  <c:v>6.9718799999999996</c:v>
                </c:pt>
                <c:pt idx="14171">
                  <c:v>6.9796899999999997</c:v>
                </c:pt>
                <c:pt idx="14172">
                  <c:v>6.9781300000000002</c:v>
                </c:pt>
                <c:pt idx="14173">
                  <c:v>6.9843799999999998</c:v>
                </c:pt>
                <c:pt idx="14174">
                  <c:v>6.9796899999999997</c:v>
                </c:pt>
                <c:pt idx="14175">
                  <c:v>6.9749999999999996</c:v>
                </c:pt>
                <c:pt idx="14176">
                  <c:v>6.9937500000000004</c:v>
                </c:pt>
                <c:pt idx="14177">
                  <c:v>6.9828099999999997</c:v>
                </c:pt>
                <c:pt idx="14178">
                  <c:v>6.9734400000000001</c:v>
                </c:pt>
                <c:pt idx="14179">
                  <c:v>6.9765600000000001</c:v>
                </c:pt>
                <c:pt idx="14180">
                  <c:v>6.9781300000000002</c:v>
                </c:pt>
                <c:pt idx="14181">
                  <c:v>6.9828099999999997</c:v>
                </c:pt>
                <c:pt idx="14182">
                  <c:v>6.9671900000000004</c:v>
                </c:pt>
                <c:pt idx="14183">
                  <c:v>6.9749999999999996</c:v>
                </c:pt>
                <c:pt idx="14184">
                  <c:v>6.9640599999999999</c:v>
                </c:pt>
                <c:pt idx="14185">
                  <c:v>6.9625000000000004</c:v>
                </c:pt>
                <c:pt idx="14186">
                  <c:v>6.9640599999999999</c:v>
                </c:pt>
                <c:pt idx="14187">
                  <c:v>6.9562499999999998</c:v>
                </c:pt>
                <c:pt idx="14188">
                  <c:v>6.96875</c:v>
                </c:pt>
                <c:pt idx="14189">
                  <c:v>6.96563</c:v>
                </c:pt>
                <c:pt idx="14190">
                  <c:v>6.9625000000000004</c:v>
                </c:pt>
                <c:pt idx="14191">
                  <c:v>6.96875</c:v>
                </c:pt>
                <c:pt idx="14192">
                  <c:v>6.9578100000000003</c:v>
                </c:pt>
                <c:pt idx="14193">
                  <c:v>6.9609399999999999</c:v>
                </c:pt>
                <c:pt idx="14194">
                  <c:v>6.9578100000000003</c:v>
                </c:pt>
                <c:pt idx="14195">
                  <c:v>6.9484399999999997</c:v>
                </c:pt>
                <c:pt idx="14196">
                  <c:v>6.9546900000000003</c:v>
                </c:pt>
                <c:pt idx="14197">
                  <c:v>6.9578100000000003</c:v>
                </c:pt>
                <c:pt idx="14198">
                  <c:v>6.9578100000000003</c:v>
                </c:pt>
                <c:pt idx="14199">
                  <c:v>6.9468800000000002</c:v>
                </c:pt>
                <c:pt idx="14200">
                  <c:v>6.9437499999999996</c:v>
                </c:pt>
                <c:pt idx="14201">
                  <c:v>6.9468800000000002</c:v>
                </c:pt>
                <c:pt idx="14202">
                  <c:v>6.9406299999999996</c:v>
                </c:pt>
                <c:pt idx="14203">
                  <c:v>6.95</c:v>
                </c:pt>
                <c:pt idx="14204">
                  <c:v>6.9484399999999997</c:v>
                </c:pt>
                <c:pt idx="14205">
                  <c:v>6.9437499999999996</c:v>
                </c:pt>
                <c:pt idx="14206">
                  <c:v>6.9390599999999996</c:v>
                </c:pt>
                <c:pt idx="14207">
                  <c:v>6.9375</c:v>
                </c:pt>
                <c:pt idx="14208">
                  <c:v>6.95</c:v>
                </c:pt>
                <c:pt idx="14209">
                  <c:v>6.9531200000000002</c:v>
                </c:pt>
                <c:pt idx="14210">
                  <c:v>6.9406299999999996</c:v>
                </c:pt>
                <c:pt idx="14211">
                  <c:v>6.9406299999999996</c:v>
                </c:pt>
                <c:pt idx="14212">
                  <c:v>6.9546900000000003</c:v>
                </c:pt>
                <c:pt idx="14213">
                  <c:v>6.9484399999999997</c:v>
                </c:pt>
                <c:pt idx="14214">
                  <c:v>6.9484399999999997</c:v>
                </c:pt>
                <c:pt idx="14215">
                  <c:v>6.9484399999999997</c:v>
                </c:pt>
                <c:pt idx="14216">
                  <c:v>6.9546900000000003</c:v>
                </c:pt>
                <c:pt idx="14217">
                  <c:v>6.9359400000000004</c:v>
                </c:pt>
                <c:pt idx="14218">
                  <c:v>6.9437499999999996</c:v>
                </c:pt>
                <c:pt idx="14219">
                  <c:v>6.9484399999999997</c:v>
                </c:pt>
                <c:pt idx="14220">
                  <c:v>6.9390599999999996</c:v>
                </c:pt>
                <c:pt idx="14221">
                  <c:v>6.9484399999999997</c:v>
                </c:pt>
                <c:pt idx="14222">
                  <c:v>6.95</c:v>
                </c:pt>
                <c:pt idx="14223">
                  <c:v>6.9468800000000002</c:v>
                </c:pt>
                <c:pt idx="14224">
                  <c:v>6.9453100000000001</c:v>
                </c:pt>
                <c:pt idx="14225">
                  <c:v>6.9390599999999996</c:v>
                </c:pt>
                <c:pt idx="14226">
                  <c:v>6.9421900000000001</c:v>
                </c:pt>
                <c:pt idx="14227">
                  <c:v>6.9453100000000001</c:v>
                </c:pt>
                <c:pt idx="14228">
                  <c:v>6.9390599999999996</c:v>
                </c:pt>
                <c:pt idx="14229">
                  <c:v>6.9234400000000003</c:v>
                </c:pt>
                <c:pt idx="14230">
                  <c:v>6.9312500000000004</c:v>
                </c:pt>
                <c:pt idx="14231">
                  <c:v>6.9421900000000001</c:v>
                </c:pt>
                <c:pt idx="14232">
                  <c:v>6.9312500000000004</c:v>
                </c:pt>
                <c:pt idx="14233">
                  <c:v>6.9437499999999996</c:v>
                </c:pt>
                <c:pt idx="14234">
                  <c:v>6.9296899999999999</c:v>
                </c:pt>
                <c:pt idx="14235">
                  <c:v>6.9265600000000003</c:v>
                </c:pt>
                <c:pt idx="14236">
                  <c:v>6.9328099999999999</c:v>
                </c:pt>
                <c:pt idx="14237">
                  <c:v>6.9312500000000004</c:v>
                </c:pt>
                <c:pt idx="14238">
                  <c:v>6.9312500000000004</c:v>
                </c:pt>
                <c:pt idx="14239">
                  <c:v>6.9265600000000003</c:v>
                </c:pt>
                <c:pt idx="14240">
                  <c:v>6.9296899999999999</c:v>
                </c:pt>
                <c:pt idx="14241">
                  <c:v>6.9249999999999998</c:v>
                </c:pt>
                <c:pt idx="14242">
                  <c:v>6.9312500000000004</c:v>
                </c:pt>
                <c:pt idx="14243">
                  <c:v>6.9468800000000002</c:v>
                </c:pt>
                <c:pt idx="14244">
                  <c:v>6.93438</c:v>
                </c:pt>
                <c:pt idx="14245">
                  <c:v>6.9249999999999998</c:v>
                </c:pt>
                <c:pt idx="14246">
                  <c:v>6.9203099999999997</c:v>
                </c:pt>
                <c:pt idx="14247">
                  <c:v>6.9249999999999998</c:v>
                </c:pt>
                <c:pt idx="14248">
                  <c:v>6.9078099999999996</c:v>
                </c:pt>
                <c:pt idx="14249">
                  <c:v>6.9171899999999997</c:v>
                </c:pt>
                <c:pt idx="14250">
                  <c:v>6.9203099999999997</c:v>
                </c:pt>
                <c:pt idx="14251">
                  <c:v>6.9265600000000003</c:v>
                </c:pt>
                <c:pt idx="14252">
                  <c:v>6.9406299999999996</c:v>
                </c:pt>
                <c:pt idx="14253">
                  <c:v>6.9312500000000004</c:v>
                </c:pt>
                <c:pt idx="14254">
                  <c:v>6.9249999999999998</c:v>
                </c:pt>
                <c:pt idx="14255">
                  <c:v>6.9234400000000003</c:v>
                </c:pt>
                <c:pt idx="14256">
                  <c:v>6.9218799999999998</c:v>
                </c:pt>
                <c:pt idx="14257">
                  <c:v>6.9171899999999997</c:v>
                </c:pt>
                <c:pt idx="14258">
                  <c:v>6.9218799999999998</c:v>
                </c:pt>
                <c:pt idx="14259">
                  <c:v>6.9109400000000001</c:v>
                </c:pt>
                <c:pt idx="14260">
                  <c:v>6.9218799999999998</c:v>
                </c:pt>
                <c:pt idx="14261">
                  <c:v>6.9140600000000001</c:v>
                </c:pt>
                <c:pt idx="14262">
                  <c:v>6.9265600000000003</c:v>
                </c:pt>
                <c:pt idx="14263">
                  <c:v>6.9187500000000002</c:v>
                </c:pt>
                <c:pt idx="14264">
                  <c:v>6.9093799999999996</c:v>
                </c:pt>
                <c:pt idx="14265">
                  <c:v>6.90625</c:v>
                </c:pt>
                <c:pt idx="14266">
                  <c:v>6.9187500000000002</c:v>
                </c:pt>
                <c:pt idx="14267">
                  <c:v>6.9109400000000001</c:v>
                </c:pt>
                <c:pt idx="14268">
                  <c:v>6.9078099999999996</c:v>
                </c:pt>
                <c:pt idx="14269">
                  <c:v>6.90313</c:v>
                </c:pt>
                <c:pt idx="14270">
                  <c:v>6.9109400000000001</c:v>
                </c:pt>
                <c:pt idx="14271">
                  <c:v>6.9</c:v>
                </c:pt>
                <c:pt idx="14272">
                  <c:v>6.8968800000000003</c:v>
                </c:pt>
                <c:pt idx="14273">
                  <c:v>6.8875000000000002</c:v>
                </c:pt>
                <c:pt idx="14274">
                  <c:v>6.9093799999999996</c:v>
                </c:pt>
                <c:pt idx="14275">
                  <c:v>6.90313</c:v>
                </c:pt>
                <c:pt idx="14276">
                  <c:v>6.8968800000000003</c:v>
                </c:pt>
                <c:pt idx="14277">
                  <c:v>6.8984399999999999</c:v>
                </c:pt>
                <c:pt idx="14278">
                  <c:v>6.8968800000000003</c:v>
                </c:pt>
                <c:pt idx="14279">
                  <c:v>6.9015599999999999</c:v>
                </c:pt>
                <c:pt idx="14280">
                  <c:v>6.8984399999999999</c:v>
                </c:pt>
                <c:pt idx="14281">
                  <c:v>6.8921900000000003</c:v>
                </c:pt>
                <c:pt idx="14282">
                  <c:v>6.8984399999999999</c:v>
                </c:pt>
                <c:pt idx="14283">
                  <c:v>6.8890599999999997</c:v>
                </c:pt>
                <c:pt idx="14284">
                  <c:v>6.9093799999999996</c:v>
                </c:pt>
                <c:pt idx="14285">
                  <c:v>6.9046900000000004</c:v>
                </c:pt>
                <c:pt idx="14286">
                  <c:v>6.9093799999999996</c:v>
                </c:pt>
                <c:pt idx="14287">
                  <c:v>6.9187500000000002</c:v>
                </c:pt>
                <c:pt idx="14288">
                  <c:v>6.9124999999999996</c:v>
                </c:pt>
                <c:pt idx="14289">
                  <c:v>6.9078099999999996</c:v>
                </c:pt>
                <c:pt idx="14290">
                  <c:v>6.90625</c:v>
                </c:pt>
                <c:pt idx="14291">
                  <c:v>6.9078099999999996</c:v>
                </c:pt>
                <c:pt idx="14292">
                  <c:v>6.9218799999999998</c:v>
                </c:pt>
                <c:pt idx="14293">
                  <c:v>6.9265600000000003</c:v>
                </c:pt>
                <c:pt idx="14294">
                  <c:v>6.9093799999999996</c:v>
                </c:pt>
                <c:pt idx="14295">
                  <c:v>6.9093799999999996</c:v>
                </c:pt>
                <c:pt idx="14296">
                  <c:v>6.90625</c:v>
                </c:pt>
                <c:pt idx="14297">
                  <c:v>6.9</c:v>
                </c:pt>
                <c:pt idx="14298">
                  <c:v>6.90625</c:v>
                </c:pt>
                <c:pt idx="14299">
                  <c:v>6.9093799999999996</c:v>
                </c:pt>
                <c:pt idx="14300">
                  <c:v>6.90313</c:v>
                </c:pt>
                <c:pt idx="14301">
                  <c:v>6.9015599999999999</c:v>
                </c:pt>
                <c:pt idx="14302">
                  <c:v>6.90625</c:v>
                </c:pt>
                <c:pt idx="14303">
                  <c:v>6.9078099999999996</c:v>
                </c:pt>
                <c:pt idx="14304">
                  <c:v>6.8984399999999999</c:v>
                </c:pt>
                <c:pt idx="14305">
                  <c:v>6.9093799999999996</c:v>
                </c:pt>
                <c:pt idx="14306">
                  <c:v>6.90313</c:v>
                </c:pt>
                <c:pt idx="14307">
                  <c:v>6.8968800000000003</c:v>
                </c:pt>
                <c:pt idx="14308">
                  <c:v>6.9046900000000004</c:v>
                </c:pt>
                <c:pt idx="14309">
                  <c:v>6.9171899999999997</c:v>
                </c:pt>
                <c:pt idx="14310">
                  <c:v>6.9015599999999999</c:v>
                </c:pt>
                <c:pt idx="14311">
                  <c:v>6.9015599999999999</c:v>
                </c:pt>
                <c:pt idx="14312">
                  <c:v>6.9046900000000004</c:v>
                </c:pt>
                <c:pt idx="14313">
                  <c:v>6.8968800000000003</c:v>
                </c:pt>
                <c:pt idx="14314">
                  <c:v>6.8906200000000002</c:v>
                </c:pt>
                <c:pt idx="14315">
                  <c:v>6.8906200000000002</c:v>
                </c:pt>
                <c:pt idx="14316">
                  <c:v>6.9015599999999999</c:v>
                </c:pt>
                <c:pt idx="14317">
                  <c:v>6.8953100000000003</c:v>
                </c:pt>
                <c:pt idx="14318">
                  <c:v>6.8875000000000002</c:v>
                </c:pt>
                <c:pt idx="14319">
                  <c:v>6.8781299999999996</c:v>
                </c:pt>
                <c:pt idx="14320">
                  <c:v>6.8906200000000002</c:v>
                </c:pt>
                <c:pt idx="14321">
                  <c:v>6.8796900000000001</c:v>
                </c:pt>
                <c:pt idx="14322">
                  <c:v>6.8921900000000003</c:v>
                </c:pt>
                <c:pt idx="14323">
                  <c:v>6.8937499999999998</c:v>
                </c:pt>
                <c:pt idx="14324">
                  <c:v>6.8953100000000003</c:v>
                </c:pt>
                <c:pt idx="14325">
                  <c:v>6.8906200000000002</c:v>
                </c:pt>
                <c:pt idx="14326">
                  <c:v>6.8875000000000002</c:v>
                </c:pt>
                <c:pt idx="14327">
                  <c:v>6.8875000000000002</c:v>
                </c:pt>
                <c:pt idx="14328">
                  <c:v>6.8875000000000002</c:v>
                </c:pt>
                <c:pt idx="14329">
                  <c:v>6.8843800000000002</c:v>
                </c:pt>
                <c:pt idx="14330">
                  <c:v>6.8968800000000003</c:v>
                </c:pt>
                <c:pt idx="14331">
                  <c:v>6.9046900000000004</c:v>
                </c:pt>
                <c:pt idx="14332">
                  <c:v>6.8921900000000003</c:v>
                </c:pt>
                <c:pt idx="14333">
                  <c:v>6.8859399999999997</c:v>
                </c:pt>
                <c:pt idx="14334">
                  <c:v>6.875</c:v>
                </c:pt>
                <c:pt idx="14335">
                  <c:v>6.8906200000000002</c:v>
                </c:pt>
                <c:pt idx="14336">
                  <c:v>6.8890599999999997</c:v>
                </c:pt>
                <c:pt idx="14337">
                  <c:v>6.8828100000000001</c:v>
                </c:pt>
                <c:pt idx="14338">
                  <c:v>6.8734400000000004</c:v>
                </c:pt>
                <c:pt idx="14339">
                  <c:v>6.8875000000000002</c:v>
                </c:pt>
                <c:pt idx="14340">
                  <c:v>6.8890599999999997</c:v>
                </c:pt>
                <c:pt idx="14341">
                  <c:v>6.8906200000000002</c:v>
                </c:pt>
                <c:pt idx="14342">
                  <c:v>6.8921900000000003</c:v>
                </c:pt>
                <c:pt idx="14343">
                  <c:v>6.8843800000000002</c:v>
                </c:pt>
                <c:pt idx="14344">
                  <c:v>6.8890599999999997</c:v>
                </c:pt>
                <c:pt idx="14345">
                  <c:v>6.8859399999999997</c:v>
                </c:pt>
                <c:pt idx="14346">
                  <c:v>6.8953100000000003</c:v>
                </c:pt>
                <c:pt idx="14347">
                  <c:v>6.8843800000000002</c:v>
                </c:pt>
                <c:pt idx="14348">
                  <c:v>6.8781299999999996</c:v>
                </c:pt>
                <c:pt idx="14349">
                  <c:v>6.8765599999999996</c:v>
                </c:pt>
                <c:pt idx="14350">
                  <c:v>6.8875000000000002</c:v>
                </c:pt>
                <c:pt idx="14351">
                  <c:v>6.8781299999999996</c:v>
                </c:pt>
                <c:pt idx="14352">
                  <c:v>6.8875000000000002</c:v>
                </c:pt>
                <c:pt idx="14353">
                  <c:v>6.8796900000000001</c:v>
                </c:pt>
                <c:pt idx="14354">
                  <c:v>6.8828100000000001</c:v>
                </c:pt>
                <c:pt idx="14355">
                  <c:v>6.8828100000000001</c:v>
                </c:pt>
                <c:pt idx="14356">
                  <c:v>6.8796900000000001</c:v>
                </c:pt>
                <c:pt idx="14357">
                  <c:v>6.8859399999999997</c:v>
                </c:pt>
                <c:pt idx="14358">
                  <c:v>6.8906200000000002</c:v>
                </c:pt>
                <c:pt idx="14359">
                  <c:v>6.875</c:v>
                </c:pt>
                <c:pt idx="14360">
                  <c:v>6.8671899999999999</c:v>
                </c:pt>
                <c:pt idx="14361">
                  <c:v>6.8875000000000002</c:v>
                </c:pt>
                <c:pt idx="14362">
                  <c:v>6.8687500000000004</c:v>
                </c:pt>
                <c:pt idx="14363">
                  <c:v>6.8687500000000004</c:v>
                </c:pt>
                <c:pt idx="14364">
                  <c:v>6.8640600000000003</c:v>
                </c:pt>
                <c:pt idx="14365">
                  <c:v>6.87188</c:v>
                </c:pt>
                <c:pt idx="14366">
                  <c:v>6.875</c:v>
                </c:pt>
                <c:pt idx="14367">
                  <c:v>6.8765599999999996</c:v>
                </c:pt>
                <c:pt idx="14368">
                  <c:v>6.8796900000000001</c:v>
                </c:pt>
                <c:pt idx="14369">
                  <c:v>6.8687500000000004</c:v>
                </c:pt>
                <c:pt idx="14370">
                  <c:v>6.8734400000000004</c:v>
                </c:pt>
                <c:pt idx="14371">
                  <c:v>6.8921900000000003</c:v>
                </c:pt>
                <c:pt idx="14372">
                  <c:v>6.8781299999999996</c:v>
                </c:pt>
                <c:pt idx="14373">
                  <c:v>6.8796900000000001</c:v>
                </c:pt>
                <c:pt idx="14374">
                  <c:v>6.87188</c:v>
                </c:pt>
                <c:pt idx="14375">
                  <c:v>6.8687500000000004</c:v>
                </c:pt>
                <c:pt idx="14376">
                  <c:v>6.875</c:v>
                </c:pt>
                <c:pt idx="14377">
                  <c:v>6.8875000000000002</c:v>
                </c:pt>
                <c:pt idx="14378">
                  <c:v>6.8781299999999996</c:v>
                </c:pt>
                <c:pt idx="14379">
                  <c:v>6.8671899999999999</c:v>
                </c:pt>
                <c:pt idx="14380">
                  <c:v>6.875</c:v>
                </c:pt>
                <c:pt idx="14381">
                  <c:v>6.8843800000000002</c:v>
                </c:pt>
                <c:pt idx="14382">
                  <c:v>6.8734400000000004</c:v>
                </c:pt>
                <c:pt idx="14383">
                  <c:v>6.8796900000000001</c:v>
                </c:pt>
                <c:pt idx="14384">
                  <c:v>6.87188</c:v>
                </c:pt>
                <c:pt idx="14385">
                  <c:v>6.8609400000000003</c:v>
                </c:pt>
                <c:pt idx="14386">
                  <c:v>6.8656300000000003</c:v>
                </c:pt>
                <c:pt idx="14387">
                  <c:v>6.8671899999999999</c:v>
                </c:pt>
                <c:pt idx="14388">
                  <c:v>6.87188</c:v>
                </c:pt>
                <c:pt idx="14389">
                  <c:v>6.8546899999999997</c:v>
                </c:pt>
                <c:pt idx="14390">
                  <c:v>6.8624999999999998</c:v>
                </c:pt>
                <c:pt idx="14391">
                  <c:v>6.8687500000000004</c:v>
                </c:pt>
                <c:pt idx="14392">
                  <c:v>6.8765599999999996</c:v>
                </c:pt>
                <c:pt idx="14393">
                  <c:v>6.8734400000000004</c:v>
                </c:pt>
                <c:pt idx="14394">
                  <c:v>6.8703099999999999</c:v>
                </c:pt>
                <c:pt idx="14395">
                  <c:v>6.8640600000000003</c:v>
                </c:pt>
                <c:pt idx="14396">
                  <c:v>6.8640600000000003</c:v>
                </c:pt>
                <c:pt idx="14397">
                  <c:v>6.8593799999999998</c:v>
                </c:pt>
                <c:pt idx="14398">
                  <c:v>6.8640600000000003</c:v>
                </c:pt>
                <c:pt idx="14399">
                  <c:v>6.8578099999999997</c:v>
                </c:pt>
                <c:pt idx="14400">
                  <c:v>6.8515600000000001</c:v>
                </c:pt>
                <c:pt idx="14401">
                  <c:v>6.84375</c:v>
                </c:pt>
                <c:pt idx="14402">
                  <c:v>6.8593799999999998</c:v>
                </c:pt>
                <c:pt idx="14403">
                  <c:v>6.8484400000000001</c:v>
                </c:pt>
                <c:pt idx="14404">
                  <c:v>6.84375</c:v>
                </c:pt>
                <c:pt idx="14405">
                  <c:v>6.8296900000000003</c:v>
                </c:pt>
                <c:pt idx="14406">
                  <c:v>6.8484400000000001</c:v>
                </c:pt>
                <c:pt idx="14407">
                  <c:v>6.8624999999999998</c:v>
                </c:pt>
                <c:pt idx="14408">
                  <c:v>6.8578099999999997</c:v>
                </c:pt>
                <c:pt idx="14409">
                  <c:v>6.85</c:v>
                </c:pt>
                <c:pt idx="14410">
                  <c:v>6.8546899999999997</c:v>
                </c:pt>
                <c:pt idx="14411">
                  <c:v>6.8531300000000002</c:v>
                </c:pt>
                <c:pt idx="14412">
                  <c:v>6.8546899999999997</c:v>
                </c:pt>
                <c:pt idx="14413">
                  <c:v>6.8531300000000002</c:v>
                </c:pt>
                <c:pt idx="14414">
                  <c:v>6.84375</c:v>
                </c:pt>
                <c:pt idx="14415">
                  <c:v>6.8296900000000003</c:v>
                </c:pt>
                <c:pt idx="14416">
                  <c:v>6.8343800000000003</c:v>
                </c:pt>
                <c:pt idx="14417">
                  <c:v>6.84375</c:v>
                </c:pt>
                <c:pt idx="14418">
                  <c:v>6.8312499999999998</c:v>
                </c:pt>
                <c:pt idx="14419">
                  <c:v>6.8250000000000002</c:v>
                </c:pt>
                <c:pt idx="14420">
                  <c:v>6.8250000000000002</c:v>
                </c:pt>
                <c:pt idx="14421">
                  <c:v>6.8343800000000003</c:v>
                </c:pt>
                <c:pt idx="14422">
                  <c:v>6.8359399999999999</c:v>
                </c:pt>
                <c:pt idx="14423">
                  <c:v>6.8359399999999999</c:v>
                </c:pt>
                <c:pt idx="14424">
                  <c:v>6.8281200000000002</c:v>
                </c:pt>
                <c:pt idx="14425">
                  <c:v>6.8234399999999997</c:v>
                </c:pt>
                <c:pt idx="14426">
                  <c:v>6.8375000000000004</c:v>
                </c:pt>
                <c:pt idx="14427">
                  <c:v>6.8328100000000003</c:v>
                </c:pt>
                <c:pt idx="14428">
                  <c:v>6.8390599999999999</c:v>
                </c:pt>
                <c:pt idx="14429">
                  <c:v>6.8312499999999998</c:v>
                </c:pt>
                <c:pt idx="14430">
                  <c:v>6.8171900000000001</c:v>
                </c:pt>
                <c:pt idx="14431">
                  <c:v>6.8234399999999997</c:v>
                </c:pt>
                <c:pt idx="14432">
                  <c:v>6.8250000000000002</c:v>
                </c:pt>
                <c:pt idx="14433">
                  <c:v>6.8171900000000001</c:v>
                </c:pt>
                <c:pt idx="14434">
                  <c:v>6.8203100000000001</c:v>
                </c:pt>
                <c:pt idx="14435">
                  <c:v>6.8234399999999997</c:v>
                </c:pt>
                <c:pt idx="14436">
                  <c:v>6.8265599999999997</c:v>
                </c:pt>
                <c:pt idx="14437">
                  <c:v>6.8312499999999998</c:v>
                </c:pt>
                <c:pt idx="14438">
                  <c:v>6.8265599999999997</c:v>
                </c:pt>
                <c:pt idx="14439">
                  <c:v>6.8296900000000003</c:v>
                </c:pt>
                <c:pt idx="14440">
                  <c:v>6.8203100000000001</c:v>
                </c:pt>
                <c:pt idx="14441">
                  <c:v>6.8250000000000002</c:v>
                </c:pt>
                <c:pt idx="14442">
                  <c:v>6.8328100000000003</c:v>
                </c:pt>
                <c:pt idx="14443">
                  <c:v>6.84063</c:v>
                </c:pt>
                <c:pt idx="14444">
                  <c:v>6.8234399999999997</c:v>
                </c:pt>
                <c:pt idx="14445">
                  <c:v>6.8265599999999997</c:v>
                </c:pt>
                <c:pt idx="14446">
                  <c:v>6.8187499999999996</c:v>
                </c:pt>
                <c:pt idx="14447">
                  <c:v>6.8140599999999996</c:v>
                </c:pt>
                <c:pt idx="14448">
                  <c:v>6.8140599999999996</c:v>
                </c:pt>
                <c:pt idx="14449">
                  <c:v>6.8203100000000001</c:v>
                </c:pt>
                <c:pt idx="14450">
                  <c:v>6.8218800000000002</c:v>
                </c:pt>
                <c:pt idx="14451">
                  <c:v>6.8265599999999997</c:v>
                </c:pt>
                <c:pt idx="14452">
                  <c:v>6.8250000000000002</c:v>
                </c:pt>
                <c:pt idx="14453">
                  <c:v>6.8281200000000002</c:v>
                </c:pt>
                <c:pt idx="14454">
                  <c:v>6.8265599999999997</c:v>
                </c:pt>
                <c:pt idx="14455">
                  <c:v>6.8156299999999996</c:v>
                </c:pt>
                <c:pt idx="14456">
                  <c:v>6.8375000000000004</c:v>
                </c:pt>
                <c:pt idx="14457">
                  <c:v>6.8281200000000002</c:v>
                </c:pt>
                <c:pt idx="14458">
                  <c:v>6.8281200000000002</c:v>
                </c:pt>
                <c:pt idx="14459">
                  <c:v>6.8203100000000001</c:v>
                </c:pt>
                <c:pt idx="14460">
                  <c:v>6.8171900000000001</c:v>
                </c:pt>
                <c:pt idx="14461">
                  <c:v>6.8234399999999997</c:v>
                </c:pt>
                <c:pt idx="14462">
                  <c:v>6.8250000000000002</c:v>
                </c:pt>
                <c:pt idx="14463">
                  <c:v>6.8187499999999996</c:v>
                </c:pt>
                <c:pt idx="14464">
                  <c:v>6.8218800000000002</c:v>
                </c:pt>
                <c:pt idx="14465">
                  <c:v>6.8156299999999996</c:v>
                </c:pt>
                <c:pt idx="14466">
                  <c:v>6.8078099999999999</c:v>
                </c:pt>
                <c:pt idx="14467">
                  <c:v>6.8156299999999996</c:v>
                </c:pt>
                <c:pt idx="14468">
                  <c:v>6.8187499999999996</c:v>
                </c:pt>
                <c:pt idx="14469">
                  <c:v>6.8062500000000004</c:v>
                </c:pt>
                <c:pt idx="14470">
                  <c:v>6.8125</c:v>
                </c:pt>
                <c:pt idx="14471">
                  <c:v>6.8187499999999996</c:v>
                </c:pt>
                <c:pt idx="14472">
                  <c:v>6.8218800000000002</c:v>
                </c:pt>
                <c:pt idx="14473">
                  <c:v>6.8203100000000001</c:v>
                </c:pt>
                <c:pt idx="14474">
                  <c:v>6.8187499999999996</c:v>
                </c:pt>
                <c:pt idx="14475">
                  <c:v>6.8031300000000003</c:v>
                </c:pt>
                <c:pt idx="14476">
                  <c:v>6.8234399999999997</c:v>
                </c:pt>
                <c:pt idx="14477">
                  <c:v>6.8171900000000001</c:v>
                </c:pt>
                <c:pt idx="14478">
                  <c:v>6.8187499999999996</c:v>
                </c:pt>
                <c:pt idx="14479">
                  <c:v>6.8031300000000003</c:v>
                </c:pt>
                <c:pt idx="14480">
                  <c:v>6.8156299999999996</c:v>
                </c:pt>
                <c:pt idx="14481">
                  <c:v>6.8218800000000002</c:v>
                </c:pt>
                <c:pt idx="14482">
                  <c:v>6.8234399999999997</c:v>
                </c:pt>
                <c:pt idx="14483">
                  <c:v>6.8250000000000002</c:v>
                </c:pt>
                <c:pt idx="14484">
                  <c:v>6.8343800000000003</c:v>
                </c:pt>
                <c:pt idx="14485">
                  <c:v>6.8328100000000003</c:v>
                </c:pt>
                <c:pt idx="14486">
                  <c:v>6.8296900000000003</c:v>
                </c:pt>
                <c:pt idx="14487">
                  <c:v>6.8203100000000001</c:v>
                </c:pt>
                <c:pt idx="14488">
                  <c:v>6.8187499999999996</c:v>
                </c:pt>
                <c:pt idx="14489">
                  <c:v>6.8218800000000002</c:v>
                </c:pt>
                <c:pt idx="14490">
                  <c:v>6.8375000000000004</c:v>
                </c:pt>
                <c:pt idx="14491">
                  <c:v>6.8265599999999997</c:v>
                </c:pt>
                <c:pt idx="14492">
                  <c:v>6.8078099999999999</c:v>
                </c:pt>
                <c:pt idx="14493">
                  <c:v>6.8234399999999997</c:v>
                </c:pt>
                <c:pt idx="14494">
                  <c:v>6.8265599999999997</c:v>
                </c:pt>
                <c:pt idx="14495">
                  <c:v>6.8218800000000002</c:v>
                </c:pt>
                <c:pt idx="14496">
                  <c:v>6.8171900000000001</c:v>
                </c:pt>
                <c:pt idx="14497">
                  <c:v>6.8218800000000002</c:v>
                </c:pt>
                <c:pt idx="14498">
                  <c:v>6.8203100000000001</c:v>
                </c:pt>
                <c:pt idx="14499">
                  <c:v>6.8140599999999996</c:v>
                </c:pt>
                <c:pt idx="14500">
                  <c:v>6.8171900000000001</c:v>
                </c:pt>
                <c:pt idx="14501">
                  <c:v>6.80938</c:v>
                </c:pt>
                <c:pt idx="14502">
                  <c:v>6.8078099999999999</c:v>
                </c:pt>
                <c:pt idx="14503">
                  <c:v>6.8234399999999997</c:v>
                </c:pt>
                <c:pt idx="14504">
                  <c:v>6.8203100000000001</c:v>
                </c:pt>
                <c:pt idx="14505">
                  <c:v>6.8125</c:v>
                </c:pt>
                <c:pt idx="14506">
                  <c:v>6.8140599999999996</c:v>
                </c:pt>
                <c:pt idx="14507">
                  <c:v>6.8250000000000002</c:v>
                </c:pt>
                <c:pt idx="14508">
                  <c:v>6.8203100000000001</c:v>
                </c:pt>
                <c:pt idx="14509">
                  <c:v>6.8187499999999996</c:v>
                </c:pt>
                <c:pt idx="14510">
                  <c:v>6.8140599999999996</c:v>
                </c:pt>
                <c:pt idx="14511">
                  <c:v>6.8218800000000002</c:v>
                </c:pt>
                <c:pt idx="14512">
                  <c:v>6.8140599999999996</c:v>
                </c:pt>
                <c:pt idx="14513">
                  <c:v>6.8156299999999996</c:v>
                </c:pt>
                <c:pt idx="14514">
                  <c:v>6.8218800000000002</c:v>
                </c:pt>
                <c:pt idx="14515">
                  <c:v>6.8140599999999996</c:v>
                </c:pt>
                <c:pt idx="14516">
                  <c:v>6.8171900000000001</c:v>
                </c:pt>
                <c:pt idx="14517">
                  <c:v>6.8187499999999996</c:v>
                </c:pt>
                <c:pt idx="14518">
                  <c:v>6.8031300000000003</c:v>
                </c:pt>
                <c:pt idx="14519">
                  <c:v>6.8078099999999999</c:v>
                </c:pt>
                <c:pt idx="14520">
                  <c:v>6.8062500000000004</c:v>
                </c:pt>
                <c:pt idx="14521">
                  <c:v>6.8125</c:v>
                </c:pt>
                <c:pt idx="14522">
                  <c:v>6.8187499999999996</c:v>
                </c:pt>
                <c:pt idx="14523">
                  <c:v>6.80938</c:v>
                </c:pt>
                <c:pt idx="14524">
                  <c:v>6.8218800000000002</c:v>
                </c:pt>
                <c:pt idx="14525">
                  <c:v>6.8187499999999996</c:v>
                </c:pt>
                <c:pt idx="14526">
                  <c:v>6.8</c:v>
                </c:pt>
                <c:pt idx="14527">
                  <c:v>6.80938</c:v>
                </c:pt>
                <c:pt idx="14528">
                  <c:v>6.8046899999999999</c:v>
                </c:pt>
                <c:pt idx="14529">
                  <c:v>6.8031300000000003</c:v>
                </c:pt>
                <c:pt idx="14530">
                  <c:v>6.8140599999999996</c:v>
                </c:pt>
                <c:pt idx="14531">
                  <c:v>6.8</c:v>
                </c:pt>
                <c:pt idx="14532">
                  <c:v>6.8031300000000003</c:v>
                </c:pt>
                <c:pt idx="14533">
                  <c:v>6.7984400000000003</c:v>
                </c:pt>
                <c:pt idx="14534">
                  <c:v>6.8</c:v>
                </c:pt>
                <c:pt idx="14535">
                  <c:v>6.8015600000000003</c:v>
                </c:pt>
                <c:pt idx="14536">
                  <c:v>6.7874999999999996</c:v>
                </c:pt>
                <c:pt idx="14537">
                  <c:v>6.7921899999999997</c:v>
                </c:pt>
                <c:pt idx="14538">
                  <c:v>6.7968799999999998</c:v>
                </c:pt>
                <c:pt idx="14539">
                  <c:v>6.8</c:v>
                </c:pt>
                <c:pt idx="14540">
                  <c:v>6.7968799999999998</c:v>
                </c:pt>
                <c:pt idx="14541">
                  <c:v>6.80938</c:v>
                </c:pt>
                <c:pt idx="14542">
                  <c:v>6.8015600000000003</c:v>
                </c:pt>
                <c:pt idx="14543">
                  <c:v>6.8125</c:v>
                </c:pt>
                <c:pt idx="14544">
                  <c:v>6.8031300000000003</c:v>
                </c:pt>
                <c:pt idx="14545">
                  <c:v>6.7953099999999997</c:v>
                </c:pt>
                <c:pt idx="14546">
                  <c:v>6.8015600000000003</c:v>
                </c:pt>
                <c:pt idx="14547">
                  <c:v>6.7906300000000002</c:v>
                </c:pt>
                <c:pt idx="14548">
                  <c:v>6.7874999999999996</c:v>
                </c:pt>
                <c:pt idx="14549">
                  <c:v>6.7906300000000002</c:v>
                </c:pt>
                <c:pt idx="14550">
                  <c:v>6.8</c:v>
                </c:pt>
                <c:pt idx="14551">
                  <c:v>6.7906300000000002</c:v>
                </c:pt>
                <c:pt idx="14552">
                  <c:v>6.8</c:v>
                </c:pt>
                <c:pt idx="14553">
                  <c:v>6.7828099999999996</c:v>
                </c:pt>
                <c:pt idx="14554">
                  <c:v>6.7937500000000002</c:v>
                </c:pt>
                <c:pt idx="14555">
                  <c:v>6.7890600000000001</c:v>
                </c:pt>
                <c:pt idx="14556">
                  <c:v>6.7906300000000002</c:v>
                </c:pt>
                <c:pt idx="14557">
                  <c:v>6.7874999999999996</c:v>
                </c:pt>
                <c:pt idx="14558">
                  <c:v>6.7890600000000001</c:v>
                </c:pt>
                <c:pt idx="14559">
                  <c:v>6.78125</c:v>
                </c:pt>
                <c:pt idx="14560">
                  <c:v>6.7874999999999996</c:v>
                </c:pt>
                <c:pt idx="14561">
                  <c:v>6.7890600000000001</c:v>
                </c:pt>
                <c:pt idx="14562">
                  <c:v>6.7921899999999997</c:v>
                </c:pt>
                <c:pt idx="14563">
                  <c:v>6.78125</c:v>
                </c:pt>
                <c:pt idx="14564">
                  <c:v>6.7859400000000001</c:v>
                </c:pt>
                <c:pt idx="14565">
                  <c:v>6.7843799999999996</c:v>
                </c:pt>
                <c:pt idx="14566">
                  <c:v>6.7921899999999997</c:v>
                </c:pt>
                <c:pt idx="14567">
                  <c:v>6.7687499999999998</c:v>
                </c:pt>
                <c:pt idx="14568">
                  <c:v>6.78125</c:v>
                </c:pt>
                <c:pt idx="14569">
                  <c:v>6.7890600000000001</c:v>
                </c:pt>
                <c:pt idx="14570">
                  <c:v>6.7843799999999996</c:v>
                </c:pt>
                <c:pt idx="14571">
                  <c:v>6.7750000000000004</c:v>
                </c:pt>
                <c:pt idx="14572">
                  <c:v>6.7796900000000004</c:v>
                </c:pt>
                <c:pt idx="14573">
                  <c:v>6.7874999999999996</c:v>
                </c:pt>
                <c:pt idx="14574">
                  <c:v>6.7734399999999999</c:v>
                </c:pt>
                <c:pt idx="14575">
                  <c:v>6.78125</c:v>
                </c:pt>
                <c:pt idx="14576">
                  <c:v>6.7718800000000003</c:v>
                </c:pt>
                <c:pt idx="14577">
                  <c:v>6.7609399999999997</c:v>
                </c:pt>
                <c:pt idx="14578">
                  <c:v>6.7843799999999996</c:v>
                </c:pt>
                <c:pt idx="14579">
                  <c:v>6.7734399999999999</c:v>
                </c:pt>
                <c:pt idx="14580">
                  <c:v>6.7859400000000001</c:v>
                </c:pt>
                <c:pt idx="14581">
                  <c:v>6.7718800000000003</c:v>
                </c:pt>
                <c:pt idx="14582">
                  <c:v>6.7671900000000003</c:v>
                </c:pt>
                <c:pt idx="14583">
                  <c:v>6.7750000000000004</c:v>
                </c:pt>
                <c:pt idx="14584">
                  <c:v>6.7656200000000002</c:v>
                </c:pt>
                <c:pt idx="14585">
                  <c:v>6.7718800000000003</c:v>
                </c:pt>
                <c:pt idx="14586">
                  <c:v>6.77813</c:v>
                </c:pt>
                <c:pt idx="14587">
                  <c:v>6.7671900000000003</c:v>
                </c:pt>
                <c:pt idx="14588">
                  <c:v>6.7734399999999999</c:v>
                </c:pt>
                <c:pt idx="14589">
                  <c:v>6.77813</c:v>
                </c:pt>
                <c:pt idx="14590">
                  <c:v>6.78125</c:v>
                </c:pt>
                <c:pt idx="14591">
                  <c:v>6.7718800000000003</c:v>
                </c:pt>
                <c:pt idx="14592">
                  <c:v>6.7703100000000003</c:v>
                </c:pt>
                <c:pt idx="14593">
                  <c:v>6.7640599999999997</c:v>
                </c:pt>
                <c:pt idx="14594">
                  <c:v>6.7671900000000003</c:v>
                </c:pt>
                <c:pt idx="14595">
                  <c:v>6.7703100000000003</c:v>
                </c:pt>
                <c:pt idx="14596">
                  <c:v>6.7687499999999998</c:v>
                </c:pt>
                <c:pt idx="14597">
                  <c:v>6.7578100000000001</c:v>
                </c:pt>
                <c:pt idx="14598">
                  <c:v>6.7515599999999996</c:v>
                </c:pt>
                <c:pt idx="14599">
                  <c:v>6.7609399999999997</c:v>
                </c:pt>
                <c:pt idx="14600">
                  <c:v>6.7687499999999998</c:v>
                </c:pt>
                <c:pt idx="14601">
                  <c:v>6.7640599999999997</c:v>
                </c:pt>
                <c:pt idx="14602">
                  <c:v>6.7671900000000003</c:v>
                </c:pt>
                <c:pt idx="14603">
                  <c:v>6.7515599999999996</c:v>
                </c:pt>
                <c:pt idx="14604">
                  <c:v>6.7531299999999996</c:v>
                </c:pt>
                <c:pt idx="14605">
                  <c:v>6.7562499999999996</c:v>
                </c:pt>
                <c:pt idx="14606">
                  <c:v>6.7578100000000001</c:v>
                </c:pt>
                <c:pt idx="14607">
                  <c:v>6.7593800000000002</c:v>
                </c:pt>
                <c:pt idx="14608">
                  <c:v>6.7546900000000001</c:v>
                </c:pt>
                <c:pt idx="14609">
                  <c:v>6.7484400000000004</c:v>
                </c:pt>
                <c:pt idx="14610">
                  <c:v>6.7515599999999996</c:v>
                </c:pt>
                <c:pt idx="14611">
                  <c:v>6.7562499999999996</c:v>
                </c:pt>
                <c:pt idx="14612">
                  <c:v>6.7546900000000001</c:v>
                </c:pt>
                <c:pt idx="14613">
                  <c:v>6.7546900000000001</c:v>
                </c:pt>
                <c:pt idx="14614">
                  <c:v>6.7609399999999997</c:v>
                </c:pt>
                <c:pt idx="14615">
                  <c:v>6.7531299999999996</c:v>
                </c:pt>
                <c:pt idx="14616">
                  <c:v>6.7656200000000002</c:v>
                </c:pt>
                <c:pt idx="14617">
                  <c:v>6.7562499999999996</c:v>
                </c:pt>
                <c:pt idx="14618">
                  <c:v>6.75</c:v>
                </c:pt>
                <c:pt idx="14619">
                  <c:v>6.7562499999999996</c:v>
                </c:pt>
                <c:pt idx="14620">
                  <c:v>6.7484400000000004</c:v>
                </c:pt>
                <c:pt idx="14621">
                  <c:v>6.7687499999999998</c:v>
                </c:pt>
                <c:pt idx="14622">
                  <c:v>6.7734399999999999</c:v>
                </c:pt>
                <c:pt idx="14623">
                  <c:v>6.7562499999999996</c:v>
                </c:pt>
                <c:pt idx="14624">
                  <c:v>6.7546900000000001</c:v>
                </c:pt>
                <c:pt idx="14625">
                  <c:v>6.7515599999999996</c:v>
                </c:pt>
                <c:pt idx="14626">
                  <c:v>6.75</c:v>
                </c:pt>
                <c:pt idx="14627">
                  <c:v>6.7578100000000001</c:v>
                </c:pt>
                <c:pt idx="14628">
                  <c:v>6.7578100000000001</c:v>
                </c:pt>
                <c:pt idx="14629">
                  <c:v>6.7546900000000001</c:v>
                </c:pt>
                <c:pt idx="14630">
                  <c:v>6.7531299999999996</c:v>
                </c:pt>
                <c:pt idx="14631">
                  <c:v>6.7562499999999996</c:v>
                </c:pt>
                <c:pt idx="14632">
                  <c:v>6.7484400000000004</c:v>
                </c:pt>
                <c:pt idx="14633">
                  <c:v>6.7515599999999996</c:v>
                </c:pt>
                <c:pt idx="14634">
                  <c:v>6.7578100000000001</c:v>
                </c:pt>
                <c:pt idx="14635">
                  <c:v>6.7515599999999996</c:v>
                </c:pt>
                <c:pt idx="14636">
                  <c:v>6.7531299999999996</c:v>
                </c:pt>
                <c:pt idx="14637">
                  <c:v>6.7484400000000004</c:v>
                </c:pt>
                <c:pt idx="14638">
                  <c:v>6.7609399999999997</c:v>
                </c:pt>
                <c:pt idx="14639">
                  <c:v>6.74688</c:v>
                </c:pt>
                <c:pt idx="14640">
                  <c:v>6.75</c:v>
                </c:pt>
                <c:pt idx="14641">
                  <c:v>6.74688</c:v>
                </c:pt>
                <c:pt idx="14642">
                  <c:v>6.7515599999999996</c:v>
                </c:pt>
                <c:pt idx="14643">
                  <c:v>6.7562499999999996</c:v>
                </c:pt>
                <c:pt idx="14644">
                  <c:v>6.7437500000000004</c:v>
                </c:pt>
                <c:pt idx="14645">
                  <c:v>6.7546900000000001</c:v>
                </c:pt>
                <c:pt idx="14646">
                  <c:v>6.7593800000000002</c:v>
                </c:pt>
                <c:pt idx="14647">
                  <c:v>6.75</c:v>
                </c:pt>
                <c:pt idx="14648">
                  <c:v>6.74688</c:v>
                </c:pt>
                <c:pt idx="14649">
                  <c:v>6.7406300000000003</c:v>
                </c:pt>
                <c:pt idx="14650">
                  <c:v>6.7437500000000004</c:v>
                </c:pt>
                <c:pt idx="14651">
                  <c:v>6.7390600000000003</c:v>
                </c:pt>
                <c:pt idx="14652">
                  <c:v>6.7453099999999999</c:v>
                </c:pt>
                <c:pt idx="14653">
                  <c:v>6.7359400000000003</c:v>
                </c:pt>
                <c:pt idx="14654">
                  <c:v>6.7374999999999998</c:v>
                </c:pt>
                <c:pt idx="14655">
                  <c:v>6.7390600000000003</c:v>
                </c:pt>
                <c:pt idx="14656">
                  <c:v>6.7374999999999998</c:v>
                </c:pt>
                <c:pt idx="14657">
                  <c:v>6.7484400000000004</c:v>
                </c:pt>
                <c:pt idx="14658">
                  <c:v>6.7515599999999996</c:v>
                </c:pt>
                <c:pt idx="14659">
                  <c:v>6.75</c:v>
                </c:pt>
                <c:pt idx="14660">
                  <c:v>6.7546900000000001</c:v>
                </c:pt>
                <c:pt idx="14661">
                  <c:v>6.7531299999999996</c:v>
                </c:pt>
                <c:pt idx="14662">
                  <c:v>6.75</c:v>
                </c:pt>
                <c:pt idx="14663">
                  <c:v>6.7625000000000002</c:v>
                </c:pt>
                <c:pt idx="14664">
                  <c:v>6.7515599999999996</c:v>
                </c:pt>
                <c:pt idx="14665">
                  <c:v>6.75</c:v>
                </c:pt>
                <c:pt idx="14666">
                  <c:v>6.7484400000000004</c:v>
                </c:pt>
                <c:pt idx="14667">
                  <c:v>6.7531299999999996</c:v>
                </c:pt>
                <c:pt idx="14668">
                  <c:v>6.7546900000000001</c:v>
                </c:pt>
                <c:pt idx="14669">
                  <c:v>6.7562499999999996</c:v>
                </c:pt>
                <c:pt idx="14670">
                  <c:v>6.7656200000000002</c:v>
                </c:pt>
                <c:pt idx="14671">
                  <c:v>6.75</c:v>
                </c:pt>
                <c:pt idx="14672">
                  <c:v>6.7406300000000003</c:v>
                </c:pt>
                <c:pt idx="14673">
                  <c:v>6.7515599999999996</c:v>
                </c:pt>
                <c:pt idx="14674">
                  <c:v>6.7578100000000001</c:v>
                </c:pt>
                <c:pt idx="14675">
                  <c:v>6.7531299999999996</c:v>
                </c:pt>
                <c:pt idx="14676">
                  <c:v>6.75</c:v>
                </c:pt>
                <c:pt idx="14677">
                  <c:v>6.7453099999999999</c:v>
                </c:pt>
                <c:pt idx="14678">
                  <c:v>6.7562499999999996</c:v>
                </c:pt>
                <c:pt idx="14679">
                  <c:v>6.7546900000000001</c:v>
                </c:pt>
                <c:pt idx="14680">
                  <c:v>6.7609399999999997</c:v>
                </c:pt>
                <c:pt idx="14681">
                  <c:v>6.7531299999999996</c:v>
                </c:pt>
                <c:pt idx="14682">
                  <c:v>6.7593800000000002</c:v>
                </c:pt>
                <c:pt idx="14683">
                  <c:v>6.7562499999999996</c:v>
                </c:pt>
                <c:pt idx="14684">
                  <c:v>6.7546900000000001</c:v>
                </c:pt>
                <c:pt idx="14685">
                  <c:v>6.7531299999999996</c:v>
                </c:pt>
                <c:pt idx="14686">
                  <c:v>6.7453099999999999</c:v>
                </c:pt>
                <c:pt idx="14687">
                  <c:v>6.7625000000000002</c:v>
                </c:pt>
                <c:pt idx="14688">
                  <c:v>6.7453099999999999</c:v>
                </c:pt>
                <c:pt idx="14689">
                  <c:v>6.7562499999999996</c:v>
                </c:pt>
                <c:pt idx="14690">
                  <c:v>6.7453099999999999</c:v>
                </c:pt>
                <c:pt idx="14691">
                  <c:v>6.7312500000000002</c:v>
                </c:pt>
                <c:pt idx="14692">
                  <c:v>6.7453099999999999</c:v>
                </c:pt>
                <c:pt idx="14693">
                  <c:v>6.7453099999999999</c:v>
                </c:pt>
                <c:pt idx="14694">
                  <c:v>6.74688</c:v>
                </c:pt>
                <c:pt idx="14695">
                  <c:v>6.74688</c:v>
                </c:pt>
                <c:pt idx="14696">
                  <c:v>6.7359400000000003</c:v>
                </c:pt>
                <c:pt idx="14697">
                  <c:v>6.7531299999999996</c:v>
                </c:pt>
                <c:pt idx="14698">
                  <c:v>6.7453099999999999</c:v>
                </c:pt>
                <c:pt idx="14699">
                  <c:v>6.7296899999999997</c:v>
                </c:pt>
                <c:pt idx="14700">
                  <c:v>6.7281300000000002</c:v>
                </c:pt>
                <c:pt idx="14701">
                  <c:v>6.7281300000000002</c:v>
                </c:pt>
                <c:pt idx="14702">
                  <c:v>6.7312500000000002</c:v>
                </c:pt>
                <c:pt idx="14703">
                  <c:v>6.7296899999999997</c:v>
                </c:pt>
                <c:pt idx="14704">
                  <c:v>6.7296899999999997</c:v>
                </c:pt>
                <c:pt idx="14705">
                  <c:v>6.7374999999999998</c:v>
                </c:pt>
                <c:pt idx="14706">
                  <c:v>6.7343799999999998</c:v>
                </c:pt>
                <c:pt idx="14707">
                  <c:v>6.7374999999999998</c:v>
                </c:pt>
                <c:pt idx="14708">
                  <c:v>6.7234400000000001</c:v>
                </c:pt>
                <c:pt idx="14709">
                  <c:v>6.7406300000000003</c:v>
                </c:pt>
                <c:pt idx="14710">
                  <c:v>6.7234400000000001</c:v>
                </c:pt>
                <c:pt idx="14711">
                  <c:v>6.7312500000000002</c:v>
                </c:pt>
                <c:pt idx="14712">
                  <c:v>6.7265600000000001</c:v>
                </c:pt>
                <c:pt idx="14713">
                  <c:v>6.7218799999999996</c:v>
                </c:pt>
                <c:pt idx="14714">
                  <c:v>6.7312500000000002</c:v>
                </c:pt>
                <c:pt idx="14715">
                  <c:v>6.7312500000000002</c:v>
                </c:pt>
                <c:pt idx="14716">
                  <c:v>6.7390600000000003</c:v>
                </c:pt>
                <c:pt idx="14717">
                  <c:v>6.7296899999999997</c:v>
                </c:pt>
                <c:pt idx="14718">
                  <c:v>6.71875</c:v>
                </c:pt>
                <c:pt idx="14719">
                  <c:v>6.71563</c:v>
                </c:pt>
                <c:pt idx="14720">
                  <c:v>6.7390600000000003</c:v>
                </c:pt>
                <c:pt idx="14721">
                  <c:v>6.7218799999999996</c:v>
                </c:pt>
                <c:pt idx="14722">
                  <c:v>6.7234400000000001</c:v>
                </c:pt>
                <c:pt idx="14723">
                  <c:v>6.7515599999999996</c:v>
                </c:pt>
                <c:pt idx="14724">
                  <c:v>6.7374999999999998</c:v>
                </c:pt>
                <c:pt idx="14725">
                  <c:v>6.7281300000000002</c:v>
                </c:pt>
                <c:pt idx="14726">
                  <c:v>6.7218799999999996</c:v>
                </c:pt>
                <c:pt idx="14727">
                  <c:v>6.7312500000000002</c:v>
                </c:pt>
                <c:pt idx="14728">
                  <c:v>6.7453099999999999</c:v>
                </c:pt>
                <c:pt idx="14729">
                  <c:v>6.7171900000000004</c:v>
                </c:pt>
                <c:pt idx="14730">
                  <c:v>6.7140599999999999</c:v>
                </c:pt>
                <c:pt idx="14731">
                  <c:v>6.7078100000000003</c:v>
                </c:pt>
                <c:pt idx="14732">
                  <c:v>6.7031200000000002</c:v>
                </c:pt>
                <c:pt idx="14733">
                  <c:v>6.7015599999999997</c:v>
                </c:pt>
                <c:pt idx="14734">
                  <c:v>6.71563</c:v>
                </c:pt>
                <c:pt idx="14735">
                  <c:v>6.7093800000000003</c:v>
                </c:pt>
                <c:pt idx="14736">
                  <c:v>6.7125000000000004</c:v>
                </c:pt>
                <c:pt idx="14737">
                  <c:v>6.6984399999999997</c:v>
                </c:pt>
                <c:pt idx="14738">
                  <c:v>6.7078100000000003</c:v>
                </c:pt>
                <c:pt idx="14739">
                  <c:v>6.71563</c:v>
                </c:pt>
                <c:pt idx="14740">
                  <c:v>6.7093800000000003</c:v>
                </c:pt>
                <c:pt idx="14741">
                  <c:v>6.7078100000000003</c:v>
                </c:pt>
                <c:pt idx="14742">
                  <c:v>6.7046900000000003</c:v>
                </c:pt>
                <c:pt idx="14743">
                  <c:v>6.7046900000000003</c:v>
                </c:pt>
                <c:pt idx="14744">
                  <c:v>6.7140599999999999</c:v>
                </c:pt>
                <c:pt idx="14745">
                  <c:v>6.71563</c:v>
                </c:pt>
                <c:pt idx="14746">
                  <c:v>6.7109399999999999</c:v>
                </c:pt>
                <c:pt idx="14747">
                  <c:v>6.7046900000000003</c:v>
                </c:pt>
                <c:pt idx="14748">
                  <c:v>6.6984399999999997</c:v>
                </c:pt>
                <c:pt idx="14749">
                  <c:v>6.7046900000000003</c:v>
                </c:pt>
                <c:pt idx="14750">
                  <c:v>6.6875</c:v>
                </c:pt>
                <c:pt idx="14751">
                  <c:v>6.6890599999999996</c:v>
                </c:pt>
                <c:pt idx="14752">
                  <c:v>6.7</c:v>
                </c:pt>
                <c:pt idx="14753">
                  <c:v>6.6984399999999997</c:v>
                </c:pt>
                <c:pt idx="14754">
                  <c:v>6.6921900000000001</c:v>
                </c:pt>
                <c:pt idx="14755">
                  <c:v>6.6968800000000002</c:v>
                </c:pt>
                <c:pt idx="14756">
                  <c:v>6.6968800000000002</c:v>
                </c:pt>
                <c:pt idx="14757">
                  <c:v>6.7031200000000002</c:v>
                </c:pt>
                <c:pt idx="14758">
                  <c:v>6.6984399999999997</c:v>
                </c:pt>
                <c:pt idx="14759">
                  <c:v>6.6953100000000001</c:v>
                </c:pt>
                <c:pt idx="14760">
                  <c:v>6.6937499999999996</c:v>
                </c:pt>
                <c:pt idx="14761">
                  <c:v>6.6968800000000002</c:v>
                </c:pt>
                <c:pt idx="14762">
                  <c:v>6.6968800000000002</c:v>
                </c:pt>
                <c:pt idx="14763">
                  <c:v>6.7109399999999999</c:v>
                </c:pt>
                <c:pt idx="14764">
                  <c:v>6.7078100000000003</c:v>
                </c:pt>
                <c:pt idx="14765">
                  <c:v>6.7078100000000003</c:v>
                </c:pt>
                <c:pt idx="14766">
                  <c:v>6.6984399999999997</c:v>
                </c:pt>
                <c:pt idx="14767">
                  <c:v>6.6953100000000001</c:v>
                </c:pt>
                <c:pt idx="14768">
                  <c:v>6.6953100000000001</c:v>
                </c:pt>
                <c:pt idx="14769">
                  <c:v>6.6875</c:v>
                </c:pt>
                <c:pt idx="14770">
                  <c:v>6.6921900000000001</c:v>
                </c:pt>
                <c:pt idx="14771">
                  <c:v>6.6906299999999996</c:v>
                </c:pt>
                <c:pt idx="14772">
                  <c:v>6.6906299999999996</c:v>
                </c:pt>
                <c:pt idx="14773">
                  <c:v>6.6984399999999997</c:v>
                </c:pt>
                <c:pt idx="14774">
                  <c:v>6.6859400000000004</c:v>
                </c:pt>
                <c:pt idx="14775">
                  <c:v>6.7</c:v>
                </c:pt>
                <c:pt idx="14776">
                  <c:v>6.6890599999999996</c:v>
                </c:pt>
                <c:pt idx="14777">
                  <c:v>6.6890599999999996</c:v>
                </c:pt>
                <c:pt idx="14778">
                  <c:v>6.6765600000000003</c:v>
                </c:pt>
                <c:pt idx="14779">
                  <c:v>6.6890599999999996</c:v>
                </c:pt>
                <c:pt idx="14780">
                  <c:v>6.6859400000000004</c:v>
                </c:pt>
                <c:pt idx="14781">
                  <c:v>6.6828099999999999</c:v>
                </c:pt>
                <c:pt idx="14782">
                  <c:v>6.6812500000000004</c:v>
                </c:pt>
                <c:pt idx="14783">
                  <c:v>6.6953100000000001</c:v>
                </c:pt>
                <c:pt idx="14784">
                  <c:v>6.6703099999999997</c:v>
                </c:pt>
                <c:pt idx="14785">
                  <c:v>6.6812500000000004</c:v>
                </c:pt>
                <c:pt idx="14786">
                  <c:v>6.6859400000000004</c:v>
                </c:pt>
                <c:pt idx="14787">
                  <c:v>6.6781300000000003</c:v>
                </c:pt>
                <c:pt idx="14788">
                  <c:v>6.6812500000000004</c:v>
                </c:pt>
                <c:pt idx="14789">
                  <c:v>6.6781300000000003</c:v>
                </c:pt>
                <c:pt idx="14790">
                  <c:v>6.6828099999999999</c:v>
                </c:pt>
                <c:pt idx="14791">
                  <c:v>6.6703099999999997</c:v>
                </c:pt>
                <c:pt idx="14792">
                  <c:v>6.6749999999999998</c:v>
                </c:pt>
                <c:pt idx="14793">
                  <c:v>6.6703099999999997</c:v>
                </c:pt>
                <c:pt idx="14794">
                  <c:v>6.6703099999999997</c:v>
                </c:pt>
                <c:pt idx="14795">
                  <c:v>6.6765600000000003</c:v>
                </c:pt>
                <c:pt idx="14796">
                  <c:v>6.6687500000000002</c:v>
                </c:pt>
                <c:pt idx="14797">
                  <c:v>6.6734400000000003</c:v>
                </c:pt>
                <c:pt idx="14798">
                  <c:v>6.6687500000000002</c:v>
                </c:pt>
                <c:pt idx="14799">
                  <c:v>6.6546900000000004</c:v>
                </c:pt>
                <c:pt idx="14800">
                  <c:v>6.6703099999999997</c:v>
                </c:pt>
                <c:pt idx="14801">
                  <c:v>6.6687500000000002</c:v>
                </c:pt>
                <c:pt idx="14802">
                  <c:v>6.6749999999999998</c:v>
                </c:pt>
                <c:pt idx="14803">
                  <c:v>6.6687500000000002</c:v>
                </c:pt>
                <c:pt idx="14804">
                  <c:v>6.6749999999999998</c:v>
                </c:pt>
                <c:pt idx="14805">
                  <c:v>6.6781300000000003</c:v>
                </c:pt>
                <c:pt idx="14806">
                  <c:v>6.6593799999999996</c:v>
                </c:pt>
                <c:pt idx="14807">
                  <c:v>6.6734400000000003</c:v>
                </c:pt>
                <c:pt idx="14808">
                  <c:v>6.68438</c:v>
                </c:pt>
                <c:pt idx="14809">
                  <c:v>6.6812500000000004</c:v>
                </c:pt>
                <c:pt idx="14810">
                  <c:v>6.6624999999999996</c:v>
                </c:pt>
                <c:pt idx="14811">
                  <c:v>6.6687500000000002</c:v>
                </c:pt>
                <c:pt idx="14812">
                  <c:v>6.6624999999999996</c:v>
                </c:pt>
                <c:pt idx="14813">
                  <c:v>6.6593799999999996</c:v>
                </c:pt>
                <c:pt idx="14814">
                  <c:v>6.6578099999999996</c:v>
                </c:pt>
                <c:pt idx="14815">
                  <c:v>6.6609400000000001</c:v>
                </c:pt>
                <c:pt idx="14816">
                  <c:v>6.6734400000000003</c:v>
                </c:pt>
                <c:pt idx="14817">
                  <c:v>6.6703099999999997</c:v>
                </c:pt>
                <c:pt idx="14818">
                  <c:v>6.6812500000000004</c:v>
                </c:pt>
                <c:pt idx="14819">
                  <c:v>6.6812500000000004</c:v>
                </c:pt>
                <c:pt idx="14820">
                  <c:v>6.6812500000000004</c:v>
                </c:pt>
                <c:pt idx="14821">
                  <c:v>6.6765600000000003</c:v>
                </c:pt>
                <c:pt idx="14822">
                  <c:v>6.6749999999999998</c:v>
                </c:pt>
                <c:pt idx="14823">
                  <c:v>6.6734400000000003</c:v>
                </c:pt>
                <c:pt idx="14824">
                  <c:v>6.6781300000000003</c:v>
                </c:pt>
                <c:pt idx="14825">
                  <c:v>6.6765600000000003</c:v>
                </c:pt>
                <c:pt idx="14826">
                  <c:v>6.6703099999999997</c:v>
                </c:pt>
                <c:pt idx="14827">
                  <c:v>6.6656300000000002</c:v>
                </c:pt>
                <c:pt idx="14828">
                  <c:v>6.6859400000000004</c:v>
                </c:pt>
                <c:pt idx="14829">
                  <c:v>6.6656300000000002</c:v>
                </c:pt>
                <c:pt idx="14830">
                  <c:v>6.6671899999999997</c:v>
                </c:pt>
                <c:pt idx="14831">
                  <c:v>6.6734400000000003</c:v>
                </c:pt>
                <c:pt idx="14832">
                  <c:v>6.6781300000000003</c:v>
                </c:pt>
                <c:pt idx="14833">
                  <c:v>6.6749999999999998</c:v>
                </c:pt>
                <c:pt idx="14834">
                  <c:v>6.6640600000000001</c:v>
                </c:pt>
                <c:pt idx="14835">
                  <c:v>6.6687500000000002</c:v>
                </c:pt>
                <c:pt idx="14836">
                  <c:v>6.6749999999999998</c:v>
                </c:pt>
                <c:pt idx="14837">
                  <c:v>6.6781300000000003</c:v>
                </c:pt>
                <c:pt idx="14838">
                  <c:v>6.6671899999999997</c:v>
                </c:pt>
                <c:pt idx="14839">
                  <c:v>6.6749999999999998</c:v>
                </c:pt>
                <c:pt idx="14840">
                  <c:v>6.6609400000000001</c:v>
                </c:pt>
                <c:pt idx="14841">
                  <c:v>6.6703099999999997</c:v>
                </c:pt>
                <c:pt idx="14842">
                  <c:v>6.6749999999999998</c:v>
                </c:pt>
                <c:pt idx="14843">
                  <c:v>6.6828099999999999</c:v>
                </c:pt>
                <c:pt idx="14844">
                  <c:v>6.6671899999999997</c:v>
                </c:pt>
                <c:pt idx="14845">
                  <c:v>6.6640600000000001</c:v>
                </c:pt>
                <c:pt idx="14846">
                  <c:v>6.6703099999999997</c:v>
                </c:pt>
                <c:pt idx="14847">
                  <c:v>6.6656300000000002</c:v>
                </c:pt>
                <c:pt idx="14848">
                  <c:v>6.6671899999999997</c:v>
                </c:pt>
                <c:pt idx="14849">
                  <c:v>6.6624999999999996</c:v>
                </c:pt>
                <c:pt idx="14850">
                  <c:v>6.6671899999999997</c:v>
                </c:pt>
                <c:pt idx="14851">
                  <c:v>6.6781300000000003</c:v>
                </c:pt>
                <c:pt idx="14852">
                  <c:v>6.6624999999999996</c:v>
                </c:pt>
                <c:pt idx="14853">
                  <c:v>6.6671899999999997</c:v>
                </c:pt>
                <c:pt idx="14854">
                  <c:v>6.6656300000000002</c:v>
                </c:pt>
                <c:pt idx="14855">
                  <c:v>6.6703099999999997</c:v>
                </c:pt>
                <c:pt idx="14856">
                  <c:v>6.6749999999999998</c:v>
                </c:pt>
                <c:pt idx="14857">
                  <c:v>6.6734400000000003</c:v>
                </c:pt>
                <c:pt idx="14858">
                  <c:v>6.6859400000000004</c:v>
                </c:pt>
                <c:pt idx="14859">
                  <c:v>6.6687500000000002</c:v>
                </c:pt>
                <c:pt idx="14860">
                  <c:v>6.6687500000000002</c:v>
                </c:pt>
                <c:pt idx="14861">
                  <c:v>6.6687500000000002</c:v>
                </c:pt>
                <c:pt idx="14862">
                  <c:v>6.6953100000000001</c:v>
                </c:pt>
                <c:pt idx="14863">
                  <c:v>6.6812500000000004</c:v>
                </c:pt>
                <c:pt idx="14864">
                  <c:v>6.6671899999999997</c:v>
                </c:pt>
                <c:pt idx="14865">
                  <c:v>6.6796899999999999</c:v>
                </c:pt>
                <c:pt idx="14866">
                  <c:v>6.6593799999999996</c:v>
                </c:pt>
                <c:pt idx="14867">
                  <c:v>6.6703099999999997</c:v>
                </c:pt>
                <c:pt idx="14868">
                  <c:v>6.6671899999999997</c:v>
                </c:pt>
                <c:pt idx="14869">
                  <c:v>6.65313</c:v>
                </c:pt>
                <c:pt idx="14870">
                  <c:v>6.6624999999999996</c:v>
                </c:pt>
                <c:pt idx="14871">
                  <c:v>6.6749999999999998</c:v>
                </c:pt>
                <c:pt idx="14872">
                  <c:v>6.6671899999999997</c:v>
                </c:pt>
                <c:pt idx="14873">
                  <c:v>6.6515599999999999</c:v>
                </c:pt>
                <c:pt idx="14874">
                  <c:v>6.6578099999999996</c:v>
                </c:pt>
                <c:pt idx="14875">
                  <c:v>6.65</c:v>
                </c:pt>
                <c:pt idx="14876">
                  <c:v>6.6703099999999997</c:v>
                </c:pt>
                <c:pt idx="14877">
                  <c:v>6.6515599999999999</c:v>
                </c:pt>
                <c:pt idx="14878">
                  <c:v>6.65313</c:v>
                </c:pt>
                <c:pt idx="14879">
                  <c:v>6.6609400000000001</c:v>
                </c:pt>
                <c:pt idx="14880">
                  <c:v>6.6515599999999999</c:v>
                </c:pt>
                <c:pt idx="14881">
                  <c:v>6.6437499999999998</c:v>
                </c:pt>
                <c:pt idx="14882">
                  <c:v>6.6453100000000003</c:v>
                </c:pt>
                <c:pt idx="14883">
                  <c:v>6.6484399999999999</c:v>
                </c:pt>
                <c:pt idx="14884">
                  <c:v>6.6437499999999998</c:v>
                </c:pt>
                <c:pt idx="14885">
                  <c:v>6.6421900000000003</c:v>
                </c:pt>
                <c:pt idx="14886">
                  <c:v>6.6515599999999999</c:v>
                </c:pt>
                <c:pt idx="14887">
                  <c:v>6.6546900000000004</c:v>
                </c:pt>
                <c:pt idx="14888">
                  <c:v>6.6328100000000001</c:v>
                </c:pt>
                <c:pt idx="14889">
                  <c:v>6.6453100000000003</c:v>
                </c:pt>
                <c:pt idx="14890">
                  <c:v>6.65</c:v>
                </c:pt>
                <c:pt idx="14891">
                  <c:v>6.6484399999999999</c:v>
                </c:pt>
                <c:pt idx="14892">
                  <c:v>6.6468800000000003</c:v>
                </c:pt>
                <c:pt idx="14893">
                  <c:v>6.65</c:v>
                </c:pt>
                <c:pt idx="14894">
                  <c:v>6.6468800000000003</c:v>
                </c:pt>
                <c:pt idx="14895">
                  <c:v>6.6468800000000003</c:v>
                </c:pt>
                <c:pt idx="14896">
                  <c:v>6.6390599999999997</c:v>
                </c:pt>
                <c:pt idx="14897">
                  <c:v>6.6359399999999997</c:v>
                </c:pt>
                <c:pt idx="14898">
                  <c:v>6.6406200000000002</c:v>
                </c:pt>
                <c:pt idx="14899">
                  <c:v>6.6453100000000003</c:v>
                </c:pt>
                <c:pt idx="14900">
                  <c:v>6.6453100000000003</c:v>
                </c:pt>
                <c:pt idx="14901">
                  <c:v>6.6203099999999999</c:v>
                </c:pt>
                <c:pt idx="14902">
                  <c:v>6.625</c:v>
                </c:pt>
                <c:pt idx="14903">
                  <c:v>6.6296900000000001</c:v>
                </c:pt>
                <c:pt idx="14904">
                  <c:v>6.6312499999999996</c:v>
                </c:pt>
                <c:pt idx="14905">
                  <c:v>6.6187500000000004</c:v>
                </c:pt>
                <c:pt idx="14906">
                  <c:v>6.6328100000000001</c:v>
                </c:pt>
                <c:pt idx="14907">
                  <c:v>6.6546900000000004</c:v>
                </c:pt>
                <c:pt idx="14908">
                  <c:v>6.625</c:v>
                </c:pt>
                <c:pt idx="14909">
                  <c:v>6.6343800000000002</c:v>
                </c:pt>
                <c:pt idx="14910">
                  <c:v>6.625</c:v>
                </c:pt>
                <c:pt idx="14911">
                  <c:v>6.6203099999999999</c:v>
                </c:pt>
                <c:pt idx="14912">
                  <c:v>6.6312499999999996</c:v>
                </c:pt>
                <c:pt idx="14913">
                  <c:v>6.6406200000000002</c:v>
                </c:pt>
                <c:pt idx="14914">
                  <c:v>6.6390599999999997</c:v>
                </c:pt>
                <c:pt idx="14915">
                  <c:v>6.6453100000000003</c:v>
                </c:pt>
                <c:pt idx="14916">
                  <c:v>6.6343800000000002</c:v>
                </c:pt>
                <c:pt idx="14917">
                  <c:v>6.6265599999999996</c:v>
                </c:pt>
                <c:pt idx="14918">
                  <c:v>6.6281299999999996</c:v>
                </c:pt>
                <c:pt idx="14919">
                  <c:v>6.6187500000000004</c:v>
                </c:pt>
                <c:pt idx="14920">
                  <c:v>6.625</c:v>
                </c:pt>
                <c:pt idx="14921">
                  <c:v>6.6203099999999999</c:v>
                </c:pt>
                <c:pt idx="14922">
                  <c:v>6.6312499999999996</c:v>
                </c:pt>
                <c:pt idx="14923">
                  <c:v>6.6265599999999996</c:v>
                </c:pt>
                <c:pt idx="14924">
                  <c:v>6.6281299999999996</c:v>
                </c:pt>
                <c:pt idx="14925">
                  <c:v>6.6203099999999999</c:v>
                </c:pt>
                <c:pt idx="14926">
                  <c:v>6.6156300000000003</c:v>
                </c:pt>
                <c:pt idx="14927">
                  <c:v>6.6281299999999996</c:v>
                </c:pt>
                <c:pt idx="14928">
                  <c:v>6.6234400000000004</c:v>
                </c:pt>
                <c:pt idx="14929">
                  <c:v>6.6109400000000003</c:v>
                </c:pt>
                <c:pt idx="14930">
                  <c:v>6.6109400000000003</c:v>
                </c:pt>
                <c:pt idx="14931">
                  <c:v>6.6171899999999999</c:v>
                </c:pt>
                <c:pt idx="14932">
                  <c:v>6.6109400000000003</c:v>
                </c:pt>
                <c:pt idx="14933">
                  <c:v>6.6203099999999999</c:v>
                </c:pt>
                <c:pt idx="14934">
                  <c:v>6.6203099999999999</c:v>
                </c:pt>
                <c:pt idx="14935">
                  <c:v>6.6187500000000004</c:v>
                </c:pt>
                <c:pt idx="14936">
                  <c:v>6.6265599999999996</c:v>
                </c:pt>
                <c:pt idx="14937">
                  <c:v>6.6156300000000003</c:v>
                </c:pt>
                <c:pt idx="14938">
                  <c:v>6.6187500000000004</c:v>
                </c:pt>
                <c:pt idx="14939">
                  <c:v>6.6093799999999998</c:v>
                </c:pt>
                <c:pt idx="14940">
                  <c:v>6.62188</c:v>
                </c:pt>
                <c:pt idx="14941">
                  <c:v>6.6203099999999999</c:v>
                </c:pt>
                <c:pt idx="14942">
                  <c:v>6.6156300000000003</c:v>
                </c:pt>
                <c:pt idx="14943">
                  <c:v>6.6156300000000003</c:v>
                </c:pt>
                <c:pt idx="14944">
                  <c:v>6.6234400000000004</c:v>
                </c:pt>
                <c:pt idx="14945">
                  <c:v>6.6062500000000002</c:v>
                </c:pt>
                <c:pt idx="14946">
                  <c:v>6.6046899999999997</c:v>
                </c:pt>
                <c:pt idx="14947">
                  <c:v>6.6031300000000002</c:v>
                </c:pt>
                <c:pt idx="14948">
                  <c:v>6.6046899999999997</c:v>
                </c:pt>
                <c:pt idx="14949">
                  <c:v>6.6062500000000002</c:v>
                </c:pt>
                <c:pt idx="14950">
                  <c:v>6.6031300000000002</c:v>
                </c:pt>
                <c:pt idx="14951">
                  <c:v>6.6203099999999999</c:v>
                </c:pt>
                <c:pt idx="14952">
                  <c:v>6.6109400000000003</c:v>
                </c:pt>
                <c:pt idx="14953">
                  <c:v>6.62188</c:v>
                </c:pt>
                <c:pt idx="14954">
                  <c:v>6.6171899999999999</c:v>
                </c:pt>
                <c:pt idx="14955">
                  <c:v>6.5968799999999996</c:v>
                </c:pt>
                <c:pt idx="14956">
                  <c:v>6.6031300000000002</c:v>
                </c:pt>
                <c:pt idx="14957">
                  <c:v>6.6</c:v>
                </c:pt>
                <c:pt idx="14958">
                  <c:v>6.6062500000000002</c:v>
                </c:pt>
                <c:pt idx="14959">
                  <c:v>6.6046899999999997</c:v>
                </c:pt>
                <c:pt idx="14960">
                  <c:v>6.59375</c:v>
                </c:pt>
                <c:pt idx="14961">
                  <c:v>6.5984400000000001</c:v>
                </c:pt>
                <c:pt idx="14962">
                  <c:v>6.6124999999999998</c:v>
                </c:pt>
                <c:pt idx="14963">
                  <c:v>6.6156300000000003</c:v>
                </c:pt>
                <c:pt idx="14964">
                  <c:v>6.6078099999999997</c:v>
                </c:pt>
                <c:pt idx="14965">
                  <c:v>6.6062500000000002</c:v>
                </c:pt>
                <c:pt idx="14966">
                  <c:v>6.59375</c:v>
                </c:pt>
                <c:pt idx="14967">
                  <c:v>6.6078099999999997</c:v>
                </c:pt>
                <c:pt idx="14968">
                  <c:v>6.59375</c:v>
                </c:pt>
                <c:pt idx="14969">
                  <c:v>6.59063</c:v>
                </c:pt>
                <c:pt idx="14970">
                  <c:v>6.5984400000000001</c:v>
                </c:pt>
                <c:pt idx="14971">
                  <c:v>6.6109400000000003</c:v>
                </c:pt>
                <c:pt idx="14972">
                  <c:v>6.6</c:v>
                </c:pt>
                <c:pt idx="14973">
                  <c:v>6.6062500000000002</c:v>
                </c:pt>
                <c:pt idx="14974">
                  <c:v>6.5968799999999996</c:v>
                </c:pt>
                <c:pt idx="14975">
                  <c:v>6.6</c:v>
                </c:pt>
                <c:pt idx="14976">
                  <c:v>6.6046899999999997</c:v>
                </c:pt>
                <c:pt idx="14977">
                  <c:v>6.59375</c:v>
                </c:pt>
                <c:pt idx="14978">
                  <c:v>6.5984400000000001</c:v>
                </c:pt>
                <c:pt idx="14979">
                  <c:v>6.59063</c:v>
                </c:pt>
                <c:pt idx="14980">
                  <c:v>6.5921900000000004</c:v>
                </c:pt>
                <c:pt idx="14981">
                  <c:v>6.59375</c:v>
                </c:pt>
                <c:pt idx="14982">
                  <c:v>6.5890599999999999</c:v>
                </c:pt>
                <c:pt idx="14983">
                  <c:v>6.6093799999999998</c:v>
                </c:pt>
                <c:pt idx="14984">
                  <c:v>6.6</c:v>
                </c:pt>
                <c:pt idx="14985">
                  <c:v>6.6078099999999997</c:v>
                </c:pt>
                <c:pt idx="14986">
                  <c:v>6.6046899999999997</c:v>
                </c:pt>
                <c:pt idx="14987">
                  <c:v>6.5890599999999999</c:v>
                </c:pt>
                <c:pt idx="14988">
                  <c:v>6.5890599999999999</c:v>
                </c:pt>
                <c:pt idx="14989">
                  <c:v>6.5890599999999999</c:v>
                </c:pt>
                <c:pt idx="14990">
                  <c:v>6.5921900000000004</c:v>
                </c:pt>
                <c:pt idx="14991">
                  <c:v>6.5875000000000004</c:v>
                </c:pt>
                <c:pt idx="14992">
                  <c:v>6.5968799999999996</c:v>
                </c:pt>
                <c:pt idx="14993">
                  <c:v>6.5984400000000001</c:v>
                </c:pt>
                <c:pt idx="14994">
                  <c:v>6.6156300000000003</c:v>
                </c:pt>
                <c:pt idx="14995">
                  <c:v>6.6078099999999997</c:v>
                </c:pt>
                <c:pt idx="14996">
                  <c:v>6.6140600000000003</c:v>
                </c:pt>
                <c:pt idx="14997">
                  <c:v>6.6093799999999998</c:v>
                </c:pt>
                <c:pt idx="14998">
                  <c:v>6.59375</c:v>
                </c:pt>
                <c:pt idx="14999">
                  <c:v>6.59375</c:v>
                </c:pt>
                <c:pt idx="15000">
                  <c:v>6.5953099999999996</c:v>
                </c:pt>
                <c:pt idx="15001">
                  <c:v>6.5984400000000001</c:v>
                </c:pt>
                <c:pt idx="15002">
                  <c:v>6.5953099999999996</c:v>
                </c:pt>
                <c:pt idx="15003">
                  <c:v>6.5968799999999996</c:v>
                </c:pt>
                <c:pt idx="15004">
                  <c:v>6.5984400000000001</c:v>
                </c:pt>
                <c:pt idx="15005">
                  <c:v>6.6031300000000002</c:v>
                </c:pt>
                <c:pt idx="15006">
                  <c:v>6.6062500000000002</c:v>
                </c:pt>
                <c:pt idx="15007">
                  <c:v>6.6031300000000002</c:v>
                </c:pt>
                <c:pt idx="15008">
                  <c:v>6.6062500000000002</c:v>
                </c:pt>
                <c:pt idx="15009">
                  <c:v>6.5953099999999996</c:v>
                </c:pt>
                <c:pt idx="15010">
                  <c:v>6.6093799999999998</c:v>
                </c:pt>
                <c:pt idx="15011">
                  <c:v>6.6093799999999998</c:v>
                </c:pt>
                <c:pt idx="15012">
                  <c:v>6.5890599999999999</c:v>
                </c:pt>
                <c:pt idx="15013">
                  <c:v>6.59063</c:v>
                </c:pt>
                <c:pt idx="15014">
                  <c:v>6.5953099999999996</c:v>
                </c:pt>
                <c:pt idx="15015">
                  <c:v>6.5890599999999999</c:v>
                </c:pt>
                <c:pt idx="15016">
                  <c:v>6.5921900000000004</c:v>
                </c:pt>
                <c:pt idx="15017">
                  <c:v>6.5796900000000003</c:v>
                </c:pt>
                <c:pt idx="15018">
                  <c:v>6.5921900000000004</c:v>
                </c:pt>
                <c:pt idx="15019">
                  <c:v>6.6046899999999997</c:v>
                </c:pt>
                <c:pt idx="15020">
                  <c:v>6.5921900000000004</c:v>
                </c:pt>
                <c:pt idx="15021">
                  <c:v>6.6093799999999998</c:v>
                </c:pt>
                <c:pt idx="15022">
                  <c:v>6.5921900000000004</c:v>
                </c:pt>
                <c:pt idx="15023">
                  <c:v>6.5921900000000004</c:v>
                </c:pt>
                <c:pt idx="15024">
                  <c:v>6.5984400000000001</c:v>
                </c:pt>
                <c:pt idx="15025">
                  <c:v>6.5890599999999999</c:v>
                </c:pt>
                <c:pt idx="15026">
                  <c:v>6.59375</c:v>
                </c:pt>
                <c:pt idx="15027">
                  <c:v>6.6062500000000002</c:v>
                </c:pt>
                <c:pt idx="15028">
                  <c:v>6.5890599999999999</c:v>
                </c:pt>
                <c:pt idx="15029">
                  <c:v>6.59063</c:v>
                </c:pt>
                <c:pt idx="15030">
                  <c:v>6.5890599999999999</c:v>
                </c:pt>
                <c:pt idx="15031">
                  <c:v>6.5859399999999999</c:v>
                </c:pt>
                <c:pt idx="15032">
                  <c:v>6.5859399999999999</c:v>
                </c:pt>
                <c:pt idx="15033">
                  <c:v>6.59063</c:v>
                </c:pt>
                <c:pt idx="15034">
                  <c:v>6.5875000000000004</c:v>
                </c:pt>
                <c:pt idx="15035">
                  <c:v>6.5781200000000002</c:v>
                </c:pt>
                <c:pt idx="15036">
                  <c:v>6.5953099999999996</c:v>
                </c:pt>
                <c:pt idx="15037">
                  <c:v>6.5781200000000002</c:v>
                </c:pt>
                <c:pt idx="15038">
                  <c:v>6.5734399999999997</c:v>
                </c:pt>
                <c:pt idx="15039">
                  <c:v>6.5828100000000003</c:v>
                </c:pt>
                <c:pt idx="15040">
                  <c:v>6.5734399999999997</c:v>
                </c:pt>
                <c:pt idx="15041">
                  <c:v>6.5843800000000003</c:v>
                </c:pt>
                <c:pt idx="15042">
                  <c:v>6.59063</c:v>
                </c:pt>
                <c:pt idx="15043">
                  <c:v>6.5843800000000003</c:v>
                </c:pt>
                <c:pt idx="15044">
                  <c:v>6.5890599999999999</c:v>
                </c:pt>
                <c:pt idx="15045">
                  <c:v>6.5703100000000001</c:v>
                </c:pt>
                <c:pt idx="15046">
                  <c:v>6.5921900000000004</c:v>
                </c:pt>
                <c:pt idx="15047">
                  <c:v>6.5781200000000002</c:v>
                </c:pt>
                <c:pt idx="15048">
                  <c:v>6.5796900000000003</c:v>
                </c:pt>
                <c:pt idx="15049">
                  <c:v>6.5859399999999999</c:v>
                </c:pt>
                <c:pt idx="15050">
                  <c:v>6.5796900000000003</c:v>
                </c:pt>
                <c:pt idx="15051">
                  <c:v>6.5812499999999998</c:v>
                </c:pt>
                <c:pt idx="15052">
                  <c:v>6.5812499999999998</c:v>
                </c:pt>
                <c:pt idx="15053">
                  <c:v>6.5843800000000003</c:v>
                </c:pt>
                <c:pt idx="15054">
                  <c:v>6.5796900000000003</c:v>
                </c:pt>
                <c:pt idx="15055">
                  <c:v>6.5765599999999997</c:v>
                </c:pt>
                <c:pt idx="15056">
                  <c:v>6.5734399999999997</c:v>
                </c:pt>
                <c:pt idx="15057">
                  <c:v>6.5625</c:v>
                </c:pt>
                <c:pt idx="15058">
                  <c:v>6.5703100000000001</c:v>
                </c:pt>
                <c:pt idx="15059">
                  <c:v>6.5812499999999998</c:v>
                </c:pt>
                <c:pt idx="15060">
                  <c:v>6.5718800000000002</c:v>
                </c:pt>
                <c:pt idx="15061">
                  <c:v>6.5656299999999996</c:v>
                </c:pt>
                <c:pt idx="15062">
                  <c:v>6.5531300000000003</c:v>
                </c:pt>
                <c:pt idx="15063">
                  <c:v>6.5703100000000001</c:v>
                </c:pt>
                <c:pt idx="15064">
                  <c:v>6.5656299999999996</c:v>
                </c:pt>
                <c:pt idx="15065">
                  <c:v>6.5718800000000002</c:v>
                </c:pt>
                <c:pt idx="15066">
                  <c:v>6.5734399999999997</c:v>
                </c:pt>
                <c:pt idx="15067">
                  <c:v>6.5640599999999996</c:v>
                </c:pt>
                <c:pt idx="15068">
                  <c:v>6.5687499999999996</c:v>
                </c:pt>
                <c:pt idx="15069">
                  <c:v>6.5656299999999996</c:v>
                </c:pt>
                <c:pt idx="15070">
                  <c:v>6.5609400000000004</c:v>
                </c:pt>
                <c:pt idx="15071">
                  <c:v>6.5468799999999998</c:v>
                </c:pt>
                <c:pt idx="15072">
                  <c:v>6.5531300000000003</c:v>
                </c:pt>
                <c:pt idx="15073">
                  <c:v>6.5578099999999999</c:v>
                </c:pt>
                <c:pt idx="15074">
                  <c:v>6.5484400000000003</c:v>
                </c:pt>
                <c:pt idx="15075">
                  <c:v>6.55</c:v>
                </c:pt>
                <c:pt idx="15076">
                  <c:v>6.55</c:v>
                </c:pt>
                <c:pt idx="15077">
                  <c:v>6.5531300000000003</c:v>
                </c:pt>
                <c:pt idx="15078">
                  <c:v>6.55938</c:v>
                </c:pt>
                <c:pt idx="15079">
                  <c:v>6.5468799999999998</c:v>
                </c:pt>
                <c:pt idx="15080">
                  <c:v>6.5437500000000002</c:v>
                </c:pt>
                <c:pt idx="15081">
                  <c:v>6.5625</c:v>
                </c:pt>
                <c:pt idx="15082">
                  <c:v>6.5562500000000004</c:v>
                </c:pt>
                <c:pt idx="15083">
                  <c:v>6.5484400000000003</c:v>
                </c:pt>
                <c:pt idx="15084">
                  <c:v>6.5453099999999997</c:v>
                </c:pt>
                <c:pt idx="15085">
                  <c:v>6.5359400000000001</c:v>
                </c:pt>
                <c:pt idx="15086">
                  <c:v>6.5562500000000004</c:v>
                </c:pt>
                <c:pt idx="15087">
                  <c:v>6.5546899999999999</c:v>
                </c:pt>
                <c:pt idx="15088">
                  <c:v>6.55938</c:v>
                </c:pt>
                <c:pt idx="15089">
                  <c:v>6.5484400000000003</c:v>
                </c:pt>
                <c:pt idx="15090">
                  <c:v>6.5484400000000003</c:v>
                </c:pt>
                <c:pt idx="15091">
                  <c:v>6.5468799999999998</c:v>
                </c:pt>
                <c:pt idx="15092">
                  <c:v>6.5484400000000003</c:v>
                </c:pt>
                <c:pt idx="15093">
                  <c:v>6.5468799999999998</c:v>
                </c:pt>
                <c:pt idx="15094">
                  <c:v>6.5531300000000003</c:v>
                </c:pt>
                <c:pt idx="15095">
                  <c:v>6.5515600000000003</c:v>
                </c:pt>
                <c:pt idx="15096">
                  <c:v>6.53125</c:v>
                </c:pt>
                <c:pt idx="15097">
                  <c:v>6.5453099999999997</c:v>
                </c:pt>
                <c:pt idx="15098">
                  <c:v>6.5343799999999996</c:v>
                </c:pt>
                <c:pt idx="15099">
                  <c:v>6.5359400000000001</c:v>
                </c:pt>
                <c:pt idx="15100">
                  <c:v>6.5234399999999999</c:v>
                </c:pt>
                <c:pt idx="15101">
                  <c:v>6.5296900000000004</c:v>
                </c:pt>
                <c:pt idx="15102">
                  <c:v>6.5374999999999996</c:v>
                </c:pt>
                <c:pt idx="15103">
                  <c:v>6.5421899999999997</c:v>
                </c:pt>
                <c:pt idx="15104">
                  <c:v>6.5390600000000001</c:v>
                </c:pt>
                <c:pt idx="15105">
                  <c:v>6.5374999999999996</c:v>
                </c:pt>
                <c:pt idx="15106">
                  <c:v>6.5296900000000004</c:v>
                </c:pt>
                <c:pt idx="15107">
                  <c:v>6.5406300000000002</c:v>
                </c:pt>
                <c:pt idx="15108">
                  <c:v>6.5265599999999999</c:v>
                </c:pt>
                <c:pt idx="15109">
                  <c:v>6.5390600000000001</c:v>
                </c:pt>
                <c:pt idx="15110">
                  <c:v>6.5406300000000002</c:v>
                </c:pt>
                <c:pt idx="15111">
                  <c:v>6.5265599999999999</c:v>
                </c:pt>
                <c:pt idx="15112">
                  <c:v>6.5234399999999999</c:v>
                </c:pt>
                <c:pt idx="15113">
                  <c:v>6.5343799999999996</c:v>
                </c:pt>
                <c:pt idx="15114">
                  <c:v>6.5390600000000001</c:v>
                </c:pt>
                <c:pt idx="15115">
                  <c:v>6.5421899999999997</c:v>
                </c:pt>
                <c:pt idx="15116">
                  <c:v>6.5406300000000002</c:v>
                </c:pt>
                <c:pt idx="15117">
                  <c:v>6.5296900000000004</c:v>
                </c:pt>
                <c:pt idx="15118">
                  <c:v>6.5359400000000001</c:v>
                </c:pt>
                <c:pt idx="15119">
                  <c:v>6.5296900000000004</c:v>
                </c:pt>
                <c:pt idx="15120">
                  <c:v>6.5265599999999999</c:v>
                </c:pt>
                <c:pt idx="15121">
                  <c:v>6.5234399999999999</c:v>
                </c:pt>
                <c:pt idx="15122">
                  <c:v>6.5234399999999999</c:v>
                </c:pt>
                <c:pt idx="15123">
                  <c:v>6.5359400000000001</c:v>
                </c:pt>
                <c:pt idx="15124">
                  <c:v>6.5265599999999999</c:v>
                </c:pt>
                <c:pt idx="15125">
                  <c:v>6.5187499999999998</c:v>
                </c:pt>
                <c:pt idx="15126">
                  <c:v>6.53125</c:v>
                </c:pt>
                <c:pt idx="15127">
                  <c:v>6.5265599999999999</c:v>
                </c:pt>
                <c:pt idx="15128">
                  <c:v>6.5203100000000003</c:v>
                </c:pt>
                <c:pt idx="15129">
                  <c:v>6.53125</c:v>
                </c:pt>
                <c:pt idx="15130">
                  <c:v>6.5406300000000002</c:v>
                </c:pt>
                <c:pt idx="15131">
                  <c:v>6.5421899999999997</c:v>
                </c:pt>
                <c:pt idx="15132">
                  <c:v>6.5296900000000004</c:v>
                </c:pt>
                <c:pt idx="15133">
                  <c:v>6.5343799999999996</c:v>
                </c:pt>
                <c:pt idx="15134">
                  <c:v>6.5234399999999999</c:v>
                </c:pt>
                <c:pt idx="15135">
                  <c:v>6.5343799999999996</c:v>
                </c:pt>
                <c:pt idx="15136">
                  <c:v>6.5359400000000001</c:v>
                </c:pt>
                <c:pt idx="15137">
                  <c:v>6.5218800000000003</c:v>
                </c:pt>
                <c:pt idx="15138">
                  <c:v>6.5187499999999998</c:v>
                </c:pt>
                <c:pt idx="15139">
                  <c:v>6.5171900000000003</c:v>
                </c:pt>
                <c:pt idx="15140">
                  <c:v>6.5203100000000003</c:v>
                </c:pt>
                <c:pt idx="15141">
                  <c:v>6.5296900000000004</c:v>
                </c:pt>
                <c:pt idx="15142">
                  <c:v>6.5406300000000002</c:v>
                </c:pt>
                <c:pt idx="15143">
                  <c:v>6.5265599999999999</c:v>
                </c:pt>
                <c:pt idx="15144">
                  <c:v>6.5218800000000003</c:v>
                </c:pt>
                <c:pt idx="15145">
                  <c:v>6.5265599999999999</c:v>
                </c:pt>
                <c:pt idx="15146">
                  <c:v>6.5234399999999999</c:v>
                </c:pt>
                <c:pt idx="15147">
                  <c:v>6.5390600000000001</c:v>
                </c:pt>
                <c:pt idx="15148">
                  <c:v>6.5296900000000004</c:v>
                </c:pt>
                <c:pt idx="15149">
                  <c:v>6.5359400000000001</c:v>
                </c:pt>
                <c:pt idx="15150">
                  <c:v>6.5234399999999999</c:v>
                </c:pt>
                <c:pt idx="15151">
                  <c:v>6.5296900000000004</c:v>
                </c:pt>
                <c:pt idx="15152">
                  <c:v>6.5359400000000001</c:v>
                </c:pt>
                <c:pt idx="15153">
                  <c:v>6.5390600000000001</c:v>
                </c:pt>
                <c:pt idx="15154">
                  <c:v>6.5250000000000004</c:v>
                </c:pt>
                <c:pt idx="15155">
                  <c:v>6.5343799999999996</c:v>
                </c:pt>
                <c:pt idx="15156">
                  <c:v>6.5296900000000004</c:v>
                </c:pt>
                <c:pt idx="15157">
                  <c:v>6.5296900000000004</c:v>
                </c:pt>
                <c:pt idx="15158">
                  <c:v>6.5343799999999996</c:v>
                </c:pt>
                <c:pt idx="15159">
                  <c:v>6.5203100000000003</c:v>
                </c:pt>
                <c:pt idx="15160">
                  <c:v>6.5140599999999997</c:v>
                </c:pt>
                <c:pt idx="15161">
                  <c:v>6.5140599999999997</c:v>
                </c:pt>
                <c:pt idx="15162">
                  <c:v>6.5250000000000004</c:v>
                </c:pt>
                <c:pt idx="15163">
                  <c:v>6.5234399999999999</c:v>
                </c:pt>
                <c:pt idx="15164">
                  <c:v>6.5203100000000003</c:v>
                </c:pt>
                <c:pt idx="15165">
                  <c:v>6.5265599999999999</c:v>
                </c:pt>
                <c:pt idx="15166">
                  <c:v>6.5140599999999997</c:v>
                </c:pt>
                <c:pt idx="15167">
                  <c:v>6.5218800000000003</c:v>
                </c:pt>
                <c:pt idx="15168">
                  <c:v>6.5156200000000002</c:v>
                </c:pt>
                <c:pt idx="15169">
                  <c:v>6.5218800000000003</c:v>
                </c:pt>
                <c:pt idx="15170">
                  <c:v>6.52813</c:v>
                </c:pt>
                <c:pt idx="15171">
                  <c:v>6.5234399999999999</c:v>
                </c:pt>
                <c:pt idx="15172">
                  <c:v>6.5218800000000003</c:v>
                </c:pt>
                <c:pt idx="15173">
                  <c:v>6.5234399999999999</c:v>
                </c:pt>
                <c:pt idx="15174">
                  <c:v>6.5359400000000001</c:v>
                </c:pt>
                <c:pt idx="15175">
                  <c:v>6.5250000000000004</c:v>
                </c:pt>
                <c:pt idx="15176">
                  <c:v>6.5156200000000002</c:v>
                </c:pt>
                <c:pt idx="15177">
                  <c:v>6.5171900000000003</c:v>
                </c:pt>
                <c:pt idx="15178">
                  <c:v>6.5296900000000004</c:v>
                </c:pt>
                <c:pt idx="15179">
                  <c:v>6.5234399999999999</c:v>
                </c:pt>
                <c:pt idx="15180">
                  <c:v>6.5093800000000002</c:v>
                </c:pt>
                <c:pt idx="15181">
                  <c:v>6.5125000000000002</c:v>
                </c:pt>
                <c:pt idx="15182">
                  <c:v>6.5093800000000002</c:v>
                </c:pt>
                <c:pt idx="15183">
                  <c:v>6.5109399999999997</c:v>
                </c:pt>
                <c:pt idx="15184">
                  <c:v>6.5156200000000002</c:v>
                </c:pt>
                <c:pt idx="15185">
                  <c:v>6.5140599999999997</c:v>
                </c:pt>
                <c:pt idx="15186">
                  <c:v>6.5046900000000001</c:v>
                </c:pt>
                <c:pt idx="15187">
                  <c:v>6.5062499999999996</c:v>
                </c:pt>
                <c:pt idx="15188">
                  <c:v>6.5078100000000001</c:v>
                </c:pt>
                <c:pt idx="15189">
                  <c:v>6.5046900000000001</c:v>
                </c:pt>
                <c:pt idx="15190">
                  <c:v>6.4796899999999997</c:v>
                </c:pt>
                <c:pt idx="15191">
                  <c:v>6.5</c:v>
                </c:pt>
                <c:pt idx="15192">
                  <c:v>6.5015599999999996</c:v>
                </c:pt>
                <c:pt idx="15193">
                  <c:v>6.5046900000000001</c:v>
                </c:pt>
                <c:pt idx="15194">
                  <c:v>6.5156200000000002</c:v>
                </c:pt>
                <c:pt idx="15195">
                  <c:v>6.5015599999999996</c:v>
                </c:pt>
                <c:pt idx="15196">
                  <c:v>6.4984400000000004</c:v>
                </c:pt>
                <c:pt idx="15197">
                  <c:v>6.5062499999999996</c:v>
                </c:pt>
                <c:pt idx="15198">
                  <c:v>6.4984400000000004</c:v>
                </c:pt>
                <c:pt idx="15199">
                  <c:v>6.4937500000000004</c:v>
                </c:pt>
                <c:pt idx="15200">
                  <c:v>6.5125000000000002</c:v>
                </c:pt>
                <c:pt idx="15201">
                  <c:v>6.4937500000000004</c:v>
                </c:pt>
                <c:pt idx="15202">
                  <c:v>6.4937500000000004</c:v>
                </c:pt>
                <c:pt idx="15203">
                  <c:v>6.4890600000000003</c:v>
                </c:pt>
                <c:pt idx="15204">
                  <c:v>6.5015599999999996</c:v>
                </c:pt>
                <c:pt idx="15205">
                  <c:v>6.4906300000000003</c:v>
                </c:pt>
                <c:pt idx="15206">
                  <c:v>6.5031299999999996</c:v>
                </c:pt>
                <c:pt idx="15207">
                  <c:v>6.4859400000000003</c:v>
                </c:pt>
                <c:pt idx="15208">
                  <c:v>6.4765600000000001</c:v>
                </c:pt>
                <c:pt idx="15209">
                  <c:v>6.4937500000000004</c:v>
                </c:pt>
                <c:pt idx="15210">
                  <c:v>6.4921899999999999</c:v>
                </c:pt>
                <c:pt idx="15211">
                  <c:v>6.4921899999999999</c:v>
                </c:pt>
                <c:pt idx="15212">
                  <c:v>6.4859400000000003</c:v>
                </c:pt>
                <c:pt idx="15213">
                  <c:v>6.4953099999999999</c:v>
                </c:pt>
                <c:pt idx="15214">
                  <c:v>6.4953099999999999</c:v>
                </c:pt>
                <c:pt idx="15215">
                  <c:v>6.4921899999999999</c:v>
                </c:pt>
                <c:pt idx="15216">
                  <c:v>6.5046900000000001</c:v>
                </c:pt>
                <c:pt idx="15217">
                  <c:v>6.4984400000000004</c:v>
                </c:pt>
                <c:pt idx="15218">
                  <c:v>6.4937500000000004</c:v>
                </c:pt>
                <c:pt idx="15219">
                  <c:v>6.4937500000000004</c:v>
                </c:pt>
                <c:pt idx="15220">
                  <c:v>6.4937500000000004</c:v>
                </c:pt>
                <c:pt idx="15221">
                  <c:v>6.4874999999999998</c:v>
                </c:pt>
                <c:pt idx="15222">
                  <c:v>6.4890600000000003</c:v>
                </c:pt>
                <c:pt idx="15223">
                  <c:v>6.4828099999999997</c:v>
                </c:pt>
                <c:pt idx="15224">
                  <c:v>6.4937500000000004</c:v>
                </c:pt>
                <c:pt idx="15225">
                  <c:v>6.4874999999999998</c:v>
                </c:pt>
                <c:pt idx="15226">
                  <c:v>6.5031299999999996</c:v>
                </c:pt>
                <c:pt idx="15227">
                  <c:v>6.4890600000000003</c:v>
                </c:pt>
                <c:pt idx="15228">
                  <c:v>6.4921899999999999</c:v>
                </c:pt>
                <c:pt idx="15229">
                  <c:v>6.4859400000000003</c:v>
                </c:pt>
                <c:pt idx="15230">
                  <c:v>6.4843799999999998</c:v>
                </c:pt>
                <c:pt idx="15231">
                  <c:v>6.4921899999999999</c:v>
                </c:pt>
                <c:pt idx="15232">
                  <c:v>6.4812500000000002</c:v>
                </c:pt>
                <c:pt idx="15233">
                  <c:v>6.4828099999999997</c:v>
                </c:pt>
                <c:pt idx="15234">
                  <c:v>6.4812500000000002</c:v>
                </c:pt>
                <c:pt idx="15235">
                  <c:v>6.4734400000000001</c:v>
                </c:pt>
                <c:pt idx="15236">
                  <c:v>6.4734400000000001</c:v>
                </c:pt>
                <c:pt idx="15237">
                  <c:v>6.4812500000000002</c:v>
                </c:pt>
                <c:pt idx="15238">
                  <c:v>6.4734400000000001</c:v>
                </c:pt>
                <c:pt idx="15239">
                  <c:v>6.4843799999999998</c:v>
                </c:pt>
                <c:pt idx="15240">
                  <c:v>6.4843799999999998</c:v>
                </c:pt>
                <c:pt idx="15241">
                  <c:v>6.5</c:v>
                </c:pt>
                <c:pt idx="15242">
                  <c:v>6.4765600000000001</c:v>
                </c:pt>
                <c:pt idx="15243">
                  <c:v>6.46875</c:v>
                </c:pt>
                <c:pt idx="15244">
                  <c:v>6.46875</c:v>
                </c:pt>
                <c:pt idx="15245">
                  <c:v>6.4609399999999999</c:v>
                </c:pt>
                <c:pt idx="15246">
                  <c:v>6.4734400000000001</c:v>
                </c:pt>
                <c:pt idx="15247">
                  <c:v>6.4531200000000002</c:v>
                </c:pt>
                <c:pt idx="15248">
                  <c:v>6.4468800000000002</c:v>
                </c:pt>
                <c:pt idx="15249">
                  <c:v>6.4531200000000002</c:v>
                </c:pt>
                <c:pt idx="15250">
                  <c:v>6.4437499999999996</c:v>
                </c:pt>
                <c:pt idx="15251">
                  <c:v>6.4671900000000004</c:v>
                </c:pt>
                <c:pt idx="15252">
                  <c:v>6.4515599999999997</c:v>
                </c:pt>
                <c:pt idx="15253">
                  <c:v>6.4531200000000002</c:v>
                </c:pt>
                <c:pt idx="15254">
                  <c:v>6.4640599999999999</c:v>
                </c:pt>
                <c:pt idx="15255">
                  <c:v>6.4671900000000004</c:v>
                </c:pt>
                <c:pt idx="15256">
                  <c:v>6.4562499999999998</c:v>
                </c:pt>
                <c:pt idx="15257">
                  <c:v>6.4578100000000003</c:v>
                </c:pt>
                <c:pt idx="15258">
                  <c:v>6.4515599999999997</c:v>
                </c:pt>
                <c:pt idx="15259">
                  <c:v>6.4578100000000003</c:v>
                </c:pt>
                <c:pt idx="15260">
                  <c:v>6.4671900000000004</c:v>
                </c:pt>
                <c:pt idx="15261">
                  <c:v>6.4593800000000003</c:v>
                </c:pt>
                <c:pt idx="15262">
                  <c:v>6.4546900000000003</c:v>
                </c:pt>
                <c:pt idx="15263">
                  <c:v>6.4562499999999998</c:v>
                </c:pt>
                <c:pt idx="15264">
                  <c:v>6.4593800000000003</c:v>
                </c:pt>
                <c:pt idx="15265">
                  <c:v>6.4515599999999997</c:v>
                </c:pt>
                <c:pt idx="15266">
                  <c:v>6.4562499999999998</c:v>
                </c:pt>
                <c:pt idx="15267">
                  <c:v>6.4640599999999999</c:v>
                </c:pt>
                <c:pt idx="15268">
                  <c:v>6.4640599999999999</c:v>
                </c:pt>
                <c:pt idx="15269">
                  <c:v>6.4578100000000003</c:v>
                </c:pt>
                <c:pt idx="15270">
                  <c:v>6.4578100000000003</c:v>
                </c:pt>
                <c:pt idx="15271">
                  <c:v>6.4531200000000002</c:v>
                </c:pt>
                <c:pt idx="15272">
                  <c:v>6.4578100000000003</c:v>
                </c:pt>
                <c:pt idx="15273">
                  <c:v>6.4515599999999997</c:v>
                </c:pt>
                <c:pt idx="15274">
                  <c:v>6.4296899999999999</c:v>
                </c:pt>
                <c:pt idx="15275">
                  <c:v>6.4468800000000002</c:v>
                </c:pt>
                <c:pt idx="15276">
                  <c:v>6.4562499999999998</c:v>
                </c:pt>
                <c:pt idx="15277">
                  <c:v>6.4406299999999996</c:v>
                </c:pt>
                <c:pt idx="15278">
                  <c:v>6.4453100000000001</c:v>
                </c:pt>
                <c:pt idx="15279">
                  <c:v>6.4484399999999997</c:v>
                </c:pt>
                <c:pt idx="15280">
                  <c:v>6.4359400000000004</c:v>
                </c:pt>
                <c:pt idx="15281">
                  <c:v>6.4437499999999996</c:v>
                </c:pt>
                <c:pt idx="15282">
                  <c:v>6.4468800000000002</c:v>
                </c:pt>
                <c:pt idx="15283">
                  <c:v>6.4484399999999997</c:v>
                </c:pt>
                <c:pt idx="15284">
                  <c:v>6.4453100000000001</c:v>
                </c:pt>
                <c:pt idx="15285">
                  <c:v>6.4421900000000001</c:v>
                </c:pt>
                <c:pt idx="15286">
                  <c:v>6.4406299999999996</c:v>
                </c:pt>
                <c:pt idx="15287">
                  <c:v>6.4515599999999997</c:v>
                </c:pt>
                <c:pt idx="15288">
                  <c:v>6.45</c:v>
                </c:pt>
                <c:pt idx="15289">
                  <c:v>6.4531200000000002</c:v>
                </c:pt>
                <c:pt idx="15290">
                  <c:v>6.45</c:v>
                </c:pt>
                <c:pt idx="15291">
                  <c:v>6.4531200000000002</c:v>
                </c:pt>
                <c:pt idx="15292">
                  <c:v>6.4453100000000001</c:v>
                </c:pt>
                <c:pt idx="15293">
                  <c:v>6.4531200000000002</c:v>
                </c:pt>
                <c:pt idx="15294">
                  <c:v>6.4484399999999997</c:v>
                </c:pt>
                <c:pt idx="15295">
                  <c:v>6.4484399999999997</c:v>
                </c:pt>
                <c:pt idx="15296">
                  <c:v>6.4375</c:v>
                </c:pt>
                <c:pt idx="15297">
                  <c:v>6.4468800000000002</c:v>
                </c:pt>
                <c:pt idx="15298">
                  <c:v>6.4375</c:v>
                </c:pt>
                <c:pt idx="15299">
                  <c:v>6.4546900000000003</c:v>
                </c:pt>
                <c:pt idx="15300">
                  <c:v>6.4515599999999997</c:v>
                </c:pt>
                <c:pt idx="15301">
                  <c:v>6.4484399999999997</c:v>
                </c:pt>
                <c:pt idx="15302">
                  <c:v>6.4468800000000002</c:v>
                </c:pt>
                <c:pt idx="15303">
                  <c:v>6.4484399999999997</c:v>
                </c:pt>
                <c:pt idx="15304">
                  <c:v>6.4515599999999997</c:v>
                </c:pt>
                <c:pt idx="15305">
                  <c:v>6.45</c:v>
                </c:pt>
                <c:pt idx="15306">
                  <c:v>6.4406299999999996</c:v>
                </c:pt>
                <c:pt idx="15307">
                  <c:v>6.4468800000000002</c:v>
                </c:pt>
                <c:pt idx="15308">
                  <c:v>6.4406299999999996</c:v>
                </c:pt>
                <c:pt idx="15309">
                  <c:v>6.4390599999999996</c:v>
                </c:pt>
                <c:pt idx="15310">
                  <c:v>6.4515599999999997</c:v>
                </c:pt>
                <c:pt idx="15311">
                  <c:v>6.45</c:v>
                </c:pt>
                <c:pt idx="15312">
                  <c:v>6.4296899999999999</c:v>
                </c:pt>
                <c:pt idx="15313">
                  <c:v>6.4375</c:v>
                </c:pt>
                <c:pt idx="15314">
                  <c:v>6.4453100000000001</c:v>
                </c:pt>
                <c:pt idx="15315">
                  <c:v>6.4406299999999996</c:v>
                </c:pt>
                <c:pt idx="15316">
                  <c:v>6.4249999999999998</c:v>
                </c:pt>
                <c:pt idx="15317">
                  <c:v>6.4249999999999998</c:v>
                </c:pt>
                <c:pt idx="15318">
                  <c:v>6.4406299999999996</c:v>
                </c:pt>
                <c:pt idx="15319">
                  <c:v>6.4484399999999997</c:v>
                </c:pt>
                <c:pt idx="15320">
                  <c:v>6.4406299999999996</c:v>
                </c:pt>
                <c:pt idx="15321">
                  <c:v>6.4390599999999996</c:v>
                </c:pt>
                <c:pt idx="15322">
                  <c:v>6.4375</c:v>
                </c:pt>
                <c:pt idx="15323">
                  <c:v>6.4359400000000004</c:v>
                </c:pt>
                <c:pt idx="15324">
                  <c:v>6.43438</c:v>
                </c:pt>
                <c:pt idx="15325">
                  <c:v>6.4328099999999999</c:v>
                </c:pt>
                <c:pt idx="15326">
                  <c:v>6.4562499999999998</c:v>
                </c:pt>
                <c:pt idx="15327">
                  <c:v>6.43438</c:v>
                </c:pt>
                <c:pt idx="15328">
                  <c:v>6.4296899999999999</c:v>
                </c:pt>
                <c:pt idx="15329">
                  <c:v>6.4234400000000003</c:v>
                </c:pt>
                <c:pt idx="15330">
                  <c:v>6.4421900000000001</c:v>
                </c:pt>
                <c:pt idx="15331">
                  <c:v>6.4234400000000003</c:v>
                </c:pt>
                <c:pt idx="15332">
                  <c:v>6.4359400000000004</c:v>
                </c:pt>
                <c:pt idx="15333">
                  <c:v>6.4359400000000004</c:v>
                </c:pt>
                <c:pt idx="15334">
                  <c:v>6.4375</c:v>
                </c:pt>
                <c:pt idx="15335">
                  <c:v>6.4390599999999996</c:v>
                </c:pt>
                <c:pt idx="15336">
                  <c:v>6.4296899999999999</c:v>
                </c:pt>
                <c:pt idx="15337">
                  <c:v>6.43438</c:v>
                </c:pt>
                <c:pt idx="15338">
                  <c:v>6.4390599999999996</c:v>
                </c:pt>
                <c:pt idx="15339">
                  <c:v>6.4484399999999997</c:v>
                </c:pt>
                <c:pt idx="15340">
                  <c:v>6.4484399999999997</c:v>
                </c:pt>
                <c:pt idx="15341">
                  <c:v>6.4453100000000001</c:v>
                </c:pt>
                <c:pt idx="15342">
                  <c:v>6.4437499999999996</c:v>
                </c:pt>
                <c:pt idx="15343">
                  <c:v>6.4531200000000002</c:v>
                </c:pt>
                <c:pt idx="15344">
                  <c:v>6.4375</c:v>
                </c:pt>
                <c:pt idx="15345">
                  <c:v>6.4390599999999996</c:v>
                </c:pt>
                <c:pt idx="15346">
                  <c:v>6.4437499999999996</c:v>
                </c:pt>
                <c:pt idx="15347">
                  <c:v>6.4359400000000004</c:v>
                </c:pt>
                <c:pt idx="15348">
                  <c:v>6.4406299999999996</c:v>
                </c:pt>
                <c:pt idx="15349">
                  <c:v>6.4234400000000003</c:v>
                </c:pt>
                <c:pt idx="15350">
                  <c:v>6.4296899999999999</c:v>
                </c:pt>
                <c:pt idx="15351">
                  <c:v>6.4406299999999996</c:v>
                </c:pt>
                <c:pt idx="15352">
                  <c:v>6.4359400000000004</c:v>
                </c:pt>
                <c:pt idx="15353">
                  <c:v>6.4390599999999996</c:v>
                </c:pt>
                <c:pt idx="15354">
                  <c:v>6.4312500000000004</c:v>
                </c:pt>
                <c:pt idx="15355">
                  <c:v>6.4218799999999998</c:v>
                </c:pt>
                <c:pt idx="15356">
                  <c:v>6.4406299999999996</c:v>
                </c:pt>
                <c:pt idx="15357">
                  <c:v>6.4312500000000004</c:v>
                </c:pt>
                <c:pt idx="15358">
                  <c:v>6.43438</c:v>
                </c:pt>
                <c:pt idx="15359">
                  <c:v>6.4359400000000004</c:v>
                </c:pt>
                <c:pt idx="15360">
                  <c:v>6.4406299999999996</c:v>
                </c:pt>
                <c:pt idx="15361">
                  <c:v>6.4328099999999999</c:v>
                </c:pt>
                <c:pt idx="15362">
                  <c:v>6.4249999999999998</c:v>
                </c:pt>
                <c:pt idx="15363">
                  <c:v>6.4218799999999998</c:v>
                </c:pt>
                <c:pt idx="15364">
                  <c:v>6.4234400000000003</c:v>
                </c:pt>
                <c:pt idx="15365">
                  <c:v>6.4296899999999999</c:v>
                </c:pt>
                <c:pt idx="15366">
                  <c:v>6.4140600000000001</c:v>
                </c:pt>
                <c:pt idx="15367">
                  <c:v>6.4218799999999998</c:v>
                </c:pt>
                <c:pt idx="15368">
                  <c:v>6.4406299999999996</c:v>
                </c:pt>
                <c:pt idx="15369">
                  <c:v>6.4265600000000003</c:v>
                </c:pt>
                <c:pt idx="15370">
                  <c:v>6.4312500000000004</c:v>
                </c:pt>
                <c:pt idx="15371">
                  <c:v>6.4249999999999998</c:v>
                </c:pt>
                <c:pt idx="15372">
                  <c:v>6.4218799999999998</c:v>
                </c:pt>
                <c:pt idx="15373">
                  <c:v>6.4124999999999996</c:v>
                </c:pt>
                <c:pt idx="15374">
                  <c:v>6.4140600000000001</c:v>
                </c:pt>
                <c:pt idx="15375">
                  <c:v>6.4265600000000003</c:v>
                </c:pt>
                <c:pt idx="15376">
                  <c:v>6.43438</c:v>
                </c:pt>
                <c:pt idx="15377">
                  <c:v>6.4265600000000003</c:v>
                </c:pt>
                <c:pt idx="15378">
                  <c:v>6.4249999999999998</c:v>
                </c:pt>
                <c:pt idx="15379">
                  <c:v>6.43438</c:v>
                </c:pt>
                <c:pt idx="15380">
                  <c:v>6.4171899999999997</c:v>
                </c:pt>
                <c:pt idx="15381">
                  <c:v>6.4140600000000001</c:v>
                </c:pt>
                <c:pt idx="15382">
                  <c:v>6.4156300000000002</c:v>
                </c:pt>
                <c:pt idx="15383">
                  <c:v>6.4171899999999997</c:v>
                </c:pt>
                <c:pt idx="15384">
                  <c:v>6.4156300000000002</c:v>
                </c:pt>
                <c:pt idx="15385">
                  <c:v>6.4124999999999996</c:v>
                </c:pt>
                <c:pt idx="15386">
                  <c:v>6.4093799999999996</c:v>
                </c:pt>
                <c:pt idx="15387">
                  <c:v>6.4015599999999999</c:v>
                </c:pt>
                <c:pt idx="15388">
                  <c:v>6.4171899999999997</c:v>
                </c:pt>
                <c:pt idx="15389">
                  <c:v>6.4093799999999996</c:v>
                </c:pt>
                <c:pt idx="15390">
                  <c:v>6.4109400000000001</c:v>
                </c:pt>
                <c:pt idx="15391">
                  <c:v>6.4078099999999996</c:v>
                </c:pt>
                <c:pt idx="15392">
                  <c:v>6.4234400000000003</c:v>
                </c:pt>
                <c:pt idx="15393">
                  <c:v>6.4046900000000004</c:v>
                </c:pt>
                <c:pt idx="15394">
                  <c:v>6.3984399999999999</c:v>
                </c:pt>
                <c:pt idx="15395">
                  <c:v>6.4046900000000004</c:v>
                </c:pt>
                <c:pt idx="15396">
                  <c:v>6.40313</c:v>
                </c:pt>
                <c:pt idx="15397">
                  <c:v>6.4015599999999999</c:v>
                </c:pt>
                <c:pt idx="15398">
                  <c:v>6.4093799999999996</c:v>
                </c:pt>
                <c:pt idx="15399">
                  <c:v>6.4093799999999996</c:v>
                </c:pt>
                <c:pt idx="15400">
                  <c:v>6.4093799999999996</c:v>
                </c:pt>
                <c:pt idx="15401">
                  <c:v>6.40625</c:v>
                </c:pt>
                <c:pt idx="15402">
                  <c:v>6.4093799999999996</c:v>
                </c:pt>
                <c:pt idx="15403">
                  <c:v>6.4</c:v>
                </c:pt>
                <c:pt idx="15404">
                  <c:v>6.4171899999999997</c:v>
                </c:pt>
                <c:pt idx="15405">
                  <c:v>6.40313</c:v>
                </c:pt>
                <c:pt idx="15406">
                  <c:v>6.40313</c:v>
                </c:pt>
                <c:pt idx="15407">
                  <c:v>6.4078099999999996</c:v>
                </c:pt>
                <c:pt idx="15408">
                  <c:v>6.3984399999999999</c:v>
                </c:pt>
                <c:pt idx="15409">
                  <c:v>6.3953100000000003</c:v>
                </c:pt>
                <c:pt idx="15410">
                  <c:v>6.3968800000000003</c:v>
                </c:pt>
                <c:pt idx="15411">
                  <c:v>6.40313</c:v>
                </c:pt>
                <c:pt idx="15412">
                  <c:v>6.3906200000000002</c:v>
                </c:pt>
                <c:pt idx="15413">
                  <c:v>6.3796900000000001</c:v>
                </c:pt>
                <c:pt idx="15414">
                  <c:v>6.3875000000000002</c:v>
                </c:pt>
                <c:pt idx="15415">
                  <c:v>6.3890599999999997</c:v>
                </c:pt>
                <c:pt idx="15416">
                  <c:v>6.3859399999999997</c:v>
                </c:pt>
                <c:pt idx="15417">
                  <c:v>6.3890599999999997</c:v>
                </c:pt>
                <c:pt idx="15418">
                  <c:v>6.40313</c:v>
                </c:pt>
                <c:pt idx="15419">
                  <c:v>6.3937499999999998</c:v>
                </c:pt>
                <c:pt idx="15420">
                  <c:v>6.3937499999999998</c:v>
                </c:pt>
                <c:pt idx="15421">
                  <c:v>6.3906200000000002</c:v>
                </c:pt>
                <c:pt idx="15422">
                  <c:v>6.3843800000000002</c:v>
                </c:pt>
                <c:pt idx="15423">
                  <c:v>6.3640600000000003</c:v>
                </c:pt>
                <c:pt idx="15424">
                  <c:v>6.3828100000000001</c:v>
                </c:pt>
                <c:pt idx="15425">
                  <c:v>6.3906200000000002</c:v>
                </c:pt>
                <c:pt idx="15426">
                  <c:v>6.3890599999999997</c:v>
                </c:pt>
                <c:pt idx="15427">
                  <c:v>6.3875000000000002</c:v>
                </c:pt>
                <c:pt idx="15428">
                  <c:v>6.3812499999999996</c:v>
                </c:pt>
                <c:pt idx="15429">
                  <c:v>6.3828100000000001</c:v>
                </c:pt>
                <c:pt idx="15430">
                  <c:v>6.3843800000000002</c:v>
                </c:pt>
                <c:pt idx="15431">
                  <c:v>6.3781299999999996</c:v>
                </c:pt>
                <c:pt idx="15432">
                  <c:v>6.3703099999999999</c:v>
                </c:pt>
                <c:pt idx="15433">
                  <c:v>6.3734400000000004</c:v>
                </c:pt>
                <c:pt idx="15434">
                  <c:v>6.3812499999999996</c:v>
                </c:pt>
                <c:pt idx="15435">
                  <c:v>6.3656300000000003</c:v>
                </c:pt>
                <c:pt idx="15436">
                  <c:v>6.3687500000000004</c:v>
                </c:pt>
                <c:pt idx="15437">
                  <c:v>6.3687500000000004</c:v>
                </c:pt>
                <c:pt idx="15438">
                  <c:v>6.37188</c:v>
                </c:pt>
                <c:pt idx="15439">
                  <c:v>6.37188</c:v>
                </c:pt>
                <c:pt idx="15440">
                  <c:v>6.3687500000000004</c:v>
                </c:pt>
                <c:pt idx="15441">
                  <c:v>6.37188</c:v>
                </c:pt>
                <c:pt idx="15442">
                  <c:v>6.3609400000000003</c:v>
                </c:pt>
                <c:pt idx="15443">
                  <c:v>6.3781299999999996</c:v>
                </c:pt>
                <c:pt idx="15444">
                  <c:v>6.3546899999999997</c:v>
                </c:pt>
                <c:pt idx="15445">
                  <c:v>6.3593799999999998</c:v>
                </c:pt>
                <c:pt idx="15446">
                  <c:v>6.3656300000000003</c:v>
                </c:pt>
                <c:pt idx="15447">
                  <c:v>6.3687500000000004</c:v>
                </c:pt>
                <c:pt idx="15448">
                  <c:v>6.3843800000000002</c:v>
                </c:pt>
                <c:pt idx="15449">
                  <c:v>6.3734400000000004</c:v>
                </c:pt>
                <c:pt idx="15450">
                  <c:v>6.3703099999999999</c:v>
                </c:pt>
                <c:pt idx="15451">
                  <c:v>6.3562500000000002</c:v>
                </c:pt>
                <c:pt idx="15452">
                  <c:v>6.3734400000000004</c:v>
                </c:pt>
                <c:pt idx="15453">
                  <c:v>6.3781299999999996</c:v>
                </c:pt>
                <c:pt idx="15454">
                  <c:v>6.375</c:v>
                </c:pt>
                <c:pt idx="15455">
                  <c:v>6.3687500000000004</c:v>
                </c:pt>
                <c:pt idx="15456">
                  <c:v>6.3796900000000001</c:v>
                </c:pt>
                <c:pt idx="15457">
                  <c:v>6.3687500000000004</c:v>
                </c:pt>
                <c:pt idx="15458">
                  <c:v>6.3781299999999996</c:v>
                </c:pt>
                <c:pt idx="15459">
                  <c:v>6.3687500000000004</c:v>
                </c:pt>
                <c:pt idx="15460">
                  <c:v>6.3656300000000003</c:v>
                </c:pt>
                <c:pt idx="15461">
                  <c:v>6.3734400000000004</c:v>
                </c:pt>
                <c:pt idx="15462">
                  <c:v>6.3765599999999996</c:v>
                </c:pt>
                <c:pt idx="15463">
                  <c:v>6.3687500000000004</c:v>
                </c:pt>
                <c:pt idx="15464">
                  <c:v>6.3765599999999996</c:v>
                </c:pt>
                <c:pt idx="15465">
                  <c:v>6.3734400000000004</c:v>
                </c:pt>
                <c:pt idx="15466">
                  <c:v>6.3656300000000003</c:v>
                </c:pt>
                <c:pt idx="15467">
                  <c:v>6.375</c:v>
                </c:pt>
                <c:pt idx="15468">
                  <c:v>6.3671899999999999</c:v>
                </c:pt>
                <c:pt idx="15469">
                  <c:v>6.3624999999999998</c:v>
                </c:pt>
                <c:pt idx="15470">
                  <c:v>6.3734400000000004</c:v>
                </c:pt>
                <c:pt idx="15471">
                  <c:v>6.3624999999999998</c:v>
                </c:pt>
                <c:pt idx="15472">
                  <c:v>6.3671899999999999</c:v>
                </c:pt>
                <c:pt idx="15473">
                  <c:v>6.3734400000000004</c:v>
                </c:pt>
                <c:pt idx="15474">
                  <c:v>6.3687500000000004</c:v>
                </c:pt>
                <c:pt idx="15475">
                  <c:v>6.37188</c:v>
                </c:pt>
                <c:pt idx="15476">
                  <c:v>6.375</c:v>
                </c:pt>
                <c:pt idx="15477">
                  <c:v>6.3703099999999999</c:v>
                </c:pt>
                <c:pt idx="15478">
                  <c:v>6.3687500000000004</c:v>
                </c:pt>
                <c:pt idx="15479">
                  <c:v>6.3656300000000003</c:v>
                </c:pt>
                <c:pt idx="15480">
                  <c:v>6.375</c:v>
                </c:pt>
                <c:pt idx="15481">
                  <c:v>6.3546899999999997</c:v>
                </c:pt>
                <c:pt idx="15482">
                  <c:v>6.3671899999999999</c:v>
                </c:pt>
                <c:pt idx="15483">
                  <c:v>6.3765599999999996</c:v>
                </c:pt>
                <c:pt idx="15484">
                  <c:v>6.3687500000000004</c:v>
                </c:pt>
                <c:pt idx="15485">
                  <c:v>6.3546899999999997</c:v>
                </c:pt>
                <c:pt idx="15486">
                  <c:v>6.3609400000000003</c:v>
                </c:pt>
                <c:pt idx="15487">
                  <c:v>6.3609400000000003</c:v>
                </c:pt>
                <c:pt idx="15488">
                  <c:v>6.3562500000000002</c:v>
                </c:pt>
                <c:pt idx="15489">
                  <c:v>6.3593799999999998</c:v>
                </c:pt>
                <c:pt idx="15490">
                  <c:v>6.3531300000000002</c:v>
                </c:pt>
                <c:pt idx="15491">
                  <c:v>6.3703099999999999</c:v>
                </c:pt>
                <c:pt idx="15492">
                  <c:v>6.3734400000000004</c:v>
                </c:pt>
                <c:pt idx="15493">
                  <c:v>6.3593799999999998</c:v>
                </c:pt>
                <c:pt idx="15494">
                  <c:v>6.3734400000000004</c:v>
                </c:pt>
                <c:pt idx="15495">
                  <c:v>6.3624999999999998</c:v>
                </c:pt>
                <c:pt idx="15496">
                  <c:v>6.3624999999999998</c:v>
                </c:pt>
                <c:pt idx="15497">
                  <c:v>6.3640600000000003</c:v>
                </c:pt>
                <c:pt idx="15498">
                  <c:v>6.3562500000000002</c:v>
                </c:pt>
                <c:pt idx="15499">
                  <c:v>6.3796900000000001</c:v>
                </c:pt>
                <c:pt idx="15500">
                  <c:v>6.3515600000000001</c:v>
                </c:pt>
                <c:pt idx="15501">
                  <c:v>6.3671899999999999</c:v>
                </c:pt>
                <c:pt idx="15502">
                  <c:v>6.3484400000000001</c:v>
                </c:pt>
                <c:pt idx="15503">
                  <c:v>6.3671899999999999</c:v>
                </c:pt>
                <c:pt idx="15504">
                  <c:v>6.3484400000000001</c:v>
                </c:pt>
                <c:pt idx="15505">
                  <c:v>6.3453099999999996</c:v>
                </c:pt>
                <c:pt idx="15506">
                  <c:v>6.3296900000000003</c:v>
                </c:pt>
                <c:pt idx="15507">
                  <c:v>6.34063</c:v>
                </c:pt>
                <c:pt idx="15508">
                  <c:v>6.3421900000000004</c:v>
                </c:pt>
                <c:pt idx="15509">
                  <c:v>6.3421900000000004</c:v>
                </c:pt>
                <c:pt idx="15510">
                  <c:v>6.3624999999999998</c:v>
                </c:pt>
                <c:pt idx="15511">
                  <c:v>6.34375</c:v>
                </c:pt>
                <c:pt idx="15512">
                  <c:v>6.35</c:v>
                </c:pt>
                <c:pt idx="15513">
                  <c:v>6.3546899999999997</c:v>
                </c:pt>
                <c:pt idx="15514">
                  <c:v>6.3609400000000003</c:v>
                </c:pt>
                <c:pt idx="15515">
                  <c:v>6.3562500000000002</c:v>
                </c:pt>
                <c:pt idx="15516">
                  <c:v>6.34063</c:v>
                </c:pt>
                <c:pt idx="15517">
                  <c:v>6.34063</c:v>
                </c:pt>
                <c:pt idx="15518">
                  <c:v>6.3546899999999997</c:v>
                </c:pt>
                <c:pt idx="15519">
                  <c:v>6.3546899999999997</c:v>
                </c:pt>
                <c:pt idx="15520">
                  <c:v>6.3515600000000001</c:v>
                </c:pt>
                <c:pt idx="15521">
                  <c:v>6.3328100000000003</c:v>
                </c:pt>
                <c:pt idx="15522">
                  <c:v>6.3453099999999996</c:v>
                </c:pt>
                <c:pt idx="15523">
                  <c:v>6.3359399999999999</c:v>
                </c:pt>
                <c:pt idx="15524">
                  <c:v>6.3390599999999999</c:v>
                </c:pt>
                <c:pt idx="15525">
                  <c:v>6.34063</c:v>
                </c:pt>
                <c:pt idx="15526">
                  <c:v>6.34063</c:v>
                </c:pt>
                <c:pt idx="15527">
                  <c:v>6.34063</c:v>
                </c:pt>
                <c:pt idx="15528">
                  <c:v>6.34375</c:v>
                </c:pt>
                <c:pt idx="15529">
                  <c:v>6.3562500000000002</c:v>
                </c:pt>
                <c:pt idx="15530">
                  <c:v>6.34375</c:v>
                </c:pt>
                <c:pt idx="15531">
                  <c:v>6.3468799999999996</c:v>
                </c:pt>
                <c:pt idx="15532">
                  <c:v>6.3375000000000004</c:v>
                </c:pt>
                <c:pt idx="15533">
                  <c:v>6.3531300000000002</c:v>
                </c:pt>
                <c:pt idx="15534">
                  <c:v>6.3281200000000002</c:v>
                </c:pt>
                <c:pt idx="15535">
                  <c:v>6.3421900000000004</c:v>
                </c:pt>
                <c:pt idx="15536">
                  <c:v>6.3265599999999997</c:v>
                </c:pt>
                <c:pt idx="15537">
                  <c:v>6.3515600000000001</c:v>
                </c:pt>
                <c:pt idx="15538">
                  <c:v>6.3390599999999999</c:v>
                </c:pt>
                <c:pt idx="15539">
                  <c:v>6.3328100000000003</c:v>
                </c:pt>
                <c:pt idx="15540">
                  <c:v>6.3515600000000001</c:v>
                </c:pt>
                <c:pt idx="15541">
                  <c:v>6.3328100000000003</c:v>
                </c:pt>
                <c:pt idx="15542">
                  <c:v>6.3453099999999996</c:v>
                </c:pt>
                <c:pt idx="15543">
                  <c:v>6.34375</c:v>
                </c:pt>
                <c:pt idx="15544">
                  <c:v>6.3312499999999998</c:v>
                </c:pt>
                <c:pt idx="15545">
                  <c:v>6.3328100000000003</c:v>
                </c:pt>
                <c:pt idx="15546">
                  <c:v>6.3265599999999997</c:v>
                </c:pt>
                <c:pt idx="15547">
                  <c:v>6.3140599999999996</c:v>
                </c:pt>
                <c:pt idx="15548">
                  <c:v>6.3265599999999997</c:v>
                </c:pt>
                <c:pt idx="15549">
                  <c:v>6.3296900000000003</c:v>
                </c:pt>
                <c:pt idx="15550">
                  <c:v>6.34063</c:v>
                </c:pt>
                <c:pt idx="15551">
                  <c:v>6.3281200000000002</c:v>
                </c:pt>
                <c:pt idx="15552">
                  <c:v>6.3312499999999998</c:v>
                </c:pt>
                <c:pt idx="15553">
                  <c:v>6.3281200000000002</c:v>
                </c:pt>
                <c:pt idx="15554">
                  <c:v>6.3250000000000002</c:v>
                </c:pt>
                <c:pt idx="15555">
                  <c:v>6.3187499999999996</c:v>
                </c:pt>
                <c:pt idx="15556">
                  <c:v>6.3281200000000002</c:v>
                </c:pt>
                <c:pt idx="15557">
                  <c:v>6.3328100000000003</c:v>
                </c:pt>
                <c:pt idx="15558">
                  <c:v>6.3250000000000002</c:v>
                </c:pt>
                <c:pt idx="15559">
                  <c:v>6.3296900000000003</c:v>
                </c:pt>
                <c:pt idx="15560">
                  <c:v>6.3328100000000003</c:v>
                </c:pt>
                <c:pt idx="15561">
                  <c:v>6.34375</c:v>
                </c:pt>
                <c:pt idx="15562">
                  <c:v>6.3343800000000003</c:v>
                </c:pt>
                <c:pt idx="15563">
                  <c:v>6.3375000000000004</c:v>
                </c:pt>
                <c:pt idx="15564">
                  <c:v>6.3250000000000002</c:v>
                </c:pt>
                <c:pt idx="15565">
                  <c:v>6.3218800000000002</c:v>
                </c:pt>
                <c:pt idx="15566">
                  <c:v>6.3203100000000001</c:v>
                </c:pt>
                <c:pt idx="15567">
                  <c:v>6.3156299999999996</c:v>
                </c:pt>
                <c:pt idx="15568">
                  <c:v>6.3218800000000002</c:v>
                </c:pt>
                <c:pt idx="15569">
                  <c:v>6.3328100000000003</c:v>
                </c:pt>
                <c:pt idx="15570">
                  <c:v>6.3328100000000003</c:v>
                </c:pt>
                <c:pt idx="15571">
                  <c:v>6.3187499999999996</c:v>
                </c:pt>
                <c:pt idx="15572">
                  <c:v>6.3171900000000001</c:v>
                </c:pt>
                <c:pt idx="15573">
                  <c:v>6.3203100000000001</c:v>
                </c:pt>
                <c:pt idx="15574">
                  <c:v>6.30938</c:v>
                </c:pt>
                <c:pt idx="15575">
                  <c:v>6.3328100000000003</c:v>
                </c:pt>
                <c:pt idx="15576">
                  <c:v>6.3296900000000003</c:v>
                </c:pt>
                <c:pt idx="15577">
                  <c:v>6.3250000000000002</c:v>
                </c:pt>
                <c:pt idx="15578">
                  <c:v>6.3203100000000001</c:v>
                </c:pt>
                <c:pt idx="15579">
                  <c:v>6.3265599999999997</c:v>
                </c:pt>
                <c:pt idx="15580">
                  <c:v>6.3250000000000002</c:v>
                </c:pt>
                <c:pt idx="15581">
                  <c:v>6.3140599999999996</c:v>
                </c:pt>
                <c:pt idx="15582">
                  <c:v>6.3125</c:v>
                </c:pt>
                <c:pt idx="15583">
                  <c:v>6.3078099999999999</c:v>
                </c:pt>
                <c:pt idx="15584">
                  <c:v>6.3218800000000002</c:v>
                </c:pt>
                <c:pt idx="15585">
                  <c:v>6.3171900000000001</c:v>
                </c:pt>
                <c:pt idx="15586">
                  <c:v>6.3140599999999996</c:v>
                </c:pt>
                <c:pt idx="15587">
                  <c:v>6.3046899999999999</c:v>
                </c:pt>
                <c:pt idx="15588">
                  <c:v>6.30938</c:v>
                </c:pt>
                <c:pt idx="15589">
                  <c:v>6.3109400000000004</c:v>
                </c:pt>
                <c:pt idx="15590">
                  <c:v>6.3140599999999996</c:v>
                </c:pt>
                <c:pt idx="15591">
                  <c:v>6.3</c:v>
                </c:pt>
                <c:pt idx="15592">
                  <c:v>6.2984400000000003</c:v>
                </c:pt>
                <c:pt idx="15593">
                  <c:v>6.3031300000000003</c:v>
                </c:pt>
                <c:pt idx="15594">
                  <c:v>6.3250000000000002</c:v>
                </c:pt>
                <c:pt idx="15595">
                  <c:v>6.3250000000000002</c:v>
                </c:pt>
                <c:pt idx="15596">
                  <c:v>6.3109400000000004</c:v>
                </c:pt>
                <c:pt idx="15597">
                  <c:v>6.3062500000000004</c:v>
                </c:pt>
                <c:pt idx="15598">
                  <c:v>6.3140599999999996</c:v>
                </c:pt>
                <c:pt idx="15599">
                  <c:v>6.3156299999999996</c:v>
                </c:pt>
                <c:pt idx="15600">
                  <c:v>6.3015600000000003</c:v>
                </c:pt>
                <c:pt idx="15601">
                  <c:v>6.3046899999999999</c:v>
                </c:pt>
                <c:pt idx="15602">
                  <c:v>6.3</c:v>
                </c:pt>
                <c:pt idx="15603">
                  <c:v>6.3062500000000004</c:v>
                </c:pt>
                <c:pt idx="15604">
                  <c:v>6.3015600000000003</c:v>
                </c:pt>
                <c:pt idx="15605">
                  <c:v>6.2984400000000003</c:v>
                </c:pt>
                <c:pt idx="15606">
                  <c:v>6.2921899999999997</c:v>
                </c:pt>
                <c:pt idx="15607">
                  <c:v>6.2906300000000002</c:v>
                </c:pt>
                <c:pt idx="15608">
                  <c:v>6.2937500000000002</c:v>
                </c:pt>
                <c:pt idx="15609">
                  <c:v>6.2921899999999997</c:v>
                </c:pt>
                <c:pt idx="15610">
                  <c:v>6.3</c:v>
                </c:pt>
                <c:pt idx="15611">
                  <c:v>6.2906300000000002</c:v>
                </c:pt>
                <c:pt idx="15612">
                  <c:v>6.2953099999999997</c:v>
                </c:pt>
                <c:pt idx="15613">
                  <c:v>6.2953099999999997</c:v>
                </c:pt>
                <c:pt idx="15614">
                  <c:v>6.2843799999999996</c:v>
                </c:pt>
                <c:pt idx="15615">
                  <c:v>6.2984400000000003</c:v>
                </c:pt>
                <c:pt idx="15616">
                  <c:v>6.2890600000000001</c:v>
                </c:pt>
                <c:pt idx="15617">
                  <c:v>6.2937500000000002</c:v>
                </c:pt>
                <c:pt idx="15618">
                  <c:v>6.2890600000000001</c:v>
                </c:pt>
                <c:pt idx="15619">
                  <c:v>6.2937500000000002</c:v>
                </c:pt>
                <c:pt idx="15620">
                  <c:v>6.3046899999999999</c:v>
                </c:pt>
                <c:pt idx="15621">
                  <c:v>6.2859400000000001</c:v>
                </c:pt>
                <c:pt idx="15622">
                  <c:v>6.2953099999999997</c:v>
                </c:pt>
                <c:pt idx="15623">
                  <c:v>6.27813</c:v>
                </c:pt>
                <c:pt idx="15624">
                  <c:v>6.2906300000000002</c:v>
                </c:pt>
                <c:pt idx="15625">
                  <c:v>6.2750000000000004</c:v>
                </c:pt>
                <c:pt idx="15626">
                  <c:v>6.2890600000000001</c:v>
                </c:pt>
                <c:pt idx="15627">
                  <c:v>6.2828099999999996</c:v>
                </c:pt>
                <c:pt idx="15628">
                  <c:v>6.2937500000000002</c:v>
                </c:pt>
                <c:pt idx="15629">
                  <c:v>6.28125</c:v>
                </c:pt>
                <c:pt idx="15630">
                  <c:v>6.2828099999999996</c:v>
                </c:pt>
                <c:pt idx="15631">
                  <c:v>6.2828099999999996</c:v>
                </c:pt>
                <c:pt idx="15632">
                  <c:v>6.2937500000000002</c:v>
                </c:pt>
                <c:pt idx="15633">
                  <c:v>6.3031300000000003</c:v>
                </c:pt>
                <c:pt idx="15634">
                  <c:v>6.3078099999999999</c:v>
                </c:pt>
                <c:pt idx="15635">
                  <c:v>6.2921899999999997</c:v>
                </c:pt>
                <c:pt idx="15636">
                  <c:v>6.2640599999999997</c:v>
                </c:pt>
                <c:pt idx="15637">
                  <c:v>6.2703100000000003</c:v>
                </c:pt>
                <c:pt idx="15638">
                  <c:v>6.2906300000000002</c:v>
                </c:pt>
                <c:pt idx="15639">
                  <c:v>6.2796900000000004</c:v>
                </c:pt>
                <c:pt idx="15640">
                  <c:v>6.2828099999999996</c:v>
                </c:pt>
                <c:pt idx="15641">
                  <c:v>6.2859400000000001</c:v>
                </c:pt>
                <c:pt idx="15642">
                  <c:v>6.27813</c:v>
                </c:pt>
                <c:pt idx="15643">
                  <c:v>6.2828099999999996</c:v>
                </c:pt>
                <c:pt idx="15644">
                  <c:v>6.2937500000000002</c:v>
                </c:pt>
                <c:pt idx="15645">
                  <c:v>6.2968799999999998</c:v>
                </c:pt>
                <c:pt idx="15646">
                  <c:v>6.2859400000000001</c:v>
                </c:pt>
                <c:pt idx="15647">
                  <c:v>6.2890600000000001</c:v>
                </c:pt>
                <c:pt idx="15648">
                  <c:v>6.2906300000000002</c:v>
                </c:pt>
                <c:pt idx="15649">
                  <c:v>6.2890600000000001</c:v>
                </c:pt>
                <c:pt idx="15650">
                  <c:v>6.2859400000000001</c:v>
                </c:pt>
                <c:pt idx="15651">
                  <c:v>6.28125</c:v>
                </c:pt>
                <c:pt idx="15652">
                  <c:v>6.2843799999999996</c:v>
                </c:pt>
                <c:pt idx="15653">
                  <c:v>6.2984400000000003</c:v>
                </c:pt>
                <c:pt idx="15654">
                  <c:v>6.2937500000000002</c:v>
                </c:pt>
                <c:pt idx="15655">
                  <c:v>6.2765599999999999</c:v>
                </c:pt>
                <c:pt idx="15656">
                  <c:v>6.2843799999999996</c:v>
                </c:pt>
                <c:pt idx="15657">
                  <c:v>6.2859400000000001</c:v>
                </c:pt>
                <c:pt idx="15658">
                  <c:v>6.2796900000000004</c:v>
                </c:pt>
                <c:pt idx="15659">
                  <c:v>6.2843799999999996</c:v>
                </c:pt>
                <c:pt idx="15660">
                  <c:v>6.27813</c:v>
                </c:pt>
                <c:pt idx="15661">
                  <c:v>6.2703100000000003</c:v>
                </c:pt>
                <c:pt idx="15662">
                  <c:v>6.2828099999999996</c:v>
                </c:pt>
                <c:pt idx="15663">
                  <c:v>6.2703100000000003</c:v>
                </c:pt>
                <c:pt idx="15664">
                  <c:v>6.2718800000000003</c:v>
                </c:pt>
                <c:pt idx="15665">
                  <c:v>6.2750000000000004</c:v>
                </c:pt>
                <c:pt idx="15666">
                  <c:v>6.2796900000000004</c:v>
                </c:pt>
                <c:pt idx="15667">
                  <c:v>6.2828099999999996</c:v>
                </c:pt>
                <c:pt idx="15668">
                  <c:v>6.2796900000000004</c:v>
                </c:pt>
                <c:pt idx="15669">
                  <c:v>6.2765599999999999</c:v>
                </c:pt>
                <c:pt idx="15670">
                  <c:v>6.2796900000000004</c:v>
                </c:pt>
                <c:pt idx="15671">
                  <c:v>6.2718800000000003</c:v>
                </c:pt>
                <c:pt idx="15672">
                  <c:v>6.27813</c:v>
                </c:pt>
                <c:pt idx="15673">
                  <c:v>6.2796900000000004</c:v>
                </c:pt>
                <c:pt idx="15674">
                  <c:v>6.2828099999999996</c:v>
                </c:pt>
                <c:pt idx="15675">
                  <c:v>6.2734399999999999</c:v>
                </c:pt>
                <c:pt idx="15676">
                  <c:v>6.2765599999999999</c:v>
                </c:pt>
                <c:pt idx="15677">
                  <c:v>6.2843799999999996</c:v>
                </c:pt>
                <c:pt idx="15678">
                  <c:v>6.2796900000000004</c:v>
                </c:pt>
                <c:pt idx="15679">
                  <c:v>6.2828099999999996</c:v>
                </c:pt>
                <c:pt idx="15680">
                  <c:v>6.27813</c:v>
                </c:pt>
                <c:pt idx="15681">
                  <c:v>6.2750000000000004</c:v>
                </c:pt>
                <c:pt idx="15682">
                  <c:v>6.2671900000000003</c:v>
                </c:pt>
                <c:pt idx="15683">
                  <c:v>6.2703100000000003</c:v>
                </c:pt>
                <c:pt idx="15684">
                  <c:v>6.2671900000000003</c:v>
                </c:pt>
                <c:pt idx="15685">
                  <c:v>6.2687499999999998</c:v>
                </c:pt>
                <c:pt idx="15686">
                  <c:v>6.2718800000000003</c:v>
                </c:pt>
                <c:pt idx="15687">
                  <c:v>6.28125</c:v>
                </c:pt>
                <c:pt idx="15688">
                  <c:v>6.28125</c:v>
                </c:pt>
                <c:pt idx="15689">
                  <c:v>6.2640599999999997</c:v>
                </c:pt>
                <c:pt idx="15690">
                  <c:v>6.2609399999999997</c:v>
                </c:pt>
                <c:pt idx="15691">
                  <c:v>6.2671900000000003</c:v>
                </c:pt>
                <c:pt idx="15692">
                  <c:v>6.2578100000000001</c:v>
                </c:pt>
                <c:pt idx="15693">
                  <c:v>6.2703100000000003</c:v>
                </c:pt>
                <c:pt idx="15694">
                  <c:v>6.2656200000000002</c:v>
                </c:pt>
                <c:pt idx="15695">
                  <c:v>6.2546900000000001</c:v>
                </c:pt>
                <c:pt idx="15696">
                  <c:v>6.2562499999999996</c:v>
                </c:pt>
                <c:pt idx="15697">
                  <c:v>6.2484400000000004</c:v>
                </c:pt>
                <c:pt idx="15698">
                  <c:v>6.2437500000000004</c:v>
                </c:pt>
                <c:pt idx="15699">
                  <c:v>6.2562499999999996</c:v>
                </c:pt>
                <c:pt idx="15700">
                  <c:v>6.2609399999999997</c:v>
                </c:pt>
                <c:pt idx="15701">
                  <c:v>6.2437500000000004</c:v>
                </c:pt>
                <c:pt idx="15702">
                  <c:v>6.2546900000000001</c:v>
                </c:pt>
                <c:pt idx="15703">
                  <c:v>6.2406300000000003</c:v>
                </c:pt>
                <c:pt idx="15704">
                  <c:v>6.2515599999999996</c:v>
                </c:pt>
                <c:pt idx="15705">
                  <c:v>6.2546900000000001</c:v>
                </c:pt>
                <c:pt idx="15706">
                  <c:v>6.2546900000000001</c:v>
                </c:pt>
                <c:pt idx="15707">
                  <c:v>6.2609399999999997</c:v>
                </c:pt>
                <c:pt idx="15708">
                  <c:v>6.2609399999999997</c:v>
                </c:pt>
                <c:pt idx="15709">
                  <c:v>6.24688</c:v>
                </c:pt>
                <c:pt idx="15710">
                  <c:v>6.24688</c:v>
                </c:pt>
                <c:pt idx="15711">
                  <c:v>6.2515599999999996</c:v>
                </c:pt>
                <c:pt idx="15712">
                  <c:v>6.24688</c:v>
                </c:pt>
                <c:pt idx="15713">
                  <c:v>6.2437500000000004</c:v>
                </c:pt>
                <c:pt idx="15714">
                  <c:v>6.2406300000000003</c:v>
                </c:pt>
                <c:pt idx="15715">
                  <c:v>6.2562499999999996</c:v>
                </c:pt>
                <c:pt idx="15716">
                  <c:v>6.2609399999999997</c:v>
                </c:pt>
                <c:pt idx="15717">
                  <c:v>6.2609399999999997</c:v>
                </c:pt>
                <c:pt idx="15718">
                  <c:v>6.2640599999999997</c:v>
                </c:pt>
                <c:pt idx="15719">
                  <c:v>6.2593800000000002</c:v>
                </c:pt>
                <c:pt idx="15720">
                  <c:v>6.2609399999999997</c:v>
                </c:pt>
                <c:pt idx="15721">
                  <c:v>6.2453099999999999</c:v>
                </c:pt>
                <c:pt idx="15722">
                  <c:v>6.24688</c:v>
                </c:pt>
                <c:pt idx="15723">
                  <c:v>6.2406300000000003</c:v>
                </c:pt>
                <c:pt idx="15724">
                  <c:v>6.2484400000000004</c:v>
                </c:pt>
                <c:pt idx="15725">
                  <c:v>6.2515599999999996</c:v>
                </c:pt>
                <c:pt idx="15726">
                  <c:v>6.2546900000000001</c:v>
                </c:pt>
                <c:pt idx="15727">
                  <c:v>6.2562499999999996</c:v>
                </c:pt>
                <c:pt idx="15728">
                  <c:v>6.2593800000000002</c:v>
                </c:pt>
                <c:pt idx="15729">
                  <c:v>6.2390600000000003</c:v>
                </c:pt>
                <c:pt idx="15730">
                  <c:v>6.25</c:v>
                </c:pt>
                <c:pt idx="15731">
                  <c:v>6.2453099999999999</c:v>
                </c:pt>
                <c:pt idx="15732">
                  <c:v>6.2312500000000002</c:v>
                </c:pt>
                <c:pt idx="15733">
                  <c:v>6.2343799999999998</c:v>
                </c:pt>
                <c:pt idx="15734">
                  <c:v>6.2312500000000002</c:v>
                </c:pt>
                <c:pt idx="15735">
                  <c:v>6.2328099999999997</c:v>
                </c:pt>
                <c:pt idx="15736">
                  <c:v>6.24688</c:v>
                </c:pt>
                <c:pt idx="15737">
                  <c:v>6.25</c:v>
                </c:pt>
                <c:pt idx="15738">
                  <c:v>6.2421899999999999</c:v>
                </c:pt>
                <c:pt idx="15739">
                  <c:v>6.2374999999999998</c:v>
                </c:pt>
                <c:pt idx="15740">
                  <c:v>6.2328099999999997</c:v>
                </c:pt>
                <c:pt idx="15741">
                  <c:v>6.2343799999999998</c:v>
                </c:pt>
                <c:pt idx="15742">
                  <c:v>6.2312500000000002</c:v>
                </c:pt>
                <c:pt idx="15743">
                  <c:v>6.2328099999999997</c:v>
                </c:pt>
                <c:pt idx="15744">
                  <c:v>6.2296899999999997</c:v>
                </c:pt>
                <c:pt idx="15745">
                  <c:v>6.2312500000000002</c:v>
                </c:pt>
                <c:pt idx="15746">
                  <c:v>6.2406300000000003</c:v>
                </c:pt>
                <c:pt idx="15747">
                  <c:v>6.2390600000000003</c:v>
                </c:pt>
                <c:pt idx="15748">
                  <c:v>6.2484400000000004</c:v>
                </c:pt>
                <c:pt idx="15749">
                  <c:v>6.2390600000000003</c:v>
                </c:pt>
                <c:pt idx="15750">
                  <c:v>6.2328099999999997</c:v>
                </c:pt>
                <c:pt idx="15751">
                  <c:v>6.2343799999999998</c:v>
                </c:pt>
                <c:pt idx="15752">
                  <c:v>6.2281300000000002</c:v>
                </c:pt>
                <c:pt idx="15753">
                  <c:v>6.2359400000000003</c:v>
                </c:pt>
                <c:pt idx="15754">
                  <c:v>6.2296899999999997</c:v>
                </c:pt>
                <c:pt idx="15755">
                  <c:v>6.2343799999999998</c:v>
                </c:pt>
                <c:pt idx="15756">
                  <c:v>6.2281300000000002</c:v>
                </c:pt>
                <c:pt idx="15757">
                  <c:v>6.2312500000000002</c:v>
                </c:pt>
                <c:pt idx="15758">
                  <c:v>6.2265600000000001</c:v>
                </c:pt>
                <c:pt idx="15759">
                  <c:v>6.2359400000000003</c:v>
                </c:pt>
                <c:pt idx="15760">
                  <c:v>6.2390600000000003</c:v>
                </c:pt>
                <c:pt idx="15761">
                  <c:v>6.2484400000000004</c:v>
                </c:pt>
                <c:pt idx="15762">
                  <c:v>6.2421899999999999</c:v>
                </c:pt>
                <c:pt idx="15763">
                  <c:v>6.2343799999999998</c:v>
                </c:pt>
                <c:pt idx="15764">
                  <c:v>6.2359400000000003</c:v>
                </c:pt>
                <c:pt idx="15765">
                  <c:v>6.2328099999999997</c:v>
                </c:pt>
                <c:pt idx="15766">
                  <c:v>6.2343799999999998</c:v>
                </c:pt>
                <c:pt idx="15767">
                  <c:v>6.2437500000000004</c:v>
                </c:pt>
                <c:pt idx="15768">
                  <c:v>6.2281300000000002</c:v>
                </c:pt>
                <c:pt idx="15769">
                  <c:v>6.2312500000000002</c:v>
                </c:pt>
                <c:pt idx="15770">
                  <c:v>6.2312500000000002</c:v>
                </c:pt>
                <c:pt idx="15771">
                  <c:v>6.2265600000000001</c:v>
                </c:pt>
                <c:pt idx="15772">
                  <c:v>6.2343799999999998</c:v>
                </c:pt>
                <c:pt idx="15773">
                  <c:v>6.2234400000000001</c:v>
                </c:pt>
                <c:pt idx="15774">
                  <c:v>6.2140599999999999</c:v>
                </c:pt>
                <c:pt idx="15775">
                  <c:v>6.2265600000000001</c:v>
                </c:pt>
                <c:pt idx="15776">
                  <c:v>6.2203099999999996</c:v>
                </c:pt>
                <c:pt idx="15777">
                  <c:v>6.2171900000000004</c:v>
                </c:pt>
                <c:pt idx="15778">
                  <c:v>6.21563</c:v>
                </c:pt>
                <c:pt idx="15779">
                  <c:v>6.2125000000000004</c:v>
                </c:pt>
                <c:pt idx="15780">
                  <c:v>6.2312500000000002</c:v>
                </c:pt>
                <c:pt idx="15781">
                  <c:v>6.2265600000000001</c:v>
                </c:pt>
                <c:pt idx="15782">
                  <c:v>6.2281300000000002</c:v>
                </c:pt>
                <c:pt idx="15783">
                  <c:v>6.2093800000000003</c:v>
                </c:pt>
                <c:pt idx="15784">
                  <c:v>6.2171900000000004</c:v>
                </c:pt>
                <c:pt idx="15785">
                  <c:v>6.2218799999999996</c:v>
                </c:pt>
                <c:pt idx="15786">
                  <c:v>6.2171900000000004</c:v>
                </c:pt>
                <c:pt idx="15787">
                  <c:v>6.2234400000000001</c:v>
                </c:pt>
                <c:pt idx="15788">
                  <c:v>6.2203099999999996</c:v>
                </c:pt>
                <c:pt idx="15789">
                  <c:v>6.2125000000000004</c:v>
                </c:pt>
                <c:pt idx="15790">
                  <c:v>6.2171900000000004</c:v>
                </c:pt>
                <c:pt idx="15791">
                  <c:v>6.2281300000000002</c:v>
                </c:pt>
                <c:pt idx="15792">
                  <c:v>6.2109399999999999</c:v>
                </c:pt>
                <c:pt idx="15793">
                  <c:v>6.2062499999999998</c:v>
                </c:pt>
                <c:pt idx="15794">
                  <c:v>6.2093800000000003</c:v>
                </c:pt>
                <c:pt idx="15795">
                  <c:v>6.2109399999999999</c:v>
                </c:pt>
                <c:pt idx="15796">
                  <c:v>6.2046900000000003</c:v>
                </c:pt>
                <c:pt idx="15797">
                  <c:v>6.2078100000000003</c:v>
                </c:pt>
                <c:pt idx="15798">
                  <c:v>6.2031200000000002</c:v>
                </c:pt>
                <c:pt idx="15799">
                  <c:v>6.2015599999999997</c:v>
                </c:pt>
                <c:pt idx="15800">
                  <c:v>6.2015599999999997</c:v>
                </c:pt>
                <c:pt idx="15801">
                  <c:v>6.2093800000000003</c:v>
                </c:pt>
                <c:pt idx="15802">
                  <c:v>6.2046900000000003</c:v>
                </c:pt>
                <c:pt idx="15803">
                  <c:v>6.2125000000000004</c:v>
                </c:pt>
                <c:pt idx="15804">
                  <c:v>6.2140599999999999</c:v>
                </c:pt>
                <c:pt idx="15805">
                  <c:v>6.2218799999999996</c:v>
                </c:pt>
                <c:pt idx="15806">
                  <c:v>6.2171900000000004</c:v>
                </c:pt>
                <c:pt idx="15807">
                  <c:v>6.2062499999999998</c:v>
                </c:pt>
                <c:pt idx="15808">
                  <c:v>6.2296899999999997</c:v>
                </c:pt>
                <c:pt idx="15809">
                  <c:v>6.2078100000000003</c:v>
                </c:pt>
                <c:pt idx="15810">
                  <c:v>6.2046900000000003</c:v>
                </c:pt>
                <c:pt idx="15811">
                  <c:v>6.2140599999999999</c:v>
                </c:pt>
                <c:pt idx="15812">
                  <c:v>6.2062499999999998</c:v>
                </c:pt>
                <c:pt idx="15813">
                  <c:v>6.2125000000000004</c:v>
                </c:pt>
                <c:pt idx="15814">
                  <c:v>6.2093800000000003</c:v>
                </c:pt>
                <c:pt idx="15815">
                  <c:v>6.2140599999999999</c:v>
                </c:pt>
                <c:pt idx="15816">
                  <c:v>6.2062499999999998</c:v>
                </c:pt>
                <c:pt idx="15817">
                  <c:v>6.21563</c:v>
                </c:pt>
                <c:pt idx="15818">
                  <c:v>6.2171900000000004</c:v>
                </c:pt>
                <c:pt idx="15819">
                  <c:v>6.2218799999999996</c:v>
                </c:pt>
                <c:pt idx="15820">
                  <c:v>6.2203099999999996</c:v>
                </c:pt>
                <c:pt idx="15821">
                  <c:v>6.2359400000000003</c:v>
                </c:pt>
                <c:pt idx="15822">
                  <c:v>6.2218799999999996</c:v>
                </c:pt>
                <c:pt idx="15823">
                  <c:v>6.2249999999999996</c:v>
                </c:pt>
                <c:pt idx="15824">
                  <c:v>6.1968800000000002</c:v>
                </c:pt>
                <c:pt idx="15825">
                  <c:v>6.2046900000000003</c:v>
                </c:pt>
                <c:pt idx="15826">
                  <c:v>6.2203099999999996</c:v>
                </c:pt>
                <c:pt idx="15827">
                  <c:v>6.2093800000000003</c:v>
                </c:pt>
                <c:pt idx="15828">
                  <c:v>6.1968800000000002</c:v>
                </c:pt>
                <c:pt idx="15829">
                  <c:v>6.21563</c:v>
                </c:pt>
                <c:pt idx="15830">
                  <c:v>6.2093800000000003</c:v>
                </c:pt>
                <c:pt idx="15831">
                  <c:v>6.2015599999999997</c:v>
                </c:pt>
                <c:pt idx="15832">
                  <c:v>6.2140599999999999</c:v>
                </c:pt>
                <c:pt idx="15833">
                  <c:v>6.2125000000000004</c:v>
                </c:pt>
                <c:pt idx="15834">
                  <c:v>6.2125000000000004</c:v>
                </c:pt>
                <c:pt idx="15835">
                  <c:v>6.2140599999999999</c:v>
                </c:pt>
                <c:pt idx="15836">
                  <c:v>6.1937499999999996</c:v>
                </c:pt>
                <c:pt idx="15837">
                  <c:v>6.2046900000000003</c:v>
                </c:pt>
                <c:pt idx="15838">
                  <c:v>6.2125000000000004</c:v>
                </c:pt>
                <c:pt idx="15839">
                  <c:v>6.2015599999999997</c:v>
                </c:pt>
                <c:pt idx="15840">
                  <c:v>6.2140599999999999</c:v>
                </c:pt>
                <c:pt idx="15841">
                  <c:v>6.2078100000000003</c:v>
                </c:pt>
                <c:pt idx="15842">
                  <c:v>6.2</c:v>
                </c:pt>
                <c:pt idx="15843">
                  <c:v>6.1937499999999996</c:v>
                </c:pt>
                <c:pt idx="15844">
                  <c:v>6.2046900000000003</c:v>
                </c:pt>
                <c:pt idx="15845">
                  <c:v>6.2031200000000002</c:v>
                </c:pt>
                <c:pt idx="15846">
                  <c:v>6.2093800000000003</c:v>
                </c:pt>
                <c:pt idx="15847">
                  <c:v>6.2062499999999998</c:v>
                </c:pt>
                <c:pt idx="15848">
                  <c:v>6.2062499999999998</c:v>
                </c:pt>
                <c:pt idx="15849">
                  <c:v>6.2125000000000004</c:v>
                </c:pt>
                <c:pt idx="15850">
                  <c:v>6.1968800000000002</c:v>
                </c:pt>
                <c:pt idx="15851">
                  <c:v>6.1953100000000001</c:v>
                </c:pt>
                <c:pt idx="15852">
                  <c:v>6.1953100000000001</c:v>
                </c:pt>
                <c:pt idx="15853">
                  <c:v>6.1953100000000001</c:v>
                </c:pt>
                <c:pt idx="15854">
                  <c:v>6.1796899999999999</c:v>
                </c:pt>
                <c:pt idx="15855">
                  <c:v>6.2015599999999997</c:v>
                </c:pt>
                <c:pt idx="15856">
                  <c:v>6.1812500000000004</c:v>
                </c:pt>
                <c:pt idx="15857">
                  <c:v>6.1890599999999996</c:v>
                </c:pt>
                <c:pt idx="15858">
                  <c:v>6.1921900000000001</c:v>
                </c:pt>
                <c:pt idx="15859">
                  <c:v>6.1984399999999997</c:v>
                </c:pt>
                <c:pt idx="15860">
                  <c:v>6.2015599999999997</c:v>
                </c:pt>
                <c:pt idx="15861">
                  <c:v>6.2062499999999998</c:v>
                </c:pt>
                <c:pt idx="15862">
                  <c:v>6.2046900000000003</c:v>
                </c:pt>
                <c:pt idx="15863">
                  <c:v>6.2</c:v>
                </c:pt>
                <c:pt idx="15864">
                  <c:v>6.1968800000000002</c:v>
                </c:pt>
                <c:pt idx="15865">
                  <c:v>6.2</c:v>
                </c:pt>
                <c:pt idx="15866">
                  <c:v>6.1890599999999996</c:v>
                </c:pt>
                <c:pt idx="15867">
                  <c:v>6.1921900000000001</c:v>
                </c:pt>
                <c:pt idx="15868">
                  <c:v>6.2</c:v>
                </c:pt>
                <c:pt idx="15869">
                  <c:v>6.2015599999999997</c:v>
                </c:pt>
                <c:pt idx="15870">
                  <c:v>6.1890599999999996</c:v>
                </c:pt>
                <c:pt idx="15871">
                  <c:v>6.1812500000000004</c:v>
                </c:pt>
                <c:pt idx="15872">
                  <c:v>6.1953100000000001</c:v>
                </c:pt>
                <c:pt idx="15873">
                  <c:v>6.1921900000000001</c:v>
                </c:pt>
                <c:pt idx="15874">
                  <c:v>6.18438</c:v>
                </c:pt>
                <c:pt idx="15875">
                  <c:v>6.1906299999999996</c:v>
                </c:pt>
                <c:pt idx="15876">
                  <c:v>6.1734400000000003</c:v>
                </c:pt>
                <c:pt idx="15877">
                  <c:v>6.1875</c:v>
                </c:pt>
                <c:pt idx="15878">
                  <c:v>6.1906299999999996</c:v>
                </c:pt>
                <c:pt idx="15879">
                  <c:v>6.1781300000000003</c:v>
                </c:pt>
                <c:pt idx="15880">
                  <c:v>6.1781300000000003</c:v>
                </c:pt>
                <c:pt idx="15881">
                  <c:v>6.1796899999999999</c:v>
                </c:pt>
                <c:pt idx="15882">
                  <c:v>6.1703099999999997</c:v>
                </c:pt>
                <c:pt idx="15883">
                  <c:v>6.1734400000000003</c:v>
                </c:pt>
                <c:pt idx="15884">
                  <c:v>6.1765600000000003</c:v>
                </c:pt>
                <c:pt idx="15885">
                  <c:v>6.1718799999999998</c:v>
                </c:pt>
                <c:pt idx="15886">
                  <c:v>6.1765600000000003</c:v>
                </c:pt>
                <c:pt idx="15887">
                  <c:v>6.1781300000000003</c:v>
                </c:pt>
                <c:pt idx="15888">
                  <c:v>6.1765600000000003</c:v>
                </c:pt>
                <c:pt idx="15889">
                  <c:v>6.1749999999999998</c:v>
                </c:pt>
                <c:pt idx="15890">
                  <c:v>6.1749999999999998</c:v>
                </c:pt>
                <c:pt idx="15891">
                  <c:v>6.1875</c:v>
                </c:pt>
                <c:pt idx="15892">
                  <c:v>6.1984399999999997</c:v>
                </c:pt>
                <c:pt idx="15893">
                  <c:v>6.1859400000000004</c:v>
                </c:pt>
                <c:pt idx="15894">
                  <c:v>6.1656300000000002</c:v>
                </c:pt>
                <c:pt idx="15895">
                  <c:v>6.1749999999999998</c:v>
                </c:pt>
                <c:pt idx="15896">
                  <c:v>6.18438</c:v>
                </c:pt>
                <c:pt idx="15897">
                  <c:v>6.1656300000000002</c:v>
                </c:pt>
                <c:pt idx="15898">
                  <c:v>6.1718799999999998</c:v>
                </c:pt>
                <c:pt idx="15899">
                  <c:v>6.1703099999999997</c:v>
                </c:pt>
                <c:pt idx="15900">
                  <c:v>6.1749999999999998</c:v>
                </c:pt>
                <c:pt idx="15901">
                  <c:v>6.1640600000000001</c:v>
                </c:pt>
                <c:pt idx="15902">
                  <c:v>6.1703099999999997</c:v>
                </c:pt>
                <c:pt idx="15903">
                  <c:v>6.1656300000000002</c:v>
                </c:pt>
                <c:pt idx="15904">
                  <c:v>6.15625</c:v>
                </c:pt>
                <c:pt idx="15905">
                  <c:v>6.1640600000000001</c:v>
                </c:pt>
                <c:pt idx="15906">
                  <c:v>6.1640600000000001</c:v>
                </c:pt>
                <c:pt idx="15907">
                  <c:v>6.1687500000000002</c:v>
                </c:pt>
                <c:pt idx="15908">
                  <c:v>6.1812500000000004</c:v>
                </c:pt>
                <c:pt idx="15909">
                  <c:v>6.1718799999999998</c:v>
                </c:pt>
                <c:pt idx="15910">
                  <c:v>6.15625</c:v>
                </c:pt>
                <c:pt idx="15911">
                  <c:v>6.1687500000000002</c:v>
                </c:pt>
                <c:pt idx="15912">
                  <c:v>6.1640600000000001</c:v>
                </c:pt>
                <c:pt idx="15913">
                  <c:v>6.1578099999999996</c:v>
                </c:pt>
                <c:pt idx="15914">
                  <c:v>6.1609400000000001</c:v>
                </c:pt>
                <c:pt idx="15915">
                  <c:v>6.15313</c:v>
                </c:pt>
                <c:pt idx="15916">
                  <c:v>6.1515599999999999</c:v>
                </c:pt>
                <c:pt idx="15917">
                  <c:v>6.1593799999999996</c:v>
                </c:pt>
                <c:pt idx="15918">
                  <c:v>6.1578099999999996</c:v>
                </c:pt>
                <c:pt idx="15919">
                  <c:v>6.15625</c:v>
                </c:pt>
                <c:pt idx="15920">
                  <c:v>6.1546900000000004</c:v>
                </c:pt>
                <c:pt idx="15921">
                  <c:v>6.1593799999999996</c:v>
                </c:pt>
                <c:pt idx="15922">
                  <c:v>6.1546900000000004</c:v>
                </c:pt>
                <c:pt idx="15923">
                  <c:v>6.15</c:v>
                </c:pt>
                <c:pt idx="15924">
                  <c:v>6.1421900000000003</c:v>
                </c:pt>
                <c:pt idx="15925">
                  <c:v>6.1468800000000003</c:v>
                </c:pt>
                <c:pt idx="15926">
                  <c:v>6.15</c:v>
                </c:pt>
                <c:pt idx="15927">
                  <c:v>6.1546900000000004</c:v>
                </c:pt>
                <c:pt idx="15928">
                  <c:v>6.1390599999999997</c:v>
                </c:pt>
                <c:pt idx="15929">
                  <c:v>6.1437499999999998</c:v>
                </c:pt>
                <c:pt idx="15930">
                  <c:v>6.15313</c:v>
                </c:pt>
                <c:pt idx="15931">
                  <c:v>6.1593799999999996</c:v>
                </c:pt>
                <c:pt idx="15932">
                  <c:v>6.1578099999999996</c:v>
                </c:pt>
                <c:pt idx="15933">
                  <c:v>6.1593799999999996</c:v>
                </c:pt>
                <c:pt idx="15934">
                  <c:v>6.1546900000000004</c:v>
                </c:pt>
                <c:pt idx="15935">
                  <c:v>6.1375000000000002</c:v>
                </c:pt>
                <c:pt idx="15936">
                  <c:v>6.1421900000000003</c:v>
                </c:pt>
                <c:pt idx="15937">
                  <c:v>6.1390599999999997</c:v>
                </c:pt>
                <c:pt idx="15938">
                  <c:v>6.1343800000000002</c:v>
                </c:pt>
                <c:pt idx="15939">
                  <c:v>6.1312499999999996</c:v>
                </c:pt>
                <c:pt idx="15940">
                  <c:v>6.1328100000000001</c:v>
                </c:pt>
                <c:pt idx="15941">
                  <c:v>6.1359399999999997</c:v>
                </c:pt>
                <c:pt idx="15942">
                  <c:v>6.1312499999999996</c:v>
                </c:pt>
                <c:pt idx="15943">
                  <c:v>6.1421900000000003</c:v>
                </c:pt>
                <c:pt idx="15944">
                  <c:v>6.1328100000000001</c:v>
                </c:pt>
                <c:pt idx="15945">
                  <c:v>6.1328100000000001</c:v>
                </c:pt>
                <c:pt idx="15946">
                  <c:v>6.1406200000000002</c:v>
                </c:pt>
                <c:pt idx="15947">
                  <c:v>6.1421900000000003</c:v>
                </c:pt>
                <c:pt idx="15948">
                  <c:v>6.1296900000000001</c:v>
                </c:pt>
                <c:pt idx="15949">
                  <c:v>6.1437499999999998</c:v>
                </c:pt>
                <c:pt idx="15950">
                  <c:v>6.1468800000000003</c:v>
                </c:pt>
                <c:pt idx="15951">
                  <c:v>6.1343800000000002</c:v>
                </c:pt>
                <c:pt idx="15952">
                  <c:v>6.1359399999999997</c:v>
                </c:pt>
                <c:pt idx="15953">
                  <c:v>6.1390599999999997</c:v>
                </c:pt>
                <c:pt idx="15954">
                  <c:v>6.1421900000000003</c:v>
                </c:pt>
                <c:pt idx="15955">
                  <c:v>6.1437499999999998</c:v>
                </c:pt>
                <c:pt idx="15956">
                  <c:v>6.1296900000000001</c:v>
                </c:pt>
                <c:pt idx="15957">
                  <c:v>6.1453100000000003</c:v>
                </c:pt>
                <c:pt idx="15958">
                  <c:v>6.1359399999999997</c:v>
                </c:pt>
                <c:pt idx="15959">
                  <c:v>6.12188</c:v>
                </c:pt>
                <c:pt idx="15960">
                  <c:v>6.1421900000000003</c:v>
                </c:pt>
                <c:pt idx="15961">
                  <c:v>6.1375000000000002</c:v>
                </c:pt>
                <c:pt idx="15962">
                  <c:v>6.1453100000000003</c:v>
                </c:pt>
                <c:pt idx="15963">
                  <c:v>6.1453100000000003</c:v>
                </c:pt>
                <c:pt idx="15964">
                  <c:v>6.1296900000000001</c:v>
                </c:pt>
                <c:pt idx="15965">
                  <c:v>6.1359399999999997</c:v>
                </c:pt>
                <c:pt idx="15966">
                  <c:v>6.1343800000000002</c:v>
                </c:pt>
                <c:pt idx="15967">
                  <c:v>6.1406200000000002</c:v>
                </c:pt>
                <c:pt idx="15968">
                  <c:v>6.1406200000000002</c:v>
                </c:pt>
                <c:pt idx="15969">
                  <c:v>6.1328100000000001</c:v>
                </c:pt>
                <c:pt idx="15970">
                  <c:v>6.1359399999999997</c:v>
                </c:pt>
                <c:pt idx="15971">
                  <c:v>6.1343800000000002</c:v>
                </c:pt>
                <c:pt idx="15972">
                  <c:v>6.1281299999999996</c:v>
                </c:pt>
                <c:pt idx="15973">
                  <c:v>6.1375000000000002</c:v>
                </c:pt>
                <c:pt idx="15974">
                  <c:v>6.1328100000000001</c:v>
                </c:pt>
                <c:pt idx="15975">
                  <c:v>6.1296900000000001</c:v>
                </c:pt>
                <c:pt idx="15976">
                  <c:v>6.1343800000000002</c:v>
                </c:pt>
                <c:pt idx="15977">
                  <c:v>6.1343800000000002</c:v>
                </c:pt>
                <c:pt idx="15978">
                  <c:v>6.1406200000000002</c:v>
                </c:pt>
                <c:pt idx="15979">
                  <c:v>6.1328100000000001</c:v>
                </c:pt>
                <c:pt idx="15980">
                  <c:v>6.1359399999999997</c:v>
                </c:pt>
                <c:pt idx="15981">
                  <c:v>6.1296900000000001</c:v>
                </c:pt>
                <c:pt idx="15982">
                  <c:v>6.1328100000000001</c:v>
                </c:pt>
                <c:pt idx="15983">
                  <c:v>6.1453100000000003</c:v>
                </c:pt>
                <c:pt idx="15984">
                  <c:v>6.1406200000000002</c:v>
                </c:pt>
                <c:pt idx="15985">
                  <c:v>6.1234400000000004</c:v>
                </c:pt>
                <c:pt idx="15986">
                  <c:v>6.125</c:v>
                </c:pt>
                <c:pt idx="15987">
                  <c:v>6.1187500000000004</c:v>
                </c:pt>
                <c:pt idx="15988">
                  <c:v>6.1359399999999997</c:v>
                </c:pt>
                <c:pt idx="15989">
                  <c:v>6.1109400000000003</c:v>
                </c:pt>
                <c:pt idx="15990">
                  <c:v>6.12188</c:v>
                </c:pt>
                <c:pt idx="15991">
                  <c:v>6.1328100000000001</c:v>
                </c:pt>
                <c:pt idx="15992">
                  <c:v>6.1375000000000002</c:v>
                </c:pt>
                <c:pt idx="15993">
                  <c:v>6.1171899999999999</c:v>
                </c:pt>
                <c:pt idx="15994">
                  <c:v>6.1187500000000004</c:v>
                </c:pt>
                <c:pt idx="15995">
                  <c:v>6.1328100000000001</c:v>
                </c:pt>
                <c:pt idx="15996">
                  <c:v>6.1234400000000004</c:v>
                </c:pt>
                <c:pt idx="15997">
                  <c:v>6.125</c:v>
                </c:pt>
                <c:pt idx="15998">
                  <c:v>6.1234400000000004</c:v>
                </c:pt>
                <c:pt idx="15999">
                  <c:v>6.1265599999999996</c:v>
                </c:pt>
                <c:pt idx="16000">
                  <c:v>6.1296900000000001</c:v>
                </c:pt>
                <c:pt idx="16001">
                  <c:v>6.1281299999999996</c:v>
                </c:pt>
                <c:pt idx="16002">
                  <c:v>6.125</c:v>
                </c:pt>
                <c:pt idx="16003">
                  <c:v>6.1312499999999996</c:v>
                </c:pt>
                <c:pt idx="16004">
                  <c:v>6.1265599999999996</c:v>
                </c:pt>
                <c:pt idx="16005">
                  <c:v>6.12188</c:v>
                </c:pt>
                <c:pt idx="16006">
                  <c:v>6.1281299999999996</c:v>
                </c:pt>
                <c:pt idx="16007">
                  <c:v>6.1296900000000001</c:v>
                </c:pt>
                <c:pt idx="16008">
                  <c:v>6.1312499999999996</c:v>
                </c:pt>
                <c:pt idx="16009">
                  <c:v>6.1343800000000002</c:v>
                </c:pt>
                <c:pt idx="16010">
                  <c:v>6.1234400000000004</c:v>
                </c:pt>
                <c:pt idx="16011">
                  <c:v>6.1234400000000004</c:v>
                </c:pt>
                <c:pt idx="16012">
                  <c:v>6.1281299999999996</c:v>
                </c:pt>
                <c:pt idx="16013">
                  <c:v>6.1390599999999997</c:v>
                </c:pt>
                <c:pt idx="16014">
                  <c:v>6.125</c:v>
                </c:pt>
                <c:pt idx="16015">
                  <c:v>6.1265599999999996</c:v>
                </c:pt>
                <c:pt idx="16016">
                  <c:v>6.125</c:v>
                </c:pt>
                <c:pt idx="16017">
                  <c:v>6.1203099999999999</c:v>
                </c:pt>
                <c:pt idx="16018">
                  <c:v>6.1062500000000002</c:v>
                </c:pt>
                <c:pt idx="16019">
                  <c:v>6.1109400000000003</c:v>
                </c:pt>
                <c:pt idx="16020">
                  <c:v>6.1296900000000001</c:v>
                </c:pt>
                <c:pt idx="16021">
                  <c:v>6.1203099999999999</c:v>
                </c:pt>
                <c:pt idx="16022">
                  <c:v>6.1187500000000004</c:v>
                </c:pt>
                <c:pt idx="16023">
                  <c:v>6.1187500000000004</c:v>
                </c:pt>
                <c:pt idx="16024">
                  <c:v>6.12188</c:v>
                </c:pt>
                <c:pt idx="16025">
                  <c:v>6.1062500000000002</c:v>
                </c:pt>
                <c:pt idx="16026">
                  <c:v>6.0953099999999996</c:v>
                </c:pt>
                <c:pt idx="16027">
                  <c:v>6.1015600000000001</c:v>
                </c:pt>
                <c:pt idx="16028">
                  <c:v>6.1015600000000001</c:v>
                </c:pt>
                <c:pt idx="16029">
                  <c:v>6.0968799999999996</c:v>
                </c:pt>
                <c:pt idx="16030">
                  <c:v>6.1109400000000003</c:v>
                </c:pt>
                <c:pt idx="16031">
                  <c:v>6.1093799999999998</c:v>
                </c:pt>
                <c:pt idx="16032">
                  <c:v>6.1156300000000003</c:v>
                </c:pt>
                <c:pt idx="16033">
                  <c:v>6.1187500000000004</c:v>
                </c:pt>
                <c:pt idx="16034">
                  <c:v>6.1187500000000004</c:v>
                </c:pt>
                <c:pt idx="16035">
                  <c:v>6.12188</c:v>
                </c:pt>
                <c:pt idx="16036">
                  <c:v>6.1171899999999999</c:v>
                </c:pt>
                <c:pt idx="16037">
                  <c:v>6.1015600000000001</c:v>
                </c:pt>
                <c:pt idx="16038">
                  <c:v>6.1124999999999998</c:v>
                </c:pt>
                <c:pt idx="16039">
                  <c:v>6.1078099999999997</c:v>
                </c:pt>
                <c:pt idx="16040">
                  <c:v>6.09063</c:v>
                </c:pt>
                <c:pt idx="16041">
                  <c:v>6.0859399999999999</c:v>
                </c:pt>
                <c:pt idx="16042">
                  <c:v>6.1</c:v>
                </c:pt>
                <c:pt idx="16043">
                  <c:v>6.1156300000000003</c:v>
                </c:pt>
                <c:pt idx="16044">
                  <c:v>6.1</c:v>
                </c:pt>
                <c:pt idx="16045">
                  <c:v>6.0890599999999999</c:v>
                </c:pt>
                <c:pt idx="16046">
                  <c:v>6.0968799999999996</c:v>
                </c:pt>
                <c:pt idx="16047">
                  <c:v>6.1093799999999998</c:v>
                </c:pt>
                <c:pt idx="16048">
                  <c:v>6.1046899999999997</c:v>
                </c:pt>
                <c:pt idx="16049">
                  <c:v>6.0953099999999996</c:v>
                </c:pt>
                <c:pt idx="16050">
                  <c:v>6.0921900000000004</c:v>
                </c:pt>
                <c:pt idx="16051">
                  <c:v>6.09063</c:v>
                </c:pt>
                <c:pt idx="16052">
                  <c:v>6.1</c:v>
                </c:pt>
                <c:pt idx="16053">
                  <c:v>6.0953099999999996</c:v>
                </c:pt>
                <c:pt idx="16054">
                  <c:v>6.0984400000000001</c:v>
                </c:pt>
                <c:pt idx="16055">
                  <c:v>6.1031300000000002</c:v>
                </c:pt>
                <c:pt idx="16056">
                  <c:v>6.0953099999999996</c:v>
                </c:pt>
                <c:pt idx="16057">
                  <c:v>6.0812499999999998</c:v>
                </c:pt>
                <c:pt idx="16058">
                  <c:v>6.1046899999999997</c:v>
                </c:pt>
                <c:pt idx="16059">
                  <c:v>6.1015600000000001</c:v>
                </c:pt>
                <c:pt idx="16060">
                  <c:v>6.0812499999999998</c:v>
                </c:pt>
                <c:pt idx="16061">
                  <c:v>6.0812499999999998</c:v>
                </c:pt>
                <c:pt idx="16062">
                  <c:v>6.0921900000000004</c:v>
                </c:pt>
                <c:pt idx="16063">
                  <c:v>6.0890599999999999</c:v>
                </c:pt>
                <c:pt idx="16064">
                  <c:v>6.09063</c:v>
                </c:pt>
                <c:pt idx="16065">
                  <c:v>6.0890599999999999</c:v>
                </c:pt>
                <c:pt idx="16066">
                  <c:v>6.0921900000000004</c:v>
                </c:pt>
                <c:pt idx="16067">
                  <c:v>6.0968799999999996</c:v>
                </c:pt>
                <c:pt idx="16068">
                  <c:v>6.0921900000000004</c:v>
                </c:pt>
                <c:pt idx="16069">
                  <c:v>6.1062500000000002</c:v>
                </c:pt>
                <c:pt idx="16070">
                  <c:v>6.0875000000000004</c:v>
                </c:pt>
                <c:pt idx="16071">
                  <c:v>6.0921900000000004</c:v>
                </c:pt>
                <c:pt idx="16072">
                  <c:v>6.0828100000000003</c:v>
                </c:pt>
                <c:pt idx="16073">
                  <c:v>6.0890599999999999</c:v>
                </c:pt>
                <c:pt idx="16074">
                  <c:v>6.0875000000000004</c:v>
                </c:pt>
                <c:pt idx="16075">
                  <c:v>6.0968799999999996</c:v>
                </c:pt>
                <c:pt idx="16076">
                  <c:v>6.0890599999999999</c:v>
                </c:pt>
                <c:pt idx="16077">
                  <c:v>6.0921900000000004</c:v>
                </c:pt>
                <c:pt idx="16078">
                  <c:v>6.1</c:v>
                </c:pt>
                <c:pt idx="16079">
                  <c:v>6.0750000000000002</c:v>
                </c:pt>
                <c:pt idx="16080">
                  <c:v>6.0812499999999998</c:v>
                </c:pt>
                <c:pt idx="16081">
                  <c:v>6.0765599999999997</c:v>
                </c:pt>
                <c:pt idx="16082">
                  <c:v>6.0750000000000002</c:v>
                </c:pt>
                <c:pt idx="16083">
                  <c:v>6.0750000000000002</c:v>
                </c:pt>
                <c:pt idx="16084">
                  <c:v>6.0687499999999996</c:v>
                </c:pt>
                <c:pt idx="16085">
                  <c:v>6.0843800000000003</c:v>
                </c:pt>
                <c:pt idx="16086">
                  <c:v>6.0875000000000004</c:v>
                </c:pt>
                <c:pt idx="16087">
                  <c:v>6.0828100000000003</c:v>
                </c:pt>
                <c:pt idx="16088">
                  <c:v>6.0687499999999996</c:v>
                </c:pt>
                <c:pt idx="16089">
                  <c:v>6.0750000000000002</c:v>
                </c:pt>
                <c:pt idx="16090">
                  <c:v>6.0796900000000003</c:v>
                </c:pt>
                <c:pt idx="16091">
                  <c:v>6.0687499999999996</c:v>
                </c:pt>
                <c:pt idx="16092">
                  <c:v>6.0875000000000004</c:v>
                </c:pt>
                <c:pt idx="16093">
                  <c:v>6.0625</c:v>
                </c:pt>
                <c:pt idx="16094">
                  <c:v>6.0671900000000001</c:v>
                </c:pt>
                <c:pt idx="16095">
                  <c:v>6.0734399999999997</c:v>
                </c:pt>
                <c:pt idx="16096">
                  <c:v>6.0687499999999996</c:v>
                </c:pt>
                <c:pt idx="16097">
                  <c:v>6.0671900000000001</c:v>
                </c:pt>
                <c:pt idx="16098">
                  <c:v>6.0796900000000003</c:v>
                </c:pt>
                <c:pt idx="16099">
                  <c:v>6.05938</c:v>
                </c:pt>
                <c:pt idx="16100">
                  <c:v>6.0671900000000001</c:v>
                </c:pt>
                <c:pt idx="16101">
                  <c:v>6.0687499999999996</c:v>
                </c:pt>
                <c:pt idx="16102">
                  <c:v>6.0703100000000001</c:v>
                </c:pt>
                <c:pt idx="16103">
                  <c:v>6.0625</c:v>
                </c:pt>
                <c:pt idx="16104">
                  <c:v>6.0640599999999996</c:v>
                </c:pt>
                <c:pt idx="16105">
                  <c:v>6.0625</c:v>
                </c:pt>
                <c:pt idx="16106">
                  <c:v>6.0656299999999996</c:v>
                </c:pt>
                <c:pt idx="16107">
                  <c:v>6.0656299999999996</c:v>
                </c:pt>
                <c:pt idx="16108">
                  <c:v>6.0734399999999997</c:v>
                </c:pt>
                <c:pt idx="16109">
                  <c:v>6.0656299999999996</c:v>
                </c:pt>
                <c:pt idx="16110">
                  <c:v>6.0625</c:v>
                </c:pt>
                <c:pt idx="16111">
                  <c:v>6.0562500000000004</c:v>
                </c:pt>
                <c:pt idx="16112">
                  <c:v>6.0562500000000004</c:v>
                </c:pt>
                <c:pt idx="16113">
                  <c:v>6.0562500000000004</c:v>
                </c:pt>
                <c:pt idx="16114">
                  <c:v>6.0515600000000003</c:v>
                </c:pt>
                <c:pt idx="16115">
                  <c:v>6.0562500000000004</c:v>
                </c:pt>
                <c:pt idx="16116">
                  <c:v>6.05</c:v>
                </c:pt>
                <c:pt idx="16117">
                  <c:v>6.0562500000000004</c:v>
                </c:pt>
                <c:pt idx="16118">
                  <c:v>6.0578099999999999</c:v>
                </c:pt>
                <c:pt idx="16119">
                  <c:v>6.0546899999999999</c:v>
                </c:pt>
                <c:pt idx="16120">
                  <c:v>6.0484400000000003</c:v>
                </c:pt>
                <c:pt idx="16121">
                  <c:v>6.0578099999999999</c:v>
                </c:pt>
                <c:pt idx="16122">
                  <c:v>6.0562500000000004</c:v>
                </c:pt>
                <c:pt idx="16123">
                  <c:v>6.0546899999999999</c:v>
                </c:pt>
                <c:pt idx="16124">
                  <c:v>6.0515600000000003</c:v>
                </c:pt>
                <c:pt idx="16125">
                  <c:v>6.0546899999999999</c:v>
                </c:pt>
                <c:pt idx="16126">
                  <c:v>6.0421899999999997</c:v>
                </c:pt>
                <c:pt idx="16127">
                  <c:v>6.0468799999999998</c:v>
                </c:pt>
                <c:pt idx="16128">
                  <c:v>6.0531300000000003</c:v>
                </c:pt>
                <c:pt idx="16129">
                  <c:v>6.0562500000000004</c:v>
                </c:pt>
                <c:pt idx="16130">
                  <c:v>6.0609400000000004</c:v>
                </c:pt>
                <c:pt idx="16131">
                  <c:v>6.0546899999999999</c:v>
                </c:pt>
                <c:pt idx="16132">
                  <c:v>6.0421899999999997</c:v>
                </c:pt>
                <c:pt idx="16133">
                  <c:v>6.0421899999999997</c:v>
                </c:pt>
                <c:pt idx="16134">
                  <c:v>6.0609400000000004</c:v>
                </c:pt>
                <c:pt idx="16135">
                  <c:v>6.0484400000000003</c:v>
                </c:pt>
                <c:pt idx="16136">
                  <c:v>6.0609400000000004</c:v>
                </c:pt>
                <c:pt idx="16137">
                  <c:v>6.0421899999999997</c:v>
                </c:pt>
                <c:pt idx="16138">
                  <c:v>6.0406300000000002</c:v>
                </c:pt>
                <c:pt idx="16139">
                  <c:v>6.0453099999999997</c:v>
                </c:pt>
                <c:pt idx="16140">
                  <c:v>6.0515600000000003</c:v>
                </c:pt>
                <c:pt idx="16141">
                  <c:v>6.0546899999999999</c:v>
                </c:pt>
                <c:pt idx="16142">
                  <c:v>6.0546899999999999</c:v>
                </c:pt>
                <c:pt idx="16143">
                  <c:v>6.0468799999999998</c:v>
                </c:pt>
                <c:pt idx="16144">
                  <c:v>6.0531300000000003</c:v>
                </c:pt>
                <c:pt idx="16145">
                  <c:v>6.0374999999999996</c:v>
                </c:pt>
                <c:pt idx="16146">
                  <c:v>6.0406300000000002</c:v>
                </c:pt>
                <c:pt idx="16147">
                  <c:v>6.0374999999999996</c:v>
                </c:pt>
                <c:pt idx="16148">
                  <c:v>6.05</c:v>
                </c:pt>
                <c:pt idx="16149">
                  <c:v>6.0453099999999997</c:v>
                </c:pt>
                <c:pt idx="16150">
                  <c:v>6.0578099999999999</c:v>
                </c:pt>
                <c:pt idx="16151">
                  <c:v>6.05938</c:v>
                </c:pt>
                <c:pt idx="16152">
                  <c:v>6.0484400000000003</c:v>
                </c:pt>
                <c:pt idx="16153">
                  <c:v>6.0453099999999997</c:v>
                </c:pt>
                <c:pt idx="16154">
                  <c:v>6.0546899999999999</c:v>
                </c:pt>
                <c:pt idx="16155">
                  <c:v>6.0484400000000003</c:v>
                </c:pt>
                <c:pt idx="16156">
                  <c:v>6.0625</c:v>
                </c:pt>
                <c:pt idx="16157">
                  <c:v>6.0468799999999998</c:v>
                </c:pt>
                <c:pt idx="16158">
                  <c:v>6.0484400000000003</c:v>
                </c:pt>
                <c:pt idx="16159">
                  <c:v>6.0562500000000004</c:v>
                </c:pt>
                <c:pt idx="16160">
                  <c:v>6.0531300000000003</c:v>
                </c:pt>
                <c:pt idx="16161">
                  <c:v>6.0562500000000004</c:v>
                </c:pt>
                <c:pt idx="16162">
                  <c:v>6.0515600000000003</c:v>
                </c:pt>
                <c:pt idx="16163">
                  <c:v>6.0515600000000003</c:v>
                </c:pt>
                <c:pt idx="16164">
                  <c:v>6.0578099999999999</c:v>
                </c:pt>
                <c:pt idx="16165">
                  <c:v>6.05</c:v>
                </c:pt>
                <c:pt idx="16166">
                  <c:v>6.0609400000000004</c:v>
                </c:pt>
                <c:pt idx="16167">
                  <c:v>6.05938</c:v>
                </c:pt>
                <c:pt idx="16168">
                  <c:v>6.0562500000000004</c:v>
                </c:pt>
                <c:pt idx="16169">
                  <c:v>6.0531300000000003</c:v>
                </c:pt>
                <c:pt idx="16170">
                  <c:v>6.05</c:v>
                </c:pt>
                <c:pt idx="16171">
                  <c:v>6.0468799999999998</c:v>
                </c:pt>
                <c:pt idx="16172">
                  <c:v>6.0484400000000003</c:v>
                </c:pt>
                <c:pt idx="16173">
                  <c:v>6.0390600000000001</c:v>
                </c:pt>
                <c:pt idx="16174">
                  <c:v>6.03125</c:v>
                </c:pt>
                <c:pt idx="16175">
                  <c:v>6.0453099999999997</c:v>
                </c:pt>
                <c:pt idx="16176">
                  <c:v>6.0374999999999996</c:v>
                </c:pt>
                <c:pt idx="16177">
                  <c:v>6.0390600000000001</c:v>
                </c:pt>
                <c:pt idx="16178">
                  <c:v>6.02813</c:v>
                </c:pt>
                <c:pt idx="16179">
                  <c:v>6.0390600000000001</c:v>
                </c:pt>
                <c:pt idx="16180">
                  <c:v>6.0203100000000003</c:v>
                </c:pt>
                <c:pt idx="16181">
                  <c:v>6.0359400000000001</c:v>
                </c:pt>
                <c:pt idx="16182">
                  <c:v>6.0390600000000001</c:v>
                </c:pt>
                <c:pt idx="16183">
                  <c:v>6.03125</c:v>
                </c:pt>
                <c:pt idx="16184">
                  <c:v>6.0406300000000002</c:v>
                </c:pt>
                <c:pt idx="16185">
                  <c:v>6.0406300000000002</c:v>
                </c:pt>
                <c:pt idx="16186">
                  <c:v>6.02813</c:v>
                </c:pt>
                <c:pt idx="16187">
                  <c:v>6.0296900000000004</c:v>
                </c:pt>
                <c:pt idx="16188">
                  <c:v>6.0250000000000004</c:v>
                </c:pt>
                <c:pt idx="16189">
                  <c:v>6.02813</c:v>
                </c:pt>
                <c:pt idx="16190">
                  <c:v>6.0359400000000001</c:v>
                </c:pt>
                <c:pt idx="16191">
                  <c:v>6.0374999999999996</c:v>
                </c:pt>
                <c:pt idx="16192">
                  <c:v>6.0421899999999997</c:v>
                </c:pt>
                <c:pt idx="16193">
                  <c:v>6.0296900000000004</c:v>
                </c:pt>
                <c:pt idx="16194">
                  <c:v>6.0453099999999997</c:v>
                </c:pt>
                <c:pt idx="16195">
                  <c:v>6.0468799999999998</c:v>
                </c:pt>
                <c:pt idx="16196">
                  <c:v>6.0250000000000004</c:v>
                </c:pt>
                <c:pt idx="16197">
                  <c:v>6.0218800000000003</c:v>
                </c:pt>
                <c:pt idx="16198">
                  <c:v>6.0374999999999996</c:v>
                </c:pt>
                <c:pt idx="16199">
                  <c:v>6.0453099999999997</c:v>
                </c:pt>
                <c:pt idx="16200">
                  <c:v>6.02813</c:v>
                </c:pt>
                <c:pt idx="16201">
                  <c:v>6.0390600000000001</c:v>
                </c:pt>
                <c:pt idx="16202">
                  <c:v>6.0265599999999999</c:v>
                </c:pt>
                <c:pt idx="16203">
                  <c:v>6.0296900000000004</c:v>
                </c:pt>
                <c:pt idx="16204">
                  <c:v>6.0296900000000004</c:v>
                </c:pt>
                <c:pt idx="16205">
                  <c:v>6.02813</c:v>
                </c:pt>
                <c:pt idx="16206">
                  <c:v>6.0250000000000004</c:v>
                </c:pt>
                <c:pt idx="16207">
                  <c:v>6.0328099999999996</c:v>
                </c:pt>
                <c:pt idx="16208">
                  <c:v>6.0328099999999996</c:v>
                </c:pt>
                <c:pt idx="16209">
                  <c:v>6.0328099999999996</c:v>
                </c:pt>
                <c:pt idx="16210">
                  <c:v>6.03125</c:v>
                </c:pt>
                <c:pt idx="16211">
                  <c:v>6.0187499999999998</c:v>
                </c:pt>
                <c:pt idx="16212">
                  <c:v>6.0296900000000004</c:v>
                </c:pt>
                <c:pt idx="16213">
                  <c:v>6.0218800000000003</c:v>
                </c:pt>
                <c:pt idx="16214">
                  <c:v>6.0328099999999996</c:v>
                </c:pt>
                <c:pt idx="16215">
                  <c:v>6.0421899999999997</c:v>
                </c:pt>
                <c:pt idx="16216">
                  <c:v>6.0296900000000004</c:v>
                </c:pt>
                <c:pt idx="16217">
                  <c:v>6.0203100000000003</c:v>
                </c:pt>
                <c:pt idx="16218">
                  <c:v>6.0359400000000001</c:v>
                </c:pt>
                <c:pt idx="16219">
                  <c:v>6.0296900000000004</c:v>
                </c:pt>
                <c:pt idx="16220">
                  <c:v>6.0328099999999996</c:v>
                </c:pt>
                <c:pt idx="16221">
                  <c:v>6.0250000000000004</c:v>
                </c:pt>
                <c:pt idx="16222">
                  <c:v>6.0125000000000002</c:v>
                </c:pt>
                <c:pt idx="16223">
                  <c:v>6.0140599999999997</c:v>
                </c:pt>
                <c:pt idx="16224">
                  <c:v>6.0265599999999999</c:v>
                </c:pt>
                <c:pt idx="16225">
                  <c:v>6.0140599999999997</c:v>
                </c:pt>
                <c:pt idx="16226">
                  <c:v>6.0218800000000003</c:v>
                </c:pt>
                <c:pt idx="16227">
                  <c:v>6.0328099999999996</c:v>
                </c:pt>
                <c:pt idx="16228">
                  <c:v>6.0328099999999996</c:v>
                </c:pt>
                <c:pt idx="16229">
                  <c:v>6.0250000000000004</c:v>
                </c:pt>
                <c:pt idx="16230">
                  <c:v>6.0234399999999999</c:v>
                </c:pt>
                <c:pt idx="16231">
                  <c:v>6.0203100000000003</c:v>
                </c:pt>
                <c:pt idx="16232">
                  <c:v>6.0125000000000002</c:v>
                </c:pt>
                <c:pt idx="16233">
                  <c:v>6.0125000000000002</c:v>
                </c:pt>
                <c:pt idx="16234">
                  <c:v>6.0203100000000003</c:v>
                </c:pt>
                <c:pt idx="16235">
                  <c:v>6.0046900000000001</c:v>
                </c:pt>
                <c:pt idx="16236">
                  <c:v>6.0140599999999997</c:v>
                </c:pt>
                <c:pt idx="16237">
                  <c:v>6.0078100000000001</c:v>
                </c:pt>
                <c:pt idx="16238">
                  <c:v>6.0187499999999998</c:v>
                </c:pt>
                <c:pt idx="16239">
                  <c:v>6.0171900000000003</c:v>
                </c:pt>
                <c:pt idx="16240">
                  <c:v>6.0140599999999997</c:v>
                </c:pt>
                <c:pt idx="16241">
                  <c:v>6.0109399999999997</c:v>
                </c:pt>
                <c:pt idx="16242">
                  <c:v>6.0171900000000003</c:v>
                </c:pt>
                <c:pt idx="16243">
                  <c:v>6.0046900000000001</c:v>
                </c:pt>
                <c:pt idx="16244">
                  <c:v>6.0125000000000002</c:v>
                </c:pt>
                <c:pt idx="16245">
                  <c:v>6.0171900000000003</c:v>
                </c:pt>
                <c:pt idx="16246">
                  <c:v>6.0140599999999997</c:v>
                </c:pt>
                <c:pt idx="16247">
                  <c:v>6.0031299999999996</c:v>
                </c:pt>
                <c:pt idx="16248">
                  <c:v>6.0031299999999996</c:v>
                </c:pt>
                <c:pt idx="16249">
                  <c:v>6.0078100000000001</c:v>
                </c:pt>
                <c:pt idx="16250">
                  <c:v>5.9921899999999999</c:v>
                </c:pt>
                <c:pt idx="16251">
                  <c:v>5.9984400000000004</c:v>
                </c:pt>
                <c:pt idx="16252">
                  <c:v>5.99688</c:v>
                </c:pt>
                <c:pt idx="16253">
                  <c:v>5.9890600000000003</c:v>
                </c:pt>
                <c:pt idx="16254">
                  <c:v>5.99688</c:v>
                </c:pt>
                <c:pt idx="16255">
                  <c:v>5.9921899999999999</c:v>
                </c:pt>
                <c:pt idx="16256">
                  <c:v>6.0125000000000002</c:v>
                </c:pt>
                <c:pt idx="16257">
                  <c:v>5.9890600000000003</c:v>
                </c:pt>
                <c:pt idx="16258">
                  <c:v>6.0125000000000002</c:v>
                </c:pt>
                <c:pt idx="16259">
                  <c:v>6.0078100000000001</c:v>
                </c:pt>
                <c:pt idx="16260">
                  <c:v>5.9921899999999999</c:v>
                </c:pt>
                <c:pt idx="16261">
                  <c:v>5.9953099999999999</c:v>
                </c:pt>
                <c:pt idx="16262">
                  <c:v>5.9921899999999999</c:v>
                </c:pt>
                <c:pt idx="16263">
                  <c:v>6.0109399999999997</c:v>
                </c:pt>
                <c:pt idx="16264">
                  <c:v>5.99688</c:v>
                </c:pt>
                <c:pt idx="16265">
                  <c:v>6.0046900000000001</c:v>
                </c:pt>
                <c:pt idx="16266">
                  <c:v>5.9906300000000003</c:v>
                </c:pt>
                <c:pt idx="16267">
                  <c:v>5.9890600000000003</c:v>
                </c:pt>
                <c:pt idx="16268">
                  <c:v>6.0015599999999996</c:v>
                </c:pt>
                <c:pt idx="16269">
                  <c:v>6.0015599999999996</c:v>
                </c:pt>
                <c:pt idx="16270">
                  <c:v>5.9874999999999998</c:v>
                </c:pt>
                <c:pt idx="16271">
                  <c:v>5.9906300000000003</c:v>
                </c:pt>
                <c:pt idx="16272">
                  <c:v>5.9984400000000004</c:v>
                </c:pt>
                <c:pt idx="16273">
                  <c:v>5.99688</c:v>
                </c:pt>
                <c:pt idx="16274">
                  <c:v>5.9890600000000003</c:v>
                </c:pt>
                <c:pt idx="16275">
                  <c:v>5.9906300000000003</c:v>
                </c:pt>
                <c:pt idx="16276">
                  <c:v>5.9812500000000002</c:v>
                </c:pt>
                <c:pt idx="16277">
                  <c:v>5.9921899999999999</c:v>
                </c:pt>
                <c:pt idx="16278">
                  <c:v>5.99688</c:v>
                </c:pt>
                <c:pt idx="16279">
                  <c:v>5.9937500000000004</c:v>
                </c:pt>
                <c:pt idx="16280">
                  <c:v>5.9984400000000004</c:v>
                </c:pt>
                <c:pt idx="16281">
                  <c:v>5.9921899999999999</c:v>
                </c:pt>
                <c:pt idx="16282">
                  <c:v>5.9796899999999997</c:v>
                </c:pt>
                <c:pt idx="16283">
                  <c:v>5.9796899999999997</c:v>
                </c:pt>
                <c:pt idx="16284">
                  <c:v>5.9812500000000002</c:v>
                </c:pt>
                <c:pt idx="16285">
                  <c:v>5.9718799999999996</c:v>
                </c:pt>
                <c:pt idx="16286">
                  <c:v>5.9921899999999999</c:v>
                </c:pt>
                <c:pt idx="16287">
                  <c:v>5.9796899999999997</c:v>
                </c:pt>
                <c:pt idx="16288">
                  <c:v>5.9890600000000003</c:v>
                </c:pt>
                <c:pt idx="16289">
                  <c:v>5.9859400000000003</c:v>
                </c:pt>
                <c:pt idx="16290">
                  <c:v>5.9828099999999997</c:v>
                </c:pt>
                <c:pt idx="16291">
                  <c:v>5.9906300000000003</c:v>
                </c:pt>
                <c:pt idx="16292">
                  <c:v>5.9906300000000003</c:v>
                </c:pt>
                <c:pt idx="16293">
                  <c:v>5.9859400000000003</c:v>
                </c:pt>
                <c:pt idx="16294">
                  <c:v>5.9812500000000002</c:v>
                </c:pt>
                <c:pt idx="16295">
                  <c:v>5.9828099999999997</c:v>
                </c:pt>
                <c:pt idx="16296">
                  <c:v>5.9828099999999997</c:v>
                </c:pt>
                <c:pt idx="16297">
                  <c:v>5.9781300000000002</c:v>
                </c:pt>
                <c:pt idx="16298">
                  <c:v>5.9796899999999997</c:v>
                </c:pt>
                <c:pt idx="16299">
                  <c:v>5.9812500000000002</c:v>
                </c:pt>
                <c:pt idx="16300">
                  <c:v>5.9718799999999996</c:v>
                </c:pt>
                <c:pt idx="16301">
                  <c:v>5.9874999999999998</c:v>
                </c:pt>
                <c:pt idx="16302">
                  <c:v>5.9781300000000002</c:v>
                </c:pt>
                <c:pt idx="16303">
                  <c:v>5.9765600000000001</c:v>
                </c:pt>
                <c:pt idx="16304">
                  <c:v>5.9984400000000004</c:v>
                </c:pt>
                <c:pt idx="16305">
                  <c:v>5.9781300000000002</c:v>
                </c:pt>
                <c:pt idx="16306">
                  <c:v>5.9843799999999998</c:v>
                </c:pt>
                <c:pt idx="16307">
                  <c:v>5.9874999999999998</c:v>
                </c:pt>
                <c:pt idx="16308">
                  <c:v>5.9812500000000002</c:v>
                </c:pt>
                <c:pt idx="16309">
                  <c:v>5.9890600000000003</c:v>
                </c:pt>
                <c:pt idx="16310">
                  <c:v>5.9671900000000004</c:v>
                </c:pt>
                <c:pt idx="16311">
                  <c:v>5.9718799999999996</c:v>
                </c:pt>
                <c:pt idx="16312">
                  <c:v>5.9937500000000004</c:v>
                </c:pt>
                <c:pt idx="16313">
                  <c:v>5.9828099999999997</c:v>
                </c:pt>
                <c:pt idx="16314">
                  <c:v>5.9921899999999999</c:v>
                </c:pt>
                <c:pt idx="16315">
                  <c:v>5.9812500000000002</c:v>
                </c:pt>
                <c:pt idx="16316">
                  <c:v>5.9828099999999997</c:v>
                </c:pt>
                <c:pt idx="16317">
                  <c:v>5.9812500000000002</c:v>
                </c:pt>
                <c:pt idx="16318">
                  <c:v>5.9859400000000003</c:v>
                </c:pt>
                <c:pt idx="16319">
                  <c:v>5.9874999999999998</c:v>
                </c:pt>
                <c:pt idx="16320">
                  <c:v>5.9953099999999999</c:v>
                </c:pt>
                <c:pt idx="16321">
                  <c:v>6.0031299999999996</c:v>
                </c:pt>
                <c:pt idx="16322">
                  <c:v>5.9703099999999996</c:v>
                </c:pt>
                <c:pt idx="16323">
                  <c:v>5.9812500000000002</c:v>
                </c:pt>
                <c:pt idx="16324">
                  <c:v>5.9781300000000002</c:v>
                </c:pt>
                <c:pt idx="16325">
                  <c:v>5.9749999999999996</c:v>
                </c:pt>
                <c:pt idx="16326">
                  <c:v>5.9859400000000003</c:v>
                </c:pt>
                <c:pt idx="16327">
                  <c:v>5.9749999999999996</c:v>
                </c:pt>
                <c:pt idx="16328">
                  <c:v>5.9874999999999998</c:v>
                </c:pt>
                <c:pt idx="16329">
                  <c:v>5.9781300000000002</c:v>
                </c:pt>
                <c:pt idx="16330">
                  <c:v>5.96875</c:v>
                </c:pt>
                <c:pt idx="16331">
                  <c:v>5.9671900000000004</c:v>
                </c:pt>
                <c:pt idx="16332">
                  <c:v>5.9828099999999997</c:v>
                </c:pt>
                <c:pt idx="16333">
                  <c:v>5.9812500000000002</c:v>
                </c:pt>
                <c:pt idx="16334">
                  <c:v>5.9749999999999996</c:v>
                </c:pt>
                <c:pt idx="16335">
                  <c:v>5.9796899999999997</c:v>
                </c:pt>
                <c:pt idx="16336">
                  <c:v>5.9765600000000001</c:v>
                </c:pt>
                <c:pt idx="16337">
                  <c:v>5.9749999999999996</c:v>
                </c:pt>
                <c:pt idx="16338">
                  <c:v>5.9671900000000004</c:v>
                </c:pt>
                <c:pt idx="16339">
                  <c:v>5.9765600000000001</c:v>
                </c:pt>
                <c:pt idx="16340">
                  <c:v>5.9812500000000002</c:v>
                </c:pt>
                <c:pt idx="16341">
                  <c:v>5.9781300000000002</c:v>
                </c:pt>
                <c:pt idx="16342">
                  <c:v>5.96875</c:v>
                </c:pt>
                <c:pt idx="16343">
                  <c:v>5.9718799999999996</c:v>
                </c:pt>
                <c:pt idx="16344">
                  <c:v>5.9796899999999997</c:v>
                </c:pt>
                <c:pt idx="16345">
                  <c:v>5.9890600000000003</c:v>
                </c:pt>
                <c:pt idx="16346">
                  <c:v>5.9718799999999996</c:v>
                </c:pt>
                <c:pt idx="16347">
                  <c:v>5.96563</c:v>
                </c:pt>
                <c:pt idx="16348">
                  <c:v>5.9640599999999999</c:v>
                </c:pt>
                <c:pt idx="16349">
                  <c:v>5.9609399999999999</c:v>
                </c:pt>
                <c:pt idx="16350">
                  <c:v>5.9703099999999996</c:v>
                </c:pt>
                <c:pt idx="16351">
                  <c:v>5.9640599999999999</c:v>
                </c:pt>
                <c:pt idx="16352">
                  <c:v>5.96875</c:v>
                </c:pt>
                <c:pt idx="16353">
                  <c:v>5.9625000000000004</c:v>
                </c:pt>
                <c:pt idx="16354">
                  <c:v>5.9671900000000004</c:v>
                </c:pt>
                <c:pt idx="16355">
                  <c:v>5.9625000000000004</c:v>
                </c:pt>
                <c:pt idx="16356">
                  <c:v>5.9703099999999996</c:v>
                </c:pt>
                <c:pt idx="16357">
                  <c:v>5.96563</c:v>
                </c:pt>
                <c:pt idx="16358">
                  <c:v>5.9718799999999996</c:v>
                </c:pt>
                <c:pt idx="16359">
                  <c:v>5.9718799999999996</c:v>
                </c:pt>
                <c:pt idx="16360">
                  <c:v>5.9640599999999999</c:v>
                </c:pt>
                <c:pt idx="16361">
                  <c:v>5.9781300000000002</c:v>
                </c:pt>
                <c:pt idx="16362">
                  <c:v>5.96875</c:v>
                </c:pt>
                <c:pt idx="16363">
                  <c:v>5.9578100000000003</c:v>
                </c:pt>
                <c:pt idx="16364">
                  <c:v>5.9625000000000004</c:v>
                </c:pt>
                <c:pt idx="16365">
                  <c:v>5.9625000000000004</c:v>
                </c:pt>
                <c:pt idx="16366">
                  <c:v>5.9609399999999999</c:v>
                </c:pt>
                <c:pt idx="16367">
                  <c:v>5.9593800000000003</c:v>
                </c:pt>
                <c:pt idx="16368">
                  <c:v>5.9640599999999999</c:v>
                </c:pt>
                <c:pt idx="16369">
                  <c:v>5.9546900000000003</c:v>
                </c:pt>
                <c:pt idx="16370">
                  <c:v>5.96563</c:v>
                </c:pt>
                <c:pt idx="16371">
                  <c:v>5.9625000000000004</c:v>
                </c:pt>
                <c:pt idx="16372">
                  <c:v>5.95</c:v>
                </c:pt>
                <c:pt idx="16373">
                  <c:v>5.9593800000000003</c:v>
                </c:pt>
                <c:pt idx="16374">
                  <c:v>5.9609399999999999</c:v>
                </c:pt>
                <c:pt idx="16375">
                  <c:v>5.9578100000000003</c:v>
                </c:pt>
                <c:pt idx="16376">
                  <c:v>5.9703099999999996</c:v>
                </c:pt>
                <c:pt idx="16377">
                  <c:v>5.9531200000000002</c:v>
                </c:pt>
                <c:pt idx="16378">
                  <c:v>5.9437499999999996</c:v>
                </c:pt>
                <c:pt idx="16379">
                  <c:v>5.9468800000000002</c:v>
                </c:pt>
                <c:pt idx="16380">
                  <c:v>5.9468800000000002</c:v>
                </c:pt>
                <c:pt idx="16381">
                  <c:v>5.95</c:v>
                </c:pt>
                <c:pt idx="16382">
                  <c:v>5.95</c:v>
                </c:pt>
                <c:pt idx="16383">
                  <c:v>5.9546900000000003</c:v>
                </c:pt>
                <c:pt idx="16384">
                  <c:v>5.9578100000000003</c:v>
                </c:pt>
                <c:pt idx="16385">
                  <c:v>5.9531200000000002</c:v>
                </c:pt>
                <c:pt idx="16386">
                  <c:v>5.9546900000000003</c:v>
                </c:pt>
                <c:pt idx="16387">
                  <c:v>5.9531200000000002</c:v>
                </c:pt>
                <c:pt idx="16388">
                  <c:v>5.9578100000000003</c:v>
                </c:pt>
                <c:pt idx="16389">
                  <c:v>5.9593800000000003</c:v>
                </c:pt>
                <c:pt idx="16390">
                  <c:v>5.9609399999999999</c:v>
                </c:pt>
                <c:pt idx="16391">
                  <c:v>5.95</c:v>
                </c:pt>
                <c:pt idx="16392">
                  <c:v>5.9359400000000004</c:v>
                </c:pt>
                <c:pt idx="16393">
                  <c:v>5.9515599999999997</c:v>
                </c:pt>
                <c:pt idx="16394">
                  <c:v>5.9515599999999997</c:v>
                </c:pt>
                <c:pt idx="16395">
                  <c:v>5.9531200000000002</c:v>
                </c:pt>
                <c:pt idx="16396">
                  <c:v>5.9531200000000002</c:v>
                </c:pt>
                <c:pt idx="16397">
                  <c:v>5.9484399999999997</c:v>
                </c:pt>
                <c:pt idx="16398">
                  <c:v>5.9484399999999997</c:v>
                </c:pt>
                <c:pt idx="16399">
                  <c:v>5.9546900000000003</c:v>
                </c:pt>
                <c:pt idx="16400">
                  <c:v>5.9421900000000001</c:v>
                </c:pt>
                <c:pt idx="16401">
                  <c:v>5.9531200000000002</c:v>
                </c:pt>
                <c:pt idx="16402">
                  <c:v>5.9406299999999996</c:v>
                </c:pt>
                <c:pt idx="16403">
                  <c:v>5.9296899999999999</c:v>
                </c:pt>
                <c:pt idx="16404">
                  <c:v>5.9296899999999999</c:v>
                </c:pt>
                <c:pt idx="16405">
                  <c:v>5.93438</c:v>
                </c:pt>
                <c:pt idx="16406">
                  <c:v>5.9437499999999996</c:v>
                </c:pt>
                <c:pt idx="16407">
                  <c:v>5.9249999999999998</c:v>
                </c:pt>
                <c:pt idx="16408">
                  <c:v>5.9281300000000003</c:v>
                </c:pt>
                <c:pt idx="16409">
                  <c:v>5.9249999999999998</c:v>
                </c:pt>
                <c:pt idx="16410">
                  <c:v>5.93438</c:v>
                </c:pt>
                <c:pt idx="16411">
                  <c:v>5.9484399999999997</c:v>
                </c:pt>
                <c:pt idx="16412">
                  <c:v>5.9406299999999996</c:v>
                </c:pt>
                <c:pt idx="16413">
                  <c:v>5.9421900000000001</c:v>
                </c:pt>
                <c:pt idx="16414">
                  <c:v>5.9437499999999996</c:v>
                </c:pt>
                <c:pt idx="16415">
                  <c:v>5.9281300000000003</c:v>
                </c:pt>
                <c:pt idx="16416">
                  <c:v>5.9437499999999996</c:v>
                </c:pt>
                <c:pt idx="16417">
                  <c:v>5.9281300000000003</c:v>
                </c:pt>
                <c:pt idx="16418">
                  <c:v>5.9375</c:v>
                </c:pt>
                <c:pt idx="16419">
                  <c:v>5.9312500000000004</c:v>
                </c:pt>
                <c:pt idx="16420">
                  <c:v>5.9328099999999999</c:v>
                </c:pt>
                <c:pt idx="16421">
                  <c:v>5.9171899999999997</c:v>
                </c:pt>
                <c:pt idx="16422">
                  <c:v>5.9218799999999998</c:v>
                </c:pt>
                <c:pt idx="16423">
                  <c:v>5.9234400000000003</c:v>
                </c:pt>
                <c:pt idx="16424">
                  <c:v>5.9203099999999997</c:v>
                </c:pt>
                <c:pt idx="16425">
                  <c:v>5.9249999999999998</c:v>
                </c:pt>
                <c:pt idx="16426">
                  <c:v>5.9203099999999997</c:v>
                </c:pt>
                <c:pt idx="16427">
                  <c:v>5.9203099999999997</c:v>
                </c:pt>
                <c:pt idx="16428">
                  <c:v>5.9296899999999999</c:v>
                </c:pt>
                <c:pt idx="16429">
                  <c:v>5.9078099999999996</c:v>
                </c:pt>
                <c:pt idx="16430">
                  <c:v>5.90625</c:v>
                </c:pt>
                <c:pt idx="16431">
                  <c:v>5.9109400000000001</c:v>
                </c:pt>
                <c:pt idx="16432">
                  <c:v>5.9187500000000002</c:v>
                </c:pt>
                <c:pt idx="16433">
                  <c:v>5.9234400000000003</c:v>
                </c:pt>
                <c:pt idx="16434">
                  <c:v>5.9078099999999996</c:v>
                </c:pt>
                <c:pt idx="16435">
                  <c:v>5.9203099999999997</c:v>
                </c:pt>
                <c:pt idx="16436">
                  <c:v>5.9093799999999996</c:v>
                </c:pt>
                <c:pt idx="16437">
                  <c:v>5.9078099999999996</c:v>
                </c:pt>
                <c:pt idx="16438">
                  <c:v>5.9078099999999996</c:v>
                </c:pt>
                <c:pt idx="16439">
                  <c:v>5.9140600000000001</c:v>
                </c:pt>
                <c:pt idx="16440">
                  <c:v>5.9156300000000002</c:v>
                </c:pt>
                <c:pt idx="16441">
                  <c:v>5.9140600000000001</c:v>
                </c:pt>
                <c:pt idx="16442">
                  <c:v>5.9265600000000003</c:v>
                </c:pt>
                <c:pt idx="16443">
                  <c:v>5.9265600000000003</c:v>
                </c:pt>
                <c:pt idx="16444">
                  <c:v>5.9093799999999996</c:v>
                </c:pt>
                <c:pt idx="16445">
                  <c:v>5.9078099999999996</c:v>
                </c:pt>
                <c:pt idx="16446">
                  <c:v>5.90625</c:v>
                </c:pt>
                <c:pt idx="16447">
                  <c:v>5.9124999999999996</c:v>
                </c:pt>
                <c:pt idx="16448">
                  <c:v>5.9124999999999996</c:v>
                </c:pt>
                <c:pt idx="16449">
                  <c:v>5.9140600000000001</c:v>
                </c:pt>
                <c:pt idx="16450">
                  <c:v>5.9124999999999996</c:v>
                </c:pt>
                <c:pt idx="16451">
                  <c:v>5.9124999999999996</c:v>
                </c:pt>
                <c:pt idx="16452">
                  <c:v>5.9093799999999996</c:v>
                </c:pt>
                <c:pt idx="16453">
                  <c:v>5.9140600000000001</c:v>
                </c:pt>
                <c:pt idx="16454">
                  <c:v>5.90625</c:v>
                </c:pt>
                <c:pt idx="16455">
                  <c:v>5.9187500000000002</c:v>
                </c:pt>
                <c:pt idx="16456">
                  <c:v>5.9203099999999997</c:v>
                </c:pt>
                <c:pt idx="16457">
                  <c:v>5.9156300000000002</c:v>
                </c:pt>
                <c:pt idx="16458">
                  <c:v>5.9078099999999996</c:v>
                </c:pt>
                <c:pt idx="16459">
                  <c:v>5.9124999999999996</c:v>
                </c:pt>
                <c:pt idx="16460">
                  <c:v>5.9234400000000003</c:v>
                </c:pt>
                <c:pt idx="16461">
                  <c:v>5.9156300000000002</c:v>
                </c:pt>
                <c:pt idx="16462">
                  <c:v>5.9187500000000002</c:v>
                </c:pt>
                <c:pt idx="16463">
                  <c:v>5.9203099999999997</c:v>
                </c:pt>
                <c:pt idx="16464">
                  <c:v>5.9234400000000003</c:v>
                </c:pt>
                <c:pt idx="16465">
                  <c:v>5.9015599999999999</c:v>
                </c:pt>
                <c:pt idx="16466">
                  <c:v>5.9124999999999996</c:v>
                </c:pt>
                <c:pt idx="16467">
                  <c:v>5.9093799999999996</c:v>
                </c:pt>
                <c:pt idx="16468">
                  <c:v>5.9140600000000001</c:v>
                </c:pt>
                <c:pt idx="16469">
                  <c:v>5.90625</c:v>
                </c:pt>
                <c:pt idx="16470">
                  <c:v>5.9078099999999996</c:v>
                </c:pt>
                <c:pt idx="16471">
                  <c:v>5.90313</c:v>
                </c:pt>
                <c:pt idx="16472">
                  <c:v>5.9140600000000001</c:v>
                </c:pt>
                <c:pt idx="16473">
                  <c:v>5.90313</c:v>
                </c:pt>
                <c:pt idx="16474">
                  <c:v>5.9015599999999999</c:v>
                </c:pt>
                <c:pt idx="16475">
                  <c:v>5.9093799999999996</c:v>
                </c:pt>
                <c:pt idx="16476">
                  <c:v>5.9</c:v>
                </c:pt>
                <c:pt idx="16477">
                  <c:v>5.90313</c:v>
                </c:pt>
                <c:pt idx="16478">
                  <c:v>5.8968800000000003</c:v>
                </c:pt>
                <c:pt idx="16479">
                  <c:v>5.8968800000000003</c:v>
                </c:pt>
                <c:pt idx="16480">
                  <c:v>5.9</c:v>
                </c:pt>
                <c:pt idx="16481">
                  <c:v>5.9015599999999999</c:v>
                </c:pt>
                <c:pt idx="16482">
                  <c:v>5.9109400000000001</c:v>
                </c:pt>
                <c:pt idx="16483">
                  <c:v>5.9124999999999996</c:v>
                </c:pt>
                <c:pt idx="16484">
                  <c:v>5.9140600000000001</c:v>
                </c:pt>
                <c:pt idx="16485">
                  <c:v>5.8984399999999999</c:v>
                </c:pt>
                <c:pt idx="16486">
                  <c:v>5.9109400000000001</c:v>
                </c:pt>
                <c:pt idx="16487">
                  <c:v>5.9171899999999997</c:v>
                </c:pt>
                <c:pt idx="16488">
                  <c:v>5.9078099999999996</c:v>
                </c:pt>
                <c:pt idx="16489">
                  <c:v>5.90625</c:v>
                </c:pt>
                <c:pt idx="16490">
                  <c:v>5.9015599999999999</c:v>
                </c:pt>
                <c:pt idx="16491">
                  <c:v>5.9109400000000001</c:v>
                </c:pt>
                <c:pt idx="16492">
                  <c:v>5.9156300000000002</c:v>
                </c:pt>
                <c:pt idx="16493">
                  <c:v>5.8937499999999998</c:v>
                </c:pt>
                <c:pt idx="16494">
                  <c:v>5.9078099999999996</c:v>
                </c:pt>
                <c:pt idx="16495">
                  <c:v>5.9015599999999999</c:v>
                </c:pt>
                <c:pt idx="16496">
                  <c:v>5.9078099999999996</c:v>
                </c:pt>
                <c:pt idx="16497">
                  <c:v>5.8890599999999997</c:v>
                </c:pt>
                <c:pt idx="16498">
                  <c:v>5.8984399999999999</c:v>
                </c:pt>
                <c:pt idx="16499">
                  <c:v>5.8906200000000002</c:v>
                </c:pt>
                <c:pt idx="16500">
                  <c:v>5.8890599999999997</c:v>
                </c:pt>
                <c:pt idx="16501">
                  <c:v>5.9156300000000002</c:v>
                </c:pt>
                <c:pt idx="16502">
                  <c:v>5.90313</c:v>
                </c:pt>
                <c:pt idx="16503">
                  <c:v>5.9078099999999996</c:v>
                </c:pt>
                <c:pt idx="16504">
                  <c:v>5.8968800000000003</c:v>
                </c:pt>
                <c:pt idx="16505">
                  <c:v>5.9078099999999996</c:v>
                </c:pt>
                <c:pt idx="16506">
                  <c:v>5.9015599999999999</c:v>
                </c:pt>
                <c:pt idx="16507">
                  <c:v>5.9093799999999996</c:v>
                </c:pt>
                <c:pt idx="16508">
                  <c:v>5.8968800000000003</c:v>
                </c:pt>
                <c:pt idx="16509">
                  <c:v>5.9156300000000002</c:v>
                </c:pt>
                <c:pt idx="16510">
                  <c:v>5.8937499999999998</c:v>
                </c:pt>
                <c:pt idx="16511">
                  <c:v>5.9078099999999996</c:v>
                </c:pt>
                <c:pt idx="16512">
                  <c:v>5.8968800000000003</c:v>
                </c:pt>
                <c:pt idx="16513">
                  <c:v>5.9</c:v>
                </c:pt>
                <c:pt idx="16514">
                  <c:v>5.8843800000000002</c:v>
                </c:pt>
                <c:pt idx="16515">
                  <c:v>5.8890599999999997</c:v>
                </c:pt>
                <c:pt idx="16516">
                  <c:v>5.8875000000000002</c:v>
                </c:pt>
                <c:pt idx="16517">
                  <c:v>5.8906200000000002</c:v>
                </c:pt>
                <c:pt idx="16518">
                  <c:v>5.8937499999999998</c:v>
                </c:pt>
                <c:pt idx="16519">
                  <c:v>5.8937499999999998</c:v>
                </c:pt>
                <c:pt idx="16520">
                  <c:v>5.8921900000000003</c:v>
                </c:pt>
                <c:pt idx="16521">
                  <c:v>5.9</c:v>
                </c:pt>
                <c:pt idx="16522">
                  <c:v>5.8984399999999999</c:v>
                </c:pt>
                <c:pt idx="16523">
                  <c:v>5.9124999999999996</c:v>
                </c:pt>
                <c:pt idx="16524">
                  <c:v>5.8953100000000003</c:v>
                </c:pt>
                <c:pt idx="16525">
                  <c:v>5.8843800000000002</c:v>
                </c:pt>
                <c:pt idx="16526">
                  <c:v>5.8890599999999997</c:v>
                </c:pt>
                <c:pt idx="16527">
                  <c:v>5.8937499999999998</c:v>
                </c:pt>
                <c:pt idx="16528">
                  <c:v>5.875</c:v>
                </c:pt>
                <c:pt idx="16529">
                  <c:v>5.8796900000000001</c:v>
                </c:pt>
                <c:pt idx="16530">
                  <c:v>5.8796900000000001</c:v>
                </c:pt>
                <c:pt idx="16531">
                  <c:v>5.8812499999999996</c:v>
                </c:pt>
                <c:pt idx="16532">
                  <c:v>5.8953100000000003</c:v>
                </c:pt>
                <c:pt idx="16533">
                  <c:v>5.8906200000000002</c:v>
                </c:pt>
                <c:pt idx="16534">
                  <c:v>5.8921900000000003</c:v>
                </c:pt>
                <c:pt idx="16535">
                  <c:v>5.8937499999999998</c:v>
                </c:pt>
                <c:pt idx="16536">
                  <c:v>5.8875000000000002</c:v>
                </c:pt>
                <c:pt idx="16537">
                  <c:v>5.8734400000000004</c:v>
                </c:pt>
                <c:pt idx="16538">
                  <c:v>5.8843800000000002</c:v>
                </c:pt>
                <c:pt idx="16539">
                  <c:v>5.8875000000000002</c:v>
                </c:pt>
                <c:pt idx="16540">
                  <c:v>5.8953100000000003</c:v>
                </c:pt>
                <c:pt idx="16541">
                  <c:v>5.8781299999999996</c:v>
                </c:pt>
                <c:pt idx="16542">
                  <c:v>5.8875000000000002</c:v>
                </c:pt>
                <c:pt idx="16543">
                  <c:v>5.8906200000000002</c:v>
                </c:pt>
                <c:pt idx="16544">
                  <c:v>5.8812499999999996</c:v>
                </c:pt>
                <c:pt idx="16545">
                  <c:v>5.8765599999999996</c:v>
                </c:pt>
                <c:pt idx="16546">
                  <c:v>5.8734400000000004</c:v>
                </c:pt>
                <c:pt idx="16547">
                  <c:v>5.8781299999999996</c:v>
                </c:pt>
                <c:pt idx="16548">
                  <c:v>5.8781299999999996</c:v>
                </c:pt>
                <c:pt idx="16549">
                  <c:v>5.87188</c:v>
                </c:pt>
                <c:pt idx="16550">
                  <c:v>5.8828100000000001</c:v>
                </c:pt>
                <c:pt idx="16551">
                  <c:v>5.8765599999999996</c:v>
                </c:pt>
                <c:pt idx="16552">
                  <c:v>5.8843800000000002</c:v>
                </c:pt>
                <c:pt idx="16553">
                  <c:v>5.8796900000000001</c:v>
                </c:pt>
                <c:pt idx="16554">
                  <c:v>5.875</c:v>
                </c:pt>
                <c:pt idx="16555">
                  <c:v>5.8640600000000003</c:v>
                </c:pt>
                <c:pt idx="16556">
                  <c:v>5.8703099999999999</c:v>
                </c:pt>
                <c:pt idx="16557">
                  <c:v>5.8703099999999999</c:v>
                </c:pt>
                <c:pt idx="16558">
                  <c:v>5.8640600000000003</c:v>
                </c:pt>
                <c:pt idx="16559">
                  <c:v>5.8656300000000003</c:v>
                </c:pt>
                <c:pt idx="16560">
                  <c:v>5.8765599999999996</c:v>
                </c:pt>
                <c:pt idx="16561">
                  <c:v>5.8859399999999997</c:v>
                </c:pt>
                <c:pt idx="16562">
                  <c:v>5.8734400000000004</c:v>
                </c:pt>
                <c:pt idx="16563">
                  <c:v>5.8656300000000003</c:v>
                </c:pt>
                <c:pt idx="16564">
                  <c:v>5.8578099999999997</c:v>
                </c:pt>
                <c:pt idx="16565">
                  <c:v>5.8656300000000003</c:v>
                </c:pt>
                <c:pt idx="16566">
                  <c:v>5.8656300000000003</c:v>
                </c:pt>
                <c:pt idx="16567">
                  <c:v>5.8640600000000003</c:v>
                </c:pt>
                <c:pt idx="16568">
                  <c:v>5.85</c:v>
                </c:pt>
                <c:pt idx="16569">
                  <c:v>5.8453099999999996</c:v>
                </c:pt>
                <c:pt idx="16570">
                  <c:v>5.8531300000000002</c:v>
                </c:pt>
                <c:pt idx="16571">
                  <c:v>5.85</c:v>
                </c:pt>
                <c:pt idx="16572">
                  <c:v>5.8546899999999997</c:v>
                </c:pt>
                <c:pt idx="16573">
                  <c:v>5.8515600000000001</c:v>
                </c:pt>
                <c:pt idx="16574">
                  <c:v>5.8609400000000003</c:v>
                </c:pt>
                <c:pt idx="16575">
                  <c:v>5.8531300000000002</c:v>
                </c:pt>
                <c:pt idx="16576">
                  <c:v>5.8531300000000002</c:v>
                </c:pt>
                <c:pt idx="16577">
                  <c:v>5.8484400000000001</c:v>
                </c:pt>
                <c:pt idx="16578">
                  <c:v>5.8515600000000001</c:v>
                </c:pt>
                <c:pt idx="16579">
                  <c:v>5.8375000000000004</c:v>
                </c:pt>
                <c:pt idx="16580">
                  <c:v>5.8578099999999997</c:v>
                </c:pt>
                <c:pt idx="16581">
                  <c:v>5.8578099999999997</c:v>
                </c:pt>
                <c:pt idx="16582">
                  <c:v>5.8453099999999996</c:v>
                </c:pt>
                <c:pt idx="16583">
                  <c:v>5.8453099999999996</c:v>
                </c:pt>
                <c:pt idx="16584">
                  <c:v>5.85</c:v>
                </c:pt>
                <c:pt idx="16585">
                  <c:v>5.8375000000000004</c:v>
                </c:pt>
                <c:pt idx="16586">
                  <c:v>5.8390599999999999</c:v>
                </c:pt>
                <c:pt idx="16587">
                  <c:v>5.8421900000000004</c:v>
                </c:pt>
                <c:pt idx="16588">
                  <c:v>5.8421900000000004</c:v>
                </c:pt>
                <c:pt idx="16589">
                  <c:v>5.8375000000000004</c:v>
                </c:pt>
                <c:pt idx="16590">
                  <c:v>5.8453099999999996</c:v>
                </c:pt>
                <c:pt idx="16591">
                  <c:v>5.8468799999999996</c:v>
                </c:pt>
                <c:pt idx="16592">
                  <c:v>5.8421900000000004</c:v>
                </c:pt>
                <c:pt idx="16593">
                  <c:v>5.8484400000000001</c:v>
                </c:pt>
                <c:pt idx="16594">
                  <c:v>5.8515600000000001</c:v>
                </c:pt>
                <c:pt idx="16595">
                  <c:v>5.8328100000000003</c:v>
                </c:pt>
                <c:pt idx="16596">
                  <c:v>5.8390599999999999</c:v>
                </c:pt>
                <c:pt idx="16597">
                  <c:v>5.8375000000000004</c:v>
                </c:pt>
                <c:pt idx="16598">
                  <c:v>5.84375</c:v>
                </c:pt>
                <c:pt idx="16599">
                  <c:v>5.85</c:v>
                </c:pt>
                <c:pt idx="16600">
                  <c:v>5.8359399999999999</c:v>
                </c:pt>
                <c:pt idx="16601">
                  <c:v>5.8453099999999996</c:v>
                </c:pt>
                <c:pt idx="16602">
                  <c:v>5.8515600000000001</c:v>
                </c:pt>
                <c:pt idx="16603">
                  <c:v>5.8578099999999997</c:v>
                </c:pt>
                <c:pt idx="16604">
                  <c:v>5.84063</c:v>
                </c:pt>
                <c:pt idx="16605">
                  <c:v>5.8375000000000004</c:v>
                </c:pt>
                <c:pt idx="16606">
                  <c:v>5.8375000000000004</c:v>
                </c:pt>
                <c:pt idx="16607">
                  <c:v>5.84063</c:v>
                </c:pt>
                <c:pt idx="16608">
                  <c:v>5.8390599999999999</c:v>
                </c:pt>
                <c:pt idx="16609">
                  <c:v>5.8375000000000004</c:v>
                </c:pt>
                <c:pt idx="16610">
                  <c:v>5.8359399999999999</c:v>
                </c:pt>
                <c:pt idx="16611">
                  <c:v>5.8421900000000004</c:v>
                </c:pt>
                <c:pt idx="16612">
                  <c:v>5.8281200000000002</c:v>
                </c:pt>
                <c:pt idx="16613">
                  <c:v>5.8312499999999998</c:v>
                </c:pt>
                <c:pt idx="16614">
                  <c:v>5.8453099999999996</c:v>
                </c:pt>
                <c:pt idx="16615">
                  <c:v>5.8453099999999996</c:v>
                </c:pt>
                <c:pt idx="16616">
                  <c:v>5.8359399999999999</c:v>
                </c:pt>
                <c:pt idx="16617">
                  <c:v>5.8265599999999997</c:v>
                </c:pt>
                <c:pt idx="16618">
                  <c:v>5.8312499999999998</c:v>
                </c:pt>
                <c:pt idx="16619">
                  <c:v>5.8390599999999999</c:v>
                </c:pt>
                <c:pt idx="16620">
                  <c:v>5.84063</c:v>
                </c:pt>
                <c:pt idx="16621">
                  <c:v>5.8250000000000002</c:v>
                </c:pt>
                <c:pt idx="16622">
                  <c:v>5.8296900000000003</c:v>
                </c:pt>
                <c:pt idx="16623">
                  <c:v>5.84063</c:v>
                </c:pt>
                <c:pt idx="16624">
                  <c:v>5.8390599999999999</c:v>
                </c:pt>
                <c:pt idx="16625">
                  <c:v>5.8234399999999997</c:v>
                </c:pt>
                <c:pt idx="16626">
                  <c:v>5.8312499999999998</c:v>
                </c:pt>
                <c:pt idx="16627">
                  <c:v>5.8375000000000004</c:v>
                </c:pt>
                <c:pt idx="16628">
                  <c:v>5.8375000000000004</c:v>
                </c:pt>
                <c:pt idx="16629">
                  <c:v>5.84063</c:v>
                </c:pt>
                <c:pt idx="16630">
                  <c:v>5.8328100000000003</c:v>
                </c:pt>
                <c:pt idx="16631">
                  <c:v>5.8390599999999999</c:v>
                </c:pt>
                <c:pt idx="16632">
                  <c:v>5.8250000000000002</c:v>
                </c:pt>
                <c:pt idx="16633">
                  <c:v>5.8250000000000002</c:v>
                </c:pt>
                <c:pt idx="16634">
                  <c:v>5.8234399999999997</c:v>
                </c:pt>
                <c:pt idx="16635">
                  <c:v>5.8250000000000002</c:v>
                </c:pt>
                <c:pt idx="16636">
                  <c:v>5.8218800000000002</c:v>
                </c:pt>
                <c:pt idx="16637">
                  <c:v>5.8250000000000002</c:v>
                </c:pt>
                <c:pt idx="16638">
                  <c:v>5.8265599999999997</c:v>
                </c:pt>
                <c:pt idx="16639">
                  <c:v>5.8187499999999996</c:v>
                </c:pt>
                <c:pt idx="16640">
                  <c:v>5.8218800000000002</c:v>
                </c:pt>
                <c:pt idx="16641">
                  <c:v>5.8234399999999997</c:v>
                </c:pt>
                <c:pt idx="16642">
                  <c:v>5.8250000000000002</c:v>
                </c:pt>
                <c:pt idx="16643">
                  <c:v>5.8359399999999999</c:v>
                </c:pt>
                <c:pt idx="16644">
                  <c:v>5.8218800000000002</c:v>
                </c:pt>
                <c:pt idx="16645">
                  <c:v>5.8140599999999996</c:v>
                </c:pt>
                <c:pt idx="16646">
                  <c:v>5.8203100000000001</c:v>
                </c:pt>
                <c:pt idx="16647">
                  <c:v>5.8250000000000002</c:v>
                </c:pt>
                <c:pt idx="16648">
                  <c:v>5.8265599999999997</c:v>
                </c:pt>
                <c:pt idx="16649">
                  <c:v>5.8359399999999999</c:v>
                </c:pt>
                <c:pt idx="16650">
                  <c:v>5.8281200000000002</c:v>
                </c:pt>
                <c:pt idx="16651">
                  <c:v>5.8171900000000001</c:v>
                </c:pt>
                <c:pt idx="16652">
                  <c:v>5.8359399999999999</c:v>
                </c:pt>
                <c:pt idx="16653">
                  <c:v>5.8265599999999997</c:v>
                </c:pt>
                <c:pt idx="16654">
                  <c:v>5.8234399999999997</c:v>
                </c:pt>
                <c:pt idx="16655">
                  <c:v>5.8218800000000002</c:v>
                </c:pt>
                <c:pt idx="16656">
                  <c:v>5.8312499999999998</c:v>
                </c:pt>
                <c:pt idx="16657">
                  <c:v>5.8218800000000002</c:v>
                </c:pt>
                <c:pt idx="16658">
                  <c:v>5.8328100000000003</c:v>
                </c:pt>
                <c:pt idx="16659">
                  <c:v>5.8250000000000002</c:v>
                </c:pt>
                <c:pt idx="16660">
                  <c:v>5.8390599999999999</c:v>
                </c:pt>
                <c:pt idx="16661">
                  <c:v>5.8234399999999997</c:v>
                </c:pt>
                <c:pt idx="16662">
                  <c:v>5.8203100000000001</c:v>
                </c:pt>
                <c:pt idx="16663">
                  <c:v>5.8234399999999997</c:v>
                </c:pt>
                <c:pt idx="16664">
                  <c:v>5.8296900000000003</c:v>
                </c:pt>
                <c:pt idx="16665">
                  <c:v>5.84375</c:v>
                </c:pt>
                <c:pt idx="16666">
                  <c:v>5.8265599999999997</c:v>
                </c:pt>
                <c:pt idx="16667">
                  <c:v>5.8218800000000002</c:v>
                </c:pt>
                <c:pt idx="16668">
                  <c:v>5.8218800000000002</c:v>
                </c:pt>
                <c:pt idx="16669">
                  <c:v>5.8328100000000003</c:v>
                </c:pt>
                <c:pt idx="16670">
                  <c:v>5.8218800000000002</c:v>
                </c:pt>
                <c:pt idx="16671">
                  <c:v>5.8265599999999997</c:v>
                </c:pt>
                <c:pt idx="16672">
                  <c:v>5.8390599999999999</c:v>
                </c:pt>
                <c:pt idx="16673">
                  <c:v>5.8187499999999996</c:v>
                </c:pt>
                <c:pt idx="16674">
                  <c:v>5.8171900000000001</c:v>
                </c:pt>
                <c:pt idx="16675">
                  <c:v>5.8171900000000001</c:v>
                </c:pt>
                <c:pt idx="16676">
                  <c:v>5.8234399999999997</c:v>
                </c:pt>
                <c:pt idx="16677">
                  <c:v>5.8140599999999996</c:v>
                </c:pt>
                <c:pt idx="16678">
                  <c:v>5.80938</c:v>
                </c:pt>
                <c:pt idx="16679">
                  <c:v>5.8109400000000004</c:v>
                </c:pt>
                <c:pt idx="16680">
                  <c:v>5.8125</c:v>
                </c:pt>
                <c:pt idx="16681">
                  <c:v>5.8125</c:v>
                </c:pt>
                <c:pt idx="16682">
                  <c:v>5.8171900000000001</c:v>
                </c:pt>
                <c:pt idx="16683">
                  <c:v>5.8062500000000004</c:v>
                </c:pt>
                <c:pt idx="16684">
                  <c:v>5.8171900000000001</c:v>
                </c:pt>
                <c:pt idx="16685">
                  <c:v>5.8156299999999996</c:v>
                </c:pt>
                <c:pt idx="16686">
                  <c:v>5.8078099999999999</c:v>
                </c:pt>
                <c:pt idx="16687">
                  <c:v>5.8109400000000004</c:v>
                </c:pt>
                <c:pt idx="16688">
                  <c:v>5.80938</c:v>
                </c:pt>
                <c:pt idx="16689">
                  <c:v>5.8062500000000004</c:v>
                </c:pt>
                <c:pt idx="16690">
                  <c:v>5.80938</c:v>
                </c:pt>
                <c:pt idx="16691">
                  <c:v>5.80938</c:v>
                </c:pt>
                <c:pt idx="16692">
                  <c:v>5.8109400000000004</c:v>
                </c:pt>
                <c:pt idx="16693">
                  <c:v>5.8171900000000001</c:v>
                </c:pt>
                <c:pt idx="16694">
                  <c:v>5.8078099999999999</c:v>
                </c:pt>
                <c:pt idx="16695">
                  <c:v>5.8046899999999999</c:v>
                </c:pt>
                <c:pt idx="16696">
                  <c:v>5.8125</c:v>
                </c:pt>
                <c:pt idx="16697">
                  <c:v>5.8125</c:v>
                </c:pt>
                <c:pt idx="16698">
                  <c:v>5.8078099999999999</c:v>
                </c:pt>
                <c:pt idx="16699">
                  <c:v>5.8078099999999999</c:v>
                </c:pt>
                <c:pt idx="16700">
                  <c:v>5.8109400000000004</c:v>
                </c:pt>
                <c:pt idx="16701">
                  <c:v>5.7906300000000002</c:v>
                </c:pt>
                <c:pt idx="16702">
                  <c:v>5.8031300000000003</c:v>
                </c:pt>
                <c:pt idx="16703">
                  <c:v>5.8062500000000004</c:v>
                </c:pt>
                <c:pt idx="16704">
                  <c:v>5.8125</c:v>
                </c:pt>
                <c:pt idx="16705">
                  <c:v>5.7937500000000002</c:v>
                </c:pt>
                <c:pt idx="16706">
                  <c:v>5.8078099999999999</c:v>
                </c:pt>
                <c:pt idx="16707">
                  <c:v>5.8125</c:v>
                </c:pt>
                <c:pt idx="16708">
                  <c:v>5.7953099999999997</c:v>
                </c:pt>
                <c:pt idx="16709">
                  <c:v>5.8062500000000004</c:v>
                </c:pt>
                <c:pt idx="16710">
                  <c:v>5.8062500000000004</c:v>
                </c:pt>
                <c:pt idx="16711">
                  <c:v>5.8046899999999999</c:v>
                </c:pt>
                <c:pt idx="16712">
                  <c:v>5.7984400000000003</c:v>
                </c:pt>
                <c:pt idx="16713">
                  <c:v>5.8015600000000003</c:v>
                </c:pt>
                <c:pt idx="16714">
                  <c:v>5.7921899999999997</c:v>
                </c:pt>
                <c:pt idx="16715">
                  <c:v>5.80938</c:v>
                </c:pt>
                <c:pt idx="16716">
                  <c:v>5.8078099999999999</c:v>
                </c:pt>
                <c:pt idx="16717">
                  <c:v>5.8031300000000003</c:v>
                </c:pt>
                <c:pt idx="16718">
                  <c:v>5.7984400000000003</c:v>
                </c:pt>
                <c:pt idx="16719">
                  <c:v>5.8062500000000004</c:v>
                </c:pt>
                <c:pt idx="16720">
                  <c:v>5.7874999999999996</c:v>
                </c:pt>
                <c:pt idx="16721">
                  <c:v>5.7937500000000002</c:v>
                </c:pt>
                <c:pt idx="16722">
                  <c:v>5.7843799999999996</c:v>
                </c:pt>
                <c:pt idx="16723">
                  <c:v>5.77813</c:v>
                </c:pt>
                <c:pt idx="16724">
                  <c:v>5.7906300000000002</c:v>
                </c:pt>
                <c:pt idx="16725">
                  <c:v>5.7953099999999997</c:v>
                </c:pt>
                <c:pt idx="16726">
                  <c:v>5.7937500000000002</c:v>
                </c:pt>
                <c:pt idx="16727">
                  <c:v>5.7890600000000001</c:v>
                </c:pt>
                <c:pt idx="16728">
                  <c:v>5.77813</c:v>
                </c:pt>
                <c:pt idx="16729">
                  <c:v>5.7843799999999996</c:v>
                </c:pt>
                <c:pt idx="16730">
                  <c:v>5.78125</c:v>
                </c:pt>
                <c:pt idx="16731">
                  <c:v>5.7968799999999998</c:v>
                </c:pt>
                <c:pt idx="16732">
                  <c:v>5.7859400000000001</c:v>
                </c:pt>
                <c:pt idx="16733">
                  <c:v>5.7828099999999996</c:v>
                </c:pt>
                <c:pt idx="16734">
                  <c:v>5.7843799999999996</c:v>
                </c:pt>
                <c:pt idx="16735">
                  <c:v>5.7796900000000004</c:v>
                </c:pt>
                <c:pt idx="16736">
                  <c:v>5.7765599999999999</c:v>
                </c:pt>
                <c:pt idx="16737">
                  <c:v>5.78125</c:v>
                </c:pt>
                <c:pt idx="16738">
                  <c:v>5.7750000000000004</c:v>
                </c:pt>
                <c:pt idx="16739">
                  <c:v>5.7874999999999996</c:v>
                </c:pt>
                <c:pt idx="16740">
                  <c:v>5.77813</c:v>
                </c:pt>
                <c:pt idx="16741">
                  <c:v>5.7906300000000002</c:v>
                </c:pt>
                <c:pt idx="16742">
                  <c:v>5.7843799999999996</c:v>
                </c:pt>
                <c:pt idx="16743">
                  <c:v>5.7921899999999997</c:v>
                </c:pt>
                <c:pt idx="16744">
                  <c:v>5.7796900000000004</c:v>
                </c:pt>
                <c:pt idx="16745">
                  <c:v>5.7718800000000003</c:v>
                </c:pt>
                <c:pt idx="16746">
                  <c:v>5.78125</c:v>
                </c:pt>
                <c:pt idx="16747">
                  <c:v>5.7796900000000004</c:v>
                </c:pt>
                <c:pt idx="16748">
                  <c:v>5.7843799999999996</c:v>
                </c:pt>
                <c:pt idx="16749">
                  <c:v>5.7796900000000004</c:v>
                </c:pt>
                <c:pt idx="16750">
                  <c:v>5.7734399999999999</c:v>
                </c:pt>
                <c:pt idx="16751">
                  <c:v>5.7625000000000002</c:v>
                </c:pt>
                <c:pt idx="16752">
                  <c:v>5.7656200000000002</c:v>
                </c:pt>
                <c:pt idx="16753">
                  <c:v>5.7687499999999998</c:v>
                </c:pt>
                <c:pt idx="16754">
                  <c:v>5.7703100000000003</c:v>
                </c:pt>
                <c:pt idx="16755">
                  <c:v>5.77813</c:v>
                </c:pt>
                <c:pt idx="16756">
                  <c:v>5.77813</c:v>
                </c:pt>
                <c:pt idx="16757">
                  <c:v>5.7718800000000003</c:v>
                </c:pt>
                <c:pt idx="16758">
                  <c:v>5.77813</c:v>
                </c:pt>
                <c:pt idx="16759">
                  <c:v>5.78125</c:v>
                </c:pt>
                <c:pt idx="16760">
                  <c:v>5.7796900000000004</c:v>
                </c:pt>
                <c:pt idx="16761">
                  <c:v>5.7718800000000003</c:v>
                </c:pt>
                <c:pt idx="16762">
                  <c:v>5.7562499999999996</c:v>
                </c:pt>
                <c:pt idx="16763">
                  <c:v>5.7703100000000003</c:v>
                </c:pt>
                <c:pt idx="16764">
                  <c:v>5.7687499999999998</c:v>
                </c:pt>
                <c:pt idx="16765">
                  <c:v>5.7609399999999997</c:v>
                </c:pt>
                <c:pt idx="16766">
                  <c:v>5.7578100000000001</c:v>
                </c:pt>
                <c:pt idx="16767">
                  <c:v>5.7687499999999998</c:v>
                </c:pt>
                <c:pt idx="16768">
                  <c:v>5.7562499999999996</c:v>
                </c:pt>
                <c:pt idx="16769">
                  <c:v>5.7718800000000003</c:v>
                </c:pt>
                <c:pt idx="16770">
                  <c:v>5.7687499999999998</c:v>
                </c:pt>
                <c:pt idx="16771">
                  <c:v>5.7531299999999996</c:v>
                </c:pt>
                <c:pt idx="16772">
                  <c:v>5.7593800000000002</c:v>
                </c:pt>
                <c:pt idx="16773">
                  <c:v>5.7546900000000001</c:v>
                </c:pt>
                <c:pt idx="16774">
                  <c:v>5.7406300000000003</c:v>
                </c:pt>
                <c:pt idx="16775">
                  <c:v>5.7578100000000001</c:v>
                </c:pt>
                <c:pt idx="16776">
                  <c:v>5.7687499999999998</c:v>
                </c:pt>
                <c:pt idx="16777">
                  <c:v>5.7718800000000003</c:v>
                </c:pt>
                <c:pt idx="16778">
                  <c:v>5.7593800000000002</c:v>
                </c:pt>
                <c:pt idx="16779">
                  <c:v>5.7515599999999996</c:v>
                </c:pt>
                <c:pt idx="16780">
                  <c:v>5.7593800000000002</c:v>
                </c:pt>
                <c:pt idx="16781">
                  <c:v>5.7609399999999997</c:v>
                </c:pt>
                <c:pt idx="16782">
                  <c:v>5.75</c:v>
                </c:pt>
                <c:pt idx="16783">
                  <c:v>5.7656200000000002</c:v>
                </c:pt>
                <c:pt idx="16784">
                  <c:v>5.7593800000000002</c:v>
                </c:pt>
                <c:pt idx="16785">
                  <c:v>5.7531299999999996</c:v>
                </c:pt>
                <c:pt idx="16786">
                  <c:v>5.7531299999999996</c:v>
                </c:pt>
                <c:pt idx="16787">
                  <c:v>5.7484400000000004</c:v>
                </c:pt>
                <c:pt idx="16788">
                  <c:v>5.75</c:v>
                </c:pt>
                <c:pt idx="16789">
                  <c:v>5.7453099999999999</c:v>
                </c:pt>
                <c:pt idx="16790">
                  <c:v>5.7609399999999997</c:v>
                </c:pt>
                <c:pt idx="16791">
                  <c:v>5.7437500000000004</c:v>
                </c:pt>
                <c:pt idx="16792">
                  <c:v>5.7515599999999996</c:v>
                </c:pt>
                <c:pt idx="16793">
                  <c:v>5.7578100000000001</c:v>
                </c:pt>
                <c:pt idx="16794">
                  <c:v>5.7421899999999999</c:v>
                </c:pt>
                <c:pt idx="16795">
                  <c:v>5.7406300000000003</c:v>
                </c:pt>
                <c:pt idx="16796">
                  <c:v>5.7453099999999999</c:v>
                </c:pt>
                <c:pt idx="16797">
                  <c:v>5.75</c:v>
                </c:pt>
                <c:pt idx="16798">
                  <c:v>5.7531299999999996</c:v>
                </c:pt>
                <c:pt idx="16799">
                  <c:v>5.7421899999999999</c:v>
                </c:pt>
                <c:pt idx="16800">
                  <c:v>5.7453099999999999</c:v>
                </c:pt>
                <c:pt idx="16801">
                  <c:v>5.7437500000000004</c:v>
                </c:pt>
                <c:pt idx="16802">
                  <c:v>5.7374999999999998</c:v>
                </c:pt>
                <c:pt idx="16803">
                  <c:v>5.7546900000000001</c:v>
                </c:pt>
                <c:pt idx="16804">
                  <c:v>5.7453099999999999</c:v>
                </c:pt>
                <c:pt idx="16805">
                  <c:v>5.74688</c:v>
                </c:pt>
                <c:pt idx="16806">
                  <c:v>5.7484400000000004</c:v>
                </c:pt>
                <c:pt idx="16807">
                  <c:v>5.7562499999999996</c:v>
                </c:pt>
                <c:pt idx="16808">
                  <c:v>5.7515599999999996</c:v>
                </c:pt>
                <c:pt idx="16809">
                  <c:v>5.7562499999999996</c:v>
                </c:pt>
                <c:pt idx="16810">
                  <c:v>5.7562499999999996</c:v>
                </c:pt>
                <c:pt idx="16811">
                  <c:v>5.7515599999999996</c:v>
                </c:pt>
                <c:pt idx="16812">
                  <c:v>5.7531299999999996</c:v>
                </c:pt>
                <c:pt idx="16813">
                  <c:v>5.74688</c:v>
                </c:pt>
                <c:pt idx="16814">
                  <c:v>5.74688</c:v>
                </c:pt>
                <c:pt idx="16815">
                  <c:v>5.7437500000000004</c:v>
                </c:pt>
                <c:pt idx="16816">
                  <c:v>5.7374999999999998</c:v>
                </c:pt>
                <c:pt idx="16817">
                  <c:v>5.74688</c:v>
                </c:pt>
                <c:pt idx="16818">
                  <c:v>5.7374999999999998</c:v>
                </c:pt>
                <c:pt idx="16819">
                  <c:v>5.7531299999999996</c:v>
                </c:pt>
                <c:pt idx="16820">
                  <c:v>5.75</c:v>
                </c:pt>
                <c:pt idx="16821">
                  <c:v>5.7484400000000004</c:v>
                </c:pt>
                <c:pt idx="16822">
                  <c:v>5.74688</c:v>
                </c:pt>
                <c:pt idx="16823">
                  <c:v>5.7406300000000003</c:v>
                </c:pt>
                <c:pt idx="16824">
                  <c:v>5.7421899999999999</c:v>
                </c:pt>
                <c:pt idx="16825">
                  <c:v>5.7531299999999996</c:v>
                </c:pt>
                <c:pt idx="16826">
                  <c:v>5.7437500000000004</c:v>
                </c:pt>
                <c:pt idx="16827">
                  <c:v>5.7437500000000004</c:v>
                </c:pt>
                <c:pt idx="16828">
                  <c:v>5.7374999999999998</c:v>
                </c:pt>
                <c:pt idx="16829">
                  <c:v>5.7390600000000003</c:v>
                </c:pt>
                <c:pt idx="16830">
                  <c:v>5.7281300000000002</c:v>
                </c:pt>
                <c:pt idx="16831">
                  <c:v>5.7343799999999998</c:v>
                </c:pt>
                <c:pt idx="16832">
                  <c:v>5.7406300000000003</c:v>
                </c:pt>
                <c:pt idx="16833">
                  <c:v>5.7453099999999999</c:v>
                </c:pt>
                <c:pt idx="16834">
                  <c:v>5.74688</c:v>
                </c:pt>
                <c:pt idx="16835">
                  <c:v>5.74688</c:v>
                </c:pt>
                <c:pt idx="16836">
                  <c:v>5.7343799999999998</c:v>
                </c:pt>
                <c:pt idx="16837">
                  <c:v>5.7343799999999998</c:v>
                </c:pt>
                <c:pt idx="16838">
                  <c:v>5.7359400000000003</c:v>
                </c:pt>
                <c:pt idx="16839">
                  <c:v>5.7406300000000003</c:v>
                </c:pt>
                <c:pt idx="16840">
                  <c:v>5.7421899999999999</c:v>
                </c:pt>
                <c:pt idx="16841">
                  <c:v>5.74688</c:v>
                </c:pt>
                <c:pt idx="16842">
                  <c:v>5.7390600000000003</c:v>
                </c:pt>
                <c:pt idx="16843">
                  <c:v>5.7281300000000002</c:v>
                </c:pt>
                <c:pt idx="16844">
                  <c:v>5.7171900000000004</c:v>
                </c:pt>
                <c:pt idx="16845">
                  <c:v>5.7265600000000001</c:v>
                </c:pt>
                <c:pt idx="16846">
                  <c:v>5.7312500000000002</c:v>
                </c:pt>
                <c:pt idx="16847">
                  <c:v>5.7328099999999997</c:v>
                </c:pt>
                <c:pt idx="16848">
                  <c:v>5.7234400000000001</c:v>
                </c:pt>
                <c:pt idx="16849">
                  <c:v>5.7218799999999996</c:v>
                </c:pt>
                <c:pt idx="16850">
                  <c:v>5.7265600000000001</c:v>
                </c:pt>
                <c:pt idx="16851">
                  <c:v>5.7312500000000002</c:v>
                </c:pt>
                <c:pt idx="16852">
                  <c:v>5.7328099999999997</c:v>
                </c:pt>
                <c:pt idx="16853">
                  <c:v>5.7265600000000001</c:v>
                </c:pt>
                <c:pt idx="16854">
                  <c:v>5.7328099999999997</c:v>
                </c:pt>
                <c:pt idx="16855">
                  <c:v>5.7343799999999998</c:v>
                </c:pt>
                <c:pt idx="16856">
                  <c:v>5.7328099999999997</c:v>
                </c:pt>
                <c:pt idx="16857">
                  <c:v>5.7218799999999996</c:v>
                </c:pt>
                <c:pt idx="16858">
                  <c:v>5.7171900000000004</c:v>
                </c:pt>
                <c:pt idx="16859">
                  <c:v>5.7249999999999996</c:v>
                </c:pt>
                <c:pt idx="16860">
                  <c:v>5.7249999999999996</c:v>
                </c:pt>
                <c:pt idx="16861">
                  <c:v>5.7343799999999998</c:v>
                </c:pt>
                <c:pt idx="16862">
                  <c:v>5.7234400000000001</c:v>
                </c:pt>
                <c:pt idx="16863">
                  <c:v>5.7171900000000004</c:v>
                </c:pt>
                <c:pt idx="16864">
                  <c:v>5.7218799999999996</c:v>
                </c:pt>
                <c:pt idx="16865">
                  <c:v>5.7234400000000001</c:v>
                </c:pt>
                <c:pt idx="16866">
                  <c:v>5.7249999999999996</c:v>
                </c:pt>
                <c:pt idx="16867">
                  <c:v>5.7062499999999998</c:v>
                </c:pt>
                <c:pt idx="16868">
                  <c:v>5.7203099999999996</c:v>
                </c:pt>
                <c:pt idx="16869">
                  <c:v>5.71875</c:v>
                </c:pt>
                <c:pt idx="16870">
                  <c:v>5.71563</c:v>
                </c:pt>
                <c:pt idx="16871">
                  <c:v>5.71875</c:v>
                </c:pt>
                <c:pt idx="16872">
                  <c:v>5.7234400000000001</c:v>
                </c:pt>
                <c:pt idx="16873">
                  <c:v>5.7203099999999996</c:v>
                </c:pt>
                <c:pt idx="16874">
                  <c:v>5.7265600000000001</c:v>
                </c:pt>
                <c:pt idx="16875">
                  <c:v>5.7281300000000002</c:v>
                </c:pt>
                <c:pt idx="16876">
                  <c:v>5.7343799999999998</c:v>
                </c:pt>
                <c:pt idx="16877">
                  <c:v>5.7265600000000001</c:v>
                </c:pt>
                <c:pt idx="16878">
                  <c:v>5.71875</c:v>
                </c:pt>
                <c:pt idx="16879">
                  <c:v>5.7218799999999996</c:v>
                </c:pt>
                <c:pt idx="16880">
                  <c:v>5.71875</c:v>
                </c:pt>
                <c:pt idx="16881">
                  <c:v>5.7249999999999996</c:v>
                </c:pt>
                <c:pt idx="16882">
                  <c:v>5.7249999999999996</c:v>
                </c:pt>
                <c:pt idx="16883">
                  <c:v>5.7218799999999996</c:v>
                </c:pt>
                <c:pt idx="16884">
                  <c:v>5.7218799999999996</c:v>
                </c:pt>
                <c:pt idx="16885">
                  <c:v>5.7203099999999996</c:v>
                </c:pt>
                <c:pt idx="16886">
                  <c:v>5.7062499999999998</c:v>
                </c:pt>
                <c:pt idx="16887">
                  <c:v>5.7234400000000001</c:v>
                </c:pt>
                <c:pt idx="16888">
                  <c:v>5.71563</c:v>
                </c:pt>
                <c:pt idx="16889">
                  <c:v>5.71875</c:v>
                </c:pt>
                <c:pt idx="16890">
                  <c:v>5.71875</c:v>
                </c:pt>
                <c:pt idx="16891">
                  <c:v>5.7171900000000004</c:v>
                </c:pt>
                <c:pt idx="16892">
                  <c:v>5.7203099999999996</c:v>
                </c:pt>
                <c:pt idx="16893">
                  <c:v>5.7078100000000003</c:v>
                </c:pt>
                <c:pt idx="16894">
                  <c:v>5.7093800000000003</c:v>
                </c:pt>
                <c:pt idx="16895">
                  <c:v>5.71875</c:v>
                </c:pt>
                <c:pt idx="16896">
                  <c:v>5.7140599999999999</c:v>
                </c:pt>
                <c:pt idx="16897">
                  <c:v>5.7015599999999997</c:v>
                </c:pt>
                <c:pt idx="16898">
                  <c:v>5.7</c:v>
                </c:pt>
                <c:pt idx="16899">
                  <c:v>5.6984399999999997</c:v>
                </c:pt>
                <c:pt idx="16900">
                  <c:v>5.7078100000000003</c:v>
                </c:pt>
                <c:pt idx="16901">
                  <c:v>5.6984399999999997</c:v>
                </c:pt>
                <c:pt idx="16902">
                  <c:v>5.6984399999999997</c:v>
                </c:pt>
                <c:pt idx="16903">
                  <c:v>5.7046900000000003</c:v>
                </c:pt>
                <c:pt idx="16904">
                  <c:v>5.6828099999999999</c:v>
                </c:pt>
                <c:pt idx="16905">
                  <c:v>5.6937499999999996</c:v>
                </c:pt>
                <c:pt idx="16906">
                  <c:v>5.6968800000000002</c:v>
                </c:pt>
                <c:pt idx="16907">
                  <c:v>5.6906299999999996</c:v>
                </c:pt>
                <c:pt idx="16908">
                  <c:v>5.7046900000000003</c:v>
                </c:pt>
                <c:pt idx="16909">
                  <c:v>5.7</c:v>
                </c:pt>
                <c:pt idx="16910">
                  <c:v>5.6984399999999997</c:v>
                </c:pt>
                <c:pt idx="16911">
                  <c:v>5.6937499999999996</c:v>
                </c:pt>
                <c:pt idx="16912">
                  <c:v>5.6968800000000002</c:v>
                </c:pt>
                <c:pt idx="16913">
                  <c:v>5.6906299999999996</c:v>
                </c:pt>
                <c:pt idx="16914">
                  <c:v>5.6984399999999997</c:v>
                </c:pt>
                <c:pt idx="16915">
                  <c:v>5.6984399999999997</c:v>
                </c:pt>
                <c:pt idx="16916">
                  <c:v>5.6921900000000001</c:v>
                </c:pt>
                <c:pt idx="16917">
                  <c:v>5.7</c:v>
                </c:pt>
                <c:pt idx="16918">
                  <c:v>5.7093800000000003</c:v>
                </c:pt>
                <c:pt idx="16919">
                  <c:v>5.7046900000000003</c:v>
                </c:pt>
                <c:pt idx="16920">
                  <c:v>5.7078100000000003</c:v>
                </c:pt>
                <c:pt idx="16921">
                  <c:v>5.6984399999999997</c:v>
                </c:pt>
                <c:pt idx="16922">
                  <c:v>5.6937499999999996</c:v>
                </c:pt>
                <c:pt idx="16923">
                  <c:v>5.6906299999999996</c:v>
                </c:pt>
                <c:pt idx="16924">
                  <c:v>5.6875</c:v>
                </c:pt>
                <c:pt idx="16925">
                  <c:v>5.6937499999999996</c:v>
                </c:pt>
                <c:pt idx="16926">
                  <c:v>5.6921900000000001</c:v>
                </c:pt>
                <c:pt idx="16927">
                  <c:v>5.6890599999999996</c:v>
                </c:pt>
                <c:pt idx="16928">
                  <c:v>5.6890599999999996</c:v>
                </c:pt>
                <c:pt idx="16929">
                  <c:v>5.6890599999999996</c:v>
                </c:pt>
                <c:pt idx="16930">
                  <c:v>5.6968800000000002</c:v>
                </c:pt>
                <c:pt idx="16931">
                  <c:v>5.7</c:v>
                </c:pt>
                <c:pt idx="16932">
                  <c:v>5.6812500000000004</c:v>
                </c:pt>
                <c:pt idx="16933">
                  <c:v>5.6875</c:v>
                </c:pt>
                <c:pt idx="16934">
                  <c:v>5.6703099999999997</c:v>
                </c:pt>
                <c:pt idx="16935">
                  <c:v>5.6765600000000003</c:v>
                </c:pt>
                <c:pt idx="16936">
                  <c:v>5.6968800000000002</c:v>
                </c:pt>
                <c:pt idx="16937">
                  <c:v>5.6984399999999997</c:v>
                </c:pt>
                <c:pt idx="16938">
                  <c:v>5.6765600000000003</c:v>
                </c:pt>
                <c:pt idx="16939">
                  <c:v>5.6765600000000003</c:v>
                </c:pt>
                <c:pt idx="16940">
                  <c:v>5.6859400000000004</c:v>
                </c:pt>
                <c:pt idx="16941">
                  <c:v>5.6859400000000004</c:v>
                </c:pt>
                <c:pt idx="16942">
                  <c:v>5.6812500000000004</c:v>
                </c:pt>
                <c:pt idx="16943">
                  <c:v>5.6875</c:v>
                </c:pt>
                <c:pt idx="16944">
                  <c:v>5.6859400000000004</c:v>
                </c:pt>
                <c:pt idx="16945">
                  <c:v>5.6812500000000004</c:v>
                </c:pt>
                <c:pt idx="16946">
                  <c:v>5.6812500000000004</c:v>
                </c:pt>
                <c:pt idx="16947">
                  <c:v>5.6781300000000003</c:v>
                </c:pt>
                <c:pt idx="16948">
                  <c:v>5.6781300000000003</c:v>
                </c:pt>
                <c:pt idx="16949">
                  <c:v>5.6796899999999999</c:v>
                </c:pt>
                <c:pt idx="16950">
                  <c:v>5.6749999999999998</c:v>
                </c:pt>
                <c:pt idx="16951">
                  <c:v>5.6687500000000002</c:v>
                </c:pt>
                <c:pt idx="16952">
                  <c:v>5.6749999999999998</c:v>
                </c:pt>
                <c:pt idx="16953">
                  <c:v>5.6781300000000003</c:v>
                </c:pt>
                <c:pt idx="16954">
                  <c:v>5.6796899999999999</c:v>
                </c:pt>
                <c:pt idx="16955">
                  <c:v>5.6749999999999998</c:v>
                </c:pt>
                <c:pt idx="16956">
                  <c:v>5.68438</c:v>
                </c:pt>
                <c:pt idx="16957">
                  <c:v>5.6796899999999999</c:v>
                </c:pt>
                <c:pt idx="16958">
                  <c:v>5.6781300000000003</c:v>
                </c:pt>
                <c:pt idx="16959">
                  <c:v>5.6718799999999998</c:v>
                </c:pt>
                <c:pt idx="16960">
                  <c:v>5.6718799999999998</c:v>
                </c:pt>
                <c:pt idx="16961">
                  <c:v>5.6671899999999997</c:v>
                </c:pt>
                <c:pt idx="16962">
                  <c:v>5.68438</c:v>
                </c:pt>
                <c:pt idx="16963">
                  <c:v>5.6781300000000003</c:v>
                </c:pt>
                <c:pt idx="16964">
                  <c:v>5.6703099999999997</c:v>
                </c:pt>
                <c:pt idx="16965">
                  <c:v>5.6796899999999999</c:v>
                </c:pt>
                <c:pt idx="16966">
                  <c:v>5.6687500000000002</c:v>
                </c:pt>
                <c:pt idx="16967">
                  <c:v>5.6687500000000002</c:v>
                </c:pt>
                <c:pt idx="16968">
                  <c:v>5.6812500000000004</c:v>
                </c:pt>
                <c:pt idx="16969">
                  <c:v>5.6859400000000004</c:v>
                </c:pt>
                <c:pt idx="16970">
                  <c:v>5.6890599999999996</c:v>
                </c:pt>
                <c:pt idx="16971">
                  <c:v>5.6703099999999997</c:v>
                </c:pt>
                <c:pt idx="16972">
                  <c:v>5.6718799999999998</c:v>
                </c:pt>
                <c:pt idx="16973">
                  <c:v>5.6671899999999997</c:v>
                </c:pt>
                <c:pt idx="16974">
                  <c:v>5.6718799999999998</c:v>
                </c:pt>
                <c:pt idx="16975">
                  <c:v>5.6703099999999997</c:v>
                </c:pt>
                <c:pt idx="16976">
                  <c:v>5.6765600000000003</c:v>
                </c:pt>
                <c:pt idx="16977">
                  <c:v>5.6718799999999998</c:v>
                </c:pt>
                <c:pt idx="16978">
                  <c:v>5.6765600000000003</c:v>
                </c:pt>
                <c:pt idx="16979">
                  <c:v>5.6734400000000003</c:v>
                </c:pt>
                <c:pt idx="16980">
                  <c:v>5.6781300000000003</c:v>
                </c:pt>
                <c:pt idx="16981">
                  <c:v>5.6687500000000002</c:v>
                </c:pt>
                <c:pt idx="16982">
                  <c:v>5.6546900000000004</c:v>
                </c:pt>
                <c:pt idx="16983">
                  <c:v>5.6687500000000002</c:v>
                </c:pt>
                <c:pt idx="16984">
                  <c:v>5.6609400000000001</c:v>
                </c:pt>
                <c:pt idx="16985">
                  <c:v>5.65625</c:v>
                </c:pt>
                <c:pt idx="16986">
                  <c:v>5.6546900000000004</c:v>
                </c:pt>
                <c:pt idx="16987">
                  <c:v>5.6671899999999997</c:v>
                </c:pt>
                <c:pt idx="16988">
                  <c:v>5.6703099999999997</c:v>
                </c:pt>
                <c:pt idx="16989">
                  <c:v>5.6656300000000002</c:v>
                </c:pt>
                <c:pt idx="16990">
                  <c:v>5.6656300000000002</c:v>
                </c:pt>
                <c:pt idx="16991">
                  <c:v>5.65625</c:v>
                </c:pt>
                <c:pt idx="16992">
                  <c:v>5.6687500000000002</c:v>
                </c:pt>
                <c:pt idx="16993">
                  <c:v>5.6656300000000002</c:v>
                </c:pt>
                <c:pt idx="16994">
                  <c:v>5.6765600000000003</c:v>
                </c:pt>
                <c:pt idx="16995">
                  <c:v>5.6765600000000003</c:v>
                </c:pt>
                <c:pt idx="16996">
                  <c:v>5.6859400000000004</c:v>
                </c:pt>
                <c:pt idx="16997">
                  <c:v>5.6859400000000004</c:v>
                </c:pt>
                <c:pt idx="16998">
                  <c:v>5.6718799999999998</c:v>
                </c:pt>
                <c:pt idx="16999">
                  <c:v>5.6734400000000003</c:v>
                </c:pt>
                <c:pt idx="17000">
                  <c:v>5.6749999999999998</c:v>
                </c:pt>
                <c:pt idx="17001">
                  <c:v>5.6640600000000001</c:v>
                </c:pt>
                <c:pt idx="17002">
                  <c:v>5.6640600000000001</c:v>
                </c:pt>
                <c:pt idx="17003">
                  <c:v>5.6718799999999998</c:v>
                </c:pt>
                <c:pt idx="17004">
                  <c:v>5.6656300000000002</c:v>
                </c:pt>
                <c:pt idx="17005">
                  <c:v>5.6609400000000001</c:v>
                </c:pt>
                <c:pt idx="17006">
                  <c:v>5.6671899999999997</c:v>
                </c:pt>
                <c:pt idx="17007">
                  <c:v>5.6578099999999996</c:v>
                </c:pt>
                <c:pt idx="17008">
                  <c:v>5.6609400000000001</c:v>
                </c:pt>
                <c:pt idx="17009">
                  <c:v>5.6703099999999997</c:v>
                </c:pt>
                <c:pt idx="17010">
                  <c:v>5.6671899999999997</c:v>
                </c:pt>
                <c:pt idx="17011">
                  <c:v>5.6609400000000001</c:v>
                </c:pt>
                <c:pt idx="17012">
                  <c:v>5.6671899999999997</c:v>
                </c:pt>
                <c:pt idx="17013">
                  <c:v>5.65625</c:v>
                </c:pt>
                <c:pt idx="17014">
                  <c:v>5.6609400000000001</c:v>
                </c:pt>
                <c:pt idx="17015">
                  <c:v>5.6484399999999999</c:v>
                </c:pt>
                <c:pt idx="17016">
                  <c:v>5.6515599999999999</c:v>
                </c:pt>
                <c:pt idx="17017">
                  <c:v>5.65313</c:v>
                </c:pt>
                <c:pt idx="17018">
                  <c:v>5.6515599999999999</c:v>
                </c:pt>
                <c:pt idx="17019">
                  <c:v>5.6484399999999999</c:v>
                </c:pt>
                <c:pt idx="17020">
                  <c:v>5.6624999999999996</c:v>
                </c:pt>
                <c:pt idx="17021">
                  <c:v>5.65625</c:v>
                </c:pt>
                <c:pt idx="17022">
                  <c:v>5.6624999999999996</c:v>
                </c:pt>
                <c:pt idx="17023">
                  <c:v>5.6640600000000001</c:v>
                </c:pt>
                <c:pt idx="17024">
                  <c:v>5.6578099999999996</c:v>
                </c:pt>
                <c:pt idx="17025">
                  <c:v>5.6546900000000004</c:v>
                </c:pt>
                <c:pt idx="17026">
                  <c:v>5.65313</c:v>
                </c:pt>
                <c:pt idx="17027">
                  <c:v>5.6546900000000004</c:v>
                </c:pt>
                <c:pt idx="17028">
                  <c:v>5.65625</c:v>
                </c:pt>
                <c:pt idx="17029">
                  <c:v>5.65</c:v>
                </c:pt>
                <c:pt idx="17030">
                  <c:v>5.6624999999999996</c:v>
                </c:pt>
                <c:pt idx="17031">
                  <c:v>5.6624999999999996</c:v>
                </c:pt>
                <c:pt idx="17032">
                  <c:v>5.6609400000000001</c:v>
                </c:pt>
                <c:pt idx="17033">
                  <c:v>5.6515599999999999</c:v>
                </c:pt>
                <c:pt idx="17034">
                  <c:v>5.65313</c:v>
                </c:pt>
                <c:pt idx="17035">
                  <c:v>5.6484399999999999</c:v>
                </c:pt>
                <c:pt idx="17036">
                  <c:v>5.6421900000000003</c:v>
                </c:pt>
                <c:pt idx="17037">
                  <c:v>5.65625</c:v>
                </c:pt>
                <c:pt idx="17038">
                  <c:v>5.6437499999999998</c:v>
                </c:pt>
                <c:pt idx="17039">
                  <c:v>5.6484399999999999</c:v>
                </c:pt>
                <c:pt idx="17040">
                  <c:v>5.6437499999999998</c:v>
                </c:pt>
                <c:pt idx="17041">
                  <c:v>5.6437499999999998</c:v>
                </c:pt>
                <c:pt idx="17042">
                  <c:v>5.6390599999999997</c:v>
                </c:pt>
                <c:pt idx="17043">
                  <c:v>5.6406200000000002</c:v>
                </c:pt>
                <c:pt idx="17044">
                  <c:v>5.6375000000000002</c:v>
                </c:pt>
                <c:pt idx="17045">
                  <c:v>5.6359399999999997</c:v>
                </c:pt>
                <c:pt idx="17046">
                  <c:v>5.6375000000000002</c:v>
                </c:pt>
                <c:pt idx="17047">
                  <c:v>5.6437499999999998</c:v>
                </c:pt>
                <c:pt idx="17048">
                  <c:v>5.6484399999999999</c:v>
                </c:pt>
                <c:pt idx="17049">
                  <c:v>5.6421900000000003</c:v>
                </c:pt>
                <c:pt idx="17050">
                  <c:v>5.6421900000000003</c:v>
                </c:pt>
                <c:pt idx="17051">
                  <c:v>5.65313</c:v>
                </c:pt>
                <c:pt idx="17052">
                  <c:v>5.6406200000000002</c:v>
                </c:pt>
                <c:pt idx="17053">
                  <c:v>5.6453100000000003</c:v>
                </c:pt>
                <c:pt idx="17054">
                  <c:v>5.6421900000000003</c:v>
                </c:pt>
                <c:pt idx="17055">
                  <c:v>5.6546900000000004</c:v>
                </c:pt>
                <c:pt idx="17056">
                  <c:v>5.6453100000000003</c:v>
                </c:pt>
                <c:pt idx="17057">
                  <c:v>5.6296900000000001</c:v>
                </c:pt>
                <c:pt idx="17058">
                  <c:v>5.6328100000000001</c:v>
                </c:pt>
                <c:pt idx="17059">
                  <c:v>5.6437499999999998</c:v>
                </c:pt>
                <c:pt idx="17060">
                  <c:v>5.6421900000000003</c:v>
                </c:pt>
                <c:pt idx="17061">
                  <c:v>5.6343800000000002</c:v>
                </c:pt>
                <c:pt idx="17062">
                  <c:v>5.6343800000000002</c:v>
                </c:pt>
                <c:pt idx="17063">
                  <c:v>5.6390599999999997</c:v>
                </c:pt>
                <c:pt idx="17064">
                  <c:v>5.6390599999999997</c:v>
                </c:pt>
                <c:pt idx="17065">
                  <c:v>5.6234400000000004</c:v>
                </c:pt>
                <c:pt idx="17066">
                  <c:v>5.6203099999999999</c:v>
                </c:pt>
                <c:pt idx="17067">
                  <c:v>5.6203099999999999</c:v>
                </c:pt>
                <c:pt idx="17068">
                  <c:v>5.6312499999999996</c:v>
                </c:pt>
                <c:pt idx="17069">
                  <c:v>5.6281299999999996</c:v>
                </c:pt>
                <c:pt idx="17070">
                  <c:v>5.6296900000000001</c:v>
                </c:pt>
                <c:pt idx="17071">
                  <c:v>5.6203099999999999</c:v>
                </c:pt>
                <c:pt idx="17072">
                  <c:v>5.6281299999999996</c:v>
                </c:pt>
                <c:pt idx="17073">
                  <c:v>5.6171899999999999</c:v>
                </c:pt>
                <c:pt idx="17074">
                  <c:v>5.6296900000000001</c:v>
                </c:pt>
                <c:pt idx="17075">
                  <c:v>5.6203099999999999</c:v>
                </c:pt>
                <c:pt idx="17076">
                  <c:v>5.6187500000000004</c:v>
                </c:pt>
                <c:pt idx="17077">
                  <c:v>5.6171899999999999</c:v>
                </c:pt>
                <c:pt idx="17078">
                  <c:v>5.6187500000000004</c:v>
                </c:pt>
                <c:pt idx="17079">
                  <c:v>5.6109400000000003</c:v>
                </c:pt>
                <c:pt idx="17080">
                  <c:v>5.6078099999999997</c:v>
                </c:pt>
                <c:pt idx="17081">
                  <c:v>5.6187500000000004</c:v>
                </c:pt>
                <c:pt idx="17082">
                  <c:v>5.6140600000000003</c:v>
                </c:pt>
                <c:pt idx="17083">
                  <c:v>5.6015600000000001</c:v>
                </c:pt>
                <c:pt idx="17084">
                  <c:v>5.6156300000000003</c:v>
                </c:pt>
                <c:pt idx="17085">
                  <c:v>5.6078099999999997</c:v>
                </c:pt>
                <c:pt idx="17086">
                  <c:v>5.6062500000000002</c:v>
                </c:pt>
                <c:pt idx="17087">
                  <c:v>5.6156300000000003</c:v>
                </c:pt>
                <c:pt idx="17088">
                  <c:v>5.6140600000000003</c:v>
                </c:pt>
                <c:pt idx="17089">
                  <c:v>5.6156300000000003</c:v>
                </c:pt>
                <c:pt idx="17090">
                  <c:v>5.6156300000000003</c:v>
                </c:pt>
                <c:pt idx="17091">
                  <c:v>5.6046899999999997</c:v>
                </c:pt>
                <c:pt idx="17092">
                  <c:v>5.62188</c:v>
                </c:pt>
                <c:pt idx="17093">
                  <c:v>5.6046899999999997</c:v>
                </c:pt>
                <c:pt idx="17094">
                  <c:v>5.6078099999999997</c:v>
                </c:pt>
                <c:pt idx="17095">
                  <c:v>5.6046899999999997</c:v>
                </c:pt>
                <c:pt idx="17096">
                  <c:v>5.6062500000000002</c:v>
                </c:pt>
                <c:pt idx="17097">
                  <c:v>5.6046899999999997</c:v>
                </c:pt>
                <c:pt idx="17098">
                  <c:v>5.6078099999999997</c:v>
                </c:pt>
                <c:pt idx="17099">
                  <c:v>5.6078099999999997</c:v>
                </c:pt>
                <c:pt idx="17100">
                  <c:v>5.5953099999999996</c:v>
                </c:pt>
                <c:pt idx="17101">
                  <c:v>5.6046899999999997</c:v>
                </c:pt>
                <c:pt idx="17102">
                  <c:v>5.6015600000000001</c:v>
                </c:pt>
                <c:pt idx="17103">
                  <c:v>5.6015600000000001</c:v>
                </c:pt>
                <c:pt idx="17104">
                  <c:v>5.6015600000000001</c:v>
                </c:pt>
                <c:pt idx="17105">
                  <c:v>5.6015600000000001</c:v>
                </c:pt>
                <c:pt idx="17106">
                  <c:v>5.5812499999999998</c:v>
                </c:pt>
                <c:pt idx="17107">
                  <c:v>5.6031300000000002</c:v>
                </c:pt>
                <c:pt idx="17108">
                  <c:v>5.5968799999999996</c:v>
                </c:pt>
                <c:pt idx="17109">
                  <c:v>5.6031300000000002</c:v>
                </c:pt>
                <c:pt idx="17110">
                  <c:v>5.5984400000000001</c:v>
                </c:pt>
                <c:pt idx="17111">
                  <c:v>5.5984400000000001</c:v>
                </c:pt>
                <c:pt idx="17112">
                  <c:v>5.5984400000000001</c:v>
                </c:pt>
                <c:pt idx="17113">
                  <c:v>5.6015600000000001</c:v>
                </c:pt>
                <c:pt idx="17114">
                  <c:v>5.6046899999999997</c:v>
                </c:pt>
                <c:pt idx="17115">
                  <c:v>5.6</c:v>
                </c:pt>
                <c:pt idx="17116">
                  <c:v>5.6046899999999997</c:v>
                </c:pt>
                <c:pt idx="17117">
                  <c:v>5.5968799999999996</c:v>
                </c:pt>
                <c:pt idx="17118">
                  <c:v>5.5984400000000001</c:v>
                </c:pt>
                <c:pt idx="17119">
                  <c:v>5.5968799999999996</c:v>
                </c:pt>
                <c:pt idx="17120">
                  <c:v>5.6</c:v>
                </c:pt>
                <c:pt idx="17121">
                  <c:v>5.6062500000000002</c:v>
                </c:pt>
                <c:pt idx="17122">
                  <c:v>5.6046899999999997</c:v>
                </c:pt>
                <c:pt idx="17123">
                  <c:v>5.5953099999999996</c:v>
                </c:pt>
                <c:pt idx="17124">
                  <c:v>5.5890599999999999</c:v>
                </c:pt>
                <c:pt idx="17125">
                  <c:v>5.6078099999999997</c:v>
                </c:pt>
                <c:pt idx="17126">
                  <c:v>5.6031300000000002</c:v>
                </c:pt>
                <c:pt idx="17127">
                  <c:v>5.6062500000000002</c:v>
                </c:pt>
                <c:pt idx="17128">
                  <c:v>5.6124999999999998</c:v>
                </c:pt>
                <c:pt idx="17129">
                  <c:v>5.5890599999999999</c:v>
                </c:pt>
                <c:pt idx="17130">
                  <c:v>5.6078099999999997</c:v>
                </c:pt>
                <c:pt idx="17131">
                  <c:v>5.6046899999999997</c:v>
                </c:pt>
                <c:pt idx="17132">
                  <c:v>5.6</c:v>
                </c:pt>
                <c:pt idx="17133">
                  <c:v>5.6</c:v>
                </c:pt>
                <c:pt idx="17134">
                  <c:v>5.6046899999999997</c:v>
                </c:pt>
                <c:pt idx="17135">
                  <c:v>5.5984400000000001</c:v>
                </c:pt>
                <c:pt idx="17136">
                  <c:v>5.5859399999999999</c:v>
                </c:pt>
                <c:pt idx="17137">
                  <c:v>5.5921900000000004</c:v>
                </c:pt>
                <c:pt idx="17138">
                  <c:v>5.59375</c:v>
                </c:pt>
                <c:pt idx="17139">
                  <c:v>5.6</c:v>
                </c:pt>
                <c:pt idx="17140">
                  <c:v>5.5953099999999996</c:v>
                </c:pt>
                <c:pt idx="17141">
                  <c:v>5.5843699999999998</c:v>
                </c:pt>
                <c:pt idx="17142">
                  <c:v>5.5875000000000004</c:v>
                </c:pt>
                <c:pt idx="17143">
                  <c:v>5.5859399999999999</c:v>
                </c:pt>
                <c:pt idx="17144">
                  <c:v>5.59375</c:v>
                </c:pt>
                <c:pt idx="17145">
                  <c:v>5.5968799999999996</c:v>
                </c:pt>
                <c:pt idx="17146">
                  <c:v>5.6</c:v>
                </c:pt>
                <c:pt idx="17147">
                  <c:v>5.5968799999999996</c:v>
                </c:pt>
                <c:pt idx="17148">
                  <c:v>5.5843699999999998</c:v>
                </c:pt>
                <c:pt idx="17149">
                  <c:v>5.5859399999999999</c:v>
                </c:pt>
                <c:pt idx="17150">
                  <c:v>5.5859399999999999</c:v>
                </c:pt>
                <c:pt idx="17151">
                  <c:v>5.5875000000000004</c:v>
                </c:pt>
                <c:pt idx="17152">
                  <c:v>5.5921900000000004</c:v>
                </c:pt>
                <c:pt idx="17153">
                  <c:v>5.59375</c:v>
                </c:pt>
                <c:pt idx="17154">
                  <c:v>5.5843699999999998</c:v>
                </c:pt>
                <c:pt idx="17155">
                  <c:v>5.5687499999999996</c:v>
                </c:pt>
                <c:pt idx="17156">
                  <c:v>5.5875000000000004</c:v>
                </c:pt>
                <c:pt idx="17157">
                  <c:v>5.5812499999999998</c:v>
                </c:pt>
                <c:pt idx="17158">
                  <c:v>5.5812499999999998</c:v>
                </c:pt>
                <c:pt idx="17159">
                  <c:v>5.59375</c:v>
                </c:pt>
                <c:pt idx="17160">
                  <c:v>5.5812499999999998</c:v>
                </c:pt>
                <c:pt idx="17161">
                  <c:v>5.5843699999999998</c:v>
                </c:pt>
                <c:pt idx="17162">
                  <c:v>5.5812499999999998</c:v>
                </c:pt>
                <c:pt idx="17163">
                  <c:v>5.6</c:v>
                </c:pt>
                <c:pt idx="17164">
                  <c:v>5.5796900000000003</c:v>
                </c:pt>
                <c:pt idx="17165">
                  <c:v>5.5953099999999996</c:v>
                </c:pt>
                <c:pt idx="17166">
                  <c:v>5.6</c:v>
                </c:pt>
                <c:pt idx="17167">
                  <c:v>5.5875000000000004</c:v>
                </c:pt>
                <c:pt idx="17168">
                  <c:v>5.5828100000000003</c:v>
                </c:pt>
                <c:pt idx="17169">
                  <c:v>5.5843699999999998</c:v>
                </c:pt>
                <c:pt idx="17170">
                  <c:v>5.5750000000000002</c:v>
                </c:pt>
                <c:pt idx="17171">
                  <c:v>5.5828100000000003</c:v>
                </c:pt>
                <c:pt idx="17172">
                  <c:v>5.5843699999999998</c:v>
                </c:pt>
                <c:pt idx="17173">
                  <c:v>5.5781200000000002</c:v>
                </c:pt>
                <c:pt idx="17174">
                  <c:v>5.5765599999999997</c:v>
                </c:pt>
                <c:pt idx="17175">
                  <c:v>5.5890599999999999</c:v>
                </c:pt>
                <c:pt idx="17176">
                  <c:v>5.5828100000000003</c:v>
                </c:pt>
                <c:pt idx="17177">
                  <c:v>5.5828100000000003</c:v>
                </c:pt>
                <c:pt idx="17178">
                  <c:v>5.5796900000000003</c:v>
                </c:pt>
                <c:pt idx="17179">
                  <c:v>5.5781200000000002</c:v>
                </c:pt>
                <c:pt idx="17180">
                  <c:v>5.5828100000000003</c:v>
                </c:pt>
                <c:pt idx="17181">
                  <c:v>5.5765599999999997</c:v>
                </c:pt>
                <c:pt idx="17182">
                  <c:v>5.5750000000000002</c:v>
                </c:pt>
                <c:pt idx="17183">
                  <c:v>5.5718800000000002</c:v>
                </c:pt>
                <c:pt idx="17184">
                  <c:v>5.5687499999999996</c:v>
                </c:pt>
                <c:pt idx="17185">
                  <c:v>5.5781200000000002</c:v>
                </c:pt>
                <c:pt idx="17186">
                  <c:v>5.5750000000000002</c:v>
                </c:pt>
                <c:pt idx="17187">
                  <c:v>5.5609400000000004</c:v>
                </c:pt>
                <c:pt idx="17188">
                  <c:v>5.5656299999999996</c:v>
                </c:pt>
                <c:pt idx="17189">
                  <c:v>5.5671900000000001</c:v>
                </c:pt>
                <c:pt idx="17190">
                  <c:v>5.5578099999999999</c:v>
                </c:pt>
                <c:pt idx="17191">
                  <c:v>5.5656299999999996</c:v>
                </c:pt>
                <c:pt idx="17192">
                  <c:v>5.5750000000000002</c:v>
                </c:pt>
                <c:pt idx="17193">
                  <c:v>5.5765599999999997</c:v>
                </c:pt>
                <c:pt idx="17194">
                  <c:v>5.5687499999999996</c:v>
                </c:pt>
                <c:pt idx="17195">
                  <c:v>5.5687499999999996</c:v>
                </c:pt>
                <c:pt idx="17196">
                  <c:v>5.5718800000000002</c:v>
                </c:pt>
                <c:pt idx="17197">
                  <c:v>5.5625</c:v>
                </c:pt>
                <c:pt idx="17198">
                  <c:v>5.5656299999999996</c:v>
                </c:pt>
                <c:pt idx="17199">
                  <c:v>5.5703100000000001</c:v>
                </c:pt>
                <c:pt idx="17200">
                  <c:v>5.5656299999999996</c:v>
                </c:pt>
                <c:pt idx="17201">
                  <c:v>5.5531199999999998</c:v>
                </c:pt>
                <c:pt idx="17202">
                  <c:v>5.5750000000000002</c:v>
                </c:pt>
                <c:pt idx="17203">
                  <c:v>5.5703100000000001</c:v>
                </c:pt>
                <c:pt idx="17204">
                  <c:v>5.5703100000000001</c:v>
                </c:pt>
                <c:pt idx="17205">
                  <c:v>5.5671900000000001</c:v>
                </c:pt>
                <c:pt idx="17206">
                  <c:v>5.5656299999999996</c:v>
                </c:pt>
                <c:pt idx="17207">
                  <c:v>5.5687499999999996</c:v>
                </c:pt>
                <c:pt idx="17208">
                  <c:v>5.5640599999999996</c:v>
                </c:pt>
                <c:pt idx="17209">
                  <c:v>5.5625</c:v>
                </c:pt>
                <c:pt idx="17210">
                  <c:v>5.5656299999999996</c:v>
                </c:pt>
                <c:pt idx="17211">
                  <c:v>5.5687499999999996</c:v>
                </c:pt>
                <c:pt idx="17212">
                  <c:v>5.5640599999999996</c:v>
                </c:pt>
                <c:pt idx="17213">
                  <c:v>5.5671900000000001</c:v>
                </c:pt>
                <c:pt idx="17214">
                  <c:v>5.5578099999999999</c:v>
                </c:pt>
                <c:pt idx="17215">
                  <c:v>5.5609400000000004</c:v>
                </c:pt>
                <c:pt idx="17216">
                  <c:v>5.5609400000000004</c:v>
                </c:pt>
                <c:pt idx="17217">
                  <c:v>5.55938</c:v>
                </c:pt>
                <c:pt idx="17218">
                  <c:v>5.5640599999999996</c:v>
                </c:pt>
                <c:pt idx="17219">
                  <c:v>5.5640599999999996</c:v>
                </c:pt>
                <c:pt idx="17220">
                  <c:v>5.5625</c:v>
                </c:pt>
                <c:pt idx="17221">
                  <c:v>5.5609400000000004</c:v>
                </c:pt>
                <c:pt idx="17222">
                  <c:v>5.5468799999999998</c:v>
                </c:pt>
                <c:pt idx="17223">
                  <c:v>5.5468799999999998</c:v>
                </c:pt>
                <c:pt idx="17224">
                  <c:v>5.5531199999999998</c:v>
                </c:pt>
                <c:pt idx="17225">
                  <c:v>5.5437500000000002</c:v>
                </c:pt>
                <c:pt idx="17226">
                  <c:v>5.5515600000000003</c:v>
                </c:pt>
                <c:pt idx="17227">
                  <c:v>5.5578099999999999</c:v>
                </c:pt>
                <c:pt idx="17228">
                  <c:v>5.5515600000000003</c:v>
                </c:pt>
                <c:pt idx="17229">
                  <c:v>5.55938</c:v>
                </c:pt>
                <c:pt idx="17230">
                  <c:v>5.5515600000000003</c:v>
                </c:pt>
                <c:pt idx="17231">
                  <c:v>5.5453099999999997</c:v>
                </c:pt>
                <c:pt idx="17232">
                  <c:v>5.5421899999999997</c:v>
                </c:pt>
                <c:pt idx="17233">
                  <c:v>5.5437500000000002</c:v>
                </c:pt>
                <c:pt idx="17234">
                  <c:v>5.5531199999999998</c:v>
                </c:pt>
                <c:pt idx="17235">
                  <c:v>5.5421899999999997</c:v>
                </c:pt>
                <c:pt idx="17236">
                  <c:v>5.55</c:v>
                </c:pt>
                <c:pt idx="17237">
                  <c:v>5.5468799999999998</c:v>
                </c:pt>
                <c:pt idx="17238">
                  <c:v>5.5515600000000003</c:v>
                </c:pt>
                <c:pt idx="17239">
                  <c:v>5.5468799999999998</c:v>
                </c:pt>
                <c:pt idx="17240">
                  <c:v>5.5421899999999997</c:v>
                </c:pt>
                <c:pt idx="17241">
                  <c:v>5.5515600000000003</c:v>
                </c:pt>
                <c:pt idx="17242">
                  <c:v>5.5374999999999996</c:v>
                </c:pt>
                <c:pt idx="17243">
                  <c:v>5.5328099999999996</c:v>
                </c:pt>
                <c:pt idx="17244">
                  <c:v>5.5390600000000001</c:v>
                </c:pt>
                <c:pt idx="17245">
                  <c:v>5.5406300000000002</c:v>
                </c:pt>
                <c:pt idx="17246">
                  <c:v>5.5343799999999996</c:v>
                </c:pt>
                <c:pt idx="17247">
                  <c:v>5.5343799999999996</c:v>
                </c:pt>
                <c:pt idx="17248">
                  <c:v>5.5234399999999999</c:v>
                </c:pt>
                <c:pt idx="17249">
                  <c:v>5.5359400000000001</c:v>
                </c:pt>
                <c:pt idx="17250">
                  <c:v>5.5406300000000002</c:v>
                </c:pt>
                <c:pt idx="17251">
                  <c:v>5.5343799999999996</c:v>
                </c:pt>
                <c:pt idx="17252">
                  <c:v>5.5250000000000004</c:v>
                </c:pt>
                <c:pt idx="17253">
                  <c:v>5.53125</c:v>
                </c:pt>
                <c:pt idx="17254">
                  <c:v>5.5390600000000001</c:v>
                </c:pt>
                <c:pt idx="17255">
                  <c:v>5.5250000000000004</c:v>
                </c:pt>
                <c:pt idx="17256">
                  <c:v>5.5296900000000004</c:v>
                </c:pt>
                <c:pt idx="17257">
                  <c:v>5.53125</c:v>
                </c:pt>
                <c:pt idx="17258">
                  <c:v>5.5359400000000001</c:v>
                </c:pt>
                <c:pt idx="17259">
                  <c:v>5.5406300000000002</c:v>
                </c:pt>
                <c:pt idx="17260">
                  <c:v>5.52813</c:v>
                </c:pt>
                <c:pt idx="17261">
                  <c:v>5.5265599999999999</c:v>
                </c:pt>
                <c:pt idx="17262">
                  <c:v>5.52813</c:v>
                </c:pt>
                <c:pt idx="17263">
                  <c:v>5.5234399999999999</c:v>
                </c:pt>
                <c:pt idx="17264">
                  <c:v>5.5187499999999998</c:v>
                </c:pt>
                <c:pt idx="17265">
                  <c:v>5.5250000000000004</c:v>
                </c:pt>
                <c:pt idx="17266">
                  <c:v>5.5234399999999999</c:v>
                </c:pt>
                <c:pt idx="17267">
                  <c:v>5.5250000000000004</c:v>
                </c:pt>
                <c:pt idx="17268">
                  <c:v>5.5218699999999998</c:v>
                </c:pt>
                <c:pt idx="17269">
                  <c:v>5.5265599999999999</c:v>
                </c:pt>
                <c:pt idx="17270">
                  <c:v>5.5265599999999999</c:v>
                </c:pt>
                <c:pt idx="17271">
                  <c:v>5.5265599999999999</c:v>
                </c:pt>
                <c:pt idx="17272">
                  <c:v>5.52813</c:v>
                </c:pt>
                <c:pt idx="17273">
                  <c:v>5.5234399999999999</c:v>
                </c:pt>
                <c:pt idx="17274">
                  <c:v>5.5171900000000003</c:v>
                </c:pt>
                <c:pt idx="17275">
                  <c:v>5.5156200000000002</c:v>
                </c:pt>
                <c:pt idx="17276">
                  <c:v>5.5187499999999998</c:v>
                </c:pt>
                <c:pt idx="17277">
                  <c:v>5.5078100000000001</c:v>
                </c:pt>
                <c:pt idx="17278">
                  <c:v>5.5140599999999997</c:v>
                </c:pt>
                <c:pt idx="17279">
                  <c:v>5.5109399999999997</c:v>
                </c:pt>
                <c:pt idx="17280">
                  <c:v>5.5062499999999996</c:v>
                </c:pt>
                <c:pt idx="17281">
                  <c:v>5.5</c:v>
                </c:pt>
                <c:pt idx="17282">
                  <c:v>5.5171900000000003</c:v>
                </c:pt>
                <c:pt idx="17283">
                  <c:v>5.5156200000000002</c:v>
                </c:pt>
                <c:pt idx="17284">
                  <c:v>5.5109399999999997</c:v>
                </c:pt>
                <c:pt idx="17285">
                  <c:v>5.5234399999999999</c:v>
                </c:pt>
                <c:pt idx="17286">
                  <c:v>5.5171900000000003</c:v>
                </c:pt>
                <c:pt idx="17287">
                  <c:v>5.5156200000000002</c:v>
                </c:pt>
                <c:pt idx="17288">
                  <c:v>5.5046900000000001</c:v>
                </c:pt>
                <c:pt idx="17289">
                  <c:v>5.5156200000000002</c:v>
                </c:pt>
                <c:pt idx="17290">
                  <c:v>5.5109399999999997</c:v>
                </c:pt>
                <c:pt idx="17291">
                  <c:v>5.5062499999999996</c:v>
                </c:pt>
                <c:pt idx="17292">
                  <c:v>5.49688</c:v>
                </c:pt>
                <c:pt idx="17293">
                  <c:v>5.5125000000000002</c:v>
                </c:pt>
                <c:pt idx="17294">
                  <c:v>5.5078100000000001</c:v>
                </c:pt>
                <c:pt idx="17295">
                  <c:v>5.5062499999999996</c:v>
                </c:pt>
                <c:pt idx="17296">
                  <c:v>5.5078100000000001</c:v>
                </c:pt>
                <c:pt idx="17297">
                  <c:v>5.5031299999999996</c:v>
                </c:pt>
                <c:pt idx="17298">
                  <c:v>5.5140599999999997</c:v>
                </c:pt>
                <c:pt idx="17299">
                  <c:v>5.5031299999999996</c:v>
                </c:pt>
                <c:pt idx="17300">
                  <c:v>5.5046900000000001</c:v>
                </c:pt>
                <c:pt idx="17301">
                  <c:v>5.5156200000000002</c:v>
                </c:pt>
                <c:pt idx="17302">
                  <c:v>5.5171900000000003</c:v>
                </c:pt>
                <c:pt idx="17303">
                  <c:v>5.5140599999999997</c:v>
                </c:pt>
                <c:pt idx="17304">
                  <c:v>5.5062499999999996</c:v>
                </c:pt>
                <c:pt idx="17305">
                  <c:v>5.5046900000000001</c:v>
                </c:pt>
                <c:pt idx="17306">
                  <c:v>5.5046900000000001</c:v>
                </c:pt>
                <c:pt idx="17307">
                  <c:v>5.49688</c:v>
                </c:pt>
                <c:pt idx="17308">
                  <c:v>5.5171900000000003</c:v>
                </c:pt>
                <c:pt idx="17309">
                  <c:v>5.5187499999999998</c:v>
                </c:pt>
                <c:pt idx="17310">
                  <c:v>5.4984400000000004</c:v>
                </c:pt>
                <c:pt idx="17311">
                  <c:v>5.5015599999999996</c:v>
                </c:pt>
                <c:pt idx="17312">
                  <c:v>5.5062499999999996</c:v>
                </c:pt>
                <c:pt idx="17313">
                  <c:v>5.5093800000000002</c:v>
                </c:pt>
                <c:pt idx="17314">
                  <c:v>5.5093800000000002</c:v>
                </c:pt>
                <c:pt idx="17315">
                  <c:v>5.5093800000000002</c:v>
                </c:pt>
                <c:pt idx="17316">
                  <c:v>5.5093800000000002</c:v>
                </c:pt>
                <c:pt idx="17317">
                  <c:v>5.5125000000000002</c:v>
                </c:pt>
                <c:pt idx="17318">
                  <c:v>5.5156200000000002</c:v>
                </c:pt>
                <c:pt idx="17319">
                  <c:v>5.5</c:v>
                </c:pt>
                <c:pt idx="17320">
                  <c:v>5.5062499999999996</c:v>
                </c:pt>
                <c:pt idx="17321">
                  <c:v>5.5078100000000001</c:v>
                </c:pt>
                <c:pt idx="17322">
                  <c:v>5.5</c:v>
                </c:pt>
                <c:pt idx="17323">
                  <c:v>5.5</c:v>
                </c:pt>
                <c:pt idx="17324">
                  <c:v>5.4937500000000004</c:v>
                </c:pt>
                <c:pt idx="17325">
                  <c:v>5.4921899999999999</c:v>
                </c:pt>
                <c:pt idx="17326">
                  <c:v>5.49688</c:v>
                </c:pt>
                <c:pt idx="17327">
                  <c:v>5.5093800000000002</c:v>
                </c:pt>
                <c:pt idx="17328">
                  <c:v>5.5171900000000003</c:v>
                </c:pt>
                <c:pt idx="17329">
                  <c:v>5.5046900000000001</c:v>
                </c:pt>
                <c:pt idx="17330">
                  <c:v>5.5</c:v>
                </c:pt>
                <c:pt idx="17331">
                  <c:v>5.5031299999999996</c:v>
                </c:pt>
                <c:pt idx="17332">
                  <c:v>5.5093800000000002</c:v>
                </c:pt>
                <c:pt idx="17333">
                  <c:v>5.4984400000000004</c:v>
                </c:pt>
                <c:pt idx="17334">
                  <c:v>5.5</c:v>
                </c:pt>
                <c:pt idx="17335">
                  <c:v>5.5156200000000002</c:v>
                </c:pt>
                <c:pt idx="17336">
                  <c:v>5.5109399999999997</c:v>
                </c:pt>
                <c:pt idx="17337">
                  <c:v>5.5031299999999996</c:v>
                </c:pt>
                <c:pt idx="17338">
                  <c:v>5.4953099999999999</c:v>
                </c:pt>
                <c:pt idx="17339">
                  <c:v>5.49688</c:v>
                </c:pt>
                <c:pt idx="17340">
                  <c:v>5.5093800000000002</c:v>
                </c:pt>
                <c:pt idx="17341">
                  <c:v>5.4874999999999998</c:v>
                </c:pt>
                <c:pt idx="17342">
                  <c:v>5.49688</c:v>
                </c:pt>
                <c:pt idx="17343">
                  <c:v>5.4937500000000004</c:v>
                </c:pt>
                <c:pt idx="17344">
                  <c:v>5.4953099999999999</c:v>
                </c:pt>
                <c:pt idx="17345">
                  <c:v>5.4937500000000004</c:v>
                </c:pt>
                <c:pt idx="17346">
                  <c:v>5.4906199999999998</c:v>
                </c:pt>
                <c:pt idx="17347">
                  <c:v>5.4843799999999998</c:v>
                </c:pt>
                <c:pt idx="17348">
                  <c:v>5.4953099999999999</c:v>
                </c:pt>
                <c:pt idx="17349">
                  <c:v>5.4937500000000004</c:v>
                </c:pt>
                <c:pt idx="17350">
                  <c:v>5.4828099999999997</c:v>
                </c:pt>
                <c:pt idx="17351">
                  <c:v>5.4921899999999999</c:v>
                </c:pt>
                <c:pt idx="17352">
                  <c:v>5.5</c:v>
                </c:pt>
                <c:pt idx="17353">
                  <c:v>5.4843799999999998</c:v>
                </c:pt>
                <c:pt idx="17354">
                  <c:v>5.4812500000000002</c:v>
                </c:pt>
                <c:pt idx="17355">
                  <c:v>5.4843799999999998</c:v>
                </c:pt>
                <c:pt idx="17356">
                  <c:v>5.4874999999999998</c:v>
                </c:pt>
                <c:pt idx="17357">
                  <c:v>5.4937500000000004</c:v>
                </c:pt>
                <c:pt idx="17358">
                  <c:v>5.4874999999999998</c:v>
                </c:pt>
                <c:pt idx="17359">
                  <c:v>5.4937500000000004</c:v>
                </c:pt>
                <c:pt idx="17360">
                  <c:v>5.5031299999999996</c:v>
                </c:pt>
                <c:pt idx="17361">
                  <c:v>5.4843799999999998</c:v>
                </c:pt>
                <c:pt idx="17362">
                  <c:v>5.4781300000000002</c:v>
                </c:pt>
                <c:pt idx="17363">
                  <c:v>5.4843799999999998</c:v>
                </c:pt>
                <c:pt idx="17364">
                  <c:v>5.4984400000000004</c:v>
                </c:pt>
                <c:pt idx="17365">
                  <c:v>5.4874999999999998</c:v>
                </c:pt>
                <c:pt idx="17366">
                  <c:v>5.4890600000000003</c:v>
                </c:pt>
                <c:pt idx="17367">
                  <c:v>5.4828099999999997</c:v>
                </c:pt>
                <c:pt idx="17368">
                  <c:v>5.4828099999999997</c:v>
                </c:pt>
                <c:pt idx="17369">
                  <c:v>5.4906199999999998</c:v>
                </c:pt>
                <c:pt idx="17370">
                  <c:v>5.4828099999999997</c:v>
                </c:pt>
                <c:pt idx="17371">
                  <c:v>5.4843799999999998</c:v>
                </c:pt>
                <c:pt idx="17372">
                  <c:v>5.4828099999999997</c:v>
                </c:pt>
                <c:pt idx="17373">
                  <c:v>5.4890600000000003</c:v>
                </c:pt>
                <c:pt idx="17374">
                  <c:v>5.4937500000000004</c:v>
                </c:pt>
                <c:pt idx="17375">
                  <c:v>5.4828099999999997</c:v>
                </c:pt>
                <c:pt idx="17376">
                  <c:v>5.4671900000000004</c:v>
                </c:pt>
                <c:pt idx="17377">
                  <c:v>5.4749999999999996</c:v>
                </c:pt>
                <c:pt idx="17378">
                  <c:v>5.4796899999999997</c:v>
                </c:pt>
                <c:pt idx="17379">
                  <c:v>5.4812500000000002</c:v>
                </c:pt>
                <c:pt idx="17380">
                  <c:v>5.4796899999999997</c:v>
                </c:pt>
                <c:pt idx="17381">
                  <c:v>5.4828099999999997</c:v>
                </c:pt>
                <c:pt idx="17382">
                  <c:v>5.4703099999999996</c:v>
                </c:pt>
                <c:pt idx="17383">
                  <c:v>5.4781300000000002</c:v>
                </c:pt>
                <c:pt idx="17384">
                  <c:v>5.46875</c:v>
                </c:pt>
                <c:pt idx="17385">
                  <c:v>5.4671900000000004</c:v>
                </c:pt>
                <c:pt idx="17386">
                  <c:v>5.4781300000000002</c:v>
                </c:pt>
                <c:pt idx="17387">
                  <c:v>5.4734400000000001</c:v>
                </c:pt>
                <c:pt idx="17388">
                  <c:v>5.4749999999999996</c:v>
                </c:pt>
                <c:pt idx="17389">
                  <c:v>5.4890600000000003</c:v>
                </c:pt>
                <c:pt idx="17390">
                  <c:v>5.4781300000000002</c:v>
                </c:pt>
                <c:pt idx="17391">
                  <c:v>5.4781300000000002</c:v>
                </c:pt>
                <c:pt idx="17392">
                  <c:v>5.4703099999999996</c:v>
                </c:pt>
                <c:pt idx="17393">
                  <c:v>5.4609399999999999</c:v>
                </c:pt>
                <c:pt idx="17394">
                  <c:v>5.4671900000000004</c:v>
                </c:pt>
                <c:pt idx="17395">
                  <c:v>5.46563</c:v>
                </c:pt>
                <c:pt idx="17396">
                  <c:v>5.4703099999999996</c:v>
                </c:pt>
                <c:pt idx="17397">
                  <c:v>5.4609399999999999</c:v>
                </c:pt>
                <c:pt idx="17398">
                  <c:v>5.4578100000000003</c:v>
                </c:pt>
                <c:pt idx="17399">
                  <c:v>5.4671900000000004</c:v>
                </c:pt>
                <c:pt idx="17400">
                  <c:v>5.4593699999999998</c:v>
                </c:pt>
                <c:pt idx="17401">
                  <c:v>5.4515599999999997</c:v>
                </c:pt>
                <c:pt idx="17402">
                  <c:v>5.4609399999999999</c:v>
                </c:pt>
                <c:pt idx="17403">
                  <c:v>5.4562499999999998</c:v>
                </c:pt>
                <c:pt idx="17404">
                  <c:v>5.4437499999999996</c:v>
                </c:pt>
                <c:pt idx="17405">
                  <c:v>5.4437499999999996</c:v>
                </c:pt>
                <c:pt idx="17406">
                  <c:v>5.4468800000000002</c:v>
                </c:pt>
                <c:pt idx="17407">
                  <c:v>5.4562499999999998</c:v>
                </c:pt>
                <c:pt idx="17408">
                  <c:v>5.4531200000000002</c:v>
                </c:pt>
                <c:pt idx="17409">
                  <c:v>5.4390599999999996</c:v>
                </c:pt>
                <c:pt idx="17410">
                  <c:v>5.4484399999999997</c:v>
                </c:pt>
                <c:pt idx="17411">
                  <c:v>5.4515599999999997</c:v>
                </c:pt>
                <c:pt idx="17412">
                  <c:v>5.4515599999999997</c:v>
                </c:pt>
                <c:pt idx="17413">
                  <c:v>5.4406299999999996</c:v>
                </c:pt>
                <c:pt idx="17414">
                  <c:v>5.4328099999999999</c:v>
                </c:pt>
                <c:pt idx="17415">
                  <c:v>5.4609399999999999</c:v>
                </c:pt>
                <c:pt idx="17416">
                  <c:v>5.4531200000000002</c:v>
                </c:pt>
                <c:pt idx="17417">
                  <c:v>5.4515599999999997</c:v>
                </c:pt>
                <c:pt idx="17418">
                  <c:v>5.4390599999999996</c:v>
                </c:pt>
                <c:pt idx="17419">
                  <c:v>5.4421900000000001</c:v>
                </c:pt>
                <c:pt idx="17420">
                  <c:v>5.4515599999999997</c:v>
                </c:pt>
                <c:pt idx="17421">
                  <c:v>5.4421900000000001</c:v>
                </c:pt>
                <c:pt idx="17422">
                  <c:v>5.4296899999999999</c:v>
                </c:pt>
                <c:pt idx="17423">
                  <c:v>5.4453100000000001</c:v>
                </c:pt>
                <c:pt idx="17424">
                  <c:v>5.4437499999999996</c:v>
                </c:pt>
                <c:pt idx="17425">
                  <c:v>5.4468800000000002</c:v>
                </c:pt>
                <c:pt idx="17426">
                  <c:v>5.4437499999999996</c:v>
                </c:pt>
                <c:pt idx="17427">
                  <c:v>5.4421900000000001</c:v>
                </c:pt>
                <c:pt idx="17428">
                  <c:v>5.4312500000000004</c:v>
                </c:pt>
                <c:pt idx="17429">
                  <c:v>5.4421900000000001</c:v>
                </c:pt>
                <c:pt idx="17430">
                  <c:v>5.43438</c:v>
                </c:pt>
                <c:pt idx="17431">
                  <c:v>5.4390599999999996</c:v>
                </c:pt>
                <c:pt idx="17432">
                  <c:v>5.4437499999999996</c:v>
                </c:pt>
                <c:pt idx="17433">
                  <c:v>5.4375</c:v>
                </c:pt>
                <c:pt idx="17434">
                  <c:v>5.4359400000000004</c:v>
                </c:pt>
                <c:pt idx="17435">
                  <c:v>5.4296899999999999</c:v>
                </c:pt>
                <c:pt idx="17436">
                  <c:v>5.4421900000000001</c:v>
                </c:pt>
                <c:pt idx="17437">
                  <c:v>5.4359400000000004</c:v>
                </c:pt>
                <c:pt idx="17438">
                  <c:v>5.4265600000000003</c:v>
                </c:pt>
                <c:pt idx="17439">
                  <c:v>5.4281199999999998</c:v>
                </c:pt>
                <c:pt idx="17440">
                  <c:v>5.4249999999999998</c:v>
                </c:pt>
                <c:pt idx="17441">
                  <c:v>5.4328099999999999</c:v>
                </c:pt>
                <c:pt idx="17442">
                  <c:v>5.4281199999999998</c:v>
                </c:pt>
                <c:pt idx="17443">
                  <c:v>5.4234400000000003</c:v>
                </c:pt>
                <c:pt idx="17444">
                  <c:v>5.4375</c:v>
                </c:pt>
                <c:pt idx="17445">
                  <c:v>5.4312500000000004</c:v>
                </c:pt>
                <c:pt idx="17446">
                  <c:v>5.4359400000000004</c:v>
                </c:pt>
                <c:pt idx="17447">
                  <c:v>5.43438</c:v>
                </c:pt>
                <c:pt idx="17448">
                  <c:v>5.4312500000000004</c:v>
                </c:pt>
                <c:pt idx="17449">
                  <c:v>5.4312500000000004</c:v>
                </c:pt>
                <c:pt idx="17450">
                  <c:v>5.4234400000000003</c:v>
                </c:pt>
                <c:pt idx="17451">
                  <c:v>5.4281199999999998</c:v>
                </c:pt>
                <c:pt idx="17452">
                  <c:v>5.4171899999999997</c:v>
                </c:pt>
                <c:pt idx="17453">
                  <c:v>5.4124999999999996</c:v>
                </c:pt>
                <c:pt idx="17454">
                  <c:v>5.4218799999999998</c:v>
                </c:pt>
                <c:pt idx="17455">
                  <c:v>5.4218799999999998</c:v>
                </c:pt>
                <c:pt idx="17456">
                  <c:v>5.4140600000000001</c:v>
                </c:pt>
                <c:pt idx="17457">
                  <c:v>5.4218799999999998</c:v>
                </c:pt>
                <c:pt idx="17458">
                  <c:v>5.4234400000000003</c:v>
                </c:pt>
                <c:pt idx="17459">
                  <c:v>5.4187500000000002</c:v>
                </c:pt>
                <c:pt idx="17460">
                  <c:v>5.4203099999999997</c:v>
                </c:pt>
                <c:pt idx="17461">
                  <c:v>5.4078099999999996</c:v>
                </c:pt>
                <c:pt idx="17462">
                  <c:v>5.4109400000000001</c:v>
                </c:pt>
                <c:pt idx="17463">
                  <c:v>5.4171899999999997</c:v>
                </c:pt>
                <c:pt idx="17464">
                  <c:v>5.4187500000000002</c:v>
                </c:pt>
                <c:pt idx="17465">
                  <c:v>5.4218799999999998</c:v>
                </c:pt>
                <c:pt idx="17466">
                  <c:v>5.4093799999999996</c:v>
                </c:pt>
                <c:pt idx="17467">
                  <c:v>5.4234400000000003</c:v>
                </c:pt>
                <c:pt idx="17468">
                  <c:v>5.4218799999999998</c:v>
                </c:pt>
                <c:pt idx="17469">
                  <c:v>5.4078099999999996</c:v>
                </c:pt>
                <c:pt idx="17470">
                  <c:v>5.4109400000000001</c:v>
                </c:pt>
                <c:pt idx="17471">
                  <c:v>5.4093799999999996</c:v>
                </c:pt>
                <c:pt idx="17472">
                  <c:v>5.3984399999999999</c:v>
                </c:pt>
                <c:pt idx="17473">
                  <c:v>5.40625</c:v>
                </c:pt>
                <c:pt idx="17474">
                  <c:v>5.40313</c:v>
                </c:pt>
                <c:pt idx="17475">
                  <c:v>5.4093799999999996</c:v>
                </c:pt>
                <c:pt idx="17476">
                  <c:v>5.4171899999999997</c:v>
                </c:pt>
                <c:pt idx="17477">
                  <c:v>5.4171899999999997</c:v>
                </c:pt>
                <c:pt idx="17478">
                  <c:v>5.4093799999999996</c:v>
                </c:pt>
                <c:pt idx="17479">
                  <c:v>5.3968699999999998</c:v>
                </c:pt>
                <c:pt idx="17480">
                  <c:v>5.3843800000000002</c:v>
                </c:pt>
                <c:pt idx="17481">
                  <c:v>5.3890599999999997</c:v>
                </c:pt>
                <c:pt idx="17482">
                  <c:v>5.4015599999999999</c:v>
                </c:pt>
                <c:pt idx="17483">
                  <c:v>5.4</c:v>
                </c:pt>
                <c:pt idx="17484">
                  <c:v>5.4078099999999996</c:v>
                </c:pt>
                <c:pt idx="17485">
                  <c:v>5.4015599999999999</c:v>
                </c:pt>
                <c:pt idx="17486">
                  <c:v>5.4015599999999999</c:v>
                </c:pt>
                <c:pt idx="17487">
                  <c:v>5.3890599999999997</c:v>
                </c:pt>
                <c:pt idx="17488">
                  <c:v>5.40313</c:v>
                </c:pt>
                <c:pt idx="17489">
                  <c:v>5.4015599999999999</c:v>
                </c:pt>
                <c:pt idx="17490">
                  <c:v>5.3953100000000003</c:v>
                </c:pt>
                <c:pt idx="17491">
                  <c:v>5.3953100000000003</c:v>
                </c:pt>
                <c:pt idx="17492">
                  <c:v>5.3921900000000003</c:v>
                </c:pt>
                <c:pt idx="17493">
                  <c:v>5.40313</c:v>
                </c:pt>
                <c:pt idx="17494">
                  <c:v>5.4015599999999999</c:v>
                </c:pt>
                <c:pt idx="17495">
                  <c:v>5.3859399999999997</c:v>
                </c:pt>
                <c:pt idx="17496">
                  <c:v>5.3781299999999996</c:v>
                </c:pt>
                <c:pt idx="17497">
                  <c:v>5.3953100000000003</c:v>
                </c:pt>
                <c:pt idx="17498">
                  <c:v>5.40313</c:v>
                </c:pt>
                <c:pt idx="17499">
                  <c:v>5.3875000000000002</c:v>
                </c:pt>
                <c:pt idx="17500">
                  <c:v>5.3859399999999997</c:v>
                </c:pt>
                <c:pt idx="17501">
                  <c:v>5.4046900000000004</c:v>
                </c:pt>
                <c:pt idx="17502">
                  <c:v>5.4015599999999999</c:v>
                </c:pt>
                <c:pt idx="17503">
                  <c:v>5.3968699999999998</c:v>
                </c:pt>
                <c:pt idx="17504">
                  <c:v>5.4015599999999999</c:v>
                </c:pt>
                <c:pt idx="17505">
                  <c:v>5.3906200000000002</c:v>
                </c:pt>
                <c:pt idx="17506">
                  <c:v>5.3906200000000002</c:v>
                </c:pt>
                <c:pt idx="17507">
                  <c:v>5.3953100000000003</c:v>
                </c:pt>
                <c:pt idx="17508">
                  <c:v>5.3921900000000003</c:v>
                </c:pt>
                <c:pt idx="17509">
                  <c:v>5.3937499999999998</c:v>
                </c:pt>
                <c:pt idx="17510">
                  <c:v>5.3843800000000002</c:v>
                </c:pt>
                <c:pt idx="17511">
                  <c:v>5.3765599999999996</c:v>
                </c:pt>
                <c:pt idx="17512">
                  <c:v>5.37188</c:v>
                </c:pt>
                <c:pt idx="17513">
                  <c:v>5.3796900000000001</c:v>
                </c:pt>
                <c:pt idx="17514">
                  <c:v>5.3781299999999996</c:v>
                </c:pt>
                <c:pt idx="17515">
                  <c:v>5.3765599999999996</c:v>
                </c:pt>
                <c:pt idx="17516">
                  <c:v>5.3796900000000001</c:v>
                </c:pt>
                <c:pt idx="17517">
                  <c:v>5.375</c:v>
                </c:pt>
                <c:pt idx="17518">
                  <c:v>5.375</c:v>
                </c:pt>
                <c:pt idx="17519">
                  <c:v>5.37188</c:v>
                </c:pt>
                <c:pt idx="17520">
                  <c:v>5.3796900000000001</c:v>
                </c:pt>
                <c:pt idx="17521">
                  <c:v>5.375</c:v>
                </c:pt>
                <c:pt idx="17522">
                  <c:v>5.375</c:v>
                </c:pt>
                <c:pt idx="17523">
                  <c:v>5.3843800000000002</c:v>
                </c:pt>
                <c:pt idx="17524">
                  <c:v>5.3656199999999998</c:v>
                </c:pt>
                <c:pt idx="17525">
                  <c:v>5.3687500000000004</c:v>
                </c:pt>
                <c:pt idx="17526">
                  <c:v>5.3687500000000004</c:v>
                </c:pt>
                <c:pt idx="17527">
                  <c:v>5.3687500000000004</c:v>
                </c:pt>
                <c:pt idx="17528">
                  <c:v>5.3687500000000004</c:v>
                </c:pt>
                <c:pt idx="17529">
                  <c:v>5.3624999999999998</c:v>
                </c:pt>
                <c:pt idx="17530">
                  <c:v>5.3828100000000001</c:v>
                </c:pt>
                <c:pt idx="17531">
                  <c:v>5.375</c:v>
                </c:pt>
                <c:pt idx="17532">
                  <c:v>5.3640600000000003</c:v>
                </c:pt>
                <c:pt idx="17533">
                  <c:v>5.3671899999999999</c:v>
                </c:pt>
                <c:pt idx="17534">
                  <c:v>5.3640600000000003</c:v>
                </c:pt>
                <c:pt idx="17535">
                  <c:v>5.3703099999999999</c:v>
                </c:pt>
                <c:pt idx="17536">
                  <c:v>5.37188</c:v>
                </c:pt>
                <c:pt idx="17537">
                  <c:v>5.3609400000000003</c:v>
                </c:pt>
                <c:pt idx="17538">
                  <c:v>5.3624999999999998</c:v>
                </c:pt>
                <c:pt idx="17539">
                  <c:v>5.3593799999999998</c:v>
                </c:pt>
                <c:pt idx="17540">
                  <c:v>5.3656199999999998</c:v>
                </c:pt>
                <c:pt idx="17541">
                  <c:v>5.3609400000000003</c:v>
                </c:pt>
                <c:pt idx="17542">
                  <c:v>5.3656199999999998</c:v>
                </c:pt>
                <c:pt idx="17543">
                  <c:v>5.3562500000000002</c:v>
                </c:pt>
                <c:pt idx="17544">
                  <c:v>5.3624999999999998</c:v>
                </c:pt>
                <c:pt idx="17545">
                  <c:v>5.3484400000000001</c:v>
                </c:pt>
                <c:pt idx="17546">
                  <c:v>5.3515600000000001</c:v>
                </c:pt>
                <c:pt idx="17547">
                  <c:v>5.3531300000000002</c:v>
                </c:pt>
                <c:pt idx="17548">
                  <c:v>5.3671899999999999</c:v>
                </c:pt>
                <c:pt idx="17549">
                  <c:v>5.3624999999999998</c:v>
                </c:pt>
                <c:pt idx="17550">
                  <c:v>5.3484400000000001</c:v>
                </c:pt>
                <c:pt idx="17551">
                  <c:v>5.3562500000000002</c:v>
                </c:pt>
                <c:pt idx="17552">
                  <c:v>5.3531300000000002</c:v>
                </c:pt>
                <c:pt idx="17553">
                  <c:v>5.3593799999999998</c:v>
                </c:pt>
                <c:pt idx="17554">
                  <c:v>5.35</c:v>
                </c:pt>
                <c:pt idx="17555">
                  <c:v>5.3421900000000004</c:v>
                </c:pt>
                <c:pt idx="17556">
                  <c:v>5.35</c:v>
                </c:pt>
                <c:pt idx="17557">
                  <c:v>5.35</c:v>
                </c:pt>
                <c:pt idx="17558">
                  <c:v>5.3484400000000001</c:v>
                </c:pt>
                <c:pt idx="17559">
                  <c:v>5.3515600000000001</c:v>
                </c:pt>
                <c:pt idx="17560">
                  <c:v>5.34063</c:v>
                </c:pt>
                <c:pt idx="17561">
                  <c:v>5.3562500000000002</c:v>
                </c:pt>
                <c:pt idx="17562">
                  <c:v>5.3515600000000001</c:v>
                </c:pt>
                <c:pt idx="17563">
                  <c:v>5.3421900000000004</c:v>
                </c:pt>
                <c:pt idx="17564">
                  <c:v>5.3484400000000001</c:v>
                </c:pt>
                <c:pt idx="17565">
                  <c:v>5.3421900000000004</c:v>
                </c:pt>
                <c:pt idx="17566">
                  <c:v>5.34375</c:v>
                </c:pt>
                <c:pt idx="17567">
                  <c:v>5.3359399999999999</c:v>
                </c:pt>
                <c:pt idx="17568">
                  <c:v>5.35</c:v>
                </c:pt>
                <c:pt idx="17569">
                  <c:v>5.3515600000000001</c:v>
                </c:pt>
                <c:pt idx="17570">
                  <c:v>5.3484400000000001</c:v>
                </c:pt>
                <c:pt idx="17571">
                  <c:v>5.3328100000000003</c:v>
                </c:pt>
                <c:pt idx="17572">
                  <c:v>5.3328100000000003</c:v>
                </c:pt>
                <c:pt idx="17573">
                  <c:v>5.3328100000000003</c:v>
                </c:pt>
                <c:pt idx="17574">
                  <c:v>5.3296900000000003</c:v>
                </c:pt>
                <c:pt idx="17575">
                  <c:v>5.3171900000000001</c:v>
                </c:pt>
                <c:pt idx="17576">
                  <c:v>5.3421900000000004</c:v>
                </c:pt>
                <c:pt idx="17577">
                  <c:v>5.3343699999999998</c:v>
                </c:pt>
                <c:pt idx="17578">
                  <c:v>5.3296900000000003</c:v>
                </c:pt>
                <c:pt idx="17579">
                  <c:v>5.3203100000000001</c:v>
                </c:pt>
                <c:pt idx="17580">
                  <c:v>5.3265599999999997</c:v>
                </c:pt>
                <c:pt idx="17581">
                  <c:v>5.3218800000000002</c:v>
                </c:pt>
                <c:pt idx="17582">
                  <c:v>5.3140599999999996</c:v>
                </c:pt>
                <c:pt idx="17583">
                  <c:v>5.3250000000000002</c:v>
                </c:pt>
                <c:pt idx="17584">
                  <c:v>5.30938</c:v>
                </c:pt>
                <c:pt idx="17585">
                  <c:v>5.30938</c:v>
                </c:pt>
                <c:pt idx="17586">
                  <c:v>5.3140599999999996</c:v>
                </c:pt>
                <c:pt idx="17587">
                  <c:v>5.3125</c:v>
                </c:pt>
                <c:pt idx="17588">
                  <c:v>5.3062500000000004</c:v>
                </c:pt>
                <c:pt idx="17589">
                  <c:v>5.30938</c:v>
                </c:pt>
                <c:pt idx="17590">
                  <c:v>5.3062500000000004</c:v>
                </c:pt>
                <c:pt idx="17591">
                  <c:v>5.3031199999999998</c:v>
                </c:pt>
                <c:pt idx="17592">
                  <c:v>5.30938</c:v>
                </c:pt>
                <c:pt idx="17593">
                  <c:v>5.3156299999999996</c:v>
                </c:pt>
                <c:pt idx="17594">
                  <c:v>5.2968799999999998</c:v>
                </c:pt>
                <c:pt idx="17595">
                  <c:v>5.3</c:v>
                </c:pt>
                <c:pt idx="17596">
                  <c:v>5.3</c:v>
                </c:pt>
                <c:pt idx="17597">
                  <c:v>5.3031199999999998</c:v>
                </c:pt>
                <c:pt idx="17598">
                  <c:v>5.3031199999999998</c:v>
                </c:pt>
                <c:pt idx="17599">
                  <c:v>5.30938</c:v>
                </c:pt>
                <c:pt idx="17600">
                  <c:v>5.3062500000000004</c:v>
                </c:pt>
                <c:pt idx="17601">
                  <c:v>5.3140599999999996</c:v>
                </c:pt>
                <c:pt idx="17602">
                  <c:v>5.2984400000000003</c:v>
                </c:pt>
                <c:pt idx="17603">
                  <c:v>5.2937500000000002</c:v>
                </c:pt>
                <c:pt idx="17604">
                  <c:v>5.2984400000000003</c:v>
                </c:pt>
                <c:pt idx="17605">
                  <c:v>5.2874999999999996</c:v>
                </c:pt>
                <c:pt idx="17606">
                  <c:v>5.2921899999999997</c:v>
                </c:pt>
                <c:pt idx="17607">
                  <c:v>5.2828099999999996</c:v>
                </c:pt>
                <c:pt idx="17608">
                  <c:v>5.2906300000000002</c:v>
                </c:pt>
                <c:pt idx="17609">
                  <c:v>5.2890600000000001</c:v>
                </c:pt>
                <c:pt idx="17610">
                  <c:v>5.2937500000000002</c:v>
                </c:pt>
                <c:pt idx="17611">
                  <c:v>5.2937500000000002</c:v>
                </c:pt>
                <c:pt idx="17612">
                  <c:v>5.2906300000000002</c:v>
                </c:pt>
                <c:pt idx="17613">
                  <c:v>5.2937500000000002</c:v>
                </c:pt>
                <c:pt idx="17614">
                  <c:v>5.2984400000000003</c:v>
                </c:pt>
                <c:pt idx="17615">
                  <c:v>5.2828099999999996</c:v>
                </c:pt>
                <c:pt idx="17616">
                  <c:v>5.2750000000000004</c:v>
                </c:pt>
                <c:pt idx="17617">
                  <c:v>5.27813</c:v>
                </c:pt>
                <c:pt idx="17618">
                  <c:v>5.2859400000000001</c:v>
                </c:pt>
                <c:pt idx="17619">
                  <c:v>5.2750000000000004</c:v>
                </c:pt>
                <c:pt idx="17620">
                  <c:v>5.2734399999999999</c:v>
                </c:pt>
                <c:pt idx="17621">
                  <c:v>5.2734399999999999</c:v>
                </c:pt>
                <c:pt idx="17622">
                  <c:v>5.2703100000000003</c:v>
                </c:pt>
                <c:pt idx="17623">
                  <c:v>5.2859400000000001</c:v>
                </c:pt>
                <c:pt idx="17624">
                  <c:v>5.2734399999999999</c:v>
                </c:pt>
                <c:pt idx="17625">
                  <c:v>5.27813</c:v>
                </c:pt>
                <c:pt idx="17626">
                  <c:v>5.2718699999999998</c:v>
                </c:pt>
                <c:pt idx="17627">
                  <c:v>5.28125</c:v>
                </c:pt>
                <c:pt idx="17628">
                  <c:v>5.2671900000000003</c:v>
                </c:pt>
                <c:pt idx="17629">
                  <c:v>5.28125</c:v>
                </c:pt>
                <c:pt idx="17630">
                  <c:v>5.28125</c:v>
                </c:pt>
                <c:pt idx="17631">
                  <c:v>5.2750000000000004</c:v>
                </c:pt>
                <c:pt idx="17632">
                  <c:v>5.2843799999999996</c:v>
                </c:pt>
                <c:pt idx="17633">
                  <c:v>5.2796900000000004</c:v>
                </c:pt>
                <c:pt idx="17634">
                  <c:v>5.2703100000000003</c:v>
                </c:pt>
                <c:pt idx="17635">
                  <c:v>5.2656200000000002</c:v>
                </c:pt>
                <c:pt idx="17636">
                  <c:v>5.2640599999999997</c:v>
                </c:pt>
                <c:pt idx="17637">
                  <c:v>5.28125</c:v>
                </c:pt>
                <c:pt idx="17638">
                  <c:v>5.2671900000000003</c:v>
                </c:pt>
                <c:pt idx="17639">
                  <c:v>5.2687499999999998</c:v>
                </c:pt>
                <c:pt idx="17640">
                  <c:v>5.2625000000000002</c:v>
                </c:pt>
                <c:pt idx="17641">
                  <c:v>5.2687499999999998</c:v>
                </c:pt>
                <c:pt idx="17642">
                  <c:v>5.2640599999999997</c:v>
                </c:pt>
                <c:pt idx="17643">
                  <c:v>5.2640599999999997</c:v>
                </c:pt>
                <c:pt idx="17644">
                  <c:v>5.2578100000000001</c:v>
                </c:pt>
                <c:pt idx="17645">
                  <c:v>5.2515599999999996</c:v>
                </c:pt>
                <c:pt idx="17646">
                  <c:v>5.2609399999999997</c:v>
                </c:pt>
                <c:pt idx="17647">
                  <c:v>5.2484400000000004</c:v>
                </c:pt>
                <c:pt idx="17648">
                  <c:v>5.2546900000000001</c:v>
                </c:pt>
                <c:pt idx="17649">
                  <c:v>5.2609399999999997</c:v>
                </c:pt>
                <c:pt idx="17650">
                  <c:v>5.2484400000000004</c:v>
                </c:pt>
                <c:pt idx="17651">
                  <c:v>5.2640599999999997</c:v>
                </c:pt>
                <c:pt idx="17652">
                  <c:v>5.25</c:v>
                </c:pt>
                <c:pt idx="17653">
                  <c:v>5.2484400000000004</c:v>
                </c:pt>
                <c:pt idx="17654">
                  <c:v>5.2625000000000002</c:v>
                </c:pt>
                <c:pt idx="17655">
                  <c:v>5.2515599999999996</c:v>
                </c:pt>
                <c:pt idx="17656">
                  <c:v>5.2374999999999998</c:v>
                </c:pt>
                <c:pt idx="17657">
                  <c:v>5.2453099999999999</c:v>
                </c:pt>
                <c:pt idx="17658">
                  <c:v>5.25</c:v>
                </c:pt>
                <c:pt idx="17659">
                  <c:v>5.2593800000000002</c:v>
                </c:pt>
                <c:pt idx="17660">
                  <c:v>5.2531299999999996</c:v>
                </c:pt>
                <c:pt idx="17661">
                  <c:v>5.2374999999999998</c:v>
                </c:pt>
                <c:pt idx="17662">
                  <c:v>5.2374999999999998</c:v>
                </c:pt>
                <c:pt idx="17663">
                  <c:v>5.2234400000000001</c:v>
                </c:pt>
                <c:pt idx="17664">
                  <c:v>5.2296899999999997</c:v>
                </c:pt>
                <c:pt idx="17665">
                  <c:v>5.2343799999999998</c:v>
                </c:pt>
                <c:pt idx="17666">
                  <c:v>5.2343799999999998</c:v>
                </c:pt>
                <c:pt idx="17667">
                  <c:v>5.2328099999999997</c:v>
                </c:pt>
                <c:pt idx="17668">
                  <c:v>5.2328099999999997</c:v>
                </c:pt>
                <c:pt idx="17669">
                  <c:v>5.2296899999999997</c:v>
                </c:pt>
                <c:pt idx="17670">
                  <c:v>5.2453099999999999</c:v>
                </c:pt>
                <c:pt idx="17671">
                  <c:v>5.2484400000000004</c:v>
                </c:pt>
                <c:pt idx="17672">
                  <c:v>5.2390600000000003</c:v>
                </c:pt>
                <c:pt idx="17673">
                  <c:v>5.2343799999999998</c:v>
                </c:pt>
                <c:pt idx="17674">
                  <c:v>5.2359400000000003</c:v>
                </c:pt>
                <c:pt idx="17675">
                  <c:v>5.2328099999999997</c:v>
                </c:pt>
                <c:pt idx="17676">
                  <c:v>5.2359400000000003</c:v>
                </c:pt>
                <c:pt idx="17677">
                  <c:v>5.2265600000000001</c:v>
                </c:pt>
                <c:pt idx="17678">
                  <c:v>5.2281300000000002</c:v>
                </c:pt>
                <c:pt idx="17679">
                  <c:v>5.2265600000000001</c:v>
                </c:pt>
                <c:pt idx="17680">
                  <c:v>5.2265600000000001</c:v>
                </c:pt>
                <c:pt idx="17681">
                  <c:v>5.2234400000000001</c:v>
                </c:pt>
                <c:pt idx="17682">
                  <c:v>5.2328099999999997</c:v>
                </c:pt>
                <c:pt idx="17683">
                  <c:v>5.2281300000000002</c:v>
                </c:pt>
                <c:pt idx="17684">
                  <c:v>5.2265600000000001</c:v>
                </c:pt>
                <c:pt idx="17685">
                  <c:v>5.2281300000000002</c:v>
                </c:pt>
                <c:pt idx="17686">
                  <c:v>5.2281300000000002</c:v>
                </c:pt>
                <c:pt idx="17687">
                  <c:v>5.2140599999999999</c:v>
                </c:pt>
                <c:pt idx="17688">
                  <c:v>5.2234400000000001</c:v>
                </c:pt>
                <c:pt idx="17689">
                  <c:v>5.2171900000000004</c:v>
                </c:pt>
                <c:pt idx="17690">
                  <c:v>5.2203099999999996</c:v>
                </c:pt>
                <c:pt idx="17691">
                  <c:v>5.2249999999999996</c:v>
                </c:pt>
                <c:pt idx="17692">
                  <c:v>5.2218799999999996</c:v>
                </c:pt>
                <c:pt idx="17693">
                  <c:v>5.2171900000000004</c:v>
                </c:pt>
                <c:pt idx="17694">
                  <c:v>5.2234400000000001</c:v>
                </c:pt>
                <c:pt idx="17695">
                  <c:v>5.21563</c:v>
                </c:pt>
                <c:pt idx="17696">
                  <c:v>5.2078100000000003</c:v>
                </c:pt>
                <c:pt idx="17697">
                  <c:v>5.2015599999999997</c:v>
                </c:pt>
                <c:pt idx="17698">
                  <c:v>5.21563</c:v>
                </c:pt>
                <c:pt idx="17699">
                  <c:v>5.2140599999999999</c:v>
                </c:pt>
                <c:pt idx="17700">
                  <c:v>5.2015599999999997</c:v>
                </c:pt>
                <c:pt idx="17701">
                  <c:v>5.2078100000000003</c:v>
                </c:pt>
                <c:pt idx="17702">
                  <c:v>5.1968800000000002</c:v>
                </c:pt>
                <c:pt idx="17703">
                  <c:v>5.2093699999999998</c:v>
                </c:pt>
                <c:pt idx="17704">
                  <c:v>5.21563</c:v>
                </c:pt>
                <c:pt idx="17705">
                  <c:v>5.2140599999999999</c:v>
                </c:pt>
                <c:pt idx="17706">
                  <c:v>5.2015599999999997</c:v>
                </c:pt>
                <c:pt idx="17707">
                  <c:v>5.1937499999999996</c:v>
                </c:pt>
                <c:pt idx="17708">
                  <c:v>5.1937499999999996</c:v>
                </c:pt>
                <c:pt idx="17709">
                  <c:v>5.2015599999999997</c:v>
                </c:pt>
                <c:pt idx="17710">
                  <c:v>5.1875</c:v>
                </c:pt>
                <c:pt idx="17711">
                  <c:v>5.1875</c:v>
                </c:pt>
                <c:pt idx="17712">
                  <c:v>5.1921900000000001</c:v>
                </c:pt>
                <c:pt idx="17713">
                  <c:v>5.1828099999999999</c:v>
                </c:pt>
                <c:pt idx="17714">
                  <c:v>5.1937499999999996</c:v>
                </c:pt>
                <c:pt idx="17715">
                  <c:v>5.1921900000000001</c:v>
                </c:pt>
                <c:pt idx="17716">
                  <c:v>5.1796899999999999</c:v>
                </c:pt>
                <c:pt idx="17717">
                  <c:v>5.1749999999999998</c:v>
                </c:pt>
                <c:pt idx="17718">
                  <c:v>5.1765600000000003</c:v>
                </c:pt>
                <c:pt idx="17719">
                  <c:v>5.1859400000000004</c:v>
                </c:pt>
                <c:pt idx="17720">
                  <c:v>5.1859400000000004</c:v>
                </c:pt>
                <c:pt idx="17721">
                  <c:v>5.1765600000000003</c:v>
                </c:pt>
                <c:pt idx="17722">
                  <c:v>5.1828099999999999</c:v>
                </c:pt>
                <c:pt idx="17723">
                  <c:v>5.1781300000000003</c:v>
                </c:pt>
                <c:pt idx="17724">
                  <c:v>5.1624999999999996</c:v>
                </c:pt>
                <c:pt idx="17725">
                  <c:v>5.1859400000000004</c:v>
                </c:pt>
                <c:pt idx="17726">
                  <c:v>5.1749999999999998</c:v>
                </c:pt>
                <c:pt idx="17727">
                  <c:v>5.1687500000000002</c:v>
                </c:pt>
                <c:pt idx="17728">
                  <c:v>5.1687500000000002</c:v>
                </c:pt>
                <c:pt idx="17729">
                  <c:v>5.1546900000000004</c:v>
                </c:pt>
                <c:pt idx="17730">
                  <c:v>5.1640600000000001</c:v>
                </c:pt>
                <c:pt idx="17731">
                  <c:v>5.1593799999999996</c:v>
                </c:pt>
                <c:pt idx="17732">
                  <c:v>5.1687500000000002</c:v>
                </c:pt>
                <c:pt idx="17733">
                  <c:v>5.1578099999999996</c:v>
                </c:pt>
                <c:pt idx="17734">
                  <c:v>5.1515599999999999</c:v>
                </c:pt>
                <c:pt idx="17735">
                  <c:v>5.15</c:v>
                </c:pt>
                <c:pt idx="17736">
                  <c:v>5.1437499999999998</c:v>
                </c:pt>
                <c:pt idx="17737">
                  <c:v>5.1515599999999999</c:v>
                </c:pt>
                <c:pt idx="17738">
                  <c:v>5.1375000000000002</c:v>
                </c:pt>
                <c:pt idx="17739">
                  <c:v>5.1484399999999999</c:v>
                </c:pt>
                <c:pt idx="17740">
                  <c:v>5.1609400000000001</c:v>
                </c:pt>
                <c:pt idx="17741">
                  <c:v>5.1593799999999996</c:v>
                </c:pt>
                <c:pt idx="17742">
                  <c:v>5.1468800000000003</c:v>
                </c:pt>
                <c:pt idx="17743">
                  <c:v>5.1578099999999996</c:v>
                </c:pt>
                <c:pt idx="17744">
                  <c:v>5.1437499999999998</c:v>
                </c:pt>
                <c:pt idx="17745">
                  <c:v>5.1578099999999996</c:v>
                </c:pt>
                <c:pt idx="17746">
                  <c:v>5.1515599999999999</c:v>
                </c:pt>
                <c:pt idx="17747">
                  <c:v>5.1390599999999997</c:v>
                </c:pt>
                <c:pt idx="17748">
                  <c:v>5.1281299999999996</c:v>
                </c:pt>
                <c:pt idx="17749">
                  <c:v>5.1406200000000002</c:v>
                </c:pt>
                <c:pt idx="17750">
                  <c:v>5.1375000000000002</c:v>
                </c:pt>
                <c:pt idx="17751">
                  <c:v>5.1343800000000002</c:v>
                </c:pt>
                <c:pt idx="17752">
                  <c:v>5.1343800000000002</c:v>
                </c:pt>
                <c:pt idx="17753">
                  <c:v>5.1281299999999996</c:v>
                </c:pt>
                <c:pt idx="17754">
                  <c:v>5.1375000000000002</c:v>
                </c:pt>
                <c:pt idx="17755">
                  <c:v>5.1265599999999996</c:v>
                </c:pt>
                <c:pt idx="17756">
                  <c:v>5.1281299999999996</c:v>
                </c:pt>
                <c:pt idx="17757">
                  <c:v>5.12188</c:v>
                </c:pt>
                <c:pt idx="17758">
                  <c:v>5.125</c:v>
                </c:pt>
                <c:pt idx="17759">
                  <c:v>5.1281299999999996</c:v>
                </c:pt>
                <c:pt idx="17760">
                  <c:v>5.12188</c:v>
                </c:pt>
                <c:pt idx="17761">
                  <c:v>5.1234400000000004</c:v>
                </c:pt>
                <c:pt idx="17762">
                  <c:v>5.1343800000000002</c:v>
                </c:pt>
                <c:pt idx="17763">
                  <c:v>5.1312499999999996</c:v>
                </c:pt>
                <c:pt idx="17764">
                  <c:v>5.1234400000000004</c:v>
                </c:pt>
                <c:pt idx="17765">
                  <c:v>5.1124999999999998</c:v>
                </c:pt>
                <c:pt idx="17766">
                  <c:v>5.1124999999999998</c:v>
                </c:pt>
                <c:pt idx="17767">
                  <c:v>5.1171899999999999</c:v>
                </c:pt>
                <c:pt idx="17768">
                  <c:v>5.1187500000000004</c:v>
                </c:pt>
                <c:pt idx="17769">
                  <c:v>5.12188</c:v>
                </c:pt>
                <c:pt idx="17770">
                  <c:v>5.1140600000000003</c:v>
                </c:pt>
                <c:pt idx="17771">
                  <c:v>5.1124999999999998</c:v>
                </c:pt>
                <c:pt idx="17772">
                  <c:v>5.1171899999999999</c:v>
                </c:pt>
                <c:pt idx="17773">
                  <c:v>5.1171899999999999</c:v>
                </c:pt>
                <c:pt idx="17774">
                  <c:v>5.0968799999999996</c:v>
                </c:pt>
                <c:pt idx="17775">
                  <c:v>5.1031300000000002</c:v>
                </c:pt>
                <c:pt idx="17776">
                  <c:v>5.1140600000000003</c:v>
                </c:pt>
                <c:pt idx="17777">
                  <c:v>5.1140600000000003</c:v>
                </c:pt>
                <c:pt idx="17778">
                  <c:v>5.1156300000000003</c:v>
                </c:pt>
                <c:pt idx="17779">
                  <c:v>5.1171899999999999</c:v>
                </c:pt>
                <c:pt idx="17780">
                  <c:v>5.1109400000000003</c:v>
                </c:pt>
                <c:pt idx="17781">
                  <c:v>5.1046899999999997</c:v>
                </c:pt>
                <c:pt idx="17782">
                  <c:v>5.1031300000000002</c:v>
                </c:pt>
                <c:pt idx="17783">
                  <c:v>5.1078099999999997</c:v>
                </c:pt>
                <c:pt idx="17784">
                  <c:v>5.0968799999999996</c:v>
                </c:pt>
                <c:pt idx="17785">
                  <c:v>5.1062500000000002</c:v>
                </c:pt>
                <c:pt idx="17786">
                  <c:v>5.1109400000000003</c:v>
                </c:pt>
                <c:pt idx="17787">
                  <c:v>5.1031300000000002</c:v>
                </c:pt>
                <c:pt idx="17788">
                  <c:v>5.1124999999999998</c:v>
                </c:pt>
                <c:pt idx="17789">
                  <c:v>5.1046899999999997</c:v>
                </c:pt>
                <c:pt idx="17790">
                  <c:v>5.0984400000000001</c:v>
                </c:pt>
                <c:pt idx="17791">
                  <c:v>5.0875000000000004</c:v>
                </c:pt>
                <c:pt idx="17792">
                  <c:v>5.09375</c:v>
                </c:pt>
                <c:pt idx="17793">
                  <c:v>5.0875000000000004</c:v>
                </c:pt>
                <c:pt idx="17794">
                  <c:v>5.09375</c:v>
                </c:pt>
                <c:pt idx="17795">
                  <c:v>5.0921900000000004</c:v>
                </c:pt>
                <c:pt idx="17796">
                  <c:v>5.0875000000000004</c:v>
                </c:pt>
                <c:pt idx="17797">
                  <c:v>5.0734399999999997</c:v>
                </c:pt>
                <c:pt idx="17798">
                  <c:v>5.0812499999999998</c:v>
                </c:pt>
                <c:pt idx="17799">
                  <c:v>5.0812499999999998</c:v>
                </c:pt>
                <c:pt idx="17800">
                  <c:v>5.0890599999999999</c:v>
                </c:pt>
                <c:pt idx="17801">
                  <c:v>5.0875000000000004</c:v>
                </c:pt>
                <c:pt idx="17802">
                  <c:v>5.0843800000000003</c:v>
                </c:pt>
                <c:pt idx="17803">
                  <c:v>5.0812499999999998</c:v>
                </c:pt>
                <c:pt idx="17804">
                  <c:v>5.0781200000000002</c:v>
                </c:pt>
                <c:pt idx="17805">
                  <c:v>5.09063</c:v>
                </c:pt>
                <c:pt idx="17806">
                  <c:v>5.09063</c:v>
                </c:pt>
                <c:pt idx="17807">
                  <c:v>5.0828100000000003</c:v>
                </c:pt>
                <c:pt idx="17808">
                  <c:v>5.0734399999999997</c:v>
                </c:pt>
                <c:pt idx="17809">
                  <c:v>5.0734399999999997</c:v>
                </c:pt>
                <c:pt idx="17810">
                  <c:v>5.0859399999999999</c:v>
                </c:pt>
                <c:pt idx="17811">
                  <c:v>5.0703100000000001</c:v>
                </c:pt>
                <c:pt idx="17812">
                  <c:v>5.0640599999999996</c:v>
                </c:pt>
                <c:pt idx="17813">
                  <c:v>5.0828100000000003</c:v>
                </c:pt>
                <c:pt idx="17814">
                  <c:v>5.0718800000000002</c:v>
                </c:pt>
                <c:pt idx="17815">
                  <c:v>5.0781200000000002</c:v>
                </c:pt>
                <c:pt idx="17816">
                  <c:v>5.0703100000000001</c:v>
                </c:pt>
                <c:pt idx="17817">
                  <c:v>5.0687499999999996</c:v>
                </c:pt>
                <c:pt idx="17818">
                  <c:v>5.0812499999999998</c:v>
                </c:pt>
                <c:pt idx="17819">
                  <c:v>5.0609400000000004</c:v>
                </c:pt>
                <c:pt idx="17820">
                  <c:v>5.0687499999999996</c:v>
                </c:pt>
                <c:pt idx="17821">
                  <c:v>5.0796900000000003</c:v>
                </c:pt>
                <c:pt idx="17822">
                  <c:v>5.0640599999999996</c:v>
                </c:pt>
                <c:pt idx="17823">
                  <c:v>5.05938</c:v>
                </c:pt>
                <c:pt idx="17824">
                  <c:v>5.0515600000000003</c:v>
                </c:pt>
                <c:pt idx="17825">
                  <c:v>5.0531300000000003</c:v>
                </c:pt>
                <c:pt idx="17826">
                  <c:v>5.0578099999999999</c:v>
                </c:pt>
                <c:pt idx="17827">
                  <c:v>5.05</c:v>
                </c:pt>
                <c:pt idx="17828">
                  <c:v>5.0625</c:v>
                </c:pt>
                <c:pt idx="17829">
                  <c:v>5.0640599999999996</c:v>
                </c:pt>
                <c:pt idx="17830">
                  <c:v>5.0609400000000004</c:v>
                </c:pt>
                <c:pt idx="17831">
                  <c:v>5.0453099999999997</c:v>
                </c:pt>
                <c:pt idx="17832">
                  <c:v>5.0468799999999998</c:v>
                </c:pt>
                <c:pt idx="17833">
                  <c:v>5.05</c:v>
                </c:pt>
                <c:pt idx="17834">
                  <c:v>5.05</c:v>
                </c:pt>
                <c:pt idx="17835">
                  <c:v>5.0609400000000004</c:v>
                </c:pt>
                <c:pt idx="17836">
                  <c:v>5.0468799999999998</c:v>
                </c:pt>
                <c:pt idx="17837">
                  <c:v>5.0546899999999999</c:v>
                </c:pt>
                <c:pt idx="17838">
                  <c:v>5.0562500000000004</c:v>
                </c:pt>
                <c:pt idx="17839">
                  <c:v>5.0531300000000003</c:v>
                </c:pt>
                <c:pt idx="17840">
                  <c:v>5.0562500000000004</c:v>
                </c:pt>
                <c:pt idx="17841">
                  <c:v>5.0453099999999997</c:v>
                </c:pt>
                <c:pt idx="17842">
                  <c:v>5.0421899999999997</c:v>
                </c:pt>
                <c:pt idx="17843">
                  <c:v>5.0328099999999996</c:v>
                </c:pt>
                <c:pt idx="17844">
                  <c:v>5.0328099999999996</c:v>
                </c:pt>
                <c:pt idx="17845">
                  <c:v>5.0359400000000001</c:v>
                </c:pt>
                <c:pt idx="17846">
                  <c:v>5.0437500000000002</c:v>
                </c:pt>
                <c:pt idx="17847">
                  <c:v>5.0374999999999996</c:v>
                </c:pt>
                <c:pt idx="17848">
                  <c:v>5.02813</c:v>
                </c:pt>
                <c:pt idx="17849">
                  <c:v>5.0374999999999996</c:v>
                </c:pt>
                <c:pt idx="17850">
                  <c:v>5.0359400000000001</c:v>
                </c:pt>
                <c:pt idx="17851">
                  <c:v>5.02813</c:v>
                </c:pt>
                <c:pt idx="17852">
                  <c:v>5.02813</c:v>
                </c:pt>
                <c:pt idx="17853">
                  <c:v>5.0203100000000003</c:v>
                </c:pt>
                <c:pt idx="17854">
                  <c:v>5.0140599999999997</c:v>
                </c:pt>
                <c:pt idx="17855">
                  <c:v>5.0125000000000002</c:v>
                </c:pt>
                <c:pt idx="17856">
                  <c:v>5.0374999999999996</c:v>
                </c:pt>
                <c:pt idx="17857">
                  <c:v>5.0218800000000003</c:v>
                </c:pt>
                <c:pt idx="17858">
                  <c:v>5.0109399999999997</c:v>
                </c:pt>
                <c:pt idx="17859">
                  <c:v>5.0171900000000003</c:v>
                </c:pt>
                <c:pt idx="17860">
                  <c:v>5.0234399999999999</c:v>
                </c:pt>
                <c:pt idx="17861">
                  <c:v>5.0328099999999996</c:v>
                </c:pt>
                <c:pt idx="17862">
                  <c:v>5.0250000000000004</c:v>
                </c:pt>
                <c:pt idx="17863">
                  <c:v>5.0203100000000003</c:v>
                </c:pt>
                <c:pt idx="17864">
                  <c:v>5.0156200000000002</c:v>
                </c:pt>
                <c:pt idx="17865">
                  <c:v>5.0140599999999997</c:v>
                </c:pt>
                <c:pt idx="17866">
                  <c:v>5.0109399999999997</c:v>
                </c:pt>
                <c:pt idx="17867">
                  <c:v>5.0078100000000001</c:v>
                </c:pt>
                <c:pt idx="17868">
                  <c:v>5.0140599999999997</c:v>
                </c:pt>
                <c:pt idx="17869">
                  <c:v>5.0187499999999998</c:v>
                </c:pt>
                <c:pt idx="17870">
                  <c:v>5.0125000000000002</c:v>
                </c:pt>
                <c:pt idx="17871">
                  <c:v>5.0078100000000001</c:v>
                </c:pt>
                <c:pt idx="17872">
                  <c:v>5.0078100000000001</c:v>
                </c:pt>
                <c:pt idx="17873">
                  <c:v>5.0109399999999997</c:v>
                </c:pt>
                <c:pt idx="17874">
                  <c:v>5.0062499999999996</c:v>
                </c:pt>
                <c:pt idx="17875">
                  <c:v>4.9984400000000004</c:v>
                </c:pt>
                <c:pt idx="17876">
                  <c:v>5.0062499999999996</c:v>
                </c:pt>
                <c:pt idx="17877">
                  <c:v>4.9984400000000004</c:v>
                </c:pt>
                <c:pt idx="17878">
                  <c:v>5.0046900000000001</c:v>
                </c:pt>
                <c:pt idx="17879">
                  <c:v>4.9890600000000003</c:v>
                </c:pt>
                <c:pt idx="17880">
                  <c:v>5</c:v>
                </c:pt>
                <c:pt idx="17881">
                  <c:v>4.9953099999999999</c:v>
                </c:pt>
                <c:pt idx="17882">
                  <c:v>4.9953099999999999</c:v>
                </c:pt>
                <c:pt idx="17883">
                  <c:v>4.9921899999999999</c:v>
                </c:pt>
                <c:pt idx="17884">
                  <c:v>4.9828099999999997</c:v>
                </c:pt>
                <c:pt idx="17885">
                  <c:v>4.9984400000000004</c:v>
                </c:pt>
                <c:pt idx="17886">
                  <c:v>4.9953099999999999</c:v>
                </c:pt>
                <c:pt idx="17887">
                  <c:v>5.0015599999999996</c:v>
                </c:pt>
                <c:pt idx="17888">
                  <c:v>5.0015599999999996</c:v>
                </c:pt>
                <c:pt idx="17889">
                  <c:v>5.0046900000000001</c:v>
                </c:pt>
                <c:pt idx="17890">
                  <c:v>4.9906300000000003</c:v>
                </c:pt>
                <c:pt idx="17891">
                  <c:v>4.9874999999999998</c:v>
                </c:pt>
                <c:pt idx="17892">
                  <c:v>4.9906300000000003</c:v>
                </c:pt>
                <c:pt idx="17893">
                  <c:v>4.9921899999999999</c:v>
                </c:pt>
                <c:pt idx="17894">
                  <c:v>4.9843799999999998</c:v>
                </c:pt>
                <c:pt idx="17895">
                  <c:v>4.9765600000000001</c:v>
                </c:pt>
                <c:pt idx="17896">
                  <c:v>4.9734400000000001</c:v>
                </c:pt>
                <c:pt idx="17897">
                  <c:v>4.9718799999999996</c:v>
                </c:pt>
                <c:pt idx="17898">
                  <c:v>4.9781300000000002</c:v>
                </c:pt>
                <c:pt idx="17899">
                  <c:v>4.9859400000000003</c:v>
                </c:pt>
                <c:pt idx="17900">
                  <c:v>4.9734400000000001</c:v>
                </c:pt>
                <c:pt idx="17901">
                  <c:v>4.9703099999999996</c:v>
                </c:pt>
                <c:pt idx="17902">
                  <c:v>4.9749999999999996</c:v>
                </c:pt>
                <c:pt idx="17903">
                  <c:v>4.9671900000000004</c:v>
                </c:pt>
                <c:pt idx="17904">
                  <c:v>4.9671900000000004</c:v>
                </c:pt>
                <c:pt idx="17905">
                  <c:v>4.9718799999999996</c:v>
                </c:pt>
                <c:pt idx="17906">
                  <c:v>4.9593800000000003</c:v>
                </c:pt>
                <c:pt idx="17907">
                  <c:v>4.9640599999999999</c:v>
                </c:pt>
                <c:pt idx="17908">
                  <c:v>4.9640599999999999</c:v>
                </c:pt>
                <c:pt idx="17909">
                  <c:v>4.9718799999999996</c:v>
                </c:pt>
                <c:pt idx="17910">
                  <c:v>4.9484399999999997</c:v>
                </c:pt>
                <c:pt idx="17911">
                  <c:v>4.9562499999999998</c:v>
                </c:pt>
                <c:pt idx="17912">
                  <c:v>4.95</c:v>
                </c:pt>
                <c:pt idx="17913">
                  <c:v>4.9562499999999998</c:v>
                </c:pt>
                <c:pt idx="17914">
                  <c:v>4.9640599999999999</c:v>
                </c:pt>
                <c:pt idx="17915">
                  <c:v>4.9578100000000003</c:v>
                </c:pt>
                <c:pt idx="17916">
                  <c:v>4.9531200000000002</c:v>
                </c:pt>
                <c:pt idx="17917">
                  <c:v>4.9546900000000003</c:v>
                </c:pt>
                <c:pt idx="17918">
                  <c:v>4.9562499999999998</c:v>
                </c:pt>
                <c:pt idx="17919">
                  <c:v>4.9421900000000001</c:v>
                </c:pt>
                <c:pt idx="17920">
                  <c:v>4.95</c:v>
                </c:pt>
                <c:pt idx="17921">
                  <c:v>4.9281300000000003</c:v>
                </c:pt>
                <c:pt idx="17922">
                  <c:v>4.9281300000000003</c:v>
                </c:pt>
                <c:pt idx="17923">
                  <c:v>4.9359400000000004</c:v>
                </c:pt>
                <c:pt idx="17924">
                  <c:v>4.9468800000000002</c:v>
                </c:pt>
                <c:pt idx="17925">
                  <c:v>4.9515599999999997</c:v>
                </c:pt>
                <c:pt idx="17926">
                  <c:v>4.9406299999999996</c:v>
                </c:pt>
                <c:pt idx="17927">
                  <c:v>4.93438</c:v>
                </c:pt>
                <c:pt idx="17928">
                  <c:v>4.9390599999999996</c:v>
                </c:pt>
                <c:pt idx="17929">
                  <c:v>4.9296899999999999</c:v>
                </c:pt>
                <c:pt idx="17930">
                  <c:v>4.9140600000000001</c:v>
                </c:pt>
                <c:pt idx="17931">
                  <c:v>4.9187500000000002</c:v>
                </c:pt>
                <c:pt idx="17932">
                  <c:v>4.9156300000000002</c:v>
                </c:pt>
                <c:pt idx="17933">
                  <c:v>4.9312500000000004</c:v>
                </c:pt>
                <c:pt idx="17934">
                  <c:v>4.9281300000000003</c:v>
                </c:pt>
                <c:pt idx="17935">
                  <c:v>4.9109400000000001</c:v>
                </c:pt>
                <c:pt idx="17936">
                  <c:v>4.9203099999999997</c:v>
                </c:pt>
                <c:pt idx="17937">
                  <c:v>4.9312500000000004</c:v>
                </c:pt>
                <c:pt idx="17938">
                  <c:v>4.9328099999999999</c:v>
                </c:pt>
                <c:pt idx="17939">
                  <c:v>4.9171899999999997</c:v>
                </c:pt>
                <c:pt idx="17940">
                  <c:v>4.9249999999999998</c:v>
                </c:pt>
                <c:pt idx="17941">
                  <c:v>4.9296899999999999</c:v>
                </c:pt>
                <c:pt idx="17942">
                  <c:v>4.9312500000000004</c:v>
                </c:pt>
                <c:pt idx="17943">
                  <c:v>4.9203099999999997</c:v>
                </c:pt>
                <c:pt idx="17944">
                  <c:v>4.9078099999999996</c:v>
                </c:pt>
                <c:pt idx="17945">
                  <c:v>4.9234400000000003</c:v>
                </c:pt>
                <c:pt idx="17946">
                  <c:v>4.9093799999999996</c:v>
                </c:pt>
                <c:pt idx="17947">
                  <c:v>4.90625</c:v>
                </c:pt>
                <c:pt idx="17948">
                  <c:v>4.9109400000000001</c:v>
                </c:pt>
                <c:pt idx="17949">
                  <c:v>4.9171899999999997</c:v>
                </c:pt>
                <c:pt idx="17950">
                  <c:v>4.9124999999999996</c:v>
                </c:pt>
                <c:pt idx="17951">
                  <c:v>4.9140600000000001</c:v>
                </c:pt>
                <c:pt idx="17952">
                  <c:v>4.9140600000000001</c:v>
                </c:pt>
                <c:pt idx="17953">
                  <c:v>4.9171899999999997</c:v>
                </c:pt>
                <c:pt idx="17954">
                  <c:v>4.9249999999999998</c:v>
                </c:pt>
                <c:pt idx="17955">
                  <c:v>4.9124999999999996</c:v>
                </c:pt>
                <c:pt idx="17956">
                  <c:v>4.9156300000000002</c:v>
                </c:pt>
                <c:pt idx="17957">
                  <c:v>4.9140600000000001</c:v>
                </c:pt>
                <c:pt idx="17958">
                  <c:v>4.9171899999999997</c:v>
                </c:pt>
                <c:pt idx="17959">
                  <c:v>4.9140600000000001</c:v>
                </c:pt>
                <c:pt idx="17960">
                  <c:v>4.9203099999999997</c:v>
                </c:pt>
                <c:pt idx="17961">
                  <c:v>4.9078099999999996</c:v>
                </c:pt>
                <c:pt idx="17962">
                  <c:v>4.9093799999999996</c:v>
                </c:pt>
                <c:pt idx="17963">
                  <c:v>4.9140600000000001</c:v>
                </c:pt>
                <c:pt idx="17964">
                  <c:v>4.9015599999999999</c:v>
                </c:pt>
                <c:pt idx="17965">
                  <c:v>4.90625</c:v>
                </c:pt>
                <c:pt idx="17966">
                  <c:v>4.9015599999999999</c:v>
                </c:pt>
                <c:pt idx="17967">
                  <c:v>4.9078099999999996</c:v>
                </c:pt>
                <c:pt idx="17968">
                  <c:v>4.8906200000000002</c:v>
                </c:pt>
                <c:pt idx="17969">
                  <c:v>4.8890599999999997</c:v>
                </c:pt>
                <c:pt idx="17970">
                  <c:v>4.8968800000000003</c:v>
                </c:pt>
                <c:pt idx="17971">
                  <c:v>4.8890599999999997</c:v>
                </c:pt>
                <c:pt idx="17972">
                  <c:v>4.8859399999999997</c:v>
                </c:pt>
                <c:pt idx="17973">
                  <c:v>4.8843800000000002</c:v>
                </c:pt>
                <c:pt idx="17974">
                  <c:v>4.8843800000000002</c:v>
                </c:pt>
                <c:pt idx="17975">
                  <c:v>4.8875000000000002</c:v>
                </c:pt>
                <c:pt idx="17976">
                  <c:v>4.9000000000000004</c:v>
                </c:pt>
                <c:pt idx="17977">
                  <c:v>4.8812499999999996</c:v>
                </c:pt>
                <c:pt idx="17978">
                  <c:v>4.8796900000000001</c:v>
                </c:pt>
                <c:pt idx="17979">
                  <c:v>4.8796900000000001</c:v>
                </c:pt>
                <c:pt idx="17980">
                  <c:v>4.8843800000000002</c:v>
                </c:pt>
                <c:pt idx="17981">
                  <c:v>4.8812499999999996</c:v>
                </c:pt>
                <c:pt idx="17982">
                  <c:v>4.8906200000000002</c:v>
                </c:pt>
                <c:pt idx="17983">
                  <c:v>4.8859399999999997</c:v>
                </c:pt>
                <c:pt idx="17984">
                  <c:v>4.8828100000000001</c:v>
                </c:pt>
                <c:pt idx="17985">
                  <c:v>4.8781299999999996</c:v>
                </c:pt>
                <c:pt idx="17986">
                  <c:v>4.8703099999999999</c:v>
                </c:pt>
                <c:pt idx="17987">
                  <c:v>4.8843800000000002</c:v>
                </c:pt>
                <c:pt idx="17988">
                  <c:v>4.8875000000000002</c:v>
                </c:pt>
                <c:pt idx="17989">
                  <c:v>4.8781299999999996</c:v>
                </c:pt>
                <c:pt idx="17990">
                  <c:v>4.8906200000000002</c:v>
                </c:pt>
                <c:pt idx="17991">
                  <c:v>4.8859399999999997</c:v>
                </c:pt>
                <c:pt idx="17992">
                  <c:v>4.8796900000000001</c:v>
                </c:pt>
                <c:pt idx="17993">
                  <c:v>4.8765599999999996</c:v>
                </c:pt>
                <c:pt idx="17994">
                  <c:v>4.8687500000000004</c:v>
                </c:pt>
                <c:pt idx="17995">
                  <c:v>4.87188</c:v>
                </c:pt>
                <c:pt idx="17996">
                  <c:v>4.87188</c:v>
                </c:pt>
                <c:pt idx="17997">
                  <c:v>4.8843800000000002</c:v>
                </c:pt>
                <c:pt idx="17998">
                  <c:v>4.8609400000000003</c:v>
                </c:pt>
                <c:pt idx="17999">
                  <c:v>4.8609400000000003</c:v>
                </c:pt>
                <c:pt idx="18000">
                  <c:v>4.8656300000000003</c:v>
                </c:pt>
                <c:pt idx="18001">
                  <c:v>4.8609400000000003</c:v>
                </c:pt>
                <c:pt idx="18002">
                  <c:v>4.8515600000000001</c:v>
                </c:pt>
                <c:pt idx="18003">
                  <c:v>4.8640600000000003</c:v>
                </c:pt>
                <c:pt idx="18004">
                  <c:v>4.8546899999999997</c:v>
                </c:pt>
                <c:pt idx="18005">
                  <c:v>4.8546899999999997</c:v>
                </c:pt>
                <c:pt idx="18006">
                  <c:v>4.8609400000000003</c:v>
                </c:pt>
                <c:pt idx="18007">
                  <c:v>4.8609400000000003</c:v>
                </c:pt>
                <c:pt idx="18008">
                  <c:v>4.8671899999999999</c:v>
                </c:pt>
                <c:pt idx="18009">
                  <c:v>4.8640600000000003</c:v>
                </c:pt>
                <c:pt idx="18010">
                  <c:v>4.8609400000000003</c:v>
                </c:pt>
                <c:pt idx="18011">
                  <c:v>4.8624999999999998</c:v>
                </c:pt>
                <c:pt idx="18012">
                  <c:v>4.8499999999999996</c:v>
                </c:pt>
                <c:pt idx="18013">
                  <c:v>4.8609400000000003</c:v>
                </c:pt>
                <c:pt idx="18014">
                  <c:v>4.8546899999999997</c:v>
                </c:pt>
                <c:pt idx="18015">
                  <c:v>4.8531300000000002</c:v>
                </c:pt>
                <c:pt idx="18016">
                  <c:v>4.8484400000000001</c:v>
                </c:pt>
                <c:pt idx="18017">
                  <c:v>4.8515600000000001</c:v>
                </c:pt>
                <c:pt idx="18018">
                  <c:v>4.8515600000000001</c:v>
                </c:pt>
                <c:pt idx="18019">
                  <c:v>4.8593799999999998</c:v>
                </c:pt>
                <c:pt idx="18020">
                  <c:v>4.84375</c:v>
                </c:pt>
                <c:pt idx="18021">
                  <c:v>4.8390599999999999</c:v>
                </c:pt>
                <c:pt idx="18022">
                  <c:v>4.8499999999999996</c:v>
                </c:pt>
                <c:pt idx="18023">
                  <c:v>4.8468799999999996</c:v>
                </c:pt>
                <c:pt idx="18024">
                  <c:v>4.8390599999999999</c:v>
                </c:pt>
                <c:pt idx="18025">
                  <c:v>4.8359399999999999</c:v>
                </c:pt>
                <c:pt idx="18026">
                  <c:v>4.8343800000000003</c:v>
                </c:pt>
                <c:pt idx="18027">
                  <c:v>4.8359399999999999</c:v>
                </c:pt>
                <c:pt idx="18028">
                  <c:v>4.84063</c:v>
                </c:pt>
                <c:pt idx="18029">
                  <c:v>4.8343800000000003</c:v>
                </c:pt>
                <c:pt idx="18030">
                  <c:v>4.8140599999999996</c:v>
                </c:pt>
                <c:pt idx="18031">
                  <c:v>4.8328100000000003</c:v>
                </c:pt>
                <c:pt idx="18032">
                  <c:v>4.8234399999999997</c:v>
                </c:pt>
                <c:pt idx="18033">
                  <c:v>4.8281200000000002</c:v>
                </c:pt>
                <c:pt idx="18034">
                  <c:v>4.8234399999999997</c:v>
                </c:pt>
                <c:pt idx="18035">
                  <c:v>4.8250000000000002</c:v>
                </c:pt>
                <c:pt idx="18036">
                  <c:v>4.8234399999999997</c:v>
                </c:pt>
                <c:pt idx="18037">
                  <c:v>4.8187499999999996</c:v>
                </c:pt>
                <c:pt idx="18038">
                  <c:v>4.8234399999999997</c:v>
                </c:pt>
                <c:pt idx="18039">
                  <c:v>4.8265599999999997</c:v>
                </c:pt>
                <c:pt idx="18040">
                  <c:v>4.8250000000000002</c:v>
                </c:pt>
                <c:pt idx="18041">
                  <c:v>4.8203100000000001</c:v>
                </c:pt>
                <c:pt idx="18042">
                  <c:v>4.8203100000000001</c:v>
                </c:pt>
                <c:pt idx="18043">
                  <c:v>4.8171900000000001</c:v>
                </c:pt>
                <c:pt idx="18044">
                  <c:v>4.8109400000000004</c:v>
                </c:pt>
                <c:pt idx="18045">
                  <c:v>4.8234399999999997</c:v>
                </c:pt>
                <c:pt idx="18046">
                  <c:v>4.8125</c:v>
                </c:pt>
                <c:pt idx="18047">
                  <c:v>4.8171900000000001</c:v>
                </c:pt>
                <c:pt idx="18048">
                  <c:v>4.8109400000000004</c:v>
                </c:pt>
                <c:pt idx="18049">
                  <c:v>4.8078099999999999</c:v>
                </c:pt>
                <c:pt idx="18050">
                  <c:v>4.8140599999999996</c:v>
                </c:pt>
                <c:pt idx="18051">
                  <c:v>4.8046899999999999</c:v>
                </c:pt>
                <c:pt idx="18052">
                  <c:v>4.7968799999999998</c:v>
                </c:pt>
                <c:pt idx="18053">
                  <c:v>4.8078099999999999</c:v>
                </c:pt>
                <c:pt idx="18054">
                  <c:v>4.8156299999999996</c:v>
                </c:pt>
                <c:pt idx="18055">
                  <c:v>4.8062500000000004</c:v>
                </c:pt>
                <c:pt idx="18056">
                  <c:v>4.7968799999999998</c:v>
                </c:pt>
                <c:pt idx="18057">
                  <c:v>4.7937500000000002</c:v>
                </c:pt>
                <c:pt idx="18058">
                  <c:v>4.8125</c:v>
                </c:pt>
                <c:pt idx="18059">
                  <c:v>4.8031300000000003</c:v>
                </c:pt>
                <c:pt idx="18060">
                  <c:v>4.7890600000000001</c:v>
                </c:pt>
                <c:pt idx="18061">
                  <c:v>4.7984400000000003</c:v>
                </c:pt>
                <c:pt idx="18062">
                  <c:v>4.7921899999999997</c:v>
                </c:pt>
                <c:pt idx="18063">
                  <c:v>4.7765599999999999</c:v>
                </c:pt>
                <c:pt idx="18064">
                  <c:v>4.7906300000000002</c:v>
                </c:pt>
                <c:pt idx="18065">
                  <c:v>4.78125</c:v>
                </c:pt>
                <c:pt idx="18066">
                  <c:v>4.77813</c:v>
                </c:pt>
                <c:pt idx="18067">
                  <c:v>4.7859400000000001</c:v>
                </c:pt>
                <c:pt idx="18068">
                  <c:v>4.7734399999999999</c:v>
                </c:pt>
                <c:pt idx="18069">
                  <c:v>4.7765599999999999</c:v>
                </c:pt>
                <c:pt idx="18070">
                  <c:v>4.7828099999999996</c:v>
                </c:pt>
                <c:pt idx="18071">
                  <c:v>4.7859400000000001</c:v>
                </c:pt>
                <c:pt idx="18072">
                  <c:v>4.7765599999999999</c:v>
                </c:pt>
                <c:pt idx="18073">
                  <c:v>4.7796900000000004</c:v>
                </c:pt>
                <c:pt idx="18074">
                  <c:v>4.7859400000000001</c:v>
                </c:pt>
                <c:pt idx="18075">
                  <c:v>4.7765599999999999</c:v>
                </c:pt>
                <c:pt idx="18076">
                  <c:v>4.7687499999999998</c:v>
                </c:pt>
                <c:pt idx="18077">
                  <c:v>4.7671900000000003</c:v>
                </c:pt>
                <c:pt idx="18078">
                  <c:v>4.7640599999999997</c:v>
                </c:pt>
                <c:pt idx="18079">
                  <c:v>4.7734399999999999</c:v>
                </c:pt>
                <c:pt idx="18080">
                  <c:v>4.78125</c:v>
                </c:pt>
                <c:pt idx="18081">
                  <c:v>4.7687499999999998</c:v>
                </c:pt>
                <c:pt idx="18082">
                  <c:v>4.7718800000000003</c:v>
                </c:pt>
                <c:pt idx="18083">
                  <c:v>4.7593800000000002</c:v>
                </c:pt>
                <c:pt idx="18084">
                  <c:v>4.7578100000000001</c:v>
                </c:pt>
                <c:pt idx="18085">
                  <c:v>4.7578100000000001</c:v>
                </c:pt>
                <c:pt idx="18086">
                  <c:v>4.7593800000000002</c:v>
                </c:pt>
                <c:pt idx="18087">
                  <c:v>4.7578100000000001</c:v>
                </c:pt>
                <c:pt idx="18088">
                  <c:v>4.7578100000000001</c:v>
                </c:pt>
                <c:pt idx="18089">
                  <c:v>4.7546900000000001</c:v>
                </c:pt>
                <c:pt idx="18090">
                  <c:v>4.7578100000000001</c:v>
                </c:pt>
                <c:pt idx="18091">
                  <c:v>4.7406300000000003</c:v>
                </c:pt>
                <c:pt idx="18092">
                  <c:v>4.7562499999999996</c:v>
                </c:pt>
                <c:pt idx="18093">
                  <c:v>4.7578100000000001</c:v>
                </c:pt>
                <c:pt idx="18094">
                  <c:v>4.7515599999999996</c:v>
                </c:pt>
                <c:pt idx="18095">
                  <c:v>4.7343799999999998</c:v>
                </c:pt>
                <c:pt idx="18096">
                  <c:v>4.7453099999999999</c:v>
                </c:pt>
                <c:pt idx="18097">
                  <c:v>4.7421899999999999</c:v>
                </c:pt>
                <c:pt idx="18098">
                  <c:v>4.7453099999999999</c:v>
                </c:pt>
                <c:pt idx="18099">
                  <c:v>4.7484400000000004</c:v>
                </c:pt>
                <c:pt idx="18100">
                  <c:v>4.7390600000000003</c:v>
                </c:pt>
                <c:pt idx="18101">
                  <c:v>4.7359400000000003</c:v>
                </c:pt>
                <c:pt idx="18102">
                  <c:v>4.7374999999999998</c:v>
                </c:pt>
                <c:pt idx="18103">
                  <c:v>4.7374999999999998</c:v>
                </c:pt>
                <c:pt idx="18104">
                  <c:v>4.7406300000000003</c:v>
                </c:pt>
                <c:pt idx="18105">
                  <c:v>4.7406300000000003</c:v>
                </c:pt>
                <c:pt idx="18106">
                  <c:v>4.7390600000000003</c:v>
                </c:pt>
                <c:pt idx="18107">
                  <c:v>4.7390600000000003</c:v>
                </c:pt>
                <c:pt idx="18108">
                  <c:v>4.7390600000000003</c:v>
                </c:pt>
                <c:pt idx="18109">
                  <c:v>4.7437500000000004</c:v>
                </c:pt>
                <c:pt idx="18110">
                  <c:v>4.7421899999999999</c:v>
                </c:pt>
                <c:pt idx="18111">
                  <c:v>4.7203099999999996</c:v>
                </c:pt>
                <c:pt idx="18112">
                  <c:v>4.7390600000000003</c:v>
                </c:pt>
                <c:pt idx="18113">
                  <c:v>4.7328099999999997</c:v>
                </c:pt>
                <c:pt idx="18114">
                  <c:v>4.7109399999999999</c:v>
                </c:pt>
                <c:pt idx="18115">
                  <c:v>4.7203099999999996</c:v>
                </c:pt>
                <c:pt idx="18116">
                  <c:v>4.71875</c:v>
                </c:pt>
                <c:pt idx="18117">
                  <c:v>4.71875</c:v>
                </c:pt>
                <c:pt idx="18118">
                  <c:v>4.71875</c:v>
                </c:pt>
                <c:pt idx="18119">
                  <c:v>4.7078100000000003</c:v>
                </c:pt>
                <c:pt idx="18120">
                  <c:v>4.7203099999999996</c:v>
                </c:pt>
                <c:pt idx="18121">
                  <c:v>4.7265600000000001</c:v>
                </c:pt>
                <c:pt idx="18122">
                  <c:v>4.71563</c:v>
                </c:pt>
                <c:pt idx="18123">
                  <c:v>4.7078100000000003</c:v>
                </c:pt>
                <c:pt idx="18124">
                  <c:v>4.7203099999999996</c:v>
                </c:pt>
                <c:pt idx="18125">
                  <c:v>4.71563</c:v>
                </c:pt>
                <c:pt idx="18126">
                  <c:v>4.7140599999999999</c:v>
                </c:pt>
                <c:pt idx="18127">
                  <c:v>4.7140599999999999</c:v>
                </c:pt>
                <c:pt idx="18128">
                  <c:v>4.7015599999999997</c:v>
                </c:pt>
                <c:pt idx="18129">
                  <c:v>4.7203099999999996</c:v>
                </c:pt>
                <c:pt idx="18130">
                  <c:v>4.7078100000000003</c:v>
                </c:pt>
                <c:pt idx="18131">
                  <c:v>4.7109399999999999</c:v>
                </c:pt>
                <c:pt idx="18132">
                  <c:v>4.7031200000000002</c:v>
                </c:pt>
                <c:pt idx="18133">
                  <c:v>4.6984399999999997</c:v>
                </c:pt>
                <c:pt idx="18134">
                  <c:v>4.7093800000000003</c:v>
                </c:pt>
                <c:pt idx="18135">
                  <c:v>4.7062499999999998</c:v>
                </c:pt>
                <c:pt idx="18136">
                  <c:v>4.7125000000000004</c:v>
                </c:pt>
                <c:pt idx="18137">
                  <c:v>4.6984399999999997</c:v>
                </c:pt>
                <c:pt idx="18138">
                  <c:v>4.7125000000000004</c:v>
                </c:pt>
                <c:pt idx="18139">
                  <c:v>4.7046900000000003</c:v>
                </c:pt>
                <c:pt idx="18140">
                  <c:v>4.6984399999999997</c:v>
                </c:pt>
                <c:pt idx="18141">
                  <c:v>4.7109399999999999</c:v>
                </c:pt>
                <c:pt idx="18142">
                  <c:v>4.7</c:v>
                </c:pt>
                <c:pt idx="18143">
                  <c:v>4.7046900000000003</c:v>
                </c:pt>
                <c:pt idx="18144">
                  <c:v>4.7015599999999997</c:v>
                </c:pt>
                <c:pt idx="18145">
                  <c:v>4.6984399999999997</c:v>
                </c:pt>
                <c:pt idx="18146">
                  <c:v>4.7</c:v>
                </c:pt>
                <c:pt idx="18147">
                  <c:v>4.7031200000000002</c:v>
                </c:pt>
                <c:pt idx="18148">
                  <c:v>4.6937499999999996</c:v>
                </c:pt>
                <c:pt idx="18149">
                  <c:v>4.6953100000000001</c:v>
                </c:pt>
                <c:pt idx="18150">
                  <c:v>4.68438</c:v>
                </c:pt>
                <c:pt idx="18151">
                  <c:v>4.6968800000000002</c:v>
                </c:pt>
                <c:pt idx="18152">
                  <c:v>4.7015599999999997</c:v>
                </c:pt>
                <c:pt idx="18153">
                  <c:v>4.6921900000000001</c:v>
                </c:pt>
                <c:pt idx="18154">
                  <c:v>4.6890599999999996</c:v>
                </c:pt>
                <c:pt idx="18155">
                  <c:v>4.6953100000000001</c:v>
                </c:pt>
                <c:pt idx="18156">
                  <c:v>4.6859400000000004</c:v>
                </c:pt>
                <c:pt idx="18157">
                  <c:v>4.6968800000000002</c:v>
                </c:pt>
                <c:pt idx="18158">
                  <c:v>4.6906299999999996</c:v>
                </c:pt>
                <c:pt idx="18159">
                  <c:v>4.7062499999999998</c:v>
                </c:pt>
                <c:pt idx="18160">
                  <c:v>4.6890599999999996</c:v>
                </c:pt>
                <c:pt idx="18161">
                  <c:v>4.68438</c:v>
                </c:pt>
                <c:pt idx="18162">
                  <c:v>4.6609400000000001</c:v>
                </c:pt>
                <c:pt idx="18163">
                  <c:v>4.6703099999999997</c:v>
                </c:pt>
                <c:pt idx="18164">
                  <c:v>4.6734400000000003</c:v>
                </c:pt>
                <c:pt idx="18165">
                  <c:v>4.6749999999999998</c:v>
                </c:pt>
                <c:pt idx="18166">
                  <c:v>4.6812500000000004</c:v>
                </c:pt>
                <c:pt idx="18167">
                  <c:v>4.6875</c:v>
                </c:pt>
                <c:pt idx="18168">
                  <c:v>4.6734400000000003</c:v>
                </c:pt>
                <c:pt idx="18169">
                  <c:v>4.6734400000000003</c:v>
                </c:pt>
                <c:pt idx="18170">
                  <c:v>4.6812500000000004</c:v>
                </c:pt>
                <c:pt idx="18171">
                  <c:v>4.6859400000000004</c:v>
                </c:pt>
                <c:pt idx="18172">
                  <c:v>4.6718799999999998</c:v>
                </c:pt>
                <c:pt idx="18173">
                  <c:v>4.6718799999999998</c:v>
                </c:pt>
                <c:pt idx="18174">
                  <c:v>4.6765600000000003</c:v>
                </c:pt>
                <c:pt idx="18175">
                  <c:v>4.6687500000000002</c:v>
                </c:pt>
                <c:pt idx="18176">
                  <c:v>4.6656300000000002</c:v>
                </c:pt>
                <c:pt idx="18177">
                  <c:v>4.6640600000000001</c:v>
                </c:pt>
                <c:pt idx="18178">
                  <c:v>4.65625</c:v>
                </c:pt>
                <c:pt idx="18179">
                  <c:v>4.65625</c:v>
                </c:pt>
                <c:pt idx="18180">
                  <c:v>4.6640600000000001</c:v>
                </c:pt>
                <c:pt idx="18181">
                  <c:v>4.6749999999999998</c:v>
                </c:pt>
                <c:pt idx="18182">
                  <c:v>4.6656300000000002</c:v>
                </c:pt>
                <c:pt idx="18183">
                  <c:v>4.6546900000000004</c:v>
                </c:pt>
                <c:pt idx="18184">
                  <c:v>4.6546900000000004</c:v>
                </c:pt>
                <c:pt idx="18185">
                  <c:v>4.6656300000000002</c:v>
                </c:pt>
                <c:pt idx="18186">
                  <c:v>4.6593799999999996</c:v>
                </c:pt>
                <c:pt idx="18187">
                  <c:v>4.6624999999999996</c:v>
                </c:pt>
                <c:pt idx="18188">
                  <c:v>4.6468800000000003</c:v>
                </c:pt>
                <c:pt idx="18189">
                  <c:v>4.6453100000000003</c:v>
                </c:pt>
                <c:pt idx="18190">
                  <c:v>4.6500000000000004</c:v>
                </c:pt>
                <c:pt idx="18191">
                  <c:v>4.6437499999999998</c:v>
                </c:pt>
                <c:pt idx="18192">
                  <c:v>4.6390599999999997</c:v>
                </c:pt>
                <c:pt idx="18193">
                  <c:v>4.6375000000000002</c:v>
                </c:pt>
                <c:pt idx="18194">
                  <c:v>4.6328100000000001</c:v>
                </c:pt>
                <c:pt idx="18195">
                  <c:v>4.6359399999999997</c:v>
                </c:pt>
                <c:pt idx="18196">
                  <c:v>4.6406200000000002</c:v>
                </c:pt>
                <c:pt idx="18197">
                  <c:v>4.6437499999999998</c:v>
                </c:pt>
                <c:pt idx="18198">
                  <c:v>4.6375000000000002</c:v>
                </c:pt>
                <c:pt idx="18199">
                  <c:v>4.6390599999999997</c:v>
                </c:pt>
                <c:pt idx="18200">
                  <c:v>4.6359399999999997</c:v>
                </c:pt>
                <c:pt idx="18201">
                  <c:v>4.6312499999999996</c:v>
                </c:pt>
                <c:pt idx="18202">
                  <c:v>4.6406200000000002</c:v>
                </c:pt>
                <c:pt idx="18203">
                  <c:v>4.6359399999999997</c:v>
                </c:pt>
                <c:pt idx="18204">
                  <c:v>4.6328100000000001</c:v>
                </c:pt>
                <c:pt idx="18205">
                  <c:v>4.6328100000000001</c:v>
                </c:pt>
                <c:pt idx="18206">
                  <c:v>4.6234400000000004</c:v>
                </c:pt>
                <c:pt idx="18207">
                  <c:v>4.6421900000000003</c:v>
                </c:pt>
                <c:pt idx="18208">
                  <c:v>4.6328100000000001</c:v>
                </c:pt>
                <c:pt idx="18209">
                  <c:v>4.6265599999999996</c:v>
                </c:pt>
                <c:pt idx="18210">
                  <c:v>4.6234400000000004</c:v>
                </c:pt>
                <c:pt idx="18211">
                  <c:v>4.6328100000000001</c:v>
                </c:pt>
                <c:pt idx="18212">
                  <c:v>4.6187500000000004</c:v>
                </c:pt>
                <c:pt idx="18213">
                  <c:v>4.6281299999999996</c:v>
                </c:pt>
                <c:pt idx="18214">
                  <c:v>4.6281299999999996</c:v>
                </c:pt>
                <c:pt idx="18215">
                  <c:v>4.6359399999999997</c:v>
                </c:pt>
                <c:pt idx="18216">
                  <c:v>4.6406200000000002</c:v>
                </c:pt>
                <c:pt idx="18217">
                  <c:v>4.6359399999999997</c:v>
                </c:pt>
                <c:pt idx="18218">
                  <c:v>4.6296900000000001</c:v>
                </c:pt>
                <c:pt idx="18219">
                  <c:v>4.6203099999999999</c:v>
                </c:pt>
                <c:pt idx="18220">
                  <c:v>4.6187500000000004</c:v>
                </c:pt>
                <c:pt idx="18221">
                  <c:v>4.6281299999999996</c:v>
                </c:pt>
                <c:pt idx="18222">
                  <c:v>4.6359399999999997</c:v>
                </c:pt>
                <c:pt idx="18223">
                  <c:v>4.6281299999999996</c:v>
                </c:pt>
                <c:pt idx="18224">
                  <c:v>4.6234400000000004</c:v>
                </c:pt>
                <c:pt idx="18225">
                  <c:v>4.6187500000000004</c:v>
                </c:pt>
                <c:pt idx="18226">
                  <c:v>4.6109400000000003</c:v>
                </c:pt>
                <c:pt idx="18227">
                  <c:v>4.62188</c:v>
                </c:pt>
                <c:pt idx="18228">
                  <c:v>4.6093799999999998</c:v>
                </c:pt>
                <c:pt idx="18229">
                  <c:v>4.6015600000000001</c:v>
                </c:pt>
                <c:pt idx="18230">
                  <c:v>4.6156300000000003</c:v>
                </c:pt>
                <c:pt idx="18231">
                  <c:v>4.5953099999999996</c:v>
                </c:pt>
                <c:pt idx="18232">
                  <c:v>4.59063</c:v>
                </c:pt>
                <c:pt idx="18233">
                  <c:v>4.59063</c:v>
                </c:pt>
                <c:pt idx="18234">
                  <c:v>4.5921900000000004</c:v>
                </c:pt>
                <c:pt idx="18235">
                  <c:v>4.6109400000000003</c:v>
                </c:pt>
                <c:pt idx="18236">
                  <c:v>4.6093799999999998</c:v>
                </c:pt>
                <c:pt idx="18237">
                  <c:v>4.6046899999999997</c:v>
                </c:pt>
                <c:pt idx="18238">
                  <c:v>4.5859399999999999</c:v>
                </c:pt>
                <c:pt idx="18239">
                  <c:v>4.5953099999999996</c:v>
                </c:pt>
                <c:pt idx="18240">
                  <c:v>4.59063</c:v>
                </c:pt>
                <c:pt idx="18241">
                  <c:v>4.5828100000000003</c:v>
                </c:pt>
                <c:pt idx="18242">
                  <c:v>4.59063</c:v>
                </c:pt>
                <c:pt idx="18243">
                  <c:v>4.6015600000000001</c:v>
                </c:pt>
                <c:pt idx="18244">
                  <c:v>4.5875000000000004</c:v>
                </c:pt>
                <c:pt idx="18245">
                  <c:v>4.5796900000000003</c:v>
                </c:pt>
                <c:pt idx="18246">
                  <c:v>4.5828100000000003</c:v>
                </c:pt>
                <c:pt idx="18247">
                  <c:v>4.5828100000000003</c:v>
                </c:pt>
                <c:pt idx="18248">
                  <c:v>4.5703100000000001</c:v>
                </c:pt>
                <c:pt idx="18249">
                  <c:v>4.5703100000000001</c:v>
                </c:pt>
                <c:pt idx="18250">
                  <c:v>4.5812499999999998</c:v>
                </c:pt>
                <c:pt idx="18251">
                  <c:v>4.5750000000000002</c:v>
                </c:pt>
                <c:pt idx="18252">
                  <c:v>4.5750000000000002</c:v>
                </c:pt>
                <c:pt idx="18253">
                  <c:v>4.5812499999999998</c:v>
                </c:pt>
                <c:pt idx="18254">
                  <c:v>4.5734399999999997</c:v>
                </c:pt>
                <c:pt idx="18255">
                  <c:v>4.5703100000000001</c:v>
                </c:pt>
                <c:pt idx="18256">
                  <c:v>4.5609400000000004</c:v>
                </c:pt>
                <c:pt idx="18257">
                  <c:v>4.5656299999999996</c:v>
                </c:pt>
                <c:pt idx="18258">
                  <c:v>4.5703100000000001</c:v>
                </c:pt>
                <c:pt idx="18259">
                  <c:v>4.5796900000000003</c:v>
                </c:pt>
                <c:pt idx="18260">
                  <c:v>4.5703100000000001</c:v>
                </c:pt>
                <c:pt idx="18261">
                  <c:v>4.5671900000000001</c:v>
                </c:pt>
                <c:pt idx="18262">
                  <c:v>4.5640599999999996</c:v>
                </c:pt>
                <c:pt idx="18263">
                  <c:v>4.5453099999999997</c:v>
                </c:pt>
                <c:pt idx="18264">
                  <c:v>4.5640599999999996</c:v>
                </c:pt>
                <c:pt idx="18265">
                  <c:v>4.55938</c:v>
                </c:pt>
                <c:pt idx="18266">
                  <c:v>4.5609400000000004</c:v>
                </c:pt>
                <c:pt idx="18267">
                  <c:v>4.55</c:v>
                </c:pt>
                <c:pt idx="18268">
                  <c:v>4.5484400000000003</c:v>
                </c:pt>
                <c:pt idx="18269">
                  <c:v>4.5515600000000003</c:v>
                </c:pt>
                <c:pt idx="18270">
                  <c:v>4.5515600000000003</c:v>
                </c:pt>
                <c:pt idx="18271">
                  <c:v>4.5484400000000003</c:v>
                </c:pt>
                <c:pt idx="18272">
                  <c:v>4.5406300000000002</c:v>
                </c:pt>
                <c:pt idx="18273">
                  <c:v>4.55</c:v>
                </c:pt>
                <c:pt idx="18274">
                  <c:v>4.55</c:v>
                </c:pt>
                <c:pt idx="18275">
                  <c:v>4.5421899999999997</c:v>
                </c:pt>
                <c:pt idx="18276">
                  <c:v>4.5390600000000001</c:v>
                </c:pt>
                <c:pt idx="18277">
                  <c:v>4.5468799999999998</c:v>
                </c:pt>
                <c:pt idx="18278">
                  <c:v>4.55938</c:v>
                </c:pt>
                <c:pt idx="18279">
                  <c:v>4.5453099999999997</c:v>
                </c:pt>
                <c:pt idx="18280">
                  <c:v>4.5390600000000001</c:v>
                </c:pt>
                <c:pt idx="18281">
                  <c:v>4.5328099999999996</c:v>
                </c:pt>
                <c:pt idx="18282">
                  <c:v>4.5250000000000004</c:v>
                </c:pt>
                <c:pt idx="18283">
                  <c:v>4.5203100000000003</c:v>
                </c:pt>
                <c:pt idx="18284">
                  <c:v>4.5234399999999999</c:v>
                </c:pt>
                <c:pt idx="18285">
                  <c:v>4.52813</c:v>
                </c:pt>
                <c:pt idx="18286">
                  <c:v>4.5203100000000003</c:v>
                </c:pt>
                <c:pt idx="18287">
                  <c:v>4.5234399999999999</c:v>
                </c:pt>
                <c:pt idx="18288">
                  <c:v>4.52813</c:v>
                </c:pt>
                <c:pt idx="18289">
                  <c:v>4.5296900000000004</c:v>
                </c:pt>
                <c:pt idx="18290">
                  <c:v>4.5203100000000003</c:v>
                </c:pt>
                <c:pt idx="18291">
                  <c:v>4.5296900000000004</c:v>
                </c:pt>
                <c:pt idx="18292">
                  <c:v>4.5015599999999996</c:v>
                </c:pt>
                <c:pt idx="18293">
                  <c:v>4.5203100000000003</c:v>
                </c:pt>
                <c:pt idx="18294">
                  <c:v>4.5296900000000004</c:v>
                </c:pt>
                <c:pt idx="18295">
                  <c:v>4.52813</c:v>
                </c:pt>
                <c:pt idx="18296">
                  <c:v>4.5187499999999998</c:v>
                </c:pt>
                <c:pt idx="18297">
                  <c:v>4.5171900000000003</c:v>
                </c:pt>
                <c:pt idx="18298">
                  <c:v>4.5218800000000003</c:v>
                </c:pt>
                <c:pt idx="18299">
                  <c:v>4.5171900000000003</c:v>
                </c:pt>
                <c:pt idx="18300">
                  <c:v>4.5218800000000003</c:v>
                </c:pt>
                <c:pt idx="18301">
                  <c:v>4.5234399999999999</c:v>
                </c:pt>
                <c:pt idx="18302">
                  <c:v>4.5218800000000003</c:v>
                </c:pt>
                <c:pt idx="18303">
                  <c:v>4.5203100000000003</c:v>
                </c:pt>
                <c:pt idx="18304">
                  <c:v>4.5234399999999999</c:v>
                </c:pt>
                <c:pt idx="18305">
                  <c:v>4.5109399999999997</c:v>
                </c:pt>
                <c:pt idx="18306">
                  <c:v>4.5187499999999998</c:v>
                </c:pt>
                <c:pt idx="18307">
                  <c:v>4.5140599999999997</c:v>
                </c:pt>
                <c:pt idx="18308">
                  <c:v>4.5093800000000002</c:v>
                </c:pt>
                <c:pt idx="18309">
                  <c:v>4.5015599999999996</c:v>
                </c:pt>
                <c:pt idx="18310">
                  <c:v>4.5062499999999996</c:v>
                </c:pt>
                <c:pt idx="18311">
                  <c:v>4.5187499999999998</c:v>
                </c:pt>
                <c:pt idx="18312">
                  <c:v>4.5187499999999998</c:v>
                </c:pt>
                <c:pt idx="18313">
                  <c:v>4.5187499999999998</c:v>
                </c:pt>
                <c:pt idx="18314">
                  <c:v>4.5140599999999997</c:v>
                </c:pt>
                <c:pt idx="18315">
                  <c:v>4.5046900000000001</c:v>
                </c:pt>
                <c:pt idx="18316">
                  <c:v>4.5</c:v>
                </c:pt>
                <c:pt idx="18317">
                  <c:v>4.5093800000000002</c:v>
                </c:pt>
                <c:pt idx="18318">
                  <c:v>4.5125000000000002</c:v>
                </c:pt>
                <c:pt idx="18319">
                  <c:v>4.5140599999999997</c:v>
                </c:pt>
                <c:pt idx="18320">
                  <c:v>4.5140599999999997</c:v>
                </c:pt>
                <c:pt idx="18321">
                  <c:v>4.5093800000000002</c:v>
                </c:pt>
                <c:pt idx="18322">
                  <c:v>4.5156200000000002</c:v>
                </c:pt>
                <c:pt idx="18323">
                  <c:v>4.5062499999999996</c:v>
                </c:pt>
                <c:pt idx="18324">
                  <c:v>4.4890600000000003</c:v>
                </c:pt>
                <c:pt idx="18325">
                  <c:v>4.5093800000000002</c:v>
                </c:pt>
                <c:pt idx="18326">
                  <c:v>4.5031299999999996</c:v>
                </c:pt>
                <c:pt idx="18327">
                  <c:v>4.49688</c:v>
                </c:pt>
                <c:pt idx="18328">
                  <c:v>4.5109399999999997</c:v>
                </c:pt>
                <c:pt idx="18329">
                  <c:v>4.5046900000000001</c:v>
                </c:pt>
                <c:pt idx="18330">
                  <c:v>4.5062499999999996</c:v>
                </c:pt>
                <c:pt idx="18331">
                  <c:v>4.4953099999999999</c:v>
                </c:pt>
                <c:pt idx="18332">
                  <c:v>4.4921899999999999</c:v>
                </c:pt>
                <c:pt idx="18333">
                  <c:v>4.4921899999999999</c:v>
                </c:pt>
                <c:pt idx="18334">
                  <c:v>4.4984400000000004</c:v>
                </c:pt>
                <c:pt idx="18335">
                  <c:v>4.5015599999999996</c:v>
                </c:pt>
                <c:pt idx="18336">
                  <c:v>4.4953099999999999</c:v>
                </c:pt>
                <c:pt idx="18337">
                  <c:v>4.5109399999999997</c:v>
                </c:pt>
                <c:pt idx="18338">
                  <c:v>4.5187499999999998</c:v>
                </c:pt>
                <c:pt idx="18339">
                  <c:v>4.5</c:v>
                </c:pt>
                <c:pt idx="18340">
                  <c:v>4.4937500000000004</c:v>
                </c:pt>
                <c:pt idx="18341">
                  <c:v>4.4984400000000004</c:v>
                </c:pt>
                <c:pt idx="18342">
                  <c:v>4.4874999999999998</c:v>
                </c:pt>
                <c:pt idx="18343">
                  <c:v>4.4906300000000003</c:v>
                </c:pt>
                <c:pt idx="18344">
                  <c:v>4.4921899999999999</c:v>
                </c:pt>
                <c:pt idx="18345">
                  <c:v>4.4874999999999998</c:v>
                </c:pt>
                <c:pt idx="18346">
                  <c:v>4.4859400000000003</c:v>
                </c:pt>
                <c:pt idx="18347">
                  <c:v>4.4906300000000003</c:v>
                </c:pt>
                <c:pt idx="18348">
                  <c:v>4.4843799999999998</c:v>
                </c:pt>
                <c:pt idx="18349">
                  <c:v>4.4843799999999998</c:v>
                </c:pt>
                <c:pt idx="18350">
                  <c:v>4.4781300000000002</c:v>
                </c:pt>
                <c:pt idx="18351">
                  <c:v>4.4796899999999997</c:v>
                </c:pt>
                <c:pt idx="18352">
                  <c:v>4.4921899999999999</c:v>
                </c:pt>
                <c:pt idx="18353">
                  <c:v>4.4890600000000003</c:v>
                </c:pt>
                <c:pt idx="18354">
                  <c:v>4.4843799999999998</c:v>
                </c:pt>
                <c:pt idx="18355">
                  <c:v>4.4828099999999997</c:v>
                </c:pt>
                <c:pt idx="18356">
                  <c:v>4.46875</c:v>
                </c:pt>
                <c:pt idx="18357">
                  <c:v>4.46875</c:v>
                </c:pt>
                <c:pt idx="18358">
                  <c:v>4.4609399999999999</c:v>
                </c:pt>
                <c:pt idx="18359">
                  <c:v>4.4625000000000004</c:v>
                </c:pt>
                <c:pt idx="18360">
                  <c:v>4.4703099999999996</c:v>
                </c:pt>
                <c:pt idx="18361">
                  <c:v>4.4625000000000004</c:v>
                </c:pt>
                <c:pt idx="18362">
                  <c:v>4.46875</c:v>
                </c:pt>
                <c:pt idx="18363">
                  <c:v>4.4609399999999999</c:v>
                </c:pt>
                <c:pt idx="18364">
                  <c:v>4.4625000000000004</c:v>
                </c:pt>
                <c:pt idx="18365">
                  <c:v>4.4625000000000004</c:v>
                </c:pt>
                <c:pt idx="18366">
                  <c:v>4.4531200000000002</c:v>
                </c:pt>
                <c:pt idx="18367">
                  <c:v>4.4593800000000003</c:v>
                </c:pt>
                <c:pt idx="18368">
                  <c:v>4.4562499999999998</c:v>
                </c:pt>
                <c:pt idx="18369">
                  <c:v>4.45</c:v>
                </c:pt>
                <c:pt idx="18370">
                  <c:v>4.4671900000000004</c:v>
                </c:pt>
                <c:pt idx="18371">
                  <c:v>4.4375</c:v>
                </c:pt>
                <c:pt idx="18372">
                  <c:v>4.4421900000000001</c:v>
                </c:pt>
                <c:pt idx="18373">
                  <c:v>4.4625000000000004</c:v>
                </c:pt>
                <c:pt idx="18374">
                  <c:v>4.4625000000000004</c:v>
                </c:pt>
                <c:pt idx="18375">
                  <c:v>4.4562499999999998</c:v>
                </c:pt>
                <c:pt idx="18376">
                  <c:v>4.4562499999999998</c:v>
                </c:pt>
                <c:pt idx="18377">
                  <c:v>4.4562499999999998</c:v>
                </c:pt>
                <c:pt idx="18378">
                  <c:v>4.4484399999999997</c:v>
                </c:pt>
                <c:pt idx="18379">
                  <c:v>4.45</c:v>
                </c:pt>
                <c:pt idx="18380">
                  <c:v>4.4578100000000003</c:v>
                </c:pt>
                <c:pt idx="18381">
                  <c:v>4.4546900000000003</c:v>
                </c:pt>
                <c:pt idx="18382">
                  <c:v>4.43438</c:v>
                </c:pt>
                <c:pt idx="18383">
                  <c:v>4.4453100000000001</c:v>
                </c:pt>
                <c:pt idx="18384">
                  <c:v>4.4375</c:v>
                </c:pt>
                <c:pt idx="18385">
                  <c:v>4.4375</c:v>
                </c:pt>
                <c:pt idx="18386">
                  <c:v>4.4453100000000001</c:v>
                </c:pt>
                <c:pt idx="18387">
                  <c:v>4.4531200000000002</c:v>
                </c:pt>
                <c:pt idx="18388">
                  <c:v>4.4375</c:v>
                </c:pt>
                <c:pt idx="18389">
                  <c:v>4.4406299999999996</c:v>
                </c:pt>
                <c:pt idx="18390">
                  <c:v>4.4421900000000001</c:v>
                </c:pt>
                <c:pt idx="18391">
                  <c:v>4.4421900000000001</c:v>
                </c:pt>
                <c:pt idx="18392">
                  <c:v>4.4296899999999999</c:v>
                </c:pt>
                <c:pt idx="18393">
                  <c:v>4.4312500000000004</c:v>
                </c:pt>
                <c:pt idx="18394">
                  <c:v>4.4156300000000002</c:v>
                </c:pt>
                <c:pt idx="18395">
                  <c:v>4.4281300000000003</c:v>
                </c:pt>
                <c:pt idx="18396">
                  <c:v>4.4249999999999998</c:v>
                </c:pt>
                <c:pt idx="18397">
                  <c:v>4.4265600000000003</c:v>
                </c:pt>
                <c:pt idx="18398">
                  <c:v>4.4296899999999999</c:v>
                </c:pt>
                <c:pt idx="18399">
                  <c:v>4.4218799999999998</c:v>
                </c:pt>
                <c:pt idx="18400">
                  <c:v>4.4203099999999997</c:v>
                </c:pt>
                <c:pt idx="18401">
                  <c:v>4.4156300000000002</c:v>
                </c:pt>
                <c:pt idx="18402">
                  <c:v>4.4187500000000002</c:v>
                </c:pt>
                <c:pt idx="18403">
                  <c:v>4.4093799999999996</c:v>
                </c:pt>
                <c:pt idx="18404">
                  <c:v>4.4218799999999998</c:v>
                </c:pt>
                <c:pt idx="18405">
                  <c:v>4.4171899999999997</c:v>
                </c:pt>
                <c:pt idx="18406">
                  <c:v>4.4171899999999997</c:v>
                </c:pt>
                <c:pt idx="18407">
                  <c:v>4.4046900000000004</c:v>
                </c:pt>
                <c:pt idx="18408">
                  <c:v>4.3984399999999999</c:v>
                </c:pt>
                <c:pt idx="18409">
                  <c:v>4.3953100000000003</c:v>
                </c:pt>
                <c:pt idx="18410">
                  <c:v>4.4140600000000001</c:v>
                </c:pt>
                <c:pt idx="18411">
                  <c:v>4.4015599999999999</c:v>
                </c:pt>
                <c:pt idx="18412">
                  <c:v>4.3984399999999999</c:v>
                </c:pt>
                <c:pt idx="18413">
                  <c:v>4.3984399999999999</c:v>
                </c:pt>
                <c:pt idx="18414">
                  <c:v>4.4140600000000001</c:v>
                </c:pt>
                <c:pt idx="18415">
                  <c:v>4.3984399999999999</c:v>
                </c:pt>
                <c:pt idx="18416">
                  <c:v>4.40625</c:v>
                </c:pt>
                <c:pt idx="18417">
                  <c:v>4.3953100000000003</c:v>
                </c:pt>
                <c:pt idx="18418">
                  <c:v>4.4140600000000001</c:v>
                </c:pt>
                <c:pt idx="18419">
                  <c:v>4.3953100000000003</c:v>
                </c:pt>
                <c:pt idx="18420">
                  <c:v>4.3968800000000003</c:v>
                </c:pt>
                <c:pt idx="18421">
                  <c:v>4.3906200000000002</c:v>
                </c:pt>
                <c:pt idx="18422">
                  <c:v>4.3906200000000002</c:v>
                </c:pt>
                <c:pt idx="18423">
                  <c:v>4.3968800000000003</c:v>
                </c:pt>
                <c:pt idx="18424">
                  <c:v>4.4015599999999999</c:v>
                </c:pt>
                <c:pt idx="18425">
                  <c:v>4.3906200000000002</c:v>
                </c:pt>
                <c:pt idx="18426">
                  <c:v>4.3968800000000003</c:v>
                </c:pt>
                <c:pt idx="18427">
                  <c:v>4.3953100000000003</c:v>
                </c:pt>
                <c:pt idx="18428">
                  <c:v>4.3875000000000002</c:v>
                </c:pt>
                <c:pt idx="18429">
                  <c:v>4.3890599999999997</c:v>
                </c:pt>
                <c:pt idx="18430">
                  <c:v>4.3906200000000002</c:v>
                </c:pt>
                <c:pt idx="18431">
                  <c:v>4.3812499999999996</c:v>
                </c:pt>
                <c:pt idx="18432">
                  <c:v>4.3828100000000001</c:v>
                </c:pt>
                <c:pt idx="18433">
                  <c:v>4.3812499999999996</c:v>
                </c:pt>
                <c:pt idx="18434">
                  <c:v>4.3859399999999997</c:v>
                </c:pt>
                <c:pt idx="18435">
                  <c:v>4.3609400000000003</c:v>
                </c:pt>
                <c:pt idx="18436">
                  <c:v>4.3656300000000003</c:v>
                </c:pt>
                <c:pt idx="18437">
                  <c:v>4.3765599999999996</c:v>
                </c:pt>
                <c:pt idx="18438">
                  <c:v>4.37188</c:v>
                </c:pt>
                <c:pt idx="18439">
                  <c:v>4.3703099999999999</c:v>
                </c:pt>
                <c:pt idx="18440">
                  <c:v>4.3609400000000003</c:v>
                </c:pt>
                <c:pt idx="18441">
                  <c:v>4.375</c:v>
                </c:pt>
                <c:pt idx="18442">
                  <c:v>4.3703099999999999</c:v>
                </c:pt>
                <c:pt idx="18443">
                  <c:v>4.3781299999999996</c:v>
                </c:pt>
                <c:pt idx="18444">
                  <c:v>4.3640600000000003</c:v>
                </c:pt>
                <c:pt idx="18445">
                  <c:v>4.37188</c:v>
                </c:pt>
                <c:pt idx="18446">
                  <c:v>4.37188</c:v>
                </c:pt>
                <c:pt idx="18447">
                  <c:v>4.3703099999999999</c:v>
                </c:pt>
                <c:pt idx="18448">
                  <c:v>4.3593799999999998</c:v>
                </c:pt>
                <c:pt idx="18449">
                  <c:v>4.3624999999999998</c:v>
                </c:pt>
                <c:pt idx="18450">
                  <c:v>4.3703099999999999</c:v>
                </c:pt>
                <c:pt idx="18451">
                  <c:v>4.3656300000000003</c:v>
                </c:pt>
                <c:pt idx="18452">
                  <c:v>4.3562500000000002</c:v>
                </c:pt>
                <c:pt idx="18453">
                  <c:v>4.3515600000000001</c:v>
                </c:pt>
                <c:pt idx="18454">
                  <c:v>4.3546899999999997</c:v>
                </c:pt>
                <c:pt idx="18455">
                  <c:v>4.3562500000000002</c:v>
                </c:pt>
                <c:pt idx="18456">
                  <c:v>4.3546899999999997</c:v>
                </c:pt>
                <c:pt idx="18457">
                  <c:v>4.3546899999999997</c:v>
                </c:pt>
                <c:pt idx="18458">
                  <c:v>4.3546899999999997</c:v>
                </c:pt>
                <c:pt idx="18459">
                  <c:v>4.3421900000000004</c:v>
                </c:pt>
                <c:pt idx="18460">
                  <c:v>4.3484400000000001</c:v>
                </c:pt>
                <c:pt idx="18461">
                  <c:v>4.3546899999999997</c:v>
                </c:pt>
                <c:pt idx="18462">
                  <c:v>4.3484400000000001</c:v>
                </c:pt>
                <c:pt idx="18463">
                  <c:v>4.34375</c:v>
                </c:pt>
                <c:pt idx="18464">
                  <c:v>4.3593799999999998</c:v>
                </c:pt>
                <c:pt idx="18465">
                  <c:v>4.3593799999999998</c:v>
                </c:pt>
                <c:pt idx="18466">
                  <c:v>4.3578099999999997</c:v>
                </c:pt>
                <c:pt idx="18467">
                  <c:v>4.3703099999999999</c:v>
                </c:pt>
                <c:pt idx="18468">
                  <c:v>4.3499999999999996</c:v>
                </c:pt>
                <c:pt idx="18469">
                  <c:v>4.3468799999999996</c:v>
                </c:pt>
                <c:pt idx="18470">
                  <c:v>4.3562500000000002</c:v>
                </c:pt>
                <c:pt idx="18471">
                  <c:v>4.3546899999999997</c:v>
                </c:pt>
                <c:pt idx="18472">
                  <c:v>4.3453099999999996</c:v>
                </c:pt>
                <c:pt idx="18473">
                  <c:v>4.3499999999999996</c:v>
                </c:pt>
                <c:pt idx="18474">
                  <c:v>4.3453099999999996</c:v>
                </c:pt>
                <c:pt idx="18475">
                  <c:v>4.3359399999999999</c:v>
                </c:pt>
                <c:pt idx="18476">
                  <c:v>4.3421900000000004</c:v>
                </c:pt>
                <c:pt idx="18477">
                  <c:v>4.3421900000000004</c:v>
                </c:pt>
                <c:pt idx="18478">
                  <c:v>4.3375000000000004</c:v>
                </c:pt>
                <c:pt idx="18479">
                  <c:v>4.3312499999999998</c:v>
                </c:pt>
                <c:pt idx="18480">
                  <c:v>4.3296900000000003</c:v>
                </c:pt>
                <c:pt idx="18481">
                  <c:v>4.3312499999999998</c:v>
                </c:pt>
                <c:pt idx="18482">
                  <c:v>4.3187499999999996</c:v>
                </c:pt>
                <c:pt idx="18483">
                  <c:v>4.3187499999999996</c:v>
                </c:pt>
                <c:pt idx="18484">
                  <c:v>4.3312499999999998</c:v>
                </c:pt>
                <c:pt idx="18485">
                  <c:v>4.3281200000000002</c:v>
                </c:pt>
                <c:pt idx="18486">
                  <c:v>4.3250000000000002</c:v>
                </c:pt>
                <c:pt idx="18487">
                  <c:v>4.30938</c:v>
                </c:pt>
                <c:pt idx="18488">
                  <c:v>4.3234399999999997</c:v>
                </c:pt>
                <c:pt idx="18489">
                  <c:v>4.3140599999999996</c:v>
                </c:pt>
                <c:pt idx="18490">
                  <c:v>4.3171900000000001</c:v>
                </c:pt>
                <c:pt idx="18491">
                  <c:v>4.3171900000000001</c:v>
                </c:pt>
                <c:pt idx="18492">
                  <c:v>4.2937500000000002</c:v>
                </c:pt>
                <c:pt idx="18493">
                  <c:v>4.30938</c:v>
                </c:pt>
                <c:pt idx="18494">
                  <c:v>4.3140599999999996</c:v>
                </c:pt>
                <c:pt idx="18495">
                  <c:v>4.3203100000000001</c:v>
                </c:pt>
                <c:pt idx="18496">
                  <c:v>4.3218800000000002</c:v>
                </c:pt>
                <c:pt idx="18497">
                  <c:v>4.3125</c:v>
                </c:pt>
                <c:pt idx="18498">
                  <c:v>4.30938</c:v>
                </c:pt>
                <c:pt idx="18499">
                  <c:v>4.3125</c:v>
                </c:pt>
                <c:pt idx="18500">
                  <c:v>4.3015600000000003</c:v>
                </c:pt>
                <c:pt idx="18501">
                  <c:v>4.3078099999999999</c:v>
                </c:pt>
                <c:pt idx="18502">
                  <c:v>4.3078099999999999</c:v>
                </c:pt>
                <c:pt idx="18503">
                  <c:v>4.3031300000000003</c:v>
                </c:pt>
                <c:pt idx="18504">
                  <c:v>4.2968799999999998</c:v>
                </c:pt>
                <c:pt idx="18505">
                  <c:v>4.3031300000000003</c:v>
                </c:pt>
                <c:pt idx="18506">
                  <c:v>4.3031300000000003</c:v>
                </c:pt>
                <c:pt idx="18507">
                  <c:v>4.3062500000000004</c:v>
                </c:pt>
                <c:pt idx="18508">
                  <c:v>4.2937500000000002</c:v>
                </c:pt>
                <c:pt idx="18509">
                  <c:v>4.2921899999999997</c:v>
                </c:pt>
                <c:pt idx="18510">
                  <c:v>4.2968799999999998</c:v>
                </c:pt>
                <c:pt idx="18511">
                  <c:v>4.3031300000000003</c:v>
                </c:pt>
                <c:pt idx="18512">
                  <c:v>4.2843799999999996</c:v>
                </c:pt>
                <c:pt idx="18513">
                  <c:v>4.2859400000000001</c:v>
                </c:pt>
                <c:pt idx="18514">
                  <c:v>4.2953099999999997</c:v>
                </c:pt>
                <c:pt idx="18515">
                  <c:v>4.2890600000000001</c:v>
                </c:pt>
                <c:pt idx="18516">
                  <c:v>4.2953099999999997</c:v>
                </c:pt>
                <c:pt idx="18517">
                  <c:v>4.3046899999999999</c:v>
                </c:pt>
                <c:pt idx="18518">
                  <c:v>4.2953099999999997</c:v>
                </c:pt>
                <c:pt idx="18519">
                  <c:v>4.2828099999999996</c:v>
                </c:pt>
                <c:pt idx="18520">
                  <c:v>4.2843799999999996</c:v>
                </c:pt>
                <c:pt idx="18521">
                  <c:v>4.2796900000000004</c:v>
                </c:pt>
                <c:pt idx="18522">
                  <c:v>4.2906300000000002</c:v>
                </c:pt>
                <c:pt idx="18523">
                  <c:v>4.2937500000000002</c:v>
                </c:pt>
                <c:pt idx="18524">
                  <c:v>4.2843799999999996</c:v>
                </c:pt>
                <c:pt idx="18525">
                  <c:v>4.2828099999999996</c:v>
                </c:pt>
                <c:pt idx="18526">
                  <c:v>4.2796900000000004</c:v>
                </c:pt>
                <c:pt idx="18527">
                  <c:v>4.27813</c:v>
                </c:pt>
                <c:pt idx="18528">
                  <c:v>4.2828099999999996</c:v>
                </c:pt>
                <c:pt idx="18529">
                  <c:v>4.2718800000000003</c:v>
                </c:pt>
                <c:pt idx="18530">
                  <c:v>4.2718800000000003</c:v>
                </c:pt>
                <c:pt idx="18531">
                  <c:v>4.27813</c:v>
                </c:pt>
                <c:pt idx="18532">
                  <c:v>4.2765599999999999</c:v>
                </c:pt>
                <c:pt idx="18533">
                  <c:v>4.2890600000000001</c:v>
                </c:pt>
                <c:pt idx="18534">
                  <c:v>4.2687499999999998</c:v>
                </c:pt>
                <c:pt idx="18535">
                  <c:v>4.2656200000000002</c:v>
                </c:pt>
                <c:pt idx="18536">
                  <c:v>4.2625000000000002</c:v>
                </c:pt>
                <c:pt idx="18537">
                  <c:v>4.2625000000000002</c:v>
                </c:pt>
                <c:pt idx="18538">
                  <c:v>4.25</c:v>
                </c:pt>
                <c:pt idx="18539">
                  <c:v>4.2609399999999997</c:v>
                </c:pt>
                <c:pt idx="18540">
                  <c:v>4.2734399999999999</c:v>
                </c:pt>
                <c:pt idx="18541">
                  <c:v>4.2671900000000003</c:v>
                </c:pt>
                <c:pt idx="18542">
                  <c:v>4.2531299999999996</c:v>
                </c:pt>
                <c:pt idx="18543">
                  <c:v>4.2593800000000002</c:v>
                </c:pt>
                <c:pt idx="18544">
                  <c:v>4.2593800000000002</c:v>
                </c:pt>
                <c:pt idx="18545">
                  <c:v>4.2609399999999997</c:v>
                </c:pt>
                <c:pt idx="18546">
                  <c:v>4.2609399999999997</c:v>
                </c:pt>
                <c:pt idx="18547">
                  <c:v>4.2609399999999997</c:v>
                </c:pt>
                <c:pt idx="18548">
                  <c:v>4.2515599999999996</c:v>
                </c:pt>
                <c:pt idx="18549">
                  <c:v>4.2515599999999996</c:v>
                </c:pt>
                <c:pt idx="18550">
                  <c:v>4.24688</c:v>
                </c:pt>
                <c:pt idx="18551">
                  <c:v>4.2515599999999996</c:v>
                </c:pt>
                <c:pt idx="18552">
                  <c:v>4.2546900000000001</c:v>
                </c:pt>
                <c:pt idx="18553">
                  <c:v>4.25</c:v>
                </c:pt>
                <c:pt idx="18554">
                  <c:v>4.2484400000000004</c:v>
                </c:pt>
                <c:pt idx="18555">
                  <c:v>4.2515599999999996</c:v>
                </c:pt>
                <c:pt idx="18556">
                  <c:v>4.2359400000000003</c:v>
                </c:pt>
                <c:pt idx="18557">
                  <c:v>4.2437500000000004</c:v>
                </c:pt>
                <c:pt idx="18558">
                  <c:v>4.2312500000000002</c:v>
                </c:pt>
                <c:pt idx="18559">
                  <c:v>4.2421899999999999</c:v>
                </c:pt>
                <c:pt idx="18560">
                  <c:v>4.2281300000000002</c:v>
                </c:pt>
                <c:pt idx="18561">
                  <c:v>4.2374999999999998</c:v>
                </c:pt>
                <c:pt idx="18562">
                  <c:v>4.2171900000000004</c:v>
                </c:pt>
                <c:pt idx="18563">
                  <c:v>4.2281300000000002</c:v>
                </c:pt>
                <c:pt idx="18564">
                  <c:v>4.2218799999999996</c:v>
                </c:pt>
                <c:pt idx="18565">
                  <c:v>4.2328099999999997</c:v>
                </c:pt>
                <c:pt idx="18566">
                  <c:v>4.2390600000000003</c:v>
                </c:pt>
                <c:pt idx="18567">
                  <c:v>4.2249999999999996</c:v>
                </c:pt>
                <c:pt idx="18568">
                  <c:v>4.2312500000000002</c:v>
                </c:pt>
                <c:pt idx="18569">
                  <c:v>4.2281300000000002</c:v>
                </c:pt>
                <c:pt idx="18570">
                  <c:v>4.2281300000000002</c:v>
                </c:pt>
                <c:pt idx="18571">
                  <c:v>4.2171900000000004</c:v>
                </c:pt>
                <c:pt idx="18572">
                  <c:v>4.2218799999999996</c:v>
                </c:pt>
                <c:pt idx="18573">
                  <c:v>4.2125000000000004</c:v>
                </c:pt>
                <c:pt idx="18574">
                  <c:v>4.2046900000000003</c:v>
                </c:pt>
                <c:pt idx="18575">
                  <c:v>4.2125000000000004</c:v>
                </c:pt>
                <c:pt idx="18576">
                  <c:v>4.2140599999999999</c:v>
                </c:pt>
                <c:pt idx="18577">
                  <c:v>4.2249999999999996</c:v>
                </c:pt>
                <c:pt idx="18578">
                  <c:v>4.2125000000000004</c:v>
                </c:pt>
                <c:pt idx="18579">
                  <c:v>4.2125000000000004</c:v>
                </c:pt>
                <c:pt idx="18580">
                  <c:v>4.2140599999999999</c:v>
                </c:pt>
                <c:pt idx="18581">
                  <c:v>4.2</c:v>
                </c:pt>
                <c:pt idx="18582">
                  <c:v>4.2031200000000002</c:v>
                </c:pt>
                <c:pt idx="18583">
                  <c:v>4.2015599999999997</c:v>
                </c:pt>
                <c:pt idx="18584">
                  <c:v>4.2062499999999998</c:v>
                </c:pt>
                <c:pt idx="18585">
                  <c:v>4.2015599999999997</c:v>
                </c:pt>
                <c:pt idx="18586">
                  <c:v>4.1968800000000002</c:v>
                </c:pt>
                <c:pt idx="18587">
                  <c:v>4.1968800000000002</c:v>
                </c:pt>
                <c:pt idx="18588">
                  <c:v>4.1984399999999997</c:v>
                </c:pt>
                <c:pt idx="18589">
                  <c:v>4.1953100000000001</c:v>
                </c:pt>
                <c:pt idx="18590">
                  <c:v>4.2031200000000002</c:v>
                </c:pt>
                <c:pt idx="18591">
                  <c:v>4.2031200000000002</c:v>
                </c:pt>
                <c:pt idx="18592">
                  <c:v>4.2109399999999999</c:v>
                </c:pt>
                <c:pt idx="18593">
                  <c:v>4.1953100000000001</c:v>
                </c:pt>
                <c:pt idx="18594">
                  <c:v>4.1921900000000001</c:v>
                </c:pt>
                <c:pt idx="18595">
                  <c:v>4.1812500000000004</c:v>
                </c:pt>
                <c:pt idx="18596">
                  <c:v>4.1890599999999996</c:v>
                </c:pt>
                <c:pt idx="18597">
                  <c:v>4.1921900000000001</c:v>
                </c:pt>
                <c:pt idx="18598">
                  <c:v>4.1968800000000002</c:v>
                </c:pt>
                <c:pt idx="18599">
                  <c:v>4.1921900000000001</c:v>
                </c:pt>
                <c:pt idx="18600">
                  <c:v>4.1890599999999996</c:v>
                </c:pt>
                <c:pt idx="18601">
                  <c:v>4.18438</c:v>
                </c:pt>
                <c:pt idx="18602">
                  <c:v>4.1781300000000003</c:v>
                </c:pt>
                <c:pt idx="18603">
                  <c:v>4.1765600000000003</c:v>
                </c:pt>
                <c:pt idx="18604">
                  <c:v>4.1812500000000004</c:v>
                </c:pt>
                <c:pt idx="18605">
                  <c:v>4.1859400000000004</c:v>
                </c:pt>
                <c:pt idx="18606">
                  <c:v>4.1734400000000003</c:v>
                </c:pt>
                <c:pt idx="18607">
                  <c:v>4.1718799999999998</c:v>
                </c:pt>
                <c:pt idx="18608">
                  <c:v>4.1718799999999998</c:v>
                </c:pt>
                <c:pt idx="18609">
                  <c:v>4.1749999999999998</c:v>
                </c:pt>
                <c:pt idx="18610">
                  <c:v>4.1749999999999998</c:v>
                </c:pt>
                <c:pt idx="18611">
                  <c:v>4.1624999999999996</c:v>
                </c:pt>
                <c:pt idx="18612">
                  <c:v>4.1765600000000003</c:v>
                </c:pt>
                <c:pt idx="18613">
                  <c:v>4.15625</c:v>
                </c:pt>
                <c:pt idx="18614">
                  <c:v>4.1640600000000001</c:v>
                </c:pt>
                <c:pt idx="18615">
                  <c:v>4.1687500000000002</c:v>
                </c:pt>
                <c:pt idx="18616">
                  <c:v>4.1546900000000004</c:v>
                </c:pt>
                <c:pt idx="18617">
                  <c:v>4.1578099999999996</c:v>
                </c:pt>
                <c:pt idx="18618">
                  <c:v>4.1468800000000003</c:v>
                </c:pt>
                <c:pt idx="18619">
                  <c:v>4.15625</c:v>
                </c:pt>
                <c:pt idx="18620">
                  <c:v>4.1468800000000003</c:v>
                </c:pt>
                <c:pt idx="18621">
                  <c:v>4.1546900000000004</c:v>
                </c:pt>
                <c:pt idx="18622">
                  <c:v>4.1421900000000003</c:v>
                </c:pt>
                <c:pt idx="18623">
                  <c:v>4.1546900000000004</c:v>
                </c:pt>
                <c:pt idx="18624">
                  <c:v>4.1609400000000001</c:v>
                </c:pt>
                <c:pt idx="18625">
                  <c:v>4.15625</c:v>
                </c:pt>
                <c:pt idx="18626">
                  <c:v>4.1468800000000003</c:v>
                </c:pt>
                <c:pt idx="18627">
                  <c:v>4.1468800000000003</c:v>
                </c:pt>
                <c:pt idx="18628">
                  <c:v>4.1624999999999996</c:v>
                </c:pt>
                <c:pt idx="18629">
                  <c:v>4.1484399999999999</c:v>
                </c:pt>
                <c:pt idx="18630">
                  <c:v>4.15625</c:v>
                </c:pt>
                <c:pt idx="18631">
                  <c:v>4.1390599999999997</c:v>
                </c:pt>
                <c:pt idx="18632">
                  <c:v>4.1390599999999997</c:v>
                </c:pt>
                <c:pt idx="18633">
                  <c:v>4.1421900000000003</c:v>
                </c:pt>
                <c:pt idx="18634">
                  <c:v>4.1390599999999997</c:v>
                </c:pt>
                <c:pt idx="18635">
                  <c:v>4.1343800000000002</c:v>
                </c:pt>
                <c:pt idx="18636">
                  <c:v>4.1359399999999997</c:v>
                </c:pt>
                <c:pt idx="18637">
                  <c:v>4.1296900000000001</c:v>
                </c:pt>
                <c:pt idx="18638">
                  <c:v>4.1359399999999997</c:v>
                </c:pt>
                <c:pt idx="18639">
                  <c:v>4.12188</c:v>
                </c:pt>
                <c:pt idx="18640">
                  <c:v>4.1265599999999996</c:v>
                </c:pt>
                <c:pt idx="18641">
                  <c:v>4.1203099999999999</c:v>
                </c:pt>
                <c:pt idx="18642">
                  <c:v>4.1234400000000004</c:v>
                </c:pt>
                <c:pt idx="18643">
                  <c:v>4.1343800000000002</c:v>
                </c:pt>
                <c:pt idx="18644">
                  <c:v>4.1328100000000001</c:v>
                </c:pt>
                <c:pt idx="18645">
                  <c:v>4.1343800000000002</c:v>
                </c:pt>
                <c:pt idx="18646">
                  <c:v>4.1265599999999996</c:v>
                </c:pt>
                <c:pt idx="18647">
                  <c:v>4.1203099999999999</c:v>
                </c:pt>
                <c:pt idx="18648">
                  <c:v>4.1234400000000004</c:v>
                </c:pt>
                <c:pt idx="18649">
                  <c:v>4.1203099999999999</c:v>
                </c:pt>
                <c:pt idx="18650">
                  <c:v>4.1187500000000004</c:v>
                </c:pt>
                <c:pt idx="18651">
                  <c:v>4.1281299999999996</c:v>
                </c:pt>
                <c:pt idx="18652">
                  <c:v>4.1203099999999999</c:v>
                </c:pt>
                <c:pt idx="18653">
                  <c:v>4.1359399999999997</c:v>
                </c:pt>
                <c:pt idx="18654">
                  <c:v>4.1203099999999999</c:v>
                </c:pt>
                <c:pt idx="18655">
                  <c:v>4.1078099999999997</c:v>
                </c:pt>
                <c:pt idx="18656">
                  <c:v>4.1093799999999998</c:v>
                </c:pt>
                <c:pt idx="18657">
                  <c:v>4.12188</c:v>
                </c:pt>
                <c:pt idx="18658">
                  <c:v>4.1343800000000002</c:v>
                </c:pt>
                <c:pt idx="18659">
                  <c:v>4.1156300000000003</c:v>
                </c:pt>
                <c:pt idx="18660">
                  <c:v>4.1078099999999997</c:v>
                </c:pt>
                <c:pt idx="18661">
                  <c:v>4.1140600000000003</c:v>
                </c:pt>
                <c:pt idx="18662">
                  <c:v>4.1140600000000003</c:v>
                </c:pt>
                <c:pt idx="18663">
                  <c:v>4.1124999999999998</c:v>
                </c:pt>
                <c:pt idx="18664">
                  <c:v>4.1093799999999998</c:v>
                </c:pt>
                <c:pt idx="18665">
                  <c:v>4.0953099999999996</c:v>
                </c:pt>
                <c:pt idx="18666">
                  <c:v>4.1015600000000001</c:v>
                </c:pt>
                <c:pt idx="18667">
                  <c:v>4.0968799999999996</c:v>
                </c:pt>
                <c:pt idx="18668">
                  <c:v>4.0999999999999996</c:v>
                </c:pt>
                <c:pt idx="18669">
                  <c:v>4.0999999999999996</c:v>
                </c:pt>
                <c:pt idx="18670">
                  <c:v>4.1015600000000001</c:v>
                </c:pt>
                <c:pt idx="18671">
                  <c:v>4.0984400000000001</c:v>
                </c:pt>
                <c:pt idx="18672">
                  <c:v>4.1031300000000002</c:v>
                </c:pt>
                <c:pt idx="18673">
                  <c:v>4.0859399999999999</c:v>
                </c:pt>
                <c:pt idx="18674">
                  <c:v>4.0999999999999996</c:v>
                </c:pt>
                <c:pt idx="18675">
                  <c:v>4.0984400000000001</c:v>
                </c:pt>
                <c:pt idx="18676">
                  <c:v>4.0875000000000004</c:v>
                </c:pt>
                <c:pt idx="18677">
                  <c:v>4.0921900000000004</c:v>
                </c:pt>
                <c:pt idx="18678">
                  <c:v>4.0812499999999998</c:v>
                </c:pt>
                <c:pt idx="18679">
                  <c:v>4.0828100000000003</c:v>
                </c:pt>
                <c:pt idx="18680">
                  <c:v>4.0812499999999998</c:v>
                </c:pt>
                <c:pt idx="18681">
                  <c:v>4.0921900000000004</c:v>
                </c:pt>
                <c:pt idx="18682">
                  <c:v>4.0703100000000001</c:v>
                </c:pt>
                <c:pt idx="18683">
                  <c:v>4.0734399999999997</c:v>
                </c:pt>
                <c:pt idx="18684">
                  <c:v>4.0734399999999997</c:v>
                </c:pt>
                <c:pt idx="18685">
                  <c:v>4.0796900000000003</c:v>
                </c:pt>
                <c:pt idx="18686">
                  <c:v>4.0765599999999997</c:v>
                </c:pt>
                <c:pt idx="18687">
                  <c:v>4.0687499999999996</c:v>
                </c:pt>
                <c:pt idx="18688">
                  <c:v>4.0687499999999996</c:v>
                </c:pt>
                <c:pt idx="18689">
                  <c:v>4.0750000000000002</c:v>
                </c:pt>
                <c:pt idx="18690">
                  <c:v>4.0687499999999996</c:v>
                </c:pt>
                <c:pt idx="18691">
                  <c:v>4.0765599999999997</c:v>
                </c:pt>
                <c:pt idx="18692">
                  <c:v>4.0843800000000003</c:v>
                </c:pt>
                <c:pt idx="18693">
                  <c:v>4.0750000000000002</c:v>
                </c:pt>
                <c:pt idx="18694">
                  <c:v>4.0843800000000003</c:v>
                </c:pt>
                <c:pt idx="18695">
                  <c:v>4.0671900000000001</c:v>
                </c:pt>
                <c:pt idx="18696">
                  <c:v>4.0640599999999996</c:v>
                </c:pt>
                <c:pt idx="18697">
                  <c:v>4.0687499999999996</c:v>
                </c:pt>
                <c:pt idx="18698">
                  <c:v>4.0562500000000004</c:v>
                </c:pt>
                <c:pt idx="18699">
                  <c:v>4.0656299999999996</c:v>
                </c:pt>
                <c:pt idx="18700">
                  <c:v>4.05938</c:v>
                </c:pt>
                <c:pt idx="18701">
                  <c:v>4.0562500000000004</c:v>
                </c:pt>
                <c:pt idx="18702">
                  <c:v>4.0468799999999998</c:v>
                </c:pt>
                <c:pt idx="18703">
                  <c:v>4.0578099999999999</c:v>
                </c:pt>
                <c:pt idx="18704">
                  <c:v>4.05938</c:v>
                </c:pt>
                <c:pt idx="18705">
                  <c:v>4.05</c:v>
                </c:pt>
                <c:pt idx="18706">
                  <c:v>4.0468799999999998</c:v>
                </c:pt>
                <c:pt idx="18707">
                  <c:v>4.05</c:v>
                </c:pt>
                <c:pt idx="18708">
                  <c:v>4.0578099999999999</c:v>
                </c:pt>
                <c:pt idx="18709">
                  <c:v>4.0609400000000004</c:v>
                </c:pt>
                <c:pt idx="18710">
                  <c:v>4.0468799999999998</c:v>
                </c:pt>
                <c:pt idx="18711">
                  <c:v>4.03125</c:v>
                </c:pt>
                <c:pt idx="18712">
                  <c:v>4.0453099999999997</c:v>
                </c:pt>
                <c:pt idx="18713">
                  <c:v>4.0421899999999997</c:v>
                </c:pt>
                <c:pt idx="18714">
                  <c:v>4.0437500000000002</c:v>
                </c:pt>
                <c:pt idx="18715">
                  <c:v>4.0390600000000001</c:v>
                </c:pt>
                <c:pt idx="18716">
                  <c:v>4.0390600000000001</c:v>
                </c:pt>
                <c:pt idx="18717">
                  <c:v>4.0359400000000001</c:v>
                </c:pt>
                <c:pt idx="18718">
                  <c:v>4.0374999999999996</c:v>
                </c:pt>
                <c:pt idx="18719">
                  <c:v>4.0406300000000002</c:v>
                </c:pt>
                <c:pt idx="18720">
                  <c:v>4.03125</c:v>
                </c:pt>
                <c:pt idx="18721">
                  <c:v>4.0296900000000004</c:v>
                </c:pt>
                <c:pt idx="18722">
                  <c:v>4.0234399999999999</c:v>
                </c:pt>
                <c:pt idx="18723">
                  <c:v>4.0156200000000002</c:v>
                </c:pt>
                <c:pt idx="18724">
                  <c:v>4.0171900000000003</c:v>
                </c:pt>
                <c:pt idx="18725">
                  <c:v>4.0046900000000001</c:v>
                </c:pt>
                <c:pt idx="18726">
                  <c:v>4.0140599999999997</c:v>
                </c:pt>
                <c:pt idx="18727">
                  <c:v>4.0171900000000003</c:v>
                </c:pt>
                <c:pt idx="18728">
                  <c:v>4.0171900000000003</c:v>
                </c:pt>
                <c:pt idx="18729">
                  <c:v>4</c:v>
                </c:pt>
                <c:pt idx="18730">
                  <c:v>4.0046900000000001</c:v>
                </c:pt>
                <c:pt idx="18731">
                  <c:v>4.0109399999999997</c:v>
                </c:pt>
                <c:pt idx="18732">
                  <c:v>3.9953099999999999</c:v>
                </c:pt>
                <c:pt idx="18733">
                  <c:v>4.0140599999999997</c:v>
                </c:pt>
                <c:pt idx="18734">
                  <c:v>3.99844</c:v>
                </c:pt>
                <c:pt idx="18735">
                  <c:v>3.9906299999999999</c:v>
                </c:pt>
                <c:pt idx="18736">
                  <c:v>3.9906299999999999</c:v>
                </c:pt>
                <c:pt idx="18737">
                  <c:v>3.9734400000000001</c:v>
                </c:pt>
                <c:pt idx="18738">
                  <c:v>3.9906299999999999</c:v>
                </c:pt>
                <c:pt idx="18739">
                  <c:v>3.9859399999999998</c:v>
                </c:pt>
                <c:pt idx="18740">
                  <c:v>3.9781300000000002</c:v>
                </c:pt>
                <c:pt idx="18741">
                  <c:v>3.9937499999999999</c:v>
                </c:pt>
                <c:pt idx="18742">
                  <c:v>3.9781300000000002</c:v>
                </c:pt>
                <c:pt idx="18743">
                  <c:v>3.9796900000000002</c:v>
                </c:pt>
                <c:pt idx="18744">
                  <c:v>3.96719</c:v>
                </c:pt>
                <c:pt idx="18745">
                  <c:v>3.9750000000000001</c:v>
                </c:pt>
                <c:pt idx="18746">
                  <c:v>3.96719</c:v>
                </c:pt>
                <c:pt idx="18747">
                  <c:v>3.9640599999999999</c:v>
                </c:pt>
                <c:pt idx="18748">
                  <c:v>3.96875</c:v>
                </c:pt>
                <c:pt idx="18749">
                  <c:v>3.9562499999999998</c:v>
                </c:pt>
                <c:pt idx="18750">
                  <c:v>3.9609399999999999</c:v>
                </c:pt>
                <c:pt idx="18751">
                  <c:v>3.9515600000000002</c:v>
                </c:pt>
                <c:pt idx="18752">
                  <c:v>3.9546899999999998</c:v>
                </c:pt>
                <c:pt idx="18753">
                  <c:v>3.9515600000000002</c:v>
                </c:pt>
                <c:pt idx="18754">
                  <c:v>3.9468800000000002</c:v>
                </c:pt>
                <c:pt idx="18755">
                  <c:v>3.9546899999999998</c:v>
                </c:pt>
                <c:pt idx="18756">
                  <c:v>3.9640599999999999</c:v>
                </c:pt>
                <c:pt idx="18757">
                  <c:v>3.9328099999999999</c:v>
                </c:pt>
                <c:pt idx="18758">
                  <c:v>3.9437500000000001</c:v>
                </c:pt>
                <c:pt idx="18759">
                  <c:v>3.93594</c:v>
                </c:pt>
                <c:pt idx="18760">
                  <c:v>3.9406300000000001</c:v>
                </c:pt>
                <c:pt idx="18761">
                  <c:v>3.9406300000000001</c:v>
                </c:pt>
                <c:pt idx="18762">
                  <c:v>3.9421900000000001</c:v>
                </c:pt>
                <c:pt idx="18763">
                  <c:v>3.9484400000000002</c:v>
                </c:pt>
                <c:pt idx="18764">
                  <c:v>3.93594</c:v>
                </c:pt>
                <c:pt idx="18765">
                  <c:v>3.9296899999999999</c:v>
                </c:pt>
                <c:pt idx="18766">
                  <c:v>3.9265599999999998</c:v>
                </c:pt>
                <c:pt idx="18767">
                  <c:v>3.9218799999999998</c:v>
                </c:pt>
                <c:pt idx="18768">
                  <c:v>3.9296899999999999</c:v>
                </c:pt>
                <c:pt idx="18769">
                  <c:v>3.9296899999999999</c:v>
                </c:pt>
                <c:pt idx="18770">
                  <c:v>3.9234399999999998</c:v>
                </c:pt>
                <c:pt idx="18771">
                  <c:v>3.9218799999999998</c:v>
                </c:pt>
                <c:pt idx="18772">
                  <c:v>3.9187500000000002</c:v>
                </c:pt>
                <c:pt idx="18773">
                  <c:v>3.9109400000000001</c:v>
                </c:pt>
                <c:pt idx="18774">
                  <c:v>3.90313</c:v>
                </c:pt>
                <c:pt idx="18775">
                  <c:v>3.9203100000000002</c:v>
                </c:pt>
                <c:pt idx="18776">
                  <c:v>3.9093800000000001</c:v>
                </c:pt>
                <c:pt idx="18777">
                  <c:v>3.8984399999999999</c:v>
                </c:pt>
                <c:pt idx="18778">
                  <c:v>3.8937499999999998</c:v>
                </c:pt>
                <c:pt idx="18779">
                  <c:v>3.9125000000000001</c:v>
                </c:pt>
                <c:pt idx="18780">
                  <c:v>3.8984399999999999</c:v>
                </c:pt>
                <c:pt idx="18781">
                  <c:v>3.90469</c:v>
                </c:pt>
                <c:pt idx="18782">
                  <c:v>3.90469</c:v>
                </c:pt>
                <c:pt idx="18783">
                  <c:v>3.90625</c:v>
                </c:pt>
                <c:pt idx="18784">
                  <c:v>3.8859400000000002</c:v>
                </c:pt>
                <c:pt idx="18785">
                  <c:v>3.8843800000000002</c:v>
                </c:pt>
                <c:pt idx="18786">
                  <c:v>3.8781300000000001</c:v>
                </c:pt>
                <c:pt idx="18787">
                  <c:v>3.875</c:v>
                </c:pt>
                <c:pt idx="18788">
                  <c:v>3.8828100000000001</c:v>
                </c:pt>
                <c:pt idx="18789">
                  <c:v>3.8671899999999999</c:v>
                </c:pt>
                <c:pt idx="18790">
                  <c:v>3.8671899999999999</c:v>
                </c:pt>
                <c:pt idx="18791">
                  <c:v>3.8781300000000001</c:v>
                </c:pt>
                <c:pt idx="18792">
                  <c:v>3.8656299999999999</c:v>
                </c:pt>
                <c:pt idx="18793">
                  <c:v>3.8624999999999998</c:v>
                </c:pt>
                <c:pt idx="18794">
                  <c:v>3.8687499999999999</c:v>
                </c:pt>
                <c:pt idx="18795">
                  <c:v>3.8578100000000002</c:v>
                </c:pt>
                <c:pt idx="18796">
                  <c:v>3.8593799999999998</c:v>
                </c:pt>
                <c:pt idx="18797">
                  <c:v>3.8624999999999998</c:v>
                </c:pt>
                <c:pt idx="18798">
                  <c:v>3.8578100000000002</c:v>
                </c:pt>
                <c:pt idx="18799">
                  <c:v>3.8593799999999998</c:v>
                </c:pt>
                <c:pt idx="18800">
                  <c:v>3.8562500000000002</c:v>
                </c:pt>
                <c:pt idx="18801">
                  <c:v>3.8546900000000002</c:v>
                </c:pt>
                <c:pt idx="18802">
                  <c:v>3.85</c:v>
                </c:pt>
                <c:pt idx="18803">
                  <c:v>3.84219</c:v>
                </c:pt>
                <c:pt idx="18804">
                  <c:v>3.84063</c:v>
                </c:pt>
                <c:pt idx="18805">
                  <c:v>3.84063</c:v>
                </c:pt>
                <c:pt idx="18806">
                  <c:v>3.84375</c:v>
                </c:pt>
                <c:pt idx="18807">
                  <c:v>3.8390599999999999</c:v>
                </c:pt>
                <c:pt idx="18808">
                  <c:v>3.8359399999999999</c:v>
                </c:pt>
                <c:pt idx="18809">
                  <c:v>3.8374999999999999</c:v>
                </c:pt>
                <c:pt idx="18810">
                  <c:v>3.8281200000000002</c:v>
                </c:pt>
                <c:pt idx="18811">
                  <c:v>3.8218800000000002</c:v>
                </c:pt>
                <c:pt idx="18812">
                  <c:v>3.8218800000000002</c:v>
                </c:pt>
                <c:pt idx="18813">
                  <c:v>3.8250000000000002</c:v>
                </c:pt>
                <c:pt idx="18814">
                  <c:v>3.8234400000000002</c:v>
                </c:pt>
                <c:pt idx="18815">
                  <c:v>3.8046899999999999</c:v>
                </c:pt>
                <c:pt idx="18816">
                  <c:v>3.8015599999999998</c:v>
                </c:pt>
                <c:pt idx="18817">
                  <c:v>3.8125</c:v>
                </c:pt>
                <c:pt idx="18818">
                  <c:v>3.80938</c:v>
                </c:pt>
                <c:pt idx="18819">
                  <c:v>3.8</c:v>
                </c:pt>
                <c:pt idx="18820">
                  <c:v>3.7890600000000001</c:v>
                </c:pt>
                <c:pt idx="18821">
                  <c:v>3.78125</c:v>
                </c:pt>
                <c:pt idx="18822">
                  <c:v>3.78125</c:v>
                </c:pt>
                <c:pt idx="18823">
                  <c:v>3.7906300000000002</c:v>
                </c:pt>
                <c:pt idx="18824">
                  <c:v>3.7843800000000001</c:v>
                </c:pt>
                <c:pt idx="18825">
                  <c:v>3.7656200000000002</c:v>
                </c:pt>
                <c:pt idx="18826">
                  <c:v>3.77969</c:v>
                </c:pt>
                <c:pt idx="18827">
                  <c:v>3.7734399999999999</c:v>
                </c:pt>
                <c:pt idx="18828">
                  <c:v>3.7625000000000002</c:v>
                </c:pt>
                <c:pt idx="18829">
                  <c:v>3.7609400000000002</c:v>
                </c:pt>
                <c:pt idx="18830">
                  <c:v>3.7640600000000002</c:v>
                </c:pt>
                <c:pt idx="18831">
                  <c:v>3.75156</c:v>
                </c:pt>
                <c:pt idx="18832">
                  <c:v>3.75</c:v>
                </c:pt>
                <c:pt idx="18833">
                  <c:v>3.74688</c:v>
                </c:pt>
                <c:pt idx="18834">
                  <c:v>3.7390599999999998</c:v>
                </c:pt>
                <c:pt idx="18835">
                  <c:v>3.7328100000000002</c:v>
                </c:pt>
                <c:pt idx="18836">
                  <c:v>3.7328100000000002</c:v>
                </c:pt>
                <c:pt idx="18837">
                  <c:v>3.71563</c:v>
                </c:pt>
                <c:pt idx="18838">
                  <c:v>3.7140599999999999</c:v>
                </c:pt>
                <c:pt idx="18839">
                  <c:v>3.6968800000000002</c:v>
                </c:pt>
                <c:pt idx="18840">
                  <c:v>3.7015600000000002</c:v>
                </c:pt>
                <c:pt idx="18841">
                  <c:v>3.6937500000000001</c:v>
                </c:pt>
                <c:pt idx="18842">
                  <c:v>3.6875</c:v>
                </c:pt>
                <c:pt idx="18843">
                  <c:v>3.6656300000000002</c:v>
                </c:pt>
                <c:pt idx="18844">
                  <c:v>3.65469</c:v>
                </c:pt>
                <c:pt idx="18845">
                  <c:v>3.65625</c:v>
                </c:pt>
                <c:pt idx="18846">
                  <c:v>3.6515599999999999</c:v>
                </c:pt>
                <c:pt idx="18847">
                  <c:v>3.6453099999999998</c:v>
                </c:pt>
                <c:pt idx="18848">
                  <c:v>3.6312500000000001</c:v>
                </c:pt>
                <c:pt idx="18849">
                  <c:v>3.6031300000000002</c:v>
                </c:pt>
                <c:pt idx="18850">
                  <c:v>3.5874999999999999</c:v>
                </c:pt>
                <c:pt idx="18851">
                  <c:v>3.55</c:v>
                </c:pt>
                <c:pt idx="18852">
                  <c:v>3.49844</c:v>
                </c:pt>
                <c:pt idx="18853">
                  <c:v>3.4421900000000001</c:v>
                </c:pt>
                <c:pt idx="18854">
                  <c:v>3.37656</c:v>
                </c:pt>
                <c:pt idx="18855">
                  <c:v>3.2984399999999998</c:v>
                </c:pt>
                <c:pt idx="18856">
                  <c:v>3.24688</c:v>
                </c:pt>
                <c:pt idx="18857">
                  <c:v>3.2296900000000002</c:v>
                </c:pt>
                <c:pt idx="18858">
                  <c:v>3.2062499999999998</c:v>
                </c:pt>
                <c:pt idx="18859">
                  <c:v>3.2</c:v>
                </c:pt>
                <c:pt idx="18860">
                  <c:v>3.2</c:v>
                </c:pt>
                <c:pt idx="18861">
                  <c:v>3.2062499999999998</c:v>
                </c:pt>
                <c:pt idx="18862">
                  <c:v>3.2015600000000002</c:v>
                </c:pt>
                <c:pt idx="18863">
                  <c:v>3.1875</c:v>
                </c:pt>
                <c:pt idx="18864">
                  <c:v>3.1765599999999998</c:v>
                </c:pt>
                <c:pt idx="18865">
                  <c:v>3.1609400000000001</c:v>
                </c:pt>
                <c:pt idx="18866">
                  <c:v>3.1515599999999999</c:v>
                </c:pt>
                <c:pt idx="18867">
                  <c:v>3.1296900000000001</c:v>
                </c:pt>
                <c:pt idx="18868">
                  <c:v>3.12344</c:v>
                </c:pt>
                <c:pt idx="18869">
                  <c:v>3.1140599999999998</c:v>
                </c:pt>
                <c:pt idx="18870">
                  <c:v>3.1062500000000002</c:v>
                </c:pt>
                <c:pt idx="18871">
                  <c:v>3.1031300000000002</c:v>
                </c:pt>
                <c:pt idx="18872">
                  <c:v>3.09375</c:v>
                </c:pt>
                <c:pt idx="18873">
                  <c:v>3.0812499999999998</c:v>
                </c:pt>
                <c:pt idx="18874">
                  <c:v>3.0859399999999999</c:v>
                </c:pt>
                <c:pt idx="18875">
                  <c:v>3.06406</c:v>
                </c:pt>
                <c:pt idx="18876">
                  <c:v>3.0562499999999999</c:v>
                </c:pt>
                <c:pt idx="18877">
                  <c:v>3.0453100000000002</c:v>
                </c:pt>
                <c:pt idx="18878">
                  <c:v>3.0375000000000001</c:v>
                </c:pt>
                <c:pt idx="18879">
                  <c:v>3.0359400000000001</c:v>
                </c:pt>
                <c:pt idx="18880">
                  <c:v>3.0156200000000002</c:v>
                </c:pt>
                <c:pt idx="18881">
                  <c:v>3.0046900000000001</c:v>
                </c:pt>
                <c:pt idx="18882">
                  <c:v>3.0046900000000001</c:v>
                </c:pt>
                <c:pt idx="18883">
                  <c:v>2.9953099999999999</c:v>
                </c:pt>
                <c:pt idx="18884">
                  <c:v>2.9890599999999998</c:v>
                </c:pt>
                <c:pt idx="18885">
                  <c:v>2.9718800000000001</c:v>
                </c:pt>
                <c:pt idx="18886">
                  <c:v>2.9624999999999999</c:v>
                </c:pt>
                <c:pt idx="18887">
                  <c:v>2.9624999999999999</c:v>
                </c:pt>
                <c:pt idx="18888">
                  <c:v>2.9531200000000002</c:v>
                </c:pt>
                <c:pt idx="18889">
                  <c:v>2.95</c:v>
                </c:pt>
                <c:pt idx="18890">
                  <c:v>2.9406300000000001</c:v>
                </c:pt>
                <c:pt idx="18891">
                  <c:v>2.9265599999999998</c:v>
                </c:pt>
                <c:pt idx="18892">
                  <c:v>2.9218799999999998</c:v>
                </c:pt>
                <c:pt idx="18893">
                  <c:v>2.9125000000000001</c:v>
                </c:pt>
                <c:pt idx="18894">
                  <c:v>2.8968799999999999</c:v>
                </c:pt>
                <c:pt idx="18895">
                  <c:v>2.9</c:v>
                </c:pt>
                <c:pt idx="18896">
                  <c:v>2.9</c:v>
                </c:pt>
                <c:pt idx="18897">
                  <c:v>2.8906200000000002</c:v>
                </c:pt>
                <c:pt idx="18898">
                  <c:v>2.875</c:v>
                </c:pt>
                <c:pt idx="18899">
                  <c:v>2.8796900000000001</c:v>
                </c:pt>
                <c:pt idx="18900">
                  <c:v>2.8609399999999998</c:v>
                </c:pt>
                <c:pt idx="18901">
                  <c:v>2.8531300000000002</c:v>
                </c:pt>
                <c:pt idx="18902">
                  <c:v>2.8515600000000001</c:v>
                </c:pt>
                <c:pt idx="18903">
                  <c:v>2.8390599999999999</c:v>
                </c:pt>
                <c:pt idx="18904">
                  <c:v>2.8265600000000002</c:v>
                </c:pt>
                <c:pt idx="18905">
                  <c:v>2.8218800000000002</c:v>
                </c:pt>
                <c:pt idx="18906">
                  <c:v>2.8171900000000001</c:v>
                </c:pt>
                <c:pt idx="18907">
                  <c:v>2.81094</c:v>
                </c:pt>
                <c:pt idx="18908">
                  <c:v>2.81094</c:v>
                </c:pt>
                <c:pt idx="18909">
                  <c:v>2.8078099999999999</c:v>
                </c:pt>
                <c:pt idx="18910">
                  <c:v>2.8031299999999999</c:v>
                </c:pt>
                <c:pt idx="18911">
                  <c:v>2.8</c:v>
                </c:pt>
                <c:pt idx="18912">
                  <c:v>2.7953100000000002</c:v>
                </c:pt>
                <c:pt idx="18913">
                  <c:v>2.7875000000000001</c:v>
                </c:pt>
                <c:pt idx="18914">
                  <c:v>2.7843800000000001</c:v>
                </c:pt>
                <c:pt idx="18915">
                  <c:v>2.7687499999999998</c:v>
                </c:pt>
                <c:pt idx="18916">
                  <c:v>2.7546900000000001</c:v>
                </c:pt>
                <c:pt idx="18917">
                  <c:v>2.7625000000000002</c:v>
                </c:pt>
                <c:pt idx="18918">
                  <c:v>2.7609400000000002</c:v>
                </c:pt>
                <c:pt idx="18919">
                  <c:v>2.7531300000000001</c:v>
                </c:pt>
                <c:pt idx="18920">
                  <c:v>2.7374999999999998</c:v>
                </c:pt>
                <c:pt idx="18921">
                  <c:v>2.7359399999999998</c:v>
                </c:pt>
                <c:pt idx="18922">
                  <c:v>2.7234400000000001</c:v>
                </c:pt>
                <c:pt idx="18923">
                  <c:v>2.7250000000000001</c:v>
                </c:pt>
                <c:pt idx="18924">
                  <c:v>2.71875</c:v>
                </c:pt>
                <c:pt idx="18925">
                  <c:v>2.71875</c:v>
                </c:pt>
                <c:pt idx="18926">
                  <c:v>2.7093799999999999</c:v>
                </c:pt>
                <c:pt idx="18927">
                  <c:v>2.7</c:v>
                </c:pt>
                <c:pt idx="18928">
                  <c:v>2.68906</c:v>
                </c:pt>
                <c:pt idx="18929">
                  <c:v>2.68438</c:v>
                </c:pt>
                <c:pt idx="18930">
                  <c:v>2.6828099999999999</c:v>
                </c:pt>
                <c:pt idx="18931">
                  <c:v>2.6781299999999999</c:v>
                </c:pt>
                <c:pt idx="18932">
                  <c:v>2.6687500000000002</c:v>
                </c:pt>
                <c:pt idx="18933">
                  <c:v>2.6640600000000001</c:v>
                </c:pt>
                <c:pt idx="18934">
                  <c:v>2.6609400000000001</c:v>
                </c:pt>
                <c:pt idx="18935">
                  <c:v>2.65625</c:v>
                </c:pt>
                <c:pt idx="18936">
                  <c:v>2.6468799999999999</c:v>
                </c:pt>
                <c:pt idx="18937">
                  <c:v>2.6484399999999999</c:v>
                </c:pt>
                <c:pt idx="18938">
                  <c:v>2.6359400000000002</c:v>
                </c:pt>
                <c:pt idx="18939">
                  <c:v>2.6171899999999999</c:v>
                </c:pt>
                <c:pt idx="18940">
                  <c:v>2.6156299999999999</c:v>
                </c:pt>
                <c:pt idx="18941">
                  <c:v>2.6187499999999999</c:v>
                </c:pt>
                <c:pt idx="18942">
                  <c:v>2.6171899999999999</c:v>
                </c:pt>
                <c:pt idx="18943">
                  <c:v>2.6140599999999998</c:v>
                </c:pt>
                <c:pt idx="18944">
                  <c:v>2.6</c:v>
                </c:pt>
                <c:pt idx="18945">
                  <c:v>2.59531</c:v>
                </c:pt>
                <c:pt idx="18946">
                  <c:v>2.5796899999999998</c:v>
                </c:pt>
                <c:pt idx="18947">
                  <c:v>2.5812499999999998</c:v>
                </c:pt>
                <c:pt idx="18948">
                  <c:v>2.5796899999999998</c:v>
                </c:pt>
                <c:pt idx="18949">
                  <c:v>2.5703100000000001</c:v>
                </c:pt>
                <c:pt idx="18950">
                  <c:v>2.5625</c:v>
                </c:pt>
                <c:pt idx="18951">
                  <c:v>2.56094</c:v>
                </c:pt>
                <c:pt idx="18952">
                  <c:v>2.5515599999999998</c:v>
                </c:pt>
                <c:pt idx="18953">
                  <c:v>2.5468799999999998</c:v>
                </c:pt>
                <c:pt idx="18954">
                  <c:v>2.5499999999999998</c:v>
                </c:pt>
                <c:pt idx="18955">
                  <c:v>2.5390600000000001</c:v>
                </c:pt>
                <c:pt idx="18956">
                  <c:v>2.53125</c:v>
                </c:pt>
                <c:pt idx="18957">
                  <c:v>2.5234399999999999</c:v>
                </c:pt>
                <c:pt idx="18958">
                  <c:v>2.5171899999999998</c:v>
                </c:pt>
                <c:pt idx="18959">
                  <c:v>2.5171899999999998</c:v>
                </c:pt>
                <c:pt idx="18960">
                  <c:v>2.50156</c:v>
                </c:pt>
                <c:pt idx="18961">
                  <c:v>2.5031300000000001</c:v>
                </c:pt>
                <c:pt idx="18962">
                  <c:v>2.5031300000000001</c:v>
                </c:pt>
                <c:pt idx="18963">
                  <c:v>2.5078100000000001</c:v>
                </c:pt>
                <c:pt idx="18964">
                  <c:v>2.49688</c:v>
                </c:pt>
                <c:pt idx="18965">
                  <c:v>2.4906299999999999</c:v>
                </c:pt>
                <c:pt idx="18966">
                  <c:v>2.4921899999999999</c:v>
                </c:pt>
                <c:pt idx="18967">
                  <c:v>2.4906299999999999</c:v>
                </c:pt>
                <c:pt idx="18968">
                  <c:v>2.4750000000000001</c:v>
                </c:pt>
                <c:pt idx="18969">
                  <c:v>2.46719</c:v>
                </c:pt>
                <c:pt idx="18970">
                  <c:v>2.4640599999999999</c:v>
                </c:pt>
                <c:pt idx="18971">
                  <c:v>2.4593799999999999</c:v>
                </c:pt>
                <c:pt idx="18972">
                  <c:v>2.4468800000000002</c:v>
                </c:pt>
                <c:pt idx="18973">
                  <c:v>2.4437500000000001</c:v>
                </c:pt>
                <c:pt idx="18974">
                  <c:v>2.4578099999999998</c:v>
                </c:pt>
                <c:pt idx="18975">
                  <c:v>2.4375</c:v>
                </c:pt>
                <c:pt idx="18976">
                  <c:v>2.40469</c:v>
                </c:pt>
                <c:pt idx="18977">
                  <c:v>2.3984399999999999</c:v>
                </c:pt>
                <c:pt idx="18978">
                  <c:v>2.4234399999999998</c:v>
                </c:pt>
                <c:pt idx="18979">
                  <c:v>2.4406300000000001</c:v>
                </c:pt>
                <c:pt idx="18980">
                  <c:v>2.4640599999999999</c:v>
                </c:pt>
                <c:pt idx="18981">
                  <c:v>2.4765600000000001</c:v>
                </c:pt>
                <c:pt idx="18982">
                  <c:v>2.4531200000000002</c:v>
                </c:pt>
                <c:pt idx="18983">
                  <c:v>2.43594</c:v>
                </c:pt>
                <c:pt idx="18984">
                  <c:v>2.4093800000000001</c:v>
                </c:pt>
                <c:pt idx="18985">
                  <c:v>2.3843800000000002</c:v>
                </c:pt>
                <c:pt idx="18986">
                  <c:v>2.3843800000000002</c:v>
                </c:pt>
                <c:pt idx="18987">
                  <c:v>2.3812500000000001</c:v>
                </c:pt>
                <c:pt idx="18988">
                  <c:v>2.37656</c:v>
                </c:pt>
                <c:pt idx="18989">
                  <c:v>2.37188</c:v>
                </c:pt>
                <c:pt idx="18990">
                  <c:v>2.3843800000000002</c:v>
                </c:pt>
                <c:pt idx="18991">
                  <c:v>2.37344</c:v>
                </c:pt>
                <c:pt idx="18992">
                  <c:v>2.3640599999999998</c:v>
                </c:pt>
                <c:pt idx="18993">
                  <c:v>2.3515600000000001</c:v>
                </c:pt>
                <c:pt idx="18994">
                  <c:v>2.3484400000000001</c:v>
                </c:pt>
                <c:pt idx="18995">
                  <c:v>2.3546900000000002</c:v>
                </c:pt>
                <c:pt idx="18996">
                  <c:v>2.3515600000000001</c:v>
                </c:pt>
                <c:pt idx="18997">
                  <c:v>2.3296899999999998</c:v>
                </c:pt>
                <c:pt idx="18998">
                  <c:v>2.3281200000000002</c:v>
                </c:pt>
                <c:pt idx="18999">
                  <c:v>2.3234400000000002</c:v>
                </c:pt>
                <c:pt idx="19000">
                  <c:v>2.3265600000000002</c:v>
                </c:pt>
                <c:pt idx="19001">
                  <c:v>2.3218800000000002</c:v>
                </c:pt>
                <c:pt idx="19002">
                  <c:v>2.3078099999999999</c:v>
                </c:pt>
                <c:pt idx="19003">
                  <c:v>2.3031299999999999</c:v>
                </c:pt>
                <c:pt idx="19004">
                  <c:v>2.3078099999999999</c:v>
                </c:pt>
                <c:pt idx="19005">
                  <c:v>2.2953100000000002</c:v>
                </c:pt>
                <c:pt idx="19006">
                  <c:v>2.2984399999999998</c:v>
                </c:pt>
                <c:pt idx="19007">
                  <c:v>2.2875000000000001</c:v>
                </c:pt>
                <c:pt idx="19008">
                  <c:v>2.2875000000000001</c:v>
                </c:pt>
                <c:pt idx="19009">
                  <c:v>2.27969</c:v>
                </c:pt>
                <c:pt idx="19010">
                  <c:v>2.2687499999999998</c:v>
                </c:pt>
                <c:pt idx="19011">
                  <c:v>2.27813</c:v>
                </c:pt>
                <c:pt idx="19012">
                  <c:v>2.2593800000000002</c:v>
                </c:pt>
                <c:pt idx="19013">
                  <c:v>2.2593800000000002</c:v>
                </c:pt>
                <c:pt idx="19014">
                  <c:v>2.2453099999999999</c:v>
                </c:pt>
                <c:pt idx="19015">
                  <c:v>2.2546900000000001</c:v>
                </c:pt>
                <c:pt idx="19016">
                  <c:v>2.2437499999999999</c:v>
                </c:pt>
                <c:pt idx="19017">
                  <c:v>2.2343799999999998</c:v>
                </c:pt>
                <c:pt idx="19018">
                  <c:v>2.2328100000000002</c:v>
                </c:pt>
                <c:pt idx="19019">
                  <c:v>2.2234400000000001</c:v>
                </c:pt>
                <c:pt idx="19020">
                  <c:v>2.2093799999999999</c:v>
                </c:pt>
                <c:pt idx="19021">
                  <c:v>2.2031200000000002</c:v>
                </c:pt>
                <c:pt idx="19022">
                  <c:v>2.2000000000000002</c:v>
                </c:pt>
                <c:pt idx="19023">
                  <c:v>2.1968800000000002</c:v>
                </c:pt>
                <c:pt idx="19024">
                  <c:v>2.2109399999999999</c:v>
                </c:pt>
                <c:pt idx="19025">
                  <c:v>2.2046899999999998</c:v>
                </c:pt>
                <c:pt idx="19026">
                  <c:v>2.2000000000000002</c:v>
                </c:pt>
                <c:pt idx="19027">
                  <c:v>2.1953100000000001</c:v>
                </c:pt>
                <c:pt idx="19028">
                  <c:v>2.18594</c:v>
                </c:pt>
                <c:pt idx="19029">
                  <c:v>2.1749999999999998</c:v>
                </c:pt>
                <c:pt idx="19030">
                  <c:v>2.1796899999999999</c:v>
                </c:pt>
                <c:pt idx="19031">
                  <c:v>2.1718799999999998</c:v>
                </c:pt>
                <c:pt idx="19032">
                  <c:v>2.1812499999999999</c:v>
                </c:pt>
                <c:pt idx="19033">
                  <c:v>2.1687500000000002</c:v>
                </c:pt>
                <c:pt idx="19034">
                  <c:v>2.1671900000000002</c:v>
                </c:pt>
                <c:pt idx="19035">
                  <c:v>2.1687500000000002</c:v>
                </c:pt>
                <c:pt idx="19036">
                  <c:v>2.1515599999999999</c:v>
                </c:pt>
                <c:pt idx="19037">
                  <c:v>2.1468799999999999</c:v>
                </c:pt>
                <c:pt idx="19038">
                  <c:v>2.15313</c:v>
                </c:pt>
                <c:pt idx="19039">
                  <c:v>2.1468799999999999</c:v>
                </c:pt>
                <c:pt idx="19040">
                  <c:v>2.1390600000000002</c:v>
                </c:pt>
                <c:pt idx="19041">
                  <c:v>2.1343800000000002</c:v>
                </c:pt>
                <c:pt idx="19042">
                  <c:v>2.1140599999999998</c:v>
                </c:pt>
                <c:pt idx="19043">
                  <c:v>2.1343800000000002</c:v>
                </c:pt>
                <c:pt idx="19044">
                  <c:v>2.1156299999999999</c:v>
                </c:pt>
                <c:pt idx="19045">
                  <c:v>2.1203099999999999</c:v>
                </c:pt>
                <c:pt idx="19046">
                  <c:v>2.1062500000000002</c:v>
                </c:pt>
                <c:pt idx="19047">
                  <c:v>2.09219</c:v>
                </c:pt>
                <c:pt idx="19048">
                  <c:v>2.1078100000000002</c:v>
                </c:pt>
                <c:pt idx="19049">
                  <c:v>2.0859399999999999</c:v>
                </c:pt>
                <c:pt idx="19050">
                  <c:v>2.0781200000000002</c:v>
                </c:pt>
                <c:pt idx="19051">
                  <c:v>2.0796899999999998</c:v>
                </c:pt>
                <c:pt idx="19052">
                  <c:v>2.0781200000000002</c:v>
                </c:pt>
                <c:pt idx="19053">
                  <c:v>2.0859399999999999</c:v>
                </c:pt>
                <c:pt idx="19054">
                  <c:v>2.0734400000000002</c:v>
                </c:pt>
                <c:pt idx="19055">
                  <c:v>2.06406</c:v>
                </c:pt>
                <c:pt idx="19056">
                  <c:v>2.0562499999999999</c:v>
                </c:pt>
                <c:pt idx="19057">
                  <c:v>2.0499999999999998</c:v>
                </c:pt>
                <c:pt idx="19058">
                  <c:v>2.0437500000000002</c:v>
                </c:pt>
                <c:pt idx="19059">
                  <c:v>2.0359400000000001</c:v>
                </c:pt>
                <c:pt idx="19060">
                  <c:v>2.0375000000000001</c:v>
                </c:pt>
                <c:pt idx="19061">
                  <c:v>2.0437500000000002</c:v>
                </c:pt>
                <c:pt idx="19062">
                  <c:v>2.0437500000000002</c:v>
                </c:pt>
                <c:pt idx="19063">
                  <c:v>2.02969</c:v>
                </c:pt>
                <c:pt idx="19064">
                  <c:v>2.0203099999999998</c:v>
                </c:pt>
                <c:pt idx="19065">
                  <c:v>2.0156200000000002</c:v>
                </c:pt>
                <c:pt idx="19066">
                  <c:v>2.0156200000000002</c:v>
                </c:pt>
                <c:pt idx="19067">
                  <c:v>2.0125000000000002</c:v>
                </c:pt>
                <c:pt idx="19068">
                  <c:v>2.00156</c:v>
                </c:pt>
                <c:pt idx="19069">
                  <c:v>1.99844</c:v>
                </c:pt>
                <c:pt idx="19070">
                  <c:v>1.99844</c:v>
                </c:pt>
                <c:pt idx="19071">
                  <c:v>1.9953099999999999</c:v>
                </c:pt>
                <c:pt idx="19072">
                  <c:v>1.99844</c:v>
                </c:pt>
                <c:pt idx="19073">
                  <c:v>1.98438</c:v>
                </c:pt>
                <c:pt idx="19074">
                  <c:v>1.98438</c:v>
                </c:pt>
                <c:pt idx="19075">
                  <c:v>1.9906299999999999</c:v>
                </c:pt>
                <c:pt idx="19076">
                  <c:v>1.9750000000000001</c:v>
                </c:pt>
                <c:pt idx="19077">
                  <c:v>1.96719</c:v>
                </c:pt>
                <c:pt idx="19078">
                  <c:v>1.9734400000000001</c:v>
                </c:pt>
                <c:pt idx="19079">
                  <c:v>1.9640599999999999</c:v>
                </c:pt>
                <c:pt idx="19080">
                  <c:v>1.95625</c:v>
                </c:pt>
                <c:pt idx="19081">
                  <c:v>1.95156</c:v>
                </c:pt>
                <c:pt idx="19082">
                  <c:v>1.95</c:v>
                </c:pt>
                <c:pt idx="19083">
                  <c:v>1.9312499999999999</c:v>
                </c:pt>
                <c:pt idx="19084">
                  <c:v>1.9453100000000001</c:v>
                </c:pt>
                <c:pt idx="19085">
                  <c:v>1.93906</c:v>
                </c:pt>
                <c:pt idx="19086">
                  <c:v>1.9375</c:v>
                </c:pt>
                <c:pt idx="19087">
                  <c:v>1.92188</c:v>
                </c:pt>
                <c:pt idx="19088">
                  <c:v>1.9296899999999999</c:v>
                </c:pt>
                <c:pt idx="19089">
                  <c:v>1.9468799999999999</c:v>
                </c:pt>
                <c:pt idx="19090">
                  <c:v>1.9296899999999999</c:v>
                </c:pt>
                <c:pt idx="19091">
                  <c:v>1.9281299999999999</c:v>
                </c:pt>
                <c:pt idx="19092">
                  <c:v>1.9171899999999999</c:v>
                </c:pt>
                <c:pt idx="19093">
                  <c:v>1.9125000000000001</c:v>
                </c:pt>
                <c:pt idx="19094">
                  <c:v>1.9171899999999999</c:v>
                </c:pt>
                <c:pt idx="19095">
                  <c:v>1.9171899999999999</c:v>
                </c:pt>
                <c:pt idx="19096">
                  <c:v>1.8984399999999999</c:v>
                </c:pt>
                <c:pt idx="19097">
                  <c:v>1.8953100000000001</c:v>
                </c:pt>
                <c:pt idx="19098">
                  <c:v>1.8875</c:v>
                </c:pt>
                <c:pt idx="19099">
                  <c:v>1.89375</c:v>
                </c:pt>
                <c:pt idx="19100">
                  <c:v>1.8843799999999999</c:v>
                </c:pt>
                <c:pt idx="19101">
                  <c:v>1.87344</c:v>
                </c:pt>
                <c:pt idx="19102">
                  <c:v>1.87656</c:v>
                </c:pt>
                <c:pt idx="19103">
                  <c:v>1.8640600000000001</c:v>
                </c:pt>
                <c:pt idx="19104">
                  <c:v>1.86094</c:v>
                </c:pt>
                <c:pt idx="19105">
                  <c:v>1.8671899999999999</c:v>
                </c:pt>
                <c:pt idx="19106">
                  <c:v>1.8796900000000001</c:v>
                </c:pt>
                <c:pt idx="19107">
                  <c:v>1.85938</c:v>
                </c:pt>
                <c:pt idx="19108">
                  <c:v>1.85938</c:v>
                </c:pt>
                <c:pt idx="19109">
                  <c:v>1.8531299999999999</c:v>
                </c:pt>
                <c:pt idx="19110">
                  <c:v>1.84531</c:v>
                </c:pt>
                <c:pt idx="19111">
                  <c:v>1.84219</c:v>
                </c:pt>
                <c:pt idx="19112">
                  <c:v>1.8468800000000001</c:v>
                </c:pt>
                <c:pt idx="19113">
                  <c:v>1.84219</c:v>
                </c:pt>
                <c:pt idx="19114">
                  <c:v>1.84219</c:v>
                </c:pt>
                <c:pt idx="19115">
                  <c:v>1.84063</c:v>
                </c:pt>
                <c:pt idx="19116">
                  <c:v>1.82812</c:v>
                </c:pt>
                <c:pt idx="19117">
                  <c:v>1.8359399999999999</c:v>
                </c:pt>
                <c:pt idx="19118">
                  <c:v>1.8328100000000001</c:v>
                </c:pt>
                <c:pt idx="19119">
                  <c:v>1.82656</c:v>
                </c:pt>
                <c:pt idx="19120">
                  <c:v>1.8343799999999999</c:v>
                </c:pt>
                <c:pt idx="19121">
                  <c:v>1.8234399999999999</c:v>
                </c:pt>
                <c:pt idx="19122">
                  <c:v>1.8156300000000001</c:v>
                </c:pt>
                <c:pt idx="19123">
                  <c:v>1.8031299999999999</c:v>
                </c:pt>
                <c:pt idx="19124">
                  <c:v>1.8187500000000001</c:v>
                </c:pt>
                <c:pt idx="19125">
                  <c:v>1.80938</c:v>
                </c:pt>
                <c:pt idx="19126">
                  <c:v>1.7890600000000001</c:v>
                </c:pt>
                <c:pt idx="19127">
                  <c:v>1.79531</c:v>
                </c:pt>
                <c:pt idx="19128">
                  <c:v>1.79531</c:v>
                </c:pt>
                <c:pt idx="19129">
                  <c:v>1.7843800000000001</c:v>
                </c:pt>
                <c:pt idx="19130">
                  <c:v>1.7906299999999999</c:v>
                </c:pt>
                <c:pt idx="19131">
                  <c:v>1.77813</c:v>
                </c:pt>
                <c:pt idx="19132">
                  <c:v>1.79375</c:v>
                </c:pt>
                <c:pt idx="19133">
                  <c:v>1.7890600000000001</c:v>
                </c:pt>
                <c:pt idx="19134">
                  <c:v>1.78125</c:v>
                </c:pt>
                <c:pt idx="19135">
                  <c:v>1.7843800000000001</c:v>
                </c:pt>
                <c:pt idx="19136">
                  <c:v>1.77813</c:v>
                </c:pt>
                <c:pt idx="19137">
                  <c:v>1.7625</c:v>
                </c:pt>
                <c:pt idx="19138">
                  <c:v>1.7531300000000001</c:v>
                </c:pt>
                <c:pt idx="19139">
                  <c:v>1.7453099999999999</c:v>
                </c:pt>
                <c:pt idx="19140">
                  <c:v>1.7609399999999999</c:v>
                </c:pt>
                <c:pt idx="19141">
                  <c:v>1.7531300000000001</c:v>
                </c:pt>
                <c:pt idx="19142">
                  <c:v>1.7531300000000001</c:v>
                </c:pt>
                <c:pt idx="19143">
                  <c:v>1.7578100000000001</c:v>
                </c:pt>
                <c:pt idx="19144">
                  <c:v>1.7453099999999999</c:v>
                </c:pt>
                <c:pt idx="19145">
                  <c:v>1.7421899999999999</c:v>
                </c:pt>
                <c:pt idx="19146">
                  <c:v>1.7375</c:v>
                </c:pt>
                <c:pt idx="19147">
                  <c:v>1.7593799999999999</c:v>
                </c:pt>
                <c:pt idx="19148">
                  <c:v>1.73125</c:v>
                </c:pt>
                <c:pt idx="19149">
                  <c:v>1.7296899999999999</c:v>
                </c:pt>
                <c:pt idx="19150">
                  <c:v>1.73125</c:v>
                </c:pt>
                <c:pt idx="19151">
                  <c:v>1.7234400000000001</c:v>
                </c:pt>
                <c:pt idx="19152">
                  <c:v>1.7218800000000001</c:v>
                </c:pt>
                <c:pt idx="19153">
                  <c:v>1.7281299999999999</c:v>
                </c:pt>
                <c:pt idx="19154">
                  <c:v>1.71563</c:v>
                </c:pt>
                <c:pt idx="19155">
                  <c:v>1.70469</c:v>
                </c:pt>
                <c:pt idx="19156">
                  <c:v>1.7093799999999999</c:v>
                </c:pt>
                <c:pt idx="19157">
                  <c:v>1.70625</c:v>
                </c:pt>
                <c:pt idx="19158">
                  <c:v>1.71563</c:v>
                </c:pt>
                <c:pt idx="19159">
                  <c:v>1.70312</c:v>
                </c:pt>
                <c:pt idx="19160">
                  <c:v>1.70625</c:v>
                </c:pt>
                <c:pt idx="19161">
                  <c:v>1.7093799999999999</c:v>
                </c:pt>
                <c:pt idx="19162">
                  <c:v>1.70156</c:v>
                </c:pt>
                <c:pt idx="19163">
                  <c:v>1.6968799999999999</c:v>
                </c:pt>
                <c:pt idx="19164">
                  <c:v>1.6984399999999999</c:v>
                </c:pt>
                <c:pt idx="19165">
                  <c:v>1.6921900000000001</c:v>
                </c:pt>
                <c:pt idx="19166">
                  <c:v>1.6953100000000001</c:v>
                </c:pt>
                <c:pt idx="19167">
                  <c:v>1.6812499999999999</c:v>
                </c:pt>
                <c:pt idx="19168">
                  <c:v>1.68594</c:v>
                </c:pt>
                <c:pt idx="19169">
                  <c:v>1.68594</c:v>
                </c:pt>
                <c:pt idx="19170">
                  <c:v>1.67344</c:v>
                </c:pt>
                <c:pt idx="19171">
                  <c:v>1.67188</c:v>
                </c:pt>
                <c:pt idx="19172">
                  <c:v>1.675</c:v>
                </c:pt>
                <c:pt idx="19173">
                  <c:v>1.675</c:v>
                </c:pt>
                <c:pt idx="19174">
                  <c:v>1.65469</c:v>
                </c:pt>
                <c:pt idx="19175">
                  <c:v>1.6593800000000001</c:v>
                </c:pt>
                <c:pt idx="19176">
                  <c:v>1.6609400000000001</c:v>
                </c:pt>
                <c:pt idx="19177">
                  <c:v>1.65625</c:v>
                </c:pt>
                <c:pt idx="19178">
                  <c:v>1.64219</c:v>
                </c:pt>
                <c:pt idx="19179">
                  <c:v>1.64219</c:v>
                </c:pt>
                <c:pt idx="19180">
                  <c:v>1.6375</c:v>
                </c:pt>
                <c:pt idx="19181">
                  <c:v>1.64219</c:v>
                </c:pt>
                <c:pt idx="19182">
                  <c:v>1.62656</c:v>
                </c:pt>
                <c:pt idx="19183">
                  <c:v>1.6359399999999999</c:v>
                </c:pt>
                <c:pt idx="19184">
                  <c:v>1.64062</c:v>
                </c:pt>
                <c:pt idx="19185">
                  <c:v>1.625</c:v>
                </c:pt>
                <c:pt idx="19186">
                  <c:v>1.625</c:v>
                </c:pt>
                <c:pt idx="19187">
                  <c:v>1.62188</c:v>
                </c:pt>
                <c:pt idx="19188">
                  <c:v>1.6187499999999999</c:v>
                </c:pt>
                <c:pt idx="19189">
                  <c:v>1.62656</c:v>
                </c:pt>
                <c:pt idx="19190">
                  <c:v>1.6203099999999999</c:v>
                </c:pt>
                <c:pt idx="19191">
                  <c:v>1.60625</c:v>
                </c:pt>
                <c:pt idx="19192">
                  <c:v>1.60781</c:v>
                </c:pt>
                <c:pt idx="19193">
                  <c:v>1.6</c:v>
                </c:pt>
                <c:pt idx="19194">
                  <c:v>1.61094</c:v>
                </c:pt>
                <c:pt idx="19195">
                  <c:v>1.6046899999999999</c:v>
                </c:pt>
                <c:pt idx="19196">
                  <c:v>1.5874999999999999</c:v>
                </c:pt>
                <c:pt idx="19197">
                  <c:v>1.57656</c:v>
                </c:pt>
                <c:pt idx="19198">
                  <c:v>1.5890599999999999</c:v>
                </c:pt>
                <c:pt idx="19199">
                  <c:v>1.5890599999999999</c:v>
                </c:pt>
                <c:pt idx="19200">
                  <c:v>1.575</c:v>
                </c:pt>
                <c:pt idx="19201">
                  <c:v>1.57969</c:v>
                </c:pt>
                <c:pt idx="19202">
                  <c:v>1.5687500000000001</c:v>
                </c:pt>
                <c:pt idx="19203">
                  <c:v>1.5859399999999999</c:v>
                </c:pt>
                <c:pt idx="19204">
                  <c:v>1.5718799999999999</c:v>
                </c:pt>
                <c:pt idx="19205">
                  <c:v>1.5703100000000001</c:v>
                </c:pt>
                <c:pt idx="19206">
                  <c:v>1.575</c:v>
                </c:pt>
                <c:pt idx="19207">
                  <c:v>1.5625</c:v>
                </c:pt>
                <c:pt idx="19208">
                  <c:v>1.5687500000000001</c:v>
                </c:pt>
                <c:pt idx="19209">
                  <c:v>1.5718799999999999</c:v>
                </c:pt>
                <c:pt idx="19210">
                  <c:v>1.5703100000000001</c:v>
                </c:pt>
                <c:pt idx="19211">
                  <c:v>1.5656300000000001</c:v>
                </c:pt>
                <c:pt idx="19212">
                  <c:v>1.5546899999999999</c:v>
                </c:pt>
                <c:pt idx="19213">
                  <c:v>1.56094</c:v>
                </c:pt>
                <c:pt idx="19214">
                  <c:v>1.5531299999999999</c:v>
                </c:pt>
                <c:pt idx="19215">
                  <c:v>1.5515600000000001</c:v>
                </c:pt>
                <c:pt idx="19216">
                  <c:v>1.5531299999999999</c:v>
                </c:pt>
                <c:pt idx="19217">
                  <c:v>1.5390600000000001</c:v>
                </c:pt>
                <c:pt idx="19218">
                  <c:v>1.53281</c:v>
                </c:pt>
                <c:pt idx="19219">
                  <c:v>1.5343800000000001</c:v>
                </c:pt>
                <c:pt idx="19220">
                  <c:v>1.5375000000000001</c:v>
                </c:pt>
                <c:pt idx="19221">
                  <c:v>1.54375</c:v>
                </c:pt>
                <c:pt idx="19222">
                  <c:v>1.5406299999999999</c:v>
                </c:pt>
                <c:pt idx="19223">
                  <c:v>1.53281</c:v>
                </c:pt>
                <c:pt idx="19224">
                  <c:v>1.5249999999999999</c:v>
                </c:pt>
                <c:pt idx="19225">
                  <c:v>1.53125</c:v>
                </c:pt>
                <c:pt idx="19226">
                  <c:v>1.5249999999999999</c:v>
                </c:pt>
                <c:pt idx="19227">
                  <c:v>1.51875</c:v>
                </c:pt>
                <c:pt idx="19228">
                  <c:v>1.5203100000000001</c:v>
                </c:pt>
                <c:pt idx="19229">
                  <c:v>1.5109399999999999</c:v>
                </c:pt>
                <c:pt idx="19230">
                  <c:v>1.5125</c:v>
                </c:pt>
                <c:pt idx="19231">
                  <c:v>1.5093799999999999</c:v>
                </c:pt>
                <c:pt idx="19232">
                  <c:v>1.4921899999999999</c:v>
                </c:pt>
                <c:pt idx="19233">
                  <c:v>1.49844</c:v>
                </c:pt>
                <c:pt idx="19234">
                  <c:v>1.4953099999999999</c:v>
                </c:pt>
                <c:pt idx="19235">
                  <c:v>1.5</c:v>
                </c:pt>
                <c:pt idx="19236">
                  <c:v>1.4890600000000001</c:v>
                </c:pt>
                <c:pt idx="19237">
                  <c:v>1.4937499999999999</c:v>
                </c:pt>
                <c:pt idx="19238">
                  <c:v>1.4875</c:v>
                </c:pt>
                <c:pt idx="19239">
                  <c:v>1.48281</c:v>
                </c:pt>
                <c:pt idx="19240">
                  <c:v>1.48594</c:v>
                </c:pt>
                <c:pt idx="19241">
                  <c:v>1.48125</c:v>
                </c:pt>
                <c:pt idx="19242">
                  <c:v>1.4718800000000001</c:v>
                </c:pt>
                <c:pt idx="19243">
                  <c:v>1.4765600000000001</c:v>
                </c:pt>
                <c:pt idx="19244">
                  <c:v>1.47031</c:v>
                </c:pt>
                <c:pt idx="19245">
                  <c:v>1.4624999999999999</c:v>
                </c:pt>
                <c:pt idx="19246">
                  <c:v>1.4578100000000001</c:v>
                </c:pt>
                <c:pt idx="19247">
                  <c:v>1.4718800000000001</c:v>
                </c:pt>
                <c:pt idx="19248">
                  <c:v>1.45156</c:v>
                </c:pt>
                <c:pt idx="19249">
                  <c:v>1.4468799999999999</c:v>
                </c:pt>
                <c:pt idx="19250">
                  <c:v>1.45</c:v>
                </c:pt>
                <c:pt idx="19251">
                  <c:v>1.45625</c:v>
                </c:pt>
                <c:pt idx="19252">
                  <c:v>1.45625</c:v>
                </c:pt>
                <c:pt idx="19253">
                  <c:v>1.4484399999999999</c:v>
                </c:pt>
                <c:pt idx="19254">
                  <c:v>1.45625</c:v>
                </c:pt>
                <c:pt idx="19255">
                  <c:v>1.45</c:v>
                </c:pt>
                <c:pt idx="19256">
                  <c:v>1.45</c:v>
                </c:pt>
                <c:pt idx="19257">
                  <c:v>1.45625</c:v>
                </c:pt>
                <c:pt idx="19258">
                  <c:v>1.4453100000000001</c:v>
                </c:pt>
                <c:pt idx="19259">
                  <c:v>1.4312499999999999</c:v>
                </c:pt>
                <c:pt idx="19260">
                  <c:v>1.4406300000000001</c:v>
                </c:pt>
                <c:pt idx="19261">
                  <c:v>1.43594</c:v>
                </c:pt>
                <c:pt idx="19262">
                  <c:v>1.425</c:v>
                </c:pt>
                <c:pt idx="19263">
                  <c:v>1.42188</c:v>
                </c:pt>
                <c:pt idx="19264">
                  <c:v>1.4265600000000001</c:v>
                </c:pt>
                <c:pt idx="19265">
                  <c:v>1.4125000000000001</c:v>
                </c:pt>
                <c:pt idx="19266">
                  <c:v>1.41875</c:v>
                </c:pt>
                <c:pt idx="19267">
                  <c:v>1.4171899999999999</c:v>
                </c:pt>
                <c:pt idx="19268">
                  <c:v>1.41875</c:v>
                </c:pt>
                <c:pt idx="19269">
                  <c:v>1.4125000000000001</c:v>
                </c:pt>
                <c:pt idx="19270">
                  <c:v>1.40625</c:v>
                </c:pt>
                <c:pt idx="19271">
                  <c:v>1.4</c:v>
                </c:pt>
                <c:pt idx="19272">
                  <c:v>1.4140600000000001</c:v>
                </c:pt>
                <c:pt idx="19273">
                  <c:v>1.4015599999999999</c:v>
                </c:pt>
                <c:pt idx="19274">
                  <c:v>1.3953100000000001</c:v>
                </c:pt>
                <c:pt idx="19275">
                  <c:v>1.3984399999999999</c:v>
                </c:pt>
                <c:pt idx="19276">
                  <c:v>1.4</c:v>
                </c:pt>
                <c:pt idx="19277">
                  <c:v>1.39062</c:v>
                </c:pt>
                <c:pt idx="19278">
                  <c:v>1.3875</c:v>
                </c:pt>
                <c:pt idx="19279">
                  <c:v>1.3812500000000001</c:v>
                </c:pt>
                <c:pt idx="19280">
                  <c:v>1.37656</c:v>
                </c:pt>
                <c:pt idx="19281">
                  <c:v>1.375</c:v>
                </c:pt>
                <c:pt idx="19282">
                  <c:v>1.3796900000000001</c:v>
                </c:pt>
                <c:pt idx="19283">
                  <c:v>1.375</c:v>
                </c:pt>
                <c:pt idx="19284">
                  <c:v>1.37656</c:v>
                </c:pt>
                <c:pt idx="19285">
                  <c:v>1.3656299999999999</c:v>
                </c:pt>
                <c:pt idx="19286">
                  <c:v>1.3843799999999999</c:v>
                </c:pt>
                <c:pt idx="19287">
                  <c:v>1.3640600000000001</c:v>
                </c:pt>
                <c:pt idx="19288">
                  <c:v>1.35625</c:v>
                </c:pt>
                <c:pt idx="19289">
                  <c:v>1.3640600000000001</c:v>
                </c:pt>
                <c:pt idx="19290">
                  <c:v>1.37344</c:v>
                </c:pt>
                <c:pt idx="19291">
                  <c:v>1.3515600000000001</c:v>
                </c:pt>
                <c:pt idx="19292">
                  <c:v>1.3374999999999999</c:v>
                </c:pt>
                <c:pt idx="19293">
                  <c:v>1.35938</c:v>
                </c:pt>
                <c:pt idx="19294">
                  <c:v>1.3546899999999999</c:v>
                </c:pt>
                <c:pt idx="19295">
                  <c:v>1.35</c:v>
                </c:pt>
                <c:pt idx="19296">
                  <c:v>1.35</c:v>
                </c:pt>
                <c:pt idx="19297">
                  <c:v>1.3390599999999999</c:v>
                </c:pt>
                <c:pt idx="19298">
                  <c:v>1.34531</c:v>
                </c:pt>
                <c:pt idx="19299">
                  <c:v>1.34375</c:v>
                </c:pt>
                <c:pt idx="19300">
                  <c:v>1.3484400000000001</c:v>
                </c:pt>
                <c:pt idx="19301">
                  <c:v>1.3546899999999999</c:v>
                </c:pt>
                <c:pt idx="19302">
                  <c:v>1.3390599999999999</c:v>
                </c:pt>
                <c:pt idx="19303">
                  <c:v>1.3359399999999999</c:v>
                </c:pt>
                <c:pt idx="19304">
                  <c:v>1.3218799999999999</c:v>
                </c:pt>
                <c:pt idx="19305">
                  <c:v>1.3234399999999999</c:v>
                </c:pt>
                <c:pt idx="19306">
                  <c:v>1.325</c:v>
                </c:pt>
                <c:pt idx="19307">
                  <c:v>1.3187500000000001</c:v>
                </c:pt>
                <c:pt idx="19308">
                  <c:v>1.3156300000000001</c:v>
                </c:pt>
                <c:pt idx="19309">
                  <c:v>1.3187500000000001</c:v>
                </c:pt>
                <c:pt idx="19310">
                  <c:v>1.3218799999999999</c:v>
                </c:pt>
                <c:pt idx="19311">
                  <c:v>1.3187500000000001</c:v>
                </c:pt>
                <c:pt idx="19312">
                  <c:v>1.3125</c:v>
                </c:pt>
                <c:pt idx="19313">
                  <c:v>1.31406</c:v>
                </c:pt>
                <c:pt idx="19314">
                  <c:v>1.3234399999999999</c:v>
                </c:pt>
                <c:pt idx="19315">
                  <c:v>1.3171900000000001</c:v>
                </c:pt>
                <c:pt idx="19316">
                  <c:v>1.31094</c:v>
                </c:pt>
                <c:pt idx="19317">
                  <c:v>1.3031299999999999</c:v>
                </c:pt>
                <c:pt idx="19318">
                  <c:v>1.3031299999999999</c:v>
                </c:pt>
                <c:pt idx="19319">
                  <c:v>1.29531</c:v>
                </c:pt>
                <c:pt idx="19320">
                  <c:v>1.3015600000000001</c:v>
                </c:pt>
                <c:pt idx="19321">
                  <c:v>1.29688</c:v>
                </c:pt>
                <c:pt idx="19322">
                  <c:v>1.3</c:v>
                </c:pt>
                <c:pt idx="19323">
                  <c:v>1.29531</c:v>
                </c:pt>
                <c:pt idx="19324">
                  <c:v>1.29531</c:v>
                </c:pt>
                <c:pt idx="19325">
                  <c:v>1.3046899999999999</c:v>
                </c:pt>
                <c:pt idx="19326">
                  <c:v>1.2890600000000001</c:v>
                </c:pt>
                <c:pt idx="19327">
                  <c:v>1.2843800000000001</c:v>
                </c:pt>
                <c:pt idx="19328">
                  <c:v>1.2859400000000001</c:v>
                </c:pt>
                <c:pt idx="19329">
                  <c:v>1.2749999999999999</c:v>
                </c:pt>
                <c:pt idx="19330">
                  <c:v>1.2734399999999999</c:v>
                </c:pt>
                <c:pt idx="19331">
                  <c:v>1.28125</c:v>
                </c:pt>
                <c:pt idx="19332">
                  <c:v>1.2718799999999999</c:v>
                </c:pt>
                <c:pt idx="19333">
                  <c:v>1.2843800000000001</c:v>
                </c:pt>
                <c:pt idx="19334">
                  <c:v>1.2734399999999999</c:v>
                </c:pt>
                <c:pt idx="19335">
                  <c:v>1.2703100000000001</c:v>
                </c:pt>
                <c:pt idx="19336">
                  <c:v>1.26719</c:v>
                </c:pt>
                <c:pt idx="19337">
                  <c:v>1.2593799999999999</c:v>
                </c:pt>
                <c:pt idx="19338">
                  <c:v>1.2609399999999999</c:v>
                </c:pt>
                <c:pt idx="19339">
                  <c:v>1.2546900000000001</c:v>
                </c:pt>
                <c:pt idx="19340">
                  <c:v>1.2562500000000001</c:v>
                </c:pt>
                <c:pt idx="19341">
                  <c:v>1.24688</c:v>
                </c:pt>
                <c:pt idx="19342">
                  <c:v>1.24688</c:v>
                </c:pt>
                <c:pt idx="19343">
                  <c:v>1.25</c:v>
                </c:pt>
                <c:pt idx="19344">
                  <c:v>1.24844</c:v>
                </c:pt>
                <c:pt idx="19345">
                  <c:v>1.24844</c:v>
                </c:pt>
                <c:pt idx="19346">
                  <c:v>1.2437499999999999</c:v>
                </c:pt>
                <c:pt idx="19347">
                  <c:v>1.23438</c:v>
                </c:pt>
                <c:pt idx="19348">
                  <c:v>1.2406299999999999</c:v>
                </c:pt>
                <c:pt idx="19349">
                  <c:v>1.23281</c:v>
                </c:pt>
                <c:pt idx="19350">
                  <c:v>1.2390600000000001</c:v>
                </c:pt>
                <c:pt idx="19351">
                  <c:v>1.2265600000000001</c:v>
                </c:pt>
                <c:pt idx="19352">
                  <c:v>1.23125</c:v>
                </c:pt>
                <c:pt idx="19353">
                  <c:v>1.23438</c:v>
                </c:pt>
                <c:pt idx="19354">
                  <c:v>1.2234400000000001</c:v>
                </c:pt>
                <c:pt idx="19355">
                  <c:v>1.23281</c:v>
                </c:pt>
                <c:pt idx="19356">
                  <c:v>1.2296899999999999</c:v>
                </c:pt>
                <c:pt idx="19357">
                  <c:v>1.2218800000000001</c:v>
                </c:pt>
                <c:pt idx="19358">
                  <c:v>1.21563</c:v>
                </c:pt>
                <c:pt idx="19359">
                  <c:v>1.2124999999999999</c:v>
                </c:pt>
                <c:pt idx="19360">
                  <c:v>1.2124999999999999</c:v>
                </c:pt>
                <c:pt idx="19361">
                  <c:v>1.2140599999999999</c:v>
                </c:pt>
                <c:pt idx="19362">
                  <c:v>1.20156</c:v>
                </c:pt>
                <c:pt idx="19363">
                  <c:v>1.1968700000000001</c:v>
                </c:pt>
                <c:pt idx="19364">
                  <c:v>1.1968700000000001</c:v>
                </c:pt>
                <c:pt idx="19365">
                  <c:v>1.20625</c:v>
                </c:pt>
                <c:pt idx="19366">
                  <c:v>1.20156</c:v>
                </c:pt>
                <c:pt idx="19367">
                  <c:v>1.1968700000000001</c:v>
                </c:pt>
                <c:pt idx="19368">
                  <c:v>1.1984399999999999</c:v>
                </c:pt>
                <c:pt idx="19369">
                  <c:v>1.1953100000000001</c:v>
                </c:pt>
                <c:pt idx="19370">
                  <c:v>1.2</c:v>
                </c:pt>
                <c:pt idx="19371">
                  <c:v>1.1968700000000001</c:v>
                </c:pt>
                <c:pt idx="19372">
                  <c:v>1.1906300000000001</c:v>
                </c:pt>
                <c:pt idx="19373">
                  <c:v>1.1875</c:v>
                </c:pt>
                <c:pt idx="19374">
                  <c:v>1.1875</c:v>
                </c:pt>
                <c:pt idx="19375">
                  <c:v>1.1828099999999999</c:v>
                </c:pt>
                <c:pt idx="19376">
                  <c:v>1.175</c:v>
                </c:pt>
                <c:pt idx="19377">
                  <c:v>1.1812499999999999</c:v>
                </c:pt>
                <c:pt idx="19378">
                  <c:v>1.1812499999999999</c:v>
                </c:pt>
                <c:pt idx="19379">
                  <c:v>1.16875</c:v>
                </c:pt>
                <c:pt idx="19380">
                  <c:v>1.1656200000000001</c:v>
                </c:pt>
                <c:pt idx="19381">
                  <c:v>1.1765600000000001</c:v>
                </c:pt>
                <c:pt idx="19382">
                  <c:v>1.175</c:v>
                </c:pt>
                <c:pt idx="19383">
                  <c:v>1.1671899999999999</c:v>
                </c:pt>
                <c:pt idx="19384">
                  <c:v>1.1640600000000001</c:v>
                </c:pt>
                <c:pt idx="19385">
                  <c:v>1.1609400000000001</c:v>
                </c:pt>
                <c:pt idx="19386">
                  <c:v>1.1640600000000001</c:v>
                </c:pt>
                <c:pt idx="19387">
                  <c:v>1.15469</c:v>
                </c:pt>
                <c:pt idx="19388">
                  <c:v>1.1484399999999999</c:v>
                </c:pt>
                <c:pt idx="19389">
                  <c:v>1.1640600000000001</c:v>
                </c:pt>
                <c:pt idx="19390">
                  <c:v>1.1515599999999999</c:v>
                </c:pt>
                <c:pt idx="19391">
                  <c:v>1.1453100000000001</c:v>
                </c:pt>
                <c:pt idx="19392">
                  <c:v>1.15313</c:v>
                </c:pt>
                <c:pt idx="19393">
                  <c:v>1.15469</c:v>
                </c:pt>
                <c:pt idx="19394">
                  <c:v>1.1515599999999999</c:v>
                </c:pt>
                <c:pt idx="19395">
                  <c:v>1.15313</c:v>
                </c:pt>
                <c:pt idx="19396">
                  <c:v>1.1359399999999999</c:v>
                </c:pt>
                <c:pt idx="19397">
                  <c:v>1.1281300000000001</c:v>
                </c:pt>
                <c:pt idx="19398">
                  <c:v>1.1328100000000001</c:v>
                </c:pt>
                <c:pt idx="19399">
                  <c:v>1.1140600000000001</c:v>
                </c:pt>
                <c:pt idx="19400">
                  <c:v>1.1171899999999999</c:v>
                </c:pt>
                <c:pt idx="19401">
                  <c:v>1.125</c:v>
                </c:pt>
                <c:pt idx="19402">
                  <c:v>1.1171899999999999</c:v>
                </c:pt>
                <c:pt idx="19403">
                  <c:v>1.12188</c:v>
                </c:pt>
                <c:pt idx="19404">
                  <c:v>1.1140600000000001</c:v>
                </c:pt>
                <c:pt idx="19405">
                  <c:v>1.1187499999999999</c:v>
                </c:pt>
                <c:pt idx="19406">
                  <c:v>1.1156299999999999</c:v>
                </c:pt>
                <c:pt idx="19407">
                  <c:v>1.10938</c:v>
                </c:pt>
                <c:pt idx="19408">
                  <c:v>1.1031200000000001</c:v>
                </c:pt>
                <c:pt idx="19409">
                  <c:v>1.1140600000000001</c:v>
                </c:pt>
                <c:pt idx="19410">
                  <c:v>1.1015600000000001</c:v>
                </c:pt>
                <c:pt idx="19411">
                  <c:v>1.1031200000000001</c:v>
                </c:pt>
                <c:pt idx="19412">
                  <c:v>1.1046899999999999</c:v>
                </c:pt>
                <c:pt idx="19413">
                  <c:v>1.1046899999999999</c:v>
                </c:pt>
                <c:pt idx="19414">
                  <c:v>1.0984400000000001</c:v>
                </c:pt>
                <c:pt idx="19415">
                  <c:v>1.0874999999999999</c:v>
                </c:pt>
                <c:pt idx="19416">
                  <c:v>1.0968800000000001</c:v>
                </c:pt>
                <c:pt idx="19417">
                  <c:v>1.10625</c:v>
                </c:pt>
                <c:pt idx="19418">
                  <c:v>1.0859399999999999</c:v>
                </c:pt>
                <c:pt idx="19419">
                  <c:v>1.0859399999999999</c:v>
                </c:pt>
                <c:pt idx="19420">
                  <c:v>1.0828100000000001</c:v>
                </c:pt>
                <c:pt idx="19421">
                  <c:v>1.07812</c:v>
                </c:pt>
                <c:pt idx="19422">
                  <c:v>1.07969</c:v>
                </c:pt>
                <c:pt idx="19423">
                  <c:v>1.07656</c:v>
                </c:pt>
                <c:pt idx="19424">
                  <c:v>1.0734399999999999</c:v>
                </c:pt>
                <c:pt idx="19425">
                  <c:v>1.0718700000000001</c:v>
                </c:pt>
                <c:pt idx="19426">
                  <c:v>1.0734399999999999</c:v>
                </c:pt>
                <c:pt idx="19427">
                  <c:v>1.08125</c:v>
                </c:pt>
                <c:pt idx="19428">
                  <c:v>1.07812</c:v>
                </c:pt>
                <c:pt idx="19429">
                  <c:v>1.0734399999999999</c:v>
                </c:pt>
                <c:pt idx="19430">
                  <c:v>1.0687500000000001</c:v>
                </c:pt>
                <c:pt idx="19431">
                  <c:v>1.06406</c:v>
                </c:pt>
                <c:pt idx="19432">
                  <c:v>1.0703100000000001</c:v>
                </c:pt>
                <c:pt idx="19433">
                  <c:v>1.0687500000000001</c:v>
                </c:pt>
                <c:pt idx="19434">
                  <c:v>1.0703100000000001</c:v>
                </c:pt>
                <c:pt idx="19435">
                  <c:v>1.0578099999999999</c:v>
                </c:pt>
                <c:pt idx="19436">
                  <c:v>1.05938</c:v>
                </c:pt>
                <c:pt idx="19437">
                  <c:v>1.0578099999999999</c:v>
                </c:pt>
                <c:pt idx="19438">
                  <c:v>1.0625</c:v>
                </c:pt>
                <c:pt idx="19439">
                  <c:v>1.0515600000000001</c:v>
                </c:pt>
                <c:pt idx="19440">
                  <c:v>1.0656300000000001</c:v>
                </c:pt>
                <c:pt idx="19441">
                  <c:v>1.0578099999999999</c:v>
                </c:pt>
                <c:pt idx="19442">
                  <c:v>1.05938</c:v>
                </c:pt>
                <c:pt idx="19443">
                  <c:v>1.06406</c:v>
                </c:pt>
                <c:pt idx="19444">
                  <c:v>1.0531299999999999</c:v>
                </c:pt>
                <c:pt idx="19445">
                  <c:v>1.04688</c:v>
                </c:pt>
                <c:pt idx="19446">
                  <c:v>1.04688</c:v>
                </c:pt>
                <c:pt idx="19447">
                  <c:v>1.0375000000000001</c:v>
                </c:pt>
                <c:pt idx="19448">
                  <c:v>1.03281</c:v>
                </c:pt>
                <c:pt idx="19449">
                  <c:v>1.04531</c:v>
                </c:pt>
                <c:pt idx="19450">
                  <c:v>1.0390600000000001</c:v>
                </c:pt>
                <c:pt idx="19451">
                  <c:v>1.0375000000000001</c:v>
                </c:pt>
                <c:pt idx="19452">
                  <c:v>1.0375000000000001</c:v>
                </c:pt>
                <c:pt idx="19453">
                  <c:v>1.0359400000000001</c:v>
                </c:pt>
                <c:pt idx="19454">
                  <c:v>1.02813</c:v>
                </c:pt>
                <c:pt idx="19455">
                  <c:v>1.0249999999999999</c:v>
                </c:pt>
                <c:pt idx="19456">
                  <c:v>1.0375000000000001</c:v>
                </c:pt>
                <c:pt idx="19457">
                  <c:v>1.0359400000000001</c:v>
                </c:pt>
                <c:pt idx="19458">
                  <c:v>1.02969</c:v>
                </c:pt>
                <c:pt idx="19459">
                  <c:v>1.0218799999999999</c:v>
                </c:pt>
                <c:pt idx="19460">
                  <c:v>1.02813</c:v>
                </c:pt>
                <c:pt idx="19461">
                  <c:v>1.0203100000000001</c:v>
                </c:pt>
                <c:pt idx="19462">
                  <c:v>1.02813</c:v>
                </c:pt>
                <c:pt idx="19463">
                  <c:v>1.03125</c:v>
                </c:pt>
                <c:pt idx="19464">
                  <c:v>1.0125</c:v>
                </c:pt>
                <c:pt idx="19465">
                  <c:v>1.01406</c:v>
                </c:pt>
                <c:pt idx="19466">
                  <c:v>1.01562</c:v>
                </c:pt>
                <c:pt idx="19467">
                  <c:v>1.01719</c:v>
                </c:pt>
                <c:pt idx="19468">
                  <c:v>1.0218799999999999</c:v>
                </c:pt>
                <c:pt idx="19469">
                  <c:v>1.0078100000000001</c:v>
                </c:pt>
                <c:pt idx="19470">
                  <c:v>1.0046900000000001</c:v>
                </c:pt>
                <c:pt idx="19471">
                  <c:v>1</c:v>
                </c:pt>
                <c:pt idx="19472">
                  <c:v>1.00156</c:v>
                </c:pt>
                <c:pt idx="19473">
                  <c:v>1.0031300000000001</c:v>
                </c:pt>
                <c:pt idx="19474">
                  <c:v>1.00156</c:v>
                </c:pt>
                <c:pt idx="19475">
                  <c:v>0.99687499999999996</c:v>
                </c:pt>
                <c:pt idx="19476">
                  <c:v>1.0093700000000001</c:v>
                </c:pt>
                <c:pt idx="19477">
                  <c:v>0.99687499999999996</c:v>
                </c:pt>
                <c:pt idx="19478">
                  <c:v>1.0093700000000001</c:v>
                </c:pt>
                <c:pt idx="19479">
                  <c:v>1.0031300000000001</c:v>
                </c:pt>
                <c:pt idx="19480">
                  <c:v>0.99687499999999996</c:v>
                </c:pt>
                <c:pt idx="19481">
                  <c:v>0.99687499999999996</c:v>
                </c:pt>
                <c:pt idx="19482">
                  <c:v>0.99687499999999996</c:v>
                </c:pt>
                <c:pt idx="19483">
                  <c:v>0.98281300000000005</c:v>
                </c:pt>
                <c:pt idx="19484">
                  <c:v>0.98750000000000004</c:v>
                </c:pt>
                <c:pt idx="19485">
                  <c:v>0.98281300000000005</c:v>
                </c:pt>
                <c:pt idx="19486">
                  <c:v>0.98281300000000005</c:v>
                </c:pt>
                <c:pt idx="19487">
                  <c:v>0.964063</c:v>
                </c:pt>
                <c:pt idx="19488">
                  <c:v>0.99218799999999996</c:v>
                </c:pt>
                <c:pt idx="19489">
                  <c:v>0.98124999999999996</c:v>
                </c:pt>
                <c:pt idx="19490">
                  <c:v>0.97812500000000002</c:v>
                </c:pt>
                <c:pt idx="19491">
                  <c:v>0.98750000000000004</c:v>
                </c:pt>
                <c:pt idx="19492">
                  <c:v>0.97499999999999998</c:v>
                </c:pt>
                <c:pt idx="19493">
                  <c:v>0.97812500000000002</c:v>
                </c:pt>
                <c:pt idx="19494">
                  <c:v>0.98124999999999996</c:v>
                </c:pt>
                <c:pt idx="19495">
                  <c:v>0.964063</c:v>
                </c:pt>
                <c:pt idx="19496">
                  <c:v>0.96562499999999996</c:v>
                </c:pt>
                <c:pt idx="19497">
                  <c:v>0.96718800000000005</c:v>
                </c:pt>
                <c:pt idx="19498">
                  <c:v>0.96718800000000005</c:v>
                </c:pt>
                <c:pt idx="19499">
                  <c:v>0.97499999999999998</c:v>
                </c:pt>
                <c:pt idx="19500">
                  <c:v>0.96718800000000005</c:v>
                </c:pt>
                <c:pt idx="19501">
                  <c:v>0.964063</c:v>
                </c:pt>
                <c:pt idx="19502">
                  <c:v>0.96093799999999996</c:v>
                </c:pt>
                <c:pt idx="19503">
                  <c:v>0.95468699999999995</c:v>
                </c:pt>
                <c:pt idx="19504">
                  <c:v>0.96250000000000002</c:v>
                </c:pt>
                <c:pt idx="19505">
                  <c:v>0.96093799999999996</c:v>
                </c:pt>
                <c:pt idx="19506">
                  <c:v>0.96093799999999996</c:v>
                </c:pt>
                <c:pt idx="19507">
                  <c:v>0.96562499999999996</c:v>
                </c:pt>
                <c:pt idx="19508">
                  <c:v>0.953125</c:v>
                </c:pt>
                <c:pt idx="19509">
                  <c:v>0.953125</c:v>
                </c:pt>
                <c:pt idx="19510">
                  <c:v>0.94218800000000003</c:v>
                </c:pt>
                <c:pt idx="19511">
                  <c:v>0.9375</c:v>
                </c:pt>
                <c:pt idx="19512">
                  <c:v>0.948438</c:v>
                </c:pt>
                <c:pt idx="19513">
                  <c:v>0.94374999999999998</c:v>
                </c:pt>
                <c:pt idx="19514">
                  <c:v>0.9375</c:v>
                </c:pt>
                <c:pt idx="19515">
                  <c:v>0.94062500000000004</c:v>
                </c:pt>
                <c:pt idx="19516">
                  <c:v>0.95156300000000005</c:v>
                </c:pt>
                <c:pt idx="19517">
                  <c:v>0.93593800000000005</c:v>
                </c:pt>
                <c:pt idx="19518">
                  <c:v>0.93906199999999995</c:v>
                </c:pt>
                <c:pt idx="19519">
                  <c:v>0.94687500000000002</c:v>
                </c:pt>
                <c:pt idx="19520">
                  <c:v>0.92500000000000004</c:v>
                </c:pt>
                <c:pt idx="19521">
                  <c:v>0.92968799999999996</c:v>
                </c:pt>
                <c:pt idx="19522">
                  <c:v>0.92656300000000003</c:v>
                </c:pt>
                <c:pt idx="19523">
                  <c:v>0.93125000000000002</c:v>
                </c:pt>
                <c:pt idx="19524">
                  <c:v>0.92343699999999995</c:v>
                </c:pt>
                <c:pt idx="19525">
                  <c:v>0.921875</c:v>
                </c:pt>
                <c:pt idx="19526">
                  <c:v>0.921875</c:v>
                </c:pt>
                <c:pt idx="19527">
                  <c:v>0.90781199999999995</c:v>
                </c:pt>
                <c:pt idx="19528">
                  <c:v>0.90937500000000004</c:v>
                </c:pt>
                <c:pt idx="19529">
                  <c:v>0.90781199999999995</c:v>
                </c:pt>
                <c:pt idx="19530">
                  <c:v>0.91562500000000002</c:v>
                </c:pt>
                <c:pt idx="19531">
                  <c:v>0.91093800000000003</c:v>
                </c:pt>
                <c:pt idx="19532">
                  <c:v>0.917188</c:v>
                </c:pt>
                <c:pt idx="19533">
                  <c:v>0.91874999999999996</c:v>
                </c:pt>
                <c:pt idx="19534">
                  <c:v>0.91093800000000003</c:v>
                </c:pt>
                <c:pt idx="19535">
                  <c:v>0.917188</c:v>
                </c:pt>
                <c:pt idx="19536">
                  <c:v>0.9</c:v>
                </c:pt>
                <c:pt idx="19537">
                  <c:v>0.91562500000000002</c:v>
                </c:pt>
                <c:pt idx="19538">
                  <c:v>0.89843799999999996</c:v>
                </c:pt>
                <c:pt idx="19539">
                  <c:v>0.90312499999999996</c:v>
                </c:pt>
                <c:pt idx="19540">
                  <c:v>0.90312499999999996</c:v>
                </c:pt>
                <c:pt idx="19541">
                  <c:v>0.91093800000000003</c:v>
                </c:pt>
                <c:pt idx="19542">
                  <c:v>0.90312499999999996</c:v>
                </c:pt>
                <c:pt idx="19543">
                  <c:v>0.89843799999999996</c:v>
                </c:pt>
                <c:pt idx="19544">
                  <c:v>0.89375000000000004</c:v>
                </c:pt>
                <c:pt idx="19545">
                  <c:v>0.89531300000000003</c:v>
                </c:pt>
                <c:pt idx="19546">
                  <c:v>0.89218699999999995</c:v>
                </c:pt>
                <c:pt idx="19547">
                  <c:v>0.89687499999999998</c:v>
                </c:pt>
                <c:pt idx="19548">
                  <c:v>0.88437500000000002</c:v>
                </c:pt>
                <c:pt idx="19549">
                  <c:v>0.88749999999999996</c:v>
                </c:pt>
                <c:pt idx="19550">
                  <c:v>0.890625</c:v>
                </c:pt>
                <c:pt idx="19551">
                  <c:v>0.88281200000000004</c:v>
                </c:pt>
                <c:pt idx="19552">
                  <c:v>0.89218699999999995</c:v>
                </c:pt>
                <c:pt idx="19553">
                  <c:v>0.890625</c:v>
                </c:pt>
                <c:pt idx="19554">
                  <c:v>0.88281200000000004</c:v>
                </c:pt>
                <c:pt idx="19555">
                  <c:v>0.86875000000000002</c:v>
                </c:pt>
                <c:pt idx="19556">
                  <c:v>0.86875000000000002</c:v>
                </c:pt>
                <c:pt idx="19557">
                  <c:v>0.86718799999999996</c:v>
                </c:pt>
                <c:pt idx="19558">
                  <c:v>0.87343800000000005</c:v>
                </c:pt>
                <c:pt idx="19559">
                  <c:v>0.88124999999999998</c:v>
                </c:pt>
                <c:pt idx="19560">
                  <c:v>0.86875000000000002</c:v>
                </c:pt>
                <c:pt idx="19561">
                  <c:v>0.875</c:v>
                </c:pt>
                <c:pt idx="19562">
                  <c:v>0.870313</c:v>
                </c:pt>
                <c:pt idx="19563">
                  <c:v>0.86875000000000002</c:v>
                </c:pt>
                <c:pt idx="19564">
                  <c:v>0.86250000000000004</c:v>
                </c:pt>
                <c:pt idx="19565">
                  <c:v>0.85624999999999996</c:v>
                </c:pt>
                <c:pt idx="19566">
                  <c:v>0.854688</c:v>
                </c:pt>
                <c:pt idx="19567">
                  <c:v>0.854688</c:v>
                </c:pt>
                <c:pt idx="19568">
                  <c:v>0.86250000000000004</c:v>
                </c:pt>
                <c:pt idx="19569">
                  <c:v>0.870313</c:v>
                </c:pt>
                <c:pt idx="19570">
                  <c:v>0.85624999999999996</c:v>
                </c:pt>
                <c:pt idx="19571">
                  <c:v>0.84687500000000004</c:v>
                </c:pt>
                <c:pt idx="19572">
                  <c:v>0.854688</c:v>
                </c:pt>
                <c:pt idx="19573">
                  <c:v>0.84218800000000005</c:v>
                </c:pt>
                <c:pt idx="19574">
                  <c:v>0.85156200000000004</c:v>
                </c:pt>
                <c:pt idx="19575">
                  <c:v>0.85</c:v>
                </c:pt>
                <c:pt idx="19576">
                  <c:v>0.84843800000000003</c:v>
                </c:pt>
                <c:pt idx="19577">
                  <c:v>0.85</c:v>
                </c:pt>
                <c:pt idx="19578">
                  <c:v>0.854688</c:v>
                </c:pt>
                <c:pt idx="19579">
                  <c:v>0.85</c:v>
                </c:pt>
                <c:pt idx="19580">
                  <c:v>0.84687500000000004</c:v>
                </c:pt>
                <c:pt idx="19581">
                  <c:v>0.82656300000000005</c:v>
                </c:pt>
                <c:pt idx="19582">
                  <c:v>0.828125</c:v>
                </c:pt>
                <c:pt idx="19583">
                  <c:v>0.84062499999999996</c:v>
                </c:pt>
                <c:pt idx="19584">
                  <c:v>0.83281300000000003</c:v>
                </c:pt>
                <c:pt idx="19585">
                  <c:v>0.83281300000000003</c:v>
                </c:pt>
                <c:pt idx="19586">
                  <c:v>0.84062499999999996</c:v>
                </c:pt>
                <c:pt idx="19587">
                  <c:v>0.839063</c:v>
                </c:pt>
                <c:pt idx="19588">
                  <c:v>0.83593799999999996</c:v>
                </c:pt>
                <c:pt idx="19589">
                  <c:v>0.83281300000000003</c:v>
                </c:pt>
                <c:pt idx="19590">
                  <c:v>0.828125</c:v>
                </c:pt>
                <c:pt idx="19591">
                  <c:v>0.82968699999999995</c:v>
                </c:pt>
                <c:pt idx="19592">
                  <c:v>0.83437499999999998</c:v>
                </c:pt>
                <c:pt idx="19593">
                  <c:v>0.82187500000000002</c:v>
                </c:pt>
                <c:pt idx="19594">
                  <c:v>0.82031200000000004</c:v>
                </c:pt>
                <c:pt idx="19595">
                  <c:v>0.82656300000000005</c:v>
                </c:pt>
                <c:pt idx="19596">
                  <c:v>0.82968699999999995</c:v>
                </c:pt>
                <c:pt idx="19597">
                  <c:v>0.823438</c:v>
                </c:pt>
                <c:pt idx="19598">
                  <c:v>0.82187500000000002</c:v>
                </c:pt>
                <c:pt idx="19599">
                  <c:v>0.80312499999999998</c:v>
                </c:pt>
                <c:pt idx="19600">
                  <c:v>0.81093800000000005</c:v>
                </c:pt>
                <c:pt idx="19601">
                  <c:v>0.828125</c:v>
                </c:pt>
                <c:pt idx="19602">
                  <c:v>0.81562500000000004</c:v>
                </c:pt>
                <c:pt idx="19603">
                  <c:v>0.80625000000000002</c:v>
                </c:pt>
                <c:pt idx="19604">
                  <c:v>0.81718800000000003</c:v>
                </c:pt>
                <c:pt idx="19605">
                  <c:v>0.80625000000000002</c:v>
                </c:pt>
                <c:pt idx="19606">
                  <c:v>0.81718800000000003</c:v>
                </c:pt>
                <c:pt idx="19607">
                  <c:v>0.81406199999999995</c:v>
                </c:pt>
                <c:pt idx="19608">
                  <c:v>0.807813</c:v>
                </c:pt>
                <c:pt idx="19609">
                  <c:v>0.80312499999999998</c:v>
                </c:pt>
                <c:pt idx="19610">
                  <c:v>0.807813</c:v>
                </c:pt>
                <c:pt idx="19611">
                  <c:v>0.79218699999999997</c:v>
                </c:pt>
                <c:pt idx="19612">
                  <c:v>0.8</c:v>
                </c:pt>
                <c:pt idx="19613">
                  <c:v>0.82656300000000005</c:v>
                </c:pt>
                <c:pt idx="19614">
                  <c:v>0.79843699999999995</c:v>
                </c:pt>
                <c:pt idx="19615">
                  <c:v>0.80468799999999996</c:v>
                </c:pt>
                <c:pt idx="19616">
                  <c:v>0.81562500000000004</c:v>
                </c:pt>
                <c:pt idx="19617">
                  <c:v>0.80468799999999996</c:v>
                </c:pt>
                <c:pt idx="19618">
                  <c:v>0.81718800000000003</c:v>
                </c:pt>
                <c:pt idx="19619">
                  <c:v>0.81874999999999998</c:v>
                </c:pt>
                <c:pt idx="19620">
                  <c:v>0.8125</c:v>
                </c:pt>
                <c:pt idx="19621">
                  <c:v>0.796875</c:v>
                </c:pt>
                <c:pt idx="19622">
                  <c:v>0.79374999999999996</c:v>
                </c:pt>
                <c:pt idx="19623">
                  <c:v>0.80312499999999998</c:v>
                </c:pt>
                <c:pt idx="19624">
                  <c:v>0.8</c:v>
                </c:pt>
                <c:pt idx="19625">
                  <c:v>0.796875</c:v>
                </c:pt>
                <c:pt idx="19626">
                  <c:v>0.796875</c:v>
                </c:pt>
                <c:pt idx="19627">
                  <c:v>0.80156300000000003</c:v>
                </c:pt>
                <c:pt idx="19628">
                  <c:v>0.79218699999999997</c:v>
                </c:pt>
                <c:pt idx="19629">
                  <c:v>0.78749999999999998</c:v>
                </c:pt>
                <c:pt idx="19630">
                  <c:v>0.79218699999999997</c:v>
                </c:pt>
                <c:pt idx="19631">
                  <c:v>0.78593800000000003</c:v>
                </c:pt>
                <c:pt idx="19632">
                  <c:v>0.79062500000000002</c:v>
                </c:pt>
                <c:pt idx="19633">
                  <c:v>0.78906200000000004</c:v>
                </c:pt>
                <c:pt idx="19634">
                  <c:v>0.79062500000000002</c:v>
                </c:pt>
                <c:pt idx="19635">
                  <c:v>0.77812499999999996</c:v>
                </c:pt>
                <c:pt idx="19636">
                  <c:v>0.77812499999999996</c:v>
                </c:pt>
                <c:pt idx="19637">
                  <c:v>0.79062500000000002</c:v>
                </c:pt>
                <c:pt idx="19638">
                  <c:v>0.77656199999999997</c:v>
                </c:pt>
                <c:pt idx="19639">
                  <c:v>0.77656199999999997</c:v>
                </c:pt>
                <c:pt idx="19640">
                  <c:v>0.78906200000000004</c:v>
                </c:pt>
                <c:pt idx="19641">
                  <c:v>0.78281199999999995</c:v>
                </c:pt>
                <c:pt idx="19642">
                  <c:v>0.78593800000000003</c:v>
                </c:pt>
                <c:pt idx="19643">
                  <c:v>0.78281199999999995</c:v>
                </c:pt>
                <c:pt idx="19644">
                  <c:v>0.78125</c:v>
                </c:pt>
                <c:pt idx="19645">
                  <c:v>0.78593800000000003</c:v>
                </c:pt>
                <c:pt idx="19646">
                  <c:v>0.77656199999999997</c:v>
                </c:pt>
                <c:pt idx="19647">
                  <c:v>0.76875000000000004</c:v>
                </c:pt>
                <c:pt idx="19648">
                  <c:v>0.77343799999999996</c:v>
                </c:pt>
                <c:pt idx="19649">
                  <c:v>0.77187499999999998</c:v>
                </c:pt>
                <c:pt idx="19650">
                  <c:v>0.77343799999999996</c:v>
                </c:pt>
                <c:pt idx="19651">
                  <c:v>0.78281199999999995</c:v>
                </c:pt>
                <c:pt idx="19652">
                  <c:v>0.765625</c:v>
                </c:pt>
                <c:pt idx="19653">
                  <c:v>0.76718699999999995</c:v>
                </c:pt>
                <c:pt idx="19654">
                  <c:v>0.78281199999999995</c:v>
                </c:pt>
                <c:pt idx="19655">
                  <c:v>0.77968800000000005</c:v>
                </c:pt>
                <c:pt idx="19656">
                  <c:v>0.77343799999999996</c:v>
                </c:pt>
                <c:pt idx="19657">
                  <c:v>0.78125</c:v>
                </c:pt>
                <c:pt idx="19658">
                  <c:v>0.76249999999999996</c:v>
                </c:pt>
                <c:pt idx="19659">
                  <c:v>0.76406300000000005</c:v>
                </c:pt>
                <c:pt idx="19660">
                  <c:v>0.76249999999999996</c:v>
                </c:pt>
                <c:pt idx="19661">
                  <c:v>0.76718699999999995</c:v>
                </c:pt>
                <c:pt idx="19662">
                  <c:v>0.75781200000000004</c:v>
                </c:pt>
                <c:pt idx="19663">
                  <c:v>0.76718699999999995</c:v>
                </c:pt>
                <c:pt idx="19664">
                  <c:v>0.75312500000000004</c:v>
                </c:pt>
                <c:pt idx="19665">
                  <c:v>0.75781200000000004</c:v>
                </c:pt>
                <c:pt idx="19666">
                  <c:v>0.76249999999999996</c:v>
                </c:pt>
                <c:pt idx="19667">
                  <c:v>0.74531199999999997</c:v>
                </c:pt>
                <c:pt idx="19668">
                  <c:v>0.75468800000000003</c:v>
                </c:pt>
                <c:pt idx="19669">
                  <c:v>0.75624999999999998</c:v>
                </c:pt>
                <c:pt idx="19670">
                  <c:v>0.75312500000000004</c:v>
                </c:pt>
                <c:pt idx="19671">
                  <c:v>0.74531199999999997</c:v>
                </c:pt>
                <c:pt idx="19672">
                  <c:v>0.73593699999999995</c:v>
                </c:pt>
                <c:pt idx="19673">
                  <c:v>0.74218799999999996</c:v>
                </c:pt>
                <c:pt idx="19674">
                  <c:v>0.74843800000000005</c:v>
                </c:pt>
                <c:pt idx="19675">
                  <c:v>0.75</c:v>
                </c:pt>
                <c:pt idx="19676">
                  <c:v>0.75468800000000003</c:v>
                </c:pt>
                <c:pt idx="19677">
                  <c:v>0.74687499999999996</c:v>
                </c:pt>
                <c:pt idx="19678">
                  <c:v>0.74531199999999997</c:v>
                </c:pt>
                <c:pt idx="19679">
                  <c:v>0.73750000000000004</c:v>
                </c:pt>
                <c:pt idx="19680">
                  <c:v>0.73906300000000003</c:v>
                </c:pt>
                <c:pt idx="19681">
                  <c:v>0.734375</c:v>
                </c:pt>
                <c:pt idx="19682">
                  <c:v>0.74375000000000002</c:v>
                </c:pt>
                <c:pt idx="19683">
                  <c:v>0.74531199999999997</c:v>
                </c:pt>
                <c:pt idx="19684">
                  <c:v>0.74843800000000005</c:v>
                </c:pt>
                <c:pt idx="19685">
                  <c:v>0.73906300000000003</c:v>
                </c:pt>
                <c:pt idx="19686">
                  <c:v>0.74843800000000005</c:v>
                </c:pt>
                <c:pt idx="19687">
                  <c:v>0.73750000000000004</c:v>
                </c:pt>
                <c:pt idx="19688">
                  <c:v>0.73906300000000003</c:v>
                </c:pt>
                <c:pt idx="19689">
                  <c:v>0.74218799999999996</c:v>
                </c:pt>
                <c:pt idx="19690">
                  <c:v>0.73593699999999995</c:v>
                </c:pt>
                <c:pt idx="19691">
                  <c:v>0.73593699999999995</c:v>
                </c:pt>
                <c:pt idx="19692">
                  <c:v>0.73906300000000003</c:v>
                </c:pt>
                <c:pt idx="19693">
                  <c:v>0.73281300000000005</c:v>
                </c:pt>
                <c:pt idx="19694">
                  <c:v>0.73281300000000005</c:v>
                </c:pt>
                <c:pt idx="19695">
                  <c:v>0.72499999999999998</c:v>
                </c:pt>
                <c:pt idx="19696">
                  <c:v>0.72656200000000004</c:v>
                </c:pt>
                <c:pt idx="19697">
                  <c:v>0.73124999999999996</c:v>
                </c:pt>
                <c:pt idx="19698">
                  <c:v>0.73281300000000005</c:v>
                </c:pt>
                <c:pt idx="19699">
                  <c:v>0.73593699999999995</c:v>
                </c:pt>
                <c:pt idx="19700">
                  <c:v>0.72499999999999998</c:v>
                </c:pt>
                <c:pt idx="19701">
                  <c:v>0.71562499999999996</c:v>
                </c:pt>
                <c:pt idx="19702">
                  <c:v>0.72968699999999997</c:v>
                </c:pt>
                <c:pt idx="19703">
                  <c:v>0.71718800000000005</c:v>
                </c:pt>
                <c:pt idx="19704">
                  <c:v>0.72343800000000003</c:v>
                </c:pt>
                <c:pt idx="19705">
                  <c:v>0.72031199999999995</c:v>
                </c:pt>
                <c:pt idx="19706">
                  <c:v>0.72031199999999995</c:v>
                </c:pt>
                <c:pt idx="19707">
                  <c:v>0.72343800000000003</c:v>
                </c:pt>
                <c:pt idx="19708">
                  <c:v>0.72187500000000004</c:v>
                </c:pt>
                <c:pt idx="19709">
                  <c:v>0.70781300000000003</c:v>
                </c:pt>
                <c:pt idx="19710">
                  <c:v>0.71250000000000002</c:v>
                </c:pt>
                <c:pt idx="19711">
                  <c:v>0.70781300000000003</c:v>
                </c:pt>
                <c:pt idx="19712">
                  <c:v>0.70937499999999998</c:v>
                </c:pt>
                <c:pt idx="19713">
                  <c:v>0.70625000000000004</c:v>
                </c:pt>
                <c:pt idx="19714">
                  <c:v>0.703125</c:v>
                </c:pt>
                <c:pt idx="19715">
                  <c:v>0.69374999999999998</c:v>
                </c:pt>
                <c:pt idx="19716">
                  <c:v>0.70781300000000003</c:v>
                </c:pt>
                <c:pt idx="19717">
                  <c:v>0.70937499999999998</c:v>
                </c:pt>
                <c:pt idx="19718">
                  <c:v>0.71875</c:v>
                </c:pt>
                <c:pt idx="19719">
                  <c:v>0.703125</c:v>
                </c:pt>
                <c:pt idx="19720">
                  <c:v>0.71406199999999997</c:v>
                </c:pt>
                <c:pt idx="19721">
                  <c:v>0.69843699999999997</c:v>
                </c:pt>
                <c:pt idx="19722">
                  <c:v>0.69531200000000004</c:v>
                </c:pt>
                <c:pt idx="19723">
                  <c:v>0.69687500000000002</c:v>
                </c:pt>
                <c:pt idx="19724">
                  <c:v>0.69531200000000004</c:v>
                </c:pt>
                <c:pt idx="19725">
                  <c:v>0.70937499999999998</c:v>
                </c:pt>
                <c:pt idx="19726">
                  <c:v>0.70781300000000003</c:v>
                </c:pt>
                <c:pt idx="19727">
                  <c:v>0.71250000000000002</c:v>
                </c:pt>
                <c:pt idx="19728">
                  <c:v>0.70781300000000003</c:v>
                </c:pt>
                <c:pt idx="19729">
                  <c:v>0.69843699999999997</c:v>
                </c:pt>
                <c:pt idx="19730">
                  <c:v>0.7</c:v>
                </c:pt>
                <c:pt idx="19731">
                  <c:v>0.69218800000000003</c:v>
                </c:pt>
                <c:pt idx="19732">
                  <c:v>0.69218800000000003</c:v>
                </c:pt>
                <c:pt idx="19733">
                  <c:v>0.68906199999999995</c:v>
                </c:pt>
                <c:pt idx="19734">
                  <c:v>0.69531200000000004</c:v>
                </c:pt>
                <c:pt idx="19735">
                  <c:v>0.70156300000000005</c:v>
                </c:pt>
                <c:pt idx="19736">
                  <c:v>0.69218800000000003</c:v>
                </c:pt>
                <c:pt idx="19737">
                  <c:v>0.68593800000000005</c:v>
                </c:pt>
                <c:pt idx="19738">
                  <c:v>0.68125000000000002</c:v>
                </c:pt>
                <c:pt idx="19739">
                  <c:v>0.68125000000000002</c:v>
                </c:pt>
                <c:pt idx="19740">
                  <c:v>0.68906199999999995</c:v>
                </c:pt>
                <c:pt idx="19741">
                  <c:v>0.69374999999999998</c:v>
                </c:pt>
                <c:pt idx="19742">
                  <c:v>0.68906199999999995</c:v>
                </c:pt>
                <c:pt idx="19743">
                  <c:v>0.68906199999999995</c:v>
                </c:pt>
                <c:pt idx="19744">
                  <c:v>0.67500000000000004</c:v>
                </c:pt>
                <c:pt idx="19745">
                  <c:v>0.68125000000000002</c:v>
                </c:pt>
                <c:pt idx="19746">
                  <c:v>0.66718699999999997</c:v>
                </c:pt>
                <c:pt idx="19747">
                  <c:v>0.67343699999999995</c:v>
                </c:pt>
                <c:pt idx="19748">
                  <c:v>0.67968799999999996</c:v>
                </c:pt>
                <c:pt idx="19749">
                  <c:v>0.66562500000000002</c:v>
                </c:pt>
                <c:pt idx="19750">
                  <c:v>0.67968799999999996</c:v>
                </c:pt>
                <c:pt idx="19751">
                  <c:v>0.67812499999999998</c:v>
                </c:pt>
                <c:pt idx="19752">
                  <c:v>0.67500000000000004</c:v>
                </c:pt>
                <c:pt idx="19753">
                  <c:v>0.66562500000000002</c:v>
                </c:pt>
                <c:pt idx="19754">
                  <c:v>0.65937500000000004</c:v>
                </c:pt>
                <c:pt idx="19755">
                  <c:v>0.66406200000000004</c:v>
                </c:pt>
                <c:pt idx="19756">
                  <c:v>0.67500000000000004</c:v>
                </c:pt>
                <c:pt idx="19757">
                  <c:v>0.68125000000000002</c:v>
                </c:pt>
                <c:pt idx="19758">
                  <c:v>0.67656300000000003</c:v>
                </c:pt>
                <c:pt idx="19759">
                  <c:v>0.65937500000000004</c:v>
                </c:pt>
                <c:pt idx="19760">
                  <c:v>0.65937500000000004</c:v>
                </c:pt>
                <c:pt idx="19761">
                  <c:v>0.65625</c:v>
                </c:pt>
                <c:pt idx="19762">
                  <c:v>0.67343699999999995</c:v>
                </c:pt>
                <c:pt idx="19763">
                  <c:v>0.671875</c:v>
                </c:pt>
                <c:pt idx="19764">
                  <c:v>0.66093800000000003</c:v>
                </c:pt>
                <c:pt idx="19765">
                  <c:v>0.67812499999999998</c:v>
                </c:pt>
                <c:pt idx="19766">
                  <c:v>0.66093800000000003</c:v>
                </c:pt>
                <c:pt idx="19767">
                  <c:v>0.66093800000000003</c:v>
                </c:pt>
                <c:pt idx="19768">
                  <c:v>0.671875</c:v>
                </c:pt>
                <c:pt idx="19769">
                  <c:v>0.66093800000000003</c:v>
                </c:pt>
                <c:pt idx="19770">
                  <c:v>0.66093800000000003</c:v>
                </c:pt>
                <c:pt idx="19771">
                  <c:v>0.64843799999999996</c:v>
                </c:pt>
                <c:pt idx="19772">
                  <c:v>0.65</c:v>
                </c:pt>
                <c:pt idx="19773">
                  <c:v>0.65</c:v>
                </c:pt>
                <c:pt idx="19774">
                  <c:v>0.64687499999999998</c:v>
                </c:pt>
                <c:pt idx="19775">
                  <c:v>0.65781199999999995</c:v>
                </c:pt>
                <c:pt idx="19776">
                  <c:v>0.65468800000000005</c:v>
                </c:pt>
                <c:pt idx="19777">
                  <c:v>0.64843799999999996</c:v>
                </c:pt>
                <c:pt idx="19778">
                  <c:v>0.65</c:v>
                </c:pt>
                <c:pt idx="19779">
                  <c:v>0.65781199999999995</c:v>
                </c:pt>
                <c:pt idx="19780">
                  <c:v>0.64843799999999996</c:v>
                </c:pt>
                <c:pt idx="19781">
                  <c:v>0.65156199999999997</c:v>
                </c:pt>
                <c:pt idx="19782">
                  <c:v>0.65625</c:v>
                </c:pt>
                <c:pt idx="19783">
                  <c:v>0.64218699999999995</c:v>
                </c:pt>
                <c:pt idx="19784">
                  <c:v>0.63906300000000005</c:v>
                </c:pt>
                <c:pt idx="19785">
                  <c:v>0.64531300000000003</c:v>
                </c:pt>
                <c:pt idx="19786">
                  <c:v>0.66093800000000003</c:v>
                </c:pt>
                <c:pt idx="19787">
                  <c:v>0.65312499999999996</c:v>
                </c:pt>
                <c:pt idx="19788">
                  <c:v>0.64375000000000004</c:v>
                </c:pt>
                <c:pt idx="19789">
                  <c:v>0.64531300000000003</c:v>
                </c:pt>
                <c:pt idx="19790">
                  <c:v>0.65937500000000004</c:v>
                </c:pt>
                <c:pt idx="19791">
                  <c:v>0.64375000000000004</c:v>
                </c:pt>
                <c:pt idx="19792">
                  <c:v>0.62968800000000003</c:v>
                </c:pt>
                <c:pt idx="19793">
                  <c:v>0.65</c:v>
                </c:pt>
                <c:pt idx="19794">
                  <c:v>0.66093800000000003</c:v>
                </c:pt>
                <c:pt idx="19795">
                  <c:v>0.65</c:v>
                </c:pt>
                <c:pt idx="19796">
                  <c:v>0.65625</c:v>
                </c:pt>
                <c:pt idx="19797">
                  <c:v>0.65</c:v>
                </c:pt>
                <c:pt idx="19798">
                  <c:v>0.65</c:v>
                </c:pt>
                <c:pt idx="19799">
                  <c:v>0.65</c:v>
                </c:pt>
                <c:pt idx="19800">
                  <c:v>0.65312499999999996</c:v>
                </c:pt>
                <c:pt idx="19801">
                  <c:v>0.640625</c:v>
                </c:pt>
                <c:pt idx="19802">
                  <c:v>0.63906300000000005</c:v>
                </c:pt>
                <c:pt idx="19803">
                  <c:v>0.64218699999999995</c:v>
                </c:pt>
                <c:pt idx="19804">
                  <c:v>0.64375000000000004</c:v>
                </c:pt>
                <c:pt idx="19805">
                  <c:v>0.63906300000000005</c:v>
                </c:pt>
                <c:pt idx="19806">
                  <c:v>0.64218699999999995</c:v>
                </c:pt>
                <c:pt idx="19807">
                  <c:v>0.64218699999999995</c:v>
                </c:pt>
                <c:pt idx="19808">
                  <c:v>0.62812500000000004</c:v>
                </c:pt>
                <c:pt idx="19809">
                  <c:v>0.62812500000000004</c:v>
                </c:pt>
                <c:pt idx="19810">
                  <c:v>0.63124999999999998</c:v>
                </c:pt>
                <c:pt idx="19811">
                  <c:v>0.62812500000000004</c:v>
                </c:pt>
                <c:pt idx="19812">
                  <c:v>0.63437500000000002</c:v>
                </c:pt>
                <c:pt idx="19813">
                  <c:v>0.62656199999999995</c:v>
                </c:pt>
                <c:pt idx="19814">
                  <c:v>0.63437500000000002</c:v>
                </c:pt>
                <c:pt idx="19815">
                  <c:v>0.63281200000000004</c:v>
                </c:pt>
                <c:pt idx="19816">
                  <c:v>0.625</c:v>
                </c:pt>
                <c:pt idx="19817">
                  <c:v>0.62656199999999995</c:v>
                </c:pt>
                <c:pt idx="19818">
                  <c:v>0.62187499999999996</c:v>
                </c:pt>
                <c:pt idx="19819">
                  <c:v>0.61718799999999996</c:v>
                </c:pt>
                <c:pt idx="19820">
                  <c:v>0.63281200000000004</c:v>
                </c:pt>
                <c:pt idx="19821">
                  <c:v>0.63281200000000004</c:v>
                </c:pt>
                <c:pt idx="19822">
                  <c:v>0.62031199999999997</c:v>
                </c:pt>
                <c:pt idx="19823">
                  <c:v>0.61562499999999998</c:v>
                </c:pt>
                <c:pt idx="19824">
                  <c:v>0.61875000000000002</c:v>
                </c:pt>
                <c:pt idx="19825">
                  <c:v>0.61875000000000002</c:v>
                </c:pt>
                <c:pt idx="19826">
                  <c:v>0.61718799999999996</c:v>
                </c:pt>
                <c:pt idx="19827">
                  <c:v>0.61250000000000004</c:v>
                </c:pt>
                <c:pt idx="19828">
                  <c:v>0.61406300000000003</c:v>
                </c:pt>
                <c:pt idx="19829">
                  <c:v>0.609375</c:v>
                </c:pt>
                <c:pt idx="19830">
                  <c:v>0.61093699999999995</c:v>
                </c:pt>
                <c:pt idx="19831">
                  <c:v>0.61406300000000003</c:v>
                </c:pt>
                <c:pt idx="19832">
                  <c:v>0.60468699999999997</c:v>
                </c:pt>
                <c:pt idx="19833">
                  <c:v>0.60624999999999996</c:v>
                </c:pt>
                <c:pt idx="19834">
                  <c:v>0.609375</c:v>
                </c:pt>
                <c:pt idx="19835">
                  <c:v>0.61406300000000003</c:v>
                </c:pt>
                <c:pt idx="19836">
                  <c:v>0.60468699999999997</c:v>
                </c:pt>
                <c:pt idx="19837">
                  <c:v>0.60312500000000002</c:v>
                </c:pt>
                <c:pt idx="19838">
                  <c:v>0.60781300000000005</c:v>
                </c:pt>
                <c:pt idx="19839">
                  <c:v>0.61250000000000004</c:v>
                </c:pt>
                <c:pt idx="19840">
                  <c:v>0.60624999999999996</c:v>
                </c:pt>
                <c:pt idx="19841">
                  <c:v>0.59843800000000003</c:v>
                </c:pt>
                <c:pt idx="19842">
                  <c:v>0.609375</c:v>
                </c:pt>
                <c:pt idx="19843">
                  <c:v>0.609375</c:v>
                </c:pt>
                <c:pt idx="19844">
                  <c:v>0.59843800000000003</c:v>
                </c:pt>
                <c:pt idx="19845">
                  <c:v>0.59218800000000005</c:v>
                </c:pt>
                <c:pt idx="19846">
                  <c:v>0.58593799999999996</c:v>
                </c:pt>
                <c:pt idx="19847">
                  <c:v>0.58906199999999997</c:v>
                </c:pt>
                <c:pt idx="19848">
                  <c:v>0.59218800000000005</c:v>
                </c:pt>
                <c:pt idx="19849">
                  <c:v>0.60624999999999996</c:v>
                </c:pt>
                <c:pt idx="19850">
                  <c:v>0.59531199999999995</c:v>
                </c:pt>
                <c:pt idx="19851">
                  <c:v>0.60312500000000002</c:v>
                </c:pt>
                <c:pt idx="19852">
                  <c:v>0.59687500000000004</c:v>
                </c:pt>
                <c:pt idx="19853">
                  <c:v>0.60781300000000005</c:v>
                </c:pt>
                <c:pt idx="19854">
                  <c:v>0.58906199999999997</c:v>
                </c:pt>
                <c:pt idx="19855">
                  <c:v>0.59218800000000005</c:v>
                </c:pt>
                <c:pt idx="19856">
                  <c:v>0.59687500000000004</c:v>
                </c:pt>
                <c:pt idx="19857">
                  <c:v>0.59531199999999995</c:v>
                </c:pt>
                <c:pt idx="19858">
                  <c:v>0.61250000000000004</c:v>
                </c:pt>
                <c:pt idx="19859">
                  <c:v>0.59218800000000005</c:v>
                </c:pt>
                <c:pt idx="19860">
                  <c:v>0.59531199999999995</c:v>
                </c:pt>
                <c:pt idx="19861">
                  <c:v>0.59062499999999996</c:v>
                </c:pt>
                <c:pt idx="19862">
                  <c:v>0.59531199999999995</c:v>
                </c:pt>
                <c:pt idx="19863">
                  <c:v>0.58125000000000004</c:v>
                </c:pt>
                <c:pt idx="19864">
                  <c:v>0.58593799999999996</c:v>
                </c:pt>
                <c:pt idx="19865">
                  <c:v>0.57968699999999995</c:v>
                </c:pt>
                <c:pt idx="19866">
                  <c:v>0.57656300000000005</c:v>
                </c:pt>
                <c:pt idx="19867">
                  <c:v>0.57656300000000005</c:v>
                </c:pt>
                <c:pt idx="19868">
                  <c:v>0.59375</c:v>
                </c:pt>
                <c:pt idx="19869">
                  <c:v>0.59843800000000003</c:v>
                </c:pt>
                <c:pt idx="19870">
                  <c:v>0.59687500000000004</c:v>
                </c:pt>
                <c:pt idx="19871">
                  <c:v>0.57968699999999995</c:v>
                </c:pt>
                <c:pt idx="19872">
                  <c:v>0.57968699999999995</c:v>
                </c:pt>
                <c:pt idx="19873">
                  <c:v>0.57968699999999995</c:v>
                </c:pt>
                <c:pt idx="19874">
                  <c:v>0.58750000000000002</c:v>
                </c:pt>
                <c:pt idx="19875">
                  <c:v>0.58125000000000004</c:v>
                </c:pt>
                <c:pt idx="19876">
                  <c:v>0.58593799999999996</c:v>
                </c:pt>
                <c:pt idx="19877">
                  <c:v>0.57968699999999995</c:v>
                </c:pt>
                <c:pt idx="19878">
                  <c:v>0.57343699999999997</c:v>
                </c:pt>
                <c:pt idx="19879">
                  <c:v>0.58437499999999998</c:v>
                </c:pt>
                <c:pt idx="19880">
                  <c:v>0.578125</c:v>
                </c:pt>
                <c:pt idx="19881">
                  <c:v>0.56718800000000003</c:v>
                </c:pt>
                <c:pt idx="19882">
                  <c:v>0.57499999999999996</c:v>
                </c:pt>
                <c:pt idx="19883">
                  <c:v>0.57187500000000002</c:v>
                </c:pt>
                <c:pt idx="19884">
                  <c:v>0.56406199999999995</c:v>
                </c:pt>
                <c:pt idx="19885">
                  <c:v>0.57499999999999996</c:v>
                </c:pt>
                <c:pt idx="19886">
                  <c:v>0.57031200000000004</c:v>
                </c:pt>
                <c:pt idx="19887">
                  <c:v>0.56406199999999995</c:v>
                </c:pt>
                <c:pt idx="19888">
                  <c:v>0.56874999999999998</c:v>
                </c:pt>
                <c:pt idx="19889">
                  <c:v>0.56874999999999998</c:v>
                </c:pt>
                <c:pt idx="19890">
                  <c:v>0.55781199999999997</c:v>
                </c:pt>
                <c:pt idx="19891">
                  <c:v>0.57031200000000004</c:v>
                </c:pt>
                <c:pt idx="19892">
                  <c:v>0.56718800000000003</c:v>
                </c:pt>
                <c:pt idx="19893">
                  <c:v>0.57031200000000004</c:v>
                </c:pt>
                <c:pt idx="19894">
                  <c:v>0.56718800000000003</c:v>
                </c:pt>
                <c:pt idx="19895">
                  <c:v>0.56406199999999995</c:v>
                </c:pt>
                <c:pt idx="19896">
                  <c:v>0.57187500000000002</c:v>
                </c:pt>
                <c:pt idx="19897">
                  <c:v>0.57968699999999995</c:v>
                </c:pt>
                <c:pt idx="19898">
                  <c:v>0.57968699999999995</c:v>
                </c:pt>
                <c:pt idx="19899">
                  <c:v>0.56406199999999995</c:v>
                </c:pt>
                <c:pt idx="19900">
                  <c:v>0.56093800000000005</c:v>
                </c:pt>
                <c:pt idx="19901">
                  <c:v>0.56406199999999995</c:v>
                </c:pt>
                <c:pt idx="19902">
                  <c:v>0.55781199999999997</c:v>
                </c:pt>
                <c:pt idx="19903">
                  <c:v>0.55000000000000004</c:v>
                </c:pt>
                <c:pt idx="19904">
                  <c:v>0.56718800000000003</c:v>
                </c:pt>
                <c:pt idx="19905">
                  <c:v>0.56718800000000003</c:v>
                </c:pt>
                <c:pt idx="19906">
                  <c:v>0.57656300000000005</c:v>
                </c:pt>
                <c:pt idx="19907">
                  <c:v>0.57656300000000005</c:v>
                </c:pt>
                <c:pt idx="19908">
                  <c:v>0.55156300000000003</c:v>
                </c:pt>
                <c:pt idx="19909">
                  <c:v>0.55000000000000004</c:v>
                </c:pt>
                <c:pt idx="19910">
                  <c:v>0.55312499999999998</c:v>
                </c:pt>
                <c:pt idx="19911">
                  <c:v>0.55000000000000004</c:v>
                </c:pt>
                <c:pt idx="19912">
                  <c:v>0.55625000000000002</c:v>
                </c:pt>
                <c:pt idx="19913">
                  <c:v>0.54843699999999995</c:v>
                </c:pt>
                <c:pt idx="19914">
                  <c:v>0.53749999999999998</c:v>
                </c:pt>
                <c:pt idx="19915">
                  <c:v>0.546875</c:v>
                </c:pt>
                <c:pt idx="19916">
                  <c:v>0.54218699999999997</c:v>
                </c:pt>
                <c:pt idx="19917">
                  <c:v>0.54218699999999997</c:v>
                </c:pt>
                <c:pt idx="19918">
                  <c:v>0.54062500000000002</c:v>
                </c:pt>
                <c:pt idx="19919">
                  <c:v>0.55000000000000004</c:v>
                </c:pt>
                <c:pt idx="19920">
                  <c:v>0.54531300000000005</c:v>
                </c:pt>
                <c:pt idx="19921">
                  <c:v>0.54531300000000005</c:v>
                </c:pt>
                <c:pt idx="19922">
                  <c:v>0.54218699999999997</c:v>
                </c:pt>
                <c:pt idx="19923">
                  <c:v>0.52812499999999996</c:v>
                </c:pt>
                <c:pt idx="19924">
                  <c:v>0.52968800000000005</c:v>
                </c:pt>
                <c:pt idx="19925">
                  <c:v>0.53593800000000003</c:v>
                </c:pt>
                <c:pt idx="19926">
                  <c:v>0.52812499999999996</c:v>
                </c:pt>
                <c:pt idx="19927">
                  <c:v>0.52812499999999996</c:v>
                </c:pt>
                <c:pt idx="19928">
                  <c:v>0.53593800000000003</c:v>
                </c:pt>
                <c:pt idx="19929">
                  <c:v>0.52656199999999997</c:v>
                </c:pt>
                <c:pt idx="19930">
                  <c:v>0.54062500000000002</c:v>
                </c:pt>
                <c:pt idx="19931">
                  <c:v>0.53749999999999998</c:v>
                </c:pt>
                <c:pt idx="19932">
                  <c:v>0.52343799999999996</c:v>
                </c:pt>
                <c:pt idx="19933">
                  <c:v>0.53281199999999995</c:v>
                </c:pt>
                <c:pt idx="19934">
                  <c:v>0.52656199999999997</c:v>
                </c:pt>
                <c:pt idx="19935">
                  <c:v>0.53437500000000004</c:v>
                </c:pt>
                <c:pt idx="19936">
                  <c:v>0.53749999999999998</c:v>
                </c:pt>
                <c:pt idx="19937">
                  <c:v>0.52968800000000005</c:v>
                </c:pt>
                <c:pt idx="19938">
                  <c:v>0.52031300000000003</c:v>
                </c:pt>
                <c:pt idx="19939">
                  <c:v>0.52343799999999996</c:v>
                </c:pt>
                <c:pt idx="19940">
                  <c:v>0.52187499999999998</c:v>
                </c:pt>
                <c:pt idx="19941">
                  <c:v>0.51718699999999995</c:v>
                </c:pt>
                <c:pt idx="19942">
                  <c:v>0.51718699999999995</c:v>
                </c:pt>
                <c:pt idx="19943">
                  <c:v>0.52343799999999996</c:v>
                </c:pt>
                <c:pt idx="19944">
                  <c:v>0.52187499999999998</c:v>
                </c:pt>
                <c:pt idx="19945">
                  <c:v>0.51406300000000005</c:v>
                </c:pt>
                <c:pt idx="19946">
                  <c:v>0.52656199999999997</c:v>
                </c:pt>
                <c:pt idx="19947">
                  <c:v>0.51249999999999996</c:v>
                </c:pt>
                <c:pt idx="19948">
                  <c:v>0.51093699999999997</c:v>
                </c:pt>
                <c:pt idx="19949">
                  <c:v>0.51718699999999995</c:v>
                </c:pt>
                <c:pt idx="19950">
                  <c:v>0.515625</c:v>
                </c:pt>
                <c:pt idx="19951">
                  <c:v>0.50781200000000004</c:v>
                </c:pt>
                <c:pt idx="19952">
                  <c:v>0.51875000000000004</c:v>
                </c:pt>
                <c:pt idx="19953">
                  <c:v>0.5</c:v>
                </c:pt>
                <c:pt idx="19954">
                  <c:v>0.50468800000000003</c:v>
                </c:pt>
                <c:pt idx="19955">
                  <c:v>0.50312500000000004</c:v>
                </c:pt>
                <c:pt idx="19956">
                  <c:v>0.50781200000000004</c:v>
                </c:pt>
                <c:pt idx="19957">
                  <c:v>0.51875000000000004</c:v>
                </c:pt>
                <c:pt idx="19958">
                  <c:v>0.50312500000000004</c:v>
                </c:pt>
                <c:pt idx="19959">
                  <c:v>0.50468800000000003</c:v>
                </c:pt>
                <c:pt idx="19960">
                  <c:v>0.51249999999999996</c:v>
                </c:pt>
                <c:pt idx="19961">
                  <c:v>0.50156199999999995</c:v>
                </c:pt>
                <c:pt idx="19962">
                  <c:v>0.50468800000000003</c:v>
                </c:pt>
                <c:pt idx="19963">
                  <c:v>0.50468800000000003</c:v>
                </c:pt>
                <c:pt idx="19964">
                  <c:v>0.49687500000000001</c:v>
                </c:pt>
                <c:pt idx="19965">
                  <c:v>0.50781200000000004</c:v>
                </c:pt>
                <c:pt idx="19966">
                  <c:v>0.50624999999999998</c:v>
                </c:pt>
                <c:pt idx="19967">
                  <c:v>0.50624999999999998</c:v>
                </c:pt>
                <c:pt idx="19968">
                  <c:v>0.52187499999999998</c:v>
                </c:pt>
                <c:pt idx="19969">
                  <c:v>0.50624999999999998</c:v>
                </c:pt>
                <c:pt idx="19970">
                  <c:v>0.50156199999999995</c:v>
                </c:pt>
                <c:pt idx="19971">
                  <c:v>0.50468800000000003</c:v>
                </c:pt>
                <c:pt idx="19972">
                  <c:v>0.49687500000000001</c:v>
                </c:pt>
                <c:pt idx="19973">
                  <c:v>0.50312500000000004</c:v>
                </c:pt>
                <c:pt idx="19974">
                  <c:v>0.49843799999999999</c:v>
                </c:pt>
                <c:pt idx="19975">
                  <c:v>0.49375000000000002</c:v>
                </c:pt>
                <c:pt idx="19976">
                  <c:v>0.50468800000000003</c:v>
                </c:pt>
                <c:pt idx="19977">
                  <c:v>0.52031300000000003</c:v>
                </c:pt>
                <c:pt idx="19978">
                  <c:v>0.50937500000000002</c:v>
                </c:pt>
                <c:pt idx="19979">
                  <c:v>0.50937500000000002</c:v>
                </c:pt>
                <c:pt idx="19980">
                  <c:v>0.49375000000000002</c:v>
                </c:pt>
                <c:pt idx="19981">
                  <c:v>0.5</c:v>
                </c:pt>
                <c:pt idx="19982">
                  <c:v>0.50312500000000004</c:v>
                </c:pt>
                <c:pt idx="19983">
                  <c:v>0.50312500000000004</c:v>
                </c:pt>
                <c:pt idx="19984">
                  <c:v>0.49687500000000001</c:v>
                </c:pt>
                <c:pt idx="19985">
                  <c:v>0.5</c:v>
                </c:pt>
                <c:pt idx="19986">
                  <c:v>0.5</c:v>
                </c:pt>
                <c:pt idx="19987">
                  <c:v>0.49218800000000001</c:v>
                </c:pt>
                <c:pt idx="19988">
                  <c:v>0.48593700000000001</c:v>
                </c:pt>
                <c:pt idx="19989">
                  <c:v>0.48749999999999999</c:v>
                </c:pt>
                <c:pt idx="19990">
                  <c:v>0.48906300000000003</c:v>
                </c:pt>
                <c:pt idx="19991">
                  <c:v>0.49062499999999998</c:v>
                </c:pt>
                <c:pt idx="19992">
                  <c:v>0.47343800000000003</c:v>
                </c:pt>
                <c:pt idx="19993">
                  <c:v>0.49218800000000001</c:v>
                </c:pt>
                <c:pt idx="19994">
                  <c:v>0.48281299999999999</c:v>
                </c:pt>
                <c:pt idx="19995">
                  <c:v>0.47656199999999999</c:v>
                </c:pt>
                <c:pt idx="19996">
                  <c:v>0.47968699999999997</c:v>
                </c:pt>
                <c:pt idx="19997">
                  <c:v>0.47343800000000003</c:v>
                </c:pt>
                <c:pt idx="19998">
                  <c:v>0.48906300000000003</c:v>
                </c:pt>
                <c:pt idx="19999">
                  <c:v>0.47968699999999997</c:v>
                </c:pt>
                <c:pt idx="20000">
                  <c:v>0.49218800000000001</c:v>
                </c:pt>
                <c:pt idx="20001">
                  <c:v>0.48906300000000003</c:v>
                </c:pt>
                <c:pt idx="20002">
                  <c:v>0.48125000000000001</c:v>
                </c:pt>
                <c:pt idx="20003">
                  <c:v>0.49062499999999998</c:v>
                </c:pt>
                <c:pt idx="20004">
                  <c:v>0.47656199999999999</c:v>
                </c:pt>
                <c:pt idx="20005">
                  <c:v>0.48281299999999999</c:v>
                </c:pt>
                <c:pt idx="20006">
                  <c:v>0.48749999999999999</c:v>
                </c:pt>
                <c:pt idx="20007">
                  <c:v>0.48125000000000001</c:v>
                </c:pt>
                <c:pt idx="20008">
                  <c:v>0.47812500000000002</c:v>
                </c:pt>
                <c:pt idx="20009">
                  <c:v>0.48593700000000001</c:v>
                </c:pt>
                <c:pt idx="20010">
                  <c:v>0.47187499999999999</c:v>
                </c:pt>
                <c:pt idx="20011">
                  <c:v>0.47812500000000002</c:v>
                </c:pt>
                <c:pt idx="20012">
                  <c:v>0.48593700000000001</c:v>
                </c:pt>
                <c:pt idx="20013">
                  <c:v>0.47968699999999997</c:v>
                </c:pt>
                <c:pt idx="20014">
                  <c:v>0.48906300000000003</c:v>
                </c:pt>
                <c:pt idx="20015">
                  <c:v>0.47656199999999999</c:v>
                </c:pt>
                <c:pt idx="20016">
                  <c:v>0.47968699999999997</c:v>
                </c:pt>
                <c:pt idx="20017">
                  <c:v>0.48749999999999999</c:v>
                </c:pt>
                <c:pt idx="20018">
                  <c:v>0.48593700000000001</c:v>
                </c:pt>
                <c:pt idx="20019">
                  <c:v>0.47343800000000003</c:v>
                </c:pt>
                <c:pt idx="20020">
                  <c:v>0.47343800000000003</c:v>
                </c:pt>
                <c:pt idx="20021">
                  <c:v>0.46562500000000001</c:v>
                </c:pt>
                <c:pt idx="20022">
                  <c:v>0.47812500000000002</c:v>
                </c:pt>
                <c:pt idx="20023">
                  <c:v>0.47812500000000002</c:v>
                </c:pt>
                <c:pt idx="20024">
                  <c:v>0.47343800000000003</c:v>
                </c:pt>
                <c:pt idx="20025">
                  <c:v>0.46562500000000001</c:v>
                </c:pt>
                <c:pt idx="20026">
                  <c:v>0.47187499999999999</c:v>
                </c:pt>
                <c:pt idx="20027">
                  <c:v>0.47187499999999999</c:v>
                </c:pt>
                <c:pt idx="20028">
                  <c:v>0.47031200000000001</c:v>
                </c:pt>
                <c:pt idx="20029">
                  <c:v>0.47343800000000003</c:v>
                </c:pt>
                <c:pt idx="20030">
                  <c:v>0.46718799999999999</c:v>
                </c:pt>
                <c:pt idx="20031">
                  <c:v>0.47343800000000003</c:v>
                </c:pt>
                <c:pt idx="20032">
                  <c:v>0.47343800000000003</c:v>
                </c:pt>
                <c:pt idx="20033">
                  <c:v>0.46406199999999997</c:v>
                </c:pt>
                <c:pt idx="20034">
                  <c:v>0.46562500000000001</c:v>
                </c:pt>
                <c:pt idx="20035">
                  <c:v>0.45624999999999999</c:v>
                </c:pt>
                <c:pt idx="20036">
                  <c:v>0.46250000000000002</c:v>
                </c:pt>
                <c:pt idx="20037">
                  <c:v>0.46406199999999997</c:v>
                </c:pt>
                <c:pt idx="20038">
                  <c:v>0.46562500000000001</c:v>
                </c:pt>
                <c:pt idx="20039">
                  <c:v>0.46406199999999997</c:v>
                </c:pt>
                <c:pt idx="20040">
                  <c:v>0.46250000000000002</c:v>
                </c:pt>
                <c:pt idx="20041">
                  <c:v>0.45156299999999999</c:v>
                </c:pt>
                <c:pt idx="20042">
                  <c:v>0.44374999999999998</c:v>
                </c:pt>
                <c:pt idx="20043">
                  <c:v>0.45781300000000003</c:v>
                </c:pt>
                <c:pt idx="20044">
                  <c:v>0.46406199999999997</c:v>
                </c:pt>
                <c:pt idx="20045">
                  <c:v>0.45624999999999999</c:v>
                </c:pt>
                <c:pt idx="20046">
                  <c:v>0.453125</c:v>
                </c:pt>
                <c:pt idx="20047">
                  <c:v>0.453125</c:v>
                </c:pt>
                <c:pt idx="20048">
                  <c:v>0.45</c:v>
                </c:pt>
                <c:pt idx="20049">
                  <c:v>0.45468700000000001</c:v>
                </c:pt>
                <c:pt idx="20050">
                  <c:v>0.44843699999999997</c:v>
                </c:pt>
                <c:pt idx="20051">
                  <c:v>0.453125</c:v>
                </c:pt>
                <c:pt idx="20052">
                  <c:v>0.45781300000000003</c:v>
                </c:pt>
                <c:pt idx="20053">
                  <c:v>0.47031200000000001</c:v>
                </c:pt>
                <c:pt idx="20054">
                  <c:v>0.45</c:v>
                </c:pt>
                <c:pt idx="20055">
                  <c:v>0.44843699999999997</c:v>
                </c:pt>
                <c:pt idx="20056">
                  <c:v>0.45781300000000003</c:v>
                </c:pt>
                <c:pt idx="20057">
                  <c:v>0.43906200000000001</c:v>
                </c:pt>
                <c:pt idx="20058">
                  <c:v>0.44218800000000003</c:v>
                </c:pt>
                <c:pt idx="20059">
                  <c:v>0.43125000000000002</c:v>
                </c:pt>
                <c:pt idx="20060">
                  <c:v>0.43593799999999999</c:v>
                </c:pt>
                <c:pt idx="20061">
                  <c:v>0.43906200000000001</c:v>
                </c:pt>
                <c:pt idx="20062">
                  <c:v>0.453125</c:v>
                </c:pt>
                <c:pt idx="20063">
                  <c:v>0.44531199999999999</c:v>
                </c:pt>
                <c:pt idx="20064">
                  <c:v>0.45156299999999999</c:v>
                </c:pt>
                <c:pt idx="20065">
                  <c:v>0.45156299999999999</c:v>
                </c:pt>
                <c:pt idx="20066">
                  <c:v>0.44843699999999997</c:v>
                </c:pt>
                <c:pt idx="20067">
                  <c:v>0.45</c:v>
                </c:pt>
                <c:pt idx="20068">
                  <c:v>0.43593799999999999</c:v>
                </c:pt>
                <c:pt idx="20069">
                  <c:v>0.45937499999999998</c:v>
                </c:pt>
                <c:pt idx="20070">
                  <c:v>0.44531199999999999</c:v>
                </c:pt>
                <c:pt idx="20071">
                  <c:v>0.44218800000000003</c:v>
                </c:pt>
                <c:pt idx="20072">
                  <c:v>0.44687500000000002</c:v>
                </c:pt>
                <c:pt idx="20073">
                  <c:v>0.44374999999999998</c:v>
                </c:pt>
                <c:pt idx="20074">
                  <c:v>0.43906200000000001</c:v>
                </c:pt>
                <c:pt idx="20075">
                  <c:v>0.43125000000000002</c:v>
                </c:pt>
                <c:pt idx="20076">
                  <c:v>0.44687500000000002</c:v>
                </c:pt>
                <c:pt idx="20077">
                  <c:v>0.44374999999999998</c:v>
                </c:pt>
                <c:pt idx="20078">
                  <c:v>0.43437500000000001</c:v>
                </c:pt>
                <c:pt idx="20079">
                  <c:v>0.43593799999999999</c:v>
                </c:pt>
                <c:pt idx="20080">
                  <c:v>0.42812499999999998</c:v>
                </c:pt>
                <c:pt idx="20081">
                  <c:v>0.44062499999999999</c:v>
                </c:pt>
                <c:pt idx="20082">
                  <c:v>0.43281199999999997</c:v>
                </c:pt>
                <c:pt idx="20083">
                  <c:v>0.43125000000000002</c:v>
                </c:pt>
                <c:pt idx="20084">
                  <c:v>0.43281199999999997</c:v>
                </c:pt>
                <c:pt idx="20085">
                  <c:v>0.43906200000000001</c:v>
                </c:pt>
                <c:pt idx="20086">
                  <c:v>0.44062499999999999</c:v>
                </c:pt>
                <c:pt idx="20087">
                  <c:v>0.421875</c:v>
                </c:pt>
                <c:pt idx="20088">
                  <c:v>0.421875</c:v>
                </c:pt>
                <c:pt idx="20089">
                  <c:v>0.41406199999999999</c:v>
                </c:pt>
                <c:pt idx="20090">
                  <c:v>0.42812499999999998</c:v>
                </c:pt>
                <c:pt idx="20091">
                  <c:v>0.42812499999999998</c:v>
                </c:pt>
                <c:pt idx="20092">
                  <c:v>0.42031299999999999</c:v>
                </c:pt>
                <c:pt idx="20093">
                  <c:v>0.42031299999999999</c:v>
                </c:pt>
                <c:pt idx="20094">
                  <c:v>0.41875000000000001</c:v>
                </c:pt>
                <c:pt idx="20095">
                  <c:v>0.42499999999999999</c:v>
                </c:pt>
                <c:pt idx="20096">
                  <c:v>0.421875</c:v>
                </c:pt>
                <c:pt idx="20097">
                  <c:v>0.41875000000000001</c:v>
                </c:pt>
                <c:pt idx="20098">
                  <c:v>0.42343700000000001</c:v>
                </c:pt>
                <c:pt idx="20099">
                  <c:v>0.43125000000000002</c:v>
                </c:pt>
                <c:pt idx="20100">
                  <c:v>0.43125000000000002</c:v>
                </c:pt>
                <c:pt idx="20101">
                  <c:v>0.43906200000000001</c:v>
                </c:pt>
                <c:pt idx="20102">
                  <c:v>0.4375</c:v>
                </c:pt>
                <c:pt idx="20103">
                  <c:v>0.42812499999999998</c:v>
                </c:pt>
                <c:pt idx="20104">
                  <c:v>0.41249999999999998</c:v>
                </c:pt>
                <c:pt idx="20105">
                  <c:v>0.41406199999999999</c:v>
                </c:pt>
                <c:pt idx="20106">
                  <c:v>0.41406199999999999</c:v>
                </c:pt>
                <c:pt idx="20107">
                  <c:v>0.40937499999999999</c:v>
                </c:pt>
                <c:pt idx="20108">
                  <c:v>0.40781200000000001</c:v>
                </c:pt>
                <c:pt idx="20109">
                  <c:v>0.41718699999999997</c:v>
                </c:pt>
                <c:pt idx="20110">
                  <c:v>0.41249999999999998</c:v>
                </c:pt>
                <c:pt idx="20111">
                  <c:v>0.41249999999999998</c:v>
                </c:pt>
                <c:pt idx="20112">
                  <c:v>0.40937499999999999</c:v>
                </c:pt>
                <c:pt idx="20113">
                  <c:v>0.40468799999999999</c:v>
                </c:pt>
                <c:pt idx="20114">
                  <c:v>0.41093800000000003</c:v>
                </c:pt>
                <c:pt idx="20115">
                  <c:v>0.42031299999999999</c:v>
                </c:pt>
                <c:pt idx="20116">
                  <c:v>0.41406199999999999</c:v>
                </c:pt>
                <c:pt idx="20117">
                  <c:v>0.41875000000000001</c:v>
                </c:pt>
                <c:pt idx="20118">
                  <c:v>0.41875000000000001</c:v>
                </c:pt>
                <c:pt idx="20119">
                  <c:v>0.39687499999999998</c:v>
                </c:pt>
                <c:pt idx="20120">
                  <c:v>0.41093800000000003</c:v>
                </c:pt>
                <c:pt idx="20121">
                  <c:v>0.4</c:v>
                </c:pt>
                <c:pt idx="20122">
                  <c:v>0.41875000000000001</c:v>
                </c:pt>
                <c:pt idx="20123">
                  <c:v>0.41718699999999997</c:v>
                </c:pt>
                <c:pt idx="20124">
                  <c:v>0.41875000000000001</c:v>
                </c:pt>
                <c:pt idx="20125">
                  <c:v>0.39843800000000001</c:v>
                </c:pt>
                <c:pt idx="20126">
                  <c:v>0.40468799999999999</c:v>
                </c:pt>
                <c:pt idx="20127">
                  <c:v>0.41562500000000002</c:v>
                </c:pt>
                <c:pt idx="20128">
                  <c:v>0.41249999999999998</c:v>
                </c:pt>
                <c:pt idx="20129">
                  <c:v>0.40156199999999997</c:v>
                </c:pt>
                <c:pt idx="20130">
                  <c:v>0.41093800000000003</c:v>
                </c:pt>
                <c:pt idx="20131">
                  <c:v>0.39218700000000001</c:v>
                </c:pt>
                <c:pt idx="20132">
                  <c:v>0.40156199999999997</c:v>
                </c:pt>
                <c:pt idx="20133">
                  <c:v>0.40937499999999999</c:v>
                </c:pt>
                <c:pt idx="20134">
                  <c:v>0.40312500000000001</c:v>
                </c:pt>
                <c:pt idx="20135">
                  <c:v>0.40312500000000001</c:v>
                </c:pt>
                <c:pt idx="20136">
                  <c:v>0.4</c:v>
                </c:pt>
                <c:pt idx="20137">
                  <c:v>0.40468799999999999</c:v>
                </c:pt>
                <c:pt idx="20138">
                  <c:v>0.39687499999999998</c:v>
                </c:pt>
                <c:pt idx="20139">
                  <c:v>0.40781200000000001</c:v>
                </c:pt>
                <c:pt idx="20140">
                  <c:v>0.41562500000000002</c:v>
                </c:pt>
                <c:pt idx="20141">
                  <c:v>0.40156199999999997</c:v>
                </c:pt>
                <c:pt idx="20142">
                  <c:v>0.39687499999999998</c:v>
                </c:pt>
                <c:pt idx="20143">
                  <c:v>0.39531300000000003</c:v>
                </c:pt>
                <c:pt idx="20144">
                  <c:v>0.41562500000000002</c:v>
                </c:pt>
                <c:pt idx="20145">
                  <c:v>0.41249999999999998</c:v>
                </c:pt>
                <c:pt idx="20146">
                  <c:v>0.39374999999999999</c:v>
                </c:pt>
                <c:pt idx="20147">
                  <c:v>0.40781200000000001</c:v>
                </c:pt>
                <c:pt idx="20148">
                  <c:v>0.39374999999999999</c:v>
                </c:pt>
                <c:pt idx="20149">
                  <c:v>0.39687499999999998</c:v>
                </c:pt>
                <c:pt idx="20150">
                  <c:v>0.39374999999999999</c:v>
                </c:pt>
                <c:pt idx="20151">
                  <c:v>0.38750000000000001</c:v>
                </c:pt>
                <c:pt idx="20152">
                  <c:v>0.4</c:v>
                </c:pt>
                <c:pt idx="20153">
                  <c:v>0.39218700000000001</c:v>
                </c:pt>
                <c:pt idx="20154">
                  <c:v>0.39218700000000001</c:v>
                </c:pt>
                <c:pt idx="20155">
                  <c:v>0.39218700000000001</c:v>
                </c:pt>
                <c:pt idx="20156">
                  <c:v>0.38593699999999997</c:v>
                </c:pt>
                <c:pt idx="20157">
                  <c:v>0.39374999999999999</c:v>
                </c:pt>
                <c:pt idx="20158">
                  <c:v>0.37968800000000003</c:v>
                </c:pt>
                <c:pt idx="20159">
                  <c:v>0.38593699999999997</c:v>
                </c:pt>
                <c:pt idx="20160">
                  <c:v>0.39374999999999999</c:v>
                </c:pt>
                <c:pt idx="20161">
                  <c:v>0.38124999999999998</c:v>
                </c:pt>
                <c:pt idx="20162">
                  <c:v>0.39218700000000001</c:v>
                </c:pt>
                <c:pt idx="20163">
                  <c:v>0.37812499999999999</c:v>
                </c:pt>
                <c:pt idx="20164">
                  <c:v>0.38593699999999997</c:v>
                </c:pt>
                <c:pt idx="20165">
                  <c:v>0.38281199999999999</c:v>
                </c:pt>
                <c:pt idx="20166">
                  <c:v>0.38124999999999998</c:v>
                </c:pt>
                <c:pt idx="20167">
                  <c:v>0.38281199999999999</c:v>
                </c:pt>
                <c:pt idx="20168">
                  <c:v>0.37968800000000003</c:v>
                </c:pt>
                <c:pt idx="20169">
                  <c:v>0.38437500000000002</c:v>
                </c:pt>
                <c:pt idx="20170">
                  <c:v>0.38124999999999998</c:v>
                </c:pt>
                <c:pt idx="20171">
                  <c:v>0.38281199999999999</c:v>
                </c:pt>
                <c:pt idx="20172">
                  <c:v>0.38750000000000001</c:v>
                </c:pt>
                <c:pt idx="20173">
                  <c:v>0.38281199999999999</c:v>
                </c:pt>
                <c:pt idx="20174">
                  <c:v>0.38437500000000002</c:v>
                </c:pt>
                <c:pt idx="20175">
                  <c:v>0.38281199999999999</c:v>
                </c:pt>
                <c:pt idx="20176">
                  <c:v>0.38593699999999997</c:v>
                </c:pt>
                <c:pt idx="20177">
                  <c:v>0.37812499999999999</c:v>
                </c:pt>
                <c:pt idx="20178">
                  <c:v>0.37031199999999997</c:v>
                </c:pt>
                <c:pt idx="20179">
                  <c:v>0.37812499999999999</c:v>
                </c:pt>
                <c:pt idx="20180">
                  <c:v>0.38281199999999999</c:v>
                </c:pt>
                <c:pt idx="20181">
                  <c:v>0.38124999999999998</c:v>
                </c:pt>
                <c:pt idx="20182">
                  <c:v>0.37031199999999997</c:v>
                </c:pt>
                <c:pt idx="20183">
                  <c:v>0.36562499999999998</c:v>
                </c:pt>
                <c:pt idx="20184">
                  <c:v>0.36249999999999999</c:v>
                </c:pt>
                <c:pt idx="20185">
                  <c:v>0.37968800000000003</c:v>
                </c:pt>
                <c:pt idx="20186">
                  <c:v>0.37343799999999999</c:v>
                </c:pt>
                <c:pt idx="20187">
                  <c:v>0.36718800000000001</c:v>
                </c:pt>
                <c:pt idx="20188">
                  <c:v>0.36562499999999998</c:v>
                </c:pt>
                <c:pt idx="20189">
                  <c:v>0.35468699999999997</c:v>
                </c:pt>
                <c:pt idx="20190">
                  <c:v>0.36562499999999998</c:v>
                </c:pt>
                <c:pt idx="20191">
                  <c:v>0.36718800000000001</c:v>
                </c:pt>
                <c:pt idx="20192">
                  <c:v>0.36718800000000001</c:v>
                </c:pt>
                <c:pt idx="20193">
                  <c:v>0.35</c:v>
                </c:pt>
                <c:pt idx="20194">
                  <c:v>0.36093700000000001</c:v>
                </c:pt>
                <c:pt idx="20195">
                  <c:v>0.35781299999999999</c:v>
                </c:pt>
                <c:pt idx="20196">
                  <c:v>0.35781299999999999</c:v>
                </c:pt>
                <c:pt idx="20197">
                  <c:v>0.37187500000000001</c:v>
                </c:pt>
                <c:pt idx="20198">
                  <c:v>0.359375</c:v>
                </c:pt>
                <c:pt idx="20199">
                  <c:v>0.35156199999999999</c:v>
                </c:pt>
                <c:pt idx="20200">
                  <c:v>0.37031199999999997</c:v>
                </c:pt>
                <c:pt idx="20201">
                  <c:v>0.36875000000000002</c:v>
                </c:pt>
                <c:pt idx="20202">
                  <c:v>0.36875000000000002</c:v>
                </c:pt>
                <c:pt idx="20203">
                  <c:v>0.35468699999999997</c:v>
                </c:pt>
                <c:pt idx="20204">
                  <c:v>0.36249999999999999</c:v>
                </c:pt>
                <c:pt idx="20205">
                  <c:v>0.359375</c:v>
                </c:pt>
                <c:pt idx="20206">
                  <c:v>0.36093700000000001</c:v>
                </c:pt>
                <c:pt idx="20207">
                  <c:v>0.36562499999999998</c:v>
                </c:pt>
                <c:pt idx="20208">
                  <c:v>0.36718800000000001</c:v>
                </c:pt>
                <c:pt idx="20209">
                  <c:v>0.35468699999999997</c:v>
                </c:pt>
                <c:pt idx="20210">
                  <c:v>0.35468699999999997</c:v>
                </c:pt>
                <c:pt idx="20211">
                  <c:v>0.35</c:v>
                </c:pt>
                <c:pt idx="20212">
                  <c:v>0.359375</c:v>
                </c:pt>
                <c:pt idx="20213">
                  <c:v>0.36093700000000001</c:v>
                </c:pt>
                <c:pt idx="20214">
                  <c:v>0.36718800000000001</c:v>
                </c:pt>
                <c:pt idx="20215">
                  <c:v>0.36718800000000001</c:v>
                </c:pt>
                <c:pt idx="20216">
                  <c:v>0.36406300000000003</c:v>
                </c:pt>
                <c:pt idx="20217">
                  <c:v>0.359375</c:v>
                </c:pt>
                <c:pt idx="20218">
                  <c:v>0.359375</c:v>
                </c:pt>
                <c:pt idx="20219">
                  <c:v>0.36562499999999998</c:v>
                </c:pt>
                <c:pt idx="20220">
                  <c:v>0.36249999999999999</c:v>
                </c:pt>
                <c:pt idx="20221">
                  <c:v>0.35312500000000002</c:v>
                </c:pt>
                <c:pt idx="20222">
                  <c:v>0.36093700000000001</c:v>
                </c:pt>
                <c:pt idx="20223">
                  <c:v>0.35781299999999999</c:v>
                </c:pt>
                <c:pt idx="20224">
                  <c:v>0.34531200000000001</c:v>
                </c:pt>
                <c:pt idx="20225">
                  <c:v>0.35</c:v>
                </c:pt>
                <c:pt idx="20226">
                  <c:v>0.34687499999999999</c:v>
                </c:pt>
                <c:pt idx="20227">
                  <c:v>0.34218799999999999</c:v>
                </c:pt>
                <c:pt idx="20228">
                  <c:v>0.34687499999999999</c:v>
                </c:pt>
                <c:pt idx="20229">
                  <c:v>0.34218799999999999</c:v>
                </c:pt>
                <c:pt idx="20230">
                  <c:v>0.34687499999999999</c:v>
                </c:pt>
                <c:pt idx="20231">
                  <c:v>0.33281300000000003</c:v>
                </c:pt>
                <c:pt idx="20232">
                  <c:v>0.34375</c:v>
                </c:pt>
                <c:pt idx="20233">
                  <c:v>0.35468699999999997</c:v>
                </c:pt>
                <c:pt idx="20234">
                  <c:v>0.36093700000000001</c:v>
                </c:pt>
                <c:pt idx="20235">
                  <c:v>0.35468699999999997</c:v>
                </c:pt>
                <c:pt idx="20236">
                  <c:v>0.35468699999999997</c:v>
                </c:pt>
                <c:pt idx="20237">
                  <c:v>0.33593800000000001</c:v>
                </c:pt>
                <c:pt idx="20238">
                  <c:v>0.33593800000000001</c:v>
                </c:pt>
                <c:pt idx="20239">
                  <c:v>0.34687499999999999</c:v>
                </c:pt>
                <c:pt idx="20240">
                  <c:v>0.33437499999999998</c:v>
                </c:pt>
                <c:pt idx="20241">
                  <c:v>0.33124999999999999</c:v>
                </c:pt>
                <c:pt idx="20242">
                  <c:v>0.34062500000000001</c:v>
                </c:pt>
                <c:pt idx="20243">
                  <c:v>0.34062500000000001</c:v>
                </c:pt>
                <c:pt idx="20244">
                  <c:v>0.34375</c:v>
                </c:pt>
                <c:pt idx="20245">
                  <c:v>0.34062500000000001</c:v>
                </c:pt>
                <c:pt idx="20246">
                  <c:v>0.33281300000000003</c:v>
                </c:pt>
                <c:pt idx="20247">
                  <c:v>0.32343699999999997</c:v>
                </c:pt>
                <c:pt idx="20248">
                  <c:v>0.34687499999999999</c:v>
                </c:pt>
                <c:pt idx="20249">
                  <c:v>0.34375</c:v>
                </c:pt>
                <c:pt idx="20250">
                  <c:v>0.34531200000000001</c:v>
                </c:pt>
                <c:pt idx="20251">
                  <c:v>0.34218799999999999</c:v>
                </c:pt>
                <c:pt idx="20252">
                  <c:v>0.34375</c:v>
                </c:pt>
                <c:pt idx="20253">
                  <c:v>0.33437499999999998</c:v>
                </c:pt>
                <c:pt idx="20254">
                  <c:v>0.34375</c:v>
                </c:pt>
                <c:pt idx="20255">
                  <c:v>0.33437499999999998</c:v>
                </c:pt>
                <c:pt idx="20256">
                  <c:v>0.33437499999999998</c:v>
                </c:pt>
                <c:pt idx="20257">
                  <c:v>0.34375</c:v>
                </c:pt>
                <c:pt idx="20258">
                  <c:v>0.32968700000000001</c:v>
                </c:pt>
                <c:pt idx="20259">
                  <c:v>0.33593800000000001</c:v>
                </c:pt>
                <c:pt idx="20260">
                  <c:v>0.33906199999999997</c:v>
                </c:pt>
                <c:pt idx="20261">
                  <c:v>0.33124999999999999</c:v>
                </c:pt>
                <c:pt idx="20262">
                  <c:v>0.33281300000000003</c:v>
                </c:pt>
                <c:pt idx="20263">
                  <c:v>0.33906199999999997</c:v>
                </c:pt>
                <c:pt idx="20264">
                  <c:v>0.34375</c:v>
                </c:pt>
                <c:pt idx="20265">
                  <c:v>0.33906199999999997</c:v>
                </c:pt>
                <c:pt idx="20266">
                  <c:v>0.32343699999999997</c:v>
                </c:pt>
                <c:pt idx="20267">
                  <c:v>0.32343699999999997</c:v>
                </c:pt>
                <c:pt idx="20268">
                  <c:v>0.31874999999999998</c:v>
                </c:pt>
                <c:pt idx="20269">
                  <c:v>0.31718800000000003</c:v>
                </c:pt>
                <c:pt idx="20270">
                  <c:v>0.33281300000000003</c:v>
                </c:pt>
                <c:pt idx="20271">
                  <c:v>0.32343699999999997</c:v>
                </c:pt>
                <c:pt idx="20272">
                  <c:v>0.33124999999999999</c:v>
                </c:pt>
                <c:pt idx="20273">
                  <c:v>0.32968700000000001</c:v>
                </c:pt>
                <c:pt idx="20274">
                  <c:v>0.32500000000000001</c:v>
                </c:pt>
                <c:pt idx="20275">
                  <c:v>0.33437499999999998</c:v>
                </c:pt>
                <c:pt idx="20276">
                  <c:v>0.34062500000000001</c:v>
                </c:pt>
                <c:pt idx="20277">
                  <c:v>0.33906199999999997</c:v>
                </c:pt>
                <c:pt idx="20278">
                  <c:v>0.32968700000000001</c:v>
                </c:pt>
                <c:pt idx="20279">
                  <c:v>0.33124999999999999</c:v>
                </c:pt>
                <c:pt idx="20280">
                  <c:v>0.31874999999999998</c:v>
                </c:pt>
                <c:pt idx="20281">
                  <c:v>0.328125</c:v>
                </c:pt>
                <c:pt idx="20282">
                  <c:v>0.32500000000000001</c:v>
                </c:pt>
                <c:pt idx="20283">
                  <c:v>0.31718800000000003</c:v>
                </c:pt>
                <c:pt idx="20284">
                  <c:v>0.31093799999999999</c:v>
                </c:pt>
                <c:pt idx="20285">
                  <c:v>0.33281300000000003</c:v>
                </c:pt>
                <c:pt idx="20286">
                  <c:v>0.32656299999999999</c:v>
                </c:pt>
                <c:pt idx="20287">
                  <c:v>0.32656299999999999</c:v>
                </c:pt>
                <c:pt idx="20288">
                  <c:v>0.32968700000000001</c:v>
                </c:pt>
                <c:pt idx="20289">
                  <c:v>0.32656299999999999</c:v>
                </c:pt>
                <c:pt idx="20290">
                  <c:v>0.32031199999999999</c:v>
                </c:pt>
                <c:pt idx="20291">
                  <c:v>0.32500000000000001</c:v>
                </c:pt>
                <c:pt idx="20292">
                  <c:v>0.30937500000000001</c:v>
                </c:pt>
                <c:pt idx="20293">
                  <c:v>0.31874999999999998</c:v>
                </c:pt>
                <c:pt idx="20294">
                  <c:v>0.31562499999999999</c:v>
                </c:pt>
                <c:pt idx="20295">
                  <c:v>0.32968700000000001</c:v>
                </c:pt>
                <c:pt idx="20296">
                  <c:v>0.31562499999999999</c:v>
                </c:pt>
                <c:pt idx="20297">
                  <c:v>0.31562499999999999</c:v>
                </c:pt>
                <c:pt idx="20298">
                  <c:v>0.31093799999999999</c:v>
                </c:pt>
                <c:pt idx="20299">
                  <c:v>0.32031199999999999</c:v>
                </c:pt>
                <c:pt idx="20300">
                  <c:v>0.33124999999999999</c:v>
                </c:pt>
                <c:pt idx="20301">
                  <c:v>0.31874999999999998</c:v>
                </c:pt>
                <c:pt idx="20302">
                  <c:v>0.32343699999999997</c:v>
                </c:pt>
                <c:pt idx="20303">
                  <c:v>0.31562499999999999</c:v>
                </c:pt>
                <c:pt idx="20304">
                  <c:v>0.31874999999999998</c:v>
                </c:pt>
                <c:pt idx="20305">
                  <c:v>0.328125</c:v>
                </c:pt>
                <c:pt idx="20306">
                  <c:v>0.3125</c:v>
                </c:pt>
                <c:pt idx="20307">
                  <c:v>0.31874999999999998</c:v>
                </c:pt>
                <c:pt idx="20308">
                  <c:v>0.31406200000000001</c:v>
                </c:pt>
                <c:pt idx="20309">
                  <c:v>0.328125</c:v>
                </c:pt>
                <c:pt idx="20310">
                  <c:v>0.31562499999999999</c:v>
                </c:pt>
                <c:pt idx="20311">
                  <c:v>0.31874999999999998</c:v>
                </c:pt>
                <c:pt idx="20312">
                  <c:v>0.32031199999999999</c:v>
                </c:pt>
                <c:pt idx="20313">
                  <c:v>0.31874999999999998</c:v>
                </c:pt>
                <c:pt idx="20314">
                  <c:v>0.32343699999999997</c:v>
                </c:pt>
                <c:pt idx="20315">
                  <c:v>0.32500000000000001</c:v>
                </c:pt>
                <c:pt idx="20316">
                  <c:v>0.31093799999999999</c:v>
                </c:pt>
                <c:pt idx="20317">
                  <c:v>0.31874999999999998</c:v>
                </c:pt>
                <c:pt idx="20318">
                  <c:v>0.32031199999999999</c:v>
                </c:pt>
                <c:pt idx="20319">
                  <c:v>0.3125</c:v>
                </c:pt>
                <c:pt idx="20320">
                  <c:v>0.32031199999999999</c:v>
                </c:pt>
                <c:pt idx="20321">
                  <c:v>0.31562499999999999</c:v>
                </c:pt>
                <c:pt idx="20322">
                  <c:v>0.31093799999999999</c:v>
                </c:pt>
                <c:pt idx="20323">
                  <c:v>0.31406200000000001</c:v>
                </c:pt>
                <c:pt idx="20324">
                  <c:v>0.30625000000000002</c:v>
                </c:pt>
                <c:pt idx="20325">
                  <c:v>0.30781199999999997</c:v>
                </c:pt>
                <c:pt idx="20326">
                  <c:v>0.30468800000000001</c:v>
                </c:pt>
                <c:pt idx="20327">
                  <c:v>0.30937500000000001</c:v>
                </c:pt>
                <c:pt idx="20328">
                  <c:v>0.3125</c:v>
                </c:pt>
                <c:pt idx="20329">
                  <c:v>0.30937500000000001</c:v>
                </c:pt>
                <c:pt idx="20330">
                  <c:v>0.30156300000000003</c:v>
                </c:pt>
                <c:pt idx="20331">
                  <c:v>0.31093799999999999</c:v>
                </c:pt>
                <c:pt idx="20332">
                  <c:v>0.30312499999999998</c:v>
                </c:pt>
                <c:pt idx="20333">
                  <c:v>0.31718800000000003</c:v>
                </c:pt>
                <c:pt idx="20334">
                  <c:v>0.30468800000000001</c:v>
                </c:pt>
                <c:pt idx="20335">
                  <c:v>0.31093799999999999</c:v>
                </c:pt>
                <c:pt idx="20336">
                  <c:v>0.31093799999999999</c:v>
                </c:pt>
                <c:pt idx="20337">
                  <c:v>0.30312499999999998</c:v>
                </c:pt>
                <c:pt idx="20338">
                  <c:v>0.30156300000000003</c:v>
                </c:pt>
                <c:pt idx="20339">
                  <c:v>0.30625000000000002</c:v>
                </c:pt>
                <c:pt idx="20340">
                  <c:v>0.30312499999999998</c:v>
                </c:pt>
                <c:pt idx="20341">
                  <c:v>0.30625000000000002</c:v>
                </c:pt>
                <c:pt idx="20342">
                  <c:v>0.30625000000000002</c:v>
                </c:pt>
                <c:pt idx="20343">
                  <c:v>0.30625000000000002</c:v>
                </c:pt>
                <c:pt idx="20344">
                  <c:v>0.30625000000000002</c:v>
                </c:pt>
                <c:pt idx="20345">
                  <c:v>0.31093799999999999</c:v>
                </c:pt>
                <c:pt idx="20346">
                  <c:v>0.30625000000000002</c:v>
                </c:pt>
                <c:pt idx="20347">
                  <c:v>0.30781199999999997</c:v>
                </c:pt>
                <c:pt idx="20348">
                  <c:v>0.30156300000000003</c:v>
                </c:pt>
                <c:pt idx="20349">
                  <c:v>0.30781199999999997</c:v>
                </c:pt>
                <c:pt idx="20350">
                  <c:v>0.30937500000000001</c:v>
                </c:pt>
                <c:pt idx="20351">
                  <c:v>0.30937500000000001</c:v>
                </c:pt>
                <c:pt idx="20352">
                  <c:v>0.30937500000000001</c:v>
                </c:pt>
                <c:pt idx="20353">
                  <c:v>0.30781199999999997</c:v>
                </c:pt>
                <c:pt idx="20354">
                  <c:v>0.30156300000000003</c:v>
                </c:pt>
                <c:pt idx="20355">
                  <c:v>0.30937500000000001</c:v>
                </c:pt>
                <c:pt idx="20356">
                  <c:v>0.30468800000000001</c:v>
                </c:pt>
                <c:pt idx="20357">
                  <c:v>0.3125</c:v>
                </c:pt>
                <c:pt idx="20358">
                  <c:v>0.29375000000000001</c:v>
                </c:pt>
                <c:pt idx="20359">
                  <c:v>0.296875</c:v>
                </c:pt>
                <c:pt idx="20360">
                  <c:v>0.31093799999999999</c:v>
                </c:pt>
                <c:pt idx="20361">
                  <c:v>0.30156300000000003</c:v>
                </c:pt>
                <c:pt idx="20362">
                  <c:v>0.29531299999999999</c:v>
                </c:pt>
                <c:pt idx="20363">
                  <c:v>0.30312499999999998</c:v>
                </c:pt>
                <c:pt idx="20364">
                  <c:v>0.29218699999999997</c:v>
                </c:pt>
                <c:pt idx="20365">
                  <c:v>0.29843700000000001</c:v>
                </c:pt>
                <c:pt idx="20366">
                  <c:v>0.29062500000000002</c:v>
                </c:pt>
                <c:pt idx="20367">
                  <c:v>0.30156300000000003</c:v>
                </c:pt>
                <c:pt idx="20368">
                  <c:v>0.30156300000000003</c:v>
                </c:pt>
                <c:pt idx="20369">
                  <c:v>0.29218699999999997</c:v>
                </c:pt>
                <c:pt idx="20370">
                  <c:v>0.29062500000000002</c:v>
                </c:pt>
                <c:pt idx="20371">
                  <c:v>0.29531299999999999</c:v>
                </c:pt>
                <c:pt idx="20372">
                  <c:v>0.28437499999999999</c:v>
                </c:pt>
                <c:pt idx="20373">
                  <c:v>0.29218699999999997</c:v>
                </c:pt>
                <c:pt idx="20374">
                  <c:v>0.27968799999999999</c:v>
                </c:pt>
                <c:pt idx="20375">
                  <c:v>0.28906199999999999</c:v>
                </c:pt>
                <c:pt idx="20376">
                  <c:v>0.30156300000000003</c:v>
                </c:pt>
                <c:pt idx="20377">
                  <c:v>0.296875</c:v>
                </c:pt>
                <c:pt idx="20378">
                  <c:v>0.29218699999999997</c:v>
                </c:pt>
                <c:pt idx="20379">
                  <c:v>0.296875</c:v>
                </c:pt>
                <c:pt idx="20380">
                  <c:v>0.30156300000000003</c:v>
                </c:pt>
                <c:pt idx="20381">
                  <c:v>0.29531299999999999</c:v>
                </c:pt>
                <c:pt idx="20382">
                  <c:v>0.296875</c:v>
                </c:pt>
                <c:pt idx="20383">
                  <c:v>0.29843700000000001</c:v>
                </c:pt>
                <c:pt idx="20384">
                  <c:v>0.28281200000000001</c:v>
                </c:pt>
                <c:pt idx="20385">
                  <c:v>0.29218699999999997</c:v>
                </c:pt>
                <c:pt idx="20386">
                  <c:v>0.30312499999999998</c:v>
                </c:pt>
                <c:pt idx="20387">
                  <c:v>0.30156300000000003</c:v>
                </c:pt>
                <c:pt idx="20388">
                  <c:v>0.29375000000000001</c:v>
                </c:pt>
                <c:pt idx="20389">
                  <c:v>0.29843700000000001</c:v>
                </c:pt>
                <c:pt idx="20390">
                  <c:v>0.29531299999999999</c:v>
                </c:pt>
                <c:pt idx="20391">
                  <c:v>0.29062500000000002</c:v>
                </c:pt>
                <c:pt idx="20392">
                  <c:v>0.29375000000000001</c:v>
                </c:pt>
                <c:pt idx="20393">
                  <c:v>0.29843700000000001</c:v>
                </c:pt>
                <c:pt idx="20394">
                  <c:v>0.30781199999999997</c:v>
                </c:pt>
                <c:pt idx="20395">
                  <c:v>0.28906199999999999</c:v>
                </c:pt>
                <c:pt idx="20396">
                  <c:v>0.29375000000000001</c:v>
                </c:pt>
                <c:pt idx="20397">
                  <c:v>0.29218699999999997</c:v>
                </c:pt>
                <c:pt idx="20398">
                  <c:v>0.28125</c:v>
                </c:pt>
                <c:pt idx="20399">
                  <c:v>0.28281200000000001</c:v>
                </c:pt>
                <c:pt idx="20400">
                  <c:v>0.29062500000000002</c:v>
                </c:pt>
                <c:pt idx="20401">
                  <c:v>0.28749999999999998</c:v>
                </c:pt>
                <c:pt idx="20402">
                  <c:v>0.28125</c:v>
                </c:pt>
                <c:pt idx="20403">
                  <c:v>0.27656199999999997</c:v>
                </c:pt>
                <c:pt idx="20404">
                  <c:v>0.27968799999999999</c:v>
                </c:pt>
                <c:pt idx="20405">
                  <c:v>0.27343800000000001</c:v>
                </c:pt>
                <c:pt idx="20406">
                  <c:v>0.27968799999999999</c:v>
                </c:pt>
                <c:pt idx="20407">
                  <c:v>0.27968799999999999</c:v>
                </c:pt>
                <c:pt idx="20408">
                  <c:v>0.27343800000000001</c:v>
                </c:pt>
                <c:pt idx="20409">
                  <c:v>0.27500000000000002</c:v>
                </c:pt>
                <c:pt idx="20410">
                  <c:v>0.28437499999999999</c:v>
                </c:pt>
                <c:pt idx="20411">
                  <c:v>0.27187499999999998</c:v>
                </c:pt>
                <c:pt idx="20412">
                  <c:v>0.27500000000000002</c:v>
                </c:pt>
                <c:pt idx="20413">
                  <c:v>0.27343800000000001</c:v>
                </c:pt>
                <c:pt idx="20414">
                  <c:v>0.27812500000000001</c:v>
                </c:pt>
                <c:pt idx="20415">
                  <c:v>0.28437499999999999</c:v>
                </c:pt>
                <c:pt idx="20416">
                  <c:v>0.26874999999999999</c:v>
                </c:pt>
                <c:pt idx="20417">
                  <c:v>0.27031300000000003</c:v>
                </c:pt>
                <c:pt idx="20418">
                  <c:v>0.26250000000000001</c:v>
                </c:pt>
                <c:pt idx="20419">
                  <c:v>0.26093699999999997</c:v>
                </c:pt>
                <c:pt idx="20420">
                  <c:v>0.26406299999999999</c:v>
                </c:pt>
                <c:pt idx="20421">
                  <c:v>0.27187499999999998</c:v>
                </c:pt>
                <c:pt idx="20422">
                  <c:v>0.27343800000000001</c:v>
                </c:pt>
                <c:pt idx="20423">
                  <c:v>0.27187499999999998</c:v>
                </c:pt>
                <c:pt idx="20424">
                  <c:v>0.26406299999999999</c:v>
                </c:pt>
                <c:pt idx="20425">
                  <c:v>0.26874999999999999</c:v>
                </c:pt>
                <c:pt idx="20426">
                  <c:v>0.28125</c:v>
                </c:pt>
                <c:pt idx="20427">
                  <c:v>0.28281200000000001</c:v>
                </c:pt>
                <c:pt idx="20428">
                  <c:v>0.265625</c:v>
                </c:pt>
                <c:pt idx="20429">
                  <c:v>0.25781199999999999</c:v>
                </c:pt>
                <c:pt idx="20430">
                  <c:v>0.27500000000000002</c:v>
                </c:pt>
                <c:pt idx="20431">
                  <c:v>0.26250000000000001</c:v>
                </c:pt>
                <c:pt idx="20432">
                  <c:v>0.25937500000000002</c:v>
                </c:pt>
                <c:pt idx="20433">
                  <c:v>0.26093699999999997</c:v>
                </c:pt>
                <c:pt idx="20434">
                  <c:v>0.265625</c:v>
                </c:pt>
                <c:pt idx="20435">
                  <c:v>0.26250000000000001</c:v>
                </c:pt>
                <c:pt idx="20436">
                  <c:v>0.26250000000000001</c:v>
                </c:pt>
                <c:pt idx="20437">
                  <c:v>0.265625</c:v>
                </c:pt>
                <c:pt idx="20438">
                  <c:v>0.265625</c:v>
                </c:pt>
                <c:pt idx="20439">
                  <c:v>0.26250000000000001</c:v>
                </c:pt>
                <c:pt idx="20440">
                  <c:v>0.26250000000000001</c:v>
                </c:pt>
                <c:pt idx="20441">
                  <c:v>0.27656199999999997</c:v>
                </c:pt>
                <c:pt idx="20442">
                  <c:v>0.26093699999999997</c:v>
                </c:pt>
                <c:pt idx="20443">
                  <c:v>0.26718700000000001</c:v>
                </c:pt>
                <c:pt idx="20444">
                  <c:v>0.25468800000000003</c:v>
                </c:pt>
                <c:pt idx="20445">
                  <c:v>0.26093699999999997</c:v>
                </c:pt>
                <c:pt idx="20446">
                  <c:v>0.26093699999999997</c:v>
                </c:pt>
                <c:pt idx="20447">
                  <c:v>0.25781199999999999</c:v>
                </c:pt>
                <c:pt idx="20448">
                  <c:v>0.26093699999999997</c:v>
                </c:pt>
                <c:pt idx="20449">
                  <c:v>0.26250000000000001</c:v>
                </c:pt>
                <c:pt idx="20450">
                  <c:v>0.26718700000000001</c:v>
                </c:pt>
                <c:pt idx="20451">
                  <c:v>0.26093699999999997</c:v>
                </c:pt>
                <c:pt idx="20452">
                  <c:v>0.27031300000000003</c:v>
                </c:pt>
                <c:pt idx="20453">
                  <c:v>0.26406299999999999</c:v>
                </c:pt>
                <c:pt idx="20454">
                  <c:v>0.24843799999999999</c:v>
                </c:pt>
                <c:pt idx="20455">
                  <c:v>0.25312499999999999</c:v>
                </c:pt>
                <c:pt idx="20456">
                  <c:v>0.25781199999999999</c:v>
                </c:pt>
                <c:pt idx="20457">
                  <c:v>0.26250000000000001</c:v>
                </c:pt>
                <c:pt idx="20458">
                  <c:v>0.25312499999999999</c:v>
                </c:pt>
                <c:pt idx="20459">
                  <c:v>0.25468800000000003</c:v>
                </c:pt>
                <c:pt idx="20460">
                  <c:v>0.25624999999999998</c:v>
                </c:pt>
                <c:pt idx="20461">
                  <c:v>0.25781199999999999</c:v>
                </c:pt>
                <c:pt idx="20462">
                  <c:v>0.25</c:v>
                </c:pt>
                <c:pt idx="20463">
                  <c:v>0.27187499999999998</c:v>
                </c:pt>
                <c:pt idx="20464">
                  <c:v>0.27343800000000001</c:v>
                </c:pt>
                <c:pt idx="20465">
                  <c:v>0.25312499999999999</c:v>
                </c:pt>
                <c:pt idx="20466">
                  <c:v>0.25468800000000003</c:v>
                </c:pt>
                <c:pt idx="20467">
                  <c:v>0.26250000000000001</c:v>
                </c:pt>
                <c:pt idx="20468">
                  <c:v>0.26406299999999999</c:v>
                </c:pt>
                <c:pt idx="20469">
                  <c:v>0.26406299999999999</c:v>
                </c:pt>
                <c:pt idx="20470">
                  <c:v>0.26406299999999999</c:v>
                </c:pt>
                <c:pt idx="20471">
                  <c:v>0.265625</c:v>
                </c:pt>
                <c:pt idx="20472">
                  <c:v>0.27031300000000003</c:v>
                </c:pt>
                <c:pt idx="20473">
                  <c:v>0.26874999999999999</c:v>
                </c:pt>
                <c:pt idx="20474">
                  <c:v>0.27343800000000001</c:v>
                </c:pt>
                <c:pt idx="20475">
                  <c:v>0.265625</c:v>
                </c:pt>
                <c:pt idx="20476">
                  <c:v>0.26406299999999999</c:v>
                </c:pt>
                <c:pt idx="20477">
                  <c:v>0.25937500000000002</c:v>
                </c:pt>
                <c:pt idx="20478">
                  <c:v>0.26250000000000001</c:v>
                </c:pt>
                <c:pt idx="20479">
                  <c:v>0.25937500000000002</c:v>
                </c:pt>
                <c:pt idx="20480">
                  <c:v>0.26093699999999997</c:v>
                </c:pt>
                <c:pt idx="20481">
                  <c:v>0.25</c:v>
                </c:pt>
                <c:pt idx="20482">
                  <c:v>0.25781199999999999</c:v>
                </c:pt>
                <c:pt idx="20483">
                  <c:v>0.25468800000000003</c:v>
                </c:pt>
                <c:pt idx="20484">
                  <c:v>0.26406299999999999</c:v>
                </c:pt>
                <c:pt idx="20485">
                  <c:v>0.26874999999999999</c:v>
                </c:pt>
                <c:pt idx="20486">
                  <c:v>0.27031300000000003</c:v>
                </c:pt>
                <c:pt idx="20487">
                  <c:v>0.26874999999999999</c:v>
                </c:pt>
                <c:pt idx="20488">
                  <c:v>0.24687500000000001</c:v>
                </c:pt>
                <c:pt idx="20489">
                  <c:v>0.239063</c:v>
                </c:pt>
                <c:pt idx="20490">
                  <c:v>0.26250000000000001</c:v>
                </c:pt>
                <c:pt idx="20491">
                  <c:v>0.25624999999999998</c:v>
                </c:pt>
                <c:pt idx="20492">
                  <c:v>0.24687500000000001</c:v>
                </c:pt>
                <c:pt idx="20493">
                  <c:v>0.25</c:v>
                </c:pt>
                <c:pt idx="20494">
                  <c:v>0.24687500000000001</c:v>
                </c:pt>
                <c:pt idx="20495">
                  <c:v>0.245312</c:v>
                </c:pt>
                <c:pt idx="20496">
                  <c:v>0.25624999999999998</c:v>
                </c:pt>
                <c:pt idx="20497">
                  <c:v>0.25312499999999999</c:v>
                </c:pt>
                <c:pt idx="20498">
                  <c:v>0.25</c:v>
                </c:pt>
                <c:pt idx="20499">
                  <c:v>0.24843799999999999</c:v>
                </c:pt>
                <c:pt idx="20500">
                  <c:v>0.239063</c:v>
                </c:pt>
                <c:pt idx="20501">
                  <c:v>0.25312499999999999</c:v>
                </c:pt>
                <c:pt idx="20502">
                  <c:v>0.27031300000000003</c:v>
                </c:pt>
                <c:pt idx="20503">
                  <c:v>0.24374999999999999</c:v>
                </c:pt>
                <c:pt idx="20504">
                  <c:v>0.24374999999999999</c:v>
                </c:pt>
                <c:pt idx="20505">
                  <c:v>0.25937500000000002</c:v>
                </c:pt>
                <c:pt idx="20506">
                  <c:v>0.25781199999999999</c:v>
                </c:pt>
                <c:pt idx="20507">
                  <c:v>0.24843799999999999</c:v>
                </c:pt>
                <c:pt idx="20508">
                  <c:v>0.25</c:v>
                </c:pt>
                <c:pt idx="20509">
                  <c:v>0.24843799999999999</c:v>
                </c:pt>
                <c:pt idx="20510">
                  <c:v>0.25468800000000003</c:v>
                </c:pt>
                <c:pt idx="20511">
                  <c:v>0.25937500000000002</c:v>
                </c:pt>
                <c:pt idx="20512">
                  <c:v>0.26093699999999997</c:v>
                </c:pt>
                <c:pt idx="20513">
                  <c:v>0.24687500000000001</c:v>
                </c:pt>
                <c:pt idx="20514">
                  <c:v>0.234375</c:v>
                </c:pt>
                <c:pt idx="20515">
                  <c:v>0.24374999999999999</c:v>
                </c:pt>
                <c:pt idx="20516">
                  <c:v>0.239063</c:v>
                </c:pt>
                <c:pt idx="20517">
                  <c:v>0.24687500000000001</c:v>
                </c:pt>
                <c:pt idx="20518">
                  <c:v>0.24062500000000001</c:v>
                </c:pt>
                <c:pt idx="20519">
                  <c:v>0.239063</c:v>
                </c:pt>
                <c:pt idx="20520">
                  <c:v>0.24062500000000001</c:v>
                </c:pt>
                <c:pt idx="20521">
                  <c:v>0.24218799999999999</c:v>
                </c:pt>
                <c:pt idx="20522">
                  <c:v>0.24374999999999999</c:v>
                </c:pt>
                <c:pt idx="20523">
                  <c:v>0.24843799999999999</c:v>
                </c:pt>
                <c:pt idx="20524">
                  <c:v>0.25468800000000003</c:v>
                </c:pt>
                <c:pt idx="20525">
                  <c:v>0.25624999999999998</c:v>
                </c:pt>
                <c:pt idx="20526">
                  <c:v>0.25</c:v>
                </c:pt>
                <c:pt idx="20527">
                  <c:v>0.25312499999999999</c:v>
                </c:pt>
                <c:pt idx="20528">
                  <c:v>0.25781199999999999</c:v>
                </c:pt>
                <c:pt idx="20529">
                  <c:v>0.25937500000000002</c:v>
                </c:pt>
                <c:pt idx="20530">
                  <c:v>0.25781199999999999</c:v>
                </c:pt>
                <c:pt idx="20531">
                  <c:v>0.25937500000000002</c:v>
                </c:pt>
                <c:pt idx="20532">
                  <c:v>0.24218799999999999</c:v>
                </c:pt>
                <c:pt idx="20533">
                  <c:v>0.25624999999999998</c:v>
                </c:pt>
                <c:pt idx="20534">
                  <c:v>0.245312</c:v>
                </c:pt>
                <c:pt idx="20535">
                  <c:v>0.24843799999999999</c:v>
                </c:pt>
                <c:pt idx="20536">
                  <c:v>0.25</c:v>
                </c:pt>
                <c:pt idx="20537">
                  <c:v>0.25781199999999999</c:v>
                </c:pt>
                <c:pt idx="20538">
                  <c:v>0.25781199999999999</c:v>
                </c:pt>
                <c:pt idx="20539">
                  <c:v>0.24843799999999999</c:v>
                </c:pt>
                <c:pt idx="20540">
                  <c:v>0.25312499999999999</c:v>
                </c:pt>
                <c:pt idx="20541">
                  <c:v>0.25</c:v>
                </c:pt>
                <c:pt idx="20542">
                  <c:v>0.25468800000000003</c:v>
                </c:pt>
                <c:pt idx="20543">
                  <c:v>0.25</c:v>
                </c:pt>
                <c:pt idx="20544">
                  <c:v>0.25468800000000003</c:v>
                </c:pt>
                <c:pt idx="20545">
                  <c:v>0.24687500000000001</c:v>
                </c:pt>
                <c:pt idx="20546">
                  <c:v>0.24218799999999999</c:v>
                </c:pt>
                <c:pt idx="20547">
                  <c:v>0.239063</c:v>
                </c:pt>
                <c:pt idx="20548">
                  <c:v>0.24062500000000001</c:v>
                </c:pt>
                <c:pt idx="20549">
                  <c:v>0.239063</c:v>
                </c:pt>
                <c:pt idx="20550">
                  <c:v>0.25468800000000003</c:v>
                </c:pt>
                <c:pt idx="20551">
                  <c:v>0.24687500000000001</c:v>
                </c:pt>
                <c:pt idx="20552">
                  <c:v>0.23593700000000001</c:v>
                </c:pt>
                <c:pt idx="20553">
                  <c:v>0.23281299999999999</c:v>
                </c:pt>
                <c:pt idx="20554">
                  <c:v>0.23593700000000001</c:v>
                </c:pt>
                <c:pt idx="20555">
                  <c:v>0.23125000000000001</c:v>
                </c:pt>
                <c:pt idx="20556">
                  <c:v>0.234375</c:v>
                </c:pt>
                <c:pt idx="20557">
                  <c:v>0.25</c:v>
                </c:pt>
                <c:pt idx="20558">
                  <c:v>0.229687</c:v>
                </c:pt>
                <c:pt idx="20559">
                  <c:v>0.22500000000000001</c:v>
                </c:pt>
                <c:pt idx="20560">
                  <c:v>0.23749999999999999</c:v>
                </c:pt>
                <c:pt idx="20561">
                  <c:v>0.23125000000000001</c:v>
                </c:pt>
                <c:pt idx="20562">
                  <c:v>0.22031200000000001</c:v>
                </c:pt>
                <c:pt idx="20563">
                  <c:v>0.22812499999999999</c:v>
                </c:pt>
                <c:pt idx="20564">
                  <c:v>0.234375</c:v>
                </c:pt>
                <c:pt idx="20565">
                  <c:v>0.234375</c:v>
                </c:pt>
                <c:pt idx="20566">
                  <c:v>0.22500000000000001</c:v>
                </c:pt>
                <c:pt idx="20567">
                  <c:v>0.239063</c:v>
                </c:pt>
                <c:pt idx="20568">
                  <c:v>0.22031200000000001</c:v>
                </c:pt>
                <c:pt idx="20569">
                  <c:v>0.22500000000000001</c:v>
                </c:pt>
                <c:pt idx="20570">
                  <c:v>0.223438</c:v>
                </c:pt>
                <c:pt idx="20571">
                  <c:v>0.229687</c:v>
                </c:pt>
                <c:pt idx="20572">
                  <c:v>0.229687</c:v>
                </c:pt>
                <c:pt idx="20573">
                  <c:v>0.22500000000000001</c:v>
                </c:pt>
                <c:pt idx="20574">
                  <c:v>0.22500000000000001</c:v>
                </c:pt>
                <c:pt idx="20575">
                  <c:v>0.22812499999999999</c:v>
                </c:pt>
                <c:pt idx="20576">
                  <c:v>0.23125000000000001</c:v>
                </c:pt>
                <c:pt idx="20577">
                  <c:v>0.22812499999999999</c:v>
                </c:pt>
                <c:pt idx="20578">
                  <c:v>0.23281299999999999</c:v>
                </c:pt>
                <c:pt idx="20579">
                  <c:v>0.23125000000000001</c:v>
                </c:pt>
                <c:pt idx="20580">
                  <c:v>0.234375</c:v>
                </c:pt>
                <c:pt idx="20581">
                  <c:v>0.214062</c:v>
                </c:pt>
                <c:pt idx="20582">
                  <c:v>0.22187499999999999</c:v>
                </c:pt>
                <c:pt idx="20583">
                  <c:v>0.22500000000000001</c:v>
                </c:pt>
                <c:pt idx="20584">
                  <c:v>0.22500000000000001</c:v>
                </c:pt>
                <c:pt idx="20585">
                  <c:v>0.21875</c:v>
                </c:pt>
                <c:pt idx="20586">
                  <c:v>0.22656200000000001</c:v>
                </c:pt>
                <c:pt idx="20587">
                  <c:v>0.22031200000000001</c:v>
                </c:pt>
                <c:pt idx="20588">
                  <c:v>0.22500000000000001</c:v>
                </c:pt>
                <c:pt idx="20589">
                  <c:v>0.22031200000000001</c:v>
                </c:pt>
                <c:pt idx="20590">
                  <c:v>0.22656200000000001</c:v>
                </c:pt>
                <c:pt idx="20591">
                  <c:v>0.229687</c:v>
                </c:pt>
                <c:pt idx="20592">
                  <c:v>0.22656200000000001</c:v>
                </c:pt>
                <c:pt idx="20593">
                  <c:v>0.22187499999999999</c:v>
                </c:pt>
                <c:pt idx="20594">
                  <c:v>0.22656200000000001</c:v>
                </c:pt>
                <c:pt idx="20595">
                  <c:v>0.22187499999999999</c:v>
                </c:pt>
                <c:pt idx="20596">
                  <c:v>0.23281299999999999</c:v>
                </c:pt>
                <c:pt idx="20597">
                  <c:v>0.22031200000000001</c:v>
                </c:pt>
                <c:pt idx="20598">
                  <c:v>0.21249999999999999</c:v>
                </c:pt>
                <c:pt idx="20599">
                  <c:v>0.21875</c:v>
                </c:pt>
                <c:pt idx="20600">
                  <c:v>0.21093799999999999</c:v>
                </c:pt>
                <c:pt idx="20601">
                  <c:v>0.21562500000000001</c:v>
                </c:pt>
                <c:pt idx="20602">
                  <c:v>0.207813</c:v>
                </c:pt>
                <c:pt idx="20603">
                  <c:v>0.21562500000000001</c:v>
                </c:pt>
                <c:pt idx="20604">
                  <c:v>0.21093799999999999</c:v>
                </c:pt>
                <c:pt idx="20605">
                  <c:v>0.214062</c:v>
                </c:pt>
                <c:pt idx="20606">
                  <c:v>0.223438</c:v>
                </c:pt>
                <c:pt idx="20607">
                  <c:v>0.22812499999999999</c:v>
                </c:pt>
                <c:pt idx="20608">
                  <c:v>0.22812499999999999</c:v>
                </c:pt>
                <c:pt idx="20609">
                  <c:v>0.229687</c:v>
                </c:pt>
                <c:pt idx="20610">
                  <c:v>0.21093799999999999</c:v>
                </c:pt>
                <c:pt idx="20611">
                  <c:v>0.223438</c:v>
                </c:pt>
                <c:pt idx="20612">
                  <c:v>0.21249999999999999</c:v>
                </c:pt>
                <c:pt idx="20613">
                  <c:v>0.20937500000000001</c:v>
                </c:pt>
                <c:pt idx="20614">
                  <c:v>0.21875</c:v>
                </c:pt>
                <c:pt idx="20615">
                  <c:v>0.20468700000000001</c:v>
                </c:pt>
                <c:pt idx="20616">
                  <c:v>0.20937500000000001</c:v>
                </c:pt>
                <c:pt idx="20617">
                  <c:v>0.21562500000000001</c:v>
                </c:pt>
                <c:pt idx="20618">
                  <c:v>0.22187499999999999</c:v>
                </c:pt>
                <c:pt idx="20619">
                  <c:v>0.207813</c:v>
                </c:pt>
                <c:pt idx="20620">
                  <c:v>0.21093799999999999</c:v>
                </c:pt>
                <c:pt idx="20621">
                  <c:v>0.21562500000000001</c:v>
                </c:pt>
                <c:pt idx="20622">
                  <c:v>0.214062</c:v>
                </c:pt>
                <c:pt idx="20623">
                  <c:v>0.22031200000000001</c:v>
                </c:pt>
                <c:pt idx="20624">
                  <c:v>0.223438</c:v>
                </c:pt>
                <c:pt idx="20625">
                  <c:v>0.20624999999999999</c:v>
                </c:pt>
                <c:pt idx="20626">
                  <c:v>0.20624999999999999</c:v>
                </c:pt>
                <c:pt idx="20627">
                  <c:v>0.214062</c:v>
                </c:pt>
                <c:pt idx="20628">
                  <c:v>0.21875</c:v>
                </c:pt>
                <c:pt idx="20629">
                  <c:v>0.22187499999999999</c:v>
                </c:pt>
                <c:pt idx="20630">
                  <c:v>0.21875</c:v>
                </c:pt>
                <c:pt idx="20631">
                  <c:v>0.223438</c:v>
                </c:pt>
                <c:pt idx="20632">
                  <c:v>0.21875</c:v>
                </c:pt>
                <c:pt idx="20633">
                  <c:v>0.23125000000000001</c:v>
                </c:pt>
                <c:pt idx="20634">
                  <c:v>0.22187499999999999</c:v>
                </c:pt>
                <c:pt idx="20635">
                  <c:v>0.21562500000000001</c:v>
                </c:pt>
                <c:pt idx="20636">
                  <c:v>0.22500000000000001</c:v>
                </c:pt>
                <c:pt idx="20637">
                  <c:v>0.20624999999999999</c:v>
                </c:pt>
                <c:pt idx="20638">
                  <c:v>0.207813</c:v>
                </c:pt>
                <c:pt idx="20639">
                  <c:v>0.20937500000000001</c:v>
                </c:pt>
                <c:pt idx="20640">
                  <c:v>0.22656200000000001</c:v>
                </c:pt>
                <c:pt idx="20641">
                  <c:v>0.22031200000000001</c:v>
                </c:pt>
                <c:pt idx="20642">
                  <c:v>0.22812499999999999</c:v>
                </c:pt>
                <c:pt idx="20643">
                  <c:v>0.229687</c:v>
                </c:pt>
                <c:pt idx="20644">
                  <c:v>0.21875</c:v>
                </c:pt>
                <c:pt idx="20645">
                  <c:v>0.21875</c:v>
                </c:pt>
                <c:pt idx="20646">
                  <c:v>0.21093799999999999</c:v>
                </c:pt>
                <c:pt idx="20647">
                  <c:v>0.20624999999999999</c:v>
                </c:pt>
                <c:pt idx="20648">
                  <c:v>0.198437</c:v>
                </c:pt>
                <c:pt idx="20649">
                  <c:v>0.20468700000000001</c:v>
                </c:pt>
                <c:pt idx="20650">
                  <c:v>0.214062</c:v>
                </c:pt>
                <c:pt idx="20651">
                  <c:v>0.21249999999999999</c:v>
                </c:pt>
                <c:pt idx="20652">
                  <c:v>0.22187499999999999</c:v>
                </c:pt>
                <c:pt idx="20653">
                  <c:v>0.223438</c:v>
                </c:pt>
                <c:pt idx="20654">
                  <c:v>0.20624999999999999</c:v>
                </c:pt>
                <c:pt idx="20655">
                  <c:v>0.203125</c:v>
                </c:pt>
                <c:pt idx="20656">
                  <c:v>0.20937500000000001</c:v>
                </c:pt>
                <c:pt idx="20657">
                  <c:v>0.20468700000000001</c:v>
                </c:pt>
                <c:pt idx="20658">
                  <c:v>0.20624999999999999</c:v>
                </c:pt>
                <c:pt idx="20659">
                  <c:v>0.20937500000000001</c:v>
                </c:pt>
                <c:pt idx="20660">
                  <c:v>0.22031200000000001</c:v>
                </c:pt>
                <c:pt idx="20661">
                  <c:v>0.21875</c:v>
                </c:pt>
                <c:pt idx="20662">
                  <c:v>0.20937500000000001</c:v>
                </c:pt>
                <c:pt idx="20663">
                  <c:v>0.203125</c:v>
                </c:pt>
                <c:pt idx="20664">
                  <c:v>0.21562500000000001</c:v>
                </c:pt>
                <c:pt idx="20665">
                  <c:v>0.21093799999999999</c:v>
                </c:pt>
                <c:pt idx="20666">
                  <c:v>0.20937500000000001</c:v>
                </c:pt>
                <c:pt idx="20667">
                  <c:v>0.203125</c:v>
                </c:pt>
                <c:pt idx="20668">
                  <c:v>0.214062</c:v>
                </c:pt>
                <c:pt idx="20669">
                  <c:v>0.214062</c:v>
                </c:pt>
                <c:pt idx="20670">
                  <c:v>0.20468700000000001</c:v>
                </c:pt>
                <c:pt idx="20671">
                  <c:v>0.21249999999999999</c:v>
                </c:pt>
                <c:pt idx="20672">
                  <c:v>0.20937500000000001</c:v>
                </c:pt>
                <c:pt idx="20673">
                  <c:v>0.20624999999999999</c:v>
                </c:pt>
                <c:pt idx="20674">
                  <c:v>0.20468700000000001</c:v>
                </c:pt>
                <c:pt idx="20675">
                  <c:v>0.20156299999999999</c:v>
                </c:pt>
                <c:pt idx="20676">
                  <c:v>0.19687499999999999</c:v>
                </c:pt>
                <c:pt idx="20677">
                  <c:v>0.2</c:v>
                </c:pt>
                <c:pt idx="20678">
                  <c:v>0.21093799999999999</c:v>
                </c:pt>
                <c:pt idx="20679">
                  <c:v>0.207813</c:v>
                </c:pt>
                <c:pt idx="20680">
                  <c:v>0.21249999999999999</c:v>
                </c:pt>
                <c:pt idx="20681">
                  <c:v>0.207813</c:v>
                </c:pt>
                <c:pt idx="20682">
                  <c:v>0.19687499999999999</c:v>
                </c:pt>
                <c:pt idx="20683">
                  <c:v>0.21562500000000001</c:v>
                </c:pt>
                <c:pt idx="20684">
                  <c:v>0.21875</c:v>
                </c:pt>
                <c:pt idx="20685">
                  <c:v>0.22656200000000001</c:v>
                </c:pt>
                <c:pt idx="20686">
                  <c:v>0.21249999999999999</c:v>
                </c:pt>
                <c:pt idx="20687">
                  <c:v>0.21093799999999999</c:v>
                </c:pt>
                <c:pt idx="20688">
                  <c:v>0.21249999999999999</c:v>
                </c:pt>
                <c:pt idx="20689">
                  <c:v>0.19687499999999999</c:v>
                </c:pt>
                <c:pt idx="20690">
                  <c:v>0.19687499999999999</c:v>
                </c:pt>
                <c:pt idx="20691">
                  <c:v>0.198437</c:v>
                </c:pt>
                <c:pt idx="20692">
                  <c:v>0.19062499999999999</c:v>
                </c:pt>
                <c:pt idx="20693">
                  <c:v>0.19687499999999999</c:v>
                </c:pt>
                <c:pt idx="20694">
                  <c:v>0.19062499999999999</c:v>
                </c:pt>
                <c:pt idx="20695">
                  <c:v>0.192188</c:v>
                </c:pt>
                <c:pt idx="20696">
                  <c:v>0.20156299999999999</c:v>
                </c:pt>
                <c:pt idx="20697">
                  <c:v>0.19375000000000001</c:v>
                </c:pt>
                <c:pt idx="20698">
                  <c:v>0.192188</c:v>
                </c:pt>
                <c:pt idx="20699">
                  <c:v>0.198437</c:v>
                </c:pt>
                <c:pt idx="20700">
                  <c:v>0.20624999999999999</c:v>
                </c:pt>
                <c:pt idx="20701">
                  <c:v>0.198437</c:v>
                </c:pt>
                <c:pt idx="20702">
                  <c:v>0.20937500000000001</c:v>
                </c:pt>
                <c:pt idx="20703">
                  <c:v>0.20468700000000001</c:v>
                </c:pt>
                <c:pt idx="20704">
                  <c:v>0.203125</c:v>
                </c:pt>
                <c:pt idx="20705">
                  <c:v>0.19687499999999999</c:v>
                </c:pt>
                <c:pt idx="20706">
                  <c:v>0.18593799999999999</c:v>
                </c:pt>
                <c:pt idx="20707">
                  <c:v>0.203125</c:v>
                </c:pt>
                <c:pt idx="20708">
                  <c:v>0.2</c:v>
                </c:pt>
                <c:pt idx="20709">
                  <c:v>0.20156299999999999</c:v>
                </c:pt>
                <c:pt idx="20710">
                  <c:v>0.19531200000000001</c:v>
                </c:pt>
                <c:pt idx="20711">
                  <c:v>0.182812</c:v>
                </c:pt>
                <c:pt idx="20712">
                  <c:v>0.19531200000000001</c:v>
                </c:pt>
                <c:pt idx="20713">
                  <c:v>0.198437</c:v>
                </c:pt>
                <c:pt idx="20714">
                  <c:v>0.19375000000000001</c:v>
                </c:pt>
                <c:pt idx="20715">
                  <c:v>0.19062499999999999</c:v>
                </c:pt>
                <c:pt idx="20716">
                  <c:v>0.18437500000000001</c:v>
                </c:pt>
                <c:pt idx="20717">
                  <c:v>0.19062499999999999</c:v>
                </c:pt>
                <c:pt idx="20718">
                  <c:v>0.203125</c:v>
                </c:pt>
                <c:pt idx="20719">
                  <c:v>0.198437</c:v>
                </c:pt>
                <c:pt idx="20720">
                  <c:v>0.2</c:v>
                </c:pt>
                <c:pt idx="20721">
                  <c:v>0.192188</c:v>
                </c:pt>
                <c:pt idx="20722">
                  <c:v>0.18906200000000001</c:v>
                </c:pt>
                <c:pt idx="20723">
                  <c:v>0.18906200000000001</c:v>
                </c:pt>
                <c:pt idx="20724">
                  <c:v>0.203125</c:v>
                </c:pt>
                <c:pt idx="20725">
                  <c:v>0.19531200000000001</c:v>
                </c:pt>
                <c:pt idx="20726">
                  <c:v>0.19687499999999999</c:v>
                </c:pt>
                <c:pt idx="20727">
                  <c:v>0.207813</c:v>
                </c:pt>
                <c:pt idx="20728">
                  <c:v>0.203125</c:v>
                </c:pt>
                <c:pt idx="20729">
                  <c:v>0.19375000000000001</c:v>
                </c:pt>
                <c:pt idx="20730">
                  <c:v>0.19687499999999999</c:v>
                </c:pt>
                <c:pt idx="20731">
                  <c:v>0.2</c:v>
                </c:pt>
                <c:pt idx="20732">
                  <c:v>0.19531200000000001</c:v>
                </c:pt>
                <c:pt idx="20733">
                  <c:v>0.19375000000000001</c:v>
                </c:pt>
                <c:pt idx="20734">
                  <c:v>0.17968799999999999</c:v>
                </c:pt>
                <c:pt idx="20735">
                  <c:v>0.18906200000000001</c:v>
                </c:pt>
                <c:pt idx="20736">
                  <c:v>0.17968799999999999</c:v>
                </c:pt>
                <c:pt idx="20737">
                  <c:v>0.182812</c:v>
                </c:pt>
                <c:pt idx="20738">
                  <c:v>0.19062499999999999</c:v>
                </c:pt>
                <c:pt idx="20739">
                  <c:v>0.1875</c:v>
                </c:pt>
                <c:pt idx="20740">
                  <c:v>0.19062499999999999</c:v>
                </c:pt>
                <c:pt idx="20741">
                  <c:v>0.1875</c:v>
                </c:pt>
                <c:pt idx="20742">
                  <c:v>0.19531200000000001</c:v>
                </c:pt>
                <c:pt idx="20743">
                  <c:v>0.19375000000000001</c:v>
                </c:pt>
                <c:pt idx="20744">
                  <c:v>0.19375000000000001</c:v>
                </c:pt>
                <c:pt idx="20745">
                  <c:v>0.176563</c:v>
                </c:pt>
                <c:pt idx="20746">
                  <c:v>0.18593799999999999</c:v>
                </c:pt>
                <c:pt idx="20747">
                  <c:v>0.18906200000000001</c:v>
                </c:pt>
                <c:pt idx="20748">
                  <c:v>0.182812</c:v>
                </c:pt>
                <c:pt idx="20749">
                  <c:v>0.17499999999999999</c:v>
                </c:pt>
                <c:pt idx="20750">
                  <c:v>0.19062499999999999</c:v>
                </c:pt>
                <c:pt idx="20751">
                  <c:v>0.1875</c:v>
                </c:pt>
                <c:pt idx="20752">
                  <c:v>0.17968799999999999</c:v>
                </c:pt>
                <c:pt idx="20753">
                  <c:v>0.1875</c:v>
                </c:pt>
                <c:pt idx="20754">
                  <c:v>0.176563</c:v>
                </c:pt>
                <c:pt idx="20755">
                  <c:v>0.182812</c:v>
                </c:pt>
                <c:pt idx="20756">
                  <c:v>0.176563</c:v>
                </c:pt>
                <c:pt idx="20757">
                  <c:v>0.17499999999999999</c:v>
                </c:pt>
                <c:pt idx="20758">
                  <c:v>0.1875</c:v>
                </c:pt>
                <c:pt idx="20759">
                  <c:v>0.171875</c:v>
                </c:pt>
                <c:pt idx="20760">
                  <c:v>0.17968799999999999</c:v>
                </c:pt>
                <c:pt idx="20761">
                  <c:v>0.17031299999999999</c:v>
                </c:pt>
                <c:pt idx="20762">
                  <c:v>0.182812</c:v>
                </c:pt>
                <c:pt idx="20763">
                  <c:v>0.182812</c:v>
                </c:pt>
                <c:pt idx="20764">
                  <c:v>0.1875</c:v>
                </c:pt>
                <c:pt idx="20765">
                  <c:v>0.176563</c:v>
                </c:pt>
                <c:pt idx="20766">
                  <c:v>0.19531200000000001</c:v>
                </c:pt>
                <c:pt idx="20767">
                  <c:v>0.19062499999999999</c:v>
                </c:pt>
                <c:pt idx="20768">
                  <c:v>0.19375000000000001</c:v>
                </c:pt>
                <c:pt idx="20769">
                  <c:v>0.18906200000000001</c:v>
                </c:pt>
                <c:pt idx="20770">
                  <c:v>0.192188</c:v>
                </c:pt>
                <c:pt idx="20771">
                  <c:v>0.19375000000000001</c:v>
                </c:pt>
                <c:pt idx="20772">
                  <c:v>0.18906200000000001</c:v>
                </c:pt>
                <c:pt idx="20773">
                  <c:v>0.192188</c:v>
                </c:pt>
                <c:pt idx="20774">
                  <c:v>0.19062499999999999</c:v>
                </c:pt>
                <c:pt idx="20775">
                  <c:v>0.182812</c:v>
                </c:pt>
                <c:pt idx="20776">
                  <c:v>0.18437500000000001</c:v>
                </c:pt>
                <c:pt idx="20777">
                  <c:v>0.17812500000000001</c:v>
                </c:pt>
                <c:pt idx="20778">
                  <c:v>0.18593799999999999</c:v>
                </c:pt>
                <c:pt idx="20779">
                  <c:v>0.18593799999999999</c:v>
                </c:pt>
                <c:pt idx="20780">
                  <c:v>0.176563</c:v>
                </c:pt>
                <c:pt idx="20781">
                  <c:v>0.18906200000000001</c:v>
                </c:pt>
                <c:pt idx="20782">
                  <c:v>0.18593799999999999</c:v>
                </c:pt>
                <c:pt idx="20783">
                  <c:v>0.19062499999999999</c:v>
                </c:pt>
                <c:pt idx="20784">
                  <c:v>0.182812</c:v>
                </c:pt>
                <c:pt idx="20785">
                  <c:v>0.192188</c:v>
                </c:pt>
                <c:pt idx="20786">
                  <c:v>0.17968799999999999</c:v>
                </c:pt>
                <c:pt idx="20787">
                  <c:v>0.176563</c:v>
                </c:pt>
                <c:pt idx="20788">
                  <c:v>0.18593799999999999</c:v>
                </c:pt>
                <c:pt idx="20789">
                  <c:v>0.17343700000000001</c:v>
                </c:pt>
                <c:pt idx="20790">
                  <c:v>0.17968799999999999</c:v>
                </c:pt>
                <c:pt idx="20791">
                  <c:v>0.182812</c:v>
                </c:pt>
                <c:pt idx="20792">
                  <c:v>0.1875</c:v>
                </c:pt>
                <c:pt idx="20793">
                  <c:v>0.18593799999999999</c:v>
                </c:pt>
                <c:pt idx="20794">
                  <c:v>0.17968799999999999</c:v>
                </c:pt>
                <c:pt idx="20795">
                  <c:v>0.19375000000000001</c:v>
                </c:pt>
                <c:pt idx="20796">
                  <c:v>0.19375000000000001</c:v>
                </c:pt>
                <c:pt idx="20797">
                  <c:v>0.192188</c:v>
                </c:pt>
                <c:pt idx="20798">
                  <c:v>0.17968799999999999</c:v>
                </c:pt>
                <c:pt idx="20799">
                  <c:v>0.182812</c:v>
                </c:pt>
                <c:pt idx="20800">
                  <c:v>0.19062499999999999</c:v>
                </c:pt>
                <c:pt idx="20801">
                  <c:v>0.182812</c:v>
                </c:pt>
                <c:pt idx="20802">
                  <c:v>0.17499999999999999</c:v>
                </c:pt>
                <c:pt idx="20803">
                  <c:v>0.17343700000000001</c:v>
                </c:pt>
                <c:pt idx="20804">
                  <c:v>0.171875</c:v>
                </c:pt>
                <c:pt idx="20805">
                  <c:v>0.17343700000000001</c:v>
                </c:pt>
                <c:pt idx="20806">
                  <c:v>0.17499999999999999</c:v>
                </c:pt>
                <c:pt idx="20807">
                  <c:v>0.17031299999999999</c:v>
                </c:pt>
                <c:pt idx="20808">
                  <c:v>0.182812</c:v>
                </c:pt>
                <c:pt idx="20809">
                  <c:v>0.17031299999999999</c:v>
                </c:pt>
                <c:pt idx="20810">
                  <c:v>0.18437500000000001</c:v>
                </c:pt>
                <c:pt idx="20811">
                  <c:v>0.18437500000000001</c:v>
                </c:pt>
                <c:pt idx="20812">
                  <c:v>0.171875</c:v>
                </c:pt>
                <c:pt idx="20813">
                  <c:v>0.176563</c:v>
                </c:pt>
                <c:pt idx="20814">
                  <c:v>0.167187</c:v>
                </c:pt>
                <c:pt idx="20815">
                  <c:v>0.160938</c:v>
                </c:pt>
                <c:pt idx="20816">
                  <c:v>0.17031299999999999</c:v>
                </c:pt>
                <c:pt idx="20817">
                  <c:v>0.15781200000000001</c:v>
                </c:pt>
                <c:pt idx="20818">
                  <c:v>0.16875000000000001</c:v>
                </c:pt>
                <c:pt idx="20819">
                  <c:v>0.16406200000000001</c:v>
                </c:pt>
                <c:pt idx="20820">
                  <c:v>0.16875000000000001</c:v>
                </c:pt>
                <c:pt idx="20821">
                  <c:v>0.176563</c:v>
                </c:pt>
                <c:pt idx="20822">
                  <c:v>0.176563</c:v>
                </c:pt>
                <c:pt idx="20823">
                  <c:v>0.17343700000000001</c:v>
                </c:pt>
                <c:pt idx="20824">
                  <c:v>0.167187</c:v>
                </c:pt>
                <c:pt idx="20825">
                  <c:v>0.182812</c:v>
                </c:pt>
                <c:pt idx="20826">
                  <c:v>0.16875000000000001</c:v>
                </c:pt>
                <c:pt idx="20827">
                  <c:v>0.16406200000000001</c:v>
                </c:pt>
                <c:pt idx="20828">
                  <c:v>0.17812500000000001</c:v>
                </c:pt>
                <c:pt idx="20829">
                  <c:v>0.18593799999999999</c:v>
                </c:pt>
                <c:pt idx="20830">
                  <c:v>0.18437500000000001</c:v>
                </c:pt>
                <c:pt idx="20831">
                  <c:v>0.16406200000000001</c:v>
                </c:pt>
                <c:pt idx="20832">
                  <c:v>0.167187</c:v>
                </c:pt>
                <c:pt idx="20833">
                  <c:v>0.182812</c:v>
                </c:pt>
                <c:pt idx="20834">
                  <c:v>0.17343700000000001</c:v>
                </c:pt>
                <c:pt idx="20835">
                  <c:v>0.176563</c:v>
                </c:pt>
                <c:pt idx="20836">
                  <c:v>0.15625</c:v>
                </c:pt>
                <c:pt idx="20837">
                  <c:v>0.15625</c:v>
                </c:pt>
                <c:pt idx="20838">
                  <c:v>0.15937499999999999</c:v>
                </c:pt>
                <c:pt idx="20839">
                  <c:v>0.16875000000000001</c:v>
                </c:pt>
                <c:pt idx="20840">
                  <c:v>0.17343700000000001</c:v>
                </c:pt>
                <c:pt idx="20841">
                  <c:v>0.176563</c:v>
                </c:pt>
                <c:pt idx="20842">
                  <c:v>0.182812</c:v>
                </c:pt>
                <c:pt idx="20843">
                  <c:v>0.16875000000000001</c:v>
                </c:pt>
                <c:pt idx="20844">
                  <c:v>0.17812500000000001</c:v>
                </c:pt>
                <c:pt idx="20845">
                  <c:v>0.160938</c:v>
                </c:pt>
                <c:pt idx="20846">
                  <c:v>0.16875000000000001</c:v>
                </c:pt>
                <c:pt idx="20847">
                  <c:v>0.17812500000000001</c:v>
                </c:pt>
                <c:pt idx="20848">
                  <c:v>0.16875000000000001</c:v>
                </c:pt>
                <c:pt idx="20849">
                  <c:v>0.18593799999999999</c:v>
                </c:pt>
                <c:pt idx="20850">
                  <c:v>0.18593799999999999</c:v>
                </c:pt>
                <c:pt idx="20851">
                  <c:v>0.16562499999999999</c:v>
                </c:pt>
                <c:pt idx="20852">
                  <c:v>0.171875</c:v>
                </c:pt>
                <c:pt idx="20853">
                  <c:v>0.17031299999999999</c:v>
                </c:pt>
                <c:pt idx="20854">
                  <c:v>0.16406200000000001</c:v>
                </c:pt>
                <c:pt idx="20855">
                  <c:v>0.16406200000000001</c:v>
                </c:pt>
                <c:pt idx="20856">
                  <c:v>0.16406200000000001</c:v>
                </c:pt>
                <c:pt idx="20857">
                  <c:v>0.15781200000000001</c:v>
                </c:pt>
                <c:pt idx="20858">
                  <c:v>0.160938</c:v>
                </c:pt>
                <c:pt idx="20859">
                  <c:v>0.15937499999999999</c:v>
                </c:pt>
                <c:pt idx="20860">
                  <c:v>0.15937499999999999</c:v>
                </c:pt>
                <c:pt idx="20861">
                  <c:v>0.15625</c:v>
                </c:pt>
                <c:pt idx="20862">
                  <c:v>0.151562</c:v>
                </c:pt>
                <c:pt idx="20863">
                  <c:v>0.16250000000000001</c:v>
                </c:pt>
                <c:pt idx="20864">
                  <c:v>0.15625</c:v>
                </c:pt>
                <c:pt idx="20865">
                  <c:v>0.15625</c:v>
                </c:pt>
                <c:pt idx="20866">
                  <c:v>0.15</c:v>
                </c:pt>
                <c:pt idx="20867">
                  <c:v>0.15</c:v>
                </c:pt>
                <c:pt idx="20868">
                  <c:v>0.151562</c:v>
                </c:pt>
                <c:pt idx="20869">
                  <c:v>0.13750000000000001</c:v>
                </c:pt>
                <c:pt idx="20870">
                  <c:v>0.15468799999999999</c:v>
                </c:pt>
                <c:pt idx="20871">
                  <c:v>0.14374999999999999</c:v>
                </c:pt>
                <c:pt idx="20872">
                  <c:v>0.151562</c:v>
                </c:pt>
                <c:pt idx="20873">
                  <c:v>0.16250000000000001</c:v>
                </c:pt>
                <c:pt idx="20874">
                  <c:v>0.14843799999999999</c:v>
                </c:pt>
                <c:pt idx="20875">
                  <c:v>0.15312500000000001</c:v>
                </c:pt>
                <c:pt idx="20876">
                  <c:v>0.15625</c:v>
                </c:pt>
                <c:pt idx="20877">
                  <c:v>0.14843799999999999</c:v>
                </c:pt>
                <c:pt idx="20878">
                  <c:v>0.15625</c:v>
                </c:pt>
                <c:pt idx="20879">
                  <c:v>0.167187</c:v>
                </c:pt>
                <c:pt idx="20880">
                  <c:v>0.160938</c:v>
                </c:pt>
                <c:pt idx="20881">
                  <c:v>0.15937499999999999</c:v>
                </c:pt>
                <c:pt idx="20882">
                  <c:v>0.15937499999999999</c:v>
                </c:pt>
                <c:pt idx="20883">
                  <c:v>0.15781200000000001</c:v>
                </c:pt>
                <c:pt idx="20884">
                  <c:v>0.151562</c:v>
                </c:pt>
                <c:pt idx="20885">
                  <c:v>0.160938</c:v>
                </c:pt>
                <c:pt idx="20886">
                  <c:v>0.171875</c:v>
                </c:pt>
                <c:pt idx="20887">
                  <c:v>0.16406200000000001</c:v>
                </c:pt>
                <c:pt idx="20888">
                  <c:v>0.17031299999999999</c:v>
                </c:pt>
                <c:pt idx="20889">
                  <c:v>0.17031299999999999</c:v>
                </c:pt>
                <c:pt idx="20890">
                  <c:v>0.160938</c:v>
                </c:pt>
                <c:pt idx="20891">
                  <c:v>0.14843799999999999</c:v>
                </c:pt>
                <c:pt idx="20892">
                  <c:v>0.15</c:v>
                </c:pt>
                <c:pt idx="20893">
                  <c:v>0.15625</c:v>
                </c:pt>
                <c:pt idx="20894">
                  <c:v>0.15468799999999999</c:v>
                </c:pt>
                <c:pt idx="20895">
                  <c:v>0.13281200000000001</c:v>
                </c:pt>
                <c:pt idx="20896">
                  <c:v>0.151562</c:v>
                </c:pt>
                <c:pt idx="20897">
                  <c:v>0.16562499999999999</c:v>
                </c:pt>
                <c:pt idx="20898">
                  <c:v>0.15312500000000001</c:v>
                </c:pt>
                <c:pt idx="20899">
                  <c:v>0.15468799999999999</c:v>
                </c:pt>
                <c:pt idx="20900">
                  <c:v>0.15</c:v>
                </c:pt>
                <c:pt idx="20901">
                  <c:v>0.15312500000000001</c:v>
                </c:pt>
                <c:pt idx="20902">
                  <c:v>0.14218700000000001</c:v>
                </c:pt>
                <c:pt idx="20903">
                  <c:v>0.14843799999999999</c:v>
                </c:pt>
                <c:pt idx="20904">
                  <c:v>0.140625</c:v>
                </c:pt>
                <c:pt idx="20905">
                  <c:v>0.15625</c:v>
                </c:pt>
                <c:pt idx="20906">
                  <c:v>0.15312500000000001</c:v>
                </c:pt>
                <c:pt idx="20907">
                  <c:v>0.15781200000000001</c:v>
                </c:pt>
                <c:pt idx="20908">
                  <c:v>0.15937499999999999</c:v>
                </c:pt>
                <c:pt idx="20909">
                  <c:v>0.160938</c:v>
                </c:pt>
                <c:pt idx="20910">
                  <c:v>0.15937499999999999</c:v>
                </c:pt>
                <c:pt idx="20911">
                  <c:v>0.160938</c:v>
                </c:pt>
                <c:pt idx="20912">
                  <c:v>0.15625</c:v>
                </c:pt>
                <c:pt idx="20913">
                  <c:v>0.16406200000000001</c:v>
                </c:pt>
                <c:pt idx="20914">
                  <c:v>0.14843799999999999</c:v>
                </c:pt>
                <c:pt idx="20915">
                  <c:v>0.15468799999999999</c:v>
                </c:pt>
                <c:pt idx="20916">
                  <c:v>0.145313</c:v>
                </c:pt>
                <c:pt idx="20917">
                  <c:v>0.151562</c:v>
                </c:pt>
                <c:pt idx="20918">
                  <c:v>0.145313</c:v>
                </c:pt>
                <c:pt idx="20919">
                  <c:v>0.15312500000000001</c:v>
                </c:pt>
                <c:pt idx="20920">
                  <c:v>0.160938</c:v>
                </c:pt>
                <c:pt idx="20921">
                  <c:v>0.15312500000000001</c:v>
                </c:pt>
                <c:pt idx="20922">
                  <c:v>0.15468799999999999</c:v>
                </c:pt>
                <c:pt idx="20923">
                  <c:v>0.140625</c:v>
                </c:pt>
                <c:pt idx="20924">
                  <c:v>0.15</c:v>
                </c:pt>
                <c:pt idx="20925">
                  <c:v>0.151562</c:v>
                </c:pt>
                <c:pt idx="20926">
                  <c:v>0.13750000000000001</c:v>
                </c:pt>
                <c:pt idx="20927">
                  <c:v>0.14843799999999999</c:v>
                </c:pt>
                <c:pt idx="20928">
                  <c:v>0.145313</c:v>
                </c:pt>
                <c:pt idx="20929">
                  <c:v>0.13906299999999999</c:v>
                </c:pt>
                <c:pt idx="20930">
                  <c:v>0.145313</c:v>
                </c:pt>
                <c:pt idx="20931">
                  <c:v>0.140625</c:v>
                </c:pt>
                <c:pt idx="20932">
                  <c:v>0.14374999999999999</c:v>
                </c:pt>
                <c:pt idx="20933">
                  <c:v>0.15468799999999999</c:v>
                </c:pt>
                <c:pt idx="20934">
                  <c:v>0.15</c:v>
                </c:pt>
                <c:pt idx="20935">
                  <c:v>0.15</c:v>
                </c:pt>
                <c:pt idx="20936">
                  <c:v>0.14843799999999999</c:v>
                </c:pt>
                <c:pt idx="20937">
                  <c:v>0.135937</c:v>
                </c:pt>
                <c:pt idx="20938">
                  <c:v>0.145313</c:v>
                </c:pt>
                <c:pt idx="20939">
                  <c:v>0.145313</c:v>
                </c:pt>
                <c:pt idx="20940">
                  <c:v>0.151562</c:v>
                </c:pt>
                <c:pt idx="20941">
                  <c:v>0.14374999999999999</c:v>
                </c:pt>
                <c:pt idx="20942">
                  <c:v>0.151562</c:v>
                </c:pt>
                <c:pt idx="20943">
                  <c:v>0.14843799999999999</c:v>
                </c:pt>
                <c:pt idx="20944">
                  <c:v>0.151562</c:v>
                </c:pt>
                <c:pt idx="20945">
                  <c:v>0.14843799999999999</c:v>
                </c:pt>
                <c:pt idx="20946">
                  <c:v>0.14843799999999999</c:v>
                </c:pt>
                <c:pt idx="20947">
                  <c:v>0.135937</c:v>
                </c:pt>
                <c:pt idx="20948">
                  <c:v>0.15</c:v>
                </c:pt>
                <c:pt idx="20949">
                  <c:v>0.145313</c:v>
                </c:pt>
                <c:pt idx="20950">
                  <c:v>0.14374999999999999</c:v>
                </c:pt>
                <c:pt idx="20951">
                  <c:v>0.13906299999999999</c:v>
                </c:pt>
                <c:pt idx="20952">
                  <c:v>0.145313</c:v>
                </c:pt>
                <c:pt idx="20953">
                  <c:v>0.145313</c:v>
                </c:pt>
                <c:pt idx="20954">
                  <c:v>0.14374999999999999</c:v>
                </c:pt>
                <c:pt idx="20955">
                  <c:v>0.15468799999999999</c:v>
                </c:pt>
                <c:pt idx="20956">
                  <c:v>0.14218700000000001</c:v>
                </c:pt>
                <c:pt idx="20957">
                  <c:v>0.14374999999999999</c:v>
                </c:pt>
                <c:pt idx="20958">
                  <c:v>0.135937</c:v>
                </c:pt>
                <c:pt idx="20959">
                  <c:v>0.129688</c:v>
                </c:pt>
                <c:pt idx="20960">
                  <c:v>0.140625</c:v>
                </c:pt>
                <c:pt idx="20961">
                  <c:v>0.15</c:v>
                </c:pt>
                <c:pt idx="20962">
                  <c:v>0.140625</c:v>
                </c:pt>
                <c:pt idx="20963">
                  <c:v>0.14843799999999999</c:v>
                </c:pt>
                <c:pt idx="20964">
                  <c:v>0.140625</c:v>
                </c:pt>
                <c:pt idx="20965">
                  <c:v>0.14218700000000001</c:v>
                </c:pt>
                <c:pt idx="20966">
                  <c:v>0.14843799999999999</c:v>
                </c:pt>
                <c:pt idx="20967">
                  <c:v>0.15312500000000001</c:v>
                </c:pt>
                <c:pt idx="20968">
                  <c:v>0.145313</c:v>
                </c:pt>
                <c:pt idx="20969">
                  <c:v>0.14218700000000001</c:v>
                </c:pt>
                <c:pt idx="20970">
                  <c:v>0.140625</c:v>
                </c:pt>
                <c:pt idx="20971">
                  <c:v>0.151562</c:v>
                </c:pt>
                <c:pt idx="20972">
                  <c:v>0.14843799999999999</c:v>
                </c:pt>
                <c:pt idx="20973">
                  <c:v>0.140625</c:v>
                </c:pt>
                <c:pt idx="20974">
                  <c:v>0.14374999999999999</c:v>
                </c:pt>
                <c:pt idx="20975">
                  <c:v>0.14218700000000001</c:v>
                </c:pt>
                <c:pt idx="20976">
                  <c:v>0.145313</c:v>
                </c:pt>
                <c:pt idx="20977">
                  <c:v>0.135937</c:v>
                </c:pt>
                <c:pt idx="20978">
                  <c:v>0.15625</c:v>
                </c:pt>
                <c:pt idx="20979">
                  <c:v>0.15</c:v>
                </c:pt>
                <c:pt idx="20980">
                  <c:v>0.12812499999999999</c:v>
                </c:pt>
                <c:pt idx="20981">
                  <c:v>0.14843799999999999</c:v>
                </c:pt>
                <c:pt idx="20982">
                  <c:v>0.12812499999999999</c:v>
                </c:pt>
                <c:pt idx="20983">
                  <c:v>0.14218700000000001</c:v>
                </c:pt>
                <c:pt idx="20984">
                  <c:v>0.13906299999999999</c:v>
                </c:pt>
                <c:pt idx="20985">
                  <c:v>0.129688</c:v>
                </c:pt>
                <c:pt idx="20986">
                  <c:v>0.13437499999999999</c:v>
                </c:pt>
                <c:pt idx="20987">
                  <c:v>0.140625</c:v>
                </c:pt>
                <c:pt idx="20988">
                  <c:v>0.145313</c:v>
                </c:pt>
                <c:pt idx="20989">
                  <c:v>0.145313</c:v>
                </c:pt>
                <c:pt idx="20990">
                  <c:v>0.145313</c:v>
                </c:pt>
                <c:pt idx="20991">
                  <c:v>0.13281200000000001</c:v>
                </c:pt>
                <c:pt idx="20992">
                  <c:v>0.145313</c:v>
                </c:pt>
                <c:pt idx="20993">
                  <c:v>0.15312500000000001</c:v>
                </c:pt>
                <c:pt idx="20994">
                  <c:v>0.13906299999999999</c:v>
                </c:pt>
                <c:pt idx="20995">
                  <c:v>0.14374999999999999</c:v>
                </c:pt>
                <c:pt idx="20996">
                  <c:v>0.13906299999999999</c:v>
                </c:pt>
                <c:pt idx="20997">
                  <c:v>0.140625</c:v>
                </c:pt>
                <c:pt idx="20998">
                  <c:v>0.15312500000000001</c:v>
                </c:pt>
                <c:pt idx="20999">
                  <c:v>0.14374999999999999</c:v>
                </c:pt>
                <c:pt idx="21000">
                  <c:v>0.13437499999999999</c:v>
                </c:pt>
                <c:pt idx="21001">
                  <c:v>0.13125000000000001</c:v>
                </c:pt>
                <c:pt idx="21002">
                  <c:v>0.12812499999999999</c:v>
                </c:pt>
                <c:pt idx="21003">
                  <c:v>0.135937</c:v>
                </c:pt>
                <c:pt idx="21004">
                  <c:v>0.129688</c:v>
                </c:pt>
                <c:pt idx="21005">
                  <c:v>0.125</c:v>
                </c:pt>
                <c:pt idx="21006">
                  <c:v>0.13906299999999999</c:v>
                </c:pt>
                <c:pt idx="21007">
                  <c:v>0.140625</c:v>
                </c:pt>
                <c:pt idx="21008">
                  <c:v>0.135937</c:v>
                </c:pt>
                <c:pt idx="21009">
                  <c:v>0.13125000000000001</c:v>
                </c:pt>
                <c:pt idx="21010">
                  <c:v>0.140625</c:v>
                </c:pt>
                <c:pt idx="21011">
                  <c:v>0.129688</c:v>
                </c:pt>
                <c:pt idx="21012">
                  <c:v>0.12812499999999999</c:v>
                </c:pt>
                <c:pt idx="21013">
                  <c:v>0.13281200000000001</c:v>
                </c:pt>
                <c:pt idx="21014">
                  <c:v>0.13437499999999999</c:v>
                </c:pt>
                <c:pt idx="21015">
                  <c:v>0.12343800000000001</c:v>
                </c:pt>
                <c:pt idx="21016">
                  <c:v>0.11874999999999999</c:v>
                </c:pt>
                <c:pt idx="21017">
                  <c:v>0.13125000000000001</c:v>
                </c:pt>
                <c:pt idx="21018">
                  <c:v>0.135937</c:v>
                </c:pt>
                <c:pt idx="21019">
                  <c:v>0.12656200000000001</c:v>
                </c:pt>
                <c:pt idx="21020">
                  <c:v>0.135937</c:v>
                </c:pt>
                <c:pt idx="21021">
                  <c:v>0.13437499999999999</c:v>
                </c:pt>
                <c:pt idx="21022">
                  <c:v>0.13125000000000001</c:v>
                </c:pt>
                <c:pt idx="21023">
                  <c:v>0.140625</c:v>
                </c:pt>
                <c:pt idx="21024">
                  <c:v>0.12656200000000001</c:v>
                </c:pt>
                <c:pt idx="21025">
                  <c:v>0.120312</c:v>
                </c:pt>
                <c:pt idx="21026">
                  <c:v>0.121875</c:v>
                </c:pt>
                <c:pt idx="21027">
                  <c:v>0.12656200000000001</c:v>
                </c:pt>
                <c:pt idx="21028">
                  <c:v>0.12343800000000001</c:v>
                </c:pt>
                <c:pt idx="21029">
                  <c:v>0.12656200000000001</c:v>
                </c:pt>
                <c:pt idx="21030">
                  <c:v>0.13750000000000001</c:v>
                </c:pt>
                <c:pt idx="21031">
                  <c:v>0.13437499999999999</c:v>
                </c:pt>
                <c:pt idx="21032">
                  <c:v>0.13906299999999999</c:v>
                </c:pt>
                <c:pt idx="21033">
                  <c:v>0.129688</c:v>
                </c:pt>
                <c:pt idx="21034">
                  <c:v>0.129688</c:v>
                </c:pt>
                <c:pt idx="21035">
                  <c:v>0.13281200000000001</c:v>
                </c:pt>
                <c:pt idx="21036">
                  <c:v>0.13437499999999999</c:v>
                </c:pt>
                <c:pt idx="21037">
                  <c:v>0.129688</c:v>
                </c:pt>
                <c:pt idx="21038">
                  <c:v>0.13281200000000001</c:v>
                </c:pt>
                <c:pt idx="21039">
                  <c:v>0.13437499999999999</c:v>
                </c:pt>
                <c:pt idx="21040">
                  <c:v>0.125</c:v>
                </c:pt>
                <c:pt idx="21041">
                  <c:v>0.10625</c:v>
                </c:pt>
                <c:pt idx="21042">
                  <c:v>0.12343800000000001</c:v>
                </c:pt>
                <c:pt idx="21043">
                  <c:v>0.12656200000000001</c:v>
                </c:pt>
                <c:pt idx="21044">
                  <c:v>0.120312</c:v>
                </c:pt>
                <c:pt idx="21045">
                  <c:v>0.125</c:v>
                </c:pt>
                <c:pt idx="21046">
                  <c:v>0.12812499999999999</c:v>
                </c:pt>
                <c:pt idx="21047">
                  <c:v>0.11874999999999999</c:v>
                </c:pt>
                <c:pt idx="21048">
                  <c:v>0.117188</c:v>
                </c:pt>
                <c:pt idx="21049">
                  <c:v>0.11874999999999999</c:v>
                </c:pt>
                <c:pt idx="21050">
                  <c:v>0.10312499999999999</c:v>
                </c:pt>
                <c:pt idx="21051">
                  <c:v>0.109375</c:v>
                </c:pt>
                <c:pt idx="21052">
                  <c:v>0.125</c:v>
                </c:pt>
                <c:pt idx="21053">
                  <c:v>0.13125000000000001</c:v>
                </c:pt>
                <c:pt idx="21054">
                  <c:v>0.125</c:v>
                </c:pt>
                <c:pt idx="21055">
                  <c:v>0.125</c:v>
                </c:pt>
                <c:pt idx="21056">
                  <c:v>0.11874999999999999</c:v>
                </c:pt>
                <c:pt idx="21057">
                  <c:v>0.11874999999999999</c:v>
                </c:pt>
                <c:pt idx="21058">
                  <c:v>0.11093699999999999</c:v>
                </c:pt>
                <c:pt idx="21059">
                  <c:v>0.12343800000000001</c:v>
                </c:pt>
                <c:pt idx="21060">
                  <c:v>0.125</c:v>
                </c:pt>
                <c:pt idx="21061">
                  <c:v>0.11562500000000001</c:v>
                </c:pt>
                <c:pt idx="21062">
                  <c:v>0.114063</c:v>
                </c:pt>
                <c:pt idx="21063">
                  <c:v>0.121875</c:v>
                </c:pt>
                <c:pt idx="21064">
                  <c:v>0.129688</c:v>
                </c:pt>
                <c:pt idx="21065">
                  <c:v>0.1</c:v>
                </c:pt>
                <c:pt idx="21066">
                  <c:v>0.101562</c:v>
                </c:pt>
                <c:pt idx="21067">
                  <c:v>0.11562500000000001</c:v>
                </c:pt>
                <c:pt idx="21068">
                  <c:v>0.117188</c:v>
                </c:pt>
                <c:pt idx="21069">
                  <c:v>0.12343800000000001</c:v>
                </c:pt>
                <c:pt idx="21070">
                  <c:v>0.12343800000000001</c:v>
                </c:pt>
                <c:pt idx="21071">
                  <c:v>0.11562500000000001</c:v>
                </c:pt>
                <c:pt idx="21072">
                  <c:v>0.121875</c:v>
                </c:pt>
                <c:pt idx="21073">
                  <c:v>0.11562500000000001</c:v>
                </c:pt>
                <c:pt idx="21074">
                  <c:v>0.129688</c:v>
                </c:pt>
                <c:pt idx="21075">
                  <c:v>0.120312</c:v>
                </c:pt>
                <c:pt idx="21076">
                  <c:v>0.104687</c:v>
                </c:pt>
                <c:pt idx="21077">
                  <c:v>0.117188</c:v>
                </c:pt>
                <c:pt idx="21078">
                  <c:v>0.12656200000000001</c:v>
                </c:pt>
                <c:pt idx="21079">
                  <c:v>0.11874999999999999</c:v>
                </c:pt>
                <c:pt idx="21080">
                  <c:v>0.101562</c:v>
                </c:pt>
                <c:pt idx="21081">
                  <c:v>0.11562500000000001</c:v>
                </c:pt>
                <c:pt idx="21082">
                  <c:v>0.11562500000000001</c:v>
                </c:pt>
                <c:pt idx="21083">
                  <c:v>0.11874999999999999</c:v>
                </c:pt>
                <c:pt idx="21084">
                  <c:v>0.101562</c:v>
                </c:pt>
                <c:pt idx="21085">
                  <c:v>0.104687</c:v>
                </c:pt>
                <c:pt idx="21086">
                  <c:v>0.109375</c:v>
                </c:pt>
                <c:pt idx="21087">
                  <c:v>0.117188</c:v>
                </c:pt>
                <c:pt idx="21088">
                  <c:v>0.117188</c:v>
                </c:pt>
                <c:pt idx="21089">
                  <c:v>0.117188</c:v>
                </c:pt>
                <c:pt idx="21090">
                  <c:v>0.117188</c:v>
                </c:pt>
                <c:pt idx="21091">
                  <c:v>0.10625</c:v>
                </c:pt>
                <c:pt idx="21092">
                  <c:v>0.104687</c:v>
                </c:pt>
                <c:pt idx="21093">
                  <c:v>9.5312499999999994E-2</c:v>
                </c:pt>
                <c:pt idx="21094">
                  <c:v>0.101562</c:v>
                </c:pt>
                <c:pt idx="21095">
                  <c:v>0.10312499999999999</c:v>
                </c:pt>
                <c:pt idx="21096">
                  <c:v>0.10781300000000001</c:v>
                </c:pt>
                <c:pt idx="21097">
                  <c:v>0.10312499999999999</c:v>
                </c:pt>
                <c:pt idx="21098">
                  <c:v>0.101562</c:v>
                </c:pt>
                <c:pt idx="21099">
                  <c:v>9.5312499999999994E-2</c:v>
                </c:pt>
                <c:pt idx="21100">
                  <c:v>0.1</c:v>
                </c:pt>
                <c:pt idx="21101">
                  <c:v>0.117188</c:v>
                </c:pt>
                <c:pt idx="21102">
                  <c:v>0.109375</c:v>
                </c:pt>
                <c:pt idx="21103">
                  <c:v>9.6875000000000003E-2</c:v>
                </c:pt>
                <c:pt idx="21104">
                  <c:v>0.10312499999999999</c:v>
                </c:pt>
                <c:pt idx="21105">
                  <c:v>0.11562500000000001</c:v>
                </c:pt>
                <c:pt idx="21106">
                  <c:v>0.11093699999999999</c:v>
                </c:pt>
                <c:pt idx="21107">
                  <c:v>0.11093699999999999</c:v>
                </c:pt>
                <c:pt idx="21108">
                  <c:v>0.109375</c:v>
                </c:pt>
                <c:pt idx="21109">
                  <c:v>0.10312499999999999</c:v>
                </c:pt>
                <c:pt idx="21110">
                  <c:v>0.104687</c:v>
                </c:pt>
                <c:pt idx="21111">
                  <c:v>0.101562</c:v>
                </c:pt>
                <c:pt idx="21112">
                  <c:v>0.109375</c:v>
                </c:pt>
                <c:pt idx="21113">
                  <c:v>0.11093699999999999</c:v>
                </c:pt>
                <c:pt idx="21114">
                  <c:v>8.9062500000000003E-2</c:v>
                </c:pt>
                <c:pt idx="21115">
                  <c:v>0.104687</c:v>
                </c:pt>
                <c:pt idx="21116">
                  <c:v>9.0624999999999997E-2</c:v>
                </c:pt>
                <c:pt idx="21117">
                  <c:v>9.6875000000000003E-2</c:v>
                </c:pt>
                <c:pt idx="21118">
                  <c:v>0.104687</c:v>
                </c:pt>
                <c:pt idx="21119">
                  <c:v>0.10312499999999999</c:v>
                </c:pt>
                <c:pt idx="21120">
                  <c:v>0.104687</c:v>
                </c:pt>
                <c:pt idx="21121">
                  <c:v>0.10312499999999999</c:v>
                </c:pt>
                <c:pt idx="21122">
                  <c:v>0.114063</c:v>
                </c:pt>
                <c:pt idx="21123">
                  <c:v>0.1</c:v>
                </c:pt>
                <c:pt idx="21124">
                  <c:v>9.0624999999999997E-2</c:v>
                </c:pt>
                <c:pt idx="21125">
                  <c:v>0.11093699999999999</c:v>
                </c:pt>
                <c:pt idx="21126">
                  <c:v>0.11562500000000001</c:v>
                </c:pt>
                <c:pt idx="21127">
                  <c:v>0.10625</c:v>
                </c:pt>
                <c:pt idx="21128">
                  <c:v>0.117188</c:v>
                </c:pt>
                <c:pt idx="21129">
                  <c:v>0.10781300000000001</c:v>
                </c:pt>
                <c:pt idx="21130">
                  <c:v>0.10625</c:v>
                </c:pt>
                <c:pt idx="21131">
                  <c:v>0.101562</c:v>
                </c:pt>
                <c:pt idx="21132">
                  <c:v>0.11562500000000001</c:v>
                </c:pt>
                <c:pt idx="21133">
                  <c:v>0.10781300000000001</c:v>
                </c:pt>
                <c:pt idx="21134">
                  <c:v>0.10781300000000001</c:v>
                </c:pt>
                <c:pt idx="21135">
                  <c:v>9.2187500000000006E-2</c:v>
                </c:pt>
                <c:pt idx="21136">
                  <c:v>0.10312499999999999</c:v>
                </c:pt>
                <c:pt idx="21137">
                  <c:v>0.117188</c:v>
                </c:pt>
                <c:pt idx="21138">
                  <c:v>0.104687</c:v>
                </c:pt>
                <c:pt idx="21139">
                  <c:v>0.101562</c:v>
                </c:pt>
                <c:pt idx="21140">
                  <c:v>9.5312499999999994E-2</c:v>
                </c:pt>
                <c:pt idx="21141">
                  <c:v>0.10625</c:v>
                </c:pt>
                <c:pt idx="21142">
                  <c:v>0.11093699999999999</c:v>
                </c:pt>
                <c:pt idx="21143">
                  <c:v>0.10625</c:v>
                </c:pt>
                <c:pt idx="21144">
                  <c:v>0.109375</c:v>
                </c:pt>
                <c:pt idx="21145">
                  <c:v>9.375E-2</c:v>
                </c:pt>
                <c:pt idx="21146">
                  <c:v>9.375E-2</c:v>
                </c:pt>
                <c:pt idx="21147">
                  <c:v>9.5312499999999994E-2</c:v>
                </c:pt>
                <c:pt idx="21148">
                  <c:v>8.9062500000000003E-2</c:v>
                </c:pt>
                <c:pt idx="21149">
                  <c:v>9.8437499999999997E-2</c:v>
                </c:pt>
                <c:pt idx="21150">
                  <c:v>9.5312499999999994E-2</c:v>
                </c:pt>
                <c:pt idx="21151">
                  <c:v>0.101562</c:v>
                </c:pt>
                <c:pt idx="21152">
                  <c:v>9.5312499999999994E-2</c:v>
                </c:pt>
                <c:pt idx="21153">
                  <c:v>0.10781300000000001</c:v>
                </c:pt>
                <c:pt idx="21154">
                  <c:v>0.1</c:v>
                </c:pt>
                <c:pt idx="21155">
                  <c:v>0.101562</c:v>
                </c:pt>
                <c:pt idx="21156">
                  <c:v>9.8437499999999997E-2</c:v>
                </c:pt>
                <c:pt idx="21157">
                  <c:v>0.114063</c:v>
                </c:pt>
                <c:pt idx="21158">
                  <c:v>0.10781300000000001</c:v>
                </c:pt>
                <c:pt idx="21159">
                  <c:v>0.10625</c:v>
                </c:pt>
                <c:pt idx="21160">
                  <c:v>0.104687</c:v>
                </c:pt>
                <c:pt idx="21161">
                  <c:v>9.375E-2</c:v>
                </c:pt>
                <c:pt idx="21162">
                  <c:v>8.7499999999999994E-2</c:v>
                </c:pt>
                <c:pt idx="21163">
                  <c:v>8.9062500000000003E-2</c:v>
                </c:pt>
                <c:pt idx="21164">
                  <c:v>0.10781300000000001</c:v>
                </c:pt>
                <c:pt idx="21165">
                  <c:v>0.10781300000000001</c:v>
                </c:pt>
                <c:pt idx="21166">
                  <c:v>9.5312499999999994E-2</c:v>
                </c:pt>
                <c:pt idx="21167">
                  <c:v>0.10625</c:v>
                </c:pt>
                <c:pt idx="21168">
                  <c:v>0.117188</c:v>
                </c:pt>
                <c:pt idx="21169">
                  <c:v>9.0624999999999997E-2</c:v>
                </c:pt>
                <c:pt idx="21170">
                  <c:v>0.1</c:v>
                </c:pt>
                <c:pt idx="21171">
                  <c:v>0.114063</c:v>
                </c:pt>
                <c:pt idx="21172">
                  <c:v>0.109375</c:v>
                </c:pt>
                <c:pt idx="21173">
                  <c:v>0.10625</c:v>
                </c:pt>
                <c:pt idx="21174">
                  <c:v>0.104687</c:v>
                </c:pt>
                <c:pt idx="21175">
                  <c:v>9.8437499999999997E-2</c:v>
                </c:pt>
                <c:pt idx="21176">
                  <c:v>0.104687</c:v>
                </c:pt>
                <c:pt idx="21177">
                  <c:v>0.104687</c:v>
                </c:pt>
                <c:pt idx="21178">
                  <c:v>9.8437499999999997E-2</c:v>
                </c:pt>
                <c:pt idx="21179">
                  <c:v>9.2187500000000006E-2</c:v>
                </c:pt>
                <c:pt idx="21180">
                  <c:v>0.10625</c:v>
                </c:pt>
                <c:pt idx="21181">
                  <c:v>0.104687</c:v>
                </c:pt>
                <c:pt idx="21182">
                  <c:v>0.10312499999999999</c:v>
                </c:pt>
                <c:pt idx="21183">
                  <c:v>0.104687</c:v>
                </c:pt>
                <c:pt idx="21184">
                  <c:v>0.1</c:v>
                </c:pt>
                <c:pt idx="21185">
                  <c:v>0.10312499999999999</c:v>
                </c:pt>
                <c:pt idx="21186">
                  <c:v>0.114063</c:v>
                </c:pt>
                <c:pt idx="21187">
                  <c:v>0.109375</c:v>
                </c:pt>
                <c:pt idx="21188">
                  <c:v>0.10781300000000001</c:v>
                </c:pt>
                <c:pt idx="21189">
                  <c:v>0.10312499999999999</c:v>
                </c:pt>
                <c:pt idx="21190">
                  <c:v>0.101562</c:v>
                </c:pt>
                <c:pt idx="21191">
                  <c:v>0.101562</c:v>
                </c:pt>
                <c:pt idx="21192">
                  <c:v>9.375E-2</c:v>
                </c:pt>
                <c:pt idx="21193">
                  <c:v>0.1</c:v>
                </c:pt>
                <c:pt idx="21194">
                  <c:v>8.1250000000000003E-2</c:v>
                </c:pt>
                <c:pt idx="21195">
                  <c:v>8.4375000000000006E-2</c:v>
                </c:pt>
                <c:pt idx="21196">
                  <c:v>9.8437499999999997E-2</c:v>
                </c:pt>
                <c:pt idx="21197">
                  <c:v>9.375E-2</c:v>
                </c:pt>
                <c:pt idx="21198">
                  <c:v>0.11093699999999999</c:v>
                </c:pt>
                <c:pt idx="21199">
                  <c:v>0.10625</c:v>
                </c:pt>
                <c:pt idx="21200">
                  <c:v>0.1</c:v>
                </c:pt>
                <c:pt idx="21201">
                  <c:v>9.375E-2</c:v>
                </c:pt>
                <c:pt idx="21202">
                  <c:v>8.1250000000000003E-2</c:v>
                </c:pt>
                <c:pt idx="21203">
                  <c:v>8.7499999999999994E-2</c:v>
                </c:pt>
                <c:pt idx="21204">
                  <c:v>8.9062500000000003E-2</c:v>
                </c:pt>
                <c:pt idx="21205">
                  <c:v>0.101562</c:v>
                </c:pt>
                <c:pt idx="21206">
                  <c:v>8.9062500000000003E-2</c:v>
                </c:pt>
                <c:pt idx="21207">
                  <c:v>0.10625</c:v>
                </c:pt>
                <c:pt idx="21208">
                  <c:v>0.10312499999999999</c:v>
                </c:pt>
                <c:pt idx="21209">
                  <c:v>9.5312499999999994E-2</c:v>
                </c:pt>
                <c:pt idx="21210">
                  <c:v>9.0624999999999997E-2</c:v>
                </c:pt>
                <c:pt idx="21211">
                  <c:v>9.2187500000000006E-2</c:v>
                </c:pt>
                <c:pt idx="21212">
                  <c:v>0.101562</c:v>
                </c:pt>
                <c:pt idx="21213">
                  <c:v>9.375E-2</c:v>
                </c:pt>
                <c:pt idx="21214">
                  <c:v>0.10312499999999999</c:v>
                </c:pt>
                <c:pt idx="21215">
                  <c:v>9.5312499999999994E-2</c:v>
                </c:pt>
                <c:pt idx="21216">
                  <c:v>0.104687</c:v>
                </c:pt>
                <c:pt idx="21217">
                  <c:v>9.2187500000000006E-2</c:v>
                </c:pt>
                <c:pt idx="21218">
                  <c:v>9.375E-2</c:v>
                </c:pt>
                <c:pt idx="21219">
                  <c:v>9.6875000000000003E-2</c:v>
                </c:pt>
                <c:pt idx="21220">
                  <c:v>8.59375E-2</c:v>
                </c:pt>
                <c:pt idx="21221">
                  <c:v>0.1</c:v>
                </c:pt>
                <c:pt idx="21222">
                  <c:v>9.5312499999999994E-2</c:v>
                </c:pt>
                <c:pt idx="21223">
                  <c:v>0.10312499999999999</c:v>
                </c:pt>
                <c:pt idx="21224">
                  <c:v>9.2187500000000006E-2</c:v>
                </c:pt>
                <c:pt idx="21225">
                  <c:v>9.375E-2</c:v>
                </c:pt>
                <c:pt idx="21226">
                  <c:v>0.101562</c:v>
                </c:pt>
                <c:pt idx="21227">
                  <c:v>9.6875000000000003E-2</c:v>
                </c:pt>
                <c:pt idx="21228">
                  <c:v>0.10312499999999999</c:v>
                </c:pt>
                <c:pt idx="21229">
                  <c:v>9.8437499999999997E-2</c:v>
                </c:pt>
                <c:pt idx="21230">
                  <c:v>9.5312499999999994E-2</c:v>
                </c:pt>
                <c:pt idx="21231">
                  <c:v>8.4375000000000006E-2</c:v>
                </c:pt>
                <c:pt idx="21232">
                  <c:v>9.8437499999999997E-2</c:v>
                </c:pt>
                <c:pt idx="21233">
                  <c:v>9.375E-2</c:v>
                </c:pt>
                <c:pt idx="21234">
                  <c:v>8.59375E-2</c:v>
                </c:pt>
                <c:pt idx="21235">
                  <c:v>8.59375E-2</c:v>
                </c:pt>
                <c:pt idx="21236">
                  <c:v>9.375E-2</c:v>
                </c:pt>
                <c:pt idx="21237">
                  <c:v>7.9687499999999994E-2</c:v>
                </c:pt>
                <c:pt idx="21238">
                  <c:v>7.3437500000000003E-2</c:v>
                </c:pt>
                <c:pt idx="21239">
                  <c:v>7.4999999999999997E-2</c:v>
                </c:pt>
                <c:pt idx="21240">
                  <c:v>8.1250000000000003E-2</c:v>
                </c:pt>
                <c:pt idx="21241">
                  <c:v>8.1250000000000003E-2</c:v>
                </c:pt>
                <c:pt idx="21242">
                  <c:v>6.7187499999999997E-2</c:v>
                </c:pt>
                <c:pt idx="21243">
                  <c:v>8.7499999999999994E-2</c:v>
                </c:pt>
                <c:pt idx="21244">
                  <c:v>8.7499999999999994E-2</c:v>
                </c:pt>
                <c:pt idx="21245">
                  <c:v>8.4375000000000006E-2</c:v>
                </c:pt>
                <c:pt idx="21246">
                  <c:v>7.3437500000000003E-2</c:v>
                </c:pt>
                <c:pt idx="21247">
                  <c:v>8.1250000000000003E-2</c:v>
                </c:pt>
                <c:pt idx="21248">
                  <c:v>0.1</c:v>
                </c:pt>
                <c:pt idx="21249">
                  <c:v>9.375E-2</c:v>
                </c:pt>
                <c:pt idx="21250">
                  <c:v>8.1250000000000003E-2</c:v>
                </c:pt>
                <c:pt idx="21251">
                  <c:v>8.4375000000000006E-2</c:v>
                </c:pt>
                <c:pt idx="21252">
                  <c:v>7.4999999999999997E-2</c:v>
                </c:pt>
                <c:pt idx="21253">
                  <c:v>7.8125E-2</c:v>
                </c:pt>
                <c:pt idx="21254">
                  <c:v>9.0624999999999997E-2</c:v>
                </c:pt>
                <c:pt idx="21255">
                  <c:v>8.1250000000000003E-2</c:v>
                </c:pt>
                <c:pt idx="21256">
                  <c:v>8.59375E-2</c:v>
                </c:pt>
                <c:pt idx="21257">
                  <c:v>7.4999999999999997E-2</c:v>
                </c:pt>
                <c:pt idx="21258">
                  <c:v>7.8125E-2</c:v>
                </c:pt>
                <c:pt idx="21259">
                  <c:v>7.4999999999999997E-2</c:v>
                </c:pt>
                <c:pt idx="21260">
                  <c:v>8.1250000000000003E-2</c:v>
                </c:pt>
                <c:pt idx="21261">
                  <c:v>6.8750000000000006E-2</c:v>
                </c:pt>
                <c:pt idx="21262">
                  <c:v>7.9687499999999994E-2</c:v>
                </c:pt>
                <c:pt idx="21263">
                  <c:v>8.4375000000000006E-2</c:v>
                </c:pt>
                <c:pt idx="21264">
                  <c:v>8.7499999999999994E-2</c:v>
                </c:pt>
                <c:pt idx="21265">
                  <c:v>7.3437500000000003E-2</c:v>
                </c:pt>
                <c:pt idx="21266">
                  <c:v>7.3437500000000003E-2</c:v>
                </c:pt>
                <c:pt idx="21267">
                  <c:v>7.8125E-2</c:v>
                </c:pt>
                <c:pt idx="21268">
                  <c:v>7.8125E-2</c:v>
                </c:pt>
                <c:pt idx="21269">
                  <c:v>7.1874999999999994E-2</c:v>
                </c:pt>
                <c:pt idx="21270">
                  <c:v>7.8125E-2</c:v>
                </c:pt>
                <c:pt idx="21271">
                  <c:v>8.59375E-2</c:v>
                </c:pt>
                <c:pt idx="21272">
                  <c:v>7.8125E-2</c:v>
                </c:pt>
                <c:pt idx="21273">
                  <c:v>9.0624999999999997E-2</c:v>
                </c:pt>
                <c:pt idx="21274">
                  <c:v>8.1250000000000003E-2</c:v>
                </c:pt>
                <c:pt idx="21275">
                  <c:v>8.1250000000000003E-2</c:v>
                </c:pt>
                <c:pt idx="21276">
                  <c:v>8.1250000000000003E-2</c:v>
                </c:pt>
                <c:pt idx="21277">
                  <c:v>7.3437500000000003E-2</c:v>
                </c:pt>
                <c:pt idx="21278">
                  <c:v>8.2812499999999997E-2</c:v>
                </c:pt>
                <c:pt idx="21279">
                  <c:v>7.9687499999999994E-2</c:v>
                </c:pt>
                <c:pt idx="21280">
                  <c:v>7.8125E-2</c:v>
                </c:pt>
                <c:pt idx="21281">
                  <c:v>8.2812499999999997E-2</c:v>
                </c:pt>
                <c:pt idx="21282">
                  <c:v>9.0624999999999997E-2</c:v>
                </c:pt>
                <c:pt idx="21283">
                  <c:v>7.1874999999999994E-2</c:v>
                </c:pt>
                <c:pt idx="21284">
                  <c:v>5.9374999999999997E-2</c:v>
                </c:pt>
                <c:pt idx="21285">
                  <c:v>7.03125E-2</c:v>
                </c:pt>
                <c:pt idx="21286">
                  <c:v>5.9374999999999997E-2</c:v>
                </c:pt>
                <c:pt idx="21287">
                  <c:v>6.8750000000000006E-2</c:v>
                </c:pt>
                <c:pt idx="21288">
                  <c:v>7.3437500000000003E-2</c:v>
                </c:pt>
                <c:pt idx="21289">
                  <c:v>8.4375000000000006E-2</c:v>
                </c:pt>
                <c:pt idx="21290">
                  <c:v>8.9062500000000003E-2</c:v>
                </c:pt>
                <c:pt idx="21291">
                  <c:v>7.1874999999999994E-2</c:v>
                </c:pt>
                <c:pt idx="21292">
                  <c:v>8.4375000000000006E-2</c:v>
                </c:pt>
                <c:pt idx="21293">
                  <c:v>8.7499999999999994E-2</c:v>
                </c:pt>
                <c:pt idx="21294">
                  <c:v>7.4999999999999997E-2</c:v>
                </c:pt>
                <c:pt idx="21295">
                  <c:v>8.1250000000000003E-2</c:v>
                </c:pt>
                <c:pt idx="21296">
                  <c:v>9.375E-2</c:v>
                </c:pt>
                <c:pt idx="21297">
                  <c:v>7.4999999999999997E-2</c:v>
                </c:pt>
                <c:pt idx="21298">
                  <c:v>7.1874999999999994E-2</c:v>
                </c:pt>
                <c:pt idx="21299">
                  <c:v>7.03125E-2</c:v>
                </c:pt>
                <c:pt idx="21300">
                  <c:v>7.03125E-2</c:v>
                </c:pt>
                <c:pt idx="21301">
                  <c:v>7.03125E-2</c:v>
                </c:pt>
                <c:pt idx="21302">
                  <c:v>5.7812500000000003E-2</c:v>
                </c:pt>
                <c:pt idx="21303">
                  <c:v>7.1874999999999994E-2</c:v>
                </c:pt>
                <c:pt idx="21304">
                  <c:v>6.0937499999999999E-2</c:v>
                </c:pt>
                <c:pt idx="21305">
                  <c:v>6.7187499999999997E-2</c:v>
                </c:pt>
                <c:pt idx="21306">
                  <c:v>6.5625000000000003E-2</c:v>
                </c:pt>
                <c:pt idx="21307">
                  <c:v>7.1874999999999994E-2</c:v>
                </c:pt>
                <c:pt idx="21308">
                  <c:v>7.9687499999999994E-2</c:v>
                </c:pt>
                <c:pt idx="21309">
                  <c:v>7.03125E-2</c:v>
                </c:pt>
                <c:pt idx="21310">
                  <c:v>8.2812499999999997E-2</c:v>
                </c:pt>
                <c:pt idx="21311">
                  <c:v>6.7187499999999997E-2</c:v>
                </c:pt>
                <c:pt idx="21312">
                  <c:v>7.1874999999999994E-2</c:v>
                </c:pt>
                <c:pt idx="21313">
                  <c:v>8.4375000000000006E-2</c:v>
                </c:pt>
                <c:pt idx="21314">
                  <c:v>7.4999999999999997E-2</c:v>
                </c:pt>
                <c:pt idx="21315">
                  <c:v>7.4999999999999997E-2</c:v>
                </c:pt>
                <c:pt idx="21316">
                  <c:v>7.8125E-2</c:v>
                </c:pt>
                <c:pt idx="21317">
                  <c:v>7.9687499999999994E-2</c:v>
                </c:pt>
                <c:pt idx="21318">
                  <c:v>7.03125E-2</c:v>
                </c:pt>
                <c:pt idx="21319">
                  <c:v>7.3437500000000003E-2</c:v>
                </c:pt>
                <c:pt idx="21320">
                  <c:v>6.5625000000000003E-2</c:v>
                </c:pt>
                <c:pt idx="21321">
                  <c:v>7.3437500000000003E-2</c:v>
                </c:pt>
                <c:pt idx="21322">
                  <c:v>7.8125E-2</c:v>
                </c:pt>
                <c:pt idx="21323">
                  <c:v>8.7499999999999994E-2</c:v>
                </c:pt>
                <c:pt idx="21324">
                  <c:v>6.8750000000000006E-2</c:v>
                </c:pt>
                <c:pt idx="21325">
                  <c:v>7.1874999999999994E-2</c:v>
                </c:pt>
                <c:pt idx="21326">
                  <c:v>7.1874999999999994E-2</c:v>
                </c:pt>
                <c:pt idx="21327">
                  <c:v>6.8750000000000006E-2</c:v>
                </c:pt>
                <c:pt idx="21328">
                  <c:v>8.59375E-2</c:v>
                </c:pt>
                <c:pt idx="21329">
                  <c:v>7.1874999999999994E-2</c:v>
                </c:pt>
                <c:pt idx="21330">
                  <c:v>7.03125E-2</c:v>
                </c:pt>
                <c:pt idx="21331">
                  <c:v>5.9374999999999997E-2</c:v>
                </c:pt>
                <c:pt idx="21332">
                  <c:v>6.5625000000000003E-2</c:v>
                </c:pt>
                <c:pt idx="21333">
                  <c:v>6.0937499999999999E-2</c:v>
                </c:pt>
                <c:pt idx="21334">
                  <c:v>6.7187499999999997E-2</c:v>
                </c:pt>
                <c:pt idx="21335">
                  <c:v>6.7187499999999997E-2</c:v>
                </c:pt>
                <c:pt idx="21336">
                  <c:v>8.1250000000000003E-2</c:v>
                </c:pt>
                <c:pt idx="21337">
                  <c:v>8.1250000000000003E-2</c:v>
                </c:pt>
                <c:pt idx="21338">
                  <c:v>7.03125E-2</c:v>
                </c:pt>
                <c:pt idx="21339">
                  <c:v>7.8125E-2</c:v>
                </c:pt>
                <c:pt idx="21340">
                  <c:v>6.8750000000000006E-2</c:v>
                </c:pt>
                <c:pt idx="21341">
                  <c:v>6.5625000000000003E-2</c:v>
                </c:pt>
                <c:pt idx="21342">
                  <c:v>7.1874999999999994E-2</c:v>
                </c:pt>
                <c:pt idx="21343">
                  <c:v>7.3437500000000003E-2</c:v>
                </c:pt>
                <c:pt idx="21344">
                  <c:v>6.25E-2</c:v>
                </c:pt>
                <c:pt idx="21345">
                  <c:v>6.8750000000000006E-2</c:v>
                </c:pt>
                <c:pt idx="21346">
                  <c:v>5.9374999999999997E-2</c:v>
                </c:pt>
                <c:pt idx="21347">
                  <c:v>6.4062499999999994E-2</c:v>
                </c:pt>
                <c:pt idx="21348">
                  <c:v>6.0937499999999999E-2</c:v>
                </c:pt>
                <c:pt idx="21349">
                  <c:v>0.05</c:v>
                </c:pt>
                <c:pt idx="21350">
                  <c:v>5.7812500000000003E-2</c:v>
                </c:pt>
                <c:pt idx="21351">
                  <c:v>5.9374999999999997E-2</c:v>
                </c:pt>
                <c:pt idx="21352">
                  <c:v>7.1874999999999994E-2</c:v>
                </c:pt>
                <c:pt idx="21353">
                  <c:v>5.46875E-2</c:v>
                </c:pt>
                <c:pt idx="21354">
                  <c:v>6.4062499999999994E-2</c:v>
                </c:pt>
                <c:pt idx="21355">
                  <c:v>5.46875E-2</c:v>
                </c:pt>
                <c:pt idx="21356">
                  <c:v>4.6875E-2</c:v>
                </c:pt>
                <c:pt idx="21357">
                  <c:v>6.0937499999999999E-2</c:v>
                </c:pt>
                <c:pt idx="21358">
                  <c:v>6.25E-2</c:v>
                </c:pt>
                <c:pt idx="21359">
                  <c:v>5.7812500000000003E-2</c:v>
                </c:pt>
                <c:pt idx="21360">
                  <c:v>6.25E-2</c:v>
                </c:pt>
                <c:pt idx="21361">
                  <c:v>5.46875E-2</c:v>
                </c:pt>
                <c:pt idx="21362">
                  <c:v>0.05</c:v>
                </c:pt>
                <c:pt idx="21363">
                  <c:v>5.46875E-2</c:v>
                </c:pt>
                <c:pt idx="21364">
                  <c:v>6.5625000000000003E-2</c:v>
                </c:pt>
                <c:pt idx="21365">
                  <c:v>5.1562499999999997E-2</c:v>
                </c:pt>
                <c:pt idx="21366">
                  <c:v>5.7812500000000003E-2</c:v>
                </c:pt>
                <c:pt idx="21367">
                  <c:v>5.9374999999999997E-2</c:v>
                </c:pt>
                <c:pt idx="21368">
                  <c:v>5.3124999999999999E-2</c:v>
                </c:pt>
                <c:pt idx="21369">
                  <c:v>5.46875E-2</c:v>
                </c:pt>
                <c:pt idx="21370">
                  <c:v>6.5625000000000003E-2</c:v>
                </c:pt>
                <c:pt idx="21371">
                  <c:v>5.9374999999999997E-2</c:v>
                </c:pt>
                <c:pt idx="21372">
                  <c:v>5.7812500000000003E-2</c:v>
                </c:pt>
                <c:pt idx="21373">
                  <c:v>6.7187499999999997E-2</c:v>
                </c:pt>
                <c:pt idx="21374">
                  <c:v>6.5625000000000003E-2</c:v>
                </c:pt>
                <c:pt idx="21375">
                  <c:v>5.6250000000000001E-2</c:v>
                </c:pt>
                <c:pt idx="21376">
                  <c:v>6.0937499999999999E-2</c:v>
                </c:pt>
                <c:pt idx="21377">
                  <c:v>5.3124999999999999E-2</c:v>
                </c:pt>
                <c:pt idx="21378">
                  <c:v>5.7812500000000003E-2</c:v>
                </c:pt>
                <c:pt idx="21379">
                  <c:v>5.9374999999999997E-2</c:v>
                </c:pt>
                <c:pt idx="21380">
                  <c:v>7.1874999999999994E-2</c:v>
                </c:pt>
                <c:pt idx="21381">
                  <c:v>6.0937499999999999E-2</c:v>
                </c:pt>
                <c:pt idx="21382">
                  <c:v>6.7187499999999997E-2</c:v>
                </c:pt>
                <c:pt idx="21383">
                  <c:v>6.5625000000000003E-2</c:v>
                </c:pt>
                <c:pt idx="21384">
                  <c:v>6.4062499999999994E-2</c:v>
                </c:pt>
                <c:pt idx="21385">
                  <c:v>7.4999999999999997E-2</c:v>
                </c:pt>
                <c:pt idx="21386">
                  <c:v>6.25E-2</c:v>
                </c:pt>
                <c:pt idx="21387">
                  <c:v>6.4062499999999994E-2</c:v>
                </c:pt>
                <c:pt idx="21388">
                  <c:v>6.25E-2</c:v>
                </c:pt>
                <c:pt idx="21389">
                  <c:v>5.6250000000000001E-2</c:v>
                </c:pt>
                <c:pt idx="21390">
                  <c:v>5.6250000000000001E-2</c:v>
                </c:pt>
                <c:pt idx="21391">
                  <c:v>7.03125E-2</c:v>
                </c:pt>
                <c:pt idx="21392">
                  <c:v>6.5625000000000003E-2</c:v>
                </c:pt>
                <c:pt idx="21393">
                  <c:v>6.0937499999999999E-2</c:v>
                </c:pt>
                <c:pt idx="21394">
                  <c:v>6.0937499999999999E-2</c:v>
                </c:pt>
                <c:pt idx="21395">
                  <c:v>4.6875E-2</c:v>
                </c:pt>
                <c:pt idx="21396">
                  <c:v>0.05</c:v>
                </c:pt>
                <c:pt idx="21397">
                  <c:v>4.8437500000000001E-2</c:v>
                </c:pt>
                <c:pt idx="21398">
                  <c:v>4.8437500000000001E-2</c:v>
                </c:pt>
                <c:pt idx="21399">
                  <c:v>5.1562499999999997E-2</c:v>
                </c:pt>
                <c:pt idx="21400">
                  <c:v>4.8437500000000001E-2</c:v>
                </c:pt>
                <c:pt idx="21401">
                  <c:v>6.0937499999999999E-2</c:v>
                </c:pt>
                <c:pt idx="21402">
                  <c:v>4.0625000000000001E-2</c:v>
                </c:pt>
                <c:pt idx="21403">
                  <c:v>4.5312499999999999E-2</c:v>
                </c:pt>
                <c:pt idx="21404">
                  <c:v>5.3124999999999999E-2</c:v>
                </c:pt>
                <c:pt idx="21405">
                  <c:v>4.0625000000000001E-2</c:v>
                </c:pt>
                <c:pt idx="21406">
                  <c:v>4.5312499999999999E-2</c:v>
                </c:pt>
                <c:pt idx="21407">
                  <c:v>3.4375000000000003E-2</c:v>
                </c:pt>
                <c:pt idx="21408">
                  <c:v>3.4375000000000003E-2</c:v>
                </c:pt>
                <c:pt idx="21409">
                  <c:v>3.4375000000000003E-2</c:v>
                </c:pt>
                <c:pt idx="21410">
                  <c:v>4.8437500000000001E-2</c:v>
                </c:pt>
                <c:pt idx="21411">
                  <c:v>5.1562499999999997E-2</c:v>
                </c:pt>
                <c:pt idx="21412">
                  <c:v>5.1562499999999997E-2</c:v>
                </c:pt>
                <c:pt idx="21413">
                  <c:v>5.7812500000000003E-2</c:v>
                </c:pt>
                <c:pt idx="21414">
                  <c:v>3.7499999999999999E-2</c:v>
                </c:pt>
                <c:pt idx="21415">
                  <c:v>4.8437500000000001E-2</c:v>
                </c:pt>
                <c:pt idx="21416">
                  <c:v>4.5312499999999999E-2</c:v>
                </c:pt>
                <c:pt idx="21417">
                  <c:v>3.4375000000000003E-2</c:v>
                </c:pt>
                <c:pt idx="21418">
                  <c:v>3.2812500000000001E-2</c:v>
                </c:pt>
                <c:pt idx="21419">
                  <c:v>3.2812500000000001E-2</c:v>
                </c:pt>
                <c:pt idx="21420">
                  <c:v>4.3749999999999997E-2</c:v>
                </c:pt>
                <c:pt idx="21421">
                  <c:v>5.46875E-2</c:v>
                </c:pt>
                <c:pt idx="21422">
                  <c:v>6.4062499999999994E-2</c:v>
                </c:pt>
                <c:pt idx="21423">
                  <c:v>5.3124999999999999E-2</c:v>
                </c:pt>
                <c:pt idx="21424">
                  <c:v>4.3749999999999997E-2</c:v>
                </c:pt>
                <c:pt idx="21425">
                  <c:v>5.1562499999999997E-2</c:v>
                </c:pt>
                <c:pt idx="21426">
                  <c:v>4.5312499999999999E-2</c:v>
                </c:pt>
                <c:pt idx="21427">
                  <c:v>5.46875E-2</c:v>
                </c:pt>
                <c:pt idx="21428">
                  <c:v>4.5312499999999999E-2</c:v>
                </c:pt>
                <c:pt idx="21429">
                  <c:v>3.125E-2</c:v>
                </c:pt>
                <c:pt idx="21430">
                  <c:v>4.8437500000000001E-2</c:v>
                </c:pt>
                <c:pt idx="21431">
                  <c:v>4.0625000000000001E-2</c:v>
                </c:pt>
                <c:pt idx="21432">
                  <c:v>2.6562499999999999E-2</c:v>
                </c:pt>
                <c:pt idx="21433">
                  <c:v>3.90625E-2</c:v>
                </c:pt>
                <c:pt idx="21434">
                  <c:v>3.90625E-2</c:v>
                </c:pt>
                <c:pt idx="21435">
                  <c:v>3.4375000000000003E-2</c:v>
                </c:pt>
                <c:pt idx="21436">
                  <c:v>4.6875E-2</c:v>
                </c:pt>
                <c:pt idx="21437">
                  <c:v>4.6875E-2</c:v>
                </c:pt>
                <c:pt idx="21438">
                  <c:v>3.5937499999999997E-2</c:v>
                </c:pt>
                <c:pt idx="21439">
                  <c:v>5.1562499999999997E-2</c:v>
                </c:pt>
                <c:pt idx="21440">
                  <c:v>3.7499999999999999E-2</c:v>
                </c:pt>
                <c:pt idx="21441">
                  <c:v>3.4375000000000003E-2</c:v>
                </c:pt>
                <c:pt idx="21442">
                  <c:v>4.8437500000000001E-2</c:v>
                </c:pt>
                <c:pt idx="21443">
                  <c:v>3.7499999999999999E-2</c:v>
                </c:pt>
                <c:pt idx="21444">
                  <c:v>3.90625E-2</c:v>
                </c:pt>
                <c:pt idx="21445">
                  <c:v>3.4375000000000003E-2</c:v>
                </c:pt>
                <c:pt idx="21446">
                  <c:v>2.8125000000000001E-2</c:v>
                </c:pt>
                <c:pt idx="21447">
                  <c:v>4.8437500000000001E-2</c:v>
                </c:pt>
                <c:pt idx="21448">
                  <c:v>4.8437500000000001E-2</c:v>
                </c:pt>
                <c:pt idx="21449">
                  <c:v>3.7499999999999999E-2</c:v>
                </c:pt>
                <c:pt idx="21450">
                  <c:v>4.5312499999999999E-2</c:v>
                </c:pt>
                <c:pt idx="21451">
                  <c:v>4.5312499999999999E-2</c:v>
                </c:pt>
                <c:pt idx="21452">
                  <c:v>4.6875E-2</c:v>
                </c:pt>
                <c:pt idx="21453">
                  <c:v>3.90625E-2</c:v>
                </c:pt>
                <c:pt idx="21454">
                  <c:v>4.0625000000000001E-2</c:v>
                </c:pt>
                <c:pt idx="21455">
                  <c:v>0.05</c:v>
                </c:pt>
                <c:pt idx="21456">
                  <c:v>3.7499999999999999E-2</c:v>
                </c:pt>
                <c:pt idx="21457">
                  <c:v>5.46875E-2</c:v>
                </c:pt>
                <c:pt idx="21458">
                  <c:v>4.8437500000000001E-2</c:v>
                </c:pt>
                <c:pt idx="21459">
                  <c:v>0.05</c:v>
                </c:pt>
                <c:pt idx="21460">
                  <c:v>5.3124999999999999E-2</c:v>
                </c:pt>
                <c:pt idx="21461">
                  <c:v>5.3124999999999999E-2</c:v>
                </c:pt>
                <c:pt idx="21462">
                  <c:v>5.3124999999999999E-2</c:v>
                </c:pt>
                <c:pt idx="21463">
                  <c:v>4.6875E-2</c:v>
                </c:pt>
                <c:pt idx="21464">
                  <c:v>4.3749999999999997E-2</c:v>
                </c:pt>
                <c:pt idx="21465">
                  <c:v>5.7812500000000003E-2</c:v>
                </c:pt>
                <c:pt idx="21466">
                  <c:v>5.46875E-2</c:v>
                </c:pt>
                <c:pt idx="21467">
                  <c:v>5.1562499999999997E-2</c:v>
                </c:pt>
                <c:pt idx="21468">
                  <c:v>4.0625000000000001E-2</c:v>
                </c:pt>
                <c:pt idx="21469">
                  <c:v>4.6875E-2</c:v>
                </c:pt>
                <c:pt idx="21470">
                  <c:v>4.5312499999999999E-2</c:v>
                </c:pt>
                <c:pt idx="21471">
                  <c:v>2.8125000000000001E-2</c:v>
                </c:pt>
                <c:pt idx="21472">
                  <c:v>3.125E-2</c:v>
                </c:pt>
                <c:pt idx="21473">
                  <c:v>4.6875E-2</c:v>
                </c:pt>
                <c:pt idx="21474">
                  <c:v>0.05</c:v>
                </c:pt>
                <c:pt idx="21475">
                  <c:v>4.5312499999999999E-2</c:v>
                </c:pt>
                <c:pt idx="21476">
                  <c:v>4.0625000000000001E-2</c:v>
                </c:pt>
                <c:pt idx="21477">
                  <c:v>4.6875E-2</c:v>
                </c:pt>
                <c:pt idx="21478">
                  <c:v>5.46875E-2</c:v>
                </c:pt>
                <c:pt idx="21479">
                  <c:v>3.90625E-2</c:v>
                </c:pt>
                <c:pt idx="21480">
                  <c:v>4.0625000000000001E-2</c:v>
                </c:pt>
                <c:pt idx="21481">
                  <c:v>3.2812500000000001E-2</c:v>
                </c:pt>
                <c:pt idx="21482">
                  <c:v>3.90625E-2</c:v>
                </c:pt>
                <c:pt idx="21483">
                  <c:v>2.9687499999999999E-2</c:v>
                </c:pt>
                <c:pt idx="21484">
                  <c:v>3.2812500000000001E-2</c:v>
                </c:pt>
                <c:pt idx="21485">
                  <c:v>3.7499999999999999E-2</c:v>
                </c:pt>
                <c:pt idx="21486">
                  <c:v>3.90625E-2</c:v>
                </c:pt>
                <c:pt idx="21487">
                  <c:v>3.2812500000000001E-2</c:v>
                </c:pt>
                <c:pt idx="21488">
                  <c:v>2.6562499999999999E-2</c:v>
                </c:pt>
                <c:pt idx="21489">
                  <c:v>4.3749999999999997E-2</c:v>
                </c:pt>
                <c:pt idx="21490">
                  <c:v>3.5937499999999997E-2</c:v>
                </c:pt>
                <c:pt idx="21491">
                  <c:v>2.6562499999999999E-2</c:v>
                </c:pt>
                <c:pt idx="21492">
                  <c:v>3.2812500000000001E-2</c:v>
                </c:pt>
                <c:pt idx="21493">
                  <c:v>3.125E-2</c:v>
                </c:pt>
                <c:pt idx="21494">
                  <c:v>2.8125000000000001E-2</c:v>
                </c:pt>
                <c:pt idx="21495">
                  <c:v>3.7499999999999999E-2</c:v>
                </c:pt>
                <c:pt idx="21496">
                  <c:v>2.9687499999999999E-2</c:v>
                </c:pt>
                <c:pt idx="21497">
                  <c:v>3.7499999999999999E-2</c:v>
                </c:pt>
                <c:pt idx="21498">
                  <c:v>4.0625000000000001E-2</c:v>
                </c:pt>
                <c:pt idx="21499">
                  <c:v>4.3749999999999997E-2</c:v>
                </c:pt>
                <c:pt idx="21500">
                  <c:v>3.5937499999999997E-2</c:v>
                </c:pt>
                <c:pt idx="21501">
                  <c:v>3.5937499999999997E-2</c:v>
                </c:pt>
                <c:pt idx="21502">
                  <c:v>3.4375000000000003E-2</c:v>
                </c:pt>
                <c:pt idx="21503">
                  <c:v>2.8125000000000001E-2</c:v>
                </c:pt>
                <c:pt idx="21504">
                  <c:v>3.5937499999999997E-2</c:v>
                </c:pt>
                <c:pt idx="21505">
                  <c:v>4.0625000000000001E-2</c:v>
                </c:pt>
                <c:pt idx="21506">
                  <c:v>3.5937499999999997E-2</c:v>
                </c:pt>
                <c:pt idx="21507">
                  <c:v>3.125E-2</c:v>
                </c:pt>
                <c:pt idx="21508">
                  <c:v>2.1874999999999999E-2</c:v>
                </c:pt>
                <c:pt idx="21509">
                  <c:v>4.0625000000000001E-2</c:v>
                </c:pt>
                <c:pt idx="21510">
                  <c:v>4.0625000000000001E-2</c:v>
                </c:pt>
                <c:pt idx="21511">
                  <c:v>3.90625E-2</c:v>
                </c:pt>
                <c:pt idx="21512">
                  <c:v>2.9687499999999999E-2</c:v>
                </c:pt>
                <c:pt idx="21513">
                  <c:v>3.2812500000000001E-2</c:v>
                </c:pt>
                <c:pt idx="21514">
                  <c:v>3.5937499999999997E-2</c:v>
                </c:pt>
                <c:pt idx="21515">
                  <c:v>2.6562499999999999E-2</c:v>
                </c:pt>
                <c:pt idx="21516">
                  <c:v>3.5937499999999997E-2</c:v>
                </c:pt>
                <c:pt idx="21517">
                  <c:v>3.7499999999999999E-2</c:v>
                </c:pt>
                <c:pt idx="21518">
                  <c:v>3.90625E-2</c:v>
                </c:pt>
                <c:pt idx="21519">
                  <c:v>3.2812500000000001E-2</c:v>
                </c:pt>
                <c:pt idx="21520">
                  <c:v>3.90625E-2</c:v>
                </c:pt>
                <c:pt idx="21521">
                  <c:v>3.125E-2</c:v>
                </c:pt>
                <c:pt idx="21522">
                  <c:v>2.8125000000000001E-2</c:v>
                </c:pt>
                <c:pt idx="21523">
                  <c:v>3.2812500000000001E-2</c:v>
                </c:pt>
                <c:pt idx="21524">
                  <c:v>3.7499999999999999E-2</c:v>
                </c:pt>
                <c:pt idx="21525">
                  <c:v>3.5937499999999997E-2</c:v>
                </c:pt>
                <c:pt idx="21526">
                  <c:v>3.90625E-2</c:v>
                </c:pt>
                <c:pt idx="21527">
                  <c:v>5.7812500000000003E-2</c:v>
                </c:pt>
                <c:pt idx="21528">
                  <c:v>4.5312499999999999E-2</c:v>
                </c:pt>
                <c:pt idx="21529">
                  <c:v>3.5937499999999997E-2</c:v>
                </c:pt>
                <c:pt idx="21530">
                  <c:v>3.90625E-2</c:v>
                </c:pt>
                <c:pt idx="21531">
                  <c:v>2.34375E-2</c:v>
                </c:pt>
                <c:pt idx="21532">
                  <c:v>2.0312500000000001E-2</c:v>
                </c:pt>
                <c:pt idx="21533">
                  <c:v>2.34375E-2</c:v>
                </c:pt>
                <c:pt idx="21534">
                  <c:v>3.90625E-2</c:v>
                </c:pt>
                <c:pt idx="21535">
                  <c:v>3.5937499999999997E-2</c:v>
                </c:pt>
                <c:pt idx="21536">
                  <c:v>3.4375000000000003E-2</c:v>
                </c:pt>
                <c:pt idx="21537">
                  <c:v>3.7499999999999999E-2</c:v>
                </c:pt>
                <c:pt idx="21538">
                  <c:v>2.9687499999999999E-2</c:v>
                </c:pt>
                <c:pt idx="21539">
                  <c:v>2.6562499999999999E-2</c:v>
                </c:pt>
                <c:pt idx="21540">
                  <c:v>2.0312500000000001E-2</c:v>
                </c:pt>
                <c:pt idx="21541">
                  <c:v>1.2500000000000001E-2</c:v>
                </c:pt>
                <c:pt idx="21542">
                  <c:v>2.1874999999999999E-2</c:v>
                </c:pt>
                <c:pt idx="21543">
                  <c:v>2.1874999999999999E-2</c:v>
                </c:pt>
                <c:pt idx="21544">
                  <c:v>3.5937499999999997E-2</c:v>
                </c:pt>
                <c:pt idx="21545">
                  <c:v>2.34375E-2</c:v>
                </c:pt>
                <c:pt idx="21546">
                  <c:v>1.7187500000000001E-2</c:v>
                </c:pt>
                <c:pt idx="21547">
                  <c:v>3.125E-2</c:v>
                </c:pt>
                <c:pt idx="21548">
                  <c:v>3.90625E-2</c:v>
                </c:pt>
                <c:pt idx="21549">
                  <c:v>1.7187500000000001E-2</c:v>
                </c:pt>
                <c:pt idx="21550">
                  <c:v>1.7187500000000001E-2</c:v>
                </c:pt>
                <c:pt idx="21551">
                  <c:v>1.7187500000000001E-2</c:v>
                </c:pt>
                <c:pt idx="21552">
                  <c:v>1.40625E-2</c:v>
                </c:pt>
                <c:pt idx="21553">
                  <c:v>3.2812500000000001E-2</c:v>
                </c:pt>
                <c:pt idx="21554">
                  <c:v>2.34375E-2</c:v>
                </c:pt>
                <c:pt idx="21555">
                  <c:v>2.0312500000000001E-2</c:v>
                </c:pt>
                <c:pt idx="21556">
                  <c:v>2.0312500000000001E-2</c:v>
                </c:pt>
                <c:pt idx="21557">
                  <c:v>2.5000000000000001E-2</c:v>
                </c:pt>
                <c:pt idx="21558">
                  <c:v>2.6562499999999999E-2</c:v>
                </c:pt>
                <c:pt idx="21559">
                  <c:v>2.6562499999999999E-2</c:v>
                </c:pt>
                <c:pt idx="21560">
                  <c:v>2.5000000000000001E-2</c:v>
                </c:pt>
                <c:pt idx="21561">
                  <c:v>2.34375E-2</c:v>
                </c:pt>
                <c:pt idx="21562">
                  <c:v>2.34375E-2</c:v>
                </c:pt>
                <c:pt idx="21563">
                  <c:v>1.2500000000000001E-2</c:v>
                </c:pt>
                <c:pt idx="21564">
                  <c:v>2.1874999999999999E-2</c:v>
                </c:pt>
                <c:pt idx="21565">
                  <c:v>1.7187500000000001E-2</c:v>
                </c:pt>
                <c:pt idx="21566">
                  <c:v>3.125E-2</c:v>
                </c:pt>
                <c:pt idx="21567">
                  <c:v>2.6562499999999999E-2</c:v>
                </c:pt>
                <c:pt idx="21568">
                  <c:v>2.8125000000000001E-2</c:v>
                </c:pt>
                <c:pt idx="21569">
                  <c:v>1.8749999999999999E-2</c:v>
                </c:pt>
                <c:pt idx="21570">
                  <c:v>1.5625E-2</c:v>
                </c:pt>
                <c:pt idx="21571">
                  <c:v>4.6874999999999998E-3</c:v>
                </c:pt>
                <c:pt idx="21572">
                  <c:v>2.5000000000000001E-2</c:v>
                </c:pt>
                <c:pt idx="21573">
                  <c:v>1.40625E-2</c:v>
                </c:pt>
                <c:pt idx="21574">
                  <c:v>1.40625E-2</c:v>
                </c:pt>
                <c:pt idx="21575">
                  <c:v>2.1874999999999999E-2</c:v>
                </c:pt>
                <c:pt idx="21576">
                  <c:v>1.5625E-2</c:v>
                </c:pt>
                <c:pt idx="21577">
                  <c:v>2.0312500000000001E-2</c:v>
                </c:pt>
                <c:pt idx="21578">
                  <c:v>1.0937499999999999E-2</c:v>
                </c:pt>
                <c:pt idx="21579">
                  <c:v>1.2500000000000001E-2</c:v>
                </c:pt>
                <c:pt idx="21580">
                  <c:v>1.5625E-2</c:v>
                </c:pt>
                <c:pt idx="21581">
                  <c:v>3.1250000000000002E-3</c:v>
                </c:pt>
                <c:pt idx="21582">
                  <c:v>1.5625E-2</c:v>
                </c:pt>
                <c:pt idx="21583">
                  <c:v>2.0312500000000001E-2</c:v>
                </c:pt>
                <c:pt idx="21584">
                  <c:v>9.3749999999999997E-3</c:v>
                </c:pt>
                <c:pt idx="21585">
                  <c:v>2.5000000000000001E-2</c:v>
                </c:pt>
                <c:pt idx="21586">
                  <c:v>2.34375E-2</c:v>
                </c:pt>
                <c:pt idx="21587">
                  <c:v>1.8749999999999999E-2</c:v>
                </c:pt>
                <c:pt idx="21588">
                  <c:v>2.34375E-2</c:v>
                </c:pt>
                <c:pt idx="21589">
                  <c:v>1.40625E-2</c:v>
                </c:pt>
                <c:pt idx="21590">
                  <c:v>1.5625E-2</c:v>
                </c:pt>
                <c:pt idx="21591">
                  <c:v>2.1874999999999999E-2</c:v>
                </c:pt>
                <c:pt idx="21592">
                  <c:v>3.1250000000000002E-3</c:v>
                </c:pt>
                <c:pt idx="21593">
                  <c:v>1.5625000000000001E-3</c:v>
                </c:pt>
                <c:pt idx="21594">
                  <c:v>1.7187500000000001E-2</c:v>
                </c:pt>
                <c:pt idx="21595">
                  <c:v>1.40625E-2</c:v>
                </c:pt>
                <c:pt idx="21596">
                  <c:v>6.2500000000000003E-3</c:v>
                </c:pt>
                <c:pt idx="21597">
                  <c:v>0</c:v>
                </c:pt>
                <c:pt idx="21598">
                  <c:v>-6.2500000000000003E-3</c:v>
                </c:pt>
                <c:pt idx="21599">
                  <c:v>9.3749999999999997E-3</c:v>
                </c:pt>
                <c:pt idx="21600">
                  <c:v>1.2500000000000001E-2</c:v>
                </c:pt>
                <c:pt idx="21601">
                  <c:v>1.8749999999999999E-2</c:v>
                </c:pt>
                <c:pt idx="21602">
                  <c:v>1.5625E-2</c:v>
                </c:pt>
                <c:pt idx="21603">
                  <c:v>4.6874999999999998E-3</c:v>
                </c:pt>
                <c:pt idx="21604">
                  <c:v>0</c:v>
                </c:pt>
                <c:pt idx="21605">
                  <c:v>-6.2500000000000003E-3</c:v>
                </c:pt>
                <c:pt idx="21606">
                  <c:v>1.7187500000000001E-2</c:v>
                </c:pt>
                <c:pt idx="21607">
                  <c:v>-7.8125E-3</c:v>
                </c:pt>
                <c:pt idx="21608">
                  <c:v>2.34375E-2</c:v>
                </c:pt>
                <c:pt idx="21609">
                  <c:v>1.5625000000000001E-3</c:v>
                </c:pt>
                <c:pt idx="21610">
                  <c:v>2.0312500000000001E-2</c:v>
                </c:pt>
                <c:pt idx="21611">
                  <c:v>9.3749999999999997E-3</c:v>
                </c:pt>
                <c:pt idx="21612">
                  <c:v>4.6874999999999998E-3</c:v>
                </c:pt>
                <c:pt idx="21613">
                  <c:v>4.6874999999999998E-3</c:v>
                </c:pt>
                <c:pt idx="21614">
                  <c:v>3.1250000000000002E-3</c:v>
                </c:pt>
                <c:pt idx="21615">
                  <c:v>-4.6874999999999998E-3</c:v>
                </c:pt>
                <c:pt idx="21616">
                  <c:v>-4.6874999999999998E-3</c:v>
                </c:pt>
                <c:pt idx="21617">
                  <c:v>9.3749999999999997E-3</c:v>
                </c:pt>
                <c:pt idx="21618">
                  <c:v>1.2500000000000001E-2</c:v>
                </c:pt>
                <c:pt idx="21619">
                  <c:v>3.1250000000000002E-3</c:v>
                </c:pt>
                <c:pt idx="21620">
                  <c:v>3.1250000000000002E-3</c:v>
                </c:pt>
                <c:pt idx="21621">
                  <c:v>4.6874999999999998E-3</c:v>
                </c:pt>
                <c:pt idx="21622">
                  <c:v>-1.5625000000000001E-3</c:v>
                </c:pt>
                <c:pt idx="21623">
                  <c:v>-3.1250000000000002E-3</c:v>
                </c:pt>
                <c:pt idx="21624">
                  <c:v>4.6874999999999998E-3</c:v>
                </c:pt>
                <c:pt idx="21625">
                  <c:v>9.3749999999999997E-3</c:v>
                </c:pt>
                <c:pt idx="21626">
                  <c:v>1.7187500000000001E-2</c:v>
                </c:pt>
                <c:pt idx="21627">
                  <c:v>1.5625E-2</c:v>
                </c:pt>
                <c:pt idx="21628">
                  <c:v>1.0937499999999999E-2</c:v>
                </c:pt>
                <c:pt idx="21629">
                  <c:v>1.5625E-2</c:v>
                </c:pt>
                <c:pt idx="21630">
                  <c:v>4.6874999999999998E-3</c:v>
                </c:pt>
                <c:pt idx="21631">
                  <c:v>-7.8125E-3</c:v>
                </c:pt>
                <c:pt idx="21632">
                  <c:v>6.2500000000000003E-3</c:v>
                </c:pt>
                <c:pt idx="21633">
                  <c:v>1.8749999999999999E-2</c:v>
                </c:pt>
                <c:pt idx="21634">
                  <c:v>0</c:v>
                </c:pt>
                <c:pt idx="21635">
                  <c:v>6.2500000000000003E-3</c:v>
                </c:pt>
                <c:pt idx="21636">
                  <c:v>9.3749999999999997E-3</c:v>
                </c:pt>
                <c:pt idx="21637">
                  <c:v>1.40625E-2</c:v>
                </c:pt>
                <c:pt idx="21638">
                  <c:v>1.2500000000000001E-2</c:v>
                </c:pt>
                <c:pt idx="21639">
                  <c:v>-3.1250000000000002E-3</c:v>
                </c:pt>
                <c:pt idx="21640">
                  <c:v>9.3749999999999997E-3</c:v>
                </c:pt>
                <c:pt idx="21641">
                  <c:v>4.6874999999999998E-3</c:v>
                </c:pt>
                <c:pt idx="21642">
                  <c:v>-4.6874999999999998E-3</c:v>
                </c:pt>
                <c:pt idx="21643">
                  <c:v>3.1250000000000002E-3</c:v>
                </c:pt>
                <c:pt idx="21644">
                  <c:v>4.6874999999999998E-3</c:v>
                </c:pt>
                <c:pt idx="21645">
                  <c:v>4.6874999999999998E-3</c:v>
                </c:pt>
                <c:pt idx="21646">
                  <c:v>-6.2500000000000003E-3</c:v>
                </c:pt>
                <c:pt idx="21647">
                  <c:v>-1.2500000000000001E-2</c:v>
                </c:pt>
                <c:pt idx="21648">
                  <c:v>-1.5625000000000001E-3</c:v>
                </c:pt>
                <c:pt idx="21649">
                  <c:v>9.3749999999999997E-3</c:v>
                </c:pt>
                <c:pt idx="21650">
                  <c:v>1.40625E-2</c:v>
                </c:pt>
                <c:pt idx="21651">
                  <c:v>0</c:v>
                </c:pt>
                <c:pt idx="21652">
                  <c:v>3.1250000000000002E-3</c:v>
                </c:pt>
                <c:pt idx="21653">
                  <c:v>0</c:v>
                </c:pt>
                <c:pt idx="21654">
                  <c:v>-4.6874999999999998E-3</c:v>
                </c:pt>
                <c:pt idx="21655">
                  <c:v>-1.5625000000000001E-3</c:v>
                </c:pt>
                <c:pt idx="21656">
                  <c:v>1.5625000000000001E-3</c:v>
                </c:pt>
                <c:pt idx="21657">
                  <c:v>2.34375E-2</c:v>
                </c:pt>
                <c:pt idx="21658">
                  <c:v>9.3749999999999997E-3</c:v>
                </c:pt>
                <c:pt idx="21659">
                  <c:v>3.1250000000000002E-3</c:v>
                </c:pt>
                <c:pt idx="21660">
                  <c:v>1.5625000000000001E-3</c:v>
                </c:pt>
                <c:pt idx="21661">
                  <c:v>0</c:v>
                </c:pt>
                <c:pt idx="21662">
                  <c:v>1.8749999999999999E-2</c:v>
                </c:pt>
                <c:pt idx="21663">
                  <c:v>4.6874999999999998E-3</c:v>
                </c:pt>
                <c:pt idx="21664">
                  <c:v>0</c:v>
                </c:pt>
                <c:pt idx="21665">
                  <c:v>-1.5625E-2</c:v>
                </c:pt>
                <c:pt idx="21666">
                  <c:v>-7.8125E-3</c:v>
                </c:pt>
                <c:pt idx="21667">
                  <c:v>-4.6874999999999998E-3</c:v>
                </c:pt>
                <c:pt idx="21668">
                  <c:v>4.6874999999999998E-3</c:v>
                </c:pt>
                <c:pt idx="21669">
                  <c:v>1.0937499999999999E-2</c:v>
                </c:pt>
                <c:pt idx="21670">
                  <c:v>6.2500000000000003E-3</c:v>
                </c:pt>
                <c:pt idx="21671">
                  <c:v>1.8749999999999999E-2</c:v>
                </c:pt>
                <c:pt idx="21672">
                  <c:v>9.3749999999999997E-3</c:v>
                </c:pt>
                <c:pt idx="21673">
                  <c:v>3.1250000000000002E-3</c:v>
                </c:pt>
                <c:pt idx="21674">
                  <c:v>2.5000000000000001E-2</c:v>
                </c:pt>
                <c:pt idx="21675">
                  <c:v>9.3749999999999997E-3</c:v>
                </c:pt>
                <c:pt idx="21676">
                  <c:v>-1.5625000000000001E-3</c:v>
                </c:pt>
                <c:pt idx="21677">
                  <c:v>-4.6874999999999998E-3</c:v>
                </c:pt>
                <c:pt idx="21678">
                  <c:v>-1.40625E-2</c:v>
                </c:pt>
                <c:pt idx="21679">
                  <c:v>-9.3749999999999997E-3</c:v>
                </c:pt>
                <c:pt idx="21680">
                  <c:v>-1.2500000000000001E-2</c:v>
                </c:pt>
                <c:pt idx="21681">
                  <c:v>1.5625000000000001E-3</c:v>
                </c:pt>
                <c:pt idx="21682">
                  <c:v>-3.1250000000000002E-3</c:v>
                </c:pt>
                <c:pt idx="21683">
                  <c:v>1.5625000000000001E-3</c:v>
                </c:pt>
                <c:pt idx="21684">
                  <c:v>-1.2500000000000001E-2</c:v>
                </c:pt>
                <c:pt idx="21685">
                  <c:v>1.5625000000000001E-3</c:v>
                </c:pt>
                <c:pt idx="21686">
                  <c:v>-1.40625E-2</c:v>
                </c:pt>
                <c:pt idx="21687">
                  <c:v>-1.40625E-2</c:v>
                </c:pt>
                <c:pt idx="21688">
                  <c:v>-7.8125E-3</c:v>
                </c:pt>
                <c:pt idx="21689">
                  <c:v>-1.40625E-2</c:v>
                </c:pt>
                <c:pt idx="21690">
                  <c:v>-9.3749999999999997E-3</c:v>
                </c:pt>
                <c:pt idx="21691">
                  <c:v>-4.6874999999999998E-3</c:v>
                </c:pt>
                <c:pt idx="21692">
                  <c:v>-1.5625000000000001E-3</c:v>
                </c:pt>
                <c:pt idx="21693">
                  <c:v>-4.6874999999999998E-3</c:v>
                </c:pt>
                <c:pt idx="21694">
                  <c:v>-7.8125E-3</c:v>
                </c:pt>
                <c:pt idx="21695">
                  <c:v>-7.8125E-3</c:v>
                </c:pt>
                <c:pt idx="21696">
                  <c:v>-3.1250000000000002E-3</c:v>
                </c:pt>
                <c:pt idx="21697">
                  <c:v>4.6874999999999998E-3</c:v>
                </c:pt>
                <c:pt idx="21698">
                  <c:v>-1.5625000000000001E-3</c:v>
                </c:pt>
                <c:pt idx="21699">
                  <c:v>-6.2500000000000003E-3</c:v>
                </c:pt>
                <c:pt idx="21700">
                  <c:v>-4.6874999999999998E-3</c:v>
                </c:pt>
                <c:pt idx="21701">
                  <c:v>-1.5625000000000001E-3</c:v>
                </c:pt>
                <c:pt idx="21702">
                  <c:v>4.6874999999999998E-3</c:v>
                </c:pt>
                <c:pt idx="21703">
                  <c:v>0</c:v>
                </c:pt>
                <c:pt idx="21704">
                  <c:v>-1.0937499999999999E-2</c:v>
                </c:pt>
                <c:pt idx="21705">
                  <c:v>-9.3749999999999997E-3</c:v>
                </c:pt>
                <c:pt idx="21706">
                  <c:v>-1.0937499999999999E-2</c:v>
                </c:pt>
                <c:pt idx="21707">
                  <c:v>-1.8749999999999999E-2</c:v>
                </c:pt>
                <c:pt idx="21708">
                  <c:v>-3.1250000000000002E-3</c:v>
                </c:pt>
                <c:pt idx="21709">
                  <c:v>-1.40625E-2</c:v>
                </c:pt>
                <c:pt idx="21710">
                  <c:v>-9.3749999999999997E-3</c:v>
                </c:pt>
                <c:pt idx="21711">
                  <c:v>-1.40625E-2</c:v>
                </c:pt>
                <c:pt idx="21712">
                  <c:v>-3.1250000000000002E-3</c:v>
                </c:pt>
                <c:pt idx="21713">
                  <c:v>-1.8749999999999999E-2</c:v>
                </c:pt>
                <c:pt idx="21714">
                  <c:v>1.5625000000000001E-3</c:v>
                </c:pt>
                <c:pt idx="21715">
                  <c:v>-3.1250000000000002E-3</c:v>
                </c:pt>
                <c:pt idx="21716">
                  <c:v>-4.6874999999999998E-3</c:v>
                </c:pt>
                <c:pt idx="21717">
                  <c:v>-7.8125E-3</c:v>
                </c:pt>
                <c:pt idx="21718">
                  <c:v>-6.2500000000000003E-3</c:v>
                </c:pt>
                <c:pt idx="21719">
                  <c:v>-1.2500000000000001E-2</c:v>
                </c:pt>
                <c:pt idx="21720">
                  <c:v>-1.5625E-2</c:v>
                </c:pt>
                <c:pt idx="21721">
                  <c:v>-7.8125E-3</c:v>
                </c:pt>
                <c:pt idx="21722">
                  <c:v>-7.8125E-3</c:v>
                </c:pt>
                <c:pt idx="21723">
                  <c:v>-1.8749999999999999E-2</c:v>
                </c:pt>
                <c:pt idx="21724">
                  <c:v>0</c:v>
                </c:pt>
                <c:pt idx="21725">
                  <c:v>-7.8125E-3</c:v>
                </c:pt>
                <c:pt idx="21726">
                  <c:v>-1.5625000000000001E-3</c:v>
                </c:pt>
                <c:pt idx="21727">
                  <c:v>3.1250000000000002E-3</c:v>
                </c:pt>
                <c:pt idx="21728">
                  <c:v>-4.6874999999999998E-3</c:v>
                </c:pt>
                <c:pt idx="21729">
                  <c:v>1.0937499999999999E-2</c:v>
                </c:pt>
                <c:pt idx="21730">
                  <c:v>0</c:v>
                </c:pt>
                <c:pt idx="21731">
                  <c:v>1.5625000000000001E-3</c:v>
                </c:pt>
                <c:pt idx="21732">
                  <c:v>-6.2500000000000003E-3</c:v>
                </c:pt>
                <c:pt idx="21733">
                  <c:v>-9.3749999999999997E-3</c:v>
                </c:pt>
                <c:pt idx="21734">
                  <c:v>1.5625000000000001E-3</c:v>
                </c:pt>
                <c:pt idx="21735">
                  <c:v>-1.40625E-2</c:v>
                </c:pt>
                <c:pt idx="21736">
                  <c:v>-2.5000000000000001E-2</c:v>
                </c:pt>
                <c:pt idx="21737">
                  <c:v>-2.34375E-2</c:v>
                </c:pt>
                <c:pt idx="21738">
                  <c:v>-9.3749999999999997E-3</c:v>
                </c:pt>
                <c:pt idx="21739">
                  <c:v>-1.2500000000000001E-2</c:v>
                </c:pt>
                <c:pt idx="21740">
                  <c:v>-1.5625E-2</c:v>
                </c:pt>
                <c:pt idx="21741">
                  <c:v>-3.1250000000000002E-3</c:v>
                </c:pt>
                <c:pt idx="21742">
                  <c:v>-1.5625000000000001E-3</c:v>
                </c:pt>
                <c:pt idx="21743">
                  <c:v>-3.1250000000000002E-3</c:v>
                </c:pt>
                <c:pt idx="21744">
                  <c:v>-2.34375E-2</c:v>
                </c:pt>
                <c:pt idx="21745">
                  <c:v>-1.8749999999999999E-2</c:v>
                </c:pt>
                <c:pt idx="21746">
                  <c:v>-1.5625E-2</c:v>
                </c:pt>
                <c:pt idx="21747">
                  <c:v>-6.2500000000000003E-3</c:v>
                </c:pt>
                <c:pt idx="21748">
                  <c:v>-1.40625E-2</c:v>
                </c:pt>
                <c:pt idx="21749">
                  <c:v>-4.6874999999999998E-3</c:v>
                </c:pt>
                <c:pt idx="21750">
                  <c:v>-9.3749999999999997E-3</c:v>
                </c:pt>
                <c:pt idx="21751">
                  <c:v>-6.2500000000000003E-3</c:v>
                </c:pt>
                <c:pt idx="21752">
                  <c:v>-7.8125E-3</c:v>
                </c:pt>
                <c:pt idx="21753">
                  <c:v>-6.2500000000000003E-3</c:v>
                </c:pt>
                <c:pt idx="21754">
                  <c:v>-1.0937499999999999E-2</c:v>
                </c:pt>
                <c:pt idx="21755">
                  <c:v>-1.8749999999999999E-2</c:v>
                </c:pt>
                <c:pt idx="21756">
                  <c:v>-1.7187500000000001E-2</c:v>
                </c:pt>
                <c:pt idx="21757">
                  <c:v>-1.8749999999999999E-2</c:v>
                </c:pt>
                <c:pt idx="21758">
                  <c:v>-1.7187500000000001E-2</c:v>
                </c:pt>
                <c:pt idx="21759">
                  <c:v>-2.6562499999999999E-2</c:v>
                </c:pt>
                <c:pt idx="21760">
                  <c:v>-2.0312500000000001E-2</c:v>
                </c:pt>
                <c:pt idx="21761">
                  <c:v>-1.8749999999999999E-2</c:v>
                </c:pt>
                <c:pt idx="21762">
                  <c:v>-1.7187500000000001E-2</c:v>
                </c:pt>
                <c:pt idx="21763">
                  <c:v>-2.1874999999999999E-2</c:v>
                </c:pt>
                <c:pt idx="21764">
                  <c:v>-1.40625E-2</c:v>
                </c:pt>
                <c:pt idx="21765">
                  <c:v>-2.0312500000000001E-2</c:v>
                </c:pt>
                <c:pt idx="21766">
                  <c:v>-2.1874999999999999E-2</c:v>
                </c:pt>
                <c:pt idx="21767">
                  <c:v>-1.8749999999999999E-2</c:v>
                </c:pt>
                <c:pt idx="21768">
                  <c:v>-1.8749999999999999E-2</c:v>
                </c:pt>
                <c:pt idx="21769">
                  <c:v>-1.8749999999999999E-2</c:v>
                </c:pt>
                <c:pt idx="21770">
                  <c:v>-3.125E-2</c:v>
                </c:pt>
                <c:pt idx="21771">
                  <c:v>-1.8749999999999999E-2</c:v>
                </c:pt>
                <c:pt idx="21772">
                  <c:v>-2.1874999999999999E-2</c:v>
                </c:pt>
                <c:pt idx="21773">
                  <c:v>-1.2500000000000001E-2</c:v>
                </c:pt>
                <c:pt idx="21774">
                  <c:v>-9.3749999999999997E-3</c:v>
                </c:pt>
                <c:pt idx="21775">
                  <c:v>-2.1874999999999999E-2</c:v>
                </c:pt>
                <c:pt idx="21776">
                  <c:v>-2.6562499999999999E-2</c:v>
                </c:pt>
                <c:pt idx="21777">
                  <c:v>-3.4375000000000003E-2</c:v>
                </c:pt>
                <c:pt idx="21778">
                  <c:v>-2.5000000000000001E-2</c:v>
                </c:pt>
                <c:pt idx="21779">
                  <c:v>-1.8749999999999999E-2</c:v>
                </c:pt>
                <c:pt idx="21780">
                  <c:v>-2.34375E-2</c:v>
                </c:pt>
                <c:pt idx="21781">
                  <c:v>-2.34375E-2</c:v>
                </c:pt>
                <c:pt idx="21782">
                  <c:v>-1.8749999999999999E-2</c:v>
                </c:pt>
                <c:pt idx="21783">
                  <c:v>-2.9687499999999999E-2</c:v>
                </c:pt>
                <c:pt idx="21784">
                  <c:v>-2.9687499999999999E-2</c:v>
                </c:pt>
                <c:pt idx="21785">
                  <c:v>-3.125E-2</c:v>
                </c:pt>
                <c:pt idx="21786">
                  <c:v>-1.7187500000000001E-2</c:v>
                </c:pt>
                <c:pt idx="21787">
                  <c:v>-2.34375E-2</c:v>
                </c:pt>
                <c:pt idx="21788">
                  <c:v>-2.0312500000000001E-2</c:v>
                </c:pt>
                <c:pt idx="21789">
                  <c:v>-1.0937499999999999E-2</c:v>
                </c:pt>
                <c:pt idx="21790">
                  <c:v>-1.0937499999999999E-2</c:v>
                </c:pt>
                <c:pt idx="21791">
                  <c:v>-1.7187500000000001E-2</c:v>
                </c:pt>
                <c:pt idx="21792">
                  <c:v>-2.5000000000000001E-2</c:v>
                </c:pt>
                <c:pt idx="21793">
                  <c:v>-7.8125E-3</c:v>
                </c:pt>
                <c:pt idx="21794">
                  <c:v>-1.7187500000000001E-2</c:v>
                </c:pt>
                <c:pt idx="21795">
                  <c:v>-1.40625E-2</c:v>
                </c:pt>
                <c:pt idx="21796">
                  <c:v>-1.8749999999999999E-2</c:v>
                </c:pt>
                <c:pt idx="21797">
                  <c:v>-1.7187500000000001E-2</c:v>
                </c:pt>
                <c:pt idx="21798">
                  <c:v>-9.3749999999999997E-3</c:v>
                </c:pt>
                <c:pt idx="21799">
                  <c:v>-2.1874999999999999E-2</c:v>
                </c:pt>
                <c:pt idx="21800">
                  <c:v>-2.0312500000000001E-2</c:v>
                </c:pt>
                <c:pt idx="21801">
                  <c:v>-3.1250000000000002E-3</c:v>
                </c:pt>
                <c:pt idx="21802">
                  <c:v>-2.0312500000000001E-2</c:v>
                </c:pt>
                <c:pt idx="21803">
                  <c:v>-2.5000000000000001E-2</c:v>
                </c:pt>
                <c:pt idx="21804">
                  <c:v>-3.4375000000000003E-2</c:v>
                </c:pt>
                <c:pt idx="21805">
                  <c:v>-3.5937499999999997E-2</c:v>
                </c:pt>
                <c:pt idx="21806">
                  <c:v>-2.9687499999999999E-2</c:v>
                </c:pt>
                <c:pt idx="21807">
                  <c:v>-2.9687499999999999E-2</c:v>
                </c:pt>
                <c:pt idx="21808">
                  <c:v>-2.0312500000000001E-2</c:v>
                </c:pt>
                <c:pt idx="21809">
                  <c:v>-2.0312500000000001E-2</c:v>
                </c:pt>
                <c:pt idx="21810">
                  <c:v>-3.5937499999999997E-2</c:v>
                </c:pt>
                <c:pt idx="21811">
                  <c:v>-2.5000000000000001E-2</c:v>
                </c:pt>
                <c:pt idx="21812">
                  <c:v>-1.8749999999999999E-2</c:v>
                </c:pt>
                <c:pt idx="21813">
                  <c:v>-1.40625E-2</c:v>
                </c:pt>
                <c:pt idx="21814">
                  <c:v>-9.3749999999999997E-3</c:v>
                </c:pt>
                <c:pt idx="21815">
                  <c:v>-1.7187500000000001E-2</c:v>
                </c:pt>
                <c:pt idx="21816">
                  <c:v>-1.8749999999999999E-2</c:v>
                </c:pt>
                <c:pt idx="21817">
                  <c:v>-1.8749999999999999E-2</c:v>
                </c:pt>
                <c:pt idx="21818">
                  <c:v>-2.5000000000000001E-2</c:v>
                </c:pt>
                <c:pt idx="21819">
                  <c:v>-3.125E-2</c:v>
                </c:pt>
                <c:pt idx="21820">
                  <c:v>-2.5000000000000001E-2</c:v>
                </c:pt>
                <c:pt idx="21821">
                  <c:v>-3.2812500000000001E-2</c:v>
                </c:pt>
                <c:pt idx="21822">
                  <c:v>-2.6562499999999999E-2</c:v>
                </c:pt>
                <c:pt idx="21823">
                  <c:v>-2.1874999999999999E-2</c:v>
                </c:pt>
                <c:pt idx="21824">
                  <c:v>-3.4375000000000003E-2</c:v>
                </c:pt>
                <c:pt idx="21825">
                  <c:v>-2.0312500000000001E-2</c:v>
                </c:pt>
                <c:pt idx="21826">
                  <c:v>-2.1874999999999999E-2</c:v>
                </c:pt>
                <c:pt idx="21827">
                  <c:v>-1.7187500000000001E-2</c:v>
                </c:pt>
                <c:pt idx="21828">
                  <c:v>-2.0312500000000001E-2</c:v>
                </c:pt>
                <c:pt idx="21829">
                  <c:v>-2.6562499999999999E-2</c:v>
                </c:pt>
                <c:pt idx="21830">
                  <c:v>-3.2812500000000001E-2</c:v>
                </c:pt>
                <c:pt idx="21831">
                  <c:v>-2.5000000000000001E-2</c:v>
                </c:pt>
                <c:pt idx="21832">
                  <c:v>-2.0312500000000001E-2</c:v>
                </c:pt>
                <c:pt idx="21833">
                  <c:v>-3.4375000000000003E-2</c:v>
                </c:pt>
                <c:pt idx="21834">
                  <c:v>-1.5625E-2</c:v>
                </c:pt>
                <c:pt idx="21835">
                  <c:v>-2.1874999999999999E-2</c:v>
                </c:pt>
                <c:pt idx="21836">
                  <c:v>-2.5000000000000001E-2</c:v>
                </c:pt>
                <c:pt idx="21837">
                  <c:v>-2.0312500000000001E-2</c:v>
                </c:pt>
                <c:pt idx="21838">
                  <c:v>-1.5625E-2</c:v>
                </c:pt>
                <c:pt idx="21839">
                  <c:v>-2.0312500000000001E-2</c:v>
                </c:pt>
                <c:pt idx="21840">
                  <c:v>-2.6562499999999999E-2</c:v>
                </c:pt>
                <c:pt idx="21841">
                  <c:v>-3.2812500000000001E-2</c:v>
                </c:pt>
                <c:pt idx="21842">
                  <c:v>-3.125E-2</c:v>
                </c:pt>
                <c:pt idx="21843">
                  <c:v>-2.0312500000000001E-2</c:v>
                </c:pt>
                <c:pt idx="21844">
                  <c:v>-2.5000000000000001E-2</c:v>
                </c:pt>
                <c:pt idx="21845">
                  <c:v>-2.34375E-2</c:v>
                </c:pt>
                <c:pt idx="21846">
                  <c:v>-2.1874999999999999E-2</c:v>
                </c:pt>
                <c:pt idx="21847">
                  <c:v>-2.34375E-2</c:v>
                </c:pt>
                <c:pt idx="21848">
                  <c:v>-2.9687499999999999E-2</c:v>
                </c:pt>
                <c:pt idx="21849">
                  <c:v>-2.9687499999999999E-2</c:v>
                </c:pt>
                <c:pt idx="21850">
                  <c:v>-2.6562499999999999E-2</c:v>
                </c:pt>
                <c:pt idx="21851">
                  <c:v>-1.8749999999999999E-2</c:v>
                </c:pt>
                <c:pt idx="21852">
                  <c:v>-1.5625E-2</c:v>
                </c:pt>
                <c:pt idx="21853">
                  <c:v>-1.8749999999999999E-2</c:v>
                </c:pt>
                <c:pt idx="21854">
                  <c:v>-3.125E-2</c:v>
                </c:pt>
                <c:pt idx="21855">
                  <c:v>-4.3749999999999997E-2</c:v>
                </c:pt>
                <c:pt idx="21856">
                  <c:v>-4.5312499999999999E-2</c:v>
                </c:pt>
                <c:pt idx="21857">
                  <c:v>-0.05</c:v>
                </c:pt>
                <c:pt idx="21858">
                  <c:v>-2.5000000000000001E-2</c:v>
                </c:pt>
                <c:pt idx="21859">
                  <c:v>-3.125E-2</c:v>
                </c:pt>
                <c:pt idx="21860">
                  <c:v>-3.2812500000000001E-2</c:v>
                </c:pt>
                <c:pt idx="21861">
                  <c:v>-3.2812500000000001E-2</c:v>
                </c:pt>
                <c:pt idx="21862">
                  <c:v>-3.125E-2</c:v>
                </c:pt>
                <c:pt idx="21863">
                  <c:v>-2.9687499999999999E-2</c:v>
                </c:pt>
                <c:pt idx="21864">
                  <c:v>-3.125E-2</c:v>
                </c:pt>
                <c:pt idx="21865">
                  <c:v>-3.4375000000000003E-2</c:v>
                </c:pt>
                <c:pt idx="21866">
                  <c:v>-3.2812500000000001E-2</c:v>
                </c:pt>
                <c:pt idx="21867">
                  <c:v>-2.6562499999999999E-2</c:v>
                </c:pt>
                <c:pt idx="21868">
                  <c:v>-1.7187500000000001E-2</c:v>
                </c:pt>
                <c:pt idx="21869">
                  <c:v>-2.6562499999999999E-2</c:v>
                </c:pt>
                <c:pt idx="21870">
                  <c:v>-3.4375000000000003E-2</c:v>
                </c:pt>
                <c:pt idx="21871">
                  <c:v>-3.5937499999999997E-2</c:v>
                </c:pt>
                <c:pt idx="21872">
                  <c:v>-3.7499999999999999E-2</c:v>
                </c:pt>
                <c:pt idx="21873">
                  <c:v>-2.6562499999999999E-2</c:v>
                </c:pt>
                <c:pt idx="21874">
                  <c:v>-1.40625E-2</c:v>
                </c:pt>
                <c:pt idx="21875">
                  <c:v>-3.7499999999999999E-2</c:v>
                </c:pt>
                <c:pt idx="21876">
                  <c:v>-3.2812500000000001E-2</c:v>
                </c:pt>
                <c:pt idx="21877">
                  <c:v>-4.0625000000000001E-2</c:v>
                </c:pt>
                <c:pt idx="21878">
                  <c:v>-3.90625E-2</c:v>
                </c:pt>
                <c:pt idx="21879">
                  <c:v>-3.125E-2</c:v>
                </c:pt>
                <c:pt idx="21880">
                  <c:v>-2.1874999999999999E-2</c:v>
                </c:pt>
                <c:pt idx="21881">
                  <c:v>-2.6562499999999999E-2</c:v>
                </c:pt>
                <c:pt idx="21882">
                  <c:v>-3.7499999999999999E-2</c:v>
                </c:pt>
                <c:pt idx="21883">
                  <c:v>-3.5937499999999997E-2</c:v>
                </c:pt>
                <c:pt idx="21884">
                  <c:v>-2.34375E-2</c:v>
                </c:pt>
                <c:pt idx="21885">
                  <c:v>-3.7499999999999999E-2</c:v>
                </c:pt>
                <c:pt idx="21886">
                  <c:v>-3.4375000000000003E-2</c:v>
                </c:pt>
                <c:pt idx="21887">
                  <c:v>-4.3749999999999997E-2</c:v>
                </c:pt>
                <c:pt idx="21888">
                  <c:v>-4.2187500000000003E-2</c:v>
                </c:pt>
                <c:pt idx="21889">
                  <c:v>-3.2812500000000001E-2</c:v>
                </c:pt>
                <c:pt idx="21890">
                  <c:v>-3.2812500000000001E-2</c:v>
                </c:pt>
                <c:pt idx="21891">
                  <c:v>-3.4375000000000003E-2</c:v>
                </c:pt>
                <c:pt idx="21892">
                  <c:v>-1.8749999999999999E-2</c:v>
                </c:pt>
                <c:pt idx="21893">
                  <c:v>-3.125E-2</c:v>
                </c:pt>
                <c:pt idx="21894">
                  <c:v>-2.6562499999999999E-2</c:v>
                </c:pt>
                <c:pt idx="21895">
                  <c:v>-4.2187500000000003E-2</c:v>
                </c:pt>
                <c:pt idx="21896">
                  <c:v>-3.4375000000000003E-2</c:v>
                </c:pt>
                <c:pt idx="21897">
                  <c:v>-4.6875E-2</c:v>
                </c:pt>
                <c:pt idx="21898">
                  <c:v>-3.5937499999999997E-2</c:v>
                </c:pt>
                <c:pt idx="21899">
                  <c:v>-3.4375000000000003E-2</c:v>
                </c:pt>
                <c:pt idx="21900">
                  <c:v>-3.125E-2</c:v>
                </c:pt>
                <c:pt idx="21901">
                  <c:v>-1.40625E-2</c:v>
                </c:pt>
                <c:pt idx="21902">
                  <c:v>-3.125E-2</c:v>
                </c:pt>
                <c:pt idx="21903">
                  <c:v>-2.6562499999999999E-2</c:v>
                </c:pt>
                <c:pt idx="21904">
                  <c:v>-2.9687499999999999E-2</c:v>
                </c:pt>
                <c:pt idx="21905">
                  <c:v>-4.2187500000000003E-2</c:v>
                </c:pt>
                <c:pt idx="21906">
                  <c:v>-4.6875E-2</c:v>
                </c:pt>
                <c:pt idx="21907">
                  <c:v>-3.5937499999999997E-2</c:v>
                </c:pt>
                <c:pt idx="21908">
                  <c:v>-4.0625000000000001E-2</c:v>
                </c:pt>
                <c:pt idx="21909">
                  <c:v>-4.0625000000000001E-2</c:v>
                </c:pt>
                <c:pt idx="21910">
                  <c:v>-4.0625000000000001E-2</c:v>
                </c:pt>
                <c:pt idx="21911">
                  <c:v>-3.90625E-2</c:v>
                </c:pt>
                <c:pt idx="21912">
                  <c:v>-3.90625E-2</c:v>
                </c:pt>
                <c:pt idx="21913">
                  <c:v>-0.05</c:v>
                </c:pt>
                <c:pt idx="21914">
                  <c:v>-4.6875E-2</c:v>
                </c:pt>
                <c:pt idx="21915">
                  <c:v>-4.2187500000000003E-2</c:v>
                </c:pt>
                <c:pt idx="21916">
                  <c:v>-4.2187500000000003E-2</c:v>
                </c:pt>
                <c:pt idx="21917">
                  <c:v>-4.8437500000000001E-2</c:v>
                </c:pt>
                <c:pt idx="21918">
                  <c:v>-2.9687499999999999E-2</c:v>
                </c:pt>
                <c:pt idx="21919">
                  <c:v>-3.125E-2</c:v>
                </c:pt>
                <c:pt idx="21920">
                  <c:v>-4.0625000000000001E-2</c:v>
                </c:pt>
                <c:pt idx="21921">
                  <c:v>-3.7499999999999999E-2</c:v>
                </c:pt>
                <c:pt idx="21922">
                  <c:v>-3.2812500000000001E-2</c:v>
                </c:pt>
                <c:pt idx="21923">
                  <c:v>-4.0625000000000001E-2</c:v>
                </c:pt>
                <c:pt idx="21924">
                  <c:v>-5.3124999999999999E-2</c:v>
                </c:pt>
                <c:pt idx="21925">
                  <c:v>-4.6875E-2</c:v>
                </c:pt>
                <c:pt idx="21926">
                  <c:v>-4.5312499999999999E-2</c:v>
                </c:pt>
                <c:pt idx="21927">
                  <c:v>-5.1562499999999997E-2</c:v>
                </c:pt>
                <c:pt idx="21928">
                  <c:v>-6.8750000000000006E-2</c:v>
                </c:pt>
                <c:pt idx="21929">
                  <c:v>-5.1562499999999997E-2</c:v>
                </c:pt>
                <c:pt idx="21930">
                  <c:v>-4.6875E-2</c:v>
                </c:pt>
                <c:pt idx="21931">
                  <c:v>-4.5312499999999999E-2</c:v>
                </c:pt>
                <c:pt idx="21932">
                  <c:v>-5.46875E-2</c:v>
                </c:pt>
                <c:pt idx="21933">
                  <c:v>-3.2812500000000001E-2</c:v>
                </c:pt>
                <c:pt idx="21934">
                  <c:v>-4.8437500000000001E-2</c:v>
                </c:pt>
                <c:pt idx="21935">
                  <c:v>-4.3749999999999997E-2</c:v>
                </c:pt>
                <c:pt idx="21936">
                  <c:v>-4.3749999999999997E-2</c:v>
                </c:pt>
                <c:pt idx="21937">
                  <c:v>-3.90625E-2</c:v>
                </c:pt>
                <c:pt idx="21938">
                  <c:v>-2.9687499999999999E-2</c:v>
                </c:pt>
                <c:pt idx="21939">
                  <c:v>-3.125E-2</c:v>
                </c:pt>
                <c:pt idx="21940">
                  <c:v>-4.6875E-2</c:v>
                </c:pt>
                <c:pt idx="21941">
                  <c:v>-4.8437500000000001E-2</c:v>
                </c:pt>
                <c:pt idx="21942">
                  <c:v>-3.2812500000000001E-2</c:v>
                </c:pt>
                <c:pt idx="21943">
                  <c:v>-5.7812500000000003E-2</c:v>
                </c:pt>
                <c:pt idx="21944">
                  <c:v>-5.1562499999999997E-2</c:v>
                </c:pt>
                <c:pt idx="21945">
                  <c:v>-2.9687499999999999E-2</c:v>
                </c:pt>
                <c:pt idx="21946">
                  <c:v>-5.1562499999999997E-2</c:v>
                </c:pt>
                <c:pt idx="21947">
                  <c:v>-4.2187500000000003E-2</c:v>
                </c:pt>
                <c:pt idx="21948">
                  <c:v>-3.5937499999999997E-2</c:v>
                </c:pt>
                <c:pt idx="21949">
                  <c:v>-4.2187500000000003E-2</c:v>
                </c:pt>
                <c:pt idx="21950">
                  <c:v>-4.6875E-2</c:v>
                </c:pt>
                <c:pt idx="21951">
                  <c:v>-4.8437500000000001E-2</c:v>
                </c:pt>
                <c:pt idx="21952">
                  <c:v>-5.9374999999999997E-2</c:v>
                </c:pt>
                <c:pt idx="21953">
                  <c:v>-5.6250000000000001E-2</c:v>
                </c:pt>
                <c:pt idx="21954">
                  <c:v>-5.1562499999999997E-2</c:v>
                </c:pt>
                <c:pt idx="21955">
                  <c:v>-4.5312499999999999E-2</c:v>
                </c:pt>
                <c:pt idx="21956">
                  <c:v>-5.9374999999999997E-2</c:v>
                </c:pt>
                <c:pt idx="21957">
                  <c:v>-4.5312499999999999E-2</c:v>
                </c:pt>
                <c:pt idx="21958">
                  <c:v>-5.6250000000000001E-2</c:v>
                </c:pt>
                <c:pt idx="21959">
                  <c:v>-5.9374999999999997E-2</c:v>
                </c:pt>
                <c:pt idx="21960">
                  <c:v>-5.9374999999999997E-2</c:v>
                </c:pt>
                <c:pt idx="21961">
                  <c:v>-5.9374999999999997E-2</c:v>
                </c:pt>
                <c:pt idx="21962">
                  <c:v>-5.9374999999999997E-2</c:v>
                </c:pt>
                <c:pt idx="21963">
                  <c:v>-4.5312499999999999E-2</c:v>
                </c:pt>
                <c:pt idx="21964">
                  <c:v>-0.05</c:v>
                </c:pt>
                <c:pt idx="21965">
                  <c:v>-5.9374999999999997E-2</c:v>
                </c:pt>
                <c:pt idx="21966">
                  <c:v>-4.6875E-2</c:v>
                </c:pt>
                <c:pt idx="21967">
                  <c:v>-5.6250000000000001E-2</c:v>
                </c:pt>
                <c:pt idx="21968">
                  <c:v>-6.0937499999999999E-2</c:v>
                </c:pt>
                <c:pt idx="21969">
                  <c:v>-5.46875E-2</c:v>
                </c:pt>
                <c:pt idx="21970">
                  <c:v>-5.7812500000000003E-2</c:v>
                </c:pt>
                <c:pt idx="21971">
                  <c:v>-5.3124999999999999E-2</c:v>
                </c:pt>
                <c:pt idx="21972">
                  <c:v>-4.8437500000000001E-2</c:v>
                </c:pt>
                <c:pt idx="21973">
                  <c:v>-4.5312499999999999E-2</c:v>
                </c:pt>
                <c:pt idx="21974">
                  <c:v>-4.3749999999999997E-2</c:v>
                </c:pt>
                <c:pt idx="21975">
                  <c:v>-5.9374999999999997E-2</c:v>
                </c:pt>
                <c:pt idx="21976">
                  <c:v>-4.8437500000000001E-2</c:v>
                </c:pt>
                <c:pt idx="21977">
                  <c:v>-5.6250000000000001E-2</c:v>
                </c:pt>
                <c:pt idx="21978">
                  <c:v>-5.46875E-2</c:v>
                </c:pt>
                <c:pt idx="21979">
                  <c:v>-4.2187500000000003E-2</c:v>
                </c:pt>
                <c:pt idx="21980">
                  <c:v>-0.05</c:v>
                </c:pt>
                <c:pt idx="21981">
                  <c:v>-5.1562499999999997E-2</c:v>
                </c:pt>
                <c:pt idx="21982">
                  <c:v>-4.5312499999999999E-2</c:v>
                </c:pt>
                <c:pt idx="21983">
                  <c:v>-3.5937499999999997E-2</c:v>
                </c:pt>
                <c:pt idx="21984">
                  <c:v>-4.3749999999999997E-2</c:v>
                </c:pt>
                <c:pt idx="21985">
                  <c:v>-3.90625E-2</c:v>
                </c:pt>
                <c:pt idx="21986">
                  <c:v>-6.4062499999999994E-2</c:v>
                </c:pt>
                <c:pt idx="21987">
                  <c:v>-5.3124999999999999E-2</c:v>
                </c:pt>
                <c:pt idx="21988">
                  <c:v>-5.7812500000000003E-2</c:v>
                </c:pt>
                <c:pt idx="21989">
                  <c:v>-6.0937499999999999E-2</c:v>
                </c:pt>
                <c:pt idx="21990">
                  <c:v>-5.1562499999999997E-2</c:v>
                </c:pt>
                <c:pt idx="21991">
                  <c:v>-5.1562499999999997E-2</c:v>
                </c:pt>
                <c:pt idx="21992">
                  <c:v>-4.2187500000000003E-2</c:v>
                </c:pt>
                <c:pt idx="21993">
                  <c:v>-3.7499999999999999E-2</c:v>
                </c:pt>
                <c:pt idx="21994">
                  <c:v>-5.1562499999999997E-2</c:v>
                </c:pt>
                <c:pt idx="21995">
                  <c:v>-5.1562499999999997E-2</c:v>
                </c:pt>
                <c:pt idx="21996">
                  <c:v>-5.46875E-2</c:v>
                </c:pt>
                <c:pt idx="21997">
                  <c:v>-0.05</c:v>
                </c:pt>
                <c:pt idx="21998">
                  <c:v>-4.0625000000000001E-2</c:v>
                </c:pt>
                <c:pt idx="21999">
                  <c:v>-6.0937499999999999E-2</c:v>
                </c:pt>
                <c:pt idx="22000">
                  <c:v>-6.8750000000000006E-2</c:v>
                </c:pt>
                <c:pt idx="22001">
                  <c:v>-5.6250000000000001E-2</c:v>
                </c:pt>
                <c:pt idx="22002">
                  <c:v>-4.6875E-2</c:v>
                </c:pt>
                <c:pt idx="22003">
                  <c:v>-5.6250000000000001E-2</c:v>
                </c:pt>
                <c:pt idx="22004">
                  <c:v>-5.9374999999999997E-2</c:v>
                </c:pt>
                <c:pt idx="22005">
                  <c:v>-4.6875E-2</c:v>
                </c:pt>
                <c:pt idx="22006">
                  <c:v>-5.1562499999999997E-2</c:v>
                </c:pt>
                <c:pt idx="22007">
                  <c:v>-0.05</c:v>
                </c:pt>
                <c:pt idx="22008">
                  <c:v>-6.4062499999999994E-2</c:v>
                </c:pt>
                <c:pt idx="22009">
                  <c:v>-5.6250000000000001E-2</c:v>
                </c:pt>
                <c:pt idx="22010">
                  <c:v>-5.9374999999999997E-2</c:v>
                </c:pt>
                <c:pt idx="22011">
                  <c:v>-6.4062499999999994E-2</c:v>
                </c:pt>
                <c:pt idx="22012">
                  <c:v>-0.05</c:v>
                </c:pt>
                <c:pt idx="22013">
                  <c:v>-5.46875E-2</c:v>
                </c:pt>
                <c:pt idx="22014">
                  <c:v>-5.46875E-2</c:v>
                </c:pt>
                <c:pt idx="22015">
                  <c:v>-5.6250000000000001E-2</c:v>
                </c:pt>
                <c:pt idx="22016">
                  <c:v>-0.05</c:v>
                </c:pt>
                <c:pt idx="22017">
                  <c:v>-4.6875E-2</c:v>
                </c:pt>
                <c:pt idx="22018">
                  <c:v>-3.90625E-2</c:v>
                </c:pt>
                <c:pt idx="22019">
                  <c:v>-5.3124999999999999E-2</c:v>
                </c:pt>
                <c:pt idx="22020">
                  <c:v>-4.3749999999999997E-2</c:v>
                </c:pt>
                <c:pt idx="22021">
                  <c:v>-5.1562499999999997E-2</c:v>
                </c:pt>
                <c:pt idx="22022">
                  <c:v>-5.3124999999999999E-2</c:v>
                </c:pt>
                <c:pt idx="22023">
                  <c:v>-5.9374999999999997E-2</c:v>
                </c:pt>
                <c:pt idx="22024">
                  <c:v>-5.1562499999999997E-2</c:v>
                </c:pt>
                <c:pt idx="22025">
                  <c:v>-5.9374999999999997E-2</c:v>
                </c:pt>
                <c:pt idx="22026">
                  <c:v>-6.0937499999999999E-2</c:v>
                </c:pt>
                <c:pt idx="22027">
                  <c:v>-6.8750000000000006E-2</c:v>
                </c:pt>
                <c:pt idx="22028">
                  <c:v>-6.7187499999999997E-2</c:v>
                </c:pt>
                <c:pt idx="22029">
                  <c:v>-5.7812500000000003E-2</c:v>
                </c:pt>
                <c:pt idx="22030">
                  <c:v>-5.1562499999999997E-2</c:v>
                </c:pt>
                <c:pt idx="22031">
                  <c:v>-5.1562499999999997E-2</c:v>
                </c:pt>
                <c:pt idx="22032">
                  <c:v>-6.5625000000000003E-2</c:v>
                </c:pt>
                <c:pt idx="22033">
                  <c:v>-5.7812500000000003E-2</c:v>
                </c:pt>
                <c:pt idx="22034">
                  <c:v>-4.8437500000000001E-2</c:v>
                </c:pt>
                <c:pt idx="22035">
                  <c:v>-5.3124999999999999E-2</c:v>
                </c:pt>
                <c:pt idx="22036">
                  <c:v>-3.5937499999999997E-2</c:v>
                </c:pt>
                <c:pt idx="22037">
                  <c:v>-5.3124999999999999E-2</c:v>
                </c:pt>
                <c:pt idx="22038">
                  <c:v>-5.1562499999999997E-2</c:v>
                </c:pt>
                <c:pt idx="22039">
                  <c:v>-4.6875E-2</c:v>
                </c:pt>
                <c:pt idx="22040">
                  <c:v>-4.3749999999999997E-2</c:v>
                </c:pt>
                <c:pt idx="22041">
                  <c:v>-4.5312499999999999E-2</c:v>
                </c:pt>
                <c:pt idx="22042">
                  <c:v>-4.5312499999999999E-2</c:v>
                </c:pt>
                <c:pt idx="22043">
                  <c:v>-6.0937499999999999E-2</c:v>
                </c:pt>
                <c:pt idx="22044">
                  <c:v>-5.1562499999999997E-2</c:v>
                </c:pt>
                <c:pt idx="22045">
                  <c:v>-4.0625000000000001E-2</c:v>
                </c:pt>
                <c:pt idx="22046">
                  <c:v>-5.46875E-2</c:v>
                </c:pt>
                <c:pt idx="22047">
                  <c:v>-5.9374999999999997E-2</c:v>
                </c:pt>
                <c:pt idx="22048">
                  <c:v>-5.9374999999999997E-2</c:v>
                </c:pt>
                <c:pt idx="22049">
                  <c:v>-6.4062499999999994E-2</c:v>
                </c:pt>
                <c:pt idx="22050">
                  <c:v>-7.1874999999999994E-2</c:v>
                </c:pt>
                <c:pt idx="22051">
                  <c:v>-5.7812500000000003E-2</c:v>
                </c:pt>
                <c:pt idx="22052">
                  <c:v>-5.3124999999999999E-2</c:v>
                </c:pt>
                <c:pt idx="22053">
                  <c:v>-5.1562499999999997E-2</c:v>
                </c:pt>
                <c:pt idx="22054">
                  <c:v>-6.7187499999999997E-2</c:v>
                </c:pt>
                <c:pt idx="22055">
                  <c:v>-5.1562499999999997E-2</c:v>
                </c:pt>
                <c:pt idx="22056">
                  <c:v>-5.6250000000000001E-2</c:v>
                </c:pt>
                <c:pt idx="22057">
                  <c:v>-5.3124999999999999E-2</c:v>
                </c:pt>
                <c:pt idx="22058">
                  <c:v>-0.05</c:v>
                </c:pt>
                <c:pt idx="22059">
                  <c:v>-5.46875E-2</c:v>
                </c:pt>
                <c:pt idx="22060">
                  <c:v>-0.05</c:v>
                </c:pt>
                <c:pt idx="22061">
                  <c:v>-5.9374999999999997E-2</c:v>
                </c:pt>
                <c:pt idx="22062">
                  <c:v>-7.1874999999999994E-2</c:v>
                </c:pt>
                <c:pt idx="22063">
                  <c:v>-7.1874999999999994E-2</c:v>
                </c:pt>
                <c:pt idx="22064">
                  <c:v>-5.46875E-2</c:v>
                </c:pt>
                <c:pt idx="22065">
                  <c:v>-5.7812500000000003E-2</c:v>
                </c:pt>
                <c:pt idx="22066">
                  <c:v>-5.1562499999999997E-2</c:v>
                </c:pt>
                <c:pt idx="22067">
                  <c:v>-0.05</c:v>
                </c:pt>
                <c:pt idx="22068">
                  <c:v>-6.4062499999999994E-2</c:v>
                </c:pt>
                <c:pt idx="22069">
                  <c:v>-6.5625000000000003E-2</c:v>
                </c:pt>
                <c:pt idx="22070">
                  <c:v>-6.7187499999999997E-2</c:v>
                </c:pt>
                <c:pt idx="22071">
                  <c:v>-5.1562499999999997E-2</c:v>
                </c:pt>
                <c:pt idx="22072">
                  <c:v>-6.7187499999999997E-2</c:v>
                </c:pt>
                <c:pt idx="22073">
                  <c:v>-7.03125E-2</c:v>
                </c:pt>
                <c:pt idx="22074">
                  <c:v>-7.03125E-2</c:v>
                </c:pt>
                <c:pt idx="22075">
                  <c:v>-6.5625000000000003E-2</c:v>
                </c:pt>
                <c:pt idx="22076">
                  <c:v>-5.46875E-2</c:v>
                </c:pt>
                <c:pt idx="22077">
                  <c:v>-5.46875E-2</c:v>
                </c:pt>
                <c:pt idx="22078">
                  <c:v>-6.5625000000000003E-2</c:v>
                </c:pt>
                <c:pt idx="22079">
                  <c:v>-5.7812500000000003E-2</c:v>
                </c:pt>
                <c:pt idx="22080">
                  <c:v>-5.7812500000000003E-2</c:v>
                </c:pt>
                <c:pt idx="22081">
                  <c:v>-5.6250000000000001E-2</c:v>
                </c:pt>
                <c:pt idx="22082">
                  <c:v>-5.46875E-2</c:v>
                </c:pt>
                <c:pt idx="22083">
                  <c:v>-4.2187500000000003E-2</c:v>
                </c:pt>
                <c:pt idx="22084">
                  <c:v>-6.5625000000000003E-2</c:v>
                </c:pt>
                <c:pt idx="22085">
                  <c:v>-6.4062499999999994E-2</c:v>
                </c:pt>
                <c:pt idx="22086">
                  <c:v>-5.46875E-2</c:v>
                </c:pt>
                <c:pt idx="22087">
                  <c:v>-5.9374999999999997E-2</c:v>
                </c:pt>
                <c:pt idx="22088">
                  <c:v>-5.9374999999999997E-2</c:v>
                </c:pt>
                <c:pt idx="22089">
                  <c:v>-6.5625000000000003E-2</c:v>
                </c:pt>
                <c:pt idx="22090">
                  <c:v>-5.7812500000000003E-2</c:v>
                </c:pt>
                <c:pt idx="22091">
                  <c:v>-5.9374999999999997E-2</c:v>
                </c:pt>
                <c:pt idx="22092">
                  <c:v>-5.7812500000000003E-2</c:v>
                </c:pt>
                <c:pt idx="22093">
                  <c:v>-6.4062499999999994E-2</c:v>
                </c:pt>
                <c:pt idx="22094">
                  <c:v>-7.03125E-2</c:v>
                </c:pt>
                <c:pt idx="22095">
                  <c:v>-7.1874999999999994E-2</c:v>
                </c:pt>
                <c:pt idx="22096">
                  <c:v>-6.7187499999999997E-2</c:v>
                </c:pt>
                <c:pt idx="22097">
                  <c:v>-5.46875E-2</c:v>
                </c:pt>
                <c:pt idx="22098">
                  <c:v>-5.9374999999999997E-2</c:v>
                </c:pt>
                <c:pt idx="22099">
                  <c:v>-6.0937499999999999E-2</c:v>
                </c:pt>
                <c:pt idx="22100">
                  <c:v>-6.8750000000000006E-2</c:v>
                </c:pt>
                <c:pt idx="22101">
                  <c:v>-6.4062499999999994E-2</c:v>
                </c:pt>
                <c:pt idx="22102">
                  <c:v>-5.7812500000000003E-2</c:v>
                </c:pt>
                <c:pt idx="22103">
                  <c:v>-6.4062499999999994E-2</c:v>
                </c:pt>
                <c:pt idx="22104">
                  <c:v>-6.8750000000000006E-2</c:v>
                </c:pt>
                <c:pt idx="22105">
                  <c:v>-7.9687499999999994E-2</c:v>
                </c:pt>
                <c:pt idx="22106">
                  <c:v>-7.03125E-2</c:v>
                </c:pt>
                <c:pt idx="22107">
                  <c:v>-7.1874999999999994E-2</c:v>
                </c:pt>
                <c:pt idx="22108">
                  <c:v>-7.6562500000000006E-2</c:v>
                </c:pt>
                <c:pt idx="22109">
                  <c:v>-7.1874999999999994E-2</c:v>
                </c:pt>
                <c:pt idx="22110">
                  <c:v>-8.2812499999999997E-2</c:v>
                </c:pt>
                <c:pt idx="22111">
                  <c:v>-7.3437500000000003E-2</c:v>
                </c:pt>
                <c:pt idx="22112">
                  <c:v>-7.4999999999999997E-2</c:v>
                </c:pt>
                <c:pt idx="22113">
                  <c:v>-6.0937499999999999E-2</c:v>
                </c:pt>
                <c:pt idx="22114">
                  <c:v>-7.03125E-2</c:v>
                </c:pt>
                <c:pt idx="22115">
                  <c:v>-7.4999999999999997E-2</c:v>
                </c:pt>
                <c:pt idx="22116">
                  <c:v>-7.9687499999999994E-2</c:v>
                </c:pt>
                <c:pt idx="22117">
                  <c:v>-6.5625000000000003E-2</c:v>
                </c:pt>
                <c:pt idx="22118">
                  <c:v>-6.0937499999999999E-2</c:v>
                </c:pt>
                <c:pt idx="22119">
                  <c:v>-0.05</c:v>
                </c:pt>
                <c:pt idx="22120">
                  <c:v>-6.7187499999999997E-2</c:v>
                </c:pt>
                <c:pt idx="22121">
                  <c:v>-6.8750000000000006E-2</c:v>
                </c:pt>
                <c:pt idx="22122">
                  <c:v>-6.5625000000000003E-2</c:v>
                </c:pt>
                <c:pt idx="22123">
                  <c:v>-5.9374999999999997E-2</c:v>
                </c:pt>
                <c:pt idx="22124">
                  <c:v>-5.7812500000000003E-2</c:v>
                </c:pt>
                <c:pt idx="22125">
                  <c:v>-5.9374999999999997E-2</c:v>
                </c:pt>
                <c:pt idx="22126">
                  <c:v>-5.7812500000000003E-2</c:v>
                </c:pt>
                <c:pt idx="22127">
                  <c:v>-7.03125E-2</c:v>
                </c:pt>
                <c:pt idx="22128">
                  <c:v>-6.5625000000000003E-2</c:v>
                </c:pt>
                <c:pt idx="22129">
                  <c:v>-5.6250000000000001E-2</c:v>
                </c:pt>
                <c:pt idx="22130">
                  <c:v>-6.0937499999999999E-2</c:v>
                </c:pt>
                <c:pt idx="22131">
                  <c:v>-4.6875E-2</c:v>
                </c:pt>
                <c:pt idx="22132">
                  <c:v>-6.0937499999999999E-2</c:v>
                </c:pt>
                <c:pt idx="22133">
                  <c:v>-6.4062499999999994E-2</c:v>
                </c:pt>
                <c:pt idx="22134">
                  <c:v>-5.9374999999999997E-2</c:v>
                </c:pt>
                <c:pt idx="22135">
                  <c:v>-5.9374999999999997E-2</c:v>
                </c:pt>
                <c:pt idx="22136">
                  <c:v>-5.7812500000000003E-2</c:v>
                </c:pt>
                <c:pt idx="22137">
                  <c:v>-4.8437500000000001E-2</c:v>
                </c:pt>
                <c:pt idx="22138">
                  <c:v>-5.7812500000000003E-2</c:v>
                </c:pt>
                <c:pt idx="22139">
                  <c:v>-6.8750000000000006E-2</c:v>
                </c:pt>
                <c:pt idx="22140">
                  <c:v>-6.5625000000000003E-2</c:v>
                </c:pt>
                <c:pt idx="22141">
                  <c:v>-5.6250000000000001E-2</c:v>
                </c:pt>
                <c:pt idx="22142">
                  <c:v>-6.5625000000000003E-2</c:v>
                </c:pt>
                <c:pt idx="22143">
                  <c:v>-7.1874999999999994E-2</c:v>
                </c:pt>
                <c:pt idx="22144">
                  <c:v>-6.8750000000000006E-2</c:v>
                </c:pt>
                <c:pt idx="22145">
                  <c:v>-6.8750000000000006E-2</c:v>
                </c:pt>
                <c:pt idx="22146">
                  <c:v>-7.03125E-2</c:v>
                </c:pt>
                <c:pt idx="22147">
                  <c:v>-7.6562500000000006E-2</c:v>
                </c:pt>
                <c:pt idx="22148">
                  <c:v>-5.7812500000000003E-2</c:v>
                </c:pt>
                <c:pt idx="22149">
                  <c:v>-6.0937499999999999E-2</c:v>
                </c:pt>
                <c:pt idx="22150">
                  <c:v>-7.03125E-2</c:v>
                </c:pt>
                <c:pt idx="22151">
                  <c:v>-7.4999999999999997E-2</c:v>
                </c:pt>
                <c:pt idx="22152">
                  <c:v>-6.7187499999999997E-2</c:v>
                </c:pt>
                <c:pt idx="22153">
                  <c:v>-6.7187499999999997E-2</c:v>
                </c:pt>
                <c:pt idx="22154">
                  <c:v>-7.1874999999999994E-2</c:v>
                </c:pt>
                <c:pt idx="22155">
                  <c:v>-7.6562500000000006E-2</c:v>
                </c:pt>
                <c:pt idx="22156">
                  <c:v>-7.3437500000000003E-2</c:v>
                </c:pt>
                <c:pt idx="22157">
                  <c:v>-6.7187499999999997E-2</c:v>
                </c:pt>
                <c:pt idx="22158">
                  <c:v>-7.8125E-2</c:v>
                </c:pt>
                <c:pt idx="22159">
                  <c:v>-7.03125E-2</c:v>
                </c:pt>
                <c:pt idx="22160">
                  <c:v>-7.03125E-2</c:v>
                </c:pt>
                <c:pt idx="22161">
                  <c:v>-5.9374999999999997E-2</c:v>
                </c:pt>
                <c:pt idx="22162">
                  <c:v>-6.0937499999999999E-2</c:v>
                </c:pt>
                <c:pt idx="22163">
                  <c:v>-6.5625000000000003E-2</c:v>
                </c:pt>
                <c:pt idx="22164">
                  <c:v>-6.5625000000000003E-2</c:v>
                </c:pt>
                <c:pt idx="22165">
                  <c:v>-6.8750000000000006E-2</c:v>
                </c:pt>
                <c:pt idx="22166">
                  <c:v>-7.4999999999999997E-2</c:v>
                </c:pt>
                <c:pt idx="22167">
                  <c:v>-7.1874999999999994E-2</c:v>
                </c:pt>
                <c:pt idx="22168">
                  <c:v>-6.8750000000000006E-2</c:v>
                </c:pt>
                <c:pt idx="22169">
                  <c:v>-7.6562500000000006E-2</c:v>
                </c:pt>
                <c:pt idx="22170">
                  <c:v>-6.5625000000000003E-2</c:v>
                </c:pt>
                <c:pt idx="22171">
                  <c:v>-7.1874999999999994E-2</c:v>
                </c:pt>
                <c:pt idx="22172">
                  <c:v>-7.03125E-2</c:v>
                </c:pt>
                <c:pt idx="22173">
                  <c:v>-6.7187499999999997E-2</c:v>
                </c:pt>
                <c:pt idx="22174">
                  <c:v>-6.4062499999999994E-2</c:v>
                </c:pt>
                <c:pt idx="22175">
                  <c:v>-6.5625000000000003E-2</c:v>
                </c:pt>
                <c:pt idx="22176">
                  <c:v>-5.1562499999999997E-2</c:v>
                </c:pt>
                <c:pt idx="22177">
                  <c:v>-5.6250000000000001E-2</c:v>
                </c:pt>
                <c:pt idx="22178">
                  <c:v>-6.8750000000000006E-2</c:v>
                </c:pt>
                <c:pt idx="22179">
                  <c:v>-7.1874999999999994E-2</c:v>
                </c:pt>
                <c:pt idx="22180">
                  <c:v>-5.9374999999999997E-2</c:v>
                </c:pt>
                <c:pt idx="22181">
                  <c:v>-7.1874999999999994E-2</c:v>
                </c:pt>
                <c:pt idx="22182">
                  <c:v>-7.8125E-2</c:v>
                </c:pt>
                <c:pt idx="22183">
                  <c:v>-7.03125E-2</c:v>
                </c:pt>
                <c:pt idx="22184">
                  <c:v>-7.4999999999999997E-2</c:v>
                </c:pt>
                <c:pt idx="22185">
                  <c:v>-7.8125E-2</c:v>
                </c:pt>
                <c:pt idx="22186">
                  <c:v>-7.4999999999999997E-2</c:v>
                </c:pt>
                <c:pt idx="22187">
                  <c:v>-6.5625000000000003E-2</c:v>
                </c:pt>
                <c:pt idx="22188">
                  <c:v>-8.4375000000000006E-2</c:v>
                </c:pt>
                <c:pt idx="22189">
                  <c:v>-8.7499999999999994E-2</c:v>
                </c:pt>
                <c:pt idx="22190">
                  <c:v>-7.1874999999999994E-2</c:v>
                </c:pt>
                <c:pt idx="22191">
                  <c:v>-6.4062499999999994E-2</c:v>
                </c:pt>
                <c:pt idx="22192">
                  <c:v>-7.03125E-2</c:v>
                </c:pt>
                <c:pt idx="22193">
                  <c:v>-6.8750000000000006E-2</c:v>
                </c:pt>
                <c:pt idx="22194">
                  <c:v>-7.6562500000000006E-2</c:v>
                </c:pt>
                <c:pt idx="22195">
                  <c:v>-7.4999999999999997E-2</c:v>
                </c:pt>
                <c:pt idx="22196">
                  <c:v>-6.0937499999999999E-2</c:v>
                </c:pt>
                <c:pt idx="22197">
                  <c:v>-7.8125E-2</c:v>
                </c:pt>
                <c:pt idx="22198">
                  <c:v>-7.9687499999999994E-2</c:v>
                </c:pt>
                <c:pt idx="22199">
                  <c:v>-7.3437500000000003E-2</c:v>
                </c:pt>
                <c:pt idx="22200">
                  <c:v>-7.8125E-2</c:v>
                </c:pt>
                <c:pt idx="22201">
                  <c:v>-7.8125E-2</c:v>
                </c:pt>
                <c:pt idx="22202">
                  <c:v>-7.4999999999999997E-2</c:v>
                </c:pt>
                <c:pt idx="22203">
                  <c:v>-7.1874999999999994E-2</c:v>
                </c:pt>
                <c:pt idx="22204">
                  <c:v>-7.6562500000000006E-2</c:v>
                </c:pt>
                <c:pt idx="22205">
                  <c:v>-8.9062500000000003E-2</c:v>
                </c:pt>
                <c:pt idx="22206">
                  <c:v>-7.9687499999999994E-2</c:v>
                </c:pt>
                <c:pt idx="22207">
                  <c:v>-7.3437500000000003E-2</c:v>
                </c:pt>
                <c:pt idx="22208">
                  <c:v>-7.9687499999999994E-2</c:v>
                </c:pt>
                <c:pt idx="22209">
                  <c:v>-7.1874999999999994E-2</c:v>
                </c:pt>
                <c:pt idx="22210">
                  <c:v>-7.1874999999999994E-2</c:v>
                </c:pt>
                <c:pt idx="22211">
                  <c:v>-8.1250000000000003E-2</c:v>
                </c:pt>
                <c:pt idx="22212">
                  <c:v>-8.59375E-2</c:v>
                </c:pt>
                <c:pt idx="22213">
                  <c:v>-7.6562500000000006E-2</c:v>
                </c:pt>
                <c:pt idx="22214">
                  <c:v>-8.2812499999999997E-2</c:v>
                </c:pt>
                <c:pt idx="22215">
                  <c:v>-7.4999999999999997E-2</c:v>
                </c:pt>
                <c:pt idx="22216">
                  <c:v>-7.3437500000000003E-2</c:v>
                </c:pt>
                <c:pt idx="22217">
                  <c:v>-6.5625000000000003E-2</c:v>
                </c:pt>
                <c:pt idx="22218">
                  <c:v>-7.3437500000000003E-2</c:v>
                </c:pt>
                <c:pt idx="22219">
                  <c:v>-7.6562500000000006E-2</c:v>
                </c:pt>
                <c:pt idx="22220">
                  <c:v>-7.1874999999999994E-2</c:v>
                </c:pt>
                <c:pt idx="22221">
                  <c:v>-7.3437500000000003E-2</c:v>
                </c:pt>
                <c:pt idx="22222">
                  <c:v>-7.9687499999999994E-2</c:v>
                </c:pt>
                <c:pt idx="22223">
                  <c:v>-7.9687499999999994E-2</c:v>
                </c:pt>
                <c:pt idx="22224">
                  <c:v>-6.5625000000000003E-2</c:v>
                </c:pt>
                <c:pt idx="22225">
                  <c:v>-5.6250000000000001E-2</c:v>
                </c:pt>
                <c:pt idx="22226">
                  <c:v>-7.1874999999999994E-2</c:v>
                </c:pt>
                <c:pt idx="22227">
                  <c:v>-6.8750000000000006E-2</c:v>
                </c:pt>
                <c:pt idx="22228">
                  <c:v>-5.7812500000000003E-2</c:v>
                </c:pt>
                <c:pt idx="22229">
                  <c:v>-6.4062499999999994E-2</c:v>
                </c:pt>
                <c:pt idx="22230">
                  <c:v>-5.7812500000000003E-2</c:v>
                </c:pt>
                <c:pt idx="22231">
                  <c:v>-7.4999999999999997E-2</c:v>
                </c:pt>
                <c:pt idx="22232">
                  <c:v>-7.6562500000000006E-2</c:v>
                </c:pt>
                <c:pt idx="22233">
                  <c:v>-7.9687499999999994E-2</c:v>
                </c:pt>
                <c:pt idx="22234">
                  <c:v>-8.1250000000000003E-2</c:v>
                </c:pt>
                <c:pt idx="22235">
                  <c:v>-8.59375E-2</c:v>
                </c:pt>
                <c:pt idx="22236">
                  <c:v>-8.9062500000000003E-2</c:v>
                </c:pt>
                <c:pt idx="22237">
                  <c:v>-0.1</c:v>
                </c:pt>
                <c:pt idx="22238">
                  <c:v>-8.59375E-2</c:v>
                </c:pt>
                <c:pt idx="22239">
                  <c:v>-8.1250000000000003E-2</c:v>
                </c:pt>
                <c:pt idx="22240">
                  <c:v>-7.6562500000000006E-2</c:v>
                </c:pt>
                <c:pt idx="22241">
                  <c:v>-8.7499999999999994E-2</c:v>
                </c:pt>
                <c:pt idx="22242">
                  <c:v>-9.0624999999999997E-2</c:v>
                </c:pt>
                <c:pt idx="22243">
                  <c:v>-9.8437499999999997E-2</c:v>
                </c:pt>
                <c:pt idx="22244">
                  <c:v>-8.7499999999999994E-2</c:v>
                </c:pt>
                <c:pt idx="22245">
                  <c:v>-9.2187500000000006E-2</c:v>
                </c:pt>
                <c:pt idx="22246">
                  <c:v>-7.9687499999999994E-2</c:v>
                </c:pt>
                <c:pt idx="22247">
                  <c:v>-7.1874999999999994E-2</c:v>
                </c:pt>
                <c:pt idx="22248">
                  <c:v>-8.59375E-2</c:v>
                </c:pt>
                <c:pt idx="22249">
                  <c:v>-8.4375000000000006E-2</c:v>
                </c:pt>
                <c:pt idx="22250">
                  <c:v>-8.1250000000000003E-2</c:v>
                </c:pt>
                <c:pt idx="22251">
                  <c:v>-8.1250000000000003E-2</c:v>
                </c:pt>
                <c:pt idx="22252">
                  <c:v>-7.8125E-2</c:v>
                </c:pt>
                <c:pt idx="22253">
                  <c:v>-7.6562500000000006E-2</c:v>
                </c:pt>
                <c:pt idx="22254">
                  <c:v>-8.9062500000000003E-2</c:v>
                </c:pt>
                <c:pt idx="22255">
                  <c:v>-9.0624999999999997E-2</c:v>
                </c:pt>
                <c:pt idx="22256">
                  <c:v>-8.9062500000000003E-2</c:v>
                </c:pt>
                <c:pt idx="22257">
                  <c:v>-8.59375E-2</c:v>
                </c:pt>
                <c:pt idx="22258">
                  <c:v>-9.2187500000000006E-2</c:v>
                </c:pt>
                <c:pt idx="22259">
                  <c:v>-8.1250000000000003E-2</c:v>
                </c:pt>
                <c:pt idx="22260">
                  <c:v>-8.9062500000000003E-2</c:v>
                </c:pt>
                <c:pt idx="22261">
                  <c:v>-0.1</c:v>
                </c:pt>
                <c:pt idx="22262">
                  <c:v>-8.9062500000000003E-2</c:v>
                </c:pt>
                <c:pt idx="22263">
                  <c:v>-9.5312499999999994E-2</c:v>
                </c:pt>
                <c:pt idx="22264">
                  <c:v>-9.2187500000000006E-2</c:v>
                </c:pt>
                <c:pt idx="22265">
                  <c:v>-0.101562</c:v>
                </c:pt>
                <c:pt idx="22266">
                  <c:v>-9.8437499999999997E-2</c:v>
                </c:pt>
                <c:pt idx="22267">
                  <c:v>-9.5312499999999994E-2</c:v>
                </c:pt>
                <c:pt idx="22268">
                  <c:v>-0.10312499999999999</c:v>
                </c:pt>
                <c:pt idx="22269">
                  <c:v>-9.0624999999999997E-2</c:v>
                </c:pt>
                <c:pt idx="22270">
                  <c:v>-8.59375E-2</c:v>
                </c:pt>
                <c:pt idx="22271">
                  <c:v>-9.0624999999999997E-2</c:v>
                </c:pt>
                <c:pt idx="22272">
                  <c:v>-8.9062500000000003E-2</c:v>
                </c:pt>
                <c:pt idx="22273">
                  <c:v>-8.7499999999999994E-2</c:v>
                </c:pt>
                <c:pt idx="22274">
                  <c:v>-9.2187500000000006E-2</c:v>
                </c:pt>
                <c:pt idx="22275">
                  <c:v>-8.7499999999999994E-2</c:v>
                </c:pt>
                <c:pt idx="22276">
                  <c:v>-8.7499999999999994E-2</c:v>
                </c:pt>
                <c:pt idx="22277">
                  <c:v>-9.2187500000000006E-2</c:v>
                </c:pt>
                <c:pt idx="22278">
                  <c:v>-8.59375E-2</c:v>
                </c:pt>
                <c:pt idx="22279">
                  <c:v>-9.375E-2</c:v>
                </c:pt>
                <c:pt idx="22280">
                  <c:v>-9.8437499999999997E-2</c:v>
                </c:pt>
                <c:pt idx="22281">
                  <c:v>-9.375E-2</c:v>
                </c:pt>
                <c:pt idx="22282">
                  <c:v>-8.9062500000000003E-2</c:v>
                </c:pt>
                <c:pt idx="22283">
                  <c:v>-8.2812499999999997E-2</c:v>
                </c:pt>
                <c:pt idx="22284">
                  <c:v>-8.59375E-2</c:v>
                </c:pt>
                <c:pt idx="22285">
                  <c:v>-8.4375000000000006E-2</c:v>
                </c:pt>
                <c:pt idx="22286">
                  <c:v>-9.8437499999999997E-2</c:v>
                </c:pt>
                <c:pt idx="22287">
                  <c:v>-0.104687</c:v>
                </c:pt>
                <c:pt idx="22288">
                  <c:v>-9.2187500000000006E-2</c:v>
                </c:pt>
                <c:pt idx="22289">
                  <c:v>-9.375E-2</c:v>
                </c:pt>
                <c:pt idx="22290">
                  <c:v>-0.101562</c:v>
                </c:pt>
                <c:pt idx="22291">
                  <c:v>-9.0624999999999997E-2</c:v>
                </c:pt>
                <c:pt idx="22292">
                  <c:v>-9.2187500000000006E-2</c:v>
                </c:pt>
                <c:pt idx="22293">
                  <c:v>-0.10312499999999999</c:v>
                </c:pt>
                <c:pt idx="22294">
                  <c:v>-9.0624999999999997E-2</c:v>
                </c:pt>
                <c:pt idx="22295">
                  <c:v>-8.59375E-2</c:v>
                </c:pt>
                <c:pt idx="22296">
                  <c:v>-8.1250000000000003E-2</c:v>
                </c:pt>
                <c:pt idx="22297">
                  <c:v>-7.9687499999999994E-2</c:v>
                </c:pt>
                <c:pt idx="22298">
                  <c:v>-8.7499999999999994E-2</c:v>
                </c:pt>
                <c:pt idx="22299">
                  <c:v>-8.7499999999999994E-2</c:v>
                </c:pt>
                <c:pt idx="22300">
                  <c:v>-9.2187500000000006E-2</c:v>
                </c:pt>
                <c:pt idx="22301">
                  <c:v>-9.8437499999999997E-2</c:v>
                </c:pt>
                <c:pt idx="22302">
                  <c:v>-9.0624999999999997E-2</c:v>
                </c:pt>
                <c:pt idx="22303">
                  <c:v>-9.8437499999999997E-2</c:v>
                </c:pt>
                <c:pt idx="22304">
                  <c:v>-0.10781300000000001</c:v>
                </c:pt>
                <c:pt idx="22305">
                  <c:v>-9.8437499999999997E-2</c:v>
                </c:pt>
                <c:pt idx="22306">
                  <c:v>-8.2812499999999997E-2</c:v>
                </c:pt>
                <c:pt idx="22307">
                  <c:v>-9.375E-2</c:v>
                </c:pt>
                <c:pt idx="22308">
                  <c:v>-8.2812499999999997E-2</c:v>
                </c:pt>
                <c:pt idx="22309">
                  <c:v>-8.59375E-2</c:v>
                </c:pt>
                <c:pt idx="22310">
                  <c:v>-8.59375E-2</c:v>
                </c:pt>
                <c:pt idx="22311">
                  <c:v>-9.2187500000000006E-2</c:v>
                </c:pt>
                <c:pt idx="22312">
                  <c:v>-0.1</c:v>
                </c:pt>
                <c:pt idx="22313">
                  <c:v>-9.0624999999999997E-2</c:v>
                </c:pt>
                <c:pt idx="22314">
                  <c:v>-0.1</c:v>
                </c:pt>
                <c:pt idx="22315">
                  <c:v>-8.7499999999999994E-2</c:v>
                </c:pt>
                <c:pt idx="22316">
                  <c:v>-7.9687499999999994E-2</c:v>
                </c:pt>
                <c:pt idx="22317">
                  <c:v>-8.2812499999999997E-2</c:v>
                </c:pt>
                <c:pt idx="22318">
                  <c:v>-8.4375000000000006E-2</c:v>
                </c:pt>
                <c:pt idx="22319">
                  <c:v>-9.0624999999999997E-2</c:v>
                </c:pt>
                <c:pt idx="22320">
                  <c:v>-8.7499999999999994E-2</c:v>
                </c:pt>
                <c:pt idx="22321">
                  <c:v>-9.375E-2</c:v>
                </c:pt>
                <c:pt idx="22322">
                  <c:v>-7.9687499999999994E-2</c:v>
                </c:pt>
                <c:pt idx="22323">
                  <c:v>-7.8125E-2</c:v>
                </c:pt>
                <c:pt idx="22324">
                  <c:v>-8.59375E-2</c:v>
                </c:pt>
                <c:pt idx="22325">
                  <c:v>-9.375E-2</c:v>
                </c:pt>
                <c:pt idx="22326">
                  <c:v>-8.9062500000000003E-2</c:v>
                </c:pt>
                <c:pt idx="22327">
                  <c:v>-7.9687499999999994E-2</c:v>
                </c:pt>
                <c:pt idx="22328">
                  <c:v>-7.8125E-2</c:v>
                </c:pt>
                <c:pt idx="22329">
                  <c:v>-9.375E-2</c:v>
                </c:pt>
                <c:pt idx="22330">
                  <c:v>-9.375E-2</c:v>
                </c:pt>
                <c:pt idx="22331">
                  <c:v>-9.8437499999999997E-2</c:v>
                </c:pt>
                <c:pt idx="22332">
                  <c:v>-0.1</c:v>
                </c:pt>
                <c:pt idx="22333">
                  <c:v>-9.8437499999999997E-2</c:v>
                </c:pt>
                <c:pt idx="22334">
                  <c:v>-9.375E-2</c:v>
                </c:pt>
                <c:pt idx="22335">
                  <c:v>-0.1</c:v>
                </c:pt>
                <c:pt idx="22336">
                  <c:v>-0.1</c:v>
                </c:pt>
                <c:pt idx="22337">
                  <c:v>-0.109375</c:v>
                </c:pt>
                <c:pt idx="22338">
                  <c:v>-0.109375</c:v>
                </c:pt>
                <c:pt idx="22339">
                  <c:v>-9.8437499999999997E-2</c:v>
                </c:pt>
                <c:pt idx="22340">
                  <c:v>-9.0624999999999997E-2</c:v>
                </c:pt>
                <c:pt idx="22341">
                  <c:v>-9.2187500000000006E-2</c:v>
                </c:pt>
                <c:pt idx="22342">
                  <c:v>-0.109375</c:v>
                </c:pt>
                <c:pt idx="22343">
                  <c:v>-0.1</c:v>
                </c:pt>
                <c:pt idx="22344">
                  <c:v>-0.101562</c:v>
                </c:pt>
                <c:pt idx="22345">
                  <c:v>-9.8437499999999997E-2</c:v>
                </c:pt>
                <c:pt idx="22346">
                  <c:v>-8.59375E-2</c:v>
                </c:pt>
                <c:pt idx="22347">
                  <c:v>-9.8437499999999997E-2</c:v>
                </c:pt>
                <c:pt idx="22348">
                  <c:v>-0.10781300000000001</c:v>
                </c:pt>
                <c:pt idx="22349">
                  <c:v>-0.104687</c:v>
                </c:pt>
                <c:pt idx="22350">
                  <c:v>-0.101562</c:v>
                </c:pt>
                <c:pt idx="22351">
                  <c:v>-0.117188</c:v>
                </c:pt>
                <c:pt idx="22352">
                  <c:v>-0.109375</c:v>
                </c:pt>
                <c:pt idx="22353">
                  <c:v>-0.11874999999999999</c:v>
                </c:pt>
                <c:pt idx="22354">
                  <c:v>-0.10312499999999999</c:v>
                </c:pt>
                <c:pt idx="22355">
                  <c:v>-0.1</c:v>
                </c:pt>
                <c:pt idx="22356">
                  <c:v>-0.10312499999999999</c:v>
                </c:pt>
                <c:pt idx="22357">
                  <c:v>-0.104687</c:v>
                </c:pt>
                <c:pt idx="22358">
                  <c:v>-9.0624999999999997E-2</c:v>
                </c:pt>
                <c:pt idx="22359">
                  <c:v>-0.1</c:v>
                </c:pt>
                <c:pt idx="22360">
                  <c:v>-9.375E-2</c:v>
                </c:pt>
                <c:pt idx="22361">
                  <c:v>-0.101562</c:v>
                </c:pt>
                <c:pt idx="22362">
                  <c:v>-0.104687</c:v>
                </c:pt>
                <c:pt idx="22363">
                  <c:v>-0.10312499999999999</c:v>
                </c:pt>
                <c:pt idx="22364">
                  <c:v>-0.1</c:v>
                </c:pt>
                <c:pt idx="22365">
                  <c:v>-8.9062500000000003E-2</c:v>
                </c:pt>
                <c:pt idx="22366">
                  <c:v>-0.101562</c:v>
                </c:pt>
                <c:pt idx="22367">
                  <c:v>-0.101562</c:v>
                </c:pt>
                <c:pt idx="22368">
                  <c:v>-8.2812499999999997E-2</c:v>
                </c:pt>
                <c:pt idx="22369">
                  <c:v>-0.104687</c:v>
                </c:pt>
                <c:pt idx="22370">
                  <c:v>-0.10781300000000001</c:v>
                </c:pt>
                <c:pt idx="22371">
                  <c:v>-0.109375</c:v>
                </c:pt>
                <c:pt idx="22372">
                  <c:v>-9.8437499999999997E-2</c:v>
                </c:pt>
                <c:pt idx="22373">
                  <c:v>-9.0624999999999997E-2</c:v>
                </c:pt>
                <c:pt idx="22374">
                  <c:v>-0.104687</c:v>
                </c:pt>
                <c:pt idx="22375">
                  <c:v>-0.11093699999999999</c:v>
                </c:pt>
                <c:pt idx="22376">
                  <c:v>-0.11093699999999999</c:v>
                </c:pt>
                <c:pt idx="22377">
                  <c:v>-0.114063</c:v>
                </c:pt>
                <c:pt idx="22378">
                  <c:v>-0.114063</c:v>
                </c:pt>
                <c:pt idx="22379">
                  <c:v>-0.10625</c:v>
                </c:pt>
                <c:pt idx="22380">
                  <c:v>-0.104687</c:v>
                </c:pt>
                <c:pt idx="22381">
                  <c:v>-0.10781300000000001</c:v>
                </c:pt>
                <c:pt idx="22382">
                  <c:v>-0.10312499999999999</c:v>
                </c:pt>
                <c:pt idx="22383">
                  <c:v>-0.114063</c:v>
                </c:pt>
                <c:pt idx="22384">
                  <c:v>-0.11093699999999999</c:v>
                </c:pt>
                <c:pt idx="22385">
                  <c:v>-0.1125</c:v>
                </c:pt>
                <c:pt idx="22386">
                  <c:v>-0.10781300000000001</c:v>
                </c:pt>
                <c:pt idx="22387">
                  <c:v>-0.104687</c:v>
                </c:pt>
                <c:pt idx="22388">
                  <c:v>-0.101562</c:v>
                </c:pt>
                <c:pt idx="22389">
                  <c:v>-0.1</c:v>
                </c:pt>
                <c:pt idx="22390">
                  <c:v>-9.5312499999999994E-2</c:v>
                </c:pt>
                <c:pt idx="22391">
                  <c:v>-0.1</c:v>
                </c:pt>
                <c:pt idx="22392">
                  <c:v>-0.101562</c:v>
                </c:pt>
                <c:pt idx="22393">
                  <c:v>-0.109375</c:v>
                </c:pt>
                <c:pt idx="22394">
                  <c:v>-9.8437499999999997E-2</c:v>
                </c:pt>
                <c:pt idx="22395">
                  <c:v>-0.109375</c:v>
                </c:pt>
                <c:pt idx="22396">
                  <c:v>-0.10781300000000001</c:v>
                </c:pt>
                <c:pt idx="22397">
                  <c:v>-0.117188</c:v>
                </c:pt>
                <c:pt idx="22398">
                  <c:v>-0.1125</c:v>
                </c:pt>
                <c:pt idx="22399">
                  <c:v>-0.12343800000000001</c:v>
                </c:pt>
                <c:pt idx="22400">
                  <c:v>-0.109375</c:v>
                </c:pt>
                <c:pt idx="22401">
                  <c:v>-0.10312499999999999</c:v>
                </c:pt>
                <c:pt idx="22402">
                  <c:v>-9.5312499999999994E-2</c:v>
                </c:pt>
                <c:pt idx="22403">
                  <c:v>-0.120312</c:v>
                </c:pt>
                <c:pt idx="22404">
                  <c:v>-0.1</c:v>
                </c:pt>
                <c:pt idx="22405">
                  <c:v>-9.8437499999999997E-2</c:v>
                </c:pt>
                <c:pt idx="22406">
                  <c:v>-0.10781300000000001</c:v>
                </c:pt>
                <c:pt idx="22407">
                  <c:v>-0.104687</c:v>
                </c:pt>
                <c:pt idx="22408">
                  <c:v>-0.1125</c:v>
                </c:pt>
                <c:pt idx="22409">
                  <c:v>-0.109375</c:v>
                </c:pt>
                <c:pt idx="22410">
                  <c:v>-0.1</c:v>
                </c:pt>
                <c:pt idx="22411">
                  <c:v>-0.10312499999999999</c:v>
                </c:pt>
                <c:pt idx="22412">
                  <c:v>-0.11562500000000001</c:v>
                </c:pt>
                <c:pt idx="22413">
                  <c:v>-0.10312499999999999</c:v>
                </c:pt>
                <c:pt idx="22414">
                  <c:v>-0.12343800000000001</c:v>
                </c:pt>
                <c:pt idx="22415">
                  <c:v>-0.120312</c:v>
                </c:pt>
                <c:pt idx="22416">
                  <c:v>-0.104687</c:v>
                </c:pt>
                <c:pt idx="22417">
                  <c:v>-0.104687</c:v>
                </c:pt>
                <c:pt idx="22418">
                  <c:v>-0.11093699999999999</c:v>
                </c:pt>
                <c:pt idx="22419">
                  <c:v>-0.11874999999999999</c:v>
                </c:pt>
                <c:pt idx="22420">
                  <c:v>-0.11874999999999999</c:v>
                </c:pt>
                <c:pt idx="22421">
                  <c:v>-0.120312</c:v>
                </c:pt>
                <c:pt idx="22422">
                  <c:v>-0.114063</c:v>
                </c:pt>
                <c:pt idx="22423">
                  <c:v>-0.1125</c:v>
                </c:pt>
                <c:pt idx="22424">
                  <c:v>-0.117188</c:v>
                </c:pt>
                <c:pt idx="22425">
                  <c:v>-0.120312</c:v>
                </c:pt>
                <c:pt idx="22426">
                  <c:v>-0.11874999999999999</c:v>
                </c:pt>
                <c:pt idx="22427">
                  <c:v>-0.12343800000000001</c:v>
                </c:pt>
                <c:pt idx="22428">
                  <c:v>-0.135937</c:v>
                </c:pt>
                <c:pt idx="22429">
                  <c:v>-0.120312</c:v>
                </c:pt>
                <c:pt idx="22430">
                  <c:v>-0.1125</c:v>
                </c:pt>
                <c:pt idx="22431">
                  <c:v>-0.1125</c:v>
                </c:pt>
                <c:pt idx="22432">
                  <c:v>-0.121875</c:v>
                </c:pt>
                <c:pt idx="22433">
                  <c:v>-0.11093699999999999</c:v>
                </c:pt>
                <c:pt idx="22434">
                  <c:v>-0.114063</c:v>
                </c:pt>
                <c:pt idx="22435">
                  <c:v>-0.120312</c:v>
                </c:pt>
                <c:pt idx="22436">
                  <c:v>-0.114063</c:v>
                </c:pt>
                <c:pt idx="22437">
                  <c:v>-0.117188</c:v>
                </c:pt>
                <c:pt idx="22438">
                  <c:v>-0.10781300000000001</c:v>
                </c:pt>
                <c:pt idx="22439">
                  <c:v>-0.11562500000000001</c:v>
                </c:pt>
                <c:pt idx="22440">
                  <c:v>-0.109375</c:v>
                </c:pt>
                <c:pt idx="22441">
                  <c:v>-0.101562</c:v>
                </c:pt>
                <c:pt idx="22442">
                  <c:v>-0.121875</c:v>
                </c:pt>
                <c:pt idx="22443">
                  <c:v>-0.12343800000000001</c:v>
                </c:pt>
                <c:pt idx="22444">
                  <c:v>-0.104687</c:v>
                </c:pt>
                <c:pt idx="22445">
                  <c:v>-0.11562500000000001</c:v>
                </c:pt>
                <c:pt idx="22446">
                  <c:v>-0.117188</c:v>
                </c:pt>
                <c:pt idx="22447">
                  <c:v>-0.11562500000000001</c:v>
                </c:pt>
                <c:pt idx="22448">
                  <c:v>-0.1125</c:v>
                </c:pt>
                <c:pt idx="22449">
                  <c:v>-0.12812499999999999</c:v>
                </c:pt>
                <c:pt idx="22450">
                  <c:v>-0.120312</c:v>
                </c:pt>
                <c:pt idx="22451">
                  <c:v>-0.12812499999999999</c:v>
                </c:pt>
                <c:pt idx="22452">
                  <c:v>-0.10625</c:v>
                </c:pt>
                <c:pt idx="22453">
                  <c:v>-0.109375</c:v>
                </c:pt>
                <c:pt idx="22454">
                  <c:v>-0.10781300000000001</c:v>
                </c:pt>
                <c:pt idx="22455">
                  <c:v>-0.101562</c:v>
                </c:pt>
                <c:pt idx="22456">
                  <c:v>-0.12812499999999999</c:v>
                </c:pt>
                <c:pt idx="22457">
                  <c:v>-0.12343800000000001</c:v>
                </c:pt>
                <c:pt idx="22458">
                  <c:v>-0.120312</c:v>
                </c:pt>
                <c:pt idx="22459">
                  <c:v>-0.1125</c:v>
                </c:pt>
                <c:pt idx="22460">
                  <c:v>-0.121875</c:v>
                </c:pt>
                <c:pt idx="22461">
                  <c:v>-0.1125</c:v>
                </c:pt>
                <c:pt idx="22462">
                  <c:v>-0.10625</c:v>
                </c:pt>
                <c:pt idx="22463">
                  <c:v>-0.11093699999999999</c:v>
                </c:pt>
                <c:pt idx="22464">
                  <c:v>-0.11562500000000001</c:v>
                </c:pt>
                <c:pt idx="22465">
                  <c:v>-0.120312</c:v>
                </c:pt>
                <c:pt idx="22466">
                  <c:v>-0.117188</c:v>
                </c:pt>
                <c:pt idx="22467">
                  <c:v>-0.120312</c:v>
                </c:pt>
                <c:pt idx="22468">
                  <c:v>-0.11093699999999999</c:v>
                </c:pt>
                <c:pt idx="22469">
                  <c:v>-0.11562500000000001</c:v>
                </c:pt>
                <c:pt idx="22470">
                  <c:v>-0.117188</c:v>
                </c:pt>
                <c:pt idx="22471">
                  <c:v>-0.114063</c:v>
                </c:pt>
                <c:pt idx="22472">
                  <c:v>-0.120312</c:v>
                </c:pt>
                <c:pt idx="22473">
                  <c:v>-0.129688</c:v>
                </c:pt>
                <c:pt idx="22474">
                  <c:v>-0.1125</c:v>
                </c:pt>
                <c:pt idx="22475">
                  <c:v>-0.109375</c:v>
                </c:pt>
                <c:pt idx="22476">
                  <c:v>-0.11093699999999999</c:v>
                </c:pt>
                <c:pt idx="22477">
                  <c:v>-0.1125</c:v>
                </c:pt>
                <c:pt idx="22478">
                  <c:v>-0.12343800000000001</c:v>
                </c:pt>
                <c:pt idx="22479">
                  <c:v>-0.10781300000000001</c:v>
                </c:pt>
                <c:pt idx="22480">
                  <c:v>-0.114063</c:v>
                </c:pt>
                <c:pt idx="22481">
                  <c:v>-0.12343800000000001</c:v>
                </c:pt>
                <c:pt idx="22482">
                  <c:v>-0.12656200000000001</c:v>
                </c:pt>
                <c:pt idx="22483">
                  <c:v>-0.13437499999999999</c:v>
                </c:pt>
                <c:pt idx="22484">
                  <c:v>-0.12343800000000001</c:v>
                </c:pt>
                <c:pt idx="22485">
                  <c:v>-0.11562500000000001</c:v>
                </c:pt>
                <c:pt idx="22486">
                  <c:v>-0.120312</c:v>
                </c:pt>
                <c:pt idx="22487">
                  <c:v>-0.11874999999999999</c:v>
                </c:pt>
                <c:pt idx="22488">
                  <c:v>-0.11874999999999999</c:v>
                </c:pt>
                <c:pt idx="22489">
                  <c:v>-0.121875</c:v>
                </c:pt>
                <c:pt idx="22490">
                  <c:v>-0.11093699999999999</c:v>
                </c:pt>
                <c:pt idx="22491">
                  <c:v>-0.109375</c:v>
                </c:pt>
                <c:pt idx="22492">
                  <c:v>-0.117188</c:v>
                </c:pt>
                <c:pt idx="22493">
                  <c:v>-0.114063</c:v>
                </c:pt>
                <c:pt idx="22494">
                  <c:v>-0.10781300000000001</c:v>
                </c:pt>
                <c:pt idx="22495">
                  <c:v>-0.11562500000000001</c:v>
                </c:pt>
                <c:pt idx="22496">
                  <c:v>-0.104687</c:v>
                </c:pt>
                <c:pt idx="22497">
                  <c:v>-0.10781300000000001</c:v>
                </c:pt>
                <c:pt idx="22498">
                  <c:v>-0.10781300000000001</c:v>
                </c:pt>
                <c:pt idx="22499">
                  <c:v>-0.10312499999999999</c:v>
                </c:pt>
                <c:pt idx="22500">
                  <c:v>-0.1125</c:v>
                </c:pt>
                <c:pt idx="22501">
                  <c:v>-0.109375</c:v>
                </c:pt>
                <c:pt idx="22502">
                  <c:v>-0.121875</c:v>
                </c:pt>
                <c:pt idx="22503">
                  <c:v>-0.120312</c:v>
                </c:pt>
                <c:pt idx="22504">
                  <c:v>-0.121875</c:v>
                </c:pt>
                <c:pt idx="22505">
                  <c:v>-0.1125</c:v>
                </c:pt>
                <c:pt idx="22506">
                  <c:v>-0.1125</c:v>
                </c:pt>
                <c:pt idx="22507">
                  <c:v>-0.109375</c:v>
                </c:pt>
                <c:pt idx="22508">
                  <c:v>-0.11874999999999999</c:v>
                </c:pt>
                <c:pt idx="22509">
                  <c:v>-0.120312</c:v>
                </c:pt>
                <c:pt idx="22510">
                  <c:v>-0.11562500000000001</c:v>
                </c:pt>
                <c:pt idx="22511">
                  <c:v>-0.10781300000000001</c:v>
                </c:pt>
                <c:pt idx="22512">
                  <c:v>-0.11562500000000001</c:v>
                </c:pt>
                <c:pt idx="22513">
                  <c:v>-0.117188</c:v>
                </c:pt>
                <c:pt idx="22514">
                  <c:v>-0.13437499999999999</c:v>
                </c:pt>
                <c:pt idx="22515">
                  <c:v>-0.11562500000000001</c:v>
                </c:pt>
                <c:pt idx="22516">
                  <c:v>-0.121875</c:v>
                </c:pt>
                <c:pt idx="22517">
                  <c:v>-0.125</c:v>
                </c:pt>
                <c:pt idx="22518">
                  <c:v>-0.13437499999999999</c:v>
                </c:pt>
                <c:pt idx="22519">
                  <c:v>-0.114063</c:v>
                </c:pt>
                <c:pt idx="22520">
                  <c:v>-0.11093699999999999</c:v>
                </c:pt>
                <c:pt idx="22521">
                  <c:v>-0.11093699999999999</c:v>
                </c:pt>
                <c:pt idx="22522">
                  <c:v>-0.121875</c:v>
                </c:pt>
                <c:pt idx="22523">
                  <c:v>-0.12343800000000001</c:v>
                </c:pt>
                <c:pt idx="22524">
                  <c:v>-0.11093699999999999</c:v>
                </c:pt>
                <c:pt idx="22525">
                  <c:v>-0.11874999999999999</c:v>
                </c:pt>
                <c:pt idx="22526">
                  <c:v>-0.13125000000000001</c:v>
                </c:pt>
                <c:pt idx="22527">
                  <c:v>-0.13906299999999999</c:v>
                </c:pt>
                <c:pt idx="22528">
                  <c:v>-0.117188</c:v>
                </c:pt>
                <c:pt idx="22529">
                  <c:v>-0.120312</c:v>
                </c:pt>
                <c:pt idx="22530">
                  <c:v>-0.104687</c:v>
                </c:pt>
                <c:pt idx="22531">
                  <c:v>-0.11562500000000001</c:v>
                </c:pt>
                <c:pt idx="22532">
                  <c:v>-0.1125</c:v>
                </c:pt>
                <c:pt idx="22533">
                  <c:v>-0.120312</c:v>
                </c:pt>
                <c:pt idx="22534">
                  <c:v>-0.125</c:v>
                </c:pt>
                <c:pt idx="22535">
                  <c:v>-0.11562500000000001</c:v>
                </c:pt>
                <c:pt idx="22536">
                  <c:v>-0.11874999999999999</c:v>
                </c:pt>
                <c:pt idx="22537">
                  <c:v>-0.12656200000000001</c:v>
                </c:pt>
                <c:pt idx="22538">
                  <c:v>-0.121875</c:v>
                </c:pt>
                <c:pt idx="22539">
                  <c:v>-0.120312</c:v>
                </c:pt>
                <c:pt idx="22540">
                  <c:v>-0.120312</c:v>
                </c:pt>
                <c:pt idx="22541">
                  <c:v>-0.11093699999999999</c:v>
                </c:pt>
                <c:pt idx="22542">
                  <c:v>-0.11562500000000001</c:v>
                </c:pt>
                <c:pt idx="22543">
                  <c:v>-0.117188</c:v>
                </c:pt>
                <c:pt idx="22544">
                  <c:v>-0.11562500000000001</c:v>
                </c:pt>
                <c:pt idx="22545">
                  <c:v>-0.11562500000000001</c:v>
                </c:pt>
                <c:pt idx="22546">
                  <c:v>-0.121875</c:v>
                </c:pt>
                <c:pt idx="22547">
                  <c:v>-0.11562500000000001</c:v>
                </c:pt>
                <c:pt idx="22548">
                  <c:v>-0.11874999999999999</c:v>
                </c:pt>
                <c:pt idx="22549">
                  <c:v>-0.114063</c:v>
                </c:pt>
                <c:pt idx="22550">
                  <c:v>-0.11874999999999999</c:v>
                </c:pt>
                <c:pt idx="22551">
                  <c:v>-0.12812499999999999</c:v>
                </c:pt>
                <c:pt idx="22552">
                  <c:v>-0.117188</c:v>
                </c:pt>
                <c:pt idx="22553">
                  <c:v>-0.109375</c:v>
                </c:pt>
                <c:pt idx="22554">
                  <c:v>-0.11093699999999999</c:v>
                </c:pt>
                <c:pt idx="22555">
                  <c:v>-0.1</c:v>
                </c:pt>
                <c:pt idx="22556">
                  <c:v>-0.10781300000000001</c:v>
                </c:pt>
                <c:pt idx="22557">
                  <c:v>-0.10312499999999999</c:v>
                </c:pt>
                <c:pt idx="22558">
                  <c:v>-9.375E-2</c:v>
                </c:pt>
                <c:pt idx="22559">
                  <c:v>-0.121875</c:v>
                </c:pt>
                <c:pt idx="22560">
                  <c:v>-0.1125</c:v>
                </c:pt>
                <c:pt idx="22561">
                  <c:v>-0.114063</c:v>
                </c:pt>
                <c:pt idx="22562">
                  <c:v>-0.11562500000000001</c:v>
                </c:pt>
                <c:pt idx="22563">
                  <c:v>-0.11874999999999999</c:v>
                </c:pt>
                <c:pt idx="22564">
                  <c:v>-0.121875</c:v>
                </c:pt>
                <c:pt idx="22565">
                  <c:v>-0.10625</c:v>
                </c:pt>
                <c:pt idx="22566">
                  <c:v>-0.1125</c:v>
                </c:pt>
                <c:pt idx="22567">
                  <c:v>-0.12812499999999999</c:v>
                </c:pt>
                <c:pt idx="22568">
                  <c:v>-0.13906299999999999</c:v>
                </c:pt>
                <c:pt idx="22569">
                  <c:v>-0.114063</c:v>
                </c:pt>
                <c:pt idx="22570">
                  <c:v>-0.117188</c:v>
                </c:pt>
                <c:pt idx="22571">
                  <c:v>-0.12343800000000001</c:v>
                </c:pt>
                <c:pt idx="22572">
                  <c:v>-0.135937</c:v>
                </c:pt>
                <c:pt idx="22573">
                  <c:v>-0.117188</c:v>
                </c:pt>
                <c:pt idx="22574">
                  <c:v>-0.135937</c:v>
                </c:pt>
                <c:pt idx="22575">
                  <c:v>-0.121875</c:v>
                </c:pt>
                <c:pt idx="22576">
                  <c:v>-0.121875</c:v>
                </c:pt>
                <c:pt idx="22577">
                  <c:v>-0.109375</c:v>
                </c:pt>
                <c:pt idx="22578">
                  <c:v>-0.11562500000000001</c:v>
                </c:pt>
                <c:pt idx="22579">
                  <c:v>-0.120312</c:v>
                </c:pt>
                <c:pt idx="22580">
                  <c:v>-0.12656200000000001</c:v>
                </c:pt>
                <c:pt idx="22581">
                  <c:v>-0.135937</c:v>
                </c:pt>
                <c:pt idx="22582">
                  <c:v>-0.125</c:v>
                </c:pt>
                <c:pt idx="22583">
                  <c:v>-0.120312</c:v>
                </c:pt>
                <c:pt idx="22584">
                  <c:v>-0.120312</c:v>
                </c:pt>
                <c:pt idx="22585">
                  <c:v>-0.117188</c:v>
                </c:pt>
                <c:pt idx="22586">
                  <c:v>-0.117188</c:v>
                </c:pt>
                <c:pt idx="22587">
                  <c:v>-0.120312</c:v>
                </c:pt>
                <c:pt idx="22588">
                  <c:v>-0.12656200000000001</c:v>
                </c:pt>
                <c:pt idx="22589">
                  <c:v>-0.13125000000000001</c:v>
                </c:pt>
                <c:pt idx="22590">
                  <c:v>-0.120312</c:v>
                </c:pt>
                <c:pt idx="22591">
                  <c:v>-0.117188</c:v>
                </c:pt>
                <c:pt idx="22592">
                  <c:v>-0.12343800000000001</c:v>
                </c:pt>
                <c:pt idx="22593">
                  <c:v>-0.1125</c:v>
                </c:pt>
                <c:pt idx="22594">
                  <c:v>-0.12812499999999999</c:v>
                </c:pt>
                <c:pt idx="22595">
                  <c:v>-0.13125000000000001</c:v>
                </c:pt>
                <c:pt idx="22596">
                  <c:v>-0.12812499999999999</c:v>
                </c:pt>
                <c:pt idx="22597">
                  <c:v>-0.135937</c:v>
                </c:pt>
                <c:pt idx="22598">
                  <c:v>-0.135937</c:v>
                </c:pt>
                <c:pt idx="22599">
                  <c:v>-0.129688</c:v>
                </c:pt>
                <c:pt idx="22600">
                  <c:v>-0.12656200000000001</c:v>
                </c:pt>
                <c:pt idx="22601">
                  <c:v>-0.11562500000000001</c:v>
                </c:pt>
                <c:pt idx="22602">
                  <c:v>-0.12343800000000001</c:v>
                </c:pt>
                <c:pt idx="22603">
                  <c:v>-0.12656200000000001</c:v>
                </c:pt>
                <c:pt idx="22604">
                  <c:v>-0.135937</c:v>
                </c:pt>
                <c:pt idx="22605">
                  <c:v>-0.117188</c:v>
                </c:pt>
                <c:pt idx="22606">
                  <c:v>-0.11874999999999999</c:v>
                </c:pt>
                <c:pt idx="22607">
                  <c:v>-0.129688</c:v>
                </c:pt>
                <c:pt idx="22608">
                  <c:v>-0.125</c:v>
                </c:pt>
                <c:pt idx="22609">
                  <c:v>-0.125</c:v>
                </c:pt>
                <c:pt idx="22610">
                  <c:v>-0.13750000000000001</c:v>
                </c:pt>
                <c:pt idx="22611">
                  <c:v>-0.140625</c:v>
                </c:pt>
                <c:pt idx="22612">
                  <c:v>-0.135937</c:v>
                </c:pt>
                <c:pt idx="22613">
                  <c:v>-0.135937</c:v>
                </c:pt>
                <c:pt idx="22614">
                  <c:v>-0.13750000000000001</c:v>
                </c:pt>
                <c:pt idx="22615">
                  <c:v>-0.117188</c:v>
                </c:pt>
                <c:pt idx="22616">
                  <c:v>-0.13437499999999999</c:v>
                </c:pt>
                <c:pt idx="22617">
                  <c:v>-0.129688</c:v>
                </c:pt>
                <c:pt idx="22618">
                  <c:v>-0.14687500000000001</c:v>
                </c:pt>
                <c:pt idx="22619">
                  <c:v>-0.145313</c:v>
                </c:pt>
                <c:pt idx="22620">
                  <c:v>-0.13906299999999999</c:v>
                </c:pt>
                <c:pt idx="22621">
                  <c:v>-0.121875</c:v>
                </c:pt>
                <c:pt idx="22622">
                  <c:v>-0.120312</c:v>
                </c:pt>
                <c:pt idx="22623">
                  <c:v>-0.129688</c:v>
                </c:pt>
                <c:pt idx="22624">
                  <c:v>-0.13125000000000001</c:v>
                </c:pt>
                <c:pt idx="22625">
                  <c:v>-0.129688</c:v>
                </c:pt>
                <c:pt idx="22626">
                  <c:v>-0.12343800000000001</c:v>
                </c:pt>
                <c:pt idx="22627">
                  <c:v>-0.125</c:v>
                </c:pt>
                <c:pt idx="22628">
                  <c:v>-0.11093699999999999</c:v>
                </c:pt>
                <c:pt idx="22629">
                  <c:v>-0.135937</c:v>
                </c:pt>
                <c:pt idx="22630">
                  <c:v>-0.125</c:v>
                </c:pt>
                <c:pt idx="22631">
                  <c:v>-0.12343800000000001</c:v>
                </c:pt>
                <c:pt idx="22632">
                  <c:v>-0.129688</c:v>
                </c:pt>
                <c:pt idx="22633">
                  <c:v>-0.13125000000000001</c:v>
                </c:pt>
                <c:pt idx="22634">
                  <c:v>-0.13437499999999999</c:v>
                </c:pt>
                <c:pt idx="22635">
                  <c:v>-0.140625</c:v>
                </c:pt>
                <c:pt idx="22636">
                  <c:v>-0.135937</c:v>
                </c:pt>
                <c:pt idx="22637">
                  <c:v>-0.121875</c:v>
                </c:pt>
                <c:pt idx="22638">
                  <c:v>-0.12812499999999999</c:v>
                </c:pt>
                <c:pt idx="22639">
                  <c:v>-0.14374999999999999</c:v>
                </c:pt>
                <c:pt idx="22640">
                  <c:v>-0.13906299999999999</c:v>
                </c:pt>
                <c:pt idx="22641">
                  <c:v>-0.121875</c:v>
                </c:pt>
                <c:pt idx="22642">
                  <c:v>-0.11874999999999999</c:v>
                </c:pt>
                <c:pt idx="22643">
                  <c:v>-0.1125</c:v>
                </c:pt>
                <c:pt idx="22644">
                  <c:v>-0.11874999999999999</c:v>
                </c:pt>
                <c:pt idx="22645">
                  <c:v>-0.13437499999999999</c:v>
                </c:pt>
                <c:pt idx="22646">
                  <c:v>-0.12812499999999999</c:v>
                </c:pt>
                <c:pt idx="22647">
                  <c:v>-0.12812499999999999</c:v>
                </c:pt>
                <c:pt idx="22648">
                  <c:v>-0.13437499999999999</c:v>
                </c:pt>
                <c:pt idx="22649">
                  <c:v>-0.135937</c:v>
                </c:pt>
                <c:pt idx="22650">
                  <c:v>-0.12343800000000001</c:v>
                </c:pt>
                <c:pt idx="22651">
                  <c:v>-0.135937</c:v>
                </c:pt>
                <c:pt idx="22652">
                  <c:v>-0.129688</c:v>
                </c:pt>
                <c:pt idx="22653">
                  <c:v>-0.145313</c:v>
                </c:pt>
                <c:pt idx="22654">
                  <c:v>-0.15</c:v>
                </c:pt>
                <c:pt idx="22655">
                  <c:v>-0.135937</c:v>
                </c:pt>
                <c:pt idx="22656">
                  <c:v>-0.145313</c:v>
                </c:pt>
                <c:pt idx="22657">
                  <c:v>-0.13906299999999999</c:v>
                </c:pt>
                <c:pt idx="22658">
                  <c:v>-0.129688</c:v>
                </c:pt>
                <c:pt idx="22659">
                  <c:v>-0.13437499999999999</c:v>
                </c:pt>
                <c:pt idx="22660">
                  <c:v>-0.12812499999999999</c:v>
                </c:pt>
                <c:pt idx="22661">
                  <c:v>-0.12343800000000001</c:v>
                </c:pt>
                <c:pt idx="22662">
                  <c:v>-0.120312</c:v>
                </c:pt>
                <c:pt idx="22663">
                  <c:v>-0.12343800000000001</c:v>
                </c:pt>
                <c:pt idx="22664">
                  <c:v>-0.13125000000000001</c:v>
                </c:pt>
                <c:pt idx="22665">
                  <c:v>-0.12812499999999999</c:v>
                </c:pt>
                <c:pt idx="22666">
                  <c:v>-0.129688</c:v>
                </c:pt>
                <c:pt idx="22667">
                  <c:v>-0.12343800000000001</c:v>
                </c:pt>
                <c:pt idx="22668">
                  <c:v>-0.13750000000000001</c:v>
                </c:pt>
                <c:pt idx="22669">
                  <c:v>-0.140625</c:v>
                </c:pt>
                <c:pt idx="22670">
                  <c:v>-0.135937</c:v>
                </c:pt>
                <c:pt idx="22671">
                  <c:v>-0.13437499999999999</c:v>
                </c:pt>
                <c:pt idx="22672">
                  <c:v>-0.14218700000000001</c:v>
                </c:pt>
                <c:pt idx="22673">
                  <c:v>-0.135937</c:v>
                </c:pt>
                <c:pt idx="22674">
                  <c:v>-0.13906299999999999</c:v>
                </c:pt>
                <c:pt idx="22675">
                  <c:v>-0.14218700000000001</c:v>
                </c:pt>
                <c:pt idx="22676">
                  <c:v>-0.140625</c:v>
                </c:pt>
                <c:pt idx="22677">
                  <c:v>-0.13125000000000001</c:v>
                </c:pt>
                <c:pt idx="22678">
                  <c:v>-0.13750000000000001</c:v>
                </c:pt>
                <c:pt idx="22679">
                  <c:v>-0.15</c:v>
                </c:pt>
                <c:pt idx="22680">
                  <c:v>-0.14843799999999999</c:v>
                </c:pt>
                <c:pt idx="22681">
                  <c:v>-0.135937</c:v>
                </c:pt>
                <c:pt idx="22682">
                  <c:v>-0.13125000000000001</c:v>
                </c:pt>
                <c:pt idx="22683">
                  <c:v>-0.13437499999999999</c:v>
                </c:pt>
                <c:pt idx="22684">
                  <c:v>-0.14843799999999999</c:v>
                </c:pt>
                <c:pt idx="22685">
                  <c:v>-0.135937</c:v>
                </c:pt>
                <c:pt idx="22686">
                  <c:v>-0.14218700000000001</c:v>
                </c:pt>
                <c:pt idx="22687">
                  <c:v>-0.125</c:v>
                </c:pt>
                <c:pt idx="22688">
                  <c:v>-0.129688</c:v>
                </c:pt>
                <c:pt idx="22689">
                  <c:v>-0.13437499999999999</c:v>
                </c:pt>
                <c:pt idx="22690">
                  <c:v>-0.13125000000000001</c:v>
                </c:pt>
                <c:pt idx="22691">
                  <c:v>-0.140625</c:v>
                </c:pt>
                <c:pt idx="22692">
                  <c:v>-0.12812499999999999</c:v>
                </c:pt>
                <c:pt idx="22693">
                  <c:v>-0.15</c:v>
                </c:pt>
                <c:pt idx="22694">
                  <c:v>-0.140625</c:v>
                </c:pt>
                <c:pt idx="22695">
                  <c:v>-0.14218700000000001</c:v>
                </c:pt>
                <c:pt idx="22696">
                  <c:v>-0.14687500000000001</c:v>
                </c:pt>
                <c:pt idx="22697">
                  <c:v>-0.13906299999999999</c:v>
                </c:pt>
                <c:pt idx="22698">
                  <c:v>-0.14843799999999999</c:v>
                </c:pt>
                <c:pt idx="22699">
                  <c:v>-0.13906299999999999</c:v>
                </c:pt>
                <c:pt idx="22700">
                  <c:v>-0.14374999999999999</c:v>
                </c:pt>
                <c:pt idx="22701">
                  <c:v>-0.14374999999999999</c:v>
                </c:pt>
                <c:pt idx="22702">
                  <c:v>-0.14218700000000001</c:v>
                </c:pt>
                <c:pt idx="22703">
                  <c:v>-0.14687500000000001</c:v>
                </c:pt>
                <c:pt idx="22704">
                  <c:v>-0.14843799999999999</c:v>
                </c:pt>
                <c:pt idx="22705">
                  <c:v>-0.13125000000000001</c:v>
                </c:pt>
                <c:pt idx="22706">
                  <c:v>-0.14218700000000001</c:v>
                </c:pt>
                <c:pt idx="22707">
                  <c:v>-0.12656200000000001</c:v>
                </c:pt>
                <c:pt idx="22708">
                  <c:v>-0.125</c:v>
                </c:pt>
                <c:pt idx="22709">
                  <c:v>-0.12812499999999999</c:v>
                </c:pt>
                <c:pt idx="22710">
                  <c:v>-0.140625</c:v>
                </c:pt>
                <c:pt idx="22711">
                  <c:v>-0.12812499999999999</c:v>
                </c:pt>
                <c:pt idx="22712">
                  <c:v>-0.12656200000000001</c:v>
                </c:pt>
                <c:pt idx="22713">
                  <c:v>-0.117188</c:v>
                </c:pt>
                <c:pt idx="22714">
                  <c:v>-0.129688</c:v>
                </c:pt>
                <c:pt idx="22715">
                  <c:v>-0.13437499999999999</c:v>
                </c:pt>
                <c:pt idx="22716">
                  <c:v>-0.13437499999999999</c:v>
                </c:pt>
                <c:pt idx="22717">
                  <c:v>-0.13437499999999999</c:v>
                </c:pt>
                <c:pt idx="22718">
                  <c:v>-0.13125000000000001</c:v>
                </c:pt>
                <c:pt idx="22719">
                  <c:v>-0.14218700000000001</c:v>
                </c:pt>
                <c:pt idx="22720">
                  <c:v>-0.14374999999999999</c:v>
                </c:pt>
                <c:pt idx="22721">
                  <c:v>-0.14843799999999999</c:v>
                </c:pt>
                <c:pt idx="22722">
                  <c:v>-0.140625</c:v>
                </c:pt>
                <c:pt idx="22723">
                  <c:v>-0.13437499999999999</c:v>
                </c:pt>
                <c:pt idx="22724">
                  <c:v>-0.12812499999999999</c:v>
                </c:pt>
                <c:pt idx="22725">
                  <c:v>-0.15</c:v>
                </c:pt>
                <c:pt idx="22726">
                  <c:v>-0.121875</c:v>
                </c:pt>
                <c:pt idx="22727">
                  <c:v>-0.12812499999999999</c:v>
                </c:pt>
                <c:pt idx="22728">
                  <c:v>-0.13750000000000001</c:v>
                </c:pt>
                <c:pt idx="22729">
                  <c:v>-0.15781200000000001</c:v>
                </c:pt>
                <c:pt idx="22730">
                  <c:v>-0.129688</c:v>
                </c:pt>
                <c:pt idx="22731">
                  <c:v>-0.129688</c:v>
                </c:pt>
                <c:pt idx="22732">
                  <c:v>-0.13437499999999999</c:v>
                </c:pt>
                <c:pt idx="22733">
                  <c:v>-0.13437499999999999</c:v>
                </c:pt>
                <c:pt idx="22734">
                  <c:v>-0.129688</c:v>
                </c:pt>
                <c:pt idx="22735">
                  <c:v>-0.13125000000000001</c:v>
                </c:pt>
                <c:pt idx="22736">
                  <c:v>-0.14843799999999999</c:v>
                </c:pt>
                <c:pt idx="22737">
                  <c:v>-0.15</c:v>
                </c:pt>
                <c:pt idx="22738">
                  <c:v>-0.14687500000000001</c:v>
                </c:pt>
                <c:pt idx="22739">
                  <c:v>-0.11874999999999999</c:v>
                </c:pt>
                <c:pt idx="22740">
                  <c:v>-0.14843799999999999</c:v>
                </c:pt>
                <c:pt idx="22741">
                  <c:v>-0.15</c:v>
                </c:pt>
                <c:pt idx="22742">
                  <c:v>-0.15312500000000001</c:v>
                </c:pt>
                <c:pt idx="22743">
                  <c:v>-0.14218700000000001</c:v>
                </c:pt>
                <c:pt idx="22744">
                  <c:v>-0.13906299999999999</c:v>
                </c:pt>
                <c:pt idx="22745">
                  <c:v>-0.14218700000000001</c:v>
                </c:pt>
                <c:pt idx="22746">
                  <c:v>-0.14218700000000001</c:v>
                </c:pt>
                <c:pt idx="22747">
                  <c:v>-0.13125000000000001</c:v>
                </c:pt>
                <c:pt idx="22748">
                  <c:v>-0.145313</c:v>
                </c:pt>
                <c:pt idx="22749">
                  <c:v>-0.151562</c:v>
                </c:pt>
                <c:pt idx="22750">
                  <c:v>-0.151562</c:v>
                </c:pt>
                <c:pt idx="22751">
                  <c:v>-0.15625</c:v>
                </c:pt>
                <c:pt idx="22752">
                  <c:v>-0.15</c:v>
                </c:pt>
                <c:pt idx="22753">
                  <c:v>-0.15</c:v>
                </c:pt>
                <c:pt idx="22754">
                  <c:v>-0.14843799999999999</c:v>
                </c:pt>
                <c:pt idx="22755">
                  <c:v>-0.15468799999999999</c:v>
                </c:pt>
                <c:pt idx="22756">
                  <c:v>-0.14843799999999999</c:v>
                </c:pt>
                <c:pt idx="22757">
                  <c:v>-0.14843799999999999</c:v>
                </c:pt>
                <c:pt idx="22758">
                  <c:v>-0.15625</c:v>
                </c:pt>
                <c:pt idx="22759">
                  <c:v>-0.15312500000000001</c:v>
                </c:pt>
                <c:pt idx="22760">
                  <c:v>-0.14374999999999999</c:v>
                </c:pt>
                <c:pt idx="22761">
                  <c:v>-0.15312500000000001</c:v>
                </c:pt>
                <c:pt idx="22762">
                  <c:v>-0.14687500000000001</c:v>
                </c:pt>
                <c:pt idx="22763">
                  <c:v>-0.15</c:v>
                </c:pt>
                <c:pt idx="22764">
                  <c:v>-0.15625</c:v>
                </c:pt>
                <c:pt idx="22765">
                  <c:v>-0.15312500000000001</c:v>
                </c:pt>
                <c:pt idx="22766">
                  <c:v>-0.14374999999999999</c:v>
                </c:pt>
                <c:pt idx="22767">
                  <c:v>-0.15</c:v>
                </c:pt>
                <c:pt idx="22768">
                  <c:v>-0.13750000000000001</c:v>
                </c:pt>
                <c:pt idx="22769">
                  <c:v>-0.13906299999999999</c:v>
                </c:pt>
                <c:pt idx="22770">
                  <c:v>-0.14374999999999999</c:v>
                </c:pt>
                <c:pt idx="22771">
                  <c:v>-0.15</c:v>
                </c:pt>
                <c:pt idx="22772">
                  <c:v>-0.15</c:v>
                </c:pt>
                <c:pt idx="22773">
                  <c:v>-0.15</c:v>
                </c:pt>
                <c:pt idx="22774">
                  <c:v>-0.15468799999999999</c:v>
                </c:pt>
                <c:pt idx="22775">
                  <c:v>-0.15937499999999999</c:v>
                </c:pt>
                <c:pt idx="22776">
                  <c:v>-0.15468799999999999</c:v>
                </c:pt>
                <c:pt idx="22777">
                  <c:v>-0.15468799999999999</c:v>
                </c:pt>
                <c:pt idx="22778">
                  <c:v>-0.15937499999999999</c:v>
                </c:pt>
                <c:pt idx="22779">
                  <c:v>-0.145313</c:v>
                </c:pt>
                <c:pt idx="22780">
                  <c:v>-0.15781200000000001</c:v>
                </c:pt>
                <c:pt idx="22781">
                  <c:v>-0.15781200000000001</c:v>
                </c:pt>
                <c:pt idx="22782">
                  <c:v>-0.15312500000000001</c:v>
                </c:pt>
                <c:pt idx="22783">
                  <c:v>-0.15312500000000001</c:v>
                </c:pt>
                <c:pt idx="22784">
                  <c:v>-0.15</c:v>
                </c:pt>
                <c:pt idx="22785">
                  <c:v>-0.15937499999999999</c:v>
                </c:pt>
                <c:pt idx="22786">
                  <c:v>-0.15</c:v>
                </c:pt>
                <c:pt idx="22787">
                  <c:v>-0.14687500000000001</c:v>
                </c:pt>
                <c:pt idx="22788">
                  <c:v>-0.151562</c:v>
                </c:pt>
                <c:pt idx="22789">
                  <c:v>-0.14374999999999999</c:v>
                </c:pt>
                <c:pt idx="22790">
                  <c:v>-0.15625</c:v>
                </c:pt>
                <c:pt idx="22791">
                  <c:v>-0.14374999999999999</c:v>
                </c:pt>
                <c:pt idx="22792">
                  <c:v>-0.15625</c:v>
                </c:pt>
                <c:pt idx="22793">
                  <c:v>-0.15781200000000001</c:v>
                </c:pt>
                <c:pt idx="22794">
                  <c:v>-0.14843799999999999</c:v>
                </c:pt>
                <c:pt idx="22795">
                  <c:v>-0.140625</c:v>
                </c:pt>
                <c:pt idx="22796">
                  <c:v>-0.15312500000000001</c:v>
                </c:pt>
                <c:pt idx="22797">
                  <c:v>-0.14374999999999999</c:v>
                </c:pt>
                <c:pt idx="22798">
                  <c:v>-0.151562</c:v>
                </c:pt>
                <c:pt idx="22799">
                  <c:v>-0.140625</c:v>
                </c:pt>
                <c:pt idx="22800">
                  <c:v>-0.140625</c:v>
                </c:pt>
                <c:pt idx="22801">
                  <c:v>-0.14218700000000001</c:v>
                </c:pt>
                <c:pt idx="22802">
                  <c:v>-0.145313</c:v>
                </c:pt>
                <c:pt idx="22803">
                  <c:v>-0.14843799999999999</c:v>
                </c:pt>
                <c:pt idx="22804">
                  <c:v>-0.15</c:v>
                </c:pt>
                <c:pt idx="22805">
                  <c:v>-0.160938</c:v>
                </c:pt>
                <c:pt idx="22806">
                  <c:v>-0.14843799999999999</c:v>
                </c:pt>
                <c:pt idx="22807">
                  <c:v>-0.14843799999999999</c:v>
                </c:pt>
                <c:pt idx="22808">
                  <c:v>-0.15625</c:v>
                </c:pt>
                <c:pt idx="22809">
                  <c:v>-0.17343700000000001</c:v>
                </c:pt>
                <c:pt idx="22810">
                  <c:v>-0.15937499999999999</c:v>
                </c:pt>
                <c:pt idx="22811">
                  <c:v>-0.15468799999999999</c:v>
                </c:pt>
                <c:pt idx="22812">
                  <c:v>-0.151562</c:v>
                </c:pt>
                <c:pt idx="22813">
                  <c:v>-0.151562</c:v>
                </c:pt>
                <c:pt idx="22814">
                  <c:v>-0.15625</c:v>
                </c:pt>
                <c:pt idx="22815">
                  <c:v>-0.171875</c:v>
                </c:pt>
                <c:pt idx="22816">
                  <c:v>-0.16562499999999999</c:v>
                </c:pt>
                <c:pt idx="22817">
                  <c:v>-0.15625</c:v>
                </c:pt>
                <c:pt idx="22818">
                  <c:v>-0.171875</c:v>
                </c:pt>
                <c:pt idx="22819">
                  <c:v>-0.16875000000000001</c:v>
                </c:pt>
                <c:pt idx="22820">
                  <c:v>-0.15</c:v>
                </c:pt>
                <c:pt idx="22821">
                  <c:v>-0.14843799999999999</c:v>
                </c:pt>
                <c:pt idx="22822">
                  <c:v>-0.16562499999999999</c:v>
                </c:pt>
                <c:pt idx="22823">
                  <c:v>-0.15625</c:v>
                </c:pt>
                <c:pt idx="22824">
                  <c:v>-0.145313</c:v>
                </c:pt>
                <c:pt idx="22825">
                  <c:v>-0.15312500000000001</c:v>
                </c:pt>
                <c:pt idx="22826">
                  <c:v>-0.15468799999999999</c:v>
                </c:pt>
                <c:pt idx="22827">
                  <c:v>-0.16406200000000001</c:v>
                </c:pt>
                <c:pt idx="22828">
                  <c:v>-0.15468799999999999</c:v>
                </c:pt>
                <c:pt idx="22829">
                  <c:v>-0.15625</c:v>
                </c:pt>
                <c:pt idx="22830">
                  <c:v>-0.15312500000000001</c:v>
                </c:pt>
                <c:pt idx="22831">
                  <c:v>-0.15937499999999999</c:v>
                </c:pt>
                <c:pt idx="22832">
                  <c:v>-0.15312500000000001</c:v>
                </c:pt>
                <c:pt idx="22833">
                  <c:v>-0.16406200000000001</c:v>
                </c:pt>
                <c:pt idx="22834">
                  <c:v>-0.15468799999999999</c:v>
                </c:pt>
                <c:pt idx="22835">
                  <c:v>-0.15468799999999999</c:v>
                </c:pt>
                <c:pt idx="22836">
                  <c:v>-0.16250000000000001</c:v>
                </c:pt>
                <c:pt idx="22837">
                  <c:v>-0.160938</c:v>
                </c:pt>
                <c:pt idx="22838">
                  <c:v>-0.16406200000000001</c:v>
                </c:pt>
                <c:pt idx="22839">
                  <c:v>-0.15312500000000001</c:v>
                </c:pt>
                <c:pt idx="22840">
                  <c:v>-0.15312500000000001</c:v>
                </c:pt>
                <c:pt idx="22841">
                  <c:v>-0.160938</c:v>
                </c:pt>
                <c:pt idx="22842">
                  <c:v>-0.15312500000000001</c:v>
                </c:pt>
                <c:pt idx="22843">
                  <c:v>-0.14843799999999999</c:v>
                </c:pt>
                <c:pt idx="22844">
                  <c:v>-0.145313</c:v>
                </c:pt>
                <c:pt idx="22845">
                  <c:v>-0.14687500000000001</c:v>
                </c:pt>
                <c:pt idx="22846">
                  <c:v>-0.145313</c:v>
                </c:pt>
                <c:pt idx="22847">
                  <c:v>-0.13906299999999999</c:v>
                </c:pt>
                <c:pt idx="22848">
                  <c:v>-0.15312500000000001</c:v>
                </c:pt>
                <c:pt idx="22849">
                  <c:v>-0.15312500000000001</c:v>
                </c:pt>
                <c:pt idx="22850">
                  <c:v>-0.15312500000000001</c:v>
                </c:pt>
                <c:pt idx="22851">
                  <c:v>-0.15468799999999999</c:v>
                </c:pt>
                <c:pt idx="22852">
                  <c:v>-0.151562</c:v>
                </c:pt>
                <c:pt idx="22853">
                  <c:v>-0.151562</c:v>
                </c:pt>
                <c:pt idx="22854">
                  <c:v>-0.13750000000000001</c:v>
                </c:pt>
                <c:pt idx="22855">
                  <c:v>-0.14218700000000001</c:v>
                </c:pt>
                <c:pt idx="22856">
                  <c:v>-0.13750000000000001</c:v>
                </c:pt>
                <c:pt idx="22857">
                  <c:v>-0.14374999999999999</c:v>
                </c:pt>
                <c:pt idx="22858">
                  <c:v>-0.15</c:v>
                </c:pt>
                <c:pt idx="22859">
                  <c:v>-0.13906299999999999</c:v>
                </c:pt>
                <c:pt idx="22860">
                  <c:v>-0.145313</c:v>
                </c:pt>
                <c:pt idx="22861">
                  <c:v>-0.151562</c:v>
                </c:pt>
                <c:pt idx="22862">
                  <c:v>-0.160938</c:v>
                </c:pt>
                <c:pt idx="22863">
                  <c:v>-0.14843799999999999</c:v>
                </c:pt>
                <c:pt idx="22864">
                  <c:v>-0.151562</c:v>
                </c:pt>
                <c:pt idx="22865">
                  <c:v>-0.16250000000000001</c:v>
                </c:pt>
                <c:pt idx="22866">
                  <c:v>-0.13437499999999999</c:v>
                </c:pt>
                <c:pt idx="22867">
                  <c:v>-0.14218700000000001</c:v>
                </c:pt>
                <c:pt idx="22868">
                  <c:v>-0.151562</c:v>
                </c:pt>
                <c:pt idx="22869">
                  <c:v>-0.16250000000000001</c:v>
                </c:pt>
                <c:pt idx="22870">
                  <c:v>-0.160938</c:v>
                </c:pt>
                <c:pt idx="22871">
                  <c:v>-0.15625</c:v>
                </c:pt>
                <c:pt idx="22872">
                  <c:v>-0.14218700000000001</c:v>
                </c:pt>
                <c:pt idx="22873">
                  <c:v>-0.160938</c:v>
                </c:pt>
                <c:pt idx="22874">
                  <c:v>-0.171875</c:v>
                </c:pt>
                <c:pt idx="22875">
                  <c:v>-0.15937499999999999</c:v>
                </c:pt>
                <c:pt idx="22876">
                  <c:v>-0.160938</c:v>
                </c:pt>
                <c:pt idx="22877">
                  <c:v>-0.14843799999999999</c:v>
                </c:pt>
                <c:pt idx="22878">
                  <c:v>-0.15312500000000001</c:v>
                </c:pt>
                <c:pt idx="22879">
                  <c:v>-0.15937499999999999</c:v>
                </c:pt>
                <c:pt idx="22880">
                  <c:v>-0.151562</c:v>
                </c:pt>
                <c:pt idx="22881">
                  <c:v>-0.15937499999999999</c:v>
                </c:pt>
                <c:pt idx="22882">
                  <c:v>-0.15468799999999999</c:v>
                </c:pt>
                <c:pt idx="22883">
                  <c:v>-0.15</c:v>
                </c:pt>
                <c:pt idx="22884">
                  <c:v>-0.151562</c:v>
                </c:pt>
                <c:pt idx="22885">
                  <c:v>-0.151562</c:v>
                </c:pt>
                <c:pt idx="22886">
                  <c:v>-0.15781200000000001</c:v>
                </c:pt>
                <c:pt idx="22887">
                  <c:v>-0.16562499999999999</c:v>
                </c:pt>
                <c:pt idx="22888">
                  <c:v>-0.16875000000000001</c:v>
                </c:pt>
                <c:pt idx="22889">
                  <c:v>-0.15781200000000001</c:v>
                </c:pt>
                <c:pt idx="22890">
                  <c:v>-0.16406200000000001</c:v>
                </c:pt>
                <c:pt idx="22891">
                  <c:v>-0.15</c:v>
                </c:pt>
                <c:pt idx="22892">
                  <c:v>-0.14843799999999999</c:v>
                </c:pt>
                <c:pt idx="22893">
                  <c:v>-0.15781200000000001</c:v>
                </c:pt>
                <c:pt idx="22894">
                  <c:v>-0.13906299999999999</c:v>
                </c:pt>
                <c:pt idx="22895">
                  <c:v>-0.140625</c:v>
                </c:pt>
                <c:pt idx="22896">
                  <c:v>-0.15</c:v>
                </c:pt>
                <c:pt idx="22897">
                  <c:v>-0.16562499999999999</c:v>
                </c:pt>
                <c:pt idx="22898">
                  <c:v>-0.15312500000000001</c:v>
                </c:pt>
                <c:pt idx="22899">
                  <c:v>-0.15</c:v>
                </c:pt>
                <c:pt idx="22900">
                  <c:v>-0.15</c:v>
                </c:pt>
                <c:pt idx="22901">
                  <c:v>-0.14843799999999999</c:v>
                </c:pt>
                <c:pt idx="22902">
                  <c:v>-0.145313</c:v>
                </c:pt>
                <c:pt idx="22903">
                  <c:v>-0.145313</c:v>
                </c:pt>
                <c:pt idx="22904">
                  <c:v>-0.145313</c:v>
                </c:pt>
                <c:pt idx="22905">
                  <c:v>-0.13750000000000001</c:v>
                </c:pt>
                <c:pt idx="22906">
                  <c:v>-0.15468799999999999</c:v>
                </c:pt>
                <c:pt idx="22907">
                  <c:v>-0.145313</c:v>
                </c:pt>
                <c:pt idx="22908">
                  <c:v>-0.15</c:v>
                </c:pt>
                <c:pt idx="22909">
                  <c:v>-0.151562</c:v>
                </c:pt>
                <c:pt idx="22910">
                  <c:v>-0.15</c:v>
                </c:pt>
                <c:pt idx="22911">
                  <c:v>-0.15781200000000001</c:v>
                </c:pt>
                <c:pt idx="22912">
                  <c:v>-0.15468799999999999</c:v>
                </c:pt>
                <c:pt idx="22913">
                  <c:v>-0.151562</c:v>
                </c:pt>
                <c:pt idx="22914">
                  <c:v>-0.14843799999999999</c:v>
                </c:pt>
                <c:pt idx="22915">
                  <c:v>-0.15468799999999999</c:v>
                </c:pt>
                <c:pt idx="22916">
                  <c:v>-0.16406200000000001</c:v>
                </c:pt>
                <c:pt idx="22917">
                  <c:v>-0.15781200000000001</c:v>
                </c:pt>
                <c:pt idx="22918">
                  <c:v>-0.16406200000000001</c:v>
                </c:pt>
                <c:pt idx="22919">
                  <c:v>-0.16406200000000001</c:v>
                </c:pt>
                <c:pt idx="22920">
                  <c:v>-0.16406200000000001</c:v>
                </c:pt>
                <c:pt idx="22921">
                  <c:v>-0.15937499999999999</c:v>
                </c:pt>
                <c:pt idx="22922">
                  <c:v>-0.14843799999999999</c:v>
                </c:pt>
                <c:pt idx="22923">
                  <c:v>-0.15468799999999999</c:v>
                </c:pt>
                <c:pt idx="22924">
                  <c:v>-0.14374999999999999</c:v>
                </c:pt>
                <c:pt idx="22925">
                  <c:v>-0.15625</c:v>
                </c:pt>
                <c:pt idx="22926">
                  <c:v>-0.16406200000000001</c:v>
                </c:pt>
                <c:pt idx="22927">
                  <c:v>-0.15937499999999999</c:v>
                </c:pt>
                <c:pt idx="22928">
                  <c:v>-0.15468799999999999</c:v>
                </c:pt>
                <c:pt idx="22929">
                  <c:v>-0.14843799999999999</c:v>
                </c:pt>
                <c:pt idx="22930">
                  <c:v>-0.160938</c:v>
                </c:pt>
                <c:pt idx="22931">
                  <c:v>-0.176563</c:v>
                </c:pt>
                <c:pt idx="22932">
                  <c:v>-0.15468799999999999</c:v>
                </c:pt>
                <c:pt idx="22933">
                  <c:v>-0.15625</c:v>
                </c:pt>
                <c:pt idx="22934">
                  <c:v>-0.14687500000000001</c:v>
                </c:pt>
                <c:pt idx="22935">
                  <c:v>-0.145313</c:v>
                </c:pt>
                <c:pt idx="22936">
                  <c:v>-0.14687500000000001</c:v>
                </c:pt>
                <c:pt idx="22937">
                  <c:v>-0.17812500000000001</c:v>
                </c:pt>
                <c:pt idx="22938">
                  <c:v>-0.18124999999999999</c:v>
                </c:pt>
                <c:pt idx="22939">
                  <c:v>-0.17031299999999999</c:v>
                </c:pt>
                <c:pt idx="22940">
                  <c:v>-0.17031299999999999</c:v>
                </c:pt>
                <c:pt idx="22941">
                  <c:v>-0.16250000000000001</c:v>
                </c:pt>
                <c:pt idx="22942">
                  <c:v>-0.16250000000000001</c:v>
                </c:pt>
                <c:pt idx="22943">
                  <c:v>-0.15312500000000001</c:v>
                </c:pt>
                <c:pt idx="22944">
                  <c:v>-0.140625</c:v>
                </c:pt>
                <c:pt idx="22945">
                  <c:v>-0.15625</c:v>
                </c:pt>
                <c:pt idx="22946">
                  <c:v>-0.15781200000000001</c:v>
                </c:pt>
                <c:pt idx="22947">
                  <c:v>-0.15468799999999999</c:v>
                </c:pt>
                <c:pt idx="22948">
                  <c:v>-0.15781200000000001</c:v>
                </c:pt>
                <c:pt idx="22949">
                  <c:v>-0.16875000000000001</c:v>
                </c:pt>
                <c:pt idx="22950">
                  <c:v>-0.171875</c:v>
                </c:pt>
                <c:pt idx="22951">
                  <c:v>-0.15468799999999999</c:v>
                </c:pt>
                <c:pt idx="22952">
                  <c:v>-0.15312500000000001</c:v>
                </c:pt>
                <c:pt idx="22953">
                  <c:v>-0.15781200000000001</c:v>
                </c:pt>
                <c:pt idx="22954">
                  <c:v>-0.15937499999999999</c:v>
                </c:pt>
                <c:pt idx="22955">
                  <c:v>-0.16406200000000001</c:v>
                </c:pt>
                <c:pt idx="22956">
                  <c:v>-0.160938</c:v>
                </c:pt>
                <c:pt idx="22957">
                  <c:v>-0.15625</c:v>
                </c:pt>
                <c:pt idx="22958">
                  <c:v>-0.16250000000000001</c:v>
                </c:pt>
                <c:pt idx="22959">
                  <c:v>-0.15781200000000001</c:v>
                </c:pt>
                <c:pt idx="22960">
                  <c:v>-0.14843799999999999</c:v>
                </c:pt>
                <c:pt idx="22961">
                  <c:v>-0.15625</c:v>
                </c:pt>
                <c:pt idx="22962">
                  <c:v>-0.15312500000000001</c:v>
                </c:pt>
                <c:pt idx="22963">
                  <c:v>-0.16250000000000001</c:v>
                </c:pt>
                <c:pt idx="22964">
                  <c:v>-0.17343700000000001</c:v>
                </c:pt>
                <c:pt idx="22965">
                  <c:v>-0.16406200000000001</c:v>
                </c:pt>
                <c:pt idx="22966">
                  <c:v>-0.15468799999999999</c:v>
                </c:pt>
                <c:pt idx="22967">
                  <c:v>-0.15468799999999999</c:v>
                </c:pt>
                <c:pt idx="22968">
                  <c:v>-0.15</c:v>
                </c:pt>
                <c:pt idx="22969">
                  <c:v>-0.14843799999999999</c:v>
                </c:pt>
                <c:pt idx="22970">
                  <c:v>-0.15937499999999999</c:v>
                </c:pt>
                <c:pt idx="22971">
                  <c:v>-0.15937499999999999</c:v>
                </c:pt>
                <c:pt idx="22972">
                  <c:v>-0.15312500000000001</c:v>
                </c:pt>
                <c:pt idx="22973">
                  <c:v>-0.15312500000000001</c:v>
                </c:pt>
                <c:pt idx="22974">
                  <c:v>-0.15468799999999999</c:v>
                </c:pt>
                <c:pt idx="22975">
                  <c:v>-0.15</c:v>
                </c:pt>
                <c:pt idx="22976">
                  <c:v>-0.16875000000000001</c:v>
                </c:pt>
                <c:pt idx="22977">
                  <c:v>-0.16250000000000001</c:v>
                </c:pt>
                <c:pt idx="22978">
                  <c:v>-0.14687500000000001</c:v>
                </c:pt>
                <c:pt idx="22979">
                  <c:v>-0.15625</c:v>
                </c:pt>
                <c:pt idx="22980">
                  <c:v>-0.13750000000000001</c:v>
                </c:pt>
                <c:pt idx="22981">
                  <c:v>-0.15312500000000001</c:v>
                </c:pt>
                <c:pt idx="22982">
                  <c:v>-0.16875000000000001</c:v>
                </c:pt>
                <c:pt idx="22983">
                  <c:v>-0.16562499999999999</c:v>
                </c:pt>
                <c:pt idx="22984">
                  <c:v>-0.15625</c:v>
                </c:pt>
                <c:pt idx="22985">
                  <c:v>-0.15625</c:v>
                </c:pt>
                <c:pt idx="22986">
                  <c:v>-0.15625</c:v>
                </c:pt>
                <c:pt idx="22987">
                  <c:v>-0.15625</c:v>
                </c:pt>
                <c:pt idx="22988">
                  <c:v>-0.15468799999999999</c:v>
                </c:pt>
                <c:pt idx="22989">
                  <c:v>-0.15468799999999999</c:v>
                </c:pt>
                <c:pt idx="22990">
                  <c:v>-0.16250000000000001</c:v>
                </c:pt>
                <c:pt idx="22991">
                  <c:v>-0.15468799999999999</c:v>
                </c:pt>
                <c:pt idx="22992">
                  <c:v>-0.151562</c:v>
                </c:pt>
                <c:pt idx="22993">
                  <c:v>-0.16875000000000001</c:v>
                </c:pt>
                <c:pt idx="22994">
                  <c:v>-0.17499999999999999</c:v>
                </c:pt>
                <c:pt idx="22995">
                  <c:v>-0.16562499999999999</c:v>
                </c:pt>
                <c:pt idx="22996">
                  <c:v>-0.160938</c:v>
                </c:pt>
                <c:pt idx="22997">
                  <c:v>-0.176563</c:v>
                </c:pt>
                <c:pt idx="22998">
                  <c:v>-0.15937499999999999</c:v>
                </c:pt>
                <c:pt idx="22999">
                  <c:v>-0.160938</c:v>
                </c:pt>
                <c:pt idx="23000">
                  <c:v>-0.17343700000000001</c:v>
                </c:pt>
                <c:pt idx="23001">
                  <c:v>-0.17499999999999999</c:v>
                </c:pt>
                <c:pt idx="23002">
                  <c:v>-0.15312500000000001</c:v>
                </c:pt>
                <c:pt idx="23003">
                  <c:v>-0.16250000000000001</c:v>
                </c:pt>
                <c:pt idx="23004">
                  <c:v>-0.15781200000000001</c:v>
                </c:pt>
                <c:pt idx="23005">
                  <c:v>-0.15312500000000001</c:v>
                </c:pt>
                <c:pt idx="23006">
                  <c:v>-0.16406200000000001</c:v>
                </c:pt>
                <c:pt idx="23007">
                  <c:v>-0.15625</c:v>
                </c:pt>
                <c:pt idx="23008">
                  <c:v>-0.15312500000000001</c:v>
                </c:pt>
                <c:pt idx="23009">
                  <c:v>-0.151562</c:v>
                </c:pt>
                <c:pt idx="23010">
                  <c:v>-0.15781200000000001</c:v>
                </c:pt>
                <c:pt idx="23011">
                  <c:v>-0.15468799999999999</c:v>
                </c:pt>
                <c:pt idx="23012">
                  <c:v>-0.15312500000000001</c:v>
                </c:pt>
                <c:pt idx="23013">
                  <c:v>-0.16250000000000001</c:v>
                </c:pt>
                <c:pt idx="23014">
                  <c:v>-0.16406200000000001</c:v>
                </c:pt>
                <c:pt idx="23015">
                  <c:v>-0.17031299999999999</c:v>
                </c:pt>
                <c:pt idx="23016">
                  <c:v>-0.16562499999999999</c:v>
                </c:pt>
                <c:pt idx="23017">
                  <c:v>-0.16406200000000001</c:v>
                </c:pt>
                <c:pt idx="23018">
                  <c:v>-0.15625</c:v>
                </c:pt>
                <c:pt idx="23019">
                  <c:v>-0.16406200000000001</c:v>
                </c:pt>
                <c:pt idx="23020">
                  <c:v>-0.16875000000000001</c:v>
                </c:pt>
                <c:pt idx="23021">
                  <c:v>-0.160938</c:v>
                </c:pt>
                <c:pt idx="23022">
                  <c:v>-0.17031299999999999</c:v>
                </c:pt>
                <c:pt idx="23023">
                  <c:v>-0.16562499999999999</c:v>
                </c:pt>
                <c:pt idx="23024">
                  <c:v>-0.160938</c:v>
                </c:pt>
                <c:pt idx="23025">
                  <c:v>-0.16562499999999999</c:v>
                </c:pt>
                <c:pt idx="23026">
                  <c:v>-0.16875000000000001</c:v>
                </c:pt>
                <c:pt idx="23027">
                  <c:v>-0.17812500000000001</c:v>
                </c:pt>
                <c:pt idx="23028">
                  <c:v>-0.15781200000000001</c:v>
                </c:pt>
                <c:pt idx="23029">
                  <c:v>-0.160938</c:v>
                </c:pt>
                <c:pt idx="23030">
                  <c:v>-0.15937499999999999</c:v>
                </c:pt>
                <c:pt idx="23031">
                  <c:v>-0.16250000000000001</c:v>
                </c:pt>
                <c:pt idx="23032">
                  <c:v>-0.15</c:v>
                </c:pt>
                <c:pt idx="23033">
                  <c:v>-0.160938</c:v>
                </c:pt>
                <c:pt idx="23034">
                  <c:v>-0.15625</c:v>
                </c:pt>
                <c:pt idx="23035">
                  <c:v>-0.15312500000000001</c:v>
                </c:pt>
                <c:pt idx="23036">
                  <c:v>-0.16250000000000001</c:v>
                </c:pt>
                <c:pt idx="23037">
                  <c:v>-0.15625</c:v>
                </c:pt>
                <c:pt idx="23038">
                  <c:v>-0.17031299999999999</c:v>
                </c:pt>
                <c:pt idx="23039">
                  <c:v>-0.16875000000000001</c:v>
                </c:pt>
                <c:pt idx="23040">
                  <c:v>-0.15625</c:v>
                </c:pt>
                <c:pt idx="23041">
                  <c:v>-0.16875000000000001</c:v>
                </c:pt>
                <c:pt idx="23042">
                  <c:v>-0.15781200000000001</c:v>
                </c:pt>
                <c:pt idx="23043">
                  <c:v>-0.15625</c:v>
                </c:pt>
                <c:pt idx="23044">
                  <c:v>-0.15937499999999999</c:v>
                </c:pt>
                <c:pt idx="23045">
                  <c:v>-0.160938</c:v>
                </c:pt>
                <c:pt idx="23046">
                  <c:v>-0.17968799999999999</c:v>
                </c:pt>
                <c:pt idx="23047">
                  <c:v>-0.17499999999999999</c:v>
                </c:pt>
                <c:pt idx="23048">
                  <c:v>-0.160938</c:v>
                </c:pt>
                <c:pt idx="23049">
                  <c:v>-0.15468799999999999</c:v>
                </c:pt>
                <c:pt idx="23050">
                  <c:v>-0.16406200000000001</c:v>
                </c:pt>
                <c:pt idx="23051">
                  <c:v>-0.160938</c:v>
                </c:pt>
                <c:pt idx="23052">
                  <c:v>-0.14687500000000001</c:v>
                </c:pt>
                <c:pt idx="23053">
                  <c:v>-0.14843799999999999</c:v>
                </c:pt>
                <c:pt idx="23054">
                  <c:v>-0.16250000000000001</c:v>
                </c:pt>
                <c:pt idx="23055">
                  <c:v>-0.17343700000000001</c:v>
                </c:pt>
                <c:pt idx="23056">
                  <c:v>-0.17343700000000001</c:v>
                </c:pt>
                <c:pt idx="23057">
                  <c:v>-0.15625</c:v>
                </c:pt>
                <c:pt idx="23058">
                  <c:v>-0.16406200000000001</c:v>
                </c:pt>
                <c:pt idx="23059">
                  <c:v>-0.16250000000000001</c:v>
                </c:pt>
                <c:pt idx="23060">
                  <c:v>-0.15781200000000001</c:v>
                </c:pt>
                <c:pt idx="23061">
                  <c:v>-0.15937499999999999</c:v>
                </c:pt>
                <c:pt idx="23062">
                  <c:v>-0.160938</c:v>
                </c:pt>
                <c:pt idx="23063">
                  <c:v>-0.16250000000000001</c:v>
                </c:pt>
                <c:pt idx="23064">
                  <c:v>-0.16250000000000001</c:v>
                </c:pt>
                <c:pt idx="23065">
                  <c:v>-0.171875</c:v>
                </c:pt>
                <c:pt idx="23066">
                  <c:v>-0.171875</c:v>
                </c:pt>
                <c:pt idx="23067">
                  <c:v>-0.16875000000000001</c:v>
                </c:pt>
                <c:pt idx="23068">
                  <c:v>-0.15625</c:v>
                </c:pt>
                <c:pt idx="23069">
                  <c:v>-0.16250000000000001</c:v>
                </c:pt>
                <c:pt idx="23070">
                  <c:v>-0.15468799999999999</c:v>
                </c:pt>
                <c:pt idx="23071">
                  <c:v>-0.15625</c:v>
                </c:pt>
                <c:pt idx="23072">
                  <c:v>-0.17031299999999999</c:v>
                </c:pt>
                <c:pt idx="23073">
                  <c:v>-0.171875</c:v>
                </c:pt>
                <c:pt idx="23074">
                  <c:v>-0.16250000000000001</c:v>
                </c:pt>
                <c:pt idx="23075">
                  <c:v>-0.17499999999999999</c:v>
                </c:pt>
                <c:pt idx="23076">
                  <c:v>-0.18437500000000001</c:v>
                </c:pt>
                <c:pt idx="23077">
                  <c:v>-0.171875</c:v>
                </c:pt>
                <c:pt idx="23078">
                  <c:v>-0.182812</c:v>
                </c:pt>
                <c:pt idx="23079">
                  <c:v>-0.17812500000000001</c:v>
                </c:pt>
                <c:pt idx="23080">
                  <c:v>-0.16875000000000001</c:v>
                </c:pt>
                <c:pt idx="23081">
                  <c:v>-0.176563</c:v>
                </c:pt>
                <c:pt idx="23082">
                  <c:v>-0.171875</c:v>
                </c:pt>
                <c:pt idx="23083">
                  <c:v>-0.17968799999999999</c:v>
                </c:pt>
                <c:pt idx="23084">
                  <c:v>-0.17968799999999999</c:v>
                </c:pt>
                <c:pt idx="23085">
                  <c:v>-0.2</c:v>
                </c:pt>
                <c:pt idx="23086">
                  <c:v>-0.17968799999999999</c:v>
                </c:pt>
                <c:pt idx="23087">
                  <c:v>-0.16875000000000001</c:v>
                </c:pt>
                <c:pt idx="23088">
                  <c:v>-0.18593799999999999</c:v>
                </c:pt>
                <c:pt idx="23089">
                  <c:v>-0.17499999999999999</c:v>
                </c:pt>
                <c:pt idx="23090">
                  <c:v>-0.17031299999999999</c:v>
                </c:pt>
                <c:pt idx="23091">
                  <c:v>-0.171875</c:v>
                </c:pt>
                <c:pt idx="23092">
                  <c:v>-0.160938</c:v>
                </c:pt>
                <c:pt idx="23093">
                  <c:v>-0.17499999999999999</c:v>
                </c:pt>
                <c:pt idx="23094">
                  <c:v>-0.17812500000000001</c:v>
                </c:pt>
                <c:pt idx="23095">
                  <c:v>-0.17031299999999999</c:v>
                </c:pt>
                <c:pt idx="23096">
                  <c:v>-0.182812</c:v>
                </c:pt>
                <c:pt idx="23097">
                  <c:v>-0.17343700000000001</c:v>
                </c:pt>
                <c:pt idx="23098">
                  <c:v>-0.171875</c:v>
                </c:pt>
                <c:pt idx="23099">
                  <c:v>-0.17031299999999999</c:v>
                </c:pt>
                <c:pt idx="23100">
                  <c:v>-0.16562499999999999</c:v>
                </c:pt>
                <c:pt idx="23101">
                  <c:v>-0.16875000000000001</c:v>
                </c:pt>
                <c:pt idx="23102">
                  <c:v>-0.17031299999999999</c:v>
                </c:pt>
                <c:pt idx="23103">
                  <c:v>-0.16250000000000001</c:v>
                </c:pt>
                <c:pt idx="23104">
                  <c:v>-0.18124999999999999</c:v>
                </c:pt>
                <c:pt idx="23105">
                  <c:v>-0.17031299999999999</c:v>
                </c:pt>
                <c:pt idx="23106">
                  <c:v>-0.171875</c:v>
                </c:pt>
                <c:pt idx="23107">
                  <c:v>-0.17968799999999999</c:v>
                </c:pt>
                <c:pt idx="23108">
                  <c:v>-0.176563</c:v>
                </c:pt>
                <c:pt idx="23109">
                  <c:v>-0.171875</c:v>
                </c:pt>
                <c:pt idx="23110">
                  <c:v>-0.18124999999999999</c:v>
                </c:pt>
                <c:pt idx="23111">
                  <c:v>-0.17968799999999999</c:v>
                </c:pt>
                <c:pt idx="23112">
                  <c:v>-0.17031299999999999</c:v>
                </c:pt>
                <c:pt idx="23113">
                  <c:v>-0.16250000000000001</c:v>
                </c:pt>
                <c:pt idx="23114">
                  <c:v>-0.18437500000000001</c:v>
                </c:pt>
                <c:pt idx="23115">
                  <c:v>-0.17031299999999999</c:v>
                </c:pt>
                <c:pt idx="23116">
                  <c:v>-0.16562499999999999</c:v>
                </c:pt>
                <c:pt idx="23117">
                  <c:v>-0.17812500000000001</c:v>
                </c:pt>
                <c:pt idx="23118">
                  <c:v>-0.16406200000000001</c:v>
                </c:pt>
                <c:pt idx="23119">
                  <c:v>-0.15781200000000001</c:v>
                </c:pt>
                <c:pt idx="23120">
                  <c:v>-0.16406200000000001</c:v>
                </c:pt>
                <c:pt idx="23121">
                  <c:v>-0.16250000000000001</c:v>
                </c:pt>
                <c:pt idx="23122">
                  <c:v>-0.160938</c:v>
                </c:pt>
                <c:pt idx="23123">
                  <c:v>-0.16562499999999999</c:v>
                </c:pt>
                <c:pt idx="23124">
                  <c:v>-0.17031299999999999</c:v>
                </c:pt>
                <c:pt idx="23125">
                  <c:v>-0.160938</c:v>
                </c:pt>
                <c:pt idx="23126">
                  <c:v>-0.16562499999999999</c:v>
                </c:pt>
                <c:pt idx="23127">
                  <c:v>-0.16875000000000001</c:v>
                </c:pt>
                <c:pt idx="23128">
                  <c:v>-0.15781200000000001</c:v>
                </c:pt>
                <c:pt idx="23129">
                  <c:v>-0.16562499999999999</c:v>
                </c:pt>
                <c:pt idx="23130">
                  <c:v>-0.16562499999999999</c:v>
                </c:pt>
                <c:pt idx="23131">
                  <c:v>-0.16562499999999999</c:v>
                </c:pt>
                <c:pt idx="23132">
                  <c:v>-0.15937499999999999</c:v>
                </c:pt>
                <c:pt idx="23133">
                  <c:v>-0.16406200000000001</c:v>
                </c:pt>
                <c:pt idx="23134">
                  <c:v>-0.16875000000000001</c:v>
                </c:pt>
                <c:pt idx="23135">
                  <c:v>-0.17031299999999999</c:v>
                </c:pt>
                <c:pt idx="23136">
                  <c:v>-0.16875000000000001</c:v>
                </c:pt>
                <c:pt idx="23137">
                  <c:v>-0.160938</c:v>
                </c:pt>
                <c:pt idx="23138">
                  <c:v>-0.160938</c:v>
                </c:pt>
                <c:pt idx="23139">
                  <c:v>-0.176563</c:v>
                </c:pt>
                <c:pt idx="23140">
                  <c:v>-0.176563</c:v>
                </c:pt>
                <c:pt idx="23141">
                  <c:v>-0.15312500000000001</c:v>
                </c:pt>
                <c:pt idx="23142">
                  <c:v>-0.15625</c:v>
                </c:pt>
                <c:pt idx="23143">
                  <c:v>-0.15781200000000001</c:v>
                </c:pt>
                <c:pt idx="23144">
                  <c:v>-0.160938</c:v>
                </c:pt>
                <c:pt idx="23145">
                  <c:v>-0.15781200000000001</c:v>
                </c:pt>
                <c:pt idx="23146">
                  <c:v>-0.15781200000000001</c:v>
                </c:pt>
                <c:pt idx="23147">
                  <c:v>-0.15937499999999999</c:v>
                </c:pt>
                <c:pt idx="23148">
                  <c:v>-0.171875</c:v>
                </c:pt>
                <c:pt idx="23149">
                  <c:v>-0.15625</c:v>
                </c:pt>
                <c:pt idx="23150">
                  <c:v>-0.15625</c:v>
                </c:pt>
                <c:pt idx="23151">
                  <c:v>-0.16250000000000001</c:v>
                </c:pt>
                <c:pt idx="23152">
                  <c:v>-0.18437500000000001</c:v>
                </c:pt>
                <c:pt idx="23153">
                  <c:v>-0.16562499999999999</c:v>
                </c:pt>
                <c:pt idx="23154">
                  <c:v>-0.16562499999999999</c:v>
                </c:pt>
                <c:pt idx="23155">
                  <c:v>-0.16250000000000001</c:v>
                </c:pt>
                <c:pt idx="23156">
                  <c:v>-0.16562499999999999</c:v>
                </c:pt>
                <c:pt idx="23157">
                  <c:v>-0.16562499999999999</c:v>
                </c:pt>
                <c:pt idx="23158">
                  <c:v>-0.160938</c:v>
                </c:pt>
                <c:pt idx="23159">
                  <c:v>-0.15312500000000001</c:v>
                </c:pt>
                <c:pt idx="23160">
                  <c:v>-0.15312500000000001</c:v>
                </c:pt>
                <c:pt idx="23161">
                  <c:v>-0.171875</c:v>
                </c:pt>
                <c:pt idx="23162">
                  <c:v>-0.16406200000000001</c:v>
                </c:pt>
                <c:pt idx="23163">
                  <c:v>-0.16875000000000001</c:v>
                </c:pt>
                <c:pt idx="23164">
                  <c:v>-0.16875000000000001</c:v>
                </c:pt>
                <c:pt idx="23165">
                  <c:v>-0.16250000000000001</c:v>
                </c:pt>
                <c:pt idx="23166">
                  <c:v>-0.16875000000000001</c:v>
                </c:pt>
                <c:pt idx="23167">
                  <c:v>-0.15937499999999999</c:v>
                </c:pt>
                <c:pt idx="23168">
                  <c:v>-0.160938</c:v>
                </c:pt>
                <c:pt idx="23169">
                  <c:v>-0.171875</c:v>
                </c:pt>
                <c:pt idx="23170">
                  <c:v>-0.160938</c:v>
                </c:pt>
                <c:pt idx="23171">
                  <c:v>-0.16406200000000001</c:v>
                </c:pt>
                <c:pt idx="23172">
                  <c:v>-0.171875</c:v>
                </c:pt>
                <c:pt idx="23173">
                  <c:v>-0.15468799999999999</c:v>
                </c:pt>
                <c:pt idx="23174">
                  <c:v>-0.15937499999999999</c:v>
                </c:pt>
                <c:pt idx="23175">
                  <c:v>-0.16562499999999999</c:v>
                </c:pt>
                <c:pt idx="23176">
                  <c:v>-0.15937499999999999</c:v>
                </c:pt>
                <c:pt idx="23177">
                  <c:v>-0.17343700000000001</c:v>
                </c:pt>
                <c:pt idx="23178">
                  <c:v>-0.17031299999999999</c:v>
                </c:pt>
                <c:pt idx="23179">
                  <c:v>-0.17812500000000001</c:v>
                </c:pt>
                <c:pt idx="23180">
                  <c:v>-0.17343700000000001</c:v>
                </c:pt>
                <c:pt idx="23181">
                  <c:v>-0.17812500000000001</c:v>
                </c:pt>
                <c:pt idx="23182">
                  <c:v>-0.15</c:v>
                </c:pt>
                <c:pt idx="23183">
                  <c:v>-0.16406200000000001</c:v>
                </c:pt>
                <c:pt idx="23184">
                  <c:v>-0.17812500000000001</c:v>
                </c:pt>
                <c:pt idx="23185">
                  <c:v>-0.160938</c:v>
                </c:pt>
                <c:pt idx="23186">
                  <c:v>-0.16562499999999999</c:v>
                </c:pt>
                <c:pt idx="23187">
                  <c:v>-0.16406200000000001</c:v>
                </c:pt>
                <c:pt idx="23188">
                  <c:v>-0.15625</c:v>
                </c:pt>
                <c:pt idx="23189">
                  <c:v>-0.17343700000000001</c:v>
                </c:pt>
                <c:pt idx="23190">
                  <c:v>-0.171875</c:v>
                </c:pt>
                <c:pt idx="23191">
                  <c:v>-0.17812500000000001</c:v>
                </c:pt>
                <c:pt idx="23192">
                  <c:v>-0.16406200000000001</c:v>
                </c:pt>
                <c:pt idx="23193">
                  <c:v>-0.16562499999999999</c:v>
                </c:pt>
                <c:pt idx="23194">
                  <c:v>-0.16406200000000001</c:v>
                </c:pt>
                <c:pt idx="23195">
                  <c:v>-0.15468799999999999</c:v>
                </c:pt>
                <c:pt idx="23196">
                  <c:v>-0.14374999999999999</c:v>
                </c:pt>
                <c:pt idx="23197">
                  <c:v>-0.15781200000000001</c:v>
                </c:pt>
                <c:pt idx="23198">
                  <c:v>-0.15</c:v>
                </c:pt>
                <c:pt idx="23199">
                  <c:v>-0.16406200000000001</c:v>
                </c:pt>
                <c:pt idx="23200">
                  <c:v>-0.15468799999999999</c:v>
                </c:pt>
                <c:pt idx="23201">
                  <c:v>-0.16562499999999999</c:v>
                </c:pt>
                <c:pt idx="23202">
                  <c:v>-0.16406200000000001</c:v>
                </c:pt>
                <c:pt idx="23203">
                  <c:v>-0.15781200000000001</c:v>
                </c:pt>
                <c:pt idx="23204">
                  <c:v>-0.15937499999999999</c:v>
                </c:pt>
                <c:pt idx="23205">
                  <c:v>-0.16875000000000001</c:v>
                </c:pt>
                <c:pt idx="23206">
                  <c:v>-0.15781200000000001</c:v>
                </c:pt>
                <c:pt idx="23207">
                  <c:v>-0.15312500000000001</c:v>
                </c:pt>
                <c:pt idx="23208">
                  <c:v>-0.15468799999999999</c:v>
                </c:pt>
                <c:pt idx="23209">
                  <c:v>-0.14687500000000001</c:v>
                </c:pt>
                <c:pt idx="23210">
                  <c:v>-0.15468799999999999</c:v>
                </c:pt>
                <c:pt idx="23211">
                  <c:v>-0.13750000000000001</c:v>
                </c:pt>
                <c:pt idx="23212">
                  <c:v>-0.15468799999999999</c:v>
                </c:pt>
                <c:pt idx="23213">
                  <c:v>-0.16875000000000001</c:v>
                </c:pt>
                <c:pt idx="23214">
                  <c:v>-0.160938</c:v>
                </c:pt>
                <c:pt idx="23215">
                  <c:v>-0.15312500000000001</c:v>
                </c:pt>
                <c:pt idx="23216">
                  <c:v>-0.15312500000000001</c:v>
                </c:pt>
                <c:pt idx="23217">
                  <c:v>-0.15312500000000001</c:v>
                </c:pt>
                <c:pt idx="23218">
                  <c:v>-0.15468799999999999</c:v>
                </c:pt>
                <c:pt idx="23219">
                  <c:v>-0.14687500000000001</c:v>
                </c:pt>
                <c:pt idx="23220">
                  <c:v>-0.15937499999999999</c:v>
                </c:pt>
                <c:pt idx="23221">
                  <c:v>-0.15937499999999999</c:v>
                </c:pt>
                <c:pt idx="23222">
                  <c:v>-0.15937499999999999</c:v>
                </c:pt>
                <c:pt idx="23223">
                  <c:v>-0.15937499999999999</c:v>
                </c:pt>
                <c:pt idx="23224">
                  <c:v>-0.14687500000000001</c:v>
                </c:pt>
                <c:pt idx="23225">
                  <c:v>-0.15</c:v>
                </c:pt>
                <c:pt idx="23226">
                  <c:v>-0.13125000000000001</c:v>
                </c:pt>
                <c:pt idx="23227">
                  <c:v>-0.160938</c:v>
                </c:pt>
                <c:pt idx="23228">
                  <c:v>-0.15312500000000001</c:v>
                </c:pt>
                <c:pt idx="23229">
                  <c:v>-0.16250000000000001</c:v>
                </c:pt>
                <c:pt idx="23230">
                  <c:v>-0.16875000000000001</c:v>
                </c:pt>
                <c:pt idx="23231">
                  <c:v>-0.160938</c:v>
                </c:pt>
                <c:pt idx="23232">
                  <c:v>-0.15312500000000001</c:v>
                </c:pt>
                <c:pt idx="23233">
                  <c:v>-0.16875000000000001</c:v>
                </c:pt>
                <c:pt idx="23234">
                  <c:v>-0.160938</c:v>
                </c:pt>
                <c:pt idx="23235">
                  <c:v>-0.15468799999999999</c:v>
                </c:pt>
                <c:pt idx="23236">
                  <c:v>-0.151562</c:v>
                </c:pt>
                <c:pt idx="23237">
                  <c:v>-0.15781200000000001</c:v>
                </c:pt>
                <c:pt idx="23238">
                  <c:v>-0.16250000000000001</c:v>
                </c:pt>
                <c:pt idx="23239">
                  <c:v>-0.15781200000000001</c:v>
                </c:pt>
                <c:pt idx="23240">
                  <c:v>-0.17031299999999999</c:v>
                </c:pt>
                <c:pt idx="23241">
                  <c:v>-0.15625</c:v>
                </c:pt>
                <c:pt idx="23242">
                  <c:v>-0.15937499999999999</c:v>
                </c:pt>
                <c:pt idx="23243">
                  <c:v>-0.151562</c:v>
                </c:pt>
                <c:pt idx="23244">
                  <c:v>-0.145313</c:v>
                </c:pt>
                <c:pt idx="23245">
                  <c:v>-0.15</c:v>
                </c:pt>
                <c:pt idx="23246">
                  <c:v>-0.16406200000000001</c:v>
                </c:pt>
                <c:pt idx="23247">
                  <c:v>-0.16250000000000001</c:v>
                </c:pt>
                <c:pt idx="23248">
                  <c:v>-0.15312500000000001</c:v>
                </c:pt>
                <c:pt idx="23249">
                  <c:v>-0.17499999999999999</c:v>
                </c:pt>
                <c:pt idx="23250">
                  <c:v>-0.176563</c:v>
                </c:pt>
                <c:pt idx="23251">
                  <c:v>-0.17499999999999999</c:v>
                </c:pt>
                <c:pt idx="23252">
                  <c:v>-0.16562499999999999</c:v>
                </c:pt>
                <c:pt idx="23253">
                  <c:v>-0.17343700000000001</c:v>
                </c:pt>
                <c:pt idx="23254">
                  <c:v>-0.17031299999999999</c:v>
                </c:pt>
                <c:pt idx="23255">
                  <c:v>-0.171875</c:v>
                </c:pt>
                <c:pt idx="23256">
                  <c:v>-0.16562499999999999</c:v>
                </c:pt>
                <c:pt idx="23257">
                  <c:v>-0.17812500000000001</c:v>
                </c:pt>
                <c:pt idx="23258">
                  <c:v>-0.16562499999999999</c:v>
                </c:pt>
                <c:pt idx="23259">
                  <c:v>-0.16875000000000001</c:v>
                </c:pt>
                <c:pt idx="23260">
                  <c:v>-0.171875</c:v>
                </c:pt>
                <c:pt idx="23261">
                  <c:v>-0.15468799999999999</c:v>
                </c:pt>
                <c:pt idx="23262">
                  <c:v>-0.15468799999999999</c:v>
                </c:pt>
                <c:pt idx="23263">
                  <c:v>-0.15781200000000001</c:v>
                </c:pt>
                <c:pt idx="23264">
                  <c:v>-0.16250000000000001</c:v>
                </c:pt>
                <c:pt idx="23265">
                  <c:v>-0.15937499999999999</c:v>
                </c:pt>
                <c:pt idx="23266">
                  <c:v>-0.171875</c:v>
                </c:pt>
                <c:pt idx="23267">
                  <c:v>-0.15468799999999999</c:v>
                </c:pt>
                <c:pt idx="23268">
                  <c:v>-0.17031299999999999</c:v>
                </c:pt>
                <c:pt idx="23269">
                  <c:v>-0.17343700000000001</c:v>
                </c:pt>
                <c:pt idx="23270">
                  <c:v>-0.17499999999999999</c:v>
                </c:pt>
                <c:pt idx="23271">
                  <c:v>-0.176563</c:v>
                </c:pt>
                <c:pt idx="23272">
                  <c:v>-0.16406200000000001</c:v>
                </c:pt>
                <c:pt idx="23273">
                  <c:v>-0.160938</c:v>
                </c:pt>
                <c:pt idx="23274">
                  <c:v>-0.17343700000000001</c:v>
                </c:pt>
                <c:pt idx="23275">
                  <c:v>-0.176563</c:v>
                </c:pt>
                <c:pt idx="23276">
                  <c:v>-0.17499999999999999</c:v>
                </c:pt>
                <c:pt idx="23277">
                  <c:v>-0.17031299999999999</c:v>
                </c:pt>
                <c:pt idx="23278">
                  <c:v>-0.15781200000000001</c:v>
                </c:pt>
                <c:pt idx="23279">
                  <c:v>-0.171875</c:v>
                </c:pt>
                <c:pt idx="23280">
                  <c:v>-0.16562499999999999</c:v>
                </c:pt>
                <c:pt idx="23281">
                  <c:v>-0.17031299999999999</c:v>
                </c:pt>
                <c:pt idx="23282">
                  <c:v>-0.15</c:v>
                </c:pt>
                <c:pt idx="23283">
                  <c:v>-0.17343700000000001</c:v>
                </c:pt>
                <c:pt idx="23284">
                  <c:v>-0.15468799999999999</c:v>
                </c:pt>
                <c:pt idx="23285">
                  <c:v>-0.16250000000000001</c:v>
                </c:pt>
                <c:pt idx="23286">
                  <c:v>-0.16406200000000001</c:v>
                </c:pt>
                <c:pt idx="23287">
                  <c:v>-0.16562499999999999</c:v>
                </c:pt>
                <c:pt idx="23288">
                  <c:v>-0.151562</c:v>
                </c:pt>
                <c:pt idx="23289">
                  <c:v>-0.16875000000000001</c:v>
                </c:pt>
                <c:pt idx="23290">
                  <c:v>-0.176563</c:v>
                </c:pt>
                <c:pt idx="23291">
                  <c:v>-0.15625</c:v>
                </c:pt>
                <c:pt idx="23292">
                  <c:v>-0.15781200000000001</c:v>
                </c:pt>
                <c:pt idx="23293">
                  <c:v>-0.15468799999999999</c:v>
                </c:pt>
                <c:pt idx="23294">
                  <c:v>-0.160938</c:v>
                </c:pt>
                <c:pt idx="23295">
                  <c:v>-0.16562499999999999</c:v>
                </c:pt>
                <c:pt idx="23296">
                  <c:v>-0.151562</c:v>
                </c:pt>
                <c:pt idx="23297">
                  <c:v>-0.15</c:v>
                </c:pt>
                <c:pt idx="23298">
                  <c:v>-0.160938</c:v>
                </c:pt>
                <c:pt idx="23299">
                  <c:v>-0.171875</c:v>
                </c:pt>
                <c:pt idx="23300">
                  <c:v>-0.17031299999999999</c:v>
                </c:pt>
                <c:pt idx="23301">
                  <c:v>-0.17968799999999999</c:v>
                </c:pt>
                <c:pt idx="23302">
                  <c:v>-0.16250000000000001</c:v>
                </c:pt>
                <c:pt idx="23303">
                  <c:v>-0.15468799999999999</c:v>
                </c:pt>
                <c:pt idx="23304">
                  <c:v>-0.17031299999999999</c:v>
                </c:pt>
                <c:pt idx="23305">
                  <c:v>-0.15312500000000001</c:v>
                </c:pt>
                <c:pt idx="23306">
                  <c:v>-0.15468799999999999</c:v>
                </c:pt>
                <c:pt idx="23307">
                  <c:v>-0.16562499999999999</c:v>
                </c:pt>
                <c:pt idx="23308">
                  <c:v>-0.15937499999999999</c:v>
                </c:pt>
                <c:pt idx="23309">
                  <c:v>-0.16875000000000001</c:v>
                </c:pt>
                <c:pt idx="23310">
                  <c:v>-0.16250000000000001</c:v>
                </c:pt>
                <c:pt idx="23311">
                  <c:v>-0.160938</c:v>
                </c:pt>
                <c:pt idx="23312">
                  <c:v>-0.15937499999999999</c:v>
                </c:pt>
                <c:pt idx="23313">
                  <c:v>-0.182812</c:v>
                </c:pt>
                <c:pt idx="23314">
                  <c:v>-0.16406200000000001</c:v>
                </c:pt>
                <c:pt idx="23315">
                  <c:v>-0.16406200000000001</c:v>
                </c:pt>
                <c:pt idx="23316">
                  <c:v>-0.15937499999999999</c:v>
                </c:pt>
                <c:pt idx="23317">
                  <c:v>-0.17031299999999999</c:v>
                </c:pt>
                <c:pt idx="23318">
                  <c:v>-0.16250000000000001</c:v>
                </c:pt>
                <c:pt idx="23319">
                  <c:v>-0.16875000000000001</c:v>
                </c:pt>
                <c:pt idx="23320">
                  <c:v>-0.17499999999999999</c:v>
                </c:pt>
                <c:pt idx="23321">
                  <c:v>-0.15781200000000001</c:v>
                </c:pt>
                <c:pt idx="23322">
                  <c:v>-0.15312500000000001</c:v>
                </c:pt>
                <c:pt idx="23323">
                  <c:v>-0.15468799999999999</c:v>
                </c:pt>
                <c:pt idx="23324">
                  <c:v>-0.15625</c:v>
                </c:pt>
                <c:pt idx="23325">
                  <c:v>-0.176563</c:v>
                </c:pt>
                <c:pt idx="23326">
                  <c:v>-0.16250000000000001</c:v>
                </c:pt>
                <c:pt idx="23327">
                  <c:v>-0.17968799999999999</c:v>
                </c:pt>
                <c:pt idx="23328">
                  <c:v>-0.16562499999999999</c:v>
                </c:pt>
                <c:pt idx="23329">
                  <c:v>-0.15781200000000001</c:v>
                </c:pt>
                <c:pt idx="23330">
                  <c:v>-0.17968799999999999</c:v>
                </c:pt>
                <c:pt idx="23331">
                  <c:v>-0.16406200000000001</c:v>
                </c:pt>
                <c:pt idx="23332">
                  <c:v>-0.18593799999999999</c:v>
                </c:pt>
                <c:pt idx="23333">
                  <c:v>-0.16406200000000001</c:v>
                </c:pt>
                <c:pt idx="23334">
                  <c:v>-0.16406200000000001</c:v>
                </c:pt>
                <c:pt idx="23335">
                  <c:v>-0.171875</c:v>
                </c:pt>
                <c:pt idx="23336">
                  <c:v>-0.15468799999999999</c:v>
                </c:pt>
                <c:pt idx="23337">
                  <c:v>-0.17031299999999999</c:v>
                </c:pt>
                <c:pt idx="23338">
                  <c:v>-0.160938</c:v>
                </c:pt>
                <c:pt idx="23339">
                  <c:v>-0.16562499999999999</c:v>
                </c:pt>
                <c:pt idx="23340">
                  <c:v>-0.176563</c:v>
                </c:pt>
                <c:pt idx="23341">
                  <c:v>-0.16250000000000001</c:v>
                </c:pt>
                <c:pt idx="23342">
                  <c:v>-0.171875</c:v>
                </c:pt>
                <c:pt idx="23343">
                  <c:v>-0.17812500000000001</c:v>
                </c:pt>
                <c:pt idx="23344">
                  <c:v>-0.15312500000000001</c:v>
                </c:pt>
                <c:pt idx="23345">
                  <c:v>-0.171875</c:v>
                </c:pt>
                <c:pt idx="23346">
                  <c:v>-0.15312500000000001</c:v>
                </c:pt>
                <c:pt idx="23347">
                  <c:v>-0.16406200000000001</c:v>
                </c:pt>
                <c:pt idx="23348">
                  <c:v>-0.16875000000000001</c:v>
                </c:pt>
                <c:pt idx="23349">
                  <c:v>-0.17812500000000001</c:v>
                </c:pt>
                <c:pt idx="23350">
                  <c:v>-0.160938</c:v>
                </c:pt>
                <c:pt idx="23351">
                  <c:v>-0.16562499999999999</c:v>
                </c:pt>
                <c:pt idx="23352">
                  <c:v>-0.171875</c:v>
                </c:pt>
                <c:pt idx="23353">
                  <c:v>-0.17343700000000001</c:v>
                </c:pt>
                <c:pt idx="23354">
                  <c:v>-0.15937499999999999</c:v>
                </c:pt>
                <c:pt idx="23355">
                  <c:v>-0.16562499999999999</c:v>
                </c:pt>
                <c:pt idx="23356">
                  <c:v>-0.16562499999999999</c:v>
                </c:pt>
                <c:pt idx="23357">
                  <c:v>-0.16250000000000001</c:v>
                </c:pt>
                <c:pt idx="23358">
                  <c:v>-0.160938</c:v>
                </c:pt>
                <c:pt idx="23359">
                  <c:v>-0.15781200000000001</c:v>
                </c:pt>
                <c:pt idx="23360">
                  <c:v>-0.16406200000000001</c:v>
                </c:pt>
                <c:pt idx="23361">
                  <c:v>-0.15625</c:v>
                </c:pt>
                <c:pt idx="23362">
                  <c:v>-0.15625</c:v>
                </c:pt>
                <c:pt idx="23363">
                  <c:v>-0.15937499999999999</c:v>
                </c:pt>
                <c:pt idx="23364">
                  <c:v>-0.16406200000000001</c:v>
                </c:pt>
                <c:pt idx="23365">
                  <c:v>-0.17031299999999999</c:v>
                </c:pt>
                <c:pt idx="23366">
                  <c:v>-0.160938</c:v>
                </c:pt>
                <c:pt idx="23367">
                  <c:v>-0.15468799999999999</c:v>
                </c:pt>
                <c:pt idx="23368">
                  <c:v>-0.16562499999999999</c:v>
                </c:pt>
                <c:pt idx="23369">
                  <c:v>-0.16250000000000001</c:v>
                </c:pt>
                <c:pt idx="23370">
                  <c:v>-0.16875000000000001</c:v>
                </c:pt>
                <c:pt idx="23371">
                  <c:v>-0.15468799999999999</c:v>
                </c:pt>
                <c:pt idx="23372">
                  <c:v>-0.17031299999999999</c:v>
                </c:pt>
                <c:pt idx="23373">
                  <c:v>-0.15312500000000001</c:v>
                </c:pt>
                <c:pt idx="23374">
                  <c:v>-0.16875000000000001</c:v>
                </c:pt>
                <c:pt idx="23375">
                  <c:v>-0.16250000000000001</c:v>
                </c:pt>
                <c:pt idx="23376">
                  <c:v>-0.16875000000000001</c:v>
                </c:pt>
                <c:pt idx="23377">
                  <c:v>-0.17031299999999999</c:v>
                </c:pt>
                <c:pt idx="23378">
                  <c:v>-0.15468799999999999</c:v>
                </c:pt>
                <c:pt idx="23379">
                  <c:v>-0.151562</c:v>
                </c:pt>
                <c:pt idx="23380">
                  <c:v>-0.171875</c:v>
                </c:pt>
                <c:pt idx="23381">
                  <c:v>-0.171875</c:v>
                </c:pt>
                <c:pt idx="23382">
                  <c:v>-0.16562499999999999</c:v>
                </c:pt>
                <c:pt idx="23383">
                  <c:v>-0.18124999999999999</c:v>
                </c:pt>
                <c:pt idx="23384">
                  <c:v>-0.16250000000000001</c:v>
                </c:pt>
                <c:pt idx="23385">
                  <c:v>-0.16562499999999999</c:v>
                </c:pt>
                <c:pt idx="23386">
                  <c:v>-0.17812500000000001</c:v>
                </c:pt>
                <c:pt idx="23387">
                  <c:v>-0.17343700000000001</c:v>
                </c:pt>
                <c:pt idx="23388">
                  <c:v>-0.16875000000000001</c:v>
                </c:pt>
                <c:pt idx="23389">
                  <c:v>-0.15468799999999999</c:v>
                </c:pt>
                <c:pt idx="23390">
                  <c:v>-0.16406200000000001</c:v>
                </c:pt>
                <c:pt idx="23391">
                  <c:v>-0.15781200000000001</c:v>
                </c:pt>
                <c:pt idx="23392">
                  <c:v>-0.16406200000000001</c:v>
                </c:pt>
                <c:pt idx="23393">
                  <c:v>-0.17343700000000001</c:v>
                </c:pt>
                <c:pt idx="23394">
                  <c:v>-0.15625</c:v>
                </c:pt>
                <c:pt idx="23395">
                  <c:v>-0.16250000000000001</c:v>
                </c:pt>
                <c:pt idx="23396">
                  <c:v>-0.17499999999999999</c:v>
                </c:pt>
                <c:pt idx="23397">
                  <c:v>-0.171875</c:v>
                </c:pt>
                <c:pt idx="23398">
                  <c:v>-0.16562499999999999</c:v>
                </c:pt>
                <c:pt idx="23399">
                  <c:v>-0.171875</c:v>
                </c:pt>
                <c:pt idx="23400">
                  <c:v>-0.16406200000000001</c:v>
                </c:pt>
                <c:pt idx="23401">
                  <c:v>-0.17343700000000001</c:v>
                </c:pt>
                <c:pt idx="23402">
                  <c:v>-0.17812500000000001</c:v>
                </c:pt>
                <c:pt idx="23403">
                  <c:v>-0.17968799999999999</c:v>
                </c:pt>
                <c:pt idx="23404">
                  <c:v>-0.16562499999999999</c:v>
                </c:pt>
                <c:pt idx="23405">
                  <c:v>-0.16406200000000001</c:v>
                </c:pt>
                <c:pt idx="23406">
                  <c:v>-0.176563</c:v>
                </c:pt>
                <c:pt idx="23407">
                  <c:v>-0.15781200000000001</c:v>
                </c:pt>
                <c:pt idx="23408">
                  <c:v>-0.1875</c:v>
                </c:pt>
                <c:pt idx="23409">
                  <c:v>-0.17968799999999999</c:v>
                </c:pt>
                <c:pt idx="23410">
                  <c:v>-0.16875000000000001</c:v>
                </c:pt>
                <c:pt idx="23411">
                  <c:v>-0.171875</c:v>
                </c:pt>
                <c:pt idx="23412">
                  <c:v>-0.18437500000000001</c:v>
                </c:pt>
                <c:pt idx="23413">
                  <c:v>-0.18124999999999999</c:v>
                </c:pt>
                <c:pt idx="23414">
                  <c:v>-0.17343700000000001</c:v>
                </c:pt>
                <c:pt idx="23415">
                  <c:v>-0.171875</c:v>
                </c:pt>
                <c:pt idx="23416">
                  <c:v>-0.171875</c:v>
                </c:pt>
                <c:pt idx="23417">
                  <c:v>-0.176563</c:v>
                </c:pt>
                <c:pt idx="23418">
                  <c:v>-0.18124999999999999</c:v>
                </c:pt>
                <c:pt idx="23419">
                  <c:v>-0.19531200000000001</c:v>
                </c:pt>
                <c:pt idx="23420">
                  <c:v>-0.18124999999999999</c:v>
                </c:pt>
                <c:pt idx="23421">
                  <c:v>-0.192188</c:v>
                </c:pt>
                <c:pt idx="23422">
                  <c:v>-0.171875</c:v>
                </c:pt>
                <c:pt idx="23423">
                  <c:v>-0.182812</c:v>
                </c:pt>
                <c:pt idx="23424">
                  <c:v>-0.17812500000000001</c:v>
                </c:pt>
                <c:pt idx="23425">
                  <c:v>-0.19375000000000001</c:v>
                </c:pt>
                <c:pt idx="23426">
                  <c:v>-0.182812</c:v>
                </c:pt>
                <c:pt idx="23427">
                  <c:v>-0.1875</c:v>
                </c:pt>
                <c:pt idx="23428">
                  <c:v>-0.1875</c:v>
                </c:pt>
                <c:pt idx="23429">
                  <c:v>-0.18437500000000001</c:v>
                </c:pt>
                <c:pt idx="23430">
                  <c:v>-0.18593799999999999</c:v>
                </c:pt>
                <c:pt idx="23431">
                  <c:v>-0.171875</c:v>
                </c:pt>
                <c:pt idx="23432">
                  <c:v>-0.17499999999999999</c:v>
                </c:pt>
                <c:pt idx="23433">
                  <c:v>-0.17812500000000001</c:v>
                </c:pt>
                <c:pt idx="23434">
                  <c:v>-0.17031299999999999</c:v>
                </c:pt>
                <c:pt idx="23435">
                  <c:v>-0.17499999999999999</c:v>
                </c:pt>
                <c:pt idx="23436">
                  <c:v>-0.182812</c:v>
                </c:pt>
                <c:pt idx="23437">
                  <c:v>-0.19062499999999999</c:v>
                </c:pt>
                <c:pt idx="23438">
                  <c:v>-0.19062499999999999</c:v>
                </c:pt>
                <c:pt idx="23439">
                  <c:v>-0.19375000000000001</c:v>
                </c:pt>
                <c:pt idx="23440">
                  <c:v>-0.19062499999999999</c:v>
                </c:pt>
                <c:pt idx="23441">
                  <c:v>-0.1875</c:v>
                </c:pt>
                <c:pt idx="23442">
                  <c:v>-0.182812</c:v>
                </c:pt>
                <c:pt idx="23443">
                  <c:v>-0.17968799999999999</c:v>
                </c:pt>
                <c:pt idx="23444">
                  <c:v>-0.18437500000000001</c:v>
                </c:pt>
                <c:pt idx="23445">
                  <c:v>-0.182812</c:v>
                </c:pt>
                <c:pt idx="23446">
                  <c:v>-0.182812</c:v>
                </c:pt>
                <c:pt idx="23447">
                  <c:v>-0.17343700000000001</c:v>
                </c:pt>
                <c:pt idx="23448">
                  <c:v>-0.18437500000000001</c:v>
                </c:pt>
                <c:pt idx="23449">
                  <c:v>-0.19062499999999999</c:v>
                </c:pt>
                <c:pt idx="23450">
                  <c:v>-0.19062499999999999</c:v>
                </c:pt>
                <c:pt idx="23451">
                  <c:v>-0.17968799999999999</c:v>
                </c:pt>
                <c:pt idx="23452">
                  <c:v>-0.176563</c:v>
                </c:pt>
                <c:pt idx="23453">
                  <c:v>-0.17499999999999999</c:v>
                </c:pt>
                <c:pt idx="23454">
                  <c:v>-0.18437500000000001</c:v>
                </c:pt>
                <c:pt idx="23455">
                  <c:v>-0.18124999999999999</c:v>
                </c:pt>
                <c:pt idx="23456">
                  <c:v>-0.17968799999999999</c:v>
                </c:pt>
                <c:pt idx="23457">
                  <c:v>-0.18437500000000001</c:v>
                </c:pt>
                <c:pt idx="23458">
                  <c:v>-0.18593799999999999</c:v>
                </c:pt>
                <c:pt idx="23459">
                  <c:v>-0.176563</c:v>
                </c:pt>
                <c:pt idx="23460">
                  <c:v>-0.17343700000000001</c:v>
                </c:pt>
                <c:pt idx="23461">
                  <c:v>-0.1875</c:v>
                </c:pt>
                <c:pt idx="23462">
                  <c:v>-0.18593799999999999</c:v>
                </c:pt>
                <c:pt idx="23463">
                  <c:v>-0.182812</c:v>
                </c:pt>
                <c:pt idx="23464">
                  <c:v>-0.17343700000000001</c:v>
                </c:pt>
                <c:pt idx="23465">
                  <c:v>-0.17968799999999999</c:v>
                </c:pt>
                <c:pt idx="23466">
                  <c:v>-0.17343700000000001</c:v>
                </c:pt>
                <c:pt idx="23467">
                  <c:v>-0.17499999999999999</c:v>
                </c:pt>
                <c:pt idx="23468">
                  <c:v>-0.17031299999999999</c:v>
                </c:pt>
                <c:pt idx="23469">
                  <c:v>-0.18124999999999999</c:v>
                </c:pt>
                <c:pt idx="23470">
                  <c:v>-0.18437500000000001</c:v>
                </c:pt>
                <c:pt idx="23471">
                  <c:v>-0.1875</c:v>
                </c:pt>
                <c:pt idx="23472">
                  <c:v>-0.192188</c:v>
                </c:pt>
                <c:pt idx="23473">
                  <c:v>-0.176563</c:v>
                </c:pt>
                <c:pt idx="23474">
                  <c:v>-0.17812500000000001</c:v>
                </c:pt>
                <c:pt idx="23475">
                  <c:v>-0.18124999999999999</c:v>
                </c:pt>
                <c:pt idx="23476">
                  <c:v>-0.18593799999999999</c:v>
                </c:pt>
                <c:pt idx="23477">
                  <c:v>-0.17968799999999999</c:v>
                </c:pt>
                <c:pt idx="23478">
                  <c:v>-0.17499999999999999</c:v>
                </c:pt>
                <c:pt idx="23479">
                  <c:v>-0.18437500000000001</c:v>
                </c:pt>
                <c:pt idx="23480">
                  <c:v>-0.17812500000000001</c:v>
                </c:pt>
                <c:pt idx="23481">
                  <c:v>-0.18593799999999999</c:v>
                </c:pt>
                <c:pt idx="23482">
                  <c:v>-0.18124999999999999</c:v>
                </c:pt>
                <c:pt idx="23483">
                  <c:v>-0.17343700000000001</c:v>
                </c:pt>
                <c:pt idx="23484">
                  <c:v>-0.171875</c:v>
                </c:pt>
                <c:pt idx="23485">
                  <c:v>-0.18593799999999999</c:v>
                </c:pt>
                <c:pt idx="23486">
                  <c:v>-0.1875</c:v>
                </c:pt>
                <c:pt idx="23487">
                  <c:v>-0.1875</c:v>
                </c:pt>
                <c:pt idx="23488">
                  <c:v>-0.1875</c:v>
                </c:pt>
                <c:pt idx="23489">
                  <c:v>-0.182812</c:v>
                </c:pt>
                <c:pt idx="23490">
                  <c:v>-0.18593799999999999</c:v>
                </c:pt>
                <c:pt idx="23491">
                  <c:v>-0.18124999999999999</c:v>
                </c:pt>
                <c:pt idx="23492">
                  <c:v>-0.176563</c:v>
                </c:pt>
                <c:pt idx="23493">
                  <c:v>-0.18124999999999999</c:v>
                </c:pt>
                <c:pt idx="23494">
                  <c:v>-0.17968799999999999</c:v>
                </c:pt>
                <c:pt idx="23495">
                  <c:v>-0.1875</c:v>
                </c:pt>
                <c:pt idx="23496">
                  <c:v>-0.18593799999999999</c:v>
                </c:pt>
                <c:pt idx="23497">
                  <c:v>-0.17812500000000001</c:v>
                </c:pt>
                <c:pt idx="23498">
                  <c:v>-0.18906200000000001</c:v>
                </c:pt>
                <c:pt idx="23499">
                  <c:v>-0.176563</c:v>
                </c:pt>
                <c:pt idx="23500">
                  <c:v>-0.17812500000000001</c:v>
                </c:pt>
                <c:pt idx="23501">
                  <c:v>-0.17031299999999999</c:v>
                </c:pt>
                <c:pt idx="23502">
                  <c:v>-0.16406200000000001</c:v>
                </c:pt>
                <c:pt idx="23503">
                  <c:v>-0.17499999999999999</c:v>
                </c:pt>
                <c:pt idx="23504">
                  <c:v>-0.176563</c:v>
                </c:pt>
                <c:pt idx="23505">
                  <c:v>-0.160938</c:v>
                </c:pt>
                <c:pt idx="23506">
                  <c:v>-0.17812500000000001</c:v>
                </c:pt>
                <c:pt idx="23507">
                  <c:v>-0.17812500000000001</c:v>
                </c:pt>
                <c:pt idx="23508">
                  <c:v>-0.15937499999999999</c:v>
                </c:pt>
                <c:pt idx="23509">
                  <c:v>-0.17499999999999999</c:v>
                </c:pt>
                <c:pt idx="23510">
                  <c:v>-0.18124999999999999</c:v>
                </c:pt>
                <c:pt idx="23511">
                  <c:v>-0.176563</c:v>
                </c:pt>
                <c:pt idx="23512">
                  <c:v>-0.171875</c:v>
                </c:pt>
                <c:pt idx="23513">
                  <c:v>-0.17031299999999999</c:v>
                </c:pt>
                <c:pt idx="23514">
                  <c:v>-0.17343700000000001</c:v>
                </c:pt>
                <c:pt idx="23515">
                  <c:v>-0.19375000000000001</c:v>
                </c:pt>
                <c:pt idx="23516">
                  <c:v>-0.18437500000000001</c:v>
                </c:pt>
                <c:pt idx="23517">
                  <c:v>-0.182812</c:v>
                </c:pt>
                <c:pt idx="23518">
                  <c:v>-0.18124999999999999</c:v>
                </c:pt>
                <c:pt idx="23519">
                  <c:v>-0.19375000000000001</c:v>
                </c:pt>
                <c:pt idx="23520">
                  <c:v>-0.19687499999999999</c:v>
                </c:pt>
                <c:pt idx="23521">
                  <c:v>-0.18906200000000001</c:v>
                </c:pt>
                <c:pt idx="23522">
                  <c:v>-0.18593799999999999</c:v>
                </c:pt>
                <c:pt idx="23523">
                  <c:v>-0.18124999999999999</c:v>
                </c:pt>
                <c:pt idx="23524">
                  <c:v>-0.17812500000000001</c:v>
                </c:pt>
                <c:pt idx="23525">
                  <c:v>-0.18437500000000001</c:v>
                </c:pt>
                <c:pt idx="23526">
                  <c:v>-0.16406200000000001</c:v>
                </c:pt>
                <c:pt idx="23527">
                  <c:v>-0.16562499999999999</c:v>
                </c:pt>
                <c:pt idx="23528">
                  <c:v>-0.176563</c:v>
                </c:pt>
                <c:pt idx="23529">
                  <c:v>-0.1875</c:v>
                </c:pt>
                <c:pt idx="23530">
                  <c:v>-0.17812500000000001</c:v>
                </c:pt>
                <c:pt idx="23531">
                  <c:v>-0.17968799999999999</c:v>
                </c:pt>
                <c:pt idx="23532">
                  <c:v>-0.17499999999999999</c:v>
                </c:pt>
                <c:pt idx="23533">
                  <c:v>-0.17812500000000001</c:v>
                </c:pt>
                <c:pt idx="23534">
                  <c:v>-0.18437500000000001</c:v>
                </c:pt>
                <c:pt idx="23535">
                  <c:v>-0.17031299999999999</c:v>
                </c:pt>
                <c:pt idx="23536">
                  <c:v>-0.176563</c:v>
                </c:pt>
                <c:pt idx="23537">
                  <c:v>-0.18437500000000001</c:v>
                </c:pt>
                <c:pt idx="23538">
                  <c:v>-0.17031299999999999</c:v>
                </c:pt>
                <c:pt idx="23539">
                  <c:v>-0.18124999999999999</c:v>
                </c:pt>
                <c:pt idx="23540">
                  <c:v>-0.18906200000000001</c:v>
                </c:pt>
                <c:pt idx="23541">
                  <c:v>-0.18437500000000001</c:v>
                </c:pt>
                <c:pt idx="23542">
                  <c:v>-0.16406200000000001</c:v>
                </c:pt>
                <c:pt idx="23543">
                  <c:v>-0.17812500000000001</c:v>
                </c:pt>
                <c:pt idx="23544">
                  <c:v>-0.176563</c:v>
                </c:pt>
                <c:pt idx="23545">
                  <c:v>-0.182812</c:v>
                </c:pt>
                <c:pt idx="23546">
                  <c:v>-0.17343700000000001</c:v>
                </c:pt>
                <c:pt idx="23547">
                  <c:v>-0.16250000000000001</c:v>
                </c:pt>
                <c:pt idx="23548">
                  <c:v>-0.16875000000000001</c:v>
                </c:pt>
                <c:pt idx="23549">
                  <c:v>-0.16562499999999999</c:v>
                </c:pt>
                <c:pt idx="23550">
                  <c:v>-0.16250000000000001</c:v>
                </c:pt>
                <c:pt idx="23551">
                  <c:v>-0.17499999999999999</c:v>
                </c:pt>
                <c:pt idx="23552">
                  <c:v>-0.17499999999999999</c:v>
                </c:pt>
                <c:pt idx="23553">
                  <c:v>-0.15937499999999999</c:v>
                </c:pt>
                <c:pt idx="23554">
                  <c:v>-0.160938</c:v>
                </c:pt>
                <c:pt idx="23555">
                  <c:v>-0.176563</c:v>
                </c:pt>
                <c:pt idx="23556">
                  <c:v>-0.17031299999999999</c:v>
                </c:pt>
                <c:pt idx="23557">
                  <c:v>-0.17499999999999999</c:v>
                </c:pt>
                <c:pt idx="23558">
                  <c:v>-0.18437500000000001</c:v>
                </c:pt>
                <c:pt idx="23559">
                  <c:v>-0.17812500000000001</c:v>
                </c:pt>
                <c:pt idx="23560">
                  <c:v>-0.176563</c:v>
                </c:pt>
                <c:pt idx="23561">
                  <c:v>-0.182812</c:v>
                </c:pt>
                <c:pt idx="23562">
                  <c:v>-0.18437500000000001</c:v>
                </c:pt>
                <c:pt idx="23563">
                  <c:v>-0.182812</c:v>
                </c:pt>
                <c:pt idx="23564">
                  <c:v>-0.176563</c:v>
                </c:pt>
                <c:pt idx="23565">
                  <c:v>-0.17343700000000001</c:v>
                </c:pt>
                <c:pt idx="23566">
                  <c:v>-0.171875</c:v>
                </c:pt>
                <c:pt idx="23567">
                  <c:v>-0.16562499999999999</c:v>
                </c:pt>
                <c:pt idx="23568">
                  <c:v>-0.182812</c:v>
                </c:pt>
                <c:pt idx="23569">
                  <c:v>-0.18124999999999999</c:v>
                </c:pt>
                <c:pt idx="23570">
                  <c:v>-0.18437500000000001</c:v>
                </c:pt>
                <c:pt idx="23571">
                  <c:v>-0.17812500000000001</c:v>
                </c:pt>
                <c:pt idx="23572">
                  <c:v>-0.18124999999999999</c:v>
                </c:pt>
                <c:pt idx="23573">
                  <c:v>-0.176563</c:v>
                </c:pt>
                <c:pt idx="23574">
                  <c:v>-0.17499999999999999</c:v>
                </c:pt>
                <c:pt idx="23575">
                  <c:v>-0.176563</c:v>
                </c:pt>
                <c:pt idx="23576">
                  <c:v>-0.171875</c:v>
                </c:pt>
                <c:pt idx="23577">
                  <c:v>-0.16875000000000001</c:v>
                </c:pt>
                <c:pt idx="23578">
                  <c:v>-0.176563</c:v>
                </c:pt>
                <c:pt idx="23579">
                  <c:v>-0.182812</c:v>
                </c:pt>
                <c:pt idx="23580">
                  <c:v>-0.17031299999999999</c:v>
                </c:pt>
                <c:pt idx="23581">
                  <c:v>-0.15781200000000001</c:v>
                </c:pt>
                <c:pt idx="23582">
                  <c:v>-0.171875</c:v>
                </c:pt>
                <c:pt idx="23583">
                  <c:v>-0.16406200000000001</c:v>
                </c:pt>
                <c:pt idx="23584">
                  <c:v>-0.171875</c:v>
                </c:pt>
                <c:pt idx="23585">
                  <c:v>-0.17968799999999999</c:v>
                </c:pt>
                <c:pt idx="23586">
                  <c:v>-0.176563</c:v>
                </c:pt>
                <c:pt idx="23587">
                  <c:v>-0.176563</c:v>
                </c:pt>
                <c:pt idx="23588">
                  <c:v>-0.17031299999999999</c:v>
                </c:pt>
                <c:pt idx="23589">
                  <c:v>-0.16406200000000001</c:v>
                </c:pt>
                <c:pt idx="23590">
                  <c:v>-0.171875</c:v>
                </c:pt>
                <c:pt idx="23591">
                  <c:v>-0.176563</c:v>
                </c:pt>
                <c:pt idx="23592">
                  <c:v>-0.17968799999999999</c:v>
                </c:pt>
                <c:pt idx="23593">
                  <c:v>-0.18124999999999999</c:v>
                </c:pt>
                <c:pt idx="23594">
                  <c:v>-0.16875000000000001</c:v>
                </c:pt>
                <c:pt idx="23595">
                  <c:v>-0.17031299999999999</c:v>
                </c:pt>
                <c:pt idx="23596">
                  <c:v>-0.17968799999999999</c:v>
                </c:pt>
                <c:pt idx="23597">
                  <c:v>-0.16875000000000001</c:v>
                </c:pt>
                <c:pt idx="23598">
                  <c:v>-0.17343700000000001</c:v>
                </c:pt>
                <c:pt idx="23599">
                  <c:v>-0.171875</c:v>
                </c:pt>
                <c:pt idx="23600">
                  <c:v>-0.17499999999999999</c:v>
                </c:pt>
                <c:pt idx="23601">
                  <c:v>-0.17812500000000001</c:v>
                </c:pt>
                <c:pt idx="23602">
                  <c:v>-0.17968799999999999</c:v>
                </c:pt>
                <c:pt idx="23603">
                  <c:v>-0.16250000000000001</c:v>
                </c:pt>
                <c:pt idx="23604">
                  <c:v>-0.16250000000000001</c:v>
                </c:pt>
                <c:pt idx="23605">
                  <c:v>-0.17968799999999999</c:v>
                </c:pt>
                <c:pt idx="23606">
                  <c:v>-0.176563</c:v>
                </c:pt>
                <c:pt idx="23607">
                  <c:v>-0.17031299999999999</c:v>
                </c:pt>
                <c:pt idx="23608">
                  <c:v>-0.18437500000000001</c:v>
                </c:pt>
                <c:pt idx="23609">
                  <c:v>-0.17499999999999999</c:v>
                </c:pt>
                <c:pt idx="23610">
                  <c:v>-0.17812500000000001</c:v>
                </c:pt>
                <c:pt idx="23611">
                  <c:v>-0.17968799999999999</c:v>
                </c:pt>
                <c:pt idx="23612">
                  <c:v>-0.17343700000000001</c:v>
                </c:pt>
                <c:pt idx="23613">
                  <c:v>-0.17343700000000001</c:v>
                </c:pt>
                <c:pt idx="23614">
                  <c:v>-0.16875000000000001</c:v>
                </c:pt>
                <c:pt idx="23615">
                  <c:v>-0.16875000000000001</c:v>
                </c:pt>
                <c:pt idx="23616">
                  <c:v>-0.16875000000000001</c:v>
                </c:pt>
                <c:pt idx="23617">
                  <c:v>-0.16875000000000001</c:v>
                </c:pt>
                <c:pt idx="23618">
                  <c:v>-0.17031299999999999</c:v>
                </c:pt>
                <c:pt idx="23619">
                  <c:v>-0.17968799999999999</c:v>
                </c:pt>
                <c:pt idx="23620">
                  <c:v>-0.17968799999999999</c:v>
                </c:pt>
                <c:pt idx="23621">
                  <c:v>-0.1875</c:v>
                </c:pt>
                <c:pt idx="23622">
                  <c:v>-0.18124999999999999</c:v>
                </c:pt>
                <c:pt idx="23623">
                  <c:v>-0.17499999999999999</c:v>
                </c:pt>
                <c:pt idx="23624">
                  <c:v>-0.1875</c:v>
                </c:pt>
                <c:pt idx="23625">
                  <c:v>-0.18437500000000001</c:v>
                </c:pt>
                <c:pt idx="23626">
                  <c:v>-0.17812500000000001</c:v>
                </c:pt>
                <c:pt idx="23627">
                  <c:v>-0.18437500000000001</c:v>
                </c:pt>
                <c:pt idx="23628">
                  <c:v>-0.17031299999999999</c:v>
                </c:pt>
                <c:pt idx="23629">
                  <c:v>-0.18593799999999999</c:v>
                </c:pt>
                <c:pt idx="23630">
                  <c:v>-0.18437500000000001</c:v>
                </c:pt>
                <c:pt idx="23631">
                  <c:v>-0.17968799999999999</c:v>
                </c:pt>
                <c:pt idx="23632">
                  <c:v>-0.17968799999999999</c:v>
                </c:pt>
                <c:pt idx="23633">
                  <c:v>-0.182812</c:v>
                </c:pt>
                <c:pt idx="23634">
                  <c:v>-0.176563</c:v>
                </c:pt>
                <c:pt idx="23635">
                  <c:v>-0.17343700000000001</c:v>
                </c:pt>
                <c:pt idx="23636">
                  <c:v>-0.18593799999999999</c:v>
                </c:pt>
                <c:pt idx="23637">
                  <c:v>-0.17499999999999999</c:v>
                </c:pt>
                <c:pt idx="23638">
                  <c:v>-0.19062499999999999</c:v>
                </c:pt>
                <c:pt idx="23639">
                  <c:v>-0.17812500000000001</c:v>
                </c:pt>
                <c:pt idx="23640">
                  <c:v>-0.1875</c:v>
                </c:pt>
                <c:pt idx="23641">
                  <c:v>-0.1875</c:v>
                </c:pt>
                <c:pt idx="23642">
                  <c:v>-0.192188</c:v>
                </c:pt>
                <c:pt idx="23643">
                  <c:v>-0.198437</c:v>
                </c:pt>
                <c:pt idx="23644">
                  <c:v>-0.19531200000000001</c:v>
                </c:pt>
                <c:pt idx="23645">
                  <c:v>-0.198437</c:v>
                </c:pt>
                <c:pt idx="23646">
                  <c:v>-0.18437500000000001</c:v>
                </c:pt>
                <c:pt idx="23647">
                  <c:v>-0.19531200000000001</c:v>
                </c:pt>
                <c:pt idx="23648">
                  <c:v>-0.19531200000000001</c:v>
                </c:pt>
                <c:pt idx="23649">
                  <c:v>-0.203125</c:v>
                </c:pt>
                <c:pt idx="23650">
                  <c:v>-0.19687499999999999</c:v>
                </c:pt>
                <c:pt idx="23651">
                  <c:v>-0.18437500000000001</c:v>
                </c:pt>
                <c:pt idx="23652">
                  <c:v>-0.17968799999999999</c:v>
                </c:pt>
                <c:pt idx="23653">
                  <c:v>-0.176563</c:v>
                </c:pt>
                <c:pt idx="23654">
                  <c:v>-0.182812</c:v>
                </c:pt>
                <c:pt idx="23655">
                  <c:v>-0.18437500000000001</c:v>
                </c:pt>
                <c:pt idx="23656">
                  <c:v>-0.19062499999999999</c:v>
                </c:pt>
                <c:pt idx="23657">
                  <c:v>-0.182812</c:v>
                </c:pt>
                <c:pt idx="23658">
                  <c:v>-0.17343700000000001</c:v>
                </c:pt>
                <c:pt idx="23659">
                  <c:v>-0.198437</c:v>
                </c:pt>
                <c:pt idx="23660">
                  <c:v>-0.192188</c:v>
                </c:pt>
                <c:pt idx="23661">
                  <c:v>-0.171875</c:v>
                </c:pt>
                <c:pt idx="23662">
                  <c:v>-0.18124999999999999</c:v>
                </c:pt>
                <c:pt idx="23663">
                  <c:v>-0.17968799999999999</c:v>
                </c:pt>
                <c:pt idx="23664">
                  <c:v>-0.17812500000000001</c:v>
                </c:pt>
                <c:pt idx="23665">
                  <c:v>-0.16875000000000001</c:v>
                </c:pt>
                <c:pt idx="23666">
                  <c:v>-0.171875</c:v>
                </c:pt>
                <c:pt idx="23667">
                  <c:v>-0.16562499999999999</c:v>
                </c:pt>
                <c:pt idx="23668">
                  <c:v>-0.17343700000000001</c:v>
                </c:pt>
                <c:pt idx="23669">
                  <c:v>-0.17968799999999999</c:v>
                </c:pt>
                <c:pt idx="23670">
                  <c:v>-0.176563</c:v>
                </c:pt>
                <c:pt idx="23671">
                  <c:v>-0.17812500000000001</c:v>
                </c:pt>
                <c:pt idx="23672">
                  <c:v>-0.17812500000000001</c:v>
                </c:pt>
                <c:pt idx="23673">
                  <c:v>-0.17968799999999999</c:v>
                </c:pt>
                <c:pt idx="23674">
                  <c:v>-0.1875</c:v>
                </c:pt>
                <c:pt idx="23675">
                  <c:v>-0.18437500000000001</c:v>
                </c:pt>
                <c:pt idx="23676">
                  <c:v>-0.17031299999999999</c:v>
                </c:pt>
                <c:pt idx="23677">
                  <c:v>-0.176563</c:v>
                </c:pt>
                <c:pt idx="23678">
                  <c:v>-0.18124999999999999</c:v>
                </c:pt>
                <c:pt idx="23679">
                  <c:v>-0.18593799999999999</c:v>
                </c:pt>
                <c:pt idx="23680">
                  <c:v>-0.18593799999999999</c:v>
                </c:pt>
                <c:pt idx="23681">
                  <c:v>-0.17031299999999999</c:v>
                </c:pt>
                <c:pt idx="23682">
                  <c:v>-0.17031299999999999</c:v>
                </c:pt>
                <c:pt idx="23683">
                  <c:v>-0.18124999999999999</c:v>
                </c:pt>
                <c:pt idx="23684">
                  <c:v>-0.19375000000000001</c:v>
                </c:pt>
                <c:pt idx="23685">
                  <c:v>-0.192188</c:v>
                </c:pt>
                <c:pt idx="23686">
                  <c:v>-0.18124999999999999</c:v>
                </c:pt>
                <c:pt idx="23687">
                  <c:v>-0.17968799999999999</c:v>
                </c:pt>
                <c:pt idx="23688">
                  <c:v>-0.17499999999999999</c:v>
                </c:pt>
                <c:pt idx="23689">
                  <c:v>-0.17031299999999999</c:v>
                </c:pt>
                <c:pt idx="23690">
                  <c:v>-0.182812</c:v>
                </c:pt>
                <c:pt idx="23691">
                  <c:v>-0.18124999999999999</c:v>
                </c:pt>
                <c:pt idx="23692">
                  <c:v>-0.18124999999999999</c:v>
                </c:pt>
                <c:pt idx="23693">
                  <c:v>-0.19062499999999999</c:v>
                </c:pt>
                <c:pt idx="23694">
                  <c:v>-0.176563</c:v>
                </c:pt>
                <c:pt idx="23695">
                  <c:v>-0.18437500000000001</c:v>
                </c:pt>
                <c:pt idx="23696">
                  <c:v>-0.176563</c:v>
                </c:pt>
                <c:pt idx="23697">
                  <c:v>-0.171875</c:v>
                </c:pt>
                <c:pt idx="23698">
                  <c:v>-0.17031299999999999</c:v>
                </c:pt>
                <c:pt idx="23699">
                  <c:v>-0.18906200000000001</c:v>
                </c:pt>
                <c:pt idx="23700">
                  <c:v>-0.176563</c:v>
                </c:pt>
                <c:pt idx="23701">
                  <c:v>-0.17499999999999999</c:v>
                </c:pt>
                <c:pt idx="23702">
                  <c:v>-0.18124999999999999</c:v>
                </c:pt>
                <c:pt idx="23703">
                  <c:v>-0.16250000000000001</c:v>
                </c:pt>
                <c:pt idx="23704">
                  <c:v>-0.16562499999999999</c:v>
                </c:pt>
                <c:pt idx="23705">
                  <c:v>-0.15937499999999999</c:v>
                </c:pt>
                <c:pt idx="23706">
                  <c:v>-0.17499999999999999</c:v>
                </c:pt>
                <c:pt idx="23707">
                  <c:v>-0.17968799999999999</c:v>
                </c:pt>
                <c:pt idx="23708">
                  <c:v>-0.16562499999999999</c:v>
                </c:pt>
                <c:pt idx="23709">
                  <c:v>-0.1875</c:v>
                </c:pt>
                <c:pt idx="23710">
                  <c:v>-0.17031299999999999</c:v>
                </c:pt>
                <c:pt idx="23711">
                  <c:v>-0.160938</c:v>
                </c:pt>
                <c:pt idx="23712">
                  <c:v>-0.17812500000000001</c:v>
                </c:pt>
                <c:pt idx="23713">
                  <c:v>-0.171875</c:v>
                </c:pt>
                <c:pt idx="23714">
                  <c:v>-0.17812500000000001</c:v>
                </c:pt>
                <c:pt idx="23715">
                  <c:v>-0.18437500000000001</c:v>
                </c:pt>
                <c:pt idx="23716">
                  <c:v>-0.176563</c:v>
                </c:pt>
                <c:pt idx="23717">
                  <c:v>-0.17968799999999999</c:v>
                </c:pt>
                <c:pt idx="23718">
                  <c:v>-0.17499999999999999</c:v>
                </c:pt>
                <c:pt idx="23719">
                  <c:v>-0.171875</c:v>
                </c:pt>
                <c:pt idx="23720">
                  <c:v>-0.17968799999999999</c:v>
                </c:pt>
                <c:pt idx="23721">
                  <c:v>-0.17812500000000001</c:v>
                </c:pt>
                <c:pt idx="23722">
                  <c:v>-0.17031299999999999</c:v>
                </c:pt>
                <c:pt idx="23723">
                  <c:v>-0.17812500000000001</c:v>
                </c:pt>
                <c:pt idx="23724">
                  <c:v>-0.17031299999999999</c:v>
                </c:pt>
                <c:pt idx="23725">
                  <c:v>-0.17031299999999999</c:v>
                </c:pt>
                <c:pt idx="23726">
                  <c:v>-0.16875000000000001</c:v>
                </c:pt>
                <c:pt idx="23727">
                  <c:v>-0.18124999999999999</c:v>
                </c:pt>
                <c:pt idx="23728">
                  <c:v>-0.176563</c:v>
                </c:pt>
                <c:pt idx="23729">
                  <c:v>-0.18593799999999999</c:v>
                </c:pt>
                <c:pt idx="23730">
                  <c:v>-0.18593799999999999</c:v>
                </c:pt>
                <c:pt idx="23731">
                  <c:v>-0.1875</c:v>
                </c:pt>
                <c:pt idx="23732">
                  <c:v>-0.17812500000000001</c:v>
                </c:pt>
                <c:pt idx="23733">
                  <c:v>-0.16875000000000001</c:v>
                </c:pt>
                <c:pt idx="23734">
                  <c:v>-0.17343700000000001</c:v>
                </c:pt>
                <c:pt idx="23735">
                  <c:v>-0.17031299999999999</c:v>
                </c:pt>
                <c:pt idx="23736">
                  <c:v>-0.17343700000000001</c:v>
                </c:pt>
                <c:pt idx="23737">
                  <c:v>-0.17031299999999999</c:v>
                </c:pt>
                <c:pt idx="23738">
                  <c:v>-0.17968799999999999</c:v>
                </c:pt>
                <c:pt idx="23739">
                  <c:v>-0.17968799999999999</c:v>
                </c:pt>
                <c:pt idx="23740">
                  <c:v>-0.17968799999999999</c:v>
                </c:pt>
                <c:pt idx="23741">
                  <c:v>-0.18593799999999999</c:v>
                </c:pt>
                <c:pt idx="23742">
                  <c:v>-0.18437500000000001</c:v>
                </c:pt>
                <c:pt idx="23743">
                  <c:v>-0.17968799999999999</c:v>
                </c:pt>
                <c:pt idx="23744">
                  <c:v>-0.171875</c:v>
                </c:pt>
                <c:pt idx="23745">
                  <c:v>-0.18124999999999999</c:v>
                </c:pt>
                <c:pt idx="23746">
                  <c:v>-0.17968799999999999</c:v>
                </c:pt>
                <c:pt idx="23747">
                  <c:v>-0.18437500000000001</c:v>
                </c:pt>
                <c:pt idx="23748">
                  <c:v>-0.182812</c:v>
                </c:pt>
                <c:pt idx="23749">
                  <c:v>-0.18593799999999999</c:v>
                </c:pt>
                <c:pt idx="23750">
                  <c:v>-0.176563</c:v>
                </c:pt>
                <c:pt idx="23751">
                  <c:v>-0.171875</c:v>
                </c:pt>
                <c:pt idx="23752">
                  <c:v>-0.17343700000000001</c:v>
                </c:pt>
                <c:pt idx="23753">
                  <c:v>-0.17343700000000001</c:v>
                </c:pt>
                <c:pt idx="23754">
                  <c:v>-0.18437500000000001</c:v>
                </c:pt>
                <c:pt idx="23755">
                  <c:v>-0.17812500000000001</c:v>
                </c:pt>
                <c:pt idx="23756">
                  <c:v>-0.17343700000000001</c:v>
                </c:pt>
                <c:pt idx="23757">
                  <c:v>-0.18124999999999999</c:v>
                </c:pt>
                <c:pt idx="23758">
                  <c:v>-0.19531200000000001</c:v>
                </c:pt>
                <c:pt idx="23759">
                  <c:v>-0.18593799999999999</c:v>
                </c:pt>
                <c:pt idx="23760">
                  <c:v>-0.17812500000000001</c:v>
                </c:pt>
                <c:pt idx="23761">
                  <c:v>-0.17968799999999999</c:v>
                </c:pt>
                <c:pt idx="23762">
                  <c:v>-0.17343700000000001</c:v>
                </c:pt>
                <c:pt idx="23763">
                  <c:v>-0.18593799999999999</c:v>
                </c:pt>
                <c:pt idx="23764">
                  <c:v>-0.17968799999999999</c:v>
                </c:pt>
                <c:pt idx="23765">
                  <c:v>-0.18124999999999999</c:v>
                </c:pt>
                <c:pt idx="23766">
                  <c:v>-0.18437500000000001</c:v>
                </c:pt>
                <c:pt idx="23767">
                  <c:v>-0.17499999999999999</c:v>
                </c:pt>
                <c:pt idx="23768">
                  <c:v>-0.16562499999999999</c:v>
                </c:pt>
                <c:pt idx="23769">
                  <c:v>-0.17031299999999999</c:v>
                </c:pt>
                <c:pt idx="23770">
                  <c:v>-0.18437500000000001</c:v>
                </c:pt>
                <c:pt idx="23771">
                  <c:v>-0.18437500000000001</c:v>
                </c:pt>
                <c:pt idx="23772">
                  <c:v>-0.171875</c:v>
                </c:pt>
                <c:pt idx="23773">
                  <c:v>-0.17968799999999999</c:v>
                </c:pt>
                <c:pt idx="23774">
                  <c:v>-0.17343700000000001</c:v>
                </c:pt>
                <c:pt idx="23775">
                  <c:v>-0.18906200000000001</c:v>
                </c:pt>
                <c:pt idx="23776">
                  <c:v>-0.182812</c:v>
                </c:pt>
                <c:pt idx="23777">
                  <c:v>-0.171875</c:v>
                </c:pt>
                <c:pt idx="23778">
                  <c:v>-0.182812</c:v>
                </c:pt>
                <c:pt idx="23779">
                  <c:v>-0.17968799999999999</c:v>
                </c:pt>
                <c:pt idx="23780">
                  <c:v>-0.17343700000000001</c:v>
                </c:pt>
                <c:pt idx="23781">
                  <c:v>-0.17812500000000001</c:v>
                </c:pt>
                <c:pt idx="23782">
                  <c:v>-0.16875000000000001</c:v>
                </c:pt>
                <c:pt idx="23783">
                  <c:v>-0.16250000000000001</c:v>
                </c:pt>
                <c:pt idx="23784">
                  <c:v>-0.18124999999999999</c:v>
                </c:pt>
                <c:pt idx="23785">
                  <c:v>-0.18124999999999999</c:v>
                </c:pt>
                <c:pt idx="23786">
                  <c:v>-0.18124999999999999</c:v>
                </c:pt>
                <c:pt idx="23787">
                  <c:v>-0.192188</c:v>
                </c:pt>
                <c:pt idx="23788">
                  <c:v>-0.171875</c:v>
                </c:pt>
                <c:pt idx="23789">
                  <c:v>-0.17031299999999999</c:v>
                </c:pt>
                <c:pt idx="23790">
                  <c:v>-0.17499999999999999</c:v>
                </c:pt>
                <c:pt idx="23791">
                  <c:v>-0.18124999999999999</c:v>
                </c:pt>
                <c:pt idx="23792">
                  <c:v>-0.17499999999999999</c:v>
                </c:pt>
                <c:pt idx="23793">
                  <c:v>-0.18124999999999999</c:v>
                </c:pt>
                <c:pt idx="23794">
                  <c:v>-0.182812</c:v>
                </c:pt>
                <c:pt idx="23795">
                  <c:v>-0.16875000000000001</c:v>
                </c:pt>
                <c:pt idx="23796">
                  <c:v>-0.176563</c:v>
                </c:pt>
                <c:pt idx="23797">
                  <c:v>-0.18124999999999999</c:v>
                </c:pt>
                <c:pt idx="23798">
                  <c:v>-0.16562499999999999</c:v>
                </c:pt>
                <c:pt idx="23799">
                  <c:v>-0.17343700000000001</c:v>
                </c:pt>
                <c:pt idx="23800">
                  <c:v>-0.17031299999999999</c:v>
                </c:pt>
                <c:pt idx="23801">
                  <c:v>-0.176563</c:v>
                </c:pt>
                <c:pt idx="23802">
                  <c:v>-0.18124999999999999</c:v>
                </c:pt>
                <c:pt idx="23803">
                  <c:v>-0.182812</c:v>
                </c:pt>
                <c:pt idx="23804">
                  <c:v>-0.182812</c:v>
                </c:pt>
                <c:pt idx="23805">
                  <c:v>-0.182812</c:v>
                </c:pt>
                <c:pt idx="23806">
                  <c:v>-0.18124999999999999</c:v>
                </c:pt>
                <c:pt idx="23807">
                  <c:v>-0.19375000000000001</c:v>
                </c:pt>
                <c:pt idx="23808">
                  <c:v>-0.18124999999999999</c:v>
                </c:pt>
                <c:pt idx="23809">
                  <c:v>-0.176563</c:v>
                </c:pt>
                <c:pt idx="23810">
                  <c:v>-0.176563</c:v>
                </c:pt>
                <c:pt idx="23811">
                  <c:v>-0.16875000000000001</c:v>
                </c:pt>
                <c:pt idx="23812">
                  <c:v>-0.171875</c:v>
                </c:pt>
                <c:pt idx="23813">
                  <c:v>-0.176563</c:v>
                </c:pt>
                <c:pt idx="23814">
                  <c:v>-0.176563</c:v>
                </c:pt>
                <c:pt idx="23815">
                  <c:v>-0.171875</c:v>
                </c:pt>
                <c:pt idx="23816">
                  <c:v>-0.17031299999999999</c:v>
                </c:pt>
                <c:pt idx="23817">
                  <c:v>-0.17968799999999999</c:v>
                </c:pt>
                <c:pt idx="23818">
                  <c:v>-0.18124999999999999</c:v>
                </c:pt>
                <c:pt idx="23819">
                  <c:v>-0.17812500000000001</c:v>
                </c:pt>
                <c:pt idx="23820">
                  <c:v>-0.17499999999999999</c:v>
                </c:pt>
                <c:pt idx="23821">
                  <c:v>-0.171875</c:v>
                </c:pt>
                <c:pt idx="23822">
                  <c:v>-0.16562499999999999</c:v>
                </c:pt>
                <c:pt idx="23823">
                  <c:v>-0.171875</c:v>
                </c:pt>
                <c:pt idx="23824">
                  <c:v>-0.17031299999999999</c:v>
                </c:pt>
                <c:pt idx="23825">
                  <c:v>-0.17031299999999999</c:v>
                </c:pt>
                <c:pt idx="23826">
                  <c:v>-0.182812</c:v>
                </c:pt>
                <c:pt idx="23827">
                  <c:v>-0.17343700000000001</c:v>
                </c:pt>
                <c:pt idx="23828">
                  <c:v>-0.160938</c:v>
                </c:pt>
                <c:pt idx="23829">
                  <c:v>-0.18593799999999999</c:v>
                </c:pt>
                <c:pt idx="23830">
                  <c:v>-0.18124999999999999</c:v>
                </c:pt>
                <c:pt idx="23831">
                  <c:v>-0.18124999999999999</c:v>
                </c:pt>
                <c:pt idx="23832">
                  <c:v>-0.17031299999999999</c:v>
                </c:pt>
                <c:pt idx="23833">
                  <c:v>-0.17343700000000001</c:v>
                </c:pt>
                <c:pt idx="23834">
                  <c:v>-0.17499999999999999</c:v>
                </c:pt>
                <c:pt idx="23835">
                  <c:v>-0.18593799999999999</c:v>
                </c:pt>
                <c:pt idx="23836">
                  <c:v>-0.17968799999999999</c:v>
                </c:pt>
                <c:pt idx="23837">
                  <c:v>-0.171875</c:v>
                </c:pt>
                <c:pt idx="23838">
                  <c:v>-0.17812500000000001</c:v>
                </c:pt>
                <c:pt idx="23839">
                  <c:v>-0.18593799999999999</c:v>
                </c:pt>
                <c:pt idx="23840">
                  <c:v>-0.17499999999999999</c:v>
                </c:pt>
                <c:pt idx="23841">
                  <c:v>-0.16250000000000001</c:v>
                </c:pt>
                <c:pt idx="23842">
                  <c:v>-0.176563</c:v>
                </c:pt>
                <c:pt idx="23843">
                  <c:v>-0.17812500000000001</c:v>
                </c:pt>
                <c:pt idx="23844">
                  <c:v>-0.17812500000000001</c:v>
                </c:pt>
                <c:pt idx="23845">
                  <c:v>-0.17499999999999999</c:v>
                </c:pt>
                <c:pt idx="23846">
                  <c:v>-0.16250000000000001</c:v>
                </c:pt>
                <c:pt idx="23847">
                  <c:v>-0.16875000000000001</c:v>
                </c:pt>
                <c:pt idx="23848">
                  <c:v>-0.176563</c:v>
                </c:pt>
                <c:pt idx="23849">
                  <c:v>-0.18593799999999999</c:v>
                </c:pt>
                <c:pt idx="23850">
                  <c:v>-0.182812</c:v>
                </c:pt>
                <c:pt idx="23851">
                  <c:v>-0.17812500000000001</c:v>
                </c:pt>
                <c:pt idx="23852">
                  <c:v>-0.17812500000000001</c:v>
                </c:pt>
                <c:pt idx="23853">
                  <c:v>-0.17343700000000001</c:v>
                </c:pt>
                <c:pt idx="23854">
                  <c:v>-0.160938</c:v>
                </c:pt>
                <c:pt idx="23855">
                  <c:v>-0.16562499999999999</c:v>
                </c:pt>
                <c:pt idx="23856">
                  <c:v>-0.16875000000000001</c:v>
                </c:pt>
                <c:pt idx="23857">
                  <c:v>-0.18124999999999999</c:v>
                </c:pt>
                <c:pt idx="23858">
                  <c:v>-0.17343700000000001</c:v>
                </c:pt>
                <c:pt idx="23859">
                  <c:v>-0.17499999999999999</c:v>
                </c:pt>
                <c:pt idx="23860">
                  <c:v>-0.17031299999999999</c:v>
                </c:pt>
                <c:pt idx="23861">
                  <c:v>-0.16406200000000001</c:v>
                </c:pt>
                <c:pt idx="23862">
                  <c:v>-0.17812500000000001</c:v>
                </c:pt>
                <c:pt idx="23863">
                  <c:v>-0.176563</c:v>
                </c:pt>
                <c:pt idx="23864">
                  <c:v>-0.182812</c:v>
                </c:pt>
                <c:pt idx="23865">
                  <c:v>-0.17968799999999999</c:v>
                </c:pt>
                <c:pt idx="23866">
                  <c:v>-0.17499999999999999</c:v>
                </c:pt>
                <c:pt idx="23867">
                  <c:v>-0.17031299999999999</c:v>
                </c:pt>
                <c:pt idx="23868">
                  <c:v>-0.16875000000000001</c:v>
                </c:pt>
                <c:pt idx="23869">
                  <c:v>-0.17812500000000001</c:v>
                </c:pt>
                <c:pt idx="23870">
                  <c:v>-0.17812500000000001</c:v>
                </c:pt>
                <c:pt idx="23871">
                  <c:v>-0.17812500000000001</c:v>
                </c:pt>
                <c:pt idx="23872">
                  <c:v>-0.17031299999999999</c:v>
                </c:pt>
                <c:pt idx="23873">
                  <c:v>-0.17499999999999999</c:v>
                </c:pt>
                <c:pt idx="23874">
                  <c:v>-0.171875</c:v>
                </c:pt>
                <c:pt idx="23875">
                  <c:v>-0.17499999999999999</c:v>
                </c:pt>
                <c:pt idx="23876">
                  <c:v>-0.17812500000000001</c:v>
                </c:pt>
                <c:pt idx="23877">
                  <c:v>-0.1875</c:v>
                </c:pt>
                <c:pt idx="23878">
                  <c:v>-0.192188</c:v>
                </c:pt>
                <c:pt idx="23879">
                  <c:v>-0.16562499999999999</c:v>
                </c:pt>
                <c:pt idx="23880">
                  <c:v>-0.17968799999999999</c:v>
                </c:pt>
                <c:pt idx="23881">
                  <c:v>-0.17343700000000001</c:v>
                </c:pt>
                <c:pt idx="23882">
                  <c:v>-0.17812500000000001</c:v>
                </c:pt>
                <c:pt idx="23883">
                  <c:v>-0.176563</c:v>
                </c:pt>
                <c:pt idx="23884">
                  <c:v>-0.17031299999999999</c:v>
                </c:pt>
                <c:pt idx="23885">
                  <c:v>-0.17968799999999999</c:v>
                </c:pt>
                <c:pt idx="23886">
                  <c:v>-0.17499999999999999</c:v>
                </c:pt>
                <c:pt idx="23887">
                  <c:v>-0.17031299999999999</c:v>
                </c:pt>
                <c:pt idx="23888">
                  <c:v>-0.176563</c:v>
                </c:pt>
                <c:pt idx="23889">
                  <c:v>-0.176563</c:v>
                </c:pt>
                <c:pt idx="23890">
                  <c:v>-0.18124999999999999</c:v>
                </c:pt>
                <c:pt idx="23891">
                  <c:v>-0.171875</c:v>
                </c:pt>
                <c:pt idx="23892">
                  <c:v>-0.16562499999999999</c:v>
                </c:pt>
                <c:pt idx="23893">
                  <c:v>-0.176563</c:v>
                </c:pt>
                <c:pt idx="23894">
                  <c:v>-0.171875</c:v>
                </c:pt>
                <c:pt idx="23895">
                  <c:v>-0.17812500000000001</c:v>
                </c:pt>
                <c:pt idx="23896">
                  <c:v>-0.17812500000000001</c:v>
                </c:pt>
                <c:pt idx="23897">
                  <c:v>-0.176563</c:v>
                </c:pt>
                <c:pt idx="23898">
                  <c:v>-0.16562499999999999</c:v>
                </c:pt>
                <c:pt idx="23899">
                  <c:v>-0.17812500000000001</c:v>
                </c:pt>
                <c:pt idx="23900">
                  <c:v>-0.176563</c:v>
                </c:pt>
                <c:pt idx="23901">
                  <c:v>-0.16562499999999999</c:v>
                </c:pt>
                <c:pt idx="23902">
                  <c:v>-0.16875000000000001</c:v>
                </c:pt>
                <c:pt idx="23903">
                  <c:v>-0.16875000000000001</c:v>
                </c:pt>
                <c:pt idx="23904">
                  <c:v>-0.160938</c:v>
                </c:pt>
                <c:pt idx="23905">
                  <c:v>-0.17031299999999999</c:v>
                </c:pt>
                <c:pt idx="23906">
                  <c:v>-0.17499999999999999</c:v>
                </c:pt>
                <c:pt idx="23907">
                  <c:v>-0.17343700000000001</c:v>
                </c:pt>
                <c:pt idx="23908">
                  <c:v>-0.17812500000000001</c:v>
                </c:pt>
                <c:pt idx="23909">
                  <c:v>-0.17968799999999999</c:v>
                </c:pt>
                <c:pt idx="23910">
                  <c:v>-0.17499999999999999</c:v>
                </c:pt>
                <c:pt idx="23911">
                  <c:v>-0.17031299999999999</c:v>
                </c:pt>
                <c:pt idx="23912">
                  <c:v>-0.17031299999999999</c:v>
                </c:pt>
                <c:pt idx="23913">
                  <c:v>-0.17812500000000001</c:v>
                </c:pt>
                <c:pt idx="23914">
                  <c:v>-0.17812500000000001</c:v>
                </c:pt>
                <c:pt idx="23915">
                  <c:v>-0.16875000000000001</c:v>
                </c:pt>
                <c:pt idx="23916">
                  <c:v>-0.17968799999999999</c:v>
                </c:pt>
                <c:pt idx="23917">
                  <c:v>-0.182812</c:v>
                </c:pt>
                <c:pt idx="23918">
                  <c:v>-0.17343700000000001</c:v>
                </c:pt>
                <c:pt idx="23919">
                  <c:v>-0.17499999999999999</c:v>
                </c:pt>
                <c:pt idx="23920">
                  <c:v>-0.18124999999999999</c:v>
                </c:pt>
                <c:pt idx="23921">
                  <c:v>-0.171875</c:v>
                </c:pt>
                <c:pt idx="23922">
                  <c:v>-0.17812500000000001</c:v>
                </c:pt>
                <c:pt idx="23923">
                  <c:v>-0.17812500000000001</c:v>
                </c:pt>
                <c:pt idx="23924">
                  <c:v>-0.192188</c:v>
                </c:pt>
                <c:pt idx="23925">
                  <c:v>-0.182812</c:v>
                </c:pt>
                <c:pt idx="23926">
                  <c:v>-0.19062499999999999</c:v>
                </c:pt>
                <c:pt idx="23927">
                  <c:v>-0.18906200000000001</c:v>
                </c:pt>
                <c:pt idx="23928">
                  <c:v>-0.1875</c:v>
                </c:pt>
                <c:pt idx="23929">
                  <c:v>-0.19375000000000001</c:v>
                </c:pt>
                <c:pt idx="23930">
                  <c:v>-0.182812</c:v>
                </c:pt>
                <c:pt idx="23931">
                  <c:v>-0.182812</c:v>
                </c:pt>
                <c:pt idx="23932">
                  <c:v>-0.19375000000000001</c:v>
                </c:pt>
                <c:pt idx="23933">
                  <c:v>-0.18593799999999999</c:v>
                </c:pt>
                <c:pt idx="23934">
                  <c:v>-0.19062499999999999</c:v>
                </c:pt>
                <c:pt idx="23935">
                  <c:v>-0.17499999999999999</c:v>
                </c:pt>
                <c:pt idx="23936">
                  <c:v>-0.17968799999999999</c:v>
                </c:pt>
                <c:pt idx="23937">
                  <c:v>-0.19062499999999999</c:v>
                </c:pt>
                <c:pt idx="23938">
                  <c:v>-0.1875</c:v>
                </c:pt>
                <c:pt idx="23939">
                  <c:v>-0.18437500000000001</c:v>
                </c:pt>
                <c:pt idx="23940">
                  <c:v>-0.18593799999999999</c:v>
                </c:pt>
                <c:pt idx="23941">
                  <c:v>-0.16875000000000001</c:v>
                </c:pt>
                <c:pt idx="23942">
                  <c:v>-0.171875</c:v>
                </c:pt>
                <c:pt idx="23943">
                  <c:v>-0.17031299999999999</c:v>
                </c:pt>
                <c:pt idx="23944">
                  <c:v>-0.18437500000000001</c:v>
                </c:pt>
                <c:pt idx="23945">
                  <c:v>-0.198437</c:v>
                </c:pt>
                <c:pt idx="23946">
                  <c:v>-0.192188</c:v>
                </c:pt>
                <c:pt idx="23947">
                  <c:v>-0.17968799999999999</c:v>
                </c:pt>
                <c:pt idx="23948">
                  <c:v>-0.182812</c:v>
                </c:pt>
                <c:pt idx="23949">
                  <c:v>-0.19062499999999999</c:v>
                </c:pt>
                <c:pt idx="23950">
                  <c:v>-0.17968799999999999</c:v>
                </c:pt>
                <c:pt idx="23951">
                  <c:v>-0.18124999999999999</c:v>
                </c:pt>
                <c:pt idx="23952">
                  <c:v>-0.17968799999999999</c:v>
                </c:pt>
                <c:pt idx="23953">
                  <c:v>-0.17343700000000001</c:v>
                </c:pt>
                <c:pt idx="23954">
                  <c:v>-0.17031299999999999</c:v>
                </c:pt>
                <c:pt idx="23955">
                  <c:v>-0.17968799999999999</c:v>
                </c:pt>
                <c:pt idx="23956">
                  <c:v>-0.18124999999999999</c:v>
                </c:pt>
                <c:pt idx="23957">
                  <c:v>-0.15937499999999999</c:v>
                </c:pt>
                <c:pt idx="23958">
                  <c:v>-0.171875</c:v>
                </c:pt>
                <c:pt idx="23959">
                  <c:v>-0.176563</c:v>
                </c:pt>
                <c:pt idx="23960">
                  <c:v>-0.18593799999999999</c:v>
                </c:pt>
                <c:pt idx="23961">
                  <c:v>-0.182812</c:v>
                </c:pt>
                <c:pt idx="23962">
                  <c:v>-0.17343700000000001</c:v>
                </c:pt>
                <c:pt idx="23963">
                  <c:v>-0.19375000000000001</c:v>
                </c:pt>
                <c:pt idx="23964">
                  <c:v>-0.18593799999999999</c:v>
                </c:pt>
                <c:pt idx="23965">
                  <c:v>-0.17968799999999999</c:v>
                </c:pt>
                <c:pt idx="23966">
                  <c:v>-0.182812</c:v>
                </c:pt>
                <c:pt idx="23967">
                  <c:v>-0.176563</c:v>
                </c:pt>
                <c:pt idx="23968">
                  <c:v>-0.19062499999999999</c:v>
                </c:pt>
                <c:pt idx="23969">
                  <c:v>-0.18906200000000001</c:v>
                </c:pt>
                <c:pt idx="23970">
                  <c:v>-0.18437500000000001</c:v>
                </c:pt>
                <c:pt idx="23971">
                  <c:v>-0.182812</c:v>
                </c:pt>
                <c:pt idx="23972">
                  <c:v>-0.1875</c:v>
                </c:pt>
                <c:pt idx="23973">
                  <c:v>-0.171875</c:v>
                </c:pt>
                <c:pt idx="23974">
                  <c:v>-0.17499999999999999</c:v>
                </c:pt>
                <c:pt idx="23975">
                  <c:v>-0.18124999999999999</c:v>
                </c:pt>
                <c:pt idx="23976">
                  <c:v>-0.18593799999999999</c:v>
                </c:pt>
                <c:pt idx="23977">
                  <c:v>-0.18437500000000001</c:v>
                </c:pt>
                <c:pt idx="23978">
                  <c:v>-0.16250000000000001</c:v>
                </c:pt>
                <c:pt idx="23979">
                  <c:v>-0.18437500000000001</c:v>
                </c:pt>
                <c:pt idx="23980">
                  <c:v>-0.182812</c:v>
                </c:pt>
                <c:pt idx="23981">
                  <c:v>-0.19687499999999999</c:v>
                </c:pt>
                <c:pt idx="23982">
                  <c:v>-0.18906200000000001</c:v>
                </c:pt>
                <c:pt idx="23983">
                  <c:v>-0.18437500000000001</c:v>
                </c:pt>
                <c:pt idx="23984">
                  <c:v>-0.18124999999999999</c:v>
                </c:pt>
                <c:pt idx="23985">
                  <c:v>-0.18906200000000001</c:v>
                </c:pt>
                <c:pt idx="23986">
                  <c:v>-0.18124999999999999</c:v>
                </c:pt>
                <c:pt idx="23987">
                  <c:v>-0.18906200000000001</c:v>
                </c:pt>
                <c:pt idx="23988">
                  <c:v>-0.19531200000000001</c:v>
                </c:pt>
                <c:pt idx="23989">
                  <c:v>-0.182812</c:v>
                </c:pt>
                <c:pt idx="23990">
                  <c:v>-0.17968799999999999</c:v>
                </c:pt>
                <c:pt idx="23991">
                  <c:v>-0.19062499999999999</c:v>
                </c:pt>
                <c:pt idx="23992">
                  <c:v>-0.17343700000000001</c:v>
                </c:pt>
                <c:pt idx="23993">
                  <c:v>-0.17343700000000001</c:v>
                </c:pt>
                <c:pt idx="23994">
                  <c:v>-0.17499999999999999</c:v>
                </c:pt>
                <c:pt idx="23995">
                  <c:v>-0.1875</c:v>
                </c:pt>
                <c:pt idx="23996">
                  <c:v>-0.17812500000000001</c:v>
                </c:pt>
                <c:pt idx="23997">
                  <c:v>-0.17968799999999999</c:v>
                </c:pt>
                <c:pt idx="23998">
                  <c:v>-0.19531200000000001</c:v>
                </c:pt>
                <c:pt idx="23999">
                  <c:v>-0.18906200000000001</c:v>
                </c:pt>
                <c:pt idx="24000">
                  <c:v>-0.17812500000000001</c:v>
                </c:pt>
                <c:pt idx="24001">
                  <c:v>-0.16875000000000001</c:v>
                </c:pt>
                <c:pt idx="24002">
                  <c:v>-0.176563</c:v>
                </c:pt>
                <c:pt idx="24003">
                  <c:v>-0.192188</c:v>
                </c:pt>
                <c:pt idx="24004">
                  <c:v>-0.182812</c:v>
                </c:pt>
                <c:pt idx="24005">
                  <c:v>-0.182812</c:v>
                </c:pt>
                <c:pt idx="24006">
                  <c:v>-0.19062499999999999</c:v>
                </c:pt>
                <c:pt idx="24007">
                  <c:v>-0.18437500000000001</c:v>
                </c:pt>
                <c:pt idx="24008">
                  <c:v>-0.19531200000000001</c:v>
                </c:pt>
                <c:pt idx="24009">
                  <c:v>-0.20624999999999999</c:v>
                </c:pt>
                <c:pt idx="24010">
                  <c:v>-0.18593799999999999</c:v>
                </c:pt>
                <c:pt idx="24011">
                  <c:v>-0.18437500000000001</c:v>
                </c:pt>
                <c:pt idx="24012">
                  <c:v>-0.192188</c:v>
                </c:pt>
                <c:pt idx="24013">
                  <c:v>-0.171875</c:v>
                </c:pt>
                <c:pt idx="24014">
                  <c:v>-0.16875000000000001</c:v>
                </c:pt>
                <c:pt idx="24015">
                  <c:v>-0.19062499999999999</c:v>
                </c:pt>
                <c:pt idx="24016">
                  <c:v>-0.1875</c:v>
                </c:pt>
                <c:pt idx="24017">
                  <c:v>-0.18124999999999999</c:v>
                </c:pt>
                <c:pt idx="24018">
                  <c:v>-0.192188</c:v>
                </c:pt>
                <c:pt idx="24019">
                  <c:v>-0.176563</c:v>
                </c:pt>
                <c:pt idx="24020">
                  <c:v>-0.176563</c:v>
                </c:pt>
                <c:pt idx="24021">
                  <c:v>-0.18906200000000001</c:v>
                </c:pt>
                <c:pt idx="24022">
                  <c:v>-0.176563</c:v>
                </c:pt>
                <c:pt idx="24023">
                  <c:v>-0.198437</c:v>
                </c:pt>
                <c:pt idx="24024">
                  <c:v>-0.182812</c:v>
                </c:pt>
                <c:pt idx="24025">
                  <c:v>-0.17812500000000001</c:v>
                </c:pt>
                <c:pt idx="24026">
                  <c:v>-0.18593799999999999</c:v>
                </c:pt>
                <c:pt idx="24027">
                  <c:v>-0.182812</c:v>
                </c:pt>
                <c:pt idx="24028">
                  <c:v>-0.18593799999999999</c:v>
                </c:pt>
                <c:pt idx="24029">
                  <c:v>-0.176563</c:v>
                </c:pt>
                <c:pt idx="24030">
                  <c:v>-0.176563</c:v>
                </c:pt>
                <c:pt idx="24031">
                  <c:v>-0.18124999999999999</c:v>
                </c:pt>
                <c:pt idx="24032">
                  <c:v>-0.17812500000000001</c:v>
                </c:pt>
                <c:pt idx="24033">
                  <c:v>-0.17968799999999999</c:v>
                </c:pt>
                <c:pt idx="24034">
                  <c:v>-0.17812500000000001</c:v>
                </c:pt>
                <c:pt idx="24035">
                  <c:v>-0.182812</c:v>
                </c:pt>
                <c:pt idx="24036">
                  <c:v>-0.17499999999999999</c:v>
                </c:pt>
                <c:pt idx="24037">
                  <c:v>-0.17812500000000001</c:v>
                </c:pt>
                <c:pt idx="24038">
                  <c:v>-0.17812500000000001</c:v>
                </c:pt>
                <c:pt idx="24039">
                  <c:v>-0.1875</c:v>
                </c:pt>
                <c:pt idx="24040">
                  <c:v>-0.19062499999999999</c:v>
                </c:pt>
                <c:pt idx="24041">
                  <c:v>-0.182812</c:v>
                </c:pt>
                <c:pt idx="24042">
                  <c:v>-0.17968799999999999</c:v>
                </c:pt>
                <c:pt idx="24043">
                  <c:v>-0.18593799999999999</c:v>
                </c:pt>
                <c:pt idx="24044">
                  <c:v>-0.18593799999999999</c:v>
                </c:pt>
                <c:pt idx="24045">
                  <c:v>-0.176563</c:v>
                </c:pt>
                <c:pt idx="24046">
                  <c:v>-0.18124999999999999</c:v>
                </c:pt>
                <c:pt idx="24047">
                  <c:v>-0.17968799999999999</c:v>
                </c:pt>
                <c:pt idx="24048">
                  <c:v>-0.18593799999999999</c:v>
                </c:pt>
                <c:pt idx="24049">
                  <c:v>-0.17968799999999999</c:v>
                </c:pt>
                <c:pt idx="24050">
                  <c:v>-0.17343700000000001</c:v>
                </c:pt>
                <c:pt idx="24051">
                  <c:v>-0.16875000000000001</c:v>
                </c:pt>
                <c:pt idx="24052">
                  <c:v>-0.18437500000000001</c:v>
                </c:pt>
                <c:pt idx="24053">
                  <c:v>-0.17343700000000001</c:v>
                </c:pt>
                <c:pt idx="24054">
                  <c:v>-0.17968799999999999</c:v>
                </c:pt>
                <c:pt idx="24055">
                  <c:v>-0.17031299999999999</c:v>
                </c:pt>
                <c:pt idx="24056">
                  <c:v>-0.176563</c:v>
                </c:pt>
                <c:pt idx="24057">
                  <c:v>-0.18593799999999999</c:v>
                </c:pt>
                <c:pt idx="24058">
                  <c:v>-0.17031299999999999</c:v>
                </c:pt>
                <c:pt idx="24059">
                  <c:v>-0.176563</c:v>
                </c:pt>
                <c:pt idx="24060">
                  <c:v>-0.16875000000000001</c:v>
                </c:pt>
                <c:pt idx="24061">
                  <c:v>-0.16562499999999999</c:v>
                </c:pt>
                <c:pt idx="24062">
                  <c:v>-0.176563</c:v>
                </c:pt>
                <c:pt idx="24063">
                  <c:v>-0.182812</c:v>
                </c:pt>
                <c:pt idx="24064">
                  <c:v>-0.18124999999999999</c:v>
                </c:pt>
                <c:pt idx="24065">
                  <c:v>-0.182812</c:v>
                </c:pt>
                <c:pt idx="24066">
                  <c:v>-0.1875</c:v>
                </c:pt>
                <c:pt idx="24067">
                  <c:v>-0.18593799999999999</c:v>
                </c:pt>
                <c:pt idx="24068">
                  <c:v>-0.1875</c:v>
                </c:pt>
                <c:pt idx="24069">
                  <c:v>-0.17499999999999999</c:v>
                </c:pt>
                <c:pt idx="24070">
                  <c:v>-0.18593799999999999</c:v>
                </c:pt>
                <c:pt idx="24071">
                  <c:v>-0.182812</c:v>
                </c:pt>
                <c:pt idx="24072">
                  <c:v>-0.18593799999999999</c:v>
                </c:pt>
                <c:pt idx="24073">
                  <c:v>-0.192188</c:v>
                </c:pt>
                <c:pt idx="24074">
                  <c:v>-0.19062499999999999</c:v>
                </c:pt>
                <c:pt idx="24075">
                  <c:v>-0.17343700000000001</c:v>
                </c:pt>
                <c:pt idx="24076">
                  <c:v>-0.18124999999999999</c:v>
                </c:pt>
                <c:pt idx="24077">
                  <c:v>-0.18437500000000001</c:v>
                </c:pt>
                <c:pt idx="24078">
                  <c:v>-0.18593799999999999</c:v>
                </c:pt>
                <c:pt idx="24079">
                  <c:v>-0.17968799999999999</c:v>
                </c:pt>
                <c:pt idx="24080">
                  <c:v>-0.18437500000000001</c:v>
                </c:pt>
                <c:pt idx="24081">
                  <c:v>-0.182812</c:v>
                </c:pt>
                <c:pt idx="24082">
                  <c:v>-0.17499999999999999</c:v>
                </c:pt>
                <c:pt idx="24083">
                  <c:v>-0.17499999999999999</c:v>
                </c:pt>
                <c:pt idx="24084">
                  <c:v>-0.17812500000000001</c:v>
                </c:pt>
                <c:pt idx="24085">
                  <c:v>-0.18124999999999999</c:v>
                </c:pt>
                <c:pt idx="24086">
                  <c:v>-0.1875</c:v>
                </c:pt>
                <c:pt idx="24087">
                  <c:v>-0.19062499999999999</c:v>
                </c:pt>
                <c:pt idx="24088">
                  <c:v>-0.19531200000000001</c:v>
                </c:pt>
                <c:pt idx="24089">
                  <c:v>-0.192188</c:v>
                </c:pt>
                <c:pt idx="24090">
                  <c:v>-0.17968799999999999</c:v>
                </c:pt>
                <c:pt idx="24091">
                  <c:v>-0.17343700000000001</c:v>
                </c:pt>
                <c:pt idx="24092">
                  <c:v>-0.18437500000000001</c:v>
                </c:pt>
                <c:pt idx="24093">
                  <c:v>-0.18124999999999999</c:v>
                </c:pt>
                <c:pt idx="24094">
                  <c:v>-0.17499999999999999</c:v>
                </c:pt>
                <c:pt idx="24095">
                  <c:v>-0.176563</c:v>
                </c:pt>
                <c:pt idx="24096">
                  <c:v>-0.17812500000000001</c:v>
                </c:pt>
                <c:pt idx="24097">
                  <c:v>-0.18124999999999999</c:v>
                </c:pt>
                <c:pt idx="24098">
                  <c:v>-0.17968799999999999</c:v>
                </c:pt>
                <c:pt idx="24099">
                  <c:v>-0.1875</c:v>
                </c:pt>
                <c:pt idx="24100">
                  <c:v>-0.19062499999999999</c:v>
                </c:pt>
                <c:pt idx="24101">
                  <c:v>-0.17499999999999999</c:v>
                </c:pt>
                <c:pt idx="24102">
                  <c:v>-0.18124999999999999</c:v>
                </c:pt>
                <c:pt idx="24103">
                  <c:v>-0.17343700000000001</c:v>
                </c:pt>
                <c:pt idx="24104">
                  <c:v>-0.17812500000000001</c:v>
                </c:pt>
                <c:pt idx="24105">
                  <c:v>-0.171875</c:v>
                </c:pt>
                <c:pt idx="24106">
                  <c:v>-0.17343700000000001</c:v>
                </c:pt>
                <c:pt idx="24107">
                  <c:v>-0.18124999999999999</c:v>
                </c:pt>
                <c:pt idx="24108">
                  <c:v>-0.18593799999999999</c:v>
                </c:pt>
                <c:pt idx="24109">
                  <c:v>-0.18906200000000001</c:v>
                </c:pt>
                <c:pt idx="24110">
                  <c:v>-0.18437500000000001</c:v>
                </c:pt>
                <c:pt idx="24111">
                  <c:v>-0.19375000000000001</c:v>
                </c:pt>
                <c:pt idx="24112">
                  <c:v>-0.2</c:v>
                </c:pt>
                <c:pt idx="24113">
                  <c:v>-0.18906200000000001</c:v>
                </c:pt>
                <c:pt idx="24114">
                  <c:v>-0.18593799999999999</c:v>
                </c:pt>
                <c:pt idx="24115">
                  <c:v>-0.1875</c:v>
                </c:pt>
                <c:pt idx="24116">
                  <c:v>-0.19375000000000001</c:v>
                </c:pt>
                <c:pt idx="24117">
                  <c:v>-0.17812500000000001</c:v>
                </c:pt>
                <c:pt idx="24118">
                  <c:v>-0.19062499999999999</c:v>
                </c:pt>
                <c:pt idx="24119">
                  <c:v>-0.19375000000000001</c:v>
                </c:pt>
                <c:pt idx="24120">
                  <c:v>-0.18593799999999999</c:v>
                </c:pt>
                <c:pt idx="24121">
                  <c:v>-0.198437</c:v>
                </c:pt>
                <c:pt idx="24122">
                  <c:v>-0.19531200000000001</c:v>
                </c:pt>
                <c:pt idx="24123">
                  <c:v>-0.18593799999999999</c:v>
                </c:pt>
                <c:pt idx="24124">
                  <c:v>-0.18437500000000001</c:v>
                </c:pt>
                <c:pt idx="24125">
                  <c:v>-0.19531200000000001</c:v>
                </c:pt>
                <c:pt idx="24126">
                  <c:v>-0.18593799999999999</c:v>
                </c:pt>
                <c:pt idx="24127">
                  <c:v>-0.18124999999999999</c:v>
                </c:pt>
                <c:pt idx="24128">
                  <c:v>-0.1875</c:v>
                </c:pt>
                <c:pt idx="24129">
                  <c:v>-0.17968799999999999</c:v>
                </c:pt>
                <c:pt idx="24130">
                  <c:v>-0.17031299999999999</c:v>
                </c:pt>
                <c:pt idx="24131">
                  <c:v>-0.171875</c:v>
                </c:pt>
                <c:pt idx="24132">
                  <c:v>-0.17499999999999999</c:v>
                </c:pt>
                <c:pt idx="24133">
                  <c:v>-0.171875</c:v>
                </c:pt>
                <c:pt idx="24134">
                  <c:v>-0.17968799999999999</c:v>
                </c:pt>
                <c:pt idx="24135">
                  <c:v>-0.182812</c:v>
                </c:pt>
                <c:pt idx="24136">
                  <c:v>-0.18124999999999999</c:v>
                </c:pt>
                <c:pt idx="24137">
                  <c:v>-0.17343700000000001</c:v>
                </c:pt>
                <c:pt idx="24138">
                  <c:v>-0.17343700000000001</c:v>
                </c:pt>
                <c:pt idx="24139">
                  <c:v>-0.16875000000000001</c:v>
                </c:pt>
                <c:pt idx="24140">
                  <c:v>-0.18124999999999999</c:v>
                </c:pt>
                <c:pt idx="24141">
                  <c:v>-0.182812</c:v>
                </c:pt>
                <c:pt idx="24142">
                  <c:v>-0.17031299999999999</c:v>
                </c:pt>
                <c:pt idx="24143">
                  <c:v>-0.171875</c:v>
                </c:pt>
                <c:pt idx="24144">
                  <c:v>-0.18124999999999999</c:v>
                </c:pt>
                <c:pt idx="24145">
                  <c:v>-0.17499999999999999</c:v>
                </c:pt>
                <c:pt idx="24146">
                  <c:v>-0.18124999999999999</c:v>
                </c:pt>
                <c:pt idx="24147">
                  <c:v>-0.182812</c:v>
                </c:pt>
                <c:pt idx="24148">
                  <c:v>-0.19062499999999999</c:v>
                </c:pt>
                <c:pt idx="24149">
                  <c:v>-0.18124999999999999</c:v>
                </c:pt>
                <c:pt idx="24150">
                  <c:v>-0.1875</c:v>
                </c:pt>
                <c:pt idx="24151">
                  <c:v>-0.19531200000000001</c:v>
                </c:pt>
                <c:pt idx="24152">
                  <c:v>-0.17968799999999999</c:v>
                </c:pt>
                <c:pt idx="24153">
                  <c:v>-0.171875</c:v>
                </c:pt>
                <c:pt idx="24154">
                  <c:v>-0.16562499999999999</c:v>
                </c:pt>
                <c:pt idx="24155">
                  <c:v>-0.15937499999999999</c:v>
                </c:pt>
                <c:pt idx="24156">
                  <c:v>-0.18124999999999999</c:v>
                </c:pt>
                <c:pt idx="24157">
                  <c:v>-0.19062499999999999</c:v>
                </c:pt>
                <c:pt idx="24158">
                  <c:v>-0.17812500000000001</c:v>
                </c:pt>
                <c:pt idx="24159">
                  <c:v>-0.176563</c:v>
                </c:pt>
                <c:pt idx="24160">
                  <c:v>-0.1875</c:v>
                </c:pt>
                <c:pt idx="24161">
                  <c:v>-0.17343700000000001</c:v>
                </c:pt>
                <c:pt idx="24162">
                  <c:v>-0.176563</c:v>
                </c:pt>
                <c:pt idx="24163">
                  <c:v>-0.18124999999999999</c:v>
                </c:pt>
                <c:pt idx="24164">
                  <c:v>-0.17968799999999999</c:v>
                </c:pt>
                <c:pt idx="24165">
                  <c:v>-0.176563</c:v>
                </c:pt>
                <c:pt idx="24166">
                  <c:v>-0.176563</c:v>
                </c:pt>
                <c:pt idx="24167">
                  <c:v>-0.18437500000000001</c:v>
                </c:pt>
                <c:pt idx="24168">
                  <c:v>-0.176563</c:v>
                </c:pt>
                <c:pt idx="24169">
                  <c:v>-0.17031299999999999</c:v>
                </c:pt>
                <c:pt idx="24170">
                  <c:v>-0.17968799999999999</c:v>
                </c:pt>
                <c:pt idx="24171">
                  <c:v>-0.18593799999999999</c:v>
                </c:pt>
                <c:pt idx="24172">
                  <c:v>-0.182812</c:v>
                </c:pt>
                <c:pt idx="24173">
                  <c:v>-0.18124999999999999</c:v>
                </c:pt>
                <c:pt idx="24174">
                  <c:v>-0.192188</c:v>
                </c:pt>
                <c:pt idx="24175">
                  <c:v>-0.1875</c:v>
                </c:pt>
                <c:pt idx="24176">
                  <c:v>-0.17343700000000001</c:v>
                </c:pt>
                <c:pt idx="24177">
                  <c:v>-0.176563</c:v>
                </c:pt>
                <c:pt idx="24178">
                  <c:v>-0.176563</c:v>
                </c:pt>
                <c:pt idx="24179">
                  <c:v>-0.176563</c:v>
                </c:pt>
                <c:pt idx="24180">
                  <c:v>-0.18593799999999999</c:v>
                </c:pt>
                <c:pt idx="24181">
                  <c:v>-0.192188</c:v>
                </c:pt>
                <c:pt idx="24182">
                  <c:v>-0.1875</c:v>
                </c:pt>
                <c:pt idx="24183">
                  <c:v>-0.171875</c:v>
                </c:pt>
                <c:pt idx="24184">
                  <c:v>-0.182812</c:v>
                </c:pt>
                <c:pt idx="24185">
                  <c:v>-0.18124999999999999</c:v>
                </c:pt>
                <c:pt idx="24186">
                  <c:v>-0.182812</c:v>
                </c:pt>
                <c:pt idx="24187">
                  <c:v>-0.19062499999999999</c:v>
                </c:pt>
                <c:pt idx="24188">
                  <c:v>-0.2</c:v>
                </c:pt>
                <c:pt idx="24189">
                  <c:v>-0.182812</c:v>
                </c:pt>
                <c:pt idx="24190">
                  <c:v>-0.17499999999999999</c:v>
                </c:pt>
                <c:pt idx="24191">
                  <c:v>-0.19062499999999999</c:v>
                </c:pt>
                <c:pt idx="24192">
                  <c:v>-0.1875</c:v>
                </c:pt>
                <c:pt idx="24193">
                  <c:v>-0.18593799999999999</c:v>
                </c:pt>
                <c:pt idx="24194">
                  <c:v>-0.176563</c:v>
                </c:pt>
                <c:pt idx="24195">
                  <c:v>-0.18124999999999999</c:v>
                </c:pt>
                <c:pt idx="24196">
                  <c:v>-0.17812500000000001</c:v>
                </c:pt>
                <c:pt idx="24197">
                  <c:v>-0.176563</c:v>
                </c:pt>
                <c:pt idx="24198">
                  <c:v>-0.18437500000000001</c:v>
                </c:pt>
                <c:pt idx="24199">
                  <c:v>-0.19687499999999999</c:v>
                </c:pt>
                <c:pt idx="24200">
                  <c:v>-0.182812</c:v>
                </c:pt>
                <c:pt idx="24201">
                  <c:v>-0.18593799999999999</c:v>
                </c:pt>
                <c:pt idx="24202">
                  <c:v>-0.17968799999999999</c:v>
                </c:pt>
                <c:pt idx="24203">
                  <c:v>-0.17343700000000001</c:v>
                </c:pt>
                <c:pt idx="24204">
                  <c:v>-0.18124999999999999</c:v>
                </c:pt>
                <c:pt idx="24205">
                  <c:v>-0.17499999999999999</c:v>
                </c:pt>
                <c:pt idx="24206">
                  <c:v>-0.182812</c:v>
                </c:pt>
                <c:pt idx="24207">
                  <c:v>-0.18124999999999999</c:v>
                </c:pt>
                <c:pt idx="24208">
                  <c:v>-0.171875</c:v>
                </c:pt>
                <c:pt idx="24209">
                  <c:v>-0.1875</c:v>
                </c:pt>
                <c:pt idx="24210">
                  <c:v>-0.17499999999999999</c:v>
                </c:pt>
                <c:pt idx="24211">
                  <c:v>-0.182812</c:v>
                </c:pt>
                <c:pt idx="24212">
                  <c:v>-0.2</c:v>
                </c:pt>
                <c:pt idx="24213">
                  <c:v>-0.18437500000000001</c:v>
                </c:pt>
                <c:pt idx="24214">
                  <c:v>-0.19062499999999999</c:v>
                </c:pt>
                <c:pt idx="24215">
                  <c:v>-0.18593799999999999</c:v>
                </c:pt>
                <c:pt idx="24216">
                  <c:v>-0.1875</c:v>
                </c:pt>
                <c:pt idx="24217">
                  <c:v>-0.182812</c:v>
                </c:pt>
                <c:pt idx="24218">
                  <c:v>-0.176563</c:v>
                </c:pt>
                <c:pt idx="24219">
                  <c:v>-0.17812500000000001</c:v>
                </c:pt>
                <c:pt idx="24220">
                  <c:v>-0.1875</c:v>
                </c:pt>
                <c:pt idx="24221">
                  <c:v>-0.18124999999999999</c:v>
                </c:pt>
                <c:pt idx="24222">
                  <c:v>-0.1875</c:v>
                </c:pt>
                <c:pt idx="24223">
                  <c:v>-0.17968799999999999</c:v>
                </c:pt>
                <c:pt idx="24224">
                  <c:v>-0.1875</c:v>
                </c:pt>
                <c:pt idx="24225">
                  <c:v>-0.17812500000000001</c:v>
                </c:pt>
                <c:pt idx="24226">
                  <c:v>-0.1875</c:v>
                </c:pt>
                <c:pt idx="24227">
                  <c:v>-0.192188</c:v>
                </c:pt>
                <c:pt idx="24228">
                  <c:v>-0.1875</c:v>
                </c:pt>
                <c:pt idx="24229">
                  <c:v>-0.19062499999999999</c:v>
                </c:pt>
                <c:pt idx="24230">
                  <c:v>-0.192188</c:v>
                </c:pt>
                <c:pt idx="24231">
                  <c:v>-0.2</c:v>
                </c:pt>
                <c:pt idx="24232">
                  <c:v>-0.198437</c:v>
                </c:pt>
                <c:pt idx="24233">
                  <c:v>-0.20468700000000001</c:v>
                </c:pt>
                <c:pt idx="24234">
                  <c:v>-0.19062499999999999</c:v>
                </c:pt>
                <c:pt idx="24235">
                  <c:v>-0.203125</c:v>
                </c:pt>
                <c:pt idx="24236">
                  <c:v>-0.18906200000000001</c:v>
                </c:pt>
                <c:pt idx="24237">
                  <c:v>-0.203125</c:v>
                </c:pt>
                <c:pt idx="24238">
                  <c:v>-0.182812</c:v>
                </c:pt>
                <c:pt idx="24239">
                  <c:v>-0.19531200000000001</c:v>
                </c:pt>
                <c:pt idx="24240">
                  <c:v>-0.18124999999999999</c:v>
                </c:pt>
                <c:pt idx="24241">
                  <c:v>-0.1875</c:v>
                </c:pt>
                <c:pt idx="24242">
                  <c:v>-0.19375000000000001</c:v>
                </c:pt>
                <c:pt idx="24243">
                  <c:v>-0.17968799999999999</c:v>
                </c:pt>
                <c:pt idx="24244">
                  <c:v>-0.17968799999999999</c:v>
                </c:pt>
                <c:pt idx="24245">
                  <c:v>-0.192188</c:v>
                </c:pt>
                <c:pt idx="24246">
                  <c:v>-0.19687499999999999</c:v>
                </c:pt>
                <c:pt idx="24247">
                  <c:v>-0.19062499999999999</c:v>
                </c:pt>
                <c:pt idx="24248">
                  <c:v>-0.19375000000000001</c:v>
                </c:pt>
                <c:pt idx="24249">
                  <c:v>-0.18593799999999999</c:v>
                </c:pt>
                <c:pt idx="24250">
                  <c:v>-0.19375000000000001</c:v>
                </c:pt>
                <c:pt idx="24251">
                  <c:v>-0.18593799999999999</c:v>
                </c:pt>
                <c:pt idx="24252">
                  <c:v>-0.18906200000000001</c:v>
                </c:pt>
                <c:pt idx="24253">
                  <c:v>-0.19375000000000001</c:v>
                </c:pt>
                <c:pt idx="24254">
                  <c:v>-0.1875</c:v>
                </c:pt>
                <c:pt idx="24255">
                  <c:v>-0.192188</c:v>
                </c:pt>
                <c:pt idx="24256">
                  <c:v>-0.19375000000000001</c:v>
                </c:pt>
                <c:pt idx="24257">
                  <c:v>-0.18124999999999999</c:v>
                </c:pt>
                <c:pt idx="24258">
                  <c:v>-0.19531200000000001</c:v>
                </c:pt>
                <c:pt idx="24259">
                  <c:v>-0.192188</c:v>
                </c:pt>
                <c:pt idx="24260">
                  <c:v>-0.17812500000000001</c:v>
                </c:pt>
                <c:pt idx="24261">
                  <c:v>-0.1875</c:v>
                </c:pt>
                <c:pt idx="24262">
                  <c:v>-0.182812</c:v>
                </c:pt>
                <c:pt idx="24263">
                  <c:v>-0.182812</c:v>
                </c:pt>
                <c:pt idx="24264">
                  <c:v>-0.19062499999999999</c:v>
                </c:pt>
                <c:pt idx="24265">
                  <c:v>-0.198437</c:v>
                </c:pt>
                <c:pt idx="24266">
                  <c:v>-0.18124999999999999</c:v>
                </c:pt>
                <c:pt idx="24267">
                  <c:v>-0.19062499999999999</c:v>
                </c:pt>
                <c:pt idx="24268">
                  <c:v>-0.19531200000000001</c:v>
                </c:pt>
                <c:pt idx="24269">
                  <c:v>-0.1875</c:v>
                </c:pt>
                <c:pt idx="24270">
                  <c:v>-0.17968799999999999</c:v>
                </c:pt>
                <c:pt idx="24271">
                  <c:v>-0.17812500000000001</c:v>
                </c:pt>
                <c:pt idx="24272">
                  <c:v>-0.18906200000000001</c:v>
                </c:pt>
                <c:pt idx="24273">
                  <c:v>-0.176563</c:v>
                </c:pt>
                <c:pt idx="24274">
                  <c:v>-0.18593799999999999</c:v>
                </c:pt>
                <c:pt idx="24275">
                  <c:v>-0.18593799999999999</c:v>
                </c:pt>
                <c:pt idx="24276">
                  <c:v>-0.19531200000000001</c:v>
                </c:pt>
                <c:pt idx="24277">
                  <c:v>-0.1875</c:v>
                </c:pt>
                <c:pt idx="24278">
                  <c:v>-0.19531200000000001</c:v>
                </c:pt>
                <c:pt idx="24279">
                  <c:v>-0.1875</c:v>
                </c:pt>
                <c:pt idx="24280">
                  <c:v>-0.176563</c:v>
                </c:pt>
                <c:pt idx="24281">
                  <c:v>-0.18593799999999999</c:v>
                </c:pt>
                <c:pt idx="24282">
                  <c:v>-0.198437</c:v>
                </c:pt>
                <c:pt idx="24283">
                  <c:v>-0.18906200000000001</c:v>
                </c:pt>
                <c:pt idx="24284">
                  <c:v>-0.19531200000000001</c:v>
                </c:pt>
                <c:pt idx="24285">
                  <c:v>-0.203125</c:v>
                </c:pt>
                <c:pt idx="24286">
                  <c:v>-0.18437500000000001</c:v>
                </c:pt>
                <c:pt idx="24287">
                  <c:v>-0.18906200000000001</c:v>
                </c:pt>
                <c:pt idx="24288">
                  <c:v>-0.18906200000000001</c:v>
                </c:pt>
                <c:pt idx="24289">
                  <c:v>-0.18437500000000001</c:v>
                </c:pt>
                <c:pt idx="24290">
                  <c:v>-0.19062499999999999</c:v>
                </c:pt>
                <c:pt idx="24291">
                  <c:v>-0.192188</c:v>
                </c:pt>
                <c:pt idx="24292">
                  <c:v>-0.19531200000000001</c:v>
                </c:pt>
                <c:pt idx="24293">
                  <c:v>-0.18593799999999999</c:v>
                </c:pt>
                <c:pt idx="24294">
                  <c:v>-0.18124999999999999</c:v>
                </c:pt>
                <c:pt idx="24295">
                  <c:v>-0.1875</c:v>
                </c:pt>
                <c:pt idx="24296">
                  <c:v>-0.19062499999999999</c:v>
                </c:pt>
                <c:pt idx="24297">
                  <c:v>-0.18437500000000001</c:v>
                </c:pt>
                <c:pt idx="24298">
                  <c:v>-0.17343700000000001</c:v>
                </c:pt>
                <c:pt idx="24299">
                  <c:v>-0.18124999999999999</c:v>
                </c:pt>
                <c:pt idx="24300">
                  <c:v>-0.17968799999999999</c:v>
                </c:pt>
                <c:pt idx="24301">
                  <c:v>-0.20937500000000001</c:v>
                </c:pt>
                <c:pt idx="24302">
                  <c:v>-0.19375000000000001</c:v>
                </c:pt>
                <c:pt idx="24303">
                  <c:v>-0.19375000000000001</c:v>
                </c:pt>
                <c:pt idx="24304">
                  <c:v>-0.19687499999999999</c:v>
                </c:pt>
                <c:pt idx="24305">
                  <c:v>-0.19375000000000001</c:v>
                </c:pt>
                <c:pt idx="24306">
                  <c:v>-0.192188</c:v>
                </c:pt>
                <c:pt idx="24307">
                  <c:v>-0.18906200000000001</c:v>
                </c:pt>
                <c:pt idx="24308">
                  <c:v>-0.1875</c:v>
                </c:pt>
                <c:pt idx="24309">
                  <c:v>-0.18593799999999999</c:v>
                </c:pt>
                <c:pt idx="24310">
                  <c:v>-0.19062499999999999</c:v>
                </c:pt>
                <c:pt idx="24311">
                  <c:v>-0.19375000000000001</c:v>
                </c:pt>
                <c:pt idx="24312">
                  <c:v>-0.19375000000000001</c:v>
                </c:pt>
                <c:pt idx="24313">
                  <c:v>-0.19062499999999999</c:v>
                </c:pt>
                <c:pt idx="24314">
                  <c:v>-0.18124999999999999</c:v>
                </c:pt>
                <c:pt idx="24315">
                  <c:v>-0.17968799999999999</c:v>
                </c:pt>
                <c:pt idx="24316">
                  <c:v>-0.19375000000000001</c:v>
                </c:pt>
                <c:pt idx="24317">
                  <c:v>-0.19531200000000001</c:v>
                </c:pt>
                <c:pt idx="24318">
                  <c:v>-0.18906200000000001</c:v>
                </c:pt>
                <c:pt idx="24319">
                  <c:v>-0.19375000000000001</c:v>
                </c:pt>
                <c:pt idx="24320">
                  <c:v>-0.192188</c:v>
                </c:pt>
                <c:pt idx="24321">
                  <c:v>-0.17812500000000001</c:v>
                </c:pt>
                <c:pt idx="24322">
                  <c:v>-0.17968799999999999</c:v>
                </c:pt>
                <c:pt idx="24323">
                  <c:v>-0.18124999999999999</c:v>
                </c:pt>
                <c:pt idx="24324">
                  <c:v>-0.19375000000000001</c:v>
                </c:pt>
                <c:pt idx="24325">
                  <c:v>-0.19531200000000001</c:v>
                </c:pt>
                <c:pt idx="24326">
                  <c:v>-0.20468700000000001</c:v>
                </c:pt>
                <c:pt idx="24327">
                  <c:v>-0.18593799999999999</c:v>
                </c:pt>
                <c:pt idx="24328">
                  <c:v>-0.18906200000000001</c:v>
                </c:pt>
                <c:pt idx="24329">
                  <c:v>-0.182812</c:v>
                </c:pt>
                <c:pt idx="24330">
                  <c:v>-0.18906200000000001</c:v>
                </c:pt>
                <c:pt idx="24331">
                  <c:v>-0.18437500000000001</c:v>
                </c:pt>
                <c:pt idx="24332">
                  <c:v>-0.19062499999999999</c:v>
                </c:pt>
                <c:pt idx="24333">
                  <c:v>-0.182812</c:v>
                </c:pt>
                <c:pt idx="24334">
                  <c:v>-0.18437500000000001</c:v>
                </c:pt>
                <c:pt idx="24335">
                  <c:v>-0.18437500000000001</c:v>
                </c:pt>
                <c:pt idx="24336">
                  <c:v>-0.17968799999999999</c:v>
                </c:pt>
                <c:pt idx="24337">
                  <c:v>-0.182812</c:v>
                </c:pt>
                <c:pt idx="24338">
                  <c:v>-0.17343700000000001</c:v>
                </c:pt>
                <c:pt idx="24339">
                  <c:v>-0.18593799999999999</c:v>
                </c:pt>
                <c:pt idx="24340">
                  <c:v>-0.192188</c:v>
                </c:pt>
                <c:pt idx="24341">
                  <c:v>-0.198437</c:v>
                </c:pt>
                <c:pt idx="24342">
                  <c:v>-0.182812</c:v>
                </c:pt>
                <c:pt idx="24343">
                  <c:v>-0.1875</c:v>
                </c:pt>
                <c:pt idx="24344">
                  <c:v>-0.18593799999999999</c:v>
                </c:pt>
                <c:pt idx="24345">
                  <c:v>-0.203125</c:v>
                </c:pt>
                <c:pt idx="24346">
                  <c:v>-0.192188</c:v>
                </c:pt>
                <c:pt idx="24347">
                  <c:v>-0.192188</c:v>
                </c:pt>
                <c:pt idx="24348">
                  <c:v>-0.171875</c:v>
                </c:pt>
                <c:pt idx="24349">
                  <c:v>-0.171875</c:v>
                </c:pt>
                <c:pt idx="24350">
                  <c:v>-0.18124999999999999</c:v>
                </c:pt>
                <c:pt idx="24351">
                  <c:v>-0.17968799999999999</c:v>
                </c:pt>
                <c:pt idx="24352">
                  <c:v>-0.17499999999999999</c:v>
                </c:pt>
                <c:pt idx="24353">
                  <c:v>-0.18437500000000001</c:v>
                </c:pt>
                <c:pt idx="24354">
                  <c:v>-0.18437500000000001</c:v>
                </c:pt>
                <c:pt idx="24355">
                  <c:v>-0.19375000000000001</c:v>
                </c:pt>
                <c:pt idx="24356">
                  <c:v>-0.2</c:v>
                </c:pt>
                <c:pt idx="24357">
                  <c:v>-0.19531200000000001</c:v>
                </c:pt>
                <c:pt idx="24358">
                  <c:v>-0.192188</c:v>
                </c:pt>
                <c:pt idx="24359">
                  <c:v>-0.19375000000000001</c:v>
                </c:pt>
                <c:pt idx="24360">
                  <c:v>-0.198437</c:v>
                </c:pt>
                <c:pt idx="24361">
                  <c:v>-0.19062499999999999</c:v>
                </c:pt>
                <c:pt idx="24362">
                  <c:v>-0.18906200000000001</c:v>
                </c:pt>
                <c:pt idx="24363">
                  <c:v>-0.2</c:v>
                </c:pt>
                <c:pt idx="24364">
                  <c:v>-0.18437500000000001</c:v>
                </c:pt>
                <c:pt idx="24365">
                  <c:v>-0.19062499999999999</c:v>
                </c:pt>
                <c:pt idx="24366">
                  <c:v>-0.19531200000000001</c:v>
                </c:pt>
                <c:pt idx="24367">
                  <c:v>-0.19062499999999999</c:v>
                </c:pt>
                <c:pt idx="24368">
                  <c:v>-0.19531200000000001</c:v>
                </c:pt>
                <c:pt idx="24369">
                  <c:v>-0.19687499999999999</c:v>
                </c:pt>
                <c:pt idx="24370">
                  <c:v>-0.1875</c:v>
                </c:pt>
                <c:pt idx="24371">
                  <c:v>-0.18124999999999999</c:v>
                </c:pt>
                <c:pt idx="24372">
                  <c:v>-0.18124999999999999</c:v>
                </c:pt>
                <c:pt idx="24373">
                  <c:v>-0.18593799999999999</c:v>
                </c:pt>
                <c:pt idx="24374">
                  <c:v>-0.182812</c:v>
                </c:pt>
                <c:pt idx="24375">
                  <c:v>-0.16406200000000001</c:v>
                </c:pt>
                <c:pt idx="24376">
                  <c:v>-0.182812</c:v>
                </c:pt>
                <c:pt idx="24377">
                  <c:v>-0.18124999999999999</c:v>
                </c:pt>
                <c:pt idx="24378">
                  <c:v>-0.182812</c:v>
                </c:pt>
                <c:pt idx="24379">
                  <c:v>-0.182812</c:v>
                </c:pt>
                <c:pt idx="24380">
                  <c:v>-0.192188</c:v>
                </c:pt>
                <c:pt idx="24381">
                  <c:v>-0.176563</c:v>
                </c:pt>
                <c:pt idx="24382">
                  <c:v>-0.18906200000000001</c:v>
                </c:pt>
                <c:pt idx="24383">
                  <c:v>-0.182812</c:v>
                </c:pt>
                <c:pt idx="24384">
                  <c:v>-0.18906200000000001</c:v>
                </c:pt>
                <c:pt idx="24385">
                  <c:v>-0.182812</c:v>
                </c:pt>
                <c:pt idx="24386">
                  <c:v>-0.17968799999999999</c:v>
                </c:pt>
                <c:pt idx="24387">
                  <c:v>-0.1875</c:v>
                </c:pt>
                <c:pt idx="24388">
                  <c:v>-0.18124999999999999</c:v>
                </c:pt>
                <c:pt idx="24389">
                  <c:v>-0.1875</c:v>
                </c:pt>
                <c:pt idx="24390">
                  <c:v>-0.18593799999999999</c:v>
                </c:pt>
                <c:pt idx="24391">
                  <c:v>-0.18124999999999999</c:v>
                </c:pt>
                <c:pt idx="24392">
                  <c:v>-0.182812</c:v>
                </c:pt>
                <c:pt idx="24393">
                  <c:v>-0.18593799999999999</c:v>
                </c:pt>
                <c:pt idx="24394">
                  <c:v>-0.18124999999999999</c:v>
                </c:pt>
                <c:pt idx="24395">
                  <c:v>-0.18593799999999999</c:v>
                </c:pt>
                <c:pt idx="24396">
                  <c:v>-0.19687499999999999</c:v>
                </c:pt>
                <c:pt idx="24397">
                  <c:v>-0.182812</c:v>
                </c:pt>
                <c:pt idx="24398">
                  <c:v>-0.17499999999999999</c:v>
                </c:pt>
                <c:pt idx="24399">
                  <c:v>-0.176563</c:v>
                </c:pt>
                <c:pt idx="24400">
                  <c:v>-0.17812500000000001</c:v>
                </c:pt>
                <c:pt idx="24401">
                  <c:v>-0.1875</c:v>
                </c:pt>
                <c:pt idx="24402">
                  <c:v>-0.18437500000000001</c:v>
                </c:pt>
                <c:pt idx="24403">
                  <c:v>-0.18124999999999999</c:v>
                </c:pt>
                <c:pt idx="24404">
                  <c:v>-0.182812</c:v>
                </c:pt>
                <c:pt idx="24405">
                  <c:v>-0.19062499999999999</c:v>
                </c:pt>
                <c:pt idx="24406">
                  <c:v>-0.17812500000000001</c:v>
                </c:pt>
                <c:pt idx="24407">
                  <c:v>-0.16562499999999999</c:v>
                </c:pt>
                <c:pt idx="24408">
                  <c:v>-0.176563</c:v>
                </c:pt>
                <c:pt idx="24409">
                  <c:v>-0.17499999999999999</c:v>
                </c:pt>
                <c:pt idx="24410">
                  <c:v>-0.1875</c:v>
                </c:pt>
                <c:pt idx="24411">
                  <c:v>-0.1875</c:v>
                </c:pt>
                <c:pt idx="24412">
                  <c:v>-0.17968799999999999</c:v>
                </c:pt>
                <c:pt idx="24413">
                  <c:v>-0.17499999999999999</c:v>
                </c:pt>
                <c:pt idx="24414">
                  <c:v>-0.18437500000000001</c:v>
                </c:pt>
                <c:pt idx="24415">
                  <c:v>-0.18906200000000001</c:v>
                </c:pt>
                <c:pt idx="24416">
                  <c:v>-0.19687499999999999</c:v>
                </c:pt>
                <c:pt idx="24417">
                  <c:v>-0.176563</c:v>
                </c:pt>
                <c:pt idx="24418">
                  <c:v>-0.18124999999999999</c:v>
                </c:pt>
                <c:pt idx="24419">
                  <c:v>-0.19375000000000001</c:v>
                </c:pt>
                <c:pt idx="24420">
                  <c:v>-0.1875</c:v>
                </c:pt>
                <c:pt idx="24421">
                  <c:v>-0.17968799999999999</c:v>
                </c:pt>
                <c:pt idx="24422">
                  <c:v>-0.1875</c:v>
                </c:pt>
                <c:pt idx="24423">
                  <c:v>-0.1875</c:v>
                </c:pt>
                <c:pt idx="24424">
                  <c:v>-0.19687499999999999</c:v>
                </c:pt>
                <c:pt idx="24425">
                  <c:v>-0.19531200000000001</c:v>
                </c:pt>
                <c:pt idx="24426">
                  <c:v>-0.192188</c:v>
                </c:pt>
                <c:pt idx="24427">
                  <c:v>-0.19687499999999999</c:v>
                </c:pt>
                <c:pt idx="24428">
                  <c:v>-0.17968799999999999</c:v>
                </c:pt>
                <c:pt idx="24429">
                  <c:v>-0.19375000000000001</c:v>
                </c:pt>
                <c:pt idx="24430">
                  <c:v>-0.18124999999999999</c:v>
                </c:pt>
                <c:pt idx="24431">
                  <c:v>-0.18593799999999999</c:v>
                </c:pt>
                <c:pt idx="24432">
                  <c:v>-0.18593799999999999</c:v>
                </c:pt>
                <c:pt idx="24433">
                  <c:v>-0.17812500000000001</c:v>
                </c:pt>
                <c:pt idx="24434">
                  <c:v>-0.17812500000000001</c:v>
                </c:pt>
                <c:pt idx="24435">
                  <c:v>-0.18593799999999999</c:v>
                </c:pt>
                <c:pt idx="24436">
                  <c:v>-0.1875</c:v>
                </c:pt>
                <c:pt idx="24437">
                  <c:v>-0.19375000000000001</c:v>
                </c:pt>
                <c:pt idx="24438">
                  <c:v>-0.19062499999999999</c:v>
                </c:pt>
                <c:pt idx="24439">
                  <c:v>-0.19531200000000001</c:v>
                </c:pt>
                <c:pt idx="24440">
                  <c:v>-0.19687499999999999</c:v>
                </c:pt>
                <c:pt idx="24441">
                  <c:v>-0.18906200000000001</c:v>
                </c:pt>
                <c:pt idx="24442">
                  <c:v>-0.19687499999999999</c:v>
                </c:pt>
                <c:pt idx="24443">
                  <c:v>-0.20624999999999999</c:v>
                </c:pt>
                <c:pt idx="24444">
                  <c:v>-0.21249999999999999</c:v>
                </c:pt>
                <c:pt idx="24445">
                  <c:v>-0.20624999999999999</c:v>
                </c:pt>
                <c:pt idx="24446">
                  <c:v>-0.19531200000000001</c:v>
                </c:pt>
                <c:pt idx="24447">
                  <c:v>-0.18437500000000001</c:v>
                </c:pt>
                <c:pt idx="24448">
                  <c:v>-0.1875</c:v>
                </c:pt>
                <c:pt idx="24449">
                  <c:v>-0.20468700000000001</c:v>
                </c:pt>
                <c:pt idx="24450">
                  <c:v>-0.2</c:v>
                </c:pt>
                <c:pt idx="24451">
                  <c:v>-0.20468700000000001</c:v>
                </c:pt>
                <c:pt idx="24452">
                  <c:v>-0.192188</c:v>
                </c:pt>
                <c:pt idx="24453">
                  <c:v>-0.19062499999999999</c:v>
                </c:pt>
                <c:pt idx="24454">
                  <c:v>-0.19531200000000001</c:v>
                </c:pt>
                <c:pt idx="24455">
                  <c:v>-0.18906200000000001</c:v>
                </c:pt>
                <c:pt idx="24456">
                  <c:v>-0.18906200000000001</c:v>
                </c:pt>
                <c:pt idx="24457">
                  <c:v>-0.19062499999999999</c:v>
                </c:pt>
                <c:pt idx="24458">
                  <c:v>-0.19375000000000001</c:v>
                </c:pt>
                <c:pt idx="24459">
                  <c:v>-0.203125</c:v>
                </c:pt>
                <c:pt idx="24460">
                  <c:v>-0.198437</c:v>
                </c:pt>
                <c:pt idx="24461">
                  <c:v>-0.19375000000000001</c:v>
                </c:pt>
                <c:pt idx="24462">
                  <c:v>-0.20468700000000001</c:v>
                </c:pt>
                <c:pt idx="24463">
                  <c:v>-0.18437500000000001</c:v>
                </c:pt>
                <c:pt idx="24464">
                  <c:v>-0.176563</c:v>
                </c:pt>
                <c:pt idx="24465">
                  <c:v>-0.18437500000000001</c:v>
                </c:pt>
                <c:pt idx="24466">
                  <c:v>-0.1875</c:v>
                </c:pt>
                <c:pt idx="24467">
                  <c:v>-0.19062499999999999</c:v>
                </c:pt>
                <c:pt idx="24468">
                  <c:v>-0.18906200000000001</c:v>
                </c:pt>
                <c:pt idx="24469">
                  <c:v>-0.18437500000000001</c:v>
                </c:pt>
                <c:pt idx="24470">
                  <c:v>-0.18593799999999999</c:v>
                </c:pt>
                <c:pt idx="24471">
                  <c:v>-0.18906200000000001</c:v>
                </c:pt>
                <c:pt idx="24472">
                  <c:v>-0.17968799999999999</c:v>
                </c:pt>
                <c:pt idx="24473">
                  <c:v>-0.1875</c:v>
                </c:pt>
                <c:pt idx="24474">
                  <c:v>-0.203125</c:v>
                </c:pt>
                <c:pt idx="24475">
                  <c:v>-0.18437500000000001</c:v>
                </c:pt>
                <c:pt idx="24476">
                  <c:v>-0.18906200000000001</c:v>
                </c:pt>
                <c:pt idx="24477">
                  <c:v>-0.182812</c:v>
                </c:pt>
                <c:pt idx="24478">
                  <c:v>-0.1875</c:v>
                </c:pt>
                <c:pt idx="24479">
                  <c:v>-0.19531200000000001</c:v>
                </c:pt>
                <c:pt idx="24480">
                  <c:v>-0.192188</c:v>
                </c:pt>
                <c:pt idx="24481">
                  <c:v>-0.192188</c:v>
                </c:pt>
                <c:pt idx="24482">
                  <c:v>-0.17499999999999999</c:v>
                </c:pt>
                <c:pt idx="24483">
                  <c:v>-0.17968799999999999</c:v>
                </c:pt>
                <c:pt idx="24484">
                  <c:v>-0.17343700000000001</c:v>
                </c:pt>
                <c:pt idx="24485">
                  <c:v>-0.171875</c:v>
                </c:pt>
                <c:pt idx="24486">
                  <c:v>-0.18593799999999999</c:v>
                </c:pt>
                <c:pt idx="24487">
                  <c:v>-0.18906200000000001</c:v>
                </c:pt>
                <c:pt idx="24488">
                  <c:v>-0.176563</c:v>
                </c:pt>
                <c:pt idx="24489">
                  <c:v>-0.18124999999999999</c:v>
                </c:pt>
                <c:pt idx="24490">
                  <c:v>-0.182812</c:v>
                </c:pt>
                <c:pt idx="24491">
                  <c:v>-0.198437</c:v>
                </c:pt>
                <c:pt idx="24492">
                  <c:v>-0.18906200000000001</c:v>
                </c:pt>
                <c:pt idx="24493">
                  <c:v>-0.17968799999999999</c:v>
                </c:pt>
                <c:pt idx="24494">
                  <c:v>-0.18124999999999999</c:v>
                </c:pt>
                <c:pt idx="24495">
                  <c:v>-0.19062499999999999</c:v>
                </c:pt>
                <c:pt idx="24496">
                  <c:v>-0.17812500000000001</c:v>
                </c:pt>
                <c:pt idx="24497">
                  <c:v>-0.16875000000000001</c:v>
                </c:pt>
                <c:pt idx="24498">
                  <c:v>-0.17031299999999999</c:v>
                </c:pt>
                <c:pt idx="24499">
                  <c:v>-0.1875</c:v>
                </c:pt>
                <c:pt idx="24500">
                  <c:v>-0.171875</c:v>
                </c:pt>
                <c:pt idx="24501">
                  <c:v>-0.17499999999999999</c:v>
                </c:pt>
                <c:pt idx="24502">
                  <c:v>-0.19531200000000001</c:v>
                </c:pt>
                <c:pt idx="24503">
                  <c:v>-0.18593799999999999</c:v>
                </c:pt>
                <c:pt idx="24504">
                  <c:v>-0.171875</c:v>
                </c:pt>
                <c:pt idx="24505">
                  <c:v>-0.17031299999999999</c:v>
                </c:pt>
                <c:pt idx="24506">
                  <c:v>-0.16406200000000001</c:v>
                </c:pt>
                <c:pt idx="24507">
                  <c:v>-0.18593799999999999</c:v>
                </c:pt>
                <c:pt idx="24508">
                  <c:v>-0.19062499999999999</c:v>
                </c:pt>
                <c:pt idx="24509">
                  <c:v>-0.19062499999999999</c:v>
                </c:pt>
                <c:pt idx="24510">
                  <c:v>-0.18593799999999999</c:v>
                </c:pt>
                <c:pt idx="24511">
                  <c:v>-0.17968799999999999</c:v>
                </c:pt>
                <c:pt idx="24512">
                  <c:v>-0.18124999999999999</c:v>
                </c:pt>
                <c:pt idx="24513">
                  <c:v>-0.1875</c:v>
                </c:pt>
                <c:pt idx="24514">
                  <c:v>-0.17343700000000001</c:v>
                </c:pt>
                <c:pt idx="24515">
                  <c:v>-0.1875</c:v>
                </c:pt>
                <c:pt idx="24516">
                  <c:v>-0.182812</c:v>
                </c:pt>
                <c:pt idx="24517">
                  <c:v>-0.17031299999999999</c:v>
                </c:pt>
                <c:pt idx="24518">
                  <c:v>-0.16875000000000001</c:v>
                </c:pt>
                <c:pt idx="24519">
                  <c:v>-0.17343700000000001</c:v>
                </c:pt>
                <c:pt idx="24520">
                  <c:v>-0.171875</c:v>
                </c:pt>
                <c:pt idx="24521">
                  <c:v>-0.15937499999999999</c:v>
                </c:pt>
                <c:pt idx="24522">
                  <c:v>-0.171875</c:v>
                </c:pt>
                <c:pt idx="24523">
                  <c:v>-0.17812500000000001</c:v>
                </c:pt>
                <c:pt idx="24524">
                  <c:v>-0.18437500000000001</c:v>
                </c:pt>
                <c:pt idx="24525">
                  <c:v>-0.1875</c:v>
                </c:pt>
                <c:pt idx="24526">
                  <c:v>-0.18906200000000001</c:v>
                </c:pt>
                <c:pt idx="24527">
                  <c:v>-0.19687499999999999</c:v>
                </c:pt>
                <c:pt idx="24528">
                  <c:v>-0.182812</c:v>
                </c:pt>
                <c:pt idx="24529">
                  <c:v>-0.17968799999999999</c:v>
                </c:pt>
                <c:pt idx="24530">
                  <c:v>-0.17343700000000001</c:v>
                </c:pt>
                <c:pt idx="24531">
                  <c:v>-0.18593799999999999</c:v>
                </c:pt>
                <c:pt idx="24532">
                  <c:v>-0.192188</c:v>
                </c:pt>
                <c:pt idx="24533">
                  <c:v>-0.176563</c:v>
                </c:pt>
                <c:pt idx="24534">
                  <c:v>-0.182812</c:v>
                </c:pt>
                <c:pt idx="24535">
                  <c:v>-0.17812500000000001</c:v>
                </c:pt>
                <c:pt idx="24536">
                  <c:v>-0.18906200000000001</c:v>
                </c:pt>
                <c:pt idx="24537">
                  <c:v>-0.192188</c:v>
                </c:pt>
                <c:pt idx="24538">
                  <c:v>-0.18437500000000001</c:v>
                </c:pt>
                <c:pt idx="24539">
                  <c:v>-0.18124999999999999</c:v>
                </c:pt>
                <c:pt idx="24540">
                  <c:v>-0.171875</c:v>
                </c:pt>
                <c:pt idx="24541">
                  <c:v>-0.182812</c:v>
                </c:pt>
                <c:pt idx="24542">
                  <c:v>-0.19062499999999999</c:v>
                </c:pt>
                <c:pt idx="24543">
                  <c:v>-0.18593799999999999</c:v>
                </c:pt>
                <c:pt idx="24544">
                  <c:v>-0.17343700000000001</c:v>
                </c:pt>
                <c:pt idx="24545">
                  <c:v>-0.176563</c:v>
                </c:pt>
                <c:pt idx="24546">
                  <c:v>-0.17812500000000001</c:v>
                </c:pt>
                <c:pt idx="24547">
                  <c:v>-0.18124999999999999</c:v>
                </c:pt>
                <c:pt idx="24548">
                  <c:v>-0.182812</c:v>
                </c:pt>
                <c:pt idx="24549">
                  <c:v>-0.176563</c:v>
                </c:pt>
                <c:pt idx="24550">
                  <c:v>-0.182812</c:v>
                </c:pt>
                <c:pt idx="24551">
                  <c:v>-0.18593799999999999</c:v>
                </c:pt>
                <c:pt idx="24552">
                  <c:v>-0.18593799999999999</c:v>
                </c:pt>
                <c:pt idx="24553">
                  <c:v>-0.16875000000000001</c:v>
                </c:pt>
                <c:pt idx="24554">
                  <c:v>-0.17812500000000001</c:v>
                </c:pt>
                <c:pt idx="24555">
                  <c:v>-0.182812</c:v>
                </c:pt>
                <c:pt idx="24556">
                  <c:v>-0.19062499999999999</c:v>
                </c:pt>
                <c:pt idx="24557">
                  <c:v>-0.182812</c:v>
                </c:pt>
                <c:pt idx="24558">
                  <c:v>-0.17499999999999999</c:v>
                </c:pt>
                <c:pt idx="24559">
                  <c:v>-0.18437500000000001</c:v>
                </c:pt>
                <c:pt idx="24560">
                  <c:v>-0.18124999999999999</c:v>
                </c:pt>
                <c:pt idx="24561">
                  <c:v>-0.192188</c:v>
                </c:pt>
                <c:pt idx="24562">
                  <c:v>-0.1875</c:v>
                </c:pt>
                <c:pt idx="24563">
                  <c:v>-0.18437500000000001</c:v>
                </c:pt>
                <c:pt idx="24564">
                  <c:v>-0.17812500000000001</c:v>
                </c:pt>
                <c:pt idx="24565">
                  <c:v>-0.19062499999999999</c:v>
                </c:pt>
                <c:pt idx="24566">
                  <c:v>-0.17812500000000001</c:v>
                </c:pt>
                <c:pt idx="24567">
                  <c:v>-0.182812</c:v>
                </c:pt>
                <c:pt idx="24568">
                  <c:v>-0.1875</c:v>
                </c:pt>
                <c:pt idx="24569">
                  <c:v>-0.176563</c:v>
                </c:pt>
                <c:pt idx="24570">
                  <c:v>-0.19062499999999999</c:v>
                </c:pt>
                <c:pt idx="24571">
                  <c:v>-0.18437500000000001</c:v>
                </c:pt>
                <c:pt idx="24572">
                  <c:v>-0.171875</c:v>
                </c:pt>
                <c:pt idx="24573">
                  <c:v>-0.16875000000000001</c:v>
                </c:pt>
                <c:pt idx="24574">
                  <c:v>-0.176563</c:v>
                </c:pt>
                <c:pt idx="24575">
                  <c:v>-0.18593799999999999</c:v>
                </c:pt>
                <c:pt idx="24576">
                  <c:v>-0.18437500000000001</c:v>
                </c:pt>
                <c:pt idx="24577">
                  <c:v>-0.17343700000000001</c:v>
                </c:pt>
                <c:pt idx="24578">
                  <c:v>-0.1875</c:v>
                </c:pt>
                <c:pt idx="24579">
                  <c:v>-0.18124999999999999</c:v>
                </c:pt>
                <c:pt idx="24580">
                  <c:v>-0.182812</c:v>
                </c:pt>
                <c:pt idx="24581">
                  <c:v>-0.171875</c:v>
                </c:pt>
                <c:pt idx="24582">
                  <c:v>-0.18124999999999999</c:v>
                </c:pt>
                <c:pt idx="24583">
                  <c:v>-0.182812</c:v>
                </c:pt>
                <c:pt idx="24584">
                  <c:v>-0.17499999999999999</c:v>
                </c:pt>
                <c:pt idx="24585">
                  <c:v>-0.19687499999999999</c:v>
                </c:pt>
                <c:pt idx="24586">
                  <c:v>-0.19687499999999999</c:v>
                </c:pt>
                <c:pt idx="24587">
                  <c:v>-0.17812500000000001</c:v>
                </c:pt>
                <c:pt idx="24588">
                  <c:v>-0.182812</c:v>
                </c:pt>
                <c:pt idx="24589">
                  <c:v>-0.182812</c:v>
                </c:pt>
                <c:pt idx="24590">
                  <c:v>-0.18906200000000001</c:v>
                </c:pt>
                <c:pt idx="24591">
                  <c:v>-0.1875</c:v>
                </c:pt>
                <c:pt idx="24592">
                  <c:v>-0.18437500000000001</c:v>
                </c:pt>
                <c:pt idx="24593">
                  <c:v>-0.192188</c:v>
                </c:pt>
                <c:pt idx="24594">
                  <c:v>-0.1875</c:v>
                </c:pt>
                <c:pt idx="24595">
                  <c:v>-0.19062499999999999</c:v>
                </c:pt>
                <c:pt idx="24596">
                  <c:v>-0.1875</c:v>
                </c:pt>
                <c:pt idx="24597">
                  <c:v>-0.19062499999999999</c:v>
                </c:pt>
                <c:pt idx="24598">
                  <c:v>-0.19062499999999999</c:v>
                </c:pt>
                <c:pt idx="24599">
                  <c:v>-0.18906200000000001</c:v>
                </c:pt>
                <c:pt idx="24600">
                  <c:v>-0.18906200000000001</c:v>
                </c:pt>
                <c:pt idx="24601">
                  <c:v>-0.192188</c:v>
                </c:pt>
                <c:pt idx="24602">
                  <c:v>-0.2</c:v>
                </c:pt>
                <c:pt idx="24603">
                  <c:v>-0.20468700000000001</c:v>
                </c:pt>
                <c:pt idx="24604">
                  <c:v>-0.21093799999999999</c:v>
                </c:pt>
                <c:pt idx="24605">
                  <c:v>-0.20624999999999999</c:v>
                </c:pt>
                <c:pt idx="24606">
                  <c:v>-0.19375000000000001</c:v>
                </c:pt>
                <c:pt idx="24607">
                  <c:v>-0.19375000000000001</c:v>
                </c:pt>
                <c:pt idx="24608">
                  <c:v>-0.1875</c:v>
                </c:pt>
                <c:pt idx="24609">
                  <c:v>-0.17968799999999999</c:v>
                </c:pt>
                <c:pt idx="24610">
                  <c:v>-0.19531200000000001</c:v>
                </c:pt>
                <c:pt idx="24611">
                  <c:v>-0.17968799999999999</c:v>
                </c:pt>
                <c:pt idx="24612">
                  <c:v>-0.1875</c:v>
                </c:pt>
                <c:pt idx="24613">
                  <c:v>-0.2</c:v>
                </c:pt>
                <c:pt idx="24614">
                  <c:v>-0.207813</c:v>
                </c:pt>
                <c:pt idx="24615">
                  <c:v>-0.2</c:v>
                </c:pt>
                <c:pt idx="24616">
                  <c:v>-0.20468700000000001</c:v>
                </c:pt>
                <c:pt idx="24617">
                  <c:v>-0.19375000000000001</c:v>
                </c:pt>
                <c:pt idx="24618">
                  <c:v>-0.18906200000000001</c:v>
                </c:pt>
                <c:pt idx="24619">
                  <c:v>-0.20468700000000001</c:v>
                </c:pt>
                <c:pt idx="24620">
                  <c:v>-0.192188</c:v>
                </c:pt>
                <c:pt idx="24621">
                  <c:v>-0.19375000000000001</c:v>
                </c:pt>
                <c:pt idx="24622">
                  <c:v>-0.19687499999999999</c:v>
                </c:pt>
                <c:pt idx="24623">
                  <c:v>-0.19687499999999999</c:v>
                </c:pt>
                <c:pt idx="24624">
                  <c:v>-0.18906200000000001</c:v>
                </c:pt>
                <c:pt idx="24625">
                  <c:v>-0.21093799999999999</c:v>
                </c:pt>
                <c:pt idx="24626">
                  <c:v>-0.19531200000000001</c:v>
                </c:pt>
                <c:pt idx="24627">
                  <c:v>-0.19375000000000001</c:v>
                </c:pt>
                <c:pt idx="24628">
                  <c:v>-0.2</c:v>
                </c:pt>
                <c:pt idx="24629">
                  <c:v>-0.20468700000000001</c:v>
                </c:pt>
                <c:pt idx="24630">
                  <c:v>-0.192188</c:v>
                </c:pt>
                <c:pt idx="24631">
                  <c:v>-0.18124999999999999</c:v>
                </c:pt>
                <c:pt idx="24632">
                  <c:v>-0.17499999999999999</c:v>
                </c:pt>
                <c:pt idx="24633">
                  <c:v>-0.17343700000000001</c:v>
                </c:pt>
                <c:pt idx="24634">
                  <c:v>-0.19062499999999999</c:v>
                </c:pt>
                <c:pt idx="24635">
                  <c:v>-0.19062499999999999</c:v>
                </c:pt>
                <c:pt idx="24636">
                  <c:v>-0.17812500000000001</c:v>
                </c:pt>
                <c:pt idx="24637">
                  <c:v>-0.18906200000000001</c:v>
                </c:pt>
                <c:pt idx="24638">
                  <c:v>-0.176563</c:v>
                </c:pt>
                <c:pt idx="24639">
                  <c:v>-0.18437500000000001</c:v>
                </c:pt>
                <c:pt idx="24640">
                  <c:v>-0.18124999999999999</c:v>
                </c:pt>
                <c:pt idx="24641">
                  <c:v>-0.182812</c:v>
                </c:pt>
                <c:pt idx="24642">
                  <c:v>-0.19375000000000001</c:v>
                </c:pt>
                <c:pt idx="24643">
                  <c:v>-0.176563</c:v>
                </c:pt>
                <c:pt idx="24644">
                  <c:v>-0.17343700000000001</c:v>
                </c:pt>
                <c:pt idx="24645">
                  <c:v>-0.182812</c:v>
                </c:pt>
                <c:pt idx="24646">
                  <c:v>-0.19062499999999999</c:v>
                </c:pt>
                <c:pt idx="24647">
                  <c:v>-0.17968799999999999</c:v>
                </c:pt>
                <c:pt idx="24648">
                  <c:v>-0.176563</c:v>
                </c:pt>
                <c:pt idx="24649">
                  <c:v>-0.17343700000000001</c:v>
                </c:pt>
                <c:pt idx="24650">
                  <c:v>-0.18124999999999999</c:v>
                </c:pt>
                <c:pt idx="24651">
                  <c:v>-0.1875</c:v>
                </c:pt>
                <c:pt idx="24652">
                  <c:v>-0.18906200000000001</c:v>
                </c:pt>
                <c:pt idx="24653">
                  <c:v>-0.18124999999999999</c:v>
                </c:pt>
                <c:pt idx="24654">
                  <c:v>-0.18593799999999999</c:v>
                </c:pt>
                <c:pt idx="24655">
                  <c:v>-0.19375000000000001</c:v>
                </c:pt>
                <c:pt idx="24656">
                  <c:v>-0.182812</c:v>
                </c:pt>
                <c:pt idx="24657">
                  <c:v>-0.1875</c:v>
                </c:pt>
                <c:pt idx="24658">
                  <c:v>-0.19062499999999999</c:v>
                </c:pt>
                <c:pt idx="24659">
                  <c:v>-0.1875</c:v>
                </c:pt>
                <c:pt idx="24660">
                  <c:v>-0.171875</c:v>
                </c:pt>
                <c:pt idx="24661">
                  <c:v>-0.18906200000000001</c:v>
                </c:pt>
                <c:pt idx="24662">
                  <c:v>-0.1875</c:v>
                </c:pt>
                <c:pt idx="24663">
                  <c:v>-0.203125</c:v>
                </c:pt>
                <c:pt idx="24664">
                  <c:v>-0.19375000000000001</c:v>
                </c:pt>
                <c:pt idx="24665">
                  <c:v>-0.17499999999999999</c:v>
                </c:pt>
                <c:pt idx="24666">
                  <c:v>-0.19062499999999999</c:v>
                </c:pt>
                <c:pt idx="24667">
                  <c:v>-0.18906200000000001</c:v>
                </c:pt>
                <c:pt idx="24668">
                  <c:v>-0.19531200000000001</c:v>
                </c:pt>
                <c:pt idx="24669">
                  <c:v>-0.1875</c:v>
                </c:pt>
                <c:pt idx="24670">
                  <c:v>-0.17343700000000001</c:v>
                </c:pt>
                <c:pt idx="24671">
                  <c:v>-0.17812500000000001</c:v>
                </c:pt>
                <c:pt idx="24672">
                  <c:v>-0.17499999999999999</c:v>
                </c:pt>
                <c:pt idx="24673">
                  <c:v>-0.18593799999999999</c:v>
                </c:pt>
                <c:pt idx="24674">
                  <c:v>-0.182812</c:v>
                </c:pt>
                <c:pt idx="24675">
                  <c:v>-0.17968799999999999</c:v>
                </c:pt>
                <c:pt idx="24676">
                  <c:v>-0.19375000000000001</c:v>
                </c:pt>
                <c:pt idx="24677">
                  <c:v>-0.19375000000000001</c:v>
                </c:pt>
                <c:pt idx="24678">
                  <c:v>-0.19687499999999999</c:v>
                </c:pt>
                <c:pt idx="24679">
                  <c:v>-0.19062499999999999</c:v>
                </c:pt>
                <c:pt idx="24680">
                  <c:v>-0.18124999999999999</c:v>
                </c:pt>
                <c:pt idx="24681">
                  <c:v>-0.182812</c:v>
                </c:pt>
                <c:pt idx="24682">
                  <c:v>-0.18906200000000001</c:v>
                </c:pt>
                <c:pt idx="24683">
                  <c:v>-0.1875</c:v>
                </c:pt>
                <c:pt idx="24684">
                  <c:v>-0.182812</c:v>
                </c:pt>
                <c:pt idx="24685">
                  <c:v>-0.18593799999999999</c:v>
                </c:pt>
                <c:pt idx="24686">
                  <c:v>-0.18124999999999999</c:v>
                </c:pt>
                <c:pt idx="24687">
                  <c:v>-0.17812500000000001</c:v>
                </c:pt>
                <c:pt idx="24688">
                  <c:v>-0.182812</c:v>
                </c:pt>
                <c:pt idx="24689">
                  <c:v>-0.18906200000000001</c:v>
                </c:pt>
                <c:pt idx="24690">
                  <c:v>-0.18593799999999999</c:v>
                </c:pt>
                <c:pt idx="24691">
                  <c:v>-0.1875</c:v>
                </c:pt>
                <c:pt idx="24692">
                  <c:v>-0.18437500000000001</c:v>
                </c:pt>
                <c:pt idx="24693">
                  <c:v>-0.17968799999999999</c:v>
                </c:pt>
                <c:pt idx="24694">
                  <c:v>-0.17031299999999999</c:v>
                </c:pt>
                <c:pt idx="24695">
                  <c:v>-0.17968799999999999</c:v>
                </c:pt>
                <c:pt idx="24696">
                  <c:v>-0.17812500000000001</c:v>
                </c:pt>
                <c:pt idx="24697">
                  <c:v>-0.18593799999999999</c:v>
                </c:pt>
                <c:pt idx="24698">
                  <c:v>-0.176563</c:v>
                </c:pt>
                <c:pt idx="24699">
                  <c:v>-0.17968799999999999</c:v>
                </c:pt>
                <c:pt idx="24700">
                  <c:v>-0.176563</c:v>
                </c:pt>
                <c:pt idx="24701">
                  <c:v>-0.176563</c:v>
                </c:pt>
                <c:pt idx="24702">
                  <c:v>-0.18593799999999999</c:v>
                </c:pt>
                <c:pt idx="24703">
                  <c:v>-0.17343700000000001</c:v>
                </c:pt>
                <c:pt idx="24704">
                  <c:v>-0.182812</c:v>
                </c:pt>
                <c:pt idx="24705">
                  <c:v>-0.176563</c:v>
                </c:pt>
                <c:pt idx="24706">
                  <c:v>-0.18124999999999999</c:v>
                </c:pt>
                <c:pt idx="24707">
                  <c:v>-0.18593799999999999</c:v>
                </c:pt>
                <c:pt idx="24708">
                  <c:v>-0.18906200000000001</c:v>
                </c:pt>
                <c:pt idx="24709">
                  <c:v>-0.17812500000000001</c:v>
                </c:pt>
                <c:pt idx="24710">
                  <c:v>-0.160938</c:v>
                </c:pt>
                <c:pt idx="24711">
                  <c:v>-0.160938</c:v>
                </c:pt>
                <c:pt idx="24712">
                  <c:v>-0.17031299999999999</c:v>
                </c:pt>
                <c:pt idx="24713">
                  <c:v>-0.17031299999999999</c:v>
                </c:pt>
                <c:pt idx="24714">
                  <c:v>-0.17499999999999999</c:v>
                </c:pt>
                <c:pt idx="24715">
                  <c:v>-0.17812500000000001</c:v>
                </c:pt>
                <c:pt idx="24716">
                  <c:v>-0.176563</c:v>
                </c:pt>
                <c:pt idx="24717">
                  <c:v>-0.17499999999999999</c:v>
                </c:pt>
                <c:pt idx="24718">
                  <c:v>-0.17031299999999999</c:v>
                </c:pt>
                <c:pt idx="24719">
                  <c:v>-0.17343700000000001</c:v>
                </c:pt>
                <c:pt idx="24720">
                  <c:v>-0.182812</c:v>
                </c:pt>
                <c:pt idx="24721">
                  <c:v>-0.17031299999999999</c:v>
                </c:pt>
                <c:pt idx="24722">
                  <c:v>-0.17812500000000001</c:v>
                </c:pt>
                <c:pt idx="24723">
                  <c:v>-0.1875</c:v>
                </c:pt>
                <c:pt idx="24724">
                  <c:v>-0.18593799999999999</c:v>
                </c:pt>
                <c:pt idx="24725">
                  <c:v>-0.17031299999999999</c:v>
                </c:pt>
                <c:pt idx="24726">
                  <c:v>-0.17031299999999999</c:v>
                </c:pt>
                <c:pt idx="24727">
                  <c:v>-0.17968799999999999</c:v>
                </c:pt>
                <c:pt idx="24728">
                  <c:v>-0.17812500000000001</c:v>
                </c:pt>
                <c:pt idx="24729">
                  <c:v>-0.18593799999999999</c:v>
                </c:pt>
                <c:pt idx="24730">
                  <c:v>-0.18593799999999999</c:v>
                </c:pt>
                <c:pt idx="24731">
                  <c:v>-0.182812</c:v>
                </c:pt>
                <c:pt idx="24732">
                  <c:v>-0.1875</c:v>
                </c:pt>
                <c:pt idx="24733">
                  <c:v>-0.18593799999999999</c:v>
                </c:pt>
                <c:pt idx="24734">
                  <c:v>-0.18437500000000001</c:v>
                </c:pt>
                <c:pt idx="24735">
                  <c:v>-0.19062499999999999</c:v>
                </c:pt>
                <c:pt idx="24736">
                  <c:v>-0.182812</c:v>
                </c:pt>
                <c:pt idx="24737">
                  <c:v>-0.182812</c:v>
                </c:pt>
                <c:pt idx="24738">
                  <c:v>-0.18124999999999999</c:v>
                </c:pt>
                <c:pt idx="24739">
                  <c:v>-0.1875</c:v>
                </c:pt>
                <c:pt idx="24740">
                  <c:v>-0.18124999999999999</c:v>
                </c:pt>
                <c:pt idx="24741">
                  <c:v>-0.182812</c:v>
                </c:pt>
                <c:pt idx="24742">
                  <c:v>-0.17499999999999999</c:v>
                </c:pt>
                <c:pt idx="24743">
                  <c:v>-0.18437500000000001</c:v>
                </c:pt>
                <c:pt idx="24744">
                  <c:v>-0.18437500000000001</c:v>
                </c:pt>
                <c:pt idx="24745">
                  <c:v>-0.1875</c:v>
                </c:pt>
                <c:pt idx="24746">
                  <c:v>-0.17968799999999999</c:v>
                </c:pt>
                <c:pt idx="24747">
                  <c:v>-0.18437500000000001</c:v>
                </c:pt>
                <c:pt idx="24748">
                  <c:v>-0.18124999999999999</c:v>
                </c:pt>
                <c:pt idx="24749">
                  <c:v>-0.17812500000000001</c:v>
                </c:pt>
                <c:pt idx="24750">
                  <c:v>-0.17968799999999999</c:v>
                </c:pt>
                <c:pt idx="24751">
                  <c:v>-0.1875</c:v>
                </c:pt>
                <c:pt idx="24752">
                  <c:v>-0.182812</c:v>
                </c:pt>
                <c:pt idx="24753">
                  <c:v>-0.17812500000000001</c:v>
                </c:pt>
                <c:pt idx="24754">
                  <c:v>-0.17343700000000001</c:v>
                </c:pt>
                <c:pt idx="24755">
                  <c:v>-0.17812500000000001</c:v>
                </c:pt>
                <c:pt idx="24756">
                  <c:v>-0.192188</c:v>
                </c:pt>
                <c:pt idx="24757">
                  <c:v>-0.17968799999999999</c:v>
                </c:pt>
                <c:pt idx="24758">
                  <c:v>-0.17968799999999999</c:v>
                </c:pt>
                <c:pt idx="24759">
                  <c:v>-0.18906200000000001</c:v>
                </c:pt>
                <c:pt idx="24760">
                  <c:v>-0.17968799999999999</c:v>
                </c:pt>
                <c:pt idx="24761">
                  <c:v>-0.1875</c:v>
                </c:pt>
                <c:pt idx="24762">
                  <c:v>-0.19062499999999999</c:v>
                </c:pt>
                <c:pt idx="24763">
                  <c:v>-0.19375000000000001</c:v>
                </c:pt>
                <c:pt idx="24764">
                  <c:v>-0.182812</c:v>
                </c:pt>
                <c:pt idx="24765">
                  <c:v>-0.1875</c:v>
                </c:pt>
                <c:pt idx="24766">
                  <c:v>-0.19375000000000001</c:v>
                </c:pt>
                <c:pt idx="24767">
                  <c:v>-0.19062499999999999</c:v>
                </c:pt>
                <c:pt idx="24768">
                  <c:v>-0.182812</c:v>
                </c:pt>
                <c:pt idx="24769">
                  <c:v>-0.192188</c:v>
                </c:pt>
                <c:pt idx="24770">
                  <c:v>-0.198437</c:v>
                </c:pt>
                <c:pt idx="24771">
                  <c:v>-0.1875</c:v>
                </c:pt>
                <c:pt idx="24772">
                  <c:v>-0.192188</c:v>
                </c:pt>
                <c:pt idx="24773">
                  <c:v>-0.19687499999999999</c:v>
                </c:pt>
                <c:pt idx="24774">
                  <c:v>-0.203125</c:v>
                </c:pt>
                <c:pt idx="24775">
                  <c:v>-0.19062499999999999</c:v>
                </c:pt>
                <c:pt idx="24776">
                  <c:v>-0.192188</c:v>
                </c:pt>
                <c:pt idx="24777">
                  <c:v>-0.19375000000000001</c:v>
                </c:pt>
                <c:pt idx="24778">
                  <c:v>-0.18124999999999999</c:v>
                </c:pt>
                <c:pt idx="24779">
                  <c:v>-0.19531200000000001</c:v>
                </c:pt>
                <c:pt idx="24780">
                  <c:v>-0.18906200000000001</c:v>
                </c:pt>
                <c:pt idx="24781">
                  <c:v>-0.2</c:v>
                </c:pt>
                <c:pt idx="24782">
                  <c:v>-0.19062499999999999</c:v>
                </c:pt>
                <c:pt idx="24783">
                  <c:v>-0.18124999999999999</c:v>
                </c:pt>
                <c:pt idx="24784">
                  <c:v>-0.198437</c:v>
                </c:pt>
                <c:pt idx="24785">
                  <c:v>-0.19062499999999999</c:v>
                </c:pt>
                <c:pt idx="24786">
                  <c:v>-0.18906200000000001</c:v>
                </c:pt>
                <c:pt idx="24787">
                  <c:v>-0.198437</c:v>
                </c:pt>
                <c:pt idx="24788">
                  <c:v>-0.171875</c:v>
                </c:pt>
                <c:pt idx="24789">
                  <c:v>-0.17968799999999999</c:v>
                </c:pt>
                <c:pt idx="24790">
                  <c:v>-0.1875</c:v>
                </c:pt>
                <c:pt idx="24791">
                  <c:v>-0.19062499999999999</c:v>
                </c:pt>
                <c:pt idx="24792">
                  <c:v>-0.19531200000000001</c:v>
                </c:pt>
                <c:pt idx="24793">
                  <c:v>-0.19531200000000001</c:v>
                </c:pt>
                <c:pt idx="24794">
                  <c:v>-0.19375000000000001</c:v>
                </c:pt>
                <c:pt idx="24795">
                  <c:v>-0.18593799999999999</c:v>
                </c:pt>
                <c:pt idx="24796">
                  <c:v>-0.1875</c:v>
                </c:pt>
                <c:pt idx="24797">
                  <c:v>-0.19062499999999999</c:v>
                </c:pt>
                <c:pt idx="24798">
                  <c:v>-0.19062499999999999</c:v>
                </c:pt>
                <c:pt idx="24799">
                  <c:v>-0.198437</c:v>
                </c:pt>
                <c:pt idx="24800">
                  <c:v>-0.2</c:v>
                </c:pt>
                <c:pt idx="24801">
                  <c:v>-0.19375000000000001</c:v>
                </c:pt>
                <c:pt idx="24802">
                  <c:v>-0.18906200000000001</c:v>
                </c:pt>
                <c:pt idx="24803">
                  <c:v>-0.18906200000000001</c:v>
                </c:pt>
                <c:pt idx="24804">
                  <c:v>-0.2</c:v>
                </c:pt>
                <c:pt idx="24805">
                  <c:v>-0.198437</c:v>
                </c:pt>
                <c:pt idx="24806">
                  <c:v>-0.19687499999999999</c:v>
                </c:pt>
                <c:pt idx="24807">
                  <c:v>-0.17812500000000001</c:v>
                </c:pt>
                <c:pt idx="24808">
                  <c:v>-0.1875</c:v>
                </c:pt>
                <c:pt idx="24809">
                  <c:v>-0.18906200000000001</c:v>
                </c:pt>
                <c:pt idx="24810">
                  <c:v>-0.19062499999999999</c:v>
                </c:pt>
                <c:pt idx="24811">
                  <c:v>-0.17499999999999999</c:v>
                </c:pt>
                <c:pt idx="24812">
                  <c:v>-0.17968799999999999</c:v>
                </c:pt>
                <c:pt idx="24813">
                  <c:v>-0.18593799999999999</c:v>
                </c:pt>
                <c:pt idx="24814">
                  <c:v>-0.19062499999999999</c:v>
                </c:pt>
                <c:pt idx="24815">
                  <c:v>-0.203125</c:v>
                </c:pt>
                <c:pt idx="24816">
                  <c:v>-0.19375000000000001</c:v>
                </c:pt>
                <c:pt idx="24817">
                  <c:v>-0.17812500000000001</c:v>
                </c:pt>
                <c:pt idx="24818">
                  <c:v>-0.19375000000000001</c:v>
                </c:pt>
                <c:pt idx="24819">
                  <c:v>-0.18906200000000001</c:v>
                </c:pt>
                <c:pt idx="24820">
                  <c:v>-0.18124999999999999</c:v>
                </c:pt>
                <c:pt idx="24821">
                  <c:v>-0.18437500000000001</c:v>
                </c:pt>
                <c:pt idx="24822">
                  <c:v>-0.17968799999999999</c:v>
                </c:pt>
                <c:pt idx="24823">
                  <c:v>-0.18437500000000001</c:v>
                </c:pt>
                <c:pt idx="24824">
                  <c:v>-0.2</c:v>
                </c:pt>
                <c:pt idx="24825">
                  <c:v>-0.207813</c:v>
                </c:pt>
                <c:pt idx="24826">
                  <c:v>-0.19531200000000001</c:v>
                </c:pt>
                <c:pt idx="24827">
                  <c:v>-0.18906200000000001</c:v>
                </c:pt>
                <c:pt idx="24828">
                  <c:v>-0.19375000000000001</c:v>
                </c:pt>
                <c:pt idx="24829">
                  <c:v>-0.21249999999999999</c:v>
                </c:pt>
                <c:pt idx="24830">
                  <c:v>-0.18906200000000001</c:v>
                </c:pt>
                <c:pt idx="24831">
                  <c:v>-0.192188</c:v>
                </c:pt>
                <c:pt idx="24832">
                  <c:v>-0.19531200000000001</c:v>
                </c:pt>
                <c:pt idx="24833">
                  <c:v>-0.198437</c:v>
                </c:pt>
                <c:pt idx="24834">
                  <c:v>-0.19375000000000001</c:v>
                </c:pt>
                <c:pt idx="24835">
                  <c:v>-0.19531200000000001</c:v>
                </c:pt>
                <c:pt idx="24836">
                  <c:v>-0.18593799999999999</c:v>
                </c:pt>
                <c:pt idx="24837">
                  <c:v>-0.16562499999999999</c:v>
                </c:pt>
                <c:pt idx="24838">
                  <c:v>-0.17499999999999999</c:v>
                </c:pt>
                <c:pt idx="24839">
                  <c:v>-0.17968799999999999</c:v>
                </c:pt>
                <c:pt idx="24840">
                  <c:v>-0.18124999999999999</c:v>
                </c:pt>
                <c:pt idx="24841">
                  <c:v>-0.17968799999999999</c:v>
                </c:pt>
                <c:pt idx="24842">
                  <c:v>-0.18124999999999999</c:v>
                </c:pt>
                <c:pt idx="24843">
                  <c:v>-0.1875</c:v>
                </c:pt>
                <c:pt idx="24844">
                  <c:v>-0.171875</c:v>
                </c:pt>
                <c:pt idx="24845">
                  <c:v>-0.17812500000000001</c:v>
                </c:pt>
                <c:pt idx="24846">
                  <c:v>-0.182812</c:v>
                </c:pt>
                <c:pt idx="24847">
                  <c:v>-0.18593799999999999</c:v>
                </c:pt>
                <c:pt idx="24848">
                  <c:v>-0.182812</c:v>
                </c:pt>
                <c:pt idx="24849">
                  <c:v>-0.18593799999999999</c:v>
                </c:pt>
                <c:pt idx="24850">
                  <c:v>-0.18593799999999999</c:v>
                </c:pt>
                <c:pt idx="24851">
                  <c:v>-0.19375000000000001</c:v>
                </c:pt>
                <c:pt idx="24852">
                  <c:v>-0.17812500000000001</c:v>
                </c:pt>
                <c:pt idx="24853">
                  <c:v>-0.17968799999999999</c:v>
                </c:pt>
                <c:pt idx="24854">
                  <c:v>-0.18437500000000001</c:v>
                </c:pt>
                <c:pt idx="24855">
                  <c:v>-0.17968799999999999</c:v>
                </c:pt>
                <c:pt idx="24856">
                  <c:v>-0.18437500000000001</c:v>
                </c:pt>
                <c:pt idx="24857">
                  <c:v>-0.16250000000000001</c:v>
                </c:pt>
                <c:pt idx="24858">
                  <c:v>-0.176563</c:v>
                </c:pt>
                <c:pt idx="24859">
                  <c:v>-0.19687499999999999</c:v>
                </c:pt>
                <c:pt idx="24860">
                  <c:v>-0.18593799999999999</c:v>
                </c:pt>
                <c:pt idx="24861">
                  <c:v>-0.17968799999999999</c:v>
                </c:pt>
                <c:pt idx="24862">
                  <c:v>-0.17499999999999999</c:v>
                </c:pt>
                <c:pt idx="24863">
                  <c:v>-0.171875</c:v>
                </c:pt>
                <c:pt idx="24864">
                  <c:v>-0.16406200000000001</c:v>
                </c:pt>
                <c:pt idx="24865">
                  <c:v>-0.17343700000000001</c:v>
                </c:pt>
                <c:pt idx="24866">
                  <c:v>-0.171875</c:v>
                </c:pt>
                <c:pt idx="24867">
                  <c:v>-0.16875000000000001</c:v>
                </c:pt>
                <c:pt idx="24868">
                  <c:v>-0.18437500000000001</c:v>
                </c:pt>
                <c:pt idx="24869">
                  <c:v>-0.18593799999999999</c:v>
                </c:pt>
                <c:pt idx="24870">
                  <c:v>-0.171875</c:v>
                </c:pt>
                <c:pt idx="24871">
                  <c:v>-0.171875</c:v>
                </c:pt>
                <c:pt idx="24872">
                  <c:v>-0.171875</c:v>
                </c:pt>
                <c:pt idx="24873">
                  <c:v>-0.17968799999999999</c:v>
                </c:pt>
                <c:pt idx="24874">
                  <c:v>-0.18593799999999999</c:v>
                </c:pt>
                <c:pt idx="24875">
                  <c:v>-0.18124999999999999</c:v>
                </c:pt>
                <c:pt idx="24876">
                  <c:v>-0.182812</c:v>
                </c:pt>
                <c:pt idx="24877">
                  <c:v>-0.18593799999999999</c:v>
                </c:pt>
                <c:pt idx="24878">
                  <c:v>-0.1875</c:v>
                </c:pt>
                <c:pt idx="24879">
                  <c:v>-0.182812</c:v>
                </c:pt>
                <c:pt idx="24880">
                  <c:v>-0.18437500000000001</c:v>
                </c:pt>
                <c:pt idx="24881">
                  <c:v>-0.2</c:v>
                </c:pt>
                <c:pt idx="24882">
                  <c:v>-0.20937500000000001</c:v>
                </c:pt>
                <c:pt idx="24883">
                  <c:v>-0.1875</c:v>
                </c:pt>
                <c:pt idx="24884">
                  <c:v>-0.198437</c:v>
                </c:pt>
                <c:pt idx="24885">
                  <c:v>-0.1875</c:v>
                </c:pt>
                <c:pt idx="24886">
                  <c:v>-0.18437500000000001</c:v>
                </c:pt>
                <c:pt idx="24887">
                  <c:v>-0.1875</c:v>
                </c:pt>
                <c:pt idx="24888">
                  <c:v>-0.18906200000000001</c:v>
                </c:pt>
                <c:pt idx="24889">
                  <c:v>-0.182812</c:v>
                </c:pt>
                <c:pt idx="24890">
                  <c:v>-0.18593799999999999</c:v>
                </c:pt>
                <c:pt idx="24891">
                  <c:v>-0.1875</c:v>
                </c:pt>
                <c:pt idx="24892">
                  <c:v>-0.1875</c:v>
                </c:pt>
                <c:pt idx="24893">
                  <c:v>-0.18124999999999999</c:v>
                </c:pt>
                <c:pt idx="24894">
                  <c:v>-0.18437500000000001</c:v>
                </c:pt>
                <c:pt idx="24895">
                  <c:v>-0.18593799999999999</c:v>
                </c:pt>
                <c:pt idx="24896">
                  <c:v>-0.18124999999999999</c:v>
                </c:pt>
                <c:pt idx="24897">
                  <c:v>-0.182812</c:v>
                </c:pt>
                <c:pt idx="24898">
                  <c:v>-0.176563</c:v>
                </c:pt>
                <c:pt idx="24899">
                  <c:v>-0.17968799999999999</c:v>
                </c:pt>
                <c:pt idx="24900">
                  <c:v>-0.18437500000000001</c:v>
                </c:pt>
                <c:pt idx="24901">
                  <c:v>-0.19531200000000001</c:v>
                </c:pt>
                <c:pt idx="24902">
                  <c:v>-0.18437500000000001</c:v>
                </c:pt>
                <c:pt idx="24903">
                  <c:v>-0.18124999999999999</c:v>
                </c:pt>
                <c:pt idx="24904">
                  <c:v>-0.192188</c:v>
                </c:pt>
                <c:pt idx="24905">
                  <c:v>-0.1875</c:v>
                </c:pt>
                <c:pt idx="24906">
                  <c:v>-0.18593799999999999</c:v>
                </c:pt>
                <c:pt idx="24907">
                  <c:v>-0.198437</c:v>
                </c:pt>
                <c:pt idx="24908">
                  <c:v>-0.1875</c:v>
                </c:pt>
                <c:pt idx="24909">
                  <c:v>-0.2</c:v>
                </c:pt>
                <c:pt idx="24910">
                  <c:v>-0.192188</c:v>
                </c:pt>
                <c:pt idx="24911">
                  <c:v>-0.19062499999999999</c:v>
                </c:pt>
                <c:pt idx="24912">
                  <c:v>-0.19375000000000001</c:v>
                </c:pt>
                <c:pt idx="24913">
                  <c:v>-0.19375000000000001</c:v>
                </c:pt>
                <c:pt idx="24914">
                  <c:v>-0.19687499999999999</c:v>
                </c:pt>
                <c:pt idx="24915">
                  <c:v>-0.192188</c:v>
                </c:pt>
                <c:pt idx="24916">
                  <c:v>-0.18124999999999999</c:v>
                </c:pt>
                <c:pt idx="24917">
                  <c:v>-0.2</c:v>
                </c:pt>
                <c:pt idx="24918">
                  <c:v>-0.18593799999999999</c:v>
                </c:pt>
                <c:pt idx="24919">
                  <c:v>-0.19375000000000001</c:v>
                </c:pt>
                <c:pt idx="24920">
                  <c:v>-0.18437500000000001</c:v>
                </c:pt>
                <c:pt idx="24921">
                  <c:v>-0.18124999999999999</c:v>
                </c:pt>
                <c:pt idx="24922">
                  <c:v>-0.18593799999999999</c:v>
                </c:pt>
                <c:pt idx="24923">
                  <c:v>-0.19687499999999999</c:v>
                </c:pt>
                <c:pt idx="24924">
                  <c:v>-0.19531200000000001</c:v>
                </c:pt>
                <c:pt idx="24925">
                  <c:v>-0.2</c:v>
                </c:pt>
                <c:pt idx="24926">
                  <c:v>-0.1875</c:v>
                </c:pt>
                <c:pt idx="24927">
                  <c:v>-0.18124999999999999</c:v>
                </c:pt>
                <c:pt idx="24928">
                  <c:v>-0.182812</c:v>
                </c:pt>
                <c:pt idx="24929">
                  <c:v>-0.19531200000000001</c:v>
                </c:pt>
                <c:pt idx="24930">
                  <c:v>-0.192188</c:v>
                </c:pt>
                <c:pt idx="24931">
                  <c:v>-0.19531200000000001</c:v>
                </c:pt>
                <c:pt idx="24932">
                  <c:v>-0.18906200000000001</c:v>
                </c:pt>
                <c:pt idx="24933">
                  <c:v>-0.20468700000000001</c:v>
                </c:pt>
                <c:pt idx="24934">
                  <c:v>-0.19531200000000001</c:v>
                </c:pt>
                <c:pt idx="24935">
                  <c:v>-0.19375000000000001</c:v>
                </c:pt>
                <c:pt idx="24936">
                  <c:v>-0.192188</c:v>
                </c:pt>
                <c:pt idx="24937">
                  <c:v>-0.19375000000000001</c:v>
                </c:pt>
                <c:pt idx="24938">
                  <c:v>-0.18437500000000001</c:v>
                </c:pt>
                <c:pt idx="24939">
                  <c:v>-0.18906200000000001</c:v>
                </c:pt>
                <c:pt idx="24940">
                  <c:v>-0.18906200000000001</c:v>
                </c:pt>
                <c:pt idx="24941">
                  <c:v>-0.182812</c:v>
                </c:pt>
                <c:pt idx="24942">
                  <c:v>-0.192188</c:v>
                </c:pt>
                <c:pt idx="24943">
                  <c:v>-0.18906200000000001</c:v>
                </c:pt>
                <c:pt idx="24944">
                  <c:v>-0.19062499999999999</c:v>
                </c:pt>
                <c:pt idx="24945">
                  <c:v>-0.1875</c:v>
                </c:pt>
                <c:pt idx="24946">
                  <c:v>-0.2</c:v>
                </c:pt>
                <c:pt idx="24947">
                  <c:v>-0.19062499999999999</c:v>
                </c:pt>
                <c:pt idx="24948">
                  <c:v>-0.19375000000000001</c:v>
                </c:pt>
                <c:pt idx="24949">
                  <c:v>-0.19062499999999999</c:v>
                </c:pt>
                <c:pt idx="24950">
                  <c:v>-0.19062499999999999</c:v>
                </c:pt>
                <c:pt idx="24951">
                  <c:v>-0.19687499999999999</c:v>
                </c:pt>
                <c:pt idx="24952">
                  <c:v>-0.18906200000000001</c:v>
                </c:pt>
                <c:pt idx="24953">
                  <c:v>-0.18124999999999999</c:v>
                </c:pt>
                <c:pt idx="24954">
                  <c:v>-0.18593799999999999</c:v>
                </c:pt>
                <c:pt idx="24955">
                  <c:v>-0.18437500000000001</c:v>
                </c:pt>
                <c:pt idx="24956">
                  <c:v>-0.17968799999999999</c:v>
                </c:pt>
                <c:pt idx="24957">
                  <c:v>-0.19375000000000001</c:v>
                </c:pt>
                <c:pt idx="24958">
                  <c:v>-0.182812</c:v>
                </c:pt>
                <c:pt idx="24959">
                  <c:v>-0.18906200000000001</c:v>
                </c:pt>
                <c:pt idx="24960">
                  <c:v>-0.18906200000000001</c:v>
                </c:pt>
                <c:pt idx="24961">
                  <c:v>-0.17968799999999999</c:v>
                </c:pt>
                <c:pt idx="24962">
                  <c:v>-0.17812500000000001</c:v>
                </c:pt>
                <c:pt idx="24963">
                  <c:v>-0.18437500000000001</c:v>
                </c:pt>
                <c:pt idx="24964">
                  <c:v>-0.198437</c:v>
                </c:pt>
                <c:pt idx="24965">
                  <c:v>-0.1875</c:v>
                </c:pt>
                <c:pt idx="24966">
                  <c:v>-0.18593799999999999</c:v>
                </c:pt>
                <c:pt idx="24967">
                  <c:v>-0.192188</c:v>
                </c:pt>
                <c:pt idx="24968">
                  <c:v>-0.19062499999999999</c:v>
                </c:pt>
                <c:pt idx="24969">
                  <c:v>-0.18593799999999999</c:v>
                </c:pt>
                <c:pt idx="24970">
                  <c:v>-0.182812</c:v>
                </c:pt>
                <c:pt idx="24971">
                  <c:v>-0.17031299999999999</c:v>
                </c:pt>
                <c:pt idx="24972">
                  <c:v>-0.17499999999999999</c:v>
                </c:pt>
                <c:pt idx="24973">
                  <c:v>-0.18906200000000001</c:v>
                </c:pt>
                <c:pt idx="24974">
                  <c:v>-0.1875</c:v>
                </c:pt>
                <c:pt idx="24975">
                  <c:v>-0.182812</c:v>
                </c:pt>
                <c:pt idx="24976">
                  <c:v>-0.18906200000000001</c:v>
                </c:pt>
                <c:pt idx="24977">
                  <c:v>-0.18124999999999999</c:v>
                </c:pt>
                <c:pt idx="24978">
                  <c:v>-0.18437500000000001</c:v>
                </c:pt>
                <c:pt idx="24979">
                  <c:v>-0.18906200000000001</c:v>
                </c:pt>
                <c:pt idx="24980">
                  <c:v>-0.17499999999999999</c:v>
                </c:pt>
                <c:pt idx="24981">
                  <c:v>-0.182812</c:v>
                </c:pt>
                <c:pt idx="24982">
                  <c:v>-0.18124999999999999</c:v>
                </c:pt>
                <c:pt idx="24983">
                  <c:v>-0.18437500000000001</c:v>
                </c:pt>
                <c:pt idx="24984">
                  <c:v>-0.18124999999999999</c:v>
                </c:pt>
                <c:pt idx="24985">
                  <c:v>-0.18437500000000001</c:v>
                </c:pt>
                <c:pt idx="24986">
                  <c:v>-0.18124999999999999</c:v>
                </c:pt>
                <c:pt idx="24987">
                  <c:v>-0.1875</c:v>
                </c:pt>
                <c:pt idx="24988">
                  <c:v>-0.18906200000000001</c:v>
                </c:pt>
                <c:pt idx="24989">
                  <c:v>-0.19062499999999999</c:v>
                </c:pt>
                <c:pt idx="24990">
                  <c:v>-0.18593799999999999</c:v>
                </c:pt>
                <c:pt idx="24991">
                  <c:v>-0.18906200000000001</c:v>
                </c:pt>
                <c:pt idx="24992">
                  <c:v>-0.17499999999999999</c:v>
                </c:pt>
                <c:pt idx="24993">
                  <c:v>-0.18124999999999999</c:v>
                </c:pt>
                <c:pt idx="24994">
                  <c:v>-0.198437</c:v>
                </c:pt>
                <c:pt idx="24995">
                  <c:v>-0.1875</c:v>
                </c:pt>
                <c:pt idx="24996">
                  <c:v>-0.17812500000000001</c:v>
                </c:pt>
                <c:pt idx="24997">
                  <c:v>-0.192188</c:v>
                </c:pt>
                <c:pt idx="24998">
                  <c:v>-0.1875</c:v>
                </c:pt>
                <c:pt idx="24999">
                  <c:v>-0.18437500000000001</c:v>
                </c:pt>
                <c:pt idx="25000">
                  <c:v>-0.18906200000000001</c:v>
                </c:pt>
                <c:pt idx="25001">
                  <c:v>-0.19062499999999999</c:v>
                </c:pt>
                <c:pt idx="25002">
                  <c:v>-0.2</c:v>
                </c:pt>
                <c:pt idx="25003">
                  <c:v>-0.19687499999999999</c:v>
                </c:pt>
                <c:pt idx="25004">
                  <c:v>-0.19062499999999999</c:v>
                </c:pt>
                <c:pt idx="25005">
                  <c:v>-0.19375000000000001</c:v>
                </c:pt>
                <c:pt idx="25006">
                  <c:v>-0.18124999999999999</c:v>
                </c:pt>
                <c:pt idx="25007">
                  <c:v>-0.18124999999999999</c:v>
                </c:pt>
                <c:pt idx="25008">
                  <c:v>-0.17968799999999999</c:v>
                </c:pt>
                <c:pt idx="25009">
                  <c:v>-0.19062499999999999</c:v>
                </c:pt>
                <c:pt idx="25010">
                  <c:v>-0.18593799999999999</c:v>
                </c:pt>
                <c:pt idx="25011">
                  <c:v>-0.192188</c:v>
                </c:pt>
                <c:pt idx="25012">
                  <c:v>-0.1875</c:v>
                </c:pt>
                <c:pt idx="25013">
                  <c:v>-0.176563</c:v>
                </c:pt>
                <c:pt idx="25014">
                  <c:v>-0.171875</c:v>
                </c:pt>
                <c:pt idx="25015">
                  <c:v>-0.18593799999999999</c:v>
                </c:pt>
                <c:pt idx="25016">
                  <c:v>-0.18906200000000001</c:v>
                </c:pt>
                <c:pt idx="25017">
                  <c:v>-0.19531200000000001</c:v>
                </c:pt>
                <c:pt idx="25018">
                  <c:v>-0.17812500000000001</c:v>
                </c:pt>
                <c:pt idx="25019">
                  <c:v>-0.18593799999999999</c:v>
                </c:pt>
                <c:pt idx="25020">
                  <c:v>-0.1875</c:v>
                </c:pt>
                <c:pt idx="25021">
                  <c:v>-0.19062499999999999</c:v>
                </c:pt>
                <c:pt idx="25022">
                  <c:v>-0.1875</c:v>
                </c:pt>
                <c:pt idx="25023">
                  <c:v>-0.1875</c:v>
                </c:pt>
                <c:pt idx="25024">
                  <c:v>-0.18906200000000001</c:v>
                </c:pt>
                <c:pt idx="25025">
                  <c:v>-0.192188</c:v>
                </c:pt>
                <c:pt idx="25026">
                  <c:v>-0.17812500000000001</c:v>
                </c:pt>
                <c:pt idx="25027">
                  <c:v>-0.17812500000000001</c:v>
                </c:pt>
                <c:pt idx="25028">
                  <c:v>-0.17968799999999999</c:v>
                </c:pt>
                <c:pt idx="25029">
                  <c:v>-0.17499999999999999</c:v>
                </c:pt>
                <c:pt idx="25030">
                  <c:v>-0.18593799999999999</c:v>
                </c:pt>
                <c:pt idx="25031">
                  <c:v>-0.192188</c:v>
                </c:pt>
                <c:pt idx="25032">
                  <c:v>-0.17968799999999999</c:v>
                </c:pt>
                <c:pt idx="25033">
                  <c:v>-0.18906200000000001</c:v>
                </c:pt>
                <c:pt idx="25034">
                  <c:v>-0.192188</c:v>
                </c:pt>
                <c:pt idx="25035">
                  <c:v>-0.198437</c:v>
                </c:pt>
                <c:pt idx="25036">
                  <c:v>-0.18906200000000001</c:v>
                </c:pt>
                <c:pt idx="25037">
                  <c:v>-0.17499999999999999</c:v>
                </c:pt>
                <c:pt idx="25038">
                  <c:v>-0.171875</c:v>
                </c:pt>
                <c:pt idx="25039">
                  <c:v>-0.18437500000000001</c:v>
                </c:pt>
                <c:pt idx="25040">
                  <c:v>-0.17968799999999999</c:v>
                </c:pt>
                <c:pt idx="25041">
                  <c:v>-0.18593799999999999</c:v>
                </c:pt>
                <c:pt idx="25042">
                  <c:v>-0.18124999999999999</c:v>
                </c:pt>
                <c:pt idx="25043">
                  <c:v>-0.18593799999999999</c:v>
                </c:pt>
                <c:pt idx="25044">
                  <c:v>-0.17343700000000001</c:v>
                </c:pt>
                <c:pt idx="25045">
                  <c:v>-0.19062499999999999</c:v>
                </c:pt>
                <c:pt idx="25046">
                  <c:v>-0.18593799999999999</c:v>
                </c:pt>
                <c:pt idx="25047">
                  <c:v>-0.17968799999999999</c:v>
                </c:pt>
                <c:pt idx="25048">
                  <c:v>-0.17968799999999999</c:v>
                </c:pt>
                <c:pt idx="25049">
                  <c:v>-0.18593799999999999</c:v>
                </c:pt>
                <c:pt idx="25050">
                  <c:v>-0.18437500000000001</c:v>
                </c:pt>
                <c:pt idx="25051">
                  <c:v>-0.16562499999999999</c:v>
                </c:pt>
                <c:pt idx="25052">
                  <c:v>-0.17499999999999999</c:v>
                </c:pt>
                <c:pt idx="25053">
                  <c:v>-0.18593799999999999</c:v>
                </c:pt>
                <c:pt idx="25054">
                  <c:v>-0.182812</c:v>
                </c:pt>
                <c:pt idx="25055">
                  <c:v>-0.18437500000000001</c:v>
                </c:pt>
                <c:pt idx="25056">
                  <c:v>-0.19062499999999999</c:v>
                </c:pt>
                <c:pt idx="25057">
                  <c:v>-0.19531200000000001</c:v>
                </c:pt>
                <c:pt idx="25058">
                  <c:v>-0.19375000000000001</c:v>
                </c:pt>
                <c:pt idx="25059">
                  <c:v>-0.17812500000000001</c:v>
                </c:pt>
                <c:pt idx="25060">
                  <c:v>-0.18437500000000001</c:v>
                </c:pt>
                <c:pt idx="25061">
                  <c:v>-0.19062499999999999</c:v>
                </c:pt>
                <c:pt idx="25062">
                  <c:v>-0.18593799999999999</c:v>
                </c:pt>
                <c:pt idx="25063">
                  <c:v>-0.1875</c:v>
                </c:pt>
                <c:pt idx="25064">
                  <c:v>-0.176563</c:v>
                </c:pt>
                <c:pt idx="25065">
                  <c:v>-0.1875</c:v>
                </c:pt>
                <c:pt idx="25066">
                  <c:v>-0.18593799999999999</c:v>
                </c:pt>
                <c:pt idx="25067">
                  <c:v>-0.19375000000000001</c:v>
                </c:pt>
                <c:pt idx="25068">
                  <c:v>-0.198437</c:v>
                </c:pt>
                <c:pt idx="25069">
                  <c:v>-0.182812</c:v>
                </c:pt>
                <c:pt idx="25070">
                  <c:v>-0.19531200000000001</c:v>
                </c:pt>
                <c:pt idx="25071">
                  <c:v>-0.19375000000000001</c:v>
                </c:pt>
                <c:pt idx="25072">
                  <c:v>-0.192188</c:v>
                </c:pt>
                <c:pt idx="25073">
                  <c:v>-0.2</c:v>
                </c:pt>
                <c:pt idx="25074">
                  <c:v>-0.203125</c:v>
                </c:pt>
                <c:pt idx="25075">
                  <c:v>-0.19687499999999999</c:v>
                </c:pt>
                <c:pt idx="25076">
                  <c:v>-0.19375000000000001</c:v>
                </c:pt>
                <c:pt idx="25077">
                  <c:v>-0.19687499999999999</c:v>
                </c:pt>
                <c:pt idx="25078">
                  <c:v>-0.192188</c:v>
                </c:pt>
                <c:pt idx="25079">
                  <c:v>-0.19375000000000001</c:v>
                </c:pt>
                <c:pt idx="25080">
                  <c:v>-0.19687499999999999</c:v>
                </c:pt>
                <c:pt idx="25081">
                  <c:v>-0.19375000000000001</c:v>
                </c:pt>
                <c:pt idx="25082">
                  <c:v>-0.198437</c:v>
                </c:pt>
                <c:pt idx="25083">
                  <c:v>-0.19531200000000001</c:v>
                </c:pt>
                <c:pt idx="25084">
                  <c:v>-0.19062499999999999</c:v>
                </c:pt>
                <c:pt idx="25085">
                  <c:v>-0.20937500000000001</c:v>
                </c:pt>
                <c:pt idx="25086">
                  <c:v>-0.2</c:v>
                </c:pt>
                <c:pt idx="25087">
                  <c:v>-0.182812</c:v>
                </c:pt>
                <c:pt idx="25088">
                  <c:v>-0.19375000000000001</c:v>
                </c:pt>
                <c:pt idx="25089">
                  <c:v>-0.1875</c:v>
                </c:pt>
                <c:pt idx="25090">
                  <c:v>-0.19531200000000001</c:v>
                </c:pt>
                <c:pt idx="25091">
                  <c:v>-0.2</c:v>
                </c:pt>
                <c:pt idx="25092">
                  <c:v>-0.198437</c:v>
                </c:pt>
                <c:pt idx="25093">
                  <c:v>-0.192188</c:v>
                </c:pt>
                <c:pt idx="25094">
                  <c:v>-0.198437</c:v>
                </c:pt>
                <c:pt idx="25095">
                  <c:v>-0.19062499999999999</c:v>
                </c:pt>
                <c:pt idx="25096">
                  <c:v>-0.2</c:v>
                </c:pt>
                <c:pt idx="25097">
                  <c:v>-0.19062499999999999</c:v>
                </c:pt>
                <c:pt idx="25098">
                  <c:v>-0.19531200000000001</c:v>
                </c:pt>
                <c:pt idx="25099">
                  <c:v>-0.2</c:v>
                </c:pt>
                <c:pt idx="25100">
                  <c:v>-0.20937500000000001</c:v>
                </c:pt>
                <c:pt idx="25101">
                  <c:v>-0.20624999999999999</c:v>
                </c:pt>
                <c:pt idx="25102">
                  <c:v>-0.21249999999999999</c:v>
                </c:pt>
                <c:pt idx="25103">
                  <c:v>-0.19062499999999999</c:v>
                </c:pt>
                <c:pt idx="25104">
                  <c:v>-0.1875</c:v>
                </c:pt>
                <c:pt idx="25105">
                  <c:v>-0.18906200000000001</c:v>
                </c:pt>
                <c:pt idx="25106">
                  <c:v>-0.19687499999999999</c:v>
                </c:pt>
                <c:pt idx="25107">
                  <c:v>-0.20468700000000001</c:v>
                </c:pt>
                <c:pt idx="25108">
                  <c:v>-0.203125</c:v>
                </c:pt>
                <c:pt idx="25109">
                  <c:v>-0.20624999999999999</c:v>
                </c:pt>
                <c:pt idx="25110">
                  <c:v>-0.19375000000000001</c:v>
                </c:pt>
                <c:pt idx="25111">
                  <c:v>-0.19062499999999999</c:v>
                </c:pt>
                <c:pt idx="25112">
                  <c:v>-0.18906200000000001</c:v>
                </c:pt>
                <c:pt idx="25113">
                  <c:v>-0.1875</c:v>
                </c:pt>
                <c:pt idx="25114">
                  <c:v>-0.2</c:v>
                </c:pt>
                <c:pt idx="25115">
                  <c:v>-0.182812</c:v>
                </c:pt>
                <c:pt idx="25116">
                  <c:v>-0.19375000000000001</c:v>
                </c:pt>
                <c:pt idx="25117">
                  <c:v>-0.198437</c:v>
                </c:pt>
                <c:pt idx="25118">
                  <c:v>-0.19687499999999999</c:v>
                </c:pt>
                <c:pt idx="25119">
                  <c:v>-0.1875</c:v>
                </c:pt>
                <c:pt idx="25120">
                  <c:v>-0.19375000000000001</c:v>
                </c:pt>
                <c:pt idx="25121">
                  <c:v>-0.19375000000000001</c:v>
                </c:pt>
                <c:pt idx="25122">
                  <c:v>-0.19531200000000001</c:v>
                </c:pt>
                <c:pt idx="25123">
                  <c:v>-0.19687499999999999</c:v>
                </c:pt>
                <c:pt idx="25124">
                  <c:v>-0.19062499999999999</c:v>
                </c:pt>
                <c:pt idx="25125">
                  <c:v>-0.192188</c:v>
                </c:pt>
                <c:pt idx="25126">
                  <c:v>-0.1875</c:v>
                </c:pt>
                <c:pt idx="25127">
                  <c:v>-0.1875</c:v>
                </c:pt>
                <c:pt idx="25128">
                  <c:v>-0.2</c:v>
                </c:pt>
                <c:pt idx="25129">
                  <c:v>-0.20468700000000001</c:v>
                </c:pt>
                <c:pt idx="25130">
                  <c:v>-0.17812500000000001</c:v>
                </c:pt>
                <c:pt idx="25131">
                  <c:v>-0.19687499999999999</c:v>
                </c:pt>
                <c:pt idx="25132">
                  <c:v>-0.182812</c:v>
                </c:pt>
                <c:pt idx="25133">
                  <c:v>-0.19375000000000001</c:v>
                </c:pt>
                <c:pt idx="25134">
                  <c:v>-0.1875</c:v>
                </c:pt>
                <c:pt idx="25135">
                  <c:v>-0.182812</c:v>
                </c:pt>
                <c:pt idx="25136">
                  <c:v>-0.192188</c:v>
                </c:pt>
                <c:pt idx="25137">
                  <c:v>-0.19062499999999999</c:v>
                </c:pt>
                <c:pt idx="25138">
                  <c:v>-0.20624999999999999</c:v>
                </c:pt>
                <c:pt idx="25139">
                  <c:v>-0.20468700000000001</c:v>
                </c:pt>
                <c:pt idx="25140">
                  <c:v>-0.192188</c:v>
                </c:pt>
                <c:pt idx="25141">
                  <c:v>-0.20468700000000001</c:v>
                </c:pt>
                <c:pt idx="25142">
                  <c:v>-0.207813</c:v>
                </c:pt>
                <c:pt idx="25143">
                  <c:v>-0.2</c:v>
                </c:pt>
                <c:pt idx="25144">
                  <c:v>-0.2</c:v>
                </c:pt>
                <c:pt idx="25145">
                  <c:v>-0.192188</c:v>
                </c:pt>
                <c:pt idx="25146">
                  <c:v>-0.2</c:v>
                </c:pt>
                <c:pt idx="25147">
                  <c:v>-0.18906200000000001</c:v>
                </c:pt>
                <c:pt idx="25148">
                  <c:v>-0.18906200000000001</c:v>
                </c:pt>
                <c:pt idx="25149">
                  <c:v>-0.19687499999999999</c:v>
                </c:pt>
                <c:pt idx="25150">
                  <c:v>-0.18124999999999999</c:v>
                </c:pt>
                <c:pt idx="25151">
                  <c:v>-0.198437</c:v>
                </c:pt>
                <c:pt idx="25152">
                  <c:v>-0.19687499999999999</c:v>
                </c:pt>
                <c:pt idx="25153">
                  <c:v>-0.198437</c:v>
                </c:pt>
                <c:pt idx="25154">
                  <c:v>-0.18906200000000001</c:v>
                </c:pt>
                <c:pt idx="25155">
                  <c:v>-0.19531200000000001</c:v>
                </c:pt>
                <c:pt idx="25156">
                  <c:v>-0.19531200000000001</c:v>
                </c:pt>
                <c:pt idx="25157">
                  <c:v>-0.2</c:v>
                </c:pt>
                <c:pt idx="25158">
                  <c:v>-0.19531200000000001</c:v>
                </c:pt>
                <c:pt idx="25159">
                  <c:v>-0.19375000000000001</c:v>
                </c:pt>
                <c:pt idx="25160">
                  <c:v>-0.192188</c:v>
                </c:pt>
                <c:pt idx="25161">
                  <c:v>-0.20624999999999999</c:v>
                </c:pt>
                <c:pt idx="25162">
                  <c:v>-0.192188</c:v>
                </c:pt>
                <c:pt idx="25163">
                  <c:v>-0.207813</c:v>
                </c:pt>
                <c:pt idx="25164">
                  <c:v>-0.20624999999999999</c:v>
                </c:pt>
                <c:pt idx="25165">
                  <c:v>-0.19687499999999999</c:v>
                </c:pt>
                <c:pt idx="25166">
                  <c:v>-0.2</c:v>
                </c:pt>
                <c:pt idx="25167">
                  <c:v>-0.19531200000000001</c:v>
                </c:pt>
                <c:pt idx="25168">
                  <c:v>-0.19531200000000001</c:v>
                </c:pt>
                <c:pt idx="25169">
                  <c:v>-0.207813</c:v>
                </c:pt>
                <c:pt idx="25170">
                  <c:v>-0.20624999999999999</c:v>
                </c:pt>
                <c:pt idx="25171">
                  <c:v>-0.19687499999999999</c:v>
                </c:pt>
                <c:pt idx="25172">
                  <c:v>-0.207813</c:v>
                </c:pt>
                <c:pt idx="25173">
                  <c:v>-0.2</c:v>
                </c:pt>
                <c:pt idx="25174">
                  <c:v>-0.2</c:v>
                </c:pt>
                <c:pt idx="25175">
                  <c:v>-0.19531200000000001</c:v>
                </c:pt>
                <c:pt idx="25176">
                  <c:v>-0.19687499999999999</c:v>
                </c:pt>
                <c:pt idx="25177">
                  <c:v>-0.207813</c:v>
                </c:pt>
                <c:pt idx="25178">
                  <c:v>-0.21093799999999999</c:v>
                </c:pt>
                <c:pt idx="25179">
                  <c:v>-0.20937500000000001</c:v>
                </c:pt>
                <c:pt idx="25180">
                  <c:v>-0.2</c:v>
                </c:pt>
                <c:pt idx="25181">
                  <c:v>-0.20468700000000001</c:v>
                </c:pt>
                <c:pt idx="25182">
                  <c:v>-0.19531200000000001</c:v>
                </c:pt>
                <c:pt idx="25183">
                  <c:v>-0.2</c:v>
                </c:pt>
                <c:pt idx="25184">
                  <c:v>-0.20937500000000001</c:v>
                </c:pt>
                <c:pt idx="25185">
                  <c:v>-0.20468700000000001</c:v>
                </c:pt>
                <c:pt idx="25186">
                  <c:v>-0.214062</c:v>
                </c:pt>
                <c:pt idx="25187">
                  <c:v>-0.198437</c:v>
                </c:pt>
                <c:pt idx="25188">
                  <c:v>-0.18906200000000001</c:v>
                </c:pt>
                <c:pt idx="25189">
                  <c:v>-0.192188</c:v>
                </c:pt>
                <c:pt idx="25190">
                  <c:v>-0.19531200000000001</c:v>
                </c:pt>
                <c:pt idx="25191">
                  <c:v>-0.198437</c:v>
                </c:pt>
                <c:pt idx="25192">
                  <c:v>-0.192188</c:v>
                </c:pt>
                <c:pt idx="25193">
                  <c:v>-0.19375000000000001</c:v>
                </c:pt>
                <c:pt idx="25194">
                  <c:v>-0.19375000000000001</c:v>
                </c:pt>
                <c:pt idx="25195">
                  <c:v>-0.18124999999999999</c:v>
                </c:pt>
                <c:pt idx="25196">
                  <c:v>-0.198437</c:v>
                </c:pt>
                <c:pt idx="25197">
                  <c:v>-0.19062499999999999</c:v>
                </c:pt>
                <c:pt idx="25198">
                  <c:v>-0.20468700000000001</c:v>
                </c:pt>
                <c:pt idx="25199">
                  <c:v>-0.19375000000000001</c:v>
                </c:pt>
                <c:pt idx="25200">
                  <c:v>-0.198437</c:v>
                </c:pt>
                <c:pt idx="25201">
                  <c:v>-0.19375000000000001</c:v>
                </c:pt>
                <c:pt idx="25202">
                  <c:v>-0.19062499999999999</c:v>
                </c:pt>
                <c:pt idx="25203">
                  <c:v>-0.198437</c:v>
                </c:pt>
                <c:pt idx="25204">
                  <c:v>-0.20624999999999999</c:v>
                </c:pt>
                <c:pt idx="25205">
                  <c:v>-0.203125</c:v>
                </c:pt>
                <c:pt idx="25206">
                  <c:v>-0.20624999999999999</c:v>
                </c:pt>
                <c:pt idx="25207">
                  <c:v>-0.20468700000000001</c:v>
                </c:pt>
                <c:pt idx="25208">
                  <c:v>-0.19687499999999999</c:v>
                </c:pt>
                <c:pt idx="25209">
                  <c:v>-0.192188</c:v>
                </c:pt>
                <c:pt idx="25210">
                  <c:v>-0.21093799999999999</c:v>
                </c:pt>
                <c:pt idx="25211">
                  <c:v>-0.198437</c:v>
                </c:pt>
                <c:pt idx="25212">
                  <c:v>-0.19531200000000001</c:v>
                </c:pt>
                <c:pt idx="25213">
                  <c:v>-0.19687499999999999</c:v>
                </c:pt>
                <c:pt idx="25214">
                  <c:v>-0.203125</c:v>
                </c:pt>
                <c:pt idx="25215">
                  <c:v>-0.19062499999999999</c:v>
                </c:pt>
                <c:pt idx="25216">
                  <c:v>-0.19687499999999999</c:v>
                </c:pt>
                <c:pt idx="25217">
                  <c:v>-0.214062</c:v>
                </c:pt>
                <c:pt idx="25218">
                  <c:v>-0.198437</c:v>
                </c:pt>
                <c:pt idx="25219">
                  <c:v>-0.192188</c:v>
                </c:pt>
                <c:pt idx="25220">
                  <c:v>-0.182812</c:v>
                </c:pt>
                <c:pt idx="25221">
                  <c:v>-0.1875</c:v>
                </c:pt>
                <c:pt idx="25222">
                  <c:v>-0.18593799999999999</c:v>
                </c:pt>
                <c:pt idx="25223">
                  <c:v>-0.19687499999999999</c:v>
                </c:pt>
                <c:pt idx="25224">
                  <c:v>-0.19531200000000001</c:v>
                </c:pt>
                <c:pt idx="25225">
                  <c:v>-0.19687499999999999</c:v>
                </c:pt>
                <c:pt idx="25226">
                  <c:v>-0.19375000000000001</c:v>
                </c:pt>
                <c:pt idx="25227">
                  <c:v>-0.19062499999999999</c:v>
                </c:pt>
                <c:pt idx="25228">
                  <c:v>-0.192188</c:v>
                </c:pt>
                <c:pt idx="25229">
                  <c:v>-0.1875</c:v>
                </c:pt>
                <c:pt idx="25230">
                  <c:v>-0.18437500000000001</c:v>
                </c:pt>
                <c:pt idx="25231">
                  <c:v>-0.19687499999999999</c:v>
                </c:pt>
                <c:pt idx="25232">
                  <c:v>-0.19375000000000001</c:v>
                </c:pt>
                <c:pt idx="25233">
                  <c:v>-0.19062499999999999</c:v>
                </c:pt>
                <c:pt idx="25234">
                  <c:v>-0.192188</c:v>
                </c:pt>
                <c:pt idx="25235">
                  <c:v>-0.19062499999999999</c:v>
                </c:pt>
                <c:pt idx="25236">
                  <c:v>-0.198437</c:v>
                </c:pt>
                <c:pt idx="25237">
                  <c:v>-0.20468700000000001</c:v>
                </c:pt>
                <c:pt idx="25238">
                  <c:v>-0.18437500000000001</c:v>
                </c:pt>
                <c:pt idx="25239">
                  <c:v>-0.1875</c:v>
                </c:pt>
                <c:pt idx="25240">
                  <c:v>-0.203125</c:v>
                </c:pt>
                <c:pt idx="25241">
                  <c:v>-0.18593799999999999</c:v>
                </c:pt>
                <c:pt idx="25242">
                  <c:v>-0.198437</c:v>
                </c:pt>
                <c:pt idx="25243">
                  <c:v>-0.2</c:v>
                </c:pt>
                <c:pt idx="25244">
                  <c:v>-0.207813</c:v>
                </c:pt>
                <c:pt idx="25245">
                  <c:v>-0.20624999999999999</c:v>
                </c:pt>
                <c:pt idx="25246">
                  <c:v>-0.20624999999999999</c:v>
                </c:pt>
                <c:pt idx="25247">
                  <c:v>-0.20624999999999999</c:v>
                </c:pt>
                <c:pt idx="25248">
                  <c:v>-0.21093799999999999</c:v>
                </c:pt>
                <c:pt idx="25249">
                  <c:v>-0.19687499999999999</c:v>
                </c:pt>
                <c:pt idx="25250">
                  <c:v>-0.2</c:v>
                </c:pt>
                <c:pt idx="25251">
                  <c:v>-0.19531200000000001</c:v>
                </c:pt>
                <c:pt idx="25252">
                  <c:v>-0.18593799999999999</c:v>
                </c:pt>
                <c:pt idx="25253">
                  <c:v>-0.19687499999999999</c:v>
                </c:pt>
                <c:pt idx="25254">
                  <c:v>-0.20937500000000001</c:v>
                </c:pt>
                <c:pt idx="25255">
                  <c:v>-0.21718799999999999</c:v>
                </c:pt>
                <c:pt idx="25256">
                  <c:v>-0.203125</c:v>
                </c:pt>
                <c:pt idx="25257">
                  <c:v>-0.207813</c:v>
                </c:pt>
                <c:pt idx="25258">
                  <c:v>-0.20468700000000001</c:v>
                </c:pt>
                <c:pt idx="25259">
                  <c:v>-0.20468700000000001</c:v>
                </c:pt>
                <c:pt idx="25260">
                  <c:v>-0.198437</c:v>
                </c:pt>
                <c:pt idx="25261">
                  <c:v>-0.198437</c:v>
                </c:pt>
                <c:pt idx="25262">
                  <c:v>-0.2</c:v>
                </c:pt>
                <c:pt idx="25263">
                  <c:v>-0.20624999999999999</c:v>
                </c:pt>
                <c:pt idx="25264">
                  <c:v>-0.203125</c:v>
                </c:pt>
                <c:pt idx="25265">
                  <c:v>-0.18437500000000001</c:v>
                </c:pt>
                <c:pt idx="25266">
                  <c:v>-0.192188</c:v>
                </c:pt>
                <c:pt idx="25267">
                  <c:v>-0.20468700000000001</c:v>
                </c:pt>
                <c:pt idx="25268">
                  <c:v>-0.2</c:v>
                </c:pt>
                <c:pt idx="25269">
                  <c:v>-0.203125</c:v>
                </c:pt>
                <c:pt idx="25270">
                  <c:v>-0.19687499999999999</c:v>
                </c:pt>
                <c:pt idx="25271">
                  <c:v>-0.19062499999999999</c:v>
                </c:pt>
                <c:pt idx="25272">
                  <c:v>-0.1875</c:v>
                </c:pt>
                <c:pt idx="25273">
                  <c:v>-0.19687499999999999</c:v>
                </c:pt>
                <c:pt idx="25274">
                  <c:v>-0.19531200000000001</c:v>
                </c:pt>
                <c:pt idx="25275">
                  <c:v>-0.203125</c:v>
                </c:pt>
                <c:pt idx="25276">
                  <c:v>-0.20624999999999999</c:v>
                </c:pt>
                <c:pt idx="25277">
                  <c:v>-0.2</c:v>
                </c:pt>
                <c:pt idx="25278">
                  <c:v>-0.198437</c:v>
                </c:pt>
                <c:pt idx="25279">
                  <c:v>-0.21718799999999999</c:v>
                </c:pt>
                <c:pt idx="25280">
                  <c:v>-0.207813</c:v>
                </c:pt>
                <c:pt idx="25281">
                  <c:v>-0.19687499999999999</c:v>
                </c:pt>
                <c:pt idx="25282">
                  <c:v>-0.21093799999999999</c:v>
                </c:pt>
                <c:pt idx="25283">
                  <c:v>-0.20624999999999999</c:v>
                </c:pt>
                <c:pt idx="25284">
                  <c:v>-0.18906200000000001</c:v>
                </c:pt>
                <c:pt idx="25285">
                  <c:v>-0.19687499999999999</c:v>
                </c:pt>
                <c:pt idx="25286">
                  <c:v>-0.20624999999999999</c:v>
                </c:pt>
                <c:pt idx="25287">
                  <c:v>-0.20468700000000001</c:v>
                </c:pt>
                <c:pt idx="25288">
                  <c:v>-0.19375000000000001</c:v>
                </c:pt>
                <c:pt idx="25289">
                  <c:v>-0.203125</c:v>
                </c:pt>
                <c:pt idx="25290">
                  <c:v>-0.2</c:v>
                </c:pt>
                <c:pt idx="25291">
                  <c:v>-0.19687499999999999</c:v>
                </c:pt>
                <c:pt idx="25292">
                  <c:v>-0.207813</c:v>
                </c:pt>
                <c:pt idx="25293">
                  <c:v>-0.1875</c:v>
                </c:pt>
                <c:pt idx="25294">
                  <c:v>-0.18437500000000001</c:v>
                </c:pt>
                <c:pt idx="25295">
                  <c:v>-0.192188</c:v>
                </c:pt>
                <c:pt idx="25296">
                  <c:v>-0.19062499999999999</c:v>
                </c:pt>
                <c:pt idx="25297">
                  <c:v>-0.18124999999999999</c:v>
                </c:pt>
                <c:pt idx="25298">
                  <c:v>-0.19062499999999999</c:v>
                </c:pt>
                <c:pt idx="25299">
                  <c:v>-0.19375000000000001</c:v>
                </c:pt>
                <c:pt idx="25300">
                  <c:v>-0.19375000000000001</c:v>
                </c:pt>
                <c:pt idx="25301">
                  <c:v>-0.19531200000000001</c:v>
                </c:pt>
                <c:pt idx="25302">
                  <c:v>-0.2</c:v>
                </c:pt>
                <c:pt idx="25303">
                  <c:v>-0.20937500000000001</c:v>
                </c:pt>
                <c:pt idx="25304">
                  <c:v>-0.1875</c:v>
                </c:pt>
                <c:pt idx="25305">
                  <c:v>-0.19687499999999999</c:v>
                </c:pt>
                <c:pt idx="25306">
                  <c:v>-0.1875</c:v>
                </c:pt>
                <c:pt idx="25307">
                  <c:v>-0.18437500000000001</c:v>
                </c:pt>
                <c:pt idx="25308">
                  <c:v>-0.19531200000000001</c:v>
                </c:pt>
                <c:pt idx="25309">
                  <c:v>-0.192188</c:v>
                </c:pt>
                <c:pt idx="25310">
                  <c:v>-0.2</c:v>
                </c:pt>
                <c:pt idx="25311">
                  <c:v>-0.19062499999999999</c:v>
                </c:pt>
                <c:pt idx="25312">
                  <c:v>-0.18437500000000001</c:v>
                </c:pt>
                <c:pt idx="25313">
                  <c:v>-0.18593799999999999</c:v>
                </c:pt>
                <c:pt idx="25314">
                  <c:v>-0.2</c:v>
                </c:pt>
                <c:pt idx="25315">
                  <c:v>-0.207813</c:v>
                </c:pt>
                <c:pt idx="25316">
                  <c:v>-0.19687499999999999</c:v>
                </c:pt>
                <c:pt idx="25317">
                  <c:v>-0.19375000000000001</c:v>
                </c:pt>
                <c:pt idx="25318">
                  <c:v>-0.20468700000000001</c:v>
                </c:pt>
                <c:pt idx="25319">
                  <c:v>-0.198437</c:v>
                </c:pt>
                <c:pt idx="25320">
                  <c:v>-0.20624999999999999</c:v>
                </c:pt>
                <c:pt idx="25321">
                  <c:v>-0.19687499999999999</c:v>
                </c:pt>
                <c:pt idx="25322">
                  <c:v>-0.1875</c:v>
                </c:pt>
                <c:pt idx="25323">
                  <c:v>-0.19375000000000001</c:v>
                </c:pt>
                <c:pt idx="25324">
                  <c:v>-0.182812</c:v>
                </c:pt>
                <c:pt idx="25325">
                  <c:v>-0.18437500000000001</c:v>
                </c:pt>
                <c:pt idx="25326">
                  <c:v>-0.1875</c:v>
                </c:pt>
                <c:pt idx="25327">
                  <c:v>-0.17968799999999999</c:v>
                </c:pt>
                <c:pt idx="25328">
                  <c:v>-0.17812500000000001</c:v>
                </c:pt>
                <c:pt idx="25329">
                  <c:v>-0.18437500000000001</c:v>
                </c:pt>
                <c:pt idx="25330">
                  <c:v>-0.18906200000000001</c:v>
                </c:pt>
                <c:pt idx="25331">
                  <c:v>-0.182812</c:v>
                </c:pt>
                <c:pt idx="25332">
                  <c:v>-0.18124999999999999</c:v>
                </c:pt>
                <c:pt idx="25333">
                  <c:v>-0.18593799999999999</c:v>
                </c:pt>
                <c:pt idx="25334">
                  <c:v>-0.19375000000000001</c:v>
                </c:pt>
                <c:pt idx="25335">
                  <c:v>-0.19375000000000001</c:v>
                </c:pt>
                <c:pt idx="25336">
                  <c:v>-0.192188</c:v>
                </c:pt>
                <c:pt idx="25337">
                  <c:v>-0.182812</c:v>
                </c:pt>
                <c:pt idx="25338">
                  <c:v>-0.198437</c:v>
                </c:pt>
                <c:pt idx="25339">
                  <c:v>-0.19531200000000001</c:v>
                </c:pt>
                <c:pt idx="25340">
                  <c:v>-0.198437</c:v>
                </c:pt>
                <c:pt idx="25341">
                  <c:v>-0.19687499999999999</c:v>
                </c:pt>
                <c:pt idx="25342">
                  <c:v>-0.192188</c:v>
                </c:pt>
                <c:pt idx="25343">
                  <c:v>-0.198437</c:v>
                </c:pt>
                <c:pt idx="25344">
                  <c:v>-0.19687499999999999</c:v>
                </c:pt>
                <c:pt idx="25345">
                  <c:v>-0.2</c:v>
                </c:pt>
                <c:pt idx="25346">
                  <c:v>-0.198437</c:v>
                </c:pt>
                <c:pt idx="25347">
                  <c:v>-0.18906200000000001</c:v>
                </c:pt>
                <c:pt idx="25348">
                  <c:v>-0.18593799999999999</c:v>
                </c:pt>
                <c:pt idx="25349">
                  <c:v>-0.18124999999999999</c:v>
                </c:pt>
                <c:pt idx="25350">
                  <c:v>-0.19687499999999999</c:v>
                </c:pt>
                <c:pt idx="25351">
                  <c:v>-0.192188</c:v>
                </c:pt>
                <c:pt idx="25352">
                  <c:v>-0.18593799999999999</c:v>
                </c:pt>
                <c:pt idx="25353">
                  <c:v>-0.18437500000000001</c:v>
                </c:pt>
                <c:pt idx="25354">
                  <c:v>-0.192188</c:v>
                </c:pt>
                <c:pt idx="25355">
                  <c:v>-0.2</c:v>
                </c:pt>
                <c:pt idx="25356">
                  <c:v>-0.20624999999999999</c:v>
                </c:pt>
                <c:pt idx="25357">
                  <c:v>-0.2</c:v>
                </c:pt>
                <c:pt idx="25358">
                  <c:v>-0.203125</c:v>
                </c:pt>
                <c:pt idx="25359">
                  <c:v>-0.20624999999999999</c:v>
                </c:pt>
                <c:pt idx="25360">
                  <c:v>-0.198437</c:v>
                </c:pt>
                <c:pt idx="25361">
                  <c:v>-0.182812</c:v>
                </c:pt>
                <c:pt idx="25362">
                  <c:v>-0.19531200000000001</c:v>
                </c:pt>
                <c:pt idx="25363">
                  <c:v>-0.198437</c:v>
                </c:pt>
                <c:pt idx="25364">
                  <c:v>-0.19062499999999999</c:v>
                </c:pt>
                <c:pt idx="25365">
                  <c:v>-0.192188</c:v>
                </c:pt>
                <c:pt idx="25366">
                  <c:v>-0.19531200000000001</c:v>
                </c:pt>
                <c:pt idx="25367">
                  <c:v>-0.198437</c:v>
                </c:pt>
                <c:pt idx="25368">
                  <c:v>-0.1875</c:v>
                </c:pt>
                <c:pt idx="25369">
                  <c:v>-0.19687499999999999</c:v>
                </c:pt>
                <c:pt idx="25370">
                  <c:v>-0.198437</c:v>
                </c:pt>
                <c:pt idx="25371">
                  <c:v>-0.2</c:v>
                </c:pt>
                <c:pt idx="25372">
                  <c:v>-0.203125</c:v>
                </c:pt>
                <c:pt idx="25373">
                  <c:v>-0.19687499999999999</c:v>
                </c:pt>
                <c:pt idx="25374">
                  <c:v>-0.1875</c:v>
                </c:pt>
                <c:pt idx="25375">
                  <c:v>-0.18906200000000001</c:v>
                </c:pt>
                <c:pt idx="25376">
                  <c:v>-0.18906200000000001</c:v>
                </c:pt>
                <c:pt idx="25377">
                  <c:v>-0.203125</c:v>
                </c:pt>
                <c:pt idx="25378">
                  <c:v>-0.21093799999999999</c:v>
                </c:pt>
                <c:pt idx="25379">
                  <c:v>-0.207813</c:v>
                </c:pt>
                <c:pt idx="25380">
                  <c:v>-0.19062499999999999</c:v>
                </c:pt>
                <c:pt idx="25381">
                  <c:v>-0.1875</c:v>
                </c:pt>
                <c:pt idx="25382">
                  <c:v>-0.1875</c:v>
                </c:pt>
                <c:pt idx="25383">
                  <c:v>-0.19062499999999999</c:v>
                </c:pt>
                <c:pt idx="25384">
                  <c:v>-0.2</c:v>
                </c:pt>
                <c:pt idx="25385">
                  <c:v>-0.198437</c:v>
                </c:pt>
                <c:pt idx="25386">
                  <c:v>-0.1875</c:v>
                </c:pt>
                <c:pt idx="25387">
                  <c:v>-0.20624999999999999</c:v>
                </c:pt>
                <c:pt idx="25388">
                  <c:v>-0.19531200000000001</c:v>
                </c:pt>
                <c:pt idx="25389">
                  <c:v>-0.20624999999999999</c:v>
                </c:pt>
                <c:pt idx="25390">
                  <c:v>-0.21093799999999999</c:v>
                </c:pt>
                <c:pt idx="25391">
                  <c:v>-0.2</c:v>
                </c:pt>
                <c:pt idx="25392">
                  <c:v>-0.20937500000000001</c:v>
                </c:pt>
                <c:pt idx="25393">
                  <c:v>-0.19531200000000001</c:v>
                </c:pt>
                <c:pt idx="25394">
                  <c:v>-0.203125</c:v>
                </c:pt>
                <c:pt idx="25395">
                  <c:v>-0.19531200000000001</c:v>
                </c:pt>
                <c:pt idx="25396">
                  <c:v>-0.20624999999999999</c:v>
                </c:pt>
                <c:pt idx="25397">
                  <c:v>-0.198437</c:v>
                </c:pt>
                <c:pt idx="25398">
                  <c:v>-0.20624999999999999</c:v>
                </c:pt>
                <c:pt idx="25399">
                  <c:v>-0.20468700000000001</c:v>
                </c:pt>
                <c:pt idx="25400">
                  <c:v>-0.22187499999999999</c:v>
                </c:pt>
                <c:pt idx="25401">
                  <c:v>-0.21249999999999999</c:v>
                </c:pt>
                <c:pt idx="25402">
                  <c:v>-0.21093799999999999</c:v>
                </c:pt>
                <c:pt idx="25403">
                  <c:v>-0.18593799999999999</c:v>
                </c:pt>
                <c:pt idx="25404">
                  <c:v>-0.18906200000000001</c:v>
                </c:pt>
                <c:pt idx="25405">
                  <c:v>-0.198437</c:v>
                </c:pt>
                <c:pt idx="25406">
                  <c:v>-0.20624999999999999</c:v>
                </c:pt>
                <c:pt idx="25407">
                  <c:v>-0.203125</c:v>
                </c:pt>
                <c:pt idx="25408">
                  <c:v>-0.203125</c:v>
                </c:pt>
                <c:pt idx="25409">
                  <c:v>-0.21093799999999999</c:v>
                </c:pt>
                <c:pt idx="25410">
                  <c:v>-0.207813</c:v>
                </c:pt>
                <c:pt idx="25411">
                  <c:v>-0.20937500000000001</c:v>
                </c:pt>
                <c:pt idx="25412">
                  <c:v>-0.21249999999999999</c:v>
                </c:pt>
                <c:pt idx="25413">
                  <c:v>-0.198437</c:v>
                </c:pt>
                <c:pt idx="25414">
                  <c:v>-0.20624999999999999</c:v>
                </c:pt>
                <c:pt idx="25415">
                  <c:v>-0.21249999999999999</c:v>
                </c:pt>
                <c:pt idx="25416">
                  <c:v>-0.22031200000000001</c:v>
                </c:pt>
                <c:pt idx="25417">
                  <c:v>-0.21093799999999999</c:v>
                </c:pt>
                <c:pt idx="25418">
                  <c:v>-0.20468700000000001</c:v>
                </c:pt>
                <c:pt idx="25419">
                  <c:v>-0.214062</c:v>
                </c:pt>
                <c:pt idx="25420">
                  <c:v>-0.22031200000000001</c:v>
                </c:pt>
                <c:pt idx="25421">
                  <c:v>-0.20937500000000001</c:v>
                </c:pt>
                <c:pt idx="25422">
                  <c:v>-0.21093799999999999</c:v>
                </c:pt>
                <c:pt idx="25423">
                  <c:v>-0.22031200000000001</c:v>
                </c:pt>
                <c:pt idx="25424">
                  <c:v>-0.20468700000000001</c:v>
                </c:pt>
                <c:pt idx="25425">
                  <c:v>-0.198437</c:v>
                </c:pt>
                <c:pt idx="25426">
                  <c:v>-0.203125</c:v>
                </c:pt>
                <c:pt idx="25427">
                  <c:v>-0.21093799999999999</c:v>
                </c:pt>
                <c:pt idx="25428">
                  <c:v>-0.21718799999999999</c:v>
                </c:pt>
                <c:pt idx="25429">
                  <c:v>-0.22031200000000001</c:v>
                </c:pt>
                <c:pt idx="25430">
                  <c:v>-0.214062</c:v>
                </c:pt>
                <c:pt idx="25431">
                  <c:v>-0.21562500000000001</c:v>
                </c:pt>
                <c:pt idx="25432">
                  <c:v>-0.21093799999999999</c:v>
                </c:pt>
                <c:pt idx="25433">
                  <c:v>-0.21718799999999999</c:v>
                </c:pt>
                <c:pt idx="25434">
                  <c:v>-0.21562500000000001</c:v>
                </c:pt>
                <c:pt idx="25435">
                  <c:v>-0.20624999999999999</c:v>
                </c:pt>
                <c:pt idx="25436">
                  <c:v>-0.21093799999999999</c:v>
                </c:pt>
                <c:pt idx="25437">
                  <c:v>-0.21562500000000001</c:v>
                </c:pt>
                <c:pt idx="25438">
                  <c:v>-0.21875</c:v>
                </c:pt>
                <c:pt idx="25439">
                  <c:v>-0.21249999999999999</c:v>
                </c:pt>
                <c:pt idx="25440">
                  <c:v>-0.21875</c:v>
                </c:pt>
                <c:pt idx="25441">
                  <c:v>-0.223438</c:v>
                </c:pt>
                <c:pt idx="25442">
                  <c:v>-0.21093799999999999</c:v>
                </c:pt>
                <c:pt idx="25443">
                  <c:v>-0.20624999999999999</c:v>
                </c:pt>
                <c:pt idx="25444">
                  <c:v>-0.214062</c:v>
                </c:pt>
                <c:pt idx="25445">
                  <c:v>-0.22187499999999999</c:v>
                </c:pt>
                <c:pt idx="25446">
                  <c:v>-0.203125</c:v>
                </c:pt>
                <c:pt idx="25447">
                  <c:v>-0.229687</c:v>
                </c:pt>
                <c:pt idx="25448">
                  <c:v>-0.21562500000000001</c:v>
                </c:pt>
                <c:pt idx="25449">
                  <c:v>-0.21249999999999999</c:v>
                </c:pt>
                <c:pt idx="25450">
                  <c:v>-0.21093799999999999</c:v>
                </c:pt>
                <c:pt idx="25451">
                  <c:v>-0.19062499999999999</c:v>
                </c:pt>
                <c:pt idx="25452">
                  <c:v>-0.21562500000000001</c:v>
                </c:pt>
                <c:pt idx="25453">
                  <c:v>-0.20937500000000001</c:v>
                </c:pt>
                <c:pt idx="25454">
                  <c:v>-0.20624999999999999</c:v>
                </c:pt>
                <c:pt idx="25455">
                  <c:v>-0.20624999999999999</c:v>
                </c:pt>
                <c:pt idx="25456">
                  <c:v>-0.214062</c:v>
                </c:pt>
                <c:pt idx="25457">
                  <c:v>-0.21249999999999999</c:v>
                </c:pt>
                <c:pt idx="25458">
                  <c:v>-0.207813</c:v>
                </c:pt>
                <c:pt idx="25459">
                  <c:v>-0.214062</c:v>
                </c:pt>
                <c:pt idx="25460">
                  <c:v>-0.20624999999999999</c:v>
                </c:pt>
                <c:pt idx="25461">
                  <c:v>-0.22031200000000001</c:v>
                </c:pt>
                <c:pt idx="25462">
                  <c:v>-0.22031200000000001</c:v>
                </c:pt>
                <c:pt idx="25463">
                  <c:v>-0.22031200000000001</c:v>
                </c:pt>
                <c:pt idx="25464">
                  <c:v>-0.21249999999999999</c:v>
                </c:pt>
                <c:pt idx="25465">
                  <c:v>-0.20624999999999999</c:v>
                </c:pt>
                <c:pt idx="25466">
                  <c:v>-0.20468700000000001</c:v>
                </c:pt>
                <c:pt idx="25467">
                  <c:v>-0.21093799999999999</c:v>
                </c:pt>
                <c:pt idx="25468">
                  <c:v>-0.21718799999999999</c:v>
                </c:pt>
                <c:pt idx="25469">
                  <c:v>-0.1875</c:v>
                </c:pt>
                <c:pt idx="25470">
                  <c:v>-0.198437</c:v>
                </c:pt>
                <c:pt idx="25471">
                  <c:v>-0.19531200000000001</c:v>
                </c:pt>
                <c:pt idx="25472">
                  <c:v>-0.21093799999999999</c:v>
                </c:pt>
                <c:pt idx="25473">
                  <c:v>-0.214062</c:v>
                </c:pt>
                <c:pt idx="25474">
                  <c:v>-0.214062</c:v>
                </c:pt>
                <c:pt idx="25475">
                  <c:v>-0.20468700000000001</c:v>
                </c:pt>
                <c:pt idx="25476">
                  <c:v>-0.207813</c:v>
                </c:pt>
                <c:pt idx="25477">
                  <c:v>-0.192188</c:v>
                </c:pt>
                <c:pt idx="25478">
                  <c:v>-0.19687499999999999</c:v>
                </c:pt>
                <c:pt idx="25479">
                  <c:v>-0.207813</c:v>
                </c:pt>
                <c:pt idx="25480">
                  <c:v>-0.198437</c:v>
                </c:pt>
                <c:pt idx="25481">
                  <c:v>-0.203125</c:v>
                </c:pt>
                <c:pt idx="25482">
                  <c:v>-0.19531200000000001</c:v>
                </c:pt>
                <c:pt idx="25483">
                  <c:v>-0.198437</c:v>
                </c:pt>
                <c:pt idx="25484">
                  <c:v>-0.18593799999999999</c:v>
                </c:pt>
                <c:pt idx="25485">
                  <c:v>-0.203125</c:v>
                </c:pt>
                <c:pt idx="25486">
                  <c:v>-0.207813</c:v>
                </c:pt>
                <c:pt idx="25487">
                  <c:v>-0.20937500000000001</c:v>
                </c:pt>
                <c:pt idx="25488">
                  <c:v>-0.203125</c:v>
                </c:pt>
                <c:pt idx="25489">
                  <c:v>-0.20937500000000001</c:v>
                </c:pt>
                <c:pt idx="25490">
                  <c:v>-0.20937500000000001</c:v>
                </c:pt>
                <c:pt idx="25491">
                  <c:v>-0.20468700000000001</c:v>
                </c:pt>
                <c:pt idx="25492">
                  <c:v>-0.203125</c:v>
                </c:pt>
                <c:pt idx="25493">
                  <c:v>-0.20468700000000001</c:v>
                </c:pt>
                <c:pt idx="25494">
                  <c:v>-0.214062</c:v>
                </c:pt>
                <c:pt idx="25495">
                  <c:v>-0.2</c:v>
                </c:pt>
                <c:pt idx="25496">
                  <c:v>-0.198437</c:v>
                </c:pt>
                <c:pt idx="25497">
                  <c:v>-0.19375000000000001</c:v>
                </c:pt>
                <c:pt idx="25498">
                  <c:v>-0.2</c:v>
                </c:pt>
                <c:pt idx="25499">
                  <c:v>-0.20468700000000001</c:v>
                </c:pt>
                <c:pt idx="25500">
                  <c:v>-0.21093799999999999</c:v>
                </c:pt>
                <c:pt idx="25501">
                  <c:v>-0.203125</c:v>
                </c:pt>
                <c:pt idx="25502">
                  <c:v>-0.21249999999999999</c:v>
                </c:pt>
                <c:pt idx="25503">
                  <c:v>-0.20468700000000001</c:v>
                </c:pt>
                <c:pt idx="25504">
                  <c:v>-0.20937500000000001</c:v>
                </c:pt>
                <c:pt idx="25505">
                  <c:v>-0.20937500000000001</c:v>
                </c:pt>
                <c:pt idx="25506">
                  <c:v>-0.19687499999999999</c:v>
                </c:pt>
                <c:pt idx="25507">
                  <c:v>-0.207813</c:v>
                </c:pt>
                <c:pt idx="25508">
                  <c:v>-0.207813</c:v>
                </c:pt>
                <c:pt idx="25509">
                  <c:v>-0.21093799999999999</c:v>
                </c:pt>
                <c:pt idx="25510">
                  <c:v>-0.214062</c:v>
                </c:pt>
                <c:pt idx="25511">
                  <c:v>-0.21093799999999999</c:v>
                </c:pt>
                <c:pt idx="25512">
                  <c:v>-0.21093799999999999</c:v>
                </c:pt>
                <c:pt idx="25513">
                  <c:v>-0.2</c:v>
                </c:pt>
                <c:pt idx="25514">
                  <c:v>-0.21249999999999999</c:v>
                </c:pt>
                <c:pt idx="25515">
                  <c:v>-0.19375000000000001</c:v>
                </c:pt>
                <c:pt idx="25516">
                  <c:v>-0.20937500000000001</c:v>
                </c:pt>
                <c:pt idx="25517">
                  <c:v>-0.20468700000000001</c:v>
                </c:pt>
                <c:pt idx="25518">
                  <c:v>-0.21249999999999999</c:v>
                </c:pt>
                <c:pt idx="25519">
                  <c:v>-0.19531200000000001</c:v>
                </c:pt>
                <c:pt idx="25520">
                  <c:v>-0.203125</c:v>
                </c:pt>
                <c:pt idx="25521">
                  <c:v>-0.20624999999999999</c:v>
                </c:pt>
                <c:pt idx="25522">
                  <c:v>-0.21718799999999999</c:v>
                </c:pt>
                <c:pt idx="25523">
                  <c:v>-0.20937500000000001</c:v>
                </c:pt>
                <c:pt idx="25524">
                  <c:v>-0.2</c:v>
                </c:pt>
                <c:pt idx="25525">
                  <c:v>-0.192188</c:v>
                </c:pt>
                <c:pt idx="25526">
                  <c:v>-0.21875</c:v>
                </c:pt>
                <c:pt idx="25527">
                  <c:v>-0.21249999999999999</c:v>
                </c:pt>
                <c:pt idx="25528">
                  <c:v>-0.20468700000000001</c:v>
                </c:pt>
                <c:pt idx="25529">
                  <c:v>-0.19375000000000001</c:v>
                </c:pt>
                <c:pt idx="25530">
                  <c:v>-0.19531200000000001</c:v>
                </c:pt>
                <c:pt idx="25531">
                  <c:v>-0.19375000000000001</c:v>
                </c:pt>
                <c:pt idx="25532">
                  <c:v>-0.20937500000000001</c:v>
                </c:pt>
                <c:pt idx="25533">
                  <c:v>-0.21249999999999999</c:v>
                </c:pt>
                <c:pt idx="25534">
                  <c:v>-0.21249999999999999</c:v>
                </c:pt>
                <c:pt idx="25535">
                  <c:v>-0.203125</c:v>
                </c:pt>
                <c:pt idx="25536">
                  <c:v>-0.203125</c:v>
                </c:pt>
                <c:pt idx="25537">
                  <c:v>-0.192188</c:v>
                </c:pt>
                <c:pt idx="25538">
                  <c:v>-0.2</c:v>
                </c:pt>
                <c:pt idx="25539">
                  <c:v>-0.207813</c:v>
                </c:pt>
                <c:pt idx="25540">
                  <c:v>-0.21093799999999999</c:v>
                </c:pt>
                <c:pt idx="25541">
                  <c:v>-0.214062</c:v>
                </c:pt>
                <c:pt idx="25542">
                  <c:v>-0.21093799999999999</c:v>
                </c:pt>
                <c:pt idx="25543">
                  <c:v>-0.19531200000000001</c:v>
                </c:pt>
                <c:pt idx="25544">
                  <c:v>-0.21718799999999999</c:v>
                </c:pt>
                <c:pt idx="25545">
                  <c:v>-0.21249999999999999</c:v>
                </c:pt>
                <c:pt idx="25546">
                  <c:v>-0.203125</c:v>
                </c:pt>
                <c:pt idx="25547">
                  <c:v>-0.19687499999999999</c:v>
                </c:pt>
                <c:pt idx="25548">
                  <c:v>-0.20624999999999999</c:v>
                </c:pt>
                <c:pt idx="25549">
                  <c:v>-0.20468700000000001</c:v>
                </c:pt>
                <c:pt idx="25550">
                  <c:v>-0.20937500000000001</c:v>
                </c:pt>
                <c:pt idx="25551">
                  <c:v>-0.19687499999999999</c:v>
                </c:pt>
                <c:pt idx="25552">
                  <c:v>-0.2</c:v>
                </c:pt>
                <c:pt idx="25553">
                  <c:v>-0.19531200000000001</c:v>
                </c:pt>
                <c:pt idx="25554">
                  <c:v>-0.20937500000000001</c:v>
                </c:pt>
                <c:pt idx="25555">
                  <c:v>-0.223438</c:v>
                </c:pt>
                <c:pt idx="25556">
                  <c:v>-0.21718799999999999</c:v>
                </c:pt>
                <c:pt idx="25557">
                  <c:v>-0.20937500000000001</c:v>
                </c:pt>
                <c:pt idx="25558">
                  <c:v>-0.207813</c:v>
                </c:pt>
                <c:pt idx="25559">
                  <c:v>-0.20937500000000001</c:v>
                </c:pt>
                <c:pt idx="25560">
                  <c:v>-0.20624999999999999</c:v>
                </c:pt>
                <c:pt idx="25561">
                  <c:v>-0.21093799999999999</c:v>
                </c:pt>
                <c:pt idx="25562">
                  <c:v>-0.207813</c:v>
                </c:pt>
                <c:pt idx="25563">
                  <c:v>-0.203125</c:v>
                </c:pt>
                <c:pt idx="25564">
                  <c:v>-0.2</c:v>
                </c:pt>
                <c:pt idx="25565">
                  <c:v>-0.19062499999999999</c:v>
                </c:pt>
                <c:pt idx="25566">
                  <c:v>-0.203125</c:v>
                </c:pt>
                <c:pt idx="25567">
                  <c:v>-0.20468700000000001</c:v>
                </c:pt>
                <c:pt idx="25568">
                  <c:v>-0.1875</c:v>
                </c:pt>
                <c:pt idx="25569">
                  <c:v>-0.17812500000000001</c:v>
                </c:pt>
                <c:pt idx="25570">
                  <c:v>-0.192188</c:v>
                </c:pt>
                <c:pt idx="25571">
                  <c:v>-0.2</c:v>
                </c:pt>
                <c:pt idx="25572">
                  <c:v>-0.20468700000000001</c:v>
                </c:pt>
                <c:pt idx="25573">
                  <c:v>-0.192188</c:v>
                </c:pt>
                <c:pt idx="25574">
                  <c:v>-0.20624999999999999</c:v>
                </c:pt>
                <c:pt idx="25575">
                  <c:v>-0.203125</c:v>
                </c:pt>
                <c:pt idx="25576">
                  <c:v>-0.19375000000000001</c:v>
                </c:pt>
                <c:pt idx="25577">
                  <c:v>-0.19531200000000001</c:v>
                </c:pt>
                <c:pt idx="25578">
                  <c:v>-0.19062499999999999</c:v>
                </c:pt>
                <c:pt idx="25579">
                  <c:v>-0.19687499999999999</c:v>
                </c:pt>
                <c:pt idx="25580">
                  <c:v>-0.20468700000000001</c:v>
                </c:pt>
                <c:pt idx="25581">
                  <c:v>-0.19375000000000001</c:v>
                </c:pt>
                <c:pt idx="25582">
                  <c:v>-0.18906200000000001</c:v>
                </c:pt>
                <c:pt idx="25583">
                  <c:v>-0.198437</c:v>
                </c:pt>
                <c:pt idx="25584">
                  <c:v>-0.18593799999999999</c:v>
                </c:pt>
                <c:pt idx="25585">
                  <c:v>-0.19375000000000001</c:v>
                </c:pt>
                <c:pt idx="25586">
                  <c:v>-0.20624999999999999</c:v>
                </c:pt>
                <c:pt idx="25587">
                  <c:v>-0.198437</c:v>
                </c:pt>
                <c:pt idx="25588">
                  <c:v>-0.20937500000000001</c:v>
                </c:pt>
                <c:pt idx="25589">
                  <c:v>-0.214062</c:v>
                </c:pt>
                <c:pt idx="25590">
                  <c:v>-0.19375000000000001</c:v>
                </c:pt>
                <c:pt idx="25591">
                  <c:v>-0.20937500000000001</c:v>
                </c:pt>
                <c:pt idx="25592">
                  <c:v>-0.21249999999999999</c:v>
                </c:pt>
                <c:pt idx="25593">
                  <c:v>-0.21249999999999999</c:v>
                </c:pt>
                <c:pt idx="25594">
                  <c:v>-0.21249999999999999</c:v>
                </c:pt>
                <c:pt idx="25595">
                  <c:v>-0.21249999999999999</c:v>
                </c:pt>
                <c:pt idx="25596">
                  <c:v>-0.20937500000000001</c:v>
                </c:pt>
                <c:pt idx="25597">
                  <c:v>-0.20624999999999999</c:v>
                </c:pt>
                <c:pt idx="25598">
                  <c:v>-0.207813</c:v>
                </c:pt>
                <c:pt idx="25599">
                  <c:v>-0.20624999999999999</c:v>
                </c:pt>
                <c:pt idx="25600">
                  <c:v>-0.192188</c:v>
                </c:pt>
                <c:pt idx="25601">
                  <c:v>-0.21093799999999999</c:v>
                </c:pt>
                <c:pt idx="25602">
                  <c:v>-0.19062499999999999</c:v>
                </c:pt>
                <c:pt idx="25603">
                  <c:v>-0.19531200000000001</c:v>
                </c:pt>
                <c:pt idx="25604">
                  <c:v>-0.192188</c:v>
                </c:pt>
                <c:pt idx="25605">
                  <c:v>-0.19687499999999999</c:v>
                </c:pt>
                <c:pt idx="25606">
                  <c:v>-0.20624999999999999</c:v>
                </c:pt>
                <c:pt idx="25607">
                  <c:v>-0.198437</c:v>
                </c:pt>
                <c:pt idx="25608">
                  <c:v>-0.20624999999999999</c:v>
                </c:pt>
                <c:pt idx="25609">
                  <c:v>-0.21562500000000001</c:v>
                </c:pt>
                <c:pt idx="25610">
                  <c:v>-0.20624999999999999</c:v>
                </c:pt>
                <c:pt idx="25611">
                  <c:v>-0.21093799999999999</c:v>
                </c:pt>
                <c:pt idx="25612">
                  <c:v>-0.21562500000000001</c:v>
                </c:pt>
                <c:pt idx="25613">
                  <c:v>-0.21562500000000001</c:v>
                </c:pt>
                <c:pt idx="25614">
                  <c:v>-0.207813</c:v>
                </c:pt>
                <c:pt idx="25615">
                  <c:v>-0.19531200000000001</c:v>
                </c:pt>
                <c:pt idx="25616">
                  <c:v>-0.19687499999999999</c:v>
                </c:pt>
                <c:pt idx="25617">
                  <c:v>-0.207813</c:v>
                </c:pt>
                <c:pt idx="25618">
                  <c:v>-0.203125</c:v>
                </c:pt>
                <c:pt idx="25619">
                  <c:v>-0.21562500000000001</c:v>
                </c:pt>
                <c:pt idx="25620">
                  <c:v>-0.20468700000000001</c:v>
                </c:pt>
                <c:pt idx="25621">
                  <c:v>-0.19062499999999999</c:v>
                </c:pt>
                <c:pt idx="25622">
                  <c:v>-0.207813</c:v>
                </c:pt>
                <c:pt idx="25623">
                  <c:v>-0.2</c:v>
                </c:pt>
                <c:pt idx="25624">
                  <c:v>-0.19531200000000001</c:v>
                </c:pt>
                <c:pt idx="25625">
                  <c:v>-0.18906200000000001</c:v>
                </c:pt>
                <c:pt idx="25626">
                  <c:v>-0.203125</c:v>
                </c:pt>
                <c:pt idx="25627">
                  <c:v>-0.21093799999999999</c:v>
                </c:pt>
                <c:pt idx="25628">
                  <c:v>-0.198437</c:v>
                </c:pt>
                <c:pt idx="25629">
                  <c:v>-0.214062</c:v>
                </c:pt>
                <c:pt idx="25630">
                  <c:v>-0.21718799999999999</c:v>
                </c:pt>
                <c:pt idx="25631">
                  <c:v>-0.207813</c:v>
                </c:pt>
                <c:pt idx="25632">
                  <c:v>-0.207813</c:v>
                </c:pt>
                <c:pt idx="25633">
                  <c:v>-0.20468700000000001</c:v>
                </c:pt>
                <c:pt idx="25634">
                  <c:v>-0.214062</c:v>
                </c:pt>
                <c:pt idx="25635">
                  <c:v>-0.203125</c:v>
                </c:pt>
                <c:pt idx="25636">
                  <c:v>-0.19062499999999999</c:v>
                </c:pt>
                <c:pt idx="25637">
                  <c:v>-0.19531200000000001</c:v>
                </c:pt>
                <c:pt idx="25638">
                  <c:v>-0.19531200000000001</c:v>
                </c:pt>
                <c:pt idx="25639">
                  <c:v>-0.19531200000000001</c:v>
                </c:pt>
                <c:pt idx="25640">
                  <c:v>-0.198437</c:v>
                </c:pt>
                <c:pt idx="25641">
                  <c:v>-0.19062499999999999</c:v>
                </c:pt>
                <c:pt idx="25642">
                  <c:v>-0.18437500000000001</c:v>
                </c:pt>
                <c:pt idx="25643">
                  <c:v>-0.203125</c:v>
                </c:pt>
                <c:pt idx="25644">
                  <c:v>-0.19375000000000001</c:v>
                </c:pt>
                <c:pt idx="25645">
                  <c:v>-0.20468700000000001</c:v>
                </c:pt>
                <c:pt idx="25646">
                  <c:v>-0.20468700000000001</c:v>
                </c:pt>
                <c:pt idx="25647">
                  <c:v>-0.20468700000000001</c:v>
                </c:pt>
                <c:pt idx="25648">
                  <c:v>-0.20624999999999999</c:v>
                </c:pt>
                <c:pt idx="25649">
                  <c:v>-0.21093799999999999</c:v>
                </c:pt>
                <c:pt idx="25650">
                  <c:v>-0.203125</c:v>
                </c:pt>
                <c:pt idx="25651">
                  <c:v>-0.19531200000000001</c:v>
                </c:pt>
                <c:pt idx="25652">
                  <c:v>-0.19531200000000001</c:v>
                </c:pt>
                <c:pt idx="25653">
                  <c:v>-0.19687499999999999</c:v>
                </c:pt>
                <c:pt idx="25654">
                  <c:v>-0.182812</c:v>
                </c:pt>
                <c:pt idx="25655">
                  <c:v>-0.198437</c:v>
                </c:pt>
                <c:pt idx="25656">
                  <c:v>-0.20937500000000001</c:v>
                </c:pt>
                <c:pt idx="25657">
                  <c:v>-0.21249999999999999</c:v>
                </c:pt>
                <c:pt idx="25658">
                  <c:v>-0.19531200000000001</c:v>
                </c:pt>
                <c:pt idx="25659">
                  <c:v>-0.19687499999999999</c:v>
                </c:pt>
                <c:pt idx="25660">
                  <c:v>-0.19062499999999999</c:v>
                </c:pt>
                <c:pt idx="25661">
                  <c:v>-0.19687499999999999</c:v>
                </c:pt>
                <c:pt idx="25662">
                  <c:v>-0.198437</c:v>
                </c:pt>
                <c:pt idx="25663">
                  <c:v>-0.20468700000000001</c:v>
                </c:pt>
                <c:pt idx="25664">
                  <c:v>-0.1875</c:v>
                </c:pt>
                <c:pt idx="25665">
                  <c:v>-0.19531200000000001</c:v>
                </c:pt>
                <c:pt idx="25666">
                  <c:v>-0.19375000000000001</c:v>
                </c:pt>
                <c:pt idx="25667">
                  <c:v>-0.192188</c:v>
                </c:pt>
                <c:pt idx="25668">
                  <c:v>-0.19062499999999999</c:v>
                </c:pt>
                <c:pt idx="25669">
                  <c:v>-0.19531200000000001</c:v>
                </c:pt>
                <c:pt idx="25670">
                  <c:v>-0.19375000000000001</c:v>
                </c:pt>
                <c:pt idx="25671">
                  <c:v>-0.19062499999999999</c:v>
                </c:pt>
                <c:pt idx="25672">
                  <c:v>-0.19687499999999999</c:v>
                </c:pt>
                <c:pt idx="25673">
                  <c:v>-0.192188</c:v>
                </c:pt>
                <c:pt idx="25674">
                  <c:v>-0.20468700000000001</c:v>
                </c:pt>
                <c:pt idx="25675">
                  <c:v>-0.192188</c:v>
                </c:pt>
                <c:pt idx="25676">
                  <c:v>-0.2</c:v>
                </c:pt>
                <c:pt idx="25677">
                  <c:v>-0.20937500000000001</c:v>
                </c:pt>
                <c:pt idx="25678">
                  <c:v>-0.19531200000000001</c:v>
                </c:pt>
                <c:pt idx="25679">
                  <c:v>-0.19531200000000001</c:v>
                </c:pt>
                <c:pt idx="25680">
                  <c:v>-0.198437</c:v>
                </c:pt>
                <c:pt idx="25681">
                  <c:v>-0.207813</c:v>
                </c:pt>
                <c:pt idx="25682">
                  <c:v>-0.203125</c:v>
                </c:pt>
                <c:pt idx="25683">
                  <c:v>-0.20468700000000001</c:v>
                </c:pt>
                <c:pt idx="25684">
                  <c:v>-0.20937500000000001</c:v>
                </c:pt>
                <c:pt idx="25685">
                  <c:v>-0.19687499999999999</c:v>
                </c:pt>
                <c:pt idx="25686">
                  <c:v>-0.20624999999999999</c:v>
                </c:pt>
                <c:pt idx="25687">
                  <c:v>-0.21249999999999999</c:v>
                </c:pt>
                <c:pt idx="25688">
                  <c:v>-0.203125</c:v>
                </c:pt>
                <c:pt idx="25689">
                  <c:v>-0.214062</c:v>
                </c:pt>
                <c:pt idx="25690">
                  <c:v>-0.19531200000000001</c:v>
                </c:pt>
                <c:pt idx="25691">
                  <c:v>-0.19375000000000001</c:v>
                </c:pt>
                <c:pt idx="25692">
                  <c:v>-0.182812</c:v>
                </c:pt>
                <c:pt idx="25693">
                  <c:v>-0.19375000000000001</c:v>
                </c:pt>
                <c:pt idx="25694">
                  <c:v>-0.18906200000000001</c:v>
                </c:pt>
                <c:pt idx="25695">
                  <c:v>-0.20468700000000001</c:v>
                </c:pt>
                <c:pt idx="25696">
                  <c:v>-0.2</c:v>
                </c:pt>
                <c:pt idx="25697">
                  <c:v>-0.21093799999999999</c:v>
                </c:pt>
                <c:pt idx="25698">
                  <c:v>-0.192188</c:v>
                </c:pt>
                <c:pt idx="25699">
                  <c:v>-0.20937500000000001</c:v>
                </c:pt>
                <c:pt idx="25700">
                  <c:v>-0.203125</c:v>
                </c:pt>
                <c:pt idx="25701">
                  <c:v>-0.19531200000000001</c:v>
                </c:pt>
                <c:pt idx="25702">
                  <c:v>-0.2</c:v>
                </c:pt>
                <c:pt idx="25703">
                  <c:v>-0.19375000000000001</c:v>
                </c:pt>
                <c:pt idx="25704">
                  <c:v>-0.2</c:v>
                </c:pt>
                <c:pt idx="25705">
                  <c:v>-0.19687499999999999</c:v>
                </c:pt>
                <c:pt idx="25706">
                  <c:v>-0.20937500000000001</c:v>
                </c:pt>
                <c:pt idx="25707">
                  <c:v>-0.21093799999999999</c:v>
                </c:pt>
                <c:pt idx="25708">
                  <c:v>-0.18906200000000001</c:v>
                </c:pt>
                <c:pt idx="25709">
                  <c:v>-0.198437</c:v>
                </c:pt>
                <c:pt idx="25710">
                  <c:v>-0.20468700000000001</c:v>
                </c:pt>
                <c:pt idx="25711">
                  <c:v>-0.207813</c:v>
                </c:pt>
                <c:pt idx="25712">
                  <c:v>-0.20624999999999999</c:v>
                </c:pt>
                <c:pt idx="25713">
                  <c:v>-0.20937500000000001</c:v>
                </c:pt>
                <c:pt idx="25714">
                  <c:v>-0.20937500000000001</c:v>
                </c:pt>
                <c:pt idx="25715">
                  <c:v>-0.203125</c:v>
                </c:pt>
                <c:pt idx="25716">
                  <c:v>-0.203125</c:v>
                </c:pt>
                <c:pt idx="25717">
                  <c:v>-0.21249999999999999</c:v>
                </c:pt>
                <c:pt idx="25718">
                  <c:v>-0.20624999999999999</c:v>
                </c:pt>
                <c:pt idx="25719">
                  <c:v>-0.214062</c:v>
                </c:pt>
                <c:pt idx="25720">
                  <c:v>-0.19531200000000001</c:v>
                </c:pt>
                <c:pt idx="25721">
                  <c:v>-0.19375000000000001</c:v>
                </c:pt>
                <c:pt idx="25722">
                  <c:v>-0.203125</c:v>
                </c:pt>
                <c:pt idx="25723">
                  <c:v>-0.19687499999999999</c:v>
                </c:pt>
                <c:pt idx="25724">
                  <c:v>-0.198437</c:v>
                </c:pt>
                <c:pt idx="25725">
                  <c:v>-0.192188</c:v>
                </c:pt>
                <c:pt idx="25726">
                  <c:v>-0.2</c:v>
                </c:pt>
                <c:pt idx="25727">
                  <c:v>-0.19375000000000001</c:v>
                </c:pt>
                <c:pt idx="25728">
                  <c:v>-0.19375000000000001</c:v>
                </c:pt>
                <c:pt idx="25729">
                  <c:v>-0.203125</c:v>
                </c:pt>
                <c:pt idx="25730">
                  <c:v>-0.21249999999999999</c:v>
                </c:pt>
                <c:pt idx="25731">
                  <c:v>-0.20468700000000001</c:v>
                </c:pt>
                <c:pt idx="25732">
                  <c:v>-0.19687499999999999</c:v>
                </c:pt>
                <c:pt idx="25733">
                  <c:v>-0.19687499999999999</c:v>
                </c:pt>
                <c:pt idx="25734">
                  <c:v>-0.2</c:v>
                </c:pt>
                <c:pt idx="25735">
                  <c:v>-0.19687499999999999</c:v>
                </c:pt>
                <c:pt idx="25736">
                  <c:v>-0.203125</c:v>
                </c:pt>
                <c:pt idx="25737">
                  <c:v>-0.207813</c:v>
                </c:pt>
                <c:pt idx="25738">
                  <c:v>-0.20468700000000001</c:v>
                </c:pt>
                <c:pt idx="25739">
                  <c:v>-0.20624999999999999</c:v>
                </c:pt>
                <c:pt idx="25740">
                  <c:v>-0.207813</c:v>
                </c:pt>
                <c:pt idx="25741">
                  <c:v>-0.21249999999999999</c:v>
                </c:pt>
                <c:pt idx="25742">
                  <c:v>-0.2</c:v>
                </c:pt>
                <c:pt idx="25743">
                  <c:v>-0.214062</c:v>
                </c:pt>
                <c:pt idx="25744">
                  <c:v>-0.2</c:v>
                </c:pt>
                <c:pt idx="25745">
                  <c:v>-0.20468700000000001</c:v>
                </c:pt>
                <c:pt idx="25746">
                  <c:v>-0.198437</c:v>
                </c:pt>
                <c:pt idx="25747">
                  <c:v>-0.21718799999999999</c:v>
                </c:pt>
                <c:pt idx="25748">
                  <c:v>-0.21249999999999999</c:v>
                </c:pt>
                <c:pt idx="25749">
                  <c:v>-0.198437</c:v>
                </c:pt>
                <c:pt idx="25750">
                  <c:v>-0.21093799999999999</c:v>
                </c:pt>
                <c:pt idx="25751">
                  <c:v>-0.21093799999999999</c:v>
                </c:pt>
                <c:pt idx="25752">
                  <c:v>-0.20937500000000001</c:v>
                </c:pt>
                <c:pt idx="25753">
                  <c:v>-0.21093799999999999</c:v>
                </c:pt>
                <c:pt idx="25754">
                  <c:v>-0.20468700000000001</c:v>
                </c:pt>
                <c:pt idx="25755">
                  <c:v>-0.20468700000000001</c:v>
                </c:pt>
                <c:pt idx="25756">
                  <c:v>-0.198437</c:v>
                </c:pt>
                <c:pt idx="25757">
                  <c:v>-0.207813</c:v>
                </c:pt>
                <c:pt idx="25758">
                  <c:v>-0.20624999999999999</c:v>
                </c:pt>
                <c:pt idx="25759">
                  <c:v>-0.20937500000000001</c:v>
                </c:pt>
                <c:pt idx="25760">
                  <c:v>-0.207813</c:v>
                </c:pt>
                <c:pt idx="25761">
                  <c:v>-0.20624999999999999</c:v>
                </c:pt>
                <c:pt idx="25762">
                  <c:v>-0.21249999999999999</c:v>
                </c:pt>
                <c:pt idx="25763">
                  <c:v>-0.20937500000000001</c:v>
                </c:pt>
                <c:pt idx="25764">
                  <c:v>-0.20624999999999999</c:v>
                </c:pt>
                <c:pt idx="25765">
                  <c:v>-0.203125</c:v>
                </c:pt>
                <c:pt idx="25766">
                  <c:v>-0.19687499999999999</c:v>
                </c:pt>
                <c:pt idx="25767">
                  <c:v>-0.207813</c:v>
                </c:pt>
                <c:pt idx="25768">
                  <c:v>-0.21093799999999999</c:v>
                </c:pt>
                <c:pt idx="25769">
                  <c:v>-0.21093799999999999</c:v>
                </c:pt>
                <c:pt idx="25770">
                  <c:v>-0.21249999999999999</c:v>
                </c:pt>
                <c:pt idx="25771">
                  <c:v>-0.21249999999999999</c:v>
                </c:pt>
                <c:pt idx="25772">
                  <c:v>-0.22031200000000001</c:v>
                </c:pt>
                <c:pt idx="25773">
                  <c:v>-0.203125</c:v>
                </c:pt>
                <c:pt idx="25774">
                  <c:v>-0.192188</c:v>
                </c:pt>
                <c:pt idx="25775">
                  <c:v>-0.21718799999999999</c:v>
                </c:pt>
                <c:pt idx="25776">
                  <c:v>-0.21718799999999999</c:v>
                </c:pt>
                <c:pt idx="25777">
                  <c:v>-0.2</c:v>
                </c:pt>
                <c:pt idx="25778">
                  <c:v>-0.20624999999999999</c:v>
                </c:pt>
                <c:pt idx="25779">
                  <c:v>-0.223438</c:v>
                </c:pt>
                <c:pt idx="25780">
                  <c:v>-0.207813</c:v>
                </c:pt>
                <c:pt idx="25781">
                  <c:v>-0.19687499999999999</c:v>
                </c:pt>
                <c:pt idx="25782">
                  <c:v>-0.207813</c:v>
                </c:pt>
                <c:pt idx="25783">
                  <c:v>-0.19687499999999999</c:v>
                </c:pt>
                <c:pt idx="25784">
                  <c:v>-0.20624999999999999</c:v>
                </c:pt>
                <c:pt idx="25785">
                  <c:v>-0.21562500000000001</c:v>
                </c:pt>
                <c:pt idx="25786">
                  <c:v>-0.203125</c:v>
                </c:pt>
                <c:pt idx="25787">
                  <c:v>-0.207813</c:v>
                </c:pt>
                <c:pt idx="25788">
                  <c:v>-0.207813</c:v>
                </c:pt>
                <c:pt idx="25789">
                  <c:v>-0.2</c:v>
                </c:pt>
                <c:pt idx="25790">
                  <c:v>-0.20468700000000001</c:v>
                </c:pt>
                <c:pt idx="25791">
                  <c:v>-0.198437</c:v>
                </c:pt>
                <c:pt idx="25792">
                  <c:v>-0.19531200000000001</c:v>
                </c:pt>
                <c:pt idx="25793">
                  <c:v>-0.20624999999999999</c:v>
                </c:pt>
                <c:pt idx="25794">
                  <c:v>-0.19687499999999999</c:v>
                </c:pt>
                <c:pt idx="25795">
                  <c:v>-0.207813</c:v>
                </c:pt>
                <c:pt idx="25796">
                  <c:v>-0.19062499999999999</c:v>
                </c:pt>
                <c:pt idx="25797">
                  <c:v>-0.192188</c:v>
                </c:pt>
                <c:pt idx="25798">
                  <c:v>-0.20468700000000001</c:v>
                </c:pt>
                <c:pt idx="25799">
                  <c:v>-0.203125</c:v>
                </c:pt>
                <c:pt idx="25800">
                  <c:v>-0.20624999999999999</c:v>
                </c:pt>
                <c:pt idx="25801">
                  <c:v>-0.18437500000000001</c:v>
                </c:pt>
                <c:pt idx="25802">
                  <c:v>-0.2</c:v>
                </c:pt>
                <c:pt idx="25803">
                  <c:v>-0.2</c:v>
                </c:pt>
                <c:pt idx="25804">
                  <c:v>-0.19687499999999999</c:v>
                </c:pt>
                <c:pt idx="25805">
                  <c:v>-0.214062</c:v>
                </c:pt>
                <c:pt idx="25806">
                  <c:v>-0.21249999999999999</c:v>
                </c:pt>
                <c:pt idx="25807">
                  <c:v>-0.21249999999999999</c:v>
                </c:pt>
                <c:pt idx="25808">
                  <c:v>-0.20468700000000001</c:v>
                </c:pt>
                <c:pt idx="25809">
                  <c:v>-0.19062499999999999</c:v>
                </c:pt>
                <c:pt idx="25810">
                  <c:v>-0.198437</c:v>
                </c:pt>
                <c:pt idx="25811">
                  <c:v>-0.19531200000000001</c:v>
                </c:pt>
                <c:pt idx="25812">
                  <c:v>-0.20624999999999999</c:v>
                </c:pt>
                <c:pt idx="25813">
                  <c:v>-0.2</c:v>
                </c:pt>
                <c:pt idx="25814">
                  <c:v>-0.19531200000000001</c:v>
                </c:pt>
                <c:pt idx="25815">
                  <c:v>-0.19687499999999999</c:v>
                </c:pt>
                <c:pt idx="25816">
                  <c:v>-0.22187499999999999</c:v>
                </c:pt>
                <c:pt idx="25817">
                  <c:v>-0.2</c:v>
                </c:pt>
                <c:pt idx="25818">
                  <c:v>-0.20624999999999999</c:v>
                </c:pt>
                <c:pt idx="25819">
                  <c:v>-0.2</c:v>
                </c:pt>
                <c:pt idx="25820">
                  <c:v>-0.21093799999999999</c:v>
                </c:pt>
                <c:pt idx="25821">
                  <c:v>-0.20624999999999999</c:v>
                </c:pt>
                <c:pt idx="25822">
                  <c:v>-0.214062</c:v>
                </c:pt>
                <c:pt idx="25823">
                  <c:v>-0.21562500000000001</c:v>
                </c:pt>
                <c:pt idx="25824">
                  <c:v>-0.203125</c:v>
                </c:pt>
                <c:pt idx="25825">
                  <c:v>-0.21875</c:v>
                </c:pt>
                <c:pt idx="25826">
                  <c:v>-0.20937500000000001</c:v>
                </c:pt>
                <c:pt idx="25827">
                  <c:v>-0.21249999999999999</c:v>
                </c:pt>
                <c:pt idx="25828">
                  <c:v>-0.21093799999999999</c:v>
                </c:pt>
                <c:pt idx="25829">
                  <c:v>-0.22656200000000001</c:v>
                </c:pt>
                <c:pt idx="25830">
                  <c:v>-0.21875</c:v>
                </c:pt>
                <c:pt idx="25831">
                  <c:v>-0.22500000000000001</c:v>
                </c:pt>
                <c:pt idx="25832">
                  <c:v>-0.20468700000000001</c:v>
                </c:pt>
                <c:pt idx="25833">
                  <c:v>-0.21249999999999999</c:v>
                </c:pt>
                <c:pt idx="25834">
                  <c:v>-0.21249999999999999</c:v>
                </c:pt>
                <c:pt idx="25835">
                  <c:v>-0.21718799999999999</c:v>
                </c:pt>
                <c:pt idx="25836">
                  <c:v>-0.20468700000000001</c:v>
                </c:pt>
                <c:pt idx="25837">
                  <c:v>-0.22031200000000001</c:v>
                </c:pt>
                <c:pt idx="25838">
                  <c:v>-0.22500000000000001</c:v>
                </c:pt>
                <c:pt idx="25839">
                  <c:v>-0.223438</c:v>
                </c:pt>
                <c:pt idx="25840">
                  <c:v>-0.21562500000000001</c:v>
                </c:pt>
                <c:pt idx="25841">
                  <c:v>-0.20937500000000001</c:v>
                </c:pt>
                <c:pt idx="25842">
                  <c:v>-0.214062</c:v>
                </c:pt>
                <c:pt idx="25843">
                  <c:v>-0.21718799999999999</c:v>
                </c:pt>
                <c:pt idx="25844">
                  <c:v>-0.22500000000000001</c:v>
                </c:pt>
                <c:pt idx="25845">
                  <c:v>-0.22187499999999999</c:v>
                </c:pt>
                <c:pt idx="25846">
                  <c:v>-0.214062</c:v>
                </c:pt>
                <c:pt idx="25847">
                  <c:v>-0.21249999999999999</c:v>
                </c:pt>
                <c:pt idx="25848">
                  <c:v>-0.21562500000000001</c:v>
                </c:pt>
                <c:pt idx="25849">
                  <c:v>-0.21562500000000001</c:v>
                </c:pt>
                <c:pt idx="25850">
                  <c:v>-0.214062</c:v>
                </c:pt>
                <c:pt idx="25851">
                  <c:v>-0.198437</c:v>
                </c:pt>
                <c:pt idx="25852">
                  <c:v>-0.18593799999999999</c:v>
                </c:pt>
                <c:pt idx="25853">
                  <c:v>-0.20468700000000001</c:v>
                </c:pt>
                <c:pt idx="25854">
                  <c:v>-0.21562500000000001</c:v>
                </c:pt>
                <c:pt idx="25855">
                  <c:v>-0.207813</c:v>
                </c:pt>
                <c:pt idx="25856">
                  <c:v>-0.203125</c:v>
                </c:pt>
                <c:pt idx="25857">
                  <c:v>-0.21718799999999999</c:v>
                </c:pt>
                <c:pt idx="25858">
                  <c:v>-0.21093799999999999</c:v>
                </c:pt>
                <c:pt idx="25859">
                  <c:v>-0.214062</c:v>
                </c:pt>
                <c:pt idx="25860">
                  <c:v>-0.20468700000000001</c:v>
                </c:pt>
                <c:pt idx="25861">
                  <c:v>-0.207813</c:v>
                </c:pt>
                <c:pt idx="25862">
                  <c:v>-0.192188</c:v>
                </c:pt>
                <c:pt idx="25863">
                  <c:v>-0.203125</c:v>
                </c:pt>
                <c:pt idx="25864">
                  <c:v>-0.21562500000000001</c:v>
                </c:pt>
                <c:pt idx="25865">
                  <c:v>-0.22656200000000001</c:v>
                </c:pt>
                <c:pt idx="25866">
                  <c:v>-0.214062</c:v>
                </c:pt>
                <c:pt idx="25867">
                  <c:v>-0.21718799999999999</c:v>
                </c:pt>
                <c:pt idx="25868">
                  <c:v>-0.21562500000000001</c:v>
                </c:pt>
                <c:pt idx="25869">
                  <c:v>-0.21875</c:v>
                </c:pt>
                <c:pt idx="25870">
                  <c:v>-0.207813</c:v>
                </c:pt>
                <c:pt idx="25871">
                  <c:v>-0.20468700000000001</c:v>
                </c:pt>
                <c:pt idx="25872">
                  <c:v>-0.198437</c:v>
                </c:pt>
                <c:pt idx="25873">
                  <c:v>-0.20937500000000001</c:v>
                </c:pt>
                <c:pt idx="25874">
                  <c:v>-0.223438</c:v>
                </c:pt>
                <c:pt idx="25875">
                  <c:v>-0.20937500000000001</c:v>
                </c:pt>
                <c:pt idx="25876">
                  <c:v>-0.21249999999999999</c:v>
                </c:pt>
                <c:pt idx="25877">
                  <c:v>-0.21875</c:v>
                </c:pt>
                <c:pt idx="25878">
                  <c:v>-0.203125</c:v>
                </c:pt>
                <c:pt idx="25879">
                  <c:v>-0.203125</c:v>
                </c:pt>
                <c:pt idx="25880">
                  <c:v>-0.214062</c:v>
                </c:pt>
                <c:pt idx="25881">
                  <c:v>-0.198437</c:v>
                </c:pt>
                <c:pt idx="25882">
                  <c:v>-0.21875</c:v>
                </c:pt>
                <c:pt idx="25883">
                  <c:v>-0.21562500000000001</c:v>
                </c:pt>
                <c:pt idx="25884">
                  <c:v>-0.20937500000000001</c:v>
                </c:pt>
                <c:pt idx="25885">
                  <c:v>-0.203125</c:v>
                </c:pt>
                <c:pt idx="25886">
                  <c:v>-0.21562500000000001</c:v>
                </c:pt>
                <c:pt idx="25887">
                  <c:v>-0.20937500000000001</c:v>
                </c:pt>
                <c:pt idx="25888">
                  <c:v>-0.20624999999999999</c:v>
                </c:pt>
                <c:pt idx="25889">
                  <c:v>-0.198437</c:v>
                </c:pt>
                <c:pt idx="25890">
                  <c:v>-0.20937500000000001</c:v>
                </c:pt>
                <c:pt idx="25891">
                  <c:v>-0.19687499999999999</c:v>
                </c:pt>
                <c:pt idx="25892">
                  <c:v>-0.20624999999999999</c:v>
                </c:pt>
                <c:pt idx="25893">
                  <c:v>-0.21093799999999999</c:v>
                </c:pt>
                <c:pt idx="25894">
                  <c:v>-0.2</c:v>
                </c:pt>
                <c:pt idx="25895">
                  <c:v>-0.19687499999999999</c:v>
                </c:pt>
                <c:pt idx="25896">
                  <c:v>-0.203125</c:v>
                </c:pt>
                <c:pt idx="25897">
                  <c:v>-0.20468700000000001</c:v>
                </c:pt>
                <c:pt idx="25898">
                  <c:v>-0.20937500000000001</c:v>
                </c:pt>
                <c:pt idx="25899">
                  <c:v>-0.21093799999999999</c:v>
                </c:pt>
                <c:pt idx="25900">
                  <c:v>-0.198437</c:v>
                </c:pt>
                <c:pt idx="25901">
                  <c:v>-0.22500000000000001</c:v>
                </c:pt>
                <c:pt idx="25902">
                  <c:v>-0.22656200000000001</c:v>
                </c:pt>
                <c:pt idx="25903">
                  <c:v>-0.20937500000000001</c:v>
                </c:pt>
                <c:pt idx="25904">
                  <c:v>-0.20468700000000001</c:v>
                </c:pt>
                <c:pt idx="25905">
                  <c:v>-0.2</c:v>
                </c:pt>
                <c:pt idx="25906">
                  <c:v>-0.223438</c:v>
                </c:pt>
                <c:pt idx="25907">
                  <c:v>-0.20468700000000001</c:v>
                </c:pt>
                <c:pt idx="25908">
                  <c:v>-0.20937500000000001</c:v>
                </c:pt>
                <c:pt idx="25909">
                  <c:v>-0.20468700000000001</c:v>
                </c:pt>
                <c:pt idx="25910">
                  <c:v>-0.214062</c:v>
                </c:pt>
                <c:pt idx="25911">
                  <c:v>-0.214062</c:v>
                </c:pt>
                <c:pt idx="25912">
                  <c:v>-0.20468700000000001</c:v>
                </c:pt>
                <c:pt idx="25913">
                  <c:v>-0.2</c:v>
                </c:pt>
                <c:pt idx="25914">
                  <c:v>-0.214062</c:v>
                </c:pt>
                <c:pt idx="25915">
                  <c:v>-0.2</c:v>
                </c:pt>
                <c:pt idx="25916">
                  <c:v>-0.21718799999999999</c:v>
                </c:pt>
                <c:pt idx="25917">
                  <c:v>-0.22031200000000001</c:v>
                </c:pt>
                <c:pt idx="25918">
                  <c:v>-0.21093799999999999</c:v>
                </c:pt>
                <c:pt idx="25919">
                  <c:v>-0.20624999999999999</c:v>
                </c:pt>
                <c:pt idx="25920">
                  <c:v>-0.20937500000000001</c:v>
                </c:pt>
                <c:pt idx="25921">
                  <c:v>-0.21562500000000001</c:v>
                </c:pt>
                <c:pt idx="25922">
                  <c:v>-0.21562500000000001</c:v>
                </c:pt>
                <c:pt idx="25923">
                  <c:v>-0.21718799999999999</c:v>
                </c:pt>
                <c:pt idx="25924">
                  <c:v>-0.20624999999999999</c:v>
                </c:pt>
                <c:pt idx="25925">
                  <c:v>-0.20937500000000001</c:v>
                </c:pt>
                <c:pt idx="25926">
                  <c:v>-0.20624999999999999</c:v>
                </c:pt>
                <c:pt idx="25927">
                  <c:v>-0.21093799999999999</c:v>
                </c:pt>
                <c:pt idx="25928">
                  <c:v>-0.21718799999999999</c:v>
                </c:pt>
                <c:pt idx="25929">
                  <c:v>-0.20937500000000001</c:v>
                </c:pt>
                <c:pt idx="25930">
                  <c:v>-0.21875</c:v>
                </c:pt>
                <c:pt idx="25931">
                  <c:v>-0.22500000000000001</c:v>
                </c:pt>
                <c:pt idx="25932">
                  <c:v>-0.22187499999999999</c:v>
                </c:pt>
                <c:pt idx="25933">
                  <c:v>-0.207813</c:v>
                </c:pt>
                <c:pt idx="25934">
                  <c:v>-0.20468700000000001</c:v>
                </c:pt>
                <c:pt idx="25935">
                  <c:v>-0.21718799999999999</c:v>
                </c:pt>
                <c:pt idx="25936">
                  <c:v>-0.214062</c:v>
                </c:pt>
                <c:pt idx="25937">
                  <c:v>-0.20468700000000001</c:v>
                </c:pt>
                <c:pt idx="25938">
                  <c:v>-0.20937500000000001</c:v>
                </c:pt>
                <c:pt idx="25939">
                  <c:v>-0.21718799999999999</c:v>
                </c:pt>
                <c:pt idx="25940">
                  <c:v>-0.2</c:v>
                </c:pt>
                <c:pt idx="25941">
                  <c:v>-0.21093799999999999</c:v>
                </c:pt>
                <c:pt idx="25942">
                  <c:v>-0.22031200000000001</c:v>
                </c:pt>
                <c:pt idx="25943">
                  <c:v>-0.207813</c:v>
                </c:pt>
                <c:pt idx="25944">
                  <c:v>-0.21562500000000001</c:v>
                </c:pt>
                <c:pt idx="25945">
                  <c:v>-0.20624999999999999</c:v>
                </c:pt>
                <c:pt idx="25946">
                  <c:v>-0.21093799999999999</c:v>
                </c:pt>
                <c:pt idx="25947">
                  <c:v>-0.22187499999999999</c:v>
                </c:pt>
                <c:pt idx="25948">
                  <c:v>-0.21875</c:v>
                </c:pt>
                <c:pt idx="25949">
                  <c:v>-0.21562500000000001</c:v>
                </c:pt>
                <c:pt idx="25950">
                  <c:v>-0.21093799999999999</c:v>
                </c:pt>
                <c:pt idx="25951">
                  <c:v>-0.21093799999999999</c:v>
                </c:pt>
                <c:pt idx="25952">
                  <c:v>-0.20937500000000001</c:v>
                </c:pt>
                <c:pt idx="25953">
                  <c:v>-0.21718799999999999</c:v>
                </c:pt>
                <c:pt idx="25954">
                  <c:v>-0.21249999999999999</c:v>
                </c:pt>
                <c:pt idx="25955">
                  <c:v>-0.21718799999999999</c:v>
                </c:pt>
                <c:pt idx="25956">
                  <c:v>-0.21249999999999999</c:v>
                </c:pt>
                <c:pt idx="25957">
                  <c:v>-0.21875</c:v>
                </c:pt>
                <c:pt idx="25958">
                  <c:v>-0.22187499999999999</c:v>
                </c:pt>
                <c:pt idx="25959">
                  <c:v>-0.22187499999999999</c:v>
                </c:pt>
                <c:pt idx="25960">
                  <c:v>-0.21875</c:v>
                </c:pt>
                <c:pt idx="25961">
                  <c:v>-0.20937500000000001</c:v>
                </c:pt>
                <c:pt idx="25962">
                  <c:v>-0.214062</c:v>
                </c:pt>
                <c:pt idx="25963">
                  <c:v>-0.214062</c:v>
                </c:pt>
                <c:pt idx="25964">
                  <c:v>-0.21093799999999999</c:v>
                </c:pt>
                <c:pt idx="25965">
                  <c:v>-0.21249999999999999</c:v>
                </c:pt>
                <c:pt idx="25966">
                  <c:v>-0.22031200000000001</c:v>
                </c:pt>
                <c:pt idx="25967">
                  <c:v>-0.214062</c:v>
                </c:pt>
                <c:pt idx="25968">
                  <c:v>-0.22500000000000001</c:v>
                </c:pt>
                <c:pt idx="25969">
                  <c:v>-0.223438</c:v>
                </c:pt>
                <c:pt idx="25970">
                  <c:v>-0.21718799999999999</c:v>
                </c:pt>
                <c:pt idx="25971">
                  <c:v>-0.214062</c:v>
                </c:pt>
                <c:pt idx="25972">
                  <c:v>-0.214062</c:v>
                </c:pt>
                <c:pt idx="25973">
                  <c:v>-0.21093799999999999</c:v>
                </c:pt>
                <c:pt idx="25974">
                  <c:v>-0.20468700000000001</c:v>
                </c:pt>
                <c:pt idx="25975">
                  <c:v>-0.20468700000000001</c:v>
                </c:pt>
                <c:pt idx="25976">
                  <c:v>-0.20937500000000001</c:v>
                </c:pt>
                <c:pt idx="25977">
                  <c:v>-0.20937500000000001</c:v>
                </c:pt>
                <c:pt idx="25978">
                  <c:v>-0.20937500000000001</c:v>
                </c:pt>
                <c:pt idx="25979">
                  <c:v>-0.198437</c:v>
                </c:pt>
                <c:pt idx="25980">
                  <c:v>-0.20624999999999999</c:v>
                </c:pt>
                <c:pt idx="25981">
                  <c:v>-0.19375000000000001</c:v>
                </c:pt>
                <c:pt idx="25982">
                  <c:v>-0.20624999999999999</c:v>
                </c:pt>
                <c:pt idx="25983">
                  <c:v>-0.20624999999999999</c:v>
                </c:pt>
                <c:pt idx="25984">
                  <c:v>-0.21249999999999999</c:v>
                </c:pt>
                <c:pt idx="25985">
                  <c:v>-0.20624999999999999</c:v>
                </c:pt>
                <c:pt idx="25986">
                  <c:v>-0.214062</c:v>
                </c:pt>
                <c:pt idx="25987">
                  <c:v>-0.20624999999999999</c:v>
                </c:pt>
                <c:pt idx="25988">
                  <c:v>-0.203125</c:v>
                </c:pt>
                <c:pt idx="25989">
                  <c:v>-0.21093799999999999</c:v>
                </c:pt>
                <c:pt idx="25990">
                  <c:v>-0.2</c:v>
                </c:pt>
                <c:pt idx="25991">
                  <c:v>-0.198437</c:v>
                </c:pt>
                <c:pt idx="25992">
                  <c:v>-0.20624999999999999</c:v>
                </c:pt>
                <c:pt idx="25993">
                  <c:v>-0.198437</c:v>
                </c:pt>
                <c:pt idx="25994">
                  <c:v>-0.198437</c:v>
                </c:pt>
                <c:pt idx="25995">
                  <c:v>-0.20624999999999999</c:v>
                </c:pt>
                <c:pt idx="25996">
                  <c:v>-0.21875</c:v>
                </c:pt>
                <c:pt idx="25997">
                  <c:v>-0.21249999999999999</c:v>
                </c:pt>
                <c:pt idx="25998">
                  <c:v>-0.21718799999999999</c:v>
                </c:pt>
                <c:pt idx="25999">
                  <c:v>-0.20937500000000001</c:v>
                </c:pt>
                <c:pt idx="26000">
                  <c:v>-0.20624999999999999</c:v>
                </c:pt>
                <c:pt idx="26001">
                  <c:v>-0.20937500000000001</c:v>
                </c:pt>
                <c:pt idx="26002">
                  <c:v>-0.21093799999999999</c:v>
                </c:pt>
                <c:pt idx="26003">
                  <c:v>-0.22187499999999999</c:v>
                </c:pt>
                <c:pt idx="26004">
                  <c:v>-0.21718799999999999</c:v>
                </c:pt>
                <c:pt idx="26005">
                  <c:v>-0.203125</c:v>
                </c:pt>
                <c:pt idx="26006">
                  <c:v>-0.207813</c:v>
                </c:pt>
                <c:pt idx="26007">
                  <c:v>-0.207813</c:v>
                </c:pt>
                <c:pt idx="26008">
                  <c:v>-0.2</c:v>
                </c:pt>
                <c:pt idx="26009">
                  <c:v>-0.207813</c:v>
                </c:pt>
                <c:pt idx="26010">
                  <c:v>-0.21718799999999999</c:v>
                </c:pt>
                <c:pt idx="26011">
                  <c:v>-0.20468700000000001</c:v>
                </c:pt>
                <c:pt idx="26012">
                  <c:v>-0.20937500000000001</c:v>
                </c:pt>
                <c:pt idx="26013">
                  <c:v>-0.20468700000000001</c:v>
                </c:pt>
                <c:pt idx="26014">
                  <c:v>-0.19687499999999999</c:v>
                </c:pt>
                <c:pt idx="26015">
                  <c:v>-0.198437</c:v>
                </c:pt>
                <c:pt idx="26016">
                  <c:v>-0.198437</c:v>
                </c:pt>
                <c:pt idx="26017">
                  <c:v>-0.19531200000000001</c:v>
                </c:pt>
                <c:pt idx="26018">
                  <c:v>-0.2</c:v>
                </c:pt>
                <c:pt idx="26019">
                  <c:v>-0.192188</c:v>
                </c:pt>
                <c:pt idx="26020">
                  <c:v>-0.192188</c:v>
                </c:pt>
                <c:pt idx="26021">
                  <c:v>-0.198437</c:v>
                </c:pt>
                <c:pt idx="26022">
                  <c:v>-0.19531200000000001</c:v>
                </c:pt>
                <c:pt idx="26023">
                  <c:v>-0.19062499999999999</c:v>
                </c:pt>
                <c:pt idx="26024">
                  <c:v>-0.207813</c:v>
                </c:pt>
                <c:pt idx="26025">
                  <c:v>-0.198437</c:v>
                </c:pt>
                <c:pt idx="26026">
                  <c:v>-0.19531200000000001</c:v>
                </c:pt>
                <c:pt idx="26027">
                  <c:v>-0.203125</c:v>
                </c:pt>
                <c:pt idx="26028">
                  <c:v>-0.207813</c:v>
                </c:pt>
                <c:pt idx="26029">
                  <c:v>-0.20937500000000001</c:v>
                </c:pt>
                <c:pt idx="26030">
                  <c:v>-0.207813</c:v>
                </c:pt>
                <c:pt idx="26031">
                  <c:v>-0.20937500000000001</c:v>
                </c:pt>
                <c:pt idx="26032">
                  <c:v>-0.19062499999999999</c:v>
                </c:pt>
                <c:pt idx="26033">
                  <c:v>-0.207813</c:v>
                </c:pt>
                <c:pt idx="26034">
                  <c:v>-0.21249999999999999</c:v>
                </c:pt>
                <c:pt idx="26035">
                  <c:v>-0.203125</c:v>
                </c:pt>
                <c:pt idx="26036">
                  <c:v>-0.20937500000000001</c:v>
                </c:pt>
                <c:pt idx="26037">
                  <c:v>-0.20468700000000001</c:v>
                </c:pt>
                <c:pt idx="26038">
                  <c:v>-0.20468700000000001</c:v>
                </c:pt>
                <c:pt idx="26039">
                  <c:v>-0.198437</c:v>
                </c:pt>
                <c:pt idx="26040">
                  <c:v>-0.214062</c:v>
                </c:pt>
                <c:pt idx="26041">
                  <c:v>-0.214062</c:v>
                </c:pt>
                <c:pt idx="26042">
                  <c:v>-0.20468700000000001</c:v>
                </c:pt>
                <c:pt idx="26043">
                  <c:v>-0.21249999999999999</c:v>
                </c:pt>
                <c:pt idx="26044">
                  <c:v>-0.20468700000000001</c:v>
                </c:pt>
                <c:pt idx="26045">
                  <c:v>-0.21249999999999999</c:v>
                </c:pt>
                <c:pt idx="26046">
                  <c:v>-0.20624999999999999</c:v>
                </c:pt>
                <c:pt idx="26047">
                  <c:v>-0.207813</c:v>
                </c:pt>
                <c:pt idx="26048">
                  <c:v>-0.21562500000000001</c:v>
                </c:pt>
                <c:pt idx="26049">
                  <c:v>-0.20624999999999999</c:v>
                </c:pt>
                <c:pt idx="26050">
                  <c:v>-0.20624999999999999</c:v>
                </c:pt>
                <c:pt idx="26051">
                  <c:v>-0.20468700000000001</c:v>
                </c:pt>
                <c:pt idx="26052">
                  <c:v>-0.20624999999999999</c:v>
                </c:pt>
                <c:pt idx="26053">
                  <c:v>-0.20468700000000001</c:v>
                </c:pt>
                <c:pt idx="26054">
                  <c:v>-0.20624999999999999</c:v>
                </c:pt>
                <c:pt idx="26055">
                  <c:v>-0.19531200000000001</c:v>
                </c:pt>
                <c:pt idx="26056">
                  <c:v>-0.20468700000000001</c:v>
                </c:pt>
                <c:pt idx="26057">
                  <c:v>-0.192188</c:v>
                </c:pt>
                <c:pt idx="26058">
                  <c:v>-0.20468700000000001</c:v>
                </c:pt>
                <c:pt idx="26059">
                  <c:v>-0.203125</c:v>
                </c:pt>
                <c:pt idx="26060">
                  <c:v>-0.18906200000000001</c:v>
                </c:pt>
                <c:pt idx="26061">
                  <c:v>-0.21562500000000001</c:v>
                </c:pt>
                <c:pt idx="26062">
                  <c:v>-0.19687499999999999</c:v>
                </c:pt>
                <c:pt idx="26063">
                  <c:v>-0.203125</c:v>
                </c:pt>
                <c:pt idx="26064">
                  <c:v>-0.19375000000000001</c:v>
                </c:pt>
                <c:pt idx="26065">
                  <c:v>-0.20937500000000001</c:v>
                </c:pt>
                <c:pt idx="26066">
                  <c:v>-0.21562500000000001</c:v>
                </c:pt>
                <c:pt idx="26067">
                  <c:v>-0.1875</c:v>
                </c:pt>
                <c:pt idx="26068">
                  <c:v>-0.21093799999999999</c:v>
                </c:pt>
                <c:pt idx="26069">
                  <c:v>-0.207813</c:v>
                </c:pt>
                <c:pt idx="26070">
                  <c:v>-0.21718799999999999</c:v>
                </c:pt>
                <c:pt idx="26071">
                  <c:v>-0.22187499999999999</c:v>
                </c:pt>
                <c:pt idx="26072">
                  <c:v>-0.21562500000000001</c:v>
                </c:pt>
                <c:pt idx="26073">
                  <c:v>-0.214062</c:v>
                </c:pt>
                <c:pt idx="26074">
                  <c:v>-0.21718799999999999</c:v>
                </c:pt>
                <c:pt idx="26075">
                  <c:v>-0.207813</c:v>
                </c:pt>
                <c:pt idx="26076">
                  <c:v>-0.207813</c:v>
                </c:pt>
                <c:pt idx="26077">
                  <c:v>-0.20468700000000001</c:v>
                </c:pt>
                <c:pt idx="26078">
                  <c:v>-0.2</c:v>
                </c:pt>
                <c:pt idx="26079">
                  <c:v>-0.207813</c:v>
                </c:pt>
                <c:pt idx="26080">
                  <c:v>-0.19687499999999999</c:v>
                </c:pt>
                <c:pt idx="26081">
                  <c:v>-0.20624999999999999</c:v>
                </c:pt>
                <c:pt idx="26082">
                  <c:v>-0.20624999999999999</c:v>
                </c:pt>
                <c:pt idx="26083">
                  <c:v>-0.21718799999999999</c:v>
                </c:pt>
                <c:pt idx="26084">
                  <c:v>-0.214062</c:v>
                </c:pt>
                <c:pt idx="26085">
                  <c:v>-0.207813</c:v>
                </c:pt>
                <c:pt idx="26086">
                  <c:v>-0.20624999999999999</c:v>
                </c:pt>
                <c:pt idx="26087">
                  <c:v>-0.21093799999999999</c:v>
                </c:pt>
                <c:pt idx="26088">
                  <c:v>-0.2</c:v>
                </c:pt>
                <c:pt idx="26089">
                  <c:v>-0.20468700000000001</c:v>
                </c:pt>
                <c:pt idx="26090">
                  <c:v>-0.22031200000000001</c:v>
                </c:pt>
                <c:pt idx="26091">
                  <c:v>-0.20468700000000001</c:v>
                </c:pt>
                <c:pt idx="26092">
                  <c:v>-0.20937500000000001</c:v>
                </c:pt>
                <c:pt idx="26093">
                  <c:v>-0.203125</c:v>
                </c:pt>
                <c:pt idx="26094">
                  <c:v>-0.203125</c:v>
                </c:pt>
                <c:pt idx="26095">
                  <c:v>-0.21093799999999999</c:v>
                </c:pt>
                <c:pt idx="26096">
                  <c:v>-0.22187499999999999</c:v>
                </c:pt>
                <c:pt idx="26097">
                  <c:v>-0.20624999999999999</c:v>
                </c:pt>
                <c:pt idx="26098">
                  <c:v>-0.214062</c:v>
                </c:pt>
                <c:pt idx="26099">
                  <c:v>-0.22187499999999999</c:v>
                </c:pt>
                <c:pt idx="26100">
                  <c:v>-0.214062</c:v>
                </c:pt>
                <c:pt idx="26101">
                  <c:v>-0.22031200000000001</c:v>
                </c:pt>
                <c:pt idx="26102">
                  <c:v>-0.198437</c:v>
                </c:pt>
                <c:pt idx="26103">
                  <c:v>-0.20624999999999999</c:v>
                </c:pt>
                <c:pt idx="26104">
                  <c:v>-0.21093799999999999</c:v>
                </c:pt>
                <c:pt idx="26105">
                  <c:v>-0.21875</c:v>
                </c:pt>
                <c:pt idx="26106">
                  <c:v>-0.21562500000000001</c:v>
                </c:pt>
                <c:pt idx="26107">
                  <c:v>-0.20937500000000001</c:v>
                </c:pt>
                <c:pt idx="26108">
                  <c:v>-0.22500000000000001</c:v>
                </c:pt>
                <c:pt idx="26109">
                  <c:v>-0.22187499999999999</c:v>
                </c:pt>
                <c:pt idx="26110">
                  <c:v>-0.223438</c:v>
                </c:pt>
                <c:pt idx="26111">
                  <c:v>-0.22031200000000001</c:v>
                </c:pt>
                <c:pt idx="26112">
                  <c:v>-0.203125</c:v>
                </c:pt>
                <c:pt idx="26113">
                  <c:v>-0.214062</c:v>
                </c:pt>
                <c:pt idx="26114">
                  <c:v>-0.21718799999999999</c:v>
                </c:pt>
                <c:pt idx="26115">
                  <c:v>-0.21562500000000001</c:v>
                </c:pt>
                <c:pt idx="26116">
                  <c:v>-0.21718799999999999</c:v>
                </c:pt>
                <c:pt idx="26117">
                  <c:v>-0.21562500000000001</c:v>
                </c:pt>
                <c:pt idx="26118">
                  <c:v>-0.214062</c:v>
                </c:pt>
                <c:pt idx="26119">
                  <c:v>-0.21093799999999999</c:v>
                </c:pt>
                <c:pt idx="26120">
                  <c:v>-0.20937500000000001</c:v>
                </c:pt>
                <c:pt idx="26121">
                  <c:v>-0.21093799999999999</c:v>
                </c:pt>
                <c:pt idx="26122">
                  <c:v>-0.21093799999999999</c:v>
                </c:pt>
                <c:pt idx="26123">
                  <c:v>-0.21875</c:v>
                </c:pt>
                <c:pt idx="26124">
                  <c:v>-0.207813</c:v>
                </c:pt>
                <c:pt idx="26125">
                  <c:v>-0.21562500000000001</c:v>
                </c:pt>
                <c:pt idx="26126">
                  <c:v>-0.214062</c:v>
                </c:pt>
                <c:pt idx="26127">
                  <c:v>-0.21249999999999999</c:v>
                </c:pt>
                <c:pt idx="26128">
                  <c:v>-0.203125</c:v>
                </c:pt>
                <c:pt idx="26129">
                  <c:v>-0.21249999999999999</c:v>
                </c:pt>
                <c:pt idx="26130">
                  <c:v>-0.21562500000000001</c:v>
                </c:pt>
                <c:pt idx="26131">
                  <c:v>-0.21093799999999999</c:v>
                </c:pt>
                <c:pt idx="26132">
                  <c:v>-0.19531200000000001</c:v>
                </c:pt>
                <c:pt idx="26133">
                  <c:v>-0.2</c:v>
                </c:pt>
                <c:pt idx="26134">
                  <c:v>-0.20468700000000001</c:v>
                </c:pt>
                <c:pt idx="26135">
                  <c:v>-0.22656200000000001</c:v>
                </c:pt>
                <c:pt idx="26136">
                  <c:v>-0.21562500000000001</c:v>
                </c:pt>
                <c:pt idx="26137">
                  <c:v>-0.20937500000000001</c:v>
                </c:pt>
                <c:pt idx="26138">
                  <c:v>-0.207813</c:v>
                </c:pt>
                <c:pt idx="26139">
                  <c:v>-0.22031200000000001</c:v>
                </c:pt>
                <c:pt idx="26140">
                  <c:v>-0.229687</c:v>
                </c:pt>
                <c:pt idx="26141">
                  <c:v>-0.223438</c:v>
                </c:pt>
                <c:pt idx="26142">
                  <c:v>-0.21875</c:v>
                </c:pt>
                <c:pt idx="26143">
                  <c:v>-0.21093799999999999</c:v>
                </c:pt>
                <c:pt idx="26144">
                  <c:v>-0.21875</c:v>
                </c:pt>
                <c:pt idx="26145">
                  <c:v>-0.20937500000000001</c:v>
                </c:pt>
                <c:pt idx="26146">
                  <c:v>-0.20468700000000001</c:v>
                </c:pt>
                <c:pt idx="26147">
                  <c:v>-0.19531200000000001</c:v>
                </c:pt>
                <c:pt idx="26148">
                  <c:v>-0.21093799999999999</c:v>
                </c:pt>
                <c:pt idx="26149">
                  <c:v>-0.20468700000000001</c:v>
                </c:pt>
                <c:pt idx="26150">
                  <c:v>-0.214062</c:v>
                </c:pt>
                <c:pt idx="26151">
                  <c:v>-0.19531200000000001</c:v>
                </c:pt>
                <c:pt idx="26152">
                  <c:v>-0.20937500000000001</c:v>
                </c:pt>
                <c:pt idx="26153">
                  <c:v>-0.2</c:v>
                </c:pt>
                <c:pt idx="26154">
                  <c:v>-0.21093799999999999</c:v>
                </c:pt>
                <c:pt idx="26155">
                  <c:v>-0.20624999999999999</c:v>
                </c:pt>
                <c:pt idx="26156">
                  <c:v>-0.20937500000000001</c:v>
                </c:pt>
                <c:pt idx="26157">
                  <c:v>-0.192188</c:v>
                </c:pt>
                <c:pt idx="26158">
                  <c:v>-0.19531200000000001</c:v>
                </c:pt>
                <c:pt idx="26159">
                  <c:v>-0.20468700000000001</c:v>
                </c:pt>
                <c:pt idx="26160">
                  <c:v>-0.21718799999999999</c:v>
                </c:pt>
                <c:pt idx="26161">
                  <c:v>-0.203125</c:v>
                </c:pt>
                <c:pt idx="26162">
                  <c:v>-0.18593799999999999</c:v>
                </c:pt>
                <c:pt idx="26163">
                  <c:v>-0.214062</c:v>
                </c:pt>
                <c:pt idx="26164">
                  <c:v>-0.21718799999999999</c:v>
                </c:pt>
                <c:pt idx="26165">
                  <c:v>-0.207813</c:v>
                </c:pt>
                <c:pt idx="26166">
                  <c:v>-0.207813</c:v>
                </c:pt>
                <c:pt idx="26167">
                  <c:v>-0.21562500000000001</c:v>
                </c:pt>
                <c:pt idx="26168">
                  <c:v>-0.20468700000000001</c:v>
                </c:pt>
                <c:pt idx="26169">
                  <c:v>-0.21249999999999999</c:v>
                </c:pt>
                <c:pt idx="26170">
                  <c:v>-0.20468700000000001</c:v>
                </c:pt>
                <c:pt idx="26171">
                  <c:v>-0.21562500000000001</c:v>
                </c:pt>
                <c:pt idx="26172">
                  <c:v>-0.21249999999999999</c:v>
                </c:pt>
                <c:pt idx="26173">
                  <c:v>-0.2</c:v>
                </c:pt>
                <c:pt idx="26174">
                  <c:v>-0.20468700000000001</c:v>
                </c:pt>
                <c:pt idx="26175">
                  <c:v>-0.2</c:v>
                </c:pt>
                <c:pt idx="26176">
                  <c:v>-0.19687499999999999</c:v>
                </c:pt>
                <c:pt idx="26177">
                  <c:v>-0.198437</c:v>
                </c:pt>
                <c:pt idx="26178">
                  <c:v>-0.214062</c:v>
                </c:pt>
                <c:pt idx="26179">
                  <c:v>-0.20468700000000001</c:v>
                </c:pt>
                <c:pt idx="26180">
                  <c:v>-0.207813</c:v>
                </c:pt>
                <c:pt idx="26181">
                  <c:v>-0.214062</c:v>
                </c:pt>
                <c:pt idx="26182">
                  <c:v>-0.198437</c:v>
                </c:pt>
                <c:pt idx="26183">
                  <c:v>-0.19375000000000001</c:v>
                </c:pt>
                <c:pt idx="26184">
                  <c:v>-0.192188</c:v>
                </c:pt>
                <c:pt idx="26185">
                  <c:v>-0.20468700000000001</c:v>
                </c:pt>
                <c:pt idx="26186">
                  <c:v>-0.21093799999999999</c:v>
                </c:pt>
                <c:pt idx="26187">
                  <c:v>-0.203125</c:v>
                </c:pt>
                <c:pt idx="26188">
                  <c:v>-0.20937500000000001</c:v>
                </c:pt>
                <c:pt idx="26189">
                  <c:v>-0.19687499999999999</c:v>
                </c:pt>
                <c:pt idx="26190">
                  <c:v>-0.198437</c:v>
                </c:pt>
                <c:pt idx="26191">
                  <c:v>-0.207813</c:v>
                </c:pt>
                <c:pt idx="26192">
                  <c:v>-0.21875</c:v>
                </c:pt>
                <c:pt idx="26193">
                  <c:v>-0.19375000000000001</c:v>
                </c:pt>
                <c:pt idx="26194">
                  <c:v>-0.19531200000000001</c:v>
                </c:pt>
                <c:pt idx="26195">
                  <c:v>-0.19375000000000001</c:v>
                </c:pt>
                <c:pt idx="26196">
                  <c:v>-0.21249999999999999</c:v>
                </c:pt>
                <c:pt idx="26197">
                  <c:v>-0.21249999999999999</c:v>
                </c:pt>
                <c:pt idx="26198">
                  <c:v>-0.19531200000000001</c:v>
                </c:pt>
                <c:pt idx="26199">
                  <c:v>-0.198437</c:v>
                </c:pt>
                <c:pt idx="26200">
                  <c:v>-0.198437</c:v>
                </c:pt>
                <c:pt idx="26201">
                  <c:v>-0.19531200000000001</c:v>
                </c:pt>
                <c:pt idx="26202">
                  <c:v>-0.18906200000000001</c:v>
                </c:pt>
                <c:pt idx="26203">
                  <c:v>-0.19375000000000001</c:v>
                </c:pt>
                <c:pt idx="26204">
                  <c:v>-0.19375000000000001</c:v>
                </c:pt>
                <c:pt idx="26205">
                  <c:v>-0.198437</c:v>
                </c:pt>
                <c:pt idx="26206">
                  <c:v>-0.198437</c:v>
                </c:pt>
                <c:pt idx="26207">
                  <c:v>-0.19531200000000001</c:v>
                </c:pt>
                <c:pt idx="26208">
                  <c:v>-0.21249999999999999</c:v>
                </c:pt>
                <c:pt idx="26209">
                  <c:v>-0.2</c:v>
                </c:pt>
                <c:pt idx="26210">
                  <c:v>-0.19531200000000001</c:v>
                </c:pt>
                <c:pt idx="26211">
                  <c:v>-0.20468700000000001</c:v>
                </c:pt>
                <c:pt idx="26212">
                  <c:v>-0.198437</c:v>
                </c:pt>
                <c:pt idx="26213">
                  <c:v>-0.2</c:v>
                </c:pt>
                <c:pt idx="26214">
                  <c:v>-0.192188</c:v>
                </c:pt>
                <c:pt idx="26215">
                  <c:v>-0.19687499999999999</c:v>
                </c:pt>
                <c:pt idx="26216">
                  <c:v>-0.21249999999999999</c:v>
                </c:pt>
                <c:pt idx="26217">
                  <c:v>-0.22187499999999999</c:v>
                </c:pt>
                <c:pt idx="26218">
                  <c:v>-0.21093799999999999</c:v>
                </c:pt>
                <c:pt idx="26219">
                  <c:v>-0.20624999999999999</c:v>
                </c:pt>
                <c:pt idx="26220">
                  <c:v>-0.198437</c:v>
                </c:pt>
                <c:pt idx="26221">
                  <c:v>-0.19687499999999999</c:v>
                </c:pt>
                <c:pt idx="26222">
                  <c:v>-0.18906200000000001</c:v>
                </c:pt>
                <c:pt idx="26223">
                  <c:v>-0.19531200000000001</c:v>
                </c:pt>
                <c:pt idx="26224">
                  <c:v>-0.207813</c:v>
                </c:pt>
                <c:pt idx="26225">
                  <c:v>-0.198437</c:v>
                </c:pt>
                <c:pt idx="26226">
                  <c:v>-0.21093799999999999</c:v>
                </c:pt>
                <c:pt idx="26227">
                  <c:v>-0.207813</c:v>
                </c:pt>
                <c:pt idx="26228">
                  <c:v>-0.19375000000000001</c:v>
                </c:pt>
                <c:pt idx="26229">
                  <c:v>-0.192188</c:v>
                </c:pt>
                <c:pt idx="26230">
                  <c:v>-0.19687499999999999</c:v>
                </c:pt>
                <c:pt idx="26231">
                  <c:v>-0.203125</c:v>
                </c:pt>
                <c:pt idx="26232">
                  <c:v>-0.203125</c:v>
                </c:pt>
                <c:pt idx="26233">
                  <c:v>-0.19531200000000001</c:v>
                </c:pt>
                <c:pt idx="26234">
                  <c:v>-0.18906200000000001</c:v>
                </c:pt>
                <c:pt idx="26235">
                  <c:v>-0.21249999999999999</c:v>
                </c:pt>
                <c:pt idx="26236">
                  <c:v>-0.21562500000000001</c:v>
                </c:pt>
                <c:pt idx="26237">
                  <c:v>-0.21249999999999999</c:v>
                </c:pt>
                <c:pt idx="26238">
                  <c:v>-0.20937500000000001</c:v>
                </c:pt>
                <c:pt idx="26239">
                  <c:v>-0.207813</c:v>
                </c:pt>
                <c:pt idx="26240">
                  <c:v>-0.22031200000000001</c:v>
                </c:pt>
                <c:pt idx="26241">
                  <c:v>-0.21249999999999999</c:v>
                </c:pt>
                <c:pt idx="26242">
                  <c:v>-0.20468700000000001</c:v>
                </c:pt>
                <c:pt idx="26243">
                  <c:v>-0.20937500000000001</c:v>
                </c:pt>
                <c:pt idx="26244">
                  <c:v>-0.20937500000000001</c:v>
                </c:pt>
                <c:pt idx="26245">
                  <c:v>-0.21562500000000001</c:v>
                </c:pt>
                <c:pt idx="26246">
                  <c:v>-0.21875</c:v>
                </c:pt>
                <c:pt idx="26247">
                  <c:v>-0.20624999999999999</c:v>
                </c:pt>
                <c:pt idx="26248">
                  <c:v>-0.198437</c:v>
                </c:pt>
                <c:pt idx="26249">
                  <c:v>-0.20624999999999999</c:v>
                </c:pt>
                <c:pt idx="26250">
                  <c:v>-0.207813</c:v>
                </c:pt>
                <c:pt idx="26251">
                  <c:v>-0.207813</c:v>
                </c:pt>
                <c:pt idx="26252">
                  <c:v>-0.20624999999999999</c:v>
                </c:pt>
                <c:pt idx="26253">
                  <c:v>-0.19687499999999999</c:v>
                </c:pt>
                <c:pt idx="26254">
                  <c:v>-0.18906200000000001</c:v>
                </c:pt>
                <c:pt idx="26255">
                  <c:v>-0.21249999999999999</c:v>
                </c:pt>
                <c:pt idx="26256">
                  <c:v>-0.21249999999999999</c:v>
                </c:pt>
                <c:pt idx="26257">
                  <c:v>-0.19375000000000001</c:v>
                </c:pt>
                <c:pt idx="26258">
                  <c:v>-0.21249999999999999</c:v>
                </c:pt>
                <c:pt idx="26259">
                  <c:v>-0.207813</c:v>
                </c:pt>
                <c:pt idx="26260">
                  <c:v>-0.20624999999999999</c:v>
                </c:pt>
                <c:pt idx="26261">
                  <c:v>-0.20937500000000001</c:v>
                </c:pt>
                <c:pt idx="26262">
                  <c:v>-0.21562500000000001</c:v>
                </c:pt>
                <c:pt idx="26263">
                  <c:v>-0.19062499999999999</c:v>
                </c:pt>
                <c:pt idx="26264">
                  <c:v>-0.214062</c:v>
                </c:pt>
                <c:pt idx="26265">
                  <c:v>-0.21249999999999999</c:v>
                </c:pt>
                <c:pt idx="26266">
                  <c:v>-0.20624999999999999</c:v>
                </c:pt>
                <c:pt idx="26267">
                  <c:v>-0.21093799999999999</c:v>
                </c:pt>
                <c:pt idx="26268">
                  <c:v>-0.21875</c:v>
                </c:pt>
                <c:pt idx="26269">
                  <c:v>-0.20937500000000001</c:v>
                </c:pt>
                <c:pt idx="26270">
                  <c:v>-0.20468700000000001</c:v>
                </c:pt>
                <c:pt idx="26271">
                  <c:v>-0.21249999999999999</c:v>
                </c:pt>
                <c:pt idx="26272">
                  <c:v>-0.20937500000000001</c:v>
                </c:pt>
                <c:pt idx="26273">
                  <c:v>-0.21093799999999999</c:v>
                </c:pt>
                <c:pt idx="26274">
                  <c:v>-0.2</c:v>
                </c:pt>
                <c:pt idx="26275">
                  <c:v>-0.198437</c:v>
                </c:pt>
                <c:pt idx="26276">
                  <c:v>-0.207813</c:v>
                </c:pt>
                <c:pt idx="26277">
                  <c:v>-0.21093799999999999</c:v>
                </c:pt>
                <c:pt idx="26278">
                  <c:v>-0.2</c:v>
                </c:pt>
                <c:pt idx="26279">
                  <c:v>-0.20624999999999999</c:v>
                </c:pt>
                <c:pt idx="26280">
                  <c:v>-0.20468700000000001</c:v>
                </c:pt>
                <c:pt idx="26281">
                  <c:v>-0.22031200000000001</c:v>
                </c:pt>
                <c:pt idx="26282">
                  <c:v>-0.207813</c:v>
                </c:pt>
                <c:pt idx="26283">
                  <c:v>-0.21093799999999999</c:v>
                </c:pt>
                <c:pt idx="26284">
                  <c:v>-0.207813</c:v>
                </c:pt>
                <c:pt idx="26285">
                  <c:v>-0.21093799999999999</c:v>
                </c:pt>
                <c:pt idx="26286">
                  <c:v>-0.22500000000000001</c:v>
                </c:pt>
                <c:pt idx="26287">
                  <c:v>-0.21562500000000001</c:v>
                </c:pt>
                <c:pt idx="26288">
                  <c:v>-0.21875</c:v>
                </c:pt>
                <c:pt idx="26289">
                  <c:v>-0.21249999999999999</c:v>
                </c:pt>
                <c:pt idx="26290">
                  <c:v>-0.22187499999999999</c:v>
                </c:pt>
                <c:pt idx="26291">
                  <c:v>-0.21562500000000001</c:v>
                </c:pt>
                <c:pt idx="26292">
                  <c:v>-0.21875</c:v>
                </c:pt>
                <c:pt idx="26293">
                  <c:v>-0.207813</c:v>
                </c:pt>
                <c:pt idx="26294">
                  <c:v>-0.22187499999999999</c:v>
                </c:pt>
                <c:pt idx="26295">
                  <c:v>-0.20937500000000001</c:v>
                </c:pt>
                <c:pt idx="26296">
                  <c:v>-0.22031200000000001</c:v>
                </c:pt>
                <c:pt idx="26297">
                  <c:v>-0.20624999999999999</c:v>
                </c:pt>
                <c:pt idx="26298">
                  <c:v>-0.20624999999999999</c:v>
                </c:pt>
                <c:pt idx="26299">
                  <c:v>-0.21562500000000001</c:v>
                </c:pt>
                <c:pt idx="26300">
                  <c:v>-0.21562500000000001</c:v>
                </c:pt>
                <c:pt idx="26301">
                  <c:v>-0.20937500000000001</c:v>
                </c:pt>
                <c:pt idx="26302">
                  <c:v>-0.21562500000000001</c:v>
                </c:pt>
                <c:pt idx="26303">
                  <c:v>-0.21562500000000001</c:v>
                </c:pt>
                <c:pt idx="26304">
                  <c:v>-0.21718799999999999</c:v>
                </c:pt>
                <c:pt idx="26305">
                  <c:v>-0.21875</c:v>
                </c:pt>
                <c:pt idx="26306">
                  <c:v>-0.21093799999999999</c:v>
                </c:pt>
                <c:pt idx="26307">
                  <c:v>-0.203125</c:v>
                </c:pt>
                <c:pt idx="26308">
                  <c:v>-0.19687499999999999</c:v>
                </c:pt>
                <c:pt idx="26309">
                  <c:v>-0.20937500000000001</c:v>
                </c:pt>
                <c:pt idx="26310">
                  <c:v>-0.21718799999999999</c:v>
                </c:pt>
                <c:pt idx="26311">
                  <c:v>-0.22187499999999999</c:v>
                </c:pt>
                <c:pt idx="26312">
                  <c:v>-0.21249999999999999</c:v>
                </c:pt>
                <c:pt idx="26313">
                  <c:v>-0.214062</c:v>
                </c:pt>
                <c:pt idx="26314">
                  <c:v>-0.21249999999999999</c:v>
                </c:pt>
                <c:pt idx="26315">
                  <c:v>-0.21249999999999999</c:v>
                </c:pt>
                <c:pt idx="26316">
                  <c:v>-0.207813</c:v>
                </c:pt>
                <c:pt idx="26317">
                  <c:v>-0.21875</c:v>
                </c:pt>
                <c:pt idx="26318">
                  <c:v>-0.21562500000000001</c:v>
                </c:pt>
                <c:pt idx="26319">
                  <c:v>-0.21875</c:v>
                </c:pt>
                <c:pt idx="26320">
                  <c:v>-0.22031200000000001</c:v>
                </c:pt>
                <c:pt idx="26321">
                  <c:v>-0.22031200000000001</c:v>
                </c:pt>
                <c:pt idx="26322">
                  <c:v>-0.22656200000000001</c:v>
                </c:pt>
                <c:pt idx="26323">
                  <c:v>-0.21718799999999999</c:v>
                </c:pt>
                <c:pt idx="26324">
                  <c:v>-0.21093799999999999</c:v>
                </c:pt>
                <c:pt idx="26325">
                  <c:v>-0.21093799999999999</c:v>
                </c:pt>
                <c:pt idx="26326">
                  <c:v>-0.21249999999999999</c:v>
                </c:pt>
                <c:pt idx="26327">
                  <c:v>-0.2</c:v>
                </c:pt>
                <c:pt idx="26328">
                  <c:v>-0.20468700000000001</c:v>
                </c:pt>
                <c:pt idx="26329">
                  <c:v>-0.20937500000000001</c:v>
                </c:pt>
                <c:pt idx="26330">
                  <c:v>-0.21562500000000001</c:v>
                </c:pt>
                <c:pt idx="26331">
                  <c:v>-0.223438</c:v>
                </c:pt>
                <c:pt idx="26332">
                  <c:v>-0.21562500000000001</c:v>
                </c:pt>
                <c:pt idx="26333">
                  <c:v>-0.21875</c:v>
                </c:pt>
                <c:pt idx="26334">
                  <c:v>-0.21249999999999999</c:v>
                </c:pt>
                <c:pt idx="26335">
                  <c:v>-0.21718799999999999</c:v>
                </c:pt>
                <c:pt idx="26336">
                  <c:v>-0.21875</c:v>
                </c:pt>
                <c:pt idx="26337">
                  <c:v>-0.223438</c:v>
                </c:pt>
                <c:pt idx="26338">
                  <c:v>-0.22500000000000001</c:v>
                </c:pt>
                <c:pt idx="26339">
                  <c:v>-0.22031200000000001</c:v>
                </c:pt>
                <c:pt idx="26340">
                  <c:v>-0.22031200000000001</c:v>
                </c:pt>
                <c:pt idx="26341">
                  <c:v>-0.20937500000000001</c:v>
                </c:pt>
                <c:pt idx="26342">
                  <c:v>-0.20937500000000001</c:v>
                </c:pt>
                <c:pt idx="26343">
                  <c:v>-0.21718799999999999</c:v>
                </c:pt>
                <c:pt idx="26344">
                  <c:v>-0.21249999999999999</c:v>
                </c:pt>
                <c:pt idx="26345">
                  <c:v>-0.20624999999999999</c:v>
                </c:pt>
                <c:pt idx="26346">
                  <c:v>-0.21562500000000001</c:v>
                </c:pt>
                <c:pt idx="26347">
                  <c:v>-0.207813</c:v>
                </c:pt>
                <c:pt idx="26348">
                  <c:v>-0.223438</c:v>
                </c:pt>
                <c:pt idx="26349">
                  <c:v>-0.20937500000000001</c:v>
                </c:pt>
                <c:pt idx="26350">
                  <c:v>-0.20937500000000001</c:v>
                </c:pt>
                <c:pt idx="26351">
                  <c:v>-0.20937500000000001</c:v>
                </c:pt>
                <c:pt idx="26352">
                  <c:v>-0.20624999999999999</c:v>
                </c:pt>
                <c:pt idx="26353">
                  <c:v>-0.214062</c:v>
                </c:pt>
                <c:pt idx="26354">
                  <c:v>-0.22031200000000001</c:v>
                </c:pt>
                <c:pt idx="26355">
                  <c:v>-0.21718799999999999</c:v>
                </c:pt>
                <c:pt idx="26356">
                  <c:v>-0.20624999999999999</c:v>
                </c:pt>
                <c:pt idx="26357">
                  <c:v>-0.20937500000000001</c:v>
                </c:pt>
                <c:pt idx="26358">
                  <c:v>-0.22812499999999999</c:v>
                </c:pt>
                <c:pt idx="26359">
                  <c:v>-0.229687</c:v>
                </c:pt>
                <c:pt idx="26360">
                  <c:v>-0.22656200000000001</c:v>
                </c:pt>
                <c:pt idx="26361">
                  <c:v>-0.203125</c:v>
                </c:pt>
                <c:pt idx="26362">
                  <c:v>-0.22500000000000001</c:v>
                </c:pt>
                <c:pt idx="26363">
                  <c:v>-0.22500000000000001</c:v>
                </c:pt>
                <c:pt idx="26364">
                  <c:v>-0.22656200000000001</c:v>
                </c:pt>
                <c:pt idx="26365">
                  <c:v>-0.22187499999999999</c:v>
                </c:pt>
                <c:pt idx="26366">
                  <c:v>-0.22031200000000001</c:v>
                </c:pt>
                <c:pt idx="26367">
                  <c:v>-0.23281299999999999</c:v>
                </c:pt>
                <c:pt idx="26368">
                  <c:v>-0.21093799999999999</c:v>
                </c:pt>
                <c:pt idx="26369">
                  <c:v>-0.23125000000000001</c:v>
                </c:pt>
                <c:pt idx="26370">
                  <c:v>-0.214062</c:v>
                </c:pt>
                <c:pt idx="26371">
                  <c:v>-0.21093799999999999</c:v>
                </c:pt>
                <c:pt idx="26372">
                  <c:v>-0.21562500000000001</c:v>
                </c:pt>
                <c:pt idx="26373">
                  <c:v>-0.21249999999999999</c:v>
                </c:pt>
                <c:pt idx="26374">
                  <c:v>-0.20624999999999999</c:v>
                </c:pt>
                <c:pt idx="26375">
                  <c:v>-0.21562500000000001</c:v>
                </c:pt>
                <c:pt idx="26376">
                  <c:v>-0.207813</c:v>
                </c:pt>
                <c:pt idx="26377">
                  <c:v>-0.22187499999999999</c:v>
                </c:pt>
                <c:pt idx="26378">
                  <c:v>-0.21875</c:v>
                </c:pt>
                <c:pt idx="26379">
                  <c:v>-0.22031200000000001</c:v>
                </c:pt>
                <c:pt idx="26380">
                  <c:v>-0.21562500000000001</c:v>
                </c:pt>
                <c:pt idx="26381">
                  <c:v>-0.20468700000000001</c:v>
                </c:pt>
                <c:pt idx="26382">
                  <c:v>-0.214062</c:v>
                </c:pt>
                <c:pt idx="26383">
                  <c:v>-0.21562500000000001</c:v>
                </c:pt>
                <c:pt idx="26384">
                  <c:v>-0.22031200000000001</c:v>
                </c:pt>
                <c:pt idx="26385">
                  <c:v>-0.21718799999999999</c:v>
                </c:pt>
                <c:pt idx="26386">
                  <c:v>-0.21562500000000001</c:v>
                </c:pt>
                <c:pt idx="26387">
                  <c:v>-0.21875</c:v>
                </c:pt>
                <c:pt idx="26388">
                  <c:v>-0.21562500000000001</c:v>
                </c:pt>
                <c:pt idx="26389">
                  <c:v>-0.21718799999999999</c:v>
                </c:pt>
                <c:pt idx="26390">
                  <c:v>-0.22031200000000001</c:v>
                </c:pt>
                <c:pt idx="26391">
                  <c:v>-0.21875</c:v>
                </c:pt>
                <c:pt idx="26392">
                  <c:v>-0.21562500000000001</c:v>
                </c:pt>
                <c:pt idx="26393">
                  <c:v>-0.21249999999999999</c:v>
                </c:pt>
                <c:pt idx="26394">
                  <c:v>-0.22656200000000001</c:v>
                </c:pt>
                <c:pt idx="26395">
                  <c:v>-0.21249999999999999</c:v>
                </c:pt>
                <c:pt idx="26396">
                  <c:v>-0.21562500000000001</c:v>
                </c:pt>
                <c:pt idx="26397">
                  <c:v>-0.21249999999999999</c:v>
                </c:pt>
                <c:pt idx="26398">
                  <c:v>-0.21718799999999999</c:v>
                </c:pt>
                <c:pt idx="26399">
                  <c:v>-0.198437</c:v>
                </c:pt>
                <c:pt idx="26400">
                  <c:v>-0.21093799999999999</c:v>
                </c:pt>
                <c:pt idx="26401">
                  <c:v>-0.20937500000000001</c:v>
                </c:pt>
                <c:pt idx="26402">
                  <c:v>-0.20937500000000001</c:v>
                </c:pt>
                <c:pt idx="26403">
                  <c:v>-0.21718799999999999</c:v>
                </c:pt>
                <c:pt idx="26404">
                  <c:v>-0.21562500000000001</c:v>
                </c:pt>
                <c:pt idx="26405">
                  <c:v>-0.223438</c:v>
                </c:pt>
                <c:pt idx="26406">
                  <c:v>-0.214062</c:v>
                </c:pt>
                <c:pt idx="26407">
                  <c:v>-0.21562500000000001</c:v>
                </c:pt>
                <c:pt idx="26408">
                  <c:v>-0.21875</c:v>
                </c:pt>
                <c:pt idx="26409">
                  <c:v>-0.22187499999999999</c:v>
                </c:pt>
                <c:pt idx="26410">
                  <c:v>-0.22656200000000001</c:v>
                </c:pt>
                <c:pt idx="26411">
                  <c:v>-0.21875</c:v>
                </c:pt>
                <c:pt idx="26412">
                  <c:v>-0.20937500000000001</c:v>
                </c:pt>
                <c:pt idx="26413">
                  <c:v>-0.203125</c:v>
                </c:pt>
                <c:pt idx="26414">
                  <c:v>-0.20624999999999999</c:v>
                </c:pt>
                <c:pt idx="26415">
                  <c:v>-0.21093799999999999</c:v>
                </c:pt>
                <c:pt idx="26416">
                  <c:v>-0.21093799999999999</c:v>
                </c:pt>
                <c:pt idx="26417">
                  <c:v>-0.21718799999999999</c:v>
                </c:pt>
                <c:pt idx="26418">
                  <c:v>-0.21562500000000001</c:v>
                </c:pt>
                <c:pt idx="26419">
                  <c:v>-0.20937500000000001</c:v>
                </c:pt>
                <c:pt idx="26420">
                  <c:v>-0.22500000000000001</c:v>
                </c:pt>
                <c:pt idx="26421">
                  <c:v>-0.21249999999999999</c:v>
                </c:pt>
                <c:pt idx="26422">
                  <c:v>-0.214062</c:v>
                </c:pt>
                <c:pt idx="26423">
                  <c:v>-0.21562500000000001</c:v>
                </c:pt>
                <c:pt idx="26424">
                  <c:v>-0.22031200000000001</c:v>
                </c:pt>
                <c:pt idx="26425">
                  <c:v>-0.22187499999999999</c:v>
                </c:pt>
                <c:pt idx="26426">
                  <c:v>-0.21875</c:v>
                </c:pt>
                <c:pt idx="26427">
                  <c:v>-0.21875</c:v>
                </c:pt>
                <c:pt idx="26428">
                  <c:v>-0.20937500000000001</c:v>
                </c:pt>
                <c:pt idx="26429">
                  <c:v>-0.21718799999999999</c:v>
                </c:pt>
                <c:pt idx="26430">
                  <c:v>-0.22031200000000001</c:v>
                </c:pt>
                <c:pt idx="26431">
                  <c:v>-0.22187499999999999</c:v>
                </c:pt>
                <c:pt idx="26432">
                  <c:v>-0.21562500000000001</c:v>
                </c:pt>
                <c:pt idx="26433">
                  <c:v>-0.21562500000000001</c:v>
                </c:pt>
                <c:pt idx="26434">
                  <c:v>-0.22187499999999999</c:v>
                </c:pt>
                <c:pt idx="26435">
                  <c:v>-0.22656200000000001</c:v>
                </c:pt>
                <c:pt idx="26436">
                  <c:v>-0.21718799999999999</c:v>
                </c:pt>
                <c:pt idx="26437">
                  <c:v>-0.22656200000000001</c:v>
                </c:pt>
                <c:pt idx="26438">
                  <c:v>-0.21875</c:v>
                </c:pt>
                <c:pt idx="26439">
                  <c:v>-0.20624999999999999</c:v>
                </c:pt>
                <c:pt idx="26440">
                  <c:v>-0.234375</c:v>
                </c:pt>
                <c:pt idx="26441">
                  <c:v>-0.234375</c:v>
                </c:pt>
                <c:pt idx="26442">
                  <c:v>-0.22031200000000001</c:v>
                </c:pt>
                <c:pt idx="26443">
                  <c:v>-0.21249999999999999</c:v>
                </c:pt>
                <c:pt idx="26444">
                  <c:v>-0.21093799999999999</c:v>
                </c:pt>
                <c:pt idx="26445">
                  <c:v>-0.223438</c:v>
                </c:pt>
                <c:pt idx="26446">
                  <c:v>-0.229687</c:v>
                </c:pt>
                <c:pt idx="26447">
                  <c:v>-0.22500000000000001</c:v>
                </c:pt>
                <c:pt idx="26448">
                  <c:v>-0.21718799999999999</c:v>
                </c:pt>
                <c:pt idx="26449">
                  <c:v>-0.22031200000000001</c:v>
                </c:pt>
                <c:pt idx="26450">
                  <c:v>-0.21718799999999999</c:v>
                </c:pt>
                <c:pt idx="26451">
                  <c:v>-0.223438</c:v>
                </c:pt>
                <c:pt idx="26452">
                  <c:v>-0.21562500000000001</c:v>
                </c:pt>
                <c:pt idx="26453">
                  <c:v>-0.22187499999999999</c:v>
                </c:pt>
                <c:pt idx="26454">
                  <c:v>-0.20937500000000001</c:v>
                </c:pt>
                <c:pt idx="26455">
                  <c:v>-0.21875</c:v>
                </c:pt>
                <c:pt idx="26456">
                  <c:v>-0.214062</c:v>
                </c:pt>
                <c:pt idx="26457">
                  <c:v>-0.22187499999999999</c:v>
                </c:pt>
                <c:pt idx="26458">
                  <c:v>-0.21249999999999999</c:v>
                </c:pt>
                <c:pt idx="26459">
                  <c:v>-0.223438</c:v>
                </c:pt>
                <c:pt idx="26460">
                  <c:v>-0.23125000000000001</c:v>
                </c:pt>
                <c:pt idx="26461">
                  <c:v>-0.22500000000000001</c:v>
                </c:pt>
                <c:pt idx="26462">
                  <c:v>-0.22812499999999999</c:v>
                </c:pt>
                <c:pt idx="26463">
                  <c:v>-0.229687</c:v>
                </c:pt>
                <c:pt idx="26464">
                  <c:v>-0.22656200000000001</c:v>
                </c:pt>
                <c:pt idx="26465">
                  <c:v>-0.23281299999999999</c:v>
                </c:pt>
                <c:pt idx="26466">
                  <c:v>-0.21562500000000001</c:v>
                </c:pt>
                <c:pt idx="26467">
                  <c:v>-0.21562500000000001</c:v>
                </c:pt>
                <c:pt idx="26468">
                  <c:v>-0.214062</c:v>
                </c:pt>
                <c:pt idx="26469">
                  <c:v>-0.22031200000000001</c:v>
                </c:pt>
                <c:pt idx="26470">
                  <c:v>-0.21562500000000001</c:v>
                </c:pt>
                <c:pt idx="26471">
                  <c:v>-0.21718799999999999</c:v>
                </c:pt>
                <c:pt idx="26472">
                  <c:v>-0.21718799999999999</c:v>
                </c:pt>
                <c:pt idx="26473">
                  <c:v>-0.20937500000000001</c:v>
                </c:pt>
                <c:pt idx="26474">
                  <c:v>-0.20468700000000001</c:v>
                </c:pt>
                <c:pt idx="26475">
                  <c:v>-0.223438</c:v>
                </c:pt>
                <c:pt idx="26476">
                  <c:v>-0.21249999999999999</c:v>
                </c:pt>
                <c:pt idx="26477">
                  <c:v>-0.22187499999999999</c:v>
                </c:pt>
                <c:pt idx="26478">
                  <c:v>-0.22031200000000001</c:v>
                </c:pt>
                <c:pt idx="26479">
                  <c:v>-0.22031200000000001</c:v>
                </c:pt>
                <c:pt idx="26480">
                  <c:v>-0.21249999999999999</c:v>
                </c:pt>
                <c:pt idx="26481">
                  <c:v>-0.22031200000000001</c:v>
                </c:pt>
                <c:pt idx="26482">
                  <c:v>-0.214062</c:v>
                </c:pt>
                <c:pt idx="26483">
                  <c:v>-0.20624999999999999</c:v>
                </c:pt>
                <c:pt idx="26484">
                  <c:v>-0.21875</c:v>
                </c:pt>
                <c:pt idx="26485">
                  <c:v>-0.223438</c:v>
                </c:pt>
                <c:pt idx="26486">
                  <c:v>-0.223438</c:v>
                </c:pt>
                <c:pt idx="26487">
                  <c:v>-0.21875</c:v>
                </c:pt>
                <c:pt idx="26488">
                  <c:v>-0.21249999999999999</c:v>
                </c:pt>
                <c:pt idx="26489">
                  <c:v>-0.21093799999999999</c:v>
                </c:pt>
                <c:pt idx="26490">
                  <c:v>-0.20624999999999999</c:v>
                </c:pt>
                <c:pt idx="26491">
                  <c:v>-0.22031200000000001</c:v>
                </c:pt>
                <c:pt idx="26492">
                  <c:v>-0.22031200000000001</c:v>
                </c:pt>
                <c:pt idx="26493">
                  <c:v>-0.21249999999999999</c:v>
                </c:pt>
                <c:pt idx="26494">
                  <c:v>-0.22656200000000001</c:v>
                </c:pt>
                <c:pt idx="26495">
                  <c:v>-0.21562500000000001</c:v>
                </c:pt>
                <c:pt idx="26496">
                  <c:v>-0.20624999999999999</c:v>
                </c:pt>
                <c:pt idx="26497">
                  <c:v>-0.20624999999999999</c:v>
                </c:pt>
                <c:pt idx="26498">
                  <c:v>-0.21249999999999999</c:v>
                </c:pt>
                <c:pt idx="26499">
                  <c:v>-0.21249999999999999</c:v>
                </c:pt>
                <c:pt idx="26500">
                  <c:v>-0.22031200000000001</c:v>
                </c:pt>
                <c:pt idx="26501">
                  <c:v>-0.20624999999999999</c:v>
                </c:pt>
                <c:pt idx="26502">
                  <c:v>-0.203125</c:v>
                </c:pt>
                <c:pt idx="26503">
                  <c:v>-0.214062</c:v>
                </c:pt>
                <c:pt idx="26504">
                  <c:v>-0.21875</c:v>
                </c:pt>
                <c:pt idx="26505">
                  <c:v>-0.214062</c:v>
                </c:pt>
                <c:pt idx="26506">
                  <c:v>-0.203125</c:v>
                </c:pt>
                <c:pt idx="26507">
                  <c:v>-0.21249999999999999</c:v>
                </c:pt>
                <c:pt idx="26508">
                  <c:v>-0.203125</c:v>
                </c:pt>
                <c:pt idx="26509">
                  <c:v>-0.203125</c:v>
                </c:pt>
                <c:pt idx="26510">
                  <c:v>-0.21562500000000001</c:v>
                </c:pt>
                <c:pt idx="26511">
                  <c:v>-0.21562500000000001</c:v>
                </c:pt>
                <c:pt idx="26512">
                  <c:v>-0.207813</c:v>
                </c:pt>
                <c:pt idx="26513">
                  <c:v>-0.21562500000000001</c:v>
                </c:pt>
                <c:pt idx="26514">
                  <c:v>-0.21875</c:v>
                </c:pt>
                <c:pt idx="26515">
                  <c:v>-0.22031200000000001</c:v>
                </c:pt>
                <c:pt idx="26516">
                  <c:v>-0.21718799999999999</c:v>
                </c:pt>
                <c:pt idx="26517">
                  <c:v>-0.22187499999999999</c:v>
                </c:pt>
                <c:pt idx="26518">
                  <c:v>-0.22656200000000001</c:v>
                </c:pt>
                <c:pt idx="26519">
                  <c:v>-0.21093799999999999</c:v>
                </c:pt>
                <c:pt idx="26520">
                  <c:v>-0.21718799999999999</c:v>
                </c:pt>
                <c:pt idx="26521">
                  <c:v>-0.21875</c:v>
                </c:pt>
                <c:pt idx="26522">
                  <c:v>-0.21249999999999999</c:v>
                </c:pt>
                <c:pt idx="26523">
                  <c:v>-0.21718799999999999</c:v>
                </c:pt>
                <c:pt idx="26524">
                  <c:v>-0.214062</c:v>
                </c:pt>
                <c:pt idx="26525">
                  <c:v>-0.21875</c:v>
                </c:pt>
                <c:pt idx="26526">
                  <c:v>-0.207813</c:v>
                </c:pt>
                <c:pt idx="26527">
                  <c:v>-0.21875</c:v>
                </c:pt>
                <c:pt idx="26528">
                  <c:v>-0.214062</c:v>
                </c:pt>
                <c:pt idx="26529">
                  <c:v>-0.22031200000000001</c:v>
                </c:pt>
                <c:pt idx="26530">
                  <c:v>-0.22031200000000001</c:v>
                </c:pt>
                <c:pt idx="26531">
                  <c:v>-0.223438</c:v>
                </c:pt>
                <c:pt idx="26532">
                  <c:v>-0.22500000000000001</c:v>
                </c:pt>
                <c:pt idx="26533">
                  <c:v>-0.223438</c:v>
                </c:pt>
                <c:pt idx="26534">
                  <c:v>-0.223438</c:v>
                </c:pt>
                <c:pt idx="26535">
                  <c:v>-0.22656200000000001</c:v>
                </c:pt>
                <c:pt idx="26536">
                  <c:v>-0.20937500000000001</c:v>
                </c:pt>
                <c:pt idx="26537">
                  <c:v>-0.21249999999999999</c:v>
                </c:pt>
                <c:pt idx="26538">
                  <c:v>-0.20937500000000001</c:v>
                </c:pt>
                <c:pt idx="26539">
                  <c:v>-0.223438</c:v>
                </c:pt>
                <c:pt idx="26540">
                  <c:v>-0.207813</c:v>
                </c:pt>
                <c:pt idx="26541">
                  <c:v>-0.214062</c:v>
                </c:pt>
                <c:pt idx="26542">
                  <c:v>-0.20937500000000001</c:v>
                </c:pt>
                <c:pt idx="26543">
                  <c:v>-0.20624999999999999</c:v>
                </c:pt>
                <c:pt idx="26544">
                  <c:v>-0.20624999999999999</c:v>
                </c:pt>
                <c:pt idx="26545">
                  <c:v>-0.207813</c:v>
                </c:pt>
                <c:pt idx="26546">
                  <c:v>-0.20468700000000001</c:v>
                </c:pt>
                <c:pt idx="26547">
                  <c:v>-0.20468700000000001</c:v>
                </c:pt>
                <c:pt idx="26548">
                  <c:v>-0.21562500000000001</c:v>
                </c:pt>
                <c:pt idx="26549">
                  <c:v>-0.20937500000000001</c:v>
                </c:pt>
                <c:pt idx="26550">
                  <c:v>-0.207813</c:v>
                </c:pt>
                <c:pt idx="26551">
                  <c:v>-0.19687499999999999</c:v>
                </c:pt>
                <c:pt idx="26552">
                  <c:v>-0.21249999999999999</c:v>
                </c:pt>
                <c:pt idx="26553">
                  <c:v>-0.2</c:v>
                </c:pt>
                <c:pt idx="26554">
                  <c:v>-0.214062</c:v>
                </c:pt>
                <c:pt idx="26555">
                  <c:v>-0.21093799999999999</c:v>
                </c:pt>
                <c:pt idx="26556">
                  <c:v>-0.20624999999999999</c:v>
                </c:pt>
                <c:pt idx="26557">
                  <c:v>-0.20937500000000001</c:v>
                </c:pt>
                <c:pt idx="26558">
                  <c:v>-0.21093799999999999</c:v>
                </c:pt>
                <c:pt idx="26559">
                  <c:v>-0.2</c:v>
                </c:pt>
                <c:pt idx="26560">
                  <c:v>-0.207813</c:v>
                </c:pt>
                <c:pt idx="26561">
                  <c:v>-0.21562500000000001</c:v>
                </c:pt>
                <c:pt idx="26562">
                  <c:v>-0.214062</c:v>
                </c:pt>
                <c:pt idx="26563">
                  <c:v>-0.21562500000000001</c:v>
                </c:pt>
                <c:pt idx="26564">
                  <c:v>-0.21562500000000001</c:v>
                </c:pt>
                <c:pt idx="26565">
                  <c:v>-0.214062</c:v>
                </c:pt>
                <c:pt idx="26566">
                  <c:v>-0.207813</c:v>
                </c:pt>
                <c:pt idx="26567">
                  <c:v>-0.214062</c:v>
                </c:pt>
                <c:pt idx="26568">
                  <c:v>-0.21562500000000001</c:v>
                </c:pt>
                <c:pt idx="26569">
                  <c:v>-0.22656200000000001</c:v>
                </c:pt>
                <c:pt idx="26570">
                  <c:v>-0.22500000000000001</c:v>
                </c:pt>
                <c:pt idx="26571">
                  <c:v>-0.20937500000000001</c:v>
                </c:pt>
                <c:pt idx="26572">
                  <c:v>-0.21562500000000001</c:v>
                </c:pt>
                <c:pt idx="26573">
                  <c:v>-0.223438</c:v>
                </c:pt>
                <c:pt idx="26574">
                  <c:v>-0.21562500000000001</c:v>
                </c:pt>
                <c:pt idx="26575">
                  <c:v>-0.214062</c:v>
                </c:pt>
                <c:pt idx="26576">
                  <c:v>-0.21562500000000001</c:v>
                </c:pt>
                <c:pt idx="26577">
                  <c:v>-0.20937500000000001</c:v>
                </c:pt>
                <c:pt idx="26578">
                  <c:v>-0.21718799999999999</c:v>
                </c:pt>
                <c:pt idx="26579">
                  <c:v>-0.223438</c:v>
                </c:pt>
                <c:pt idx="26580">
                  <c:v>-0.22500000000000001</c:v>
                </c:pt>
                <c:pt idx="26581">
                  <c:v>-0.22656200000000001</c:v>
                </c:pt>
                <c:pt idx="26582">
                  <c:v>-0.21249999999999999</c:v>
                </c:pt>
                <c:pt idx="26583">
                  <c:v>-0.20624999999999999</c:v>
                </c:pt>
                <c:pt idx="26584">
                  <c:v>-0.22187499999999999</c:v>
                </c:pt>
                <c:pt idx="26585">
                  <c:v>-0.229687</c:v>
                </c:pt>
                <c:pt idx="26586">
                  <c:v>-0.23281299999999999</c:v>
                </c:pt>
                <c:pt idx="26587">
                  <c:v>-0.21875</c:v>
                </c:pt>
                <c:pt idx="26588">
                  <c:v>-0.22656200000000001</c:v>
                </c:pt>
                <c:pt idx="26589">
                  <c:v>-0.22656200000000001</c:v>
                </c:pt>
                <c:pt idx="26590">
                  <c:v>-0.21562500000000001</c:v>
                </c:pt>
                <c:pt idx="26591">
                  <c:v>-0.21875</c:v>
                </c:pt>
                <c:pt idx="26592">
                  <c:v>-0.234375</c:v>
                </c:pt>
                <c:pt idx="26593">
                  <c:v>-0.22812499999999999</c:v>
                </c:pt>
                <c:pt idx="26594">
                  <c:v>-0.21093799999999999</c:v>
                </c:pt>
                <c:pt idx="26595">
                  <c:v>-0.223438</c:v>
                </c:pt>
                <c:pt idx="26596">
                  <c:v>-0.22500000000000001</c:v>
                </c:pt>
                <c:pt idx="26597">
                  <c:v>-0.23281299999999999</c:v>
                </c:pt>
                <c:pt idx="26598">
                  <c:v>-0.22500000000000001</c:v>
                </c:pt>
                <c:pt idx="26599">
                  <c:v>-0.214062</c:v>
                </c:pt>
                <c:pt idx="26600">
                  <c:v>-0.21249999999999999</c:v>
                </c:pt>
                <c:pt idx="26601">
                  <c:v>-0.21562500000000001</c:v>
                </c:pt>
                <c:pt idx="26602">
                  <c:v>-0.21875</c:v>
                </c:pt>
                <c:pt idx="26603">
                  <c:v>-0.22812499999999999</c:v>
                </c:pt>
                <c:pt idx="26604">
                  <c:v>-0.21093799999999999</c:v>
                </c:pt>
                <c:pt idx="26605">
                  <c:v>-0.21562500000000001</c:v>
                </c:pt>
                <c:pt idx="26606">
                  <c:v>-0.20624999999999999</c:v>
                </c:pt>
                <c:pt idx="26607">
                  <c:v>-0.20624999999999999</c:v>
                </c:pt>
                <c:pt idx="26608">
                  <c:v>-0.21249999999999999</c:v>
                </c:pt>
                <c:pt idx="26609">
                  <c:v>-0.21562500000000001</c:v>
                </c:pt>
                <c:pt idx="26610">
                  <c:v>-0.22812499999999999</c:v>
                </c:pt>
                <c:pt idx="26611">
                  <c:v>-0.22031200000000001</c:v>
                </c:pt>
                <c:pt idx="26612">
                  <c:v>-0.23125000000000001</c:v>
                </c:pt>
                <c:pt idx="26613">
                  <c:v>-0.21249999999999999</c:v>
                </c:pt>
                <c:pt idx="26614">
                  <c:v>-0.20937500000000001</c:v>
                </c:pt>
                <c:pt idx="26615">
                  <c:v>-0.22031200000000001</c:v>
                </c:pt>
                <c:pt idx="26616">
                  <c:v>-0.21718799999999999</c:v>
                </c:pt>
                <c:pt idx="26617">
                  <c:v>-0.22656200000000001</c:v>
                </c:pt>
                <c:pt idx="26618">
                  <c:v>-0.22187499999999999</c:v>
                </c:pt>
                <c:pt idx="26619">
                  <c:v>-0.21718799999999999</c:v>
                </c:pt>
                <c:pt idx="26620">
                  <c:v>-0.22500000000000001</c:v>
                </c:pt>
                <c:pt idx="26621">
                  <c:v>-0.229687</c:v>
                </c:pt>
                <c:pt idx="26622">
                  <c:v>-0.22187499999999999</c:v>
                </c:pt>
                <c:pt idx="26623">
                  <c:v>-0.23593700000000001</c:v>
                </c:pt>
                <c:pt idx="26624">
                  <c:v>-0.23281299999999999</c:v>
                </c:pt>
                <c:pt idx="26625">
                  <c:v>-0.223438</c:v>
                </c:pt>
                <c:pt idx="26626">
                  <c:v>-0.223438</c:v>
                </c:pt>
                <c:pt idx="26627">
                  <c:v>-0.223438</c:v>
                </c:pt>
                <c:pt idx="26628">
                  <c:v>-0.23125000000000001</c:v>
                </c:pt>
                <c:pt idx="26629">
                  <c:v>-0.23593700000000001</c:v>
                </c:pt>
                <c:pt idx="26630">
                  <c:v>-0.22500000000000001</c:v>
                </c:pt>
                <c:pt idx="26631">
                  <c:v>-0.23593700000000001</c:v>
                </c:pt>
                <c:pt idx="26632">
                  <c:v>-0.22812499999999999</c:v>
                </c:pt>
                <c:pt idx="26633">
                  <c:v>-0.223438</c:v>
                </c:pt>
                <c:pt idx="26634">
                  <c:v>-0.21875</c:v>
                </c:pt>
                <c:pt idx="26635">
                  <c:v>-0.214062</c:v>
                </c:pt>
                <c:pt idx="26636">
                  <c:v>-0.21249999999999999</c:v>
                </c:pt>
                <c:pt idx="26637">
                  <c:v>-0.21093799999999999</c:v>
                </c:pt>
                <c:pt idx="26638">
                  <c:v>-0.223438</c:v>
                </c:pt>
                <c:pt idx="26639">
                  <c:v>-0.21875</c:v>
                </c:pt>
                <c:pt idx="26640">
                  <c:v>-0.22031200000000001</c:v>
                </c:pt>
                <c:pt idx="26641">
                  <c:v>-0.22500000000000001</c:v>
                </c:pt>
                <c:pt idx="26642">
                  <c:v>-0.223438</c:v>
                </c:pt>
                <c:pt idx="26643">
                  <c:v>-0.214062</c:v>
                </c:pt>
                <c:pt idx="26644">
                  <c:v>-0.22500000000000001</c:v>
                </c:pt>
                <c:pt idx="26645">
                  <c:v>-0.22656200000000001</c:v>
                </c:pt>
                <c:pt idx="26646">
                  <c:v>-0.203125</c:v>
                </c:pt>
                <c:pt idx="26647">
                  <c:v>-0.22500000000000001</c:v>
                </c:pt>
                <c:pt idx="26648">
                  <c:v>-0.22500000000000001</c:v>
                </c:pt>
                <c:pt idx="26649">
                  <c:v>-0.207813</c:v>
                </c:pt>
                <c:pt idx="26650">
                  <c:v>-0.20624999999999999</c:v>
                </c:pt>
                <c:pt idx="26651">
                  <c:v>-0.22031200000000001</c:v>
                </c:pt>
                <c:pt idx="26652">
                  <c:v>-0.20937500000000001</c:v>
                </c:pt>
                <c:pt idx="26653">
                  <c:v>-0.20624999999999999</c:v>
                </c:pt>
                <c:pt idx="26654">
                  <c:v>-0.21562500000000001</c:v>
                </c:pt>
                <c:pt idx="26655">
                  <c:v>-0.21249999999999999</c:v>
                </c:pt>
                <c:pt idx="26656">
                  <c:v>-0.21093799999999999</c:v>
                </c:pt>
                <c:pt idx="26657">
                  <c:v>-0.21875</c:v>
                </c:pt>
                <c:pt idx="26658">
                  <c:v>-0.21718799999999999</c:v>
                </c:pt>
                <c:pt idx="26659">
                  <c:v>-0.214062</c:v>
                </c:pt>
                <c:pt idx="26660">
                  <c:v>-0.21093799999999999</c:v>
                </c:pt>
                <c:pt idx="26661">
                  <c:v>-0.214062</c:v>
                </c:pt>
                <c:pt idx="26662">
                  <c:v>-0.21562500000000001</c:v>
                </c:pt>
                <c:pt idx="26663">
                  <c:v>-0.21875</c:v>
                </c:pt>
                <c:pt idx="26664">
                  <c:v>-0.22187499999999999</c:v>
                </c:pt>
                <c:pt idx="26665">
                  <c:v>-0.21249999999999999</c:v>
                </c:pt>
                <c:pt idx="26666">
                  <c:v>-0.20937500000000001</c:v>
                </c:pt>
                <c:pt idx="26667">
                  <c:v>-0.21562500000000001</c:v>
                </c:pt>
                <c:pt idx="26668">
                  <c:v>-0.20624999999999999</c:v>
                </c:pt>
                <c:pt idx="26669">
                  <c:v>-0.21249999999999999</c:v>
                </c:pt>
                <c:pt idx="26670">
                  <c:v>-0.21875</c:v>
                </c:pt>
                <c:pt idx="26671">
                  <c:v>-0.21249999999999999</c:v>
                </c:pt>
                <c:pt idx="26672">
                  <c:v>-0.21249999999999999</c:v>
                </c:pt>
                <c:pt idx="26673">
                  <c:v>-0.20468700000000001</c:v>
                </c:pt>
                <c:pt idx="26674">
                  <c:v>-0.20624999999999999</c:v>
                </c:pt>
                <c:pt idx="26675">
                  <c:v>-0.21093799999999999</c:v>
                </c:pt>
                <c:pt idx="26676">
                  <c:v>-0.21875</c:v>
                </c:pt>
                <c:pt idx="26677">
                  <c:v>-0.22187499999999999</c:v>
                </c:pt>
                <c:pt idx="26678">
                  <c:v>-0.214062</c:v>
                </c:pt>
                <c:pt idx="26679">
                  <c:v>-0.22187499999999999</c:v>
                </c:pt>
                <c:pt idx="26680">
                  <c:v>-0.22031200000000001</c:v>
                </c:pt>
                <c:pt idx="26681">
                  <c:v>-0.22187499999999999</c:v>
                </c:pt>
                <c:pt idx="26682">
                  <c:v>-0.22187499999999999</c:v>
                </c:pt>
                <c:pt idx="26683">
                  <c:v>-0.21718799999999999</c:v>
                </c:pt>
                <c:pt idx="26684">
                  <c:v>-0.214062</c:v>
                </c:pt>
                <c:pt idx="26685">
                  <c:v>-0.21249999999999999</c:v>
                </c:pt>
                <c:pt idx="26686">
                  <c:v>-0.234375</c:v>
                </c:pt>
                <c:pt idx="26687">
                  <c:v>-0.22187499999999999</c:v>
                </c:pt>
                <c:pt idx="26688">
                  <c:v>-0.21093799999999999</c:v>
                </c:pt>
                <c:pt idx="26689">
                  <c:v>-0.21093799999999999</c:v>
                </c:pt>
                <c:pt idx="26690">
                  <c:v>-0.21718799999999999</c:v>
                </c:pt>
                <c:pt idx="26691">
                  <c:v>-0.20468700000000001</c:v>
                </c:pt>
                <c:pt idx="26692">
                  <c:v>-0.21562500000000001</c:v>
                </c:pt>
                <c:pt idx="26693">
                  <c:v>-0.198437</c:v>
                </c:pt>
                <c:pt idx="26694">
                  <c:v>-0.20624999999999999</c:v>
                </c:pt>
                <c:pt idx="26695">
                  <c:v>-0.21718799999999999</c:v>
                </c:pt>
                <c:pt idx="26696">
                  <c:v>-0.21562500000000001</c:v>
                </c:pt>
                <c:pt idx="26697">
                  <c:v>-0.214062</c:v>
                </c:pt>
                <c:pt idx="26698">
                  <c:v>-0.214062</c:v>
                </c:pt>
                <c:pt idx="26699">
                  <c:v>-0.214062</c:v>
                </c:pt>
                <c:pt idx="26700">
                  <c:v>-0.223438</c:v>
                </c:pt>
                <c:pt idx="26701">
                  <c:v>-0.21249999999999999</c:v>
                </c:pt>
                <c:pt idx="26702">
                  <c:v>-0.22656200000000001</c:v>
                </c:pt>
                <c:pt idx="26703">
                  <c:v>-0.203125</c:v>
                </c:pt>
                <c:pt idx="26704">
                  <c:v>-0.203125</c:v>
                </c:pt>
                <c:pt idx="26705">
                  <c:v>-0.223438</c:v>
                </c:pt>
                <c:pt idx="26706">
                  <c:v>-0.21562500000000001</c:v>
                </c:pt>
                <c:pt idx="26707">
                  <c:v>-0.21718799999999999</c:v>
                </c:pt>
                <c:pt idx="26708">
                  <c:v>-0.214062</c:v>
                </c:pt>
                <c:pt idx="26709">
                  <c:v>-0.21249999999999999</c:v>
                </c:pt>
                <c:pt idx="26710">
                  <c:v>-0.22031200000000001</c:v>
                </c:pt>
                <c:pt idx="26711">
                  <c:v>-0.22656200000000001</c:v>
                </c:pt>
                <c:pt idx="26712">
                  <c:v>-0.214062</c:v>
                </c:pt>
                <c:pt idx="26713">
                  <c:v>-0.2</c:v>
                </c:pt>
                <c:pt idx="26714">
                  <c:v>-0.19687499999999999</c:v>
                </c:pt>
                <c:pt idx="26715">
                  <c:v>-0.19687499999999999</c:v>
                </c:pt>
                <c:pt idx="26716">
                  <c:v>-0.21249999999999999</c:v>
                </c:pt>
                <c:pt idx="26717">
                  <c:v>-0.22656200000000001</c:v>
                </c:pt>
                <c:pt idx="26718">
                  <c:v>-0.22500000000000001</c:v>
                </c:pt>
                <c:pt idx="26719">
                  <c:v>-0.229687</c:v>
                </c:pt>
                <c:pt idx="26720">
                  <c:v>-0.214062</c:v>
                </c:pt>
                <c:pt idx="26721">
                  <c:v>-0.21093799999999999</c:v>
                </c:pt>
                <c:pt idx="26722">
                  <c:v>-0.214062</c:v>
                </c:pt>
                <c:pt idx="26723">
                  <c:v>-0.21562500000000001</c:v>
                </c:pt>
                <c:pt idx="26724">
                  <c:v>-0.207813</c:v>
                </c:pt>
                <c:pt idx="26725">
                  <c:v>-0.22500000000000001</c:v>
                </c:pt>
                <c:pt idx="26726">
                  <c:v>-0.20624999999999999</c:v>
                </c:pt>
                <c:pt idx="26727">
                  <c:v>-0.20937500000000001</c:v>
                </c:pt>
                <c:pt idx="26728">
                  <c:v>-0.22187499999999999</c:v>
                </c:pt>
                <c:pt idx="26729">
                  <c:v>-0.21562500000000001</c:v>
                </c:pt>
                <c:pt idx="26730">
                  <c:v>-0.223438</c:v>
                </c:pt>
                <c:pt idx="26731">
                  <c:v>-0.22656200000000001</c:v>
                </c:pt>
                <c:pt idx="26732">
                  <c:v>-0.23281299999999999</c:v>
                </c:pt>
                <c:pt idx="26733">
                  <c:v>-0.21718799999999999</c:v>
                </c:pt>
                <c:pt idx="26734">
                  <c:v>-0.21718799999999999</c:v>
                </c:pt>
                <c:pt idx="26735">
                  <c:v>-0.21875</c:v>
                </c:pt>
                <c:pt idx="26736">
                  <c:v>-0.20624999999999999</c:v>
                </c:pt>
                <c:pt idx="26737">
                  <c:v>-0.223438</c:v>
                </c:pt>
                <c:pt idx="26738">
                  <c:v>-0.24218799999999999</c:v>
                </c:pt>
                <c:pt idx="26739">
                  <c:v>-0.223438</c:v>
                </c:pt>
                <c:pt idx="26740">
                  <c:v>-0.229687</c:v>
                </c:pt>
                <c:pt idx="26741">
                  <c:v>-0.21875</c:v>
                </c:pt>
                <c:pt idx="26742">
                  <c:v>-0.223438</c:v>
                </c:pt>
                <c:pt idx="26743">
                  <c:v>-0.22031200000000001</c:v>
                </c:pt>
                <c:pt idx="26744">
                  <c:v>-0.22187499999999999</c:v>
                </c:pt>
                <c:pt idx="26745">
                  <c:v>-0.223438</c:v>
                </c:pt>
                <c:pt idx="26746">
                  <c:v>-0.22812499999999999</c:v>
                </c:pt>
                <c:pt idx="26747">
                  <c:v>-0.22031200000000001</c:v>
                </c:pt>
                <c:pt idx="26748">
                  <c:v>-0.22656200000000001</c:v>
                </c:pt>
                <c:pt idx="26749">
                  <c:v>-0.22187499999999999</c:v>
                </c:pt>
                <c:pt idx="26750">
                  <c:v>-0.20624999999999999</c:v>
                </c:pt>
                <c:pt idx="26751">
                  <c:v>-0.22656200000000001</c:v>
                </c:pt>
                <c:pt idx="26752">
                  <c:v>-0.21249999999999999</c:v>
                </c:pt>
                <c:pt idx="26753">
                  <c:v>-0.207813</c:v>
                </c:pt>
                <c:pt idx="26754">
                  <c:v>-0.21875</c:v>
                </c:pt>
                <c:pt idx="26755">
                  <c:v>-0.21718799999999999</c:v>
                </c:pt>
                <c:pt idx="26756">
                  <c:v>-0.21093799999999999</c:v>
                </c:pt>
                <c:pt idx="26757">
                  <c:v>-0.223438</c:v>
                </c:pt>
                <c:pt idx="26758">
                  <c:v>-0.223438</c:v>
                </c:pt>
                <c:pt idx="26759">
                  <c:v>-0.22031200000000001</c:v>
                </c:pt>
                <c:pt idx="26760">
                  <c:v>-0.22812499999999999</c:v>
                </c:pt>
                <c:pt idx="26761">
                  <c:v>-0.22500000000000001</c:v>
                </c:pt>
                <c:pt idx="26762">
                  <c:v>-0.229687</c:v>
                </c:pt>
                <c:pt idx="26763">
                  <c:v>-0.21718799999999999</c:v>
                </c:pt>
                <c:pt idx="26764">
                  <c:v>-0.21562500000000001</c:v>
                </c:pt>
                <c:pt idx="26765">
                  <c:v>-0.21562500000000001</c:v>
                </c:pt>
                <c:pt idx="26766">
                  <c:v>-0.20937500000000001</c:v>
                </c:pt>
                <c:pt idx="26767">
                  <c:v>-0.21718799999999999</c:v>
                </c:pt>
                <c:pt idx="26768">
                  <c:v>-0.214062</c:v>
                </c:pt>
                <c:pt idx="26769">
                  <c:v>-0.21718799999999999</c:v>
                </c:pt>
                <c:pt idx="26770">
                  <c:v>-0.214062</c:v>
                </c:pt>
                <c:pt idx="26771">
                  <c:v>-0.234375</c:v>
                </c:pt>
                <c:pt idx="26772">
                  <c:v>-0.22031200000000001</c:v>
                </c:pt>
                <c:pt idx="26773">
                  <c:v>-0.214062</c:v>
                </c:pt>
                <c:pt idx="26774">
                  <c:v>-0.21718799999999999</c:v>
                </c:pt>
                <c:pt idx="26775">
                  <c:v>-0.21718799999999999</c:v>
                </c:pt>
                <c:pt idx="26776">
                  <c:v>-0.22031200000000001</c:v>
                </c:pt>
                <c:pt idx="26777">
                  <c:v>-0.207813</c:v>
                </c:pt>
                <c:pt idx="26778">
                  <c:v>-0.20468700000000001</c:v>
                </c:pt>
                <c:pt idx="26779">
                  <c:v>-0.21093799999999999</c:v>
                </c:pt>
                <c:pt idx="26780">
                  <c:v>-0.22656200000000001</c:v>
                </c:pt>
                <c:pt idx="26781">
                  <c:v>-0.22187499999999999</c:v>
                </c:pt>
                <c:pt idx="26782">
                  <c:v>-0.22500000000000001</c:v>
                </c:pt>
                <c:pt idx="26783">
                  <c:v>-0.223438</c:v>
                </c:pt>
                <c:pt idx="26784">
                  <c:v>-0.21875</c:v>
                </c:pt>
                <c:pt idx="26785">
                  <c:v>-0.207813</c:v>
                </c:pt>
                <c:pt idx="26786">
                  <c:v>-0.22031200000000001</c:v>
                </c:pt>
                <c:pt idx="26787">
                  <c:v>-0.21562500000000001</c:v>
                </c:pt>
                <c:pt idx="26788">
                  <c:v>-0.21562500000000001</c:v>
                </c:pt>
                <c:pt idx="26789">
                  <c:v>-0.22656200000000001</c:v>
                </c:pt>
                <c:pt idx="26790">
                  <c:v>-0.22187499999999999</c:v>
                </c:pt>
                <c:pt idx="26791">
                  <c:v>-0.21718799999999999</c:v>
                </c:pt>
                <c:pt idx="26792">
                  <c:v>-0.22031200000000001</c:v>
                </c:pt>
                <c:pt idx="26793">
                  <c:v>-0.21875</c:v>
                </c:pt>
                <c:pt idx="26794">
                  <c:v>-0.21562500000000001</c:v>
                </c:pt>
                <c:pt idx="26795">
                  <c:v>-0.21562500000000001</c:v>
                </c:pt>
                <c:pt idx="26796">
                  <c:v>-0.21875</c:v>
                </c:pt>
                <c:pt idx="26797">
                  <c:v>-0.21562500000000001</c:v>
                </c:pt>
                <c:pt idx="26798">
                  <c:v>-0.207813</c:v>
                </c:pt>
                <c:pt idx="26799">
                  <c:v>-0.22187499999999999</c:v>
                </c:pt>
                <c:pt idx="26800">
                  <c:v>-0.21718799999999999</c:v>
                </c:pt>
                <c:pt idx="26801">
                  <c:v>-0.207813</c:v>
                </c:pt>
                <c:pt idx="26802">
                  <c:v>-0.21093799999999999</c:v>
                </c:pt>
                <c:pt idx="26803">
                  <c:v>-0.21875</c:v>
                </c:pt>
                <c:pt idx="26804">
                  <c:v>-0.20937500000000001</c:v>
                </c:pt>
                <c:pt idx="26805">
                  <c:v>-0.21093799999999999</c:v>
                </c:pt>
                <c:pt idx="26806">
                  <c:v>-0.21562500000000001</c:v>
                </c:pt>
                <c:pt idx="26807">
                  <c:v>-0.20468700000000001</c:v>
                </c:pt>
                <c:pt idx="26808">
                  <c:v>-0.214062</c:v>
                </c:pt>
                <c:pt idx="26809">
                  <c:v>-0.21093799999999999</c:v>
                </c:pt>
                <c:pt idx="26810">
                  <c:v>-0.20937500000000001</c:v>
                </c:pt>
                <c:pt idx="26811">
                  <c:v>-0.21718799999999999</c:v>
                </c:pt>
                <c:pt idx="26812">
                  <c:v>-0.21093799999999999</c:v>
                </c:pt>
                <c:pt idx="26813">
                  <c:v>-0.207813</c:v>
                </c:pt>
                <c:pt idx="26814">
                  <c:v>-0.22187499999999999</c:v>
                </c:pt>
                <c:pt idx="26815">
                  <c:v>-0.22187499999999999</c:v>
                </c:pt>
                <c:pt idx="26816">
                  <c:v>-0.20937500000000001</c:v>
                </c:pt>
                <c:pt idx="26817">
                  <c:v>-0.203125</c:v>
                </c:pt>
                <c:pt idx="26818">
                  <c:v>-0.207813</c:v>
                </c:pt>
                <c:pt idx="26819">
                  <c:v>-0.207813</c:v>
                </c:pt>
                <c:pt idx="26820">
                  <c:v>-0.19687499999999999</c:v>
                </c:pt>
                <c:pt idx="26821">
                  <c:v>-0.20468700000000001</c:v>
                </c:pt>
                <c:pt idx="26822">
                  <c:v>-0.214062</c:v>
                </c:pt>
                <c:pt idx="26823">
                  <c:v>-0.207813</c:v>
                </c:pt>
                <c:pt idx="26824">
                  <c:v>-0.21875</c:v>
                </c:pt>
                <c:pt idx="26825">
                  <c:v>-0.214062</c:v>
                </c:pt>
                <c:pt idx="26826">
                  <c:v>-0.21562500000000001</c:v>
                </c:pt>
                <c:pt idx="26827">
                  <c:v>-0.21249999999999999</c:v>
                </c:pt>
                <c:pt idx="26828">
                  <c:v>-0.20624999999999999</c:v>
                </c:pt>
                <c:pt idx="26829">
                  <c:v>-0.207813</c:v>
                </c:pt>
                <c:pt idx="26830">
                  <c:v>-0.21093799999999999</c:v>
                </c:pt>
                <c:pt idx="26831">
                  <c:v>-0.21093799999999999</c:v>
                </c:pt>
                <c:pt idx="26832">
                  <c:v>-0.20937500000000001</c:v>
                </c:pt>
                <c:pt idx="26833">
                  <c:v>-0.21718799999999999</c:v>
                </c:pt>
                <c:pt idx="26834">
                  <c:v>-0.21562500000000001</c:v>
                </c:pt>
                <c:pt idx="26835">
                  <c:v>-0.21249999999999999</c:v>
                </c:pt>
                <c:pt idx="26836">
                  <c:v>-0.21249999999999999</c:v>
                </c:pt>
                <c:pt idx="26837">
                  <c:v>-0.214062</c:v>
                </c:pt>
                <c:pt idx="26838">
                  <c:v>-0.20468700000000001</c:v>
                </c:pt>
                <c:pt idx="26839">
                  <c:v>-0.21249999999999999</c:v>
                </c:pt>
                <c:pt idx="26840">
                  <c:v>-0.21249999999999999</c:v>
                </c:pt>
                <c:pt idx="26841">
                  <c:v>-0.223438</c:v>
                </c:pt>
                <c:pt idx="26842">
                  <c:v>-0.22031200000000001</c:v>
                </c:pt>
                <c:pt idx="26843">
                  <c:v>-0.22031200000000001</c:v>
                </c:pt>
                <c:pt idx="26844">
                  <c:v>-0.20937500000000001</c:v>
                </c:pt>
                <c:pt idx="26845">
                  <c:v>-0.198437</c:v>
                </c:pt>
                <c:pt idx="26846">
                  <c:v>-0.22031200000000001</c:v>
                </c:pt>
                <c:pt idx="26847">
                  <c:v>-0.22031200000000001</c:v>
                </c:pt>
                <c:pt idx="26848">
                  <c:v>-0.21875</c:v>
                </c:pt>
                <c:pt idx="26849">
                  <c:v>-0.21562500000000001</c:v>
                </c:pt>
                <c:pt idx="26850">
                  <c:v>-0.19531200000000001</c:v>
                </c:pt>
                <c:pt idx="26851">
                  <c:v>-0.192188</c:v>
                </c:pt>
                <c:pt idx="26852">
                  <c:v>-0.207813</c:v>
                </c:pt>
                <c:pt idx="26853">
                  <c:v>-0.20937500000000001</c:v>
                </c:pt>
                <c:pt idx="26854">
                  <c:v>-0.21093799999999999</c:v>
                </c:pt>
                <c:pt idx="26855">
                  <c:v>-0.22500000000000001</c:v>
                </c:pt>
                <c:pt idx="26856">
                  <c:v>-0.21718799999999999</c:v>
                </c:pt>
                <c:pt idx="26857">
                  <c:v>-0.21875</c:v>
                </c:pt>
                <c:pt idx="26858">
                  <c:v>-0.21249999999999999</c:v>
                </c:pt>
                <c:pt idx="26859">
                  <c:v>-0.22031200000000001</c:v>
                </c:pt>
                <c:pt idx="26860">
                  <c:v>-0.21875</c:v>
                </c:pt>
                <c:pt idx="26861">
                  <c:v>-0.21249999999999999</c:v>
                </c:pt>
                <c:pt idx="26862">
                  <c:v>-0.21718799999999999</c:v>
                </c:pt>
                <c:pt idx="26863">
                  <c:v>-0.21718799999999999</c:v>
                </c:pt>
                <c:pt idx="26864">
                  <c:v>-0.21562500000000001</c:v>
                </c:pt>
                <c:pt idx="26865">
                  <c:v>-0.214062</c:v>
                </c:pt>
                <c:pt idx="26866">
                  <c:v>-0.21875</c:v>
                </c:pt>
                <c:pt idx="26867">
                  <c:v>-0.21718799999999999</c:v>
                </c:pt>
                <c:pt idx="26868">
                  <c:v>-0.21718799999999999</c:v>
                </c:pt>
                <c:pt idx="26869">
                  <c:v>-0.21562500000000001</c:v>
                </c:pt>
                <c:pt idx="26870">
                  <c:v>-0.20468700000000001</c:v>
                </c:pt>
                <c:pt idx="26871">
                  <c:v>-0.21093799999999999</c:v>
                </c:pt>
                <c:pt idx="26872">
                  <c:v>-0.22187499999999999</c:v>
                </c:pt>
                <c:pt idx="26873">
                  <c:v>-0.207813</c:v>
                </c:pt>
                <c:pt idx="26874">
                  <c:v>-0.198437</c:v>
                </c:pt>
                <c:pt idx="26875">
                  <c:v>-0.20468700000000001</c:v>
                </c:pt>
                <c:pt idx="26876">
                  <c:v>-0.21718799999999999</c:v>
                </c:pt>
                <c:pt idx="26877">
                  <c:v>-0.19687499999999999</c:v>
                </c:pt>
                <c:pt idx="26878">
                  <c:v>-0.20937500000000001</c:v>
                </c:pt>
                <c:pt idx="26879">
                  <c:v>-0.198437</c:v>
                </c:pt>
                <c:pt idx="26880">
                  <c:v>-0.20468700000000001</c:v>
                </c:pt>
                <c:pt idx="26881">
                  <c:v>-0.19375000000000001</c:v>
                </c:pt>
                <c:pt idx="26882">
                  <c:v>-0.2</c:v>
                </c:pt>
                <c:pt idx="26883">
                  <c:v>-0.20937500000000001</c:v>
                </c:pt>
                <c:pt idx="26884">
                  <c:v>-0.203125</c:v>
                </c:pt>
                <c:pt idx="26885">
                  <c:v>-0.20624999999999999</c:v>
                </c:pt>
                <c:pt idx="26886">
                  <c:v>-0.20468700000000001</c:v>
                </c:pt>
                <c:pt idx="26887">
                  <c:v>-0.21718799999999999</c:v>
                </c:pt>
                <c:pt idx="26888">
                  <c:v>-0.192188</c:v>
                </c:pt>
                <c:pt idx="26889">
                  <c:v>-0.18906200000000001</c:v>
                </c:pt>
                <c:pt idx="26890">
                  <c:v>-0.19531200000000001</c:v>
                </c:pt>
                <c:pt idx="26891">
                  <c:v>-0.198437</c:v>
                </c:pt>
                <c:pt idx="26892">
                  <c:v>-0.21562500000000001</c:v>
                </c:pt>
                <c:pt idx="26893">
                  <c:v>-0.214062</c:v>
                </c:pt>
                <c:pt idx="26894">
                  <c:v>-0.19531200000000001</c:v>
                </c:pt>
                <c:pt idx="26895">
                  <c:v>-0.2</c:v>
                </c:pt>
                <c:pt idx="26896">
                  <c:v>-0.19531200000000001</c:v>
                </c:pt>
                <c:pt idx="26897">
                  <c:v>-0.19375000000000001</c:v>
                </c:pt>
                <c:pt idx="26898">
                  <c:v>-0.21249999999999999</c:v>
                </c:pt>
                <c:pt idx="26899">
                  <c:v>-0.22656200000000001</c:v>
                </c:pt>
                <c:pt idx="26900">
                  <c:v>-0.21718799999999999</c:v>
                </c:pt>
                <c:pt idx="26901">
                  <c:v>-0.214062</c:v>
                </c:pt>
                <c:pt idx="26902">
                  <c:v>-0.20937500000000001</c:v>
                </c:pt>
                <c:pt idx="26903">
                  <c:v>-0.198437</c:v>
                </c:pt>
                <c:pt idx="26904">
                  <c:v>-0.22500000000000001</c:v>
                </c:pt>
                <c:pt idx="26905">
                  <c:v>-0.22031200000000001</c:v>
                </c:pt>
                <c:pt idx="26906">
                  <c:v>-0.20624999999999999</c:v>
                </c:pt>
                <c:pt idx="26907">
                  <c:v>-0.207813</c:v>
                </c:pt>
                <c:pt idx="26908">
                  <c:v>-0.214062</c:v>
                </c:pt>
                <c:pt idx="26909">
                  <c:v>-0.20937500000000001</c:v>
                </c:pt>
                <c:pt idx="26910">
                  <c:v>-0.21249999999999999</c:v>
                </c:pt>
                <c:pt idx="26911">
                  <c:v>-0.20468700000000001</c:v>
                </c:pt>
                <c:pt idx="26912">
                  <c:v>-0.2</c:v>
                </c:pt>
                <c:pt idx="26913">
                  <c:v>-0.207813</c:v>
                </c:pt>
                <c:pt idx="26914">
                  <c:v>-0.21875</c:v>
                </c:pt>
                <c:pt idx="26915">
                  <c:v>-0.21718799999999999</c:v>
                </c:pt>
                <c:pt idx="26916">
                  <c:v>-0.21562500000000001</c:v>
                </c:pt>
                <c:pt idx="26917">
                  <c:v>-0.19687499999999999</c:v>
                </c:pt>
                <c:pt idx="26918">
                  <c:v>-0.20937500000000001</c:v>
                </c:pt>
                <c:pt idx="26919">
                  <c:v>-0.21562500000000001</c:v>
                </c:pt>
                <c:pt idx="26920">
                  <c:v>-0.21718799999999999</c:v>
                </c:pt>
                <c:pt idx="26921">
                  <c:v>-0.21718799999999999</c:v>
                </c:pt>
                <c:pt idx="26922">
                  <c:v>-0.20624999999999999</c:v>
                </c:pt>
                <c:pt idx="26923">
                  <c:v>-0.21718799999999999</c:v>
                </c:pt>
                <c:pt idx="26924">
                  <c:v>-0.229687</c:v>
                </c:pt>
                <c:pt idx="26925">
                  <c:v>-0.21093799999999999</c:v>
                </c:pt>
                <c:pt idx="26926">
                  <c:v>-0.21093799999999999</c:v>
                </c:pt>
                <c:pt idx="26927">
                  <c:v>-0.223438</c:v>
                </c:pt>
                <c:pt idx="26928">
                  <c:v>-0.2</c:v>
                </c:pt>
                <c:pt idx="26929">
                  <c:v>-0.23125000000000001</c:v>
                </c:pt>
                <c:pt idx="26930">
                  <c:v>-0.22656200000000001</c:v>
                </c:pt>
                <c:pt idx="26931">
                  <c:v>-0.23593700000000001</c:v>
                </c:pt>
                <c:pt idx="26932">
                  <c:v>-0.22031200000000001</c:v>
                </c:pt>
                <c:pt idx="26933">
                  <c:v>-0.22187499999999999</c:v>
                </c:pt>
                <c:pt idx="26934">
                  <c:v>-0.214062</c:v>
                </c:pt>
                <c:pt idx="26935">
                  <c:v>-0.223438</c:v>
                </c:pt>
                <c:pt idx="26936">
                  <c:v>-0.223438</c:v>
                </c:pt>
                <c:pt idx="26937">
                  <c:v>-0.22656200000000001</c:v>
                </c:pt>
                <c:pt idx="26938">
                  <c:v>-0.21093799999999999</c:v>
                </c:pt>
                <c:pt idx="26939">
                  <c:v>-0.214062</c:v>
                </c:pt>
                <c:pt idx="26940">
                  <c:v>-0.214062</c:v>
                </c:pt>
                <c:pt idx="26941">
                  <c:v>-0.21718799999999999</c:v>
                </c:pt>
                <c:pt idx="26942">
                  <c:v>-0.21718799999999999</c:v>
                </c:pt>
                <c:pt idx="26943">
                  <c:v>-0.23125000000000001</c:v>
                </c:pt>
                <c:pt idx="26944">
                  <c:v>-0.22187499999999999</c:v>
                </c:pt>
                <c:pt idx="26945">
                  <c:v>-0.21562500000000001</c:v>
                </c:pt>
                <c:pt idx="26946">
                  <c:v>-0.22187499999999999</c:v>
                </c:pt>
                <c:pt idx="26947">
                  <c:v>-0.223438</c:v>
                </c:pt>
                <c:pt idx="26948">
                  <c:v>-0.229687</c:v>
                </c:pt>
                <c:pt idx="26949">
                  <c:v>-0.22500000000000001</c:v>
                </c:pt>
                <c:pt idx="26950">
                  <c:v>-0.22187499999999999</c:v>
                </c:pt>
                <c:pt idx="26951">
                  <c:v>-0.21875</c:v>
                </c:pt>
                <c:pt idx="26952">
                  <c:v>-0.21562500000000001</c:v>
                </c:pt>
                <c:pt idx="26953">
                  <c:v>-0.214062</c:v>
                </c:pt>
                <c:pt idx="26954">
                  <c:v>-0.22656200000000001</c:v>
                </c:pt>
                <c:pt idx="26955">
                  <c:v>-0.223438</c:v>
                </c:pt>
                <c:pt idx="26956">
                  <c:v>-0.21718799999999999</c:v>
                </c:pt>
                <c:pt idx="26957">
                  <c:v>-0.214062</c:v>
                </c:pt>
                <c:pt idx="26958">
                  <c:v>-0.21562500000000001</c:v>
                </c:pt>
                <c:pt idx="26959">
                  <c:v>-0.21718799999999999</c:v>
                </c:pt>
                <c:pt idx="26960">
                  <c:v>-0.21718799999999999</c:v>
                </c:pt>
                <c:pt idx="26961">
                  <c:v>-0.21562500000000001</c:v>
                </c:pt>
                <c:pt idx="26962">
                  <c:v>-0.22031200000000001</c:v>
                </c:pt>
                <c:pt idx="26963">
                  <c:v>-0.21875</c:v>
                </c:pt>
                <c:pt idx="26964">
                  <c:v>-0.229687</c:v>
                </c:pt>
                <c:pt idx="26965">
                  <c:v>-0.21562500000000001</c:v>
                </c:pt>
                <c:pt idx="26966">
                  <c:v>-0.21718799999999999</c:v>
                </c:pt>
                <c:pt idx="26967">
                  <c:v>-0.223438</c:v>
                </c:pt>
                <c:pt idx="26968">
                  <c:v>-0.229687</c:v>
                </c:pt>
                <c:pt idx="26969">
                  <c:v>-0.23281299999999999</c:v>
                </c:pt>
                <c:pt idx="26970">
                  <c:v>-0.21875</c:v>
                </c:pt>
                <c:pt idx="26971">
                  <c:v>-0.207813</c:v>
                </c:pt>
                <c:pt idx="26972">
                  <c:v>-0.203125</c:v>
                </c:pt>
                <c:pt idx="26973">
                  <c:v>-0.20937500000000001</c:v>
                </c:pt>
                <c:pt idx="26974">
                  <c:v>-0.21875</c:v>
                </c:pt>
                <c:pt idx="26975">
                  <c:v>-0.2</c:v>
                </c:pt>
                <c:pt idx="26976">
                  <c:v>-0.214062</c:v>
                </c:pt>
                <c:pt idx="26977">
                  <c:v>-0.20937500000000001</c:v>
                </c:pt>
                <c:pt idx="26978">
                  <c:v>-0.203125</c:v>
                </c:pt>
                <c:pt idx="26979">
                  <c:v>-0.21562500000000001</c:v>
                </c:pt>
                <c:pt idx="26980">
                  <c:v>-0.22812499999999999</c:v>
                </c:pt>
                <c:pt idx="26981">
                  <c:v>-0.223438</c:v>
                </c:pt>
                <c:pt idx="26982">
                  <c:v>-0.223438</c:v>
                </c:pt>
                <c:pt idx="26983">
                  <c:v>-0.22031200000000001</c:v>
                </c:pt>
                <c:pt idx="26984">
                  <c:v>-0.21875</c:v>
                </c:pt>
                <c:pt idx="26985">
                  <c:v>-0.21093799999999999</c:v>
                </c:pt>
                <c:pt idx="26986">
                  <c:v>-0.22187499999999999</c:v>
                </c:pt>
                <c:pt idx="26987">
                  <c:v>-0.214062</c:v>
                </c:pt>
                <c:pt idx="26988">
                  <c:v>-0.223438</c:v>
                </c:pt>
                <c:pt idx="26989">
                  <c:v>-0.21718799999999999</c:v>
                </c:pt>
                <c:pt idx="26990">
                  <c:v>-0.207813</c:v>
                </c:pt>
                <c:pt idx="26991">
                  <c:v>-0.21093799999999999</c:v>
                </c:pt>
                <c:pt idx="26992">
                  <c:v>-0.198437</c:v>
                </c:pt>
                <c:pt idx="26993">
                  <c:v>-0.21093799999999999</c:v>
                </c:pt>
                <c:pt idx="26994">
                  <c:v>-0.21249999999999999</c:v>
                </c:pt>
                <c:pt idx="26995">
                  <c:v>-0.207813</c:v>
                </c:pt>
                <c:pt idx="26996">
                  <c:v>-0.20937500000000001</c:v>
                </c:pt>
                <c:pt idx="26997">
                  <c:v>-0.203125</c:v>
                </c:pt>
                <c:pt idx="26998">
                  <c:v>-0.19687499999999999</c:v>
                </c:pt>
                <c:pt idx="26999">
                  <c:v>-0.21718799999999999</c:v>
                </c:pt>
                <c:pt idx="27000">
                  <c:v>-0.207813</c:v>
                </c:pt>
                <c:pt idx="27001">
                  <c:v>-0.20468700000000001</c:v>
                </c:pt>
                <c:pt idx="27002">
                  <c:v>-0.198437</c:v>
                </c:pt>
                <c:pt idx="27003">
                  <c:v>-0.21562500000000001</c:v>
                </c:pt>
                <c:pt idx="27004">
                  <c:v>-0.223438</c:v>
                </c:pt>
                <c:pt idx="27005">
                  <c:v>-0.229687</c:v>
                </c:pt>
                <c:pt idx="27006">
                  <c:v>-0.21562500000000001</c:v>
                </c:pt>
                <c:pt idx="27007">
                  <c:v>-0.223438</c:v>
                </c:pt>
                <c:pt idx="27008">
                  <c:v>-0.20937500000000001</c:v>
                </c:pt>
                <c:pt idx="27009">
                  <c:v>-0.19687499999999999</c:v>
                </c:pt>
                <c:pt idx="27010">
                  <c:v>-0.19687499999999999</c:v>
                </c:pt>
                <c:pt idx="27011">
                  <c:v>-0.2</c:v>
                </c:pt>
                <c:pt idx="27012">
                  <c:v>-0.21093799999999999</c:v>
                </c:pt>
                <c:pt idx="27013">
                  <c:v>-0.21093799999999999</c:v>
                </c:pt>
                <c:pt idx="27014">
                  <c:v>-0.223438</c:v>
                </c:pt>
                <c:pt idx="27015">
                  <c:v>-0.20937500000000001</c:v>
                </c:pt>
                <c:pt idx="27016">
                  <c:v>-0.21562500000000001</c:v>
                </c:pt>
                <c:pt idx="27017">
                  <c:v>-0.203125</c:v>
                </c:pt>
                <c:pt idx="27018">
                  <c:v>-0.20937500000000001</c:v>
                </c:pt>
                <c:pt idx="27019">
                  <c:v>-0.21249999999999999</c:v>
                </c:pt>
                <c:pt idx="27020">
                  <c:v>-0.20624999999999999</c:v>
                </c:pt>
                <c:pt idx="27021">
                  <c:v>-0.21562500000000001</c:v>
                </c:pt>
                <c:pt idx="27022">
                  <c:v>-0.21249999999999999</c:v>
                </c:pt>
                <c:pt idx="27023">
                  <c:v>-0.22187499999999999</c:v>
                </c:pt>
                <c:pt idx="27024">
                  <c:v>-0.207813</c:v>
                </c:pt>
                <c:pt idx="27025">
                  <c:v>-0.20937500000000001</c:v>
                </c:pt>
                <c:pt idx="27026">
                  <c:v>-0.21875</c:v>
                </c:pt>
                <c:pt idx="27027">
                  <c:v>-0.21093799999999999</c:v>
                </c:pt>
                <c:pt idx="27028">
                  <c:v>-0.198437</c:v>
                </c:pt>
                <c:pt idx="27029">
                  <c:v>-0.207813</c:v>
                </c:pt>
                <c:pt idx="27030">
                  <c:v>-0.21562500000000001</c:v>
                </c:pt>
                <c:pt idx="27031">
                  <c:v>-0.19375000000000001</c:v>
                </c:pt>
                <c:pt idx="27032">
                  <c:v>-0.2</c:v>
                </c:pt>
                <c:pt idx="27033">
                  <c:v>-0.20468700000000001</c:v>
                </c:pt>
                <c:pt idx="27034">
                  <c:v>-0.2</c:v>
                </c:pt>
                <c:pt idx="27035">
                  <c:v>-0.22187499999999999</c:v>
                </c:pt>
                <c:pt idx="27036">
                  <c:v>-0.214062</c:v>
                </c:pt>
                <c:pt idx="27037">
                  <c:v>-0.20624999999999999</c:v>
                </c:pt>
                <c:pt idx="27038">
                  <c:v>-0.207813</c:v>
                </c:pt>
                <c:pt idx="27039">
                  <c:v>-0.22187499999999999</c:v>
                </c:pt>
                <c:pt idx="27040">
                  <c:v>-0.234375</c:v>
                </c:pt>
                <c:pt idx="27041">
                  <c:v>-0.207813</c:v>
                </c:pt>
                <c:pt idx="27042">
                  <c:v>-0.21093799999999999</c:v>
                </c:pt>
                <c:pt idx="27043">
                  <c:v>-0.21562500000000001</c:v>
                </c:pt>
                <c:pt idx="27044">
                  <c:v>-0.22500000000000001</c:v>
                </c:pt>
                <c:pt idx="27045">
                  <c:v>-0.21562500000000001</c:v>
                </c:pt>
                <c:pt idx="27046">
                  <c:v>-0.21718799999999999</c:v>
                </c:pt>
                <c:pt idx="27047">
                  <c:v>-0.21875</c:v>
                </c:pt>
                <c:pt idx="27048">
                  <c:v>-0.20624999999999999</c:v>
                </c:pt>
                <c:pt idx="27049">
                  <c:v>-0.21249999999999999</c:v>
                </c:pt>
                <c:pt idx="27050">
                  <c:v>-0.21093799999999999</c:v>
                </c:pt>
                <c:pt idx="27051">
                  <c:v>-0.20937500000000001</c:v>
                </c:pt>
                <c:pt idx="27052">
                  <c:v>-0.22500000000000001</c:v>
                </c:pt>
                <c:pt idx="27053">
                  <c:v>-0.22187499999999999</c:v>
                </c:pt>
                <c:pt idx="27054">
                  <c:v>-0.229687</c:v>
                </c:pt>
                <c:pt idx="27055">
                  <c:v>-0.24374999999999999</c:v>
                </c:pt>
                <c:pt idx="27056">
                  <c:v>-0.23593700000000001</c:v>
                </c:pt>
                <c:pt idx="27057">
                  <c:v>-0.229687</c:v>
                </c:pt>
                <c:pt idx="27058">
                  <c:v>-0.21718799999999999</c:v>
                </c:pt>
                <c:pt idx="27059">
                  <c:v>-0.223438</c:v>
                </c:pt>
                <c:pt idx="27060">
                  <c:v>-0.22187499999999999</c:v>
                </c:pt>
                <c:pt idx="27061">
                  <c:v>-0.223438</c:v>
                </c:pt>
                <c:pt idx="27062">
                  <c:v>-0.22656200000000001</c:v>
                </c:pt>
                <c:pt idx="27063">
                  <c:v>-0.22187499999999999</c:v>
                </c:pt>
                <c:pt idx="27064">
                  <c:v>-0.22187499999999999</c:v>
                </c:pt>
                <c:pt idx="27065">
                  <c:v>-0.22187499999999999</c:v>
                </c:pt>
                <c:pt idx="27066">
                  <c:v>-0.22500000000000001</c:v>
                </c:pt>
                <c:pt idx="27067">
                  <c:v>-0.214062</c:v>
                </c:pt>
                <c:pt idx="27068">
                  <c:v>-0.21562500000000001</c:v>
                </c:pt>
                <c:pt idx="27069">
                  <c:v>-0.22187499999999999</c:v>
                </c:pt>
                <c:pt idx="27070">
                  <c:v>-0.21562500000000001</c:v>
                </c:pt>
                <c:pt idx="27071">
                  <c:v>-0.22187499999999999</c:v>
                </c:pt>
                <c:pt idx="27072">
                  <c:v>-0.21875</c:v>
                </c:pt>
                <c:pt idx="27073">
                  <c:v>-0.20937500000000001</c:v>
                </c:pt>
                <c:pt idx="27074">
                  <c:v>-0.21875</c:v>
                </c:pt>
                <c:pt idx="27075">
                  <c:v>-0.22031200000000001</c:v>
                </c:pt>
                <c:pt idx="27076">
                  <c:v>-0.22031200000000001</c:v>
                </c:pt>
                <c:pt idx="27077">
                  <c:v>-0.214062</c:v>
                </c:pt>
                <c:pt idx="27078">
                  <c:v>-0.223438</c:v>
                </c:pt>
                <c:pt idx="27079">
                  <c:v>-0.22500000000000001</c:v>
                </c:pt>
                <c:pt idx="27080">
                  <c:v>-0.22031200000000001</c:v>
                </c:pt>
                <c:pt idx="27081">
                  <c:v>-0.234375</c:v>
                </c:pt>
                <c:pt idx="27082">
                  <c:v>-0.22187499999999999</c:v>
                </c:pt>
                <c:pt idx="27083">
                  <c:v>-0.239063</c:v>
                </c:pt>
                <c:pt idx="27084">
                  <c:v>-0.22031200000000001</c:v>
                </c:pt>
                <c:pt idx="27085">
                  <c:v>-0.214062</c:v>
                </c:pt>
                <c:pt idx="27086">
                  <c:v>-0.21875</c:v>
                </c:pt>
                <c:pt idx="27087">
                  <c:v>-0.24062500000000001</c:v>
                </c:pt>
                <c:pt idx="27088">
                  <c:v>-0.22656200000000001</c:v>
                </c:pt>
                <c:pt idx="27089">
                  <c:v>-0.21562500000000001</c:v>
                </c:pt>
                <c:pt idx="27090">
                  <c:v>-0.229687</c:v>
                </c:pt>
                <c:pt idx="27091">
                  <c:v>-0.21249999999999999</c:v>
                </c:pt>
                <c:pt idx="27092">
                  <c:v>-0.21562500000000001</c:v>
                </c:pt>
                <c:pt idx="27093">
                  <c:v>-0.21875</c:v>
                </c:pt>
                <c:pt idx="27094">
                  <c:v>-0.229687</c:v>
                </c:pt>
                <c:pt idx="27095">
                  <c:v>-0.22187499999999999</c:v>
                </c:pt>
                <c:pt idx="27096">
                  <c:v>-0.22187499999999999</c:v>
                </c:pt>
                <c:pt idx="27097">
                  <c:v>-0.22031200000000001</c:v>
                </c:pt>
                <c:pt idx="27098">
                  <c:v>-0.214062</c:v>
                </c:pt>
                <c:pt idx="27099">
                  <c:v>-0.22031200000000001</c:v>
                </c:pt>
                <c:pt idx="27100">
                  <c:v>-0.21718799999999999</c:v>
                </c:pt>
                <c:pt idx="27101">
                  <c:v>-0.21718799999999999</c:v>
                </c:pt>
                <c:pt idx="27102">
                  <c:v>-0.21562500000000001</c:v>
                </c:pt>
                <c:pt idx="27103">
                  <c:v>-0.22187499999999999</c:v>
                </c:pt>
                <c:pt idx="27104">
                  <c:v>-0.21093799999999999</c:v>
                </c:pt>
                <c:pt idx="27105">
                  <c:v>-0.21718799999999999</c:v>
                </c:pt>
                <c:pt idx="27106">
                  <c:v>-0.223438</c:v>
                </c:pt>
                <c:pt idx="27107">
                  <c:v>-0.21718799999999999</c:v>
                </c:pt>
                <c:pt idx="27108">
                  <c:v>-0.229687</c:v>
                </c:pt>
                <c:pt idx="27109">
                  <c:v>-0.23593700000000001</c:v>
                </c:pt>
                <c:pt idx="27110">
                  <c:v>-0.21562500000000001</c:v>
                </c:pt>
                <c:pt idx="27111">
                  <c:v>-0.22187499999999999</c:v>
                </c:pt>
                <c:pt idx="27112">
                  <c:v>-0.223438</c:v>
                </c:pt>
                <c:pt idx="27113">
                  <c:v>-0.234375</c:v>
                </c:pt>
                <c:pt idx="27114">
                  <c:v>-0.22656200000000001</c:v>
                </c:pt>
                <c:pt idx="27115">
                  <c:v>-0.207813</c:v>
                </c:pt>
                <c:pt idx="27116">
                  <c:v>-0.20937500000000001</c:v>
                </c:pt>
                <c:pt idx="27117">
                  <c:v>-0.214062</c:v>
                </c:pt>
                <c:pt idx="27118">
                  <c:v>-0.21718799999999999</c:v>
                </c:pt>
                <c:pt idx="27119">
                  <c:v>-0.21718799999999999</c:v>
                </c:pt>
                <c:pt idx="27120">
                  <c:v>-0.20468700000000001</c:v>
                </c:pt>
                <c:pt idx="27121">
                  <c:v>-0.214062</c:v>
                </c:pt>
                <c:pt idx="27122">
                  <c:v>-0.214062</c:v>
                </c:pt>
                <c:pt idx="27123">
                  <c:v>-0.214062</c:v>
                </c:pt>
                <c:pt idx="27124">
                  <c:v>-0.22812499999999999</c:v>
                </c:pt>
                <c:pt idx="27125">
                  <c:v>-0.21249999999999999</c:v>
                </c:pt>
                <c:pt idx="27126">
                  <c:v>-0.21875</c:v>
                </c:pt>
                <c:pt idx="27127">
                  <c:v>-0.229687</c:v>
                </c:pt>
                <c:pt idx="27128">
                  <c:v>-0.21718799999999999</c:v>
                </c:pt>
                <c:pt idx="27129">
                  <c:v>-0.22656200000000001</c:v>
                </c:pt>
                <c:pt idx="27130">
                  <c:v>-0.22031200000000001</c:v>
                </c:pt>
                <c:pt idx="27131">
                  <c:v>-0.21718799999999999</c:v>
                </c:pt>
                <c:pt idx="27132">
                  <c:v>-0.21562500000000001</c:v>
                </c:pt>
                <c:pt idx="27133">
                  <c:v>-0.21562500000000001</c:v>
                </c:pt>
                <c:pt idx="27134">
                  <c:v>-0.22656200000000001</c:v>
                </c:pt>
                <c:pt idx="27135">
                  <c:v>-0.22656200000000001</c:v>
                </c:pt>
                <c:pt idx="27136">
                  <c:v>-0.223438</c:v>
                </c:pt>
                <c:pt idx="27137">
                  <c:v>-0.21093799999999999</c:v>
                </c:pt>
                <c:pt idx="27138">
                  <c:v>-0.20468700000000001</c:v>
                </c:pt>
                <c:pt idx="27139">
                  <c:v>-0.22187499999999999</c:v>
                </c:pt>
                <c:pt idx="27140">
                  <c:v>-0.23125000000000001</c:v>
                </c:pt>
                <c:pt idx="27141">
                  <c:v>-0.234375</c:v>
                </c:pt>
                <c:pt idx="27142">
                  <c:v>-0.24062500000000001</c:v>
                </c:pt>
                <c:pt idx="27143">
                  <c:v>-0.22656200000000001</c:v>
                </c:pt>
                <c:pt idx="27144">
                  <c:v>-0.223438</c:v>
                </c:pt>
                <c:pt idx="27145">
                  <c:v>-0.21562500000000001</c:v>
                </c:pt>
                <c:pt idx="27146">
                  <c:v>-0.21093799999999999</c:v>
                </c:pt>
                <c:pt idx="27147">
                  <c:v>-0.214062</c:v>
                </c:pt>
                <c:pt idx="27148">
                  <c:v>-0.21875</c:v>
                </c:pt>
                <c:pt idx="27149">
                  <c:v>-0.21093799999999999</c:v>
                </c:pt>
                <c:pt idx="27150">
                  <c:v>-0.207813</c:v>
                </c:pt>
                <c:pt idx="27151">
                  <c:v>-0.21093799999999999</c:v>
                </c:pt>
                <c:pt idx="27152">
                  <c:v>-0.21875</c:v>
                </c:pt>
                <c:pt idx="27153">
                  <c:v>-0.21093799999999999</c:v>
                </c:pt>
                <c:pt idx="27154">
                  <c:v>-0.22187499999999999</c:v>
                </c:pt>
                <c:pt idx="27155">
                  <c:v>-0.21249999999999999</c:v>
                </c:pt>
                <c:pt idx="27156">
                  <c:v>-0.22500000000000001</c:v>
                </c:pt>
                <c:pt idx="27157">
                  <c:v>-0.22031200000000001</c:v>
                </c:pt>
                <c:pt idx="27158">
                  <c:v>-0.23593700000000001</c:v>
                </c:pt>
                <c:pt idx="27159">
                  <c:v>-0.21093799999999999</c:v>
                </c:pt>
                <c:pt idx="27160">
                  <c:v>-0.20468700000000001</c:v>
                </c:pt>
                <c:pt idx="27161">
                  <c:v>-0.22187499999999999</c:v>
                </c:pt>
                <c:pt idx="27162">
                  <c:v>-0.223438</c:v>
                </c:pt>
                <c:pt idx="27163">
                  <c:v>-0.22031200000000001</c:v>
                </c:pt>
                <c:pt idx="27164">
                  <c:v>-0.22500000000000001</c:v>
                </c:pt>
                <c:pt idx="27165">
                  <c:v>-0.19375000000000001</c:v>
                </c:pt>
                <c:pt idx="27166">
                  <c:v>-0.20468700000000001</c:v>
                </c:pt>
                <c:pt idx="27167">
                  <c:v>-0.20624999999999999</c:v>
                </c:pt>
                <c:pt idx="27168">
                  <c:v>-0.2</c:v>
                </c:pt>
                <c:pt idx="27169">
                  <c:v>-0.21562500000000001</c:v>
                </c:pt>
                <c:pt idx="27170">
                  <c:v>-0.21093799999999999</c:v>
                </c:pt>
                <c:pt idx="27171">
                  <c:v>-0.22031200000000001</c:v>
                </c:pt>
                <c:pt idx="27172">
                  <c:v>-0.21562500000000001</c:v>
                </c:pt>
                <c:pt idx="27173">
                  <c:v>-0.21093799999999999</c:v>
                </c:pt>
                <c:pt idx="27174">
                  <c:v>-0.22500000000000001</c:v>
                </c:pt>
                <c:pt idx="27175">
                  <c:v>-0.21562500000000001</c:v>
                </c:pt>
                <c:pt idx="27176">
                  <c:v>-0.214062</c:v>
                </c:pt>
                <c:pt idx="27177">
                  <c:v>-0.21875</c:v>
                </c:pt>
                <c:pt idx="27178">
                  <c:v>-0.21718799999999999</c:v>
                </c:pt>
                <c:pt idx="27179">
                  <c:v>-0.22500000000000001</c:v>
                </c:pt>
                <c:pt idx="27180">
                  <c:v>-0.21718799999999999</c:v>
                </c:pt>
                <c:pt idx="27181">
                  <c:v>-0.21875</c:v>
                </c:pt>
                <c:pt idx="27182">
                  <c:v>-0.207813</c:v>
                </c:pt>
                <c:pt idx="27183">
                  <c:v>-0.20624999999999999</c:v>
                </c:pt>
                <c:pt idx="27184">
                  <c:v>-0.21562500000000001</c:v>
                </c:pt>
                <c:pt idx="27185">
                  <c:v>-0.21249999999999999</c:v>
                </c:pt>
                <c:pt idx="27186">
                  <c:v>-0.20937500000000001</c:v>
                </c:pt>
                <c:pt idx="27187">
                  <c:v>-0.20937500000000001</c:v>
                </c:pt>
                <c:pt idx="27188">
                  <c:v>-0.21093799999999999</c:v>
                </c:pt>
                <c:pt idx="27189">
                  <c:v>-0.214062</c:v>
                </c:pt>
                <c:pt idx="27190">
                  <c:v>-0.22187499999999999</c:v>
                </c:pt>
                <c:pt idx="27191">
                  <c:v>-0.223438</c:v>
                </c:pt>
                <c:pt idx="27192">
                  <c:v>-0.22656200000000001</c:v>
                </c:pt>
                <c:pt idx="27193">
                  <c:v>-0.21249999999999999</c:v>
                </c:pt>
                <c:pt idx="27194">
                  <c:v>-0.22031200000000001</c:v>
                </c:pt>
                <c:pt idx="27195">
                  <c:v>-0.21249999999999999</c:v>
                </c:pt>
                <c:pt idx="27196">
                  <c:v>-0.22031200000000001</c:v>
                </c:pt>
                <c:pt idx="27197">
                  <c:v>-0.22500000000000001</c:v>
                </c:pt>
                <c:pt idx="27198">
                  <c:v>-0.22187499999999999</c:v>
                </c:pt>
                <c:pt idx="27199">
                  <c:v>-0.22656200000000001</c:v>
                </c:pt>
                <c:pt idx="27200">
                  <c:v>-0.22812499999999999</c:v>
                </c:pt>
                <c:pt idx="27201">
                  <c:v>-0.21875</c:v>
                </c:pt>
                <c:pt idx="27202">
                  <c:v>-0.207813</c:v>
                </c:pt>
                <c:pt idx="27203">
                  <c:v>-0.214062</c:v>
                </c:pt>
                <c:pt idx="27204">
                  <c:v>-0.214062</c:v>
                </c:pt>
                <c:pt idx="27205">
                  <c:v>-0.21249999999999999</c:v>
                </c:pt>
                <c:pt idx="27206">
                  <c:v>-0.23125000000000001</c:v>
                </c:pt>
                <c:pt idx="27207">
                  <c:v>-0.223438</c:v>
                </c:pt>
                <c:pt idx="27208">
                  <c:v>-0.21718799999999999</c:v>
                </c:pt>
                <c:pt idx="27209">
                  <c:v>-0.22031200000000001</c:v>
                </c:pt>
                <c:pt idx="27210">
                  <c:v>-0.21875</c:v>
                </c:pt>
                <c:pt idx="27211">
                  <c:v>-0.21093799999999999</c:v>
                </c:pt>
                <c:pt idx="27212">
                  <c:v>-0.21093799999999999</c:v>
                </c:pt>
                <c:pt idx="27213">
                  <c:v>-0.21875</c:v>
                </c:pt>
                <c:pt idx="27214">
                  <c:v>-0.21562500000000001</c:v>
                </c:pt>
                <c:pt idx="27215">
                  <c:v>-0.22187499999999999</c:v>
                </c:pt>
                <c:pt idx="27216">
                  <c:v>-0.21718799999999999</c:v>
                </c:pt>
                <c:pt idx="27217">
                  <c:v>-0.21562500000000001</c:v>
                </c:pt>
                <c:pt idx="27218">
                  <c:v>-0.21249999999999999</c:v>
                </c:pt>
                <c:pt idx="27219">
                  <c:v>-0.22187499999999999</c:v>
                </c:pt>
                <c:pt idx="27220">
                  <c:v>-0.22500000000000001</c:v>
                </c:pt>
                <c:pt idx="27221">
                  <c:v>-0.21718799999999999</c:v>
                </c:pt>
                <c:pt idx="27222">
                  <c:v>-0.20624999999999999</c:v>
                </c:pt>
                <c:pt idx="27223">
                  <c:v>-0.21249999999999999</c:v>
                </c:pt>
                <c:pt idx="27224">
                  <c:v>-0.21718799999999999</c:v>
                </c:pt>
                <c:pt idx="27225">
                  <c:v>-0.22656200000000001</c:v>
                </c:pt>
                <c:pt idx="27226">
                  <c:v>-0.234375</c:v>
                </c:pt>
                <c:pt idx="27227">
                  <c:v>-0.22031200000000001</c:v>
                </c:pt>
                <c:pt idx="27228">
                  <c:v>-0.22187499999999999</c:v>
                </c:pt>
                <c:pt idx="27229">
                  <c:v>-0.223438</c:v>
                </c:pt>
                <c:pt idx="27230">
                  <c:v>-0.21093799999999999</c:v>
                </c:pt>
                <c:pt idx="27231">
                  <c:v>-0.203125</c:v>
                </c:pt>
                <c:pt idx="27232">
                  <c:v>-0.21249999999999999</c:v>
                </c:pt>
                <c:pt idx="27233">
                  <c:v>-0.198437</c:v>
                </c:pt>
                <c:pt idx="27234">
                  <c:v>-0.207813</c:v>
                </c:pt>
                <c:pt idx="27235">
                  <c:v>-0.21718799999999999</c:v>
                </c:pt>
                <c:pt idx="27236">
                  <c:v>-0.214062</c:v>
                </c:pt>
                <c:pt idx="27237">
                  <c:v>-0.22031200000000001</c:v>
                </c:pt>
                <c:pt idx="27238">
                  <c:v>-0.23281299999999999</c:v>
                </c:pt>
                <c:pt idx="27239">
                  <c:v>-0.214062</c:v>
                </c:pt>
                <c:pt idx="27240">
                  <c:v>-0.21562500000000001</c:v>
                </c:pt>
                <c:pt idx="27241">
                  <c:v>-0.21718799999999999</c:v>
                </c:pt>
                <c:pt idx="27242">
                  <c:v>-0.214062</c:v>
                </c:pt>
                <c:pt idx="27243">
                  <c:v>-0.21093799999999999</c:v>
                </c:pt>
                <c:pt idx="27244">
                  <c:v>-0.20468700000000001</c:v>
                </c:pt>
                <c:pt idx="27245">
                  <c:v>-0.21875</c:v>
                </c:pt>
                <c:pt idx="27246">
                  <c:v>-0.21249999999999999</c:v>
                </c:pt>
                <c:pt idx="27247">
                  <c:v>-0.22031200000000001</c:v>
                </c:pt>
                <c:pt idx="27248">
                  <c:v>-0.22031200000000001</c:v>
                </c:pt>
                <c:pt idx="27249">
                  <c:v>-0.21718799999999999</c:v>
                </c:pt>
                <c:pt idx="27250">
                  <c:v>-0.214062</c:v>
                </c:pt>
                <c:pt idx="27251">
                  <c:v>-0.21093799999999999</c:v>
                </c:pt>
                <c:pt idx="27252">
                  <c:v>-0.21562500000000001</c:v>
                </c:pt>
                <c:pt idx="27253">
                  <c:v>-0.21718799999999999</c:v>
                </c:pt>
                <c:pt idx="27254">
                  <c:v>-0.23593700000000001</c:v>
                </c:pt>
                <c:pt idx="27255">
                  <c:v>-0.203125</c:v>
                </c:pt>
                <c:pt idx="27256">
                  <c:v>-0.21718799999999999</c:v>
                </c:pt>
                <c:pt idx="27257">
                  <c:v>-0.214062</c:v>
                </c:pt>
                <c:pt idx="27258">
                  <c:v>-0.21718799999999999</c:v>
                </c:pt>
                <c:pt idx="27259">
                  <c:v>-0.19687499999999999</c:v>
                </c:pt>
                <c:pt idx="27260">
                  <c:v>-0.21249999999999999</c:v>
                </c:pt>
                <c:pt idx="27261">
                  <c:v>-0.22187499999999999</c:v>
                </c:pt>
                <c:pt idx="27262">
                  <c:v>-0.223438</c:v>
                </c:pt>
                <c:pt idx="27263">
                  <c:v>-0.22031200000000001</c:v>
                </c:pt>
                <c:pt idx="27264">
                  <c:v>-0.21249999999999999</c:v>
                </c:pt>
                <c:pt idx="27265">
                  <c:v>-0.23125000000000001</c:v>
                </c:pt>
                <c:pt idx="27266">
                  <c:v>-0.23281299999999999</c:v>
                </c:pt>
                <c:pt idx="27267">
                  <c:v>-0.22812499999999999</c:v>
                </c:pt>
                <c:pt idx="27268">
                  <c:v>-0.234375</c:v>
                </c:pt>
                <c:pt idx="27269">
                  <c:v>-0.22187499999999999</c:v>
                </c:pt>
                <c:pt idx="27270">
                  <c:v>-0.229687</c:v>
                </c:pt>
                <c:pt idx="27271">
                  <c:v>-0.23125000000000001</c:v>
                </c:pt>
                <c:pt idx="27272">
                  <c:v>-0.22500000000000001</c:v>
                </c:pt>
                <c:pt idx="27273">
                  <c:v>-0.223438</c:v>
                </c:pt>
                <c:pt idx="27274">
                  <c:v>-0.22031200000000001</c:v>
                </c:pt>
                <c:pt idx="27275">
                  <c:v>-0.22187499999999999</c:v>
                </c:pt>
                <c:pt idx="27276">
                  <c:v>-0.22031200000000001</c:v>
                </c:pt>
                <c:pt idx="27277">
                  <c:v>-0.229687</c:v>
                </c:pt>
                <c:pt idx="27278">
                  <c:v>-0.23125000000000001</c:v>
                </c:pt>
                <c:pt idx="27279">
                  <c:v>-0.229687</c:v>
                </c:pt>
                <c:pt idx="27280">
                  <c:v>-0.21875</c:v>
                </c:pt>
                <c:pt idx="27281">
                  <c:v>-0.21875</c:v>
                </c:pt>
                <c:pt idx="27282">
                  <c:v>-0.22656200000000001</c:v>
                </c:pt>
                <c:pt idx="27283">
                  <c:v>-0.20937500000000001</c:v>
                </c:pt>
                <c:pt idx="27284">
                  <c:v>-0.23125000000000001</c:v>
                </c:pt>
                <c:pt idx="27285">
                  <c:v>-0.234375</c:v>
                </c:pt>
                <c:pt idx="27286">
                  <c:v>-0.24218799999999999</c:v>
                </c:pt>
                <c:pt idx="27287">
                  <c:v>-0.22187499999999999</c:v>
                </c:pt>
                <c:pt idx="27288">
                  <c:v>-0.223438</c:v>
                </c:pt>
                <c:pt idx="27289">
                  <c:v>-0.22656200000000001</c:v>
                </c:pt>
                <c:pt idx="27290">
                  <c:v>-0.22031200000000001</c:v>
                </c:pt>
                <c:pt idx="27291">
                  <c:v>-0.21875</c:v>
                </c:pt>
                <c:pt idx="27292">
                  <c:v>-0.22812499999999999</c:v>
                </c:pt>
                <c:pt idx="27293">
                  <c:v>-0.229687</c:v>
                </c:pt>
                <c:pt idx="27294">
                  <c:v>-0.21249999999999999</c:v>
                </c:pt>
                <c:pt idx="27295">
                  <c:v>-0.21249999999999999</c:v>
                </c:pt>
                <c:pt idx="27296">
                  <c:v>-0.21718799999999999</c:v>
                </c:pt>
                <c:pt idx="27297">
                  <c:v>-0.21718799999999999</c:v>
                </c:pt>
                <c:pt idx="27298">
                  <c:v>-0.223438</c:v>
                </c:pt>
                <c:pt idx="27299">
                  <c:v>-0.229687</c:v>
                </c:pt>
                <c:pt idx="27300">
                  <c:v>-0.23125000000000001</c:v>
                </c:pt>
                <c:pt idx="27301">
                  <c:v>-0.22500000000000001</c:v>
                </c:pt>
                <c:pt idx="27302">
                  <c:v>-0.22812499999999999</c:v>
                </c:pt>
                <c:pt idx="27303">
                  <c:v>-0.21562500000000001</c:v>
                </c:pt>
                <c:pt idx="27304">
                  <c:v>-0.21562500000000001</c:v>
                </c:pt>
                <c:pt idx="27305">
                  <c:v>-0.21718799999999999</c:v>
                </c:pt>
                <c:pt idx="27306">
                  <c:v>-0.22031200000000001</c:v>
                </c:pt>
                <c:pt idx="27307">
                  <c:v>-0.22656200000000001</c:v>
                </c:pt>
                <c:pt idx="27308">
                  <c:v>-0.239063</c:v>
                </c:pt>
                <c:pt idx="27309">
                  <c:v>-0.234375</c:v>
                </c:pt>
                <c:pt idx="27310">
                  <c:v>-0.22812499999999999</c:v>
                </c:pt>
                <c:pt idx="27311">
                  <c:v>-0.22656200000000001</c:v>
                </c:pt>
                <c:pt idx="27312">
                  <c:v>-0.22031200000000001</c:v>
                </c:pt>
                <c:pt idx="27313">
                  <c:v>-0.24218799999999999</c:v>
                </c:pt>
                <c:pt idx="27314">
                  <c:v>-0.21875</c:v>
                </c:pt>
                <c:pt idx="27315">
                  <c:v>-0.23593700000000001</c:v>
                </c:pt>
                <c:pt idx="27316">
                  <c:v>-0.24062500000000001</c:v>
                </c:pt>
                <c:pt idx="27317">
                  <c:v>-0.23125000000000001</c:v>
                </c:pt>
                <c:pt idx="27318">
                  <c:v>-0.22812499999999999</c:v>
                </c:pt>
                <c:pt idx="27319">
                  <c:v>-0.23593700000000001</c:v>
                </c:pt>
                <c:pt idx="27320">
                  <c:v>-0.23281299999999999</c:v>
                </c:pt>
                <c:pt idx="27321">
                  <c:v>-0.229687</c:v>
                </c:pt>
                <c:pt idx="27322">
                  <c:v>-0.22812499999999999</c:v>
                </c:pt>
                <c:pt idx="27323">
                  <c:v>-0.21718799999999999</c:v>
                </c:pt>
                <c:pt idx="27324">
                  <c:v>-0.22031200000000001</c:v>
                </c:pt>
                <c:pt idx="27325">
                  <c:v>-0.22500000000000001</c:v>
                </c:pt>
                <c:pt idx="27326">
                  <c:v>-0.22812499999999999</c:v>
                </c:pt>
                <c:pt idx="27327">
                  <c:v>-0.22500000000000001</c:v>
                </c:pt>
                <c:pt idx="27328">
                  <c:v>-0.22187499999999999</c:v>
                </c:pt>
                <c:pt idx="27329">
                  <c:v>-0.22812499999999999</c:v>
                </c:pt>
                <c:pt idx="27330">
                  <c:v>-0.22500000000000001</c:v>
                </c:pt>
                <c:pt idx="27331">
                  <c:v>-0.22187499999999999</c:v>
                </c:pt>
                <c:pt idx="27332">
                  <c:v>-0.22500000000000001</c:v>
                </c:pt>
                <c:pt idx="27333">
                  <c:v>-0.207813</c:v>
                </c:pt>
                <c:pt idx="27334">
                  <c:v>-0.214062</c:v>
                </c:pt>
                <c:pt idx="27335">
                  <c:v>-0.223438</c:v>
                </c:pt>
                <c:pt idx="27336">
                  <c:v>-0.21562500000000001</c:v>
                </c:pt>
                <c:pt idx="27337">
                  <c:v>-0.214062</c:v>
                </c:pt>
                <c:pt idx="27338">
                  <c:v>-0.21562500000000001</c:v>
                </c:pt>
                <c:pt idx="27339">
                  <c:v>-0.22031200000000001</c:v>
                </c:pt>
                <c:pt idx="27340">
                  <c:v>-0.22187499999999999</c:v>
                </c:pt>
                <c:pt idx="27341">
                  <c:v>-0.21249999999999999</c:v>
                </c:pt>
                <c:pt idx="27342">
                  <c:v>-0.22812499999999999</c:v>
                </c:pt>
                <c:pt idx="27343">
                  <c:v>-0.22187499999999999</c:v>
                </c:pt>
                <c:pt idx="27344">
                  <c:v>-0.21562500000000001</c:v>
                </c:pt>
                <c:pt idx="27345">
                  <c:v>-0.22031200000000001</c:v>
                </c:pt>
                <c:pt idx="27346">
                  <c:v>-0.22500000000000001</c:v>
                </c:pt>
                <c:pt idx="27347">
                  <c:v>-0.229687</c:v>
                </c:pt>
                <c:pt idx="27348">
                  <c:v>-0.223438</c:v>
                </c:pt>
                <c:pt idx="27349">
                  <c:v>-0.22187499999999999</c:v>
                </c:pt>
                <c:pt idx="27350">
                  <c:v>-0.22031200000000001</c:v>
                </c:pt>
                <c:pt idx="27351">
                  <c:v>-0.21718799999999999</c:v>
                </c:pt>
                <c:pt idx="27352">
                  <c:v>-0.21718799999999999</c:v>
                </c:pt>
                <c:pt idx="27353">
                  <c:v>-0.214062</c:v>
                </c:pt>
                <c:pt idx="27354">
                  <c:v>-0.22656200000000001</c:v>
                </c:pt>
                <c:pt idx="27355">
                  <c:v>-0.223438</c:v>
                </c:pt>
                <c:pt idx="27356">
                  <c:v>-0.229687</c:v>
                </c:pt>
                <c:pt idx="27357">
                  <c:v>-0.21093799999999999</c:v>
                </c:pt>
                <c:pt idx="27358">
                  <c:v>-0.21093799999999999</c:v>
                </c:pt>
                <c:pt idx="27359">
                  <c:v>-0.21718799999999999</c:v>
                </c:pt>
                <c:pt idx="27360">
                  <c:v>-0.229687</c:v>
                </c:pt>
                <c:pt idx="27361">
                  <c:v>-0.20937500000000001</c:v>
                </c:pt>
                <c:pt idx="27362">
                  <c:v>-0.214062</c:v>
                </c:pt>
                <c:pt idx="27363">
                  <c:v>-0.20624999999999999</c:v>
                </c:pt>
                <c:pt idx="27364">
                  <c:v>-0.207813</c:v>
                </c:pt>
                <c:pt idx="27365">
                  <c:v>-0.22031200000000001</c:v>
                </c:pt>
                <c:pt idx="27366">
                  <c:v>-0.214062</c:v>
                </c:pt>
                <c:pt idx="27367">
                  <c:v>-0.21875</c:v>
                </c:pt>
                <c:pt idx="27368">
                  <c:v>-0.21093799999999999</c:v>
                </c:pt>
                <c:pt idx="27369">
                  <c:v>-0.22187499999999999</c:v>
                </c:pt>
                <c:pt idx="27370">
                  <c:v>-0.21718799999999999</c:v>
                </c:pt>
                <c:pt idx="27371">
                  <c:v>-0.223438</c:v>
                </c:pt>
                <c:pt idx="27372">
                  <c:v>-0.22812499999999999</c:v>
                </c:pt>
                <c:pt idx="27373">
                  <c:v>-0.21875</c:v>
                </c:pt>
                <c:pt idx="27374">
                  <c:v>-0.22187499999999999</c:v>
                </c:pt>
                <c:pt idx="27375">
                  <c:v>-0.214062</c:v>
                </c:pt>
                <c:pt idx="27376">
                  <c:v>-0.214062</c:v>
                </c:pt>
                <c:pt idx="27377">
                  <c:v>-0.207813</c:v>
                </c:pt>
                <c:pt idx="27378">
                  <c:v>-0.21875</c:v>
                </c:pt>
                <c:pt idx="27379">
                  <c:v>-0.22500000000000001</c:v>
                </c:pt>
                <c:pt idx="27380">
                  <c:v>-0.20937500000000001</c:v>
                </c:pt>
                <c:pt idx="27381">
                  <c:v>-0.21718799999999999</c:v>
                </c:pt>
                <c:pt idx="27382">
                  <c:v>-0.22812499999999999</c:v>
                </c:pt>
                <c:pt idx="27383">
                  <c:v>-0.22031200000000001</c:v>
                </c:pt>
                <c:pt idx="27384">
                  <c:v>-0.21875</c:v>
                </c:pt>
                <c:pt idx="27385">
                  <c:v>-0.22187499999999999</c:v>
                </c:pt>
                <c:pt idx="27386">
                  <c:v>-0.21562500000000001</c:v>
                </c:pt>
                <c:pt idx="27387">
                  <c:v>-0.22187499999999999</c:v>
                </c:pt>
                <c:pt idx="27388">
                  <c:v>-0.21562500000000001</c:v>
                </c:pt>
                <c:pt idx="27389">
                  <c:v>-0.214062</c:v>
                </c:pt>
                <c:pt idx="27390">
                  <c:v>-0.21875</c:v>
                </c:pt>
                <c:pt idx="27391">
                  <c:v>-0.22187499999999999</c:v>
                </c:pt>
                <c:pt idx="27392">
                  <c:v>-0.22187499999999999</c:v>
                </c:pt>
                <c:pt idx="27393">
                  <c:v>-0.214062</c:v>
                </c:pt>
                <c:pt idx="27394">
                  <c:v>-0.22031200000000001</c:v>
                </c:pt>
                <c:pt idx="27395">
                  <c:v>-0.23593700000000001</c:v>
                </c:pt>
                <c:pt idx="27396">
                  <c:v>-0.23125000000000001</c:v>
                </c:pt>
                <c:pt idx="27397">
                  <c:v>-0.22187499999999999</c:v>
                </c:pt>
                <c:pt idx="27398">
                  <c:v>-0.214062</c:v>
                </c:pt>
                <c:pt idx="27399">
                  <c:v>-0.21718799999999999</c:v>
                </c:pt>
                <c:pt idx="27400">
                  <c:v>-0.223438</c:v>
                </c:pt>
                <c:pt idx="27401">
                  <c:v>-0.214062</c:v>
                </c:pt>
                <c:pt idx="27402">
                  <c:v>-0.21718799999999999</c:v>
                </c:pt>
                <c:pt idx="27403">
                  <c:v>-0.223438</c:v>
                </c:pt>
                <c:pt idx="27404">
                  <c:v>-0.22187499999999999</c:v>
                </c:pt>
                <c:pt idx="27405">
                  <c:v>-0.214062</c:v>
                </c:pt>
                <c:pt idx="27406">
                  <c:v>-0.22187499999999999</c:v>
                </c:pt>
                <c:pt idx="27407">
                  <c:v>-0.22031200000000001</c:v>
                </c:pt>
                <c:pt idx="27408">
                  <c:v>-0.23593700000000001</c:v>
                </c:pt>
                <c:pt idx="27409">
                  <c:v>-0.22500000000000001</c:v>
                </c:pt>
                <c:pt idx="27410">
                  <c:v>-0.22500000000000001</c:v>
                </c:pt>
                <c:pt idx="27411">
                  <c:v>-0.22187499999999999</c:v>
                </c:pt>
                <c:pt idx="27412">
                  <c:v>-0.234375</c:v>
                </c:pt>
                <c:pt idx="27413">
                  <c:v>-0.21562500000000001</c:v>
                </c:pt>
                <c:pt idx="27414">
                  <c:v>-0.223438</c:v>
                </c:pt>
                <c:pt idx="27415">
                  <c:v>-0.23281299999999999</c:v>
                </c:pt>
                <c:pt idx="27416">
                  <c:v>-0.22031200000000001</c:v>
                </c:pt>
                <c:pt idx="27417">
                  <c:v>-0.21718799999999999</c:v>
                </c:pt>
                <c:pt idx="27418">
                  <c:v>-0.229687</c:v>
                </c:pt>
                <c:pt idx="27419">
                  <c:v>-0.22656200000000001</c:v>
                </c:pt>
                <c:pt idx="27420">
                  <c:v>-0.22500000000000001</c:v>
                </c:pt>
                <c:pt idx="27421">
                  <c:v>-0.23281299999999999</c:v>
                </c:pt>
                <c:pt idx="27422">
                  <c:v>-0.21875</c:v>
                </c:pt>
                <c:pt idx="27423">
                  <c:v>-0.22500000000000001</c:v>
                </c:pt>
                <c:pt idx="27424">
                  <c:v>-0.229687</c:v>
                </c:pt>
                <c:pt idx="27425">
                  <c:v>-0.23125000000000001</c:v>
                </c:pt>
                <c:pt idx="27426">
                  <c:v>-0.22656200000000001</c:v>
                </c:pt>
                <c:pt idx="27427">
                  <c:v>-0.24687500000000001</c:v>
                </c:pt>
                <c:pt idx="27428">
                  <c:v>-0.24687500000000001</c:v>
                </c:pt>
                <c:pt idx="27429">
                  <c:v>-0.24374999999999999</c:v>
                </c:pt>
                <c:pt idx="27430">
                  <c:v>-0.23593700000000001</c:v>
                </c:pt>
                <c:pt idx="27431">
                  <c:v>-0.22812499999999999</c:v>
                </c:pt>
                <c:pt idx="27432">
                  <c:v>-0.22187499999999999</c:v>
                </c:pt>
                <c:pt idx="27433">
                  <c:v>-0.21562500000000001</c:v>
                </c:pt>
                <c:pt idx="27434">
                  <c:v>-0.22187499999999999</c:v>
                </c:pt>
                <c:pt idx="27435">
                  <c:v>-0.234375</c:v>
                </c:pt>
                <c:pt idx="27436">
                  <c:v>-0.22187499999999999</c:v>
                </c:pt>
                <c:pt idx="27437">
                  <c:v>-0.21718799999999999</c:v>
                </c:pt>
                <c:pt idx="27438">
                  <c:v>-0.22187499999999999</c:v>
                </c:pt>
                <c:pt idx="27439">
                  <c:v>-0.21718799999999999</c:v>
                </c:pt>
                <c:pt idx="27440">
                  <c:v>-0.22500000000000001</c:v>
                </c:pt>
                <c:pt idx="27441">
                  <c:v>-0.23281299999999999</c:v>
                </c:pt>
                <c:pt idx="27442">
                  <c:v>-0.22031200000000001</c:v>
                </c:pt>
                <c:pt idx="27443">
                  <c:v>-0.22812499999999999</c:v>
                </c:pt>
                <c:pt idx="27444">
                  <c:v>-0.223438</c:v>
                </c:pt>
                <c:pt idx="27445">
                  <c:v>-0.22187499999999999</c:v>
                </c:pt>
                <c:pt idx="27446">
                  <c:v>-0.23281299999999999</c:v>
                </c:pt>
                <c:pt idx="27447">
                  <c:v>-0.22500000000000001</c:v>
                </c:pt>
                <c:pt idx="27448">
                  <c:v>-0.229687</c:v>
                </c:pt>
                <c:pt idx="27449">
                  <c:v>-0.23125000000000001</c:v>
                </c:pt>
                <c:pt idx="27450">
                  <c:v>-0.22656200000000001</c:v>
                </c:pt>
                <c:pt idx="27451">
                  <c:v>-0.22187499999999999</c:v>
                </c:pt>
                <c:pt idx="27452">
                  <c:v>-0.21562500000000001</c:v>
                </c:pt>
                <c:pt idx="27453">
                  <c:v>-0.22500000000000001</c:v>
                </c:pt>
                <c:pt idx="27454">
                  <c:v>-0.22031200000000001</c:v>
                </c:pt>
                <c:pt idx="27455">
                  <c:v>-0.21875</c:v>
                </c:pt>
                <c:pt idx="27456">
                  <c:v>-0.21249999999999999</c:v>
                </c:pt>
                <c:pt idx="27457">
                  <c:v>-0.223438</c:v>
                </c:pt>
                <c:pt idx="27458">
                  <c:v>-0.22187499999999999</c:v>
                </c:pt>
                <c:pt idx="27459">
                  <c:v>-0.22031200000000001</c:v>
                </c:pt>
                <c:pt idx="27460">
                  <c:v>-0.21718799999999999</c:v>
                </c:pt>
                <c:pt idx="27461">
                  <c:v>-0.22500000000000001</c:v>
                </c:pt>
                <c:pt idx="27462">
                  <c:v>-0.21718799999999999</c:v>
                </c:pt>
                <c:pt idx="27463">
                  <c:v>-0.22031200000000001</c:v>
                </c:pt>
                <c:pt idx="27464">
                  <c:v>-0.22656200000000001</c:v>
                </c:pt>
                <c:pt idx="27465">
                  <c:v>-0.22187499999999999</c:v>
                </c:pt>
                <c:pt idx="27466">
                  <c:v>-0.22500000000000001</c:v>
                </c:pt>
                <c:pt idx="27467">
                  <c:v>-0.223438</c:v>
                </c:pt>
                <c:pt idx="27468">
                  <c:v>-0.22031200000000001</c:v>
                </c:pt>
                <c:pt idx="27469">
                  <c:v>-0.21249999999999999</c:v>
                </c:pt>
                <c:pt idx="27470">
                  <c:v>-0.22656200000000001</c:v>
                </c:pt>
                <c:pt idx="27471">
                  <c:v>-0.21093799999999999</c:v>
                </c:pt>
                <c:pt idx="27472">
                  <c:v>-0.22500000000000001</c:v>
                </c:pt>
                <c:pt idx="27473">
                  <c:v>-0.207813</c:v>
                </c:pt>
                <c:pt idx="27474">
                  <c:v>-0.20937500000000001</c:v>
                </c:pt>
                <c:pt idx="27475">
                  <c:v>-0.229687</c:v>
                </c:pt>
                <c:pt idx="27476">
                  <c:v>-0.207813</c:v>
                </c:pt>
                <c:pt idx="27477">
                  <c:v>-0.21093799999999999</c:v>
                </c:pt>
                <c:pt idx="27478">
                  <c:v>-0.22656200000000001</c:v>
                </c:pt>
                <c:pt idx="27479">
                  <c:v>-0.234375</c:v>
                </c:pt>
                <c:pt idx="27480">
                  <c:v>-0.229687</c:v>
                </c:pt>
                <c:pt idx="27481">
                  <c:v>-0.21718799999999999</c:v>
                </c:pt>
                <c:pt idx="27482">
                  <c:v>-0.229687</c:v>
                </c:pt>
                <c:pt idx="27483">
                  <c:v>-0.21875</c:v>
                </c:pt>
                <c:pt idx="27484">
                  <c:v>-0.23281299999999999</c:v>
                </c:pt>
                <c:pt idx="27485">
                  <c:v>-0.20937500000000001</c:v>
                </c:pt>
                <c:pt idx="27486">
                  <c:v>-0.23125000000000001</c:v>
                </c:pt>
                <c:pt idx="27487">
                  <c:v>-0.22812499999999999</c:v>
                </c:pt>
                <c:pt idx="27488">
                  <c:v>-0.223438</c:v>
                </c:pt>
                <c:pt idx="27489">
                  <c:v>-0.21562500000000001</c:v>
                </c:pt>
                <c:pt idx="27490">
                  <c:v>-0.22656200000000001</c:v>
                </c:pt>
                <c:pt idx="27491">
                  <c:v>-0.21875</c:v>
                </c:pt>
                <c:pt idx="27492">
                  <c:v>-0.23593700000000001</c:v>
                </c:pt>
                <c:pt idx="27493">
                  <c:v>-0.214062</c:v>
                </c:pt>
                <c:pt idx="27494">
                  <c:v>-0.214062</c:v>
                </c:pt>
                <c:pt idx="27495">
                  <c:v>-0.223438</c:v>
                </c:pt>
                <c:pt idx="27496">
                  <c:v>-0.22187499999999999</c:v>
                </c:pt>
                <c:pt idx="27497">
                  <c:v>-0.229687</c:v>
                </c:pt>
                <c:pt idx="27498">
                  <c:v>-0.22500000000000001</c:v>
                </c:pt>
                <c:pt idx="27499">
                  <c:v>-0.223438</c:v>
                </c:pt>
                <c:pt idx="27500">
                  <c:v>-0.22656200000000001</c:v>
                </c:pt>
                <c:pt idx="27501">
                  <c:v>-0.21562500000000001</c:v>
                </c:pt>
                <c:pt idx="27502">
                  <c:v>-0.21562500000000001</c:v>
                </c:pt>
                <c:pt idx="27503">
                  <c:v>-0.234375</c:v>
                </c:pt>
                <c:pt idx="27504">
                  <c:v>-0.23281299999999999</c:v>
                </c:pt>
                <c:pt idx="27505">
                  <c:v>-0.223438</c:v>
                </c:pt>
                <c:pt idx="27506">
                  <c:v>-0.21718799999999999</c:v>
                </c:pt>
                <c:pt idx="27507">
                  <c:v>-0.20937500000000001</c:v>
                </c:pt>
                <c:pt idx="27508">
                  <c:v>-0.20624999999999999</c:v>
                </c:pt>
                <c:pt idx="27509">
                  <c:v>-0.21093799999999999</c:v>
                </c:pt>
                <c:pt idx="27510">
                  <c:v>-0.20937500000000001</c:v>
                </c:pt>
                <c:pt idx="27511">
                  <c:v>-0.214062</c:v>
                </c:pt>
                <c:pt idx="27512">
                  <c:v>-0.22187499999999999</c:v>
                </c:pt>
                <c:pt idx="27513">
                  <c:v>-0.214062</c:v>
                </c:pt>
                <c:pt idx="27514">
                  <c:v>-0.21249999999999999</c:v>
                </c:pt>
                <c:pt idx="27515">
                  <c:v>-0.229687</c:v>
                </c:pt>
                <c:pt idx="27516">
                  <c:v>-0.229687</c:v>
                </c:pt>
                <c:pt idx="27517">
                  <c:v>-0.229687</c:v>
                </c:pt>
                <c:pt idx="27518">
                  <c:v>-0.229687</c:v>
                </c:pt>
                <c:pt idx="27519">
                  <c:v>-0.21093799999999999</c:v>
                </c:pt>
                <c:pt idx="27520">
                  <c:v>-0.223438</c:v>
                </c:pt>
                <c:pt idx="27521">
                  <c:v>-0.21875</c:v>
                </c:pt>
                <c:pt idx="27522">
                  <c:v>-0.223438</c:v>
                </c:pt>
                <c:pt idx="27523">
                  <c:v>-0.21249999999999999</c:v>
                </c:pt>
                <c:pt idx="27524">
                  <c:v>-0.22187499999999999</c:v>
                </c:pt>
                <c:pt idx="27525">
                  <c:v>-0.22031200000000001</c:v>
                </c:pt>
                <c:pt idx="27526">
                  <c:v>-0.21562500000000001</c:v>
                </c:pt>
                <c:pt idx="27527">
                  <c:v>-0.20468700000000001</c:v>
                </c:pt>
                <c:pt idx="27528">
                  <c:v>-0.21718799999999999</c:v>
                </c:pt>
                <c:pt idx="27529">
                  <c:v>-0.21093799999999999</c:v>
                </c:pt>
                <c:pt idx="27530">
                  <c:v>-0.21093799999999999</c:v>
                </c:pt>
                <c:pt idx="27531">
                  <c:v>-0.22031200000000001</c:v>
                </c:pt>
                <c:pt idx="27532">
                  <c:v>-0.22656200000000001</c:v>
                </c:pt>
                <c:pt idx="27533">
                  <c:v>-0.229687</c:v>
                </c:pt>
                <c:pt idx="27534">
                  <c:v>-0.214062</c:v>
                </c:pt>
                <c:pt idx="27535">
                  <c:v>-0.214062</c:v>
                </c:pt>
                <c:pt idx="27536">
                  <c:v>-0.214062</c:v>
                </c:pt>
                <c:pt idx="27537">
                  <c:v>-0.223438</c:v>
                </c:pt>
                <c:pt idx="27538">
                  <c:v>-0.214062</c:v>
                </c:pt>
                <c:pt idx="27539">
                  <c:v>-0.20937500000000001</c:v>
                </c:pt>
                <c:pt idx="27540">
                  <c:v>-0.20624999999999999</c:v>
                </c:pt>
                <c:pt idx="27541">
                  <c:v>-0.207813</c:v>
                </c:pt>
                <c:pt idx="27542">
                  <c:v>-0.22500000000000001</c:v>
                </c:pt>
                <c:pt idx="27543">
                  <c:v>-0.21718799999999999</c:v>
                </c:pt>
                <c:pt idx="27544">
                  <c:v>-0.21718799999999999</c:v>
                </c:pt>
                <c:pt idx="27545">
                  <c:v>-0.223438</c:v>
                </c:pt>
                <c:pt idx="27546">
                  <c:v>-0.22031200000000001</c:v>
                </c:pt>
                <c:pt idx="27547">
                  <c:v>-0.214062</c:v>
                </c:pt>
                <c:pt idx="27548">
                  <c:v>-0.20937500000000001</c:v>
                </c:pt>
                <c:pt idx="27549">
                  <c:v>-0.21875</c:v>
                </c:pt>
                <c:pt idx="27550">
                  <c:v>-0.21562500000000001</c:v>
                </c:pt>
                <c:pt idx="27551">
                  <c:v>-0.223438</c:v>
                </c:pt>
                <c:pt idx="27552">
                  <c:v>-0.21875</c:v>
                </c:pt>
                <c:pt idx="27553">
                  <c:v>-0.20937500000000001</c:v>
                </c:pt>
                <c:pt idx="27554">
                  <c:v>-0.21718799999999999</c:v>
                </c:pt>
                <c:pt idx="27555">
                  <c:v>-0.21249999999999999</c:v>
                </c:pt>
                <c:pt idx="27556">
                  <c:v>-0.207813</c:v>
                </c:pt>
                <c:pt idx="27557">
                  <c:v>-0.21562500000000001</c:v>
                </c:pt>
                <c:pt idx="27558">
                  <c:v>-0.22812499999999999</c:v>
                </c:pt>
                <c:pt idx="27559">
                  <c:v>-0.229687</c:v>
                </c:pt>
                <c:pt idx="27560">
                  <c:v>-0.21562500000000001</c:v>
                </c:pt>
                <c:pt idx="27561">
                  <c:v>-0.22500000000000001</c:v>
                </c:pt>
                <c:pt idx="27562">
                  <c:v>-0.214062</c:v>
                </c:pt>
                <c:pt idx="27563">
                  <c:v>-0.21875</c:v>
                </c:pt>
                <c:pt idx="27564">
                  <c:v>-0.21562500000000001</c:v>
                </c:pt>
                <c:pt idx="27565">
                  <c:v>-0.229687</c:v>
                </c:pt>
                <c:pt idx="27566">
                  <c:v>-0.22500000000000001</c:v>
                </c:pt>
                <c:pt idx="27567">
                  <c:v>-0.24062500000000001</c:v>
                </c:pt>
                <c:pt idx="27568">
                  <c:v>-0.23281299999999999</c:v>
                </c:pt>
                <c:pt idx="27569">
                  <c:v>-0.23281299999999999</c:v>
                </c:pt>
                <c:pt idx="27570">
                  <c:v>-0.22031200000000001</c:v>
                </c:pt>
                <c:pt idx="27571">
                  <c:v>-0.21875</c:v>
                </c:pt>
                <c:pt idx="27572">
                  <c:v>-0.22187499999999999</c:v>
                </c:pt>
                <c:pt idx="27573">
                  <c:v>-0.22031200000000001</c:v>
                </c:pt>
                <c:pt idx="27574">
                  <c:v>-0.21875</c:v>
                </c:pt>
                <c:pt idx="27575">
                  <c:v>-0.207813</c:v>
                </c:pt>
                <c:pt idx="27576">
                  <c:v>-0.21875</c:v>
                </c:pt>
                <c:pt idx="27577">
                  <c:v>-0.214062</c:v>
                </c:pt>
                <c:pt idx="27578">
                  <c:v>-0.22500000000000001</c:v>
                </c:pt>
                <c:pt idx="27579">
                  <c:v>-0.21093799999999999</c:v>
                </c:pt>
                <c:pt idx="27580">
                  <c:v>-0.22812499999999999</c:v>
                </c:pt>
                <c:pt idx="27581">
                  <c:v>-0.22187499999999999</c:v>
                </c:pt>
                <c:pt idx="27582">
                  <c:v>-0.223438</c:v>
                </c:pt>
                <c:pt idx="27583">
                  <c:v>-0.24062500000000001</c:v>
                </c:pt>
                <c:pt idx="27584">
                  <c:v>-0.22500000000000001</c:v>
                </c:pt>
                <c:pt idx="27585">
                  <c:v>-0.22187499999999999</c:v>
                </c:pt>
                <c:pt idx="27586">
                  <c:v>-0.23593700000000001</c:v>
                </c:pt>
                <c:pt idx="27587">
                  <c:v>-0.22500000000000001</c:v>
                </c:pt>
                <c:pt idx="27588">
                  <c:v>-0.22812499999999999</c:v>
                </c:pt>
                <c:pt idx="27589">
                  <c:v>-0.22812499999999999</c:v>
                </c:pt>
                <c:pt idx="27590">
                  <c:v>-0.21249999999999999</c:v>
                </c:pt>
                <c:pt idx="27591">
                  <c:v>-0.229687</c:v>
                </c:pt>
                <c:pt idx="27592">
                  <c:v>-0.23281299999999999</c:v>
                </c:pt>
                <c:pt idx="27593">
                  <c:v>-0.22812499999999999</c:v>
                </c:pt>
                <c:pt idx="27594">
                  <c:v>-0.22656200000000001</c:v>
                </c:pt>
                <c:pt idx="27595">
                  <c:v>-0.23125000000000001</c:v>
                </c:pt>
                <c:pt idx="27596">
                  <c:v>-0.22500000000000001</c:v>
                </c:pt>
                <c:pt idx="27597">
                  <c:v>-0.223438</c:v>
                </c:pt>
                <c:pt idx="27598">
                  <c:v>-0.22500000000000001</c:v>
                </c:pt>
                <c:pt idx="27599">
                  <c:v>-0.22656200000000001</c:v>
                </c:pt>
                <c:pt idx="27600">
                  <c:v>-0.234375</c:v>
                </c:pt>
                <c:pt idx="27601">
                  <c:v>-0.22031200000000001</c:v>
                </c:pt>
                <c:pt idx="27602">
                  <c:v>-0.22500000000000001</c:v>
                </c:pt>
                <c:pt idx="27603">
                  <c:v>-0.22500000000000001</c:v>
                </c:pt>
                <c:pt idx="27604">
                  <c:v>-0.22656200000000001</c:v>
                </c:pt>
                <c:pt idx="27605">
                  <c:v>-0.22187499999999999</c:v>
                </c:pt>
                <c:pt idx="27606">
                  <c:v>-0.223438</c:v>
                </c:pt>
                <c:pt idx="27607">
                  <c:v>-0.22187499999999999</c:v>
                </c:pt>
                <c:pt idx="27608">
                  <c:v>-0.22031200000000001</c:v>
                </c:pt>
                <c:pt idx="27609">
                  <c:v>-0.239063</c:v>
                </c:pt>
                <c:pt idx="27610">
                  <c:v>-0.23593700000000001</c:v>
                </c:pt>
                <c:pt idx="27611">
                  <c:v>-0.223438</c:v>
                </c:pt>
                <c:pt idx="27612">
                  <c:v>-0.22812499999999999</c:v>
                </c:pt>
                <c:pt idx="27613">
                  <c:v>-0.22187499999999999</c:v>
                </c:pt>
                <c:pt idx="27614">
                  <c:v>-0.22656200000000001</c:v>
                </c:pt>
                <c:pt idx="27615">
                  <c:v>-0.22812499999999999</c:v>
                </c:pt>
                <c:pt idx="27616">
                  <c:v>-0.22500000000000001</c:v>
                </c:pt>
                <c:pt idx="27617">
                  <c:v>-0.23125000000000001</c:v>
                </c:pt>
                <c:pt idx="27618">
                  <c:v>-0.229687</c:v>
                </c:pt>
                <c:pt idx="27619">
                  <c:v>-0.21093799999999999</c:v>
                </c:pt>
                <c:pt idx="27620">
                  <c:v>-0.22187499999999999</c:v>
                </c:pt>
                <c:pt idx="27621">
                  <c:v>-0.229687</c:v>
                </c:pt>
                <c:pt idx="27622">
                  <c:v>-0.23281299999999999</c:v>
                </c:pt>
                <c:pt idx="27623">
                  <c:v>-0.229687</c:v>
                </c:pt>
                <c:pt idx="27624">
                  <c:v>-0.23125000000000001</c:v>
                </c:pt>
                <c:pt idx="27625">
                  <c:v>-0.21718799999999999</c:v>
                </c:pt>
                <c:pt idx="27626">
                  <c:v>-0.21875</c:v>
                </c:pt>
                <c:pt idx="27627">
                  <c:v>-0.22656200000000001</c:v>
                </c:pt>
                <c:pt idx="27628">
                  <c:v>-0.21875</c:v>
                </c:pt>
                <c:pt idx="27629">
                  <c:v>-0.234375</c:v>
                </c:pt>
                <c:pt idx="27630">
                  <c:v>-0.234375</c:v>
                </c:pt>
                <c:pt idx="27631">
                  <c:v>-0.23125000000000001</c:v>
                </c:pt>
                <c:pt idx="27632">
                  <c:v>-0.22031200000000001</c:v>
                </c:pt>
                <c:pt idx="27633">
                  <c:v>-0.21718799999999999</c:v>
                </c:pt>
                <c:pt idx="27634">
                  <c:v>-0.223438</c:v>
                </c:pt>
                <c:pt idx="27635">
                  <c:v>-0.21875</c:v>
                </c:pt>
                <c:pt idx="27636">
                  <c:v>-0.23593700000000001</c:v>
                </c:pt>
                <c:pt idx="27637">
                  <c:v>-0.21562500000000001</c:v>
                </c:pt>
                <c:pt idx="27638">
                  <c:v>-0.214062</c:v>
                </c:pt>
                <c:pt idx="27639">
                  <c:v>-0.22656200000000001</c:v>
                </c:pt>
                <c:pt idx="27640">
                  <c:v>-0.21093799999999999</c:v>
                </c:pt>
                <c:pt idx="27641">
                  <c:v>-0.223438</c:v>
                </c:pt>
                <c:pt idx="27642">
                  <c:v>-0.22500000000000001</c:v>
                </c:pt>
                <c:pt idx="27643">
                  <c:v>-0.239063</c:v>
                </c:pt>
                <c:pt idx="27644">
                  <c:v>-0.23281299999999999</c:v>
                </c:pt>
                <c:pt idx="27645">
                  <c:v>-0.22656200000000001</c:v>
                </c:pt>
                <c:pt idx="27646">
                  <c:v>-0.214062</c:v>
                </c:pt>
                <c:pt idx="27647">
                  <c:v>-0.21562500000000001</c:v>
                </c:pt>
                <c:pt idx="27648">
                  <c:v>-0.21875</c:v>
                </c:pt>
                <c:pt idx="27649">
                  <c:v>-0.22187499999999999</c:v>
                </c:pt>
                <c:pt idx="27650">
                  <c:v>-0.20468700000000001</c:v>
                </c:pt>
                <c:pt idx="27651">
                  <c:v>-0.207813</c:v>
                </c:pt>
                <c:pt idx="27652">
                  <c:v>-0.20624999999999999</c:v>
                </c:pt>
                <c:pt idx="27653">
                  <c:v>-0.21562500000000001</c:v>
                </c:pt>
                <c:pt idx="27654">
                  <c:v>-0.21875</c:v>
                </c:pt>
                <c:pt idx="27655">
                  <c:v>-0.21718799999999999</c:v>
                </c:pt>
                <c:pt idx="27656">
                  <c:v>-0.21249999999999999</c:v>
                </c:pt>
                <c:pt idx="27657">
                  <c:v>-0.21875</c:v>
                </c:pt>
                <c:pt idx="27658">
                  <c:v>-0.20468700000000001</c:v>
                </c:pt>
                <c:pt idx="27659">
                  <c:v>-0.21093799999999999</c:v>
                </c:pt>
                <c:pt idx="27660">
                  <c:v>-0.21249999999999999</c:v>
                </c:pt>
                <c:pt idx="27661">
                  <c:v>-0.21875</c:v>
                </c:pt>
                <c:pt idx="27662">
                  <c:v>-0.20937500000000001</c:v>
                </c:pt>
                <c:pt idx="27663">
                  <c:v>-0.21718799999999999</c:v>
                </c:pt>
                <c:pt idx="27664">
                  <c:v>-0.21093799999999999</c:v>
                </c:pt>
                <c:pt idx="27665">
                  <c:v>-0.20937500000000001</c:v>
                </c:pt>
                <c:pt idx="27666">
                  <c:v>-0.21875</c:v>
                </c:pt>
                <c:pt idx="27667">
                  <c:v>-0.214062</c:v>
                </c:pt>
                <c:pt idx="27668">
                  <c:v>-0.229687</c:v>
                </c:pt>
                <c:pt idx="27669">
                  <c:v>-0.229687</c:v>
                </c:pt>
                <c:pt idx="27670">
                  <c:v>-0.21875</c:v>
                </c:pt>
                <c:pt idx="27671">
                  <c:v>-0.214062</c:v>
                </c:pt>
                <c:pt idx="27672">
                  <c:v>-0.21249999999999999</c:v>
                </c:pt>
                <c:pt idx="27673">
                  <c:v>-0.214062</c:v>
                </c:pt>
                <c:pt idx="27674">
                  <c:v>-0.21249999999999999</c:v>
                </c:pt>
                <c:pt idx="27675">
                  <c:v>-0.21562500000000001</c:v>
                </c:pt>
                <c:pt idx="27676">
                  <c:v>-0.21875</c:v>
                </c:pt>
                <c:pt idx="27677">
                  <c:v>-0.21718799999999999</c:v>
                </c:pt>
                <c:pt idx="27678">
                  <c:v>-0.223438</c:v>
                </c:pt>
                <c:pt idx="27679">
                  <c:v>-0.22500000000000001</c:v>
                </c:pt>
                <c:pt idx="27680">
                  <c:v>-0.22500000000000001</c:v>
                </c:pt>
                <c:pt idx="27681">
                  <c:v>-0.22031200000000001</c:v>
                </c:pt>
                <c:pt idx="27682">
                  <c:v>-0.203125</c:v>
                </c:pt>
                <c:pt idx="27683">
                  <c:v>-0.21249999999999999</c:v>
                </c:pt>
                <c:pt idx="27684">
                  <c:v>-0.214062</c:v>
                </c:pt>
                <c:pt idx="27685">
                  <c:v>-0.214062</c:v>
                </c:pt>
                <c:pt idx="27686">
                  <c:v>-0.21249999999999999</c:v>
                </c:pt>
                <c:pt idx="27687">
                  <c:v>-0.203125</c:v>
                </c:pt>
                <c:pt idx="27688">
                  <c:v>-0.214062</c:v>
                </c:pt>
                <c:pt idx="27689">
                  <c:v>-0.21562500000000001</c:v>
                </c:pt>
                <c:pt idx="27690">
                  <c:v>-0.22500000000000001</c:v>
                </c:pt>
                <c:pt idx="27691">
                  <c:v>-0.22500000000000001</c:v>
                </c:pt>
                <c:pt idx="27692">
                  <c:v>-0.22812499999999999</c:v>
                </c:pt>
                <c:pt idx="27693">
                  <c:v>-0.22500000000000001</c:v>
                </c:pt>
                <c:pt idx="27694">
                  <c:v>-0.21875</c:v>
                </c:pt>
                <c:pt idx="27695">
                  <c:v>-0.20937500000000001</c:v>
                </c:pt>
                <c:pt idx="27696">
                  <c:v>-0.22500000000000001</c:v>
                </c:pt>
                <c:pt idx="27697">
                  <c:v>-0.214062</c:v>
                </c:pt>
                <c:pt idx="27698">
                  <c:v>-0.203125</c:v>
                </c:pt>
                <c:pt idx="27699">
                  <c:v>-0.22812499999999999</c:v>
                </c:pt>
                <c:pt idx="27700">
                  <c:v>-0.21875</c:v>
                </c:pt>
                <c:pt idx="27701">
                  <c:v>-0.21562500000000001</c:v>
                </c:pt>
                <c:pt idx="27702">
                  <c:v>-0.22656200000000001</c:v>
                </c:pt>
                <c:pt idx="27703">
                  <c:v>-0.23125000000000001</c:v>
                </c:pt>
                <c:pt idx="27704">
                  <c:v>-0.21875</c:v>
                </c:pt>
                <c:pt idx="27705">
                  <c:v>-0.20937500000000001</c:v>
                </c:pt>
                <c:pt idx="27706">
                  <c:v>-0.214062</c:v>
                </c:pt>
                <c:pt idx="27707">
                  <c:v>-0.22031200000000001</c:v>
                </c:pt>
                <c:pt idx="27708">
                  <c:v>-0.21093799999999999</c:v>
                </c:pt>
                <c:pt idx="27709">
                  <c:v>-0.22656200000000001</c:v>
                </c:pt>
                <c:pt idx="27710">
                  <c:v>-0.214062</c:v>
                </c:pt>
                <c:pt idx="27711">
                  <c:v>-0.21875</c:v>
                </c:pt>
                <c:pt idx="27712">
                  <c:v>-0.20468700000000001</c:v>
                </c:pt>
                <c:pt idx="27713">
                  <c:v>-0.21249999999999999</c:v>
                </c:pt>
                <c:pt idx="27714">
                  <c:v>-0.21875</c:v>
                </c:pt>
                <c:pt idx="27715">
                  <c:v>-0.21249999999999999</c:v>
                </c:pt>
                <c:pt idx="27716">
                  <c:v>-0.21562500000000001</c:v>
                </c:pt>
                <c:pt idx="27717">
                  <c:v>-0.21718799999999999</c:v>
                </c:pt>
                <c:pt idx="27718">
                  <c:v>-0.21249999999999999</c:v>
                </c:pt>
                <c:pt idx="27719">
                  <c:v>-0.21718799999999999</c:v>
                </c:pt>
                <c:pt idx="27720">
                  <c:v>-0.21562500000000001</c:v>
                </c:pt>
                <c:pt idx="27721">
                  <c:v>-0.20624999999999999</c:v>
                </c:pt>
                <c:pt idx="27722">
                  <c:v>-0.20937500000000001</c:v>
                </c:pt>
                <c:pt idx="27723">
                  <c:v>-0.21093799999999999</c:v>
                </c:pt>
                <c:pt idx="27724">
                  <c:v>-0.2</c:v>
                </c:pt>
                <c:pt idx="27725">
                  <c:v>-0.20937500000000001</c:v>
                </c:pt>
                <c:pt idx="27726">
                  <c:v>-0.21562500000000001</c:v>
                </c:pt>
                <c:pt idx="27727">
                  <c:v>-0.22187499999999999</c:v>
                </c:pt>
                <c:pt idx="27728">
                  <c:v>-0.21249999999999999</c:v>
                </c:pt>
                <c:pt idx="27729">
                  <c:v>-0.20468700000000001</c:v>
                </c:pt>
                <c:pt idx="27730">
                  <c:v>-0.21562500000000001</c:v>
                </c:pt>
                <c:pt idx="27731">
                  <c:v>-0.21562500000000001</c:v>
                </c:pt>
                <c:pt idx="27732">
                  <c:v>-0.21875</c:v>
                </c:pt>
                <c:pt idx="27733">
                  <c:v>-0.22031200000000001</c:v>
                </c:pt>
                <c:pt idx="27734">
                  <c:v>-0.22031200000000001</c:v>
                </c:pt>
                <c:pt idx="27735">
                  <c:v>-0.21562500000000001</c:v>
                </c:pt>
                <c:pt idx="27736">
                  <c:v>-0.20624999999999999</c:v>
                </c:pt>
                <c:pt idx="27737">
                  <c:v>-0.22187499999999999</c:v>
                </c:pt>
                <c:pt idx="27738">
                  <c:v>-0.20468700000000001</c:v>
                </c:pt>
                <c:pt idx="27739">
                  <c:v>-0.20937500000000001</c:v>
                </c:pt>
                <c:pt idx="27740">
                  <c:v>-0.21718799999999999</c:v>
                </c:pt>
                <c:pt idx="27741">
                  <c:v>-0.21249999999999999</c:v>
                </c:pt>
                <c:pt idx="27742">
                  <c:v>-0.21718799999999999</c:v>
                </c:pt>
                <c:pt idx="27743">
                  <c:v>-0.20937500000000001</c:v>
                </c:pt>
                <c:pt idx="27744">
                  <c:v>-0.2</c:v>
                </c:pt>
                <c:pt idx="27745">
                  <c:v>-0.214062</c:v>
                </c:pt>
                <c:pt idx="27746">
                  <c:v>-0.229687</c:v>
                </c:pt>
                <c:pt idx="27747">
                  <c:v>-0.22031200000000001</c:v>
                </c:pt>
                <c:pt idx="27748">
                  <c:v>-0.223438</c:v>
                </c:pt>
                <c:pt idx="27749">
                  <c:v>-0.239063</c:v>
                </c:pt>
                <c:pt idx="27750">
                  <c:v>-0.22031200000000001</c:v>
                </c:pt>
                <c:pt idx="27751">
                  <c:v>-0.229687</c:v>
                </c:pt>
                <c:pt idx="27752">
                  <c:v>-0.21875</c:v>
                </c:pt>
                <c:pt idx="27753">
                  <c:v>-0.22187499999999999</c:v>
                </c:pt>
                <c:pt idx="27754">
                  <c:v>-0.20937500000000001</c:v>
                </c:pt>
                <c:pt idx="27755">
                  <c:v>-0.239063</c:v>
                </c:pt>
                <c:pt idx="27756">
                  <c:v>-0.24687500000000001</c:v>
                </c:pt>
                <c:pt idx="27757">
                  <c:v>-0.24062500000000001</c:v>
                </c:pt>
                <c:pt idx="27758">
                  <c:v>-0.234375</c:v>
                </c:pt>
                <c:pt idx="27759">
                  <c:v>-0.22656200000000001</c:v>
                </c:pt>
                <c:pt idx="27760">
                  <c:v>-0.22812499999999999</c:v>
                </c:pt>
                <c:pt idx="27761">
                  <c:v>-0.22500000000000001</c:v>
                </c:pt>
                <c:pt idx="27762">
                  <c:v>-0.223438</c:v>
                </c:pt>
                <c:pt idx="27763">
                  <c:v>-0.23125000000000001</c:v>
                </c:pt>
                <c:pt idx="27764">
                  <c:v>-0.223438</c:v>
                </c:pt>
                <c:pt idx="27765">
                  <c:v>-0.22656200000000001</c:v>
                </c:pt>
                <c:pt idx="27766">
                  <c:v>-0.22812499999999999</c:v>
                </c:pt>
                <c:pt idx="27767">
                  <c:v>-0.22656200000000001</c:v>
                </c:pt>
                <c:pt idx="27768">
                  <c:v>-0.21718799999999999</c:v>
                </c:pt>
                <c:pt idx="27769">
                  <c:v>-0.23593700000000001</c:v>
                </c:pt>
                <c:pt idx="27770">
                  <c:v>-0.23593700000000001</c:v>
                </c:pt>
                <c:pt idx="27771">
                  <c:v>-0.24218799999999999</c:v>
                </c:pt>
                <c:pt idx="27772">
                  <c:v>-0.22187499999999999</c:v>
                </c:pt>
                <c:pt idx="27773">
                  <c:v>-0.22500000000000001</c:v>
                </c:pt>
                <c:pt idx="27774">
                  <c:v>-0.22812499999999999</c:v>
                </c:pt>
                <c:pt idx="27775">
                  <c:v>-0.23125000000000001</c:v>
                </c:pt>
                <c:pt idx="27776">
                  <c:v>-0.22812499999999999</c:v>
                </c:pt>
                <c:pt idx="27777">
                  <c:v>-0.23281299999999999</c:v>
                </c:pt>
                <c:pt idx="27778">
                  <c:v>-0.23125000000000001</c:v>
                </c:pt>
                <c:pt idx="27779">
                  <c:v>-0.23125000000000001</c:v>
                </c:pt>
                <c:pt idx="27780">
                  <c:v>-0.22812499999999999</c:v>
                </c:pt>
                <c:pt idx="27781">
                  <c:v>-0.25468800000000003</c:v>
                </c:pt>
                <c:pt idx="27782">
                  <c:v>-0.24218799999999999</c:v>
                </c:pt>
                <c:pt idx="27783">
                  <c:v>-0.25</c:v>
                </c:pt>
                <c:pt idx="27784">
                  <c:v>-0.24062500000000001</c:v>
                </c:pt>
                <c:pt idx="27785">
                  <c:v>-0.24062500000000001</c:v>
                </c:pt>
                <c:pt idx="27786">
                  <c:v>-0.23125000000000001</c:v>
                </c:pt>
                <c:pt idx="27787">
                  <c:v>-0.24218799999999999</c:v>
                </c:pt>
                <c:pt idx="27788">
                  <c:v>-0.24687500000000001</c:v>
                </c:pt>
                <c:pt idx="27789">
                  <c:v>-0.23281299999999999</c:v>
                </c:pt>
                <c:pt idx="27790">
                  <c:v>-0.22812499999999999</c:v>
                </c:pt>
                <c:pt idx="27791">
                  <c:v>-0.22187499999999999</c:v>
                </c:pt>
                <c:pt idx="27792">
                  <c:v>-0.21718799999999999</c:v>
                </c:pt>
                <c:pt idx="27793">
                  <c:v>-0.22031200000000001</c:v>
                </c:pt>
                <c:pt idx="27794">
                  <c:v>-0.22656200000000001</c:v>
                </c:pt>
                <c:pt idx="27795">
                  <c:v>-0.21718799999999999</c:v>
                </c:pt>
                <c:pt idx="27796">
                  <c:v>-0.21875</c:v>
                </c:pt>
                <c:pt idx="27797">
                  <c:v>-0.229687</c:v>
                </c:pt>
                <c:pt idx="27798">
                  <c:v>-0.21875</c:v>
                </c:pt>
                <c:pt idx="27799">
                  <c:v>-0.21562500000000001</c:v>
                </c:pt>
                <c:pt idx="27800">
                  <c:v>-0.21875</c:v>
                </c:pt>
                <c:pt idx="27801">
                  <c:v>-0.21718799999999999</c:v>
                </c:pt>
                <c:pt idx="27802">
                  <c:v>-0.21718799999999999</c:v>
                </c:pt>
                <c:pt idx="27803">
                  <c:v>-0.223438</c:v>
                </c:pt>
                <c:pt idx="27804">
                  <c:v>-0.22656200000000001</c:v>
                </c:pt>
                <c:pt idx="27805">
                  <c:v>-0.23281299999999999</c:v>
                </c:pt>
                <c:pt idx="27806">
                  <c:v>-0.234375</c:v>
                </c:pt>
                <c:pt idx="27807">
                  <c:v>-0.223438</c:v>
                </c:pt>
                <c:pt idx="27808">
                  <c:v>-0.22656200000000001</c:v>
                </c:pt>
                <c:pt idx="27809">
                  <c:v>-0.22656200000000001</c:v>
                </c:pt>
                <c:pt idx="27810">
                  <c:v>-0.22812499999999999</c:v>
                </c:pt>
                <c:pt idx="27811">
                  <c:v>-0.214062</c:v>
                </c:pt>
                <c:pt idx="27812">
                  <c:v>-0.22031200000000001</c:v>
                </c:pt>
                <c:pt idx="27813">
                  <c:v>-0.22187499999999999</c:v>
                </c:pt>
                <c:pt idx="27814">
                  <c:v>-0.22500000000000001</c:v>
                </c:pt>
                <c:pt idx="27815">
                  <c:v>-0.21875</c:v>
                </c:pt>
                <c:pt idx="27816">
                  <c:v>-0.22187499999999999</c:v>
                </c:pt>
                <c:pt idx="27817">
                  <c:v>-0.22500000000000001</c:v>
                </c:pt>
                <c:pt idx="27818">
                  <c:v>-0.21562500000000001</c:v>
                </c:pt>
                <c:pt idx="27819">
                  <c:v>-0.21875</c:v>
                </c:pt>
                <c:pt idx="27820">
                  <c:v>-0.22187499999999999</c:v>
                </c:pt>
                <c:pt idx="27821">
                  <c:v>-0.21875</c:v>
                </c:pt>
                <c:pt idx="27822">
                  <c:v>-0.21562500000000001</c:v>
                </c:pt>
                <c:pt idx="27823">
                  <c:v>-0.21718799999999999</c:v>
                </c:pt>
                <c:pt idx="27824">
                  <c:v>-0.214062</c:v>
                </c:pt>
                <c:pt idx="27825">
                  <c:v>-0.23281299999999999</c:v>
                </c:pt>
                <c:pt idx="27826">
                  <c:v>-0.234375</c:v>
                </c:pt>
                <c:pt idx="27827">
                  <c:v>-0.22031200000000001</c:v>
                </c:pt>
                <c:pt idx="27828">
                  <c:v>-0.234375</c:v>
                </c:pt>
                <c:pt idx="27829">
                  <c:v>-0.223438</c:v>
                </c:pt>
                <c:pt idx="27830">
                  <c:v>-0.22187499999999999</c:v>
                </c:pt>
                <c:pt idx="27831">
                  <c:v>-0.234375</c:v>
                </c:pt>
                <c:pt idx="27832">
                  <c:v>-0.22812499999999999</c:v>
                </c:pt>
                <c:pt idx="27833">
                  <c:v>-0.234375</c:v>
                </c:pt>
                <c:pt idx="27834">
                  <c:v>-0.22812499999999999</c:v>
                </c:pt>
                <c:pt idx="27835">
                  <c:v>-0.22500000000000001</c:v>
                </c:pt>
                <c:pt idx="27836">
                  <c:v>-0.22187499999999999</c:v>
                </c:pt>
                <c:pt idx="27837">
                  <c:v>-0.22500000000000001</c:v>
                </c:pt>
                <c:pt idx="27838">
                  <c:v>-0.22031200000000001</c:v>
                </c:pt>
                <c:pt idx="27839">
                  <c:v>-0.23125000000000001</c:v>
                </c:pt>
                <c:pt idx="27840">
                  <c:v>-0.22812499999999999</c:v>
                </c:pt>
                <c:pt idx="27841">
                  <c:v>-0.21562500000000001</c:v>
                </c:pt>
                <c:pt idx="27842">
                  <c:v>-0.21875</c:v>
                </c:pt>
                <c:pt idx="27843">
                  <c:v>-0.21875</c:v>
                </c:pt>
                <c:pt idx="27844">
                  <c:v>-0.22500000000000001</c:v>
                </c:pt>
                <c:pt idx="27845">
                  <c:v>-0.22187499999999999</c:v>
                </c:pt>
                <c:pt idx="27846">
                  <c:v>-0.22656200000000001</c:v>
                </c:pt>
                <c:pt idx="27847">
                  <c:v>-0.23281299999999999</c:v>
                </c:pt>
                <c:pt idx="27848">
                  <c:v>-0.22812499999999999</c:v>
                </c:pt>
                <c:pt idx="27849">
                  <c:v>-0.22500000000000001</c:v>
                </c:pt>
                <c:pt idx="27850">
                  <c:v>-0.21249999999999999</c:v>
                </c:pt>
                <c:pt idx="27851">
                  <c:v>-0.22031200000000001</c:v>
                </c:pt>
                <c:pt idx="27852">
                  <c:v>-0.223438</c:v>
                </c:pt>
                <c:pt idx="27853">
                  <c:v>-0.223438</c:v>
                </c:pt>
                <c:pt idx="27854">
                  <c:v>-0.24374999999999999</c:v>
                </c:pt>
                <c:pt idx="27855">
                  <c:v>-0.23125000000000001</c:v>
                </c:pt>
                <c:pt idx="27856">
                  <c:v>-0.223438</c:v>
                </c:pt>
                <c:pt idx="27857">
                  <c:v>-0.21562500000000001</c:v>
                </c:pt>
                <c:pt idx="27858">
                  <c:v>-0.229687</c:v>
                </c:pt>
                <c:pt idx="27859">
                  <c:v>-0.22187499999999999</c:v>
                </c:pt>
                <c:pt idx="27860">
                  <c:v>-0.22812499999999999</c:v>
                </c:pt>
                <c:pt idx="27861">
                  <c:v>-0.239063</c:v>
                </c:pt>
                <c:pt idx="27862">
                  <c:v>-0.21875</c:v>
                </c:pt>
                <c:pt idx="27863">
                  <c:v>-0.21562500000000001</c:v>
                </c:pt>
                <c:pt idx="27864">
                  <c:v>-0.229687</c:v>
                </c:pt>
                <c:pt idx="27865">
                  <c:v>-0.22500000000000001</c:v>
                </c:pt>
                <c:pt idx="27866">
                  <c:v>-0.23125000000000001</c:v>
                </c:pt>
                <c:pt idx="27867">
                  <c:v>-0.22656200000000001</c:v>
                </c:pt>
                <c:pt idx="27868">
                  <c:v>-0.22187499999999999</c:v>
                </c:pt>
                <c:pt idx="27869">
                  <c:v>-0.22812499999999999</c:v>
                </c:pt>
                <c:pt idx="27870">
                  <c:v>-0.22187499999999999</c:v>
                </c:pt>
                <c:pt idx="27871">
                  <c:v>-0.223438</c:v>
                </c:pt>
                <c:pt idx="27872">
                  <c:v>-0.23281299999999999</c:v>
                </c:pt>
                <c:pt idx="27873">
                  <c:v>-0.22500000000000001</c:v>
                </c:pt>
                <c:pt idx="27874">
                  <c:v>-0.229687</c:v>
                </c:pt>
                <c:pt idx="27875">
                  <c:v>-0.22500000000000001</c:v>
                </c:pt>
                <c:pt idx="27876">
                  <c:v>-0.23281299999999999</c:v>
                </c:pt>
                <c:pt idx="27877">
                  <c:v>-0.22812499999999999</c:v>
                </c:pt>
                <c:pt idx="27878">
                  <c:v>-0.22656200000000001</c:v>
                </c:pt>
                <c:pt idx="27879">
                  <c:v>-0.23125000000000001</c:v>
                </c:pt>
                <c:pt idx="27880">
                  <c:v>-0.21562500000000001</c:v>
                </c:pt>
                <c:pt idx="27881">
                  <c:v>-0.223438</c:v>
                </c:pt>
                <c:pt idx="27882">
                  <c:v>-0.22187499999999999</c:v>
                </c:pt>
                <c:pt idx="27883">
                  <c:v>-0.22656200000000001</c:v>
                </c:pt>
                <c:pt idx="27884">
                  <c:v>-0.21562500000000001</c:v>
                </c:pt>
                <c:pt idx="27885">
                  <c:v>-0.22500000000000001</c:v>
                </c:pt>
                <c:pt idx="27886">
                  <c:v>-0.234375</c:v>
                </c:pt>
                <c:pt idx="27887">
                  <c:v>-0.22656200000000001</c:v>
                </c:pt>
                <c:pt idx="27888">
                  <c:v>-0.214062</c:v>
                </c:pt>
                <c:pt idx="27889">
                  <c:v>-0.21562500000000001</c:v>
                </c:pt>
                <c:pt idx="27890">
                  <c:v>-0.223438</c:v>
                </c:pt>
                <c:pt idx="27891">
                  <c:v>-0.21718799999999999</c:v>
                </c:pt>
                <c:pt idx="27892">
                  <c:v>-0.21718799999999999</c:v>
                </c:pt>
                <c:pt idx="27893">
                  <c:v>-0.234375</c:v>
                </c:pt>
                <c:pt idx="27894">
                  <c:v>-0.23281299999999999</c:v>
                </c:pt>
                <c:pt idx="27895">
                  <c:v>-0.23281299999999999</c:v>
                </c:pt>
                <c:pt idx="27896">
                  <c:v>-0.234375</c:v>
                </c:pt>
                <c:pt idx="27897">
                  <c:v>-0.23281299999999999</c:v>
                </c:pt>
                <c:pt idx="27898">
                  <c:v>-0.234375</c:v>
                </c:pt>
                <c:pt idx="27899">
                  <c:v>-0.245312</c:v>
                </c:pt>
                <c:pt idx="27900">
                  <c:v>-0.23281299999999999</c:v>
                </c:pt>
                <c:pt idx="27901">
                  <c:v>-0.229687</c:v>
                </c:pt>
                <c:pt idx="27902">
                  <c:v>-0.24062500000000001</c:v>
                </c:pt>
                <c:pt idx="27903">
                  <c:v>-0.24218799999999999</c:v>
                </c:pt>
                <c:pt idx="27904">
                  <c:v>-0.22500000000000001</c:v>
                </c:pt>
                <c:pt idx="27905">
                  <c:v>-0.22812499999999999</c:v>
                </c:pt>
                <c:pt idx="27906">
                  <c:v>-0.22500000000000001</c:v>
                </c:pt>
                <c:pt idx="27907">
                  <c:v>-0.214062</c:v>
                </c:pt>
                <c:pt idx="27908">
                  <c:v>-0.239063</c:v>
                </c:pt>
                <c:pt idx="27909">
                  <c:v>-0.239063</c:v>
                </c:pt>
                <c:pt idx="27910">
                  <c:v>-0.22812499999999999</c:v>
                </c:pt>
                <c:pt idx="27911">
                  <c:v>-0.229687</c:v>
                </c:pt>
                <c:pt idx="27912">
                  <c:v>-0.21875</c:v>
                </c:pt>
                <c:pt idx="27913">
                  <c:v>-0.229687</c:v>
                </c:pt>
                <c:pt idx="27914">
                  <c:v>-0.22812499999999999</c:v>
                </c:pt>
                <c:pt idx="27915">
                  <c:v>-0.239063</c:v>
                </c:pt>
                <c:pt idx="27916">
                  <c:v>-0.223438</c:v>
                </c:pt>
                <c:pt idx="27917">
                  <c:v>-0.21875</c:v>
                </c:pt>
                <c:pt idx="27918">
                  <c:v>-0.214062</c:v>
                </c:pt>
                <c:pt idx="27919">
                  <c:v>-0.223438</c:v>
                </c:pt>
                <c:pt idx="27920">
                  <c:v>-0.22500000000000001</c:v>
                </c:pt>
                <c:pt idx="27921">
                  <c:v>-0.223438</c:v>
                </c:pt>
                <c:pt idx="27922">
                  <c:v>-0.229687</c:v>
                </c:pt>
                <c:pt idx="27923">
                  <c:v>-0.21875</c:v>
                </c:pt>
                <c:pt idx="27924">
                  <c:v>-0.23281299999999999</c:v>
                </c:pt>
                <c:pt idx="27925">
                  <c:v>-0.22500000000000001</c:v>
                </c:pt>
                <c:pt idx="27926">
                  <c:v>-0.21718799999999999</c:v>
                </c:pt>
                <c:pt idx="27927">
                  <c:v>-0.22656200000000001</c:v>
                </c:pt>
                <c:pt idx="27928">
                  <c:v>-0.23281299999999999</c:v>
                </c:pt>
                <c:pt idx="27929">
                  <c:v>-0.22187499999999999</c:v>
                </c:pt>
                <c:pt idx="27930">
                  <c:v>-0.22656200000000001</c:v>
                </c:pt>
                <c:pt idx="27931">
                  <c:v>-0.22812499999999999</c:v>
                </c:pt>
                <c:pt idx="27932">
                  <c:v>-0.229687</c:v>
                </c:pt>
                <c:pt idx="27933">
                  <c:v>-0.22031200000000001</c:v>
                </c:pt>
                <c:pt idx="27934">
                  <c:v>-0.24374999999999999</c:v>
                </c:pt>
                <c:pt idx="27935">
                  <c:v>-0.229687</c:v>
                </c:pt>
                <c:pt idx="27936">
                  <c:v>-0.239063</c:v>
                </c:pt>
                <c:pt idx="27937">
                  <c:v>-0.22812499999999999</c:v>
                </c:pt>
                <c:pt idx="27938">
                  <c:v>-0.22500000000000001</c:v>
                </c:pt>
                <c:pt idx="27939">
                  <c:v>-0.239063</c:v>
                </c:pt>
                <c:pt idx="27940">
                  <c:v>-0.22812499999999999</c:v>
                </c:pt>
                <c:pt idx="27941">
                  <c:v>-0.22656200000000001</c:v>
                </c:pt>
                <c:pt idx="27942">
                  <c:v>-0.23125000000000001</c:v>
                </c:pt>
                <c:pt idx="27943">
                  <c:v>-0.24062500000000001</c:v>
                </c:pt>
                <c:pt idx="27944">
                  <c:v>-0.24374999999999999</c:v>
                </c:pt>
                <c:pt idx="27945">
                  <c:v>-0.24062500000000001</c:v>
                </c:pt>
                <c:pt idx="27946">
                  <c:v>-0.234375</c:v>
                </c:pt>
                <c:pt idx="27947">
                  <c:v>-0.23593700000000001</c:v>
                </c:pt>
                <c:pt idx="27948">
                  <c:v>-0.234375</c:v>
                </c:pt>
                <c:pt idx="27949">
                  <c:v>-0.239063</c:v>
                </c:pt>
                <c:pt idx="27950">
                  <c:v>-0.23281299999999999</c:v>
                </c:pt>
                <c:pt idx="27951">
                  <c:v>-0.229687</c:v>
                </c:pt>
                <c:pt idx="27952">
                  <c:v>-0.22812499999999999</c:v>
                </c:pt>
                <c:pt idx="27953">
                  <c:v>-0.22656200000000001</c:v>
                </c:pt>
                <c:pt idx="27954">
                  <c:v>-0.22187499999999999</c:v>
                </c:pt>
                <c:pt idx="27955">
                  <c:v>-0.21718799999999999</c:v>
                </c:pt>
                <c:pt idx="27956">
                  <c:v>-0.223438</c:v>
                </c:pt>
                <c:pt idx="27957">
                  <c:v>-0.22500000000000001</c:v>
                </c:pt>
                <c:pt idx="27958">
                  <c:v>-0.229687</c:v>
                </c:pt>
                <c:pt idx="27959">
                  <c:v>-0.22031200000000001</c:v>
                </c:pt>
                <c:pt idx="27960">
                  <c:v>-0.22812499999999999</c:v>
                </c:pt>
                <c:pt idx="27961">
                  <c:v>-0.229687</c:v>
                </c:pt>
                <c:pt idx="27962">
                  <c:v>-0.21875</c:v>
                </c:pt>
                <c:pt idx="27963">
                  <c:v>-0.21562500000000001</c:v>
                </c:pt>
                <c:pt idx="27964">
                  <c:v>-0.22500000000000001</c:v>
                </c:pt>
                <c:pt idx="27965">
                  <c:v>-0.229687</c:v>
                </c:pt>
                <c:pt idx="27966">
                  <c:v>-0.229687</c:v>
                </c:pt>
                <c:pt idx="27967">
                  <c:v>-0.22031200000000001</c:v>
                </c:pt>
                <c:pt idx="27968">
                  <c:v>-0.23281299999999999</c:v>
                </c:pt>
                <c:pt idx="27969">
                  <c:v>-0.22656200000000001</c:v>
                </c:pt>
                <c:pt idx="27970">
                  <c:v>-0.23281299999999999</c:v>
                </c:pt>
                <c:pt idx="27971">
                  <c:v>-0.22187499999999999</c:v>
                </c:pt>
                <c:pt idx="27972">
                  <c:v>-0.23125000000000001</c:v>
                </c:pt>
                <c:pt idx="27973">
                  <c:v>-0.223438</c:v>
                </c:pt>
                <c:pt idx="27974">
                  <c:v>-0.22187499999999999</c:v>
                </c:pt>
                <c:pt idx="27975">
                  <c:v>-0.229687</c:v>
                </c:pt>
                <c:pt idx="27976">
                  <c:v>-0.22500000000000001</c:v>
                </c:pt>
                <c:pt idx="27977">
                  <c:v>-0.21093799999999999</c:v>
                </c:pt>
                <c:pt idx="27978">
                  <c:v>-0.21875</c:v>
                </c:pt>
                <c:pt idx="27979">
                  <c:v>-0.22500000000000001</c:v>
                </c:pt>
                <c:pt idx="27980">
                  <c:v>-0.21875</c:v>
                </c:pt>
                <c:pt idx="27981">
                  <c:v>-0.22812499999999999</c:v>
                </c:pt>
                <c:pt idx="27982">
                  <c:v>-0.214062</c:v>
                </c:pt>
                <c:pt idx="27983">
                  <c:v>-0.22656200000000001</c:v>
                </c:pt>
                <c:pt idx="27984">
                  <c:v>-0.24374999999999999</c:v>
                </c:pt>
                <c:pt idx="27985">
                  <c:v>-0.22500000000000001</c:v>
                </c:pt>
                <c:pt idx="27986">
                  <c:v>-0.21562500000000001</c:v>
                </c:pt>
                <c:pt idx="27987">
                  <c:v>-0.21718799999999999</c:v>
                </c:pt>
                <c:pt idx="27988">
                  <c:v>-0.2</c:v>
                </c:pt>
                <c:pt idx="27989">
                  <c:v>-0.21875</c:v>
                </c:pt>
                <c:pt idx="27990">
                  <c:v>-0.214062</c:v>
                </c:pt>
                <c:pt idx="27991">
                  <c:v>-0.22500000000000001</c:v>
                </c:pt>
                <c:pt idx="27992">
                  <c:v>-0.223438</c:v>
                </c:pt>
                <c:pt idx="27993">
                  <c:v>-0.22656200000000001</c:v>
                </c:pt>
                <c:pt idx="27994">
                  <c:v>-0.223438</c:v>
                </c:pt>
                <c:pt idx="27995">
                  <c:v>-0.21562500000000001</c:v>
                </c:pt>
                <c:pt idx="27996">
                  <c:v>-0.23281299999999999</c:v>
                </c:pt>
                <c:pt idx="27997">
                  <c:v>-0.21718799999999999</c:v>
                </c:pt>
                <c:pt idx="27998">
                  <c:v>-0.22187499999999999</c:v>
                </c:pt>
                <c:pt idx="27999">
                  <c:v>-0.23281299999999999</c:v>
                </c:pt>
                <c:pt idx="28000">
                  <c:v>-0.22500000000000001</c:v>
                </c:pt>
                <c:pt idx="28001">
                  <c:v>-0.22812499999999999</c:v>
                </c:pt>
                <c:pt idx="28002">
                  <c:v>-0.234375</c:v>
                </c:pt>
                <c:pt idx="28003">
                  <c:v>-0.223438</c:v>
                </c:pt>
                <c:pt idx="28004">
                  <c:v>-0.22500000000000001</c:v>
                </c:pt>
                <c:pt idx="28005">
                  <c:v>-0.229687</c:v>
                </c:pt>
                <c:pt idx="28006">
                  <c:v>-0.23125000000000001</c:v>
                </c:pt>
                <c:pt idx="28007">
                  <c:v>-0.229687</c:v>
                </c:pt>
                <c:pt idx="28008">
                  <c:v>-0.23125000000000001</c:v>
                </c:pt>
                <c:pt idx="28009">
                  <c:v>-0.24687500000000001</c:v>
                </c:pt>
                <c:pt idx="28010">
                  <c:v>-0.23593700000000001</c:v>
                </c:pt>
                <c:pt idx="28011">
                  <c:v>-0.25</c:v>
                </c:pt>
                <c:pt idx="28012">
                  <c:v>-0.245312</c:v>
                </c:pt>
                <c:pt idx="28013">
                  <c:v>-0.229687</c:v>
                </c:pt>
                <c:pt idx="28014">
                  <c:v>-0.21875</c:v>
                </c:pt>
                <c:pt idx="28015">
                  <c:v>-0.239063</c:v>
                </c:pt>
                <c:pt idx="28016">
                  <c:v>-0.22187499999999999</c:v>
                </c:pt>
                <c:pt idx="28017">
                  <c:v>-0.21718799999999999</c:v>
                </c:pt>
                <c:pt idx="28018">
                  <c:v>-0.22500000000000001</c:v>
                </c:pt>
                <c:pt idx="28019">
                  <c:v>-0.22187499999999999</c:v>
                </c:pt>
                <c:pt idx="28020">
                  <c:v>-0.22031200000000001</c:v>
                </c:pt>
                <c:pt idx="28021">
                  <c:v>-0.23125000000000001</c:v>
                </c:pt>
                <c:pt idx="28022">
                  <c:v>-0.23281299999999999</c:v>
                </c:pt>
                <c:pt idx="28023">
                  <c:v>-0.22656200000000001</c:v>
                </c:pt>
                <c:pt idx="28024">
                  <c:v>-0.22812499999999999</c:v>
                </c:pt>
                <c:pt idx="28025">
                  <c:v>-0.22500000000000001</c:v>
                </c:pt>
                <c:pt idx="28026">
                  <c:v>-0.21562500000000001</c:v>
                </c:pt>
                <c:pt idx="28027">
                  <c:v>-0.22031200000000001</c:v>
                </c:pt>
                <c:pt idx="28028">
                  <c:v>-0.23281299999999999</c:v>
                </c:pt>
                <c:pt idx="28029">
                  <c:v>-0.21249999999999999</c:v>
                </c:pt>
                <c:pt idx="28030">
                  <c:v>-0.21875</c:v>
                </c:pt>
                <c:pt idx="28031">
                  <c:v>-0.223438</c:v>
                </c:pt>
                <c:pt idx="28032">
                  <c:v>-0.21249999999999999</c:v>
                </c:pt>
                <c:pt idx="28033">
                  <c:v>-0.229687</c:v>
                </c:pt>
                <c:pt idx="28034">
                  <c:v>-0.23125000000000001</c:v>
                </c:pt>
                <c:pt idx="28035">
                  <c:v>-0.23125000000000001</c:v>
                </c:pt>
                <c:pt idx="28036">
                  <c:v>-0.23125000000000001</c:v>
                </c:pt>
                <c:pt idx="28037">
                  <c:v>-0.22812499999999999</c:v>
                </c:pt>
                <c:pt idx="28038">
                  <c:v>-0.24062500000000001</c:v>
                </c:pt>
                <c:pt idx="28039">
                  <c:v>-0.234375</c:v>
                </c:pt>
                <c:pt idx="28040">
                  <c:v>-0.24062500000000001</c:v>
                </c:pt>
                <c:pt idx="28041">
                  <c:v>-0.24062500000000001</c:v>
                </c:pt>
                <c:pt idx="28042">
                  <c:v>-0.24062500000000001</c:v>
                </c:pt>
                <c:pt idx="28043">
                  <c:v>-0.22812499999999999</c:v>
                </c:pt>
                <c:pt idx="28044">
                  <c:v>-0.22656200000000001</c:v>
                </c:pt>
                <c:pt idx="28045">
                  <c:v>-0.229687</c:v>
                </c:pt>
                <c:pt idx="28046">
                  <c:v>-0.223438</c:v>
                </c:pt>
                <c:pt idx="28047">
                  <c:v>-0.223438</c:v>
                </c:pt>
                <c:pt idx="28048">
                  <c:v>-0.22812499999999999</c:v>
                </c:pt>
                <c:pt idx="28049">
                  <c:v>-0.24687500000000001</c:v>
                </c:pt>
                <c:pt idx="28050">
                  <c:v>-0.24374999999999999</c:v>
                </c:pt>
                <c:pt idx="28051">
                  <c:v>-0.239063</c:v>
                </c:pt>
                <c:pt idx="28052">
                  <c:v>-0.23125000000000001</c:v>
                </c:pt>
                <c:pt idx="28053">
                  <c:v>-0.23125000000000001</c:v>
                </c:pt>
                <c:pt idx="28054">
                  <c:v>-0.24218799999999999</c:v>
                </c:pt>
                <c:pt idx="28055">
                  <c:v>-0.239063</c:v>
                </c:pt>
                <c:pt idx="28056">
                  <c:v>-0.22812499999999999</c:v>
                </c:pt>
                <c:pt idx="28057">
                  <c:v>-0.22500000000000001</c:v>
                </c:pt>
                <c:pt idx="28058">
                  <c:v>-0.22656200000000001</c:v>
                </c:pt>
                <c:pt idx="28059">
                  <c:v>-0.234375</c:v>
                </c:pt>
                <c:pt idx="28060">
                  <c:v>-0.23593700000000001</c:v>
                </c:pt>
                <c:pt idx="28061">
                  <c:v>-0.23125000000000001</c:v>
                </c:pt>
                <c:pt idx="28062">
                  <c:v>-0.24218799999999999</c:v>
                </c:pt>
                <c:pt idx="28063">
                  <c:v>-0.239063</c:v>
                </c:pt>
                <c:pt idx="28064">
                  <c:v>-0.24062500000000001</c:v>
                </c:pt>
                <c:pt idx="28065">
                  <c:v>-0.239063</c:v>
                </c:pt>
                <c:pt idx="28066">
                  <c:v>-0.24218799999999999</c:v>
                </c:pt>
                <c:pt idx="28067">
                  <c:v>-0.239063</c:v>
                </c:pt>
                <c:pt idx="28068">
                  <c:v>-0.24843799999999999</c:v>
                </c:pt>
                <c:pt idx="28069">
                  <c:v>-0.24218799999999999</c:v>
                </c:pt>
                <c:pt idx="28070">
                  <c:v>-0.22656200000000001</c:v>
                </c:pt>
                <c:pt idx="28071">
                  <c:v>-0.23281299999999999</c:v>
                </c:pt>
                <c:pt idx="28072">
                  <c:v>-0.24687500000000001</c:v>
                </c:pt>
                <c:pt idx="28073">
                  <c:v>-0.24374999999999999</c:v>
                </c:pt>
                <c:pt idx="28074">
                  <c:v>-0.234375</c:v>
                </c:pt>
                <c:pt idx="28075">
                  <c:v>-0.229687</c:v>
                </c:pt>
                <c:pt idx="28076">
                  <c:v>-0.25468800000000003</c:v>
                </c:pt>
                <c:pt idx="28077">
                  <c:v>-0.24374999999999999</c:v>
                </c:pt>
                <c:pt idx="28078">
                  <c:v>-0.23593700000000001</c:v>
                </c:pt>
                <c:pt idx="28079">
                  <c:v>-0.234375</c:v>
                </c:pt>
                <c:pt idx="28080">
                  <c:v>-0.23281299999999999</c:v>
                </c:pt>
                <c:pt idx="28081">
                  <c:v>-0.239063</c:v>
                </c:pt>
                <c:pt idx="28082">
                  <c:v>-0.24843799999999999</c:v>
                </c:pt>
                <c:pt idx="28083">
                  <c:v>-0.25</c:v>
                </c:pt>
                <c:pt idx="28084">
                  <c:v>-0.239063</c:v>
                </c:pt>
                <c:pt idx="28085">
                  <c:v>-0.245312</c:v>
                </c:pt>
                <c:pt idx="28086">
                  <c:v>-0.24843799999999999</c:v>
                </c:pt>
                <c:pt idx="28087">
                  <c:v>-0.23593700000000001</c:v>
                </c:pt>
                <c:pt idx="28088">
                  <c:v>-0.22812499999999999</c:v>
                </c:pt>
                <c:pt idx="28089">
                  <c:v>-0.25</c:v>
                </c:pt>
                <c:pt idx="28090">
                  <c:v>-0.23593700000000001</c:v>
                </c:pt>
                <c:pt idx="28091">
                  <c:v>-0.229687</c:v>
                </c:pt>
                <c:pt idx="28092">
                  <c:v>-0.239063</c:v>
                </c:pt>
                <c:pt idx="28093">
                  <c:v>-0.239063</c:v>
                </c:pt>
                <c:pt idx="28094">
                  <c:v>-0.24843799999999999</c:v>
                </c:pt>
                <c:pt idx="28095">
                  <c:v>-0.234375</c:v>
                </c:pt>
                <c:pt idx="28096">
                  <c:v>-0.22500000000000001</c:v>
                </c:pt>
                <c:pt idx="28097">
                  <c:v>-0.22656200000000001</c:v>
                </c:pt>
                <c:pt idx="28098">
                  <c:v>-0.245312</c:v>
                </c:pt>
                <c:pt idx="28099">
                  <c:v>-0.23593700000000001</c:v>
                </c:pt>
                <c:pt idx="28100">
                  <c:v>-0.24218799999999999</c:v>
                </c:pt>
                <c:pt idx="28101">
                  <c:v>-0.245312</c:v>
                </c:pt>
                <c:pt idx="28102">
                  <c:v>-0.25312499999999999</c:v>
                </c:pt>
                <c:pt idx="28103">
                  <c:v>-0.24218799999999999</c:v>
                </c:pt>
                <c:pt idx="28104">
                  <c:v>-0.245312</c:v>
                </c:pt>
                <c:pt idx="28105">
                  <c:v>-0.24218799999999999</c:v>
                </c:pt>
                <c:pt idx="28106">
                  <c:v>-0.23125000000000001</c:v>
                </c:pt>
                <c:pt idx="28107">
                  <c:v>-0.23593700000000001</c:v>
                </c:pt>
                <c:pt idx="28108">
                  <c:v>-0.245312</c:v>
                </c:pt>
                <c:pt idx="28109">
                  <c:v>-0.22500000000000001</c:v>
                </c:pt>
                <c:pt idx="28110">
                  <c:v>-0.24062500000000001</c:v>
                </c:pt>
                <c:pt idx="28111">
                  <c:v>-0.229687</c:v>
                </c:pt>
                <c:pt idx="28112">
                  <c:v>-0.24062500000000001</c:v>
                </c:pt>
                <c:pt idx="28113">
                  <c:v>-0.24687500000000001</c:v>
                </c:pt>
                <c:pt idx="28114">
                  <c:v>-0.24218799999999999</c:v>
                </c:pt>
                <c:pt idx="28115">
                  <c:v>-0.245312</c:v>
                </c:pt>
                <c:pt idx="28116">
                  <c:v>-0.24218799999999999</c:v>
                </c:pt>
                <c:pt idx="28117">
                  <c:v>-0.24843799999999999</c:v>
                </c:pt>
                <c:pt idx="28118">
                  <c:v>-0.25312499999999999</c:v>
                </c:pt>
                <c:pt idx="28119">
                  <c:v>-0.24062500000000001</c:v>
                </c:pt>
                <c:pt idx="28120">
                  <c:v>-0.245312</c:v>
                </c:pt>
                <c:pt idx="28121">
                  <c:v>-0.24218799999999999</c:v>
                </c:pt>
                <c:pt idx="28122">
                  <c:v>-0.25624999999999998</c:v>
                </c:pt>
                <c:pt idx="28123">
                  <c:v>-0.24062500000000001</c:v>
                </c:pt>
                <c:pt idx="28124">
                  <c:v>-0.22500000000000001</c:v>
                </c:pt>
                <c:pt idx="28125">
                  <c:v>-0.23125000000000001</c:v>
                </c:pt>
                <c:pt idx="28126">
                  <c:v>-0.234375</c:v>
                </c:pt>
                <c:pt idx="28127">
                  <c:v>-0.24218799999999999</c:v>
                </c:pt>
                <c:pt idx="28128">
                  <c:v>-0.24062500000000001</c:v>
                </c:pt>
                <c:pt idx="28129">
                  <c:v>-0.23125000000000001</c:v>
                </c:pt>
                <c:pt idx="28130">
                  <c:v>-0.24218799999999999</c:v>
                </c:pt>
                <c:pt idx="28131">
                  <c:v>-0.23125000000000001</c:v>
                </c:pt>
                <c:pt idx="28132">
                  <c:v>-0.239063</c:v>
                </c:pt>
                <c:pt idx="28133">
                  <c:v>-0.24218799999999999</c:v>
                </c:pt>
                <c:pt idx="28134">
                  <c:v>-0.23593700000000001</c:v>
                </c:pt>
                <c:pt idx="28135">
                  <c:v>-0.24218799999999999</c:v>
                </c:pt>
                <c:pt idx="28136">
                  <c:v>-0.24374999999999999</c:v>
                </c:pt>
                <c:pt idx="28137">
                  <c:v>-0.22656200000000001</c:v>
                </c:pt>
                <c:pt idx="28138">
                  <c:v>-0.24218799999999999</c:v>
                </c:pt>
                <c:pt idx="28139">
                  <c:v>-0.22812499999999999</c:v>
                </c:pt>
                <c:pt idx="28140">
                  <c:v>-0.23281299999999999</c:v>
                </c:pt>
                <c:pt idx="28141">
                  <c:v>-0.24843799999999999</c:v>
                </c:pt>
                <c:pt idx="28142">
                  <c:v>-0.229687</c:v>
                </c:pt>
                <c:pt idx="28143">
                  <c:v>-0.223438</c:v>
                </c:pt>
                <c:pt idx="28144">
                  <c:v>-0.22812499999999999</c:v>
                </c:pt>
                <c:pt idx="28145">
                  <c:v>-0.22656200000000001</c:v>
                </c:pt>
                <c:pt idx="28146">
                  <c:v>-0.22812499999999999</c:v>
                </c:pt>
                <c:pt idx="28147">
                  <c:v>-0.229687</c:v>
                </c:pt>
                <c:pt idx="28148">
                  <c:v>-0.24062500000000001</c:v>
                </c:pt>
                <c:pt idx="28149">
                  <c:v>-0.22656200000000001</c:v>
                </c:pt>
                <c:pt idx="28150">
                  <c:v>-0.22500000000000001</c:v>
                </c:pt>
                <c:pt idx="28151">
                  <c:v>-0.22812499999999999</c:v>
                </c:pt>
                <c:pt idx="28152">
                  <c:v>-0.23593700000000001</c:v>
                </c:pt>
                <c:pt idx="28153">
                  <c:v>-0.234375</c:v>
                </c:pt>
                <c:pt idx="28154">
                  <c:v>-0.223438</c:v>
                </c:pt>
                <c:pt idx="28155">
                  <c:v>-0.21875</c:v>
                </c:pt>
                <c:pt idx="28156">
                  <c:v>-0.21718799999999999</c:v>
                </c:pt>
                <c:pt idx="28157">
                  <c:v>-0.23281299999999999</c:v>
                </c:pt>
                <c:pt idx="28158">
                  <c:v>-0.22500000000000001</c:v>
                </c:pt>
                <c:pt idx="28159">
                  <c:v>-0.22812499999999999</c:v>
                </c:pt>
                <c:pt idx="28160">
                  <c:v>-0.22812499999999999</c:v>
                </c:pt>
                <c:pt idx="28161">
                  <c:v>-0.22187499999999999</c:v>
                </c:pt>
                <c:pt idx="28162">
                  <c:v>-0.23125000000000001</c:v>
                </c:pt>
                <c:pt idx="28163">
                  <c:v>-0.24062500000000001</c:v>
                </c:pt>
                <c:pt idx="28164">
                  <c:v>-0.24218799999999999</c:v>
                </c:pt>
                <c:pt idx="28165">
                  <c:v>-0.239063</c:v>
                </c:pt>
                <c:pt idx="28166">
                  <c:v>-0.223438</c:v>
                </c:pt>
                <c:pt idx="28167">
                  <c:v>-0.24374999999999999</c:v>
                </c:pt>
                <c:pt idx="28168">
                  <c:v>-0.229687</c:v>
                </c:pt>
                <c:pt idx="28169">
                  <c:v>-0.239063</c:v>
                </c:pt>
                <c:pt idx="28170">
                  <c:v>-0.24062500000000001</c:v>
                </c:pt>
                <c:pt idx="28171">
                  <c:v>-0.239063</c:v>
                </c:pt>
                <c:pt idx="28172">
                  <c:v>-0.22656200000000001</c:v>
                </c:pt>
                <c:pt idx="28173">
                  <c:v>-0.23281299999999999</c:v>
                </c:pt>
                <c:pt idx="28174">
                  <c:v>-0.23281299999999999</c:v>
                </c:pt>
                <c:pt idx="28175">
                  <c:v>-0.23281299999999999</c:v>
                </c:pt>
                <c:pt idx="28176">
                  <c:v>-0.234375</c:v>
                </c:pt>
                <c:pt idx="28177">
                  <c:v>-0.23281299999999999</c:v>
                </c:pt>
                <c:pt idx="28178">
                  <c:v>-0.24218799999999999</c:v>
                </c:pt>
                <c:pt idx="28179">
                  <c:v>-0.234375</c:v>
                </c:pt>
                <c:pt idx="28180">
                  <c:v>-0.229687</c:v>
                </c:pt>
                <c:pt idx="28181">
                  <c:v>-0.23281299999999999</c:v>
                </c:pt>
                <c:pt idx="28182">
                  <c:v>-0.22031200000000001</c:v>
                </c:pt>
                <c:pt idx="28183">
                  <c:v>-0.23125000000000001</c:v>
                </c:pt>
                <c:pt idx="28184">
                  <c:v>-0.234375</c:v>
                </c:pt>
                <c:pt idx="28185">
                  <c:v>-0.234375</c:v>
                </c:pt>
                <c:pt idx="28186">
                  <c:v>-0.229687</c:v>
                </c:pt>
                <c:pt idx="28187">
                  <c:v>-0.234375</c:v>
                </c:pt>
                <c:pt idx="28188">
                  <c:v>-0.22656200000000001</c:v>
                </c:pt>
                <c:pt idx="28189">
                  <c:v>-0.214062</c:v>
                </c:pt>
                <c:pt idx="28190">
                  <c:v>-0.22187499999999999</c:v>
                </c:pt>
                <c:pt idx="28191">
                  <c:v>-0.234375</c:v>
                </c:pt>
                <c:pt idx="28192">
                  <c:v>-0.23593700000000001</c:v>
                </c:pt>
                <c:pt idx="28193">
                  <c:v>-0.24374999999999999</c:v>
                </c:pt>
                <c:pt idx="28194">
                  <c:v>-0.22500000000000001</c:v>
                </c:pt>
                <c:pt idx="28195">
                  <c:v>-0.22500000000000001</c:v>
                </c:pt>
                <c:pt idx="28196">
                  <c:v>-0.22812499999999999</c:v>
                </c:pt>
                <c:pt idx="28197">
                  <c:v>-0.239063</c:v>
                </c:pt>
                <c:pt idx="28198">
                  <c:v>-0.23281299999999999</c:v>
                </c:pt>
                <c:pt idx="28199">
                  <c:v>-0.22187499999999999</c:v>
                </c:pt>
                <c:pt idx="28200">
                  <c:v>-0.223438</c:v>
                </c:pt>
                <c:pt idx="28201">
                  <c:v>-0.23281299999999999</c:v>
                </c:pt>
                <c:pt idx="28202">
                  <c:v>-0.23593700000000001</c:v>
                </c:pt>
                <c:pt idx="28203">
                  <c:v>-0.22500000000000001</c:v>
                </c:pt>
                <c:pt idx="28204">
                  <c:v>-0.223438</c:v>
                </c:pt>
                <c:pt idx="28205">
                  <c:v>-0.22656200000000001</c:v>
                </c:pt>
                <c:pt idx="28206">
                  <c:v>-0.22656200000000001</c:v>
                </c:pt>
                <c:pt idx="28207">
                  <c:v>-0.22500000000000001</c:v>
                </c:pt>
                <c:pt idx="28208">
                  <c:v>-0.21562500000000001</c:v>
                </c:pt>
                <c:pt idx="28209">
                  <c:v>-0.24062500000000001</c:v>
                </c:pt>
                <c:pt idx="28210">
                  <c:v>-0.24218799999999999</c:v>
                </c:pt>
                <c:pt idx="28211">
                  <c:v>-0.25</c:v>
                </c:pt>
                <c:pt idx="28212">
                  <c:v>-0.234375</c:v>
                </c:pt>
                <c:pt idx="28213">
                  <c:v>-0.229687</c:v>
                </c:pt>
                <c:pt idx="28214">
                  <c:v>-0.234375</c:v>
                </c:pt>
                <c:pt idx="28215">
                  <c:v>-0.245312</c:v>
                </c:pt>
                <c:pt idx="28216">
                  <c:v>-0.24218799999999999</c:v>
                </c:pt>
                <c:pt idx="28217">
                  <c:v>-0.24843799999999999</c:v>
                </c:pt>
                <c:pt idx="28218">
                  <c:v>-0.23593700000000001</c:v>
                </c:pt>
                <c:pt idx="28219">
                  <c:v>-0.24843799999999999</c:v>
                </c:pt>
                <c:pt idx="28220">
                  <c:v>-0.245312</c:v>
                </c:pt>
                <c:pt idx="28221">
                  <c:v>-0.22656200000000001</c:v>
                </c:pt>
                <c:pt idx="28222">
                  <c:v>-0.22500000000000001</c:v>
                </c:pt>
                <c:pt idx="28223">
                  <c:v>-0.234375</c:v>
                </c:pt>
                <c:pt idx="28224">
                  <c:v>-0.22812499999999999</c:v>
                </c:pt>
                <c:pt idx="28225">
                  <c:v>-0.229687</c:v>
                </c:pt>
                <c:pt idx="28226">
                  <c:v>-0.24374999999999999</c:v>
                </c:pt>
                <c:pt idx="28227">
                  <c:v>-0.22031200000000001</c:v>
                </c:pt>
                <c:pt idx="28228">
                  <c:v>-0.239063</c:v>
                </c:pt>
                <c:pt idx="28229">
                  <c:v>-0.24062500000000001</c:v>
                </c:pt>
                <c:pt idx="28230">
                  <c:v>-0.24374999999999999</c:v>
                </c:pt>
                <c:pt idx="28231">
                  <c:v>-0.245312</c:v>
                </c:pt>
                <c:pt idx="28232">
                  <c:v>-0.24062500000000001</c:v>
                </c:pt>
                <c:pt idx="28233">
                  <c:v>-0.22187499999999999</c:v>
                </c:pt>
                <c:pt idx="28234">
                  <c:v>-0.22812499999999999</c:v>
                </c:pt>
                <c:pt idx="28235">
                  <c:v>-0.22656200000000001</c:v>
                </c:pt>
                <c:pt idx="28236">
                  <c:v>-0.22500000000000001</c:v>
                </c:pt>
                <c:pt idx="28237">
                  <c:v>-0.239063</c:v>
                </c:pt>
                <c:pt idx="28238">
                  <c:v>-0.23593700000000001</c:v>
                </c:pt>
                <c:pt idx="28239">
                  <c:v>-0.23593700000000001</c:v>
                </c:pt>
                <c:pt idx="28240">
                  <c:v>-0.245312</c:v>
                </c:pt>
                <c:pt idx="28241">
                  <c:v>-0.23593700000000001</c:v>
                </c:pt>
                <c:pt idx="28242">
                  <c:v>-0.25</c:v>
                </c:pt>
                <c:pt idx="28243">
                  <c:v>-0.239063</c:v>
                </c:pt>
                <c:pt idx="28244">
                  <c:v>-0.229687</c:v>
                </c:pt>
                <c:pt idx="28245">
                  <c:v>-0.25156200000000001</c:v>
                </c:pt>
                <c:pt idx="28246">
                  <c:v>-0.24843799999999999</c:v>
                </c:pt>
                <c:pt idx="28247">
                  <c:v>-0.24062500000000001</c:v>
                </c:pt>
                <c:pt idx="28248">
                  <c:v>-0.24062500000000001</c:v>
                </c:pt>
                <c:pt idx="28249">
                  <c:v>-0.24843799999999999</c:v>
                </c:pt>
                <c:pt idx="28250">
                  <c:v>-0.24687500000000001</c:v>
                </c:pt>
                <c:pt idx="28251">
                  <c:v>-0.24843799999999999</c:v>
                </c:pt>
                <c:pt idx="28252">
                  <c:v>-0.25</c:v>
                </c:pt>
                <c:pt idx="28253">
                  <c:v>-0.24218799999999999</c:v>
                </c:pt>
                <c:pt idx="28254">
                  <c:v>-0.22812499999999999</c:v>
                </c:pt>
                <c:pt idx="28255">
                  <c:v>-0.234375</c:v>
                </c:pt>
                <c:pt idx="28256">
                  <c:v>-0.23125000000000001</c:v>
                </c:pt>
                <c:pt idx="28257">
                  <c:v>-0.24374999999999999</c:v>
                </c:pt>
                <c:pt idx="28258">
                  <c:v>-0.229687</c:v>
                </c:pt>
                <c:pt idx="28259">
                  <c:v>-0.22812499999999999</c:v>
                </c:pt>
                <c:pt idx="28260">
                  <c:v>-0.223438</c:v>
                </c:pt>
                <c:pt idx="28261">
                  <c:v>-0.229687</c:v>
                </c:pt>
                <c:pt idx="28262">
                  <c:v>-0.22031200000000001</c:v>
                </c:pt>
                <c:pt idx="28263">
                  <c:v>-0.22812499999999999</c:v>
                </c:pt>
                <c:pt idx="28264">
                  <c:v>-0.23281299999999999</c:v>
                </c:pt>
                <c:pt idx="28265">
                  <c:v>-0.22656200000000001</c:v>
                </c:pt>
                <c:pt idx="28266">
                  <c:v>-0.24062500000000001</c:v>
                </c:pt>
                <c:pt idx="28267">
                  <c:v>-0.229687</c:v>
                </c:pt>
                <c:pt idx="28268">
                  <c:v>-0.24062500000000001</c:v>
                </c:pt>
                <c:pt idx="28269">
                  <c:v>-0.22656200000000001</c:v>
                </c:pt>
                <c:pt idx="28270">
                  <c:v>-0.229687</c:v>
                </c:pt>
                <c:pt idx="28271">
                  <c:v>-0.239063</c:v>
                </c:pt>
                <c:pt idx="28272">
                  <c:v>-0.24218799999999999</c:v>
                </c:pt>
                <c:pt idx="28273">
                  <c:v>-0.24843799999999999</c:v>
                </c:pt>
                <c:pt idx="28274">
                  <c:v>-0.24374999999999999</c:v>
                </c:pt>
                <c:pt idx="28275">
                  <c:v>-0.24218799999999999</c:v>
                </c:pt>
                <c:pt idx="28276">
                  <c:v>-0.24218799999999999</c:v>
                </c:pt>
                <c:pt idx="28277">
                  <c:v>-0.25156200000000001</c:v>
                </c:pt>
                <c:pt idx="28278">
                  <c:v>-0.25156200000000001</c:v>
                </c:pt>
                <c:pt idx="28279">
                  <c:v>-0.239063</c:v>
                </c:pt>
                <c:pt idx="28280">
                  <c:v>-0.24218799999999999</c:v>
                </c:pt>
                <c:pt idx="28281">
                  <c:v>-0.23593700000000001</c:v>
                </c:pt>
                <c:pt idx="28282">
                  <c:v>-0.25156200000000001</c:v>
                </c:pt>
                <c:pt idx="28283">
                  <c:v>-0.245312</c:v>
                </c:pt>
                <c:pt idx="28284">
                  <c:v>-0.239063</c:v>
                </c:pt>
                <c:pt idx="28285">
                  <c:v>-0.24062500000000001</c:v>
                </c:pt>
                <c:pt idx="28286">
                  <c:v>-0.239063</c:v>
                </c:pt>
                <c:pt idx="28287">
                  <c:v>-0.245312</c:v>
                </c:pt>
                <c:pt idx="28288">
                  <c:v>-0.234375</c:v>
                </c:pt>
                <c:pt idx="28289">
                  <c:v>-0.22812499999999999</c:v>
                </c:pt>
                <c:pt idx="28290">
                  <c:v>-0.22500000000000001</c:v>
                </c:pt>
                <c:pt idx="28291">
                  <c:v>-0.22656200000000001</c:v>
                </c:pt>
                <c:pt idx="28292">
                  <c:v>-0.24843799999999999</c:v>
                </c:pt>
                <c:pt idx="28293">
                  <c:v>-0.24843799999999999</c:v>
                </c:pt>
                <c:pt idx="28294">
                  <c:v>-0.245312</c:v>
                </c:pt>
                <c:pt idx="28295">
                  <c:v>-0.24843799999999999</c:v>
                </c:pt>
                <c:pt idx="28296">
                  <c:v>-0.245312</c:v>
                </c:pt>
                <c:pt idx="28297">
                  <c:v>-0.24218799999999999</c:v>
                </c:pt>
                <c:pt idx="28298">
                  <c:v>-0.24374999999999999</c:v>
                </c:pt>
                <c:pt idx="28299">
                  <c:v>-0.229687</c:v>
                </c:pt>
                <c:pt idx="28300">
                  <c:v>-0.22500000000000001</c:v>
                </c:pt>
                <c:pt idx="28301">
                  <c:v>-0.239063</c:v>
                </c:pt>
                <c:pt idx="28302">
                  <c:v>-0.234375</c:v>
                </c:pt>
                <c:pt idx="28303">
                  <c:v>-0.23125000000000001</c:v>
                </c:pt>
                <c:pt idx="28304">
                  <c:v>-0.22656200000000001</c:v>
                </c:pt>
                <c:pt idx="28305">
                  <c:v>-0.22812499999999999</c:v>
                </c:pt>
                <c:pt idx="28306">
                  <c:v>-0.229687</c:v>
                </c:pt>
                <c:pt idx="28307">
                  <c:v>-0.22187499999999999</c:v>
                </c:pt>
                <c:pt idx="28308">
                  <c:v>-0.22500000000000001</c:v>
                </c:pt>
                <c:pt idx="28309">
                  <c:v>-0.223438</c:v>
                </c:pt>
                <c:pt idx="28310">
                  <c:v>-0.22656200000000001</c:v>
                </c:pt>
                <c:pt idx="28311">
                  <c:v>-0.23281299999999999</c:v>
                </c:pt>
                <c:pt idx="28312">
                  <c:v>-0.23281299999999999</c:v>
                </c:pt>
                <c:pt idx="28313">
                  <c:v>-0.24687500000000001</c:v>
                </c:pt>
                <c:pt idx="28314">
                  <c:v>-0.25156200000000001</c:v>
                </c:pt>
                <c:pt idx="28315">
                  <c:v>-0.234375</c:v>
                </c:pt>
                <c:pt idx="28316">
                  <c:v>-0.23281299999999999</c:v>
                </c:pt>
                <c:pt idx="28317">
                  <c:v>-0.22656200000000001</c:v>
                </c:pt>
                <c:pt idx="28318">
                  <c:v>-0.24062500000000001</c:v>
                </c:pt>
                <c:pt idx="28319">
                  <c:v>-0.24374999999999999</c:v>
                </c:pt>
                <c:pt idx="28320">
                  <c:v>-0.234375</c:v>
                </c:pt>
                <c:pt idx="28321">
                  <c:v>-0.25156200000000001</c:v>
                </c:pt>
                <c:pt idx="28322">
                  <c:v>-0.24687500000000001</c:v>
                </c:pt>
                <c:pt idx="28323">
                  <c:v>-0.24218799999999999</c:v>
                </c:pt>
                <c:pt idx="28324">
                  <c:v>-0.24374999999999999</c:v>
                </c:pt>
                <c:pt idx="28325">
                  <c:v>-0.239063</c:v>
                </c:pt>
                <c:pt idx="28326">
                  <c:v>-0.23593700000000001</c:v>
                </c:pt>
                <c:pt idx="28327">
                  <c:v>-0.229687</c:v>
                </c:pt>
                <c:pt idx="28328">
                  <c:v>-0.22812499999999999</c:v>
                </c:pt>
                <c:pt idx="28329">
                  <c:v>-0.24218799999999999</c:v>
                </c:pt>
                <c:pt idx="28330">
                  <c:v>-0.239063</c:v>
                </c:pt>
                <c:pt idx="28331">
                  <c:v>-0.23593700000000001</c:v>
                </c:pt>
                <c:pt idx="28332">
                  <c:v>-0.22812499999999999</c:v>
                </c:pt>
                <c:pt idx="28333">
                  <c:v>-0.239063</c:v>
                </c:pt>
                <c:pt idx="28334">
                  <c:v>-0.24687500000000001</c:v>
                </c:pt>
                <c:pt idx="28335">
                  <c:v>-0.22656200000000001</c:v>
                </c:pt>
                <c:pt idx="28336">
                  <c:v>-0.23593700000000001</c:v>
                </c:pt>
                <c:pt idx="28337">
                  <c:v>-0.23593700000000001</c:v>
                </c:pt>
                <c:pt idx="28338">
                  <c:v>-0.234375</c:v>
                </c:pt>
                <c:pt idx="28339">
                  <c:v>-0.24374999999999999</c:v>
                </c:pt>
                <c:pt idx="28340">
                  <c:v>-0.23281299999999999</c:v>
                </c:pt>
                <c:pt idx="28341">
                  <c:v>-0.24062500000000001</c:v>
                </c:pt>
                <c:pt idx="28342">
                  <c:v>-0.229687</c:v>
                </c:pt>
                <c:pt idx="28343">
                  <c:v>-0.223438</c:v>
                </c:pt>
                <c:pt idx="28344">
                  <c:v>-0.23593700000000001</c:v>
                </c:pt>
                <c:pt idx="28345">
                  <c:v>-0.23593700000000001</c:v>
                </c:pt>
                <c:pt idx="28346">
                  <c:v>-0.23593700000000001</c:v>
                </c:pt>
                <c:pt idx="28347">
                  <c:v>-0.234375</c:v>
                </c:pt>
                <c:pt idx="28348">
                  <c:v>-0.23281299999999999</c:v>
                </c:pt>
                <c:pt idx="28349">
                  <c:v>-0.223438</c:v>
                </c:pt>
                <c:pt idx="28350">
                  <c:v>-0.239063</c:v>
                </c:pt>
                <c:pt idx="28351">
                  <c:v>-0.239063</c:v>
                </c:pt>
                <c:pt idx="28352">
                  <c:v>-0.24374999999999999</c:v>
                </c:pt>
                <c:pt idx="28353">
                  <c:v>-0.234375</c:v>
                </c:pt>
                <c:pt idx="28354">
                  <c:v>-0.23281299999999999</c:v>
                </c:pt>
                <c:pt idx="28355">
                  <c:v>-0.22187499999999999</c:v>
                </c:pt>
                <c:pt idx="28356">
                  <c:v>-0.23125000000000001</c:v>
                </c:pt>
                <c:pt idx="28357">
                  <c:v>-0.245312</c:v>
                </c:pt>
                <c:pt idx="28358">
                  <c:v>-0.23593700000000001</c:v>
                </c:pt>
                <c:pt idx="28359">
                  <c:v>-0.24062500000000001</c:v>
                </c:pt>
                <c:pt idx="28360">
                  <c:v>-0.24062500000000001</c:v>
                </c:pt>
                <c:pt idx="28361">
                  <c:v>-0.24218799999999999</c:v>
                </c:pt>
                <c:pt idx="28362">
                  <c:v>-0.25312499999999999</c:v>
                </c:pt>
                <c:pt idx="28363">
                  <c:v>-0.23281299999999999</c:v>
                </c:pt>
                <c:pt idx="28364">
                  <c:v>-0.239063</c:v>
                </c:pt>
                <c:pt idx="28365">
                  <c:v>-0.22656200000000001</c:v>
                </c:pt>
                <c:pt idx="28366">
                  <c:v>-0.234375</c:v>
                </c:pt>
                <c:pt idx="28367">
                  <c:v>-0.23125000000000001</c:v>
                </c:pt>
                <c:pt idx="28368">
                  <c:v>-0.24218799999999999</c:v>
                </c:pt>
                <c:pt idx="28369">
                  <c:v>-0.25312499999999999</c:v>
                </c:pt>
                <c:pt idx="28370">
                  <c:v>-0.229687</c:v>
                </c:pt>
                <c:pt idx="28371">
                  <c:v>-0.23593700000000001</c:v>
                </c:pt>
                <c:pt idx="28372">
                  <c:v>-0.22656200000000001</c:v>
                </c:pt>
                <c:pt idx="28373">
                  <c:v>-0.223438</c:v>
                </c:pt>
                <c:pt idx="28374">
                  <c:v>-0.23281299999999999</c:v>
                </c:pt>
                <c:pt idx="28375">
                  <c:v>-0.23125000000000001</c:v>
                </c:pt>
                <c:pt idx="28376">
                  <c:v>-0.22656200000000001</c:v>
                </c:pt>
                <c:pt idx="28377">
                  <c:v>-0.234375</c:v>
                </c:pt>
                <c:pt idx="28378">
                  <c:v>-0.22656200000000001</c:v>
                </c:pt>
                <c:pt idx="28379">
                  <c:v>-0.239063</c:v>
                </c:pt>
                <c:pt idx="28380">
                  <c:v>-0.23281299999999999</c:v>
                </c:pt>
                <c:pt idx="28381">
                  <c:v>-0.21875</c:v>
                </c:pt>
                <c:pt idx="28382">
                  <c:v>-0.229687</c:v>
                </c:pt>
                <c:pt idx="28383">
                  <c:v>-0.22656200000000001</c:v>
                </c:pt>
                <c:pt idx="28384">
                  <c:v>-0.23281299999999999</c:v>
                </c:pt>
                <c:pt idx="28385">
                  <c:v>-0.23593700000000001</c:v>
                </c:pt>
                <c:pt idx="28386">
                  <c:v>-0.24374999999999999</c:v>
                </c:pt>
                <c:pt idx="28387">
                  <c:v>-0.24374999999999999</c:v>
                </c:pt>
                <c:pt idx="28388">
                  <c:v>-0.234375</c:v>
                </c:pt>
                <c:pt idx="28389">
                  <c:v>-0.223438</c:v>
                </c:pt>
                <c:pt idx="28390">
                  <c:v>-0.245312</c:v>
                </c:pt>
                <c:pt idx="28391">
                  <c:v>-0.24687500000000001</c:v>
                </c:pt>
                <c:pt idx="28392">
                  <c:v>-0.25624999999999998</c:v>
                </c:pt>
                <c:pt idx="28393">
                  <c:v>-0.24687500000000001</c:v>
                </c:pt>
                <c:pt idx="28394">
                  <c:v>-0.24218799999999999</c:v>
                </c:pt>
                <c:pt idx="28395">
                  <c:v>-0.24218799999999999</c:v>
                </c:pt>
                <c:pt idx="28396">
                  <c:v>-0.24374999999999999</c:v>
                </c:pt>
                <c:pt idx="28397">
                  <c:v>-0.24687500000000001</c:v>
                </c:pt>
                <c:pt idx="28398">
                  <c:v>-0.239063</c:v>
                </c:pt>
                <c:pt idx="28399">
                  <c:v>-0.234375</c:v>
                </c:pt>
                <c:pt idx="28400">
                  <c:v>-0.22500000000000001</c:v>
                </c:pt>
                <c:pt idx="28401">
                  <c:v>-0.23593700000000001</c:v>
                </c:pt>
                <c:pt idx="28402">
                  <c:v>-0.239063</c:v>
                </c:pt>
                <c:pt idx="28403">
                  <c:v>-0.23593700000000001</c:v>
                </c:pt>
                <c:pt idx="28404">
                  <c:v>-0.24374999999999999</c:v>
                </c:pt>
                <c:pt idx="28405">
                  <c:v>-0.229687</c:v>
                </c:pt>
                <c:pt idx="28406">
                  <c:v>-0.24218799999999999</c:v>
                </c:pt>
                <c:pt idx="28407">
                  <c:v>-0.24062500000000001</c:v>
                </c:pt>
                <c:pt idx="28408">
                  <c:v>-0.24062500000000001</c:v>
                </c:pt>
                <c:pt idx="28409">
                  <c:v>-0.24218799999999999</c:v>
                </c:pt>
                <c:pt idx="28410">
                  <c:v>-0.24374999999999999</c:v>
                </c:pt>
                <c:pt idx="28411">
                  <c:v>-0.234375</c:v>
                </c:pt>
                <c:pt idx="28412">
                  <c:v>-0.24218799999999999</c:v>
                </c:pt>
                <c:pt idx="28413">
                  <c:v>-0.22812499999999999</c:v>
                </c:pt>
                <c:pt idx="28414">
                  <c:v>-0.24218799999999999</c:v>
                </c:pt>
                <c:pt idx="28415">
                  <c:v>-0.22031200000000001</c:v>
                </c:pt>
                <c:pt idx="28416">
                  <c:v>-0.229687</c:v>
                </c:pt>
                <c:pt idx="28417">
                  <c:v>-0.234375</c:v>
                </c:pt>
                <c:pt idx="28418">
                  <c:v>-0.229687</c:v>
                </c:pt>
                <c:pt idx="28419">
                  <c:v>-0.239063</c:v>
                </c:pt>
                <c:pt idx="28420">
                  <c:v>-0.245312</c:v>
                </c:pt>
                <c:pt idx="28421">
                  <c:v>-0.24062500000000001</c:v>
                </c:pt>
                <c:pt idx="28422">
                  <c:v>-0.24062500000000001</c:v>
                </c:pt>
                <c:pt idx="28423">
                  <c:v>-0.239063</c:v>
                </c:pt>
                <c:pt idx="28424">
                  <c:v>-0.22500000000000001</c:v>
                </c:pt>
                <c:pt idx="28425">
                  <c:v>-0.24218799999999999</c:v>
                </c:pt>
                <c:pt idx="28426">
                  <c:v>-0.23125000000000001</c:v>
                </c:pt>
                <c:pt idx="28427">
                  <c:v>-0.22500000000000001</c:v>
                </c:pt>
                <c:pt idx="28428">
                  <c:v>-0.24062500000000001</c:v>
                </c:pt>
                <c:pt idx="28429">
                  <c:v>-0.21875</c:v>
                </c:pt>
                <c:pt idx="28430">
                  <c:v>-0.22656200000000001</c:v>
                </c:pt>
                <c:pt idx="28431">
                  <c:v>-0.234375</c:v>
                </c:pt>
                <c:pt idx="28432">
                  <c:v>-0.23281299999999999</c:v>
                </c:pt>
                <c:pt idx="28433">
                  <c:v>-0.229687</c:v>
                </c:pt>
                <c:pt idx="28434">
                  <c:v>-0.22500000000000001</c:v>
                </c:pt>
                <c:pt idx="28435">
                  <c:v>-0.229687</c:v>
                </c:pt>
                <c:pt idx="28436">
                  <c:v>-0.24062500000000001</c:v>
                </c:pt>
                <c:pt idx="28437">
                  <c:v>-0.23281299999999999</c:v>
                </c:pt>
                <c:pt idx="28438">
                  <c:v>-0.22187499999999999</c:v>
                </c:pt>
                <c:pt idx="28439">
                  <c:v>-0.23593700000000001</c:v>
                </c:pt>
                <c:pt idx="28440">
                  <c:v>-0.234375</c:v>
                </c:pt>
                <c:pt idx="28441">
                  <c:v>-0.22812499999999999</c:v>
                </c:pt>
                <c:pt idx="28442">
                  <c:v>-0.214062</c:v>
                </c:pt>
                <c:pt idx="28443">
                  <c:v>-0.223438</c:v>
                </c:pt>
                <c:pt idx="28444">
                  <c:v>-0.22500000000000001</c:v>
                </c:pt>
                <c:pt idx="28445">
                  <c:v>-0.22812499999999999</c:v>
                </c:pt>
                <c:pt idx="28446">
                  <c:v>-0.22656200000000001</c:v>
                </c:pt>
                <c:pt idx="28447">
                  <c:v>-0.22812499999999999</c:v>
                </c:pt>
                <c:pt idx="28448">
                  <c:v>-0.229687</c:v>
                </c:pt>
                <c:pt idx="28449">
                  <c:v>-0.22031200000000001</c:v>
                </c:pt>
                <c:pt idx="28450">
                  <c:v>-0.22812499999999999</c:v>
                </c:pt>
                <c:pt idx="28451">
                  <c:v>-0.239063</c:v>
                </c:pt>
                <c:pt idx="28452">
                  <c:v>-0.23125000000000001</c:v>
                </c:pt>
                <c:pt idx="28453">
                  <c:v>-0.22187499999999999</c:v>
                </c:pt>
                <c:pt idx="28454">
                  <c:v>-0.21875</c:v>
                </c:pt>
                <c:pt idx="28455">
                  <c:v>-0.229687</c:v>
                </c:pt>
                <c:pt idx="28456">
                  <c:v>-0.24687500000000001</c:v>
                </c:pt>
                <c:pt idx="28457">
                  <c:v>-0.239063</c:v>
                </c:pt>
                <c:pt idx="28458">
                  <c:v>-0.22812499999999999</c:v>
                </c:pt>
                <c:pt idx="28459">
                  <c:v>-0.21562500000000001</c:v>
                </c:pt>
                <c:pt idx="28460">
                  <c:v>-0.24062500000000001</c:v>
                </c:pt>
                <c:pt idx="28461">
                  <c:v>-0.239063</c:v>
                </c:pt>
                <c:pt idx="28462">
                  <c:v>-0.23281299999999999</c:v>
                </c:pt>
                <c:pt idx="28463">
                  <c:v>-0.23593700000000001</c:v>
                </c:pt>
                <c:pt idx="28464">
                  <c:v>-0.234375</c:v>
                </c:pt>
                <c:pt idx="28465">
                  <c:v>-0.21718799999999999</c:v>
                </c:pt>
                <c:pt idx="28466">
                  <c:v>-0.22500000000000001</c:v>
                </c:pt>
                <c:pt idx="28467">
                  <c:v>-0.229687</c:v>
                </c:pt>
                <c:pt idx="28468">
                  <c:v>-0.21562500000000001</c:v>
                </c:pt>
                <c:pt idx="28469">
                  <c:v>-0.234375</c:v>
                </c:pt>
                <c:pt idx="28470">
                  <c:v>-0.22656200000000001</c:v>
                </c:pt>
                <c:pt idx="28471">
                  <c:v>-0.234375</c:v>
                </c:pt>
                <c:pt idx="28472">
                  <c:v>-0.23281299999999999</c:v>
                </c:pt>
                <c:pt idx="28473">
                  <c:v>-0.21875</c:v>
                </c:pt>
                <c:pt idx="28474">
                  <c:v>-0.22187499999999999</c:v>
                </c:pt>
                <c:pt idx="28475">
                  <c:v>-0.24218799999999999</c:v>
                </c:pt>
                <c:pt idx="28476">
                  <c:v>-0.23125000000000001</c:v>
                </c:pt>
                <c:pt idx="28477">
                  <c:v>-0.23125000000000001</c:v>
                </c:pt>
                <c:pt idx="28478">
                  <c:v>-0.21249999999999999</c:v>
                </c:pt>
                <c:pt idx="28479">
                  <c:v>-0.229687</c:v>
                </c:pt>
                <c:pt idx="28480">
                  <c:v>-0.223438</c:v>
                </c:pt>
                <c:pt idx="28481">
                  <c:v>-0.22656200000000001</c:v>
                </c:pt>
                <c:pt idx="28482">
                  <c:v>-0.229687</c:v>
                </c:pt>
                <c:pt idx="28483">
                  <c:v>-0.22656200000000001</c:v>
                </c:pt>
                <c:pt idx="28484">
                  <c:v>-0.21875</c:v>
                </c:pt>
                <c:pt idx="28485">
                  <c:v>-0.22500000000000001</c:v>
                </c:pt>
                <c:pt idx="28486">
                  <c:v>-0.22656200000000001</c:v>
                </c:pt>
                <c:pt idx="28487">
                  <c:v>-0.21875</c:v>
                </c:pt>
                <c:pt idx="28488">
                  <c:v>-0.22187499999999999</c:v>
                </c:pt>
                <c:pt idx="28489">
                  <c:v>-0.21718799999999999</c:v>
                </c:pt>
                <c:pt idx="28490">
                  <c:v>-0.22031200000000001</c:v>
                </c:pt>
                <c:pt idx="28491">
                  <c:v>-0.223438</c:v>
                </c:pt>
                <c:pt idx="28492">
                  <c:v>-0.229687</c:v>
                </c:pt>
                <c:pt idx="28493">
                  <c:v>-0.23125000000000001</c:v>
                </c:pt>
                <c:pt idx="28494">
                  <c:v>-0.23593700000000001</c:v>
                </c:pt>
                <c:pt idx="28495">
                  <c:v>-0.22812499999999999</c:v>
                </c:pt>
                <c:pt idx="28496">
                  <c:v>-0.234375</c:v>
                </c:pt>
                <c:pt idx="28497">
                  <c:v>-0.21718799999999999</c:v>
                </c:pt>
                <c:pt idx="28498">
                  <c:v>-0.22031200000000001</c:v>
                </c:pt>
                <c:pt idx="28499">
                  <c:v>-0.23125000000000001</c:v>
                </c:pt>
                <c:pt idx="28500">
                  <c:v>-0.22500000000000001</c:v>
                </c:pt>
                <c:pt idx="28501">
                  <c:v>-0.22812499999999999</c:v>
                </c:pt>
                <c:pt idx="28502">
                  <c:v>-0.22031200000000001</c:v>
                </c:pt>
                <c:pt idx="28503">
                  <c:v>-0.21875</c:v>
                </c:pt>
                <c:pt idx="28504">
                  <c:v>-0.22031200000000001</c:v>
                </c:pt>
                <c:pt idx="28505">
                  <c:v>-0.23593700000000001</c:v>
                </c:pt>
                <c:pt idx="28506">
                  <c:v>-0.23281299999999999</c:v>
                </c:pt>
                <c:pt idx="28507">
                  <c:v>-0.22500000000000001</c:v>
                </c:pt>
                <c:pt idx="28508">
                  <c:v>-0.20937500000000001</c:v>
                </c:pt>
                <c:pt idx="28509">
                  <c:v>-0.22031200000000001</c:v>
                </c:pt>
                <c:pt idx="28510">
                  <c:v>-0.229687</c:v>
                </c:pt>
                <c:pt idx="28511">
                  <c:v>-0.22500000000000001</c:v>
                </c:pt>
                <c:pt idx="28512">
                  <c:v>-0.22656200000000001</c:v>
                </c:pt>
                <c:pt idx="28513">
                  <c:v>-0.22187499999999999</c:v>
                </c:pt>
                <c:pt idx="28514">
                  <c:v>-0.22187499999999999</c:v>
                </c:pt>
                <c:pt idx="28515">
                  <c:v>-0.22656200000000001</c:v>
                </c:pt>
                <c:pt idx="28516">
                  <c:v>-0.223438</c:v>
                </c:pt>
                <c:pt idx="28517">
                  <c:v>-0.21718799999999999</c:v>
                </c:pt>
                <c:pt idx="28518">
                  <c:v>-0.22031200000000001</c:v>
                </c:pt>
                <c:pt idx="28519">
                  <c:v>-0.223438</c:v>
                </c:pt>
                <c:pt idx="28520">
                  <c:v>-0.21718799999999999</c:v>
                </c:pt>
                <c:pt idx="28521">
                  <c:v>-0.22812499999999999</c:v>
                </c:pt>
                <c:pt idx="28522">
                  <c:v>-0.22656200000000001</c:v>
                </c:pt>
                <c:pt idx="28523">
                  <c:v>-0.22500000000000001</c:v>
                </c:pt>
                <c:pt idx="28524">
                  <c:v>-0.223438</c:v>
                </c:pt>
                <c:pt idx="28525">
                  <c:v>-0.21718799999999999</c:v>
                </c:pt>
                <c:pt idx="28526">
                  <c:v>-0.22187499999999999</c:v>
                </c:pt>
                <c:pt idx="28527">
                  <c:v>-0.23281299999999999</c:v>
                </c:pt>
                <c:pt idx="28528">
                  <c:v>-0.23593700000000001</c:v>
                </c:pt>
                <c:pt idx="28529">
                  <c:v>-0.22187499999999999</c:v>
                </c:pt>
                <c:pt idx="28530">
                  <c:v>-0.22656200000000001</c:v>
                </c:pt>
                <c:pt idx="28531">
                  <c:v>-0.21875</c:v>
                </c:pt>
                <c:pt idx="28532">
                  <c:v>-0.21875</c:v>
                </c:pt>
                <c:pt idx="28533">
                  <c:v>-0.229687</c:v>
                </c:pt>
                <c:pt idx="28534">
                  <c:v>-0.22187499999999999</c:v>
                </c:pt>
                <c:pt idx="28535">
                  <c:v>-0.22500000000000001</c:v>
                </c:pt>
                <c:pt idx="28536">
                  <c:v>-0.22500000000000001</c:v>
                </c:pt>
                <c:pt idx="28537">
                  <c:v>-0.23593700000000001</c:v>
                </c:pt>
                <c:pt idx="28538">
                  <c:v>-0.23125000000000001</c:v>
                </c:pt>
                <c:pt idx="28539">
                  <c:v>-0.23125000000000001</c:v>
                </c:pt>
                <c:pt idx="28540">
                  <c:v>-0.22656200000000001</c:v>
                </c:pt>
                <c:pt idx="28541">
                  <c:v>-0.23281299999999999</c:v>
                </c:pt>
                <c:pt idx="28542">
                  <c:v>-0.23125000000000001</c:v>
                </c:pt>
                <c:pt idx="28543">
                  <c:v>-0.229687</c:v>
                </c:pt>
                <c:pt idx="28544">
                  <c:v>-0.22031200000000001</c:v>
                </c:pt>
                <c:pt idx="28545">
                  <c:v>-0.22187499999999999</c:v>
                </c:pt>
                <c:pt idx="28546">
                  <c:v>-0.22500000000000001</c:v>
                </c:pt>
                <c:pt idx="28547">
                  <c:v>-0.23125000000000001</c:v>
                </c:pt>
                <c:pt idx="28548">
                  <c:v>-0.229687</c:v>
                </c:pt>
                <c:pt idx="28549">
                  <c:v>-0.24062500000000001</c:v>
                </c:pt>
                <c:pt idx="28550">
                  <c:v>-0.23281299999999999</c:v>
                </c:pt>
                <c:pt idx="28551">
                  <c:v>-0.239063</c:v>
                </c:pt>
                <c:pt idx="28552">
                  <c:v>-0.24687500000000001</c:v>
                </c:pt>
                <c:pt idx="28553">
                  <c:v>-0.234375</c:v>
                </c:pt>
                <c:pt idx="28554">
                  <c:v>-0.23593700000000001</c:v>
                </c:pt>
                <c:pt idx="28555">
                  <c:v>-0.24218799999999999</c:v>
                </c:pt>
                <c:pt idx="28556">
                  <c:v>-0.22656200000000001</c:v>
                </c:pt>
                <c:pt idx="28557">
                  <c:v>-0.23593700000000001</c:v>
                </c:pt>
                <c:pt idx="28558">
                  <c:v>-0.24218799999999999</c:v>
                </c:pt>
                <c:pt idx="28559">
                  <c:v>-0.23125000000000001</c:v>
                </c:pt>
                <c:pt idx="28560">
                  <c:v>-0.229687</c:v>
                </c:pt>
                <c:pt idx="28561">
                  <c:v>-0.24062500000000001</c:v>
                </c:pt>
                <c:pt idx="28562">
                  <c:v>-0.22812499999999999</c:v>
                </c:pt>
                <c:pt idx="28563">
                  <c:v>-0.23593700000000001</c:v>
                </c:pt>
                <c:pt idx="28564">
                  <c:v>-0.24218799999999999</c:v>
                </c:pt>
                <c:pt idx="28565">
                  <c:v>-0.229687</c:v>
                </c:pt>
                <c:pt idx="28566">
                  <c:v>-0.22812499999999999</c:v>
                </c:pt>
                <c:pt idx="28567">
                  <c:v>-0.22500000000000001</c:v>
                </c:pt>
                <c:pt idx="28568">
                  <c:v>-0.24374999999999999</c:v>
                </c:pt>
                <c:pt idx="28569">
                  <c:v>-0.234375</c:v>
                </c:pt>
                <c:pt idx="28570">
                  <c:v>-0.234375</c:v>
                </c:pt>
                <c:pt idx="28571">
                  <c:v>-0.229687</c:v>
                </c:pt>
                <c:pt idx="28572">
                  <c:v>-0.239063</c:v>
                </c:pt>
                <c:pt idx="28573">
                  <c:v>-0.24374999999999999</c:v>
                </c:pt>
                <c:pt idx="28574">
                  <c:v>-0.229687</c:v>
                </c:pt>
                <c:pt idx="28575">
                  <c:v>-0.22500000000000001</c:v>
                </c:pt>
                <c:pt idx="28576">
                  <c:v>-0.239063</c:v>
                </c:pt>
                <c:pt idx="28577">
                  <c:v>-0.24062500000000001</c:v>
                </c:pt>
                <c:pt idx="28578">
                  <c:v>-0.22812499999999999</c:v>
                </c:pt>
                <c:pt idx="28579">
                  <c:v>-0.239063</c:v>
                </c:pt>
                <c:pt idx="28580">
                  <c:v>-0.24374999999999999</c:v>
                </c:pt>
                <c:pt idx="28581">
                  <c:v>-0.229687</c:v>
                </c:pt>
                <c:pt idx="28582">
                  <c:v>-0.23281299999999999</c:v>
                </c:pt>
                <c:pt idx="28583">
                  <c:v>-0.22656200000000001</c:v>
                </c:pt>
                <c:pt idx="28584">
                  <c:v>-0.24062500000000001</c:v>
                </c:pt>
                <c:pt idx="28585">
                  <c:v>-0.234375</c:v>
                </c:pt>
                <c:pt idx="28586">
                  <c:v>-0.24374999999999999</c:v>
                </c:pt>
                <c:pt idx="28587">
                  <c:v>-0.24062500000000001</c:v>
                </c:pt>
                <c:pt idx="28588">
                  <c:v>-0.23281299999999999</c:v>
                </c:pt>
                <c:pt idx="28589">
                  <c:v>-0.239063</c:v>
                </c:pt>
                <c:pt idx="28590">
                  <c:v>-0.22812499999999999</c:v>
                </c:pt>
                <c:pt idx="28591">
                  <c:v>-0.239063</c:v>
                </c:pt>
                <c:pt idx="28592">
                  <c:v>-0.239063</c:v>
                </c:pt>
                <c:pt idx="28593">
                  <c:v>-0.23281299999999999</c:v>
                </c:pt>
                <c:pt idx="28594">
                  <c:v>-0.245312</c:v>
                </c:pt>
                <c:pt idx="28595">
                  <c:v>-0.24374999999999999</c:v>
                </c:pt>
                <c:pt idx="28596">
                  <c:v>-0.239063</c:v>
                </c:pt>
                <c:pt idx="28597">
                  <c:v>-0.245312</c:v>
                </c:pt>
                <c:pt idx="28598">
                  <c:v>-0.23281299999999999</c:v>
                </c:pt>
                <c:pt idx="28599">
                  <c:v>-0.22812499999999999</c:v>
                </c:pt>
                <c:pt idx="28600">
                  <c:v>-0.229687</c:v>
                </c:pt>
                <c:pt idx="28601">
                  <c:v>-0.24374999999999999</c:v>
                </c:pt>
                <c:pt idx="28602">
                  <c:v>-0.25</c:v>
                </c:pt>
                <c:pt idx="28603">
                  <c:v>-0.23281299999999999</c:v>
                </c:pt>
                <c:pt idx="28604">
                  <c:v>-0.23281299999999999</c:v>
                </c:pt>
                <c:pt idx="28605">
                  <c:v>-0.22656200000000001</c:v>
                </c:pt>
                <c:pt idx="28606">
                  <c:v>-0.22187499999999999</c:v>
                </c:pt>
                <c:pt idx="28607">
                  <c:v>-0.22812499999999999</c:v>
                </c:pt>
                <c:pt idx="28608">
                  <c:v>-0.23125000000000001</c:v>
                </c:pt>
                <c:pt idx="28609">
                  <c:v>-0.24062500000000001</c:v>
                </c:pt>
                <c:pt idx="28610">
                  <c:v>-0.22656200000000001</c:v>
                </c:pt>
                <c:pt idx="28611">
                  <c:v>-0.223438</c:v>
                </c:pt>
                <c:pt idx="28612">
                  <c:v>-0.234375</c:v>
                </c:pt>
                <c:pt idx="28613">
                  <c:v>-0.223438</c:v>
                </c:pt>
                <c:pt idx="28614">
                  <c:v>-0.229687</c:v>
                </c:pt>
                <c:pt idx="28615">
                  <c:v>-0.23125000000000001</c:v>
                </c:pt>
                <c:pt idx="28616">
                  <c:v>-0.24062500000000001</c:v>
                </c:pt>
                <c:pt idx="28617">
                  <c:v>-0.223438</c:v>
                </c:pt>
                <c:pt idx="28618">
                  <c:v>-0.22500000000000001</c:v>
                </c:pt>
                <c:pt idx="28619">
                  <c:v>-0.234375</c:v>
                </c:pt>
                <c:pt idx="28620">
                  <c:v>-0.22812499999999999</c:v>
                </c:pt>
                <c:pt idx="28621">
                  <c:v>-0.239063</c:v>
                </c:pt>
                <c:pt idx="28622">
                  <c:v>-0.245312</c:v>
                </c:pt>
                <c:pt idx="28623">
                  <c:v>-0.22656200000000001</c:v>
                </c:pt>
                <c:pt idx="28624">
                  <c:v>-0.22812499999999999</c:v>
                </c:pt>
                <c:pt idx="28625">
                  <c:v>-0.22656200000000001</c:v>
                </c:pt>
                <c:pt idx="28626">
                  <c:v>-0.23593700000000001</c:v>
                </c:pt>
                <c:pt idx="28627">
                  <c:v>-0.22500000000000001</c:v>
                </c:pt>
                <c:pt idx="28628">
                  <c:v>-0.23125000000000001</c:v>
                </c:pt>
                <c:pt idx="28629">
                  <c:v>-0.21562500000000001</c:v>
                </c:pt>
                <c:pt idx="28630">
                  <c:v>-0.22031200000000001</c:v>
                </c:pt>
                <c:pt idx="28631">
                  <c:v>-0.22031200000000001</c:v>
                </c:pt>
                <c:pt idx="28632">
                  <c:v>-0.20937500000000001</c:v>
                </c:pt>
                <c:pt idx="28633">
                  <c:v>-0.21093799999999999</c:v>
                </c:pt>
                <c:pt idx="28634">
                  <c:v>-0.22500000000000001</c:v>
                </c:pt>
                <c:pt idx="28635">
                  <c:v>-0.23125000000000001</c:v>
                </c:pt>
                <c:pt idx="28636">
                  <c:v>-0.223438</c:v>
                </c:pt>
                <c:pt idx="28637">
                  <c:v>-0.22656200000000001</c:v>
                </c:pt>
                <c:pt idx="28638">
                  <c:v>-0.22031200000000001</c:v>
                </c:pt>
                <c:pt idx="28639">
                  <c:v>-0.23125000000000001</c:v>
                </c:pt>
                <c:pt idx="28640">
                  <c:v>-0.24062500000000001</c:v>
                </c:pt>
                <c:pt idx="28641">
                  <c:v>-0.22031200000000001</c:v>
                </c:pt>
                <c:pt idx="28642">
                  <c:v>-0.22187499999999999</c:v>
                </c:pt>
                <c:pt idx="28643">
                  <c:v>-0.21249999999999999</c:v>
                </c:pt>
                <c:pt idx="28644">
                  <c:v>-0.22187499999999999</c:v>
                </c:pt>
                <c:pt idx="28645">
                  <c:v>-0.21875</c:v>
                </c:pt>
                <c:pt idx="28646">
                  <c:v>-0.22812499999999999</c:v>
                </c:pt>
                <c:pt idx="28647">
                  <c:v>-0.22656200000000001</c:v>
                </c:pt>
                <c:pt idx="28648">
                  <c:v>-0.23281299999999999</c:v>
                </c:pt>
                <c:pt idx="28649">
                  <c:v>-0.23281299999999999</c:v>
                </c:pt>
                <c:pt idx="28650">
                  <c:v>-0.24218799999999999</c:v>
                </c:pt>
                <c:pt idx="28651">
                  <c:v>-0.23593700000000001</c:v>
                </c:pt>
                <c:pt idx="28652">
                  <c:v>-0.229687</c:v>
                </c:pt>
                <c:pt idx="28653">
                  <c:v>-0.23593700000000001</c:v>
                </c:pt>
                <c:pt idx="28654">
                  <c:v>-0.234375</c:v>
                </c:pt>
                <c:pt idx="28655">
                  <c:v>-0.214062</c:v>
                </c:pt>
                <c:pt idx="28656">
                  <c:v>-0.22187499999999999</c:v>
                </c:pt>
                <c:pt idx="28657">
                  <c:v>-0.22656200000000001</c:v>
                </c:pt>
                <c:pt idx="28658">
                  <c:v>-0.229687</c:v>
                </c:pt>
                <c:pt idx="28659">
                  <c:v>-0.234375</c:v>
                </c:pt>
                <c:pt idx="28660">
                  <c:v>-0.23125000000000001</c:v>
                </c:pt>
                <c:pt idx="28661">
                  <c:v>-0.22031200000000001</c:v>
                </c:pt>
                <c:pt idx="28662">
                  <c:v>-0.22812499999999999</c:v>
                </c:pt>
                <c:pt idx="28663">
                  <c:v>-0.22500000000000001</c:v>
                </c:pt>
                <c:pt idx="28664">
                  <c:v>-0.22812499999999999</c:v>
                </c:pt>
                <c:pt idx="28665">
                  <c:v>-0.21875</c:v>
                </c:pt>
                <c:pt idx="28666">
                  <c:v>-0.22500000000000001</c:v>
                </c:pt>
                <c:pt idx="28667">
                  <c:v>-0.22500000000000001</c:v>
                </c:pt>
                <c:pt idx="28668">
                  <c:v>-0.223438</c:v>
                </c:pt>
                <c:pt idx="28669">
                  <c:v>-0.22812499999999999</c:v>
                </c:pt>
                <c:pt idx="28670">
                  <c:v>-0.22031200000000001</c:v>
                </c:pt>
                <c:pt idx="28671">
                  <c:v>-0.21562500000000001</c:v>
                </c:pt>
                <c:pt idx="28672">
                  <c:v>-0.22187499999999999</c:v>
                </c:pt>
                <c:pt idx="28673">
                  <c:v>-0.23593700000000001</c:v>
                </c:pt>
                <c:pt idx="28674">
                  <c:v>-0.239063</c:v>
                </c:pt>
                <c:pt idx="28675">
                  <c:v>-0.24062500000000001</c:v>
                </c:pt>
                <c:pt idx="28676">
                  <c:v>-0.23593700000000001</c:v>
                </c:pt>
                <c:pt idx="28677">
                  <c:v>-0.23125000000000001</c:v>
                </c:pt>
                <c:pt idx="28678">
                  <c:v>-0.23593700000000001</c:v>
                </c:pt>
                <c:pt idx="28679">
                  <c:v>-0.23281299999999999</c:v>
                </c:pt>
                <c:pt idx="28680">
                  <c:v>-0.22500000000000001</c:v>
                </c:pt>
                <c:pt idx="28681">
                  <c:v>-0.22187499999999999</c:v>
                </c:pt>
                <c:pt idx="28682">
                  <c:v>-0.239063</c:v>
                </c:pt>
                <c:pt idx="28683">
                  <c:v>-0.23281299999999999</c:v>
                </c:pt>
                <c:pt idx="28684">
                  <c:v>-0.22500000000000001</c:v>
                </c:pt>
                <c:pt idx="28685">
                  <c:v>-0.234375</c:v>
                </c:pt>
                <c:pt idx="28686">
                  <c:v>-0.24218799999999999</c:v>
                </c:pt>
                <c:pt idx="28687">
                  <c:v>-0.24374999999999999</c:v>
                </c:pt>
                <c:pt idx="28688">
                  <c:v>-0.24374999999999999</c:v>
                </c:pt>
                <c:pt idx="28689">
                  <c:v>-0.23593700000000001</c:v>
                </c:pt>
                <c:pt idx="28690">
                  <c:v>-0.22656200000000001</c:v>
                </c:pt>
                <c:pt idx="28691">
                  <c:v>-0.22812499999999999</c:v>
                </c:pt>
                <c:pt idx="28692">
                  <c:v>-0.23125000000000001</c:v>
                </c:pt>
                <c:pt idx="28693">
                  <c:v>-0.23281299999999999</c:v>
                </c:pt>
                <c:pt idx="28694">
                  <c:v>-0.23125000000000001</c:v>
                </c:pt>
                <c:pt idx="28695">
                  <c:v>-0.239063</c:v>
                </c:pt>
                <c:pt idx="28696">
                  <c:v>-0.239063</c:v>
                </c:pt>
                <c:pt idx="28697">
                  <c:v>-0.245312</c:v>
                </c:pt>
                <c:pt idx="28698">
                  <c:v>-0.234375</c:v>
                </c:pt>
                <c:pt idx="28699">
                  <c:v>-0.24218799999999999</c:v>
                </c:pt>
                <c:pt idx="28700">
                  <c:v>-0.23125000000000001</c:v>
                </c:pt>
                <c:pt idx="28701">
                  <c:v>-0.23125000000000001</c:v>
                </c:pt>
                <c:pt idx="28702">
                  <c:v>-0.22812499999999999</c:v>
                </c:pt>
                <c:pt idx="28703">
                  <c:v>-0.22187499999999999</c:v>
                </c:pt>
                <c:pt idx="28704">
                  <c:v>-0.22187499999999999</c:v>
                </c:pt>
                <c:pt idx="28705">
                  <c:v>-0.223438</c:v>
                </c:pt>
                <c:pt idx="28706">
                  <c:v>-0.223438</c:v>
                </c:pt>
                <c:pt idx="28707">
                  <c:v>-0.22656200000000001</c:v>
                </c:pt>
                <c:pt idx="28708">
                  <c:v>-0.239063</c:v>
                </c:pt>
                <c:pt idx="28709">
                  <c:v>-0.234375</c:v>
                </c:pt>
                <c:pt idx="28710">
                  <c:v>-0.23281299999999999</c:v>
                </c:pt>
                <c:pt idx="28711">
                  <c:v>-0.245312</c:v>
                </c:pt>
                <c:pt idx="28712">
                  <c:v>-0.23125000000000001</c:v>
                </c:pt>
                <c:pt idx="28713">
                  <c:v>-0.234375</c:v>
                </c:pt>
                <c:pt idx="28714">
                  <c:v>-0.229687</c:v>
                </c:pt>
                <c:pt idx="28715">
                  <c:v>-0.239063</c:v>
                </c:pt>
                <c:pt idx="28716">
                  <c:v>-0.22812499999999999</c:v>
                </c:pt>
                <c:pt idx="28717">
                  <c:v>-0.22812499999999999</c:v>
                </c:pt>
                <c:pt idx="28718">
                  <c:v>-0.234375</c:v>
                </c:pt>
                <c:pt idx="28719">
                  <c:v>-0.24062500000000001</c:v>
                </c:pt>
                <c:pt idx="28720">
                  <c:v>-0.24218799999999999</c:v>
                </c:pt>
                <c:pt idx="28721">
                  <c:v>-0.23125000000000001</c:v>
                </c:pt>
                <c:pt idx="28722">
                  <c:v>-0.22187499999999999</c:v>
                </c:pt>
                <c:pt idx="28723">
                  <c:v>-0.22812499999999999</c:v>
                </c:pt>
                <c:pt idx="28724">
                  <c:v>-0.22656200000000001</c:v>
                </c:pt>
                <c:pt idx="28725">
                  <c:v>-0.223438</c:v>
                </c:pt>
                <c:pt idx="28726">
                  <c:v>-0.22031200000000001</c:v>
                </c:pt>
                <c:pt idx="28727">
                  <c:v>-0.23125000000000001</c:v>
                </c:pt>
                <c:pt idx="28728">
                  <c:v>-0.23593700000000001</c:v>
                </c:pt>
                <c:pt idx="28729">
                  <c:v>-0.239063</c:v>
                </c:pt>
                <c:pt idx="28730">
                  <c:v>-0.22187499999999999</c:v>
                </c:pt>
                <c:pt idx="28731">
                  <c:v>-0.22500000000000001</c:v>
                </c:pt>
                <c:pt idx="28732">
                  <c:v>-0.22812499999999999</c:v>
                </c:pt>
                <c:pt idx="28733">
                  <c:v>-0.229687</c:v>
                </c:pt>
                <c:pt idx="28734">
                  <c:v>-0.234375</c:v>
                </c:pt>
                <c:pt idx="28735">
                  <c:v>-0.22500000000000001</c:v>
                </c:pt>
                <c:pt idx="28736">
                  <c:v>-0.22812499999999999</c:v>
                </c:pt>
                <c:pt idx="28737">
                  <c:v>-0.23281299999999999</c:v>
                </c:pt>
                <c:pt idx="28738">
                  <c:v>-0.22812499999999999</c:v>
                </c:pt>
                <c:pt idx="28739">
                  <c:v>-0.22656200000000001</c:v>
                </c:pt>
                <c:pt idx="28740">
                  <c:v>-0.22656200000000001</c:v>
                </c:pt>
                <c:pt idx="28741">
                  <c:v>-0.223438</c:v>
                </c:pt>
                <c:pt idx="28742">
                  <c:v>-0.239063</c:v>
                </c:pt>
                <c:pt idx="28743">
                  <c:v>-0.24374999999999999</c:v>
                </c:pt>
                <c:pt idx="28744">
                  <c:v>-0.245312</c:v>
                </c:pt>
                <c:pt idx="28745">
                  <c:v>-0.24218799999999999</c:v>
                </c:pt>
                <c:pt idx="28746">
                  <c:v>-0.245312</c:v>
                </c:pt>
                <c:pt idx="28747">
                  <c:v>-0.223438</c:v>
                </c:pt>
                <c:pt idx="28748">
                  <c:v>-0.22812499999999999</c:v>
                </c:pt>
                <c:pt idx="28749">
                  <c:v>-0.23125000000000001</c:v>
                </c:pt>
                <c:pt idx="28750">
                  <c:v>-0.229687</c:v>
                </c:pt>
                <c:pt idx="28751">
                  <c:v>-0.223438</c:v>
                </c:pt>
                <c:pt idx="28752">
                  <c:v>-0.22656200000000001</c:v>
                </c:pt>
                <c:pt idx="28753">
                  <c:v>-0.23125000000000001</c:v>
                </c:pt>
                <c:pt idx="28754">
                  <c:v>-0.23593700000000001</c:v>
                </c:pt>
                <c:pt idx="28755">
                  <c:v>-0.23281299999999999</c:v>
                </c:pt>
                <c:pt idx="28756">
                  <c:v>-0.23281299999999999</c:v>
                </c:pt>
                <c:pt idx="28757">
                  <c:v>-0.239063</c:v>
                </c:pt>
                <c:pt idx="28758">
                  <c:v>-0.24843799999999999</c:v>
                </c:pt>
                <c:pt idx="28759">
                  <c:v>-0.239063</c:v>
                </c:pt>
                <c:pt idx="28760">
                  <c:v>-0.22812499999999999</c:v>
                </c:pt>
                <c:pt idx="28761">
                  <c:v>-0.22500000000000001</c:v>
                </c:pt>
                <c:pt idx="28762">
                  <c:v>-0.229687</c:v>
                </c:pt>
                <c:pt idx="28763">
                  <c:v>-0.23593700000000001</c:v>
                </c:pt>
                <c:pt idx="28764">
                  <c:v>-0.24687500000000001</c:v>
                </c:pt>
                <c:pt idx="28765">
                  <c:v>-0.25</c:v>
                </c:pt>
                <c:pt idx="28766">
                  <c:v>-0.24687500000000001</c:v>
                </c:pt>
                <c:pt idx="28767">
                  <c:v>-0.245312</c:v>
                </c:pt>
                <c:pt idx="28768">
                  <c:v>-0.234375</c:v>
                </c:pt>
                <c:pt idx="28769">
                  <c:v>-0.245312</c:v>
                </c:pt>
                <c:pt idx="28770">
                  <c:v>-0.24687500000000001</c:v>
                </c:pt>
                <c:pt idx="28771">
                  <c:v>-0.25624999999999998</c:v>
                </c:pt>
                <c:pt idx="28772">
                  <c:v>-0.24374999999999999</c:v>
                </c:pt>
                <c:pt idx="28773">
                  <c:v>-0.23281299999999999</c:v>
                </c:pt>
                <c:pt idx="28774">
                  <c:v>-0.25624999999999998</c:v>
                </c:pt>
                <c:pt idx="28775">
                  <c:v>-0.24062500000000001</c:v>
                </c:pt>
                <c:pt idx="28776">
                  <c:v>-0.24687500000000001</c:v>
                </c:pt>
                <c:pt idx="28777">
                  <c:v>-0.25</c:v>
                </c:pt>
                <c:pt idx="28778">
                  <c:v>-0.25</c:v>
                </c:pt>
                <c:pt idx="28779">
                  <c:v>-0.23593700000000001</c:v>
                </c:pt>
                <c:pt idx="28780">
                  <c:v>-0.24687500000000001</c:v>
                </c:pt>
                <c:pt idx="28781">
                  <c:v>-0.239063</c:v>
                </c:pt>
                <c:pt idx="28782">
                  <c:v>-0.239063</c:v>
                </c:pt>
                <c:pt idx="28783">
                  <c:v>-0.24687500000000001</c:v>
                </c:pt>
                <c:pt idx="28784">
                  <c:v>-0.24374999999999999</c:v>
                </c:pt>
                <c:pt idx="28785">
                  <c:v>-0.24374999999999999</c:v>
                </c:pt>
                <c:pt idx="28786">
                  <c:v>-0.25312499999999999</c:v>
                </c:pt>
                <c:pt idx="28787">
                  <c:v>-0.24062500000000001</c:v>
                </c:pt>
                <c:pt idx="28788">
                  <c:v>-0.24687500000000001</c:v>
                </c:pt>
                <c:pt idx="28789">
                  <c:v>-0.23281299999999999</c:v>
                </c:pt>
                <c:pt idx="28790">
                  <c:v>-0.24218799999999999</c:v>
                </c:pt>
                <c:pt idx="28791">
                  <c:v>-0.229687</c:v>
                </c:pt>
                <c:pt idx="28792">
                  <c:v>-0.25156200000000001</c:v>
                </c:pt>
                <c:pt idx="28793">
                  <c:v>-0.234375</c:v>
                </c:pt>
                <c:pt idx="28794">
                  <c:v>-0.229687</c:v>
                </c:pt>
                <c:pt idx="28795">
                  <c:v>-0.24062500000000001</c:v>
                </c:pt>
                <c:pt idx="28796">
                  <c:v>-0.24687500000000001</c:v>
                </c:pt>
                <c:pt idx="28797">
                  <c:v>-0.23593700000000001</c:v>
                </c:pt>
                <c:pt idx="28798">
                  <c:v>-0.23593700000000001</c:v>
                </c:pt>
                <c:pt idx="28799">
                  <c:v>-0.23281299999999999</c:v>
                </c:pt>
                <c:pt idx="28800">
                  <c:v>-0.23593700000000001</c:v>
                </c:pt>
                <c:pt idx="28801">
                  <c:v>-0.21718799999999999</c:v>
                </c:pt>
                <c:pt idx="28802">
                  <c:v>-0.23593700000000001</c:v>
                </c:pt>
                <c:pt idx="28803">
                  <c:v>-0.24062500000000001</c:v>
                </c:pt>
                <c:pt idx="28804">
                  <c:v>-0.23125000000000001</c:v>
                </c:pt>
                <c:pt idx="28805">
                  <c:v>-0.23281299999999999</c:v>
                </c:pt>
                <c:pt idx="28806">
                  <c:v>-0.22187499999999999</c:v>
                </c:pt>
                <c:pt idx="28807">
                  <c:v>-0.234375</c:v>
                </c:pt>
                <c:pt idx="28808">
                  <c:v>-0.22656200000000001</c:v>
                </c:pt>
                <c:pt idx="28809">
                  <c:v>-0.22656200000000001</c:v>
                </c:pt>
                <c:pt idx="28810">
                  <c:v>-0.234375</c:v>
                </c:pt>
                <c:pt idx="28811">
                  <c:v>-0.234375</c:v>
                </c:pt>
                <c:pt idx="28812">
                  <c:v>-0.229687</c:v>
                </c:pt>
                <c:pt idx="28813">
                  <c:v>-0.229687</c:v>
                </c:pt>
                <c:pt idx="28814">
                  <c:v>-0.22500000000000001</c:v>
                </c:pt>
                <c:pt idx="28815">
                  <c:v>-0.23125000000000001</c:v>
                </c:pt>
                <c:pt idx="28816">
                  <c:v>-0.23281299999999999</c:v>
                </c:pt>
                <c:pt idx="28817">
                  <c:v>-0.229687</c:v>
                </c:pt>
                <c:pt idx="28818">
                  <c:v>-0.24687500000000001</c:v>
                </c:pt>
                <c:pt idx="28819">
                  <c:v>-0.23593700000000001</c:v>
                </c:pt>
                <c:pt idx="28820">
                  <c:v>-0.22812499999999999</c:v>
                </c:pt>
                <c:pt idx="28821">
                  <c:v>-0.229687</c:v>
                </c:pt>
                <c:pt idx="28822">
                  <c:v>-0.24218799999999999</c:v>
                </c:pt>
                <c:pt idx="28823">
                  <c:v>-0.22812499999999999</c:v>
                </c:pt>
                <c:pt idx="28824">
                  <c:v>-0.24218799999999999</c:v>
                </c:pt>
                <c:pt idx="28825">
                  <c:v>-0.23593700000000001</c:v>
                </c:pt>
                <c:pt idx="28826">
                  <c:v>-0.245312</c:v>
                </c:pt>
                <c:pt idx="28827">
                  <c:v>-0.24374999999999999</c:v>
                </c:pt>
                <c:pt idx="28828">
                  <c:v>-0.23593700000000001</c:v>
                </c:pt>
                <c:pt idx="28829">
                  <c:v>-0.23593700000000001</c:v>
                </c:pt>
                <c:pt idx="28830">
                  <c:v>-0.24062500000000001</c:v>
                </c:pt>
                <c:pt idx="28831">
                  <c:v>-0.24218799999999999</c:v>
                </c:pt>
                <c:pt idx="28832">
                  <c:v>-0.24843799999999999</c:v>
                </c:pt>
                <c:pt idx="28833">
                  <c:v>-0.24687500000000001</c:v>
                </c:pt>
                <c:pt idx="28834">
                  <c:v>-0.25156200000000001</c:v>
                </c:pt>
                <c:pt idx="28835">
                  <c:v>-0.24843799999999999</c:v>
                </c:pt>
                <c:pt idx="28836">
                  <c:v>-0.234375</c:v>
                </c:pt>
                <c:pt idx="28837">
                  <c:v>-0.24062500000000001</c:v>
                </c:pt>
                <c:pt idx="28838">
                  <c:v>-0.234375</c:v>
                </c:pt>
                <c:pt idx="28839">
                  <c:v>-0.22031200000000001</c:v>
                </c:pt>
                <c:pt idx="28840">
                  <c:v>-0.24062500000000001</c:v>
                </c:pt>
                <c:pt idx="28841">
                  <c:v>-0.23125000000000001</c:v>
                </c:pt>
                <c:pt idx="28842">
                  <c:v>-0.22656200000000001</c:v>
                </c:pt>
                <c:pt idx="28843">
                  <c:v>-0.23281299999999999</c:v>
                </c:pt>
                <c:pt idx="28844">
                  <c:v>-0.245312</c:v>
                </c:pt>
                <c:pt idx="28845">
                  <c:v>-0.25156200000000001</c:v>
                </c:pt>
                <c:pt idx="28846">
                  <c:v>-0.229687</c:v>
                </c:pt>
                <c:pt idx="28847">
                  <c:v>-0.25312499999999999</c:v>
                </c:pt>
                <c:pt idx="28848">
                  <c:v>-0.25624999999999998</c:v>
                </c:pt>
                <c:pt idx="28849">
                  <c:v>-0.24062500000000001</c:v>
                </c:pt>
                <c:pt idx="28850">
                  <c:v>-0.23281299999999999</c:v>
                </c:pt>
                <c:pt idx="28851">
                  <c:v>-0.239063</c:v>
                </c:pt>
                <c:pt idx="28852">
                  <c:v>-0.24218799999999999</c:v>
                </c:pt>
                <c:pt idx="28853">
                  <c:v>-0.24062500000000001</c:v>
                </c:pt>
                <c:pt idx="28854">
                  <c:v>-0.24218799999999999</c:v>
                </c:pt>
                <c:pt idx="28855">
                  <c:v>-0.23281299999999999</c:v>
                </c:pt>
                <c:pt idx="28856">
                  <c:v>-0.24843799999999999</c:v>
                </c:pt>
                <c:pt idx="28857">
                  <c:v>-0.234375</c:v>
                </c:pt>
                <c:pt idx="28858">
                  <c:v>-0.234375</c:v>
                </c:pt>
                <c:pt idx="28859">
                  <c:v>-0.24687500000000001</c:v>
                </c:pt>
                <c:pt idx="28860">
                  <c:v>-0.245312</c:v>
                </c:pt>
                <c:pt idx="28861">
                  <c:v>-0.24374999999999999</c:v>
                </c:pt>
                <c:pt idx="28862">
                  <c:v>-0.25</c:v>
                </c:pt>
                <c:pt idx="28863">
                  <c:v>-0.24062500000000001</c:v>
                </c:pt>
                <c:pt idx="28864">
                  <c:v>-0.239063</c:v>
                </c:pt>
                <c:pt idx="28865">
                  <c:v>-0.21875</c:v>
                </c:pt>
                <c:pt idx="28866">
                  <c:v>-0.234375</c:v>
                </c:pt>
                <c:pt idx="28867">
                  <c:v>-0.24843799999999999</c:v>
                </c:pt>
                <c:pt idx="28868">
                  <c:v>-0.22656200000000001</c:v>
                </c:pt>
                <c:pt idx="28869">
                  <c:v>-0.24062500000000001</c:v>
                </c:pt>
                <c:pt idx="28870">
                  <c:v>-0.23281299999999999</c:v>
                </c:pt>
                <c:pt idx="28871">
                  <c:v>-0.24218799999999999</c:v>
                </c:pt>
                <c:pt idx="28872">
                  <c:v>-0.24062500000000001</c:v>
                </c:pt>
                <c:pt idx="28873">
                  <c:v>-0.23125000000000001</c:v>
                </c:pt>
                <c:pt idx="28874">
                  <c:v>-0.24218799999999999</c:v>
                </c:pt>
                <c:pt idx="28875">
                  <c:v>-0.24374999999999999</c:v>
                </c:pt>
                <c:pt idx="28876">
                  <c:v>-0.22812499999999999</c:v>
                </c:pt>
                <c:pt idx="28877">
                  <c:v>-0.22500000000000001</c:v>
                </c:pt>
                <c:pt idx="28878">
                  <c:v>-0.22812499999999999</c:v>
                </c:pt>
                <c:pt idx="28879">
                  <c:v>-0.22812499999999999</c:v>
                </c:pt>
                <c:pt idx="28880">
                  <c:v>-0.24218799999999999</c:v>
                </c:pt>
                <c:pt idx="28881">
                  <c:v>-0.234375</c:v>
                </c:pt>
                <c:pt idx="28882">
                  <c:v>-0.24062500000000001</c:v>
                </c:pt>
                <c:pt idx="28883">
                  <c:v>-0.23593700000000001</c:v>
                </c:pt>
                <c:pt idx="28884">
                  <c:v>-0.24218799999999999</c:v>
                </c:pt>
                <c:pt idx="28885">
                  <c:v>-0.23125000000000001</c:v>
                </c:pt>
                <c:pt idx="28886">
                  <c:v>-0.24374999999999999</c:v>
                </c:pt>
                <c:pt idx="28887">
                  <c:v>-0.24374999999999999</c:v>
                </c:pt>
                <c:pt idx="28888">
                  <c:v>-0.23125000000000001</c:v>
                </c:pt>
                <c:pt idx="28889">
                  <c:v>-0.22656200000000001</c:v>
                </c:pt>
                <c:pt idx="28890">
                  <c:v>-0.23281299999999999</c:v>
                </c:pt>
                <c:pt idx="28891">
                  <c:v>-0.24374999999999999</c:v>
                </c:pt>
                <c:pt idx="28892">
                  <c:v>-0.229687</c:v>
                </c:pt>
                <c:pt idx="28893">
                  <c:v>-0.239063</c:v>
                </c:pt>
                <c:pt idx="28894">
                  <c:v>-0.234375</c:v>
                </c:pt>
                <c:pt idx="28895">
                  <c:v>-0.239063</c:v>
                </c:pt>
                <c:pt idx="28896">
                  <c:v>-0.234375</c:v>
                </c:pt>
                <c:pt idx="28897">
                  <c:v>-0.20937500000000001</c:v>
                </c:pt>
                <c:pt idx="28898">
                  <c:v>-0.21562500000000001</c:v>
                </c:pt>
                <c:pt idx="28899">
                  <c:v>-0.22500000000000001</c:v>
                </c:pt>
                <c:pt idx="28900">
                  <c:v>-0.23281299999999999</c:v>
                </c:pt>
                <c:pt idx="28901">
                  <c:v>-0.24062500000000001</c:v>
                </c:pt>
                <c:pt idx="28902">
                  <c:v>-0.23281299999999999</c:v>
                </c:pt>
                <c:pt idx="28903">
                  <c:v>-0.234375</c:v>
                </c:pt>
                <c:pt idx="28904">
                  <c:v>-0.25624999999999998</c:v>
                </c:pt>
                <c:pt idx="28905">
                  <c:v>-0.26250000000000001</c:v>
                </c:pt>
                <c:pt idx="28906">
                  <c:v>-0.245312</c:v>
                </c:pt>
                <c:pt idx="28907">
                  <c:v>-0.25312499999999999</c:v>
                </c:pt>
                <c:pt idx="28908">
                  <c:v>-0.23593700000000001</c:v>
                </c:pt>
                <c:pt idx="28909">
                  <c:v>-0.25156200000000001</c:v>
                </c:pt>
                <c:pt idx="28910">
                  <c:v>-0.25624999999999998</c:v>
                </c:pt>
                <c:pt idx="28911">
                  <c:v>-0.24687500000000001</c:v>
                </c:pt>
                <c:pt idx="28912">
                  <c:v>-0.24843799999999999</c:v>
                </c:pt>
                <c:pt idx="28913">
                  <c:v>-0.239063</c:v>
                </c:pt>
                <c:pt idx="28914">
                  <c:v>-0.24687500000000001</c:v>
                </c:pt>
                <c:pt idx="28915">
                  <c:v>-0.25312499999999999</c:v>
                </c:pt>
                <c:pt idx="28916">
                  <c:v>-0.24218799999999999</c:v>
                </c:pt>
                <c:pt idx="28917">
                  <c:v>-0.24374999999999999</c:v>
                </c:pt>
                <c:pt idx="28918">
                  <c:v>-0.24843799999999999</c:v>
                </c:pt>
                <c:pt idx="28919">
                  <c:v>-0.23593700000000001</c:v>
                </c:pt>
                <c:pt idx="28920">
                  <c:v>-0.25</c:v>
                </c:pt>
                <c:pt idx="28921">
                  <c:v>-0.24218799999999999</c:v>
                </c:pt>
                <c:pt idx="28922">
                  <c:v>-0.24687500000000001</c:v>
                </c:pt>
                <c:pt idx="28923">
                  <c:v>-0.26093699999999997</c:v>
                </c:pt>
                <c:pt idx="28924">
                  <c:v>-0.25156200000000001</c:v>
                </c:pt>
                <c:pt idx="28925">
                  <c:v>-0.24062500000000001</c:v>
                </c:pt>
                <c:pt idx="28926">
                  <c:v>-0.25</c:v>
                </c:pt>
                <c:pt idx="28927">
                  <c:v>-0.245312</c:v>
                </c:pt>
                <c:pt idx="28928">
                  <c:v>-0.245312</c:v>
                </c:pt>
                <c:pt idx="28929">
                  <c:v>-0.24218799999999999</c:v>
                </c:pt>
                <c:pt idx="28930">
                  <c:v>-0.245312</c:v>
                </c:pt>
                <c:pt idx="28931">
                  <c:v>-0.24843799999999999</c:v>
                </c:pt>
                <c:pt idx="28932">
                  <c:v>-0.245312</c:v>
                </c:pt>
                <c:pt idx="28933">
                  <c:v>-0.24218799999999999</c:v>
                </c:pt>
                <c:pt idx="28934">
                  <c:v>-0.24687500000000001</c:v>
                </c:pt>
                <c:pt idx="28935">
                  <c:v>-0.25312499999999999</c:v>
                </c:pt>
                <c:pt idx="28936">
                  <c:v>-0.265625</c:v>
                </c:pt>
                <c:pt idx="28937">
                  <c:v>-0.24218799999999999</c:v>
                </c:pt>
                <c:pt idx="28938">
                  <c:v>-0.245312</c:v>
                </c:pt>
                <c:pt idx="28939">
                  <c:v>-0.26093699999999997</c:v>
                </c:pt>
                <c:pt idx="28940">
                  <c:v>-0.24374999999999999</c:v>
                </c:pt>
                <c:pt idx="28941">
                  <c:v>-0.23125000000000001</c:v>
                </c:pt>
                <c:pt idx="28942">
                  <c:v>-0.23593700000000001</c:v>
                </c:pt>
                <c:pt idx="28943">
                  <c:v>-0.239063</c:v>
                </c:pt>
                <c:pt idx="28944">
                  <c:v>-0.234375</c:v>
                </c:pt>
                <c:pt idx="28945">
                  <c:v>-0.223438</c:v>
                </c:pt>
                <c:pt idx="28946">
                  <c:v>-0.24687500000000001</c:v>
                </c:pt>
                <c:pt idx="28947">
                  <c:v>-0.24062500000000001</c:v>
                </c:pt>
                <c:pt idx="28948">
                  <c:v>-0.239063</c:v>
                </c:pt>
                <c:pt idx="28949">
                  <c:v>-0.25</c:v>
                </c:pt>
                <c:pt idx="28950">
                  <c:v>-0.24218799999999999</c:v>
                </c:pt>
                <c:pt idx="28951">
                  <c:v>-0.234375</c:v>
                </c:pt>
                <c:pt idx="28952">
                  <c:v>-0.23125000000000001</c:v>
                </c:pt>
                <c:pt idx="28953">
                  <c:v>-0.23125000000000001</c:v>
                </c:pt>
                <c:pt idx="28954">
                  <c:v>-0.24374999999999999</c:v>
                </c:pt>
                <c:pt idx="28955">
                  <c:v>-0.22656200000000001</c:v>
                </c:pt>
                <c:pt idx="28956">
                  <c:v>-0.24218799999999999</c:v>
                </c:pt>
                <c:pt idx="28957">
                  <c:v>-0.239063</c:v>
                </c:pt>
                <c:pt idx="28958">
                  <c:v>-0.23593700000000001</c:v>
                </c:pt>
                <c:pt idx="28959">
                  <c:v>-0.23125000000000001</c:v>
                </c:pt>
                <c:pt idx="28960">
                  <c:v>-0.25</c:v>
                </c:pt>
                <c:pt idx="28961">
                  <c:v>-0.24062500000000001</c:v>
                </c:pt>
                <c:pt idx="28962">
                  <c:v>-0.24843799999999999</c:v>
                </c:pt>
                <c:pt idx="28963">
                  <c:v>-0.22812499999999999</c:v>
                </c:pt>
                <c:pt idx="28964">
                  <c:v>-0.234375</c:v>
                </c:pt>
                <c:pt idx="28965">
                  <c:v>-0.22500000000000001</c:v>
                </c:pt>
                <c:pt idx="28966">
                  <c:v>-0.22187499999999999</c:v>
                </c:pt>
                <c:pt idx="28967">
                  <c:v>-0.229687</c:v>
                </c:pt>
                <c:pt idx="28968">
                  <c:v>-0.24218799999999999</c:v>
                </c:pt>
                <c:pt idx="28969">
                  <c:v>-0.23281299999999999</c:v>
                </c:pt>
                <c:pt idx="28970">
                  <c:v>-0.24374999999999999</c:v>
                </c:pt>
                <c:pt idx="28971">
                  <c:v>-0.22500000000000001</c:v>
                </c:pt>
                <c:pt idx="28972">
                  <c:v>-0.22656200000000001</c:v>
                </c:pt>
                <c:pt idx="28973">
                  <c:v>-0.23593700000000001</c:v>
                </c:pt>
                <c:pt idx="28974">
                  <c:v>-0.23125000000000001</c:v>
                </c:pt>
                <c:pt idx="28975">
                  <c:v>-0.234375</c:v>
                </c:pt>
                <c:pt idx="28976">
                  <c:v>-0.23593700000000001</c:v>
                </c:pt>
                <c:pt idx="28977">
                  <c:v>-0.24218799999999999</c:v>
                </c:pt>
                <c:pt idx="28978">
                  <c:v>-0.245312</c:v>
                </c:pt>
                <c:pt idx="28979">
                  <c:v>-0.25156200000000001</c:v>
                </c:pt>
                <c:pt idx="28980">
                  <c:v>-0.24218799999999999</c:v>
                </c:pt>
                <c:pt idx="28981">
                  <c:v>-0.24062500000000001</c:v>
                </c:pt>
                <c:pt idx="28982">
                  <c:v>-0.25312499999999999</c:v>
                </c:pt>
                <c:pt idx="28983">
                  <c:v>-0.24374999999999999</c:v>
                </c:pt>
                <c:pt idx="28984">
                  <c:v>-0.234375</c:v>
                </c:pt>
                <c:pt idx="28985">
                  <c:v>-0.229687</c:v>
                </c:pt>
                <c:pt idx="28986">
                  <c:v>-0.22500000000000001</c:v>
                </c:pt>
                <c:pt idx="28987">
                  <c:v>-0.23125000000000001</c:v>
                </c:pt>
                <c:pt idx="28988">
                  <c:v>-0.22031200000000001</c:v>
                </c:pt>
                <c:pt idx="28989">
                  <c:v>-0.234375</c:v>
                </c:pt>
                <c:pt idx="28990">
                  <c:v>-0.23281299999999999</c:v>
                </c:pt>
                <c:pt idx="28991">
                  <c:v>-0.23281299999999999</c:v>
                </c:pt>
                <c:pt idx="28992">
                  <c:v>-0.24687500000000001</c:v>
                </c:pt>
                <c:pt idx="28993">
                  <c:v>-0.24062500000000001</c:v>
                </c:pt>
                <c:pt idx="28994">
                  <c:v>-0.24374999999999999</c:v>
                </c:pt>
                <c:pt idx="28995">
                  <c:v>-0.24374999999999999</c:v>
                </c:pt>
                <c:pt idx="28996">
                  <c:v>-0.239063</c:v>
                </c:pt>
                <c:pt idx="28997">
                  <c:v>-0.22031200000000001</c:v>
                </c:pt>
                <c:pt idx="28998">
                  <c:v>-0.22812499999999999</c:v>
                </c:pt>
                <c:pt idx="28999">
                  <c:v>-0.23125000000000001</c:v>
                </c:pt>
                <c:pt idx="29000">
                  <c:v>-0.22812499999999999</c:v>
                </c:pt>
                <c:pt idx="29001">
                  <c:v>-0.23281299999999999</c:v>
                </c:pt>
                <c:pt idx="29002">
                  <c:v>-0.23593700000000001</c:v>
                </c:pt>
                <c:pt idx="29003">
                  <c:v>-0.24062500000000001</c:v>
                </c:pt>
                <c:pt idx="29004">
                  <c:v>-0.24218799999999999</c:v>
                </c:pt>
                <c:pt idx="29005">
                  <c:v>-0.23125000000000001</c:v>
                </c:pt>
                <c:pt idx="29006">
                  <c:v>-0.223438</c:v>
                </c:pt>
                <c:pt idx="29007">
                  <c:v>-0.23593700000000001</c:v>
                </c:pt>
                <c:pt idx="29008">
                  <c:v>-0.21875</c:v>
                </c:pt>
                <c:pt idx="29009">
                  <c:v>-0.22656200000000001</c:v>
                </c:pt>
                <c:pt idx="29010">
                  <c:v>-0.234375</c:v>
                </c:pt>
                <c:pt idx="29011">
                  <c:v>-0.23281299999999999</c:v>
                </c:pt>
                <c:pt idx="29012">
                  <c:v>-0.23593700000000001</c:v>
                </c:pt>
                <c:pt idx="29013">
                  <c:v>-0.22812499999999999</c:v>
                </c:pt>
                <c:pt idx="29014">
                  <c:v>-0.22500000000000001</c:v>
                </c:pt>
                <c:pt idx="29015">
                  <c:v>-0.234375</c:v>
                </c:pt>
                <c:pt idx="29016">
                  <c:v>-0.23125000000000001</c:v>
                </c:pt>
                <c:pt idx="29017">
                  <c:v>-0.22812499999999999</c:v>
                </c:pt>
                <c:pt idx="29018">
                  <c:v>-0.23125000000000001</c:v>
                </c:pt>
                <c:pt idx="29019">
                  <c:v>-0.24218799999999999</c:v>
                </c:pt>
                <c:pt idx="29020">
                  <c:v>-0.25</c:v>
                </c:pt>
                <c:pt idx="29021">
                  <c:v>-0.245312</c:v>
                </c:pt>
                <c:pt idx="29022">
                  <c:v>-0.234375</c:v>
                </c:pt>
                <c:pt idx="29023">
                  <c:v>-0.229687</c:v>
                </c:pt>
                <c:pt idx="29024">
                  <c:v>-0.23281299999999999</c:v>
                </c:pt>
                <c:pt idx="29025">
                  <c:v>-0.22500000000000001</c:v>
                </c:pt>
                <c:pt idx="29026">
                  <c:v>-0.22031200000000001</c:v>
                </c:pt>
                <c:pt idx="29027">
                  <c:v>-0.23281299999999999</c:v>
                </c:pt>
                <c:pt idx="29028">
                  <c:v>-0.239063</c:v>
                </c:pt>
                <c:pt idx="29029">
                  <c:v>-0.234375</c:v>
                </c:pt>
                <c:pt idx="29030">
                  <c:v>-0.22500000000000001</c:v>
                </c:pt>
                <c:pt idx="29031">
                  <c:v>-0.234375</c:v>
                </c:pt>
                <c:pt idx="29032">
                  <c:v>-0.22812499999999999</c:v>
                </c:pt>
                <c:pt idx="29033">
                  <c:v>-0.223438</c:v>
                </c:pt>
                <c:pt idx="29034">
                  <c:v>-0.229687</c:v>
                </c:pt>
                <c:pt idx="29035">
                  <c:v>-0.23593700000000001</c:v>
                </c:pt>
                <c:pt idx="29036">
                  <c:v>-0.245312</c:v>
                </c:pt>
                <c:pt idx="29037">
                  <c:v>-0.24374999999999999</c:v>
                </c:pt>
                <c:pt idx="29038">
                  <c:v>-0.23281299999999999</c:v>
                </c:pt>
                <c:pt idx="29039">
                  <c:v>-0.24218799999999999</c:v>
                </c:pt>
                <c:pt idx="29040">
                  <c:v>-0.24218799999999999</c:v>
                </c:pt>
                <c:pt idx="29041">
                  <c:v>-0.24218799999999999</c:v>
                </c:pt>
                <c:pt idx="29042">
                  <c:v>-0.239063</c:v>
                </c:pt>
                <c:pt idx="29043">
                  <c:v>-0.22500000000000001</c:v>
                </c:pt>
                <c:pt idx="29044">
                  <c:v>-0.24062500000000001</c:v>
                </c:pt>
                <c:pt idx="29045">
                  <c:v>-0.24218799999999999</c:v>
                </c:pt>
                <c:pt idx="29046">
                  <c:v>-0.24218799999999999</c:v>
                </c:pt>
                <c:pt idx="29047">
                  <c:v>-0.245312</c:v>
                </c:pt>
                <c:pt idx="29048">
                  <c:v>-0.25156200000000001</c:v>
                </c:pt>
                <c:pt idx="29049">
                  <c:v>-0.25</c:v>
                </c:pt>
                <c:pt idx="29050">
                  <c:v>-0.239063</c:v>
                </c:pt>
                <c:pt idx="29051">
                  <c:v>-0.23125000000000001</c:v>
                </c:pt>
                <c:pt idx="29052">
                  <c:v>-0.24687500000000001</c:v>
                </c:pt>
                <c:pt idx="29053">
                  <c:v>-0.25468800000000003</c:v>
                </c:pt>
                <c:pt idx="29054">
                  <c:v>-0.24374999999999999</c:v>
                </c:pt>
                <c:pt idx="29055">
                  <c:v>-0.239063</c:v>
                </c:pt>
                <c:pt idx="29056">
                  <c:v>-0.25</c:v>
                </c:pt>
                <c:pt idx="29057">
                  <c:v>-0.24843799999999999</c:v>
                </c:pt>
                <c:pt idx="29058">
                  <c:v>-0.239063</c:v>
                </c:pt>
                <c:pt idx="29059">
                  <c:v>-0.24062500000000001</c:v>
                </c:pt>
                <c:pt idx="29060">
                  <c:v>-0.23125000000000001</c:v>
                </c:pt>
                <c:pt idx="29061">
                  <c:v>-0.23125000000000001</c:v>
                </c:pt>
                <c:pt idx="29062">
                  <c:v>-0.239063</c:v>
                </c:pt>
                <c:pt idx="29063">
                  <c:v>-0.239063</c:v>
                </c:pt>
                <c:pt idx="29064">
                  <c:v>-0.245312</c:v>
                </c:pt>
                <c:pt idx="29065">
                  <c:v>-0.245312</c:v>
                </c:pt>
                <c:pt idx="29066">
                  <c:v>-0.24062500000000001</c:v>
                </c:pt>
                <c:pt idx="29067">
                  <c:v>-0.24218799999999999</c:v>
                </c:pt>
                <c:pt idx="29068">
                  <c:v>-0.24374999999999999</c:v>
                </c:pt>
                <c:pt idx="29069">
                  <c:v>-0.234375</c:v>
                </c:pt>
                <c:pt idx="29070">
                  <c:v>-0.25468800000000003</c:v>
                </c:pt>
                <c:pt idx="29071">
                  <c:v>-0.24218799999999999</c:v>
                </c:pt>
                <c:pt idx="29072">
                  <c:v>-0.23593700000000001</c:v>
                </c:pt>
                <c:pt idx="29073">
                  <c:v>-0.24218799999999999</c:v>
                </c:pt>
                <c:pt idx="29074">
                  <c:v>-0.25781199999999999</c:v>
                </c:pt>
                <c:pt idx="29075">
                  <c:v>-0.25624999999999998</c:v>
                </c:pt>
                <c:pt idx="29076">
                  <c:v>-0.25</c:v>
                </c:pt>
                <c:pt idx="29077">
                  <c:v>-0.25156200000000001</c:v>
                </c:pt>
                <c:pt idx="29078">
                  <c:v>-0.24374999999999999</c:v>
                </c:pt>
                <c:pt idx="29079">
                  <c:v>-0.24843799999999999</c:v>
                </c:pt>
                <c:pt idx="29080">
                  <c:v>-0.25624999999999998</c:v>
                </c:pt>
                <c:pt idx="29081">
                  <c:v>-0.239063</c:v>
                </c:pt>
                <c:pt idx="29082">
                  <c:v>-0.24062500000000001</c:v>
                </c:pt>
                <c:pt idx="29083">
                  <c:v>-0.25156200000000001</c:v>
                </c:pt>
                <c:pt idx="29084">
                  <c:v>-0.24062500000000001</c:v>
                </c:pt>
                <c:pt idx="29085">
                  <c:v>-0.245312</c:v>
                </c:pt>
                <c:pt idx="29086">
                  <c:v>-0.23281299999999999</c:v>
                </c:pt>
                <c:pt idx="29087">
                  <c:v>-0.22812499999999999</c:v>
                </c:pt>
                <c:pt idx="29088">
                  <c:v>-0.24218799999999999</c:v>
                </c:pt>
                <c:pt idx="29089">
                  <c:v>-0.23593700000000001</c:v>
                </c:pt>
                <c:pt idx="29090">
                  <c:v>-0.245312</c:v>
                </c:pt>
                <c:pt idx="29091">
                  <c:v>-0.23281299999999999</c:v>
                </c:pt>
                <c:pt idx="29092">
                  <c:v>-0.24218799999999999</c:v>
                </c:pt>
                <c:pt idx="29093">
                  <c:v>-0.24062500000000001</c:v>
                </c:pt>
                <c:pt idx="29094">
                  <c:v>-0.239063</c:v>
                </c:pt>
                <c:pt idx="29095">
                  <c:v>-0.25156200000000001</c:v>
                </c:pt>
                <c:pt idx="29096">
                  <c:v>-0.26093699999999997</c:v>
                </c:pt>
                <c:pt idx="29097">
                  <c:v>-0.24374999999999999</c:v>
                </c:pt>
                <c:pt idx="29098">
                  <c:v>-0.25468800000000003</c:v>
                </c:pt>
                <c:pt idx="29099">
                  <c:v>-0.25312499999999999</c:v>
                </c:pt>
                <c:pt idx="29100">
                  <c:v>-0.25781199999999999</c:v>
                </c:pt>
                <c:pt idx="29101">
                  <c:v>-0.24218799999999999</c:v>
                </c:pt>
                <c:pt idx="29102">
                  <c:v>-0.23593700000000001</c:v>
                </c:pt>
                <c:pt idx="29103">
                  <c:v>-0.239063</c:v>
                </c:pt>
                <c:pt idx="29104">
                  <c:v>-0.25</c:v>
                </c:pt>
                <c:pt idx="29105">
                  <c:v>-0.26093699999999997</c:v>
                </c:pt>
                <c:pt idx="29106">
                  <c:v>-0.25156200000000001</c:v>
                </c:pt>
                <c:pt idx="29107">
                  <c:v>-0.25468800000000003</c:v>
                </c:pt>
                <c:pt idx="29108">
                  <c:v>-0.24843799999999999</c:v>
                </c:pt>
                <c:pt idx="29109">
                  <c:v>-0.25312499999999999</c:v>
                </c:pt>
                <c:pt idx="29110">
                  <c:v>-0.25312499999999999</c:v>
                </c:pt>
                <c:pt idx="29111">
                  <c:v>-0.25937500000000002</c:v>
                </c:pt>
                <c:pt idx="29112">
                  <c:v>-0.24687500000000001</c:v>
                </c:pt>
                <c:pt idx="29113">
                  <c:v>-0.23281299999999999</c:v>
                </c:pt>
                <c:pt idx="29114">
                  <c:v>-0.25312499999999999</c:v>
                </c:pt>
                <c:pt idx="29115">
                  <c:v>-0.23593700000000001</c:v>
                </c:pt>
                <c:pt idx="29116">
                  <c:v>-0.24687500000000001</c:v>
                </c:pt>
                <c:pt idx="29117">
                  <c:v>-0.24062500000000001</c:v>
                </c:pt>
                <c:pt idx="29118">
                  <c:v>-0.23281299999999999</c:v>
                </c:pt>
                <c:pt idx="29119">
                  <c:v>-0.24062500000000001</c:v>
                </c:pt>
                <c:pt idx="29120">
                  <c:v>-0.24062500000000001</c:v>
                </c:pt>
                <c:pt idx="29121">
                  <c:v>-0.24218799999999999</c:v>
                </c:pt>
                <c:pt idx="29122">
                  <c:v>-0.23281299999999999</c:v>
                </c:pt>
                <c:pt idx="29123">
                  <c:v>-0.23593700000000001</c:v>
                </c:pt>
                <c:pt idx="29124">
                  <c:v>-0.23593700000000001</c:v>
                </c:pt>
                <c:pt idx="29125">
                  <c:v>-0.234375</c:v>
                </c:pt>
                <c:pt idx="29126">
                  <c:v>-0.22656200000000001</c:v>
                </c:pt>
                <c:pt idx="29127">
                  <c:v>-0.23593700000000001</c:v>
                </c:pt>
                <c:pt idx="29128">
                  <c:v>-0.24218799999999999</c:v>
                </c:pt>
                <c:pt idx="29129">
                  <c:v>-0.24374999999999999</c:v>
                </c:pt>
                <c:pt idx="29130">
                  <c:v>-0.25</c:v>
                </c:pt>
                <c:pt idx="29131">
                  <c:v>-0.23593700000000001</c:v>
                </c:pt>
                <c:pt idx="29132">
                  <c:v>-0.24218799999999999</c:v>
                </c:pt>
                <c:pt idx="29133">
                  <c:v>-0.25156200000000001</c:v>
                </c:pt>
                <c:pt idx="29134">
                  <c:v>-0.25</c:v>
                </c:pt>
                <c:pt idx="29135">
                  <c:v>-0.24218799999999999</c:v>
                </c:pt>
                <c:pt idx="29136">
                  <c:v>-0.23593700000000001</c:v>
                </c:pt>
                <c:pt idx="29137">
                  <c:v>-0.24062500000000001</c:v>
                </c:pt>
                <c:pt idx="29138">
                  <c:v>-0.24843799999999999</c:v>
                </c:pt>
                <c:pt idx="29139">
                  <c:v>-0.239063</c:v>
                </c:pt>
                <c:pt idx="29140">
                  <c:v>-0.22500000000000001</c:v>
                </c:pt>
                <c:pt idx="29141">
                  <c:v>-0.234375</c:v>
                </c:pt>
                <c:pt idx="29142">
                  <c:v>-0.23125000000000001</c:v>
                </c:pt>
                <c:pt idx="29143">
                  <c:v>-0.24062500000000001</c:v>
                </c:pt>
                <c:pt idx="29144">
                  <c:v>-0.245312</c:v>
                </c:pt>
                <c:pt idx="29145">
                  <c:v>-0.22812499999999999</c:v>
                </c:pt>
                <c:pt idx="29146">
                  <c:v>-0.245312</c:v>
                </c:pt>
                <c:pt idx="29147">
                  <c:v>-0.22187499999999999</c:v>
                </c:pt>
                <c:pt idx="29148">
                  <c:v>-0.24062500000000001</c:v>
                </c:pt>
                <c:pt idx="29149">
                  <c:v>-0.25</c:v>
                </c:pt>
                <c:pt idx="29150">
                  <c:v>-0.23125000000000001</c:v>
                </c:pt>
                <c:pt idx="29151">
                  <c:v>-0.239063</c:v>
                </c:pt>
                <c:pt idx="29152">
                  <c:v>-0.24218799999999999</c:v>
                </c:pt>
                <c:pt idx="29153">
                  <c:v>-0.229687</c:v>
                </c:pt>
                <c:pt idx="29154">
                  <c:v>-0.229687</c:v>
                </c:pt>
                <c:pt idx="29155">
                  <c:v>-0.24374999999999999</c:v>
                </c:pt>
                <c:pt idx="29156">
                  <c:v>-0.239063</c:v>
                </c:pt>
                <c:pt idx="29157">
                  <c:v>-0.25312499999999999</c:v>
                </c:pt>
                <c:pt idx="29158">
                  <c:v>-0.245312</c:v>
                </c:pt>
                <c:pt idx="29159">
                  <c:v>-0.234375</c:v>
                </c:pt>
                <c:pt idx="29160">
                  <c:v>-0.23593700000000001</c:v>
                </c:pt>
                <c:pt idx="29161">
                  <c:v>-0.245312</c:v>
                </c:pt>
                <c:pt idx="29162">
                  <c:v>-0.23125000000000001</c:v>
                </c:pt>
                <c:pt idx="29163">
                  <c:v>-0.229687</c:v>
                </c:pt>
                <c:pt idx="29164">
                  <c:v>-0.229687</c:v>
                </c:pt>
                <c:pt idx="29165">
                  <c:v>-0.239063</c:v>
                </c:pt>
                <c:pt idx="29166">
                  <c:v>-0.245312</c:v>
                </c:pt>
                <c:pt idx="29167">
                  <c:v>-0.23281299999999999</c:v>
                </c:pt>
                <c:pt idx="29168">
                  <c:v>-0.214062</c:v>
                </c:pt>
                <c:pt idx="29169">
                  <c:v>-0.23125000000000001</c:v>
                </c:pt>
                <c:pt idx="29170">
                  <c:v>-0.223438</c:v>
                </c:pt>
                <c:pt idx="29171">
                  <c:v>-0.23593700000000001</c:v>
                </c:pt>
                <c:pt idx="29172">
                  <c:v>-0.234375</c:v>
                </c:pt>
                <c:pt idx="29173">
                  <c:v>-0.239063</c:v>
                </c:pt>
                <c:pt idx="29174">
                  <c:v>-0.229687</c:v>
                </c:pt>
                <c:pt idx="29175">
                  <c:v>-0.23593700000000001</c:v>
                </c:pt>
                <c:pt idx="29176">
                  <c:v>-0.22812499999999999</c:v>
                </c:pt>
                <c:pt idx="29177">
                  <c:v>-0.23593700000000001</c:v>
                </c:pt>
                <c:pt idx="29178">
                  <c:v>-0.24062500000000001</c:v>
                </c:pt>
                <c:pt idx="29179">
                  <c:v>-0.24062500000000001</c:v>
                </c:pt>
                <c:pt idx="29180">
                  <c:v>-0.239063</c:v>
                </c:pt>
                <c:pt idx="29181">
                  <c:v>-0.22812499999999999</c:v>
                </c:pt>
                <c:pt idx="29182">
                  <c:v>-0.24843799999999999</c:v>
                </c:pt>
                <c:pt idx="29183">
                  <c:v>-0.24218799999999999</c:v>
                </c:pt>
                <c:pt idx="29184">
                  <c:v>-0.239063</c:v>
                </c:pt>
                <c:pt idx="29185">
                  <c:v>-0.239063</c:v>
                </c:pt>
                <c:pt idx="29186">
                  <c:v>-0.25624999999999998</c:v>
                </c:pt>
                <c:pt idx="29187">
                  <c:v>-0.24843799999999999</c:v>
                </c:pt>
                <c:pt idx="29188">
                  <c:v>-0.234375</c:v>
                </c:pt>
                <c:pt idx="29189">
                  <c:v>-0.229687</c:v>
                </c:pt>
                <c:pt idx="29190">
                  <c:v>-0.229687</c:v>
                </c:pt>
                <c:pt idx="29191">
                  <c:v>-0.23593700000000001</c:v>
                </c:pt>
                <c:pt idx="29192">
                  <c:v>-0.23125000000000001</c:v>
                </c:pt>
                <c:pt idx="29193">
                  <c:v>-0.24062500000000001</c:v>
                </c:pt>
                <c:pt idx="29194">
                  <c:v>-0.23125000000000001</c:v>
                </c:pt>
                <c:pt idx="29195">
                  <c:v>-0.24218799999999999</c:v>
                </c:pt>
                <c:pt idx="29196">
                  <c:v>-0.25</c:v>
                </c:pt>
                <c:pt idx="29197">
                  <c:v>-0.229687</c:v>
                </c:pt>
                <c:pt idx="29198">
                  <c:v>-0.22031200000000001</c:v>
                </c:pt>
                <c:pt idx="29199">
                  <c:v>-0.22500000000000001</c:v>
                </c:pt>
                <c:pt idx="29200">
                  <c:v>-0.23281299999999999</c:v>
                </c:pt>
                <c:pt idx="29201">
                  <c:v>-0.23593700000000001</c:v>
                </c:pt>
                <c:pt idx="29202">
                  <c:v>-0.239063</c:v>
                </c:pt>
                <c:pt idx="29203">
                  <c:v>-0.23593700000000001</c:v>
                </c:pt>
                <c:pt idx="29204">
                  <c:v>-0.229687</c:v>
                </c:pt>
                <c:pt idx="29205">
                  <c:v>-0.22500000000000001</c:v>
                </c:pt>
                <c:pt idx="29206">
                  <c:v>-0.23593700000000001</c:v>
                </c:pt>
                <c:pt idx="29207">
                  <c:v>-0.22031200000000001</c:v>
                </c:pt>
                <c:pt idx="29208">
                  <c:v>-0.22187499999999999</c:v>
                </c:pt>
                <c:pt idx="29209">
                  <c:v>-0.23593700000000001</c:v>
                </c:pt>
                <c:pt idx="29210">
                  <c:v>-0.25</c:v>
                </c:pt>
                <c:pt idx="29211">
                  <c:v>-0.23281299999999999</c:v>
                </c:pt>
                <c:pt idx="29212">
                  <c:v>-0.223438</c:v>
                </c:pt>
                <c:pt idx="29213">
                  <c:v>-0.24374999999999999</c:v>
                </c:pt>
                <c:pt idx="29214">
                  <c:v>-0.239063</c:v>
                </c:pt>
                <c:pt idx="29215">
                  <c:v>-0.25</c:v>
                </c:pt>
                <c:pt idx="29216">
                  <c:v>-0.24687500000000001</c:v>
                </c:pt>
                <c:pt idx="29217">
                  <c:v>-0.245312</c:v>
                </c:pt>
                <c:pt idx="29218">
                  <c:v>-0.245312</c:v>
                </c:pt>
                <c:pt idx="29219">
                  <c:v>-0.23125000000000001</c:v>
                </c:pt>
                <c:pt idx="29220">
                  <c:v>-0.23593700000000001</c:v>
                </c:pt>
                <c:pt idx="29221">
                  <c:v>-0.24843799999999999</c:v>
                </c:pt>
                <c:pt idx="29222">
                  <c:v>-0.24843799999999999</c:v>
                </c:pt>
                <c:pt idx="29223">
                  <c:v>-0.25</c:v>
                </c:pt>
                <c:pt idx="29224">
                  <c:v>-0.239063</c:v>
                </c:pt>
                <c:pt idx="29225">
                  <c:v>-0.24218799999999999</c:v>
                </c:pt>
                <c:pt idx="29226">
                  <c:v>-0.25</c:v>
                </c:pt>
                <c:pt idx="29227">
                  <c:v>-0.25781199999999999</c:v>
                </c:pt>
                <c:pt idx="29228">
                  <c:v>-0.24374999999999999</c:v>
                </c:pt>
                <c:pt idx="29229">
                  <c:v>-0.25312499999999999</c:v>
                </c:pt>
                <c:pt idx="29230">
                  <c:v>-0.23281299999999999</c:v>
                </c:pt>
                <c:pt idx="29231">
                  <c:v>-0.24843799999999999</c:v>
                </c:pt>
                <c:pt idx="29232">
                  <c:v>-0.25</c:v>
                </c:pt>
                <c:pt idx="29233">
                  <c:v>-0.245312</c:v>
                </c:pt>
                <c:pt idx="29234">
                  <c:v>-0.24843799999999999</c:v>
                </c:pt>
                <c:pt idx="29235">
                  <c:v>-0.25156200000000001</c:v>
                </c:pt>
                <c:pt idx="29236">
                  <c:v>-0.24843799999999999</c:v>
                </c:pt>
                <c:pt idx="29237">
                  <c:v>-0.24374999999999999</c:v>
                </c:pt>
                <c:pt idx="29238">
                  <c:v>-0.24687500000000001</c:v>
                </c:pt>
                <c:pt idx="29239">
                  <c:v>-0.25</c:v>
                </c:pt>
                <c:pt idx="29240">
                  <c:v>-0.23125000000000001</c:v>
                </c:pt>
                <c:pt idx="29241">
                  <c:v>-0.24218799999999999</c:v>
                </c:pt>
                <c:pt idx="29242">
                  <c:v>-0.239063</c:v>
                </c:pt>
                <c:pt idx="29243">
                  <c:v>-0.25156200000000001</c:v>
                </c:pt>
                <c:pt idx="29244">
                  <c:v>-0.24843799999999999</c:v>
                </c:pt>
                <c:pt idx="29245">
                  <c:v>-0.24218799999999999</c:v>
                </c:pt>
                <c:pt idx="29246">
                  <c:v>-0.239063</c:v>
                </c:pt>
                <c:pt idx="29247">
                  <c:v>-0.24687500000000001</c:v>
                </c:pt>
                <c:pt idx="29248">
                  <c:v>-0.24218799999999999</c:v>
                </c:pt>
                <c:pt idx="29249">
                  <c:v>-0.24062500000000001</c:v>
                </c:pt>
                <c:pt idx="29250">
                  <c:v>-0.23593700000000001</c:v>
                </c:pt>
                <c:pt idx="29251">
                  <c:v>-0.23281299999999999</c:v>
                </c:pt>
                <c:pt idx="29252">
                  <c:v>-0.24218799999999999</c:v>
                </c:pt>
                <c:pt idx="29253">
                  <c:v>-0.234375</c:v>
                </c:pt>
                <c:pt idx="29254">
                  <c:v>-0.24218799999999999</c:v>
                </c:pt>
                <c:pt idx="29255">
                  <c:v>-0.25156200000000001</c:v>
                </c:pt>
                <c:pt idx="29256">
                  <c:v>-0.239063</c:v>
                </c:pt>
                <c:pt idx="29257">
                  <c:v>-0.25312499999999999</c:v>
                </c:pt>
                <c:pt idx="29258">
                  <c:v>-0.24374999999999999</c:v>
                </c:pt>
                <c:pt idx="29259">
                  <c:v>-0.24062500000000001</c:v>
                </c:pt>
                <c:pt idx="29260">
                  <c:v>-0.23125000000000001</c:v>
                </c:pt>
                <c:pt idx="29261">
                  <c:v>-0.24687500000000001</c:v>
                </c:pt>
                <c:pt idx="29262">
                  <c:v>-0.24687500000000001</c:v>
                </c:pt>
                <c:pt idx="29263">
                  <c:v>-0.229687</c:v>
                </c:pt>
                <c:pt idx="29264">
                  <c:v>-0.23281299999999999</c:v>
                </c:pt>
                <c:pt idx="29265">
                  <c:v>-0.23281299999999999</c:v>
                </c:pt>
                <c:pt idx="29266">
                  <c:v>-0.245312</c:v>
                </c:pt>
                <c:pt idx="29267">
                  <c:v>-0.25468800000000003</c:v>
                </c:pt>
                <c:pt idx="29268">
                  <c:v>-0.245312</c:v>
                </c:pt>
                <c:pt idx="29269">
                  <c:v>-0.239063</c:v>
                </c:pt>
                <c:pt idx="29270">
                  <c:v>-0.24062500000000001</c:v>
                </c:pt>
                <c:pt idx="29271">
                  <c:v>-0.24843799999999999</c:v>
                </c:pt>
                <c:pt idx="29272">
                  <c:v>-0.24374999999999999</c:v>
                </c:pt>
                <c:pt idx="29273">
                  <c:v>-0.24687500000000001</c:v>
                </c:pt>
                <c:pt idx="29274">
                  <c:v>-0.25</c:v>
                </c:pt>
                <c:pt idx="29275">
                  <c:v>-0.25</c:v>
                </c:pt>
                <c:pt idx="29276">
                  <c:v>-0.24843799999999999</c:v>
                </c:pt>
                <c:pt idx="29277">
                  <c:v>-0.245312</c:v>
                </c:pt>
                <c:pt idx="29278">
                  <c:v>-0.25312499999999999</c:v>
                </c:pt>
                <c:pt idx="29279">
                  <c:v>-0.26093699999999997</c:v>
                </c:pt>
                <c:pt idx="29280">
                  <c:v>-0.26406299999999999</c:v>
                </c:pt>
                <c:pt idx="29281">
                  <c:v>-0.245312</c:v>
                </c:pt>
                <c:pt idx="29282">
                  <c:v>-0.234375</c:v>
                </c:pt>
                <c:pt idx="29283">
                  <c:v>-0.24062500000000001</c:v>
                </c:pt>
                <c:pt idx="29284">
                  <c:v>-0.234375</c:v>
                </c:pt>
                <c:pt idx="29285">
                  <c:v>-0.24218799999999999</c:v>
                </c:pt>
                <c:pt idx="29286">
                  <c:v>-0.245312</c:v>
                </c:pt>
                <c:pt idx="29287">
                  <c:v>-0.245312</c:v>
                </c:pt>
                <c:pt idx="29288">
                  <c:v>-0.24218799999999999</c:v>
                </c:pt>
                <c:pt idx="29289">
                  <c:v>-0.24062500000000001</c:v>
                </c:pt>
                <c:pt idx="29290">
                  <c:v>-0.23593700000000001</c:v>
                </c:pt>
                <c:pt idx="29291">
                  <c:v>-0.25156200000000001</c:v>
                </c:pt>
                <c:pt idx="29292">
                  <c:v>-0.239063</c:v>
                </c:pt>
                <c:pt idx="29293">
                  <c:v>-0.245312</c:v>
                </c:pt>
                <c:pt idx="29294">
                  <c:v>-0.23125000000000001</c:v>
                </c:pt>
                <c:pt idx="29295">
                  <c:v>-0.24843799999999999</c:v>
                </c:pt>
                <c:pt idx="29296">
                  <c:v>-0.24687500000000001</c:v>
                </c:pt>
                <c:pt idx="29297">
                  <c:v>-0.24843799999999999</c:v>
                </c:pt>
                <c:pt idx="29298">
                  <c:v>-0.245312</c:v>
                </c:pt>
                <c:pt idx="29299">
                  <c:v>-0.234375</c:v>
                </c:pt>
                <c:pt idx="29300">
                  <c:v>-0.23593700000000001</c:v>
                </c:pt>
                <c:pt idx="29301">
                  <c:v>-0.245312</c:v>
                </c:pt>
                <c:pt idx="29302">
                  <c:v>-0.24218799999999999</c:v>
                </c:pt>
                <c:pt idx="29303">
                  <c:v>-0.234375</c:v>
                </c:pt>
                <c:pt idx="29304">
                  <c:v>-0.234375</c:v>
                </c:pt>
                <c:pt idx="29305">
                  <c:v>-0.25312499999999999</c:v>
                </c:pt>
                <c:pt idx="29306">
                  <c:v>-0.24218799999999999</c:v>
                </c:pt>
                <c:pt idx="29307">
                  <c:v>-0.229687</c:v>
                </c:pt>
                <c:pt idx="29308">
                  <c:v>-0.25</c:v>
                </c:pt>
                <c:pt idx="29309">
                  <c:v>-0.23281299999999999</c:v>
                </c:pt>
                <c:pt idx="29310">
                  <c:v>-0.23125000000000001</c:v>
                </c:pt>
                <c:pt idx="29311">
                  <c:v>-0.229687</c:v>
                </c:pt>
                <c:pt idx="29312">
                  <c:v>-0.239063</c:v>
                </c:pt>
                <c:pt idx="29313">
                  <c:v>-0.239063</c:v>
                </c:pt>
                <c:pt idx="29314">
                  <c:v>-0.239063</c:v>
                </c:pt>
                <c:pt idx="29315">
                  <c:v>-0.24374999999999999</c:v>
                </c:pt>
                <c:pt idx="29316">
                  <c:v>-0.21875</c:v>
                </c:pt>
                <c:pt idx="29317">
                  <c:v>-0.23125000000000001</c:v>
                </c:pt>
                <c:pt idx="29318">
                  <c:v>-0.22187499999999999</c:v>
                </c:pt>
                <c:pt idx="29319">
                  <c:v>-0.223438</c:v>
                </c:pt>
                <c:pt idx="29320">
                  <c:v>-0.23281299999999999</c:v>
                </c:pt>
                <c:pt idx="29321">
                  <c:v>-0.23593700000000001</c:v>
                </c:pt>
                <c:pt idx="29322">
                  <c:v>-0.23281299999999999</c:v>
                </c:pt>
                <c:pt idx="29323">
                  <c:v>-0.22187499999999999</c:v>
                </c:pt>
                <c:pt idx="29324">
                  <c:v>-0.229687</c:v>
                </c:pt>
                <c:pt idx="29325">
                  <c:v>-0.234375</c:v>
                </c:pt>
                <c:pt idx="29326">
                  <c:v>-0.24374999999999999</c:v>
                </c:pt>
                <c:pt idx="29327">
                  <c:v>-0.24062500000000001</c:v>
                </c:pt>
                <c:pt idx="29328">
                  <c:v>-0.22812499999999999</c:v>
                </c:pt>
                <c:pt idx="29329">
                  <c:v>-0.234375</c:v>
                </c:pt>
                <c:pt idx="29330">
                  <c:v>-0.24374999999999999</c:v>
                </c:pt>
                <c:pt idx="29331">
                  <c:v>-0.24062500000000001</c:v>
                </c:pt>
                <c:pt idx="29332">
                  <c:v>-0.24374999999999999</c:v>
                </c:pt>
                <c:pt idx="29333">
                  <c:v>-0.24374999999999999</c:v>
                </c:pt>
                <c:pt idx="29334">
                  <c:v>-0.25</c:v>
                </c:pt>
                <c:pt idx="29335">
                  <c:v>-0.24687500000000001</c:v>
                </c:pt>
                <c:pt idx="29336">
                  <c:v>-0.23593700000000001</c:v>
                </c:pt>
                <c:pt idx="29337">
                  <c:v>-0.239063</c:v>
                </c:pt>
                <c:pt idx="29338">
                  <c:v>-0.245312</c:v>
                </c:pt>
                <c:pt idx="29339">
                  <c:v>-0.239063</c:v>
                </c:pt>
                <c:pt idx="29340">
                  <c:v>-0.24218799999999999</c:v>
                </c:pt>
                <c:pt idx="29341">
                  <c:v>-0.23281299999999999</c:v>
                </c:pt>
                <c:pt idx="29342">
                  <c:v>-0.229687</c:v>
                </c:pt>
                <c:pt idx="29343">
                  <c:v>-0.239063</c:v>
                </c:pt>
                <c:pt idx="29344">
                  <c:v>-0.24062500000000001</c:v>
                </c:pt>
                <c:pt idx="29345">
                  <c:v>-0.22187499999999999</c:v>
                </c:pt>
                <c:pt idx="29346">
                  <c:v>-0.22812499999999999</c:v>
                </c:pt>
                <c:pt idx="29347">
                  <c:v>-0.223438</c:v>
                </c:pt>
                <c:pt idx="29348">
                  <c:v>-0.229687</c:v>
                </c:pt>
                <c:pt idx="29349">
                  <c:v>-0.23281299999999999</c:v>
                </c:pt>
                <c:pt idx="29350">
                  <c:v>-0.23593700000000001</c:v>
                </c:pt>
                <c:pt idx="29351">
                  <c:v>-0.22031200000000001</c:v>
                </c:pt>
                <c:pt idx="29352">
                  <c:v>-0.22500000000000001</c:v>
                </c:pt>
                <c:pt idx="29353">
                  <c:v>-0.234375</c:v>
                </c:pt>
                <c:pt idx="29354">
                  <c:v>-0.223438</c:v>
                </c:pt>
                <c:pt idx="29355">
                  <c:v>-0.22500000000000001</c:v>
                </c:pt>
                <c:pt idx="29356">
                  <c:v>-0.24374999999999999</c:v>
                </c:pt>
                <c:pt idx="29357">
                  <c:v>-0.24218799999999999</c:v>
                </c:pt>
                <c:pt idx="29358">
                  <c:v>-0.22812499999999999</c:v>
                </c:pt>
                <c:pt idx="29359">
                  <c:v>-0.23281299999999999</c:v>
                </c:pt>
                <c:pt idx="29360">
                  <c:v>-0.24218799999999999</c:v>
                </c:pt>
                <c:pt idx="29361">
                  <c:v>-0.23125000000000001</c:v>
                </c:pt>
                <c:pt idx="29362">
                  <c:v>-0.23125000000000001</c:v>
                </c:pt>
                <c:pt idx="29363">
                  <c:v>-0.245312</c:v>
                </c:pt>
                <c:pt idx="29364">
                  <c:v>-0.24062500000000001</c:v>
                </c:pt>
                <c:pt idx="29365">
                  <c:v>-0.23125000000000001</c:v>
                </c:pt>
                <c:pt idx="29366">
                  <c:v>-0.23281299999999999</c:v>
                </c:pt>
                <c:pt idx="29367">
                  <c:v>-0.22812499999999999</c:v>
                </c:pt>
                <c:pt idx="29368">
                  <c:v>-0.22812499999999999</c:v>
                </c:pt>
                <c:pt idx="29369">
                  <c:v>-0.24843799999999999</c:v>
                </c:pt>
                <c:pt idx="29370">
                  <c:v>-0.24687500000000001</c:v>
                </c:pt>
                <c:pt idx="29371">
                  <c:v>-0.24687500000000001</c:v>
                </c:pt>
                <c:pt idx="29372">
                  <c:v>-0.229687</c:v>
                </c:pt>
                <c:pt idx="29373">
                  <c:v>-0.245312</c:v>
                </c:pt>
                <c:pt idx="29374">
                  <c:v>-0.25468800000000003</c:v>
                </c:pt>
                <c:pt idx="29375">
                  <c:v>-0.25156200000000001</c:v>
                </c:pt>
                <c:pt idx="29376">
                  <c:v>-0.239063</c:v>
                </c:pt>
                <c:pt idx="29377">
                  <c:v>-0.24062500000000001</c:v>
                </c:pt>
                <c:pt idx="29378">
                  <c:v>-0.239063</c:v>
                </c:pt>
                <c:pt idx="29379">
                  <c:v>-0.245312</c:v>
                </c:pt>
                <c:pt idx="29380">
                  <c:v>-0.24843799999999999</c:v>
                </c:pt>
                <c:pt idx="29381">
                  <c:v>-0.239063</c:v>
                </c:pt>
                <c:pt idx="29382">
                  <c:v>-0.234375</c:v>
                </c:pt>
                <c:pt idx="29383">
                  <c:v>-0.25312499999999999</c:v>
                </c:pt>
                <c:pt idx="29384">
                  <c:v>-0.24218799999999999</c:v>
                </c:pt>
                <c:pt idx="29385">
                  <c:v>-0.239063</c:v>
                </c:pt>
                <c:pt idx="29386">
                  <c:v>-0.25</c:v>
                </c:pt>
                <c:pt idx="29387">
                  <c:v>-0.25468800000000003</c:v>
                </c:pt>
                <c:pt idx="29388">
                  <c:v>-0.24687500000000001</c:v>
                </c:pt>
                <c:pt idx="29389">
                  <c:v>-0.22187499999999999</c:v>
                </c:pt>
                <c:pt idx="29390">
                  <c:v>-0.239063</c:v>
                </c:pt>
                <c:pt idx="29391">
                  <c:v>-0.239063</c:v>
                </c:pt>
                <c:pt idx="29392">
                  <c:v>-0.23593700000000001</c:v>
                </c:pt>
                <c:pt idx="29393">
                  <c:v>-0.239063</c:v>
                </c:pt>
                <c:pt idx="29394">
                  <c:v>-0.245312</c:v>
                </c:pt>
                <c:pt idx="29395">
                  <c:v>-0.229687</c:v>
                </c:pt>
                <c:pt idx="29396">
                  <c:v>-0.24374999999999999</c:v>
                </c:pt>
                <c:pt idx="29397">
                  <c:v>-0.234375</c:v>
                </c:pt>
                <c:pt idx="29398">
                  <c:v>-0.25156200000000001</c:v>
                </c:pt>
                <c:pt idx="29399">
                  <c:v>-0.23125000000000001</c:v>
                </c:pt>
                <c:pt idx="29400">
                  <c:v>-0.23281299999999999</c:v>
                </c:pt>
                <c:pt idx="29401">
                  <c:v>-0.25156200000000001</c:v>
                </c:pt>
                <c:pt idx="29402">
                  <c:v>-0.25624999999999998</c:v>
                </c:pt>
                <c:pt idx="29403">
                  <c:v>-0.24687500000000001</c:v>
                </c:pt>
                <c:pt idx="29404">
                  <c:v>-0.234375</c:v>
                </c:pt>
                <c:pt idx="29405">
                  <c:v>-0.24843799999999999</c:v>
                </c:pt>
                <c:pt idx="29406">
                  <c:v>-0.239063</c:v>
                </c:pt>
                <c:pt idx="29407">
                  <c:v>-0.24062500000000001</c:v>
                </c:pt>
                <c:pt idx="29408">
                  <c:v>-0.24062500000000001</c:v>
                </c:pt>
                <c:pt idx="29409">
                  <c:v>-0.24062500000000001</c:v>
                </c:pt>
                <c:pt idx="29410">
                  <c:v>-0.23125000000000001</c:v>
                </c:pt>
                <c:pt idx="29411">
                  <c:v>-0.23593700000000001</c:v>
                </c:pt>
                <c:pt idx="29412">
                  <c:v>-0.23593700000000001</c:v>
                </c:pt>
                <c:pt idx="29413">
                  <c:v>-0.25156200000000001</c:v>
                </c:pt>
                <c:pt idx="29414">
                  <c:v>-0.234375</c:v>
                </c:pt>
                <c:pt idx="29415">
                  <c:v>-0.245312</c:v>
                </c:pt>
                <c:pt idx="29416">
                  <c:v>-0.24062500000000001</c:v>
                </c:pt>
                <c:pt idx="29417">
                  <c:v>-0.25</c:v>
                </c:pt>
                <c:pt idx="29418">
                  <c:v>-0.25</c:v>
                </c:pt>
                <c:pt idx="29419">
                  <c:v>-0.25</c:v>
                </c:pt>
                <c:pt idx="29420">
                  <c:v>-0.26718700000000001</c:v>
                </c:pt>
                <c:pt idx="29421">
                  <c:v>-0.25468800000000003</c:v>
                </c:pt>
                <c:pt idx="29422">
                  <c:v>-0.24687500000000001</c:v>
                </c:pt>
                <c:pt idx="29423">
                  <c:v>-0.25156200000000001</c:v>
                </c:pt>
                <c:pt idx="29424">
                  <c:v>-0.24374999999999999</c:v>
                </c:pt>
                <c:pt idx="29425">
                  <c:v>-0.239063</c:v>
                </c:pt>
                <c:pt idx="29426">
                  <c:v>-0.24218799999999999</c:v>
                </c:pt>
                <c:pt idx="29427">
                  <c:v>-0.25937500000000002</c:v>
                </c:pt>
                <c:pt idx="29428">
                  <c:v>-0.24687500000000001</c:v>
                </c:pt>
                <c:pt idx="29429">
                  <c:v>-0.25156200000000001</c:v>
                </c:pt>
                <c:pt idx="29430">
                  <c:v>-0.24374999999999999</c:v>
                </c:pt>
                <c:pt idx="29431">
                  <c:v>-0.24374999999999999</c:v>
                </c:pt>
                <c:pt idx="29432">
                  <c:v>-0.23125000000000001</c:v>
                </c:pt>
                <c:pt idx="29433">
                  <c:v>-0.24062500000000001</c:v>
                </c:pt>
                <c:pt idx="29434">
                  <c:v>-0.24843799999999999</c:v>
                </c:pt>
                <c:pt idx="29435">
                  <c:v>-0.25781199999999999</c:v>
                </c:pt>
                <c:pt idx="29436">
                  <c:v>-0.25156200000000001</c:v>
                </c:pt>
                <c:pt idx="29437">
                  <c:v>-0.24843799999999999</c:v>
                </c:pt>
                <c:pt idx="29438">
                  <c:v>-0.25156200000000001</c:v>
                </c:pt>
                <c:pt idx="29439">
                  <c:v>-0.25312499999999999</c:v>
                </c:pt>
                <c:pt idx="29440">
                  <c:v>-0.25156200000000001</c:v>
                </c:pt>
                <c:pt idx="29441">
                  <c:v>-0.25937500000000002</c:v>
                </c:pt>
                <c:pt idx="29442">
                  <c:v>-0.25468800000000003</c:v>
                </c:pt>
                <c:pt idx="29443">
                  <c:v>-0.24843799999999999</c:v>
                </c:pt>
                <c:pt idx="29444">
                  <c:v>-0.26093699999999997</c:v>
                </c:pt>
                <c:pt idx="29445">
                  <c:v>-0.25781199999999999</c:v>
                </c:pt>
                <c:pt idx="29446">
                  <c:v>-0.25</c:v>
                </c:pt>
                <c:pt idx="29447">
                  <c:v>-0.24374999999999999</c:v>
                </c:pt>
                <c:pt idx="29448">
                  <c:v>-0.24374999999999999</c:v>
                </c:pt>
                <c:pt idx="29449">
                  <c:v>-0.23593700000000001</c:v>
                </c:pt>
                <c:pt idx="29450">
                  <c:v>-0.24062500000000001</c:v>
                </c:pt>
                <c:pt idx="29451">
                  <c:v>-0.24062500000000001</c:v>
                </c:pt>
                <c:pt idx="29452">
                  <c:v>-0.24374999999999999</c:v>
                </c:pt>
                <c:pt idx="29453">
                  <c:v>-0.234375</c:v>
                </c:pt>
                <c:pt idx="29454">
                  <c:v>-0.239063</c:v>
                </c:pt>
                <c:pt idx="29455">
                  <c:v>-0.234375</c:v>
                </c:pt>
                <c:pt idx="29456">
                  <c:v>-0.24218799999999999</c:v>
                </c:pt>
                <c:pt idx="29457">
                  <c:v>-0.234375</c:v>
                </c:pt>
                <c:pt idx="29458">
                  <c:v>-0.24062500000000001</c:v>
                </c:pt>
                <c:pt idx="29459">
                  <c:v>-0.25624999999999998</c:v>
                </c:pt>
                <c:pt idx="29460">
                  <c:v>-0.25</c:v>
                </c:pt>
                <c:pt idx="29461">
                  <c:v>-0.24062500000000001</c:v>
                </c:pt>
                <c:pt idx="29462">
                  <c:v>-0.22812499999999999</c:v>
                </c:pt>
                <c:pt idx="29463">
                  <c:v>-0.229687</c:v>
                </c:pt>
                <c:pt idx="29464">
                  <c:v>-0.23281299999999999</c:v>
                </c:pt>
                <c:pt idx="29465">
                  <c:v>-0.23593700000000001</c:v>
                </c:pt>
                <c:pt idx="29466">
                  <c:v>-0.22812499999999999</c:v>
                </c:pt>
                <c:pt idx="29467">
                  <c:v>-0.23593700000000001</c:v>
                </c:pt>
                <c:pt idx="29468">
                  <c:v>-0.23593700000000001</c:v>
                </c:pt>
                <c:pt idx="29469">
                  <c:v>-0.234375</c:v>
                </c:pt>
                <c:pt idx="29470">
                  <c:v>-0.24843799999999999</c:v>
                </c:pt>
                <c:pt idx="29471">
                  <c:v>-0.239063</c:v>
                </c:pt>
                <c:pt idx="29472">
                  <c:v>-0.24687500000000001</c:v>
                </c:pt>
                <c:pt idx="29473">
                  <c:v>-0.234375</c:v>
                </c:pt>
                <c:pt idx="29474">
                  <c:v>-0.239063</c:v>
                </c:pt>
                <c:pt idx="29475">
                  <c:v>-0.234375</c:v>
                </c:pt>
                <c:pt idx="29476">
                  <c:v>-0.229687</c:v>
                </c:pt>
                <c:pt idx="29477">
                  <c:v>-0.22812499999999999</c:v>
                </c:pt>
                <c:pt idx="29478">
                  <c:v>-0.22812499999999999</c:v>
                </c:pt>
                <c:pt idx="29479">
                  <c:v>-0.22500000000000001</c:v>
                </c:pt>
                <c:pt idx="29480">
                  <c:v>-0.23281299999999999</c:v>
                </c:pt>
                <c:pt idx="29481">
                  <c:v>-0.24062500000000001</c:v>
                </c:pt>
                <c:pt idx="29482">
                  <c:v>-0.234375</c:v>
                </c:pt>
                <c:pt idx="29483">
                  <c:v>-0.22812499999999999</c:v>
                </c:pt>
                <c:pt idx="29484">
                  <c:v>-0.24218799999999999</c:v>
                </c:pt>
                <c:pt idx="29485">
                  <c:v>-0.23593700000000001</c:v>
                </c:pt>
                <c:pt idx="29486">
                  <c:v>-0.23593700000000001</c:v>
                </c:pt>
                <c:pt idx="29487">
                  <c:v>-0.239063</c:v>
                </c:pt>
                <c:pt idx="29488">
                  <c:v>-0.23593700000000001</c:v>
                </c:pt>
                <c:pt idx="29489">
                  <c:v>-0.239063</c:v>
                </c:pt>
                <c:pt idx="29490">
                  <c:v>-0.234375</c:v>
                </c:pt>
                <c:pt idx="29491">
                  <c:v>-0.24062500000000001</c:v>
                </c:pt>
                <c:pt idx="29492">
                  <c:v>-0.24843799999999999</c:v>
                </c:pt>
                <c:pt idx="29493">
                  <c:v>-0.24218799999999999</c:v>
                </c:pt>
                <c:pt idx="29494">
                  <c:v>-0.24062500000000001</c:v>
                </c:pt>
                <c:pt idx="29495">
                  <c:v>-0.22656200000000001</c:v>
                </c:pt>
                <c:pt idx="29496">
                  <c:v>-0.234375</c:v>
                </c:pt>
                <c:pt idx="29497">
                  <c:v>-0.239063</c:v>
                </c:pt>
                <c:pt idx="29498">
                  <c:v>-0.24687500000000001</c:v>
                </c:pt>
                <c:pt idx="29499">
                  <c:v>-0.24218799999999999</c:v>
                </c:pt>
                <c:pt idx="29500">
                  <c:v>-0.25156200000000001</c:v>
                </c:pt>
                <c:pt idx="29501">
                  <c:v>-0.245312</c:v>
                </c:pt>
                <c:pt idx="29502">
                  <c:v>-0.234375</c:v>
                </c:pt>
                <c:pt idx="29503">
                  <c:v>-0.23281299999999999</c:v>
                </c:pt>
                <c:pt idx="29504">
                  <c:v>-0.234375</c:v>
                </c:pt>
                <c:pt idx="29505">
                  <c:v>-0.234375</c:v>
                </c:pt>
                <c:pt idx="29506">
                  <c:v>-0.24374999999999999</c:v>
                </c:pt>
                <c:pt idx="29507">
                  <c:v>-0.234375</c:v>
                </c:pt>
                <c:pt idx="29508">
                  <c:v>-0.22656200000000001</c:v>
                </c:pt>
                <c:pt idx="29509">
                  <c:v>-0.23281299999999999</c:v>
                </c:pt>
                <c:pt idx="29510">
                  <c:v>-0.229687</c:v>
                </c:pt>
                <c:pt idx="29511">
                  <c:v>-0.24374999999999999</c:v>
                </c:pt>
                <c:pt idx="29512">
                  <c:v>-0.245312</c:v>
                </c:pt>
                <c:pt idx="29513">
                  <c:v>-0.24218799999999999</c:v>
                </c:pt>
                <c:pt idx="29514">
                  <c:v>-0.23281299999999999</c:v>
                </c:pt>
                <c:pt idx="29515">
                  <c:v>-0.23281299999999999</c:v>
                </c:pt>
                <c:pt idx="29516">
                  <c:v>-0.24218799999999999</c:v>
                </c:pt>
                <c:pt idx="29517">
                  <c:v>-0.229687</c:v>
                </c:pt>
                <c:pt idx="29518">
                  <c:v>-0.234375</c:v>
                </c:pt>
                <c:pt idx="29519">
                  <c:v>-0.23281299999999999</c:v>
                </c:pt>
                <c:pt idx="29520">
                  <c:v>-0.23281299999999999</c:v>
                </c:pt>
                <c:pt idx="29521">
                  <c:v>-0.22812499999999999</c:v>
                </c:pt>
                <c:pt idx="29522">
                  <c:v>-0.22656200000000001</c:v>
                </c:pt>
                <c:pt idx="29523">
                  <c:v>-0.234375</c:v>
                </c:pt>
                <c:pt idx="29524">
                  <c:v>-0.25937500000000002</c:v>
                </c:pt>
                <c:pt idx="29525">
                  <c:v>-0.245312</c:v>
                </c:pt>
                <c:pt idx="29526">
                  <c:v>-0.24687500000000001</c:v>
                </c:pt>
                <c:pt idx="29527">
                  <c:v>-0.239063</c:v>
                </c:pt>
                <c:pt idx="29528">
                  <c:v>-0.23593700000000001</c:v>
                </c:pt>
                <c:pt idx="29529">
                  <c:v>-0.23125000000000001</c:v>
                </c:pt>
                <c:pt idx="29530">
                  <c:v>-0.24218799999999999</c:v>
                </c:pt>
                <c:pt idx="29531">
                  <c:v>-0.24374999999999999</c:v>
                </c:pt>
                <c:pt idx="29532">
                  <c:v>-0.25156200000000001</c:v>
                </c:pt>
                <c:pt idx="29533">
                  <c:v>-0.23281299999999999</c:v>
                </c:pt>
                <c:pt idx="29534">
                  <c:v>-0.23125000000000001</c:v>
                </c:pt>
                <c:pt idx="29535">
                  <c:v>-0.23125000000000001</c:v>
                </c:pt>
                <c:pt idx="29536">
                  <c:v>-0.239063</c:v>
                </c:pt>
                <c:pt idx="29537">
                  <c:v>-0.23281299999999999</c:v>
                </c:pt>
                <c:pt idx="29538">
                  <c:v>-0.23593700000000001</c:v>
                </c:pt>
                <c:pt idx="29539">
                  <c:v>-0.22812499999999999</c:v>
                </c:pt>
                <c:pt idx="29540">
                  <c:v>-0.23281299999999999</c:v>
                </c:pt>
                <c:pt idx="29541">
                  <c:v>-0.24687500000000001</c:v>
                </c:pt>
                <c:pt idx="29542">
                  <c:v>-0.22187499999999999</c:v>
                </c:pt>
                <c:pt idx="29543">
                  <c:v>-0.24374999999999999</c:v>
                </c:pt>
                <c:pt idx="29544">
                  <c:v>-0.239063</c:v>
                </c:pt>
                <c:pt idx="29545">
                  <c:v>-0.24218799999999999</c:v>
                </c:pt>
                <c:pt idx="29546">
                  <c:v>-0.22500000000000001</c:v>
                </c:pt>
                <c:pt idx="29547">
                  <c:v>-0.23125000000000001</c:v>
                </c:pt>
                <c:pt idx="29548">
                  <c:v>-0.22812499999999999</c:v>
                </c:pt>
                <c:pt idx="29549">
                  <c:v>-0.23281299999999999</c:v>
                </c:pt>
                <c:pt idx="29550">
                  <c:v>-0.22812499999999999</c:v>
                </c:pt>
                <c:pt idx="29551">
                  <c:v>-0.22500000000000001</c:v>
                </c:pt>
                <c:pt idx="29552">
                  <c:v>-0.22656200000000001</c:v>
                </c:pt>
                <c:pt idx="29553">
                  <c:v>-0.234375</c:v>
                </c:pt>
                <c:pt idx="29554">
                  <c:v>-0.234375</c:v>
                </c:pt>
                <c:pt idx="29555">
                  <c:v>-0.24062500000000001</c:v>
                </c:pt>
                <c:pt idx="29556">
                  <c:v>-0.23125000000000001</c:v>
                </c:pt>
                <c:pt idx="29557">
                  <c:v>-0.239063</c:v>
                </c:pt>
                <c:pt idx="29558">
                  <c:v>-0.24062500000000001</c:v>
                </c:pt>
                <c:pt idx="29559">
                  <c:v>-0.245312</c:v>
                </c:pt>
                <c:pt idx="29560">
                  <c:v>-0.239063</c:v>
                </c:pt>
                <c:pt idx="29561">
                  <c:v>-0.24062500000000001</c:v>
                </c:pt>
                <c:pt idx="29562">
                  <c:v>-0.239063</c:v>
                </c:pt>
                <c:pt idx="29563">
                  <c:v>-0.24687500000000001</c:v>
                </c:pt>
                <c:pt idx="29564">
                  <c:v>-0.22500000000000001</c:v>
                </c:pt>
                <c:pt idx="29565">
                  <c:v>-0.239063</c:v>
                </c:pt>
                <c:pt idx="29566">
                  <c:v>-0.239063</c:v>
                </c:pt>
                <c:pt idx="29567">
                  <c:v>-0.24687500000000001</c:v>
                </c:pt>
                <c:pt idx="29568">
                  <c:v>-0.23593700000000001</c:v>
                </c:pt>
                <c:pt idx="29569">
                  <c:v>-0.24374999999999999</c:v>
                </c:pt>
                <c:pt idx="29570">
                  <c:v>-0.23125000000000001</c:v>
                </c:pt>
                <c:pt idx="29571">
                  <c:v>-0.24062500000000001</c:v>
                </c:pt>
                <c:pt idx="29572">
                  <c:v>-0.239063</c:v>
                </c:pt>
                <c:pt idx="29573">
                  <c:v>-0.245312</c:v>
                </c:pt>
                <c:pt idx="29574">
                  <c:v>-0.245312</c:v>
                </c:pt>
                <c:pt idx="29575">
                  <c:v>-0.25312499999999999</c:v>
                </c:pt>
                <c:pt idx="29576">
                  <c:v>-0.25624999999999998</c:v>
                </c:pt>
                <c:pt idx="29577">
                  <c:v>-0.24374999999999999</c:v>
                </c:pt>
                <c:pt idx="29578">
                  <c:v>-0.26250000000000001</c:v>
                </c:pt>
                <c:pt idx="29579">
                  <c:v>-0.24062500000000001</c:v>
                </c:pt>
                <c:pt idx="29580">
                  <c:v>-0.25</c:v>
                </c:pt>
                <c:pt idx="29581">
                  <c:v>-0.24062500000000001</c:v>
                </c:pt>
                <c:pt idx="29582">
                  <c:v>-0.234375</c:v>
                </c:pt>
                <c:pt idx="29583">
                  <c:v>-0.24374999999999999</c:v>
                </c:pt>
                <c:pt idx="29584">
                  <c:v>-0.25</c:v>
                </c:pt>
                <c:pt idx="29585">
                  <c:v>-0.23281299999999999</c:v>
                </c:pt>
                <c:pt idx="29586">
                  <c:v>-0.234375</c:v>
                </c:pt>
                <c:pt idx="29587">
                  <c:v>-0.24218799999999999</c:v>
                </c:pt>
                <c:pt idx="29588">
                  <c:v>-0.24687500000000001</c:v>
                </c:pt>
                <c:pt idx="29589">
                  <c:v>-0.24218799999999999</c:v>
                </c:pt>
                <c:pt idx="29590">
                  <c:v>-0.234375</c:v>
                </c:pt>
                <c:pt idx="29591">
                  <c:v>-0.23125000000000001</c:v>
                </c:pt>
                <c:pt idx="29592">
                  <c:v>-0.24218799999999999</c:v>
                </c:pt>
                <c:pt idx="29593">
                  <c:v>-0.24374999999999999</c:v>
                </c:pt>
                <c:pt idx="29594">
                  <c:v>-0.25468800000000003</c:v>
                </c:pt>
                <c:pt idx="29595">
                  <c:v>-0.234375</c:v>
                </c:pt>
                <c:pt idx="29596">
                  <c:v>-0.25312499999999999</c:v>
                </c:pt>
                <c:pt idx="29597">
                  <c:v>-0.24687500000000001</c:v>
                </c:pt>
                <c:pt idx="29598">
                  <c:v>-0.24218799999999999</c:v>
                </c:pt>
                <c:pt idx="29599">
                  <c:v>-0.24374999999999999</c:v>
                </c:pt>
                <c:pt idx="29600">
                  <c:v>-0.234375</c:v>
                </c:pt>
                <c:pt idx="29601">
                  <c:v>-0.245312</c:v>
                </c:pt>
                <c:pt idx="29602">
                  <c:v>-0.24374999999999999</c:v>
                </c:pt>
                <c:pt idx="29603">
                  <c:v>-0.24374999999999999</c:v>
                </c:pt>
                <c:pt idx="29604">
                  <c:v>-0.24374999999999999</c:v>
                </c:pt>
                <c:pt idx="29605">
                  <c:v>-0.25937500000000002</c:v>
                </c:pt>
                <c:pt idx="29606">
                  <c:v>-0.24218799999999999</c:v>
                </c:pt>
                <c:pt idx="29607">
                  <c:v>-0.25</c:v>
                </c:pt>
                <c:pt idx="29608">
                  <c:v>-0.23593700000000001</c:v>
                </c:pt>
                <c:pt idx="29609">
                  <c:v>-0.239063</c:v>
                </c:pt>
                <c:pt idx="29610">
                  <c:v>-0.234375</c:v>
                </c:pt>
                <c:pt idx="29611">
                  <c:v>-0.245312</c:v>
                </c:pt>
                <c:pt idx="29612">
                  <c:v>-0.229687</c:v>
                </c:pt>
                <c:pt idx="29613">
                  <c:v>-0.23593700000000001</c:v>
                </c:pt>
                <c:pt idx="29614">
                  <c:v>-0.25</c:v>
                </c:pt>
                <c:pt idx="29615">
                  <c:v>-0.24062500000000001</c:v>
                </c:pt>
                <c:pt idx="29616">
                  <c:v>-0.24062500000000001</c:v>
                </c:pt>
                <c:pt idx="29617">
                  <c:v>-0.25468800000000003</c:v>
                </c:pt>
                <c:pt idx="29618">
                  <c:v>-0.24687500000000001</c:v>
                </c:pt>
                <c:pt idx="29619">
                  <c:v>-0.23125000000000001</c:v>
                </c:pt>
                <c:pt idx="29620">
                  <c:v>-0.24062500000000001</c:v>
                </c:pt>
                <c:pt idx="29621">
                  <c:v>-0.25156200000000001</c:v>
                </c:pt>
                <c:pt idx="29622">
                  <c:v>-0.239063</c:v>
                </c:pt>
                <c:pt idx="29623">
                  <c:v>-0.23281299999999999</c:v>
                </c:pt>
                <c:pt idx="29624">
                  <c:v>-0.23593700000000001</c:v>
                </c:pt>
                <c:pt idx="29625">
                  <c:v>-0.24687500000000001</c:v>
                </c:pt>
                <c:pt idx="29626">
                  <c:v>-0.24374999999999999</c:v>
                </c:pt>
                <c:pt idx="29627">
                  <c:v>-0.24843799999999999</c:v>
                </c:pt>
                <c:pt idx="29628">
                  <c:v>-0.23593700000000001</c:v>
                </c:pt>
                <c:pt idx="29629">
                  <c:v>-0.223438</c:v>
                </c:pt>
                <c:pt idx="29630">
                  <c:v>-0.22500000000000001</c:v>
                </c:pt>
                <c:pt idx="29631">
                  <c:v>-0.245312</c:v>
                </c:pt>
                <c:pt idx="29632">
                  <c:v>-0.23281299999999999</c:v>
                </c:pt>
                <c:pt idx="29633">
                  <c:v>-0.23593700000000001</c:v>
                </c:pt>
                <c:pt idx="29634">
                  <c:v>-0.24062500000000001</c:v>
                </c:pt>
                <c:pt idx="29635">
                  <c:v>-0.24218799999999999</c:v>
                </c:pt>
                <c:pt idx="29636">
                  <c:v>-0.24687500000000001</c:v>
                </c:pt>
                <c:pt idx="29637">
                  <c:v>-0.24218799999999999</c:v>
                </c:pt>
                <c:pt idx="29638">
                  <c:v>-0.239063</c:v>
                </c:pt>
                <c:pt idx="29639">
                  <c:v>-0.24843799999999999</c:v>
                </c:pt>
                <c:pt idx="29640">
                  <c:v>-0.26093699999999997</c:v>
                </c:pt>
                <c:pt idx="29641">
                  <c:v>-0.25312499999999999</c:v>
                </c:pt>
                <c:pt idx="29642">
                  <c:v>-0.24374999999999999</c:v>
                </c:pt>
                <c:pt idx="29643">
                  <c:v>-0.245312</c:v>
                </c:pt>
                <c:pt idx="29644">
                  <c:v>-0.23593700000000001</c:v>
                </c:pt>
                <c:pt idx="29645">
                  <c:v>-0.23281299999999999</c:v>
                </c:pt>
                <c:pt idx="29646">
                  <c:v>-0.23281299999999999</c:v>
                </c:pt>
                <c:pt idx="29647">
                  <c:v>-0.234375</c:v>
                </c:pt>
                <c:pt idx="29648">
                  <c:v>-0.24218799999999999</c:v>
                </c:pt>
                <c:pt idx="29649">
                  <c:v>-0.23593700000000001</c:v>
                </c:pt>
                <c:pt idx="29650">
                  <c:v>-0.245312</c:v>
                </c:pt>
                <c:pt idx="29651">
                  <c:v>-0.24218799999999999</c:v>
                </c:pt>
                <c:pt idx="29652">
                  <c:v>-0.22812499999999999</c:v>
                </c:pt>
                <c:pt idx="29653">
                  <c:v>-0.234375</c:v>
                </c:pt>
                <c:pt idx="29654">
                  <c:v>-0.24218799999999999</c:v>
                </c:pt>
                <c:pt idx="29655">
                  <c:v>-0.24374999999999999</c:v>
                </c:pt>
                <c:pt idx="29656">
                  <c:v>-0.22656200000000001</c:v>
                </c:pt>
                <c:pt idx="29657">
                  <c:v>-0.24843799999999999</c:v>
                </c:pt>
                <c:pt idx="29658">
                  <c:v>-0.25312499999999999</c:v>
                </c:pt>
                <c:pt idx="29659">
                  <c:v>-0.24218799999999999</c:v>
                </c:pt>
                <c:pt idx="29660">
                  <c:v>-0.23281299999999999</c:v>
                </c:pt>
                <c:pt idx="29661">
                  <c:v>-0.24218799999999999</c:v>
                </c:pt>
                <c:pt idx="29662">
                  <c:v>-0.24374999999999999</c:v>
                </c:pt>
                <c:pt idx="29663">
                  <c:v>-0.24687500000000001</c:v>
                </c:pt>
                <c:pt idx="29664">
                  <c:v>-0.25156200000000001</c:v>
                </c:pt>
                <c:pt idx="29665">
                  <c:v>-0.24843799999999999</c:v>
                </c:pt>
                <c:pt idx="29666">
                  <c:v>-0.26250000000000001</c:v>
                </c:pt>
                <c:pt idx="29667">
                  <c:v>-0.24218799999999999</c:v>
                </c:pt>
                <c:pt idx="29668">
                  <c:v>-0.234375</c:v>
                </c:pt>
                <c:pt idx="29669">
                  <c:v>-0.25468800000000003</c:v>
                </c:pt>
                <c:pt idx="29670">
                  <c:v>-0.239063</c:v>
                </c:pt>
                <c:pt idx="29671">
                  <c:v>-0.239063</c:v>
                </c:pt>
                <c:pt idx="29672">
                  <c:v>-0.25624999999999998</c:v>
                </c:pt>
                <c:pt idx="29673">
                  <c:v>-0.25312499999999999</c:v>
                </c:pt>
                <c:pt idx="29674">
                  <c:v>-0.25781199999999999</c:v>
                </c:pt>
                <c:pt idx="29675">
                  <c:v>-0.24687500000000001</c:v>
                </c:pt>
                <c:pt idx="29676">
                  <c:v>-0.25781199999999999</c:v>
                </c:pt>
                <c:pt idx="29677">
                  <c:v>-0.25312499999999999</c:v>
                </c:pt>
                <c:pt idx="29678">
                  <c:v>-0.234375</c:v>
                </c:pt>
                <c:pt idx="29679">
                  <c:v>-0.24218799999999999</c:v>
                </c:pt>
                <c:pt idx="29680">
                  <c:v>-0.24374999999999999</c:v>
                </c:pt>
                <c:pt idx="29681">
                  <c:v>-0.24687500000000001</c:v>
                </c:pt>
                <c:pt idx="29682">
                  <c:v>-0.25156200000000001</c:v>
                </c:pt>
                <c:pt idx="29683">
                  <c:v>-0.24843799999999999</c:v>
                </c:pt>
                <c:pt idx="29684">
                  <c:v>-0.24687500000000001</c:v>
                </c:pt>
                <c:pt idx="29685">
                  <c:v>-0.239063</c:v>
                </c:pt>
                <c:pt idx="29686">
                  <c:v>-0.25312499999999999</c:v>
                </c:pt>
                <c:pt idx="29687">
                  <c:v>-0.25937500000000002</c:v>
                </c:pt>
                <c:pt idx="29688">
                  <c:v>-0.25156200000000001</c:v>
                </c:pt>
                <c:pt idx="29689">
                  <c:v>-0.25624999999999998</c:v>
                </c:pt>
                <c:pt idx="29690">
                  <c:v>-0.24843799999999999</c:v>
                </c:pt>
                <c:pt idx="29691">
                  <c:v>-0.25156200000000001</c:v>
                </c:pt>
                <c:pt idx="29692">
                  <c:v>-0.24687500000000001</c:v>
                </c:pt>
                <c:pt idx="29693">
                  <c:v>-0.24687500000000001</c:v>
                </c:pt>
                <c:pt idx="29694">
                  <c:v>-0.25624999999999998</c:v>
                </c:pt>
                <c:pt idx="29695">
                  <c:v>-0.26406299999999999</c:v>
                </c:pt>
                <c:pt idx="29696">
                  <c:v>-0.25781199999999999</c:v>
                </c:pt>
                <c:pt idx="29697">
                  <c:v>-0.245312</c:v>
                </c:pt>
                <c:pt idx="29698">
                  <c:v>-0.25</c:v>
                </c:pt>
                <c:pt idx="29699">
                  <c:v>-0.24843799999999999</c:v>
                </c:pt>
                <c:pt idx="29700">
                  <c:v>-0.24218799999999999</c:v>
                </c:pt>
                <c:pt idx="29701">
                  <c:v>-0.23125000000000001</c:v>
                </c:pt>
                <c:pt idx="29702">
                  <c:v>-0.24687500000000001</c:v>
                </c:pt>
                <c:pt idx="29703">
                  <c:v>-0.24062500000000001</c:v>
                </c:pt>
                <c:pt idx="29704">
                  <c:v>-0.23281299999999999</c:v>
                </c:pt>
                <c:pt idx="29705">
                  <c:v>-0.24062500000000001</c:v>
                </c:pt>
                <c:pt idx="29706">
                  <c:v>-0.245312</c:v>
                </c:pt>
                <c:pt idx="29707">
                  <c:v>-0.24687500000000001</c:v>
                </c:pt>
                <c:pt idx="29708">
                  <c:v>-0.25</c:v>
                </c:pt>
                <c:pt idx="29709">
                  <c:v>-0.24687500000000001</c:v>
                </c:pt>
                <c:pt idx="29710">
                  <c:v>-0.245312</c:v>
                </c:pt>
                <c:pt idx="29711">
                  <c:v>-0.24218799999999999</c:v>
                </c:pt>
                <c:pt idx="29712">
                  <c:v>-0.24062500000000001</c:v>
                </c:pt>
                <c:pt idx="29713">
                  <c:v>-0.24687500000000001</c:v>
                </c:pt>
                <c:pt idx="29714">
                  <c:v>-0.25468800000000003</c:v>
                </c:pt>
                <c:pt idx="29715">
                  <c:v>-0.239063</c:v>
                </c:pt>
                <c:pt idx="29716">
                  <c:v>-0.234375</c:v>
                </c:pt>
                <c:pt idx="29717">
                  <c:v>-0.25156200000000001</c:v>
                </c:pt>
                <c:pt idx="29718">
                  <c:v>-0.25468800000000003</c:v>
                </c:pt>
                <c:pt idx="29719">
                  <c:v>-0.239063</c:v>
                </c:pt>
                <c:pt idx="29720">
                  <c:v>-0.24062500000000001</c:v>
                </c:pt>
                <c:pt idx="29721">
                  <c:v>-0.24218799999999999</c:v>
                </c:pt>
                <c:pt idx="29722">
                  <c:v>-0.24374999999999999</c:v>
                </c:pt>
                <c:pt idx="29723">
                  <c:v>-0.24062500000000001</c:v>
                </c:pt>
                <c:pt idx="29724">
                  <c:v>-0.24218799999999999</c:v>
                </c:pt>
                <c:pt idx="29725">
                  <c:v>-0.245312</c:v>
                </c:pt>
                <c:pt idx="29726">
                  <c:v>-0.25468800000000003</c:v>
                </c:pt>
                <c:pt idx="29727">
                  <c:v>-0.25312499999999999</c:v>
                </c:pt>
                <c:pt idx="29728">
                  <c:v>-0.25</c:v>
                </c:pt>
                <c:pt idx="29729">
                  <c:v>-0.26406299999999999</c:v>
                </c:pt>
                <c:pt idx="29730">
                  <c:v>-0.25937500000000002</c:v>
                </c:pt>
                <c:pt idx="29731">
                  <c:v>-0.24218799999999999</c:v>
                </c:pt>
                <c:pt idx="29732">
                  <c:v>-0.234375</c:v>
                </c:pt>
                <c:pt idx="29733">
                  <c:v>-0.23281299999999999</c:v>
                </c:pt>
                <c:pt idx="29734">
                  <c:v>-0.25</c:v>
                </c:pt>
                <c:pt idx="29735">
                  <c:v>-0.25</c:v>
                </c:pt>
                <c:pt idx="29736">
                  <c:v>-0.25468800000000003</c:v>
                </c:pt>
                <c:pt idx="29737">
                  <c:v>-0.24687500000000001</c:v>
                </c:pt>
                <c:pt idx="29738">
                  <c:v>-0.24687500000000001</c:v>
                </c:pt>
                <c:pt idx="29739">
                  <c:v>-0.24687500000000001</c:v>
                </c:pt>
                <c:pt idx="29740">
                  <c:v>-0.24843799999999999</c:v>
                </c:pt>
                <c:pt idx="29741">
                  <c:v>-0.24687500000000001</c:v>
                </c:pt>
                <c:pt idx="29742">
                  <c:v>-0.239063</c:v>
                </c:pt>
                <c:pt idx="29743">
                  <c:v>-0.25156200000000001</c:v>
                </c:pt>
                <c:pt idx="29744">
                  <c:v>-0.24843799999999999</c:v>
                </c:pt>
                <c:pt idx="29745">
                  <c:v>-0.25156200000000001</c:v>
                </c:pt>
                <c:pt idx="29746">
                  <c:v>-0.24062500000000001</c:v>
                </c:pt>
                <c:pt idx="29747">
                  <c:v>-0.24218799999999999</c:v>
                </c:pt>
                <c:pt idx="29748">
                  <c:v>-0.24218799999999999</c:v>
                </c:pt>
                <c:pt idx="29749">
                  <c:v>-0.245312</c:v>
                </c:pt>
                <c:pt idx="29750">
                  <c:v>-0.24687500000000001</c:v>
                </c:pt>
                <c:pt idx="29751">
                  <c:v>-0.25781199999999999</c:v>
                </c:pt>
                <c:pt idx="29752">
                  <c:v>-0.25312499999999999</c:v>
                </c:pt>
                <c:pt idx="29753">
                  <c:v>-0.25156200000000001</c:v>
                </c:pt>
                <c:pt idx="29754">
                  <c:v>-0.25</c:v>
                </c:pt>
                <c:pt idx="29755">
                  <c:v>-0.245312</c:v>
                </c:pt>
                <c:pt idx="29756">
                  <c:v>-0.25156200000000001</c:v>
                </c:pt>
                <c:pt idx="29757">
                  <c:v>-0.234375</c:v>
                </c:pt>
                <c:pt idx="29758">
                  <c:v>-0.25624999999999998</c:v>
                </c:pt>
                <c:pt idx="29759">
                  <c:v>-0.245312</c:v>
                </c:pt>
                <c:pt idx="29760">
                  <c:v>-0.25468800000000003</c:v>
                </c:pt>
                <c:pt idx="29761">
                  <c:v>-0.25937500000000002</c:v>
                </c:pt>
                <c:pt idx="29762">
                  <c:v>-0.25781199999999999</c:v>
                </c:pt>
                <c:pt idx="29763">
                  <c:v>-0.25</c:v>
                </c:pt>
                <c:pt idx="29764">
                  <c:v>-0.23125000000000001</c:v>
                </c:pt>
                <c:pt idx="29765">
                  <c:v>-0.24374999999999999</c:v>
                </c:pt>
                <c:pt idx="29766">
                  <c:v>-0.24374999999999999</c:v>
                </c:pt>
                <c:pt idx="29767">
                  <c:v>-0.25156200000000001</c:v>
                </c:pt>
                <c:pt idx="29768">
                  <c:v>-0.24687500000000001</c:v>
                </c:pt>
                <c:pt idx="29769">
                  <c:v>-0.25</c:v>
                </c:pt>
                <c:pt idx="29770">
                  <c:v>-0.25312499999999999</c:v>
                </c:pt>
                <c:pt idx="29771">
                  <c:v>-0.25937500000000002</c:v>
                </c:pt>
                <c:pt idx="29772">
                  <c:v>-0.26250000000000001</c:v>
                </c:pt>
                <c:pt idx="29773">
                  <c:v>-0.245312</c:v>
                </c:pt>
                <c:pt idx="29774">
                  <c:v>-0.24062500000000001</c:v>
                </c:pt>
                <c:pt idx="29775">
                  <c:v>-0.24687500000000001</c:v>
                </c:pt>
                <c:pt idx="29776">
                  <c:v>-0.24843799999999999</c:v>
                </c:pt>
                <c:pt idx="29777">
                  <c:v>-0.24374999999999999</c:v>
                </c:pt>
                <c:pt idx="29778">
                  <c:v>-0.239063</c:v>
                </c:pt>
                <c:pt idx="29779">
                  <c:v>-0.239063</c:v>
                </c:pt>
                <c:pt idx="29780">
                  <c:v>-0.24218799999999999</c:v>
                </c:pt>
                <c:pt idx="29781">
                  <c:v>-0.24687500000000001</c:v>
                </c:pt>
                <c:pt idx="29782">
                  <c:v>-0.239063</c:v>
                </c:pt>
                <c:pt idx="29783">
                  <c:v>-0.24843799999999999</c:v>
                </c:pt>
                <c:pt idx="29784">
                  <c:v>-0.25468800000000003</c:v>
                </c:pt>
                <c:pt idx="29785">
                  <c:v>-0.24687500000000001</c:v>
                </c:pt>
                <c:pt idx="29786">
                  <c:v>-0.25468800000000003</c:v>
                </c:pt>
                <c:pt idx="29787">
                  <c:v>-0.24374999999999999</c:v>
                </c:pt>
                <c:pt idx="29788">
                  <c:v>-0.234375</c:v>
                </c:pt>
                <c:pt idx="29789">
                  <c:v>-0.24218799999999999</c:v>
                </c:pt>
                <c:pt idx="29790">
                  <c:v>-0.24374999999999999</c:v>
                </c:pt>
                <c:pt idx="29791">
                  <c:v>-0.24062500000000001</c:v>
                </c:pt>
                <c:pt idx="29792">
                  <c:v>-0.25156200000000001</c:v>
                </c:pt>
                <c:pt idx="29793">
                  <c:v>-0.234375</c:v>
                </c:pt>
                <c:pt idx="29794">
                  <c:v>-0.23125000000000001</c:v>
                </c:pt>
                <c:pt idx="29795">
                  <c:v>-0.25468800000000003</c:v>
                </c:pt>
                <c:pt idx="29796">
                  <c:v>-0.25</c:v>
                </c:pt>
                <c:pt idx="29797">
                  <c:v>-0.24062500000000001</c:v>
                </c:pt>
                <c:pt idx="29798">
                  <c:v>-0.24687500000000001</c:v>
                </c:pt>
                <c:pt idx="29799">
                  <c:v>-0.25</c:v>
                </c:pt>
                <c:pt idx="29800">
                  <c:v>-0.25</c:v>
                </c:pt>
                <c:pt idx="29801">
                  <c:v>-0.24687500000000001</c:v>
                </c:pt>
                <c:pt idx="29802">
                  <c:v>-0.24218799999999999</c:v>
                </c:pt>
                <c:pt idx="29803">
                  <c:v>-0.25</c:v>
                </c:pt>
                <c:pt idx="29804">
                  <c:v>-0.24687500000000001</c:v>
                </c:pt>
                <c:pt idx="29805">
                  <c:v>-0.23593700000000001</c:v>
                </c:pt>
                <c:pt idx="29806">
                  <c:v>-0.25156200000000001</c:v>
                </c:pt>
                <c:pt idx="29807">
                  <c:v>-0.25156200000000001</c:v>
                </c:pt>
                <c:pt idx="29808">
                  <c:v>-0.23593700000000001</c:v>
                </c:pt>
                <c:pt idx="29809">
                  <c:v>-0.24218799999999999</c:v>
                </c:pt>
                <c:pt idx="29810">
                  <c:v>-0.25624999999999998</c:v>
                </c:pt>
                <c:pt idx="29811">
                  <c:v>-0.25468800000000003</c:v>
                </c:pt>
                <c:pt idx="29812">
                  <c:v>-0.24374999999999999</c:v>
                </c:pt>
                <c:pt idx="29813">
                  <c:v>-0.25156200000000001</c:v>
                </c:pt>
                <c:pt idx="29814">
                  <c:v>-0.25937500000000002</c:v>
                </c:pt>
                <c:pt idx="29815">
                  <c:v>-0.25</c:v>
                </c:pt>
                <c:pt idx="29816">
                  <c:v>-0.24218799999999999</c:v>
                </c:pt>
                <c:pt idx="29817">
                  <c:v>-0.25156200000000001</c:v>
                </c:pt>
                <c:pt idx="29818">
                  <c:v>-0.24843799999999999</c:v>
                </c:pt>
                <c:pt idx="29819">
                  <c:v>-0.24843799999999999</c:v>
                </c:pt>
                <c:pt idx="29820">
                  <c:v>-0.24843799999999999</c:v>
                </c:pt>
                <c:pt idx="29821">
                  <c:v>-0.23593700000000001</c:v>
                </c:pt>
                <c:pt idx="29822">
                  <c:v>-0.239063</c:v>
                </c:pt>
                <c:pt idx="29823">
                  <c:v>-0.25156200000000001</c:v>
                </c:pt>
                <c:pt idx="29824">
                  <c:v>-0.24374999999999999</c:v>
                </c:pt>
                <c:pt idx="29825">
                  <c:v>-0.24374999999999999</c:v>
                </c:pt>
                <c:pt idx="29826">
                  <c:v>-0.245312</c:v>
                </c:pt>
                <c:pt idx="29827">
                  <c:v>-0.234375</c:v>
                </c:pt>
                <c:pt idx="29828">
                  <c:v>-0.24062500000000001</c:v>
                </c:pt>
                <c:pt idx="29829">
                  <c:v>-0.24218799999999999</c:v>
                </c:pt>
                <c:pt idx="29830">
                  <c:v>-0.24374999999999999</c:v>
                </c:pt>
                <c:pt idx="29831">
                  <c:v>-0.25</c:v>
                </c:pt>
                <c:pt idx="29832">
                  <c:v>-0.24843799999999999</c:v>
                </c:pt>
                <c:pt idx="29833">
                  <c:v>-0.239063</c:v>
                </c:pt>
                <c:pt idx="29834">
                  <c:v>-0.23281299999999999</c:v>
                </c:pt>
                <c:pt idx="29835">
                  <c:v>-0.24687500000000001</c:v>
                </c:pt>
                <c:pt idx="29836">
                  <c:v>-0.24374999999999999</c:v>
                </c:pt>
                <c:pt idx="29837">
                  <c:v>-0.24374999999999999</c:v>
                </c:pt>
                <c:pt idx="29838">
                  <c:v>-0.24687500000000001</c:v>
                </c:pt>
                <c:pt idx="29839">
                  <c:v>-0.25</c:v>
                </c:pt>
                <c:pt idx="29840">
                  <c:v>-0.25312499999999999</c:v>
                </c:pt>
                <c:pt idx="29841">
                  <c:v>-0.24687500000000001</c:v>
                </c:pt>
                <c:pt idx="29842">
                  <c:v>-0.24843799999999999</c:v>
                </c:pt>
                <c:pt idx="29843">
                  <c:v>-0.24374999999999999</c:v>
                </c:pt>
                <c:pt idx="29844">
                  <c:v>-0.24218799999999999</c:v>
                </c:pt>
                <c:pt idx="29845">
                  <c:v>-0.25624999999999998</c:v>
                </c:pt>
                <c:pt idx="29846">
                  <c:v>-0.239063</c:v>
                </c:pt>
                <c:pt idx="29847">
                  <c:v>-0.24374999999999999</c:v>
                </c:pt>
                <c:pt idx="29848">
                  <c:v>-0.24062500000000001</c:v>
                </c:pt>
                <c:pt idx="29849">
                  <c:v>-0.24062500000000001</c:v>
                </c:pt>
                <c:pt idx="29850">
                  <c:v>-0.24843799999999999</c:v>
                </c:pt>
                <c:pt idx="29851">
                  <c:v>-0.239063</c:v>
                </c:pt>
                <c:pt idx="29852">
                  <c:v>-0.24374999999999999</c:v>
                </c:pt>
                <c:pt idx="29853">
                  <c:v>-0.24062500000000001</c:v>
                </c:pt>
                <c:pt idx="29854">
                  <c:v>-0.24687500000000001</c:v>
                </c:pt>
                <c:pt idx="29855">
                  <c:v>-0.24843799999999999</c:v>
                </c:pt>
                <c:pt idx="29856">
                  <c:v>-0.25624999999999998</c:v>
                </c:pt>
                <c:pt idx="29857">
                  <c:v>-0.245312</c:v>
                </c:pt>
                <c:pt idx="29858">
                  <c:v>-0.23593700000000001</c:v>
                </c:pt>
                <c:pt idx="29859">
                  <c:v>-0.24218799999999999</c:v>
                </c:pt>
                <c:pt idx="29860">
                  <c:v>-0.24843799999999999</c:v>
                </c:pt>
                <c:pt idx="29861">
                  <c:v>-0.25156200000000001</c:v>
                </c:pt>
                <c:pt idx="29862">
                  <c:v>-0.24062500000000001</c:v>
                </c:pt>
                <c:pt idx="29863">
                  <c:v>-0.245312</c:v>
                </c:pt>
                <c:pt idx="29864">
                  <c:v>-0.245312</c:v>
                </c:pt>
                <c:pt idx="29865">
                  <c:v>-0.25</c:v>
                </c:pt>
                <c:pt idx="29866">
                  <c:v>-0.24843799999999999</c:v>
                </c:pt>
                <c:pt idx="29867">
                  <c:v>-0.24374999999999999</c:v>
                </c:pt>
                <c:pt idx="29868">
                  <c:v>-0.25624999999999998</c:v>
                </c:pt>
                <c:pt idx="29869">
                  <c:v>-0.26406299999999999</c:v>
                </c:pt>
                <c:pt idx="29870">
                  <c:v>-0.23281299999999999</c:v>
                </c:pt>
                <c:pt idx="29871">
                  <c:v>-0.239063</c:v>
                </c:pt>
                <c:pt idx="29872">
                  <c:v>-0.24218799999999999</c:v>
                </c:pt>
                <c:pt idx="29873">
                  <c:v>-0.24374999999999999</c:v>
                </c:pt>
                <c:pt idx="29874">
                  <c:v>-0.24374999999999999</c:v>
                </c:pt>
                <c:pt idx="29875">
                  <c:v>-0.24687500000000001</c:v>
                </c:pt>
                <c:pt idx="29876">
                  <c:v>-0.25156200000000001</c:v>
                </c:pt>
                <c:pt idx="29877">
                  <c:v>-0.24218799999999999</c:v>
                </c:pt>
                <c:pt idx="29878">
                  <c:v>-0.25312499999999999</c:v>
                </c:pt>
                <c:pt idx="29879">
                  <c:v>-0.245312</c:v>
                </c:pt>
                <c:pt idx="29880">
                  <c:v>-0.24843799999999999</c:v>
                </c:pt>
                <c:pt idx="29881">
                  <c:v>-0.24062500000000001</c:v>
                </c:pt>
                <c:pt idx="29882">
                  <c:v>-0.25468800000000003</c:v>
                </c:pt>
                <c:pt idx="29883">
                  <c:v>-0.24218799999999999</c:v>
                </c:pt>
                <c:pt idx="29884">
                  <c:v>-0.24374999999999999</c:v>
                </c:pt>
                <c:pt idx="29885">
                  <c:v>-0.24374999999999999</c:v>
                </c:pt>
                <c:pt idx="29886">
                  <c:v>-0.24218799999999999</c:v>
                </c:pt>
                <c:pt idx="29887">
                  <c:v>-0.25624999999999998</c:v>
                </c:pt>
                <c:pt idx="29888">
                  <c:v>-0.25468800000000003</c:v>
                </c:pt>
                <c:pt idx="29889">
                  <c:v>-0.24218799999999999</c:v>
                </c:pt>
                <c:pt idx="29890">
                  <c:v>-0.22812499999999999</c:v>
                </c:pt>
                <c:pt idx="29891">
                  <c:v>-0.25</c:v>
                </c:pt>
                <c:pt idx="29892">
                  <c:v>-0.23593700000000001</c:v>
                </c:pt>
                <c:pt idx="29893">
                  <c:v>-0.25</c:v>
                </c:pt>
                <c:pt idx="29894">
                  <c:v>-0.25781199999999999</c:v>
                </c:pt>
                <c:pt idx="29895">
                  <c:v>-0.25468800000000003</c:v>
                </c:pt>
                <c:pt idx="29896">
                  <c:v>-0.25781199999999999</c:v>
                </c:pt>
                <c:pt idx="29897">
                  <c:v>-0.24062500000000001</c:v>
                </c:pt>
                <c:pt idx="29898">
                  <c:v>-0.24062500000000001</c:v>
                </c:pt>
                <c:pt idx="29899">
                  <c:v>-0.245312</c:v>
                </c:pt>
                <c:pt idx="29900">
                  <c:v>-0.24843799999999999</c:v>
                </c:pt>
                <c:pt idx="29901">
                  <c:v>-0.24062500000000001</c:v>
                </c:pt>
                <c:pt idx="29902">
                  <c:v>-0.24374999999999999</c:v>
                </c:pt>
                <c:pt idx="29903">
                  <c:v>-0.229687</c:v>
                </c:pt>
                <c:pt idx="29904">
                  <c:v>-0.245312</c:v>
                </c:pt>
                <c:pt idx="29905">
                  <c:v>-0.245312</c:v>
                </c:pt>
                <c:pt idx="29906">
                  <c:v>-0.24062500000000001</c:v>
                </c:pt>
                <c:pt idx="29907">
                  <c:v>-0.23281299999999999</c:v>
                </c:pt>
                <c:pt idx="29908">
                  <c:v>-0.234375</c:v>
                </c:pt>
                <c:pt idx="29909">
                  <c:v>-0.24374999999999999</c:v>
                </c:pt>
                <c:pt idx="29910">
                  <c:v>-0.25156200000000001</c:v>
                </c:pt>
                <c:pt idx="29911">
                  <c:v>-0.245312</c:v>
                </c:pt>
                <c:pt idx="29912">
                  <c:v>-0.234375</c:v>
                </c:pt>
                <c:pt idx="29913">
                  <c:v>-0.25</c:v>
                </c:pt>
                <c:pt idx="29914">
                  <c:v>-0.25624999999999998</c:v>
                </c:pt>
                <c:pt idx="29915">
                  <c:v>-0.25468800000000003</c:v>
                </c:pt>
                <c:pt idx="29916">
                  <c:v>-0.24374999999999999</c:v>
                </c:pt>
                <c:pt idx="29917">
                  <c:v>-0.25</c:v>
                </c:pt>
                <c:pt idx="29918">
                  <c:v>-0.245312</c:v>
                </c:pt>
                <c:pt idx="29919">
                  <c:v>-0.25</c:v>
                </c:pt>
                <c:pt idx="29920">
                  <c:v>-0.23593700000000001</c:v>
                </c:pt>
                <c:pt idx="29921">
                  <c:v>-0.23281299999999999</c:v>
                </c:pt>
                <c:pt idx="29922">
                  <c:v>-0.24374999999999999</c:v>
                </c:pt>
                <c:pt idx="29923">
                  <c:v>-0.25</c:v>
                </c:pt>
                <c:pt idx="29924">
                  <c:v>-0.245312</c:v>
                </c:pt>
                <c:pt idx="29925">
                  <c:v>-0.25</c:v>
                </c:pt>
                <c:pt idx="29926">
                  <c:v>-0.25937500000000002</c:v>
                </c:pt>
                <c:pt idx="29927">
                  <c:v>-0.24687500000000001</c:v>
                </c:pt>
                <c:pt idx="29928">
                  <c:v>-0.25624999999999998</c:v>
                </c:pt>
                <c:pt idx="29929">
                  <c:v>-0.25781199999999999</c:v>
                </c:pt>
                <c:pt idx="29930">
                  <c:v>-0.26874999999999999</c:v>
                </c:pt>
                <c:pt idx="29931">
                  <c:v>-0.25624999999999998</c:v>
                </c:pt>
                <c:pt idx="29932">
                  <c:v>-0.24843799999999999</c:v>
                </c:pt>
                <c:pt idx="29933">
                  <c:v>-0.25781199999999999</c:v>
                </c:pt>
                <c:pt idx="29934">
                  <c:v>-0.24218799999999999</c:v>
                </c:pt>
                <c:pt idx="29935">
                  <c:v>-0.25781199999999999</c:v>
                </c:pt>
                <c:pt idx="29936">
                  <c:v>-0.25156200000000001</c:v>
                </c:pt>
                <c:pt idx="29937">
                  <c:v>-0.24687500000000001</c:v>
                </c:pt>
                <c:pt idx="29938">
                  <c:v>-0.25</c:v>
                </c:pt>
                <c:pt idx="29939">
                  <c:v>-0.24374999999999999</c:v>
                </c:pt>
                <c:pt idx="29940">
                  <c:v>-0.25468800000000003</c:v>
                </c:pt>
                <c:pt idx="29941">
                  <c:v>-0.26406299999999999</c:v>
                </c:pt>
                <c:pt idx="29942">
                  <c:v>-0.25624999999999998</c:v>
                </c:pt>
                <c:pt idx="29943">
                  <c:v>-0.25468800000000003</c:v>
                </c:pt>
                <c:pt idx="29944">
                  <c:v>-0.26093699999999997</c:v>
                </c:pt>
                <c:pt idx="29945">
                  <c:v>-0.25624999999999998</c:v>
                </c:pt>
                <c:pt idx="29946">
                  <c:v>-0.26250000000000001</c:v>
                </c:pt>
                <c:pt idx="29947">
                  <c:v>-0.26093699999999997</c:v>
                </c:pt>
                <c:pt idx="29948">
                  <c:v>-0.26718700000000001</c:v>
                </c:pt>
                <c:pt idx="29949">
                  <c:v>-0.26406299999999999</c:v>
                </c:pt>
                <c:pt idx="29950">
                  <c:v>-0.25781199999999999</c:v>
                </c:pt>
                <c:pt idx="29951">
                  <c:v>-0.25156200000000001</c:v>
                </c:pt>
                <c:pt idx="29952">
                  <c:v>-0.26250000000000001</c:v>
                </c:pt>
                <c:pt idx="29953">
                  <c:v>-0.25937500000000002</c:v>
                </c:pt>
                <c:pt idx="29954">
                  <c:v>-0.25937500000000002</c:v>
                </c:pt>
                <c:pt idx="29955">
                  <c:v>-0.26718700000000001</c:v>
                </c:pt>
                <c:pt idx="29956">
                  <c:v>-0.27031300000000003</c:v>
                </c:pt>
                <c:pt idx="29957">
                  <c:v>-0.26718700000000001</c:v>
                </c:pt>
                <c:pt idx="29958">
                  <c:v>-0.25</c:v>
                </c:pt>
                <c:pt idx="29959">
                  <c:v>-0.24687500000000001</c:v>
                </c:pt>
                <c:pt idx="29960">
                  <c:v>-0.26093699999999997</c:v>
                </c:pt>
                <c:pt idx="29961">
                  <c:v>-0.25312499999999999</c:v>
                </c:pt>
                <c:pt idx="29962">
                  <c:v>-0.24374999999999999</c:v>
                </c:pt>
                <c:pt idx="29963">
                  <c:v>-0.25937500000000002</c:v>
                </c:pt>
                <c:pt idx="29964">
                  <c:v>-0.25781199999999999</c:v>
                </c:pt>
                <c:pt idx="29965">
                  <c:v>-0.25937500000000002</c:v>
                </c:pt>
                <c:pt idx="29966">
                  <c:v>-0.265625</c:v>
                </c:pt>
                <c:pt idx="29967">
                  <c:v>-0.24843799999999999</c:v>
                </c:pt>
                <c:pt idx="29968">
                  <c:v>-0.26093699999999997</c:v>
                </c:pt>
                <c:pt idx="29969">
                  <c:v>-0.25312499999999999</c:v>
                </c:pt>
                <c:pt idx="29970">
                  <c:v>-0.25468800000000003</c:v>
                </c:pt>
                <c:pt idx="29971">
                  <c:v>-0.26250000000000001</c:v>
                </c:pt>
                <c:pt idx="29972">
                  <c:v>-0.24218799999999999</c:v>
                </c:pt>
                <c:pt idx="29973">
                  <c:v>-0.25</c:v>
                </c:pt>
                <c:pt idx="29974">
                  <c:v>-0.245312</c:v>
                </c:pt>
                <c:pt idx="29975">
                  <c:v>-0.24687500000000001</c:v>
                </c:pt>
                <c:pt idx="29976">
                  <c:v>-0.23593700000000001</c:v>
                </c:pt>
                <c:pt idx="29977">
                  <c:v>-0.25156200000000001</c:v>
                </c:pt>
                <c:pt idx="29978">
                  <c:v>-0.25781199999999999</c:v>
                </c:pt>
                <c:pt idx="29979">
                  <c:v>-0.245312</c:v>
                </c:pt>
                <c:pt idx="29980">
                  <c:v>-0.24687500000000001</c:v>
                </c:pt>
                <c:pt idx="29981">
                  <c:v>-0.25624999999999998</c:v>
                </c:pt>
                <c:pt idx="29982">
                  <c:v>-0.239063</c:v>
                </c:pt>
                <c:pt idx="29983">
                  <c:v>-0.25312499999999999</c:v>
                </c:pt>
                <c:pt idx="29984">
                  <c:v>-0.25</c:v>
                </c:pt>
                <c:pt idx="29985">
                  <c:v>-0.25</c:v>
                </c:pt>
                <c:pt idx="29986">
                  <c:v>-0.24843799999999999</c:v>
                </c:pt>
                <c:pt idx="29987">
                  <c:v>-0.25</c:v>
                </c:pt>
                <c:pt idx="29988">
                  <c:v>-0.26718700000000001</c:v>
                </c:pt>
                <c:pt idx="29989">
                  <c:v>-0.25781199999999999</c:v>
                </c:pt>
                <c:pt idx="29990">
                  <c:v>-0.25937500000000002</c:v>
                </c:pt>
                <c:pt idx="29991">
                  <c:v>-0.265625</c:v>
                </c:pt>
                <c:pt idx="29992">
                  <c:v>-0.26406299999999999</c:v>
                </c:pt>
                <c:pt idx="29993">
                  <c:v>-0.25312499999999999</c:v>
                </c:pt>
                <c:pt idx="29994">
                  <c:v>-0.25781199999999999</c:v>
                </c:pt>
                <c:pt idx="29995">
                  <c:v>-0.26250000000000001</c:v>
                </c:pt>
                <c:pt idx="29996">
                  <c:v>-0.25624999999999998</c:v>
                </c:pt>
                <c:pt idx="29997">
                  <c:v>-0.25624999999999998</c:v>
                </c:pt>
                <c:pt idx="29998">
                  <c:v>-0.25156200000000001</c:v>
                </c:pt>
                <c:pt idx="29999">
                  <c:v>-0.25156200000000001</c:v>
                </c:pt>
                <c:pt idx="30000">
                  <c:v>-0.24843799999999999</c:v>
                </c:pt>
                <c:pt idx="30001">
                  <c:v>-0.26093699999999997</c:v>
                </c:pt>
                <c:pt idx="30002">
                  <c:v>-0.25468800000000003</c:v>
                </c:pt>
                <c:pt idx="30003">
                  <c:v>-0.25</c:v>
                </c:pt>
                <c:pt idx="30004">
                  <c:v>-0.245312</c:v>
                </c:pt>
                <c:pt idx="30005">
                  <c:v>-0.25312499999999999</c:v>
                </c:pt>
                <c:pt idx="30006">
                  <c:v>-0.25781199999999999</c:v>
                </c:pt>
                <c:pt idx="30007">
                  <c:v>-0.25312499999999999</c:v>
                </c:pt>
                <c:pt idx="30008">
                  <c:v>-0.24374999999999999</c:v>
                </c:pt>
                <c:pt idx="30009">
                  <c:v>-0.24843799999999999</c:v>
                </c:pt>
                <c:pt idx="30010">
                  <c:v>-0.245312</c:v>
                </c:pt>
                <c:pt idx="30011">
                  <c:v>-0.25312499999999999</c:v>
                </c:pt>
                <c:pt idx="30012">
                  <c:v>-0.24843799999999999</c:v>
                </c:pt>
                <c:pt idx="30013">
                  <c:v>-0.25156200000000001</c:v>
                </c:pt>
                <c:pt idx="30014">
                  <c:v>-0.25624999999999998</c:v>
                </c:pt>
                <c:pt idx="30015">
                  <c:v>-0.24843799999999999</c:v>
                </c:pt>
                <c:pt idx="30016">
                  <c:v>-0.24843799999999999</c:v>
                </c:pt>
                <c:pt idx="30017">
                  <c:v>-0.25</c:v>
                </c:pt>
                <c:pt idx="30018">
                  <c:v>-0.25781199999999999</c:v>
                </c:pt>
                <c:pt idx="30019">
                  <c:v>-0.25468800000000003</c:v>
                </c:pt>
                <c:pt idx="30020">
                  <c:v>-0.25468800000000003</c:v>
                </c:pt>
                <c:pt idx="30021">
                  <c:v>-0.245312</c:v>
                </c:pt>
                <c:pt idx="30022">
                  <c:v>-0.26406299999999999</c:v>
                </c:pt>
                <c:pt idx="30023">
                  <c:v>-0.26250000000000001</c:v>
                </c:pt>
                <c:pt idx="30024">
                  <c:v>-0.25156200000000001</c:v>
                </c:pt>
                <c:pt idx="30025">
                  <c:v>-0.25781199999999999</c:v>
                </c:pt>
                <c:pt idx="30026">
                  <c:v>-0.24218799999999999</c:v>
                </c:pt>
                <c:pt idx="30027">
                  <c:v>-0.25624999999999998</c:v>
                </c:pt>
                <c:pt idx="30028">
                  <c:v>-0.25781199999999999</c:v>
                </c:pt>
                <c:pt idx="30029">
                  <c:v>-0.25156200000000001</c:v>
                </c:pt>
                <c:pt idx="30030">
                  <c:v>-0.24374999999999999</c:v>
                </c:pt>
                <c:pt idx="30031">
                  <c:v>-0.26250000000000001</c:v>
                </c:pt>
                <c:pt idx="30032">
                  <c:v>-0.24843799999999999</c:v>
                </c:pt>
                <c:pt idx="30033">
                  <c:v>-0.26406299999999999</c:v>
                </c:pt>
                <c:pt idx="30034">
                  <c:v>-0.265625</c:v>
                </c:pt>
                <c:pt idx="30035">
                  <c:v>-0.24687500000000001</c:v>
                </c:pt>
                <c:pt idx="30036">
                  <c:v>-0.24843799999999999</c:v>
                </c:pt>
                <c:pt idx="30037">
                  <c:v>-0.24687500000000001</c:v>
                </c:pt>
                <c:pt idx="30038">
                  <c:v>-0.24218799999999999</c:v>
                </c:pt>
                <c:pt idx="30039">
                  <c:v>-0.25</c:v>
                </c:pt>
                <c:pt idx="30040">
                  <c:v>-0.245312</c:v>
                </c:pt>
                <c:pt idx="30041">
                  <c:v>-0.24374999999999999</c:v>
                </c:pt>
                <c:pt idx="30042">
                  <c:v>-0.24843799999999999</c:v>
                </c:pt>
                <c:pt idx="30043">
                  <c:v>-0.25156200000000001</c:v>
                </c:pt>
                <c:pt idx="30044">
                  <c:v>-0.24843799999999999</c:v>
                </c:pt>
                <c:pt idx="30045">
                  <c:v>-0.24843799999999999</c:v>
                </c:pt>
                <c:pt idx="30046">
                  <c:v>-0.239063</c:v>
                </c:pt>
                <c:pt idx="30047">
                  <c:v>-0.24218799999999999</c:v>
                </c:pt>
                <c:pt idx="30048">
                  <c:v>-0.25468800000000003</c:v>
                </c:pt>
                <c:pt idx="30049">
                  <c:v>-0.24687500000000001</c:v>
                </c:pt>
                <c:pt idx="30050">
                  <c:v>-0.23281299999999999</c:v>
                </c:pt>
                <c:pt idx="30051">
                  <c:v>-0.23593700000000001</c:v>
                </c:pt>
                <c:pt idx="30052">
                  <c:v>-0.22812499999999999</c:v>
                </c:pt>
                <c:pt idx="30053">
                  <c:v>-0.239063</c:v>
                </c:pt>
                <c:pt idx="30054">
                  <c:v>-0.24374999999999999</c:v>
                </c:pt>
                <c:pt idx="30055">
                  <c:v>-0.24687500000000001</c:v>
                </c:pt>
                <c:pt idx="30056">
                  <c:v>-0.24374999999999999</c:v>
                </c:pt>
                <c:pt idx="30057">
                  <c:v>-0.239063</c:v>
                </c:pt>
                <c:pt idx="30058">
                  <c:v>-0.25</c:v>
                </c:pt>
                <c:pt idx="30059">
                  <c:v>-0.24687500000000001</c:v>
                </c:pt>
                <c:pt idx="30060">
                  <c:v>-0.245312</c:v>
                </c:pt>
                <c:pt idx="30061">
                  <c:v>-0.239063</c:v>
                </c:pt>
                <c:pt idx="30062">
                  <c:v>-0.245312</c:v>
                </c:pt>
                <c:pt idx="30063">
                  <c:v>-0.24062500000000001</c:v>
                </c:pt>
                <c:pt idx="30064">
                  <c:v>-0.234375</c:v>
                </c:pt>
                <c:pt idx="30065">
                  <c:v>-0.24062500000000001</c:v>
                </c:pt>
                <c:pt idx="30066">
                  <c:v>-0.25781199999999999</c:v>
                </c:pt>
                <c:pt idx="30067">
                  <c:v>-0.25</c:v>
                </c:pt>
                <c:pt idx="30068">
                  <c:v>-0.25156200000000001</c:v>
                </c:pt>
                <c:pt idx="30069">
                  <c:v>-0.24218799999999999</c:v>
                </c:pt>
                <c:pt idx="30070">
                  <c:v>-0.24687500000000001</c:v>
                </c:pt>
                <c:pt idx="30071">
                  <c:v>-0.24687500000000001</c:v>
                </c:pt>
                <c:pt idx="30072">
                  <c:v>-0.25</c:v>
                </c:pt>
                <c:pt idx="30073">
                  <c:v>-0.25156200000000001</c:v>
                </c:pt>
                <c:pt idx="30074">
                  <c:v>-0.24687500000000001</c:v>
                </c:pt>
                <c:pt idx="30075">
                  <c:v>-0.23593700000000001</c:v>
                </c:pt>
                <c:pt idx="30076">
                  <c:v>-0.24687500000000001</c:v>
                </c:pt>
                <c:pt idx="30077">
                  <c:v>-0.25</c:v>
                </c:pt>
                <c:pt idx="30078">
                  <c:v>-0.22500000000000001</c:v>
                </c:pt>
                <c:pt idx="30079">
                  <c:v>-0.24218799999999999</c:v>
                </c:pt>
                <c:pt idx="30080">
                  <c:v>-0.24687500000000001</c:v>
                </c:pt>
                <c:pt idx="30081">
                  <c:v>-0.24687500000000001</c:v>
                </c:pt>
                <c:pt idx="30082">
                  <c:v>-0.25312499999999999</c:v>
                </c:pt>
                <c:pt idx="30083">
                  <c:v>-0.25156200000000001</c:v>
                </c:pt>
                <c:pt idx="30084">
                  <c:v>-0.25624999999999998</c:v>
                </c:pt>
                <c:pt idx="30085">
                  <c:v>-0.25156200000000001</c:v>
                </c:pt>
                <c:pt idx="30086">
                  <c:v>-0.24218799999999999</c:v>
                </c:pt>
                <c:pt idx="30087">
                  <c:v>-0.24687500000000001</c:v>
                </c:pt>
                <c:pt idx="30088">
                  <c:v>-0.25312499999999999</c:v>
                </c:pt>
                <c:pt idx="30089">
                  <c:v>-0.24374999999999999</c:v>
                </c:pt>
                <c:pt idx="30090">
                  <c:v>-0.25156200000000001</c:v>
                </c:pt>
                <c:pt idx="30091">
                  <c:v>-0.26406299999999999</c:v>
                </c:pt>
                <c:pt idx="30092">
                  <c:v>-0.24374999999999999</c:v>
                </c:pt>
                <c:pt idx="30093">
                  <c:v>-0.25</c:v>
                </c:pt>
                <c:pt idx="30094">
                  <c:v>-0.25312499999999999</c:v>
                </c:pt>
                <c:pt idx="30095">
                  <c:v>-0.265625</c:v>
                </c:pt>
                <c:pt idx="30096">
                  <c:v>-0.27500000000000002</c:v>
                </c:pt>
                <c:pt idx="30097">
                  <c:v>-0.25156200000000001</c:v>
                </c:pt>
                <c:pt idx="30098">
                  <c:v>-0.265625</c:v>
                </c:pt>
                <c:pt idx="30099">
                  <c:v>-0.27656199999999997</c:v>
                </c:pt>
                <c:pt idx="30100">
                  <c:v>-0.25156200000000001</c:v>
                </c:pt>
                <c:pt idx="30101">
                  <c:v>-0.25156200000000001</c:v>
                </c:pt>
                <c:pt idx="30102">
                  <c:v>-0.25781199999999999</c:v>
                </c:pt>
                <c:pt idx="30103">
                  <c:v>-0.25468800000000003</c:v>
                </c:pt>
                <c:pt idx="30104">
                  <c:v>-0.26093699999999997</c:v>
                </c:pt>
                <c:pt idx="30105">
                  <c:v>-0.25937500000000002</c:v>
                </c:pt>
                <c:pt idx="30106">
                  <c:v>-0.245312</c:v>
                </c:pt>
                <c:pt idx="30107">
                  <c:v>-0.25937500000000002</c:v>
                </c:pt>
                <c:pt idx="30108">
                  <c:v>-0.25937500000000002</c:v>
                </c:pt>
                <c:pt idx="30109">
                  <c:v>-0.25937500000000002</c:v>
                </c:pt>
                <c:pt idx="30110">
                  <c:v>-0.25937500000000002</c:v>
                </c:pt>
                <c:pt idx="30111">
                  <c:v>-0.25781199999999999</c:v>
                </c:pt>
                <c:pt idx="30112">
                  <c:v>-0.24843799999999999</c:v>
                </c:pt>
                <c:pt idx="30113">
                  <c:v>-0.25468800000000003</c:v>
                </c:pt>
                <c:pt idx="30114">
                  <c:v>-0.24843799999999999</c:v>
                </c:pt>
                <c:pt idx="30115">
                  <c:v>-0.25468800000000003</c:v>
                </c:pt>
                <c:pt idx="30116">
                  <c:v>-0.25624999999999998</c:v>
                </c:pt>
                <c:pt idx="30117">
                  <c:v>-0.26250000000000001</c:v>
                </c:pt>
                <c:pt idx="30118">
                  <c:v>-0.25312499999999999</c:v>
                </c:pt>
                <c:pt idx="30119">
                  <c:v>-0.239063</c:v>
                </c:pt>
                <c:pt idx="30120">
                  <c:v>-0.24687500000000001</c:v>
                </c:pt>
                <c:pt idx="30121">
                  <c:v>-0.25156200000000001</c:v>
                </c:pt>
                <c:pt idx="30122">
                  <c:v>-0.24687500000000001</c:v>
                </c:pt>
                <c:pt idx="30123">
                  <c:v>-0.24374999999999999</c:v>
                </c:pt>
                <c:pt idx="30124">
                  <c:v>-0.25468800000000003</c:v>
                </c:pt>
                <c:pt idx="30125">
                  <c:v>-0.25468800000000003</c:v>
                </c:pt>
                <c:pt idx="30126">
                  <c:v>-0.25312499999999999</c:v>
                </c:pt>
                <c:pt idx="30127">
                  <c:v>-0.26093699999999997</c:v>
                </c:pt>
                <c:pt idx="30128">
                  <c:v>-0.25312499999999999</c:v>
                </c:pt>
                <c:pt idx="30129">
                  <c:v>-0.26093699999999997</c:v>
                </c:pt>
                <c:pt idx="30130">
                  <c:v>-0.24843799999999999</c:v>
                </c:pt>
                <c:pt idx="30131">
                  <c:v>-0.25156200000000001</c:v>
                </c:pt>
                <c:pt idx="30132">
                  <c:v>-0.24843799999999999</c:v>
                </c:pt>
                <c:pt idx="30133">
                  <c:v>-0.26250000000000001</c:v>
                </c:pt>
                <c:pt idx="30134">
                  <c:v>-0.25468800000000003</c:v>
                </c:pt>
                <c:pt idx="30135">
                  <c:v>-0.25468800000000003</c:v>
                </c:pt>
                <c:pt idx="30136">
                  <c:v>-0.25312499999999999</c:v>
                </c:pt>
                <c:pt idx="30137">
                  <c:v>-0.24062500000000001</c:v>
                </c:pt>
                <c:pt idx="30138">
                  <c:v>-0.25468800000000003</c:v>
                </c:pt>
                <c:pt idx="30139">
                  <c:v>-0.24843799999999999</c:v>
                </c:pt>
                <c:pt idx="30140">
                  <c:v>-0.24062500000000001</c:v>
                </c:pt>
                <c:pt idx="30141">
                  <c:v>-0.25937500000000002</c:v>
                </c:pt>
                <c:pt idx="30142">
                  <c:v>-0.24843799999999999</c:v>
                </c:pt>
                <c:pt idx="30143">
                  <c:v>-0.25312499999999999</c:v>
                </c:pt>
                <c:pt idx="30144">
                  <c:v>-0.24843799999999999</c:v>
                </c:pt>
                <c:pt idx="30145">
                  <c:v>-0.25</c:v>
                </c:pt>
                <c:pt idx="30146">
                  <c:v>-0.245312</c:v>
                </c:pt>
                <c:pt idx="30147">
                  <c:v>-0.25</c:v>
                </c:pt>
                <c:pt idx="30148">
                  <c:v>-0.24062500000000001</c:v>
                </c:pt>
                <c:pt idx="30149">
                  <c:v>-0.25</c:v>
                </c:pt>
                <c:pt idx="30150">
                  <c:v>-0.25156200000000001</c:v>
                </c:pt>
                <c:pt idx="30151">
                  <c:v>-0.25156200000000001</c:v>
                </c:pt>
                <c:pt idx="30152">
                  <c:v>-0.25156200000000001</c:v>
                </c:pt>
                <c:pt idx="30153">
                  <c:v>-0.25</c:v>
                </c:pt>
                <c:pt idx="30154">
                  <c:v>-0.23125000000000001</c:v>
                </c:pt>
                <c:pt idx="30155">
                  <c:v>-0.239063</c:v>
                </c:pt>
                <c:pt idx="30156">
                  <c:v>-0.23281299999999999</c:v>
                </c:pt>
                <c:pt idx="30157">
                  <c:v>-0.24687500000000001</c:v>
                </c:pt>
                <c:pt idx="30158">
                  <c:v>-0.26093699999999997</c:v>
                </c:pt>
                <c:pt idx="30159">
                  <c:v>-0.25468800000000003</c:v>
                </c:pt>
                <c:pt idx="30160">
                  <c:v>-0.245312</c:v>
                </c:pt>
                <c:pt idx="30161">
                  <c:v>-0.25</c:v>
                </c:pt>
                <c:pt idx="30162">
                  <c:v>-0.24687500000000001</c:v>
                </c:pt>
                <c:pt idx="30163">
                  <c:v>-0.26250000000000001</c:v>
                </c:pt>
                <c:pt idx="30164">
                  <c:v>-0.25624999999999998</c:v>
                </c:pt>
                <c:pt idx="30165">
                  <c:v>-0.26093699999999997</c:v>
                </c:pt>
                <c:pt idx="30166">
                  <c:v>-0.26406299999999999</c:v>
                </c:pt>
                <c:pt idx="30167">
                  <c:v>-0.24843799999999999</c:v>
                </c:pt>
                <c:pt idx="30168">
                  <c:v>-0.25156200000000001</c:v>
                </c:pt>
                <c:pt idx="30169">
                  <c:v>-0.26406299999999999</c:v>
                </c:pt>
                <c:pt idx="30170">
                  <c:v>-0.25468800000000003</c:v>
                </c:pt>
                <c:pt idx="30171">
                  <c:v>-0.25781199999999999</c:v>
                </c:pt>
                <c:pt idx="30172">
                  <c:v>-0.25624999999999998</c:v>
                </c:pt>
                <c:pt idx="30173">
                  <c:v>-0.25312499999999999</c:v>
                </c:pt>
                <c:pt idx="30174">
                  <c:v>-0.24843799999999999</c:v>
                </c:pt>
                <c:pt idx="30175">
                  <c:v>-0.25624999999999998</c:v>
                </c:pt>
                <c:pt idx="30176">
                  <c:v>-0.25624999999999998</c:v>
                </c:pt>
                <c:pt idx="30177">
                  <c:v>-0.25468800000000003</c:v>
                </c:pt>
                <c:pt idx="30178">
                  <c:v>-0.25156200000000001</c:v>
                </c:pt>
                <c:pt idx="30179">
                  <c:v>-0.24062500000000001</c:v>
                </c:pt>
                <c:pt idx="30180">
                  <c:v>-0.24374999999999999</c:v>
                </c:pt>
                <c:pt idx="30181">
                  <c:v>-0.245312</c:v>
                </c:pt>
                <c:pt idx="30182">
                  <c:v>-0.245312</c:v>
                </c:pt>
                <c:pt idx="30183">
                  <c:v>-0.25624999999999998</c:v>
                </c:pt>
                <c:pt idx="30184">
                  <c:v>-0.24843799999999999</c:v>
                </c:pt>
                <c:pt idx="30185">
                  <c:v>-0.25468800000000003</c:v>
                </c:pt>
                <c:pt idx="30186">
                  <c:v>-0.25624999999999998</c:v>
                </c:pt>
                <c:pt idx="30187">
                  <c:v>-0.24374999999999999</c:v>
                </c:pt>
                <c:pt idx="30188">
                  <c:v>-0.239063</c:v>
                </c:pt>
                <c:pt idx="30189">
                  <c:v>-0.24843799999999999</c:v>
                </c:pt>
                <c:pt idx="30190">
                  <c:v>-0.25312499999999999</c:v>
                </c:pt>
                <c:pt idx="30191">
                  <c:v>-0.25312499999999999</c:v>
                </c:pt>
                <c:pt idx="30192">
                  <c:v>-0.245312</c:v>
                </c:pt>
                <c:pt idx="30193">
                  <c:v>-0.26093699999999997</c:v>
                </c:pt>
                <c:pt idx="30194">
                  <c:v>-0.25</c:v>
                </c:pt>
                <c:pt idx="30195">
                  <c:v>-0.24374999999999999</c:v>
                </c:pt>
                <c:pt idx="30196">
                  <c:v>-0.25156200000000001</c:v>
                </c:pt>
                <c:pt idx="30197">
                  <c:v>-0.25312499999999999</c:v>
                </c:pt>
                <c:pt idx="30198">
                  <c:v>-0.26406299999999999</c:v>
                </c:pt>
                <c:pt idx="30199">
                  <c:v>-0.26874999999999999</c:v>
                </c:pt>
                <c:pt idx="30200">
                  <c:v>-0.25937500000000002</c:v>
                </c:pt>
                <c:pt idx="30201">
                  <c:v>-0.265625</c:v>
                </c:pt>
                <c:pt idx="30202">
                  <c:v>-0.26250000000000001</c:v>
                </c:pt>
                <c:pt idx="30203">
                  <c:v>-0.26250000000000001</c:v>
                </c:pt>
                <c:pt idx="30204">
                  <c:v>-0.25624999999999998</c:v>
                </c:pt>
                <c:pt idx="30205">
                  <c:v>-0.24843799999999999</c:v>
                </c:pt>
                <c:pt idx="30206">
                  <c:v>-0.26718700000000001</c:v>
                </c:pt>
                <c:pt idx="30207">
                  <c:v>-0.26250000000000001</c:v>
                </c:pt>
                <c:pt idx="30208">
                  <c:v>-0.25312499999999999</c:v>
                </c:pt>
                <c:pt idx="30209">
                  <c:v>-0.25624999999999998</c:v>
                </c:pt>
                <c:pt idx="30210">
                  <c:v>-0.26250000000000001</c:v>
                </c:pt>
                <c:pt idx="30211">
                  <c:v>-0.24374999999999999</c:v>
                </c:pt>
                <c:pt idx="30212">
                  <c:v>-0.25156200000000001</c:v>
                </c:pt>
                <c:pt idx="30213">
                  <c:v>-0.25781199999999999</c:v>
                </c:pt>
                <c:pt idx="30214">
                  <c:v>-0.25156200000000001</c:v>
                </c:pt>
                <c:pt idx="30215">
                  <c:v>-0.25156200000000001</c:v>
                </c:pt>
                <c:pt idx="30216">
                  <c:v>-0.26250000000000001</c:v>
                </c:pt>
                <c:pt idx="30217">
                  <c:v>-0.25937500000000002</c:v>
                </c:pt>
                <c:pt idx="30218">
                  <c:v>-0.24687500000000001</c:v>
                </c:pt>
                <c:pt idx="30219">
                  <c:v>-0.26406299999999999</c:v>
                </c:pt>
                <c:pt idx="30220">
                  <c:v>-0.26406299999999999</c:v>
                </c:pt>
                <c:pt idx="30221">
                  <c:v>-0.25312499999999999</c:v>
                </c:pt>
                <c:pt idx="30222">
                  <c:v>-0.25312499999999999</c:v>
                </c:pt>
                <c:pt idx="30223">
                  <c:v>-0.25468800000000003</c:v>
                </c:pt>
                <c:pt idx="30224">
                  <c:v>-0.25468800000000003</c:v>
                </c:pt>
                <c:pt idx="30225">
                  <c:v>-0.25468800000000003</c:v>
                </c:pt>
                <c:pt idx="30226">
                  <c:v>-0.25</c:v>
                </c:pt>
                <c:pt idx="30227">
                  <c:v>-0.26718700000000001</c:v>
                </c:pt>
                <c:pt idx="30228">
                  <c:v>-0.26406299999999999</c:v>
                </c:pt>
                <c:pt idx="30229">
                  <c:v>-0.26718700000000001</c:v>
                </c:pt>
                <c:pt idx="30230">
                  <c:v>-0.26718700000000001</c:v>
                </c:pt>
                <c:pt idx="30231">
                  <c:v>-0.26093699999999997</c:v>
                </c:pt>
                <c:pt idx="30232">
                  <c:v>-0.26093699999999997</c:v>
                </c:pt>
                <c:pt idx="30233">
                  <c:v>-0.25781199999999999</c:v>
                </c:pt>
                <c:pt idx="30234">
                  <c:v>-0.27812500000000001</c:v>
                </c:pt>
                <c:pt idx="30235">
                  <c:v>-0.26406299999999999</c:v>
                </c:pt>
                <c:pt idx="30236">
                  <c:v>-0.25624999999999998</c:v>
                </c:pt>
                <c:pt idx="30237">
                  <c:v>-0.25624999999999998</c:v>
                </c:pt>
                <c:pt idx="30238">
                  <c:v>-0.27031300000000003</c:v>
                </c:pt>
                <c:pt idx="30239">
                  <c:v>-0.27343800000000001</c:v>
                </c:pt>
                <c:pt idx="30240">
                  <c:v>-0.27031300000000003</c:v>
                </c:pt>
                <c:pt idx="30241">
                  <c:v>-0.26093699999999997</c:v>
                </c:pt>
                <c:pt idx="30242">
                  <c:v>-0.25937500000000002</c:v>
                </c:pt>
                <c:pt idx="30243">
                  <c:v>-0.27031300000000003</c:v>
                </c:pt>
                <c:pt idx="30244">
                  <c:v>-0.26718700000000001</c:v>
                </c:pt>
                <c:pt idx="30245">
                  <c:v>-0.26874999999999999</c:v>
                </c:pt>
                <c:pt idx="30246">
                  <c:v>-0.26406299999999999</c:v>
                </c:pt>
                <c:pt idx="30247">
                  <c:v>-0.27968799999999999</c:v>
                </c:pt>
                <c:pt idx="30248">
                  <c:v>-0.265625</c:v>
                </c:pt>
                <c:pt idx="30249">
                  <c:v>-0.25937500000000002</c:v>
                </c:pt>
                <c:pt idx="30250">
                  <c:v>-0.25312499999999999</c:v>
                </c:pt>
                <c:pt idx="30251">
                  <c:v>-0.25781199999999999</c:v>
                </c:pt>
                <c:pt idx="30252">
                  <c:v>-0.26093699999999997</c:v>
                </c:pt>
                <c:pt idx="30253">
                  <c:v>-0.26406299999999999</c:v>
                </c:pt>
                <c:pt idx="30254">
                  <c:v>-0.25937500000000002</c:v>
                </c:pt>
                <c:pt idx="30255">
                  <c:v>-0.25624999999999998</c:v>
                </c:pt>
                <c:pt idx="30256">
                  <c:v>-0.26874999999999999</c:v>
                </c:pt>
                <c:pt idx="30257">
                  <c:v>-0.26874999999999999</c:v>
                </c:pt>
                <c:pt idx="30258">
                  <c:v>-0.27968799999999999</c:v>
                </c:pt>
                <c:pt idx="30259">
                  <c:v>-0.26874999999999999</c:v>
                </c:pt>
                <c:pt idx="30260">
                  <c:v>-0.26874999999999999</c:v>
                </c:pt>
                <c:pt idx="30261">
                  <c:v>-0.26874999999999999</c:v>
                </c:pt>
                <c:pt idx="30262">
                  <c:v>-0.26093699999999997</c:v>
                </c:pt>
                <c:pt idx="30263">
                  <c:v>-0.26093699999999997</c:v>
                </c:pt>
                <c:pt idx="30264">
                  <c:v>-0.26718700000000001</c:v>
                </c:pt>
                <c:pt idx="30265">
                  <c:v>-0.25468800000000003</c:v>
                </c:pt>
                <c:pt idx="30266">
                  <c:v>-0.265625</c:v>
                </c:pt>
                <c:pt idx="30267">
                  <c:v>-0.265625</c:v>
                </c:pt>
                <c:pt idx="30268">
                  <c:v>-0.25312499999999999</c:v>
                </c:pt>
                <c:pt idx="30269">
                  <c:v>-0.27500000000000002</c:v>
                </c:pt>
                <c:pt idx="30270">
                  <c:v>-0.26406299999999999</c:v>
                </c:pt>
                <c:pt idx="30271">
                  <c:v>-0.25937500000000002</c:v>
                </c:pt>
                <c:pt idx="30272">
                  <c:v>-0.25781199999999999</c:v>
                </c:pt>
                <c:pt idx="30273">
                  <c:v>-0.265625</c:v>
                </c:pt>
                <c:pt idx="30274">
                  <c:v>-0.26250000000000001</c:v>
                </c:pt>
                <c:pt idx="30275">
                  <c:v>-0.25937500000000002</c:v>
                </c:pt>
                <c:pt idx="30276">
                  <c:v>-0.26718700000000001</c:v>
                </c:pt>
                <c:pt idx="30277">
                  <c:v>-0.26718700000000001</c:v>
                </c:pt>
                <c:pt idx="30278">
                  <c:v>-0.26093699999999997</c:v>
                </c:pt>
                <c:pt idx="30279">
                  <c:v>-0.265625</c:v>
                </c:pt>
                <c:pt idx="30280">
                  <c:v>-0.25781199999999999</c:v>
                </c:pt>
                <c:pt idx="30281">
                  <c:v>-0.25937500000000002</c:v>
                </c:pt>
                <c:pt idx="30282">
                  <c:v>-0.25937500000000002</c:v>
                </c:pt>
                <c:pt idx="30283">
                  <c:v>-0.27656199999999997</c:v>
                </c:pt>
                <c:pt idx="30284">
                  <c:v>-0.27031300000000003</c:v>
                </c:pt>
                <c:pt idx="30285">
                  <c:v>-0.26718700000000001</c:v>
                </c:pt>
                <c:pt idx="30286">
                  <c:v>-0.265625</c:v>
                </c:pt>
                <c:pt idx="30287">
                  <c:v>-0.26718700000000001</c:v>
                </c:pt>
                <c:pt idx="30288">
                  <c:v>-0.26093699999999997</c:v>
                </c:pt>
                <c:pt idx="30289">
                  <c:v>-0.25468800000000003</c:v>
                </c:pt>
                <c:pt idx="30290">
                  <c:v>-0.26874999999999999</c:v>
                </c:pt>
                <c:pt idx="30291">
                  <c:v>-0.27500000000000002</c:v>
                </c:pt>
                <c:pt idx="30292">
                  <c:v>-0.26874999999999999</c:v>
                </c:pt>
                <c:pt idx="30293">
                  <c:v>-0.27031300000000003</c:v>
                </c:pt>
                <c:pt idx="30294">
                  <c:v>-0.26718700000000001</c:v>
                </c:pt>
                <c:pt idx="30295">
                  <c:v>-0.27500000000000002</c:v>
                </c:pt>
                <c:pt idx="30296">
                  <c:v>-0.26406299999999999</c:v>
                </c:pt>
                <c:pt idx="30297">
                  <c:v>-0.265625</c:v>
                </c:pt>
                <c:pt idx="30298">
                  <c:v>-0.27656199999999997</c:v>
                </c:pt>
                <c:pt idx="30299">
                  <c:v>-0.26093699999999997</c:v>
                </c:pt>
                <c:pt idx="30300">
                  <c:v>-0.25156200000000001</c:v>
                </c:pt>
                <c:pt idx="30301">
                  <c:v>-0.25937500000000002</c:v>
                </c:pt>
                <c:pt idx="30302">
                  <c:v>-0.27343800000000001</c:v>
                </c:pt>
                <c:pt idx="30303">
                  <c:v>-0.26718700000000001</c:v>
                </c:pt>
                <c:pt idx="30304">
                  <c:v>-0.27031300000000003</c:v>
                </c:pt>
                <c:pt idx="30305">
                  <c:v>-0.26718700000000001</c:v>
                </c:pt>
                <c:pt idx="30306">
                  <c:v>-0.27031300000000003</c:v>
                </c:pt>
                <c:pt idx="30307">
                  <c:v>-0.26718700000000001</c:v>
                </c:pt>
                <c:pt idx="30308">
                  <c:v>-0.26874999999999999</c:v>
                </c:pt>
                <c:pt idx="30309">
                  <c:v>-0.26093699999999997</c:v>
                </c:pt>
                <c:pt idx="30310">
                  <c:v>-0.265625</c:v>
                </c:pt>
                <c:pt idx="30311">
                  <c:v>-0.25468800000000003</c:v>
                </c:pt>
                <c:pt idx="30312">
                  <c:v>-0.25624999999999998</c:v>
                </c:pt>
                <c:pt idx="30313">
                  <c:v>-0.26250000000000001</c:v>
                </c:pt>
                <c:pt idx="30314">
                  <c:v>-0.27343800000000001</c:v>
                </c:pt>
                <c:pt idx="30315">
                  <c:v>-0.24843799999999999</c:v>
                </c:pt>
                <c:pt idx="30316">
                  <c:v>-0.24843799999999999</c:v>
                </c:pt>
                <c:pt idx="30317">
                  <c:v>-0.25312499999999999</c:v>
                </c:pt>
                <c:pt idx="30318">
                  <c:v>-0.26406299999999999</c:v>
                </c:pt>
                <c:pt idx="30319">
                  <c:v>-0.26093699999999997</c:v>
                </c:pt>
                <c:pt idx="30320">
                  <c:v>-0.26250000000000001</c:v>
                </c:pt>
                <c:pt idx="30321">
                  <c:v>-0.24843799999999999</c:v>
                </c:pt>
                <c:pt idx="30322">
                  <c:v>-0.25156200000000001</c:v>
                </c:pt>
                <c:pt idx="30323">
                  <c:v>-0.26718700000000001</c:v>
                </c:pt>
                <c:pt idx="30324">
                  <c:v>-0.25</c:v>
                </c:pt>
                <c:pt idx="30325">
                  <c:v>-0.25468800000000003</c:v>
                </c:pt>
                <c:pt idx="30326">
                  <c:v>-0.25156200000000001</c:v>
                </c:pt>
                <c:pt idx="30327">
                  <c:v>-0.25468800000000003</c:v>
                </c:pt>
                <c:pt idx="30328">
                  <c:v>-0.25937500000000002</c:v>
                </c:pt>
                <c:pt idx="30329">
                  <c:v>-0.25781199999999999</c:v>
                </c:pt>
                <c:pt idx="30330">
                  <c:v>-0.25781199999999999</c:v>
                </c:pt>
                <c:pt idx="30331">
                  <c:v>-0.26406299999999999</c:v>
                </c:pt>
                <c:pt idx="30332">
                  <c:v>-0.26874999999999999</c:v>
                </c:pt>
                <c:pt idx="30333">
                  <c:v>-0.26406299999999999</c:v>
                </c:pt>
                <c:pt idx="30334">
                  <c:v>-0.25937500000000002</c:v>
                </c:pt>
                <c:pt idx="30335">
                  <c:v>-0.26406299999999999</c:v>
                </c:pt>
                <c:pt idx="30336">
                  <c:v>-0.26250000000000001</c:v>
                </c:pt>
                <c:pt idx="30337">
                  <c:v>-0.26406299999999999</c:v>
                </c:pt>
                <c:pt idx="30338">
                  <c:v>-0.25468800000000003</c:v>
                </c:pt>
                <c:pt idx="30339">
                  <c:v>-0.24218799999999999</c:v>
                </c:pt>
                <c:pt idx="30340">
                  <c:v>-0.25156200000000001</c:v>
                </c:pt>
                <c:pt idx="30341">
                  <c:v>-0.25312499999999999</c:v>
                </c:pt>
                <c:pt idx="30342">
                  <c:v>-0.25624999999999998</c:v>
                </c:pt>
                <c:pt idx="30343">
                  <c:v>-0.25468800000000003</c:v>
                </c:pt>
                <c:pt idx="30344">
                  <c:v>-0.24687500000000001</c:v>
                </c:pt>
                <c:pt idx="30345">
                  <c:v>-0.26718700000000001</c:v>
                </c:pt>
                <c:pt idx="30346">
                  <c:v>-0.24687500000000001</c:v>
                </c:pt>
                <c:pt idx="30347">
                  <c:v>-0.25624999999999998</c:v>
                </c:pt>
                <c:pt idx="30348">
                  <c:v>-0.25624999999999998</c:v>
                </c:pt>
                <c:pt idx="30349">
                  <c:v>-0.25624999999999998</c:v>
                </c:pt>
                <c:pt idx="30350">
                  <c:v>-0.25781199999999999</c:v>
                </c:pt>
                <c:pt idx="30351">
                  <c:v>-0.26093699999999997</c:v>
                </c:pt>
                <c:pt idx="30352">
                  <c:v>-0.245312</c:v>
                </c:pt>
                <c:pt idx="30353">
                  <c:v>-0.24218799999999999</c:v>
                </c:pt>
                <c:pt idx="30354">
                  <c:v>-0.245312</c:v>
                </c:pt>
                <c:pt idx="30355">
                  <c:v>-0.25</c:v>
                </c:pt>
                <c:pt idx="30356">
                  <c:v>-0.24843799999999999</c:v>
                </c:pt>
                <c:pt idx="30357">
                  <c:v>-0.25781199999999999</c:v>
                </c:pt>
                <c:pt idx="30358">
                  <c:v>-0.24687500000000001</c:v>
                </c:pt>
                <c:pt idx="30359">
                  <c:v>-0.245312</c:v>
                </c:pt>
                <c:pt idx="30360">
                  <c:v>-0.25</c:v>
                </c:pt>
                <c:pt idx="30361">
                  <c:v>-0.25781199999999999</c:v>
                </c:pt>
                <c:pt idx="30362">
                  <c:v>-0.24843799999999999</c:v>
                </c:pt>
                <c:pt idx="30363">
                  <c:v>-0.24374999999999999</c:v>
                </c:pt>
                <c:pt idx="30364">
                  <c:v>-0.25937500000000002</c:v>
                </c:pt>
                <c:pt idx="30365">
                  <c:v>-0.27031300000000003</c:v>
                </c:pt>
                <c:pt idx="30366">
                  <c:v>-0.25781199999999999</c:v>
                </c:pt>
                <c:pt idx="30367">
                  <c:v>-0.25312499999999999</c:v>
                </c:pt>
                <c:pt idx="30368">
                  <c:v>-0.25781199999999999</c:v>
                </c:pt>
                <c:pt idx="30369">
                  <c:v>-0.25781199999999999</c:v>
                </c:pt>
                <c:pt idx="30370">
                  <c:v>-0.27500000000000002</c:v>
                </c:pt>
                <c:pt idx="30371">
                  <c:v>-0.26093699999999997</c:v>
                </c:pt>
                <c:pt idx="30372">
                  <c:v>-0.25468800000000003</c:v>
                </c:pt>
                <c:pt idx="30373">
                  <c:v>-0.26406299999999999</c:v>
                </c:pt>
                <c:pt idx="30374">
                  <c:v>-0.26250000000000001</c:v>
                </c:pt>
                <c:pt idx="30375">
                  <c:v>-0.25624999999999998</c:v>
                </c:pt>
                <c:pt idx="30376">
                  <c:v>-0.27343800000000001</c:v>
                </c:pt>
                <c:pt idx="30377">
                  <c:v>-0.25624999999999998</c:v>
                </c:pt>
                <c:pt idx="30378">
                  <c:v>-0.27500000000000002</c:v>
                </c:pt>
                <c:pt idx="30379">
                  <c:v>-0.26874999999999999</c:v>
                </c:pt>
                <c:pt idx="30380">
                  <c:v>-0.27656199999999997</c:v>
                </c:pt>
                <c:pt idx="30381">
                  <c:v>-0.25937500000000002</c:v>
                </c:pt>
                <c:pt idx="30382">
                  <c:v>-0.25156200000000001</c:v>
                </c:pt>
                <c:pt idx="30383">
                  <c:v>-0.25781199999999999</c:v>
                </c:pt>
                <c:pt idx="30384">
                  <c:v>-0.25624999999999998</c:v>
                </c:pt>
                <c:pt idx="30385">
                  <c:v>-0.25468800000000003</c:v>
                </c:pt>
                <c:pt idx="30386">
                  <c:v>-0.26250000000000001</c:v>
                </c:pt>
                <c:pt idx="30387">
                  <c:v>-0.26093699999999997</c:v>
                </c:pt>
                <c:pt idx="30388">
                  <c:v>-0.26250000000000001</c:v>
                </c:pt>
                <c:pt idx="30389">
                  <c:v>-0.26250000000000001</c:v>
                </c:pt>
                <c:pt idx="30390">
                  <c:v>-0.26406299999999999</c:v>
                </c:pt>
                <c:pt idx="30391">
                  <c:v>-0.265625</c:v>
                </c:pt>
                <c:pt idx="30392">
                  <c:v>-0.25937500000000002</c:v>
                </c:pt>
                <c:pt idx="30393">
                  <c:v>-0.265625</c:v>
                </c:pt>
                <c:pt idx="30394">
                  <c:v>-0.27343800000000001</c:v>
                </c:pt>
                <c:pt idx="30395">
                  <c:v>-0.27031300000000003</c:v>
                </c:pt>
                <c:pt idx="30396">
                  <c:v>-0.26250000000000001</c:v>
                </c:pt>
                <c:pt idx="30397">
                  <c:v>-0.25312499999999999</c:v>
                </c:pt>
                <c:pt idx="30398">
                  <c:v>-0.27343800000000001</c:v>
                </c:pt>
                <c:pt idx="30399">
                  <c:v>-0.26718700000000001</c:v>
                </c:pt>
                <c:pt idx="30400">
                  <c:v>-0.245312</c:v>
                </c:pt>
                <c:pt idx="30401">
                  <c:v>-0.25624999999999998</c:v>
                </c:pt>
                <c:pt idx="30402">
                  <c:v>-0.26406299999999999</c:v>
                </c:pt>
                <c:pt idx="30403">
                  <c:v>-0.27656199999999997</c:v>
                </c:pt>
                <c:pt idx="30404">
                  <c:v>-0.27656199999999997</c:v>
                </c:pt>
                <c:pt idx="30405">
                  <c:v>-0.25937500000000002</c:v>
                </c:pt>
                <c:pt idx="30406">
                  <c:v>-0.27656199999999997</c:v>
                </c:pt>
                <c:pt idx="30407">
                  <c:v>-0.265625</c:v>
                </c:pt>
                <c:pt idx="30408">
                  <c:v>-0.27031300000000003</c:v>
                </c:pt>
                <c:pt idx="30409">
                  <c:v>-0.26093699999999997</c:v>
                </c:pt>
                <c:pt idx="30410">
                  <c:v>-0.25781199999999999</c:v>
                </c:pt>
                <c:pt idx="30411">
                  <c:v>-0.25312499999999999</c:v>
                </c:pt>
                <c:pt idx="30412">
                  <c:v>-0.26093699999999997</c:v>
                </c:pt>
                <c:pt idx="30413">
                  <c:v>-0.25624999999999998</c:v>
                </c:pt>
                <c:pt idx="30414">
                  <c:v>-0.26093699999999997</c:v>
                </c:pt>
                <c:pt idx="30415">
                  <c:v>-0.25937500000000002</c:v>
                </c:pt>
                <c:pt idx="30416">
                  <c:v>-0.25312499999999999</c:v>
                </c:pt>
                <c:pt idx="30417">
                  <c:v>-0.25312499999999999</c:v>
                </c:pt>
                <c:pt idx="30418">
                  <c:v>-0.245312</c:v>
                </c:pt>
                <c:pt idx="30419">
                  <c:v>-0.24374999999999999</c:v>
                </c:pt>
                <c:pt idx="30420">
                  <c:v>-0.234375</c:v>
                </c:pt>
                <c:pt idx="30421">
                  <c:v>-0.25</c:v>
                </c:pt>
                <c:pt idx="30422">
                  <c:v>-0.24843799999999999</c:v>
                </c:pt>
                <c:pt idx="30423">
                  <c:v>-0.24374999999999999</c:v>
                </c:pt>
                <c:pt idx="30424">
                  <c:v>-0.25624999999999998</c:v>
                </c:pt>
                <c:pt idx="30425">
                  <c:v>-0.25624999999999998</c:v>
                </c:pt>
                <c:pt idx="30426">
                  <c:v>-0.26250000000000001</c:v>
                </c:pt>
                <c:pt idx="30427">
                  <c:v>-0.25</c:v>
                </c:pt>
                <c:pt idx="30428">
                  <c:v>-0.25</c:v>
                </c:pt>
                <c:pt idx="30429">
                  <c:v>-0.25156200000000001</c:v>
                </c:pt>
                <c:pt idx="30430">
                  <c:v>-0.25937500000000002</c:v>
                </c:pt>
                <c:pt idx="30431">
                  <c:v>-0.26093699999999997</c:v>
                </c:pt>
                <c:pt idx="30432">
                  <c:v>-0.25312499999999999</c:v>
                </c:pt>
                <c:pt idx="30433">
                  <c:v>-0.265625</c:v>
                </c:pt>
                <c:pt idx="30434">
                  <c:v>-0.25156200000000001</c:v>
                </c:pt>
                <c:pt idx="30435">
                  <c:v>-0.24374999999999999</c:v>
                </c:pt>
                <c:pt idx="30436">
                  <c:v>-0.24374999999999999</c:v>
                </c:pt>
                <c:pt idx="30437">
                  <c:v>-0.24687500000000001</c:v>
                </c:pt>
                <c:pt idx="30438">
                  <c:v>-0.25468800000000003</c:v>
                </c:pt>
                <c:pt idx="30439">
                  <c:v>-0.26093699999999997</c:v>
                </c:pt>
                <c:pt idx="30440">
                  <c:v>-0.26406299999999999</c:v>
                </c:pt>
                <c:pt idx="30441">
                  <c:v>-0.25781199999999999</c:v>
                </c:pt>
                <c:pt idx="30442">
                  <c:v>-0.25312499999999999</c:v>
                </c:pt>
                <c:pt idx="30443">
                  <c:v>-0.25156200000000001</c:v>
                </c:pt>
                <c:pt idx="30444">
                  <c:v>-0.26874999999999999</c:v>
                </c:pt>
                <c:pt idx="30445">
                  <c:v>-0.25937500000000002</c:v>
                </c:pt>
                <c:pt idx="30446">
                  <c:v>-0.25624999999999998</c:v>
                </c:pt>
                <c:pt idx="30447">
                  <c:v>-0.265625</c:v>
                </c:pt>
                <c:pt idx="30448">
                  <c:v>-0.26250000000000001</c:v>
                </c:pt>
                <c:pt idx="30449">
                  <c:v>-0.25937500000000002</c:v>
                </c:pt>
                <c:pt idx="30450">
                  <c:v>-0.25468800000000003</c:v>
                </c:pt>
                <c:pt idx="30451">
                  <c:v>-0.24843799999999999</c:v>
                </c:pt>
                <c:pt idx="30452">
                  <c:v>-0.26093699999999997</c:v>
                </c:pt>
                <c:pt idx="30453">
                  <c:v>-0.25937500000000002</c:v>
                </c:pt>
                <c:pt idx="30454">
                  <c:v>-0.25312499999999999</c:v>
                </c:pt>
                <c:pt idx="30455">
                  <c:v>-0.25937500000000002</c:v>
                </c:pt>
                <c:pt idx="30456">
                  <c:v>-0.27031300000000003</c:v>
                </c:pt>
                <c:pt idx="30457">
                  <c:v>-0.25156200000000001</c:v>
                </c:pt>
                <c:pt idx="30458">
                  <c:v>-0.25781199999999999</c:v>
                </c:pt>
                <c:pt idx="30459">
                  <c:v>-0.25156200000000001</c:v>
                </c:pt>
                <c:pt idx="30460">
                  <c:v>-0.26250000000000001</c:v>
                </c:pt>
                <c:pt idx="30461">
                  <c:v>-0.26406299999999999</c:v>
                </c:pt>
                <c:pt idx="30462">
                  <c:v>-0.245312</c:v>
                </c:pt>
                <c:pt idx="30463">
                  <c:v>-0.24687500000000001</c:v>
                </c:pt>
                <c:pt idx="30464">
                  <c:v>-0.25937500000000002</c:v>
                </c:pt>
                <c:pt idx="30465">
                  <c:v>-0.24843799999999999</c:v>
                </c:pt>
                <c:pt idx="30466">
                  <c:v>-0.24843799999999999</c:v>
                </c:pt>
                <c:pt idx="30467">
                  <c:v>-0.25312499999999999</c:v>
                </c:pt>
                <c:pt idx="30468">
                  <c:v>-0.25</c:v>
                </c:pt>
                <c:pt idx="30469">
                  <c:v>-0.26874999999999999</c:v>
                </c:pt>
                <c:pt idx="30470">
                  <c:v>-0.239063</c:v>
                </c:pt>
                <c:pt idx="30471">
                  <c:v>-0.24218799999999999</c:v>
                </c:pt>
                <c:pt idx="30472">
                  <c:v>-0.25</c:v>
                </c:pt>
                <c:pt idx="30473">
                  <c:v>-0.25</c:v>
                </c:pt>
                <c:pt idx="30474">
                  <c:v>-0.25468800000000003</c:v>
                </c:pt>
                <c:pt idx="30475">
                  <c:v>-0.24687500000000001</c:v>
                </c:pt>
                <c:pt idx="30476">
                  <c:v>-0.245312</c:v>
                </c:pt>
                <c:pt idx="30477">
                  <c:v>-0.24374999999999999</c:v>
                </c:pt>
                <c:pt idx="30478">
                  <c:v>-0.239063</c:v>
                </c:pt>
                <c:pt idx="30479">
                  <c:v>-0.239063</c:v>
                </c:pt>
                <c:pt idx="30480">
                  <c:v>-0.23125000000000001</c:v>
                </c:pt>
                <c:pt idx="30481">
                  <c:v>-0.239063</c:v>
                </c:pt>
                <c:pt idx="30482">
                  <c:v>-0.24062500000000001</c:v>
                </c:pt>
                <c:pt idx="30483">
                  <c:v>-0.25156200000000001</c:v>
                </c:pt>
                <c:pt idx="30484">
                  <c:v>-0.24843799999999999</c:v>
                </c:pt>
                <c:pt idx="30485">
                  <c:v>-0.24218799999999999</c:v>
                </c:pt>
                <c:pt idx="30486">
                  <c:v>-0.24374999999999999</c:v>
                </c:pt>
                <c:pt idx="30487">
                  <c:v>-0.24218799999999999</c:v>
                </c:pt>
                <c:pt idx="30488">
                  <c:v>-0.24062500000000001</c:v>
                </c:pt>
                <c:pt idx="30489">
                  <c:v>-0.25312499999999999</c:v>
                </c:pt>
                <c:pt idx="30490">
                  <c:v>-0.25937500000000002</c:v>
                </c:pt>
                <c:pt idx="30491">
                  <c:v>-0.26250000000000001</c:v>
                </c:pt>
                <c:pt idx="30492">
                  <c:v>-0.25937500000000002</c:v>
                </c:pt>
                <c:pt idx="30493">
                  <c:v>-0.24843799999999999</c:v>
                </c:pt>
                <c:pt idx="30494">
                  <c:v>-0.234375</c:v>
                </c:pt>
                <c:pt idx="30495">
                  <c:v>-0.24687500000000001</c:v>
                </c:pt>
                <c:pt idx="30496">
                  <c:v>-0.25156200000000001</c:v>
                </c:pt>
                <c:pt idx="30497">
                  <c:v>-0.24374999999999999</c:v>
                </c:pt>
                <c:pt idx="30498">
                  <c:v>-0.245312</c:v>
                </c:pt>
                <c:pt idx="30499">
                  <c:v>-0.25</c:v>
                </c:pt>
                <c:pt idx="30500">
                  <c:v>-0.25312499999999999</c:v>
                </c:pt>
                <c:pt idx="30501">
                  <c:v>-0.25</c:v>
                </c:pt>
                <c:pt idx="30502">
                  <c:v>-0.26718700000000001</c:v>
                </c:pt>
                <c:pt idx="30503">
                  <c:v>-0.25624999999999998</c:v>
                </c:pt>
                <c:pt idx="30504">
                  <c:v>-0.24843799999999999</c:v>
                </c:pt>
                <c:pt idx="30505">
                  <c:v>-0.24687500000000001</c:v>
                </c:pt>
                <c:pt idx="30506">
                  <c:v>-0.24843799999999999</c:v>
                </c:pt>
                <c:pt idx="30507">
                  <c:v>-0.24687500000000001</c:v>
                </c:pt>
                <c:pt idx="30508">
                  <c:v>-0.25312499999999999</c:v>
                </c:pt>
                <c:pt idx="30509">
                  <c:v>-0.25312499999999999</c:v>
                </c:pt>
                <c:pt idx="30510">
                  <c:v>-0.25156200000000001</c:v>
                </c:pt>
                <c:pt idx="30511">
                  <c:v>-0.25624999999999998</c:v>
                </c:pt>
                <c:pt idx="30512">
                  <c:v>-0.25468800000000003</c:v>
                </c:pt>
                <c:pt idx="30513">
                  <c:v>-0.23593700000000001</c:v>
                </c:pt>
                <c:pt idx="30514">
                  <c:v>-0.25</c:v>
                </c:pt>
                <c:pt idx="30515">
                  <c:v>-0.25156200000000001</c:v>
                </c:pt>
                <c:pt idx="30516">
                  <c:v>-0.25624999999999998</c:v>
                </c:pt>
                <c:pt idx="30517">
                  <c:v>-0.24843799999999999</c:v>
                </c:pt>
                <c:pt idx="30518">
                  <c:v>-0.239063</c:v>
                </c:pt>
                <c:pt idx="30519">
                  <c:v>-0.24687500000000001</c:v>
                </c:pt>
                <c:pt idx="30520">
                  <c:v>-0.245312</c:v>
                </c:pt>
                <c:pt idx="30521">
                  <c:v>-0.239063</c:v>
                </c:pt>
                <c:pt idx="30522">
                  <c:v>-0.25</c:v>
                </c:pt>
                <c:pt idx="30523">
                  <c:v>-0.24843799999999999</c:v>
                </c:pt>
                <c:pt idx="30524">
                  <c:v>-0.25</c:v>
                </c:pt>
                <c:pt idx="30525">
                  <c:v>-0.24843799999999999</c:v>
                </c:pt>
                <c:pt idx="30526">
                  <c:v>-0.24843799999999999</c:v>
                </c:pt>
                <c:pt idx="30527">
                  <c:v>-0.24687500000000001</c:v>
                </c:pt>
                <c:pt idx="30528">
                  <c:v>-0.25312499999999999</c:v>
                </c:pt>
                <c:pt idx="30529">
                  <c:v>-0.245312</c:v>
                </c:pt>
                <c:pt idx="30530">
                  <c:v>-0.24374999999999999</c:v>
                </c:pt>
                <c:pt idx="30531">
                  <c:v>-0.25</c:v>
                </c:pt>
                <c:pt idx="30532">
                  <c:v>-0.245312</c:v>
                </c:pt>
                <c:pt idx="30533">
                  <c:v>-0.25624999999999998</c:v>
                </c:pt>
                <c:pt idx="30534">
                  <c:v>-0.25781199999999999</c:v>
                </c:pt>
                <c:pt idx="30535">
                  <c:v>-0.25624999999999998</c:v>
                </c:pt>
                <c:pt idx="30536">
                  <c:v>-0.24843799999999999</c:v>
                </c:pt>
                <c:pt idx="30537">
                  <c:v>-0.24843799999999999</c:v>
                </c:pt>
                <c:pt idx="30538">
                  <c:v>-0.25312499999999999</c:v>
                </c:pt>
                <c:pt idx="30539">
                  <c:v>-0.23125000000000001</c:v>
                </c:pt>
                <c:pt idx="30540">
                  <c:v>-0.234375</c:v>
                </c:pt>
                <c:pt idx="30541">
                  <c:v>-0.24218799999999999</c:v>
                </c:pt>
                <c:pt idx="30542">
                  <c:v>-0.26250000000000001</c:v>
                </c:pt>
                <c:pt idx="30543">
                  <c:v>-0.24843799999999999</c:v>
                </c:pt>
                <c:pt idx="30544">
                  <c:v>-0.24687500000000001</c:v>
                </c:pt>
                <c:pt idx="30545">
                  <c:v>-0.24687500000000001</c:v>
                </c:pt>
                <c:pt idx="30546">
                  <c:v>-0.25312499999999999</c:v>
                </c:pt>
                <c:pt idx="30547">
                  <c:v>-0.24687500000000001</c:v>
                </c:pt>
                <c:pt idx="30548">
                  <c:v>-0.25</c:v>
                </c:pt>
                <c:pt idx="30549">
                  <c:v>-0.22656200000000001</c:v>
                </c:pt>
                <c:pt idx="30550">
                  <c:v>-0.24218799999999999</c:v>
                </c:pt>
                <c:pt idx="30551">
                  <c:v>-0.25156200000000001</c:v>
                </c:pt>
                <c:pt idx="30552">
                  <c:v>-0.25312499999999999</c:v>
                </c:pt>
                <c:pt idx="30553">
                  <c:v>-0.25312499999999999</c:v>
                </c:pt>
                <c:pt idx="30554">
                  <c:v>-0.24687500000000001</c:v>
                </c:pt>
                <c:pt idx="30555">
                  <c:v>-0.25</c:v>
                </c:pt>
                <c:pt idx="30556">
                  <c:v>-0.24218799999999999</c:v>
                </c:pt>
                <c:pt idx="30557">
                  <c:v>-0.24218799999999999</c:v>
                </c:pt>
                <c:pt idx="30558">
                  <c:v>-0.24687500000000001</c:v>
                </c:pt>
                <c:pt idx="30559">
                  <c:v>-0.24218799999999999</c:v>
                </c:pt>
                <c:pt idx="30560">
                  <c:v>-0.24374999999999999</c:v>
                </c:pt>
                <c:pt idx="30561">
                  <c:v>-0.24843799999999999</c:v>
                </c:pt>
                <c:pt idx="30562">
                  <c:v>-0.24374999999999999</c:v>
                </c:pt>
                <c:pt idx="30563">
                  <c:v>-0.24062500000000001</c:v>
                </c:pt>
                <c:pt idx="30564">
                  <c:v>-0.24687500000000001</c:v>
                </c:pt>
                <c:pt idx="30565">
                  <c:v>-0.24843799999999999</c:v>
                </c:pt>
                <c:pt idx="30566">
                  <c:v>-0.26250000000000001</c:v>
                </c:pt>
                <c:pt idx="30567">
                  <c:v>-0.26250000000000001</c:v>
                </c:pt>
                <c:pt idx="30568">
                  <c:v>-0.25937500000000002</c:v>
                </c:pt>
                <c:pt idx="30569">
                  <c:v>-0.25937500000000002</c:v>
                </c:pt>
                <c:pt idx="30570">
                  <c:v>-0.25</c:v>
                </c:pt>
                <c:pt idx="30571">
                  <c:v>-0.25781199999999999</c:v>
                </c:pt>
                <c:pt idx="30572">
                  <c:v>-0.245312</c:v>
                </c:pt>
                <c:pt idx="30573">
                  <c:v>-0.245312</c:v>
                </c:pt>
                <c:pt idx="30574">
                  <c:v>-0.25</c:v>
                </c:pt>
                <c:pt idx="30575">
                  <c:v>-0.25156200000000001</c:v>
                </c:pt>
                <c:pt idx="30576">
                  <c:v>-0.25781199999999999</c:v>
                </c:pt>
                <c:pt idx="30577">
                  <c:v>-0.25937500000000002</c:v>
                </c:pt>
                <c:pt idx="30578">
                  <c:v>-0.25156200000000001</c:v>
                </c:pt>
                <c:pt idx="30579">
                  <c:v>-0.25624999999999998</c:v>
                </c:pt>
                <c:pt idx="30580">
                  <c:v>-0.265625</c:v>
                </c:pt>
                <c:pt idx="30581">
                  <c:v>-0.26250000000000001</c:v>
                </c:pt>
                <c:pt idx="30582">
                  <c:v>-0.25468800000000003</c:v>
                </c:pt>
                <c:pt idx="30583">
                  <c:v>-0.24687500000000001</c:v>
                </c:pt>
                <c:pt idx="30584">
                  <c:v>-0.25312499999999999</c:v>
                </c:pt>
                <c:pt idx="30585">
                  <c:v>-0.24843799999999999</c:v>
                </c:pt>
                <c:pt idx="30586">
                  <c:v>-0.25</c:v>
                </c:pt>
                <c:pt idx="30587">
                  <c:v>-0.24843799999999999</c:v>
                </c:pt>
                <c:pt idx="30588">
                  <c:v>-0.25312499999999999</c:v>
                </c:pt>
                <c:pt idx="30589">
                  <c:v>-0.24843799999999999</c:v>
                </c:pt>
                <c:pt idx="30590">
                  <c:v>-0.24843799999999999</c:v>
                </c:pt>
                <c:pt idx="30591">
                  <c:v>-0.24843799999999999</c:v>
                </c:pt>
                <c:pt idx="30592">
                  <c:v>-0.25312499999999999</c:v>
                </c:pt>
                <c:pt idx="30593">
                  <c:v>-0.24843799999999999</c:v>
                </c:pt>
                <c:pt idx="30594">
                  <c:v>-0.24843799999999999</c:v>
                </c:pt>
                <c:pt idx="30595">
                  <c:v>-0.25</c:v>
                </c:pt>
                <c:pt idx="30596">
                  <c:v>-0.25312499999999999</c:v>
                </c:pt>
                <c:pt idx="30597">
                  <c:v>-0.245312</c:v>
                </c:pt>
                <c:pt idx="30598">
                  <c:v>-0.26718700000000001</c:v>
                </c:pt>
                <c:pt idx="30599">
                  <c:v>-0.26250000000000001</c:v>
                </c:pt>
                <c:pt idx="30600">
                  <c:v>-0.25781199999999999</c:v>
                </c:pt>
                <c:pt idx="30601">
                  <c:v>-0.25468800000000003</c:v>
                </c:pt>
                <c:pt idx="30602">
                  <c:v>-0.26093699999999997</c:v>
                </c:pt>
                <c:pt idx="30603">
                  <c:v>-0.25468800000000003</c:v>
                </c:pt>
                <c:pt idx="30604">
                  <c:v>-0.25156200000000001</c:v>
                </c:pt>
                <c:pt idx="30605">
                  <c:v>-0.26250000000000001</c:v>
                </c:pt>
                <c:pt idx="30606">
                  <c:v>-0.26250000000000001</c:v>
                </c:pt>
                <c:pt idx="30607">
                  <c:v>-0.24687500000000001</c:v>
                </c:pt>
                <c:pt idx="30608">
                  <c:v>-0.25468800000000003</c:v>
                </c:pt>
                <c:pt idx="30609">
                  <c:v>-0.25624999999999998</c:v>
                </c:pt>
                <c:pt idx="30610">
                  <c:v>-0.25312499999999999</c:v>
                </c:pt>
                <c:pt idx="30611">
                  <c:v>-0.25781199999999999</c:v>
                </c:pt>
                <c:pt idx="30612">
                  <c:v>-0.25468800000000003</c:v>
                </c:pt>
                <c:pt idx="30613">
                  <c:v>-0.25156200000000001</c:v>
                </c:pt>
                <c:pt idx="30614">
                  <c:v>-0.25468800000000003</c:v>
                </c:pt>
                <c:pt idx="30615">
                  <c:v>-0.24687500000000001</c:v>
                </c:pt>
                <c:pt idx="30616">
                  <c:v>-0.25781199999999999</c:v>
                </c:pt>
                <c:pt idx="30617">
                  <c:v>-0.26250000000000001</c:v>
                </c:pt>
                <c:pt idx="30618">
                  <c:v>-0.25156200000000001</c:v>
                </c:pt>
                <c:pt idx="30619">
                  <c:v>-0.25624999999999998</c:v>
                </c:pt>
                <c:pt idx="30620">
                  <c:v>-0.25937500000000002</c:v>
                </c:pt>
                <c:pt idx="30621">
                  <c:v>-0.24218799999999999</c:v>
                </c:pt>
                <c:pt idx="30622">
                  <c:v>-0.24374999999999999</c:v>
                </c:pt>
                <c:pt idx="30623">
                  <c:v>-0.234375</c:v>
                </c:pt>
                <c:pt idx="30624">
                  <c:v>-0.24843799999999999</c:v>
                </c:pt>
                <c:pt idx="30625">
                  <c:v>-0.24062500000000001</c:v>
                </c:pt>
                <c:pt idx="30626">
                  <c:v>-0.25312499999999999</c:v>
                </c:pt>
                <c:pt idx="30627">
                  <c:v>-0.24843799999999999</c:v>
                </c:pt>
                <c:pt idx="30628">
                  <c:v>-0.24218799999999999</c:v>
                </c:pt>
                <c:pt idx="30629">
                  <c:v>-0.24687500000000001</c:v>
                </c:pt>
                <c:pt idx="30630">
                  <c:v>-0.24374999999999999</c:v>
                </c:pt>
                <c:pt idx="30631">
                  <c:v>-0.23281299999999999</c:v>
                </c:pt>
                <c:pt idx="30632">
                  <c:v>-0.24843799999999999</c:v>
                </c:pt>
                <c:pt idx="30633">
                  <c:v>-0.24374999999999999</c:v>
                </c:pt>
                <c:pt idx="30634">
                  <c:v>-0.23593700000000001</c:v>
                </c:pt>
                <c:pt idx="30635">
                  <c:v>-0.25312499999999999</c:v>
                </c:pt>
                <c:pt idx="30636">
                  <c:v>-0.24687500000000001</c:v>
                </c:pt>
                <c:pt idx="30637">
                  <c:v>-0.239063</c:v>
                </c:pt>
                <c:pt idx="30638">
                  <c:v>-0.25468800000000003</c:v>
                </c:pt>
                <c:pt idx="30639">
                  <c:v>-0.24218799999999999</c:v>
                </c:pt>
                <c:pt idx="30640">
                  <c:v>-0.24374999999999999</c:v>
                </c:pt>
                <c:pt idx="30641">
                  <c:v>-0.25312499999999999</c:v>
                </c:pt>
                <c:pt idx="30642">
                  <c:v>-0.25312499999999999</c:v>
                </c:pt>
                <c:pt idx="30643">
                  <c:v>-0.24062500000000001</c:v>
                </c:pt>
                <c:pt idx="30644">
                  <c:v>-0.25624999999999998</c:v>
                </c:pt>
                <c:pt idx="30645">
                  <c:v>-0.24687500000000001</c:v>
                </c:pt>
                <c:pt idx="30646">
                  <c:v>-0.24687500000000001</c:v>
                </c:pt>
                <c:pt idx="30647">
                  <c:v>-0.265625</c:v>
                </c:pt>
                <c:pt idx="30648">
                  <c:v>-0.24374999999999999</c:v>
                </c:pt>
                <c:pt idx="30649">
                  <c:v>-0.24218799999999999</c:v>
                </c:pt>
                <c:pt idx="30650">
                  <c:v>-0.239063</c:v>
                </c:pt>
                <c:pt idx="30651">
                  <c:v>-0.24374999999999999</c:v>
                </c:pt>
                <c:pt idx="30652">
                  <c:v>-0.25156200000000001</c:v>
                </c:pt>
                <c:pt idx="30653">
                  <c:v>-0.245312</c:v>
                </c:pt>
                <c:pt idx="30654">
                  <c:v>-0.25</c:v>
                </c:pt>
                <c:pt idx="30655">
                  <c:v>-0.25156200000000001</c:v>
                </c:pt>
                <c:pt idx="30656">
                  <c:v>-0.25781199999999999</c:v>
                </c:pt>
                <c:pt idx="30657">
                  <c:v>-0.24374999999999999</c:v>
                </c:pt>
                <c:pt idx="30658">
                  <c:v>-0.24687500000000001</c:v>
                </c:pt>
                <c:pt idx="30659">
                  <c:v>-0.23125000000000001</c:v>
                </c:pt>
                <c:pt idx="30660">
                  <c:v>-0.24374999999999999</c:v>
                </c:pt>
                <c:pt idx="30661">
                  <c:v>-0.25937500000000002</c:v>
                </c:pt>
                <c:pt idx="30662">
                  <c:v>-0.26250000000000001</c:v>
                </c:pt>
                <c:pt idx="30663">
                  <c:v>-0.26093699999999997</c:v>
                </c:pt>
                <c:pt idx="30664">
                  <c:v>-0.24843799999999999</c:v>
                </c:pt>
                <c:pt idx="30665">
                  <c:v>-0.25312499999999999</c:v>
                </c:pt>
                <c:pt idx="30666">
                  <c:v>-0.245312</c:v>
                </c:pt>
                <c:pt idx="30667">
                  <c:v>-0.24687500000000001</c:v>
                </c:pt>
                <c:pt idx="30668">
                  <c:v>-0.245312</c:v>
                </c:pt>
                <c:pt idx="30669">
                  <c:v>-0.24687500000000001</c:v>
                </c:pt>
                <c:pt idx="30670">
                  <c:v>-0.25156200000000001</c:v>
                </c:pt>
                <c:pt idx="30671">
                  <c:v>-0.24843799999999999</c:v>
                </c:pt>
                <c:pt idx="30672">
                  <c:v>-0.25781199999999999</c:v>
                </c:pt>
                <c:pt idx="30673">
                  <c:v>-0.24374999999999999</c:v>
                </c:pt>
                <c:pt idx="30674">
                  <c:v>-0.24843799999999999</c:v>
                </c:pt>
                <c:pt idx="30675">
                  <c:v>-0.25781199999999999</c:v>
                </c:pt>
                <c:pt idx="30676">
                  <c:v>-0.24843799999999999</c:v>
                </c:pt>
                <c:pt idx="30677">
                  <c:v>-0.24843799999999999</c:v>
                </c:pt>
                <c:pt idx="30678">
                  <c:v>-0.25937500000000002</c:v>
                </c:pt>
                <c:pt idx="30679">
                  <c:v>-0.25937500000000002</c:v>
                </c:pt>
                <c:pt idx="30680">
                  <c:v>-0.25781199999999999</c:v>
                </c:pt>
                <c:pt idx="30681">
                  <c:v>-0.26250000000000001</c:v>
                </c:pt>
                <c:pt idx="30682">
                  <c:v>-0.25</c:v>
                </c:pt>
                <c:pt idx="30683">
                  <c:v>-0.24218799999999999</c:v>
                </c:pt>
                <c:pt idx="30684">
                  <c:v>-0.25468800000000003</c:v>
                </c:pt>
                <c:pt idx="30685">
                  <c:v>-0.25</c:v>
                </c:pt>
                <c:pt idx="30686">
                  <c:v>-0.25781199999999999</c:v>
                </c:pt>
                <c:pt idx="30687">
                  <c:v>-0.25156200000000001</c:v>
                </c:pt>
                <c:pt idx="30688">
                  <c:v>-0.26093699999999997</c:v>
                </c:pt>
                <c:pt idx="30689">
                  <c:v>-0.25</c:v>
                </c:pt>
                <c:pt idx="30690">
                  <c:v>-0.25312499999999999</c:v>
                </c:pt>
                <c:pt idx="30691">
                  <c:v>-0.25781199999999999</c:v>
                </c:pt>
                <c:pt idx="30692">
                  <c:v>-0.25</c:v>
                </c:pt>
                <c:pt idx="30693">
                  <c:v>-0.27031300000000003</c:v>
                </c:pt>
                <c:pt idx="30694">
                  <c:v>-0.26406299999999999</c:v>
                </c:pt>
                <c:pt idx="30695">
                  <c:v>-0.25937500000000002</c:v>
                </c:pt>
                <c:pt idx="30696">
                  <c:v>-0.25468800000000003</c:v>
                </c:pt>
                <c:pt idx="30697">
                  <c:v>-0.26718700000000001</c:v>
                </c:pt>
                <c:pt idx="30698">
                  <c:v>-0.24218799999999999</c:v>
                </c:pt>
                <c:pt idx="30699">
                  <c:v>-0.24843799999999999</c:v>
                </c:pt>
                <c:pt idx="30700">
                  <c:v>-0.25624999999999998</c:v>
                </c:pt>
                <c:pt idx="30701">
                  <c:v>-0.26250000000000001</c:v>
                </c:pt>
                <c:pt idx="30702">
                  <c:v>-0.245312</c:v>
                </c:pt>
                <c:pt idx="30703">
                  <c:v>-0.25624999999999998</c:v>
                </c:pt>
                <c:pt idx="30704">
                  <c:v>-0.25</c:v>
                </c:pt>
                <c:pt idx="30705">
                  <c:v>-0.25</c:v>
                </c:pt>
                <c:pt idx="30706">
                  <c:v>-0.25156200000000001</c:v>
                </c:pt>
                <c:pt idx="30707">
                  <c:v>-0.23281299999999999</c:v>
                </c:pt>
                <c:pt idx="30708">
                  <c:v>-0.22812499999999999</c:v>
                </c:pt>
                <c:pt idx="30709">
                  <c:v>-0.229687</c:v>
                </c:pt>
                <c:pt idx="30710">
                  <c:v>-0.24374999999999999</c:v>
                </c:pt>
                <c:pt idx="30711">
                  <c:v>-0.25468800000000003</c:v>
                </c:pt>
                <c:pt idx="30712">
                  <c:v>-0.23125000000000001</c:v>
                </c:pt>
                <c:pt idx="30713">
                  <c:v>-0.24843799999999999</c:v>
                </c:pt>
                <c:pt idx="30714">
                  <c:v>-0.25</c:v>
                </c:pt>
                <c:pt idx="30715">
                  <c:v>-0.25781199999999999</c:v>
                </c:pt>
                <c:pt idx="30716">
                  <c:v>-0.25624999999999998</c:v>
                </c:pt>
                <c:pt idx="30717">
                  <c:v>-0.24843799999999999</c:v>
                </c:pt>
                <c:pt idx="30718">
                  <c:v>-0.23125000000000001</c:v>
                </c:pt>
                <c:pt idx="30719">
                  <c:v>-0.24374999999999999</c:v>
                </c:pt>
                <c:pt idx="30720">
                  <c:v>-0.24374999999999999</c:v>
                </c:pt>
                <c:pt idx="30721">
                  <c:v>-0.24374999999999999</c:v>
                </c:pt>
                <c:pt idx="30722">
                  <c:v>-0.24374999999999999</c:v>
                </c:pt>
                <c:pt idx="30723">
                  <c:v>-0.25624999999999998</c:v>
                </c:pt>
                <c:pt idx="30724">
                  <c:v>-0.25</c:v>
                </c:pt>
                <c:pt idx="30725">
                  <c:v>-0.24687500000000001</c:v>
                </c:pt>
                <c:pt idx="30726">
                  <c:v>-0.245312</c:v>
                </c:pt>
                <c:pt idx="30727">
                  <c:v>-0.23281299999999999</c:v>
                </c:pt>
                <c:pt idx="30728">
                  <c:v>-0.24687500000000001</c:v>
                </c:pt>
                <c:pt idx="30729">
                  <c:v>-0.24062500000000001</c:v>
                </c:pt>
                <c:pt idx="30730">
                  <c:v>-0.245312</c:v>
                </c:pt>
                <c:pt idx="30731">
                  <c:v>-0.24218799999999999</c:v>
                </c:pt>
                <c:pt idx="30732">
                  <c:v>-0.24374999999999999</c:v>
                </c:pt>
                <c:pt idx="30733">
                  <c:v>-0.24687500000000001</c:v>
                </c:pt>
                <c:pt idx="30734">
                  <c:v>-0.25</c:v>
                </c:pt>
                <c:pt idx="30735">
                  <c:v>-0.24374999999999999</c:v>
                </c:pt>
                <c:pt idx="30736">
                  <c:v>-0.25312499999999999</c:v>
                </c:pt>
                <c:pt idx="30737">
                  <c:v>-0.25</c:v>
                </c:pt>
                <c:pt idx="30738">
                  <c:v>-0.25</c:v>
                </c:pt>
                <c:pt idx="30739">
                  <c:v>-0.24687500000000001</c:v>
                </c:pt>
                <c:pt idx="30740">
                  <c:v>-0.25</c:v>
                </c:pt>
                <c:pt idx="30741">
                  <c:v>-0.24687500000000001</c:v>
                </c:pt>
                <c:pt idx="30742">
                  <c:v>-0.234375</c:v>
                </c:pt>
                <c:pt idx="30743">
                  <c:v>-0.24218799999999999</c:v>
                </c:pt>
                <c:pt idx="30744">
                  <c:v>-0.25624999999999998</c:v>
                </c:pt>
                <c:pt idx="30745">
                  <c:v>-0.25468800000000003</c:v>
                </c:pt>
                <c:pt idx="30746">
                  <c:v>-0.25624999999999998</c:v>
                </c:pt>
                <c:pt idx="30747">
                  <c:v>-0.25781199999999999</c:v>
                </c:pt>
                <c:pt idx="30748">
                  <c:v>-0.26718700000000001</c:v>
                </c:pt>
                <c:pt idx="30749">
                  <c:v>-0.265625</c:v>
                </c:pt>
                <c:pt idx="30750">
                  <c:v>-0.26406299999999999</c:v>
                </c:pt>
                <c:pt idx="30751">
                  <c:v>-0.26250000000000001</c:v>
                </c:pt>
                <c:pt idx="30752">
                  <c:v>-0.265625</c:v>
                </c:pt>
                <c:pt idx="30753">
                  <c:v>-0.25</c:v>
                </c:pt>
                <c:pt idx="30754">
                  <c:v>-0.24062500000000001</c:v>
                </c:pt>
                <c:pt idx="30755">
                  <c:v>-0.25312499999999999</c:v>
                </c:pt>
                <c:pt idx="30756">
                  <c:v>-0.24062500000000001</c:v>
                </c:pt>
                <c:pt idx="30757">
                  <c:v>-0.24687500000000001</c:v>
                </c:pt>
                <c:pt idx="30758">
                  <c:v>-0.24843799999999999</c:v>
                </c:pt>
                <c:pt idx="30759">
                  <c:v>-0.24843799999999999</c:v>
                </c:pt>
                <c:pt idx="30760">
                  <c:v>-0.25156200000000001</c:v>
                </c:pt>
                <c:pt idx="30761">
                  <c:v>-0.25624999999999998</c:v>
                </c:pt>
                <c:pt idx="30762">
                  <c:v>-0.26250000000000001</c:v>
                </c:pt>
                <c:pt idx="30763">
                  <c:v>-0.25937500000000002</c:v>
                </c:pt>
                <c:pt idx="30764">
                  <c:v>-0.25937500000000002</c:v>
                </c:pt>
                <c:pt idx="30765">
                  <c:v>-0.24843799999999999</c:v>
                </c:pt>
                <c:pt idx="30766">
                  <c:v>-0.25</c:v>
                </c:pt>
                <c:pt idx="30767">
                  <c:v>-0.25937500000000002</c:v>
                </c:pt>
                <c:pt idx="30768">
                  <c:v>-0.26406299999999999</c:v>
                </c:pt>
                <c:pt idx="30769">
                  <c:v>-0.25781199999999999</c:v>
                </c:pt>
                <c:pt idx="30770">
                  <c:v>-0.25468800000000003</c:v>
                </c:pt>
                <c:pt idx="30771">
                  <c:v>-0.265625</c:v>
                </c:pt>
                <c:pt idx="30772">
                  <c:v>-0.25624999999999998</c:v>
                </c:pt>
                <c:pt idx="30773">
                  <c:v>-0.26718700000000001</c:v>
                </c:pt>
                <c:pt idx="30774">
                  <c:v>-0.25937500000000002</c:v>
                </c:pt>
                <c:pt idx="30775">
                  <c:v>-0.25937500000000002</c:v>
                </c:pt>
                <c:pt idx="30776">
                  <c:v>-0.27031300000000003</c:v>
                </c:pt>
                <c:pt idx="30777">
                  <c:v>-0.26093699999999997</c:v>
                </c:pt>
                <c:pt idx="30778">
                  <c:v>-0.25781199999999999</c:v>
                </c:pt>
                <c:pt idx="30779">
                  <c:v>-0.239063</c:v>
                </c:pt>
                <c:pt idx="30780">
                  <c:v>-0.25</c:v>
                </c:pt>
                <c:pt idx="30781">
                  <c:v>-0.25312499999999999</c:v>
                </c:pt>
                <c:pt idx="30782">
                  <c:v>-0.25781199999999999</c:v>
                </c:pt>
                <c:pt idx="30783">
                  <c:v>-0.25312499999999999</c:v>
                </c:pt>
                <c:pt idx="30784">
                  <c:v>-0.24687500000000001</c:v>
                </c:pt>
                <c:pt idx="30785">
                  <c:v>-0.25156200000000001</c:v>
                </c:pt>
                <c:pt idx="30786">
                  <c:v>-0.24843799999999999</c:v>
                </c:pt>
                <c:pt idx="30787">
                  <c:v>-0.25312499999999999</c:v>
                </c:pt>
                <c:pt idx="30788">
                  <c:v>-0.25781199999999999</c:v>
                </c:pt>
                <c:pt idx="30789">
                  <c:v>-0.27031300000000003</c:v>
                </c:pt>
                <c:pt idx="30790">
                  <c:v>-0.25</c:v>
                </c:pt>
                <c:pt idx="30791">
                  <c:v>-0.25624999999999998</c:v>
                </c:pt>
                <c:pt idx="30792">
                  <c:v>-0.24062500000000001</c:v>
                </c:pt>
                <c:pt idx="30793">
                  <c:v>-0.24218799999999999</c:v>
                </c:pt>
                <c:pt idx="30794">
                  <c:v>-0.25624999999999998</c:v>
                </c:pt>
                <c:pt idx="30795">
                  <c:v>-0.25156200000000001</c:v>
                </c:pt>
                <c:pt idx="30796">
                  <c:v>-0.25</c:v>
                </c:pt>
                <c:pt idx="30797">
                  <c:v>-0.25156200000000001</c:v>
                </c:pt>
                <c:pt idx="30798">
                  <c:v>-0.239063</c:v>
                </c:pt>
                <c:pt idx="30799">
                  <c:v>-0.25624999999999998</c:v>
                </c:pt>
                <c:pt idx="30800">
                  <c:v>-0.26250000000000001</c:v>
                </c:pt>
                <c:pt idx="30801">
                  <c:v>-0.25156200000000001</c:v>
                </c:pt>
                <c:pt idx="30802">
                  <c:v>-0.25781199999999999</c:v>
                </c:pt>
                <c:pt idx="30803">
                  <c:v>-0.24062500000000001</c:v>
                </c:pt>
                <c:pt idx="30804">
                  <c:v>-0.24062500000000001</c:v>
                </c:pt>
                <c:pt idx="30805">
                  <c:v>-0.23593700000000001</c:v>
                </c:pt>
                <c:pt idx="30806">
                  <c:v>-0.25781199999999999</c:v>
                </c:pt>
                <c:pt idx="30807">
                  <c:v>-0.25</c:v>
                </c:pt>
                <c:pt idx="30808">
                  <c:v>-0.25781199999999999</c:v>
                </c:pt>
                <c:pt idx="30809">
                  <c:v>-0.24843799999999999</c:v>
                </c:pt>
                <c:pt idx="30810">
                  <c:v>-0.24687500000000001</c:v>
                </c:pt>
                <c:pt idx="30811">
                  <c:v>-0.26874999999999999</c:v>
                </c:pt>
                <c:pt idx="30812">
                  <c:v>-0.265625</c:v>
                </c:pt>
                <c:pt idx="30813">
                  <c:v>-0.26406299999999999</c:v>
                </c:pt>
                <c:pt idx="30814">
                  <c:v>-0.25781199999999999</c:v>
                </c:pt>
                <c:pt idx="30815">
                  <c:v>-0.25312499999999999</c:v>
                </c:pt>
                <c:pt idx="30816">
                  <c:v>-0.25781199999999999</c:v>
                </c:pt>
                <c:pt idx="30817">
                  <c:v>-0.25781199999999999</c:v>
                </c:pt>
                <c:pt idx="30818">
                  <c:v>-0.25312499999999999</c:v>
                </c:pt>
                <c:pt idx="30819">
                  <c:v>-0.25</c:v>
                </c:pt>
                <c:pt idx="30820">
                  <c:v>-0.24687500000000001</c:v>
                </c:pt>
                <c:pt idx="30821">
                  <c:v>-0.25156200000000001</c:v>
                </c:pt>
                <c:pt idx="30822">
                  <c:v>-0.25312499999999999</c:v>
                </c:pt>
                <c:pt idx="30823">
                  <c:v>-0.234375</c:v>
                </c:pt>
                <c:pt idx="30824">
                  <c:v>-0.25937500000000002</c:v>
                </c:pt>
                <c:pt idx="30825">
                  <c:v>-0.25</c:v>
                </c:pt>
                <c:pt idx="30826">
                  <c:v>-0.25312499999999999</c:v>
                </c:pt>
                <c:pt idx="30827">
                  <c:v>-0.25468800000000003</c:v>
                </c:pt>
                <c:pt idx="30828">
                  <c:v>-0.245312</c:v>
                </c:pt>
                <c:pt idx="30829">
                  <c:v>-0.25937500000000002</c:v>
                </c:pt>
                <c:pt idx="30830">
                  <c:v>-0.24843799999999999</c:v>
                </c:pt>
                <c:pt idx="30831">
                  <c:v>-0.24374999999999999</c:v>
                </c:pt>
                <c:pt idx="30832">
                  <c:v>-0.25781199999999999</c:v>
                </c:pt>
                <c:pt idx="30833">
                  <c:v>-0.25468800000000003</c:v>
                </c:pt>
                <c:pt idx="30834">
                  <c:v>-0.25937500000000002</c:v>
                </c:pt>
                <c:pt idx="30835">
                  <c:v>-0.25312499999999999</c:v>
                </c:pt>
                <c:pt idx="30836">
                  <c:v>-0.24218799999999999</c:v>
                </c:pt>
                <c:pt idx="30837">
                  <c:v>-0.25156200000000001</c:v>
                </c:pt>
                <c:pt idx="30838">
                  <c:v>-0.25937500000000002</c:v>
                </c:pt>
                <c:pt idx="30839">
                  <c:v>-0.25624999999999998</c:v>
                </c:pt>
                <c:pt idx="30840">
                  <c:v>-0.24843799999999999</c:v>
                </c:pt>
                <c:pt idx="30841">
                  <c:v>-0.25468800000000003</c:v>
                </c:pt>
                <c:pt idx="30842">
                  <c:v>-0.25468800000000003</c:v>
                </c:pt>
                <c:pt idx="30843">
                  <c:v>-0.25</c:v>
                </c:pt>
                <c:pt idx="30844">
                  <c:v>-0.24687500000000001</c:v>
                </c:pt>
                <c:pt idx="30845">
                  <c:v>-0.24687500000000001</c:v>
                </c:pt>
                <c:pt idx="30846">
                  <c:v>-0.25156200000000001</c:v>
                </c:pt>
                <c:pt idx="30847">
                  <c:v>-0.24843799999999999</c:v>
                </c:pt>
                <c:pt idx="30848">
                  <c:v>-0.265625</c:v>
                </c:pt>
                <c:pt idx="30849">
                  <c:v>-0.26406299999999999</c:v>
                </c:pt>
                <c:pt idx="30850">
                  <c:v>-0.25624999999999998</c:v>
                </c:pt>
                <c:pt idx="30851">
                  <c:v>-0.25937500000000002</c:v>
                </c:pt>
                <c:pt idx="30852">
                  <c:v>-0.25781199999999999</c:v>
                </c:pt>
                <c:pt idx="30853">
                  <c:v>-0.25937500000000002</c:v>
                </c:pt>
                <c:pt idx="30854">
                  <c:v>-0.26250000000000001</c:v>
                </c:pt>
                <c:pt idx="30855">
                  <c:v>-0.24374999999999999</c:v>
                </c:pt>
                <c:pt idx="30856">
                  <c:v>-0.24062500000000001</c:v>
                </c:pt>
                <c:pt idx="30857">
                  <c:v>-0.25468800000000003</c:v>
                </c:pt>
                <c:pt idx="30858">
                  <c:v>-0.25156200000000001</c:v>
                </c:pt>
                <c:pt idx="30859">
                  <c:v>-0.24062500000000001</c:v>
                </c:pt>
                <c:pt idx="30860">
                  <c:v>-0.24374999999999999</c:v>
                </c:pt>
                <c:pt idx="30861">
                  <c:v>-0.25</c:v>
                </c:pt>
                <c:pt idx="30862">
                  <c:v>-0.24062500000000001</c:v>
                </c:pt>
                <c:pt idx="30863">
                  <c:v>-0.24687500000000001</c:v>
                </c:pt>
                <c:pt idx="30864">
                  <c:v>-0.25624999999999998</c:v>
                </c:pt>
                <c:pt idx="30865">
                  <c:v>-0.245312</c:v>
                </c:pt>
                <c:pt idx="30866">
                  <c:v>-0.25312499999999999</c:v>
                </c:pt>
                <c:pt idx="30867">
                  <c:v>-0.25624999999999998</c:v>
                </c:pt>
                <c:pt idx="30868">
                  <c:v>-0.25312499999999999</c:v>
                </c:pt>
                <c:pt idx="30869">
                  <c:v>-0.25468800000000003</c:v>
                </c:pt>
                <c:pt idx="30870">
                  <c:v>-0.24843799999999999</c:v>
                </c:pt>
                <c:pt idx="30871">
                  <c:v>-0.25156200000000001</c:v>
                </c:pt>
                <c:pt idx="30872">
                  <c:v>-0.25156200000000001</c:v>
                </c:pt>
                <c:pt idx="30873">
                  <c:v>-0.24374999999999999</c:v>
                </c:pt>
                <c:pt idx="30874">
                  <c:v>-0.23593700000000001</c:v>
                </c:pt>
                <c:pt idx="30875">
                  <c:v>-0.24687500000000001</c:v>
                </c:pt>
                <c:pt idx="30876">
                  <c:v>-0.24374999999999999</c:v>
                </c:pt>
                <c:pt idx="30877">
                  <c:v>-0.25312499999999999</c:v>
                </c:pt>
                <c:pt idx="30878">
                  <c:v>-0.25</c:v>
                </c:pt>
                <c:pt idx="30879">
                  <c:v>-0.25468800000000003</c:v>
                </c:pt>
                <c:pt idx="30880">
                  <c:v>-0.265625</c:v>
                </c:pt>
                <c:pt idx="30881">
                  <c:v>-0.25312499999999999</c:v>
                </c:pt>
                <c:pt idx="30882">
                  <c:v>-0.25312499999999999</c:v>
                </c:pt>
                <c:pt idx="30883">
                  <c:v>-0.25624999999999998</c:v>
                </c:pt>
                <c:pt idx="30884">
                  <c:v>-0.25781199999999999</c:v>
                </c:pt>
                <c:pt idx="30885">
                  <c:v>-0.25468800000000003</c:v>
                </c:pt>
                <c:pt idx="30886">
                  <c:v>-0.26718700000000001</c:v>
                </c:pt>
                <c:pt idx="30887">
                  <c:v>-0.25468800000000003</c:v>
                </c:pt>
                <c:pt idx="30888">
                  <c:v>-0.25937500000000002</c:v>
                </c:pt>
                <c:pt idx="30889">
                  <c:v>-0.26093699999999997</c:v>
                </c:pt>
                <c:pt idx="30890">
                  <c:v>-0.26718700000000001</c:v>
                </c:pt>
                <c:pt idx="30891">
                  <c:v>-0.25781199999999999</c:v>
                </c:pt>
                <c:pt idx="30892">
                  <c:v>-0.245312</c:v>
                </c:pt>
                <c:pt idx="30893">
                  <c:v>-0.25937500000000002</c:v>
                </c:pt>
                <c:pt idx="30894">
                  <c:v>-0.26093699999999997</c:v>
                </c:pt>
                <c:pt idx="30895">
                  <c:v>-0.26874999999999999</c:v>
                </c:pt>
                <c:pt idx="30896">
                  <c:v>-0.26874999999999999</c:v>
                </c:pt>
                <c:pt idx="30897">
                  <c:v>-0.25156200000000001</c:v>
                </c:pt>
                <c:pt idx="30898">
                  <c:v>-0.25468800000000003</c:v>
                </c:pt>
                <c:pt idx="30899">
                  <c:v>-0.26406299999999999</c:v>
                </c:pt>
                <c:pt idx="30900">
                  <c:v>-0.25312499999999999</c:v>
                </c:pt>
                <c:pt idx="30901">
                  <c:v>-0.25781199999999999</c:v>
                </c:pt>
                <c:pt idx="30902">
                  <c:v>-0.25624999999999998</c:v>
                </c:pt>
                <c:pt idx="30903">
                  <c:v>-0.25156200000000001</c:v>
                </c:pt>
                <c:pt idx="30904">
                  <c:v>-0.25</c:v>
                </c:pt>
                <c:pt idx="30905">
                  <c:v>-0.25781199999999999</c:v>
                </c:pt>
                <c:pt idx="30906">
                  <c:v>-0.25468800000000003</c:v>
                </c:pt>
                <c:pt idx="30907">
                  <c:v>-0.26406299999999999</c:v>
                </c:pt>
                <c:pt idx="30908">
                  <c:v>-0.26093699999999997</c:v>
                </c:pt>
                <c:pt idx="30909">
                  <c:v>-0.26874999999999999</c:v>
                </c:pt>
                <c:pt idx="30910">
                  <c:v>-0.25781199999999999</c:v>
                </c:pt>
                <c:pt idx="30911">
                  <c:v>-0.25624999999999998</c:v>
                </c:pt>
                <c:pt idx="30912">
                  <c:v>-0.26718700000000001</c:v>
                </c:pt>
                <c:pt idx="30913">
                  <c:v>-0.265625</c:v>
                </c:pt>
                <c:pt idx="30914">
                  <c:v>-0.27343800000000001</c:v>
                </c:pt>
                <c:pt idx="30915">
                  <c:v>-0.26874999999999999</c:v>
                </c:pt>
                <c:pt idx="30916">
                  <c:v>-0.25468800000000003</c:v>
                </c:pt>
                <c:pt idx="30917">
                  <c:v>-0.24687500000000001</c:v>
                </c:pt>
                <c:pt idx="30918">
                  <c:v>-0.25156200000000001</c:v>
                </c:pt>
                <c:pt idx="30919">
                  <c:v>-0.28281200000000001</c:v>
                </c:pt>
                <c:pt idx="30920">
                  <c:v>-0.26250000000000001</c:v>
                </c:pt>
                <c:pt idx="30921">
                  <c:v>-0.26406299999999999</c:v>
                </c:pt>
                <c:pt idx="30922">
                  <c:v>-0.26093699999999997</c:v>
                </c:pt>
                <c:pt idx="30923">
                  <c:v>-0.25781199999999999</c:v>
                </c:pt>
                <c:pt idx="30924">
                  <c:v>-0.25312499999999999</c:v>
                </c:pt>
                <c:pt idx="30925">
                  <c:v>-0.25</c:v>
                </c:pt>
                <c:pt idx="30926">
                  <c:v>-0.24374999999999999</c:v>
                </c:pt>
                <c:pt idx="30927">
                  <c:v>-0.26406299999999999</c:v>
                </c:pt>
                <c:pt idx="30928">
                  <c:v>-0.27500000000000002</c:v>
                </c:pt>
                <c:pt idx="30929">
                  <c:v>-0.265625</c:v>
                </c:pt>
                <c:pt idx="30930">
                  <c:v>-0.26406299999999999</c:v>
                </c:pt>
                <c:pt idx="30931">
                  <c:v>-0.25468800000000003</c:v>
                </c:pt>
                <c:pt idx="30932">
                  <c:v>-0.25156200000000001</c:v>
                </c:pt>
                <c:pt idx="30933">
                  <c:v>-0.26250000000000001</c:v>
                </c:pt>
                <c:pt idx="30934">
                  <c:v>-0.25468800000000003</c:v>
                </c:pt>
                <c:pt idx="30935">
                  <c:v>-0.26093699999999997</c:v>
                </c:pt>
                <c:pt idx="30936">
                  <c:v>-0.25624999999999998</c:v>
                </c:pt>
                <c:pt idx="30937">
                  <c:v>-0.25781199999999999</c:v>
                </c:pt>
                <c:pt idx="30938">
                  <c:v>-0.25468800000000003</c:v>
                </c:pt>
                <c:pt idx="30939">
                  <c:v>-0.26406299999999999</c:v>
                </c:pt>
                <c:pt idx="30940">
                  <c:v>-0.26718700000000001</c:v>
                </c:pt>
                <c:pt idx="30941">
                  <c:v>-0.25937500000000002</c:v>
                </c:pt>
                <c:pt idx="30942">
                  <c:v>-0.26718700000000001</c:v>
                </c:pt>
                <c:pt idx="30943">
                  <c:v>-0.25624999999999998</c:v>
                </c:pt>
                <c:pt idx="30944">
                  <c:v>-0.27031300000000003</c:v>
                </c:pt>
                <c:pt idx="30945">
                  <c:v>-0.27343800000000001</c:v>
                </c:pt>
                <c:pt idx="30946">
                  <c:v>-0.26250000000000001</c:v>
                </c:pt>
                <c:pt idx="30947">
                  <c:v>-0.27031300000000003</c:v>
                </c:pt>
                <c:pt idx="30948">
                  <c:v>-0.26874999999999999</c:v>
                </c:pt>
                <c:pt idx="30949">
                  <c:v>-0.26250000000000001</c:v>
                </c:pt>
                <c:pt idx="30950">
                  <c:v>-0.27343800000000001</c:v>
                </c:pt>
                <c:pt idx="30951">
                  <c:v>-0.27031300000000003</c:v>
                </c:pt>
                <c:pt idx="30952">
                  <c:v>-0.27343800000000001</c:v>
                </c:pt>
                <c:pt idx="30953">
                  <c:v>-0.26718700000000001</c:v>
                </c:pt>
                <c:pt idx="30954">
                  <c:v>-0.25468800000000003</c:v>
                </c:pt>
                <c:pt idx="30955">
                  <c:v>-0.26406299999999999</c:v>
                </c:pt>
                <c:pt idx="30956">
                  <c:v>-0.26250000000000001</c:v>
                </c:pt>
                <c:pt idx="30957">
                  <c:v>-0.25781199999999999</c:v>
                </c:pt>
                <c:pt idx="30958">
                  <c:v>-0.26874999999999999</c:v>
                </c:pt>
                <c:pt idx="30959">
                  <c:v>-0.265625</c:v>
                </c:pt>
                <c:pt idx="30960">
                  <c:v>-0.25468800000000003</c:v>
                </c:pt>
                <c:pt idx="30961">
                  <c:v>-0.25468800000000003</c:v>
                </c:pt>
                <c:pt idx="30962">
                  <c:v>-0.26093699999999997</c:v>
                </c:pt>
                <c:pt idx="30963">
                  <c:v>-0.26406299999999999</c:v>
                </c:pt>
                <c:pt idx="30964">
                  <c:v>-0.26874999999999999</c:v>
                </c:pt>
                <c:pt idx="30965">
                  <c:v>-0.25937500000000002</c:v>
                </c:pt>
                <c:pt idx="30966">
                  <c:v>-0.25468800000000003</c:v>
                </c:pt>
                <c:pt idx="30967">
                  <c:v>-0.27968799999999999</c:v>
                </c:pt>
                <c:pt idx="30968">
                  <c:v>-0.27500000000000002</c:v>
                </c:pt>
                <c:pt idx="30969">
                  <c:v>-0.26406299999999999</c:v>
                </c:pt>
                <c:pt idx="30970">
                  <c:v>-0.25624999999999998</c:v>
                </c:pt>
                <c:pt idx="30971">
                  <c:v>-0.26093699999999997</c:v>
                </c:pt>
                <c:pt idx="30972">
                  <c:v>-0.26250000000000001</c:v>
                </c:pt>
                <c:pt idx="30973">
                  <c:v>-0.26874999999999999</c:v>
                </c:pt>
                <c:pt idx="30974">
                  <c:v>-0.27031300000000003</c:v>
                </c:pt>
                <c:pt idx="30975">
                  <c:v>-0.26406299999999999</c:v>
                </c:pt>
                <c:pt idx="30976">
                  <c:v>-0.26250000000000001</c:v>
                </c:pt>
                <c:pt idx="30977">
                  <c:v>-0.26718700000000001</c:v>
                </c:pt>
                <c:pt idx="30978">
                  <c:v>-0.27343800000000001</c:v>
                </c:pt>
                <c:pt idx="30979">
                  <c:v>-0.26718700000000001</c:v>
                </c:pt>
                <c:pt idx="30980">
                  <c:v>-0.25312499999999999</c:v>
                </c:pt>
                <c:pt idx="30981">
                  <c:v>-0.25937500000000002</c:v>
                </c:pt>
                <c:pt idx="30982">
                  <c:v>-0.25468800000000003</c:v>
                </c:pt>
                <c:pt idx="30983">
                  <c:v>-0.25</c:v>
                </c:pt>
                <c:pt idx="30984">
                  <c:v>-0.25468800000000003</c:v>
                </c:pt>
                <c:pt idx="30985">
                  <c:v>-0.26406299999999999</c:v>
                </c:pt>
                <c:pt idx="30986">
                  <c:v>-0.265625</c:v>
                </c:pt>
                <c:pt idx="30987">
                  <c:v>-0.25937500000000002</c:v>
                </c:pt>
                <c:pt idx="30988">
                  <c:v>-0.25781199999999999</c:v>
                </c:pt>
                <c:pt idx="30989">
                  <c:v>-0.26250000000000001</c:v>
                </c:pt>
                <c:pt idx="30990">
                  <c:v>-0.25781199999999999</c:v>
                </c:pt>
                <c:pt idx="30991">
                  <c:v>-0.26093699999999997</c:v>
                </c:pt>
                <c:pt idx="30992">
                  <c:v>-0.265625</c:v>
                </c:pt>
                <c:pt idx="30993">
                  <c:v>-0.26406299999999999</c:v>
                </c:pt>
                <c:pt idx="30994">
                  <c:v>-0.27500000000000002</c:v>
                </c:pt>
                <c:pt idx="30995">
                  <c:v>-0.26406299999999999</c:v>
                </c:pt>
                <c:pt idx="30996">
                  <c:v>-0.27812500000000001</c:v>
                </c:pt>
                <c:pt idx="30997">
                  <c:v>-0.265625</c:v>
                </c:pt>
                <c:pt idx="30998">
                  <c:v>-0.28125</c:v>
                </c:pt>
                <c:pt idx="30999">
                  <c:v>-0.25937500000000002</c:v>
                </c:pt>
                <c:pt idx="31000">
                  <c:v>-0.26093699999999997</c:v>
                </c:pt>
                <c:pt idx="31001">
                  <c:v>-0.27343800000000001</c:v>
                </c:pt>
                <c:pt idx="31002">
                  <c:v>-0.26093699999999997</c:v>
                </c:pt>
                <c:pt idx="31003">
                  <c:v>-0.25624999999999998</c:v>
                </c:pt>
                <c:pt idx="31004">
                  <c:v>-0.25312499999999999</c:v>
                </c:pt>
                <c:pt idx="31005">
                  <c:v>-0.25781199999999999</c:v>
                </c:pt>
                <c:pt idx="31006">
                  <c:v>-0.265625</c:v>
                </c:pt>
                <c:pt idx="31007">
                  <c:v>-0.26093699999999997</c:v>
                </c:pt>
                <c:pt idx="31008">
                  <c:v>-0.25937500000000002</c:v>
                </c:pt>
                <c:pt idx="31009">
                  <c:v>-0.27343800000000001</c:v>
                </c:pt>
                <c:pt idx="31010">
                  <c:v>-0.27031300000000003</c:v>
                </c:pt>
                <c:pt idx="31011">
                  <c:v>-0.28125</c:v>
                </c:pt>
                <c:pt idx="31012">
                  <c:v>-0.26874999999999999</c:v>
                </c:pt>
                <c:pt idx="31013">
                  <c:v>-0.25781199999999999</c:v>
                </c:pt>
                <c:pt idx="31014">
                  <c:v>-0.26093699999999997</c:v>
                </c:pt>
                <c:pt idx="31015">
                  <c:v>-0.25937500000000002</c:v>
                </c:pt>
                <c:pt idx="31016">
                  <c:v>-0.25937500000000002</c:v>
                </c:pt>
                <c:pt idx="31017">
                  <c:v>-0.25937500000000002</c:v>
                </c:pt>
                <c:pt idx="31018">
                  <c:v>-0.27500000000000002</c:v>
                </c:pt>
                <c:pt idx="31019">
                  <c:v>-0.25468800000000003</c:v>
                </c:pt>
                <c:pt idx="31020">
                  <c:v>-0.26406299999999999</c:v>
                </c:pt>
                <c:pt idx="31021">
                  <c:v>-0.26093699999999997</c:v>
                </c:pt>
                <c:pt idx="31022">
                  <c:v>-0.25624999999999998</c:v>
                </c:pt>
                <c:pt idx="31023">
                  <c:v>-0.26250000000000001</c:v>
                </c:pt>
                <c:pt idx="31024">
                  <c:v>-0.26406299999999999</c:v>
                </c:pt>
                <c:pt idx="31025">
                  <c:v>-0.26874999999999999</c:v>
                </c:pt>
                <c:pt idx="31026">
                  <c:v>-0.26093699999999997</c:v>
                </c:pt>
                <c:pt idx="31027">
                  <c:v>-0.26406299999999999</c:v>
                </c:pt>
                <c:pt idx="31028">
                  <c:v>-0.25624999999999998</c:v>
                </c:pt>
                <c:pt idx="31029">
                  <c:v>-0.265625</c:v>
                </c:pt>
                <c:pt idx="31030">
                  <c:v>-0.26874999999999999</c:v>
                </c:pt>
                <c:pt idx="31031">
                  <c:v>-0.265625</c:v>
                </c:pt>
                <c:pt idx="31032">
                  <c:v>-0.265625</c:v>
                </c:pt>
                <c:pt idx="31033">
                  <c:v>-0.26718700000000001</c:v>
                </c:pt>
                <c:pt idx="31034">
                  <c:v>-0.26250000000000001</c:v>
                </c:pt>
                <c:pt idx="31035">
                  <c:v>-0.25781199999999999</c:v>
                </c:pt>
                <c:pt idx="31036">
                  <c:v>-0.25624999999999998</c:v>
                </c:pt>
                <c:pt idx="31037">
                  <c:v>-0.24218799999999999</c:v>
                </c:pt>
                <c:pt idx="31038">
                  <c:v>-0.25156200000000001</c:v>
                </c:pt>
                <c:pt idx="31039">
                  <c:v>-0.239063</c:v>
                </c:pt>
                <c:pt idx="31040">
                  <c:v>-0.24843799999999999</c:v>
                </c:pt>
                <c:pt idx="31041">
                  <c:v>-0.25312499999999999</c:v>
                </c:pt>
                <c:pt idx="31042">
                  <c:v>-0.24687500000000001</c:v>
                </c:pt>
                <c:pt idx="31043">
                  <c:v>-0.25</c:v>
                </c:pt>
                <c:pt idx="31044">
                  <c:v>-0.24687500000000001</c:v>
                </c:pt>
                <c:pt idx="31045">
                  <c:v>-0.25624999999999998</c:v>
                </c:pt>
                <c:pt idx="31046">
                  <c:v>-0.24374999999999999</c:v>
                </c:pt>
                <c:pt idx="31047">
                  <c:v>-0.25468800000000003</c:v>
                </c:pt>
                <c:pt idx="31048">
                  <c:v>-0.25468800000000003</c:v>
                </c:pt>
                <c:pt idx="31049">
                  <c:v>-0.25781199999999999</c:v>
                </c:pt>
                <c:pt idx="31050">
                  <c:v>-0.25781199999999999</c:v>
                </c:pt>
                <c:pt idx="31051">
                  <c:v>-0.25</c:v>
                </c:pt>
                <c:pt idx="31052">
                  <c:v>-0.24687500000000001</c:v>
                </c:pt>
                <c:pt idx="31053">
                  <c:v>-0.24062500000000001</c:v>
                </c:pt>
                <c:pt idx="31054">
                  <c:v>-0.24374999999999999</c:v>
                </c:pt>
                <c:pt idx="31055">
                  <c:v>-0.24374999999999999</c:v>
                </c:pt>
                <c:pt idx="31056">
                  <c:v>-0.25312499999999999</c:v>
                </c:pt>
                <c:pt idx="31057">
                  <c:v>-0.25781199999999999</c:v>
                </c:pt>
                <c:pt idx="31058">
                  <c:v>-0.25781199999999999</c:v>
                </c:pt>
                <c:pt idx="31059">
                  <c:v>-0.25624999999999998</c:v>
                </c:pt>
                <c:pt idx="31060">
                  <c:v>-0.25781199999999999</c:v>
                </c:pt>
                <c:pt idx="31061">
                  <c:v>-0.24843799999999999</c:v>
                </c:pt>
                <c:pt idx="31062">
                  <c:v>-0.25937500000000002</c:v>
                </c:pt>
                <c:pt idx="31063">
                  <c:v>-0.25</c:v>
                </c:pt>
                <c:pt idx="31064">
                  <c:v>-0.24687500000000001</c:v>
                </c:pt>
                <c:pt idx="31065">
                  <c:v>-0.23125000000000001</c:v>
                </c:pt>
                <c:pt idx="31066">
                  <c:v>-0.24687500000000001</c:v>
                </c:pt>
                <c:pt idx="31067">
                  <c:v>-0.25156200000000001</c:v>
                </c:pt>
                <c:pt idx="31068">
                  <c:v>-0.25</c:v>
                </c:pt>
                <c:pt idx="31069">
                  <c:v>-0.25624999999999998</c:v>
                </c:pt>
                <c:pt idx="31070">
                  <c:v>-0.245312</c:v>
                </c:pt>
                <c:pt idx="31071">
                  <c:v>-0.25312499999999999</c:v>
                </c:pt>
                <c:pt idx="31072">
                  <c:v>-0.26406299999999999</c:v>
                </c:pt>
                <c:pt idx="31073">
                  <c:v>-0.25312499999999999</c:v>
                </c:pt>
                <c:pt idx="31074">
                  <c:v>-0.25156200000000001</c:v>
                </c:pt>
                <c:pt idx="31075">
                  <c:v>-0.26250000000000001</c:v>
                </c:pt>
                <c:pt idx="31076">
                  <c:v>-0.25781199999999999</c:v>
                </c:pt>
                <c:pt idx="31077">
                  <c:v>-0.25156200000000001</c:v>
                </c:pt>
                <c:pt idx="31078">
                  <c:v>-0.24687500000000001</c:v>
                </c:pt>
                <c:pt idx="31079">
                  <c:v>-0.24687500000000001</c:v>
                </c:pt>
                <c:pt idx="31080">
                  <c:v>-0.25624999999999998</c:v>
                </c:pt>
                <c:pt idx="31081">
                  <c:v>-0.26406299999999999</c:v>
                </c:pt>
                <c:pt idx="31082">
                  <c:v>-0.25</c:v>
                </c:pt>
                <c:pt idx="31083">
                  <c:v>-0.25468800000000003</c:v>
                </c:pt>
                <c:pt idx="31084">
                  <c:v>-0.26250000000000001</c:v>
                </c:pt>
                <c:pt idx="31085">
                  <c:v>-0.25781199999999999</c:v>
                </c:pt>
                <c:pt idx="31086">
                  <c:v>-0.265625</c:v>
                </c:pt>
                <c:pt idx="31087">
                  <c:v>-0.24687500000000001</c:v>
                </c:pt>
                <c:pt idx="31088">
                  <c:v>-0.25781199999999999</c:v>
                </c:pt>
                <c:pt idx="31089">
                  <c:v>-0.25781199999999999</c:v>
                </c:pt>
                <c:pt idx="31090">
                  <c:v>-0.26874999999999999</c:v>
                </c:pt>
                <c:pt idx="31091">
                  <c:v>-0.25468800000000003</c:v>
                </c:pt>
                <c:pt idx="31092">
                  <c:v>-0.25468800000000003</c:v>
                </c:pt>
                <c:pt idx="31093">
                  <c:v>-0.25312499999999999</c:v>
                </c:pt>
                <c:pt idx="31094">
                  <c:v>-0.26406299999999999</c:v>
                </c:pt>
                <c:pt idx="31095">
                  <c:v>-0.25781199999999999</c:v>
                </c:pt>
                <c:pt idx="31096">
                  <c:v>-0.25937500000000002</c:v>
                </c:pt>
                <c:pt idx="31097">
                  <c:v>-0.26406299999999999</c:v>
                </c:pt>
                <c:pt idx="31098">
                  <c:v>-0.25624999999999998</c:v>
                </c:pt>
                <c:pt idx="31099">
                  <c:v>-0.26406299999999999</c:v>
                </c:pt>
                <c:pt idx="31100">
                  <c:v>-0.265625</c:v>
                </c:pt>
                <c:pt idx="31101">
                  <c:v>-0.26250000000000001</c:v>
                </c:pt>
                <c:pt idx="31102">
                  <c:v>-0.26874999999999999</c:v>
                </c:pt>
                <c:pt idx="31103">
                  <c:v>-0.26093699999999997</c:v>
                </c:pt>
                <c:pt idx="31104">
                  <c:v>-0.25156200000000001</c:v>
                </c:pt>
                <c:pt idx="31105">
                  <c:v>-0.25624999999999998</c:v>
                </c:pt>
                <c:pt idx="31106">
                  <c:v>-0.25781199999999999</c:v>
                </c:pt>
                <c:pt idx="31107">
                  <c:v>-0.25781199999999999</c:v>
                </c:pt>
                <c:pt idx="31108">
                  <c:v>-0.25312499999999999</c:v>
                </c:pt>
                <c:pt idx="31109">
                  <c:v>-0.25624999999999998</c:v>
                </c:pt>
                <c:pt idx="31110">
                  <c:v>-0.26250000000000001</c:v>
                </c:pt>
                <c:pt idx="31111">
                  <c:v>-0.27500000000000002</c:v>
                </c:pt>
                <c:pt idx="31112">
                  <c:v>-0.27031300000000003</c:v>
                </c:pt>
                <c:pt idx="31113">
                  <c:v>-0.27031300000000003</c:v>
                </c:pt>
                <c:pt idx="31114">
                  <c:v>-0.25937500000000002</c:v>
                </c:pt>
                <c:pt idx="31115">
                  <c:v>-0.25937500000000002</c:v>
                </c:pt>
                <c:pt idx="31116">
                  <c:v>-0.26093699999999997</c:v>
                </c:pt>
                <c:pt idx="31117">
                  <c:v>-0.25312499999999999</c:v>
                </c:pt>
                <c:pt idx="31118">
                  <c:v>-0.25156200000000001</c:v>
                </c:pt>
                <c:pt idx="31119">
                  <c:v>-0.26874999999999999</c:v>
                </c:pt>
                <c:pt idx="31120">
                  <c:v>-0.25624999999999998</c:v>
                </c:pt>
                <c:pt idx="31121">
                  <c:v>-0.25468800000000003</c:v>
                </c:pt>
                <c:pt idx="31122">
                  <c:v>-0.25624999999999998</c:v>
                </c:pt>
                <c:pt idx="31123">
                  <c:v>-0.25312499999999999</c:v>
                </c:pt>
                <c:pt idx="31124">
                  <c:v>-0.25781199999999999</c:v>
                </c:pt>
                <c:pt idx="31125">
                  <c:v>-0.26874999999999999</c:v>
                </c:pt>
                <c:pt idx="31126">
                  <c:v>-0.25468800000000003</c:v>
                </c:pt>
                <c:pt idx="31127">
                  <c:v>-0.25156200000000001</c:v>
                </c:pt>
                <c:pt idx="31128">
                  <c:v>-0.27812500000000001</c:v>
                </c:pt>
                <c:pt idx="31129">
                  <c:v>-0.26718700000000001</c:v>
                </c:pt>
                <c:pt idx="31130">
                  <c:v>-0.25937500000000002</c:v>
                </c:pt>
                <c:pt idx="31131">
                  <c:v>-0.25781199999999999</c:v>
                </c:pt>
                <c:pt idx="31132">
                  <c:v>-0.25468800000000003</c:v>
                </c:pt>
                <c:pt idx="31133">
                  <c:v>-0.25312499999999999</c:v>
                </c:pt>
                <c:pt idx="31134">
                  <c:v>-0.25312499999999999</c:v>
                </c:pt>
                <c:pt idx="31135">
                  <c:v>-0.24062500000000001</c:v>
                </c:pt>
                <c:pt idx="31136">
                  <c:v>-0.24687500000000001</c:v>
                </c:pt>
                <c:pt idx="31137">
                  <c:v>-0.26406299999999999</c:v>
                </c:pt>
                <c:pt idx="31138">
                  <c:v>-0.25624999999999998</c:v>
                </c:pt>
                <c:pt idx="31139">
                  <c:v>-0.25781199999999999</c:v>
                </c:pt>
                <c:pt idx="31140">
                  <c:v>-0.25156200000000001</c:v>
                </c:pt>
                <c:pt idx="31141">
                  <c:v>-0.26250000000000001</c:v>
                </c:pt>
                <c:pt idx="31142">
                  <c:v>-0.265625</c:v>
                </c:pt>
                <c:pt idx="31143">
                  <c:v>-0.25937500000000002</c:v>
                </c:pt>
                <c:pt idx="31144">
                  <c:v>-0.26093699999999997</c:v>
                </c:pt>
                <c:pt idx="31145">
                  <c:v>-0.25937500000000002</c:v>
                </c:pt>
                <c:pt idx="31146">
                  <c:v>-0.26093699999999997</c:v>
                </c:pt>
                <c:pt idx="31147">
                  <c:v>-0.25624999999999998</c:v>
                </c:pt>
                <c:pt idx="31148">
                  <c:v>-0.25624999999999998</c:v>
                </c:pt>
                <c:pt idx="31149">
                  <c:v>-0.25</c:v>
                </c:pt>
                <c:pt idx="31150">
                  <c:v>-0.265625</c:v>
                </c:pt>
                <c:pt idx="31151">
                  <c:v>-0.26093699999999997</c:v>
                </c:pt>
                <c:pt idx="31152">
                  <c:v>-0.26406299999999999</c:v>
                </c:pt>
                <c:pt idx="31153">
                  <c:v>-0.265625</c:v>
                </c:pt>
                <c:pt idx="31154">
                  <c:v>-0.25781199999999999</c:v>
                </c:pt>
                <c:pt idx="31155">
                  <c:v>-0.25781199999999999</c:v>
                </c:pt>
                <c:pt idx="31156">
                  <c:v>-0.25312499999999999</c:v>
                </c:pt>
                <c:pt idx="31157">
                  <c:v>-0.25156200000000001</c:v>
                </c:pt>
                <c:pt idx="31158">
                  <c:v>-0.245312</c:v>
                </c:pt>
                <c:pt idx="31159">
                  <c:v>-0.24843799999999999</c:v>
                </c:pt>
                <c:pt idx="31160">
                  <c:v>-0.245312</c:v>
                </c:pt>
                <c:pt idx="31161">
                  <c:v>-0.25624999999999998</c:v>
                </c:pt>
                <c:pt idx="31162">
                  <c:v>-0.245312</c:v>
                </c:pt>
                <c:pt idx="31163">
                  <c:v>-0.24843799999999999</c:v>
                </c:pt>
                <c:pt idx="31164">
                  <c:v>-0.24062500000000001</c:v>
                </c:pt>
                <c:pt idx="31165">
                  <c:v>-0.24687500000000001</c:v>
                </c:pt>
                <c:pt idx="31166">
                  <c:v>-0.25</c:v>
                </c:pt>
                <c:pt idx="31167">
                  <c:v>-0.239063</c:v>
                </c:pt>
                <c:pt idx="31168">
                  <c:v>-0.24374999999999999</c:v>
                </c:pt>
                <c:pt idx="31169">
                  <c:v>-0.22812499999999999</c:v>
                </c:pt>
                <c:pt idx="31170">
                  <c:v>-0.245312</c:v>
                </c:pt>
                <c:pt idx="31171">
                  <c:v>-0.239063</c:v>
                </c:pt>
                <c:pt idx="31172">
                  <c:v>-0.24687500000000001</c:v>
                </c:pt>
                <c:pt idx="31173">
                  <c:v>-0.23593700000000001</c:v>
                </c:pt>
                <c:pt idx="31174">
                  <c:v>-0.239063</c:v>
                </c:pt>
                <c:pt idx="31175">
                  <c:v>-0.26406299999999999</c:v>
                </c:pt>
                <c:pt idx="31176">
                  <c:v>-0.26250000000000001</c:v>
                </c:pt>
                <c:pt idx="31177">
                  <c:v>-0.24843799999999999</c:v>
                </c:pt>
                <c:pt idx="31178">
                  <c:v>-0.25468800000000003</c:v>
                </c:pt>
                <c:pt idx="31179">
                  <c:v>-0.25</c:v>
                </c:pt>
                <c:pt idx="31180">
                  <c:v>-0.25781199999999999</c:v>
                </c:pt>
                <c:pt idx="31181">
                  <c:v>-0.26093699999999997</c:v>
                </c:pt>
                <c:pt idx="31182">
                  <c:v>-0.25</c:v>
                </c:pt>
                <c:pt idx="31183">
                  <c:v>-0.25156200000000001</c:v>
                </c:pt>
                <c:pt idx="31184">
                  <c:v>-0.25156200000000001</c:v>
                </c:pt>
                <c:pt idx="31185">
                  <c:v>-0.25937500000000002</c:v>
                </c:pt>
                <c:pt idx="31186">
                  <c:v>-0.25312499999999999</c:v>
                </c:pt>
                <c:pt idx="31187">
                  <c:v>-0.24843799999999999</c:v>
                </c:pt>
                <c:pt idx="31188">
                  <c:v>-0.25624999999999998</c:v>
                </c:pt>
                <c:pt idx="31189">
                  <c:v>-0.25781199999999999</c:v>
                </c:pt>
                <c:pt idx="31190">
                  <c:v>-0.25</c:v>
                </c:pt>
                <c:pt idx="31191">
                  <c:v>-0.25468800000000003</c:v>
                </c:pt>
                <c:pt idx="31192">
                  <c:v>-0.25624999999999998</c:v>
                </c:pt>
                <c:pt idx="31193">
                  <c:v>-0.26406299999999999</c:v>
                </c:pt>
                <c:pt idx="31194">
                  <c:v>-0.265625</c:v>
                </c:pt>
                <c:pt idx="31195">
                  <c:v>-0.26406299999999999</c:v>
                </c:pt>
                <c:pt idx="31196">
                  <c:v>-0.26718700000000001</c:v>
                </c:pt>
                <c:pt idx="31197">
                  <c:v>-0.26406299999999999</c:v>
                </c:pt>
                <c:pt idx="31198">
                  <c:v>-0.25312499999999999</c:v>
                </c:pt>
                <c:pt idx="31199">
                  <c:v>-0.25468800000000003</c:v>
                </c:pt>
                <c:pt idx="31200">
                  <c:v>-0.25156200000000001</c:v>
                </c:pt>
                <c:pt idx="31201">
                  <c:v>-0.25</c:v>
                </c:pt>
                <c:pt idx="31202">
                  <c:v>-0.24374999999999999</c:v>
                </c:pt>
                <c:pt idx="31203">
                  <c:v>-0.25312499999999999</c:v>
                </c:pt>
                <c:pt idx="31204">
                  <c:v>-0.25156200000000001</c:v>
                </c:pt>
                <c:pt idx="31205">
                  <c:v>-0.25781199999999999</c:v>
                </c:pt>
                <c:pt idx="31206">
                  <c:v>-0.25468800000000003</c:v>
                </c:pt>
                <c:pt idx="31207">
                  <c:v>-0.27343800000000001</c:v>
                </c:pt>
                <c:pt idx="31208">
                  <c:v>-0.24843799999999999</c:v>
                </c:pt>
                <c:pt idx="31209">
                  <c:v>-0.24062500000000001</c:v>
                </c:pt>
                <c:pt idx="31210">
                  <c:v>-0.24687500000000001</c:v>
                </c:pt>
                <c:pt idx="31211">
                  <c:v>-0.25</c:v>
                </c:pt>
                <c:pt idx="31212">
                  <c:v>-0.25312499999999999</c:v>
                </c:pt>
                <c:pt idx="31213">
                  <c:v>-0.25156200000000001</c:v>
                </c:pt>
                <c:pt idx="31214">
                  <c:v>-0.245312</c:v>
                </c:pt>
                <c:pt idx="31215">
                  <c:v>-0.25468800000000003</c:v>
                </c:pt>
                <c:pt idx="31216">
                  <c:v>-0.25781199999999999</c:v>
                </c:pt>
                <c:pt idx="31217">
                  <c:v>-0.26406299999999999</c:v>
                </c:pt>
                <c:pt idx="31218">
                  <c:v>-0.26406299999999999</c:v>
                </c:pt>
                <c:pt idx="31219">
                  <c:v>-0.239063</c:v>
                </c:pt>
                <c:pt idx="31220">
                  <c:v>-0.25624999999999998</c:v>
                </c:pt>
                <c:pt idx="31221">
                  <c:v>-0.26250000000000001</c:v>
                </c:pt>
                <c:pt idx="31222">
                  <c:v>-0.25781199999999999</c:v>
                </c:pt>
                <c:pt idx="31223">
                  <c:v>-0.26093699999999997</c:v>
                </c:pt>
                <c:pt idx="31224">
                  <c:v>-0.25468800000000003</c:v>
                </c:pt>
                <c:pt idx="31225">
                  <c:v>-0.25937500000000002</c:v>
                </c:pt>
                <c:pt idx="31226">
                  <c:v>-0.25468800000000003</c:v>
                </c:pt>
                <c:pt idx="31227">
                  <c:v>-0.25937500000000002</c:v>
                </c:pt>
                <c:pt idx="31228">
                  <c:v>-0.265625</c:v>
                </c:pt>
                <c:pt idx="31229">
                  <c:v>-0.265625</c:v>
                </c:pt>
                <c:pt idx="31230">
                  <c:v>-0.25624999999999998</c:v>
                </c:pt>
                <c:pt idx="31231">
                  <c:v>-0.25468800000000003</c:v>
                </c:pt>
                <c:pt idx="31232">
                  <c:v>-0.25156200000000001</c:v>
                </c:pt>
                <c:pt idx="31233">
                  <c:v>-0.25312499999999999</c:v>
                </c:pt>
                <c:pt idx="31234">
                  <c:v>-0.26250000000000001</c:v>
                </c:pt>
                <c:pt idx="31235">
                  <c:v>-0.25781199999999999</c:v>
                </c:pt>
                <c:pt idx="31236">
                  <c:v>-0.27031300000000003</c:v>
                </c:pt>
                <c:pt idx="31237">
                  <c:v>-0.27031300000000003</c:v>
                </c:pt>
                <c:pt idx="31238">
                  <c:v>-0.25624999999999998</c:v>
                </c:pt>
                <c:pt idx="31239">
                  <c:v>-0.25624999999999998</c:v>
                </c:pt>
                <c:pt idx="31240">
                  <c:v>-0.25624999999999998</c:v>
                </c:pt>
                <c:pt idx="31241">
                  <c:v>-0.26093699999999997</c:v>
                </c:pt>
                <c:pt idx="31242">
                  <c:v>-0.26406299999999999</c:v>
                </c:pt>
                <c:pt idx="31243">
                  <c:v>-0.25781199999999999</c:v>
                </c:pt>
                <c:pt idx="31244">
                  <c:v>-0.24687500000000001</c:v>
                </c:pt>
                <c:pt idx="31245">
                  <c:v>-0.25312499999999999</c:v>
                </c:pt>
                <c:pt idx="31246">
                  <c:v>-0.25781199999999999</c:v>
                </c:pt>
                <c:pt idx="31247">
                  <c:v>-0.24843799999999999</c:v>
                </c:pt>
                <c:pt idx="31248">
                  <c:v>-0.25156200000000001</c:v>
                </c:pt>
                <c:pt idx="31249">
                  <c:v>-0.24062500000000001</c:v>
                </c:pt>
                <c:pt idx="31250">
                  <c:v>-0.25937500000000002</c:v>
                </c:pt>
                <c:pt idx="31251">
                  <c:v>-0.26874999999999999</c:v>
                </c:pt>
                <c:pt idx="31252">
                  <c:v>-0.26874999999999999</c:v>
                </c:pt>
                <c:pt idx="31253">
                  <c:v>-0.26718700000000001</c:v>
                </c:pt>
                <c:pt idx="31254">
                  <c:v>-0.26718700000000001</c:v>
                </c:pt>
                <c:pt idx="31255">
                  <c:v>-0.27343800000000001</c:v>
                </c:pt>
                <c:pt idx="31256">
                  <c:v>-0.24687500000000001</c:v>
                </c:pt>
                <c:pt idx="31257">
                  <c:v>-0.25781199999999999</c:v>
                </c:pt>
                <c:pt idx="31258">
                  <c:v>-0.25937500000000002</c:v>
                </c:pt>
                <c:pt idx="31259">
                  <c:v>-0.26093699999999997</c:v>
                </c:pt>
                <c:pt idx="31260">
                  <c:v>-0.25624999999999998</c:v>
                </c:pt>
                <c:pt idx="31261">
                  <c:v>-0.26093699999999997</c:v>
                </c:pt>
                <c:pt idx="31262">
                  <c:v>-0.25468800000000003</c:v>
                </c:pt>
                <c:pt idx="31263">
                  <c:v>-0.24843799999999999</c:v>
                </c:pt>
                <c:pt idx="31264">
                  <c:v>-0.25312499999999999</c:v>
                </c:pt>
                <c:pt idx="31265">
                  <c:v>-0.25312499999999999</c:v>
                </c:pt>
                <c:pt idx="31266">
                  <c:v>-0.265625</c:v>
                </c:pt>
                <c:pt idx="31267">
                  <c:v>-0.26874999999999999</c:v>
                </c:pt>
                <c:pt idx="31268">
                  <c:v>-0.27031300000000003</c:v>
                </c:pt>
                <c:pt idx="31269">
                  <c:v>-0.27500000000000002</c:v>
                </c:pt>
                <c:pt idx="31270">
                  <c:v>-0.26718700000000001</c:v>
                </c:pt>
                <c:pt idx="31271">
                  <c:v>-0.26718700000000001</c:v>
                </c:pt>
                <c:pt idx="31272">
                  <c:v>-0.26874999999999999</c:v>
                </c:pt>
                <c:pt idx="31273">
                  <c:v>-0.25937500000000002</c:v>
                </c:pt>
                <c:pt idx="31274">
                  <c:v>-0.25781199999999999</c:v>
                </c:pt>
                <c:pt idx="31275">
                  <c:v>-0.26250000000000001</c:v>
                </c:pt>
                <c:pt idx="31276">
                  <c:v>-0.26250000000000001</c:v>
                </c:pt>
                <c:pt idx="31277">
                  <c:v>-0.26250000000000001</c:v>
                </c:pt>
                <c:pt idx="31278">
                  <c:v>-0.25937500000000002</c:v>
                </c:pt>
                <c:pt idx="31279">
                  <c:v>-0.27500000000000002</c:v>
                </c:pt>
                <c:pt idx="31280">
                  <c:v>-0.27656199999999997</c:v>
                </c:pt>
                <c:pt idx="31281">
                  <c:v>-0.26250000000000001</c:v>
                </c:pt>
                <c:pt idx="31282">
                  <c:v>-0.265625</c:v>
                </c:pt>
                <c:pt idx="31283">
                  <c:v>-0.25781199999999999</c:v>
                </c:pt>
                <c:pt idx="31284">
                  <c:v>-0.25624999999999998</c:v>
                </c:pt>
                <c:pt idx="31285">
                  <c:v>-0.26093699999999997</c:v>
                </c:pt>
                <c:pt idx="31286">
                  <c:v>-0.26250000000000001</c:v>
                </c:pt>
                <c:pt idx="31287">
                  <c:v>-0.27656199999999997</c:v>
                </c:pt>
                <c:pt idx="31288">
                  <c:v>-0.26874999999999999</c:v>
                </c:pt>
                <c:pt idx="31289">
                  <c:v>-0.25624999999999998</c:v>
                </c:pt>
                <c:pt idx="31290">
                  <c:v>-0.25937500000000002</c:v>
                </c:pt>
                <c:pt idx="31291">
                  <c:v>-0.26406299999999999</c:v>
                </c:pt>
                <c:pt idx="31292">
                  <c:v>-0.26406299999999999</c:v>
                </c:pt>
                <c:pt idx="31293">
                  <c:v>-0.26250000000000001</c:v>
                </c:pt>
                <c:pt idx="31294">
                  <c:v>-0.265625</c:v>
                </c:pt>
                <c:pt idx="31295">
                  <c:v>-0.25937500000000002</c:v>
                </c:pt>
                <c:pt idx="31296">
                  <c:v>-0.25312499999999999</c:v>
                </c:pt>
                <c:pt idx="31297">
                  <c:v>-0.25624999999999998</c:v>
                </c:pt>
                <c:pt idx="31298">
                  <c:v>-0.27968799999999999</c:v>
                </c:pt>
                <c:pt idx="31299">
                  <c:v>-0.26718700000000001</c:v>
                </c:pt>
                <c:pt idx="31300">
                  <c:v>-0.26250000000000001</c:v>
                </c:pt>
                <c:pt idx="31301">
                  <c:v>-0.265625</c:v>
                </c:pt>
                <c:pt idx="31302">
                  <c:v>-0.25624999999999998</c:v>
                </c:pt>
                <c:pt idx="31303">
                  <c:v>-0.25312499999999999</c:v>
                </c:pt>
                <c:pt idx="31304">
                  <c:v>-0.24687500000000001</c:v>
                </c:pt>
                <c:pt idx="31305">
                  <c:v>-0.25468800000000003</c:v>
                </c:pt>
                <c:pt idx="31306">
                  <c:v>-0.25781199999999999</c:v>
                </c:pt>
                <c:pt idx="31307">
                  <c:v>-0.25468800000000003</c:v>
                </c:pt>
                <c:pt idx="31308">
                  <c:v>-0.23593700000000001</c:v>
                </c:pt>
                <c:pt idx="31309">
                  <c:v>-0.24062500000000001</c:v>
                </c:pt>
                <c:pt idx="31310">
                  <c:v>-0.245312</c:v>
                </c:pt>
                <c:pt idx="31311">
                  <c:v>-0.24218799999999999</c:v>
                </c:pt>
                <c:pt idx="31312">
                  <c:v>-0.239063</c:v>
                </c:pt>
                <c:pt idx="31313">
                  <c:v>-0.25312499999999999</c:v>
                </c:pt>
                <c:pt idx="31314">
                  <c:v>-0.245312</c:v>
                </c:pt>
                <c:pt idx="31315">
                  <c:v>-0.25312499999999999</c:v>
                </c:pt>
                <c:pt idx="31316">
                  <c:v>-0.25624999999999998</c:v>
                </c:pt>
                <c:pt idx="31317">
                  <c:v>-0.25312499999999999</c:v>
                </c:pt>
                <c:pt idx="31318">
                  <c:v>-0.25</c:v>
                </c:pt>
                <c:pt idx="31319">
                  <c:v>-0.25312499999999999</c:v>
                </c:pt>
                <c:pt idx="31320">
                  <c:v>-0.26406299999999999</c:v>
                </c:pt>
                <c:pt idx="31321">
                  <c:v>-0.26250000000000001</c:v>
                </c:pt>
                <c:pt idx="31322">
                  <c:v>-0.265625</c:v>
                </c:pt>
                <c:pt idx="31323">
                  <c:v>-0.245312</c:v>
                </c:pt>
                <c:pt idx="31324">
                  <c:v>-0.25312499999999999</c:v>
                </c:pt>
                <c:pt idx="31325">
                  <c:v>-0.24687500000000001</c:v>
                </c:pt>
                <c:pt idx="31326">
                  <c:v>-0.24843799999999999</c:v>
                </c:pt>
                <c:pt idx="31327">
                  <c:v>-0.24374999999999999</c:v>
                </c:pt>
                <c:pt idx="31328">
                  <c:v>-0.25624999999999998</c:v>
                </c:pt>
                <c:pt idx="31329">
                  <c:v>-0.25</c:v>
                </c:pt>
                <c:pt idx="31330">
                  <c:v>-0.25937500000000002</c:v>
                </c:pt>
                <c:pt idx="31331">
                  <c:v>-0.25781199999999999</c:v>
                </c:pt>
                <c:pt idx="31332">
                  <c:v>-0.25468800000000003</c:v>
                </c:pt>
                <c:pt idx="31333">
                  <c:v>-0.26874999999999999</c:v>
                </c:pt>
                <c:pt idx="31334">
                  <c:v>-0.24218799999999999</c:v>
                </c:pt>
                <c:pt idx="31335">
                  <c:v>-0.26874999999999999</c:v>
                </c:pt>
                <c:pt idx="31336">
                  <c:v>-0.265625</c:v>
                </c:pt>
                <c:pt idx="31337">
                  <c:v>-0.265625</c:v>
                </c:pt>
                <c:pt idx="31338">
                  <c:v>-0.26093699999999997</c:v>
                </c:pt>
                <c:pt idx="31339">
                  <c:v>-0.25</c:v>
                </c:pt>
                <c:pt idx="31340">
                  <c:v>-0.25468800000000003</c:v>
                </c:pt>
                <c:pt idx="31341">
                  <c:v>-0.245312</c:v>
                </c:pt>
                <c:pt idx="31342">
                  <c:v>-0.26250000000000001</c:v>
                </c:pt>
                <c:pt idx="31343">
                  <c:v>-0.27500000000000002</c:v>
                </c:pt>
                <c:pt idx="31344">
                  <c:v>-0.25781199999999999</c:v>
                </c:pt>
                <c:pt idx="31345">
                  <c:v>-0.25312499999999999</c:v>
                </c:pt>
                <c:pt idx="31346">
                  <c:v>-0.26406299999999999</c:v>
                </c:pt>
                <c:pt idx="31347">
                  <c:v>-0.24687500000000001</c:v>
                </c:pt>
                <c:pt idx="31348">
                  <c:v>-0.25468800000000003</c:v>
                </c:pt>
                <c:pt idx="31349">
                  <c:v>-0.24218799999999999</c:v>
                </c:pt>
                <c:pt idx="31350">
                  <c:v>-0.26093699999999997</c:v>
                </c:pt>
                <c:pt idx="31351">
                  <c:v>-0.25781199999999999</c:v>
                </c:pt>
                <c:pt idx="31352">
                  <c:v>-0.245312</c:v>
                </c:pt>
                <c:pt idx="31353">
                  <c:v>-0.25781199999999999</c:v>
                </c:pt>
                <c:pt idx="31354">
                  <c:v>-0.25624999999999998</c:v>
                </c:pt>
                <c:pt idx="31355">
                  <c:v>-0.24374999999999999</c:v>
                </c:pt>
                <c:pt idx="31356">
                  <c:v>-0.24687500000000001</c:v>
                </c:pt>
                <c:pt idx="31357">
                  <c:v>-0.25156200000000001</c:v>
                </c:pt>
                <c:pt idx="31358">
                  <c:v>-0.24843799999999999</c:v>
                </c:pt>
                <c:pt idx="31359">
                  <c:v>-0.25781199999999999</c:v>
                </c:pt>
                <c:pt idx="31360">
                  <c:v>-0.239063</c:v>
                </c:pt>
                <c:pt idx="31361">
                  <c:v>-0.25156200000000001</c:v>
                </c:pt>
                <c:pt idx="31362">
                  <c:v>-0.25937500000000002</c:v>
                </c:pt>
                <c:pt idx="31363">
                  <c:v>-0.25781199999999999</c:v>
                </c:pt>
                <c:pt idx="31364">
                  <c:v>-0.26250000000000001</c:v>
                </c:pt>
                <c:pt idx="31365">
                  <c:v>-0.25156200000000001</c:v>
                </c:pt>
                <c:pt idx="31366">
                  <c:v>-0.26406299999999999</c:v>
                </c:pt>
                <c:pt idx="31367">
                  <c:v>-0.25624999999999998</c:v>
                </c:pt>
                <c:pt idx="31368">
                  <c:v>-0.25937500000000002</c:v>
                </c:pt>
                <c:pt idx="31369">
                  <c:v>-0.25781199999999999</c:v>
                </c:pt>
                <c:pt idx="31370">
                  <c:v>-0.26406299999999999</c:v>
                </c:pt>
                <c:pt idx="31371">
                  <c:v>-0.26093699999999997</c:v>
                </c:pt>
                <c:pt idx="31372">
                  <c:v>-0.25781199999999999</c:v>
                </c:pt>
                <c:pt idx="31373">
                  <c:v>-0.24374999999999999</c:v>
                </c:pt>
                <c:pt idx="31374">
                  <c:v>-0.25156200000000001</c:v>
                </c:pt>
                <c:pt idx="31375">
                  <c:v>-0.265625</c:v>
                </c:pt>
                <c:pt idx="31376">
                  <c:v>-0.25312499999999999</c:v>
                </c:pt>
                <c:pt idx="31377">
                  <c:v>-0.26250000000000001</c:v>
                </c:pt>
                <c:pt idx="31378">
                  <c:v>-0.25312499999999999</c:v>
                </c:pt>
                <c:pt idx="31379">
                  <c:v>-0.265625</c:v>
                </c:pt>
                <c:pt idx="31380">
                  <c:v>-0.26093699999999997</c:v>
                </c:pt>
                <c:pt idx="31381">
                  <c:v>-0.24687500000000001</c:v>
                </c:pt>
                <c:pt idx="31382">
                  <c:v>-0.26250000000000001</c:v>
                </c:pt>
                <c:pt idx="31383">
                  <c:v>-0.25156200000000001</c:v>
                </c:pt>
                <c:pt idx="31384">
                  <c:v>-0.25312499999999999</c:v>
                </c:pt>
                <c:pt idx="31385">
                  <c:v>-0.25937500000000002</c:v>
                </c:pt>
                <c:pt idx="31386">
                  <c:v>-0.25624999999999998</c:v>
                </c:pt>
                <c:pt idx="31387">
                  <c:v>-0.26874999999999999</c:v>
                </c:pt>
                <c:pt idx="31388">
                  <c:v>-0.26093699999999997</c:v>
                </c:pt>
                <c:pt idx="31389">
                  <c:v>-0.25781199999999999</c:v>
                </c:pt>
                <c:pt idx="31390">
                  <c:v>-0.27031300000000003</c:v>
                </c:pt>
                <c:pt idx="31391">
                  <c:v>-0.25</c:v>
                </c:pt>
                <c:pt idx="31392">
                  <c:v>-0.26406299999999999</c:v>
                </c:pt>
                <c:pt idx="31393">
                  <c:v>-0.265625</c:v>
                </c:pt>
                <c:pt idx="31394">
                  <c:v>-0.26093699999999997</c:v>
                </c:pt>
                <c:pt idx="31395">
                  <c:v>-0.25468800000000003</c:v>
                </c:pt>
                <c:pt idx="31396">
                  <c:v>-0.25156200000000001</c:v>
                </c:pt>
                <c:pt idx="31397">
                  <c:v>-0.25937500000000002</c:v>
                </c:pt>
                <c:pt idx="31398">
                  <c:v>-0.24687500000000001</c:v>
                </c:pt>
                <c:pt idx="31399">
                  <c:v>-0.24062500000000001</c:v>
                </c:pt>
                <c:pt idx="31400">
                  <c:v>-0.25156200000000001</c:v>
                </c:pt>
                <c:pt idx="31401">
                  <c:v>-0.25781199999999999</c:v>
                </c:pt>
                <c:pt idx="31402">
                  <c:v>-0.25156200000000001</c:v>
                </c:pt>
                <c:pt idx="31403">
                  <c:v>-0.25937500000000002</c:v>
                </c:pt>
                <c:pt idx="31404">
                  <c:v>-0.25937500000000002</c:v>
                </c:pt>
                <c:pt idx="31405">
                  <c:v>-0.25937500000000002</c:v>
                </c:pt>
                <c:pt idx="31406">
                  <c:v>-0.26093699999999997</c:v>
                </c:pt>
                <c:pt idx="31407">
                  <c:v>-0.25937500000000002</c:v>
                </c:pt>
                <c:pt idx="31408">
                  <c:v>-0.25937500000000002</c:v>
                </c:pt>
                <c:pt idx="31409">
                  <c:v>-0.26250000000000001</c:v>
                </c:pt>
                <c:pt idx="31410">
                  <c:v>-0.27031300000000003</c:v>
                </c:pt>
                <c:pt idx="31411">
                  <c:v>-0.265625</c:v>
                </c:pt>
                <c:pt idx="31412">
                  <c:v>-0.25468800000000003</c:v>
                </c:pt>
                <c:pt idx="31413">
                  <c:v>-0.26250000000000001</c:v>
                </c:pt>
                <c:pt idx="31414">
                  <c:v>-0.26250000000000001</c:v>
                </c:pt>
                <c:pt idx="31415">
                  <c:v>-0.26250000000000001</c:v>
                </c:pt>
                <c:pt idx="31416">
                  <c:v>-0.265625</c:v>
                </c:pt>
                <c:pt idx="31417">
                  <c:v>-0.25937500000000002</c:v>
                </c:pt>
                <c:pt idx="31418">
                  <c:v>-0.26093699999999997</c:v>
                </c:pt>
                <c:pt idx="31419">
                  <c:v>-0.27812500000000001</c:v>
                </c:pt>
                <c:pt idx="31420">
                  <c:v>-0.26093699999999997</c:v>
                </c:pt>
                <c:pt idx="31421">
                  <c:v>-0.265625</c:v>
                </c:pt>
                <c:pt idx="31422">
                  <c:v>-0.25937500000000002</c:v>
                </c:pt>
                <c:pt idx="31423">
                  <c:v>-0.26093699999999997</c:v>
                </c:pt>
                <c:pt idx="31424">
                  <c:v>-0.27031300000000003</c:v>
                </c:pt>
                <c:pt idx="31425">
                  <c:v>-0.28125</c:v>
                </c:pt>
                <c:pt idx="31426">
                  <c:v>-0.27500000000000002</c:v>
                </c:pt>
                <c:pt idx="31427">
                  <c:v>-0.27031300000000003</c:v>
                </c:pt>
                <c:pt idx="31428">
                  <c:v>-0.26250000000000001</c:v>
                </c:pt>
                <c:pt idx="31429">
                  <c:v>-0.26874999999999999</c:v>
                </c:pt>
                <c:pt idx="31430">
                  <c:v>-0.27500000000000002</c:v>
                </c:pt>
                <c:pt idx="31431">
                  <c:v>-0.27031300000000003</c:v>
                </c:pt>
                <c:pt idx="31432">
                  <c:v>-0.28281200000000001</c:v>
                </c:pt>
                <c:pt idx="31433">
                  <c:v>-0.26406299999999999</c:v>
                </c:pt>
                <c:pt idx="31434">
                  <c:v>-0.26093699999999997</c:v>
                </c:pt>
                <c:pt idx="31435">
                  <c:v>-0.265625</c:v>
                </c:pt>
                <c:pt idx="31436">
                  <c:v>-0.26718700000000001</c:v>
                </c:pt>
                <c:pt idx="31437">
                  <c:v>-0.27500000000000002</c:v>
                </c:pt>
                <c:pt idx="31438">
                  <c:v>-0.27500000000000002</c:v>
                </c:pt>
                <c:pt idx="31439">
                  <c:v>-0.26250000000000001</c:v>
                </c:pt>
                <c:pt idx="31440">
                  <c:v>-0.27968799999999999</c:v>
                </c:pt>
                <c:pt idx="31441">
                  <c:v>-0.27812500000000001</c:v>
                </c:pt>
                <c:pt idx="31442">
                  <c:v>-0.25937500000000002</c:v>
                </c:pt>
                <c:pt idx="31443">
                  <c:v>-0.26874999999999999</c:v>
                </c:pt>
                <c:pt idx="31444">
                  <c:v>-0.265625</c:v>
                </c:pt>
                <c:pt idx="31445">
                  <c:v>-0.27343800000000001</c:v>
                </c:pt>
                <c:pt idx="31446">
                  <c:v>-0.26874999999999999</c:v>
                </c:pt>
                <c:pt idx="31447">
                  <c:v>-0.27500000000000002</c:v>
                </c:pt>
                <c:pt idx="31448">
                  <c:v>-0.27968799999999999</c:v>
                </c:pt>
                <c:pt idx="31449">
                  <c:v>-0.26093699999999997</c:v>
                </c:pt>
                <c:pt idx="31450">
                  <c:v>-0.26406299999999999</c:v>
                </c:pt>
                <c:pt idx="31451">
                  <c:v>-0.26093699999999997</c:v>
                </c:pt>
                <c:pt idx="31452">
                  <c:v>-0.265625</c:v>
                </c:pt>
                <c:pt idx="31453">
                  <c:v>-0.25781199999999999</c:v>
                </c:pt>
                <c:pt idx="31454">
                  <c:v>-0.27343800000000001</c:v>
                </c:pt>
                <c:pt idx="31455">
                  <c:v>-0.26874999999999999</c:v>
                </c:pt>
                <c:pt idx="31456">
                  <c:v>-0.26718700000000001</c:v>
                </c:pt>
                <c:pt idx="31457">
                  <c:v>-0.265625</c:v>
                </c:pt>
                <c:pt idx="31458">
                  <c:v>-0.265625</c:v>
                </c:pt>
                <c:pt idx="31459">
                  <c:v>-0.26406299999999999</c:v>
                </c:pt>
                <c:pt idx="31460">
                  <c:v>-0.26406299999999999</c:v>
                </c:pt>
                <c:pt idx="31461">
                  <c:v>-0.26874999999999999</c:v>
                </c:pt>
                <c:pt idx="31462">
                  <c:v>-0.26406299999999999</c:v>
                </c:pt>
                <c:pt idx="31463">
                  <c:v>-0.27343800000000001</c:v>
                </c:pt>
                <c:pt idx="31464">
                  <c:v>-0.25624999999999998</c:v>
                </c:pt>
                <c:pt idx="31465">
                  <c:v>-0.26874999999999999</c:v>
                </c:pt>
                <c:pt idx="31466">
                  <c:v>-0.26874999999999999</c:v>
                </c:pt>
                <c:pt idx="31467">
                  <c:v>-0.27500000000000002</c:v>
                </c:pt>
                <c:pt idx="31468">
                  <c:v>-0.26093699999999997</c:v>
                </c:pt>
                <c:pt idx="31469">
                  <c:v>-0.27343800000000001</c:v>
                </c:pt>
                <c:pt idx="31470">
                  <c:v>-0.25</c:v>
                </c:pt>
                <c:pt idx="31471">
                  <c:v>-0.25312499999999999</c:v>
                </c:pt>
                <c:pt idx="31472">
                  <c:v>-0.26093699999999997</c:v>
                </c:pt>
                <c:pt idx="31473">
                  <c:v>-0.25156200000000001</c:v>
                </c:pt>
                <c:pt idx="31474">
                  <c:v>-0.26718700000000001</c:v>
                </c:pt>
                <c:pt idx="31475">
                  <c:v>-0.25</c:v>
                </c:pt>
                <c:pt idx="31476">
                  <c:v>-0.25624999999999998</c:v>
                </c:pt>
                <c:pt idx="31477">
                  <c:v>-0.25312499999999999</c:v>
                </c:pt>
                <c:pt idx="31478">
                  <c:v>-0.26874999999999999</c:v>
                </c:pt>
                <c:pt idx="31479">
                  <c:v>-0.25468800000000003</c:v>
                </c:pt>
                <c:pt idx="31480">
                  <c:v>-0.25781199999999999</c:v>
                </c:pt>
                <c:pt idx="31481">
                  <c:v>-0.25468800000000003</c:v>
                </c:pt>
                <c:pt idx="31482">
                  <c:v>-0.25468800000000003</c:v>
                </c:pt>
                <c:pt idx="31483">
                  <c:v>-0.265625</c:v>
                </c:pt>
                <c:pt idx="31484">
                  <c:v>-0.25468800000000003</c:v>
                </c:pt>
                <c:pt idx="31485">
                  <c:v>-0.25624999999999998</c:v>
                </c:pt>
                <c:pt idx="31486">
                  <c:v>-0.25156200000000001</c:v>
                </c:pt>
                <c:pt idx="31487">
                  <c:v>-0.25312499999999999</c:v>
                </c:pt>
                <c:pt idx="31488">
                  <c:v>-0.26250000000000001</c:v>
                </c:pt>
                <c:pt idx="31489">
                  <c:v>-0.25937500000000002</c:v>
                </c:pt>
                <c:pt idx="31490">
                  <c:v>-0.26250000000000001</c:v>
                </c:pt>
                <c:pt idx="31491">
                  <c:v>-0.25624999999999998</c:v>
                </c:pt>
                <c:pt idx="31492">
                  <c:v>-0.25937500000000002</c:v>
                </c:pt>
                <c:pt idx="31493">
                  <c:v>-0.265625</c:v>
                </c:pt>
                <c:pt idx="31494">
                  <c:v>-0.245312</c:v>
                </c:pt>
                <c:pt idx="31495">
                  <c:v>-0.24843799999999999</c:v>
                </c:pt>
                <c:pt idx="31496">
                  <c:v>-0.25624999999999998</c:v>
                </c:pt>
                <c:pt idx="31497">
                  <c:v>-0.24843799999999999</c:v>
                </c:pt>
                <c:pt idx="31498">
                  <c:v>-0.25781199999999999</c:v>
                </c:pt>
                <c:pt idx="31499">
                  <c:v>-0.25</c:v>
                </c:pt>
                <c:pt idx="31500">
                  <c:v>-0.25156200000000001</c:v>
                </c:pt>
                <c:pt idx="31501">
                  <c:v>-0.245312</c:v>
                </c:pt>
                <c:pt idx="31502">
                  <c:v>-0.26406299999999999</c:v>
                </c:pt>
                <c:pt idx="31503">
                  <c:v>-0.26406299999999999</c:v>
                </c:pt>
                <c:pt idx="31504">
                  <c:v>-0.239063</c:v>
                </c:pt>
                <c:pt idx="31505">
                  <c:v>-0.25</c:v>
                </c:pt>
                <c:pt idx="31506">
                  <c:v>-0.25312499999999999</c:v>
                </c:pt>
                <c:pt idx="31507">
                  <c:v>-0.24062500000000001</c:v>
                </c:pt>
                <c:pt idx="31508">
                  <c:v>-0.22656200000000001</c:v>
                </c:pt>
                <c:pt idx="31509">
                  <c:v>-0.24843799999999999</c:v>
                </c:pt>
                <c:pt idx="31510">
                  <c:v>-0.245312</c:v>
                </c:pt>
                <c:pt idx="31511">
                  <c:v>-0.25156200000000001</c:v>
                </c:pt>
                <c:pt idx="31512">
                  <c:v>-0.25468800000000003</c:v>
                </c:pt>
                <c:pt idx="31513">
                  <c:v>-0.25624999999999998</c:v>
                </c:pt>
                <c:pt idx="31514">
                  <c:v>-0.25</c:v>
                </c:pt>
                <c:pt idx="31515">
                  <c:v>-0.25624999999999998</c:v>
                </c:pt>
                <c:pt idx="31516">
                  <c:v>-0.26093699999999997</c:v>
                </c:pt>
                <c:pt idx="31517">
                  <c:v>-0.25312499999999999</c:v>
                </c:pt>
                <c:pt idx="31518">
                  <c:v>-0.25781199999999999</c:v>
                </c:pt>
                <c:pt idx="31519">
                  <c:v>-0.25312499999999999</c:v>
                </c:pt>
                <c:pt idx="31520">
                  <c:v>-0.245312</c:v>
                </c:pt>
                <c:pt idx="31521">
                  <c:v>-0.25156200000000001</c:v>
                </c:pt>
                <c:pt idx="31522">
                  <c:v>-0.25468800000000003</c:v>
                </c:pt>
                <c:pt idx="31523">
                  <c:v>-0.25937500000000002</c:v>
                </c:pt>
                <c:pt idx="31524">
                  <c:v>-0.25937500000000002</c:v>
                </c:pt>
                <c:pt idx="31525">
                  <c:v>-0.25312499999999999</c:v>
                </c:pt>
                <c:pt idx="31526">
                  <c:v>-0.26718700000000001</c:v>
                </c:pt>
                <c:pt idx="31527">
                  <c:v>-0.24687500000000001</c:v>
                </c:pt>
                <c:pt idx="31528">
                  <c:v>-0.26874999999999999</c:v>
                </c:pt>
                <c:pt idx="31529">
                  <c:v>-0.26406299999999999</c:v>
                </c:pt>
                <c:pt idx="31530">
                  <c:v>-0.26093699999999997</c:v>
                </c:pt>
                <c:pt idx="31531">
                  <c:v>-0.23593700000000001</c:v>
                </c:pt>
                <c:pt idx="31532">
                  <c:v>-0.24374999999999999</c:v>
                </c:pt>
                <c:pt idx="31533">
                  <c:v>-0.25624999999999998</c:v>
                </c:pt>
                <c:pt idx="31534">
                  <c:v>-0.25624999999999998</c:v>
                </c:pt>
                <c:pt idx="31535">
                  <c:v>-0.26250000000000001</c:v>
                </c:pt>
                <c:pt idx="31536">
                  <c:v>-0.265625</c:v>
                </c:pt>
                <c:pt idx="31537">
                  <c:v>-0.24843799999999999</c:v>
                </c:pt>
                <c:pt idx="31538">
                  <c:v>-0.25</c:v>
                </c:pt>
                <c:pt idx="31539">
                  <c:v>-0.25624999999999998</c:v>
                </c:pt>
                <c:pt idx="31540">
                  <c:v>-0.26250000000000001</c:v>
                </c:pt>
                <c:pt idx="31541">
                  <c:v>-0.26250000000000001</c:v>
                </c:pt>
                <c:pt idx="31542">
                  <c:v>-0.24687500000000001</c:v>
                </c:pt>
                <c:pt idx="31543">
                  <c:v>-0.25156200000000001</c:v>
                </c:pt>
                <c:pt idx="31544">
                  <c:v>-0.25312499999999999</c:v>
                </c:pt>
                <c:pt idx="31545">
                  <c:v>-0.24687500000000001</c:v>
                </c:pt>
                <c:pt idx="31546">
                  <c:v>-0.26250000000000001</c:v>
                </c:pt>
                <c:pt idx="31547">
                  <c:v>-0.26250000000000001</c:v>
                </c:pt>
                <c:pt idx="31548">
                  <c:v>-0.25312499999999999</c:v>
                </c:pt>
                <c:pt idx="31549">
                  <c:v>-0.25937500000000002</c:v>
                </c:pt>
                <c:pt idx="31550">
                  <c:v>-0.27031300000000003</c:v>
                </c:pt>
                <c:pt idx="31551">
                  <c:v>-0.25937500000000002</c:v>
                </c:pt>
                <c:pt idx="31552">
                  <c:v>-0.265625</c:v>
                </c:pt>
                <c:pt idx="31553">
                  <c:v>-0.25</c:v>
                </c:pt>
                <c:pt idx="31554">
                  <c:v>-0.25781199999999999</c:v>
                </c:pt>
                <c:pt idx="31555">
                  <c:v>-0.25</c:v>
                </c:pt>
                <c:pt idx="31556">
                  <c:v>-0.26093699999999997</c:v>
                </c:pt>
                <c:pt idx="31557">
                  <c:v>-0.26250000000000001</c:v>
                </c:pt>
                <c:pt idx="31558">
                  <c:v>-0.24687500000000001</c:v>
                </c:pt>
                <c:pt idx="31559">
                  <c:v>-0.25312499999999999</c:v>
                </c:pt>
                <c:pt idx="31560">
                  <c:v>-0.25</c:v>
                </c:pt>
                <c:pt idx="31561">
                  <c:v>-0.25156200000000001</c:v>
                </c:pt>
                <c:pt idx="31562">
                  <c:v>-0.25781199999999999</c:v>
                </c:pt>
                <c:pt idx="31563">
                  <c:v>-0.25781199999999999</c:v>
                </c:pt>
                <c:pt idx="31564">
                  <c:v>-0.25312499999999999</c:v>
                </c:pt>
                <c:pt idx="31565">
                  <c:v>-0.25312499999999999</c:v>
                </c:pt>
                <c:pt idx="31566">
                  <c:v>-0.265625</c:v>
                </c:pt>
                <c:pt idx="31567">
                  <c:v>-0.25468800000000003</c:v>
                </c:pt>
                <c:pt idx="31568">
                  <c:v>-0.24843799999999999</c:v>
                </c:pt>
                <c:pt idx="31569">
                  <c:v>-0.245312</c:v>
                </c:pt>
                <c:pt idx="31570">
                  <c:v>-0.24687500000000001</c:v>
                </c:pt>
                <c:pt idx="31571">
                  <c:v>-0.25624999999999998</c:v>
                </c:pt>
                <c:pt idx="31572">
                  <c:v>-0.26406299999999999</c:v>
                </c:pt>
                <c:pt idx="31573">
                  <c:v>-0.25468800000000003</c:v>
                </c:pt>
                <c:pt idx="31574">
                  <c:v>-0.26250000000000001</c:v>
                </c:pt>
                <c:pt idx="31575">
                  <c:v>-0.265625</c:v>
                </c:pt>
                <c:pt idx="31576">
                  <c:v>-0.25624999999999998</c:v>
                </c:pt>
                <c:pt idx="31577">
                  <c:v>-0.245312</c:v>
                </c:pt>
                <c:pt idx="31578">
                  <c:v>-0.25312499999999999</c:v>
                </c:pt>
                <c:pt idx="31579">
                  <c:v>-0.26093699999999997</c:v>
                </c:pt>
                <c:pt idx="31580">
                  <c:v>-0.25781199999999999</c:v>
                </c:pt>
                <c:pt idx="31581">
                  <c:v>-0.26874999999999999</c:v>
                </c:pt>
                <c:pt idx="31582">
                  <c:v>-0.26718700000000001</c:v>
                </c:pt>
                <c:pt idx="31583">
                  <c:v>-0.25156200000000001</c:v>
                </c:pt>
                <c:pt idx="31584">
                  <c:v>-0.26874999999999999</c:v>
                </c:pt>
                <c:pt idx="31585">
                  <c:v>-0.28281200000000001</c:v>
                </c:pt>
                <c:pt idx="31586">
                  <c:v>-0.265625</c:v>
                </c:pt>
                <c:pt idx="31587">
                  <c:v>-0.26406299999999999</c:v>
                </c:pt>
                <c:pt idx="31588">
                  <c:v>-0.27031300000000003</c:v>
                </c:pt>
                <c:pt idx="31589">
                  <c:v>-0.26874999999999999</c:v>
                </c:pt>
                <c:pt idx="31590">
                  <c:v>-0.25937500000000002</c:v>
                </c:pt>
                <c:pt idx="31591">
                  <c:v>-0.26718700000000001</c:v>
                </c:pt>
                <c:pt idx="31592">
                  <c:v>-0.26093699999999997</c:v>
                </c:pt>
                <c:pt idx="31593">
                  <c:v>-0.25</c:v>
                </c:pt>
                <c:pt idx="31594">
                  <c:v>-0.25624999999999998</c:v>
                </c:pt>
                <c:pt idx="31595">
                  <c:v>-0.25624999999999998</c:v>
                </c:pt>
                <c:pt idx="31596">
                  <c:v>-0.26406299999999999</c:v>
                </c:pt>
                <c:pt idx="31597">
                  <c:v>-0.25312499999999999</c:v>
                </c:pt>
                <c:pt idx="31598">
                  <c:v>-0.25624999999999998</c:v>
                </c:pt>
                <c:pt idx="31599">
                  <c:v>-0.25781199999999999</c:v>
                </c:pt>
                <c:pt idx="31600">
                  <c:v>-0.25</c:v>
                </c:pt>
                <c:pt idx="31601">
                  <c:v>-0.25468800000000003</c:v>
                </c:pt>
                <c:pt idx="31602">
                  <c:v>-0.26093699999999997</c:v>
                </c:pt>
                <c:pt idx="31603">
                  <c:v>-0.25312499999999999</c:v>
                </c:pt>
                <c:pt idx="31604">
                  <c:v>-0.24374999999999999</c:v>
                </c:pt>
                <c:pt idx="31605">
                  <c:v>-0.24687500000000001</c:v>
                </c:pt>
                <c:pt idx="31606">
                  <c:v>-0.26093699999999997</c:v>
                </c:pt>
                <c:pt idx="31607">
                  <c:v>-0.25937500000000002</c:v>
                </c:pt>
                <c:pt idx="31608">
                  <c:v>-0.24843799999999999</c:v>
                </c:pt>
                <c:pt idx="31609">
                  <c:v>-0.27968799999999999</c:v>
                </c:pt>
                <c:pt idx="31610">
                  <c:v>-0.25624999999999998</c:v>
                </c:pt>
                <c:pt idx="31611">
                  <c:v>-0.27031300000000003</c:v>
                </c:pt>
                <c:pt idx="31612">
                  <c:v>-0.26718700000000001</c:v>
                </c:pt>
                <c:pt idx="31613">
                  <c:v>-0.26250000000000001</c:v>
                </c:pt>
                <c:pt idx="31614">
                  <c:v>-0.26093699999999997</c:v>
                </c:pt>
                <c:pt idx="31615">
                  <c:v>-0.265625</c:v>
                </c:pt>
                <c:pt idx="31616">
                  <c:v>-0.25156200000000001</c:v>
                </c:pt>
                <c:pt idx="31617">
                  <c:v>-0.26250000000000001</c:v>
                </c:pt>
                <c:pt idx="31618">
                  <c:v>-0.25937500000000002</c:v>
                </c:pt>
                <c:pt idx="31619">
                  <c:v>-0.25312499999999999</c:v>
                </c:pt>
                <c:pt idx="31620">
                  <c:v>-0.26093699999999997</c:v>
                </c:pt>
                <c:pt idx="31621">
                  <c:v>-0.27812500000000001</c:v>
                </c:pt>
                <c:pt idx="31622">
                  <c:v>-0.27500000000000002</c:v>
                </c:pt>
                <c:pt idx="31623">
                  <c:v>-0.25468800000000003</c:v>
                </c:pt>
                <c:pt idx="31624">
                  <c:v>-0.25781199999999999</c:v>
                </c:pt>
                <c:pt idx="31625">
                  <c:v>-0.25156200000000001</c:v>
                </c:pt>
                <c:pt idx="31626">
                  <c:v>-0.25312499999999999</c:v>
                </c:pt>
                <c:pt idx="31627">
                  <c:v>-0.26250000000000001</c:v>
                </c:pt>
                <c:pt idx="31628">
                  <c:v>-0.26093699999999997</c:v>
                </c:pt>
                <c:pt idx="31629">
                  <c:v>-0.25156200000000001</c:v>
                </c:pt>
                <c:pt idx="31630">
                  <c:v>-0.25781199999999999</c:v>
                </c:pt>
                <c:pt idx="31631">
                  <c:v>-0.25624999999999998</c:v>
                </c:pt>
                <c:pt idx="31632">
                  <c:v>-0.25937500000000002</c:v>
                </c:pt>
                <c:pt idx="31633">
                  <c:v>-0.25156200000000001</c:v>
                </c:pt>
                <c:pt idx="31634">
                  <c:v>-0.25468800000000003</c:v>
                </c:pt>
                <c:pt idx="31635">
                  <c:v>-0.24218799999999999</c:v>
                </c:pt>
                <c:pt idx="31636">
                  <c:v>-0.24374999999999999</c:v>
                </c:pt>
                <c:pt idx="31637">
                  <c:v>-0.25312499999999999</c:v>
                </c:pt>
                <c:pt idx="31638">
                  <c:v>-0.25156200000000001</c:v>
                </c:pt>
                <c:pt idx="31639">
                  <c:v>-0.25156200000000001</c:v>
                </c:pt>
                <c:pt idx="31640">
                  <c:v>-0.27031300000000003</c:v>
                </c:pt>
                <c:pt idx="31641">
                  <c:v>-0.25624999999999998</c:v>
                </c:pt>
                <c:pt idx="31642">
                  <c:v>-0.25312499999999999</c:v>
                </c:pt>
                <c:pt idx="31643">
                  <c:v>-0.25312499999999999</c:v>
                </c:pt>
                <c:pt idx="31644">
                  <c:v>-0.26250000000000001</c:v>
                </c:pt>
                <c:pt idx="31645">
                  <c:v>-0.25937500000000002</c:v>
                </c:pt>
                <c:pt idx="31646">
                  <c:v>-0.26093699999999997</c:v>
                </c:pt>
                <c:pt idx="31647">
                  <c:v>-0.25781199999999999</c:v>
                </c:pt>
                <c:pt idx="31648">
                  <c:v>-0.26718700000000001</c:v>
                </c:pt>
                <c:pt idx="31649">
                  <c:v>-0.27031300000000003</c:v>
                </c:pt>
                <c:pt idx="31650">
                  <c:v>-0.27031300000000003</c:v>
                </c:pt>
                <c:pt idx="31651">
                  <c:v>-0.25468800000000003</c:v>
                </c:pt>
                <c:pt idx="31652">
                  <c:v>-0.26250000000000001</c:v>
                </c:pt>
                <c:pt idx="31653">
                  <c:v>-0.26874999999999999</c:v>
                </c:pt>
                <c:pt idx="31654">
                  <c:v>-0.25156200000000001</c:v>
                </c:pt>
                <c:pt idx="31655">
                  <c:v>-0.25781199999999999</c:v>
                </c:pt>
                <c:pt idx="31656">
                  <c:v>-0.25781199999999999</c:v>
                </c:pt>
                <c:pt idx="31657">
                  <c:v>-0.25937500000000002</c:v>
                </c:pt>
                <c:pt idx="31658">
                  <c:v>-0.25312499999999999</c:v>
                </c:pt>
                <c:pt idx="31659">
                  <c:v>-0.25468800000000003</c:v>
                </c:pt>
                <c:pt idx="31660">
                  <c:v>-0.25781199999999999</c:v>
                </c:pt>
                <c:pt idx="31661">
                  <c:v>-0.25312499999999999</c:v>
                </c:pt>
                <c:pt idx="31662">
                  <c:v>-0.26250000000000001</c:v>
                </c:pt>
                <c:pt idx="31663">
                  <c:v>-0.25156200000000001</c:v>
                </c:pt>
                <c:pt idx="31664">
                  <c:v>-0.25156200000000001</c:v>
                </c:pt>
                <c:pt idx="31665">
                  <c:v>-0.26250000000000001</c:v>
                </c:pt>
                <c:pt idx="31666">
                  <c:v>-0.25937500000000002</c:v>
                </c:pt>
                <c:pt idx="31667">
                  <c:v>-0.25468800000000003</c:v>
                </c:pt>
                <c:pt idx="31668">
                  <c:v>-0.25156200000000001</c:v>
                </c:pt>
                <c:pt idx="31669">
                  <c:v>-0.25624999999999998</c:v>
                </c:pt>
                <c:pt idx="31670">
                  <c:v>-0.26093699999999997</c:v>
                </c:pt>
                <c:pt idx="31671">
                  <c:v>-0.25781199999999999</c:v>
                </c:pt>
                <c:pt idx="31672">
                  <c:v>-0.25468800000000003</c:v>
                </c:pt>
                <c:pt idx="31673">
                  <c:v>-0.26250000000000001</c:v>
                </c:pt>
                <c:pt idx="31674">
                  <c:v>-0.26093699999999997</c:v>
                </c:pt>
                <c:pt idx="31675">
                  <c:v>-0.25468800000000003</c:v>
                </c:pt>
                <c:pt idx="31676">
                  <c:v>-0.25937500000000002</c:v>
                </c:pt>
                <c:pt idx="31677">
                  <c:v>-0.25468800000000003</c:v>
                </c:pt>
                <c:pt idx="31678">
                  <c:v>-0.26093699999999997</c:v>
                </c:pt>
                <c:pt idx="31679">
                  <c:v>-0.25312499999999999</c:v>
                </c:pt>
                <c:pt idx="31680">
                  <c:v>-0.25</c:v>
                </c:pt>
                <c:pt idx="31681">
                  <c:v>-0.25156200000000001</c:v>
                </c:pt>
                <c:pt idx="31682">
                  <c:v>-0.25937500000000002</c:v>
                </c:pt>
                <c:pt idx="31683">
                  <c:v>-0.26093699999999997</c:v>
                </c:pt>
                <c:pt idx="31684">
                  <c:v>-0.25624999999999998</c:v>
                </c:pt>
                <c:pt idx="31685">
                  <c:v>-0.26093699999999997</c:v>
                </c:pt>
                <c:pt idx="31686">
                  <c:v>-0.26874999999999999</c:v>
                </c:pt>
                <c:pt idx="31687">
                  <c:v>-0.26093699999999997</c:v>
                </c:pt>
                <c:pt idx="31688">
                  <c:v>-0.26718700000000001</c:v>
                </c:pt>
                <c:pt idx="31689">
                  <c:v>-0.25156200000000001</c:v>
                </c:pt>
                <c:pt idx="31690">
                  <c:v>-0.265625</c:v>
                </c:pt>
                <c:pt idx="31691">
                  <c:v>-0.26718700000000001</c:v>
                </c:pt>
                <c:pt idx="31692">
                  <c:v>-0.25624999999999998</c:v>
                </c:pt>
                <c:pt idx="31693">
                  <c:v>-0.245312</c:v>
                </c:pt>
                <c:pt idx="31694">
                  <c:v>-0.24843799999999999</c:v>
                </c:pt>
                <c:pt idx="31695">
                  <c:v>-0.26718700000000001</c:v>
                </c:pt>
                <c:pt idx="31696">
                  <c:v>-0.25781199999999999</c:v>
                </c:pt>
                <c:pt idx="31697">
                  <c:v>-0.26874999999999999</c:v>
                </c:pt>
                <c:pt idx="31698">
                  <c:v>-0.26093699999999997</c:v>
                </c:pt>
                <c:pt idx="31699">
                  <c:v>-0.27031300000000003</c:v>
                </c:pt>
                <c:pt idx="31700">
                  <c:v>-0.27343800000000001</c:v>
                </c:pt>
                <c:pt idx="31701">
                  <c:v>-0.25312499999999999</c:v>
                </c:pt>
                <c:pt idx="31702">
                  <c:v>-0.25937500000000002</c:v>
                </c:pt>
                <c:pt idx="31703">
                  <c:v>-0.25781199999999999</c:v>
                </c:pt>
                <c:pt idx="31704">
                  <c:v>-0.26874999999999999</c:v>
                </c:pt>
                <c:pt idx="31705">
                  <c:v>-0.25312499999999999</c:v>
                </c:pt>
                <c:pt idx="31706">
                  <c:v>-0.25937500000000002</c:v>
                </c:pt>
                <c:pt idx="31707">
                  <c:v>-0.26874999999999999</c:v>
                </c:pt>
                <c:pt idx="31708">
                  <c:v>-0.24374999999999999</c:v>
                </c:pt>
                <c:pt idx="31709">
                  <c:v>-0.245312</c:v>
                </c:pt>
                <c:pt idx="31710">
                  <c:v>-0.25156200000000001</c:v>
                </c:pt>
                <c:pt idx="31711">
                  <c:v>-0.23593700000000001</c:v>
                </c:pt>
                <c:pt idx="31712">
                  <c:v>-0.245312</c:v>
                </c:pt>
                <c:pt idx="31713">
                  <c:v>-0.24843799999999999</c:v>
                </c:pt>
                <c:pt idx="31714">
                  <c:v>-0.24843799999999999</c:v>
                </c:pt>
                <c:pt idx="31715">
                  <c:v>-0.24687500000000001</c:v>
                </c:pt>
                <c:pt idx="31716">
                  <c:v>-0.26093699999999997</c:v>
                </c:pt>
                <c:pt idx="31717">
                  <c:v>-0.25156200000000001</c:v>
                </c:pt>
                <c:pt idx="31718">
                  <c:v>-0.265625</c:v>
                </c:pt>
                <c:pt idx="31719">
                  <c:v>-0.26250000000000001</c:v>
                </c:pt>
                <c:pt idx="31720">
                  <c:v>-0.25312499999999999</c:v>
                </c:pt>
                <c:pt idx="31721">
                  <c:v>-0.25156200000000001</c:v>
                </c:pt>
                <c:pt idx="31722">
                  <c:v>-0.26406299999999999</c:v>
                </c:pt>
                <c:pt idx="31723">
                  <c:v>-0.265625</c:v>
                </c:pt>
                <c:pt idx="31724">
                  <c:v>-0.25312499999999999</c:v>
                </c:pt>
                <c:pt idx="31725">
                  <c:v>-0.25937500000000002</c:v>
                </c:pt>
                <c:pt idx="31726">
                  <c:v>-0.265625</c:v>
                </c:pt>
                <c:pt idx="31727">
                  <c:v>-0.25468800000000003</c:v>
                </c:pt>
                <c:pt idx="31728">
                  <c:v>-0.25624999999999998</c:v>
                </c:pt>
                <c:pt idx="31729">
                  <c:v>-0.24843799999999999</c:v>
                </c:pt>
                <c:pt idx="31730">
                  <c:v>-0.25624999999999998</c:v>
                </c:pt>
                <c:pt idx="31731">
                  <c:v>-0.26093699999999997</c:v>
                </c:pt>
                <c:pt idx="31732">
                  <c:v>-0.26250000000000001</c:v>
                </c:pt>
                <c:pt idx="31733">
                  <c:v>-0.25781199999999999</c:v>
                </c:pt>
                <c:pt idx="31734">
                  <c:v>-0.25624999999999998</c:v>
                </c:pt>
                <c:pt idx="31735">
                  <c:v>-0.25937500000000002</c:v>
                </c:pt>
                <c:pt idx="31736">
                  <c:v>-0.24687500000000001</c:v>
                </c:pt>
                <c:pt idx="31737">
                  <c:v>-0.24687500000000001</c:v>
                </c:pt>
                <c:pt idx="31738">
                  <c:v>-0.25</c:v>
                </c:pt>
                <c:pt idx="31739">
                  <c:v>-0.24687500000000001</c:v>
                </c:pt>
                <c:pt idx="31740">
                  <c:v>-0.24843799999999999</c:v>
                </c:pt>
                <c:pt idx="31741">
                  <c:v>-0.26093699999999997</c:v>
                </c:pt>
                <c:pt idx="31742">
                  <c:v>-0.25312499999999999</c:v>
                </c:pt>
                <c:pt idx="31743">
                  <c:v>-0.25312499999999999</c:v>
                </c:pt>
                <c:pt idx="31744">
                  <c:v>-0.26250000000000001</c:v>
                </c:pt>
                <c:pt idx="31745">
                  <c:v>-0.25624999999999998</c:v>
                </c:pt>
                <c:pt idx="31746">
                  <c:v>-0.24687500000000001</c:v>
                </c:pt>
                <c:pt idx="31747">
                  <c:v>-0.26093699999999997</c:v>
                </c:pt>
                <c:pt idx="31748">
                  <c:v>-0.25468800000000003</c:v>
                </c:pt>
                <c:pt idx="31749">
                  <c:v>-0.25937500000000002</c:v>
                </c:pt>
                <c:pt idx="31750">
                  <c:v>-0.25468800000000003</c:v>
                </c:pt>
                <c:pt idx="31751">
                  <c:v>-0.27500000000000002</c:v>
                </c:pt>
                <c:pt idx="31752">
                  <c:v>-0.25312499999999999</c:v>
                </c:pt>
                <c:pt idx="31753">
                  <c:v>-0.25156200000000001</c:v>
                </c:pt>
                <c:pt idx="31754">
                  <c:v>-0.239063</c:v>
                </c:pt>
                <c:pt idx="31755">
                  <c:v>-0.25624999999999998</c:v>
                </c:pt>
                <c:pt idx="31756">
                  <c:v>-0.25781199999999999</c:v>
                </c:pt>
                <c:pt idx="31757">
                  <c:v>-0.25156200000000001</c:v>
                </c:pt>
                <c:pt idx="31758">
                  <c:v>-0.25937500000000002</c:v>
                </c:pt>
                <c:pt idx="31759">
                  <c:v>-0.26718700000000001</c:v>
                </c:pt>
                <c:pt idx="31760">
                  <c:v>-0.25624999999999998</c:v>
                </c:pt>
                <c:pt idx="31761">
                  <c:v>-0.245312</c:v>
                </c:pt>
                <c:pt idx="31762">
                  <c:v>-0.24843799999999999</c:v>
                </c:pt>
                <c:pt idx="31763">
                  <c:v>-0.265625</c:v>
                </c:pt>
                <c:pt idx="31764">
                  <c:v>-0.25937500000000002</c:v>
                </c:pt>
                <c:pt idx="31765">
                  <c:v>-0.25937500000000002</c:v>
                </c:pt>
                <c:pt idx="31766">
                  <c:v>-0.25781199999999999</c:v>
                </c:pt>
                <c:pt idx="31767">
                  <c:v>-0.25937500000000002</c:v>
                </c:pt>
                <c:pt idx="31768">
                  <c:v>-0.25468800000000003</c:v>
                </c:pt>
                <c:pt idx="31769">
                  <c:v>-0.26093699999999997</c:v>
                </c:pt>
                <c:pt idx="31770">
                  <c:v>-0.25156200000000001</c:v>
                </c:pt>
                <c:pt idx="31771">
                  <c:v>-0.24687500000000001</c:v>
                </c:pt>
                <c:pt idx="31772">
                  <c:v>-0.25156200000000001</c:v>
                </c:pt>
                <c:pt idx="31773">
                  <c:v>-0.25</c:v>
                </c:pt>
                <c:pt idx="31774">
                  <c:v>-0.24843799999999999</c:v>
                </c:pt>
                <c:pt idx="31775">
                  <c:v>-0.25468800000000003</c:v>
                </c:pt>
                <c:pt idx="31776">
                  <c:v>-0.25624999999999998</c:v>
                </c:pt>
                <c:pt idx="31777">
                  <c:v>-0.25</c:v>
                </c:pt>
                <c:pt idx="31778">
                  <c:v>-0.25781199999999999</c:v>
                </c:pt>
                <c:pt idx="31779">
                  <c:v>-0.25156200000000001</c:v>
                </c:pt>
                <c:pt idx="31780">
                  <c:v>-0.245312</c:v>
                </c:pt>
                <c:pt idx="31781">
                  <c:v>-0.25468800000000003</c:v>
                </c:pt>
                <c:pt idx="31782">
                  <c:v>-0.25</c:v>
                </c:pt>
                <c:pt idx="31783">
                  <c:v>-0.26093699999999997</c:v>
                </c:pt>
                <c:pt idx="31784">
                  <c:v>-0.25781199999999999</c:v>
                </c:pt>
                <c:pt idx="31785">
                  <c:v>-0.24843799999999999</c:v>
                </c:pt>
                <c:pt idx="31786">
                  <c:v>-0.24687500000000001</c:v>
                </c:pt>
                <c:pt idx="31787">
                  <c:v>-0.25312499999999999</c:v>
                </c:pt>
                <c:pt idx="31788">
                  <c:v>-0.25781199999999999</c:v>
                </c:pt>
                <c:pt idx="31789">
                  <c:v>-0.24843799999999999</c:v>
                </c:pt>
                <c:pt idx="31790">
                  <c:v>-0.24843799999999999</c:v>
                </c:pt>
                <c:pt idx="31791">
                  <c:v>-0.25624999999999998</c:v>
                </c:pt>
                <c:pt idx="31792">
                  <c:v>-0.24687500000000001</c:v>
                </c:pt>
                <c:pt idx="31793">
                  <c:v>-0.25781199999999999</c:v>
                </c:pt>
                <c:pt idx="31794">
                  <c:v>-0.27031300000000003</c:v>
                </c:pt>
                <c:pt idx="31795">
                  <c:v>-0.26093699999999997</c:v>
                </c:pt>
                <c:pt idx="31796">
                  <c:v>-0.24843799999999999</c:v>
                </c:pt>
                <c:pt idx="31797">
                  <c:v>-0.24062500000000001</c:v>
                </c:pt>
                <c:pt idx="31798">
                  <c:v>-0.24843799999999999</c:v>
                </c:pt>
                <c:pt idx="31799">
                  <c:v>-0.24687500000000001</c:v>
                </c:pt>
                <c:pt idx="31800">
                  <c:v>-0.24374999999999999</c:v>
                </c:pt>
                <c:pt idx="31801">
                  <c:v>-0.25156200000000001</c:v>
                </c:pt>
                <c:pt idx="31802">
                  <c:v>-0.24687500000000001</c:v>
                </c:pt>
                <c:pt idx="31803">
                  <c:v>-0.25468800000000003</c:v>
                </c:pt>
                <c:pt idx="31804">
                  <c:v>-0.25</c:v>
                </c:pt>
                <c:pt idx="31805">
                  <c:v>-0.25156200000000001</c:v>
                </c:pt>
                <c:pt idx="31806">
                  <c:v>-0.25468800000000003</c:v>
                </c:pt>
                <c:pt idx="31807">
                  <c:v>-0.24687500000000001</c:v>
                </c:pt>
                <c:pt idx="31808">
                  <c:v>-0.25312499999999999</c:v>
                </c:pt>
                <c:pt idx="31809">
                  <c:v>-0.25937500000000002</c:v>
                </c:pt>
                <c:pt idx="31810">
                  <c:v>-0.25156200000000001</c:v>
                </c:pt>
                <c:pt idx="31811">
                  <c:v>-0.24218799999999999</c:v>
                </c:pt>
                <c:pt idx="31812">
                  <c:v>-0.25937500000000002</c:v>
                </c:pt>
                <c:pt idx="31813">
                  <c:v>-0.24687500000000001</c:v>
                </c:pt>
                <c:pt idx="31814">
                  <c:v>-0.24843799999999999</c:v>
                </c:pt>
                <c:pt idx="31815">
                  <c:v>-0.25468800000000003</c:v>
                </c:pt>
                <c:pt idx="31816">
                  <c:v>-0.25312499999999999</c:v>
                </c:pt>
                <c:pt idx="31817">
                  <c:v>-0.25468800000000003</c:v>
                </c:pt>
                <c:pt idx="31818">
                  <c:v>-0.25937500000000002</c:v>
                </c:pt>
                <c:pt idx="31819">
                  <c:v>-0.24687500000000001</c:v>
                </c:pt>
                <c:pt idx="31820">
                  <c:v>-0.24687500000000001</c:v>
                </c:pt>
                <c:pt idx="31821">
                  <c:v>-0.25</c:v>
                </c:pt>
                <c:pt idx="31822">
                  <c:v>-0.25468800000000003</c:v>
                </c:pt>
                <c:pt idx="31823">
                  <c:v>-0.265625</c:v>
                </c:pt>
                <c:pt idx="31824">
                  <c:v>-0.25156200000000001</c:v>
                </c:pt>
                <c:pt idx="31825">
                  <c:v>-0.25312499999999999</c:v>
                </c:pt>
                <c:pt idx="31826">
                  <c:v>-0.25156200000000001</c:v>
                </c:pt>
                <c:pt idx="31827">
                  <c:v>-0.24218799999999999</c:v>
                </c:pt>
                <c:pt idx="31828">
                  <c:v>-0.25312499999999999</c:v>
                </c:pt>
                <c:pt idx="31829">
                  <c:v>-0.26406299999999999</c:v>
                </c:pt>
                <c:pt idx="31830">
                  <c:v>-0.25781199999999999</c:v>
                </c:pt>
                <c:pt idx="31831">
                  <c:v>-0.26093699999999997</c:v>
                </c:pt>
                <c:pt idx="31832">
                  <c:v>-0.245312</c:v>
                </c:pt>
                <c:pt idx="31833">
                  <c:v>-0.25468800000000003</c:v>
                </c:pt>
                <c:pt idx="31834">
                  <c:v>-0.25156200000000001</c:v>
                </c:pt>
                <c:pt idx="31835">
                  <c:v>-0.24843799999999999</c:v>
                </c:pt>
                <c:pt idx="31836">
                  <c:v>-0.25781199999999999</c:v>
                </c:pt>
                <c:pt idx="31837">
                  <c:v>-0.25468800000000003</c:v>
                </c:pt>
                <c:pt idx="31838">
                  <c:v>-0.25312499999999999</c:v>
                </c:pt>
                <c:pt idx="31839">
                  <c:v>-0.25624999999999998</c:v>
                </c:pt>
                <c:pt idx="31840">
                  <c:v>-0.25468800000000003</c:v>
                </c:pt>
                <c:pt idx="31841">
                  <c:v>-0.26093699999999997</c:v>
                </c:pt>
                <c:pt idx="31842">
                  <c:v>-0.26406299999999999</c:v>
                </c:pt>
                <c:pt idx="31843">
                  <c:v>-0.25937500000000002</c:v>
                </c:pt>
                <c:pt idx="31844">
                  <c:v>-0.25781199999999999</c:v>
                </c:pt>
                <c:pt idx="31845">
                  <c:v>-0.26874999999999999</c:v>
                </c:pt>
                <c:pt idx="31846">
                  <c:v>-0.25468800000000003</c:v>
                </c:pt>
                <c:pt idx="31847">
                  <c:v>-0.26874999999999999</c:v>
                </c:pt>
                <c:pt idx="31848">
                  <c:v>-0.26093699999999997</c:v>
                </c:pt>
                <c:pt idx="31849">
                  <c:v>-0.25624999999999998</c:v>
                </c:pt>
                <c:pt idx="31850">
                  <c:v>-0.25781199999999999</c:v>
                </c:pt>
                <c:pt idx="31851">
                  <c:v>-0.26250000000000001</c:v>
                </c:pt>
                <c:pt idx="31852">
                  <c:v>-0.245312</c:v>
                </c:pt>
                <c:pt idx="31853">
                  <c:v>-0.26874999999999999</c:v>
                </c:pt>
                <c:pt idx="31854">
                  <c:v>-0.25312499999999999</c:v>
                </c:pt>
                <c:pt idx="31855">
                  <c:v>-0.25624999999999998</c:v>
                </c:pt>
                <c:pt idx="31856">
                  <c:v>-0.265625</c:v>
                </c:pt>
                <c:pt idx="31857">
                  <c:v>-0.25937500000000002</c:v>
                </c:pt>
                <c:pt idx="31858">
                  <c:v>-0.26093699999999997</c:v>
                </c:pt>
                <c:pt idx="31859">
                  <c:v>-0.25468800000000003</c:v>
                </c:pt>
                <c:pt idx="31860">
                  <c:v>-0.26406299999999999</c:v>
                </c:pt>
                <c:pt idx="31861">
                  <c:v>-0.24374999999999999</c:v>
                </c:pt>
                <c:pt idx="31862">
                  <c:v>-0.25781199999999999</c:v>
                </c:pt>
                <c:pt idx="31863">
                  <c:v>-0.25781199999999999</c:v>
                </c:pt>
                <c:pt idx="31864">
                  <c:v>-0.24687500000000001</c:v>
                </c:pt>
                <c:pt idx="31865">
                  <c:v>-0.26093699999999997</c:v>
                </c:pt>
                <c:pt idx="31866">
                  <c:v>-0.265625</c:v>
                </c:pt>
                <c:pt idx="31867">
                  <c:v>-0.25624999999999998</c:v>
                </c:pt>
                <c:pt idx="31868">
                  <c:v>-0.26874999999999999</c:v>
                </c:pt>
                <c:pt idx="31869">
                  <c:v>-0.25</c:v>
                </c:pt>
                <c:pt idx="31870">
                  <c:v>-0.25624999999999998</c:v>
                </c:pt>
                <c:pt idx="31871">
                  <c:v>-0.25468800000000003</c:v>
                </c:pt>
                <c:pt idx="31872">
                  <c:v>-0.25468800000000003</c:v>
                </c:pt>
                <c:pt idx="31873">
                  <c:v>-0.25156200000000001</c:v>
                </c:pt>
                <c:pt idx="31874">
                  <c:v>-0.26406299999999999</c:v>
                </c:pt>
                <c:pt idx="31875">
                  <c:v>-0.25781199999999999</c:v>
                </c:pt>
                <c:pt idx="31876">
                  <c:v>-0.25156200000000001</c:v>
                </c:pt>
                <c:pt idx="31877">
                  <c:v>-0.25</c:v>
                </c:pt>
                <c:pt idx="31878">
                  <c:v>-0.25468800000000003</c:v>
                </c:pt>
                <c:pt idx="31879">
                  <c:v>-0.24843799999999999</c:v>
                </c:pt>
                <c:pt idx="31880">
                  <c:v>-0.25156200000000001</c:v>
                </c:pt>
                <c:pt idx="31881">
                  <c:v>-0.24843799999999999</c:v>
                </c:pt>
                <c:pt idx="31882">
                  <c:v>-0.25312499999999999</c:v>
                </c:pt>
                <c:pt idx="31883">
                  <c:v>-0.25937500000000002</c:v>
                </c:pt>
                <c:pt idx="31884">
                  <c:v>-0.24687500000000001</c:v>
                </c:pt>
                <c:pt idx="31885">
                  <c:v>-0.25</c:v>
                </c:pt>
                <c:pt idx="31886">
                  <c:v>-0.24374999999999999</c:v>
                </c:pt>
                <c:pt idx="31887">
                  <c:v>-0.25781199999999999</c:v>
                </c:pt>
                <c:pt idx="31888">
                  <c:v>-0.24843799999999999</c:v>
                </c:pt>
                <c:pt idx="31889">
                  <c:v>-0.25624999999999998</c:v>
                </c:pt>
                <c:pt idx="31890">
                  <c:v>-0.25937500000000002</c:v>
                </c:pt>
                <c:pt idx="31891">
                  <c:v>-0.26718700000000001</c:v>
                </c:pt>
                <c:pt idx="31892">
                  <c:v>-0.26093699999999997</c:v>
                </c:pt>
                <c:pt idx="31893">
                  <c:v>-0.27031300000000003</c:v>
                </c:pt>
                <c:pt idx="31894">
                  <c:v>-0.25624999999999998</c:v>
                </c:pt>
                <c:pt idx="31895">
                  <c:v>-0.25781199999999999</c:v>
                </c:pt>
                <c:pt idx="31896">
                  <c:v>-0.25156200000000001</c:v>
                </c:pt>
                <c:pt idx="31897">
                  <c:v>-0.26718700000000001</c:v>
                </c:pt>
                <c:pt idx="31898">
                  <c:v>-0.265625</c:v>
                </c:pt>
                <c:pt idx="31899">
                  <c:v>-0.26718700000000001</c:v>
                </c:pt>
                <c:pt idx="31900">
                  <c:v>-0.26250000000000001</c:v>
                </c:pt>
                <c:pt idx="31901">
                  <c:v>-0.25468800000000003</c:v>
                </c:pt>
                <c:pt idx="31902">
                  <c:v>-0.26093699999999997</c:v>
                </c:pt>
                <c:pt idx="31903">
                  <c:v>-0.25468800000000003</c:v>
                </c:pt>
                <c:pt idx="31904">
                  <c:v>-0.26093699999999997</c:v>
                </c:pt>
                <c:pt idx="31905">
                  <c:v>-0.25624999999999998</c:v>
                </c:pt>
                <c:pt idx="31906">
                  <c:v>-0.24374999999999999</c:v>
                </c:pt>
                <c:pt idx="31907">
                  <c:v>-0.245312</c:v>
                </c:pt>
                <c:pt idx="31908">
                  <c:v>-0.25624999999999998</c:v>
                </c:pt>
                <c:pt idx="31909">
                  <c:v>-0.24843799999999999</c:v>
                </c:pt>
                <c:pt idx="31910">
                  <c:v>-0.25937500000000002</c:v>
                </c:pt>
                <c:pt idx="31911">
                  <c:v>-0.245312</c:v>
                </c:pt>
                <c:pt idx="31912">
                  <c:v>-0.24218799999999999</c:v>
                </c:pt>
                <c:pt idx="31913">
                  <c:v>-0.25156200000000001</c:v>
                </c:pt>
                <c:pt idx="31914">
                  <c:v>-0.25156200000000001</c:v>
                </c:pt>
                <c:pt idx="31915">
                  <c:v>-0.26250000000000001</c:v>
                </c:pt>
                <c:pt idx="31916">
                  <c:v>-0.25468800000000003</c:v>
                </c:pt>
                <c:pt idx="31917">
                  <c:v>-0.26093699999999997</c:v>
                </c:pt>
                <c:pt idx="31918">
                  <c:v>-0.24843799999999999</c:v>
                </c:pt>
                <c:pt idx="31919">
                  <c:v>-0.25624999999999998</c:v>
                </c:pt>
                <c:pt idx="31920">
                  <c:v>-0.27500000000000002</c:v>
                </c:pt>
                <c:pt idx="31921">
                  <c:v>-0.27031300000000003</c:v>
                </c:pt>
                <c:pt idx="31922">
                  <c:v>-0.26874999999999999</c:v>
                </c:pt>
                <c:pt idx="31923">
                  <c:v>-0.25468800000000003</c:v>
                </c:pt>
                <c:pt idx="31924">
                  <c:v>-0.26406299999999999</c:v>
                </c:pt>
                <c:pt idx="31925">
                  <c:v>-0.28125</c:v>
                </c:pt>
                <c:pt idx="31926">
                  <c:v>-0.26250000000000001</c:v>
                </c:pt>
                <c:pt idx="31927">
                  <c:v>-0.26250000000000001</c:v>
                </c:pt>
                <c:pt idx="31928">
                  <c:v>-0.26406299999999999</c:v>
                </c:pt>
                <c:pt idx="31929">
                  <c:v>-0.27656199999999997</c:v>
                </c:pt>
                <c:pt idx="31930">
                  <c:v>-0.27500000000000002</c:v>
                </c:pt>
                <c:pt idx="31931">
                  <c:v>-0.25781199999999999</c:v>
                </c:pt>
                <c:pt idx="31932">
                  <c:v>-0.26406299999999999</c:v>
                </c:pt>
                <c:pt idx="31933">
                  <c:v>-0.26718700000000001</c:v>
                </c:pt>
                <c:pt idx="31934">
                  <c:v>-0.265625</c:v>
                </c:pt>
                <c:pt idx="31935">
                  <c:v>-0.25937500000000002</c:v>
                </c:pt>
                <c:pt idx="31936">
                  <c:v>-0.26718700000000001</c:v>
                </c:pt>
                <c:pt idx="31937">
                  <c:v>-0.25156200000000001</c:v>
                </c:pt>
                <c:pt idx="31938">
                  <c:v>-0.25312499999999999</c:v>
                </c:pt>
                <c:pt idx="31939">
                  <c:v>-0.25156200000000001</c:v>
                </c:pt>
                <c:pt idx="31940">
                  <c:v>-0.24843799999999999</c:v>
                </c:pt>
                <c:pt idx="31941">
                  <c:v>-0.25156200000000001</c:v>
                </c:pt>
                <c:pt idx="31942">
                  <c:v>-0.26718700000000001</c:v>
                </c:pt>
                <c:pt idx="31943">
                  <c:v>-0.25156200000000001</c:v>
                </c:pt>
                <c:pt idx="31944">
                  <c:v>-0.25624999999999998</c:v>
                </c:pt>
                <c:pt idx="31945">
                  <c:v>-0.25312499999999999</c:v>
                </c:pt>
                <c:pt idx="31946">
                  <c:v>-0.25937500000000002</c:v>
                </c:pt>
                <c:pt idx="31947">
                  <c:v>-0.26250000000000001</c:v>
                </c:pt>
                <c:pt idx="31948">
                  <c:v>-0.24687500000000001</c:v>
                </c:pt>
                <c:pt idx="31949">
                  <c:v>-0.25781199999999999</c:v>
                </c:pt>
                <c:pt idx="31950">
                  <c:v>-0.26874999999999999</c:v>
                </c:pt>
                <c:pt idx="31951">
                  <c:v>-0.28125</c:v>
                </c:pt>
                <c:pt idx="31952">
                  <c:v>-0.26250000000000001</c:v>
                </c:pt>
                <c:pt idx="31953">
                  <c:v>-0.26250000000000001</c:v>
                </c:pt>
                <c:pt idx="31954">
                  <c:v>-0.26874999999999999</c:v>
                </c:pt>
                <c:pt idx="31955">
                  <c:v>-0.25468800000000003</c:v>
                </c:pt>
                <c:pt idx="31956">
                  <c:v>-0.25781199999999999</c:v>
                </c:pt>
                <c:pt idx="31957">
                  <c:v>-0.25468800000000003</c:v>
                </c:pt>
                <c:pt idx="31958">
                  <c:v>-0.25781199999999999</c:v>
                </c:pt>
                <c:pt idx="31959">
                  <c:v>-0.245312</c:v>
                </c:pt>
                <c:pt idx="31960">
                  <c:v>-0.26093699999999997</c:v>
                </c:pt>
                <c:pt idx="31961">
                  <c:v>-0.25624999999999998</c:v>
                </c:pt>
                <c:pt idx="31962">
                  <c:v>-0.25624999999999998</c:v>
                </c:pt>
                <c:pt idx="31963">
                  <c:v>-0.26093699999999997</c:v>
                </c:pt>
                <c:pt idx="31964">
                  <c:v>-0.26093699999999997</c:v>
                </c:pt>
                <c:pt idx="31965">
                  <c:v>-0.25156200000000001</c:v>
                </c:pt>
                <c:pt idx="31966">
                  <c:v>-0.25624999999999998</c:v>
                </c:pt>
                <c:pt idx="31967">
                  <c:v>-0.25781199999999999</c:v>
                </c:pt>
                <c:pt idx="31968">
                  <c:v>-0.25156200000000001</c:v>
                </c:pt>
                <c:pt idx="31969">
                  <c:v>-0.25</c:v>
                </c:pt>
                <c:pt idx="31970">
                  <c:v>-0.25</c:v>
                </c:pt>
                <c:pt idx="31971">
                  <c:v>-0.24843799999999999</c:v>
                </c:pt>
                <c:pt idx="31972">
                  <c:v>-0.25937500000000002</c:v>
                </c:pt>
                <c:pt idx="31973">
                  <c:v>-0.234375</c:v>
                </c:pt>
                <c:pt idx="31974">
                  <c:v>-0.234375</c:v>
                </c:pt>
                <c:pt idx="31975">
                  <c:v>-0.23593700000000001</c:v>
                </c:pt>
                <c:pt idx="31976">
                  <c:v>-0.25312499999999999</c:v>
                </c:pt>
                <c:pt idx="31977">
                  <c:v>-0.26874999999999999</c:v>
                </c:pt>
                <c:pt idx="31978">
                  <c:v>-0.25937500000000002</c:v>
                </c:pt>
                <c:pt idx="31979">
                  <c:v>-0.24843799999999999</c:v>
                </c:pt>
                <c:pt idx="31980">
                  <c:v>-0.24218799999999999</c:v>
                </c:pt>
                <c:pt idx="31981">
                  <c:v>-0.239063</c:v>
                </c:pt>
                <c:pt idx="31982">
                  <c:v>-0.25312499999999999</c:v>
                </c:pt>
                <c:pt idx="31983">
                  <c:v>-0.25937500000000002</c:v>
                </c:pt>
                <c:pt idx="31984">
                  <c:v>-0.265625</c:v>
                </c:pt>
                <c:pt idx="31985">
                  <c:v>-0.25156200000000001</c:v>
                </c:pt>
                <c:pt idx="31986">
                  <c:v>-0.24218799999999999</c:v>
                </c:pt>
                <c:pt idx="31987">
                  <c:v>-0.25312499999999999</c:v>
                </c:pt>
                <c:pt idx="31988">
                  <c:v>-0.24218799999999999</c:v>
                </c:pt>
                <c:pt idx="31989">
                  <c:v>-0.245312</c:v>
                </c:pt>
                <c:pt idx="31990">
                  <c:v>-0.24218799999999999</c:v>
                </c:pt>
                <c:pt idx="31991">
                  <c:v>-0.24218799999999999</c:v>
                </c:pt>
                <c:pt idx="31992">
                  <c:v>-0.25156200000000001</c:v>
                </c:pt>
                <c:pt idx="31993">
                  <c:v>-0.24687500000000001</c:v>
                </c:pt>
                <c:pt idx="31994">
                  <c:v>-0.25156200000000001</c:v>
                </c:pt>
                <c:pt idx="31995">
                  <c:v>-0.24687500000000001</c:v>
                </c:pt>
                <c:pt idx="31996">
                  <c:v>-0.25937500000000002</c:v>
                </c:pt>
                <c:pt idx="31997">
                  <c:v>-0.25312499999999999</c:v>
                </c:pt>
                <c:pt idx="31998">
                  <c:v>-0.25624999999999998</c:v>
                </c:pt>
                <c:pt idx="31999">
                  <c:v>-0.265625</c:v>
                </c:pt>
                <c:pt idx="32000">
                  <c:v>-0.265625</c:v>
                </c:pt>
                <c:pt idx="32001">
                  <c:v>-0.25937500000000002</c:v>
                </c:pt>
                <c:pt idx="32002">
                  <c:v>-0.25937500000000002</c:v>
                </c:pt>
                <c:pt idx="32003">
                  <c:v>-0.25</c:v>
                </c:pt>
                <c:pt idx="32004">
                  <c:v>-0.245312</c:v>
                </c:pt>
                <c:pt idx="32005">
                  <c:v>-0.229687</c:v>
                </c:pt>
                <c:pt idx="32006">
                  <c:v>-0.24687500000000001</c:v>
                </c:pt>
                <c:pt idx="32007">
                  <c:v>-0.24218799999999999</c:v>
                </c:pt>
                <c:pt idx="32008">
                  <c:v>-0.25</c:v>
                </c:pt>
                <c:pt idx="32009">
                  <c:v>-0.27343800000000001</c:v>
                </c:pt>
                <c:pt idx="32010">
                  <c:v>-0.245312</c:v>
                </c:pt>
                <c:pt idx="32011">
                  <c:v>-0.25468800000000003</c:v>
                </c:pt>
                <c:pt idx="32012">
                  <c:v>-0.25</c:v>
                </c:pt>
                <c:pt idx="32013">
                  <c:v>-0.24843799999999999</c:v>
                </c:pt>
                <c:pt idx="32014">
                  <c:v>-0.25312499999999999</c:v>
                </c:pt>
                <c:pt idx="32015">
                  <c:v>-0.25156200000000001</c:v>
                </c:pt>
                <c:pt idx="32016">
                  <c:v>-0.245312</c:v>
                </c:pt>
                <c:pt idx="32017">
                  <c:v>-0.24062500000000001</c:v>
                </c:pt>
                <c:pt idx="32018">
                  <c:v>-0.25312499999999999</c:v>
                </c:pt>
                <c:pt idx="32019">
                  <c:v>-0.265625</c:v>
                </c:pt>
                <c:pt idx="32020">
                  <c:v>-0.24687500000000001</c:v>
                </c:pt>
                <c:pt idx="32021">
                  <c:v>-0.25468800000000003</c:v>
                </c:pt>
                <c:pt idx="32022">
                  <c:v>-0.24062500000000001</c:v>
                </c:pt>
                <c:pt idx="32023">
                  <c:v>-0.25468800000000003</c:v>
                </c:pt>
                <c:pt idx="32024">
                  <c:v>-0.26406299999999999</c:v>
                </c:pt>
                <c:pt idx="32025">
                  <c:v>-0.25937500000000002</c:v>
                </c:pt>
                <c:pt idx="32026">
                  <c:v>-0.25156200000000001</c:v>
                </c:pt>
                <c:pt idx="32027">
                  <c:v>-0.25781199999999999</c:v>
                </c:pt>
                <c:pt idx="32028">
                  <c:v>-0.25</c:v>
                </c:pt>
                <c:pt idx="32029">
                  <c:v>-0.26250000000000001</c:v>
                </c:pt>
                <c:pt idx="32030">
                  <c:v>-0.25468800000000003</c:v>
                </c:pt>
                <c:pt idx="32031">
                  <c:v>-0.25624999999999998</c:v>
                </c:pt>
                <c:pt idx="32032">
                  <c:v>-0.25156200000000001</c:v>
                </c:pt>
                <c:pt idx="32033">
                  <c:v>-0.25312499999999999</c:v>
                </c:pt>
                <c:pt idx="32034">
                  <c:v>-0.26874999999999999</c:v>
                </c:pt>
                <c:pt idx="32035">
                  <c:v>-0.26093699999999997</c:v>
                </c:pt>
                <c:pt idx="32036">
                  <c:v>-0.26718700000000001</c:v>
                </c:pt>
                <c:pt idx="32037">
                  <c:v>-0.24374999999999999</c:v>
                </c:pt>
                <c:pt idx="32038">
                  <c:v>-0.265625</c:v>
                </c:pt>
                <c:pt idx="32039">
                  <c:v>-0.27500000000000002</c:v>
                </c:pt>
                <c:pt idx="32040">
                  <c:v>-0.25781199999999999</c:v>
                </c:pt>
                <c:pt idx="32041">
                  <c:v>-0.24374999999999999</c:v>
                </c:pt>
                <c:pt idx="32042">
                  <c:v>-0.24843799999999999</c:v>
                </c:pt>
                <c:pt idx="32043">
                  <c:v>-0.25937500000000002</c:v>
                </c:pt>
                <c:pt idx="32044">
                  <c:v>-0.26093699999999997</c:v>
                </c:pt>
                <c:pt idx="32045">
                  <c:v>-0.26718700000000001</c:v>
                </c:pt>
                <c:pt idx="32046">
                  <c:v>-0.26250000000000001</c:v>
                </c:pt>
                <c:pt idx="32047">
                  <c:v>-0.26250000000000001</c:v>
                </c:pt>
                <c:pt idx="32048">
                  <c:v>-0.265625</c:v>
                </c:pt>
                <c:pt idx="32049">
                  <c:v>-0.25937500000000002</c:v>
                </c:pt>
                <c:pt idx="32050">
                  <c:v>-0.234375</c:v>
                </c:pt>
                <c:pt idx="32051">
                  <c:v>-0.26093699999999997</c:v>
                </c:pt>
                <c:pt idx="32052">
                  <c:v>-0.26093699999999997</c:v>
                </c:pt>
                <c:pt idx="32053">
                  <c:v>-0.26093699999999997</c:v>
                </c:pt>
                <c:pt idx="32054">
                  <c:v>-0.26406299999999999</c:v>
                </c:pt>
                <c:pt idx="32055">
                  <c:v>-0.25312499999999999</c:v>
                </c:pt>
                <c:pt idx="32056">
                  <c:v>-0.25781199999999999</c:v>
                </c:pt>
                <c:pt idx="32057">
                  <c:v>-0.245312</c:v>
                </c:pt>
                <c:pt idx="32058">
                  <c:v>-0.24374999999999999</c:v>
                </c:pt>
                <c:pt idx="32059">
                  <c:v>-0.24843799999999999</c:v>
                </c:pt>
                <c:pt idx="32060">
                  <c:v>-0.25312499999999999</c:v>
                </c:pt>
                <c:pt idx="32061">
                  <c:v>-0.25468800000000003</c:v>
                </c:pt>
                <c:pt idx="32062">
                  <c:v>-0.24687500000000001</c:v>
                </c:pt>
                <c:pt idx="32063">
                  <c:v>-0.24062500000000001</c:v>
                </c:pt>
                <c:pt idx="32064">
                  <c:v>-0.24218799999999999</c:v>
                </c:pt>
                <c:pt idx="32065">
                  <c:v>-0.24687500000000001</c:v>
                </c:pt>
                <c:pt idx="32066">
                  <c:v>-0.25624999999999998</c:v>
                </c:pt>
                <c:pt idx="32067">
                  <c:v>-0.26874999999999999</c:v>
                </c:pt>
                <c:pt idx="32068">
                  <c:v>-0.25781199999999999</c:v>
                </c:pt>
                <c:pt idx="32069">
                  <c:v>-0.26093699999999997</c:v>
                </c:pt>
                <c:pt idx="32070">
                  <c:v>-0.25312499999999999</c:v>
                </c:pt>
                <c:pt idx="32071">
                  <c:v>-0.26093699999999997</c:v>
                </c:pt>
                <c:pt idx="32072">
                  <c:v>-0.245312</c:v>
                </c:pt>
                <c:pt idx="32073">
                  <c:v>-0.25937500000000002</c:v>
                </c:pt>
                <c:pt idx="32074">
                  <c:v>-0.25468800000000003</c:v>
                </c:pt>
                <c:pt idx="32075">
                  <c:v>-0.25312499999999999</c:v>
                </c:pt>
                <c:pt idx="32076">
                  <c:v>-0.265625</c:v>
                </c:pt>
                <c:pt idx="32077">
                  <c:v>-0.25781199999999999</c:v>
                </c:pt>
                <c:pt idx="32078">
                  <c:v>-0.26406299999999999</c:v>
                </c:pt>
                <c:pt idx="32079">
                  <c:v>-0.265625</c:v>
                </c:pt>
                <c:pt idx="32080">
                  <c:v>-0.26718700000000001</c:v>
                </c:pt>
                <c:pt idx="32081">
                  <c:v>-0.265625</c:v>
                </c:pt>
                <c:pt idx="32082">
                  <c:v>-0.25312499999999999</c:v>
                </c:pt>
                <c:pt idx="32083">
                  <c:v>-0.25781199999999999</c:v>
                </c:pt>
                <c:pt idx="32084">
                  <c:v>-0.26718700000000001</c:v>
                </c:pt>
                <c:pt idx="32085">
                  <c:v>-0.26093699999999997</c:v>
                </c:pt>
                <c:pt idx="32086">
                  <c:v>-0.25937500000000002</c:v>
                </c:pt>
                <c:pt idx="32087">
                  <c:v>-0.25937500000000002</c:v>
                </c:pt>
                <c:pt idx="32088">
                  <c:v>-0.25468800000000003</c:v>
                </c:pt>
                <c:pt idx="32089">
                  <c:v>-0.239063</c:v>
                </c:pt>
                <c:pt idx="32090">
                  <c:v>-0.25624999999999998</c:v>
                </c:pt>
                <c:pt idx="32091">
                  <c:v>-0.25624999999999998</c:v>
                </c:pt>
                <c:pt idx="32092">
                  <c:v>-0.26093699999999997</c:v>
                </c:pt>
                <c:pt idx="32093">
                  <c:v>-0.26093699999999997</c:v>
                </c:pt>
                <c:pt idx="32094">
                  <c:v>-0.25</c:v>
                </c:pt>
                <c:pt idx="32095">
                  <c:v>-0.26718700000000001</c:v>
                </c:pt>
                <c:pt idx="32096">
                  <c:v>-0.26093699999999997</c:v>
                </c:pt>
                <c:pt idx="32097">
                  <c:v>-0.25624999999999998</c:v>
                </c:pt>
                <c:pt idx="32098">
                  <c:v>-0.25468800000000003</c:v>
                </c:pt>
                <c:pt idx="32099">
                  <c:v>-0.27968799999999999</c:v>
                </c:pt>
                <c:pt idx="32100">
                  <c:v>-0.26250000000000001</c:v>
                </c:pt>
                <c:pt idx="32101">
                  <c:v>-0.27343800000000001</c:v>
                </c:pt>
                <c:pt idx="32102">
                  <c:v>-0.26406299999999999</c:v>
                </c:pt>
                <c:pt idx="32103">
                  <c:v>-0.245312</c:v>
                </c:pt>
                <c:pt idx="32104">
                  <c:v>-0.26250000000000001</c:v>
                </c:pt>
                <c:pt idx="32105">
                  <c:v>-0.25781199999999999</c:v>
                </c:pt>
                <c:pt idx="32106">
                  <c:v>-0.26874999999999999</c:v>
                </c:pt>
                <c:pt idx="32107">
                  <c:v>-0.26250000000000001</c:v>
                </c:pt>
                <c:pt idx="32108">
                  <c:v>-0.26406299999999999</c:v>
                </c:pt>
                <c:pt idx="32109">
                  <c:v>-0.24843799999999999</c:v>
                </c:pt>
                <c:pt idx="32110">
                  <c:v>-0.25624999999999998</c:v>
                </c:pt>
                <c:pt idx="32111">
                  <c:v>-0.26718700000000001</c:v>
                </c:pt>
                <c:pt idx="32112">
                  <c:v>-0.27343800000000001</c:v>
                </c:pt>
                <c:pt idx="32113">
                  <c:v>-0.27812500000000001</c:v>
                </c:pt>
                <c:pt idx="32114">
                  <c:v>-0.26250000000000001</c:v>
                </c:pt>
                <c:pt idx="32115">
                  <c:v>-0.25</c:v>
                </c:pt>
                <c:pt idx="32116">
                  <c:v>-0.26250000000000001</c:v>
                </c:pt>
                <c:pt idx="32117">
                  <c:v>-0.27500000000000002</c:v>
                </c:pt>
                <c:pt idx="32118">
                  <c:v>-0.25937500000000002</c:v>
                </c:pt>
                <c:pt idx="32119">
                  <c:v>-0.24374999999999999</c:v>
                </c:pt>
                <c:pt idx="32120">
                  <c:v>-0.25624999999999998</c:v>
                </c:pt>
                <c:pt idx="32121">
                  <c:v>-0.24843799999999999</c:v>
                </c:pt>
                <c:pt idx="32122">
                  <c:v>-0.26250000000000001</c:v>
                </c:pt>
                <c:pt idx="32123">
                  <c:v>-0.25937500000000002</c:v>
                </c:pt>
                <c:pt idx="32124">
                  <c:v>-0.25312499999999999</c:v>
                </c:pt>
                <c:pt idx="32125">
                  <c:v>-0.25781199999999999</c:v>
                </c:pt>
                <c:pt idx="32126">
                  <c:v>-0.24843799999999999</c:v>
                </c:pt>
                <c:pt idx="32127">
                  <c:v>-0.25468800000000003</c:v>
                </c:pt>
                <c:pt idx="32128">
                  <c:v>-0.25156200000000001</c:v>
                </c:pt>
                <c:pt idx="32129">
                  <c:v>-0.25624999999999998</c:v>
                </c:pt>
                <c:pt idx="32130">
                  <c:v>-0.245312</c:v>
                </c:pt>
                <c:pt idx="32131">
                  <c:v>-0.24062500000000001</c:v>
                </c:pt>
                <c:pt idx="32132">
                  <c:v>-0.25312499999999999</c:v>
                </c:pt>
                <c:pt idx="32133">
                  <c:v>-0.24687500000000001</c:v>
                </c:pt>
                <c:pt idx="32134">
                  <c:v>-0.26093699999999997</c:v>
                </c:pt>
                <c:pt idx="32135">
                  <c:v>-0.25781199999999999</c:v>
                </c:pt>
                <c:pt idx="32136">
                  <c:v>-0.25624999999999998</c:v>
                </c:pt>
                <c:pt idx="32137">
                  <c:v>-0.24687500000000001</c:v>
                </c:pt>
                <c:pt idx="32138">
                  <c:v>-0.229687</c:v>
                </c:pt>
                <c:pt idx="32139">
                  <c:v>-0.25781199999999999</c:v>
                </c:pt>
                <c:pt idx="32140">
                  <c:v>-0.25312499999999999</c:v>
                </c:pt>
                <c:pt idx="32141">
                  <c:v>-0.24843799999999999</c:v>
                </c:pt>
                <c:pt idx="32142">
                  <c:v>-0.25312499999999999</c:v>
                </c:pt>
                <c:pt idx="32143">
                  <c:v>-0.25</c:v>
                </c:pt>
                <c:pt idx="32144">
                  <c:v>-0.24687500000000001</c:v>
                </c:pt>
                <c:pt idx="32145">
                  <c:v>-0.24687500000000001</c:v>
                </c:pt>
                <c:pt idx="32146">
                  <c:v>-0.26250000000000001</c:v>
                </c:pt>
                <c:pt idx="32147">
                  <c:v>-0.26718700000000001</c:v>
                </c:pt>
                <c:pt idx="32148">
                  <c:v>-0.25312499999999999</c:v>
                </c:pt>
                <c:pt idx="32149">
                  <c:v>-0.25781199999999999</c:v>
                </c:pt>
                <c:pt idx="32150">
                  <c:v>-0.239063</c:v>
                </c:pt>
                <c:pt idx="32151">
                  <c:v>-0.23593700000000001</c:v>
                </c:pt>
                <c:pt idx="32152">
                  <c:v>-0.24062500000000001</c:v>
                </c:pt>
                <c:pt idx="32153">
                  <c:v>-0.24218799999999999</c:v>
                </c:pt>
                <c:pt idx="32154">
                  <c:v>-0.245312</c:v>
                </c:pt>
                <c:pt idx="32155">
                  <c:v>-0.25468800000000003</c:v>
                </c:pt>
                <c:pt idx="32156">
                  <c:v>-0.24843799999999999</c:v>
                </c:pt>
                <c:pt idx="32157">
                  <c:v>-0.24843799999999999</c:v>
                </c:pt>
                <c:pt idx="32158">
                  <c:v>-0.25</c:v>
                </c:pt>
                <c:pt idx="32159">
                  <c:v>-0.24374999999999999</c:v>
                </c:pt>
                <c:pt idx="32160">
                  <c:v>-0.25937500000000002</c:v>
                </c:pt>
                <c:pt idx="32161">
                  <c:v>-0.26718700000000001</c:v>
                </c:pt>
                <c:pt idx="32162">
                  <c:v>-0.25312499999999999</c:v>
                </c:pt>
                <c:pt idx="32163">
                  <c:v>-0.25312499999999999</c:v>
                </c:pt>
                <c:pt idx="32164">
                  <c:v>-0.25624999999999998</c:v>
                </c:pt>
                <c:pt idx="32165">
                  <c:v>-0.25312499999999999</c:v>
                </c:pt>
                <c:pt idx="32166">
                  <c:v>-0.245312</c:v>
                </c:pt>
                <c:pt idx="32167">
                  <c:v>-0.24687500000000001</c:v>
                </c:pt>
                <c:pt idx="32168">
                  <c:v>-0.23125000000000001</c:v>
                </c:pt>
                <c:pt idx="32169">
                  <c:v>-0.245312</c:v>
                </c:pt>
                <c:pt idx="32170">
                  <c:v>-0.24374999999999999</c:v>
                </c:pt>
                <c:pt idx="32171">
                  <c:v>-0.24843799999999999</c:v>
                </c:pt>
                <c:pt idx="32172">
                  <c:v>-0.24843799999999999</c:v>
                </c:pt>
                <c:pt idx="32173">
                  <c:v>-0.25156200000000001</c:v>
                </c:pt>
                <c:pt idx="32174">
                  <c:v>-0.25156200000000001</c:v>
                </c:pt>
                <c:pt idx="32175">
                  <c:v>-0.25937500000000002</c:v>
                </c:pt>
                <c:pt idx="32176">
                  <c:v>-0.25937500000000002</c:v>
                </c:pt>
                <c:pt idx="32177">
                  <c:v>-0.25</c:v>
                </c:pt>
                <c:pt idx="32178">
                  <c:v>-0.24374999999999999</c:v>
                </c:pt>
                <c:pt idx="32179">
                  <c:v>-0.26250000000000001</c:v>
                </c:pt>
                <c:pt idx="32180">
                  <c:v>-0.25312499999999999</c:v>
                </c:pt>
                <c:pt idx="32181">
                  <c:v>-0.25156200000000001</c:v>
                </c:pt>
                <c:pt idx="32182">
                  <c:v>-0.25</c:v>
                </c:pt>
                <c:pt idx="32183">
                  <c:v>-0.25781199999999999</c:v>
                </c:pt>
                <c:pt idx="32184">
                  <c:v>-0.25781199999999999</c:v>
                </c:pt>
                <c:pt idx="32185">
                  <c:v>-0.25</c:v>
                </c:pt>
                <c:pt idx="32186">
                  <c:v>-0.24843799999999999</c:v>
                </c:pt>
                <c:pt idx="32187">
                  <c:v>-0.25156200000000001</c:v>
                </c:pt>
                <c:pt idx="32188">
                  <c:v>-0.26250000000000001</c:v>
                </c:pt>
                <c:pt idx="32189">
                  <c:v>-0.25937500000000002</c:v>
                </c:pt>
                <c:pt idx="32190">
                  <c:v>-0.25624999999999998</c:v>
                </c:pt>
                <c:pt idx="32191">
                  <c:v>-0.25781199999999999</c:v>
                </c:pt>
                <c:pt idx="32192">
                  <c:v>-0.25156200000000001</c:v>
                </c:pt>
                <c:pt idx="32193">
                  <c:v>-0.25312499999999999</c:v>
                </c:pt>
                <c:pt idx="32194">
                  <c:v>-0.26093699999999997</c:v>
                </c:pt>
                <c:pt idx="32195">
                  <c:v>-0.25624999999999998</c:v>
                </c:pt>
                <c:pt idx="32196">
                  <c:v>-0.25937500000000002</c:v>
                </c:pt>
                <c:pt idx="32197">
                  <c:v>-0.24843799999999999</c:v>
                </c:pt>
                <c:pt idx="32198">
                  <c:v>-0.245312</c:v>
                </c:pt>
                <c:pt idx="32199">
                  <c:v>-0.25156200000000001</c:v>
                </c:pt>
                <c:pt idx="32200">
                  <c:v>-0.25781199999999999</c:v>
                </c:pt>
                <c:pt idx="32201">
                  <c:v>-0.26093699999999997</c:v>
                </c:pt>
                <c:pt idx="32202">
                  <c:v>-0.24687500000000001</c:v>
                </c:pt>
                <c:pt idx="32203">
                  <c:v>-0.234375</c:v>
                </c:pt>
                <c:pt idx="32204">
                  <c:v>-0.234375</c:v>
                </c:pt>
                <c:pt idx="32205">
                  <c:v>-0.24687500000000001</c:v>
                </c:pt>
                <c:pt idx="32206">
                  <c:v>-0.25</c:v>
                </c:pt>
                <c:pt idx="32207">
                  <c:v>-0.24062500000000001</c:v>
                </c:pt>
                <c:pt idx="32208">
                  <c:v>-0.25624999999999998</c:v>
                </c:pt>
                <c:pt idx="32209">
                  <c:v>-0.25</c:v>
                </c:pt>
                <c:pt idx="32210">
                  <c:v>-0.25781199999999999</c:v>
                </c:pt>
                <c:pt idx="32211">
                  <c:v>-0.25</c:v>
                </c:pt>
                <c:pt idx="32212">
                  <c:v>-0.25</c:v>
                </c:pt>
                <c:pt idx="32213">
                  <c:v>-0.25</c:v>
                </c:pt>
                <c:pt idx="32214">
                  <c:v>-0.25624999999999998</c:v>
                </c:pt>
                <c:pt idx="32215">
                  <c:v>-0.23593700000000001</c:v>
                </c:pt>
                <c:pt idx="32216">
                  <c:v>-0.24218799999999999</c:v>
                </c:pt>
                <c:pt idx="32217">
                  <c:v>-0.25624999999999998</c:v>
                </c:pt>
                <c:pt idx="32218">
                  <c:v>-0.24843799999999999</c:v>
                </c:pt>
                <c:pt idx="32219">
                  <c:v>-0.26718700000000001</c:v>
                </c:pt>
                <c:pt idx="32220">
                  <c:v>-0.25781199999999999</c:v>
                </c:pt>
                <c:pt idx="32221">
                  <c:v>-0.25468800000000003</c:v>
                </c:pt>
                <c:pt idx="32222">
                  <c:v>-0.25624999999999998</c:v>
                </c:pt>
                <c:pt idx="32223">
                  <c:v>-0.25156200000000001</c:v>
                </c:pt>
                <c:pt idx="32224">
                  <c:v>-0.25156200000000001</c:v>
                </c:pt>
                <c:pt idx="32225">
                  <c:v>-0.25781199999999999</c:v>
                </c:pt>
                <c:pt idx="32226">
                  <c:v>-0.26874999999999999</c:v>
                </c:pt>
                <c:pt idx="32227">
                  <c:v>-0.25</c:v>
                </c:pt>
                <c:pt idx="32228">
                  <c:v>-0.25468800000000003</c:v>
                </c:pt>
                <c:pt idx="32229">
                  <c:v>-0.23593700000000001</c:v>
                </c:pt>
                <c:pt idx="32230">
                  <c:v>-0.25781199999999999</c:v>
                </c:pt>
                <c:pt idx="32231">
                  <c:v>-0.25468800000000003</c:v>
                </c:pt>
                <c:pt idx="32232">
                  <c:v>-0.25624999999999998</c:v>
                </c:pt>
                <c:pt idx="32233">
                  <c:v>-0.25156200000000001</c:v>
                </c:pt>
                <c:pt idx="32234">
                  <c:v>-0.25624999999999998</c:v>
                </c:pt>
                <c:pt idx="32235">
                  <c:v>-0.25</c:v>
                </c:pt>
                <c:pt idx="32236">
                  <c:v>-0.25937500000000002</c:v>
                </c:pt>
                <c:pt idx="32237">
                  <c:v>-0.26093699999999997</c:v>
                </c:pt>
                <c:pt idx="32238">
                  <c:v>-0.25937500000000002</c:v>
                </c:pt>
                <c:pt idx="32239">
                  <c:v>-0.245312</c:v>
                </c:pt>
                <c:pt idx="32240">
                  <c:v>-0.25624999999999998</c:v>
                </c:pt>
                <c:pt idx="32241">
                  <c:v>-0.25312499999999999</c:v>
                </c:pt>
                <c:pt idx="32242">
                  <c:v>-0.25624999999999998</c:v>
                </c:pt>
                <c:pt idx="32243">
                  <c:v>-0.25312499999999999</c:v>
                </c:pt>
                <c:pt idx="32244">
                  <c:v>-0.25624999999999998</c:v>
                </c:pt>
                <c:pt idx="32245">
                  <c:v>-0.25468800000000003</c:v>
                </c:pt>
                <c:pt idx="32246">
                  <c:v>-0.26093699999999997</c:v>
                </c:pt>
                <c:pt idx="32247">
                  <c:v>-0.26718700000000001</c:v>
                </c:pt>
                <c:pt idx="32248">
                  <c:v>-0.25937500000000002</c:v>
                </c:pt>
                <c:pt idx="32249">
                  <c:v>-0.26250000000000001</c:v>
                </c:pt>
                <c:pt idx="32250">
                  <c:v>-0.265625</c:v>
                </c:pt>
                <c:pt idx="32251">
                  <c:v>-0.26093699999999997</c:v>
                </c:pt>
                <c:pt idx="32252">
                  <c:v>-0.25156200000000001</c:v>
                </c:pt>
                <c:pt idx="32253">
                  <c:v>-0.25156200000000001</c:v>
                </c:pt>
                <c:pt idx="32254">
                  <c:v>-0.26406299999999999</c:v>
                </c:pt>
                <c:pt idx="32255">
                  <c:v>-0.265625</c:v>
                </c:pt>
                <c:pt idx="32256">
                  <c:v>-0.26874999999999999</c:v>
                </c:pt>
                <c:pt idx="32257">
                  <c:v>-0.25156200000000001</c:v>
                </c:pt>
                <c:pt idx="32258">
                  <c:v>-0.26250000000000001</c:v>
                </c:pt>
                <c:pt idx="32259">
                  <c:v>-0.25156200000000001</c:v>
                </c:pt>
                <c:pt idx="32260">
                  <c:v>-0.25312499999999999</c:v>
                </c:pt>
                <c:pt idx="32261">
                  <c:v>-0.25468800000000003</c:v>
                </c:pt>
                <c:pt idx="32262">
                  <c:v>-0.245312</c:v>
                </c:pt>
                <c:pt idx="32263">
                  <c:v>-0.26250000000000001</c:v>
                </c:pt>
                <c:pt idx="32264">
                  <c:v>-0.25937500000000002</c:v>
                </c:pt>
                <c:pt idx="32265">
                  <c:v>-0.25468800000000003</c:v>
                </c:pt>
                <c:pt idx="32266">
                  <c:v>-0.25624999999999998</c:v>
                </c:pt>
                <c:pt idx="32267">
                  <c:v>-0.26250000000000001</c:v>
                </c:pt>
                <c:pt idx="32268">
                  <c:v>-0.25781199999999999</c:v>
                </c:pt>
                <c:pt idx="32269">
                  <c:v>-0.26093699999999997</c:v>
                </c:pt>
                <c:pt idx="32270">
                  <c:v>-0.25937500000000002</c:v>
                </c:pt>
                <c:pt idx="32271">
                  <c:v>-0.245312</c:v>
                </c:pt>
                <c:pt idx="32272">
                  <c:v>-0.26250000000000001</c:v>
                </c:pt>
                <c:pt idx="32273">
                  <c:v>-0.26718700000000001</c:v>
                </c:pt>
                <c:pt idx="32274">
                  <c:v>-0.25156200000000001</c:v>
                </c:pt>
                <c:pt idx="32275">
                  <c:v>-0.27500000000000002</c:v>
                </c:pt>
                <c:pt idx="32276">
                  <c:v>-0.25781199999999999</c:v>
                </c:pt>
                <c:pt idx="32277">
                  <c:v>-0.265625</c:v>
                </c:pt>
                <c:pt idx="32278">
                  <c:v>-0.27031300000000003</c:v>
                </c:pt>
                <c:pt idx="32279">
                  <c:v>-0.26874999999999999</c:v>
                </c:pt>
                <c:pt idx="32280">
                  <c:v>-0.25781199999999999</c:v>
                </c:pt>
                <c:pt idx="32281">
                  <c:v>-0.25937500000000002</c:v>
                </c:pt>
                <c:pt idx="32282">
                  <c:v>-0.24843799999999999</c:v>
                </c:pt>
                <c:pt idx="32283">
                  <c:v>-0.24687500000000001</c:v>
                </c:pt>
                <c:pt idx="32284">
                  <c:v>-0.25</c:v>
                </c:pt>
                <c:pt idx="32285">
                  <c:v>-0.24218799999999999</c:v>
                </c:pt>
                <c:pt idx="32286">
                  <c:v>-0.245312</c:v>
                </c:pt>
                <c:pt idx="32287">
                  <c:v>-0.25781199999999999</c:v>
                </c:pt>
                <c:pt idx="32288">
                  <c:v>-0.25937500000000002</c:v>
                </c:pt>
                <c:pt idx="32289">
                  <c:v>-0.25</c:v>
                </c:pt>
                <c:pt idx="32290">
                  <c:v>-0.25468800000000003</c:v>
                </c:pt>
                <c:pt idx="32291">
                  <c:v>-0.25156200000000001</c:v>
                </c:pt>
                <c:pt idx="32292">
                  <c:v>-0.24374999999999999</c:v>
                </c:pt>
                <c:pt idx="32293">
                  <c:v>-0.24843799999999999</c:v>
                </c:pt>
                <c:pt idx="32294">
                  <c:v>-0.24687500000000001</c:v>
                </c:pt>
                <c:pt idx="32295">
                  <c:v>-0.25312499999999999</c:v>
                </c:pt>
                <c:pt idx="32296">
                  <c:v>-0.24843799999999999</c:v>
                </c:pt>
                <c:pt idx="32297">
                  <c:v>-0.25312499999999999</c:v>
                </c:pt>
                <c:pt idx="32298">
                  <c:v>-0.26250000000000001</c:v>
                </c:pt>
                <c:pt idx="32299">
                  <c:v>-0.25312499999999999</c:v>
                </c:pt>
                <c:pt idx="32300">
                  <c:v>-0.25312499999999999</c:v>
                </c:pt>
                <c:pt idx="32301">
                  <c:v>-0.25937500000000002</c:v>
                </c:pt>
                <c:pt idx="32302">
                  <c:v>-0.25468800000000003</c:v>
                </c:pt>
                <c:pt idx="32303">
                  <c:v>-0.25312499999999999</c:v>
                </c:pt>
                <c:pt idx="32304">
                  <c:v>-0.25</c:v>
                </c:pt>
                <c:pt idx="32305">
                  <c:v>-0.24843799999999999</c:v>
                </c:pt>
                <c:pt idx="32306">
                  <c:v>-0.24843799999999999</c:v>
                </c:pt>
                <c:pt idx="32307">
                  <c:v>-0.25156200000000001</c:v>
                </c:pt>
                <c:pt idx="32308">
                  <c:v>-0.24687500000000001</c:v>
                </c:pt>
                <c:pt idx="32309">
                  <c:v>-0.25468800000000003</c:v>
                </c:pt>
                <c:pt idx="32310">
                  <c:v>-0.26093699999999997</c:v>
                </c:pt>
                <c:pt idx="32311">
                  <c:v>-0.25624999999999998</c:v>
                </c:pt>
                <c:pt idx="32312">
                  <c:v>-0.25</c:v>
                </c:pt>
                <c:pt idx="32313">
                  <c:v>-0.25624999999999998</c:v>
                </c:pt>
                <c:pt idx="32314">
                  <c:v>-0.26250000000000001</c:v>
                </c:pt>
                <c:pt idx="32315">
                  <c:v>-0.26718700000000001</c:v>
                </c:pt>
                <c:pt idx="32316">
                  <c:v>-0.26874999999999999</c:v>
                </c:pt>
                <c:pt idx="32317">
                  <c:v>-0.25468800000000003</c:v>
                </c:pt>
                <c:pt idx="32318">
                  <c:v>-0.25312499999999999</c:v>
                </c:pt>
                <c:pt idx="32319">
                  <c:v>-0.24687500000000001</c:v>
                </c:pt>
                <c:pt idx="32320">
                  <c:v>-0.26093699999999997</c:v>
                </c:pt>
                <c:pt idx="32321">
                  <c:v>-0.25937500000000002</c:v>
                </c:pt>
                <c:pt idx="32322">
                  <c:v>-0.26250000000000001</c:v>
                </c:pt>
                <c:pt idx="32323">
                  <c:v>-0.25468800000000003</c:v>
                </c:pt>
                <c:pt idx="32324">
                  <c:v>-0.25624999999999998</c:v>
                </c:pt>
                <c:pt idx="32325">
                  <c:v>-0.25156200000000001</c:v>
                </c:pt>
                <c:pt idx="32326">
                  <c:v>-0.23281299999999999</c:v>
                </c:pt>
                <c:pt idx="32327">
                  <c:v>-0.25312499999999999</c:v>
                </c:pt>
                <c:pt idx="32328">
                  <c:v>-0.24218799999999999</c:v>
                </c:pt>
                <c:pt idx="32329">
                  <c:v>-0.25468800000000003</c:v>
                </c:pt>
                <c:pt idx="32330">
                  <c:v>-0.25312499999999999</c:v>
                </c:pt>
                <c:pt idx="32331">
                  <c:v>-0.25156200000000001</c:v>
                </c:pt>
                <c:pt idx="32332">
                  <c:v>-0.25624999999999998</c:v>
                </c:pt>
                <c:pt idx="32333">
                  <c:v>-0.25156200000000001</c:v>
                </c:pt>
                <c:pt idx="32334">
                  <c:v>-0.25156200000000001</c:v>
                </c:pt>
                <c:pt idx="32335">
                  <c:v>-0.25312499999999999</c:v>
                </c:pt>
                <c:pt idx="32336">
                  <c:v>-0.24374999999999999</c:v>
                </c:pt>
                <c:pt idx="32337">
                  <c:v>-0.245312</c:v>
                </c:pt>
                <c:pt idx="32338">
                  <c:v>-0.239063</c:v>
                </c:pt>
                <c:pt idx="32339">
                  <c:v>-0.24687500000000001</c:v>
                </c:pt>
                <c:pt idx="32340">
                  <c:v>-0.25</c:v>
                </c:pt>
                <c:pt idx="32341">
                  <c:v>-0.25312499999999999</c:v>
                </c:pt>
                <c:pt idx="32342">
                  <c:v>-0.245312</c:v>
                </c:pt>
                <c:pt idx="32343">
                  <c:v>-0.234375</c:v>
                </c:pt>
                <c:pt idx="32344">
                  <c:v>-0.24843799999999999</c:v>
                </c:pt>
                <c:pt idx="32345">
                  <c:v>-0.25781199999999999</c:v>
                </c:pt>
                <c:pt idx="32346">
                  <c:v>-0.234375</c:v>
                </c:pt>
                <c:pt idx="32347">
                  <c:v>-0.234375</c:v>
                </c:pt>
                <c:pt idx="32348">
                  <c:v>-0.25</c:v>
                </c:pt>
                <c:pt idx="32349">
                  <c:v>-0.24843799999999999</c:v>
                </c:pt>
                <c:pt idx="32350">
                  <c:v>-0.24062500000000001</c:v>
                </c:pt>
                <c:pt idx="32351">
                  <c:v>-0.25624999999999998</c:v>
                </c:pt>
                <c:pt idx="32352">
                  <c:v>-0.24374999999999999</c:v>
                </c:pt>
                <c:pt idx="32353">
                  <c:v>-0.24687500000000001</c:v>
                </c:pt>
                <c:pt idx="32354">
                  <c:v>-0.24218799999999999</c:v>
                </c:pt>
                <c:pt idx="32355">
                  <c:v>-0.25624999999999998</c:v>
                </c:pt>
                <c:pt idx="32356">
                  <c:v>-0.25781199999999999</c:v>
                </c:pt>
                <c:pt idx="32357">
                  <c:v>-0.26406299999999999</c:v>
                </c:pt>
                <c:pt idx="32358">
                  <c:v>-0.26250000000000001</c:v>
                </c:pt>
                <c:pt idx="32359">
                  <c:v>-0.24687500000000001</c:v>
                </c:pt>
                <c:pt idx="32360">
                  <c:v>-0.25156200000000001</c:v>
                </c:pt>
                <c:pt idx="32361">
                  <c:v>-0.245312</c:v>
                </c:pt>
                <c:pt idx="32362">
                  <c:v>-0.24374999999999999</c:v>
                </c:pt>
                <c:pt idx="32363">
                  <c:v>-0.24374999999999999</c:v>
                </c:pt>
                <c:pt idx="32364">
                  <c:v>-0.25312499999999999</c:v>
                </c:pt>
                <c:pt idx="32365">
                  <c:v>-0.25</c:v>
                </c:pt>
                <c:pt idx="32366">
                  <c:v>-0.26718700000000001</c:v>
                </c:pt>
                <c:pt idx="32367">
                  <c:v>-0.265625</c:v>
                </c:pt>
                <c:pt idx="32368">
                  <c:v>-0.26250000000000001</c:v>
                </c:pt>
                <c:pt idx="32369">
                  <c:v>-0.239063</c:v>
                </c:pt>
                <c:pt idx="32370">
                  <c:v>-0.24062500000000001</c:v>
                </c:pt>
                <c:pt idx="32371">
                  <c:v>-0.26406299999999999</c:v>
                </c:pt>
                <c:pt idx="32372">
                  <c:v>-0.25</c:v>
                </c:pt>
                <c:pt idx="32373">
                  <c:v>-0.25624999999999998</c:v>
                </c:pt>
                <c:pt idx="32374">
                  <c:v>-0.24843799999999999</c:v>
                </c:pt>
                <c:pt idx="32375">
                  <c:v>-0.25</c:v>
                </c:pt>
                <c:pt idx="32376">
                  <c:v>-0.25937500000000002</c:v>
                </c:pt>
                <c:pt idx="32377">
                  <c:v>-0.26406299999999999</c:v>
                </c:pt>
                <c:pt idx="32378">
                  <c:v>-0.24843799999999999</c:v>
                </c:pt>
                <c:pt idx="32379">
                  <c:v>-0.25156200000000001</c:v>
                </c:pt>
                <c:pt idx="32380">
                  <c:v>-0.25624999999999998</c:v>
                </c:pt>
                <c:pt idx="32381">
                  <c:v>-0.24374999999999999</c:v>
                </c:pt>
                <c:pt idx="32382">
                  <c:v>-0.25624999999999998</c:v>
                </c:pt>
                <c:pt idx="32383">
                  <c:v>-0.25781199999999999</c:v>
                </c:pt>
                <c:pt idx="32384">
                  <c:v>-0.25937500000000002</c:v>
                </c:pt>
                <c:pt idx="32385">
                  <c:v>-0.24687500000000001</c:v>
                </c:pt>
                <c:pt idx="32386">
                  <c:v>-0.25468800000000003</c:v>
                </c:pt>
                <c:pt idx="32387">
                  <c:v>-0.25</c:v>
                </c:pt>
                <c:pt idx="32388">
                  <c:v>-0.25624999999999998</c:v>
                </c:pt>
                <c:pt idx="32389">
                  <c:v>-0.25312499999999999</c:v>
                </c:pt>
                <c:pt idx="32390">
                  <c:v>-0.25781199999999999</c:v>
                </c:pt>
                <c:pt idx="32391">
                  <c:v>-0.25312499999999999</c:v>
                </c:pt>
                <c:pt idx="32392">
                  <c:v>-0.24687500000000001</c:v>
                </c:pt>
                <c:pt idx="32393">
                  <c:v>-0.25781199999999999</c:v>
                </c:pt>
                <c:pt idx="32394">
                  <c:v>-0.265625</c:v>
                </c:pt>
                <c:pt idx="32395">
                  <c:v>-0.25781199999999999</c:v>
                </c:pt>
                <c:pt idx="32396">
                  <c:v>-0.24374999999999999</c:v>
                </c:pt>
                <c:pt idx="32397">
                  <c:v>-0.25468800000000003</c:v>
                </c:pt>
                <c:pt idx="32398">
                  <c:v>-0.25468800000000003</c:v>
                </c:pt>
                <c:pt idx="32399">
                  <c:v>-0.26406299999999999</c:v>
                </c:pt>
                <c:pt idx="32400">
                  <c:v>-0.27031300000000003</c:v>
                </c:pt>
                <c:pt idx="32401">
                  <c:v>-0.26718700000000001</c:v>
                </c:pt>
                <c:pt idx="32402">
                  <c:v>-0.25781199999999999</c:v>
                </c:pt>
                <c:pt idx="32403">
                  <c:v>-0.265625</c:v>
                </c:pt>
                <c:pt idx="32404">
                  <c:v>-0.27343800000000001</c:v>
                </c:pt>
                <c:pt idx="32405">
                  <c:v>-0.27343800000000001</c:v>
                </c:pt>
                <c:pt idx="32406">
                  <c:v>-0.28125</c:v>
                </c:pt>
                <c:pt idx="32407">
                  <c:v>-0.26874999999999999</c:v>
                </c:pt>
                <c:pt idx="32408">
                  <c:v>-0.27500000000000002</c:v>
                </c:pt>
                <c:pt idx="32409">
                  <c:v>-0.26250000000000001</c:v>
                </c:pt>
                <c:pt idx="32410">
                  <c:v>-0.26874999999999999</c:v>
                </c:pt>
                <c:pt idx="32411">
                  <c:v>-0.25156200000000001</c:v>
                </c:pt>
                <c:pt idx="32412">
                  <c:v>-0.27343800000000001</c:v>
                </c:pt>
                <c:pt idx="32413">
                  <c:v>-0.26874999999999999</c:v>
                </c:pt>
                <c:pt idx="32414">
                  <c:v>-0.26250000000000001</c:v>
                </c:pt>
                <c:pt idx="32415">
                  <c:v>-0.25468800000000003</c:v>
                </c:pt>
                <c:pt idx="32416">
                  <c:v>-0.265625</c:v>
                </c:pt>
                <c:pt idx="32417">
                  <c:v>-0.27500000000000002</c:v>
                </c:pt>
                <c:pt idx="32418">
                  <c:v>-0.27031300000000003</c:v>
                </c:pt>
                <c:pt idx="32419">
                  <c:v>-0.27500000000000002</c:v>
                </c:pt>
                <c:pt idx="32420">
                  <c:v>-0.27031300000000003</c:v>
                </c:pt>
                <c:pt idx="32421">
                  <c:v>-0.26874999999999999</c:v>
                </c:pt>
                <c:pt idx="32422">
                  <c:v>-0.27343800000000001</c:v>
                </c:pt>
                <c:pt idx="32423">
                  <c:v>-0.27812500000000001</c:v>
                </c:pt>
                <c:pt idx="32424">
                  <c:v>-0.27031300000000003</c:v>
                </c:pt>
                <c:pt idx="32425">
                  <c:v>-0.26093699999999997</c:v>
                </c:pt>
                <c:pt idx="32426">
                  <c:v>-0.27031300000000003</c:v>
                </c:pt>
                <c:pt idx="32427">
                  <c:v>-0.26718700000000001</c:v>
                </c:pt>
                <c:pt idx="32428">
                  <c:v>-0.27031300000000003</c:v>
                </c:pt>
                <c:pt idx="32429">
                  <c:v>-0.26093699999999997</c:v>
                </c:pt>
                <c:pt idx="32430">
                  <c:v>-0.27343800000000001</c:v>
                </c:pt>
                <c:pt idx="32431">
                  <c:v>-0.27031300000000003</c:v>
                </c:pt>
                <c:pt idx="32432">
                  <c:v>-0.26406299999999999</c:v>
                </c:pt>
                <c:pt idx="32433">
                  <c:v>-0.27500000000000002</c:v>
                </c:pt>
                <c:pt idx="32434">
                  <c:v>-0.27343800000000001</c:v>
                </c:pt>
                <c:pt idx="32435">
                  <c:v>-0.26874999999999999</c:v>
                </c:pt>
                <c:pt idx="32436">
                  <c:v>-0.265625</c:v>
                </c:pt>
                <c:pt idx="32437">
                  <c:v>-0.25468800000000003</c:v>
                </c:pt>
                <c:pt idx="32438">
                  <c:v>-0.25624999999999998</c:v>
                </c:pt>
                <c:pt idx="32439">
                  <c:v>-0.27656199999999997</c:v>
                </c:pt>
                <c:pt idx="32440">
                  <c:v>-0.26250000000000001</c:v>
                </c:pt>
                <c:pt idx="32441">
                  <c:v>-0.25468800000000003</c:v>
                </c:pt>
                <c:pt idx="32442">
                  <c:v>-0.25781199999999999</c:v>
                </c:pt>
                <c:pt idx="32443">
                  <c:v>-0.25937500000000002</c:v>
                </c:pt>
                <c:pt idx="32444">
                  <c:v>-0.25</c:v>
                </c:pt>
                <c:pt idx="32445">
                  <c:v>-0.24687500000000001</c:v>
                </c:pt>
                <c:pt idx="32446">
                  <c:v>-0.25312499999999999</c:v>
                </c:pt>
                <c:pt idx="32447">
                  <c:v>-0.26718700000000001</c:v>
                </c:pt>
                <c:pt idx="32448">
                  <c:v>-0.265625</c:v>
                </c:pt>
                <c:pt idx="32449">
                  <c:v>-0.26093699999999997</c:v>
                </c:pt>
                <c:pt idx="32450">
                  <c:v>-0.245312</c:v>
                </c:pt>
                <c:pt idx="32451">
                  <c:v>-0.25156200000000001</c:v>
                </c:pt>
                <c:pt idx="32452">
                  <c:v>-0.239063</c:v>
                </c:pt>
                <c:pt idx="32453">
                  <c:v>-0.25</c:v>
                </c:pt>
                <c:pt idx="32454">
                  <c:v>-0.245312</c:v>
                </c:pt>
                <c:pt idx="32455">
                  <c:v>-0.25</c:v>
                </c:pt>
                <c:pt idx="32456">
                  <c:v>-0.26093699999999997</c:v>
                </c:pt>
                <c:pt idx="32457">
                  <c:v>-0.26093699999999997</c:v>
                </c:pt>
                <c:pt idx="32458">
                  <c:v>-0.25624999999999998</c:v>
                </c:pt>
                <c:pt idx="32459">
                  <c:v>-0.25937500000000002</c:v>
                </c:pt>
                <c:pt idx="32460">
                  <c:v>-0.26093699999999997</c:v>
                </c:pt>
                <c:pt idx="32461">
                  <c:v>-0.26250000000000001</c:v>
                </c:pt>
                <c:pt idx="32462">
                  <c:v>-0.25937500000000002</c:v>
                </c:pt>
                <c:pt idx="32463">
                  <c:v>-0.24843799999999999</c:v>
                </c:pt>
                <c:pt idx="32464">
                  <c:v>-0.25781199999999999</c:v>
                </c:pt>
                <c:pt idx="32465">
                  <c:v>-0.25</c:v>
                </c:pt>
                <c:pt idx="32466">
                  <c:v>-0.24687500000000001</c:v>
                </c:pt>
                <c:pt idx="32467">
                  <c:v>-0.245312</c:v>
                </c:pt>
                <c:pt idx="32468">
                  <c:v>-0.239063</c:v>
                </c:pt>
                <c:pt idx="32469">
                  <c:v>-0.25624999999999998</c:v>
                </c:pt>
                <c:pt idx="32470">
                  <c:v>-0.26093699999999997</c:v>
                </c:pt>
                <c:pt idx="32471">
                  <c:v>-0.25312499999999999</c:v>
                </c:pt>
                <c:pt idx="32472">
                  <c:v>-0.25781199999999999</c:v>
                </c:pt>
                <c:pt idx="32473">
                  <c:v>-0.25312499999999999</c:v>
                </c:pt>
                <c:pt idx="32474">
                  <c:v>-0.24843799999999999</c:v>
                </c:pt>
                <c:pt idx="32475">
                  <c:v>-0.24687500000000001</c:v>
                </c:pt>
                <c:pt idx="32476">
                  <c:v>-0.24218799999999999</c:v>
                </c:pt>
                <c:pt idx="32477">
                  <c:v>-0.24687500000000001</c:v>
                </c:pt>
                <c:pt idx="32478">
                  <c:v>-0.24843799999999999</c:v>
                </c:pt>
                <c:pt idx="32479">
                  <c:v>-0.25624999999999998</c:v>
                </c:pt>
                <c:pt idx="32480">
                  <c:v>-0.24218799999999999</c:v>
                </c:pt>
                <c:pt idx="32481">
                  <c:v>-0.25312499999999999</c:v>
                </c:pt>
                <c:pt idx="32482">
                  <c:v>-0.25624999999999998</c:v>
                </c:pt>
                <c:pt idx="32483">
                  <c:v>-0.25312499999999999</c:v>
                </c:pt>
                <c:pt idx="32484">
                  <c:v>-0.26250000000000001</c:v>
                </c:pt>
                <c:pt idx="32485">
                  <c:v>-0.25312499999999999</c:v>
                </c:pt>
                <c:pt idx="32486">
                  <c:v>-0.24374999999999999</c:v>
                </c:pt>
                <c:pt idx="32487">
                  <c:v>-0.25156200000000001</c:v>
                </c:pt>
                <c:pt idx="32488">
                  <c:v>-0.25</c:v>
                </c:pt>
                <c:pt idx="32489">
                  <c:v>-0.24687500000000001</c:v>
                </c:pt>
                <c:pt idx="32490">
                  <c:v>-0.25312499999999999</c:v>
                </c:pt>
                <c:pt idx="32491">
                  <c:v>-0.25624999999999998</c:v>
                </c:pt>
                <c:pt idx="32492">
                  <c:v>-0.25624999999999998</c:v>
                </c:pt>
                <c:pt idx="32493">
                  <c:v>-0.26718700000000001</c:v>
                </c:pt>
                <c:pt idx="32494">
                  <c:v>-0.25937500000000002</c:v>
                </c:pt>
                <c:pt idx="32495">
                  <c:v>-0.25624999999999998</c:v>
                </c:pt>
                <c:pt idx="32496">
                  <c:v>-0.24843799999999999</c:v>
                </c:pt>
                <c:pt idx="32497">
                  <c:v>-0.25</c:v>
                </c:pt>
                <c:pt idx="32498">
                  <c:v>-0.24843799999999999</c:v>
                </c:pt>
                <c:pt idx="32499">
                  <c:v>-0.25</c:v>
                </c:pt>
                <c:pt idx="32500">
                  <c:v>-0.25468800000000003</c:v>
                </c:pt>
                <c:pt idx="32501">
                  <c:v>-0.25937500000000002</c:v>
                </c:pt>
                <c:pt idx="32502">
                  <c:v>-0.24374999999999999</c:v>
                </c:pt>
                <c:pt idx="32503">
                  <c:v>-0.25</c:v>
                </c:pt>
                <c:pt idx="32504">
                  <c:v>-0.25781199999999999</c:v>
                </c:pt>
                <c:pt idx="32505">
                  <c:v>-0.24843799999999999</c:v>
                </c:pt>
                <c:pt idx="32506">
                  <c:v>-0.25781199999999999</c:v>
                </c:pt>
                <c:pt idx="32507">
                  <c:v>-0.239063</c:v>
                </c:pt>
                <c:pt idx="32508">
                  <c:v>-0.24843799999999999</c:v>
                </c:pt>
                <c:pt idx="32509">
                  <c:v>-0.24687500000000001</c:v>
                </c:pt>
                <c:pt idx="32510">
                  <c:v>-0.25937500000000002</c:v>
                </c:pt>
                <c:pt idx="32511">
                  <c:v>-0.26250000000000001</c:v>
                </c:pt>
                <c:pt idx="32512">
                  <c:v>-0.25468800000000003</c:v>
                </c:pt>
                <c:pt idx="32513">
                  <c:v>-0.25937500000000002</c:v>
                </c:pt>
                <c:pt idx="32514">
                  <c:v>-0.25156200000000001</c:v>
                </c:pt>
                <c:pt idx="32515">
                  <c:v>-0.25</c:v>
                </c:pt>
                <c:pt idx="32516">
                  <c:v>-0.24843799999999999</c:v>
                </c:pt>
                <c:pt idx="32517">
                  <c:v>-0.26250000000000001</c:v>
                </c:pt>
                <c:pt idx="32518">
                  <c:v>-0.24687500000000001</c:v>
                </c:pt>
                <c:pt idx="32519">
                  <c:v>-0.25156200000000001</c:v>
                </c:pt>
                <c:pt idx="32520">
                  <c:v>-0.24218799999999999</c:v>
                </c:pt>
                <c:pt idx="32521">
                  <c:v>-0.245312</c:v>
                </c:pt>
                <c:pt idx="32522">
                  <c:v>-0.25</c:v>
                </c:pt>
                <c:pt idx="32523">
                  <c:v>-0.25468800000000003</c:v>
                </c:pt>
                <c:pt idx="32524">
                  <c:v>-0.25937500000000002</c:v>
                </c:pt>
                <c:pt idx="32525">
                  <c:v>-0.24843799999999999</c:v>
                </c:pt>
                <c:pt idx="32526">
                  <c:v>-0.26406299999999999</c:v>
                </c:pt>
                <c:pt idx="32527">
                  <c:v>-0.24843799999999999</c:v>
                </c:pt>
                <c:pt idx="32528">
                  <c:v>-0.25781199999999999</c:v>
                </c:pt>
                <c:pt idx="32529">
                  <c:v>-0.25624999999999998</c:v>
                </c:pt>
                <c:pt idx="32530">
                  <c:v>-0.25</c:v>
                </c:pt>
                <c:pt idx="32531">
                  <c:v>-0.25156200000000001</c:v>
                </c:pt>
                <c:pt idx="32532">
                  <c:v>-0.26093699999999997</c:v>
                </c:pt>
                <c:pt idx="32533">
                  <c:v>-0.26093699999999997</c:v>
                </c:pt>
                <c:pt idx="32534">
                  <c:v>-0.25624999999999998</c:v>
                </c:pt>
                <c:pt idx="32535">
                  <c:v>-0.25624999999999998</c:v>
                </c:pt>
                <c:pt idx="32536">
                  <c:v>-0.25781199999999999</c:v>
                </c:pt>
                <c:pt idx="32537">
                  <c:v>-0.24843799999999999</c:v>
                </c:pt>
                <c:pt idx="32538">
                  <c:v>-0.24843799999999999</c:v>
                </c:pt>
                <c:pt idx="32539">
                  <c:v>-0.25468800000000003</c:v>
                </c:pt>
                <c:pt idx="32540">
                  <c:v>-0.24687500000000001</c:v>
                </c:pt>
                <c:pt idx="32541">
                  <c:v>-0.24687500000000001</c:v>
                </c:pt>
                <c:pt idx="32542">
                  <c:v>-0.25156200000000001</c:v>
                </c:pt>
                <c:pt idx="32543">
                  <c:v>-0.26718700000000001</c:v>
                </c:pt>
                <c:pt idx="32544">
                  <c:v>-0.24374999999999999</c:v>
                </c:pt>
                <c:pt idx="32545">
                  <c:v>-0.245312</c:v>
                </c:pt>
                <c:pt idx="32546">
                  <c:v>-0.25156200000000001</c:v>
                </c:pt>
                <c:pt idx="32547">
                  <c:v>-0.24843799999999999</c:v>
                </c:pt>
                <c:pt idx="32548">
                  <c:v>-0.239063</c:v>
                </c:pt>
                <c:pt idx="32549">
                  <c:v>-0.24374999999999999</c:v>
                </c:pt>
                <c:pt idx="32550">
                  <c:v>-0.24062500000000001</c:v>
                </c:pt>
                <c:pt idx="32551">
                  <c:v>-0.24843799999999999</c:v>
                </c:pt>
                <c:pt idx="32552">
                  <c:v>-0.24374999999999999</c:v>
                </c:pt>
                <c:pt idx="32553">
                  <c:v>-0.24687500000000001</c:v>
                </c:pt>
                <c:pt idx="32554">
                  <c:v>-0.23125000000000001</c:v>
                </c:pt>
                <c:pt idx="32555">
                  <c:v>-0.24843799999999999</c:v>
                </c:pt>
                <c:pt idx="32556">
                  <c:v>-0.25156200000000001</c:v>
                </c:pt>
                <c:pt idx="32557">
                  <c:v>-0.25624999999999998</c:v>
                </c:pt>
                <c:pt idx="32558">
                  <c:v>-0.25624999999999998</c:v>
                </c:pt>
                <c:pt idx="32559">
                  <c:v>-0.25781199999999999</c:v>
                </c:pt>
                <c:pt idx="32560">
                  <c:v>-0.26874999999999999</c:v>
                </c:pt>
                <c:pt idx="32561">
                  <c:v>-0.26093699999999997</c:v>
                </c:pt>
                <c:pt idx="32562">
                  <c:v>-0.26718700000000001</c:v>
                </c:pt>
                <c:pt idx="32563">
                  <c:v>-0.25</c:v>
                </c:pt>
                <c:pt idx="32564">
                  <c:v>-0.25781199999999999</c:v>
                </c:pt>
                <c:pt idx="32565">
                  <c:v>-0.25312499999999999</c:v>
                </c:pt>
                <c:pt idx="32566">
                  <c:v>-0.23593700000000001</c:v>
                </c:pt>
                <c:pt idx="32567">
                  <c:v>-0.25781199999999999</c:v>
                </c:pt>
                <c:pt idx="32568">
                  <c:v>-0.25937500000000002</c:v>
                </c:pt>
                <c:pt idx="32569">
                  <c:v>-0.26093699999999997</c:v>
                </c:pt>
                <c:pt idx="32570">
                  <c:v>-0.26093699999999997</c:v>
                </c:pt>
                <c:pt idx="32571">
                  <c:v>-0.26874999999999999</c:v>
                </c:pt>
                <c:pt idx="32572">
                  <c:v>-0.24687500000000001</c:v>
                </c:pt>
                <c:pt idx="32573">
                  <c:v>-0.26093699999999997</c:v>
                </c:pt>
                <c:pt idx="32574">
                  <c:v>-0.245312</c:v>
                </c:pt>
                <c:pt idx="32575">
                  <c:v>-0.24687500000000001</c:v>
                </c:pt>
                <c:pt idx="32576">
                  <c:v>-0.25624999999999998</c:v>
                </c:pt>
                <c:pt idx="32577">
                  <c:v>-0.26093699999999997</c:v>
                </c:pt>
                <c:pt idx="32578">
                  <c:v>-0.25468800000000003</c:v>
                </c:pt>
                <c:pt idx="32579">
                  <c:v>-0.25156200000000001</c:v>
                </c:pt>
                <c:pt idx="32580">
                  <c:v>-0.24843799999999999</c:v>
                </c:pt>
                <c:pt idx="32581">
                  <c:v>-0.24218799999999999</c:v>
                </c:pt>
                <c:pt idx="32582">
                  <c:v>-0.25156200000000001</c:v>
                </c:pt>
                <c:pt idx="32583">
                  <c:v>-0.25937500000000002</c:v>
                </c:pt>
                <c:pt idx="32584">
                  <c:v>-0.25624999999999998</c:v>
                </c:pt>
                <c:pt idx="32585">
                  <c:v>-0.25937500000000002</c:v>
                </c:pt>
                <c:pt idx="32586">
                  <c:v>-0.25312499999999999</c:v>
                </c:pt>
                <c:pt idx="32587">
                  <c:v>-0.26093699999999997</c:v>
                </c:pt>
                <c:pt idx="32588">
                  <c:v>-0.26874999999999999</c:v>
                </c:pt>
                <c:pt idx="32589">
                  <c:v>-0.25937500000000002</c:v>
                </c:pt>
                <c:pt idx="32590">
                  <c:v>-0.265625</c:v>
                </c:pt>
                <c:pt idx="32591">
                  <c:v>-0.25781199999999999</c:v>
                </c:pt>
                <c:pt idx="32592">
                  <c:v>-0.26093699999999997</c:v>
                </c:pt>
                <c:pt idx="32593">
                  <c:v>-0.25624999999999998</c:v>
                </c:pt>
                <c:pt idx="32594">
                  <c:v>-0.24218799999999999</c:v>
                </c:pt>
                <c:pt idx="32595">
                  <c:v>-0.25156200000000001</c:v>
                </c:pt>
                <c:pt idx="32596">
                  <c:v>-0.25781199999999999</c:v>
                </c:pt>
                <c:pt idx="32597">
                  <c:v>-0.25</c:v>
                </c:pt>
                <c:pt idx="32598">
                  <c:v>-0.26718700000000001</c:v>
                </c:pt>
                <c:pt idx="32599">
                  <c:v>-0.25781199999999999</c:v>
                </c:pt>
                <c:pt idx="32600">
                  <c:v>-0.26406299999999999</c:v>
                </c:pt>
                <c:pt idx="32601">
                  <c:v>-0.26250000000000001</c:v>
                </c:pt>
                <c:pt idx="32602">
                  <c:v>-0.25624999999999998</c:v>
                </c:pt>
                <c:pt idx="32603">
                  <c:v>-0.265625</c:v>
                </c:pt>
                <c:pt idx="32604">
                  <c:v>-0.25</c:v>
                </c:pt>
                <c:pt idx="32605">
                  <c:v>-0.26093699999999997</c:v>
                </c:pt>
                <c:pt idx="32606">
                  <c:v>-0.25468800000000003</c:v>
                </c:pt>
                <c:pt idx="32607">
                  <c:v>-0.25937500000000002</c:v>
                </c:pt>
                <c:pt idx="32608">
                  <c:v>-0.27656199999999997</c:v>
                </c:pt>
                <c:pt idx="32609">
                  <c:v>-0.26718700000000001</c:v>
                </c:pt>
                <c:pt idx="32610">
                  <c:v>-0.265625</c:v>
                </c:pt>
                <c:pt idx="32611">
                  <c:v>-0.265625</c:v>
                </c:pt>
                <c:pt idx="32612">
                  <c:v>-0.25624999999999998</c:v>
                </c:pt>
                <c:pt idx="32613">
                  <c:v>-0.25937500000000002</c:v>
                </c:pt>
                <c:pt idx="32614">
                  <c:v>-0.27343800000000001</c:v>
                </c:pt>
                <c:pt idx="32615">
                  <c:v>-0.27500000000000002</c:v>
                </c:pt>
                <c:pt idx="32616">
                  <c:v>-0.265625</c:v>
                </c:pt>
                <c:pt idx="32617">
                  <c:v>-0.26406299999999999</c:v>
                </c:pt>
                <c:pt idx="32618">
                  <c:v>-0.25937500000000002</c:v>
                </c:pt>
                <c:pt idx="32619">
                  <c:v>-0.25312499999999999</c:v>
                </c:pt>
                <c:pt idx="32620">
                  <c:v>-0.24843799999999999</c:v>
                </c:pt>
                <c:pt idx="32621">
                  <c:v>-0.25312499999999999</c:v>
                </c:pt>
                <c:pt idx="32622">
                  <c:v>-0.26250000000000001</c:v>
                </c:pt>
                <c:pt idx="32623">
                  <c:v>-0.25468800000000003</c:v>
                </c:pt>
                <c:pt idx="32624">
                  <c:v>-0.26718700000000001</c:v>
                </c:pt>
                <c:pt idx="32625">
                  <c:v>-0.27031300000000003</c:v>
                </c:pt>
                <c:pt idx="32626">
                  <c:v>-0.25781199999999999</c:v>
                </c:pt>
                <c:pt idx="32627">
                  <c:v>-0.25781199999999999</c:v>
                </c:pt>
                <c:pt idx="32628">
                  <c:v>-0.25937500000000002</c:v>
                </c:pt>
                <c:pt idx="32629">
                  <c:v>-0.25</c:v>
                </c:pt>
                <c:pt idx="32630">
                  <c:v>-0.24374999999999999</c:v>
                </c:pt>
                <c:pt idx="32631">
                  <c:v>-0.25156200000000001</c:v>
                </c:pt>
                <c:pt idx="32632">
                  <c:v>-0.25937500000000002</c:v>
                </c:pt>
                <c:pt idx="32633">
                  <c:v>-0.25312499999999999</c:v>
                </c:pt>
                <c:pt idx="32634">
                  <c:v>-0.25937500000000002</c:v>
                </c:pt>
                <c:pt idx="32635">
                  <c:v>-0.265625</c:v>
                </c:pt>
                <c:pt idx="32636">
                  <c:v>-0.24843799999999999</c:v>
                </c:pt>
                <c:pt idx="32637">
                  <c:v>-0.25312499999999999</c:v>
                </c:pt>
                <c:pt idx="32638">
                  <c:v>-0.26093699999999997</c:v>
                </c:pt>
                <c:pt idx="32639">
                  <c:v>-0.25156200000000001</c:v>
                </c:pt>
                <c:pt idx="32640">
                  <c:v>-0.25937500000000002</c:v>
                </c:pt>
                <c:pt idx="32641">
                  <c:v>-0.24687500000000001</c:v>
                </c:pt>
                <c:pt idx="32642">
                  <c:v>-0.25937500000000002</c:v>
                </c:pt>
                <c:pt idx="32643">
                  <c:v>-0.25468800000000003</c:v>
                </c:pt>
                <c:pt idx="32644">
                  <c:v>-0.26406299999999999</c:v>
                </c:pt>
                <c:pt idx="32645">
                  <c:v>-0.25</c:v>
                </c:pt>
                <c:pt idx="32646">
                  <c:v>-0.24218799999999999</c:v>
                </c:pt>
                <c:pt idx="32647">
                  <c:v>-0.24374999999999999</c:v>
                </c:pt>
                <c:pt idx="32648">
                  <c:v>-0.25</c:v>
                </c:pt>
                <c:pt idx="32649">
                  <c:v>-0.25468800000000003</c:v>
                </c:pt>
                <c:pt idx="32650">
                  <c:v>-0.26718700000000001</c:v>
                </c:pt>
                <c:pt idx="32651">
                  <c:v>-0.25156200000000001</c:v>
                </c:pt>
                <c:pt idx="32652">
                  <c:v>-0.25624999999999998</c:v>
                </c:pt>
                <c:pt idx="32653">
                  <c:v>-0.25156200000000001</c:v>
                </c:pt>
                <c:pt idx="32654">
                  <c:v>-0.234375</c:v>
                </c:pt>
                <c:pt idx="32655">
                  <c:v>-0.25312499999999999</c:v>
                </c:pt>
                <c:pt idx="32656">
                  <c:v>-0.25</c:v>
                </c:pt>
                <c:pt idx="32657">
                  <c:v>-0.26093699999999997</c:v>
                </c:pt>
                <c:pt idx="32658">
                  <c:v>-0.25937500000000002</c:v>
                </c:pt>
                <c:pt idx="32659">
                  <c:v>-0.26093699999999997</c:v>
                </c:pt>
                <c:pt idx="32660">
                  <c:v>-0.25312499999999999</c:v>
                </c:pt>
                <c:pt idx="32661">
                  <c:v>-0.25</c:v>
                </c:pt>
                <c:pt idx="32662">
                  <c:v>-0.26093699999999997</c:v>
                </c:pt>
                <c:pt idx="32663">
                  <c:v>-0.25</c:v>
                </c:pt>
                <c:pt idx="32664">
                  <c:v>-0.25624999999999998</c:v>
                </c:pt>
                <c:pt idx="32665">
                  <c:v>-0.25312499999999999</c:v>
                </c:pt>
                <c:pt idx="32666">
                  <c:v>-0.25312499999999999</c:v>
                </c:pt>
                <c:pt idx="32667">
                  <c:v>-0.26093699999999997</c:v>
                </c:pt>
                <c:pt idx="32668">
                  <c:v>-0.25937500000000002</c:v>
                </c:pt>
                <c:pt idx="32669">
                  <c:v>-0.25156200000000001</c:v>
                </c:pt>
                <c:pt idx="32670">
                  <c:v>-0.25156200000000001</c:v>
                </c:pt>
                <c:pt idx="32671">
                  <c:v>-0.25937500000000002</c:v>
                </c:pt>
                <c:pt idx="32672">
                  <c:v>-0.25624999999999998</c:v>
                </c:pt>
                <c:pt idx="32673">
                  <c:v>-0.24687500000000001</c:v>
                </c:pt>
                <c:pt idx="32674">
                  <c:v>-0.26250000000000001</c:v>
                </c:pt>
                <c:pt idx="32675">
                  <c:v>-0.25312499999999999</c:v>
                </c:pt>
                <c:pt idx="32676">
                  <c:v>-0.26250000000000001</c:v>
                </c:pt>
                <c:pt idx="32677">
                  <c:v>-0.265625</c:v>
                </c:pt>
                <c:pt idx="32678">
                  <c:v>-0.25312499999999999</c:v>
                </c:pt>
                <c:pt idx="32679">
                  <c:v>-0.25</c:v>
                </c:pt>
                <c:pt idx="32680">
                  <c:v>-0.24843799999999999</c:v>
                </c:pt>
                <c:pt idx="32681">
                  <c:v>-0.25</c:v>
                </c:pt>
                <c:pt idx="32682">
                  <c:v>-0.24218799999999999</c:v>
                </c:pt>
                <c:pt idx="32683">
                  <c:v>-0.25468800000000003</c:v>
                </c:pt>
                <c:pt idx="32684">
                  <c:v>-0.25468800000000003</c:v>
                </c:pt>
                <c:pt idx="32685">
                  <c:v>-0.25156200000000001</c:v>
                </c:pt>
                <c:pt idx="32686">
                  <c:v>-0.24062500000000001</c:v>
                </c:pt>
                <c:pt idx="32687">
                  <c:v>-0.25312499999999999</c:v>
                </c:pt>
                <c:pt idx="32688">
                  <c:v>-0.26093699999999997</c:v>
                </c:pt>
                <c:pt idx="32689">
                  <c:v>-0.25781199999999999</c:v>
                </c:pt>
                <c:pt idx="32690">
                  <c:v>-0.24843799999999999</c:v>
                </c:pt>
                <c:pt idx="32691">
                  <c:v>-0.25312499999999999</c:v>
                </c:pt>
                <c:pt idx="32692">
                  <c:v>-0.25156200000000001</c:v>
                </c:pt>
                <c:pt idx="32693">
                  <c:v>-0.25624999999999998</c:v>
                </c:pt>
                <c:pt idx="32694">
                  <c:v>-0.26718700000000001</c:v>
                </c:pt>
                <c:pt idx="32695">
                  <c:v>-0.265625</c:v>
                </c:pt>
                <c:pt idx="32696">
                  <c:v>-0.26093699999999997</c:v>
                </c:pt>
                <c:pt idx="32697">
                  <c:v>-0.26250000000000001</c:v>
                </c:pt>
                <c:pt idx="32698">
                  <c:v>-0.24374999999999999</c:v>
                </c:pt>
                <c:pt idx="32699">
                  <c:v>-0.265625</c:v>
                </c:pt>
                <c:pt idx="32700">
                  <c:v>-0.25937500000000002</c:v>
                </c:pt>
                <c:pt idx="32701">
                  <c:v>-0.25468800000000003</c:v>
                </c:pt>
                <c:pt idx="32702">
                  <c:v>-0.26718700000000001</c:v>
                </c:pt>
                <c:pt idx="32703">
                  <c:v>-0.24687500000000001</c:v>
                </c:pt>
                <c:pt idx="32704">
                  <c:v>-0.26250000000000001</c:v>
                </c:pt>
                <c:pt idx="32705">
                  <c:v>-0.25624999999999998</c:v>
                </c:pt>
                <c:pt idx="32706">
                  <c:v>-0.26093699999999997</c:v>
                </c:pt>
                <c:pt idx="32707">
                  <c:v>-0.25937500000000002</c:v>
                </c:pt>
                <c:pt idx="32708">
                  <c:v>-0.25468800000000003</c:v>
                </c:pt>
                <c:pt idx="32709">
                  <c:v>-0.25624999999999998</c:v>
                </c:pt>
                <c:pt idx="32710">
                  <c:v>-0.26406299999999999</c:v>
                </c:pt>
                <c:pt idx="32711">
                  <c:v>-0.25468800000000003</c:v>
                </c:pt>
                <c:pt idx="32712">
                  <c:v>-0.26093699999999997</c:v>
                </c:pt>
                <c:pt idx="32713">
                  <c:v>-0.26093699999999997</c:v>
                </c:pt>
                <c:pt idx="32714">
                  <c:v>-0.25937500000000002</c:v>
                </c:pt>
                <c:pt idx="32715">
                  <c:v>-0.25312499999999999</c:v>
                </c:pt>
                <c:pt idx="32716">
                  <c:v>-0.25468800000000003</c:v>
                </c:pt>
                <c:pt idx="32717">
                  <c:v>-0.24687500000000001</c:v>
                </c:pt>
                <c:pt idx="32718">
                  <c:v>-0.25</c:v>
                </c:pt>
                <c:pt idx="32719">
                  <c:v>-0.25624999999999998</c:v>
                </c:pt>
                <c:pt idx="32720">
                  <c:v>-0.26406299999999999</c:v>
                </c:pt>
                <c:pt idx="32721">
                  <c:v>-0.25781199999999999</c:v>
                </c:pt>
                <c:pt idx="32722">
                  <c:v>-0.25781199999999999</c:v>
                </c:pt>
                <c:pt idx="32723">
                  <c:v>-0.26250000000000001</c:v>
                </c:pt>
                <c:pt idx="32724">
                  <c:v>-0.25</c:v>
                </c:pt>
                <c:pt idx="32725">
                  <c:v>-0.25624999999999998</c:v>
                </c:pt>
                <c:pt idx="32726">
                  <c:v>-0.25468800000000003</c:v>
                </c:pt>
                <c:pt idx="32727">
                  <c:v>-0.26093699999999997</c:v>
                </c:pt>
                <c:pt idx="32728">
                  <c:v>-0.26718700000000001</c:v>
                </c:pt>
                <c:pt idx="32729">
                  <c:v>-0.25937500000000002</c:v>
                </c:pt>
                <c:pt idx="32730">
                  <c:v>-0.25781199999999999</c:v>
                </c:pt>
                <c:pt idx="32731">
                  <c:v>-0.25624999999999998</c:v>
                </c:pt>
                <c:pt idx="32732">
                  <c:v>-0.25937500000000002</c:v>
                </c:pt>
                <c:pt idx="32733">
                  <c:v>-0.25468800000000003</c:v>
                </c:pt>
                <c:pt idx="32734">
                  <c:v>-0.26406299999999999</c:v>
                </c:pt>
                <c:pt idx="32735">
                  <c:v>-0.25468800000000003</c:v>
                </c:pt>
                <c:pt idx="32736">
                  <c:v>-0.25781199999999999</c:v>
                </c:pt>
                <c:pt idx="32737">
                  <c:v>-0.24843799999999999</c:v>
                </c:pt>
                <c:pt idx="32738">
                  <c:v>-0.25781199999999999</c:v>
                </c:pt>
                <c:pt idx="32739">
                  <c:v>-0.239063</c:v>
                </c:pt>
                <c:pt idx="32740">
                  <c:v>-0.25781199999999999</c:v>
                </c:pt>
                <c:pt idx="32741">
                  <c:v>-0.24374999999999999</c:v>
                </c:pt>
                <c:pt idx="32742">
                  <c:v>-0.24687500000000001</c:v>
                </c:pt>
                <c:pt idx="32743">
                  <c:v>-0.25156200000000001</c:v>
                </c:pt>
                <c:pt idx="32744">
                  <c:v>-0.245312</c:v>
                </c:pt>
                <c:pt idx="32745">
                  <c:v>-0.25</c:v>
                </c:pt>
                <c:pt idx="32746">
                  <c:v>-0.25468800000000003</c:v>
                </c:pt>
                <c:pt idx="32747">
                  <c:v>-0.25624999999999998</c:v>
                </c:pt>
                <c:pt idx="32748">
                  <c:v>-0.25468800000000003</c:v>
                </c:pt>
                <c:pt idx="32749">
                  <c:v>-0.26093699999999997</c:v>
                </c:pt>
                <c:pt idx="32750">
                  <c:v>-0.25</c:v>
                </c:pt>
                <c:pt idx="32751">
                  <c:v>-0.26406299999999999</c:v>
                </c:pt>
                <c:pt idx="32752">
                  <c:v>-0.25781199999999999</c:v>
                </c:pt>
                <c:pt idx="32753">
                  <c:v>-0.24843799999999999</c:v>
                </c:pt>
                <c:pt idx="32754">
                  <c:v>-0.25468800000000003</c:v>
                </c:pt>
                <c:pt idx="32755">
                  <c:v>-0.26093699999999997</c:v>
                </c:pt>
                <c:pt idx="32756">
                  <c:v>-0.26874999999999999</c:v>
                </c:pt>
                <c:pt idx="32757">
                  <c:v>-0.26406299999999999</c:v>
                </c:pt>
                <c:pt idx="32758">
                  <c:v>-0.265625</c:v>
                </c:pt>
                <c:pt idx="32759">
                  <c:v>-0.26406299999999999</c:v>
                </c:pt>
                <c:pt idx="32760">
                  <c:v>-0.25</c:v>
                </c:pt>
                <c:pt idx="32761">
                  <c:v>-0.26093699999999997</c:v>
                </c:pt>
                <c:pt idx="32762">
                  <c:v>-0.25</c:v>
                </c:pt>
                <c:pt idx="32763">
                  <c:v>-0.24374999999999999</c:v>
                </c:pt>
                <c:pt idx="32764">
                  <c:v>-0.25937500000000002</c:v>
                </c:pt>
                <c:pt idx="32765">
                  <c:v>-0.24843799999999999</c:v>
                </c:pt>
                <c:pt idx="32766">
                  <c:v>-0.25312499999999999</c:v>
                </c:pt>
                <c:pt idx="32767">
                  <c:v>-0.26874999999999999</c:v>
                </c:pt>
                <c:pt idx="32768">
                  <c:v>-0.27656199999999997</c:v>
                </c:pt>
                <c:pt idx="32769">
                  <c:v>-0.27656199999999997</c:v>
                </c:pt>
                <c:pt idx="32770">
                  <c:v>-0.26874999999999999</c:v>
                </c:pt>
                <c:pt idx="32771">
                  <c:v>-0.24843799999999999</c:v>
                </c:pt>
                <c:pt idx="32772">
                  <c:v>-0.25</c:v>
                </c:pt>
                <c:pt idx="32773">
                  <c:v>-0.27031300000000003</c:v>
                </c:pt>
                <c:pt idx="32774">
                  <c:v>-0.26406299999999999</c:v>
                </c:pt>
                <c:pt idx="32775">
                  <c:v>-0.27031300000000003</c:v>
                </c:pt>
                <c:pt idx="32776">
                  <c:v>-0.26718700000000001</c:v>
                </c:pt>
                <c:pt idx="32777">
                  <c:v>-0.25624999999999998</c:v>
                </c:pt>
                <c:pt idx="32778">
                  <c:v>-0.25468800000000003</c:v>
                </c:pt>
                <c:pt idx="32779">
                  <c:v>-0.25</c:v>
                </c:pt>
                <c:pt idx="32780">
                  <c:v>-0.26093699999999997</c:v>
                </c:pt>
                <c:pt idx="32781">
                  <c:v>-0.26406299999999999</c:v>
                </c:pt>
                <c:pt idx="32782">
                  <c:v>-0.25781199999999999</c:v>
                </c:pt>
                <c:pt idx="32783">
                  <c:v>-0.26250000000000001</c:v>
                </c:pt>
                <c:pt idx="32784">
                  <c:v>-0.25937500000000002</c:v>
                </c:pt>
                <c:pt idx="32785">
                  <c:v>-0.25781199999999999</c:v>
                </c:pt>
                <c:pt idx="32786">
                  <c:v>-0.25312499999999999</c:v>
                </c:pt>
                <c:pt idx="32787">
                  <c:v>-0.26093699999999997</c:v>
                </c:pt>
                <c:pt idx="32788">
                  <c:v>-0.26250000000000001</c:v>
                </c:pt>
                <c:pt idx="32789">
                  <c:v>-0.25468800000000003</c:v>
                </c:pt>
                <c:pt idx="32790">
                  <c:v>-0.25468800000000003</c:v>
                </c:pt>
                <c:pt idx="32791">
                  <c:v>-0.26250000000000001</c:v>
                </c:pt>
                <c:pt idx="32792">
                  <c:v>-0.26874999999999999</c:v>
                </c:pt>
                <c:pt idx="32793">
                  <c:v>-0.26874999999999999</c:v>
                </c:pt>
                <c:pt idx="32794">
                  <c:v>-0.265625</c:v>
                </c:pt>
                <c:pt idx="32795">
                  <c:v>-0.27656199999999997</c:v>
                </c:pt>
                <c:pt idx="32796">
                  <c:v>-0.25937500000000002</c:v>
                </c:pt>
                <c:pt idx="32797">
                  <c:v>-0.25</c:v>
                </c:pt>
                <c:pt idx="32798">
                  <c:v>-0.26406299999999999</c:v>
                </c:pt>
                <c:pt idx="32799">
                  <c:v>-0.25781199999999999</c:v>
                </c:pt>
                <c:pt idx="32800">
                  <c:v>-0.26406299999999999</c:v>
                </c:pt>
                <c:pt idx="32801">
                  <c:v>-0.26093699999999997</c:v>
                </c:pt>
                <c:pt idx="32802">
                  <c:v>-0.24843799999999999</c:v>
                </c:pt>
                <c:pt idx="32803">
                  <c:v>-0.24062500000000001</c:v>
                </c:pt>
                <c:pt idx="32804">
                  <c:v>-0.24218799999999999</c:v>
                </c:pt>
                <c:pt idx="32805">
                  <c:v>-0.25624999999999998</c:v>
                </c:pt>
                <c:pt idx="32806">
                  <c:v>-0.25468800000000003</c:v>
                </c:pt>
                <c:pt idx="32807">
                  <c:v>-0.25468800000000003</c:v>
                </c:pt>
                <c:pt idx="32808">
                  <c:v>-0.26093699999999997</c:v>
                </c:pt>
                <c:pt idx="32809">
                  <c:v>-0.26718700000000001</c:v>
                </c:pt>
                <c:pt idx="32810">
                  <c:v>-0.25156200000000001</c:v>
                </c:pt>
                <c:pt idx="32811">
                  <c:v>-0.25312499999999999</c:v>
                </c:pt>
                <c:pt idx="32812">
                  <c:v>-0.26250000000000001</c:v>
                </c:pt>
                <c:pt idx="32813">
                  <c:v>-0.25468800000000003</c:v>
                </c:pt>
                <c:pt idx="32814">
                  <c:v>-0.26093699999999997</c:v>
                </c:pt>
                <c:pt idx="32815">
                  <c:v>-0.25624999999999998</c:v>
                </c:pt>
                <c:pt idx="32816">
                  <c:v>-0.25312499999999999</c:v>
                </c:pt>
                <c:pt idx="32817">
                  <c:v>-0.26250000000000001</c:v>
                </c:pt>
                <c:pt idx="32818">
                  <c:v>-0.26250000000000001</c:v>
                </c:pt>
                <c:pt idx="32819">
                  <c:v>-0.25468800000000003</c:v>
                </c:pt>
                <c:pt idx="32820">
                  <c:v>-0.25156200000000001</c:v>
                </c:pt>
                <c:pt idx="32821">
                  <c:v>-0.26250000000000001</c:v>
                </c:pt>
                <c:pt idx="32822">
                  <c:v>-0.25156200000000001</c:v>
                </c:pt>
                <c:pt idx="32823">
                  <c:v>-0.25</c:v>
                </c:pt>
                <c:pt idx="32824">
                  <c:v>-0.24687500000000001</c:v>
                </c:pt>
                <c:pt idx="32825">
                  <c:v>-0.25781199999999999</c:v>
                </c:pt>
                <c:pt idx="32826">
                  <c:v>-0.239063</c:v>
                </c:pt>
                <c:pt idx="32827">
                  <c:v>-0.25468800000000003</c:v>
                </c:pt>
                <c:pt idx="32828">
                  <c:v>-0.25781199999999999</c:v>
                </c:pt>
                <c:pt idx="32829">
                  <c:v>-0.25937500000000002</c:v>
                </c:pt>
                <c:pt idx="32830">
                  <c:v>-0.25156200000000001</c:v>
                </c:pt>
                <c:pt idx="32831">
                  <c:v>-0.265625</c:v>
                </c:pt>
                <c:pt idx="32832">
                  <c:v>-0.25312499999999999</c:v>
                </c:pt>
                <c:pt idx="32833">
                  <c:v>-0.26093699999999997</c:v>
                </c:pt>
                <c:pt idx="32834">
                  <c:v>-0.25937500000000002</c:v>
                </c:pt>
                <c:pt idx="32835">
                  <c:v>-0.25312499999999999</c:v>
                </c:pt>
                <c:pt idx="32836">
                  <c:v>-0.24687500000000001</c:v>
                </c:pt>
                <c:pt idx="32837">
                  <c:v>-0.24687500000000001</c:v>
                </c:pt>
                <c:pt idx="32838">
                  <c:v>-0.25468800000000003</c:v>
                </c:pt>
                <c:pt idx="32839">
                  <c:v>-0.25312499999999999</c:v>
                </c:pt>
                <c:pt idx="32840">
                  <c:v>-0.25156200000000001</c:v>
                </c:pt>
                <c:pt idx="32841">
                  <c:v>-0.25781199999999999</c:v>
                </c:pt>
                <c:pt idx="32842">
                  <c:v>-0.265625</c:v>
                </c:pt>
                <c:pt idx="32843">
                  <c:v>-0.25624999999999998</c:v>
                </c:pt>
                <c:pt idx="32844">
                  <c:v>-0.25312499999999999</c:v>
                </c:pt>
                <c:pt idx="32845">
                  <c:v>-0.25156200000000001</c:v>
                </c:pt>
                <c:pt idx="32846">
                  <c:v>-0.26250000000000001</c:v>
                </c:pt>
                <c:pt idx="32847">
                  <c:v>-0.26093699999999997</c:v>
                </c:pt>
                <c:pt idx="32848">
                  <c:v>-0.24687500000000001</c:v>
                </c:pt>
                <c:pt idx="32849">
                  <c:v>-0.26406299999999999</c:v>
                </c:pt>
                <c:pt idx="32850">
                  <c:v>-0.26093699999999997</c:v>
                </c:pt>
                <c:pt idx="32851">
                  <c:v>-0.26874999999999999</c:v>
                </c:pt>
                <c:pt idx="32852">
                  <c:v>-0.265625</c:v>
                </c:pt>
                <c:pt idx="32853">
                  <c:v>-0.26093699999999997</c:v>
                </c:pt>
                <c:pt idx="32854">
                  <c:v>-0.25937500000000002</c:v>
                </c:pt>
                <c:pt idx="32855">
                  <c:v>-0.26718700000000001</c:v>
                </c:pt>
                <c:pt idx="32856">
                  <c:v>-0.26093699999999997</c:v>
                </c:pt>
                <c:pt idx="32857">
                  <c:v>-0.25937500000000002</c:v>
                </c:pt>
                <c:pt idx="32858">
                  <c:v>-0.265625</c:v>
                </c:pt>
                <c:pt idx="32859">
                  <c:v>-0.25312499999999999</c:v>
                </c:pt>
                <c:pt idx="32860">
                  <c:v>-0.26093699999999997</c:v>
                </c:pt>
                <c:pt idx="32861">
                  <c:v>-0.26406299999999999</c:v>
                </c:pt>
                <c:pt idx="32862">
                  <c:v>-0.25624999999999998</c:v>
                </c:pt>
                <c:pt idx="32863">
                  <c:v>-0.25624999999999998</c:v>
                </c:pt>
                <c:pt idx="32864">
                  <c:v>-0.25156200000000001</c:v>
                </c:pt>
                <c:pt idx="32865">
                  <c:v>-0.25781199999999999</c:v>
                </c:pt>
                <c:pt idx="32866">
                  <c:v>-0.25781199999999999</c:v>
                </c:pt>
                <c:pt idx="32867">
                  <c:v>-0.26406299999999999</c:v>
                </c:pt>
                <c:pt idx="32868">
                  <c:v>-0.26093699999999997</c:v>
                </c:pt>
                <c:pt idx="32869">
                  <c:v>-0.26718700000000001</c:v>
                </c:pt>
                <c:pt idx="32870">
                  <c:v>-0.25937500000000002</c:v>
                </c:pt>
                <c:pt idx="32871">
                  <c:v>-0.26406299999999999</c:v>
                </c:pt>
                <c:pt idx="32872">
                  <c:v>-0.26718700000000001</c:v>
                </c:pt>
                <c:pt idx="32873">
                  <c:v>-0.26718700000000001</c:v>
                </c:pt>
                <c:pt idx="32874">
                  <c:v>-0.265625</c:v>
                </c:pt>
                <c:pt idx="32875">
                  <c:v>-0.25156200000000001</c:v>
                </c:pt>
                <c:pt idx="32876">
                  <c:v>-0.26093699999999997</c:v>
                </c:pt>
                <c:pt idx="32877">
                  <c:v>-0.25468800000000003</c:v>
                </c:pt>
                <c:pt idx="32878">
                  <c:v>-0.26250000000000001</c:v>
                </c:pt>
                <c:pt idx="32879">
                  <c:v>-0.25624999999999998</c:v>
                </c:pt>
                <c:pt idx="32880">
                  <c:v>-0.26093699999999997</c:v>
                </c:pt>
                <c:pt idx="32881">
                  <c:v>-0.26250000000000001</c:v>
                </c:pt>
                <c:pt idx="32882">
                  <c:v>-0.265625</c:v>
                </c:pt>
                <c:pt idx="32883">
                  <c:v>-0.26093699999999997</c:v>
                </c:pt>
                <c:pt idx="32884">
                  <c:v>-0.26250000000000001</c:v>
                </c:pt>
                <c:pt idx="32885">
                  <c:v>-0.23593700000000001</c:v>
                </c:pt>
                <c:pt idx="32886">
                  <c:v>-0.245312</c:v>
                </c:pt>
                <c:pt idx="32887">
                  <c:v>-0.25468800000000003</c:v>
                </c:pt>
                <c:pt idx="32888">
                  <c:v>-0.26093699999999997</c:v>
                </c:pt>
                <c:pt idx="32889">
                  <c:v>-0.27031300000000003</c:v>
                </c:pt>
                <c:pt idx="32890">
                  <c:v>-0.25312499999999999</c:v>
                </c:pt>
                <c:pt idx="32891">
                  <c:v>-0.26250000000000001</c:v>
                </c:pt>
                <c:pt idx="32892">
                  <c:v>-0.25468800000000003</c:v>
                </c:pt>
                <c:pt idx="32893">
                  <c:v>-0.26250000000000001</c:v>
                </c:pt>
                <c:pt idx="32894">
                  <c:v>-0.265625</c:v>
                </c:pt>
                <c:pt idx="32895">
                  <c:v>-0.25781199999999999</c:v>
                </c:pt>
                <c:pt idx="32896">
                  <c:v>-0.25624999999999998</c:v>
                </c:pt>
                <c:pt idx="32897">
                  <c:v>-0.25624999999999998</c:v>
                </c:pt>
                <c:pt idx="32898">
                  <c:v>-0.24374999999999999</c:v>
                </c:pt>
                <c:pt idx="32899">
                  <c:v>-0.25624999999999998</c:v>
                </c:pt>
                <c:pt idx="32900">
                  <c:v>-0.26406299999999999</c:v>
                </c:pt>
                <c:pt idx="32901">
                  <c:v>-0.25468800000000003</c:v>
                </c:pt>
                <c:pt idx="32902">
                  <c:v>-0.26718700000000001</c:v>
                </c:pt>
                <c:pt idx="32903">
                  <c:v>-0.25781199999999999</c:v>
                </c:pt>
                <c:pt idx="32904">
                  <c:v>-0.25624999999999998</c:v>
                </c:pt>
                <c:pt idx="32905">
                  <c:v>-0.25937500000000002</c:v>
                </c:pt>
                <c:pt idx="32906">
                  <c:v>-0.26250000000000001</c:v>
                </c:pt>
                <c:pt idx="32907">
                  <c:v>-0.26406299999999999</c:v>
                </c:pt>
                <c:pt idx="32908">
                  <c:v>-0.25</c:v>
                </c:pt>
                <c:pt idx="32909">
                  <c:v>-0.25781199999999999</c:v>
                </c:pt>
                <c:pt idx="32910">
                  <c:v>-0.26406299999999999</c:v>
                </c:pt>
                <c:pt idx="32911">
                  <c:v>-0.27656199999999997</c:v>
                </c:pt>
                <c:pt idx="32912">
                  <c:v>-0.25937500000000002</c:v>
                </c:pt>
                <c:pt idx="32913">
                  <c:v>-0.26250000000000001</c:v>
                </c:pt>
                <c:pt idx="32914">
                  <c:v>-0.25156200000000001</c:v>
                </c:pt>
                <c:pt idx="32915">
                  <c:v>-0.25781199999999999</c:v>
                </c:pt>
                <c:pt idx="32916">
                  <c:v>-0.27812500000000001</c:v>
                </c:pt>
                <c:pt idx="32917">
                  <c:v>-0.25937500000000002</c:v>
                </c:pt>
                <c:pt idx="32918">
                  <c:v>-0.25937500000000002</c:v>
                </c:pt>
                <c:pt idx="32919">
                  <c:v>-0.25156200000000001</c:v>
                </c:pt>
                <c:pt idx="32920">
                  <c:v>-0.25781199999999999</c:v>
                </c:pt>
                <c:pt idx="32921">
                  <c:v>-0.26406299999999999</c:v>
                </c:pt>
                <c:pt idx="32922">
                  <c:v>-0.26718700000000001</c:v>
                </c:pt>
                <c:pt idx="32923">
                  <c:v>-0.26093699999999997</c:v>
                </c:pt>
                <c:pt idx="32924">
                  <c:v>-0.26250000000000001</c:v>
                </c:pt>
                <c:pt idx="32925">
                  <c:v>-0.265625</c:v>
                </c:pt>
                <c:pt idx="32926">
                  <c:v>-0.25</c:v>
                </c:pt>
                <c:pt idx="32927">
                  <c:v>-0.265625</c:v>
                </c:pt>
                <c:pt idx="32928">
                  <c:v>-0.24218799999999999</c:v>
                </c:pt>
                <c:pt idx="32929">
                  <c:v>-0.26093699999999997</c:v>
                </c:pt>
                <c:pt idx="32930">
                  <c:v>-0.25937500000000002</c:v>
                </c:pt>
                <c:pt idx="32931">
                  <c:v>-0.25937500000000002</c:v>
                </c:pt>
                <c:pt idx="32932">
                  <c:v>-0.25937500000000002</c:v>
                </c:pt>
                <c:pt idx="32933">
                  <c:v>-0.27343800000000001</c:v>
                </c:pt>
                <c:pt idx="32934">
                  <c:v>-0.265625</c:v>
                </c:pt>
                <c:pt idx="32935">
                  <c:v>-0.265625</c:v>
                </c:pt>
                <c:pt idx="32936">
                  <c:v>-0.25937500000000002</c:v>
                </c:pt>
                <c:pt idx="32937">
                  <c:v>-0.25624999999999998</c:v>
                </c:pt>
                <c:pt idx="32938">
                  <c:v>-0.27031300000000003</c:v>
                </c:pt>
                <c:pt idx="32939">
                  <c:v>-0.28281200000000001</c:v>
                </c:pt>
                <c:pt idx="32940">
                  <c:v>-0.27656199999999997</c:v>
                </c:pt>
                <c:pt idx="32941">
                  <c:v>-0.26718700000000001</c:v>
                </c:pt>
                <c:pt idx="32942">
                  <c:v>-0.25624999999999998</c:v>
                </c:pt>
                <c:pt idx="32943">
                  <c:v>-0.27031300000000003</c:v>
                </c:pt>
                <c:pt idx="32944">
                  <c:v>-0.25937500000000002</c:v>
                </c:pt>
                <c:pt idx="32945">
                  <c:v>-0.26718700000000001</c:v>
                </c:pt>
                <c:pt idx="32946">
                  <c:v>-0.27031300000000003</c:v>
                </c:pt>
                <c:pt idx="32947">
                  <c:v>-0.27656199999999997</c:v>
                </c:pt>
                <c:pt idx="32948">
                  <c:v>-0.27031300000000003</c:v>
                </c:pt>
                <c:pt idx="32949">
                  <c:v>-0.27343800000000001</c:v>
                </c:pt>
                <c:pt idx="32950">
                  <c:v>-0.28281200000000001</c:v>
                </c:pt>
                <c:pt idx="32951">
                  <c:v>-0.27500000000000002</c:v>
                </c:pt>
                <c:pt idx="32952">
                  <c:v>-0.265625</c:v>
                </c:pt>
                <c:pt idx="32953">
                  <c:v>-0.28125</c:v>
                </c:pt>
                <c:pt idx="32954">
                  <c:v>-0.26406299999999999</c:v>
                </c:pt>
                <c:pt idx="32955">
                  <c:v>-0.25624999999999998</c:v>
                </c:pt>
                <c:pt idx="32956">
                  <c:v>-0.25937500000000002</c:v>
                </c:pt>
                <c:pt idx="32957">
                  <c:v>-0.26250000000000001</c:v>
                </c:pt>
                <c:pt idx="32958">
                  <c:v>-0.27031300000000003</c:v>
                </c:pt>
                <c:pt idx="32959">
                  <c:v>-0.265625</c:v>
                </c:pt>
                <c:pt idx="32960">
                  <c:v>-0.27500000000000002</c:v>
                </c:pt>
                <c:pt idx="32961">
                  <c:v>-0.26406299999999999</c:v>
                </c:pt>
                <c:pt idx="32962">
                  <c:v>-0.25312499999999999</c:v>
                </c:pt>
                <c:pt idx="32963">
                  <c:v>-0.26093699999999997</c:v>
                </c:pt>
                <c:pt idx="32964">
                  <c:v>-0.26093699999999997</c:v>
                </c:pt>
                <c:pt idx="32965">
                  <c:v>-0.25468800000000003</c:v>
                </c:pt>
                <c:pt idx="32966">
                  <c:v>-0.26406299999999999</c:v>
                </c:pt>
                <c:pt idx="32967">
                  <c:v>-0.27031300000000003</c:v>
                </c:pt>
                <c:pt idx="32968">
                  <c:v>-0.25624999999999998</c:v>
                </c:pt>
                <c:pt idx="32969">
                  <c:v>-0.25781199999999999</c:v>
                </c:pt>
                <c:pt idx="32970">
                  <c:v>-0.25624999999999998</c:v>
                </c:pt>
                <c:pt idx="32971">
                  <c:v>-0.26250000000000001</c:v>
                </c:pt>
                <c:pt idx="32972">
                  <c:v>-0.26250000000000001</c:v>
                </c:pt>
                <c:pt idx="32973">
                  <c:v>-0.25624999999999998</c:v>
                </c:pt>
                <c:pt idx="32974">
                  <c:v>-0.25156200000000001</c:v>
                </c:pt>
                <c:pt idx="32975">
                  <c:v>-0.25937500000000002</c:v>
                </c:pt>
                <c:pt idx="32976">
                  <c:v>-0.25624999999999998</c:v>
                </c:pt>
                <c:pt idx="32977">
                  <c:v>-0.25468800000000003</c:v>
                </c:pt>
                <c:pt idx="32978">
                  <c:v>-0.26718700000000001</c:v>
                </c:pt>
                <c:pt idx="32979">
                  <c:v>-0.28125</c:v>
                </c:pt>
                <c:pt idx="32980">
                  <c:v>-0.265625</c:v>
                </c:pt>
                <c:pt idx="32981">
                  <c:v>-0.25312499999999999</c:v>
                </c:pt>
                <c:pt idx="32982">
                  <c:v>-0.27031300000000003</c:v>
                </c:pt>
                <c:pt idx="32983">
                  <c:v>-0.25937500000000002</c:v>
                </c:pt>
                <c:pt idx="32984">
                  <c:v>-0.26250000000000001</c:v>
                </c:pt>
                <c:pt idx="32985">
                  <c:v>-0.26406299999999999</c:v>
                </c:pt>
                <c:pt idx="32986">
                  <c:v>-0.27656199999999997</c:v>
                </c:pt>
                <c:pt idx="32987">
                  <c:v>-0.26406299999999999</c:v>
                </c:pt>
                <c:pt idx="32988">
                  <c:v>-0.25781199999999999</c:v>
                </c:pt>
                <c:pt idx="32989">
                  <c:v>-0.26093699999999997</c:v>
                </c:pt>
                <c:pt idx="32990">
                  <c:v>-0.26250000000000001</c:v>
                </c:pt>
                <c:pt idx="32991">
                  <c:v>-0.26718700000000001</c:v>
                </c:pt>
                <c:pt idx="32992">
                  <c:v>-0.25156200000000001</c:v>
                </c:pt>
                <c:pt idx="32993">
                  <c:v>-0.26093699999999997</c:v>
                </c:pt>
                <c:pt idx="32994">
                  <c:v>-0.25624999999999998</c:v>
                </c:pt>
                <c:pt idx="32995">
                  <c:v>-0.25312499999999999</c:v>
                </c:pt>
                <c:pt idx="32996">
                  <c:v>-0.25312499999999999</c:v>
                </c:pt>
                <c:pt idx="32997">
                  <c:v>-0.27031300000000003</c:v>
                </c:pt>
                <c:pt idx="32998">
                  <c:v>-0.26874999999999999</c:v>
                </c:pt>
                <c:pt idx="32999">
                  <c:v>-0.25312499999999999</c:v>
                </c:pt>
                <c:pt idx="33000">
                  <c:v>-0.26718700000000001</c:v>
                </c:pt>
                <c:pt idx="33001">
                  <c:v>-0.26718700000000001</c:v>
                </c:pt>
                <c:pt idx="33002">
                  <c:v>-0.26250000000000001</c:v>
                </c:pt>
                <c:pt idx="33003">
                  <c:v>-0.26874999999999999</c:v>
                </c:pt>
                <c:pt idx="33004">
                  <c:v>-0.25312499999999999</c:v>
                </c:pt>
                <c:pt idx="33005">
                  <c:v>-0.24687500000000001</c:v>
                </c:pt>
                <c:pt idx="33006">
                  <c:v>-0.24374999999999999</c:v>
                </c:pt>
                <c:pt idx="33007">
                  <c:v>-0.25312499999999999</c:v>
                </c:pt>
                <c:pt idx="33008">
                  <c:v>-0.25312499999999999</c:v>
                </c:pt>
                <c:pt idx="33009">
                  <c:v>-0.25624999999999998</c:v>
                </c:pt>
                <c:pt idx="33010">
                  <c:v>-0.265625</c:v>
                </c:pt>
                <c:pt idx="33011">
                  <c:v>-0.26093699999999997</c:v>
                </c:pt>
                <c:pt idx="33012">
                  <c:v>-0.25</c:v>
                </c:pt>
                <c:pt idx="33013">
                  <c:v>-0.25937500000000002</c:v>
                </c:pt>
                <c:pt idx="33014">
                  <c:v>-0.25156200000000001</c:v>
                </c:pt>
                <c:pt idx="33015">
                  <c:v>-0.26250000000000001</c:v>
                </c:pt>
                <c:pt idx="33016">
                  <c:v>-0.26093699999999997</c:v>
                </c:pt>
                <c:pt idx="33017">
                  <c:v>-0.25624999999999998</c:v>
                </c:pt>
                <c:pt idx="33018">
                  <c:v>-0.24843799999999999</c:v>
                </c:pt>
                <c:pt idx="33019">
                  <c:v>-0.25468800000000003</c:v>
                </c:pt>
                <c:pt idx="33020">
                  <c:v>-0.25624999999999998</c:v>
                </c:pt>
                <c:pt idx="33021">
                  <c:v>-0.25468800000000003</c:v>
                </c:pt>
                <c:pt idx="33022">
                  <c:v>-0.26250000000000001</c:v>
                </c:pt>
                <c:pt idx="33023">
                  <c:v>-0.25624999999999998</c:v>
                </c:pt>
                <c:pt idx="33024">
                  <c:v>-0.26250000000000001</c:v>
                </c:pt>
                <c:pt idx="33025">
                  <c:v>-0.265625</c:v>
                </c:pt>
                <c:pt idx="33026">
                  <c:v>-0.25468800000000003</c:v>
                </c:pt>
                <c:pt idx="33027">
                  <c:v>-0.25624999999999998</c:v>
                </c:pt>
                <c:pt idx="33028">
                  <c:v>-0.26250000000000001</c:v>
                </c:pt>
                <c:pt idx="33029">
                  <c:v>-0.25312499999999999</c:v>
                </c:pt>
                <c:pt idx="33030">
                  <c:v>-0.26093699999999997</c:v>
                </c:pt>
                <c:pt idx="33031">
                  <c:v>-0.26093699999999997</c:v>
                </c:pt>
                <c:pt idx="33032">
                  <c:v>-0.25781199999999999</c:v>
                </c:pt>
                <c:pt idx="33033">
                  <c:v>-0.24062500000000001</c:v>
                </c:pt>
                <c:pt idx="33034">
                  <c:v>-0.24218799999999999</c:v>
                </c:pt>
                <c:pt idx="33035">
                  <c:v>-0.265625</c:v>
                </c:pt>
                <c:pt idx="33036">
                  <c:v>-0.265625</c:v>
                </c:pt>
                <c:pt idx="33037">
                  <c:v>-0.25312499999999999</c:v>
                </c:pt>
                <c:pt idx="33038">
                  <c:v>-0.25468800000000003</c:v>
                </c:pt>
                <c:pt idx="33039">
                  <c:v>-0.26250000000000001</c:v>
                </c:pt>
                <c:pt idx="33040">
                  <c:v>-0.25156200000000001</c:v>
                </c:pt>
                <c:pt idx="33041">
                  <c:v>-0.26250000000000001</c:v>
                </c:pt>
                <c:pt idx="33042">
                  <c:v>-0.265625</c:v>
                </c:pt>
                <c:pt idx="33043">
                  <c:v>-0.25781199999999999</c:v>
                </c:pt>
                <c:pt idx="33044">
                  <c:v>-0.25781199999999999</c:v>
                </c:pt>
                <c:pt idx="33045">
                  <c:v>-0.25937500000000002</c:v>
                </c:pt>
                <c:pt idx="33046">
                  <c:v>-0.25781199999999999</c:v>
                </c:pt>
                <c:pt idx="33047">
                  <c:v>-0.25156200000000001</c:v>
                </c:pt>
                <c:pt idx="33048">
                  <c:v>-0.26250000000000001</c:v>
                </c:pt>
                <c:pt idx="33049">
                  <c:v>-0.26406299999999999</c:v>
                </c:pt>
                <c:pt idx="33050">
                  <c:v>-0.26406299999999999</c:v>
                </c:pt>
                <c:pt idx="33051">
                  <c:v>-0.25937500000000002</c:v>
                </c:pt>
                <c:pt idx="33052">
                  <c:v>-0.26250000000000001</c:v>
                </c:pt>
                <c:pt idx="33053">
                  <c:v>-0.25937500000000002</c:v>
                </c:pt>
                <c:pt idx="33054">
                  <c:v>-0.26874999999999999</c:v>
                </c:pt>
                <c:pt idx="33055">
                  <c:v>-0.27343800000000001</c:v>
                </c:pt>
                <c:pt idx="33056">
                  <c:v>-0.25624999999999998</c:v>
                </c:pt>
                <c:pt idx="33057">
                  <c:v>-0.26718700000000001</c:v>
                </c:pt>
                <c:pt idx="33058">
                  <c:v>-0.25312499999999999</c:v>
                </c:pt>
                <c:pt idx="33059">
                  <c:v>-0.25312499999999999</c:v>
                </c:pt>
                <c:pt idx="33060">
                  <c:v>-0.25</c:v>
                </c:pt>
                <c:pt idx="33061">
                  <c:v>-0.25156200000000001</c:v>
                </c:pt>
                <c:pt idx="33062">
                  <c:v>-0.26250000000000001</c:v>
                </c:pt>
                <c:pt idx="33063">
                  <c:v>-0.25312499999999999</c:v>
                </c:pt>
                <c:pt idx="33064">
                  <c:v>-0.24843799999999999</c:v>
                </c:pt>
                <c:pt idx="33065">
                  <c:v>-0.25468800000000003</c:v>
                </c:pt>
                <c:pt idx="33066">
                  <c:v>-0.26718700000000001</c:v>
                </c:pt>
                <c:pt idx="33067">
                  <c:v>-0.245312</c:v>
                </c:pt>
                <c:pt idx="33068">
                  <c:v>-0.25624999999999998</c:v>
                </c:pt>
                <c:pt idx="33069">
                  <c:v>-0.25156200000000001</c:v>
                </c:pt>
                <c:pt idx="33070">
                  <c:v>-0.26406299999999999</c:v>
                </c:pt>
                <c:pt idx="33071">
                  <c:v>-0.25937500000000002</c:v>
                </c:pt>
                <c:pt idx="33072">
                  <c:v>-0.27031300000000003</c:v>
                </c:pt>
                <c:pt idx="33073">
                  <c:v>-0.27031300000000003</c:v>
                </c:pt>
                <c:pt idx="33074">
                  <c:v>-0.26250000000000001</c:v>
                </c:pt>
                <c:pt idx="33075">
                  <c:v>-0.26093699999999997</c:v>
                </c:pt>
                <c:pt idx="33076">
                  <c:v>-0.25781199999999999</c:v>
                </c:pt>
                <c:pt idx="33077">
                  <c:v>-0.25937500000000002</c:v>
                </c:pt>
                <c:pt idx="33078">
                  <c:v>-0.25312499999999999</c:v>
                </c:pt>
                <c:pt idx="33079">
                  <c:v>-0.25781199999999999</c:v>
                </c:pt>
                <c:pt idx="33080">
                  <c:v>-0.25937500000000002</c:v>
                </c:pt>
                <c:pt idx="33081">
                  <c:v>-0.25312499999999999</c:v>
                </c:pt>
                <c:pt idx="33082">
                  <c:v>-0.25156200000000001</c:v>
                </c:pt>
                <c:pt idx="33083">
                  <c:v>-0.25312499999999999</c:v>
                </c:pt>
                <c:pt idx="33084">
                  <c:v>-0.26093699999999997</c:v>
                </c:pt>
                <c:pt idx="33085">
                  <c:v>-0.25781199999999999</c:v>
                </c:pt>
                <c:pt idx="33086">
                  <c:v>-0.265625</c:v>
                </c:pt>
                <c:pt idx="33087">
                  <c:v>-0.25781199999999999</c:v>
                </c:pt>
                <c:pt idx="33088">
                  <c:v>-0.26406299999999999</c:v>
                </c:pt>
                <c:pt idx="33089">
                  <c:v>-0.25624999999999998</c:v>
                </c:pt>
                <c:pt idx="33090">
                  <c:v>-0.26250000000000001</c:v>
                </c:pt>
                <c:pt idx="33091">
                  <c:v>-0.26093699999999997</c:v>
                </c:pt>
                <c:pt idx="33092">
                  <c:v>-0.25781199999999999</c:v>
                </c:pt>
                <c:pt idx="33093">
                  <c:v>-0.26874999999999999</c:v>
                </c:pt>
                <c:pt idx="33094">
                  <c:v>-0.26718700000000001</c:v>
                </c:pt>
                <c:pt idx="33095">
                  <c:v>-0.25468800000000003</c:v>
                </c:pt>
                <c:pt idx="33096">
                  <c:v>-0.27500000000000002</c:v>
                </c:pt>
                <c:pt idx="33097">
                  <c:v>-0.27968799999999999</c:v>
                </c:pt>
                <c:pt idx="33098">
                  <c:v>-0.27656199999999997</c:v>
                </c:pt>
                <c:pt idx="33099">
                  <c:v>-0.27500000000000002</c:v>
                </c:pt>
                <c:pt idx="33100">
                  <c:v>-0.26093699999999997</c:v>
                </c:pt>
                <c:pt idx="33101">
                  <c:v>-0.27343800000000001</c:v>
                </c:pt>
                <c:pt idx="33102">
                  <c:v>-0.25937500000000002</c:v>
                </c:pt>
                <c:pt idx="33103">
                  <c:v>-0.27343800000000001</c:v>
                </c:pt>
                <c:pt idx="33104">
                  <c:v>-0.27031300000000003</c:v>
                </c:pt>
                <c:pt idx="33105">
                  <c:v>-0.26093699999999997</c:v>
                </c:pt>
                <c:pt idx="33106">
                  <c:v>-0.25468800000000003</c:v>
                </c:pt>
                <c:pt idx="33107">
                  <c:v>-0.26406299999999999</c:v>
                </c:pt>
                <c:pt idx="33108">
                  <c:v>-0.26250000000000001</c:v>
                </c:pt>
                <c:pt idx="33109">
                  <c:v>-0.25624999999999998</c:v>
                </c:pt>
                <c:pt idx="33110">
                  <c:v>-0.25937500000000002</c:v>
                </c:pt>
                <c:pt idx="33111">
                  <c:v>-0.25468800000000003</c:v>
                </c:pt>
                <c:pt idx="33112">
                  <c:v>-0.26250000000000001</c:v>
                </c:pt>
                <c:pt idx="33113">
                  <c:v>-0.27343800000000001</c:v>
                </c:pt>
                <c:pt idx="33114">
                  <c:v>-0.25312499999999999</c:v>
                </c:pt>
                <c:pt idx="33115">
                  <c:v>-0.26093699999999997</c:v>
                </c:pt>
                <c:pt idx="33116">
                  <c:v>-0.25937500000000002</c:v>
                </c:pt>
                <c:pt idx="33117">
                  <c:v>-0.25156200000000001</c:v>
                </c:pt>
                <c:pt idx="33118">
                  <c:v>-0.25937500000000002</c:v>
                </c:pt>
                <c:pt idx="33119">
                  <c:v>-0.26406299999999999</c:v>
                </c:pt>
                <c:pt idx="33120">
                  <c:v>-0.26093699999999997</c:v>
                </c:pt>
                <c:pt idx="33121">
                  <c:v>-0.25781199999999999</c:v>
                </c:pt>
                <c:pt idx="33122">
                  <c:v>-0.27343800000000001</c:v>
                </c:pt>
                <c:pt idx="33123">
                  <c:v>-0.26093699999999997</c:v>
                </c:pt>
                <c:pt idx="33124">
                  <c:v>-0.26250000000000001</c:v>
                </c:pt>
                <c:pt idx="33125">
                  <c:v>-0.27500000000000002</c:v>
                </c:pt>
                <c:pt idx="33126">
                  <c:v>-0.25156200000000001</c:v>
                </c:pt>
                <c:pt idx="33127">
                  <c:v>-0.25468800000000003</c:v>
                </c:pt>
                <c:pt idx="33128">
                  <c:v>-0.26874999999999999</c:v>
                </c:pt>
                <c:pt idx="33129">
                  <c:v>-0.265625</c:v>
                </c:pt>
                <c:pt idx="33130">
                  <c:v>-0.25156200000000001</c:v>
                </c:pt>
                <c:pt idx="33131">
                  <c:v>-0.25937500000000002</c:v>
                </c:pt>
                <c:pt idx="33132">
                  <c:v>-0.265625</c:v>
                </c:pt>
                <c:pt idx="33133">
                  <c:v>-0.25468800000000003</c:v>
                </c:pt>
                <c:pt idx="33134">
                  <c:v>-0.25468800000000003</c:v>
                </c:pt>
                <c:pt idx="33135">
                  <c:v>-0.265625</c:v>
                </c:pt>
                <c:pt idx="33136">
                  <c:v>-0.27656199999999997</c:v>
                </c:pt>
                <c:pt idx="33137">
                  <c:v>-0.26874999999999999</c:v>
                </c:pt>
                <c:pt idx="33138">
                  <c:v>-0.265625</c:v>
                </c:pt>
                <c:pt idx="33139">
                  <c:v>-0.26718700000000001</c:v>
                </c:pt>
                <c:pt idx="33140">
                  <c:v>-0.26093699999999997</c:v>
                </c:pt>
                <c:pt idx="33141">
                  <c:v>-0.25781199999999999</c:v>
                </c:pt>
                <c:pt idx="33142">
                  <c:v>-0.26093699999999997</c:v>
                </c:pt>
                <c:pt idx="33143">
                  <c:v>-0.26093699999999997</c:v>
                </c:pt>
                <c:pt idx="33144">
                  <c:v>-0.26874999999999999</c:v>
                </c:pt>
                <c:pt idx="33145">
                  <c:v>-0.25312499999999999</c:v>
                </c:pt>
                <c:pt idx="33146">
                  <c:v>-0.25468800000000003</c:v>
                </c:pt>
                <c:pt idx="33147">
                  <c:v>-0.26406299999999999</c:v>
                </c:pt>
                <c:pt idx="33148">
                  <c:v>-0.27031300000000003</c:v>
                </c:pt>
                <c:pt idx="33149">
                  <c:v>-0.27031300000000003</c:v>
                </c:pt>
                <c:pt idx="33150">
                  <c:v>-0.25468800000000003</c:v>
                </c:pt>
                <c:pt idx="33151">
                  <c:v>-0.25937500000000002</c:v>
                </c:pt>
                <c:pt idx="33152">
                  <c:v>-0.27812500000000001</c:v>
                </c:pt>
                <c:pt idx="33153">
                  <c:v>-0.265625</c:v>
                </c:pt>
                <c:pt idx="33154">
                  <c:v>-0.27031300000000003</c:v>
                </c:pt>
                <c:pt idx="33155">
                  <c:v>-0.26874999999999999</c:v>
                </c:pt>
                <c:pt idx="33156">
                  <c:v>-0.26093699999999997</c:v>
                </c:pt>
                <c:pt idx="33157">
                  <c:v>-0.25781199999999999</c:v>
                </c:pt>
                <c:pt idx="33158">
                  <c:v>-0.25156200000000001</c:v>
                </c:pt>
                <c:pt idx="33159">
                  <c:v>-0.25937500000000002</c:v>
                </c:pt>
                <c:pt idx="33160">
                  <c:v>-0.25156200000000001</c:v>
                </c:pt>
                <c:pt idx="33161">
                  <c:v>-0.25937500000000002</c:v>
                </c:pt>
                <c:pt idx="33162">
                  <c:v>-0.25781199999999999</c:v>
                </c:pt>
                <c:pt idx="33163">
                  <c:v>-0.25</c:v>
                </c:pt>
                <c:pt idx="33164">
                  <c:v>-0.265625</c:v>
                </c:pt>
                <c:pt idx="33165">
                  <c:v>-0.26718700000000001</c:v>
                </c:pt>
                <c:pt idx="33166">
                  <c:v>-0.26093699999999997</c:v>
                </c:pt>
                <c:pt idx="33167">
                  <c:v>-0.26406299999999999</c:v>
                </c:pt>
                <c:pt idx="33168">
                  <c:v>-0.28125</c:v>
                </c:pt>
                <c:pt idx="33169">
                  <c:v>-0.26250000000000001</c:v>
                </c:pt>
                <c:pt idx="33170">
                  <c:v>-0.25937500000000002</c:v>
                </c:pt>
                <c:pt idx="33171">
                  <c:v>-0.28437499999999999</c:v>
                </c:pt>
                <c:pt idx="33172">
                  <c:v>-0.27656199999999997</c:v>
                </c:pt>
                <c:pt idx="33173">
                  <c:v>-0.26718700000000001</c:v>
                </c:pt>
                <c:pt idx="33174">
                  <c:v>-0.27343800000000001</c:v>
                </c:pt>
                <c:pt idx="33175">
                  <c:v>-0.25</c:v>
                </c:pt>
                <c:pt idx="33176">
                  <c:v>-0.26718700000000001</c:v>
                </c:pt>
                <c:pt idx="33177">
                  <c:v>-0.26406299999999999</c:v>
                </c:pt>
                <c:pt idx="33178">
                  <c:v>-0.26250000000000001</c:v>
                </c:pt>
                <c:pt idx="33179">
                  <c:v>-0.265625</c:v>
                </c:pt>
                <c:pt idx="33180">
                  <c:v>-0.26718700000000001</c:v>
                </c:pt>
                <c:pt idx="33181">
                  <c:v>-0.26406299999999999</c:v>
                </c:pt>
                <c:pt idx="33182">
                  <c:v>-0.265625</c:v>
                </c:pt>
                <c:pt idx="33183">
                  <c:v>-0.25781199999999999</c:v>
                </c:pt>
                <c:pt idx="33184">
                  <c:v>-0.26406299999999999</c:v>
                </c:pt>
                <c:pt idx="33185">
                  <c:v>-0.25312499999999999</c:v>
                </c:pt>
                <c:pt idx="33186">
                  <c:v>-0.25468800000000003</c:v>
                </c:pt>
                <c:pt idx="33187">
                  <c:v>-0.25156200000000001</c:v>
                </c:pt>
                <c:pt idx="33188">
                  <c:v>-0.25312499999999999</c:v>
                </c:pt>
                <c:pt idx="33189">
                  <c:v>-0.25468800000000003</c:v>
                </c:pt>
                <c:pt idx="33190">
                  <c:v>-0.25937500000000002</c:v>
                </c:pt>
                <c:pt idx="33191">
                  <c:v>-0.25624999999999998</c:v>
                </c:pt>
                <c:pt idx="33192">
                  <c:v>-0.25468800000000003</c:v>
                </c:pt>
                <c:pt idx="33193">
                  <c:v>-0.25624999999999998</c:v>
                </c:pt>
                <c:pt idx="33194">
                  <c:v>-0.26874999999999999</c:v>
                </c:pt>
                <c:pt idx="33195">
                  <c:v>-0.26874999999999999</c:v>
                </c:pt>
                <c:pt idx="33196">
                  <c:v>-0.265625</c:v>
                </c:pt>
                <c:pt idx="33197">
                  <c:v>-0.25937500000000002</c:v>
                </c:pt>
                <c:pt idx="33198">
                  <c:v>-0.25781199999999999</c:v>
                </c:pt>
                <c:pt idx="33199">
                  <c:v>-0.26250000000000001</c:v>
                </c:pt>
                <c:pt idx="33200">
                  <c:v>-0.26406299999999999</c:v>
                </c:pt>
                <c:pt idx="33201">
                  <c:v>-0.265625</c:v>
                </c:pt>
                <c:pt idx="33202">
                  <c:v>-0.25624999999999998</c:v>
                </c:pt>
                <c:pt idx="33203">
                  <c:v>-0.25624999999999998</c:v>
                </c:pt>
                <c:pt idx="33204">
                  <c:v>-0.25312499999999999</c:v>
                </c:pt>
                <c:pt idx="33205">
                  <c:v>-0.25937500000000002</c:v>
                </c:pt>
                <c:pt idx="33206">
                  <c:v>-0.25781199999999999</c:v>
                </c:pt>
                <c:pt idx="33207">
                  <c:v>-0.25312499999999999</c:v>
                </c:pt>
                <c:pt idx="33208">
                  <c:v>-0.26093699999999997</c:v>
                </c:pt>
                <c:pt idx="33209">
                  <c:v>-0.25937500000000002</c:v>
                </c:pt>
                <c:pt idx="33210">
                  <c:v>-0.25156200000000001</c:v>
                </c:pt>
                <c:pt idx="33211">
                  <c:v>-0.25468800000000003</c:v>
                </c:pt>
                <c:pt idx="33212">
                  <c:v>-0.27343800000000001</c:v>
                </c:pt>
                <c:pt idx="33213">
                  <c:v>-0.25624999999999998</c:v>
                </c:pt>
                <c:pt idx="33214">
                  <c:v>-0.26093699999999997</c:v>
                </c:pt>
                <c:pt idx="33215">
                  <c:v>-0.26093699999999997</c:v>
                </c:pt>
                <c:pt idx="33216">
                  <c:v>-0.27031300000000003</c:v>
                </c:pt>
                <c:pt idx="33217">
                  <c:v>-0.26093699999999997</c:v>
                </c:pt>
                <c:pt idx="33218">
                  <c:v>-0.265625</c:v>
                </c:pt>
                <c:pt idx="33219">
                  <c:v>-0.27343800000000001</c:v>
                </c:pt>
                <c:pt idx="33220">
                  <c:v>-0.265625</c:v>
                </c:pt>
                <c:pt idx="33221">
                  <c:v>-0.26874999999999999</c:v>
                </c:pt>
                <c:pt idx="33222">
                  <c:v>-0.26093699999999997</c:v>
                </c:pt>
                <c:pt idx="33223">
                  <c:v>-0.26406299999999999</c:v>
                </c:pt>
                <c:pt idx="33224">
                  <c:v>-0.26093699999999997</c:v>
                </c:pt>
                <c:pt idx="33225">
                  <c:v>-0.25781199999999999</c:v>
                </c:pt>
                <c:pt idx="33226">
                  <c:v>-0.25781199999999999</c:v>
                </c:pt>
                <c:pt idx="33227">
                  <c:v>-0.25156200000000001</c:v>
                </c:pt>
                <c:pt idx="33228">
                  <c:v>-0.24218799999999999</c:v>
                </c:pt>
                <c:pt idx="33229">
                  <c:v>-0.25312499999999999</c:v>
                </c:pt>
                <c:pt idx="33230">
                  <c:v>-0.26874999999999999</c:v>
                </c:pt>
                <c:pt idx="33231">
                  <c:v>-0.26718700000000001</c:v>
                </c:pt>
                <c:pt idx="33232">
                  <c:v>-0.265625</c:v>
                </c:pt>
                <c:pt idx="33233">
                  <c:v>-0.26874999999999999</c:v>
                </c:pt>
                <c:pt idx="33234">
                  <c:v>-0.26093699999999997</c:v>
                </c:pt>
                <c:pt idx="33235">
                  <c:v>-0.26718700000000001</c:v>
                </c:pt>
                <c:pt idx="33236">
                  <c:v>-0.265625</c:v>
                </c:pt>
                <c:pt idx="33237">
                  <c:v>-0.26250000000000001</c:v>
                </c:pt>
                <c:pt idx="33238">
                  <c:v>-0.25781199999999999</c:v>
                </c:pt>
                <c:pt idx="33239">
                  <c:v>-0.265625</c:v>
                </c:pt>
                <c:pt idx="33240">
                  <c:v>-0.26250000000000001</c:v>
                </c:pt>
                <c:pt idx="33241">
                  <c:v>-0.26250000000000001</c:v>
                </c:pt>
                <c:pt idx="33242">
                  <c:v>-0.26093699999999997</c:v>
                </c:pt>
                <c:pt idx="33243">
                  <c:v>-0.26718700000000001</c:v>
                </c:pt>
                <c:pt idx="33244">
                  <c:v>-0.25781199999999999</c:v>
                </c:pt>
                <c:pt idx="33245">
                  <c:v>-0.26093699999999997</c:v>
                </c:pt>
                <c:pt idx="33246">
                  <c:v>-0.265625</c:v>
                </c:pt>
                <c:pt idx="33247">
                  <c:v>-0.25937500000000002</c:v>
                </c:pt>
                <c:pt idx="33248">
                  <c:v>-0.26874999999999999</c:v>
                </c:pt>
                <c:pt idx="33249">
                  <c:v>-0.28593800000000003</c:v>
                </c:pt>
                <c:pt idx="33250">
                  <c:v>-0.26718700000000001</c:v>
                </c:pt>
                <c:pt idx="33251">
                  <c:v>-0.26718700000000001</c:v>
                </c:pt>
                <c:pt idx="33252">
                  <c:v>-0.26874999999999999</c:v>
                </c:pt>
                <c:pt idx="33253">
                  <c:v>-0.25937500000000002</c:v>
                </c:pt>
                <c:pt idx="33254">
                  <c:v>-0.26874999999999999</c:v>
                </c:pt>
                <c:pt idx="33255">
                  <c:v>-0.28437499999999999</c:v>
                </c:pt>
                <c:pt idx="33256">
                  <c:v>-0.27343800000000001</c:v>
                </c:pt>
                <c:pt idx="33257">
                  <c:v>-0.28749999999999998</c:v>
                </c:pt>
                <c:pt idx="33258">
                  <c:v>-0.27343800000000001</c:v>
                </c:pt>
                <c:pt idx="33259">
                  <c:v>-0.26250000000000001</c:v>
                </c:pt>
                <c:pt idx="33260">
                  <c:v>-0.25624999999999998</c:v>
                </c:pt>
                <c:pt idx="33261">
                  <c:v>-0.25624999999999998</c:v>
                </c:pt>
                <c:pt idx="33262">
                  <c:v>-0.25624999999999998</c:v>
                </c:pt>
                <c:pt idx="33263">
                  <c:v>-0.26406299999999999</c:v>
                </c:pt>
                <c:pt idx="33264">
                  <c:v>-0.27656199999999997</c:v>
                </c:pt>
                <c:pt idx="33265">
                  <c:v>-0.26250000000000001</c:v>
                </c:pt>
                <c:pt idx="33266">
                  <c:v>-0.26718700000000001</c:v>
                </c:pt>
                <c:pt idx="33267">
                  <c:v>-0.26250000000000001</c:v>
                </c:pt>
                <c:pt idx="33268">
                  <c:v>-0.26406299999999999</c:v>
                </c:pt>
                <c:pt idx="33269">
                  <c:v>-0.26250000000000001</c:v>
                </c:pt>
                <c:pt idx="33270">
                  <c:v>-0.26874999999999999</c:v>
                </c:pt>
                <c:pt idx="33271">
                  <c:v>-0.27031300000000003</c:v>
                </c:pt>
                <c:pt idx="33272">
                  <c:v>-0.27031300000000003</c:v>
                </c:pt>
                <c:pt idx="33273">
                  <c:v>-0.27812500000000001</c:v>
                </c:pt>
                <c:pt idx="33274">
                  <c:v>-0.27500000000000002</c:v>
                </c:pt>
                <c:pt idx="33275">
                  <c:v>-0.27343800000000001</c:v>
                </c:pt>
                <c:pt idx="33276">
                  <c:v>-0.27656199999999997</c:v>
                </c:pt>
                <c:pt idx="33277">
                  <c:v>-0.27656199999999997</c:v>
                </c:pt>
                <c:pt idx="33278">
                  <c:v>-0.28125</c:v>
                </c:pt>
                <c:pt idx="33279">
                  <c:v>-0.27656199999999997</c:v>
                </c:pt>
                <c:pt idx="33280">
                  <c:v>-0.28749999999999998</c:v>
                </c:pt>
                <c:pt idx="33281">
                  <c:v>-0.27656199999999997</c:v>
                </c:pt>
                <c:pt idx="33282">
                  <c:v>-0.27031300000000003</c:v>
                </c:pt>
                <c:pt idx="33283">
                  <c:v>-0.28125</c:v>
                </c:pt>
                <c:pt idx="33284">
                  <c:v>-0.27500000000000002</c:v>
                </c:pt>
                <c:pt idx="33285">
                  <c:v>-0.27500000000000002</c:v>
                </c:pt>
                <c:pt idx="33286">
                  <c:v>-0.26406299999999999</c:v>
                </c:pt>
                <c:pt idx="33287">
                  <c:v>-0.25781199999999999</c:v>
                </c:pt>
                <c:pt idx="33288">
                  <c:v>-0.26093699999999997</c:v>
                </c:pt>
                <c:pt idx="33289">
                  <c:v>-0.25624999999999998</c:v>
                </c:pt>
                <c:pt idx="33290">
                  <c:v>-0.26406299999999999</c:v>
                </c:pt>
                <c:pt idx="33291">
                  <c:v>-0.26250000000000001</c:v>
                </c:pt>
                <c:pt idx="33292">
                  <c:v>-0.27968799999999999</c:v>
                </c:pt>
                <c:pt idx="33293">
                  <c:v>-0.265625</c:v>
                </c:pt>
                <c:pt idx="33294">
                  <c:v>-0.25</c:v>
                </c:pt>
                <c:pt idx="33295">
                  <c:v>-0.25156200000000001</c:v>
                </c:pt>
                <c:pt idx="33296">
                  <c:v>-0.25312499999999999</c:v>
                </c:pt>
                <c:pt idx="33297">
                  <c:v>-0.245312</c:v>
                </c:pt>
                <c:pt idx="33298">
                  <c:v>-0.25781199999999999</c:v>
                </c:pt>
                <c:pt idx="33299">
                  <c:v>-0.25624999999999998</c:v>
                </c:pt>
                <c:pt idx="33300">
                  <c:v>-0.25937500000000002</c:v>
                </c:pt>
                <c:pt idx="33301">
                  <c:v>-0.25</c:v>
                </c:pt>
                <c:pt idx="33302">
                  <c:v>-0.26718700000000001</c:v>
                </c:pt>
                <c:pt idx="33303">
                  <c:v>-0.27031300000000003</c:v>
                </c:pt>
                <c:pt idx="33304">
                  <c:v>-0.26406299999999999</c:v>
                </c:pt>
                <c:pt idx="33305">
                  <c:v>-0.25781199999999999</c:v>
                </c:pt>
                <c:pt idx="33306">
                  <c:v>-0.25781199999999999</c:v>
                </c:pt>
                <c:pt idx="33307">
                  <c:v>-0.26250000000000001</c:v>
                </c:pt>
                <c:pt idx="33308">
                  <c:v>-0.27343800000000001</c:v>
                </c:pt>
                <c:pt idx="33309">
                  <c:v>-0.26093699999999997</c:v>
                </c:pt>
                <c:pt idx="33310">
                  <c:v>-0.25937500000000002</c:v>
                </c:pt>
                <c:pt idx="33311">
                  <c:v>-0.25937500000000002</c:v>
                </c:pt>
                <c:pt idx="33312">
                  <c:v>-0.25</c:v>
                </c:pt>
                <c:pt idx="33313">
                  <c:v>-0.24687500000000001</c:v>
                </c:pt>
                <c:pt idx="33314">
                  <c:v>-0.25781199999999999</c:v>
                </c:pt>
                <c:pt idx="33315">
                  <c:v>-0.25781199999999999</c:v>
                </c:pt>
                <c:pt idx="33316">
                  <c:v>-0.25624999999999998</c:v>
                </c:pt>
                <c:pt idx="33317">
                  <c:v>-0.24374999999999999</c:v>
                </c:pt>
                <c:pt idx="33318">
                  <c:v>-0.25468800000000003</c:v>
                </c:pt>
                <c:pt idx="33319">
                  <c:v>-0.25468800000000003</c:v>
                </c:pt>
                <c:pt idx="33320">
                  <c:v>-0.25156200000000001</c:v>
                </c:pt>
                <c:pt idx="33321">
                  <c:v>-0.24843799999999999</c:v>
                </c:pt>
                <c:pt idx="33322">
                  <c:v>-0.26093699999999997</c:v>
                </c:pt>
                <c:pt idx="33323">
                  <c:v>-0.26093699999999997</c:v>
                </c:pt>
                <c:pt idx="33324">
                  <c:v>-0.26406299999999999</c:v>
                </c:pt>
                <c:pt idx="33325">
                  <c:v>-0.26250000000000001</c:v>
                </c:pt>
                <c:pt idx="33326">
                  <c:v>-0.24687500000000001</c:v>
                </c:pt>
                <c:pt idx="33327">
                  <c:v>-0.26874999999999999</c:v>
                </c:pt>
                <c:pt idx="33328">
                  <c:v>-0.24843799999999999</c:v>
                </c:pt>
                <c:pt idx="33329">
                  <c:v>-0.25156200000000001</c:v>
                </c:pt>
                <c:pt idx="33330">
                  <c:v>-0.26718700000000001</c:v>
                </c:pt>
                <c:pt idx="33331">
                  <c:v>-0.26093699999999997</c:v>
                </c:pt>
                <c:pt idx="33332">
                  <c:v>-0.24687500000000001</c:v>
                </c:pt>
                <c:pt idx="33333">
                  <c:v>-0.25</c:v>
                </c:pt>
                <c:pt idx="33334">
                  <c:v>-0.25468800000000003</c:v>
                </c:pt>
                <c:pt idx="33335">
                  <c:v>-0.26406299999999999</c:v>
                </c:pt>
                <c:pt idx="33336">
                  <c:v>-0.27343800000000001</c:v>
                </c:pt>
                <c:pt idx="33337">
                  <c:v>-0.26874999999999999</c:v>
                </c:pt>
                <c:pt idx="33338">
                  <c:v>-0.26718700000000001</c:v>
                </c:pt>
                <c:pt idx="33339">
                  <c:v>-0.25624999999999998</c:v>
                </c:pt>
                <c:pt idx="33340">
                  <c:v>-0.24218799999999999</c:v>
                </c:pt>
                <c:pt idx="33341">
                  <c:v>-0.265625</c:v>
                </c:pt>
                <c:pt idx="33342">
                  <c:v>-0.27656199999999997</c:v>
                </c:pt>
                <c:pt idx="33343">
                  <c:v>-0.26406299999999999</c:v>
                </c:pt>
                <c:pt idx="33344">
                  <c:v>-0.25937500000000002</c:v>
                </c:pt>
                <c:pt idx="33345">
                  <c:v>-0.25624999999999998</c:v>
                </c:pt>
                <c:pt idx="33346">
                  <c:v>-0.25937500000000002</c:v>
                </c:pt>
                <c:pt idx="33347">
                  <c:v>-0.25781199999999999</c:v>
                </c:pt>
                <c:pt idx="33348">
                  <c:v>-0.25156200000000001</c:v>
                </c:pt>
                <c:pt idx="33349">
                  <c:v>-0.26250000000000001</c:v>
                </c:pt>
                <c:pt idx="33350">
                  <c:v>-0.25937500000000002</c:v>
                </c:pt>
                <c:pt idx="33351">
                  <c:v>-0.25468800000000003</c:v>
                </c:pt>
                <c:pt idx="33352">
                  <c:v>-0.24062500000000001</c:v>
                </c:pt>
                <c:pt idx="33353">
                  <c:v>-0.25937500000000002</c:v>
                </c:pt>
                <c:pt idx="33354">
                  <c:v>-0.26093699999999997</c:v>
                </c:pt>
                <c:pt idx="33355">
                  <c:v>-0.27500000000000002</c:v>
                </c:pt>
                <c:pt idx="33356">
                  <c:v>-0.26250000000000001</c:v>
                </c:pt>
                <c:pt idx="33357">
                  <c:v>-0.25624999999999998</c:v>
                </c:pt>
                <c:pt idx="33358">
                  <c:v>-0.25937500000000002</c:v>
                </c:pt>
                <c:pt idx="33359">
                  <c:v>-0.25937500000000002</c:v>
                </c:pt>
                <c:pt idx="33360">
                  <c:v>-0.25781199999999999</c:v>
                </c:pt>
                <c:pt idx="33361">
                  <c:v>-0.27031300000000003</c:v>
                </c:pt>
                <c:pt idx="33362">
                  <c:v>-0.265625</c:v>
                </c:pt>
                <c:pt idx="33363">
                  <c:v>-0.26250000000000001</c:v>
                </c:pt>
                <c:pt idx="33364">
                  <c:v>-0.26406299999999999</c:v>
                </c:pt>
                <c:pt idx="33365">
                  <c:v>-0.26874999999999999</c:v>
                </c:pt>
                <c:pt idx="33366">
                  <c:v>-0.27500000000000002</c:v>
                </c:pt>
                <c:pt idx="33367">
                  <c:v>-0.27812500000000001</c:v>
                </c:pt>
                <c:pt idx="33368">
                  <c:v>-0.26406299999999999</c:v>
                </c:pt>
                <c:pt idx="33369">
                  <c:v>-0.25624999999999998</c:v>
                </c:pt>
                <c:pt idx="33370">
                  <c:v>-0.25624999999999998</c:v>
                </c:pt>
                <c:pt idx="33371">
                  <c:v>-0.27500000000000002</c:v>
                </c:pt>
                <c:pt idx="33372">
                  <c:v>-0.26250000000000001</c:v>
                </c:pt>
                <c:pt idx="33373">
                  <c:v>-0.25781199999999999</c:v>
                </c:pt>
                <c:pt idx="33374">
                  <c:v>-0.25156200000000001</c:v>
                </c:pt>
                <c:pt idx="33375">
                  <c:v>-0.25156200000000001</c:v>
                </c:pt>
                <c:pt idx="33376">
                  <c:v>-0.26718700000000001</c:v>
                </c:pt>
                <c:pt idx="33377">
                  <c:v>-0.26874999999999999</c:v>
                </c:pt>
                <c:pt idx="33378">
                  <c:v>-0.26093699999999997</c:v>
                </c:pt>
                <c:pt idx="33379">
                  <c:v>-0.26874999999999999</c:v>
                </c:pt>
                <c:pt idx="33380">
                  <c:v>-0.27500000000000002</c:v>
                </c:pt>
                <c:pt idx="33381">
                  <c:v>-0.27343800000000001</c:v>
                </c:pt>
                <c:pt idx="33382">
                  <c:v>-0.265625</c:v>
                </c:pt>
                <c:pt idx="33383">
                  <c:v>-0.27031300000000003</c:v>
                </c:pt>
                <c:pt idx="33384">
                  <c:v>-0.27031300000000003</c:v>
                </c:pt>
                <c:pt idx="33385">
                  <c:v>-0.26874999999999999</c:v>
                </c:pt>
                <c:pt idx="33386">
                  <c:v>-0.25937500000000002</c:v>
                </c:pt>
                <c:pt idx="33387">
                  <c:v>-0.25624999999999998</c:v>
                </c:pt>
                <c:pt idx="33388">
                  <c:v>-0.26250000000000001</c:v>
                </c:pt>
                <c:pt idx="33389">
                  <c:v>-0.26874999999999999</c:v>
                </c:pt>
                <c:pt idx="33390">
                  <c:v>-0.28437499999999999</c:v>
                </c:pt>
                <c:pt idx="33391">
                  <c:v>-0.26874999999999999</c:v>
                </c:pt>
                <c:pt idx="33392">
                  <c:v>-0.26093699999999997</c:v>
                </c:pt>
                <c:pt idx="33393">
                  <c:v>-0.26250000000000001</c:v>
                </c:pt>
                <c:pt idx="33394">
                  <c:v>-0.265625</c:v>
                </c:pt>
                <c:pt idx="33395">
                  <c:v>-0.26874999999999999</c:v>
                </c:pt>
                <c:pt idx="33396">
                  <c:v>-0.27031300000000003</c:v>
                </c:pt>
                <c:pt idx="33397">
                  <c:v>-0.25468800000000003</c:v>
                </c:pt>
                <c:pt idx="33398">
                  <c:v>-0.26093699999999997</c:v>
                </c:pt>
                <c:pt idx="33399">
                  <c:v>-0.25937500000000002</c:v>
                </c:pt>
                <c:pt idx="33400">
                  <c:v>-0.265625</c:v>
                </c:pt>
                <c:pt idx="33401">
                  <c:v>-0.26874999999999999</c:v>
                </c:pt>
                <c:pt idx="33402">
                  <c:v>-0.265625</c:v>
                </c:pt>
                <c:pt idx="33403">
                  <c:v>-0.27343800000000001</c:v>
                </c:pt>
                <c:pt idx="33404">
                  <c:v>-0.27031300000000003</c:v>
                </c:pt>
                <c:pt idx="33405">
                  <c:v>-0.26093699999999997</c:v>
                </c:pt>
                <c:pt idx="33406">
                  <c:v>-0.26718700000000001</c:v>
                </c:pt>
                <c:pt idx="33407">
                  <c:v>-0.26874999999999999</c:v>
                </c:pt>
                <c:pt idx="33408">
                  <c:v>-0.25781199999999999</c:v>
                </c:pt>
                <c:pt idx="33409">
                  <c:v>-0.25781199999999999</c:v>
                </c:pt>
                <c:pt idx="33410">
                  <c:v>-0.25312499999999999</c:v>
                </c:pt>
                <c:pt idx="33411">
                  <c:v>-0.25312499999999999</c:v>
                </c:pt>
                <c:pt idx="33412">
                  <c:v>-0.25781199999999999</c:v>
                </c:pt>
                <c:pt idx="33413">
                  <c:v>-0.26250000000000001</c:v>
                </c:pt>
                <c:pt idx="33414">
                  <c:v>-0.25937500000000002</c:v>
                </c:pt>
                <c:pt idx="33415">
                  <c:v>-0.26250000000000001</c:v>
                </c:pt>
                <c:pt idx="33416">
                  <c:v>-0.26093699999999997</c:v>
                </c:pt>
                <c:pt idx="33417">
                  <c:v>-0.265625</c:v>
                </c:pt>
                <c:pt idx="33418">
                  <c:v>-0.26250000000000001</c:v>
                </c:pt>
                <c:pt idx="33419">
                  <c:v>-0.26093699999999997</c:v>
                </c:pt>
                <c:pt idx="33420">
                  <c:v>-0.27031300000000003</c:v>
                </c:pt>
                <c:pt idx="33421">
                  <c:v>-0.27031300000000003</c:v>
                </c:pt>
                <c:pt idx="33422">
                  <c:v>-0.25937500000000002</c:v>
                </c:pt>
                <c:pt idx="33423">
                  <c:v>-0.25468800000000003</c:v>
                </c:pt>
                <c:pt idx="33424">
                  <c:v>-0.265625</c:v>
                </c:pt>
                <c:pt idx="33425">
                  <c:v>-0.265625</c:v>
                </c:pt>
                <c:pt idx="33426">
                  <c:v>-0.26250000000000001</c:v>
                </c:pt>
                <c:pt idx="33427">
                  <c:v>-0.27343800000000001</c:v>
                </c:pt>
                <c:pt idx="33428">
                  <c:v>-0.27343800000000001</c:v>
                </c:pt>
                <c:pt idx="33429">
                  <c:v>-0.27656199999999997</c:v>
                </c:pt>
                <c:pt idx="33430">
                  <c:v>-0.27500000000000002</c:v>
                </c:pt>
                <c:pt idx="33431">
                  <c:v>-0.27500000000000002</c:v>
                </c:pt>
                <c:pt idx="33432">
                  <c:v>-0.26874999999999999</c:v>
                </c:pt>
                <c:pt idx="33433">
                  <c:v>-0.25781199999999999</c:v>
                </c:pt>
                <c:pt idx="33434">
                  <c:v>-0.28125</c:v>
                </c:pt>
                <c:pt idx="33435">
                  <c:v>-0.28437499999999999</c:v>
                </c:pt>
                <c:pt idx="33436">
                  <c:v>-0.26874999999999999</c:v>
                </c:pt>
                <c:pt idx="33437">
                  <c:v>-0.27968799999999999</c:v>
                </c:pt>
                <c:pt idx="33438">
                  <c:v>-0.29062500000000002</c:v>
                </c:pt>
                <c:pt idx="33439">
                  <c:v>-0.27812500000000001</c:v>
                </c:pt>
                <c:pt idx="33440">
                  <c:v>-0.27656199999999997</c:v>
                </c:pt>
                <c:pt idx="33441">
                  <c:v>-0.28437499999999999</c:v>
                </c:pt>
                <c:pt idx="33442">
                  <c:v>-0.27656199999999997</c:v>
                </c:pt>
                <c:pt idx="33443">
                  <c:v>-0.28437499999999999</c:v>
                </c:pt>
                <c:pt idx="33444">
                  <c:v>-0.28281200000000001</c:v>
                </c:pt>
                <c:pt idx="33445">
                  <c:v>-0.27656199999999997</c:v>
                </c:pt>
                <c:pt idx="33446">
                  <c:v>-0.27343800000000001</c:v>
                </c:pt>
                <c:pt idx="33447">
                  <c:v>-0.28125</c:v>
                </c:pt>
                <c:pt idx="33448">
                  <c:v>-0.28281200000000001</c:v>
                </c:pt>
                <c:pt idx="33449">
                  <c:v>-0.28125</c:v>
                </c:pt>
                <c:pt idx="33450">
                  <c:v>-0.27812500000000001</c:v>
                </c:pt>
                <c:pt idx="33451">
                  <c:v>-0.27031300000000003</c:v>
                </c:pt>
                <c:pt idx="33452">
                  <c:v>-0.27343800000000001</c:v>
                </c:pt>
                <c:pt idx="33453">
                  <c:v>-0.26718700000000001</c:v>
                </c:pt>
                <c:pt idx="33454">
                  <c:v>-0.27500000000000002</c:v>
                </c:pt>
                <c:pt idx="33455">
                  <c:v>-0.26718700000000001</c:v>
                </c:pt>
                <c:pt idx="33456">
                  <c:v>-0.26718700000000001</c:v>
                </c:pt>
                <c:pt idx="33457">
                  <c:v>-0.27031300000000003</c:v>
                </c:pt>
                <c:pt idx="33458">
                  <c:v>-0.28125</c:v>
                </c:pt>
                <c:pt idx="33459">
                  <c:v>-0.27031300000000003</c:v>
                </c:pt>
                <c:pt idx="33460">
                  <c:v>-0.25</c:v>
                </c:pt>
                <c:pt idx="33461">
                  <c:v>-0.25468800000000003</c:v>
                </c:pt>
                <c:pt idx="33462">
                  <c:v>-0.26874999999999999</c:v>
                </c:pt>
                <c:pt idx="33463">
                  <c:v>-0.265625</c:v>
                </c:pt>
                <c:pt idx="33464">
                  <c:v>-0.265625</c:v>
                </c:pt>
                <c:pt idx="33465">
                  <c:v>-0.25937500000000002</c:v>
                </c:pt>
                <c:pt idx="33466">
                  <c:v>-0.25937500000000002</c:v>
                </c:pt>
                <c:pt idx="33467">
                  <c:v>-0.26093699999999997</c:v>
                </c:pt>
                <c:pt idx="33468">
                  <c:v>-0.25468800000000003</c:v>
                </c:pt>
                <c:pt idx="33469">
                  <c:v>-0.25781199999999999</c:v>
                </c:pt>
                <c:pt idx="33470">
                  <c:v>-0.25624999999999998</c:v>
                </c:pt>
                <c:pt idx="33471">
                  <c:v>-0.25937500000000002</c:v>
                </c:pt>
                <c:pt idx="33472">
                  <c:v>-0.27656199999999997</c:v>
                </c:pt>
                <c:pt idx="33473">
                  <c:v>-0.25781199999999999</c:v>
                </c:pt>
                <c:pt idx="33474">
                  <c:v>-0.26093699999999997</c:v>
                </c:pt>
                <c:pt idx="33475">
                  <c:v>-0.26250000000000001</c:v>
                </c:pt>
                <c:pt idx="33476">
                  <c:v>-0.26250000000000001</c:v>
                </c:pt>
                <c:pt idx="33477">
                  <c:v>-0.27500000000000002</c:v>
                </c:pt>
                <c:pt idx="33478">
                  <c:v>-0.265625</c:v>
                </c:pt>
                <c:pt idx="33479">
                  <c:v>-0.26093699999999997</c:v>
                </c:pt>
                <c:pt idx="33480">
                  <c:v>-0.26250000000000001</c:v>
                </c:pt>
                <c:pt idx="33481">
                  <c:v>-0.25781199999999999</c:v>
                </c:pt>
                <c:pt idx="33482">
                  <c:v>-0.25312499999999999</c:v>
                </c:pt>
                <c:pt idx="33483">
                  <c:v>-0.25156200000000001</c:v>
                </c:pt>
                <c:pt idx="33484">
                  <c:v>-0.27343800000000001</c:v>
                </c:pt>
                <c:pt idx="33485">
                  <c:v>-0.26874999999999999</c:v>
                </c:pt>
                <c:pt idx="33486">
                  <c:v>-0.25781199999999999</c:v>
                </c:pt>
                <c:pt idx="33487">
                  <c:v>-0.27656199999999997</c:v>
                </c:pt>
                <c:pt idx="33488">
                  <c:v>-0.27968799999999999</c:v>
                </c:pt>
                <c:pt idx="33489">
                  <c:v>-0.27031300000000003</c:v>
                </c:pt>
                <c:pt idx="33490">
                  <c:v>-0.26874999999999999</c:v>
                </c:pt>
                <c:pt idx="33491">
                  <c:v>-0.26406299999999999</c:v>
                </c:pt>
                <c:pt idx="33492">
                  <c:v>-0.27812500000000001</c:v>
                </c:pt>
                <c:pt idx="33493">
                  <c:v>-0.26250000000000001</c:v>
                </c:pt>
                <c:pt idx="33494">
                  <c:v>-0.26093699999999997</c:v>
                </c:pt>
                <c:pt idx="33495">
                  <c:v>-0.27343800000000001</c:v>
                </c:pt>
                <c:pt idx="33496">
                  <c:v>-0.26874999999999999</c:v>
                </c:pt>
                <c:pt idx="33497">
                  <c:v>-0.25468800000000003</c:v>
                </c:pt>
                <c:pt idx="33498">
                  <c:v>-0.25312499999999999</c:v>
                </c:pt>
                <c:pt idx="33499">
                  <c:v>-0.26093699999999997</c:v>
                </c:pt>
                <c:pt idx="33500">
                  <c:v>-0.26718700000000001</c:v>
                </c:pt>
                <c:pt idx="33501">
                  <c:v>-0.27812500000000001</c:v>
                </c:pt>
                <c:pt idx="33502">
                  <c:v>-0.27031300000000003</c:v>
                </c:pt>
                <c:pt idx="33503">
                  <c:v>-0.27031300000000003</c:v>
                </c:pt>
                <c:pt idx="33504">
                  <c:v>-0.265625</c:v>
                </c:pt>
                <c:pt idx="33505">
                  <c:v>-0.26406299999999999</c:v>
                </c:pt>
                <c:pt idx="33506">
                  <c:v>-0.27656199999999997</c:v>
                </c:pt>
                <c:pt idx="33507">
                  <c:v>-0.27812500000000001</c:v>
                </c:pt>
                <c:pt idx="33508">
                  <c:v>-0.265625</c:v>
                </c:pt>
                <c:pt idx="33509">
                  <c:v>-0.26718700000000001</c:v>
                </c:pt>
                <c:pt idx="33510">
                  <c:v>-0.25937500000000002</c:v>
                </c:pt>
                <c:pt idx="33511">
                  <c:v>-0.27500000000000002</c:v>
                </c:pt>
                <c:pt idx="33512">
                  <c:v>-0.26250000000000001</c:v>
                </c:pt>
                <c:pt idx="33513">
                  <c:v>-0.26718700000000001</c:v>
                </c:pt>
                <c:pt idx="33514">
                  <c:v>-0.26406299999999999</c:v>
                </c:pt>
                <c:pt idx="33515">
                  <c:v>-0.27031300000000003</c:v>
                </c:pt>
                <c:pt idx="33516">
                  <c:v>-0.265625</c:v>
                </c:pt>
                <c:pt idx="33517">
                  <c:v>-0.27812500000000001</c:v>
                </c:pt>
                <c:pt idx="33518">
                  <c:v>-0.28437499999999999</c:v>
                </c:pt>
                <c:pt idx="33519">
                  <c:v>-0.27812500000000001</c:v>
                </c:pt>
                <c:pt idx="33520">
                  <c:v>-0.28281200000000001</c:v>
                </c:pt>
                <c:pt idx="33521">
                  <c:v>-0.27656199999999997</c:v>
                </c:pt>
                <c:pt idx="33522">
                  <c:v>-0.265625</c:v>
                </c:pt>
                <c:pt idx="33523">
                  <c:v>-0.26718700000000001</c:v>
                </c:pt>
                <c:pt idx="33524">
                  <c:v>-0.28125</c:v>
                </c:pt>
                <c:pt idx="33525">
                  <c:v>-0.26718700000000001</c:v>
                </c:pt>
                <c:pt idx="33526">
                  <c:v>-0.27343800000000001</c:v>
                </c:pt>
                <c:pt idx="33527">
                  <c:v>-0.27656199999999997</c:v>
                </c:pt>
                <c:pt idx="33528">
                  <c:v>-0.26874999999999999</c:v>
                </c:pt>
                <c:pt idx="33529">
                  <c:v>-0.25312499999999999</c:v>
                </c:pt>
                <c:pt idx="33530">
                  <c:v>-0.26250000000000001</c:v>
                </c:pt>
                <c:pt idx="33531">
                  <c:v>-0.26406299999999999</c:v>
                </c:pt>
                <c:pt idx="33532">
                  <c:v>-0.25624999999999998</c:v>
                </c:pt>
                <c:pt idx="33533">
                  <c:v>-0.265625</c:v>
                </c:pt>
                <c:pt idx="33534">
                  <c:v>-0.265625</c:v>
                </c:pt>
                <c:pt idx="33535">
                  <c:v>-0.27500000000000002</c:v>
                </c:pt>
                <c:pt idx="33536">
                  <c:v>-0.27656199999999997</c:v>
                </c:pt>
                <c:pt idx="33537">
                  <c:v>-0.26718700000000001</c:v>
                </c:pt>
                <c:pt idx="33538">
                  <c:v>-0.26718700000000001</c:v>
                </c:pt>
                <c:pt idx="33539">
                  <c:v>-0.26406299999999999</c:v>
                </c:pt>
                <c:pt idx="33540">
                  <c:v>-0.27031300000000003</c:v>
                </c:pt>
                <c:pt idx="33541">
                  <c:v>-0.26093699999999997</c:v>
                </c:pt>
                <c:pt idx="33542">
                  <c:v>-0.25312499999999999</c:v>
                </c:pt>
                <c:pt idx="33543">
                  <c:v>-0.265625</c:v>
                </c:pt>
                <c:pt idx="33544">
                  <c:v>-0.25312499999999999</c:v>
                </c:pt>
                <c:pt idx="33545">
                  <c:v>-0.25312499999999999</c:v>
                </c:pt>
                <c:pt idx="33546">
                  <c:v>-0.27968799999999999</c:v>
                </c:pt>
                <c:pt idx="33547">
                  <c:v>-0.26718700000000001</c:v>
                </c:pt>
                <c:pt idx="33548">
                  <c:v>-0.26718700000000001</c:v>
                </c:pt>
                <c:pt idx="33549">
                  <c:v>-0.27343800000000001</c:v>
                </c:pt>
                <c:pt idx="33550">
                  <c:v>-0.26874999999999999</c:v>
                </c:pt>
                <c:pt idx="33551">
                  <c:v>-0.265625</c:v>
                </c:pt>
                <c:pt idx="33552">
                  <c:v>-0.26718700000000001</c:v>
                </c:pt>
                <c:pt idx="33553">
                  <c:v>-0.26250000000000001</c:v>
                </c:pt>
                <c:pt idx="33554">
                  <c:v>-0.265625</c:v>
                </c:pt>
                <c:pt idx="33555">
                  <c:v>-0.265625</c:v>
                </c:pt>
                <c:pt idx="33556">
                  <c:v>-0.26718700000000001</c:v>
                </c:pt>
                <c:pt idx="33557">
                  <c:v>-0.26874999999999999</c:v>
                </c:pt>
                <c:pt idx="33558">
                  <c:v>-0.26406299999999999</c:v>
                </c:pt>
                <c:pt idx="33559">
                  <c:v>-0.26093699999999997</c:v>
                </c:pt>
                <c:pt idx="33560">
                  <c:v>-0.25312499999999999</c:v>
                </c:pt>
                <c:pt idx="33561">
                  <c:v>-0.25312499999999999</c:v>
                </c:pt>
                <c:pt idx="33562">
                  <c:v>-0.25937500000000002</c:v>
                </c:pt>
                <c:pt idx="33563">
                  <c:v>-0.25468800000000003</c:v>
                </c:pt>
                <c:pt idx="33564">
                  <c:v>-0.26874999999999999</c:v>
                </c:pt>
                <c:pt idx="33565">
                  <c:v>-0.26093699999999997</c:v>
                </c:pt>
                <c:pt idx="33566">
                  <c:v>-0.26093699999999997</c:v>
                </c:pt>
                <c:pt idx="33567">
                  <c:v>-0.25781199999999999</c:v>
                </c:pt>
                <c:pt idx="33568">
                  <c:v>-0.265625</c:v>
                </c:pt>
                <c:pt idx="33569">
                  <c:v>-0.26718700000000001</c:v>
                </c:pt>
                <c:pt idx="33570">
                  <c:v>-0.26874999999999999</c:v>
                </c:pt>
                <c:pt idx="33571">
                  <c:v>-0.27500000000000002</c:v>
                </c:pt>
                <c:pt idx="33572">
                  <c:v>-0.26874999999999999</c:v>
                </c:pt>
                <c:pt idx="33573">
                  <c:v>-0.265625</c:v>
                </c:pt>
                <c:pt idx="33574">
                  <c:v>-0.26406299999999999</c:v>
                </c:pt>
                <c:pt idx="33575">
                  <c:v>-0.265625</c:v>
                </c:pt>
                <c:pt idx="33576">
                  <c:v>-0.27500000000000002</c:v>
                </c:pt>
                <c:pt idx="33577">
                  <c:v>-0.25937500000000002</c:v>
                </c:pt>
                <c:pt idx="33578">
                  <c:v>-0.25312499999999999</c:v>
                </c:pt>
                <c:pt idx="33579">
                  <c:v>-0.26718700000000001</c:v>
                </c:pt>
                <c:pt idx="33580">
                  <c:v>-0.26250000000000001</c:v>
                </c:pt>
                <c:pt idx="33581">
                  <c:v>-0.25624999999999998</c:v>
                </c:pt>
                <c:pt idx="33582">
                  <c:v>-0.27031300000000003</c:v>
                </c:pt>
                <c:pt idx="33583">
                  <c:v>-0.25937500000000002</c:v>
                </c:pt>
                <c:pt idx="33584">
                  <c:v>-0.25312499999999999</c:v>
                </c:pt>
                <c:pt idx="33585">
                  <c:v>-0.26874999999999999</c:v>
                </c:pt>
                <c:pt idx="33586">
                  <c:v>-0.25468800000000003</c:v>
                </c:pt>
                <c:pt idx="33587">
                  <c:v>-0.25937500000000002</c:v>
                </c:pt>
                <c:pt idx="33588">
                  <c:v>-0.24843799999999999</c:v>
                </c:pt>
                <c:pt idx="33589">
                  <c:v>-0.26718700000000001</c:v>
                </c:pt>
                <c:pt idx="33590">
                  <c:v>-0.26718700000000001</c:v>
                </c:pt>
                <c:pt idx="33591">
                  <c:v>-0.25937500000000002</c:v>
                </c:pt>
                <c:pt idx="33592">
                  <c:v>-0.265625</c:v>
                </c:pt>
                <c:pt idx="33593">
                  <c:v>-0.26406299999999999</c:v>
                </c:pt>
                <c:pt idx="33594">
                  <c:v>-0.265625</c:v>
                </c:pt>
                <c:pt idx="33595">
                  <c:v>-0.27812500000000001</c:v>
                </c:pt>
                <c:pt idx="33596">
                  <c:v>-0.27500000000000002</c:v>
                </c:pt>
                <c:pt idx="33597">
                  <c:v>-0.27500000000000002</c:v>
                </c:pt>
                <c:pt idx="33598">
                  <c:v>-0.26406299999999999</c:v>
                </c:pt>
                <c:pt idx="33599">
                  <c:v>-0.265625</c:v>
                </c:pt>
                <c:pt idx="33600">
                  <c:v>-0.25</c:v>
                </c:pt>
                <c:pt idx="33601">
                  <c:v>-0.27343800000000001</c:v>
                </c:pt>
                <c:pt idx="33602">
                  <c:v>-0.25468800000000003</c:v>
                </c:pt>
                <c:pt idx="33603">
                  <c:v>-0.265625</c:v>
                </c:pt>
                <c:pt idx="33604">
                  <c:v>-0.25624999999999998</c:v>
                </c:pt>
                <c:pt idx="33605">
                  <c:v>-0.26718700000000001</c:v>
                </c:pt>
                <c:pt idx="33606">
                  <c:v>-0.26250000000000001</c:v>
                </c:pt>
                <c:pt idx="33607">
                  <c:v>-0.265625</c:v>
                </c:pt>
                <c:pt idx="33608">
                  <c:v>-0.265625</c:v>
                </c:pt>
                <c:pt idx="33609">
                  <c:v>-0.27968799999999999</c:v>
                </c:pt>
                <c:pt idx="33610">
                  <c:v>-0.25937500000000002</c:v>
                </c:pt>
                <c:pt idx="33611">
                  <c:v>-0.25781199999999999</c:v>
                </c:pt>
                <c:pt idx="33612">
                  <c:v>-0.28125</c:v>
                </c:pt>
                <c:pt idx="33613">
                  <c:v>-0.27500000000000002</c:v>
                </c:pt>
                <c:pt idx="33614">
                  <c:v>-0.26250000000000001</c:v>
                </c:pt>
                <c:pt idx="33615">
                  <c:v>-0.26874999999999999</c:v>
                </c:pt>
                <c:pt idx="33616">
                  <c:v>-0.26874999999999999</c:v>
                </c:pt>
                <c:pt idx="33617">
                  <c:v>-0.27656199999999997</c:v>
                </c:pt>
                <c:pt idx="33618">
                  <c:v>-0.27500000000000002</c:v>
                </c:pt>
                <c:pt idx="33619">
                  <c:v>-0.26718700000000001</c:v>
                </c:pt>
                <c:pt idx="33620">
                  <c:v>-0.27500000000000002</c:v>
                </c:pt>
                <c:pt idx="33621">
                  <c:v>-0.26406299999999999</c:v>
                </c:pt>
                <c:pt idx="33622">
                  <c:v>-0.25937500000000002</c:v>
                </c:pt>
                <c:pt idx="33623">
                  <c:v>-0.26874999999999999</c:v>
                </c:pt>
                <c:pt idx="33624">
                  <c:v>-0.26250000000000001</c:v>
                </c:pt>
                <c:pt idx="33625">
                  <c:v>-0.27343800000000001</c:v>
                </c:pt>
                <c:pt idx="33626">
                  <c:v>-0.27656199999999997</c:v>
                </c:pt>
                <c:pt idx="33627">
                  <c:v>-0.26718700000000001</c:v>
                </c:pt>
                <c:pt idx="33628">
                  <c:v>-0.265625</c:v>
                </c:pt>
                <c:pt idx="33629">
                  <c:v>-0.26874999999999999</c:v>
                </c:pt>
                <c:pt idx="33630">
                  <c:v>-0.26406299999999999</c:v>
                </c:pt>
                <c:pt idx="33631">
                  <c:v>-0.25156200000000001</c:v>
                </c:pt>
                <c:pt idx="33632">
                  <c:v>-0.265625</c:v>
                </c:pt>
                <c:pt idx="33633">
                  <c:v>-0.27968799999999999</c:v>
                </c:pt>
                <c:pt idx="33634">
                  <c:v>-0.27812500000000001</c:v>
                </c:pt>
                <c:pt idx="33635">
                  <c:v>-0.27968799999999999</c:v>
                </c:pt>
                <c:pt idx="33636">
                  <c:v>-0.25468800000000003</c:v>
                </c:pt>
                <c:pt idx="33637">
                  <c:v>-0.26250000000000001</c:v>
                </c:pt>
                <c:pt idx="33638">
                  <c:v>-0.26406299999999999</c:v>
                </c:pt>
                <c:pt idx="33639">
                  <c:v>-0.265625</c:v>
                </c:pt>
                <c:pt idx="33640">
                  <c:v>-0.25781199999999999</c:v>
                </c:pt>
                <c:pt idx="33641">
                  <c:v>-0.26250000000000001</c:v>
                </c:pt>
                <c:pt idx="33642">
                  <c:v>-0.25156200000000001</c:v>
                </c:pt>
                <c:pt idx="33643">
                  <c:v>-0.25624999999999998</c:v>
                </c:pt>
                <c:pt idx="33644">
                  <c:v>-0.25468800000000003</c:v>
                </c:pt>
                <c:pt idx="33645">
                  <c:v>-0.26093699999999997</c:v>
                </c:pt>
                <c:pt idx="33646">
                  <c:v>-0.245312</c:v>
                </c:pt>
                <c:pt idx="33647">
                  <c:v>-0.26874999999999999</c:v>
                </c:pt>
                <c:pt idx="33648">
                  <c:v>-0.27812500000000001</c:v>
                </c:pt>
                <c:pt idx="33649">
                  <c:v>-0.27968799999999999</c:v>
                </c:pt>
                <c:pt idx="33650">
                  <c:v>-0.26874999999999999</c:v>
                </c:pt>
                <c:pt idx="33651">
                  <c:v>-0.25937500000000002</c:v>
                </c:pt>
                <c:pt idx="33652">
                  <c:v>-0.26093699999999997</c:v>
                </c:pt>
                <c:pt idx="33653">
                  <c:v>-0.26250000000000001</c:v>
                </c:pt>
                <c:pt idx="33654">
                  <c:v>-0.26093699999999997</c:v>
                </c:pt>
                <c:pt idx="33655">
                  <c:v>-0.25937500000000002</c:v>
                </c:pt>
                <c:pt idx="33656">
                  <c:v>-0.26406299999999999</c:v>
                </c:pt>
                <c:pt idx="33657">
                  <c:v>-0.24843799999999999</c:v>
                </c:pt>
                <c:pt idx="33658">
                  <c:v>-0.24062500000000001</c:v>
                </c:pt>
                <c:pt idx="33659">
                  <c:v>-0.25937500000000002</c:v>
                </c:pt>
                <c:pt idx="33660">
                  <c:v>-0.25468800000000003</c:v>
                </c:pt>
                <c:pt idx="33661">
                  <c:v>-0.24374999999999999</c:v>
                </c:pt>
                <c:pt idx="33662">
                  <c:v>-0.27812500000000001</c:v>
                </c:pt>
                <c:pt idx="33663">
                  <c:v>-0.27031300000000003</c:v>
                </c:pt>
                <c:pt idx="33664">
                  <c:v>-0.25781199999999999</c:v>
                </c:pt>
                <c:pt idx="33665">
                  <c:v>-0.25781199999999999</c:v>
                </c:pt>
                <c:pt idx="33666">
                  <c:v>-0.26874999999999999</c:v>
                </c:pt>
                <c:pt idx="33667">
                  <c:v>-0.27812500000000001</c:v>
                </c:pt>
                <c:pt idx="33668">
                  <c:v>-0.26874999999999999</c:v>
                </c:pt>
                <c:pt idx="33669">
                  <c:v>-0.265625</c:v>
                </c:pt>
                <c:pt idx="33670">
                  <c:v>-0.27343800000000001</c:v>
                </c:pt>
                <c:pt idx="33671">
                  <c:v>-0.26874999999999999</c:v>
                </c:pt>
                <c:pt idx="33672">
                  <c:v>-0.26874999999999999</c:v>
                </c:pt>
                <c:pt idx="33673">
                  <c:v>-0.25937500000000002</c:v>
                </c:pt>
                <c:pt idx="33674">
                  <c:v>-0.27343800000000001</c:v>
                </c:pt>
                <c:pt idx="33675">
                  <c:v>-0.25312499999999999</c:v>
                </c:pt>
                <c:pt idx="33676">
                  <c:v>-0.25</c:v>
                </c:pt>
                <c:pt idx="33677">
                  <c:v>-0.25937500000000002</c:v>
                </c:pt>
                <c:pt idx="33678">
                  <c:v>-0.26406299999999999</c:v>
                </c:pt>
                <c:pt idx="33679">
                  <c:v>-0.265625</c:v>
                </c:pt>
                <c:pt idx="33680">
                  <c:v>-0.27343800000000001</c:v>
                </c:pt>
                <c:pt idx="33681">
                  <c:v>-0.25312499999999999</c:v>
                </c:pt>
                <c:pt idx="33682">
                  <c:v>-0.25</c:v>
                </c:pt>
                <c:pt idx="33683">
                  <c:v>-0.25781199999999999</c:v>
                </c:pt>
                <c:pt idx="33684">
                  <c:v>-0.265625</c:v>
                </c:pt>
                <c:pt idx="33685">
                  <c:v>-0.26093699999999997</c:v>
                </c:pt>
                <c:pt idx="33686">
                  <c:v>-0.26718700000000001</c:v>
                </c:pt>
                <c:pt idx="33687">
                  <c:v>-0.26874999999999999</c:v>
                </c:pt>
                <c:pt idx="33688">
                  <c:v>-0.25781199999999999</c:v>
                </c:pt>
                <c:pt idx="33689">
                  <c:v>-0.27656199999999997</c:v>
                </c:pt>
                <c:pt idx="33690">
                  <c:v>-0.26250000000000001</c:v>
                </c:pt>
                <c:pt idx="33691">
                  <c:v>-0.26093699999999997</c:v>
                </c:pt>
                <c:pt idx="33692">
                  <c:v>-0.27656199999999997</c:v>
                </c:pt>
                <c:pt idx="33693">
                  <c:v>-0.27343800000000001</c:v>
                </c:pt>
                <c:pt idx="33694">
                  <c:v>-0.26874999999999999</c:v>
                </c:pt>
                <c:pt idx="33695">
                  <c:v>-0.26250000000000001</c:v>
                </c:pt>
                <c:pt idx="33696">
                  <c:v>-0.25781199999999999</c:v>
                </c:pt>
                <c:pt idx="33697">
                  <c:v>-0.26406299999999999</c:v>
                </c:pt>
                <c:pt idx="33698">
                  <c:v>-0.27031300000000003</c:v>
                </c:pt>
                <c:pt idx="33699">
                  <c:v>-0.27343800000000001</c:v>
                </c:pt>
                <c:pt idx="33700">
                  <c:v>-0.27656199999999997</c:v>
                </c:pt>
                <c:pt idx="33701">
                  <c:v>-0.26250000000000001</c:v>
                </c:pt>
                <c:pt idx="33702">
                  <c:v>-0.25937500000000002</c:v>
                </c:pt>
                <c:pt idx="33703">
                  <c:v>-0.25781199999999999</c:v>
                </c:pt>
                <c:pt idx="33704">
                  <c:v>-0.26093699999999997</c:v>
                </c:pt>
                <c:pt idx="33705">
                  <c:v>-0.26093699999999997</c:v>
                </c:pt>
                <c:pt idx="33706">
                  <c:v>-0.265625</c:v>
                </c:pt>
                <c:pt idx="33707">
                  <c:v>-0.25468800000000003</c:v>
                </c:pt>
                <c:pt idx="33708">
                  <c:v>-0.265625</c:v>
                </c:pt>
                <c:pt idx="33709">
                  <c:v>-0.25312499999999999</c:v>
                </c:pt>
                <c:pt idx="33710">
                  <c:v>-0.25937500000000002</c:v>
                </c:pt>
                <c:pt idx="33711">
                  <c:v>-0.25312499999999999</c:v>
                </c:pt>
                <c:pt idx="33712">
                  <c:v>-0.25624999999999998</c:v>
                </c:pt>
                <c:pt idx="33713">
                  <c:v>-0.26093699999999997</c:v>
                </c:pt>
                <c:pt idx="33714">
                  <c:v>-0.26406299999999999</c:v>
                </c:pt>
                <c:pt idx="33715">
                  <c:v>-0.25781199999999999</c:v>
                </c:pt>
                <c:pt idx="33716">
                  <c:v>-0.25781199999999999</c:v>
                </c:pt>
                <c:pt idx="33717">
                  <c:v>-0.26093699999999997</c:v>
                </c:pt>
                <c:pt idx="33718">
                  <c:v>-0.25781199999999999</c:v>
                </c:pt>
                <c:pt idx="33719">
                  <c:v>-0.25781199999999999</c:v>
                </c:pt>
                <c:pt idx="33720">
                  <c:v>-0.25156200000000001</c:v>
                </c:pt>
                <c:pt idx="33721">
                  <c:v>-0.25312499999999999</c:v>
                </c:pt>
                <c:pt idx="33722">
                  <c:v>-0.24843799999999999</c:v>
                </c:pt>
                <c:pt idx="33723">
                  <c:v>-0.25312499999999999</c:v>
                </c:pt>
                <c:pt idx="33724">
                  <c:v>-0.25937500000000002</c:v>
                </c:pt>
                <c:pt idx="33725">
                  <c:v>-0.265625</c:v>
                </c:pt>
                <c:pt idx="33726">
                  <c:v>-0.26093699999999997</c:v>
                </c:pt>
                <c:pt idx="33727">
                  <c:v>-0.27343800000000001</c:v>
                </c:pt>
                <c:pt idx="33728">
                  <c:v>-0.26093699999999997</c:v>
                </c:pt>
                <c:pt idx="33729">
                  <c:v>-0.25937500000000002</c:v>
                </c:pt>
                <c:pt idx="33730">
                  <c:v>-0.25937500000000002</c:v>
                </c:pt>
                <c:pt idx="33731">
                  <c:v>-0.26718700000000001</c:v>
                </c:pt>
                <c:pt idx="33732">
                  <c:v>-0.25937500000000002</c:v>
                </c:pt>
                <c:pt idx="33733">
                  <c:v>-0.25468800000000003</c:v>
                </c:pt>
                <c:pt idx="33734">
                  <c:v>-0.26250000000000001</c:v>
                </c:pt>
                <c:pt idx="33735">
                  <c:v>-0.26406299999999999</c:v>
                </c:pt>
                <c:pt idx="33736">
                  <c:v>-0.25781199999999999</c:v>
                </c:pt>
                <c:pt idx="33737">
                  <c:v>-0.27500000000000002</c:v>
                </c:pt>
                <c:pt idx="33738">
                  <c:v>-0.25781199999999999</c:v>
                </c:pt>
                <c:pt idx="33739">
                  <c:v>-0.25624999999999998</c:v>
                </c:pt>
                <c:pt idx="33740">
                  <c:v>-0.265625</c:v>
                </c:pt>
                <c:pt idx="33741">
                  <c:v>-0.27031300000000003</c:v>
                </c:pt>
                <c:pt idx="33742">
                  <c:v>-0.27656199999999997</c:v>
                </c:pt>
                <c:pt idx="33743">
                  <c:v>-0.26406299999999999</c:v>
                </c:pt>
                <c:pt idx="33744">
                  <c:v>-0.27031300000000003</c:v>
                </c:pt>
                <c:pt idx="33745">
                  <c:v>-0.25156200000000001</c:v>
                </c:pt>
                <c:pt idx="33746">
                  <c:v>-0.26093699999999997</c:v>
                </c:pt>
                <c:pt idx="33747">
                  <c:v>-0.265625</c:v>
                </c:pt>
                <c:pt idx="33748">
                  <c:v>-0.25781199999999999</c:v>
                </c:pt>
                <c:pt idx="33749">
                  <c:v>-0.27031300000000003</c:v>
                </c:pt>
                <c:pt idx="33750">
                  <c:v>-0.25937500000000002</c:v>
                </c:pt>
                <c:pt idx="33751">
                  <c:v>-0.25937500000000002</c:v>
                </c:pt>
                <c:pt idx="33752">
                  <c:v>-0.26250000000000001</c:v>
                </c:pt>
                <c:pt idx="33753">
                  <c:v>-0.28125</c:v>
                </c:pt>
                <c:pt idx="33754">
                  <c:v>-0.27343800000000001</c:v>
                </c:pt>
                <c:pt idx="33755">
                  <c:v>-0.25156200000000001</c:v>
                </c:pt>
                <c:pt idx="33756">
                  <c:v>-0.27031300000000003</c:v>
                </c:pt>
                <c:pt idx="33757">
                  <c:v>-0.27031300000000003</c:v>
                </c:pt>
                <c:pt idx="33758">
                  <c:v>-0.27031300000000003</c:v>
                </c:pt>
                <c:pt idx="33759">
                  <c:v>-0.26874999999999999</c:v>
                </c:pt>
                <c:pt idx="33760">
                  <c:v>-0.265625</c:v>
                </c:pt>
                <c:pt idx="33761">
                  <c:v>-0.26093699999999997</c:v>
                </c:pt>
                <c:pt idx="33762">
                  <c:v>-0.25312499999999999</c:v>
                </c:pt>
                <c:pt idx="33763">
                  <c:v>-0.25781199999999999</c:v>
                </c:pt>
                <c:pt idx="33764">
                  <c:v>-0.26718700000000001</c:v>
                </c:pt>
                <c:pt idx="33765">
                  <c:v>-0.25781199999999999</c:v>
                </c:pt>
                <c:pt idx="33766">
                  <c:v>-0.265625</c:v>
                </c:pt>
                <c:pt idx="33767">
                  <c:v>-0.26718700000000001</c:v>
                </c:pt>
                <c:pt idx="33768">
                  <c:v>-0.27500000000000002</c:v>
                </c:pt>
                <c:pt idx="33769">
                  <c:v>-0.27031300000000003</c:v>
                </c:pt>
                <c:pt idx="33770">
                  <c:v>-0.265625</c:v>
                </c:pt>
                <c:pt idx="33771">
                  <c:v>-0.26093699999999997</c:v>
                </c:pt>
                <c:pt idx="33772">
                  <c:v>-0.26406299999999999</c:v>
                </c:pt>
                <c:pt idx="33773">
                  <c:v>-0.26250000000000001</c:v>
                </c:pt>
                <c:pt idx="33774">
                  <c:v>-0.28593800000000003</c:v>
                </c:pt>
                <c:pt idx="33775">
                  <c:v>-0.26718700000000001</c:v>
                </c:pt>
                <c:pt idx="33776">
                  <c:v>-0.26250000000000001</c:v>
                </c:pt>
                <c:pt idx="33777">
                  <c:v>-0.28125</c:v>
                </c:pt>
                <c:pt idx="33778">
                  <c:v>-0.26874999999999999</c:v>
                </c:pt>
                <c:pt idx="33779">
                  <c:v>-0.26406299999999999</c:v>
                </c:pt>
                <c:pt idx="33780">
                  <c:v>-0.26874999999999999</c:v>
                </c:pt>
                <c:pt idx="33781">
                  <c:v>-0.27968799999999999</c:v>
                </c:pt>
                <c:pt idx="33782">
                  <c:v>-0.27343800000000001</c:v>
                </c:pt>
                <c:pt idx="33783">
                  <c:v>-0.265625</c:v>
                </c:pt>
                <c:pt idx="33784">
                  <c:v>-0.25312499999999999</c:v>
                </c:pt>
                <c:pt idx="33785">
                  <c:v>-0.26874999999999999</c:v>
                </c:pt>
                <c:pt idx="33786">
                  <c:v>-0.26874999999999999</c:v>
                </c:pt>
                <c:pt idx="33787">
                  <c:v>-0.265625</c:v>
                </c:pt>
                <c:pt idx="33788">
                  <c:v>-0.27031300000000003</c:v>
                </c:pt>
                <c:pt idx="33789">
                  <c:v>-0.265625</c:v>
                </c:pt>
                <c:pt idx="33790">
                  <c:v>-0.28437499999999999</c:v>
                </c:pt>
                <c:pt idx="33791">
                  <c:v>-0.27500000000000002</c:v>
                </c:pt>
                <c:pt idx="33792">
                  <c:v>-0.27968799999999999</c:v>
                </c:pt>
                <c:pt idx="33793">
                  <c:v>-0.26250000000000001</c:v>
                </c:pt>
                <c:pt idx="33794">
                  <c:v>-0.27500000000000002</c:v>
                </c:pt>
                <c:pt idx="33795">
                  <c:v>-0.25781199999999999</c:v>
                </c:pt>
                <c:pt idx="33796">
                  <c:v>-0.26093699999999997</c:v>
                </c:pt>
                <c:pt idx="33797">
                  <c:v>-0.24687500000000001</c:v>
                </c:pt>
                <c:pt idx="33798">
                  <c:v>-0.25312499999999999</c:v>
                </c:pt>
                <c:pt idx="33799">
                  <c:v>-0.25468800000000003</c:v>
                </c:pt>
                <c:pt idx="33800">
                  <c:v>-0.26093699999999997</c:v>
                </c:pt>
                <c:pt idx="33801">
                  <c:v>-0.25937500000000002</c:v>
                </c:pt>
                <c:pt idx="33802">
                  <c:v>-0.26093699999999997</c:v>
                </c:pt>
                <c:pt idx="33803">
                  <c:v>-0.26093699999999997</c:v>
                </c:pt>
                <c:pt idx="33804">
                  <c:v>-0.25624999999999998</c:v>
                </c:pt>
                <c:pt idx="33805">
                  <c:v>-0.27031300000000003</c:v>
                </c:pt>
                <c:pt idx="33806">
                  <c:v>-0.27031300000000003</c:v>
                </c:pt>
                <c:pt idx="33807">
                  <c:v>-0.26718700000000001</c:v>
                </c:pt>
                <c:pt idx="33808">
                  <c:v>-0.26406299999999999</c:v>
                </c:pt>
                <c:pt idx="33809">
                  <c:v>-0.25937500000000002</c:v>
                </c:pt>
                <c:pt idx="33810">
                  <c:v>-0.265625</c:v>
                </c:pt>
                <c:pt idx="33811">
                  <c:v>-0.265625</c:v>
                </c:pt>
                <c:pt idx="33812">
                  <c:v>-0.265625</c:v>
                </c:pt>
                <c:pt idx="33813">
                  <c:v>-0.26093699999999997</c:v>
                </c:pt>
                <c:pt idx="33814">
                  <c:v>-0.25468800000000003</c:v>
                </c:pt>
                <c:pt idx="33815">
                  <c:v>-0.25781199999999999</c:v>
                </c:pt>
                <c:pt idx="33816">
                  <c:v>-0.26093699999999997</c:v>
                </c:pt>
                <c:pt idx="33817">
                  <c:v>-0.25312499999999999</c:v>
                </c:pt>
                <c:pt idx="33818">
                  <c:v>-0.24843799999999999</c:v>
                </c:pt>
                <c:pt idx="33819">
                  <c:v>-0.26250000000000001</c:v>
                </c:pt>
                <c:pt idx="33820">
                  <c:v>-0.265625</c:v>
                </c:pt>
                <c:pt idx="33821">
                  <c:v>-0.26874999999999999</c:v>
                </c:pt>
                <c:pt idx="33822">
                  <c:v>-0.27812500000000001</c:v>
                </c:pt>
                <c:pt idx="33823">
                  <c:v>-0.25937500000000002</c:v>
                </c:pt>
                <c:pt idx="33824">
                  <c:v>-0.25781199999999999</c:v>
                </c:pt>
                <c:pt idx="33825">
                  <c:v>-0.26406299999999999</c:v>
                </c:pt>
                <c:pt idx="33826">
                  <c:v>-0.26093699999999997</c:v>
                </c:pt>
                <c:pt idx="33827">
                  <c:v>-0.27500000000000002</c:v>
                </c:pt>
                <c:pt idx="33828">
                  <c:v>-0.26093699999999997</c:v>
                </c:pt>
                <c:pt idx="33829">
                  <c:v>-0.27031300000000003</c:v>
                </c:pt>
                <c:pt idx="33830">
                  <c:v>-0.25312499999999999</c:v>
                </c:pt>
                <c:pt idx="33831">
                  <c:v>-0.25312499999999999</c:v>
                </c:pt>
                <c:pt idx="33832">
                  <c:v>-0.25156200000000001</c:v>
                </c:pt>
                <c:pt idx="33833">
                  <c:v>-0.25624999999999998</c:v>
                </c:pt>
                <c:pt idx="33834">
                  <c:v>-0.27500000000000002</c:v>
                </c:pt>
                <c:pt idx="33835">
                  <c:v>-0.26874999999999999</c:v>
                </c:pt>
                <c:pt idx="33836">
                  <c:v>-0.265625</c:v>
                </c:pt>
                <c:pt idx="33837">
                  <c:v>-0.26250000000000001</c:v>
                </c:pt>
                <c:pt idx="33838">
                  <c:v>-0.26406299999999999</c:v>
                </c:pt>
                <c:pt idx="33839">
                  <c:v>-0.26874999999999999</c:v>
                </c:pt>
                <c:pt idx="33840">
                  <c:v>-0.26093699999999997</c:v>
                </c:pt>
                <c:pt idx="33841">
                  <c:v>-0.26406299999999999</c:v>
                </c:pt>
                <c:pt idx="33842">
                  <c:v>-0.26718700000000001</c:v>
                </c:pt>
                <c:pt idx="33843">
                  <c:v>-0.25781199999999999</c:v>
                </c:pt>
                <c:pt idx="33844">
                  <c:v>-0.27031300000000003</c:v>
                </c:pt>
                <c:pt idx="33845">
                  <c:v>-0.28281200000000001</c:v>
                </c:pt>
                <c:pt idx="33846">
                  <c:v>-0.27812500000000001</c:v>
                </c:pt>
                <c:pt idx="33847">
                  <c:v>-0.26874999999999999</c:v>
                </c:pt>
                <c:pt idx="33848">
                  <c:v>-0.26718700000000001</c:v>
                </c:pt>
                <c:pt idx="33849">
                  <c:v>-0.25781199999999999</c:v>
                </c:pt>
                <c:pt idx="33850">
                  <c:v>-0.265625</c:v>
                </c:pt>
                <c:pt idx="33851">
                  <c:v>-0.265625</c:v>
                </c:pt>
                <c:pt idx="33852">
                  <c:v>-0.26718700000000001</c:v>
                </c:pt>
                <c:pt idx="33853">
                  <c:v>-0.25781199999999999</c:v>
                </c:pt>
                <c:pt idx="33854">
                  <c:v>-0.26250000000000001</c:v>
                </c:pt>
                <c:pt idx="33855">
                  <c:v>-0.27500000000000002</c:v>
                </c:pt>
                <c:pt idx="33856">
                  <c:v>-0.27500000000000002</c:v>
                </c:pt>
                <c:pt idx="33857">
                  <c:v>-0.26718700000000001</c:v>
                </c:pt>
                <c:pt idx="33858">
                  <c:v>-0.27343800000000001</c:v>
                </c:pt>
                <c:pt idx="33859">
                  <c:v>-0.26874999999999999</c:v>
                </c:pt>
                <c:pt idx="33860">
                  <c:v>-0.25937500000000002</c:v>
                </c:pt>
                <c:pt idx="33861">
                  <c:v>-0.27031300000000003</c:v>
                </c:pt>
                <c:pt idx="33862">
                  <c:v>-0.26874999999999999</c:v>
                </c:pt>
                <c:pt idx="33863">
                  <c:v>-0.27656199999999997</c:v>
                </c:pt>
                <c:pt idx="33864">
                  <c:v>-0.27656199999999997</c:v>
                </c:pt>
                <c:pt idx="33865">
                  <c:v>-0.27031300000000003</c:v>
                </c:pt>
                <c:pt idx="33866">
                  <c:v>-0.27031300000000003</c:v>
                </c:pt>
                <c:pt idx="33867">
                  <c:v>-0.26874999999999999</c:v>
                </c:pt>
                <c:pt idx="33868">
                  <c:v>-0.26406299999999999</c:v>
                </c:pt>
                <c:pt idx="33869">
                  <c:v>-0.26718700000000001</c:v>
                </c:pt>
                <c:pt idx="33870">
                  <c:v>-0.265625</c:v>
                </c:pt>
                <c:pt idx="33871">
                  <c:v>-0.26874999999999999</c:v>
                </c:pt>
                <c:pt idx="33872">
                  <c:v>-0.26406299999999999</c:v>
                </c:pt>
                <c:pt idx="33873">
                  <c:v>-0.26874999999999999</c:v>
                </c:pt>
                <c:pt idx="33874">
                  <c:v>-0.27812500000000001</c:v>
                </c:pt>
                <c:pt idx="33875">
                  <c:v>-0.26406299999999999</c:v>
                </c:pt>
                <c:pt idx="33876">
                  <c:v>-0.26250000000000001</c:v>
                </c:pt>
                <c:pt idx="33877">
                  <c:v>-0.27343800000000001</c:v>
                </c:pt>
                <c:pt idx="33878">
                  <c:v>-0.28593800000000003</c:v>
                </c:pt>
                <c:pt idx="33879">
                  <c:v>-0.265625</c:v>
                </c:pt>
                <c:pt idx="33880">
                  <c:v>-0.26874999999999999</c:v>
                </c:pt>
                <c:pt idx="33881">
                  <c:v>-0.28593800000000003</c:v>
                </c:pt>
                <c:pt idx="33882">
                  <c:v>-0.27031300000000003</c:v>
                </c:pt>
                <c:pt idx="33883">
                  <c:v>-0.28125</c:v>
                </c:pt>
                <c:pt idx="33884">
                  <c:v>-0.27500000000000002</c:v>
                </c:pt>
                <c:pt idx="33885">
                  <c:v>-0.27031300000000003</c:v>
                </c:pt>
                <c:pt idx="33886">
                  <c:v>-0.26874999999999999</c:v>
                </c:pt>
                <c:pt idx="33887">
                  <c:v>-0.27343800000000001</c:v>
                </c:pt>
                <c:pt idx="33888">
                  <c:v>-0.27500000000000002</c:v>
                </c:pt>
                <c:pt idx="33889">
                  <c:v>-0.28125</c:v>
                </c:pt>
                <c:pt idx="33890">
                  <c:v>-0.26718700000000001</c:v>
                </c:pt>
                <c:pt idx="33891">
                  <c:v>-0.26250000000000001</c:v>
                </c:pt>
                <c:pt idx="33892">
                  <c:v>-0.26874999999999999</c:v>
                </c:pt>
                <c:pt idx="33893">
                  <c:v>-0.25937500000000002</c:v>
                </c:pt>
                <c:pt idx="33894">
                  <c:v>-0.25312499999999999</c:v>
                </c:pt>
                <c:pt idx="33895">
                  <c:v>-0.26406299999999999</c:v>
                </c:pt>
                <c:pt idx="33896">
                  <c:v>-0.26406299999999999</c:v>
                </c:pt>
                <c:pt idx="33897">
                  <c:v>-0.27343800000000001</c:v>
                </c:pt>
                <c:pt idx="33898">
                  <c:v>-0.27031300000000003</c:v>
                </c:pt>
                <c:pt idx="33899">
                  <c:v>-0.25</c:v>
                </c:pt>
                <c:pt idx="33900">
                  <c:v>-0.26718700000000001</c:v>
                </c:pt>
                <c:pt idx="33901">
                  <c:v>-0.28125</c:v>
                </c:pt>
                <c:pt idx="33902">
                  <c:v>-0.27343800000000001</c:v>
                </c:pt>
                <c:pt idx="33903">
                  <c:v>-0.27812500000000001</c:v>
                </c:pt>
                <c:pt idx="33904">
                  <c:v>-0.27968799999999999</c:v>
                </c:pt>
                <c:pt idx="33905">
                  <c:v>-0.28437499999999999</c:v>
                </c:pt>
                <c:pt idx="33906">
                  <c:v>-0.28749999999999998</c:v>
                </c:pt>
                <c:pt idx="33907">
                  <c:v>-0.27656199999999997</c:v>
                </c:pt>
                <c:pt idx="33908">
                  <c:v>-0.28281200000000001</c:v>
                </c:pt>
                <c:pt idx="33909">
                  <c:v>-0.26874999999999999</c:v>
                </c:pt>
                <c:pt idx="33910">
                  <c:v>-0.26250000000000001</c:v>
                </c:pt>
                <c:pt idx="33911">
                  <c:v>-0.26874999999999999</c:v>
                </c:pt>
                <c:pt idx="33912">
                  <c:v>-0.26406299999999999</c:v>
                </c:pt>
                <c:pt idx="33913">
                  <c:v>-0.26406299999999999</c:v>
                </c:pt>
                <c:pt idx="33914">
                  <c:v>-0.26874999999999999</c:v>
                </c:pt>
                <c:pt idx="33915">
                  <c:v>-0.25781199999999999</c:v>
                </c:pt>
                <c:pt idx="33916">
                  <c:v>-0.28593800000000003</c:v>
                </c:pt>
                <c:pt idx="33917">
                  <c:v>-0.27031300000000003</c:v>
                </c:pt>
                <c:pt idx="33918">
                  <c:v>-0.26874999999999999</c:v>
                </c:pt>
                <c:pt idx="33919">
                  <c:v>-0.26874999999999999</c:v>
                </c:pt>
                <c:pt idx="33920">
                  <c:v>-0.26250000000000001</c:v>
                </c:pt>
                <c:pt idx="33921">
                  <c:v>-0.26406299999999999</c:v>
                </c:pt>
                <c:pt idx="33922">
                  <c:v>-0.265625</c:v>
                </c:pt>
                <c:pt idx="33923">
                  <c:v>-0.28437499999999999</c:v>
                </c:pt>
                <c:pt idx="33924">
                  <c:v>-0.28593800000000003</c:v>
                </c:pt>
                <c:pt idx="33925">
                  <c:v>-0.27656199999999997</c:v>
                </c:pt>
                <c:pt idx="33926">
                  <c:v>-0.25781199999999999</c:v>
                </c:pt>
                <c:pt idx="33927">
                  <c:v>-0.27812500000000001</c:v>
                </c:pt>
                <c:pt idx="33928">
                  <c:v>-0.27343800000000001</c:v>
                </c:pt>
                <c:pt idx="33929">
                  <c:v>-0.27812500000000001</c:v>
                </c:pt>
                <c:pt idx="33930">
                  <c:v>-0.28906199999999999</c:v>
                </c:pt>
                <c:pt idx="33931">
                  <c:v>-0.28281200000000001</c:v>
                </c:pt>
                <c:pt idx="33932">
                  <c:v>-0.28125</c:v>
                </c:pt>
                <c:pt idx="33933">
                  <c:v>-0.28906199999999999</c:v>
                </c:pt>
                <c:pt idx="33934">
                  <c:v>-0.27343800000000001</c:v>
                </c:pt>
                <c:pt idx="33935">
                  <c:v>-0.27968799999999999</c:v>
                </c:pt>
                <c:pt idx="33936">
                  <c:v>-0.26718700000000001</c:v>
                </c:pt>
                <c:pt idx="33937">
                  <c:v>-0.27656199999999997</c:v>
                </c:pt>
                <c:pt idx="33938">
                  <c:v>-0.26406299999999999</c:v>
                </c:pt>
                <c:pt idx="33939">
                  <c:v>-0.27031300000000003</c:v>
                </c:pt>
                <c:pt idx="33940">
                  <c:v>-0.27343800000000001</c:v>
                </c:pt>
                <c:pt idx="33941">
                  <c:v>-0.27812500000000001</c:v>
                </c:pt>
                <c:pt idx="33942">
                  <c:v>-0.28437499999999999</c:v>
                </c:pt>
                <c:pt idx="33943">
                  <c:v>-0.26250000000000001</c:v>
                </c:pt>
                <c:pt idx="33944">
                  <c:v>-0.265625</c:v>
                </c:pt>
                <c:pt idx="33945">
                  <c:v>-0.26874999999999999</c:v>
                </c:pt>
                <c:pt idx="33946">
                  <c:v>-0.27500000000000002</c:v>
                </c:pt>
                <c:pt idx="33947">
                  <c:v>-0.27031300000000003</c:v>
                </c:pt>
                <c:pt idx="33948">
                  <c:v>-0.26718700000000001</c:v>
                </c:pt>
                <c:pt idx="33949">
                  <c:v>-0.28125</c:v>
                </c:pt>
                <c:pt idx="33950">
                  <c:v>-0.27343800000000001</c:v>
                </c:pt>
                <c:pt idx="33951">
                  <c:v>-0.27343800000000001</c:v>
                </c:pt>
                <c:pt idx="33952">
                  <c:v>-0.265625</c:v>
                </c:pt>
                <c:pt idx="33953">
                  <c:v>-0.26250000000000001</c:v>
                </c:pt>
                <c:pt idx="33954">
                  <c:v>-0.265625</c:v>
                </c:pt>
                <c:pt idx="33955">
                  <c:v>-0.26874999999999999</c:v>
                </c:pt>
                <c:pt idx="33956">
                  <c:v>-0.26406299999999999</c:v>
                </c:pt>
                <c:pt idx="33957">
                  <c:v>-0.26718700000000001</c:v>
                </c:pt>
                <c:pt idx="33958">
                  <c:v>-0.27812500000000001</c:v>
                </c:pt>
                <c:pt idx="33959">
                  <c:v>-0.27031300000000003</c:v>
                </c:pt>
                <c:pt idx="33960">
                  <c:v>-0.26406299999999999</c:v>
                </c:pt>
                <c:pt idx="33961">
                  <c:v>-0.25781199999999999</c:v>
                </c:pt>
                <c:pt idx="33962">
                  <c:v>-0.29218699999999997</c:v>
                </c:pt>
                <c:pt idx="33963">
                  <c:v>-0.27343800000000001</c:v>
                </c:pt>
                <c:pt idx="33964">
                  <c:v>-0.26406299999999999</c:v>
                </c:pt>
                <c:pt idx="33965">
                  <c:v>-0.27656199999999997</c:v>
                </c:pt>
                <c:pt idx="33966">
                  <c:v>-0.27500000000000002</c:v>
                </c:pt>
                <c:pt idx="33967">
                  <c:v>-0.27031300000000003</c:v>
                </c:pt>
                <c:pt idx="33968">
                  <c:v>-0.24687500000000001</c:v>
                </c:pt>
                <c:pt idx="33969">
                  <c:v>-0.25937500000000002</c:v>
                </c:pt>
                <c:pt idx="33970">
                  <c:v>-0.26093699999999997</c:v>
                </c:pt>
                <c:pt idx="33971">
                  <c:v>-0.26250000000000001</c:v>
                </c:pt>
                <c:pt idx="33972">
                  <c:v>-0.25781199999999999</c:v>
                </c:pt>
                <c:pt idx="33973">
                  <c:v>-0.26718700000000001</c:v>
                </c:pt>
                <c:pt idx="33974">
                  <c:v>-0.25937500000000002</c:v>
                </c:pt>
                <c:pt idx="33975">
                  <c:v>-0.26718700000000001</c:v>
                </c:pt>
                <c:pt idx="33976">
                  <c:v>-0.26718700000000001</c:v>
                </c:pt>
                <c:pt idx="33977">
                  <c:v>-0.26874999999999999</c:v>
                </c:pt>
                <c:pt idx="33978">
                  <c:v>-0.26718700000000001</c:v>
                </c:pt>
                <c:pt idx="33979">
                  <c:v>-0.26250000000000001</c:v>
                </c:pt>
                <c:pt idx="33980">
                  <c:v>-0.26093699999999997</c:v>
                </c:pt>
                <c:pt idx="33981">
                  <c:v>-0.26718700000000001</c:v>
                </c:pt>
                <c:pt idx="33982">
                  <c:v>-0.25937500000000002</c:v>
                </c:pt>
                <c:pt idx="33983">
                  <c:v>-0.25937500000000002</c:v>
                </c:pt>
                <c:pt idx="33984">
                  <c:v>-0.26718700000000001</c:v>
                </c:pt>
                <c:pt idx="33985">
                  <c:v>-0.25624999999999998</c:v>
                </c:pt>
                <c:pt idx="33986">
                  <c:v>-0.25937500000000002</c:v>
                </c:pt>
                <c:pt idx="33987">
                  <c:v>-0.26250000000000001</c:v>
                </c:pt>
                <c:pt idx="33988">
                  <c:v>-0.28906199999999999</c:v>
                </c:pt>
                <c:pt idx="33989">
                  <c:v>-0.27343800000000001</c:v>
                </c:pt>
                <c:pt idx="33990">
                  <c:v>-0.25624999999999998</c:v>
                </c:pt>
                <c:pt idx="33991">
                  <c:v>-0.26250000000000001</c:v>
                </c:pt>
                <c:pt idx="33992">
                  <c:v>-0.27500000000000002</c:v>
                </c:pt>
                <c:pt idx="33993">
                  <c:v>-0.28749999999999998</c:v>
                </c:pt>
                <c:pt idx="33994">
                  <c:v>-0.27812500000000001</c:v>
                </c:pt>
                <c:pt idx="33995">
                  <c:v>-0.25937500000000002</c:v>
                </c:pt>
                <c:pt idx="33996">
                  <c:v>-0.265625</c:v>
                </c:pt>
                <c:pt idx="33997">
                  <c:v>-0.27500000000000002</c:v>
                </c:pt>
                <c:pt idx="33998">
                  <c:v>-0.27656199999999997</c:v>
                </c:pt>
                <c:pt idx="33999">
                  <c:v>-0.28593800000000003</c:v>
                </c:pt>
                <c:pt idx="34000">
                  <c:v>-0.27812500000000001</c:v>
                </c:pt>
                <c:pt idx="34001">
                  <c:v>-0.28437499999999999</c:v>
                </c:pt>
                <c:pt idx="34002">
                  <c:v>-0.28125</c:v>
                </c:pt>
                <c:pt idx="34003">
                  <c:v>-0.28749999999999998</c:v>
                </c:pt>
                <c:pt idx="34004">
                  <c:v>-0.265625</c:v>
                </c:pt>
                <c:pt idx="34005">
                  <c:v>-0.27500000000000002</c:v>
                </c:pt>
                <c:pt idx="34006">
                  <c:v>-0.28125</c:v>
                </c:pt>
                <c:pt idx="34007">
                  <c:v>-0.28749999999999998</c:v>
                </c:pt>
                <c:pt idx="34008">
                  <c:v>-0.28281200000000001</c:v>
                </c:pt>
                <c:pt idx="34009">
                  <c:v>-0.27656199999999997</c:v>
                </c:pt>
                <c:pt idx="34010">
                  <c:v>-0.27031300000000003</c:v>
                </c:pt>
                <c:pt idx="34011">
                  <c:v>-0.26718700000000001</c:v>
                </c:pt>
                <c:pt idx="34012">
                  <c:v>-0.26093699999999997</c:v>
                </c:pt>
                <c:pt idx="34013">
                  <c:v>-0.25937500000000002</c:v>
                </c:pt>
                <c:pt idx="34014">
                  <c:v>-0.26250000000000001</c:v>
                </c:pt>
                <c:pt idx="34015">
                  <c:v>-0.26874999999999999</c:v>
                </c:pt>
                <c:pt idx="34016">
                  <c:v>-0.26093699999999997</c:v>
                </c:pt>
                <c:pt idx="34017">
                  <c:v>-0.27500000000000002</c:v>
                </c:pt>
                <c:pt idx="34018">
                  <c:v>-0.26874999999999999</c:v>
                </c:pt>
                <c:pt idx="34019">
                  <c:v>-0.27343800000000001</c:v>
                </c:pt>
                <c:pt idx="34020">
                  <c:v>-0.28437499999999999</c:v>
                </c:pt>
                <c:pt idx="34021">
                  <c:v>-0.265625</c:v>
                </c:pt>
                <c:pt idx="34022">
                  <c:v>-0.26718700000000001</c:v>
                </c:pt>
                <c:pt idx="34023">
                  <c:v>-0.28125</c:v>
                </c:pt>
                <c:pt idx="34024">
                  <c:v>-0.26718700000000001</c:v>
                </c:pt>
                <c:pt idx="34025">
                  <c:v>-0.27500000000000002</c:v>
                </c:pt>
                <c:pt idx="34026">
                  <c:v>-0.27031300000000003</c:v>
                </c:pt>
                <c:pt idx="34027">
                  <c:v>-0.27656199999999997</c:v>
                </c:pt>
                <c:pt idx="34028">
                  <c:v>-0.26718700000000001</c:v>
                </c:pt>
                <c:pt idx="34029">
                  <c:v>-0.27031300000000003</c:v>
                </c:pt>
                <c:pt idx="34030">
                  <c:v>-0.265625</c:v>
                </c:pt>
                <c:pt idx="34031">
                  <c:v>-0.27500000000000002</c:v>
                </c:pt>
                <c:pt idx="34032">
                  <c:v>-0.27968799999999999</c:v>
                </c:pt>
                <c:pt idx="34033">
                  <c:v>-0.27968799999999999</c:v>
                </c:pt>
                <c:pt idx="34034">
                  <c:v>-0.27656199999999997</c:v>
                </c:pt>
                <c:pt idx="34035">
                  <c:v>-0.26250000000000001</c:v>
                </c:pt>
                <c:pt idx="34036">
                  <c:v>-0.27343800000000001</c:v>
                </c:pt>
                <c:pt idx="34037">
                  <c:v>-0.26874999999999999</c:v>
                </c:pt>
                <c:pt idx="34038">
                  <c:v>-0.25468800000000003</c:v>
                </c:pt>
                <c:pt idx="34039">
                  <c:v>-0.25937500000000002</c:v>
                </c:pt>
                <c:pt idx="34040">
                  <c:v>-0.26874999999999999</c:v>
                </c:pt>
                <c:pt idx="34041">
                  <c:v>-0.26874999999999999</c:v>
                </c:pt>
                <c:pt idx="34042">
                  <c:v>-0.26406299999999999</c:v>
                </c:pt>
                <c:pt idx="34043">
                  <c:v>-0.24374999999999999</c:v>
                </c:pt>
                <c:pt idx="34044">
                  <c:v>-0.26093699999999997</c:v>
                </c:pt>
                <c:pt idx="34045">
                  <c:v>-0.25624999999999998</c:v>
                </c:pt>
                <c:pt idx="34046">
                  <c:v>-0.25312499999999999</c:v>
                </c:pt>
                <c:pt idx="34047">
                  <c:v>-0.25937500000000002</c:v>
                </c:pt>
                <c:pt idx="34048">
                  <c:v>-0.25468800000000003</c:v>
                </c:pt>
                <c:pt idx="34049">
                  <c:v>-0.25156200000000001</c:v>
                </c:pt>
                <c:pt idx="34050">
                  <c:v>-0.25312499999999999</c:v>
                </c:pt>
                <c:pt idx="34051">
                  <c:v>-0.25624999999999998</c:v>
                </c:pt>
                <c:pt idx="34052">
                  <c:v>-0.25937500000000002</c:v>
                </c:pt>
                <c:pt idx="34053">
                  <c:v>-0.25312499999999999</c:v>
                </c:pt>
                <c:pt idx="34054">
                  <c:v>-0.24843799999999999</c:v>
                </c:pt>
                <c:pt idx="34055">
                  <c:v>-0.26093699999999997</c:v>
                </c:pt>
                <c:pt idx="34056">
                  <c:v>-0.25624999999999998</c:v>
                </c:pt>
                <c:pt idx="34057">
                  <c:v>-0.25781199999999999</c:v>
                </c:pt>
                <c:pt idx="34058">
                  <c:v>-0.26718700000000001</c:v>
                </c:pt>
                <c:pt idx="34059">
                  <c:v>-0.27500000000000002</c:v>
                </c:pt>
                <c:pt idx="34060">
                  <c:v>-0.26718700000000001</c:v>
                </c:pt>
                <c:pt idx="34061">
                  <c:v>-0.26874999999999999</c:v>
                </c:pt>
                <c:pt idx="34062">
                  <c:v>-0.265625</c:v>
                </c:pt>
                <c:pt idx="34063">
                  <c:v>-0.27031300000000003</c:v>
                </c:pt>
                <c:pt idx="34064">
                  <c:v>-0.25781199999999999</c:v>
                </c:pt>
                <c:pt idx="34065">
                  <c:v>-0.27031300000000003</c:v>
                </c:pt>
                <c:pt idx="34066">
                  <c:v>-0.26093699999999997</c:v>
                </c:pt>
                <c:pt idx="34067">
                  <c:v>-0.27500000000000002</c:v>
                </c:pt>
                <c:pt idx="34068">
                  <c:v>-0.25937500000000002</c:v>
                </c:pt>
                <c:pt idx="34069">
                  <c:v>-0.27343800000000001</c:v>
                </c:pt>
                <c:pt idx="34070">
                  <c:v>-0.26874999999999999</c:v>
                </c:pt>
                <c:pt idx="34071">
                  <c:v>-0.26406299999999999</c:v>
                </c:pt>
                <c:pt idx="34072">
                  <c:v>-0.26406299999999999</c:v>
                </c:pt>
                <c:pt idx="34073">
                  <c:v>-0.25312499999999999</c:v>
                </c:pt>
                <c:pt idx="34074">
                  <c:v>-0.25156200000000001</c:v>
                </c:pt>
                <c:pt idx="34075">
                  <c:v>-0.26250000000000001</c:v>
                </c:pt>
                <c:pt idx="34076">
                  <c:v>-0.27031300000000003</c:v>
                </c:pt>
                <c:pt idx="34077">
                  <c:v>-0.26093699999999997</c:v>
                </c:pt>
                <c:pt idx="34078">
                  <c:v>-0.25781199999999999</c:v>
                </c:pt>
                <c:pt idx="34079">
                  <c:v>-0.265625</c:v>
                </c:pt>
                <c:pt idx="34080">
                  <c:v>-0.25781199999999999</c:v>
                </c:pt>
                <c:pt idx="34081">
                  <c:v>-0.25781199999999999</c:v>
                </c:pt>
                <c:pt idx="34082">
                  <c:v>-0.25156200000000001</c:v>
                </c:pt>
                <c:pt idx="34083">
                  <c:v>-0.25</c:v>
                </c:pt>
                <c:pt idx="34084">
                  <c:v>-0.25312499999999999</c:v>
                </c:pt>
                <c:pt idx="34085">
                  <c:v>-0.265625</c:v>
                </c:pt>
                <c:pt idx="34086">
                  <c:v>-0.26874999999999999</c:v>
                </c:pt>
                <c:pt idx="34087">
                  <c:v>-0.25937500000000002</c:v>
                </c:pt>
                <c:pt idx="34088">
                  <c:v>-0.25312499999999999</c:v>
                </c:pt>
                <c:pt idx="34089">
                  <c:v>-0.26093699999999997</c:v>
                </c:pt>
                <c:pt idx="34090">
                  <c:v>-0.265625</c:v>
                </c:pt>
                <c:pt idx="34091">
                  <c:v>-0.27500000000000002</c:v>
                </c:pt>
                <c:pt idx="34092">
                  <c:v>-0.26406299999999999</c:v>
                </c:pt>
                <c:pt idx="34093">
                  <c:v>-0.26874999999999999</c:v>
                </c:pt>
                <c:pt idx="34094">
                  <c:v>-0.26718700000000001</c:v>
                </c:pt>
                <c:pt idx="34095">
                  <c:v>-0.26093699999999997</c:v>
                </c:pt>
                <c:pt idx="34096">
                  <c:v>-0.25468800000000003</c:v>
                </c:pt>
                <c:pt idx="34097">
                  <c:v>-0.25937500000000002</c:v>
                </c:pt>
                <c:pt idx="34098">
                  <c:v>-0.25937500000000002</c:v>
                </c:pt>
                <c:pt idx="34099">
                  <c:v>-0.26250000000000001</c:v>
                </c:pt>
                <c:pt idx="34100">
                  <c:v>-0.27031300000000003</c:v>
                </c:pt>
                <c:pt idx="34101">
                  <c:v>-0.26250000000000001</c:v>
                </c:pt>
                <c:pt idx="34102">
                  <c:v>-0.26874999999999999</c:v>
                </c:pt>
                <c:pt idx="34103">
                  <c:v>-0.26406299999999999</c:v>
                </c:pt>
                <c:pt idx="34104">
                  <c:v>-0.25937500000000002</c:v>
                </c:pt>
                <c:pt idx="34105">
                  <c:v>-0.27031300000000003</c:v>
                </c:pt>
                <c:pt idx="34106">
                  <c:v>-0.25624999999999998</c:v>
                </c:pt>
                <c:pt idx="34107">
                  <c:v>-0.28125</c:v>
                </c:pt>
                <c:pt idx="34108">
                  <c:v>-0.27500000000000002</c:v>
                </c:pt>
                <c:pt idx="34109">
                  <c:v>-0.26718700000000001</c:v>
                </c:pt>
                <c:pt idx="34110">
                  <c:v>-0.27500000000000002</c:v>
                </c:pt>
                <c:pt idx="34111">
                  <c:v>-0.27031300000000003</c:v>
                </c:pt>
                <c:pt idx="34112">
                  <c:v>-0.26093699999999997</c:v>
                </c:pt>
                <c:pt idx="34113">
                  <c:v>-0.265625</c:v>
                </c:pt>
                <c:pt idx="34114">
                  <c:v>-0.25937500000000002</c:v>
                </c:pt>
                <c:pt idx="34115">
                  <c:v>-0.27656199999999997</c:v>
                </c:pt>
                <c:pt idx="34116">
                  <c:v>-0.26406299999999999</c:v>
                </c:pt>
                <c:pt idx="34117">
                  <c:v>-0.26874999999999999</c:v>
                </c:pt>
                <c:pt idx="34118">
                  <c:v>-0.25624999999999998</c:v>
                </c:pt>
                <c:pt idx="34119">
                  <c:v>-0.26406299999999999</c:v>
                </c:pt>
                <c:pt idx="34120">
                  <c:v>-0.26406299999999999</c:v>
                </c:pt>
                <c:pt idx="34121">
                  <c:v>-0.26093699999999997</c:v>
                </c:pt>
                <c:pt idx="34122">
                  <c:v>-0.26874999999999999</c:v>
                </c:pt>
                <c:pt idx="34123">
                  <c:v>-0.26250000000000001</c:v>
                </c:pt>
                <c:pt idx="34124">
                  <c:v>-0.27500000000000002</c:v>
                </c:pt>
                <c:pt idx="34125">
                  <c:v>-0.27968799999999999</c:v>
                </c:pt>
                <c:pt idx="34126">
                  <c:v>-0.26406299999999999</c:v>
                </c:pt>
                <c:pt idx="34127">
                  <c:v>-0.26718700000000001</c:v>
                </c:pt>
                <c:pt idx="34128">
                  <c:v>-0.26406299999999999</c:v>
                </c:pt>
                <c:pt idx="34129">
                  <c:v>-0.27656199999999997</c:v>
                </c:pt>
                <c:pt idx="34130">
                  <c:v>-0.26250000000000001</c:v>
                </c:pt>
                <c:pt idx="34131">
                  <c:v>-0.25624999999999998</c:v>
                </c:pt>
                <c:pt idx="34132">
                  <c:v>-0.25937500000000002</c:v>
                </c:pt>
                <c:pt idx="34133">
                  <c:v>-0.25312499999999999</c:v>
                </c:pt>
                <c:pt idx="34134">
                  <c:v>-0.26406299999999999</c:v>
                </c:pt>
                <c:pt idx="34135">
                  <c:v>-0.245312</c:v>
                </c:pt>
                <c:pt idx="34136">
                  <c:v>-0.25156200000000001</c:v>
                </c:pt>
                <c:pt idx="34137">
                  <c:v>-0.26406299999999999</c:v>
                </c:pt>
                <c:pt idx="34138">
                  <c:v>-0.26250000000000001</c:v>
                </c:pt>
                <c:pt idx="34139">
                  <c:v>-0.26406299999999999</c:v>
                </c:pt>
                <c:pt idx="34140">
                  <c:v>-0.25624999999999998</c:v>
                </c:pt>
                <c:pt idx="34141">
                  <c:v>-0.25312499999999999</c:v>
                </c:pt>
                <c:pt idx="34142">
                  <c:v>-0.26093699999999997</c:v>
                </c:pt>
                <c:pt idx="34143">
                  <c:v>-0.26406299999999999</c:v>
                </c:pt>
                <c:pt idx="34144">
                  <c:v>-0.25312499999999999</c:v>
                </c:pt>
                <c:pt idx="34145">
                  <c:v>-0.26093699999999997</c:v>
                </c:pt>
                <c:pt idx="34146">
                  <c:v>-0.265625</c:v>
                </c:pt>
                <c:pt idx="34147">
                  <c:v>-0.26406299999999999</c:v>
                </c:pt>
                <c:pt idx="34148">
                  <c:v>-0.27500000000000002</c:v>
                </c:pt>
                <c:pt idx="34149">
                  <c:v>-0.26718700000000001</c:v>
                </c:pt>
                <c:pt idx="34150">
                  <c:v>-0.26718700000000001</c:v>
                </c:pt>
                <c:pt idx="34151">
                  <c:v>-0.25937500000000002</c:v>
                </c:pt>
                <c:pt idx="34152">
                  <c:v>-0.25</c:v>
                </c:pt>
                <c:pt idx="34153">
                  <c:v>-0.25156200000000001</c:v>
                </c:pt>
                <c:pt idx="34154">
                  <c:v>-0.26250000000000001</c:v>
                </c:pt>
                <c:pt idx="34155">
                  <c:v>-0.265625</c:v>
                </c:pt>
                <c:pt idx="34156">
                  <c:v>-0.25624999999999998</c:v>
                </c:pt>
                <c:pt idx="34157">
                  <c:v>-0.25937500000000002</c:v>
                </c:pt>
                <c:pt idx="34158">
                  <c:v>-0.27031300000000003</c:v>
                </c:pt>
                <c:pt idx="34159">
                  <c:v>-0.26874999999999999</c:v>
                </c:pt>
                <c:pt idx="34160">
                  <c:v>-0.26406299999999999</c:v>
                </c:pt>
                <c:pt idx="34161">
                  <c:v>-0.26718700000000001</c:v>
                </c:pt>
                <c:pt idx="34162">
                  <c:v>-0.28125</c:v>
                </c:pt>
                <c:pt idx="34163">
                  <c:v>-0.28125</c:v>
                </c:pt>
                <c:pt idx="34164">
                  <c:v>-0.26718700000000001</c:v>
                </c:pt>
                <c:pt idx="34165">
                  <c:v>-0.26718700000000001</c:v>
                </c:pt>
                <c:pt idx="34166">
                  <c:v>-0.265625</c:v>
                </c:pt>
                <c:pt idx="34167">
                  <c:v>-0.24843799999999999</c:v>
                </c:pt>
                <c:pt idx="34168">
                  <c:v>-0.26093699999999997</c:v>
                </c:pt>
                <c:pt idx="34169">
                  <c:v>-0.25156200000000001</c:v>
                </c:pt>
                <c:pt idx="34170">
                  <c:v>-0.25468800000000003</c:v>
                </c:pt>
                <c:pt idx="34171">
                  <c:v>-0.25312499999999999</c:v>
                </c:pt>
                <c:pt idx="34172">
                  <c:v>-0.26250000000000001</c:v>
                </c:pt>
                <c:pt idx="34173">
                  <c:v>-0.27500000000000002</c:v>
                </c:pt>
                <c:pt idx="34174">
                  <c:v>-0.265625</c:v>
                </c:pt>
                <c:pt idx="34175">
                  <c:v>-0.26093699999999997</c:v>
                </c:pt>
                <c:pt idx="34176">
                  <c:v>-0.26718700000000001</c:v>
                </c:pt>
                <c:pt idx="34177">
                  <c:v>-0.26874999999999999</c:v>
                </c:pt>
                <c:pt idx="34178">
                  <c:v>-0.27031300000000003</c:v>
                </c:pt>
                <c:pt idx="34179">
                  <c:v>-0.27500000000000002</c:v>
                </c:pt>
                <c:pt idx="34180">
                  <c:v>-0.27031300000000003</c:v>
                </c:pt>
                <c:pt idx="34181">
                  <c:v>-0.265625</c:v>
                </c:pt>
                <c:pt idx="34182">
                  <c:v>-0.27500000000000002</c:v>
                </c:pt>
                <c:pt idx="34183">
                  <c:v>-0.25468800000000003</c:v>
                </c:pt>
                <c:pt idx="34184">
                  <c:v>-0.26406299999999999</c:v>
                </c:pt>
                <c:pt idx="34185">
                  <c:v>-0.27812500000000001</c:v>
                </c:pt>
                <c:pt idx="34186">
                  <c:v>-0.27812500000000001</c:v>
                </c:pt>
                <c:pt idx="34187">
                  <c:v>-0.25156200000000001</c:v>
                </c:pt>
                <c:pt idx="34188">
                  <c:v>-0.26718700000000001</c:v>
                </c:pt>
                <c:pt idx="34189">
                  <c:v>-0.265625</c:v>
                </c:pt>
                <c:pt idx="34190">
                  <c:v>-0.27812500000000001</c:v>
                </c:pt>
                <c:pt idx="34191">
                  <c:v>-0.27656199999999997</c:v>
                </c:pt>
                <c:pt idx="34192">
                  <c:v>-0.27343800000000001</c:v>
                </c:pt>
                <c:pt idx="34193">
                  <c:v>-0.265625</c:v>
                </c:pt>
                <c:pt idx="34194">
                  <c:v>-0.26874999999999999</c:v>
                </c:pt>
                <c:pt idx="34195">
                  <c:v>-0.26406299999999999</c:v>
                </c:pt>
                <c:pt idx="34196">
                  <c:v>-0.26250000000000001</c:v>
                </c:pt>
                <c:pt idx="34197">
                  <c:v>-0.27031300000000003</c:v>
                </c:pt>
                <c:pt idx="34198">
                  <c:v>-0.265625</c:v>
                </c:pt>
                <c:pt idx="34199">
                  <c:v>-0.25781199999999999</c:v>
                </c:pt>
                <c:pt idx="34200">
                  <c:v>-0.27343800000000001</c:v>
                </c:pt>
                <c:pt idx="34201">
                  <c:v>-0.265625</c:v>
                </c:pt>
                <c:pt idx="34202">
                  <c:v>-0.27343800000000001</c:v>
                </c:pt>
                <c:pt idx="34203">
                  <c:v>-0.27343800000000001</c:v>
                </c:pt>
                <c:pt idx="34204">
                  <c:v>-0.26093699999999997</c:v>
                </c:pt>
                <c:pt idx="34205">
                  <c:v>-0.27968799999999999</c:v>
                </c:pt>
                <c:pt idx="34206">
                  <c:v>-0.26250000000000001</c:v>
                </c:pt>
                <c:pt idx="34207">
                  <c:v>-0.25624999999999998</c:v>
                </c:pt>
                <c:pt idx="34208">
                  <c:v>-0.25781199999999999</c:v>
                </c:pt>
                <c:pt idx="34209">
                  <c:v>-0.25312499999999999</c:v>
                </c:pt>
                <c:pt idx="34210">
                  <c:v>-0.27656199999999997</c:v>
                </c:pt>
                <c:pt idx="34211">
                  <c:v>-0.26406299999999999</c:v>
                </c:pt>
                <c:pt idx="34212">
                  <c:v>-0.26718700000000001</c:v>
                </c:pt>
                <c:pt idx="34213">
                  <c:v>-0.25468800000000003</c:v>
                </c:pt>
                <c:pt idx="34214">
                  <c:v>-0.265625</c:v>
                </c:pt>
                <c:pt idx="34215">
                  <c:v>-0.25781199999999999</c:v>
                </c:pt>
                <c:pt idx="34216">
                  <c:v>-0.26406299999999999</c:v>
                </c:pt>
                <c:pt idx="34217">
                  <c:v>-0.27656199999999997</c:v>
                </c:pt>
                <c:pt idx="34218">
                  <c:v>-0.26874999999999999</c:v>
                </c:pt>
                <c:pt idx="34219">
                  <c:v>-0.27500000000000002</c:v>
                </c:pt>
                <c:pt idx="34220">
                  <c:v>-0.27343800000000001</c:v>
                </c:pt>
                <c:pt idx="34221">
                  <c:v>-0.27343800000000001</c:v>
                </c:pt>
                <c:pt idx="34222">
                  <c:v>-0.25</c:v>
                </c:pt>
                <c:pt idx="34223">
                  <c:v>-0.26406299999999999</c:v>
                </c:pt>
                <c:pt idx="34224">
                  <c:v>-0.26093699999999997</c:v>
                </c:pt>
                <c:pt idx="34225">
                  <c:v>-0.26406299999999999</c:v>
                </c:pt>
                <c:pt idx="34226">
                  <c:v>-0.26250000000000001</c:v>
                </c:pt>
                <c:pt idx="34227">
                  <c:v>-0.26718700000000001</c:v>
                </c:pt>
                <c:pt idx="34228">
                  <c:v>-0.26874999999999999</c:v>
                </c:pt>
                <c:pt idx="34229">
                  <c:v>-0.26874999999999999</c:v>
                </c:pt>
                <c:pt idx="34230">
                  <c:v>-0.25468800000000003</c:v>
                </c:pt>
                <c:pt idx="34231">
                  <c:v>-0.25937500000000002</c:v>
                </c:pt>
                <c:pt idx="34232">
                  <c:v>-0.26406299999999999</c:v>
                </c:pt>
                <c:pt idx="34233">
                  <c:v>-0.26406299999999999</c:v>
                </c:pt>
                <c:pt idx="34234">
                  <c:v>-0.26406299999999999</c:v>
                </c:pt>
                <c:pt idx="34235">
                  <c:v>-0.27968799999999999</c:v>
                </c:pt>
                <c:pt idx="34236">
                  <c:v>-0.27968799999999999</c:v>
                </c:pt>
                <c:pt idx="34237">
                  <c:v>-0.27343800000000001</c:v>
                </c:pt>
                <c:pt idx="34238">
                  <c:v>-0.25624999999999998</c:v>
                </c:pt>
                <c:pt idx="34239">
                  <c:v>-0.28593800000000003</c:v>
                </c:pt>
                <c:pt idx="34240">
                  <c:v>-0.27500000000000002</c:v>
                </c:pt>
                <c:pt idx="34241">
                  <c:v>-0.27500000000000002</c:v>
                </c:pt>
                <c:pt idx="34242">
                  <c:v>-0.265625</c:v>
                </c:pt>
                <c:pt idx="34243">
                  <c:v>-0.25312499999999999</c:v>
                </c:pt>
                <c:pt idx="34244">
                  <c:v>-0.25624999999999998</c:v>
                </c:pt>
                <c:pt idx="34245">
                  <c:v>-0.26093699999999997</c:v>
                </c:pt>
                <c:pt idx="34246">
                  <c:v>-0.25468800000000003</c:v>
                </c:pt>
                <c:pt idx="34247">
                  <c:v>-0.26250000000000001</c:v>
                </c:pt>
                <c:pt idx="34248">
                  <c:v>-0.25937500000000002</c:v>
                </c:pt>
                <c:pt idx="34249">
                  <c:v>-0.25781199999999999</c:v>
                </c:pt>
                <c:pt idx="34250">
                  <c:v>-0.26250000000000001</c:v>
                </c:pt>
                <c:pt idx="34251">
                  <c:v>-0.26718700000000001</c:v>
                </c:pt>
                <c:pt idx="34252">
                  <c:v>-0.26874999999999999</c:v>
                </c:pt>
                <c:pt idx="34253">
                  <c:v>-0.27968799999999999</c:v>
                </c:pt>
                <c:pt idx="34254">
                  <c:v>-0.27812500000000001</c:v>
                </c:pt>
                <c:pt idx="34255">
                  <c:v>-0.27031300000000003</c:v>
                </c:pt>
                <c:pt idx="34256">
                  <c:v>-0.28281200000000001</c:v>
                </c:pt>
                <c:pt idx="34257">
                  <c:v>-0.27812500000000001</c:v>
                </c:pt>
                <c:pt idx="34258">
                  <c:v>-0.25781199999999999</c:v>
                </c:pt>
                <c:pt idx="34259">
                  <c:v>-0.24843799999999999</c:v>
                </c:pt>
                <c:pt idx="34260">
                  <c:v>-0.26874999999999999</c:v>
                </c:pt>
                <c:pt idx="34261">
                  <c:v>-0.27656199999999997</c:v>
                </c:pt>
                <c:pt idx="34262">
                  <c:v>-0.265625</c:v>
                </c:pt>
                <c:pt idx="34263">
                  <c:v>-0.24843799999999999</c:v>
                </c:pt>
                <c:pt idx="34264">
                  <c:v>-0.26718700000000001</c:v>
                </c:pt>
                <c:pt idx="34265">
                  <c:v>-0.27343800000000001</c:v>
                </c:pt>
                <c:pt idx="34266">
                  <c:v>-0.26874999999999999</c:v>
                </c:pt>
                <c:pt idx="34267">
                  <c:v>-0.27656199999999997</c:v>
                </c:pt>
                <c:pt idx="34268">
                  <c:v>-0.25781199999999999</c:v>
                </c:pt>
                <c:pt idx="34269">
                  <c:v>-0.26093699999999997</c:v>
                </c:pt>
                <c:pt idx="34270">
                  <c:v>-0.26250000000000001</c:v>
                </c:pt>
                <c:pt idx="34271">
                  <c:v>-0.25781199999999999</c:v>
                </c:pt>
                <c:pt idx="34272">
                  <c:v>-0.25781199999999999</c:v>
                </c:pt>
                <c:pt idx="34273">
                  <c:v>-0.25937500000000002</c:v>
                </c:pt>
                <c:pt idx="34274">
                  <c:v>-0.24218799999999999</c:v>
                </c:pt>
                <c:pt idx="34275">
                  <c:v>-0.25781199999999999</c:v>
                </c:pt>
                <c:pt idx="34276">
                  <c:v>-0.25937500000000002</c:v>
                </c:pt>
                <c:pt idx="34277">
                  <c:v>-0.26718700000000001</c:v>
                </c:pt>
                <c:pt idx="34278">
                  <c:v>-0.26406299999999999</c:v>
                </c:pt>
                <c:pt idx="34279">
                  <c:v>-0.26250000000000001</c:v>
                </c:pt>
                <c:pt idx="34280">
                  <c:v>-0.26093699999999997</c:v>
                </c:pt>
                <c:pt idx="34281">
                  <c:v>-0.265625</c:v>
                </c:pt>
                <c:pt idx="34282">
                  <c:v>-0.25624999999999998</c:v>
                </c:pt>
                <c:pt idx="34283">
                  <c:v>-0.24218799999999999</c:v>
                </c:pt>
                <c:pt idx="34284">
                  <c:v>-0.26718700000000001</c:v>
                </c:pt>
                <c:pt idx="34285">
                  <c:v>-0.26406299999999999</c:v>
                </c:pt>
                <c:pt idx="34286">
                  <c:v>-0.25468800000000003</c:v>
                </c:pt>
                <c:pt idx="34287">
                  <c:v>-0.25</c:v>
                </c:pt>
                <c:pt idx="34288">
                  <c:v>-0.25937500000000002</c:v>
                </c:pt>
                <c:pt idx="34289">
                  <c:v>-0.265625</c:v>
                </c:pt>
                <c:pt idx="34290">
                  <c:v>-0.25937500000000002</c:v>
                </c:pt>
                <c:pt idx="34291">
                  <c:v>-0.27031300000000003</c:v>
                </c:pt>
                <c:pt idx="34292">
                  <c:v>-0.26093699999999997</c:v>
                </c:pt>
                <c:pt idx="34293">
                  <c:v>-0.27656199999999997</c:v>
                </c:pt>
                <c:pt idx="34294">
                  <c:v>-0.27031300000000003</c:v>
                </c:pt>
                <c:pt idx="34295">
                  <c:v>-0.26250000000000001</c:v>
                </c:pt>
                <c:pt idx="34296">
                  <c:v>-0.26250000000000001</c:v>
                </c:pt>
                <c:pt idx="34297">
                  <c:v>-0.26093699999999997</c:v>
                </c:pt>
                <c:pt idx="34298">
                  <c:v>-0.26406299999999999</c:v>
                </c:pt>
                <c:pt idx="34299">
                  <c:v>-0.25468800000000003</c:v>
                </c:pt>
                <c:pt idx="34300">
                  <c:v>-0.26093699999999997</c:v>
                </c:pt>
                <c:pt idx="34301">
                  <c:v>-0.26406299999999999</c:v>
                </c:pt>
                <c:pt idx="34302">
                  <c:v>-0.26718700000000001</c:v>
                </c:pt>
                <c:pt idx="34303">
                  <c:v>-0.25937500000000002</c:v>
                </c:pt>
                <c:pt idx="34304">
                  <c:v>-0.25624999999999998</c:v>
                </c:pt>
                <c:pt idx="34305">
                  <c:v>-0.26874999999999999</c:v>
                </c:pt>
                <c:pt idx="34306">
                  <c:v>-0.25937500000000002</c:v>
                </c:pt>
                <c:pt idx="34307">
                  <c:v>-0.26874999999999999</c:v>
                </c:pt>
                <c:pt idx="34308">
                  <c:v>-0.26250000000000001</c:v>
                </c:pt>
                <c:pt idx="34309">
                  <c:v>-0.26718700000000001</c:v>
                </c:pt>
                <c:pt idx="34310">
                  <c:v>-0.26406299999999999</c:v>
                </c:pt>
                <c:pt idx="34311">
                  <c:v>-0.26250000000000001</c:v>
                </c:pt>
                <c:pt idx="34312">
                  <c:v>-0.26250000000000001</c:v>
                </c:pt>
                <c:pt idx="34313">
                  <c:v>-0.265625</c:v>
                </c:pt>
                <c:pt idx="34314">
                  <c:v>-0.27343800000000001</c:v>
                </c:pt>
                <c:pt idx="34315">
                  <c:v>-0.26406299999999999</c:v>
                </c:pt>
                <c:pt idx="34316">
                  <c:v>-0.24687500000000001</c:v>
                </c:pt>
                <c:pt idx="34317">
                  <c:v>-0.26250000000000001</c:v>
                </c:pt>
                <c:pt idx="34318">
                  <c:v>-0.27812500000000001</c:v>
                </c:pt>
                <c:pt idx="34319">
                  <c:v>-0.28125</c:v>
                </c:pt>
                <c:pt idx="34320">
                  <c:v>-0.27656199999999997</c:v>
                </c:pt>
                <c:pt idx="34321">
                  <c:v>-0.27031300000000003</c:v>
                </c:pt>
                <c:pt idx="34322">
                  <c:v>-0.26406299999999999</c:v>
                </c:pt>
                <c:pt idx="34323">
                  <c:v>-0.27500000000000002</c:v>
                </c:pt>
                <c:pt idx="34324">
                  <c:v>-0.27343800000000001</c:v>
                </c:pt>
                <c:pt idx="34325">
                  <c:v>-0.27343800000000001</c:v>
                </c:pt>
                <c:pt idx="34326">
                  <c:v>-0.265625</c:v>
                </c:pt>
                <c:pt idx="34327">
                  <c:v>-0.27031300000000003</c:v>
                </c:pt>
                <c:pt idx="34328">
                  <c:v>-0.27812500000000001</c:v>
                </c:pt>
                <c:pt idx="34329">
                  <c:v>-0.27968799999999999</c:v>
                </c:pt>
                <c:pt idx="34330">
                  <c:v>-0.27812500000000001</c:v>
                </c:pt>
                <c:pt idx="34331">
                  <c:v>-0.265625</c:v>
                </c:pt>
                <c:pt idx="34332">
                  <c:v>-0.265625</c:v>
                </c:pt>
                <c:pt idx="34333">
                  <c:v>-0.26874999999999999</c:v>
                </c:pt>
                <c:pt idx="34334">
                  <c:v>-0.28593800000000003</c:v>
                </c:pt>
                <c:pt idx="34335">
                  <c:v>-0.27812500000000001</c:v>
                </c:pt>
                <c:pt idx="34336">
                  <c:v>-0.27031300000000003</c:v>
                </c:pt>
                <c:pt idx="34337">
                  <c:v>-0.27031300000000003</c:v>
                </c:pt>
                <c:pt idx="34338">
                  <c:v>-0.28437499999999999</c:v>
                </c:pt>
                <c:pt idx="34339">
                  <c:v>-0.27500000000000002</c:v>
                </c:pt>
                <c:pt idx="34340">
                  <c:v>-0.27500000000000002</c:v>
                </c:pt>
                <c:pt idx="34341">
                  <c:v>-0.26874999999999999</c:v>
                </c:pt>
                <c:pt idx="34342">
                  <c:v>-0.26406299999999999</c:v>
                </c:pt>
                <c:pt idx="34343">
                  <c:v>-0.27031300000000003</c:v>
                </c:pt>
                <c:pt idx="34344">
                  <c:v>-0.27031300000000003</c:v>
                </c:pt>
                <c:pt idx="34345">
                  <c:v>-0.27500000000000002</c:v>
                </c:pt>
                <c:pt idx="34346">
                  <c:v>-0.27500000000000002</c:v>
                </c:pt>
                <c:pt idx="34347">
                  <c:v>-0.27500000000000002</c:v>
                </c:pt>
                <c:pt idx="34348">
                  <c:v>-0.26874999999999999</c:v>
                </c:pt>
                <c:pt idx="34349">
                  <c:v>-0.26874999999999999</c:v>
                </c:pt>
                <c:pt idx="34350">
                  <c:v>-0.26874999999999999</c:v>
                </c:pt>
                <c:pt idx="34351">
                  <c:v>-0.25156200000000001</c:v>
                </c:pt>
                <c:pt idx="34352">
                  <c:v>-0.26093699999999997</c:v>
                </c:pt>
                <c:pt idx="34353">
                  <c:v>-0.26406299999999999</c:v>
                </c:pt>
                <c:pt idx="34354">
                  <c:v>-0.26406299999999999</c:v>
                </c:pt>
                <c:pt idx="34355">
                  <c:v>-0.25937500000000002</c:v>
                </c:pt>
                <c:pt idx="34356">
                  <c:v>-0.26718700000000001</c:v>
                </c:pt>
                <c:pt idx="34357">
                  <c:v>-0.27500000000000002</c:v>
                </c:pt>
                <c:pt idx="34358">
                  <c:v>-0.26406299999999999</c:v>
                </c:pt>
                <c:pt idx="34359">
                  <c:v>-0.28281200000000001</c:v>
                </c:pt>
                <c:pt idx="34360">
                  <c:v>-0.28125</c:v>
                </c:pt>
                <c:pt idx="34361">
                  <c:v>-0.28281200000000001</c:v>
                </c:pt>
                <c:pt idx="34362">
                  <c:v>-0.27343800000000001</c:v>
                </c:pt>
                <c:pt idx="34363">
                  <c:v>-0.26874999999999999</c:v>
                </c:pt>
                <c:pt idx="34364">
                  <c:v>-0.25156200000000001</c:v>
                </c:pt>
                <c:pt idx="34365">
                  <c:v>-0.27343800000000001</c:v>
                </c:pt>
                <c:pt idx="34366">
                  <c:v>-0.27343800000000001</c:v>
                </c:pt>
                <c:pt idx="34367">
                  <c:v>-0.27656199999999997</c:v>
                </c:pt>
                <c:pt idx="34368">
                  <c:v>-0.26406299999999999</c:v>
                </c:pt>
                <c:pt idx="34369">
                  <c:v>-0.265625</c:v>
                </c:pt>
                <c:pt idx="34370">
                  <c:v>-0.27031300000000003</c:v>
                </c:pt>
                <c:pt idx="34371">
                  <c:v>-0.26250000000000001</c:v>
                </c:pt>
                <c:pt idx="34372">
                  <c:v>-0.26250000000000001</c:v>
                </c:pt>
                <c:pt idx="34373">
                  <c:v>-0.25468800000000003</c:v>
                </c:pt>
                <c:pt idx="34374">
                  <c:v>-0.26250000000000001</c:v>
                </c:pt>
                <c:pt idx="34375">
                  <c:v>-0.26718700000000001</c:v>
                </c:pt>
                <c:pt idx="34376">
                  <c:v>-0.26406299999999999</c:v>
                </c:pt>
                <c:pt idx="34377">
                  <c:v>-0.26250000000000001</c:v>
                </c:pt>
                <c:pt idx="34378">
                  <c:v>-0.26718700000000001</c:v>
                </c:pt>
                <c:pt idx="34379">
                  <c:v>-0.265625</c:v>
                </c:pt>
                <c:pt idx="34380">
                  <c:v>-0.265625</c:v>
                </c:pt>
                <c:pt idx="34381">
                  <c:v>-0.26718700000000001</c:v>
                </c:pt>
                <c:pt idx="34382">
                  <c:v>-0.27500000000000002</c:v>
                </c:pt>
                <c:pt idx="34383">
                  <c:v>-0.265625</c:v>
                </c:pt>
                <c:pt idx="34384">
                  <c:v>-0.25156200000000001</c:v>
                </c:pt>
                <c:pt idx="34385">
                  <c:v>-0.26718700000000001</c:v>
                </c:pt>
                <c:pt idx="34386">
                  <c:v>-0.26406299999999999</c:v>
                </c:pt>
                <c:pt idx="34387">
                  <c:v>-0.27656199999999997</c:v>
                </c:pt>
                <c:pt idx="34388">
                  <c:v>-0.25937500000000002</c:v>
                </c:pt>
                <c:pt idx="34389">
                  <c:v>-0.27031300000000003</c:v>
                </c:pt>
                <c:pt idx="34390">
                  <c:v>-0.26093699999999997</c:v>
                </c:pt>
                <c:pt idx="34391">
                  <c:v>-0.27812500000000001</c:v>
                </c:pt>
                <c:pt idx="34392">
                  <c:v>-0.26250000000000001</c:v>
                </c:pt>
                <c:pt idx="34393">
                  <c:v>-0.25937500000000002</c:v>
                </c:pt>
                <c:pt idx="34394">
                  <c:v>-0.26718700000000001</c:v>
                </c:pt>
                <c:pt idx="34395">
                  <c:v>-0.26874999999999999</c:v>
                </c:pt>
                <c:pt idx="34396">
                  <c:v>-0.26718700000000001</c:v>
                </c:pt>
                <c:pt idx="34397">
                  <c:v>-0.27500000000000002</c:v>
                </c:pt>
                <c:pt idx="34398">
                  <c:v>-0.26093699999999997</c:v>
                </c:pt>
                <c:pt idx="34399">
                  <c:v>-0.27031300000000003</c:v>
                </c:pt>
                <c:pt idx="34400">
                  <c:v>-0.26874999999999999</c:v>
                </c:pt>
                <c:pt idx="34401">
                  <c:v>-0.265625</c:v>
                </c:pt>
                <c:pt idx="34402">
                  <c:v>-0.26093699999999997</c:v>
                </c:pt>
                <c:pt idx="34403">
                  <c:v>-0.25312499999999999</c:v>
                </c:pt>
                <c:pt idx="34404">
                  <c:v>-0.25468800000000003</c:v>
                </c:pt>
                <c:pt idx="34405">
                  <c:v>-0.25468800000000003</c:v>
                </c:pt>
                <c:pt idx="34406">
                  <c:v>-0.26718700000000001</c:v>
                </c:pt>
                <c:pt idx="34407">
                  <c:v>-0.27031300000000003</c:v>
                </c:pt>
                <c:pt idx="34408">
                  <c:v>-0.27812500000000001</c:v>
                </c:pt>
                <c:pt idx="34409">
                  <c:v>-0.27500000000000002</c:v>
                </c:pt>
                <c:pt idx="34410">
                  <c:v>-0.26250000000000001</c:v>
                </c:pt>
                <c:pt idx="34411">
                  <c:v>-0.27343800000000001</c:v>
                </c:pt>
                <c:pt idx="34412">
                  <c:v>-0.28281200000000001</c:v>
                </c:pt>
                <c:pt idx="34413">
                  <c:v>-0.27031300000000003</c:v>
                </c:pt>
                <c:pt idx="34414">
                  <c:v>-0.25937500000000002</c:v>
                </c:pt>
                <c:pt idx="34415">
                  <c:v>-0.26718700000000001</c:v>
                </c:pt>
                <c:pt idx="34416">
                  <c:v>-0.265625</c:v>
                </c:pt>
                <c:pt idx="34417">
                  <c:v>-0.26250000000000001</c:v>
                </c:pt>
                <c:pt idx="34418">
                  <c:v>-0.26874999999999999</c:v>
                </c:pt>
                <c:pt idx="34419">
                  <c:v>-0.27812500000000001</c:v>
                </c:pt>
                <c:pt idx="34420">
                  <c:v>-0.27500000000000002</c:v>
                </c:pt>
                <c:pt idx="34421">
                  <c:v>-0.26718700000000001</c:v>
                </c:pt>
                <c:pt idx="34422">
                  <c:v>-0.27812500000000001</c:v>
                </c:pt>
                <c:pt idx="34423">
                  <c:v>-0.27656199999999997</c:v>
                </c:pt>
                <c:pt idx="34424">
                  <c:v>-0.26874999999999999</c:v>
                </c:pt>
                <c:pt idx="34425">
                  <c:v>-0.27031300000000003</c:v>
                </c:pt>
                <c:pt idx="34426">
                  <c:v>-0.28437499999999999</c:v>
                </c:pt>
                <c:pt idx="34427">
                  <c:v>-0.28125</c:v>
                </c:pt>
                <c:pt idx="34428">
                  <c:v>-0.25937500000000002</c:v>
                </c:pt>
                <c:pt idx="34429">
                  <c:v>-0.27031300000000003</c:v>
                </c:pt>
                <c:pt idx="34430">
                  <c:v>-0.27812500000000001</c:v>
                </c:pt>
                <c:pt idx="34431">
                  <c:v>-0.26718700000000001</c:v>
                </c:pt>
                <c:pt idx="34432">
                  <c:v>-0.26093699999999997</c:v>
                </c:pt>
                <c:pt idx="34433">
                  <c:v>-0.27343800000000001</c:v>
                </c:pt>
                <c:pt idx="34434">
                  <c:v>-0.27812500000000001</c:v>
                </c:pt>
                <c:pt idx="34435">
                  <c:v>-0.27343800000000001</c:v>
                </c:pt>
                <c:pt idx="34436">
                  <c:v>-0.27500000000000002</c:v>
                </c:pt>
                <c:pt idx="34437">
                  <c:v>-0.26718700000000001</c:v>
                </c:pt>
                <c:pt idx="34438">
                  <c:v>-0.26718700000000001</c:v>
                </c:pt>
                <c:pt idx="34439">
                  <c:v>-0.27656199999999997</c:v>
                </c:pt>
                <c:pt idx="34440">
                  <c:v>-0.26406299999999999</c:v>
                </c:pt>
                <c:pt idx="34441">
                  <c:v>-0.26406299999999999</c:v>
                </c:pt>
                <c:pt idx="34442">
                  <c:v>-0.26250000000000001</c:v>
                </c:pt>
                <c:pt idx="34443">
                  <c:v>-0.27343800000000001</c:v>
                </c:pt>
                <c:pt idx="34444">
                  <c:v>-0.26250000000000001</c:v>
                </c:pt>
                <c:pt idx="34445">
                  <c:v>-0.26250000000000001</c:v>
                </c:pt>
                <c:pt idx="34446">
                  <c:v>-0.27343800000000001</c:v>
                </c:pt>
                <c:pt idx="34447">
                  <c:v>-0.265625</c:v>
                </c:pt>
                <c:pt idx="34448">
                  <c:v>-0.265625</c:v>
                </c:pt>
                <c:pt idx="34449">
                  <c:v>-0.26093699999999997</c:v>
                </c:pt>
                <c:pt idx="34450">
                  <c:v>-0.26718700000000001</c:v>
                </c:pt>
                <c:pt idx="34451">
                  <c:v>-0.27031300000000003</c:v>
                </c:pt>
                <c:pt idx="34452">
                  <c:v>-0.26874999999999999</c:v>
                </c:pt>
                <c:pt idx="34453">
                  <c:v>-0.26406299999999999</c:v>
                </c:pt>
                <c:pt idx="34454">
                  <c:v>-0.265625</c:v>
                </c:pt>
                <c:pt idx="34455">
                  <c:v>-0.26718700000000001</c:v>
                </c:pt>
                <c:pt idx="34456">
                  <c:v>-0.27968799999999999</c:v>
                </c:pt>
                <c:pt idx="34457">
                  <c:v>-0.27031300000000003</c:v>
                </c:pt>
                <c:pt idx="34458">
                  <c:v>-0.26718700000000001</c:v>
                </c:pt>
                <c:pt idx="34459">
                  <c:v>-0.265625</c:v>
                </c:pt>
                <c:pt idx="34460">
                  <c:v>-0.26718700000000001</c:v>
                </c:pt>
                <c:pt idx="34461">
                  <c:v>-0.26718700000000001</c:v>
                </c:pt>
                <c:pt idx="34462">
                  <c:v>-0.27656199999999997</c:v>
                </c:pt>
                <c:pt idx="34463">
                  <c:v>-0.27656199999999997</c:v>
                </c:pt>
                <c:pt idx="34464">
                  <c:v>-0.27343800000000001</c:v>
                </c:pt>
                <c:pt idx="34465">
                  <c:v>-0.27812500000000001</c:v>
                </c:pt>
                <c:pt idx="34466">
                  <c:v>-0.26874999999999999</c:v>
                </c:pt>
                <c:pt idx="34467">
                  <c:v>-0.26874999999999999</c:v>
                </c:pt>
                <c:pt idx="34468">
                  <c:v>-0.26250000000000001</c:v>
                </c:pt>
                <c:pt idx="34469">
                  <c:v>-0.26406299999999999</c:v>
                </c:pt>
                <c:pt idx="34470">
                  <c:v>-0.25312499999999999</c:v>
                </c:pt>
                <c:pt idx="34471">
                  <c:v>-0.26718700000000001</c:v>
                </c:pt>
                <c:pt idx="34472">
                  <c:v>-0.26250000000000001</c:v>
                </c:pt>
                <c:pt idx="34473">
                  <c:v>-0.25781199999999999</c:v>
                </c:pt>
                <c:pt idx="34474">
                  <c:v>-0.25624999999999998</c:v>
                </c:pt>
                <c:pt idx="34475">
                  <c:v>-0.25781199999999999</c:v>
                </c:pt>
                <c:pt idx="34476">
                  <c:v>-0.265625</c:v>
                </c:pt>
                <c:pt idx="34477">
                  <c:v>-0.265625</c:v>
                </c:pt>
                <c:pt idx="34478">
                  <c:v>-0.265625</c:v>
                </c:pt>
                <c:pt idx="34479">
                  <c:v>-0.26874999999999999</c:v>
                </c:pt>
                <c:pt idx="34480">
                  <c:v>-0.26093699999999997</c:v>
                </c:pt>
                <c:pt idx="34481">
                  <c:v>-0.27031300000000003</c:v>
                </c:pt>
                <c:pt idx="34482">
                  <c:v>-0.26874999999999999</c:v>
                </c:pt>
                <c:pt idx="34483">
                  <c:v>-0.26250000000000001</c:v>
                </c:pt>
                <c:pt idx="34484">
                  <c:v>-0.25781199999999999</c:v>
                </c:pt>
                <c:pt idx="34485">
                  <c:v>-0.25468800000000003</c:v>
                </c:pt>
                <c:pt idx="34486">
                  <c:v>-0.265625</c:v>
                </c:pt>
                <c:pt idx="34487">
                  <c:v>-0.25937500000000002</c:v>
                </c:pt>
                <c:pt idx="34488">
                  <c:v>-0.24843799999999999</c:v>
                </c:pt>
                <c:pt idx="34489">
                  <c:v>-0.25937500000000002</c:v>
                </c:pt>
                <c:pt idx="34490">
                  <c:v>-0.25781199999999999</c:v>
                </c:pt>
                <c:pt idx="34491">
                  <c:v>-0.25468800000000003</c:v>
                </c:pt>
                <c:pt idx="34492">
                  <c:v>-0.26093699999999997</c:v>
                </c:pt>
                <c:pt idx="34493">
                  <c:v>-0.27343800000000001</c:v>
                </c:pt>
                <c:pt idx="34494">
                  <c:v>-0.27031300000000003</c:v>
                </c:pt>
                <c:pt idx="34495">
                  <c:v>-0.26093699999999997</c:v>
                </c:pt>
                <c:pt idx="34496">
                  <c:v>-0.27500000000000002</c:v>
                </c:pt>
                <c:pt idx="34497">
                  <c:v>-0.26406299999999999</c:v>
                </c:pt>
                <c:pt idx="34498">
                  <c:v>-0.25312499999999999</c:v>
                </c:pt>
                <c:pt idx="34499">
                  <c:v>-0.25156200000000001</c:v>
                </c:pt>
                <c:pt idx="34500">
                  <c:v>-0.25312499999999999</c:v>
                </c:pt>
                <c:pt idx="34501">
                  <c:v>-0.25</c:v>
                </c:pt>
                <c:pt idx="34502">
                  <c:v>-0.24374999999999999</c:v>
                </c:pt>
                <c:pt idx="34503">
                  <c:v>-0.24218799999999999</c:v>
                </c:pt>
                <c:pt idx="34504">
                  <c:v>-0.25624999999999998</c:v>
                </c:pt>
                <c:pt idx="34505">
                  <c:v>-0.25624999999999998</c:v>
                </c:pt>
                <c:pt idx="34506">
                  <c:v>-0.26406299999999999</c:v>
                </c:pt>
                <c:pt idx="34507">
                  <c:v>-0.26874999999999999</c:v>
                </c:pt>
                <c:pt idx="34508">
                  <c:v>-0.25781199999999999</c:v>
                </c:pt>
                <c:pt idx="34509">
                  <c:v>-0.26093699999999997</c:v>
                </c:pt>
                <c:pt idx="34510">
                  <c:v>-0.25624999999999998</c:v>
                </c:pt>
                <c:pt idx="34511">
                  <c:v>-0.25312499999999999</c:v>
                </c:pt>
                <c:pt idx="34512">
                  <c:v>-0.25</c:v>
                </c:pt>
                <c:pt idx="34513">
                  <c:v>-0.25156200000000001</c:v>
                </c:pt>
                <c:pt idx="34514">
                  <c:v>-0.25624999999999998</c:v>
                </c:pt>
                <c:pt idx="34515">
                  <c:v>-0.25156200000000001</c:v>
                </c:pt>
                <c:pt idx="34516">
                  <c:v>-0.27500000000000002</c:v>
                </c:pt>
                <c:pt idx="34517">
                  <c:v>-0.26406299999999999</c:v>
                </c:pt>
                <c:pt idx="34518">
                  <c:v>-0.26093699999999997</c:v>
                </c:pt>
                <c:pt idx="34519">
                  <c:v>-0.25312499999999999</c:v>
                </c:pt>
                <c:pt idx="34520">
                  <c:v>-0.26718700000000001</c:v>
                </c:pt>
                <c:pt idx="34521">
                  <c:v>-0.26250000000000001</c:v>
                </c:pt>
                <c:pt idx="34522">
                  <c:v>-0.25781199999999999</c:v>
                </c:pt>
                <c:pt idx="34523">
                  <c:v>-0.26093699999999997</c:v>
                </c:pt>
                <c:pt idx="34524">
                  <c:v>-0.26718700000000001</c:v>
                </c:pt>
                <c:pt idx="34525">
                  <c:v>-0.265625</c:v>
                </c:pt>
                <c:pt idx="34526">
                  <c:v>-0.25781199999999999</c:v>
                </c:pt>
                <c:pt idx="34527">
                  <c:v>-0.25937500000000002</c:v>
                </c:pt>
                <c:pt idx="34528">
                  <c:v>-0.26406299999999999</c:v>
                </c:pt>
                <c:pt idx="34529">
                  <c:v>-0.26250000000000001</c:v>
                </c:pt>
                <c:pt idx="34530">
                  <c:v>-0.26250000000000001</c:v>
                </c:pt>
                <c:pt idx="34531">
                  <c:v>-0.26093699999999997</c:v>
                </c:pt>
                <c:pt idx="34532">
                  <c:v>-0.25624999999999998</c:v>
                </c:pt>
                <c:pt idx="34533">
                  <c:v>-0.245312</c:v>
                </c:pt>
                <c:pt idx="34534">
                  <c:v>-0.26250000000000001</c:v>
                </c:pt>
                <c:pt idx="34535">
                  <c:v>-0.26250000000000001</c:v>
                </c:pt>
                <c:pt idx="34536">
                  <c:v>-0.25468800000000003</c:v>
                </c:pt>
                <c:pt idx="34537">
                  <c:v>-0.25</c:v>
                </c:pt>
                <c:pt idx="34538">
                  <c:v>-0.26406299999999999</c:v>
                </c:pt>
                <c:pt idx="34539">
                  <c:v>-0.265625</c:v>
                </c:pt>
                <c:pt idx="34540">
                  <c:v>-0.27343800000000001</c:v>
                </c:pt>
                <c:pt idx="34541">
                  <c:v>-0.25781199999999999</c:v>
                </c:pt>
                <c:pt idx="34542">
                  <c:v>-0.26718700000000001</c:v>
                </c:pt>
                <c:pt idx="34543">
                  <c:v>-0.265625</c:v>
                </c:pt>
                <c:pt idx="34544">
                  <c:v>-0.27031300000000003</c:v>
                </c:pt>
                <c:pt idx="34545">
                  <c:v>-0.27812500000000001</c:v>
                </c:pt>
                <c:pt idx="34546">
                  <c:v>-0.28593800000000003</c:v>
                </c:pt>
                <c:pt idx="34547">
                  <c:v>-0.26093699999999997</c:v>
                </c:pt>
                <c:pt idx="34548">
                  <c:v>-0.26250000000000001</c:v>
                </c:pt>
                <c:pt idx="34549">
                  <c:v>-0.27343800000000001</c:v>
                </c:pt>
                <c:pt idx="34550">
                  <c:v>-0.26406299999999999</c:v>
                </c:pt>
                <c:pt idx="34551">
                  <c:v>-0.24687500000000001</c:v>
                </c:pt>
                <c:pt idx="34552">
                  <c:v>-0.25156200000000001</c:v>
                </c:pt>
                <c:pt idx="34553">
                  <c:v>-0.26874999999999999</c:v>
                </c:pt>
                <c:pt idx="34554">
                  <c:v>-0.26406299999999999</c:v>
                </c:pt>
                <c:pt idx="34555">
                  <c:v>-0.25468800000000003</c:v>
                </c:pt>
                <c:pt idx="34556">
                  <c:v>-0.245312</c:v>
                </c:pt>
                <c:pt idx="34557">
                  <c:v>-0.24687500000000001</c:v>
                </c:pt>
                <c:pt idx="34558">
                  <c:v>-0.26250000000000001</c:v>
                </c:pt>
                <c:pt idx="34559">
                  <c:v>-0.25468800000000003</c:v>
                </c:pt>
                <c:pt idx="34560">
                  <c:v>-0.26093699999999997</c:v>
                </c:pt>
                <c:pt idx="34561">
                  <c:v>-0.26406299999999999</c:v>
                </c:pt>
                <c:pt idx="34562">
                  <c:v>-0.26406299999999999</c:v>
                </c:pt>
                <c:pt idx="34563">
                  <c:v>-0.27343800000000001</c:v>
                </c:pt>
                <c:pt idx="34564">
                  <c:v>-0.26406299999999999</c:v>
                </c:pt>
                <c:pt idx="34565">
                  <c:v>-0.26093699999999997</c:v>
                </c:pt>
                <c:pt idx="34566">
                  <c:v>-0.25937500000000002</c:v>
                </c:pt>
                <c:pt idx="34567">
                  <c:v>-0.26406299999999999</c:v>
                </c:pt>
                <c:pt idx="34568">
                  <c:v>-0.26406299999999999</c:v>
                </c:pt>
                <c:pt idx="34569">
                  <c:v>-0.25937500000000002</c:v>
                </c:pt>
                <c:pt idx="34570">
                  <c:v>-0.25468800000000003</c:v>
                </c:pt>
                <c:pt idx="34571">
                  <c:v>-0.24843799999999999</c:v>
                </c:pt>
                <c:pt idx="34572">
                  <c:v>-0.25312499999999999</c:v>
                </c:pt>
                <c:pt idx="34573">
                  <c:v>-0.25312499999999999</c:v>
                </c:pt>
                <c:pt idx="34574">
                  <c:v>-0.25</c:v>
                </c:pt>
                <c:pt idx="34575">
                  <c:v>-0.27500000000000002</c:v>
                </c:pt>
                <c:pt idx="34576">
                  <c:v>-0.26250000000000001</c:v>
                </c:pt>
                <c:pt idx="34577">
                  <c:v>-0.26874999999999999</c:v>
                </c:pt>
                <c:pt idx="34578">
                  <c:v>-0.26406299999999999</c:v>
                </c:pt>
                <c:pt idx="34579">
                  <c:v>-0.27031300000000003</c:v>
                </c:pt>
                <c:pt idx="34580">
                  <c:v>-0.27031300000000003</c:v>
                </c:pt>
                <c:pt idx="34581">
                  <c:v>-0.26093699999999997</c:v>
                </c:pt>
                <c:pt idx="34582">
                  <c:v>-0.26718700000000001</c:v>
                </c:pt>
                <c:pt idx="34583">
                  <c:v>-0.25468800000000003</c:v>
                </c:pt>
                <c:pt idx="34584">
                  <c:v>-0.25312499999999999</c:v>
                </c:pt>
                <c:pt idx="34585">
                  <c:v>-0.25156200000000001</c:v>
                </c:pt>
                <c:pt idx="34586">
                  <c:v>-0.25624999999999998</c:v>
                </c:pt>
                <c:pt idx="34587">
                  <c:v>-0.25781199999999999</c:v>
                </c:pt>
                <c:pt idx="34588">
                  <c:v>-0.25937500000000002</c:v>
                </c:pt>
                <c:pt idx="34589">
                  <c:v>-0.245312</c:v>
                </c:pt>
                <c:pt idx="34590">
                  <c:v>-0.26406299999999999</c:v>
                </c:pt>
                <c:pt idx="34591">
                  <c:v>-0.25624999999999998</c:v>
                </c:pt>
                <c:pt idx="34592">
                  <c:v>-0.26250000000000001</c:v>
                </c:pt>
                <c:pt idx="34593">
                  <c:v>-0.25937500000000002</c:v>
                </c:pt>
                <c:pt idx="34594">
                  <c:v>-0.25937500000000002</c:v>
                </c:pt>
                <c:pt idx="34595">
                  <c:v>-0.25781199999999999</c:v>
                </c:pt>
                <c:pt idx="34596">
                  <c:v>-0.26093699999999997</c:v>
                </c:pt>
                <c:pt idx="34597">
                  <c:v>-0.26874999999999999</c:v>
                </c:pt>
                <c:pt idx="34598">
                  <c:v>-0.27031300000000003</c:v>
                </c:pt>
                <c:pt idx="34599">
                  <c:v>-0.25624999999999998</c:v>
                </c:pt>
                <c:pt idx="34600">
                  <c:v>-0.26874999999999999</c:v>
                </c:pt>
                <c:pt idx="34601">
                  <c:v>-0.25937500000000002</c:v>
                </c:pt>
                <c:pt idx="34602">
                  <c:v>-0.25312499999999999</c:v>
                </c:pt>
                <c:pt idx="34603">
                  <c:v>-0.26093699999999997</c:v>
                </c:pt>
                <c:pt idx="34604">
                  <c:v>-0.25468800000000003</c:v>
                </c:pt>
                <c:pt idx="34605">
                  <c:v>-0.25937500000000002</c:v>
                </c:pt>
                <c:pt idx="34606">
                  <c:v>-0.26250000000000001</c:v>
                </c:pt>
                <c:pt idx="34607">
                  <c:v>-0.26874999999999999</c:v>
                </c:pt>
                <c:pt idx="34608">
                  <c:v>-0.25312499999999999</c:v>
                </c:pt>
                <c:pt idx="34609">
                  <c:v>-0.265625</c:v>
                </c:pt>
                <c:pt idx="34610">
                  <c:v>-0.26718700000000001</c:v>
                </c:pt>
                <c:pt idx="34611">
                  <c:v>-0.28593800000000003</c:v>
                </c:pt>
                <c:pt idx="34612">
                  <c:v>-0.27031300000000003</c:v>
                </c:pt>
                <c:pt idx="34613">
                  <c:v>-0.25624999999999998</c:v>
                </c:pt>
                <c:pt idx="34614">
                  <c:v>-0.25468800000000003</c:v>
                </c:pt>
                <c:pt idx="34615">
                  <c:v>-0.26874999999999999</c:v>
                </c:pt>
                <c:pt idx="34616">
                  <c:v>-0.265625</c:v>
                </c:pt>
                <c:pt idx="34617">
                  <c:v>-0.29375000000000001</c:v>
                </c:pt>
                <c:pt idx="34618">
                  <c:v>-0.28437499999999999</c:v>
                </c:pt>
                <c:pt idx="34619">
                  <c:v>-0.27343800000000001</c:v>
                </c:pt>
                <c:pt idx="34620">
                  <c:v>-0.28125</c:v>
                </c:pt>
                <c:pt idx="34621">
                  <c:v>-0.27968799999999999</c:v>
                </c:pt>
                <c:pt idx="34622">
                  <c:v>-0.28125</c:v>
                </c:pt>
                <c:pt idx="34623">
                  <c:v>-0.28125</c:v>
                </c:pt>
                <c:pt idx="34624">
                  <c:v>-0.26406299999999999</c:v>
                </c:pt>
                <c:pt idx="34625">
                  <c:v>-0.27031300000000003</c:v>
                </c:pt>
                <c:pt idx="34626">
                  <c:v>-0.27656199999999997</c:v>
                </c:pt>
                <c:pt idx="34627">
                  <c:v>-0.26874999999999999</c:v>
                </c:pt>
                <c:pt idx="34628">
                  <c:v>-0.27812500000000001</c:v>
                </c:pt>
                <c:pt idx="34629">
                  <c:v>-0.26718700000000001</c:v>
                </c:pt>
                <c:pt idx="34630">
                  <c:v>-0.27500000000000002</c:v>
                </c:pt>
                <c:pt idx="34631">
                  <c:v>-0.26093699999999997</c:v>
                </c:pt>
                <c:pt idx="34632">
                  <c:v>-0.26406299999999999</c:v>
                </c:pt>
                <c:pt idx="34633">
                  <c:v>-0.27968799999999999</c:v>
                </c:pt>
                <c:pt idx="34634">
                  <c:v>-0.26406299999999999</c:v>
                </c:pt>
                <c:pt idx="34635">
                  <c:v>-0.26093699999999997</c:v>
                </c:pt>
                <c:pt idx="34636">
                  <c:v>-0.26093699999999997</c:v>
                </c:pt>
                <c:pt idx="34637">
                  <c:v>-0.24374999999999999</c:v>
                </c:pt>
                <c:pt idx="34638">
                  <c:v>-0.25156200000000001</c:v>
                </c:pt>
                <c:pt idx="34639">
                  <c:v>-0.25937500000000002</c:v>
                </c:pt>
                <c:pt idx="34640">
                  <c:v>-0.26874999999999999</c:v>
                </c:pt>
                <c:pt idx="34641">
                  <c:v>-0.26093699999999997</c:v>
                </c:pt>
                <c:pt idx="34642">
                  <c:v>-0.27656199999999997</c:v>
                </c:pt>
                <c:pt idx="34643">
                  <c:v>-0.26718700000000001</c:v>
                </c:pt>
                <c:pt idx="34644">
                  <c:v>-0.25937500000000002</c:v>
                </c:pt>
                <c:pt idx="34645">
                  <c:v>-0.265625</c:v>
                </c:pt>
                <c:pt idx="34646">
                  <c:v>-0.26250000000000001</c:v>
                </c:pt>
                <c:pt idx="34647">
                  <c:v>-0.27031300000000003</c:v>
                </c:pt>
                <c:pt idx="34648">
                  <c:v>-0.26250000000000001</c:v>
                </c:pt>
                <c:pt idx="34649">
                  <c:v>-0.26718700000000001</c:v>
                </c:pt>
                <c:pt idx="34650">
                  <c:v>-0.26250000000000001</c:v>
                </c:pt>
                <c:pt idx="34651">
                  <c:v>-0.26406299999999999</c:v>
                </c:pt>
                <c:pt idx="34652">
                  <c:v>-0.27500000000000002</c:v>
                </c:pt>
                <c:pt idx="34653">
                  <c:v>-0.239063</c:v>
                </c:pt>
                <c:pt idx="34654">
                  <c:v>-0.25</c:v>
                </c:pt>
                <c:pt idx="34655">
                  <c:v>-0.26250000000000001</c:v>
                </c:pt>
                <c:pt idx="34656">
                  <c:v>-0.26874999999999999</c:v>
                </c:pt>
                <c:pt idx="34657">
                  <c:v>-0.26093699999999997</c:v>
                </c:pt>
                <c:pt idx="34658">
                  <c:v>-0.25781199999999999</c:v>
                </c:pt>
                <c:pt idx="34659">
                  <c:v>-0.25781199999999999</c:v>
                </c:pt>
                <c:pt idx="34660">
                  <c:v>-0.26250000000000001</c:v>
                </c:pt>
                <c:pt idx="34661">
                  <c:v>-0.25937500000000002</c:v>
                </c:pt>
                <c:pt idx="34662">
                  <c:v>-0.26718700000000001</c:v>
                </c:pt>
                <c:pt idx="34663">
                  <c:v>-0.27812500000000001</c:v>
                </c:pt>
                <c:pt idx="34664">
                  <c:v>-0.265625</c:v>
                </c:pt>
                <c:pt idx="34665">
                  <c:v>-0.27812500000000001</c:v>
                </c:pt>
                <c:pt idx="34666">
                  <c:v>-0.28437499999999999</c:v>
                </c:pt>
                <c:pt idx="34667">
                  <c:v>-0.265625</c:v>
                </c:pt>
                <c:pt idx="34668">
                  <c:v>-0.27500000000000002</c:v>
                </c:pt>
                <c:pt idx="34669">
                  <c:v>-0.26874999999999999</c:v>
                </c:pt>
                <c:pt idx="34670">
                  <c:v>-0.265625</c:v>
                </c:pt>
                <c:pt idx="34671">
                  <c:v>-0.27343800000000001</c:v>
                </c:pt>
                <c:pt idx="34672">
                  <c:v>-0.27031300000000003</c:v>
                </c:pt>
                <c:pt idx="34673">
                  <c:v>-0.25937500000000002</c:v>
                </c:pt>
                <c:pt idx="34674">
                  <c:v>-0.27031300000000003</c:v>
                </c:pt>
                <c:pt idx="34675">
                  <c:v>-0.25781199999999999</c:v>
                </c:pt>
                <c:pt idx="34676">
                  <c:v>-0.25781199999999999</c:v>
                </c:pt>
                <c:pt idx="34677">
                  <c:v>-0.26093699999999997</c:v>
                </c:pt>
                <c:pt idx="34678">
                  <c:v>-0.27031300000000003</c:v>
                </c:pt>
                <c:pt idx="34679">
                  <c:v>-0.26406299999999999</c:v>
                </c:pt>
                <c:pt idx="34680">
                  <c:v>-0.25937500000000002</c:v>
                </c:pt>
                <c:pt idx="34681">
                  <c:v>-0.26093699999999997</c:v>
                </c:pt>
                <c:pt idx="34682">
                  <c:v>-0.26718700000000001</c:v>
                </c:pt>
                <c:pt idx="34683">
                  <c:v>-0.25781199999999999</c:v>
                </c:pt>
                <c:pt idx="34684">
                  <c:v>-0.25781199999999999</c:v>
                </c:pt>
                <c:pt idx="34685">
                  <c:v>-0.265625</c:v>
                </c:pt>
                <c:pt idx="34686">
                  <c:v>-0.26874999999999999</c:v>
                </c:pt>
                <c:pt idx="34687">
                  <c:v>-0.25781199999999999</c:v>
                </c:pt>
                <c:pt idx="34688">
                  <c:v>-0.25937500000000002</c:v>
                </c:pt>
                <c:pt idx="34689">
                  <c:v>-0.28125</c:v>
                </c:pt>
                <c:pt idx="34690">
                  <c:v>-0.26406299999999999</c:v>
                </c:pt>
                <c:pt idx="34691">
                  <c:v>-0.27500000000000002</c:v>
                </c:pt>
                <c:pt idx="34692">
                  <c:v>-0.27500000000000002</c:v>
                </c:pt>
                <c:pt idx="34693">
                  <c:v>-0.26250000000000001</c:v>
                </c:pt>
                <c:pt idx="34694">
                  <c:v>-0.26874999999999999</c:v>
                </c:pt>
                <c:pt idx="34695">
                  <c:v>-0.25781199999999999</c:v>
                </c:pt>
                <c:pt idx="34696">
                  <c:v>-0.25624999999999998</c:v>
                </c:pt>
                <c:pt idx="34697">
                  <c:v>-0.265625</c:v>
                </c:pt>
                <c:pt idx="34698">
                  <c:v>-0.26250000000000001</c:v>
                </c:pt>
                <c:pt idx="34699">
                  <c:v>-0.26718700000000001</c:v>
                </c:pt>
                <c:pt idx="34700">
                  <c:v>-0.25937500000000002</c:v>
                </c:pt>
                <c:pt idx="34701">
                  <c:v>-0.265625</c:v>
                </c:pt>
                <c:pt idx="34702">
                  <c:v>-0.26718700000000001</c:v>
                </c:pt>
                <c:pt idx="34703">
                  <c:v>-0.25781199999999999</c:v>
                </c:pt>
                <c:pt idx="34704">
                  <c:v>-0.25468800000000003</c:v>
                </c:pt>
                <c:pt idx="34705">
                  <c:v>-0.27343800000000001</c:v>
                </c:pt>
                <c:pt idx="34706">
                  <c:v>-0.26250000000000001</c:v>
                </c:pt>
                <c:pt idx="34707">
                  <c:v>-0.26406299999999999</c:v>
                </c:pt>
                <c:pt idx="34708">
                  <c:v>-0.25156200000000001</c:v>
                </c:pt>
                <c:pt idx="34709">
                  <c:v>-0.25781199999999999</c:v>
                </c:pt>
                <c:pt idx="34710">
                  <c:v>-0.24687500000000001</c:v>
                </c:pt>
                <c:pt idx="34711">
                  <c:v>-0.265625</c:v>
                </c:pt>
                <c:pt idx="34712">
                  <c:v>-0.26718700000000001</c:v>
                </c:pt>
                <c:pt idx="34713">
                  <c:v>-0.25624999999999998</c:v>
                </c:pt>
                <c:pt idx="34714">
                  <c:v>-0.25937500000000002</c:v>
                </c:pt>
                <c:pt idx="34715">
                  <c:v>-0.25624999999999998</c:v>
                </c:pt>
                <c:pt idx="34716">
                  <c:v>-0.25468800000000003</c:v>
                </c:pt>
                <c:pt idx="34717">
                  <c:v>-0.25937500000000002</c:v>
                </c:pt>
                <c:pt idx="34718">
                  <c:v>-0.24843799999999999</c:v>
                </c:pt>
                <c:pt idx="34719">
                  <c:v>-0.25156200000000001</c:v>
                </c:pt>
                <c:pt idx="34720">
                  <c:v>-0.25468800000000003</c:v>
                </c:pt>
                <c:pt idx="34721">
                  <c:v>-0.25624999999999998</c:v>
                </c:pt>
                <c:pt idx="34722">
                  <c:v>-0.27031300000000003</c:v>
                </c:pt>
                <c:pt idx="34723">
                  <c:v>-0.26406299999999999</c:v>
                </c:pt>
                <c:pt idx="34724">
                  <c:v>-0.27656199999999997</c:v>
                </c:pt>
                <c:pt idx="34725">
                  <c:v>-0.25624999999999998</c:v>
                </c:pt>
                <c:pt idx="34726">
                  <c:v>-0.25624999999999998</c:v>
                </c:pt>
                <c:pt idx="34727">
                  <c:v>-0.27812500000000001</c:v>
                </c:pt>
                <c:pt idx="34728">
                  <c:v>-0.26406299999999999</c:v>
                </c:pt>
                <c:pt idx="34729">
                  <c:v>-0.26406299999999999</c:v>
                </c:pt>
                <c:pt idx="34730">
                  <c:v>-0.26406299999999999</c:v>
                </c:pt>
                <c:pt idx="34731">
                  <c:v>-0.27656199999999997</c:v>
                </c:pt>
                <c:pt idx="34732">
                  <c:v>-0.27500000000000002</c:v>
                </c:pt>
                <c:pt idx="34733">
                  <c:v>-0.265625</c:v>
                </c:pt>
                <c:pt idx="34734">
                  <c:v>-0.26093699999999997</c:v>
                </c:pt>
                <c:pt idx="34735">
                  <c:v>-0.26874999999999999</c:v>
                </c:pt>
                <c:pt idx="34736">
                  <c:v>-0.265625</c:v>
                </c:pt>
                <c:pt idx="34737">
                  <c:v>-0.25156200000000001</c:v>
                </c:pt>
                <c:pt idx="34738">
                  <c:v>-0.25937500000000002</c:v>
                </c:pt>
                <c:pt idx="34739">
                  <c:v>-0.26250000000000001</c:v>
                </c:pt>
                <c:pt idx="34740">
                  <c:v>-0.25781199999999999</c:v>
                </c:pt>
                <c:pt idx="34741">
                  <c:v>-0.25468800000000003</c:v>
                </c:pt>
                <c:pt idx="34742">
                  <c:v>-0.26250000000000001</c:v>
                </c:pt>
                <c:pt idx="34743">
                  <c:v>-0.27031300000000003</c:v>
                </c:pt>
                <c:pt idx="34744">
                  <c:v>-0.27031300000000003</c:v>
                </c:pt>
                <c:pt idx="34745">
                  <c:v>-0.27968799999999999</c:v>
                </c:pt>
                <c:pt idx="34746">
                  <c:v>-0.28125</c:v>
                </c:pt>
                <c:pt idx="34747">
                  <c:v>-0.26250000000000001</c:v>
                </c:pt>
                <c:pt idx="34748">
                  <c:v>-0.27031300000000003</c:v>
                </c:pt>
                <c:pt idx="34749">
                  <c:v>-0.27656199999999997</c:v>
                </c:pt>
                <c:pt idx="34750">
                  <c:v>-0.27031300000000003</c:v>
                </c:pt>
                <c:pt idx="34751">
                  <c:v>-0.28125</c:v>
                </c:pt>
                <c:pt idx="34752">
                  <c:v>-0.26718700000000001</c:v>
                </c:pt>
                <c:pt idx="34753">
                  <c:v>-0.26874999999999999</c:v>
                </c:pt>
                <c:pt idx="34754">
                  <c:v>-0.27031300000000003</c:v>
                </c:pt>
                <c:pt idx="34755">
                  <c:v>-0.26250000000000001</c:v>
                </c:pt>
                <c:pt idx="34756">
                  <c:v>-0.25937500000000002</c:v>
                </c:pt>
                <c:pt idx="34757">
                  <c:v>-0.25781199999999999</c:v>
                </c:pt>
                <c:pt idx="34758">
                  <c:v>-0.27500000000000002</c:v>
                </c:pt>
                <c:pt idx="34759">
                  <c:v>-0.27031300000000003</c:v>
                </c:pt>
                <c:pt idx="34760">
                  <c:v>-0.27031300000000003</c:v>
                </c:pt>
                <c:pt idx="34761">
                  <c:v>-0.265625</c:v>
                </c:pt>
                <c:pt idx="34762">
                  <c:v>-0.27343800000000001</c:v>
                </c:pt>
                <c:pt idx="34763">
                  <c:v>-0.27031300000000003</c:v>
                </c:pt>
                <c:pt idx="34764">
                  <c:v>-0.26093699999999997</c:v>
                </c:pt>
                <c:pt idx="34765">
                  <c:v>-0.265625</c:v>
                </c:pt>
                <c:pt idx="34766">
                  <c:v>-0.265625</c:v>
                </c:pt>
                <c:pt idx="34767">
                  <c:v>-0.26250000000000001</c:v>
                </c:pt>
                <c:pt idx="34768">
                  <c:v>-0.26093699999999997</c:v>
                </c:pt>
                <c:pt idx="34769">
                  <c:v>-0.26718700000000001</c:v>
                </c:pt>
                <c:pt idx="34770">
                  <c:v>-0.265625</c:v>
                </c:pt>
                <c:pt idx="34771">
                  <c:v>-0.265625</c:v>
                </c:pt>
                <c:pt idx="34772">
                  <c:v>-0.28593800000000003</c:v>
                </c:pt>
                <c:pt idx="34773">
                  <c:v>-0.27500000000000002</c:v>
                </c:pt>
                <c:pt idx="34774">
                  <c:v>-0.28125</c:v>
                </c:pt>
                <c:pt idx="34775">
                  <c:v>-0.27500000000000002</c:v>
                </c:pt>
                <c:pt idx="34776">
                  <c:v>-0.26250000000000001</c:v>
                </c:pt>
                <c:pt idx="34777">
                  <c:v>-0.26250000000000001</c:v>
                </c:pt>
                <c:pt idx="34778">
                  <c:v>-0.27343800000000001</c:v>
                </c:pt>
                <c:pt idx="34779">
                  <c:v>-0.27500000000000002</c:v>
                </c:pt>
                <c:pt idx="34780">
                  <c:v>-0.28281200000000001</c:v>
                </c:pt>
                <c:pt idx="34781">
                  <c:v>-0.27031300000000003</c:v>
                </c:pt>
                <c:pt idx="34782">
                  <c:v>-0.27968799999999999</c:v>
                </c:pt>
                <c:pt idx="34783">
                  <c:v>-0.27031300000000003</c:v>
                </c:pt>
                <c:pt idx="34784">
                  <c:v>-0.28125</c:v>
                </c:pt>
                <c:pt idx="34785">
                  <c:v>-0.26250000000000001</c:v>
                </c:pt>
                <c:pt idx="34786">
                  <c:v>-0.26093699999999997</c:v>
                </c:pt>
                <c:pt idx="34787">
                  <c:v>-0.27031300000000003</c:v>
                </c:pt>
                <c:pt idx="34788">
                  <c:v>-0.26250000000000001</c:v>
                </c:pt>
                <c:pt idx="34789">
                  <c:v>-0.25468800000000003</c:v>
                </c:pt>
                <c:pt idx="34790">
                  <c:v>-0.26406299999999999</c:v>
                </c:pt>
                <c:pt idx="34791">
                  <c:v>-0.26406299999999999</c:v>
                </c:pt>
                <c:pt idx="34792">
                  <c:v>-0.26406299999999999</c:v>
                </c:pt>
                <c:pt idx="34793">
                  <c:v>-0.265625</c:v>
                </c:pt>
                <c:pt idx="34794">
                  <c:v>-0.26093699999999997</c:v>
                </c:pt>
                <c:pt idx="34795">
                  <c:v>-0.265625</c:v>
                </c:pt>
                <c:pt idx="34796">
                  <c:v>-0.27031300000000003</c:v>
                </c:pt>
                <c:pt idx="34797">
                  <c:v>-0.27656199999999997</c:v>
                </c:pt>
                <c:pt idx="34798">
                  <c:v>-0.27343800000000001</c:v>
                </c:pt>
                <c:pt idx="34799">
                  <c:v>-0.25781199999999999</c:v>
                </c:pt>
                <c:pt idx="34800">
                  <c:v>-0.26250000000000001</c:v>
                </c:pt>
                <c:pt idx="34801">
                  <c:v>-0.26250000000000001</c:v>
                </c:pt>
                <c:pt idx="34802">
                  <c:v>-0.25781199999999999</c:v>
                </c:pt>
                <c:pt idx="34803">
                  <c:v>-0.27812500000000001</c:v>
                </c:pt>
                <c:pt idx="34804">
                  <c:v>-0.25937500000000002</c:v>
                </c:pt>
                <c:pt idx="34805">
                  <c:v>-0.26093699999999997</c:v>
                </c:pt>
                <c:pt idx="34806">
                  <c:v>-0.27343800000000001</c:v>
                </c:pt>
                <c:pt idx="34807">
                  <c:v>-0.25781199999999999</c:v>
                </c:pt>
                <c:pt idx="34808">
                  <c:v>-0.26093699999999997</c:v>
                </c:pt>
                <c:pt idx="34809">
                  <c:v>-0.26874999999999999</c:v>
                </c:pt>
                <c:pt idx="34810">
                  <c:v>-0.27812500000000001</c:v>
                </c:pt>
                <c:pt idx="34811">
                  <c:v>-0.25937500000000002</c:v>
                </c:pt>
                <c:pt idx="34812">
                  <c:v>-0.26718700000000001</c:v>
                </c:pt>
                <c:pt idx="34813">
                  <c:v>-0.25312499999999999</c:v>
                </c:pt>
                <c:pt idx="34814">
                  <c:v>-0.25937500000000002</c:v>
                </c:pt>
                <c:pt idx="34815">
                  <c:v>-0.26406299999999999</c:v>
                </c:pt>
                <c:pt idx="34816">
                  <c:v>-0.26250000000000001</c:v>
                </c:pt>
                <c:pt idx="34817">
                  <c:v>-0.27500000000000002</c:v>
                </c:pt>
                <c:pt idx="34818">
                  <c:v>-0.26406299999999999</c:v>
                </c:pt>
                <c:pt idx="34819">
                  <c:v>-0.25781199999999999</c:v>
                </c:pt>
                <c:pt idx="34820">
                  <c:v>-0.25468800000000003</c:v>
                </c:pt>
                <c:pt idx="34821">
                  <c:v>-0.27031300000000003</c:v>
                </c:pt>
                <c:pt idx="34822">
                  <c:v>-0.27968799999999999</c:v>
                </c:pt>
                <c:pt idx="34823">
                  <c:v>-0.26250000000000001</c:v>
                </c:pt>
                <c:pt idx="34824">
                  <c:v>-0.27968799999999999</c:v>
                </c:pt>
                <c:pt idx="34825">
                  <c:v>-0.25781199999999999</c:v>
                </c:pt>
                <c:pt idx="34826">
                  <c:v>-0.26874999999999999</c:v>
                </c:pt>
                <c:pt idx="34827">
                  <c:v>-0.265625</c:v>
                </c:pt>
                <c:pt idx="34828">
                  <c:v>-0.26093699999999997</c:v>
                </c:pt>
                <c:pt idx="34829">
                  <c:v>-0.26093699999999997</c:v>
                </c:pt>
                <c:pt idx="34830">
                  <c:v>-0.26093699999999997</c:v>
                </c:pt>
                <c:pt idx="34831">
                  <c:v>-0.26874999999999999</c:v>
                </c:pt>
                <c:pt idx="34832">
                  <c:v>-0.25624999999999998</c:v>
                </c:pt>
                <c:pt idx="34833">
                  <c:v>-0.26093699999999997</c:v>
                </c:pt>
                <c:pt idx="34834">
                  <c:v>-0.27656199999999997</c:v>
                </c:pt>
                <c:pt idx="34835">
                  <c:v>-0.27656199999999997</c:v>
                </c:pt>
                <c:pt idx="34836">
                  <c:v>-0.28281200000000001</c:v>
                </c:pt>
                <c:pt idx="34837">
                  <c:v>-0.28125</c:v>
                </c:pt>
                <c:pt idx="34838">
                  <c:v>-0.28125</c:v>
                </c:pt>
                <c:pt idx="34839">
                  <c:v>-0.26874999999999999</c:v>
                </c:pt>
                <c:pt idx="34840">
                  <c:v>-0.27343800000000001</c:v>
                </c:pt>
                <c:pt idx="34841">
                  <c:v>-0.26874999999999999</c:v>
                </c:pt>
                <c:pt idx="34842">
                  <c:v>-0.27500000000000002</c:v>
                </c:pt>
                <c:pt idx="34843">
                  <c:v>-0.27500000000000002</c:v>
                </c:pt>
                <c:pt idx="34844">
                  <c:v>-0.27500000000000002</c:v>
                </c:pt>
                <c:pt idx="34845">
                  <c:v>-0.27343800000000001</c:v>
                </c:pt>
                <c:pt idx="34846">
                  <c:v>-0.26093699999999997</c:v>
                </c:pt>
                <c:pt idx="34847">
                  <c:v>-0.27343800000000001</c:v>
                </c:pt>
                <c:pt idx="34848">
                  <c:v>-0.26250000000000001</c:v>
                </c:pt>
                <c:pt idx="34849">
                  <c:v>-0.265625</c:v>
                </c:pt>
                <c:pt idx="34850">
                  <c:v>-0.26406299999999999</c:v>
                </c:pt>
                <c:pt idx="34851">
                  <c:v>-0.26093699999999997</c:v>
                </c:pt>
                <c:pt idx="34852">
                  <c:v>-0.27500000000000002</c:v>
                </c:pt>
                <c:pt idx="34853">
                  <c:v>-0.27343800000000001</c:v>
                </c:pt>
                <c:pt idx="34854">
                  <c:v>-0.26093699999999997</c:v>
                </c:pt>
                <c:pt idx="34855">
                  <c:v>-0.25937500000000002</c:v>
                </c:pt>
                <c:pt idx="34856">
                  <c:v>-0.25937500000000002</c:v>
                </c:pt>
                <c:pt idx="34857">
                  <c:v>-0.26406299999999999</c:v>
                </c:pt>
                <c:pt idx="34858">
                  <c:v>-0.26718700000000001</c:v>
                </c:pt>
                <c:pt idx="34859">
                  <c:v>-0.265625</c:v>
                </c:pt>
                <c:pt idx="34860">
                  <c:v>-0.26874999999999999</c:v>
                </c:pt>
                <c:pt idx="34861">
                  <c:v>-0.27031300000000003</c:v>
                </c:pt>
                <c:pt idx="34862">
                  <c:v>-0.25468800000000003</c:v>
                </c:pt>
                <c:pt idx="34863">
                  <c:v>-0.27500000000000002</c:v>
                </c:pt>
                <c:pt idx="34864">
                  <c:v>-0.26718700000000001</c:v>
                </c:pt>
                <c:pt idx="34865">
                  <c:v>-0.26406299999999999</c:v>
                </c:pt>
                <c:pt idx="34866">
                  <c:v>-0.265625</c:v>
                </c:pt>
                <c:pt idx="34867">
                  <c:v>-0.26250000000000001</c:v>
                </c:pt>
                <c:pt idx="34868">
                  <c:v>-0.26406299999999999</c:v>
                </c:pt>
                <c:pt idx="34869">
                  <c:v>-0.25312499999999999</c:v>
                </c:pt>
                <c:pt idx="34870">
                  <c:v>-0.26250000000000001</c:v>
                </c:pt>
                <c:pt idx="34871">
                  <c:v>-0.26718700000000001</c:v>
                </c:pt>
                <c:pt idx="34872">
                  <c:v>-0.27656199999999997</c:v>
                </c:pt>
                <c:pt idx="34873">
                  <c:v>-0.25937500000000002</c:v>
                </c:pt>
                <c:pt idx="34874">
                  <c:v>-0.26250000000000001</c:v>
                </c:pt>
                <c:pt idx="34875">
                  <c:v>-0.25624999999999998</c:v>
                </c:pt>
                <c:pt idx="34876">
                  <c:v>-0.26874999999999999</c:v>
                </c:pt>
                <c:pt idx="34877">
                  <c:v>-0.25468800000000003</c:v>
                </c:pt>
                <c:pt idx="34878">
                  <c:v>-0.26250000000000001</c:v>
                </c:pt>
                <c:pt idx="34879">
                  <c:v>-0.26250000000000001</c:v>
                </c:pt>
                <c:pt idx="34880">
                  <c:v>-0.26718700000000001</c:v>
                </c:pt>
                <c:pt idx="34881">
                  <c:v>-0.26718700000000001</c:v>
                </c:pt>
                <c:pt idx="34882">
                  <c:v>-0.27031300000000003</c:v>
                </c:pt>
                <c:pt idx="34883">
                  <c:v>-0.27500000000000002</c:v>
                </c:pt>
                <c:pt idx="34884">
                  <c:v>-0.265625</c:v>
                </c:pt>
                <c:pt idx="34885">
                  <c:v>-0.26406299999999999</c:v>
                </c:pt>
                <c:pt idx="34886">
                  <c:v>-0.26874999999999999</c:v>
                </c:pt>
                <c:pt idx="34887">
                  <c:v>-0.26406299999999999</c:v>
                </c:pt>
                <c:pt idx="34888">
                  <c:v>-0.26093699999999997</c:v>
                </c:pt>
                <c:pt idx="34889">
                  <c:v>-0.26093699999999997</c:v>
                </c:pt>
                <c:pt idx="34890">
                  <c:v>-0.26406299999999999</c:v>
                </c:pt>
                <c:pt idx="34891">
                  <c:v>-0.26718700000000001</c:v>
                </c:pt>
                <c:pt idx="34892">
                  <c:v>-0.25624999999999998</c:v>
                </c:pt>
                <c:pt idx="34893">
                  <c:v>-0.265625</c:v>
                </c:pt>
                <c:pt idx="34894">
                  <c:v>-0.27031300000000003</c:v>
                </c:pt>
                <c:pt idx="34895">
                  <c:v>-0.26874999999999999</c:v>
                </c:pt>
                <c:pt idx="34896">
                  <c:v>-0.27031300000000003</c:v>
                </c:pt>
                <c:pt idx="34897">
                  <c:v>-0.27031300000000003</c:v>
                </c:pt>
                <c:pt idx="34898">
                  <c:v>-0.27812500000000001</c:v>
                </c:pt>
                <c:pt idx="34899">
                  <c:v>-0.27031300000000003</c:v>
                </c:pt>
                <c:pt idx="34900">
                  <c:v>-0.26874999999999999</c:v>
                </c:pt>
                <c:pt idx="34901">
                  <c:v>-0.25156200000000001</c:v>
                </c:pt>
                <c:pt idx="34902">
                  <c:v>-0.27343800000000001</c:v>
                </c:pt>
                <c:pt idx="34903">
                  <c:v>-0.26250000000000001</c:v>
                </c:pt>
                <c:pt idx="34904">
                  <c:v>-0.26718700000000001</c:v>
                </c:pt>
                <c:pt idx="34905">
                  <c:v>-0.27812500000000001</c:v>
                </c:pt>
                <c:pt idx="34906">
                  <c:v>-0.28125</c:v>
                </c:pt>
                <c:pt idx="34907">
                  <c:v>-0.26874999999999999</c:v>
                </c:pt>
                <c:pt idx="34908">
                  <c:v>-0.27500000000000002</c:v>
                </c:pt>
                <c:pt idx="34909">
                  <c:v>-0.265625</c:v>
                </c:pt>
                <c:pt idx="34910">
                  <c:v>-0.26874999999999999</c:v>
                </c:pt>
                <c:pt idx="34911">
                  <c:v>-0.27500000000000002</c:v>
                </c:pt>
                <c:pt idx="34912">
                  <c:v>-0.26874999999999999</c:v>
                </c:pt>
                <c:pt idx="34913">
                  <c:v>-0.26093699999999997</c:v>
                </c:pt>
                <c:pt idx="34914">
                  <c:v>-0.25</c:v>
                </c:pt>
                <c:pt idx="34915">
                  <c:v>-0.27656199999999997</c:v>
                </c:pt>
                <c:pt idx="34916">
                  <c:v>-0.29062500000000002</c:v>
                </c:pt>
                <c:pt idx="34917">
                  <c:v>-0.26406299999999999</c:v>
                </c:pt>
                <c:pt idx="34918">
                  <c:v>-0.27031300000000003</c:v>
                </c:pt>
                <c:pt idx="34919">
                  <c:v>-0.26874999999999999</c:v>
                </c:pt>
                <c:pt idx="34920">
                  <c:v>-0.26718700000000001</c:v>
                </c:pt>
                <c:pt idx="34921">
                  <c:v>-0.26874999999999999</c:v>
                </c:pt>
                <c:pt idx="34922">
                  <c:v>-0.26093699999999997</c:v>
                </c:pt>
                <c:pt idx="34923">
                  <c:v>-0.26093699999999997</c:v>
                </c:pt>
                <c:pt idx="34924">
                  <c:v>-0.265625</c:v>
                </c:pt>
                <c:pt idx="34925">
                  <c:v>-0.26093699999999997</c:v>
                </c:pt>
                <c:pt idx="34926">
                  <c:v>-0.27343800000000001</c:v>
                </c:pt>
                <c:pt idx="34927">
                  <c:v>-0.26874999999999999</c:v>
                </c:pt>
                <c:pt idx="34928">
                  <c:v>-0.265625</c:v>
                </c:pt>
                <c:pt idx="34929">
                  <c:v>-0.26874999999999999</c:v>
                </c:pt>
                <c:pt idx="34930">
                  <c:v>-0.27343800000000001</c:v>
                </c:pt>
                <c:pt idx="34931">
                  <c:v>-0.27500000000000002</c:v>
                </c:pt>
                <c:pt idx="34932">
                  <c:v>-0.27031300000000003</c:v>
                </c:pt>
                <c:pt idx="34933">
                  <c:v>-0.28125</c:v>
                </c:pt>
                <c:pt idx="34934">
                  <c:v>-0.26718700000000001</c:v>
                </c:pt>
                <c:pt idx="34935">
                  <c:v>-0.27968799999999999</c:v>
                </c:pt>
                <c:pt idx="34936">
                  <c:v>-0.28281200000000001</c:v>
                </c:pt>
                <c:pt idx="34937">
                  <c:v>-0.26250000000000001</c:v>
                </c:pt>
                <c:pt idx="34938">
                  <c:v>-0.26718700000000001</c:v>
                </c:pt>
                <c:pt idx="34939">
                  <c:v>-0.26406299999999999</c:v>
                </c:pt>
                <c:pt idx="34940">
                  <c:v>-0.26093699999999997</c:v>
                </c:pt>
                <c:pt idx="34941">
                  <c:v>-0.265625</c:v>
                </c:pt>
                <c:pt idx="34942">
                  <c:v>-0.26250000000000001</c:v>
                </c:pt>
                <c:pt idx="34943">
                  <c:v>-0.27031300000000003</c:v>
                </c:pt>
                <c:pt idx="34944">
                  <c:v>-0.26718700000000001</c:v>
                </c:pt>
                <c:pt idx="34945">
                  <c:v>-0.265625</c:v>
                </c:pt>
                <c:pt idx="34946">
                  <c:v>-0.27031300000000003</c:v>
                </c:pt>
                <c:pt idx="34947">
                  <c:v>-0.26250000000000001</c:v>
                </c:pt>
                <c:pt idx="34948">
                  <c:v>-0.26406299999999999</c:v>
                </c:pt>
                <c:pt idx="34949">
                  <c:v>-0.27656199999999997</c:v>
                </c:pt>
                <c:pt idx="34950">
                  <c:v>-0.26406299999999999</c:v>
                </c:pt>
                <c:pt idx="34951">
                  <c:v>-0.25781199999999999</c:v>
                </c:pt>
                <c:pt idx="34952">
                  <c:v>-0.27343800000000001</c:v>
                </c:pt>
                <c:pt idx="34953">
                  <c:v>-0.26093699999999997</c:v>
                </c:pt>
                <c:pt idx="34954">
                  <c:v>-0.26250000000000001</c:v>
                </c:pt>
                <c:pt idx="34955">
                  <c:v>-0.26406299999999999</c:v>
                </c:pt>
                <c:pt idx="34956">
                  <c:v>-0.25468800000000003</c:v>
                </c:pt>
                <c:pt idx="34957">
                  <c:v>-0.27656199999999997</c:v>
                </c:pt>
                <c:pt idx="34958">
                  <c:v>-0.27656199999999997</c:v>
                </c:pt>
                <c:pt idx="34959">
                  <c:v>-0.265625</c:v>
                </c:pt>
                <c:pt idx="34960">
                  <c:v>-0.26250000000000001</c:v>
                </c:pt>
                <c:pt idx="34961">
                  <c:v>-0.25624999999999998</c:v>
                </c:pt>
                <c:pt idx="34962">
                  <c:v>-0.265625</c:v>
                </c:pt>
                <c:pt idx="34963">
                  <c:v>-0.26718700000000001</c:v>
                </c:pt>
                <c:pt idx="34964">
                  <c:v>-0.25781199999999999</c:v>
                </c:pt>
                <c:pt idx="34965">
                  <c:v>-0.26718700000000001</c:v>
                </c:pt>
                <c:pt idx="34966">
                  <c:v>-0.25468800000000003</c:v>
                </c:pt>
                <c:pt idx="34967">
                  <c:v>-0.26874999999999999</c:v>
                </c:pt>
                <c:pt idx="34968">
                  <c:v>-0.265625</c:v>
                </c:pt>
                <c:pt idx="34969">
                  <c:v>-0.25781199999999999</c:v>
                </c:pt>
                <c:pt idx="34970">
                  <c:v>-0.25624999999999998</c:v>
                </c:pt>
                <c:pt idx="34971">
                  <c:v>-0.26250000000000001</c:v>
                </c:pt>
                <c:pt idx="34972">
                  <c:v>-0.26250000000000001</c:v>
                </c:pt>
                <c:pt idx="34973">
                  <c:v>-0.27343800000000001</c:v>
                </c:pt>
                <c:pt idx="34974">
                  <c:v>-0.26874999999999999</c:v>
                </c:pt>
                <c:pt idx="34975">
                  <c:v>-0.26406299999999999</c:v>
                </c:pt>
                <c:pt idx="34976">
                  <c:v>-0.25312499999999999</c:v>
                </c:pt>
                <c:pt idx="34977">
                  <c:v>-0.26250000000000001</c:v>
                </c:pt>
                <c:pt idx="34978">
                  <c:v>-0.25312499999999999</c:v>
                </c:pt>
                <c:pt idx="34979">
                  <c:v>-0.25</c:v>
                </c:pt>
                <c:pt idx="34980">
                  <c:v>-0.25624999999999998</c:v>
                </c:pt>
                <c:pt idx="34981">
                  <c:v>-0.25624999999999998</c:v>
                </c:pt>
                <c:pt idx="34982">
                  <c:v>-0.25937500000000002</c:v>
                </c:pt>
                <c:pt idx="34983">
                  <c:v>-0.24687500000000001</c:v>
                </c:pt>
                <c:pt idx="34984">
                  <c:v>-0.26406299999999999</c:v>
                </c:pt>
                <c:pt idx="34985">
                  <c:v>-0.25937500000000002</c:v>
                </c:pt>
                <c:pt idx="34986">
                  <c:v>-0.24843799999999999</c:v>
                </c:pt>
                <c:pt idx="34987">
                  <c:v>-0.265625</c:v>
                </c:pt>
                <c:pt idx="34988">
                  <c:v>-0.26093699999999997</c:v>
                </c:pt>
                <c:pt idx="34989">
                  <c:v>-0.27031300000000003</c:v>
                </c:pt>
                <c:pt idx="34990">
                  <c:v>-0.26093699999999997</c:v>
                </c:pt>
                <c:pt idx="34991">
                  <c:v>-0.25156200000000001</c:v>
                </c:pt>
                <c:pt idx="34992">
                  <c:v>-0.25781199999999999</c:v>
                </c:pt>
                <c:pt idx="34993">
                  <c:v>-0.25468800000000003</c:v>
                </c:pt>
                <c:pt idx="34994">
                  <c:v>-0.26093699999999997</c:v>
                </c:pt>
                <c:pt idx="34995">
                  <c:v>-0.26406299999999999</c:v>
                </c:pt>
                <c:pt idx="34996">
                  <c:v>-0.26093699999999997</c:v>
                </c:pt>
                <c:pt idx="34997">
                  <c:v>-0.25312499999999999</c:v>
                </c:pt>
                <c:pt idx="34998">
                  <c:v>-0.26250000000000001</c:v>
                </c:pt>
                <c:pt idx="34999">
                  <c:v>-0.26093699999999997</c:v>
                </c:pt>
                <c:pt idx="35000">
                  <c:v>-0.25156200000000001</c:v>
                </c:pt>
                <c:pt idx="35001">
                  <c:v>-0.25624999999999998</c:v>
                </c:pt>
                <c:pt idx="35002">
                  <c:v>-0.26406299999999999</c:v>
                </c:pt>
                <c:pt idx="35003">
                  <c:v>-0.25312499999999999</c:v>
                </c:pt>
                <c:pt idx="35004">
                  <c:v>-0.25937500000000002</c:v>
                </c:pt>
                <c:pt idx="35005">
                  <c:v>-0.26250000000000001</c:v>
                </c:pt>
                <c:pt idx="35006">
                  <c:v>-0.25937500000000002</c:v>
                </c:pt>
                <c:pt idx="35007">
                  <c:v>-0.265625</c:v>
                </c:pt>
                <c:pt idx="35008">
                  <c:v>-0.26093699999999997</c:v>
                </c:pt>
                <c:pt idx="35009">
                  <c:v>-0.27968799999999999</c:v>
                </c:pt>
                <c:pt idx="35010">
                  <c:v>-0.26250000000000001</c:v>
                </c:pt>
                <c:pt idx="35011">
                  <c:v>-0.25781199999999999</c:v>
                </c:pt>
                <c:pt idx="35012">
                  <c:v>-0.26093699999999997</c:v>
                </c:pt>
                <c:pt idx="35013">
                  <c:v>-0.25624999999999998</c:v>
                </c:pt>
                <c:pt idx="35014">
                  <c:v>-0.265625</c:v>
                </c:pt>
                <c:pt idx="35015">
                  <c:v>-0.265625</c:v>
                </c:pt>
                <c:pt idx="35016">
                  <c:v>-0.26093699999999997</c:v>
                </c:pt>
                <c:pt idx="35017">
                  <c:v>-0.26250000000000001</c:v>
                </c:pt>
                <c:pt idx="35018">
                  <c:v>-0.26093699999999997</c:v>
                </c:pt>
                <c:pt idx="35019">
                  <c:v>-0.26093699999999997</c:v>
                </c:pt>
                <c:pt idx="35020">
                  <c:v>-0.27343800000000001</c:v>
                </c:pt>
                <c:pt idx="35021">
                  <c:v>-0.27031300000000003</c:v>
                </c:pt>
                <c:pt idx="35022">
                  <c:v>-0.26250000000000001</c:v>
                </c:pt>
                <c:pt idx="35023">
                  <c:v>-0.26406299999999999</c:v>
                </c:pt>
                <c:pt idx="35024">
                  <c:v>-0.25937500000000002</c:v>
                </c:pt>
                <c:pt idx="35025">
                  <c:v>-0.26718700000000001</c:v>
                </c:pt>
                <c:pt idx="35026">
                  <c:v>-0.27031300000000003</c:v>
                </c:pt>
                <c:pt idx="35027">
                  <c:v>-0.265625</c:v>
                </c:pt>
                <c:pt idx="35028">
                  <c:v>-0.26406299999999999</c:v>
                </c:pt>
                <c:pt idx="35029">
                  <c:v>-0.27656199999999997</c:v>
                </c:pt>
                <c:pt idx="35030">
                  <c:v>-0.27343800000000001</c:v>
                </c:pt>
                <c:pt idx="35031">
                  <c:v>-0.26093699999999997</c:v>
                </c:pt>
                <c:pt idx="35032">
                  <c:v>-0.24687500000000001</c:v>
                </c:pt>
                <c:pt idx="35033">
                  <c:v>-0.26874999999999999</c:v>
                </c:pt>
                <c:pt idx="35034">
                  <c:v>-0.27343800000000001</c:v>
                </c:pt>
                <c:pt idx="35035">
                  <c:v>-0.26874999999999999</c:v>
                </c:pt>
                <c:pt idx="35036">
                  <c:v>-0.25781199999999999</c:v>
                </c:pt>
                <c:pt idx="35037">
                  <c:v>-0.25468800000000003</c:v>
                </c:pt>
                <c:pt idx="35038">
                  <c:v>-0.265625</c:v>
                </c:pt>
                <c:pt idx="35039">
                  <c:v>-0.26250000000000001</c:v>
                </c:pt>
                <c:pt idx="35040">
                  <c:v>-0.26250000000000001</c:v>
                </c:pt>
                <c:pt idx="35041">
                  <c:v>-0.27031300000000003</c:v>
                </c:pt>
                <c:pt idx="35042">
                  <c:v>-0.27500000000000002</c:v>
                </c:pt>
                <c:pt idx="35043">
                  <c:v>-0.26406299999999999</c:v>
                </c:pt>
                <c:pt idx="35044">
                  <c:v>-0.27343800000000001</c:v>
                </c:pt>
                <c:pt idx="35045">
                  <c:v>-0.27500000000000002</c:v>
                </c:pt>
                <c:pt idx="35046">
                  <c:v>-0.26250000000000001</c:v>
                </c:pt>
                <c:pt idx="35047">
                  <c:v>-0.26406299999999999</c:v>
                </c:pt>
                <c:pt idx="35048">
                  <c:v>-0.25156200000000001</c:v>
                </c:pt>
                <c:pt idx="35049">
                  <c:v>-0.26406299999999999</c:v>
                </c:pt>
                <c:pt idx="35050">
                  <c:v>-0.27656199999999997</c:v>
                </c:pt>
                <c:pt idx="35051">
                  <c:v>-0.27656199999999997</c:v>
                </c:pt>
                <c:pt idx="35052">
                  <c:v>-0.26718700000000001</c:v>
                </c:pt>
                <c:pt idx="35053">
                  <c:v>-0.265625</c:v>
                </c:pt>
                <c:pt idx="35054">
                  <c:v>-0.26874999999999999</c:v>
                </c:pt>
                <c:pt idx="35055">
                  <c:v>-0.28125</c:v>
                </c:pt>
                <c:pt idx="35056">
                  <c:v>-0.26250000000000001</c:v>
                </c:pt>
                <c:pt idx="35057">
                  <c:v>-0.28749999999999998</c:v>
                </c:pt>
                <c:pt idx="35058">
                  <c:v>-0.27031300000000003</c:v>
                </c:pt>
                <c:pt idx="35059">
                  <c:v>-0.265625</c:v>
                </c:pt>
                <c:pt idx="35060">
                  <c:v>-0.26874999999999999</c:v>
                </c:pt>
                <c:pt idx="35061">
                  <c:v>-0.25312499999999999</c:v>
                </c:pt>
                <c:pt idx="35062">
                  <c:v>-0.26250000000000001</c:v>
                </c:pt>
                <c:pt idx="35063">
                  <c:v>-0.25468800000000003</c:v>
                </c:pt>
                <c:pt idx="35064">
                  <c:v>-0.25781199999999999</c:v>
                </c:pt>
                <c:pt idx="35065">
                  <c:v>-0.27656199999999997</c:v>
                </c:pt>
                <c:pt idx="35066">
                  <c:v>-0.26874999999999999</c:v>
                </c:pt>
                <c:pt idx="35067">
                  <c:v>-0.26718700000000001</c:v>
                </c:pt>
                <c:pt idx="35068">
                  <c:v>-0.27968799999999999</c:v>
                </c:pt>
                <c:pt idx="35069">
                  <c:v>-0.27031300000000003</c:v>
                </c:pt>
                <c:pt idx="35070">
                  <c:v>-0.28281200000000001</c:v>
                </c:pt>
                <c:pt idx="35071">
                  <c:v>-0.28437499999999999</c:v>
                </c:pt>
                <c:pt idx="35072">
                  <c:v>-0.26718700000000001</c:v>
                </c:pt>
                <c:pt idx="35073">
                  <c:v>-0.27500000000000002</c:v>
                </c:pt>
                <c:pt idx="35074">
                  <c:v>-0.27812500000000001</c:v>
                </c:pt>
                <c:pt idx="35075">
                  <c:v>-0.27343800000000001</c:v>
                </c:pt>
                <c:pt idx="35076">
                  <c:v>-0.28125</c:v>
                </c:pt>
                <c:pt idx="35077">
                  <c:v>-0.27656199999999997</c:v>
                </c:pt>
                <c:pt idx="35078">
                  <c:v>-0.265625</c:v>
                </c:pt>
                <c:pt idx="35079">
                  <c:v>-0.25937500000000002</c:v>
                </c:pt>
                <c:pt idx="35080">
                  <c:v>-0.25468800000000003</c:v>
                </c:pt>
                <c:pt idx="35081">
                  <c:v>-0.25312499999999999</c:v>
                </c:pt>
                <c:pt idx="35082">
                  <c:v>-0.26874999999999999</c:v>
                </c:pt>
                <c:pt idx="35083">
                  <c:v>-0.27500000000000002</c:v>
                </c:pt>
                <c:pt idx="35084">
                  <c:v>-0.27656199999999997</c:v>
                </c:pt>
                <c:pt idx="35085">
                  <c:v>-0.27031300000000003</c:v>
                </c:pt>
                <c:pt idx="35086">
                  <c:v>-0.27031300000000003</c:v>
                </c:pt>
                <c:pt idx="35087">
                  <c:v>-0.26406299999999999</c:v>
                </c:pt>
                <c:pt idx="35088">
                  <c:v>-0.265625</c:v>
                </c:pt>
                <c:pt idx="35089">
                  <c:v>-0.26874999999999999</c:v>
                </c:pt>
                <c:pt idx="35090">
                  <c:v>-0.25624999999999998</c:v>
                </c:pt>
                <c:pt idx="35091">
                  <c:v>-0.25937500000000002</c:v>
                </c:pt>
                <c:pt idx="35092">
                  <c:v>-0.26250000000000001</c:v>
                </c:pt>
                <c:pt idx="35093">
                  <c:v>-0.25781199999999999</c:v>
                </c:pt>
                <c:pt idx="35094">
                  <c:v>-0.26250000000000001</c:v>
                </c:pt>
                <c:pt idx="35095">
                  <c:v>-0.26718700000000001</c:v>
                </c:pt>
                <c:pt idx="35096">
                  <c:v>-0.26250000000000001</c:v>
                </c:pt>
                <c:pt idx="35097">
                  <c:v>-0.27031300000000003</c:v>
                </c:pt>
                <c:pt idx="35098">
                  <c:v>-0.25624999999999998</c:v>
                </c:pt>
                <c:pt idx="35099">
                  <c:v>-0.24374999999999999</c:v>
                </c:pt>
                <c:pt idx="35100">
                  <c:v>-0.25156200000000001</c:v>
                </c:pt>
                <c:pt idx="35101">
                  <c:v>-0.25</c:v>
                </c:pt>
                <c:pt idx="35102">
                  <c:v>-0.27031300000000003</c:v>
                </c:pt>
                <c:pt idx="35103">
                  <c:v>-0.26250000000000001</c:v>
                </c:pt>
                <c:pt idx="35104">
                  <c:v>-0.26874999999999999</c:v>
                </c:pt>
                <c:pt idx="35105">
                  <c:v>-0.265625</c:v>
                </c:pt>
                <c:pt idx="35106">
                  <c:v>-0.25937500000000002</c:v>
                </c:pt>
                <c:pt idx="35107">
                  <c:v>-0.25624999999999998</c:v>
                </c:pt>
                <c:pt idx="35108">
                  <c:v>-0.26718700000000001</c:v>
                </c:pt>
                <c:pt idx="35109">
                  <c:v>-0.26093699999999997</c:v>
                </c:pt>
                <c:pt idx="35110">
                  <c:v>-0.26093699999999997</c:v>
                </c:pt>
                <c:pt idx="35111">
                  <c:v>-0.26093699999999997</c:v>
                </c:pt>
                <c:pt idx="35112">
                  <c:v>-0.27500000000000002</c:v>
                </c:pt>
                <c:pt idx="35113">
                  <c:v>-0.27656199999999997</c:v>
                </c:pt>
                <c:pt idx="35114">
                  <c:v>-0.26718700000000001</c:v>
                </c:pt>
                <c:pt idx="35115">
                  <c:v>-0.26093699999999997</c:v>
                </c:pt>
                <c:pt idx="35116">
                  <c:v>-0.26093699999999997</c:v>
                </c:pt>
                <c:pt idx="35117">
                  <c:v>-0.26718700000000001</c:v>
                </c:pt>
                <c:pt idx="35118">
                  <c:v>-0.26874999999999999</c:v>
                </c:pt>
                <c:pt idx="35119">
                  <c:v>-0.25937500000000002</c:v>
                </c:pt>
                <c:pt idx="35120">
                  <c:v>-0.26093699999999997</c:v>
                </c:pt>
                <c:pt idx="35121">
                  <c:v>-0.265625</c:v>
                </c:pt>
                <c:pt idx="35122">
                  <c:v>-0.27031300000000003</c:v>
                </c:pt>
                <c:pt idx="35123">
                  <c:v>-0.26250000000000001</c:v>
                </c:pt>
                <c:pt idx="35124">
                  <c:v>-0.25624999999999998</c:v>
                </c:pt>
                <c:pt idx="35125">
                  <c:v>-0.26093699999999997</c:v>
                </c:pt>
                <c:pt idx="35126">
                  <c:v>-0.26093699999999997</c:v>
                </c:pt>
                <c:pt idx="35127">
                  <c:v>-0.265625</c:v>
                </c:pt>
                <c:pt idx="35128">
                  <c:v>-0.25312499999999999</c:v>
                </c:pt>
                <c:pt idx="35129">
                  <c:v>-0.25624999999999998</c:v>
                </c:pt>
                <c:pt idx="35130">
                  <c:v>-0.245312</c:v>
                </c:pt>
                <c:pt idx="35131">
                  <c:v>-0.25156200000000001</c:v>
                </c:pt>
                <c:pt idx="35132">
                  <c:v>-0.25937500000000002</c:v>
                </c:pt>
                <c:pt idx="35133">
                  <c:v>-0.27031300000000003</c:v>
                </c:pt>
                <c:pt idx="35134">
                  <c:v>-0.26093699999999997</c:v>
                </c:pt>
                <c:pt idx="35135">
                  <c:v>-0.26093699999999997</c:v>
                </c:pt>
                <c:pt idx="35136">
                  <c:v>-0.26718700000000001</c:v>
                </c:pt>
                <c:pt idx="35137">
                  <c:v>-0.26406299999999999</c:v>
                </c:pt>
                <c:pt idx="35138">
                  <c:v>-0.26250000000000001</c:v>
                </c:pt>
                <c:pt idx="35139">
                  <c:v>-0.25937500000000002</c:v>
                </c:pt>
                <c:pt idx="35140">
                  <c:v>-0.25</c:v>
                </c:pt>
                <c:pt idx="35141">
                  <c:v>-0.25937500000000002</c:v>
                </c:pt>
                <c:pt idx="35142">
                  <c:v>-0.27031300000000003</c:v>
                </c:pt>
                <c:pt idx="35143">
                  <c:v>-0.27031300000000003</c:v>
                </c:pt>
                <c:pt idx="35144">
                  <c:v>-0.25937500000000002</c:v>
                </c:pt>
                <c:pt idx="35145">
                  <c:v>-0.26406299999999999</c:v>
                </c:pt>
                <c:pt idx="35146">
                  <c:v>-0.26406299999999999</c:v>
                </c:pt>
                <c:pt idx="35147">
                  <c:v>-0.26093699999999997</c:v>
                </c:pt>
                <c:pt idx="35148">
                  <c:v>-0.25781199999999999</c:v>
                </c:pt>
                <c:pt idx="35149">
                  <c:v>-0.25781199999999999</c:v>
                </c:pt>
                <c:pt idx="35150">
                  <c:v>-0.25624999999999998</c:v>
                </c:pt>
                <c:pt idx="35151">
                  <c:v>-0.26093699999999997</c:v>
                </c:pt>
                <c:pt idx="35152">
                  <c:v>-0.26250000000000001</c:v>
                </c:pt>
                <c:pt idx="35153">
                  <c:v>-0.26250000000000001</c:v>
                </c:pt>
                <c:pt idx="35154">
                  <c:v>-0.25156200000000001</c:v>
                </c:pt>
                <c:pt idx="35155">
                  <c:v>-0.25</c:v>
                </c:pt>
                <c:pt idx="35156">
                  <c:v>-0.25937500000000002</c:v>
                </c:pt>
                <c:pt idx="35157">
                  <c:v>-0.25781199999999999</c:v>
                </c:pt>
                <c:pt idx="35158">
                  <c:v>-0.25468800000000003</c:v>
                </c:pt>
                <c:pt idx="35159">
                  <c:v>-0.24843799999999999</c:v>
                </c:pt>
                <c:pt idx="35160">
                  <c:v>-0.245312</c:v>
                </c:pt>
                <c:pt idx="35161">
                  <c:v>-0.26718700000000001</c:v>
                </c:pt>
                <c:pt idx="35162">
                  <c:v>-0.25468800000000003</c:v>
                </c:pt>
                <c:pt idx="35163">
                  <c:v>-0.26250000000000001</c:v>
                </c:pt>
                <c:pt idx="35164">
                  <c:v>-0.265625</c:v>
                </c:pt>
                <c:pt idx="35165">
                  <c:v>-0.25937500000000002</c:v>
                </c:pt>
                <c:pt idx="35166">
                  <c:v>-0.27343800000000001</c:v>
                </c:pt>
                <c:pt idx="35167">
                  <c:v>-0.26250000000000001</c:v>
                </c:pt>
                <c:pt idx="35168">
                  <c:v>-0.25312499999999999</c:v>
                </c:pt>
                <c:pt idx="35169">
                  <c:v>-0.25</c:v>
                </c:pt>
                <c:pt idx="35170">
                  <c:v>-0.25937500000000002</c:v>
                </c:pt>
                <c:pt idx="35171">
                  <c:v>-0.25468800000000003</c:v>
                </c:pt>
                <c:pt idx="35172">
                  <c:v>-0.25781199999999999</c:v>
                </c:pt>
                <c:pt idx="35173">
                  <c:v>-0.26406299999999999</c:v>
                </c:pt>
                <c:pt idx="35174">
                  <c:v>-0.26718700000000001</c:v>
                </c:pt>
                <c:pt idx="35175">
                  <c:v>-0.25937500000000002</c:v>
                </c:pt>
                <c:pt idx="35176">
                  <c:v>-0.26874999999999999</c:v>
                </c:pt>
                <c:pt idx="35177">
                  <c:v>-0.25937500000000002</c:v>
                </c:pt>
                <c:pt idx="35178">
                  <c:v>-0.26406299999999999</c:v>
                </c:pt>
                <c:pt idx="35179">
                  <c:v>-0.25937500000000002</c:v>
                </c:pt>
                <c:pt idx="35180">
                  <c:v>-0.25781199999999999</c:v>
                </c:pt>
                <c:pt idx="35181">
                  <c:v>-0.245312</c:v>
                </c:pt>
                <c:pt idx="35182">
                  <c:v>-0.25937500000000002</c:v>
                </c:pt>
                <c:pt idx="35183">
                  <c:v>-0.26874999999999999</c:v>
                </c:pt>
                <c:pt idx="35184">
                  <c:v>-0.265625</c:v>
                </c:pt>
                <c:pt idx="35185">
                  <c:v>-0.265625</c:v>
                </c:pt>
                <c:pt idx="35186">
                  <c:v>-0.265625</c:v>
                </c:pt>
                <c:pt idx="35187">
                  <c:v>-0.26718700000000001</c:v>
                </c:pt>
                <c:pt idx="35188">
                  <c:v>-0.27031300000000003</c:v>
                </c:pt>
                <c:pt idx="35189">
                  <c:v>-0.27656199999999997</c:v>
                </c:pt>
                <c:pt idx="35190">
                  <c:v>-0.28125</c:v>
                </c:pt>
                <c:pt idx="35191">
                  <c:v>-0.26093699999999997</c:v>
                </c:pt>
                <c:pt idx="35192">
                  <c:v>-0.24687500000000001</c:v>
                </c:pt>
                <c:pt idx="35193">
                  <c:v>-0.26406299999999999</c:v>
                </c:pt>
                <c:pt idx="35194">
                  <c:v>-0.26874999999999999</c:v>
                </c:pt>
                <c:pt idx="35195">
                  <c:v>-0.25937500000000002</c:v>
                </c:pt>
                <c:pt idx="35196">
                  <c:v>-0.26874999999999999</c:v>
                </c:pt>
                <c:pt idx="35197">
                  <c:v>-0.265625</c:v>
                </c:pt>
                <c:pt idx="35198">
                  <c:v>-0.26874999999999999</c:v>
                </c:pt>
                <c:pt idx="35199">
                  <c:v>-0.25781199999999999</c:v>
                </c:pt>
                <c:pt idx="35200">
                  <c:v>-0.27656199999999997</c:v>
                </c:pt>
                <c:pt idx="35201">
                  <c:v>-0.27500000000000002</c:v>
                </c:pt>
                <c:pt idx="35202">
                  <c:v>-0.28281200000000001</c:v>
                </c:pt>
                <c:pt idx="35203">
                  <c:v>-0.28281200000000001</c:v>
                </c:pt>
                <c:pt idx="35204">
                  <c:v>-0.28593800000000003</c:v>
                </c:pt>
                <c:pt idx="35205">
                  <c:v>-0.27031300000000003</c:v>
                </c:pt>
                <c:pt idx="35206">
                  <c:v>-0.26250000000000001</c:v>
                </c:pt>
                <c:pt idx="35207">
                  <c:v>-0.26718700000000001</c:v>
                </c:pt>
                <c:pt idx="35208">
                  <c:v>-0.27343800000000001</c:v>
                </c:pt>
                <c:pt idx="35209">
                  <c:v>-0.27656199999999997</c:v>
                </c:pt>
                <c:pt idx="35210">
                  <c:v>-0.27343800000000001</c:v>
                </c:pt>
                <c:pt idx="35211">
                  <c:v>-0.265625</c:v>
                </c:pt>
                <c:pt idx="35212">
                  <c:v>-0.26406299999999999</c:v>
                </c:pt>
                <c:pt idx="35213">
                  <c:v>-0.265625</c:v>
                </c:pt>
                <c:pt idx="35214">
                  <c:v>-0.26093699999999997</c:v>
                </c:pt>
                <c:pt idx="35215">
                  <c:v>-0.25781199999999999</c:v>
                </c:pt>
                <c:pt idx="35216">
                  <c:v>-0.25937500000000002</c:v>
                </c:pt>
                <c:pt idx="35217">
                  <c:v>-0.26093699999999997</c:v>
                </c:pt>
                <c:pt idx="35218">
                  <c:v>-0.26874999999999999</c:v>
                </c:pt>
                <c:pt idx="35219">
                  <c:v>-0.26093699999999997</c:v>
                </c:pt>
                <c:pt idx="35220">
                  <c:v>-0.24843799999999999</c:v>
                </c:pt>
                <c:pt idx="35221">
                  <c:v>-0.26250000000000001</c:v>
                </c:pt>
                <c:pt idx="35222">
                  <c:v>-0.26250000000000001</c:v>
                </c:pt>
                <c:pt idx="35223">
                  <c:v>-0.27343800000000001</c:v>
                </c:pt>
                <c:pt idx="35224">
                  <c:v>-0.26874999999999999</c:v>
                </c:pt>
                <c:pt idx="35225">
                  <c:v>-0.26406299999999999</c:v>
                </c:pt>
                <c:pt idx="35226">
                  <c:v>-0.27500000000000002</c:v>
                </c:pt>
                <c:pt idx="35227">
                  <c:v>-0.27500000000000002</c:v>
                </c:pt>
                <c:pt idx="35228">
                  <c:v>-0.26250000000000001</c:v>
                </c:pt>
                <c:pt idx="35229">
                  <c:v>-0.28281200000000001</c:v>
                </c:pt>
                <c:pt idx="35230">
                  <c:v>-0.27968799999999999</c:v>
                </c:pt>
                <c:pt idx="35231">
                  <c:v>-0.26874999999999999</c:v>
                </c:pt>
                <c:pt idx="35232">
                  <c:v>-0.26250000000000001</c:v>
                </c:pt>
                <c:pt idx="35233">
                  <c:v>-0.265625</c:v>
                </c:pt>
                <c:pt idx="35234">
                  <c:v>-0.265625</c:v>
                </c:pt>
                <c:pt idx="35235">
                  <c:v>-0.26250000000000001</c:v>
                </c:pt>
                <c:pt idx="35236">
                  <c:v>-0.26406299999999999</c:v>
                </c:pt>
                <c:pt idx="35237">
                  <c:v>-0.25</c:v>
                </c:pt>
                <c:pt idx="35238">
                  <c:v>-0.25156200000000001</c:v>
                </c:pt>
                <c:pt idx="35239">
                  <c:v>-0.24218799999999999</c:v>
                </c:pt>
                <c:pt idx="35240">
                  <c:v>-0.26718700000000001</c:v>
                </c:pt>
                <c:pt idx="35241">
                  <c:v>-0.27812500000000001</c:v>
                </c:pt>
                <c:pt idx="35242">
                  <c:v>-0.265625</c:v>
                </c:pt>
                <c:pt idx="35243">
                  <c:v>-0.27343800000000001</c:v>
                </c:pt>
                <c:pt idx="35244">
                  <c:v>-0.27812500000000001</c:v>
                </c:pt>
                <c:pt idx="35245">
                  <c:v>-0.25781199999999999</c:v>
                </c:pt>
                <c:pt idx="35246">
                  <c:v>-0.26406299999999999</c:v>
                </c:pt>
                <c:pt idx="35247">
                  <c:v>-0.27343800000000001</c:v>
                </c:pt>
                <c:pt idx="35248">
                  <c:v>-0.265625</c:v>
                </c:pt>
                <c:pt idx="35249">
                  <c:v>-0.265625</c:v>
                </c:pt>
                <c:pt idx="35250">
                  <c:v>-0.25312499999999999</c:v>
                </c:pt>
                <c:pt idx="35251">
                  <c:v>-0.26874999999999999</c:v>
                </c:pt>
                <c:pt idx="35252">
                  <c:v>-0.27343800000000001</c:v>
                </c:pt>
                <c:pt idx="35253">
                  <c:v>-0.26093699999999997</c:v>
                </c:pt>
                <c:pt idx="35254">
                  <c:v>-0.26406299999999999</c:v>
                </c:pt>
                <c:pt idx="35255">
                  <c:v>-0.26093699999999997</c:v>
                </c:pt>
                <c:pt idx="35256">
                  <c:v>-0.26406299999999999</c:v>
                </c:pt>
                <c:pt idx="35257">
                  <c:v>-0.25937500000000002</c:v>
                </c:pt>
                <c:pt idx="35258">
                  <c:v>-0.265625</c:v>
                </c:pt>
                <c:pt idx="35259">
                  <c:v>-0.26093699999999997</c:v>
                </c:pt>
                <c:pt idx="35260">
                  <c:v>-0.26093699999999997</c:v>
                </c:pt>
                <c:pt idx="35261">
                  <c:v>-0.26406299999999999</c:v>
                </c:pt>
                <c:pt idx="35262">
                  <c:v>-0.25937500000000002</c:v>
                </c:pt>
                <c:pt idx="35263">
                  <c:v>-0.26718700000000001</c:v>
                </c:pt>
                <c:pt idx="35264">
                  <c:v>-0.27343800000000001</c:v>
                </c:pt>
                <c:pt idx="35265">
                  <c:v>-0.27656199999999997</c:v>
                </c:pt>
                <c:pt idx="35266">
                  <c:v>-0.26874999999999999</c:v>
                </c:pt>
                <c:pt idx="35267">
                  <c:v>-0.27500000000000002</c:v>
                </c:pt>
                <c:pt idx="35268">
                  <c:v>-0.265625</c:v>
                </c:pt>
                <c:pt idx="35269">
                  <c:v>-0.25624999999999998</c:v>
                </c:pt>
                <c:pt idx="35270">
                  <c:v>-0.25312499999999999</c:v>
                </c:pt>
                <c:pt idx="35271">
                  <c:v>-0.25624999999999998</c:v>
                </c:pt>
                <c:pt idx="35272">
                  <c:v>-0.25468800000000003</c:v>
                </c:pt>
                <c:pt idx="35273">
                  <c:v>-0.25937500000000002</c:v>
                </c:pt>
                <c:pt idx="35274">
                  <c:v>-0.27031300000000003</c:v>
                </c:pt>
                <c:pt idx="35275">
                  <c:v>-0.28749999999999998</c:v>
                </c:pt>
                <c:pt idx="35276">
                  <c:v>-0.27968799999999999</c:v>
                </c:pt>
                <c:pt idx="35277">
                  <c:v>-0.26718700000000001</c:v>
                </c:pt>
                <c:pt idx="35278">
                  <c:v>-0.26093699999999997</c:v>
                </c:pt>
                <c:pt idx="35279">
                  <c:v>-0.26874999999999999</c:v>
                </c:pt>
                <c:pt idx="35280">
                  <c:v>-0.26406299999999999</c:v>
                </c:pt>
                <c:pt idx="35281">
                  <c:v>-0.26250000000000001</c:v>
                </c:pt>
                <c:pt idx="35282">
                  <c:v>-0.27031300000000003</c:v>
                </c:pt>
                <c:pt idx="35283">
                  <c:v>-0.27343800000000001</c:v>
                </c:pt>
                <c:pt idx="35284">
                  <c:v>-0.25937500000000002</c:v>
                </c:pt>
                <c:pt idx="35285">
                  <c:v>-0.25937500000000002</c:v>
                </c:pt>
                <c:pt idx="35286">
                  <c:v>-0.26093699999999997</c:v>
                </c:pt>
                <c:pt idx="35287">
                  <c:v>-0.27656199999999997</c:v>
                </c:pt>
                <c:pt idx="35288">
                  <c:v>-0.25937500000000002</c:v>
                </c:pt>
                <c:pt idx="35289">
                  <c:v>-0.25468800000000003</c:v>
                </c:pt>
                <c:pt idx="35290">
                  <c:v>-0.25468800000000003</c:v>
                </c:pt>
                <c:pt idx="35291">
                  <c:v>-0.26874999999999999</c:v>
                </c:pt>
                <c:pt idx="35292">
                  <c:v>-0.25624999999999998</c:v>
                </c:pt>
                <c:pt idx="35293">
                  <c:v>-0.25781199999999999</c:v>
                </c:pt>
                <c:pt idx="35294">
                  <c:v>-0.25156200000000001</c:v>
                </c:pt>
                <c:pt idx="35295">
                  <c:v>-0.26874999999999999</c:v>
                </c:pt>
                <c:pt idx="35296">
                  <c:v>-0.26250000000000001</c:v>
                </c:pt>
                <c:pt idx="35297">
                  <c:v>-0.25468800000000003</c:v>
                </c:pt>
                <c:pt idx="35298">
                  <c:v>-0.26406299999999999</c:v>
                </c:pt>
                <c:pt idx="35299">
                  <c:v>-0.26406299999999999</c:v>
                </c:pt>
                <c:pt idx="35300">
                  <c:v>-0.26406299999999999</c:v>
                </c:pt>
                <c:pt idx="35301">
                  <c:v>-0.26874999999999999</c:v>
                </c:pt>
                <c:pt idx="35302">
                  <c:v>-0.245312</c:v>
                </c:pt>
                <c:pt idx="35303">
                  <c:v>-0.26093699999999997</c:v>
                </c:pt>
                <c:pt idx="35304">
                  <c:v>-0.25156200000000001</c:v>
                </c:pt>
                <c:pt idx="35305">
                  <c:v>-0.24843799999999999</c:v>
                </c:pt>
                <c:pt idx="35306">
                  <c:v>-0.25156200000000001</c:v>
                </c:pt>
                <c:pt idx="35307">
                  <c:v>-0.25781199999999999</c:v>
                </c:pt>
                <c:pt idx="35308">
                  <c:v>-0.27812500000000001</c:v>
                </c:pt>
                <c:pt idx="35309">
                  <c:v>-0.26250000000000001</c:v>
                </c:pt>
                <c:pt idx="35310">
                  <c:v>-0.26874999999999999</c:v>
                </c:pt>
                <c:pt idx="35311">
                  <c:v>-0.25468800000000003</c:v>
                </c:pt>
                <c:pt idx="35312">
                  <c:v>-0.26406299999999999</c:v>
                </c:pt>
                <c:pt idx="35313">
                  <c:v>-0.26874999999999999</c:v>
                </c:pt>
                <c:pt idx="35314">
                  <c:v>-0.26093699999999997</c:v>
                </c:pt>
                <c:pt idx="35315">
                  <c:v>-0.26718700000000001</c:v>
                </c:pt>
                <c:pt idx="35316">
                  <c:v>-0.26093699999999997</c:v>
                </c:pt>
                <c:pt idx="35317">
                  <c:v>-0.26718700000000001</c:v>
                </c:pt>
                <c:pt idx="35318">
                  <c:v>-0.25781199999999999</c:v>
                </c:pt>
                <c:pt idx="35319">
                  <c:v>-0.27500000000000002</c:v>
                </c:pt>
                <c:pt idx="35320">
                  <c:v>-0.25</c:v>
                </c:pt>
                <c:pt idx="35321">
                  <c:v>-0.26406299999999999</c:v>
                </c:pt>
                <c:pt idx="35322">
                  <c:v>-0.26874999999999999</c:v>
                </c:pt>
                <c:pt idx="35323">
                  <c:v>-0.25781199999999999</c:v>
                </c:pt>
                <c:pt idx="35324">
                  <c:v>-0.26406299999999999</c:v>
                </c:pt>
                <c:pt idx="35325">
                  <c:v>-0.265625</c:v>
                </c:pt>
                <c:pt idx="35326">
                  <c:v>-0.26093699999999997</c:v>
                </c:pt>
                <c:pt idx="35327">
                  <c:v>-0.27812500000000001</c:v>
                </c:pt>
                <c:pt idx="35328">
                  <c:v>-0.25156200000000001</c:v>
                </c:pt>
                <c:pt idx="35329">
                  <c:v>-0.24687500000000001</c:v>
                </c:pt>
                <c:pt idx="35330">
                  <c:v>-0.27031300000000003</c:v>
                </c:pt>
                <c:pt idx="35331">
                  <c:v>-0.25781199999999999</c:v>
                </c:pt>
                <c:pt idx="35332">
                  <c:v>-0.25468800000000003</c:v>
                </c:pt>
                <c:pt idx="35333">
                  <c:v>-0.265625</c:v>
                </c:pt>
                <c:pt idx="35334">
                  <c:v>-0.25624999999999998</c:v>
                </c:pt>
                <c:pt idx="35335">
                  <c:v>-0.26250000000000001</c:v>
                </c:pt>
                <c:pt idx="35336">
                  <c:v>-0.25312499999999999</c:v>
                </c:pt>
                <c:pt idx="35337">
                  <c:v>-0.25781199999999999</c:v>
                </c:pt>
                <c:pt idx="35338">
                  <c:v>-0.26250000000000001</c:v>
                </c:pt>
                <c:pt idx="35339">
                  <c:v>-0.265625</c:v>
                </c:pt>
                <c:pt idx="35340">
                  <c:v>-0.26250000000000001</c:v>
                </c:pt>
                <c:pt idx="35341">
                  <c:v>-0.25781199999999999</c:v>
                </c:pt>
                <c:pt idx="35342">
                  <c:v>-0.25468800000000003</c:v>
                </c:pt>
                <c:pt idx="35343">
                  <c:v>-0.25781199999999999</c:v>
                </c:pt>
                <c:pt idx="35344">
                  <c:v>-0.25156200000000001</c:v>
                </c:pt>
                <c:pt idx="35345">
                  <c:v>-0.245312</c:v>
                </c:pt>
                <c:pt idx="35346">
                  <c:v>-0.25781199999999999</c:v>
                </c:pt>
                <c:pt idx="35347">
                  <c:v>-0.25468800000000003</c:v>
                </c:pt>
                <c:pt idx="35348">
                  <c:v>-0.25937500000000002</c:v>
                </c:pt>
                <c:pt idx="35349">
                  <c:v>-0.25781199999999999</c:v>
                </c:pt>
                <c:pt idx="35350">
                  <c:v>-0.25937500000000002</c:v>
                </c:pt>
                <c:pt idx="35351">
                  <c:v>-0.26093699999999997</c:v>
                </c:pt>
                <c:pt idx="35352">
                  <c:v>-0.27656199999999997</c:v>
                </c:pt>
                <c:pt idx="35353">
                  <c:v>-0.26250000000000001</c:v>
                </c:pt>
                <c:pt idx="35354">
                  <c:v>-0.26093699999999997</c:v>
                </c:pt>
                <c:pt idx="35355">
                  <c:v>-0.26874999999999999</c:v>
                </c:pt>
                <c:pt idx="35356">
                  <c:v>-0.26093699999999997</c:v>
                </c:pt>
                <c:pt idx="35357">
                  <c:v>-0.25156200000000001</c:v>
                </c:pt>
                <c:pt idx="35358">
                  <c:v>-0.24843799999999999</c:v>
                </c:pt>
                <c:pt idx="35359">
                  <c:v>-0.26406299999999999</c:v>
                </c:pt>
                <c:pt idx="35360">
                  <c:v>-0.26093699999999997</c:v>
                </c:pt>
                <c:pt idx="35361">
                  <c:v>-0.25</c:v>
                </c:pt>
                <c:pt idx="35362">
                  <c:v>-0.26250000000000001</c:v>
                </c:pt>
                <c:pt idx="35363">
                  <c:v>-0.25624999999999998</c:v>
                </c:pt>
                <c:pt idx="35364">
                  <c:v>-0.25624999999999998</c:v>
                </c:pt>
                <c:pt idx="35365">
                  <c:v>-0.26093699999999997</c:v>
                </c:pt>
                <c:pt idx="35366">
                  <c:v>-0.24062500000000001</c:v>
                </c:pt>
                <c:pt idx="35367">
                  <c:v>-0.24687500000000001</c:v>
                </c:pt>
                <c:pt idx="35368">
                  <c:v>-0.25312499999999999</c:v>
                </c:pt>
                <c:pt idx="35369">
                  <c:v>-0.25937500000000002</c:v>
                </c:pt>
                <c:pt idx="35370">
                  <c:v>-0.25937500000000002</c:v>
                </c:pt>
                <c:pt idx="35371">
                  <c:v>-0.25312499999999999</c:v>
                </c:pt>
                <c:pt idx="35372">
                  <c:v>-0.24843799999999999</c:v>
                </c:pt>
                <c:pt idx="35373">
                  <c:v>-0.26250000000000001</c:v>
                </c:pt>
                <c:pt idx="35374">
                  <c:v>-0.26093699999999997</c:v>
                </c:pt>
                <c:pt idx="35375">
                  <c:v>-0.25</c:v>
                </c:pt>
                <c:pt idx="35376">
                  <c:v>-0.26406299999999999</c:v>
                </c:pt>
                <c:pt idx="35377">
                  <c:v>-0.26093699999999997</c:v>
                </c:pt>
                <c:pt idx="35378">
                  <c:v>-0.26093699999999997</c:v>
                </c:pt>
                <c:pt idx="35379">
                  <c:v>-0.25937500000000002</c:v>
                </c:pt>
                <c:pt idx="35380">
                  <c:v>-0.25312499999999999</c:v>
                </c:pt>
                <c:pt idx="35381">
                  <c:v>-0.26250000000000001</c:v>
                </c:pt>
                <c:pt idx="35382">
                  <c:v>-0.24843799999999999</c:v>
                </c:pt>
                <c:pt idx="35383">
                  <c:v>-0.25468800000000003</c:v>
                </c:pt>
                <c:pt idx="35384">
                  <c:v>-0.26406299999999999</c:v>
                </c:pt>
                <c:pt idx="35385">
                  <c:v>-0.27031300000000003</c:v>
                </c:pt>
                <c:pt idx="35386">
                  <c:v>-0.25937500000000002</c:v>
                </c:pt>
                <c:pt idx="35387">
                  <c:v>-0.25</c:v>
                </c:pt>
                <c:pt idx="35388">
                  <c:v>-0.25624999999999998</c:v>
                </c:pt>
                <c:pt idx="35389">
                  <c:v>-0.25624999999999998</c:v>
                </c:pt>
                <c:pt idx="35390">
                  <c:v>-0.25468800000000003</c:v>
                </c:pt>
                <c:pt idx="35391">
                  <c:v>-0.26250000000000001</c:v>
                </c:pt>
                <c:pt idx="35392">
                  <c:v>-0.25624999999999998</c:v>
                </c:pt>
                <c:pt idx="35393">
                  <c:v>-0.24687500000000001</c:v>
                </c:pt>
                <c:pt idx="35394">
                  <c:v>-0.25</c:v>
                </c:pt>
                <c:pt idx="35395">
                  <c:v>-0.25624999999999998</c:v>
                </c:pt>
                <c:pt idx="35396">
                  <c:v>-0.25624999999999998</c:v>
                </c:pt>
                <c:pt idx="35397">
                  <c:v>-0.25312499999999999</c:v>
                </c:pt>
                <c:pt idx="35398">
                  <c:v>-0.26093699999999997</c:v>
                </c:pt>
                <c:pt idx="35399">
                  <c:v>-0.27031300000000003</c:v>
                </c:pt>
                <c:pt idx="35400">
                  <c:v>-0.26406299999999999</c:v>
                </c:pt>
                <c:pt idx="35401">
                  <c:v>-0.265625</c:v>
                </c:pt>
                <c:pt idx="35402">
                  <c:v>-0.26874999999999999</c:v>
                </c:pt>
                <c:pt idx="35403">
                  <c:v>-0.265625</c:v>
                </c:pt>
                <c:pt idx="35404">
                  <c:v>-0.25468800000000003</c:v>
                </c:pt>
                <c:pt idx="35405">
                  <c:v>-0.25624999999999998</c:v>
                </c:pt>
                <c:pt idx="35406">
                  <c:v>-0.25937500000000002</c:v>
                </c:pt>
                <c:pt idx="35407">
                  <c:v>-0.25937500000000002</c:v>
                </c:pt>
                <c:pt idx="35408">
                  <c:v>-0.26718700000000001</c:v>
                </c:pt>
                <c:pt idx="35409">
                  <c:v>-0.25937500000000002</c:v>
                </c:pt>
                <c:pt idx="35410">
                  <c:v>-0.265625</c:v>
                </c:pt>
                <c:pt idx="35411">
                  <c:v>-0.26718700000000001</c:v>
                </c:pt>
                <c:pt idx="35412">
                  <c:v>-0.27031300000000003</c:v>
                </c:pt>
                <c:pt idx="35413">
                  <c:v>-0.25468800000000003</c:v>
                </c:pt>
                <c:pt idx="35414">
                  <c:v>-0.26874999999999999</c:v>
                </c:pt>
                <c:pt idx="35415">
                  <c:v>-0.27031300000000003</c:v>
                </c:pt>
                <c:pt idx="35416">
                  <c:v>-0.25781199999999999</c:v>
                </c:pt>
                <c:pt idx="35417">
                  <c:v>-0.26250000000000001</c:v>
                </c:pt>
                <c:pt idx="35418">
                  <c:v>-0.27031300000000003</c:v>
                </c:pt>
                <c:pt idx="35419">
                  <c:v>-0.265625</c:v>
                </c:pt>
                <c:pt idx="35420">
                  <c:v>-0.26093699999999997</c:v>
                </c:pt>
                <c:pt idx="35421">
                  <c:v>-0.25781199999999999</c:v>
                </c:pt>
                <c:pt idx="35422">
                  <c:v>-0.25156200000000001</c:v>
                </c:pt>
                <c:pt idx="35423">
                  <c:v>-0.25624999999999998</c:v>
                </c:pt>
                <c:pt idx="35424">
                  <c:v>-0.25468800000000003</c:v>
                </c:pt>
                <c:pt idx="35425">
                  <c:v>-0.25156200000000001</c:v>
                </c:pt>
                <c:pt idx="35426">
                  <c:v>-0.25781199999999999</c:v>
                </c:pt>
                <c:pt idx="35427">
                  <c:v>-0.25468800000000003</c:v>
                </c:pt>
                <c:pt idx="35428">
                  <c:v>-0.26406299999999999</c:v>
                </c:pt>
                <c:pt idx="35429">
                  <c:v>-0.27031300000000003</c:v>
                </c:pt>
                <c:pt idx="35430">
                  <c:v>-0.26093699999999997</c:v>
                </c:pt>
                <c:pt idx="35431">
                  <c:v>-0.26718700000000001</c:v>
                </c:pt>
                <c:pt idx="35432">
                  <c:v>-0.26406299999999999</c:v>
                </c:pt>
                <c:pt idx="35433">
                  <c:v>-0.25781199999999999</c:v>
                </c:pt>
                <c:pt idx="35434">
                  <c:v>-0.26093699999999997</c:v>
                </c:pt>
                <c:pt idx="35435">
                  <c:v>-0.27343800000000001</c:v>
                </c:pt>
                <c:pt idx="35436">
                  <c:v>-0.24374999999999999</c:v>
                </c:pt>
                <c:pt idx="35437">
                  <c:v>-0.24843799999999999</c:v>
                </c:pt>
                <c:pt idx="35438">
                  <c:v>-0.25312499999999999</c:v>
                </c:pt>
                <c:pt idx="35439">
                  <c:v>-0.26093699999999997</c:v>
                </c:pt>
                <c:pt idx="35440">
                  <c:v>-0.26250000000000001</c:v>
                </c:pt>
                <c:pt idx="35441">
                  <c:v>-0.25937500000000002</c:v>
                </c:pt>
                <c:pt idx="35442">
                  <c:v>-0.265625</c:v>
                </c:pt>
                <c:pt idx="35443">
                  <c:v>-0.26250000000000001</c:v>
                </c:pt>
                <c:pt idx="35444">
                  <c:v>-0.25624999999999998</c:v>
                </c:pt>
                <c:pt idx="35445">
                  <c:v>-0.26406299999999999</c:v>
                </c:pt>
                <c:pt idx="35446">
                  <c:v>-0.26874999999999999</c:v>
                </c:pt>
                <c:pt idx="35447">
                  <c:v>-0.27500000000000002</c:v>
                </c:pt>
                <c:pt idx="35448">
                  <c:v>-0.27812500000000001</c:v>
                </c:pt>
                <c:pt idx="35449">
                  <c:v>-0.26718700000000001</c:v>
                </c:pt>
                <c:pt idx="35450">
                  <c:v>-0.26406299999999999</c:v>
                </c:pt>
                <c:pt idx="35451">
                  <c:v>-0.27500000000000002</c:v>
                </c:pt>
                <c:pt idx="35452">
                  <c:v>-0.27031300000000003</c:v>
                </c:pt>
                <c:pt idx="35453">
                  <c:v>-0.25156200000000001</c:v>
                </c:pt>
                <c:pt idx="35454">
                  <c:v>-0.25937500000000002</c:v>
                </c:pt>
                <c:pt idx="35455">
                  <c:v>-0.26718700000000001</c:v>
                </c:pt>
                <c:pt idx="35456">
                  <c:v>-0.26093699999999997</c:v>
                </c:pt>
                <c:pt idx="35457">
                  <c:v>-0.26406299999999999</c:v>
                </c:pt>
                <c:pt idx="35458">
                  <c:v>-0.26093699999999997</c:v>
                </c:pt>
                <c:pt idx="35459">
                  <c:v>-0.25937500000000002</c:v>
                </c:pt>
                <c:pt idx="35460">
                  <c:v>-0.25156200000000001</c:v>
                </c:pt>
                <c:pt idx="35461">
                  <c:v>-0.25937500000000002</c:v>
                </c:pt>
                <c:pt idx="35462">
                  <c:v>-0.26250000000000001</c:v>
                </c:pt>
                <c:pt idx="35463">
                  <c:v>-0.26250000000000001</c:v>
                </c:pt>
                <c:pt idx="35464">
                  <c:v>-0.25</c:v>
                </c:pt>
                <c:pt idx="35465">
                  <c:v>-0.25</c:v>
                </c:pt>
                <c:pt idx="35466">
                  <c:v>-0.25</c:v>
                </c:pt>
                <c:pt idx="35467">
                  <c:v>-0.25312499999999999</c:v>
                </c:pt>
                <c:pt idx="35468">
                  <c:v>-0.245312</c:v>
                </c:pt>
                <c:pt idx="35469">
                  <c:v>-0.25937500000000002</c:v>
                </c:pt>
                <c:pt idx="35470">
                  <c:v>-0.25312499999999999</c:v>
                </c:pt>
                <c:pt idx="35471">
                  <c:v>-0.25468800000000003</c:v>
                </c:pt>
                <c:pt idx="35472">
                  <c:v>-0.25937500000000002</c:v>
                </c:pt>
                <c:pt idx="35473">
                  <c:v>-0.26250000000000001</c:v>
                </c:pt>
                <c:pt idx="35474">
                  <c:v>-0.24687500000000001</c:v>
                </c:pt>
                <c:pt idx="35475">
                  <c:v>-0.25156200000000001</c:v>
                </c:pt>
                <c:pt idx="35476">
                  <c:v>-0.25468800000000003</c:v>
                </c:pt>
                <c:pt idx="35477">
                  <c:v>-0.26250000000000001</c:v>
                </c:pt>
                <c:pt idx="35478">
                  <c:v>-0.24687500000000001</c:v>
                </c:pt>
                <c:pt idx="35479">
                  <c:v>-0.265625</c:v>
                </c:pt>
                <c:pt idx="35480">
                  <c:v>-0.26406299999999999</c:v>
                </c:pt>
                <c:pt idx="35481">
                  <c:v>-0.25937500000000002</c:v>
                </c:pt>
                <c:pt idx="35482">
                  <c:v>-0.25937500000000002</c:v>
                </c:pt>
                <c:pt idx="35483">
                  <c:v>-0.25781199999999999</c:v>
                </c:pt>
                <c:pt idx="35484">
                  <c:v>-0.26406299999999999</c:v>
                </c:pt>
                <c:pt idx="35485">
                  <c:v>-0.26093699999999997</c:v>
                </c:pt>
                <c:pt idx="35486">
                  <c:v>-0.26406299999999999</c:v>
                </c:pt>
                <c:pt idx="35487">
                  <c:v>-0.26874999999999999</c:v>
                </c:pt>
                <c:pt idx="35488">
                  <c:v>-0.265625</c:v>
                </c:pt>
                <c:pt idx="35489">
                  <c:v>-0.25624999999999998</c:v>
                </c:pt>
                <c:pt idx="35490">
                  <c:v>-0.24843799999999999</c:v>
                </c:pt>
                <c:pt idx="35491">
                  <c:v>-0.25468800000000003</c:v>
                </c:pt>
                <c:pt idx="35492">
                  <c:v>-0.25937500000000002</c:v>
                </c:pt>
                <c:pt idx="35493">
                  <c:v>-0.25937500000000002</c:v>
                </c:pt>
                <c:pt idx="35494">
                  <c:v>-0.25156200000000001</c:v>
                </c:pt>
                <c:pt idx="35495">
                  <c:v>-0.25468800000000003</c:v>
                </c:pt>
                <c:pt idx="35496">
                  <c:v>-0.26718700000000001</c:v>
                </c:pt>
                <c:pt idx="35497">
                  <c:v>-0.25781199999999999</c:v>
                </c:pt>
                <c:pt idx="35498">
                  <c:v>-0.25468800000000003</c:v>
                </c:pt>
                <c:pt idx="35499">
                  <c:v>-0.25937500000000002</c:v>
                </c:pt>
                <c:pt idx="35500">
                  <c:v>-0.26093699999999997</c:v>
                </c:pt>
                <c:pt idx="35501">
                  <c:v>-0.25624999999999998</c:v>
                </c:pt>
                <c:pt idx="35502">
                  <c:v>-0.25781199999999999</c:v>
                </c:pt>
                <c:pt idx="35503">
                  <c:v>-0.25</c:v>
                </c:pt>
                <c:pt idx="35504">
                  <c:v>-0.25312499999999999</c:v>
                </c:pt>
                <c:pt idx="35505">
                  <c:v>-0.265625</c:v>
                </c:pt>
                <c:pt idx="35506">
                  <c:v>-0.26093699999999997</c:v>
                </c:pt>
                <c:pt idx="35507">
                  <c:v>-0.25624999999999998</c:v>
                </c:pt>
                <c:pt idx="35508">
                  <c:v>-0.25937500000000002</c:v>
                </c:pt>
                <c:pt idx="35509">
                  <c:v>-0.26093699999999997</c:v>
                </c:pt>
                <c:pt idx="35510">
                  <c:v>-0.24687500000000001</c:v>
                </c:pt>
                <c:pt idx="35511">
                  <c:v>-0.25781199999999999</c:v>
                </c:pt>
                <c:pt idx="35512">
                  <c:v>-0.26250000000000001</c:v>
                </c:pt>
                <c:pt idx="35513">
                  <c:v>-0.25468800000000003</c:v>
                </c:pt>
                <c:pt idx="35514">
                  <c:v>-0.25937500000000002</c:v>
                </c:pt>
                <c:pt idx="35515">
                  <c:v>-0.25937500000000002</c:v>
                </c:pt>
                <c:pt idx="35516">
                  <c:v>-0.25468800000000003</c:v>
                </c:pt>
                <c:pt idx="35517">
                  <c:v>-0.25468800000000003</c:v>
                </c:pt>
                <c:pt idx="35518">
                  <c:v>-0.25312499999999999</c:v>
                </c:pt>
                <c:pt idx="35519">
                  <c:v>-0.25781199999999999</c:v>
                </c:pt>
                <c:pt idx="35520">
                  <c:v>-0.25156200000000001</c:v>
                </c:pt>
                <c:pt idx="35521">
                  <c:v>-0.27031300000000003</c:v>
                </c:pt>
                <c:pt idx="35522">
                  <c:v>-0.25312499999999999</c:v>
                </c:pt>
                <c:pt idx="35523">
                  <c:v>-0.26874999999999999</c:v>
                </c:pt>
                <c:pt idx="35524">
                  <c:v>-0.24218799999999999</c:v>
                </c:pt>
                <c:pt idx="35525">
                  <c:v>-0.24843799999999999</c:v>
                </c:pt>
                <c:pt idx="35526">
                  <c:v>-0.24062500000000001</c:v>
                </c:pt>
                <c:pt idx="35527">
                  <c:v>-0.24218799999999999</c:v>
                </c:pt>
                <c:pt idx="35528">
                  <c:v>-0.25937500000000002</c:v>
                </c:pt>
                <c:pt idx="35529">
                  <c:v>-0.25781199999999999</c:v>
                </c:pt>
                <c:pt idx="35530">
                  <c:v>-0.25937500000000002</c:v>
                </c:pt>
                <c:pt idx="35531">
                  <c:v>-0.26250000000000001</c:v>
                </c:pt>
                <c:pt idx="35532">
                  <c:v>-0.25624999999999998</c:v>
                </c:pt>
                <c:pt idx="35533">
                  <c:v>-0.26718700000000001</c:v>
                </c:pt>
                <c:pt idx="35534">
                  <c:v>-0.26250000000000001</c:v>
                </c:pt>
                <c:pt idx="35535">
                  <c:v>-0.24687500000000001</c:v>
                </c:pt>
                <c:pt idx="35536">
                  <c:v>-0.24687500000000001</c:v>
                </c:pt>
                <c:pt idx="35537">
                  <c:v>-0.25937500000000002</c:v>
                </c:pt>
                <c:pt idx="35538">
                  <c:v>-0.25468800000000003</c:v>
                </c:pt>
                <c:pt idx="35539">
                  <c:v>-0.25781199999999999</c:v>
                </c:pt>
                <c:pt idx="35540">
                  <c:v>-0.27031300000000003</c:v>
                </c:pt>
                <c:pt idx="35541">
                  <c:v>-0.265625</c:v>
                </c:pt>
                <c:pt idx="35542">
                  <c:v>-0.24843799999999999</c:v>
                </c:pt>
                <c:pt idx="35543">
                  <c:v>-0.25937500000000002</c:v>
                </c:pt>
                <c:pt idx="35544">
                  <c:v>-0.27031300000000003</c:v>
                </c:pt>
                <c:pt idx="35545">
                  <c:v>-0.27656199999999997</c:v>
                </c:pt>
                <c:pt idx="35546">
                  <c:v>-0.26874999999999999</c:v>
                </c:pt>
                <c:pt idx="35547">
                  <c:v>-0.25781199999999999</c:v>
                </c:pt>
                <c:pt idx="35548">
                  <c:v>-0.26093699999999997</c:v>
                </c:pt>
                <c:pt idx="35549">
                  <c:v>-0.25937500000000002</c:v>
                </c:pt>
                <c:pt idx="35550">
                  <c:v>-0.24843799999999999</c:v>
                </c:pt>
                <c:pt idx="35551">
                  <c:v>-0.245312</c:v>
                </c:pt>
                <c:pt idx="35552">
                  <c:v>-0.26406299999999999</c:v>
                </c:pt>
                <c:pt idx="35553">
                  <c:v>-0.25781199999999999</c:v>
                </c:pt>
                <c:pt idx="35554">
                  <c:v>-0.25781199999999999</c:v>
                </c:pt>
                <c:pt idx="35555">
                  <c:v>-0.25</c:v>
                </c:pt>
                <c:pt idx="35556">
                  <c:v>-0.25312499999999999</c:v>
                </c:pt>
                <c:pt idx="35557">
                  <c:v>-0.25781199999999999</c:v>
                </c:pt>
                <c:pt idx="35558">
                  <c:v>-0.25156200000000001</c:v>
                </c:pt>
                <c:pt idx="35559">
                  <c:v>-0.25312499999999999</c:v>
                </c:pt>
                <c:pt idx="35560">
                  <c:v>-0.26406299999999999</c:v>
                </c:pt>
                <c:pt idx="35561">
                  <c:v>-0.26093699999999997</c:v>
                </c:pt>
                <c:pt idx="35562">
                  <c:v>-0.25781199999999999</c:v>
                </c:pt>
                <c:pt idx="35563">
                  <c:v>-0.26093699999999997</c:v>
                </c:pt>
                <c:pt idx="35564">
                  <c:v>-0.26250000000000001</c:v>
                </c:pt>
                <c:pt idx="35565">
                  <c:v>-0.25937500000000002</c:v>
                </c:pt>
                <c:pt idx="35566">
                  <c:v>-0.25312499999999999</c:v>
                </c:pt>
                <c:pt idx="35567">
                  <c:v>-0.26874999999999999</c:v>
                </c:pt>
                <c:pt idx="35568">
                  <c:v>-0.25624999999999998</c:v>
                </c:pt>
                <c:pt idx="35569">
                  <c:v>-0.25312499999999999</c:v>
                </c:pt>
                <c:pt idx="35570">
                  <c:v>-0.26093699999999997</c:v>
                </c:pt>
                <c:pt idx="35571">
                  <c:v>-0.26093699999999997</c:v>
                </c:pt>
                <c:pt idx="35572">
                  <c:v>-0.26874999999999999</c:v>
                </c:pt>
                <c:pt idx="35573">
                  <c:v>-0.26718700000000001</c:v>
                </c:pt>
                <c:pt idx="35574">
                  <c:v>-0.25781199999999999</c:v>
                </c:pt>
                <c:pt idx="35575">
                  <c:v>-0.265625</c:v>
                </c:pt>
                <c:pt idx="35576">
                  <c:v>-0.26406299999999999</c:v>
                </c:pt>
                <c:pt idx="35577">
                  <c:v>-0.25624999999999998</c:v>
                </c:pt>
                <c:pt idx="35578">
                  <c:v>-0.27656199999999997</c:v>
                </c:pt>
                <c:pt idx="35579">
                  <c:v>-0.27500000000000002</c:v>
                </c:pt>
                <c:pt idx="35580">
                  <c:v>-0.26874999999999999</c:v>
                </c:pt>
                <c:pt idx="35581">
                  <c:v>-0.25468800000000003</c:v>
                </c:pt>
                <c:pt idx="35582">
                  <c:v>-0.25781199999999999</c:v>
                </c:pt>
                <c:pt idx="35583">
                  <c:v>-0.25781199999999999</c:v>
                </c:pt>
                <c:pt idx="35584">
                  <c:v>-0.25937500000000002</c:v>
                </c:pt>
                <c:pt idx="35585">
                  <c:v>-0.27968799999999999</c:v>
                </c:pt>
                <c:pt idx="35586">
                  <c:v>-0.27812500000000001</c:v>
                </c:pt>
                <c:pt idx="35587">
                  <c:v>-0.26406299999999999</c:v>
                </c:pt>
                <c:pt idx="35588">
                  <c:v>-0.26874999999999999</c:v>
                </c:pt>
                <c:pt idx="35589">
                  <c:v>-0.26406299999999999</c:v>
                </c:pt>
                <c:pt idx="35590">
                  <c:v>-0.265625</c:v>
                </c:pt>
                <c:pt idx="35591">
                  <c:v>-0.24062500000000001</c:v>
                </c:pt>
                <c:pt idx="35592">
                  <c:v>-0.25</c:v>
                </c:pt>
                <c:pt idx="35593">
                  <c:v>-0.25</c:v>
                </c:pt>
                <c:pt idx="35594">
                  <c:v>-0.265625</c:v>
                </c:pt>
                <c:pt idx="35595">
                  <c:v>-0.25937500000000002</c:v>
                </c:pt>
                <c:pt idx="35596">
                  <c:v>-0.25</c:v>
                </c:pt>
                <c:pt idx="35597">
                  <c:v>-0.25312499999999999</c:v>
                </c:pt>
                <c:pt idx="35598">
                  <c:v>-0.26874999999999999</c:v>
                </c:pt>
                <c:pt idx="35599">
                  <c:v>-0.25468800000000003</c:v>
                </c:pt>
                <c:pt idx="35600">
                  <c:v>-0.26718700000000001</c:v>
                </c:pt>
                <c:pt idx="35601">
                  <c:v>-0.27500000000000002</c:v>
                </c:pt>
                <c:pt idx="35602">
                  <c:v>-0.25468800000000003</c:v>
                </c:pt>
                <c:pt idx="35603">
                  <c:v>-0.26406299999999999</c:v>
                </c:pt>
                <c:pt idx="35604">
                  <c:v>-0.27500000000000002</c:v>
                </c:pt>
                <c:pt idx="35605">
                  <c:v>-0.26250000000000001</c:v>
                </c:pt>
                <c:pt idx="35606">
                  <c:v>-0.26093699999999997</c:v>
                </c:pt>
                <c:pt idx="35607">
                  <c:v>-0.26406299999999999</c:v>
                </c:pt>
                <c:pt idx="35608">
                  <c:v>-0.25624999999999998</c:v>
                </c:pt>
                <c:pt idx="35609">
                  <c:v>-0.25312499999999999</c:v>
                </c:pt>
                <c:pt idx="35610">
                  <c:v>-0.25468800000000003</c:v>
                </c:pt>
                <c:pt idx="35611">
                  <c:v>-0.26406299999999999</c:v>
                </c:pt>
                <c:pt idx="35612">
                  <c:v>-0.27968799999999999</c:v>
                </c:pt>
                <c:pt idx="35613">
                  <c:v>-0.26250000000000001</c:v>
                </c:pt>
                <c:pt idx="35614">
                  <c:v>-0.26718700000000001</c:v>
                </c:pt>
                <c:pt idx="35615">
                  <c:v>-0.27031300000000003</c:v>
                </c:pt>
                <c:pt idx="35616">
                  <c:v>-0.27031300000000003</c:v>
                </c:pt>
                <c:pt idx="35617">
                  <c:v>-0.25781199999999999</c:v>
                </c:pt>
                <c:pt idx="35618">
                  <c:v>-0.25156200000000001</c:v>
                </c:pt>
                <c:pt idx="35619">
                  <c:v>-0.26718700000000001</c:v>
                </c:pt>
                <c:pt idx="35620">
                  <c:v>-0.27812500000000001</c:v>
                </c:pt>
                <c:pt idx="35621">
                  <c:v>-0.25156200000000001</c:v>
                </c:pt>
                <c:pt idx="35622">
                  <c:v>-0.25468800000000003</c:v>
                </c:pt>
                <c:pt idx="35623">
                  <c:v>-0.265625</c:v>
                </c:pt>
                <c:pt idx="35624">
                  <c:v>-0.25624999999999998</c:v>
                </c:pt>
                <c:pt idx="35625">
                  <c:v>-0.26093699999999997</c:v>
                </c:pt>
                <c:pt idx="35626">
                  <c:v>-0.25</c:v>
                </c:pt>
                <c:pt idx="35627">
                  <c:v>-0.26093699999999997</c:v>
                </c:pt>
                <c:pt idx="35628">
                  <c:v>-0.26406299999999999</c:v>
                </c:pt>
                <c:pt idx="35629">
                  <c:v>-0.27343800000000001</c:v>
                </c:pt>
                <c:pt idx="35630">
                  <c:v>-0.25937500000000002</c:v>
                </c:pt>
                <c:pt idx="35631">
                  <c:v>-0.25312499999999999</c:v>
                </c:pt>
                <c:pt idx="35632">
                  <c:v>-0.24843799999999999</c:v>
                </c:pt>
                <c:pt idx="35633">
                  <c:v>-0.265625</c:v>
                </c:pt>
                <c:pt idx="35634">
                  <c:v>-0.26718700000000001</c:v>
                </c:pt>
                <c:pt idx="35635">
                  <c:v>-0.26093699999999997</c:v>
                </c:pt>
                <c:pt idx="35636">
                  <c:v>-0.265625</c:v>
                </c:pt>
                <c:pt idx="35637">
                  <c:v>-0.26250000000000001</c:v>
                </c:pt>
                <c:pt idx="35638">
                  <c:v>-0.26250000000000001</c:v>
                </c:pt>
                <c:pt idx="35639">
                  <c:v>-0.26718700000000001</c:v>
                </c:pt>
                <c:pt idx="35640">
                  <c:v>-0.26718700000000001</c:v>
                </c:pt>
                <c:pt idx="35641">
                  <c:v>-0.26874999999999999</c:v>
                </c:pt>
                <c:pt idx="35642">
                  <c:v>-0.25781199999999999</c:v>
                </c:pt>
                <c:pt idx="35643">
                  <c:v>-0.24843799999999999</c:v>
                </c:pt>
                <c:pt idx="35644">
                  <c:v>-0.26718700000000001</c:v>
                </c:pt>
                <c:pt idx="35645">
                  <c:v>-0.265625</c:v>
                </c:pt>
                <c:pt idx="35646">
                  <c:v>-0.26406299999999999</c:v>
                </c:pt>
                <c:pt idx="35647">
                  <c:v>-0.25312499999999999</c:v>
                </c:pt>
                <c:pt idx="35648">
                  <c:v>-0.25624999999999998</c:v>
                </c:pt>
                <c:pt idx="35649">
                  <c:v>-0.25781199999999999</c:v>
                </c:pt>
                <c:pt idx="35650">
                  <c:v>-0.25624999999999998</c:v>
                </c:pt>
                <c:pt idx="35651">
                  <c:v>-0.26718700000000001</c:v>
                </c:pt>
                <c:pt idx="35652">
                  <c:v>-0.25781199999999999</c:v>
                </c:pt>
                <c:pt idx="35653">
                  <c:v>-0.25781199999999999</c:v>
                </c:pt>
                <c:pt idx="35654">
                  <c:v>-0.25781199999999999</c:v>
                </c:pt>
                <c:pt idx="35655">
                  <c:v>-0.26718700000000001</c:v>
                </c:pt>
                <c:pt idx="35656">
                  <c:v>-0.27656199999999997</c:v>
                </c:pt>
                <c:pt idx="35657">
                  <c:v>-0.27500000000000002</c:v>
                </c:pt>
                <c:pt idx="35658">
                  <c:v>-0.26718700000000001</c:v>
                </c:pt>
                <c:pt idx="35659">
                  <c:v>-0.25</c:v>
                </c:pt>
                <c:pt idx="35660">
                  <c:v>-0.24843799999999999</c:v>
                </c:pt>
                <c:pt idx="35661">
                  <c:v>-0.25468800000000003</c:v>
                </c:pt>
                <c:pt idx="35662">
                  <c:v>-0.26250000000000001</c:v>
                </c:pt>
                <c:pt idx="35663">
                  <c:v>-0.25468800000000003</c:v>
                </c:pt>
                <c:pt idx="35664">
                  <c:v>-0.25156200000000001</c:v>
                </c:pt>
                <c:pt idx="35665">
                  <c:v>-0.24843799999999999</c:v>
                </c:pt>
                <c:pt idx="35666">
                  <c:v>-0.26250000000000001</c:v>
                </c:pt>
                <c:pt idx="35667">
                  <c:v>-0.25937500000000002</c:v>
                </c:pt>
                <c:pt idx="35668">
                  <c:v>-0.25624999999999998</c:v>
                </c:pt>
                <c:pt idx="35669">
                  <c:v>-0.26406299999999999</c:v>
                </c:pt>
                <c:pt idx="35670">
                  <c:v>-0.25</c:v>
                </c:pt>
                <c:pt idx="35671">
                  <c:v>-0.26406299999999999</c:v>
                </c:pt>
                <c:pt idx="35672">
                  <c:v>-0.25156200000000001</c:v>
                </c:pt>
                <c:pt idx="35673">
                  <c:v>-0.24374999999999999</c:v>
                </c:pt>
                <c:pt idx="35674">
                  <c:v>-0.24687500000000001</c:v>
                </c:pt>
                <c:pt idx="35675">
                  <c:v>-0.24687500000000001</c:v>
                </c:pt>
                <c:pt idx="35676">
                  <c:v>-0.25468800000000003</c:v>
                </c:pt>
                <c:pt idx="35677">
                  <c:v>-0.25468800000000003</c:v>
                </c:pt>
                <c:pt idx="35678">
                  <c:v>-0.25</c:v>
                </c:pt>
                <c:pt idx="35679">
                  <c:v>-0.26093699999999997</c:v>
                </c:pt>
                <c:pt idx="35680">
                  <c:v>-0.26406299999999999</c:v>
                </c:pt>
                <c:pt idx="35681">
                  <c:v>-0.25</c:v>
                </c:pt>
                <c:pt idx="35682">
                  <c:v>-0.245312</c:v>
                </c:pt>
                <c:pt idx="35683">
                  <c:v>-0.25156200000000001</c:v>
                </c:pt>
                <c:pt idx="35684">
                  <c:v>-0.24687500000000001</c:v>
                </c:pt>
                <c:pt idx="35685">
                  <c:v>-0.26093699999999997</c:v>
                </c:pt>
                <c:pt idx="35686">
                  <c:v>-0.26406299999999999</c:v>
                </c:pt>
                <c:pt idx="35687">
                  <c:v>-0.24687500000000001</c:v>
                </c:pt>
                <c:pt idx="35688">
                  <c:v>-0.25312499999999999</c:v>
                </c:pt>
                <c:pt idx="35689">
                  <c:v>-0.25937500000000002</c:v>
                </c:pt>
                <c:pt idx="35690">
                  <c:v>-0.25937500000000002</c:v>
                </c:pt>
                <c:pt idx="35691">
                  <c:v>-0.265625</c:v>
                </c:pt>
                <c:pt idx="35692">
                  <c:v>-0.26250000000000001</c:v>
                </c:pt>
                <c:pt idx="35693">
                  <c:v>-0.25468800000000003</c:v>
                </c:pt>
                <c:pt idx="35694">
                  <c:v>-0.25624999999999998</c:v>
                </c:pt>
                <c:pt idx="35695">
                  <c:v>-0.25624999999999998</c:v>
                </c:pt>
                <c:pt idx="35696">
                  <c:v>-0.26093699999999997</c:v>
                </c:pt>
                <c:pt idx="35697">
                  <c:v>-0.24374999999999999</c:v>
                </c:pt>
                <c:pt idx="35698">
                  <c:v>-0.23593700000000001</c:v>
                </c:pt>
                <c:pt idx="35699">
                  <c:v>-0.25312499999999999</c:v>
                </c:pt>
                <c:pt idx="35700">
                  <c:v>-0.26406299999999999</c:v>
                </c:pt>
                <c:pt idx="35701">
                  <c:v>-0.26250000000000001</c:v>
                </c:pt>
                <c:pt idx="35702">
                  <c:v>-0.26250000000000001</c:v>
                </c:pt>
                <c:pt idx="35703">
                  <c:v>-0.26093699999999997</c:v>
                </c:pt>
                <c:pt idx="35704">
                  <c:v>-0.26874999999999999</c:v>
                </c:pt>
                <c:pt idx="35705">
                  <c:v>-0.25624999999999998</c:v>
                </c:pt>
                <c:pt idx="35706">
                  <c:v>-0.25312499999999999</c:v>
                </c:pt>
                <c:pt idx="35707">
                  <c:v>-0.25624999999999998</c:v>
                </c:pt>
                <c:pt idx="35708">
                  <c:v>-0.25312499999999999</c:v>
                </c:pt>
                <c:pt idx="35709">
                  <c:v>-0.25781199999999999</c:v>
                </c:pt>
                <c:pt idx="35710">
                  <c:v>-0.25624999999999998</c:v>
                </c:pt>
                <c:pt idx="35711">
                  <c:v>-0.25156200000000001</c:v>
                </c:pt>
                <c:pt idx="35712">
                  <c:v>-0.25781199999999999</c:v>
                </c:pt>
                <c:pt idx="35713">
                  <c:v>-0.25312499999999999</c:v>
                </c:pt>
                <c:pt idx="35714">
                  <c:v>-0.25468800000000003</c:v>
                </c:pt>
                <c:pt idx="35715">
                  <c:v>-0.25781199999999999</c:v>
                </c:pt>
                <c:pt idx="35716">
                  <c:v>-0.265625</c:v>
                </c:pt>
                <c:pt idx="35717">
                  <c:v>-0.25156200000000001</c:v>
                </c:pt>
                <c:pt idx="35718">
                  <c:v>-0.25156200000000001</c:v>
                </c:pt>
                <c:pt idx="35719">
                  <c:v>-0.24374999999999999</c:v>
                </c:pt>
                <c:pt idx="35720">
                  <c:v>-0.25624999999999998</c:v>
                </c:pt>
                <c:pt idx="35721">
                  <c:v>-0.24687500000000001</c:v>
                </c:pt>
                <c:pt idx="35722">
                  <c:v>-0.24687500000000001</c:v>
                </c:pt>
                <c:pt idx="35723">
                  <c:v>-0.25937500000000002</c:v>
                </c:pt>
                <c:pt idx="35724">
                  <c:v>-0.26093699999999997</c:v>
                </c:pt>
                <c:pt idx="35725">
                  <c:v>-0.25468800000000003</c:v>
                </c:pt>
                <c:pt idx="35726">
                  <c:v>-0.27343800000000001</c:v>
                </c:pt>
                <c:pt idx="35727">
                  <c:v>-0.26718700000000001</c:v>
                </c:pt>
                <c:pt idx="35728">
                  <c:v>-0.265625</c:v>
                </c:pt>
                <c:pt idx="35729">
                  <c:v>-0.27031300000000003</c:v>
                </c:pt>
                <c:pt idx="35730">
                  <c:v>-0.25</c:v>
                </c:pt>
                <c:pt idx="35731">
                  <c:v>-0.25781199999999999</c:v>
                </c:pt>
                <c:pt idx="35732">
                  <c:v>-0.26406299999999999</c:v>
                </c:pt>
                <c:pt idx="35733">
                  <c:v>-0.25781199999999999</c:v>
                </c:pt>
                <c:pt idx="35734">
                  <c:v>-0.26093699999999997</c:v>
                </c:pt>
                <c:pt idx="35735">
                  <c:v>-0.26874999999999999</c:v>
                </c:pt>
                <c:pt idx="35736">
                  <c:v>-0.26406299999999999</c:v>
                </c:pt>
                <c:pt idx="35737">
                  <c:v>-0.26406299999999999</c:v>
                </c:pt>
                <c:pt idx="35738">
                  <c:v>-0.26250000000000001</c:v>
                </c:pt>
                <c:pt idx="35739">
                  <c:v>-0.25937500000000002</c:v>
                </c:pt>
                <c:pt idx="35740">
                  <c:v>-0.24687500000000001</c:v>
                </c:pt>
                <c:pt idx="35741">
                  <c:v>-0.25</c:v>
                </c:pt>
                <c:pt idx="35742">
                  <c:v>-0.25781199999999999</c:v>
                </c:pt>
                <c:pt idx="35743">
                  <c:v>-0.24843799999999999</c:v>
                </c:pt>
                <c:pt idx="35744">
                  <c:v>-0.26406299999999999</c:v>
                </c:pt>
                <c:pt idx="35745">
                  <c:v>-0.24062500000000001</c:v>
                </c:pt>
                <c:pt idx="35746">
                  <c:v>-0.25</c:v>
                </c:pt>
                <c:pt idx="35747">
                  <c:v>-0.26718700000000001</c:v>
                </c:pt>
                <c:pt idx="35748">
                  <c:v>-0.25</c:v>
                </c:pt>
                <c:pt idx="35749">
                  <c:v>-0.25624999999999998</c:v>
                </c:pt>
                <c:pt idx="35750">
                  <c:v>-0.25937500000000002</c:v>
                </c:pt>
                <c:pt idx="35751">
                  <c:v>-0.265625</c:v>
                </c:pt>
                <c:pt idx="35752">
                  <c:v>-0.26406299999999999</c:v>
                </c:pt>
                <c:pt idx="35753">
                  <c:v>-0.26250000000000001</c:v>
                </c:pt>
                <c:pt idx="35754">
                  <c:v>-0.26718700000000001</c:v>
                </c:pt>
                <c:pt idx="35755">
                  <c:v>-0.26250000000000001</c:v>
                </c:pt>
                <c:pt idx="35756">
                  <c:v>-0.25624999999999998</c:v>
                </c:pt>
                <c:pt idx="35757">
                  <c:v>-0.26406299999999999</c:v>
                </c:pt>
                <c:pt idx="35758">
                  <c:v>-0.265625</c:v>
                </c:pt>
                <c:pt idx="35759">
                  <c:v>-0.25468800000000003</c:v>
                </c:pt>
                <c:pt idx="35760">
                  <c:v>-0.26250000000000001</c:v>
                </c:pt>
                <c:pt idx="35761">
                  <c:v>-0.26093699999999997</c:v>
                </c:pt>
                <c:pt idx="35762">
                  <c:v>-0.25937500000000002</c:v>
                </c:pt>
                <c:pt idx="35763">
                  <c:v>-0.27500000000000002</c:v>
                </c:pt>
                <c:pt idx="35764">
                  <c:v>-0.25781199999999999</c:v>
                </c:pt>
                <c:pt idx="35765">
                  <c:v>-0.26250000000000001</c:v>
                </c:pt>
                <c:pt idx="35766">
                  <c:v>-0.26250000000000001</c:v>
                </c:pt>
                <c:pt idx="35767">
                  <c:v>-0.26718700000000001</c:v>
                </c:pt>
                <c:pt idx="35768">
                  <c:v>-0.25937500000000002</c:v>
                </c:pt>
                <c:pt idx="35769">
                  <c:v>-0.26250000000000001</c:v>
                </c:pt>
                <c:pt idx="35770">
                  <c:v>-0.26250000000000001</c:v>
                </c:pt>
                <c:pt idx="35771">
                  <c:v>-0.25468800000000003</c:v>
                </c:pt>
                <c:pt idx="35772">
                  <c:v>-0.26406299999999999</c:v>
                </c:pt>
                <c:pt idx="35773">
                  <c:v>-0.27968799999999999</c:v>
                </c:pt>
                <c:pt idx="35774">
                  <c:v>-0.26874999999999999</c:v>
                </c:pt>
                <c:pt idx="35775">
                  <c:v>-0.28125</c:v>
                </c:pt>
                <c:pt idx="35776">
                  <c:v>-0.27500000000000002</c:v>
                </c:pt>
                <c:pt idx="35777">
                  <c:v>-0.26874999999999999</c:v>
                </c:pt>
                <c:pt idx="35778">
                  <c:v>-0.27343800000000001</c:v>
                </c:pt>
                <c:pt idx="35779">
                  <c:v>-0.27656199999999997</c:v>
                </c:pt>
                <c:pt idx="35780">
                  <c:v>-0.27656199999999997</c:v>
                </c:pt>
                <c:pt idx="35781">
                  <c:v>-0.27031300000000003</c:v>
                </c:pt>
                <c:pt idx="35782">
                  <c:v>-0.27968799999999999</c:v>
                </c:pt>
                <c:pt idx="35783">
                  <c:v>-0.26874999999999999</c:v>
                </c:pt>
                <c:pt idx="35784">
                  <c:v>-0.25624999999999998</c:v>
                </c:pt>
                <c:pt idx="35785">
                  <c:v>-0.265625</c:v>
                </c:pt>
                <c:pt idx="35786">
                  <c:v>-0.26406299999999999</c:v>
                </c:pt>
                <c:pt idx="35787">
                  <c:v>-0.26406299999999999</c:v>
                </c:pt>
                <c:pt idx="35788">
                  <c:v>-0.26406299999999999</c:v>
                </c:pt>
                <c:pt idx="35789">
                  <c:v>-0.25624999999999998</c:v>
                </c:pt>
                <c:pt idx="35790">
                  <c:v>-0.26406299999999999</c:v>
                </c:pt>
                <c:pt idx="35791">
                  <c:v>-0.25937500000000002</c:v>
                </c:pt>
                <c:pt idx="35792">
                  <c:v>-0.25468800000000003</c:v>
                </c:pt>
                <c:pt idx="35793">
                  <c:v>-0.265625</c:v>
                </c:pt>
                <c:pt idx="35794">
                  <c:v>-0.26250000000000001</c:v>
                </c:pt>
                <c:pt idx="35795">
                  <c:v>-0.25</c:v>
                </c:pt>
                <c:pt idx="35796">
                  <c:v>-0.25624999999999998</c:v>
                </c:pt>
                <c:pt idx="35797">
                  <c:v>-0.26093699999999997</c:v>
                </c:pt>
                <c:pt idx="35798">
                  <c:v>-0.265625</c:v>
                </c:pt>
                <c:pt idx="35799">
                  <c:v>-0.25937500000000002</c:v>
                </c:pt>
                <c:pt idx="35800">
                  <c:v>-0.26250000000000001</c:v>
                </c:pt>
                <c:pt idx="35801">
                  <c:v>-0.26406299999999999</c:v>
                </c:pt>
                <c:pt idx="35802">
                  <c:v>-0.26874999999999999</c:v>
                </c:pt>
                <c:pt idx="35803">
                  <c:v>-0.26250000000000001</c:v>
                </c:pt>
                <c:pt idx="35804">
                  <c:v>-0.25937500000000002</c:v>
                </c:pt>
                <c:pt idx="35805">
                  <c:v>-0.24374999999999999</c:v>
                </c:pt>
                <c:pt idx="35806">
                  <c:v>-0.25781199999999999</c:v>
                </c:pt>
                <c:pt idx="35807">
                  <c:v>-0.26406299999999999</c:v>
                </c:pt>
                <c:pt idx="35808">
                  <c:v>-0.26874999999999999</c:v>
                </c:pt>
                <c:pt idx="35809">
                  <c:v>-0.27812500000000001</c:v>
                </c:pt>
                <c:pt idx="35810">
                  <c:v>-0.27500000000000002</c:v>
                </c:pt>
                <c:pt idx="35811">
                  <c:v>-0.26874999999999999</c:v>
                </c:pt>
                <c:pt idx="35812">
                  <c:v>-0.27343800000000001</c:v>
                </c:pt>
                <c:pt idx="35813">
                  <c:v>-0.26874999999999999</c:v>
                </c:pt>
                <c:pt idx="35814">
                  <c:v>-0.26406299999999999</c:v>
                </c:pt>
                <c:pt idx="35815">
                  <c:v>-0.27968799999999999</c:v>
                </c:pt>
                <c:pt idx="35816">
                  <c:v>-0.28281200000000001</c:v>
                </c:pt>
                <c:pt idx="35817">
                  <c:v>-0.265625</c:v>
                </c:pt>
                <c:pt idx="35818">
                  <c:v>-0.26093699999999997</c:v>
                </c:pt>
                <c:pt idx="35819">
                  <c:v>-0.25937500000000002</c:v>
                </c:pt>
                <c:pt idx="35820">
                  <c:v>-0.25468800000000003</c:v>
                </c:pt>
                <c:pt idx="35821">
                  <c:v>-0.26406299999999999</c:v>
                </c:pt>
                <c:pt idx="35822">
                  <c:v>-0.265625</c:v>
                </c:pt>
                <c:pt idx="35823">
                  <c:v>-0.26718700000000001</c:v>
                </c:pt>
                <c:pt idx="35824">
                  <c:v>-0.265625</c:v>
                </c:pt>
                <c:pt idx="35825">
                  <c:v>-0.26406299999999999</c:v>
                </c:pt>
                <c:pt idx="35826">
                  <c:v>-0.26406299999999999</c:v>
                </c:pt>
                <c:pt idx="35827">
                  <c:v>-0.25312499999999999</c:v>
                </c:pt>
                <c:pt idx="35828">
                  <c:v>-0.25468800000000003</c:v>
                </c:pt>
                <c:pt idx="35829">
                  <c:v>-0.26406299999999999</c:v>
                </c:pt>
                <c:pt idx="35830">
                  <c:v>-0.265625</c:v>
                </c:pt>
                <c:pt idx="35831">
                  <c:v>-0.25781199999999999</c:v>
                </c:pt>
                <c:pt idx="35832">
                  <c:v>-0.26250000000000001</c:v>
                </c:pt>
                <c:pt idx="35833">
                  <c:v>-0.26874999999999999</c:v>
                </c:pt>
                <c:pt idx="35834">
                  <c:v>-0.25156200000000001</c:v>
                </c:pt>
                <c:pt idx="35835">
                  <c:v>-0.25781199999999999</c:v>
                </c:pt>
                <c:pt idx="35836">
                  <c:v>-0.26250000000000001</c:v>
                </c:pt>
                <c:pt idx="35837">
                  <c:v>-0.26406299999999999</c:v>
                </c:pt>
                <c:pt idx="35838">
                  <c:v>-0.26406299999999999</c:v>
                </c:pt>
                <c:pt idx="35839">
                  <c:v>-0.25468800000000003</c:v>
                </c:pt>
                <c:pt idx="35840">
                  <c:v>-0.25781199999999999</c:v>
                </c:pt>
                <c:pt idx="35841">
                  <c:v>-0.27968799999999999</c:v>
                </c:pt>
                <c:pt idx="35842">
                  <c:v>-0.26093699999999997</c:v>
                </c:pt>
                <c:pt idx="35843">
                  <c:v>-0.25312499999999999</c:v>
                </c:pt>
                <c:pt idx="35844">
                  <c:v>-0.26406299999999999</c:v>
                </c:pt>
                <c:pt idx="35845">
                  <c:v>-0.25937500000000002</c:v>
                </c:pt>
                <c:pt idx="35846">
                  <c:v>-0.25781199999999999</c:v>
                </c:pt>
                <c:pt idx="35847">
                  <c:v>-0.25781199999999999</c:v>
                </c:pt>
                <c:pt idx="35848">
                  <c:v>-0.26406299999999999</c:v>
                </c:pt>
                <c:pt idx="35849">
                  <c:v>-0.27343800000000001</c:v>
                </c:pt>
                <c:pt idx="35850">
                  <c:v>-0.26718700000000001</c:v>
                </c:pt>
                <c:pt idx="35851">
                  <c:v>-0.26406299999999999</c:v>
                </c:pt>
                <c:pt idx="35852">
                  <c:v>-0.26406299999999999</c:v>
                </c:pt>
                <c:pt idx="35853">
                  <c:v>-0.26406299999999999</c:v>
                </c:pt>
                <c:pt idx="35854">
                  <c:v>-0.28437499999999999</c:v>
                </c:pt>
                <c:pt idx="35855">
                  <c:v>-0.26406299999999999</c:v>
                </c:pt>
                <c:pt idx="35856">
                  <c:v>-0.25</c:v>
                </c:pt>
                <c:pt idx="35857">
                  <c:v>-0.25937500000000002</c:v>
                </c:pt>
                <c:pt idx="35858">
                  <c:v>-0.265625</c:v>
                </c:pt>
                <c:pt idx="35859">
                  <c:v>-0.25937500000000002</c:v>
                </c:pt>
                <c:pt idx="35860">
                  <c:v>-0.27031300000000003</c:v>
                </c:pt>
                <c:pt idx="35861">
                  <c:v>-0.27656199999999997</c:v>
                </c:pt>
                <c:pt idx="35862">
                  <c:v>-0.27343800000000001</c:v>
                </c:pt>
                <c:pt idx="35863">
                  <c:v>-0.26406299999999999</c:v>
                </c:pt>
                <c:pt idx="35864">
                  <c:v>-0.27031300000000003</c:v>
                </c:pt>
                <c:pt idx="35865">
                  <c:v>-0.27343800000000001</c:v>
                </c:pt>
                <c:pt idx="35866">
                  <c:v>-0.265625</c:v>
                </c:pt>
                <c:pt idx="35867">
                  <c:v>-0.26718700000000001</c:v>
                </c:pt>
                <c:pt idx="35868">
                  <c:v>-0.27500000000000002</c:v>
                </c:pt>
                <c:pt idx="35869">
                  <c:v>-0.25312499999999999</c:v>
                </c:pt>
                <c:pt idx="35870">
                  <c:v>-0.26874999999999999</c:v>
                </c:pt>
                <c:pt idx="35871">
                  <c:v>-0.26718700000000001</c:v>
                </c:pt>
                <c:pt idx="35872">
                  <c:v>-0.26250000000000001</c:v>
                </c:pt>
                <c:pt idx="35873">
                  <c:v>-0.26718700000000001</c:v>
                </c:pt>
                <c:pt idx="35874">
                  <c:v>-0.27031300000000003</c:v>
                </c:pt>
                <c:pt idx="35875">
                  <c:v>-0.26250000000000001</c:v>
                </c:pt>
                <c:pt idx="35876">
                  <c:v>-0.26093699999999997</c:v>
                </c:pt>
                <c:pt idx="35877">
                  <c:v>-0.25468800000000003</c:v>
                </c:pt>
                <c:pt idx="35878">
                  <c:v>-0.25468800000000003</c:v>
                </c:pt>
                <c:pt idx="35879">
                  <c:v>-0.25781199999999999</c:v>
                </c:pt>
                <c:pt idx="35880">
                  <c:v>-0.24687500000000001</c:v>
                </c:pt>
                <c:pt idx="35881">
                  <c:v>-0.25781199999999999</c:v>
                </c:pt>
                <c:pt idx="35882">
                  <c:v>-0.25156200000000001</c:v>
                </c:pt>
                <c:pt idx="35883">
                  <c:v>-0.25312499999999999</c:v>
                </c:pt>
                <c:pt idx="35884">
                  <c:v>-0.25156200000000001</c:v>
                </c:pt>
                <c:pt idx="35885">
                  <c:v>-0.25156200000000001</c:v>
                </c:pt>
                <c:pt idx="35886">
                  <c:v>-0.25156200000000001</c:v>
                </c:pt>
                <c:pt idx="35887">
                  <c:v>-0.26093699999999997</c:v>
                </c:pt>
                <c:pt idx="35888">
                  <c:v>-0.265625</c:v>
                </c:pt>
                <c:pt idx="35889">
                  <c:v>-0.25624999999999998</c:v>
                </c:pt>
                <c:pt idx="35890">
                  <c:v>-0.26718700000000001</c:v>
                </c:pt>
                <c:pt idx="35891">
                  <c:v>-0.25</c:v>
                </c:pt>
                <c:pt idx="35892">
                  <c:v>-0.26874999999999999</c:v>
                </c:pt>
                <c:pt idx="35893">
                  <c:v>-0.27343800000000001</c:v>
                </c:pt>
                <c:pt idx="35894">
                  <c:v>-0.26250000000000001</c:v>
                </c:pt>
                <c:pt idx="35895">
                  <c:v>-0.25937500000000002</c:v>
                </c:pt>
                <c:pt idx="35896">
                  <c:v>-0.27500000000000002</c:v>
                </c:pt>
                <c:pt idx="35897">
                  <c:v>-0.26093699999999997</c:v>
                </c:pt>
                <c:pt idx="35898">
                  <c:v>-0.26093699999999997</c:v>
                </c:pt>
                <c:pt idx="35899">
                  <c:v>-0.26406299999999999</c:v>
                </c:pt>
                <c:pt idx="35900">
                  <c:v>-0.26406299999999999</c:v>
                </c:pt>
                <c:pt idx="35901">
                  <c:v>-0.265625</c:v>
                </c:pt>
                <c:pt idx="35902">
                  <c:v>-0.25781199999999999</c:v>
                </c:pt>
                <c:pt idx="35903">
                  <c:v>-0.26093699999999997</c:v>
                </c:pt>
                <c:pt idx="35904">
                  <c:v>-0.25468800000000003</c:v>
                </c:pt>
                <c:pt idx="35905">
                  <c:v>-0.25781199999999999</c:v>
                </c:pt>
                <c:pt idx="35906">
                  <c:v>-0.26250000000000001</c:v>
                </c:pt>
                <c:pt idx="35907">
                  <c:v>-0.26093699999999997</c:v>
                </c:pt>
                <c:pt idx="35908">
                  <c:v>-0.24687500000000001</c:v>
                </c:pt>
                <c:pt idx="35909">
                  <c:v>-0.26874999999999999</c:v>
                </c:pt>
                <c:pt idx="35910">
                  <c:v>-0.26250000000000001</c:v>
                </c:pt>
                <c:pt idx="35911">
                  <c:v>-0.26250000000000001</c:v>
                </c:pt>
                <c:pt idx="35912">
                  <c:v>-0.26093699999999997</c:v>
                </c:pt>
                <c:pt idx="35913">
                  <c:v>-0.26718700000000001</c:v>
                </c:pt>
                <c:pt idx="35914">
                  <c:v>-0.27968799999999999</c:v>
                </c:pt>
                <c:pt idx="35915">
                  <c:v>-0.25937500000000002</c:v>
                </c:pt>
                <c:pt idx="35916">
                  <c:v>-0.25624999999999998</c:v>
                </c:pt>
                <c:pt idx="35917">
                  <c:v>-0.26718700000000001</c:v>
                </c:pt>
                <c:pt idx="35918">
                  <c:v>-0.26406299999999999</c:v>
                </c:pt>
                <c:pt idx="35919">
                  <c:v>-0.265625</c:v>
                </c:pt>
                <c:pt idx="35920">
                  <c:v>-0.26250000000000001</c:v>
                </c:pt>
                <c:pt idx="35921">
                  <c:v>-0.24843799999999999</c:v>
                </c:pt>
                <c:pt idx="35922">
                  <c:v>-0.25937500000000002</c:v>
                </c:pt>
                <c:pt idx="35923">
                  <c:v>-0.25312499999999999</c:v>
                </c:pt>
                <c:pt idx="35924">
                  <c:v>-0.26406299999999999</c:v>
                </c:pt>
                <c:pt idx="35925">
                  <c:v>-0.27031300000000003</c:v>
                </c:pt>
                <c:pt idx="35926">
                  <c:v>-0.25937500000000002</c:v>
                </c:pt>
                <c:pt idx="35927">
                  <c:v>-0.26093699999999997</c:v>
                </c:pt>
                <c:pt idx="35928">
                  <c:v>-0.26250000000000001</c:v>
                </c:pt>
                <c:pt idx="35929">
                  <c:v>-0.27500000000000002</c:v>
                </c:pt>
                <c:pt idx="35930">
                  <c:v>-0.265625</c:v>
                </c:pt>
                <c:pt idx="35931">
                  <c:v>-0.26874999999999999</c:v>
                </c:pt>
                <c:pt idx="35932">
                  <c:v>-0.27031300000000003</c:v>
                </c:pt>
                <c:pt idx="35933">
                  <c:v>-0.28749999999999998</c:v>
                </c:pt>
                <c:pt idx="35934">
                  <c:v>-0.26093699999999997</c:v>
                </c:pt>
                <c:pt idx="35935">
                  <c:v>-0.265625</c:v>
                </c:pt>
                <c:pt idx="35936">
                  <c:v>-0.26406299999999999</c:v>
                </c:pt>
                <c:pt idx="35937">
                  <c:v>-0.25937500000000002</c:v>
                </c:pt>
                <c:pt idx="35938">
                  <c:v>-0.25468800000000003</c:v>
                </c:pt>
                <c:pt idx="35939">
                  <c:v>-0.25468800000000003</c:v>
                </c:pt>
                <c:pt idx="35940">
                  <c:v>-0.27343800000000001</c:v>
                </c:pt>
                <c:pt idx="35941">
                  <c:v>-0.27031300000000003</c:v>
                </c:pt>
                <c:pt idx="35942">
                  <c:v>-0.26250000000000001</c:v>
                </c:pt>
                <c:pt idx="35943">
                  <c:v>-0.25624999999999998</c:v>
                </c:pt>
                <c:pt idx="35944">
                  <c:v>-0.265625</c:v>
                </c:pt>
                <c:pt idx="35945">
                  <c:v>-0.27656199999999997</c:v>
                </c:pt>
                <c:pt idx="35946">
                  <c:v>-0.27968799999999999</c:v>
                </c:pt>
                <c:pt idx="35947">
                  <c:v>-0.26093699999999997</c:v>
                </c:pt>
                <c:pt idx="35948">
                  <c:v>-0.26718700000000001</c:v>
                </c:pt>
                <c:pt idx="35949">
                  <c:v>-0.26250000000000001</c:v>
                </c:pt>
                <c:pt idx="35950">
                  <c:v>-0.26874999999999999</c:v>
                </c:pt>
                <c:pt idx="35951">
                  <c:v>-0.24843799999999999</c:v>
                </c:pt>
                <c:pt idx="35952">
                  <c:v>-0.25312499999999999</c:v>
                </c:pt>
                <c:pt idx="35953">
                  <c:v>-0.24687500000000001</c:v>
                </c:pt>
                <c:pt idx="35954">
                  <c:v>-0.24843799999999999</c:v>
                </c:pt>
                <c:pt idx="35955">
                  <c:v>-0.25312499999999999</c:v>
                </c:pt>
                <c:pt idx="35956">
                  <c:v>-0.25468800000000003</c:v>
                </c:pt>
                <c:pt idx="35957">
                  <c:v>-0.25937500000000002</c:v>
                </c:pt>
                <c:pt idx="35958">
                  <c:v>-0.26406299999999999</c:v>
                </c:pt>
                <c:pt idx="35959">
                  <c:v>-0.26406299999999999</c:v>
                </c:pt>
                <c:pt idx="35960">
                  <c:v>-0.26093699999999997</c:v>
                </c:pt>
                <c:pt idx="35961">
                  <c:v>-0.24843799999999999</c:v>
                </c:pt>
                <c:pt idx="35962">
                  <c:v>-0.25624999999999998</c:v>
                </c:pt>
                <c:pt idx="35963">
                  <c:v>-0.26874999999999999</c:v>
                </c:pt>
                <c:pt idx="35964">
                  <c:v>-0.27031300000000003</c:v>
                </c:pt>
                <c:pt idx="35965">
                  <c:v>-0.28281200000000001</c:v>
                </c:pt>
                <c:pt idx="35966">
                  <c:v>-0.26093699999999997</c:v>
                </c:pt>
                <c:pt idx="35967">
                  <c:v>-0.25468800000000003</c:v>
                </c:pt>
                <c:pt idx="35968">
                  <c:v>-0.25781199999999999</c:v>
                </c:pt>
                <c:pt idx="35969">
                  <c:v>-0.265625</c:v>
                </c:pt>
                <c:pt idx="35970">
                  <c:v>-0.265625</c:v>
                </c:pt>
                <c:pt idx="35971">
                  <c:v>-0.26250000000000001</c:v>
                </c:pt>
                <c:pt idx="35972">
                  <c:v>-0.26250000000000001</c:v>
                </c:pt>
                <c:pt idx="35973">
                  <c:v>-0.26718700000000001</c:v>
                </c:pt>
                <c:pt idx="35974">
                  <c:v>-0.27343800000000001</c:v>
                </c:pt>
                <c:pt idx="35975">
                  <c:v>-0.26406299999999999</c:v>
                </c:pt>
                <c:pt idx="35976">
                  <c:v>-0.27343800000000001</c:v>
                </c:pt>
                <c:pt idx="35977">
                  <c:v>-0.25312499999999999</c:v>
                </c:pt>
                <c:pt idx="35978">
                  <c:v>-0.27812500000000001</c:v>
                </c:pt>
                <c:pt idx="35979">
                  <c:v>-0.25468800000000003</c:v>
                </c:pt>
                <c:pt idx="35980">
                  <c:v>-0.24374999999999999</c:v>
                </c:pt>
                <c:pt idx="35981">
                  <c:v>-0.25156200000000001</c:v>
                </c:pt>
                <c:pt idx="35982">
                  <c:v>-0.26406299999999999</c:v>
                </c:pt>
                <c:pt idx="35983">
                  <c:v>-0.25624999999999998</c:v>
                </c:pt>
                <c:pt idx="35984">
                  <c:v>-0.25781199999999999</c:v>
                </c:pt>
                <c:pt idx="35985">
                  <c:v>-0.27812500000000001</c:v>
                </c:pt>
                <c:pt idx="35986">
                  <c:v>-0.25156200000000001</c:v>
                </c:pt>
                <c:pt idx="35987">
                  <c:v>-0.25</c:v>
                </c:pt>
                <c:pt idx="35988">
                  <c:v>-0.25312499999999999</c:v>
                </c:pt>
                <c:pt idx="35989">
                  <c:v>-0.26718700000000001</c:v>
                </c:pt>
                <c:pt idx="35990">
                  <c:v>-0.25312499999999999</c:v>
                </c:pt>
                <c:pt idx="35991">
                  <c:v>-0.25468800000000003</c:v>
                </c:pt>
                <c:pt idx="35992">
                  <c:v>-0.25156200000000001</c:v>
                </c:pt>
                <c:pt idx="35993">
                  <c:v>-0.25624999999999998</c:v>
                </c:pt>
                <c:pt idx="35994">
                  <c:v>-0.26250000000000001</c:v>
                </c:pt>
                <c:pt idx="35995">
                  <c:v>-0.265625</c:v>
                </c:pt>
                <c:pt idx="35996">
                  <c:v>-0.24843799999999999</c:v>
                </c:pt>
                <c:pt idx="35997">
                  <c:v>-0.25937500000000002</c:v>
                </c:pt>
                <c:pt idx="35998">
                  <c:v>-0.265625</c:v>
                </c:pt>
                <c:pt idx="35999">
                  <c:v>-0.265625</c:v>
                </c:pt>
                <c:pt idx="36000">
                  <c:v>-0.26250000000000001</c:v>
                </c:pt>
                <c:pt idx="36001">
                  <c:v>-0.26406299999999999</c:v>
                </c:pt>
                <c:pt idx="36002">
                  <c:v>-0.26250000000000001</c:v>
                </c:pt>
                <c:pt idx="36003">
                  <c:v>-0.25781199999999999</c:v>
                </c:pt>
                <c:pt idx="36004">
                  <c:v>-0.25468800000000003</c:v>
                </c:pt>
                <c:pt idx="36005">
                  <c:v>-0.24687500000000001</c:v>
                </c:pt>
                <c:pt idx="36006">
                  <c:v>-0.25312499999999999</c:v>
                </c:pt>
                <c:pt idx="36007">
                  <c:v>-0.25468800000000003</c:v>
                </c:pt>
                <c:pt idx="36008">
                  <c:v>-0.25624999999999998</c:v>
                </c:pt>
                <c:pt idx="36009">
                  <c:v>-0.26406299999999999</c:v>
                </c:pt>
                <c:pt idx="36010">
                  <c:v>-0.26093699999999997</c:v>
                </c:pt>
                <c:pt idx="36011">
                  <c:v>-0.25156200000000001</c:v>
                </c:pt>
                <c:pt idx="36012">
                  <c:v>-0.245312</c:v>
                </c:pt>
                <c:pt idx="36013">
                  <c:v>-0.25156200000000001</c:v>
                </c:pt>
                <c:pt idx="36014">
                  <c:v>-0.25</c:v>
                </c:pt>
                <c:pt idx="36015">
                  <c:v>-0.25156200000000001</c:v>
                </c:pt>
                <c:pt idx="36016">
                  <c:v>-0.25937500000000002</c:v>
                </c:pt>
                <c:pt idx="36017">
                  <c:v>-0.26093699999999997</c:v>
                </c:pt>
                <c:pt idx="36018">
                  <c:v>-0.26406299999999999</c:v>
                </c:pt>
                <c:pt idx="36019">
                  <c:v>-0.25312499999999999</c:v>
                </c:pt>
                <c:pt idx="36020">
                  <c:v>-0.25781199999999999</c:v>
                </c:pt>
                <c:pt idx="36021">
                  <c:v>-0.25</c:v>
                </c:pt>
                <c:pt idx="36022">
                  <c:v>-0.25781199999999999</c:v>
                </c:pt>
                <c:pt idx="36023">
                  <c:v>-0.26250000000000001</c:v>
                </c:pt>
                <c:pt idx="36024">
                  <c:v>-0.26406299999999999</c:v>
                </c:pt>
                <c:pt idx="36025">
                  <c:v>-0.26250000000000001</c:v>
                </c:pt>
                <c:pt idx="36026">
                  <c:v>-0.25937500000000002</c:v>
                </c:pt>
                <c:pt idx="36027">
                  <c:v>-0.26093699999999997</c:v>
                </c:pt>
                <c:pt idx="36028">
                  <c:v>-0.24374999999999999</c:v>
                </c:pt>
                <c:pt idx="36029">
                  <c:v>-0.25312499999999999</c:v>
                </c:pt>
                <c:pt idx="36030">
                  <c:v>-0.25156200000000001</c:v>
                </c:pt>
                <c:pt idx="36031">
                  <c:v>-0.25</c:v>
                </c:pt>
                <c:pt idx="36032">
                  <c:v>-0.245312</c:v>
                </c:pt>
                <c:pt idx="36033">
                  <c:v>-0.239063</c:v>
                </c:pt>
                <c:pt idx="36034">
                  <c:v>-0.25</c:v>
                </c:pt>
                <c:pt idx="36035">
                  <c:v>-0.25312499999999999</c:v>
                </c:pt>
                <c:pt idx="36036">
                  <c:v>-0.24843799999999999</c:v>
                </c:pt>
                <c:pt idx="36037">
                  <c:v>-0.24374999999999999</c:v>
                </c:pt>
                <c:pt idx="36038">
                  <c:v>-0.25</c:v>
                </c:pt>
                <c:pt idx="36039">
                  <c:v>-0.26093699999999997</c:v>
                </c:pt>
                <c:pt idx="36040">
                  <c:v>-0.25468800000000003</c:v>
                </c:pt>
                <c:pt idx="36041">
                  <c:v>-0.23281299999999999</c:v>
                </c:pt>
                <c:pt idx="36042">
                  <c:v>-0.23281299999999999</c:v>
                </c:pt>
                <c:pt idx="36043">
                  <c:v>-0.245312</c:v>
                </c:pt>
                <c:pt idx="36044">
                  <c:v>-0.245312</c:v>
                </c:pt>
                <c:pt idx="36045">
                  <c:v>-0.24687500000000001</c:v>
                </c:pt>
                <c:pt idx="36046">
                  <c:v>-0.24374999999999999</c:v>
                </c:pt>
                <c:pt idx="36047">
                  <c:v>-0.25312499999999999</c:v>
                </c:pt>
                <c:pt idx="36048">
                  <c:v>-0.25624999999999998</c:v>
                </c:pt>
                <c:pt idx="36049">
                  <c:v>-0.245312</c:v>
                </c:pt>
                <c:pt idx="36050">
                  <c:v>-0.25</c:v>
                </c:pt>
                <c:pt idx="36051">
                  <c:v>-0.25156200000000001</c:v>
                </c:pt>
                <c:pt idx="36052">
                  <c:v>-0.25</c:v>
                </c:pt>
                <c:pt idx="36053">
                  <c:v>-0.25156200000000001</c:v>
                </c:pt>
                <c:pt idx="36054">
                  <c:v>-0.24687500000000001</c:v>
                </c:pt>
                <c:pt idx="36055">
                  <c:v>-0.25624999999999998</c:v>
                </c:pt>
                <c:pt idx="36056">
                  <c:v>-0.26250000000000001</c:v>
                </c:pt>
                <c:pt idx="36057">
                  <c:v>-0.25624999999999998</c:v>
                </c:pt>
                <c:pt idx="36058">
                  <c:v>-0.265625</c:v>
                </c:pt>
                <c:pt idx="36059">
                  <c:v>-0.27031300000000003</c:v>
                </c:pt>
                <c:pt idx="36060">
                  <c:v>-0.26093699999999997</c:v>
                </c:pt>
                <c:pt idx="36061">
                  <c:v>-0.26718700000000001</c:v>
                </c:pt>
                <c:pt idx="36062">
                  <c:v>-0.25937500000000002</c:v>
                </c:pt>
                <c:pt idx="36063">
                  <c:v>-0.25156200000000001</c:v>
                </c:pt>
                <c:pt idx="36064">
                  <c:v>-0.25</c:v>
                </c:pt>
                <c:pt idx="36065">
                  <c:v>-0.25312499999999999</c:v>
                </c:pt>
                <c:pt idx="36066">
                  <c:v>-0.25781199999999999</c:v>
                </c:pt>
                <c:pt idx="36067">
                  <c:v>-0.25937500000000002</c:v>
                </c:pt>
                <c:pt idx="36068">
                  <c:v>-0.26093699999999997</c:v>
                </c:pt>
                <c:pt idx="36069">
                  <c:v>-0.26250000000000001</c:v>
                </c:pt>
                <c:pt idx="36070">
                  <c:v>-0.26718700000000001</c:v>
                </c:pt>
                <c:pt idx="36071">
                  <c:v>-0.245312</c:v>
                </c:pt>
                <c:pt idx="36072">
                  <c:v>-0.25624999999999998</c:v>
                </c:pt>
                <c:pt idx="36073">
                  <c:v>-0.26874999999999999</c:v>
                </c:pt>
                <c:pt idx="36074">
                  <c:v>-0.26718700000000001</c:v>
                </c:pt>
                <c:pt idx="36075">
                  <c:v>-0.265625</c:v>
                </c:pt>
                <c:pt idx="36076">
                  <c:v>-0.26406299999999999</c:v>
                </c:pt>
                <c:pt idx="36077">
                  <c:v>-0.265625</c:v>
                </c:pt>
                <c:pt idx="36078">
                  <c:v>-0.25937500000000002</c:v>
                </c:pt>
                <c:pt idx="36079">
                  <c:v>-0.25937500000000002</c:v>
                </c:pt>
                <c:pt idx="36080">
                  <c:v>-0.25312499999999999</c:v>
                </c:pt>
                <c:pt idx="36081">
                  <c:v>-0.26093699999999997</c:v>
                </c:pt>
                <c:pt idx="36082">
                  <c:v>-0.239063</c:v>
                </c:pt>
                <c:pt idx="36083">
                  <c:v>-0.25781199999999999</c:v>
                </c:pt>
                <c:pt idx="36084">
                  <c:v>-0.25468800000000003</c:v>
                </c:pt>
                <c:pt idx="36085">
                  <c:v>-0.25937500000000002</c:v>
                </c:pt>
                <c:pt idx="36086">
                  <c:v>-0.265625</c:v>
                </c:pt>
                <c:pt idx="36087">
                  <c:v>-0.26250000000000001</c:v>
                </c:pt>
                <c:pt idx="36088">
                  <c:v>-0.25937500000000002</c:v>
                </c:pt>
                <c:pt idx="36089">
                  <c:v>-0.25781199999999999</c:v>
                </c:pt>
                <c:pt idx="36090">
                  <c:v>-0.27343800000000001</c:v>
                </c:pt>
                <c:pt idx="36091">
                  <c:v>-0.25937500000000002</c:v>
                </c:pt>
                <c:pt idx="36092">
                  <c:v>-0.25156200000000001</c:v>
                </c:pt>
                <c:pt idx="36093">
                  <c:v>-0.26718700000000001</c:v>
                </c:pt>
                <c:pt idx="36094">
                  <c:v>-0.26093699999999997</c:v>
                </c:pt>
                <c:pt idx="36095">
                  <c:v>-0.25781199999999999</c:v>
                </c:pt>
                <c:pt idx="36096">
                  <c:v>-0.26406299999999999</c:v>
                </c:pt>
                <c:pt idx="36097">
                  <c:v>-0.27343800000000001</c:v>
                </c:pt>
                <c:pt idx="36098">
                  <c:v>-0.26093699999999997</c:v>
                </c:pt>
                <c:pt idx="36099">
                  <c:v>-0.26093699999999997</c:v>
                </c:pt>
                <c:pt idx="36100">
                  <c:v>-0.26093699999999997</c:v>
                </c:pt>
                <c:pt idx="36101">
                  <c:v>-0.26718700000000001</c:v>
                </c:pt>
                <c:pt idx="36102">
                  <c:v>-0.25312499999999999</c:v>
                </c:pt>
                <c:pt idx="36103">
                  <c:v>-0.25624999999999998</c:v>
                </c:pt>
                <c:pt idx="36104">
                  <c:v>-0.245312</c:v>
                </c:pt>
                <c:pt idx="36105">
                  <c:v>-0.245312</c:v>
                </c:pt>
                <c:pt idx="36106">
                  <c:v>-0.26874999999999999</c:v>
                </c:pt>
                <c:pt idx="36107">
                  <c:v>-0.25312499999999999</c:v>
                </c:pt>
                <c:pt idx="36108">
                  <c:v>-0.25468800000000003</c:v>
                </c:pt>
                <c:pt idx="36109">
                  <c:v>-0.26093699999999997</c:v>
                </c:pt>
                <c:pt idx="36110">
                  <c:v>-0.26874999999999999</c:v>
                </c:pt>
                <c:pt idx="36111">
                  <c:v>-0.25937500000000002</c:v>
                </c:pt>
                <c:pt idx="36112">
                  <c:v>-0.26093699999999997</c:v>
                </c:pt>
                <c:pt idx="36113">
                  <c:v>-0.27343800000000001</c:v>
                </c:pt>
                <c:pt idx="36114">
                  <c:v>-0.25624999999999998</c:v>
                </c:pt>
                <c:pt idx="36115">
                  <c:v>-0.26406299999999999</c:v>
                </c:pt>
                <c:pt idx="36116">
                  <c:v>-0.25156200000000001</c:v>
                </c:pt>
                <c:pt idx="36117">
                  <c:v>-0.26093699999999997</c:v>
                </c:pt>
                <c:pt idx="36118">
                  <c:v>-0.25624999999999998</c:v>
                </c:pt>
                <c:pt idx="36119">
                  <c:v>-0.26406299999999999</c:v>
                </c:pt>
                <c:pt idx="36120">
                  <c:v>-0.26718700000000001</c:v>
                </c:pt>
                <c:pt idx="36121">
                  <c:v>-0.26406299999999999</c:v>
                </c:pt>
                <c:pt idx="36122">
                  <c:v>-0.27031300000000003</c:v>
                </c:pt>
                <c:pt idx="36123">
                  <c:v>-0.26406299999999999</c:v>
                </c:pt>
                <c:pt idx="36124">
                  <c:v>-0.26718700000000001</c:v>
                </c:pt>
                <c:pt idx="36125">
                  <c:v>-0.26093699999999997</c:v>
                </c:pt>
                <c:pt idx="36126">
                  <c:v>-0.26250000000000001</c:v>
                </c:pt>
                <c:pt idx="36127">
                  <c:v>-0.25624999999999998</c:v>
                </c:pt>
                <c:pt idx="36128">
                  <c:v>-0.25156200000000001</c:v>
                </c:pt>
                <c:pt idx="36129">
                  <c:v>-0.24687500000000001</c:v>
                </c:pt>
                <c:pt idx="36130">
                  <c:v>-0.25624999999999998</c:v>
                </c:pt>
                <c:pt idx="36131">
                  <c:v>-0.25624999999999998</c:v>
                </c:pt>
                <c:pt idx="36132">
                  <c:v>-0.26093699999999997</c:v>
                </c:pt>
                <c:pt idx="36133">
                  <c:v>-0.25781199999999999</c:v>
                </c:pt>
                <c:pt idx="36134">
                  <c:v>-0.25468800000000003</c:v>
                </c:pt>
                <c:pt idx="36135">
                  <c:v>-0.25781199999999999</c:v>
                </c:pt>
                <c:pt idx="36136">
                  <c:v>-0.26718700000000001</c:v>
                </c:pt>
                <c:pt idx="36137">
                  <c:v>-0.24687500000000001</c:v>
                </c:pt>
                <c:pt idx="36138">
                  <c:v>-0.25156200000000001</c:v>
                </c:pt>
                <c:pt idx="36139">
                  <c:v>-0.24218799999999999</c:v>
                </c:pt>
                <c:pt idx="36140">
                  <c:v>-0.25937500000000002</c:v>
                </c:pt>
                <c:pt idx="36141">
                  <c:v>-0.25</c:v>
                </c:pt>
                <c:pt idx="36142">
                  <c:v>-0.25156200000000001</c:v>
                </c:pt>
                <c:pt idx="36143">
                  <c:v>-0.25937500000000002</c:v>
                </c:pt>
                <c:pt idx="36144">
                  <c:v>-0.265625</c:v>
                </c:pt>
                <c:pt idx="36145">
                  <c:v>-0.25156200000000001</c:v>
                </c:pt>
                <c:pt idx="36146">
                  <c:v>-0.26250000000000001</c:v>
                </c:pt>
                <c:pt idx="36147">
                  <c:v>-0.25312499999999999</c:v>
                </c:pt>
                <c:pt idx="36148">
                  <c:v>-0.24218799999999999</c:v>
                </c:pt>
                <c:pt idx="36149">
                  <c:v>-0.25937500000000002</c:v>
                </c:pt>
                <c:pt idx="36150">
                  <c:v>-0.25937500000000002</c:v>
                </c:pt>
                <c:pt idx="36151">
                  <c:v>-0.25468800000000003</c:v>
                </c:pt>
                <c:pt idx="36152">
                  <c:v>-0.25781199999999999</c:v>
                </c:pt>
                <c:pt idx="36153">
                  <c:v>-0.26250000000000001</c:v>
                </c:pt>
                <c:pt idx="36154">
                  <c:v>-0.26093699999999997</c:v>
                </c:pt>
                <c:pt idx="36155">
                  <c:v>-0.25468800000000003</c:v>
                </c:pt>
                <c:pt idx="36156">
                  <c:v>-0.26093699999999997</c:v>
                </c:pt>
                <c:pt idx="36157">
                  <c:v>-0.27343800000000001</c:v>
                </c:pt>
                <c:pt idx="36158">
                  <c:v>-0.265625</c:v>
                </c:pt>
                <c:pt idx="36159">
                  <c:v>-0.25781199999999999</c:v>
                </c:pt>
                <c:pt idx="36160">
                  <c:v>-0.25468800000000003</c:v>
                </c:pt>
                <c:pt idx="36161">
                  <c:v>-0.26250000000000001</c:v>
                </c:pt>
                <c:pt idx="36162">
                  <c:v>-0.26874999999999999</c:v>
                </c:pt>
                <c:pt idx="36163">
                  <c:v>-0.26718700000000001</c:v>
                </c:pt>
                <c:pt idx="36164">
                  <c:v>-0.27656199999999997</c:v>
                </c:pt>
                <c:pt idx="36165">
                  <c:v>-0.27968799999999999</c:v>
                </c:pt>
                <c:pt idx="36166">
                  <c:v>-0.26250000000000001</c:v>
                </c:pt>
                <c:pt idx="36167">
                  <c:v>-0.26874999999999999</c:v>
                </c:pt>
                <c:pt idx="36168">
                  <c:v>-0.25937500000000002</c:v>
                </c:pt>
                <c:pt idx="36169">
                  <c:v>-0.25781199999999999</c:v>
                </c:pt>
                <c:pt idx="36170">
                  <c:v>-0.26874999999999999</c:v>
                </c:pt>
                <c:pt idx="36171">
                  <c:v>-0.27343800000000001</c:v>
                </c:pt>
                <c:pt idx="36172">
                  <c:v>-0.25781199999999999</c:v>
                </c:pt>
                <c:pt idx="36173">
                  <c:v>-0.26250000000000001</c:v>
                </c:pt>
                <c:pt idx="36174">
                  <c:v>-0.26093699999999997</c:v>
                </c:pt>
                <c:pt idx="36175">
                  <c:v>-0.25781199999999999</c:v>
                </c:pt>
                <c:pt idx="36176">
                  <c:v>-0.26093699999999997</c:v>
                </c:pt>
                <c:pt idx="36177">
                  <c:v>-0.265625</c:v>
                </c:pt>
                <c:pt idx="36178">
                  <c:v>-0.26406299999999999</c:v>
                </c:pt>
                <c:pt idx="36179">
                  <c:v>-0.28281200000000001</c:v>
                </c:pt>
                <c:pt idx="36180">
                  <c:v>-0.27031300000000003</c:v>
                </c:pt>
                <c:pt idx="36181">
                  <c:v>-0.25937500000000002</c:v>
                </c:pt>
                <c:pt idx="36182">
                  <c:v>-0.25781199999999999</c:v>
                </c:pt>
                <c:pt idx="36183">
                  <c:v>-0.26250000000000001</c:v>
                </c:pt>
                <c:pt idx="36184">
                  <c:v>-0.27500000000000002</c:v>
                </c:pt>
                <c:pt idx="36185">
                  <c:v>-0.25624999999999998</c:v>
                </c:pt>
                <c:pt idx="36186">
                  <c:v>-0.25156200000000001</c:v>
                </c:pt>
                <c:pt idx="36187">
                  <c:v>-0.25</c:v>
                </c:pt>
                <c:pt idx="36188">
                  <c:v>-0.26250000000000001</c:v>
                </c:pt>
                <c:pt idx="36189">
                  <c:v>-0.25781199999999999</c:v>
                </c:pt>
                <c:pt idx="36190">
                  <c:v>-0.25624999999999998</c:v>
                </c:pt>
                <c:pt idx="36191">
                  <c:v>-0.25937500000000002</c:v>
                </c:pt>
                <c:pt idx="36192">
                  <c:v>-0.25468800000000003</c:v>
                </c:pt>
                <c:pt idx="36193">
                  <c:v>-0.25624999999999998</c:v>
                </c:pt>
                <c:pt idx="36194">
                  <c:v>-0.25624999999999998</c:v>
                </c:pt>
                <c:pt idx="36195">
                  <c:v>-0.265625</c:v>
                </c:pt>
                <c:pt idx="36196">
                  <c:v>-0.25937500000000002</c:v>
                </c:pt>
                <c:pt idx="36197">
                  <c:v>-0.25312499999999999</c:v>
                </c:pt>
                <c:pt idx="36198">
                  <c:v>-0.25</c:v>
                </c:pt>
                <c:pt idx="36199">
                  <c:v>-0.24843799999999999</c:v>
                </c:pt>
                <c:pt idx="36200">
                  <c:v>-0.26718700000000001</c:v>
                </c:pt>
                <c:pt idx="36201">
                  <c:v>-0.245312</c:v>
                </c:pt>
                <c:pt idx="36202">
                  <c:v>-0.25312499999999999</c:v>
                </c:pt>
                <c:pt idx="36203">
                  <c:v>-0.25624999999999998</c:v>
                </c:pt>
                <c:pt idx="36204">
                  <c:v>-0.24843799999999999</c:v>
                </c:pt>
                <c:pt idx="36205">
                  <c:v>-0.25468800000000003</c:v>
                </c:pt>
                <c:pt idx="36206">
                  <c:v>-0.27343800000000001</c:v>
                </c:pt>
                <c:pt idx="36207">
                  <c:v>-0.26093699999999997</c:v>
                </c:pt>
                <c:pt idx="36208">
                  <c:v>-0.26874999999999999</c:v>
                </c:pt>
                <c:pt idx="36209">
                  <c:v>-0.25937500000000002</c:v>
                </c:pt>
                <c:pt idx="36210">
                  <c:v>-0.265625</c:v>
                </c:pt>
                <c:pt idx="36211">
                  <c:v>-0.25312499999999999</c:v>
                </c:pt>
                <c:pt idx="36212">
                  <c:v>-0.26718700000000001</c:v>
                </c:pt>
                <c:pt idx="36213">
                  <c:v>-0.26093699999999997</c:v>
                </c:pt>
                <c:pt idx="36214">
                  <c:v>-0.25468800000000003</c:v>
                </c:pt>
                <c:pt idx="36215">
                  <c:v>-0.27812500000000001</c:v>
                </c:pt>
                <c:pt idx="36216">
                  <c:v>-0.265625</c:v>
                </c:pt>
                <c:pt idx="36217">
                  <c:v>-0.25624999999999998</c:v>
                </c:pt>
                <c:pt idx="36218">
                  <c:v>-0.25156200000000001</c:v>
                </c:pt>
                <c:pt idx="36219">
                  <c:v>-0.26250000000000001</c:v>
                </c:pt>
                <c:pt idx="36220">
                  <c:v>-0.25</c:v>
                </c:pt>
                <c:pt idx="36221">
                  <c:v>-0.25156200000000001</c:v>
                </c:pt>
                <c:pt idx="36222">
                  <c:v>-0.25468800000000003</c:v>
                </c:pt>
                <c:pt idx="36223">
                  <c:v>-0.26250000000000001</c:v>
                </c:pt>
                <c:pt idx="36224">
                  <c:v>-0.265625</c:v>
                </c:pt>
                <c:pt idx="36225">
                  <c:v>-0.26093699999999997</c:v>
                </c:pt>
                <c:pt idx="36226">
                  <c:v>-0.25468800000000003</c:v>
                </c:pt>
                <c:pt idx="36227">
                  <c:v>-0.24843799999999999</c:v>
                </c:pt>
                <c:pt idx="36228">
                  <c:v>-0.25937500000000002</c:v>
                </c:pt>
                <c:pt idx="36229">
                  <c:v>-0.25781199999999999</c:v>
                </c:pt>
                <c:pt idx="36230">
                  <c:v>-0.25937500000000002</c:v>
                </c:pt>
                <c:pt idx="36231">
                  <c:v>-0.26093699999999997</c:v>
                </c:pt>
                <c:pt idx="36232">
                  <c:v>-0.25781199999999999</c:v>
                </c:pt>
                <c:pt idx="36233">
                  <c:v>-0.265625</c:v>
                </c:pt>
                <c:pt idx="36234">
                  <c:v>-0.25</c:v>
                </c:pt>
                <c:pt idx="36235">
                  <c:v>-0.24843799999999999</c:v>
                </c:pt>
                <c:pt idx="36236">
                  <c:v>-0.25312499999999999</c:v>
                </c:pt>
                <c:pt idx="36237">
                  <c:v>-0.26250000000000001</c:v>
                </c:pt>
                <c:pt idx="36238">
                  <c:v>-0.265625</c:v>
                </c:pt>
                <c:pt idx="36239">
                  <c:v>-0.26874999999999999</c:v>
                </c:pt>
                <c:pt idx="36240">
                  <c:v>-0.26093699999999997</c:v>
                </c:pt>
                <c:pt idx="36241">
                  <c:v>-0.27968799999999999</c:v>
                </c:pt>
                <c:pt idx="36242">
                  <c:v>-0.26718700000000001</c:v>
                </c:pt>
                <c:pt idx="36243">
                  <c:v>-0.25468800000000003</c:v>
                </c:pt>
                <c:pt idx="36244">
                  <c:v>-0.26093699999999997</c:v>
                </c:pt>
                <c:pt idx="36245">
                  <c:v>-0.27500000000000002</c:v>
                </c:pt>
                <c:pt idx="36246">
                  <c:v>-0.27500000000000002</c:v>
                </c:pt>
                <c:pt idx="36247">
                  <c:v>-0.27343800000000001</c:v>
                </c:pt>
                <c:pt idx="36248">
                  <c:v>-0.28281200000000001</c:v>
                </c:pt>
                <c:pt idx="36249">
                  <c:v>-0.26406299999999999</c:v>
                </c:pt>
                <c:pt idx="36250">
                  <c:v>-0.27656199999999997</c:v>
                </c:pt>
                <c:pt idx="36251">
                  <c:v>-0.265625</c:v>
                </c:pt>
                <c:pt idx="36252">
                  <c:v>-0.25781199999999999</c:v>
                </c:pt>
                <c:pt idx="36253">
                  <c:v>-0.25781199999999999</c:v>
                </c:pt>
                <c:pt idx="36254">
                  <c:v>-0.265625</c:v>
                </c:pt>
                <c:pt idx="36255">
                  <c:v>-0.25624999999999998</c:v>
                </c:pt>
                <c:pt idx="36256">
                  <c:v>-0.265625</c:v>
                </c:pt>
                <c:pt idx="36257">
                  <c:v>-0.26406299999999999</c:v>
                </c:pt>
                <c:pt idx="36258">
                  <c:v>-0.25156200000000001</c:v>
                </c:pt>
                <c:pt idx="36259">
                  <c:v>-0.24687500000000001</c:v>
                </c:pt>
                <c:pt idx="36260">
                  <c:v>-0.25312499999999999</c:v>
                </c:pt>
                <c:pt idx="36261">
                  <c:v>-0.25781199999999999</c:v>
                </c:pt>
                <c:pt idx="36262">
                  <c:v>-0.26250000000000001</c:v>
                </c:pt>
                <c:pt idx="36263">
                  <c:v>-0.26718700000000001</c:v>
                </c:pt>
                <c:pt idx="36264">
                  <c:v>-0.26250000000000001</c:v>
                </c:pt>
                <c:pt idx="36265">
                  <c:v>-0.27031300000000003</c:v>
                </c:pt>
                <c:pt idx="36266">
                  <c:v>-0.27031300000000003</c:v>
                </c:pt>
                <c:pt idx="36267">
                  <c:v>-0.25781199999999999</c:v>
                </c:pt>
                <c:pt idx="36268">
                  <c:v>-0.26093699999999997</c:v>
                </c:pt>
                <c:pt idx="36269">
                  <c:v>-0.25781199999999999</c:v>
                </c:pt>
                <c:pt idx="36270">
                  <c:v>-0.265625</c:v>
                </c:pt>
                <c:pt idx="36271">
                  <c:v>-0.27343800000000001</c:v>
                </c:pt>
                <c:pt idx="36272">
                  <c:v>-0.27812500000000001</c:v>
                </c:pt>
                <c:pt idx="36273">
                  <c:v>-0.27343800000000001</c:v>
                </c:pt>
                <c:pt idx="36274">
                  <c:v>-0.26406299999999999</c:v>
                </c:pt>
                <c:pt idx="36275">
                  <c:v>-0.27656199999999997</c:v>
                </c:pt>
                <c:pt idx="36276">
                  <c:v>-0.27031300000000003</c:v>
                </c:pt>
                <c:pt idx="36277">
                  <c:v>-0.26406299999999999</c:v>
                </c:pt>
                <c:pt idx="36278">
                  <c:v>-0.27656199999999997</c:v>
                </c:pt>
                <c:pt idx="36279">
                  <c:v>-0.28437499999999999</c:v>
                </c:pt>
                <c:pt idx="36280">
                  <c:v>-0.27968799999999999</c:v>
                </c:pt>
                <c:pt idx="36281">
                  <c:v>-0.25937500000000002</c:v>
                </c:pt>
                <c:pt idx="36282">
                  <c:v>-0.26250000000000001</c:v>
                </c:pt>
                <c:pt idx="36283">
                  <c:v>-0.26874999999999999</c:v>
                </c:pt>
                <c:pt idx="36284">
                  <c:v>-0.27656199999999997</c:v>
                </c:pt>
                <c:pt idx="36285">
                  <c:v>-0.265625</c:v>
                </c:pt>
                <c:pt idx="36286">
                  <c:v>-0.26250000000000001</c:v>
                </c:pt>
                <c:pt idx="36287">
                  <c:v>-0.25781199999999999</c:v>
                </c:pt>
                <c:pt idx="36288">
                  <c:v>-0.27343800000000001</c:v>
                </c:pt>
                <c:pt idx="36289">
                  <c:v>-0.28437499999999999</c:v>
                </c:pt>
                <c:pt idx="36290">
                  <c:v>-0.28593800000000003</c:v>
                </c:pt>
                <c:pt idx="36291">
                  <c:v>-0.26406299999999999</c:v>
                </c:pt>
                <c:pt idx="36292">
                  <c:v>-0.25624999999999998</c:v>
                </c:pt>
                <c:pt idx="36293">
                  <c:v>-0.26874999999999999</c:v>
                </c:pt>
                <c:pt idx="36294">
                  <c:v>-0.265625</c:v>
                </c:pt>
                <c:pt idx="36295">
                  <c:v>-0.26093699999999997</c:v>
                </c:pt>
                <c:pt idx="36296">
                  <c:v>-0.27343800000000001</c:v>
                </c:pt>
                <c:pt idx="36297">
                  <c:v>-0.26093699999999997</c:v>
                </c:pt>
                <c:pt idx="36298">
                  <c:v>-0.27656199999999997</c:v>
                </c:pt>
                <c:pt idx="36299">
                  <c:v>-0.27031300000000003</c:v>
                </c:pt>
                <c:pt idx="36300">
                  <c:v>-0.24687500000000001</c:v>
                </c:pt>
                <c:pt idx="36301">
                  <c:v>-0.26093699999999997</c:v>
                </c:pt>
                <c:pt idx="36302">
                  <c:v>-0.26874999999999999</c:v>
                </c:pt>
                <c:pt idx="36303">
                  <c:v>-0.27500000000000002</c:v>
                </c:pt>
                <c:pt idx="36304">
                  <c:v>-0.27031300000000003</c:v>
                </c:pt>
                <c:pt idx="36305">
                  <c:v>-0.26093699999999997</c:v>
                </c:pt>
                <c:pt idx="36306">
                  <c:v>-0.26718700000000001</c:v>
                </c:pt>
                <c:pt idx="36307">
                  <c:v>-0.27343800000000001</c:v>
                </c:pt>
                <c:pt idx="36308">
                  <c:v>-0.27031300000000003</c:v>
                </c:pt>
                <c:pt idx="36309">
                  <c:v>-0.26250000000000001</c:v>
                </c:pt>
                <c:pt idx="36310">
                  <c:v>-0.26406299999999999</c:v>
                </c:pt>
                <c:pt idx="36311">
                  <c:v>-0.26250000000000001</c:v>
                </c:pt>
                <c:pt idx="36312">
                  <c:v>-0.25781199999999999</c:v>
                </c:pt>
                <c:pt idx="36313">
                  <c:v>-0.25937500000000002</c:v>
                </c:pt>
                <c:pt idx="36314">
                  <c:v>-0.25468800000000003</c:v>
                </c:pt>
                <c:pt idx="36315">
                  <c:v>-0.25312499999999999</c:v>
                </c:pt>
                <c:pt idx="36316">
                  <c:v>-0.265625</c:v>
                </c:pt>
                <c:pt idx="36317">
                  <c:v>-0.25156200000000001</c:v>
                </c:pt>
                <c:pt idx="36318">
                  <c:v>-0.25624999999999998</c:v>
                </c:pt>
                <c:pt idx="36319">
                  <c:v>-0.25468800000000003</c:v>
                </c:pt>
                <c:pt idx="36320">
                  <c:v>-0.26250000000000001</c:v>
                </c:pt>
                <c:pt idx="36321">
                  <c:v>-0.265625</c:v>
                </c:pt>
                <c:pt idx="36322">
                  <c:v>-0.25937500000000002</c:v>
                </c:pt>
                <c:pt idx="36323">
                  <c:v>-0.265625</c:v>
                </c:pt>
                <c:pt idx="36324">
                  <c:v>-0.26874999999999999</c:v>
                </c:pt>
                <c:pt idx="36325">
                  <c:v>-0.26093699999999997</c:v>
                </c:pt>
                <c:pt idx="36326">
                  <c:v>-0.25624999999999998</c:v>
                </c:pt>
                <c:pt idx="36327">
                  <c:v>-0.25937500000000002</c:v>
                </c:pt>
                <c:pt idx="36328">
                  <c:v>-0.25</c:v>
                </c:pt>
                <c:pt idx="36329">
                  <c:v>-0.25937500000000002</c:v>
                </c:pt>
                <c:pt idx="36330">
                  <c:v>-0.25156200000000001</c:v>
                </c:pt>
                <c:pt idx="36331">
                  <c:v>-0.25156200000000001</c:v>
                </c:pt>
                <c:pt idx="36332">
                  <c:v>-0.26250000000000001</c:v>
                </c:pt>
                <c:pt idx="36333">
                  <c:v>-0.26406299999999999</c:v>
                </c:pt>
                <c:pt idx="36334">
                  <c:v>-0.26093699999999997</c:v>
                </c:pt>
                <c:pt idx="36335">
                  <c:v>-0.265625</c:v>
                </c:pt>
                <c:pt idx="36336">
                  <c:v>-0.26718700000000001</c:v>
                </c:pt>
                <c:pt idx="36337">
                  <c:v>-0.26093699999999997</c:v>
                </c:pt>
                <c:pt idx="36338">
                  <c:v>-0.27500000000000002</c:v>
                </c:pt>
                <c:pt idx="36339">
                  <c:v>-0.265625</c:v>
                </c:pt>
                <c:pt idx="36340">
                  <c:v>-0.26874999999999999</c:v>
                </c:pt>
                <c:pt idx="36341">
                  <c:v>-0.26718700000000001</c:v>
                </c:pt>
                <c:pt idx="36342">
                  <c:v>-0.25781199999999999</c:v>
                </c:pt>
                <c:pt idx="36343">
                  <c:v>-0.25781199999999999</c:v>
                </c:pt>
                <c:pt idx="36344">
                  <c:v>-0.26406299999999999</c:v>
                </c:pt>
                <c:pt idx="36345">
                  <c:v>-0.25937500000000002</c:v>
                </c:pt>
                <c:pt idx="36346">
                  <c:v>-0.245312</c:v>
                </c:pt>
                <c:pt idx="36347">
                  <c:v>-0.25937500000000002</c:v>
                </c:pt>
                <c:pt idx="36348">
                  <c:v>-0.25</c:v>
                </c:pt>
                <c:pt idx="36349">
                  <c:v>-0.25781199999999999</c:v>
                </c:pt>
                <c:pt idx="36350">
                  <c:v>-0.25937500000000002</c:v>
                </c:pt>
                <c:pt idx="36351">
                  <c:v>-0.26874999999999999</c:v>
                </c:pt>
                <c:pt idx="36352">
                  <c:v>-0.25781199999999999</c:v>
                </c:pt>
                <c:pt idx="36353">
                  <c:v>-0.26874999999999999</c:v>
                </c:pt>
                <c:pt idx="36354">
                  <c:v>-0.26093699999999997</c:v>
                </c:pt>
                <c:pt idx="36355">
                  <c:v>-0.25468800000000003</c:v>
                </c:pt>
                <c:pt idx="36356">
                  <c:v>-0.265625</c:v>
                </c:pt>
                <c:pt idx="36357">
                  <c:v>-0.25624999999999998</c:v>
                </c:pt>
                <c:pt idx="36358">
                  <c:v>-0.26250000000000001</c:v>
                </c:pt>
                <c:pt idx="36359">
                  <c:v>-0.26093699999999997</c:v>
                </c:pt>
                <c:pt idx="36360">
                  <c:v>-0.27500000000000002</c:v>
                </c:pt>
                <c:pt idx="36361">
                  <c:v>-0.27500000000000002</c:v>
                </c:pt>
                <c:pt idx="36362">
                  <c:v>-0.25</c:v>
                </c:pt>
                <c:pt idx="36363">
                  <c:v>-0.25624999999999998</c:v>
                </c:pt>
                <c:pt idx="36364">
                  <c:v>-0.25781199999999999</c:v>
                </c:pt>
                <c:pt idx="36365">
                  <c:v>-0.27343800000000001</c:v>
                </c:pt>
                <c:pt idx="36366">
                  <c:v>-0.27343800000000001</c:v>
                </c:pt>
                <c:pt idx="36367">
                  <c:v>-0.25937500000000002</c:v>
                </c:pt>
                <c:pt idx="36368">
                  <c:v>-0.265625</c:v>
                </c:pt>
                <c:pt idx="36369">
                  <c:v>-0.27812500000000001</c:v>
                </c:pt>
                <c:pt idx="36370">
                  <c:v>-0.27343800000000001</c:v>
                </c:pt>
                <c:pt idx="36371">
                  <c:v>-0.27812500000000001</c:v>
                </c:pt>
                <c:pt idx="36372">
                  <c:v>-0.27500000000000002</c:v>
                </c:pt>
                <c:pt idx="36373">
                  <c:v>-0.27656199999999997</c:v>
                </c:pt>
                <c:pt idx="36374">
                  <c:v>-0.26874999999999999</c:v>
                </c:pt>
                <c:pt idx="36375">
                  <c:v>-0.26718700000000001</c:v>
                </c:pt>
                <c:pt idx="36376">
                  <c:v>-0.26874999999999999</c:v>
                </c:pt>
                <c:pt idx="36377">
                  <c:v>-0.27343800000000001</c:v>
                </c:pt>
                <c:pt idx="36378">
                  <c:v>-0.26406299999999999</c:v>
                </c:pt>
                <c:pt idx="36379">
                  <c:v>-0.26093699999999997</c:v>
                </c:pt>
                <c:pt idx="36380">
                  <c:v>-0.27343800000000001</c:v>
                </c:pt>
                <c:pt idx="36381">
                  <c:v>-0.26718700000000001</c:v>
                </c:pt>
                <c:pt idx="36382">
                  <c:v>-0.26406299999999999</c:v>
                </c:pt>
                <c:pt idx="36383">
                  <c:v>-0.25468800000000003</c:v>
                </c:pt>
                <c:pt idx="36384">
                  <c:v>-0.25937500000000002</c:v>
                </c:pt>
                <c:pt idx="36385">
                  <c:v>-0.25937500000000002</c:v>
                </c:pt>
                <c:pt idx="36386">
                  <c:v>-0.25468800000000003</c:v>
                </c:pt>
                <c:pt idx="36387">
                  <c:v>-0.25937500000000002</c:v>
                </c:pt>
                <c:pt idx="36388">
                  <c:v>-0.25937500000000002</c:v>
                </c:pt>
                <c:pt idx="36389">
                  <c:v>-0.24843799999999999</c:v>
                </c:pt>
                <c:pt idx="36390">
                  <c:v>-0.26093699999999997</c:v>
                </c:pt>
                <c:pt idx="36391">
                  <c:v>-0.27031300000000003</c:v>
                </c:pt>
                <c:pt idx="36392">
                  <c:v>-0.25624999999999998</c:v>
                </c:pt>
                <c:pt idx="36393">
                  <c:v>-0.27500000000000002</c:v>
                </c:pt>
                <c:pt idx="36394">
                  <c:v>-0.27656199999999997</c:v>
                </c:pt>
                <c:pt idx="36395">
                  <c:v>-0.27812500000000001</c:v>
                </c:pt>
                <c:pt idx="36396">
                  <c:v>-0.26874999999999999</c:v>
                </c:pt>
                <c:pt idx="36397">
                  <c:v>-0.27812500000000001</c:v>
                </c:pt>
                <c:pt idx="36398">
                  <c:v>-0.26093699999999997</c:v>
                </c:pt>
                <c:pt idx="36399">
                  <c:v>-0.27031300000000003</c:v>
                </c:pt>
                <c:pt idx="36400">
                  <c:v>-0.26406299999999999</c:v>
                </c:pt>
                <c:pt idx="36401">
                  <c:v>-0.28281200000000001</c:v>
                </c:pt>
                <c:pt idx="36402">
                  <c:v>-0.26874999999999999</c:v>
                </c:pt>
                <c:pt idx="36403">
                  <c:v>-0.26406299999999999</c:v>
                </c:pt>
                <c:pt idx="36404">
                  <c:v>-0.26874999999999999</c:v>
                </c:pt>
                <c:pt idx="36405">
                  <c:v>-0.26718700000000001</c:v>
                </c:pt>
                <c:pt idx="36406">
                  <c:v>-0.26874999999999999</c:v>
                </c:pt>
                <c:pt idx="36407">
                  <c:v>-0.27031300000000003</c:v>
                </c:pt>
                <c:pt idx="36408">
                  <c:v>-0.25781199999999999</c:v>
                </c:pt>
                <c:pt idx="36409">
                  <c:v>-0.26874999999999999</c:v>
                </c:pt>
                <c:pt idx="36410">
                  <c:v>-0.28281200000000001</c:v>
                </c:pt>
                <c:pt idx="36411">
                  <c:v>-0.26406299999999999</c:v>
                </c:pt>
                <c:pt idx="36412">
                  <c:v>-0.26406299999999999</c:v>
                </c:pt>
                <c:pt idx="36413">
                  <c:v>-0.28125</c:v>
                </c:pt>
                <c:pt idx="36414">
                  <c:v>-0.27812500000000001</c:v>
                </c:pt>
                <c:pt idx="36415">
                  <c:v>-0.27500000000000002</c:v>
                </c:pt>
                <c:pt idx="36416">
                  <c:v>-0.27343800000000001</c:v>
                </c:pt>
                <c:pt idx="36417">
                  <c:v>-0.26093699999999997</c:v>
                </c:pt>
                <c:pt idx="36418">
                  <c:v>-0.27343800000000001</c:v>
                </c:pt>
                <c:pt idx="36419">
                  <c:v>-0.27656199999999997</c:v>
                </c:pt>
                <c:pt idx="36420">
                  <c:v>-0.265625</c:v>
                </c:pt>
                <c:pt idx="36421">
                  <c:v>-0.26406299999999999</c:v>
                </c:pt>
                <c:pt idx="36422">
                  <c:v>-0.26874999999999999</c:v>
                </c:pt>
                <c:pt idx="36423">
                  <c:v>-0.27656199999999997</c:v>
                </c:pt>
                <c:pt idx="36424">
                  <c:v>-0.28437499999999999</c:v>
                </c:pt>
                <c:pt idx="36425">
                  <c:v>-0.26250000000000001</c:v>
                </c:pt>
                <c:pt idx="36426">
                  <c:v>-0.265625</c:v>
                </c:pt>
                <c:pt idx="36427">
                  <c:v>-0.26718700000000001</c:v>
                </c:pt>
                <c:pt idx="36428">
                  <c:v>-0.27031300000000003</c:v>
                </c:pt>
                <c:pt idx="36429">
                  <c:v>-0.265625</c:v>
                </c:pt>
                <c:pt idx="36430">
                  <c:v>-0.26874999999999999</c:v>
                </c:pt>
                <c:pt idx="36431">
                  <c:v>-0.265625</c:v>
                </c:pt>
                <c:pt idx="36432">
                  <c:v>-0.27031300000000003</c:v>
                </c:pt>
                <c:pt idx="36433">
                  <c:v>-0.26093699999999997</c:v>
                </c:pt>
                <c:pt idx="36434">
                  <c:v>-0.26718700000000001</c:v>
                </c:pt>
                <c:pt idx="36435">
                  <c:v>-0.27968799999999999</c:v>
                </c:pt>
                <c:pt idx="36436">
                  <c:v>-0.27968799999999999</c:v>
                </c:pt>
                <c:pt idx="36437">
                  <c:v>-0.27031300000000003</c:v>
                </c:pt>
                <c:pt idx="36438">
                  <c:v>-0.26718700000000001</c:v>
                </c:pt>
                <c:pt idx="36439">
                  <c:v>-0.28593800000000003</c:v>
                </c:pt>
                <c:pt idx="36440">
                  <c:v>-0.27031300000000003</c:v>
                </c:pt>
                <c:pt idx="36441">
                  <c:v>-0.27343800000000001</c:v>
                </c:pt>
                <c:pt idx="36442">
                  <c:v>-0.25468800000000003</c:v>
                </c:pt>
                <c:pt idx="36443">
                  <c:v>-0.27343800000000001</c:v>
                </c:pt>
                <c:pt idx="36444">
                  <c:v>-0.27500000000000002</c:v>
                </c:pt>
                <c:pt idx="36445">
                  <c:v>-0.27812500000000001</c:v>
                </c:pt>
                <c:pt idx="36446">
                  <c:v>-0.26406299999999999</c:v>
                </c:pt>
                <c:pt idx="36447">
                  <c:v>-0.27968799999999999</c:v>
                </c:pt>
                <c:pt idx="36448">
                  <c:v>-0.27656199999999997</c:v>
                </c:pt>
                <c:pt idx="36449">
                  <c:v>-0.27812500000000001</c:v>
                </c:pt>
                <c:pt idx="36450">
                  <c:v>-0.26718700000000001</c:v>
                </c:pt>
                <c:pt idx="36451">
                  <c:v>-0.26718700000000001</c:v>
                </c:pt>
                <c:pt idx="36452">
                  <c:v>-0.265625</c:v>
                </c:pt>
                <c:pt idx="36453">
                  <c:v>-0.28281200000000001</c:v>
                </c:pt>
                <c:pt idx="36454">
                  <c:v>-0.26874999999999999</c:v>
                </c:pt>
                <c:pt idx="36455">
                  <c:v>-0.27343800000000001</c:v>
                </c:pt>
                <c:pt idx="36456">
                  <c:v>-0.265625</c:v>
                </c:pt>
                <c:pt idx="36457">
                  <c:v>-0.26874999999999999</c:v>
                </c:pt>
                <c:pt idx="36458">
                  <c:v>-0.26718700000000001</c:v>
                </c:pt>
                <c:pt idx="36459">
                  <c:v>-0.26406299999999999</c:v>
                </c:pt>
                <c:pt idx="36460">
                  <c:v>-0.27343800000000001</c:v>
                </c:pt>
                <c:pt idx="36461">
                  <c:v>-0.28281200000000001</c:v>
                </c:pt>
                <c:pt idx="36462">
                  <c:v>-0.27656199999999997</c:v>
                </c:pt>
                <c:pt idx="36463">
                  <c:v>-0.28749999999999998</c:v>
                </c:pt>
                <c:pt idx="36464">
                  <c:v>-0.28125</c:v>
                </c:pt>
                <c:pt idx="36465">
                  <c:v>-0.26874999999999999</c:v>
                </c:pt>
                <c:pt idx="36466">
                  <c:v>-0.27343800000000001</c:v>
                </c:pt>
                <c:pt idx="36467">
                  <c:v>-0.27500000000000002</c:v>
                </c:pt>
                <c:pt idx="36468">
                  <c:v>-0.28281200000000001</c:v>
                </c:pt>
                <c:pt idx="36469">
                  <c:v>-0.26250000000000001</c:v>
                </c:pt>
                <c:pt idx="36470">
                  <c:v>-0.28281200000000001</c:v>
                </c:pt>
                <c:pt idx="36471">
                  <c:v>-0.27343800000000001</c:v>
                </c:pt>
                <c:pt idx="36472">
                  <c:v>-0.265625</c:v>
                </c:pt>
                <c:pt idx="36473">
                  <c:v>-0.26250000000000001</c:v>
                </c:pt>
                <c:pt idx="36474">
                  <c:v>-0.26250000000000001</c:v>
                </c:pt>
                <c:pt idx="36475">
                  <c:v>-0.26718700000000001</c:v>
                </c:pt>
                <c:pt idx="36476">
                  <c:v>-0.26093699999999997</c:v>
                </c:pt>
                <c:pt idx="36477">
                  <c:v>-0.25468800000000003</c:v>
                </c:pt>
                <c:pt idx="36478">
                  <c:v>-0.26093699999999997</c:v>
                </c:pt>
                <c:pt idx="36479">
                  <c:v>-0.27031300000000003</c:v>
                </c:pt>
                <c:pt idx="36480">
                  <c:v>-0.25624999999999998</c:v>
                </c:pt>
                <c:pt idx="36481">
                  <c:v>-0.25156200000000001</c:v>
                </c:pt>
                <c:pt idx="36482">
                  <c:v>-0.25781199999999999</c:v>
                </c:pt>
                <c:pt idx="36483">
                  <c:v>-0.25468800000000003</c:v>
                </c:pt>
                <c:pt idx="36484">
                  <c:v>-0.26718700000000001</c:v>
                </c:pt>
                <c:pt idx="36485">
                  <c:v>-0.27343800000000001</c:v>
                </c:pt>
                <c:pt idx="36486">
                  <c:v>-0.27500000000000002</c:v>
                </c:pt>
                <c:pt idx="36487">
                  <c:v>-0.26250000000000001</c:v>
                </c:pt>
                <c:pt idx="36488">
                  <c:v>-0.25937500000000002</c:v>
                </c:pt>
                <c:pt idx="36489">
                  <c:v>-0.26406299999999999</c:v>
                </c:pt>
                <c:pt idx="36490">
                  <c:v>-0.26406299999999999</c:v>
                </c:pt>
                <c:pt idx="36491">
                  <c:v>-0.26874999999999999</c:v>
                </c:pt>
                <c:pt idx="36492">
                  <c:v>-0.27031300000000003</c:v>
                </c:pt>
                <c:pt idx="36493">
                  <c:v>-0.25781199999999999</c:v>
                </c:pt>
                <c:pt idx="36494">
                  <c:v>-0.25624999999999998</c:v>
                </c:pt>
                <c:pt idx="36495">
                  <c:v>-0.26718700000000001</c:v>
                </c:pt>
                <c:pt idx="36496">
                  <c:v>-0.27500000000000002</c:v>
                </c:pt>
                <c:pt idx="36497">
                  <c:v>-0.25937500000000002</c:v>
                </c:pt>
                <c:pt idx="36498">
                  <c:v>-0.26874999999999999</c:v>
                </c:pt>
                <c:pt idx="36499">
                  <c:v>-0.27812500000000001</c:v>
                </c:pt>
                <c:pt idx="36500">
                  <c:v>-0.26406299999999999</c:v>
                </c:pt>
                <c:pt idx="36501">
                  <c:v>-0.26718700000000001</c:v>
                </c:pt>
                <c:pt idx="36502">
                  <c:v>-0.26874999999999999</c:v>
                </c:pt>
                <c:pt idx="36503">
                  <c:v>-0.27656199999999997</c:v>
                </c:pt>
                <c:pt idx="36504">
                  <c:v>-0.27343800000000001</c:v>
                </c:pt>
                <c:pt idx="36505">
                  <c:v>-0.26406299999999999</c:v>
                </c:pt>
                <c:pt idx="36506">
                  <c:v>-0.25</c:v>
                </c:pt>
                <c:pt idx="36507">
                  <c:v>-0.25312499999999999</c:v>
                </c:pt>
                <c:pt idx="36508">
                  <c:v>-0.26093699999999997</c:v>
                </c:pt>
                <c:pt idx="36509">
                  <c:v>-0.28281200000000001</c:v>
                </c:pt>
                <c:pt idx="36510">
                  <c:v>-0.27968799999999999</c:v>
                </c:pt>
                <c:pt idx="36511">
                  <c:v>-0.27656199999999997</c:v>
                </c:pt>
                <c:pt idx="36512">
                  <c:v>-0.25</c:v>
                </c:pt>
                <c:pt idx="36513">
                  <c:v>-0.27812500000000001</c:v>
                </c:pt>
                <c:pt idx="36514">
                  <c:v>-0.27812500000000001</c:v>
                </c:pt>
                <c:pt idx="36515">
                  <c:v>-0.27500000000000002</c:v>
                </c:pt>
                <c:pt idx="36516">
                  <c:v>-0.26406299999999999</c:v>
                </c:pt>
                <c:pt idx="36517">
                  <c:v>-0.25937500000000002</c:v>
                </c:pt>
                <c:pt idx="36518">
                  <c:v>-0.27343800000000001</c:v>
                </c:pt>
                <c:pt idx="36519">
                  <c:v>-0.28125</c:v>
                </c:pt>
                <c:pt idx="36520">
                  <c:v>-0.27812500000000001</c:v>
                </c:pt>
                <c:pt idx="36521">
                  <c:v>-0.27343800000000001</c:v>
                </c:pt>
                <c:pt idx="36522">
                  <c:v>-0.26874999999999999</c:v>
                </c:pt>
                <c:pt idx="36523">
                  <c:v>-0.265625</c:v>
                </c:pt>
                <c:pt idx="36524">
                  <c:v>-0.26406299999999999</c:v>
                </c:pt>
                <c:pt idx="36525">
                  <c:v>-0.27812500000000001</c:v>
                </c:pt>
                <c:pt idx="36526">
                  <c:v>-0.28125</c:v>
                </c:pt>
                <c:pt idx="36527">
                  <c:v>-0.27968799999999999</c:v>
                </c:pt>
                <c:pt idx="36528">
                  <c:v>-0.28281200000000001</c:v>
                </c:pt>
                <c:pt idx="36529">
                  <c:v>-0.28125</c:v>
                </c:pt>
                <c:pt idx="36530">
                  <c:v>-0.28125</c:v>
                </c:pt>
                <c:pt idx="36531">
                  <c:v>-0.28281200000000001</c:v>
                </c:pt>
                <c:pt idx="36532">
                  <c:v>-0.27812500000000001</c:v>
                </c:pt>
                <c:pt idx="36533">
                  <c:v>-0.27343800000000001</c:v>
                </c:pt>
                <c:pt idx="36534">
                  <c:v>-0.27031300000000003</c:v>
                </c:pt>
                <c:pt idx="36535">
                  <c:v>-0.27812500000000001</c:v>
                </c:pt>
                <c:pt idx="36536">
                  <c:v>-0.27500000000000002</c:v>
                </c:pt>
                <c:pt idx="36537">
                  <c:v>-0.27968799999999999</c:v>
                </c:pt>
                <c:pt idx="36538">
                  <c:v>-0.27031300000000003</c:v>
                </c:pt>
                <c:pt idx="36539">
                  <c:v>-0.26250000000000001</c:v>
                </c:pt>
                <c:pt idx="36540">
                  <c:v>-0.26406299999999999</c:v>
                </c:pt>
                <c:pt idx="36541">
                  <c:v>-0.27656199999999997</c:v>
                </c:pt>
                <c:pt idx="36542">
                  <c:v>-0.26406299999999999</c:v>
                </c:pt>
                <c:pt idx="36543">
                  <c:v>-0.27031300000000003</c:v>
                </c:pt>
                <c:pt idx="36544">
                  <c:v>-0.27343800000000001</c:v>
                </c:pt>
                <c:pt idx="36545">
                  <c:v>-0.265625</c:v>
                </c:pt>
                <c:pt idx="36546">
                  <c:v>-0.26874999999999999</c:v>
                </c:pt>
                <c:pt idx="36547">
                  <c:v>-0.26093699999999997</c:v>
                </c:pt>
                <c:pt idx="36548">
                  <c:v>-0.27343800000000001</c:v>
                </c:pt>
                <c:pt idx="36549">
                  <c:v>-0.26718700000000001</c:v>
                </c:pt>
                <c:pt idx="36550">
                  <c:v>-0.28281200000000001</c:v>
                </c:pt>
                <c:pt idx="36551">
                  <c:v>-0.26718700000000001</c:v>
                </c:pt>
                <c:pt idx="36552">
                  <c:v>-0.265625</c:v>
                </c:pt>
                <c:pt idx="36553">
                  <c:v>-0.26874999999999999</c:v>
                </c:pt>
                <c:pt idx="36554">
                  <c:v>-0.27812500000000001</c:v>
                </c:pt>
                <c:pt idx="36555">
                  <c:v>-0.28437499999999999</c:v>
                </c:pt>
                <c:pt idx="36556">
                  <c:v>-0.28906199999999999</c:v>
                </c:pt>
                <c:pt idx="36557">
                  <c:v>-0.27656199999999997</c:v>
                </c:pt>
                <c:pt idx="36558">
                  <c:v>-0.26250000000000001</c:v>
                </c:pt>
                <c:pt idx="36559">
                  <c:v>-0.28281200000000001</c:v>
                </c:pt>
                <c:pt idx="36560">
                  <c:v>-0.265625</c:v>
                </c:pt>
                <c:pt idx="36561">
                  <c:v>-0.27656199999999997</c:v>
                </c:pt>
                <c:pt idx="36562">
                  <c:v>-0.27812500000000001</c:v>
                </c:pt>
                <c:pt idx="36563">
                  <c:v>-0.26250000000000001</c:v>
                </c:pt>
                <c:pt idx="36564">
                  <c:v>-0.27343800000000001</c:v>
                </c:pt>
                <c:pt idx="36565">
                  <c:v>-0.26093699999999997</c:v>
                </c:pt>
                <c:pt idx="36566">
                  <c:v>-0.25468800000000003</c:v>
                </c:pt>
                <c:pt idx="36567">
                  <c:v>-0.25</c:v>
                </c:pt>
                <c:pt idx="36568">
                  <c:v>-0.26093699999999997</c:v>
                </c:pt>
                <c:pt idx="36569">
                  <c:v>-0.26406299999999999</c:v>
                </c:pt>
                <c:pt idx="36570">
                  <c:v>-0.26250000000000001</c:v>
                </c:pt>
                <c:pt idx="36571">
                  <c:v>-0.27031300000000003</c:v>
                </c:pt>
                <c:pt idx="36572">
                  <c:v>-0.26406299999999999</c:v>
                </c:pt>
                <c:pt idx="36573">
                  <c:v>-0.27031300000000003</c:v>
                </c:pt>
                <c:pt idx="36574">
                  <c:v>-0.25</c:v>
                </c:pt>
                <c:pt idx="36575">
                  <c:v>-0.27031300000000003</c:v>
                </c:pt>
                <c:pt idx="36576">
                  <c:v>-0.265625</c:v>
                </c:pt>
                <c:pt idx="36577">
                  <c:v>-0.25468800000000003</c:v>
                </c:pt>
                <c:pt idx="36578">
                  <c:v>-0.25781199999999999</c:v>
                </c:pt>
                <c:pt idx="36579">
                  <c:v>-0.26250000000000001</c:v>
                </c:pt>
                <c:pt idx="36580">
                  <c:v>-0.26406299999999999</c:v>
                </c:pt>
                <c:pt idx="36581">
                  <c:v>-0.27031300000000003</c:v>
                </c:pt>
                <c:pt idx="36582">
                  <c:v>-0.26874999999999999</c:v>
                </c:pt>
                <c:pt idx="36583">
                  <c:v>-0.27343800000000001</c:v>
                </c:pt>
                <c:pt idx="36584">
                  <c:v>-0.26874999999999999</c:v>
                </c:pt>
                <c:pt idx="36585">
                  <c:v>-0.27968799999999999</c:v>
                </c:pt>
                <c:pt idx="36586">
                  <c:v>-0.28281200000000001</c:v>
                </c:pt>
                <c:pt idx="36587">
                  <c:v>-0.28437499999999999</c:v>
                </c:pt>
                <c:pt idx="36588">
                  <c:v>-0.28749999999999998</c:v>
                </c:pt>
                <c:pt idx="36589">
                  <c:v>-0.28281200000000001</c:v>
                </c:pt>
                <c:pt idx="36590">
                  <c:v>-0.25937500000000002</c:v>
                </c:pt>
                <c:pt idx="36591">
                  <c:v>-0.27343800000000001</c:v>
                </c:pt>
                <c:pt idx="36592">
                  <c:v>-0.28593800000000003</c:v>
                </c:pt>
                <c:pt idx="36593">
                  <c:v>-0.27968799999999999</c:v>
                </c:pt>
                <c:pt idx="36594">
                  <c:v>-0.27968799999999999</c:v>
                </c:pt>
                <c:pt idx="36595">
                  <c:v>-0.28281200000000001</c:v>
                </c:pt>
                <c:pt idx="36596">
                  <c:v>-0.28125</c:v>
                </c:pt>
                <c:pt idx="36597">
                  <c:v>-0.265625</c:v>
                </c:pt>
                <c:pt idx="36598">
                  <c:v>-0.28125</c:v>
                </c:pt>
                <c:pt idx="36599">
                  <c:v>-0.27500000000000002</c:v>
                </c:pt>
                <c:pt idx="36600">
                  <c:v>-0.26718700000000001</c:v>
                </c:pt>
                <c:pt idx="36601">
                  <c:v>-0.26718700000000001</c:v>
                </c:pt>
                <c:pt idx="36602">
                  <c:v>-0.26406299999999999</c:v>
                </c:pt>
                <c:pt idx="36603">
                  <c:v>-0.26406299999999999</c:v>
                </c:pt>
                <c:pt idx="36604">
                  <c:v>-0.265625</c:v>
                </c:pt>
                <c:pt idx="36605">
                  <c:v>-0.26874999999999999</c:v>
                </c:pt>
                <c:pt idx="36606">
                  <c:v>-0.265625</c:v>
                </c:pt>
                <c:pt idx="36607">
                  <c:v>-0.27343800000000001</c:v>
                </c:pt>
                <c:pt idx="36608">
                  <c:v>-0.27343800000000001</c:v>
                </c:pt>
                <c:pt idx="36609">
                  <c:v>-0.26874999999999999</c:v>
                </c:pt>
                <c:pt idx="36610">
                  <c:v>-0.27031300000000003</c:v>
                </c:pt>
                <c:pt idx="36611">
                  <c:v>-0.26250000000000001</c:v>
                </c:pt>
                <c:pt idx="36612">
                  <c:v>-0.25937500000000002</c:v>
                </c:pt>
                <c:pt idx="36613">
                  <c:v>-0.27343800000000001</c:v>
                </c:pt>
                <c:pt idx="36614">
                  <c:v>-0.27031300000000003</c:v>
                </c:pt>
                <c:pt idx="36615">
                  <c:v>-0.26718700000000001</c:v>
                </c:pt>
                <c:pt idx="36616">
                  <c:v>-0.26874999999999999</c:v>
                </c:pt>
                <c:pt idx="36617">
                  <c:v>-0.25937500000000002</c:v>
                </c:pt>
                <c:pt idx="36618">
                  <c:v>-0.27343800000000001</c:v>
                </c:pt>
                <c:pt idx="36619">
                  <c:v>-0.25937500000000002</c:v>
                </c:pt>
                <c:pt idx="36620">
                  <c:v>-0.27656199999999997</c:v>
                </c:pt>
                <c:pt idx="36621">
                  <c:v>-0.27343800000000001</c:v>
                </c:pt>
                <c:pt idx="36622">
                  <c:v>-0.27343800000000001</c:v>
                </c:pt>
                <c:pt idx="36623">
                  <c:v>-0.27031300000000003</c:v>
                </c:pt>
                <c:pt idx="36624">
                  <c:v>-0.26406299999999999</c:v>
                </c:pt>
                <c:pt idx="36625">
                  <c:v>-0.26718700000000001</c:v>
                </c:pt>
                <c:pt idx="36626">
                  <c:v>-0.25781199999999999</c:v>
                </c:pt>
                <c:pt idx="36627">
                  <c:v>-0.26250000000000001</c:v>
                </c:pt>
                <c:pt idx="36628">
                  <c:v>-0.26250000000000001</c:v>
                </c:pt>
                <c:pt idx="36629">
                  <c:v>-0.26718700000000001</c:v>
                </c:pt>
                <c:pt idx="36630">
                  <c:v>-0.27500000000000002</c:v>
                </c:pt>
                <c:pt idx="36631">
                  <c:v>-0.27343800000000001</c:v>
                </c:pt>
                <c:pt idx="36632">
                  <c:v>-0.25937500000000002</c:v>
                </c:pt>
                <c:pt idx="36633">
                  <c:v>-0.26874999999999999</c:v>
                </c:pt>
                <c:pt idx="36634">
                  <c:v>-0.27343800000000001</c:v>
                </c:pt>
                <c:pt idx="36635">
                  <c:v>-0.265625</c:v>
                </c:pt>
                <c:pt idx="36636">
                  <c:v>-0.26406299999999999</c:v>
                </c:pt>
                <c:pt idx="36637">
                  <c:v>-0.27500000000000002</c:v>
                </c:pt>
                <c:pt idx="36638">
                  <c:v>-0.27968799999999999</c:v>
                </c:pt>
                <c:pt idx="36639">
                  <c:v>-0.26718700000000001</c:v>
                </c:pt>
                <c:pt idx="36640">
                  <c:v>-0.25312499999999999</c:v>
                </c:pt>
                <c:pt idx="36641">
                  <c:v>-0.25</c:v>
                </c:pt>
                <c:pt idx="36642">
                  <c:v>-0.25781199999999999</c:v>
                </c:pt>
                <c:pt idx="36643">
                  <c:v>-0.27031300000000003</c:v>
                </c:pt>
                <c:pt idx="36644">
                  <c:v>-0.25624999999999998</c:v>
                </c:pt>
                <c:pt idx="36645">
                  <c:v>-0.25624999999999998</c:v>
                </c:pt>
                <c:pt idx="36646">
                  <c:v>-0.265625</c:v>
                </c:pt>
                <c:pt idx="36647">
                  <c:v>-0.27812500000000001</c:v>
                </c:pt>
                <c:pt idx="36648">
                  <c:v>-0.265625</c:v>
                </c:pt>
                <c:pt idx="36649">
                  <c:v>-0.25781199999999999</c:v>
                </c:pt>
                <c:pt idx="36650">
                  <c:v>-0.26093699999999997</c:v>
                </c:pt>
                <c:pt idx="36651">
                  <c:v>-0.25624999999999998</c:v>
                </c:pt>
                <c:pt idx="36652">
                  <c:v>-0.28125</c:v>
                </c:pt>
                <c:pt idx="36653">
                  <c:v>-0.26093699999999997</c:v>
                </c:pt>
                <c:pt idx="36654">
                  <c:v>-0.27500000000000002</c:v>
                </c:pt>
                <c:pt idx="36655">
                  <c:v>-0.27343800000000001</c:v>
                </c:pt>
                <c:pt idx="36656">
                  <c:v>-0.27343800000000001</c:v>
                </c:pt>
                <c:pt idx="36657">
                  <c:v>-0.26874999999999999</c:v>
                </c:pt>
                <c:pt idx="36658">
                  <c:v>-0.27343800000000001</c:v>
                </c:pt>
                <c:pt idx="36659">
                  <c:v>-0.26718700000000001</c:v>
                </c:pt>
                <c:pt idx="36660">
                  <c:v>-0.265625</c:v>
                </c:pt>
                <c:pt idx="36661">
                  <c:v>-0.26874999999999999</c:v>
                </c:pt>
                <c:pt idx="36662">
                  <c:v>-0.26250000000000001</c:v>
                </c:pt>
                <c:pt idx="36663">
                  <c:v>-0.26406299999999999</c:v>
                </c:pt>
                <c:pt idx="36664">
                  <c:v>-0.26093699999999997</c:v>
                </c:pt>
                <c:pt idx="36665">
                  <c:v>-0.28125</c:v>
                </c:pt>
                <c:pt idx="36666">
                  <c:v>-0.27968799999999999</c:v>
                </c:pt>
                <c:pt idx="36667">
                  <c:v>-0.29218699999999997</c:v>
                </c:pt>
                <c:pt idx="36668">
                  <c:v>-0.27812500000000001</c:v>
                </c:pt>
                <c:pt idx="36669">
                  <c:v>-0.27031300000000003</c:v>
                </c:pt>
                <c:pt idx="36670">
                  <c:v>-0.28437499999999999</c:v>
                </c:pt>
                <c:pt idx="36671">
                  <c:v>-0.27031300000000003</c:v>
                </c:pt>
                <c:pt idx="36672">
                  <c:v>-0.28125</c:v>
                </c:pt>
                <c:pt idx="36673">
                  <c:v>-0.27812500000000001</c:v>
                </c:pt>
                <c:pt idx="36674">
                  <c:v>-0.27500000000000002</c:v>
                </c:pt>
                <c:pt idx="36675">
                  <c:v>-0.27500000000000002</c:v>
                </c:pt>
                <c:pt idx="36676">
                  <c:v>-0.27500000000000002</c:v>
                </c:pt>
                <c:pt idx="36677">
                  <c:v>-0.26718700000000001</c:v>
                </c:pt>
                <c:pt idx="36678">
                  <c:v>-0.25781199999999999</c:v>
                </c:pt>
                <c:pt idx="36679">
                  <c:v>-0.26250000000000001</c:v>
                </c:pt>
                <c:pt idx="36680">
                  <c:v>-0.265625</c:v>
                </c:pt>
                <c:pt idx="36681">
                  <c:v>-0.27343800000000001</c:v>
                </c:pt>
                <c:pt idx="36682">
                  <c:v>-0.265625</c:v>
                </c:pt>
                <c:pt idx="36683">
                  <c:v>-0.265625</c:v>
                </c:pt>
                <c:pt idx="36684">
                  <c:v>-0.26250000000000001</c:v>
                </c:pt>
                <c:pt idx="36685">
                  <c:v>-0.26874999999999999</c:v>
                </c:pt>
                <c:pt idx="36686">
                  <c:v>-0.26718700000000001</c:v>
                </c:pt>
                <c:pt idx="36687">
                  <c:v>-0.265625</c:v>
                </c:pt>
                <c:pt idx="36688">
                  <c:v>-0.265625</c:v>
                </c:pt>
                <c:pt idx="36689">
                  <c:v>-0.27031300000000003</c:v>
                </c:pt>
                <c:pt idx="36690">
                  <c:v>-0.26406299999999999</c:v>
                </c:pt>
                <c:pt idx="36691">
                  <c:v>-0.27500000000000002</c:v>
                </c:pt>
                <c:pt idx="36692">
                  <c:v>-0.26718700000000001</c:v>
                </c:pt>
                <c:pt idx="36693">
                  <c:v>-0.26874999999999999</c:v>
                </c:pt>
                <c:pt idx="36694">
                  <c:v>-0.27656199999999997</c:v>
                </c:pt>
                <c:pt idx="36695">
                  <c:v>-0.27968799999999999</c:v>
                </c:pt>
                <c:pt idx="36696">
                  <c:v>-0.27500000000000002</c:v>
                </c:pt>
                <c:pt idx="36697">
                  <c:v>-0.26874999999999999</c:v>
                </c:pt>
                <c:pt idx="36698">
                  <c:v>-0.27812500000000001</c:v>
                </c:pt>
                <c:pt idx="36699">
                  <c:v>-0.27812500000000001</c:v>
                </c:pt>
                <c:pt idx="36700">
                  <c:v>-0.28125</c:v>
                </c:pt>
                <c:pt idx="36701">
                  <c:v>-0.26718700000000001</c:v>
                </c:pt>
                <c:pt idx="36702">
                  <c:v>-0.26718700000000001</c:v>
                </c:pt>
                <c:pt idx="36703">
                  <c:v>-0.265625</c:v>
                </c:pt>
                <c:pt idx="36704">
                  <c:v>-0.27343800000000001</c:v>
                </c:pt>
                <c:pt idx="36705">
                  <c:v>-0.26250000000000001</c:v>
                </c:pt>
                <c:pt idx="36706">
                  <c:v>-0.27812500000000001</c:v>
                </c:pt>
                <c:pt idx="36707">
                  <c:v>-0.26874999999999999</c:v>
                </c:pt>
                <c:pt idx="36708">
                  <c:v>-0.25937500000000002</c:v>
                </c:pt>
                <c:pt idx="36709">
                  <c:v>-0.265625</c:v>
                </c:pt>
                <c:pt idx="36710">
                  <c:v>-0.26250000000000001</c:v>
                </c:pt>
                <c:pt idx="36711">
                  <c:v>-0.265625</c:v>
                </c:pt>
                <c:pt idx="36712">
                  <c:v>-0.25781199999999999</c:v>
                </c:pt>
                <c:pt idx="36713">
                  <c:v>-0.25624999999999998</c:v>
                </c:pt>
                <c:pt idx="36714">
                  <c:v>-0.27500000000000002</c:v>
                </c:pt>
                <c:pt idx="36715">
                  <c:v>-0.27656199999999997</c:v>
                </c:pt>
                <c:pt idx="36716">
                  <c:v>-0.26718700000000001</c:v>
                </c:pt>
                <c:pt idx="36717">
                  <c:v>-0.26718700000000001</c:v>
                </c:pt>
                <c:pt idx="36718">
                  <c:v>-0.26093699999999997</c:v>
                </c:pt>
                <c:pt idx="36719">
                  <c:v>-0.26406299999999999</c:v>
                </c:pt>
                <c:pt idx="36720">
                  <c:v>-0.265625</c:v>
                </c:pt>
                <c:pt idx="36721">
                  <c:v>-0.27968799999999999</c:v>
                </c:pt>
                <c:pt idx="36722">
                  <c:v>-0.27343800000000001</c:v>
                </c:pt>
                <c:pt idx="36723">
                  <c:v>-0.26874999999999999</c:v>
                </c:pt>
                <c:pt idx="36724">
                  <c:v>-0.25781199999999999</c:v>
                </c:pt>
                <c:pt idx="36725">
                  <c:v>-0.25781199999999999</c:v>
                </c:pt>
                <c:pt idx="36726">
                  <c:v>-0.26250000000000001</c:v>
                </c:pt>
                <c:pt idx="36727">
                  <c:v>-0.25468800000000003</c:v>
                </c:pt>
                <c:pt idx="36728">
                  <c:v>-0.25624999999999998</c:v>
                </c:pt>
                <c:pt idx="36729">
                  <c:v>-0.26406299999999999</c:v>
                </c:pt>
                <c:pt idx="36730">
                  <c:v>-0.26093699999999997</c:v>
                </c:pt>
                <c:pt idx="36731">
                  <c:v>-0.26093699999999997</c:v>
                </c:pt>
                <c:pt idx="36732">
                  <c:v>-0.27343800000000001</c:v>
                </c:pt>
                <c:pt idx="36733">
                  <c:v>-0.26718700000000001</c:v>
                </c:pt>
                <c:pt idx="36734">
                  <c:v>-0.27656199999999997</c:v>
                </c:pt>
                <c:pt idx="36735">
                  <c:v>-0.27031300000000003</c:v>
                </c:pt>
                <c:pt idx="36736">
                  <c:v>-0.26406299999999999</c:v>
                </c:pt>
                <c:pt idx="36737">
                  <c:v>-0.26093699999999997</c:v>
                </c:pt>
                <c:pt idx="36738">
                  <c:v>-0.25781199999999999</c:v>
                </c:pt>
                <c:pt idx="36739">
                  <c:v>-0.25624999999999998</c:v>
                </c:pt>
                <c:pt idx="36740">
                  <c:v>-0.27343800000000001</c:v>
                </c:pt>
                <c:pt idx="36741">
                  <c:v>-0.25468800000000003</c:v>
                </c:pt>
                <c:pt idx="36742">
                  <c:v>-0.27031300000000003</c:v>
                </c:pt>
                <c:pt idx="36743">
                  <c:v>-0.25624999999999998</c:v>
                </c:pt>
                <c:pt idx="36744">
                  <c:v>-0.27031300000000003</c:v>
                </c:pt>
                <c:pt idx="36745">
                  <c:v>-0.265625</c:v>
                </c:pt>
                <c:pt idx="36746">
                  <c:v>-0.26250000000000001</c:v>
                </c:pt>
                <c:pt idx="36747">
                  <c:v>-0.26250000000000001</c:v>
                </c:pt>
                <c:pt idx="36748">
                  <c:v>-0.26093699999999997</c:v>
                </c:pt>
                <c:pt idx="36749">
                  <c:v>-0.27656199999999997</c:v>
                </c:pt>
                <c:pt idx="36750">
                  <c:v>-0.27031300000000003</c:v>
                </c:pt>
                <c:pt idx="36751">
                  <c:v>-0.27500000000000002</c:v>
                </c:pt>
                <c:pt idx="36752">
                  <c:v>-0.25937500000000002</c:v>
                </c:pt>
                <c:pt idx="36753">
                  <c:v>-0.25781199999999999</c:v>
                </c:pt>
                <c:pt idx="36754">
                  <c:v>-0.26874999999999999</c:v>
                </c:pt>
                <c:pt idx="36755">
                  <c:v>-0.27968799999999999</c:v>
                </c:pt>
                <c:pt idx="36756">
                  <c:v>-0.265625</c:v>
                </c:pt>
                <c:pt idx="36757">
                  <c:v>-0.26250000000000001</c:v>
                </c:pt>
                <c:pt idx="36758">
                  <c:v>-0.26874999999999999</c:v>
                </c:pt>
                <c:pt idx="36759">
                  <c:v>-0.265625</c:v>
                </c:pt>
                <c:pt idx="36760">
                  <c:v>-0.27500000000000002</c:v>
                </c:pt>
                <c:pt idx="36761">
                  <c:v>-0.27500000000000002</c:v>
                </c:pt>
                <c:pt idx="36762">
                  <c:v>-0.28125</c:v>
                </c:pt>
                <c:pt idx="36763">
                  <c:v>-0.27500000000000002</c:v>
                </c:pt>
                <c:pt idx="36764">
                  <c:v>-0.26718700000000001</c:v>
                </c:pt>
                <c:pt idx="36765">
                  <c:v>-0.26874999999999999</c:v>
                </c:pt>
                <c:pt idx="36766">
                  <c:v>-0.25468800000000003</c:v>
                </c:pt>
                <c:pt idx="36767">
                  <c:v>-0.26718700000000001</c:v>
                </c:pt>
                <c:pt idx="36768">
                  <c:v>-0.26406299999999999</c:v>
                </c:pt>
                <c:pt idx="36769">
                  <c:v>-0.27500000000000002</c:v>
                </c:pt>
                <c:pt idx="36770">
                  <c:v>-0.26406299999999999</c:v>
                </c:pt>
                <c:pt idx="36771">
                  <c:v>-0.27031300000000003</c:v>
                </c:pt>
                <c:pt idx="36772">
                  <c:v>-0.26093699999999997</c:v>
                </c:pt>
                <c:pt idx="36773">
                  <c:v>-0.27031300000000003</c:v>
                </c:pt>
                <c:pt idx="36774">
                  <c:v>-0.25937500000000002</c:v>
                </c:pt>
                <c:pt idx="36775">
                  <c:v>-0.26093699999999997</c:v>
                </c:pt>
                <c:pt idx="36776">
                  <c:v>-0.26093699999999997</c:v>
                </c:pt>
                <c:pt idx="36777">
                  <c:v>-0.25781199999999999</c:v>
                </c:pt>
                <c:pt idx="36778">
                  <c:v>-0.26250000000000001</c:v>
                </c:pt>
                <c:pt idx="36779">
                  <c:v>-0.28125</c:v>
                </c:pt>
                <c:pt idx="36780">
                  <c:v>-0.27031300000000003</c:v>
                </c:pt>
                <c:pt idx="36781">
                  <c:v>-0.25624999999999998</c:v>
                </c:pt>
                <c:pt idx="36782">
                  <c:v>-0.27343800000000001</c:v>
                </c:pt>
                <c:pt idx="36783">
                  <c:v>-0.26093699999999997</c:v>
                </c:pt>
                <c:pt idx="36784">
                  <c:v>-0.25937500000000002</c:v>
                </c:pt>
                <c:pt idx="36785">
                  <c:v>-0.265625</c:v>
                </c:pt>
                <c:pt idx="36786">
                  <c:v>-0.25937500000000002</c:v>
                </c:pt>
                <c:pt idx="36787">
                  <c:v>-0.25937500000000002</c:v>
                </c:pt>
                <c:pt idx="36788">
                  <c:v>-0.26093699999999997</c:v>
                </c:pt>
                <c:pt idx="36789">
                  <c:v>-0.25781199999999999</c:v>
                </c:pt>
                <c:pt idx="36790">
                  <c:v>-0.26874999999999999</c:v>
                </c:pt>
                <c:pt idx="36791">
                  <c:v>-0.25468800000000003</c:v>
                </c:pt>
                <c:pt idx="36792">
                  <c:v>-0.25156200000000001</c:v>
                </c:pt>
                <c:pt idx="36793">
                  <c:v>-0.26718700000000001</c:v>
                </c:pt>
                <c:pt idx="36794">
                  <c:v>-0.25937500000000002</c:v>
                </c:pt>
                <c:pt idx="36795">
                  <c:v>-0.25468800000000003</c:v>
                </c:pt>
                <c:pt idx="36796">
                  <c:v>-0.25468800000000003</c:v>
                </c:pt>
                <c:pt idx="36797">
                  <c:v>-0.25937500000000002</c:v>
                </c:pt>
                <c:pt idx="36798">
                  <c:v>-0.26250000000000001</c:v>
                </c:pt>
                <c:pt idx="36799">
                  <c:v>-0.26250000000000001</c:v>
                </c:pt>
                <c:pt idx="36800">
                  <c:v>-0.26250000000000001</c:v>
                </c:pt>
                <c:pt idx="36801">
                  <c:v>-0.25</c:v>
                </c:pt>
                <c:pt idx="36802">
                  <c:v>-0.26250000000000001</c:v>
                </c:pt>
                <c:pt idx="36803">
                  <c:v>-0.25781199999999999</c:v>
                </c:pt>
                <c:pt idx="36804">
                  <c:v>-0.25624999999999998</c:v>
                </c:pt>
                <c:pt idx="36805">
                  <c:v>-0.26874999999999999</c:v>
                </c:pt>
                <c:pt idx="36806">
                  <c:v>-0.25781199999999999</c:v>
                </c:pt>
                <c:pt idx="36807">
                  <c:v>-0.26874999999999999</c:v>
                </c:pt>
                <c:pt idx="36808">
                  <c:v>-0.26874999999999999</c:v>
                </c:pt>
                <c:pt idx="36809">
                  <c:v>-0.24843799999999999</c:v>
                </c:pt>
                <c:pt idx="36810">
                  <c:v>-0.265625</c:v>
                </c:pt>
                <c:pt idx="36811">
                  <c:v>-0.26093699999999997</c:v>
                </c:pt>
                <c:pt idx="36812">
                  <c:v>-0.26250000000000001</c:v>
                </c:pt>
                <c:pt idx="36813">
                  <c:v>-0.25781199999999999</c:v>
                </c:pt>
                <c:pt idx="36814">
                  <c:v>-0.27812500000000001</c:v>
                </c:pt>
                <c:pt idx="36815">
                  <c:v>-0.27343800000000001</c:v>
                </c:pt>
                <c:pt idx="36816">
                  <c:v>-0.26093699999999997</c:v>
                </c:pt>
                <c:pt idx="36817">
                  <c:v>-0.27812500000000001</c:v>
                </c:pt>
                <c:pt idx="36818">
                  <c:v>-0.27031300000000003</c:v>
                </c:pt>
                <c:pt idx="36819">
                  <c:v>-0.26718700000000001</c:v>
                </c:pt>
                <c:pt idx="36820">
                  <c:v>-0.26874999999999999</c:v>
                </c:pt>
                <c:pt idx="36821">
                  <c:v>-0.27031300000000003</c:v>
                </c:pt>
                <c:pt idx="36822">
                  <c:v>-0.265625</c:v>
                </c:pt>
                <c:pt idx="36823">
                  <c:v>-0.27031300000000003</c:v>
                </c:pt>
                <c:pt idx="36824">
                  <c:v>-0.25312499999999999</c:v>
                </c:pt>
                <c:pt idx="36825">
                  <c:v>-0.26093699999999997</c:v>
                </c:pt>
                <c:pt idx="36826">
                  <c:v>-0.26718700000000001</c:v>
                </c:pt>
                <c:pt idx="36827">
                  <c:v>-0.26718700000000001</c:v>
                </c:pt>
                <c:pt idx="36828">
                  <c:v>-0.265625</c:v>
                </c:pt>
                <c:pt idx="36829">
                  <c:v>-0.26250000000000001</c:v>
                </c:pt>
                <c:pt idx="36830">
                  <c:v>-0.25156200000000001</c:v>
                </c:pt>
                <c:pt idx="36831">
                  <c:v>-0.26250000000000001</c:v>
                </c:pt>
                <c:pt idx="36832">
                  <c:v>-0.25</c:v>
                </c:pt>
                <c:pt idx="36833">
                  <c:v>-0.25781199999999999</c:v>
                </c:pt>
                <c:pt idx="36834">
                  <c:v>-0.26406299999999999</c:v>
                </c:pt>
                <c:pt idx="36835">
                  <c:v>-0.25781199999999999</c:v>
                </c:pt>
                <c:pt idx="36836">
                  <c:v>-0.27031300000000003</c:v>
                </c:pt>
                <c:pt idx="36837">
                  <c:v>-0.27031300000000003</c:v>
                </c:pt>
                <c:pt idx="36838">
                  <c:v>-0.27031300000000003</c:v>
                </c:pt>
                <c:pt idx="36839">
                  <c:v>-0.27500000000000002</c:v>
                </c:pt>
                <c:pt idx="36840">
                  <c:v>-0.25468800000000003</c:v>
                </c:pt>
                <c:pt idx="36841">
                  <c:v>-0.25</c:v>
                </c:pt>
                <c:pt idx="36842">
                  <c:v>-0.25781199999999999</c:v>
                </c:pt>
                <c:pt idx="36843">
                  <c:v>-0.25937500000000002</c:v>
                </c:pt>
                <c:pt idx="36844">
                  <c:v>-0.25937500000000002</c:v>
                </c:pt>
                <c:pt idx="36845">
                  <c:v>-0.24687500000000001</c:v>
                </c:pt>
                <c:pt idx="36846">
                  <c:v>-0.25781199999999999</c:v>
                </c:pt>
                <c:pt idx="36847">
                  <c:v>-0.265625</c:v>
                </c:pt>
                <c:pt idx="36848">
                  <c:v>-0.25312499999999999</c:v>
                </c:pt>
                <c:pt idx="36849">
                  <c:v>-0.27343800000000001</c:v>
                </c:pt>
                <c:pt idx="36850">
                  <c:v>-0.26406299999999999</c:v>
                </c:pt>
                <c:pt idx="36851">
                  <c:v>-0.26093699999999997</c:v>
                </c:pt>
                <c:pt idx="36852">
                  <c:v>-0.265625</c:v>
                </c:pt>
                <c:pt idx="36853">
                  <c:v>-0.26718700000000001</c:v>
                </c:pt>
                <c:pt idx="36854">
                  <c:v>-0.26718700000000001</c:v>
                </c:pt>
                <c:pt idx="36855">
                  <c:v>-0.27343800000000001</c:v>
                </c:pt>
                <c:pt idx="36856">
                  <c:v>-0.27968799999999999</c:v>
                </c:pt>
                <c:pt idx="36857">
                  <c:v>-0.28281200000000001</c:v>
                </c:pt>
                <c:pt idx="36858">
                  <c:v>-0.26718700000000001</c:v>
                </c:pt>
                <c:pt idx="36859">
                  <c:v>-0.25781199999999999</c:v>
                </c:pt>
                <c:pt idx="36860">
                  <c:v>-0.25937500000000002</c:v>
                </c:pt>
                <c:pt idx="36861">
                  <c:v>-0.28593800000000003</c:v>
                </c:pt>
                <c:pt idx="36862">
                  <c:v>-0.27031300000000003</c:v>
                </c:pt>
                <c:pt idx="36863">
                  <c:v>-0.26874999999999999</c:v>
                </c:pt>
                <c:pt idx="36864">
                  <c:v>-0.26718700000000001</c:v>
                </c:pt>
                <c:pt idx="36865">
                  <c:v>-0.265625</c:v>
                </c:pt>
                <c:pt idx="36866">
                  <c:v>-0.26250000000000001</c:v>
                </c:pt>
                <c:pt idx="36867">
                  <c:v>-0.26093699999999997</c:v>
                </c:pt>
                <c:pt idx="36868">
                  <c:v>-0.27500000000000002</c:v>
                </c:pt>
                <c:pt idx="36869">
                  <c:v>-0.26718700000000001</c:v>
                </c:pt>
                <c:pt idx="36870">
                  <c:v>-0.27343800000000001</c:v>
                </c:pt>
                <c:pt idx="36871">
                  <c:v>-0.26093699999999997</c:v>
                </c:pt>
                <c:pt idx="36872">
                  <c:v>-0.25624999999999998</c:v>
                </c:pt>
                <c:pt idx="36873">
                  <c:v>-0.26093699999999997</c:v>
                </c:pt>
                <c:pt idx="36874">
                  <c:v>-0.26093699999999997</c:v>
                </c:pt>
                <c:pt idx="36875">
                  <c:v>-0.26874999999999999</c:v>
                </c:pt>
                <c:pt idx="36876">
                  <c:v>-0.27500000000000002</c:v>
                </c:pt>
                <c:pt idx="36877">
                  <c:v>-0.26718700000000001</c:v>
                </c:pt>
                <c:pt idx="36878">
                  <c:v>-0.26406299999999999</c:v>
                </c:pt>
                <c:pt idx="36879">
                  <c:v>-0.26874999999999999</c:v>
                </c:pt>
                <c:pt idx="36880">
                  <c:v>-0.26718700000000001</c:v>
                </c:pt>
                <c:pt idx="36881">
                  <c:v>-0.265625</c:v>
                </c:pt>
                <c:pt idx="36882">
                  <c:v>-0.25156200000000001</c:v>
                </c:pt>
                <c:pt idx="36883">
                  <c:v>-0.25312499999999999</c:v>
                </c:pt>
                <c:pt idx="36884">
                  <c:v>-0.26093699999999997</c:v>
                </c:pt>
                <c:pt idx="36885">
                  <c:v>-0.26250000000000001</c:v>
                </c:pt>
                <c:pt idx="36886">
                  <c:v>-0.265625</c:v>
                </c:pt>
                <c:pt idx="36887">
                  <c:v>-0.27812500000000001</c:v>
                </c:pt>
                <c:pt idx="36888">
                  <c:v>-0.26718700000000001</c:v>
                </c:pt>
                <c:pt idx="36889">
                  <c:v>-0.26406299999999999</c:v>
                </c:pt>
                <c:pt idx="36890">
                  <c:v>-0.27031300000000003</c:v>
                </c:pt>
                <c:pt idx="36891">
                  <c:v>-0.265625</c:v>
                </c:pt>
                <c:pt idx="36892">
                  <c:v>-0.26093699999999997</c:v>
                </c:pt>
                <c:pt idx="36893">
                  <c:v>-0.25624999999999998</c:v>
                </c:pt>
                <c:pt idx="36894">
                  <c:v>-0.25937500000000002</c:v>
                </c:pt>
                <c:pt idx="36895">
                  <c:v>-0.26406299999999999</c:v>
                </c:pt>
                <c:pt idx="36896">
                  <c:v>-0.26874999999999999</c:v>
                </c:pt>
                <c:pt idx="36897">
                  <c:v>-0.27031300000000003</c:v>
                </c:pt>
                <c:pt idx="36898">
                  <c:v>-0.26718700000000001</c:v>
                </c:pt>
                <c:pt idx="36899">
                  <c:v>-0.26874999999999999</c:v>
                </c:pt>
                <c:pt idx="36900">
                  <c:v>-0.25781199999999999</c:v>
                </c:pt>
                <c:pt idx="36901">
                  <c:v>-0.25</c:v>
                </c:pt>
                <c:pt idx="36902">
                  <c:v>-0.27500000000000002</c:v>
                </c:pt>
                <c:pt idx="36903">
                  <c:v>-0.28125</c:v>
                </c:pt>
                <c:pt idx="36904">
                  <c:v>-0.26718700000000001</c:v>
                </c:pt>
                <c:pt idx="36905">
                  <c:v>-0.265625</c:v>
                </c:pt>
                <c:pt idx="36906">
                  <c:v>-0.25</c:v>
                </c:pt>
                <c:pt idx="36907">
                  <c:v>-0.26874999999999999</c:v>
                </c:pt>
                <c:pt idx="36908">
                  <c:v>-0.27031300000000003</c:v>
                </c:pt>
                <c:pt idx="36909">
                  <c:v>-0.26250000000000001</c:v>
                </c:pt>
                <c:pt idx="36910">
                  <c:v>-0.26250000000000001</c:v>
                </c:pt>
                <c:pt idx="36911">
                  <c:v>-0.27343800000000001</c:v>
                </c:pt>
                <c:pt idx="36912">
                  <c:v>-0.265625</c:v>
                </c:pt>
                <c:pt idx="36913">
                  <c:v>-0.25937500000000002</c:v>
                </c:pt>
                <c:pt idx="36914">
                  <c:v>-0.26874999999999999</c:v>
                </c:pt>
                <c:pt idx="36915">
                  <c:v>-0.26874999999999999</c:v>
                </c:pt>
                <c:pt idx="36916">
                  <c:v>-0.27343800000000001</c:v>
                </c:pt>
                <c:pt idx="36917">
                  <c:v>-0.27500000000000002</c:v>
                </c:pt>
                <c:pt idx="36918">
                  <c:v>-0.25312499999999999</c:v>
                </c:pt>
                <c:pt idx="36919">
                  <c:v>-0.265625</c:v>
                </c:pt>
                <c:pt idx="36920">
                  <c:v>-0.265625</c:v>
                </c:pt>
                <c:pt idx="36921">
                  <c:v>-0.26093699999999997</c:v>
                </c:pt>
                <c:pt idx="36922">
                  <c:v>-0.27656199999999997</c:v>
                </c:pt>
                <c:pt idx="36923">
                  <c:v>-0.27500000000000002</c:v>
                </c:pt>
                <c:pt idx="36924">
                  <c:v>-0.265625</c:v>
                </c:pt>
                <c:pt idx="36925">
                  <c:v>-0.265625</c:v>
                </c:pt>
                <c:pt idx="36926">
                  <c:v>-0.27968799999999999</c:v>
                </c:pt>
                <c:pt idx="36927">
                  <c:v>-0.26718700000000001</c:v>
                </c:pt>
                <c:pt idx="36928">
                  <c:v>-0.25781199999999999</c:v>
                </c:pt>
                <c:pt idx="36929">
                  <c:v>-0.26874999999999999</c:v>
                </c:pt>
                <c:pt idx="36930">
                  <c:v>-0.27656199999999997</c:v>
                </c:pt>
                <c:pt idx="36931">
                  <c:v>-0.26718700000000001</c:v>
                </c:pt>
                <c:pt idx="36932">
                  <c:v>-0.26718700000000001</c:v>
                </c:pt>
                <c:pt idx="36933">
                  <c:v>-0.28125</c:v>
                </c:pt>
                <c:pt idx="36934">
                  <c:v>-0.265625</c:v>
                </c:pt>
                <c:pt idx="36935">
                  <c:v>-0.26718700000000001</c:v>
                </c:pt>
                <c:pt idx="36936">
                  <c:v>-0.27656199999999997</c:v>
                </c:pt>
                <c:pt idx="36937">
                  <c:v>-0.26874999999999999</c:v>
                </c:pt>
                <c:pt idx="36938">
                  <c:v>-0.27968799999999999</c:v>
                </c:pt>
                <c:pt idx="36939">
                  <c:v>-0.27500000000000002</c:v>
                </c:pt>
                <c:pt idx="36940">
                  <c:v>-0.27031300000000003</c:v>
                </c:pt>
                <c:pt idx="36941">
                  <c:v>-0.28125</c:v>
                </c:pt>
                <c:pt idx="36942">
                  <c:v>-0.28125</c:v>
                </c:pt>
                <c:pt idx="36943">
                  <c:v>-0.28593800000000003</c:v>
                </c:pt>
                <c:pt idx="36944">
                  <c:v>-0.28437499999999999</c:v>
                </c:pt>
                <c:pt idx="36945">
                  <c:v>-0.28125</c:v>
                </c:pt>
                <c:pt idx="36946">
                  <c:v>-0.27812500000000001</c:v>
                </c:pt>
                <c:pt idx="36947">
                  <c:v>-0.26874999999999999</c:v>
                </c:pt>
                <c:pt idx="36948">
                  <c:v>-0.26874999999999999</c:v>
                </c:pt>
                <c:pt idx="36949">
                  <c:v>-0.27812500000000001</c:v>
                </c:pt>
                <c:pt idx="36950">
                  <c:v>-0.27656199999999997</c:v>
                </c:pt>
                <c:pt idx="36951">
                  <c:v>-0.265625</c:v>
                </c:pt>
                <c:pt idx="36952">
                  <c:v>-0.27343800000000001</c:v>
                </c:pt>
                <c:pt idx="36953">
                  <c:v>-0.26718700000000001</c:v>
                </c:pt>
                <c:pt idx="36954">
                  <c:v>-0.26250000000000001</c:v>
                </c:pt>
                <c:pt idx="36955">
                  <c:v>-0.26406299999999999</c:v>
                </c:pt>
                <c:pt idx="36956">
                  <c:v>-0.27500000000000002</c:v>
                </c:pt>
                <c:pt idx="36957">
                  <c:v>-0.28749999999999998</c:v>
                </c:pt>
                <c:pt idx="36958">
                  <c:v>-0.265625</c:v>
                </c:pt>
                <c:pt idx="36959">
                  <c:v>-0.26406299999999999</c:v>
                </c:pt>
                <c:pt idx="36960">
                  <c:v>-0.26718700000000001</c:v>
                </c:pt>
                <c:pt idx="36961">
                  <c:v>-0.27812500000000001</c:v>
                </c:pt>
                <c:pt idx="36962">
                  <c:v>-0.27968799999999999</c:v>
                </c:pt>
                <c:pt idx="36963">
                  <c:v>-0.27343800000000001</c:v>
                </c:pt>
                <c:pt idx="36964">
                  <c:v>-0.27656199999999997</c:v>
                </c:pt>
                <c:pt idx="36965">
                  <c:v>-0.27656199999999997</c:v>
                </c:pt>
                <c:pt idx="36966">
                  <c:v>-0.27343800000000001</c:v>
                </c:pt>
                <c:pt idx="36967">
                  <c:v>-0.25312499999999999</c:v>
                </c:pt>
                <c:pt idx="36968">
                  <c:v>-0.26250000000000001</c:v>
                </c:pt>
                <c:pt idx="36969">
                  <c:v>-0.26718700000000001</c:v>
                </c:pt>
                <c:pt idx="36970">
                  <c:v>-0.25937500000000002</c:v>
                </c:pt>
                <c:pt idx="36971">
                  <c:v>-0.265625</c:v>
                </c:pt>
                <c:pt idx="36972">
                  <c:v>-0.25937500000000002</c:v>
                </c:pt>
                <c:pt idx="36973">
                  <c:v>-0.26874999999999999</c:v>
                </c:pt>
                <c:pt idx="36974">
                  <c:v>-0.27812500000000001</c:v>
                </c:pt>
                <c:pt idx="36975">
                  <c:v>-0.26718700000000001</c:v>
                </c:pt>
                <c:pt idx="36976">
                  <c:v>-0.265625</c:v>
                </c:pt>
                <c:pt idx="36977">
                  <c:v>-0.24843799999999999</c:v>
                </c:pt>
                <c:pt idx="36978">
                  <c:v>-0.25312499999999999</c:v>
                </c:pt>
                <c:pt idx="36979">
                  <c:v>-0.27500000000000002</c:v>
                </c:pt>
                <c:pt idx="36980">
                  <c:v>-0.26718700000000001</c:v>
                </c:pt>
                <c:pt idx="36981">
                  <c:v>-0.25781199999999999</c:v>
                </c:pt>
                <c:pt idx="36982">
                  <c:v>-0.25156200000000001</c:v>
                </c:pt>
                <c:pt idx="36983">
                  <c:v>-0.25624999999999998</c:v>
                </c:pt>
                <c:pt idx="36984">
                  <c:v>-0.25781199999999999</c:v>
                </c:pt>
                <c:pt idx="36985">
                  <c:v>-0.25468800000000003</c:v>
                </c:pt>
                <c:pt idx="36986">
                  <c:v>-0.25156200000000001</c:v>
                </c:pt>
                <c:pt idx="36987">
                  <c:v>-0.25781199999999999</c:v>
                </c:pt>
                <c:pt idx="36988">
                  <c:v>-0.25781199999999999</c:v>
                </c:pt>
                <c:pt idx="36989">
                  <c:v>-0.25468800000000003</c:v>
                </c:pt>
                <c:pt idx="36990">
                  <c:v>-0.26718700000000001</c:v>
                </c:pt>
                <c:pt idx="36991">
                  <c:v>-0.27500000000000002</c:v>
                </c:pt>
                <c:pt idx="36992">
                  <c:v>-0.28281200000000001</c:v>
                </c:pt>
                <c:pt idx="36993">
                  <c:v>-0.27656199999999997</c:v>
                </c:pt>
                <c:pt idx="36994">
                  <c:v>-0.26093699999999997</c:v>
                </c:pt>
                <c:pt idx="36995">
                  <c:v>-0.27968799999999999</c:v>
                </c:pt>
                <c:pt idx="36996">
                  <c:v>-0.27500000000000002</c:v>
                </c:pt>
                <c:pt idx="36997">
                  <c:v>-0.26874999999999999</c:v>
                </c:pt>
                <c:pt idx="36998">
                  <c:v>-0.25937500000000002</c:v>
                </c:pt>
                <c:pt idx="36999">
                  <c:v>-0.26718700000000001</c:v>
                </c:pt>
                <c:pt idx="37000">
                  <c:v>-0.26250000000000001</c:v>
                </c:pt>
                <c:pt idx="37001">
                  <c:v>-0.26718700000000001</c:v>
                </c:pt>
                <c:pt idx="37002">
                  <c:v>-0.26093699999999997</c:v>
                </c:pt>
                <c:pt idx="37003">
                  <c:v>-0.28437499999999999</c:v>
                </c:pt>
                <c:pt idx="37004">
                  <c:v>-0.27812500000000001</c:v>
                </c:pt>
                <c:pt idx="37005">
                  <c:v>-0.27812500000000001</c:v>
                </c:pt>
                <c:pt idx="37006">
                  <c:v>-0.27656199999999997</c:v>
                </c:pt>
                <c:pt idx="37007">
                  <c:v>-0.26250000000000001</c:v>
                </c:pt>
                <c:pt idx="37008">
                  <c:v>-0.25624999999999998</c:v>
                </c:pt>
                <c:pt idx="37009">
                  <c:v>-0.27343800000000001</c:v>
                </c:pt>
                <c:pt idx="37010">
                  <c:v>-0.27343800000000001</c:v>
                </c:pt>
                <c:pt idx="37011">
                  <c:v>-0.26250000000000001</c:v>
                </c:pt>
                <c:pt idx="37012">
                  <c:v>-0.26874999999999999</c:v>
                </c:pt>
                <c:pt idx="37013">
                  <c:v>-0.26874999999999999</c:v>
                </c:pt>
                <c:pt idx="37014">
                  <c:v>-0.25624999999999998</c:v>
                </c:pt>
                <c:pt idx="37015">
                  <c:v>-0.25156200000000001</c:v>
                </c:pt>
                <c:pt idx="37016">
                  <c:v>-0.26718700000000001</c:v>
                </c:pt>
                <c:pt idx="37017">
                  <c:v>-0.25937500000000002</c:v>
                </c:pt>
                <c:pt idx="37018">
                  <c:v>-0.26406299999999999</c:v>
                </c:pt>
                <c:pt idx="37019">
                  <c:v>-0.265625</c:v>
                </c:pt>
                <c:pt idx="37020">
                  <c:v>-0.265625</c:v>
                </c:pt>
                <c:pt idx="37021">
                  <c:v>-0.25468800000000003</c:v>
                </c:pt>
                <c:pt idx="37022">
                  <c:v>-0.25937500000000002</c:v>
                </c:pt>
                <c:pt idx="37023">
                  <c:v>-0.25781199999999999</c:v>
                </c:pt>
                <c:pt idx="37024">
                  <c:v>-0.26406299999999999</c:v>
                </c:pt>
                <c:pt idx="37025">
                  <c:v>-0.265625</c:v>
                </c:pt>
                <c:pt idx="37026">
                  <c:v>-0.26874999999999999</c:v>
                </c:pt>
                <c:pt idx="37027">
                  <c:v>-0.26406299999999999</c:v>
                </c:pt>
                <c:pt idx="37028">
                  <c:v>-0.265625</c:v>
                </c:pt>
                <c:pt idx="37029">
                  <c:v>-0.26718700000000001</c:v>
                </c:pt>
                <c:pt idx="37030">
                  <c:v>-0.27968799999999999</c:v>
                </c:pt>
                <c:pt idx="37031">
                  <c:v>-0.27812500000000001</c:v>
                </c:pt>
                <c:pt idx="37032">
                  <c:v>-0.27812500000000001</c:v>
                </c:pt>
                <c:pt idx="37033">
                  <c:v>-0.28125</c:v>
                </c:pt>
                <c:pt idx="37034">
                  <c:v>-0.26406299999999999</c:v>
                </c:pt>
                <c:pt idx="37035">
                  <c:v>-0.26718700000000001</c:v>
                </c:pt>
                <c:pt idx="37036">
                  <c:v>-0.25937500000000002</c:v>
                </c:pt>
                <c:pt idx="37037">
                  <c:v>-0.27500000000000002</c:v>
                </c:pt>
                <c:pt idx="37038">
                  <c:v>-0.25781199999999999</c:v>
                </c:pt>
                <c:pt idx="37039">
                  <c:v>-0.26250000000000001</c:v>
                </c:pt>
                <c:pt idx="37040">
                  <c:v>-0.26718700000000001</c:v>
                </c:pt>
                <c:pt idx="37041">
                  <c:v>-0.25781199999999999</c:v>
                </c:pt>
                <c:pt idx="37042">
                  <c:v>-0.26718700000000001</c:v>
                </c:pt>
                <c:pt idx="37043">
                  <c:v>-0.26250000000000001</c:v>
                </c:pt>
                <c:pt idx="37044">
                  <c:v>-0.26718700000000001</c:v>
                </c:pt>
                <c:pt idx="37045">
                  <c:v>-0.26250000000000001</c:v>
                </c:pt>
                <c:pt idx="37046">
                  <c:v>-0.26250000000000001</c:v>
                </c:pt>
                <c:pt idx="37047">
                  <c:v>-0.25781199999999999</c:v>
                </c:pt>
                <c:pt idx="37048">
                  <c:v>-0.27031300000000003</c:v>
                </c:pt>
                <c:pt idx="37049">
                  <c:v>-0.27031300000000003</c:v>
                </c:pt>
                <c:pt idx="37050">
                  <c:v>-0.26874999999999999</c:v>
                </c:pt>
                <c:pt idx="37051">
                  <c:v>-0.265625</c:v>
                </c:pt>
                <c:pt idx="37052">
                  <c:v>-0.27031300000000003</c:v>
                </c:pt>
                <c:pt idx="37053">
                  <c:v>-0.265625</c:v>
                </c:pt>
                <c:pt idx="37054">
                  <c:v>-0.26250000000000001</c:v>
                </c:pt>
                <c:pt idx="37055">
                  <c:v>-0.26406299999999999</c:v>
                </c:pt>
                <c:pt idx="37056">
                  <c:v>-0.26406299999999999</c:v>
                </c:pt>
                <c:pt idx="37057">
                  <c:v>-0.25781199999999999</c:v>
                </c:pt>
                <c:pt idx="37058">
                  <c:v>-0.26406299999999999</c:v>
                </c:pt>
                <c:pt idx="37059">
                  <c:v>-0.27656199999999997</c:v>
                </c:pt>
                <c:pt idx="37060">
                  <c:v>-0.25937500000000002</c:v>
                </c:pt>
                <c:pt idx="37061">
                  <c:v>-0.28437499999999999</c:v>
                </c:pt>
                <c:pt idx="37062">
                  <c:v>-0.26406299999999999</c:v>
                </c:pt>
                <c:pt idx="37063">
                  <c:v>-0.265625</c:v>
                </c:pt>
                <c:pt idx="37064">
                  <c:v>-0.265625</c:v>
                </c:pt>
                <c:pt idx="37065">
                  <c:v>-0.26718700000000001</c:v>
                </c:pt>
                <c:pt idx="37066">
                  <c:v>-0.27031300000000003</c:v>
                </c:pt>
                <c:pt idx="37067">
                  <c:v>-0.26874999999999999</c:v>
                </c:pt>
                <c:pt idx="37068">
                  <c:v>-0.27968799999999999</c:v>
                </c:pt>
                <c:pt idx="37069">
                  <c:v>-0.27500000000000002</c:v>
                </c:pt>
                <c:pt idx="37070">
                  <c:v>-0.26718700000000001</c:v>
                </c:pt>
                <c:pt idx="37071">
                  <c:v>-0.25781199999999999</c:v>
                </c:pt>
                <c:pt idx="37072">
                  <c:v>-0.26250000000000001</c:v>
                </c:pt>
                <c:pt idx="37073">
                  <c:v>-0.27500000000000002</c:v>
                </c:pt>
                <c:pt idx="37074">
                  <c:v>-0.27343800000000001</c:v>
                </c:pt>
                <c:pt idx="37075">
                  <c:v>-0.28125</c:v>
                </c:pt>
                <c:pt idx="37076">
                  <c:v>-0.25624999999999998</c:v>
                </c:pt>
                <c:pt idx="37077">
                  <c:v>-0.25156200000000001</c:v>
                </c:pt>
                <c:pt idx="37078">
                  <c:v>-0.25468800000000003</c:v>
                </c:pt>
                <c:pt idx="37079">
                  <c:v>-0.27031300000000003</c:v>
                </c:pt>
                <c:pt idx="37080">
                  <c:v>-0.27812500000000001</c:v>
                </c:pt>
                <c:pt idx="37081">
                  <c:v>-0.27500000000000002</c:v>
                </c:pt>
                <c:pt idx="37082">
                  <c:v>-0.25781199999999999</c:v>
                </c:pt>
                <c:pt idx="37083">
                  <c:v>-0.26250000000000001</c:v>
                </c:pt>
                <c:pt idx="37084">
                  <c:v>-0.26250000000000001</c:v>
                </c:pt>
                <c:pt idx="37085">
                  <c:v>-0.26406299999999999</c:v>
                </c:pt>
                <c:pt idx="37086">
                  <c:v>-0.27031300000000003</c:v>
                </c:pt>
                <c:pt idx="37087">
                  <c:v>-0.265625</c:v>
                </c:pt>
                <c:pt idx="37088">
                  <c:v>-0.26250000000000001</c:v>
                </c:pt>
                <c:pt idx="37089">
                  <c:v>-0.26093699999999997</c:v>
                </c:pt>
                <c:pt idx="37090">
                  <c:v>-0.26093699999999997</c:v>
                </c:pt>
                <c:pt idx="37091">
                  <c:v>-0.25156200000000001</c:v>
                </c:pt>
                <c:pt idx="37092">
                  <c:v>-0.26874999999999999</c:v>
                </c:pt>
                <c:pt idx="37093">
                  <c:v>-0.26250000000000001</c:v>
                </c:pt>
                <c:pt idx="37094">
                  <c:v>-0.27343800000000001</c:v>
                </c:pt>
                <c:pt idx="37095">
                  <c:v>-0.28593800000000003</c:v>
                </c:pt>
                <c:pt idx="37096">
                  <c:v>-0.26874999999999999</c:v>
                </c:pt>
                <c:pt idx="37097">
                  <c:v>-0.265625</c:v>
                </c:pt>
                <c:pt idx="37098">
                  <c:v>-0.26093699999999997</c:v>
                </c:pt>
                <c:pt idx="37099">
                  <c:v>-0.27031300000000003</c:v>
                </c:pt>
                <c:pt idx="37100">
                  <c:v>-0.25312499999999999</c:v>
                </c:pt>
                <c:pt idx="37101">
                  <c:v>-0.25781199999999999</c:v>
                </c:pt>
                <c:pt idx="37102">
                  <c:v>-0.26874999999999999</c:v>
                </c:pt>
                <c:pt idx="37103">
                  <c:v>-0.26874999999999999</c:v>
                </c:pt>
                <c:pt idx="37104">
                  <c:v>-0.26718700000000001</c:v>
                </c:pt>
                <c:pt idx="37105">
                  <c:v>-0.265625</c:v>
                </c:pt>
                <c:pt idx="37106">
                  <c:v>-0.26718700000000001</c:v>
                </c:pt>
                <c:pt idx="37107">
                  <c:v>-0.28281200000000001</c:v>
                </c:pt>
                <c:pt idx="37108">
                  <c:v>-0.27500000000000002</c:v>
                </c:pt>
                <c:pt idx="37109">
                  <c:v>-0.25937500000000002</c:v>
                </c:pt>
                <c:pt idx="37110">
                  <c:v>-0.27031300000000003</c:v>
                </c:pt>
                <c:pt idx="37111">
                  <c:v>-0.26093699999999997</c:v>
                </c:pt>
                <c:pt idx="37112">
                  <c:v>-0.25781199999999999</c:v>
                </c:pt>
                <c:pt idx="37113">
                  <c:v>-0.26250000000000001</c:v>
                </c:pt>
                <c:pt idx="37114">
                  <c:v>-0.28437499999999999</c:v>
                </c:pt>
                <c:pt idx="37115">
                  <c:v>-0.27031300000000003</c:v>
                </c:pt>
                <c:pt idx="37116">
                  <c:v>-0.26406299999999999</c:v>
                </c:pt>
                <c:pt idx="37117">
                  <c:v>-0.27500000000000002</c:v>
                </c:pt>
                <c:pt idx="37118">
                  <c:v>-0.28125</c:v>
                </c:pt>
                <c:pt idx="37119">
                  <c:v>-0.25937500000000002</c:v>
                </c:pt>
                <c:pt idx="37120">
                  <c:v>-0.26093699999999997</c:v>
                </c:pt>
                <c:pt idx="37121">
                  <c:v>-0.26874999999999999</c:v>
                </c:pt>
                <c:pt idx="37122">
                  <c:v>-0.27500000000000002</c:v>
                </c:pt>
                <c:pt idx="37123">
                  <c:v>-0.26250000000000001</c:v>
                </c:pt>
                <c:pt idx="37124">
                  <c:v>-0.26406299999999999</c:v>
                </c:pt>
                <c:pt idx="37125">
                  <c:v>-0.25781199999999999</c:v>
                </c:pt>
                <c:pt idx="37126">
                  <c:v>-0.27031300000000003</c:v>
                </c:pt>
                <c:pt idx="37127">
                  <c:v>-0.265625</c:v>
                </c:pt>
                <c:pt idx="37128">
                  <c:v>-0.27031300000000003</c:v>
                </c:pt>
                <c:pt idx="37129">
                  <c:v>-0.26874999999999999</c:v>
                </c:pt>
                <c:pt idx="37130">
                  <c:v>-0.26406299999999999</c:v>
                </c:pt>
                <c:pt idx="37131">
                  <c:v>-0.25</c:v>
                </c:pt>
                <c:pt idx="37132">
                  <c:v>-0.25937500000000002</c:v>
                </c:pt>
                <c:pt idx="37133">
                  <c:v>-0.26093699999999997</c:v>
                </c:pt>
                <c:pt idx="37134">
                  <c:v>-0.25624999999999998</c:v>
                </c:pt>
                <c:pt idx="37135">
                  <c:v>-0.27812500000000001</c:v>
                </c:pt>
                <c:pt idx="37136">
                  <c:v>-0.26406299999999999</c:v>
                </c:pt>
                <c:pt idx="37137">
                  <c:v>-0.27656199999999997</c:v>
                </c:pt>
                <c:pt idx="37138">
                  <c:v>-0.27031300000000003</c:v>
                </c:pt>
                <c:pt idx="37139">
                  <c:v>-0.26250000000000001</c:v>
                </c:pt>
                <c:pt idx="37140">
                  <c:v>-0.26093699999999997</c:v>
                </c:pt>
                <c:pt idx="37141">
                  <c:v>-0.26874999999999999</c:v>
                </c:pt>
                <c:pt idx="37142">
                  <c:v>-0.27656199999999997</c:v>
                </c:pt>
                <c:pt idx="37143">
                  <c:v>-0.26718700000000001</c:v>
                </c:pt>
                <c:pt idx="37144">
                  <c:v>-0.26874999999999999</c:v>
                </c:pt>
                <c:pt idx="37145">
                  <c:v>-0.265625</c:v>
                </c:pt>
                <c:pt idx="37146">
                  <c:v>-0.26718700000000001</c:v>
                </c:pt>
                <c:pt idx="37147">
                  <c:v>-0.25781199999999999</c:v>
                </c:pt>
                <c:pt idx="37148">
                  <c:v>-0.25468800000000003</c:v>
                </c:pt>
                <c:pt idx="37149">
                  <c:v>-0.26250000000000001</c:v>
                </c:pt>
                <c:pt idx="37150">
                  <c:v>-0.25624999999999998</c:v>
                </c:pt>
                <c:pt idx="37151">
                  <c:v>-0.26250000000000001</c:v>
                </c:pt>
                <c:pt idx="37152">
                  <c:v>-0.25312499999999999</c:v>
                </c:pt>
                <c:pt idx="37153">
                  <c:v>-0.25468800000000003</c:v>
                </c:pt>
                <c:pt idx="37154">
                  <c:v>-0.25156200000000001</c:v>
                </c:pt>
                <c:pt idx="37155">
                  <c:v>-0.25937500000000002</c:v>
                </c:pt>
                <c:pt idx="37156">
                  <c:v>-0.26250000000000001</c:v>
                </c:pt>
                <c:pt idx="37157">
                  <c:v>-0.26093699999999997</c:v>
                </c:pt>
                <c:pt idx="37158">
                  <c:v>-0.25468800000000003</c:v>
                </c:pt>
                <c:pt idx="37159">
                  <c:v>-0.28125</c:v>
                </c:pt>
                <c:pt idx="37160">
                  <c:v>-0.26406299999999999</c:v>
                </c:pt>
                <c:pt idx="37161">
                  <c:v>-0.26718700000000001</c:v>
                </c:pt>
                <c:pt idx="37162">
                  <c:v>-0.27968799999999999</c:v>
                </c:pt>
                <c:pt idx="37163">
                  <c:v>-0.27031300000000003</c:v>
                </c:pt>
                <c:pt idx="37164">
                  <c:v>-0.27343800000000001</c:v>
                </c:pt>
                <c:pt idx="37165">
                  <c:v>-0.26093699999999997</c:v>
                </c:pt>
                <c:pt idx="37166">
                  <c:v>-0.29218699999999997</c:v>
                </c:pt>
                <c:pt idx="37167">
                  <c:v>-0.265625</c:v>
                </c:pt>
                <c:pt idx="37168">
                  <c:v>-0.27656199999999997</c:v>
                </c:pt>
                <c:pt idx="37169">
                  <c:v>-0.26874999999999999</c:v>
                </c:pt>
                <c:pt idx="37170">
                  <c:v>-0.27812500000000001</c:v>
                </c:pt>
                <c:pt idx="37171">
                  <c:v>-0.27343800000000001</c:v>
                </c:pt>
                <c:pt idx="37172">
                  <c:v>-0.27656199999999997</c:v>
                </c:pt>
                <c:pt idx="37173">
                  <c:v>-0.27031300000000003</c:v>
                </c:pt>
                <c:pt idx="37174">
                  <c:v>-0.28749999999999998</c:v>
                </c:pt>
                <c:pt idx="37175">
                  <c:v>-0.26718700000000001</c:v>
                </c:pt>
                <c:pt idx="37176">
                  <c:v>-0.26093699999999997</c:v>
                </c:pt>
                <c:pt idx="37177">
                  <c:v>-0.27031300000000003</c:v>
                </c:pt>
                <c:pt idx="37178">
                  <c:v>-0.265625</c:v>
                </c:pt>
                <c:pt idx="37179">
                  <c:v>-0.27500000000000002</c:v>
                </c:pt>
                <c:pt idx="37180">
                  <c:v>-0.27656199999999997</c:v>
                </c:pt>
                <c:pt idx="37181">
                  <c:v>-0.27500000000000002</c:v>
                </c:pt>
                <c:pt idx="37182">
                  <c:v>-0.265625</c:v>
                </c:pt>
                <c:pt idx="37183">
                  <c:v>-0.27500000000000002</c:v>
                </c:pt>
                <c:pt idx="37184">
                  <c:v>-0.27500000000000002</c:v>
                </c:pt>
                <c:pt idx="37185">
                  <c:v>-0.26406299999999999</c:v>
                </c:pt>
                <c:pt idx="37186">
                  <c:v>-0.26874999999999999</c:v>
                </c:pt>
                <c:pt idx="37187">
                  <c:v>-0.28281200000000001</c:v>
                </c:pt>
                <c:pt idx="37188">
                  <c:v>-0.27031300000000003</c:v>
                </c:pt>
                <c:pt idx="37189">
                  <c:v>-0.27343800000000001</c:v>
                </c:pt>
                <c:pt idx="37190">
                  <c:v>-0.27500000000000002</c:v>
                </c:pt>
                <c:pt idx="37191">
                  <c:v>-0.25156200000000001</c:v>
                </c:pt>
                <c:pt idx="37192">
                  <c:v>-0.25937500000000002</c:v>
                </c:pt>
                <c:pt idx="37193">
                  <c:v>-0.26718700000000001</c:v>
                </c:pt>
                <c:pt idx="37194">
                  <c:v>-0.26874999999999999</c:v>
                </c:pt>
                <c:pt idx="37195">
                  <c:v>-0.26874999999999999</c:v>
                </c:pt>
                <c:pt idx="37196">
                  <c:v>-0.25781199999999999</c:v>
                </c:pt>
                <c:pt idx="37197">
                  <c:v>-0.265625</c:v>
                </c:pt>
                <c:pt idx="37198">
                  <c:v>-0.25937500000000002</c:v>
                </c:pt>
                <c:pt idx="37199">
                  <c:v>-0.25156200000000001</c:v>
                </c:pt>
                <c:pt idx="37200">
                  <c:v>-0.25937500000000002</c:v>
                </c:pt>
                <c:pt idx="37201">
                  <c:v>-0.26093699999999997</c:v>
                </c:pt>
                <c:pt idx="37202">
                  <c:v>-0.26874999999999999</c:v>
                </c:pt>
                <c:pt idx="37203">
                  <c:v>-0.265625</c:v>
                </c:pt>
                <c:pt idx="37204">
                  <c:v>-0.25781199999999999</c:v>
                </c:pt>
                <c:pt idx="37205">
                  <c:v>-0.26406299999999999</c:v>
                </c:pt>
                <c:pt idx="37206">
                  <c:v>-0.26093699999999997</c:v>
                </c:pt>
                <c:pt idx="37207">
                  <c:v>-0.27343800000000001</c:v>
                </c:pt>
                <c:pt idx="37208">
                  <c:v>-0.265625</c:v>
                </c:pt>
                <c:pt idx="37209">
                  <c:v>-0.26406299999999999</c:v>
                </c:pt>
                <c:pt idx="37210">
                  <c:v>-0.26718700000000001</c:v>
                </c:pt>
                <c:pt idx="37211">
                  <c:v>-0.26874999999999999</c:v>
                </c:pt>
                <c:pt idx="37212">
                  <c:v>-0.25781199999999999</c:v>
                </c:pt>
                <c:pt idx="37213">
                  <c:v>-0.25312499999999999</c:v>
                </c:pt>
                <c:pt idx="37214">
                  <c:v>-0.26718700000000001</c:v>
                </c:pt>
                <c:pt idx="37215">
                  <c:v>-0.26093699999999997</c:v>
                </c:pt>
                <c:pt idx="37216">
                  <c:v>-0.25781199999999999</c:v>
                </c:pt>
                <c:pt idx="37217">
                  <c:v>-0.26718700000000001</c:v>
                </c:pt>
                <c:pt idx="37218">
                  <c:v>-0.27656199999999997</c:v>
                </c:pt>
                <c:pt idx="37219">
                  <c:v>-0.27812500000000001</c:v>
                </c:pt>
                <c:pt idx="37220">
                  <c:v>-0.26874999999999999</c:v>
                </c:pt>
                <c:pt idx="37221">
                  <c:v>-0.27968799999999999</c:v>
                </c:pt>
                <c:pt idx="37222">
                  <c:v>-0.27500000000000002</c:v>
                </c:pt>
                <c:pt idx="37223">
                  <c:v>-0.25624999999999998</c:v>
                </c:pt>
                <c:pt idx="37224">
                  <c:v>-0.25156200000000001</c:v>
                </c:pt>
                <c:pt idx="37225">
                  <c:v>-0.26874999999999999</c:v>
                </c:pt>
                <c:pt idx="37226">
                  <c:v>-0.28437499999999999</c:v>
                </c:pt>
                <c:pt idx="37227">
                  <c:v>-0.265625</c:v>
                </c:pt>
                <c:pt idx="37228">
                  <c:v>-0.26874999999999999</c:v>
                </c:pt>
                <c:pt idx="37229">
                  <c:v>-0.26874999999999999</c:v>
                </c:pt>
                <c:pt idx="37230">
                  <c:v>-0.27343800000000001</c:v>
                </c:pt>
                <c:pt idx="37231">
                  <c:v>-0.27812500000000001</c:v>
                </c:pt>
                <c:pt idx="37232">
                  <c:v>-0.28593800000000003</c:v>
                </c:pt>
                <c:pt idx="37233">
                  <c:v>-0.28749999999999998</c:v>
                </c:pt>
                <c:pt idx="37234">
                  <c:v>-0.28749999999999998</c:v>
                </c:pt>
                <c:pt idx="37235">
                  <c:v>-0.28125</c:v>
                </c:pt>
                <c:pt idx="37236">
                  <c:v>-0.26406299999999999</c:v>
                </c:pt>
                <c:pt idx="37237">
                  <c:v>-0.26406299999999999</c:v>
                </c:pt>
                <c:pt idx="37238">
                  <c:v>-0.28437499999999999</c:v>
                </c:pt>
                <c:pt idx="37239">
                  <c:v>-0.27500000000000002</c:v>
                </c:pt>
                <c:pt idx="37240">
                  <c:v>-0.28281200000000001</c:v>
                </c:pt>
                <c:pt idx="37241">
                  <c:v>-0.28281200000000001</c:v>
                </c:pt>
                <c:pt idx="37242">
                  <c:v>-0.26406299999999999</c:v>
                </c:pt>
                <c:pt idx="37243">
                  <c:v>-0.265625</c:v>
                </c:pt>
                <c:pt idx="37244">
                  <c:v>-0.265625</c:v>
                </c:pt>
                <c:pt idx="37245">
                  <c:v>-0.26093699999999997</c:v>
                </c:pt>
                <c:pt idx="37246">
                  <c:v>-0.26874999999999999</c:v>
                </c:pt>
                <c:pt idx="37247">
                  <c:v>-0.28125</c:v>
                </c:pt>
                <c:pt idx="37248">
                  <c:v>-0.27812500000000001</c:v>
                </c:pt>
                <c:pt idx="37249">
                  <c:v>-0.26718700000000001</c:v>
                </c:pt>
                <c:pt idx="37250">
                  <c:v>-0.27031300000000003</c:v>
                </c:pt>
                <c:pt idx="37251">
                  <c:v>-0.27968799999999999</c:v>
                </c:pt>
                <c:pt idx="37252">
                  <c:v>-0.26718700000000001</c:v>
                </c:pt>
                <c:pt idx="37253">
                  <c:v>-0.26874999999999999</c:v>
                </c:pt>
                <c:pt idx="37254">
                  <c:v>-0.27500000000000002</c:v>
                </c:pt>
                <c:pt idx="37255">
                  <c:v>-0.27812500000000001</c:v>
                </c:pt>
                <c:pt idx="37256">
                  <c:v>-0.27343800000000001</c:v>
                </c:pt>
                <c:pt idx="37257">
                  <c:v>-0.25937500000000002</c:v>
                </c:pt>
                <c:pt idx="37258">
                  <c:v>-0.26874999999999999</c:v>
                </c:pt>
                <c:pt idx="37259">
                  <c:v>-0.26250000000000001</c:v>
                </c:pt>
                <c:pt idx="37260">
                  <c:v>-0.26718700000000001</c:v>
                </c:pt>
                <c:pt idx="37261">
                  <c:v>-0.27812500000000001</c:v>
                </c:pt>
                <c:pt idx="37262">
                  <c:v>-0.27812500000000001</c:v>
                </c:pt>
                <c:pt idx="37263">
                  <c:v>-0.27343800000000001</c:v>
                </c:pt>
                <c:pt idx="37264">
                  <c:v>-0.27812500000000001</c:v>
                </c:pt>
                <c:pt idx="37265">
                  <c:v>-0.27500000000000002</c:v>
                </c:pt>
                <c:pt idx="37266">
                  <c:v>-0.27656199999999997</c:v>
                </c:pt>
                <c:pt idx="37267">
                  <c:v>-0.27343800000000001</c:v>
                </c:pt>
                <c:pt idx="37268">
                  <c:v>-0.28125</c:v>
                </c:pt>
                <c:pt idx="37269">
                  <c:v>-0.28437499999999999</c:v>
                </c:pt>
                <c:pt idx="37270">
                  <c:v>-0.27968799999999999</c:v>
                </c:pt>
                <c:pt idx="37271">
                  <c:v>-0.27812500000000001</c:v>
                </c:pt>
                <c:pt idx="37272">
                  <c:v>-0.28437499999999999</c:v>
                </c:pt>
                <c:pt idx="37273">
                  <c:v>-0.29062500000000002</c:v>
                </c:pt>
                <c:pt idx="37274">
                  <c:v>-0.28437499999999999</c:v>
                </c:pt>
                <c:pt idx="37275">
                  <c:v>-0.26874999999999999</c:v>
                </c:pt>
                <c:pt idx="37276">
                  <c:v>-0.27031300000000003</c:v>
                </c:pt>
                <c:pt idx="37277">
                  <c:v>-0.27968799999999999</c:v>
                </c:pt>
                <c:pt idx="37278">
                  <c:v>-0.28125</c:v>
                </c:pt>
                <c:pt idx="37279">
                  <c:v>-0.27343800000000001</c:v>
                </c:pt>
                <c:pt idx="37280">
                  <c:v>-0.27656199999999997</c:v>
                </c:pt>
                <c:pt idx="37281">
                  <c:v>-0.27968799999999999</c:v>
                </c:pt>
                <c:pt idx="37282">
                  <c:v>-0.265625</c:v>
                </c:pt>
                <c:pt idx="37283">
                  <c:v>-0.28281200000000001</c:v>
                </c:pt>
                <c:pt idx="37284">
                  <c:v>-0.27968799999999999</c:v>
                </c:pt>
                <c:pt idx="37285">
                  <c:v>-0.27500000000000002</c:v>
                </c:pt>
                <c:pt idx="37286">
                  <c:v>-0.26718700000000001</c:v>
                </c:pt>
                <c:pt idx="37287">
                  <c:v>-0.29843700000000001</c:v>
                </c:pt>
                <c:pt idx="37288">
                  <c:v>-0.27500000000000002</c:v>
                </c:pt>
                <c:pt idx="37289">
                  <c:v>-0.26874999999999999</c:v>
                </c:pt>
                <c:pt idx="37290">
                  <c:v>-0.27343800000000001</c:v>
                </c:pt>
                <c:pt idx="37291">
                  <c:v>-0.265625</c:v>
                </c:pt>
                <c:pt idx="37292">
                  <c:v>-0.27031300000000003</c:v>
                </c:pt>
                <c:pt idx="37293">
                  <c:v>-0.27031300000000003</c:v>
                </c:pt>
                <c:pt idx="37294">
                  <c:v>-0.26874999999999999</c:v>
                </c:pt>
                <c:pt idx="37295">
                  <c:v>-0.25937500000000002</c:v>
                </c:pt>
                <c:pt idx="37296">
                  <c:v>-0.27500000000000002</c:v>
                </c:pt>
                <c:pt idx="37297">
                  <c:v>-0.26718700000000001</c:v>
                </c:pt>
                <c:pt idx="37298">
                  <c:v>-0.265625</c:v>
                </c:pt>
                <c:pt idx="37299">
                  <c:v>-0.26874999999999999</c:v>
                </c:pt>
                <c:pt idx="37300">
                  <c:v>-0.25937500000000002</c:v>
                </c:pt>
                <c:pt idx="37301">
                  <c:v>-0.26250000000000001</c:v>
                </c:pt>
                <c:pt idx="37302">
                  <c:v>-0.26250000000000001</c:v>
                </c:pt>
                <c:pt idx="37303">
                  <c:v>-0.265625</c:v>
                </c:pt>
                <c:pt idx="37304">
                  <c:v>-0.25781199999999999</c:v>
                </c:pt>
                <c:pt idx="37305">
                  <c:v>-0.26406299999999999</c:v>
                </c:pt>
                <c:pt idx="37306">
                  <c:v>-0.27656199999999997</c:v>
                </c:pt>
                <c:pt idx="37307">
                  <c:v>-0.27343800000000001</c:v>
                </c:pt>
                <c:pt idx="37308">
                  <c:v>-0.26406299999999999</c:v>
                </c:pt>
                <c:pt idx="37309">
                  <c:v>-0.27812500000000001</c:v>
                </c:pt>
                <c:pt idx="37310">
                  <c:v>-0.25624999999999998</c:v>
                </c:pt>
                <c:pt idx="37311">
                  <c:v>-0.265625</c:v>
                </c:pt>
                <c:pt idx="37312">
                  <c:v>-0.265625</c:v>
                </c:pt>
                <c:pt idx="37313">
                  <c:v>-0.265625</c:v>
                </c:pt>
                <c:pt idx="37314">
                  <c:v>-0.25</c:v>
                </c:pt>
                <c:pt idx="37315">
                  <c:v>-0.245312</c:v>
                </c:pt>
                <c:pt idx="37316">
                  <c:v>-0.24687500000000001</c:v>
                </c:pt>
                <c:pt idx="37317">
                  <c:v>-0.26093699999999997</c:v>
                </c:pt>
                <c:pt idx="37318">
                  <c:v>-0.28125</c:v>
                </c:pt>
                <c:pt idx="37319">
                  <c:v>-0.26874999999999999</c:v>
                </c:pt>
                <c:pt idx="37320">
                  <c:v>-0.26718700000000001</c:v>
                </c:pt>
                <c:pt idx="37321">
                  <c:v>-0.26250000000000001</c:v>
                </c:pt>
                <c:pt idx="37322">
                  <c:v>-0.265625</c:v>
                </c:pt>
                <c:pt idx="37323">
                  <c:v>-0.26093699999999997</c:v>
                </c:pt>
                <c:pt idx="37324">
                  <c:v>-0.26406299999999999</c:v>
                </c:pt>
                <c:pt idx="37325">
                  <c:v>-0.24843799999999999</c:v>
                </c:pt>
                <c:pt idx="37326">
                  <c:v>-0.26250000000000001</c:v>
                </c:pt>
                <c:pt idx="37327">
                  <c:v>-0.265625</c:v>
                </c:pt>
                <c:pt idx="37328">
                  <c:v>-0.27031300000000003</c:v>
                </c:pt>
                <c:pt idx="37329">
                  <c:v>-0.27031300000000003</c:v>
                </c:pt>
                <c:pt idx="37330">
                  <c:v>-0.27812500000000001</c:v>
                </c:pt>
                <c:pt idx="37331">
                  <c:v>-0.27343800000000001</c:v>
                </c:pt>
                <c:pt idx="37332">
                  <c:v>-0.26250000000000001</c:v>
                </c:pt>
                <c:pt idx="37333">
                  <c:v>-0.27968799999999999</c:v>
                </c:pt>
                <c:pt idx="37334">
                  <c:v>-0.26718700000000001</c:v>
                </c:pt>
                <c:pt idx="37335">
                  <c:v>-0.26093699999999997</c:v>
                </c:pt>
                <c:pt idx="37336">
                  <c:v>-0.26406299999999999</c:v>
                </c:pt>
                <c:pt idx="37337">
                  <c:v>-0.26874999999999999</c:v>
                </c:pt>
                <c:pt idx="37338">
                  <c:v>-0.25937500000000002</c:v>
                </c:pt>
                <c:pt idx="37339">
                  <c:v>-0.26718700000000001</c:v>
                </c:pt>
                <c:pt idx="37340">
                  <c:v>-0.26093699999999997</c:v>
                </c:pt>
                <c:pt idx="37341">
                  <c:v>-0.27031300000000003</c:v>
                </c:pt>
                <c:pt idx="37342">
                  <c:v>-0.27968799999999999</c:v>
                </c:pt>
                <c:pt idx="37343">
                  <c:v>-0.28281200000000001</c:v>
                </c:pt>
                <c:pt idx="37344">
                  <c:v>-0.27656199999999997</c:v>
                </c:pt>
                <c:pt idx="37345">
                  <c:v>-0.28125</c:v>
                </c:pt>
                <c:pt idx="37346">
                  <c:v>-0.28281200000000001</c:v>
                </c:pt>
                <c:pt idx="37347">
                  <c:v>-0.27500000000000002</c:v>
                </c:pt>
                <c:pt idx="37348">
                  <c:v>-0.27500000000000002</c:v>
                </c:pt>
                <c:pt idx="37349">
                  <c:v>-0.28593800000000003</c:v>
                </c:pt>
                <c:pt idx="37350">
                  <c:v>-0.27343800000000001</c:v>
                </c:pt>
                <c:pt idx="37351">
                  <c:v>-0.26718700000000001</c:v>
                </c:pt>
                <c:pt idx="37352">
                  <c:v>-0.26406299999999999</c:v>
                </c:pt>
                <c:pt idx="37353">
                  <c:v>-0.265625</c:v>
                </c:pt>
                <c:pt idx="37354">
                  <c:v>-0.26093699999999997</c:v>
                </c:pt>
                <c:pt idx="37355">
                  <c:v>-0.26406299999999999</c:v>
                </c:pt>
                <c:pt idx="37356">
                  <c:v>-0.27812500000000001</c:v>
                </c:pt>
                <c:pt idx="37357">
                  <c:v>-0.27343800000000001</c:v>
                </c:pt>
                <c:pt idx="37358">
                  <c:v>-0.27031300000000003</c:v>
                </c:pt>
                <c:pt idx="37359">
                  <c:v>-0.26406299999999999</c:v>
                </c:pt>
                <c:pt idx="37360">
                  <c:v>-0.28749999999999998</c:v>
                </c:pt>
                <c:pt idx="37361">
                  <c:v>-0.28281200000000001</c:v>
                </c:pt>
                <c:pt idx="37362">
                  <c:v>-0.27343800000000001</c:v>
                </c:pt>
                <c:pt idx="37363">
                  <c:v>-0.27031300000000003</c:v>
                </c:pt>
                <c:pt idx="37364">
                  <c:v>-0.25624999999999998</c:v>
                </c:pt>
                <c:pt idx="37365">
                  <c:v>-0.25312499999999999</c:v>
                </c:pt>
                <c:pt idx="37366">
                  <c:v>-0.265625</c:v>
                </c:pt>
                <c:pt idx="37367">
                  <c:v>-0.25937500000000002</c:v>
                </c:pt>
                <c:pt idx="37368">
                  <c:v>-0.26874999999999999</c:v>
                </c:pt>
                <c:pt idx="37369">
                  <c:v>-0.25937500000000002</c:v>
                </c:pt>
                <c:pt idx="37370">
                  <c:v>-0.25156200000000001</c:v>
                </c:pt>
                <c:pt idx="37371">
                  <c:v>-0.26406299999999999</c:v>
                </c:pt>
                <c:pt idx="37372">
                  <c:v>-0.26406299999999999</c:v>
                </c:pt>
                <c:pt idx="37373">
                  <c:v>-0.26250000000000001</c:v>
                </c:pt>
                <c:pt idx="37374">
                  <c:v>-0.26250000000000001</c:v>
                </c:pt>
                <c:pt idx="37375">
                  <c:v>-0.25781199999999999</c:v>
                </c:pt>
                <c:pt idx="37376">
                  <c:v>-0.25468800000000003</c:v>
                </c:pt>
                <c:pt idx="37377">
                  <c:v>-0.26093699999999997</c:v>
                </c:pt>
                <c:pt idx="37378">
                  <c:v>-0.26718700000000001</c:v>
                </c:pt>
                <c:pt idx="37379">
                  <c:v>-0.25312499999999999</c:v>
                </c:pt>
                <c:pt idx="37380">
                  <c:v>-0.25937500000000002</c:v>
                </c:pt>
                <c:pt idx="37381">
                  <c:v>-0.26250000000000001</c:v>
                </c:pt>
                <c:pt idx="37382">
                  <c:v>-0.26250000000000001</c:v>
                </c:pt>
                <c:pt idx="37383">
                  <c:v>-0.25624999999999998</c:v>
                </c:pt>
                <c:pt idx="37384">
                  <c:v>-0.26718700000000001</c:v>
                </c:pt>
                <c:pt idx="37385">
                  <c:v>-0.26874999999999999</c:v>
                </c:pt>
                <c:pt idx="37386">
                  <c:v>-0.26250000000000001</c:v>
                </c:pt>
                <c:pt idx="37387">
                  <c:v>-0.26406299999999999</c:v>
                </c:pt>
                <c:pt idx="37388">
                  <c:v>-0.26406299999999999</c:v>
                </c:pt>
                <c:pt idx="37389">
                  <c:v>-0.26874999999999999</c:v>
                </c:pt>
                <c:pt idx="37390">
                  <c:v>-0.27500000000000002</c:v>
                </c:pt>
                <c:pt idx="37391">
                  <c:v>-0.27031300000000003</c:v>
                </c:pt>
                <c:pt idx="37392">
                  <c:v>-0.265625</c:v>
                </c:pt>
                <c:pt idx="37393">
                  <c:v>-0.27500000000000002</c:v>
                </c:pt>
                <c:pt idx="37394">
                  <c:v>-0.27031300000000003</c:v>
                </c:pt>
                <c:pt idx="37395">
                  <c:v>-0.27500000000000002</c:v>
                </c:pt>
                <c:pt idx="37396">
                  <c:v>-0.27812500000000001</c:v>
                </c:pt>
                <c:pt idx="37397">
                  <c:v>-0.26250000000000001</c:v>
                </c:pt>
                <c:pt idx="37398">
                  <c:v>-0.27812500000000001</c:v>
                </c:pt>
                <c:pt idx="37399">
                  <c:v>-0.27968799999999999</c:v>
                </c:pt>
                <c:pt idx="37400">
                  <c:v>-0.27031300000000003</c:v>
                </c:pt>
                <c:pt idx="37401">
                  <c:v>-0.28125</c:v>
                </c:pt>
                <c:pt idx="37402">
                  <c:v>-0.26874999999999999</c:v>
                </c:pt>
                <c:pt idx="37403">
                  <c:v>-0.26093699999999997</c:v>
                </c:pt>
                <c:pt idx="37404">
                  <c:v>-0.26093699999999997</c:v>
                </c:pt>
                <c:pt idx="37405">
                  <c:v>-0.26093699999999997</c:v>
                </c:pt>
                <c:pt idx="37406">
                  <c:v>-0.25312499999999999</c:v>
                </c:pt>
                <c:pt idx="37407">
                  <c:v>-0.27031300000000003</c:v>
                </c:pt>
                <c:pt idx="37408">
                  <c:v>-0.27656199999999997</c:v>
                </c:pt>
                <c:pt idx="37409">
                  <c:v>-0.27656199999999997</c:v>
                </c:pt>
                <c:pt idx="37410">
                  <c:v>-0.27343800000000001</c:v>
                </c:pt>
                <c:pt idx="37411">
                  <c:v>-0.26874999999999999</c:v>
                </c:pt>
                <c:pt idx="37412">
                  <c:v>-0.26093699999999997</c:v>
                </c:pt>
                <c:pt idx="37413">
                  <c:v>-0.26874999999999999</c:v>
                </c:pt>
                <c:pt idx="37414">
                  <c:v>-0.27343800000000001</c:v>
                </c:pt>
                <c:pt idx="37415">
                  <c:v>-0.26406299999999999</c:v>
                </c:pt>
                <c:pt idx="37416">
                  <c:v>-0.25781199999999999</c:v>
                </c:pt>
                <c:pt idx="37417">
                  <c:v>-0.26093699999999997</c:v>
                </c:pt>
                <c:pt idx="37418">
                  <c:v>-0.27656199999999997</c:v>
                </c:pt>
                <c:pt idx="37419">
                  <c:v>-0.27656199999999997</c:v>
                </c:pt>
                <c:pt idx="37420">
                  <c:v>-0.27812500000000001</c:v>
                </c:pt>
                <c:pt idx="37421">
                  <c:v>-0.27031300000000003</c:v>
                </c:pt>
                <c:pt idx="37422">
                  <c:v>-0.26250000000000001</c:v>
                </c:pt>
                <c:pt idx="37423">
                  <c:v>-0.26250000000000001</c:v>
                </c:pt>
                <c:pt idx="37424">
                  <c:v>-0.27500000000000002</c:v>
                </c:pt>
                <c:pt idx="37425">
                  <c:v>-0.27031300000000003</c:v>
                </c:pt>
                <c:pt idx="37426">
                  <c:v>-0.265625</c:v>
                </c:pt>
                <c:pt idx="37427">
                  <c:v>-0.28125</c:v>
                </c:pt>
                <c:pt idx="37428">
                  <c:v>-0.265625</c:v>
                </c:pt>
                <c:pt idx="37429">
                  <c:v>-0.26250000000000001</c:v>
                </c:pt>
                <c:pt idx="37430">
                  <c:v>-0.26093699999999997</c:v>
                </c:pt>
                <c:pt idx="37431">
                  <c:v>-0.26874999999999999</c:v>
                </c:pt>
                <c:pt idx="37432">
                  <c:v>-0.26874999999999999</c:v>
                </c:pt>
                <c:pt idx="37433">
                  <c:v>-0.26718700000000001</c:v>
                </c:pt>
                <c:pt idx="37434">
                  <c:v>-0.27500000000000002</c:v>
                </c:pt>
                <c:pt idx="37435">
                  <c:v>-0.27656199999999997</c:v>
                </c:pt>
                <c:pt idx="37436">
                  <c:v>-0.26874999999999999</c:v>
                </c:pt>
                <c:pt idx="37437">
                  <c:v>-0.26874999999999999</c:v>
                </c:pt>
                <c:pt idx="37438">
                  <c:v>-0.28281200000000001</c:v>
                </c:pt>
                <c:pt idx="37439">
                  <c:v>-0.26093699999999997</c:v>
                </c:pt>
                <c:pt idx="37440">
                  <c:v>-0.26874999999999999</c:v>
                </c:pt>
                <c:pt idx="37441">
                  <c:v>-0.27812500000000001</c:v>
                </c:pt>
                <c:pt idx="37442">
                  <c:v>-0.26874999999999999</c:v>
                </c:pt>
                <c:pt idx="37443">
                  <c:v>-0.25312499999999999</c:v>
                </c:pt>
                <c:pt idx="37444">
                  <c:v>-0.26718700000000001</c:v>
                </c:pt>
                <c:pt idx="37445">
                  <c:v>-0.25468800000000003</c:v>
                </c:pt>
                <c:pt idx="37446">
                  <c:v>-0.27812500000000001</c:v>
                </c:pt>
                <c:pt idx="37447">
                  <c:v>-0.27343800000000001</c:v>
                </c:pt>
                <c:pt idx="37448">
                  <c:v>-0.28125</c:v>
                </c:pt>
                <c:pt idx="37449">
                  <c:v>-0.27343800000000001</c:v>
                </c:pt>
                <c:pt idx="37450">
                  <c:v>-0.28125</c:v>
                </c:pt>
                <c:pt idx="37451">
                  <c:v>-0.26250000000000001</c:v>
                </c:pt>
                <c:pt idx="37452">
                  <c:v>-0.26093699999999997</c:v>
                </c:pt>
                <c:pt idx="37453">
                  <c:v>-0.27031300000000003</c:v>
                </c:pt>
                <c:pt idx="37454">
                  <c:v>-0.26874999999999999</c:v>
                </c:pt>
                <c:pt idx="37455">
                  <c:v>-0.26406299999999999</c:v>
                </c:pt>
                <c:pt idx="37456">
                  <c:v>-0.27968799999999999</c:v>
                </c:pt>
                <c:pt idx="37457">
                  <c:v>-0.26718700000000001</c:v>
                </c:pt>
                <c:pt idx="37458">
                  <c:v>-0.26874999999999999</c:v>
                </c:pt>
                <c:pt idx="37459">
                  <c:v>-0.265625</c:v>
                </c:pt>
                <c:pt idx="37460">
                  <c:v>-0.26406299999999999</c:v>
                </c:pt>
                <c:pt idx="37461">
                  <c:v>-0.26874999999999999</c:v>
                </c:pt>
                <c:pt idx="37462">
                  <c:v>-0.265625</c:v>
                </c:pt>
                <c:pt idx="37463">
                  <c:v>-0.26874999999999999</c:v>
                </c:pt>
                <c:pt idx="37464">
                  <c:v>-0.27031300000000003</c:v>
                </c:pt>
                <c:pt idx="37465">
                  <c:v>-0.25937500000000002</c:v>
                </c:pt>
                <c:pt idx="37466">
                  <c:v>-0.25937500000000002</c:v>
                </c:pt>
                <c:pt idx="37467">
                  <c:v>-0.25781199999999999</c:v>
                </c:pt>
                <c:pt idx="37468">
                  <c:v>-0.26718700000000001</c:v>
                </c:pt>
                <c:pt idx="37469">
                  <c:v>-0.265625</c:v>
                </c:pt>
                <c:pt idx="37470">
                  <c:v>-0.28593800000000003</c:v>
                </c:pt>
                <c:pt idx="37471">
                  <c:v>-0.26874999999999999</c:v>
                </c:pt>
                <c:pt idx="37472">
                  <c:v>-0.27812500000000001</c:v>
                </c:pt>
                <c:pt idx="37473">
                  <c:v>-0.25781199999999999</c:v>
                </c:pt>
                <c:pt idx="37474">
                  <c:v>-0.27500000000000002</c:v>
                </c:pt>
                <c:pt idx="37475">
                  <c:v>-0.26093699999999997</c:v>
                </c:pt>
                <c:pt idx="37476">
                  <c:v>-0.26406299999999999</c:v>
                </c:pt>
                <c:pt idx="37477">
                  <c:v>-0.27812500000000001</c:v>
                </c:pt>
                <c:pt idx="37478">
                  <c:v>-0.27500000000000002</c:v>
                </c:pt>
                <c:pt idx="37479">
                  <c:v>-0.26250000000000001</c:v>
                </c:pt>
                <c:pt idx="37480">
                  <c:v>-0.26093699999999997</c:v>
                </c:pt>
                <c:pt idx="37481">
                  <c:v>-0.26093699999999997</c:v>
                </c:pt>
                <c:pt idx="37482">
                  <c:v>-0.26718700000000001</c:v>
                </c:pt>
                <c:pt idx="37483">
                  <c:v>-0.25937500000000002</c:v>
                </c:pt>
                <c:pt idx="37484">
                  <c:v>-0.25937500000000002</c:v>
                </c:pt>
                <c:pt idx="37485">
                  <c:v>-0.25781199999999999</c:v>
                </c:pt>
                <c:pt idx="37486">
                  <c:v>-0.25312499999999999</c:v>
                </c:pt>
                <c:pt idx="37487">
                  <c:v>-0.26718700000000001</c:v>
                </c:pt>
                <c:pt idx="37488">
                  <c:v>-0.265625</c:v>
                </c:pt>
                <c:pt idx="37489">
                  <c:v>-0.26718700000000001</c:v>
                </c:pt>
                <c:pt idx="37490">
                  <c:v>-0.26250000000000001</c:v>
                </c:pt>
                <c:pt idx="37491">
                  <c:v>-0.25624999999999998</c:v>
                </c:pt>
                <c:pt idx="37492">
                  <c:v>-0.27031300000000003</c:v>
                </c:pt>
                <c:pt idx="37493">
                  <c:v>-0.25937500000000002</c:v>
                </c:pt>
                <c:pt idx="37494">
                  <c:v>-0.26250000000000001</c:v>
                </c:pt>
                <c:pt idx="37495">
                  <c:v>-0.27343800000000001</c:v>
                </c:pt>
                <c:pt idx="37496">
                  <c:v>-0.27343800000000001</c:v>
                </c:pt>
                <c:pt idx="37497">
                  <c:v>-0.27031300000000003</c:v>
                </c:pt>
                <c:pt idx="37498">
                  <c:v>-0.27031300000000003</c:v>
                </c:pt>
                <c:pt idx="37499">
                  <c:v>-0.25937500000000002</c:v>
                </c:pt>
                <c:pt idx="37500">
                  <c:v>-0.26718700000000001</c:v>
                </c:pt>
                <c:pt idx="37501">
                  <c:v>-0.26874999999999999</c:v>
                </c:pt>
                <c:pt idx="37502">
                  <c:v>-0.28281200000000001</c:v>
                </c:pt>
                <c:pt idx="37503">
                  <c:v>-0.26093699999999997</c:v>
                </c:pt>
                <c:pt idx="37504">
                  <c:v>-0.25156200000000001</c:v>
                </c:pt>
                <c:pt idx="37505">
                  <c:v>-0.27343800000000001</c:v>
                </c:pt>
                <c:pt idx="37506">
                  <c:v>-0.25</c:v>
                </c:pt>
                <c:pt idx="37507">
                  <c:v>-0.26718700000000001</c:v>
                </c:pt>
                <c:pt idx="37508">
                  <c:v>-0.26093699999999997</c:v>
                </c:pt>
                <c:pt idx="37509">
                  <c:v>-0.24687500000000001</c:v>
                </c:pt>
                <c:pt idx="37510">
                  <c:v>-0.25624999999999998</c:v>
                </c:pt>
                <c:pt idx="37511">
                  <c:v>-0.25468800000000003</c:v>
                </c:pt>
                <c:pt idx="37512">
                  <c:v>-0.265625</c:v>
                </c:pt>
                <c:pt idx="37513">
                  <c:v>-0.26406299999999999</c:v>
                </c:pt>
                <c:pt idx="37514">
                  <c:v>-0.265625</c:v>
                </c:pt>
                <c:pt idx="37515">
                  <c:v>-0.25781199999999999</c:v>
                </c:pt>
                <c:pt idx="37516">
                  <c:v>-0.24374999999999999</c:v>
                </c:pt>
                <c:pt idx="37517">
                  <c:v>-0.25937500000000002</c:v>
                </c:pt>
                <c:pt idx="37518">
                  <c:v>-0.26093699999999997</c:v>
                </c:pt>
                <c:pt idx="37519">
                  <c:v>-0.26250000000000001</c:v>
                </c:pt>
                <c:pt idx="37520">
                  <c:v>-0.25624999999999998</c:v>
                </c:pt>
                <c:pt idx="37521">
                  <c:v>-0.27031300000000003</c:v>
                </c:pt>
                <c:pt idx="37522">
                  <c:v>-0.27031300000000003</c:v>
                </c:pt>
                <c:pt idx="37523">
                  <c:v>-0.26406299999999999</c:v>
                </c:pt>
                <c:pt idx="37524">
                  <c:v>-0.27656199999999997</c:v>
                </c:pt>
                <c:pt idx="37525">
                  <c:v>-0.26718700000000001</c:v>
                </c:pt>
                <c:pt idx="37526">
                  <c:v>-0.26406299999999999</c:v>
                </c:pt>
                <c:pt idx="37527">
                  <c:v>-0.26406299999999999</c:v>
                </c:pt>
                <c:pt idx="37528">
                  <c:v>-0.26250000000000001</c:v>
                </c:pt>
                <c:pt idx="37529">
                  <c:v>-0.26406299999999999</c:v>
                </c:pt>
                <c:pt idx="37530">
                  <c:v>-0.26406299999999999</c:v>
                </c:pt>
                <c:pt idx="37531">
                  <c:v>-0.26093699999999997</c:v>
                </c:pt>
                <c:pt idx="37532">
                  <c:v>-0.26093699999999997</c:v>
                </c:pt>
                <c:pt idx="37533">
                  <c:v>-0.28593800000000003</c:v>
                </c:pt>
                <c:pt idx="37534">
                  <c:v>-0.26718700000000001</c:v>
                </c:pt>
                <c:pt idx="37535">
                  <c:v>-0.265625</c:v>
                </c:pt>
                <c:pt idx="37536">
                  <c:v>-0.25624999999999998</c:v>
                </c:pt>
                <c:pt idx="37537">
                  <c:v>-0.26093699999999997</c:v>
                </c:pt>
                <c:pt idx="37538">
                  <c:v>-0.26718700000000001</c:v>
                </c:pt>
                <c:pt idx="37539">
                  <c:v>-0.25937500000000002</c:v>
                </c:pt>
                <c:pt idx="37540">
                  <c:v>-0.26250000000000001</c:v>
                </c:pt>
                <c:pt idx="37541">
                  <c:v>-0.265625</c:v>
                </c:pt>
                <c:pt idx="37542">
                  <c:v>-0.26874999999999999</c:v>
                </c:pt>
                <c:pt idx="37543">
                  <c:v>-0.25781199999999999</c:v>
                </c:pt>
                <c:pt idx="37544">
                  <c:v>-0.25156200000000001</c:v>
                </c:pt>
                <c:pt idx="37545">
                  <c:v>-0.25937500000000002</c:v>
                </c:pt>
                <c:pt idx="37546">
                  <c:v>-0.27031300000000003</c:v>
                </c:pt>
                <c:pt idx="37547">
                  <c:v>-0.25937500000000002</c:v>
                </c:pt>
                <c:pt idx="37548">
                  <c:v>-0.26250000000000001</c:v>
                </c:pt>
                <c:pt idx="37549">
                  <c:v>-0.24218799999999999</c:v>
                </c:pt>
                <c:pt idx="37550">
                  <c:v>-0.25156200000000001</c:v>
                </c:pt>
                <c:pt idx="37551">
                  <c:v>-0.265625</c:v>
                </c:pt>
                <c:pt idx="37552">
                  <c:v>-0.25781199999999999</c:v>
                </c:pt>
                <c:pt idx="37553">
                  <c:v>-0.26406299999999999</c:v>
                </c:pt>
                <c:pt idx="37554">
                  <c:v>-0.25937500000000002</c:v>
                </c:pt>
                <c:pt idx="37555">
                  <c:v>-0.27031300000000003</c:v>
                </c:pt>
                <c:pt idx="37556">
                  <c:v>-0.265625</c:v>
                </c:pt>
                <c:pt idx="37557">
                  <c:v>-0.25468800000000003</c:v>
                </c:pt>
                <c:pt idx="37558">
                  <c:v>-0.25937500000000002</c:v>
                </c:pt>
                <c:pt idx="37559">
                  <c:v>-0.27343800000000001</c:v>
                </c:pt>
                <c:pt idx="37560">
                  <c:v>-0.25624999999999998</c:v>
                </c:pt>
                <c:pt idx="37561">
                  <c:v>-0.25781199999999999</c:v>
                </c:pt>
                <c:pt idx="37562">
                  <c:v>-0.26250000000000001</c:v>
                </c:pt>
                <c:pt idx="37563">
                  <c:v>-0.25781199999999999</c:v>
                </c:pt>
                <c:pt idx="37564">
                  <c:v>-0.26093699999999997</c:v>
                </c:pt>
                <c:pt idx="37565">
                  <c:v>-0.25937500000000002</c:v>
                </c:pt>
                <c:pt idx="37566">
                  <c:v>-0.26406299999999999</c:v>
                </c:pt>
                <c:pt idx="37567">
                  <c:v>-0.25781199999999999</c:v>
                </c:pt>
                <c:pt idx="37568">
                  <c:v>-0.25937500000000002</c:v>
                </c:pt>
                <c:pt idx="37569">
                  <c:v>-0.25624999999999998</c:v>
                </c:pt>
                <c:pt idx="37570">
                  <c:v>-0.25468800000000003</c:v>
                </c:pt>
                <c:pt idx="37571">
                  <c:v>-0.25312499999999999</c:v>
                </c:pt>
                <c:pt idx="37572">
                  <c:v>-0.25468800000000003</c:v>
                </c:pt>
                <c:pt idx="37573">
                  <c:v>-0.26718700000000001</c:v>
                </c:pt>
                <c:pt idx="37574">
                  <c:v>-0.27343800000000001</c:v>
                </c:pt>
                <c:pt idx="37575">
                  <c:v>-0.265625</c:v>
                </c:pt>
                <c:pt idx="37576">
                  <c:v>-0.26718700000000001</c:v>
                </c:pt>
                <c:pt idx="37577">
                  <c:v>-0.27812500000000001</c:v>
                </c:pt>
                <c:pt idx="37578">
                  <c:v>-0.25937500000000002</c:v>
                </c:pt>
                <c:pt idx="37579">
                  <c:v>-0.25781199999999999</c:v>
                </c:pt>
                <c:pt idx="37580">
                  <c:v>-0.26250000000000001</c:v>
                </c:pt>
                <c:pt idx="37581">
                  <c:v>-0.25312499999999999</c:v>
                </c:pt>
                <c:pt idx="37582">
                  <c:v>-0.25781199999999999</c:v>
                </c:pt>
                <c:pt idx="37583">
                  <c:v>-0.25624999999999998</c:v>
                </c:pt>
                <c:pt idx="37584">
                  <c:v>-0.25937500000000002</c:v>
                </c:pt>
                <c:pt idx="37585">
                  <c:v>-0.26406299999999999</c:v>
                </c:pt>
                <c:pt idx="37586">
                  <c:v>-0.25937500000000002</c:v>
                </c:pt>
                <c:pt idx="37587">
                  <c:v>-0.25937500000000002</c:v>
                </c:pt>
                <c:pt idx="37588">
                  <c:v>-0.26093699999999997</c:v>
                </c:pt>
                <c:pt idx="37589">
                  <c:v>-0.27968799999999999</c:v>
                </c:pt>
                <c:pt idx="37590">
                  <c:v>-0.27968799999999999</c:v>
                </c:pt>
                <c:pt idx="37591">
                  <c:v>-0.27656199999999997</c:v>
                </c:pt>
                <c:pt idx="37592">
                  <c:v>-0.26406299999999999</c:v>
                </c:pt>
                <c:pt idx="37593">
                  <c:v>-0.27500000000000002</c:v>
                </c:pt>
                <c:pt idx="37594">
                  <c:v>-0.27343800000000001</c:v>
                </c:pt>
                <c:pt idx="37595">
                  <c:v>-0.27968799999999999</c:v>
                </c:pt>
                <c:pt idx="37596">
                  <c:v>-0.26406299999999999</c:v>
                </c:pt>
                <c:pt idx="37597">
                  <c:v>-0.27656199999999997</c:v>
                </c:pt>
                <c:pt idx="37598">
                  <c:v>-0.265625</c:v>
                </c:pt>
                <c:pt idx="37599">
                  <c:v>-0.27343800000000001</c:v>
                </c:pt>
                <c:pt idx="37600">
                  <c:v>-0.28125</c:v>
                </c:pt>
                <c:pt idx="37601">
                  <c:v>-0.28593800000000003</c:v>
                </c:pt>
                <c:pt idx="37602">
                  <c:v>-0.26093699999999997</c:v>
                </c:pt>
                <c:pt idx="37603">
                  <c:v>-0.27656199999999997</c:v>
                </c:pt>
                <c:pt idx="37604">
                  <c:v>-0.26718700000000001</c:v>
                </c:pt>
                <c:pt idx="37605">
                  <c:v>-0.26718700000000001</c:v>
                </c:pt>
                <c:pt idx="37606">
                  <c:v>-0.26874999999999999</c:v>
                </c:pt>
                <c:pt idx="37607">
                  <c:v>-0.25781199999999999</c:v>
                </c:pt>
                <c:pt idx="37608">
                  <c:v>-0.27656199999999997</c:v>
                </c:pt>
                <c:pt idx="37609">
                  <c:v>-0.28437499999999999</c:v>
                </c:pt>
                <c:pt idx="37610">
                  <c:v>-0.27500000000000002</c:v>
                </c:pt>
                <c:pt idx="37611">
                  <c:v>-0.27656199999999997</c:v>
                </c:pt>
                <c:pt idx="37612">
                  <c:v>-0.28906199999999999</c:v>
                </c:pt>
                <c:pt idx="37613">
                  <c:v>-0.26406299999999999</c:v>
                </c:pt>
                <c:pt idx="37614">
                  <c:v>-0.26718700000000001</c:v>
                </c:pt>
                <c:pt idx="37615">
                  <c:v>-0.26874999999999999</c:v>
                </c:pt>
                <c:pt idx="37616">
                  <c:v>-0.27500000000000002</c:v>
                </c:pt>
                <c:pt idx="37617">
                  <c:v>-0.27500000000000002</c:v>
                </c:pt>
                <c:pt idx="37618">
                  <c:v>-0.27031300000000003</c:v>
                </c:pt>
                <c:pt idx="37619">
                  <c:v>-0.27500000000000002</c:v>
                </c:pt>
                <c:pt idx="37620">
                  <c:v>-0.27812500000000001</c:v>
                </c:pt>
                <c:pt idx="37621">
                  <c:v>-0.27968799999999999</c:v>
                </c:pt>
                <c:pt idx="37622">
                  <c:v>-0.265625</c:v>
                </c:pt>
                <c:pt idx="37623">
                  <c:v>-0.25781199999999999</c:v>
                </c:pt>
                <c:pt idx="37624">
                  <c:v>-0.26406299999999999</c:v>
                </c:pt>
                <c:pt idx="37625">
                  <c:v>-0.28125</c:v>
                </c:pt>
                <c:pt idx="37626">
                  <c:v>-0.27343800000000001</c:v>
                </c:pt>
                <c:pt idx="37627">
                  <c:v>-0.26250000000000001</c:v>
                </c:pt>
                <c:pt idx="37628">
                  <c:v>-0.27343800000000001</c:v>
                </c:pt>
                <c:pt idx="37629">
                  <c:v>-0.27656199999999997</c:v>
                </c:pt>
                <c:pt idx="37630">
                  <c:v>-0.27500000000000002</c:v>
                </c:pt>
                <c:pt idx="37631">
                  <c:v>-0.27500000000000002</c:v>
                </c:pt>
                <c:pt idx="37632">
                  <c:v>-0.265625</c:v>
                </c:pt>
                <c:pt idx="37633">
                  <c:v>-0.26874999999999999</c:v>
                </c:pt>
                <c:pt idx="37634">
                  <c:v>-0.25937500000000002</c:v>
                </c:pt>
                <c:pt idx="37635">
                  <c:v>-0.25312499999999999</c:v>
                </c:pt>
                <c:pt idx="37636">
                  <c:v>-0.26250000000000001</c:v>
                </c:pt>
                <c:pt idx="37637">
                  <c:v>-0.25624999999999998</c:v>
                </c:pt>
                <c:pt idx="37638">
                  <c:v>-0.26250000000000001</c:v>
                </c:pt>
                <c:pt idx="37639">
                  <c:v>-0.25937500000000002</c:v>
                </c:pt>
                <c:pt idx="37640">
                  <c:v>-0.25156200000000001</c:v>
                </c:pt>
                <c:pt idx="37641">
                  <c:v>-0.239063</c:v>
                </c:pt>
                <c:pt idx="37642">
                  <c:v>-0.25156200000000001</c:v>
                </c:pt>
                <c:pt idx="37643">
                  <c:v>-0.26093699999999997</c:v>
                </c:pt>
                <c:pt idx="37644">
                  <c:v>-0.25937500000000002</c:v>
                </c:pt>
                <c:pt idx="37645">
                  <c:v>-0.26406299999999999</c:v>
                </c:pt>
                <c:pt idx="37646">
                  <c:v>-0.28281200000000001</c:v>
                </c:pt>
                <c:pt idx="37647">
                  <c:v>-0.26718700000000001</c:v>
                </c:pt>
                <c:pt idx="37648">
                  <c:v>-0.27500000000000002</c:v>
                </c:pt>
                <c:pt idx="37649">
                  <c:v>-0.26406299999999999</c:v>
                </c:pt>
                <c:pt idx="37650">
                  <c:v>-0.26250000000000001</c:v>
                </c:pt>
                <c:pt idx="37651">
                  <c:v>-0.25781199999999999</c:v>
                </c:pt>
                <c:pt idx="37652">
                  <c:v>-0.26406299999999999</c:v>
                </c:pt>
                <c:pt idx="37653">
                  <c:v>-0.26874999999999999</c:v>
                </c:pt>
                <c:pt idx="37654">
                  <c:v>-0.26874999999999999</c:v>
                </c:pt>
                <c:pt idx="37655">
                  <c:v>-0.27500000000000002</c:v>
                </c:pt>
                <c:pt idx="37656">
                  <c:v>-0.26874999999999999</c:v>
                </c:pt>
                <c:pt idx="37657">
                  <c:v>-0.265625</c:v>
                </c:pt>
                <c:pt idx="37658">
                  <c:v>-0.25624999999999998</c:v>
                </c:pt>
                <c:pt idx="37659">
                  <c:v>-0.26093699999999997</c:v>
                </c:pt>
                <c:pt idx="37660">
                  <c:v>-0.265625</c:v>
                </c:pt>
                <c:pt idx="37661">
                  <c:v>-0.25468800000000003</c:v>
                </c:pt>
                <c:pt idx="37662">
                  <c:v>-0.26406299999999999</c:v>
                </c:pt>
                <c:pt idx="37663">
                  <c:v>-0.26718700000000001</c:v>
                </c:pt>
                <c:pt idx="37664">
                  <c:v>-0.27343800000000001</c:v>
                </c:pt>
                <c:pt idx="37665">
                  <c:v>-0.26874999999999999</c:v>
                </c:pt>
                <c:pt idx="37666">
                  <c:v>-0.27343800000000001</c:v>
                </c:pt>
                <c:pt idx="37667">
                  <c:v>-0.27968799999999999</c:v>
                </c:pt>
                <c:pt idx="37668">
                  <c:v>-0.27500000000000002</c:v>
                </c:pt>
                <c:pt idx="37669">
                  <c:v>-0.26874999999999999</c:v>
                </c:pt>
                <c:pt idx="37670">
                  <c:v>-0.27031300000000003</c:v>
                </c:pt>
                <c:pt idx="37671">
                  <c:v>-0.265625</c:v>
                </c:pt>
                <c:pt idx="37672">
                  <c:v>-0.26718700000000001</c:v>
                </c:pt>
                <c:pt idx="37673">
                  <c:v>-0.27968799999999999</c:v>
                </c:pt>
                <c:pt idx="37674">
                  <c:v>-0.27500000000000002</c:v>
                </c:pt>
                <c:pt idx="37675">
                  <c:v>-0.27656199999999997</c:v>
                </c:pt>
                <c:pt idx="37676">
                  <c:v>-0.25937500000000002</c:v>
                </c:pt>
                <c:pt idx="37677">
                  <c:v>-0.26093699999999997</c:v>
                </c:pt>
                <c:pt idx="37678">
                  <c:v>-0.27031300000000003</c:v>
                </c:pt>
                <c:pt idx="37679">
                  <c:v>-0.27343800000000001</c:v>
                </c:pt>
                <c:pt idx="37680">
                  <c:v>-0.28593800000000003</c:v>
                </c:pt>
                <c:pt idx="37681">
                  <c:v>-0.26250000000000001</c:v>
                </c:pt>
                <c:pt idx="37682">
                  <c:v>-0.25781199999999999</c:v>
                </c:pt>
                <c:pt idx="37683">
                  <c:v>-0.25468800000000003</c:v>
                </c:pt>
                <c:pt idx="37684">
                  <c:v>-0.27656199999999997</c:v>
                </c:pt>
                <c:pt idx="37685">
                  <c:v>-0.28281200000000001</c:v>
                </c:pt>
                <c:pt idx="37686">
                  <c:v>-0.27031300000000003</c:v>
                </c:pt>
                <c:pt idx="37687">
                  <c:v>-0.27500000000000002</c:v>
                </c:pt>
                <c:pt idx="37688">
                  <c:v>-0.27031300000000003</c:v>
                </c:pt>
                <c:pt idx="37689">
                  <c:v>-0.27968799999999999</c:v>
                </c:pt>
                <c:pt idx="37690">
                  <c:v>-0.27500000000000002</c:v>
                </c:pt>
                <c:pt idx="37691">
                  <c:v>-0.26874999999999999</c:v>
                </c:pt>
                <c:pt idx="37692">
                  <c:v>-0.26874999999999999</c:v>
                </c:pt>
                <c:pt idx="37693">
                  <c:v>-0.28125</c:v>
                </c:pt>
                <c:pt idx="37694">
                  <c:v>-0.26093699999999997</c:v>
                </c:pt>
                <c:pt idx="37695">
                  <c:v>-0.25624999999999998</c:v>
                </c:pt>
                <c:pt idx="37696">
                  <c:v>-0.26250000000000001</c:v>
                </c:pt>
                <c:pt idx="37697">
                  <c:v>-0.27031300000000003</c:v>
                </c:pt>
                <c:pt idx="37698">
                  <c:v>-0.27031300000000003</c:v>
                </c:pt>
                <c:pt idx="37699">
                  <c:v>-0.27812500000000001</c:v>
                </c:pt>
                <c:pt idx="37700">
                  <c:v>-0.27343800000000001</c:v>
                </c:pt>
                <c:pt idx="37701">
                  <c:v>-0.27031300000000003</c:v>
                </c:pt>
                <c:pt idx="37702">
                  <c:v>-0.27500000000000002</c:v>
                </c:pt>
                <c:pt idx="37703">
                  <c:v>-0.26718700000000001</c:v>
                </c:pt>
                <c:pt idx="37704">
                  <c:v>-0.27031300000000003</c:v>
                </c:pt>
                <c:pt idx="37705">
                  <c:v>-0.27343800000000001</c:v>
                </c:pt>
                <c:pt idx="37706">
                  <c:v>-0.26250000000000001</c:v>
                </c:pt>
                <c:pt idx="37707">
                  <c:v>-0.26718700000000001</c:v>
                </c:pt>
                <c:pt idx="37708">
                  <c:v>-0.27812500000000001</c:v>
                </c:pt>
                <c:pt idx="37709">
                  <c:v>-0.28125</c:v>
                </c:pt>
                <c:pt idx="37710">
                  <c:v>-0.26718700000000001</c:v>
                </c:pt>
                <c:pt idx="37711">
                  <c:v>-0.265625</c:v>
                </c:pt>
                <c:pt idx="37712">
                  <c:v>-0.27500000000000002</c:v>
                </c:pt>
                <c:pt idx="37713">
                  <c:v>-0.27031300000000003</c:v>
                </c:pt>
                <c:pt idx="37714">
                  <c:v>-0.28906199999999999</c:v>
                </c:pt>
                <c:pt idx="37715">
                  <c:v>-0.27656199999999997</c:v>
                </c:pt>
                <c:pt idx="37716">
                  <c:v>-0.27500000000000002</c:v>
                </c:pt>
                <c:pt idx="37717">
                  <c:v>-0.28125</c:v>
                </c:pt>
                <c:pt idx="37718">
                  <c:v>-0.26874999999999999</c:v>
                </c:pt>
                <c:pt idx="37719">
                  <c:v>-0.28125</c:v>
                </c:pt>
                <c:pt idx="37720">
                  <c:v>-0.265625</c:v>
                </c:pt>
                <c:pt idx="37721">
                  <c:v>-0.265625</c:v>
                </c:pt>
                <c:pt idx="37722">
                  <c:v>-0.26718700000000001</c:v>
                </c:pt>
                <c:pt idx="37723">
                  <c:v>-0.26874999999999999</c:v>
                </c:pt>
                <c:pt idx="37724">
                  <c:v>-0.265625</c:v>
                </c:pt>
                <c:pt idx="37725">
                  <c:v>-0.27500000000000002</c:v>
                </c:pt>
                <c:pt idx="37726">
                  <c:v>-0.27343800000000001</c:v>
                </c:pt>
                <c:pt idx="37727">
                  <c:v>-0.28437499999999999</c:v>
                </c:pt>
                <c:pt idx="37728">
                  <c:v>-0.27656199999999997</c:v>
                </c:pt>
                <c:pt idx="37729">
                  <c:v>-0.27812500000000001</c:v>
                </c:pt>
                <c:pt idx="37730">
                  <c:v>-0.26718700000000001</c:v>
                </c:pt>
                <c:pt idx="37731">
                  <c:v>-0.26874999999999999</c:v>
                </c:pt>
                <c:pt idx="37732">
                  <c:v>-0.265625</c:v>
                </c:pt>
                <c:pt idx="37733">
                  <c:v>-0.27500000000000002</c:v>
                </c:pt>
                <c:pt idx="37734">
                  <c:v>-0.24843799999999999</c:v>
                </c:pt>
                <c:pt idx="37735">
                  <c:v>-0.27968799999999999</c:v>
                </c:pt>
                <c:pt idx="37736">
                  <c:v>-0.26093699999999997</c:v>
                </c:pt>
                <c:pt idx="37737">
                  <c:v>-0.26406299999999999</c:v>
                </c:pt>
                <c:pt idx="37738">
                  <c:v>-0.27500000000000002</c:v>
                </c:pt>
                <c:pt idx="37739">
                  <c:v>-0.27500000000000002</c:v>
                </c:pt>
                <c:pt idx="37740">
                  <c:v>-0.26718700000000001</c:v>
                </c:pt>
                <c:pt idx="37741">
                  <c:v>-0.25937500000000002</c:v>
                </c:pt>
                <c:pt idx="37742">
                  <c:v>-0.25937500000000002</c:v>
                </c:pt>
                <c:pt idx="37743">
                  <c:v>-0.26874999999999999</c:v>
                </c:pt>
                <c:pt idx="37744">
                  <c:v>-0.27343800000000001</c:v>
                </c:pt>
                <c:pt idx="37745">
                  <c:v>-0.27500000000000002</c:v>
                </c:pt>
                <c:pt idx="37746">
                  <c:v>-0.25312499999999999</c:v>
                </c:pt>
                <c:pt idx="37747">
                  <c:v>-0.26718700000000001</c:v>
                </c:pt>
                <c:pt idx="37748">
                  <c:v>-0.26874999999999999</c:v>
                </c:pt>
                <c:pt idx="37749">
                  <c:v>-0.265625</c:v>
                </c:pt>
                <c:pt idx="37750">
                  <c:v>-0.27968799999999999</c:v>
                </c:pt>
                <c:pt idx="37751">
                  <c:v>-0.26874999999999999</c:v>
                </c:pt>
                <c:pt idx="37752">
                  <c:v>-0.27500000000000002</c:v>
                </c:pt>
                <c:pt idx="37753">
                  <c:v>-0.25781199999999999</c:v>
                </c:pt>
                <c:pt idx="37754">
                  <c:v>-0.26406299999999999</c:v>
                </c:pt>
                <c:pt idx="37755">
                  <c:v>-0.26406299999999999</c:v>
                </c:pt>
                <c:pt idx="37756">
                  <c:v>-0.26093699999999997</c:v>
                </c:pt>
                <c:pt idx="37757">
                  <c:v>-0.27812500000000001</c:v>
                </c:pt>
                <c:pt idx="37758">
                  <c:v>-0.265625</c:v>
                </c:pt>
                <c:pt idx="37759">
                  <c:v>-0.25781199999999999</c:v>
                </c:pt>
                <c:pt idx="37760">
                  <c:v>-0.28749999999999998</c:v>
                </c:pt>
                <c:pt idx="37761">
                  <c:v>-0.27812500000000001</c:v>
                </c:pt>
                <c:pt idx="37762">
                  <c:v>-0.28437499999999999</c:v>
                </c:pt>
                <c:pt idx="37763">
                  <c:v>-0.26718700000000001</c:v>
                </c:pt>
                <c:pt idx="37764">
                  <c:v>-0.26874999999999999</c:v>
                </c:pt>
                <c:pt idx="37765">
                  <c:v>-0.26874999999999999</c:v>
                </c:pt>
                <c:pt idx="37766">
                  <c:v>-0.25937500000000002</c:v>
                </c:pt>
                <c:pt idx="37767">
                  <c:v>-0.27500000000000002</c:v>
                </c:pt>
                <c:pt idx="37768">
                  <c:v>-0.27968799999999999</c:v>
                </c:pt>
                <c:pt idx="37769">
                  <c:v>-0.265625</c:v>
                </c:pt>
                <c:pt idx="37770">
                  <c:v>-0.265625</c:v>
                </c:pt>
                <c:pt idx="37771">
                  <c:v>-0.28281200000000001</c:v>
                </c:pt>
                <c:pt idx="37772">
                  <c:v>-0.27500000000000002</c:v>
                </c:pt>
                <c:pt idx="37773">
                  <c:v>-0.27031300000000003</c:v>
                </c:pt>
                <c:pt idx="37774">
                  <c:v>-0.27343800000000001</c:v>
                </c:pt>
                <c:pt idx="37775">
                  <c:v>-0.27968799999999999</c:v>
                </c:pt>
                <c:pt idx="37776">
                  <c:v>-0.27343800000000001</c:v>
                </c:pt>
                <c:pt idx="37777">
                  <c:v>-0.25937500000000002</c:v>
                </c:pt>
                <c:pt idx="37778">
                  <c:v>-0.26250000000000001</c:v>
                </c:pt>
                <c:pt idx="37779">
                  <c:v>-0.27343800000000001</c:v>
                </c:pt>
                <c:pt idx="37780">
                  <c:v>-0.27343800000000001</c:v>
                </c:pt>
                <c:pt idx="37781">
                  <c:v>-0.27031300000000003</c:v>
                </c:pt>
                <c:pt idx="37782">
                  <c:v>-0.25468800000000003</c:v>
                </c:pt>
                <c:pt idx="37783">
                  <c:v>-0.24687500000000001</c:v>
                </c:pt>
                <c:pt idx="37784">
                  <c:v>-0.26093699999999997</c:v>
                </c:pt>
                <c:pt idx="37785">
                  <c:v>-0.26718700000000001</c:v>
                </c:pt>
                <c:pt idx="37786">
                  <c:v>-0.25937500000000002</c:v>
                </c:pt>
                <c:pt idx="37787">
                  <c:v>-0.26406299999999999</c:v>
                </c:pt>
                <c:pt idx="37788">
                  <c:v>-0.27812500000000001</c:v>
                </c:pt>
                <c:pt idx="37789">
                  <c:v>-0.27031300000000003</c:v>
                </c:pt>
                <c:pt idx="37790">
                  <c:v>-0.26874999999999999</c:v>
                </c:pt>
                <c:pt idx="37791">
                  <c:v>-0.27812500000000001</c:v>
                </c:pt>
                <c:pt idx="37792">
                  <c:v>-0.27812500000000001</c:v>
                </c:pt>
                <c:pt idx="37793">
                  <c:v>-0.27031300000000003</c:v>
                </c:pt>
                <c:pt idx="37794">
                  <c:v>-0.28906199999999999</c:v>
                </c:pt>
                <c:pt idx="37795">
                  <c:v>-0.28125</c:v>
                </c:pt>
                <c:pt idx="37796">
                  <c:v>-0.27343800000000001</c:v>
                </c:pt>
                <c:pt idx="37797">
                  <c:v>-0.27343800000000001</c:v>
                </c:pt>
                <c:pt idx="37798">
                  <c:v>-0.28125</c:v>
                </c:pt>
                <c:pt idx="37799">
                  <c:v>-0.27968799999999999</c:v>
                </c:pt>
                <c:pt idx="37800">
                  <c:v>-0.26093699999999997</c:v>
                </c:pt>
                <c:pt idx="37801">
                  <c:v>-0.27031300000000003</c:v>
                </c:pt>
                <c:pt idx="37802">
                  <c:v>-0.26874999999999999</c:v>
                </c:pt>
                <c:pt idx="37803">
                  <c:v>-0.26718700000000001</c:v>
                </c:pt>
                <c:pt idx="37804">
                  <c:v>-0.27031300000000003</c:v>
                </c:pt>
                <c:pt idx="37805">
                  <c:v>-0.27812500000000001</c:v>
                </c:pt>
                <c:pt idx="37806">
                  <c:v>-0.26874999999999999</c:v>
                </c:pt>
                <c:pt idx="37807">
                  <c:v>-0.26406299999999999</c:v>
                </c:pt>
                <c:pt idx="37808">
                  <c:v>-0.26718700000000001</c:v>
                </c:pt>
                <c:pt idx="37809">
                  <c:v>-0.25156200000000001</c:v>
                </c:pt>
                <c:pt idx="37810">
                  <c:v>-0.25781199999999999</c:v>
                </c:pt>
                <c:pt idx="37811">
                  <c:v>-0.25624999999999998</c:v>
                </c:pt>
                <c:pt idx="37812">
                  <c:v>-0.25624999999999998</c:v>
                </c:pt>
                <c:pt idx="37813">
                  <c:v>-0.265625</c:v>
                </c:pt>
                <c:pt idx="37814">
                  <c:v>-0.24687500000000001</c:v>
                </c:pt>
                <c:pt idx="37815">
                  <c:v>-0.265625</c:v>
                </c:pt>
                <c:pt idx="37816">
                  <c:v>-0.26093699999999997</c:v>
                </c:pt>
                <c:pt idx="37817">
                  <c:v>-0.25937500000000002</c:v>
                </c:pt>
                <c:pt idx="37818">
                  <c:v>-0.265625</c:v>
                </c:pt>
                <c:pt idx="37819">
                  <c:v>-0.27500000000000002</c:v>
                </c:pt>
                <c:pt idx="37820">
                  <c:v>-0.26874999999999999</c:v>
                </c:pt>
                <c:pt idx="37821">
                  <c:v>-0.27968799999999999</c:v>
                </c:pt>
                <c:pt idx="37822">
                  <c:v>-0.27343800000000001</c:v>
                </c:pt>
                <c:pt idx="37823">
                  <c:v>-0.27500000000000002</c:v>
                </c:pt>
                <c:pt idx="37824">
                  <c:v>-0.26718700000000001</c:v>
                </c:pt>
                <c:pt idx="37825">
                  <c:v>-0.26093699999999997</c:v>
                </c:pt>
                <c:pt idx="37826">
                  <c:v>-0.265625</c:v>
                </c:pt>
                <c:pt idx="37827">
                  <c:v>-0.27343800000000001</c:v>
                </c:pt>
                <c:pt idx="37828">
                  <c:v>-0.27031300000000003</c:v>
                </c:pt>
                <c:pt idx="37829">
                  <c:v>-0.27968799999999999</c:v>
                </c:pt>
                <c:pt idx="37830">
                  <c:v>-0.26406299999999999</c:v>
                </c:pt>
                <c:pt idx="37831">
                  <c:v>-0.26093699999999997</c:v>
                </c:pt>
                <c:pt idx="37832">
                  <c:v>-0.25937500000000002</c:v>
                </c:pt>
                <c:pt idx="37833">
                  <c:v>-0.27343800000000001</c:v>
                </c:pt>
                <c:pt idx="37834">
                  <c:v>-0.27343800000000001</c:v>
                </c:pt>
                <c:pt idx="37835">
                  <c:v>-0.26874999999999999</c:v>
                </c:pt>
                <c:pt idx="37836">
                  <c:v>-0.27500000000000002</c:v>
                </c:pt>
                <c:pt idx="37837">
                  <c:v>-0.26718700000000001</c:v>
                </c:pt>
                <c:pt idx="37838">
                  <c:v>-0.27343800000000001</c:v>
                </c:pt>
                <c:pt idx="37839">
                  <c:v>-0.265625</c:v>
                </c:pt>
                <c:pt idx="37840">
                  <c:v>-0.26250000000000001</c:v>
                </c:pt>
                <c:pt idx="37841">
                  <c:v>-0.27656199999999997</c:v>
                </c:pt>
                <c:pt idx="37842">
                  <c:v>-0.27812500000000001</c:v>
                </c:pt>
                <c:pt idx="37843">
                  <c:v>-0.265625</c:v>
                </c:pt>
                <c:pt idx="37844">
                  <c:v>-0.26250000000000001</c:v>
                </c:pt>
                <c:pt idx="37845">
                  <c:v>-0.265625</c:v>
                </c:pt>
                <c:pt idx="37846">
                  <c:v>-0.26718700000000001</c:v>
                </c:pt>
                <c:pt idx="37847">
                  <c:v>-0.27656199999999997</c:v>
                </c:pt>
                <c:pt idx="37848">
                  <c:v>-0.26406299999999999</c:v>
                </c:pt>
                <c:pt idx="37849">
                  <c:v>-0.25468800000000003</c:v>
                </c:pt>
                <c:pt idx="37850">
                  <c:v>-0.25937500000000002</c:v>
                </c:pt>
                <c:pt idx="37851">
                  <c:v>-0.25468800000000003</c:v>
                </c:pt>
                <c:pt idx="37852">
                  <c:v>-0.26874999999999999</c:v>
                </c:pt>
                <c:pt idx="37853">
                  <c:v>-0.26250000000000001</c:v>
                </c:pt>
                <c:pt idx="37854">
                  <c:v>-0.25781199999999999</c:v>
                </c:pt>
                <c:pt idx="37855">
                  <c:v>-0.26718700000000001</c:v>
                </c:pt>
                <c:pt idx="37856">
                  <c:v>-0.265625</c:v>
                </c:pt>
                <c:pt idx="37857">
                  <c:v>-0.27031300000000003</c:v>
                </c:pt>
                <c:pt idx="37858">
                  <c:v>-0.25468800000000003</c:v>
                </c:pt>
                <c:pt idx="37859">
                  <c:v>-0.25468800000000003</c:v>
                </c:pt>
                <c:pt idx="37860">
                  <c:v>-0.26874999999999999</c:v>
                </c:pt>
                <c:pt idx="37861">
                  <c:v>-0.25624999999999998</c:v>
                </c:pt>
                <c:pt idx="37862">
                  <c:v>-0.26250000000000001</c:v>
                </c:pt>
                <c:pt idx="37863">
                  <c:v>-0.25937500000000002</c:v>
                </c:pt>
                <c:pt idx="37864">
                  <c:v>-0.26093699999999997</c:v>
                </c:pt>
                <c:pt idx="37865">
                  <c:v>-0.25937500000000002</c:v>
                </c:pt>
                <c:pt idx="37866">
                  <c:v>-0.26718700000000001</c:v>
                </c:pt>
                <c:pt idx="37867">
                  <c:v>-0.26874999999999999</c:v>
                </c:pt>
                <c:pt idx="37868">
                  <c:v>-0.26874999999999999</c:v>
                </c:pt>
                <c:pt idx="37869">
                  <c:v>-0.25624999999999998</c:v>
                </c:pt>
                <c:pt idx="37870">
                  <c:v>-0.26874999999999999</c:v>
                </c:pt>
                <c:pt idx="37871">
                  <c:v>-0.27031300000000003</c:v>
                </c:pt>
                <c:pt idx="37872">
                  <c:v>-0.26874999999999999</c:v>
                </c:pt>
                <c:pt idx="37873">
                  <c:v>-0.25624999999999998</c:v>
                </c:pt>
                <c:pt idx="37874">
                  <c:v>-0.26250000000000001</c:v>
                </c:pt>
                <c:pt idx="37875">
                  <c:v>-0.26406299999999999</c:v>
                </c:pt>
                <c:pt idx="37876">
                  <c:v>-0.27968799999999999</c:v>
                </c:pt>
                <c:pt idx="37877">
                  <c:v>-0.265625</c:v>
                </c:pt>
                <c:pt idx="37878">
                  <c:v>-0.27656199999999997</c:v>
                </c:pt>
                <c:pt idx="37879">
                  <c:v>-0.26093699999999997</c:v>
                </c:pt>
                <c:pt idx="37880">
                  <c:v>-0.27343800000000001</c:v>
                </c:pt>
                <c:pt idx="37881">
                  <c:v>-0.27031300000000003</c:v>
                </c:pt>
                <c:pt idx="37882">
                  <c:v>-0.26874999999999999</c:v>
                </c:pt>
                <c:pt idx="37883">
                  <c:v>-0.26718700000000001</c:v>
                </c:pt>
                <c:pt idx="37884">
                  <c:v>-0.26718700000000001</c:v>
                </c:pt>
                <c:pt idx="37885">
                  <c:v>-0.26718700000000001</c:v>
                </c:pt>
                <c:pt idx="37886">
                  <c:v>-0.26406299999999999</c:v>
                </c:pt>
                <c:pt idx="37887">
                  <c:v>-0.25937500000000002</c:v>
                </c:pt>
                <c:pt idx="37888">
                  <c:v>-0.26406299999999999</c:v>
                </c:pt>
                <c:pt idx="37889">
                  <c:v>-0.265625</c:v>
                </c:pt>
                <c:pt idx="37890">
                  <c:v>-0.25468800000000003</c:v>
                </c:pt>
                <c:pt idx="37891">
                  <c:v>-0.27343800000000001</c:v>
                </c:pt>
                <c:pt idx="37892">
                  <c:v>-0.27968799999999999</c:v>
                </c:pt>
                <c:pt idx="37893">
                  <c:v>-0.27500000000000002</c:v>
                </c:pt>
                <c:pt idx="37894">
                  <c:v>-0.26874999999999999</c:v>
                </c:pt>
                <c:pt idx="37895">
                  <c:v>-0.27656199999999997</c:v>
                </c:pt>
                <c:pt idx="37896">
                  <c:v>-0.25781199999999999</c:v>
                </c:pt>
                <c:pt idx="37897">
                  <c:v>-0.26093699999999997</c:v>
                </c:pt>
                <c:pt idx="37898">
                  <c:v>-0.265625</c:v>
                </c:pt>
                <c:pt idx="37899">
                  <c:v>-0.26406299999999999</c:v>
                </c:pt>
                <c:pt idx="37900">
                  <c:v>-0.27343800000000001</c:v>
                </c:pt>
                <c:pt idx="37901">
                  <c:v>-0.265625</c:v>
                </c:pt>
                <c:pt idx="37902">
                  <c:v>-0.265625</c:v>
                </c:pt>
                <c:pt idx="37903">
                  <c:v>-0.26406299999999999</c:v>
                </c:pt>
                <c:pt idx="37904">
                  <c:v>-0.26406299999999999</c:v>
                </c:pt>
                <c:pt idx="37905">
                  <c:v>-0.27343800000000001</c:v>
                </c:pt>
                <c:pt idx="37906">
                  <c:v>-0.27343800000000001</c:v>
                </c:pt>
                <c:pt idx="37907">
                  <c:v>-0.27656199999999997</c:v>
                </c:pt>
                <c:pt idx="37908">
                  <c:v>-0.265625</c:v>
                </c:pt>
                <c:pt idx="37909">
                  <c:v>-0.26406299999999999</c:v>
                </c:pt>
                <c:pt idx="37910">
                  <c:v>-0.27812500000000001</c:v>
                </c:pt>
                <c:pt idx="37911">
                  <c:v>-0.26874999999999999</c:v>
                </c:pt>
                <c:pt idx="37912">
                  <c:v>-0.27343800000000001</c:v>
                </c:pt>
                <c:pt idx="37913">
                  <c:v>-0.27812500000000001</c:v>
                </c:pt>
                <c:pt idx="37914">
                  <c:v>-0.27968799999999999</c:v>
                </c:pt>
                <c:pt idx="37915">
                  <c:v>-0.27500000000000002</c:v>
                </c:pt>
                <c:pt idx="37916">
                  <c:v>-0.27500000000000002</c:v>
                </c:pt>
                <c:pt idx="37917">
                  <c:v>-0.28593800000000003</c:v>
                </c:pt>
                <c:pt idx="37918">
                  <c:v>-0.28749999999999998</c:v>
                </c:pt>
                <c:pt idx="37919">
                  <c:v>-0.27343800000000001</c:v>
                </c:pt>
                <c:pt idx="37920">
                  <c:v>-0.27968799999999999</c:v>
                </c:pt>
                <c:pt idx="37921">
                  <c:v>-0.27343800000000001</c:v>
                </c:pt>
                <c:pt idx="37922">
                  <c:v>-0.27968799999999999</c:v>
                </c:pt>
                <c:pt idx="37923">
                  <c:v>-0.27500000000000002</c:v>
                </c:pt>
                <c:pt idx="37924">
                  <c:v>-0.27500000000000002</c:v>
                </c:pt>
                <c:pt idx="37925">
                  <c:v>-0.27343800000000001</c:v>
                </c:pt>
                <c:pt idx="37926">
                  <c:v>-0.27343800000000001</c:v>
                </c:pt>
                <c:pt idx="37927">
                  <c:v>-0.265625</c:v>
                </c:pt>
                <c:pt idx="37928">
                  <c:v>-0.27343800000000001</c:v>
                </c:pt>
                <c:pt idx="37929">
                  <c:v>-0.26718700000000001</c:v>
                </c:pt>
                <c:pt idx="37930">
                  <c:v>-0.26406299999999999</c:v>
                </c:pt>
                <c:pt idx="37931">
                  <c:v>-0.26250000000000001</c:v>
                </c:pt>
                <c:pt idx="37932">
                  <c:v>-0.26874999999999999</c:v>
                </c:pt>
                <c:pt idx="37933">
                  <c:v>-0.27343800000000001</c:v>
                </c:pt>
                <c:pt idx="37934">
                  <c:v>-0.27656199999999997</c:v>
                </c:pt>
                <c:pt idx="37935">
                  <c:v>-0.26250000000000001</c:v>
                </c:pt>
                <c:pt idx="37936">
                  <c:v>-0.26406299999999999</c:v>
                </c:pt>
                <c:pt idx="37937">
                  <c:v>-0.26250000000000001</c:v>
                </c:pt>
                <c:pt idx="37938">
                  <c:v>-0.28281200000000001</c:v>
                </c:pt>
                <c:pt idx="37939">
                  <c:v>-0.27812500000000001</c:v>
                </c:pt>
                <c:pt idx="37940">
                  <c:v>-0.25781199999999999</c:v>
                </c:pt>
                <c:pt idx="37941">
                  <c:v>-0.27656199999999997</c:v>
                </c:pt>
                <c:pt idx="37942">
                  <c:v>-0.28906199999999999</c:v>
                </c:pt>
                <c:pt idx="37943">
                  <c:v>-0.26718700000000001</c:v>
                </c:pt>
                <c:pt idx="37944">
                  <c:v>-0.26718700000000001</c:v>
                </c:pt>
                <c:pt idx="37945">
                  <c:v>-0.26718700000000001</c:v>
                </c:pt>
                <c:pt idx="37946">
                  <c:v>-0.26250000000000001</c:v>
                </c:pt>
                <c:pt idx="37947">
                  <c:v>-0.26874999999999999</c:v>
                </c:pt>
                <c:pt idx="37948">
                  <c:v>-0.26874999999999999</c:v>
                </c:pt>
                <c:pt idx="37949">
                  <c:v>-0.27031300000000003</c:v>
                </c:pt>
                <c:pt idx="37950">
                  <c:v>-0.26406299999999999</c:v>
                </c:pt>
                <c:pt idx="37951">
                  <c:v>-0.26093699999999997</c:v>
                </c:pt>
                <c:pt idx="37952">
                  <c:v>-0.25156200000000001</c:v>
                </c:pt>
                <c:pt idx="37953">
                  <c:v>-0.25468800000000003</c:v>
                </c:pt>
                <c:pt idx="37954">
                  <c:v>-0.265625</c:v>
                </c:pt>
                <c:pt idx="37955">
                  <c:v>-0.26718700000000001</c:v>
                </c:pt>
                <c:pt idx="37956">
                  <c:v>-0.26718700000000001</c:v>
                </c:pt>
                <c:pt idx="37957">
                  <c:v>-0.25468800000000003</c:v>
                </c:pt>
                <c:pt idx="37958">
                  <c:v>-0.26406299999999999</c:v>
                </c:pt>
                <c:pt idx="37959">
                  <c:v>-0.25937500000000002</c:v>
                </c:pt>
                <c:pt idx="37960">
                  <c:v>-0.25781199999999999</c:v>
                </c:pt>
                <c:pt idx="37961">
                  <c:v>-0.26874999999999999</c:v>
                </c:pt>
                <c:pt idx="37962">
                  <c:v>-0.265625</c:v>
                </c:pt>
                <c:pt idx="37963">
                  <c:v>-0.25937500000000002</c:v>
                </c:pt>
                <c:pt idx="37964">
                  <c:v>-0.24687500000000001</c:v>
                </c:pt>
                <c:pt idx="37965">
                  <c:v>-0.26093699999999997</c:v>
                </c:pt>
                <c:pt idx="37966">
                  <c:v>-0.26093699999999997</c:v>
                </c:pt>
                <c:pt idx="37967">
                  <c:v>-0.27031300000000003</c:v>
                </c:pt>
                <c:pt idx="37968">
                  <c:v>-0.26406299999999999</c:v>
                </c:pt>
                <c:pt idx="37969">
                  <c:v>-0.27500000000000002</c:v>
                </c:pt>
                <c:pt idx="37970">
                  <c:v>-0.26718700000000001</c:v>
                </c:pt>
                <c:pt idx="37971">
                  <c:v>-0.27500000000000002</c:v>
                </c:pt>
                <c:pt idx="37972">
                  <c:v>-0.27343800000000001</c:v>
                </c:pt>
                <c:pt idx="37973">
                  <c:v>-0.27968799999999999</c:v>
                </c:pt>
                <c:pt idx="37974">
                  <c:v>-0.26718700000000001</c:v>
                </c:pt>
                <c:pt idx="37975">
                  <c:v>-0.27031300000000003</c:v>
                </c:pt>
                <c:pt idx="37976">
                  <c:v>-0.26718700000000001</c:v>
                </c:pt>
                <c:pt idx="37977">
                  <c:v>-0.26406299999999999</c:v>
                </c:pt>
                <c:pt idx="37978">
                  <c:v>-0.26718700000000001</c:v>
                </c:pt>
                <c:pt idx="37979">
                  <c:v>-0.27500000000000002</c:v>
                </c:pt>
                <c:pt idx="37980">
                  <c:v>-0.26406299999999999</c:v>
                </c:pt>
                <c:pt idx="37981">
                  <c:v>-0.27500000000000002</c:v>
                </c:pt>
                <c:pt idx="37982">
                  <c:v>-0.26406299999999999</c:v>
                </c:pt>
                <c:pt idx="37983">
                  <c:v>-0.26093699999999997</c:v>
                </c:pt>
                <c:pt idx="37984">
                  <c:v>-0.27968799999999999</c:v>
                </c:pt>
                <c:pt idx="37985">
                  <c:v>-0.26718700000000001</c:v>
                </c:pt>
                <c:pt idx="37986">
                  <c:v>-0.27500000000000002</c:v>
                </c:pt>
                <c:pt idx="37987">
                  <c:v>-0.26406299999999999</c:v>
                </c:pt>
                <c:pt idx="37988">
                  <c:v>-0.26093699999999997</c:v>
                </c:pt>
                <c:pt idx="37989">
                  <c:v>-0.26874999999999999</c:v>
                </c:pt>
                <c:pt idx="37990">
                  <c:v>-0.27656199999999997</c:v>
                </c:pt>
                <c:pt idx="37991">
                  <c:v>-0.27343800000000001</c:v>
                </c:pt>
                <c:pt idx="37992">
                  <c:v>-0.27968799999999999</c:v>
                </c:pt>
                <c:pt idx="37993">
                  <c:v>-0.25312499999999999</c:v>
                </c:pt>
                <c:pt idx="37994">
                  <c:v>-0.26406299999999999</c:v>
                </c:pt>
                <c:pt idx="37995">
                  <c:v>-0.26718700000000001</c:v>
                </c:pt>
                <c:pt idx="37996">
                  <c:v>-0.26874999999999999</c:v>
                </c:pt>
                <c:pt idx="37997">
                  <c:v>-0.25781199999999999</c:v>
                </c:pt>
                <c:pt idx="37998">
                  <c:v>-0.26250000000000001</c:v>
                </c:pt>
                <c:pt idx="37999">
                  <c:v>-0.25781199999999999</c:v>
                </c:pt>
                <c:pt idx="38000">
                  <c:v>-0.27812500000000001</c:v>
                </c:pt>
                <c:pt idx="38001">
                  <c:v>-0.25156200000000001</c:v>
                </c:pt>
                <c:pt idx="38002">
                  <c:v>-0.27031300000000003</c:v>
                </c:pt>
                <c:pt idx="38003">
                  <c:v>-0.27656199999999997</c:v>
                </c:pt>
                <c:pt idx="38004">
                  <c:v>-0.26874999999999999</c:v>
                </c:pt>
                <c:pt idx="38005">
                  <c:v>-0.26406299999999999</c:v>
                </c:pt>
                <c:pt idx="38006">
                  <c:v>-0.26718700000000001</c:v>
                </c:pt>
                <c:pt idx="38007">
                  <c:v>-0.26093699999999997</c:v>
                </c:pt>
                <c:pt idx="38008">
                  <c:v>-0.26874999999999999</c:v>
                </c:pt>
                <c:pt idx="38009">
                  <c:v>-0.265625</c:v>
                </c:pt>
                <c:pt idx="38010">
                  <c:v>-0.26874999999999999</c:v>
                </c:pt>
                <c:pt idx="38011">
                  <c:v>-0.27812500000000001</c:v>
                </c:pt>
                <c:pt idx="38012">
                  <c:v>-0.26093699999999997</c:v>
                </c:pt>
                <c:pt idx="38013">
                  <c:v>-0.26406299999999999</c:v>
                </c:pt>
                <c:pt idx="38014">
                  <c:v>-0.27812500000000001</c:v>
                </c:pt>
                <c:pt idx="38015">
                  <c:v>-0.27500000000000002</c:v>
                </c:pt>
                <c:pt idx="38016">
                  <c:v>-0.26874999999999999</c:v>
                </c:pt>
                <c:pt idx="38017">
                  <c:v>-0.27343800000000001</c:v>
                </c:pt>
                <c:pt idx="38018">
                  <c:v>-0.27031300000000003</c:v>
                </c:pt>
                <c:pt idx="38019">
                  <c:v>-0.26718700000000001</c:v>
                </c:pt>
                <c:pt idx="38020">
                  <c:v>-0.265625</c:v>
                </c:pt>
                <c:pt idx="38021">
                  <c:v>-0.265625</c:v>
                </c:pt>
                <c:pt idx="38022">
                  <c:v>-0.26093699999999997</c:v>
                </c:pt>
                <c:pt idx="38023">
                  <c:v>-0.27812500000000001</c:v>
                </c:pt>
                <c:pt idx="38024">
                  <c:v>-0.265625</c:v>
                </c:pt>
                <c:pt idx="38025">
                  <c:v>-0.265625</c:v>
                </c:pt>
                <c:pt idx="38026">
                  <c:v>-0.27031300000000003</c:v>
                </c:pt>
                <c:pt idx="38027">
                  <c:v>-0.26718700000000001</c:v>
                </c:pt>
                <c:pt idx="38028">
                  <c:v>-0.26874999999999999</c:v>
                </c:pt>
                <c:pt idx="38029">
                  <c:v>-0.27031300000000003</c:v>
                </c:pt>
                <c:pt idx="38030">
                  <c:v>-0.265625</c:v>
                </c:pt>
                <c:pt idx="38031">
                  <c:v>-0.25781199999999999</c:v>
                </c:pt>
                <c:pt idx="38032">
                  <c:v>-0.27343800000000001</c:v>
                </c:pt>
                <c:pt idx="38033">
                  <c:v>-0.25937500000000002</c:v>
                </c:pt>
                <c:pt idx="38034">
                  <c:v>-0.27812500000000001</c:v>
                </c:pt>
                <c:pt idx="38035">
                  <c:v>-0.27656199999999997</c:v>
                </c:pt>
                <c:pt idx="38036">
                  <c:v>-0.27343800000000001</c:v>
                </c:pt>
                <c:pt idx="38037">
                  <c:v>-0.25624999999999998</c:v>
                </c:pt>
                <c:pt idx="38038">
                  <c:v>-0.26406299999999999</c:v>
                </c:pt>
                <c:pt idx="38039">
                  <c:v>-0.27812500000000001</c:v>
                </c:pt>
                <c:pt idx="38040">
                  <c:v>-0.25937500000000002</c:v>
                </c:pt>
                <c:pt idx="38041">
                  <c:v>-0.26250000000000001</c:v>
                </c:pt>
                <c:pt idx="38042">
                  <c:v>-0.27812500000000001</c:v>
                </c:pt>
                <c:pt idx="38043">
                  <c:v>-0.27812500000000001</c:v>
                </c:pt>
                <c:pt idx="38044">
                  <c:v>-0.24843799999999999</c:v>
                </c:pt>
                <c:pt idx="38045">
                  <c:v>-0.25624999999999998</c:v>
                </c:pt>
                <c:pt idx="38046">
                  <c:v>-0.26718700000000001</c:v>
                </c:pt>
                <c:pt idx="38047">
                  <c:v>-0.25781199999999999</c:v>
                </c:pt>
                <c:pt idx="38048">
                  <c:v>-0.25624999999999998</c:v>
                </c:pt>
                <c:pt idx="38049">
                  <c:v>-0.26093699999999997</c:v>
                </c:pt>
                <c:pt idx="38050">
                  <c:v>-0.26874999999999999</c:v>
                </c:pt>
                <c:pt idx="38051">
                  <c:v>-0.27656199999999997</c:v>
                </c:pt>
                <c:pt idx="38052">
                  <c:v>-0.27343800000000001</c:v>
                </c:pt>
                <c:pt idx="38053">
                  <c:v>-0.26874999999999999</c:v>
                </c:pt>
                <c:pt idx="38054">
                  <c:v>-0.26093699999999997</c:v>
                </c:pt>
                <c:pt idx="38055">
                  <c:v>-0.26874999999999999</c:v>
                </c:pt>
                <c:pt idx="38056">
                  <c:v>-0.27500000000000002</c:v>
                </c:pt>
                <c:pt idx="38057">
                  <c:v>-0.25781199999999999</c:v>
                </c:pt>
                <c:pt idx="38058">
                  <c:v>-0.26874999999999999</c:v>
                </c:pt>
                <c:pt idx="38059">
                  <c:v>-0.26406299999999999</c:v>
                </c:pt>
                <c:pt idx="38060">
                  <c:v>-0.27343800000000001</c:v>
                </c:pt>
                <c:pt idx="38061">
                  <c:v>-0.265625</c:v>
                </c:pt>
                <c:pt idx="38062">
                  <c:v>-0.27031300000000003</c:v>
                </c:pt>
                <c:pt idx="38063">
                  <c:v>-0.26093699999999997</c:v>
                </c:pt>
                <c:pt idx="38064">
                  <c:v>-0.25312499999999999</c:v>
                </c:pt>
                <c:pt idx="38065">
                  <c:v>-0.25937500000000002</c:v>
                </c:pt>
                <c:pt idx="38066">
                  <c:v>-0.26718700000000001</c:v>
                </c:pt>
                <c:pt idx="38067">
                  <c:v>-0.265625</c:v>
                </c:pt>
                <c:pt idx="38068">
                  <c:v>-0.27031300000000003</c:v>
                </c:pt>
                <c:pt idx="38069">
                  <c:v>-0.26874999999999999</c:v>
                </c:pt>
                <c:pt idx="38070">
                  <c:v>-0.27968799999999999</c:v>
                </c:pt>
                <c:pt idx="38071">
                  <c:v>-0.28125</c:v>
                </c:pt>
                <c:pt idx="38072">
                  <c:v>-0.27812500000000001</c:v>
                </c:pt>
                <c:pt idx="38073">
                  <c:v>-0.27656199999999997</c:v>
                </c:pt>
                <c:pt idx="38074">
                  <c:v>-0.27031300000000003</c:v>
                </c:pt>
                <c:pt idx="38075">
                  <c:v>-0.27031300000000003</c:v>
                </c:pt>
                <c:pt idx="38076">
                  <c:v>-0.27656199999999997</c:v>
                </c:pt>
                <c:pt idx="38077">
                  <c:v>-0.26406299999999999</c:v>
                </c:pt>
                <c:pt idx="38078">
                  <c:v>-0.26718700000000001</c:v>
                </c:pt>
                <c:pt idx="38079">
                  <c:v>-0.27812500000000001</c:v>
                </c:pt>
                <c:pt idx="38080">
                  <c:v>-0.26718700000000001</c:v>
                </c:pt>
                <c:pt idx="38081">
                  <c:v>-0.26250000000000001</c:v>
                </c:pt>
                <c:pt idx="38082">
                  <c:v>-0.25468800000000003</c:v>
                </c:pt>
                <c:pt idx="38083">
                  <c:v>-0.25624999999999998</c:v>
                </c:pt>
                <c:pt idx="38084">
                  <c:v>-0.26250000000000001</c:v>
                </c:pt>
                <c:pt idx="38085">
                  <c:v>-0.27343800000000001</c:v>
                </c:pt>
                <c:pt idx="38086">
                  <c:v>-0.26874999999999999</c:v>
                </c:pt>
                <c:pt idx="38087">
                  <c:v>-0.265625</c:v>
                </c:pt>
                <c:pt idx="38088">
                  <c:v>-0.27343800000000001</c:v>
                </c:pt>
                <c:pt idx="38089">
                  <c:v>-0.27656199999999997</c:v>
                </c:pt>
                <c:pt idx="38090">
                  <c:v>-0.27343800000000001</c:v>
                </c:pt>
                <c:pt idx="38091">
                  <c:v>-0.27343800000000001</c:v>
                </c:pt>
                <c:pt idx="38092">
                  <c:v>-0.27656199999999997</c:v>
                </c:pt>
                <c:pt idx="38093">
                  <c:v>-0.26250000000000001</c:v>
                </c:pt>
                <c:pt idx="38094">
                  <c:v>-0.25312499999999999</c:v>
                </c:pt>
                <c:pt idx="38095">
                  <c:v>-0.26874999999999999</c:v>
                </c:pt>
                <c:pt idx="38096">
                  <c:v>-0.25937500000000002</c:v>
                </c:pt>
                <c:pt idx="38097">
                  <c:v>-0.26250000000000001</c:v>
                </c:pt>
                <c:pt idx="38098">
                  <c:v>-0.27500000000000002</c:v>
                </c:pt>
                <c:pt idx="38099">
                  <c:v>-0.27343800000000001</c:v>
                </c:pt>
                <c:pt idx="38100">
                  <c:v>-0.26874999999999999</c:v>
                </c:pt>
                <c:pt idx="38101">
                  <c:v>-0.25937500000000002</c:v>
                </c:pt>
                <c:pt idx="38102">
                  <c:v>-0.27500000000000002</c:v>
                </c:pt>
                <c:pt idx="38103">
                  <c:v>-0.27343800000000001</c:v>
                </c:pt>
                <c:pt idx="38104">
                  <c:v>-0.27031300000000003</c:v>
                </c:pt>
                <c:pt idx="38105">
                  <c:v>-0.27031300000000003</c:v>
                </c:pt>
                <c:pt idx="38106">
                  <c:v>-0.26250000000000001</c:v>
                </c:pt>
                <c:pt idx="38107">
                  <c:v>-0.26250000000000001</c:v>
                </c:pt>
                <c:pt idx="38108">
                  <c:v>-0.26874999999999999</c:v>
                </c:pt>
                <c:pt idx="38109">
                  <c:v>-0.26718700000000001</c:v>
                </c:pt>
                <c:pt idx="38110">
                  <c:v>-0.26093699999999997</c:v>
                </c:pt>
                <c:pt idx="38111">
                  <c:v>-0.27812500000000001</c:v>
                </c:pt>
                <c:pt idx="38112">
                  <c:v>-0.27812500000000001</c:v>
                </c:pt>
                <c:pt idx="38113">
                  <c:v>-0.27031300000000003</c:v>
                </c:pt>
                <c:pt idx="38114">
                  <c:v>-0.26406299999999999</c:v>
                </c:pt>
                <c:pt idx="38115">
                  <c:v>-0.26718700000000001</c:v>
                </c:pt>
                <c:pt idx="38116">
                  <c:v>-0.26718700000000001</c:v>
                </c:pt>
                <c:pt idx="38117">
                  <c:v>-0.25312499999999999</c:v>
                </c:pt>
                <c:pt idx="38118">
                  <c:v>-0.26250000000000001</c:v>
                </c:pt>
                <c:pt idx="38119">
                  <c:v>-0.26718700000000001</c:v>
                </c:pt>
                <c:pt idx="38120">
                  <c:v>-0.26718700000000001</c:v>
                </c:pt>
                <c:pt idx="38121">
                  <c:v>-0.26718700000000001</c:v>
                </c:pt>
                <c:pt idx="38122">
                  <c:v>-0.27656199999999997</c:v>
                </c:pt>
                <c:pt idx="38123">
                  <c:v>-0.25624999999999998</c:v>
                </c:pt>
                <c:pt idx="38124">
                  <c:v>-0.26718700000000001</c:v>
                </c:pt>
                <c:pt idx="38125">
                  <c:v>-0.26406299999999999</c:v>
                </c:pt>
                <c:pt idx="38126">
                  <c:v>-0.245312</c:v>
                </c:pt>
                <c:pt idx="38127">
                  <c:v>-0.26250000000000001</c:v>
                </c:pt>
                <c:pt idx="38128">
                  <c:v>-0.25468800000000003</c:v>
                </c:pt>
                <c:pt idx="38129">
                  <c:v>-0.25624999999999998</c:v>
                </c:pt>
                <c:pt idx="38130">
                  <c:v>-0.26093699999999997</c:v>
                </c:pt>
                <c:pt idx="38131">
                  <c:v>-0.25937500000000002</c:v>
                </c:pt>
                <c:pt idx="38132">
                  <c:v>-0.26093699999999997</c:v>
                </c:pt>
                <c:pt idx="38133">
                  <c:v>-0.25156200000000001</c:v>
                </c:pt>
                <c:pt idx="38134">
                  <c:v>-0.27343800000000001</c:v>
                </c:pt>
                <c:pt idx="38135">
                  <c:v>-0.27500000000000002</c:v>
                </c:pt>
                <c:pt idx="38136">
                  <c:v>-0.26093699999999997</c:v>
                </c:pt>
                <c:pt idx="38137">
                  <c:v>-0.245312</c:v>
                </c:pt>
                <c:pt idx="38138">
                  <c:v>-0.26250000000000001</c:v>
                </c:pt>
                <c:pt idx="38139">
                  <c:v>-0.26874999999999999</c:v>
                </c:pt>
                <c:pt idx="38140">
                  <c:v>-0.25937500000000002</c:v>
                </c:pt>
                <c:pt idx="38141">
                  <c:v>-0.26406299999999999</c:v>
                </c:pt>
                <c:pt idx="38142">
                  <c:v>-0.265625</c:v>
                </c:pt>
                <c:pt idx="38143">
                  <c:v>-0.27812500000000001</c:v>
                </c:pt>
                <c:pt idx="38144">
                  <c:v>-0.27656199999999997</c:v>
                </c:pt>
                <c:pt idx="38145">
                  <c:v>-0.27500000000000002</c:v>
                </c:pt>
                <c:pt idx="38146">
                  <c:v>-0.26874999999999999</c:v>
                </c:pt>
                <c:pt idx="38147">
                  <c:v>-0.27500000000000002</c:v>
                </c:pt>
                <c:pt idx="38148">
                  <c:v>-0.27343800000000001</c:v>
                </c:pt>
                <c:pt idx="38149">
                  <c:v>-0.27656199999999997</c:v>
                </c:pt>
                <c:pt idx="38150">
                  <c:v>-0.27343800000000001</c:v>
                </c:pt>
                <c:pt idx="38151">
                  <c:v>-0.265625</c:v>
                </c:pt>
                <c:pt idx="38152">
                  <c:v>-0.265625</c:v>
                </c:pt>
                <c:pt idx="38153">
                  <c:v>-0.26406299999999999</c:v>
                </c:pt>
                <c:pt idx="38154">
                  <c:v>-0.26874999999999999</c:v>
                </c:pt>
                <c:pt idx="38155">
                  <c:v>-0.28125</c:v>
                </c:pt>
                <c:pt idx="38156">
                  <c:v>-0.27500000000000002</c:v>
                </c:pt>
                <c:pt idx="38157">
                  <c:v>-0.25937500000000002</c:v>
                </c:pt>
                <c:pt idx="38158">
                  <c:v>-0.27500000000000002</c:v>
                </c:pt>
                <c:pt idx="38159">
                  <c:v>-0.28281200000000001</c:v>
                </c:pt>
                <c:pt idx="38160">
                  <c:v>-0.26718700000000001</c:v>
                </c:pt>
                <c:pt idx="38161">
                  <c:v>-0.27343800000000001</c:v>
                </c:pt>
                <c:pt idx="38162">
                  <c:v>-0.27500000000000002</c:v>
                </c:pt>
                <c:pt idx="38163">
                  <c:v>-0.26718700000000001</c:v>
                </c:pt>
                <c:pt idx="38164">
                  <c:v>-0.265625</c:v>
                </c:pt>
                <c:pt idx="38165">
                  <c:v>-0.27343800000000001</c:v>
                </c:pt>
                <c:pt idx="38166">
                  <c:v>-0.26406299999999999</c:v>
                </c:pt>
                <c:pt idx="38167">
                  <c:v>-0.265625</c:v>
                </c:pt>
                <c:pt idx="38168">
                  <c:v>-0.27031300000000003</c:v>
                </c:pt>
                <c:pt idx="38169">
                  <c:v>-0.28125</c:v>
                </c:pt>
                <c:pt idx="38170">
                  <c:v>-0.28437499999999999</c:v>
                </c:pt>
                <c:pt idx="38171">
                  <c:v>-0.27343800000000001</c:v>
                </c:pt>
                <c:pt idx="38172">
                  <c:v>-0.27031300000000003</c:v>
                </c:pt>
                <c:pt idx="38173">
                  <c:v>-0.27343800000000001</c:v>
                </c:pt>
                <c:pt idx="38174">
                  <c:v>-0.265625</c:v>
                </c:pt>
                <c:pt idx="38175">
                  <c:v>-0.26874999999999999</c:v>
                </c:pt>
                <c:pt idx="38176">
                  <c:v>-0.25781199999999999</c:v>
                </c:pt>
                <c:pt idx="38177">
                  <c:v>-0.26718700000000001</c:v>
                </c:pt>
                <c:pt idx="38178">
                  <c:v>-0.27500000000000002</c:v>
                </c:pt>
                <c:pt idx="38179">
                  <c:v>-0.25468800000000003</c:v>
                </c:pt>
                <c:pt idx="38180">
                  <c:v>-0.25781199999999999</c:v>
                </c:pt>
                <c:pt idx="38181">
                  <c:v>-0.265625</c:v>
                </c:pt>
                <c:pt idx="38182">
                  <c:v>-0.265625</c:v>
                </c:pt>
                <c:pt idx="38183">
                  <c:v>-0.25937500000000002</c:v>
                </c:pt>
                <c:pt idx="38184">
                  <c:v>-0.27656199999999997</c:v>
                </c:pt>
                <c:pt idx="38185">
                  <c:v>-0.26718700000000001</c:v>
                </c:pt>
                <c:pt idx="38186">
                  <c:v>-0.25937500000000002</c:v>
                </c:pt>
                <c:pt idx="38187">
                  <c:v>-0.26250000000000001</c:v>
                </c:pt>
                <c:pt idx="38188">
                  <c:v>-0.265625</c:v>
                </c:pt>
                <c:pt idx="38189">
                  <c:v>-0.26718700000000001</c:v>
                </c:pt>
                <c:pt idx="38190">
                  <c:v>-0.27500000000000002</c:v>
                </c:pt>
                <c:pt idx="38191">
                  <c:v>-0.25781199999999999</c:v>
                </c:pt>
                <c:pt idx="38192">
                  <c:v>-0.26093699999999997</c:v>
                </c:pt>
                <c:pt idx="38193">
                  <c:v>-0.26874999999999999</c:v>
                </c:pt>
                <c:pt idx="38194">
                  <c:v>-0.27343800000000001</c:v>
                </c:pt>
                <c:pt idx="38195">
                  <c:v>-0.27343800000000001</c:v>
                </c:pt>
                <c:pt idx="38196">
                  <c:v>-0.27656199999999997</c:v>
                </c:pt>
                <c:pt idx="38197">
                  <c:v>-0.26250000000000001</c:v>
                </c:pt>
                <c:pt idx="38198">
                  <c:v>-0.26718700000000001</c:v>
                </c:pt>
                <c:pt idx="38199">
                  <c:v>-0.26093699999999997</c:v>
                </c:pt>
                <c:pt idx="38200">
                  <c:v>-0.28593800000000003</c:v>
                </c:pt>
                <c:pt idx="38201">
                  <c:v>-0.26718700000000001</c:v>
                </c:pt>
                <c:pt idx="38202">
                  <c:v>-0.26874999999999999</c:v>
                </c:pt>
                <c:pt idx="38203">
                  <c:v>-0.26093699999999997</c:v>
                </c:pt>
                <c:pt idx="38204">
                  <c:v>-0.26718700000000001</c:v>
                </c:pt>
                <c:pt idx="38205">
                  <c:v>-0.25937500000000002</c:v>
                </c:pt>
                <c:pt idx="38206">
                  <c:v>-0.27343800000000001</c:v>
                </c:pt>
                <c:pt idx="38207">
                  <c:v>-0.27500000000000002</c:v>
                </c:pt>
                <c:pt idx="38208">
                  <c:v>-0.25624999999999998</c:v>
                </c:pt>
                <c:pt idx="38209">
                  <c:v>-0.26718700000000001</c:v>
                </c:pt>
                <c:pt idx="38210">
                  <c:v>-0.265625</c:v>
                </c:pt>
                <c:pt idx="38211">
                  <c:v>-0.26250000000000001</c:v>
                </c:pt>
                <c:pt idx="38212">
                  <c:v>-0.25781199999999999</c:v>
                </c:pt>
                <c:pt idx="38213">
                  <c:v>-0.26250000000000001</c:v>
                </c:pt>
                <c:pt idx="38214">
                  <c:v>-0.26874999999999999</c:v>
                </c:pt>
                <c:pt idx="38215">
                  <c:v>-0.265625</c:v>
                </c:pt>
                <c:pt idx="38216">
                  <c:v>-0.27031300000000003</c:v>
                </c:pt>
                <c:pt idx="38217">
                  <c:v>-0.26718700000000001</c:v>
                </c:pt>
                <c:pt idx="38218">
                  <c:v>-0.26406299999999999</c:v>
                </c:pt>
                <c:pt idx="38219">
                  <c:v>-0.25937500000000002</c:v>
                </c:pt>
                <c:pt idx="38220">
                  <c:v>-0.265625</c:v>
                </c:pt>
                <c:pt idx="38221">
                  <c:v>-0.25937500000000002</c:v>
                </c:pt>
                <c:pt idx="38222">
                  <c:v>-0.25937500000000002</c:v>
                </c:pt>
                <c:pt idx="38223">
                  <c:v>-0.26874999999999999</c:v>
                </c:pt>
                <c:pt idx="38224">
                  <c:v>-0.26718700000000001</c:v>
                </c:pt>
                <c:pt idx="38225">
                  <c:v>-0.26406299999999999</c:v>
                </c:pt>
                <c:pt idx="38226">
                  <c:v>-0.26874999999999999</c:v>
                </c:pt>
                <c:pt idx="38227">
                  <c:v>-0.265625</c:v>
                </c:pt>
                <c:pt idx="38228">
                  <c:v>-0.26250000000000001</c:v>
                </c:pt>
                <c:pt idx="38229">
                  <c:v>-0.27656199999999997</c:v>
                </c:pt>
                <c:pt idx="38230">
                  <c:v>-0.27343800000000001</c:v>
                </c:pt>
                <c:pt idx="38231">
                  <c:v>-0.27500000000000002</c:v>
                </c:pt>
                <c:pt idx="38232">
                  <c:v>-0.26250000000000001</c:v>
                </c:pt>
                <c:pt idx="38233">
                  <c:v>-0.27500000000000002</c:v>
                </c:pt>
                <c:pt idx="38234">
                  <c:v>-0.26874999999999999</c:v>
                </c:pt>
                <c:pt idx="38235">
                  <c:v>-0.26406299999999999</c:v>
                </c:pt>
                <c:pt idx="38236">
                  <c:v>-0.27343800000000001</c:v>
                </c:pt>
                <c:pt idx="38237">
                  <c:v>-0.26718700000000001</c:v>
                </c:pt>
                <c:pt idx="38238">
                  <c:v>-0.25781199999999999</c:v>
                </c:pt>
                <c:pt idx="38239">
                  <c:v>-0.27812500000000001</c:v>
                </c:pt>
                <c:pt idx="38240">
                  <c:v>-0.27343800000000001</c:v>
                </c:pt>
                <c:pt idx="38241">
                  <c:v>-0.27343800000000001</c:v>
                </c:pt>
                <c:pt idx="38242">
                  <c:v>-0.26406299999999999</c:v>
                </c:pt>
                <c:pt idx="38243">
                  <c:v>-0.25781199999999999</c:v>
                </c:pt>
                <c:pt idx="38244">
                  <c:v>-0.25781199999999999</c:v>
                </c:pt>
                <c:pt idx="38245">
                  <c:v>-0.26718700000000001</c:v>
                </c:pt>
                <c:pt idx="38246">
                  <c:v>-0.27031300000000003</c:v>
                </c:pt>
                <c:pt idx="38247">
                  <c:v>-0.27812500000000001</c:v>
                </c:pt>
                <c:pt idx="38248">
                  <c:v>-0.29531299999999999</c:v>
                </c:pt>
                <c:pt idx="38249">
                  <c:v>-0.27812500000000001</c:v>
                </c:pt>
                <c:pt idx="38250">
                  <c:v>-0.265625</c:v>
                </c:pt>
                <c:pt idx="38251">
                  <c:v>-0.27656199999999997</c:v>
                </c:pt>
                <c:pt idx="38252">
                  <c:v>-0.29062500000000002</c:v>
                </c:pt>
                <c:pt idx="38253">
                  <c:v>-0.27031300000000003</c:v>
                </c:pt>
                <c:pt idx="38254">
                  <c:v>-0.27343800000000001</c:v>
                </c:pt>
                <c:pt idx="38255">
                  <c:v>-0.27656199999999997</c:v>
                </c:pt>
                <c:pt idx="38256">
                  <c:v>-0.28437499999999999</c:v>
                </c:pt>
                <c:pt idx="38257">
                  <c:v>-0.27343800000000001</c:v>
                </c:pt>
                <c:pt idx="38258">
                  <c:v>-0.27031300000000003</c:v>
                </c:pt>
                <c:pt idx="38259">
                  <c:v>-0.28125</c:v>
                </c:pt>
                <c:pt idx="38260">
                  <c:v>-0.27968799999999999</c:v>
                </c:pt>
                <c:pt idx="38261">
                  <c:v>-0.27812500000000001</c:v>
                </c:pt>
                <c:pt idx="38262">
                  <c:v>-0.27656199999999997</c:v>
                </c:pt>
                <c:pt idx="38263">
                  <c:v>-0.27343800000000001</c:v>
                </c:pt>
                <c:pt idx="38264">
                  <c:v>-0.27968799999999999</c:v>
                </c:pt>
                <c:pt idx="38265">
                  <c:v>-0.26718700000000001</c:v>
                </c:pt>
                <c:pt idx="38266">
                  <c:v>-0.28281200000000001</c:v>
                </c:pt>
                <c:pt idx="38267">
                  <c:v>-0.27031300000000003</c:v>
                </c:pt>
                <c:pt idx="38268">
                  <c:v>-0.27656199999999997</c:v>
                </c:pt>
                <c:pt idx="38269">
                  <c:v>-0.27968799999999999</c:v>
                </c:pt>
                <c:pt idx="38270">
                  <c:v>-0.28125</c:v>
                </c:pt>
                <c:pt idx="38271">
                  <c:v>-0.26874999999999999</c:v>
                </c:pt>
                <c:pt idx="38272">
                  <c:v>-0.28593800000000003</c:v>
                </c:pt>
                <c:pt idx="38273">
                  <c:v>-0.28593800000000003</c:v>
                </c:pt>
                <c:pt idx="38274">
                  <c:v>-0.28437499999999999</c:v>
                </c:pt>
                <c:pt idx="38275">
                  <c:v>-0.28906199999999999</c:v>
                </c:pt>
                <c:pt idx="38276">
                  <c:v>-0.27812500000000001</c:v>
                </c:pt>
                <c:pt idx="38277">
                  <c:v>-0.28906199999999999</c:v>
                </c:pt>
                <c:pt idx="38278">
                  <c:v>-0.27812500000000001</c:v>
                </c:pt>
                <c:pt idx="38279">
                  <c:v>-0.26874999999999999</c:v>
                </c:pt>
                <c:pt idx="38280">
                  <c:v>-0.27656199999999997</c:v>
                </c:pt>
                <c:pt idx="38281">
                  <c:v>-0.26250000000000001</c:v>
                </c:pt>
                <c:pt idx="38282">
                  <c:v>-0.27812500000000001</c:v>
                </c:pt>
                <c:pt idx="38283">
                  <c:v>-0.27812500000000001</c:v>
                </c:pt>
                <c:pt idx="38284">
                  <c:v>-0.27031300000000003</c:v>
                </c:pt>
                <c:pt idx="38285">
                  <c:v>-0.27343800000000001</c:v>
                </c:pt>
                <c:pt idx="38286">
                  <c:v>-0.265625</c:v>
                </c:pt>
                <c:pt idx="38287">
                  <c:v>-0.29062500000000002</c:v>
                </c:pt>
                <c:pt idx="38288">
                  <c:v>-0.26406299999999999</c:v>
                </c:pt>
                <c:pt idx="38289">
                  <c:v>-0.26718700000000001</c:v>
                </c:pt>
                <c:pt idx="38290">
                  <c:v>-0.265625</c:v>
                </c:pt>
                <c:pt idx="38291">
                  <c:v>-0.27343800000000001</c:v>
                </c:pt>
                <c:pt idx="38292">
                  <c:v>-0.24687500000000001</c:v>
                </c:pt>
                <c:pt idx="38293">
                  <c:v>-0.26718700000000001</c:v>
                </c:pt>
                <c:pt idx="38294">
                  <c:v>-0.28749999999999998</c:v>
                </c:pt>
                <c:pt idx="38295">
                  <c:v>-0.27812500000000001</c:v>
                </c:pt>
                <c:pt idx="38296">
                  <c:v>-0.27500000000000002</c:v>
                </c:pt>
                <c:pt idx="38297">
                  <c:v>-0.27656199999999997</c:v>
                </c:pt>
                <c:pt idx="38298">
                  <c:v>-0.28281200000000001</c:v>
                </c:pt>
                <c:pt idx="38299">
                  <c:v>-0.28437499999999999</c:v>
                </c:pt>
                <c:pt idx="38300">
                  <c:v>-0.27343800000000001</c:v>
                </c:pt>
                <c:pt idx="38301">
                  <c:v>-0.26718700000000001</c:v>
                </c:pt>
                <c:pt idx="38302">
                  <c:v>-0.26718700000000001</c:v>
                </c:pt>
                <c:pt idx="38303">
                  <c:v>-0.27343800000000001</c:v>
                </c:pt>
                <c:pt idx="38304">
                  <c:v>-0.28281200000000001</c:v>
                </c:pt>
                <c:pt idx="38305">
                  <c:v>-0.26406299999999999</c:v>
                </c:pt>
                <c:pt idx="38306">
                  <c:v>-0.26250000000000001</c:v>
                </c:pt>
                <c:pt idx="38307">
                  <c:v>-0.26250000000000001</c:v>
                </c:pt>
                <c:pt idx="38308">
                  <c:v>-0.25781199999999999</c:v>
                </c:pt>
                <c:pt idx="38309">
                  <c:v>-0.25937500000000002</c:v>
                </c:pt>
                <c:pt idx="38310">
                  <c:v>-0.26406299999999999</c:v>
                </c:pt>
                <c:pt idx="38311">
                  <c:v>-0.26250000000000001</c:v>
                </c:pt>
                <c:pt idx="38312">
                  <c:v>-0.26874999999999999</c:v>
                </c:pt>
                <c:pt idx="38313">
                  <c:v>-0.26718700000000001</c:v>
                </c:pt>
                <c:pt idx="38314">
                  <c:v>-0.27343800000000001</c:v>
                </c:pt>
                <c:pt idx="38315">
                  <c:v>-0.26874999999999999</c:v>
                </c:pt>
                <c:pt idx="38316">
                  <c:v>-0.27343800000000001</c:v>
                </c:pt>
                <c:pt idx="38317">
                  <c:v>-0.265625</c:v>
                </c:pt>
                <c:pt idx="38318">
                  <c:v>-0.265625</c:v>
                </c:pt>
                <c:pt idx="38319">
                  <c:v>-0.27031300000000003</c:v>
                </c:pt>
                <c:pt idx="38320">
                  <c:v>-0.26874999999999999</c:v>
                </c:pt>
                <c:pt idx="38321">
                  <c:v>-0.25937500000000002</c:v>
                </c:pt>
                <c:pt idx="38322">
                  <c:v>-0.27656199999999997</c:v>
                </c:pt>
                <c:pt idx="38323">
                  <c:v>-0.26874999999999999</c:v>
                </c:pt>
                <c:pt idx="38324">
                  <c:v>-0.27500000000000002</c:v>
                </c:pt>
                <c:pt idx="38325">
                  <c:v>-0.26718700000000001</c:v>
                </c:pt>
                <c:pt idx="38326">
                  <c:v>-0.27500000000000002</c:v>
                </c:pt>
                <c:pt idx="38327">
                  <c:v>-0.28125</c:v>
                </c:pt>
                <c:pt idx="38328">
                  <c:v>-0.26250000000000001</c:v>
                </c:pt>
                <c:pt idx="38329">
                  <c:v>-0.26718700000000001</c:v>
                </c:pt>
                <c:pt idx="38330">
                  <c:v>-0.26718700000000001</c:v>
                </c:pt>
                <c:pt idx="38331">
                  <c:v>-0.26718700000000001</c:v>
                </c:pt>
                <c:pt idx="38332">
                  <c:v>-0.265625</c:v>
                </c:pt>
                <c:pt idx="38333">
                  <c:v>-0.26250000000000001</c:v>
                </c:pt>
                <c:pt idx="38334">
                  <c:v>-0.27500000000000002</c:v>
                </c:pt>
                <c:pt idx="38335">
                  <c:v>-0.27968799999999999</c:v>
                </c:pt>
                <c:pt idx="38336">
                  <c:v>-0.26718700000000001</c:v>
                </c:pt>
                <c:pt idx="38337">
                  <c:v>-0.27656199999999997</c:v>
                </c:pt>
                <c:pt idx="38338">
                  <c:v>-0.26406299999999999</c:v>
                </c:pt>
                <c:pt idx="38339">
                  <c:v>-0.27656199999999997</c:v>
                </c:pt>
                <c:pt idx="38340">
                  <c:v>-0.28437499999999999</c:v>
                </c:pt>
                <c:pt idx="38341">
                  <c:v>-0.28906199999999999</c:v>
                </c:pt>
                <c:pt idx="38342">
                  <c:v>-0.28281200000000001</c:v>
                </c:pt>
                <c:pt idx="38343">
                  <c:v>-0.27656199999999997</c:v>
                </c:pt>
                <c:pt idx="38344">
                  <c:v>-0.26250000000000001</c:v>
                </c:pt>
                <c:pt idx="38345">
                  <c:v>-0.26718700000000001</c:v>
                </c:pt>
                <c:pt idx="38346">
                  <c:v>-0.27812500000000001</c:v>
                </c:pt>
                <c:pt idx="38347">
                  <c:v>-0.28281200000000001</c:v>
                </c:pt>
                <c:pt idx="38348">
                  <c:v>-0.27500000000000002</c:v>
                </c:pt>
                <c:pt idx="38349">
                  <c:v>-0.265625</c:v>
                </c:pt>
                <c:pt idx="38350">
                  <c:v>-0.26718700000000001</c:v>
                </c:pt>
                <c:pt idx="38351">
                  <c:v>-0.27500000000000002</c:v>
                </c:pt>
                <c:pt idx="38352">
                  <c:v>-0.28749999999999998</c:v>
                </c:pt>
                <c:pt idx="38353">
                  <c:v>-0.27968799999999999</c:v>
                </c:pt>
                <c:pt idx="38354">
                  <c:v>-0.28593800000000003</c:v>
                </c:pt>
                <c:pt idx="38355">
                  <c:v>-0.27656199999999997</c:v>
                </c:pt>
                <c:pt idx="38356">
                  <c:v>-0.27343800000000001</c:v>
                </c:pt>
                <c:pt idx="38357">
                  <c:v>-0.26250000000000001</c:v>
                </c:pt>
                <c:pt idx="38358">
                  <c:v>-0.27656199999999997</c:v>
                </c:pt>
                <c:pt idx="38359">
                  <c:v>-0.25781199999999999</c:v>
                </c:pt>
                <c:pt idx="38360">
                  <c:v>-0.27031300000000003</c:v>
                </c:pt>
                <c:pt idx="38361">
                  <c:v>-0.27500000000000002</c:v>
                </c:pt>
                <c:pt idx="38362">
                  <c:v>-0.27656199999999997</c:v>
                </c:pt>
                <c:pt idx="38363">
                  <c:v>-0.27343800000000001</c:v>
                </c:pt>
                <c:pt idx="38364">
                  <c:v>-0.26250000000000001</c:v>
                </c:pt>
                <c:pt idx="38365">
                  <c:v>-0.26406299999999999</c:v>
                </c:pt>
                <c:pt idx="38366">
                  <c:v>-0.26093699999999997</c:v>
                </c:pt>
                <c:pt idx="38367">
                  <c:v>-0.25937500000000002</c:v>
                </c:pt>
                <c:pt idx="38368">
                  <c:v>-0.26250000000000001</c:v>
                </c:pt>
                <c:pt idx="38369">
                  <c:v>-0.27812500000000001</c:v>
                </c:pt>
                <c:pt idx="38370">
                  <c:v>-0.25624999999999998</c:v>
                </c:pt>
                <c:pt idx="38371">
                  <c:v>-0.26093699999999997</c:v>
                </c:pt>
                <c:pt idx="38372">
                  <c:v>-0.265625</c:v>
                </c:pt>
                <c:pt idx="38373">
                  <c:v>-0.27656199999999997</c:v>
                </c:pt>
                <c:pt idx="38374">
                  <c:v>-0.27343800000000001</c:v>
                </c:pt>
                <c:pt idx="38375">
                  <c:v>-0.26406299999999999</c:v>
                </c:pt>
                <c:pt idx="38376">
                  <c:v>-0.26250000000000001</c:v>
                </c:pt>
                <c:pt idx="38377">
                  <c:v>-0.25781199999999999</c:v>
                </c:pt>
                <c:pt idx="38378">
                  <c:v>-0.27343800000000001</c:v>
                </c:pt>
                <c:pt idx="38379">
                  <c:v>-0.25937500000000002</c:v>
                </c:pt>
                <c:pt idx="38380">
                  <c:v>-0.27812500000000001</c:v>
                </c:pt>
                <c:pt idx="38381">
                  <c:v>-0.27500000000000002</c:v>
                </c:pt>
                <c:pt idx="38382">
                  <c:v>-0.26406299999999999</c:v>
                </c:pt>
                <c:pt idx="38383">
                  <c:v>-0.27031300000000003</c:v>
                </c:pt>
                <c:pt idx="38384">
                  <c:v>-0.265625</c:v>
                </c:pt>
                <c:pt idx="38385">
                  <c:v>-0.28125</c:v>
                </c:pt>
                <c:pt idx="38386">
                  <c:v>-0.25937500000000002</c:v>
                </c:pt>
                <c:pt idx="38387">
                  <c:v>-0.26250000000000001</c:v>
                </c:pt>
                <c:pt idx="38388">
                  <c:v>-0.27031300000000003</c:v>
                </c:pt>
                <c:pt idx="38389">
                  <c:v>-0.27031300000000003</c:v>
                </c:pt>
                <c:pt idx="38390">
                  <c:v>-0.27031300000000003</c:v>
                </c:pt>
                <c:pt idx="38391">
                  <c:v>-0.27656199999999997</c:v>
                </c:pt>
                <c:pt idx="38392">
                  <c:v>-0.26093699999999997</c:v>
                </c:pt>
                <c:pt idx="38393">
                  <c:v>-0.27500000000000002</c:v>
                </c:pt>
                <c:pt idx="38394">
                  <c:v>-0.26718700000000001</c:v>
                </c:pt>
                <c:pt idx="38395">
                  <c:v>-0.27812500000000001</c:v>
                </c:pt>
                <c:pt idx="38396">
                  <c:v>-0.26250000000000001</c:v>
                </c:pt>
                <c:pt idx="38397">
                  <c:v>-0.27968799999999999</c:v>
                </c:pt>
                <c:pt idx="38398">
                  <c:v>-0.27500000000000002</c:v>
                </c:pt>
                <c:pt idx="38399">
                  <c:v>-0.27500000000000002</c:v>
                </c:pt>
                <c:pt idx="38400">
                  <c:v>-0.26093699999999997</c:v>
                </c:pt>
                <c:pt idx="38401">
                  <c:v>-0.26718700000000001</c:v>
                </c:pt>
                <c:pt idx="38402">
                  <c:v>-0.26718700000000001</c:v>
                </c:pt>
                <c:pt idx="38403">
                  <c:v>-0.26874999999999999</c:v>
                </c:pt>
                <c:pt idx="38404">
                  <c:v>-0.27812500000000001</c:v>
                </c:pt>
                <c:pt idx="38405">
                  <c:v>-0.25937500000000002</c:v>
                </c:pt>
                <c:pt idx="38406">
                  <c:v>-0.26406299999999999</c:v>
                </c:pt>
                <c:pt idx="38407">
                  <c:v>-0.27812500000000001</c:v>
                </c:pt>
                <c:pt idx="38408">
                  <c:v>-0.28749999999999998</c:v>
                </c:pt>
                <c:pt idx="38409">
                  <c:v>-0.28125</c:v>
                </c:pt>
                <c:pt idx="38410">
                  <c:v>-0.26093699999999997</c:v>
                </c:pt>
                <c:pt idx="38411">
                  <c:v>-0.26406299999999999</c:v>
                </c:pt>
                <c:pt idx="38412">
                  <c:v>-0.25468800000000003</c:v>
                </c:pt>
                <c:pt idx="38413">
                  <c:v>-0.27031300000000003</c:v>
                </c:pt>
                <c:pt idx="38414">
                  <c:v>-0.27343800000000001</c:v>
                </c:pt>
                <c:pt idx="38415">
                  <c:v>-0.27343800000000001</c:v>
                </c:pt>
                <c:pt idx="38416">
                  <c:v>-0.28281200000000001</c:v>
                </c:pt>
                <c:pt idx="38417">
                  <c:v>-0.28593800000000003</c:v>
                </c:pt>
                <c:pt idx="38418">
                  <c:v>-0.28125</c:v>
                </c:pt>
                <c:pt idx="38419">
                  <c:v>-0.27031300000000003</c:v>
                </c:pt>
                <c:pt idx="38420">
                  <c:v>-0.27968799999999999</c:v>
                </c:pt>
                <c:pt idx="38421">
                  <c:v>-0.26718700000000001</c:v>
                </c:pt>
                <c:pt idx="38422">
                  <c:v>-0.26406299999999999</c:v>
                </c:pt>
                <c:pt idx="38423">
                  <c:v>-0.265625</c:v>
                </c:pt>
                <c:pt idx="38424">
                  <c:v>-0.27031300000000003</c:v>
                </c:pt>
                <c:pt idx="38425">
                  <c:v>-0.26406299999999999</c:v>
                </c:pt>
                <c:pt idx="38426">
                  <c:v>-0.25937500000000002</c:v>
                </c:pt>
                <c:pt idx="38427">
                  <c:v>-0.26874999999999999</c:v>
                </c:pt>
                <c:pt idx="38428">
                  <c:v>-0.26093699999999997</c:v>
                </c:pt>
                <c:pt idx="38429">
                  <c:v>-0.26406299999999999</c:v>
                </c:pt>
                <c:pt idx="38430">
                  <c:v>-0.27031300000000003</c:v>
                </c:pt>
                <c:pt idx="38431">
                  <c:v>-0.27343800000000001</c:v>
                </c:pt>
                <c:pt idx="38432">
                  <c:v>-0.26874999999999999</c:v>
                </c:pt>
                <c:pt idx="38433">
                  <c:v>-0.26874999999999999</c:v>
                </c:pt>
                <c:pt idx="38434">
                  <c:v>-0.26874999999999999</c:v>
                </c:pt>
                <c:pt idx="38435">
                  <c:v>-0.26250000000000001</c:v>
                </c:pt>
                <c:pt idx="38436">
                  <c:v>-0.27812500000000001</c:v>
                </c:pt>
                <c:pt idx="38437">
                  <c:v>-0.27343800000000001</c:v>
                </c:pt>
                <c:pt idx="38438">
                  <c:v>-0.27968799999999999</c:v>
                </c:pt>
                <c:pt idx="38439">
                  <c:v>-0.265625</c:v>
                </c:pt>
                <c:pt idx="38440">
                  <c:v>-0.26874999999999999</c:v>
                </c:pt>
                <c:pt idx="38441">
                  <c:v>-0.28437499999999999</c:v>
                </c:pt>
                <c:pt idx="38442">
                  <c:v>-0.27500000000000002</c:v>
                </c:pt>
                <c:pt idx="38443">
                  <c:v>-0.28437499999999999</c:v>
                </c:pt>
                <c:pt idx="38444">
                  <c:v>-0.28281200000000001</c:v>
                </c:pt>
                <c:pt idx="38445">
                  <c:v>-0.28125</c:v>
                </c:pt>
                <c:pt idx="38446">
                  <c:v>-0.27031300000000003</c:v>
                </c:pt>
                <c:pt idx="38447">
                  <c:v>-0.27031300000000003</c:v>
                </c:pt>
                <c:pt idx="38448">
                  <c:v>-0.27656199999999997</c:v>
                </c:pt>
                <c:pt idx="38449">
                  <c:v>-0.26718700000000001</c:v>
                </c:pt>
                <c:pt idx="38450">
                  <c:v>-0.265625</c:v>
                </c:pt>
                <c:pt idx="38451">
                  <c:v>-0.26874999999999999</c:v>
                </c:pt>
                <c:pt idx="38452">
                  <c:v>-0.26874999999999999</c:v>
                </c:pt>
                <c:pt idx="38453">
                  <c:v>-0.27500000000000002</c:v>
                </c:pt>
                <c:pt idx="38454">
                  <c:v>-0.265625</c:v>
                </c:pt>
                <c:pt idx="38455">
                  <c:v>-0.25468800000000003</c:v>
                </c:pt>
                <c:pt idx="38456">
                  <c:v>-0.26406299999999999</c:v>
                </c:pt>
                <c:pt idx="38457">
                  <c:v>-0.26093699999999997</c:v>
                </c:pt>
                <c:pt idx="38458">
                  <c:v>-0.26406299999999999</c:v>
                </c:pt>
                <c:pt idx="38459">
                  <c:v>-0.27031300000000003</c:v>
                </c:pt>
                <c:pt idx="38460">
                  <c:v>-0.27968799999999999</c:v>
                </c:pt>
                <c:pt idx="38461">
                  <c:v>-0.26406299999999999</c:v>
                </c:pt>
                <c:pt idx="38462">
                  <c:v>-0.27656199999999997</c:v>
                </c:pt>
                <c:pt idx="38463">
                  <c:v>-0.25</c:v>
                </c:pt>
                <c:pt idx="38464">
                  <c:v>-0.25781199999999999</c:v>
                </c:pt>
                <c:pt idx="38465">
                  <c:v>-0.26406299999999999</c:v>
                </c:pt>
                <c:pt idx="38466">
                  <c:v>-0.26406299999999999</c:v>
                </c:pt>
                <c:pt idx="38467">
                  <c:v>-0.26250000000000001</c:v>
                </c:pt>
                <c:pt idx="38468">
                  <c:v>-0.25624999999999998</c:v>
                </c:pt>
                <c:pt idx="38469">
                  <c:v>-0.25624999999999998</c:v>
                </c:pt>
                <c:pt idx="38470">
                  <c:v>-0.26250000000000001</c:v>
                </c:pt>
                <c:pt idx="38471">
                  <c:v>-0.27500000000000002</c:v>
                </c:pt>
                <c:pt idx="38472">
                  <c:v>-0.26093699999999997</c:v>
                </c:pt>
                <c:pt idx="38473">
                  <c:v>-0.27031300000000003</c:v>
                </c:pt>
                <c:pt idx="38474">
                  <c:v>-0.27031300000000003</c:v>
                </c:pt>
                <c:pt idx="38475">
                  <c:v>-0.265625</c:v>
                </c:pt>
                <c:pt idx="38476">
                  <c:v>-0.27968799999999999</c:v>
                </c:pt>
                <c:pt idx="38477">
                  <c:v>-0.27343800000000001</c:v>
                </c:pt>
                <c:pt idx="38478">
                  <c:v>-0.26874999999999999</c:v>
                </c:pt>
                <c:pt idx="38479">
                  <c:v>-0.265625</c:v>
                </c:pt>
                <c:pt idx="38480">
                  <c:v>-0.26250000000000001</c:v>
                </c:pt>
                <c:pt idx="38481">
                  <c:v>-0.265625</c:v>
                </c:pt>
                <c:pt idx="38482">
                  <c:v>-0.26406299999999999</c:v>
                </c:pt>
                <c:pt idx="38483">
                  <c:v>-0.25468800000000003</c:v>
                </c:pt>
                <c:pt idx="38484">
                  <c:v>-0.25156200000000001</c:v>
                </c:pt>
                <c:pt idx="38485">
                  <c:v>-0.27500000000000002</c:v>
                </c:pt>
                <c:pt idx="38486">
                  <c:v>-0.265625</c:v>
                </c:pt>
                <c:pt idx="38487">
                  <c:v>-0.27343800000000001</c:v>
                </c:pt>
                <c:pt idx="38488">
                  <c:v>-0.27812500000000001</c:v>
                </c:pt>
                <c:pt idx="38489">
                  <c:v>-0.26874999999999999</c:v>
                </c:pt>
                <c:pt idx="38490">
                  <c:v>-0.26250000000000001</c:v>
                </c:pt>
                <c:pt idx="38491">
                  <c:v>-0.28593800000000003</c:v>
                </c:pt>
                <c:pt idx="38492">
                  <c:v>-0.27031300000000003</c:v>
                </c:pt>
                <c:pt idx="38493">
                  <c:v>-0.25624999999999998</c:v>
                </c:pt>
                <c:pt idx="38494">
                  <c:v>-0.25937500000000002</c:v>
                </c:pt>
                <c:pt idx="38495">
                  <c:v>-0.26250000000000001</c:v>
                </c:pt>
                <c:pt idx="38496">
                  <c:v>-0.265625</c:v>
                </c:pt>
                <c:pt idx="38497">
                  <c:v>-0.27343800000000001</c:v>
                </c:pt>
                <c:pt idx="38498">
                  <c:v>-0.265625</c:v>
                </c:pt>
                <c:pt idx="38499">
                  <c:v>-0.25937500000000002</c:v>
                </c:pt>
                <c:pt idx="38500">
                  <c:v>-0.26718700000000001</c:v>
                </c:pt>
                <c:pt idx="38501">
                  <c:v>-0.27031300000000003</c:v>
                </c:pt>
                <c:pt idx="38502">
                  <c:v>-0.26874999999999999</c:v>
                </c:pt>
                <c:pt idx="38503">
                  <c:v>-0.26093699999999997</c:v>
                </c:pt>
                <c:pt idx="38504">
                  <c:v>-0.26093699999999997</c:v>
                </c:pt>
                <c:pt idx="38505">
                  <c:v>-0.26250000000000001</c:v>
                </c:pt>
                <c:pt idx="38506">
                  <c:v>-0.25468800000000003</c:v>
                </c:pt>
                <c:pt idx="38507">
                  <c:v>-0.26406299999999999</c:v>
                </c:pt>
                <c:pt idx="38508">
                  <c:v>-0.25781199999999999</c:v>
                </c:pt>
                <c:pt idx="38509">
                  <c:v>-0.26718700000000001</c:v>
                </c:pt>
                <c:pt idx="38510">
                  <c:v>-0.265625</c:v>
                </c:pt>
                <c:pt idx="38511">
                  <c:v>-0.26250000000000001</c:v>
                </c:pt>
                <c:pt idx="38512">
                  <c:v>-0.26250000000000001</c:v>
                </c:pt>
                <c:pt idx="38513">
                  <c:v>-0.27343800000000001</c:v>
                </c:pt>
                <c:pt idx="38514">
                  <c:v>-0.28281200000000001</c:v>
                </c:pt>
                <c:pt idx="38515">
                  <c:v>-0.28749999999999998</c:v>
                </c:pt>
                <c:pt idx="38516">
                  <c:v>-0.26874999999999999</c:v>
                </c:pt>
                <c:pt idx="38517">
                  <c:v>-0.29218699999999997</c:v>
                </c:pt>
                <c:pt idx="38518">
                  <c:v>-0.26718700000000001</c:v>
                </c:pt>
                <c:pt idx="38519">
                  <c:v>-0.26874999999999999</c:v>
                </c:pt>
                <c:pt idx="38520">
                  <c:v>-0.26406299999999999</c:v>
                </c:pt>
                <c:pt idx="38521">
                  <c:v>-0.28125</c:v>
                </c:pt>
                <c:pt idx="38522">
                  <c:v>-0.26718700000000001</c:v>
                </c:pt>
                <c:pt idx="38523">
                  <c:v>-0.26406299999999999</c:v>
                </c:pt>
                <c:pt idx="38524">
                  <c:v>-0.27031300000000003</c:v>
                </c:pt>
                <c:pt idx="38525">
                  <c:v>-0.265625</c:v>
                </c:pt>
                <c:pt idx="38526">
                  <c:v>-0.25468800000000003</c:v>
                </c:pt>
                <c:pt idx="38527">
                  <c:v>-0.25781199999999999</c:v>
                </c:pt>
                <c:pt idx="38528">
                  <c:v>-0.26250000000000001</c:v>
                </c:pt>
                <c:pt idx="38529">
                  <c:v>-0.27968799999999999</c:v>
                </c:pt>
                <c:pt idx="38530">
                  <c:v>-0.25312499999999999</c:v>
                </c:pt>
                <c:pt idx="38531">
                  <c:v>-0.26093699999999997</c:v>
                </c:pt>
                <c:pt idx="38532">
                  <c:v>-0.27656199999999997</c:v>
                </c:pt>
                <c:pt idx="38533">
                  <c:v>-0.28437499999999999</c:v>
                </c:pt>
                <c:pt idx="38534">
                  <c:v>-0.27500000000000002</c:v>
                </c:pt>
                <c:pt idx="38535">
                  <c:v>-0.26718700000000001</c:v>
                </c:pt>
                <c:pt idx="38536">
                  <c:v>-0.265625</c:v>
                </c:pt>
                <c:pt idx="38537">
                  <c:v>-0.26250000000000001</c:v>
                </c:pt>
                <c:pt idx="38538">
                  <c:v>-0.27968799999999999</c:v>
                </c:pt>
                <c:pt idx="38539">
                  <c:v>-0.27812500000000001</c:v>
                </c:pt>
                <c:pt idx="38540">
                  <c:v>-0.26718700000000001</c:v>
                </c:pt>
                <c:pt idx="38541">
                  <c:v>-0.28437499999999999</c:v>
                </c:pt>
                <c:pt idx="38542">
                  <c:v>-0.28125</c:v>
                </c:pt>
                <c:pt idx="38543">
                  <c:v>-0.27968799999999999</c:v>
                </c:pt>
                <c:pt idx="38544">
                  <c:v>-0.26874999999999999</c:v>
                </c:pt>
                <c:pt idx="38545">
                  <c:v>-0.28281200000000001</c:v>
                </c:pt>
                <c:pt idx="38546">
                  <c:v>-0.27656199999999997</c:v>
                </c:pt>
                <c:pt idx="38547">
                  <c:v>-0.27500000000000002</c:v>
                </c:pt>
                <c:pt idx="38548">
                  <c:v>-0.27343800000000001</c:v>
                </c:pt>
                <c:pt idx="38549">
                  <c:v>-0.28125</c:v>
                </c:pt>
                <c:pt idx="38550">
                  <c:v>-0.27656199999999997</c:v>
                </c:pt>
                <c:pt idx="38551">
                  <c:v>-0.27500000000000002</c:v>
                </c:pt>
                <c:pt idx="38552">
                  <c:v>-0.27656199999999997</c:v>
                </c:pt>
                <c:pt idx="38553">
                  <c:v>-0.27031300000000003</c:v>
                </c:pt>
                <c:pt idx="38554">
                  <c:v>-0.26718700000000001</c:v>
                </c:pt>
                <c:pt idx="38555">
                  <c:v>-0.27812500000000001</c:v>
                </c:pt>
                <c:pt idx="38556">
                  <c:v>-0.26718700000000001</c:v>
                </c:pt>
                <c:pt idx="38557">
                  <c:v>-0.27656199999999997</c:v>
                </c:pt>
                <c:pt idx="38558">
                  <c:v>-0.28281200000000001</c:v>
                </c:pt>
                <c:pt idx="38559">
                  <c:v>-0.27812500000000001</c:v>
                </c:pt>
                <c:pt idx="38560">
                  <c:v>-0.28125</c:v>
                </c:pt>
                <c:pt idx="38561">
                  <c:v>-0.26718700000000001</c:v>
                </c:pt>
                <c:pt idx="38562">
                  <c:v>-0.26250000000000001</c:v>
                </c:pt>
                <c:pt idx="38563">
                  <c:v>-0.27031300000000003</c:v>
                </c:pt>
                <c:pt idx="38564">
                  <c:v>-0.27812500000000001</c:v>
                </c:pt>
                <c:pt idx="38565">
                  <c:v>-0.27500000000000002</c:v>
                </c:pt>
                <c:pt idx="38566">
                  <c:v>-0.26406299999999999</c:v>
                </c:pt>
                <c:pt idx="38567">
                  <c:v>-0.26874999999999999</c:v>
                </c:pt>
                <c:pt idx="38568">
                  <c:v>-0.27031300000000003</c:v>
                </c:pt>
                <c:pt idx="38569">
                  <c:v>-0.27343800000000001</c:v>
                </c:pt>
                <c:pt idx="38570">
                  <c:v>-0.265625</c:v>
                </c:pt>
                <c:pt idx="38571">
                  <c:v>-0.27500000000000002</c:v>
                </c:pt>
                <c:pt idx="38572">
                  <c:v>-0.265625</c:v>
                </c:pt>
                <c:pt idx="38573">
                  <c:v>-0.27031300000000003</c:v>
                </c:pt>
                <c:pt idx="38574">
                  <c:v>-0.25156200000000001</c:v>
                </c:pt>
                <c:pt idx="38575">
                  <c:v>-0.26250000000000001</c:v>
                </c:pt>
                <c:pt idx="38576">
                  <c:v>-0.25781199999999999</c:v>
                </c:pt>
                <c:pt idx="38577">
                  <c:v>-0.26718700000000001</c:v>
                </c:pt>
                <c:pt idx="38578">
                  <c:v>-0.27500000000000002</c:v>
                </c:pt>
                <c:pt idx="38579">
                  <c:v>-0.27343800000000001</c:v>
                </c:pt>
                <c:pt idx="38580">
                  <c:v>-0.26093699999999997</c:v>
                </c:pt>
                <c:pt idx="38581">
                  <c:v>-0.26250000000000001</c:v>
                </c:pt>
                <c:pt idx="38582">
                  <c:v>-0.27812500000000001</c:v>
                </c:pt>
                <c:pt idx="38583">
                  <c:v>-0.27031300000000003</c:v>
                </c:pt>
                <c:pt idx="38584">
                  <c:v>-0.27500000000000002</c:v>
                </c:pt>
                <c:pt idx="38585">
                  <c:v>-0.27656199999999997</c:v>
                </c:pt>
                <c:pt idx="38586">
                  <c:v>-0.27031300000000003</c:v>
                </c:pt>
                <c:pt idx="38587">
                  <c:v>-0.26093699999999997</c:v>
                </c:pt>
                <c:pt idx="38588">
                  <c:v>-0.26874999999999999</c:v>
                </c:pt>
                <c:pt idx="38589">
                  <c:v>-0.27343800000000001</c:v>
                </c:pt>
                <c:pt idx="38590">
                  <c:v>-0.27812500000000001</c:v>
                </c:pt>
                <c:pt idx="38591">
                  <c:v>-0.27968799999999999</c:v>
                </c:pt>
                <c:pt idx="38592">
                  <c:v>-0.27812500000000001</c:v>
                </c:pt>
                <c:pt idx="38593">
                  <c:v>-0.27656199999999997</c:v>
                </c:pt>
                <c:pt idx="38594">
                  <c:v>-0.27500000000000002</c:v>
                </c:pt>
                <c:pt idx="38595">
                  <c:v>-0.27812500000000001</c:v>
                </c:pt>
                <c:pt idx="38596">
                  <c:v>-0.27031300000000003</c:v>
                </c:pt>
                <c:pt idx="38597">
                  <c:v>-0.26406299999999999</c:v>
                </c:pt>
                <c:pt idx="38598">
                  <c:v>-0.25468800000000003</c:v>
                </c:pt>
                <c:pt idx="38599">
                  <c:v>-0.25468800000000003</c:v>
                </c:pt>
                <c:pt idx="38600">
                  <c:v>-0.27343800000000001</c:v>
                </c:pt>
                <c:pt idx="38601">
                  <c:v>-0.27656199999999997</c:v>
                </c:pt>
                <c:pt idx="38602">
                  <c:v>-0.27656199999999997</c:v>
                </c:pt>
                <c:pt idx="38603">
                  <c:v>-0.27656199999999997</c:v>
                </c:pt>
                <c:pt idx="38604">
                  <c:v>-0.28125</c:v>
                </c:pt>
                <c:pt idx="38605">
                  <c:v>-0.27656199999999997</c:v>
                </c:pt>
                <c:pt idx="38606">
                  <c:v>-0.26874999999999999</c:v>
                </c:pt>
                <c:pt idx="38607">
                  <c:v>-0.27656199999999997</c:v>
                </c:pt>
                <c:pt idx="38608">
                  <c:v>-0.26874999999999999</c:v>
                </c:pt>
                <c:pt idx="38609">
                  <c:v>-0.26406299999999999</c:v>
                </c:pt>
                <c:pt idx="38610">
                  <c:v>-0.28281200000000001</c:v>
                </c:pt>
                <c:pt idx="38611">
                  <c:v>-0.27656199999999997</c:v>
                </c:pt>
                <c:pt idx="38612">
                  <c:v>-0.27656199999999997</c:v>
                </c:pt>
                <c:pt idx="38613">
                  <c:v>-0.26874999999999999</c:v>
                </c:pt>
                <c:pt idx="38614">
                  <c:v>-0.27500000000000002</c:v>
                </c:pt>
                <c:pt idx="38615">
                  <c:v>-0.265625</c:v>
                </c:pt>
                <c:pt idx="38616">
                  <c:v>-0.26874999999999999</c:v>
                </c:pt>
                <c:pt idx="38617">
                  <c:v>-0.28125</c:v>
                </c:pt>
                <c:pt idx="38618">
                  <c:v>-0.28125</c:v>
                </c:pt>
                <c:pt idx="38619">
                  <c:v>-0.265625</c:v>
                </c:pt>
                <c:pt idx="38620">
                  <c:v>-0.265625</c:v>
                </c:pt>
                <c:pt idx="38621">
                  <c:v>-0.27500000000000002</c:v>
                </c:pt>
                <c:pt idx="38622">
                  <c:v>-0.27812500000000001</c:v>
                </c:pt>
                <c:pt idx="38623">
                  <c:v>-0.26093699999999997</c:v>
                </c:pt>
                <c:pt idx="38624">
                  <c:v>-0.265625</c:v>
                </c:pt>
                <c:pt idx="38625">
                  <c:v>-0.25156200000000001</c:v>
                </c:pt>
                <c:pt idx="38626">
                  <c:v>-0.27812500000000001</c:v>
                </c:pt>
                <c:pt idx="38627">
                  <c:v>-0.27656199999999997</c:v>
                </c:pt>
                <c:pt idx="38628">
                  <c:v>-0.27500000000000002</c:v>
                </c:pt>
                <c:pt idx="38629">
                  <c:v>-0.27031300000000003</c:v>
                </c:pt>
                <c:pt idx="38630">
                  <c:v>-0.26718700000000001</c:v>
                </c:pt>
                <c:pt idx="38631">
                  <c:v>-0.27031300000000003</c:v>
                </c:pt>
                <c:pt idx="38632">
                  <c:v>-0.25312499999999999</c:v>
                </c:pt>
                <c:pt idx="38633">
                  <c:v>-0.27968799999999999</c:v>
                </c:pt>
                <c:pt idx="38634">
                  <c:v>-0.27343800000000001</c:v>
                </c:pt>
                <c:pt idx="38635">
                  <c:v>-0.26406299999999999</c:v>
                </c:pt>
                <c:pt idx="38636">
                  <c:v>-0.26718700000000001</c:v>
                </c:pt>
                <c:pt idx="38637">
                  <c:v>-0.26093699999999997</c:v>
                </c:pt>
                <c:pt idx="38638">
                  <c:v>-0.26718700000000001</c:v>
                </c:pt>
                <c:pt idx="38639">
                  <c:v>-0.27031300000000003</c:v>
                </c:pt>
                <c:pt idx="38640">
                  <c:v>-0.26406299999999999</c:v>
                </c:pt>
                <c:pt idx="38641">
                  <c:v>-0.25937500000000002</c:v>
                </c:pt>
                <c:pt idx="38642">
                  <c:v>-0.25781199999999999</c:v>
                </c:pt>
                <c:pt idx="38643">
                  <c:v>-0.25624999999999998</c:v>
                </c:pt>
                <c:pt idx="38644">
                  <c:v>-0.25937500000000002</c:v>
                </c:pt>
                <c:pt idx="38645">
                  <c:v>-0.26406299999999999</c:v>
                </c:pt>
                <c:pt idx="38646">
                  <c:v>-0.27031300000000003</c:v>
                </c:pt>
                <c:pt idx="38647">
                  <c:v>-0.26093699999999997</c:v>
                </c:pt>
                <c:pt idx="38648">
                  <c:v>-0.27031300000000003</c:v>
                </c:pt>
                <c:pt idx="38649">
                  <c:v>-0.26093699999999997</c:v>
                </c:pt>
                <c:pt idx="38650">
                  <c:v>-0.26250000000000001</c:v>
                </c:pt>
                <c:pt idx="38651">
                  <c:v>-0.28281200000000001</c:v>
                </c:pt>
                <c:pt idx="38652">
                  <c:v>-0.27031300000000003</c:v>
                </c:pt>
                <c:pt idx="38653">
                  <c:v>-0.25624999999999998</c:v>
                </c:pt>
                <c:pt idx="38654">
                  <c:v>-0.26093699999999997</c:v>
                </c:pt>
                <c:pt idx="38655">
                  <c:v>-0.27500000000000002</c:v>
                </c:pt>
                <c:pt idx="38656">
                  <c:v>-0.27968799999999999</c:v>
                </c:pt>
                <c:pt idx="38657">
                  <c:v>-0.26874999999999999</c:v>
                </c:pt>
                <c:pt idx="38658">
                  <c:v>-0.25937500000000002</c:v>
                </c:pt>
                <c:pt idx="38659">
                  <c:v>-0.26250000000000001</c:v>
                </c:pt>
                <c:pt idx="38660">
                  <c:v>-0.25624999999999998</c:v>
                </c:pt>
                <c:pt idx="38661">
                  <c:v>-0.27031300000000003</c:v>
                </c:pt>
                <c:pt idx="38662">
                  <c:v>-0.27031300000000003</c:v>
                </c:pt>
                <c:pt idx="38663">
                  <c:v>-0.25468800000000003</c:v>
                </c:pt>
                <c:pt idx="38664">
                  <c:v>-0.26874999999999999</c:v>
                </c:pt>
                <c:pt idx="38665">
                  <c:v>-0.27812500000000001</c:v>
                </c:pt>
                <c:pt idx="38666">
                  <c:v>-0.26718700000000001</c:v>
                </c:pt>
                <c:pt idx="38667">
                  <c:v>-0.25624999999999998</c:v>
                </c:pt>
                <c:pt idx="38668">
                  <c:v>-0.26250000000000001</c:v>
                </c:pt>
                <c:pt idx="38669">
                  <c:v>-0.24843799999999999</c:v>
                </c:pt>
                <c:pt idx="38670">
                  <c:v>-0.26406299999999999</c:v>
                </c:pt>
                <c:pt idx="38671">
                  <c:v>-0.265625</c:v>
                </c:pt>
                <c:pt idx="38672">
                  <c:v>-0.27656199999999997</c:v>
                </c:pt>
                <c:pt idx="38673">
                  <c:v>-0.27968799999999999</c:v>
                </c:pt>
                <c:pt idx="38674">
                  <c:v>-0.26874999999999999</c:v>
                </c:pt>
                <c:pt idx="38675">
                  <c:v>-0.27500000000000002</c:v>
                </c:pt>
                <c:pt idx="38676">
                  <c:v>-0.265625</c:v>
                </c:pt>
                <c:pt idx="38677">
                  <c:v>-0.265625</c:v>
                </c:pt>
                <c:pt idx="38678">
                  <c:v>-0.26250000000000001</c:v>
                </c:pt>
                <c:pt idx="38679">
                  <c:v>-0.26718700000000001</c:v>
                </c:pt>
                <c:pt idx="38680">
                  <c:v>-0.25156200000000001</c:v>
                </c:pt>
                <c:pt idx="38681">
                  <c:v>-0.265625</c:v>
                </c:pt>
                <c:pt idx="38682">
                  <c:v>-0.26718700000000001</c:v>
                </c:pt>
                <c:pt idx="38683">
                  <c:v>-0.26406299999999999</c:v>
                </c:pt>
                <c:pt idx="38684">
                  <c:v>-0.27343800000000001</c:v>
                </c:pt>
                <c:pt idx="38685">
                  <c:v>-0.26093699999999997</c:v>
                </c:pt>
                <c:pt idx="38686">
                  <c:v>-0.27031300000000003</c:v>
                </c:pt>
                <c:pt idx="38687">
                  <c:v>-0.27031300000000003</c:v>
                </c:pt>
                <c:pt idx="38688">
                  <c:v>-0.26093699999999997</c:v>
                </c:pt>
                <c:pt idx="38689">
                  <c:v>-0.265625</c:v>
                </c:pt>
                <c:pt idx="38690">
                  <c:v>-0.27031300000000003</c:v>
                </c:pt>
                <c:pt idx="38691">
                  <c:v>-0.28593800000000003</c:v>
                </c:pt>
                <c:pt idx="38692">
                  <c:v>-0.26718700000000001</c:v>
                </c:pt>
                <c:pt idx="38693">
                  <c:v>-0.27812500000000001</c:v>
                </c:pt>
                <c:pt idx="38694">
                  <c:v>-0.28125</c:v>
                </c:pt>
                <c:pt idx="38695">
                  <c:v>-0.27500000000000002</c:v>
                </c:pt>
                <c:pt idx="38696">
                  <c:v>-0.27500000000000002</c:v>
                </c:pt>
                <c:pt idx="38697">
                  <c:v>-0.28437499999999999</c:v>
                </c:pt>
                <c:pt idx="38698">
                  <c:v>-0.29062500000000002</c:v>
                </c:pt>
                <c:pt idx="38699">
                  <c:v>-0.27812500000000001</c:v>
                </c:pt>
                <c:pt idx="38700">
                  <c:v>-0.28281200000000001</c:v>
                </c:pt>
                <c:pt idx="38701">
                  <c:v>-0.265625</c:v>
                </c:pt>
                <c:pt idx="38702">
                  <c:v>-0.27500000000000002</c:v>
                </c:pt>
                <c:pt idx="38703">
                  <c:v>-0.26874999999999999</c:v>
                </c:pt>
                <c:pt idx="38704">
                  <c:v>-0.27812500000000001</c:v>
                </c:pt>
                <c:pt idx="38705">
                  <c:v>-0.28281200000000001</c:v>
                </c:pt>
                <c:pt idx="38706">
                  <c:v>-0.27031300000000003</c:v>
                </c:pt>
                <c:pt idx="38707">
                  <c:v>-0.27656199999999997</c:v>
                </c:pt>
                <c:pt idx="38708">
                  <c:v>-0.27656199999999997</c:v>
                </c:pt>
                <c:pt idx="38709">
                  <c:v>-0.26718700000000001</c:v>
                </c:pt>
                <c:pt idx="38710">
                  <c:v>-0.26093699999999997</c:v>
                </c:pt>
                <c:pt idx="38711">
                  <c:v>-0.27656199999999997</c:v>
                </c:pt>
                <c:pt idx="38712">
                  <c:v>-0.27812500000000001</c:v>
                </c:pt>
                <c:pt idx="38713">
                  <c:v>-0.28281200000000001</c:v>
                </c:pt>
                <c:pt idx="38714">
                  <c:v>-0.26093699999999997</c:v>
                </c:pt>
                <c:pt idx="38715">
                  <c:v>-0.265625</c:v>
                </c:pt>
                <c:pt idx="38716">
                  <c:v>-0.27656199999999997</c:v>
                </c:pt>
                <c:pt idx="38717">
                  <c:v>-0.28906199999999999</c:v>
                </c:pt>
                <c:pt idx="38718">
                  <c:v>-0.28906199999999999</c:v>
                </c:pt>
                <c:pt idx="38719">
                  <c:v>-0.27812500000000001</c:v>
                </c:pt>
                <c:pt idx="38720">
                  <c:v>-0.27968799999999999</c:v>
                </c:pt>
                <c:pt idx="38721">
                  <c:v>-0.27656199999999997</c:v>
                </c:pt>
                <c:pt idx="38722">
                  <c:v>-0.27812500000000001</c:v>
                </c:pt>
                <c:pt idx="38723">
                  <c:v>-0.25937500000000002</c:v>
                </c:pt>
                <c:pt idx="38724">
                  <c:v>-0.27656199999999997</c:v>
                </c:pt>
                <c:pt idx="38725">
                  <c:v>-0.27656199999999997</c:v>
                </c:pt>
                <c:pt idx="38726">
                  <c:v>-0.27500000000000002</c:v>
                </c:pt>
                <c:pt idx="38727">
                  <c:v>-0.26874999999999999</c:v>
                </c:pt>
                <c:pt idx="38728">
                  <c:v>-0.26250000000000001</c:v>
                </c:pt>
                <c:pt idx="38729">
                  <c:v>-0.27500000000000002</c:v>
                </c:pt>
                <c:pt idx="38730">
                  <c:v>-0.27343800000000001</c:v>
                </c:pt>
                <c:pt idx="38731">
                  <c:v>-0.27656199999999997</c:v>
                </c:pt>
                <c:pt idx="38732">
                  <c:v>-0.27343800000000001</c:v>
                </c:pt>
                <c:pt idx="38733">
                  <c:v>-0.28906199999999999</c:v>
                </c:pt>
                <c:pt idx="38734">
                  <c:v>-0.28125</c:v>
                </c:pt>
                <c:pt idx="38735">
                  <c:v>-0.28125</c:v>
                </c:pt>
                <c:pt idx="38736">
                  <c:v>-0.28281200000000001</c:v>
                </c:pt>
                <c:pt idx="38737">
                  <c:v>-0.28437499999999999</c:v>
                </c:pt>
                <c:pt idx="38738">
                  <c:v>-0.26874999999999999</c:v>
                </c:pt>
                <c:pt idx="38739">
                  <c:v>-0.26718700000000001</c:v>
                </c:pt>
                <c:pt idx="38740">
                  <c:v>-0.26250000000000001</c:v>
                </c:pt>
                <c:pt idx="38741">
                  <c:v>-0.26874999999999999</c:v>
                </c:pt>
                <c:pt idx="38742">
                  <c:v>-0.26406299999999999</c:v>
                </c:pt>
                <c:pt idx="38743">
                  <c:v>-0.27031300000000003</c:v>
                </c:pt>
                <c:pt idx="38744">
                  <c:v>-0.25937500000000002</c:v>
                </c:pt>
                <c:pt idx="38745">
                  <c:v>-0.26093699999999997</c:v>
                </c:pt>
                <c:pt idx="38746">
                  <c:v>-0.26093699999999997</c:v>
                </c:pt>
                <c:pt idx="38747">
                  <c:v>-0.26250000000000001</c:v>
                </c:pt>
                <c:pt idx="38748">
                  <c:v>-0.25781199999999999</c:v>
                </c:pt>
                <c:pt idx="38749">
                  <c:v>-0.265625</c:v>
                </c:pt>
                <c:pt idx="38750">
                  <c:v>-0.26093699999999997</c:v>
                </c:pt>
                <c:pt idx="38751">
                  <c:v>-0.25624999999999998</c:v>
                </c:pt>
                <c:pt idx="38752">
                  <c:v>-0.26093699999999997</c:v>
                </c:pt>
                <c:pt idx="38753">
                  <c:v>-0.27500000000000002</c:v>
                </c:pt>
                <c:pt idx="38754">
                  <c:v>-0.27500000000000002</c:v>
                </c:pt>
                <c:pt idx="38755">
                  <c:v>-0.25937500000000002</c:v>
                </c:pt>
                <c:pt idx="38756">
                  <c:v>-0.25781199999999999</c:v>
                </c:pt>
                <c:pt idx="38757">
                  <c:v>-0.265625</c:v>
                </c:pt>
                <c:pt idx="38758">
                  <c:v>-0.25624999999999998</c:v>
                </c:pt>
                <c:pt idx="38759">
                  <c:v>-0.25937500000000002</c:v>
                </c:pt>
                <c:pt idx="38760">
                  <c:v>-0.26250000000000001</c:v>
                </c:pt>
                <c:pt idx="38761">
                  <c:v>-0.25624999999999998</c:v>
                </c:pt>
                <c:pt idx="38762">
                  <c:v>-0.26093699999999997</c:v>
                </c:pt>
                <c:pt idx="38763">
                  <c:v>-0.26874999999999999</c:v>
                </c:pt>
                <c:pt idx="38764">
                  <c:v>-0.27343800000000001</c:v>
                </c:pt>
                <c:pt idx="38765">
                  <c:v>-0.26250000000000001</c:v>
                </c:pt>
                <c:pt idx="38766">
                  <c:v>-0.27343800000000001</c:v>
                </c:pt>
                <c:pt idx="38767">
                  <c:v>-0.265625</c:v>
                </c:pt>
                <c:pt idx="38768">
                  <c:v>-0.27656199999999997</c:v>
                </c:pt>
                <c:pt idx="38769">
                  <c:v>-0.25781199999999999</c:v>
                </c:pt>
                <c:pt idx="38770">
                  <c:v>-0.25156200000000001</c:v>
                </c:pt>
                <c:pt idx="38771">
                  <c:v>-0.26250000000000001</c:v>
                </c:pt>
                <c:pt idx="38772">
                  <c:v>-0.26718700000000001</c:v>
                </c:pt>
                <c:pt idx="38773">
                  <c:v>-0.27343800000000001</c:v>
                </c:pt>
                <c:pt idx="38774">
                  <c:v>-0.28749999999999998</c:v>
                </c:pt>
                <c:pt idx="38775">
                  <c:v>-0.27343800000000001</c:v>
                </c:pt>
                <c:pt idx="38776">
                  <c:v>-0.26718700000000001</c:v>
                </c:pt>
                <c:pt idx="38777">
                  <c:v>-0.27031300000000003</c:v>
                </c:pt>
                <c:pt idx="38778">
                  <c:v>-0.26093699999999997</c:v>
                </c:pt>
                <c:pt idx="38779">
                  <c:v>-0.27500000000000002</c:v>
                </c:pt>
                <c:pt idx="38780">
                  <c:v>-0.27968799999999999</c:v>
                </c:pt>
                <c:pt idx="38781">
                  <c:v>-0.27343800000000001</c:v>
                </c:pt>
                <c:pt idx="38782">
                  <c:v>-0.26718700000000001</c:v>
                </c:pt>
                <c:pt idx="38783">
                  <c:v>-0.26250000000000001</c:v>
                </c:pt>
                <c:pt idx="38784">
                  <c:v>-0.26406299999999999</c:v>
                </c:pt>
                <c:pt idx="38785">
                  <c:v>-0.26406299999999999</c:v>
                </c:pt>
                <c:pt idx="38786">
                  <c:v>-0.27968799999999999</c:v>
                </c:pt>
                <c:pt idx="38787">
                  <c:v>-0.27968799999999999</c:v>
                </c:pt>
                <c:pt idx="38788">
                  <c:v>-0.28125</c:v>
                </c:pt>
                <c:pt idx="38789">
                  <c:v>-0.26718700000000001</c:v>
                </c:pt>
                <c:pt idx="38790">
                  <c:v>-0.27812500000000001</c:v>
                </c:pt>
                <c:pt idx="38791">
                  <c:v>-0.26406299999999999</c:v>
                </c:pt>
                <c:pt idx="38792">
                  <c:v>-0.27343800000000001</c:v>
                </c:pt>
                <c:pt idx="38793">
                  <c:v>-0.26874999999999999</c:v>
                </c:pt>
                <c:pt idx="38794">
                  <c:v>-0.26250000000000001</c:v>
                </c:pt>
                <c:pt idx="38795">
                  <c:v>-0.26718700000000001</c:v>
                </c:pt>
                <c:pt idx="38796">
                  <c:v>-0.26406299999999999</c:v>
                </c:pt>
                <c:pt idx="38797">
                  <c:v>-0.28125</c:v>
                </c:pt>
                <c:pt idx="38798">
                  <c:v>-0.27500000000000002</c:v>
                </c:pt>
                <c:pt idx="38799">
                  <c:v>-0.26874999999999999</c:v>
                </c:pt>
                <c:pt idx="38800">
                  <c:v>-0.26093699999999997</c:v>
                </c:pt>
                <c:pt idx="38801">
                  <c:v>-0.265625</c:v>
                </c:pt>
                <c:pt idx="38802">
                  <c:v>-0.26093699999999997</c:v>
                </c:pt>
                <c:pt idx="38803">
                  <c:v>-0.27031300000000003</c:v>
                </c:pt>
                <c:pt idx="38804">
                  <c:v>-0.26874999999999999</c:v>
                </c:pt>
                <c:pt idx="38805">
                  <c:v>-0.25937500000000002</c:v>
                </c:pt>
                <c:pt idx="38806">
                  <c:v>-0.25624999999999998</c:v>
                </c:pt>
                <c:pt idx="38807">
                  <c:v>-0.27031300000000003</c:v>
                </c:pt>
                <c:pt idx="38808">
                  <c:v>-0.25</c:v>
                </c:pt>
                <c:pt idx="38809">
                  <c:v>-0.26406299999999999</c:v>
                </c:pt>
                <c:pt idx="38810">
                  <c:v>-0.26250000000000001</c:v>
                </c:pt>
                <c:pt idx="38811">
                  <c:v>-0.25624999999999998</c:v>
                </c:pt>
                <c:pt idx="38812">
                  <c:v>-0.27343800000000001</c:v>
                </c:pt>
                <c:pt idx="38813">
                  <c:v>-0.27343800000000001</c:v>
                </c:pt>
                <c:pt idx="38814">
                  <c:v>-0.26406299999999999</c:v>
                </c:pt>
                <c:pt idx="38815">
                  <c:v>-0.27812500000000001</c:v>
                </c:pt>
                <c:pt idx="38816">
                  <c:v>-0.27812500000000001</c:v>
                </c:pt>
                <c:pt idx="38817">
                  <c:v>-0.26093699999999997</c:v>
                </c:pt>
                <c:pt idx="38818">
                  <c:v>-0.27031300000000003</c:v>
                </c:pt>
                <c:pt idx="38819">
                  <c:v>-0.26874999999999999</c:v>
                </c:pt>
                <c:pt idx="38820">
                  <c:v>-0.25156200000000001</c:v>
                </c:pt>
                <c:pt idx="38821">
                  <c:v>-0.25468800000000003</c:v>
                </c:pt>
                <c:pt idx="38822">
                  <c:v>-0.25937500000000002</c:v>
                </c:pt>
                <c:pt idx="38823">
                  <c:v>-0.25937500000000002</c:v>
                </c:pt>
                <c:pt idx="38824">
                  <c:v>-0.25781199999999999</c:v>
                </c:pt>
                <c:pt idx="38825">
                  <c:v>-0.25937500000000002</c:v>
                </c:pt>
                <c:pt idx="38826">
                  <c:v>-0.24843799999999999</c:v>
                </c:pt>
                <c:pt idx="38827">
                  <c:v>-0.26718700000000001</c:v>
                </c:pt>
                <c:pt idx="38828">
                  <c:v>-0.26250000000000001</c:v>
                </c:pt>
                <c:pt idx="38829">
                  <c:v>-0.27031300000000003</c:v>
                </c:pt>
                <c:pt idx="38830">
                  <c:v>-0.26406299999999999</c:v>
                </c:pt>
                <c:pt idx="38831">
                  <c:v>-0.26093699999999997</c:v>
                </c:pt>
                <c:pt idx="38832">
                  <c:v>-0.26406299999999999</c:v>
                </c:pt>
                <c:pt idx="38833">
                  <c:v>-0.26718700000000001</c:v>
                </c:pt>
                <c:pt idx="38834">
                  <c:v>-0.25468800000000003</c:v>
                </c:pt>
                <c:pt idx="38835">
                  <c:v>-0.26093699999999997</c:v>
                </c:pt>
                <c:pt idx="38836">
                  <c:v>-0.27500000000000002</c:v>
                </c:pt>
                <c:pt idx="38837">
                  <c:v>-0.27031300000000003</c:v>
                </c:pt>
                <c:pt idx="38838">
                  <c:v>-0.27500000000000002</c:v>
                </c:pt>
                <c:pt idx="38839">
                  <c:v>-0.26093699999999997</c:v>
                </c:pt>
                <c:pt idx="38840">
                  <c:v>-0.25</c:v>
                </c:pt>
                <c:pt idx="38841">
                  <c:v>-0.25781199999999999</c:v>
                </c:pt>
                <c:pt idx="38842">
                  <c:v>-0.24687500000000001</c:v>
                </c:pt>
                <c:pt idx="38843">
                  <c:v>-0.265625</c:v>
                </c:pt>
                <c:pt idx="38844">
                  <c:v>-0.27343800000000001</c:v>
                </c:pt>
                <c:pt idx="38845">
                  <c:v>-0.28437499999999999</c:v>
                </c:pt>
                <c:pt idx="38846">
                  <c:v>-0.26406299999999999</c:v>
                </c:pt>
                <c:pt idx="38847">
                  <c:v>-0.265625</c:v>
                </c:pt>
                <c:pt idx="38848">
                  <c:v>-0.25937500000000002</c:v>
                </c:pt>
                <c:pt idx="38849">
                  <c:v>-0.26406299999999999</c:v>
                </c:pt>
                <c:pt idx="38850">
                  <c:v>-0.27343800000000001</c:v>
                </c:pt>
                <c:pt idx="38851">
                  <c:v>-0.27812500000000001</c:v>
                </c:pt>
                <c:pt idx="38852">
                  <c:v>-0.27500000000000002</c:v>
                </c:pt>
                <c:pt idx="38853">
                  <c:v>-0.25781199999999999</c:v>
                </c:pt>
                <c:pt idx="38854">
                  <c:v>-0.25312499999999999</c:v>
                </c:pt>
                <c:pt idx="38855">
                  <c:v>-0.26874999999999999</c:v>
                </c:pt>
                <c:pt idx="38856">
                  <c:v>-0.25468800000000003</c:v>
                </c:pt>
                <c:pt idx="38857">
                  <c:v>-0.25312499999999999</c:v>
                </c:pt>
                <c:pt idx="38858">
                  <c:v>-0.26093699999999997</c:v>
                </c:pt>
                <c:pt idx="38859">
                  <c:v>-0.25937500000000002</c:v>
                </c:pt>
                <c:pt idx="38860">
                  <c:v>-0.26406299999999999</c:v>
                </c:pt>
                <c:pt idx="38861">
                  <c:v>-0.26093699999999997</c:v>
                </c:pt>
                <c:pt idx="38862">
                  <c:v>-0.26406299999999999</c:v>
                </c:pt>
                <c:pt idx="38863">
                  <c:v>-0.25781199999999999</c:v>
                </c:pt>
                <c:pt idx="38864">
                  <c:v>-0.26250000000000001</c:v>
                </c:pt>
                <c:pt idx="38865">
                  <c:v>-0.25624999999999998</c:v>
                </c:pt>
                <c:pt idx="38866">
                  <c:v>-0.25937500000000002</c:v>
                </c:pt>
                <c:pt idx="38867">
                  <c:v>-0.26093699999999997</c:v>
                </c:pt>
                <c:pt idx="38868">
                  <c:v>-0.26874999999999999</c:v>
                </c:pt>
                <c:pt idx="38869">
                  <c:v>-0.265625</c:v>
                </c:pt>
                <c:pt idx="38870">
                  <c:v>-0.265625</c:v>
                </c:pt>
                <c:pt idx="38871">
                  <c:v>-0.25156200000000001</c:v>
                </c:pt>
                <c:pt idx="38872">
                  <c:v>-0.26093699999999997</c:v>
                </c:pt>
                <c:pt idx="38873">
                  <c:v>-0.27500000000000002</c:v>
                </c:pt>
                <c:pt idx="38874">
                  <c:v>-0.26874999999999999</c:v>
                </c:pt>
                <c:pt idx="38875">
                  <c:v>-0.26718700000000001</c:v>
                </c:pt>
                <c:pt idx="38876">
                  <c:v>-0.25468800000000003</c:v>
                </c:pt>
                <c:pt idx="38877">
                  <c:v>-0.265625</c:v>
                </c:pt>
                <c:pt idx="38878">
                  <c:v>-0.27500000000000002</c:v>
                </c:pt>
                <c:pt idx="38879">
                  <c:v>-0.27343800000000001</c:v>
                </c:pt>
                <c:pt idx="38880">
                  <c:v>-0.26718700000000001</c:v>
                </c:pt>
                <c:pt idx="38881">
                  <c:v>-0.27343800000000001</c:v>
                </c:pt>
                <c:pt idx="38882">
                  <c:v>-0.26093699999999997</c:v>
                </c:pt>
                <c:pt idx="38883">
                  <c:v>-0.27500000000000002</c:v>
                </c:pt>
                <c:pt idx="38884">
                  <c:v>-0.265625</c:v>
                </c:pt>
                <c:pt idx="38885">
                  <c:v>-0.27343800000000001</c:v>
                </c:pt>
                <c:pt idx="38886">
                  <c:v>-0.27656199999999997</c:v>
                </c:pt>
                <c:pt idx="38887">
                  <c:v>-0.28593800000000003</c:v>
                </c:pt>
                <c:pt idx="38888">
                  <c:v>-0.27812500000000001</c:v>
                </c:pt>
                <c:pt idx="38889">
                  <c:v>-0.27656199999999997</c:v>
                </c:pt>
                <c:pt idx="38890">
                  <c:v>-0.265625</c:v>
                </c:pt>
                <c:pt idx="38891">
                  <c:v>-0.28437499999999999</c:v>
                </c:pt>
                <c:pt idx="38892">
                  <c:v>-0.26874999999999999</c:v>
                </c:pt>
                <c:pt idx="38893">
                  <c:v>-0.25937500000000002</c:v>
                </c:pt>
                <c:pt idx="38894">
                  <c:v>-0.25937500000000002</c:v>
                </c:pt>
                <c:pt idx="38895">
                  <c:v>-0.26718700000000001</c:v>
                </c:pt>
                <c:pt idx="38896">
                  <c:v>-0.25781199999999999</c:v>
                </c:pt>
                <c:pt idx="38897">
                  <c:v>-0.27343800000000001</c:v>
                </c:pt>
                <c:pt idx="38898">
                  <c:v>-0.26718700000000001</c:v>
                </c:pt>
                <c:pt idx="38899">
                  <c:v>-0.27968799999999999</c:v>
                </c:pt>
                <c:pt idx="38900">
                  <c:v>-0.265625</c:v>
                </c:pt>
                <c:pt idx="38901">
                  <c:v>-0.26250000000000001</c:v>
                </c:pt>
                <c:pt idx="38902">
                  <c:v>-0.25468800000000003</c:v>
                </c:pt>
                <c:pt idx="38903">
                  <c:v>-0.27656199999999997</c:v>
                </c:pt>
                <c:pt idx="38904">
                  <c:v>-0.27343800000000001</c:v>
                </c:pt>
                <c:pt idx="38905">
                  <c:v>-0.27500000000000002</c:v>
                </c:pt>
                <c:pt idx="38906">
                  <c:v>-0.25312499999999999</c:v>
                </c:pt>
                <c:pt idx="38907">
                  <c:v>-0.28125</c:v>
                </c:pt>
                <c:pt idx="38908">
                  <c:v>-0.26406299999999999</c:v>
                </c:pt>
                <c:pt idx="38909">
                  <c:v>-0.25624999999999998</c:v>
                </c:pt>
                <c:pt idx="38910">
                  <c:v>-0.25937500000000002</c:v>
                </c:pt>
                <c:pt idx="38911">
                  <c:v>-0.26406299999999999</c:v>
                </c:pt>
                <c:pt idx="38912">
                  <c:v>-0.26250000000000001</c:v>
                </c:pt>
                <c:pt idx="38913">
                  <c:v>-0.25781199999999999</c:v>
                </c:pt>
                <c:pt idx="38914">
                  <c:v>-0.27500000000000002</c:v>
                </c:pt>
                <c:pt idx="38915">
                  <c:v>-0.27656199999999997</c:v>
                </c:pt>
                <c:pt idx="38916">
                  <c:v>-0.27031300000000003</c:v>
                </c:pt>
                <c:pt idx="38917">
                  <c:v>-0.265625</c:v>
                </c:pt>
                <c:pt idx="38918">
                  <c:v>-0.26406299999999999</c:v>
                </c:pt>
                <c:pt idx="38919">
                  <c:v>-0.25937500000000002</c:v>
                </c:pt>
                <c:pt idx="38920">
                  <c:v>-0.26718700000000001</c:v>
                </c:pt>
                <c:pt idx="38921">
                  <c:v>-0.27031300000000003</c:v>
                </c:pt>
                <c:pt idx="38922">
                  <c:v>-0.25781199999999999</c:v>
                </c:pt>
                <c:pt idx="38923">
                  <c:v>-0.25937500000000002</c:v>
                </c:pt>
                <c:pt idx="38924">
                  <c:v>-0.265625</c:v>
                </c:pt>
                <c:pt idx="38925">
                  <c:v>-0.27343800000000001</c:v>
                </c:pt>
                <c:pt idx="38926">
                  <c:v>-0.26874999999999999</c:v>
                </c:pt>
                <c:pt idx="38927">
                  <c:v>-0.25468800000000003</c:v>
                </c:pt>
                <c:pt idx="38928">
                  <c:v>-0.26874999999999999</c:v>
                </c:pt>
                <c:pt idx="38929">
                  <c:v>-0.27656199999999997</c:v>
                </c:pt>
                <c:pt idx="38930">
                  <c:v>-0.27343800000000001</c:v>
                </c:pt>
                <c:pt idx="38931">
                  <c:v>-0.28593800000000003</c:v>
                </c:pt>
                <c:pt idx="38932">
                  <c:v>-0.26874999999999999</c:v>
                </c:pt>
                <c:pt idx="38933">
                  <c:v>-0.26406299999999999</c:v>
                </c:pt>
                <c:pt idx="38934">
                  <c:v>-0.26093699999999997</c:v>
                </c:pt>
                <c:pt idx="38935">
                  <c:v>-0.27500000000000002</c:v>
                </c:pt>
                <c:pt idx="38936">
                  <c:v>-0.26718700000000001</c:v>
                </c:pt>
                <c:pt idx="38937">
                  <c:v>-0.27968799999999999</c:v>
                </c:pt>
                <c:pt idx="38938">
                  <c:v>-0.26093699999999997</c:v>
                </c:pt>
                <c:pt idx="38939">
                  <c:v>-0.26093699999999997</c:v>
                </c:pt>
                <c:pt idx="38940">
                  <c:v>-0.26406299999999999</c:v>
                </c:pt>
                <c:pt idx="38941">
                  <c:v>-0.26406299999999999</c:v>
                </c:pt>
                <c:pt idx="38942">
                  <c:v>-0.28281200000000001</c:v>
                </c:pt>
                <c:pt idx="38943">
                  <c:v>-0.27343800000000001</c:v>
                </c:pt>
                <c:pt idx="38944">
                  <c:v>-0.26718700000000001</c:v>
                </c:pt>
                <c:pt idx="38945">
                  <c:v>-0.265625</c:v>
                </c:pt>
                <c:pt idx="38946">
                  <c:v>-0.27812500000000001</c:v>
                </c:pt>
                <c:pt idx="38947">
                  <c:v>-0.28593800000000003</c:v>
                </c:pt>
                <c:pt idx="38948">
                  <c:v>-0.26874999999999999</c:v>
                </c:pt>
                <c:pt idx="38949">
                  <c:v>-0.27968799999999999</c:v>
                </c:pt>
                <c:pt idx="38950">
                  <c:v>-0.28125</c:v>
                </c:pt>
                <c:pt idx="38951">
                  <c:v>-0.27656199999999997</c:v>
                </c:pt>
                <c:pt idx="38952">
                  <c:v>-0.27031300000000003</c:v>
                </c:pt>
                <c:pt idx="38953">
                  <c:v>-0.27968799999999999</c:v>
                </c:pt>
                <c:pt idx="38954">
                  <c:v>-0.27343800000000001</c:v>
                </c:pt>
                <c:pt idx="38955">
                  <c:v>-0.27031300000000003</c:v>
                </c:pt>
                <c:pt idx="38956">
                  <c:v>-0.27343800000000001</c:v>
                </c:pt>
                <c:pt idx="38957">
                  <c:v>-0.27500000000000002</c:v>
                </c:pt>
                <c:pt idx="38958">
                  <c:v>-0.25624999999999998</c:v>
                </c:pt>
                <c:pt idx="38959">
                  <c:v>-0.26250000000000001</c:v>
                </c:pt>
                <c:pt idx="38960">
                  <c:v>-0.26406299999999999</c:v>
                </c:pt>
                <c:pt idx="38961">
                  <c:v>-0.265625</c:v>
                </c:pt>
                <c:pt idx="38962">
                  <c:v>-0.26718700000000001</c:v>
                </c:pt>
                <c:pt idx="38963">
                  <c:v>-0.24843799999999999</c:v>
                </c:pt>
                <c:pt idx="38964">
                  <c:v>-0.27031300000000003</c:v>
                </c:pt>
                <c:pt idx="38965">
                  <c:v>-0.265625</c:v>
                </c:pt>
                <c:pt idx="38966">
                  <c:v>-0.26406299999999999</c:v>
                </c:pt>
                <c:pt idx="38967">
                  <c:v>-0.26406299999999999</c:v>
                </c:pt>
                <c:pt idx="38968">
                  <c:v>-0.25781199999999999</c:v>
                </c:pt>
                <c:pt idx="38969">
                  <c:v>-0.26718700000000001</c:v>
                </c:pt>
                <c:pt idx="38970">
                  <c:v>-0.26250000000000001</c:v>
                </c:pt>
                <c:pt idx="38971">
                  <c:v>-0.26406299999999999</c:v>
                </c:pt>
                <c:pt idx="38972">
                  <c:v>-0.26874999999999999</c:v>
                </c:pt>
                <c:pt idx="38973">
                  <c:v>-0.26406299999999999</c:v>
                </c:pt>
                <c:pt idx="38974">
                  <c:v>-0.25156200000000001</c:v>
                </c:pt>
                <c:pt idx="38975">
                  <c:v>-0.265625</c:v>
                </c:pt>
                <c:pt idx="38976">
                  <c:v>-0.25312499999999999</c:v>
                </c:pt>
                <c:pt idx="38977">
                  <c:v>-0.25781199999999999</c:v>
                </c:pt>
                <c:pt idx="38978">
                  <c:v>-0.25312499999999999</c:v>
                </c:pt>
                <c:pt idx="38979">
                  <c:v>-0.25468800000000003</c:v>
                </c:pt>
                <c:pt idx="38980">
                  <c:v>-0.265625</c:v>
                </c:pt>
                <c:pt idx="38981">
                  <c:v>-0.26874999999999999</c:v>
                </c:pt>
                <c:pt idx="38982">
                  <c:v>-0.27500000000000002</c:v>
                </c:pt>
                <c:pt idx="38983">
                  <c:v>-0.26874999999999999</c:v>
                </c:pt>
                <c:pt idx="38984">
                  <c:v>-0.27500000000000002</c:v>
                </c:pt>
                <c:pt idx="38985">
                  <c:v>-0.26718700000000001</c:v>
                </c:pt>
                <c:pt idx="38986">
                  <c:v>-0.25937500000000002</c:v>
                </c:pt>
                <c:pt idx="38987">
                  <c:v>-0.26093699999999997</c:v>
                </c:pt>
                <c:pt idx="38988">
                  <c:v>-0.26250000000000001</c:v>
                </c:pt>
                <c:pt idx="38989">
                  <c:v>-0.26406299999999999</c:v>
                </c:pt>
                <c:pt idx="38990">
                  <c:v>-0.25624999999999998</c:v>
                </c:pt>
                <c:pt idx="38991">
                  <c:v>-0.25937500000000002</c:v>
                </c:pt>
                <c:pt idx="38992">
                  <c:v>-0.26406299999999999</c:v>
                </c:pt>
                <c:pt idx="38993">
                  <c:v>-0.26093699999999997</c:v>
                </c:pt>
                <c:pt idx="38994">
                  <c:v>-0.24843799999999999</c:v>
                </c:pt>
                <c:pt idx="38995">
                  <c:v>-0.25156200000000001</c:v>
                </c:pt>
                <c:pt idx="38996">
                  <c:v>-0.25781199999999999</c:v>
                </c:pt>
                <c:pt idx="38997">
                  <c:v>-0.26874999999999999</c:v>
                </c:pt>
                <c:pt idx="38998">
                  <c:v>-0.26874999999999999</c:v>
                </c:pt>
                <c:pt idx="38999">
                  <c:v>-0.26093699999999997</c:v>
                </c:pt>
                <c:pt idx="39000">
                  <c:v>-0.26093699999999997</c:v>
                </c:pt>
                <c:pt idx="39001">
                  <c:v>-0.26718700000000001</c:v>
                </c:pt>
                <c:pt idx="39002">
                  <c:v>-0.27031300000000003</c:v>
                </c:pt>
                <c:pt idx="39003">
                  <c:v>-0.25937500000000002</c:v>
                </c:pt>
                <c:pt idx="39004">
                  <c:v>-0.26250000000000001</c:v>
                </c:pt>
                <c:pt idx="39005">
                  <c:v>-0.25468800000000003</c:v>
                </c:pt>
                <c:pt idx="39006">
                  <c:v>-0.24843799999999999</c:v>
                </c:pt>
                <c:pt idx="39007">
                  <c:v>-0.25468800000000003</c:v>
                </c:pt>
                <c:pt idx="39008">
                  <c:v>-0.26093699999999997</c:v>
                </c:pt>
                <c:pt idx="39009">
                  <c:v>-0.25624999999999998</c:v>
                </c:pt>
                <c:pt idx="39010">
                  <c:v>-0.265625</c:v>
                </c:pt>
                <c:pt idx="39011">
                  <c:v>-0.26874999999999999</c:v>
                </c:pt>
                <c:pt idx="39012">
                  <c:v>-0.25937500000000002</c:v>
                </c:pt>
                <c:pt idx="39013">
                  <c:v>-0.26250000000000001</c:v>
                </c:pt>
                <c:pt idx="39014">
                  <c:v>-0.26874999999999999</c:v>
                </c:pt>
                <c:pt idx="39015">
                  <c:v>-0.25781199999999999</c:v>
                </c:pt>
                <c:pt idx="39016">
                  <c:v>-0.26093699999999997</c:v>
                </c:pt>
                <c:pt idx="39017">
                  <c:v>-0.26093699999999997</c:v>
                </c:pt>
                <c:pt idx="39018">
                  <c:v>-0.25781199999999999</c:v>
                </c:pt>
                <c:pt idx="39019">
                  <c:v>-0.27656199999999997</c:v>
                </c:pt>
                <c:pt idx="39020">
                  <c:v>-0.27343800000000001</c:v>
                </c:pt>
                <c:pt idx="39021">
                  <c:v>-0.27812500000000001</c:v>
                </c:pt>
                <c:pt idx="39022">
                  <c:v>-0.27968799999999999</c:v>
                </c:pt>
                <c:pt idx="39023">
                  <c:v>-0.26093699999999997</c:v>
                </c:pt>
                <c:pt idx="39024">
                  <c:v>-0.26250000000000001</c:v>
                </c:pt>
                <c:pt idx="39025">
                  <c:v>-0.25</c:v>
                </c:pt>
                <c:pt idx="39026">
                  <c:v>-0.27656199999999997</c:v>
                </c:pt>
                <c:pt idx="39027">
                  <c:v>-0.27656199999999997</c:v>
                </c:pt>
                <c:pt idx="39028">
                  <c:v>-0.26718700000000001</c:v>
                </c:pt>
                <c:pt idx="39029">
                  <c:v>-0.265625</c:v>
                </c:pt>
                <c:pt idx="39030">
                  <c:v>-0.25781199999999999</c:v>
                </c:pt>
                <c:pt idx="39031">
                  <c:v>-0.25937500000000002</c:v>
                </c:pt>
                <c:pt idx="39032">
                  <c:v>-0.25468800000000003</c:v>
                </c:pt>
                <c:pt idx="39033">
                  <c:v>-0.25312499999999999</c:v>
                </c:pt>
                <c:pt idx="39034">
                  <c:v>-0.25468800000000003</c:v>
                </c:pt>
                <c:pt idx="39035">
                  <c:v>-0.27656199999999997</c:v>
                </c:pt>
                <c:pt idx="39036">
                  <c:v>-0.26718700000000001</c:v>
                </c:pt>
                <c:pt idx="39037">
                  <c:v>-0.27812500000000001</c:v>
                </c:pt>
                <c:pt idx="39038">
                  <c:v>-0.27031300000000003</c:v>
                </c:pt>
                <c:pt idx="39039">
                  <c:v>-0.26718700000000001</c:v>
                </c:pt>
                <c:pt idx="39040">
                  <c:v>-0.26093699999999997</c:v>
                </c:pt>
                <c:pt idx="39041">
                  <c:v>-0.27343800000000001</c:v>
                </c:pt>
                <c:pt idx="39042">
                  <c:v>-0.27031300000000003</c:v>
                </c:pt>
                <c:pt idx="39043">
                  <c:v>-0.27812500000000001</c:v>
                </c:pt>
                <c:pt idx="39044">
                  <c:v>-0.27968799999999999</c:v>
                </c:pt>
                <c:pt idx="39045">
                  <c:v>-0.265625</c:v>
                </c:pt>
                <c:pt idx="39046">
                  <c:v>-0.27343800000000001</c:v>
                </c:pt>
                <c:pt idx="39047">
                  <c:v>-0.27343800000000001</c:v>
                </c:pt>
                <c:pt idx="39048">
                  <c:v>-0.265625</c:v>
                </c:pt>
                <c:pt idx="39049">
                  <c:v>-0.27968799999999999</c:v>
                </c:pt>
                <c:pt idx="39050">
                  <c:v>-0.27031300000000003</c:v>
                </c:pt>
                <c:pt idx="39051">
                  <c:v>-0.265625</c:v>
                </c:pt>
                <c:pt idx="39052">
                  <c:v>-0.26250000000000001</c:v>
                </c:pt>
                <c:pt idx="39053">
                  <c:v>-0.25156200000000001</c:v>
                </c:pt>
                <c:pt idx="39054">
                  <c:v>-0.265625</c:v>
                </c:pt>
                <c:pt idx="39055">
                  <c:v>-0.26718700000000001</c:v>
                </c:pt>
                <c:pt idx="39056">
                  <c:v>-0.25937500000000002</c:v>
                </c:pt>
                <c:pt idx="39057">
                  <c:v>-0.265625</c:v>
                </c:pt>
                <c:pt idx="39058">
                  <c:v>-0.25624999999999998</c:v>
                </c:pt>
                <c:pt idx="39059">
                  <c:v>-0.26406299999999999</c:v>
                </c:pt>
                <c:pt idx="39060">
                  <c:v>-0.26406299999999999</c:v>
                </c:pt>
                <c:pt idx="39061">
                  <c:v>-0.27031300000000003</c:v>
                </c:pt>
                <c:pt idx="39062">
                  <c:v>-0.265625</c:v>
                </c:pt>
                <c:pt idx="39063">
                  <c:v>-0.27656199999999997</c:v>
                </c:pt>
                <c:pt idx="39064">
                  <c:v>-0.26093699999999997</c:v>
                </c:pt>
                <c:pt idx="39065">
                  <c:v>-0.28125</c:v>
                </c:pt>
                <c:pt idx="39066">
                  <c:v>-0.25781199999999999</c:v>
                </c:pt>
                <c:pt idx="39067">
                  <c:v>-0.25156200000000001</c:v>
                </c:pt>
                <c:pt idx="39068">
                  <c:v>-0.26406299999999999</c:v>
                </c:pt>
                <c:pt idx="39069">
                  <c:v>-0.26874999999999999</c:v>
                </c:pt>
                <c:pt idx="39070">
                  <c:v>-0.25937500000000002</c:v>
                </c:pt>
                <c:pt idx="39071">
                  <c:v>-0.26250000000000001</c:v>
                </c:pt>
                <c:pt idx="39072">
                  <c:v>-0.26718700000000001</c:v>
                </c:pt>
                <c:pt idx="39073">
                  <c:v>-0.26874999999999999</c:v>
                </c:pt>
                <c:pt idx="39074">
                  <c:v>-0.27031300000000003</c:v>
                </c:pt>
                <c:pt idx="39075">
                  <c:v>-0.26874999999999999</c:v>
                </c:pt>
                <c:pt idx="39076">
                  <c:v>-0.265625</c:v>
                </c:pt>
                <c:pt idx="39077">
                  <c:v>-0.26406299999999999</c:v>
                </c:pt>
                <c:pt idx="39078">
                  <c:v>-0.27656199999999997</c:v>
                </c:pt>
                <c:pt idx="39079">
                  <c:v>-0.28281200000000001</c:v>
                </c:pt>
                <c:pt idx="39080">
                  <c:v>-0.265625</c:v>
                </c:pt>
                <c:pt idx="39081">
                  <c:v>-0.26250000000000001</c:v>
                </c:pt>
                <c:pt idx="39082">
                  <c:v>-0.26874999999999999</c:v>
                </c:pt>
                <c:pt idx="39083">
                  <c:v>-0.26874999999999999</c:v>
                </c:pt>
                <c:pt idx="39084">
                  <c:v>-0.265625</c:v>
                </c:pt>
                <c:pt idx="39085">
                  <c:v>-0.26718700000000001</c:v>
                </c:pt>
                <c:pt idx="39086">
                  <c:v>-0.25937500000000002</c:v>
                </c:pt>
                <c:pt idx="39087">
                  <c:v>-0.28437499999999999</c:v>
                </c:pt>
                <c:pt idx="39088">
                  <c:v>-0.27031300000000003</c:v>
                </c:pt>
                <c:pt idx="39089">
                  <c:v>-0.26093699999999997</c:v>
                </c:pt>
                <c:pt idx="39090">
                  <c:v>-0.26874999999999999</c:v>
                </c:pt>
                <c:pt idx="39091">
                  <c:v>-0.26093699999999997</c:v>
                </c:pt>
                <c:pt idx="39092">
                  <c:v>-0.26874999999999999</c:v>
                </c:pt>
                <c:pt idx="39093">
                  <c:v>-0.27500000000000002</c:v>
                </c:pt>
                <c:pt idx="39094">
                  <c:v>-0.27656199999999997</c:v>
                </c:pt>
                <c:pt idx="39095">
                  <c:v>-0.27812500000000001</c:v>
                </c:pt>
                <c:pt idx="39096">
                  <c:v>-0.27968799999999999</c:v>
                </c:pt>
                <c:pt idx="39097">
                  <c:v>-0.28281200000000001</c:v>
                </c:pt>
                <c:pt idx="39098">
                  <c:v>-0.27812500000000001</c:v>
                </c:pt>
                <c:pt idx="39099">
                  <c:v>-0.27500000000000002</c:v>
                </c:pt>
                <c:pt idx="39100">
                  <c:v>-0.27656199999999997</c:v>
                </c:pt>
                <c:pt idx="39101">
                  <c:v>-0.28906199999999999</c:v>
                </c:pt>
                <c:pt idx="39102">
                  <c:v>-0.28437499999999999</c:v>
                </c:pt>
                <c:pt idx="39103">
                  <c:v>-0.27500000000000002</c:v>
                </c:pt>
                <c:pt idx="39104">
                  <c:v>-0.26406299999999999</c:v>
                </c:pt>
                <c:pt idx="39105">
                  <c:v>-0.27500000000000002</c:v>
                </c:pt>
                <c:pt idx="39106">
                  <c:v>-0.28749999999999998</c:v>
                </c:pt>
                <c:pt idx="39107">
                  <c:v>-0.26093699999999997</c:v>
                </c:pt>
                <c:pt idx="39108">
                  <c:v>-0.25624999999999998</c:v>
                </c:pt>
                <c:pt idx="39109">
                  <c:v>-0.27500000000000002</c:v>
                </c:pt>
                <c:pt idx="39110">
                  <c:v>-0.28125</c:v>
                </c:pt>
                <c:pt idx="39111">
                  <c:v>-0.27343800000000001</c:v>
                </c:pt>
                <c:pt idx="39112">
                  <c:v>-0.27656199999999997</c:v>
                </c:pt>
                <c:pt idx="39113">
                  <c:v>-0.27031300000000003</c:v>
                </c:pt>
                <c:pt idx="39114">
                  <c:v>-0.26874999999999999</c:v>
                </c:pt>
                <c:pt idx="39115">
                  <c:v>-0.27343800000000001</c:v>
                </c:pt>
                <c:pt idx="39116">
                  <c:v>-0.28125</c:v>
                </c:pt>
                <c:pt idx="39117">
                  <c:v>-0.28125</c:v>
                </c:pt>
                <c:pt idx="39118">
                  <c:v>-0.27812500000000001</c:v>
                </c:pt>
                <c:pt idx="39119">
                  <c:v>-0.27500000000000002</c:v>
                </c:pt>
                <c:pt idx="39120">
                  <c:v>-0.27343800000000001</c:v>
                </c:pt>
                <c:pt idx="39121">
                  <c:v>-0.26093699999999997</c:v>
                </c:pt>
                <c:pt idx="39122">
                  <c:v>-0.25156200000000001</c:v>
                </c:pt>
                <c:pt idx="39123">
                  <c:v>-0.27343800000000001</c:v>
                </c:pt>
                <c:pt idx="39124">
                  <c:v>-0.25937500000000002</c:v>
                </c:pt>
                <c:pt idx="39125">
                  <c:v>-0.27812500000000001</c:v>
                </c:pt>
                <c:pt idx="39126">
                  <c:v>-0.28281200000000001</c:v>
                </c:pt>
                <c:pt idx="39127">
                  <c:v>-0.265625</c:v>
                </c:pt>
                <c:pt idx="39128">
                  <c:v>-0.25781199999999999</c:v>
                </c:pt>
                <c:pt idx="39129">
                  <c:v>-0.265625</c:v>
                </c:pt>
                <c:pt idx="39130">
                  <c:v>-0.25624999999999998</c:v>
                </c:pt>
                <c:pt idx="39131">
                  <c:v>-0.26406299999999999</c:v>
                </c:pt>
                <c:pt idx="39132">
                  <c:v>-0.27343800000000001</c:v>
                </c:pt>
                <c:pt idx="39133">
                  <c:v>-0.27500000000000002</c:v>
                </c:pt>
                <c:pt idx="39134">
                  <c:v>-0.27500000000000002</c:v>
                </c:pt>
                <c:pt idx="39135">
                  <c:v>-0.26250000000000001</c:v>
                </c:pt>
                <c:pt idx="39136">
                  <c:v>-0.26874999999999999</c:v>
                </c:pt>
                <c:pt idx="39137">
                  <c:v>-0.26718700000000001</c:v>
                </c:pt>
                <c:pt idx="39138">
                  <c:v>-0.26406299999999999</c:v>
                </c:pt>
                <c:pt idx="39139">
                  <c:v>-0.26874999999999999</c:v>
                </c:pt>
                <c:pt idx="39140">
                  <c:v>-0.25781199999999999</c:v>
                </c:pt>
                <c:pt idx="39141">
                  <c:v>-0.25781199999999999</c:v>
                </c:pt>
                <c:pt idx="39142">
                  <c:v>-0.25781199999999999</c:v>
                </c:pt>
                <c:pt idx="39143">
                  <c:v>-0.26874999999999999</c:v>
                </c:pt>
                <c:pt idx="39144">
                  <c:v>-0.27031300000000003</c:v>
                </c:pt>
                <c:pt idx="39145">
                  <c:v>-0.27500000000000002</c:v>
                </c:pt>
                <c:pt idx="39146">
                  <c:v>-0.26874999999999999</c:v>
                </c:pt>
                <c:pt idx="39147">
                  <c:v>-0.265625</c:v>
                </c:pt>
                <c:pt idx="39148">
                  <c:v>-0.25624999999999998</c:v>
                </c:pt>
                <c:pt idx="39149">
                  <c:v>-0.26250000000000001</c:v>
                </c:pt>
                <c:pt idx="39150">
                  <c:v>-0.26406299999999999</c:v>
                </c:pt>
                <c:pt idx="39151">
                  <c:v>-0.25781199999999999</c:v>
                </c:pt>
                <c:pt idx="39152">
                  <c:v>-0.25624999999999998</c:v>
                </c:pt>
                <c:pt idx="39153">
                  <c:v>-0.25624999999999998</c:v>
                </c:pt>
                <c:pt idx="39154">
                  <c:v>-0.265625</c:v>
                </c:pt>
                <c:pt idx="39155">
                  <c:v>-0.27031300000000003</c:v>
                </c:pt>
                <c:pt idx="39156">
                  <c:v>-0.26093699999999997</c:v>
                </c:pt>
                <c:pt idx="39157">
                  <c:v>-0.26406299999999999</c:v>
                </c:pt>
                <c:pt idx="39158">
                  <c:v>-0.26250000000000001</c:v>
                </c:pt>
                <c:pt idx="39159">
                  <c:v>-0.25781199999999999</c:v>
                </c:pt>
                <c:pt idx="39160">
                  <c:v>-0.25937500000000002</c:v>
                </c:pt>
                <c:pt idx="39161">
                  <c:v>-0.26718700000000001</c:v>
                </c:pt>
                <c:pt idx="39162">
                  <c:v>-0.24843799999999999</c:v>
                </c:pt>
                <c:pt idx="39163">
                  <c:v>-0.25312499999999999</c:v>
                </c:pt>
                <c:pt idx="39164">
                  <c:v>-0.25312499999999999</c:v>
                </c:pt>
                <c:pt idx="39165">
                  <c:v>-0.25</c:v>
                </c:pt>
                <c:pt idx="39166">
                  <c:v>-0.25312499999999999</c:v>
                </c:pt>
                <c:pt idx="39167">
                  <c:v>-0.265625</c:v>
                </c:pt>
                <c:pt idx="39168">
                  <c:v>-0.25937500000000002</c:v>
                </c:pt>
                <c:pt idx="39169">
                  <c:v>-0.28281200000000001</c:v>
                </c:pt>
                <c:pt idx="39170">
                  <c:v>-0.26406299999999999</c:v>
                </c:pt>
                <c:pt idx="39171">
                  <c:v>-0.26093699999999997</c:v>
                </c:pt>
                <c:pt idx="39172">
                  <c:v>-0.25156200000000001</c:v>
                </c:pt>
                <c:pt idx="39173">
                  <c:v>-0.26406299999999999</c:v>
                </c:pt>
                <c:pt idx="39174">
                  <c:v>-0.24687500000000001</c:v>
                </c:pt>
                <c:pt idx="39175">
                  <c:v>-0.24843799999999999</c:v>
                </c:pt>
                <c:pt idx="39176">
                  <c:v>-0.25156200000000001</c:v>
                </c:pt>
                <c:pt idx="39177">
                  <c:v>-0.25468800000000003</c:v>
                </c:pt>
                <c:pt idx="39178">
                  <c:v>-0.265625</c:v>
                </c:pt>
                <c:pt idx="39179">
                  <c:v>-0.26250000000000001</c:v>
                </c:pt>
                <c:pt idx="39180">
                  <c:v>-0.26250000000000001</c:v>
                </c:pt>
                <c:pt idx="39181">
                  <c:v>-0.25624999999999998</c:v>
                </c:pt>
                <c:pt idx="39182">
                  <c:v>-0.24687500000000001</c:v>
                </c:pt>
                <c:pt idx="39183">
                  <c:v>-0.265625</c:v>
                </c:pt>
                <c:pt idx="39184">
                  <c:v>-0.26093699999999997</c:v>
                </c:pt>
                <c:pt idx="39185">
                  <c:v>-0.25468800000000003</c:v>
                </c:pt>
                <c:pt idx="39186">
                  <c:v>-0.25624999999999998</c:v>
                </c:pt>
                <c:pt idx="39187">
                  <c:v>-0.26718700000000001</c:v>
                </c:pt>
                <c:pt idx="39188">
                  <c:v>-0.27031300000000003</c:v>
                </c:pt>
                <c:pt idx="39189">
                  <c:v>-0.27500000000000002</c:v>
                </c:pt>
                <c:pt idx="39190">
                  <c:v>-0.26093699999999997</c:v>
                </c:pt>
                <c:pt idx="39191">
                  <c:v>-0.26093699999999997</c:v>
                </c:pt>
                <c:pt idx="39192">
                  <c:v>-0.25781199999999999</c:v>
                </c:pt>
                <c:pt idx="39193">
                  <c:v>-0.26718700000000001</c:v>
                </c:pt>
                <c:pt idx="39194">
                  <c:v>-0.26093699999999997</c:v>
                </c:pt>
                <c:pt idx="39195">
                  <c:v>-0.25312499999999999</c:v>
                </c:pt>
                <c:pt idx="39196">
                  <c:v>-0.25468800000000003</c:v>
                </c:pt>
                <c:pt idx="39197">
                  <c:v>-0.25781199999999999</c:v>
                </c:pt>
                <c:pt idx="39198">
                  <c:v>-0.25937500000000002</c:v>
                </c:pt>
                <c:pt idx="39199">
                  <c:v>-0.27031300000000003</c:v>
                </c:pt>
                <c:pt idx="39200">
                  <c:v>-0.27031300000000003</c:v>
                </c:pt>
                <c:pt idx="39201">
                  <c:v>-0.27031300000000003</c:v>
                </c:pt>
                <c:pt idx="39202">
                  <c:v>-0.25624999999999998</c:v>
                </c:pt>
                <c:pt idx="39203">
                  <c:v>-0.265625</c:v>
                </c:pt>
                <c:pt idx="39204">
                  <c:v>-0.26718700000000001</c:v>
                </c:pt>
                <c:pt idx="39205">
                  <c:v>-0.26874999999999999</c:v>
                </c:pt>
                <c:pt idx="39206">
                  <c:v>-0.26718700000000001</c:v>
                </c:pt>
                <c:pt idx="39207">
                  <c:v>-0.27031300000000003</c:v>
                </c:pt>
                <c:pt idx="39208">
                  <c:v>-0.27500000000000002</c:v>
                </c:pt>
                <c:pt idx="39209">
                  <c:v>-0.27500000000000002</c:v>
                </c:pt>
                <c:pt idx="39210">
                  <c:v>-0.27343800000000001</c:v>
                </c:pt>
                <c:pt idx="39211">
                  <c:v>-0.26874999999999999</c:v>
                </c:pt>
                <c:pt idx="39212">
                  <c:v>-0.25468800000000003</c:v>
                </c:pt>
                <c:pt idx="39213">
                  <c:v>-0.265625</c:v>
                </c:pt>
                <c:pt idx="39214">
                  <c:v>-0.27031300000000003</c:v>
                </c:pt>
                <c:pt idx="39215">
                  <c:v>-0.26093699999999997</c:v>
                </c:pt>
                <c:pt idx="39216">
                  <c:v>-0.26093699999999997</c:v>
                </c:pt>
                <c:pt idx="39217">
                  <c:v>-0.26250000000000001</c:v>
                </c:pt>
                <c:pt idx="39218">
                  <c:v>-0.27500000000000002</c:v>
                </c:pt>
                <c:pt idx="39219">
                  <c:v>-0.27812500000000001</c:v>
                </c:pt>
                <c:pt idx="39220">
                  <c:v>-0.26406299999999999</c:v>
                </c:pt>
                <c:pt idx="39221">
                  <c:v>-0.25624999999999998</c:v>
                </c:pt>
                <c:pt idx="39222">
                  <c:v>-0.265625</c:v>
                </c:pt>
                <c:pt idx="39223">
                  <c:v>-0.26093699999999997</c:v>
                </c:pt>
                <c:pt idx="39224">
                  <c:v>-0.26718700000000001</c:v>
                </c:pt>
                <c:pt idx="39225">
                  <c:v>-0.25468800000000003</c:v>
                </c:pt>
                <c:pt idx="39226">
                  <c:v>-0.27812500000000001</c:v>
                </c:pt>
                <c:pt idx="39227">
                  <c:v>-0.25781199999999999</c:v>
                </c:pt>
                <c:pt idx="39228">
                  <c:v>-0.25624999999999998</c:v>
                </c:pt>
                <c:pt idx="39229">
                  <c:v>-0.26250000000000001</c:v>
                </c:pt>
                <c:pt idx="39230">
                  <c:v>-0.26406299999999999</c:v>
                </c:pt>
                <c:pt idx="39231">
                  <c:v>-0.27343800000000001</c:v>
                </c:pt>
                <c:pt idx="39232">
                  <c:v>-0.28125</c:v>
                </c:pt>
                <c:pt idx="39233">
                  <c:v>-0.26093699999999997</c:v>
                </c:pt>
                <c:pt idx="39234">
                  <c:v>-0.26250000000000001</c:v>
                </c:pt>
                <c:pt idx="39235">
                  <c:v>-0.26250000000000001</c:v>
                </c:pt>
                <c:pt idx="39236">
                  <c:v>-0.26093699999999997</c:v>
                </c:pt>
                <c:pt idx="39237">
                  <c:v>-0.26874999999999999</c:v>
                </c:pt>
                <c:pt idx="39238">
                  <c:v>-0.26250000000000001</c:v>
                </c:pt>
                <c:pt idx="39239">
                  <c:v>-0.27031300000000003</c:v>
                </c:pt>
                <c:pt idx="39240">
                  <c:v>-0.26093699999999997</c:v>
                </c:pt>
                <c:pt idx="39241">
                  <c:v>-0.26874999999999999</c:v>
                </c:pt>
                <c:pt idx="39242">
                  <c:v>-0.27031300000000003</c:v>
                </c:pt>
                <c:pt idx="39243">
                  <c:v>-0.26093699999999997</c:v>
                </c:pt>
                <c:pt idx="39244">
                  <c:v>-0.25312499999999999</c:v>
                </c:pt>
                <c:pt idx="39245">
                  <c:v>-0.25312499999999999</c:v>
                </c:pt>
                <c:pt idx="39246">
                  <c:v>-0.27500000000000002</c:v>
                </c:pt>
                <c:pt idx="39247">
                  <c:v>-0.26718700000000001</c:v>
                </c:pt>
                <c:pt idx="39248">
                  <c:v>-0.26406299999999999</c:v>
                </c:pt>
                <c:pt idx="39249">
                  <c:v>-0.25781199999999999</c:v>
                </c:pt>
                <c:pt idx="39250">
                  <c:v>-0.26250000000000001</c:v>
                </c:pt>
                <c:pt idx="39251">
                  <c:v>-0.26718700000000001</c:v>
                </c:pt>
                <c:pt idx="39252">
                  <c:v>-0.26250000000000001</c:v>
                </c:pt>
                <c:pt idx="39253">
                  <c:v>-0.25468800000000003</c:v>
                </c:pt>
                <c:pt idx="39254">
                  <c:v>-0.26874999999999999</c:v>
                </c:pt>
                <c:pt idx="39255">
                  <c:v>-0.26718700000000001</c:v>
                </c:pt>
                <c:pt idx="39256">
                  <c:v>-0.27031300000000003</c:v>
                </c:pt>
                <c:pt idx="39257">
                  <c:v>-0.26093699999999997</c:v>
                </c:pt>
                <c:pt idx="39258">
                  <c:v>-0.26874999999999999</c:v>
                </c:pt>
                <c:pt idx="39259">
                  <c:v>-0.26406299999999999</c:v>
                </c:pt>
                <c:pt idx="39260">
                  <c:v>-0.27031300000000003</c:v>
                </c:pt>
                <c:pt idx="39261">
                  <c:v>-0.26874999999999999</c:v>
                </c:pt>
                <c:pt idx="39262">
                  <c:v>-0.265625</c:v>
                </c:pt>
                <c:pt idx="39263">
                  <c:v>-0.27031300000000003</c:v>
                </c:pt>
                <c:pt idx="39264">
                  <c:v>-0.26718700000000001</c:v>
                </c:pt>
                <c:pt idx="39265">
                  <c:v>-0.27031300000000003</c:v>
                </c:pt>
                <c:pt idx="39266">
                  <c:v>-0.25781199999999999</c:v>
                </c:pt>
                <c:pt idx="39267">
                  <c:v>-0.26093699999999997</c:v>
                </c:pt>
                <c:pt idx="39268">
                  <c:v>-0.26874999999999999</c:v>
                </c:pt>
                <c:pt idx="39269">
                  <c:v>-0.27500000000000002</c:v>
                </c:pt>
                <c:pt idx="39270">
                  <c:v>-0.27031300000000003</c:v>
                </c:pt>
                <c:pt idx="39271">
                  <c:v>-0.26718700000000001</c:v>
                </c:pt>
                <c:pt idx="39272">
                  <c:v>-0.26406299999999999</c:v>
                </c:pt>
                <c:pt idx="39273">
                  <c:v>-0.26874999999999999</c:v>
                </c:pt>
                <c:pt idx="39274">
                  <c:v>-0.27031300000000003</c:v>
                </c:pt>
                <c:pt idx="39275">
                  <c:v>-0.25937500000000002</c:v>
                </c:pt>
                <c:pt idx="39276">
                  <c:v>-0.25937500000000002</c:v>
                </c:pt>
                <c:pt idx="39277">
                  <c:v>-0.27343800000000001</c:v>
                </c:pt>
                <c:pt idx="39278">
                  <c:v>-0.265625</c:v>
                </c:pt>
                <c:pt idx="39279">
                  <c:v>-0.26406299999999999</c:v>
                </c:pt>
                <c:pt idx="39280">
                  <c:v>-0.26406299999999999</c:v>
                </c:pt>
                <c:pt idx="39281">
                  <c:v>-0.265625</c:v>
                </c:pt>
                <c:pt idx="39282">
                  <c:v>-0.26718700000000001</c:v>
                </c:pt>
                <c:pt idx="39283">
                  <c:v>-0.27343800000000001</c:v>
                </c:pt>
                <c:pt idx="39284">
                  <c:v>-0.25624999999999998</c:v>
                </c:pt>
                <c:pt idx="39285">
                  <c:v>-0.26093699999999997</c:v>
                </c:pt>
                <c:pt idx="39286">
                  <c:v>-0.27656199999999997</c:v>
                </c:pt>
                <c:pt idx="39287">
                  <c:v>-0.26406299999999999</c:v>
                </c:pt>
                <c:pt idx="39288">
                  <c:v>-0.26406299999999999</c:v>
                </c:pt>
                <c:pt idx="39289">
                  <c:v>-0.26874999999999999</c:v>
                </c:pt>
                <c:pt idx="39290">
                  <c:v>-0.27343800000000001</c:v>
                </c:pt>
                <c:pt idx="39291">
                  <c:v>-0.27343800000000001</c:v>
                </c:pt>
                <c:pt idx="39292">
                  <c:v>-0.26718700000000001</c:v>
                </c:pt>
                <c:pt idx="39293">
                  <c:v>-0.27031300000000003</c:v>
                </c:pt>
                <c:pt idx="39294">
                  <c:v>-0.26406299999999999</c:v>
                </c:pt>
                <c:pt idx="39295">
                  <c:v>-0.25937500000000002</c:v>
                </c:pt>
                <c:pt idx="39296">
                  <c:v>-0.28125</c:v>
                </c:pt>
                <c:pt idx="39297">
                  <c:v>-0.27343800000000001</c:v>
                </c:pt>
                <c:pt idx="39298">
                  <c:v>-0.25</c:v>
                </c:pt>
                <c:pt idx="39299">
                  <c:v>-0.265625</c:v>
                </c:pt>
                <c:pt idx="39300">
                  <c:v>-0.27031300000000003</c:v>
                </c:pt>
                <c:pt idx="39301">
                  <c:v>-0.26718700000000001</c:v>
                </c:pt>
                <c:pt idx="39302">
                  <c:v>-0.26406299999999999</c:v>
                </c:pt>
                <c:pt idx="39303">
                  <c:v>-0.25937500000000002</c:v>
                </c:pt>
                <c:pt idx="39304">
                  <c:v>-0.27031300000000003</c:v>
                </c:pt>
                <c:pt idx="39305">
                  <c:v>-0.26250000000000001</c:v>
                </c:pt>
                <c:pt idx="39306">
                  <c:v>-0.25937500000000002</c:v>
                </c:pt>
                <c:pt idx="39307">
                  <c:v>-0.26406299999999999</c:v>
                </c:pt>
                <c:pt idx="39308">
                  <c:v>-0.25781199999999999</c:v>
                </c:pt>
                <c:pt idx="39309">
                  <c:v>-0.26718700000000001</c:v>
                </c:pt>
                <c:pt idx="39310">
                  <c:v>-0.27500000000000002</c:v>
                </c:pt>
                <c:pt idx="39311">
                  <c:v>-0.265625</c:v>
                </c:pt>
                <c:pt idx="39312">
                  <c:v>-0.27031300000000003</c:v>
                </c:pt>
                <c:pt idx="39313">
                  <c:v>-0.26874999999999999</c:v>
                </c:pt>
                <c:pt idx="39314">
                  <c:v>-0.26718700000000001</c:v>
                </c:pt>
                <c:pt idx="39315">
                  <c:v>-0.26874999999999999</c:v>
                </c:pt>
                <c:pt idx="39316">
                  <c:v>-0.25781199999999999</c:v>
                </c:pt>
                <c:pt idx="39317">
                  <c:v>-0.26093699999999997</c:v>
                </c:pt>
                <c:pt idx="39318">
                  <c:v>-0.26874999999999999</c:v>
                </c:pt>
                <c:pt idx="39319">
                  <c:v>-0.27968799999999999</c:v>
                </c:pt>
                <c:pt idx="39320">
                  <c:v>-0.25781199999999999</c:v>
                </c:pt>
                <c:pt idx="39321">
                  <c:v>-0.26093699999999997</c:v>
                </c:pt>
                <c:pt idx="39322">
                  <c:v>-0.27031300000000003</c:v>
                </c:pt>
                <c:pt idx="39323">
                  <c:v>-0.25781199999999999</c:v>
                </c:pt>
                <c:pt idx="39324">
                  <c:v>-0.26406299999999999</c:v>
                </c:pt>
                <c:pt idx="39325">
                  <c:v>-0.25937500000000002</c:v>
                </c:pt>
                <c:pt idx="39326">
                  <c:v>-0.25937500000000002</c:v>
                </c:pt>
                <c:pt idx="39327">
                  <c:v>-0.27031300000000003</c:v>
                </c:pt>
                <c:pt idx="39328">
                  <c:v>-0.27500000000000002</c:v>
                </c:pt>
                <c:pt idx="39329">
                  <c:v>-0.26874999999999999</c:v>
                </c:pt>
                <c:pt idx="39330">
                  <c:v>-0.27656199999999997</c:v>
                </c:pt>
                <c:pt idx="39331">
                  <c:v>-0.26874999999999999</c:v>
                </c:pt>
                <c:pt idx="39332">
                  <c:v>-0.26874999999999999</c:v>
                </c:pt>
                <c:pt idx="39333">
                  <c:v>-0.265625</c:v>
                </c:pt>
                <c:pt idx="39334">
                  <c:v>-0.27812500000000001</c:v>
                </c:pt>
                <c:pt idx="39335">
                  <c:v>-0.26250000000000001</c:v>
                </c:pt>
                <c:pt idx="39336">
                  <c:v>-0.25937500000000002</c:v>
                </c:pt>
                <c:pt idx="39337">
                  <c:v>-0.27031300000000003</c:v>
                </c:pt>
                <c:pt idx="39338">
                  <c:v>-0.25781199999999999</c:v>
                </c:pt>
                <c:pt idx="39339">
                  <c:v>-0.25937500000000002</c:v>
                </c:pt>
                <c:pt idx="39340">
                  <c:v>-0.27343800000000001</c:v>
                </c:pt>
                <c:pt idx="39341">
                  <c:v>-0.28125</c:v>
                </c:pt>
                <c:pt idx="39342">
                  <c:v>-0.28281200000000001</c:v>
                </c:pt>
                <c:pt idx="39343">
                  <c:v>-0.25937500000000002</c:v>
                </c:pt>
                <c:pt idx="39344">
                  <c:v>-0.265625</c:v>
                </c:pt>
                <c:pt idx="39345">
                  <c:v>-0.27968799999999999</c:v>
                </c:pt>
                <c:pt idx="39346">
                  <c:v>-0.28125</c:v>
                </c:pt>
                <c:pt idx="39347">
                  <c:v>-0.265625</c:v>
                </c:pt>
                <c:pt idx="39348">
                  <c:v>-0.27656199999999997</c:v>
                </c:pt>
                <c:pt idx="39349">
                  <c:v>-0.26874999999999999</c:v>
                </c:pt>
                <c:pt idx="39350">
                  <c:v>-0.27500000000000002</c:v>
                </c:pt>
                <c:pt idx="39351">
                  <c:v>-0.26406299999999999</c:v>
                </c:pt>
                <c:pt idx="39352">
                  <c:v>-0.27343800000000001</c:v>
                </c:pt>
                <c:pt idx="39353">
                  <c:v>-0.26406299999999999</c:v>
                </c:pt>
                <c:pt idx="39354">
                  <c:v>-0.26406299999999999</c:v>
                </c:pt>
                <c:pt idx="39355">
                  <c:v>-0.26718700000000001</c:v>
                </c:pt>
                <c:pt idx="39356">
                  <c:v>-0.265625</c:v>
                </c:pt>
                <c:pt idx="39357">
                  <c:v>-0.26093699999999997</c:v>
                </c:pt>
                <c:pt idx="39358">
                  <c:v>-0.26250000000000001</c:v>
                </c:pt>
                <c:pt idx="39359">
                  <c:v>-0.26250000000000001</c:v>
                </c:pt>
                <c:pt idx="39360">
                  <c:v>-0.25468800000000003</c:v>
                </c:pt>
                <c:pt idx="39361">
                  <c:v>-0.27031300000000003</c:v>
                </c:pt>
                <c:pt idx="39362">
                  <c:v>-0.27343800000000001</c:v>
                </c:pt>
                <c:pt idx="39363">
                  <c:v>-0.26250000000000001</c:v>
                </c:pt>
                <c:pt idx="39364">
                  <c:v>-0.26250000000000001</c:v>
                </c:pt>
                <c:pt idx="39365">
                  <c:v>-0.26093699999999997</c:v>
                </c:pt>
                <c:pt idx="39366">
                  <c:v>-0.26406299999999999</c:v>
                </c:pt>
                <c:pt idx="39367">
                  <c:v>-0.27500000000000002</c:v>
                </c:pt>
                <c:pt idx="39368">
                  <c:v>-0.265625</c:v>
                </c:pt>
                <c:pt idx="39369">
                  <c:v>-0.27343800000000001</c:v>
                </c:pt>
                <c:pt idx="39370">
                  <c:v>-0.27968799999999999</c:v>
                </c:pt>
                <c:pt idx="39371">
                  <c:v>-0.26718700000000001</c:v>
                </c:pt>
                <c:pt idx="39372">
                  <c:v>-0.26406299999999999</c:v>
                </c:pt>
                <c:pt idx="39373">
                  <c:v>-0.27500000000000002</c:v>
                </c:pt>
                <c:pt idx="39374">
                  <c:v>-0.27343800000000001</c:v>
                </c:pt>
                <c:pt idx="39375">
                  <c:v>-0.25312499999999999</c:v>
                </c:pt>
                <c:pt idx="39376">
                  <c:v>-0.26874999999999999</c:v>
                </c:pt>
                <c:pt idx="39377">
                  <c:v>-0.26718700000000001</c:v>
                </c:pt>
                <c:pt idx="39378">
                  <c:v>-0.28281200000000001</c:v>
                </c:pt>
                <c:pt idx="39379">
                  <c:v>-0.27343800000000001</c:v>
                </c:pt>
                <c:pt idx="39380">
                  <c:v>-0.27656199999999997</c:v>
                </c:pt>
                <c:pt idx="39381">
                  <c:v>-0.25937500000000002</c:v>
                </c:pt>
                <c:pt idx="39382">
                  <c:v>-0.26406299999999999</c:v>
                </c:pt>
                <c:pt idx="39383">
                  <c:v>-0.25156200000000001</c:v>
                </c:pt>
                <c:pt idx="39384">
                  <c:v>-0.25</c:v>
                </c:pt>
                <c:pt idx="39385">
                  <c:v>-0.27500000000000002</c:v>
                </c:pt>
                <c:pt idx="39386">
                  <c:v>-0.27343800000000001</c:v>
                </c:pt>
                <c:pt idx="39387">
                  <c:v>-0.27968799999999999</c:v>
                </c:pt>
                <c:pt idx="39388">
                  <c:v>-0.27500000000000002</c:v>
                </c:pt>
                <c:pt idx="39389">
                  <c:v>-0.27343800000000001</c:v>
                </c:pt>
                <c:pt idx="39390">
                  <c:v>-0.26718700000000001</c:v>
                </c:pt>
                <c:pt idx="39391">
                  <c:v>-0.25937500000000002</c:v>
                </c:pt>
                <c:pt idx="39392">
                  <c:v>-0.26874999999999999</c:v>
                </c:pt>
                <c:pt idx="39393">
                  <c:v>-0.27500000000000002</c:v>
                </c:pt>
                <c:pt idx="39394">
                  <c:v>-0.27343800000000001</c:v>
                </c:pt>
                <c:pt idx="39395">
                  <c:v>-0.27500000000000002</c:v>
                </c:pt>
                <c:pt idx="39396">
                  <c:v>-0.26250000000000001</c:v>
                </c:pt>
                <c:pt idx="39397">
                  <c:v>-0.26093699999999997</c:v>
                </c:pt>
                <c:pt idx="39398">
                  <c:v>-0.25781199999999999</c:v>
                </c:pt>
                <c:pt idx="39399">
                  <c:v>-0.26250000000000001</c:v>
                </c:pt>
                <c:pt idx="39400">
                  <c:v>-0.26406299999999999</c:v>
                </c:pt>
                <c:pt idx="39401">
                  <c:v>-0.26406299999999999</c:v>
                </c:pt>
                <c:pt idx="39402">
                  <c:v>-0.27812500000000001</c:v>
                </c:pt>
                <c:pt idx="39403">
                  <c:v>-0.26718700000000001</c:v>
                </c:pt>
                <c:pt idx="39404">
                  <c:v>-0.27031300000000003</c:v>
                </c:pt>
                <c:pt idx="39405">
                  <c:v>-0.27656199999999997</c:v>
                </c:pt>
                <c:pt idx="39406">
                  <c:v>-0.26093699999999997</c:v>
                </c:pt>
                <c:pt idx="39407">
                  <c:v>-0.27500000000000002</c:v>
                </c:pt>
                <c:pt idx="39408">
                  <c:v>-0.27968799999999999</c:v>
                </c:pt>
                <c:pt idx="39409">
                  <c:v>-0.27031300000000003</c:v>
                </c:pt>
                <c:pt idx="39410">
                  <c:v>-0.25781199999999999</c:v>
                </c:pt>
                <c:pt idx="39411">
                  <c:v>-0.27812500000000001</c:v>
                </c:pt>
                <c:pt idx="39412">
                  <c:v>-0.27812500000000001</c:v>
                </c:pt>
                <c:pt idx="39413">
                  <c:v>-0.27968799999999999</c:v>
                </c:pt>
                <c:pt idx="39414">
                  <c:v>-0.26874999999999999</c:v>
                </c:pt>
                <c:pt idx="39415">
                  <c:v>-0.27656199999999997</c:v>
                </c:pt>
                <c:pt idx="39416">
                  <c:v>-0.27343800000000001</c:v>
                </c:pt>
                <c:pt idx="39417">
                  <c:v>-0.28906199999999999</c:v>
                </c:pt>
                <c:pt idx="39418">
                  <c:v>-0.27968799999999999</c:v>
                </c:pt>
                <c:pt idx="39419">
                  <c:v>-0.27968799999999999</c:v>
                </c:pt>
                <c:pt idx="39420">
                  <c:v>-0.28125</c:v>
                </c:pt>
                <c:pt idx="39421">
                  <c:v>-0.27031300000000003</c:v>
                </c:pt>
                <c:pt idx="39422">
                  <c:v>-0.26718700000000001</c:v>
                </c:pt>
                <c:pt idx="39423">
                  <c:v>-0.27031300000000003</c:v>
                </c:pt>
                <c:pt idx="39424">
                  <c:v>-0.265625</c:v>
                </c:pt>
                <c:pt idx="39425">
                  <c:v>-0.27500000000000002</c:v>
                </c:pt>
                <c:pt idx="39426">
                  <c:v>-0.27812500000000001</c:v>
                </c:pt>
                <c:pt idx="39427">
                  <c:v>-0.25781199999999999</c:v>
                </c:pt>
                <c:pt idx="39428">
                  <c:v>-0.25781199999999999</c:v>
                </c:pt>
                <c:pt idx="39429">
                  <c:v>-0.27500000000000002</c:v>
                </c:pt>
                <c:pt idx="39430">
                  <c:v>-0.27500000000000002</c:v>
                </c:pt>
                <c:pt idx="39431">
                  <c:v>-0.25781199999999999</c:v>
                </c:pt>
                <c:pt idx="39432">
                  <c:v>-0.26406299999999999</c:v>
                </c:pt>
                <c:pt idx="39433">
                  <c:v>-0.26874999999999999</c:v>
                </c:pt>
                <c:pt idx="39434">
                  <c:v>-0.26250000000000001</c:v>
                </c:pt>
                <c:pt idx="39435">
                  <c:v>-0.27968799999999999</c:v>
                </c:pt>
                <c:pt idx="39436">
                  <c:v>-0.27656199999999997</c:v>
                </c:pt>
                <c:pt idx="39437">
                  <c:v>-0.26874999999999999</c:v>
                </c:pt>
                <c:pt idx="39438">
                  <c:v>-0.27500000000000002</c:v>
                </c:pt>
                <c:pt idx="39439">
                  <c:v>-0.29218699999999997</c:v>
                </c:pt>
                <c:pt idx="39440">
                  <c:v>-0.28906199999999999</c:v>
                </c:pt>
                <c:pt idx="39441">
                  <c:v>-0.28281200000000001</c:v>
                </c:pt>
                <c:pt idx="39442">
                  <c:v>-0.27656199999999997</c:v>
                </c:pt>
                <c:pt idx="39443">
                  <c:v>-0.26718700000000001</c:v>
                </c:pt>
                <c:pt idx="39444">
                  <c:v>-0.27500000000000002</c:v>
                </c:pt>
                <c:pt idx="39445">
                  <c:v>-0.26718700000000001</c:v>
                </c:pt>
                <c:pt idx="39446">
                  <c:v>-0.27031300000000003</c:v>
                </c:pt>
                <c:pt idx="39447">
                  <c:v>-0.28281200000000001</c:v>
                </c:pt>
                <c:pt idx="39448">
                  <c:v>-0.265625</c:v>
                </c:pt>
                <c:pt idx="39449">
                  <c:v>-0.26718700000000001</c:v>
                </c:pt>
                <c:pt idx="39450">
                  <c:v>-0.27812500000000001</c:v>
                </c:pt>
                <c:pt idx="39451">
                  <c:v>-0.28281200000000001</c:v>
                </c:pt>
                <c:pt idx="39452">
                  <c:v>-0.27343800000000001</c:v>
                </c:pt>
                <c:pt idx="39453">
                  <c:v>-0.28437499999999999</c:v>
                </c:pt>
                <c:pt idx="39454">
                  <c:v>-0.28437499999999999</c:v>
                </c:pt>
                <c:pt idx="39455">
                  <c:v>-0.27343800000000001</c:v>
                </c:pt>
                <c:pt idx="39456">
                  <c:v>-0.27656199999999997</c:v>
                </c:pt>
                <c:pt idx="39457">
                  <c:v>-0.27656199999999997</c:v>
                </c:pt>
                <c:pt idx="39458">
                  <c:v>-0.27500000000000002</c:v>
                </c:pt>
                <c:pt idx="39459">
                  <c:v>-0.28437499999999999</c:v>
                </c:pt>
                <c:pt idx="39460">
                  <c:v>-0.28749999999999998</c:v>
                </c:pt>
                <c:pt idx="39461">
                  <c:v>-0.27500000000000002</c:v>
                </c:pt>
                <c:pt idx="39462">
                  <c:v>-0.26250000000000001</c:v>
                </c:pt>
                <c:pt idx="39463">
                  <c:v>-0.27343800000000001</c:v>
                </c:pt>
                <c:pt idx="39464">
                  <c:v>-0.27031300000000003</c:v>
                </c:pt>
                <c:pt idx="39465">
                  <c:v>-0.26093699999999997</c:v>
                </c:pt>
                <c:pt idx="39466">
                  <c:v>-0.27031300000000003</c:v>
                </c:pt>
                <c:pt idx="39467">
                  <c:v>-0.26406299999999999</c:v>
                </c:pt>
                <c:pt idx="39468">
                  <c:v>-0.27031300000000003</c:v>
                </c:pt>
                <c:pt idx="39469">
                  <c:v>-0.28749999999999998</c:v>
                </c:pt>
                <c:pt idx="39470">
                  <c:v>-0.27343800000000001</c:v>
                </c:pt>
                <c:pt idx="39471">
                  <c:v>-0.26718700000000001</c:v>
                </c:pt>
                <c:pt idx="39472">
                  <c:v>-0.26874999999999999</c:v>
                </c:pt>
                <c:pt idx="39473">
                  <c:v>-0.26406299999999999</c:v>
                </c:pt>
                <c:pt idx="39474">
                  <c:v>-0.27656199999999997</c:v>
                </c:pt>
                <c:pt idx="39475">
                  <c:v>-0.27500000000000002</c:v>
                </c:pt>
                <c:pt idx="39476">
                  <c:v>-0.25937500000000002</c:v>
                </c:pt>
                <c:pt idx="39477">
                  <c:v>-0.25468800000000003</c:v>
                </c:pt>
                <c:pt idx="39478">
                  <c:v>-0.26874999999999999</c:v>
                </c:pt>
                <c:pt idx="39479">
                  <c:v>-0.28437499999999999</c:v>
                </c:pt>
                <c:pt idx="39480">
                  <c:v>-0.26718700000000001</c:v>
                </c:pt>
                <c:pt idx="39481">
                  <c:v>-0.27500000000000002</c:v>
                </c:pt>
                <c:pt idx="39482">
                  <c:v>-0.26406299999999999</c:v>
                </c:pt>
                <c:pt idx="39483">
                  <c:v>-0.25937500000000002</c:v>
                </c:pt>
                <c:pt idx="39484">
                  <c:v>-0.27500000000000002</c:v>
                </c:pt>
                <c:pt idx="39485">
                  <c:v>-0.27968799999999999</c:v>
                </c:pt>
                <c:pt idx="39486">
                  <c:v>-0.27656199999999997</c:v>
                </c:pt>
                <c:pt idx="39487">
                  <c:v>-0.27656199999999997</c:v>
                </c:pt>
                <c:pt idx="39488">
                  <c:v>-0.27343800000000001</c:v>
                </c:pt>
                <c:pt idx="39489">
                  <c:v>-0.27968799999999999</c:v>
                </c:pt>
                <c:pt idx="39490">
                  <c:v>-0.27343800000000001</c:v>
                </c:pt>
                <c:pt idx="39491">
                  <c:v>-0.27656199999999997</c:v>
                </c:pt>
                <c:pt idx="39492">
                  <c:v>-0.27968799999999999</c:v>
                </c:pt>
                <c:pt idx="39493">
                  <c:v>-0.26718700000000001</c:v>
                </c:pt>
                <c:pt idx="39494">
                  <c:v>-0.26406299999999999</c:v>
                </c:pt>
                <c:pt idx="39495">
                  <c:v>-0.27812500000000001</c:v>
                </c:pt>
                <c:pt idx="39496">
                  <c:v>-0.26718700000000001</c:v>
                </c:pt>
                <c:pt idx="39497">
                  <c:v>-0.27500000000000002</c:v>
                </c:pt>
                <c:pt idx="39498">
                  <c:v>-0.26718700000000001</c:v>
                </c:pt>
                <c:pt idx="39499">
                  <c:v>-0.25781199999999999</c:v>
                </c:pt>
                <c:pt idx="39500">
                  <c:v>-0.25624999999999998</c:v>
                </c:pt>
                <c:pt idx="39501">
                  <c:v>-0.27656199999999997</c:v>
                </c:pt>
                <c:pt idx="39502">
                  <c:v>-0.27031300000000003</c:v>
                </c:pt>
                <c:pt idx="39503">
                  <c:v>-0.27031300000000003</c:v>
                </c:pt>
                <c:pt idx="39504">
                  <c:v>-0.26874999999999999</c:v>
                </c:pt>
                <c:pt idx="39505">
                  <c:v>-0.27812500000000001</c:v>
                </c:pt>
                <c:pt idx="39506">
                  <c:v>-0.265625</c:v>
                </c:pt>
                <c:pt idx="39507">
                  <c:v>-0.26093699999999997</c:v>
                </c:pt>
                <c:pt idx="39508">
                  <c:v>-0.25</c:v>
                </c:pt>
                <c:pt idx="39509">
                  <c:v>-0.265625</c:v>
                </c:pt>
                <c:pt idx="39510">
                  <c:v>-0.26093699999999997</c:v>
                </c:pt>
                <c:pt idx="39511">
                  <c:v>-0.25468800000000003</c:v>
                </c:pt>
                <c:pt idx="39512">
                  <c:v>-0.265625</c:v>
                </c:pt>
                <c:pt idx="39513">
                  <c:v>-0.25468800000000003</c:v>
                </c:pt>
                <c:pt idx="39514">
                  <c:v>-0.25937500000000002</c:v>
                </c:pt>
                <c:pt idx="39515">
                  <c:v>-0.26874999999999999</c:v>
                </c:pt>
                <c:pt idx="39516">
                  <c:v>-0.26093699999999997</c:v>
                </c:pt>
                <c:pt idx="39517">
                  <c:v>-0.25624999999999998</c:v>
                </c:pt>
                <c:pt idx="39518">
                  <c:v>-0.26093699999999997</c:v>
                </c:pt>
                <c:pt idx="39519">
                  <c:v>-0.25937500000000002</c:v>
                </c:pt>
                <c:pt idx="39520">
                  <c:v>-0.25781199999999999</c:v>
                </c:pt>
                <c:pt idx="39521">
                  <c:v>-0.26406299999999999</c:v>
                </c:pt>
                <c:pt idx="39522">
                  <c:v>-0.26406299999999999</c:v>
                </c:pt>
                <c:pt idx="39523">
                  <c:v>-0.27656199999999997</c:v>
                </c:pt>
                <c:pt idx="39524">
                  <c:v>-0.27656199999999997</c:v>
                </c:pt>
                <c:pt idx="39525">
                  <c:v>-0.27656199999999997</c:v>
                </c:pt>
                <c:pt idx="39526">
                  <c:v>-0.26718700000000001</c:v>
                </c:pt>
                <c:pt idx="39527">
                  <c:v>-0.26874999999999999</c:v>
                </c:pt>
                <c:pt idx="39528">
                  <c:v>-0.265625</c:v>
                </c:pt>
                <c:pt idx="39529">
                  <c:v>-0.26406299999999999</c:v>
                </c:pt>
                <c:pt idx="39530">
                  <c:v>-0.25937500000000002</c:v>
                </c:pt>
                <c:pt idx="39531">
                  <c:v>-0.25312499999999999</c:v>
                </c:pt>
                <c:pt idx="39532">
                  <c:v>-0.25937500000000002</c:v>
                </c:pt>
                <c:pt idx="39533">
                  <c:v>-0.26250000000000001</c:v>
                </c:pt>
                <c:pt idx="39534">
                  <c:v>-0.25312499999999999</c:v>
                </c:pt>
                <c:pt idx="39535">
                  <c:v>-0.27500000000000002</c:v>
                </c:pt>
                <c:pt idx="39536">
                  <c:v>-0.26874999999999999</c:v>
                </c:pt>
                <c:pt idx="39537">
                  <c:v>-0.27031300000000003</c:v>
                </c:pt>
                <c:pt idx="39538">
                  <c:v>-0.27343800000000001</c:v>
                </c:pt>
                <c:pt idx="39539">
                  <c:v>-0.28125</c:v>
                </c:pt>
                <c:pt idx="39540">
                  <c:v>-0.27500000000000002</c:v>
                </c:pt>
                <c:pt idx="39541">
                  <c:v>-0.25781199999999999</c:v>
                </c:pt>
                <c:pt idx="39542">
                  <c:v>-0.26406299999999999</c:v>
                </c:pt>
                <c:pt idx="39543">
                  <c:v>-0.27500000000000002</c:v>
                </c:pt>
                <c:pt idx="39544">
                  <c:v>-0.27500000000000002</c:v>
                </c:pt>
                <c:pt idx="39545">
                  <c:v>-0.27812500000000001</c:v>
                </c:pt>
                <c:pt idx="39546">
                  <c:v>-0.26250000000000001</c:v>
                </c:pt>
                <c:pt idx="39547">
                  <c:v>-0.26250000000000001</c:v>
                </c:pt>
                <c:pt idx="39548">
                  <c:v>-0.27812500000000001</c:v>
                </c:pt>
                <c:pt idx="39549">
                  <c:v>-0.27812500000000001</c:v>
                </c:pt>
                <c:pt idx="39550">
                  <c:v>-0.26874999999999999</c:v>
                </c:pt>
                <c:pt idx="39551">
                  <c:v>-0.27812500000000001</c:v>
                </c:pt>
                <c:pt idx="39552">
                  <c:v>-0.26406299999999999</c:v>
                </c:pt>
                <c:pt idx="39553">
                  <c:v>-0.26874999999999999</c:v>
                </c:pt>
                <c:pt idx="39554">
                  <c:v>-0.25156200000000001</c:v>
                </c:pt>
                <c:pt idx="39555">
                  <c:v>-0.26093699999999997</c:v>
                </c:pt>
                <c:pt idx="39556">
                  <c:v>-0.27343800000000001</c:v>
                </c:pt>
                <c:pt idx="39557">
                  <c:v>-0.26250000000000001</c:v>
                </c:pt>
                <c:pt idx="39558">
                  <c:v>-0.25312499999999999</c:v>
                </c:pt>
                <c:pt idx="39559">
                  <c:v>-0.25937500000000002</c:v>
                </c:pt>
                <c:pt idx="39560">
                  <c:v>-0.265625</c:v>
                </c:pt>
                <c:pt idx="39561">
                  <c:v>-0.27500000000000002</c:v>
                </c:pt>
                <c:pt idx="39562">
                  <c:v>-0.27656199999999997</c:v>
                </c:pt>
                <c:pt idx="39563">
                  <c:v>-0.26874999999999999</c:v>
                </c:pt>
                <c:pt idx="39564">
                  <c:v>-0.27031300000000003</c:v>
                </c:pt>
                <c:pt idx="39565">
                  <c:v>-0.25937500000000002</c:v>
                </c:pt>
                <c:pt idx="39566">
                  <c:v>-0.25312499999999999</c:v>
                </c:pt>
                <c:pt idx="39567">
                  <c:v>-0.26093699999999997</c:v>
                </c:pt>
                <c:pt idx="39568">
                  <c:v>-0.26718700000000001</c:v>
                </c:pt>
                <c:pt idx="39569">
                  <c:v>-0.26718700000000001</c:v>
                </c:pt>
                <c:pt idx="39570">
                  <c:v>-0.27812500000000001</c:v>
                </c:pt>
                <c:pt idx="39571">
                  <c:v>-0.27968799999999999</c:v>
                </c:pt>
                <c:pt idx="39572">
                  <c:v>-0.27343800000000001</c:v>
                </c:pt>
                <c:pt idx="39573">
                  <c:v>-0.27343800000000001</c:v>
                </c:pt>
                <c:pt idx="39574">
                  <c:v>-0.265625</c:v>
                </c:pt>
                <c:pt idx="39575">
                  <c:v>-0.26406299999999999</c:v>
                </c:pt>
                <c:pt idx="39576">
                  <c:v>-0.27031300000000003</c:v>
                </c:pt>
                <c:pt idx="39577">
                  <c:v>-0.28125</c:v>
                </c:pt>
                <c:pt idx="39578">
                  <c:v>-0.26874999999999999</c:v>
                </c:pt>
                <c:pt idx="39579">
                  <c:v>-0.27031300000000003</c:v>
                </c:pt>
                <c:pt idx="39580">
                  <c:v>-0.27812500000000001</c:v>
                </c:pt>
                <c:pt idx="39581">
                  <c:v>-0.27812500000000001</c:v>
                </c:pt>
                <c:pt idx="39582">
                  <c:v>-0.26718700000000001</c:v>
                </c:pt>
                <c:pt idx="39583">
                  <c:v>-0.26874999999999999</c:v>
                </c:pt>
                <c:pt idx="39584">
                  <c:v>-0.26718700000000001</c:v>
                </c:pt>
                <c:pt idx="39585">
                  <c:v>-0.26250000000000001</c:v>
                </c:pt>
                <c:pt idx="39586">
                  <c:v>-0.26718700000000001</c:v>
                </c:pt>
                <c:pt idx="39587">
                  <c:v>-0.27812500000000001</c:v>
                </c:pt>
                <c:pt idx="39588">
                  <c:v>-0.27656199999999997</c:v>
                </c:pt>
                <c:pt idx="39589">
                  <c:v>-0.27500000000000002</c:v>
                </c:pt>
                <c:pt idx="39590">
                  <c:v>-0.27031300000000003</c:v>
                </c:pt>
                <c:pt idx="39591">
                  <c:v>-0.27656199999999997</c:v>
                </c:pt>
                <c:pt idx="39592">
                  <c:v>-0.26406299999999999</c:v>
                </c:pt>
                <c:pt idx="39593">
                  <c:v>-0.25781199999999999</c:v>
                </c:pt>
                <c:pt idx="39594">
                  <c:v>-0.26093699999999997</c:v>
                </c:pt>
                <c:pt idx="39595">
                  <c:v>-0.25624999999999998</c:v>
                </c:pt>
                <c:pt idx="39596">
                  <c:v>-0.27812500000000001</c:v>
                </c:pt>
                <c:pt idx="39597">
                  <c:v>-0.27343800000000001</c:v>
                </c:pt>
                <c:pt idx="39598">
                  <c:v>-0.26093699999999997</c:v>
                </c:pt>
                <c:pt idx="39599">
                  <c:v>-0.24687500000000001</c:v>
                </c:pt>
                <c:pt idx="39600">
                  <c:v>-0.27031300000000003</c:v>
                </c:pt>
                <c:pt idx="39601">
                  <c:v>-0.28281200000000001</c:v>
                </c:pt>
                <c:pt idx="39602">
                  <c:v>-0.28125</c:v>
                </c:pt>
                <c:pt idx="39603">
                  <c:v>-0.27500000000000002</c:v>
                </c:pt>
                <c:pt idx="39604">
                  <c:v>-0.27812500000000001</c:v>
                </c:pt>
                <c:pt idx="39605">
                  <c:v>-0.26718700000000001</c:v>
                </c:pt>
                <c:pt idx="39606">
                  <c:v>-0.25781199999999999</c:v>
                </c:pt>
                <c:pt idx="39607">
                  <c:v>-0.26874999999999999</c:v>
                </c:pt>
                <c:pt idx="39608">
                  <c:v>-0.27968799999999999</c:v>
                </c:pt>
                <c:pt idx="39609">
                  <c:v>-0.26406299999999999</c:v>
                </c:pt>
                <c:pt idx="39610">
                  <c:v>-0.28125</c:v>
                </c:pt>
                <c:pt idx="39611">
                  <c:v>-0.27500000000000002</c:v>
                </c:pt>
                <c:pt idx="39612">
                  <c:v>-0.26406299999999999</c:v>
                </c:pt>
                <c:pt idx="39613">
                  <c:v>-0.26093699999999997</c:v>
                </c:pt>
                <c:pt idx="39614">
                  <c:v>-0.26718700000000001</c:v>
                </c:pt>
                <c:pt idx="39615">
                  <c:v>-0.265625</c:v>
                </c:pt>
                <c:pt idx="39616">
                  <c:v>-0.27031300000000003</c:v>
                </c:pt>
                <c:pt idx="39617">
                  <c:v>-0.25624999999999998</c:v>
                </c:pt>
                <c:pt idx="39618">
                  <c:v>-0.265625</c:v>
                </c:pt>
                <c:pt idx="39619">
                  <c:v>-0.265625</c:v>
                </c:pt>
                <c:pt idx="39620">
                  <c:v>-0.27812500000000001</c:v>
                </c:pt>
                <c:pt idx="39621">
                  <c:v>-0.265625</c:v>
                </c:pt>
                <c:pt idx="39622">
                  <c:v>-0.26874999999999999</c:v>
                </c:pt>
                <c:pt idx="39623">
                  <c:v>-0.26874999999999999</c:v>
                </c:pt>
                <c:pt idx="39624">
                  <c:v>-0.27031300000000003</c:v>
                </c:pt>
                <c:pt idx="39625">
                  <c:v>-0.25624999999999998</c:v>
                </c:pt>
                <c:pt idx="39626">
                  <c:v>-0.26250000000000001</c:v>
                </c:pt>
                <c:pt idx="39627">
                  <c:v>-0.26250000000000001</c:v>
                </c:pt>
                <c:pt idx="39628">
                  <c:v>-0.25937500000000002</c:v>
                </c:pt>
                <c:pt idx="39629">
                  <c:v>-0.26406299999999999</c:v>
                </c:pt>
                <c:pt idx="39630">
                  <c:v>-0.265625</c:v>
                </c:pt>
                <c:pt idx="39631">
                  <c:v>-0.27656199999999997</c:v>
                </c:pt>
                <c:pt idx="39632">
                  <c:v>-0.27968799999999999</c:v>
                </c:pt>
                <c:pt idx="39633">
                  <c:v>-0.26718700000000001</c:v>
                </c:pt>
                <c:pt idx="39634">
                  <c:v>-0.25781199999999999</c:v>
                </c:pt>
                <c:pt idx="39635">
                  <c:v>-0.25781199999999999</c:v>
                </c:pt>
                <c:pt idx="39636">
                  <c:v>-0.26718700000000001</c:v>
                </c:pt>
                <c:pt idx="39637">
                  <c:v>-0.27656199999999997</c:v>
                </c:pt>
                <c:pt idx="39638">
                  <c:v>-0.27031300000000003</c:v>
                </c:pt>
                <c:pt idx="39639">
                  <c:v>-0.26718700000000001</c:v>
                </c:pt>
                <c:pt idx="39640">
                  <c:v>-0.27812500000000001</c:v>
                </c:pt>
                <c:pt idx="39641">
                  <c:v>-0.265625</c:v>
                </c:pt>
                <c:pt idx="39642">
                  <c:v>-0.28125</c:v>
                </c:pt>
                <c:pt idx="39643">
                  <c:v>-0.26874999999999999</c:v>
                </c:pt>
                <c:pt idx="39644">
                  <c:v>-0.28593800000000003</c:v>
                </c:pt>
                <c:pt idx="39645">
                  <c:v>-0.27343800000000001</c:v>
                </c:pt>
                <c:pt idx="39646">
                  <c:v>-0.27500000000000002</c:v>
                </c:pt>
                <c:pt idx="39647">
                  <c:v>-0.27812500000000001</c:v>
                </c:pt>
                <c:pt idx="39648">
                  <c:v>-0.27500000000000002</c:v>
                </c:pt>
                <c:pt idx="39649">
                  <c:v>-0.27656199999999997</c:v>
                </c:pt>
                <c:pt idx="39650">
                  <c:v>-0.28749999999999998</c:v>
                </c:pt>
                <c:pt idx="39651">
                  <c:v>-0.27812500000000001</c:v>
                </c:pt>
                <c:pt idx="39652">
                  <c:v>-0.27343800000000001</c:v>
                </c:pt>
                <c:pt idx="39653">
                  <c:v>-0.27968799999999999</c:v>
                </c:pt>
                <c:pt idx="39654">
                  <c:v>-0.27812500000000001</c:v>
                </c:pt>
                <c:pt idx="39655">
                  <c:v>-0.27656199999999997</c:v>
                </c:pt>
                <c:pt idx="39656">
                  <c:v>-0.28593800000000003</c:v>
                </c:pt>
                <c:pt idx="39657">
                  <c:v>-0.27343800000000001</c:v>
                </c:pt>
                <c:pt idx="39658">
                  <c:v>-0.25937500000000002</c:v>
                </c:pt>
                <c:pt idx="39659">
                  <c:v>-0.26718700000000001</c:v>
                </c:pt>
                <c:pt idx="39660">
                  <c:v>-0.265625</c:v>
                </c:pt>
                <c:pt idx="39661">
                  <c:v>-0.27500000000000002</c:v>
                </c:pt>
                <c:pt idx="39662">
                  <c:v>-0.27656199999999997</c:v>
                </c:pt>
                <c:pt idx="39663">
                  <c:v>-0.27031300000000003</c:v>
                </c:pt>
                <c:pt idx="39664">
                  <c:v>-0.28125</c:v>
                </c:pt>
                <c:pt idx="39665">
                  <c:v>-0.28749999999999998</c:v>
                </c:pt>
                <c:pt idx="39666">
                  <c:v>-0.28593800000000003</c:v>
                </c:pt>
                <c:pt idx="39667">
                  <c:v>-0.28593800000000003</c:v>
                </c:pt>
                <c:pt idx="39668">
                  <c:v>-0.27968799999999999</c:v>
                </c:pt>
                <c:pt idx="39669">
                  <c:v>-0.26718700000000001</c:v>
                </c:pt>
                <c:pt idx="39670">
                  <c:v>-0.265625</c:v>
                </c:pt>
                <c:pt idx="39671">
                  <c:v>-0.265625</c:v>
                </c:pt>
                <c:pt idx="39672">
                  <c:v>-0.28593800000000003</c:v>
                </c:pt>
                <c:pt idx="39673">
                  <c:v>-0.27968799999999999</c:v>
                </c:pt>
                <c:pt idx="39674">
                  <c:v>-0.27031300000000003</c:v>
                </c:pt>
                <c:pt idx="39675">
                  <c:v>-0.27343800000000001</c:v>
                </c:pt>
                <c:pt idx="39676">
                  <c:v>-0.27031300000000003</c:v>
                </c:pt>
                <c:pt idx="39677">
                  <c:v>-0.27031300000000003</c:v>
                </c:pt>
                <c:pt idx="39678">
                  <c:v>-0.26718700000000001</c:v>
                </c:pt>
                <c:pt idx="39679">
                  <c:v>-0.27968799999999999</c:v>
                </c:pt>
                <c:pt idx="39680">
                  <c:v>-0.27031300000000003</c:v>
                </c:pt>
                <c:pt idx="39681">
                  <c:v>-0.26874999999999999</c:v>
                </c:pt>
                <c:pt idx="39682">
                  <c:v>-0.28125</c:v>
                </c:pt>
                <c:pt idx="39683">
                  <c:v>-0.27812500000000001</c:v>
                </c:pt>
                <c:pt idx="39684">
                  <c:v>-0.27812500000000001</c:v>
                </c:pt>
                <c:pt idx="39685">
                  <c:v>-0.27343800000000001</c:v>
                </c:pt>
                <c:pt idx="39686">
                  <c:v>-0.28125</c:v>
                </c:pt>
                <c:pt idx="39687">
                  <c:v>-0.27500000000000002</c:v>
                </c:pt>
                <c:pt idx="39688">
                  <c:v>-0.26874999999999999</c:v>
                </c:pt>
                <c:pt idx="39689">
                  <c:v>-0.27656199999999997</c:v>
                </c:pt>
                <c:pt idx="39690">
                  <c:v>-0.27031300000000003</c:v>
                </c:pt>
                <c:pt idx="39691">
                  <c:v>-0.27656199999999997</c:v>
                </c:pt>
                <c:pt idx="39692">
                  <c:v>-0.26718700000000001</c:v>
                </c:pt>
                <c:pt idx="39693">
                  <c:v>-0.28593800000000003</c:v>
                </c:pt>
                <c:pt idx="39694">
                  <c:v>-0.27968799999999999</c:v>
                </c:pt>
                <c:pt idx="39695">
                  <c:v>-0.28437499999999999</c:v>
                </c:pt>
                <c:pt idx="39696">
                  <c:v>-0.27656199999999997</c:v>
                </c:pt>
                <c:pt idx="39697">
                  <c:v>-0.27343800000000001</c:v>
                </c:pt>
                <c:pt idx="39698">
                  <c:v>-0.27812500000000001</c:v>
                </c:pt>
                <c:pt idx="39699">
                  <c:v>-0.27656199999999997</c:v>
                </c:pt>
                <c:pt idx="39700">
                  <c:v>-0.27500000000000002</c:v>
                </c:pt>
                <c:pt idx="39701">
                  <c:v>-0.28593800000000003</c:v>
                </c:pt>
                <c:pt idx="39702">
                  <c:v>-0.27812500000000001</c:v>
                </c:pt>
                <c:pt idx="39703">
                  <c:v>-0.27031300000000003</c:v>
                </c:pt>
                <c:pt idx="39704">
                  <c:v>-0.27500000000000002</c:v>
                </c:pt>
                <c:pt idx="39705">
                  <c:v>-0.27656199999999997</c:v>
                </c:pt>
                <c:pt idx="39706">
                  <c:v>-0.265625</c:v>
                </c:pt>
                <c:pt idx="39707">
                  <c:v>-0.26718700000000001</c:v>
                </c:pt>
                <c:pt idx="39708">
                  <c:v>-0.265625</c:v>
                </c:pt>
                <c:pt idx="39709">
                  <c:v>-0.26718700000000001</c:v>
                </c:pt>
                <c:pt idx="39710">
                  <c:v>-0.26874999999999999</c:v>
                </c:pt>
                <c:pt idx="39711">
                  <c:v>-0.26406299999999999</c:v>
                </c:pt>
                <c:pt idx="39712">
                  <c:v>-0.27343800000000001</c:v>
                </c:pt>
                <c:pt idx="39713">
                  <c:v>-0.27500000000000002</c:v>
                </c:pt>
                <c:pt idx="39714">
                  <c:v>-0.28749999999999998</c:v>
                </c:pt>
                <c:pt idx="39715">
                  <c:v>-0.28437499999999999</c:v>
                </c:pt>
                <c:pt idx="39716">
                  <c:v>-0.28125</c:v>
                </c:pt>
                <c:pt idx="39717">
                  <c:v>-0.26718700000000001</c:v>
                </c:pt>
                <c:pt idx="39718">
                  <c:v>-0.27343800000000001</c:v>
                </c:pt>
                <c:pt idx="39719">
                  <c:v>-0.27500000000000002</c:v>
                </c:pt>
                <c:pt idx="39720">
                  <c:v>-0.27343800000000001</c:v>
                </c:pt>
                <c:pt idx="39721">
                  <c:v>-0.28281200000000001</c:v>
                </c:pt>
                <c:pt idx="39722">
                  <c:v>-0.27968799999999999</c:v>
                </c:pt>
                <c:pt idx="39723">
                  <c:v>-0.27031300000000003</c:v>
                </c:pt>
                <c:pt idx="39724">
                  <c:v>-0.26874999999999999</c:v>
                </c:pt>
                <c:pt idx="39725">
                  <c:v>-0.26874999999999999</c:v>
                </c:pt>
                <c:pt idx="39726">
                  <c:v>-0.28281200000000001</c:v>
                </c:pt>
                <c:pt idx="39727">
                  <c:v>-0.28437499999999999</c:v>
                </c:pt>
                <c:pt idx="39728">
                  <c:v>-0.28906199999999999</c:v>
                </c:pt>
                <c:pt idx="39729">
                  <c:v>-0.29531299999999999</c:v>
                </c:pt>
                <c:pt idx="39730">
                  <c:v>-0.27656199999999997</c:v>
                </c:pt>
                <c:pt idx="39731">
                  <c:v>-0.28281200000000001</c:v>
                </c:pt>
                <c:pt idx="39732">
                  <c:v>-0.27812500000000001</c:v>
                </c:pt>
                <c:pt idx="39733">
                  <c:v>-0.27812500000000001</c:v>
                </c:pt>
                <c:pt idx="39734">
                  <c:v>-0.27656199999999997</c:v>
                </c:pt>
                <c:pt idx="39735">
                  <c:v>-0.265625</c:v>
                </c:pt>
                <c:pt idx="39736">
                  <c:v>-0.27968799999999999</c:v>
                </c:pt>
                <c:pt idx="39737">
                  <c:v>-0.26250000000000001</c:v>
                </c:pt>
                <c:pt idx="39738">
                  <c:v>-0.27500000000000002</c:v>
                </c:pt>
                <c:pt idx="39739">
                  <c:v>-0.27031300000000003</c:v>
                </c:pt>
                <c:pt idx="39740">
                  <c:v>-0.27812500000000001</c:v>
                </c:pt>
                <c:pt idx="39741">
                  <c:v>-0.28281200000000001</c:v>
                </c:pt>
                <c:pt idx="39742">
                  <c:v>-0.27812500000000001</c:v>
                </c:pt>
                <c:pt idx="39743">
                  <c:v>-0.27500000000000002</c:v>
                </c:pt>
                <c:pt idx="39744">
                  <c:v>-0.27656199999999997</c:v>
                </c:pt>
                <c:pt idx="39745">
                  <c:v>-0.27812500000000001</c:v>
                </c:pt>
                <c:pt idx="39746">
                  <c:v>-0.26718700000000001</c:v>
                </c:pt>
                <c:pt idx="39747">
                  <c:v>-0.27500000000000002</c:v>
                </c:pt>
                <c:pt idx="39748">
                  <c:v>-0.28437499999999999</c:v>
                </c:pt>
                <c:pt idx="39749">
                  <c:v>-0.28125</c:v>
                </c:pt>
                <c:pt idx="39750">
                  <c:v>-0.28281200000000001</c:v>
                </c:pt>
                <c:pt idx="39751">
                  <c:v>-0.28593800000000003</c:v>
                </c:pt>
                <c:pt idx="39752">
                  <c:v>-0.265625</c:v>
                </c:pt>
                <c:pt idx="39753">
                  <c:v>-0.27968799999999999</c:v>
                </c:pt>
                <c:pt idx="39754">
                  <c:v>-0.27343800000000001</c:v>
                </c:pt>
                <c:pt idx="39755">
                  <c:v>-0.28281200000000001</c:v>
                </c:pt>
                <c:pt idx="39756">
                  <c:v>-0.28749999999999998</c:v>
                </c:pt>
                <c:pt idx="39757">
                  <c:v>-0.27656199999999997</c:v>
                </c:pt>
                <c:pt idx="39758">
                  <c:v>-0.27031300000000003</c:v>
                </c:pt>
                <c:pt idx="39759">
                  <c:v>-0.27968799999999999</c:v>
                </c:pt>
                <c:pt idx="39760">
                  <c:v>-0.27656199999999997</c:v>
                </c:pt>
                <c:pt idx="39761">
                  <c:v>-0.265625</c:v>
                </c:pt>
                <c:pt idx="39762">
                  <c:v>-0.29218699999999997</c:v>
                </c:pt>
                <c:pt idx="39763">
                  <c:v>-0.27812500000000001</c:v>
                </c:pt>
                <c:pt idx="39764">
                  <c:v>-0.27812500000000001</c:v>
                </c:pt>
                <c:pt idx="39765">
                  <c:v>-0.27812500000000001</c:v>
                </c:pt>
                <c:pt idx="39766">
                  <c:v>-0.27031300000000003</c:v>
                </c:pt>
                <c:pt idx="39767">
                  <c:v>-0.26718700000000001</c:v>
                </c:pt>
                <c:pt idx="39768">
                  <c:v>-0.25624999999999998</c:v>
                </c:pt>
                <c:pt idx="39769">
                  <c:v>-0.27968799999999999</c:v>
                </c:pt>
                <c:pt idx="39770">
                  <c:v>-0.27500000000000002</c:v>
                </c:pt>
                <c:pt idx="39771">
                  <c:v>-0.25937500000000002</c:v>
                </c:pt>
                <c:pt idx="39772">
                  <c:v>-0.26718700000000001</c:v>
                </c:pt>
                <c:pt idx="39773">
                  <c:v>-0.27031300000000003</c:v>
                </c:pt>
                <c:pt idx="39774">
                  <c:v>-0.27656199999999997</c:v>
                </c:pt>
                <c:pt idx="39775">
                  <c:v>-0.28281200000000001</c:v>
                </c:pt>
                <c:pt idx="39776">
                  <c:v>-0.28437499999999999</c:v>
                </c:pt>
                <c:pt idx="39777">
                  <c:v>-0.27656199999999997</c:v>
                </c:pt>
                <c:pt idx="39778">
                  <c:v>-0.27812500000000001</c:v>
                </c:pt>
                <c:pt idx="39779">
                  <c:v>-0.26250000000000001</c:v>
                </c:pt>
                <c:pt idx="39780">
                  <c:v>-0.27343800000000001</c:v>
                </c:pt>
                <c:pt idx="39781">
                  <c:v>-0.26250000000000001</c:v>
                </c:pt>
                <c:pt idx="39782">
                  <c:v>-0.27968799999999999</c:v>
                </c:pt>
                <c:pt idx="39783">
                  <c:v>-0.27656199999999997</c:v>
                </c:pt>
                <c:pt idx="39784">
                  <c:v>-0.27343800000000001</c:v>
                </c:pt>
                <c:pt idx="39785">
                  <c:v>-0.27656199999999997</c:v>
                </c:pt>
                <c:pt idx="39786">
                  <c:v>-0.26718700000000001</c:v>
                </c:pt>
                <c:pt idx="39787">
                  <c:v>-0.26718700000000001</c:v>
                </c:pt>
                <c:pt idx="39788">
                  <c:v>-0.26718700000000001</c:v>
                </c:pt>
                <c:pt idx="39789">
                  <c:v>-0.27343800000000001</c:v>
                </c:pt>
                <c:pt idx="39790">
                  <c:v>-0.26250000000000001</c:v>
                </c:pt>
                <c:pt idx="39791">
                  <c:v>-0.27656199999999997</c:v>
                </c:pt>
                <c:pt idx="39792">
                  <c:v>-0.27968799999999999</c:v>
                </c:pt>
                <c:pt idx="39793">
                  <c:v>-0.27343800000000001</c:v>
                </c:pt>
                <c:pt idx="39794">
                  <c:v>-0.27031300000000003</c:v>
                </c:pt>
                <c:pt idx="39795">
                  <c:v>-0.265625</c:v>
                </c:pt>
                <c:pt idx="39796">
                  <c:v>-0.25781199999999999</c:v>
                </c:pt>
                <c:pt idx="39797">
                  <c:v>-0.26406299999999999</c:v>
                </c:pt>
                <c:pt idx="39798">
                  <c:v>-0.26874999999999999</c:v>
                </c:pt>
                <c:pt idx="39799">
                  <c:v>-0.265625</c:v>
                </c:pt>
                <c:pt idx="39800">
                  <c:v>-0.27031300000000003</c:v>
                </c:pt>
                <c:pt idx="39801">
                  <c:v>-0.26874999999999999</c:v>
                </c:pt>
                <c:pt idx="39802">
                  <c:v>-0.27343800000000001</c:v>
                </c:pt>
                <c:pt idx="39803">
                  <c:v>-0.26250000000000001</c:v>
                </c:pt>
                <c:pt idx="39804">
                  <c:v>-0.27343800000000001</c:v>
                </c:pt>
                <c:pt idx="39805">
                  <c:v>-0.27656199999999997</c:v>
                </c:pt>
                <c:pt idx="39806">
                  <c:v>-0.27343800000000001</c:v>
                </c:pt>
                <c:pt idx="39807">
                  <c:v>-0.26874999999999999</c:v>
                </c:pt>
                <c:pt idx="39808">
                  <c:v>-0.27656199999999997</c:v>
                </c:pt>
                <c:pt idx="39809">
                  <c:v>-0.27500000000000002</c:v>
                </c:pt>
                <c:pt idx="39810">
                  <c:v>-0.26406299999999999</c:v>
                </c:pt>
                <c:pt idx="39811">
                  <c:v>-0.26250000000000001</c:v>
                </c:pt>
                <c:pt idx="39812">
                  <c:v>-0.265625</c:v>
                </c:pt>
                <c:pt idx="39813">
                  <c:v>-0.26874999999999999</c:v>
                </c:pt>
                <c:pt idx="39814">
                  <c:v>-0.27500000000000002</c:v>
                </c:pt>
                <c:pt idx="39815">
                  <c:v>-0.27343800000000001</c:v>
                </c:pt>
                <c:pt idx="39816">
                  <c:v>-0.26093699999999997</c:v>
                </c:pt>
                <c:pt idx="39817">
                  <c:v>-0.25156200000000001</c:v>
                </c:pt>
                <c:pt idx="39818">
                  <c:v>-0.265625</c:v>
                </c:pt>
                <c:pt idx="39819">
                  <c:v>-0.25937500000000002</c:v>
                </c:pt>
                <c:pt idx="39820">
                  <c:v>-0.25312499999999999</c:v>
                </c:pt>
                <c:pt idx="39821">
                  <c:v>-0.26718700000000001</c:v>
                </c:pt>
                <c:pt idx="39822">
                  <c:v>-0.26718700000000001</c:v>
                </c:pt>
                <c:pt idx="39823">
                  <c:v>-0.27500000000000002</c:v>
                </c:pt>
                <c:pt idx="39824">
                  <c:v>-0.26718700000000001</c:v>
                </c:pt>
                <c:pt idx="39825">
                  <c:v>-0.27656199999999997</c:v>
                </c:pt>
                <c:pt idx="39826">
                  <c:v>-0.25937500000000002</c:v>
                </c:pt>
                <c:pt idx="39827">
                  <c:v>-0.26718700000000001</c:v>
                </c:pt>
                <c:pt idx="39828">
                  <c:v>-0.25156200000000001</c:v>
                </c:pt>
                <c:pt idx="39829">
                  <c:v>-0.25156200000000001</c:v>
                </c:pt>
                <c:pt idx="39830">
                  <c:v>-0.27031300000000003</c:v>
                </c:pt>
                <c:pt idx="39831">
                  <c:v>-0.28281200000000001</c:v>
                </c:pt>
                <c:pt idx="39832">
                  <c:v>-0.27343800000000001</c:v>
                </c:pt>
                <c:pt idx="39833">
                  <c:v>-0.27500000000000002</c:v>
                </c:pt>
                <c:pt idx="39834">
                  <c:v>-0.26406299999999999</c:v>
                </c:pt>
                <c:pt idx="39835">
                  <c:v>-0.25156200000000001</c:v>
                </c:pt>
                <c:pt idx="39836">
                  <c:v>-0.25468800000000003</c:v>
                </c:pt>
                <c:pt idx="39837">
                  <c:v>-0.26406299999999999</c:v>
                </c:pt>
                <c:pt idx="39838">
                  <c:v>-0.27343800000000001</c:v>
                </c:pt>
                <c:pt idx="39839">
                  <c:v>-0.27031300000000003</c:v>
                </c:pt>
                <c:pt idx="39840">
                  <c:v>-0.27656199999999997</c:v>
                </c:pt>
                <c:pt idx="39841">
                  <c:v>-0.27968799999999999</c:v>
                </c:pt>
                <c:pt idx="39842">
                  <c:v>-0.26874999999999999</c:v>
                </c:pt>
                <c:pt idx="39843">
                  <c:v>-0.26093699999999997</c:v>
                </c:pt>
                <c:pt idx="39844">
                  <c:v>-0.25</c:v>
                </c:pt>
                <c:pt idx="39845">
                  <c:v>-0.26874999999999999</c:v>
                </c:pt>
                <c:pt idx="39846">
                  <c:v>-0.26406299999999999</c:v>
                </c:pt>
                <c:pt idx="39847">
                  <c:v>-0.26718700000000001</c:v>
                </c:pt>
                <c:pt idx="39848">
                  <c:v>-0.25937500000000002</c:v>
                </c:pt>
                <c:pt idx="39849">
                  <c:v>-0.26250000000000001</c:v>
                </c:pt>
                <c:pt idx="39850">
                  <c:v>-0.26406299999999999</c:v>
                </c:pt>
                <c:pt idx="39851">
                  <c:v>-0.26406299999999999</c:v>
                </c:pt>
                <c:pt idx="39852">
                  <c:v>-0.26874999999999999</c:v>
                </c:pt>
                <c:pt idx="39853">
                  <c:v>-0.24218799999999999</c:v>
                </c:pt>
                <c:pt idx="39854">
                  <c:v>-0.25781199999999999</c:v>
                </c:pt>
                <c:pt idx="39855">
                  <c:v>-0.26250000000000001</c:v>
                </c:pt>
                <c:pt idx="39856">
                  <c:v>-0.26718700000000001</c:v>
                </c:pt>
                <c:pt idx="39857">
                  <c:v>-0.28125</c:v>
                </c:pt>
                <c:pt idx="39858">
                  <c:v>-0.265625</c:v>
                </c:pt>
                <c:pt idx="39859">
                  <c:v>-0.27031300000000003</c:v>
                </c:pt>
                <c:pt idx="39860">
                  <c:v>-0.25624999999999998</c:v>
                </c:pt>
                <c:pt idx="39861">
                  <c:v>-0.25156200000000001</c:v>
                </c:pt>
                <c:pt idx="39862">
                  <c:v>-0.26406299999999999</c:v>
                </c:pt>
                <c:pt idx="39863">
                  <c:v>-0.25937500000000002</c:v>
                </c:pt>
                <c:pt idx="39864">
                  <c:v>-0.25312499999999999</c:v>
                </c:pt>
                <c:pt idx="39865">
                  <c:v>-0.27031300000000003</c:v>
                </c:pt>
                <c:pt idx="39866">
                  <c:v>-0.26093699999999997</c:v>
                </c:pt>
                <c:pt idx="39867">
                  <c:v>-0.26250000000000001</c:v>
                </c:pt>
                <c:pt idx="39868">
                  <c:v>-0.26406299999999999</c:v>
                </c:pt>
                <c:pt idx="39869">
                  <c:v>-0.26093699999999997</c:v>
                </c:pt>
                <c:pt idx="39870">
                  <c:v>-0.26874999999999999</c:v>
                </c:pt>
                <c:pt idx="39871">
                  <c:v>-0.27656199999999997</c:v>
                </c:pt>
                <c:pt idx="39872">
                  <c:v>-0.25937500000000002</c:v>
                </c:pt>
                <c:pt idx="39873">
                  <c:v>-0.26250000000000001</c:v>
                </c:pt>
                <c:pt idx="39874">
                  <c:v>-0.26250000000000001</c:v>
                </c:pt>
                <c:pt idx="39875">
                  <c:v>-0.26250000000000001</c:v>
                </c:pt>
                <c:pt idx="39876">
                  <c:v>-0.25937500000000002</c:v>
                </c:pt>
                <c:pt idx="39877">
                  <c:v>-0.28437499999999999</c:v>
                </c:pt>
                <c:pt idx="39878">
                  <c:v>-0.25468800000000003</c:v>
                </c:pt>
                <c:pt idx="39879">
                  <c:v>-0.26250000000000001</c:v>
                </c:pt>
                <c:pt idx="39880">
                  <c:v>-0.25312499999999999</c:v>
                </c:pt>
                <c:pt idx="39881">
                  <c:v>-0.25937500000000002</c:v>
                </c:pt>
                <c:pt idx="39882">
                  <c:v>-0.265625</c:v>
                </c:pt>
                <c:pt idx="39883">
                  <c:v>-0.26250000000000001</c:v>
                </c:pt>
                <c:pt idx="39884">
                  <c:v>-0.25468800000000003</c:v>
                </c:pt>
                <c:pt idx="39885">
                  <c:v>-0.27812500000000001</c:v>
                </c:pt>
                <c:pt idx="39886">
                  <c:v>-0.27812500000000001</c:v>
                </c:pt>
                <c:pt idx="39887">
                  <c:v>-0.27031300000000003</c:v>
                </c:pt>
                <c:pt idx="39888">
                  <c:v>-0.26874999999999999</c:v>
                </c:pt>
                <c:pt idx="39889">
                  <c:v>-0.25781199999999999</c:v>
                </c:pt>
                <c:pt idx="39890">
                  <c:v>-0.26093699999999997</c:v>
                </c:pt>
                <c:pt idx="39891">
                  <c:v>-0.26250000000000001</c:v>
                </c:pt>
                <c:pt idx="39892">
                  <c:v>-0.27031300000000003</c:v>
                </c:pt>
                <c:pt idx="39893">
                  <c:v>-0.27656199999999997</c:v>
                </c:pt>
                <c:pt idx="39894">
                  <c:v>-0.28593800000000003</c:v>
                </c:pt>
                <c:pt idx="39895">
                  <c:v>-0.26874999999999999</c:v>
                </c:pt>
                <c:pt idx="39896">
                  <c:v>-0.25781199999999999</c:v>
                </c:pt>
                <c:pt idx="39897">
                  <c:v>-0.26718700000000001</c:v>
                </c:pt>
                <c:pt idx="39898">
                  <c:v>-0.25624999999999998</c:v>
                </c:pt>
                <c:pt idx="39899">
                  <c:v>-0.26874999999999999</c:v>
                </c:pt>
                <c:pt idx="39900">
                  <c:v>-0.265625</c:v>
                </c:pt>
                <c:pt idx="39901">
                  <c:v>-0.26406299999999999</c:v>
                </c:pt>
                <c:pt idx="39902">
                  <c:v>-0.27656199999999997</c:v>
                </c:pt>
                <c:pt idx="39903">
                  <c:v>-0.28125</c:v>
                </c:pt>
                <c:pt idx="39904">
                  <c:v>-0.27343800000000001</c:v>
                </c:pt>
                <c:pt idx="39905">
                  <c:v>-0.26250000000000001</c:v>
                </c:pt>
                <c:pt idx="39906">
                  <c:v>-0.28125</c:v>
                </c:pt>
                <c:pt idx="39907">
                  <c:v>-0.265625</c:v>
                </c:pt>
                <c:pt idx="39908">
                  <c:v>-0.26874999999999999</c:v>
                </c:pt>
                <c:pt idx="39909">
                  <c:v>-0.27812500000000001</c:v>
                </c:pt>
                <c:pt idx="39910">
                  <c:v>-0.28906199999999999</c:v>
                </c:pt>
                <c:pt idx="39911">
                  <c:v>-0.27812500000000001</c:v>
                </c:pt>
                <c:pt idx="39912">
                  <c:v>-0.27968799999999999</c:v>
                </c:pt>
                <c:pt idx="39913">
                  <c:v>-0.28437499999999999</c:v>
                </c:pt>
                <c:pt idx="39914">
                  <c:v>-0.28125</c:v>
                </c:pt>
                <c:pt idx="39915">
                  <c:v>-0.27031300000000003</c:v>
                </c:pt>
                <c:pt idx="39916">
                  <c:v>-0.27343800000000001</c:v>
                </c:pt>
                <c:pt idx="39917">
                  <c:v>-0.26874999999999999</c:v>
                </c:pt>
                <c:pt idx="39918">
                  <c:v>-0.27031300000000003</c:v>
                </c:pt>
                <c:pt idx="39919">
                  <c:v>-0.27031300000000003</c:v>
                </c:pt>
                <c:pt idx="39920">
                  <c:v>-0.27500000000000002</c:v>
                </c:pt>
                <c:pt idx="39921">
                  <c:v>-0.27031300000000003</c:v>
                </c:pt>
                <c:pt idx="39922">
                  <c:v>-0.28281200000000001</c:v>
                </c:pt>
                <c:pt idx="39923">
                  <c:v>-0.26718700000000001</c:v>
                </c:pt>
                <c:pt idx="39924">
                  <c:v>-0.27656199999999997</c:v>
                </c:pt>
                <c:pt idx="39925">
                  <c:v>-0.27968799999999999</c:v>
                </c:pt>
                <c:pt idx="39926">
                  <c:v>-0.27343800000000001</c:v>
                </c:pt>
                <c:pt idx="39927">
                  <c:v>-0.27812500000000001</c:v>
                </c:pt>
                <c:pt idx="39928">
                  <c:v>-0.27968799999999999</c:v>
                </c:pt>
                <c:pt idx="39929">
                  <c:v>-0.28281200000000001</c:v>
                </c:pt>
                <c:pt idx="39930">
                  <c:v>-0.27968799999999999</c:v>
                </c:pt>
                <c:pt idx="39931">
                  <c:v>-0.28125</c:v>
                </c:pt>
                <c:pt idx="39932">
                  <c:v>-0.27968799999999999</c:v>
                </c:pt>
                <c:pt idx="39933">
                  <c:v>-0.27343800000000001</c:v>
                </c:pt>
                <c:pt idx="39934">
                  <c:v>-0.27812500000000001</c:v>
                </c:pt>
                <c:pt idx="39935">
                  <c:v>-0.28593800000000003</c:v>
                </c:pt>
                <c:pt idx="39936">
                  <c:v>-0.27500000000000002</c:v>
                </c:pt>
                <c:pt idx="39937">
                  <c:v>-0.27500000000000002</c:v>
                </c:pt>
                <c:pt idx="39938">
                  <c:v>-0.26250000000000001</c:v>
                </c:pt>
                <c:pt idx="39939">
                  <c:v>-0.27968799999999999</c:v>
                </c:pt>
                <c:pt idx="39940">
                  <c:v>-0.26250000000000001</c:v>
                </c:pt>
                <c:pt idx="39941">
                  <c:v>-0.27031300000000003</c:v>
                </c:pt>
                <c:pt idx="39942">
                  <c:v>-0.27343800000000001</c:v>
                </c:pt>
                <c:pt idx="39943">
                  <c:v>-0.26874999999999999</c:v>
                </c:pt>
                <c:pt idx="39944">
                  <c:v>-0.28281200000000001</c:v>
                </c:pt>
                <c:pt idx="39945">
                  <c:v>-0.27968799999999999</c:v>
                </c:pt>
                <c:pt idx="39946">
                  <c:v>-0.27031300000000003</c:v>
                </c:pt>
                <c:pt idx="39947">
                  <c:v>-0.28281200000000001</c:v>
                </c:pt>
                <c:pt idx="39948">
                  <c:v>-0.29375000000000001</c:v>
                </c:pt>
                <c:pt idx="39949">
                  <c:v>-0.28749999999999998</c:v>
                </c:pt>
                <c:pt idx="39950">
                  <c:v>-0.29062500000000002</c:v>
                </c:pt>
                <c:pt idx="39951">
                  <c:v>-0.28437499999999999</c:v>
                </c:pt>
                <c:pt idx="39952">
                  <c:v>-0.27968799999999999</c:v>
                </c:pt>
                <c:pt idx="39953">
                  <c:v>-0.27500000000000002</c:v>
                </c:pt>
                <c:pt idx="39954">
                  <c:v>-0.28281200000000001</c:v>
                </c:pt>
                <c:pt idx="39955">
                  <c:v>-0.26874999999999999</c:v>
                </c:pt>
                <c:pt idx="39956">
                  <c:v>-0.27656199999999997</c:v>
                </c:pt>
                <c:pt idx="39957">
                  <c:v>-0.27812500000000001</c:v>
                </c:pt>
                <c:pt idx="39958">
                  <c:v>-0.27812500000000001</c:v>
                </c:pt>
                <c:pt idx="39959">
                  <c:v>-0.27031300000000003</c:v>
                </c:pt>
                <c:pt idx="39960">
                  <c:v>-0.265625</c:v>
                </c:pt>
                <c:pt idx="39961">
                  <c:v>-0.27343800000000001</c:v>
                </c:pt>
                <c:pt idx="39962">
                  <c:v>-0.28749999999999998</c:v>
                </c:pt>
                <c:pt idx="39963">
                  <c:v>-0.28281200000000001</c:v>
                </c:pt>
                <c:pt idx="39964">
                  <c:v>-0.27812500000000001</c:v>
                </c:pt>
                <c:pt idx="39965">
                  <c:v>-0.265625</c:v>
                </c:pt>
                <c:pt idx="39966">
                  <c:v>-0.27031300000000003</c:v>
                </c:pt>
                <c:pt idx="39967">
                  <c:v>-0.27500000000000002</c:v>
                </c:pt>
                <c:pt idx="39968">
                  <c:v>-0.26718700000000001</c:v>
                </c:pt>
                <c:pt idx="39969">
                  <c:v>-0.26718700000000001</c:v>
                </c:pt>
                <c:pt idx="39970">
                  <c:v>-0.27031300000000003</c:v>
                </c:pt>
                <c:pt idx="39971">
                  <c:v>-0.26718700000000001</c:v>
                </c:pt>
                <c:pt idx="39972">
                  <c:v>-0.26718700000000001</c:v>
                </c:pt>
                <c:pt idx="39973">
                  <c:v>-0.28125</c:v>
                </c:pt>
                <c:pt idx="39974">
                  <c:v>-0.26250000000000001</c:v>
                </c:pt>
                <c:pt idx="39975">
                  <c:v>-0.26874999999999999</c:v>
                </c:pt>
                <c:pt idx="39976">
                  <c:v>-0.265625</c:v>
                </c:pt>
                <c:pt idx="39977">
                  <c:v>-0.25781199999999999</c:v>
                </c:pt>
                <c:pt idx="39978">
                  <c:v>-0.26093699999999997</c:v>
                </c:pt>
                <c:pt idx="39979">
                  <c:v>-0.26406299999999999</c:v>
                </c:pt>
                <c:pt idx="39980">
                  <c:v>-0.27968799999999999</c:v>
                </c:pt>
                <c:pt idx="39981">
                  <c:v>-0.28281200000000001</c:v>
                </c:pt>
                <c:pt idx="39982">
                  <c:v>-0.28593800000000003</c:v>
                </c:pt>
                <c:pt idx="39983">
                  <c:v>-0.27343800000000001</c:v>
                </c:pt>
                <c:pt idx="39984">
                  <c:v>-0.26874999999999999</c:v>
                </c:pt>
                <c:pt idx="39985">
                  <c:v>-0.25624999999999998</c:v>
                </c:pt>
                <c:pt idx="39986">
                  <c:v>-0.26250000000000001</c:v>
                </c:pt>
                <c:pt idx="39987">
                  <c:v>-0.27343800000000001</c:v>
                </c:pt>
                <c:pt idx="39988">
                  <c:v>-0.28593800000000003</c:v>
                </c:pt>
                <c:pt idx="39989">
                  <c:v>-0.27812500000000001</c:v>
                </c:pt>
                <c:pt idx="39990">
                  <c:v>-0.28906199999999999</c:v>
                </c:pt>
                <c:pt idx="39991">
                  <c:v>-0.29062500000000002</c:v>
                </c:pt>
                <c:pt idx="39992">
                  <c:v>-0.28437499999999999</c:v>
                </c:pt>
                <c:pt idx="39993">
                  <c:v>-0.26718700000000001</c:v>
                </c:pt>
                <c:pt idx="39994">
                  <c:v>-0.27656199999999997</c:v>
                </c:pt>
                <c:pt idx="39995">
                  <c:v>-0.28437499999999999</c:v>
                </c:pt>
                <c:pt idx="39996">
                  <c:v>-0.28749999999999998</c:v>
                </c:pt>
                <c:pt idx="39997">
                  <c:v>-0.28125</c:v>
                </c:pt>
                <c:pt idx="39998">
                  <c:v>-0.28125</c:v>
                </c:pt>
                <c:pt idx="39999">
                  <c:v>-0.27500000000000002</c:v>
                </c:pt>
                <c:pt idx="40000">
                  <c:v>-0.27500000000000002</c:v>
                </c:pt>
                <c:pt idx="40001">
                  <c:v>-0.27031300000000003</c:v>
                </c:pt>
                <c:pt idx="40002">
                  <c:v>-0.28749999999999998</c:v>
                </c:pt>
                <c:pt idx="40003">
                  <c:v>-0.27968799999999999</c:v>
                </c:pt>
                <c:pt idx="40004">
                  <c:v>-0.28281200000000001</c:v>
                </c:pt>
                <c:pt idx="40005">
                  <c:v>-0.27812500000000001</c:v>
                </c:pt>
                <c:pt idx="40006">
                  <c:v>-0.29062500000000002</c:v>
                </c:pt>
                <c:pt idx="40007">
                  <c:v>-0.28906199999999999</c:v>
                </c:pt>
                <c:pt idx="40008">
                  <c:v>-0.27500000000000002</c:v>
                </c:pt>
                <c:pt idx="40009">
                  <c:v>-0.27343800000000001</c:v>
                </c:pt>
                <c:pt idx="40010">
                  <c:v>-0.27343800000000001</c:v>
                </c:pt>
                <c:pt idx="40011">
                  <c:v>-0.26874999999999999</c:v>
                </c:pt>
                <c:pt idx="40012">
                  <c:v>-0.27656199999999997</c:v>
                </c:pt>
                <c:pt idx="40013">
                  <c:v>-0.27031300000000003</c:v>
                </c:pt>
                <c:pt idx="40014">
                  <c:v>-0.27343800000000001</c:v>
                </c:pt>
                <c:pt idx="40015">
                  <c:v>-0.26093699999999997</c:v>
                </c:pt>
                <c:pt idx="40016">
                  <c:v>-0.27812500000000001</c:v>
                </c:pt>
                <c:pt idx="40017">
                  <c:v>-0.25781199999999999</c:v>
                </c:pt>
                <c:pt idx="40018">
                  <c:v>-0.27968799999999999</c:v>
                </c:pt>
                <c:pt idx="40019">
                  <c:v>-0.27968799999999999</c:v>
                </c:pt>
                <c:pt idx="40020">
                  <c:v>-0.27500000000000002</c:v>
                </c:pt>
                <c:pt idx="40021">
                  <c:v>-0.27343800000000001</c:v>
                </c:pt>
                <c:pt idx="40022">
                  <c:v>-0.26406299999999999</c:v>
                </c:pt>
                <c:pt idx="40023">
                  <c:v>-0.27031300000000003</c:v>
                </c:pt>
                <c:pt idx="40024">
                  <c:v>-0.26874999999999999</c:v>
                </c:pt>
                <c:pt idx="40025">
                  <c:v>-0.27343800000000001</c:v>
                </c:pt>
                <c:pt idx="40026">
                  <c:v>-0.28437499999999999</c:v>
                </c:pt>
                <c:pt idx="40027">
                  <c:v>-0.28437499999999999</c:v>
                </c:pt>
                <c:pt idx="40028">
                  <c:v>-0.28749999999999998</c:v>
                </c:pt>
                <c:pt idx="40029">
                  <c:v>-0.28437499999999999</c:v>
                </c:pt>
                <c:pt idx="40030">
                  <c:v>-0.26718700000000001</c:v>
                </c:pt>
                <c:pt idx="40031">
                  <c:v>-0.28906199999999999</c:v>
                </c:pt>
                <c:pt idx="40032">
                  <c:v>-0.28437499999999999</c:v>
                </c:pt>
                <c:pt idx="40033">
                  <c:v>-0.27500000000000002</c:v>
                </c:pt>
                <c:pt idx="40034">
                  <c:v>-0.26874999999999999</c:v>
                </c:pt>
                <c:pt idx="40035">
                  <c:v>-0.27812500000000001</c:v>
                </c:pt>
                <c:pt idx="40036">
                  <c:v>-0.27812500000000001</c:v>
                </c:pt>
                <c:pt idx="40037">
                  <c:v>-0.26250000000000001</c:v>
                </c:pt>
                <c:pt idx="40038">
                  <c:v>-0.29062500000000002</c:v>
                </c:pt>
                <c:pt idx="40039">
                  <c:v>-0.28437499999999999</c:v>
                </c:pt>
                <c:pt idx="40040">
                  <c:v>-0.28593800000000003</c:v>
                </c:pt>
                <c:pt idx="40041">
                  <c:v>-0.27656199999999997</c:v>
                </c:pt>
                <c:pt idx="40042">
                  <c:v>-0.26250000000000001</c:v>
                </c:pt>
                <c:pt idx="40043">
                  <c:v>-0.26406299999999999</c:v>
                </c:pt>
                <c:pt idx="40044">
                  <c:v>-0.27500000000000002</c:v>
                </c:pt>
                <c:pt idx="40045">
                  <c:v>-0.27343800000000001</c:v>
                </c:pt>
                <c:pt idx="40046">
                  <c:v>-0.26874999999999999</c:v>
                </c:pt>
                <c:pt idx="40047">
                  <c:v>-0.27656199999999997</c:v>
                </c:pt>
                <c:pt idx="40048">
                  <c:v>-0.27031300000000003</c:v>
                </c:pt>
                <c:pt idx="40049">
                  <c:v>-0.265625</c:v>
                </c:pt>
                <c:pt idx="40050">
                  <c:v>-0.26718700000000001</c:v>
                </c:pt>
                <c:pt idx="40051">
                  <c:v>-0.25156200000000001</c:v>
                </c:pt>
                <c:pt idx="40052">
                  <c:v>-0.27031300000000003</c:v>
                </c:pt>
                <c:pt idx="40053">
                  <c:v>-0.26874999999999999</c:v>
                </c:pt>
                <c:pt idx="40054">
                  <c:v>-0.27500000000000002</c:v>
                </c:pt>
                <c:pt idx="40055">
                  <c:v>-0.28749999999999998</c:v>
                </c:pt>
                <c:pt idx="40056">
                  <c:v>-0.27343800000000001</c:v>
                </c:pt>
                <c:pt idx="40057">
                  <c:v>-0.28593800000000003</c:v>
                </c:pt>
                <c:pt idx="40058">
                  <c:v>-0.28125</c:v>
                </c:pt>
                <c:pt idx="40059">
                  <c:v>-0.27343800000000001</c:v>
                </c:pt>
                <c:pt idx="40060">
                  <c:v>-0.27031300000000003</c:v>
                </c:pt>
                <c:pt idx="40061">
                  <c:v>-0.27343800000000001</c:v>
                </c:pt>
                <c:pt idx="40062">
                  <c:v>-0.28437499999999999</c:v>
                </c:pt>
                <c:pt idx="40063">
                  <c:v>-0.26406299999999999</c:v>
                </c:pt>
                <c:pt idx="40064">
                  <c:v>-0.25781199999999999</c:v>
                </c:pt>
                <c:pt idx="40065">
                  <c:v>-0.27812500000000001</c:v>
                </c:pt>
                <c:pt idx="40066">
                  <c:v>-0.28749999999999998</c:v>
                </c:pt>
                <c:pt idx="40067">
                  <c:v>-0.27812500000000001</c:v>
                </c:pt>
                <c:pt idx="40068">
                  <c:v>-0.29062500000000002</c:v>
                </c:pt>
                <c:pt idx="40069">
                  <c:v>-0.26093699999999997</c:v>
                </c:pt>
                <c:pt idx="40070">
                  <c:v>-0.26093699999999997</c:v>
                </c:pt>
                <c:pt idx="40071">
                  <c:v>-0.26093699999999997</c:v>
                </c:pt>
                <c:pt idx="40072">
                  <c:v>-0.28125</c:v>
                </c:pt>
                <c:pt idx="40073">
                  <c:v>-0.28437499999999999</c:v>
                </c:pt>
                <c:pt idx="40074">
                  <c:v>-0.27031300000000003</c:v>
                </c:pt>
                <c:pt idx="40075">
                  <c:v>-0.27500000000000002</c:v>
                </c:pt>
                <c:pt idx="40076">
                  <c:v>-0.27343800000000001</c:v>
                </c:pt>
                <c:pt idx="40077">
                  <c:v>-0.27968799999999999</c:v>
                </c:pt>
                <c:pt idx="40078">
                  <c:v>-0.28125</c:v>
                </c:pt>
                <c:pt idx="40079">
                  <c:v>-0.28437499999999999</c:v>
                </c:pt>
                <c:pt idx="40080">
                  <c:v>-0.27031300000000003</c:v>
                </c:pt>
                <c:pt idx="40081">
                  <c:v>-0.265625</c:v>
                </c:pt>
                <c:pt idx="40082">
                  <c:v>-0.27656199999999997</c:v>
                </c:pt>
                <c:pt idx="40083">
                  <c:v>-0.28593800000000003</c:v>
                </c:pt>
                <c:pt idx="40084">
                  <c:v>-0.28749999999999998</c:v>
                </c:pt>
                <c:pt idx="40085">
                  <c:v>-0.28125</c:v>
                </c:pt>
                <c:pt idx="40086">
                  <c:v>-0.28281200000000001</c:v>
                </c:pt>
                <c:pt idx="40087">
                  <c:v>-0.28125</c:v>
                </c:pt>
                <c:pt idx="40088">
                  <c:v>-0.28437499999999999</c:v>
                </c:pt>
                <c:pt idx="40089">
                  <c:v>-0.27968799999999999</c:v>
                </c:pt>
                <c:pt idx="40090">
                  <c:v>-0.27343800000000001</c:v>
                </c:pt>
                <c:pt idx="40091">
                  <c:v>-0.28437499999999999</c:v>
                </c:pt>
                <c:pt idx="40092">
                  <c:v>-0.28281200000000001</c:v>
                </c:pt>
                <c:pt idx="40093">
                  <c:v>-0.26874999999999999</c:v>
                </c:pt>
                <c:pt idx="40094">
                  <c:v>-0.26874999999999999</c:v>
                </c:pt>
                <c:pt idx="40095">
                  <c:v>-0.26250000000000001</c:v>
                </c:pt>
                <c:pt idx="40096">
                  <c:v>-0.27031300000000003</c:v>
                </c:pt>
                <c:pt idx="40097">
                  <c:v>-0.28125</c:v>
                </c:pt>
                <c:pt idx="40098">
                  <c:v>-0.28593800000000003</c:v>
                </c:pt>
                <c:pt idx="40099">
                  <c:v>-0.28749999999999998</c:v>
                </c:pt>
                <c:pt idx="40100">
                  <c:v>-0.28749999999999998</c:v>
                </c:pt>
                <c:pt idx="40101">
                  <c:v>-0.26718700000000001</c:v>
                </c:pt>
                <c:pt idx="40102">
                  <c:v>-0.28125</c:v>
                </c:pt>
                <c:pt idx="40103">
                  <c:v>-0.27343800000000001</c:v>
                </c:pt>
                <c:pt idx="40104">
                  <c:v>-0.27812500000000001</c:v>
                </c:pt>
                <c:pt idx="40105">
                  <c:v>-0.27500000000000002</c:v>
                </c:pt>
                <c:pt idx="40106">
                  <c:v>-0.27343800000000001</c:v>
                </c:pt>
                <c:pt idx="40107">
                  <c:v>-0.26874999999999999</c:v>
                </c:pt>
                <c:pt idx="40108">
                  <c:v>-0.28281200000000001</c:v>
                </c:pt>
                <c:pt idx="40109">
                  <c:v>-0.28906199999999999</c:v>
                </c:pt>
                <c:pt idx="40110">
                  <c:v>-0.27656199999999997</c:v>
                </c:pt>
                <c:pt idx="40111">
                  <c:v>-0.27656199999999997</c:v>
                </c:pt>
                <c:pt idx="40112">
                  <c:v>-0.265625</c:v>
                </c:pt>
                <c:pt idx="40113">
                  <c:v>-0.26250000000000001</c:v>
                </c:pt>
                <c:pt idx="40114">
                  <c:v>-0.25781199999999999</c:v>
                </c:pt>
                <c:pt idx="40115">
                  <c:v>-0.26250000000000001</c:v>
                </c:pt>
                <c:pt idx="40116">
                  <c:v>-0.27031300000000003</c:v>
                </c:pt>
                <c:pt idx="40117">
                  <c:v>-0.265625</c:v>
                </c:pt>
                <c:pt idx="40118">
                  <c:v>-0.27656199999999997</c:v>
                </c:pt>
                <c:pt idx="40119">
                  <c:v>-0.26406299999999999</c:v>
                </c:pt>
                <c:pt idx="40120">
                  <c:v>-0.27500000000000002</c:v>
                </c:pt>
                <c:pt idx="40121">
                  <c:v>-0.27656199999999997</c:v>
                </c:pt>
                <c:pt idx="40122">
                  <c:v>-0.28281200000000001</c:v>
                </c:pt>
                <c:pt idx="40123">
                  <c:v>-0.27656199999999997</c:v>
                </c:pt>
                <c:pt idx="40124">
                  <c:v>-0.27812500000000001</c:v>
                </c:pt>
                <c:pt idx="40125">
                  <c:v>-0.27656199999999997</c:v>
                </c:pt>
                <c:pt idx="40126">
                  <c:v>-0.27031300000000003</c:v>
                </c:pt>
                <c:pt idx="40127">
                  <c:v>-0.27656199999999997</c:v>
                </c:pt>
                <c:pt idx="40128">
                  <c:v>-0.27968799999999999</c:v>
                </c:pt>
                <c:pt idx="40129">
                  <c:v>-0.29062500000000002</c:v>
                </c:pt>
                <c:pt idx="40130">
                  <c:v>-0.27343800000000001</c:v>
                </c:pt>
                <c:pt idx="40131">
                  <c:v>-0.27500000000000002</c:v>
                </c:pt>
                <c:pt idx="40132">
                  <c:v>-0.27968799999999999</c:v>
                </c:pt>
                <c:pt idx="40133">
                  <c:v>-0.27031300000000003</c:v>
                </c:pt>
                <c:pt idx="40134">
                  <c:v>-0.27500000000000002</c:v>
                </c:pt>
                <c:pt idx="40135">
                  <c:v>-0.26874999999999999</c:v>
                </c:pt>
                <c:pt idx="40136">
                  <c:v>-0.27343800000000001</c:v>
                </c:pt>
                <c:pt idx="40137">
                  <c:v>-0.28593800000000003</c:v>
                </c:pt>
                <c:pt idx="40138">
                  <c:v>-0.27656199999999997</c:v>
                </c:pt>
                <c:pt idx="40139">
                  <c:v>-0.27656199999999997</c:v>
                </c:pt>
                <c:pt idx="40140">
                  <c:v>-0.28125</c:v>
                </c:pt>
                <c:pt idx="40141">
                  <c:v>-0.28906199999999999</c:v>
                </c:pt>
                <c:pt idx="40142">
                  <c:v>-0.27031300000000003</c:v>
                </c:pt>
                <c:pt idx="40143">
                  <c:v>-0.265625</c:v>
                </c:pt>
                <c:pt idx="40144">
                  <c:v>-0.27656199999999997</c:v>
                </c:pt>
                <c:pt idx="40145">
                  <c:v>-0.27343800000000001</c:v>
                </c:pt>
                <c:pt idx="40146">
                  <c:v>-0.27343800000000001</c:v>
                </c:pt>
                <c:pt idx="40147">
                  <c:v>-0.28593800000000003</c:v>
                </c:pt>
                <c:pt idx="40148">
                  <c:v>-0.27500000000000002</c:v>
                </c:pt>
                <c:pt idx="40149">
                  <c:v>-0.25781199999999999</c:v>
                </c:pt>
                <c:pt idx="40150">
                  <c:v>-0.25156200000000001</c:v>
                </c:pt>
                <c:pt idx="40151">
                  <c:v>-0.27343800000000001</c:v>
                </c:pt>
                <c:pt idx="40152">
                  <c:v>-0.26718700000000001</c:v>
                </c:pt>
                <c:pt idx="40153">
                  <c:v>-0.26718700000000001</c:v>
                </c:pt>
                <c:pt idx="40154">
                  <c:v>-0.27812500000000001</c:v>
                </c:pt>
                <c:pt idx="40155">
                  <c:v>-0.27500000000000002</c:v>
                </c:pt>
                <c:pt idx="40156">
                  <c:v>-0.265625</c:v>
                </c:pt>
                <c:pt idx="40157">
                  <c:v>-0.27343800000000001</c:v>
                </c:pt>
                <c:pt idx="40158">
                  <c:v>-0.27656199999999997</c:v>
                </c:pt>
                <c:pt idx="40159">
                  <c:v>-0.29062500000000002</c:v>
                </c:pt>
                <c:pt idx="40160">
                  <c:v>-0.28749999999999998</c:v>
                </c:pt>
                <c:pt idx="40161">
                  <c:v>-0.27656199999999997</c:v>
                </c:pt>
                <c:pt idx="40162">
                  <c:v>-0.26718700000000001</c:v>
                </c:pt>
                <c:pt idx="40163">
                  <c:v>-0.27812500000000001</c:v>
                </c:pt>
                <c:pt idx="40164">
                  <c:v>-0.26874999999999999</c:v>
                </c:pt>
                <c:pt idx="40165">
                  <c:v>-0.27812500000000001</c:v>
                </c:pt>
                <c:pt idx="40166">
                  <c:v>-0.27500000000000002</c:v>
                </c:pt>
                <c:pt idx="40167">
                  <c:v>-0.27500000000000002</c:v>
                </c:pt>
                <c:pt idx="40168">
                  <c:v>-0.26874999999999999</c:v>
                </c:pt>
                <c:pt idx="40169">
                  <c:v>-0.26250000000000001</c:v>
                </c:pt>
                <c:pt idx="40170">
                  <c:v>-0.27500000000000002</c:v>
                </c:pt>
                <c:pt idx="40171">
                  <c:v>-0.26406299999999999</c:v>
                </c:pt>
                <c:pt idx="40172">
                  <c:v>-0.27500000000000002</c:v>
                </c:pt>
                <c:pt idx="40173">
                  <c:v>-0.26093699999999997</c:v>
                </c:pt>
                <c:pt idx="40174">
                  <c:v>-0.27031300000000003</c:v>
                </c:pt>
                <c:pt idx="40175">
                  <c:v>-0.28125</c:v>
                </c:pt>
                <c:pt idx="40176">
                  <c:v>-0.27031300000000003</c:v>
                </c:pt>
                <c:pt idx="40177">
                  <c:v>-0.27343800000000001</c:v>
                </c:pt>
                <c:pt idx="40178">
                  <c:v>-0.27968799999999999</c:v>
                </c:pt>
                <c:pt idx="40179">
                  <c:v>-0.28437499999999999</c:v>
                </c:pt>
                <c:pt idx="40180">
                  <c:v>-0.28593800000000003</c:v>
                </c:pt>
                <c:pt idx="40181">
                  <c:v>-0.28906199999999999</c:v>
                </c:pt>
                <c:pt idx="40182">
                  <c:v>-0.28125</c:v>
                </c:pt>
                <c:pt idx="40183">
                  <c:v>-0.26874999999999999</c:v>
                </c:pt>
                <c:pt idx="40184">
                  <c:v>-0.28437499999999999</c:v>
                </c:pt>
                <c:pt idx="40185">
                  <c:v>-0.28437499999999999</c:v>
                </c:pt>
                <c:pt idx="40186">
                  <c:v>-0.27031300000000003</c:v>
                </c:pt>
                <c:pt idx="40187">
                  <c:v>-0.27812500000000001</c:v>
                </c:pt>
                <c:pt idx="40188">
                  <c:v>-0.27031300000000003</c:v>
                </c:pt>
                <c:pt idx="40189">
                  <c:v>-0.27656199999999997</c:v>
                </c:pt>
                <c:pt idx="40190">
                  <c:v>-0.27656199999999997</c:v>
                </c:pt>
                <c:pt idx="40191">
                  <c:v>-0.27968799999999999</c:v>
                </c:pt>
                <c:pt idx="40192">
                  <c:v>-0.27031300000000003</c:v>
                </c:pt>
                <c:pt idx="40193">
                  <c:v>-0.27968799999999999</c:v>
                </c:pt>
                <c:pt idx="40194">
                  <c:v>-0.26874999999999999</c:v>
                </c:pt>
                <c:pt idx="40195">
                  <c:v>-0.26250000000000001</c:v>
                </c:pt>
                <c:pt idx="40196">
                  <c:v>-0.26718700000000001</c:v>
                </c:pt>
                <c:pt idx="40197">
                  <c:v>-0.26718700000000001</c:v>
                </c:pt>
                <c:pt idx="40198">
                  <c:v>-0.28593800000000003</c:v>
                </c:pt>
                <c:pt idx="40199">
                  <c:v>-0.28437499999999999</c:v>
                </c:pt>
                <c:pt idx="40200">
                  <c:v>-0.29062500000000002</c:v>
                </c:pt>
                <c:pt idx="40201">
                  <c:v>-0.28125</c:v>
                </c:pt>
                <c:pt idx="40202">
                  <c:v>-0.28749999999999998</c:v>
                </c:pt>
                <c:pt idx="40203">
                  <c:v>-0.28437499999999999</c:v>
                </c:pt>
                <c:pt idx="40204">
                  <c:v>-0.28125</c:v>
                </c:pt>
                <c:pt idx="40205">
                  <c:v>-0.28437499999999999</c:v>
                </c:pt>
                <c:pt idx="40206">
                  <c:v>-0.28125</c:v>
                </c:pt>
                <c:pt idx="40207">
                  <c:v>-0.29062500000000002</c:v>
                </c:pt>
                <c:pt idx="40208">
                  <c:v>-0.27656199999999997</c:v>
                </c:pt>
                <c:pt idx="40209">
                  <c:v>-0.27812500000000001</c:v>
                </c:pt>
                <c:pt idx="40210">
                  <c:v>-0.28437499999999999</c:v>
                </c:pt>
                <c:pt idx="40211">
                  <c:v>-0.28593800000000003</c:v>
                </c:pt>
                <c:pt idx="40212">
                  <c:v>-0.27500000000000002</c:v>
                </c:pt>
                <c:pt idx="40213">
                  <c:v>-0.27968799999999999</c:v>
                </c:pt>
                <c:pt idx="40214">
                  <c:v>-0.29062500000000002</c:v>
                </c:pt>
                <c:pt idx="40215">
                  <c:v>-0.27812500000000001</c:v>
                </c:pt>
                <c:pt idx="40216">
                  <c:v>-0.26718700000000001</c:v>
                </c:pt>
                <c:pt idx="40217">
                  <c:v>-0.29218699999999997</c:v>
                </c:pt>
                <c:pt idx="40218">
                  <c:v>-0.27812500000000001</c:v>
                </c:pt>
                <c:pt idx="40219">
                  <c:v>-0.28125</c:v>
                </c:pt>
                <c:pt idx="40220">
                  <c:v>-0.29375000000000001</c:v>
                </c:pt>
                <c:pt idx="40221">
                  <c:v>-0.28125</c:v>
                </c:pt>
                <c:pt idx="40222">
                  <c:v>-0.29218699999999997</c:v>
                </c:pt>
                <c:pt idx="40223">
                  <c:v>-0.28437499999999999</c:v>
                </c:pt>
                <c:pt idx="40224">
                  <c:v>-0.28281200000000001</c:v>
                </c:pt>
                <c:pt idx="40225">
                  <c:v>-0.28437499999999999</c:v>
                </c:pt>
                <c:pt idx="40226">
                  <c:v>-0.26406299999999999</c:v>
                </c:pt>
                <c:pt idx="40227">
                  <c:v>-0.28281200000000001</c:v>
                </c:pt>
                <c:pt idx="40228">
                  <c:v>-0.28593800000000003</c:v>
                </c:pt>
                <c:pt idx="40229">
                  <c:v>-0.26250000000000001</c:v>
                </c:pt>
                <c:pt idx="40230">
                  <c:v>-0.27500000000000002</c:v>
                </c:pt>
                <c:pt idx="40231">
                  <c:v>-0.28125</c:v>
                </c:pt>
                <c:pt idx="40232">
                  <c:v>-0.29843700000000001</c:v>
                </c:pt>
                <c:pt idx="40233">
                  <c:v>-0.28593800000000003</c:v>
                </c:pt>
                <c:pt idx="40234">
                  <c:v>-0.29218699999999997</c:v>
                </c:pt>
                <c:pt idx="40235">
                  <c:v>-0.28281200000000001</c:v>
                </c:pt>
                <c:pt idx="40236">
                  <c:v>-0.28125</c:v>
                </c:pt>
                <c:pt idx="40237">
                  <c:v>-0.27031300000000003</c:v>
                </c:pt>
                <c:pt idx="40238">
                  <c:v>-0.28749999999999998</c:v>
                </c:pt>
                <c:pt idx="40239">
                  <c:v>-0.28906199999999999</c:v>
                </c:pt>
                <c:pt idx="40240">
                  <c:v>-0.28125</c:v>
                </c:pt>
                <c:pt idx="40241">
                  <c:v>-0.27812500000000001</c:v>
                </c:pt>
                <c:pt idx="40242">
                  <c:v>-0.28906199999999999</c:v>
                </c:pt>
                <c:pt idx="40243">
                  <c:v>-0.27968799999999999</c:v>
                </c:pt>
                <c:pt idx="40244">
                  <c:v>-0.28281200000000001</c:v>
                </c:pt>
                <c:pt idx="40245">
                  <c:v>-0.29843700000000001</c:v>
                </c:pt>
                <c:pt idx="40246">
                  <c:v>-0.28281200000000001</c:v>
                </c:pt>
                <c:pt idx="40247">
                  <c:v>-0.26093699999999997</c:v>
                </c:pt>
                <c:pt idx="40248">
                  <c:v>-0.25</c:v>
                </c:pt>
                <c:pt idx="40249">
                  <c:v>-0.26718700000000001</c:v>
                </c:pt>
                <c:pt idx="40250">
                  <c:v>-0.27500000000000002</c:v>
                </c:pt>
                <c:pt idx="40251">
                  <c:v>-0.27656199999999997</c:v>
                </c:pt>
                <c:pt idx="40252">
                  <c:v>-0.26874999999999999</c:v>
                </c:pt>
                <c:pt idx="40253">
                  <c:v>-0.26093699999999997</c:v>
                </c:pt>
                <c:pt idx="40254">
                  <c:v>-0.25781199999999999</c:v>
                </c:pt>
                <c:pt idx="40255">
                  <c:v>-0.26718700000000001</c:v>
                </c:pt>
                <c:pt idx="40256">
                  <c:v>-0.27343800000000001</c:v>
                </c:pt>
                <c:pt idx="40257">
                  <c:v>-0.26874999999999999</c:v>
                </c:pt>
                <c:pt idx="40258">
                  <c:v>-0.265625</c:v>
                </c:pt>
                <c:pt idx="40259">
                  <c:v>-0.26406299999999999</c:v>
                </c:pt>
                <c:pt idx="40260">
                  <c:v>-0.27500000000000002</c:v>
                </c:pt>
                <c:pt idx="40261">
                  <c:v>-0.27031300000000003</c:v>
                </c:pt>
                <c:pt idx="40262">
                  <c:v>-0.27343800000000001</c:v>
                </c:pt>
                <c:pt idx="40263">
                  <c:v>-0.28125</c:v>
                </c:pt>
                <c:pt idx="40264">
                  <c:v>-0.27812500000000001</c:v>
                </c:pt>
                <c:pt idx="40265">
                  <c:v>-0.28593800000000003</c:v>
                </c:pt>
                <c:pt idx="40266">
                  <c:v>-0.28437499999999999</c:v>
                </c:pt>
                <c:pt idx="40267">
                  <c:v>-0.29062500000000002</c:v>
                </c:pt>
                <c:pt idx="40268">
                  <c:v>-0.27812500000000001</c:v>
                </c:pt>
                <c:pt idx="40269">
                  <c:v>-0.28125</c:v>
                </c:pt>
                <c:pt idx="40270">
                  <c:v>-0.28125</c:v>
                </c:pt>
                <c:pt idx="40271">
                  <c:v>-0.26718700000000001</c:v>
                </c:pt>
                <c:pt idx="40272">
                  <c:v>-0.26874999999999999</c:v>
                </c:pt>
                <c:pt idx="40273">
                  <c:v>-0.28437499999999999</c:v>
                </c:pt>
                <c:pt idx="40274">
                  <c:v>-0.27968799999999999</c:v>
                </c:pt>
                <c:pt idx="40275">
                  <c:v>-0.27968799999999999</c:v>
                </c:pt>
                <c:pt idx="40276">
                  <c:v>-0.26874999999999999</c:v>
                </c:pt>
                <c:pt idx="40277">
                  <c:v>-0.265625</c:v>
                </c:pt>
                <c:pt idx="40278">
                  <c:v>-0.28125</c:v>
                </c:pt>
                <c:pt idx="40279">
                  <c:v>-0.26406299999999999</c:v>
                </c:pt>
                <c:pt idx="40280">
                  <c:v>-0.26250000000000001</c:v>
                </c:pt>
                <c:pt idx="40281">
                  <c:v>-0.27968799999999999</c:v>
                </c:pt>
                <c:pt idx="40282">
                  <c:v>-0.28749999999999998</c:v>
                </c:pt>
                <c:pt idx="40283">
                  <c:v>-0.29531299999999999</c:v>
                </c:pt>
                <c:pt idx="40284">
                  <c:v>-0.26406299999999999</c:v>
                </c:pt>
                <c:pt idx="40285">
                  <c:v>-0.28125</c:v>
                </c:pt>
                <c:pt idx="40286">
                  <c:v>-0.27343800000000001</c:v>
                </c:pt>
                <c:pt idx="40287">
                  <c:v>-0.28125</c:v>
                </c:pt>
                <c:pt idx="40288">
                  <c:v>-0.27656199999999997</c:v>
                </c:pt>
                <c:pt idx="40289">
                  <c:v>-0.27656199999999997</c:v>
                </c:pt>
                <c:pt idx="40290">
                  <c:v>-0.27343800000000001</c:v>
                </c:pt>
                <c:pt idx="40291">
                  <c:v>-0.28593800000000003</c:v>
                </c:pt>
                <c:pt idx="40292">
                  <c:v>-0.28593800000000003</c:v>
                </c:pt>
                <c:pt idx="40293">
                  <c:v>-0.28125</c:v>
                </c:pt>
                <c:pt idx="40294">
                  <c:v>-0.26874999999999999</c:v>
                </c:pt>
                <c:pt idx="40295">
                  <c:v>-0.27031300000000003</c:v>
                </c:pt>
                <c:pt idx="40296">
                  <c:v>-0.25312499999999999</c:v>
                </c:pt>
                <c:pt idx="40297">
                  <c:v>-0.25156200000000001</c:v>
                </c:pt>
                <c:pt idx="40298">
                  <c:v>-0.26406299999999999</c:v>
                </c:pt>
                <c:pt idx="40299">
                  <c:v>-0.25468800000000003</c:v>
                </c:pt>
                <c:pt idx="40300">
                  <c:v>-0.26718700000000001</c:v>
                </c:pt>
                <c:pt idx="40301">
                  <c:v>-0.27968799999999999</c:v>
                </c:pt>
                <c:pt idx="40302">
                  <c:v>-0.25937500000000002</c:v>
                </c:pt>
                <c:pt idx="40303">
                  <c:v>-0.25624999999999998</c:v>
                </c:pt>
                <c:pt idx="40304">
                  <c:v>-0.26718700000000001</c:v>
                </c:pt>
                <c:pt idx="40305">
                  <c:v>-0.26093699999999997</c:v>
                </c:pt>
                <c:pt idx="40306">
                  <c:v>-0.27500000000000002</c:v>
                </c:pt>
                <c:pt idx="40307">
                  <c:v>-0.26250000000000001</c:v>
                </c:pt>
                <c:pt idx="40308">
                  <c:v>-0.26406299999999999</c:v>
                </c:pt>
                <c:pt idx="40309">
                  <c:v>-0.26093699999999997</c:v>
                </c:pt>
                <c:pt idx="40310">
                  <c:v>-0.27031300000000003</c:v>
                </c:pt>
                <c:pt idx="40311">
                  <c:v>-0.25937500000000002</c:v>
                </c:pt>
                <c:pt idx="40312">
                  <c:v>-0.26874999999999999</c:v>
                </c:pt>
                <c:pt idx="40313">
                  <c:v>-0.25468800000000003</c:v>
                </c:pt>
                <c:pt idx="40314">
                  <c:v>-0.27343800000000001</c:v>
                </c:pt>
                <c:pt idx="40315">
                  <c:v>-0.26093699999999997</c:v>
                </c:pt>
                <c:pt idx="40316">
                  <c:v>-0.26093699999999997</c:v>
                </c:pt>
                <c:pt idx="40317">
                  <c:v>-0.25781199999999999</c:v>
                </c:pt>
                <c:pt idx="40318">
                  <c:v>-0.25937500000000002</c:v>
                </c:pt>
                <c:pt idx="40319">
                  <c:v>-0.25624999999999998</c:v>
                </c:pt>
                <c:pt idx="40320">
                  <c:v>-0.265625</c:v>
                </c:pt>
                <c:pt idx="40321">
                  <c:v>-0.25156200000000001</c:v>
                </c:pt>
                <c:pt idx="40322">
                  <c:v>-0.25468800000000003</c:v>
                </c:pt>
                <c:pt idx="40323">
                  <c:v>-0.26874999999999999</c:v>
                </c:pt>
                <c:pt idx="40324">
                  <c:v>-0.25937500000000002</c:v>
                </c:pt>
                <c:pt idx="40325">
                  <c:v>-0.25468800000000003</c:v>
                </c:pt>
                <c:pt idx="40326">
                  <c:v>-0.27656199999999997</c:v>
                </c:pt>
                <c:pt idx="40327">
                  <c:v>-0.27968799999999999</c:v>
                </c:pt>
                <c:pt idx="40328">
                  <c:v>-0.27031300000000003</c:v>
                </c:pt>
                <c:pt idx="40329">
                  <c:v>-0.27812500000000001</c:v>
                </c:pt>
                <c:pt idx="40330">
                  <c:v>-0.27031300000000003</c:v>
                </c:pt>
                <c:pt idx="40331">
                  <c:v>-0.28437499999999999</c:v>
                </c:pt>
                <c:pt idx="40332">
                  <c:v>-0.27812500000000001</c:v>
                </c:pt>
                <c:pt idx="40333">
                  <c:v>-0.265625</c:v>
                </c:pt>
                <c:pt idx="40334">
                  <c:v>-0.27031300000000003</c:v>
                </c:pt>
                <c:pt idx="40335">
                  <c:v>-0.27031300000000003</c:v>
                </c:pt>
                <c:pt idx="40336">
                  <c:v>-0.26874999999999999</c:v>
                </c:pt>
                <c:pt idx="40337">
                  <c:v>-0.26250000000000001</c:v>
                </c:pt>
                <c:pt idx="40338">
                  <c:v>-0.27656199999999997</c:v>
                </c:pt>
                <c:pt idx="40339">
                  <c:v>-0.27656199999999997</c:v>
                </c:pt>
                <c:pt idx="40340">
                  <c:v>-0.26250000000000001</c:v>
                </c:pt>
                <c:pt idx="40341">
                  <c:v>-0.26406299999999999</c:v>
                </c:pt>
                <c:pt idx="40342">
                  <c:v>-0.265625</c:v>
                </c:pt>
                <c:pt idx="40343">
                  <c:v>-0.26874999999999999</c:v>
                </c:pt>
                <c:pt idx="40344">
                  <c:v>-0.26718700000000001</c:v>
                </c:pt>
                <c:pt idx="40345">
                  <c:v>-0.265625</c:v>
                </c:pt>
                <c:pt idx="40346">
                  <c:v>-0.26093699999999997</c:v>
                </c:pt>
                <c:pt idx="40347">
                  <c:v>-0.26874999999999999</c:v>
                </c:pt>
                <c:pt idx="40348">
                  <c:v>-0.28125</c:v>
                </c:pt>
                <c:pt idx="40349">
                  <c:v>-0.27500000000000002</c:v>
                </c:pt>
                <c:pt idx="40350">
                  <c:v>-0.26250000000000001</c:v>
                </c:pt>
                <c:pt idx="40351">
                  <c:v>-0.27656199999999997</c:v>
                </c:pt>
                <c:pt idx="40352">
                  <c:v>-0.25937500000000002</c:v>
                </c:pt>
                <c:pt idx="40353">
                  <c:v>-0.26250000000000001</c:v>
                </c:pt>
                <c:pt idx="40354">
                  <c:v>-0.28749999999999998</c:v>
                </c:pt>
                <c:pt idx="40355">
                  <c:v>-0.26718700000000001</c:v>
                </c:pt>
                <c:pt idx="40356">
                  <c:v>-0.27031300000000003</c:v>
                </c:pt>
                <c:pt idx="40357">
                  <c:v>-0.27968799999999999</c:v>
                </c:pt>
                <c:pt idx="40358">
                  <c:v>-0.26406299999999999</c:v>
                </c:pt>
                <c:pt idx="40359">
                  <c:v>-0.28437499999999999</c:v>
                </c:pt>
                <c:pt idx="40360">
                  <c:v>-0.27968799999999999</c:v>
                </c:pt>
                <c:pt idx="40361">
                  <c:v>-0.27500000000000002</c:v>
                </c:pt>
                <c:pt idx="40362">
                  <c:v>-0.27031300000000003</c:v>
                </c:pt>
                <c:pt idx="40363">
                  <c:v>-0.27656199999999997</c:v>
                </c:pt>
                <c:pt idx="40364">
                  <c:v>-0.26406299999999999</c:v>
                </c:pt>
                <c:pt idx="40365">
                  <c:v>-0.265625</c:v>
                </c:pt>
                <c:pt idx="40366">
                  <c:v>-0.27656199999999997</c:v>
                </c:pt>
                <c:pt idx="40367">
                  <c:v>-0.26874999999999999</c:v>
                </c:pt>
                <c:pt idx="40368">
                  <c:v>-0.25624999999999998</c:v>
                </c:pt>
                <c:pt idx="40369">
                  <c:v>-0.25624999999999998</c:v>
                </c:pt>
                <c:pt idx="40370">
                  <c:v>-0.26093699999999997</c:v>
                </c:pt>
                <c:pt idx="40371">
                  <c:v>-0.27031300000000003</c:v>
                </c:pt>
                <c:pt idx="40372">
                  <c:v>-0.25156200000000001</c:v>
                </c:pt>
                <c:pt idx="40373">
                  <c:v>-0.26093699999999997</c:v>
                </c:pt>
                <c:pt idx="40374">
                  <c:v>-0.25624999999999998</c:v>
                </c:pt>
                <c:pt idx="40375">
                  <c:v>-0.265625</c:v>
                </c:pt>
                <c:pt idx="40376">
                  <c:v>-0.26093699999999997</c:v>
                </c:pt>
                <c:pt idx="40377">
                  <c:v>-0.265625</c:v>
                </c:pt>
                <c:pt idx="40378">
                  <c:v>-0.27343800000000001</c:v>
                </c:pt>
                <c:pt idx="40379">
                  <c:v>-0.26718700000000001</c:v>
                </c:pt>
                <c:pt idx="40380">
                  <c:v>-0.265625</c:v>
                </c:pt>
                <c:pt idx="40381">
                  <c:v>-0.27031300000000003</c:v>
                </c:pt>
                <c:pt idx="40382">
                  <c:v>-0.26406299999999999</c:v>
                </c:pt>
                <c:pt idx="40383">
                  <c:v>-0.26874999999999999</c:v>
                </c:pt>
                <c:pt idx="40384">
                  <c:v>-0.27812500000000001</c:v>
                </c:pt>
                <c:pt idx="40385">
                  <c:v>-0.25</c:v>
                </c:pt>
                <c:pt idx="40386">
                  <c:v>-0.25</c:v>
                </c:pt>
                <c:pt idx="40387">
                  <c:v>-0.25781199999999999</c:v>
                </c:pt>
                <c:pt idx="40388">
                  <c:v>-0.26250000000000001</c:v>
                </c:pt>
                <c:pt idx="40389">
                  <c:v>-0.25781199999999999</c:v>
                </c:pt>
                <c:pt idx="40390">
                  <c:v>-0.26406299999999999</c:v>
                </c:pt>
                <c:pt idx="40391">
                  <c:v>-0.26874999999999999</c:v>
                </c:pt>
                <c:pt idx="40392">
                  <c:v>-0.25312499999999999</c:v>
                </c:pt>
                <c:pt idx="40393">
                  <c:v>-0.26874999999999999</c:v>
                </c:pt>
                <c:pt idx="40394">
                  <c:v>-0.27656199999999997</c:v>
                </c:pt>
                <c:pt idx="40395">
                  <c:v>-0.26250000000000001</c:v>
                </c:pt>
                <c:pt idx="40396">
                  <c:v>-0.26874999999999999</c:v>
                </c:pt>
                <c:pt idx="40397">
                  <c:v>-0.27500000000000002</c:v>
                </c:pt>
                <c:pt idx="40398">
                  <c:v>-0.27968799999999999</c:v>
                </c:pt>
                <c:pt idx="40399">
                  <c:v>-0.27812500000000001</c:v>
                </c:pt>
                <c:pt idx="40400">
                  <c:v>-0.28125</c:v>
                </c:pt>
                <c:pt idx="40401">
                  <c:v>-0.26093699999999997</c:v>
                </c:pt>
                <c:pt idx="40402">
                  <c:v>-0.26718700000000001</c:v>
                </c:pt>
                <c:pt idx="40403">
                  <c:v>-0.27031300000000003</c:v>
                </c:pt>
                <c:pt idx="40404">
                  <c:v>-0.27031300000000003</c:v>
                </c:pt>
                <c:pt idx="40405">
                  <c:v>-0.25937500000000002</c:v>
                </c:pt>
                <c:pt idx="40406">
                  <c:v>-0.26093699999999997</c:v>
                </c:pt>
                <c:pt idx="40407">
                  <c:v>-0.27343800000000001</c:v>
                </c:pt>
                <c:pt idx="40408">
                  <c:v>-0.25781199999999999</c:v>
                </c:pt>
                <c:pt idx="40409">
                  <c:v>-0.27031300000000003</c:v>
                </c:pt>
                <c:pt idx="40410">
                  <c:v>-0.27031300000000003</c:v>
                </c:pt>
                <c:pt idx="40411">
                  <c:v>-0.25937500000000002</c:v>
                </c:pt>
                <c:pt idx="40412">
                  <c:v>-0.25937500000000002</c:v>
                </c:pt>
                <c:pt idx="40413">
                  <c:v>-0.25781199999999999</c:v>
                </c:pt>
                <c:pt idx="40414">
                  <c:v>-0.265625</c:v>
                </c:pt>
                <c:pt idx="40415">
                  <c:v>-0.27500000000000002</c:v>
                </c:pt>
                <c:pt idx="40416">
                  <c:v>-0.27031300000000003</c:v>
                </c:pt>
                <c:pt idx="40417">
                  <c:v>-0.26874999999999999</c:v>
                </c:pt>
                <c:pt idx="40418">
                  <c:v>-0.265625</c:v>
                </c:pt>
                <c:pt idx="40419">
                  <c:v>-0.27656199999999997</c:v>
                </c:pt>
                <c:pt idx="40420">
                  <c:v>-0.26250000000000001</c:v>
                </c:pt>
                <c:pt idx="40421">
                  <c:v>-0.26874999999999999</c:v>
                </c:pt>
                <c:pt idx="40422">
                  <c:v>-0.27656199999999997</c:v>
                </c:pt>
                <c:pt idx="40423">
                  <c:v>-0.27500000000000002</c:v>
                </c:pt>
                <c:pt idx="40424">
                  <c:v>-0.26874999999999999</c:v>
                </c:pt>
                <c:pt idx="40425">
                  <c:v>-0.28437499999999999</c:v>
                </c:pt>
                <c:pt idx="40426">
                  <c:v>-0.27343800000000001</c:v>
                </c:pt>
                <c:pt idx="40427">
                  <c:v>-0.26406299999999999</c:v>
                </c:pt>
                <c:pt idx="40428">
                  <c:v>-0.28593800000000003</c:v>
                </c:pt>
                <c:pt idx="40429">
                  <c:v>-0.265625</c:v>
                </c:pt>
                <c:pt idx="40430">
                  <c:v>-0.265625</c:v>
                </c:pt>
                <c:pt idx="40431">
                  <c:v>-0.265625</c:v>
                </c:pt>
                <c:pt idx="40432">
                  <c:v>-0.27656199999999997</c:v>
                </c:pt>
                <c:pt idx="40433">
                  <c:v>-0.26718700000000001</c:v>
                </c:pt>
                <c:pt idx="40434">
                  <c:v>-0.27031300000000003</c:v>
                </c:pt>
                <c:pt idx="40435">
                  <c:v>-0.265625</c:v>
                </c:pt>
                <c:pt idx="40436">
                  <c:v>-0.25937500000000002</c:v>
                </c:pt>
                <c:pt idx="40437">
                  <c:v>-0.265625</c:v>
                </c:pt>
                <c:pt idx="40438">
                  <c:v>-0.26406299999999999</c:v>
                </c:pt>
                <c:pt idx="40439">
                  <c:v>-0.25937500000000002</c:v>
                </c:pt>
                <c:pt idx="40440">
                  <c:v>-0.26250000000000001</c:v>
                </c:pt>
                <c:pt idx="40441">
                  <c:v>-0.265625</c:v>
                </c:pt>
                <c:pt idx="40442">
                  <c:v>-0.25937500000000002</c:v>
                </c:pt>
                <c:pt idx="40443">
                  <c:v>-0.25468800000000003</c:v>
                </c:pt>
                <c:pt idx="40444">
                  <c:v>-0.25937500000000002</c:v>
                </c:pt>
                <c:pt idx="40445">
                  <c:v>-0.27031300000000003</c:v>
                </c:pt>
                <c:pt idx="40446">
                  <c:v>-0.25312499999999999</c:v>
                </c:pt>
                <c:pt idx="40447">
                  <c:v>-0.26718700000000001</c:v>
                </c:pt>
                <c:pt idx="40448">
                  <c:v>-0.26406299999999999</c:v>
                </c:pt>
                <c:pt idx="40449">
                  <c:v>-0.27343800000000001</c:v>
                </c:pt>
                <c:pt idx="40450">
                  <c:v>-0.26406299999999999</c:v>
                </c:pt>
                <c:pt idx="40451">
                  <c:v>-0.25156200000000001</c:v>
                </c:pt>
                <c:pt idx="40452">
                  <c:v>-0.27656199999999997</c:v>
                </c:pt>
                <c:pt idx="40453">
                  <c:v>-0.25624999999999998</c:v>
                </c:pt>
                <c:pt idx="40454">
                  <c:v>-0.25156200000000001</c:v>
                </c:pt>
                <c:pt idx="40455">
                  <c:v>-0.27812500000000001</c:v>
                </c:pt>
                <c:pt idx="40456">
                  <c:v>-0.25781199999999999</c:v>
                </c:pt>
                <c:pt idx="40457">
                  <c:v>-0.26718700000000001</c:v>
                </c:pt>
                <c:pt idx="40458">
                  <c:v>-0.25468800000000003</c:v>
                </c:pt>
                <c:pt idx="40459">
                  <c:v>-0.25624999999999998</c:v>
                </c:pt>
                <c:pt idx="40460">
                  <c:v>-0.25781199999999999</c:v>
                </c:pt>
                <c:pt idx="40461">
                  <c:v>-0.25156200000000001</c:v>
                </c:pt>
                <c:pt idx="40462">
                  <c:v>-0.24374999999999999</c:v>
                </c:pt>
                <c:pt idx="40463">
                  <c:v>-0.26406299999999999</c:v>
                </c:pt>
                <c:pt idx="40464">
                  <c:v>-0.26093699999999997</c:v>
                </c:pt>
                <c:pt idx="40465">
                  <c:v>-0.25937500000000002</c:v>
                </c:pt>
                <c:pt idx="40466">
                  <c:v>-0.26874999999999999</c:v>
                </c:pt>
                <c:pt idx="40467">
                  <c:v>-0.25624999999999998</c:v>
                </c:pt>
                <c:pt idx="40468">
                  <c:v>-0.25781199999999999</c:v>
                </c:pt>
                <c:pt idx="40469">
                  <c:v>-0.26093699999999997</c:v>
                </c:pt>
                <c:pt idx="40470">
                  <c:v>-0.28125</c:v>
                </c:pt>
                <c:pt idx="40471">
                  <c:v>-0.28749999999999998</c:v>
                </c:pt>
                <c:pt idx="40472">
                  <c:v>-0.265625</c:v>
                </c:pt>
                <c:pt idx="40473">
                  <c:v>-0.27656199999999997</c:v>
                </c:pt>
                <c:pt idx="40474">
                  <c:v>-0.27031300000000003</c:v>
                </c:pt>
                <c:pt idx="40475">
                  <c:v>-0.27656199999999997</c:v>
                </c:pt>
                <c:pt idx="40476">
                  <c:v>-0.26093699999999997</c:v>
                </c:pt>
                <c:pt idx="40477">
                  <c:v>-0.26093699999999997</c:v>
                </c:pt>
                <c:pt idx="40478">
                  <c:v>-0.25624999999999998</c:v>
                </c:pt>
                <c:pt idx="40479">
                  <c:v>-0.25312499999999999</c:v>
                </c:pt>
                <c:pt idx="40480">
                  <c:v>-0.27031300000000003</c:v>
                </c:pt>
                <c:pt idx="40481">
                  <c:v>-0.27031300000000003</c:v>
                </c:pt>
                <c:pt idx="40482">
                  <c:v>-0.26874999999999999</c:v>
                </c:pt>
                <c:pt idx="40483">
                  <c:v>-0.27343800000000001</c:v>
                </c:pt>
                <c:pt idx="40484">
                  <c:v>-0.26406299999999999</c:v>
                </c:pt>
                <c:pt idx="40485">
                  <c:v>-0.26718700000000001</c:v>
                </c:pt>
                <c:pt idx="40486">
                  <c:v>-0.28125</c:v>
                </c:pt>
                <c:pt idx="40487">
                  <c:v>-0.28437499999999999</c:v>
                </c:pt>
                <c:pt idx="40488">
                  <c:v>-0.28906199999999999</c:v>
                </c:pt>
                <c:pt idx="40489">
                  <c:v>-0.27656199999999997</c:v>
                </c:pt>
                <c:pt idx="40490">
                  <c:v>-0.27812500000000001</c:v>
                </c:pt>
                <c:pt idx="40491">
                  <c:v>-0.27968799999999999</c:v>
                </c:pt>
                <c:pt idx="40492">
                  <c:v>-0.28125</c:v>
                </c:pt>
                <c:pt idx="40493">
                  <c:v>-0.28437499999999999</c:v>
                </c:pt>
                <c:pt idx="40494">
                  <c:v>-0.27656199999999997</c:v>
                </c:pt>
                <c:pt idx="40495">
                  <c:v>-0.28437499999999999</c:v>
                </c:pt>
                <c:pt idx="40496">
                  <c:v>-0.28281200000000001</c:v>
                </c:pt>
                <c:pt idx="40497">
                  <c:v>-0.27968799999999999</c:v>
                </c:pt>
                <c:pt idx="40498">
                  <c:v>-0.27656199999999997</c:v>
                </c:pt>
                <c:pt idx="40499">
                  <c:v>-0.26250000000000001</c:v>
                </c:pt>
                <c:pt idx="40500">
                  <c:v>-0.28125</c:v>
                </c:pt>
                <c:pt idx="40501">
                  <c:v>-0.27343800000000001</c:v>
                </c:pt>
                <c:pt idx="40502">
                  <c:v>-0.26718700000000001</c:v>
                </c:pt>
                <c:pt idx="40503">
                  <c:v>-0.26093699999999997</c:v>
                </c:pt>
                <c:pt idx="40504">
                  <c:v>-0.265625</c:v>
                </c:pt>
                <c:pt idx="40505">
                  <c:v>-0.26406299999999999</c:v>
                </c:pt>
                <c:pt idx="40506">
                  <c:v>-0.27343800000000001</c:v>
                </c:pt>
                <c:pt idx="40507">
                  <c:v>-0.265625</c:v>
                </c:pt>
                <c:pt idx="40508">
                  <c:v>-0.27031300000000003</c:v>
                </c:pt>
                <c:pt idx="40509">
                  <c:v>-0.26874999999999999</c:v>
                </c:pt>
                <c:pt idx="40510">
                  <c:v>-0.25937500000000002</c:v>
                </c:pt>
                <c:pt idx="40511">
                  <c:v>-0.27500000000000002</c:v>
                </c:pt>
                <c:pt idx="40512">
                  <c:v>-0.26718700000000001</c:v>
                </c:pt>
                <c:pt idx="40513">
                  <c:v>-0.28281200000000001</c:v>
                </c:pt>
                <c:pt idx="40514">
                  <c:v>-0.26718700000000001</c:v>
                </c:pt>
                <c:pt idx="40515">
                  <c:v>-0.27656199999999997</c:v>
                </c:pt>
                <c:pt idx="40516">
                  <c:v>-0.27968799999999999</c:v>
                </c:pt>
                <c:pt idx="40517">
                  <c:v>-0.26406299999999999</c:v>
                </c:pt>
                <c:pt idx="40518">
                  <c:v>-0.26406299999999999</c:v>
                </c:pt>
                <c:pt idx="40519">
                  <c:v>-0.26093699999999997</c:v>
                </c:pt>
                <c:pt idx="40520">
                  <c:v>-0.27968799999999999</c:v>
                </c:pt>
                <c:pt idx="40521">
                  <c:v>-0.27656199999999997</c:v>
                </c:pt>
                <c:pt idx="40522">
                  <c:v>-0.27812500000000001</c:v>
                </c:pt>
                <c:pt idx="40523">
                  <c:v>-0.27343800000000001</c:v>
                </c:pt>
                <c:pt idx="40524">
                  <c:v>-0.28281200000000001</c:v>
                </c:pt>
                <c:pt idx="40525">
                  <c:v>-0.28437499999999999</c:v>
                </c:pt>
                <c:pt idx="40526">
                  <c:v>-0.27968799999999999</c:v>
                </c:pt>
                <c:pt idx="40527">
                  <c:v>-0.27812500000000001</c:v>
                </c:pt>
                <c:pt idx="40528">
                  <c:v>-0.28125</c:v>
                </c:pt>
                <c:pt idx="40529">
                  <c:v>-0.28906199999999999</c:v>
                </c:pt>
                <c:pt idx="40530">
                  <c:v>-0.26718700000000001</c:v>
                </c:pt>
                <c:pt idx="40531">
                  <c:v>-0.27656199999999997</c:v>
                </c:pt>
                <c:pt idx="40532">
                  <c:v>-0.25624999999999998</c:v>
                </c:pt>
                <c:pt idx="40533">
                  <c:v>-0.26406299999999999</c:v>
                </c:pt>
                <c:pt idx="40534">
                  <c:v>-0.265625</c:v>
                </c:pt>
                <c:pt idx="40535">
                  <c:v>-0.27656199999999997</c:v>
                </c:pt>
                <c:pt idx="40536">
                  <c:v>-0.27812500000000001</c:v>
                </c:pt>
                <c:pt idx="40537">
                  <c:v>-0.26874999999999999</c:v>
                </c:pt>
                <c:pt idx="40538">
                  <c:v>-0.27031300000000003</c:v>
                </c:pt>
                <c:pt idx="40539">
                  <c:v>-0.27031300000000003</c:v>
                </c:pt>
                <c:pt idx="40540">
                  <c:v>-0.27500000000000002</c:v>
                </c:pt>
                <c:pt idx="40541">
                  <c:v>-0.27031300000000003</c:v>
                </c:pt>
                <c:pt idx="40542">
                  <c:v>-0.26718700000000001</c:v>
                </c:pt>
                <c:pt idx="40543">
                  <c:v>-0.27031300000000003</c:v>
                </c:pt>
                <c:pt idx="40544">
                  <c:v>-0.27500000000000002</c:v>
                </c:pt>
                <c:pt idx="40545">
                  <c:v>-0.27500000000000002</c:v>
                </c:pt>
                <c:pt idx="40546">
                  <c:v>-0.27500000000000002</c:v>
                </c:pt>
                <c:pt idx="40547">
                  <c:v>-0.26093699999999997</c:v>
                </c:pt>
                <c:pt idx="40548">
                  <c:v>-0.265625</c:v>
                </c:pt>
                <c:pt idx="40549">
                  <c:v>-0.26874999999999999</c:v>
                </c:pt>
                <c:pt idx="40550">
                  <c:v>-0.27343800000000001</c:v>
                </c:pt>
                <c:pt idx="40551">
                  <c:v>-0.27343800000000001</c:v>
                </c:pt>
                <c:pt idx="40552">
                  <c:v>-0.28125</c:v>
                </c:pt>
                <c:pt idx="40553">
                  <c:v>-0.26718700000000001</c:v>
                </c:pt>
                <c:pt idx="40554">
                  <c:v>-0.27031300000000003</c:v>
                </c:pt>
                <c:pt idx="40555">
                  <c:v>-0.27031300000000003</c:v>
                </c:pt>
                <c:pt idx="40556">
                  <c:v>-0.27343800000000001</c:v>
                </c:pt>
                <c:pt idx="40557">
                  <c:v>-0.26718700000000001</c:v>
                </c:pt>
                <c:pt idx="40558">
                  <c:v>-0.28593800000000003</c:v>
                </c:pt>
                <c:pt idx="40559">
                  <c:v>-0.26406299999999999</c:v>
                </c:pt>
                <c:pt idx="40560">
                  <c:v>-0.265625</c:v>
                </c:pt>
                <c:pt idx="40561">
                  <c:v>-0.27031300000000003</c:v>
                </c:pt>
                <c:pt idx="40562">
                  <c:v>-0.27968799999999999</c:v>
                </c:pt>
                <c:pt idx="40563">
                  <c:v>-0.28749999999999998</c:v>
                </c:pt>
                <c:pt idx="40564">
                  <c:v>-0.28281200000000001</c:v>
                </c:pt>
                <c:pt idx="40565">
                  <c:v>-0.27656199999999997</c:v>
                </c:pt>
                <c:pt idx="40566">
                  <c:v>-0.27031300000000003</c:v>
                </c:pt>
                <c:pt idx="40567">
                  <c:v>-0.28593800000000003</c:v>
                </c:pt>
                <c:pt idx="40568">
                  <c:v>-0.27656199999999997</c:v>
                </c:pt>
                <c:pt idx="40569">
                  <c:v>-0.28281200000000001</c:v>
                </c:pt>
                <c:pt idx="40570">
                  <c:v>-0.27812500000000001</c:v>
                </c:pt>
                <c:pt idx="40571">
                  <c:v>-0.27656199999999997</c:v>
                </c:pt>
                <c:pt idx="40572">
                  <c:v>-0.27968799999999999</c:v>
                </c:pt>
                <c:pt idx="40573">
                  <c:v>-0.28749999999999998</c:v>
                </c:pt>
                <c:pt idx="40574">
                  <c:v>-0.28593800000000003</c:v>
                </c:pt>
                <c:pt idx="40575">
                  <c:v>-0.265625</c:v>
                </c:pt>
                <c:pt idx="40576">
                  <c:v>-0.28125</c:v>
                </c:pt>
                <c:pt idx="40577">
                  <c:v>-0.28437499999999999</c:v>
                </c:pt>
                <c:pt idx="40578">
                  <c:v>-0.28593800000000003</c:v>
                </c:pt>
                <c:pt idx="40579">
                  <c:v>-0.28749999999999998</c:v>
                </c:pt>
                <c:pt idx="40580">
                  <c:v>-0.28437499999999999</c:v>
                </c:pt>
                <c:pt idx="40581">
                  <c:v>-0.27968799999999999</c:v>
                </c:pt>
                <c:pt idx="40582">
                  <c:v>-0.28437499999999999</c:v>
                </c:pt>
                <c:pt idx="40583">
                  <c:v>-0.28906199999999999</c:v>
                </c:pt>
                <c:pt idx="40584">
                  <c:v>-0.28437499999999999</c:v>
                </c:pt>
                <c:pt idx="40585">
                  <c:v>-0.28281200000000001</c:v>
                </c:pt>
                <c:pt idx="40586">
                  <c:v>-0.28125</c:v>
                </c:pt>
                <c:pt idx="40587">
                  <c:v>-0.27343800000000001</c:v>
                </c:pt>
                <c:pt idx="40588">
                  <c:v>-0.28281200000000001</c:v>
                </c:pt>
                <c:pt idx="40589">
                  <c:v>-0.28437499999999999</c:v>
                </c:pt>
                <c:pt idx="40590">
                  <c:v>-0.27500000000000002</c:v>
                </c:pt>
                <c:pt idx="40591">
                  <c:v>-0.27343800000000001</c:v>
                </c:pt>
                <c:pt idx="40592">
                  <c:v>-0.28281200000000001</c:v>
                </c:pt>
                <c:pt idx="40593">
                  <c:v>-0.27656199999999997</c:v>
                </c:pt>
                <c:pt idx="40594">
                  <c:v>-0.27656199999999997</c:v>
                </c:pt>
                <c:pt idx="40595">
                  <c:v>-0.28281200000000001</c:v>
                </c:pt>
                <c:pt idx="40596">
                  <c:v>-0.27343800000000001</c:v>
                </c:pt>
                <c:pt idx="40597">
                  <c:v>-0.27656199999999997</c:v>
                </c:pt>
                <c:pt idx="40598">
                  <c:v>-0.28437499999999999</c:v>
                </c:pt>
                <c:pt idx="40599">
                  <c:v>-0.27031300000000003</c:v>
                </c:pt>
                <c:pt idx="40600">
                  <c:v>-0.27968799999999999</c:v>
                </c:pt>
                <c:pt idx="40601">
                  <c:v>-0.28281200000000001</c:v>
                </c:pt>
                <c:pt idx="40602">
                  <c:v>-0.27812500000000001</c:v>
                </c:pt>
                <c:pt idx="40603">
                  <c:v>-0.28125</c:v>
                </c:pt>
                <c:pt idx="40604">
                  <c:v>-0.29218699999999997</c:v>
                </c:pt>
                <c:pt idx="40605">
                  <c:v>-0.28749999999999998</c:v>
                </c:pt>
                <c:pt idx="40606">
                  <c:v>-0.28593800000000003</c:v>
                </c:pt>
                <c:pt idx="40607">
                  <c:v>-0.28593800000000003</c:v>
                </c:pt>
                <c:pt idx="40608">
                  <c:v>-0.28281200000000001</c:v>
                </c:pt>
                <c:pt idx="40609">
                  <c:v>-0.28281200000000001</c:v>
                </c:pt>
                <c:pt idx="40610">
                  <c:v>-0.29218699999999997</c:v>
                </c:pt>
                <c:pt idx="40611">
                  <c:v>-0.27812500000000001</c:v>
                </c:pt>
                <c:pt idx="40612">
                  <c:v>-0.28437499999999999</c:v>
                </c:pt>
                <c:pt idx="40613">
                  <c:v>-0.28125</c:v>
                </c:pt>
                <c:pt idx="40614">
                  <c:v>-0.27343800000000001</c:v>
                </c:pt>
                <c:pt idx="40615">
                  <c:v>-0.27500000000000002</c:v>
                </c:pt>
                <c:pt idx="40616">
                  <c:v>-0.25781199999999999</c:v>
                </c:pt>
                <c:pt idx="40617">
                  <c:v>-0.265625</c:v>
                </c:pt>
                <c:pt idx="40618">
                  <c:v>-0.27656199999999997</c:v>
                </c:pt>
                <c:pt idx="40619">
                  <c:v>-0.27031300000000003</c:v>
                </c:pt>
                <c:pt idx="40620">
                  <c:v>-0.27500000000000002</c:v>
                </c:pt>
                <c:pt idx="40621">
                  <c:v>-0.27656199999999997</c:v>
                </c:pt>
                <c:pt idx="40622">
                  <c:v>-0.26406299999999999</c:v>
                </c:pt>
                <c:pt idx="40623">
                  <c:v>-0.27656199999999997</c:v>
                </c:pt>
                <c:pt idx="40624">
                  <c:v>-0.28749999999999998</c:v>
                </c:pt>
                <c:pt idx="40625">
                  <c:v>-0.26718700000000001</c:v>
                </c:pt>
                <c:pt idx="40626">
                  <c:v>-0.26406299999999999</c:v>
                </c:pt>
                <c:pt idx="40627">
                  <c:v>-0.27500000000000002</c:v>
                </c:pt>
                <c:pt idx="40628">
                  <c:v>-0.26406299999999999</c:v>
                </c:pt>
                <c:pt idx="40629">
                  <c:v>-0.27500000000000002</c:v>
                </c:pt>
                <c:pt idx="40630">
                  <c:v>-0.27812500000000001</c:v>
                </c:pt>
                <c:pt idx="40631">
                  <c:v>-0.28125</c:v>
                </c:pt>
                <c:pt idx="40632">
                  <c:v>-0.26718700000000001</c:v>
                </c:pt>
                <c:pt idx="40633">
                  <c:v>-0.26250000000000001</c:v>
                </c:pt>
                <c:pt idx="40634">
                  <c:v>-0.27031300000000003</c:v>
                </c:pt>
                <c:pt idx="40635">
                  <c:v>-0.26093699999999997</c:v>
                </c:pt>
                <c:pt idx="40636">
                  <c:v>-0.25468800000000003</c:v>
                </c:pt>
                <c:pt idx="40637">
                  <c:v>-0.26250000000000001</c:v>
                </c:pt>
                <c:pt idx="40638">
                  <c:v>-0.26406299999999999</c:v>
                </c:pt>
                <c:pt idx="40639">
                  <c:v>-0.27812500000000001</c:v>
                </c:pt>
                <c:pt idx="40640">
                  <c:v>-0.25624999999999998</c:v>
                </c:pt>
                <c:pt idx="40641">
                  <c:v>-0.25937500000000002</c:v>
                </c:pt>
                <c:pt idx="40642">
                  <c:v>-0.25937500000000002</c:v>
                </c:pt>
                <c:pt idx="40643">
                  <c:v>-0.26093699999999997</c:v>
                </c:pt>
                <c:pt idx="40644">
                  <c:v>-0.265625</c:v>
                </c:pt>
                <c:pt idx="40645">
                  <c:v>-0.27968799999999999</c:v>
                </c:pt>
                <c:pt idx="40646">
                  <c:v>-0.27031300000000003</c:v>
                </c:pt>
                <c:pt idx="40647">
                  <c:v>-0.27343800000000001</c:v>
                </c:pt>
                <c:pt idx="40648">
                  <c:v>-0.27656199999999997</c:v>
                </c:pt>
                <c:pt idx="40649">
                  <c:v>-0.27343800000000001</c:v>
                </c:pt>
                <c:pt idx="40650">
                  <c:v>-0.25624999999999998</c:v>
                </c:pt>
                <c:pt idx="40651">
                  <c:v>-0.26406299999999999</c:v>
                </c:pt>
                <c:pt idx="40652">
                  <c:v>-0.25781199999999999</c:v>
                </c:pt>
                <c:pt idx="40653">
                  <c:v>-0.26093699999999997</c:v>
                </c:pt>
                <c:pt idx="40654">
                  <c:v>-0.26093699999999997</c:v>
                </c:pt>
                <c:pt idx="40655">
                  <c:v>-0.265625</c:v>
                </c:pt>
                <c:pt idx="40656">
                  <c:v>-0.26874999999999999</c:v>
                </c:pt>
                <c:pt idx="40657">
                  <c:v>-0.28281200000000001</c:v>
                </c:pt>
                <c:pt idx="40658">
                  <c:v>-0.26406299999999999</c:v>
                </c:pt>
                <c:pt idx="40659">
                  <c:v>-0.27656199999999997</c:v>
                </c:pt>
                <c:pt idx="40660">
                  <c:v>-0.27031300000000003</c:v>
                </c:pt>
                <c:pt idx="40661">
                  <c:v>-0.26250000000000001</c:v>
                </c:pt>
                <c:pt idx="40662">
                  <c:v>-0.24843799999999999</c:v>
                </c:pt>
                <c:pt idx="40663">
                  <c:v>-0.26250000000000001</c:v>
                </c:pt>
                <c:pt idx="40664">
                  <c:v>-0.26718700000000001</c:v>
                </c:pt>
                <c:pt idx="40665">
                  <c:v>-0.26718700000000001</c:v>
                </c:pt>
                <c:pt idx="40666">
                  <c:v>-0.25468800000000003</c:v>
                </c:pt>
                <c:pt idx="40667">
                  <c:v>-0.26250000000000001</c:v>
                </c:pt>
                <c:pt idx="40668">
                  <c:v>-0.25624999999999998</c:v>
                </c:pt>
                <c:pt idx="40669">
                  <c:v>-0.26874999999999999</c:v>
                </c:pt>
                <c:pt idx="40670">
                  <c:v>-0.26093699999999997</c:v>
                </c:pt>
                <c:pt idx="40671">
                  <c:v>-0.26093699999999997</c:v>
                </c:pt>
                <c:pt idx="40672">
                  <c:v>-0.27500000000000002</c:v>
                </c:pt>
                <c:pt idx="40673">
                  <c:v>-0.26250000000000001</c:v>
                </c:pt>
                <c:pt idx="40674">
                  <c:v>-0.26718700000000001</c:v>
                </c:pt>
                <c:pt idx="40675">
                  <c:v>-0.265625</c:v>
                </c:pt>
                <c:pt idx="40676">
                  <c:v>-0.27812500000000001</c:v>
                </c:pt>
                <c:pt idx="40677">
                  <c:v>-0.265625</c:v>
                </c:pt>
                <c:pt idx="40678">
                  <c:v>-0.26093699999999997</c:v>
                </c:pt>
                <c:pt idx="40679">
                  <c:v>-0.265625</c:v>
                </c:pt>
                <c:pt idx="40680">
                  <c:v>-0.27812500000000001</c:v>
                </c:pt>
                <c:pt idx="40681">
                  <c:v>-0.26874999999999999</c:v>
                </c:pt>
                <c:pt idx="40682">
                  <c:v>-0.26406299999999999</c:v>
                </c:pt>
                <c:pt idx="40683">
                  <c:v>-0.25624999999999998</c:v>
                </c:pt>
                <c:pt idx="40684">
                  <c:v>-0.27500000000000002</c:v>
                </c:pt>
                <c:pt idx="40685">
                  <c:v>-0.28437499999999999</c:v>
                </c:pt>
                <c:pt idx="40686">
                  <c:v>-0.27500000000000002</c:v>
                </c:pt>
                <c:pt idx="40687">
                  <c:v>-0.28125</c:v>
                </c:pt>
                <c:pt idx="40688">
                  <c:v>-0.26093699999999997</c:v>
                </c:pt>
                <c:pt idx="40689">
                  <c:v>-0.27031300000000003</c:v>
                </c:pt>
                <c:pt idx="40690">
                  <c:v>-0.27500000000000002</c:v>
                </c:pt>
                <c:pt idx="40691">
                  <c:v>-0.27500000000000002</c:v>
                </c:pt>
                <c:pt idx="40692">
                  <c:v>-0.27343800000000001</c:v>
                </c:pt>
                <c:pt idx="40693">
                  <c:v>-0.26874999999999999</c:v>
                </c:pt>
                <c:pt idx="40694">
                  <c:v>-0.26718700000000001</c:v>
                </c:pt>
                <c:pt idx="40695">
                  <c:v>-0.25937500000000002</c:v>
                </c:pt>
                <c:pt idx="40696">
                  <c:v>-0.26406299999999999</c:v>
                </c:pt>
                <c:pt idx="40697">
                  <c:v>-0.25937500000000002</c:v>
                </c:pt>
                <c:pt idx="40698">
                  <c:v>-0.25937500000000002</c:v>
                </c:pt>
                <c:pt idx="40699">
                  <c:v>-0.26093699999999997</c:v>
                </c:pt>
                <c:pt idx="40700">
                  <c:v>-0.26093699999999997</c:v>
                </c:pt>
                <c:pt idx="40701">
                  <c:v>-0.27343800000000001</c:v>
                </c:pt>
                <c:pt idx="40702">
                  <c:v>-0.265625</c:v>
                </c:pt>
                <c:pt idx="40703">
                  <c:v>-0.26093699999999997</c:v>
                </c:pt>
                <c:pt idx="40704">
                  <c:v>-0.265625</c:v>
                </c:pt>
                <c:pt idx="40705">
                  <c:v>-0.27343800000000001</c:v>
                </c:pt>
                <c:pt idx="40706">
                  <c:v>-0.27031300000000003</c:v>
                </c:pt>
                <c:pt idx="40707">
                  <c:v>-0.25781199999999999</c:v>
                </c:pt>
                <c:pt idx="40708">
                  <c:v>-0.27343800000000001</c:v>
                </c:pt>
                <c:pt idx="40709">
                  <c:v>-0.27968799999999999</c:v>
                </c:pt>
                <c:pt idx="40710">
                  <c:v>-0.27656199999999997</c:v>
                </c:pt>
                <c:pt idx="40711">
                  <c:v>-0.27656199999999997</c:v>
                </c:pt>
                <c:pt idx="40712">
                  <c:v>-0.27343800000000001</c:v>
                </c:pt>
                <c:pt idx="40713">
                  <c:v>-0.27343800000000001</c:v>
                </c:pt>
                <c:pt idx="40714">
                  <c:v>-0.25312499999999999</c:v>
                </c:pt>
                <c:pt idx="40715">
                  <c:v>-0.25624999999999998</c:v>
                </c:pt>
                <c:pt idx="40716">
                  <c:v>-0.25781199999999999</c:v>
                </c:pt>
                <c:pt idx="40717">
                  <c:v>-0.25624999999999998</c:v>
                </c:pt>
                <c:pt idx="40718">
                  <c:v>-0.25937500000000002</c:v>
                </c:pt>
                <c:pt idx="40719">
                  <c:v>-0.25624999999999998</c:v>
                </c:pt>
                <c:pt idx="40720">
                  <c:v>-0.265625</c:v>
                </c:pt>
                <c:pt idx="40721">
                  <c:v>-0.26093699999999997</c:v>
                </c:pt>
                <c:pt idx="40722">
                  <c:v>-0.25937500000000002</c:v>
                </c:pt>
                <c:pt idx="40723">
                  <c:v>-0.27500000000000002</c:v>
                </c:pt>
                <c:pt idx="40724">
                  <c:v>-0.25937500000000002</c:v>
                </c:pt>
                <c:pt idx="40725">
                  <c:v>-0.26406299999999999</c:v>
                </c:pt>
                <c:pt idx="40726">
                  <c:v>-0.25624999999999998</c:v>
                </c:pt>
                <c:pt idx="40727">
                  <c:v>-0.25</c:v>
                </c:pt>
                <c:pt idx="40728">
                  <c:v>-0.26406299999999999</c:v>
                </c:pt>
                <c:pt idx="40729">
                  <c:v>-0.26874999999999999</c:v>
                </c:pt>
                <c:pt idx="40730">
                  <c:v>-0.26406299999999999</c:v>
                </c:pt>
                <c:pt idx="40731">
                  <c:v>-0.27031300000000003</c:v>
                </c:pt>
                <c:pt idx="40732">
                  <c:v>-0.26093699999999997</c:v>
                </c:pt>
                <c:pt idx="40733">
                  <c:v>-0.27968799999999999</c:v>
                </c:pt>
                <c:pt idx="40734">
                  <c:v>-0.27968799999999999</c:v>
                </c:pt>
                <c:pt idx="40735">
                  <c:v>-0.26874999999999999</c:v>
                </c:pt>
                <c:pt idx="40736">
                  <c:v>-0.27031300000000003</c:v>
                </c:pt>
                <c:pt idx="40737">
                  <c:v>-0.28437499999999999</c:v>
                </c:pt>
                <c:pt idx="40738">
                  <c:v>-0.26874999999999999</c:v>
                </c:pt>
                <c:pt idx="40739">
                  <c:v>-0.26874999999999999</c:v>
                </c:pt>
                <c:pt idx="40740">
                  <c:v>-0.26250000000000001</c:v>
                </c:pt>
                <c:pt idx="40741">
                  <c:v>-0.28125</c:v>
                </c:pt>
                <c:pt idx="40742">
                  <c:v>-0.265625</c:v>
                </c:pt>
                <c:pt idx="40743">
                  <c:v>-0.27343800000000001</c:v>
                </c:pt>
                <c:pt idx="40744">
                  <c:v>-0.28125</c:v>
                </c:pt>
                <c:pt idx="40745">
                  <c:v>-0.26874999999999999</c:v>
                </c:pt>
                <c:pt idx="40746">
                  <c:v>-0.27500000000000002</c:v>
                </c:pt>
                <c:pt idx="40747">
                  <c:v>-0.27812500000000001</c:v>
                </c:pt>
                <c:pt idx="40748">
                  <c:v>-0.265625</c:v>
                </c:pt>
                <c:pt idx="40749">
                  <c:v>-0.27500000000000002</c:v>
                </c:pt>
                <c:pt idx="40750">
                  <c:v>-0.27656199999999997</c:v>
                </c:pt>
                <c:pt idx="40751">
                  <c:v>-0.27343800000000001</c:v>
                </c:pt>
                <c:pt idx="40752">
                  <c:v>-0.27031300000000003</c:v>
                </c:pt>
                <c:pt idx="40753">
                  <c:v>-0.27500000000000002</c:v>
                </c:pt>
                <c:pt idx="40754">
                  <c:v>-0.26874999999999999</c:v>
                </c:pt>
                <c:pt idx="40755">
                  <c:v>-0.27812500000000001</c:v>
                </c:pt>
                <c:pt idx="40756">
                  <c:v>-0.28125</c:v>
                </c:pt>
                <c:pt idx="40757">
                  <c:v>-0.27031300000000003</c:v>
                </c:pt>
                <c:pt idx="40758">
                  <c:v>-0.27343800000000001</c:v>
                </c:pt>
                <c:pt idx="40759">
                  <c:v>-0.27500000000000002</c:v>
                </c:pt>
                <c:pt idx="40760">
                  <c:v>-0.28125</c:v>
                </c:pt>
                <c:pt idx="40761">
                  <c:v>-0.27656199999999997</c:v>
                </c:pt>
                <c:pt idx="40762">
                  <c:v>-0.27968799999999999</c:v>
                </c:pt>
                <c:pt idx="40763">
                  <c:v>-0.27031300000000003</c:v>
                </c:pt>
                <c:pt idx="40764">
                  <c:v>-0.27343800000000001</c:v>
                </c:pt>
                <c:pt idx="40765">
                  <c:v>-0.27968799999999999</c:v>
                </c:pt>
                <c:pt idx="40766">
                  <c:v>-0.26718700000000001</c:v>
                </c:pt>
                <c:pt idx="40767">
                  <c:v>-0.28281200000000001</c:v>
                </c:pt>
                <c:pt idx="40768">
                  <c:v>-0.27812500000000001</c:v>
                </c:pt>
                <c:pt idx="40769">
                  <c:v>-0.26718700000000001</c:v>
                </c:pt>
                <c:pt idx="40770">
                  <c:v>-0.28125</c:v>
                </c:pt>
                <c:pt idx="40771">
                  <c:v>-0.27500000000000002</c:v>
                </c:pt>
                <c:pt idx="40772">
                  <c:v>-0.26406299999999999</c:v>
                </c:pt>
                <c:pt idx="40773">
                  <c:v>-0.265625</c:v>
                </c:pt>
                <c:pt idx="40774">
                  <c:v>-0.27031300000000003</c:v>
                </c:pt>
                <c:pt idx="40775">
                  <c:v>-0.28281200000000001</c:v>
                </c:pt>
                <c:pt idx="40776">
                  <c:v>-0.26874999999999999</c:v>
                </c:pt>
                <c:pt idx="40777">
                  <c:v>-0.26874999999999999</c:v>
                </c:pt>
                <c:pt idx="40778">
                  <c:v>-0.26718700000000001</c:v>
                </c:pt>
                <c:pt idx="40779">
                  <c:v>-0.26718700000000001</c:v>
                </c:pt>
                <c:pt idx="40780">
                  <c:v>-0.28593800000000003</c:v>
                </c:pt>
                <c:pt idx="40781">
                  <c:v>-0.27656199999999997</c:v>
                </c:pt>
                <c:pt idx="40782">
                  <c:v>-0.26718700000000001</c:v>
                </c:pt>
                <c:pt idx="40783">
                  <c:v>-0.27812500000000001</c:v>
                </c:pt>
                <c:pt idx="40784">
                  <c:v>-0.27812500000000001</c:v>
                </c:pt>
                <c:pt idx="40785">
                  <c:v>-0.28906199999999999</c:v>
                </c:pt>
                <c:pt idx="40786">
                  <c:v>-0.27031300000000003</c:v>
                </c:pt>
                <c:pt idx="40787">
                  <c:v>-0.26406299999999999</c:v>
                </c:pt>
                <c:pt idx="40788">
                  <c:v>-0.25624999999999998</c:v>
                </c:pt>
                <c:pt idx="40789">
                  <c:v>-0.27656199999999997</c:v>
                </c:pt>
                <c:pt idx="40790">
                  <c:v>-0.265625</c:v>
                </c:pt>
                <c:pt idx="40791">
                  <c:v>-0.27812500000000001</c:v>
                </c:pt>
                <c:pt idx="40792">
                  <c:v>-0.26718700000000001</c:v>
                </c:pt>
                <c:pt idx="40793">
                  <c:v>-0.27031300000000003</c:v>
                </c:pt>
                <c:pt idx="40794">
                  <c:v>-0.27656199999999997</c:v>
                </c:pt>
                <c:pt idx="40795">
                  <c:v>-0.27812500000000001</c:v>
                </c:pt>
                <c:pt idx="40796">
                  <c:v>-0.28281200000000001</c:v>
                </c:pt>
                <c:pt idx="40797">
                  <c:v>-0.27500000000000002</c:v>
                </c:pt>
                <c:pt idx="40798">
                  <c:v>-0.26093699999999997</c:v>
                </c:pt>
                <c:pt idx="40799">
                  <c:v>-0.26718700000000001</c:v>
                </c:pt>
                <c:pt idx="40800">
                  <c:v>-0.26718700000000001</c:v>
                </c:pt>
                <c:pt idx="40801">
                  <c:v>-0.27031300000000003</c:v>
                </c:pt>
                <c:pt idx="40802">
                  <c:v>-0.26718700000000001</c:v>
                </c:pt>
                <c:pt idx="40803">
                  <c:v>-0.26250000000000001</c:v>
                </c:pt>
                <c:pt idx="40804">
                  <c:v>-0.26874999999999999</c:v>
                </c:pt>
                <c:pt idx="40805">
                  <c:v>-0.27343800000000001</c:v>
                </c:pt>
                <c:pt idx="40806">
                  <c:v>-0.27500000000000002</c:v>
                </c:pt>
                <c:pt idx="40807">
                  <c:v>-0.26250000000000001</c:v>
                </c:pt>
                <c:pt idx="40808">
                  <c:v>-0.26250000000000001</c:v>
                </c:pt>
                <c:pt idx="40809">
                  <c:v>-0.27968799999999999</c:v>
                </c:pt>
                <c:pt idx="40810">
                  <c:v>-0.265625</c:v>
                </c:pt>
                <c:pt idx="40811">
                  <c:v>-0.25781199999999999</c:v>
                </c:pt>
                <c:pt idx="40812">
                  <c:v>-0.26406299999999999</c:v>
                </c:pt>
                <c:pt idx="40813">
                  <c:v>-0.26406299999999999</c:v>
                </c:pt>
                <c:pt idx="40814">
                  <c:v>-0.24062500000000001</c:v>
                </c:pt>
                <c:pt idx="40815">
                  <c:v>-0.26250000000000001</c:v>
                </c:pt>
                <c:pt idx="40816">
                  <c:v>-0.26406299999999999</c:v>
                </c:pt>
                <c:pt idx="40817">
                  <c:v>-0.27500000000000002</c:v>
                </c:pt>
                <c:pt idx="40818">
                  <c:v>-0.26406299999999999</c:v>
                </c:pt>
                <c:pt idx="40819">
                  <c:v>-0.26093699999999997</c:v>
                </c:pt>
                <c:pt idx="40820">
                  <c:v>-0.25468800000000003</c:v>
                </c:pt>
                <c:pt idx="40821">
                  <c:v>-0.27343800000000001</c:v>
                </c:pt>
                <c:pt idx="40822">
                  <c:v>-0.26874999999999999</c:v>
                </c:pt>
                <c:pt idx="40823">
                  <c:v>-0.265625</c:v>
                </c:pt>
                <c:pt idx="40824">
                  <c:v>-0.26250000000000001</c:v>
                </c:pt>
                <c:pt idx="40825">
                  <c:v>-0.26250000000000001</c:v>
                </c:pt>
                <c:pt idx="40826">
                  <c:v>-0.265625</c:v>
                </c:pt>
                <c:pt idx="40827">
                  <c:v>-0.26718700000000001</c:v>
                </c:pt>
                <c:pt idx="40828">
                  <c:v>-0.27968799999999999</c:v>
                </c:pt>
                <c:pt idx="40829">
                  <c:v>-0.27656199999999997</c:v>
                </c:pt>
                <c:pt idx="40830">
                  <c:v>-0.26406299999999999</c:v>
                </c:pt>
                <c:pt idx="40831">
                  <c:v>-0.265625</c:v>
                </c:pt>
                <c:pt idx="40832">
                  <c:v>-0.27968799999999999</c:v>
                </c:pt>
                <c:pt idx="40833">
                  <c:v>-0.27968799999999999</c:v>
                </c:pt>
                <c:pt idx="40834">
                  <c:v>-0.26406299999999999</c:v>
                </c:pt>
                <c:pt idx="40835">
                  <c:v>-0.28125</c:v>
                </c:pt>
                <c:pt idx="40836">
                  <c:v>-0.27656199999999997</c:v>
                </c:pt>
                <c:pt idx="40837">
                  <c:v>-0.27500000000000002</c:v>
                </c:pt>
                <c:pt idx="40838">
                  <c:v>-0.27656199999999997</c:v>
                </c:pt>
                <c:pt idx="40839">
                  <c:v>-0.27500000000000002</c:v>
                </c:pt>
                <c:pt idx="40840">
                  <c:v>-0.26406299999999999</c:v>
                </c:pt>
                <c:pt idx="40841">
                  <c:v>-0.27343800000000001</c:v>
                </c:pt>
                <c:pt idx="40842">
                  <c:v>-0.25781199999999999</c:v>
                </c:pt>
                <c:pt idx="40843">
                  <c:v>-0.26093699999999997</c:v>
                </c:pt>
                <c:pt idx="40844">
                  <c:v>-0.25781199999999999</c:v>
                </c:pt>
                <c:pt idx="40845">
                  <c:v>-0.26718700000000001</c:v>
                </c:pt>
                <c:pt idx="40846">
                  <c:v>-0.27343800000000001</c:v>
                </c:pt>
                <c:pt idx="40847">
                  <c:v>-0.26874999999999999</c:v>
                </c:pt>
                <c:pt idx="40848">
                  <c:v>-0.27343800000000001</c:v>
                </c:pt>
                <c:pt idx="40849">
                  <c:v>-0.26718700000000001</c:v>
                </c:pt>
                <c:pt idx="40850">
                  <c:v>-0.26874999999999999</c:v>
                </c:pt>
                <c:pt idx="40851">
                  <c:v>-0.28437499999999999</c:v>
                </c:pt>
                <c:pt idx="40852">
                  <c:v>-0.28437499999999999</c:v>
                </c:pt>
                <c:pt idx="40853">
                  <c:v>-0.28437499999999999</c:v>
                </c:pt>
                <c:pt idx="40854">
                  <c:v>-0.27812500000000001</c:v>
                </c:pt>
                <c:pt idx="40855">
                  <c:v>-0.27812500000000001</c:v>
                </c:pt>
                <c:pt idx="40856">
                  <c:v>-0.27968799999999999</c:v>
                </c:pt>
                <c:pt idx="40857">
                  <c:v>-0.27812500000000001</c:v>
                </c:pt>
                <c:pt idx="40858">
                  <c:v>-0.265625</c:v>
                </c:pt>
                <c:pt idx="40859">
                  <c:v>-0.27343800000000001</c:v>
                </c:pt>
                <c:pt idx="40860">
                  <c:v>-0.26718700000000001</c:v>
                </c:pt>
                <c:pt idx="40861">
                  <c:v>-0.265625</c:v>
                </c:pt>
                <c:pt idx="40862">
                  <c:v>-0.26718700000000001</c:v>
                </c:pt>
                <c:pt idx="40863">
                  <c:v>-0.27968799999999999</c:v>
                </c:pt>
                <c:pt idx="40864">
                  <c:v>-0.27343800000000001</c:v>
                </c:pt>
                <c:pt idx="40865">
                  <c:v>-0.27500000000000002</c:v>
                </c:pt>
                <c:pt idx="40866">
                  <c:v>-0.27343800000000001</c:v>
                </c:pt>
                <c:pt idx="40867">
                  <c:v>-0.27656199999999997</c:v>
                </c:pt>
                <c:pt idx="40868">
                  <c:v>-0.27343800000000001</c:v>
                </c:pt>
                <c:pt idx="40869">
                  <c:v>-0.28906199999999999</c:v>
                </c:pt>
                <c:pt idx="40870">
                  <c:v>-0.265625</c:v>
                </c:pt>
                <c:pt idx="40871">
                  <c:v>-0.27031300000000003</c:v>
                </c:pt>
                <c:pt idx="40872">
                  <c:v>-0.27500000000000002</c:v>
                </c:pt>
                <c:pt idx="40873">
                  <c:v>-0.27500000000000002</c:v>
                </c:pt>
                <c:pt idx="40874">
                  <c:v>-0.28437499999999999</c:v>
                </c:pt>
                <c:pt idx="40875">
                  <c:v>-0.27500000000000002</c:v>
                </c:pt>
                <c:pt idx="40876">
                  <c:v>-0.265625</c:v>
                </c:pt>
                <c:pt idx="40877">
                  <c:v>-0.26093699999999997</c:v>
                </c:pt>
                <c:pt idx="40878">
                  <c:v>-0.26093699999999997</c:v>
                </c:pt>
                <c:pt idx="40879">
                  <c:v>-0.26406299999999999</c:v>
                </c:pt>
                <c:pt idx="40880">
                  <c:v>-0.25781199999999999</c:v>
                </c:pt>
                <c:pt idx="40881">
                  <c:v>-0.25624999999999998</c:v>
                </c:pt>
                <c:pt idx="40882">
                  <c:v>-0.26093699999999997</c:v>
                </c:pt>
                <c:pt idx="40883">
                  <c:v>-0.26406299999999999</c:v>
                </c:pt>
                <c:pt idx="40884">
                  <c:v>-0.26406299999999999</c:v>
                </c:pt>
                <c:pt idx="40885">
                  <c:v>-0.27031300000000003</c:v>
                </c:pt>
                <c:pt idx="40886">
                  <c:v>-0.26250000000000001</c:v>
                </c:pt>
                <c:pt idx="40887">
                  <c:v>-0.28125</c:v>
                </c:pt>
                <c:pt idx="40888">
                  <c:v>-0.25781199999999999</c:v>
                </c:pt>
                <c:pt idx="40889">
                  <c:v>-0.265625</c:v>
                </c:pt>
                <c:pt idx="40890">
                  <c:v>-0.26874999999999999</c:v>
                </c:pt>
                <c:pt idx="40891">
                  <c:v>-0.27031300000000003</c:v>
                </c:pt>
                <c:pt idx="40892">
                  <c:v>-0.27031300000000003</c:v>
                </c:pt>
                <c:pt idx="40893">
                  <c:v>-0.27500000000000002</c:v>
                </c:pt>
                <c:pt idx="40894">
                  <c:v>-0.27343800000000001</c:v>
                </c:pt>
                <c:pt idx="40895">
                  <c:v>-0.27500000000000002</c:v>
                </c:pt>
                <c:pt idx="40896">
                  <c:v>-0.265625</c:v>
                </c:pt>
                <c:pt idx="40897">
                  <c:v>-0.27968799999999999</c:v>
                </c:pt>
                <c:pt idx="40898">
                  <c:v>-0.29062500000000002</c:v>
                </c:pt>
                <c:pt idx="40899">
                  <c:v>-0.28749999999999998</c:v>
                </c:pt>
                <c:pt idx="40900">
                  <c:v>-0.26250000000000001</c:v>
                </c:pt>
                <c:pt idx="40901">
                  <c:v>-0.26093699999999997</c:v>
                </c:pt>
                <c:pt idx="40902">
                  <c:v>-0.27343800000000001</c:v>
                </c:pt>
                <c:pt idx="40903">
                  <c:v>-0.26874999999999999</c:v>
                </c:pt>
                <c:pt idx="40904">
                  <c:v>-0.27968799999999999</c:v>
                </c:pt>
                <c:pt idx="40905">
                  <c:v>-0.26874999999999999</c:v>
                </c:pt>
                <c:pt idx="40906">
                  <c:v>-0.265625</c:v>
                </c:pt>
                <c:pt idx="40907">
                  <c:v>-0.27031300000000003</c:v>
                </c:pt>
                <c:pt idx="40908">
                  <c:v>-0.27812500000000001</c:v>
                </c:pt>
                <c:pt idx="40909">
                  <c:v>-0.28437499999999999</c:v>
                </c:pt>
                <c:pt idx="40910">
                  <c:v>-0.27500000000000002</c:v>
                </c:pt>
                <c:pt idx="40911">
                  <c:v>-0.27968799999999999</c:v>
                </c:pt>
                <c:pt idx="40912">
                  <c:v>-0.27812500000000001</c:v>
                </c:pt>
                <c:pt idx="40913">
                  <c:v>-0.27968799999999999</c:v>
                </c:pt>
                <c:pt idx="40914">
                  <c:v>-0.27812500000000001</c:v>
                </c:pt>
                <c:pt idx="40915">
                  <c:v>-0.26406299999999999</c:v>
                </c:pt>
                <c:pt idx="40916">
                  <c:v>-0.27656199999999997</c:v>
                </c:pt>
                <c:pt idx="40917">
                  <c:v>-0.27812500000000001</c:v>
                </c:pt>
                <c:pt idx="40918">
                  <c:v>-0.28125</c:v>
                </c:pt>
                <c:pt idx="40919">
                  <c:v>-0.27500000000000002</c:v>
                </c:pt>
                <c:pt idx="40920">
                  <c:v>-0.26874999999999999</c:v>
                </c:pt>
                <c:pt idx="40921">
                  <c:v>-0.25781199999999999</c:v>
                </c:pt>
                <c:pt idx="40922">
                  <c:v>-0.28125</c:v>
                </c:pt>
                <c:pt idx="40923">
                  <c:v>-0.27656199999999997</c:v>
                </c:pt>
                <c:pt idx="40924">
                  <c:v>-0.27343800000000001</c:v>
                </c:pt>
                <c:pt idx="40925">
                  <c:v>-0.27031300000000003</c:v>
                </c:pt>
                <c:pt idx="40926">
                  <c:v>-0.28593800000000003</c:v>
                </c:pt>
                <c:pt idx="40927">
                  <c:v>-0.27656199999999997</c:v>
                </c:pt>
                <c:pt idx="40928">
                  <c:v>-0.28125</c:v>
                </c:pt>
                <c:pt idx="40929">
                  <c:v>-0.26406299999999999</c:v>
                </c:pt>
                <c:pt idx="40930">
                  <c:v>-0.28437499999999999</c:v>
                </c:pt>
                <c:pt idx="40931">
                  <c:v>-0.27812500000000001</c:v>
                </c:pt>
                <c:pt idx="40932">
                  <c:v>-0.27031300000000003</c:v>
                </c:pt>
                <c:pt idx="40933">
                  <c:v>-0.27812500000000001</c:v>
                </c:pt>
                <c:pt idx="40934">
                  <c:v>-0.27968799999999999</c:v>
                </c:pt>
                <c:pt idx="40935">
                  <c:v>-0.265625</c:v>
                </c:pt>
                <c:pt idx="40936">
                  <c:v>-0.26874999999999999</c:v>
                </c:pt>
                <c:pt idx="40937">
                  <c:v>-0.28593800000000003</c:v>
                </c:pt>
                <c:pt idx="40938">
                  <c:v>-0.27500000000000002</c:v>
                </c:pt>
                <c:pt idx="40939">
                  <c:v>-0.27500000000000002</c:v>
                </c:pt>
                <c:pt idx="40940">
                  <c:v>-0.26874999999999999</c:v>
                </c:pt>
                <c:pt idx="40941">
                  <c:v>-0.27812500000000001</c:v>
                </c:pt>
                <c:pt idx="40942">
                  <c:v>-0.27500000000000002</c:v>
                </c:pt>
                <c:pt idx="40943">
                  <c:v>-0.26874999999999999</c:v>
                </c:pt>
                <c:pt idx="40944">
                  <c:v>-0.27031300000000003</c:v>
                </c:pt>
                <c:pt idx="40945">
                  <c:v>-0.27812500000000001</c:v>
                </c:pt>
                <c:pt idx="40946">
                  <c:v>-0.27812500000000001</c:v>
                </c:pt>
                <c:pt idx="40947">
                  <c:v>-0.27656199999999997</c:v>
                </c:pt>
                <c:pt idx="40948">
                  <c:v>-0.26874999999999999</c:v>
                </c:pt>
                <c:pt idx="40949">
                  <c:v>-0.26250000000000001</c:v>
                </c:pt>
                <c:pt idx="40950">
                  <c:v>-0.25781199999999999</c:v>
                </c:pt>
                <c:pt idx="40951">
                  <c:v>-0.26093699999999997</c:v>
                </c:pt>
                <c:pt idx="40952">
                  <c:v>-0.25156200000000001</c:v>
                </c:pt>
                <c:pt idx="40953">
                  <c:v>-0.26874999999999999</c:v>
                </c:pt>
                <c:pt idx="40954">
                  <c:v>-0.27500000000000002</c:v>
                </c:pt>
                <c:pt idx="40955">
                  <c:v>-0.26718700000000001</c:v>
                </c:pt>
                <c:pt idx="40956">
                  <c:v>-0.26250000000000001</c:v>
                </c:pt>
                <c:pt idx="40957">
                  <c:v>-0.26406299999999999</c:v>
                </c:pt>
                <c:pt idx="40958">
                  <c:v>-0.26718700000000001</c:v>
                </c:pt>
                <c:pt idx="40959">
                  <c:v>-0.27343800000000001</c:v>
                </c:pt>
                <c:pt idx="40960">
                  <c:v>-0.28125</c:v>
                </c:pt>
                <c:pt idx="40961">
                  <c:v>-0.27031300000000003</c:v>
                </c:pt>
                <c:pt idx="40962">
                  <c:v>-0.27343800000000001</c:v>
                </c:pt>
                <c:pt idx="40963">
                  <c:v>-0.26406299999999999</c:v>
                </c:pt>
                <c:pt idx="40964">
                  <c:v>-0.26406299999999999</c:v>
                </c:pt>
                <c:pt idx="40965">
                  <c:v>-0.27500000000000002</c:v>
                </c:pt>
                <c:pt idx="40966">
                  <c:v>-0.27656199999999997</c:v>
                </c:pt>
                <c:pt idx="40967">
                  <c:v>-0.27500000000000002</c:v>
                </c:pt>
                <c:pt idx="40968">
                  <c:v>-0.26718700000000001</c:v>
                </c:pt>
                <c:pt idx="40969">
                  <c:v>-0.265625</c:v>
                </c:pt>
                <c:pt idx="40970">
                  <c:v>-0.27500000000000002</c:v>
                </c:pt>
                <c:pt idx="40971">
                  <c:v>-0.27656199999999997</c:v>
                </c:pt>
                <c:pt idx="40972">
                  <c:v>-0.25781199999999999</c:v>
                </c:pt>
                <c:pt idx="40973">
                  <c:v>-0.27031300000000003</c:v>
                </c:pt>
                <c:pt idx="40974">
                  <c:v>-0.265625</c:v>
                </c:pt>
                <c:pt idx="40975">
                  <c:v>-0.26406299999999999</c:v>
                </c:pt>
                <c:pt idx="40976">
                  <c:v>-0.26406299999999999</c:v>
                </c:pt>
                <c:pt idx="40977">
                  <c:v>-0.27031300000000003</c:v>
                </c:pt>
                <c:pt idx="40978">
                  <c:v>-0.265625</c:v>
                </c:pt>
                <c:pt idx="40979">
                  <c:v>-0.26093699999999997</c:v>
                </c:pt>
                <c:pt idx="40980">
                  <c:v>-0.27031300000000003</c:v>
                </c:pt>
                <c:pt idx="40981">
                  <c:v>-0.28125</c:v>
                </c:pt>
                <c:pt idx="40982">
                  <c:v>-0.27968799999999999</c:v>
                </c:pt>
                <c:pt idx="40983">
                  <c:v>-0.27656199999999997</c:v>
                </c:pt>
                <c:pt idx="40984">
                  <c:v>-0.265625</c:v>
                </c:pt>
                <c:pt idx="40985">
                  <c:v>-0.26874999999999999</c:v>
                </c:pt>
                <c:pt idx="40986">
                  <c:v>-0.27031300000000003</c:v>
                </c:pt>
                <c:pt idx="40987">
                  <c:v>-0.26874999999999999</c:v>
                </c:pt>
                <c:pt idx="40988">
                  <c:v>-0.27343800000000001</c:v>
                </c:pt>
                <c:pt idx="40989">
                  <c:v>-0.265625</c:v>
                </c:pt>
                <c:pt idx="40990">
                  <c:v>-0.26250000000000001</c:v>
                </c:pt>
                <c:pt idx="40991">
                  <c:v>-0.26874999999999999</c:v>
                </c:pt>
                <c:pt idx="40992">
                  <c:v>-0.27343800000000001</c:v>
                </c:pt>
                <c:pt idx="40993">
                  <c:v>-0.27343800000000001</c:v>
                </c:pt>
                <c:pt idx="40994">
                  <c:v>-0.265625</c:v>
                </c:pt>
                <c:pt idx="40995">
                  <c:v>-0.27500000000000002</c:v>
                </c:pt>
                <c:pt idx="40996">
                  <c:v>-0.25468800000000003</c:v>
                </c:pt>
                <c:pt idx="40997">
                  <c:v>-0.26093699999999997</c:v>
                </c:pt>
                <c:pt idx="40998">
                  <c:v>-0.27343800000000001</c:v>
                </c:pt>
                <c:pt idx="40999">
                  <c:v>-0.27500000000000002</c:v>
                </c:pt>
                <c:pt idx="41000">
                  <c:v>-0.27343800000000001</c:v>
                </c:pt>
                <c:pt idx="41001">
                  <c:v>-0.26874999999999999</c:v>
                </c:pt>
                <c:pt idx="41002">
                  <c:v>-0.28437499999999999</c:v>
                </c:pt>
                <c:pt idx="41003">
                  <c:v>-0.27031300000000003</c:v>
                </c:pt>
                <c:pt idx="41004">
                  <c:v>-0.26250000000000001</c:v>
                </c:pt>
                <c:pt idx="41005">
                  <c:v>-0.26250000000000001</c:v>
                </c:pt>
                <c:pt idx="41006">
                  <c:v>-0.25624999999999998</c:v>
                </c:pt>
                <c:pt idx="41007">
                  <c:v>-0.27500000000000002</c:v>
                </c:pt>
                <c:pt idx="41008">
                  <c:v>-0.27343800000000001</c:v>
                </c:pt>
                <c:pt idx="41009">
                  <c:v>-0.27656199999999997</c:v>
                </c:pt>
                <c:pt idx="41010">
                  <c:v>-0.26718700000000001</c:v>
                </c:pt>
                <c:pt idx="41011">
                  <c:v>-0.265625</c:v>
                </c:pt>
                <c:pt idx="41012">
                  <c:v>-0.25468800000000003</c:v>
                </c:pt>
                <c:pt idx="41013">
                  <c:v>-0.25312499999999999</c:v>
                </c:pt>
                <c:pt idx="41014">
                  <c:v>-0.26874999999999999</c:v>
                </c:pt>
                <c:pt idx="41015">
                  <c:v>-0.26093699999999997</c:v>
                </c:pt>
                <c:pt idx="41016">
                  <c:v>-0.26874999999999999</c:v>
                </c:pt>
                <c:pt idx="41017">
                  <c:v>-0.27968799999999999</c:v>
                </c:pt>
                <c:pt idx="41018">
                  <c:v>-0.27031300000000003</c:v>
                </c:pt>
                <c:pt idx="41019">
                  <c:v>-0.28437499999999999</c:v>
                </c:pt>
                <c:pt idx="41020">
                  <c:v>-0.26406299999999999</c:v>
                </c:pt>
                <c:pt idx="41021">
                  <c:v>-0.26406299999999999</c:v>
                </c:pt>
                <c:pt idx="41022">
                  <c:v>-0.27812500000000001</c:v>
                </c:pt>
                <c:pt idx="41023">
                  <c:v>-0.27343800000000001</c:v>
                </c:pt>
                <c:pt idx="41024">
                  <c:v>-0.27500000000000002</c:v>
                </c:pt>
                <c:pt idx="41025">
                  <c:v>-0.26406299999999999</c:v>
                </c:pt>
                <c:pt idx="41026">
                  <c:v>-0.27656199999999997</c:v>
                </c:pt>
                <c:pt idx="41027">
                  <c:v>-0.27343800000000001</c:v>
                </c:pt>
                <c:pt idx="41028">
                  <c:v>-0.27343800000000001</c:v>
                </c:pt>
                <c:pt idx="41029">
                  <c:v>-0.26874999999999999</c:v>
                </c:pt>
                <c:pt idx="41030">
                  <c:v>-0.27031300000000003</c:v>
                </c:pt>
                <c:pt idx="41031">
                  <c:v>-0.26718700000000001</c:v>
                </c:pt>
                <c:pt idx="41032">
                  <c:v>-0.26250000000000001</c:v>
                </c:pt>
                <c:pt idx="41033">
                  <c:v>-0.27343800000000001</c:v>
                </c:pt>
                <c:pt idx="41034">
                  <c:v>-0.27500000000000002</c:v>
                </c:pt>
                <c:pt idx="41035">
                  <c:v>-0.27968799999999999</c:v>
                </c:pt>
                <c:pt idx="41036">
                  <c:v>-0.27343800000000001</c:v>
                </c:pt>
                <c:pt idx="41037">
                  <c:v>-0.265625</c:v>
                </c:pt>
                <c:pt idx="41038">
                  <c:v>-0.25937500000000002</c:v>
                </c:pt>
                <c:pt idx="41039">
                  <c:v>-0.265625</c:v>
                </c:pt>
                <c:pt idx="41040">
                  <c:v>-0.27031300000000003</c:v>
                </c:pt>
                <c:pt idx="41041">
                  <c:v>-0.27812500000000001</c:v>
                </c:pt>
                <c:pt idx="41042">
                  <c:v>-0.28437499999999999</c:v>
                </c:pt>
                <c:pt idx="41043">
                  <c:v>-0.27656199999999997</c:v>
                </c:pt>
                <c:pt idx="41044">
                  <c:v>-0.27031300000000003</c:v>
                </c:pt>
                <c:pt idx="41045">
                  <c:v>-0.26718700000000001</c:v>
                </c:pt>
                <c:pt idx="41046">
                  <c:v>-0.27812500000000001</c:v>
                </c:pt>
                <c:pt idx="41047">
                  <c:v>-0.28125</c:v>
                </c:pt>
                <c:pt idx="41048">
                  <c:v>-0.27500000000000002</c:v>
                </c:pt>
                <c:pt idx="41049">
                  <c:v>-0.27343800000000001</c:v>
                </c:pt>
                <c:pt idx="41050">
                  <c:v>-0.27500000000000002</c:v>
                </c:pt>
                <c:pt idx="41051">
                  <c:v>-0.28281200000000001</c:v>
                </c:pt>
                <c:pt idx="41052">
                  <c:v>-0.26718700000000001</c:v>
                </c:pt>
                <c:pt idx="41053">
                  <c:v>-0.25156200000000001</c:v>
                </c:pt>
                <c:pt idx="41054">
                  <c:v>-0.26093699999999997</c:v>
                </c:pt>
                <c:pt idx="41055">
                  <c:v>-0.27343800000000001</c:v>
                </c:pt>
                <c:pt idx="41056">
                  <c:v>-0.26093699999999997</c:v>
                </c:pt>
                <c:pt idx="41057">
                  <c:v>-0.27500000000000002</c:v>
                </c:pt>
                <c:pt idx="41058">
                  <c:v>-0.27031300000000003</c:v>
                </c:pt>
                <c:pt idx="41059">
                  <c:v>-0.265625</c:v>
                </c:pt>
                <c:pt idx="41060">
                  <c:v>-0.27343800000000001</c:v>
                </c:pt>
                <c:pt idx="41061">
                  <c:v>-0.28749999999999998</c:v>
                </c:pt>
                <c:pt idx="41062">
                  <c:v>-0.30156300000000003</c:v>
                </c:pt>
                <c:pt idx="41063">
                  <c:v>-0.28281200000000001</c:v>
                </c:pt>
                <c:pt idx="41064">
                  <c:v>-0.27656199999999997</c:v>
                </c:pt>
                <c:pt idx="41065">
                  <c:v>-0.26406299999999999</c:v>
                </c:pt>
                <c:pt idx="41066">
                  <c:v>-0.25937500000000002</c:v>
                </c:pt>
                <c:pt idx="41067">
                  <c:v>-0.26406299999999999</c:v>
                </c:pt>
                <c:pt idx="41068">
                  <c:v>-0.27812500000000001</c:v>
                </c:pt>
                <c:pt idx="41069">
                  <c:v>-0.26874999999999999</c:v>
                </c:pt>
                <c:pt idx="41070">
                  <c:v>-0.265625</c:v>
                </c:pt>
                <c:pt idx="41071">
                  <c:v>-0.27812500000000001</c:v>
                </c:pt>
                <c:pt idx="41072">
                  <c:v>-0.26874999999999999</c:v>
                </c:pt>
                <c:pt idx="41073">
                  <c:v>-0.27656199999999997</c:v>
                </c:pt>
                <c:pt idx="41074">
                  <c:v>-0.27500000000000002</c:v>
                </c:pt>
                <c:pt idx="41075">
                  <c:v>-0.27656199999999997</c:v>
                </c:pt>
                <c:pt idx="41076">
                  <c:v>-0.27968799999999999</c:v>
                </c:pt>
                <c:pt idx="41077">
                  <c:v>-0.26718700000000001</c:v>
                </c:pt>
                <c:pt idx="41078">
                  <c:v>-0.28749999999999998</c:v>
                </c:pt>
                <c:pt idx="41079">
                  <c:v>-0.26250000000000001</c:v>
                </c:pt>
                <c:pt idx="41080">
                  <c:v>-0.26406299999999999</c:v>
                </c:pt>
                <c:pt idx="41081">
                  <c:v>-0.27031300000000003</c:v>
                </c:pt>
                <c:pt idx="41082">
                  <c:v>-0.26874999999999999</c:v>
                </c:pt>
                <c:pt idx="41083">
                  <c:v>-0.29218699999999997</c:v>
                </c:pt>
                <c:pt idx="41084">
                  <c:v>-0.27656199999999997</c:v>
                </c:pt>
                <c:pt idx="41085">
                  <c:v>-0.27500000000000002</c:v>
                </c:pt>
                <c:pt idx="41086">
                  <c:v>-0.26718700000000001</c:v>
                </c:pt>
                <c:pt idx="41087">
                  <c:v>-0.25937500000000002</c:v>
                </c:pt>
                <c:pt idx="41088">
                  <c:v>-0.27031300000000003</c:v>
                </c:pt>
                <c:pt idx="41089">
                  <c:v>-0.27656199999999997</c:v>
                </c:pt>
                <c:pt idx="41090">
                  <c:v>-0.26874999999999999</c:v>
                </c:pt>
                <c:pt idx="41091">
                  <c:v>-0.25624999999999998</c:v>
                </c:pt>
                <c:pt idx="41092">
                  <c:v>-0.27031300000000003</c:v>
                </c:pt>
                <c:pt idx="41093">
                  <c:v>-0.27031300000000003</c:v>
                </c:pt>
                <c:pt idx="41094">
                  <c:v>-0.28281200000000001</c:v>
                </c:pt>
                <c:pt idx="41095">
                  <c:v>-0.27656199999999997</c:v>
                </c:pt>
                <c:pt idx="41096">
                  <c:v>-0.26718700000000001</c:v>
                </c:pt>
                <c:pt idx="41097">
                  <c:v>-0.28437499999999999</c:v>
                </c:pt>
                <c:pt idx="41098">
                  <c:v>-0.26406299999999999</c:v>
                </c:pt>
                <c:pt idx="41099">
                  <c:v>-0.26718700000000001</c:v>
                </c:pt>
                <c:pt idx="41100">
                  <c:v>-0.25312499999999999</c:v>
                </c:pt>
                <c:pt idx="41101">
                  <c:v>-0.28125</c:v>
                </c:pt>
                <c:pt idx="41102">
                  <c:v>-0.26874999999999999</c:v>
                </c:pt>
                <c:pt idx="41103">
                  <c:v>-0.26250000000000001</c:v>
                </c:pt>
                <c:pt idx="41104">
                  <c:v>-0.28281200000000001</c:v>
                </c:pt>
                <c:pt idx="41105">
                  <c:v>-0.27656199999999997</c:v>
                </c:pt>
                <c:pt idx="41106">
                  <c:v>-0.27500000000000002</c:v>
                </c:pt>
                <c:pt idx="41107">
                  <c:v>-0.27500000000000002</c:v>
                </c:pt>
                <c:pt idx="41108">
                  <c:v>-0.265625</c:v>
                </c:pt>
                <c:pt idx="41109">
                  <c:v>-0.28437499999999999</c:v>
                </c:pt>
                <c:pt idx="41110">
                  <c:v>-0.27968799999999999</c:v>
                </c:pt>
                <c:pt idx="41111">
                  <c:v>-0.28437499999999999</c:v>
                </c:pt>
                <c:pt idx="41112">
                  <c:v>-0.27500000000000002</c:v>
                </c:pt>
                <c:pt idx="41113">
                  <c:v>-0.28281200000000001</c:v>
                </c:pt>
                <c:pt idx="41114">
                  <c:v>-0.26718700000000001</c:v>
                </c:pt>
                <c:pt idx="41115">
                  <c:v>-0.27343800000000001</c:v>
                </c:pt>
                <c:pt idx="41116">
                  <c:v>-0.25937500000000002</c:v>
                </c:pt>
                <c:pt idx="41117">
                  <c:v>-0.27812500000000001</c:v>
                </c:pt>
                <c:pt idx="41118">
                  <c:v>-0.27500000000000002</c:v>
                </c:pt>
                <c:pt idx="41119">
                  <c:v>-0.265625</c:v>
                </c:pt>
                <c:pt idx="41120">
                  <c:v>-0.27343800000000001</c:v>
                </c:pt>
                <c:pt idx="41121">
                  <c:v>-0.28749999999999998</c:v>
                </c:pt>
                <c:pt idx="41122">
                  <c:v>-0.29062500000000002</c:v>
                </c:pt>
                <c:pt idx="41123">
                  <c:v>-0.28125</c:v>
                </c:pt>
                <c:pt idx="41124">
                  <c:v>-0.26718700000000001</c:v>
                </c:pt>
                <c:pt idx="41125">
                  <c:v>-0.26406299999999999</c:v>
                </c:pt>
                <c:pt idx="41126">
                  <c:v>-0.265625</c:v>
                </c:pt>
                <c:pt idx="41127">
                  <c:v>-0.26874999999999999</c:v>
                </c:pt>
                <c:pt idx="41128">
                  <c:v>-0.24843799999999999</c:v>
                </c:pt>
                <c:pt idx="41129">
                  <c:v>-0.26718700000000001</c:v>
                </c:pt>
                <c:pt idx="41130">
                  <c:v>-0.27500000000000002</c:v>
                </c:pt>
                <c:pt idx="41131">
                  <c:v>-0.27656199999999997</c:v>
                </c:pt>
                <c:pt idx="41132">
                  <c:v>-0.265625</c:v>
                </c:pt>
                <c:pt idx="41133">
                  <c:v>-0.27031300000000003</c:v>
                </c:pt>
                <c:pt idx="41134">
                  <c:v>-0.26874999999999999</c:v>
                </c:pt>
                <c:pt idx="41135">
                  <c:v>-0.27343800000000001</c:v>
                </c:pt>
                <c:pt idx="41136">
                  <c:v>-0.27343800000000001</c:v>
                </c:pt>
                <c:pt idx="41137">
                  <c:v>-0.27500000000000002</c:v>
                </c:pt>
                <c:pt idx="41138">
                  <c:v>-0.26250000000000001</c:v>
                </c:pt>
                <c:pt idx="41139">
                  <c:v>-0.27500000000000002</c:v>
                </c:pt>
                <c:pt idx="41140">
                  <c:v>-0.25624999999999998</c:v>
                </c:pt>
                <c:pt idx="41141">
                  <c:v>-0.26093699999999997</c:v>
                </c:pt>
                <c:pt idx="41142">
                  <c:v>-0.25624999999999998</c:v>
                </c:pt>
                <c:pt idx="41143">
                  <c:v>-0.27500000000000002</c:v>
                </c:pt>
                <c:pt idx="41144">
                  <c:v>-0.25937500000000002</c:v>
                </c:pt>
                <c:pt idx="41145">
                  <c:v>-0.26250000000000001</c:v>
                </c:pt>
                <c:pt idx="41146">
                  <c:v>-0.25624999999999998</c:v>
                </c:pt>
                <c:pt idx="41147">
                  <c:v>-0.26093699999999997</c:v>
                </c:pt>
                <c:pt idx="41148">
                  <c:v>-0.265625</c:v>
                </c:pt>
                <c:pt idx="41149">
                  <c:v>-0.26406299999999999</c:v>
                </c:pt>
                <c:pt idx="41150">
                  <c:v>-0.25937500000000002</c:v>
                </c:pt>
                <c:pt idx="41151">
                  <c:v>-0.26250000000000001</c:v>
                </c:pt>
                <c:pt idx="41152">
                  <c:v>-0.26874999999999999</c:v>
                </c:pt>
                <c:pt idx="41153">
                  <c:v>-0.26250000000000001</c:v>
                </c:pt>
                <c:pt idx="41154">
                  <c:v>-0.26718700000000001</c:v>
                </c:pt>
                <c:pt idx="41155">
                  <c:v>-0.26406299999999999</c:v>
                </c:pt>
                <c:pt idx="41156">
                  <c:v>-0.27968799999999999</c:v>
                </c:pt>
                <c:pt idx="41157">
                  <c:v>-0.265625</c:v>
                </c:pt>
                <c:pt idx="41158">
                  <c:v>-0.27343800000000001</c:v>
                </c:pt>
                <c:pt idx="41159">
                  <c:v>-0.28281200000000001</c:v>
                </c:pt>
                <c:pt idx="41160">
                  <c:v>-0.27812500000000001</c:v>
                </c:pt>
                <c:pt idx="41161">
                  <c:v>-0.27968799999999999</c:v>
                </c:pt>
                <c:pt idx="41162">
                  <c:v>-0.25781199999999999</c:v>
                </c:pt>
                <c:pt idx="41163">
                  <c:v>-0.25781199999999999</c:v>
                </c:pt>
                <c:pt idx="41164">
                  <c:v>-0.26250000000000001</c:v>
                </c:pt>
                <c:pt idx="41165">
                  <c:v>-0.27031300000000003</c:v>
                </c:pt>
                <c:pt idx="41166">
                  <c:v>-0.27812500000000001</c:v>
                </c:pt>
                <c:pt idx="41167">
                  <c:v>-0.26718700000000001</c:v>
                </c:pt>
                <c:pt idx="41168">
                  <c:v>-0.26250000000000001</c:v>
                </c:pt>
                <c:pt idx="41169">
                  <c:v>-0.26718700000000001</c:v>
                </c:pt>
                <c:pt idx="41170">
                  <c:v>-0.27031300000000003</c:v>
                </c:pt>
                <c:pt idx="41171">
                  <c:v>-0.27343800000000001</c:v>
                </c:pt>
                <c:pt idx="41172">
                  <c:v>-0.27343800000000001</c:v>
                </c:pt>
                <c:pt idx="41173">
                  <c:v>-0.26874999999999999</c:v>
                </c:pt>
                <c:pt idx="41174">
                  <c:v>-0.25156200000000001</c:v>
                </c:pt>
                <c:pt idx="41175">
                  <c:v>-0.25156200000000001</c:v>
                </c:pt>
                <c:pt idx="41176">
                  <c:v>-0.26406299999999999</c:v>
                </c:pt>
                <c:pt idx="41177">
                  <c:v>-0.26718700000000001</c:v>
                </c:pt>
                <c:pt idx="41178">
                  <c:v>-0.25937500000000002</c:v>
                </c:pt>
                <c:pt idx="41179">
                  <c:v>-0.27031300000000003</c:v>
                </c:pt>
                <c:pt idx="41180">
                  <c:v>-0.26406299999999999</c:v>
                </c:pt>
                <c:pt idx="41181">
                  <c:v>-0.26250000000000001</c:v>
                </c:pt>
                <c:pt idx="41182">
                  <c:v>-0.26250000000000001</c:v>
                </c:pt>
                <c:pt idx="41183">
                  <c:v>-0.26874999999999999</c:v>
                </c:pt>
                <c:pt idx="41184">
                  <c:v>-0.26718700000000001</c:v>
                </c:pt>
                <c:pt idx="41185">
                  <c:v>-0.25156200000000001</c:v>
                </c:pt>
                <c:pt idx="41186">
                  <c:v>-0.25781199999999999</c:v>
                </c:pt>
                <c:pt idx="41187">
                  <c:v>-0.27968799999999999</c:v>
                </c:pt>
                <c:pt idx="41188">
                  <c:v>-0.25937500000000002</c:v>
                </c:pt>
                <c:pt idx="41189">
                  <c:v>-0.26874999999999999</c:v>
                </c:pt>
                <c:pt idx="41190">
                  <c:v>-0.28437499999999999</c:v>
                </c:pt>
                <c:pt idx="41191">
                  <c:v>-0.27656199999999997</c:v>
                </c:pt>
                <c:pt idx="41192">
                  <c:v>-0.265625</c:v>
                </c:pt>
                <c:pt idx="41193">
                  <c:v>-0.27812500000000001</c:v>
                </c:pt>
                <c:pt idx="41194">
                  <c:v>-0.27343800000000001</c:v>
                </c:pt>
                <c:pt idx="41195">
                  <c:v>-0.26406299999999999</c:v>
                </c:pt>
                <c:pt idx="41196">
                  <c:v>-0.25937500000000002</c:v>
                </c:pt>
                <c:pt idx="41197">
                  <c:v>-0.28593800000000003</c:v>
                </c:pt>
                <c:pt idx="41198">
                  <c:v>-0.26406299999999999</c:v>
                </c:pt>
                <c:pt idx="41199">
                  <c:v>-0.26406299999999999</c:v>
                </c:pt>
                <c:pt idx="41200">
                  <c:v>-0.26250000000000001</c:v>
                </c:pt>
                <c:pt idx="41201">
                  <c:v>-0.27500000000000002</c:v>
                </c:pt>
                <c:pt idx="41202">
                  <c:v>-0.26718700000000001</c:v>
                </c:pt>
                <c:pt idx="41203">
                  <c:v>-0.25624999999999998</c:v>
                </c:pt>
                <c:pt idx="41204">
                  <c:v>-0.26874999999999999</c:v>
                </c:pt>
                <c:pt idx="41205">
                  <c:v>-0.25468800000000003</c:v>
                </c:pt>
                <c:pt idx="41206">
                  <c:v>-0.25624999999999998</c:v>
                </c:pt>
                <c:pt idx="41207">
                  <c:v>-0.26250000000000001</c:v>
                </c:pt>
                <c:pt idx="41208">
                  <c:v>-0.26250000000000001</c:v>
                </c:pt>
                <c:pt idx="41209">
                  <c:v>-0.26718700000000001</c:v>
                </c:pt>
                <c:pt idx="41210">
                  <c:v>-0.26093699999999997</c:v>
                </c:pt>
                <c:pt idx="41211">
                  <c:v>-0.25937500000000002</c:v>
                </c:pt>
                <c:pt idx="41212">
                  <c:v>-0.26406299999999999</c:v>
                </c:pt>
                <c:pt idx="41213">
                  <c:v>-0.26718700000000001</c:v>
                </c:pt>
                <c:pt idx="41214">
                  <c:v>-0.26093699999999997</c:v>
                </c:pt>
                <c:pt idx="41215">
                  <c:v>-0.27500000000000002</c:v>
                </c:pt>
                <c:pt idx="41216">
                  <c:v>-0.27343800000000001</c:v>
                </c:pt>
                <c:pt idx="41217">
                  <c:v>-0.27031300000000003</c:v>
                </c:pt>
                <c:pt idx="41218">
                  <c:v>-0.26250000000000001</c:v>
                </c:pt>
                <c:pt idx="41219">
                  <c:v>-0.265625</c:v>
                </c:pt>
                <c:pt idx="41220">
                  <c:v>-0.26406299999999999</c:v>
                </c:pt>
                <c:pt idx="41221">
                  <c:v>-0.26874999999999999</c:v>
                </c:pt>
                <c:pt idx="41222">
                  <c:v>-0.27812500000000001</c:v>
                </c:pt>
                <c:pt idx="41223">
                  <c:v>-0.25624999999999998</c:v>
                </c:pt>
                <c:pt idx="41224">
                  <c:v>-0.26093699999999997</c:v>
                </c:pt>
                <c:pt idx="41225">
                  <c:v>-0.265625</c:v>
                </c:pt>
                <c:pt idx="41226">
                  <c:v>-0.25624999999999998</c:v>
                </c:pt>
                <c:pt idx="41227">
                  <c:v>-0.25781199999999999</c:v>
                </c:pt>
                <c:pt idx="41228">
                  <c:v>-0.265625</c:v>
                </c:pt>
                <c:pt idx="41229">
                  <c:v>-0.27812500000000001</c:v>
                </c:pt>
                <c:pt idx="41230">
                  <c:v>-0.26718700000000001</c:v>
                </c:pt>
                <c:pt idx="41231">
                  <c:v>-0.26718700000000001</c:v>
                </c:pt>
                <c:pt idx="41232">
                  <c:v>-0.27343800000000001</c:v>
                </c:pt>
                <c:pt idx="41233">
                  <c:v>-0.27343800000000001</c:v>
                </c:pt>
                <c:pt idx="41234">
                  <c:v>-0.265625</c:v>
                </c:pt>
                <c:pt idx="41235">
                  <c:v>-0.27031300000000003</c:v>
                </c:pt>
                <c:pt idx="41236">
                  <c:v>-0.265625</c:v>
                </c:pt>
                <c:pt idx="41237">
                  <c:v>-0.26718700000000001</c:v>
                </c:pt>
                <c:pt idx="41238">
                  <c:v>-0.26093699999999997</c:v>
                </c:pt>
                <c:pt idx="41239">
                  <c:v>-0.26406299999999999</c:v>
                </c:pt>
                <c:pt idx="41240">
                  <c:v>-0.27500000000000002</c:v>
                </c:pt>
                <c:pt idx="41241">
                  <c:v>-0.28125</c:v>
                </c:pt>
                <c:pt idx="41242">
                  <c:v>-0.26874999999999999</c:v>
                </c:pt>
                <c:pt idx="41243">
                  <c:v>-0.27500000000000002</c:v>
                </c:pt>
                <c:pt idx="41244">
                  <c:v>-0.27500000000000002</c:v>
                </c:pt>
                <c:pt idx="41245">
                  <c:v>-0.27031300000000003</c:v>
                </c:pt>
                <c:pt idx="41246">
                  <c:v>-0.27656199999999997</c:v>
                </c:pt>
                <c:pt idx="41247">
                  <c:v>-0.28125</c:v>
                </c:pt>
                <c:pt idx="41248">
                  <c:v>-0.27656199999999997</c:v>
                </c:pt>
                <c:pt idx="41249">
                  <c:v>-0.27343800000000001</c:v>
                </c:pt>
                <c:pt idx="41250">
                  <c:v>-0.27031300000000003</c:v>
                </c:pt>
                <c:pt idx="41251">
                  <c:v>-0.26093699999999997</c:v>
                </c:pt>
                <c:pt idx="41252">
                  <c:v>-0.27031300000000003</c:v>
                </c:pt>
                <c:pt idx="41253">
                  <c:v>-0.26718700000000001</c:v>
                </c:pt>
                <c:pt idx="41254">
                  <c:v>-0.28281200000000001</c:v>
                </c:pt>
                <c:pt idx="41255">
                  <c:v>-0.28281200000000001</c:v>
                </c:pt>
                <c:pt idx="41256">
                  <c:v>-0.27812500000000001</c:v>
                </c:pt>
                <c:pt idx="41257">
                  <c:v>-0.27656199999999997</c:v>
                </c:pt>
                <c:pt idx="41258">
                  <c:v>-0.27500000000000002</c:v>
                </c:pt>
                <c:pt idx="41259">
                  <c:v>-0.27812500000000001</c:v>
                </c:pt>
                <c:pt idx="41260">
                  <c:v>-0.27343800000000001</c:v>
                </c:pt>
                <c:pt idx="41261">
                  <c:v>-0.27656199999999997</c:v>
                </c:pt>
                <c:pt idx="41262">
                  <c:v>-0.28906199999999999</c:v>
                </c:pt>
                <c:pt idx="41263">
                  <c:v>-0.28281200000000001</c:v>
                </c:pt>
                <c:pt idx="41264">
                  <c:v>-0.27656199999999997</c:v>
                </c:pt>
                <c:pt idx="41265">
                  <c:v>-0.27500000000000002</c:v>
                </c:pt>
                <c:pt idx="41266">
                  <c:v>-0.26093699999999997</c:v>
                </c:pt>
                <c:pt idx="41267">
                  <c:v>-0.27500000000000002</c:v>
                </c:pt>
                <c:pt idx="41268">
                  <c:v>-0.25781199999999999</c:v>
                </c:pt>
                <c:pt idx="41269">
                  <c:v>-0.29062500000000002</c:v>
                </c:pt>
                <c:pt idx="41270">
                  <c:v>-0.28125</c:v>
                </c:pt>
                <c:pt idx="41271">
                  <c:v>-0.26874999999999999</c:v>
                </c:pt>
                <c:pt idx="41272">
                  <c:v>-0.28125</c:v>
                </c:pt>
                <c:pt idx="41273">
                  <c:v>-0.28281200000000001</c:v>
                </c:pt>
                <c:pt idx="41274">
                  <c:v>-0.27812500000000001</c:v>
                </c:pt>
                <c:pt idx="41275">
                  <c:v>-0.265625</c:v>
                </c:pt>
                <c:pt idx="41276">
                  <c:v>-0.27031300000000003</c:v>
                </c:pt>
                <c:pt idx="41277">
                  <c:v>-0.27031300000000003</c:v>
                </c:pt>
                <c:pt idx="41278">
                  <c:v>-0.26874999999999999</c:v>
                </c:pt>
                <c:pt idx="41279">
                  <c:v>-0.26250000000000001</c:v>
                </c:pt>
                <c:pt idx="41280">
                  <c:v>-0.26874999999999999</c:v>
                </c:pt>
                <c:pt idx="41281">
                  <c:v>-0.27031300000000003</c:v>
                </c:pt>
                <c:pt idx="41282">
                  <c:v>-0.27968799999999999</c:v>
                </c:pt>
                <c:pt idx="41283">
                  <c:v>-0.29062500000000002</c:v>
                </c:pt>
                <c:pt idx="41284">
                  <c:v>-0.27656199999999997</c:v>
                </c:pt>
                <c:pt idx="41285">
                  <c:v>-0.27343800000000001</c:v>
                </c:pt>
                <c:pt idx="41286">
                  <c:v>-0.27656199999999997</c:v>
                </c:pt>
                <c:pt idx="41287">
                  <c:v>-0.26874999999999999</c:v>
                </c:pt>
                <c:pt idx="41288">
                  <c:v>-0.26874999999999999</c:v>
                </c:pt>
                <c:pt idx="41289">
                  <c:v>-0.27343800000000001</c:v>
                </c:pt>
                <c:pt idx="41290">
                  <c:v>-0.28593800000000003</c:v>
                </c:pt>
                <c:pt idx="41291">
                  <c:v>-0.27812500000000001</c:v>
                </c:pt>
                <c:pt idx="41292">
                  <c:v>-0.27812500000000001</c:v>
                </c:pt>
                <c:pt idx="41293">
                  <c:v>-0.27812500000000001</c:v>
                </c:pt>
                <c:pt idx="41294">
                  <c:v>-0.26250000000000001</c:v>
                </c:pt>
                <c:pt idx="41295">
                  <c:v>-0.28125</c:v>
                </c:pt>
                <c:pt idx="41296">
                  <c:v>-0.27500000000000002</c:v>
                </c:pt>
                <c:pt idx="41297">
                  <c:v>-0.27968799999999999</c:v>
                </c:pt>
                <c:pt idx="41298">
                  <c:v>-0.27343800000000001</c:v>
                </c:pt>
                <c:pt idx="41299">
                  <c:v>-0.27031300000000003</c:v>
                </c:pt>
                <c:pt idx="41300">
                  <c:v>-0.26406299999999999</c:v>
                </c:pt>
                <c:pt idx="41301">
                  <c:v>-0.27500000000000002</c:v>
                </c:pt>
                <c:pt idx="41302">
                  <c:v>-0.26718700000000001</c:v>
                </c:pt>
                <c:pt idx="41303">
                  <c:v>-0.26250000000000001</c:v>
                </c:pt>
                <c:pt idx="41304">
                  <c:v>-0.27968799999999999</c:v>
                </c:pt>
                <c:pt idx="41305">
                  <c:v>-0.27968799999999999</c:v>
                </c:pt>
                <c:pt idx="41306">
                  <c:v>-0.27656199999999997</c:v>
                </c:pt>
                <c:pt idx="41307">
                  <c:v>-0.265625</c:v>
                </c:pt>
                <c:pt idx="41308">
                  <c:v>-0.26406299999999999</c:v>
                </c:pt>
                <c:pt idx="41309">
                  <c:v>-0.27656199999999997</c:v>
                </c:pt>
                <c:pt idx="41310">
                  <c:v>-0.26874999999999999</c:v>
                </c:pt>
                <c:pt idx="41311">
                  <c:v>-0.27968799999999999</c:v>
                </c:pt>
                <c:pt idx="41312">
                  <c:v>-0.28906199999999999</c:v>
                </c:pt>
                <c:pt idx="41313">
                  <c:v>-0.29843700000000001</c:v>
                </c:pt>
                <c:pt idx="41314">
                  <c:v>-0.28749999999999998</c:v>
                </c:pt>
                <c:pt idx="41315">
                  <c:v>-0.27968799999999999</c:v>
                </c:pt>
                <c:pt idx="41316">
                  <c:v>-0.27968799999999999</c:v>
                </c:pt>
                <c:pt idx="41317">
                  <c:v>-0.29062500000000002</c:v>
                </c:pt>
                <c:pt idx="41318">
                  <c:v>-0.27343800000000001</c:v>
                </c:pt>
                <c:pt idx="41319">
                  <c:v>-0.28125</c:v>
                </c:pt>
                <c:pt idx="41320">
                  <c:v>-0.26718700000000001</c:v>
                </c:pt>
                <c:pt idx="41321">
                  <c:v>-0.27500000000000002</c:v>
                </c:pt>
                <c:pt idx="41322">
                  <c:v>-0.27968799999999999</c:v>
                </c:pt>
                <c:pt idx="41323">
                  <c:v>-0.28125</c:v>
                </c:pt>
                <c:pt idx="41324">
                  <c:v>-0.27656199999999997</c:v>
                </c:pt>
                <c:pt idx="41325">
                  <c:v>-0.28749999999999998</c:v>
                </c:pt>
                <c:pt idx="41326">
                  <c:v>-0.27031300000000003</c:v>
                </c:pt>
                <c:pt idx="41327">
                  <c:v>-0.27343800000000001</c:v>
                </c:pt>
                <c:pt idx="41328">
                  <c:v>-0.27812500000000001</c:v>
                </c:pt>
                <c:pt idx="41329">
                  <c:v>-0.27031300000000003</c:v>
                </c:pt>
                <c:pt idx="41330">
                  <c:v>-0.26718700000000001</c:v>
                </c:pt>
                <c:pt idx="41331">
                  <c:v>-0.27500000000000002</c:v>
                </c:pt>
                <c:pt idx="41332">
                  <c:v>-0.27812500000000001</c:v>
                </c:pt>
                <c:pt idx="41333">
                  <c:v>-0.28125</c:v>
                </c:pt>
                <c:pt idx="41334">
                  <c:v>-0.28281200000000001</c:v>
                </c:pt>
                <c:pt idx="41335">
                  <c:v>-0.28125</c:v>
                </c:pt>
                <c:pt idx="41336">
                  <c:v>-0.27656199999999997</c:v>
                </c:pt>
                <c:pt idx="41337">
                  <c:v>-0.26093699999999997</c:v>
                </c:pt>
                <c:pt idx="41338">
                  <c:v>-0.27343800000000001</c:v>
                </c:pt>
                <c:pt idx="41339">
                  <c:v>-0.28749999999999998</c:v>
                </c:pt>
                <c:pt idx="41340">
                  <c:v>-0.27343800000000001</c:v>
                </c:pt>
                <c:pt idx="41341">
                  <c:v>-0.28593800000000003</c:v>
                </c:pt>
                <c:pt idx="41342">
                  <c:v>-0.27656199999999997</c:v>
                </c:pt>
                <c:pt idx="41343">
                  <c:v>-0.27343800000000001</c:v>
                </c:pt>
                <c:pt idx="41344">
                  <c:v>-0.28437499999999999</c:v>
                </c:pt>
                <c:pt idx="41345">
                  <c:v>-0.27968799999999999</c:v>
                </c:pt>
                <c:pt idx="41346">
                  <c:v>-0.26874999999999999</c:v>
                </c:pt>
                <c:pt idx="41347">
                  <c:v>-0.27031300000000003</c:v>
                </c:pt>
                <c:pt idx="41348">
                  <c:v>-0.26874999999999999</c:v>
                </c:pt>
                <c:pt idx="41349">
                  <c:v>-0.27968799999999999</c:v>
                </c:pt>
                <c:pt idx="41350">
                  <c:v>-0.27343800000000001</c:v>
                </c:pt>
                <c:pt idx="41351">
                  <c:v>-0.27812500000000001</c:v>
                </c:pt>
                <c:pt idx="41352">
                  <c:v>-0.28437499999999999</c:v>
                </c:pt>
                <c:pt idx="41353">
                  <c:v>-0.28125</c:v>
                </c:pt>
                <c:pt idx="41354">
                  <c:v>-0.27031300000000003</c:v>
                </c:pt>
                <c:pt idx="41355">
                  <c:v>-0.27812500000000001</c:v>
                </c:pt>
                <c:pt idx="41356">
                  <c:v>-0.265625</c:v>
                </c:pt>
                <c:pt idx="41357">
                  <c:v>-0.26874999999999999</c:v>
                </c:pt>
                <c:pt idx="41358">
                  <c:v>-0.27812500000000001</c:v>
                </c:pt>
                <c:pt idx="41359">
                  <c:v>-0.28281200000000001</c:v>
                </c:pt>
                <c:pt idx="41360">
                  <c:v>-0.28281200000000001</c:v>
                </c:pt>
                <c:pt idx="41361">
                  <c:v>-0.29062500000000002</c:v>
                </c:pt>
                <c:pt idx="41362">
                  <c:v>-0.27812500000000001</c:v>
                </c:pt>
                <c:pt idx="41363">
                  <c:v>-0.28437499999999999</c:v>
                </c:pt>
                <c:pt idx="41364">
                  <c:v>-0.26406299999999999</c:v>
                </c:pt>
                <c:pt idx="41365">
                  <c:v>-0.27968799999999999</c:v>
                </c:pt>
                <c:pt idx="41366">
                  <c:v>-0.27656199999999997</c:v>
                </c:pt>
                <c:pt idx="41367">
                  <c:v>-0.27968799999999999</c:v>
                </c:pt>
                <c:pt idx="41368">
                  <c:v>-0.28437499999999999</c:v>
                </c:pt>
                <c:pt idx="41369">
                  <c:v>-0.26874999999999999</c:v>
                </c:pt>
                <c:pt idx="41370">
                  <c:v>-0.26093699999999997</c:v>
                </c:pt>
                <c:pt idx="41371">
                  <c:v>-0.265625</c:v>
                </c:pt>
                <c:pt idx="41372">
                  <c:v>-0.27656199999999997</c:v>
                </c:pt>
                <c:pt idx="41373">
                  <c:v>-0.27343800000000001</c:v>
                </c:pt>
                <c:pt idx="41374">
                  <c:v>-0.27500000000000002</c:v>
                </c:pt>
                <c:pt idx="41375">
                  <c:v>-0.27031300000000003</c:v>
                </c:pt>
                <c:pt idx="41376">
                  <c:v>-0.28125</c:v>
                </c:pt>
                <c:pt idx="41377">
                  <c:v>-0.25937500000000002</c:v>
                </c:pt>
                <c:pt idx="41378">
                  <c:v>-0.26874999999999999</c:v>
                </c:pt>
                <c:pt idx="41379">
                  <c:v>-0.25781199999999999</c:v>
                </c:pt>
                <c:pt idx="41380">
                  <c:v>-0.26093699999999997</c:v>
                </c:pt>
                <c:pt idx="41381">
                  <c:v>-0.28125</c:v>
                </c:pt>
                <c:pt idx="41382">
                  <c:v>-0.26718700000000001</c:v>
                </c:pt>
                <c:pt idx="41383">
                  <c:v>-0.27812500000000001</c:v>
                </c:pt>
                <c:pt idx="41384">
                  <c:v>-0.25781199999999999</c:v>
                </c:pt>
                <c:pt idx="41385">
                  <c:v>-0.26250000000000001</c:v>
                </c:pt>
                <c:pt idx="41386">
                  <c:v>-0.27500000000000002</c:v>
                </c:pt>
                <c:pt idx="41387">
                  <c:v>-0.25624999999999998</c:v>
                </c:pt>
                <c:pt idx="41388">
                  <c:v>-0.25312499999999999</c:v>
                </c:pt>
                <c:pt idx="41389">
                  <c:v>-0.28125</c:v>
                </c:pt>
                <c:pt idx="41390">
                  <c:v>-0.27968799999999999</c:v>
                </c:pt>
                <c:pt idx="41391">
                  <c:v>-0.27812500000000001</c:v>
                </c:pt>
                <c:pt idx="41392">
                  <c:v>-0.26093699999999997</c:v>
                </c:pt>
                <c:pt idx="41393">
                  <c:v>-0.27343800000000001</c:v>
                </c:pt>
                <c:pt idx="41394">
                  <c:v>-0.27968799999999999</c:v>
                </c:pt>
                <c:pt idx="41395">
                  <c:v>-0.28437499999999999</c:v>
                </c:pt>
                <c:pt idx="41396">
                  <c:v>-0.27812500000000001</c:v>
                </c:pt>
                <c:pt idx="41397">
                  <c:v>-0.26093699999999997</c:v>
                </c:pt>
                <c:pt idx="41398">
                  <c:v>-0.27031300000000003</c:v>
                </c:pt>
                <c:pt idx="41399">
                  <c:v>-0.26874999999999999</c:v>
                </c:pt>
                <c:pt idx="41400">
                  <c:v>-0.27343800000000001</c:v>
                </c:pt>
                <c:pt idx="41401">
                  <c:v>-0.26718700000000001</c:v>
                </c:pt>
                <c:pt idx="41402">
                  <c:v>-0.26874999999999999</c:v>
                </c:pt>
                <c:pt idx="41403">
                  <c:v>-0.27812500000000001</c:v>
                </c:pt>
                <c:pt idx="41404">
                  <c:v>-0.25937500000000002</c:v>
                </c:pt>
                <c:pt idx="41405">
                  <c:v>-0.27968799999999999</c:v>
                </c:pt>
                <c:pt idx="41406">
                  <c:v>-0.27656199999999997</c:v>
                </c:pt>
                <c:pt idx="41407">
                  <c:v>-0.26874999999999999</c:v>
                </c:pt>
                <c:pt idx="41408">
                  <c:v>-0.27656199999999997</c:v>
                </c:pt>
                <c:pt idx="41409">
                  <c:v>-0.26874999999999999</c:v>
                </c:pt>
                <c:pt idx="41410">
                  <c:v>-0.29062500000000002</c:v>
                </c:pt>
                <c:pt idx="41411">
                  <c:v>-0.27500000000000002</c:v>
                </c:pt>
                <c:pt idx="41412">
                  <c:v>-0.28437499999999999</c:v>
                </c:pt>
                <c:pt idx="41413">
                  <c:v>-0.27968799999999999</c:v>
                </c:pt>
                <c:pt idx="41414">
                  <c:v>-0.27031300000000003</c:v>
                </c:pt>
                <c:pt idx="41415">
                  <c:v>-0.26874999999999999</c:v>
                </c:pt>
                <c:pt idx="41416">
                  <c:v>-0.27812500000000001</c:v>
                </c:pt>
                <c:pt idx="41417">
                  <c:v>-0.27343800000000001</c:v>
                </c:pt>
                <c:pt idx="41418">
                  <c:v>-0.265625</c:v>
                </c:pt>
                <c:pt idx="41419">
                  <c:v>-0.25468800000000003</c:v>
                </c:pt>
                <c:pt idx="41420">
                  <c:v>-0.25781199999999999</c:v>
                </c:pt>
                <c:pt idx="41421">
                  <c:v>-0.27656199999999997</c:v>
                </c:pt>
                <c:pt idx="41422">
                  <c:v>-0.27812500000000001</c:v>
                </c:pt>
                <c:pt idx="41423">
                  <c:v>-0.27656199999999997</c:v>
                </c:pt>
                <c:pt idx="41424">
                  <c:v>-0.26250000000000001</c:v>
                </c:pt>
                <c:pt idx="41425">
                  <c:v>-0.26250000000000001</c:v>
                </c:pt>
                <c:pt idx="41426">
                  <c:v>-0.26093699999999997</c:v>
                </c:pt>
                <c:pt idx="41427">
                  <c:v>-0.27500000000000002</c:v>
                </c:pt>
                <c:pt idx="41428">
                  <c:v>-0.28281200000000001</c:v>
                </c:pt>
                <c:pt idx="41429">
                  <c:v>-0.27343800000000001</c:v>
                </c:pt>
                <c:pt idx="41430">
                  <c:v>-0.265625</c:v>
                </c:pt>
                <c:pt idx="41431">
                  <c:v>-0.27656199999999997</c:v>
                </c:pt>
                <c:pt idx="41432">
                  <c:v>-0.28125</c:v>
                </c:pt>
                <c:pt idx="41433">
                  <c:v>-0.26093699999999997</c:v>
                </c:pt>
                <c:pt idx="41434">
                  <c:v>-0.27968799999999999</c:v>
                </c:pt>
                <c:pt idx="41435">
                  <c:v>-0.27656199999999997</c:v>
                </c:pt>
                <c:pt idx="41436">
                  <c:v>-0.28125</c:v>
                </c:pt>
                <c:pt idx="41437">
                  <c:v>-0.27968799999999999</c:v>
                </c:pt>
                <c:pt idx="41438">
                  <c:v>-0.26250000000000001</c:v>
                </c:pt>
                <c:pt idx="41439">
                  <c:v>-0.27812500000000001</c:v>
                </c:pt>
                <c:pt idx="41440">
                  <c:v>-0.28125</c:v>
                </c:pt>
                <c:pt idx="41441">
                  <c:v>-0.27500000000000002</c:v>
                </c:pt>
                <c:pt idx="41442">
                  <c:v>-0.26874999999999999</c:v>
                </c:pt>
                <c:pt idx="41443">
                  <c:v>-0.26718700000000001</c:v>
                </c:pt>
                <c:pt idx="41444">
                  <c:v>-0.26874999999999999</c:v>
                </c:pt>
                <c:pt idx="41445">
                  <c:v>-0.28281200000000001</c:v>
                </c:pt>
                <c:pt idx="41446">
                  <c:v>-0.26874999999999999</c:v>
                </c:pt>
                <c:pt idx="41447">
                  <c:v>-0.28437499999999999</c:v>
                </c:pt>
                <c:pt idx="41448">
                  <c:v>-0.26874999999999999</c:v>
                </c:pt>
                <c:pt idx="41449">
                  <c:v>-0.27656199999999997</c:v>
                </c:pt>
                <c:pt idx="41450">
                  <c:v>-0.25937500000000002</c:v>
                </c:pt>
                <c:pt idx="41451">
                  <c:v>-0.26874999999999999</c:v>
                </c:pt>
                <c:pt idx="41452">
                  <c:v>-0.26874999999999999</c:v>
                </c:pt>
                <c:pt idx="41453">
                  <c:v>-0.26250000000000001</c:v>
                </c:pt>
                <c:pt idx="41454">
                  <c:v>-0.27343800000000001</c:v>
                </c:pt>
                <c:pt idx="41455">
                  <c:v>-0.26718700000000001</c:v>
                </c:pt>
                <c:pt idx="41456">
                  <c:v>-0.26093699999999997</c:v>
                </c:pt>
                <c:pt idx="41457">
                  <c:v>-0.26406299999999999</c:v>
                </c:pt>
                <c:pt idx="41458">
                  <c:v>-0.25624999999999998</c:v>
                </c:pt>
                <c:pt idx="41459">
                  <c:v>-0.25937500000000002</c:v>
                </c:pt>
                <c:pt idx="41460">
                  <c:v>-0.26250000000000001</c:v>
                </c:pt>
                <c:pt idx="41461">
                  <c:v>-0.27500000000000002</c:v>
                </c:pt>
                <c:pt idx="41462">
                  <c:v>-0.25937500000000002</c:v>
                </c:pt>
                <c:pt idx="41463">
                  <c:v>-0.27968799999999999</c:v>
                </c:pt>
                <c:pt idx="41464">
                  <c:v>-0.28125</c:v>
                </c:pt>
                <c:pt idx="41465">
                  <c:v>-0.28281200000000001</c:v>
                </c:pt>
                <c:pt idx="41466">
                  <c:v>-0.26718700000000001</c:v>
                </c:pt>
                <c:pt idx="41467">
                  <c:v>-0.27812500000000001</c:v>
                </c:pt>
                <c:pt idx="41468">
                  <c:v>-0.28125</c:v>
                </c:pt>
                <c:pt idx="41469">
                  <c:v>-0.27031300000000003</c:v>
                </c:pt>
                <c:pt idx="41470">
                  <c:v>-0.26406299999999999</c:v>
                </c:pt>
                <c:pt idx="41471">
                  <c:v>-0.26406299999999999</c:v>
                </c:pt>
                <c:pt idx="41472">
                  <c:v>-0.27812500000000001</c:v>
                </c:pt>
                <c:pt idx="41473">
                  <c:v>-0.27656199999999997</c:v>
                </c:pt>
                <c:pt idx="41474">
                  <c:v>-0.26250000000000001</c:v>
                </c:pt>
                <c:pt idx="41475">
                  <c:v>-0.27812500000000001</c:v>
                </c:pt>
                <c:pt idx="41476">
                  <c:v>-0.27656199999999997</c:v>
                </c:pt>
                <c:pt idx="41477">
                  <c:v>-0.265625</c:v>
                </c:pt>
                <c:pt idx="41478">
                  <c:v>-0.28125</c:v>
                </c:pt>
                <c:pt idx="41479">
                  <c:v>-0.27968799999999999</c:v>
                </c:pt>
                <c:pt idx="41480">
                  <c:v>-0.25937500000000002</c:v>
                </c:pt>
                <c:pt idx="41481">
                  <c:v>-0.25312499999999999</c:v>
                </c:pt>
                <c:pt idx="41482">
                  <c:v>-0.25937500000000002</c:v>
                </c:pt>
                <c:pt idx="41483">
                  <c:v>-0.26406299999999999</c:v>
                </c:pt>
                <c:pt idx="41484">
                  <c:v>-0.25312499999999999</c:v>
                </c:pt>
                <c:pt idx="41485">
                  <c:v>-0.26250000000000001</c:v>
                </c:pt>
                <c:pt idx="41486">
                  <c:v>-0.25937500000000002</c:v>
                </c:pt>
                <c:pt idx="41487">
                  <c:v>-0.245312</c:v>
                </c:pt>
                <c:pt idx="41488">
                  <c:v>-0.26250000000000001</c:v>
                </c:pt>
                <c:pt idx="41489">
                  <c:v>-0.27500000000000002</c:v>
                </c:pt>
                <c:pt idx="41490">
                  <c:v>-0.26250000000000001</c:v>
                </c:pt>
                <c:pt idx="41491">
                  <c:v>-0.27968799999999999</c:v>
                </c:pt>
                <c:pt idx="41492">
                  <c:v>-0.25156200000000001</c:v>
                </c:pt>
                <c:pt idx="41493">
                  <c:v>-0.25781199999999999</c:v>
                </c:pt>
                <c:pt idx="41494">
                  <c:v>-0.26874999999999999</c:v>
                </c:pt>
                <c:pt idx="41495">
                  <c:v>-0.26718700000000001</c:v>
                </c:pt>
                <c:pt idx="41496">
                  <c:v>-0.27812500000000001</c:v>
                </c:pt>
                <c:pt idx="41497">
                  <c:v>-0.27343800000000001</c:v>
                </c:pt>
                <c:pt idx="41498">
                  <c:v>-0.26718700000000001</c:v>
                </c:pt>
                <c:pt idx="41499">
                  <c:v>-0.25937500000000002</c:v>
                </c:pt>
                <c:pt idx="41500">
                  <c:v>-0.25468800000000003</c:v>
                </c:pt>
                <c:pt idx="41501">
                  <c:v>-0.27500000000000002</c:v>
                </c:pt>
                <c:pt idx="41502">
                  <c:v>-0.25781199999999999</c:v>
                </c:pt>
                <c:pt idx="41503">
                  <c:v>-0.26250000000000001</c:v>
                </c:pt>
                <c:pt idx="41504">
                  <c:v>-0.27343800000000001</c:v>
                </c:pt>
                <c:pt idx="41505">
                  <c:v>-0.26406299999999999</c:v>
                </c:pt>
                <c:pt idx="41506">
                  <c:v>-0.26874999999999999</c:v>
                </c:pt>
                <c:pt idx="41507">
                  <c:v>-0.28125</c:v>
                </c:pt>
                <c:pt idx="41508">
                  <c:v>-0.26718700000000001</c:v>
                </c:pt>
                <c:pt idx="41509">
                  <c:v>-0.27656199999999997</c:v>
                </c:pt>
                <c:pt idx="41510">
                  <c:v>-0.265625</c:v>
                </c:pt>
                <c:pt idx="41511">
                  <c:v>-0.26874999999999999</c:v>
                </c:pt>
                <c:pt idx="41512">
                  <c:v>-0.27656199999999997</c:v>
                </c:pt>
                <c:pt idx="41513">
                  <c:v>-0.27031300000000003</c:v>
                </c:pt>
                <c:pt idx="41514">
                  <c:v>-0.26718700000000001</c:v>
                </c:pt>
                <c:pt idx="41515">
                  <c:v>-0.265625</c:v>
                </c:pt>
                <c:pt idx="41516">
                  <c:v>-0.26874999999999999</c:v>
                </c:pt>
                <c:pt idx="41517">
                  <c:v>-0.265625</c:v>
                </c:pt>
                <c:pt idx="41518">
                  <c:v>-0.27343800000000001</c:v>
                </c:pt>
                <c:pt idx="41519">
                  <c:v>-0.27500000000000002</c:v>
                </c:pt>
                <c:pt idx="41520">
                  <c:v>-0.27968799999999999</c:v>
                </c:pt>
                <c:pt idx="41521">
                  <c:v>-0.26250000000000001</c:v>
                </c:pt>
                <c:pt idx="41522">
                  <c:v>-0.265625</c:v>
                </c:pt>
                <c:pt idx="41523">
                  <c:v>-0.265625</c:v>
                </c:pt>
                <c:pt idx="41524">
                  <c:v>-0.265625</c:v>
                </c:pt>
                <c:pt idx="41525">
                  <c:v>-0.26874999999999999</c:v>
                </c:pt>
                <c:pt idx="41526">
                  <c:v>-0.26718700000000001</c:v>
                </c:pt>
                <c:pt idx="41527">
                  <c:v>-0.26406299999999999</c:v>
                </c:pt>
                <c:pt idx="41528">
                  <c:v>-0.26093699999999997</c:v>
                </c:pt>
                <c:pt idx="41529">
                  <c:v>-0.26250000000000001</c:v>
                </c:pt>
                <c:pt idx="41530">
                  <c:v>-0.27656199999999997</c:v>
                </c:pt>
                <c:pt idx="41531">
                  <c:v>-0.26874999999999999</c:v>
                </c:pt>
                <c:pt idx="41532">
                  <c:v>-0.26874999999999999</c:v>
                </c:pt>
                <c:pt idx="41533">
                  <c:v>-0.27031300000000003</c:v>
                </c:pt>
                <c:pt idx="41534">
                  <c:v>-0.27500000000000002</c:v>
                </c:pt>
                <c:pt idx="41535">
                  <c:v>-0.25781199999999999</c:v>
                </c:pt>
                <c:pt idx="41536">
                  <c:v>-0.26406299999999999</c:v>
                </c:pt>
                <c:pt idx="41537">
                  <c:v>-0.27343800000000001</c:v>
                </c:pt>
                <c:pt idx="41538">
                  <c:v>-0.26406299999999999</c:v>
                </c:pt>
                <c:pt idx="41539">
                  <c:v>-0.26406299999999999</c:v>
                </c:pt>
                <c:pt idx="41540">
                  <c:v>-0.27656199999999997</c:v>
                </c:pt>
                <c:pt idx="41541">
                  <c:v>-0.27500000000000002</c:v>
                </c:pt>
                <c:pt idx="41542">
                  <c:v>-0.28281200000000001</c:v>
                </c:pt>
                <c:pt idx="41543">
                  <c:v>-0.28437499999999999</c:v>
                </c:pt>
                <c:pt idx="41544">
                  <c:v>-0.27500000000000002</c:v>
                </c:pt>
                <c:pt idx="41545">
                  <c:v>-0.28281200000000001</c:v>
                </c:pt>
                <c:pt idx="41546">
                  <c:v>-0.26718700000000001</c:v>
                </c:pt>
                <c:pt idx="41547">
                  <c:v>-0.27031300000000003</c:v>
                </c:pt>
                <c:pt idx="41548">
                  <c:v>-0.27343800000000001</c:v>
                </c:pt>
                <c:pt idx="41549">
                  <c:v>-0.26406299999999999</c:v>
                </c:pt>
                <c:pt idx="41550">
                  <c:v>-0.28437499999999999</c:v>
                </c:pt>
                <c:pt idx="41551">
                  <c:v>-0.28125</c:v>
                </c:pt>
                <c:pt idx="41552">
                  <c:v>-0.28125</c:v>
                </c:pt>
                <c:pt idx="41553">
                  <c:v>-0.265625</c:v>
                </c:pt>
                <c:pt idx="41554">
                  <c:v>-0.26718700000000001</c:v>
                </c:pt>
                <c:pt idx="41555">
                  <c:v>-0.26718700000000001</c:v>
                </c:pt>
                <c:pt idx="41556">
                  <c:v>-0.27656199999999997</c:v>
                </c:pt>
                <c:pt idx="41557">
                  <c:v>-0.27500000000000002</c:v>
                </c:pt>
                <c:pt idx="41558">
                  <c:v>-0.25</c:v>
                </c:pt>
                <c:pt idx="41559">
                  <c:v>-0.25312499999999999</c:v>
                </c:pt>
                <c:pt idx="41560">
                  <c:v>-0.27031300000000003</c:v>
                </c:pt>
                <c:pt idx="41561">
                  <c:v>-0.25937500000000002</c:v>
                </c:pt>
                <c:pt idx="41562">
                  <c:v>-0.25624999999999998</c:v>
                </c:pt>
                <c:pt idx="41563">
                  <c:v>-0.25156200000000001</c:v>
                </c:pt>
                <c:pt idx="41564">
                  <c:v>-0.26718700000000001</c:v>
                </c:pt>
                <c:pt idx="41565">
                  <c:v>-0.25468800000000003</c:v>
                </c:pt>
                <c:pt idx="41566">
                  <c:v>-0.26093699999999997</c:v>
                </c:pt>
                <c:pt idx="41567">
                  <c:v>-0.25937500000000002</c:v>
                </c:pt>
                <c:pt idx="41568">
                  <c:v>-0.26406299999999999</c:v>
                </c:pt>
                <c:pt idx="41569">
                  <c:v>-0.28437499999999999</c:v>
                </c:pt>
                <c:pt idx="41570">
                  <c:v>-0.27500000000000002</c:v>
                </c:pt>
                <c:pt idx="41571">
                  <c:v>-0.26718700000000001</c:v>
                </c:pt>
                <c:pt idx="41572">
                  <c:v>-0.26406299999999999</c:v>
                </c:pt>
                <c:pt idx="41573">
                  <c:v>-0.26874999999999999</c:v>
                </c:pt>
                <c:pt idx="41574">
                  <c:v>-0.27968799999999999</c:v>
                </c:pt>
                <c:pt idx="41575">
                  <c:v>-0.265625</c:v>
                </c:pt>
                <c:pt idx="41576">
                  <c:v>-0.27500000000000002</c:v>
                </c:pt>
                <c:pt idx="41577">
                  <c:v>-0.28125</c:v>
                </c:pt>
                <c:pt idx="41578">
                  <c:v>-0.27968799999999999</c:v>
                </c:pt>
                <c:pt idx="41579">
                  <c:v>-0.27968799999999999</c:v>
                </c:pt>
                <c:pt idx="41580">
                  <c:v>-0.25937500000000002</c:v>
                </c:pt>
                <c:pt idx="41581">
                  <c:v>-0.27656199999999997</c:v>
                </c:pt>
                <c:pt idx="41582">
                  <c:v>-0.27968799999999999</c:v>
                </c:pt>
                <c:pt idx="41583">
                  <c:v>-0.26406299999999999</c:v>
                </c:pt>
                <c:pt idx="41584">
                  <c:v>-0.27343800000000001</c:v>
                </c:pt>
                <c:pt idx="41585">
                  <c:v>-0.25937500000000002</c:v>
                </c:pt>
                <c:pt idx="41586">
                  <c:v>-0.29375000000000001</c:v>
                </c:pt>
                <c:pt idx="41587">
                  <c:v>-0.27968799999999999</c:v>
                </c:pt>
                <c:pt idx="41588">
                  <c:v>-0.26250000000000001</c:v>
                </c:pt>
                <c:pt idx="41589">
                  <c:v>-0.265625</c:v>
                </c:pt>
                <c:pt idx="41590">
                  <c:v>-0.26093699999999997</c:v>
                </c:pt>
                <c:pt idx="41591">
                  <c:v>-0.27812500000000001</c:v>
                </c:pt>
                <c:pt idx="41592">
                  <c:v>-0.28437499999999999</c:v>
                </c:pt>
                <c:pt idx="41593">
                  <c:v>-0.27031300000000003</c:v>
                </c:pt>
                <c:pt idx="41594">
                  <c:v>-0.28125</c:v>
                </c:pt>
                <c:pt idx="41595">
                  <c:v>-0.27968799999999999</c:v>
                </c:pt>
                <c:pt idx="41596">
                  <c:v>-0.28593800000000003</c:v>
                </c:pt>
                <c:pt idx="41597">
                  <c:v>-0.27968799999999999</c:v>
                </c:pt>
                <c:pt idx="41598">
                  <c:v>-0.28125</c:v>
                </c:pt>
                <c:pt idx="41599">
                  <c:v>-0.26250000000000001</c:v>
                </c:pt>
                <c:pt idx="41600">
                  <c:v>-0.27656199999999997</c:v>
                </c:pt>
                <c:pt idx="41601">
                  <c:v>-0.26718700000000001</c:v>
                </c:pt>
                <c:pt idx="41602">
                  <c:v>-0.265625</c:v>
                </c:pt>
                <c:pt idx="41603">
                  <c:v>-0.26406299999999999</c:v>
                </c:pt>
                <c:pt idx="41604">
                  <c:v>-0.27343800000000001</c:v>
                </c:pt>
                <c:pt idx="41605">
                  <c:v>-0.265625</c:v>
                </c:pt>
                <c:pt idx="41606">
                  <c:v>-0.25781199999999999</c:v>
                </c:pt>
                <c:pt idx="41607">
                  <c:v>-0.25937500000000002</c:v>
                </c:pt>
                <c:pt idx="41608">
                  <c:v>-0.26718700000000001</c:v>
                </c:pt>
                <c:pt idx="41609">
                  <c:v>-0.26250000000000001</c:v>
                </c:pt>
                <c:pt idx="41610">
                  <c:v>-0.27500000000000002</c:v>
                </c:pt>
                <c:pt idx="41611">
                  <c:v>-0.265625</c:v>
                </c:pt>
                <c:pt idx="41612">
                  <c:v>-0.26874999999999999</c:v>
                </c:pt>
                <c:pt idx="41613">
                  <c:v>-0.27343800000000001</c:v>
                </c:pt>
                <c:pt idx="41614">
                  <c:v>-0.265625</c:v>
                </c:pt>
                <c:pt idx="41615">
                  <c:v>-0.27031300000000003</c:v>
                </c:pt>
                <c:pt idx="41616">
                  <c:v>-0.26093699999999997</c:v>
                </c:pt>
                <c:pt idx="41617">
                  <c:v>-0.27031300000000003</c:v>
                </c:pt>
                <c:pt idx="41618">
                  <c:v>-0.27031300000000003</c:v>
                </c:pt>
                <c:pt idx="41619">
                  <c:v>-0.25624999999999998</c:v>
                </c:pt>
                <c:pt idx="41620">
                  <c:v>-0.26406299999999999</c:v>
                </c:pt>
                <c:pt idx="41621">
                  <c:v>-0.26093699999999997</c:v>
                </c:pt>
                <c:pt idx="41622">
                  <c:v>-0.26874999999999999</c:v>
                </c:pt>
                <c:pt idx="41623">
                  <c:v>-0.26718700000000001</c:v>
                </c:pt>
                <c:pt idx="41624">
                  <c:v>-0.26874999999999999</c:v>
                </c:pt>
                <c:pt idx="41625">
                  <c:v>-0.26093699999999997</c:v>
                </c:pt>
                <c:pt idx="41626">
                  <c:v>-0.26250000000000001</c:v>
                </c:pt>
                <c:pt idx="41627">
                  <c:v>-0.25937500000000002</c:v>
                </c:pt>
                <c:pt idx="41628">
                  <c:v>-0.26093699999999997</c:v>
                </c:pt>
                <c:pt idx="41629">
                  <c:v>-0.265625</c:v>
                </c:pt>
                <c:pt idx="41630">
                  <c:v>-0.27343800000000001</c:v>
                </c:pt>
                <c:pt idx="41631">
                  <c:v>-0.27343800000000001</c:v>
                </c:pt>
                <c:pt idx="41632">
                  <c:v>-0.26250000000000001</c:v>
                </c:pt>
                <c:pt idx="41633">
                  <c:v>-0.26406299999999999</c:v>
                </c:pt>
                <c:pt idx="41634">
                  <c:v>-0.27500000000000002</c:v>
                </c:pt>
                <c:pt idx="41635">
                  <c:v>-0.27656199999999997</c:v>
                </c:pt>
                <c:pt idx="41636">
                  <c:v>-0.26250000000000001</c:v>
                </c:pt>
                <c:pt idx="41637">
                  <c:v>-0.26718700000000001</c:v>
                </c:pt>
                <c:pt idx="41638">
                  <c:v>-0.265625</c:v>
                </c:pt>
                <c:pt idx="41639">
                  <c:v>-0.27656199999999997</c:v>
                </c:pt>
                <c:pt idx="41640">
                  <c:v>-0.27656199999999997</c:v>
                </c:pt>
                <c:pt idx="41641">
                  <c:v>-0.26874999999999999</c:v>
                </c:pt>
                <c:pt idx="41642">
                  <c:v>-0.25937500000000002</c:v>
                </c:pt>
                <c:pt idx="41643">
                  <c:v>-0.26093699999999997</c:v>
                </c:pt>
                <c:pt idx="41644">
                  <c:v>-0.24218799999999999</c:v>
                </c:pt>
                <c:pt idx="41645">
                  <c:v>-0.25312499999999999</c:v>
                </c:pt>
                <c:pt idx="41646">
                  <c:v>-0.26250000000000001</c:v>
                </c:pt>
                <c:pt idx="41647">
                  <c:v>-0.27031300000000003</c:v>
                </c:pt>
                <c:pt idx="41648">
                  <c:v>-0.27656199999999997</c:v>
                </c:pt>
                <c:pt idx="41649">
                  <c:v>-0.26874999999999999</c:v>
                </c:pt>
                <c:pt idx="41650">
                  <c:v>-0.27031300000000003</c:v>
                </c:pt>
                <c:pt idx="41651">
                  <c:v>-0.27031300000000003</c:v>
                </c:pt>
                <c:pt idx="41652">
                  <c:v>-0.26406299999999999</c:v>
                </c:pt>
                <c:pt idx="41653">
                  <c:v>-0.25624999999999998</c:v>
                </c:pt>
                <c:pt idx="41654">
                  <c:v>-0.25937500000000002</c:v>
                </c:pt>
                <c:pt idx="41655">
                  <c:v>-0.26093699999999997</c:v>
                </c:pt>
                <c:pt idx="41656">
                  <c:v>-0.265625</c:v>
                </c:pt>
                <c:pt idx="41657">
                  <c:v>-0.25781199999999999</c:v>
                </c:pt>
                <c:pt idx="41658">
                  <c:v>-0.25312499999999999</c:v>
                </c:pt>
                <c:pt idx="41659">
                  <c:v>-0.245312</c:v>
                </c:pt>
                <c:pt idx="41660">
                  <c:v>-0.25</c:v>
                </c:pt>
                <c:pt idx="41661">
                  <c:v>-0.25624999999999998</c:v>
                </c:pt>
                <c:pt idx="41662">
                  <c:v>-0.25937500000000002</c:v>
                </c:pt>
                <c:pt idx="41663">
                  <c:v>-0.27343800000000001</c:v>
                </c:pt>
                <c:pt idx="41664">
                  <c:v>-0.25937500000000002</c:v>
                </c:pt>
                <c:pt idx="41665">
                  <c:v>-0.25156200000000001</c:v>
                </c:pt>
                <c:pt idx="41666">
                  <c:v>-0.25781199999999999</c:v>
                </c:pt>
                <c:pt idx="41667">
                  <c:v>-0.26093699999999997</c:v>
                </c:pt>
                <c:pt idx="41668">
                  <c:v>-0.25624999999999998</c:v>
                </c:pt>
                <c:pt idx="41669">
                  <c:v>-0.26718700000000001</c:v>
                </c:pt>
                <c:pt idx="41670">
                  <c:v>-0.26406299999999999</c:v>
                </c:pt>
                <c:pt idx="41671">
                  <c:v>-0.28281200000000001</c:v>
                </c:pt>
                <c:pt idx="41672">
                  <c:v>-0.26718700000000001</c:v>
                </c:pt>
                <c:pt idx="41673">
                  <c:v>-0.27812500000000001</c:v>
                </c:pt>
                <c:pt idx="41674">
                  <c:v>-0.24374999999999999</c:v>
                </c:pt>
                <c:pt idx="41675">
                  <c:v>-0.25937500000000002</c:v>
                </c:pt>
                <c:pt idx="41676">
                  <c:v>-0.27656199999999997</c:v>
                </c:pt>
                <c:pt idx="41677">
                  <c:v>-0.27968799999999999</c:v>
                </c:pt>
                <c:pt idx="41678">
                  <c:v>-0.27500000000000002</c:v>
                </c:pt>
                <c:pt idx="41679">
                  <c:v>-0.26874999999999999</c:v>
                </c:pt>
                <c:pt idx="41680">
                  <c:v>-0.26093699999999997</c:v>
                </c:pt>
                <c:pt idx="41681">
                  <c:v>-0.26250000000000001</c:v>
                </c:pt>
                <c:pt idx="41682">
                  <c:v>-0.27656199999999997</c:v>
                </c:pt>
                <c:pt idx="41683">
                  <c:v>-0.26406299999999999</c:v>
                </c:pt>
                <c:pt idx="41684">
                  <c:v>-0.26406299999999999</c:v>
                </c:pt>
                <c:pt idx="41685">
                  <c:v>-0.26250000000000001</c:v>
                </c:pt>
                <c:pt idx="41686">
                  <c:v>-0.25624999999999998</c:v>
                </c:pt>
                <c:pt idx="41687">
                  <c:v>-0.26874999999999999</c:v>
                </c:pt>
                <c:pt idx="41688">
                  <c:v>-0.25937500000000002</c:v>
                </c:pt>
                <c:pt idx="41689">
                  <c:v>-0.28281200000000001</c:v>
                </c:pt>
                <c:pt idx="41690">
                  <c:v>-0.27343800000000001</c:v>
                </c:pt>
                <c:pt idx="41691">
                  <c:v>-0.27343800000000001</c:v>
                </c:pt>
                <c:pt idx="41692">
                  <c:v>-0.26406299999999999</c:v>
                </c:pt>
                <c:pt idx="41693">
                  <c:v>-0.27031300000000003</c:v>
                </c:pt>
                <c:pt idx="41694">
                  <c:v>-0.26406299999999999</c:v>
                </c:pt>
                <c:pt idx="41695">
                  <c:v>-0.26093699999999997</c:v>
                </c:pt>
                <c:pt idx="41696">
                  <c:v>-0.25937500000000002</c:v>
                </c:pt>
                <c:pt idx="41697">
                  <c:v>-0.26718700000000001</c:v>
                </c:pt>
                <c:pt idx="41698">
                  <c:v>-0.25624999999999998</c:v>
                </c:pt>
                <c:pt idx="41699">
                  <c:v>-0.26406299999999999</c:v>
                </c:pt>
                <c:pt idx="41700">
                  <c:v>-0.27031300000000003</c:v>
                </c:pt>
                <c:pt idx="41701">
                  <c:v>-0.26718700000000001</c:v>
                </c:pt>
                <c:pt idx="41702">
                  <c:v>-0.25624999999999998</c:v>
                </c:pt>
                <c:pt idx="41703">
                  <c:v>-0.27031300000000003</c:v>
                </c:pt>
                <c:pt idx="41704">
                  <c:v>-0.27968799999999999</c:v>
                </c:pt>
                <c:pt idx="41705">
                  <c:v>-0.27656199999999997</c:v>
                </c:pt>
                <c:pt idx="41706">
                  <c:v>-0.28281200000000001</c:v>
                </c:pt>
                <c:pt idx="41707">
                  <c:v>-0.26406299999999999</c:v>
                </c:pt>
                <c:pt idx="41708">
                  <c:v>-0.25312499999999999</c:v>
                </c:pt>
                <c:pt idx="41709">
                  <c:v>-0.27500000000000002</c:v>
                </c:pt>
                <c:pt idx="41710">
                  <c:v>-0.26406299999999999</c:v>
                </c:pt>
                <c:pt idx="41711">
                  <c:v>-0.27031300000000003</c:v>
                </c:pt>
                <c:pt idx="41712">
                  <c:v>-0.25624999999999998</c:v>
                </c:pt>
                <c:pt idx="41713">
                  <c:v>-0.25312499999999999</c:v>
                </c:pt>
                <c:pt idx="41714">
                  <c:v>-0.26250000000000001</c:v>
                </c:pt>
                <c:pt idx="41715">
                  <c:v>-0.26250000000000001</c:v>
                </c:pt>
                <c:pt idx="41716">
                  <c:v>-0.28437499999999999</c:v>
                </c:pt>
                <c:pt idx="41717">
                  <c:v>-0.27500000000000002</c:v>
                </c:pt>
                <c:pt idx="41718">
                  <c:v>-0.27500000000000002</c:v>
                </c:pt>
                <c:pt idx="41719">
                  <c:v>-0.25781199999999999</c:v>
                </c:pt>
                <c:pt idx="41720">
                  <c:v>-0.25156200000000001</c:v>
                </c:pt>
                <c:pt idx="41721">
                  <c:v>-0.26718700000000001</c:v>
                </c:pt>
                <c:pt idx="41722">
                  <c:v>-0.27656199999999997</c:v>
                </c:pt>
                <c:pt idx="41723">
                  <c:v>-0.26250000000000001</c:v>
                </c:pt>
                <c:pt idx="41724">
                  <c:v>-0.27343800000000001</c:v>
                </c:pt>
                <c:pt idx="41725">
                  <c:v>-0.26406299999999999</c:v>
                </c:pt>
                <c:pt idx="41726">
                  <c:v>-0.265625</c:v>
                </c:pt>
                <c:pt idx="41727">
                  <c:v>-0.27343800000000001</c:v>
                </c:pt>
                <c:pt idx="41728">
                  <c:v>-0.27812500000000001</c:v>
                </c:pt>
                <c:pt idx="41729">
                  <c:v>-0.27343800000000001</c:v>
                </c:pt>
                <c:pt idx="41730">
                  <c:v>-0.265625</c:v>
                </c:pt>
                <c:pt idx="41731">
                  <c:v>-0.27968799999999999</c:v>
                </c:pt>
                <c:pt idx="41732">
                  <c:v>-0.27968799999999999</c:v>
                </c:pt>
                <c:pt idx="41733">
                  <c:v>-0.27343800000000001</c:v>
                </c:pt>
                <c:pt idx="41734">
                  <c:v>-0.26406299999999999</c:v>
                </c:pt>
                <c:pt idx="41735">
                  <c:v>-0.26250000000000001</c:v>
                </c:pt>
                <c:pt idx="41736">
                  <c:v>-0.26093699999999997</c:v>
                </c:pt>
                <c:pt idx="41737">
                  <c:v>-0.26406299999999999</c:v>
                </c:pt>
                <c:pt idx="41738">
                  <c:v>-0.26406299999999999</c:v>
                </c:pt>
                <c:pt idx="41739">
                  <c:v>-0.26718700000000001</c:v>
                </c:pt>
                <c:pt idx="41740">
                  <c:v>-0.26250000000000001</c:v>
                </c:pt>
                <c:pt idx="41741">
                  <c:v>-0.24687500000000001</c:v>
                </c:pt>
                <c:pt idx="41742">
                  <c:v>-0.25</c:v>
                </c:pt>
                <c:pt idx="41743">
                  <c:v>-0.25156200000000001</c:v>
                </c:pt>
                <c:pt idx="41744">
                  <c:v>-0.25</c:v>
                </c:pt>
                <c:pt idx="41745">
                  <c:v>-0.25468800000000003</c:v>
                </c:pt>
                <c:pt idx="41746">
                  <c:v>-0.26250000000000001</c:v>
                </c:pt>
                <c:pt idx="41747">
                  <c:v>-0.27031300000000003</c:v>
                </c:pt>
                <c:pt idx="41748">
                  <c:v>-0.27500000000000002</c:v>
                </c:pt>
                <c:pt idx="41749">
                  <c:v>-0.27343800000000001</c:v>
                </c:pt>
                <c:pt idx="41750">
                  <c:v>-0.26718700000000001</c:v>
                </c:pt>
                <c:pt idx="41751">
                  <c:v>-0.26874999999999999</c:v>
                </c:pt>
                <c:pt idx="41752">
                  <c:v>-0.25624999999999998</c:v>
                </c:pt>
                <c:pt idx="41753">
                  <c:v>-0.26874999999999999</c:v>
                </c:pt>
                <c:pt idx="41754">
                  <c:v>-0.27031300000000003</c:v>
                </c:pt>
                <c:pt idx="41755">
                  <c:v>-0.28281200000000001</c:v>
                </c:pt>
                <c:pt idx="41756">
                  <c:v>-0.27031300000000003</c:v>
                </c:pt>
                <c:pt idx="41757">
                  <c:v>-0.27031300000000003</c:v>
                </c:pt>
                <c:pt idx="41758">
                  <c:v>-0.26874999999999999</c:v>
                </c:pt>
                <c:pt idx="41759">
                  <c:v>-0.26093699999999997</c:v>
                </c:pt>
                <c:pt idx="41760">
                  <c:v>-0.26250000000000001</c:v>
                </c:pt>
                <c:pt idx="41761">
                  <c:v>-0.27500000000000002</c:v>
                </c:pt>
                <c:pt idx="41762">
                  <c:v>-0.27500000000000002</c:v>
                </c:pt>
                <c:pt idx="41763">
                  <c:v>-0.26250000000000001</c:v>
                </c:pt>
                <c:pt idx="41764">
                  <c:v>-0.27500000000000002</c:v>
                </c:pt>
                <c:pt idx="41765">
                  <c:v>-0.25312499999999999</c:v>
                </c:pt>
                <c:pt idx="41766">
                  <c:v>-0.26874999999999999</c:v>
                </c:pt>
                <c:pt idx="41767">
                  <c:v>-0.27968799999999999</c:v>
                </c:pt>
                <c:pt idx="41768">
                  <c:v>-0.27343800000000001</c:v>
                </c:pt>
                <c:pt idx="41769">
                  <c:v>-0.265625</c:v>
                </c:pt>
                <c:pt idx="41770">
                  <c:v>-0.25937500000000002</c:v>
                </c:pt>
                <c:pt idx="41771">
                  <c:v>-0.26250000000000001</c:v>
                </c:pt>
                <c:pt idx="41772">
                  <c:v>-0.26718700000000001</c:v>
                </c:pt>
                <c:pt idx="41773">
                  <c:v>-0.27812500000000001</c:v>
                </c:pt>
                <c:pt idx="41774">
                  <c:v>-0.26874999999999999</c:v>
                </c:pt>
                <c:pt idx="41775">
                  <c:v>-0.26718700000000001</c:v>
                </c:pt>
                <c:pt idx="41776">
                  <c:v>-0.27968799999999999</c:v>
                </c:pt>
                <c:pt idx="41777">
                  <c:v>-0.265625</c:v>
                </c:pt>
                <c:pt idx="41778">
                  <c:v>-0.25937500000000002</c:v>
                </c:pt>
                <c:pt idx="41779">
                  <c:v>-0.26718700000000001</c:v>
                </c:pt>
                <c:pt idx="41780">
                  <c:v>-0.27343800000000001</c:v>
                </c:pt>
                <c:pt idx="41781">
                  <c:v>-0.27343800000000001</c:v>
                </c:pt>
                <c:pt idx="41782">
                  <c:v>-0.27812500000000001</c:v>
                </c:pt>
                <c:pt idx="41783">
                  <c:v>-0.27343800000000001</c:v>
                </c:pt>
                <c:pt idx="41784">
                  <c:v>-0.26250000000000001</c:v>
                </c:pt>
                <c:pt idx="41785">
                  <c:v>-0.26406299999999999</c:v>
                </c:pt>
                <c:pt idx="41786">
                  <c:v>-0.26718700000000001</c:v>
                </c:pt>
                <c:pt idx="41787">
                  <c:v>-0.26874999999999999</c:v>
                </c:pt>
                <c:pt idx="41788">
                  <c:v>-0.27968799999999999</c:v>
                </c:pt>
                <c:pt idx="41789">
                  <c:v>-0.27031300000000003</c:v>
                </c:pt>
                <c:pt idx="41790">
                  <c:v>-0.26250000000000001</c:v>
                </c:pt>
                <c:pt idx="41791">
                  <c:v>-0.26250000000000001</c:v>
                </c:pt>
                <c:pt idx="41792">
                  <c:v>-0.26093699999999997</c:v>
                </c:pt>
                <c:pt idx="41793">
                  <c:v>-0.26093699999999997</c:v>
                </c:pt>
                <c:pt idx="41794">
                  <c:v>-0.25781199999999999</c:v>
                </c:pt>
                <c:pt idx="41795">
                  <c:v>-0.27500000000000002</c:v>
                </c:pt>
                <c:pt idx="41796">
                  <c:v>-0.26250000000000001</c:v>
                </c:pt>
                <c:pt idx="41797">
                  <c:v>-0.27500000000000002</c:v>
                </c:pt>
                <c:pt idx="41798">
                  <c:v>-0.27031300000000003</c:v>
                </c:pt>
                <c:pt idx="41799">
                  <c:v>-0.27500000000000002</c:v>
                </c:pt>
                <c:pt idx="41800">
                  <c:v>-0.27656199999999997</c:v>
                </c:pt>
                <c:pt idx="41801">
                  <c:v>-0.27031300000000003</c:v>
                </c:pt>
                <c:pt idx="41802">
                  <c:v>-0.27031300000000003</c:v>
                </c:pt>
                <c:pt idx="41803">
                  <c:v>-0.26718700000000001</c:v>
                </c:pt>
                <c:pt idx="41804">
                  <c:v>-0.25937500000000002</c:v>
                </c:pt>
                <c:pt idx="41805">
                  <c:v>-0.27031300000000003</c:v>
                </c:pt>
                <c:pt idx="41806">
                  <c:v>-0.27656199999999997</c:v>
                </c:pt>
                <c:pt idx="41807">
                  <c:v>-0.26406299999999999</c:v>
                </c:pt>
                <c:pt idx="41808">
                  <c:v>-0.25781199999999999</c:v>
                </c:pt>
                <c:pt idx="41809">
                  <c:v>-0.25</c:v>
                </c:pt>
                <c:pt idx="41810">
                  <c:v>-0.26406299999999999</c:v>
                </c:pt>
                <c:pt idx="41811">
                  <c:v>-0.27031300000000003</c:v>
                </c:pt>
                <c:pt idx="41812">
                  <c:v>-0.25781199999999999</c:v>
                </c:pt>
                <c:pt idx="41813">
                  <c:v>-0.26718700000000001</c:v>
                </c:pt>
                <c:pt idx="41814">
                  <c:v>-0.26406299999999999</c:v>
                </c:pt>
                <c:pt idx="41815">
                  <c:v>-0.26718700000000001</c:v>
                </c:pt>
                <c:pt idx="41816">
                  <c:v>-0.26718700000000001</c:v>
                </c:pt>
                <c:pt idx="41817">
                  <c:v>-0.26874999999999999</c:v>
                </c:pt>
                <c:pt idx="41818">
                  <c:v>-0.27812500000000001</c:v>
                </c:pt>
                <c:pt idx="41819">
                  <c:v>-0.27656199999999997</c:v>
                </c:pt>
                <c:pt idx="41820">
                  <c:v>-0.27656199999999997</c:v>
                </c:pt>
                <c:pt idx="41821">
                  <c:v>-0.25937500000000002</c:v>
                </c:pt>
                <c:pt idx="41822">
                  <c:v>-0.25156200000000001</c:v>
                </c:pt>
                <c:pt idx="41823">
                  <c:v>-0.27031300000000003</c:v>
                </c:pt>
                <c:pt idx="41824">
                  <c:v>-0.27343800000000001</c:v>
                </c:pt>
                <c:pt idx="41825">
                  <c:v>-0.25781199999999999</c:v>
                </c:pt>
                <c:pt idx="41826">
                  <c:v>-0.265625</c:v>
                </c:pt>
                <c:pt idx="41827">
                  <c:v>-0.28125</c:v>
                </c:pt>
                <c:pt idx="41828">
                  <c:v>-0.26250000000000001</c:v>
                </c:pt>
                <c:pt idx="41829">
                  <c:v>-0.26250000000000001</c:v>
                </c:pt>
                <c:pt idx="41830">
                  <c:v>-0.27031300000000003</c:v>
                </c:pt>
                <c:pt idx="41831">
                  <c:v>-0.28437499999999999</c:v>
                </c:pt>
                <c:pt idx="41832">
                  <c:v>-0.26718700000000001</c:v>
                </c:pt>
                <c:pt idx="41833">
                  <c:v>-0.25624999999999998</c:v>
                </c:pt>
                <c:pt idx="41834">
                  <c:v>-0.25312499999999999</c:v>
                </c:pt>
                <c:pt idx="41835">
                  <c:v>-0.25312499999999999</c:v>
                </c:pt>
                <c:pt idx="41836">
                  <c:v>-0.26406299999999999</c:v>
                </c:pt>
                <c:pt idx="41837">
                  <c:v>-0.26718700000000001</c:v>
                </c:pt>
                <c:pt idx="41838">
                  <c:v>-0.27656199999999997</c:v>
                </c:pt>
                <c:pt idx="41839">
                  <c:v>-0.26718700000000001</c:v>
                </c:pt>
                <c:pt idx="41840">
                  <c:v>-0.27031300000000003</c:v>
                </c:pt>
                <c:pt idx="41841">
                  <c:v>-0.27656199999999997</c:v>
                </c:pt>
                <c:pt idx="41842">
                  <c:v>-0.27031300000000003</c:v>
                </c:pt>
                <c:pt idx="41843">
                  <c:v>-0.26874999999999999</c:v>
                </c:pt>
                <c:pt idx="41844">
                  <c:v>-0.27500000000000002</c:v>
                </c:pt>
                <c:pt idx="41845">
                  <c:v>-0.26718700000000001</c:v>
                </c:pt>
                <c:pt idx="41846">
                  <c:v>-0.25937500000000002</c:v>
                </c:pt>
                <c:pt idx="41847">
                  <c:v>-0.26093699999999997</c:v>
                </c:pt>
                <c:pt idx="41848">
                  <c:v>-0.27031300000000003</c:v>
                </c:pt>
                <c:pt idx="41849">
                  <c:v>-0.27343800000000001</c:v>
                </c:pt>
                <c:pt idx="41850">
                  <c:v>-0.27500000000000002</c:v>
                </c:pt>
                <c:pt idx="41851">
                  <c:v>-0.25937500000000002</c:v>
                </c:pt>
                <c:pt idx="41852">
                  <c:v>-0.25937500000000002</c:v>
                </c:pt>
                <c:pt idx="41853">
                  <c:v>-0.265625</c:v>
                </c:pt>
                <c:pt idx="41854">
                  <c:v>-0.27968799999999999</c:v>
                </c:pt>
                <c:pt idx="41855">
                  <c:v>-0.27656199999999997</c:v>
                </c:pt>
                <c:pt idx="41856">
                  <c:v>-0.26250000000000001</c:v>
                </c:pt>
                <c:pt idx="41857">
                  <c:v>-0.27031300000000003</c:v>
                </c:pt>
                <c:pt idx="41858">
                  <c:v>-0.27500000000000002</c:v>
                </c:pt>
                <c:pt idx="41859">
                  <c:v>-0.27812500000000001</c:v>
                </c:pt>
                <c:pt idx="41860">
                  <c:v>-0.26406299999999999</c:v>
                </c:pt>
                <c:pt idx="41861">
                  <c:v>-0.265625</c:v>
                </c:pt>
                <c:pt idx="41862">
                  <c:v>-0.27500000000000002</c:v>
                </c:pt>
                <c:pt idx="41863">
                  <c:v>-0.27656199999999997</c:v>
                </c:pt>
                <c:pt idx="41864">
                  <c:v>-0.265625</c:v>
                </c:pt>
                <c:pt idx="41865">
                  <c:v>-0.26718700000000001</c:v>
                </c:pt>
                <c:pt idx="41866">
                  <c:v>-0.27343800000000001</c:v>
                </c:pt>
                <c:pt idx="41867">
                  <c:v>-0.25624999999999998</c:v>
                </c:pt>
                <c:pt idx="41868">
                  <c:v>-0.25468800000000003</c:v>
                </c:pt>
                <c:pt idx="41869">
                  <c:v>-0.25624999999999998</c:v>
                </c:pt>
                <c:pt idx="41870">
                  <c:v>-0.26718700000000001</c:v>
                </c:pt>
                <c:pt idx="41871">
                  <c:v>-0.27500000000000002</c:v>
                </c:pt>
                <c:pt idx="41872">
                  <c:v>-0.27812500000000001</c:v>
                </c:pt>
                <c:pt idx="41873">
                  <c:v>-0.28281200000000001</c:v>
                </c:pt>
                <c:pt idx="41874">
                  <c:v>-0.26718700000000001</c:v>
                </c:pt>
                <c:pt idx="41875">
                  <c:v>-0.26406299999999999</c:v>
                </c:pt>
                <c:pt idx="41876">
                  <c:v>-0.26406299999999999</c:v>
                </c:pt>
                <c:pt idx="41877">
                  <c:v>-0.27812500000000001</c:v>
                </c:pt>
                <c:pt idx="41878">
                  <c:v>-0.28437499999999999</c:v>
                </c:pt>
                <c:pt idx="41879">
                  <c:v>-0.28749999999999998</c:v>
                </c:pt>
                <c:pt idx="41880">
                  <c:v>-0.26718700000000001</c:v>
                </c:pt>
                <c:pt idx="41881">
                  <c:v>-0.26718700000000001</c:v>
                </c:pt>
                <c:pt idx="41882">
                  <c:v>-0.25781199999999999</c:v>
                </c:pt>
                <c:pt idx="41883">
                  <c:v>-0.25156200000000001</c:v>
                </c:pt>
                <c:pt idx="41884">
                  <c:v>-0.26093699999999997</c:v>
                </c:pt>
                <c:pt idx="41885">
                  <c:v>-0.265625</c:v>
                </c:pt>
                <c:pt idx="41886">
                  <c:v>-0.26093699999999997</c:v>
                </c:pt>
                <c:pt idx="41887">
                  <c:v>-0.25781199999999999</c:v>
                </c:pt>
                <c:pt idx="41888">
                  <c:v>-0.26406299999999999</c:v>
                </c:pt>
                <c:pt idx="41889">
                  <c:v>-0.27343800000000001</c:v>
                </c:pt>
                <c:pt idx="41890">
                  <c:v>-0.26874999999999999</c:v>
                </c:pt>
                <c:pt idx="41891">
                  <c:v>-0.27031300000000003</c:v>
                </c:pt>
                <c:pt idx="41892">
                  <c:v>-0.27500000000000002</c:v>
                </c:pt>
                <c:pt idx="41893">
                  <c:v>-0.27812500000000001</c:v>
                </c:pt>
                <c:pt idx="41894">
                  <c:v>-0.25937500000000002</c:v>
                </c:pt>
                <c:pt idx="41895">
                  <c:v>-0.265625</c:v>
                </c:pt>
                <c:pt idx="41896">
                  <c:v>-0.26250000000000001</c:v>
                </c:pt>
                <c:pt idx="41897">
                  <c:v>-0.26718700000000001</c:v>
                </c:pt>
                <c:pt idx="41898">
                  <c:v>-0.25624999999999998</c:v>
                </c:pt>
                <c:pt idx="41899">
                  <c:v>-0.27812500000000001</c:v>
                </c:pt>
                <c:pt idx="41900">
                  <c:v>-0.27500000000000002</c:v>
                </c:pt>
                <c:pt idx="41901">
                  <c:v>-0.26718700000000001</c:v>
                </c:pt>
                <c:pt idx="41902">
                  <c:v>-0.27343800000000001</c:v>
                </c:pt>
                <c:pt idx="41903">
                  <c:v>-0.26874999999999999</c:v>
                </c:pt>
                <c:pt idx="41904">
                  <c:v>-0.27031300000000003</c:v>
                </c:pt>
                <c:pt idx="41905">
                  <c:v>-0.26874999999999999</c:v>
                </c:pt>
                <c:pt idx="41906">
                  <c:v>-0.26406299999999999</c:v>
                </c:pt>
                <c:pt idx="41907">
                  <c:v>-0.26406299999999999</c:v>
                </c:pt>
                <c:pt idx="41908">
                  <c:v>-0.26406299999999999</c:v>
                </c:pt>
                <c:pt idx="41909">
                  <c:v>-0.25468800000000003</c:v>
                </c:pt>
                <c:pt idx="41910">
                  <c:v>-0.25781199999999999</c:v>
                </c:pt>
                <c:pt idx="41911">
                  <c:v>-0.26718700000000001</c:v>
                </c:pt>
                <c:pt idx="41912">
                  <c:v>-0.27812500000000001</c:v>
                </c:pt>
                <c:pt idx="41913">
                  <c:v>-0.27656199999999997</c:v>
                </c:pt>
                <c:pt idx="41914">
                  <c:v>-0.27343800000000001</c:v>
                </c:pt>
                <c:pt idx="41915">
                  <c:v>-0.27500000000000002</c:v>
                </c:pt>
                <c:pt idx="41916">
                  <c:v>-0.27031300000000003</c:v>
                </c:pt>
                <c:pt idx="41917">
                  <c:v>-0.27343800000000001</c:v>
                </c:pt>
                <c:pt idx="41918">
                  <c:v>-0.26406299999999999</c:v>
                </c:pt>
                <c:pt idx="41919">
                  <c:v>-0.27656199999999997</c:v>
                </c:pt>
                <c:pt idx="41920">
                  <c:v>-0.28125</c:v>
                </c:pt>
                <c:pt idx="41921">
                  <c:v>-0.27343800000000001</c:v>
                </c:pt>
                <c:pt idx="41922">
                  <c:v>-0.27812500000000001</c:v>
                </c:pt>
                <c:pt idx="41923">
                  <c:v>-0.26406299999999999</c:v>
                </c:pt>
                <c:pt idx="41924">
                  <c:v>-0.27031300000000003</c:v>
                </c:pt>
                <c:pt idx="41925">
                  <c:v>-0.26718700000000001</c:v>
                </c:pt>
                <c:pt idx="41926">
                  <c:v>-0.27656199999999997</c:v>
                </c:pt>
                <c:pt idx="41927">
                  <c:v>-0.27343800000000001</c:v>
                </c:pt>
                <c:pt idx="41928">
                  <c:v>-0.26718700000000001</c:v>
                </c:pt>
                <c:pt idx="41929">
                  <c:v>-0.27968799999999999</c:v>
                </c:pt>
                <c:pt idx="41930">
                  <c:v>-0.26093699999999997</c:v>
                </c:pt>
                <c:pt idx="41931">
                  <c:v>-0.26874999999999999</c:v>
                </c:pt>
                <c:pt idx="41932">
                  <c:v>-0.27343800000000001</c:v>
                </c:pt>
                <c:pt idx="41933">
                  <c:v>-0.27031300000000003</c:v>
                </c:pt>
                <c:pt idx="41934">
                  <c:v>-0.26406299999999999</c:v>
                </c:pt>
                <c:pt idx="41935">
                  <c:v>-0.27343800000000001</c:v>
                </c:pt>
                <c:pt idx="41936">
                  <c:v>-0.26093699999999997</c:v>
                </c:pt>
                <c:pt idx="41937">
                  <c:v>-0.265625</c:v>
                </c:pt>
                <c:pt idx="41938">
                  <c:v>-0.26250000000000001</c:v>
                </c:pt>
                <c:pt idx="41939">
                  <c:v>-0.29062500000000002</c:v>
                </c:pt>
                <c:pt idx="41940">
                  <c:v>-0.27812500000000001</c:v>
                </c:pt>
                <c:pt idx="41941">
                  <c:v>-0.26093699999999997</c:v>
                </c:pt>
                <c:pt idx="41942">
                  <c:v>-0.27031300000000003</c:v>
                </c:pt>
                <c:pt idx="41943">
                  <c:v>-0.265625</c:v>
                </c:pt>
                <c:pt idx="41944">
                  <c:v>-0.26093699999999997</c:v>
                </c:pt>
                <c:pt idx="41945">
                  <c:v>-0.27031300000000003</c:v>
                </c:pt>
                <c:pt idx="41946">
                  <c:v>-0.265625</c:v>
                </c:pt>
                <c:pt idx="41947">
                  <c:v>-0.26718700000000001</c:v>
                </c:pt>
                <c:pt idx="41948">
                  <c:v>-0.27343800000000001</c:v>
                </c:pt>
                <c:pt idx="41949">
                  <c:v>-0.26406299999999999</c:v>
                </c:pt>
                <c:pt idx="41950">
                  <c:v>-0.265625</c:v>
                </c:pt>
                <c:pt idx="41951">
                  <c:v>-0.27343800000000001</c:v>
                </c:pt>
                <c:pt idx="41952">
                  <c:v>-0.265625</c:v>
                </c:pt>
                <c:pt idx="41953">
                  <c:v>-0.25468800000000003</c:v>
                </c:pt>
                <c:pt idx="41954">
                  <c:v>-0.25781199999999999</c:v>
                </c:pt>
                <c:pt idx="41955">
                  <c:v>-0.26406299999999999</c:v>
                </c:pt>
                <c:pt idx="41956">
                  <c:v>-0.26250000000000001</c:v>
                </c:pt>
                <c:pt idx="41957">
                  <c:v>-0.25937500000000002</c:v>
                </c:pt>
                <c:pt idx="41958">
                  <c:v>-0.26718700000000001</c:v>
                </c:pt>
                <c:pt idx="41959">
                  <c:v>-0.265625</c:v>
                </c:pt>
                <c:pt idx="41960">
                  <c:v>-0.26250000000000001</c:v>
                </c:pt>
                <c:pt idx="41961">
                  <c:v>-0.265625</c:v>
                </c:pt>
                <c:pt idx="41962">
                  <c:v>-0.25937500000000002</c:v>
                </c:pt>
                <c:pt idx="41963">
                  <c:v>-0.25156200000000001</c:v>
                </c:pt>
                <c:pt idx="41964">
                  <c:v>-0.26093699999999997</c:v>
                </c:pt>
                <c:pt idx="41965">
                  <c:v>-0.26093699999999997</c:v>
                </c:pt>
                <c:pt idx="41966">
                  <c:v>-0.25624999999999998</c:v>
                </c:pt>
                <c:pt idx="41967">
                  <c:v>-0.25781199999999999</c:v>
                </c:pt>
                <c:pt idx="41968">
                  <c:v>-0.26093699999999997</c:v>
                </c:pt>
                <c:pt idx="41969">
                  <c:v>-0.26093699999999997</c:v>
                </c:pt>
                <c:pt idx="41970">
                  <c:v>-0.25937500000000002</c:v>
                </c:pt>
                <c:pt idx="41971">
                  <c:v>-0.26093699999999997</c:v>
                </c:pt>
                <c:pt idx="41972">
                  <c:v>-0.265625</c:v>
                </c:pt>
                <c:pt idx="41973">
                  <c:v>-0.26250000000000001</c:v>
                </c:pt>
                <c:pt idx="41974">
                  <c:v>-0.26093699999999997</c:v>
                </c:pt>
                <c:pt idx="41975">
                  <c:v>-0.26250000000000001</c:v>
                </c:pt>
                <c:pt idx="41976">
                  <c:v>-0.25781199999999999</c:v>
                </c:pt>
                <c:pt idx="41977">
                  <c:v>-0.25312499999999999</c:v>
                </c:pt>
                <c:pt idx="41978">
                  <c:v>-0.24843799999999999</c:v>
                </c:pt>
                <c:pt idx="41979">
                  <c:v>-0.26250000000000001</c:v>
                </c:pt>
                <c:pt idx="41980">
                  <c:v>-0.26250000000000001</c:v>
                </c:pt>
                <c:pt idx="41981">
                  <c:v>-0.25781199999999999</c:v>
                </c:pt>
                <c:pt idx="41982">
                  <c:v>-0.27031300000000003</c:v>
                </c:pt>
                <c:pt idx="41983">
                  <c:v>-0.25312499999999999</c:v>
                </c:pt>
                <c:pt idx="41984">
                  <c:v>-0.25781199999999999</c:v>
                </c:pt>
                <c:pt idx="41985">
                  <c:v>-0.28281200000000001</c:v>
                </c:pt>
                <c:pt idx="41986">
                  <c:v>-0.26093699999999997</c:v>
                </c:pt>
                <c:pt idx="41987">
                  <c:v>-0.25468800000000003</c:v>
                </c:pt>
                <c:pt idx="41988">
                  <c:v>-0.26250000000000001</c:v>
                </c:pt>
                <c:pt idx="41989">
                  <c:v>-0.25937500000000002</c:v>
                </c:pt>
                <c:pt idx="41990">
                  <c:v>-0.26093699999999997</c:v>
                </c:pt>
                <c:pt idx="41991">
                  <c:v>-0.25312499999999999</c:v>
                </c:pt>
                <c:pt idx="41992">
                  <c:v>-0.25312499999999999</c:v>
                </c:pt>
                <c:pt idx="41993">
                  <c:v>-0.25937500000000002</c:v>
                </c:pt>
                <c:pt idx="41994">
                  <c:v>-0.25312499999999999</c:v>
                </c:pt>
                <c:pt idx="41995">
                  <c:v>-0.25156200000000001</c:v>
                </c:pt>
                <c:pt idx="41996">
                  <c:v>-0.265625</c:v>
                </c:pt>
                <c:pt idx="41997">
                  <c:v>-0.24843799999999999</c:v>
                </c:pt>
                <c:pt idx="41998">
                  <c:v>-0.24062500000000001</c:v>
                </c:pt>
                <c:pt idx="41999">
                  <c:v>-0.25624999999999998</c:v>
                </c:pt>
                <c:pt idx="42000">
                  <c:v>-0.25312499999999999</c:v>
                </c:pt>
                <c:pt idx="42001">
                  <c:v>-0.26250000000000001</c:v>
                </c:pt>
                <c:pt idx="42002">
                  <c:v>-0.26718700000000001</c:v>
                </c:pt>
                <c:pt idx="42003">
                  <c:v>-0.25624999999999998</c:v>
                </c:pt>
                <c:pt idx="42004">
                  <c:v>-0.25624999999999998</c:v>
                </c:pt>
                <c:pt idx="42005">
                  <c:v>-0.25156200000000001</c:v>
                </c:pt>
                <c:pt idx="42006">
                  <c:v>-0.25468800000000003</c:v>
                </c:pt>
                <c:pt idx="42007">
                  <c:v>-0.25468800000000003</c:v>
                </c:pt>
                <c:pt idx="42008">
                  <c:v>-0.265625</c:v>
                </c:pt>
                <c:pt idx="42009">
                  <c:v>-0.26718700000000001</c:v>
                </c:pt>
                <c:pt idx="42010">
                  <c:v>-0.25937500000000002</c:v>
                </c:pt>
                <c:pt idx="42011">
                  <c:v>-0.25937500000000002</c:v>
                </c:pt>
                <c:pt idx="42012">
                  <c:v>-0.27812500000000001</c:v>
                </c:pt>
                <c:pt idx="42013">
                  <c:v>-0.25156200000000001</c:v>
                </c:pt>
                <c:pt idx="42014">
                  <c:v>-0.25624999999999998</c:v>
                </c:pt>
                <c:pt idx="42015">
                  <c:v>-0.24062500000000001</c:v>
                </c:pt>
                <c:pt idx="42016">
                  <c:v>-0.25312499999999999</c:v>
                </c:pt>
                <c:pt idx="42017">
                  <c:v>-0.265625</c:v>
                </c:pt>
                <c:pt idx="42018">
                  <c:v>-0.27656199999999997</c:v>
                </c:pt>
                <c:pt idx="42019">
                  <c:v>-0.27031300000000003</c:v>
                </c:pt>
                <c:pt idx="42020">
                  <c:v>-0.27656199999999997</c:v>
                </c:pt>
                <c:pt idx="42021">
                  <c:v>-0.25781199999999999</c:v>
                </c:pt>
                <c:pt idx="42022">
                  <c:v>-0.25468800000000003</c:v>
                </c:pt>
                <c:pt idx="42023">
                  <c:v>-0.25937500000000002</c:v>
                </c:pt>
                <c:pt idx="42024">
                  <c:v>-0.24374999999999999</c:v>
                </c:pt>
                <c:pt idx="42025">
                  <c:v>-0.265625</c:v>
                </c:pt>
                <c:pt idx="42026">
                  <c:v>-0.25624999999999998</c:v>
                </c:pt>
                <c:pt idx="42027">
                  <c:v>-0.24687500000000001</c:v>
                </c:pt>
                <c:pt idx="42028">
                  <c:v>-0.265625</c:v>
                </c:pt>
                <c:pt idx="42029">
                  <c:v>-0.26093699999999997</c:v>
                </c:pt>
                <c:pt idx="42030">
                  <c:v>-0.25937500000000002</c:v>
                </c:pt>
                <c:pt idx="42031">
                  <c:v>-0.26250000000000001</c:v>
                </c:pt>
                <c:pt idx="42032">
                  <c:v>-0.25937500000000002</c:v>
                </c:pt>
                <c:pt idx="42033">
                  <c:v>-0.27343800000000001</c:v>
                </c:pt>
                <c:pt idx="42034">
                  <c:v>-0.25624999999999998</c:v>
                </c:pt>
                <c:pt idx="42035">
                  <c:v>-0.25468800000000003</c:v>
                </c:pt>
                <c:pt idx="42036">
                  <c:v>-0.25937500000000002</c:v>
                </c:pt>
                <c:pt idx="42037">
                  <c:v>-0.26874999999999999</c:v>
                </c:pt>
                <c:pt idx="42038">
                  <c:v>-0.26093699999999997</c:v>
                </c:pt>
                <c:pt idx="42039">
                  <c:v>-0.245312</c:v>
                </c:pt>
                <c:pt idx="42040">
                  <c:v>-0.26093699999999997</c:v>
                </c:pt>
                <c:pt idx="42041">
                  <c:v>-0.25937500000000002</c:v>
                </c:pt>
                <c:pt idx="42042">
                  <c:v>-0.25624999999999998</c:v>
                </c:pt>
                <c:pt idx="42043">
                  <c:v>-0.25937500000000002</c:v>
                </c:pt>
                <c:pt idx="42044">
                  <c:v>-0.25937500000000002</c:v>
                </c:pt>
                <c:pt idx="42045">
                  <c:v>-0.25468800000000003</c:v>
                </c:pt>
                <c:pt idx="42046">
                  <c:v>-0.25937500000000002</c:v>
                </c:pt>
                <c:pt idx="42047">
                  <c:v>-0.25624999999999998</c:v>
                </c:pt>
                <c:pt idx="42048">
                  <c:v>-0.25468800000000003</c:v>
                </c:pt>
                <c:pt idx="42049">
                  <c:v>-0.25156200000000001</c:v>
                </c:pt>
                <c:pt idx="42050">
                  <c:v>-0.26406299999999999</c:v>
                </c:pt>
                <c:pt idx="42051">
                  <c:v>-0.26874999999999999</c:v>
                </c:pt>
                <c:pt idx="42052">
                  <c:v>-0.26093699999999997</c:v>
                </c:pt>
                <c:pt idx="42053">
                  <c:v>-0.27812500000000001</c:v>
                </c:pt>
                <c:pt idx="42054">
                  <c:v>-0.25468800000000003</c:v>
                </c:pt>
                <c:pt idx="42055">
                  <c:v>-0.26250000000000001</c:v>
                </c:pt>
                <c:pt idx="42056">
                  <c:v>-0.25781199999999999</c:v>
                </c:pt>
                <c:pt idx="42057">
                  <c:v>-0.25624999999999998</c:v>
                </c:pt>
                <c:pt idx="42058">
                  <c:v>-0.25</c:v>
                </c:pt>
                <c:pt idx="42059">
                  <c:v>-0.27343800000000001</c:v>
                </c:pt>
                <c:pt idx="42060">
                  <c:v>-0.26250000000000001</c:v>
                </c:pt>
                <c:pt idx="42061">
                  <c:v>-0.25</c:v>
                </c:pt>
                <c:pt idx="42062">
                  <c:v>-0.265625</c:v>
                </c:pt>
                <c:pt idx="42063">
                  <c:v>-0.27812500000000001</c:v>
                </c:pt>
                <c:pt idx="42064">
                  <c:v>-0.25312499999999999</c:v>
                </c:pt>
                <c:pt idx="42065">
                  <c:v>-0.26718700000000001</c:v>
                </c:pt>
                <c:pt idx="42066">
                  <c:v>-0.26874999999999999</c:v>
                </c:pt>
                <c:pt idx="42067">
                  <c:v>-0.26718700000000001</c:v>
                </c:pt>
                <c:pt idx="42068">
                  <c:v>-0.25156200000000001</c:v>
                </c:pt>
                <c:pt idx="42069">
                  <c:v>-0.26874999999999999</c:v>
                </c:pt>
                <c:pt idx="42070">
                  <c:v>-0.25781199999999999</c:v>
                </c:pt>
                <c:pt idx="42071">
                  <c:v>-0.265625</c:v>
                </c:pt>
                <c:pt idx="42072">
                  <c:v>-0.27031300000000003</c:v>
                </c:pt>
                <c:pt idx="42073">
                  <c:v>-0.25624999999999998</c:v>
                </c:pt>
                <c:pt idx="42074">
                  <c:v>-0.265625</c:v>
                </c:pt>
                <c:pt idx="42075">
                  <c:v>-0.26250000000000001</c:v>
                </c:pt>
                <c:pt idx="42076">
                  <c:v>-0.25624999999999998</c:v>
                </c:pt>
                <c:pt idx="42077">
                  <c:v>-0.27812500000000001</c:v>
                </c:pt>
                <c:pt idx="42078">
                  <c:v>-0.26250000000000001</c:v>
                </c:pt>
                <c:pt idx="42079">
                  <c:v>-0.25312499999999999</c:v>
                </c:pt>
                <c:pt idx="42080">
                  <c:v>-0.26250000000000001</c:v>
                </c:pt>
                <c:pt idx="42081">
                  <c:v>-0.28906199999999999</c:v>
                </c:pt>
                <c:pt idx="42082">
                  <c:v>-0.27031300000000003</c:v>
                </c:pt>
                <c:pt idx="42083">
                  <c:v>-0.25781199999999999</c:v>
                </c:pt>
                <c:pt idx="42084">
                  <c:v>-0.27500000000000002</c:v>
                </c:pt>
                <c:pt idx="42085">
                  <c:v>-0.26250000000000001</c:v>
                </c:pt>
                <c:pt idx="42086">
                  <c:v>-0.25468800000000003</c:v>
                </c:pt>
                <c:pt idx="42087">
                  <c:v>-0.265625</c:v>
                </c:pt>
                <c:pt idx="42088">
                  <c:v>-0.27656199999999997</c:v>
                </c:pt>
                <c:pt idx="42089">
                  <c:v>-0.27812500000000001</c:v>
                </c:pt>
                <c:pt idx="42090">
                  <c:v>-0.27500000000000002</c:v>
                </c:pt>
                <c:pt idx="42091">
                  <c:v>-0.27656199999999997</c:v>
                </c:pt>
                <c:pt idx="42092">
                  <c:v>-0.26406299999999999</c:v>
                </c:pt>
                <c:pt idx="42093">
                  <c:v>-0.25781199999999999</c:v>
                </c:pt>
                <c:pt idx="42094">
                  <c:v>-0.26406299999999999</c:v>
                </c:pt>
                <c:pt idx="42095">
                  <c:v>-0.26250000000000001</c:v>
                </c:pt>
                <c:pt idx="42096">
                  <c:v>-0.265625</c:v>
                </c:pt>
                <c:pt idx="42097">
                  <c:v>-0.27031300000000003</c:v>
                </c:pt>
                <c:pt idx="42098">
                  <c:v>-0.27031300000000003</c:v>
                </c:pt>
                <c:pt idx="42099">
                  <c:v>-0.26406299999999999</c:v>
                </c:pt>
                <c:pt idx="42100">
                  <c:v>-0.26406299999999999</c:v>
                </c:pt>
                <c:pt idx="42101">
                  <c:v>-0.26093699999999997</c:v>
                </c:pt>
                <c:pt idx="42102">
                  <c:v>-0.28437499999999999</c:v>
                </c:pt>
                <c:pt idx="42103">
                  <c:v>-0.26718700000000001</c:v>
                </c:pt>
                <c:pt idx="42104">
                  <c:v>-0.27031300000000003</c:v>
                </c:pt>
                <c:pt idx="42105">
                  <c:v>-0.27500000000000002</c:v>
                </c:pt>
                <c:pt idx="42106">
                  <c:v>-0.27968799999999999</c:v>
                </c:pt>
                <c:pt idx="42107">
                  <c:v>-0.27500000000000002</c:v>
                </c:pt>
                <c:pt idx="42108">
                  <c:v>-0.27968799999999999</c:v>
                </c:pt>
                <c:pt idx="42109">
                  <c:v>-0.27656199999999997</c:v>
                </c:pt>
                <c:pt idx="42110">
                  <c:v>-0.27656199999999997</c:v>
                </c:pt>
                <c:pt idx="42111">
                  <c:v>-0.26718700000000001</c:v>
                </c:pt>
                <c:pt idx="42112">
                  <c:v>-0.27031300000000003</c:v>
                </c:pt>
                <c:pt idx="42113">
                  <c:v>-0.27656199999999997</c:v>
                </c:pt>
                <c:pt idx="42114">
                  <c:v>-0.27968799999999999</c:v>
                </c:pt>
                <c:pt idx="42115">
                  <c:v>-0.26406299999999999</c:v>
                </c:pt>
                <c:pt idx="42116">
                  <c:v>-0.265625</c:v>
                </c:pt>
                <c:pt idx="42117">
                  <c:v>-0.27500000000000002</c:v>
                </c:pt>
                <c:pt idx="42118">
                  <c:v>-0.26406299999999999</c:v>
                </c:pt>
                <c:pt idx="42119">
                  <c:v>-0.27968799999999999</c:v>
                </c:pt>
                <c:pt idx="42120">
                  <c:v>-0.27343800000000001</c:v>
                </c:pt>
                <c:pt idx="42121">
                  <c:v>-0.27031300000000003</c:v>
                </c:pt>
                <c:pt idx="42122">
                  <c:v>-0.27968799999999999</c:v>
                </c:pt>
                <c:pt idx="42123">
                  <c:v>-0.27500000000000002</c:v>
                </c:pt>
                <c:pt idx="42124">
                  <c:v>-0.27031300000000003</c:v>
                </c:pt>
                <c:pt idx="42125">
                  <c:v>-0.25624999999999998</c:v>
                </c:pt>
                <c:pt idx="42126">
                  <c:v>-0.25624999999999998</c:v>
                </c:pt>
                <c:pt idx="42127">
                  <c:v>-0.26406299999999999</c:v>
                </c:pt>
                <c:pt idx="42128">
                  <c:v>-0.26093699999999997</c:v>
                </c:pt>
                <c:pt idx="42129">
                  <c:v>-0.26406299999999999</c:v>
                </c:pt>
                <c:pt idx="42130">
                  <c:v>-0.25468800000000003</c:v>
                </c:pt>
                <c:pt idx="42131">
                  <c:v>-0.25781199999999999</c:v>
                </c:pt>
                <c:pt idx="42132">
                  <c:v>-0.25624999999999998</c:v>
                </c:pt>
                <c:pt idx="42133">
                  <c:v>-0.25624999999999998</c:v>
                </c:pt>
                <c:pt idx="42134">
                  <c:v>-0.25781199999999999</c:v>
                </c:pt>
                <c:pt idx="42135">
                  <c:v>-0.26874999999999999</c:v>
                </c:pt>
                <c:pt idx="42136">
                  <c:v>-0.25</c:v>
                </c:pt>
                <c:pt idx="42137">
                  <c:v>-0.26093699999999997</c:v>
                </c:pt>
                <c:pt idx="42138">
                  <c:v>-0.26250000000000001</c:v>
                </c:pt>
                <c:pt idx="42139">
                  <c:v>-0.26874999999999999</c:v>
                </c:pt>
                <c:pt idx="42140">
                  <c:v>-0.26874999999999999</c:v>
                </c:pt>
                <c:pt idx="42141">
                  <c:v>-0.265625</c:v>
                </c:pt>
                <c:pt idx="42142">
                  <c:v>-0.26406299999999999</c:v>
                </c:pt>
                <c:pt idx="42143">
                  <c:v>-0.27656199999999997</c:v>
                </c:pt>
                <c:pt idx="42144">
                  <c:v>-0.26093699999999997</c:v>
                </c:pt>
                <c:pt idx="42145">
                  <c:v>-0.265625</c:v>
                </c:pt>
                <c:pt idx="42146">
                  <c:v>-0.27031300000000003</c:v>
                </c:pt>
                <c:pt idx="42147">
                  <c:v>-0.26406299999999999</c:v>
                </c:pt>
                <c:pt idx="42148">
                  <c:v>-0.27031300000000003</c:v>
                </c:pt>
                <c:pt idx="42149">
                  <c:v>-0.25468800000000003</c:v>
                </c:pt>
                <c:pt idx="42150">
                  <c:v>-0.24843799999999999</c:v>
                </c:pt>
                <c:pt idx="42151">
                  <c:v>-0.25624999999999998</c:v>
                </c:pt>
                <c:pt idx="42152">
                  <c:v>-0.27031300000000003</c:v>
                </c:pt>
                <c:pt idx="42153">
                  <c:v>-0.27812500000000001</c:v>
                </c:pt>
                <c:pt idx="42154">
                  <c:v>-0.26718700000000001</c:v>
                </c:pt>
                <c:pt idx="42155">
                  <c:v>-0.25312499999999999</c:v>
                </c:pt>
                <c:pt idx="42156">
                  <c:v>-0.25624999999999998</c:v>
                </c:pt>
                <c:pt idx="42157">
                  <c:v>-0.25781199999999999</c:v>
                </c:pt>
                <c:pt idx="42158">
                  <c:v>-0.265625</c:v>
                </c:pt>
                <c:pt idx="42159">
                  <c:v>-0.26874999999999999</c:v>
                </c:pt>
                <c:pt idx="42160">
                  <c:v>-0.26718700000000001</c:v>
                </c:pt>
                <c:pt idx="42161">
                  <c:v>-0.26406299999999999</c:v>
                </c:pt>
                <c:pt idx="42162">
                  <c:v>-0.26718700000000001</c:v>
                </c:pt>
                <c:pt idx="42163">
                  <c:v>-0.24843799999999999</c:v>
                </c:pt>
                <c:pt idx="42164">
                  <c:v>-0.25624999999999998</c:v>
                </c:pt>
                <c:pt idx="42165">
                  <c:v>-0.24687500000000001</c:v>
                </c:pt>
                <c:pt idx="42166">
                  <c:v>-0.25624999999999998</c:v>
                </c:pt>
                <c:pt idx="42167">
                  <c:v>-0.265625</c:v>
                </c:pt>
                <c:pt idx="42168">
                  <c:v>-0.25937500000000002</c:v>
                </c:pt>
                <c:pt idx="42169">
                  <c:v>-0.25937500000000002</c:v>
                </c:pt>
                <c:pt idx="42170">
                  <c:v>-0.25624999999999998</c:v>
                </c:pt>
                <c:pt idx="42171">
                  <c:v>-0.26093699999999997</c:v>
                </c:pt>
                <c:pt idx="42172">
                  <c:v>-0.26718700000000001</c:v>
                </c:pt>
                <c:pt idx="42173">
                  <c:v>-0.25781199999999999</c:v>
                </c:pt>
                <c:pt idx="42174">
                  <c:v>-0.25937500000000002</c:v>
                </c:pt>
                <c:pt idx="42175">
                  <c:v>-0.25468800000000003</c:v>
                </c:pt>
                <c:pt idx="42176">
                  <c:v>-0.25312499999999999</c:v>
                </c:pt>
                <c:pt idx="42177">
                  <c:v>-0.25468800000000003</c:v>
                </c:pt>
                <c:pt idx="42178">
                  <c:v>-0.265625</c:v>
                </c:pt>
                <c:pt idx="42179">
                  <c:v>-0.265625</c:v>
                </c:pt>
                <c:pt idx="42180">
                  <c:v>-0.26874999999999999</c:v>
                </c:pt>
                <c:pt idx="42181">
                  <c:v>-0.26250000000000001</c:v>
                </c:pt>
                <c:pt idx="42182">
                  <c:v>-0.27500000000000002</c:v>
                </c:pt>
                <c:pt idx="42183">
                  <c:v>-0.25781199999999999</c:v>
                </c:pt>
                <c:pt idx="42184">
                  <c:v>-0.25624999999999998</c:v>
                </c:pt>
                <c:pt idx="42185">
                  <c:v>-0.25937500000000002</c:v>
                </c:pt>
                <c:pt idx="42186">
                  <c:v>-0.27343800000000001</c:v>
                </c:pt>
                <c:pt idx="42187">
                  <c:v>-0.26874999999999999</c:v>
                </c:pt>
                <c:pt idx="42188">
                  <c:v>-0.25468800000000003</c:v>
                </c:pt>
                <c:pt idx="42189">
                  <c:v>-0.25156200000000001</c:v>
                </c:pt>
                <c:pt idx="42190">
                  <c:v>-0.26250000000000001</c:v>
                </c:pt>
                <c:pt idx="42191">
                  <c:v>-0.26093699999999997</c:v>
                </c:pt>
                <c:pt idx="42192">
                  <c:v>-0.25781199999999999</c:v>
                </c:pt>
                <c:pt idx="42193">
                  <c:v>-0.26874999999999999</c:v>
                </c:pt>
                <c:pt idx="42194">
                  <c:v>-0.25781199999999999</c:v>
                </c:pt>
                <c:pt idx="42195">
                  <c:v>-0.26406299999999999</c:v>
                </c:pt>
                <c:pt idx="42196">
                  <c:v>-0.25937500000000002</c:v>
                </c:pt>
                <c:pt idx="42197">
                  <c:v>-0.26250000000000001</c:v>
                </c:pt>
                <c:pt idx="42198">
                  <c:v>-0.25781199999999999</c:v>
                </c:pt>
                <c:pt idx="42199">
                  <c:v>-0.26718700000000001</c:v>
                </c:pt>
                <c:pt idx="42200">
                  <c:v>-0.265625</c:v>
                </c:pt>
                <c:pt idx="42201">
                  <c:v>-0.27500000000000002</c:v>
                </c:pt>
                <c:pt idx="42202">
                  <c:v>-0.265625</c:v>
                </c:pt>
                <c:pt idx="42203">
                  <c:v>-0.25624999999999998</c:v>
                </c:pt>
                <c:pt idx="42204">
                  <c:v>-0.25781199999999999</c:v>
                </c:pt>
                <c:pt idx="42205">
                  <c:v>-0.26406299999999999</c:v>
                </c:pt>
                <c:pt idx="42206">
                  <c:v>-0.26718700000000001</c:v>
                </c:pt>
                <c:pt idx="42207">
                  <c:v>-0.26406299999999999</c:v>
                </c:pt>
                <c:pt idx="42208">
                  <c:v>-0.26093699999999997</c:v>
                </c:pt>
                <c:pt idx="42209">
                  <c:v>-0.26093699999999997</c:v>
                </c:pt>
                <c:pt idx="42210">
                  <c:v>-0.25468800000000003</c:v>
                </c:pt>
                <c:pt idx="42211">
                  <c:v>-0.26250000000000001</c:v>
                </c:pt>
                <c:pt idx="42212">
                  <c:v>-0.26718700000000001</c:v>
                </c:pt>
                <c:pt idx="42213">
                  <c:v>-0.25781199999999999</c:v>
                </c:pt>
                <c:pt idx="42214">
                  <c:v>-0.25312499999999999</c:v>
                </c:pt>
                <c:pt idx="42215">
                  <c:v>-0.24218799999999999</c:v>
                </c:pt>
                <c:pt idx="42216">
                  <c:v>-0.24218799999999999</c:v>
                </c:pt>
                <c:pt idx="42217">
                  <c:v>-0.245312</c:v>
                </c:pt>
                <c:pt idx="42218">
                  <c:v>-0.25156200000000001</c:v>
                </c:pt>
                <c:pt idx="42219">
                  <c:v>-0.27343800000000001</c:v>
                </c:pt>
                <c:pt idx="42220">
                  <c:v>-0.26406299999999999</c:v>
                </c:pt>
                <c:pt idx="42221">
                  <c:v>-0.265625</c:v>
                </c:pt>
                <c:pt idx="42222">
                  <c:v>-0.28125</c:v>
                </c:pt>
                <c:pt idx="42223">
                  <c:v>-0.27968799999999999</c:v>
                </c:pt>
                <c:pt idx="42224">
                  <c:v>-0.25312499999999999</c:v>
                </c:pt>
                <c:pt idx="42225">
                  <c:v>-0.26874999999999999</c:v>
                </c:pt>
                <c:pt idx="42226">
                  <c:v>-0.265625</c:v>
                </c:pt>
                <c:pt idx="42227">
                  <c:v>-0.25468800000000003</c:v>
                </c:pt>
                <c:pt idx="42228">
                  <c:v>-0.26250000000000001</c:v>
                </c:pt>
                <c:pt idx="42229">
                  <c:v>-0.27968799999999999</c:v>
                </c:pt>
                <c:pt idx="42230">
                  <c:v>-0.26250000000000001</c:v>
                </c:pt>
                <c:pt idx="42231">
                  <c:v>-0.26718700000000001</c:v>
                </c:pt>
                <c:pt idx="42232">
                  <c:v>-0.25937500000000002</c:v>
                </c:pt>
                <c:pt idx="42233">
                  <c:v>-0.25781199999999999</c:v>
                </c:pt>
                <c:pt idx="42234">
                  <c:v>-0.25468800000000003</c:v>
                </c:pt>
                <c:pt idx="42235">
                  <c:v>-0.24687500000000001</c:v>
                </c:pt>
                <c:pt idx="42236">
                  <c:v>-0.25156200000000001</c:v>
                </c:pt>
                <c:pt idx="42237">
                  <c:v>-0.26093699999999997</c:v>
                </c:pt>
                <c:pt idx="42238">
                  <c:v>-0.25156200000000001</c:v>
                </c:pt>
                <c:pt idx="42239">
                  <c:v>-0.26874999999999999</c:v>
                </c:pt>
                <c:pt idx="42240">
                  <c:v>-0.25312499999999999</c:v>
                </c:pt>
                <c:pt idx="42241">
                  <c:v>-0.265625</c:v>
                </c:pt>
                <c:pt idx="42242">
                  <c:v>-0.28593800000000003</c:v>
                </c:pt>
                <c:pt idx="42243">
                  <c:v>-0.27031300000000003</c:v>
                </c:pt>
                <c:pt idx="42244">
                  <c:v>-0.27343800000000001</c:v>
                </c:pt>
                <c:pt idx="42245">
                  <c:v>-0.27343800000000001</c:v>
                </c:pt>
                <c:pt idx="42246">
                  <c:v>-0.27656199999999997</c:v>
                </c:pt>
                <c:pt idx="42247">
                  <c:v>-0.27343800000000001</c:v>
                </c:pt>
                <c:pt idx="42248">
                  <c:v>-0.26874999999999999</c:v>
                </c:pt>
                <c:pt idx="42249">
                  <c:v>-0.27656199999999997</c:v>
                </c:pt>
                <c:pt idx="42250">
                  <c:v>-0.27031300000000003</c:v>
                </c:pt>
                <c:pt idx="42251">
                  <c:v>-0.28437499999999999</c:v>
                </c:pt>
                <c:pt idx="42252">
                  <c:v>-0.28125</c:v>
                </c:pt>
                <c:pt idx="42253">
                  <c:v>-0.27343800000000001</c:v>
                </c:pt>
                <c:pt idx="42254">
                  <c:v>-0.27812500000000001</c:v>
                </c:pt>
                <c:pt idx="42255">
                  <c:v>-0.28437499999999999</c:v>
                </c:pt>
                <c:pt idx="42256">
                  <c:v>-0.28125</c:v>
                </c:pt>
                <c:pt idx="42257">
                  <c:v>-0.27500000000000002</c:v>
                </c:pt>
                <c:pt idx="42258">
                  <c:v>-0.26718700000000001</c:v>
                </c:pt>
                <c:pt idx="42259">
                  <c:v>-0.26718700000000001</c:v>
                </c:pt>
                <c:pt idx="42260">
                  <c:v>-0.26250000000000001</c:v>
                </c:pt>
                <c:pt idx="42261">
                  <c:v>-0.25624999999999998</c:v>
                </c:pt>
                <c:pt idx="42262">
                  <c:v>-0.26406299999999999</c:v>
                </c:pt>
                <c:pt idx="42263">
                  <c:v>-0.26718700000000001</c:v>
                </c:pt>
                <c:pt idx="42264">
                  <c:v>-0.27656199999999997</c:v>
                </c:pt>
                <c:pt idx="42265">
                  <c:v>-0.27031300000000003</c:v>
                </c:pt>
                <c:pt idx="42266">
                  <c:v>-0.27500000000000002</c:v>
                </c:pt>
                <c:pt idx="42267">
                  <c:v>-0.28749999999999998</c:v>
                </c:pt>
                <c:pt idx="42268">
                  <c:v>-0.28125</c:v>
                </c:pt>
                <c:pt idx="42269">
                  <c:v>-0.27500000000000002</c:v>
                </c:pt>
                <c:pt idx="42270">
                  <c:v>-0.27656199999999997</c:v>
                </c:pt>
                <c:pt idx="42271">
                  <c:v>-0.28281200000000001</c:v>
                </c:pt>
                <c:pt idx="42272">
                  <c:v>-0.28125</c:v>
                </c:pt>
                <c:pt idx="42273">
                  <c:v>-0.28437499999999999</c:v>
                </c:pt>
                <c:pt idx="42274">
                  <c:v>-0.27031300000000003</c:v>
                </c:pt>
                <c:pt idx="42275">
                  <c:v>-0.26250000000000001</c:v>
                </c:pt>
                <c:pt idx="42276">
                  <c:v>-0.27343800000000001</c:v>
                </c:pt>
                <c:pt idx="42277">
                  <c:v>-0.27656199999999997</c:v>
                </c:pt>
                <c:pt idx="42278">
                  <c:v>-0.27968799999999999</c:v>
                </c:pt>
                <c:pt idx="42279">
                  <c:v>-0.265625</c:v>
                </c:pt>
                <c:pt idx="42280">
                  <c:v>-0.27656199999999997</c:v>
                </c:pt>
                <c:pt idx="42281">
                  <c:v>-0.28281200000000001</c:v>
                </c:pt>
                <c:pt idx="42282">
                  <c:v>-0.27968799999999999</c:v>
                </c:pt>
                <c:pt idx="42283">
                  <c:v>-0.26874999999999999</c:v>
                </c:pt>
                <c:pt idx="42284">
                  <c:v>-0.27656199999999997</c:v>
                </c:pt>
                <c:pt idx="42285">
                  <c:v>-0.27812500000000001</c:v>
                </c:pt>
                <c:pt idx="42286">
                  <c:v>-0.26718700000000001</c:v>
                </c:pt>
                <c:pt idx="42287">
                  <c:v>-0.27031300000000003</c:v>
                </c:pt>
                <c:pt idx="42288">
                  <c:v>-0.27343800000000001</c:v>
                </c:pt>
                <c:pt idx="42289">
                  <c:v>-0.27656199999999997</c:v>
                </c:pt>
                <c:pt idx="42290">
                  <c:v>-0.26406299999999999</c:v>
                </c:pt>
                <c:pt idx="42291">
                  <c:v>-0.26093699999999997</c:v>
                </c:pt>
                <c:pt idx="42292">
                  <c:v>-0.25937500000000002</c:v>
                </c:pt>
                <c:pt idx="42293">
                  <c:v>-0.26718700000000001</c:v>
                </c:pt>
                <c:pt idx="42294">
                  <c:v>-0.25937500000000002</c:v>
                </c:pt>
                <c:pt idx="42295">
                  <c:v>-0.26406299999999999</c:v>
                </c:pt>
                <c:pt idx="42296">
                  <c:v>-0.26874999999999999</c:v>
                </c:pt>
                <c:pt idx="42297">
                  <c:v>-0.26874999999999999</c:v>
                </c:pt>
                <c:pt idx="42298">
                  <c:v>-0.27343800000000001</c:v>
                </c:pt>
                <c:pt idx="42299">
                  <c:v>-0.25937500000000002</c:v>
                </c:pt>
                <c:pt idx="42300">
                  <c:v>-0.25624999999999998</c:v>
                </c:pt>
                <c:pt idx="42301">
                  <c:v>-0.27343800000000001</c:v>
                </c:pt>
                <c:pt idx="42302">
                  <c:v>-0.27500000000000002</c:v>
                </c:pt>
                <c:pt idx="42303">
                  <c:v>-0.24843799999999999</c:v>
                </c:pt>
                <c:pt idx="42304">
                  <c:v>-0.25468800000000003</c:v>
                </c:pt>
                <c:pt idx="42305">
                  <c:v>-0.27343800000000001</c:v>
                </c:pt>
                <c:pt idx="42306">
                  <c:v>-0.265625</c:v>
                </c:pt>
                <c:pt idx="42307">
                  <c:v>-0.28437499999999999</c:v>
                </c:pt>
                <c:pt idx="42308">
                  <c:v>-0.26250000000000001</c:v>
                </c:pt>
                <c:pt idx="42309">
                  <c:v>-0.27812500000000001</c:v>
                </c:pt>
                <c:pt idx="42310">
                  <c:v>-0.265625</c:v>
                </c:pt>
                <c:pt idx="42311">
                  <c:v>-0.26718700000000001</c:v>
                </c:pt>
                <c:pt idx="42312">
                  <c:v>-0.27968799999999999</c:v>
                </c:pt>
                <c:pt idx="42313">
                  <c:v>-0.28125</c:v>
                </c:pt>
                <c:pt idx="42314">
                  <c:v>-0.28125</c:v>
                </c:pt>
                <c:pt idx="42315">
                  <c:v>-0.26250000000000001</c:v>
                </c:pt>
                <c:pt idx="42316">
                  <c:v>-0.27343800000000001</c:v>
                </c:pt>
                <c:pt idx="42317">
                  <c:v>-0.27812500000000001</c:v>
                </c:pt>
                <c:pt idx="42318">
                  <c:v>-0.27968799999999999</c:v>
                </c:pt>
                <c:pt idx="42319">
                  <c:v>-0.26874999999999999</c:v>
                </c:pt>
                <c:pt idx="42320">
                  <c:v>-0.27343800000000001</c:v>
                </c:pt>
                <c:pt idx="42321">
                  <c:v>-0.27343800000000001</c:v>
                </c:pt>
                <c:pt idx="42322">
                  <c:v>-0.26718700000000001</c:v>
                </c:pt>
                <c:pt idx="42323">
                  <c:v>-0.26250000000000001</c:v>
                </c:pt>
                <c:pt idx="42324">
                  <c:v>-0.26250000000000001</c:v>
                </c:pt>
                <c:pt idx="42325">
                  <c:v>-0.28437499999999999</c:v>
                </c:pt>
                <c:pt idx="42326">
                  <c:v>-0.27031300000000003</c:v>
                </c:pt>
                <c:pt idx="42327">
                  <c:v>-0.27031300000000003</c:v>
                </c:pt>
                <c:pt idx="42328">
                  <c:v>-0.26093699999999997</c:v>
                </c:pt>
                <c:pt idx="42329">
                  <c:v>-0.26406299999999999</c:v>
                </c:pt>
                <c:pt idx="42330">
                  <c:v>-0.27500000000000002</c:v>
                </c:pt>
                <c:pt idx="42331">
                  <c:v>-0.26718700000000001</c:v>
                </c:pt>
                <c:pt idx="42332">
                  <c:v>-0.27343800000000001</c:v>
                </c:pt>
                <c:pt idx="42333">
                  <c:v>-0.27968799999999999</c:v>
                </c:pt>
                <c:pt idx="42334">
                  <c:v>-0.27968799999999999</c:v>
                </c:pt>
                <c:pt idx="42335">
                  <c:v>-0.27500000000000002</c:v>
                </c:pt>
                <c:pt idx="42336">
                  <c:v>-0.27343800000000001</c:v>
                </c:pt>
                <c:pt idx="42337">
                  <c:v>-0.27812500000000001</c:v>
                </c:pt>
                <c:pt idx="42338">
                  <c:v>-0.26874999999999999</c:v>
                </c:pt>
                <c:pt idx="42339">
                  <c:v>-0.265625</c:v>
                </c:pt>
                <c:pt idx="42340">
                  <c:v>-0.26093699999999997</c:v>
                </c:pt>
                <c:pt idx="42341">
                  <c:v>-0.26250000000000001</c:v>
                </c:pt>
                <c:pt idx="42342">
                  <c:v>-0.265625</c:v>
                </c:pt>
                <c:pt idx="42343">
                  <c:v>-0.25937500000000002</c:v>
                </c:pt>
                <c:pt idx="42344">
                  <c:v>-0.25781199999999999</c:v>
                </c:pt>
                <c:pt idx="42345">
                  <c:v>-0.265625</c:v>
                </c:pt>
                <c:pt idx="42346">
                  <c:v>-0.265625</c:v>
                </c:pt>
                <c:pt idx="42347">
                  <c:v>-0.265625</c:v>
                </c:pt>
                <c:pt idx="42348">
                  <c:v>-0.26718700000000001</c:v>
                </c:pt>
                <c:pt idx="42349">
                  <c:v>-0.26250000000000001</c:v>
                </c:pt>
                <c:pt idx="42350">
                  <c:v>-0.25781199999999999</c:v>
                </c:pt>
                <c:pt idx="42351">
                  <c:v>-0.26093699999999997</c:v>
                </c:pt>
                <c:pt idx="42352">
                  <c:v>-0.26406299999999999</c:v>
                </c:pt>
                <c:pt idx="42353">
                  <c:v>-0.265625</c:v>
                </c:pt>
                <c:pt idx="42354">
                  <c:v>-0.26250000000000001</c:v>
                </c:pt>
                <c:pt idx="42355">
                  <c:v>-0.25468800000000003</c:v>
                </c:pt>
                <c:pt idx="42356">
                  <c:v>-0.26093699999999997</c:v>
                </c:pt>
                <c:pt idx="42357">
                  <c:v>-0.25937500000000002</c:v>
                </c:pt>
                <c:pt idx="42358">
                  <c:v>-0.26093699999999997</c:v>
                </c:pt>
                <c:pt idx="42359">
                  <c:v>-0.26250000000000001</c:v>
                </c:pt>
                <c:pt idx="42360">
                  <c:v>-0.26406299999999999</c:v>
                </c:pt>
                <c:pt idx="42361">
                  <c:v>-0.27343800000000001</c:v>
                </c:pt>
                <c:pt idx="42362">
                  <c:v>-0.26874999999999999</c:v>
                </c:pt>
                <c:pt idx="42363">
                  <c:v>-0.26406299999999999</c:v>
                </c:pt>
                <c:pt idx="42364">
                  <c:v>-0.26406299999999999</c:v>
                </c:pt>
                <c:pt idx="42365">
                  <c:v>-0.27968799999999999</c:v>
                </c:pt>
                <c:pt idx="42366">
                  <c:v>-0.27968799999999999</c:v>
                </c:pt>
                <c:pt idx="42367">
                  <c:v>-0.27343800000000001</c:v>
                </c:pt>
                <c:pt idx="42368">
                  <c:v>-0.25624999999999998</c:v>
                </c:pt>
                <c:pt idx="42369">
                  <c:v>-0.26406299999999999</c:v>
                </c:pt>
                <c:pt idx="42370">
                  <c:v>-0.25624999999999998</c:v>
                </c:pt>
                <c:pt idx="42371">
                  <c:v>-0.26250000000000001</c:v>
                </c:pt>
                <c:pt idx="42372">
                  <c:v>-0.26406299999999999</c:v>
                </c:pt>
                <c:pt idx="42373">
                  <c:v>-0.27500000000000002</c:v>
                </c:pt>
                <c:pt idx="42374">
                  <c:v>-0.25624999999999998</c:v>
                </c:pt>
                <c:pt idx="42375">
                  <c:v>-0.27656199999999997</c:v>
                </c:pt>
                <c:pt idx="42376">
                  <c:v>-0.27500000000000002</c:v>
                </c:pt>
                <c:pt idx="42377">
                  <c:v>-0.25468800000000003</c:v>
                </c:pt>
                <c:pt idx="42378">
                  <c:v>-0.25624999999999998</c:v>
                </c:pt>
                <c:pt idx="42379">
                  <c:v>-0.26250000000000001</c:v>
                </c:pt>
                <c:pt idx="42380">
                  <c:v>-0.27031300000000003</c:v>
                </c:pt>
                <c:pt idx="42381">
                  <c:v>-0.26718700000000001</c:v>
                </c:pt>
                <c:pt idx="42382">
                  <c:v>-0.25468800000000003</c:v>
                </c:pt>
                <c:pt idx="42383">
                  <c:v>-0.25312499999999999</c:v>
                </c:pt>
                <c:pt idx="42384">
                  <c:v>-0.25624999999999998</c:v>
                </c:pt>
                <c:pt idx="42385">
                  <c:v>-0.25624999999999998</c:v>
                </c:pt>
                <c:pt idx="42386">
                  <c:v>-0.25624999999999998</c:v>
                </c:pt>
                <c:pt idx="42387">
                  <c:v>-0.25</c:v>
                </c:pt>
                <c:pt idx="42388">
                  <c:v>-0.27500000000000002</c:v>
                </c:pt>
                <c:pt idx="42389">
                  <c:v>-0.26406299999999999</c:v>
                </c:pt>
                <c:pt idx="42390">
                  <c:v>-0.26250000000000001</c:v>
                </c:pt>
                <c:pt idx="42391">
                  <c:v>-0.27812500000000001</c:v>
                </c:pt>
                <c:pt idx="42392">
                  <c:v>-0.28125</c:v>
                </c:pt>
                <c:pt idx="42393">
                  <c:v>-0.26874999999999999</c:v>
                </c:pt>
                <c:pt idx="42394">
                  <c:v>-0.25468800000000003</c:v>
                </c:pt>
                <c:pt idx="42395">
                  <c:v>-0.26093699999999997</c:v>
                </c:pt>
                <c:pt idx="42396">
                  <c:v>-0.26874999999999999</c:v>
                </c:pt>
                <c:pt idx="42397">
                  <c:v>-0.27656199999999997</c:v>
                </c:pt>
                <c:pt idx="42398">
                  <c:v>-0.27031300000000003</c:v>
                </c:pt>
                <c:pt idx="42399">
                  <c:v>-0.26250000000000001</c:v>
                </c:pt>
                <c:pt idx="42400">
                  <c:v>-0.25937500000000002</c:v>
                </c:pt>
                <c:pt idx="42401">
                  <c:v>-0.25937500000000002</c:v>
                </c:pt>
                <c:pt idx="42402">
                  <c:v>-0.26718700000000001</c:v>
                </c:pt>
                <c:pt idx="42403">
                  <c:v>-0.27343800000000001</c:v>
                </c:pt>
                <c:pt idx="42404">
                  <c:v>-0.27812500000000001</c:v>
                </c:pt>
                <c:pt idx="42405">
                  <c:v>-0.29062500000000002</c:v>
                </c:pt>
                <c:pt idx="42406">
                  <c:v>-0.265625</c:v>
                </c:pt>
                <c:pt idx="42407">
                  <c:v>-0.27656199999999997</c:v>
                </c:pt>
                <c:pt idx="42408">
                  <c:v>-0.27812500000000001</c:v>
                </c:pt>
                <c:pt idx="42409">
                  <c:v>-0.26874999999999999</c:v>
                </c:pt>
                <c:pt idx="42410">
                  <c:v>-0.27812500000000001</c:v>
                </c:pt>
                <c:pt idx="42411">
                  <c:v>-0.27500000000000002</c:v>
                </c:pt>
                <c:pt idx="42412">
                  <c:v>-0.265625</c:v>
                </c:pt>
                <c:pt idx="42413">
                  <c:v>-0.27812500000000001</c:v>
                </c:pt>
                <c:pt idx="42414">
                  <c:v>-0.27656199999999997</c:v>
                </c:pt>
                <c:pt idx="42415">
                  <c:v>-0.28437499999999999</c:v>
                </c:pt>
                <c:pt idx="42416">
                  <c:v>-0.28437499999999999</c:v>
                </c:pt>
                <c:pt idx="42417">
                  <c:v>-0.28593800000000003</c:v>
                </c:pt>
                <c:pt idx="42418">
                  <c:v>-0.28593800000000003</c:v>
                </c:pt>
                <c:pt idx="42419">
                  <c:v>-0.28437499999999999</c:v>
                </c:pt>
                <c:pt idx="42420">
                  <c:v>-0.27656199999999997</c:v>
                </c:pt>
                <c:pt idx="42421">
                  <c:v>-0.27656199999999997</c:v>
                </c:pt>
                <c:pt idx="42422">
                  <c:v>-0.26250000000000001</c:v>
                </c:pt>
                <c:pt idx="42423">
                  <c:v>-0.27500000000000002</c:v>
                </c:pt>
                <c:pt idx="42424">
                  <c:v>-0.27656199999999997</c:v>
                </c:pt>
                <c:pt idx="42425">
                  <c:v>-0.26718700000000001</c:v>
                </c:pt>
                <c:pt idx="42426">
                  <c:v>-0.27500000000000002</c:v>
                </c:pt>
                <c:pt idx="42427">
                  <c:v>-0.27656199999999997</c:v>
                </c:pt>
                <c:pt idx="42428">
                  <c:v>-0.265625</c:v>
                </c:pt>
                <c:pt idx="42429">
                  <c:v>-0.28125</c:v>
                </c:pt>
                <c:pt idx="42430">
                  <c:v>-0.27500000000000002</c:v>
                </c:pt>
                <c:pt idx="42431">
                  <c:v>-0.25937500000000002</c:v>
                </c:pt>
                <c:pt idx="42432">
                  <c:v>-0.27968799999999999</c:v>
                </c:pt>
                <c:pt idx="42433">
                  <c:v>-0.28281200000000001</c:v>
                </c:pt>
                <c:pt idx="42434">
                  <c:v>-0.28749999999999998</c:v>
                </c:pt>
                <c:pt idx="42435">
                  <c:v>-0.26093699999999997</c:v>
                </c:pt>
                <c:pt idx="42436">
                  <c:v>-0.27343800000000001</c:v>
                </c:pt>
                <c:pt idx="42437">
                  <c:v>-0.28593800000000003</c:v>
                </c:pt>
                <c:pt idx="42438">
                  <c:v>-0.28125</c:v>
                </c:pt>
                <c:pt idx="42439">
                  <c:v>-0.27343800000000001</c:v>
                </c:pt>
                <c:pt idx="42440">
                  <c:v>-0.26718700000000001</c:v>
                </c:pt>
                <c:pt idx="42441">
                  <c:v>-0.28125</c:v>
                </c:pt>
                <c:pt idx="42442">
                  <c:v>-0.26718700000000001</c:v>
                </c:pt>
                <c:pt idx="42443">
                  <c:v>-0.28281200000000001</c:v>
                </c:pt>
                <c:pt idx="42444">
                  <c:v>-0.27968799999999999</c:v>
                </c:pt>
                <c:pt idx="42445">
                  <c:v>-0.28281200000000001</c:v>
                </c:pt>
                <c:pt idx="42446">
                  <c:v>-0.26874999999999999</c:v>
                </c:pt>
                <c:pt idx="42447">
                  <c:v>-0.265625</c:v>
                </c:pt>
                <c:pt idx="42448">
                  <c:v>-0.27968799999999999</c:v>
                </c:pt>
                <c:pt idx="42449">
                  <c:v>-0.28281200000000001</c:v>
                </c:pt>
                <c:pt idx="42450">
                  <c:v>-0.27031300000000003</c:v>
                </c:pt>
                <c:pt idx="42451">
                  <c:v>-0.27343800000000001</c:v>
                </c:pt>
                <c:pt idx="42452">
                  <c:v>-0.27500000000000002</c:v>
                </c:pt>
                <c:pt idx="42453">
                  <c:v>-0.26874999999999999</c:v>
                </c:pt>
                <c:pt idx="42454">
                  <c:v>-0.27343800000000001</c:v>
                </c:pt>
                <c:pt idx="42455">
                  <c:v>-0.27656199999999997</c:v>
                </c:pt>
                <c:pt idx="42456">
                  <c:v>-0.27812500000000001</c:v>
                </c:pt>
                <c:pt idx="42457">
                  <c:v>-0.29062500000000002</c:v>
                </c:pt>
                <c:pt idx="42458">
                  <c:v>-0.28593800000000003</c:v>
                </c:pt>
                <c:pt idx="42459">
                  <c:v>-0.27343800000000001</c:v>
                </c:pt>
                <c:pt idx="42460">
                  <c:v>-0.27500000000000002</c:v>
                </c:pt>
                <c:pt idx="42461">
                  <c:v>-0.26718700000000001</c:v>
                </c:pt>
                <c:pt idx="42462">
                  <c:v>-0.26874999999999999</c:v>
                </c:pt>
                <c:pt idx="42463">
                  <c:v>-0.26250000000000001</c:v>
                </c:pt>
                <c:pt idx="42464">
                  <c:v>-0.26718700000000001</c:v>
                </c:pt>
                <c:pt idx="42465">
                  <c:v>-0.26093699999999997</c:v>
                </c:pt>
                <c:pt idx="42466">
                  <c:v>-0.25624999999999998</c:v>
                </c:pt>
                <c:pt idx="42467">
                  <c:v>-0.25781199999999999</c:v>
                </c:pt>
                <c:pt idx="42468">
                  <c:v>-0.27500000000000002</c:v>
                </c:pt>
                <c:pt idx="42469">
                  <c:v>-0.26718700000000001</c:v>
                </c:pt>
                <c:pt idx="42470">
                  <c:v>-0.26874999999999999</c:v>
                </c:pt>
                <c:pt idx="42471">
                  <c:v>-0.26874999999999999</c:v>
                </c:pt>
                <c:pt idx="42472">
                  <c:v>-0.265625</c:v>
                </c:pt>
                <c:pt idx="42473">
                  <c:v>-0.25156200000000001</c:v>
                </c:pt>
                <c:pt idx="42474">
                  <c:v>-0.27031300000000003</c:v>
                </c:pt>
                <c:pt idx="42475">
                  <c:v>-0.25781199999999999</c:v>
                </c:pt>
                <c:pt idx="42476">
                  <c:v>-0.26406299999999999</c:v>
                </c:pt>
                <c:pt idx="42477">
                  <c:v>-0.26406299999999999</c:v>
                </c:pt>
                <c:pt idx="42478">
                  <c:v>-0.25781199999999999</c:v>
                </c:pt>
                <c:pt idx="42479">
                  <c:v>-0.265625</c:v>
                </c:pt>
                <c:pt idx="42480">
                  <c:v>-0.27343800000000001</c:v>
                </c:pt>
                <c:pt idx="42481">
                  <c:v>-0.27812500000000001</c:v>
                </c:pt>
                <c:pt idx="42482">
                  <c:v>-0.27343800000000001</c:v>
                </c:pt>
                <c:pt idx="42483">
                  <c:v>-0.25624999999999998</c:v>
                </c:pt>
                <c:pt idx="42484">
                  <c:v>-0.26406299999999999</c:v>
                </c:pt>
                <c:pt idx="42485">
                  <c:v>-0.25937500000000002</c:v>
                </c:pt>
                <c:pt idx="42486">
                  <c:v>-0.26718700000000001</c:v>
                </c:pt>
                <c:pt idx="42487">
                  <c:v>-0.25781199999999999</c:v>
                </c:pt>
                <c:pt idx="42488">
                  <c:v>-0.26874999999999999</c:v>
                </c:pt>
                <c:pt idx="42489">
                  <c:v>-0.26718700000000001</c:v>
                </c:pt>
                <c:pt idx="42490">
                  <c:v>-0.26250000000000001</c:v>
                </c:pt>
                <c:pt idx="42491">
                  <c:v>-0.26250000000000001</c:v>
                </c:pt>
                <c:pt idx="42492">
                  <c:v>-0.25781199999999999</c:v>
                </c:pt>
                <c:pt idx="42493">
                  <c:v>-0.25624999999999998</c:v>
                </c:pt>
                <c:pt idx="42494">
                  <c:v>-0.25468800000000003</c:v>
                </c:pt>
                <c:pt idx="42495">
                  <c:v>-0.25156200000000001</c:v>
                </c:pt>
                <c:pt idx="42496">
                  <c:v>-0.25624999999999998</c:v>
                </c:pt>
                <c:pt idx="42497">
                  <c:v>-0.26093699999999997</c:v>
                </c:pt>
                <c:pt idx="42498">
                  <c:v>-0.25624999999999998</c:v>
                </c:pt>
                <c:pt idx="42499">
                  <c:v>-0.26250000000000001</c:v>
                </c:pt>
                <c:pt idx="42500">
                  <c:v>-0.27343800000000001</c:v>
                </c:pt>
                <c:pt idx="42501">
                  <c:v>-0.27343800000000001</c:v>
                </c:pt>
                <c:pt idx="42502">
                  <c:v>-0.26406299999999999</c:v>
                </c:pt>
                <c:pt idx="42503">
                  <c:v>-0.26250000000000001</c:v>
                </c:pt>
                <c:pt idx="42504">
                  <c:v>-0.27500000000000002</c:v>
                </c:pt>
                <c:pt idx="42505">
                  <c:v>-0.27968799999999999</c:v>
                </c:pt>
                <c:pt idx="42506">
                  <c:v>-0.27656199999999997</c:v>
                </c:pt>
                <c:pt idx="42507">
                  <c:v>-0.27656199999999997</c:v>
                </c:pt>
                <c:pt idx="42508">
                  <c:v>-0.26874999999999999</c:v>
                </c:pt>
                <c:pt idx="42509">
                  <c:v>-0.28437499999999999</c:v>
                </c:pt>
                <c:pt idx="42510">
                  <c:v>-0.26718700000000001</c:v>
                </c:pt>
                <c:pt idx="42511">
                  <c:v>-0.27031300000000003</c:v>
                </c:pt>
                <c:pt idx="42512">
                  <c:v>-0.25624999999999998</c:v>
                </c:pt>
                <c:pt idx="42513">
                  <c:v>-0.26250000000000001</c:v>
                </c:pt>
                <c:pt idx="42514">
                  <c:v>-0.25624999999999998</c:v>
                </c:pt>
                <c:pt idx="42515">
                  <c:v>-0.26250000000000001</c:v>
                </c:pt>
                <c:pt idx="42516">
                  <c:v>-0.26406299999999999</c:v>
                </c:pt>
                <c:pt idx="42517">
                  <c:v>-0.25468800000000003</c:v>
                </c:pt>
                <c:pt idx="42518">
                  <c:v>-0.26093699999999997</c:v>
                </c:pt>
                <c:pt idx="42519">
                  <c:v>-0.26718700000000001</c:v>
                </c:pt>
                <c:pt idx="42520">
                  <c:v>-0.27031300000000003</c:v>
                </c:pt>
                <c:pt idx="42521">
                  <c:v>-0.265625</c:v>
                </c:pt>
                <c:pt idx="42522">
                  <c:v>-0.27343800000000001</c:v>
                </c:pt>
                <c:pt idx="42523">
                  <c:v>-0.26874999999999999</c:v>
                </c:pt>
                <c:pt idx="42524">
                  <c:v>-0.26874999999999999</c:v>
                </c:pt>
                <c:pt idx="42525">
                  <c:v>-0.26093699999999997</c:v>
                </c:pt>
                <c:pt idx="42526">
                  <c:v>-0.26093699999999997</c:v>
                </c:pt>
                <c:pt idx="42527">
                  <c:v>-0.25781199999999999</c:v>
                </c:pt>
                <c:pt idx="42528">
                  <c:v>-0.26093699999999997</c:v>
                </c:pt>
                <c:pt idx="42529">
                  <c:v>-0.26093699999999997</c:v>
                </c:pt>
                <c:pt idx="42530">
                  <c:v>-0.26093699999999997</c:v>
                </c:pt>
                <c:pt idx="42531">
                  <c:v>-0.27812500000000001</c:v>
                </c:pt>
                <c:pt idx="42532">
                  <c:v>-0.265625</c:v>
                </c:pt>
                <c:pt idx="42533">
                  <c:v>-0.27343800000000001</c:v>
                </c:pt>
                <c:pt idx="42534">
                  <c:v>-0.27031300000000003</c:v>
                </c:pt>
                <c:pt idx="42535">
                  <c:v>-0.27656199999999997</c:v>
                </c:pt>
                <c:pt idx="42536">
                  <c:v>-0.265625</c:v>
                </c:pt>
                <c:pt idx="42537">
                  <c:v>-0.265625</c:v>
                </c:pt>
                <c:pt idx="42538">
                  <c:v>-0.26406299999999999</c:v>
                </c:pt>
                <c:pt idx="42539">
                  <c:v>-0.27031300000000003</c:v>
                </c:pt>
                <c:pt idx="42540">
                  <c:v>-0.26250000000000001</c:v>
                </c:pt>
                <c:pt idx="42541">
                  <c:v>-0.265625</c:v>
                </c:pt>
                <c:pt idx="42542">
                  <c:v>-0.25624999999999998</c:v>
                </c:pt>
                <c:pt idx="42543">
                  <c:v>-0.25624999999999998</c:v>
                </c:pt>
                <c:pt idx="42544">
                  <c:v>-0.26406299999999999</c:v>
                </c:pt>
                <c:pt idx="42545">
                  <c:v>-0.25937500000000002</c:v>
                </c:pt>
                <c:pt idx="42546">
                  <c:v>-0.25781199999999999</c:v>
                </c:pt>
                <c:pt idx="42547">
                  <c:v>-0.26093699999999997</c:v>
                </c:pt>
                <c:pt idx="42548">
                  <c:v>-0.25937500000000002</c:v>
                </c:pt>
                <c:pt idx="42549">
                  <c:v>-0.26250000000000001</c:v>
                </c:pt>
                <c:pt idx="42550">
                  <c:v>-0.28281200000000001</c:v>
                </c:pt>
                <c:pt idx="42551">
                  <c:v>-0.27500000000000002</c:v>
                </c:pt>
                <c:pt idx="42552">
                  <c:v>-0.28593800000000003</c:v>
                </c:pt>
                <c:pt idx="42553">
                  <c:v>-0.27656199999999997</c:v>
                </c:pt>
                <c:pt idx="42554">
                  <c:v>-0.27656199999999997</c:v>
                </c:pt>
                <c:pt idx="42555">
                  <c:v>-0.27500000000000002</c:v>
                </c:pt>
                <c:pt idx="42556">
                  <c:v>-0.27031300000000003</c:v>
                </c:pt>
                <c:pt idx="42557">
                  <c:v>-0.26093699999999997</c:v>
                </c:pt>
                <c:pt idx="42558">
                  <c:v>-0.26718700000000001</c:v>
                </c:pt>
                <c:pt idx="42559">
                  <c:v>-0.28281200000000001</c:v>
                </c:pt>
                <c:pt idx="42560">
                  <c:v>-0.28125</c:v>
                </c:pt>
                <c:pt idx="42561">
                  <c:v>-0.27656199999999997</c:v>
                </c:pt>
                <c:pt idx="42562">
                  <c:v>-0.28749999999999998</c:v>
                </c:pt>
                <c:pt idx="42563">
                  <c:v>-0.265625</c:v>
                </c:pt>
                <c:pt idx="42564">
                  <c:v>-0.27031300000000003</c:v>
                </c:pt>
                <c:pt idx="42565">
                  <c:v>-0.26406299999999999</c:v>
                </c:pt>
                <c:pt idx="42566">
                  <c:v>-0.26874999999999999</c:v>
                </c:pt>
                <c:pt idx="42567">
                  <c:v>-0.27343800000000001</c:v>
                </c:pt>
                <c:pt idx="42568">
                  <c:v>-0.28437499999999999</c:v>
                </c:pt>
                <c:pt idx="42569">
                  <c:v>-0.27031300000000003</c:v>
                </c:pt>
                <c:pt idx="42570">
                  <c:v>-0.27500000000000002</c:v>
                </c:pt>
                <c:pt idx="42571">
                  <c:v>-0.27656199999999997</c:v>
                </c:pt>
                <c:pt idx="42572">
                  <c:v>-0.26874999999999999</c:v>
                </c:pt>
                <c:pt idx="42573">
                  <c:v>-0.27656199999999997</c:v>
                </c:pt>
                <c:pt idx="42574">
                  <c:v>-0.28437499999999999</c:v>
                </c:pt>
                <c:pt idx="42575">
                  <c:v>-0.27500000000000002</c:v>
                </c:pt>
                <c:pt idx="42576">
                  <c:v>-0.26718700000000001</c:v>
                </c:pt>
                <c:pt idx="42577">
                  <c:v>-0.26874999999999999</c:v>
                </c:pt>
                <c:pt idx="42578">
                  <c:v>-0.26093699999999997</c:v>
                </c:pt>
                <c:pt idx="42579">
                  <c:v>-0.25624999999999998</c:v>
                </c:pt>
                <c:pt idx="42580">
                  <c:v>-0.27031300000000003</c:v>
                </c:pt>
                <c:pt idx="42581">
                  <c:v>-0.26406299999999999</c:v>
                </c:pt>
                <c:pt idx="42582">
                  <c:v>-0.26250000000000001</c:v>
                </c:pt>
                <c:pt idx="42583">
                  <c:v>-0.26874999999999999</c:v>
                </c:pt>
                <c:pt idx="42584">
                  <c:v>-0.25937500000000002</c:v>
                </c:pt>
                <c:pt idx="42585">
                  <c:v>-0.26093699999999997</c:v>
                </c:pt>
                <c:pt idx="42586">
                  <c:v>-0.26250000000000001</c:v>
                </c:pt>
                <c:pt idx="42587">
                  <c:v>-0.26874999999999999</c:v>
                </c:pt>
                <c:pt idx="42588">
                  <c:v>-0.27500000000000002</c:v>
                </c:pt>
                <c:pt idx="42589">
                  <c:v>-0.27812500000000001</c:v>
                </c:pt>
                <c:pt idx="42590">
                  <c:v>-0.27343800000000001</c:v>
                </c:pt>
                <c:pt idx="42591">
                  <c:v>-0.28437499999999999</c:v>
                </c:pt>
                <c:pt idx="42592">
                  <c:v>-0.27812500000000001</c:v>
                </c:pt>
                <c:pt idx="42593">
                  <c:v>-0.28281200000000001</c:v>
                </c:pt>
                <c:pt idx="42594">
                  <c:v>-0.27968799999999999</c:v>
                </c:pt>
                <c:pt idx="42595">
                  <c:v>-0.27812500000000001</c:v>
                </c:pt>
                <c:pt idx="42596">
                  <c:v>-0.28749999999999998</c:v>
                </c:pt>
                <c:pt idx="42597">
                  <c:v>-0.28906199999999999</c:v>
                </c:pt>
                <c:pt idx="42598">
                  <c:v>-0.27968799999999999</c:v>
                </c:pt>
                <c:pt idx="42599">
                  <c:v>-0.29375000000000001</c:v>
                </c:pt>
                <c:pt idx="42600">
                  <c:v>-0.28749999999999998</c:v>
                </c:pt>
                <c:pt idx="42601">
                  <c:v>-0.28281200000000001</c:v>
                </c:pt>
                <c:pt idx="42602">
                  <c:v>-0.26093699999999997</c:v>
                </c:pt>
                <c:pt idx="42603">
                  <c:v>-0.26093699999999997</c:v>
                </c:pt>
                <c:pt idx="42604">
                  <c:v>-0.28125</c:v>
                </c:pt>
                <c:pt idx="42605">
                  <c:v>-0.28437499999999999</c:v>
                </c:pt>
                <c:pt idx="42606">
                  <c:v>-0.27343800000000001</c:v>
                </c:pt>
                <c:pt idx="42607">
                  <c:v>-0.28906199999999999</c:v>
                </c:pt>
                <c:pt idx="42608">
                  <c:v>-0.29375000000000001</c:v>
                </c:pt>
                <c:pt idx="42609">
                  <c:v>-0.29218699999999997</c:v>
                </c:pt>
                <c:pt idx="42610">
                  <c:v>-0.28281200000000001</c:v>
                </c:pt>
                <c:pt idx="42611">
                  <c:v>-0.28906199999999999</c:v>
                </c:pt>
                <c:pt idx="42612">
                  <c:v>-0.28281200000000001</c:v>
                </c:pt>
                <c:pt idx="42613">
                  <c:v>-0.28125</c:v>
                </c:pt>
                <c:pt idx="42614">
                  <c:v>-0.28281200000000001</c:v>
                </c:pt>
                <c:pt idx="42615">
                  <c:v>-0.29218699999999997</c:v>
                </c:pt>
                <c:pt idx="42616">
                  <c:v>-0.28281200000000001</c:v>
                </c:pt>
                <c:pt idx="42617">
                  <c:v>-0.27968799999999999</c:v>
                </c:pt>
                <c:pt idx="42618">
                  <c:v>-0.27812500000000001</c:v>
                </c:pt>
                <c:pt idx="42619">
                  <c:v>-0.265625</c:v>
                </c:pt>
                <c:pt idx="42620">
                  <c:v>-0.28437499999999999</c:v>
                </c:pt>
                <c:pt idx="42621">
                  <c:v>-0.28125</c:v>
                </c:pt>
                <c:pt idx="42622">
                  <c:v>-0.27812500000000001</c:v>
                </c:pt>
                <c:pt idx="42623">
                  <c:v>-0.28125</c:v>
                </c:pt>
                <c:pt idx="42624">
                  <c:v>-0.27968799999999999</c:v>
                </c:pt>
                <c:pt idx="42625">
                  <c:v>-0.26874999999999999</c:v>
                </c:pt>
                <c:pt idx="42626">
                  <c:v>-0.26874999999999999</c:v>
                </c:pt>
                <c:pt idx="42627">
                  <c:v>-0.27656199999999997</c:v>
                </c:pt>
                <c:pt idx="42628">
                  <c:v>-0.27031300000000003</c:v>
                </c:pt>
                <c:pt idx="42629">
                  <c:v>-0.27812500000000001</c:v>
                </c:pt>
                <c:pt idx="42630">
                  <c:v>-0.27968799999999999</c:v>
                </c:pt>
                <c:pt idx="42631">
                  <c:v>-0.28749999999999998</c:v>
                </c:pt>
                <c:pt idx="42632">
                  <c:v>-0.27656199999999997</c:v>
                </c:pt>
                <c:pt idx="42633">
                  <c:v>-0.26093699999999997</c:v>
                </c:pt>
                <c:pt idx="42634">
                  <c:v>-0.265625</c:v>
                </c:pt>
                <c:pt idx="42635">
                  <c:v>-0.26718700000000001</c:v>
                </c:pt>
                <c:pt idx="42636">
                  <c:v>-0.27343800000000001</c:v>
                </c:pt>
                <c:pt idx="42637">
                  <c:v>-0.27343800000000001</c:v>
                </c:pt>
                <c:pt idx="42638">
                  <c:v>-0.26718700000000001</c:v>
                </c:pt>
                <c:pt idx="42639">
                  <c:v>-0.26718700000000001</c:v>
                </c:pt>
                <c:pt idx="42640">
                  <c:v>-0.26874999999999999</c:v>
                </c:pt>
                <c:pt idx="42641">
                  <c:v>-0.27343800000000001</c:v>
                </c:pt>
                <c:pt idx="42642">
                  <c:v>-0.26718700000000001</c:v>
                </c:pt>
                <c:pt idx="42643">
                  <c:v>-0.25937500000000002</c:v>
                </c:pt>
                <c:pt idx="42644">
                  <c:v>-0.26718700000000001</c:v>
                </c:pt>
                <c:pt idx="42645">
                  <c:v>-0.26718700000000001</c:v>
                </c:pt>
                <c:pt idx="42646">
                  <c:v>-0.26406299999999999</c:v>
                </c:pt>
                <c:pt idx="42647">
                  <c:v>-0.25624999999999998</c:v>
                </c:pt>
                <c:pt idx="42648">
                  <c:v>-0.26718700000000001</c:v>
                </c:pt>
                <c:pt idx="42649">
                  <c:v>-0.25937500000000002</c:v>
                </c:pt>
                <c:pt idx="42650">
                  <c:v>-0.27968799999999999</c:v>
                </c:pt>
                <c:pt idx="42651">
                  <c:v>-0.26874999999999999</c:v>
                </c:pt>
                <c:pt idx="42652">
                  <c:v>-0.25781199999999999</c:v>
                </c:pt>
                <c:pt idx="42653">
                  <c:v>-0.26718700000000001</c:v>
                </c:pt>
                <c:pt idx="42654">
                  <c:v>-0.26250000000000001</c:v>
                </c:pt>
                <c:pt idx="42655">
                  <c:v>-0.27343800000000001</c:v>
                </c:pt>
                <c:pt idx="42656">
                  <c:v>-0.27031300000000003</c:v>
                </c:pt>
                <c:pt idx="42657">
                  <c:v>-0.26406299999999999</c:v>
                </c:pt>
                <c:pt idx="42658">
                  <c:v>-0.26874999999999999</c:v>
                </c:pt>
                <c:pt idx="42659">
                  <c:v>-0.25468800000000003</c:v>
                </c:pt>
                <c:pt idx="42660">
                  <c:v>-0.26406299999999999</c:v>
                </c:pt>
                <c:pt idx="42661">
                  <c:v>-0.27968799999999999</c:v>
                </c:pt>
                <c:pt idx="42662">
                  <c:v>-0.26874999999999999</c:v>
                </c:pt>
                <c:pt idx="42663">
                  <c:v>-0.26093699999999997</c:v>
                </c:pt>
                <c:pt idx="42664">
                  <c:v>-0.26406299999999999</c:v>
                </c:pt>
                <c:pt idx="42665">
                  <c:v>-0.27656199999999997</c:v>
                </c:pt>
                <c:pt idx="42666">
                  <c:v>-0.26718700000000001</c:v>
                </c:pt>
                <c:pt idx="42667">
                  <c:v>-0.26093699999999997</c:v>
                </c:pt>
                <c:pt idx="42668">
                  <c:v>-0.265625</c:v>
                </c:pt>
                <c:pt idx="42669">
                  <c:v>-0.26250000000000001</c:v>
                </c:pt>
                <c:pt idx="42670">
                  <c:v>-0.25937500000000002</c:v>
                </c:pt>
                <c:pt idx="42671">
                  <c:v>-0.26874999999999999</c:v>
                </c:pt>
                <c:pt idx="42672">
                  <c:v>-0.27812500000000001</c:v>
                </c:pt>
                <c:pt idx="42673">
                  <c:v>-0.265625</c:v>
                </c:pt>
                <c:pt idx="42674">
                  <c:v>-0.27343800000000001</c:v>
                </c:pt>
                <c:pt idx="42675">
                  <c:v>-0.27500000000000002</c:v>
                </c:pt>
                <c:pt idx="42676">
                  <c:v>-0.27656199999999997</c:v>
                </c:pt>
                <c:pt idx="42677">
                  <c:v>-0.26718700000000001</c:v>
                </c:pt>
                <c:pt idx="42678">
                  <c:v>-0.28125</c:v>
                </c:pt>
                <c:pt idx="42679">
                  <c:v>-0.27656199999999997</c:v>
                </c:pt>
                <c:pt idx="42680">
                  <c:v>-0.28125</c:v>
                </c:pt>
                <c:pt idx="42681">
                  <c:v>-0.26718700000000001</c:v>
                </c:pt>
                <c:pt idx="42682">
                  <c:v>-0.28125</c:v>
                </c:pt>
                <c:pt idx="42683">
                  <c:v>-0.27968799999999999</c:v>
                </c:pt>
                <c:pt idx="42684">
                  <c:v>-0.27812500000000001</c:v>
                </c:pt>
                <c:pt idx="42685">
                  <c:v>-0.27656199999999997</c:v>
                </c:pt>
                <c:pt idx="42686">
                  <c:v>-0.265625</c:v>
                </c:pt>
                <c:pt idx="42687">
                  <c:v>-0.27500000000000002</c:v>
                </c:pt>
                <c:pt idx="42688">
                  <c:v>-0.26406299999999999</c:v>
                </c:pt>
                <c:pt idx="42689">
                  <c:v>-0.27343800000000001</c:v>
                </c:pt>
                <c:pt idx="42690">
                  <c:v>-0.26718700000000001</c:v>
                </c:pt>
                <c:pt idx="42691">
                  <c:v>-0.26718700000000001</c:v>
                </c:pt>
                <c:pt idx="42692">
                  <c:v>-0.26406299999999999</c:v>
                </c:pt>
                <c:pt idx="42693">
                  <c:v>-0.27812500000000001</c:v>
                </c:pt>
                <c:pt idx="42694">
                  <c:v>-0.27656199999999997</c:v>
                </c:pt>
                <c:pt idx="42695">
                  <c:v>-0.27031300000000003</c:v>
                </c:pt>
                <c:pt idx="42696">
                  <c:v>-0.26874999999999999</c:v>
                </c:pt>
                <c:pt idx="42697">
                  <c:v>-0.27812500000000001</c:v>
                </c:pt>
                <c:pt idx="42698">
                  <c:v>-0.27500000000000002</c:v>
                </c:pt>
                <c:pt idx="42699">
                  <c:v>-0.28593800000000003</c:v>
                </c:pt>
                <c:pt idx="42700">
                  <c:v>-0.27812500000000001</c:v>
                </c:pt>
                <c:pt idx="42701">
                  <c:v>-0.26874999999999999</c:v>
                </c:pt>
                <c:pt idx="42702">
                  <c:v>-0.27343800000000001</c:v>
                </c:pt>
                <c:pt idx="42703">
                  <c:v>-0.27343800000000001</c:v>
                </c:pt>
                <c:pt idx="42704">
                  <c:v>-0.26406299999999999</c:v>
                </c:pt>
                <c:pt idx="42705">
                  <c:v>-0.26406299999999999</c:v>
                </c:pt>
                <c:pt idx="42706">
                  <c:v>-0.27343800000000001</c:v>
                </c:pt>
                <c:pt idx="42707">
                  <c:v>-0.26250000000000001</c:v>
                </c:pt>
                <c:pt idx="42708">
                  <c:v>-0.27031300000000003</c:v>
                </c:pt>
                <c:pt idx="42709">
                  <c:v>-0.27031300000000003</c:v>
                </c:pt>
                <c:pt idx="42710">
                  <c:v>-0.27031300000000003</c:v>
                </c:pt>
                <c:pt idx="42711">
                  <c:v>-0.26093699999999997</c:v>
                </c:pt>
                <c:pt idx="42712">
                  <c:v>-0.27031300000000003</c:v>
                </c:pt>
                <c:pt idx="42713">
                  <c:v>-0.27812500000000001</c:v>
                </c:pt>
                <c:pt idx="42714">
                  <c:v>-0.25781199999999999</c:v>
                </c:pt>
                <c:pt idx="42715">
                  <c:v>-0.26718700000000001</c:v>
                </c:pt>
                <c:pt idx="42716">
                  <c:v>-0.26250000000000001</c:v>
                </c:pt>
                <c:pt idx="42717">
                  <c:v>-0.26718700000000001</c:v>
                </c:pt>
                <c:pt idx="42718">
                  <c:v>-0.26718700000000001</c:v>
                </c:pt>
                <c:pt idx="42719">
                  <c:v>-0.25624999999999998</c:v>
                </c:pt>
                <c:pt idx="42720">
                  <c:v>-0.265625</c:v>
                </c:pt>
                <c:pt idx="42721">
                  <c:v>-0.27031300000000003</c:v>
                </c:pt>
                <c:pt idx="42722">
                  <c:v>-0.26874999999999999</c:v>
                </c:pt>
                <c:pt idx="42723">
                  <c:v>-0.27031300000000003</c:v>
                </c:pt>
                <c:pt idx="42724">
                  <c:v>-0.27031300000000003</c:v>
                </c:pt>
                <c:pt idx="42725">
                  <c:v>-0.27031300000000003</c:v>
                </c:pt>
                <c:pt idx="42726">
                  <c:v>-0.28125</c:v>
                </c:pt>
                <c:pt idx="42727">
                  <c:v>-0.26718700000000001</c:v>
                </c:pt>
                <c:pt idx="42728">
                  <c:v>-0.28906199999999999</c:v>
                </c:pt>
                <c:pt idx="42729">
                  <c:v>-0.28125</c:v>
                </c:pt>
                <c:pt idx="42730">
                  <c:v>-0.26406299999999999</c:v>
                </c:pt>
                <c:pt idx="42731">
                  <c:v>-0.27031300000000003</c:v>
                </c:pt>
                <c:pt idx="42732">
                  <c:v>-0.27656199999999997</c:v>
                </c:pt>
                <c:pt idx="42733">
                  <c:v>-0.27656199999999997</c:v>
                </c:pt>
                <c:pt idx="42734">
                  <c:v>-0.26406299999999999</c:v>
                </c:pt>
                <c:pt idx="42735">
                  <c:v>-0.26718700000000001</c:v>
                </c:pt>
                <c:pt idx="42736">
                  <c:v>-0.25937500000000002</c:v>
                </c:pt>
                <c:pt idx="42737">
                  <c:v>-0.26718700000000001</c:v>
                </c:pt>
                <c:pt idx="42738">
                  <c:v>-0.25624999999999998</c:v>
                </c:pt>
                <c:pt idx="42739">
                  <c:v>-0.27500000000000002</c:v>
                </c:pt>
                <c:pt idx="42740">
                  <c:v>-0.28593800000000003</c:v>
                </c:pt>
                <c:pt idx="42741">
                  <c:v>-0.29375000000000001</c:v>
                </c:pt>
                <c:pt idx="42742">
                  <c:v>-0.27812500000000001</c:v>
                </c:pt>
                <c:pt idx="42743">
                  <c:v>-0.28125</c:v>
                </c:pt>
                <c:pt idx="42744">
                  <c:v>-0.28906199999999999</c:v>
                </c:pt>
                <c:pt idx="42745">
                  <c:v>-0.27656199999999997</c:v>
                </c:pt>
                <c:pt idx="42746">
                  <c:v>-0.26718700000000001</c:v>
                </c:pt>
                <c:pt idx="42747">
                  <c:v>-0.27500000000000002</c:v>
                </c:pt>
                <c:pt idx="42748">
                  <c:v>-0.27500000000000002</c:v>
                </c:pt>
                <c:pt idx="42749">
                  <c:v>-0.27656199999999997</c:v>
                </c:pt>
                <c:pt idx="42750">
                  <c:v>-0.27500000000000002</c:v>
                </c:pt>
                <c:pt idx="42751">
                  <c:v>-0.26874999999999999</c:v>
                </c:pt>
                <c:pt idx="42752">
                  <c:v>-0.27968799999999999</c:v>
                </c:pt>
                <c:pt idx="42753">
                  <c:v>-0.28281200000000001</c:v>
                </c:pt>
                <c:pt idx="42754">
                  <c:v>-0.27812500000000001</c:v>
                </c:pt>
                <c:pt idx="42755">
                  <c:v>-0.27812500000000001</c:v>
                </c:pt>
                <c:pt idx="42756">
                  <c:v>-0.28437499999999999</c:v>
                </c:pt>
                <c:pt idx="42757">
                  <c:v>-0.28281200000000001</c:v>
                </c:pt>
                <c:pt idx="42758">
                  <c:v>-0.28281200000000001</c:v>
                </c:pt>
                <c:pt idx="42759">
                  <c:v>-0.27812500000000001</c:v>
                </c:pt>
                <c:pt idx="42760">
                  <c:v>-0.28593800000000003</c:v>
                </c:pt>
                <c:pt idx="42761">
                  <c:v>-0.28906199999999999</c:v>
                </c:pt>
                <c:pt idx="42762">
                  <c:v>-0.27500000000000002</c:v>
                </c:pt>
                <c:pt idx="42763">
                  <c:v>-0.26874999999999999</c:v>
                </c:pt>
                <c:pt idx="42764">
                  <c:v>-0.28749999999999998</c:v>
                </c:pt>
                <c:pt idx="42765">
                  <c:v>-0.3</c:v>
                </c:pt>
                <c:pt idx="42766">
                  <c:v>-0.296875</c:v>
                </c:pt>
                <c:pt idx="42767">
                  <c:v>-0.27500000000000002</c:v>
                </c:pt>
                <c:pt idx="42768">
                  <c:v>-0.27812500000000001</c:v>
                </c:pt>
                <c:pt idx="42769">
                  <c:v>-0.28281200000000001</c:v>
                </c:pt>
                <c:pt idx="42770">
                  <c:v>-0.28281200000000001</c:v>
                </c:pt>
                <c:pt idx="42771">
                  <c:v>-0.27656199999999997</c:v>
                </c:pt>
                <c:pt idx="42772">
                  <c:v>-0.265625</c:v>
                </c:pt>
                <c:pt idx="42773">
                  <c:v>-0.27812500000000001</c:v>
                </c:pt>
                <c:pt idx="42774">
                  <c:v>-0.27343800000000001</c:v>
                </c:pt>
                <c:pt idx="42775">
                  <c:v>-0.27031300000000003</c:v>
                </c:pt>
                <c:pt idx="42776">
                  <c:v>-0.26093699999999997</c:v>
                </c:pt>
                <c:pt idx="42777">
                  <c:v>-0.26874999999999999</c:v>
                </c:pt>
                <c:pt idx="42778">
                  <c:v>-0.27812500000000001</c:v>
                </c:pt>
                <c:pt idx="42779">
                  <c:v>-0.29375000000000001</c:v>
                </c:pt>
                <c:pt idx="42780">
                  <c:v>-0.28281200000000001</c:v>
                </c:pt>
                <c:pt idx="42781">
                  <c:v>-0.27968799999999999</c:v>
                </c:pt>
                <c:pt idx="42782">
                  <c:v>-0.27968799999999999</c:v>
                </c:pt>
                <c:pt idx="42783">
                  <c:v>-0.27968799999999999</c:v>
                </c:pt>
                <c:pt idx="42784">
                  <c:v>-0.28437499999999999</c:v>
                </c:pt>
                <c:pt idx="42785">
                  <c:v>-0.27031300000000003</c:v>
                </c:pt>
                <c:pt idx="42786">
                  <c:v>-0.27656199999999997</c:v>
                </c:pt>
                <c:pt idx="42787">
                  <c:v>-0.28125</c:v>
                </c:pt>
                <c:pt idx="42788">
                  <c:v>-0.265625</c:v>
                </c:pt>
                <c:pt idx="42789">
                  <c:v>-0.27968799999999999</c:v>
                </c:pt>
                <c:pt idx="42790">
                  <c:v>-0.28281200000000001</c:v>
                </c:pt>
                <c:pt idx="42791">
                  <c:v>-0.27343800000000001</c:v>
                </c:pt>
                <c:pt idx="42792">
                  <c:v>-0.27343800000000001</c:v>
                </c:pt>
                <c:pt idx="42793">
                  <c:v>-0.27500000000000002</c:v>
                </c:pt>
                <c:pt idx="42794">
                  <c:v>-0.26718700000000001</c:v>
                </c:pt>
                <c:pt idx="42795">
                  <c:v>-0.27968799999999999</c:v>
                </c:pt>
                <c:pt idx="42796">
                  <c:v>-0.27656199999999997</c:v>
                </c:pt>
                <c:pt idx="42797">
                  <c:v>-0.26250000000000001</c:v>
                </c:pt>
                <c:pt idx="42798">
                  <c:v>-0.27656199999999997</c:v>
                </c:pt>
                <c:pt idx="42799">
                  <c:v>-0.25937500000000002</c:v>
                </c:pt>
                <c:pt idx="42800">
                  <c:v>-0.27343800000000001</c:v>
                </c:pt>
                <c:pt idx="42801">
                  <c:v>-0.27343800000000001</c:v>
                </c:pt>
                <c:pt idx="42802">
                  <c:v>-0.26406299999999999</c:v>
                </c:pt>
                <c:pt idx="42803">
                  <c:v>-0.26874999999999999</c:v>
                </c:pt>
                <c:pt idx="42804">
                  <c:v>-0.28125</c:v>
                </c:pt>
                <c:pt idx="42805">
                  <c:v>-0.27656199999999997</c:v>
                </c:pt>
                <c:pt idx="42806">
                  <c:v>-0.26874999999999999</c:v>
                </c:pt>
                <c:pt idx="42807">
                  <c:v>-0.27812500000000001</c:v>
                </c:pt>
                <c:pt idx="42808">
                  <c:v>-0.26718700000000001</c:v>
                </c:pt>
                <c:pt idx="42809">
                  <c:v>-0.265625</c:v>
                </c:pt>
                <c:pt idx="42810">
                  <c:v>-0.28281200000000001</c:v>
                </c:pt>
                <c:pt idx="42811">
                  <c:v>-0.27500000000000002</c:v>
                </c:pt>
                <c:pt idx="42812">
                  <c:v>-0.265625</c:v>
                </c:pt>
                <c:pt idx="42813">
                  <c:v>-0.27812500000000001</c:v>
                </c:pt>
                <c:pt idx="42814">
                  <c:v>-0.27500000000000002</c:v>
                </c:pt>
                <c:pt idx="42815">
                  <c:v>-0.27343800000000001</c:v>
                </c:pt>
                <c:pt idx="42816">
                  <c:v>-0.26718700000000001</c:v>
                </c:pt>
                <c:pt idx="42817">
                  <c:v>-0.26718700000000001</c:v>
                </c:pt>
                <c:pt idx="42818">
                  <c:v>-0.26874999999999999</c:v>
                </c:pt>
                <c:pt idx="42819">
                  <c:v>-0.27968799999999999</c:v>
                </c:pt>
                <c:pt idx="42820">
                  <c:v>-0.28437499999999999</c:v>
                </c:pt>
                <c:pt idx="42821">
                  <c:v>-0.27031300000000003</c:v>
                </c:pt>
                <c:pt idx="42822">
                  <c:v>-0.26718700000000001</c:v>
                </c:pt>
                <c:pt idx="42823">
                  <c:v>-0.26093699999999997</c:v>
                </c:pt>
                <c:pt idx="42824">
                  <c:v>-0.26874999999999999</c:v>
                </c:pt>
                <c:pt idx="42825">
                  <c:v>-0.27812500000000001</c:v>
                </c:pt>
                <c:pt idx="42826">
                  <c:v>-0.27031300000000003</c:v>
                </c:pt>
                <c:pt idx="42827">
                  <c:v>-0.26406299999999999</c:v>
                </c:pt>
                <c:pt idx="42828">
                  <c:v>-0.26406299999999999</c:v>
                </c:pt>
                <c:pt idx="42829">
                  <c:v>-0.26250000000000001</c:v>
                </c:pt>
                <c:pt idx="42830">
                  <c:v>-0.27656199999999997</c:v>
                </c:pt>
                <c:pt idx="42831">
                  <c:v>-0.27031300000000003</c:v>
                </c:pt>
                <c:pt idx="42832">
                  <c:v>-0.27343800000000001</c:v>
                </c:pt>
                <c:pt idx="42833">
                  <c:v>-0.28125</c:v>
                </c:pt>
                <c:pt idx="42834">
                  <c:v>-0.26874999999999999</c:v>
                </c:pt>
                <c:pt idx="42835">
                  <c:v>-0.26093699999999997</c:v>
                </c:pt>
                <c:pt idx="42836">
                  <c:v>-0.27031300000000003</c:v>
                </c:pt>
                <c:pt idx="42837">
                  <c:v>-0.27343800000000001</c:v>
                </c:pt>
                <c:pt idx="42838">
                  <c:v>-0.27500000000000002</c:v>
                </c:pt>
                <c:pt idx="42839">
                  <c:v>-0.26406299999999999</c:v>
                </c:pt>
                <c:pt idx="42840">
                  <c:v>-0.27812500000000001</c:v>
                </c:pt>
                <c:pt idx="42841">
                  <c:v>-0.28593800000000003</c:v>
                </c:pt>
                <c:pt idx="42842">
                  <c:v>-0.26093699999999997</c:v>
                </c:pt>
                <c:pt idx="42843">
                  <c:v>-0.27812500000000001</c:v>
                </c:pt>
                <c:pt idx="42844">
                  <c:v>-0.265625</c:v>
                </c:pt>
                <c:pt idx="42845">
                  <c:v>-0.26406299999999999</c:v>
                </c:pt>
                <c:pt idx="42846">
                  <c:v>-0.25781199999999999</c:v>
                </c:pt>
                <c:pt idx="42847">
                  <c:v>-0.27343800000000001</c:v>
                </c:pt>
                <c:pt idx="42848">
                  <c:v>-0.28593800000000003</c:v>
                </c:pt>
                <c:pt idx="42849">
                  <c:v>-0.26874999999999999</c:v>
                </c:pt>
                <c:pt idx="42850">
                  <c:v>-0.26718700000000001</c:v>
                </c:pt>
                <c:pt idx="42851">
                  <c:v>-0.27343800000000001</c:v>
                </c:pt>
                <c:pt idx="42852">
                  <c:v>-0.27031300000000003</c:v>
                </c:pt>
                <c:pt idx="42853">
                  <c:v>-0.28749999999999998</c:v>
                </c:pt>
                <c:pt idx="42854">
                  <c:v>-0.28125</c:v>
                </c:pt>
                <c:pt idx="42855">
                  <c:v>-0.27031300000000003</c:v>
                </c:pt>
                <c:pt idx="42856">
                  <c:v>-0.265625</c:v>
                </c:pt>
                <c:pt idx="42857">
                  <c:v>-0.28125</c:v>
                </c:pt>
                <c:pt idx="42858">
                  <c:v>-0.26874999999999999</c:v>
                </c:pt>
                <c:pt idx="42859">
                  <c:v>-0.27343800000000001</c:v>
                </c:pt>
                <c:pt idx="42860">
                  <c:v>-0.28906199999999999</c:v>
                </c:pt>
                <c:pt idx="42861">
                  <c:v>-0.27656199999999997</c:v>
                </c:pt>
                <c:pt idx="42862">
                  <c:v>-0.26718700000000001</c:v>
                </c:pt>
                <c:pt idx="42863">
                  <c:v>-0.265625</c:v>
                </c:pt>
                <c:pt idx="42864">
                  <c:v>-0.26874999999999999</c:v>
                </c:pt>
                <c:pt idx="42865">
                  <c:v>-0.26718700000000001</c:v>
                </c:pt>
                <c:pt idx="42866">
                  <c:v>-0.27968799999999999</c:v>
                </c:pt>
                <c:pt idx="42867">
                  <c:v>-0.265625</c:v>
                </c:pt>
                <c:pt idx="42868">
                  <c:v>-0.25937500000000002</c:v>
                </c:pt>
                <c:pt idx="42869">
                  <c:v>-0.25468800000000003</c:v>
                </c:pt>
                <c:pt idx="42870">
                  <c:v>-0.26718700000000001</c:v>
                </c:pt>
                <c:pt idx="42871">
                  <c:v>-0.25624999999999998</c:v>
                </c:pt>
                <c:pt idx="42872">
                  <c:v>-0.25937500000000002</c:v>
                </c:pt>
                <c:pt idx="42873">
                  <c:v>-0.25624999999999998</c:v>
                </c:pt>
                <c:pt idx="42874">
                  <c:v>-0.27343800000000001</c:v>
                </c:pt>
                <c:pt idx="42875">
                  <c:v>-0.27812500000000001</c:v>
                </c:pt>
                <c:pt idx="42876">
                  <c:v>-0.27500000000000002</c:v>
                </c:pt>
                <c:pt idx="42877">
                  <c:v>-0.25156200000000001</c:v>
                </c:pt>
                <c:pt idx="42878">
                  <c:v>-0.27500000000000002</c:v>
                </c:pt>
                <c:pt idx="42879">
                  <c:v>-0.26406299999999999</c:v>
                </c:pt>
                <c:pt idx="42880">
                  <c:v>-0.26718700000000001</c:v>
                </c:pt>
                <c:pt idx="42881">
                  <c:v>-0.25624999999999998</c:v>
                </c:pt>
                <c:pt idx="42882">
                  <c:v>-0.25312499999999999</c:v>
                </c:pt>
                <c:pt idx="42883">
                  <c:v>-0.25937500000000002</c:v>
                </c:pt>
                <c:pt idx="42884">
                  <c:v>-0.25781199999999999</c:v>
                </c:pt>
                <c:pt idx="42885">
                  <c:v>-0.26718700000000001</c:v>
                </c:pt>
                <c:pt idx="42886">
                  <c:v>-0.27343800000000001</c:v>
                </c:pt>
                <c:pt idx="42887">
                  <c:v>-0.27812500000000001</c:v>
                </c:pt>
                <c:pt idx="42888">
                  <c:v>-0.27656199999999997</c:v>
                </c:pt>
                <c:pt idx="42889">
                  <c:v>-0.27343800000000001</c:v>
                </c:pt>
                <c:pt idx="42890">
                  <c:v>-0.27031300000000003</c:v>
                </c:pt>
                <c:pt idx="42891">
                  <c:v>-0.26406299999999999</c:v>
                </c:pt>
                <c:pt idx="42892">
                  <c:v>-0.25624999999999998</c:v>
                </c:pt>
                <c:pt idx="42893">
                  <c:v>-0.25312499999999999</c:v>
                </c:pt>
                <c:pt idx="42894">
                  <c:v>-0.27343800000000001</c:v>
                </c:pt>
                <c:pt idx="42895">
                  <c:v>-0.27656199999999997</c:v>
                </c:pt>
                <c:pt idx="42896">
                  <c:v>-0.26406299999999999</c:v>
                </c:pt>
                <c:pt idx="42897">
                  <c:v>-0.25781199999999999</c:v>
                </c:pt>
                <c:pt idx="42898">
                  <c:v>-0.26874999999999999</c:v>
                </c:pt>
                <c:pt idx="42899">
                  <c:v>-0.27031300000000003</c:v>
                </c:pt>
                <c:pt idx="42900">
                  <c:v>-0.27343800000000001</c:v>
                </c:pt>
                <c:pt idx="42901">
                  <c:v>-0.27343800000000001</c:v>
                </c:pt>
                <c:pt idx="42902">
                  <c:v>-0.28281200000000001</c:v>
                </c:pt>
                <c:pt idx="42903">
                  <c:v>-0.27968799999999999</c:v>
                </c:pt>
                <c:pt idx="42904">
                  <c:v>-0.27500000000000002</c:v>
                </c:pt>
                <c:pt idx="42905">
                  <c:v>-0.26093699999999997</c:v>
                </c:pt>
                <c:pt idx="42906">
                  <c:v>-0.26093699999999997</c:v>
                </c:pt>
                <c:pt idx="42907">
                  <c:v>-0.27656199999999997</c:v>
                </c:pt>
                <c:pt idx="42908">
                  <c:v>-0.265625</c:v>
                </c:pt>
                <c:pt idx="42909">
                  <c:v>-0.29531299999999999</c:v>
                </c:pt>
                <c:pt idx="42910">
                  <c:v>-0.28906199999999999</c:v>
                </c:pt>
                <c:pt idx="42911">
                  <c:v>-0.27968799999999999</c:v>
                </c:pt>
                <c:pt idx="42912">
                  <c:v>-0.26093699999999997</c:v>
                </c:pt>
                <c:pt idx="42913">
                  <c:v>-0.25937500000000002</c:v>
                </c:pt>
                <c:pt idx="42914">
                  <c:v>-0.265625</c:v>
                </c:pt>
                <c:pt idx="42915">
                  <c:v>-0.26874999999999999</c:v>
                </c:pt>
                <c:pt idx="42916">
                  <c:v>-0.27031300000000003</c:v>
                </c:pt>
                <c:pt idx="42917">
                  <c:v>-0.26718700000000001</c:v>
                </c:pt>
                <c:pt idx="42918">
                  <c:v>-0.27968799999999999</c:v>
                </c:pt>
                <c:pt idx="42919">
                  <c:v>-0.27031300000000003</c:v>
                </c:pt>
                <c:pt idx="42920">
                  <c:v>-0.25937500000000002</c:v>
                </c:pt>
                <c:pt idx="42921">
                  <c:v>-0.27812500000000001</c:v>
                </c:pt>
                <c:pt idx="42922">
                  <c:v>-0.28125</c:v>
                </c:pt>
                <c:pt idx="42923">
                  <c:v>-0.27656199999999997</c:v>
                </c:pt>
                <c:pt idx="42924">
                  <c:v>-0.27968799999999999</c:v>
                </c:pt>
                <c:pt idx="42925">
                  <c:v>-0.27343800000000001</c:v>
                </c:pt>
                <c:pt idx="42926">
                  <c:v>-0.265625</c:v>
                </c:pt>
                <c:pt idx="42927">
                  <c:v>-0.26406299999999999</c:v>
                </c:pt>
                <c:pt idx="42928">
                  <c:v>-0.27500000000000002</c:v>
                </c:pt>
                <c:pt idx="42929">
                  <c:v>-0.28749999999999998</c:v>
                </c:pt>
                <c:pt idx="42930">
                  <c:v>-0.29062500000000002</c:v>
                </c:pt>
                <c:pt idx="42931">
                  <c:v>-0.28125</c:v>
                </c:pt>
                <c:pt idx="42932">
                  <c:v>-0.27500000000000002</c:v>
                </c:pt>
                <c:pt idx="42933">
                  <c:v>-0.27812500000000001</c:v>
                </c:pt>
                <c:pt idx="42934">
                  <c:v>-0.26718700000000001</c:v>
                </c:pt>
                <c:pt idx="42935">
                  <c:v>-0.28593800000000003</c:v>
                </c:pt>
                <c:pt idx="42936">
                  <c:v>-0.27343800000000001</c:v>
                </c:pt>
                <c:pt idx="42937">
                  <c:v>-0.28281200000000001</c:v>
                </c:pt>
                <c:pt idx="42938">
                  <c:v>-0.27031300000000003</c:v>
                </c:pt>
                <c:pt idx="42939">
                  <c:v>-0.27812500000000001</c:v>
                </c:pt>
                <c:pt idx="42940">
                  <c:v>-0.26874999999999999</c:v>
                </c:pt>
                <c:pt idx="42941">
                  <c:v>-0.27343800000000001</c:v>
                </c:pt>
                <c:pt idx="42942">
                  <c:v>-0.27968799999999999</c:v>
                </c:pt>
                <c:pt idx="42943">
                  <c:v>-0.28906199999999999</c:v>
                </c:pt>
                <c:pt idx="42944">
                  <c:v>-0.27343800000000001</c:v>
                </c:pt>
                <c:pt idx="42945">
                  <c:v>-0.265625</c:v>
                </c:pt>
                <c:pt idx="42946">
                  <c:v>-0.27500000000000002</c:v>
                </c:pt>
                <c:pt idx="42947">
                  <c:v>-0.26406299999999999</c:v>
                </c:pt>
                <c:pt idx="42948">
                  <c:v>-0.27343800000000001</c:v>
                </c:pt>
                <c:pt idx="42949">
                  <c:v>-0.27031300000000003</c:v>
                </c:pt>
                <c:pt idx="42950">
                  <c:v>-0.26718700000000001</c:v>
                </c:pt>
                <c:pt idx="42951">
                  <c:v>-0.25937500000000002</c:v>
                </c:pt>
                <c:pt idx="42952">
                  <c:v>-0.26718700000000001</c:v>
                </c:pt>
                <c:pt idx="42953">
                  <c:v>-0.265625</c:v>
                </c:pt>
                <c:pt idx="42954">
                  <c:v>-0.28281200000000001</c:v>
                </c:pt>
                <c:pt idx="42955">
                  <c:v>-0.27656199999999997</c:v>
                </c:pt>
                <c:pt idx="42956">
                  <c:v>-0.27656199999999997</c:v>
                </c:pt>
                <c:pt idx="42957">
                  <c:v>-0.26250000000000001</c:v>
                </c:pt>
                <c:pt idx="42958">
                  <c:v>-0.25937500000000002</c:v>
                </c:pt>
                <c:pt idx="42959">
                  <c:v>-0.27031300000000003</c:v>
                </c:pt>
                <c:pt idx="42960">
                  <c:v>-0.27500000000000002</c:v>
                </c:pt>
                <c:pt idx="42961">
                  <c:v>-0.265625</c:v>
                </c:pt>
                <c:pt idx="42962">
                  <c:v>-0.26718700000000001</c:v>
                </c:pt>
                <c:pt idx="42963">
                  <c:v>-0.27343800000000001</c:v>
                </c:pt>
                <c:pt idx="42964">
                  <c:v>-0.28749999999999998</c:v>
                </c:pt>
                <c:pt idx="42965">
                  <c:v>-0.27500000000000002</c:v>
                </c:pt>
                <c:pt idx="42966">
                  <c:v>-0.27343800000000001</c:v>
                </c:pt>
                <c:pt idx="42967">
                  <c:v>-0.25781199999999999</c:v>
                </c:pt>
                <c:pt idx="42968">
                  <c:v>-0.27343800000000001</c:v>
                </c:pt>
                <c:pt idx="42969">
                  <c:v>-0.26250000000000001</c:v>
                </c:pt>
                <c:pt idx="42970">
                  <c:v>-0.25781199999999999</c:v>
                </c:pt>
                <c:pt idx="42971">
                  <c:v>-0.27656199999999997</c:v>
                </c:pt>
                <c:pt idx="42972">
                  <c:v>-0.27343800000000001</c:v>
                </c:pt>
                <c:pt idx="42973">
                  <c:v>-0.27343800000000001</c:v>
                </c:pt>
                <c:pt idx="42974">
                  <c:v>-0.25468800000000003</c:v>
                </c:pt>
                <c:pt idx="42975">
                  <c:v>-0.25312499999999999</c:v>
                </c:pt>
                <c:pt idx="42976">
                  <c:v>-0.26250000000000001</c:v>
                </c:pt>
                <c:pt idx="42977">
                  <c:v>-0.26718700000000001</c:v>
                </c:pt>
                <c:pt idx="42978">
                  <c:v>-0.26406299999999999</c:v>
                </c:pt>
                <c:pt idx="42979">
                  <c:v>-0.265625</c:v>
                </c:pt>
                <c:pt idx="42980">
                  <c:v>-0.26250000000000001</c:v>
                </c:pt>
                <c:pt idx="42981">
                  <c:v>-0.26406299999999999</c:v>
                </c:pt>
                <c:pt idx="42982">
                  <c:v>-0.27031300000000003</c:v>
                </c:pt>
                <c:pt idx="42983">
                  <c:v>-0.26718700000000001</c:v>
                </c:pt>
                <c:pt idx="42984">
                  <c:v>-0.265625</c:v>
                </c:pt>
                <c:pt idx="42985">
                  <c:v>-0.27031300000000003</c:v>
                </c:pt>
                <c:pt idx="42986">
                  <c:v>-0.27500000000000002</c:v>
                </c:pt>
                <c:pt idx="42987">
                  <c:v>-0.27031300000000003</c:v>
                </c:pt>
                <c:pt idx="42988">
                  <c:v>-0.25624999999999998</c:v>
                </c:pt>
                <c:pt idx="42989">
                  <c:v>-0.26874999999999999</c:v>
                </c:pt>
                <c:pt idx="42990">
                  <c:v>-0.265625</c:v>
                </c:pt>
                <c:pt idx="42991">
                  <c:v>-0.27031300000000003</c:v>
                </c:pt>
                <c:pt idx="42992">
                  <c:v>-0.26406299999999999</c:v>
                </c:pt>
                <c:pt idx="42993">
                  <c:v>-0.28281200000000001</c:v>
                </c:pt>
                <c:pt idx="42994">
                  <c:v>-0.26718700000000001</c:v>
                </c:pt>
                <c:pt idx="42995">
                  <c:v>-0.25</c:v>
                </c:pt>
                <c:pt idx="42996">
                  <c:v>-0.26874999999999999</c:v>
                </c:pt>
                <c:pt idx="42997">
                  <c:v>-0.27031300000000003</c:v>
                </c:pt>
                <c:pt idx="42998">
                  <c:v>-0.26718700000000001</c:v>
                </c:pt>
                <c:pt idx="42999">
                  <c:v>-0.26093699999999997</c:v>
                </c:pt>
                <c:pt idx="43000">
                  <c:v>-0.27031300000000003</c:v>
                </c:pt>
                <c:pt idx="43001">
                  <c:v>-0.26093699999999997</c:v>
                </c:pt>
                <c:pt idx="43002">
                  <c:v>-0.25624999999999998</c:v>
                </c:pt>
                <c:pt idx="43003">
                  <c:v>-0.25624999999999998</c:v>
                </c:pt>
                <c:pt idx="43004">
                  <c:v>-0.25781199999999999</c:v>
                </c:pt>
                <c:pt idx="43005">
                  <c:v>-0.265625</c:v>
                </c:pt>
                <c:pt idx="43006">
                  <c:v>-0.25156200000000001</c:v>
                </c:pt>
                <c:pt idx="43007">
                  <c:v>-0.25781199999999999</c:v>
                </c:pt>
                <c:pt idx="43008">
                  <c:v>-0.27656199999999997</c:v>
                </c:pt>
                <c:pt idx="43009">
                  <c:v>-0.27656199999999997</c:v>
                </c:pt>
                <c:pt idx="43010">
                  <c:v>-0.27500000000000002</c:v>
                </c:pt>
                <c:pt idx="43011">
                  <c:v>-0.25937500000000002</c:v>
                </c:pt>
                <c:pt idx="43012">
                  <c:v>-0.28437499999999999</c:v>
                </c:pt>
                <c:pt idx="43013">
                  <c:v>-0.27656199999999997</c:v>
                </c:pt>
                <c:pt idx="43014">
                  <c:v>-0.26718700000000001</c:v>
                </c:pt>
                <c:pt idx="43015">
                  <c:v>-0.27812500000000001</c:v>
                </c:pt>
                <c:pt idx="43016">
                  <c:v>-0.28125</c:v>
                </c:pt>
                <c:pt idx="43017">
                  <c:v>-0.26874999999999999</c:v>
                </c:pt>
                <c:pt idx="43018">
                  <c:v>-0.27031300000000003</c:v>
                </c:pt>
                <c:pt idx="43019">
                  <c:v>-0.27812500000000001</c:v>
                </c:pt>
                <c:pt idx="43020">
                  <c:v>-0.27656199999999997</c:v>
                </c:pt>
                <c:pt idx="43021">
                  <c:v>-0.27656199999999997</c:v>
                </c:pt>
                <c:pt idx="43022">
                  <c:v>-0.27500000000000002</c:v>
                </c:pt>
                <c:pt idx="43023">
                  <c:v>-0.27968799999999999</c:v>
                </c:pt>
                <c:pt idx="43024">
                  <c:v>-0.26874999999999999</c:v>
                </c:pt>
                <c:pt idx="43025">
                  <c:v>-0.27968799999999999</c:v>
                </c:pt>
                <c:pt idx="43026">
                  <c:v>-0.28281200000000001</c:v>
                </c:pt>
                <c:pt idx="43027">
                  <c:v>-0.26718700000000001</c:v>
                </c:pt>
                <c:pt idx="43028">
                  <c:v>-0.26718700000000001</c:v>
                </c:pt>
                <c:pt idx="43029">
                  <c:v>-0.28593800000000003</c:v>
                </c:pt>
                <c:pt idx="43030">
                  <c:v>-0.27343800000000001</c:v>
                </c:pt>
                <c:pt idx="43031">
                  <c:v>-0.26718700000000001</c:v>
                </c:pt>
                <c:pt idx="43032">
                  <c:v>-0.265625</c:v>
                </c:pt>
                <c:pt idx="43033">
                  <c:v>-0.25156200000000001</c:v>
                </c:pt>
                <c:pt idx="43034">
                  <c:v>-0.25312499999999999</c:v>
                </c:pt>
                <c:pt idx="43035">
                  <c:v>-0.26406299999999999</c:v>
                </c:pt>
                <c:pt idx="43036">
                  <c:v>-0.26250000000000001</c:v>
                </c:pt>
                <c:pt idx="43037">
                  <c:v>-0.25781199999999999</c:v>
                </c:pt>
                <c:pt idx="43038">
                  <c:v>-0.24843799999999999</c:v>
                </c:pt>
                <c:pt idx="43039">
                  <c:v>-0.27031300000000003</c:v>
                </c:pt>
                <c:pt idx="43040">
                  <c:v>-0.25937500000000002</c:v>
                </c:pt>
                <c:pt idx="43041">
                  <c:v>-0.26718700000000001</c:v>
                </c:pt>
                <c:pt idx="43042">
                  <c:v>-0.27031300000000003</c:v>
                </c:pt>
                <c:pt idx="43043">
                  <c:v>-0.26874999999999999</c:v>
                </c:pt>
                <c:pt idx="43044">
                  <c:v>-0.26718700000000001</c:v>
                </c:pt>
                <c:pt idx="43045">
                  <c:v>-0.26250000000000001</c:v>
                </c:pt>
                <c:pt idx="43046">
                  <c:v>-0.26406299999999999</c:v>
                </c:pt>
                <c:pt idx="43047">
                  <c:v>-0.25</c:v>
                </c:pt>
                <c:pt idx="43048">
                  <c:v>-0.25468800000000003</c:v>
                </c:pt>
                <c:pt idx="43049">
                  <c:v>-0.25624999999999998</c:v>
                </c:pt>
                <c:pt idx="43050">
                  <c:v>-0.25937500000000002</c:v>
                </c:pt>
                <c:pt idx="43051">
                  <c:v>-0.26093699999999997</c:v>
                </c:pt>
                <c:pt idx="43052">
                  <c:v>-0.25156200000000001</c:v>
                </c:pt>
                <c:pt idx="43053">
                  <c:v>-0.25937500000000002</c:v>
                </c:pt>
                <c:pt idx="43054">
                  <c:v>-0.265625</c:v>
                </c:pt>
                <c:pt idx="43055">
                  <c:v>-0.25312499999999999</c:v>
                </c:pt>
                <c:pt idx="43056">
                  <c:v>-0.25624999999999998</c:v>
                </c:pt>
                <c:pt idx="43057">
                  <c:v>-0.265625</c:v>
                </c:pt>
                <c:pt idx="43058">
                  <c:v>-0.265625</c:v>
                </c:pt>
                <c:pt idx="43059">
                  <c:v>-0.26406299999999999</c:v>
                </c:pt>
                <c:pt idx="43060">
                  <c:v>-0.26874999999999999</c:v>
                </c:pt>
                <c:pt idx="43061">
                  <c:v>-0.26093699999999997</c:v>
                </c:pt>
                <c:pt idx="43062">
                  <c:v>-0.26718700000000001</c:v>
                </c:pt>
                <c:pt idx="43063">
                  <c:v>-0.26718700000000001</c:v>
                </c:pt>
                <c:pt idx="43064">
                  <c:v>-0.26250000000000001</c:v>
                </c:pt>
                <c:pt idx="43065">
                  <c:v>-0.26250000000000001</c:v>
                </c:pt>
                <c:pt idx="43066">
                  <c:v>-0.27500000000000002</c:v>
                </c:pt>
                <c:pt idx="43067">
                  <c:v>-0.26093699999999997</c:v>
                </c:pt>
                <c:pt idx="43068">
                  <c:v>-0.26718700000000001</c:v>
                </c:pt>
                <c:pt idx="43069">
                  <c:v>-0.26874999999999999</c:v>
                </c:pt>
                <c:pt idx="43070">
                  <c:v>-0.265625</c:v>
                </c:pt>
                <c:pt idx="43071">
                  <c:v>-0.27031300000000003</c:v>
                </c:pt>
                <c:pt idx="43072">
                  <c:v>-0.27343800000000001</c:v>
                </c:pt>
                <c:pt idx="43073">
                  <c:v>-0.27031300000000003</c:v>
                </c:pt>
                <c:pt idx="43074">
                  <c:v>-0.26250000000000001</c:v>
                </c:pt>
                <c:pt idx="43075">
                  <c:v>-0.25937500000000002</c:v>
                </c:pt>
                <c:pt idx="43076">
                  <c:v>-0.26250000000000001</c:v>
                </c:pt>
                <c:pt idx="43077">
                  <c:v>-0.27031300000000003</c:v>
                </c:pt>
                <c:pt idx="43078">
                  <c:v>-0.25781199999999999</c:v>
                </c:pt>
                <c:pt idx="43079">
                  <c:v>-0.26250000000000001</c:v>
                </c:pt>
                <c:pt idx="43080">
                  <c:v>-0.26093699999999997</c:v>
                </c:pt>
                <c:pt idx="43081">
                  <c:v>-0.265625</c:v>
                </c:pt>
                <c:pt idx="43082">
                  <c:v>-0.27656199999999997</c:v>
                </c:pt>
                <c:pt idx="43083">
                  <c:v>-0.26718700000000001</c:v>
                </c:pt>
                <c:pt idx="43084">
                  <c:v>-0.25937500000000002</c:v>
                </c:pt>
                <c:pt idx="43085">
                  <c:v>-0.26250000000000001</c:v>
                </c:pt>
                <c:pt idx="43086">
                  <c:v>-0.26718700000000001</c:v>
                </c:pt>
                <c:pt idx="43087">
                  <c:v>-0.27343800000000001</c:v>
                </c:pt>
                <c:pt idx="43088">
                  <c:v>-0.27343800000000001</c:v>
                </c:pt>
                <c:pt idx="43089">
                  <c:v>-0.26874999999999999</c:v>
                </c:pt>
                <c:pt idx="43090">
                  <c:v>-0.27968799999999999</c:v>
                </c:pt>
                <c:pt idx="43091">
                  <c:v>-0.27968799999999999</c:v>
                </c:pt>
                <c:pt idx="43092">
                  <c:v>-0.28593800000000003</c:v>
                </c:pt>
                <c:pt idx="43093">
                  <c:v>-0.27968799999999999</c:v>
                </c:pt>
                <c:pt idx="43094">
                  <c:v>-0.26874999999999999</c:v>
                </c:pt>
                <c:pt idx="43095">
                  <c:v>-0.26874999999999999</c:v>
                </c:pt>
                <c:pt idx="43096">
                  <c:v>-0.25937500000000002</c:v>
                </c:pt>
                <c:pt idx="43097">
                  <c:v>-0.26874999999999999</c:v>
                </c:pt>
                <c:pt idx="43098">
                  <c:v>-0.27968799999999999</c:v>
                </c:pt>
                <c:pt idx="43099">
                  <c:v>-0.27656199999999997</c:v>
                </c:pt>
                <c:pt idx="43100">
                  <c:v>-0.27031300000000003</c:v>
                </c:pt>
                <c:pt idx="43101">
                  <c:v>-0.27031300000000003</c:v>
                </c:pt>
                <c:pt idx="43102">
                  <c:v>-0.27812500000000001</c:v>
                </c:pt>
                <c:pt idx="43103">
                  <c:v>-0.28437499999999999</c:v>
                </c:pt>
                <c:pt idx="43104">
                  <c:v>-0.27968799999999999</c:v>
                </c:pt>
                <c:pt idx="43105">
                  <c:v>-0.27343800000000001</c:v>
                </c:pt>
                <c:pt idx="43106">
                  <c:v>-0.26093699999999997</c:v>
                </c:pt>
                <c:pt idx="43107">
                  <c:v>-0.24843799999999999</c:v>
                </c:pt>
                <c:pt idx="43108">
                  <c:v>-0.27812500000000001</c:v>
                </c:pt>
                <c:pt idx="43109">
                  <c:v>-0.26874999999999999</c:v>
                </c:pt>
                <c:pt idx="43110">
                  <c:v>-0.26718700000000001</c:v>
                </c:pt>
                <c:pt idx="43111">
                  <c:v>-0.27812500000000001</c:v>
                </c:pt>
                <c:pt idx="43112">
                  <c:v>-0.25624999999999998</c:v>
                </c:pt>
                <c:pt idx="43113">
                  <c:v>-0.27812500000000001</c:v>
                </c:pt>
                <c:pt idx="43114">
                  <c:v>-0.28125</c:v>
                </c:pt>
                <c:pt idx="43115">
                  <c:v>-0.27656199999999997</c:v>
                </c:pt>
                <c:pt idx="43116">
                  <c:v>-0.27656199999999997</c:v>
                </c:pt>
                <c:pt idx="43117">
                  <c:v>-0.26093699999999997</c:v>
                </c:pt>
                <c:pt idx="43118">
                  <c:v>-0.26093699999999997</c:v>
                </c:pt>
                <c:pt idx="43119">
                  <c:v>-0.28125</c:v>
                </c:pt>
                <c:pt idx="43120">
                  <c:v>-0.27812500000000001</c:v>
                </c:pt>
                <c:pt idx="43121">
                  <c:v>-0.26250000000000001</c:v>
                </c:pt>
                <c:pt idx="43122">
                  <c:v>-0.25624999999999998</c:v>
                </c:pt>
                <c:pt idx="43123">
                  <c:v>-0.27031300000000003</c:v>
                </c:pt>
                <c:pt idx="43124">
                  <c:v>-0.27812500000000001</c:v>
                </c:pt>
                <c:pt idx="43125">
                  <c:v>-0.27343800000000001</c:v>
                </c:pt>
                <c:pt idx="43126">
                  <c:v>-0.26093699999999997</c:v>
                </c:pt>
                <c:pt idx="43127">
                  <c:v>-0.26093699999999997</c:v>
                </c:pt>
                <c:pt idx="43128">
                  <c:v>-0.25624999999999998</c:v>
                </c:pt>
                <c:pt idx="43129">
                  <c:v>-0.26406299999999999</c:v>
                </c:pt>
                <c:pt idx="43130">
                  <c:v>-0.25937500000000002</c:v>
                </c:pt>
                <c:pt idx="43131">
                  <c:v>-0.26406299999999999</c:v>
                </c:pt>
                <c:pt idx="43132">
                  <c:v>-0.25312499999999999</c:v>
                </c:pt>
                <c:pt idx="43133">
                  <c:v>-0.26093699999999997</c:v>
                </c:pt>
                <c:pt idx="43134">
                  <c:v>-0.26874999999999999</c:v>
                </c:pt>
                <c:pt idx="43135">
                  <c:v>-0.26718700000000001</c:v>
                </c:pt>
                <c:pt idx="43136">
                  <c:v>-0.265625</c:v>
                </c:pt>
                <c:pt idx="43137">
                  <c:v>-0.26874999999999999</c:v>
                </c:pt>
                <c:pt idx="43138">
                  <c:v>-0.25937500000000002</c:v>
                </c:pt>
                <c:pt idx="43139">
                  <c:v>-0.26718700000000001</c:v>
                </c:pt>
                <c:pt idx="43140">
                  <c:v>-0.25312499999999999</c:v>
                </c:pt>
                <c:pt idx="43141">
                  <c:v>-0.24687500000000001</c:v>
                </c:pt>
                <c:pt idx="43142">
                  <c:v>-0.25312499999999999</c:v>
                </c:pt>
                <c:pt idx="43143">
                  <c:v>-0.27343800000000001</c:v>
                </c:pt>
                <c:pt idx="43144">
                  <c:v>-0.27500000000000002</c:v>
                </c:pt>
                <c:pt idx="43145">
                  <c:v>-0.26093699999999997</c:v>
                </c:pt>
                <c:pt idx="43146">
                  <c:v>-0.27500000000000002</c:v>
                </c:pt>
                <c:pt idx="43147">
                  <c:v>-0.27812500000000001</c:v>
                </c:pt>
                <c:pt idx="43148">
                  <c:v>-0.27500000000000002</c:v>
                </c:pt>
                <c:pt idx="43149">
                  <c:v>-0.26874999999999999</c:v>
                </c:pt>
                <c:pt idx="43150">
                  <c:v>-0.25624999999999998</c:v>
                </c:pt>
                <c:pt idx="43151">
                  <c:v>-0.25468800000000003</c:v>
                </c:pt>
                <c:pt idx="43152">
                  <c:v>-0.25312499999999999</c:v>
                </c:pt>
                <c:pt idx="43153">
                  <c:v>-0.27031300000000003</c:v>
                </c:pt>
                <c:pt idx="43154">
                  <c:v>-0.27500000000000002</c:v>
                </c:pt>
                <c:pt idx="43155">
                  <c:v>-0.27500000000000002</c:v>
                </c:pt>
                <c:pt idx="43156">
                  <c:v>-0.26718700000000001</c:v>
                </c:pt>
                <c:pt idx="43157">
                  <c:v>-0.25624999999999998</c:v>
                </c:pt>
                <c:pt idx="43158">
                  <c:v>-0.265625</c:v>
                </c:pt>
                <c:pt idx="43159">
                  <c:v>-0.27343800000000001</c:v>
                </c:pt>
                <c:pt idx="43160">
                  <c:v>-0.27656199999999997</c:v>
                </c:pt>
                <c:pt idx="43161">
                  <c:v>-0.27500000000000002</c:v>
                </c:pt>
                <c:pt idx="43162">
                  <c:v>-0.26718700000000001</c:v>
                </c:pt>
                <c:pt idx="43163">
                  <c:v>-0.25468800000000003</c:v>
                </c:pt>
                <c:pt idx="43164">
                  <c:v>-0.26718700000000001</c:v>
                </c:pt>
                <c:pt idx="43165">
                  <c:v>-0.28281200000000001</c:v>
                </c:pt>
                <c:pt idx="43166">
                  <c:v>-0.27656199999999997</c:v>
                </c:pt>
                <c:pt idx="43167">
                  <c:v>-0.265625</c:v>
                </c:pt>
                <c:pt idx="43168">
                  <c:v>-0.26718700000000001</c:v>
                </c:pt>
                <c:pt idx="43169">
                  <c:v>-0.25937500000000002</c:v>
                </c:pt>
                <c:pt idx="43170">
                  <c:v>-0.26093699999999997</c:v>
                </c:pt>
                <c:pt idx="43171">
                  <c:v>-0.24687500000000001</c:v>
                </c:pt>
                <c:pt idx="43172">
                  <c:v>-0.25624999999999998</c:v>
                </c:pt>
                <c:pt idx="43173">
                  <c:v>-0.25781199999999999</c:v>
                </c:pt>
                <c:pt idx="43174">
                  <c:v>-0.25156200000000001</c:v>
                </c:pt>
                <c:pt idx="43175">
                  <c:v>-0.27031300000000003</c:v>
                </c:pt>
                <c:pt idx="43176">
                  <c:v>-0.26874999999999999</c:v>
                </c:pt>
                <c:pt idx="43177">
                  <c:v>-0.27031300000000003</c:v>
                </c:pt>
                <c:pt idx="43178">
                  <c:v>-0.26406299999999999</c:v>
                </c:pt>
                <c:pt idx="43179">
                  <c:v>-0.27031300000000003</c:v>
                </c:pt>
                <c:pt idx="43180">
                  <c:v>-0.26406299999999999</c:v>
                </c:pt>
                <c:pt idx="43181">
                  <c:v>-0.265625</c:v>
                </c:pt>
                <c:pt idx="43182">
                  <c:v>-0.25156200000000001</c:v>
                </c:pt>
                <c:pt idx="43183">
                  <c:v>-0.27343800000000001</c:v>
                </c:pt>
                <c:pt idx="43184">
                  <c:v>-0.26250000000000001</c:v>
                </c:pt>
                <c:pt idx="43185">
                  <c:v>-0.27031300000000003</c:v>
                </c:pt>
                <c:pt idx="43186">
                  <c:v>-0.27031300000000003</c:v>
                </c:pt>
                <c:pt idx="43187">
                  <c:v>-0.27343800000000001</c:v>
                </c:pt>
                <c:pt idx="43188">
                  <c:v>-0.25156200000000001</c:v>
                </c:pt>
                <c:pt idx="43189">
                  <c:v>-0.26093699999999997</c:v>
                </c:pt>
                <c:pt idx="43190">
                  <c:v>-0.25468800000000003</c:v>
                </c:pt>
                <c:pt idx="43191">
                  <c:v>-0.25937500000000002</c:v>
                </c:pt>
                <c:pt idx="43192">
                  <c:v>-0.26406299999999999</c:v>
                </c:pt>
                <c:pt idx="43193">
                  <c:v>-0.25468800000000003</c:v>
                </c:pt>
                <c:pt idx="43194">
                  <c:v>-0.26406299999999999</c:v>
                </c:pt>
                <c:pt idx="43195">
                  <c:v>-0.26250000000000001</c:v>
                </c:pt>
                <c:pt idx="43196">
                  <c:v>-0.25937500000000002</c:v>
                </c:pt>
                <c:pt idx="43197">
                  <c:v>-0.25781199999999999</c:v>
                </c:pt>
                <c:pt idx="43198">
                  <c:v>-0.26250000000000001</c:v>
                </c:pt>
                <c:pt idx="43199">
                  <c:v>-0.27500000000000002</c:v>
                </c:pt>
                <c:pt idx="43200">
                  <c:v>-0.26718700000000001</c:v>
                </c:pt>
                <c:pt idx="43201">
                  <c:v>-0.26718700000000001</c:v>
                </c:pt>
                <c:pt idx="43202">
                  <c:v>-0.26874999999999999</c:v>
                </c:pt>
                <c:pt idx="43203">
                  <c:v>-0.26718700000000001</c:v>
                </c:pt>
                <c:pt idx="43204">
                  <c:v>-0.27500000000000002</c:v>
                </c:pt>
                <c:pt idx="43205">
                  <c:v>-0.28125</c:v>
                </c:pt>
                <c:pt idx="43206">
                  <c:v>-0.27500000000000002</c:v>
                </c:pt>
                <c:pt idx="43207">
                  <c:v>-0.26874999999999999</c:v>
                </c:pt>
                <c:pt idx="43208">
                  <c:v>-0.27031300000000003</c:v>
                </c:pt>
                <c:pt idx="43209">
                  <c:v>-0.265625</c:v>
                </c:pt>
                <c:pt idx="43210">
                  <c:v>-0.27500000000000002</c:v>
                </c:pt>
                <c:pt idx="43211">
                  <c:v>-0.26093699999999997</c:v>
                </c:pt>
                <c:pt idx="43212">
                  <c:v>-0.27343800000000001</c:v>
                </c:pt>
                <c:pt idx="43213">
                  <c:v>-0.26250000000000001</c:v>
                </c:pt>
                <c:pt idx="43214">
                  <c:v>-0.25937500000000002</c:v>
                </c:pt>
                <c:pt idx="43215">
                  <c:v>-0.26250000000000001</c:v>
                </c:pt>
                <c:pt idx="43216">
                  <c:v>-0.265625</c:v>
                </c:pt>
                <c:pt idx="43217">
                  <c:v>-0.27500000000000002</c:v>
                </c:pt>
                <c:pt idx="43218">
                  <c:v>-0.26718700000000001</c:v>
                </c:pt>
                <c:pt idx="43219">
                  <c:v>-0.27343800000000001</c:v>
                </c:pt>
                <c:pt idx="43220">
                  <c:v>-0.26718700000000001</c:v>
                </c:pt>
                <c:pt idx="43221">
                  <c:v>-0.27031300000000003</c:v>
                </c:pt>
                <c:pt idx="43222">
                  <c:v>-0.28125</c:v>
                </c:pt>
                <c:pt idx="43223">
                  <c:v>-0.28437499999999999</c:v>
                </c:pt>
                <c:pt idx="43224">
                  <c:v>-0.26093699999999997</c:v>
                </c:pt>
                <c:pt idx="43225">
                  <c:v>-0.26406299999999999</c:v>
                </c:pt>
                <c:pt idx="43226">
                  <c:v>-0.27500000000000002</c:v>
                </c:pt>
                <c:pt idx="43227">
                  <c:v>-0.27500000000000002</c:v>
                </c:pt>
                <c:pt idx="43228">
                  <c:v>-0.26250000000000001</c:v>
                </c:pt>
                <c:pt idx="43229">
                  <c:v>-0.26093699999999997</c:v>
                </c:pt>
                <c:pt idx="43230">
                  <c:v>-0.26250000000000001</c:v>
                </c:pt>
                <c:pt idx="43231">
                  <c:v>-0.26874999999999999</c:v>
                </c:pt>
                <c:pt idx="43232">
                  <c:v>-0.26718700000000001</c:v>
                </c:pt>
                <c:pt idx="43233">
                  <c:v>-0.25781199999999999</c:v>
                </c:pt>
                <c:pt idx="43234">
                  <c:v>-0.27031300000000003</c:v>
                </c:pt>
                <c:pt idx="43235">
                  <c:v>-0.26874999999999999</c:v>
                </c:pt>
                <c:pt idx="43236">
                  <c:v>-0.25624999999999998</c:v>
                </c:pt>
                <c:pt idx="43237">
                  <c:v>-0.25468800000000003</c:v>
                </c:pt>
                <c:pt idx="43238">
                  <c:v>-0.25781199999999999</c:v>
                </c:pt>
                <c:pt idx="43239">
                  <c:v>-0.265625</c:v>
                </c:pt>
                <c:pt idx="43240">
                  <c:v>-0.26093699999999997</c:v>
                </c:pt>
                <c:pt idx="43241">
                  <c:v>-0.26406299999999999</c:v>
                </c:pt>
                <c:pt idx="43242">
                  <c:v>-0.24687500000000001</c:v>
                </c:pt>
                <c:pt idx="43243">
                  <c:v>-0.26874999999999999</c:v>
                </c:pt>
                <c:pt idx="43244">
                  <c:v>-0.26406299999999999</c:v>
                </c:pt>
                <c:pt idx="43245">
                  <c:v>-0.25937500000000002</c:v>
                </c:pt>
                <c:pt idx="43246">
                  <c:v>-0.28281200000000001</c:v>
                </c:pt>
                <c:pt idx="43247">
                  <c:v>-0.27031300000000003</c:v>
                </c:pt>
                <c:pt idx="43248">
                  <c:v>-0.265625</c:v>
                </c:pt>
                <c:pt idx="43249">
                  <c:v>-0.265625</c:v>
                </c:pt>
                <c:pt idx="43250">
                  <c:v>-0.26250000000000001</c:v>
                </c:pt>
                <c:pt idx="43251">
                  <c:v>-0.26250000000000001</c:v>
                </c:pt>
                <c:pt idx="43252">
                  <c:v>-0.27656199999999997</c:v>
                </c:pt>
                <c:pt idx="43253">
                  <c:v>-0.265625</c:v>
                </c:pt>
                <c:pt idx="43254">
                  <c:v>-0.265625</c:v>
                </c:pt>
                <c:pt idx="43255">
                  <c:v>-0.265625</c:v>
                </c:pt>
                <c:pt idx="43256">
                  <c:v>-0.27031300000000003</c:v>
                </c:pt>
                <c:pt idx="43257">
                  <c:v>-0.27500000000000002</c:v>
                </c:pt>
                <c:pt idx="43258">
                  <c:v>-0.26406299999999999</c:v>
                </c:pt>
                <c:pt idx="43259">
                  <c:v>-0.28281200000000001</c:v>
                </c:pt>
                <c:pt idx="43260">
                  <c:v>-0.27031300000000003</c:v>
                </c:pt>
                <c:pt idx="43261">
                  <c:v>-0.27656199999999997</c:v>
                </c:pt>
                <c:pt idx="43262">
                  <c:v>-0.26093699999999997</c:v>
                </c:pt>
                <c:pt idx="43263">
                  <c:v>-0.265625</c:v>
                </c:pt>
                <c:pt idx="43264">
                  <c:v>-0.25781199999999999</c:v>
                </c:pt>
                <c:pt idx="43265">
                  <c:v>-0.26874999999999999</c:v>
                </c:pt>
                <c:pt idx="43266">
                  <c:v>-0.27343800000000001</c:v>
                </c:pt>
                <c:pt idx="43267">
                  <c:v>-0.265625</c:v>
                </c:pt>
                <c:pt idx="43268">
                  <c:v>-0.26718700000000001</c:v>
                </c:pt>
                <c:pt idx="43269">
                  <c:v>-0.26874999999999999</c:v>
                </c:pt>
                <c:pt idx="43270">
                  <c:v>-0.265625</c:v>
                </c:pt>
                <c:pt idx="43271">
                  <c:v>-0.28281200000000001</c:v>
                </c:pt>
                <c:pt idx="43272">
                  <c:v>-0.26874999999999999</c:v>
                </c:pt>
                <c:pt idx="43273">
                  <c:v>-0.25937500000000002</c:v>
                </c:pt>
                <c:pt idx="43274">
                  <c:v>-0.26718700000000001</c:v>
                </c:pt>
                <c:pt idx="43275">
                  <c:v>-0.28125</c:v>
                </c:pt>
                <c:pt idx="43276">
                  <c:v>-0.265625</c:v>
                </c:pt>
                <c:pt idx="43277">
                  <c:v>-0.265625</c:v>
                </c:pt>
                <c:pt idx="43278">
                  <c:v>-0.26406299999999999</c:v>
                </c:pt>
                <c:pt idx="43279">
                  <c:v>-0.25156200000000001</c:v>
                </c:pt>
                <c:pt idx="43280">
                  <c:v>-0.25624999999999998</c:v>
                </c:pt>
                <c:pt idx="43281">
                  <c:v>-0.26718700000000001</c:v>
                </c:pt>
                <c:pt idx="43282">
                  <c:v>-0.25937500000000002</c:v>
                </c:pt>
                <c:pt idx="43283">
                  <c:v>-0.26093699999999997</c:v>
                </c:pt>
                <c:pt idx="43284">
                  <c:v>-0.25468800000000003</c:v>
                </c:pt>
                <c:pt idx="43285">
                  <c:v>-0.26406299999999999</c:v>
                </c:pt>
                <c:pt idx="43286">
                  <c:v>-0.27656199999999997</c:v>
                </c:pt>
                <c:pt idx="43287">
                  <c:v>-0.28125</c:v>
                </c:pt>
                <c:pt idx="43288">
                  <c:v>-0.26874999999999999</c:v>
                </c:pt>
                <c:pt idx="43289">
                  <c:v>-0.27343800000000001</c:v>
                </c:pt>
                <c:pt idx="43290">
                  <c:v>-0.26250000000000001</c:v>
                </c:pt>
                <c:pt idx="43291">
                  <c:v>-0.26250000000000001</c:v>
                </c:pt>
                <c:pt idx="43292">
                  <c:v>-0.25</c:v>
                </c:pt>
                <c:pt idx="43293">
                  <c:v>-0.25468800000000003</c:v>
                </c:pt>
                <c:pt idx="43294">
                  <c:v>-0.26250000000000001</c:v>
                </c:pt>
                <c:pt idx="43295">
                  <c:v>-0.25937500000000002</c:v>
                </c:pt>
                <c:pt idx="43296">
                  <c:v>-0.26406299999999999</c:v>
                </c:pt>
                <c:pt idx="43297">
                  <c:v>-0.27343800000000001</c:v>
                </c:pt>
                <c:pt idx="43298">
                  <c:v>-0.27343800000000001</c:v>
                </c:pt>
                <c:pt idx="43299">
                  <c:v>-0.26718700000000001</c:v>
                </c:pt>
                <c:pt idx="43300">
                  <c:v>-0.26718700000000001</c:v>
                </c:pt>
                <c:pt idx="43301">
                  <c:v>-0.25937500000000002</c:v>
                </c:pt>
                <c:pt idx="43302">
                  <c:v>-0.27031300000000003</c:v>
                </c:pt>
                <c:pt idx="43303">
                  <c:v>-0.25624999999999998</c:v>
                </c:pt>
                <c:pt idx="43304">
                  <c:v>-0.25937500000000002</c:v>
                </c:pt>
                <c:pt idx="43305">
                  <c:v>-0.27500000000000002</c:v>
                </c:pt>
                <c:pt idx="43306">
                  <c:v>-0.26250000000000001</c:v>
                </c:pt>
                <c:pt idx="43307">
                  <c:v>-0.27031300000000003</c:v>
                </c:pt>
                <c:pt idx="43308">
                  <c:v>-0.25781199999999999</c:v>
                </c:pt>
                <c:pt idx="43309">
                  <c:v>-0.25468800000000003</c:v>
                </c:pt>
                <c:pt idx="43310">
                  <c:v>-0.26874999999999999</c:v>
                </c:pt>
                <c:pt idx="43311">
                  <c:v>-0.26874999999999999</c:v>
                </c:pt>
                <c:pt idx="43312">
                  <c:v>-0.26874999999999999</c:v>
                </c:pt>
                <c:pt idx="43313">
                  <c:v>-0.27968799999999999</c:v>
                </c:pt>
                <c:pt idx="43314">
                  <c:v>-0.26718700000000001</c:v>
                </c:pt>
                <c:pt idx="43315">
                  <c:v>-0.25781199999999999</c:v>
                </c:pt>
                <c:pt idx="43316">
                  <c:v>-0.26874999999999999</c:v>
                </c:pt>
                <c:pt idx="43317">
                  <c:v>-0.25</c:v>
                </c:pt>
                <c:pt idx="43318">
                  <c:v>-0.25781199999999999</c:v>
                </c:pt>
                <c:pt idx="43319">
                  <c:v>-0.265625</c:v>
                </c:pt>
                <c:pt idx="43320">
                  <c:v>-0.25</c:v>
                </c:pt>
                <c:pt idx="43321">
                  <c:v>-0.25468800000000003</c:v>
                </c:pt>
                <c:pt idx="43322">
                  <c:v>-0.26250000000000001</c:v>
                </c:pt>
                <c:pt idx="43323">
                  <c:v>-0.25937500000000002</c:v>
                </c:pt>
                <c:pt idx="43324">
                  <c:v>-0.25624999999999998</c:v>
                </c:pt>
                <c:pt idx="43325">
                  <c:v>-0.26406299999999999</c:v>
                </c:pt>
                <c:pt idx="43326">
                  <c:v>-0.26718700000000001</c:v>
                </c:pt>
                <c:pt idx="43327">
                  <c:v>-0.25937500000000002</c:v>
                </c:pt>
                <c:pt idx="43328">
                  <c:v>-0.25624999999999998</c:v>
                </c:pt>
                <c:pt idx="43329">
                  <c:v>-0.25781199999999999</c:v>
                </c:pt>
                <c:pt idx="43330">
                  <c:v>-0.24687500000000001</c:v>
                </c:pt>
                <c:pt idx="43331">
                  <c:v>-0.24687500000000001</c:v>
                </c:pt>
                <c:pt idx="43332">
                  <c:v>-0.26250000000000001</c:v>
                </c:pt>
                <c:pt idx="43333">
                  <c:v>-0.265625</c:v>
                </c:pt>
                <c:pt idx="43334">
                  <c:v>-0.26250000000000001</c:v>
                </c:pt>
                <c:pt idx="43335">
                  <c:v>-0.26250000000000001</c:v>
                </c:pt>
                <c:pt idx="43336">
                  <c:v>-0.25937500000000002</c:v>
                </c:pt>
                <c:pt idx="43337">
                  <c:v>-0.26250000000000001</c:v>
                </c:pt>
                <c:pt idx="43338">
                  <c:v>-0.24687500000000001</c:v>
                </c:pt>
                <c:pt idx="43339">
                  <c:v>-0.24374999999999999</c:v>
                </c:pt>
                <c:pt idx="43340">
                  <c:v>-0.25468800000000003</c:v>
                </c:pt>
                <c:pt idx="43341">
                  <c:v>-0.25624999999999998</c:v>
                </c:pt>
                <c:pt idx="43342">
                  <c:v>-0.24843799999999999</c:v>
                </c:pt>
                <c:pt idx="43343">
                  <c:v>-0.24843799999999999</c:v>
                </c:pt>
                <c:pt idx="43344">
                  <c:v>-0.25937500000000002</c:v>
                </c:pt>
                <c:pt idx="43345">
                  <c:v>-0.24687500000000001</c:v>
                </c:pt>
                <c:pt idx="43346">
                  <c:v>-0.25781199999999999</c:v>
                </c:pt>
                <c:pt idx="43347">
                  <c:v>-0.25312499999999999</c:v>
                </c:pt>
                <c:pt idx="43348">
                  <c:v>-0.25468800000000003</c:v>
                </c:pt>
                <c:pt idx="43349">
                  <c:v>-0.26250000000000001</c:v>
                </c:pt>
                <c:pt idx="43350">
                  <c:v>-0.25937500000000002</c:v>
                </c:pt>
                <c:pt idx="43351">
                  <c:v>-0.25468800000000003</c:v>
                </c:pt>
                <c:pt idx="43352">
                  <c:v>-0.26093699999999997</c:v>
                </c:pt>
                <c:pt idx="43353">
                  <c:v>-0.25468800000000003</c:v>
                </c:pt>
                <c:pt idx="43354">
                  <c:v>-0.25</c:v>
                </c:pt>
                <c:pt idx="43355">
                  <c:v>-0.25937500000000002</c:v>
                </c:pt>
                <c:pt idx="43356">
                  <c:v>-0.25937500000000002</c:v>
                </c:pt>
                <c:pt idx="43357">
                  <c:v>-0.25156200000000001</c:v>
                </c:pt>
                <c:pt idx="43358">
                  <c:v>-0.26093699999999997</c:v>
                </c:pt>
                <c:pt idx="43359">
                  <c:v>-0.26874999999999999</c:v>
                </c:pt>
                <c:pt idx="43360">
                  <c:v>-0.26093699999999997</c:v>
                </c:pt>
                <c:pt idx="43361">
                  <c:v>-0.25624999999999998</c:v>
                </c:pt>
                <c:pt idx="43362">
                  <c:v>-0.26093699999999997</c:v>
                </c:pt>
                <c:pt idx="43363">
                  <c:v>-0.25937500000000002</c:v>
                </c:pt>
                <c:pt idx="43364">
                  <c:v>-0.26406299999999999</c:v>
                </c:pt>
                <c:pt idx="43365">
                  <c:v>-0.25937500000000002</c:v>
                </c:pt>
                <c:pt idx="43366">
                  <c:v>-0.26250000000000001</c:v>
                </c:pt>
                <c:pt idx="43367">
                  <c:v>-0.26250000000000001</c:v>
                </c:pt>
                <c:pt idx="43368">
                  <c:v>-0.26250000000000001</c:v>
                </c:pt>
                <c:pt idx="43369">
                  <c:v>-0.26718700000000001</c:v>
                </c:pt>
                <c:pt idx="43370">
                  <c:v>-0.27500000000000002</c:v>
                </c:pt>
                <c:pt idx="43371">
                  <c:v>-0.26093699999999997</c:v>
                </c:pt>
                <c:pt idx="43372">
                  <c:v>-0.25156200000000001</c:v>
                </c:pt>
                <c:pt idx="43373">
                  <c:v>-0.25156200000000001</c:v>
                </c:pt>
                <c:pt idx="43374">
                  <c:v>-0.26093699999999997</c:v>
                </c:pt>
                <c:pt idx="43375">
                  <c:v>-0.26874999999999999</c:v>
                </c:pt>
                <c:pt idx="43376">
                  <c:v>-0.27031300000000003</c:v>
                </c:pt>
                <c:pt idx="43377">
                  <c:v>-0.26874999999999999</c:v>
                </c:pt>
                <c:pt idx="43378">
                  <c:v>-0.25624999999999998</c:v>
                </c:pt>
                <c:pt idx="43379">
                  <c:v>-0.25937500000000002</c:v>
                </c:pt>
                <c:pt idx="43380">
                  <c:v>-0.26250000000000001</c:v>
                </c:pt>
                <c:pt idx="43381">
                  <c:v>-0.26250000000000001</c:v>
                </c:pt>
                <c:pt idx="43382">
                  <c:v>-0.25781199999999999</c:v>
                </c:pt>
                <c:pt idx="43383">
                  <c:v>-0.25624999999999998</c:v>
                </c:pt>
                <c:pt idx="43384">
                  <c:v>-0.27031300000000003</c:v>
                </c:pt>
                <c:pt idx="43385">
                  <c:v>-0.25468800000000003</c:v>
                </c:pt>
                <c:pt idx="43386">
                  <c:v>-0.25781199999999999</c:v>
                </c:pt>
                <c:pt idx="43387">
                  <c:v>-0.265625</c:v>
                </c:pt>
                <c:pt idx="43388">
                  <c:v>-0.25312499999999999</c:v>
                </c:pt>
                <c:pt idx="43389">
                  <c:v>-0.25156200000000001</c:v>
                </c:pt>
                <c:pt idx="43390">
                  <c:v>-0.25937500000000002</c:v>
                </c:pt>
                <c:pt idx="43391">
                  <c:v>-0.26093699999999997</c:v>
                </c:pt>
                <c:pt idx="43392">
                  <c:v>-0.26874999999999999</c:v>
                </c:pt>
                <c:pt idx="43393">
                  <c:v>-0.265625</c:v>
                </c:pt>
                <c:pt idx="43394">
                  <c:v>-0.25937500000000002</c:v>
                </c:pt>
                <c:pt idx="43395">
                  <c:v>-0.27500000000000002</c:v>
                </c:pt>
                <c:pt idx="43396">
                  <c:v>-0.26718700000000001</c:v>
                </c:pt>
                <c:pt idx="43397">
                  <c:v>-0.25312499999999999</c:v>
                </c:pt>
                <c:pt idx="43398">
                  <c:v>-0.26874999999999999</c:v>
                </c:pt>
                <c:pt idx="43399">
                  <c:v>-0.27031300000000003</c:v>
                </c:pt>
                <c:pt idx="43400">
                  <c:v>-0.27031300000000003</c:v>
                </c:pt>
                <c:pt idx="43401">
                  <c:v>-0.27031300000000003</c:v>
                </c:pt>
                <c:pt idx="43402">
                  <c:v>-0.26406299999999999</c:v>
                </c:pt>
                <c:pt idx="43403">
                  <c:v>-0.25781199999999999</c:v>
                </c:pt>
                <c:pt idx="43404">
                  <c:v>-0.25781199999999999</c:v>
                </c:pt>
                <c:pt idx="43405">
                  <c:v>-0.26406299999999999</c:v>
                </c:pt>
                <c:pt idx="43406">
                  <c:v>-0.27343800000000001</c:v>
                </c:pt>
                <c:pt idx="43407">
                  <c:v>-0.26093699999999997</c:v>
                </c:pt>
                <c:pt idx="43408">
                  <c:v>-0.27812500000000001</c:v>
                </c:pt>
                <c:pt idx="43409">
                  <c:v>-0.28125</c:v>
                </c:pt>
                <c:pt idx="43410">
                  <c:v>-0.26874999999999999</c:v>
                </c:pt>
                <c:pt idx="43411">
                  <c:v>-0.28749999999999998</c:v>
                </c:pt>
                <c:pt idx="43412">
                  <c:v>-0.26874999999999999</c:v>
                </c:pt>
                <c:pt idx="43413">
                  <c:v>-0.265625</c:v>
                </c:pt>
                <c:pt idx="43414">
                  <c:v>-0.26874999999999999</c:v>
                </c:pt>
                <c:pt idx="43415">
                  <c:v>-0.265625</c:v>
                </c:pt>
                <c:pt idx="43416">
                  <c:v>-0.26406299999999999</c:v>
                </c:pt>
                <c:pt idx="43417">
                  <c:v>-0.27343800000000001</c:v>
                </c:pt>
                <c:pt idx="43418">
                  <c:v>-0.265625</c:v>
                </c:pt>
                <c:pt idx="43419">
                  <c:v>-0.26250000000000001</c:v>
                </c:pt>
                <c:pt idx="43420">
                  <c:v>-0.26250000000000001</c:v>
                </c:pt>
                <c:pt idx="43421">
                  <c:v>-0.25468800000000003</c:v>
                </c:pt>
                <c:pt idx="43422">
                  <c:v>-0.27812500000000001</c:v>
                </c:pt>
                <c:pt idx="43423">
                  <c:v>-0.27500000000000002</c:v>
                </c:pt>
                <c:pt idx="43424">
                  <c:v>-0.28125</c:v>
                </c:pt>
                <c:pt idx="43425">
                  <c:v>-0.27031300000000003</c:v>
                </c:pt>
                <c:pt idx="43426">
                  <c:v>-0.26093699999999997</c:v>
                </c:pt>
                <c:pt idx="43427">
                  <c:v>-0.26093699999999997</c:v>
                </c:pt>
                <c:pt idx="43428">
                  <c:v>-0.27343800000000001</c:v>
                </c:pt>
                <c:pt idx="43429">
                  <c:v>-0.28281200000000001</c:v>
                </c:pt>
                <c:pt idx="43430">
                  <c:v>-0.27500000000000002</c:v>
                </c:pt>
                <c:pt idx="43431">
                  <c:v>-0.25937500000000002</c:v>
                </c:pt>
                <c:pt idx="43432">
                  <c:v>-0.25468800000000003</c:v>
                </c:pt>
                <c:pt idx="43433">
                  <c:v>-0.25156200000000001</c:v>
                </c:pt>
                <c:pt idx="43434">
                  <c:v>-0.25624999999999998</c:v>
                </c:pt>
                <c:pt idx="43435">
                  <c:v>-0.26093699999999997</c:v>
                </c:pt>
                <c:pt idx="43436">
                  <c:v>-0.27343800000000001</c:v>
                </c:pt>
                <c:pt idx="43437">
                  <c:v>-0.25937500000000002</c:v>
                </c:pt>
                <c:pt idx="43438">
                  <c:v>-0.26406299999999999</c:v>
                </c:pt>
                <c:pt idx="43439">
                  <c:v>-0.27500000000000002</c:v>
                </c:pt>
                <c:pt idx="43440">
                  <c:v>-0.27968799999999999</c:v>
                </c:pt>
                <c:pt idx="43441">
                  <c:v>-0.28281200000000001</c:v>
                </c:pt>
                <c:pt idx="43442">
                  <c:v>-0.27656199999999997</c:v>
                </c:pt>
                <c:pt idx="43443">
                  <c:v>-0.26250000000000001</c:v>
                </c:pt>
                <c:pt idx="43444">
                  <c:v>-0.27500000000000002</c:v>
                </c:pt>
                <c:pt idx="43445">
                  <c:v>-0.26406299999999999</c:v>
                </c:pt>
                <c:pt idx="43446">
                  <c:v>-0.25624999999999998</c:v>
                </c:pt>
                <c:pt idx="43447">
                  <c:v>-0.27343800000000001</c:v>
                </c:pt>
                <c:pt idx="43448">
                  <c:v>-0.25781199999999999</c:v>
                </c:pt>
                <c:pt idx="43449">
                  <c:v>-0.26874999999999999</c:v>
                </c:pt>
                <c:pt idx="43450">
                  <c:v>-0.25937500000000002</c:v>
                </c:pt>
                <c:pt idx="43451">
                  <c:v>-0.25781199999999999</c:v>
                </c:pt>
                <c:pt idx="43452">
                  <c:v>-0.26718700000000001</c:v>
                </c:pt>
                <c:pt idx="43453">
                  <c:v>-0.25781199999999999</c:v>
                </c:pt>
                <c:pt idx="43454">
                  <c:v>-0.265625</c:v>
                </c:pt>
                <c:pt idx="43455">
                  <c:v>-0.25624999999999998</c:v>
                </c:pt>
                <c:pt idx="43456">
                  <c:v>-0.25624999999999998</c:v>
                </c:pt>
                <c:pt idx="43457">
                  <c:v>-0.239063</c:v>
                </c:pt>
                <c:pt idx="43458">
                  <c:v>-0.25312499999999999</c:v>
                </c:pt>
                <c:pt idx="43459">
                  <c:v>-0.25624999999999998</c:v>
                </c:pt>
                <c:pt idx="43460">
                  <c:v>-0.25468800000000003</c:v>
                </c:pt>
                <c:pt idx="43461">
                  <c:v>-0.25312499999999999</c:v>
                </c:pt>
                <c:pt idx="43462">
                  <c:v>-0.26093699999999997</c:v>
                </c:pt>
                <c:pt idx="43463">
                  <c:v>-0.25781199999999999</c:v>
                </c:pt>
                <c:pt idx="43464">
                  <c:v>-0.25468800000000003</c:v>
                </c:pt>
                <c:pt idx="43465">
                  <c:v>-0.25156200000000001</c:v>
                </c:pt>
                <c:pt idx="43466">
                  <c:v>-0.25156200000000001</c:v>
                </c:pt>
                <c:pt idx="43467">
                  <c:v>-0.24843799999999999</c:v>
                </c:pt>
                <c:pt idx="43468">
                  <c:v>-0.24843799999999999</c:v>
                </c:pt>
                <c:pt idx="43469">
                  <c:v>-0.245312</c:v>
                </c:pt>
                <c:pt idx="43470">
                  <c:v>-0.25468800000000003</c:v>
                </c:pt>
                <c:pt idx="43471">
                  <c:v>-0.25937500000000002</c:v>
                </c:pt>
                <c:pt idx="43472">
                  <c:v>-0.25937500000000002</c:v>
                </c:pt>
                <c:pt idx="43473">
                  <c:v>-0.27500000000000002</c:v>
                </c:pt>
                <c:pt idx="43474">
                  <c:v>-0.26406299999999999</c:v>
                </c:pt>
                <c:pt idx="43475">
                  <c:v>-0.25624999999999998</c:v>
                </c:pt>
                <c:pt idx="43476">
                  <c:v>-0.25624999999999998</c:v>
                </c:pt>
                <c:pt idx="43477">
                  <c:v>-0.25624999999999998</c:v>
                </c:pt>
                <c:pt idx="43478">
                  <c:v>-0.26718700000000001</c:v>
                </c:pt>
                <c:pt idx="43479">
                  <c:v>-0.27812500000000001</c:v>
                </c:pt>
                <c:pt idx="43480">
                  <c:v>-0.27656199999999997</c:v>
                </c:pt>
                <c:pt idx="43481">
                  <c:v>-0.25312499999999999</c:v>
                </c:pt>
                <c:pt idx="43482">
                  <c:v>-0.24843799999999999</c:v>
                </c:pt>
                <c:pt idx="43483">
                  <c:v>-0.25937500000000002</c:v>
                </c:pt>
                <c:pt idx="43484">
                  <c:v>-0.25468800000000003</c:v>
                </c:pt>
                <c:pt idx="43485">
                  <c:v>-0.26093699999999997</c:v>
                </c:pt>
                <c:pt idx="43486">
                  <c:v>-0.26250000000000001</c:v>
                </c:pt>
                <c:pt idx="43487">
                  <c:v>-0.25937500000000002</c:v>
                </c:pt>
                <c:pt idx="43488">
                  <c:v>-0.25624999999999998</c:v>
                </c:pt>
                <c:pt idx="43489">
                  <c:v>-0.24687500000000001</c:v>
                </c:pt>
                <c:pt idx="43490">
                  <c:v>-0.25937500000000002</c:v>
                </c:pt>
                <c:pt idx="43491">
                  <c:v>-0.25312499999999999</c:v>
                </c:pt>
                <c:pt idx="43492">
                  <c:v>-0.26406299999999999</c:v>
                </c:pt>
                <c:pt idx="43493">
                  <c:v>-0.26406299999999999</c:v>
                </c:pt>
                <c:pt idx="43494">
                  <c:v>-0.27031300000000003</c:v>
                </c:pt>
                <c:pt idx="43495">
                  <c:v>-0.27031300000000003</c:v>
                </c:pt>
                <c:pt idx="43496">
                  <c:v>-0.27500000000000002</c:v>
                </c:pt>
                <c:pt idx="43497">
                  <c:v>-0.27812500000000001</c:v>
                </c:pt>
                <c:pt idx="43498">
                  <c:v>-0.26093699999999997</c:v>
                </c:pt>
                <c:pt idx="43499">
                  <c:v>-0.25937500000000002</c:v>
                </c:pt>
                <c:pt idx="43500">
                  <c:v>-0.26718700000000001</c:v>
                </c:pt>
                <c:pt idx="43501">
                  <c:v>-0.27343800000000001</c:v>
                </c:pt>
                <c:pt idx="43502">
                  <c:v>-0.26093699999999997</c:v>
                </c:pt>
                <c:pt idx="43503">
                  <c:v>-0.26250000000000001</c:v>
                </c:pt>
                <c:pt idx="43504">
                  <c:v>-0.25781199999999999</c:v>
                </c:pt>
                <c:pt idx="43505">
                  <c:v>-0.25156200000000001</c:v>
                </c:pt>
                <c:pt idx="43506">
                  <c:v>-0.25937500000000002</c:v>
                </c:pt>
                <c:pt idx="43507">
                  <c:v>-0.25624999999999998</c:v>
                </c:pt>
                <c:pt idx="43508">
                  <c:v>-0.26250000000000001</c:v>
                </c:pt>
                <c:pt idx="43509">
                  <c:v>-0.25156200000000001</c:v>
                </c:pt>
                <c:pt idx="43510">
                  <c:v>-0.25468800000000003</c:v>
                </c:pt>
                <c:pt idx="43511">
                  <c:v>-0.26406299999999999</c:v>
                </c:pt>
                <c:pt idx="43512">
                  <c:v>-0.27500000000000002</c:v>
                </c:pt>
                <c:pt idx="43513">
                  <c:v>-0.27031300000000003</c:v>
                </c:pt>
                <c:pt idx="43514">
                  <c:v>-0.25624999999999998</c:v>
                </c:pt>
                <c:pt idx="43515">
                  <c:v>-0.25</c:v>
                </c:pt>
                <c:pt idx="43516">
                  <c:v>-0.27031300000000003</c:v>
                </c:pt>
                <c:pt idx="43517">
                  <c:v>-0.27343800000000001</c:v>
                </c:pt>
                <c:pt idx="43518">
                  <c:v>-0.26250000000000001</c:v>
                </c:pt>
                <c:pt idx="43519">
                  <c:v>-0.26874999999999999</c:v>
                </c:pt>
                <c:pt idx="43520">
                  <c:v>-0.265625</c:v>
                </c:pt>
                <c:pt idx="43521">
                  <c:v>-0.26718700000000001</c:v>
                </c:pt>
                <c:pt idx="43522">
                  <c:v>-0.25156200000000001</c:v>
                </c:pt>
                <c:pt idx="43523">
                  <c:v>-0.26874999999999999</c:v>
                </c:pt>
                <c:pt idx="43524">
                  <c:v>-0.265625</c:v>
                </c:pt>
                <c:pt idx="43525">
                  <c:v>-0.27500000000000002</c:v>
                </c:pt>
                <c:pt idx="43526">
                  <c:v>-0.27968799999999999</c:v>
                </c:pt>
                <c:pt idx="43527">
                  <c:v>-0.27968799999999999</c:v>
                </c:pt>
                <c:pt idx="43528">
                  <c:v>-0.27656199999999997</c:v>
                </c:pt>
                <c:pt idx="43529">
                  <c:v>-0.27031300000000003</c:v>
                </c:pt>
                <c:pt idx="43530">
                  <c:v>-0.27343800000000001</c:v>
                </c:pt>
                <c:pt idx="43531">
                  <c:v>-0.265625</c:v>
                </c:pt>
                <c:pt idx="43532">
                  <c:v>-0.26718700000000001</c:v>
                </c:pt>
                <c:pt idx="43533">
                  <c:v>-0.25781199999999999</c:v>
                </c:pt>
                <c:pt idx="43534">
                  <c:v>-0.25937500000000002</c:v>
                </c:pt>
                <c:pt idx="43535">
                  <c:v>-0.26093699999999997</c:v>
                </c:pt>
                <c:pt idx="43536">
                  <c:v>-0.25624999999999998</c:v>
                </c:pt>
                <c:pt idx="43537">
                  <c:v>-0.26718700000000001</c:v>
                </c:pt>
                <c:pt idx="43538">
                  <c:v>-0.26406299999999999</c:v>
                </c:pt>
                <c:pt idx="43539">
                  <c:v>-0.26093699999999997</c:v>
                </c:pt>
                <c:pt idx="43540">
                  <c:v>-0.26093699999999997</c:v>
                </c:pt>
                <c:pt idx="43541">
                  <c:v>-0.27343800000000001</c:v>
                </c:pt>
                <c:pt idx="43542">
                  <c:v>-0.25937500000000002</c:v>
                </c:pt>
                <c:pt idx="43543">
                  <c:v>-0.26093699999999997</c:v>
                </c:pt>
                <c:pt idx="43544">
                  <c:v>-0.26406299999999999</c:v>
                </c:pt>
                <c:pt idx="43545">
                  <c:v>-0.27500000000000002</c:v>
                </c:pt>
                <c:pt idx="43546">
                  <c:v>-0.27031300000000003</c:v>
                </c:pt>
                <c:pt idx="43547">
                  <c:v>-0.27343800000000001</c:v>
                </c:pt>
                <c:pt idx="43548">
                  <c:v>-0.25468800000000003</c:v>
                </c:pt>
                <c:pt idx="43549">
                  <c:v>-0.26250000000000001</c:v>
                </c:pt>
                <c:pt idx="43550">
                  <c:v>-0.25937500000000002</c:v>
                </c:pt>
                <c:pt idx="43551">
                  <c:v>-0.27343800000000001</c:v>
                </c:pt>
                <c:pt idx="43552">
                  <c:v>-0.27343800000000001</c:v>
                </c:pt>
                <c:pt idx="43553">
                  <c:v>-0.28281200000000001</c:v>
                </c:pt>
                <c:pt idx="43554">
                  <c:v>-0.27968799999999999</c:v>
                </c:pt>
                <c:pt idx="43555">
                  <c:v>-0.27812500000000001</c:v>
                </c:pt>
                <c:pt idx="43556">
                  <c:v>-0.26874999999999999</c:v>
                </c:pt>
                <c:pt idx="43557">
                  <c:v>-0.27031300000000003</c:v>
                </c:pt>
                <c:pt idx="43558">
                  <c:v>-0.26093699999999997</c:v>
                </c:pt>
                <c:pt idx="43559">
                  <c:v>-0.28281200000000001</c:v>
                </c:pt>
                <c:pt idx="43560">
                  <c:v>-0.27343800000000001</c:v>
                </c:pt>
                <c:pt idx="43561">
                  <c:v>-0.27656199999999997</c:v>
                </c:pt>
                <c:pt idx="43562">
                  <c:v>-0.26250000000000001</c:v>
                </c:pt>
                <c:pt idx="43563">
                  <c:v>-0.25937500000000002</c:v>
                </c:pt>
                <c:pt idx="43564">
                  <c:v>-0.265625</c:v>
                </c:pt>
                <c:pt idx="43565">
                  <c:v>-0.26250000000000001</c:v>
                </c:pt>
                <c:pt idx="43566">
                  <c:v>-0.26718700000000001</c:v>
                </c:pt>
                <c:pt idx="43567">
                  <c:v>-0.27343800000000001</c:v>
                </c:pt>
                <c:pt idx="43568">
                  <c:v>-0.26250000000000001</c:v>
                </c:pt>
                <c:pt idx="43569">
                  <c:v>-0.28437499999999999</c:v>
                </c:pt>
                <c:pt idx="43570">
                  <c:v>-0.26093699999999997</c:v>
                </c:pt>
                <c:pt idx="43571">
                  <c:v>-0.27343800000000001</c:v>
                </c:pt>
                <c:pt idx="43572">
                  <c:v>-0.26718700000000001</c:v>
                </c:pt>
                <c:pt idx="43573">
                  <c:v>-0.27656199999999997</c:v>
                </c:pt>
                <c:pt idx="43574">
                  <c:v>-0.28281200000000001</c:v>
                </c:pt>
                <c:pt idx="43575">
                  <c:v>-0.27343800000000001</c:v>
                </c:pt>
                <c:pt idx="43576">
                  <c:v>-0.27031300000000003</c:v>
                </c:pt>
                <c:pt idx="43577">
                  <c:v>-0.27500000000000002</c:v>
                </c:pt>
                <c:pt idx="43578">
                  <c:v>-0.27968799999999999</c:v>
                </c:pt>
                <c:pt idx="43579">
                  <c:v>-0.27812500000000001</c:v>
                </c:pt>
                <c:pt idx="43580">
                  <c:v>-0.27031300000000003</c:v>
                </c:pt>
                <c:pt idx="43581">
                  <c:v>-0.27343800000000001</c:v>
                </c:pt>
                <c:pt idx="43582">
                  <c:v>-0.26874999999999999</c:v>
                </c:pt>
                <c:pt idx="43583">
                  <c:v>-0.27343800000000001</c:v>
                </c:pt>
                <c:pt idx="43584">
                  <c:v>-0.27968799999999999</c:v>
                </c:pt>
                <c:pt idx="43585">
                  <c:v>-0.27812500000000001</c:v>
                </c:pt>
                <c:pt idx="43586">
                  <c:v>-0.27812500000000001</c:v>
                </c:pt>
                <c:pt idx="43587">
                  <c:v>-0.28281200000000001</c:v>
                </c:pt>
                <c:pt idx="43588">
                  <c:v>-0.27812500000000001</c:v>
                </c:pt>
                <c:pt idx="43589">
                  <c:v>-0.28281200000000001</c:v>
                </c:pt>
                <c:pt idx="43590">
                  <c:v>-0.27968799999999999</c:v>
                </c:pt>
                <c:pt idx="43591">
                  <c:v>-0.28281200000000001</c:v>
                </c:pt>
                <c:pt idx="43592">
                  <c:v>-0.28281200000000001</c:v>
                </c:pt>
                <c:pt idx="43593">
                  <c:v>-0.27812500000000001</c:v>
                </c:pt>
                <c:pt idx="43594">
                  <c:v>-0.28437499999999999</c:v>
                </c:pt>
                <c:pt idx="43595">
                  <c:v>-0.27031300000000003</c:v>
                </c:pt>
                <c:pt idx="43596">
                  <c:v>-0.26874999999999999</c:v>
                </c:pt>
                <c:pt idx="43597">
                  <c:v>-0.28281200000000001</c:v>
                </c:pt>
                <c:pt idx="43598">
                  <c:v>-0.28593800000000003</c:v>
                </c:pt>
                <c:pt idx="43599">
                  <c:v>-0.27343800000000001</c:v>
                </c:pt>
                <c:pt idx="43600">
                  <c:v>-0.28125</c:v>
                </c:pt>
                <c:pt idx="43601">
                  <c:v>-0.28749999999999998</c:v>
                </c:pt>
                <c:pt idx="43602">
                  <c:v>-0.28125</c:v>
                </c:pt>
                <c:pt idx="43603">
                  <c:v>-0.26718700000000001</c:v>
                </c:pt>
                <c:pt idx="43604">
                  <c:v>-0.26093699999999997</c:v>
                </c:pt>
                <c:pt idx="43605">
                  <c:v>-0.265625</c:v>
                </c:pt>
                <c:pt idx="43606">
                  <c:v>-0.27031300000000003</c:v>
                </c:pt>
                <c:pt idx="43607">
                  <c:v>-0.26718700000000001</c:v>
                </c:pt>
                <c:pt idx="43608">
                  <c:v>-0.27031300000000003</c:v>
                </c:pt>
                <c:pt idx="43609">
                  <c:v>-0.27812500000000001</c:v>
                </c:pt>
                <c:pt idx="43610">
                  <c:v>-0.27500000000000002</c:v>
                </c:pt>
                <c:pt idx="43611">
                  <c:v>-0.27656199999999997</c:v>
                </c:pt>
                <c:pt idx="43612">
                  <c:v>-0.27812500000000001</c:v>
                </c:pt>
                <c:pt idx="43613">
                  <c:v>-0.28593800000000003</c:v>
                </c:pt>
                <c:pt idx="43614">
                  <c:v>-0.28593800000000003</c:v>
                </c:pt>
                <c:pt idx="43615">
                  <c:v>-0.27656199999999997</c:v>
                </c:pt>
                <c:pt idx="43616">
                  <c:v>-0.27656199999999997</c:v>
                </c:pt>
                <c:pt idx="43617">
                  <c:v>-0.28125</c:v>
                </c:pt>
                <c:pt idx="43618">
                  <c:v>-0.27968799999999999</c:v>
                </c:pt>
                <c:pt idx="43619">
                  <c:v>-0.26718700000000001</c:v>
                </c:pt>
                <c:pt idx="43620">
                  <c:v>-0.26718700000000001</c:v>
                </c:pt>
                <c:pt idx="43621">
                  <c:v>-0.27031300000000003</c:v>
                </c:pt>
                <c:pt idx="43622">
                  <c:v>-0.28906199999999999</c:v>
                </c:pt>
                <c:pt idx="43623">
                  <c:v>-0.26718700000000001</c:v>
                </c:pt>
                <c:pt idx="43624">
                  <c:v>-0.28437499999999999</c:v>
                </c:pt>
                <c:pt idx="43625">
                  <c:v>-0.27656199999999997</c:v>
                </c:pt>
                <c:pt idx="43626">
                  <c:v>-0.27343800000000001</c:v>
                </c:pt>
                <c:pt idx="43627">
                  <c:v>-0.26718700000000001</c:v>
                </c:pt>
                <c:pt idx="43628">
                  <c:v>-0.265625</c:v>
                </c:pt>
                <c:pt idx="43629">
                  <c:v>-0.26250000000000001</c:v>
                </c:pt>
                <c:pt idx="43630">
                  <c:v>-0.26874999999999999</c:v>
                </c:pt>
                <c:pt idx="43631">
                  <c:v>-0.28593800000000003</c:v>
                </c:pt>
                <c:pt idx="43632">
                  <c:v>-0.27656199999999997</c:v>
                </c:pt>
                <c:pt idx="43633">
                  <c:v>-0.27968799999999999</c:v>
                </c:pt>
                <c:pt idx="43634">
                  <c:v>-0.27812500000000001</c:v>
                </c:pt>
                <c:pt idx="43635">
                  <c:v>-0.27343800000000001</c:v>
                </c:pt>
                <c:pt idx="43636">
                  <c:v>-0.27343800000000001</c:v>
                </c:pt>
                <c:pt idx="43637">
                  <c:v>-0.26250000000000001</c:v>
                </c:pt>
                <c:pt idx="43638">
                  <c:v>-0.27968799999999999</c:v>
                </c:pt>
                <c:pt idx="43639">
                  <c:v>-0.26718700000000001</c:v>
                </c:pt>
                <c:pt idx="43640">
                  <c:v>-0.27656199999999997</c:v>
                </c:pt>
                <c:pt idx="43641">
                  <c:v>-0.27031300000000003</c:v>
                </c:pt>
                <c:pt idx="43642">
                  <c:v>-0.27656199999999997</c:v>
                </c:pt>
                <c:pt idx="43643">
                  <c:v>-0.26874999999999999</c:v>
                </c:pt>
                <c:pt idx="43644">
                  <c:v>-0.27031300000000003</c:v>
                </c:pt>
                <c:pt idx="43645">
                  <c:v>-0.26406299999999999</c:v>
                </c:pt>
                <c:pt idx="43646">
                  <c:v>-0.26093699999999997</c:v>
                </c:pt>
                <c:pt idx="43647">
                  <c:v>-0.26718700000000001</c:v>
                </c:pt>
                <c:pt idx="43648">
                  <c:v>-0.26250000000000001</c:v>
                </c:pt>
                <c:pt idx="43649">
                  <c:v>-0.27812500000000001</c:v>
                </c:pt>
                <c:pt idx="43650">
                  <c:v>-0.27031300000000003</c:v>
                </c:pt>
                <c:pt idx="43651">
                  <c:v>-0.27031300000000003</c:v>
                </c:pt>
                <c:pt idx="43652">
                  <c:v>-0.27343800000000001</c:v>
                </c:pt>
                <c:pt idx="43653">
                  <c:v>-0.27343800000000001</c:v>
                </c:pt>
                <c:pt idx="43654">
                  <c:v>-0.27343800000000001</c:v>
                </c:pt>
                <c:pt idx="43655">
                  <c:v>-0.26718700000000001</c:v>
                </c:pt>
                <c:pt idx="43656">
                  <c:v>-0.27031300000000003</c:v>
                </c:pt>
                <c:pt idx="43657">
                  <c:v>-0.27812500000000001</c:v>
                </c:pt>
                <c:pt idx="43658">
                  <c:v>-0.25781199999999999</c:v>
                </c:pt>
                <c:pt idx="43659">
                  <c:v>-0.26406299999999999</c:v>
                </c:pt>
                <c:pt idx="43660">
                  <c:v>-0.26093699999999997</c:v>
                </c:pt>
                <c:pt idx="43661">
                  <c:v>-0.26406299999999999</c:v>
                </c:pt>
                <c:pt idx="43662">
                  <c:v>-0.27500000000000002</c:v>
                </c:pt>
                <c:pt idx="43663">
                  <c:v>-0.27031300000000003</c:v>
                </c:pt>
                <c:pt idx="43664">
                  <c:v>-0.26250000000000001</c:v>
                </c:pt>
                <c:pt idx="43665">
                  <c:v>-0.26250000000000001</c:v>
                </c:pt>
                <c:pt idx="43666">
                  <c:v>-0.26093699999999997</c:v>
                </c:pt>
                <c:pt idx="43667">
                  <c:v>-0.27812500000000001</c:v>
                </c:pt>
                <c:pt idx="43668">
                  <c:v>-0.27343800000000001</c:v>
                </c:pt>
                <c:pt idx="43669">
                  <c:v>-0.26874999999999999</c:v>
                </c:pt>
                <c:pt idx="43670">
                  <c:v>-0.27343800000000001</c:v>
                </c:pt>
                <c:pt idx="43671">
                  <c:v>-0.27343800000000001</c:v>
                </c:pt>
                <c:pt idx="43672">
                  <c:v>-0.27343800000000001</c:v>
                </c:pt>
                <c:pt idx="43673">
                  <c:v>-0.26874999999999999</c:v>
                </c:pt>
                <c:pt idx="43674">
                  <c:v>-0.26093699999999997</c:v>
                </c:pt>
                <c:pt idx="43675">
                  <c:v>-0.265625</c:v>
                </c:pt>
                <c:pt idx="43676">
                  <c:v>-0.26250000000000001</c:v>
                </c:pt>
                <c:pt idx="43677">
                  <c:v>-0.25156200000000001</c:v>
                </c:pt>
                <c:pt idx="43678">
                  <c:v>-0.26874999999999999</c:v>
                </c:pt>
                <c:pt idx="43679">
                  <c:v>-0.265625</c:v>
                </c:pt>
                <c:pt idx="43680">
                  <c:v>-0.25937500000000002</c:v>
                </c:pt>
                <c:pt idx="43681">
                  <c:v>-0.25781199999999999</c:v>
                </c:pt>
                <c:pt idx="43682">
                  <c:v>-0.27343800000000001</c:v>
                </c:pt>
                <c:pt idx="43683">
                  <c:v>-0.26093699999999997</c:v>
                </c:pt>
                <c:pt idx="43684">
                  <c:v>-0.25468800000000003</c:v>
                </c:pt>
                <c:pt idx="43685">
                  <c:v>-0.26874999999999999</c:v>
                </c:pt>
                <c:pt idx="43686">
                  <c:v>-0.26874999999999999</c:v>
                </c:pt>
                <c:pt idx="43687">
                  <c:v>-0.26874999999999999</c:v>
                </c:pt>
                <c:pt idx="43688">
                  <c:v>-0.27500000000000002</c:v>
                </c:pt>
                <c:pt idx="43689">
                  <c:v>-0.27500000000000002</c:v>
                </c:pt>
                <c:pt idx="43690">
                  <c:v>-0.28281200000000001</c:v>
                </c:pt>
                <c:pt idx="43691">
                  <c:v>-0.265625</c:v>
                </c:pt>
                <c:pt idx="43692">
                  <c:v>-0.26093699999999997</c:v>
                </c:pt>
                <c:pt idx="43693">
                  <c:v>-0.26250000000000001</c:v>
                </c:pt>
                <c:pt idx="43694">
                  <c:v>-0.26874999999999999</c:v>
                </c:pt>
                <c:pt idx="43695">
                  <c:v>-0.26250000000000001</c:v>
                </c:pt>
                <c:pt idx="43696">
                  <c:v>-0.265625</c:v>
                </c:pt>
                <c:pt idx="43697">
                  <c:v>-0.27500000000000002</c:v>
                </c:pt>
                <c:pt idx="43698">
                  <c:v>-0.25624999999999998</c:v>
                </c:pt>
                <c:pt idx="43699">
                  <c:v>-0.25937500000000002</c:v>
                </c:pt>
                <c:pt idx="43700">
                  <c:v>-0.26718700000000001</c:v>
                </c:pt>
                <c:pt idx="43701">
                  <c:v>-0.26406299999999999</c:v>
                </c:pt>
                <c:pt idx="43702">
                  <c:v>-0.26093699999999997</c:v>
                </c:pt>
                <c:pt idx="43703">
                  <c:v>-0.25781199999999999</c:v>
                </c:pt>
                <c:pt idx="43704">
                  <c:v>-0.25624999999999998</c:v>
                </c:pt>
                <c:pt idx="43705">
                  <c:v>-0.25624999999999998</c:v>
                </c:pt>
                <c:pt idx="43706">
                  <c:v>-0.26718700000000001</c:v>
                </c:pt>
                <c:pt idx="43707">
                  <c:v>-0.25781199999999999</c:v>
                </c:pt>
                <c:pt idx="43708">
                  <c:v>-0.27968799999999999</c:v>
                </c:pt>
                <c:pt idx="43709">
                  <c:v>-0.27343800000000001</c:v>
                </c:pt>
                <c:pt idx="43710">
                  <c:v>-0.25312499999999999</c:v>
                </c:pt>
                <c:pt idx="43711">
                  <c:v>-0.25156200000000001</c:v>
                </c:pt>
                <c:pt idx="43712">
                  <c:v>-0.26250000000000001</c:v>
                </c:pt>
                <c:pt idx="43713">
                  <c:v>-0.25937500000000002</c:v>
                </c:pt>
                <c:pt idx="43714">
                  <c:v>-0.25937500000000002</c:v>
                </c:pt>
                <c:pt idx="43715">
                  <c:v>-0.25781199999999999</c:v>
                </c:pt>
                <c:pt idx="43716">
                  <c:v>-0.26406299999999999</c:v>
                </c:pt>
                <c:pt idx="43717">
                  <c:v>-0.26406299999999999</c:v>
                </c:pt>
                <c:pt idx="43718">
                  <c:v>-0.27656199999999997</c:v>
                </c:pt>
                <c:pt idx="43719">
                  <c:v>-0.27656199999999997</c:v>
                </c:pt>
                <c:pt idx="43720">
                  <c:v>-0.25312499999999999</c:v>
                </c:pt>
                <c:pt idx="43721">
                  <c:v>-0.25312499999999999</c:v>
                </c:pt>
                <c:pt idx="43722">
                  <c:v>-0.265625</c:v>
                </c:pt>
                <c:pt idx="43723">
                  <c:v>-0.265625</c:v>
                </c:pt>
                <c:pt idx="43724">
                  <c:v>-0.28125</c:v>
                </c:pt>
                <c:pt idx="43725">
                  <c:v>-0.28125</c:v>
                </c:pt>
                <c:pt idx="43726">
                  <c:v>-0.25937500000000002</c:v>
                </c:pt>
                <c:pt idx="43727">
                  <c:v>-0.26250000000000001</c:v>
                </c:pt>
                <c:pt idx="43728">
                  <c:v>-0.26874999999999999</c:v>
                </c:pt>
                <c:pt idx="43729">
                  <c:v>-0.26718700000000001</c:v>
                </c:pt>
                <c:pt idx="43730">
                  <c:v>-0.26093699999999997</c:v>
                </c:pt>
                <c:pt idx="43731">
                  <c:v>-0.27031300000000003</c:v>
                </c:pt>
                <c:pt idx="43732">
                  <c:v>-0.27968799999999999</c:v>
                </c:pt>
                <c:pt idx="43733">
                  <c:v>-0.27968799999999999</c:v>
                </c:pt>
                <c:pt idx="43734">
                  <c:v>-0.27343800000000001</c:v>
                </c:pt>
                <c:pt idx="43735">
                  <c:v>-0.26406299999999999</c:v>
                </c:pt>
                <c:pt idx="43736">
                  <c:v>-0.27656199999999997</c:v>
                </c:pt>
                <c:pt idx="43737">
                  <c:v>-0.26718700000000001</c:v>
                </c:pt>
                <c:pt idx="43738">
                  <c:v>-0.27812500000000001</c:v>
                </c:pt>
                <c:pt idx="43739">
                  <c:v>-0.27031300000000003</c:v>
                </c:pt>
                <c:pt idx="43740">
                  <c:v>-0.28125</c:v>
                </c:pt>
                <c:pt idx="43741">
                  <c:v>-0.27812500000000001</c:v>
                </c:pt>
                <c:pt idx="43742">
                  <c:v>-0.265625</c:v>
                </c:pt>
                <c:pt idx="43743">
                  <c:v>-0.27656199999999997</c:v>
                </c:pt>
                <c:pt idx="43744">
                  <c:v>-0.27500000000000002</c:v>
                </c:pt>
                <c:pt idx="43745">
                  <c:v>-0.27031300000000003</c:v>
                </c:pt>
                <c:pt idx="43746">
                  <c:v>-0.26718700000000001</c:v>
                </c:pt>
                <c:pt idx="43747">
                  <c:v>-0.26874999999999999</c:v>
                </c:pt>
                <c:pt idx="43748">
                  <c:v>-0.29062500000000002</c:v>
                </c:pt>
                <c:pt idx="43749">
                  <c:v>-0.27031300000000003</c:v>
                </c:pt>
                <c:pt idx="43750">
                  <c:v>-0.27812500000000001</c:v>
                </c:pt>
                <c:pt idx="43751">
                  <c:v>-0.27968799999999999</c:v>
                </c:pt>
                <c:pt idx="43752">
                  <c:v>-0.27031300000000003</c:v>
                </c:pt>
                <c:pt idx="43753">
                  <c:v>-0.27656199999999997</c:v>
                </c:pt>
                <c:pt idx="43754">
                  <c:v>-0.26250000000000001</c:v>
                </c:pt>
                <c:pt idx="43755">
                  <c:v>-0.27031300000000003</c:v>
                </c:pt>
                <c:pt idx="43756">
                  <c:v>-0.27031300000000003</c:v>
                </c:pt>
                <c:pt idx="43757">
                  <c:v>-0.27656199999999997</c:v>
                </c:pt>
                <c:pt idx="43758">
                  <c:v>-0.265625</c:v>
                </c:pt>
                <c:pt idx="43759">
                  <c:v>-0.26093699999999997</c:v>
                </c:pt>
                <c:pt idx="43760">
                  <c:v>-0.26093699999999997</c:v>
                </c:pt>
                <c:pt idx="43761">
                  <c:v>-0.27031300000000003</c:v>
                </c:pt>
                <c:pt idx="43762">
                  <c:v>-0.25468800000000003</c:v>
                </c:pt>
                <c:pt idx="43763">
                  <c:v>-0.26718700000000001</c:v>
                </c:pt>
                <c:pt idx="43764">
                  <c:v>-0.28125</c:v>
                </c:pt>
                <c:pt idx="43765">
                  <c:v>-0.27031300000000003</c:v>
                </c:pt>
                <c:pt idx="43766">
                  <c:v>-0.27656199999999997</c:v>
                </c:pt>
                <c:pt idx="43767">
                  <c:v>-0.26718700000000001</c:v>
                </c:pt>
                <c:pt idx="43768">
                  <c:v>-0.27343800000000001</c:v>
                </c:pt>
                <c:pt idx="43769">
                  <c:v>-0.29062500000000002</c:v>
                </c:pt>
                <c:pt idx="43770">
                  <c:v>-0.27656199999999997</c:v>
                </c:pt>
                <c:pt idx="43771">
                  <c:v>-0.27812500000000001</c:v>
                </c:pt>
                <c:pt idx="43772">
                  <c:v>-0.26874999999999999</c:v>
                </c:pt>
                <c:pt idx="43773">
                  <c:v>-0.27812500000000001</c:v>
                </c:pt>
                <c:pt idx="43774">
                  <c:v>-0.26406299999999999</c:v>
                </c:pt>
                <c:pt idx="43775">
                  <c:v>-0.27656199999999997</c:v>
                </c:pt>
                <c:pt idx="43776">
                  <c:v>-0.27343800000000001</c:v>
                </c:pt>
                <c:pt idx="43777">
                  <c:v>-0.26874999999999999</c:v>
                </c:pt>
                <c:pt idx="43778">
                  <c:v>-0.26250000000000001</c:v>
                </c:pt>
                <c:pt idx="43779">
                  <c:v>-0.27031300000000003</c:v>
                </c:pt>
                <c:pt idx="43780">
                  <c:v>-0.25937500000000002</c:v>
                </c:pt>
                <c:pt idx="43781">
                  <c:v>-0.265625</c:v>
                </c:pt>
                <c:pt idx="43782">
                  <c:v>-0.26718700000000001</c:v>
                </c:pt>
                <c:pt idx="43783">
                  <c:v>-0.27031300000000003</c:v>
                </c:pt>
                <c:pt idx="43784">
                  <c:v>-0.26874999999999999</c:v>
                </c:pt>
                <c:pt idx="43785">
                  <c:v>-0.25937500000000002</c:v>
                </c:pt>
                <c:pt idx="43786">
                  <c:v>-0.27343800000000001</c:v>
                </c:pt>
                <c:pt idx="43787">
                  <c:v>-0.265625</c:v>
                </c:pt>
                <c:pt idx="43788">
                  <c:v>-0.26718700000000001</c:v>
                </c:pt>
                <c:pt idx="43789">
                  <c:v>-0.27656199999999997</c:v>
                </c:pt>
                <c:pt idx="43790">
                  <c:v>-0.28281200000000001</c:v>
                </c:pt>
                <c:pt idx="43791">
                  <c:v>-0.28437499999999999</c:v>
                </c:pt>
                <c:pt idx="43792">
                  <c:v>-0.27500000000000002</c:v>
                </c:pt>
                <c:pt idx="43793">
                  <c:v>-0.27812500000000001</c:v>
                </c:pt>
                <c:pt idx="43794">
                  <c:v>-0.26874999999999999</c:v>
                </c:pt>
                <c:pt idx="43795">
                  <c:v>-0.27656199999999997</c:v>
                </c:pt>
                <c:pt idx="43796">
                  <c:v>-0.27031300000000003</c:v>
                </c:pt>
                <c:pt idx="43797">
                  <c:v>-0.26874999999999999</c:v>
                </c:pt>
                <c:pt idx="43798">
                  <c:v>-0.265625</c:v>
                </c:pt>
                <c:pt idx="43799">
                  <c:v>-0.26718700000000001</c:v>
                </c:pt>
                <c:pt idx="43800">
                  <c:v>-0.25468800000000003</c:v>
                </c:pt>
                <c:pt idx="43801">
                  <c:v>-0.27343800000000001</c:v>
                </c:pt>
                <c:pt idx="43802">
                  <c:v>-0.27812500000000001</c:v>
                </c:pt>
                <c:pt idx="43803">
                  <c:v>-0.27500000000000002</c:v>
                </c:pt>
                <c:pt idx="43804">
                  <c:v>-0.26874999999999999</c:v>
                </c:pt>
                <c:pt idx="43805">
                  <c:v>-0.26250000000000001</c:v>
                </c:pt>
                <c:pt idx="43806">
                  <c:v>-0.27656199999999997</c:v>
                </c:pt>
                <c:pt idx="43807">
                  <c:v>-0.27500000000000002</c:v>
                </c:pt>
                <c:pt idx="43808">
                  <c:v>-0.26406299999999999</c:v>
                </c:pt>
                <c:pt idx="43809">
                  <c:v>-0.26406299999999999</c:v>
                </c:pt>
                <c:pt idx="43810">
                  <c:v>-0.265625</c:v>
                </c:pt>
                <c:pt idx="43811">
                  <c:v>-0.26874999999999999</c:v>
                </c:pt>
                <c:pt idx="43812">
                  <c:v>-0.27656199999999997</c:v>
                </c:pt>
                <c:pt idx="43813">
                  <c:v>-0.27968799999999999</c:v>
                </c:pt>
                <c:pt idx="43814">
                  <c:v>-0.26718700000000001</c:v>
                </c:pt>
                <c:pt idx="43815">
                  <c:v>-0.28437499999999999</c:v>
                </c:pt>
                <c:pt idx="43816">
                  <c:v>-0.26874999999999999</c:v>
                </c:pt>
                <c:pt idx="43817">
                  <c:v>-0.28749999999999998</c:v>
                </c:pt>
                <c:pt idx="43818">
                  <c:v>-0.27656199999999997</c:v>
                </c:pt>
                <c:pt idx="43819">
                  <c:v>-0.26874999999999999</c:v>
                </c:pt>
                <c:pt idx="43820">
                  <c:v>-0.265625</c:v>
                </c:pt>
                <c:pt idx="43821">
                  <c:v>-0.27031300000000003</c:v>
                </c:pt>
                <c:pt idx="43822">
                  <c:v>-0.27812500000000001</c:v>
                </c:pt>
                <c:pt idx="43823">
                  <c:v>-0.27500000000000002</c:v>
                </c:pt>
                <c:pt idx="43824">
                  <c:v>-0.28749999999999998</c:v>
                </c:pt>
                <c:pt idx="43825">
                  <c:v>-0.29218699999999997</c:v>
                </c:pt>
                <c:pt idx="43826">
                  <c:v>-0.26874999999999999</c:v>
                </c:pt>
                <c:pt idx="43827">
                  <c:v>-0.27656199999999997</c:v>
                </c:pt>
                <c:pt idx="43828">
                  <c:v>-0.265625</c:v>
                </c:pt>
                <c:pt idx="43829">
                  <c:v>-0.265625</c:v>
                </c:pt>
                <c:pt idx="43830">
                  <c:v>-0.25937500000000002</c:v>
                </c:pt>
                <c:pt idx="43831">
                  <c:v>-0.27656199999999997</c:v>
                </c:pt>
                <c:pt idx="43832">
                  <c:v>-0.27343800000000001</c:v>
                </c:pt>
                <c:pt idx="43833">
                  <c:v>-0.27031300000000003</c:v>
                </c:pt>
                <c:pt idx="43834">
                  <c:v>-0.27656199999999997</c:v>
                </c:pt>
                <c:pt idx="43835">
                  <c:v>-0.27343800000000001</c:v>
                </c:pt>
                <c:pt idx="43836">
                  <c:v>-0.26874999999999999</c:v>
                </c:pt>
                <c:pt idx="43837">
                  <c:v>-0.27812500000000001</c:v>
                </c:pt>
                <c:pt idx="43838">
                  <c:v>-0.27031300000000003</c:v>
                </c:pt>
                <c:pt idx="43839">
                  <c:v>-0.27500000000000002</c:v>
                </c:pt>
                <c:pt idx="43840">
                  <c:v>-0.27812500000000001</c:v>
                </c:pt>
                <c:pt idx="43841">
                  <c:v>-0.28125</c:v>
                </c:pt>
                <c:pt idx="43842">
                  <c:v>-0.28125</c:v>
                </c:pt>
                <c:pt idx="43843">
                  <c:v>-0.26718700000000001</c:v>
                </c:pt>
                <c:pt idx="43844">
                  <c:v>-0.28437499999999999</c:v>
                </c:pt>
                <c:pt idx="43845">
                  <c:v>-0.26406299999999999</c:v>
                </c:pt>
                <c:pt idx="43846">
                  <c:v>-0.27968799999999999</c:v>
                </c:pt>
                <c:pt idx="43847">
                  <c:v>-0.27812500000000001</c:v>
                </c:pt>
                <c:pt idx="43848">
                  <c:v>-0.26406299999999999</c:v>
                </c:pt>
                <c:pt idx="43849">
                  <c:v>-0.27812500000000001</c:v>
                </c:pt>
                <c:pt idx="43850">
                  <c:v>-0.28281200000000001</c:v>
                </c:pt>
                <c:pt idx="43851">
                  <c:v>-0.26406299999999999</c:v>
                </c:pt>
                <c:pt idx="43852">
                  <c:v>-0.28281200000000001</c:v>
                </c:pt>
                <c:pt idx="43853">
                  <c:v>-0.26250000000000001</c:v>
                </c:pt>
                <c:pt idx="43854">
                  <c:v>-0.27343800000000001</c:v>
                </c:pt>
                <c:pt idx="43855">
                  <c:v>-0.27812500000000001</c:v>
                </c:pt>
                <c:pt idx="43856">
                  <c:v>-0.27656199999999997</c:v>
                </c:pt>
                <c:pt idx="43857">
                  <c:v>-0.27812500000000001</c:v>
                </c:pt>
                <c:pt idx="43858">
                  <c:v>-0.27343800000000001</c:v>
                </c:pt>
                <c:pt idx="43859">
                  <c:v>-0.27656199999999997</c:v>
                </c:pt>
                <c:pt idx="43860">
                  <c:v>-0.265625</c:v>
                </c:pt>
                <c:pt idx="43861">
                  <c:v>-0.27031300000000003</c:v>
                </c:pt>
                <c:pt idx="43862">
                  <c:v>-0.27812500000000001</c:v>
                </c:pt>
                <c:pt idx="43863">
                  <c:v>-0.27343800000000001</c:v>
                </c:pt>
                <c:pt idx="43864">
                  <c:v>-0.26250000000000001</c:v>
                </c:pt>
                <c:pt idx="43865">
                  <c:v>-0.26718700000000001</c:v>
                </c:pt>
                <c:pt idx="43866">
                  <c:v>-0.27031300000000003</c:v>
                </c:pt>
                <c:pt idx="43867">
                  <c:v>-0.26718700000000001</c:v>
                </c:pt>
                <c:pt idx="43868">
                  <c:v>-0.27500000000000002</c:v>
                </c:pt>
                <c:pt idx="43869">
                  <c:v>-0.265625</c:v>
                </c:pt>
                <c:pt idx="43870">
                  <c:v>-0.26718700000000001</c:v>
                </c:pt>
                <c:pt idx="43871">
                  <c:v>-0.27343800000000001</c:v>
                </c:pt>
                <c:pt idx="43872">
                  <c:v>-0.27031300000000003</c:v>
                </c:pt>
                <c:pt idx="43873">
                  <c:v>-0.28437499999999999</c:v>
                </c:pt>
                <c:pt idx="43874">
                  <c:v>-0.26718700000000001</c:v>
                </c:pt>
                <c:pt idx="43875">
                  <c:v>-0.265625</c:v>
                </c:pt>
                <c:pt idx="43876">
                  <c:v>-0.27343800000000001</c:v>
                </c:pt>
                <c:pt idx="43877">
                  <c:v>-0.27812500000000001</c:v>
                </c:pt>
                <c:pt idx="43878">
                  <c:v>-0.27812500000000001</c:v>
                </c:pt>
                <c:pt idx="43879">
                  <c:v>-0.26406299999999999</c:v>
                </c:pt>
                <c:pt idx="43880">
                  <c:v>-0.26250000000000001</c:v>
                </c:pt>
                <c:pt idx="43881">
                  <c:v>-0.25468800000000003</c:v>
                </c:pt>
                <c:pt idx="43882">
                  <c:v>-0.26718700000000001</c:v>
                </c:pt>
                <c:pt idx="43883">
                  <c:v>-0.28125</c:v>
                </c:pt>
                <c:pt idx="43884">
                  <c:v>-0.26874999999999999</c:v>
                </c:pt>
                <c:pt idx="43885">
                  <c:v>-0.28437499999999999</c:v>
                </c:pt>
                <c:pt idx="43886">
                  <c:v>-0.27968799999999999</c:v>
                </c:pt>
                <c:pt idx="43887">
                  <c:v>-0.26874999999999999</c:v>
                </c:pt>
                <c:pt idx="43888">
                  <c:v>-0.27343800000000001</c:v>
                </c:pt>
                <c:pt idx="43889">
                  <c:v>-0.28437499999999999</c:v>
                </c:pt>
                <c:pt idx="43890">
                  <c:v>-0.27968799999999999</c:v>
                </c:pt>
                <c:pt idx="43891">
                  <c:v>-0.27031300000000003</c:v>
                </c:pt>
                <c:pt idx="43892">
                  <c:v>-0.27031300000000003</c:v>
                </c:pt>
                <c:pt idx="43893">
                  <c:v>-0.26406299999999999</c:v>
                </c:pt>
                <c:pt idx="43894">
                  <c:v>-0.28125</c:v>
                </c:pt>
                <c:pt idx="43895">
                  <c:v>-0.27656199999999997</c:v>
                </c:pt>
                <c:pt idx="43896">
                  <c:v>-0.26406299999999999</c:v>
                </c:pt>
                <c:pt idx="43897">
                  <c:v>-0.26250000000000001</c:v>
                </c:pt>
                <c:pt idx="43898">
                  <c:v>-0.26406299999999999</c:v>
                </c:pt>
                <c:pt idx="43899">
                  <c:v>-0.26406299999999999</c:v>
                </c:pt>
                <c:pt idx="43900">
                  <c:v>-0.27500000000000002</c:v>
                </c:pt>
                <c:pt idx="43901">
                  <c:v>-0.27812500000000001</c:v>
                </c:pt>
                <c:pt idx="43902">
                  <c:v>-0.27812500000000001</c:v>
                </c:pt>
                <c:pt idx="43903">
                  <c:v>-0.27500000000000002</c:v>
                </c:pt>
                <c:pt idx="43904">
                  <c:v>-0.27500000000000002</c:v>
                </c:pt>
                <c:pt idx="43905">
                  <c:v>-0.27656199999999997</c:v>
                </c:pt>
                <c:pt idx="43906">
                  <c:v>-0.28125</c:v>
                </c:pt>
                <c:pt idx="43907">
                  <c:v>-0.27968799999999999</c:v>
                </c:pt>
                <c:pt idx="43908">
                  <c:v>-0.27500000000000002</c:v>
                </c:pt>
                <c:pt idx="43909">
                  <c:v>-0.27968799999999999</c:v>
                </c:pt>
                <c:pt idx="43910">
                  <c:v>-0.27968799999999999</c:v>
                </c:pt>
                <c:pt idx="43911">
                  <c:v>-0.28593800000000003</c:v>
                </c:pt>
                <c:pt idx="43912">
                  <c:v>-0.29062500000000002</c:v>
                </c:pt>
                <c:pt idx="43913">
                  <c:v>-0.29218699999999997</c:v>
                </c:pt>
                <c:pt idx="43914">
                  <c:v>-0.28437499999999999</c:v>
                </c:pt>
                <c:pt idx="43915">
                  <c:v>-0.28749999999999998</c:v>
                </c:pt>
                <c:pt idx="43916">
                  <c:v>-0.28125</c:v>
                </c:pt>
                <c:pt idx="43917">
                  <c:v>-0.26718700000000001</c:v>
                </c:pt>
                <c:pt idx="43918">
                  <c:v>-0.27656199999999997</c:v>
                </c:pt>
                <c:pt idx="43919">
                  <c:v>-0.28437499999999999</c:v>
                </c:pt>
                <c:pt idx="43920">
                  <c:v>-0.27500000000000002</c:v>
                </c:pt>
                <c:pt idx="43921">
                  <c:v>-0.27031300000000003</c:v>
                </c:pt>
                <c:pt idx="43922">
                  <c:v>-0.27656199999999997</c:v>
                </c:pt>
                <c:pt idx="43923">
                  <c:v>-0.27500000000000002</c:v>
                </c:pt>
                <c:pt idx="43924">
                  <c:v>-0.28281200000000001</c:v>
                </c:pt>
                <c:pt idx="43925">
                  <c:v>-0.28125</c:v>
                </c:pt>
                <c:pt idx="43926">
                  <c:v>-0.27656199999999997</c:v>
                </c:pt>
                <c:pt idx="43927">
                  <c:v>-0.28593800000000003</c:v>
                </c:pt>
                <c:pt idx="43928">
                  <c:v>-0.28593800000000003</c:v>
                </c:pt>
                <c:pt idx="43929">
                  <c:v>-0.27968799999999999</c:v>
                </c:pt>
                <c:pt idx="43930">
                  <c:v>-0.29375000000000001</c:v>
                </c:pt>
                <c:pt idx="43931">
                  <c:v>-0.27656199999999997</c:v>
                </c:pt>
                <c:pt idx="43932">
                  <c:v>-0.27968799999999999</c:v>
                </c:pt>
                <c:pt idx="43933">
                  <c:v>-0.27812500000000001</c:v>
                </c:pt>
                <c:pt idx="43934">
                  <c:v>-0.27812500000000001</c:v>
                </c:pt>
                <c:pt idx="43935">
                  <c:v>-0.296875</c:v>
                </c:pt>
                <c:pt idx="43936">
                  <c:v>-0.28281200000000001</c:v>
                </c:pt>
                <c:pt idx="43937">
                  <c:v>-0.28906199999999999</c:v>
                </c:pt>
                <c:pt idx="43938">
                  <c:v>-0.28749999999999998</c:v>
                </c:pt>
                <c:pt idx="43939">
                  <c:v>-0.29062500000000002</c:v>
                </c:pt>
                <c:pt idx="43940">
                  <c:v>-0.30156300000000003</c:v>
                </c:pt>
                <c:pt idx="43941">
                  <c:v>-0.28906199999999999</c:v>
                </c:pt>
                <c:pt idx="43942">
                  <c:v>-0.28906199999999999</c:v>
                </c:pt>
                <c:pt idx="43943">
                  <c:v>-0.28593800000000003</c:v>
                </c:pt>
                <c:pt idx="43944">
                  <c:v>-0.3</c:v>
                </c:pt>
                <c:pt idx="43945">
                  <c:v>-0.296875</c:v>
                </c:pt>
                <c:pt idx="43946">
                  <c:v>-0.28749999999999998</c:v>
                </c:pt>
                <c:pt idx="43947">
                  <c:v>-0.27031300000000003</c:v>
                </c:pt>
                <c:pt idx="43948">
                  <c:v>-0.28125</c:v>
                </c:pt>
                <c:pt idx="43949">
                  <c:v>-0.28437499999999999</c:v>
                </c:pt>
                <c:pt idx="43950">
                  <c:v>-0.265625</c:v>
                </c:pt>
                <c:pt idx="43951">
                  <c:v>-0.27500000000000002</c:v>
                </c:pt>
                <c:pt idx="43952">
                  <c:v>-0.27031300000000003</c:v>
                </c:pt>
                <c:pt idx="43953">
                  <c:v>-0.27968799999999999</c:v>
                </c:pt>
                <c:pt idx="43954">
                  <c:v>-0.28281200000000001</c:v>
                </c:pt>
                <c:pt idx="43955">
                  <c:v>-0.28125</c:v>
                </c:pt>
                <c:pt idx="43956">
                  <c:v>-0.27656199999999997</c:v>
                </c:pt>
                <c:pt idx="43957">
                  <c:v>-0.27968799999999999</c:v>
                </c:pt>
                <c:pt idx="43958">
                  <c:v>-0.27500000000000002</c:v>
                </c:pt>
                <c:pt idx="43959">
                  <c:v>-0.27500000000000002</c:v>
                </c:pt>
                <c:pt idx="43960">
                  <c:v>-0.28281200000000001</c:v>
                </c:pt>
                <c:pt idx="43961">
                  <c:v>-0.27500000000000002</c:v>
                </c:pt>
                <c:pt idx="43962">
                  <c:v>-0.27343800000000001</c:v>
                </c:pt>
                <c:pt idx="43963">
                  <c:v>-0.27656199999999997</c:v>
                </c:pt>
                <c:pt idx="43964">
                  <c:v>-0.29062500000000002</c:v>
                </c:pt>
                <c:pt idx="43965">
                  <c:v>-0.296875</c:v>
                </c:pt>
                <c:pt idx="43966">
                  <c:v>-0.27343800000000001</c:v>
                </c:pt>
                <c:pt idx="43967">
                  <c:v>-0.27343800000000001</c:v>
                </c:pt>
                <c:pt idx="43968">
                  <c:v>-0.28593800000000003</c:v>
                </c:pt>
                <c:pt idx="43969">
                  <c:v>-0.28593800000000003</c:v>
                </c:pt>
                <c:pt idx="43970">
                  <c:v>-0.28281200000000001</c:v>
                </c:pt>
                <c:pt idx="43971">
                  <c:v>-0.27500000000000002</c:v>
                </c:pt>
                <c:pt idx="43972">
                  <c:v>-0.27968799999999999</c:v>
                </c:pt>
                <c:pt idx="43973">
                  <c:v>-0.27812500000000001</c:v>
                </c:pt>
                <c:pt idx="43974">
                  <c:v>-0.27343800000000001</c:v>
                </c:pt>
                <c:pt idx="43975">
                  <c:v>-0.28125</c:v>
                </c:pt>
                <c:pt idx="43976">
                  <c:v>-0.27812500000000001</c:v>
                </c:pt>
                <c:pt idx="43977">
                  <c:v>-0.27968799999999999</c:v>
                </c:pt>
                <c:pt idx="43978">
                  <c:v>-0.27656199999999997</c:v>
                </c:pt>
                <c:pt idx="43979">
                  <c:v>-0.28281200000000001</c:v>
                </c:pt>
                <c:pt idx="43980">
                  <c:v>-0.27968799999999999</c:v>
                </c:pt>
                <c:pt idx="43981">
                  <c:v>-0.27812500000000001</c:v>
                </c:pt>
                <c:pt idx="43982">
                  <c:v>-0.27812500000000001</c:v>
                </c:pt>
                <c:pt idx="43983">
                  <c:v>-0.28593800000000003</c:v>
                </c:pt>
                <c:pt idx="43984">
                  <c:v>-0.27343800000000001</c:v>
                </c:pt>
                <c:pt idx="43985">
                  <c:v>-0.27968799999999999</c:v>
                </c:pt>
                <c:pt idx="43986">
                  <c:v>-0.28125</c:v>
                </c:pt>
                <c:pt idx="43987">
                  <c:v>-0.27812500000000001</c:v>
                </c:pt>
                <c:pt idx="43988">
                  <c:v>-0.28906199999999999</c:v>
                </c:pt>
                <c:pt idx="43989">
                  <c:v>-0.27343800000000001</c:v>
                </c:pt>
                <c:pt idx="43990">
                  <c:v>-0.27968799999999999</c:v>
                </c:pt>
                <c:pt idx="43991">
                  <c:v>-0.26406299999999999</c:v>
                </c:pt>
                <c:pt idx="43992">
                  <c:v>-0.27031300000000003</c:v>
                </c:pt>
                <c:pt idx="43993">
                  <c:v>-0.27343800000000001</c:v>
                </c:pt>
                <c:pt idx="43994">
                  <c:v>-0.27812500000000001</c:v>
                </c:pt>
                <c:pt idx="43995">
                  <c:v>-0.27343800000000001</c:v>
                </c:pt>
                <c:pt idx="43996">
                  <c:v>-0.26718700000000001</c:v>
                </c:pt>
                <c:pt idx="43997">
                  <c:v>-0.26406299999999999</c:v>
                </c:pt>
                <c:pt idx="43998">
                  <c:v>-0.28593800000000003</c:v>
                </c:pt>
                <c:pt idx="43999">
                  <c:v>-0.29062500000000002</c:v>
                </c:pt>
                <c:pt idx="44000">
                  <c:v>-0.27656199999999997</c:v>
                </c:pt>
                <c:pt idx="44001">
                  <c:v>-0.27031300000000003</c:v>
                </c:pt>
                <c:pt idx="44002">
                  <c:v>-0.27500000000000002</c:v>
                </c:pt>
                <c:pt idx="44003">
                  <c:v>-0.25781199999999999</c:v>
                </c:pt>
                <c:pt idx="44004">
                  <c:v>-0.27031300000000003</c:v>
                </c:pt>
                <c:pt idx="44005">
                  <c:v>-0.27500000000000002</c:v>
                </c:pt>
                <c:pt idx="44006">
                  <c:v>-0.27343800000000001</c:v>
                </c:pt>
                <c:pt idx="44007">
                  <c:v>-0.26250000000000001</c:v>
                </c:pt>
                <c:pt idx="44008">
                  <c:v>-0.28281200000000001</c:v>
                </c:pt>
                <c:pt idx="44009">
                  <c:v>-0.26718700000000001</c:v>
                </c:pt>
                <c:pt idx="44010">
                  <c:v>-0.26250000000000001</c:v>
                </c:pt>
                <c:pt idx="44011">
                  <c:v>-0.26250000000000001</c:v>
                </c:pt>
                <c:pt idx="44012">
                  <c:v>-0.27656199999999997</c:v>
                </c:pt>
                <c:pt idx="44013">
                  <c:v>-0.25937500000000002</c:v>
                </c:pt>
                <c:pt idx="44014">
                  <c:v>-0.27031300000000003</c:v>
                </c:pt>
                <c:pt idx="44015">
                  <c:v>-0.27968799999999999</c:v>
                </c:pt>
                <c:pt idx="44016">
                  <c:v>-0.28281200000000001</c:v>
                </c:pt>
                <c:pt idx="44017">
                  <c:v>-0.28593800000000003</c:v>
                </c:pt>
                <c:pt idx="44018">
                  <c:v>-0.27343800000000001</c:v>
                </c:pt>
                <c:pt idx="44019">
                  <c:v>-0.28749999999999998</c:v>
                </c:pt>
                <c:pt idx="44020">
                  <c:v>-0.27656199999999997</c:v>
                </c:pt>
                <c:pt idx="44021">
                  <c:v>-0.27968799999999999</c:v>
                </c:pt>
                <c:pt idx="44022">
                  <c:v>-0.27812500000000001</c:v>
                </c:pt>
                <c:pt idx="44023">
                  <c:v>-0.26874999999999999</c:v>
                </c:pt>
                <c:pt idx="44024">
                  <c:v>-0.27343800000000001</c:v>
                </c:pt>
                <c:pt idx="44025">
                  <c:v>-0.27031300000000003</c:v>
                </c:pt>
                <c:pt idx="44026">
                  <c:v>-0.27812500000000001</c:v>
                </c:pt>
                <c:pt idx="44027">
                  <c:v>-0.26093699999999997</c:v>
                </c:pt>
                <c:pt idx="44028">
                  <c:v>-0.27031300000000003</c:v>
                </c:pt>
                <c:pt idx="44029">
                  <c:v>-0.28125</c:v>
                </c:pt>
                <c:pt idx="44030">
                  <c:v>-0.27968799999999999</c:v>
                </c:pt>
                <c:pt idx="44031">
                  <c:v>-0.27500000000000002</c:v>
                </c:pt>
                <c:pt idx="44032">
                  <c:v>-0.27343800000000001</c:v>
                </c:pt>
                <c:pt idx="44033">
                  <c:v>-0.27031300000000003</c:v>
                </c:pt>
                <c:pt idx="44034">
                  <c:v>-0.27500000000000002</c:v>
                </c:pt>
                <c:pt idx="44035">
                  <c:v>-0.27500000000000002</c:v>
                </c:pt>
                <c:pt idx="44036">
                  <c:v>-0.26406299999999999</c:v>
                </c:pt>
                <c:pt idx="44037">
                  <c:v>-0.26718700000000001</c:v>
                </c:pt>
                <c:pt idx="44038">
                  <c:v>-0.27500000000000002</c:v>
                </c:pt>
                <c:pt idx="44039">
                  <c:v>-0.28749999999999998</c:v>
                </c:pt>
                <c:pt idx="44040">
                  <c:v>-0.28125</c:v>
                </c:pt>
                <c:pt idx="44041">
                  <c:v>-0.27500000000000002</c:v>
                </c:pt>
                <c:pt idx="44042">
                  <c:v>-0.26406299999999999</c:v>
                </c:pt>
                <c:pt idx="44043">
                  <c:v>-0.26718700000000001</c:v>
                </c:pt>
                <c:pt idx="44044">
                  <c:v>-0.26874999999999999</c:v>
                </c:pt>
                <c:pt idx="44045">
                  <c:v>-0.27343800000000001</c:v>
                </c:pt>
                <c:pt idx="44046">
                  <c:v>-0.26250000000000001</c:v>
                </c:pt>
                <c:pt idx="44047">
                  <c:v>-0.27343800000000001</c:v>
                </c:pt>
                <c:pt idx="44048">
                  <c:v>-0.26874999999999999</c:v>
                </c:pt>
                <c:pt idx="44049">
                  <c:v>-0.265625</c:v>
                </c:pt>
                <c:pt idx="44050">
                  <c:v>-0.26406299999999999</c:v>
                </c:pt>
                <c:pt idx="44051">
                  <c:v>-0.26093699999999997</c:v>
                </c:pt>
                <c:pt idx="44052">
                  <c:v>-0.27031300000000003</c:v>
                </c:pt>
                <c:pt idx="44053">
                  <c:v>-0.25781199999999999</c:v>
                </c:pt>
                <c:pt idx="44054">
                  <c:v>-0.26250000000000001</c:v>
                </c:pt>
                <c:pt idx="44055">
                  <c:v>-0.25937500000000002</c:v>
                </c:pt>
                <c:pt idx="44056">
                  <c:v>-0.26250000000000001</c:v>
                </c:pt>
                <c:pt idx="44057">
                  <c:v>-0.27500000000000002</c:v>
                </c:pt>
                <c:pt idx="44058">
                  <c:v>-0.25781199999999999</c:v>
                </c:pt>
                <c:pt idx="44059">
                  <c:v>-0.26874999999999999</c:v>
                </c:pt>
                <c:pt idx="44060">
                  <c:v>-0.26406299999999999</c:v>
                </c:pt>
                <c:pt idx="44061">
                  <c:v>-0.265625</c:v>
                </c:pt>
                <c:pt idx="44062">
                  <c:v>-0.26093699999999997</c:v>
                </c:pt>
                <c:pt idx="44063">
                  <c:v>-0.26250000000000001</c:v>
                </c:pt>
                <c:pt idx="44064">
                  <c:v>-0.265625</c:v>
                </c:pt>
                <c:pt idx="44065">
                  <c:v>-0.26406299999999999</c:v>
                </c:pt>
                <c:pt idx="44066">
                  <c:v>-0.25781199999999999</c:v>
                </c:pt>
                <c:pt idx="44067">
                  <c:v>-0.26093699999999997</c:v>
                </c:pt>
                <c:pt idx="44068">
                  <c:v>-0.26874999999999999</c:v>
                </c:pt>
                <c:pt idx="44069">
                  <c:v>-0.27031300000000003</c:v>
                </c:pt>
                <c:pt idx="44070">
                  <c:v>-0.26874999999999999</c:v>
                </c:pt>
                <c:pt idx="44071">
                  <c:v>-0.25468800000000003</c:v>
                </c:pt>
                <c:pt idx="44072">
                  <c:v>-0.26250000000000001</c:v>
                </c:pt>
                <c:pt idx="44073">
                  <c:v>-0.28281200000000001</c:v>
                </c:pt>
                <c:pt idx="44074">
                  <c:v>-0.27500000000000002</c:v>
                </c:pt>
                <c:pt idx="44075">
                  <c:v>-0.26250000000000001</c:v>
                </c:pt>
                <c:pt idx="44076">
                  <c:v>-0.26250000000000001</c:v>
                </c:pt>
                <c:pt idx="44077">
                  <c:v>-0.26406299999999999</c:v>
                </c:pt>
                <c:pt idx="44078">
                  <c:v>-0.26874999999999999</c:v>
                </c:pt>
                <c:pt idx="44079">
                  <c:v>-0.25937500000000002</c:v>
                </c:pt>
                <c:pt idx="44080">
                  <c:v>-0.27031300000000003</c:v>
                </c:pt>
                <c:pt idx="44081">
                  <c:v>-0.27500000000000002</c:v>
                </c:pt>
                <c:pt idx="44082">
                  <c:v>-0.26874999999999999</c:v>
                </c:pt>
                <c:pt idx="44083">
                  <c:v>-0.26718700000000001</c:v>
                </c:pt>
                <c:pt idx="44084">
                  <c:v>-0.25937500000000002</c:v>
                </c:pt>
                <c:pt idx="44085">
                  <c:v>-0.27031300000000003</c:v>
                </c:pt>
                <c:pt idx="44086">
                  <c:v>-0.27656199999999997</c:v>
                </c:pt>
                <c:pt idx="44087">
                  <c:v>-0.26874999999999999</c:v>
                </c:pt>
                <c:pt idx="44088">
                  <c:v>-0.26874999999999999</c:v>
                </c:pt>
                <c:pt idx="44089">
                  <c:v>-0.265625</c:v>
                </c:pt>
                <c:pt idx="44090">
                  <c:v>-0.27500000000000002</c:v>
                </c:pt>
                <c:pt idx="44091">
                  <c:v>-0.27500000000000002</c:v>
                </c:pt>
                <c:pt idx="44092">
                  <c:v>-0.27812500000000001</c:v>
                </c:pt>
                <c:pt idx="44093">
                  <c:v>-0.27500000000000002</c:v>
                </c:pt>
                <c:pt idx="44094">
                  <c:v>-0.28437499999999999</c:v>
                </c:pt>
                <c:pt idx="44095">
                  <c:v>-0.27343800000000001</c:v>
                </c:pt>
                <c:pt idx="44096">
                  <c:v>-0.25937500000000002</c:v>
                </c:pt>
                <c:pt idx="44097">
                  <c:v>-0.26874999999999999</c:v>
                </c:pt>
                <c:pt idx="44098">
                  <c:v>-0.265625</c:v>
                </c:pt>
                <c:pt idx="44099">
                  <c:v>-0.27343800000000001</c:v>
                </c:pt>
                <c:pt idx="44100">
                  <c:v>-0.27656199999999997</c:v>
                </c:pt>
                <c:pt idx="44101">
                  <c:v>-0.27812500000000001</c:v>
                </c:pt>
                <c:pt idx="44102">
                  <c:v>-0.28125</c:v>
                </c:pt>
                <c:pt idx="44103">
                  <c:v>-0.27500000000000002</c:v>
                </c:pt>
                <c:pt idx="44104">
                  <c:v>-0.29062500000000002</c:v>
                </c:pt>
                <c:pt idx="44105">
                  <c:v>-0.27812500000000001</c:v>
                </c:pt>
                <c:pt idx="44106">
                  <c:v>-0.27812500000000001</c:v>
                </c:pt>
                <c:pt idx="44107">
                  <c:v>-0.28437499999999999</c:v>
                </c:pt>
                <c:pt idx="44108">
                  <c:v>-0.27343800000000001</c:v>
                </c:pt>
                <c:pt idx="44109">
                  <c:v>-0.28281200000000001</c:v>
                </c:pt>
                <c:pt idx="44110">
                  <c:v>-0.27968799999999999</c:v>
                </c:pt>
                <c:pt idx="44111">
                  <c:v>-0.26718700000000001</c:v>
                </c:pt>
                <c:pt idx="44112">
                  <c:v>-0.27343800000000001</c:v>
                </c:pt>
                <c:pt idx="44113">
                  <c:v>-0.27656199999999997</c:v>
                </c:pt>
                <c:pt idx="44114">
                  <c:v>-0.27656199999999997</c:v>
                </c:pt>
                <c:pt idx="44115">
                  <c:v>-0.26874999999999999</c:v>
                </c:pt>
                <c:pt idx="44116">
                  <c:v>-0.28593800000000003</c:v>
                </c:pt>
                <c:pt idx="44117">
                  <c:v>-0.27968799999999999</c:v>
                </c:pt>
                <c:pt idx="44118">
                  <c:v>-0.26250000000000001</c:v>
                </c:pt>
                <c:pt idx="44119">
                  <c:v>-0.265625</c:v>
                </c:pt>
                <c:pt idx="44120">
                  <c:v>-0.26874999999999999</c:v>
                </c:pt>
                <c:pt idx="44121">
                  <c:v>-0.26250000000000001</c:v>
                </c:pt>
                <c:pt idx="44122">
                  <c:v>-0.27812500000000001</c:v>
                </c:pt>
                <c:pt idx="44123">
                  <c:v>-0.28281200000000001</c:v>
                </c:pt>
                <c:pt idx="44124">
                  <c:v>-0.27500000000000002</c:v>
                </c:pt>
                <c:pt idx="44125">
                  <c:v>-0.26406299999999999</c:v>
                </c:pt>
                <c:pt idx="44126">
                  <c:v>-0.26874999999999999</c:v>
                </c:pt>
                <c:pt idx="44127">
                  <c:v>-0.27031300000000003</c:v>
                </c:pt>
                <c:pt idx="44128">
                  <c:v>-0.26874999999999999</c:v>
                </c:pt>
                <c:pt idx="44129">
                  <c:v>-0.26874999999999999</c:v>
                </c:pt>
                <c:pt idx="44130">
                  <c:v>-0.26406299999999999</c:v>
                </c:pt>
                <c:pt idx="44131">
                  <c:v>-0.26874999999999999</c:v>
                </c:pt>
                <c:pt idx="44132">
                  <c:v>-0.26718700000000001</c:v>
                </c:pt>
                <c:pt idx="44133">
                  <c:v>-0.25624999999999998</c:v>
                </c:pt>
                <c:pt idx="44134">
                  <c:v>-0.27812500000000001</c:v>
                </c:pt>
                <c:pt idx="44135">
                  <c:v>-0.27812500000000001</c:v>
                </c:pt>
                <c:pt idx="44136">
                  <c:v>-0.26718700000000001</c:v>
                </c:pt>
                <c:pt idx="44137">
                  <c:v>-0.26250000000000001</c:v>
                </c:pt>
                <c:pt idx="44138">
                  <c:v>-0.26093699999999997</c:v>
                </c:pt>
                <c:pt idx="44139">
                  <c:v>-0.26718700000000001</c:v>
                </c:pt>
                <c:pt idx="44140">
                  <c:v>-0.27968799999999999</c:v>
                </c:pt>
                <c:pt idx="44141">
                  <c:v>-0.28749999999999998</c:v>
                </c:pt>
                <c:pt idx="44142">
                  <c:v>-0.27343800000000001</c:v>
                </c:pt>
                <c:pt idx="44143">
                  <c:v>-0.26250000000000001</c:v>
                </c:pt>
                <c:pt idx="44144">
                  <c:v>-0.25937500000000002</c:v>
                </c:pt>
                <c:pt idx="44145">
                  <c:v>-0.27656199999999997</c:v>
                </c:pt>
                <c:pt idx="44146">
                  <c:v>-0.27343800000000001</c:v>
                </c:pt>
                <c:pt idx="44147">
                  <c:v>-0.26874999999999999</c:v>
                </c:pt>
                <c:pt idx="44148">
                  <c:v>-0.27500000000000002</c:v>
                </c:pt>
                <c:pt idx="44149">
                  <c:v>-0.26718700000000001</c:v>
                </c:pt>
                <c:pt idx="44150">
                  <c:v>-0.27343800000000001</c:v>
                </c:pt>
                <c:pt idx="44151">
                  <c:v>-0.27968799999999999</c:v>
                </c:pt>
                <c:pt idx="44152">
                  <c:v>-0.27343800000000001</c:v>
                </c:pt>
                <c:pt idx="44153">
                  <c:v>-0.27031300000000003</c:v>
                </c:pt>
                <c:pt idx="44154">
                  <c:v>-0.27812500000000001</c:v>
                </c:pt>
                <c:pt idx="44155">
                  <c:v>-0.27500000000000002</c:v>
                </c:pt>
                <c:pt idx="44156">
                  <c:v>-0.27343800000000001</c:v>
                </c:pt>
                <c:pt idx="44157">
                  <c:v>-0.27031300000000003</c:v>
                </c:pt>
                <c:pt idx="44158">
                  <c:v>-0.26250000000000001</c:v>
                </c:pt>
                <c:pt idx="44159">
                  <c:v>-0.26093699999999997</c:v>
                </c:pt>
                <c:pt idx="44160">
                  <c:v>-0.27656199999999997</c:v>
                </c:pt>
                <c:pt idx="44161">
                  <c:v>-0.28906199999999999</c:v>
                </c:pt>
                <c:pt idx="44162">
                  <c:v>-0.28125</c:v>
                </c:pt>
                <c:pt idx="44163">
                  <c:v>-0.26874999999999999</c:v>
                </c:pt>
                <c:pt idx="44164">
                  <c:v>-0.26874999999999999</c:v>
                </c:pt>
                <c:pt idx="44165">
                  <c:v>-0.29062500000000002</c:v>
                </c:pt>
                <c:pt idx="44166">
                  <c:v>-0.27656199999999997</c:v>
                </c:pt>
                <c:pt idx="44167">
                  <c:v>-0.29531299999999999</c:v>
                </c:pt>
                <c:pt idx="44168">
                  <c:v>-0.28281200000000001</c:v>
                </c:pt>
                <c:pt idx="44169">
                  <c:v>-0.28906199999999999</c:v>
                </c:pt>
                <c:pt idx="44170">
                  <c:v>-0.27812500000000001</c:v>
                </c:pt>
                <c:pt idx="44171">
                  <c:v>-0.27656199999999997</c:v>
                </c:pt>
                <c:pt idx="44172">
                  <c:v>-0.27343800000000001</c:v>
                </c:pt>
                <c:pt idx="44173">
                  <c:v>-0.26874999999999999</c:v>
                </c:pt>
                <c:pt idx="44174">
                  <c:v>-0.27343800000000001</c:v>
                </c:pt>
                <c:pt idx="44175">
                  <c:v>-0.27656199999999997</c:v>
                </c:pt>
                <c:pt idx="44176">
                  <c:v>-0.28281200000000001</c:v>
                </c:pt>
                <c:pt idx="44177">
                  <c:v>-0.28125</c:v>
                </c:pt>
                <c:pt idx="44178">
                  <c:v>-0.27500000000000002</c:v>
                </c:pt>
                <c:pt idx="44179">
                  <c:v>-0.27812500000000001</c:v>
                </c:pt>
                <c:pt idx="44180">
                  <c:v>-0.28125</c:v>
                </c:pt>
                <c:pt idx="44181">
                  <c:v>-0.26874999999999999</c:v>
                </c:pt>
                <c:pt idx="44182">
                  <c:v>-0.27031300000000003</c:v>
                </c:pt>
                <c:pt idx="44183">
                  <c:v>-0.26718700000000001</c:v>
                </c:pt>
                <c:pt idx="44184">
                  <c:v>-0.27343800000000001</c:v>
                </c:pt>
                <c:pt idx="44185">
                  <c:v>-0.27343800000000001</c:v>
                </c:pt>
                <c:pt idx="44186">
                  <c:v>-0.29375000000000001</c:v>
                </c:pt>
                <c:pt idx="44187">
                  <c:v>-0.28906199999999999</c:v>
                </c:pt>
                <c:pt idx="44188">
                  <c:v>-0.28125</c:v>
                </c:pt>
                <c:pt idx="44189">
                  <c:v>-0.29062500000000002</c:v>
                </c:pt>
                <c:pt idx="44190">
                  <c:v>-0.27500000000000002</c:v>
                </c:pt>
                <c:pt idx="44191">
                  <c:v>-0.26718700000000001</c:v>
                </c:pt>
                <c:pt idx="44192">
                  <c:v>-0.27812500000000001</c:v>
                </c:pt>
                <c:pt idx="44193">
                  <c:v>-0.27968799999999999</c:v>
                </c:pt>
                <c:pt idx="44194">
                  <c:v>-0.28125</c:v>
                </c:pt>
                <c:pt idx="44195">
                  <c:v>-0.27656199999999997</c:v>
                </c:pt>
                <c:pt idx="44196">
                  <c:v>-0.27031300000000003</c:v>
                </c:pt>
                <c:pt idx="44197">
                  <c:v>-0.27968799999999999</c:v>
                </c:pt>
                <c:pt idx="44198">
                  <c:v>-0.27031300000000003</c:v>
                </c:pt>
                <c:pt idx="44199">
                  <c:v>-0.25937500000000002</c:v>
                </c:pt>
                <c:pt idx="44200">
                  <c:v>-0.27031300000000003</c:v>
                </c:pt>
                <c:pt idx="44201">
                  <c:v>-0.27500000000000002</c:v>
                </c:pt>
                <c:pt idx="44202">
                  <c:v>-0.26406299999999999</c:v>
                </c:pt>
                <c:pt idx="44203">
                  <c:v>-0.27968799999999999</c:v>
                </c:pt>
                <c:pt idx="44204">
                  <c:v>-0.28593800000000003</c:v>
                </c:pt>
                <c:pt idx="44205">
                  <c:v>-0.27968799999999999</c:v>
                </c:pt>
                <c:pt idx="44206">
                  <c:v>-0.27812500000000001</c:v>
                </c:pt>
                <c:pt idx="44207">
                  <c:v>-0.27656199999999997</c:v>
                </c:pt>
                <c:pt idx="44208">
                  <c:v>-0.27812500000000001</c:v>
                </c:pt>
                <c:pt idx="44209">
                  <c:v>-0.27968799999999999</c:v>
                </c:pt>
                <c:pt idx="44210">
                  <c:v>-0.28125</c:v>
                </c:pt>
                <c:pt idx="44211">
                  <c:v>-0.27500000000000002</c:v>
                </c:pt>
                <c:pt idx="44212">
                  <c:v>-0.265625</c:v>
                </c:pt>
                <c:pt idx="44213">
                  <c:v>-0.26718700000000001</c:v>
                </c:pt>
                <c:pt idx="44214">
                  <c:v>-0.28125</c:v>
                </c:pt>
                <c:pt idx="44215">
                  <c:v>-0.26406299999999999</c:v>
                </c:pt>
                <c:pt idx="44216">
                  <c:v>-0.27031300000000003</c:v>
                </c:pt>
                <c:pt idx="44217">
                  <c:v>-0.25312499999999999</c:v>
                </c:pt>
                <c:pt idx="44218">
                  <c:v>-0.27812500000000001</c:v>
                </c:pt>
                <c:pt idx="44219">
                  <c:v>-0.28749999999999998</c:v>
                </c:pt>
                <c:pt idx="44220">
                  <c:v>-0.28593800000000003</c:v>
                </c:pt>
                <c:pt idx="44221">
                  <c:v>-0.30468800000000001</c:v>
                </c:pt>
                <c:pt idx="44222">
                  <c:v>-0.28749999999999998</c:v>
                </c:pt>
                <c:pt idx="44223">
                  <c:v>-0.27656199999999997</c:v>
                </c:pt>
                <c:pt idx="44224">
                  <c:v>-0.26874999999999999</c:v>
                </c:pt>
                <c:pt idx="44225">
                  <c:v>-0.27031300000000003</c:v>
                </c:pt>
                <c:pt idx="44226">
                  <c:v>-0.27343800000000001</c:v>
                </c:pt>
                <c:pt idx="44227">
                  <c:v>-0.27031300000000003</c:v>
                </c:pt>
                <c:pt idx="44228">
                  <c:v>-0.27968799999999999</c:v>
                </c:pt>
                <c:pt idx="44229">
                  <c:v>-0.29843700000000001</c:v>
                </c:pt>
                <c:pt idx="44230">
                  <c:v>-0.29062500000000002</c:v>
                </c:pt>
                <c:pt idx="44231">
                  <c:v>-0.28906199999999999</c:v>
                </c:pt>
                <c:pt idx="44232">
                  <c:v>-0.28437499999999999</c:v>
                </c:pt>
                <c:pt idx="44233">
                  <c:v>-0.27500000000000002</c:v>
                </c:pt>
                <c:pt idx="44234">
                  <c:v>-0.27812500000000001</c:v>
                </c:pt>
                <c:pt idx="44235">
                  <c:v>-0.27812500000000001</c:v>
                </c:pt>
                <c:pt idx="44236">
                  <c:v>-0.27812500000000001</c:v>
                </c:pt>
                <c:pt idx="44237">
                  <c:v>-0.29062500000000002</c:v>
                </c:pt>
                <c:pt idx="44238">
                  <c:v>-0.28125</c:v>
                </c:pt>
                <c:pt idx="44239">
                  <c:v>-0.27343800000000001</c:v>
                </c:pt>
                <c:pt idx="44240">
                  <c:v>-0.28437499999999999</c:v>
                </c:pt>
                <c:pt idx="44241">
                  <c:v>-0.29218699999999997</c:v>
                </c:pt>
                <c:pt idx="44242">
                  <c:v>-0.29062500000000002</c:v>
                </c:pt>
                <c:pt idx="44243">
                  <c:v>-0.28749999999999998</c:v>
                </c:pt>
                <c:pt idx="44244">
                  <c:v>-0.28125</c:v>
                </c:pt>
                <c:pt idx="44245">
                  <c:v>-0.27031300000000003</c:v>
                </c:pt>
                <c:pt idx="44246">
                  <c:v>-0.27500000000000002</c:v>
                </c:pt>
                <c:pt idx="44247">
                  <c:v>-0.28437499999999999</c:v>
                </c:pt>
                <c:pt idx="44248">
                  <c:v>-0.27343800000000001</c:v>
                </c:pt>
                <c:pt idx="44249">
                  <c:v>-0.26718700000000001</c:v>
                </c:pt>
                <c:pt idx="44250">
                  <c:v>-0.27656199999999997</c:v>
                </c:pt>
                <c:pt idx="44251">
                  <c:v>-0.27500000000000002</c:v>
                </c:pt>
                <c:pt idx="44252">
                  <c:v>-0.29062500000000002</c:v>
                </c:pt>
                <c:pt idx="44253">
                  <c:v>-0.27656199999999997</c:v>
                </c:pt>
                <c:pt idx="44254">
                  <c:v>-0.27968799999999999</c:v>
                </c:pt>
                <c:pt idx="44255">
                  <c:v>-0.28281200000000001</c:v>
                </c:pt>
                <c:pt idx="44256">
                  <c:v>-0.27968799999999999</c:v>
                </c:pt>
                <c:pt idx="44257">
                  <c:v>-0.27500000000000002</c:v>
                </c:pt>
                <c:pt idx="44258">
                  <c:v>-0.27031300000000003</c:v>
                </c:pt>
                <c:pt idx="44259">
                  <c:v>-0.28125</c:v>
                </c:pt>
                <c:pt idx="44260">
                  <c:v>-0.27031300000000003</c:v>
                </c:pt>
                <c:pt idx="44261">
                  <c:v>-0.26093699999999997</c:v>
                </c:pt>
                <c:pt idx="44262">
                  <c:v>-0.27656199999999997</c:v>
                </c:pt>
                <c:pt idx="44263">
                  <c:v>-0.27812500000000001</c:v>
                </c:pt>
                <c:pt idx="44264">
                  <c:v>-0.28906199999999999</c:v>
                </c:pt>
                <c:pt idx="44265">
                  <c:v>-0.27500000000000002</c:v>
                </c:pt>
                <c:pt idx="44266">
                  <c:v>-0.27500000000000002</c:v>
                </c:pt>
                <c:pt idx="44267">
                  <c:v>-0.28281200000000001</c:v>
                </c:pt>
                <c:pt idx="44268">
                  <c:v>-0.27343800000000001</c:v>
                </c:pt>
                <c:pt idx="44269">
                  <c:v>-0.28437499999999999</c:v>
                </c:pt>
                <c:pt idx="44270">
                  <c:v>-0.27500000000000002</c:v>
                </c:pt>
                <c:pt idx="44271">
                  <c:v>-0.28281200000000001</c:v>
                </c:pt>
                <c:pt idx="44272">
                  <c:v>-0.27812500000000001</c:v>
                </c:pt>
                <c:pt idx="44273">
                  <c:v>-0.28281200000000001</c:v>
                </c:pt>
                <c:pt idx="44274">
                  <c:v>-0.27656199999999997</c:v>
                </c:pt>
                <c:pt idx="44275">
                  <c:v>-0.28125</c:v>
                </c:pt>
                <c:pt idx="44276">
                  <c:v>-0.28593800000000003</c:v>
                </c:pt>
                <c:pt idx="44277">
                  <c:v>-0.28749999999999998</c:v>
                </c:pt>
                <c:pt idx="44278">
                  <c:v>-0.27812500000000001</c:v>
                </c:pt>
                <c:pt idx="44279">
                  <c:v>-0.27343800000000001</c:v>
                </c:pt>
                <c:pt idx="44280">
                  <c:v>-0.28437499999999999</c:v>
                </c:pt>
                <c:pt idx="44281">
                  <c:v>-0.27968799999999999</c:v>
                </c:pt>
                <c:pt idx="44282">
                  <c:v>-0.27500000000000002</c:v>
                </c:pt>
                <c:pt idx="44283">
                  <c:v>-0.26250000000000001</c:v>
                </c:pt>
                <c:pt idx="44284">
                  <c:v>-0.27968799999999999</c:v>
                </c:pt>
                <c:pt idx="44285">
                  <c:v>-0.28437499999999999</c:v>
                </c:pt>
                <c:pt idx="44286">
                  <c:v>-0.28281200000000001</c:v>
                </c:pt>
                <c:pt idx="44287">
                  <c:v>-0.27343800000000001</c:v>
                </c:pt>
                <c:pt idx="44288">
                  <c:v>-0.27656199999999997</c:v>
                </c:pt>
                <c:pt idx="44289">
                  <c:v>-0.27031300000000003</c:v>
                </c:pt>
                <c:pt idx="44290">
                  <c:v>-0.26874999999999999</c:v>
                </c:pt>
                <c:pt idx="44291">
                  <c:v>-0.28437499999999999</c:v>
                </c:pt>
                <c:pt idx="44292">
                  <c:v>-0.27500000000000002</c:v>
                </c:pt>
                <c:pt idx="44293">
                  <c:v>-0.27031300000000003</c:v>
                </c:pt>
                <c:pt idx="44294">
                  <c:v>-0.27812500000000001</c:v>
                </c:pt>
                <c:pt idx="44295">
                  <c:v>-0.26874999999999999</c:v>
                </c:pt>
                <c:pt idx="44296">
                  <c:v>-0.27968799999999999</c:v>
                </c:pt>
                <c:pt idx="44297">
                  <c:v>-0.27031300000000003</c:v>
                </c:pt>
                <c:pt idx="44298">
                  <c:v>-0.26250000000000001</c:v>
                </c:pt>
                <c:pt idx="44299">
                  <c:v>-0.27656199999999997</c:v>
                </c:pt>
                <c:pt idx="44300">
                  <c:v>-0.27343800000000001</c:v>
                </c:pt>
                <c:pt idx="44301">
                  <c:v>-0.28437499999999999</c:v>
                </c:pt>
                <c:pt idx="44302">
                  <c:v>-0.28125</c:v>
                </c:pt>
                <c:pt idx="44303">
                  <c:v>-0.28281200000000001</c:v>
                </c:pt>
                <c:pt idx="44304">
                  <c:v>-0.28437499999999999</c:v>
                </c:pt>
                <c:pt idx="44305">
                  <c:v>-0.28749999999999998</c:v>
                </c:pt>
                <c:pt idx="44306">
                  <c:v>-0.26718700000000001</c:v>
                </c:pt>
                <c:pt idx="44307">
                  <c:v>-0.28281200000000001</c:v>
                </c:pt>
                <c:pt idx="44308">
                  <c:v>-0.28906199999999999</c:v>
                </c:pt>
                <c:pt idx="44309">
                  <c:v>-0.27343800000000001</c:v>
                </c:pt>
                <c:pt idx="44310">
                  <c:v>-0.27343800000000001</c:v>
                </c:pt>
                <c:pt idx="44311">
                  <c:v>-0.25937500000000002</c:v>
                </c:pt>
                <c:pt idx="44312">
                  <c:v>-0.28125</c:v>
                </c:pt>
                <c:pt idx="44313">
                  <c:v>-0.28437499999999999</c:v>
                </c:pt>
                <c:pt idx="44314">
                  <c:v>-0.29218699999999997</c:v>
                </c:pt>
                <c:pt idx="44315">
                  <c:v>-0.29062500000000002</c:v>
                </c:pt>
                <c:pt idx="44316">
                  <c:v>-0.27343800000000001</c:v>
                </c:pt>
                <c:pt idx="44317">
                  <c:v>-0.27968799999999999</c:v>
                </c:pt>
                <c:pt idx="44318">
                  <c:v>-0.28593800000000003</c:v>
                </c:pt>
                <c:pt idx="44319">
                  <c:v>-0.28125</c:v>
                </c:pt>
                <c:pt idx="44320">
                  <c:v>-0.28593800000000003</c:v>
                </c:pt>
                <c:pt idx="44321">
                  <c:v>-0.27812500000000001</c:v>
                </c:pt>
                <c:pt idx="44322">
                  <c:v>-0.28125</c:v>
                </c:pt>
                <c:pt idx="44323">
                  <c:v>-0.27968799999999999</c:v>
                </c:pt>
                <c:pt idx="44324">
                  <c:v>-0.265625</c:v>
                </c:pt>
                <c:pt idx="44325">
                  <c:v>-0.27343800000000001</c:v>
                </c:pt>
                <c:pt idx="44326">
                  <c:v>-0.26250000000000001</c:v>
                </c:pt>
                <c:pt idx="44327">
                  <c:v>-0.28125</c:v>
                </c:pt>
                <c:pt idx="44328">
                  <c:v>-0.27343800000000001</c:v>
                </c:pt>
                <c:pt idx="44329">
                  <c:v>-0.29062500000000002</c:v>
                </c:pt>
                <c:pt idx="44330">
                  <c:v>-0.28906199999999999</c:v>
                </c:pt>
                <c:pt idx="44331">
                  <c:v>-0.27656199999999997</c:v>
                </c:pt>
                <c:pt idx="44332">
                  <c:v>-0.28125</c:v>
                </c:pt>
                <c:pt idx="44333">
                  <c:v>-0.27500000000000002</c:v>
                </c:pt>
                <c:pt idx="44334">
                  <c:v>-0.29218699999999997</c:v>
                </c:pt>
                <c:pt idx="44335">
                  <c:v>-0.28749999999999998</c:v>
                </c:pt>
                <c:pt idx="44336">
                  <c:v>-0.28125</c:v>
                </c:pt>
                <c:pt idx="44337">
                  <c:v>-0.28593800000000003</c:v>
                </c:pt>
                <c:pt idx="44338">
                  <c:v>-0.27812500000000001</c:v>
                </c:pt>
                <c:pt idx="44339">
                  <c:v>-0.27500000000000002</c:v>
                </c:pt>
                <c:pt idx="44340">
                  <c:v>-0.27812500000000001</c:v>
                </c:pt>
                <c:pt idx="44341">
                  <c:v>-0.27812500000000001</c:v>
                </c:pt>
                <c:pt idx="44342">
                  <c:v>-0.26718700000000001</c:v>
                </c:pt>
                <c:pt idx="44343">
                  <c:v>-0.27656199999999997</c:v>
                </c:pt>
                <c:pt idx="44344">
                  <c:v>-0.27812500000000001</c:v>
                </c:pt>
                <c:pt idx="44345">
                  <c:v>-0.28281200000000001</c:v>
                </c:pt>
                <c:pt idx="44346">
                  <c:v>-0.27968799999999999</c:v>
                </c:pt>
                <c:pt idx="44347">
                  <c:v>-0.27656199999999997</c:v>
                </c:pt>
                <c:pt idx="44348">
                  <c:v>-0.28281200000000001</c:v>
                </c:pt>
                <c:pt idx="44349">
                  <c:v>-0.27968799999999999</c:v>
                </c:pt>
                <c:pt idx="44350">
                  <c:v>-0.27656199999999997</c:v>
                </c:pt>
                <c:pt idx="44351">
                  <c:v>-0.27031300000000003</c:v>
                </c:pt>
                <c:pt idx="44352">
                  <c:v>-0.27031300000000003</c:v>
                </c:pt>
                <c:pt idx="44353">
                  <c:v>-0.265625</c:v>
                </c:pt>
                <c:pt idx="44354">
                  <c:v>-0.28125</c:v>
                </c:pt>
                <c:pt idx="44355">
                  <c:v>-0.27500000000000002</c:v>
                </c:pt>
                <c:pt idx="44356">
                  <c:v>-0.27500000000000002</c:v>
                </c:pt>
                <c:pt idx="44357">
                  <c:v>-0.28125</c:v>
                </c:pt>
                <c:pt idx="44358">
                  <c:v>-0.28281200000000001</c:v>
                </c:pt>
                <c:pt idx="44359">
                  <c:v>-0.26718700000000001</c:v>
                </c:pt>
                <c:pt idx="44360">
                  <c:v>-0.28437499999999999</c:v>
                </c:pt>
                <c:pt idx="44361">
                  <c:v>-0.26250000000000001</c:v>
                </c:pt>
                <c:pt idx="44362">
                  <c:v>-0.26406299999999999</c:v>
                </c:pt>
                <c:pt idx="44363">
                  <c:v>-0.25937500000000002</c:v>
                </c:pt>
                <c:pt idx="44364">
                  <c:v>-0.27656199999999997</c:v>
                </c:pt>
                <c:pt idx="44365">
                  <c:v>-0.28593800000000003</c:v>
                </c:pt>
                <c:pt idx="44366">
                  <c:v>-0.27968799999999999</c:v>
                </c:pt>
                <c:pt idx="44367">
                  <c:v>-0.27656199999999997</c:v>
                </c:pt>
                <c:pt idx="44368">
                  <c:v>-0.28281200000000001</c:v>
                </c:pt>
                <c:pt idx="44369">
                  <c:v>-0.28125</c:v>
                </c:pt>
                <c:pt idx="44370">
                  <c:v>-0.27343800000000001</c:v>
                </c:pt>
                <c:pt idx="44371">
                  <c:v>-0.27500000000000002</c:v>
                </c:pt>
                <c:pt idx="44372">
                  <c:v>-0.28749999999999998</c:v>
                </c:pt>
                <c:pt idx="44373">
                  <c:v>-0.27968799999999999</c:v>
                </c:pt>
                <c:pt idx="44374">
                  <c:v>-0.26874999999999999</c:v>
                </c:pt>
                <c:pt idx="44375">
                  <c:v>-0.26874999999999999</c:v>
                </c:pt>
                <c:pt idx="44376">
                  <c:v>-0.27031300000000003</c:v>
                </c:pt>
                <c:pt idx="44377">
                  <c:v>-0.26874999999999999</c:v>
                </c:pt>
                <c:pt idx="44378">
                  <c:v>-0.26874999999999999</c:v>
                </c:pt>
                <c:pt idx="44379">
                  <c:v>-0.27656199999999997</c:v>
                </c:pt>
                <c:pt idx="44380">
                  <c:v>-0.28125</c:v>
                </c:pt>
                <c:pt idx="44381">
                  <c:v>-0.265625</c:v>
                </c:pt>
                <c:pt idx="44382">
                  <c:v>-0.265625</c:v>
                </c:pt>
                <c:pt idx="44383">
                  <c:v>-0.28281200000000001</c:v>
                </c:pt>
                <c:pt idx="44384">
                  <c:v>-0.28593800000000003</c:v>
                </c:pt>
                <c:pt idx="44385">
                  <c:v>-0.28437499999999999</c:v>
                </c:pt>
                <c:pt idx="44386">
                  <c:v>-0.28125</c:v>
                </c:pt>
                <c:pt idx="44387">
                  <c:v>-0.28906199999999999</c:v>
                </c:pt>
                <c:pt idx="44388">
                  <c:v>-0.28593800000000003</c:v>
                </c:pt>
                <c:pt idx="44389">
                  <c:v>-0.27812500000000001</c:v>
                </c:pt>
                <c:pt idx="44390">
                  <c:v>-0.27343800000000001</c:v>
                </c:pt>
                <c:pt idx="44391">
                  <c:v>-0.27500000000000002</c:v>
                </c:pt>
                <c:pt idx="44392">
                  <c:v>-0.27656199999999997</c:v>
                </c:pt>
                <c:pt idx="44393">
                  <c:v>-0.28437499999999999</c:v>
                </c:pt>
                <c:pt idx="44394">
                  <c:v>-0.26718700000000001</c:v>
                </c:pt>
                <c:pt idx="44395">
                  <c:v>-0.28437499999999999</c:v>
                </c:pt>
                <c:pt idx="44396">
                  <c:v>-0.27656199999999997</c:v>
                </c:pt>
                <c:pt idx="44397">
                  <c:v>-0.28437499999999999</c:v>
                </c:pt>
                <c:pt idx="44398">
                  <c:v>-0.27656199999999997</c:v>
                </c:pt>
                <c:pt idx="44399">
                  <c:v>-0.27031300000000003</c:v>
                </c:pt>
                <c:pt idx="44400">
                  <c:v>-0.296875</c:v>
                </c:pt>
                <c:pt idx="44401">
                  <c:v>-0.28749999999999998</c:v>
                </c:pt>
                <c:pt idx="44402">
                  <c:v>-0.27500000000000002</c:v>
                </c:pt>
                <c:pt idx="44403">
                  <c:v>-0.27968799999999999</c:v>
                </c:pt>
                <c:pt idx="44404">
                  <c:v>-0.28125</c:v>
                </c:pt>
                <c:pt idx="44405">
                  <c:v>-0.27500000000000002</c:v>
                </c:pt>
                <c:pt idx="44406">
                  <c:v>-0.27031300000000003</c:v>
                </c:pt>
                <c:pt idx="44407">
                  <c:v>-0.28437499999999999</c:v>
                </c:pt>
                <c:pt idx="44408">
                  <c:v>-0.27343800000000001</c:v>
                </c:pt>
                <c:pt idx="44409">
                  <c:v>-0.25937500000000002</c:v>
                </c:pt>
                <c:pt idx="44410">
                  <c:v>-0.27343800000000001</c:v>
                </c:pt>
                <c:pt idx="44411">
                  <c:v>-0.25781199999999999</c:v>
                </c:pt>
                <c:pt idx="44412">
                  <c:v>-0.27031300000000003</c:v>
                </c:pt>
                <c:pt idx="44413">
                  <c:v>-0.26406299999999999</c:v>
                </c:pt>
                <c:pt idx="44414">
                  <c:v>-0.27343800000000001</c:v>
                </c:pt>
                <c:pt idx="44415">
                  <c:v>-0.27968799999999999</c:v>
                </c:pt>
                <c:pt idx="44416">
                  <c:v>-0.28281200000000001</c:v>
                </c:pt>
                <c:pt idx="44417">
                  <c:v>-0.27812500000000001</c:v>
                </c:pt>
                <c:pt idx="44418">
                  <c:v>-0.28125</c:v>
                </c:pt>
                <c:pt idx="44419">
                  <c:v>-0.28281200000000001</c:v>
                </c:pt>
                <c:pt idx="44420">
                  <c:v>-0.26874999999999999</c:v>
                </c:pt>
                <c:pt idx="44421">
                  <c:v>-0.26406299999999999</c:v>
                </c:pt>
                <c:pt idx="44422">
                  <c:v>-0.27968799999999999</c:v>
                </c:pt>
                <c:pt idx="44423">
                  <c:v>-0.28125</c:v>
                </c:pt>
                <c:pt idx="44424">
                  <c:v>-0.26718700000000001</c:v>
                </c:pt>
                <c:pt idx="44425">
                  <c:v>-0.26874999999999999</c:v>
                </c:pt>
                <c:pt idx="44426">
                  <c:v>-0.265625</c:v>
                </c:pt>
                <c:pt idx="44427">
                  <c:v>-0.28437499999999999</c:v>
                </c:pt>
                <c:pt idx="44428">
                  <c:v>-0.27812500000000001</c:v>
                </c:pt>
                <c:pt idx="44429">
                  <c:v>-0.28437499999999999</c:v>
                </c:pt>
                <c:pt idx="44430">
                  <c:v>-0.28125</c:v>
                </c:pt>
                <c:pt idx="44431">
                  <c:v>-0.27343800000000001</c:v>
                </c:pt>
                <c:pt idx="44432">
                  <c:v>-0.25937500000000002</c:v>
                </c:pt>
                <c:pt idx="44433">
                  <c:v>-0.28125</c:v>
                </c:pt>
                <c:pt idx="44434">
                  <c:v>-0.27968799999999999</c:v>
                </c:pt>
                <c:pt idx="44435">
                  <c:v>-0.27656199999999997</c:v>
                </c:pt>
                <c:pt idx="44436">
                  <c:v>-0.26718700000000001</c:v>
                </c:pt>
                <c:pt idx="44437">
                  <c:v>-0.26718700000000001</c:v>
                </c:pt>
                <c:pt idx="44438">
                  <c:v>-0.27968799999999999</c:v>
                </c:pt>
                <c:pt idx="44439">
                  <c:v>-0.27343800000000001</c:v>
                </c:pt>
                <c:pt idx="44440">
                  <c:v>-0.27968799999999999</c:v>
                </c:pt>
                <c:pt idx="44441">
                  <c:v>-0.27812500000000001</c:v>
                </c:pt>
                <c:pt idx="44442">
                  <c:v>-0.26406299999999999</c:v>
                </c:pt>
                <c:pt idx="44443">
                  <c:v>-0.27812500000000001</c:v>
                </c:pt>
                <c:pt idx="44444">
                  <c:v>-0.27656199999999997</c:v>
                </c:pt>
                <c:pt idx="44445">
                  <c:v>-0.28281200000000001</c:v>
                </c:pt>
                <c:pt idx="44446">
                  <c:v>-0.27812500000000001</c:v>
                </c:pt>
                <c:pt idx="44447">
                  <c:v>-0.26874999999999999</c:v>
                </c:pt>
                <c:pt idx="44448">
                  <c:v>-0.27812500000000001</c:v>
                </c:pt>
                <c:pt idx="44449">
                  <c:v>-0.28281200000000001</c:v>
                </c:pt>
                <c:pt idx="44450">
                  <c:v>-0.27031300000000003</c:v>
                </c:pt>
                <c:pt idx="44451">
                  <c:v>-0.27812500000000001</c:v>
                </c:pt>
                <c:pt idx="44452">
                  <c:v>-0.28749999999999998</c:v>
                </c:pt>
                <c:pt idx="44453">
                  <c:v>-0.265625</c:v>
                </c:pt>
                <c:pt idx="44454">
                  <c:v>-0.27656199999999997</c:v>
                </c:pt>
                <c:pt idx="44455">
                  <c:v>-0.27500000000000002</c:v>
                </c:pt>
                <c:pt idx="44456">
                  <c:v>-0.27343800000000001</c:v>
                </c:pt>
                <c:pt idx="44457">
                  <c:v>-0.28281200000000001</c:v>
                </c:pt>
                <c:pt idx="44458">
                  <c:v>-0.26874999999999999</c:v>
                </c:pt>
                <c:pt idx="44459">
                  <c:v>-0.27031300000000003</c:v>
                </c:pt>
                <c:pt idx="44460">
                  <c:v>-0.27812500000000001</c:v>
                </c:pt>
                <c:pt idx="44461">
                  <c:v>-0.27343800000000001</c:v>
                </c:pt>
                <c:pt idx="44462">
                  <c:v>-0.27343800000000001</c:v>
                </c:pt>
                <c:pt idx="44463">
                  <c:v>-0.27812500000000001</c:v>
                </c:pt>
                <c:pt idx="44464">
                  <c:v>-0.265625</c:v>
                </c:pt>
                <c:pt idx="44465">
                  <c:v>-0.27656199999999997</c:v>
                </c:pt>
                <c:pt idx="44466">
                  <c:v>-0.27656199999999997</c:v>
                </c:pt>
                <c:pt idx="44467">
                  <c:v>-0.26093699999999997</c:v>
                </c:pt>
                <c:pt idx="44468">
                  <c:v>-0.26250000000000001</c:v>
                </c:pt>
                <c:pt idx="44469">
                  <c:v>-0.27968799999999999</c:v>
                </c:pt>
                <c:pt idx="44470">
                  <c:v>-0.26406299999999999</c:v>
                </c:pt>
                <c:pt idx="44471">
                  <c:v>-0.27343800000000001</c:v>
                </c:pt>
                <c:pt idx="44472">
                  <c:v>-0.26718700000000001</c:v>
                </c:pt>
                <c:pt idx="44473">
                  <c:v>-0.27343800000000001</c:v>
                </c:pt>
                <c:pt idx="44474">
                  <c:v>-0.28437499999999999</c:v>
                </c:pt>
                <c:pt idx="44475">
                  <c:v>-0.27343800000000001</c:v>
                </c:pt>
                <c:pt idx="44476">
                  <c:v>-0.26718700000000001</c:v>
                </c:pt>
                <c:pt idx="44477">
                  <c:v>-0.28125</c:v>
                </c:pt>
                <c:pt idx="44478">
                  <c:v>-0.27500000000000002</c:v>
                </c:pt>
                <c:pt idx="44479">
                  <c:v>-0.26093699999999997</c:v>
                </c:pt>
                <c:pt idx="44480">
                  <c:v>-0.25937500000000002</c:v>
                </c:pt>
                <c:pt idx="44481">
                  <c:v>-0.25937500000000002</c:v>
                </c:pt>
                <c:pt idx="44482">
                  <c:v>-0.265625</c:v>
                </c:pt>
                <c:pt idx="44483">
                  <c:v>-0.27812500000000001</c:v>
                </c:pt>
                <c:pt idx="44484">
                  <c:v>-0.27031300000000003</c:v>
                </c:pt>
                <c:pt idx="44485">
                  <c:v>-0.27031300000000003</c:v>
                </c:pt>
                <c:pt idx="44486">
                  <c:v>-0.25937500000000002</c:v>
                </c:pt>
                <c:pt idx="44487">
                  <c:v>-0.26406299999999999</c:v>
                </c:pt>
                <c:pt idx="44488">
                  <c:v>-0.26406299999999999</c:v>
                </c:pt>
                <c:pt idx="44489">
                  <c:v>-0.26093699999999997</c:v>
                </c:pt>
                <c:pt idx="44490">
                  <c:v>-0.265625</c:v>
                </c:pt>
                <c:pt idx="44491">
                  <c:v>-0.26874999999999999</c:v>
                </c:pt>
                <c:pt idx="44492">
                  <c:v>-0.25624999999999998</c:v>
                </c:pt>
                <c:pt idx="44493">
                  <c:v>-0.265625</c:v>
                </c:pt>
                <c:pt idx="44494">
                  <c:v>-0.26250000000000001</c:v>
                </c:pt>
                <c:pt idx="44495">
                  <c:v>-0.26406299999999999</c:v>
                </c:pt>
                <c:pt idx="44496">
                  <c:v>-0.26718700000000001</c:v>
                </c:pt>
                <c:pt idx="44497">
                  <c:v>-0.27812500000000001</c:v>
                </c:pt>
                <c:pt idx="44498">
                  <c:v>-0.27343800000000001</c:v>
                </c:pt>
                <c:pt idx="44499">
                  <c:v>-0.27343800000000001</c:v>
                </c:pt>
                <c:pt idx="44500">
                  <c:v>-0.27031300000000003</c:v>
                </c:pt>
                <c:pt idx="44501">
                  <c:v>-0.26874999999999999</c:v>
                </c:pt>
                <c:pt idx="44502">
                  <c:v>-0.26718700000000001</c:v>
                </c:pt>
                <c:pt idx="44503">
                  <c:v>-0.27031300000000003</c:v>
                </c:pt>
                <c:pt idx="44504">
                  <c:v>-0.27968799999999999</c:v>
                </c:pt>
                <c:pt idx="44505">
                  <c:v>-0.27656199999999997</c:v>
                </c:pt>
                <c:pt idx="44506">
                  <c:v>-0.26718700000000001</c:v>
                </c:pt>
                <c:pt idx="44507">
                  <c:v>-0.26874999999999999</c:v>
                </c:pt>
                <c:pt idx="44508">
                  <c:v>-0.27343800000000001</c:v>
                </c:pt>
                <c:pt idx="44509">
                  <c:v>-0.27343800000000001</c:v>
                </c:pt>
                <c:pt idx="44510">
                  <c:v>-0.26250000000000001</c:v>
                </c:pt>
                <c:pt idx="44511">
                  <c:v>-0.26874999999999999</c:v>
                </c:pt>
                <c:pt idx="44512">
                  <c:v>-0.27031300000000003</c:v>
                </c:pt>
                <c:pt idx="44513">
                  <c:v>-0.27656199999999997</c:v>
                </c:pt>
                <c:pt idx="44514">
                  <c:v>-0.27500000000000002</c:v>
                </c:pt>
                <c:pt idx="44515">
                  <c:v>-0.27812500000000001</c:v>
                </c:pt>
                <c:pt idx="44516">
                  <c:v>-0.27343800000000001</c:v>
                </c:pt>
                <c:pt idx="44517">
                  <c:v>-0.26874999999999999</c:v>
                </c:pt>
                <c:pt idx="44518">
                  <c:v>-0.27968799999999999</c:v>
                </c:pt>
                <c:pt idx="44519">
                  <c:v>-0.27031300000000003</c:v>
                </c:pt>
                <c:pt idx="44520">
                  <c:v>-0.26718700000000001</c:v>
                </c:pt>
                <c:pt idx="44521">
                  <c:v>-0.25312499999999999</c:v>
                </c:pt>
                <c:pt idx="44522">
                  <c:v>-0.26874999999999999</c:v>
                </c:pt>
                <c:pt idx="44523">
                  <c:v>-0.27656199999999997</c:v>
                </c:pt>
                <c:pt idx="44524">
                  <c:v>-0.26874999999999999</c:v>
                </c:pt>
                <c:pt idx="44525">
                  <c:v>-0.27812500000000001</c:v>
                </c:pt>
                <c:pt idx="44526">
                  <c:v>-0.28593800000000003</c:v>
                </c:pt>
                <c:pt idx="44527">
                  <c:v>-0.27500000000000002</c:v>
                </c:pt>
                <c:pt idx="44528">
                  <c:v>-0.27500000000000002</c:v>
                </c:pt>
                <c:pt idx="44529">
                  <c:v>-0.27500000000000002</c:v>
                </c:pt>
                <c:pt idx="44530">
                  <c:v>-0.27031300000000003</c:v>
                </c:pt>
                <c:pt idx="44531">
                  <c:v>-0.27656199999999997</c:v>
                </c:pt>
                <c:pt idx="44532">
                  <c:v>-0.28437499999999999</c:v>
                </c:pt>
                <c:pt idx="44533">
                  <c:v>-0.28593800000000003</c:v>
                </c:pt>
                <c:pt idx="44534">
                  <c:v>-0.27656199999999997</c:v>
                </c:pt>
                <c:pt idx="44535">
                  <c:v>-0.27812500000000001</c:v>
                </c:pt>
                <c:pt idx="44536">
                  <c:v>-0.27031300000000003</c:v>
                </c:pt>
                <c:pt idx="44537">
                  <c:v>-0.26718700000000001</c:v>
                </c:pt>
                <c:pt idx="44538">
                  <c:v>-0.26874999999999999</c:v>
                </c:pt>
                <c:pt idx="44539">
                  <c:v>-0.27343800000000001</c:v>
                </c:pt>
                <c:pt idx="44540">
                  <c:v>-0.28437499999999999</c:v>
                </c:pt>
                <c:pt idx="44541">
                  <c:v>-0.27812500000000001</c:v>
                </c:pt>
                <c:pt idx="44542">
                  <c:v>-0.27343800000000001</c:v>
                </c:pt>
                <c:pt idx="44543">
                  <c:v>-0.25624999999999998</c:v>
                </c:pt>
                <c:pt idx="44544">
                  <c:v>-0.25781199999999999</c:v>
                </c:pt>
                <c:pt idx="44545">
                  <c:v>-0.26406299999999999</c:v>
                </c:pt>
                <c:pt idx="44546">
                  <c:v>-0.26406299999999999</c:v>
                </c:pt>
                <c:pt idx="44547">
                  <c:v>-0.27031300000000003</c:v>
                </c:pt>
                <c:pt idx="44548">
                  <c:v>-0.26718700000000001</c:v>
                </c:pt>
                <c:pt idx="44549">
                  <c:v>-0.26406299999999999</c:v>
                </c:pt>
                <c:pt idx="44550">
                  <c:v>-0.26093699999999997</c:v>
                </c:pt>
                <c:pt idx="44551">
                  <c:v>-0.26093699999999997</c:v>
                </c:pt>
                <c:pt idx="44552">
                  <c:v>-0.25781199999999999</c:v>
                </c:pt>
                <c:pt idx="44553">
                  <c:v>-0.25624999999999998</c:v>
                </c:pt>
                <c:pt idx="44554">
                  <c:v>-0.25468800000000003</c:v>
                </c:pt>
                <c:pt idx="44555">
                  <c:v>-0.26718700000000001</c:v>
                </c:pt>
                <c:pt idx="44556">
                  <c:v>-0.25781199999999999</c:v>
                </c:pt>
                <c:pt idx="44557">
                  <c:v>-0.26874999999999999</c:v>
                </c:pt>
                <c:pt idx="44558">
                  <c:v>-0.25624999999999998</c:v>
                </c:pt>
                <c:pt idx="44559">
                  <c:v>-0.28125</c:v>
                </c:pt>
                <c:pt idx="44560">
                  <c:v>-0.27343800000000001</c:v>
                </c:pt>
                <c:pt idx="44561">
                  <c:v>-0.27656199999999997</c:v>
                </c:pt>
                <c:pt idx="44562">
                  <c:v>-0.27031300000000003</c:v>
                </c:pt>
                <c:pt idx="44563">
                  <c:v>-0.28281200000000001</c:v>
                </c:pt>
                <c:pt idx="44564">
                  <c:v>-0.27968799999999999</c:v>
                </c:pt>
                <c:pt idx="44565">
                  <c:v>-0.28281200000000001</c:v>
                </c:pt>
                <c:pt idx="44566">
                  <c:v>-0.26874999999999999</c:v>
                </c:pt>
                <c:pt idx="44567">
                  <c:v>-0.26718700000000001</c:v>
                </c:pt>
                <c:pt idx="44568">
                  <c:v>-0.27031300000000003</c:v>
                </c:pt>
                <c:pt idx="44569">
                  <c:v>-0.27343800000000001</c:v>
                </c:pt>
                <c:pt idx="44570">
                  <c:v>-0.26093699999999997</c:v>
                </c:pt>
                <c:pt idx="44571">
                  <c:v>-0.25624999999999998</c:v>
                </c:pt>
                <c:pt idx="44572">
                  <c:v>-0.26874999999999999</c:v>
                </c:pt>
                <c:pt idx="44573">
                  <c:v>-0.27656199999999997</c:v>
                </c:pt>
                <c:pt idx="44574">
                  <c:v>-0.27343800000000001</c:v>
                </c:pt>
                <c:pt idx="44575">
                  <c:v>-0.28593800000000003</c:v>
                </c:pt>
                <c:pt idx="44576">
                  <c:v>-0.26718700000000001</c:v>
                </c:pt>
                <c:pt idx="44577">
                  <c:v>-0.25624999999999998</c:v>
                </c:pt>
                <c:pt idx="44578">
                  <c:v>-0.25312499999999999</c:v>
                </c:pt>
                <c:pt idx="44579">
                  <c:v>-0.25624999999999998</c:v>
                </c:pt>
                <c:pt idx="44580">
                  <c:v>-0.26406299999999999</c:v>
                </c:pt>
                <c:pt idx="44581">
                  <c:v>-0.25624999999999998</c:v>
                </c:pt>
                <c:pt idx="44582">
                  <c:v>-0.25937500000000002</c:v>
                </c:pt>
                <c:pt idx="44583">
                  <c:v>-0.27968799999999999</c:v>
                </c:pt>
                <c:pt idx="44584">
                  <c:v>-0.25937500000000002</c:v>
                </c:pt>
                <c:pt idx="44585">
                  <c:v>-0.25781199999999999</c:v>
                </c:pt>
                <c:pt idx="44586">
                  <c:v>-0.26093699999999997</c:v>
                </c:pt>
                <c:pt idx="44587">
                  <c:v>-0.25312499999999999</c:v>
                </c:pt>
                <c:pt idx="44588">
                  <c:v>-0.26093699999999997</c:v>
                </c:pt>
                <c:pt idx="44589">
                  <c:v>-0.265625</c:v>
                </c:pt>
                <c:pt idx="44590">
                  <c:v>-0.25781199999999999</c:v>
                </c:pt>
                <c:pt idx="44591">
                  <c:v>-0.26874999999999999</c:v>
                </c:pt>
                <c:pt idx="44592">
                  <c:v>-0.265625</c:v>
                </c:pt>
                <c:pt idx="44593">
                  <c:v>-0.27656199999999997</c:v>
                </c:pt>
                <c:pt idx="44594">
                  <c:v>-0.27343800000000001</c:v>
                </c:pt>
                <c:pt idx="44595">
                  <c:v>-0.27812500000000001</c:v>
                </c:pt>
                <c:pt idx="44596">
                  <c:v>-0.26874999999999999</c:v>
                </c:pt>
                <c:pt idx="44597">
                  <c:v>-0.27500000000000002</c:v>
                </c:pt>
                <c:pt idx="44598">
                  <c:v>-0.27031300000000003</c:v>
                </c:pt>
                <c:pt idx="44599">
                  <c:v>-0.265625</c:v>
                </c:pt>
                <c:pt idx="44600">
                  <c:v>-0.28125</c:v>
                </c:pt>
                <c:pt idx="44601">
                  <c:v>-0.27812500000000001</c:v>
                </c:pt>
                <c:pt idx="44602">
                  <c:v>-0.26718700000000001</c:v>
                </c:pt>
                <c:pt idx="44603">
                  <c:v>-0.26250000000000001</c:v>
                </c:pt>
                <c:pt idx="44604">
                  <c:v>-0.25781199999999999</c:v>
                </c:pt>
                <c:pt idx="44605">
                  <c:v>-0.26874999999999999</c:v>
                </c:pt>
                <c:pt idx="44606">
                  <c:v>-0.27656199999999997</c:v>
                </c:pt>
                <c:pt idx="44607">
                  <c:v>-0.29062500000000002</c:v>
                </c:pt>
                <c:pt idx="44608">
                  <c:v>-0.26718700000000001</c:v>
                </c:pt>
                <c:pt idx="44609">
                  <c:v>-0.27343800000000001</c:v>
                </c:pt>
                <c:pt idx="44610">
                  <c:v>-0.27500000000000002</c:v>
                </c:pt>
                <c:pt idx="44611">
                  <c:v>-0.29062500000000002</c:v>
                </c:pt>
                <c:pt idx="44612">
                  <c:v>-0.27031300000000003</c:v>
                </c:pt>
                <c:pt idx="44613">
                  <c:v>-0.26874999999999999</c:v>
                </c:pt>
                <c:pt idx="44614">
                  <c:v>-0.27968799999999999</c:v>
                </c:pt>
                <c:pt idx="44615">
                  <c:v>-0.29062500000000002</c:v>
                </c:pt>
                <c:pt idx="44616">
                  <c:v>-0.27812500000000001</c:v>
                </c:pt>
                <c:pt idx="44617">
                  <c:v>-0.28281200000000001</c:v>
                </c:pt>
                <c:pt idx="44618">
                  <c:v>-0.27656199999999997</c:v>
                </c:pt>
                <c:pt idx="44619">
                  <c:v>-0.29218699999999997</c:v>
                </c:pt>
                <c:pt idx="44620">
                  <c:v>-0.27031300000000003</c:v>
                </c:pt>
                <c:pt idx="44621">
                  <c:v>-0.27343800000000001</c:v>
                </c:pt>
                <c:pt idx="44622">
                  <c:v>-0.27656199999999997</c:v>
                </c:pt>
                <c:pt idx="44623">
                  <c:v>-0.26718700000000001</c:v>
                </c:pt>
                <c:pt idx="44624">
                  <c:v>-0.27656199999999997</c:v>
                </c:pt>
                <c:pt idx="44625">
                  <c:v>-0.29062500000000002</c:v>
                </c:pt>
                <c:pt idx="44626">
                  <c:v>-0.26718700000000001</c:v>
                </c:pt>
                <c:pt idx="44627">
                  <c:v>-0.26250000000000001</c:v>
                </c:pt>
                <c:pt idx="44628">
                  <c:v>-0.26250000000000001</c:v>
                </c:pt>
                <c:pt idx="44629">
                  <c:v>-0.26874999999999999</c:v>
                </c:pt>
                <c:pt idx="44630">
                  <c:v>-0.25624999999999998</c:v>
                </c:pt>
                <c:pt idx="44631">
                  <c:v>-0.27031300000000003</c:v>
                </c:pt>
                <c:pt idx="44632">
                  <c:v>-0.26250000000000001</c:v>
                </c:pt>
                <c:pt idx="44633">
                  <c:v>-0.26250000000000001</c:v>
                </c:pt>
                <c:pt idx="44634">
                  <c:v>-0.25937500000000002</c:v>
                </c:pt>
                <c:pt idx="44635">
                  <c:v>-0.265625</c:v>
                </c:pt>
                <c:pt idx="44636">
                  <c:v>-0.27656199999999997</c:v>
                </c:pt>
                <c:pt idx="44637">
                  <c:v>-0.28593800000000003</c:v>
                </c:pt>
                <c:pt idx="44638">
                  <c:v>-0.26874999999999999</c:v>
                </c:pt>
                <c:pt idx="44639">
                  <c:v>-0.26406299999999999</c:v>
                </c:pt>
                <c:pt idx="44640">
                  <c:v>-0.27500000000000002</c:v>
                </c:pt>
                <c:pt idx="44641">
                  <c:v>-0.26718700000000001</c:v>
                </c:pt>
                <c:pt idx="44642">
                  <c:v>-0.26250000000000001</c:v>
                </c:pt>
                <c:pt idx="44643">
                  <c:v>-0.26093699999999997</c:v>
                </c:pt>
                <c:pt idx="44644">
                  <c:v>-0.28281200000000001</c:v>
                </c:pt>
                <c:pt idx="44645">
                  <c:v>-0.27656199999999997</c:v>
                </c:pt>
                <c:pt idx="44646">
                  <c:v>-0.265625</c:v>
                </c:pt>
                <c:pt idx="44647">
                  <c:v>-0.27343800000000001</c:v>
                </c:pt>
                <c:pt idx="44648">
                  <c:v>-0.26718700000000001</c:v>
                </c:pt>
                <c:pt idx="44649">
                  <c:v>-0.27031300000000003</c:v>
                </c:pt>
                <c:pt idx="44650">
                  <c:v>-0.26406299999999999</c:v>
                </c:pt>
                <c:pt idx="44651">
                  <c:v>-0.265625</c:v>
                </c:pt>
                <c:pt idx="44652">
                  <c:v>-0.27031300000000003</c:v>
                </c:pt>
                <c:pt idx="44653">
                  <c:v>-0.26093699999999997</c:v>
                </c:pt>
                <c:pt idx="44654">
                  <c:v>-0.25624999999999998</c:v>
                </c:pt>
                <c:pt idx="44655">
                  <c:v>-0.265625</c:v>
                </c:pt>
                <c:pt idx="44656">
                  <c:v>-0.25937500000000002</c:v>
                </c:pt>
                <c:pt idx="44657">
                  <c:v>-0.27343800000000001</c:v>
                </c:pt>
                <c:pt idx="44658">
                  <c:v>-0.26250000000000001</c:v>
                </c:pt>
                <c:pt idx="44659">
                  <c:v>-0.26093699999999997</c:v>
                </c:pt>
                <c:pt idx="44660">
                  <c:v>-0.27031300000000003</c:v>
                </c:pt>
                <c:pt idx="44661">
                  <c:v>-0.26874999999999999</c:v>
                </c:pt>
                <c:pt idx="44662">
                  <c:v>-0.27812500000000001</c:v>
                </c:pt>
                <c:pt idx="44663">
                  <c:v>-0.28125</c:v>
                </c:pt>
                <c:pt idx="44664">
                  <c:v>-0.25468800000000003</c:v>
                </c:pt>
                <c:pt idx="44665">
                  <c:v>-0.265625</c:v>
                </c:pt>
                <c:pt idx="44666">
                  <c:v>-0.26718700000000001</c:v>
                </c:pt>
                <c:pt idx="44667">
                  <c:v>-0.25937500000000002</c:v>
                </c:pt>
                <c:pt idx="44668">
                  <c:v>-0.26250000000000001</c:v>
                </c:pt>
                <c:pt idx="44669">
                  <c:v>-0.26718700000000001</c:v>
                </c:pt>
                <c:pt idx="44670">
                  <c:v>-0.26874999999999999</c:v>
                </c:pt>
                <c:pt idx="44671">
                  <c:v>-0.26406299999999999</c:v>
                </c:pt>
                <c:pt idx="44672">
                  <c:v>-0.26718700000000001</c:v>
                </c:pt>
                <c:pt idx="44673">
                  <c:v>-0.25937500000000002</c:v>
                </c:pt>
                <c:pt idx="44674">
                  <c:v>-0.27031300000000003</c:v>
                </c:pt>
                <c:pt idx="44675">
                  <c:v>-0.25</c:v>
                </c:pt>
                <c:pt idx="44676">
                  <c:v>-0.27656199999999997</c:v>
                </c:pt>
                <c:pt idx="44677">
                  <c:v>-0.265625</c:v>
                </c:pt>
                <c:pt idx="44678">
                  <c:v>-0.26874999999999999</c:v>
                </c:pt>
                <c:pt idx="44679">
                  <c:v>-0.25624999999999998</c:v>
                </c:pt>
                <c:pt idx="44680">
                  <c:v>-0.26250000000000001</c:v>
                </c:pt>
                <c:pt idx="44681">
                  <c:v>-0.25937500000000002</c:v>
                </c:pt>
                <c:pt idx="44682">
                  <c:v>-0.26250000000000001</c:v>
                </c:pt>
                <c:pt idx="44683">
                  <c:v>-0.27031300000000003</c:v>
                </c:pt>
                <c:pt idx="44684">
                  <c:v>-0.265625</c:v>
                </c:pt>
                <c:pt idx="44685">
                  <c:v>-0.25937500000000002</c:v>
                </c:pt>
                <c:pt idx="44686">
                  <c:v>-0.27343800000000001</c:v>
                </c:pt>
                <c:pt idx="44687">
                  <c:v>-0.26718700000000001</c:v>
                </c:pt>
                <c:pt idx="44688">
                  <c:v>-0.265625</c:v>
                </c:pt>
                <c:pt idx="44689">
                  <c:v>-0.25937500000000002</c:v>
                </c:pt>
                <c:pt idx="44690">
                  <c:v>-0.25312499999999999</c:v>
                </c:pt>
                <c:pt idx="44691">
                  <c:v>-0.24687500000000001</c:v>
                </c:pt>
                <c:pt idx="44692">
                  <c:v>-0.27343800000000001</c:v>
                </c:pt>
                <c:pt idx="44693">
                  <c:v>-0.265625</c:v>
                </c:pt>
                <c:pt idx="44694">
                  <c:v>-0.26406299999999999</c:v>
                </c:pt>
                <c:pt idx="44695">
                  <c:v>-0.27031300000000003</c:v>
                </c:pt>
                <c:pt idx="44696">
                  <c:v>-0.26406299999999999</c:v>
                </c:pt>
                <c:pt idx="44697">
                  <c:v>-0.26874999999999999</c:v>
                </c:pt>
                <c:pt idx="44698">
                  <c:v>-0.26718700000000001</c:v>
                </c:pt>
                <c:pt idx="44699">
                  <c:v>-0.265625</c:v>
                </c:pt>
                <c:pt idx="44700">
                  <c:v>-0.265625</c:v>
                </c:pt>
                <c:pt idx="44701">
                  <c:v>-0.27500000000000002</c:v>
                </c:pt>
                <c:pt idx="44702">
                  <c:v>-0.27500000000000002</c:v>
                </c:pt>
                <c:pt idx="44703">
                  <c:v>-0.26718700000000001</c:v>
                </c:pt>
                <c:pt idx="44704">
                  <c:v>-0.26406299999999999</c:v>
                </c:pt>
                <c:pt idx="44705">
                  <c:v>-0.25312499999999999</c:v>
                </c:pt>
                <c:pt idx="44706">
                  <c:v>-0.26874999999999999</c:v>
                </c:pt>
                <c:pt idx="44707">
                  <c:v>-0.27500000000000002</c:v>
                </c:pt>
                <c:pt idx="44708">
                  <c:v>-0.27031300000000003</c:v>
                </c:pt>
                <c:pt idx="44709">
                  <c:v>-0.26718700000000001</c:v>
                </c:pt>
                <c:pt idx="44710">
                  <c:v>-0.27812500000000001</c:v>
                </c:pt>
                <c:pt idx="44711">
                  <c:v>-0.27968799999999999</c:v>
                </c:pt>
                <c:pt idx="44712">
                  <c:v>-0.27031300000000003</c:v>
                </c:pt>
                <c:pt idx="44713">
                  <c:v>-0.25937500000000002</c:v>
                </c:pt>
                <c:pt idx="44714">
                  <c:v>-0.26406299999999999</c:v>
                </c:pt>
                <c:pt idx="44715">
                  <c:v>-0.26874999999999999</c:v>
                </c:pt>
                <c:pt idx="44716">
                  <c:v>-0.27031300000000003</c:v>
                </c:pt>
                <c:pt idx="44717">
                  <c:v>-0.26718700000000001</c:v>
                </c:pt>
                <c:pt idx="44718">
                  <c:v>-0.27500000000000002</c:v>
                </c:pt>
                <c:pt idx="44719">
                  <c:v>-0.26093699999999997</c:v>
                </c:pt>
                <c:pt idx="44720">
                  <c:v>-0.26406299999999999</c:v>
                </c:pt>
                <c:pt idx="44721">
                  <c:v>-0.25937500000000002</c:v>
                </c:pt>
                <c:pt idx="44722">
                  <c:v>-0.25937500000000002</c:v>
                </c:pt>
                <c:pt idx="44723">
                  <c:v>-0.26874999999999999</c:v>
                </c:pt>
                <c:pt idx="44724">
                  <c:v>-0.26406299999999999</c:v>
                </c:pt>
                <c:pt idx="44725">
                  <c:v>-0.26718700000000001</c:v>
                </c:pt>
                <c:pt idx="44726">
                  <c:v>-0.28437499999999999</c:v>
                </c:pt>
                <c:pt idx="44727">
                  <c:v>-0.265625</c:v>
                </c:pt>
                <c:pt idx="44728">
                  <c:v>-0.26406299999999999</c:v>
                </c:pt>
                <c:pt idx="44729">
                  <c:v>-0.27968799999999999</c:v>
                </c:pt>
                <c:pt idx="44730">
                  <c:v>-0.28125</c:v>
                </c:pt>
                <c:pt idx="44731">
                  <c:v>-0.27968799999999999</c:v>
                </c:pt>
                <c:pt idx="44732">
                  <c:v>-0.25937500000000002</c:v>
                </c:pt>
                <c:pt idx="44733">
                  <c:v>-0.26406299999999999</c:v>
                </c:pt>
                <c:pt idx="44734">
                  <c:v>-0.27343800000000001</c:v>
                </c:pt>
                <c:pt idx="44735">
                  <c:v>-0.25624999999999998</c:v>
                </c:pt>
                <c:pt idx="44736">
                  <c:v>-0.265625</c:v>
                </c:pt>
                <c:pt idx="44737">
                  <c:v>-0.27031300000000003</c:v>
                </c:pt>
                <c:pt idx="44738">
                  <c:v>-0.27343800000000001</c:v>
                </c:pt>
                <c:pt idx="44739">
                  <c:v>-0.26718700000000001</c:v>
                </c:pt>
                <c:pt idx="44740">
                  <c:v>-0.26874999999999999</c:v>
                </c:pt>
                <c:pt idx="44741">
                  <c:v>-0.26874999999999999</c:v>
                </c:pt>
                <c:pt idx="44742">
                  <c:v>-0.26718700000000001</c:v>
                </c:pt>
                <c:pt idx="44743">
                  <c:v>-0.27656199999999997</c:v>
                </c:pt>
                <c:pt idx="44744">
                  <c:v>-0.27812500000000001</c:v>
                </c:pt>
                <c:pt idx="44745">
                  <c:v>-0.27812500000000001</c:v>
                </c:pt>
                <c:pt idx="44746">
                  <c:v>-0.27812500000000001</c:v>
                </c:pt>
                <c:pt idx="44747">
                  <c:v>-0.27343800000000001</c:v>
                </c:pt>
                <c:pt idx="44748">
                  <c:v>-0.265625</c:v>
                </c:pt>
                <c:pt idx="44749">
                  <c:v>-0.28125</c:v>
                </c:pt>
                <c:pt idx="44750">
                  <c:v>-0.29218699999999997</c:v>
                </c:pt>
                <c:pt idx="44751">
                  <c:v>-0.28281200000000001</c:v>
                </c:pt>
                <c:pt idx="44752">
                  <c:v>-0.29375000000000001</c:v>
                </c:pt>
                <c:pt idx="44753">
                  <c:v>-0.28593800000000003</c:v>
                </c:pt>
                <c:pt idx="44754">
                  <c:v>-0.29531299999999999</c:v>
                </c:pt>
                <c:pt idx="44755">
                  <c:v>-0.27968799999999999</c:v>
                </c:pt>
                <c:pt idx="44756">
                  <c:v>-0.27968799999999999</c:v>
                </c:pt>
                <c:pt idx="44757">
                  <c:v>-0.28281200000000001</c:v>
                </c:pt>
                <c:pt idx="44758">
                  <c:v>-0.28593800000000003</c:v>
                </c:pt>
                <c:pt idx="44759">
                  <c:v>-0.29218699999999997</c:v>
                </c:pt>
                <c:pt idx="44760">
                  <c:v>-0.28906199999999999</c:v>
                </c:pt>
                <c:pt idx="44761">
                  <c:v>-0.28281200000000001</c:v>
                </c:pt>
                <c:pt idx="44762">
                  <c:v>-0.27812500000000001</c:v>
                </c:pt>
                <c:pt idx="44763">
                  <c:v>-0.28437499999999999</c:v>
                </c:pt>
                <c:pt idx="44764">
                  <c:v>-0.27812500000000001</c:v>
                </c:pt>
                <c:pt idx="44765">
                  <c:v>-0.27812500000000001</c:v>
                </c:pt>
                <c:pt idx="44766">
                  <c:v>-0.28281200000000001</c:v>
                </c:pt>
                <c:pt idx="44767">
                  <c:v>-0.27656199999999997</c:v>
                </c:pt>
                <c:pt idx="44768">
                  <c:v>-0.28437499999999999</c:v>
                </c:pt>
                <c:pt idx="44769">
                  <c:v>-0.28437499999999999</c:v>
                </c:pt>
                <c:pt idx="44770">
                  <c:v>-0.30156300000000003</c:v>
                </c:pt>
                <c:pt idx="44771">
                  <c:v>-0.29218699999999997</c:v>
                </c:pt>
                <c:pt idx="44772">
                  <c:v>-0.28906199999999999</c:v>
                </c:pt>
                <c:pt idx="44773">
                  <c:v>-0.28281200000000001</c:v>
                </c:pt>
                <c:pt idx="44774">
                  <c:v>-0.28437499999999999</c:v>
                </c:pt>
                <c:pt idx="44775">
                  <c:v>-0.29218699999999997</c:v>
                </c:pt>
                <c:pt idx="44776">
                  <c:v>-0.28281200000000001</c:v>
                </c:pt>
                <c:pt idx="44777">
                  <c:v>-0.28749999999999998</c:v>
                </c:pt>
                <c:pt idx="44778">
                  <c:v>-0.27968799999999999</c:v>
                </c:pt>
                <c:pt idx="44779">
                  <c:v>-0.27343800000000001</c:v>
                </c:pt>
                <c:pt idx="44780">
                  <c:v>-0.28906199999999999</c:v>
                </c:pt>
                <c:pt idx="44781">
                  <c:v>-0.27656199999999997</c:v>
                </c:pt>
                <c:pt idx="44782">
                  <c:v>-0.28593800000000003</c:v>
                </c:pt>
                <c:pt idx="44783">
                  <c:v>-0.28593800000000003</c:v>
                </c:pt>
                <c:pt idx="44784">
                  <c:v>-0.29062500000000002</c:v>
                </c:pt>
                <c:pt idx="44785">
                  <c:v>-0.28906199999999999</c:v>
                </c:pt>
                <c:pt idx="44786">
                  <c:v>-0.29218699999999997</c:v>
                </c:pt>
                <c:pt idx="44787">
                  <c:v>-0.27968799999999999</c:v>
                </c:pt>
                <c:pt idx="44788">
                  <c:v>-0.27656199999999997</c:v>
                </c:pt>
                <c:pt idx="44789">
                  <c:v>-0.27343800000000001</c:v>
                </c:pt>
                <c:pt idx="44790">
                  <c:v>-0.26874999999999999</c:v>
                </c:pt>
                <c:pt idx="44791">
                  <c:v>-0.27031300000000003</c:v>
                </c:pt>
                <c:pt idx="44792">
                  <c:v>-0.28749999999999998</c:v>
                </c:pt>
                <c:pt idx="44793">
                  <c:v>-0.27500000000000002</c:v>
                </c:pt>
                <c:pt idx="44794">
                  <c:v>-0.28749999999999998</c:v>
                </c:pt>
                <c:pt idx="44795">
                  <c:v>-0.27812500000000001</c:v>
                </c:pt>
                <c:pt idx="44796">
                  <c:v>-0.28281200000000001</c:v>
                </c:pt>
                <c:pt idx="44797">
                  <c:v>-0.26874999999999999</c:v>
                </c:pt>
                <c:pt idx="44798">
                  <c:v>-0.26874999999999999</c:v>
                </c:pt>
                <c:pt idx="44799">
                  <c:v>-0.27500000000000002</c:v>
                </c:pt>
                <c:pt idx="44800">
                  <c:v>-0.27500000000000002</c:v>
                </c:pt>
                <c:pt idx="44801">
                  <c:v>-0.28125</c:v>
                </c:pt>
                <c:pt idx="44802">
                  <c:v>-0.27343800000000001</c:v>
                </c:pt>
                <c:pt idx="44803">
                  <c:v>-0.26250000000000001</c:v>
                </c:pt>
                <c:pt idx="44804">
                  <c:v>-0.27656199999999997</c:v>
                </c:pt>
                <c:pt idx="44805">
                  <c:v>-0.28749999999999998</c:v>
                </c:pt>
                <c:pt idx="44806">
                  <c:v>-0.27968799999999999</c:v>
                </c:pt>
                <c:pt idx="44807">
                  <c:v>-0.27968799999999999</c:v>
                </c:pt>
                <c:pt idx="44808">
                  <c:v>-0.27968799999999999</c:v>
                </c:pt>
                <c:pt idx="44809">
                  <c:v>-0.27968799999999999</c:v>
                </c:pt>
                <c:pt idx="44810">
                  <c:v>-0.27656199999999997</c:v>
                </c:pt>
                <c:pt idx="44811">
                  <c:v>-0.27343800000000001</c:v>
                </c:pt>
                <c:pt idx="44812">
                  <c:v>-0.27500000000000002</c:v>
                </c:pt>
                <c:pt idx="44813">
                  <c:v>-0.265625</c:v>
                </c:pt>
                <c:pt idx="44814">
                  <c:v>-0.27343800000000001</c:v>
                </c:pt>
                <c:pt idx="44815">
                  <c:v>-0.27031300000000003</c:v>
                </c:pt>
                <c:pt idx="44816">
                  <c:v>-0.27812500000000001</c:v>
                </c:pt>
                <c:pt idx="44817">
                  <c:v>-0.27656199999999997</c:v>
                </c:pt>
                <c:pt idx="44818">
                  <c:v>-0.26718700000000001</c:v>
                </c:pt>
                <c:pt idx="44819">
                  <c:v>-0.26718700000000001</c:v>
                </c:pt>
                <c:pt idx="44820">
                  <c:v>-0.265625</c:v>
                </c:pt>
                <c:pt idx="44821">
                  <c:v>-0.29062500000000002</c:v>
                </c:pt>
                <c:pt idx="44822">
                  <c:v>-0.27500000000000002</c:v>
                </c:pt>
                <c:pt idx="44823">
                  <c:v>-0.265625</c:v>
                </c:pt>
                <c:pt idx="44824">
                  <c:v>-0.28281200000000001</c:v>
                </c:pt>
                <c:pt idx="44825">
                  <c:v>-0.27031300000000003</c:v>
                </c:pt>
                <c:pt idx="44826">
                  <c:v>-0.28125</c:v>
                </c:pt>
                <c:pt idx="44827">
                  <c:v>-0.28749999999999998</c:v>
                </c:pt>
                <c:pt idx="44828">
                  <c:v>-0.27500000000000002</c:v>
                </c:pt>
                <c:pt idx="44829">
                  <c:v>-0.28437499999999999</c:v>
                </c:pt>
                <c:pt idx="44830">
                  <c:v>-0.28437499999999999</c:v>
                </c:pt>
                <c:pt idx="44831">
                  <c:v>-0.27656199999999997</c:v>
                </c:pt>
                <c:pt idx="44832">
                  <c:v>-0.27031300000000003</c:v>
                </c:pt>
                <c:pt idx="44833">
                  <c:v>-0.27031300000000003</c:v>
                </c:pt>
                <c:pt idx="44834">
                  <c:v>-0.27500000000000002</c:v>
                </c:pt>
                <c:pt idx="44835">
                  <c:v>-0.28593800000000003</c:v>
                </c:pt>
                <c:pt idx="44836">
                  <c:v>-0.26093699999999997</c:v>
                </c:pt>
                <c:pt idx="44837">
                  <c:v>-0.25937500000000002</c:v>
                </c:pt>
                <c:pt idx="44838">
                  <c:v>-0.27656199999999997</c:v>
                </c:pt>
                <c:pt idx="44839">
                  <c:v>-0.27031300000000003</c:v>
                </c:pt>
                <c:pt idx="44840">
                  <c:v>-0.26874999999999999</c:v>
                </c:pt>
                <c:pt idx="44841">
                  <c:v>-0.26093699999999997</c:v>
                </c:pt>
                <c:pt idx="44842">
                  <c:v>-0.27343800000000001</c:v>
                </c:pt>
                <c:pt idx="44843">
                  <c:v>-0.26718700000000001</c:v>
                </c:pt>
                <c:pt idx="44844">
                  <c:v>-0.27343800000000001</c:v>
                </c:pt>
                <c:pt idx="44845">
                  <c:v>-0.27343800000000001</c:v>
                </c:pt>
                <c:pt idx="44846">
                  <c:v>-0.28125</c:v>
                </c:pt>
                <c:pt idx="44847">
                  <c:v>-0.265625</c:v>
                </c:pt>
                <c:pt idx="44848">
                  <c:v>-0.28281200000000001</c:v>
                </c:pt>
                <c:pt idx="44849">
                  <c:v>-0.28906199999999999</c:v>
                </c:pt>
                <c:pt idx="44850">
                  <c:v>-0.27812500000000001</c:v>
                </c:pt>
                <c:pt idx="44851">
                  <c:v>-0.27656199999999997</c:v>
                </c:pt>
                <c:pt idx="44852">
                  <c:v>-0.27656199999999997</c:v>
                </c:pt>
                <c:pt idx="44853">
                  <c:v>-0.27968799999999999</c:v>
                </c:pt>
                <c:pt idx="44854">
                  <c:v>-0.28749999999999998</c:v>
                </c:pt>
                <c:pt idx="44855">
                  <c:v>-0.27500000000000002</c:v>
                </c:pt>
                <c:pt idx="44856">
                  <c:v>-0.28593800000000003</c:v>
                </c:pt>
                <c:pt idx="44857">
                  <c:v>-0.28906199999999999</c:v>
                </c:pt>
                <c:pt idx="44858">
                  <c:v>-0.28593800000000003</c:v>
                </c:pt>
                <c:pt idx="44859">
                  <c:v>-0.27812500000000001</c:v>
                </c:pt>
                <c:pt idx="44860">
                  <c:v>-0.27031300000000003</c:v>
                </c:pt>
                <c:pt idx="44861">
                  <c:v>-0.27031300000000003</c:v>
                </c:pt>
                <c:pt idx="44862">
                  <c:v>-0.26874999999999999</c:v>
                </c:pt>
                <c:pt idx="44863">
                  <c:v>-0.27812500000000001</c:v>
                </c:pt>
                <c:pt idx="44864">
                  <c:v>-0.26406299999999999</c:v>
                </c:pt>
                <c:pt idx="44865">
                  <c:v>-0.25937500000000002</c:v>
                </c:pt>
                <c:pt idx="44866">
                  <c:v>-0.26250000000000001</c:v>
                </c:pt>
                <c:pt idx="44867">
                  <c:v>-0.26874999999999999</c:v>
                </c:pt>
                <c:pt idx="44868">
                  <c:v>-0.26718700000000001</c:v>
                </c:pt>
                <c:pt idx="44869">
                  <c:v>-0.27656199999999997</c:v>
                </c:pt>
                <c:pt idx="44870">
                  <c:v>-0.25468800000000003</c:v>
                </c:pt>
                <c:pt idx="44871">
                  <c:v>-0.26093699999999997</c:v>
                </c:pt>
                <c:pt idx="44872">
                  <c:v>-0.27656199999999997</c:v>
                </c:pt>
                <c:pt idx="44873">
                  <c:v>-0.27968799999999999</c:v>
                </c:pt>
                <c:pt idx="44874">
                  <c:v>-0.26874999999999999</c:v>
                </c:pt>
                <c:pt idx="44875">
                  <c:v>-0.28281200000000001</c:v>
                </c:pt>
                <c:pt idx="44876">
                  <c:v>-0.27656199999999997</c:v>
                </c:pt>
                <c:pt idx="44877">
                  <c:v>-0.26874999999999999</c:v>
                </c:pt>
                <c:pt idx="44878">
                  <c:v>-0.27031300000000003</c:v>
                </c:pt>
                <c:pt idx="44879">
                  <c:v>-0.26874999999999999</c:v>
                </c:pt>
                <c:pt idx="44880">
                  <c:v>-0.25937500000000002</c:v>
                </c:pt>
                <c:pt idx="44881">
                  <c:v>-0.27812500000000001</c:v>
                </c:pt>
                <c:pt idx="44882">
                  <c:v>-0.27656199999999997</c:v>
                </c:pt>
                <c:pt idx="44883">
                  <c:v>-0.265625</c:v>
                </c:pt>
                <c:pt idx="44884">
                  <c:v>-0.27031300000000003</c:v>
                </c:pt>
                <c:pt idx="44885">
                  <c:v>-0.27812500000000001</c:v>
                </c:pt>
                <c:pt idx="44886">
                  <c:v>-0.28125</c:v>
                </c:pt>
                <c:pt idx="44887">
                  <c:v>-0.28593800000000003</c:v>
                </c:pt>
                <c:pt idx="44888">
                  <c:v>-0.27812500000000001</c:v>
                </c:pt>
                <c:pt idx="44889">
                  <c:v>-0.26718700000000001</c:v>
                </c:pt>
                <c:pt idx="44890">
                  <c:v>-0.26874999999999999</c:v>
                </c:pt>
                <c:pt idx="44891">
                  <c:v>-0.27343800000000001</c:v>
                </c:pt>
                <c:pt idx="44892">
                  <c:v>-0.26718700000000001</c:v>
                </c:pt>
                <c:pt idx="44893">
                  <c:v>-0.27031300000000003</c:v>
                </c:pt>
                <c:pt idx="44894">
                  <c:v>-0.26718700000000001</c:v>
                </c:pt>
                <c:pt idx="44895">
                  <c:v>-0.27031300000000003</c:v>
                </c:pt>
                <c:pt idx="44896">
                  <c:v>-0.27812500000000001</c:v>
                </c:pt>
                <c:pt idx="44897">
                  <c:v>-0.265625</c:v>
                </c:pt>
                <c:pt idx="44898">
                  <c:v>-0.26874999999999999</c:v>
                </c:pt>
                <c:pt idx="44899">
                  <c:v>-0.29218699999999997</c:v>
                </c:pt>
                <c:pt idx="44900">
                  <c:v>-0.27500000000000002</c:v>
                </c:pt>
                <c:pt idx="44901">
                  <c:v>-0.27656199999999997</c:v>
                </c:pt>
                <c:pt idx="44902">
                  <c:v>-0.28281200000000001</c:v>
                </c:pt>
                <c:pt idx="44903">
                  <c:v>-0.28281200000000001</c:v>
                </c:pt>
                <c:pt idx="44904">
                  <c:v>-0.28281200000000001</c:v>
                </c:pt>
                <c:pt idx="44905">
                  <c:v>-0.27656199999999997</c:v>
                </c:pt>
                <c:pt idx="44906">
                  <c:v>-0.26874999999999999</c:v>
                </c:pt>
                <c:pt idx="44907">
                  <c:v>-0.28906199999999999</c:v>
                </c:pt>
                <c:pt idx="44908">
                  <c:v>-0.27031300000000003</c:v>
                </c:pt>
                <c:pt idx="44909">
                  <c:v>-0.28749999999999998</c:v>
                </c:pt>
                <c:pt idx="44910">
                  <c:v>-0.28437499999999999</c:v>
                </c:pt>
                <c:pt idx="44911">
                  <c:v>-0.26718700000000001</c:v>
                </c:pt>
                <c:pt idx="44912">
                  <c:v>-0.26874999999999999</c:v>
                </c:pt>
                <c:pt idx="44913">
                  <c:v>-0.27343800000000001</c:v>
                </c:pt>
                <c:pt idx="44914">
                  <c:v>-0.27343800000000001</c:v>
                </c:pt>
                <c:pt idx="44915">
                  <c:v>-0.25937500000000002</c:v>
                </c:pt>
                <c:pt idx="44916">
                  <c:v>-0.27656199999999997</c:v>
                </c:pt>
                <c:pt idx="44917">
                  <c:v>-0.27812500000000001</c:v>
                </c:pt>
                <c:pt idx="44918">
                  <c:v>-0.28593800000000003</c:v>
                </c:pt>
                <c:pt idx="44919">
                  <c:v>-0.28749999999999998</c:v>
                </c:pt>
                <c:pt idx="44920">
                  <c:v>-0.28906199999999999</c:v>
                </c:pt>
                <c:pt idx="44921">
                  <c:v>-0.27656199999999997</c:v>
                </c:pt>
                <c:pt idx="44922">
                  <c:v>-0.28125</c:v>
                </c:pt>
                <c:pt idx="44923">
                  <c:v>-0.28593800000000003</c:v>
                </c:pt>
                <c:pt idx="44924">
                  <c:v>-0.27656199999999997</c:v>
                </c:pt>
                <c:pt idx="44925">
                  <c:v>-0.28906199999999999</c:v>
                </c:pt>
                <c:pt idx="44926">
                  <c:v>-0.29218699999999997</c:v>
                </c:pt>
                <c:pt idx="44927">
                  <c:v>-0.296875</c:v>
                </c:pt>
                <c:pt idx="44928">
                  <c:v>-0.28125</c:v>
                </c:pt>
                <c:pt idx="44929">
                  <c:v>-0.28749999999999998</c:v>
                </c:pt>
                <c:pt idx="44930">
                  <c:v>-0.29062500000000002</c:v>
                </c:pt>
                <c:pt idx="44931">
                  <c:v>-0.28281200000000001</c:v>
                </c:pt>
                <c:pt idx="44932">
                  <c:v>-0.28593800000000003</c:v>
                </c:pt>
                <c:pt idx="44933">
                  <c:v>-0.29062500000000002</c:v>
                </c:pt>
                <c:pt idx="44934">
                  <c:v>-0.28437499999999999</c:v>
                </c:pt>
                <c:pt idx="44935">
                  <c:v>-0.29218699999999997</c:v>
                </c:pt>
                <c:pt idx="44936">
                  <c:v>-0.28437499999999999</c:v>
                </c:pt>
                <c:pt idx="44937">
                  <c:v>-0.28281200000000001</c:v>
                </c:pt>
                <c:pt idx="44938">
                  <c:v>-0.27812500000000001</c:v>
                </c:pt>
                <c:pt idx="44939">
                  <c:v>-0.27500000000000002</c:v>
                </c:pt>
                <c:pt idx="44940">
                  <c:v>-0.26250000000000001</c:v>
                </c:pt>
                <c:pt idx="44941">
                  <c:v>-0.26874999999999999</c:v>
                </c:pt>
                <c:pt idx="44942">
                  <c:v>-0.27812500000000001</c:v>
                </c:pt>
                <c:pt idx="44943">
                  <c:v>-0.27500000000000002</c:v>
                </c:pt>
                <c:pt idx="44944">
                  <c:v>-0.28281200000000001</c:v>
                </c:pt>
                <c:pt idx="44945">
                  <c:v>-0.27968799999999999</c:v>
                </c:pt>
                <c:pt idx="44946">
                  <c:v>-0.26718700000000001</c:v>
                </c:pt>
                <c:pt idx="44947">
                  <c:v>-0.28125</c:v>
                </c:pt>
                <c:pt idx="44948">
                  <c:v>-0.28125</c:v>
                </c:pt>
                <c:pt idx="44949">
                  <c:v>-0.27031300000000003</c:v>
                </c:pt>
                <c:pt idx="44950">
                  <c:v>-0.27968799999999999</c:v>
                </c:pt>
                <c:pt idx="44951">
                  <c:v>-0.28125</c:v>
                </c:pt>
                <c:pt idx="44952">
                  <c:v>-0.27812500000000001</c:v>
                </c:pt>
                <c:pt idx="44953">
                  <c:v>-0.27656199999999997</c:v>
                </c:pt>
                <c:pt idx="44954">
                  <c:v>-0.28125</c:v>
                </c:pt>
                <c:pt idx="44955">
                  <c:v>-0.27968799999999999</c:v>
                </c:pt>
                <c:pt idx="44956">
                  <c:v>-0.26874999999999999</c:v>
                </c:pt>
                <c:pt idx="44957">
                  <c:v>-0.27031300000000003</c:v>
                </c:pt>
                <c:pt idx="44958">
                  <c:v>-0.27812500000000001</c:v>
                </c:pt>
                <c:pt idx="44959">
                  <c:v>-0.265625</c:v>
                </c:pt>
                <c:pt idx="44960">
                  <c:v>-0.25312499999999999</c:v>
                </c:pt>
                <c:pt idx="44961">
                  <c:v>-0.27031300000000003</c:v>
                </c:pt>
                <c:pt idx="44962">
                  <c:v>-0.27031300000000003</c:v>
                </c:pt>
                <c:pt idx="44963">
                  <c:v>-0.27500000000000002</c:v>
                </c:pt>
                <c:pt idx="44964">
                  <c:v>-0.26406299999999999</c:v>
                </c:pt>
                <c:pt idx="44965">
                  <c:v>-0.28281200000000001</c:v>
                </c:pt>
                <c:pt idx="44966">
                  <c:v>-0.27343800000000001</c:v>
                </c:pt>
                <c:pt idx="44967">
                  <c:v>-0.27343800000000001</c:v>
                </c:pt>
                <c:pt idx="44968">
                  <c:v>-0.27500000000000002</c:v>
                </c:pt>
                <c:pt idx="44969">
                  <c:v>-0.27968799999999999</c:v>
                </c:pt>
                <c:pt idx="44970">
                  <c:v>-0.27500000000000002</c:v>
                </c:pt>
                <c:pt idx="44971">
                  <c:v>-0.28593800000000003</c:v>
                </c:pt>
                <c:pt idx="44972">
                  <c:v>-0.29218699999999997</c:v>
                </c:pt>
                <c:pt idx="44973">
                  <c:v>-0.26250000000000001</c:v>
                </c:pt>
                <c:pt idx="44974">
                  <c:v>-0.29375000000000001</c:v>
                </c:pt>
                <c:pt idx="44975">
                  <c:v>-0.26874999999999999</c:v>
                </c:pt>
                <c:pt idx="44976">
                  <c:v>-0.27343800000000001</c:v>
                </c:pt>
                <c:pt idx="44977">
                  <c:v>-0.28749999999999998</c:v>
                </c:pt>
                <c:pt idx="44978">
                  <c:v>-0.27500000000000002</c:v>
                </c:pt>
                <c:pt idx="44979">
                  <c:v>-0.27812500000000001</c:v>
                </c:pt>
                <c:pt idx="44980">
                  <c:v>-0.28593800000000003</c:v>
                </c:pt>
                <c:pt idx="44981">
                  <c:v>-0.27343800000000001</c:v>
                </c:pt>
                <c:pt idx="44982">
                  <c:v>-0.28281200000000001</c:v>
                </c:pt>
                <c:pt idx="44983">
                  <c:v>-0.27031300000000003</c:v>
                </c:pt>
                <c:pt idx="44984">
                  <c:v>-0.27343800000000001</c:v>
                </c:pt>
                <c:pt idx="44985">
                  <c:v>-0.27343800000000001</c:v>
                </c:pt>
                <c:pt idx="44986">
                  <c:v>-0.25624999999999998</c:v>
                </c:pt>
                <c:pt idx="44987">
                  <c:v>-0.265625</c:v>
                </c:pt>
                <c:pt idx="44988">
                  <c:v>-0.265625</c:v>
                </c:pt>
                <c:pt idx="44989">
                  <c:v>-0.27812500000000001</c:v>
                </c:pt>
                <c:pt idx="44990">
                  <c:v>-0.27812500000000001</c:v>
                </c:pt>
                <c:pt idx="44991">
                  <c:v>-0.29531299999999999</c:v>
                </c:pt>
                <c:pt idx="44992">
                  <c:v>-0.27343800000000001</c:v>
                </c:pt>
                <c:pt idx="44993">
                  <c:v>-0.28749999999999998</c:v>
                </c:pt>
                <c:pt idx="44994">
                  <c:v>-0.27656199999999997</c:v>
                </c:pt>
                <c:pt idx="44995">
                  <c:v>-0.26874999999999999</c:v>
                </c:pt>
                <c:pt idx="44996">
                  <c:v>-0.27656199999999997</c:v>
                </c:pt>
                <c:pt idx="44997">
                  <c:v>-0.28125</c:v>
                </c:pt>
                <c:pt idx="44998">
                  <c:v>-0.27656199999999997</c:v>
                </c:pt>
                <c:pt idx="44999">
                  <c:v>-0.26874999999999999</c:v>
                </c:pt>
                <c:pt idx="45000">
                  <c:v>-0.27500000000000002</c:v>
                </c:pt>
                <c:pt idx="45001">
                  <c:v>-0.27031300000000003</c:v>
                </c:pt>
                <c:pt idx="45002">
                  <c:v>-0.27500000000000002</c:v>
                </c:pt>
                <c:pt idx="45003">
                  <c:v>-0.26874999999999999</c:v>
                </c:pt>
                <c:pt idx="45004">
                  <c:v>-0.27656199999999997</c:v>
                </c:pt>
                <c:pt idx="45005">
                  <c:v>-0.28125</c:v>
                </c:pt>
                <c:pt idx="45006">
                  <c:v>-0.28125</c:v>
                </c:pt>
                <c:pt idx="45007">
                  <c:v>-0.27656199999999997</c:v>
                </c:pt>
                <c:pt idx="45008">
                  <c:v>-0.25781199999999999</c:v>
                </c:pt>
                <c:pt idx="45009">
                  <c:v>-0.265625</c:v>
                </c:pt>
                <c:pt idx="45010">
                  <c:v>-0.26250000000000001</c:v>
                </c:pt>
                <c:pt idx="45011">
                  <c:v>-0.265625</c:v>
                </c:pt>
                <c:pt idx="45012">
                  <c:v>-0.26718700000000001</c:v>
                </c:pt>
                <c:pt idx="45013">
                  <c:v>-0.25156200000000001</c:v>
                </c:pt>
                <c:pt idx="45014">
                  <c:v>-0.26718700000000001</c:v>
                </c:pt>
                <c:pt idx="45015">
                  <c:v>-0.265625</c:v>
                </c:pt>
                <c:pt idx="45016">
                  <c:v>-0.25624999999999998</c:v>
                </c:pt>
                <c:pt idx="45017">
                  <c:v>-0.26718700000000001</c:v>
                </c:pt>
                <c:pt idx="45018">
                  <c:v>-0.26718700000000001</c:v>
                </c:pt>
                <c:pt idx="45019">
                  <c:v>-0.27968799999999999</c:v>
                </c:pt>
                <c:pt idx="45020">
                  <c:v>-0.27500000000000002</c:v>
                </c:pt>
                <c:pt idx="45021">
                  <c:v>-0.265625</c:v>
                </c:pt>
                <c:pt idx="45022">
                  <c:v>-0.26406299999999999</c:v>
                </c:pt>
                <c:pt idx="45023">
                  <c:v>-0.26874999999999999</c:v>
                </c:pt>
                <c:pt idx="45024">
                  <c:v>-0.27656199999999997</c:v>
                </c:pt>
                <c:pt idx="45025">
                  <c:v>-0.28125</c:v>
                </c:pt>
                <c:pt idx="45026">
                  <c:v>-0.26718700000000001</c:v>
                </c:pt>
                <c:pt idx="45027">
                  <c:v>-0.265625</c:v>
                </c:pt>
                <c:pt idx="45028">
                  <c:v>-0.27031300000000003</c:v>
                </c:pt>
                <c:pt idx="45029">
                  <c:v>-0.28281200000000001</c:v>
                </c:pt>
                <c:pt idx="45030">
                  <c:v>-0.28593800000000003</c:v>
                </c:pt>
                <c:pt idx="45031">
                  <c:v>-0.28593800000000003</c:v>
                </c:pt>
                <c:pt idx="45032">
                  <c:v>-0.26718700000000001</c:v>
                </c:pt>
                <c:pt idx="45033">
                  <c:v>-0.26718700000000001</c:v>
                </c:pt>
                <c:pt idx="45034">
                  <c:v>-0.27656199999999997</c:v>
                </c:pt>
                <c:pt idx="45035">
                  <c:v>-0.27656199999999997</c:v>
                </c:pt>
                <c:pt idx="45036">
                  <c:v>-0.29375000000000001</c:v>
                </c:pt>
                <c:pt idx="45037">
                  <c:v>-0.28125</c:v>
                </c:pt>
                <c:pt idx="45038">
                  <c:v>-0.28749999999999998</c:v>
                </c:pt>
                <c:pt idx="45039">
                  <c:v>-0.27656199999999997</c:v>
                </c:pt>
                <c:pt idx="45040">
                  <c:v>-0.27656199999999997</c:v>
                </c:pt>
                <c:pt idx="45041">
                  <c:v>-0.28281200000000001</c:v>
                </c:pt>
                <c:pt idx="45042">
                  <c:v>-0.27812500000000001</c:v>
                </c:pt>
                <c:pt idx="45043">
                  <c:v>-0.27656199999999997</c:v>
                </c:pt>
                <c:pt idx="45044">
                  <c:v>-0.27968799999999999</c:v>
                </c:pt>
                <c:pt idx="45045">
                  <c:v>-0.28593800000000003</c:v>
                </c:pt>
                <c:pt idx="45046">
                  <c:v>-0.28437499999999999</c:v>
                </c:pt>
                <c:pt idx="45047">
                  <c:v>-0.28281200000000001</c:v>
                </c:pt>
                <c:pt idx="45048">
                  <c:v>-0.27500000000000002</c:v>
                </c:pt>
                <c:pt idx="45049">
                  <c:v>-0.265625</c:v>
                </c:pt>
                <c:pt idx="45050">
                  <c:v>-0.26874999999999999</c:v>
                </c:pt>
                <c:pt idx="45051">
                  <c:v>-0.27031300000000003</c:v>
                </c:pt>
                <c:pt idx="45052">
                  <c:v>-0.26718700000000001</c:v>
                </c:pt>
                <c:pt idx="45053">
                  <c:v>-0.27343800000000001</c:v>
                </c:pt>
                <c:pt idx="45054">
                  <c:v>-0.28593800000000003</c:v>
                </c:pt>
                <c:pt idx="45055">
                  <c:v>-0.28281200000000001</c:v>
                </c:pt>
                <c:pt idx="45056">
                  <c:v>-0.28125</c:v>
                </c:pt>
                <c:pt idx="45057">
                  <c:v>-0.27031300000000003</c:v>
                </c:pt>
                <c:pt idx="45058">
                  <c:v>-0.28125</c:v>
                </c:pt>
                <c:pt idx="45059">
                  <c:v>-0.27500000000000002</c:v>
                </c:pt>
                <c:pt idx="45060">
                  <c:v>-0.28749999999999998</c:v>
                </c:pt>
                <c:pt idx="45061">
                  <c:v>-0.29843700000000001</c:v>
                </c:pt>
                <c:pt idx="45062">
                  <c:v>-0.29062500000000002</c:v>
                </c:pt>
                <c:pt idx="45063">
                  <c:v>-0.28593800000000003</c:v>
                </c:pt>
                <c:pt idx="45064">
                  <c:v>-0.28593800000000003</c:v>
                </c:pt>
                <c:pt idx="45065">
                  <c:v>-0.28437499999999999</c:v>
                </c:pt>
                <c:pt idx="45066">
                  <c:v>-0.28125</c:v>
                </c:pt>
                <c:pt idx="45067">
                  <c:v>-0.28593800000000003</c:v>
                </c:pt>
                <c:pt idx="45068">
                  <c:v>-0.27500000000000002</c:v>
                </c:pt>
                <c:pt idx="45069">
                  <c:v>-0.29062500000000002</c:v>
                </c:pt>
                <c:pt idx="45070">
                  <c:v>-0.28125</c:v>
                </c:pt>
                <c:pt idx="45071">
                  <c:v>-0.28906199999999999</c:v>
                </c:pt>
                <c:pt idx="45072">
                  <c:v>-0.29218699999999997</c:v>
                </c:pt>
                <c:pt idx="45073">
                  <c:v>-0.28437499999999999</c:v>
                </c:pt>
                <c:pt idx="45074">
                  <c:v>-0.28749999999999998</c:v>
                </c:pt>
                <c:pt idx="45075">
                  <c:v>-0.27968799999999999</c:v>
                </c:pt>
                <c:pt idx="45076">
                  <c:v>-0.28593800000000003</c:v>
                </c:pt>
                <c:pt idx="45077">
                  <c:v>-0.28281200000000001</c:v>
                </c:pt>
                <c:pt idx="45078">
                  <c:v>-0.28593800000000003</c:v>
                </c:pt>
                <c:pt idx="45079">
                  <c:v>-0.28593800000000003</c:v>
                </c:pt>
                <c:pt idx="45080">
                  <c:v>-0.28281200000000001</c:v>
                </c:pt>
                <c:pt idx="45081">
                  <c:v>-0.29843700000000001</c:v>
                </c:pt>
                <c:pt idx="45082">
                  <c:v>-0.29375000000000001</c:v>
                </c:pt>
                <c:pt idx="45083">
                  <c:v>-0.28125</c:v>
                </c:pt>
                <c:pt idx="45084">
                  <c:v>-0.27343800000000001</c:v>
                </c:pt>
                <c:pt idx="45085">
                  <c:v>-0.28906199999999999</c:v>
                </c:pt>
                <c:pt idx="45086">
                  <c:v>-0.28593800000000003</c:v>
                </c:pt>
                <c:pt idx="45087">
                  <c:v>-0.28437499999999999</c:v>
                </c:pt>
                <c:pt idx="45088">
                  <c:v>-0.28437499999999999</c:v>
                </c:pt>
                <c:pt idx="45089">
                  <c:v>-0.28281200000000001</c:v>
                </c:pt>
                <c:pt idx="45090">
                  <c:v>-0.29843700000000001</c:v>
                </c:pt>
                <c:pt idx="45091">
                  <c:v>-0.29062500000000002</c:v>
                </c:pt>
                <c:pt idx="45092">
                  <c:v>-0.27031300000000003</c:v>
                </c:pt>
                <c:pt idx="45093">
                  <c:v>-0.28125</c:v>
                </c:pt>
                <c:pt idx="45094">
                  <c:v>-0.28906199999999999</c:v>
                </c:pt>
                <c:pt idx="45095">
                  <c:v>-0.28906199999999999</c:v>
                </c:pt>
                <c:pt idx="45096">
                  <c:v>-0.28437499999999999</c:v>
                </c:pt>
                <c:pt idx="45097">
                  <c:v>-0.27656199999999997</c:v>
                </c:pt>
                <c:pt idx="45098">
                  <c:v>-0.27812500000000001</c:v>
                </c:pt>
                <c:pt idx="45099">
                  <c:v>-0.27500000000000002</c:v>
                </c:pt>
                <c:pt idx="45100">
                  <c:v>-0.27968799999999999</c:v>
                </c:pt>
                <c:pt idx="45101">
                  <c:v>-0.28125</c:v>
                </c:pt>
                <c:pt idx="45102">
                  <c:v>-0.27031300000000003</c:v>
                </c:pt>
                <c:pt idx="45103">
                  <c:v>-0.28125</c:v>
                </c:pt>
                <c:pt idx="45104">
                  <c:v>-0.28749999999999998</c:v>
                </c:pt>
                <c:pt idx="45105">
                  <c:v>-0.28906199999999999</c:v>
                </c:pt>
                <c:pt idx="45106">
                  <c:v>-0.27656199999999997</c:v>
                </c:pt>
                <c:pt idx="45107">
                  <c:v>-0.27343800000000001</c:v>
                </c:pt>
                <c:pt idx="45108">
                  <c:v>-0.28125</c:v>
                </c:pt>
                <c:pt idx="45109">
                  <c:v>-0.28281200000000001</c:v>
                </c:pt>
                <c:pt idx="45110">
                  <c:v>-0.28593800000000003</c:v>
                </c:pt>
                <c:pt idx="45111">
                  <c:v>-0.27031300000000003</c:v>
                </c:pt>
                <c:pt idx="45112">
                  <c:v>-0.26874999999999999</c:v>
                </c:pt>
                <c:pt idx="45113">
                  <c:v>-0.26250000000000001</c:v>
                </c:pt>
                <c:pt idx="45114">
                  <c:v>-0.27812500000000001</c:v>
                </c:pt>
                <c:pt idx="45115">
                  <c:v>-0.27500000000000002</c:v>
                </c:pt>
                <c:pt idx="45116">
                  <c:v>-0.28749999999999998</c:v>
                </c:pt>
                <c:pt idx="45117">
                  <c:v>-0.27500000000000002</c:v>
                </c:pt>
                <c:pt idx="45118">
                  <c:v>-0.26718700000000001</c:v>
                </c:pt>
                <c:pt idx="45119">
                  <c:v>-0.28593800000000003</c:v>
                </c:pt>
                <c:pt idx="45120">
                  <c:v>-0.28749999999999998</c:v>
                </c:pt>
                <c:pt idx="45121">
                  <c:v>-0.27031300000000003</c:v>
                </c:pt>
                <c:pt idx="45122">
                  <c:v>-0.26874999999999999</c:v>
                </c:pt>
                <c:pt idx="45123">
                  <c:v>-0.27968799999999999</c:v>
                </c:pt>
                <c:pt idx="45124">
                  <c:v>-0.27500000000000002</c:v>
                </c:pt>
                <c:pt idx="45125">
                  <c:v>-0.27031300000000003</c:v>
                </c:pt>
                <c:pt idx="45126">
                  <c:v>-0.28749999999999998</c:v>
                </c:pt>
                <c:pt idx="45127">
                  <c:v>-0.27968799999999999</c:v>
                </c:pt>
                <c:pt idx="45128">
                  <c:v>-0.29531299999999999</c:v>
                </c:pt>
                <c:pt idx="45129">
                  <c:v>-0.28281200000000001</c:v>
                </c:pt>
                <c:pt idx="45130">
                  <c:v>-0.27812500000000001</c:v>
                </c:pt>
                <c:pt idx="45131">
                  <c:v>-0.28906199999999999</c:v>
                </c:pt>
                <c:pt idx="45132">
                  <c:v>-0.265625</c:v>
                </c:pt>
                <c:pt idx="45133">
                  <c:v>-0.265625</c:v>
                </c:pt>
                <c:pt idx="45134">
                  <c:v>-0.27812500000000001</c:v>
                </c:pt>
                <c:pt idx="45135">
                  <c:v>-0.27968799999999999</c:v>
                </c:pt>
                <c:pt idx="45136">
                  <c:v>-0.27343800000000001</c:v>
                </c:pt>
                <c:pt idx="45137">
                  <c:v>-0.27343800000000001</c:v>
                </c:pt>
                <c:pt idx="45138">
                  <c:v>-0.26406299999999999</c:v>
                </c:pt>
                <c:pt idx="45139">
                  <c:v>-0.26718700000000001</c:v>
                </c:pt>
                <c:pt idx="45140">
                  <c:v>-0.26718700000000001</c:v>
                </c:pt>
                <c:pt idx="45141">
                  <c:v>-0.26718700000000001</c:v>
                </c:pt>
                <c:pt idx="45142">
                  <c:v>-0.26250000000000001</c:v>
                </c:pt>
                <c:pt idx="45143">
                  <c:v>-0.26718700000000001</c:v>
                </c:pt>
                <c:pt idx="45144">
                  <c:v>-0.26718700000000001</c:v>
                </c:pt>
                <c:pt idx="45145">
                  <c:v>-0.26874999999999999</c:v>
                </c:pt>
                <c:pt idx="45146">
                  <c:v>-0.265625</c:v>
                </c:pt>
                <c:pt idx="45147">
                  <c:v>-0.28125</c:v>
                </c:pt>
                <c:pt idx="45148">
                  <c:v>-0.27343800000000001</c:v>
                </c:pt>
                <c:pt idx="45149">
                  <c:v>-0.27031300000000003</c:v>
                </c:pt>
                <c:pt idx="45150">
                  <c:v>-0.25</c:v>
                </c:pt>
                <c:pt idx="45151">
                  <c:v>-0.26406299999999999</c:v>
                </c:pt>
                <c:pt idx="45152">
                  <c:v>-0.26718700000000001</c:v>
                </c:pt>
                <c:pt idx="45153">
                  <c:v>-0.27500000000000002</c:v>
                </c:pt>
                <c:pt idx="45154">
                  <c:v>-0.27968799999999999</c:v>
                </c:pt>
                <c:pt idx="45155">
                  <c:v>-0.27500000000000002</c:v>
                </c:pt>
                <c:pt idx="45156">
                  <c:v>-0.26250000000000001</c:v>
                </c:pt>
                <c:pt idx="45157">
                  <c:v>-0.26718700000000001</c:v>
                </c:pt>
                <c:pt idx="45158">
                  <c:v>-0.27812500000000001</c:v>
                </c:pt>
                <c:pt idx="45159">
                  <c:v>-0.27812500000000001</c:v>
                </c:pt>
                <c:pt idx="45160">
                  <c:v>-0.25312499999999999</c:v>
                </c:pt>
                <c:pt idx="45161">
                  <c:v>-0.27500000000000002</c:v>
                </c:pt>
                <c:pt idx="45162">
                  <c:v>-0.26718700000000001</c:v>
                </c:pt>
                <c:pt idx="45163">
                  <c:v>-0.26250000000000001</c:v>
                </c:pt>
                <c:pt idx="45164">
                  <c:v>-0.26874999999999999</c:v>
                </c:pt>
                <c:pt idx="45165">
                  <c:v>-0.26250000000000001</c:v>
                </c:pt>
                <c:pt idx="45166">
                  <c:v>-0.27500000000000002</c:v>
                </c:pt>
                <c:pt idx="45167">
                  <c:v>-0.27031300000000003</c:v>
                </c:pt>
                <c:pt idx="45168">
                  <c:v>-0.25624999999999998</c:v>
                </c:pt>
                <c:pt idx="45169">
                  <c:v>-0.27343800000000001</c:v>
                </c:pt>
                <c:pt idx="45170">
                  <c:v>-0.27343800000000001</c:v>
                </c:pt>
                <c:pt idx="45171">
                  <c:v>-0.26406299999999999</c:v>
                </c:pt>
                <c:pt idx="45172">
                  <c:v>-0.265625</c:v>
                </c:pt>
                <c:pt idx="45173">
                  <c:v>-0.26718700000000001</c:v>
                </c:pt>
                <c:pt idx="45174">
                  <c:v>-0.26250000000000001</c:v>
                </c:pt>
                <c:pt idx="45175">
                  <c:v>-0.26406299999999999</c:v>
                </c:pt>
                <c:pt idx="45176">
                  <c:v>-0.26406299999999999</c:v>
                </c:pt>
                <c:pt idx="45177">
                  <c:v>-0.27031300000000003</c:v>
                </c:pt>
                <c:pt idx="45178">
                  <c:v>-0.27031300000000003</c:v>
                </c:pt>
                <c:pt idx="45179">
                  <c:v>-0.26093699999999997</c:v>
                </c:pt>
                <c:pt idx="45180">
                  <c:v>-0.27812500000000001</c:v>
                </c:pt>
                <c:pt idx="45181">
                  <c:v>-0.26874999999999999</c:v>
                </c:pt>
                <c:pt idx="45182">
                  <c:v>-0.265625</c:v>
                </c:pt>
                <c:pt idx="45183">
                  <c:v>-0.265625</c:v>
                </c:pt>
                <c:pt idx="45184">
                  <c:v>-0.25156200000000001</c:v>
                </c:pt>
                <c:pt idx="45185">
                  <c:v>-0.26406299999999999</c:v>
                </c:pt>
                <c:pt idx="45186">
                  <c:v>-0.25781199999999999</c:v>
                </c:pt>
                <c:pt idx="45187">
                  <c:v>-0.26250000000000001</c:v>
                </c:pt>
                <c:pt idx="45188">
                  <c:v>-0.26718700000000001</c:v>
                </c:pt>
                <c:pt idx="45189">
                  <c:v>-0.27343800000000001</c:v>
                </c:pt>
                <c:pt idx="45190">
                  <c:v>-0.27968799999999999</c:v>
                </c:pt>
                <c:pt idx="45191">
                  <c:v>-0.28437499999999999</c:v>
                </c:pt>
                <c:pt idx="45192">
                  <c:v>-0.26874999999999999</c:v>
                </c:pt>
                <c:pt idx="45193">
                  <c:v>-0.27031300000000003</c:v>
                </c:pt>
                <c:pt idx="45194">
                  <c:v>-0.27031300000000003</c:v>
                </c:pt>
                <c:pt idx="45195">
                  <c:v>-0.27500000000000002</c:v>
                </c:pt>
                <c:pt idx="45196">
                  <c:v>-0.28281200000000001</c:v>
                </c:pt>
                <c:pt idx="45197">
                  <c:v>-0.27968799999999999</c:v>
                </c:pt>
                <c:pt idx="45198">
                  <c:v>-0.27812500000000001</c:v>
                </c:pt>
                <c:pt idx="45199">
                  <c:v>-0.27656199999999997</c:v>
                </c:pt>
                <c:pt idx="45200">
                  <c:v>-0.27343800000000001</c:v>
                </c:pt>
                <c:pt idx="45201">
                  <c:v>-0.27031300000000003</c:v>
                </c:pt>
                <c:pt idx="45202">
                  <c:v>-0.27343800000000001</c:v>
                </c:pt>
                <c:pt idx="45203">
                  <c:v>-0.27031300000000003</c:v>
                </c:pt>
                <c:pt idx="45204">
                  <c:v>-0.25624999999999998</c:v>
                </c:pt>
                <c:pt idx="45205">
                  <c:v>-0.25624999999999998</c:v>
                </c:pt>
                <c:pt idx="45206">
                  <c:v>-0.265625</c:v>
                </c:pt>
                <c:pt idx="45207">
                  <c:v>-0.26406299999999999</c:v>
                </c:pt>
                <c:pt idx="45208">
                  <c:v>-0.27500000000000002</c:v>
                </c:pt>
                <c:pt idx="45209">
                  <c:v>-0.28593800000000003</c:v>
                </c:pt>
                <c:pt idx="45210">
                  <c:v>-0.27812500000000001</c:v>
                </c:pt>
                <c:pt idx="45211">
                  <c:v>-0.28749999999999998</c:v>
                </c:pt>
                <c:pt idx="45212">
                  <c:v>-0.27031300000000003</c:v>
                </c:pt>
                <c:pt idx="45213">
                  <c:v>-0.26406299999999999</c:v>
                </c:pt>
                <c:pt idx="45214">
                  <c:v>-0.26874999999999999</c:v>
                </c:pt>
                <c:pt idx="45215">
                  <c:v>-0.26718700000000001</c:v>
                </c:pt>
                <c:pt idx="45216">
                  <c:v>-0.27500000000000002</c:v>
                </c:pt>
                <c:pt idx="45217">
                  <c:v>-0.27343800000000001</c:v>
                </c:pt>
                <c:pt idx="45218">
                  <c:v>-0.28125</c:v>
                </c:pt>
                <c:pt idx="45219">
                  <c:v>-0.27500000000000002</c:v>
                </c:pt>
                <c:pt idx="45220">
                  <c:v>-0.28125</c:v>
                </c:pt>
                <c:pt idx="45221">
                  <c:v>-0.26406299999999999</c:v>
                </c:pt>
                <c:pt idx="45222">
                  <c:v>-0.28281200000000001</c:v>
                </c:pt>
                <c:pt idx="45223">
                  <c:v>-0.28125</c:v>
                </c:pt>
                <c:pt idx="45224">
                  <c:v>-0.27968799999999999</c:v>
                </c:pt>
                <c:pt idx="45225">
                  <c:v>-0.27343800000000001</c:v>
                </c:pt>
                <c:pt idx="45226">
                  <c:v>-0.27656199999999997</c:v>
                </c:pt>
                <c:pt idx="45227">
                  <c:v>-0.27500000000000002</c:v>
                </c:pt>
                <c:pt idx="45228">
                  <c:v>-0.27656199999999997</c:v>
                </c:pt>
                <c:pt idx="45229">
                  <c:v>-0.28125</c:v>
                </c:pt>
                <c:pt idx="45230">
                  <c:v>-0.27500000000000002</c:v>
                </c:pt>
                <c:pt idx="45231">
                  <c:v>-0.27656199999999997</c:v>
                </c:pt>
                <c:pt idx="45232">
                  <c:v>-0.28593800000000003</c:v>
                </c:pt>
                <c:pt idx="45233">
                  <c:v>-0.28125</c:v>
                </c:pt>
                <c:pt idx="45234">
                  <c:v>-0.26718700000000001</c:v>
                </c:pt>
                <c:pt idx="45235">
                  <c:v>-0.26874999999999999</c:v>
                </c:pt>
                <c:pt idx="45236">
                  <c:v>-0.25781199999999999</c:v>
                </c:pt>
                <c:pt idx="45237">
                  <c:v>-0.26093699999999997</c:v>
                </c:pt>
                <c:pt idx="45238">
                  <c:v>-0.26250000000000001</c:v>
                </c:pt>
                <c:pt idx="45239">
                  <c:v>-0.26406299999999999</c:v>
                </c:pt>
                <c:pt idx="45240">
                  <c:v>-0.265625</c:v>
                </c:pt>
                <c:pt idx="45241">
                  <c:v>-0.27500000000000002</c:v>
                </c:pt>
                <c:pt idx="45242">
                  <c:v>-0.26718700000000001</c:v>
                </c:pt>
                <c:pt idx="45243">
                  <c:v>-0.26718700000000001</c:v>
                </c:pt>
                <c:pt idx="45244">
                  <c:v>-0.27500000000000002</c:v>
                </c:pt>
                <c:pt idx="45245">
                  <c:v>-0.26250000000000001</c:v>
                </c:pt>
                <c:pt idx="45246">
                  <c:v>-0.27343800000000001</c:v>
                </c:pt>
                <c:pt idx="45247">
                  <c:v>-0.27812500000000001</c:v>
                </c:pt>
                <c:pt idx="45248">
                  <c:v>-0.28437499999999999</c:v>
                </c:pt>
                <c:pt idx="45249">
                  <c:v>-0.27500000000000002</c:v>
                </c:pt>
                <c:pt idx="45250">
                  <c:v>-0.27500000000000002</c:v>
                </c:pt>
                <c:pt idx="45251">
                  <c:v>-0.26874999999999999</c:v>
                </c:pt>
                <c:pt idx="45252">
                  <c:v>-0.26406299999999999</c:v>
                </c:pt>
                <c:pt idx="45253">
                  <c:v>-0.27812500000000001</c:v>
                </c:pt>
                <c:pt idx="45254">
                  <c:v>-0.27500000000000002</c:v>
                </c:pt>
                <c:pt idx="45255">
                  <c:v>-0.27656199999999997</c:v>
                </c:pt>
                <c:pt idx="45256">
                  <c:v>-0.26874999999999999</c:v>
                </c:pt>
                <c:pt idx="45257">
                  <c:v>-0.28125</c:v>
                </c:pt>
                <c:pt idx="45258">
                  <c:v>-0.27343800000000001</c:v>
                </c:pt>
                <c:pt idx="45259">
                  <c:v>-0.26250000000000001</c:v>
                </c:pt>
                <c:pt idx="45260">
                  <c:v>-0.28906199999999999</c:v>
                </c:pt>
                <c:pt idx="45261">
                  <c:v>-0.27968799999999999</c:v>
                </c:pt>
                <c:pt idx="45262">
                  <c:v>-0.27656199999999997</c:v>
                </c:pt>
                <c:pt idx="45263">
                  <c:v>-0.28593800000000003</c:v>
                </c:pt>
                <c:pt idx="45264">
                  <c:v>-0.28437499999999999</c:v>
                </c:pt>
                <c:pt idx="45265">
                  <c:v>-0.26250000000000001</c:v>
                </c:pt>
                <c:pt idx="45266">
                  <c:v>-0.27343800000000001</c:v>
                </c:pt>
                <c:pt idx="45267">
                  <c:v>-0.27343800000000001</c:v>
                </c:pt>
                <c:pt idx="45268">
                  <c:v>-0.28593800000000003</c:v>
                </c:pt>
                <c:pt idx="45269">
                  <c:v>-0.28749999999999998</c:v>
                </c:pt>
                <c:pt idx="45270">
                  <c:v>-0.27812500000000001</c:v>
                </c:pt>
                <c:pt idx="45271">
                  <c:v>-0.28593800000000003</c:v>
                </c:pt>
                <c:pt idx="45272">
                  <c:v>-0.27968799999999999</c:v>
                </c:pt>
                <c:pt idx="45273">
                  <c:v>-0.27812500000000001</c:v>
                </c:pt>
                <c:pt idx="45274">
                  <c:v>-0.28749999999999998</c:v>
                </c:pt>
                <c:pt idx="45275">
                  <c:v>-0.28281200000000001</c:v>
                </c:pt>
                <c:pt idx="45276">
                  <c:v>-0.27500000000000002</c:v>
                </c:pt>
                <c:pt idx="45277">
                  <c:v>-0.27968799999999999</c:v>
                </c:pt>
                <c:pt idx="45278">
                  <c:v>-0.28437499999999999</c:v>
                </c:pt>
                <c:pt idx="45279">
                  <c:v>-0.27968799999999999</c:v>
                </c:pt>
                <c:pt idx="45280">
                  <c:v>-0.27812500000000001</c:v>
                </c:pt>
                <c:pt idx="45281">
                  <c:v>-0.28281200000000001</c:v>
                </c:pt>
                <c:pt idx="45282">
                  <c:v>-0.27812500000000001</c:v>
                </c:pt>
                <c:pt idx="45283">
                  <c:v>-0.26874999999999999</c:v>
                </c:pt>
                <c:pt idx="45284">
                  <c:v>-0.28437499999999999</c:v>
                </c:pt>
                <c:pt idx="45285">
                  <c:v>-0.26406299999999999</c:v>
                </c:pt>
                <c:pt idx="45286">
                  <c:v>-0.28437499999999999</c:v>
                </c:pt>
                <c:pt idx="45287">
                  <c:v>-0.28437499999999999</c:v>
                </c:pt>
                <c:pt idx="45288">
                  <c:v>-0.28437499999999999</c:v>
                </c:pt>
                <c:pt idx="45289">
                  <c:v>-0.27812500000000001</c:v>
                </c:pt>
                <c:pt idx="45290">
                  <c:v>-0.27656199999999997</c:v>
                </c:pt>
                <c:pt idx="45291">
                  <c:v>-0.27656199999999997</c:v>
                </c:pt>
                <c:pt idx="45292">
                  <c:v>-0.26874999999999999</c:v>
                </c:pt>
                <c:pt idx="45293">
                  <c:v>-0.26874999999999999</c:v>
                </c:pt>
                <c:pt idx="45294">
                  <c:v>-0.27968799999999999</c:v>
                </c:pt>
                <c:pt idx="45295">
                  <c:v>-0.27812500000000001</c:v>
                </c:pt>
                <c:pt idx="45296">
                  <c:v>-0.27656199999999997</c:v>
                </c:pt>
                <c:pt idx="45297">
                  <c:v>-0.27968799999999999</c:v>
                </c:pt>
                <c:pt idx="45298">
                  <c:v>-0.27500000000000002</c:v>
                </c:pt>
                <c:pt idx="45299">
                  <c:v>-0.29531299999999999</c:v>
                </c:pt>
                <c:pt idx="45300">
                  <c:v>-0.28281200000000001</c:v>
                </c:pt>
                <c:pt idx="45301">
                  <c:v>-0.27500000000000002</c:v>
                </c:pt>
                <c:pt idx="45302">
                  <c:v>-0.27031300000000003</c:v>
                </c:pt>
                <c:pt idx="45303">
                  <c:v>-0.27968799999999999</c:v>
                </c:pt>
                <c:pt idx="45304">
                  <c:v>-0.26250000000000001</c:v>
                </c:pt>
                <c:pt idx="45305">
                  <c:v>-0.26406299999999999</c:v>
                </c:pt>
                <c:pt idx="45306">
                  <c:v>-0.28437499999999999</c:v>
                </c:pt>
                <c:pt idx="45307">
                  <c:v>-0.28749999999999998</c:v>
                </c:pt>
                <c:pt idx="45308">
                  <c:v>-0.27656199999999997</c:v>
                </c:pt>
                <c:pt idx="45309">
                  <c:v>-0.27500000000000002</c:v>
                </c:pt>
                <c:pt idx="45310">
                  <c:v>-0.27656199999999997</c:v>
                </c:pt>
                <c:pt idx="45311">
                  <c:v>-0.26718700000000001</c:v>
                </c:pt>
                <c:pt idx="45312">
                  <c:v>-0.27812500000000001</c:v>
                </c:pt>
                <c:pt idx="45313">
                  <c:v>-0.27812500000000001</c:v>
                </c:pt>
                <c:pt idx="45314">
                  <c:v>-0.28125</c:v>
                </c:pt>
                <c:pt idx="45315">
                  <c:v>-0.26718700000000001</c:v>
                </c:pt>
                <c:pt idx="45316">
                  <c:v>-0.27812500000000001</c:v>
                </c:pt>
                <c:pt idx="45317">
                  <c:v>-0.26718700000000001</c:v>
                </c:pt>
                <c:pt idx="45318">
                  <c:v>-0.26874999999999999</c:v>
                </c:pt>
                <c:pt idx="45319">
                  <c:v>-0.27031300000000003</c:v>
                </c:pt>
                <c:pt idx="45320">
                  <c:v>-0.27343800000000001</c:v>
                </c:pt>
                <c:pt idx="45321">
                  <c:v>-0.26874999999999999</c:v>
                </c:pt>
                <c:pt idx="45322">
                  <c:v>-0.27812500000000001</c:v>
                </c:pt>
                <c:pt idx="45323">
                  <c:v>-0.26250000000000001</c:v>
                </c:pt>
                <c:pt idx="45324">
                  <c:v>-0.26718700000000001</c:v>
                </c:pt>
                <c:pt idx="45325">
                  <c:v>-0.25937500000000002</c:v>
                </c:pt>
                <c:pt idx="45326">
                  <c:v>-0.265625</c:v>
                </c:pt>
                <c:pt idx="45327">
                  <c:v>-0.26718700000000001</c:v>
                </c:pt>
                <c:pt idx="45328">
                  <c:v>-0.26874999999999999</c:v>
                </c:pt>
                <c:pt idx="45329">
                  <c:v>-0.27812500000000001</c:v>
                </c:pt>
                <c:pt idx="45330">
                  <c:v>-0.26718700000000001</c:v>
                </c:pt>
                <c:pt idx="45331">
                  <c:v>-0.27343800000000001</c:v>
                </c:pt>
                <c:pt idx="45332">
                  <c:v>-0.26406299999999999</c:v>
                </c:pt>
                <c:pt idx="45333">
                  <c:v>-0.26874999999999999</c:v>
                </c:pt>
                <c:pt idx="45334">
                  <c:v>-0.25937500000000002</c:v>
                </c:pt>
                <c:pt idx="45335">
                  <c:v>-0.25312499999999999</c:v>
                </c:pt>
                <c:pt idx="45336">
                  <c:v>-0.27031300000000003</c:v>
                </c:pt>
                <c:pt idx="45337">
                  <c:v>-0.26250000000000001</c:v>
                </c:pt>
                <c:pt idx="45338">
                  <c:v>-0.27500000000000002</c:v>
                </c:pt>
                <c:pt idx="45339">
                  <c:v>-0.26406299999999999</c:v>
                </c:pt>
                <c:pt idx="45340">
                  <c:v>-0.26406299999999999</c:v>
                </c:pt>
                <c:pt idx="45341">
                  <c:v>-0.26718700000000001</c:v>
                </c:pt>
                <c:pt idx="45342">
                  <c:v>-0.27031300000000003</c:v>
                </c:pt>
                <c:pt idx="45343">
                  <c:v>-0.26874999999999999</c:v>
                </c:pt>
                <c:pt idx="45344">
                  <c:v>-0.26874999999999999</c:v>
                </c:pt>
                <c:pt idx="45345">
                  <c:v>-0.25937500000000002</c:v>
                </c:pt>
                <c:pt idx="45346">
                  <c:v>-0.25468800000000003</c:v>
                </c:pt>
                <c:pt idx="45347">
                  <c:v>-0.27031300000000003</c:v>
                </c:pt>
                <c:pt idx="45348">
                  <c:v>-0.26718700000000001</c:v>
                </c:pt>
                <c:pt idx="45349">
                  <c:v>-0.27656199999999997</c:v>
                </c:pt>
                <c:pt idx="45350">
                  <c:v>-0.28281200000000001</c:v>
                </c:pt>
                <c:pt idx="45351">
                  <c:v>-0.28749999999999998</c:v>
                </c:pt>
                <c:pt idx="45352">
                  <c:v>-0.27656199999999997</c:v>
                </c:pt>
                <c:pt idx="45353">
                  <c:v>-0.25937500000000002</c:v>
                </c:pt>
                <c:pt idx="45354">
                  <c:v>-0.26250000000000001</c:v>
                </c:pt>
                <c:pt idx="45355">
                  <c:v>-0.25468800000000003</c:v>
                </c:pt>
                <c:pt idx="45356">
                  <c:v>-0.25468800000000003</c:v>
                </c:pt>
                <c:pt idx="45357">
                  <c:v>-0.27031300000000003</c:v>
                </c:pt>
                <c:pt idx="45358">
                  <c:v>-0.25781199999999999</c:v>
                </c:pt>
                <c:pt idx="45359">
                  <c:v>-0.26718700000000001</c:v>
                </c:pt>
                <c:pt idx="45360">
                  <c:v>-0.25937500000000002</c:v>
                </c:pt>
                <c:pt idx="45361">
                  <c:v>-0.26718700000000001</c:v>
                </c:pt>
                <c:pt idx="45362">
                  <c:v>-0.26874999999999999</c:v>
                </c:pt>
                <c:pt idx="45363">
                  <c:v>-0.26250000000000001</c:v>
                </c:pt>
                <c:pt idx="45364">
                  <c:v>-0.26406299999999999</c:v>
                </c:pt>
                <c:pt idx="45365">
                  <c:v>-0.265625</c:v>
                </c:pt>
                <c:pt idx="45366">
                  <c:v>-0.25</c:v>
                </c:pt>
                <c:pt idx="45367">
                  <c:v>-0.25937500000000002</c:v>
                </c:pt>
                <c:pt idx="45368">
                  <c:v>-0.26093699999999997</c:v>
                </c:pt>
                <c:pt idx="45369">
                  <c:v>-0.26874999999999999</c:v>
                </c:pt>
                <c:pt idx="45370">
                  <c:v>-0.26718700000000001</c:v>
                </c:pt>
                <c:pt idx="45371">
                  <c:v>-0.26406299999999999</c:v>
                </c:pt>
                <c:pt idx="45372">
                  <c:v>-0.27500000000000002</c:v>
                </c:pt>
                <c:pt idx="45373">
                  <c:v>-0.27812500000000001</c:v>
                </c:pt>
                <c:pt idx="45374">
                  <c:v>-0.26718700000000001</c:v>
                </c:pt>
                <c:pt idx="45375">
                  <c:v>-0.27968799999999999</c:v>
                </c:pt>
                <c:pt idx="45376">
                  <c:v>-0.25937500000000002</c:v>
                </c:pt>
                <c:pt idx="45377">
                  <c:v>-0.25937500000000002</c:v>
                </c:pt>
                <c:pt idx="45378">
                  <c:v>-0.25937500000000002</c:v>
                </c:pt>
                <c:pt idx="45379">
                  <c:v>-0.25781199999999999</c:v>
                </c:pt>
                <c:pt idx="45380">
                  <c:v>-0.26718700000000001</c:v>
                </c:pt>
                <c:pt idx="45381">
                  <c:v>-0.26406299999999999</c:v>
                </c:pt>
                <c:pt idx="45382">
                  <c:v>-0.27343800000000001</c:v>
                </c:pt>
                <c:pt idx="45383">
                  <c:v>-0.26874999999999999</c:v>
                </c:pt>
                <c:pt idx="45384">
                  <c:v>-0.27343800000000001</c:v>
                </c:pt>
                <c:pt idx="45385">
                  <c:v>-0.25781199999999999</c:v>
                </c:pt>
                <c:pt idx="45386">
                  <c:v>-0.265625</c:v>
                </c:pt>
                <c:pt idx="45387">
                  <c:v>-0.27812500000000001</c:v>
                </c:pt>
                <c:pt idx="45388">
                  <c:v>-0.27031300000000003</c:v>
                </c:pt>
                <c:pt idx="45389">
                  <c:v>-0.27343800000000001</c:v>
                </c:pt>
                <c:pt idx="45390">
                  <c:v>-0.25937500000000002</c:v>
                </c:pt>
                <c:pt idx="45391">
                  <c:v>-0.26250000000000001</c:v>
                </c:pt>
                <c:pt idx="45392">
                  <c:v>-0.27343800000000001</c:v>
                </c:pt>
                <c:pt idx="45393">
                  <c:v>-0.27968799999999999</c:v>
                </c:pt>
                <c:pt idx="45394">
                  <c:v>-0.26250000000000001</c:v>
                </c:pt>
                <c:pt idx="45395">
                  <c:v>-0.27031300000000003</c:v>
                </c:pt>
                <c:pt idx="45396">
                  <c:v>-0.27656199999999997</c:v>
                </c:pt>
                <c:pt idx="45397">
                  <c:v>-0.27031300000000003</c:v>
                </c:pt>
                <c:pt idx="45398">
                  <c:v>-0.27031300000000003</c:v>
                </c:pt>
                <c:pt idx="45399">
                  <c:v>-0.28281200000000001</c:v>
                </c:pt>
                <c:pt idx="45400">
                  <c:v>-0.25937500000000002</c:v>
                </c:pt>
                <c:pt idx="45401">
                  <c:v>-0.25156200000000001</c:v>
                </c:pt>
                <c:pt idx="45402">
                  <c:v>-0.26406299999999999</c:v>
                </c:pt>
                <c:pt idx="45403">
                  <c:v>-0.27968799999999999</c:v>
                </c:pt>
                <c:pt idx="45404">
                  <c:v>-0.27031300000000003</c:v>
                </c:pt>
                <c:pt idx="45405">
                  <c:v>-0.26874999999999999</c:v>
                </c:pt>
                <c:pt idx="45406">
                  <c:v>-0.265625</c:v>
                </c:pt>
                <c:pt idx="45407">
                  <c:v>-0.26874999999999999</c:v>
                </c:pt>
                <c:pt idx="45408">
                  <c:v>-0.26718700000000001</c:v>
                </c:pt>
                <c:pt idx="45409">
                  <c:v>-0.27656199999999997</c:v>
                </c:pt>
                <c:pt idx="45410">
                  <c:v>-0.265625</c:v>
                </c:pt>
                <c:pt idx="45411">
                  <c:v>-0.26874999999999999</c:v>
                </c:pt>
                <c:pt idx="45412">
                  <c:v>-0.27343800000000001</c:v>
                </c:pt>
                <c:pt idx="45413">
                  <c:v>-0.265625</c:v>
                </c:pt>
                <c:pt idx="45414">
                  <c:v>-0.26718700000000001</c:v>
                </c:pt>
                <c:pt idx="45415">
                  <c:v>-0.26718700000000001</c:v>
                </c:pt>
                <c:pt idx="45416">
                  <c:v>-0.28125</c:v>
                </c:pt>
                <c:pt idx="45417">
                  <c:v>-0.27812500000000001</c:v>
                </c:pt>
                <c:pt idx="45418">
                  <c:v>-0.265625</c:v>
                </c:pt>
                <c:pt idx="45419">
                  <c:v>-0.27031300000000003</c:v>
                </c:pt>
                <c:pt idx="45420">
                  <c:v>-0.27968799999999999</c:v>
                </c:pt>
                <c:pt idx="45421">
                  <c:v>-0.27812500000000001</c:v>
                </c:pt>
                <c:pt idx="45422">
                  <c:v>-0.27031300000000003</c:v>
                </c:pt>
                <c:pt idx="45423">
                  <c:v>-0.27343800000000001</c:v>
                </c:pt>
                <c:pt idx="45424">
                  <c:v>-0.27656199999999997</c:v>
                </c:pt>
                <c:pt idx="45425">
                  <c:v>-0.26874999999999999</c:v>
                </c:pt>
                <c:pt idx="45426">
                  <c:v>-0.27968799999999999</c:v>
                </c:pt>
                <c:pt idx="45427">
                  <c:v>-0.28125</c:v>
                </c:pt>
                <c:pt idx="45428">
                  <c:v>-0.28593800000000003</c:v>
                </c:pt>
                <c:pt idx="45429">
                  <c:v>-0.27343800000000001</c:v>
                </c:pt>
                <c:pt idx="45430">
                  <c:v>-0.27343800000000001</c:v>
                </c:pt>
                <c:pt idx="45431">
                  <c:v>-0.27031300000000003</c:v>
                </c:pt>
                <c:pt idx="45432">
                  <c:v>-0.27812500000000001</c:v>
                </c:pt>
                <c:pt idx="45433">
                  <c:v>-0.28125</c:v>
                </c:pt>
                <c:pt idx="45434">
                  <c:v>-0.27343800000000001</c:v>
                </c:pt>
                <c:pt idx="45435">
                  <c:v>-0.26874999999999999</c:v>
                </c:pt>
                <c:pt idx="45436">
                  <c:v>-0.27656199999999997</c:v>
                </c:pt>
                <c:pt idx="45437">
                  <c:v>-0.27812500000000001</c:v>
                </c:pt>
                <c:pt idx="45438">
                  <c:v>-0.27812500000000001</c:v>
                </c:pt>
                <c:pt idx="45439">
                  <c:v>-0.27343800000000001</c:v>
                </c:pt>
                <c:pt idx="45440">
                  <c:v>-0.29375000000000001</c:v>
                </c:pt>
                <c:pt idx="45441">
                  <c:v>-0.28906199999999999</c:v>
                </c:pt>
                <c:pt idx="45442">
                  <c:v>-0.27343800000000001</c:v>
                </c:pt>
                <c:pt idx="45443">
                  <c:v>-0.28906199999999999</c:v>
                </c:pt>
                <c:pt idx="45444">
                  <c:v>-0.28125</c:v>
                </c:pt>
                <c:pt idx="45445">
                  <c:v>-0.27500000000000002</c:v>
                </c:pt>
                <c:pt idx="45446">
                  <c:v>-0.27031300000000003</c:v>
                </c:pt>
                <c:pt idx="45447">
                  <c:v>-0.27968799999999999</c:v>
                </c:pt>
                <c:pt idx="45448">
                  <c:v>-0.27500000000000002</c:v>
                </c:pt>
                <c:pt idx="45449">
                  <c:v>-0.28125</c:v>
                </c:pt>
                <c:pt idx="45450">
                  <c:v>-0.29218699999999997</c:v>
                </c:pt>
                <c:pt idx="45451">
                  <c:v>-0.27343800000000001</c:v>
                </c:pt>
                <c:pt idx="45452">
                  <c:v>-0.26874999999999999</c:v>
                </c:pt>
                <c:pt idx="45453">
                  <c:v>-0.27656199999999997</c:v>
                </c:pt>
                <c:pt idx="45454">
                  <c:v>-0.27343800000000001</c:v>
                </c:pt>
                <c:pt idx="45455">
                  <c:v>-0.26718700000000001</c:v>
                </c:pt>
                <c:pt idx="45456">
                  <c:v>-0.27031300000000003</c:v>
                </c:pt>
                <c:pt idx="45457">
                  <c:v>-0.26718700000000001</c:v>
                </c:pt>
                <c:pt idx="45458">
                  <c:v>-0.26874999999999999</c:v>
                </c:pt>
                <c:pt idx="45459">
                  <c:v>-0.26093699999999997</c:v>
                </c:pt>
                <c:pt idx="45460">
                  <c:v>-0.25937500000000002</c:v>
                </c:pt>
                <c:pt idx="45461">
                  <c:v>-0.26250000000000001</c:v>
                </c:pt>
                <c:pt idx="45462">
                  <c:v>-0.26718700000000001</c:v>
                </c:pt>
                <c:pt idx="45463">
                  <c:v>-0.27656199999999997</c:v>
                </c:pt>
                <c:pt idx="45464">
                  <c:v>-0.26874999999999999</c:v>
                </c:pt>
                <c:pt idx="45465">
                  <c:v>-0.265625</c:v>
                </c:pt>
                <c:pt idx="45466">
                  <c:v>-0.265625</c:v>
                </c:pt>
                <c:pt idx="45467">
                  <c:v>-0.265625</c:v>
                </c:pt>
                <c:pt idx="45468">
                  <c:v>-0.27500000000000002</c:v>
                </c:pt>
                <c:pt idx="45469">
                  <c:v>-0.27031300000000003</c:v>
                </c:pt>
                <c:pt idx="45470">
                  <c:v>-0.27656199999999997</c:v>
                </c:pt>
                <c:pt idx="45471">
                  <c:v>-0.27031300000000003</c:v>
                </c:pt>
                <c:pt idx="45472">
                  <c:v>-0.26406299999999999</c:v>
                </c:pt>
                <c:pt idx="45473">
                  <c:v>-0.27968799999999999</c:v>
                </c:pt>
                <c:pt idx="45474">
                  <c:v>-0.27343800000000001</c:v>
                </c:pt>
                <c:pt idx="45475">
                  <c:v>-0.27656199999999997</c:v>
                </c:pt>
                <c:pt idx="45476">
                  <c:v>-0.27812500000000001</c:v>
                </c:pt>
                <c:pt idx="45477">
                  <c:v>-0.26406299999999999</c:v>
                </c:pt>
                <c:pt idx="45478">
                  <c:v>-0.26093699999999997</c:v>
                </c:pt>
                <c:pt idx="45479">
                  <c:v>-0.27968799999999999</c:v>
                </c:pt>
                <c:pt idx="45480">
                  <c:v>-0.27656199999999997</c:v>
                </c:pt>
                <c:pt idx="45481">
                  <c:v>-0.26718700000000001</c:v>
                </c:pt>
                <c:pt idx="45482">
                  <c:v>-0.27812500000000001</c:v>
                </c:pt>
                <c:pt idx="45483">
                  <c:v>-0.265625</c:v>
                </c:pt>
                <c:pt idx="45484">
                  <c:v>-0.27656199999999997</c:v>
                </c:pt>
                <c:pt idx="45485">
                  <c:v>-0.27812500000000001</c:v>
                </c:pt>
                <c:pt idx="45486">
                  <c:v>-0.25624999999999998</c:v>
                </c:pt>
                <c:pt idx="45487">
                  <c:v>-0.25781199999999999</c:v>
                </c:pt>
                <c:pt idx="45488">
                  <c:v>-0.27343800000000001</c:v>
                </c:pt>
                <c:pt idx="45489">
                  <c:v>-0.26406299999999999</c:v>
                </c:pt>
                <c:pt idx="45490">
                  <c:v>-0.27968799999999999</c:v>
                </c:pt>
                <c:pt idx="45491">
                  <c:v>-0.27031300000000003</c:v>
                </c:pt>
                <c:pt idx="45492">
                  <c:v>-0.25312499999999999</c:v>
                </c:pt>
                <c:pt idx="45493">
                  <c:v>-0.27031300000000003</c:v>
                </c:pt>
                <c:pt idx="45494">
                  <c:v>-0.26406299999999999</c:v>
                </c:pt>
                <c:pt idx="45495">
                  <c:v>-0.25624999999999998</c:v>
                </c:pt>
                <c:pt idx="45496">
                  <c:v>-0.26406299999999999</c:v>
                </c:pt>
                <c:pt idx="45497">
                  <c:v>-0.27031300000000003</c:v>
                </c:pt>
                <c:pt idx="45498">
                  <c:v>-0.265625</c:v>
                </c:pt>
                <c:pt idx="45499">
                  <c:v>-0.25781199999999999</c:v>
                </c:pt>
                <c:pt idx="45500">
                  <c:v>-0.26718700000000001</c:v>
                </c:pt>
                <c:pt idx="45501">
                  <c:v>-0.26874999999999999</c:v>
                </c:pt>
                <c:pt idx="45502">
                  <c:v>-0.24843799999999999</c:v>
                </c:pt>
                <c:pt idx="45503">
                  <c:v>-0.26406299999999999</c:v>
                </c:pt>
                <c:pt idx="45504">
                  <c:v>-0.27031300000000003</c:v>
                </c:pt>
                <c:pt idx="45505">
                  <c:v>-0.26718700000000001</c:v>
                </c:pt>
                <c:pt idx="45506">
                  <c:v>-0.27031300000000003</c:v>
                </c:pt>
                <c:pt idx="45507">
                  <c:v>-0.27031300000000003</c:v>
                </c:pt>
                <c:pt idx="45508">
                  <c:v>-0.26250000000000001</c:v>
                </c:pt>
                <c:pt idx="45509">
                  <c:v>-0.25781199999999999</c:v>
                </c:pt>
                <c:pt idx="45510">
                  <c:v>-0.27656199999999997</c:v>
                </c:pt>
                <c:pt idx="45511">
                  <c:v>-0.26406299999999999</c:v>
                </c:pt>
                <c:pt idx="45512">
                  <c:v>-0.25781199999999999</c:v>
                </c:pt>
                <c:pt idx="45513">
                  <c:v>-0.25781199999999999</c:v>
                </c:pt>
                <c:pt idx="45514">
                  <c:v>-0.27031300000000003</c:v>
                </c:pt>
                <c:pt idx="45515">
                  <c:v>-0.27500000000000002</c:v>
                </c:pt>
                <c:pt idx="45516">
                  <c:v>-0.27343800000000001</c:v>
                </c:pt>
                <c:pt idx="45517">
                  <c:v>-0.26718700000000001</c:v>
                </c:pt>
                <c:pt idx="45518">
                  <c:v>-0.27343800000000001</c:v>
                </c:pt>
                <c:pt idx="45519">
                  <c:v>-0.26093699999999997</c:v>
                </c:pt>
                <c:pt idx="45520">
                  <c:v>-0.25937500000000002</c:v>
                </c:pt>
                <c:pt idx="45521">
                  <c:v>-0.27500000000000002</c:v>
                </c:pt>
                <c:pt idx="45522">
                  <c:v>-0.25624999999999998</c:v>
                </c:pt>
                <c:pt idx="45523">
                  <c:v>-0.26250000000000001</c:v>
                </c:pt>
                <c:pt idx="45524">
                  <c:v>-0.26718700000000001</c:v>
                </c:pt>
                <c:pt idx="45525">
                  <c:v>-0.26718700000000001</c:v>
                </c:pt>
                <c:pt idx="45526">
                  <c:v>-0.25</c:v>
                </c:pt>
                <c:pt idx="45527">
                  <c:v>-0.25624999999999998</c:v>
                </c:pt>
                <c:pt idx="45528">
                  <c:v>-0.26406299999999999</c:v>
                </c:pt>
                <c:pt idx="45529">
                  <c:v>-0.25937500000000002</c:v>
                </c:pt>
                <c:pt idx="45530">
                  <c:v>-0.26406299999999999</c:v>
                </c:pt>
                <c:pt idx="45531">
                  <c:v>-0.25312499999999999</c:v>
                </c:pt>
                <c:pt idx="45532">
                  <c:v>-0.26718700000000001</c:v>
                </c:pt>
                <c:pt idx="45533">
                  <c:v>-0.245312</c:v>
                </c:pt>
                <c:pt idx="45534">
                  <c:v>-0.25468800000000003</c:v>
                </c:pt>
                <c:pt idx="45535">
                  <c:v>-0.25468800000000003</c:v>
                </c:pt>
                <c:pt idx="45536">
                  <c:v>-0.26874999999999999</c:v>
                </c:pt>
                <c:pt idx="45537">
                  <c:v>-0.25624999999999998</c:v>
                </c:pt>
                <c:pt idx="45538">
                  <c:v>-0.25156200000000001</c:v>
                </c:pt>
                <c:pt idx="45539">
                  <c:v>-0.25624999999999998</c:v>
                </c:pt>
                <c:pt idx="45540">
                  <c:v>-0.24374999999999999</c:v>
                </c:pt>
                <c:pt idx="45541">
                  <c:v>-0.25</c:v>
                </c:pt>
                <c:pt idx="45542">
                  <c:v>-0.25781199999999999</c:v>
                </c:pt>
                <c:pt idx="45543">
                  <c:v>-0.26093699999999997</c:v>
                </c:pt>
                <c:pt idx="45544">
                  <c:v>-0.25156200000000001</c:v>
                </c:pt>
                <c:pt idx="45545">
                  <c:v>-0.25156200000000001</c:v>
                </c:pt>
                <c:pt idx="45546">
                  <c:v>-0.25156200000000001</c:v>
                </c:pt>
                <c:pt idx="45547">
                  <c:v>-0.25156200000000001</c:v>
                </c:pt>
                <c:pt idx="45548">
                  <c:v>-0.265625</c:v>
                </c:pt>
                <c:pt idx="45549">
                  <c:v>-0.265625</c:v>
                </c:pt>
                <c:pt idx="45550">
                  <c:v>-0.26093699999999997</c:v>
                </c:pt>
                <c:pt idx="45551">
                  <c:v>-0.25781199999999999</c:v>
                </c:pt>
                <c:pt idx="45552">
                  <c:v>-0.26718700000000001</c:v>
                </c:pt>
                <c:pt idx="45553">
                  <c:v>-0.26406299999999999</c:v>
                </c:pt>
                <c:pt idx="45554">
                  <c:v>-0.26093699999999997</c:v>
                </c:pt>
                <c:pt idx="45555">
                  <c:v>-0.26093699999999997</c:v>
                </c:pt>
                <c:pt idx="45556">
                  <c:v>-0.24843799999999999</c:v>
                </c:pt>
                <c:pt idx="45557">
                  <c:v>-0.26718700000000001</c:v>
                </c:pt>
                <c:pt idx="45558">
                  <c:v>-0.26406299999999999</c:v>
                </c:pt>
                <c:pt idx="45559">
                  <c:v>-0.245312</c:v>
                </c:pt>
                <c:pt idx="45560">
                  <c:v>-0.25312499999999999</c:v>
                </c:pt>
                <c:pt idx="45561">
                  <c:v>-0.26250000000000001</c:v>
                </c:pt>
                <c:pt idx="45562">
                  <c:v>-0.265625</c:v>
                </c:pt>
                <c:pt idx="45563">
                  <c:v>-0.27031300000000003</c:v>
                </c:pt>
                <c:pt idx="45564">
                  <c:v>-0.27656199999999997</c:v>
                </c:pt>
                <c:pt idx="45565">
                  <c:v>-0.26250000000000001</c:v>
                </c:pt>
                <c:pt idx="45566">
                  <c:v>-0.26250000000000001</c:v>
                </c:pt>
                <c:pt idx="45567">
                  <c:v>-0.26093699999999997</c:v>
                </c:pt>
                <c:pt idx="45568">
                  <c:v>-0.26718700000000001</c:v>
                </c:pt>
                <c:pt idx="45569">
                  <c:v>-0.25468800000000003</c:v>
                </c:pt>
                <c:pt idx="45570">
                  <c:v>-0.26093699999999997</c:v>
                </c:pt>
                <c:pt idx="45571">
                  <c:v>-0.25</c:v>
                </c:pt>
                <c:pt idx="45572">
                  <c:v>-0.26250000000000001</c:v>
                </c:pt>
                <c:pt idx="45573">
                  <c:v>-0.265625</c:v>
                </c:pt>
                <c:pt idx="45574">
                  <c:v>-0.265625</c:v>
                </c:pt>
                <c:pt idx="45575">
                  <c:v>-0.26093699999999997</c:v>
                </c:pt>
                <c:pt idx="45576">
                  <c:v>-0.25781199999999999</c:v>
                </c:pt>
                <c:pt idx="45577">
                  <c:v>-0.25937500000000002</c:v>
                </c:pt>
                <c:pt idx="45578">
                  <c:v>-0.26874999999999999</c:v>
                </c:pt>
                <c:pt idx="45579">
                  <c:v>-0.26406299999999999</c:v>
                </c:pt>
                <c:pt idx="45580">
                  <c:v>-0.25156200000000001</c:v>
                </c:pt>
                <c:pt idx="45581">
                  <c:v>-0.25781199999999999</c:v>
                </c:pt>
                <c:pt idx="45582">
                  <c:v>-0.27500000000000002</c:v>
                </c:pt>
                <c:pt idx="45583">
                  <c:v>-0.26718700000000001</c:v>
                </c:pt>
                <c:pt idx="45584">
                  <c:v>-0.265625</c:v>
                </c:pt>
                <c:pt idx="45585">
                  <c:v>-0.27812500000000001</c:v>
                </c:pt>
                <c:pt idx="45586">
                  <c:v>-0.27500000000000002</c:v>
                </c:pt>
                <c:pt idx="45587">
                  <c:v>-0.27968799999999999</c:v>
                </c:pt>
                <c:pt idx="45588">
                  <c:v>-0.27812500000000001</c:v>
                </c:pt>
                <c:pt idx="45589">
                  <c:v>-0.27656199999999997</c:v>
                </c:pt>
                <c:pt idx="45590">
                  <c:v>-0.27812500000000001</c:v>
                </c:pt>
                <c:pt idx="45591">
                  <c:v>-0.28281200000000001</c:v>
                </c:pt>
                <c:pt idx="45592">
                  <c:v>-0.28906199999999999</c:v>
                </c:pt>
                <c:pt idx="45593">
                  <c:v>-0.28281200000000001</c:v>
                </c:pt>
                <c:pt idx="45594">
                  <c:v>-0.27656199999999997</c:v>
                </c:pt>
                <c:pt idx="45595">
                  <c:v>-0.27968799999999999</c:v>
                </c:pt>
                <c:pt idx="45596">
                  <c:v>-0.28125</c:v>
                </c:pt>
                <c:pt idx="45597">
                  <c:v>-0.27656199999999997</c:v>
                </c:pt>
                <c:pt idx="45598">
                  <c:v>-0.27812500000000001</c:v>
                </c:pt>
                <c:pt idx="45599">
                  <c:v>-0.26874999999999999</c:v>
                </c:pt>
                <c:pt idx="45600">
                  <c:v>-0.27343800000000001</c:v>
                </c:pt>
                <c:pt idx="45601">
                  <c:v>-0.27343800000000001</c:v>
                </c:pt>
                <c:pt idx="45602">
                  <c:v>-0.26093699999999997</c:v>
                </c:pt>
                <c:pt idx="45603">
                  <c:v>-0.27656199999999997</c:v>
                </c:pt>
                <c:pt idx="45604">
                  <c:v>-0.26718700000000001</c:v>
                </c:pt>
                <c:pt idx="45605">
                  <c:v>-0.265625</c:v>
                </c:pt>
                <c:pt idx="45606">
                  <c:v>-0.26093699999999997</c:v>
                </c:pt>
                <c:pt idx="45607">
                  <c:v>-0.27812500000000001</c:v>
                </c:pt>
                <c:pt idx="45608">
                  <c:v>-0.28593800000000003</c:v>
                </c:pt>
                <c:pt idx="45609">
                  <c:v>-0.28281200000000001</c:v>
                </c:pt>
                <c:pt idx="45610">
                  <c:v>-0.28281200000000001</c:v>
                </c:pt>
                <c:pt idx="45611">
                  <c:v>-0.27031300000000003</c:v>
                </c:pt>
                <c:pt idx="45612">
                  <c:v>-0.25468800000000003</c:v>
                </c:pt>
                <c:pt idx="45613">
                  <c:v>-0.27968799999999999</c:v>
                </c:pt>
                <c:pt idx="45614">
                  <c:v>-0.265625</c:v>
                </c:pt>
                <c:pt idx="45615">
                  <c:v>-0.27500000000000002</c:v>
                </c:pt>
                <c:pt idx="45616">
                  <c:v>-0.26874999999999999</c:v>
                </c:pt>
                <c:pt idx="45617">
                  <c:v>-0.27812500000000001</c:v>
                </c:pt>
                <c:pt idx="45618">
                  <c:v>-0.27656199999999997</c:v>
                </c:pt>
                <c:pt idx="45619">
                  <c:v>-0.27656199999999997</c:v>
                </c:pt>
                <c:pt idx="45620">
                  <c:v>-0.26718700000000001</c:v>
                </c:pt>
                <c:pt idx="45621">
                  <c:v>-0.27656199999999997</c:v>
                </c:pt>
                <c:pt idx="45622">
                  <c:v>-0.26718700000000001</c:v>
                </c:pt>
                <c:pt idx="45623">
                  <c:v>-0.28906199999999999</c:v>
                </c:pt>
                <c:pt idx="45624">
                  <c:v>-0.26093699999999997</c:v>
                </c:pt>
                <c:pt idx="45625">
                  <c:v>-0.26718700000000001</c:v>
                </c:pt>
                <c:pt idx="45626">
                  <c:v>-0.26250000000000001</c:v>
                </c:pt>
                <c:pt idx="45627">
                  <c:v>-0.27500000000000002</c:v>
                </c:pt>
                <c:pt idx="45628">
                  <c:v>-0.26250000000000001</c:v>
                </c:pt>
                <c:pt idx="45629">
                  <c:v>-0.27500000000000002</c:v>
                </c:pt>
                <c:pt idx="45630">
                  <c:v>-0.27343800000000001</c:v>
                </c:pt>
                <c:pt idx="45631">
                  <c:v>-0.25156200000000001</c:v>
                </c:pt>
                <c:pt idx="45632">
                  <c:v>-0.24687500000000001</c:v>
                </c:pt>
                <c:pt idx="45633">
                  <c:v>-0.25624999999999998</c:v>
                </c:pt>
                <c:pt idx="45634">
                  <c:v>-0.265625</c:v>
                </c:pt>
                <c:pt idx="45635">
                  <c:v>-0.26718700000000001</c:v>
                </c:pt>
                <c:pt idx="45636">
                  <c:v>-0.26406299999999999</c:v>
                </c:pt>
                <c:pt idx="45637">
                  <c:v>-0.26093699999999997</c:v>
                </c:pt>
                <c:pt idx="45638">
                  <c:v>-0.25624999999999998</c:v>
                </c:pt>
                <c:pt idx="45639">
                  <c:v>-0.25468800000000003</c:v>
                </c:pt>
                <c:pt idx="45640">
                  <c:v>-0.26093699999999997</c:v>
                </c:pt>
                <c:pt idx="45641">
                  <c:v>-0.25781199999999999</c:v>
                </c:pt>
                <c:pt idx="45642">
                  <c:v>-0.25937500000000002</c:v>
                </c:pt>
                <c:pt idx="45643">
                  <c:v>-0.27031300000000003</c:v>
                </c:pt>
                <c:pt idx="45644">
                  <c:v>-0.27031300000000003</c:v>
                </c:pt>
                <c:pt idx="45645">
                  <c:v>-0.27031300000000003</c:v>
                </c:pt>
                <c:pt idx="45646">
                  <c:v>-0.265625</c:v>
                </c:pt>
                <c:pt idx="45647">
                  <c:v>-0.26874999999999999</c:v>
                </c:pt>
                <c:pt idx="45648">
                  <c:v>-0.27343800000000001</c:v>
                </c:pt>
                <c:pt idx="45649">
                  <c:v>-0.26718700000000001</c:v>
                </c:pt>
                <c:pt idx="45650">
                  <c:v>-0.26718700000000001</c:v>
                </c:pt>
                <c:pt idx="45651">
                  <c:v>-0.25468800000000003</c:v>
                </c:pt>
                <c:pt idx="45652">
                  <c:v>-0.25781199999999999</c:v>
                </c:pt>
                <c:pt idx="45653">
                  <c:v>-0.26718700000000001</c:v>
                </c:pt>
                <c:pt idx="45654">
                  <c:v>-0.26093699999999997</c:v>
                </c:pt>
                <c:pt idx="45655">
                  <c:v>-0.265625</c:v>
                </c:pt>
                <c:pt idx="45656">
                  <c:v>-0.265625</c:v>
                </c:pt>
                <c:pt idx="45657">
                  <c:v>-0.26406299999999999</c:v>
                </c:pt>
                <c:pt idx="45658">
                  <c:v>-0.26406299999999999</c:v>
                </c:pt>
                <c:pt idx="45659">
                  <c:v>-0.25468800000000003</c:v>
                </c:pt>
                <c:pt idx="45660">
                  <c:v>-0.24843799999999999</c:v>
                </c:pt>
                <c:pt idx="45661">
                  <c:v>-0.24218799999999999</c:v>
                </c:pt>
                <c:pt idx="45662">
                  <c:v>-0.25</c:v>
                </c:pt>
                <c:pt idx="45663">
                  <c:v>-0.25</c:v>
                </c:pt>
                <c:pt idx="45664">
                  <c:v>-0.26406299999999999</c:v>
                </c:pt>
                <c:pt idx="45665">
                  <c:v>-0.26093699999999997</c:v>
                </c:pt>
                <c:pt idx="45666">
                  <c:v>-0.27031300000000003</c:v>
                </c:pt>
                <c:pt idx="45667">
                  <c:v>-0.27031300000000003</c:v>
                </c:pt>
                <c:pt idx="45668">
                  <c:v>-0.26406299999999999</c:v>
                </c:pt>
                <c:pt idx="45669">
                  <c:v>-0.27500000000000002</c:v>
                </c:pt>
                <c:pt idx="45670">
                  <c:v>-0.27343800000000001</c:v>
                </c:pt>
                <c:pt idx="45671">
                  <c:v>-0.26250000000000001</c:v>
                </c:pt>
                <c:pt idx="45672">
                  <c:v>-0.26093699999999997</c:v>
                </c:pt>
                <c:pt idx="45673">
                  <c:v>-0.24843799999999999</c:v>
                </c:pt>
                <c:pt idx="45674">
                  <c:v>-0.25624999999999998</c:v>
                </c:pt>
                <c:pt idx="45675">
                  <c:v>-0.26406299999999999</c:v>
                </c:pt>
                <c:pt idx="45676">
                  <c:v>-0.26250000000000001</c:v>
                </c:pt>
                <c:pt idx="45677">
                  <c:v>-0.26093699999999997</c:v>
                </c:pt>
                <c:pt idx="45678">
                  <c:v>-0.27031300000000003</c:v>
                </c:pt>
                <c:pt idx="45679">
                  <c:v>-0.25312499999999999</c:v>
                </c:pt>
                <c:pt idx="45680">
                  <c:v>-0.26874999999999999</c:v>
                </c:pt>
                <c:pt idx="45681">
                  <c:v>-0.27656199999999997</c:v>
                </c:pt>
                <c:pt idx="45682">
                  <c:v>-0.265625</c:v>
                </c:pt>
                <c:pt idx="45683">
                  <c:v>-0.26093699999999997</c:v>
                </c:pt>
                <c:pt idx="45684">
                  <c:v>-0.26250000000000001</c:v>
                </c:pt>
                <c:pt idx="45685">
                  <c:v>-0.25781199999999999</c:v>
                </c:pt>
                <c:pt idx="45686">
                  <c:v>-0.26093699999999997</c:v>
                </c:pt>
                <c:pt idx="45687">
                  <c:v>-0.25781199999999999</c:v>
                </c:pt>
                <c:pt idx="45688">
                  <c:v>-0.25781199999999999</c:v>
                </c:pt>
                <c:pt idx="45689">
                  <c:v>-0.25312499999999999</c:v>
                </c:pt>
                <c:pt idx="45690">
                  <c:v>-0.24843799999999999</c:v>
                </c:pt>
                <c:pt idx="45691">
                  <c:v>-0.25312499999999999</c:v>
                </c:pt>
                <c:pt idx="45692">
                  <c:v>-0.26406299999999999</c:v>
                </c:pt>
                <c:pt idx="45693">
                  <c:v>-0.25937500000000002</c:v>
                </c:pt>
                <c:pt idx="45694">
                  <c:v>-0.25781199999999999</c:v>
                </c:pt>
                <c:pt idx="45695">
                  <c:v>-0.26874999999999999</c:v>
                </c:pt>
                <c:pt idx="45696">
                  <c:v>-0.26718700000000001</c:v>
                </c:pt>
                <c:pt idx="45697">
                  <c:v>-0.26406299999999999</c:v>
                </c:pt>
                <c:pt idx="45698">
                  <c:v>-0.26406299999999999</c:v>
                </c:pt>
                <c:pt idx="45699">
                  <c:v>-0.27031300000000003</c:v>
                </c:pt>
                <c:pt idx="45700">
                  <c:v>-0.25312499999999999</c:v>
                </c:pt>
                <c:pt idx="45701">
                  <c:v>-0.24687500000000001</c:v>
                </c:pt>
                <c:pt idx="45702">
                  <c:v>-0.24687500000000001</c:v>
                </c:pt>
                <c:pt idx="45703">
                  <c:v>-0.234375</c:v>
                </c:pt>
                <c:pt idx="45704">
                  <c:v>-0.26250000000000001</c:v>
                </c:pt>
                <c:pt idx="45705">
                  <c:v>-0.26250000000000001</c:v>
                </c:pt>
                <c:pt idx="45706">
                  <c:v>-0.25937500000000002</c:v>
                </c:pt>
                <c:pt idx="45707">
                  <c:v>-0.25937500000000002</c:v>
                </c:pt>
                <c:pt idx="45708">
                  <c:v>-0.26406299999999999</c:v>
                </c:pt>
                <c:pt idx="45709">
                  <c:v>-0.25937500000000002</c:v>
                </c:pt>
                <c:pt idx="45710">
                  <c:v>-0.26093699999999997</c:v>
                </c:pt>
                <c:pt idx="45711">
                  <c:v>-0.25312499999999999</c:v>
                </c:pt>
                <c:pt idx="45712">
                  <c:v>-0.265625</c:v>
                </c:pt>
                <c:pt idx="45713">
                  <c:v>-0.25781199999999999</c:v>
                </c:pt>
                <c:pt idx="45714">
                  <c:v>-0.26250000000000001</c:v>
                </c:pt>
                <c:pt idx="45715">
                  <c:v>-0.26250000000000001</c:v>
                </c:pt>
                <c:pt idx="45716">
                  <c:v>-0.27343800000000001</c:v>
                </c:pt>
                <c:pt idx="45717">
                  <c:v>-0.25781199999999999</c:v>
                </c:pt>
                <c:pt idx="45718">
                  <c:v>-0.25468800000000003</c:v>
                </c:pt>
                <c:pt idx="45719">
                  <c:v>-0.27343800000000001</c:v>
                </c:pt>
                <c:pt idx="45720">
                  <c:v>-0.25937500000000002</c:v>
                </c:pt>
                <c:pt idx="45721">
                  <c:v>-0.25</c:v>
                </c:pt>
                <c:pt idx="45722">
                  <c:v>-0.26250000000000001</c:v>
                </c:pt>
                <c:pt idx="45723">
                  <c:v>-0.26718700000000001</c:v>
                </c:pt>
                <c:pt idx="45724">
                  <c:v>-0.26718700000000001</c:v>
                </c:pt>
                <c:pt idx="45725">
                  <c:v>-0.27500000000000002</c:v>
                </c:pt>
                <c:pt idx="45726">
                  <c:v>-0.26093699999999997</c:v>
                </c:pt>
                <c:pt idx="45727">
                  <c:v>-0.265625</c:v>
                </c:pt>
                <c:pt idx="45728">
                  <c:v>-0.25624999999999998</c:v>
                </c:pt>
                <c:pt idx="45729">
                  <c:v>-0.265625</c:v>
                </c:pt>
                <c:pt idx="45730">
                  <c:v>-0.265625</c:v>
                </c:pt>
                <c:pt idx="45731">
                  <c:v>-0.27656199999999997</c:v>
                </c:pt>
                <c:pt idx="45732">
                  <c:v>-0.27343800000000001</c:v>
                </c:pt>
                <c:pt idx="45733">
                  <c:v>-0.26406299999999999</c:v>
                </c:pt>
                <c:pt idx="45734">
                  <c:v>-0.25624999999999998</c:v>
                </c:pt>
                <c:pt idx="45735">
                  <c:v>-0.27031300000000003</c:v>
                </c:pt>
                <c:pt idx="45736">
                  <c:v>-0.265625</c:v>
                </c:pt>
                <c:pt idx="45737">
                  <c:v>-0.26250000000000001</c:v>
                </c:pt>
                <c:pt idx="45738">
                  <c:v>-0.26406299999999999</c:v>
                </c:pt>
                <c:pt idx="45739">
                  <c:v>-0.25937500000000002</c:v>
                </c:pt>
                <c:pt idx="45740">
                  <c:v>-0.27343800000000001</c:v>
                </c:pt>
                <c:pt idx="45741">
                  <c:v>-0.26874999999999999</c:v>
                </c:pt>
                <c:pt idx="45742">
                  <c:v>-0.265625</c:v>
                </c:pt>
                <c:pt idx="45743">
                  <c:v>-0.26093699999999997</c:v>
                </c:pt>
                <c:pt idx="45744">
                  <c:v>-0.265625</c:v>
                </c:pt>
                <c:pt idx="45745">
                  <c:v>-0.26874999999999999</c:v>
                </c:pt>
                <c:pt idx="45746">
                  <c:v>-0.26874999999999999</c:v>
                </c:pt>
                <c:pt idx="45747">
                  <c:v>-0.26250000000000001</c:v>
                </c:pt>
                <c:pt idx="45748">
                  <c:v>-0.26718700000000001</c:v>
                </c:pt>
                <c:pt idx="45749">
                  <c:v>-0.28437499999999999</c:v>
                </c:pt>
                <c:pt idx="45750">
                  <c:v>-0.27343800000000001</c:v>
                </c:pt>
                <c:pt idx="45751">
                  <c:v>-0.26874999999999999</c:v>
                </c:pt>
                <c:pt idx="45752">
                  <c:v>-0.27031300000000003</c:v>
                </c:pt>
                <c:pt idx="45753">
                  <c:v>-0.27031300000000003</c:v>
                </c:pt>
                <c:pt idx="45754">
                  <c:v>-0.27500000000000002</c:v>
                </c:pt>
                <c:pt idx="45755">
                  <c:v>-0.28437499999999999</c:v>
                </c:pt>
                <c:pt idx="45756">
                  <c:v>-0.28281200000000001</c:v>
                </c:pt>
                <c:pt idx="45757">
                  <c:v>-0.27500000000000002</c:v>
                </c:pt>
                <c:pt idx="45758">
                  <c:v>-0.27500000000000002</c:v>
                </c:pt>
                <c:pt idx="45759">
                  <c:v>-0.28125</c:v>
                </c:pt>
                <c:pt idx="45760">
                  <c:v>-0.26718700000000001</c:v>
                </c:pt>
                <c:pt idx="45761">
                  <c:v>-0.27031300000000003</c:v>
                </c:pt>
                <c:pt idx="45762">
                  <c:v>-0.26250000000000001</c:v>
                </c:pt>
                <c:pt idx="45763">
                  <c:v>-0.26406299999999999</c:v>
                </c:pt>
                <c:pt idx="45764">
                  <c:v>-0.28281200000000001</c:v>
                </c:pt>
                <c:pt idx="45765">
                  <c:v>-0.28749999999999998</c:v>
                </c:pt>
                <c:pt idx="45766">
                  <c:v>-0.27812500000000001</c:v>
                </c:pt>
                <c:pt idx="45767">
                  <c:v>-0.27968799999999999</c:v>
                </c:pt>
                <c:pt idx="45768">
                  <c:v>-0.27500000000000002</c:v>
                </c:pt>
                <c:pt idx="45769">
                  <c:v>-0.25781199999999999</c:v>
                </c:pt>
                <c:pt idx="45770">
                  <c:v>-0.27656199999999997</c:v>
                </c:pt>
                <c:pt idx="45771">
                  <c:v>-0.27656199999999997</c:v>
                </c:pt>
                <c:pt idx="45772">
                  <c:v>-0.27031300000000003</c:v>
                </c:pt>
                <c:pt idx="45773">
                  <c:v>-0.28593800000000003</c:v>
                </c:pt>
                <c:pt idx="45774">
                  <c:v>-0.27968799999999999</c:v>
                </c:pt>
                <c:pt idx="45775">
                  <c:v>-0.28593800000000003</c:v>
                </c:pt>
                <c:pt idx="45776">
                  <c:v>-0.29062500000000002</c:v>
                </c:pt>
                <c:pt idx="45777">
                  <c:v>-0.28906199999999999</c:v>
                </c:pt>
                <c:pt idx="45778">
                  <c:v>-0.29843700000000001</c:v>
                </c:pt>
                <c:pt idx="45779">
                  <c:v>-0.27031300000000003</c:v>
                </c:pt>
                <c:pt idx="45780">
                  <c:v>-0.27812500000000001</c:v>
                </c:pt>
                <c:pt idx="45781">
                  <c:v>-0.26406299999999999</c:v>
                </c:pt>
                <c:pt idx="45782">
                  <c:v>-0.27656199999999997</c:v>
                </c:pt>
                <c:pt idx="45783">
                  <c:v>-0.27812500000000001</c:v>
                </c:pt>
                <c:pt idx="45784">
                  <c:v>-0.26718700000000001</c:v>
                </c:pt>
                <c:pt idx="45785">
                  <c:v>-0.27343800000000001</c:v>
                </c:pt>
                <c:pt idx="45786">
                  <c:v>-0.27031300000000003</c:v>
                </c:pt>
                <c:pt idx="45787">
                  <c:v>-0.26406299999999999</c:v>
                </c:pt>
                <c:pt idx="45788">
                  <c:v>-0.25312499999999999</c:v>
                </c:pt>
                <c:pt idx="45789">
                  <c:v>-0.25937500000000002</c:v>
                </c:pt>
                <c:pt idx="45790">
                  <c:v>-0.27500000000000002</c:v>
                </c:pt>
                <c:pt idx="45791">
                  <c:v>-0.26718700000000001</c:v>
                </c:pt>
                <c:pt idx="45792">
                  <c:v>-0.26874999999999999</c:v>
                </c:pt>
                <c:pt idx="45793">
                  <c:v>-0.26718700000000001</c:v>
                </c:pt>
                <c:pt idx="45794">
                  <c:v>-0.27968799999999999</c:v>
                </c:pt>
                <c:pt idx="45795">
                  <c:v>-0.27656199999999997</c:v>
                </c:pt>
                <c:pt idx="45796">
                  <c:v>-0.27031300000000003</c:v>
                </c:pt>
                <c:pt idx="45797">
                  <c:v>-0.25937500000000002</c:v>
                </c:pt>
                <c:pt idx="45798">
                  <c:v>-0.26874999999999999</c:v>
                </c:pt>
                <c:pt idx="45799">
                  <c:v>-0.26874999999999999</c:v>
                </c:pt>
                <c:pt idx="45800">
                  <c:v>-0.25312499999999999</c:v>
                </c:pt>
                <c:pt idx="45801">
                  <c:v>-0.27968799999999999</c:v>
                </c:pt>
                <c:pt idx="45802">
                  <c:v>-0.26718700000000001</c:v>
                </c:pt>
                <c:pt idx="45803">
                  <c:v>-0.26406299999999999</c:v>
                </c:pt>
                <c:pt idx="45804">
                  <c:v>-0.26093699999999997</c:v>
                </c:pt>
                <c:pt idx="45805">
                  <c:v>-0.265625</c:v>
                </c:pt>
                <c:pt idx="45806">
                  <c:v>-0.27343800000000001</c:v>
                </c:pt>
                <c:pt idx="45807">
                  <c:v>-0.26718700000000001</c:v>
                </c:pt>
                <c:pt idx="45808">
                  <c:v>-0.27343800000000001</c:v>
                </c:pt>
                <c:pt idx="45809">
                  <c:v>-0.26874999999999999</c:v>
                </c:pt>
                <c:pt idx="45810">
                  <c:v>-0.27812500000000001</c:v>
                </c:pt>
                <c:pt idx="45811">
                  <c:v>-0.27812500000000001</c:v>
                </c:pt>
                <c:pt idx="45812">
                  <c:v>-0.26718700000000001</c:v>
                </c:pt>
                <c:pt idx="45813">
                  <c:v>-0.27031300000000003</c:v>
                </c:pt>
                <c:pt idx="45814">
                  <c:v>-0.25937500000000002</c:v>
                </c:pt>
                <c:pt idx="45815">
                  <c:v>-0.28437499999999999</c:v>
                </c:pt>
                <c:pt idx="45816">
                  <c:v>-0.26874999999999999</c:v>
                </c:pt>
                <c:pt idx="45817">
                  <c:v>-0.26250000000000001</c:v>
                </c:pt>
                <c:pt idx="45818">
                  <c:v>-0.27812500000000001</c:v>
                </c:pt>
                <c:pt idx="45819">
                  <c:v>-0.27031300000000003</c:v>
                </c:pt>
                <c:pt idx="45820">
                  <c:v>-0.26250000000000001</c:v>
                </c:pt>
                <c:pt idx="45821">
                  <c:v>-0.26874999999999999</c:v>
                </c:pt>
                <c:pt idx="45822">
                  <c:v>-0.25468800000000003</c:v>
                </c:pt>
                <c:pt idx="45823">
                  <c:v>-0.26874999999999999</c:v>
                </c:pt>
                <c:pt idx="45824">
                  <c:v>-0.27500000000000002</c:v>
                </c:pt>
                <c:pt idx="45825">
                  <c:v>-0.26093699999999997</c:v>
                </c:pt>
                <c:pt idx="45826">
                  <c:v>-0.27343800000000001</c:v>
                </c:pt>
                <c:pt idx="45827">
                  <c:v>-0.27500000000000002</c:v>
                </c:pt>
                <c:pt idx="45828">
                  <c:v>-0.27656199999999997</c:v>
                </c:pt>
                <c:pt idx="45829">
                  <c:v>-0.27343800000000001</c:v>
                </c:pt>
                <c:pt idx="45830">
                  <c:v>-0.25468800000000003</c:v>
                </c:pt>
                <c:pt idx="45831">
                  <c:v>-0.26406299999999999</c:v>
                </c:pt>
                <c:pt idx="45832">
                  <c:v>-0.25468800000000003</c:v>
                </c:pt>
                <c:pt idx="45833">
                  <c:v>-0.27343800000000001</c:v>
                </c:pt>
                <c:pt idx="45834">
                  <c:v>-0.25937500000000002</c:v>
                </c:pt>
                <c:pt idx="45835">
                  <c:v>-0.25624999999999998</c:v>
                </c:pt>
                <c:pt idx="45836">
                  <c:v>-0.25781199999999999</c:v>
                </c:pt>
                <c:pt idx="45837">
                  <c:v>-0.26874999999999999</c:v>
                </c:pt>
                <c:pt idx="45838">
                  <c:v>-0.265625</c:v>
                </c:pt>
                <c:pt idx="45839">
                  <c:v>-0.25937500000000002</c:v>
                </c:pt>
                <c:pt idx="45840">
                  <c:v>-0.25781199999999999</c:v>
                </c:pt>
                <c:pt idx="45841">
                  <c:v>-0.26250000000000001</c:v>
                </c:pt>
                <c:pt idx="45842">
                  <c:v>-0.27812500000000001</c:v>
                </c:pt>
                <c:pt idx="45843">
                  <c:v>-0.27968799999999999</c:v>
                </c:pt>
                <c:pt idx="45844">
                  <c:v>-0.27031300000000003</c:v>
                </c:pt>
                <c:pt idx="45845">
                  <c:v>-0.27031300000000003</c:v>
                </c:pt>
                <c:pt idx="45846">
                  <c:v>-0.27812500000000001</c:v>
                </c:pt>
                <c:pt idx="45847">
                  <c:v>-0.26718700000000001</c:v>
                </c:pt>
                <c:pt idx="45848">
                  <c:v>-0.27812500000000001</c:v>
                </c:pt>
                <c:pt idx="45849">
                  <c:v>-0.26093699999999997</c:v>
                </c:pt>
                <c:pt idx="45850">
                  <c:v>-0.27031300000000003</c:v>
                </c:pt>
                <c:pt idx="45851">
                  <c:v>-0.25781199999999999</c:v>
                </c:pt>
                <c:pt idx="45852">
                  <c:v>-0.25937500000000002</c:v>
                </c:pt>
                <c:pt idx="45853">
                  <c:v>-0.27031300000000003</c:v>
                </c:pt>
                <c:pt idx="45854">
                  <c:v>-0.25156200000000001</c:v>
                </c:pt>
                <c:pt idx="45855">
                  <c:v>-0.25312499999999999</c:v>
                </c:pt>
                <c:pt idx="45856">
                  <c:v>-0.27500000000000002</c:v>
                </c:pt>
                <c:pt idx="45857">
                  <c:v>-0.265625</c:v>
                </c:pt>
                <c:pt idx="45858">
                  <c:v>-0.26718700000000001</c:v>
                </c:pt>
                <c:pt idx="45859">
                  <c:v>-0.26406299999999999</c:v>
                </c:pt>
                <c:pt idx="45860">
                  <c:v>-0.27812500000000001</c:v>
                </c:pt>
                <c:pt idx="45861">
                  <c:v>-0.27656199999999997</c:v>
                </c:pt>
                <c:pt idx="45862">
                  <c:v>-0.27656199999999997</c:v>
                </c:pt>
                <c:pt idx="45863">
                  <c:v>-0.26874999999999999</c:v>
                </c:pt>
                <c:pt idx="45864">
                  <c:v>-0.26406299999999999</c:v>
                </c:pt>
                <c:pt idx="45865">
                  <c:v>-0.25937500000000002</c:v>
                </c:pt>
                <c:pt idx="45866">
                  <c:v>-0.24687500000000001</c:v>
                </c:pt>
                <c:pt idx="45867">
                  <c:v>-0.26874999999999999</c:v>
                </c:pt>
                <c:pt idx="45868">
                  <c:v>-0.25781199999999999</c:v>
                </c:pt>
                <c:pt idx="45869">
                  <c:v>-0.25781199999999999</c:v>
                </c:pt>
                <c:pt idx="45870">
                  <c:v>-0.26406299999999999</c:v>
                </c:pt>
                <c:pt idx="45871">
                  <c:v>-0.27968799999999999</c:v>
                </c:pt>
                <c:pt idx="45872">
                  <c:v>-0.26718700000000001</c:v>
                </c:pt>
                <c:pt idx="45873">
                  <c:v>-0.25</c:v>
                </c:pt>
                <c:pt idx="45874">
                  <c:v>-0.25468800000000003</c:v>
                </c:pt>
                <c:pt idx="45875">
                  <c:v>-0.26093699999999997</c:v>
                </c:pt>
                <c:pt idx="45876">
                  <c:v>-0.265625</c:v>
                </c:pt>
                <c:pt idx="45877">
                  <c:v>-0.27968799999999999</c:v>
                </c:pt>
                <c:pt idx="45878">
                  <c:v>-0.27500000000000002</c:v>
                </c:pt>
                <c:pt idx="45879">
                  <c:v>-0.27500000000000002</c:v>
                </c:pt>
                <c:pt idx="45880">
                  <c:v>-0.26874999999999999</c:v>
                </c:pt>
                <c:pt idx="45881">
                  <c:v>-0.25937500000000002</c:v>
                </c:pt>
                <c:pt idx="45882">
                  <c:v>-0.26406299999999999</c:v>
                </c:pt>
                <c:pt idx="45883">
                  <c:v>-0.26093699999999997</c:v>
                </c:pt>
                <c:pt idx="45884">
                  <c:v>-0.265625</c:v>
                </c:pt>
                <c:pt idx="45885">
                  <c:v>-0.27343800000000001</c:v>
                </c:pt>
                <c:pt idx="45886">
                  <c:v>-0.26250000000000001</c:v>
                </c:pt>
                <c:pt idx="45887">
                  <c:v>-0.27656199999999997</c:v>
                </c:pt>
                <c:pt idx="45888">
                  <c:v>-0.25624999999999998</c:v>
                </c:pt>
                <c:pt idx="45889">
                  <c:v>-0.26874999999999999</c:v>
                </c:pt>
                <c:pt idx="45890">
                  <c:v>-0.25624999999999998</c:v>
                </c:pt>
                <c:pt idx="45891">
                  <c:v>-0.27031300000000003</c:v>
                </c:pt>
                <c:pt idx="45892">
                  <c:v>-0.26874999999999999</c:v>
                </c:pt>
                <c:pt idx="45893">
                  <c:v>-0.25624999999999998</c:v>
                </c:pt>
                <c:pt idx="45894">
                  <c:v>-0.26874999999999999</c:v>
                </c:pt>
                <c:pt idx="45895">
                  <c:v>-0.27343800000000001</c:v>
                </c:pt>
                <c:pt idx="45896">
                  <c:v>-0.26406299999999999</c:v>
                </c:pt>
                <c:pt idx="45897">
                  <c:v>-0.27343800000000001</c:v>
                </c:pt>
                <c:pt idx="45898">
                  <c:v>-0.27812500000000001</c:v>
                </c:pt>
                <c:pt idx="45899">
                  <c:v>-0.26718700000000001</c:v>
                </c:pt>
                <c:pt idx="45900">
                  <c:v>-0.27968799999999999</c:v>
                </c:pt>
                <c:pt idx="45901">
                  <c:v>-0.26874999999999999</c:v>
                </c:pt>
                <c:pt idx="45902">
                  <c:v>-0.25624999999999998</c:v>
                </c:pt>
                <c:pt idx="45903">
                  <c:v>-0.26874999999999999</c:v>
                </c:pt>
                <c:pt idx="45904">
                  <c:v>-0.28125</c:v>
                </c:pt>
                <c:pt idx="45905">
                  <c:v>-0.265625</c:v>
                </c:pt>
                <c:pt idx="45906">
                  <c:v>-0.27968799999999999</c:v>
                </c:pt>
                <c:pt idx="45907">
                  <c:v>-0.27500000000000002</c:v>
                </c:pt>
                <c:pt idx="45908">
                  <c:v>-0.27656199999999997</c:v>
                </c:pt>
                <c:pt idx="45909">
                  <c:v>-0.27656199999999997</c:v>
                </c:pt>
                <c:pt idx="45910">
                  <c:v>-0.28125</c:v>
                </c:pt>
                <c:pt idx="45911">
                  <c:v>-0.27968799999999999</c:v>
                </c:pt>
                <c:pt idx="45912">
                  <c:v>-0.26874999999999999</c:v>
                </c:pt>
                <c:pt idx="45913">
                  <c:v>-0.27343800000000001</c:v>
                </c:pt>
                <c:pt idx="45914">
                  <c:v>-0.265625</c:v>
                </c:pt>
                <c:pt idx="45915">
                  <c:v>-0.28437499999999999</c:v>
                </c:pt>
                <c:pt idx="45916">
                  <c:v>-0.28125</c:v>
                </c:pt>
                <c:pt idx="45917">
                  <c:v>-0.28593800000000003</c:v>
                </c:pt>
                <c:pt idx="45918">
                  <c:v>-0.26093699999999997</c:v>
                </c:pt>
                <c:pt idx="45919">
                  <c:v>-0.28281200000000001</c:v>
                </c:pt>
                <c:pt idx="45920">
                  <c:v>-0.26874999999999999</c:v>
                </c:pt>
                <c:pt idx="45921">
                  <c:v>-0.27031300000000003</c:v>
                </c:pt>
                <c:pt idx="45922">
                  <c:v>-0.28281200000000001</c:v>
                </c:pt>
                <c:pt idx="45923">
                  <c:v>-0.28125</c:v>
                </c:pt>
                <c:pt idx="45924">
                  <c:v>-0.26406299999999999</c:v>
                </c:pt>
                <c:pt idx="45925">
                  <c:v>-0.26874999999999999</c:v>
                </c:pt>
                <c:pt idx="45926">
                  <c:v>-0.27500000000000002</c:v>
                </c:pt>
                <c:pt idx="45927">
                  <c:v>-0.27656199999999997</c:v>
                </c:pt>
                <c:pt idx="45928">
                  <c:v>-0.26874999999999999</c:v>
                </c:pt>
                <c:pt idx="45929">
                  <c:v>-0.27968799999999999</c:v>
                </c:pt>
                <c:pt idx="45930">
                  <c:v>-0.27812500000000001</c:v>
                </c:pt>
                <c:pt idx="45931">
                  <c:v>-0.28437499999999999</c:v>
                </c:pt>
                <c:pt idx="45932">
                  <c:v>-0.27656199999999997</c:v>
                </c:pt>
                <c:pt idx="45933">
                  <c:v>-0.27343800000000001</c:v>
                </c:pt>
                <c:pt idx="45934">
                  <c:v>-0.26718700000000001</c:v>
                </c:pt>
                <c:pt idx="45935">
                  <c:v>-0.27656199999999997</c:v>
                </c:pt>
                <c:pt idx="45936">
                  <c:v>-0.26250000000000001</c:v>
                </c:pt>
                <c:pt idx="45937">
                  <c:v>-0.26874999999999999</c:v>
                </c:pt>
                <c:pt idx="45938">
                  <c:v>-0.26718700000000001</c:v>
                </c:pt>
                <c:pt idx="45939">
                  <c:v>-0.28281200000000001</c:v>
                </c:pt>
                <c:pt idx="45940">
                  <c:v>-0.26718700000000001</c:v>
                </c:pt>
                <c:pt idx="45941">
                  <c:v>-0.28125</c:v>
                </c:pt>
                <c:pt idx="45942">
                  <c:v>-0.27343800000000001</c:v>
                </c:pt>
                <c:pt idx="45943">
                  <c:v>-0.28749999999999998</c:v>
                </c:pt>
                <c:pt idx="45944">
                  <c:v>-0.28906199999999999</c:v>
                </c:pt>
                <c:pt idx="45945">
                  <c:v>-0.27031300000000003</c:v>
                </c:pt>
                <c:pt idx="45946">
                  <c:v>-0.28593800000000003</c:v>
                </c:pt>
                <c:pt idx="45947">
                  <c:v>-0.28749999999999998</c:v>
                </c:pt>
                <c:pt idx="45948">
                  <c:v>-0.28125</c:v>
                </c:pt>
                <c:pt idx="45949">
                  <c:v>-0.26718700000000001</c:v>
                </c:pt>
                <c:pt idx="45950">
                  <c:v>-0.27500000000000002</c:v>
                </c:pt>
                <c:pt idx="45951">
                  <c:v>-0.27656199999999997</c:v>
                </c:pt>
                <c:pt idx="45952">
                  <c:v>-0.28125</c:v>
                </c:pt>
                <c:pt idx="45953">
                  <c:v>-0.26874999999999999</c:v>
                </c:pt>
                <c:pt idx="45954">
                  <c:v>-0.26093699999999997</c:v>
                </c:pt>
                <c:pt idx="45955">
                  <c:v>-0.26250000000000001</c:v>
                </c:pt>
                <c:pt idx="45956">
                  <c:v>-0.26093699999999997</c:v>
                </c:pt>
                <c:pt idx="45957">
                  <c:v>-0.27343800000000001</c:v>
                </c:pt>
                <c:pt idx="45958">
                  <c:v>-0.27968799999999999</c:v>
                </c:pt>
                <c:pt idx="45959">
                  <c:v>-0.27343800000000001</c:v>
                </c:pt>
                <c:pt idx="45960">
                  <c:v>-0.26250000000000001</c:v>
                </c:pt>
                <c:pt idx="45961">
                  <c:v>-0.265625</c:v>
                </c:pt>
                <c:pt idx="45962">
                  <c:v>-0.25937500000000002</c:v>
                </c:pt>
                <c:pt idx="45963">
                  <c:v>-0.26250000000000001</c:v>
                </c:pt>
                <c:pt idx="45964">
                  <c:v>-0.27812500000000001</c:v>
                </c:pt>
                <c:pt idx="45965">
                  <c:v>-0.26406299999999999</c:v>
                </c:pt>
                <c:pt idx="45966">
                  <c:v>-0.26250000000000001</c:v>
                </c:pt>
                <c:pt idx="45967">
                  <c:v>-0.25937500000000002</c:v>
                </c:pt>
                <c:pt idx="45968">
                  <c:v>-0.25781199999999999</c:v>
                </c:pt>
                <c:pt idx="45969">
                  <c:v>-0.26250000000000001</c:v>
                </c:pt>
                <c:pt idx="45970">
                  <c:v>-0.26406299999999999</c:v>
                </c:pt>
                <c:pt idx="45971">
                  <c:v>-0.26093699999999997</c:v>
                </c:pt>
                <c:pt idx="45972">
                  <c:v>-0.25937500000000002</c:v>
                </c:pt>
                <c:pt idx="45973">
                  <c:v>-0.26250000000000001</c:v>
                </c:pt>
                <c:pt idx="45974">
                  <c:v>-0.27968799999999999</c:v>
                </c:pt>
                <c:pt idx="45975">
                  <c:v>-0.27500000000000002</c:v>
                </c:pt>
                <c:pt idx="45976">
                  <c:v>-0.27812500000000001</c:v>
                </c:pt>
                <c:pt idx="45977">
                  <c:v>-0.26093699999999997</c:v>
                </c:pt>
                <c:pt idx="45978">
                  <c:v>-0.25468800000000003</c:v>
                </c:pt>
                <c:pt idx="45979">
                  <c:v>-0.26406299999999999</c:v>
                </c:pt>
                <c:pt idx="45980">
                  <c:v>-0.26093699999999997</c:v>
                </c:pt>
                <c:pt idx="45981">
                  <c:v>-0.25</c:v>
                </c:pt>
                <c:pt idx="45982">
                  <c:v>-0.25156200000000001</c:v>
                </c:pt>
                <c:pt idx="45983">
                  <c:v>-0.25937500000000002</c:v>
                </c:pt>
                <c:pt idx="45984">
                  <c:v>-0.25781199999999999</c:v>
                </c:pt>
                <c:pt idx="45985">
                  <c:v>-0.265625</c:v>
                </c:pt>
                <c:pt idx="45986">
                  <c:v>-0.26093699999999997</c:v>
                </c:pt>
                <c:pt idx="45987">
                  <c:v>-0.27031300000000003</c:v>
                </c:pt>
                <c:pt idx="45988">
                  <c:v>-0.27812500000000001</c:v>
                </c:pt>
                <c:pt idx="45989">
                  <c:v>-0.26874999999999999</c:v>
                </c:pt>
                <c:pt idx="45990">
                  <c:v>-0.26406299999999999</c:v>
                </c:pt>
                <c:pt idx="45991">
                  <c:v>-0.26093699999999997</c:v>
                </c:pt>
                <c:pt idx="45992">
                  <c:v>-0.26406299999999999</c:v>
                </c:pt>
                <c:pt idx="45993">
                  <c:v>-0.27031300000000003</c:v>
                </c:pt>
                <c:pt idx="45994">
                  <c:v>-0.27968799999999999</c:v>
                </c:pt>
                <c:pt idx="45995">
                  <c:v>-0.265625</c:v>
                </c:pt>
                <c:pt idx="45996">
                  <c:v>-0.265625</c:v>
                </c:pt>
                <c:pt idx="45997">
                  <c:v>-0.25</c:v>
                </c:pt>
                <c:pt idx="45998">
                  <c:v>-0.25468800000000003</c:v>
                </c:pt>
                <c:pt idx="45999">
                  <c:v>-0.26093699999999997</c:v>
                </c:pt>
                <c:pt idx="46000">
                  <c:v>-0.26093699999999997</c:v>
                </c:pt>
                <c:pt idx="46001">
                  <c:v>-0.25781199999999999</c:v>
                </c:pt>
                <c:pt idx="46002">
                  <c:v>-0.25624999999999998</c:v>
                </c:pt>
                <c:pt idx="46003">
                  <c:v>-0.26406299999999999</c:v>
                </c:pt>
                <c:pt idx="46004">
                  <c:v>-0.25937500000000002</c:v>
                </c:pt>
                <c:pt idx="46005">
                  <c:v>-0.26093699999999997</c:v>
                </c:pt>
                <c:pt idx="46006">
                  <c:v>-0.26718700000000001</c:v>
                </c:pt>
                <c:pt idx="46007">
                  <c:v>-0.27343800000000001</c:v>
                </c:pt>
                <c:pt idx="46008">
                  <c:v>-0.25624999999999998</c:v>
                </c:pt>
                <c:pt idx="46009">
                  <c:v>-0.26250000000000001</c:v>
                </c:pt>
                <c:pt idx="46010">
                  <c:v>-0.26406299999999999</c:v>
                </c:pt>
                <c:pt idx="46011">
                  <c:v>-0.26718700000000001</c:v>
                </c:pt>
                <c:pt idx="46012">
                  <c:v>-0.265625</c:v>
                </c:pt>
                <c:pt idx="46013">
                  <c:v>-0.25937500000000002</c:v>
                </c:pt>
                <c:pt idx="46014">
                  <c:v>-0.25937500000000002</c:v>
                </c:pt>
                <c:pt idx="46015">
                  <c:v>-0.25781199999999999</c:v>
                </c:pt>
                <c:pt idx="46016">
                  <c:v>-0.25468800000000003</c:v>
                </c:pt>
                <c:pt idx="46017">
                  <c:v>-0.25624999999999998</c:v>
                </c:pt>
                <c:pt idx="46018">
                  <c:v>-0.26250000000000001</c:v>
                </c:pt>
                <c:pt idx="46019">
                  <c:v>-0.24843799999999999</c:v>
                </c:pt>
                <c:pt idx="46020">
                  <c:v>-0.25312499999999999</c:v>
                </c:pt>
                <c:pt idx="46021">
                  <c:v>-0.24843799999999999</c:v>
                </c:pt>
                <c:pt idx="46022">
                  <c:v>-0.25468800000000003</c:v>
                </c:pt>
                <c:pt idx="46023">
                  <c:v>-0.25312499999999999</c:v>
                </c:pt>
                <c:pt idx="46024">
                  <c:v>-0.26874999999999999</c:v>
                </c:pt>
                <c:pt idx="46025">
                  <c:v>-0.26093699999999997</c:v>
                </c:pt>
                <c:pt idx="46026">
                  <c:v>-0.25624999999999998</c:v>
                </c:pt>
                <c:pt idx="46027">
                  <c:v>-0.25781199999999999</c:v>
                </c:pt>
                <c:pt idx="46028">
                  <c:v>-0.265625</c:v>
                </c:pt>
                <c:pt idx="46029">
                  <c:v>-0.27031300000000003</c:v>
                </c:pt>
                <c:pt idx="46030">
                  <c:v>-0.25781199999999999</c:v>
                </c:pt>
                <c:pt idx="46031">
                  <c:v>-0.26874999999999999</c:v>
                </c:pt>
                <c:pt idx="46032">
                  <c:v>-0.26874999999999999</c:v>
                </c:pt>
                <c:pt idx="46033">
                  <c:v>-0.25468800000000003</c:v>
                </c:pt>
                <c:pt idx="46034">
                  <c:v>-0.26093699999999997</c:v>
                </c:pt>
                <c:pt idx="46035">
                  <c:v>-0.28281200000000001</c:v>
                </c:pt>
                <c:pt idx="46036">
                  <c:v>-0.26874999999999999</c:v>
                </c:pt>
                <c:pt idx="46037">
                  <c:v>-0.265625</c:v>
                </c:pt>
                <c:pt idx="46038">
                  <c:v>-0.26250000000000001</c:v>
                </c:pt>
                <c:pt idx="46039">
                  <c:v>-0.26718700000000001</c:v>
                </c:pt>
                <c:pt idx="46040">
                  <c:v>-0.25781199999999999</c:v>
                </c:pt>
                <c:pt idx="46041">
                  <c:v>-0.25624999999999998</c:v>
                </c:pt>
                <c:pt idx="46042">
                  <c:v>-0.25781199999999999</c:v>
                </c:pt>
                <c:pt idx="46043">
                  <c:v>-0.26406299999999999</c:v>
                </c:pt>
                <c:pt idx="46044">
                  <c:v>-0.27656199999999997</c:v>
                </c:pt>
                <c:pt idx="46045">
                  <c:v>-0.265625</c:v>
                </c:pt>
                <c:pt idx="46046">
                  <c:v>-0.26093699999999997</c:v>
                </c:pt>
                <c:pt idx="46047">
                  <c:v>-0.26406299999999999</c:v>
                </c:pt>
                <c:pt idx="46048">
                  <c:v>-0.26250000000000001</c:v>
                </c:pt>
                <c:pt idx="46049">
                  <c:v>-0.26406299999999999</c:v>
                </c:pt>
                <c:pt idx="46050">
                  <c:v>-0.26093699999999997</c:v>
                </c:pt>
                <c:pt idx="46051">
                  <c:v>-0.25312499999999999</c:v>
                </c:pt>
                <c:pt idx="46052">
                  <c:v>-0.25937500000000002</c:v>
                </c:pt>
                <c:pt idx="46053">
                  <c:v>-0.26874999999999999</c:v>
                </c:pt>
                <c:pt idx="46054">
                  <c:v>-0.25624999999999998</c:v>
                </c:pt>
                <c:pt idx="46055">
                  <c:v>-0.25468800000000003</c:v>
                </c:pt>
                <c:pt idx="46056">
                  <c:v>-0.25</c:v>
                </c:pt>
                <c:pt idx="46057">
                  <c:v>-0.26406299999999999</c:v>
                </c:pt>
                <c:pt idx="46058">
                  <c:v>-0.26718700000000001</c:v>
                </c:pt>
                <c:pt idx="46059">
                  <c:v>-0.27343800000000001</c:v>
                </c:pt>
                <c:pt idx="46060">
                  <c:v>-0.265625</c:v>
                </c:pt>
                <c:pt idx="46061">
                  <c:v>-0.25937500000000002</c:v>
                </c:pt>
                <c:pt idx="46062">
                  <c:v>-0.25937500000000002</c:v>
                </c:pt>
                <c:pt idx="46063">
                  <c:v>-0.27031300000000003</c:v>
                </c:pt>
                <c:pt idx="46064">
                  <c:v>-0.25781199999999999</c:v>
                </c:pt>
                <c:pt idx="46065">
                  <c:v>-0.25156200000000001</c:v>
                </c:pt>
                <c:pt idx="46066">
                  <c:v>-0.26718700000000001</c:v>
                </c:pt>
                <c:pt idx="46067">
                  <c:v>-0.27500000000000002</c:v>
                </c:pt>
                <c:pt idx="46068">
                  <c:v>-0.26093699999999997</c:v>
                </c:pt>
                <c:pt idx="46069">
                  <c:v>-0.25781199999999999</c:v>
                </c:pt>
                <c:pt idx="46070">
                  <c:v>-0.26093699999999997</c:v>
                </c:pt>
                <c:pt idx="46071">
                  <c:v>-0.265625</c:v>
                </c:pt>
                <c:pt idx="46072">
                  <c:v>-0.26874999999999999</c:v>
                </c:pt>
                <c:pt idx="46073">
                  <c:v>-0.27656199999999997</c:v>
                </c:pt>
                <c:pt idx="46074">
                  <c:v>-0.27812500000000001</c:v>
                </c:pt>
                <c:pt idx="46075">
                  <c:v>-0.26874999999999999</c:v>
                </c:pt>
                <c:pt idx="46076">
                  <c:v>-0.25156200000000001</c:v>
                </c:pt>
                <c:pt idx="46077">
                  <c:v>-0.26250000000000001</c:v>
                </c:pt>
                <c:pt idx="46078">
                  <c:v>-0.26874999999999999</c:v>
                </c:pt>
                <c:pt idx="46079">
                  <c:v>-0.26718700000000001</c:v>
                </c:pt>
                <c:pt idx="46080">
                  <c:v>-0.26093699999999997</c:v>
                </c:pt>
                <c:pt idx="46081">
                  <c:v>-0.26406299999999999</c:v>
                </c:pt>
                <c:pt idx="46082">
                  <c:v>-0.27656199999999997</c:v>
                </c:pt>
                <c:pt idx="46083">
                  <c:v>-0.27031300000000003</c:v>
                </c:pt>
                <c:pt idx="46084">
                  <c:v>-0.25624999999999998</c:v>
                </c:pt>
                <c:pt idx="46085">
                  <c:v>-0.26874999999999999</c:v>
                </c:pt>
                <c:pt idx="46086">
                  <c:v>-0.25937500000000002</c:v>
                </c:pt>
                <c:pt idx="46087">
                  <c:v>-0.26874999999999999</c:v>
                </c:pt>
                <c:pt idx="46088">
                  <c:v>-0.26874999999999999</c:v>
                </c:pt>
                <c:pt idx="46089">
                  <c:v>-0.25781199999999999</c:v>
                </c:pt>
                <c:pt idx="46090">
                  <c:v>-0.26874999999999999</c:v>
                </c:pt>
                <c:pt idx="46091">
                  <c:v>-0.27500000000000002</c:v>
                </c:pt>
                <c:pt idx="46092">
                  <c:v>-0.28125</c:v>
                </c:pt>
                <c:pt idx="46093">
                  <c:v>-0.26718700000000001</c:v>
                </c:pt>
                <c:pt idx="46094">
                  <c:v>-0.25937500000000002</c:v>
                </c:pt>
                <c:pt idx="46095">
                  <c:v>-0.27343800000000001</c:v>
                </c:pt>
                <c:pt idx="46096">
                  <c:v>-0.27812500000000001</c:v>
                </c:pt>
                <c:pt idx="46097">
                  <c:v>-0.27343800000000001</c:v>
                </c:pt>
                <c:pt idx="46098">
                  <c:v>-0.26874999999999999</c:v>
                </c:pt>
                <c:pt idx="46099">
                  <c:v>-0.265625</c:v>
                </c:pt>
                <c:pt idx="46100">
                  <c:v>-0.26250000000000001</c:v>
                </c:pt>
                <c:pt idx="46101">
                  <c:v>-0.25781199999999999</c:v>
                </c:pt>
                <c:pt idx="46102">
                  <c:v>-0.25781199999999999</c:v>
                </c:pt>
                <c:pt idx="46103">
                  <c:v>-0.265625</c:v>
                </c:pt>
                <c:pt idx="46104">
                  <c:v>-0.24843799999999999</c:v>
                </c:pt>
                <c:pt idx="46105">
                  <c:v>-0.25</c:v>
                </c:pt>
                <c:pt idx="46106">
                  <c:v>-0.25468800000000003</c:v>
                </c:pt>
                <c:pt idx="46107">
                  <c:v>-0.26718700000000001</c:v>
                </c:pt>
                <c:pt idx="46108">
                  <c:v>-0.26406299999999999</c:v>
                </c:pt>
                <c:pt idx="46109">
                  <c:v>-0.26406299999999999</c:v>
                </c:pt>
                <c:pt idx="46110">
                  <c:v>-0.25937500000000002</c:v>
                </c:pt>
                <c:pt idx="46111">
                  <c:v>-0.24843799999999999</c:v>
                </c:pt>
                <c:pt idx="46112">
                  <c:v>-0.265625</c:v>
                </c:pt>
                <c:pt idx="46113">
                  <c:v>-0.26250000000000001</c:v>
                </c:pt>
                <c:pt idx="46114">
                  <c:v>-0.26874999999999999</c:v>
                </c:pt>
                <c:pt idx="46115">
                  <c:v>-0.27031300000000003</c:v>
                </c:pt>
                <c:pt idx="46116">
                  <c:v>-0.25</c:v>
                </c:pt>
                <c:pt idx="46117">
                  <c:v>-0.25468800000000003</c:v>
                </c:pt>
                <c:pt idx="46118">
                  <c:v>-0.26406299999999999</c:v>
                </c:pt>
                <c:pt idx="46119">
                  <c:v>-0.25937500000000002</c:v>
                </c:pt>
                <c:pt idx="46120">
                  <c:v>-0.26250000000000001</c:v>
                </c:pt>
                <c:pt idx="46121">
                  <c:v>-0.26718700000000001</c:v>
                </c:pt>
                <c:pt idx="46122">
                  <c:v>-0.26093699999999997</c:v>
                </c:pt>
                <c:pt idx="46123">
                  <c:v>-0.25</c:v>
                </c:pt>
                <c:pt idx="46124">
                  <c:v>-0.27812500000000001</c:v>
                </c:pt>
                <c:pt idx="46125">
                  <c:v>-0.27031300000000003</c:v>
                </c:pt>
                <c:pt idx="46126">
                  <c:v>-0.25937500000000002</c:v>
                </c:pt>
                <c:pt idx="46127">
                  <c:v>-0.26093699999999997</c:v>
                </c:pt>
                <c:pt idx="46128">
                  <c:v>-0.25937500000000002</c:v>
                </c:pt>
                <c:pt idx="46129">
                  <c:v>-0.25312499999999999</c:v>
                </c:pt>
                <c:pt idx="46130">
                  <c:v>-0.25312499999999999</c:v>
                </c:pt>
                <c:pt idx="46131">
                  <c:v>-0.27031300000000003</c:v>
                </c:pt>
                <c:pt idx="46132">
                  <c:v>-0.265625</c:v>
                </c:pt>
                <c:pt idx="46133">
                  <c:v>-0.25781199999999999</c:v>
                </c:pt>
                <c:pt idx="46134">
                  <c:v>-0.25468800000000003</c:v>
                </c:pt>
                <c:pt idx="46135">
                  <c:v>-0.26093699999999997</c:v>
                </c:pt>
                <c:pt idx="46136">
                  <c:v>-0.25468800000000003</c:v>
                </c:pt>
                <c:pt idx="46137">
                  <c:v>-0.26406299999999999</c:v>
                </c:pt>
                <c:pt idx="46138">
                  <c:v>-0.26406299999999999</c:v>
                </c:pt>
                <c:pt idx="46139">
                  <c:v>-0.25156200000000001</c:v>
                </c:pt>
                <c:pt idx="46140">
                  <c:v>-0.26250000000000001</c:v>
                </c:pt>
                <c:pt idx="46141">
                  <c:v>-0.26250000000000001</c:v>
                </c:pt>
                <c:pt idx="46142">
                  <c:v>-0.26406299999999999</c:v>
                </c:pt>
                <c:pt idx="46143">
                  <c:v>-0.25624999999999998</c:v>
                </c:pt>
                <c:pt idx="46144">
                  <c:v>-0.25781199999999999</c:v>
                </c:pt>
                <c:pt idx="46145">
                  <c:v>-0.26093699999999997</c:v>
                </c:pt>
                <c:pt idx="46146">
                  <c:v>-0.25312499999999999</c:v>
                </c:pt>
                <c:pt idx="46147">
                  <c:v>-0.24843799999999999</c:v>
                </c:pt>
                <c:pt idx="46148">
                  <c:v>-0.245312</c:v>
                </c:pt>
                <c:pt idx="46149">
                  <c:v>-0.23593700000000001</c:v>
                </c:pt>
                <c:pt idx="46150">
                  <c:v>-0.26250000000000001</c:v>
                </c:pt>
                <c:pt idx="46151">
                  <c:v>-0.25468800000000003</c:v>
                </c:pt>
                <c:pt idx="46152">
                  <c:v>-0.25468800000000003</c:v>
                </c:pt>
                <c:pt idx="46153">
                  <c:v>-0.25312499999999999</c:v>
                </c:pt>
                <c:pt idx="46154">
                  <c:v>-0.25781199999999999</c:v>
                </c:pt>
                <c:pt idx="46155">
                  <c:v>-0.25156200000000001</c:v>
                </c:pt>
                <c:pt idx="46156">
                  <c:v>-0.25781199999999999</c:v>
                </c:pt>
                <c:pt idx="46157">
                  <c:v>-0.25156200000000001</c:v>
                </c:pt>
                <c:pt idx="46158">
                  <c:v>-0.26250000000000001</c:v>
                </c:pt>
                <c:pt idx="46159">
                  <c:v>-0.25624999999999998</c:v>
                </c:pt>
                <c:pt idx="46160">
                  <c:v>-0.25156200000000001</c:v>
                </c:pt>
                <c:pt idx="46161">
                  <c:v>-0.25156200000000001</c:v>
                </c:pt>
                <c:pt idx="46162">
                  <c:v>-0.25937500000000002</c:v>
                </c:pt>
                <c:pt idx="46163">
                  <c:v>-0.25</c:v>
                </c:pt>
                <c:pt idx="46164">
                  <c:v>-0.25312499999999999</c:v>
                </c:pt>
                <c:pt idx="46165">
                  <c:v>-0.25937500000000002</c:v>
                </c:pt>
                <c:pt idx="46166">
                  <c:v>-0.25156200000000001</c:v>
                </c:pt>
                <c:pt idx="46167">
                  <c:v>-0.25781199999999999</c:v>
                </c:pt>
                <c:pt idx="46168">
                  <c:v>-0.25156200000000001</c:v>
                </c:pt>
                <c:pt idx="46169">
                  <c:v>-0.25937500000000002</c:v>
                </c:pt>
                <c:pt idx="46170">
                  <c:v>-0.25624999999999998</c:v>
                </c:pt>
                <c:pt idx="46171">
                  <c:v>-0.265625</c:v>
                </c:pt>
                <c:pt idx="46172">
                  <c:v>-0.24843799999999999</c:v>
                </c:pt>
                <c:pt idx="46173">
                  <c:v>-0.24687500000000001</c:v>
                </c:pt>
                <c:pt idx="46174">
                  <c:v>-0.25</c:v>
                </c:pt>
                <c:pt idx="46175">
                  <c:v>-0.25781199999999999</c:v>
                </c:pt>
                <c:pt idx="46176">
                  <c:v>-0.25312499999999999</c:v>
                </c:pt>
                <c:pt idx="46177">
                  <c:v>-0.26250000000000001</c:v>
                </c:pt>
                <c:pt idx="46178">
                  <c:v>-0.27343800000000001</c:v>
                </c:pt>
                <c:pt idx="46179">
                  <c:v>-0.265625</c:v>
                </c:pt>
                <c:pt idx="46180">
                  <c:v>-0.25468800000000003</c:v>
                </c:pt>
                <c:pt idx="46181">
                  <c:v>-0.25781199999999999</c:v>
                </c:pt>
                <c:pt idx="46182">
                  <c:v>-0.26093699999999997</c:v>
                </c:pt>
                <c:pt idx="46183">
                  <c:v>-0.26250000000000001</c:v>
                </c:pt>
                <c:pt idx="46184">
                  <c:v>-0.25468800000000003</c:v>
                </c:pt>
                <c:pt idx="46185">
                  <c:v>-0.25</c:v>
                </c:pt>
                <c:pt idx="46186">
                  <c:v>-0.24843799999999999</c:v>
                </c:pt>
                <c:pt idx="46187">
                  <c:v>-0.26250000000000001</c:v>
                </c:pt>
                <c:pt idx="46188">
                  <c:v>-0.25937500000000002</c:v>
                </c:pt>
                <c:pt idx="46189">
                  <c:v>-0.26406299999999999</c:v>
                </c:pt>
                <c:pt idx="46190">
                  <c:v>-0.265625</c:v>
                </c:pt>
                <c:pt idx="46191">
                  <c:v>-0.25781199999999999</c:v>
                </c:pt>
                <c:pt idx="46192">
                  <c:v>-0.25</c:v>
                </c:pt>
                <c:pt idx="46193">
                  <c:v>-0.24687500000000001</c:v>
                </c:pt>
                <c:pt idx="46194">
                  <c:v>-0.25156200000000001</c:v>
                </c:pt>
                <c:pt idx="46195">
                  <c:v>-0.25468800000000003</c:v>
                </c:pt>
                <c:pt idx="46196">
                  <c:v>-0.25937500000000002</c:v>
                </c:pt>
                <c:pt idx="46197">
                  <c:v>-0.265625</c:v>
                </c:pt>
                <c:pt idx="46198">
                  <c:v>-0.25468800000000003</c:v>
                </c:pt>
                <c:pt idx="46199">
                  <c:v>-0.24843799999999999</c:v>
                </c:pt>
                <c:pt idx="46200">
                  <c:v>-0.25468800000000003</c:v>
                </c:pt>
                <c:pt idx="46201">
                  <c:v>-0.25781199999999999</c:v>
                </c:pt>
                <c:pt idx="46202">
                  <c:v>-0.25781199999999999</c:v>
                </c:pt>
                <c:pt idx="46203">
                  <c:v>-0.24687500000000001</c:v>
                </c:pt>
                <c:pt idx="46204">
                  <c:v>-0.25156200000000001</c:v>
                </c:pt>
                <c:pt idx="46205">
                  <c:v>-0.26874999999999999</c:v>
                </c:pt>
                <c:pt idx="46206">
                  <c:v>-0.26718700000000001</c:v>
                </c:pt>
                <c:pt idx="46207">
                  <c:v>-0.26250000000000001</c:v>
                </c:pt>
                <c:pt idx="46208">
                  <c:v>-0.25624999999999998</c:v>
                </c:pt>
                <c:pt idx="46209">
                  <c:v>-0.25468800000000003</c:v>
                </c:pt>
                <c:pt idx="46210">
                  <c:v>-0.25937500000000002</c:v>
                </c:pt>
                <c:pt idx="46211">
                  <c:v>-0.24687500000000001</c:v>
                </c:pt>
                <c:pt idx="46212">
                  <c:v>-0.25</c:v>
                </c:pt>
                <c:pt idx="46213">
                  <c:v>-0.245312</c:v>
                </c:pt>
                <c:pt idx="46214">
                  <c:v>-0.26250000000000001</c:v>
                </c:pt>
                <c:pt idx="46215">
                  <c:v>-0.26093699999999997</c:v>
                </c:pt>
                <c:pt idx="46216">
                  <c:v>-0.26250000000000001</c:v>
                </c:pt>
                <c:pt idx="46217">
                  <c:v>-0.26250000000000001</c:v>
                </c:pt>
                <c:pt idx="46218">
                  <c:v>-0.26406299999999999</c:v>
                </c:pt>
                <c:pt idx="46219">
                  <c:v>-0.26250000000000001</c:v>
                </c:pt>
                <c:pt idx="46220">
                  <c:v>-0.26093699999999997</c:v>
                </c:pt>
                <c:pt idx="46221">
                  <c:v>-0.27656199999999997</c:v>
                </c:pt>
                <c:pt idx="46222">
                  <c:v>-0.25312499999999999</c:v>
                </c:pt>
                <c:pt idx="46223">
                  <c:v>-0.27031300000000003</c:v>
                </c:pt>
                <c:pt idx="46224">
                  <c:v>-0.25624999999999998</c:v>
                </c:pt>
                <c:pt idx="46225">
                  <c:v>-0.25781199999999999</c:v>
                </c:pt>
                <c:pt idx="46226">
                  <c:v>-0.265625</c:v>
                </c:pt>
                <c:pt idx="46227">
                  <c:v>-0.26093699999999997</c:v>
                </c:pt>
                <c:pt idx="46228">
                  <c:v>-0.25</c:v>
                </c:pt>
                <c:pt idx="46229">
                  <c:v>-0.25312499999999999</c:v>
                </c:pt>
                <c:pt idx="46230">
                  <c:v>-0.25781199999999999</c:v>
                </c:pt>
                <c:pt idx="46231">
                  <c:v>-0.25624999999999998</c:v>
                </c:pt>
                <c:pt idx="46232">
                  <c:v>-0.25312499999999999</c:v>
                </c:pt>
                <c:pt idx="46233">
                  <c:v>-0.27031300000000003</c:v>
                </c:pt>
                <c:pt idx="46234">
                  <c:v>-0.25781199999999999</c:v>
                </c:pt>
                <c:pt idx="46235">
                  <c:v>-0.26718700000000001</c:v>
                </c:pt>
                <c:pt idx="46236">
                  <c:v>-0.27031300000000003</c:v>
                </c:pt>
                <c:pt idx="46237">
                  <c:v>-0.27968799999999999</c:v>
                </c:pt>
                <c:pt idx="46238">
                  <c:v>-0.26093699999999997</c:v>
                </c:pt>
                <c:pt idx="46239">
                  <c:v>-0.27343800000000001</c:v>
                </c:pt>
                <c:pt idx="46240">
                  <c:v>-0.27343800000000001</c:v>
                </c:pt>
                <c:pt idx="46241">
                  <c:v>-0.26406299999999999</c:v>
                </c:pt>
                <c:pt idx="46242">
                  <c:v>-0.26250000000000001</c:v>
                </c:pt>
                <c:pt idx="46243">
                  <c:v>-0.26406299999999999</c:v>
                </c:pt>
                <c:pt idx="46244">
                  <c:v>-0.27031300000000003</c:v>
                </c:pt>
                <c:pt idx="46245">
                  <c:v>-0.265625</c:v>
                </c:pt>
                <c:pt idx="46246">
                  <c:v>-0.26093699999999997</c:v>
                </c:pt>
                <c:pt idx="46247">
                  <c:v>-0.26093699999999997</c:v>
                </c:pt>
                <c:pt idx="46248">
                  <c:v>-0.25781199999999999</c:v>
                </c:pt>
                <c:pt idx="46249">
                  <c:v>-0.27343800000000001</c:v>
                </c:pt>
                <c:pt idx="46250">
                  <c:v>-0.27656199999999997</c:v>
                </c:pt>
                <c:pt idx="46251">
                  <c:v>-0.265625</c:v>
                </c:pt>
                <c:pt idx="46252">
                  <c:v>-0.27031300000000003</c:v>
                </c:pt>
                <c:pt idx="46253">
                  <c:v>-0.26718700000000001</c:v>
                </c:pt>
                <c:pt idx="46254">
                  <c:v>-0.26874999999999999</c:v>
                </c:pt>
                <c:pt idx="46255">
                  <c:v>-0.25937500000000002</c:v>
                </c:pt>
                <c:pt idx="46256">
                  <c:v>-0.26874999999999999</c:v>
                </c:pt>
                <c:pt idx="46257">
                  <c:v>-0.27500000000000002</c:v>
                </c:pt>
                <c:pt idx="46258">
                  <c:v>-0.27343800000000001</c:v>
                </c:pt>
                <c:pt idx="46259">
                  <c:v>-0.26874999999999999</c:v>
                </c:pt>
                <c:pt idx="46260">
                  <c:v>-0.27343800000000001</c:v>
                </c:pt>
                <c:pt idx="46261">
                  <c:v>-0.27968799999999999</c:v>
                </c:pt>
                <c:pt idx="46262">
                  <c:v>-0.265625</c:v>
                </c:pt>
                <c:pt idx="46263">
                  <c:v>-0.28593800000000003</c:v>
                </c:pt>
                <c:pt idx="46264">
                  <c:v>-0.28125</c:v>
                </c:pt>
                <c:pt idx="46265">
                  <c:v>-0.27031300000000003</c:v>
                </c:pt>
                <c:pt idx="46266">
                  <c:v>-0.27343800000000001</c:v>
                </c:pt>
                <c:pt idx="46267">
                  <c:v>-0.27343800000000001</c:v>
                </c:pt>
                <c:pt idx="46268">
                  <c:v>-0.27812500000000001</c:v>
                </c:pt>
                <c:pt idx="46269">
                  <c:v>-0.27031300000000003</c:v>
                </c:pt>
                <c:pt idx="46270">
                  <c:v>-0.27812500000000001</c:v>
                </c:pt>
                <c:pt idx="46271">
                  <c:v>-0.25781199999999999</c:v>
                </c:pt>
                <c:pt idx="46272">
                  <c:v>-0.26406299999999999</c:v>
                </c:pt>
                <c:pt idx="46273">
                  <c:v>-0.26874999999999999</c:v>
                </c:pt>
                <c:pt idx="46274">
                  <c:v>-0.27812500000000001</c:v>
                </c:pt>
                <c:pt idx="46275">
                  <c:v>-0.265625</c:v>
                </c:pt>
                <c:pt idx="46276">
                  <c:v>-0.28281200000000001</c:v>
                </c:pt>
                <c:pt idx="46277">
                  <c:v>-0.27343800000000001</c:v>
                </c:pt>
                <c:pt idx="46278">
                  <c:v>-0.27968799999999999</c:v>
                </c:pt>
                <c:pt idx="46279">
                  <c:v>-0.28437499999999999</c:v>
                </c:pt>
                <c:pt idx="46280">
                  <c:v>-0.27500000000000002</c:v>
                </c:pt>
                <c:pt idx="46281">
                  <c:v>-0.26874999999999999</c:v>
                </c:pt>
                <c:pt idx="46282">
                  <c:v>-0.27656199999999997</c:v>
                </c:pt>
                <c:pt idx="46283">
                  <c:v>-0.27031300000000003</c:v>
                </c:pt>
                <c:pt idx="46284">
                  <c:v>-0.265625</c:v>
                </c:pt>
                <c:pt idx="46285">
                  <c:v>-0.27343800000000001</c:v>
                </c:pt>
                <c:pt idx="46286">
                  <c:v>-0.26874999999999999</c:v>
                </c:pt>
                <c:pt idx="46287">
                  <c:v>-0.26874999999999999</c:v>
                </c:pt>
                <c:pt idx="46288">
                  <c:v>-0.26406299999999999</c:v>
                </c:pt>
                <c:pt idx="46289">
                  <c:v>-0.27343800000000001</c:v>
                </c:pt>
                <c:pt idx="46290">
                  <c:v>-0.265625</c:v>
                </c:pt>
                <c:pt idx="46291">
                  <c:v>-0.26093699999999997</c:v>
                </c:pt>
                <c:pt idx="46292">
                  <c:v>-0.26718700000000001</c:v>
                </c:pt>
                <c:pt idx="46293">
                  <c:v>-0.27031300000000003</c:v>
                </c:pt>
                <c:pt idx="46294">
                  <c:v>-0.25781199999999999</c:v>
                </c:pt>
                <c:pt idx="46295">
                  <c:v>-0.26093699999999997</c:v>
                </c:pt>
                <c:pt idx="46296">
                  <c:v>-0.26250000000000001</c:v>
                </c:pt>
                <c:pt idx="46297">
                  <c:v>-0.25781199999999999</c:v>
                </c:pt>
                <c:pt idx="46298">
                  <c:v>-0.25</c:v>
                </c:pt>
                <c:pt idx="46299">
                  <c:v>-0.26406299999999999</c:v>
                </c:pt>
                <c:pt idx="46300">
                  <c:v>-0.26718700000000001</c:v>
                </c:pt>
                <c:pt idx="46301">
                  <c:v>-0.26406299999999999</c:v>
                </c:pt>
                <c:pt idx="46302">
                  <c:v>-0.26406299999999999</c:v>
                </c:pt>
                <c:pt idx="46303">
                  <c:v>-0.25624999999999998</c:v>
                </c:pt>
                <c:pt idx="46304">
                  <c:v>-0.25937500000000002</c:v>
                </c:pt>
                <c:pt idx="46305">
                  <c:v>-0.26250000000000001</c:v>
                </c:pt>
                <c:pt idx="46306">
                  <c:v>-0.25937500000000002</c:v>
                </c:pt>
                <c:pt idx="46307">
                  <c:v>-0.25468800000000003</c:v>
                </c:pt>
                <c:pt idx="46308">
                  <c:v>-0.25468800000000003</c:v>
                </c:pt>
                <c:pt idx="46309">
                  <c:v>-0.25781199999999999</c:v>
                </c:pt>
                <c:pt idx="46310">
                  <c:v>-0.25781199999999999</c:v>
                </c:pt>
                <c:pt idx="46311">
                  <c:v>-0.24687500000000001</c:v>
                </c:pt>
                <c:pt idx="46312">
                  <c:v>-0.25</c:v>
                </c:pt>
                <c:pt idx="46313">
                  <c:v>-0.24843799999999999</c:v>
                </c:pt>
                <c:pt idx="46314">
                  <c:v>-0.25312499999999999</c:v>
                </c:pt>
                <c:pt idx="46315">
                  <c:v>-0.25312499999999999</c:v>
                </c:pt>
                <c:pt idx="46316">
                  <c:v>-0.26093699999999997</c:v>
                </c:pt>
                <c:pt idx="46317">
                  <c:v>-0.25937500000000002</c:v>
                </c:pt>
                <c:pt idx="46318">
                  <c:v>-0.26250000000000001</c:v>
                </c:pt>
                <c:pt idx="46319">
                  <c:v>-0.25624999999999998</c:v>
                </c:pt>
                <c:pt idx="46320">
                  <c:v>-0.26406299999999999</c:v>
                </c:pt>
                <c:pt idx="46321">
                  <c:v>-0.27343800000000001</c:v>
                </c:pt>
                <c:pt idx="46322">
                  <c:v>-0.26406299999999999</c:v>
                </c:pt>
                <c:pt idx="46323">
                  <c:v>-0.25937500000000002</c:v>
                </c:pt>
                <c:pt idx="46324">
                  <c:v>-0.25468800000000003</c:v>
                </c:pt>
                <c:pt idx="46325">
                  <c:v>-0.265625</c:v>
                </c:pt>
                <c:pt idx="46326">
                  <c:v>-0.26874999999999999</c:v>
                </c:pt>
                <c:pt idx="46327">
                  <c:v>-0.27343800000000001</c:v>
                </c:pt>
                <c:pt idx="46328">
                  <c:v>-0.265625</c:v>
                </c:pt>
                <c:pt idx="46329">
                  <c:v>-0.27031300000000003</c:v>
                </c:pt>
                <c:pt idx="46330">
                  <c:v>-0.27031300000000003</c:v>
                </c:pt>
                <c:pt idx="46331">
                  <c:v>-0.27031300000000003</c:v>
                </c:pt>
                <c:pt idx="46332">
                  <c:v>-0.27343800000000001</c:v>
                </c:pt>
                <c:pt idx="46333">
                  <c:v>-0.27031300000000003</c:v>
                </c:pt>
                <c:pt idx="46334">
                  <c:v>-0.26093699999999997</c:v>
                </c:pt>
                <c:pt idx="46335">
                  <c:v>-0.25937500000000002</c:v>
                </c:pt>
                <c:pt idx="46336">
                  <c:v>-0.26874999999999999</c:v>
                </c:pt>
                <c:pt idx="46337">
                  <c:v>-0.25781199999999999</c:v>
                </c:pt>
                <c:pt idx="46338">
                  <c:v>-0.26093699999999997</c:v>
                </c:pt>
                <c:pt idx="46339">
                  <c:v>-0.27500000000000002</c:v>
                </c:pt>
                <c:pt idx="46340">
                  <c:v>-0.26874999999999999</c:v>
                </c:pt>
                <c:pt idx="46341">
                  <c:v>-0.27968799999999999</c:v>
                </c:pt>
                <c:pt idx="46342">
                  <c:v>-0.26874999999999999</c:v>
                </c:pt>
                <c:pt idx="46343">
                  <c:v>-0.25937500000000002</c:v>
                </c:pt>
                <c:pt idx="46344">
                  <c:v>-0.26406299999999999</c:v>
                </c:pt>
                <c:pt idx="46345">
                  <c:v>-0.25624999999999998</c:v>
                </c:pt>
                <c:pt idx="46346">
                  <c:v>-0.26874999999999999</c:v>
                </c:pt>
                <c:pt idx="46347">
                  <c:v>-0.24374999999999999</c:v>
                </c:pt>
                <c:pt idx="46348">
                  <c:v>-0.25624999999999998</c:v>
                </c:pt>
                <c:pt idx="46349">
                  <c:v>-0.25468800000000003</c:v>
                </c:pt>
                <c:pt idx="46350">
                  <c:v>-0.26093699999999997</c:v>
                </c:pt>
                <c:pt idx="46351">
                  <c:v>-0.25624999999999998</c:v>
                </c:pt>
                <c:pt idx="46352">
                  <c:v>-0.26406299999999999</c:v>
                </c:pt>
                <c:pt idx="46353">
                  <c:v>-0.26406299999999999</c:v>
                </c:pt>
                <c:pt idx="46354">
                  <c:v>-0.26406299999999999</c:v>
                </c:pt>
                <c:pt idx="46355">
                  <c:v>-0.26093699999999997</c:v>
                </c:pt>
                <c:pt idx="46356">
                  <c:v>-0.265625</c:v>
                </c:pt>
                <c:pt idx="46357">
                  <c:v>-0.25468800000000003</c:v>
                </c:pt>
                <c:pt idx="46358">
                  <c:v>-0.27656199999999997</c:v>
                </c:pt>
                <c:pt idx="46359">
                  <c:v>-0.26250000000000001</c:v>
                </c:pt>
                <c:pt idx="46360">
                  <c:v>-0.27656199999999997</c:v>
                </c:pt>
                <c:pt idx="46361">
                  <c:v>-0.26093699999999997</c:v>
                </c:pt>
                <c:pt idx="46362">
                  <c:v>-0.25624999999999998</c:v>
                </c:pt>
                <c:pt idx="46363">
                  <c:v>-0.25937500000000002</c:v>
                </c:pt>
                <c:pt idx="46364">
                  <c:v>-0.25781199999999999</c:v>
                </c:pt>
                <c:pt idx="46365">
                  <c:v>-0.25624999999999998</c:v>
                </c:pt>
                <c:pt idx="46366">
                  <c:v>-0.25781199999999999</c:v>
                </c:pt>
                <c:pt idx="46367">
                  <c:v>-0.265625</c:v>
                </c:pt>
                <c:pt idx="46368">
                  <c:v>-0.265625</c:v>
                </c:pt>
                <c:pt idx="46369">
                  <c:v>-0.26874999999999999</c:v>
                </c:pt>
                <c:pt idx="46370">
                  <c:v>-0.25937500000000002</c:v>
                </c:pt>
                <c:pt idx="46371">
                  <c:v>-0.25156200000000001</c:v>
                </c:pt>
                <c:pt idx="46372">
                  <c:v>-0.25312499999999999</c:v>
                </c:pt>
                <c:pt idx="46373">
                  <c:v>-0.25312499999999999</c:v>
                </c:pt>
                <c:pt idx="46374">
                  <c:v>-0.24843799999999999</c:v>
                </c:pt>
                <c:pt idx="46375">
                  <c:v>-0.24687500000000001</c:v>
                </c:pt>
                <c:pt idx="46376">
                  <c:v>-0.25937500000000002</c:v>
                </c:pt>
                <c:pt idx="46377">
                  <c:v>-0.26250000000000001</c:v>
                </c:pt>
                <c:pt idx="46378">
                  <c:v>-0.26718700000000001</c:v>
                </c:pt>
                <c:pt idx="46379">
                  <c:v>-0.265625</c:v>
                </c:pt>
                <c:pt idx="46380">
                  <c:v>-0.26718700000000001</c:v>
                </c:pt>
                <c:pt idx="46381">
                  <c:v>-0.265625</c:v>
                </c:pt>
                <c:pt idx="46382">
                  <c:v>-0.26093699999999997</c:v>
                </c:pt>
                <c:pt idx="46383">
                  <c:v>-0.24687500000000001</c:v>
                </c:pt>
                <c:pt idx="46384">
                  <c:v>-0.25312499999999999</c:v>
                </c:pt>
                <c:pt idx="46385">
                  <c:v>-0.26406299999999999</c:v>
                </c:pt>
                <c:pt idx="46386">
                  <c:v>-0.25468800000000003</c:v>
                </c:pt>
                <c:pt idx="46387">
                  <c:v>-0.25937500000000002</c:v>
                </c:pt>
                <c:pt idx="46388">
                  <c:v>-0.25937500000000002</c:v>
                </c:pt>
                <c:pt idx="46389">
                  <c:v>-0.25624999999999998</c:v>
                </c:pt>
                <c:pt idx="46390">
                  <c:v>-0.25781199999999999</c:v>
                </c:pt>
                <c:pt idx="46391">
                  <c:v>-0.25781199999999999</c:v>
                </c:pt>
                <c:pt idx="46392">
                  <c:v>-0.26250000000000001</c:v>
                </c:pt>
                <c:pt idx="46393">
                  <c:v>-0.26874999999999999</c:v>
                </c:pt>
                <c:pt idx="46394">
                  <c:v>-0.26718700000000001</c:v>
                </c:pt>
                <c:pt idx="46395">
                  <c:v>-0.26874999999999999</c:v>
                </c:pt>
                <c:pt idx="46396">
                  <c:v>-0.25781199999999999</c:v>
                </c:pt>
                <c:pt idx="46397">
                  <c:v>-0.27500000000000002</c:v>
                </c:pt>
                <c:pt idx="46398">
                  <c:v>-0.265625</c:v>
                </c:pt>
                <c:pt idx="46399">
                  <c:v>-0.26406299999999999</c:v>
                </c:pt>
                <c:pt idx="46400">
                  <c:v>-0.26093699999999997</c:v>
                </c:pt>
                <c:pt idx="46401">
                  <c:v>-0.27343800000000001</c:v>
                </c:pt>
                <c:pt idx="46402">
                  <c:v>-0.26718700000000001</c:v>
                </c:pt>
                <c:pt idx="46403">
                  <c:v>-0.265625</c:v>
                </c:pt>
                <c:pt idx="46404">
                  <c:v>-0.26250000000000001</c:v>
                </c:pt>
                <c:pt idx="46405">
                  <c:v>-0.26874999999999999</c:v>
                </c:pt>
                <c:pt idx="46406">
                  <c:v>-0.25312499999999999</c:v>
                </c:pt>
                <c:pt idx="46407">
                  <c:v>-0.25937500000000002</c:v>
                </c:pt>
                <c:pt idx="46408">
                  <c:v>-0.265625</c:v>
                </c:pt>
                <c:pt idx="46409">
                  <c:v>-0.25468800000000003</c:v>
                </c:pt>
                <c:pt idx="46410">
                  <c:v>-0.27031300000000003</c:v>
                </c:pt>
                <c:pt idx="46411">
                  <c:v>-0.25937500000000002</c:v>
                </c:pt>
                <c:pt idx="46412">
                  <c:v>-0.265625</c:v>
                </c:pt>
                <c:pt idx="46413">
                  <c:v>-0.27343800000000001</c:v>
                </c:pt>
                <c:pt idx="46414">
                  <c:v>-0.27500000000000002</c:v>
                </c:pt>
                <c:pt idx="46415">
                  <c:v>-0.27031300000000003</c:v>
                </c:pt>
                <c:pt idx="46416">
                  <c:v>-0.27656199999999997</c:v>
                </c:pt>
                <c:pt idx="46417">
                  <c:v>-0.26874999999999999</c:v>
                </c:pt>
                <c:pt idx="46418">
                  <c:v>-0.27343800000000001</c:v>
                </c:pt>
                <c:pt idx="46419">
                  <c:v>-0.27656199999999997</c:v>
                </c:pt>
                <c:pt idx="46420">
                  <c:v>-0.26093699999999997</c:v>
                </c:pt>
                <c:pt idx="46421">
                  <c:v>-0.27500000000000002</c:v>
                </c:pt>
                <c:pt idx="46422">
                  <c:v>-0.27031300000000003</c:v>
                </c:pt>
                <c:pt idx="46423">
                  <c:v>-0.25937500000000002</c:v>
                </c:pt>
                <c:pt idx="46424">
                  <c:v>-0.25781199999999999</c:v>
                </c:pt>
                <c:pt idx="46425">
                  <c:v>-0.27968799999999999</c:v>
                </c:pt>
                <c:pt idx="46426">
                  <c:v>-0.26250000000000001</c:v>
                </c:pt>
                <c:pt idx="46427">
                  <c:v>-0.25624999999999998</c:v>
                </c:pt>
                <c:pt idx="46428">
                  <c:v>-0.26250000000000001</c:v>
                </c:pt>
                <c:pt idx="46429">
                  <c:v>-0.25937500000000002</c:v>
                </c:pt>
                <c:pt idx="46430">
                  <c:v>-0.27500000000000002</c:v>
                </c:pt>
                <c:pt idx="46431">
                  <c:v>-0.27968799999999999</c:v>
                </c:pt>
                <c:pt idx="46432">
                  <c:v>-0.265625</c:v>
                </c:pt>
                <c:pt idx="46433">
                  <c:v>-0.27031300000000003</c:v>
                </c:pt>
                <c:pt idx="46434">
                  <c:v>-0.26406299999999999</c:v>
                </c:pt>
                <c:pt idx="46435">
                  <c:v>-0.26250000000000001</c:v>
                </c:pt>
                <c:pt idx="46436">
                  <c:v>-0.27343800000000001</c:v>
                </c:pt>
                <c:pt idx="46437">
                  <c:v>-0.25624999999999998</c:v>
                </c:pt>
                <c:pt idx="46438">
                  <c:v>-0.25937500000000002</c:v>
                </c:pt>
                <c:pt idx="46439">
                  <c:v>-0.26406299999999999</c:v>
                </c:pt>
                <c:pt idx="46440">
                  <c:v>-0.26250000000000001</c:v>
                </c:pt>
                <c:pt idx="46441">
                  <c:v>-0.26406299999999999</c:v>
                </c:pt>
                <c:pt idx="46442">
                  <c:v>-0.25624999999999998</c:v>
                </c:pt>
                <c:pt idx="46443">
                  <c:v>-0.25156200000000001</c:v>
                </c:pt>
                <c:pt idx="46444">
                  <c:v>-0.26406299999999999</c:v>
                </c:pt>
                <c:pt idx="46445">
                  <c:v>-0.26406299999999999</c:v>
                </c:pt>
                <c:pt idx="46446">
                  <c:v>-0.26874999999999999</c:v>
                </c:pt>
                <c:pt idx="46447">
                  <c:v>-0.26874999999999999</c:v>
                </c:pt>
                <c:pt idx="46448">
                  <c:v>-0.26874999999999999</c:v>
                </c:pt>
                <c:pt idx="46449">
                  <c:v>-0.25937500000000002</c:v>
                </c:pt>
                <c:pt idx="46450">
                  <c:v>-0.25156200000000001</c:v>
                </c:pt>
                <c:pt idx="46451">
                  <c:v>-0.25312499999999999</c:v>
                </c:pt>
                <c:pt idx="46452">
                  <c:v>-0.26250000000000001</c:v>
                </c:pt>
                <c:pt idx="46453">
                  <c:v>-0.265625</c:v>
                </c:pt>
                <c:pt idx="46454">
                  <c:v>-0.25781199999999999</c:v>
                </c:pt>
                <c:pt idx="46455">
                  <c:v>-0.245312</c:v>
                </c:pt>
                <c:pt idx="46456">
                  <c:v>-0.245312</c:v>
                </c:pt>
                <c:pt idx="46457">
                  <c:v>-0.25156200000000001</c:v>
                </c:pt>
                <c:pt idx="46458">
                  <c:v>-0.25937500000000002</c:v>
                </c:pt>
                <c:pt idx="46459">
                  <c:v>-0.25781199999999999</c:v>
                </c:pt>
                <c:pt idx="46460">
                  <c:v>-0.26406299999999999</c:v>
                </c:pt>
                <c:pt idx="46461">
                  <c:v>-0.26093699999999997</c:v>
                </c:pt>
                <c:pt idx="46462">
                  <c:v>-0.25781199999999999</c:v>
                </c:pt>
                <c:pt idx="46463">
                  <c:v>-0.26093699999999997</c:v>
                </c:pt>
                <c:pt idx="46464">
                  <c:v>-0.25937500000000002</c:v>
                </c:pt>
                <c:pt idx="46465">
                  <c:v>-0.27031300000000003</c:v>
                </c:pt>
                <c:pt idx="46466">
                  <c:v>-0.25468800000000003</c:v>
                </c:pt>
                <c:pt idx="46467">
                  <c:v>-0.24843799999999999</c:v>
                </c:pt>
                <c:pt idx="46468">
                  <c:v>-0.25</c:v>
                </c:pt>
                <c:pt idx="46469">
                  <c:v>-0.25156200000000001</c:v>
                </c:pt>
                <c:pt idx="46470">
                  <c:v>-0.26250000000000001</c:v>
                </c:pt>
                <c:pt idx="46471">
                  <c:v>-0.25937500000000002</c:v>
                </c:pt>
                <c:pt idx="46472">
                  <c:v>-0.25937500000000002</c:v>
                </c:pt>
                <c:pt idx="46473">
                  <c:v>-0.25937500000000002</c:v>
                </c:pt>
                <c:pt idx="46474">
                  <c:v>-0.26406299999999999</c:v>
                </c:pt>
                <c:pt idx="46475">
                  <c:v>-0.27968799999999999</c:v>
                </c:pt>
                <c:pt idx="46476">
                  <c:v>-0.26093699999999997</c:v>
                </c:pt>
                <c:pt idx="46477">
                  <c:v>-0.24687500000000001</c:v>
                </c:pt>
                <c:pt idx="46478">
                  <c:v>-0.25</c:v>
                </c:pt>
                <c:pt idx="46479">
                  <c:v>-0.25312499999999999</c:v>
                </c:pt>
                <c:pt idx="46480">
                  <c:v>-0.26093699999999997</c:v>
                </c:pt>
                <c:pt idx="46481">
                  <c:v>-0.27343800000000001</c:v>
                </c:pt>
                <c:pt idx="46482">
                  <c:v>-0.26093699999999997</c:v>
                </c:pt>
                <c:pt idx="46483">
                  <c:v>-0.265625</c:v>
                </c:pt>
                <c:pt idx="46484">
                  <c:v>-0.26874999999999999</c:v>
                </c:pt>
                <c:pt idx="46485">
                  <c:v>-0.27031300000000003</c:v>
                </c:pt>
                <c:pt idx="46486">
                  <c:v>-0.26718700000000001</c:v>
                </c:pt>
                <c:pt idx="46487">
                  <c:v>-0.26718700000000001</c:v>
                </c:pt>
                <c:pt idx="46488">
                  <c:v>-0.25468800000000003</c:v>
                </c:pt>
                <c:pt idx="46489">
                  <c:v>-0.26093699999999997</c:v>
                </c:pt>
                <c:pt idx="46490">
                  <c:v>-0.24843799999999999</c:v>
                </c:pt>
                <c:pt idx="46491">
                  <c:v>-0.26250000000000001</c:v>
                </c:pt>
                <c:pt idx="46492">
                  <c:v>-0.27500000000000002</c:v>
                </c:pt>
                <c:pt idx="46493">
                  <c:v>-0.25781199999999999</c:v>
                </c:pt>
                <c:pt idx="46494">
                  <c:v>-0.25624999999999998</c:v>
                </c:pt>
                <c:pt idx="46495">
                  <c:v>-0.265625</c:v>
                </c:pt>
                <c:pt idx="46496">
                  <c:v>-0.26093699999999997</c:v>
                </c:pt>
                <c:pt idx="46497">
                  <c:v>-0.25937500000000002</c:v>
                </c:pt>
                <c:pt idx="46498">
                  <c:v>-0.25624999999999998</c:v>
                </c:pt>
                <c:pt idx="46499">
                  <c:v>-0.25937500000000002</c:v>
                </c:pt>
                <c:pt idx="46500">
                  <c:v>-0.25156200000000001</c:v>
                </c:pt>
                <c:pt idx="46501">
                  <c:v>-0.25937500000000002</c:v>
                </c:pt>
                <c:pt idx="46502">
                  <c:v>-0.25937500000000002</c:v>
                </c:pt>
                <c:pt idx="46503">
                  <c:v>-0.25312499999999999</c:v>
                </c:pt>
                <c:pt idx="46504">
                  <c:v>-0.26250000000000001</c:v>
                </c:pt>
                <c:pt idx="46505">
                  <c:v>-0.25468800000000003</c:v>
                </c:pt>
                <c:pt idx="46506">
                  <c:v>-0.26406299999999999</c:v>
                </c:pt>
                <c:pt idx="46507">
                  <c:v>-0.25</c:v>
                </c:pt>
                <c:pt idx="46508">
                  <c:v>-0.24843799999999999</c:v>
                </c:pt>
                <c:pt idx="46509">
                  <c:v>-0.26874999999999999</c:v>
                </c:pt>
                <c:pt idx="46510">
                  <c:v>-0.25468800000000003</c:v>
                </c:pt>
                <c:pt idx="46511">
                  <c:v>-0.26874999999999999</c:v>
                </c:pt>
                <c:pt idx="46512">
                  <c:v>-0.27656199999999997</c:v>
                </c:pt>
                <c:pt idx="46513">
                  <c:v>-0.27500000000000002</c:v>
                </c:pt>
                <c:pt idx="46514">
                  <c:v>-0.265625</c:v>
                </c:pt>
                <c:pt idx="46515">
                  <c:v>-0.26250000000000001</c:v>
                </c:pt>
                <c:pt idx="46516">
                  <c:v>-0.26406299999999999</c:v>
                </c:pt>
                <c:pt idx="46517">
                  <c:v>-0.26406299999999999</c:v>
                </c:pt>
                <c:pt idx="46518">
                  <c:v>-0.26718700000000001</c:v>
                </c:pt>
                <c:pt idx="46519">
                  <c:v>-0.26250000000000001</c:v>
                </c:pt>
                <c:pt idx="46520">
                  <c:v>-0.24687500000000001</c:v>
                </c:pt>
                <c:pt idx="46521">
                  <c:v>-0.25156200000000001</c:v>
                </c:pt>
                <c:pt idx="46522">
                  <c:v>-0.25468800000000003</c:v>
                </c:pt>
                <c:pt idx="46523">
                  <c:v>-0.25781199999999999</c:v>
                </c:pt>
                <c:pt idx="46524">
                  <c:v>-0.265625</c:v>
                </c:pt>
                <c:pt idx="46525">
                  <c:v>-0.265625</c:v>
                </c:pt>
                <c:pt idx="46526">
                  <c:v>-0.26874999999999999</c:v>
                </c:pt>
                <c:pt idx="46527">
                  <c:v>-0.27656199999999997</c:v>
                </c:pt>
                <c:pt idx="46528">
                  <c:v>-0.29062500000000002</c:v>
                </c:pt>
                <c:pt idx="46529">
                  <c:v>-0.26406299999999999</c:v>
                </c:pt>
                <c:pt idx="46530">
                  <c:v>-0.25937500000000002</c:v>
                </c:pt>
                <c:pt idx="46531">
                  <c:v>-0.26093699999999997</c:v>
                </c:pt>
                <c:pt idx="46532">
                  <c:v>-0.27500000000000002</c:v>
                </c:pt>
                <c:pt idx="46533">
                  <c:v>-0.26718700000000001</c:v>
                </c:pt>
                <c:pt idx="46534">
                  <c:v>-0.26250000000000001</c:v>
                </c:pt>
                <c:pt idx="46535">
                  <c:v>-0.27500000000000002</c:v>
                </c:pt>
                <c:pt idx="46536">
                  <c:v>-0.26406299999999999</c:v>
                </c:pt>
                <c:pt idx="46537">
                  <c:v>-0.26718700000000001</c:v>
                </c:pt>
                <c:pt idx="46538">
                  <c:v>-0.25781199999999999</c:v>
                </c:pt>
                <c:pt idx="46539">
                  <c:v>-0.25156200000000001</c:v>
                </c:pt>
                <c:pt idx="46540">
                  <c:v>-0.25781199999999999</c:v>
                </c:pt>
                <c:pt idx="46541">
                  <c:v>-0.27968799999999999</c:v>
                </c:pt>
                <c:pt idx="46542">
                  <c:v>-0.28125</c:v>
                </c:pt>
                <c:pt idx="46543">
                  <c:v>-0.25937500000000002</c:v>
                </c:pt>
                <c:pt idx="46544">
                  <c:v>-0.26406299999999999</c:v>
                </c:pt>
                <c:pt idx="46545">
                  <c:v>-0.25937500000000002</c:v>
                </c:pt>
                <c:pt idx="46546">
                  <c:v>-0.24843799999999999</c:v>
                </c:pt>
                <c:pt idx="46547">
                  <c:v>-0.25781199999999999</c:v>
                </c:pt>
                <c:pt idx="46548">
                  <c:v>-0.25781199999999999</c:v>
                </c:pt>
                <c:pt idx="46549">
                  <c:v>-0.27343800000000001</c:v>
                </c:pt>
                <c:pt idx="46550">
                  <c:v>-0.26406299999999999</c:v>
                </c:pt>
                <c:pt idx="46551">
                  <c:v>-0.25781199999999999</c:v>
                </c:pt>
                <c:pt idx="46552">
                  <c:v>-0.26718700000000001</c:v>
                </c:pt>
                <c:pt idx="46553">
                  <c:v>-0.26250000000000001</c:v>
                </c:pt>
                <c:pt idx="46554">
                  <c:v>-0.26718700000000001</c:v>
                </c:pt>
                <c:pt idx="46555">
                  <c:v>-0.27500000000000002</c:v>
                </c:pt>
                <c:pt idx="46556">
                  <c:v>-0.27031300000000003</c:v>
                </c:pt>
                <c:pt idx="46557">
                  <c:v>-0.26874999999999999</c:v>
                </c:pt>
                <c:pt idx="46558">
                  <c:v>-0.25937500000000002</c:v>
                </c:pt>
                <c:pt idx="46559">
                  <c:v>-0.27500000000000002</c:v>
                </c:pt>
                <c:pt idx="46560">
                  <c:v>-0.25781199999999999</c:v>
                </c:pt>
                <c:pt idx="46561">
                  <c:v>-0.25937500000000002</c:v>
                </c:pt>
                <c:pt idx="46562">
                  <c:v>-0.25156200000000001</c:v>
                </c:pt>
                <c:pt idx="46563">
                  <c:v>-0.26093699999999997</c:v>
                </c:pt>
                <c:pt idx="46564">
                  <c:v>-0.26250000000000001</c:v>
                </c:pt>
                <c:pt idx="46565">
                  <c:v>-0.26406299999999999</c:v>
                </c:pt>
                <c:pt idx="46566">
                  <c:v>-0.265625</c:v>
                </c:pt>
                <c:pt idx="46567">
                  <c:v>-0.26406299999999999</c:v>
                </c:pt>
                <c:pt idx="46568">
                  <c:v>-0.26874999999999999</c:v>
                </c:pt>
                <c:pt idx="46569">
                  <c:v>-0.27812500000000001</c:v>
                </c:pt>
                <c:pt idx="46570">
                  <c:v>-0.27031300000000003</c:v>
                </c:pt>
                <c:pt idx="46571">
                  <c:v>-0.27656199999999997</c:v>
                </c:pt>
                <c:pt idx="46572">
                  <c:v>-0.25937500000000002</c:v>
                </c:pt>
                <c:pt idx="46573">
                  <c:v>-0.26874999999999999</c:v>
                </c:pt>
                <c:pt idx="46574">
                  <c:v>-0.27031300000000003</c:v>
                </c:pt>
                <c:pt idx="46575">
                  <c:v>-0.25937500000000002</c:v>
                </c:pt>
                <c:pt idx="46576">
                  <c:v>-0.27812500000000001</c:v>
                </c:pt>
                <c:pt idx="46577">
                  <c:v>-0.26406299999999999</c:v>
                </c:pt>
                <c:pt idx="46578">
                  <c:v>-0.26874999999999999</c:v>
                </c:pt>
                <c:pt idx="46579">
                  <c:v>-0.26406299999999999</c:v>
                </c:pt>
                <c:pt idx="46580">
                  <c:v>-0.25937500000000002</c:v>
                </c:pt>
                <c:pt idx="46581">
                  <c:v>-0.26718700000000001</c:v>
                </c:pt>
                <c:pt idx="46582">
                  <c:v>-0.27343800000000001</c:v>
                </c:pt>
                <c:pt idx="46583">
                  <c:v>-0.26093699999999997</c:v>
                </c:pt>
                <c:pt idx="46584">
                  <c:v>-0.27500000000000002</c:v>
                </c:pt>
                <c:pt idx="46585">
                  <c:v>-0.25468800000000003</c:v>
                </c:pt>
                <c:pt idx="46586">
                  <c:v>-0.26250000000000001</c:v>
                </c:pt>
                <c:pt idx="46587">
                  <c:v>-0.26718700000000001</c:v>
                </c:pt>
                <c:pt idx="46588">
                  <c:v>-0.26406299999999999</c:v>
                </c:pt>
                <c:pt idx="46589">
                  <c:v>-0.26718700000000001</c:v>
                </c:pt>
                <c:pt idx="46590">
                  <c:v>-0.27656199999999997</c:v>
                </c:pt>
                <c:pt idx="46591">
                  <c:v>-0.265625</c:v>
                </c:pt>
                <c:pt idx="46592">
                  <c:v>-0.26718700000000001</c:v>
                </c:pt>
                <c:pt idx="46593">
                  <c:v>-0.26406299999999999</c:v>
                </c:pt>
                <c:pt idx="46594">
                  <c:v>-0.26874999999999999</c:v>
                </c:pt>
                <c:pt idx="46595">
                  <c:v>-0.28281200000000001</c:v>
                </c:pt>
                <c:pt idx="46596">
                  <c:v>-0.265625</c:v>
                </c:pt>
                <c:pt idx="46597">
                  <c:v>-0.265625</c:v>
                </c:pt>
                <c:pt idx="46598">
                  <c:v>-0.25937500000000002</c:v>
                </c:pt>
                <c:pt idx="46599">
                  <c:v>-0.265625</c:v>
                </c:pt>
                <c:pt idx="46600">
                  <c:v>-0.265625</c:v>
                </c:pt>
                <c:pt idx="46601">
                  <c:v>-0.265625</c:v>
                </c:pt>
                <c:pt idx="46602">
                  <c:v>-0.25781199999999999</c:v>
                </c:pt>
                <c:pt idx="46603">
                  <c:v>-0.265625</c:v>
                </c:pt>
                <c:pt idx="46604">
                  <c:v>-0.26250000000000001</c:v>
                </c:pt>
                <c:pt idx="46605">
                  <c:v>-0.25937500000000002</c:v>
                </c:pt>
                <c:pt idx="46606">
                  <c:v>-0.27500000000000002</c:v>
                </c:pt>
                <c:pt idx="46607">
                  <c:v>-0.27812500000000001</c:v>
                </c:pt>
                <c:pt idx="46608">
                  <c:v>-0.27343800000000001</c:v>
                </c:pt>
                <c:pt idx="46609">
                  <c:v>-0.26718700000000001</c:v>
                </c:pt>
                <c:pt idx="46610">
                  <c:v>-0.27031300000000003</c:v>
                </c:pt>
                <c:pt idx="46611">
                  <c:v>-0.28125</c:v>
                </c:pt>
                <c:pt idx="46612">
                  <c:v>-0.28749999999999998</c:v>
                </c:pt>
                <c:pt idx="46613">
                  <c:v>-0.27656199999999997</c:v>
                </c:pt>
                <c:pt idx="46614">
                  <c:v>-0.25937500000000002</c:v>
                </c:pt>
                <c:pt idx="46615">
                  <c:v>-0.25937500000000002</c:v>
                </c:pt>
                <c:pt idx="46616">
                  <c:v>-0.26093699999999997</c:v>
                </c:pt>
                <c:pt idx="46617">
                  <c:v>-0.25937500000000002</c:v>
                </c:pt>
                <c:pt idx="46618">
                  <c:v>-0.27343800000000001</c:v>
                </c:pt>
                <c:pt idx="46619">
                  <c:v>-0.26718700000000001</c:v>
                </c:pt>
                <c:pt idx="46620">
                  <c:v>-0.26406299999999999</c:v>
                </c:pt>
                <c:pt idx="46621">
                  <c:v>-0.26093699999999997</c:v>
                </c:pt>
                <c:pt idx="46622">
                  <c:v>-0.27031300000000003</c:v>
                </c:pt>
                <c:pt idx="46623">
                  <c:v>-0.27343800000000001</c:v>
                </c:pt>
                <c:pt idx="46624">
                  <c:v>-0.27812500000000001</c:v>
                </c:pt>
                <c:pt idx="46625">
                  <c:v>-0.265625</c:v>
                </c:pt>
                <c:pt idx="46626">
                  <c:v>-0.25624999999999998</c:v>
                </c:pt>
                <c:pt idx="46627">
                  <c:v>-0.27656199999999997</c:v>
                </c:pt>
                <c:pt idx="46628">
                  <c:v>-0.27656199999999997</c:v>
                </c:pt>
                <c:pt idx="46629">
                  <c:v>-0.26250000000000001</c:v>
                </c:pt>
                <c:pt idx="46630">
                  <c:v>-0.25156200000000001</c:v>
                </c:pt>
                <c:pt idx="46631">
                  <c:v>-0.25156200000000001</c:v>
                </c:pt>
                <c:pt idx="46632">
                  <c:v>-0.25</c:v>
                </c:pt>
                <c:pt idx="46633">
                  <c:v>-0.25156200000000001</c:v>
                </c:pt>
                <c:pt idx="46634">
                  <c:v>-0.26718700000000001</c:v>
                </c:pt>
                <c:pt idx="46635">
                  <c:v>-0.25781199999999999</c:v>
                </c:pt>
                <c:pt idx="46636">
                  <c:v>-0.245312</c:v>
                </c:pt>
                <c:pt idx="46637">
                  <c:v>-0.24218799999999999</c:v>
                </c:pt>
                <c:pt idx="46638">
                  <c:v>-0.24687500000000001</c:v>
                </c:pt>
                <c:pt idx="46639">
                  <c:v>-0.25624999999999998</c:v>
                </c:pt>
                <c:pt idx="46640">
                  <c:v>-0.25156200000000001</c:v>
                </c:pt>
                <c:pt idx="46641">
                  <c:v>-0.25624999999999998</c:v>
                </c:pt>
                <c:pt idx="46642">
                  <c:v>-0.25781199999999999</c:v>
                </c:pt>
                <c:pt idx="46643">
                  <c:v>-0.25</c:v>
                </c:pt>
                <c:pt idx="46644">
                  <c:v>-0.25312499999999999</c:v>
                </c:pt>
                <c:pt idx="46645">
                  <c:v>-0.27656199999999997</c:v>
                </c:pt>
                <c:pt idx="46646">
                  <c:v>-0.26250000000000001</c:v>
                </c:pt>
                <c:pt idx="46647">
                  <c:v>-0.26250000000000001</c:v>
                </c:pt>
                <c:pt idx="46648">
                  <c:v>-0.26250000000000001</c:v>
                </c:pt>
                <c:pt idx="46649">
                  <c:v>-0.25312499999999999</c:v>
                </c:pt>
                <c:pt idx="46650">
                  <c:v>-0.25468800000000003</c:v>
                </c:pt>
                <c:pt idx="46651">
                  <c:v>-0.25312499999999999</c:v>
                </c:pt>
                <c:pt idx="46652">
                  <c:v>-0.24843799999999999</c:v>
                </c:pt>
                <c:pt idx="46653">
                  <c:v>-0.25312499999999999</c:v>
                </c:pt>
                <c:pt idx="46654">
                  <c:v>-0.25156200000000001</c:v>
                </c:pt>
                <c:pt idx="46655">
                  <c:v>-0.25624999999999998</c:v>
                </c:pt>
                <c:pt idx="46656">
                  <c:v>-0.25937500000000002</c:v>
                </c:pt>
                <c:pt idx="46657">
                  <c:v>-0.24843799999999999</c:v>
                </c:pt>
                <c:pt idx="46658">
                  <c:v>-0.25468800000000003</c:v>
                </c:pt>
                <c:pt idx="46659">
                  <c:v>-0.26718700000000001</c:v>
                </c:pt>
                <c:pt idx="46660">
                  <c:v>-0.26250000000000001</c:v>
                </c:pt>
                <c:pt idx="46661">
                  <c:v>-0.265625</c:v>
                </c:pt>
                <c:pt idx="46662">
                  <c:v>-0.265625</c:v>
                </c:pt>
                <c:pt idx="46663">
                  <c:v>-0.25</c:v>
                </c:pt>
                <c:pt idx="46664">
                  <c:v>-0.25468800000000003</c:v>
                </c:pt>
                <c:pt idx="46665">
                  <c:v>-0.25937500000000002</c:v>
                </c:pt>
                <c:pt idx="46666">
                  <c:v>-0.25781199999999999</c:v>
                </c:pt>
                <c:pt idx="46667">
                  <c:v>-0.26093699999999997</c:v>
                </c:pt>
                <c:pt idx="46668">
                  <c:v>-0.25624999999999998</c:v>
                </c:pt>
                <c:pt idx="46669">
                  <c:v>-0.25156200000000001</c:v>
                </c:pt>
                <c:pt idx="46670">
                  <c:v>-0.25937500000000002</c:v>
                </c:pt>
                <c:pt idx="46671">
                  <c:v>-0.26250000000000001</c:v>
                </c:pt>
                <c:pt idx="46672">
                  <c:v>-0.26250000000000001</c:v>
                </c:pt>
                <c:pt idx="46673">
                  <c:v>-0.265625</c:v>
                </c:pt>
                <c:pt idx="46674">
                  <c:v>-0.265625</c:v>
                </c:pt>
                <c:pt idx="46675">
                  <c:v>-0.27031300000000003</c:v>
                </c:pt>
                <c:pt idx="46676">
                  <c:v>-0.26874999999999999</c:v>
                </c:pt>
                <c:pt idx="46677">
                  <c:v>-0.25937500000000002</c:v>
                </c:pt>
                <c:pt idx="46678">
                  <c:v>-0.25156200000000001</c:v>
                </c:pt>
                <c:pt idx="46679">
                  <c:v>-0.25624999999999998</c:v>
                </c:pt>
                <c:pt idx="46680">
                  <c:v>-0.265625</c:v>
                </c:pt>
                <c:pt idx="46681">
                  <c:v>-0.25937500000000002</c:v>
                </c:pt>
                <c:pt idx="46682">
                  <c:v>-0.25156200000000001</c:v>
                </c:pt>
                <c:pt idx="46683">
                  <c:v>-0.25624999999999998</c:v>
                </c:pt>
                <c:pt idx="46684">
                  <c:v>-0.25624999999999998</c:v>
                </c:pt>
                <c:pt idx="46685">
                  <c:v>-0.26874999999999999</c:v>
                </c:pt>
                <c:pt idx="46686">
                  <c:v>-0.25156200000000001</c:v>
                </c:pt>
                <c:pt idx="46687">
                  <c:v>-0.26250000000000001</c:v>
                </c:pt>
                <c:pt idx="46688">
                  <c:v>-0.25624999999999998</c:v>
                </c:pt>
                <c:pt idx="46689">
                  <c:v>-0.25937500000000002</c:v>
                </c:pt>
                <c:pt idx="46690">
                  <c:v>-0.25468800000000003</c:v>
                </c:pt>
                <c:pt idx="46691">
                  <c:v>-0.26250000000000001</c:v>
                </c:pt>
                <c:pt idx="46692">
                  <c:v>-0.265625</c:v>
                </c:pt>
                <c:pt idx="46693">
                  <c:v>-0.26406299999999999</c:v>
                </c:pt>
                <c:pt idx="46694">
                  <c:v>-0.26250000000000001</c:v>
                </c:pt>
                <c:pt idx="46695">
                  <c:v>-0.27500000000000002</c:v>
                </c:pt>
                <c:pt idx="46696">
                  <c:v>-0.27500000000000002</c:v>
                </c:pt>
                <c:pt idx="46697">
                  <c:v>-0.26093699999999997</c:v>
                </c:pt>
                <c:pt idx="46698">
                  <c:v>-0.26406299999999999</c:v>
                </c:pt>
                <c:pt idx="46699">
                  <c:v>-0.27031300000000003</c:v>
                </c:pt>
                <c:pt idx="46700">
                  <c:v>-0.25781199999999999</c:v>
                </c:pt>
                <c:pt idx="46701">
                  <c:v>-0.25</c:v>
                </c:pt>
                <c:pt idx="46702">
                  <c:v>-0.27031300000000003</c:v>
                </c:pt>
                <c:pt idx="46703">
                  <c:v>-0.27812500000000001</c:v>
                </c:pt>
                <c:pt idx="46704">
                  <c:v>-0.26874999999999999</c:v>
                </c:pt>
                <c:pt idx="46705">
                  <c:v>-0.26718700000000001</c:v>
                </c:pt>
                <c:pt idx="46706">
                  <c:v>-0.26874999999999999</c:v>
                </c:pt>
                <c:pt idx="46707">
                  <c:v>-0.25781199999999999</c:v>
                </c:pt>
                <c:pt idx="46708">
                  <c:v>-0.26093699999999997</c:v>
                </c:pt>
                <c:pt idx="46709">
                  <c:v>-0.26874999999999999</c:v>
                </c:pt>
                <c:pt idx="46710">
                  <c:v>-0.27968799999999999</c:v>
                </c:pt>
                <c:pt idx="46711">
                  <c:v>-0.26250000000000001</c:v>
                </c:pt>
                <c:pt idx="46712">
                  <c:v>-0.26718700000000001</c:v>
                </c:pt>
                <c:pt idx="46713">
                  <c:v>-0.25781199999999999</c:v>
                </c:pt>
                <c:pt idx="46714">
                  <c:v>-0.26718700000000001</c:v>
                </c:pt>
                <c:pt idx="46715">
                  <c:v>-0.265625</c:v>
                </c:pt>
                <c:pt idx="46716">
                  <c:v>-0.25781199999999999</c:v>
                </c:pt>
                <c:pt idx="46717">
                  <c:v>-0.26093699999999997</c:v>
                </c:pt>
                <c:pt idx="46718">
                  <c:v>-0.27031300000000003</c:v>
                </c:pt>
                <c:pt idx="46719">
                  <c:v>-0.26406299999999999</c:v>
                </c:pt>
                <c:pt idx="46720">
                  <c:v>-0.25937500000000002</c:v>
                </c:pt>
                <c:pt idx="46721">
                  <c:v>-0.25468800000000003</c:v>
                </c:pt>
                <c:pt idx="46722">
                  <c:v>-0.26874999999999999</c:v>
                </c:pt>
                <c:pt idx="46723">
                  <c:v>-0.27812500000000001</c:v>
                </c:pt>
                <c:pt idx="46724">
                  <c:v>-0.26406299999999999</c:v>
                </c:pt>
                <c:pt idx="46725">
                  <c:v>-0.25624999999999998</c:v>
                </c:pt>
                <c:pt idx="46726">
                  <c:v>-0.26406299999999999</c:v>
                </c:pt>
                <c:pt idx="46727">
                  <c:v>-0.27031300000000003</c:v>
                </c:pt>
                <c:pt idx="46728">
                  <c:v>-0.25781199999999999</c:v>
                </c:pt>
                <c:pt idx="46729">
                  <c:v>-0.26250000000000001</c:v>
                </c:pt>
                <c:pt idx="46730">
                  <c:v>-0.25624999999999998</c:v>
                </c:pt>
                <c:pt idx="46731">
                  <c:v>-0.25312499999999999</c:v>
                </c:pt>
                <c:pt idx="46732">
                  <c:v>-0.26874999999999999</c:v>
                </c:pt>
                <c:pt idx="46733">
                  <c:v>-0.265625</c:v>
                </c:pt>
                <c:pt idx="46734">
                  <c:v>-0.26718700000000001</c:v>
                </c:pt>
                <c:pt idx="46735">
                  <c:v>-0.27812500000000001</c:v>
                </c:pt>
                <c:pt idx="46736">
                  <c:v>-0.26406299999999999</c:v>
                </c:pt>
                <c:pt idx="46737">
                  <c:v>-0.265625</c:v>
                </c:pt>
                <c:pt idx="46738">
                  <c:v>-0.265625</c:v>
                </c:pt>
                <c:pt idx="46739">
                  <c:v>-0.27500000000000002</c:v>
                </c:pt>
                <c:pt idx="46740">
                  <c:v>-0.27343800000000001</c:v>
                </c:pt>
                <c:pt idx="46741">
                  <c:v>-0.26250000000000001</c:v>
                </c:pt>
                <c:pt idx="46742">
                  <c:v>-0.27500000000000002</c:v>
                </c:pt>
                <c:pt idx="46743">
                  <c:v>-0.27968799999999999</c:v>
                </c:pt>
                <c:pt idx="46744">
                  <c:v>-0.26874999999999999</c:v>
                </c:pt>
                <c:pt idx="46745">
                  <c:v>-0.27031300000000003</c:v>
                </c:pt>
                <c:pt idx="46746">
                  <c:v>-0.27968799999999999</c:v>
                </c:pt>
                <c:pt idx="46747">
                  <c:v>-0.27343800000000001</c:v>
                </c:pt>
                <c:pt idx="46748">
                  <c:v>-0.26093699999999997</c:v>
                </c:pt>
                <c:pt idx="46749">
                  <c:v>-0.27968799999999999</c:v>
                </c:pt>
                <c:pt idx="46750">
                  <c:v>-0.27031300000000003</c:v>
                </c:pt>
                <c:pt idx="46751">
                  <c:v>-0.27343800000000001</c:v>
                </c:pt>
                <c:pt idx="46752">
                  <c:v>-0.27343800000000001</c:v>
                </c:pt>
                <c:pt idx="46753">
                  <c:v>-0.265625</c:v>
                </c:pt>
                <c:pt idx="46754">
                  <c:v>-0.265625</c:v>
                </c:pt>
                <c:pt idx="46755">
                  <c:v>-0.26718700000000001</c:v>
                </c:pt>
                <c:pt idx="46756">
                  <c:v>-0.26874999999999999</c:v>
                </c:pt>
                <c:pt idx="46757">
                  <c:v>-0.27500000000000002</c:v>
                </c:pt>
                <c:pt idx="46758">
                  <c:v>-0.28281200000000001</c:v>
                </c:pt>
                <c:pt idx="46759">
                  <c:v>-0.27500000000000002</c:v>
                </c:pt>
                <c:pt idx="46760">
                  <c:v>-0.26718700000000001</c:v>
                </c:pt>
                <c:pt idx="46761">
                  <c:v>-0.26874999999999999</c:v>
                </c:pt>
                <c:pt idx="46762">
                  <c:v>-0.26718700000000001</c:v>
                </c:pt>
                <c:pt idx="46763">
                  <c:v>-0.27968799999999999</c:v>
                </c:pt>
                <c:pt idx="46764">
                  <c:v>-0.28125</c:v>
                </c:pt>
                <c:pt idx="46765">
                  <c:v>-0.28593800000000003</c:v>
                </c:pt>
                <c:pt idx="46766">
                  <c:v>-0.27343800000000001</c:v>
                </c:pt>
                <c:pt idx="46767">
                  <c:v>-0.27031300000000003</c:v>
                </c:pt>
                <c:pt idx="46768">
                  <c:v>-0.26718700000000001</c:v>
                </c:pt>
                <c:pt idx="46769">
                  <c:v>-0.27031300000000003</c:v>
                </c:pt>
                <c:pt idx="46770">
                  <c:v>-0.27500000000000002</c:v>
                </c:pt>
                <c:pt idx="46771">
                  <c:v>-0.26093699999999997</c:v>
                </c:pt>
                <c:pt idx="46772">
                  <c:v>-0.26093699999999997</c:v>
                </c:pt>
                <c:pt idx="46773">
                  <c:v>-0.26250000000000001</c:v>
                </c:pt>
                <c:pt idx="46774">
                  <c:v>-0.28125</c:v>
                </c:pt>
                <c:pt idx="46775">
                  <c:v>-0.27812500000000001</c:v>
                </c:pt>
                <c:pt idx="46776">
                  <c:v>-0.26874999999999999</c:v>
                </c:pt>
                <c:pt idx="46777">
                  <c:v>-0.27500000000000002</c:v>
                </c:pt>
                <c:pt idx="46778">
                  <c:v>-0.28125</c:v>
                </c:pt>
                <c:pt idx="46779">
                  <c:v>-0.27031300000000003</c:v>
                </c:pt>
                <c:pt idx="46780">
                  <c:v>-0.27968799999999999</c:v>
                </c:pt>
                <c:pt idx="46781">
                  <c:v>-0.28281200000000001</c:v>
                </c:pt>
                <c:pt idx="46782">
                  <c:v>-0.26718700000000001</c:v>
                </c:pt>
                <c:pt idx="46783">
                  <c:v>-0.26406299999999999</c:v>
                </c:pt>
                <c:pt idx="46784">
                  <c:v>-0.27812500000000001</c:v>
                </c:pt>
                <c:pt idx="46785">
                  <c:v>-0.27500000000000002</c:v>
                </c:pt>
                <c:pt idx="46786">
                  <c:v>-0.26093699999999997</c:v>
                </c:pt>
                <c:pt idx="46787">
                  <c:v>-0.27812500000000001</c:v>
                </c:pt>
                <c:pt idx="46788">
                  <c:v>-0.26874999999999999</c:v>
                </c:pt>
                <c:pt idx="46789">
                  <c:v>-0.265625</c:v>
                </c:pt>
                <c:pt idx="46790">
                  <c:v>-0.26250000000000001</c:v>
                </c:pt>
                <c:pt idx="46791">
                  <c:v>-0.265625</c:v>
                </c:pt>
                <c:pt idx="46792">
                  <c:v>-0.26718700000000001</c:v>
                </c:pt>
                <c:pt idx="46793">
                  <c:v>-0.27031300000000003</c:v>
                </c:pt>
                <c:pt idx="46794">
                  <c:v>-0.26093699999999997</c:v>
                </c:pt>
                <c:pt idx="46795">
                  <c:v>-0.27500000000000002</c:v>
                </c:pt>
                <c:pt idx="46796">
                  <c:v>-0.25312499999999999</c:v>
                </c:pt>
                <c:pt idx="46797">
                  <c:v>-0.25937500000000002</c:v>
                </c:pt>
                <c:pt idx="46798">
                  <c:v>-0.26718700000000001</c:v>
                </c:pt>
                <c:pt idx="46799">
                  <c:v>-0.25937500000000002</c:v>
                </c:pt>
                <c:pt idx="46800">
                  <c:v>-0.27343800000000001</c:v>
                </c:pt>
                <c:pt idx="46801">
                  <c:v>-0.265625</c:v>
                </c:pt>
                <c:pt idx="46802">
                  <c:v>-0.26406299999999999</c:v>
                </c:pt>
                <c:pt idx="46803">
                  <c:v>-0.26406299999999999</c:v>
                </c:pt>
                <c:pt idx="46804">
                  <c:v>-0.25781199999999999</c:v>
                </c:pt>
                <c:pt idx="46805">
                  <c:v>-0.26406299999999999</c:v>
                </c:pt>
                <c:pt idx="46806">
                  <c:v>-0.27031300000000003</c:v>
                </c:pt>
                <c:pt idx="46807">
                  <c:v>-0.26406299999999999</c:v>
                </c:pt>
                <c:pt idx="46808">
                  <c:v>-0.26250000000000001</c:v>
                </c:pt>
                <c:pt idx="46809">
                  <c:v>-0.26718700000000001</c:v>
                </c:pt>
                <c:pt idx="46810">
                  <c:v>-0.27343800000000001</c:v>
                </c:pt>
                <c:pt idx="46811">
                  <c:v>-0.25937500000000002</c:v>
                </c:pt>
                <c:pt idx="46812">
                  <c:v>-0.27812500000000001</c:v>
                </c:pt>
                <c:pt idx="46813">
                  <c:v>-0.28281200000000001</c:v>
                </c:pt>
                <c:pt idx="46814">
                  <c:v>-0.27812500000000001</c:v>
                </c:pt>
                <c:pt idx="46815">
                  <c:v>-0.27031300000000003</c:v>
                </c:pt>
                <c:pt idx="46816">
                  <c:v>-0.28281200000000001</c:v>
                </c:pt>
                <c:pt idx="46817">
                  <c:v>-0.27812500000000001</c:v>
                </c:pt>
                <c:pt idx="46818">
                  <c:v>-0.27500000000000002</c:v>
                </c:pt>
                <c:pt idx="46819">
                  <c:v>-0.27500000000000002</c:v>
                </c:pt>
                <c:pt idx="46820">
                  <c:v>-0.27656199999999997</c:v>
                </c:pt>
                <c:pt idx="46821">
                  <c:v>-0.28125</c:v>
                </c:pt>
                <c:pt idx="46822">
                  <c:v>-0.27500000000000002</c:v>
                </c:pt>
                <c:pt idx="46823">
                  <c:v>-0.27031300000000003</c:v>
                </c:pt>
                <c:pt idx="46824">
                  <c:v>-0.26406299999999999</c:v>
                </c:pt>
                <c:pt idx="46825">
                  <c:v>-0.26406299999999999</c:v>
                </c:pt>
                <c:pt idx="46826">
                  <c:v>-0.27500000000000002</c:v>
                </c:pt>
                <c:pt idx="46827">
                  <c:v>-0.25937500000000002</c:v>
                </c:pt>
                <c:pt idx="46828">
                  <c:v>-0.25468800000000003</c:v>
                </c:pt>
                <c:pt idx="46829">
                  <c:v>-0.25468800000000003</c:v>
                </c:pt>
                <c:pt idx="46830">
                  <c:v>-0.25624999999999998</c:v>
                </c:pt>
                <c:pt idx="46831">
                  <c:v>-0.26406299999999999</c:v>
                </c:pt>
                <c:pt idx="46832">
                  <c:v>-0.26406299999999999</c:v>
                </c:pt>
                <c:pt idx="46833">
                  <c:v>-0.25624999999999998</c:v>
                </c:pt>
                <c:pt idx="46834">
                  <c:v>-0.26093699999999997</c:v>
                </c:pt>
                <c:pt idx="46835">
                  <c:v>-0.25</c:v>
                </c:pt>
                <c:pt idx="46836">
                  <c:v>-0.26093699999999997</c:v>
                </c:pt>
                <c:pt idx="46837">
                  <c:v>-0.27500000000000002</c:v>
                </c:pt>
                <c:pt idx="46838">
                  <c:v>-0.26250000000000001</c:v>
                </c:pt>
                <c:pt idx="46839">
                  <c:v>-0.26406299999999999</c:v>
                </c:pt>
                <c:pt idx="46840">
                  <c:v>-0.25468800000000003</c:v>
                </c:pt>
                <c:pt idx="46841">
                  <c:v>-0.25937500000000002</c:v>
                </c:pt>
                <c:pt idx="46842">
                  <c:v>-0.25468800000000003</c:v>
                </c:pt>
                <c:pt idx="46843">
                  <c:v>-0.26250000000000001</c:v>
                </c:pt>
                <c:pt idx="46844">
                  <c:v>-0.26250000000000001</c:v>
                </c:pt>
                <c:pt idx="46845">
                  <c:v>-0.26718700000000001</c:v>
                </c:pt>
                <c:pt idx="46846">
                  <c:v>-0.26874999999999999</c:v>
                </c:pt>
                <c:pt idx="46847">
                  <c:v>-0.26406299999999999</c:v>
                </c:pt>
                <c:pt idx="46848">
                  <c:v>-0.25624999999999998</c:v>
                </c:pt>
                <c:pt idx="46849">
                  <c:v>-0.25624999999999998</c:v>
                </c:pt>
                <c:pt idx="46850">
                  <c:v>-0.26250000000000001</c:v>
                </c:pt>
                <c:pt idx="46851">
                  <c:v>-0.26250000000000001</c:v>
                </c:pt>
                <c:pt idx="46852">
                  <c:v>-0.26250000000000001</c:v>
                </c:pt>
                <c:pt idx="46853">
                  <c:v>-0.25468800000000003</c:v>
                </c:pt>
                <c:pt idx="46854">
                  <c:v>-0.25781199999999999</c:v>
                </c:pt>
                <c:pt idx="46855">
                  <c:v>-0.26874999999999999</c:v>
                </c:pt>
                <c:pt idx="46856">
                  <c:v>-0.25468800000000003</c:v>
                </c:pt>
                <c:pt idx="46857">
                  <c:v>-0.265625</c:v>
                </c:pt>
                <c:pt idx="46858">
                  <c:v>-0.26250000000000001</c:v>
                </c:pt>
                <c:pt idx="46859">
                  <c:v>-0.25624999999999998</c:v>
                </c:pt>
                <c:pt idx="46860">
                  <c:v>-0.25781199999999999</c:v>
                </c:pt>
                <c:pt idx="46861">
                  <c:v>-0.25156200000000001</c:v>
                </c:pt>
                <c:pt idx="46862">
                  <c:v>-0.25468800000000003</c:v>
                </c:pt>
                <c:pt idx="46863">
                  <c:v>-0.26093699999999997</c:v>
                </c:pt>
                <c:pt idx="46864">
                  <c:v>-0.26406299999999999</c:v>
                </c:pt>
                <c:pt idx="46865">
                  <c:v>-0.27500000000000002</c:v>
                </c:pt>
                <c:pt idx="46866">
                  <c:v>-0.26874999999999999</c:v>
                </c:pt>
                <c:pt idx="46867">
                  <c:v>-0.265625</c:v>
                </c:pt>
                <c:pt idx="46868">
                  <c:v>-0.26718700000000001</c:v>
                </c:pt>
                <c:pt idx="46869">
                  <c:v>-0.25781199999999999</c:v>
                </c:pt>
                <c:pt idx="46870">
                  <c:v>-0.27031300000000003</c:v>
                </c:pt>
                <c:pt idx="46871">
                  <c:v>-0.25937500000000002</c:v>
                </c:pt>
                <c:pt idx="46872">
                  <c:v>-0.26093699999999997</c:v>
                </c:pt>
                <c:pt idx="46873">
                  <c:v>-0.26093699999999997</c:v>
                </c:pt>
                <c:pt idx="46874">
                  <c:v>-0.25781199999999999</c:v>
                </c:pt>
                <c:pt idx="46875">
                  <c:v>-0.25624999999999998</c:v>
                </c:pt>
                <c:pt idx="46876">
                  <c:v>-0.24687500000000001</c:v>
                </c:pt>
                <c:pt idx="46877">
                  <c:v>-0.25937500000000002</c:v>
                </c:pt>
                <c:pt idx="46878">
                  <c:v>-0.26406299999999999</c:v>
                </c:pt>
                <c:pt idx="46879">
                  <c:v>-0.25781199999999999</c:v>
                </c:pt>
                <c:pt idx="46880">
                  <c:v>-0.26093699999999997</c:v>
                </c:pt>
                <c:pt idx="46881">
                  <c:v>-0.27500000000000002</c:v>
                </c:pt>
                <c:pt idx="46882">
                  <c:v>-0.26874999999999999</c:v>
                </c:pt>
                <c:pt idx="46883">
                  <c:v>-0.26093699999999997</c:v>
                </c:pt>
                <c:pt idx="46884">
                  <c:v>-0.26406299999999999</c:v>
                </c:pt>
                <c:pt idx="46885">
                  <c:v>-0.25781199999999999</c:v>
                </c:pt>
                <c:pt idx="46886">
                  <c:v>-0.26718700000000001</c:v>
                </c:pt>
                <c:pt idx="46887">
                  <c:v>-0.26406299999999999</c:v>
                </c:pt>
                <c:pt idx="46888">
                  <c:v>-0.27343800000000001</c:v>
                </c:pt>
                <c:pt idx="46889">
                  <c:v>-0.26250000000000001</c:v>
                </c:pt>
                <c:pt idx="46890">
                  <c:v>-0.265625</c:v>
                </c:pt>
                <c:pt idx="46891">
                  <c:v>-0.265625</c:v>
                </c:pt>
                <c:pt idx="46892">
                  <c:v>-0.28125</c:v>
                </c:pt>
                <c:pt idx="46893">
                  <c:v>-0.26406299999999999</c:v>
                </c:pt>
                <c:pt idx="46894">
                  <c:v>-0.27343800000000001</c:v>
                </c:pt>
                <c:pt idx="46895">
                  <c:v>-0.28437499999999999</c:v>
                </c:pt>
                <c:pt idx="46896">
                  <c:v>-0.27343800000000001</c:v>
                </c:pt>
                <c:pt idx="46897">
                  <c:v>-0.26250000000000001</c:v>
                </c:pt>
                <c:pt idx="46898">
                  <c:v>-0.26250000000000001</c:v>
                </c:pt>
                <c:pt idx="46899">
                  <c:v>-0.27656199999999997</c:v>
                </c:pt>
                <c:pt idx="46900">
                  <c:v>-0.265625</c:v>
                </c:pt>
                <c:pt idx="46901">
                  <c:v>-0.26250000000000001</c:v>
                </c:pt>
                <c:pt idx="46902">
                  <c:v>-0.265625</c:v>
                </c:pt>
                <c:pt idx="46903">
                  <c:v>-0.26718700000000001</c:v>
                </c:pt>
                <c:pt idx="46904">
                  <c:v>-0.26406299999999999</c:v>
                </c:pt>
                <c:pt idx="46905">
                  <c:v>-0.25937500000000002</c:v>
                </c:pt>
                <c:pt idx="46906">
                  <c:v>-0.24218799999999999</c:v>
                </c:pt>
                <c:pt idx="46907">
                  <c:v>-0.25937500000000002</c:v>
                </c:pt>
                <c:pt idx="46908">
                  <c:v>-0.26093699999999997</c:v>
                </c:pt>
                <c:pt idx="46909">
                  <c:v>-0.26093699999999997</c:v>
                </c:pt>
                <c:pt idx="46910">
                  <c:v>-0.25156200000000001</c:v>
                </c:pt>
                <c:pt idx="46911">
                  <c:v>-0.26250000000000001</c:v>
                </c:pt>
                <c:pt idx="46912">
                  <c:v>-0.27031300000000003</c:v>
                </c:pt>
                <c:pt idx="46913">
                  <c:v>-0.25156200000000001</c:v>
                </c:pt>
                <c:pt idx="46914">
                  <c:v>-0.26093699999999997</c:v>
                </c:pt>
                <c:pt idx="46915">
                  <c:v>-0.27031300000000003</c:v>
                </c:pt>
                <c:pt idx="46916">
                  <c:v>-0.26093699999999997</c:v>
                </c:pt>
                <c:pt idx="46917">
                  <c:v>-0.26406299999999999</c:v>
                </c:pt>
                <c:pt idx="46918">
                  <c:v>-0.26406299999999999</c:v>
                </c:pt>
                <c:pt idx="46919">
                  <c:v>-0.26406299999999999</c:v>
                </c:pt>
                <c:pt idx="46920">
                  <c:v>-0.26093699999999997</c:v>
                </c:pt>
                <c:pt idx="46921">
                  <c:v>-0.25624999999999998</c:v>
                </c:pt>
                <c:pt idx="46922">
                  <c:v>-0.25312499999999999</c:v>
                </c:pt>
                <c:pt idx="46923">
                  <c:v>-0.26874999999999999</c:v>
                </c:pt>
                <c:pt idx="46924">
                  <c:v>-0.25781199999999999</c:v>
                </c:pt>
                <c:pt idx="46925">
                  <c:v>-0.26406299999999999</c:v>
                </c:pt>
                <c:pt idx="46926">
                  <c:v>-0.26406299999999999</c:v>
                </c:pt>
                <c:pt idx="46927">
                  <c:v>-0.25937500000000002</c:v>
                </c:pt>
                <c:pt idx="46928">
                  <c:v>-0.27500000000000002</c:v>
                </c:pt>
                <c:pt idx="46929">
                  <c:v>-0.27656199999999997</c:v>
                </c:pt>
                <c:pt idx="46930">
                  <c:v>-0.26718700000000001</c:v>
                </c:pt>
                <c:pt idx="46931">
                  <c:v>-0.27343800000000001</c:v>
                </c:pt>
                <c:pt idx="46932">
                  <c:v>-0.26874999999999999</c:v>
                </c:pt>
                <c:pt idx="46933">
                  <c:v>-0.27031300000000003</c:v>
                </c:pt>
                <c:pt idx="46934">
                  <c:v>-0.28593800000000003</c:v>
                </c:pt>
                <c:pt idx="46935">
                  <c:v>-0.26874999999999999</c:v>
                </c:pt>
                <c:pt idx="46936">
                  <c:v>-0.27812500000000001</c:v>
                </c:pt>
                <c:pt idx="46937">
                  <c:v>-0.25937500000000002</c:v>
                </c:pt>
                <c:pt idx="46938">
                  <c:v>-0.27656199999999997</c:v>
                </c:pt>
                <c:pt idx="46939">
                  <c:v>-0.25937500000000002</c:v>
                </c:pt>
                <c:pt idx="46940">
                  <c:v>-0.26718700000000001</c:v>
                </c:pt>
                <c:pt idx="46941">
                  <c:v>-0.265625</c:v>
                </c:pt>
                <c:pt idx="46942">
                  <c:v>-0.27031300000000003</c:v>
                </c:pt>
                <c:pt idx="46943">
                  <c:v>-0.27500000000000002</c:v>
                </c:pt>
                <c:pt idx="46944">
                  <c:v>-0.27500000000000002</c:v>
                </c:pt>
                <c:pt idx="46945">
                  <c:v>-0.27812500000000001</c:v>
                </c:pt>
                <c:pt idx="46946">
                  <c:v>-0.28125</c:v>
                </c:pt>
                <c:pt idx="46947">
                  <c:v>-0.27031300000000003</c:v>
                </c:pt>
                <c:pt idx="46948">
                  <c:v>-0.265625</c:v>
                </c:pt>
                <c:pt idx="46949">
                  <c:v>-0.27500000000000002</c:v>
                </c:pt>
                <c:pt idx="46950">
                  <c:v>-0.27656199999999997</c:v>
                </c:pt>
                <c:pt idx="46951">
                  <c:v>-0.26406299999999999</c:v>
                </c:pt>
                <c:pt idx="46952">
                  <c:v>-0.245312</c:v>
                </c:pt>
                <c:pt idx="46953">
                  <c:v>-0.265625</c:v>
                </c:pt>
                <c:pt idx="46954">
                  <c:v>-0.25624999999999998</c:v>
                </c:pt>
                <c:pt idx="46955">
                  <c:v>-0.27968799999999999</c:v>
                </c:pt>
                <c:pt idx="46956">
                  <c:v>-0.27656199999999997</c:v>
                </c:pt>
                <c:pt idx="46957">
                  <c:v>-0.265625</c:v>
                </c:pt>
                <c:pt idx="46958">
                  <c:v>-0.245312</c:v>
                </c:pt>
                <c:pt idx="46959">
                  <c:v>-0.26718700000000001</c:v>
                </c:pt>
                <c:pt idx="46960">
                  <c:v>-0.27343800000000001</c:v>
                </c:pt>
                <c:pt idx="46961">
                  <c:v>-0.26093699999999997</c:v>
                </c:pt>
                <c:pt idx="46962">
                  <c:v>-0.26406299999999999</c:v>
                </c:pt>
                <c:pt idx="46963">
                  <c:v>-0.25937500000000002</c:v>
                </c:pt>
                <c:pt idx="46964">
                  <c:v>-0.27343800000000001</c:v>
                </c:pt>
                <c:pt idx="46965">
                  <c:v>-0.27656199999999997</c:v>
                </c:pt>
                <c:pt idx="46966">
                  <c:v>-0.27031300000000003</c:v>
                </c:pt>
                <c:pt idx="46967">
                  <c:v>-0.27343800000000001</c:v>
                </c:pt>
                <c:pt idx="46968">
                  <c:v>-0.26874999999999999</c:v>
                </c:pt>
                <c:pt idx="46969">
                  <c:v>-0.28593800000000003</c:v>
                </c:pt>
                <c:pt idx="46970">
                  <c:v>-0.26406299999999999</c:v>
                </c:pt>
                <c:pt idx="46971">
                  <c:v>-0.26718700000000001</c:v>
                </c:pt>
                <c:pt idx="46972">
                  <c:v>-0.265625</c:v>
                </c:pt>
                <c:pt idx="46973">
                  <c:v>-0.28593800000000003</c:v>
                </c:pt>
                <c:pt idx="46974">
                  <c:v>-0.26874999999999999</c:v>
                </c:pt>
                <c:pt idx="46975">
                  <c:v>-0.265625</c:v>
                </c:pt>
                <c:pt idx="46976">
                  <c:v>-0.27031300000000003</c:v>
                </c:pt>
                <c:pt idx="46977">
                  <c:v>-0.27968799999999999</c:v>
                </c:pt>
                <c:pt idx="46978">
                  <c:v>-0.265625</c:v>
                </c:pt>
                <c:pt idx="46979">
                  <c:v>-0.27500000000000002</c:v>
                </c:pt>
                <c:pt idx="46980">
                  <c:v>-0.265625</c:v>
                </c:pt>
                <c:pt idx="46981">
                  <c:v>-0.25781199999999999</c:v>
                </c:pt>
                <c:pt idx="46982">
                  <c:v>-0.27031300000000003</c:v>
                </c:pt>
                <c:pt idx="46983">
                  <c:v>-0.26406299999999999</c:v>
                </c:pt>
                <c:pt idx="46984">
                  <c:v>-0.26093699999999997</c:v>
                </c:pt>
                <c:pt idx="46985">
                  <c:v>-0.25937500000000002</c:v>
                </c:pt>
                <c:pt idx="46986">
                  <c:v>-0.25468800000000003</c:v>
                </c:pt>
                <c:pt idx="46987">
                  <c:v>-0.26093699999999997</c:v>
                </c:pt>
                <c:pt idx="46988">
                  <c:v>-0.26718700000000001</c:v>
                </c:pt>
                <c:pt idx="46989">
                  <c:v>-0.26093699999999997</c:v>
                </c:pt>
                <c:pt idx="46990">
                  <c:v>-0.265625</c:v>
                </c:pt>
                <c:pt idx="46991">
                  <c:v>-0.26406299999999999</c:v>
                </c:pt>
                <c:pt idx="46992">
                  <c:v>-0.26093699999999997</c:v>
                </c:pt>
                <c:pt idx="46993">
                  <c:v>-0.26406299999999999</c:v>
                </c:pt>
                <c:pt idx="46994">
                  <c:v>-0.26250000000000001</c:v>
                </c:pt>
                <c:pt idx="46995">
                  <c:v>-0.25781199999999999</c:v>
                </c:pt>
                <c:pt idx="46996">
                  <c:v>-0.26250000000000001</c:v>
                </c:pt>
                <c:pt idx="46997">
                  <c:v>-0.25937500000000002</c:v>
                </c:pt>
                <c:pt idx="46998">
                  <c:v>-0.26093699999999997</c:v>
                </c:pt>
                <c:pt idx="46999">
                  <c:v>-0.25624999999999998</c:v>
                </c:pt>
                <c:pt idx="47000">
                  <c:v>-0.25156200000000001</c:v>
                </c:pt>
                <c:pt idx="47001">
                  <c:v>-0.25</c:v>
                </c:pt>
                <c:pt idx="47002">
                  <c:v>-0.26093699999999997</c:v>
                </c:pt>
                <c:pt idx="47003">
                  <c:v>-0.27031300000000003</c:v>
                </c:pt>
                <c:pt idx="47004">
                  <c:v>-0.25624999999999998</c:v>
                </c:pt>
                <c:pt idx="47005">
                  <c:v>-0.25937500000000002</c:v>
                </c:pt>
                <c:pt idx="47006">
                  <c:v>-0.26718700000000001</c:v>
                </c:pt>
                <c:pt idx="47007">
                  <c:v>-0.26718700000000001</c:v>
                </c:pt>
                <c:pt idx="47008">
                  <c:v>-0.25624999999999998</c:v>
                </c:pt>
                <c:pt idx="47009">
                  <c:v>-0.26093699999999997</c:v>
                </c:pt>
                <c:pt idx="47010">
                  <c:v>-0.25468800000000003</c:v>
                </c:pt>
                <c:pt idx="47011">
                  <c:v>-0.25312499999999999</c:v>
                </c:pt>
                <c:pt idx="47012">
                  <c:v>-0.26250000000000001</c:v>
                </c:pt>
                <c:pt idx="47013">
                  <c:v>-0.25624999999999998</c:v>
                </c:pt>
                <c:pt idx="47014">
                  <c:v>-0.25312499999999999</c:v>
                </c:pt>
                <c:pt idx="47015">
                  <c:v>-0.26718700000000001</c:v>
                </c:pt>
                <c:pt idx="47016">
                  <c:v>-0.26250000000000001</c:v>
                </c:pt>
                <c:pt idx="47017">
                  <c:v>-0.27656199999999997</c:v>
                </c:pt>
                <c:pt idx="47018">
                  <c:v>-0.26718700000000001</c:v>
                </c:pt>
                <c:pt idx="47019">
                  <c:v>-0.27968799999999999</c:v>
                </c:pt>
                <c:pt idx="47020">
                  <c:v>-0.27656199999999997</c:v>
                </c:pt>
                <c:pt idx="47021">
                  <c:v>-0.26718700000000001</c:v>
                </c:pt>
                <c:pt idx="47022">
                  <c:v>-0.25937500000000002</c:v>
                </c:pt>
                <c:pt idx="47023">
                  <c:v>-0.27031300000000003</c:v>
                </c:pt>
                <c:pt idx="47024">
                  <c:v>-0.28125</c:v>
                </c:pt>
                <c:pt idx="47025">
                  <c:v>-0.26874999999999999</c:v>
                </c:pt>
                <c:pt idx="47026">
                  <c:v>-0.27343800000000001</c:v>
                </c:pt>
                <c:pt idx="47027">
                  <c:v>-0.28593800000000003</c:v>
                </c:pt>
                <c:pt idx="47028">
                  <c:v>-0.27343800000000001</c:v>
                </c:pt>
                <c:pt idx="47029">
                  <c:v>-0.27343800000000001</c:v>
                </c:pt>
                <c:pt idx="47030">
                  <c:v>-0.28281200000000001</c:v>
                </c:pt>
                <c:pt idx="47031">
                  <c:v>-0.26874999999999999</c:v>
                </c:pt>
                <c:pt idx="47032">
                  <c:v>-0.27500000000000002</c:v>
                </c:pt>
                <c:pt idx="47033">
                  <c:v>-0.28593800000000003</c:v>
                </c:pt>
                <c:pt idx="47034">
                  <c:v>-0.28125</c:v>
                </c:pt>
                <c:pt idx="47035">
                  <c:v>-0.27500000000000002</c:v>
                </c:pt>
                <c:pt idx="47036">
                  <c:v>-0.26093699999999997</c:v>
                </c:pt>
                <c:pt idx="47037">
                  <c:v>-0.27968799999999999</c:v>
                </c:pt>
                <c:pt idx="47038">
                  <c:v>-0.28125</c:v>
                </c:pt>
                <c:pt idx="47039">
                  <c:v>-0.28281200000000001</c:v>
                </c:pt>
                <c:pt idx="47040">
                  <c:v>-0.27812500000000001</c:v>
                </c:pt>
                <c:pt idx="47041">
                  <c:v>-0.27343800000000001</c:v>
                </c:pt>
                <c:pt idx="47042">
                  <c:v>-0.27031300000000003</c:v>
                </c:pt>
                <c:pt idx="47043">
                  <c:v>-0.27656199999999997</c:v>
                </c:pt>
                <c:pt idx="47044">
                  <c:v>-0.27031300000000003</c:v>
                </c:pt>
                <c:pt idx="47045">
                  <c:v>-0.26874999999999999</c:v>
                </c:pt>
                <c:pt idx="47046">
                  <c:v>-0.26874999999999999</c:v>
                </c:pt>
                <c:pt idx="47047">
                  <c:v>-0.25624999999999998</c:v>
                </c:pt>
                <c:pt idx="47048">
                  <c:v>-0.26093699999999997</c:v>
                </c:pt>
                <c:pt idx="47049">
                  <c:v>-0.27343800000000001</c:v>
                </c:pt>
                <c:pt idx="47050">
                  <c:v>-0.27656199999999997</c:v>
                </c:pt>
                <c:pt idx="47051">
                  <c:v>-0.27968799999999999</c:v>
                </c:pt>
                <c:pt idx="47052">
                  <c:v>-0.265625</c:v>
                </c:pt>
                <c:pt idx="47053">
                  <c:v>-0.25781199999999999</c:v>
                </c:pt>
                <c:pt idx="47054">
                  <c:v>-0.26406299999999999</c:v>
                </c:pt>
                <c:pt idx="47055">
                  <c:v>-0.265625</c:v>
                </c:pt>
                <c:pt idx="47056">
                  <c:v>-0.25468800000000003</c:v>
                </c:pt>
                <c:pt idx="47057">
                  <c:v>-0.26406299999999999</c:v>
                </c:pt>
                <c:pt idx="47058">
                  <c:v>-0.26874999999999999</c:v>
                </c:pt>
                <c:pt idx="47059">
                  <c:v>-0.27031300000000003</c:v>
                </c:pt>
                <c:pt idx="47060">
                  <c:v>-0.27500000000000002</c:v>
                </c:pt>
                <c:pt idx="47061">
                  <c:v>-0.27500000000000002</c:v>
                </c:pt>
                <c:pt idx="47062">
                  <c:v>-0.26874999999999999</c:v>
                </c:pt>
                <c:pt idx="47063">
                  <c:v>-0.26874999999999999</c:v>
                </c:pt>
                <c:pt idx="47064">
                  <c:v>-0.26406299999999999</c:v>
                </c:pt>
                <c:pt idx="47065">
                  <c:v>-0.26250000000000001</c:v>
                </c:pt>
                <c:pt idx="47066">
                  <c:v>-0.27500000000000002</c:v>
                </c:pt>
                <c:pt idx="47067">
                  <c:v>-0.26874999999999999</c:v>
                </c:pt>
                <c:pt idx="47068">
                  <c:v>-0.27656199999999997</c:v>
                </c:pt>
                <c:pt idx="47069">
                  <c:v>-0.26406299999999999</c:v>
                </c:pt>
                <c:pt idx="47070">
                  <c:v>-0.26250000000000001</c:v>
                </c:pt>
                <c:pt idx="47071">
                  <c:v>-0.26093699999999997</c:v>
                </c:pt>
                <c:pt idx="47072">
                  <c:v>-0.27656199999999997</c:v>
                </c:pt>
                <c:pt idx="47073">
                  <c:v>-0.27656199999999997</c:v>
                </c:pt>
                <c:pt idx="47074">
                  <c:v>-0.26093699999999997</c:v>
                </c:pt>
                <c:pt idx="47075">
                  <c:v>-0.26874999999999999</c:v>
                </c:pt>
                <c:pt idx="47076">
                  <c:v>-0.27968799999999999</c:v>
                </c:pt>
                <c:pt idx="47077">
                  <c:v>-0.27656199999999997</c:v>
                </c:pt>
                <c:pt idx="47078">
                  <c:v>-0.27343800000000001</c:v>
                </c:pt>
                <c:pt idx="47079">
                  <c:v>-0.27343800000000001</c:v>
                </c:pt>
                <c:pt idx="47080">
                  <c:v>-0.27500000000000002</c:v>
                </c:pt>
                <c:pt idx="47081">
                  <c:v>-0.26874999999999999</c:v>
                </c:pt>
                <c:pt idx="47082">
                  <c:v>-0.27500000000000002</c:v>
                </c:pt>
                <c:pt idx="47083">
                  <c:v>-0.26874999999999999</c:v>
                </c:pt>
                <c:pt idx="47084">
                  <c:v>-0.26874999999999999</c:v>
                </c:pt>
                <c:pt idx="47085">
                  <c:v>-0.26406299999999999</c:v>
                </c:pt>
                <c:pt idx="47086">
                  <c:v>-0.26406299999999999</c:v>
                </c:pt>
                <c:pt idx="47087">
                  <c:v>-0.26718700000000001</c:v>
                </c:pt>
                <c:pt idx="47088">
                  <c:v>-0.265625</c:v>
                </c:pt>
                <c:pt idx="47089">
                  <c:v>-0.25624999999999998</c:v>
                </c:pt>
                <c:pt idx="47090">
                  <c:v>-0.26250000000000001</c:v>
                </c:pt>
                <c:pt idx="47091">
                  <c:v>-0.26718700000000001</c:v>
                </c:pt>
                <c:pt idx="47092">
                  <c:v>-0.26406299999999999</c:v>
                </c:pt>
                <c:pt idx="47093">
                  <c:v>-0.26250000000000001</c:v>
                </c:pt>
                <c:pt idx="47094">
                  <c:v>-0.25624999999999998</c:v>
                </c:pt>
                <c:pt idx="47095">
                  <c:v>-0.26874999999999999</c:v>
                </c:pt>
                <c:pt idx="47096">
                  <c:v>-0.28749999999999998</c:v>
                </c:pt>
                <c:pt idx="47097">
                  <c:v>-0.28437499999999999</c:v>
                </c:pt>
                <c:pt idx="47098">
                  <c:v>-0.27968799999999999</c:v>
                </c:pt>
                <c:pt idx="47099">
                  <c:v>-0.26874999999999999</c:v>
                </c:pt>
                <c:pt idx="47100">
                  <c:v>-0.27656199999999997</c:v>
                </c:pt>
                <c:pt idx="47101">
                  <c:v>-0.25781199999999999</c:v>
                </c:pt>
                <c:pt idx="47102">
                  <c:v>-0.26718700000000001</c:v>
                </c:pt>
                <c:pt idx="47103">
                  <c:v>-0.27343800000000001</c:v>
                </c:pt>
                <c:pt idx="47104">
                  <c:v>-0.27500000000000002</c:v>
                </c:pt>
                <c:pt idx="47105">
                  <c:v>-0.27500000000000002</c:v>
                </c:pt>
                <c:pt idx="47106">
                  <c:v>-0.28593800000000003</c:v>
                </c:pt>
                <c:pt idx="47107">
                  <c:v>-0.27656199999999997</c:v>
                </c:pt>
                <c:pt idx="47108">
                  <c:v>-0.27968799999999999</c:v>
                </c:pt>
                <c:pt idx="47109">
                  <c:v>-0.27656199999999997</c:v>
                </c:pt>
                <c:pt idx="47110">
                  <c:v>-0.27968799999999999</c:v>
                </c:pt>
                <c:pt idx="47111">
                  <c:v>-0.27031300000000003</c:v>
                </c:pt>
                <c:pt idx="47112">
                  <c:v>-0.27812500000000001</c:v>
                </c:pt>
                <c:pt idx="47113">
                  <c:v>-0.27968799999999999</c:v>
                </c:pt>
                <c:pt idx="47114">
                  <c:v>-0.27812500000000001</c:v>
                </c:pt>
                <c:pt idx="47115">
                  <c:v>-0.27031300000000003</c:v>
                </c:pt>
                <c:pt idx="47116">
                  <c:v>-0.25781199999999999</c:v>
                </c:pt>
                <c:pt idx="47117">
                  <c:v>-0.27812500000000001</c:v>
                </c:pt>
                <c:pt idx="47118">
                  <c:v>-0.29062500000000002</c:v>
                </c:pt>
                <c:pt idx="47119">
                  <c:v>-0.27968799999999999</c:v>
                </c:pt>
                <c:pt idx="47120">
                  <c:v>-0.28437499999999999</c:v>
                </c:pt>
                <c:pt idx="47121">
                  <c:v>-0.27968799999999999</c:v>
                </c:pt>
                <c:pt idx="47122">
                  <c:v>-0.28125</c:v>
                </c:pt>
                <c:pt idx="47123">
                  <c:v>-0.27656199999999997</c:v>
                </c:pt>
                <c:pt idx="47124">
                  <c:v>-0.27343800000000001</c:v>
                </c:pt>
                <c:pt idx="47125">
                  <c:v>-0.265625</c:v>
                </c:pt>
                <c:pt idx="47126">
                  <c:v>-0.27343800000000001</c:v>
                </c:pt>
                <c:pt idx="47127">
                  <c:v>-0.26406299999999999</c:v>
                </c:pt>
                <c:pt idx="47128">
                  <c:v>-0.27500000000000002</c:v>
                </c:pt>
                <c:pt idx="47129">
                  <c:v>-0.26406299999999999</c:v>
                </c:pt>
                <c:pt idx="47130">
                  <c:v>-0.26718700000000001</c:v>
                </c:pt>
                <c:pt idx="47131">
                  <c:v>-0.26093699999999997</c:v>
                </c:pt>
                <c:pt idx="47132">
                  <c:v>-0.26406299999999999</c:v>
                </c:pt>
                <c:pt idx="47133">
                  <c:v>-0.27031300000000003</c:v>
                </c:pt>
                <c:pt idx="47134">
                  <c:v>-0.26874999999999999</c:v>
                </c:pt>
                <c:pt idx="47135">
                  <c:v>-0.27343800000000001</c:v>
                </c:pt>
                <c:pt idx="47136">
                  <c:v>-0.28125</c:v>
                </c:pt>
                <c:pt idx="47137">
                  <c:v>-0.27968799999999999</c:v>
                </c:pt>
                <c:pt idx="47138">
                  <c:v>-0.27968799999999999</c:v>
                </c:pt>
                <c:pt idx="47139">
                  <c:v>-0.26874999999999999</c:v>
                </c:pt>
                <c:pt idx="47140">
                  <c:v>-0.26874999999999999</c:v>
                </c:pt>
                <c:pt idx="47141">
                  <c:v>-0.27812500000000001</c:v>
                </c:pt>
                <c:pt idx="47142">
                  <c:v>-0.28593800000000003</c:v>
                </c:pt>
                <c:pt idx="47143">
                  <c:v>-0.27968799999999999</c:v>
                </c:pt>
                <c:pt idx="47144">
                  <c:v>-0.27500000000000002</c:v>
                </c:pt>
                <c:pt idx="47145">
                  <c:v>-0.27656199999999997</c:v>
                </c:pt>
                <c:pt idx="47146">
                  <c:v>-0.27656199999999997</c:v>
                </c:pt>
                <c:pt idx="47147">
                  <c:v>-0.27031300000000003</c:v>
                </c:pt>
                <c:pt idx="47148">
                  <c:v>-0.25312499999999999</c:v>
                </c:pt>
                <c:pt idx="47149">
                  <c:v>-0.26093699999999997</c:v>
                </c:pt>
                <c:pt idx="47150">
                  <c:v>-0.26093699999999997</c:v>
                </c:pt>
                <c:pt idx="47151">
                  <c:v>-0.25937500000000002</c:v>
                </c:pt>
                <c:pt idx="47152">
                  <c:v>-0.26874999999999999</c:v>
                </c:pt>
                <c:pt idx="47153">
                  <c:v>-0.26093699999999997</c:v>
                </c:pt>
                <c:pt idx="47154">
                  <c:v>-0.26093699999999997</c:v>
                </c:pt>
                <c:pt idx="47155">
                  <c:v>-0.25937500000000002</c:v>
                </c:pt>
                <c:pt idx="47156">
                  <c:v>-0.27031300000000003</c:v>
                </c:pt>
                <c:pt idx="47157">
                  <c:v>-0.27812500000000001</c:v>
                </c:pt>
                <c:pt idx="47158">
                  <c:v>-0.26718700000000001</c:v>
                </c:pt>
                <c:pt idx="47159">
                  <c:v>-0.26250000000000001</c:v>
                </c:pt>
                <c:pt idx="47160">
                  <c:v>-0.26718700000000001</c:v>
                </c:pt>
                <c:pt idx="47161">
                  <c:v>-0.26406299999999999</c:v>
                </c:pt>
                <c:pt idx="47162">
                  <c:v>-0.26093699999999997</c:v>
                </c:pt>
                <c:pt idx="47163">
                  <c:v>-0.27031300000000003</c:v>
                </c:pt>
                <c:pt idx="47164">
                  <c:v>-0.26874999999999999</c:v>
                </c:pt>
                <c:pt idx="47165">
                  <c:v>-0.26406299999999999</c:v>
                </c:pt>
                <c:pt idx="47166">
                  <c:v>-0.28749999999999998</c:v>
                </c:pt>
                <c:pt idx="47167">
                  <c:v>-0.27031300000000003</c:v>
                </c:pt>
                <c:pt idx="47168">
                  <c:v>-0.26093699999999997</c:v>
                </c:pt>
                <c:pt idx="47169">
                  <c:v>-0.26718700000000001</c:v>
                </c:pt>
                <c:pt idx="47170">
                  <c:v>-0.27343800000000001</c:v>
                </c:pt>
                <c:pt idx="47171">
                  <c:v>-0.26874999999999999</c:v>
                </c:pt>
                <c:pt idx="47172">
                  <c:v>-0.27343800000000001</c:v>
                </c:pt>
                <c:pt idx="47173">
                  <c:v>-0.27656199999999997</c:v>
                </c:pt>
                <c:pt idx="47174">
                  <c:v>-0.26874999999999999</c:v>
                </c:pt>
                <c:pt idx="47175">
                  <c:v>-0.27031300000000003</c:v>
                </c:pt>
                <c:pt idx="47176">
                  <c:v>-0.265625</c:v>
                </c:pt>
                <c:pt idx="47177">
                  <c:v>-0.27656199999999997</c:v>
                </c:pt>
                <c:pt idx="47178">
                  <c:v>-0.27656199999999997</c:v>
                </c:pt>
                <c:pt idx="47179">
                  <c:v>-0.26250000000000001</c:v>
                </c:pt>
                <c:pt idx="47180">
                  <c:v>-0.25312499999999999</c:v>
                </c:pt>
                <c:pt idx="47181">
                  <c:v>-0.26718700000000001</c:v>
                </c:pt>
                <c:pt idx="47182">
                  <c:v>-0.27968799999999999</c:v>
                </c:pt>
                <c:pt idx="47183">
                  <c:v>-0.27656199999999997</c:v>
                </c:pt>
                <c:pt idx="47184">
                  <c:v>-0.27031300000000003</c:v>
                </c:pt>
                <c:pt idx="47185">
                  <c:v>-0.26718700000000001</c:v>
                </c:pt>
                <c:pt idx="47186">
                  <c:v>-0.26718700000000001</c:v>
                </c:pt>
                <c:pt idx="47187">
                  <c:v>-0.27343800000000001</c:v>
                </c:pt>
                <c:pt idx="47188">
                  <c:v>-0.27656199999999997</c:v>
                </c:pt>
                <c:pt idx="47189">
                  <c:v>-0.27343800000000001</c:v>
                </c:pt>
                <c:pt idx="47190">
                  <c:v>-0.27656199999999997</c:v>
                </c:pt>
                <c:pt idx="47191">
                  <c:v>-0.26718700000000001</c:v>
                </c:pt>
                <c:pt idx="47192">
                  <c:v>-0.27656199999999997</c:v>
                </c:pt>
                <c:pt idx="47193">
                  <c:v>-0.26250000000000001</c:v>
                </c:pt>
                <c:pt idx="47194">
                  <c:v>-0.26718700000000001</c:v>
                </c:pt>
                <c:pt idx="47195">
                  <c:v>-0.27031300000000003</c:v>
                </c:pt>
                <c:pt idx="47196">
                  <c:v>-0.26718700000000001</c:v>
                </c:pt>
                <c:pt idx="47197">
                  <c:v>-0.25156200000000001</c:v>
                </c:pt>
                <c:pt idx="47198">
                  <c:v>-0.265625</c:v>
                </c:pt>
                <c:pt idx="47199">
                  <c:v>-0.26874999999999999</c:v>
                </c:pt>
                <c:pt idx="47200">
                  <c:v>-0.27343800000000001</c:v>
                </c:pt>
                <c:pt idx="47201">
                  <c:v>-0.26874999999999999</c:v>
                </c:pt>
                <c:pt idx="47202">
                  <c:v>-0.26250000000000001</c:v>
                </c:pt>
                <c:pt idx="47203">
                  <c:v>-0.265625</c:v>
                </c:pt>
                <c:pt idx="47204">
                  <c:v>-0.27031300000000003</c:v>
                </c:pt>
                <c:pt idx="47205">
                  <c:v>-0.28281200000000001</c:v>
                </c:pt>
                <c:pt idx="47206">
                  <c:v>-0.28125</c:v>
                </c:pt>
                <c:pt idx="47207">
                  <c:v>-0.27656199999999997</c:v>
                </c:pt>
                <c:pt idx="47208">
                  <c:v>-0.27500000000000002</c:v>
                </c:pt>
                <c:pt idx="47209">
                  <c:v>-0.27500000000000002</c:v>
                </c:pt>
                <c:pt idx="47210">
                  <c:v>-0.25937500000000002</c:v>
                </c:pt>
                <c:pt idx="47211">
                  <c:v>-0.25781199999999999</c:v>
                </c:pt>
                <c:pt idx="47212">
                  <c:v>-0.26718700000000001</c:v>
                </c:pt>
                <c:pt idx="47213">
                  <c:v>-0.27812500000000001</c:v>
                </c:pt>
                <c:pt idx="47214">
                  <c:v>-0.26718700000000001</c:v>
                </c:pt>
                <c:pt idx="47215">
                  <c:v>-0.25624999999999998</c:v>
                </c:pt>
                <c:pt idx="47216">
                  <c:v>-0.28125</c:v>
                </c:pt>
                <c:pt idx="47217">
                  <c:v>-0.26718700000000001</c:v>
                </c:pt>
                <c:pt idx="47218">
                  <c:v>-0.28749999999999998</c:v>
                </c:pt>
                <c:pt idx="47219">
                  <c:v>-0.26874999999999999</c:v>
                </c:pt>
                <c:pt idx="47220">
                  <c:v>-0.25468800000000003</c:v>
                </c:pt>
                <c:pt idx="47221">
                  <c:v>-0.27812500000000001</c:v>
                </c:pt>
                <c:pt idx="47222">
                  <c:v>-0.26093699999999997</c:v>
                </c:pt>
                <c:pt idx="47223">
                  <c:v>-0.26406299999999999</c:v>
                </c:pt>
                <c:pt idx="47224">
                  <c:v>-0.27812500000000001</c:v>
                </c:pt>
                <c:pt idx="47225">
                  <c:v>-0.27500000000000002</c:v>
                </c:pt>
                <c:pt idx="47226">
                  <c:v>-0.27500000000000002</c:v>
                </c:pt>
                <c:pt idx="47227">
                  <c:v>-0.27812500000000001</c:v>
                </c:pt>
                <c:pt idx="47228">
                  <c:v>-0.27968799999999999</c:v>
                </c:pt>
                <c:pt idx="47229">
                  <c:v>-0.26718700000000001</c:v>
                </c:pt>
                <c:pt idx="47230">
                  <c:v>-0.26718700000000001</c:v>
                </c:pt>
                <c:pt idx="47231">
                  <c:v>-0.27343800000000001</c:v>
                </c:pt>
                <c:pt idx="47232">
                  <c:v>-0.26874999999999999</c:v>
                </c:pt>
                <c:pt idx="47233">
                  <c:v>-0.27812500000000001</c:v>
                </c:pt>
                <c:pt idx="47234">
                  <c:v>-0.27656199999999997</c:v>
                </c:pt>
                <c:pt idx="47235">
                  <c:v>-0.27031300000000003</c:v>
                </c:pt>
                <c:pt idx="47236">
                  <c:v>-0.27656199999999997</c:v>
                </c:pt>
                <c:pt idx="47237">
                  <c:v>-0.26718700000000001</c:v>
                </c:pt>
                <c:pt idx="47238">
                  <c:v>-0.27343800000000001</c:v>
                </c:pt>
                <c:pt idx="47239">
                  <c:v>-0.27500000000000002</c:v>
                </c:pt>
                <c:pt idx="47240">
                  <c:v>-0.27656199999999997</c:v>
                </c:pt>
                <c:pt idx="47241">
                  <c:v>-0.27656199999999997</c:v>
                </c:pt>
                <c:pt idx="47242">
                  <c:v>-0.26874999999999999</c:v>
                </c:pt>
                <c:pt idx="47243">
                  <c:v>-0.25781199999999999</c:v>
                </c:pt>
                <c:pt idx="47244">
                  <c:v>-0.26250000000000001</c:v>
                </c:pt>
                <c:pt idx="47245">
                  <c:v>-0.28125</c:v>
                </c:pt>
                <c:pt idx="47246">
                  <c:v>-0.27500000000000002</c:v>
                </c:pt>
                <c:pt idx="47247">
                  <c:v>-0.27656199999999997</c:v>
                </c:pt>
                <c:pt idx="47248">
                  <c:v>-0.28437499999999999</c:v>
                </c:pt>
                <c:pt idx="47249">
                  <c:v>-0.27656199999999997</c:v>
                </c:pt>
                <c:pt idx="47250">
                  <c:v>-0.27500000000000002</c:v>
                </c:pt>
                <c:pt idx="47251">
                  <c:v>-0.28437499999999999</c:v>
                </c:pt>
                <c:pt idx="47252">
                  <c:v>-0.28593800000000003</c:v>
                </c:pt>
                <c:pt idx="47253">
                  <c:v>-0.27500000000000002</c:v>
                </c:pt>
                <c:pt idx="47254">
                  <c:v>-0.27812500000000001</c:v>
                </c:pt>
                <c:pt idx="47255">
                  <c:v>-0.26874999999999999</c:v>
                </c:pt>
                <c:pt idx="47256">
                  <c:v>-0.26406299999999999</c:v>
                </c:pt>
                <c:pt idx="47257">
                  <c:v>-0.28437499999999999</c:v>
                </c:pt>
                <c:pt idx="47258">
                  <c:v>-0.28437499999999999</c:v>
                </c:pt>
                <c:pt idx="47259">
                  <c:v>-0.26874999999999999</c:v>
                </c:pt>
                <c:pt idx="47260">
                  <c:v>-0.27343800000000001</c:v>
                </c:pt>
                <c:pt idx="47261">
                  <c:v>-0.27968799999999999</c:v>
                </c:pt>
                <c:pt idx="47262">
                  <c:v>-0.28593800000000003</c:v>
                </c:pt>
                <c:pt idx="47263">
                  <c:v>-0.28281200000000001</c:v>
                </c:pt>
                <c:pt idx="47264">
                  <c:v>-0.28437499999999999</c:v>
                </c:pt>
                <c:pt idx="47265">
                  <c:v>-0.28125</c:v>
                </c:pt>
                <c:pt idx="47266">
                  <c:v>-0.27031300000000003</c:v>
                </c:pt>
                <c:pt idx="47267">
                  <c:v>-0.265625</c:v>
                </c:pt>
                <c:pt idx="47268">
                  <c:v>-0.28125</c:v>
                </c:pt>
                <c:pt idx="47269">
                  <c:v>-0.26718700000000001</c:v>
                </c:pt>
                <c:pt idx="47270">
                  <c:v>-0.28281200000000001</c:v>
                </c:pt>
                <c:pt idx="47271">
                  <c:v>-0.27500000000000002</c:v>
                </c:pt>
                <c:pt idx="47272">
                  <c:v>-0.27968799999999999</c:v>
                </c:pt>
                <c:pt idx="47273">
                  <c:v>-0.28437499999999999</c:v>
                </c:pt>
                <c:pt idx="47274">
                  <c:v>-0.28593800000000003</c:v>
                </c:pt>
                <c:pt idx="47275">
                  <c:v>-0.29062500000000002</c:v>
                </c:pt>
                <c:pt idx="47276">
                  <c:v>-0.27812500000000001</c:v>
                </c:pt>
                <c:pt idx="47277">
                  <c:v>-0.26718700000000001</c:v>
                </c:pt>
                <c:pt idx="47278">
                  <c:v>-0.27500000000000002</c:v>
                </c:pt>
                <c:pt idx="47279">
                  <c:v>-0.28281200000000001</c:v>
                </c:pt>
                <c:pt idx="47280">
                  <c:v>-0.27031300000000003</c:v>
                </c:pt>
                <c:pt idx="47281">
                  <c:v>-0.27500000000000002</c:v>
                </c:pt>
                <c:pt idx="47282">
                  <c:v>-0.26874999999999999</c:v>
                </c:pt>
                <c:pt idx="47283">
                  <c:v>-0.28749999999999998</c:v>
                </c:pt>
                <c:pt idx="47284">
                  <c:v>-0.28281200000000001</c:v>
                </c:pt>
                <c:pt idx="47285">
                  <c:v>-0.26874999999999999</c:v>
                </c:pt>
                <c:pt idx="47286">
                  <c:v>-0.26406299999999999</c:v>
                </c:pt>
                <c:pt idx="47287">
                  <c:v>-0.27656199999999997</c:v>
                </c:pt>
                <c:pt idx="47288">
                  <c:v>-0.28749999999999998</c:v>
                </c:pt>
                <c:pt idx="47289">
                  <c:v>-0.27656199999999997</c:v>
                </c:pt>
                <c:pt idx="47290">
                  <c:v>-0.27500000000000002</c:v>
                </c:pt>
                <c:pt idx="47291">
                  <c:v>-0.27031300000000003</c:v>
                </c:pt>
                <c:pt idx="47292">
                  <c:v>-0.265625</c:v>
                </c:pt>
                <c:pt idx="47293">
                  <c:v>-0.26406299999999999</c:v>
                </c:pt>
                <c:pt idx="47294">
                  <c:v>-0.265625</c:v>
                </c:pt>
                <c:pt idx="47295">
                  <c:v>-0.26406299999999999</c:v>
                </c:pt>
                <c:pt idx="47296">
                  <c:v>-0.27031300000000003</c:v>
                </c:pt>
                <c:pt idx="47297">
                  <c:v>-0.26406299999999999</c:v>
                </c:pt>
                <c:pt idx="47298">
                  <c:v>-0.25937500000000002</c:v>
                </c:pt>
                <c:pt idx="47299">
                  <c:v>-0.27031300000000003</c:v>
                </c:pt>
                <c:pt idx="47300">
                  <c:v>-0.27343800000000001</c:v>
                </c:pt>
                <c:pt idx="47301">
                  <c:v>-0.27031300000000003</c:v>
                </c:pt>
                <c:pt idx="47302">
                  <c:v>-0.25156200000000001</c:v>
                </c:pt>
                <c:pt idx="47303">
                  <c:v>-0.27343800000000001</c:v>
                </c:pt>
                <c:pt idx="47304">
                  <c:v>-0.28749999999999998</c:v>
                </c:pt>
                <c:pt idx="47305">
                  <c:v>-0.27812500000000001</c:v>
                </c:pt>
                <c:pt idx="47306">
                  <c:v>-0.27656199999999997</c:v>
                </c:pt>
                <c:pt idx="47307">
                  <c:v>-0.27500000000000002</c:v>
                </c:pt>
                <c:pt idx="47308">
                  <c:v>-0.25781199999999999</c:v>
                </c:pt>
                <c:pt idx="47309">
                  <c:v>-0.25468800000000003</c:v>
                </c:pt>
                <c:pt idx="47310">
                  <c:v>-0.26406299999999999</c:v>
                </c:pt>
                <c:pt idx="47311">
                  <c:v>-0.27031300000000003</c:v>
                </c:pt>
                <c:pt idx="47312">
                  <c:v>-0.28281200000000001</c:v>
                </c:pt>
                <c:pt idx="47313">
                  <c:v>-0.28906199999999999</c:v>
                </c:pt>
                <c:pt idx="47314">
                  <c:v>-0.28593800000000003</c:v>
                </c:pt>
                <c:pt idx="47315">
                  <c:v>-0.28593800000000003</c:v>
                </c:pt>
                <c:pt idx="47316">
                  <c:v>-0.26874999999999999</c:v>
                </c:pt>
                <c:pt idx="47317">
                  <c:v>-0.26718700000000001</c:v>
                </c:pt>
                <c:pt idx="47318">
                  <c:v>-0.27031300000000003</c:v>
                </c:pt>
                <c:pt idx="47319">
                  <c:v>-0.27343800000000001</c:v>
                </c:pt>
                <c:pt idx="47320">
                  <c:v>-0.25468800000000003</c:v>
                </c:pt>
                <c:pt idx="47321">
                  <c:v>-0.26406299999999999</c:v>
                </c:pt>
                <c:pt idx="47322">
                  <c:v>-0.26874999999999999</c:v>
                </c:pt>
                <c:pt idx="47323">
                  <c:v>-0.27031300000000003</c:v>
                </c:pt>
                <c:pt idx="47324">
                  <c:v>-0.25312499999999999</c:v>
                </c:pt>
                <c:pt idx="47325">
                  <c:v>-0.25781199999999999</c:v>
                </c:pt>
                <c:pt idx="47326">
                  <c:v>-0.27656199999999997</c:v>
                </c:pt>
                <c:pt idx="47327">
                  <c:v>-0.26718700000000001</c:v>
                </c:pt>
                <c:pt idx="47328">
                  <c:v>-0.27812500000000001</c:v>
                </c:pt>
                <c:pt idx="47329">
                  <c:v>-0.26874999999999999</c:v>
                </c:pt>
                <c:pt idx="47330">
                  <c:v>-0.25312499999999999</c:v>
                </c:pt>
                <c:pt idx="47331">
                  <c:v>-0.25781199999999999</c:v>
                </c:pt>
                <c:pt idx="47332">
                  <c:v>-0.27812500000000001</c:v>
                </c:pt>
                <c:pt idx="47333">
                  <c:v>-0.25468800000000003</c:v>
                </c:pt>
                <c:pt idx="47334">
                  <c:v>-0.25781199999999999</c:v>
                </c:pt>
                <c:pt idx="47335">
                  <c:v>-0.25781199999999999</c:v>
                </c:pt>
                <c:pt idx="47336">
                  <c:v>-0.26250000000000001</c:v>
                </c:pt>
                <c:pt idx="47337">
                  <c:v>-0.27812500000000001</c:v>
                </c:pt>
                <c:pt idx="47338">
                  <c:v>-0.28125</c:v>
                </c:pt>
                <c:pt idx="47339">
                  <c:v>-0.27031300000000003</c:v>
                </c:pt>
                <c:pt idx="47340">
                  <c:v>-0.27812500000000001</c:v>
                </c:pt>
                <c:pt idx="47341">
                  <c:v>-0.27500000000000002</c:v>
                </c:pt>
                <c:pt idx="47342">
                  <c:v>-0.28125</c:v>
                </c:pt>
                <c:pt idx="47343">
                  <c:v>-0.28437499999999999</c:v>
                </c:pt>
                <c:pt idx="47344">
                  <c:v>-0.27968799999999999</c:v>
                </c:pt>
                <c:pt idx="47345">
                  <c:v>-0.26874999999999999</c:v>
                </c:pt>
                <c:pt idx="47346">
                  <c:v>-0.29062500000000002</c:v>
                </c:pt>
                <c:pt idx="47347">
                  <c:v>-0.28593800000000003</c:v>
                </c:pt>
                <c:pt idx="47348">
                  <c:v>-0.27031300000000003</c:v>
                </c:pt>
                <c:pt idx="47349">
                  <c:v>-0.26250000000000001</c:v>
                </c:pt>
                <c:pt idx="47350">
                  <c:v>-0.265625</c:v>
                </c:pt>
                <c:pt idx="47351">
                  <c:v>-0.26718700000000001</c:v>
                </c:pt>
                <c:pt idx="47352">
                  <c:v>-0.28281200000000001</c:v>
                </c:pt>
                <c:pt idx="47353">
                  <c:v>-0.27031300000000003</c:v>
                </c:pt>
                <c:pt idx="47354">
                  <c:v>-0.27343800000000001</c:v>
                </c:pt>
                <c:pt idx="47355">
                  <c:v>-0.26406299999999999</c:v>
                </c:pt>
                <c:pt idx="47356">
                  <c:v>-0.25624999999999998</c:v>
                </c:pt>
                <c:pt idx="47357">
                  <c:v>-0.265625</c:v>
                </c:pt>
                <c:pt idx="47358">
                  <c:v>-0.26250000000000001</c:v>
                </c:pt>
                <c:pt idx="47359">
                  <c:v>-0.26406299999999999</c:v>
                </c:pt>
                <c:pt idx="47360">
                  <c:v>-0.26874999999999999</c:v>
                </c:pt>
                <c:pt idx="47361">
                  <c:v>-0.26718700000000001</c:v>
                </c:pt>
                <c:pt idx="47362">
                  <c:v>-0.26406299999999999</c:v>
                </c:pt>
                <c:pt idx="47363">
                  <c:v>-0.26718700000000001</c:v>
                </c:pt>
                <c:pt idx="47364">
                  <c:v>-0.25312499999999999</c:v>
                </c:pt>
                <c:pt idx="47365">
                  <c:v>-0.26093699999999997</c:v>
                </c:pt>
                <c:pt idx="47366">
                  <c:v>-0.27812500000000001</c:v>
                </c:pt>
                <c:pt idx="47367">
                  <c:v>-0.27656199999999997</c:v>
                </c:pt>
                <c:pt idx="47368">
                  <c:v>-0.27812500000000001</c:v>
                </c:pt>
                <c:pt idx="47369">
                  <c:v>-0.28281200000000001</c:v>
                </c:pt>
                <c:pt idx="47370">
                  <c:v>-0.26874999999999999</c:v>
                </c:pt>
                <c:pt idx="47371">
                  <c:v>-0.25781199999999999</c:v>
                </c:pt>
                <c:pt idx="47372">
                  <c:v>-0.26406299999999999</c:v>
                </c:pt>
                <c:pt idx="47373">
                  <c:v>-0.27031300000000003</c:v>
                </c:pt>
                <c:pt idx="47374">
                  <c:v>-0.26406299999999999</c:v>
                </c:pt>
                <c:pt idx="47375">
                  <c:v>-0.27343800000000001</c:v>
                </c:pt>
                <c:pt idx="47376">
                  <c:v>-0.27656199999999997</c:v>
                </c:pt>
                <c:pt idx="47377">
                  <c:v>-0.265625</c:v>
                </c:pt>
                <c:pt idx="47378">
                  <c:v>-0.27343800000000001</c:v>
                </c:pt>
                <c:pt idx="47379">
                  <c:v>-0.27968799999999999</c:v>
                </c:pt>
                <c:pt idx="47380">
                  <c:v>-0.26093699999999997</c:v>
                </c:pt>
                <c:pt idx="47381">
                  <c:v>-0.26874999999999999</c:v>
                </c:pt>
                <c:pt idx="47382">
                  <c:v>-0.27968799999999999</c:v>
                </c:pt>
                <c:pt idx="47383">
                  <c:v>-0.28125</c:v>
                </c:pt>
                <c:pt idx="47384">
                  <c:v>-0.25937500000000002</c:v>
                </c:pt>
                <c:pt idx="47385">
                  <c:v>-0.26874999999999999</c:v>
                </c:pt>
                <c:pt idx="47386">
                  <c:v>-0.26718700000000001</c:v>
                </c:pt>
                <c:pt idx="47387">
                  <c:v>-0.26874999999999999</c:v>
                </c:pt>
                <c:pt idx="47388">
                  <c:v>-0.26874999999999999</c:v>
                </c:pt>
                <c:pt idx="47389">
                  <c:v>-0.28281200000000001</c:v>
                </c:pt>
                <c:pt idx="47390">
                  <c:v>-0.27031300000000003</c:v>
                </c:pt>
                <c:pt idx="47391">
                  <c:v>-0.28125</c:v>
                </c:pt>
                <c:pt idx="47392">
                  <c:v>-0.27031300000000003</c:v>
                </c:pt>
                <c:pt idx="47393">
                  <c:v>-0.27031300000000003</c:v>
                </c:pt>
                <c:pt idx="47394">
                  <c:v>-0.27343800000000001</c:v>
                </c:pt>
                <c:pt idx="47395">
                  <c:v>-0.27812500000000001</c:v>
                </c:pt>
                <c:pt idx="47396">
                  <c:v>-0.29062500000000002</c:v>
                </c:pt>
                <c:pt idx="47397">
                  <c:v>-0.28281200000000001</c:v>
                </c:pt>
                <c:pt idx="47398">
                  <c:v>-0.27968799999999999</c:v>
                </c:pt>
                <c:pt idx="47399">
                  <c:v>-0.27031300000000003</c:v>
                </c:pt>
                <c:pt idx="47400">
                  <c:v>-0.25624999999999998</c:v>
                </c:pt>
                <c:pt idx="47401">
                  <c:v>-0.27812500000000001</c:v>
                </c:pt>
                <c:pt idx="47402">
                  <c:v>-0.26718700000000001</c:v>
                </c:pt>
                <c:pt idx="47403">
                  <c:v>-0.27343800000000001</c:v>
                </c:pt>
                <c:pt idx="47404">
                  <c:v>-0.28593800000000003</c:v>
                </c:pt>
                <c:pt idx="47405">
                  <c:v>-0.27968799999999999</c:v>
                </c:pt>
                <c:pt idx="47406">
                  <c:v>-0.26250000000000001</c:v>
                </c:pt>
                <c:pt idx="47407">
                  <c:v>-0.27812500000000001</c:v>
                </c:pt>
                <c:pt idx="47408">
                  <c:v>-0.28125</c:v>
                </c:pt>
                <c:pt idx="47409">
                  <c:v>-0.27500000000000002</c:v>
                </c:pt>
                <c:pt idx="47410">
                  <c:v>-0.27812500000000001</c:v>
                </c:pt>
                <c:pt idx="47411">
                  <c:v>-0.28437499999999999</c:v>
                </c:pt>
                <c:pt idx="47412">
                  <c:v>-0.27968799999999999</c:v>
                </c:pt>
                <c:pt idx="47413">
                  <c:v>-0.27500000000000002</c:v>
                </c:pt>
                <c:pt idx="47414">
                  <c:v>-0.26406299999999999</c:v>
                </c:pt>
                <c:pt idx="47415">
                  <c:v>-0.27343800000000001</c:v>
                </c:pt>
                <c:pt idx="47416">
                  <c:v>-0.27500000000000002</c:v>
                </c:pt>
                <c:pt idx="47417">
                  <c:v>-0.28749999999999998</c:v>
                </c:pt>
                <c:pt idx="47418">
                  <c:v>-0.29062500000000002</c:v>
                </c:pt>
                <c:pt idx="47419">
                  <c:v>-0.28906199999999999</c:v>
                </c:pt>
                <c:pt idx="47420">
                  <c:v>-0.27500000000000002</c:v>
                </c:pt>
                <c:pt idx="47421">
                  <c:v>-0.26874999999999999</c:v>
                </c:pt>
                <c:pt idx="47422">
                  <c:v>-0.28125</c:v>
                </c:pt>
                <c:pt idx="47423">
                  <c:v>-0.29375000000000001</c:v>
                </c:pt>
                <c:pt idx="47424">
                  <c:v>-0.28749999999999998</c:v>
                </c:pt>
                <c:pt idx="47425">
                  <c:v>-0.28437499999999999</c:v>
                </c:pt>
                <c:pt idx="47426">
                  <c:v>-0.28906199999999999</c:v>
                </c:pt>
                <c:pt idx="47427">
                  <c:v>-0.27031300000000003</c:v>
                </c:pt>
                <c:pt idx="47428">
                  <c:v>-0.27500000000000002</c:v>
                </c:pt>
                <c:pt idx="47429">
                  <c:v>-0.26406299999999999</c:v>
                </c:pt>
                <c:pt idx="47430">
                  <c:v>-0.26093699999999997</c:v>
                </c:pt>
                <c:pt idx="47431">
                  <c:v>-0.28749999999999998</c:v>
                </c:pt>
                <c:pt idx="47432">
                  <c:v>-0.28437499999999999</c:v>
                </c:pt>
                <c:pt idx="47433">
                  <c:v>-0.27343800000000001</c:v>
                </c:pt>
                <c:pt idx="47434">
                  <c:v>-0.26250000000000001</c:v>
                </c:pt>
                <c:pt idx="47435">
                  <c:v>-0.28281200000000001</c:v>
                </c:pt>
                <c:pt idx="47436">
                  <c:v>-0.28281200000000001</c:v>
                </c:pt>
                <c:pt idx="47437">
                  <c:v>-0.27656199999999997</c:v>
                </c:pt>
                <c:pt idx="47438">
                  <c:v>-0.27656199999999997</c:v>
                </c:pt>
                <c:pt idx="47439">
                  <c:v>-0.27812500000000001</c:v>
                </c:pt>
                <c:pt idx="47440">
                  <c:v>-0.26874999999999999</c:v>
                </c:pt>
                <c:pt idx="47441">
                  <c:v>-0.29218699999999997</c:v>
                </c:pt>
                <c:pt idx="47442">
                  <c:v>-0.28437499999999999</c:v>
                </c:pt>
                <c:pt idx="47443">
                  <c:v>-0.28281200000000001</c:v>
                </c:pt>
                <c:pt idx="47444">
                  <c:v>-0.27500000000000002</c:v>
                </c:pt>
                <c:pt idx="47445">
                  <c:v>-0.26718700000000001</c:v>
                </c:pt>
                <c:pt idx="47446">
                  <c:v>-0.296875</c:v>
                </c:pt>
                <c:pt idx="47447">
                  <c:v>-0.29062500000000002</c:v>
                </c:pt>
                <c:pt idx="47448">
                  <c:v>-0.28281200000000001</c:v>
                </c:pt>
                <c:pt idx="47449">
                  <c:v>-0.27812500000000001</c:v>
                </c:pt>
                <c:pt idx="47450">
                  <c:v>-0.28906199999999999</c:v>
                </c:pt>
                <c:pt idx="47451">
                  <c:v>-0.28593800000000003</c:v>
                </c:pt>
                <c:pt idx="47452">
                  <c:v>-0.27031300000000003</c:v>
                </c:pt>
                <c:pt idx="47453">
                  <c:v>-0.27343800000000001</c:v>
                </c:pt>
                <c:pt idx="47454">
                  <c:v>-0.28125</c:v>
                </c:pt>
                <c:pt idx="47455">
                  <c:v>-0.28593800000000003</c:v>
                </c:pt>
                <c:pt idx="47456">
                  <c:v>-0.28437499999999999</c:v>
                </c:pt>
                <c:pt idx="47457">
                  <c:v>-0.28125</c:v>
                </c:pt>
                <c:pt idx="47458">
                  <c:v>-0.28281200000000001</c:v>
                </c:pt>
                <c:pt idx="47459">
                  <c:v>-0.28125</c:v>
                </c:pt>
                <c:pt idx="47460">
                  <c:v>-0.27031300000000003</c:v>
                </c:pt>
                <c:pt idx="47461">
                  <c:v>-0.28281200000000001</c:v>
                </c:pt>
                <c:pt idx="47462">
                  <c:v>-0.28125</c:v>
                </c:pt>
                <c:pt idx="47463">
                  <c:v>-0.265625</c:v>
                </c:pt>
                <c:pt idx="47464">
                  <c:v>-0.27500000000000002</c:v>
                </c:pt>
                <c:pt idx="47465">
                  <c:v>-0.29218699999999997</c:v>
                </c:pt>
                <c:pt idx="47466">
                  <c:v>-0.28125</c:v>
                </c:pt>
                <c:pt idx="47467">
                  <c:v>-0.29375000000000001</c:v>
                </c:pt>
                <c:pt idx="47468">
                  <c:v>-0.28125</c:v>
                </c:pt>
                <c:pt idx="47469">
                  <c:v>-0.27343800000000001</c:v>
                </c:pt>
                <c:pt idx="47470">
                  <c:v>-0.27968799999999999</c:v>
                </c:pt>
                <c:pt idx="47471">
                  <c:v>-0.27968799999999999</c:v>
                </c:pt>
                <c:pt idx="47472">
                  <c:v>-0.27812500000000001</c:v>
                </c:pt>
                <c:pt idx="47473">
                  <c:v>-0.28749999999999998</c:v>
                </c:pt>
                <c:pt idx="47474">
                  <c:v>-0.27500000000000002</c:v>
                </c:pt>
                <c:pt idx="47475">
                  <c:v>-0.25937500000000002</c:v>
                </c:pt>
                <c:pt idx="47476">
                  <c:v>-0.27343800000000001</c:v>
                </c:pt>
                <c:pt idx="47477">
                  <c:v>-0.25624999999999998</c:v>
                </c:pt>
                <c:pt idx="47478">
                  <c:v>-0.265625</c:v>
                </c:pt>
                <c:pt idx="47479">
                  <c:v>-0.265625</c:v>
                </c:pt>
                <c:pt idx="47480">
                  <c:v>-0.27343800000000001</c:v>
                </c:pt>
                <c:pt idx="47481">
                  <c:v>-0.26718700000000001</c:v>
                </c:pt>
                <c:pt idx="47482">
                  <c:v>-0.265625</c:v>
                </c:pt>
                <c:pt idx="47483">
                  <c:v>-0.24843799999999999</c:v>
                </c:pt>
                <c:pt idx="47484">
                  <c:v>-0.25312499999999999</c:v>
                </c:pt>
                <c:pt idx="47485">
                  <c:v>-0.27656199999999997</c:v>
                </c:pt>
                <c:pt idx="47486">
                  <c:v>-0.27968799999999999</c:v>
                </c:pt>
                <c:pt idx="47487">
                  <c:v>-0.27656199999999997</c:v>
                </c:pt>
                <c:pt idx="47488">
                  <c:v>-0.28437499999999999</c:v>
                </c:pt>
                <c:pt idx="47489">
                  <c:v>-0.26250000000000001</c:v>
                </c:pt>
                <c:pt idx="47490">
                  <c:v>-0.26874999999999999</c:v>
                </c:pt>
                <c:pt idx="47491">
                  <c:v>-0.25781199999999999</c:v>
                </c:pt>
                <c:pt idx="47492">
                  <c:v>-0.26093699999999997</c:v>
                </c:pt>
                <c:pt idx="47493">
                  <c:v>-0.27500000000000002</c:v>
                </c:pt>
                <c:pt idx="47494">
                  <c:v>-0.26250000000000001</c:v>
                </c:pt>
                <c:pt idx="47495">
                  <c:v>-0.26093699999999997</c:v>
                </c:pt>
                <c:pt idx="47496">
                  <c:v>-0.25624999999999998</c:v>
                </c:pt>
                <c:pt idx="47497">
                  <c:v>-0.26093699999999997</c:v>
                </c:pt>
                <c:pt idx="47498">
                  <c:v>-0.26093699999999997</c:v>
                </c:pt>
                <c:pt idx="47499">
                  <c:v>-0.27500000000000002</c:v>
                </c:pt>
                <c:pt idx="47500">
                  <c:v>-0.26874999999999999</c:v>
                </c:pt>
                <c:pt idx="47501">
                  <c:v>-0.25937500000000002</c:v>
                </c:pt>
                <c:pt idx="47502">
                  <c:v>-0.26406299999999999</c:v>
                </c:pt>
                <c:pt idx="47503">
                  <c:v>-0.26093699999999997</c:v>
                </c:pt>
                <c:pt idx="47504">
                  <c:v>-0.26406299999999999</c:v>
                </c:pt>
                <c:pt idx="47505">
                  <c:v>-0.25937500000000002</c:v>
                </c:pt>
                <c:pt idx="47506">
                  <c:v>-0.25312499999999999</c:v>
                </c:pt>
                <c:pt idx="47507">
                  <c:v>-0.25937500000000002</c:v>
                </c:pt>
                <c:pt idx="47508">
                  <c:v>-0.27812500000000001</c:v>
                </c:pt>
                <c:pt idx="47509">
                  <c:v>-0.27031300000000003</c:v>
                </c:pt>
                <c:pt idx="47510">
                  <c:v>-0.25937500000000002</c:v>
                </c:pt>
                <c:pt idx="47511">
                  <c:v>-0.26250000000000001</c:v>
                </c:pt>
                <c:pt idx="47512">
                  <c:v>-0.27500000000000002</c:v>
                </c:pt>
                <c:pt idx="47513">
                  <c:v>-0.26874999999999999</c:v>
                </c:pt>
                <c:pt idx="47514">
                  <c:v>-0.27343800000000001</c:v>
                </c:pt>
                <c:pt idx="47515">
                  <c:v>-0.26250000000000001</c:v>
                </c:pt>
                <c:pt idx="47516">
                  <c:v>-0.27656199999999997</c:v>
                </c:pt>
                <c:pt idx="47517">
                  <c:v>-0.26718700000000001</c:v>
                </c:pt>
                <c:pt idx="47518">
                  <c:v>-0.27343800000000001</c:v>
                </c:pt>
                <c:pt idx="47519">
                  <c:v>-0.27343800000000001</c:v>
                </c:pt>
                <c:pt idx="47520">
                  <c:v>-0.27343800000000001</c:v>
                </c:pt>
                <c:pt idx="47521">
                  <c:v>-0.27031300000000003</c:v>
                </c:pt>
                <c:pt idx="47522">
                  <c:v>-0.26406299999999999</c:v>
                </c:pt>
                <c:pt idx="47523">
                  <c:v>-0.27500000000000002</c:v>
                </c:pt>
                <c:pt idx="47524">
                  <c:v>-0.26718700000000001</c:v>
                </c:pt>
                <c:pt idx="47525">
                  <c:v>-0.27031300000000003</c:v>
                </c:pt>
                <c:pt idx="47526">
                  <c:v>-0.27500000000000002</c:v>
                </c:pt>
                <c:pt idx="47527">
                  <c:v>-0.27968799999999999</c:v>
                </c:pt>
                <c:pt idx="47528">
                  <c:v>-0.26718700000000001</c:v>
                </c:pt>
                <c:pt idx="47529">
                  <c:v>-0.27500000000000002</c:v>
                </c:pt>
                <c:pt idx="47530">
                  <c:v>-0.28281200000000001</c:v>
                </c:pt>
                <c:pt idx="47531">
                  <c:v>-0.28125</c:v>
                </c:pt>
                <c:pt idx="47532">
                  <c:v>-0.27031300000000003</c:v>
                </c:pt>
                <c:pt idx="47533">
                  <c:v>-0.27968799999999999</c:v>
                </c:pt>
                <c:pt idx="47534">
                  <c:v>-0.29062500000000002</c:v>
                </c:pt>
                <c:pt idx="47535">
                  <c:v>-0.27031300000000003</c:v>
                </c:pt>
                <c:pt idx="47536">
                  <c:v>-0.27343800000000001</c:v>
                </c:pt>
                <c:pt idx="47537">
                  <c:v>-0.26718700000000001</c:v>
                </c:pt>
                <c:pt idx="47538">
                  <c:v>-0.27500000000000002</c:v>
                </c:pt>
                <c:pt idx="47539">
                  <c:v>-0.27343800000000001</c:v>
                </c:pt>
                <c:pt idx="47540">
                  <c:v>-0.27656199999999997</c:v>
                </c:pt>
                <c:pt idx="47541">
                  <c:v>-0.27343800000000001</c:v>
                </c:pt>
                <c:pt idx="47542">
                  <c:v>-0.27500000000000002</c:v>
                </c:pt>
                <c:pt idx="47543">
                  <c:v>-0.27968799999999999</c:v>
                </c:pt>
                <c:pt idx="47544">
                  <c:v>-0.27812500000000001</c:v>
                </c:pt>
                <c:pt idx="47545">
                  <c:v>-0.27500000000000002</c:v>
                </c:pt>
                <c:pt idx="47546">
                  <c:v>-0.265625</c:v>
                </c:pt>
                <c:pt idx="47547">
                  <c:v>-0.26406299999999999</c:v>
                </c:pt>
                <c:pt idx="47548">
                  <c:v>-0.26874999999999999</c:v>
                </c:pt>
                <c:pt idx="47549">
                  <c:v>-0.25937500000000002</c:v>
                </c:pt>
                <c:pt idx="47550">
                  <c:v>-0.265625</c:v>
                </c:pt>
                <c:pt idx="47551">
                  <c:v>-0.27343800000000001</c:v>
                </c:pt>
                <c:pt idx="47552">
                  <c:v>-0.26250000000000001</c:v>
                </c:pt>
                <c:pt idx="47553">
                  <c:v>-0.27968799999999999</c:v>
                </c:pt>
                <c:pt idx="47554">
                  <c:v>-0.26718700000000001</c:v>
                </c:pt>
                <c:pt idx="47555">
                  <c:v>-0.26718700000000001</c:v>
                </c:pt>
                <c:pt idx="47556">
                  <c:v>-0.27656199999999997</c:v>
                </c:pt>
                <c:pt idx="47557">
                  <c:v>-0.27968799999999999</c:v>
                </c:pt>
                <c:pt idx="47558">
                  <c:v>-0.27500000000000002</c:v>
                </c:pt>
                <c:pt idx="47559">
                  <c:v>-0.26250000000000001</c:v>
                </c:pt>
                <c:pt idx="47560">
                  <c:v>-0.25468800000000003</c:v>
                </c:pt>
                <c:pt idx="47561">
                  <c:v>-0.26250000000000001</c:v>
                </c:pt>
                <c:pt idx="47562">
                  <c:v>-0.26874999999999999</c:v>
                </c:pt>
                <c:pt idx="47563">
                  <c:v>-0.265625</c:v>
                </c:pt>
                <c:pt idx="47564">
                  <c:v>-0.27031300000000003</c:v>
                </c:pt>
                <c:pt idx="47565">
                  <c:v>-0.27343800000000001</c:v>
                </c:pt>
                <c:pt idx="47566">
                  <c:v>-0.27031300000000003</c:v>
                </c:pt>
                <c:pt idx="47567">
                  <c:v>-0.27812500000000001</c:v>
                </c:pt>
                <c:pt idx="47568">
                  <c:v>-0.26718700000000001</c:v>
                </c:pt>
                <c:pt idx="47569">
                  <c:v>-0.25781199999999999</c:v>
                </c:pt>
                <c:pt idx="47570">
                  <c:v>-0.26250000000000001</c:v>
                </c:pt>
                <c:pt idx="47571">
                  <c:v>-0.27031300000000003</c:v>
                </c:pt>
                <c:pt idx="47572">
                  <c:v>-0.26874999999999999</c:v>
                </c:pt>
                <c:pt idx="47573">
                  <c:v>-0.28749999999999998</c:v>
                </c:pt>
                <c:pt idx="47574">
                  <c:v>-0.27500000000000002</c:v>
                </c:pt>
                <c:pt idx="47575">
                  <c:v>-0.27812500000000001</c:v>
                </c:pt>
                <c:pt idx="47576">
                  <c:v>-0.27343800000000001</c:v>
                </c:pt>
                <c:pt idx="47577">
                  <c:v>-0.27656199999999997</c:v>
                </c:pt>
                <c:pt idx="47578">
                  <c:v>-0.27968799999999999</c:v>
                </c:pt>
                <c:pt idx="47579">
                  <c:v>-0.26874999999999999</c:v>
                </c:pt>
                <c:pt idx="47580">
                  <c:v>-0.26874999999999999</c:v>
                </c:pt>
                <c:pt idx="47581">
                  <c:v>-0.27031300000000003</c:v>
                </c:pt>
                <c:pt idx="47582">
                  <c:v>-0.26874999999999999</c:v>
                </c:pt>
                <c:pt idx="47583">
                  <c:v>-0.26093699999999997</c:v>
                </c:pt>
                <c:pt idx="47584">
                  <c:v>-0.28906199999999999</c:v>
                </c:pt>
                <c:pt idx="47585">
                  <c:v>-0.26874999999999999</c:v>
                </c:pt>
                <c:pt idx="47586">
                  <c:v>-0.26406299999999999</c:v>
                </c:pt>
                <c:pt idx="47587">
                  <c:v>-0.27656199999999997</c:v>
                </c:pt>
                <c:pt idx="47588">
                  <c:v>-0.26874999999999999</c:v>
                </c:pt>
                <c:pt idx="47589">
                  <c:v>-0.265625</c:v>
                </c:pt>
                <c:pt idx="47590">
                  <c:v>-0.27656199999999997</c:v>
                </c:pt>
                <c:pt idx="47591">
                  <c:v>-0.27656199999999997</c:v>
                </c:pt>
                <c:pt idx="47592">
                  <c:v>-0.27968799999999999</c:v>
                </c:pt>
                <c:pt idx="47593">
                  <c:v>-0.27656199999999997</c:v>
                </c:pt>
                <c:pt idx="47594">
                  <c:v>-0.27031300000000003</c:v>
                </c:pt>
                <c:pt idx="47595">
                  <c:v>-0.27656199999999997</c:v>
                </c:pt>
                <c:pt idx="47596">
                  <c:v>-0.26718700000000001</c:v>
                </c:pt>
                <c:pt idx="47597">
                  <c:v>-0.28437499999999999</c:v>
                </c:pt>
                <c:pt idx="47598">
                  <c:v>-0.27500000000000002</c:v>
                </c:pt>
                <c:pt idx="47599">
                  <c:v>-0.27968799999999999</c:v>
                </c:pt>
                <c:pt idx="47600">
                  <c:v>-0.27500000000000002</c:v>
                </c:pt>
                <c:pt idx="47601">
                  <c:v>-0.26250000000000001</c:v>
                </c:pt>
                <c:pt idx="47602">
                  <c:v>-0.26250000000000001</c:v>
                </c:pt>
                <c:pt idx="47603">
                  <c:v>-0.27656199999999997</c:v>
                </c:pt>
                <c:pt idx="47604">
                  <c:v>-0.27812500000000001</c:v>
                </c:pt>
                <c:pt idx="47605">
                  <c:v>-0.26406299999999999</c:v>
                </c:pt>
                <c:pt idx="47606">
                  <c:v>-0.26718700000000001</c:v>
                </c:pt>
                <c:pt idx="47607">
                  <c:v>-0.27343800000000001</c:v>
                </c:pt>
                <c:pt idx="47608">
                  <c:v>-0.27343800000000001</c:v>
                </c:pt>
                <c:pt idx="47609">
                  <c:v>-0.27656199999999997</c:v>
                </c:pt>
                <c:pt idx="47610">
                  <c:v>-0.28281200000000001</c:v>
                </c:pt>
                <c:pt idx="47611">
                  <c:v>-0.27968799999999999</c:v>
                </c:pt>
                <c:pt idx="47612">
                  <c:v>-0.27968799999999999</c:v>
                </c:pt>
                <c:pt idx="47613">
                  <c:v>-0.27812500000000001</c:v>
                </c:pt>
                <c:pt idx="47614">
                  <c:v>-0.27656199999999997</c:v>
                </c:pt>
                <c:pt idx="47615">
                  <c:v>-0.27968799999999999</c:v>
                </c:pt>
                <c:pt idx="47616">
                  <c:v>-0.27343800000000001</c:v>
                </c:pt>
                <c:pt idx="47617">
                  <c:v>-0.26874999999999999</c:v>
                </c:pt>
                <c:pt idx="47618">
                  <c:v>-0.27031300000000003</c:v>
                </c:pt>
                <c:pt idx="47619">
                  <c:v>-0.26406299999999999</c:v>
                </c:pt>
                <c:pt idx="47620">
                  <c:v>-0.27656199999999997</c:v>
                </c:pt>
                <c:pt idx="47621">
                  <c:v>-0.26718700000000001</c:v>
                </c:pt>
                <c:pt idx="47622">
                  <c:v>-0.27031300000000003</c:v>
                </c:pt>
                <c:pt idx="47623">
                  <c:v>-0.27343800000000001</c:v>
                </c:pt>
                <c:pt idx="47624">
                  <c:v>-0.27968799999999999</c:v>
                </c:pt>
                <c:pt idx="47625">
                  <c:v>-0.28593800000000003</c:v>
                </c:pt>
                <c:pt idx="47626">
                  <c:v>-0.27656199999999997</c:v>
                </c:pt>
                <c:pt idx="47627">
                  <c:v>-0.27343800000000001</c:v>
                </c:pt>
                <c:pt idx="47628">
                  <c:v>-0.26874999999999999</c:v>
                </c:pt>
                <c:pt idx="47629">
                  <c:v>-0.25781199999999999</c:v>
                </c:pt>
                <c:pt idx="47630">
                  <c:v>-0.27812500000000001</c:v>
                </c:pt>
                <c:pt idx="47631">
                  <c:v>-0.27343800000000001</c:v>
                </c:pt>
                <c:pt idx="47632">
                  <c:v>-0.265625</c:v>
                </c:pt>
                <c:pt idx="47633">
                  <c:v>-0.265625</c:v>
                </c:pt>
                <c:pt idx="47634">
                  <c:v>-0.265625</c:v>
                </c:pt>
                <c:pt idx="47635">
                  <c:v>-0.25937500000000002</c:v>
                </c:pt>
                <c:pt idx="47636">
                  <c:v>-0.26874999999999999</c:v>
                </c:pt>
                <c:pt idx="47637">
                  <c:v>-0.27656199999999997</c:v>
                </c:pt>
                <c:pt idx="47638">
                  <c:v>-0.25937500000000002</c:v>
                </c:pt>
                <c:pt idx="47639">
                  <c:v>-0.26718700000000001</c:v>
                </c:pt>
                <c:pt idx="47640">
                  <c:v>-0.25624999999999998</c:v>
                </c:pt>
                <c:pt idx="47641">
                  <c:v>-0.26406299999999999</c:v>
                </c:pt>
                <c:pt idx="47642">
                  <c:v>-0.26406299999999999</c:v>
                </c:pt>
                <c:pt idx="47643">
                  <c:v>-0.25781199999999999</c:v>
                </c:pt>
                <c:pt idx="47644">
                  <c:v>-0.25312499999999999</c:v>
                </c:pt>
                <c:pt idx="47645">
                  <c:v>-0.25</c:v>
                </c:pt>
                <c:pt idx="47646">
                  <c:v>-0.25156200000000001</c:v>
                </c:pt>
                <c:pt idx="47647">
                  <c:v>-0.25781199999999999</c:v>
                </c:pt>
                <c:pt idx="47648">
                  <c:v>-0.26093699999999997</c:v>
                </c:pt>
                <c:pt idx="47649">
                  <c:v>-0.24687500000000001</c:v>
                </c:pt>
                <c:pt idx="47650">
                  <c:v>-0.25937500000000002</c:v>
                </c:pt>
                <c:pt idx="47651">
                  <c:v>-0.25312499999999999</c:v>
                </c:pt>
                <c:pt idx="47652">
                  <c:v>-0.25624999999999998</c:v>
                </c:pt>
                <c:pt idx="47653">
                  <c:v>-0.26406299999999999</c:v>
                </c:pt>
                <c:pt idx="47654">
                  <c:v>-0.25468800000000003</c:v>
                </c:pt>
                <c:pt idx="47655">
                  <c:v>-0.26093699999999997</c:v>
                </c:pt>
                <c:pt idx="47656">
                  <c:v>-0.234375</c:v>
                </c:pt>
                <c:pt idx="47657">
                  <c:v>-0.25781199999999999</c:v>
                </c:pt>
                <c:pt idx="47658">
                  <c:v>-0.25937500000000002</c:v>
                </c:pt>
                <c:pt idx="47659">
                  <c:v>-0.25</c:v>
                </c:pt>
                <c:pt idx="47660">
                  <c:v>-0.25781199999999999</c:v>
                </c:pt>
                <c:pt idx="47661">
                  <c:v>-0.25468800000000003</c:v>
                </c:pt>
                <c:pt idx="47662">
                  <c:v>-0.25468800000000003</c:v>
                </c:pt>
                <c:pt idx="47663">
                  <c:v>-0.25</c:v>
                </c:pt>
                <c:pt idx="47664">
                  <c:v>-0.25312499999999999</c:v>
                </c:pt>
                <c:pt idx="47665">
                  <c:v>-0.25937500000000002</c:v>
                </c:pt>
                <c:pt idx="47666">
                  <c:v>-0.25781199999999999</c:v>
                </c:pt>
                <c:pt idx="47667">
                  <c:v>-0.26406299999999999</c:v>
                </c:pt>
                <c:pt idx="47668">
                  <c:v>-0.25781199999999999</c:v>
                </c:pt>
                <c:pt idx="47669">
                  <c:v>-0.25468800000000003</c:v>
                </c:pt>
                <c:pt idx="47670">
                  <c:v>-0.26406299999999999</c:v>
                </c:pt>
                <c:pt idx="47671">
                  <c:v>-0.265625</c:v>
                </c:pt>
                <c:pt idx="47672">
                  <c:v>-0.27031300000000003</c:v>
                </c:pt>
                <c:pt idx="47673">
                  <c:v>-0.25</c:v>
                </c:pt>
                <c:pt idx="47674">
                  <c:v>-0.25468800000000003</c:v>
                </c:pt>
                <c:pt idx="47675">
                  <c:v>-0.25781199999999999</c:v>
                </c:pt>
                <c:pt idx="47676">
                  <c:v>-0.25937500000000002</c:v>
                </c:pt>
                <c:pt idx="47677">
                  <c:v>-0.25468800000000003</c:v>
                </c:pt>
                <c:pt idx="47678">
                  <c:v>-0.25937500000000002</c:v>
                </c:pt>
                <c:pt idx="47679">
                  <c:v>-0.25624999999999998</c:v>
                </c:pt>
                <c:pt idx="47680">
                  <c:v>-0.26406299999999999</c:v>
                </c:pt>
                <c:pt idx="47681">
                  <c:v>-0.25937500000000002</c:v>
                </c:pt>
                <c:pt idx="47682">
                  <c:v>-0.265625</c:v>
                </c:pt>
                <c:pt idx="47683">
                  <c:v>-0.25937500000000002</c:v>
                </c:pt>
                <c:pt idx="47684">
                  <c:v>-0.25312499999999999</c:v>
                </c:pt>
                <c:pt idx="47685">
                  <c:v>-0.25468800000000003</c:v>
                </c:pt>
                <c:pt idx="47686">
                  <c:v>-0.25624999999999998</c:v>
                </c:pt>
                <c:pt idx="47687">
                  <c:v>-0.25468800000000003</c:v>
                </c:pt>
                <c:pt idx="47688">
                  <c:v>-0.26093699999999997</c:v>
                </c:pt>
                <c:pt idx="47689">
                  <c:v>-0.25624999999999998</c:v>
                </c:pt>
                <c:pt idx="47690">
                  <c:v>-0.26874999999999999</c:v>
                </c:pt>
                <c:pt idx="47691">
                  <c:v>-0.25781199999999999</c:v>
                </c:pt>
                <c:pt idx="47692">
                  <c:v>-0.25624999999999998</c:v>
                </c:pt>
                <c:pt idx="47693">
                  <c:v>-0.25624999999999998</c:v>
                </c:pt>
                <c:pt idx="47694">
                  <c:v>-0.24843799999999999</c:v>
                </c:pt>
                <c:pt idx="47695">
                  <c:v>-0.27031300000000003</c:v>
                </c:pt>
                <c:pt idx="47696">
                  <c:v>-0.265625</c:v>
                </c:pt>
                <c:pt idx="47697">
                  <c:v>-0.26093699999999997</c:v>
                </c:pt>
                <c:pt idx="47698">
                  <c:v>-0.26250000000000001</c:v>
                </c:pt>
                <c:pt idx="47699">
                  <c:v>-0.27656199999999997</c:v>
                </c:pt>
                <c:pt idx="47700">
                  <c:v>-0.27343800000000001</c:v>
                </c:pt>
                <c:pt idx="47701">
                  <c:v>-0.26718700000000001</c:v>
                </c:pt>
                <c:pt idx="47702">
                  <c:v>-0.27031300000000003</c:v>
                </c:pt>
                <c:pt idx="47703">
                  <c:v>-0.27656199999999997</c:v>
                </c:pt>
                <c:pt idx="47704">
                  <c:v>-0.265625</c:v>
                </c:pt>
                <c:pt idx="47705">
                  <c:v>-0.25468800000000003</c:v>
                </c:pt>
                <c:pt idx="47706">
                  <c:v>-0.26718700000000001</c:v>
                </c:pt>
                <c:pt idx="47707">
                  <c:v>-0.27343800000000001</c:v>
                </c:pt>
                <c:pt idx="47708">
                  <c:v>-0.25937500000000002</c:v>
                </c:pt>
                <c:pt idx="47709">
                  <c:v>-0.27343800000000001</c:v>
                </c:pt>
                <c:pt idx="47710">
                  <c:v>-0.26093699999999997</c:v>
                </c:pt>
                <c:pt idx="47711">
                  <c:v>-0.27343800000000001</c:v>
                </c:pt>
                <c:pt idx="47712">
                  <c:v>-0.27343800000000001</c:v>
                </c:pt>
                <c:pt idx="47713">
                  <c:v>-0.27031300000000003</c:v>
                </c:pt>
                <c:pt idx="47714">
                  <c:v>-0.27812500000000001</c:v>
                </c:pt>
                <c:pt idx="47715">
                  <c:v>-0.28125</c:v>
                </c:pt>
                <c:pt idx="47716">
                  <c:v>-0.26874999999999999</c:v>
                </c:pt>
                <c:pt idx="47717">
                  <c:v>-0.28125</c:v>
                </c:pt>
                <c:pt idx="47718">
                  <c:v>-0.28906199999999999</c:v>
                </c:pt>
                <c:pt idx="47719">
                  <c:v>-0.27968799999999999</c:v>
                </c:pt>
                <c:pt idx="47720">
                  <c:v>-0.28906199999999999</c:v>
                </c:pt>
                <c:pt idx="47721">
                  <c:v>-0.28749999999999998</c:v>
                </c:pt>
                <c:pt idx="47722">
                  <c:v>-0.27656199999999997</c:v>
                </c:pt>
                <c:pt idx="47723">
                  <c:v>-0.27812500000000001</c:v>
                </c:pt>
                <c:pt idx="47724">
                  <c:v>-0.27812500000000001</c:v>
                </c:pt>
                <c:pt idx="47725">
                  <c:v>-0.27812500000000001</c:v>
                </c:pt>
                <c:pt idx="47726">
                  <c:v>-0.26874999999999999</c:v>
                </c:pt>
                <c:pt idx="47727">
                  <c:v>-0.26718700000000001</c:v>
                </c:pt>
                <c:pt idx="47728">
                  <c:v>-0.26718700000000001</c:v>
                </c:pt>
                <c:pt idx="47729">
                  <c:v>-0.26874999999999999</c:v>
                </c:pt>
                <c:pt idx="47730">
                  <c:v>-0.27031300000000003</c:v>
                </c:pt>
                <c:pt idx="47731">
                  <c:v>-0.25624999999999998</c:v>
                </c:pt>
                <c:pt idx="47732">
                  <c:v>-0.26406299999999999</c:v>
                </c:pt>
                <c:pt idx="47733">
                  <c:v>-0.25937500000000002</c:v>
                </c:pt>
                <c:pt idx="47734">
                  <c:v>-0.27031300000000003</c:v>
                </c:pt>
                <c:pt idx="47735">
                  <c:v>-0.26874999999999999</c:v>
                </c:pt>
                <c:pt idx="47736">
                  <c:v>-0.26874999999999999</c:v>
                </c:pt>
                <c:pt idx="47737">
                  <c:v>-0.27812500000000001</c:v>
                </c:pt>
                <c:pt idx="47738">
                  <c:v>-0.28125</c:v>
                </c:pt>
                <c:pt idx="47739">
                  <c:v>-0.27500000000000002</c:v>
                </c:pt>
                <c:pt idx="47740">
                  <c:v>-0.27500000000000002</c:v>
                </c:pt>
                <c:pt idx="47741">
                  <c:v>-0.27656199999999997</c:v>
                </c:pt>
                <c:pt idx="47742">
                  <c:v>-0.26718700000000001</c:v>
                </c:pt>
                <c:pt idx="47743">
                  <c:v>-0.26093699999999997</c:v>
                </c:pt>
                <c:pt idx="47744">
                  <c:v>-0.27656199999999997</c:v>
                </c:pt>
                <c:pt idx="47745">
                  <c:v>-0.265625</c:v>
                </c:pt>
                <c:pt idx="47746">
                  <c:v>-0.27031300000000003</c:v>
                </c:pt>
                <c:pt idx="47747">
                  <c:v>-0.26874999999999999</c:v>
                </c:pt>
                <c:pt idx="47748">
                  <c:v>-0.27968799999999999</c:v>
                </c:pt>
                <c:pt idx="47749">
                  <c:v>-0.265625</c:v>
                </c:pt>
                <c:pt idx="47750">
                  <c:v>-0.26406299999999999</c:v>
                </c:pt>
                <c:pt idx="47751">
                  <c:v>-0.25781199999999999</c:v>
                </c:pt>
                <c:pt idx="47752">
                  <c:v>-0.25937500000000002</c:v>
                </c:pt>
                <c:pt idx="47753">
                  <c:v>-0.27343800000000001</c:v>
                </c:pt>
                <c:pt idx="47754">
                  <c:v>-0.26406299999999999</c:v>
                </c:pt>
                <c:pt idx="47755">
                  <c:v>-0.25</c:v>
                </c:pt>
                <c:pt idx="47756">
                  <c:v>-0.26250000000000001</c:v>
                </c:pt>
                <c:pt idx="47757">
                  <c:v>-0.25312499999999999</c:v>
                </c:pt>
                <c:pt idx="47758">
                  <c:v>-0.25937500000000002</c:v>
                </c:pt>
                <c:pt idx="47759">
                  <c:v>-0.25937500000000002</c:v>
                </c:pt>
                <c:pt idx="47760">
                  <c:v>-0.26250000000000001</c:v>
                </c:pt>
                <c:pt idx="47761">
                  <c:v>-0.26406299999999999</c:v>
                </c:pt>
                <c:pt idx="47762">
                  <c:v>-0.26874999999999999</c:v>
                </c:pt>
                <c:pt idx="47763">
                  <c:v>-0.28125</c:v>
                </c:pt>
                <c:pt idx="47764">
                  <c:v>-0.28437499999999999</c:v>
                </c:pt>
                <c:pt idx="47765">
                  <c:v>-0.265625</c:v>
                </c:pt>
                <c:pt idx="47766">
                  <c:v>-0.26406299999999999</c:v>
                </c:pt>
                <c:pt idx="47767">
                  <c:v>-0.25624999999999998</c:v>
                </c:pt>
                <c:pt idx="47768">
                  <c:v>-0.27343800000000001</c:v>
                </c:pt>
                <c:pt idx="47769">
                  <c:v>-0.27968799999999999</c:v>
                </c:pt>
                <c:pt idx="47770">
                  <c:v>-0.28281200000000001</c:v>
                </c:pt>
                <c:pt idx="47771">
                  <c:v>-0.28125</c:v>
                </c:pt>
                <c:pt idx="47772">
                  <c:v>-0.28437499999999999</c:v>
                </c:pt>
                <c:pt idx="47773">
                  <c:v>-0.28125</c:v>
                </c:pt>
                <c:pt idx="47774">
                  <c:v>-0.25781199999999999</c:v>
                </c:pt>
                <c:pt idx="47775">
                  <c:v>-0.27343800000000001</c:v>
                </c:pt>
                <c:pt idx="47776">
                  <c:v>-0.27031300000000003</c:v>
                </c:pt>
                <c:pt idx="47777">
                  <c:v>-0.26874999999999999</c:v>
                </c:pt>
                <c:pt idx="47778">
                  <c:v>-0.26250000000000001</c:v>
                </c:pt>
                <c:pt idx="47779">
                  <c:v>-0.25781199999999999</c:v>
                </c:pt>
                <c:pt idx="47780">
                  <c:v>-0.25937500000000002</c:v>
                </c:pt>
                <c:pt idx="47781">
                  <c:v>-0.27343800000000001</c:v>
                </c:pt>
                <c:pt idx="47782">
                  <c:v>-0.265625</c:v>
                </c:pt>
                <c:pt idx="47783">
                  <c:v>-0.26718700000000001</c:v>
                </c:pt>
                <c:pt idx="47784">
                  <c:v>-0.27500000000000002</c:v>
                </c:pt>
                <c:pt idx="47785">
                  <c:v>-0.25781199999999999</c:v>
                </c:pt>
                <c:pt idx="47786">
                  <c:v>-0.27500000000000002</c:v>
                </c:pt>
                <c:pt idx="47787">
                  <c:v>-0.28281200000000001</c:v>
                </c:pt>
                <c:pt idx="47788">
                  <c:v>-0.27343800000000001</c:v>
                </c:pt>
                <c:pt idx="47789">
                  <c:v>-0.27656199999999997</c:v>
                </c:pt>
                <c:pt idx="47790">
                  <c:v>-0.27812500000000001</c:v>
                </c:pt>
                <c:pt idx="47791">
                  <c:v>-0.27656199999999997</c:v>
                </c:pt>
                <c:pt idx="47792">
                  <c:v>-0.27343800000000001</c:v>
                </c:pt>
                <c:pt idx="47793">
                  <c:v>-0.28125</c:v>
                </c:pt>
                <c:pt idx="47794">
                  <c:v>-0.28125</c:v>
                </c:pt>
                <c:pt idx="47795">
                  <c:v>-0.28593800000000003</c:v>
                </c:pt>
                <c:pt idx="47796">
                  <c:v>-0.27656199999999997</c:v>
                </c:pt>
                <c:pt idx="47797">
                  <c:v>-0.27343800000000001</c:v>
                </c:pt>
                <c:pt idx="47798">
                  <c:v>-0.27343800000000001</c:v>
                </c:pt>
                <c:pt idx="47799">
                  <c:v>-0.27656199999999997</c:v>
                </c:pt>
                <c:pt idx="47800">
                  <c:v>-0.26874999999999999</c:v>
                </c:pt>
                <c:pt idx="47801">
                  <c:v>-0.27500000000000002</c:v>
                </c:pt>
                <c:pt idx="47802">
                  <c:v>-0.27031300000000003</c:v>
                </c:pt>
                <c:pt idx="47803">
                  <c:v>-0.27656199999999997</c:v>
                </c:pt>
                <c:pt idx="47804">
                  <c:v>-0.265625</c:v>
                </c:pt>
                <c:pt idx="47805">
                  <c:v>-0.265625</c:v>
                </c:pt>
                <c:pt idx="47806">
                  <c:v>-0.28437499999999999</c:v>
                </c:pt>
                <c:pt idx="47807">
                  <c:v>-0.27812500000000001</c:v>
                </c:pt>
                <c:pt idx="47808">
                  <c:v>-0.27500000000000002</c:v>
                </c:pt>
                <c:pt idx="47809">
                  <c:v>-0.26718700000000001</c:v>
                </c:pt>
                <c:pt idx="47810">
                  <c:v>-0.27656199999999997</c:v>
                </c:pt>
                <c:pt idx="47811">
                  <c:v>-0.28281200000000001</c:v>
                </c:pt>
                <c:pt idx="47812">
                  <c:v>-0.26874999999999999</c:v>
                </c:pt>
                <c:pt idx="47813">
                  <c:v>-0.26874999999999999</c:v>
                </c:pt>
                <c:pt idx="47814">
                  <c:v>-0.27500000000000002</c:v>
                </c:pt>
                <c:pt idx="47815">
                  <c:v>-0.25937500000000002</c:v>
                </c:pt>
                <c:pt idx="47816">
                  <c:v>-0.26874999999999999</c:v>
                </c:pt>
                <c:pt idx="47817">
                  <c:v>-0.26874999999999999</c:v>
                </c:pt>
                <c:pt idx="47818">
                  <c:v>-0.27500000000000002</c:v>
                </c:pt>
                <c:pt idx="47819">
                  <c:v>-0.25937500000000002</c:v>
                </c:pt>
                <c:pt idx="47820">
                  <c:v>-0.26250000000000001</c:v>
                </c:pt>
                <c:pt idx="47821">
                  <c:v>-0.25781199999999999</c:v>
                </c:pt>
                <c:pt idx="47822">
                  <c:v>-0.25624999999999998</c:v>
                </c:pt>
                <c:pt idx="47823">
                  <c:v>-0.27500000000000002</c:v>
                </c:pt>
                <c:pt idx="47824">
                  <c:v>-0.27968799999999999</c:v>
                </c:pt>
                <c:pt idx="47825">
                  <c:v>-0.27656199999999997</c:v>
                </c:pt>
                <c:pt idx="47826">
                  <c:v>-0.26406299999999999</c:v>
                </c:pt>
                <c:pt idx="47827">
                  <c:v>-0.27343800000000001</c:v>
                </c:pt>
                <c:pt idx="47828">
                  <c:v>-0.265625</c:v>
                </c:pt>
                <c:pt idx="47829">
                  <c:v>-0.27968799999999999</c:v>
                </c:pt>
                <c:pt idx="47830">
                  <c:v>-0.27812500000000001</c:v>
                </c:pt>
                <c:pt idx="47831">
                  <c:v>-0.26250000000000001</c:v>
                </c:pt>
                <c:pt idx="47832">
                  <c:v>-0.26718700000000001</c:v>
                </c:pt>
                <c:pt idx="47833">
                  <c:v>-0.26406299999999999</c:v>
                </c:pt>
                <c:pt idx="47834">
                  <c:v>-0.27343800000000001</c:v>
                </c:pt>
                <c:pt idx="47835">
                  <c:v>-0.28593800000000003</c:v>
                </c:pt>
                <c:pt idx="47836">
                  <c:v>-0.28125</c:v>
                </c:pt>
                <c:pt idx="47837">
                  <c:v>-0.27656199999999997</c:v>
                </c:pt>
                <c:pt idx="47838">
                  <c:v>-0.27343800000000001</c:v>
                </c:pt>
                <c:pt idx="47839">
                  <c:v>-0.27031300000000003</c:v>
                </c:pt>
                <c:pt idx="47840">
                  <c:v>-0.27500000000000002</c:v>
                </c:pt>
                <c:pt idx="47841">
                  <c:v>-0.28749999999999998</c:v>
                </c:pt>
                <c:pt idx="47842">
                  <c:v>-0.28749999999999998</c:v>
                </c:pt>
                <c:pt idx="47843">
                  <c:v>-0.28125</c:v>
                </c:pt>
                <c:pt idx="47844">
                  <c:v>-0.27343800000000001</c:v>
                </c:pt>
                <c:pt idx="47845">
                  <c:v>-0.28437499999999999</c:v>
                </c:pt>
                <c:pt idx="47846">
                  <c:v>-0.27812500000000001</c:v>
                </c:pt>
                <c:pt idx="47847">
                  <c:v>-0.28749999999999998</c:v>
                </c:pt>
                <c:pt idx="47848">
                  <c:v>-0.27656199999999997</c:v>
                </c:pt>
                <c:pt idx="47849">
                  <c:v>-0.28125</c:v>
                </c:pt>
                <c:pt idx="47850">
                  <c:v>-0.26250000000000001</c:v>
                </c:pt>
                <c:pt idx="47851">
                  <c:v>-0.28125</c:v>
                </c:pt>
                <c:pt idx="47852">
                  <c:v>-0.27656199999999997</c:v>
                </c:pt>
                <c:pt idx="47853">
                  <c:v>-0.27968799999999999</c:v>
                </c:pt>
                <c:pt idx="47854">
                  <c:v>-0.27500000000000002</c:v>
                </c:pt>
                <c:pt idx="47855">
                  <c:v>-0.27343800000000001</c:v>
                </c:pt>
                <c:pt idx="47856">
                  <c:v>-0.28281200000000001</c:v>
                </c:pt>
                <c:pt idx="47857">
                  <c:v>-0.28125</c:v>
                </c:pt>
                <c:pt idx="47858">
                  <c:v>-0.28437499999999999</c:v>
                </c:pt>
                <c:pt idx="47859">
                  <c:v>-0.26718700000000001</c:v>
                </c:pt>
                <c:pt idx="47860">
                  <c:v>-0.28593800000000003</c:v>
                </c:pt>
                <c:pt idx="47861">
                  <c:v>-0.27656199999999997</c:v>
                </c:pt>
                <c:pt idx="47862">
                  <c:v>-0.27031300000000003</c:v>
                </c:pt>
                <c:pt idx="47863">
                  <c:v>-0.27343800000000001</c:v>
                </c:pt>
                <c:pt idx="47864">
                  <c:v>-0.27343800000000001</c:v>
                </c:pt>
                <c:pt idx="47865">
                  <c:v>-0.27343800000000001</c:v>
                </c:pt>
                <c:pt idx="47866">
                  <c:v>-0.27656199999999997</c:v>
                </c:pt>
                <c:pt idx="47867">
                  <c:v>-0.27031300000000003</c:v>
                </c:pt>
                <c:pt idx="47868">
                  <c:v>-0.27968799999999999</c:v>
                </c:pt>
                <c:pt idx="47869">
                  <c:v>-0.28281200000000001</c:v>
                </c:pt>
                <c:pt idx="47870">
                  <c:v>-0.27500000000000002</c:v>
                </c:pt>
                <c:pt idx="47871">
                  <c:v>-0.27656199999999997</c:v>
                </c:pt>
                <c:pt idx="47872">
                  <c:v>-0.27031300000000003</c:v>
                </c:pt>
                <c:pt idx="47873">
                  <c:v>-0.28125</c:v>
                </c:pt>
                <c:pt idx="47874">
                  <c:v>-0.26874999999999999</c:v>
                </c:pt>
                <c:pt idx="47875">
                  <c:v>-0.28125</c:v>
                </c:pt>
                <c:pt idx="47876">
                  <c:v>-0.27343800000000001</c:v>
                </c:pt>
                <c:pt idx="47877">
                  <c:v>-0.28906199999999999</c:v>
                </c:pt>
                <c:pt idx="47878">
                  <c:v>-0.28749999999999998</c:v>
                </c:pt>
                <c:pt idx="47879">
                  <c:v>-0.28749999999999998</c:v>
                </c:pt>
                <c:pt idx="47880">
                  <c:v>-0.28593800000000003</c:v>
                </c:pt>
                <c:pt idx="47881">
                  <c:v>-0.27656199999999997</c:v>
                </c:pt>
                <c:pt idx="47882">
                  <c:v>-0.28437499999999999</c:v>
                </c:pt>
                <c:pt idx="47883">
                  <c:v>-0.28281200000000001</c:v>
                </c:pt>
                <c:pt idx="47884">
                  <c:v>-0.27500000000000002</c:v>
                </c:pt>
                <c:pt idx="47885">
                  <c:v>-0.265625</c:v>
                </c:pt>
                <c:pt idx="47886">
                  <c:v>-0.28437499999999999</c:v>
                </c:pt>
                <c:pt idx="47887">
                  <c:v>-0.27812500000000001</c:v>
                </c:pt>
                <c:pt idx="47888">
                  <c:v>-0.27031300000000003</c:v>
                </c:pt>
                <c:pt idx="47889">
                  <c:v>-0.27500000000000002</c:v>
                </c:pt>
                <c:pt idx="47890">
                  <c:v>-0.27968799999999999</c:v>
                </c:pt>
                <c:pt idx="47891">
                  <c:v>-0.27031300000000003</c:v>
                </c:pt>
                <c:pt idx="47892">
                  <c:v>-0.26718700000000001</c:v>
                </c:pt>
                <c:pt idx="47893">
                  <c:v>-0.27656199999999997</c:v>
                </c:pt>
                <c:pt idx="47894">
                  <c:v>-0.27812500000000001</c:v>
                </c:pt>
                <c:pt idx="47895">
                  <c:v>-0.28125</c:v>
                </c:pt>
                <c:pt idx="47896">
                  <c:v>-0.27968799999999999</c:v>
                </c:pt>
                <c:pt idx="47897">
                  <c:v>-0.27656199999999997</c:v>
                </c:pt>
                <c:pt idx="47898">
                  <c:v>-0.28281200000000001</c:v>
                </c:pt>
                <c:pt idx="47899">
                  <c:v>-0.27812500000000001</c:v>
                </c:pt>
                <c:pt idx="47900">
                  <c:v>-0.28593800000000003</c:v>
                </c:pt>
                <c:pt idx="47901">
                  <c:v>-0.27812500000000001</c:v>
                </c:pt>
                <c:pt idx="47902">
                  <c:v>-0.26718700000000001</c:v>
                </c:pt>
                <c:pt idx="47903">
                  <c:v>-0.27968799999999999</c:v>
                </c:pt>
                <c:pt idx="47904">
                  <c:v>-0.27812500000000001</c:v>
                </c:pt>
                <c:pt idx="47905">
                  <c:v>-0.28281200000000001</c:v>
                </c:pt>
                <c:pt idx="47906">
                  <c:v>-0.28125</c:v>
                </c:pt>
                <c:pt idx="47907">
                  <c:v>-0.28749999999999998</c:v>
                </c:pt>
                <c:pt idx="47908">
                  <c:v>-0.28281200000000001</c:v>
                </c:pt>
                <c:pt idx="47909">
                  <c:v>-0.28593800000000003</c:v>
                </c:pt>
                <c:pt idx="47910">
                  <c:v>-0.28906199999999999</c:v>
                </c:pt>
                <c:pt idx="47911">
                  <c:v>-0.26093699999999997</c:v>
                </c:pt>
                <c:pt idx="47912">
                  <c:v>-0.28125</c:v>
                </c:pt>
                <c:pt idx="47913">
                  <c:v>-0.29843700000000001</c:v>
                </c:pt>
                <c:pt idx="47914">
                  <c:v>-0.28749999999999998</c:v>
                </c:pt>
                <c:pt idx="47915">
                  <c:v>-0.28749999999999998</c:v>
                </c:pt>
                <c:pt idx="47916">
                  <c:v>-0.27656199999999997</c:v>
                </c:pt>
                <c:pt idx="47917">
                  <c:v>-0.27812500000000001</c:v>
                </c:pt>
                <c:pt idx="47918">
                  <c:v>-0.26718700000000001</c:v>
                </c:pt>
                <c:pt idx="47919">
                  <c:v>-0.29375000000000001</c:v>
                </c:pt>
                <c:pt idx="47920">
                  <c:v>-0.29062500000000002</c:v>
                </c:pt>
                <c:pt idx="47921">
                  <c:v>-0.28906199999999999</c:v>
                </c:pt>
                <c:pt idx="47922">
                  <c:v>-0.28437499999999999</c:v>
                </c:pt>
                <c:pt idx="47923">
                  <c:v>-0.28437499999999999</c:v>
                </c:pt>
                <c:pt idx="47924">
                  <c:v>-0.28125</c:v>
                </c:pt>
                <c:pt idx="47925">
                  <c:v>-0.26718700000000001</c:v>
                </c:pt>
                <c:pt idx="47926">
                  <c:v>-0.27031300000000003</c:v>
                </c:pt>
                <c:pt idx="47927">
                  <c:v>-0.27968799999999999</c:v>
                </c:pt>
                <c:pt idx="47928">
                  <c:v>-0.27968799999999999</c:v>
                </c:pt>
                <c:pt idx="47929">
                  <c:v>-0.27031300000000003</c:v>
                </c:pt>
                <c:pt idx="47930">
                  <c:v>-0.28281200000000001</c:v>
                </c:pt>
                <c:pt idx="47931">
                  <c:v>-0.265625</c:v>
                </c:pt>
                <c:pt idx="47932">
                  <c:v>-0.27500000000000002</c:v>
                </c:pt>
                <c:pt idx="47933">
                  <c:v>-0.26718700000000001</c:v>
                </c:pt>
                <c:pt idx="47934">
                  <c:v>-0.26250000000000001</c:v>
                </c:pt>
                <c:pt idx="47935">
                  <c:v>-0.27656199999999997</c:v>
                </c:pt>
                <c:pt idx="47936">
                  <c:v>-0.28281200000000001</c:v>
                </c:pt>
                <c:pt idx="47937">
                  <c:v>-0.28749999999999998</c:v>
                </c:pt>
                <c:pt idx="47938">
                  <c:v>-0.26874999999999999</c:v>
                </c:pt>
                <c:pt idx="47939">
                  <c:v>-0.27812500000000001</c:v>
                </c:pt>
                <c:pt idx="47940">
                  <c:v>-0.27656199999999997</c:v>
                </c:pt>
                <c:pt idx="47941">
                  <c:v>-0.27500000000000002</c:v>
                </c:pt>
                <c:pt idx="47942">
                  <c:v>-0.28125</c:v>
                </c:pt>
                <c:pt idx="47943">
                  <c:v>-0.27500000000000002</c:v>
                </c:pt>
                <c:pt idx="47944">
                  <c:v>-0.27812500000000001</c:v>
                </c:pt>
                <c:pt idx="47945">
                  <c:v>-0.27343800000000001</c:v>
                </c:pt>
                <c:pt idx="47946">
                  <c:v>-0.26250000000000001</c:v>
                </c:pt>
                <c:pt idx="47947">
                  <c:v>-0.27031300000000003</c:v>
                </c:pt>
                <c:pt idx="47948">
                  <c:v>-0.26250000000000001</c:v>
                </c:pt>
                <c:pt idx="47949">
                  <c:v>-0.27656199999999997</c:v>
                </c:pt>
                <c:pt idx="47950">
                  <c:v>-0.27812500000000001</c:v>
                </c:pt>
                <c:pt idx="47951">
                  <c:v>-0.265625</c:v>
                </c:pt>
                <c:pt idx="47952">
                  <c:v>-0.265625</c:v>
                </c:pt>
                <c:pt idx="47953">
                  <c:v>-0.28281200000000001</c:v>
                </c:pt>
                <c:pt idx="47954">
                  <c:v>-0.28906199999999999</c:v>
                </c:pt>
                <c:pt idx="47955">
                  <c:v>-0.27812500000000001</c:v>
                </c:pt>
                <c:pt idx="47956">
                  <c:v>-0.28593800000000003</c:v>
                </c:pt>
                <c:pt idx="47957">
                  <c:v>-0.27968799999999999</c:v>
                </c:pt>
                <c:pt idx="47958">
                  <c:v>-0.27812500000000001</c:v>
                </c:pt>
                <c:pt idx="47959">
                  <c:v>-0.26874999999999999</c:v>
                </c:pt>
                <c:pt idx="47960">
                  <c:v>-0.28281200000000001</c:v>
                </c:pt>
                <c:pt idx="47961">
                  <c:v>-0.27343800000000001</c:v>
                </c:pt>
                <c:pt idx="47962">
                  <c:v>-0.28906199999999999</c:v>
                </c:pt>
                <c:pt idx="47963">
                  <c:v>-0.28437499999999999</c:v>
                </c:pt>
                <c:pt idx="47964">
                  <c:v>-0.27031300000000003</c:v>
                </c:pt>
                <c:pt idx="47965">
                  <c:v>-0.28125</c:v>
                </c:pt>
                <c:pt idx="47966">
                  <c:v>-0.27031300000000003</c:v>
                </c:pt>
                <c:pt idx="47967">
                  <c:v>-0.27343800000000001</c:v>
                </c:pt>
                <c:pt idx="47968">
                  <c:v>-0.26874999999999999</c:v>
                </c:pt>
                <c:pt idx="47969">
                  <c:v>-0.27656199999999997</c:v>
                </c:pt>
                <c:pt idx="47970">
                  <c:v>-0.26874999999999999</c:v>
                </c:pt>
                <c:pt idx="47971">
                  <c:v>-0.27500000000000002</c:v>
                </c:pt>
                <c:pt idx="47972">
                  <c:v>-0.28125</c:v>
                </c:pt>
                <c:pt idx="47973">
                  <c:v>-0.26718700000000001</c:v>
                </c:pt>
                <c:pt idx="47974">
                  <c:v>-0.265625</c:v>
                </c:pt>
                <c:pt idx="47975">
                  <c:v>-0.26874999999999999</c:v>
                </c:pt>
                <c:pt idx="47976">
                  <c:v>-0.27812500000000001</c:v>
                </c:pt>
                <c:pt idx="47977">
                  <c:v>-0.28125</c:v>
                </c:pt>
                <c:pt idx="47978">
                  <c:v>-0.28906199999999999</c:v>
                </c:pt>
                <c:pt idx="47979">
                  <c:v>-0.28281200000000001</c:v>
                </c:pt>
                <c:pt idx="47980">
                  <c:v>-0.29531299999999999</c:v>
                </c:pt>
                <c:pt idx="47981">
                  <c:v>-0.29062500000000002</c:v>
                </c:pt>
                <c:pt idx="47982">
                  <c:v>-0.28437499999999999</c:v>
                </c:pt>
                <c:pt idx="47983">
                  <c:v>-0.28437499999999999</c:v>
                </c:pt>
                <c:pt idx="47984">
                  <c:v>-0.27656199999999997</c:v>
                </c:pt>
                <c:pt idx="47985">
                  <c:v>-0.28437499999999999</c:v>
                </c:pt>
                <c:pt idx="47986">
                  <c:v>-0.27500000000000002</c:v>
                </c:pt>
                <c:pt idx="47987">
                  <c:v>-0.27656199999999997</c:v>
                </c:pt>
                <c:pt idx="47988">
                  <c:v>-0.27656199999999997</c:v>
                </c:pt>
                <c:pt idx="47989">
                  <c:v>-0.28906199999999999</c:v>
                </c:pt>
                <c:pt idx="47990">
                  <c:v>-0.28437499999999999</c:v>
                </c:pt>
                <c:pt idx="47991">
                  <c:v>-0.27812500000000001</c:v>
                </c:pt>
                <c:pt idx="47992">
                  <c:v>-0.27968799999999999</c:v>
                </c:pt>
                <c:pt idx="47993">
                  <c:v>-0.27500000000000002</c:v>
                </c:pt>
                <c:pt idx="47994">
                  <c:v>-0.265625</c:v>
                </c:pt>
                <c:pt idx="47995">
                  <c:v>-0.27968799999999999</c:v>
                </c:pt>
                <c:pt idx="47996">
                  <c:v>-0.27500000000000002</c:v>
                </c:pt>
                <c:pt idx="47997">
                  <c:v>-0.27500000000000002</c:v>
                </c:pt>
                <c:pt idx="47998">
                  <c:v>-0.27343800000000001</c:v>
                </c:pt>
                <c:pt idx="47999">
                  <c:v>-0.27031300000000003</c:v>
                </c:pt>
                <c:pt idx="48000">
                  <c:v>-0.27343800000000001</c:v>
                </c:pt>
                <c:pt idx="48001">
                  <c:v>-0.26093699999999997</c:v>
                </c:pt>
                <c:pt idx="48002">
                  <c:v>-0.27968799999999999</c:v>
                </c:pt>
                <c:pt idx="48003">
                  <c:v>-0.26406299999999999</c:v>
                </c:pt>
                <c:pt idx="48004">
                  <c:v>-0.26093699999999997</c:v>
                </c:pt>
                <c:pt idx="48005">
                  <c:v>-0.27812500000000001</c:v>
                </c:pt>
                <c:pt idx="48006">
                  <c:v>-0.26406299999999999</c:v>
                </c:pt>
                <c:pt idx="48007">
                  <c:v>-0.26250000000000001</c:v>
                </c:pt>
                <c:pt idx="48008">
                  <c:v>-0.26406299999999999</c:v>
                </c:pt>
                <c:pt idx="48009">
                  <c:v>-0.27812500000000001</c:v>
                </c:pt>
                <c:pt idx="48010">
                  <c:v>-0.28593800000000003</c:v>
                </c:pt>
                <c:pt idx="48011">
                  <c:v>-0.27812500000000001</c:v>
                </c:pt>
                <c:pt idx="48012">
                  <c:v>-0.26874999999999999</c:v>
                </c:pt>
                <c:pt idx="48013">
                  <c:v>-0.28281200000000001</c:v>
                </c:pt>
                <c:pt idx="48014">
                  <c:v>-0.27812500000000001</c:v>
                </c:pt>
                <c:pt idx="48015">
                  <c:v>-0.28125</c:v>
                </c:pt>
                <c:pt idx="48016">
                  <c:v>-0.28437499999999999</c:v>
                </c:pt>
                <c:pt idx="48017">
                  <c:v>-0.28125</c:v>
                </c:pt>
                <c:pt idx="48018">
                  <c:v>-0.28281200000000001</c:v>
                </c:pt>
                <c:pt idx="48019">
                  <c:v>-0.28125</c:v>
                </c:pt>
                <c:pt idx="48020">
                  <c:v>-0.28125</c:v>
                </c:pt>
                <c:pt idx="48021">
                  <c:v>-0.27812500000000001</c:v>
                </c:pt>
                <c:pt idx="48022">
                  <c:v>-0.27656199999999997</c:v>
                </c:pt>
                <c:pt idx="48023">
                  <c:v>-0.28125</c:v>
                </c:pt>
                <c:pt idx="48024">
                  <c:v>-0.27500000000000002</c:v>
                </c:pt>
                <c:pt idx="48025">
                  <c:v>-0.26250000000000001</c:v>
                </c:pt>
                <c:pt idx="48026">
                  <c:v>-0.265625</c:v>
                </c:pt>
                <c:pt idx="48027">
                  <c:v>-0.27500000000000002</c:v>
                </c:pt>
                <c:pt idx="48028">
                  <c:v>-0.28125</c:v>
                </c:pt>
                <c:pt idx="48029">
                  <c:v>-0.28906199999999999</c:v>
                </c:pt>
                <c:pt idx="48030">
                  <c:v>-0.28906199999999999</c:v>
                </c:pt>
                <c:pt idx="48031">
                  <c:v>-0.28281200000000001</c:v>
                </c:pt>
                <c:pt idx="48032">
                  <c:v>-0.27656199999999997</c:v>
                </c:pt>
                <c:pt idx="48033">
                  <c:v>-0.26406299999999999</c:v>
                </c:pt>
                <c:pt idx="48034">
                  <c:v>-0.26406299999999999</c:v>
                </c:pt>
                <c:pt idx="48035">
                  <c:v>-0.26718700000000001</c:v>
                </c:pt>
                <c:pt idx="48036">
                  <c:v>-0.26093699999999997</c:v>
                </c:pt>
                <c:pt idx="48037">
                  <c:v>-0.27343800000000001</c:v>
                </c:pt>
                <c:pt idx="48038">
                  <c:v>-0.26874999999999999</c:v>
                </c:pt>
                <c:pt idx="48039">
                  <c:v>-0.26250000000000001</c:v>
                </c:pt>
                <c:pt idx="48040">
                  <c:v>-0.26874999999999999</c:v>
                </c:pt>
                <c:pt idx="48041">
                  <c:v>-0.26250000000000001</c:v>
                </c:pt>
                <c:pt idx="48042">
                  <c:v>-0.26718700000000001</c:v>
                </c:pt>
                <c:pt idx="48043">
                  <c:v>-0.27031300000000003</c:v>
                </c:pt>
                <c:pt idx="48044">
                  <c:v>-0.26250000000000001</c:v>
                </c:pt>
                <c:pt idx="48045">
                  <c:v>-0.26406299999999999</c:v>
                </c:pt>
                <c:pt idx="48046">
                  <c:v>-0.27031300000000003</c:v>
                </c:pt>
                <c:pt idx="48047">
                  <c:v>-0.27656199999999997</c:v>
                </c:pt>
                <c:pt idx="48048">
                  <c:v>-0.25937500000000002</c:v>
                </c:pt>
                <c:pt idx="48049">
                  <c:v>-0.26406299999999999</c:v>
                </c:pt>
                <c:pt idx="48050">
                  <c:v>-0.26718700000000001</c:v>
                </c:pt>
                <c:pt idx="48051">
                  <c:v>-0.26874999999999999</c:v>
                </c:pt>
                <c:pt idx="48052">
                  <c:v>-0.265625</c:v>
                </c:pt>
                <c:pt idx="48053">
                  <c:v>-0.26250000000000001</c:v>
                </c:pt>
                <c:pt idx="48054">
                  <c:v>-0.27968799999999999</c:v>
                </c:pt>
                <c:pt idx="48055">
                  <c:v>-0.27812500000000001</c:v>
                </c:pt>
                <c:pt idx="48056">
                  <c:v>-0.27343800000000001</c:v>
                </c:pt>
                <c:pt idx="48057">
                  <c:v>-0.27812500000000001</c:v>
                </c:pt>
                <c:pt idx="48058">
                  <c:v>-0.28749999999999998</c:v>
                </c:pt>
                <c:pt idx="48059">
                  <c:v>-0.27812500000000001</c:v>
                </c:pt>
                <c:pt idx="48060">
                  <c:v>-0.27343800000000001</c:v>
                </c:pt>
                <c:pt idx="48061">
                  <c:v>-0.265625</c:v>
                </c:pt>
                <c:pt idx="48062">
                  <c:v>-0.27656199999999997</c:v>
                </c:pt>
                <c:pt idx="48063">
                  <c:v>-0.28437499999999999</c:v>
                </c:pt>
                <c:pt idx="48064">
                  <c:v>-0.26874999999999999</c:v>
                </c:pt>
                <c:pt idx="48065">
                  <c:v>-0.27812500000000001</c:v>
                </c:pt>
                <c:pt idx="48066">
                  <c:v>-0.27812500000000001</c:v>
                </c:pt>
                <c:pt idx="48067">
                  <c:v>-0.27656199999999997</c:v>
                </c:pt>
                <c:pt idx="48068">
                  <c:v>-0.26874999999999999</c:v>
                </c:pt>
                <c:pt idx="48069">
                  <c:v>-0.27031300000000003</c:v>
                </c:pt>
                <c:pt idx="48070">
                  <c:v>-0.26874999999999999</c:v>
                </c:pt>
                <c:pt idx="48071">
                  <c:v>-0.26406299999999999</c:v>
                </c:pt>
                <c:pt idx="48072">
                  <c:v>-0.27656199999999997</c:v>
                </c:pt>
                <c:pt idx="48073">
                  <c:v>-0.26250000000000001</c:v>
                </c:pt>
                <c:pt idx="48074">
                  <c:v>-0.265625</c:v>
                </c:pt>
                <c:pt idx="48075">
                  <c:v>-0.27343800000000001</c:v>
                </c:pt>
                <c:pt idx="48076">
                  <c:v>-0.27343800000000001</c:v>
                </c:pt>
                <c:pt idx="48077">
                  <c:v>-0.28437499999999999</c:v>
                </c:pt>
                <c:pt idx="48078">
                  <c:v>-0.27812500000000001</c:v>
                </c:pt>
                <c:pt idx="48079">
                  <c:v>-0.28593800000000003</c:v>
                </c:pt>
                <c:pt idx="48080">
                  <c:v>-0.29531299999999999</c:v>
                </c:pt>
                <c:pt idx="48081">
                  <c:v>-0.29843700000000001</c:v>
                </c:pt>
                <c:pt idx="48082">
                  <c:v>-0.28593800000000003</c:v>
                </c:pt>
                <c:pt idx="48083">
                  <c:v>-0.28906199999999999</c:v>
                </c:pt>
                <c:pt idx="48084">
                  <c:v>-0.28437499999999999</c:v>
                </c:pt>
                <c:pt idx="48085">
                  <c:v>-0.265625</c:v>
                </c:pt>
                <c:pt idx="48086">
                  <c:v>-0.27500000000000002</c:v>
                </c:pt>
                <c:pt idx="48087">
                  <c:v>-0.27656199999999997</c:v>
                </c:pt>
                <c:pt idx="48088">
                  <c:v>-0.28281200000000001</c:v>
                </c:pt>
                <c:pt idx="48089">
                  <c:v>-0.28593800000000003</c:v>
                </c:pt>
                <c:pt idx="48090">
                  <c:v>-0.29531299999999999</c:v>
                </c:pt>
                <c:pt idx="48091">
                  <c:v>-0.28906199999999999</c:v>
                </c:pt>
                <c:pt idx="48092">
                  <c:v>-0.26406299999999999</c:v>
                </c:pt>
                <c:pt idx="48093">
                  <c:v>-0.27656199999999997</c:v>
                </c:pt>
                <c:pt idx="48094">
                  <c:v>-0.27500000000000002</c:v>
                </c:pt>
                <c:pt idx="48095">
                  <c:v>-0.28437499999999999</c:v>
                </c:pt>
                <c:pt idx="48096">
                  <c:v>-0.26874999999999999</c:v>
                </c:pt>
                <c:pt idx="48097">
                  <c:v>-0.28437499999999999</c:v>
                </c:pt>
                <c:pt idx="48098">
                  <c:v>-0.27343800000000001</c:v>
                </c:pt>
                <c:pt idx="48099">
                  <c:v>-0.28437499999999999</c:v>
                </c:pt>
                <c:pt idx="48100">
                  <c:v>-0.27031300000000003</c:v>
                </c:pt>
                <c:pt idx="48101">
                  <c:v>-0.26250000000000001</c:v>
                </c:pt>
                <c:pt idx="48102">
                  <c:v>-0.27656199999999997</c:v>
                </c:pt>
                <c:pt idx="48103">
                  <c:v>-0.265625</c:v>
                </c:pt>
                <c:pt idx="48104">
                  <c:v>-0.27343800000000001</c:v>
                </c:pt>
                <c:pt idx="48105">
                  <c:v>-0.27812500000000001</c:v>
                </c:pt>
                <c:pt idx="48106">
                  <c:v>-0.29218699999999997</c:v>
                </c:pt>
                <c:pt idx="48107">
                  <c:v>-0.28125</c:v>
                </c:pt>
                <c:pt idx="48108">
                  <c:v>-0.28125</c:v>
                </c:pt>
                <c:pt idx="48109">
                  <c:v>-0.28593800000000003</c:v>
                </c:pt>
                <c:pt idx="48110">
                  <c:v>-0.27656199999999997</c:v>
                </c:pt>
                <c:pt idx="48111">
                  <c:v>-0.28125</c:v>
                </c:pt>
                <c:pt idx="48112">
                  <c:v>-0.28437499999999999</c:v>
                </c:pt>
                <c:pt idx="48113">
                  <c:v>-0.28906199999999999</c:v>
                </c:pt>
                <c:pt idx="48114">
                  <c:v>-0.27812500000000001</c:v>
                </c:pt>
                <c:pt idx="48115">
                  <c:v>-0.27812500000000001</c:v>
                </c:pt>
                <c:pt idx="48116">
                  <c:v>-0.27031300000000003</c:v>
                </c:pt>
                <c:pt idx="48117">
                  <c:v>-0.26718700000000001</c:v>
                </c:pt>
                <c:pt idx="48118">
                  <c:v>-0.27500000000000002</c:v>
                </c:pt>
                <c:pt idx="48119">
                  <c:v>-0.27656199999999997</c:v>
                </c:pt>
                <c:pt idx="48120">
                  <c:v>-0.28906199999999999</c:v>
                </c:pt>
                <c:pt idx="48121">
                  <c:v>-0.28906199999999999</c:v>
                </c:pt>
                <c:pt idx="48122">
                  <c:v>-0.27812500000000001</c:v>
                </c:pt>
                <c:pt idx="48123">
                  <c:v>-0.27343800000000001</c:v>
                </c:pt>
                <c:pt idx="48124">
                  <c:v>-0.27812500000000001</c:v>
                </c:pt>
                <c:pt idx="48125">
                  <c:v>-0.28437499999999999</c:v>
                </c:pt>
                <c:pt idx="48126">
                  <c:v>-0.28437499999999999</c:v>
                </c:pt>
                <c:pt idx="48127">
                  <c:v>-0.27656199999999997</c:v>
                </c:pt>
                <c:pt idx="48128">
                  <c:v>-0.28749999999999998</c:v>
                </c:pt>
                <c:pt idx="48129">
                  <c:v>-0.28749999999999998</c:v>
                </c:pt>
                <c:pt idx="48130">
                  <c:v>-0.28593800000000003</c:v>
                </c:pt>
                <c:pt idx="48131">
                  <c:v>-0.27343800000000001</c:v>
                </c:pt>
                <c:pt idx="48132">
                  <c:v>-0.28593800000000003</c:v>
                </c:pt>
                <c:pt idx="48133">
                  <c:v>-0.29531299999999999</c:v>
                </c:pt>
                <c:pt idx="48134">
                  <c:v>-0.28593800000000003</c:v>
                </c:pt>
                <c:pt idx="48135">
                  <c:v>-0.28437499999999999</c:v>
                </c:pt>
                <c:pt idx="48136">
                  <c:v>-0.27968799999999999</c:v>
                </c:pt>
                <c:pt idx="48137">
                  <c:v>-0.27656199999999997</c:v>
                </c:pt>
                <c:pt idx="48138">
                  <c:v>-0.28593800000000003</c:v>
                </c:pt>
                <c:pt idx="48139">
                  <c:v>-0.28281200000000001</c:v>
                </c:pt>
                <c:pt idx="48140">
                  <c:v>-0.27031300000000003</c:v>
                </c:pt>
                <c:pt idx="48141">
                  <c:v>-0.27812500000000001</c:v>
                </c:pt>
                <c:pt idx="48142">
                  <c:v>-0.26093699999999997</c:v>
                </c:pt>
                <c:pt idx="48143">
                  <c:v>-0.27968799999999999</c:v>
                </c:pt>
                <c:pt idx="48144">
                  <c:v>-0.25781199999999999</c:v>
                </c:pt>
                <c:pt idx="48145">
                  <c:v>-0.265625</c:v>
                </c:pt>
                <c:pt idx="48146">
                  <c:v>-0.27343800000000001</c:v>
                </c:pt>
                <c:pt idx="48147">
                  <c:v>-0.27656199999999997</c:v>
                </c:pt>
                <c:pt idx="48148">
                  <c:v>-0.27343800000000001</c:v>
                </c:pt>
                <c:pt idx="48149">
                  <c:v>-0.25781199999999999</c:v>
                </c:pt>
                <c:pt idx="48150">
                  <c:v>-0.26406299999999999</c:v>
                </c:pt>
                <c:pt idx="48151">
                  <c:v>-0.27031300000000003</c:v>
                </c:pt>
                <c:pt idx="48152">
                  <c:v>-0.26718700000000001</c:v>
                </c:pt>
                <c:pt idx="48153">
                  <c:v>-0.27656199999999997</c:v>
                </c:pt>
                <c:pt idx="48154">
                  <c:v>-0.26718700000000001</c:v>
                </c:pt>
                <c:pt idx="48155">
                  <c:v>-0.27968799999999999</c:v>
                </c:pt>
                <c:pt idx="48156">
                  <c:v>-0.26718700000000001</c:v>
                </c:pt>
                <c:pt idx="48157">
                  <c:v>-0.26406299999999999</c:v>
                </c:pt>
                <c:pt idx="48158">
                  <c:v>-0.28281200000000001</c:v>
                </c:pt>
                <c:pt idx="48159">
                  <c:v>-0.26874999999999999</c:v>
                </c:pt>
                <c:pt idx="48160">
                  <c:v>-0.26406299999999999</c:v>
                </c:pt>
                <c:pt idx="48161">
                  <c:v>-0.26406299999999999</c:v>
                </c:pt>
                <c:pt idx="48162">
                  <c:v>-0.26874999999999999</c:v>
                </c:pt>
                <c:pt idx="48163">
                  <c:v>-0.27500000000000002</c:v>
                </c:pt>
                <c:pt idx="48164">
                  <c:v>-0.28749999999999998</c:v>
                </c:pt>
                <c:pt idx="48165">
                  <c:v>-0.28437499999999999</c:v>
                </c:pt>
                <c:pt idx="48166">
                  <c:v>-0.27031300000000003</c:v>
                </c:pt>
                <c:pt idx="48167">
                  <c:v>-0.27812500000000001</c:v>
                </c:pt>
                <c:pt idx="48168">
                  <c:v>-0.27343800000000001</c:v>
                </c:pt>
                <c:pt idx="48169">
                  <c:v>-0.26718700000000001</c:v>
                </c:pt>
                <c:pt idx="48170">
                  <c:v>-0.25468800000000003</c:v>
                </c:pt>
                <c:pt idx="48171">
                  <c:v>-0.26718700000000001</c:v>
                </c:pt>
                <c:pt idx="48172">
                  <c:v>-0.27343800000000001</c:v>
                </c:pt>
                <c:pt idx="48173">
                  <c:v>-0.27500000000000002</c:v>
                </c:pt>
                <c:pt idx="48174">
                  <c:v>-0.27812500000000001</c:v>
                </c:pt>
                <c:pt idx="48175">
                  <c:v>-0.28437499999999999</c:v>
                </c:pt>
                <c:pt idx="48176">
                  <c:v>-0.28593800000000003</c:v>
                </c:pt>
                <c:pt idx="48177">
                  <c:v>-0.27812500000000001</c:v>
                </c:pt>
                <c:pt idx="48178">
                  <c:v>-0.27968799999999999</c:v>
                </c:pt>
                <c:pt idx="48179">
                  <c:v>-0.265625</c:v>
                </c:pt>
                <c:pt idx="48180">
                  <c:v>-0.28281200000000001</c:v>
                </c:pt>
                <c:pt idx="48181">
                  <c:v>-0.30156300000000003</c:v>
                </c:pt>
                <c:pt idx="48182">
                  <c:v>-0.29062500000000002</c:v>
                </c:pt>
                <c:pt idx="48183">
                  <c:v>-0.28437499999999999</c:v>
                </c:pt>
                <c:pt idx="48184">
                  <c:v>-0.28906199999999999</c:v>
                </c:pt>
                <c:pt idx="48185">
                  <c:v>-0.27500000000000002</c:v>
                </c:pt>
                <c:pt idx="48186">
                  <c:v>-0.28125</c:v>
                </c:pt>
                <c:pt idx="48187">
                  <c:v>-0.28906199999999999</c:v>
                </c:pt>
                <c:pt idx="48188">
                  <c:v>-0.27812500000000001</c:v>
                </c:pt>
                <c:pt idx="48189">
                  <c:v>-0.28125</c:v>
                </c:pt>
                <c:pt idx="48190">
                  <c:v>-0.26718700000000001</c:v>
                </c:pt>
                <c:pt idx="48191">
                  <c:v>-0.27656199999999997</c:v>
                </c:pt>
                <c:pt idx="48192">
                  <c:v>-0.27500000000000002</c:v>
                </c:pt>
                <c:pt idx="48193">
                  <c:v>-0.27656199999999997</c:v>
                </c:pt>
                <c:pt idx="48194">
                  <c:v>-0.26874999999999999</c:v>
                </c:pt>
                <c:pt idx="48195">
                  <c:v>-0.27812500000000001</c:v>
                </c:pt>
                <c:pt idx="48196">
                  <c:v>-0.27656199999999997</c:v>
                </c:pt>
                <c:pt idx="48197">
                  <c:v>-0.265625</c:v>
                </c:pt>
                <c:pt idx="48198">
                  <c:v>-0.29375000000000001</c:v>
                </c:pt>
                <c:pt idx="48199">
                  <c:v>-0.29375000000000001</c:v>
                </c:pt>
                <c:pt idx="48200">
                  <c:v>-0.29375000000000001</c:v>
                </c:pt>
                <c:pt idx="48201">
                  <c:v>-0.28906199999999999</c:v>
                </c:pt>
                <c:pt idx="48202">
                  <c:v>-0.27812500000000001</c:v>
                </c:pt>
                <c:pt idx="48203">
                  <c:v>-0.29062500000000002</c:v>
                </c:pt>
                <c:pt idx="48204">
                  <c:v>-0.27812500000000001</c:v>
                </c:pt>
                <c:pt idx="48205">
                  <c:v>-0.27656199999999997</c:v>
                </c:pt>
                <c:pt idx="48206">
                  <c:v>-0.28749999999999998</c:v>
                </c:pt>
                <c:pt idx="48207">
                  <c:v>-0.27656199999999997</c:v>
                </c:pt>
                <c:pt idx="48208">
                  <c:v>-0.28281200000000001</c:v>
                </c:pt>
                <c:pt idx="48209">
                  <c:v>-0.28906199999999999</c:v>
                </c:pt>
                <c:pt idx="48210">
                  <c:v>-0.28281200000000001</c:v>
                </c:pt>
                <c:pt idx="48211">
                  <c:v>-0.29218699999999997</c:v>
                </c:pt>
                <c:pt idx="48212">
                  <c:v>-0.28749999999999998</c:v>
                </c:pt>
                <c:pt idx="48213">
                  <c:v>-0.28281200000000001</c:v>
                </c:pt>
                <c:pt idx="48214">
                  <c:v>-0.28749999999999998</c:v>
                </c:pt>
                <c:pt idx="48215">
                  <c:v>-0.28906199999999999</c:v>
                </c:pt>
                <c:pt idx="48216">
                  <c:v>-0.27656199999999997</c:v>
                </c:pt>
                <c:pt idx="48217">
                  <c:v>-0.26093699999999997</c:v>
                </c:pt>
                <c:pt idx="48218">
                  <c:v>-0.27812500000000001</c:v>
                </c:pt>
                <c:pt idx="48219">
                  <c:v>-0.27968799999999999</c:v>
                </c:pt>
                <c:pt idx="48220">
                  <c:v>-0.28749999999999998</c:v>
                </c:pt>
                <c:pt idx="48221">
                  <c:v>-0.29218699999999997</c:v>
                </c:pt>
                <c:pt idx="48222">
                  <c:v>-0.27812500000000001</c:v>
                </c:pt>
                <c:pt idx="48223">
                  <c:v>-0.26874999999999999</c:v>
                </c:pt>
                <c:pt idx="48224">
                  <c:v>-0.27968799999999999</c:v>
                </c:pt>
                <c:pt idx="48225">
                  <c:v>-0.27500000000000002</c:v>
                </c:pt>
                <c:pt idx="48226">
                  <c:v>-0.27031300000000003</c:v>
                </c:pt>
                <c:pt idx="48227">
                  <c:v>-0.27656199999999997</c:v>
                </c:pt>
                <c:pt idx="48228">
                  <c:v>-0.28593800000000003</c:v>
                </c:pt>
                <c:pt idx="48229">
                  <c:v>-0.28125</c:v>
                </c:pt>
                <c:pt idx="48230">
                  <c:v>-0.27343800000000001</c:v>
                </c:pt>
                <c:pt idx="48231">
                  <c:v>-0.27500000000000002</c:v>
                </c:pt>
                <c:pt idx="48232">
                  <c:v>-0.28281200000000001</c:v>
                </c:pt>
                <c:pt idx="48233">
                  <c:v>-0.27968799999999999</c:v>
                </c:pt>
                <c:pt idx="48234">
                  <c:v>-0.265625</c:v>
                </c:pt>
                <c:pt idx="48235">
                  <c:v>-0.26874999999999999</c:v>
                </c:pt>
                <c:pt idx="48236">
                  <c:v>-0.26874999999999999</c:v>
                </c:pt>
                <c:pt idx="48237">
                  <c:v>-0.265625</c:v>
                </c:pt>
                <c:pt idx="48238">
                  <c:v>-0.26718700000000001</c:v>
                </c:pt>
                <c:pt idx="48239">
                  <c:v>-0.27031300000000003</c:v>
                </c:pt>
                <c:pt idx="48240">
                  <c:v>-0.27812500000000001</c:v>
                </c:pt>
                <c:pt idx="48241">
                  <c:v>-0.27656199999999997</c:v>
                </c:pt>
                <c:pt idx="48242">
                  <c:v>-0.27343800000000001</c:v>
                </c:pt>
                <c:pt idx="48243">
                  <c:v>-0.27968799999999999</c:v>
                </c:pt>
                <c:pt idx="48244">
                  <c:v>-0.27656199999999997</c:v>
                </c:pt>
                <c:pt idx="48245">
                  <c:v>-0.27500000000000002</c:v>
                </c:pt>
                <c:pt idx="48246">
                  <c:v>-0.27656199999999997</c:v>
                </c:pt>
                <c:pt idx="48247">
                  <c:v>-0.26718700000000001</c:v>
                </c:pt>
                <c:pt idx="48248">
                  <c:v>-0.28281200000000001</c:v>
                </c:pt>
                <c:pt idx="48249">
                  <c:v>-0.26406299999999999</c:v>
                </c:pt>
                <c:pt idx="48250">
                  <c:v>-0.27500000000000002</c:v>
                </c:pt>
                <c:pt idx="48251">
                  <c:v>-0.26718700000000001</c:v>
                </c:pt>
                <c:pt idx="48252">
                  <c:v>-0.25937500000000002</c:v>
                </c:pt>
                <c:pt idx="48253">
                  <c:v>-0.26718700000000001</c:v>
                </c:pt>
                <c:pt idx="48254">
                  <c:v>-0.26874999999999999</c:v>
                </c:pt>
                <c:pt idx="48255">
                  <c:v>-0.28281200000000001</c:v>
                </c:pt>
                <c:pt idx="48256">
                  <c:v>-0.26874999999999999</c:v>
                </c:pt>
                <c:pt idx="48257">
                  <c:v>-0.27656199999999997</c:v>
                </c:pt>
                <c:pt idx="48258">
                  <c:v>-0.265625</c:v>
                </c:pt>
                <c:pt idx="48259">
                  <c:v>-0.27500000000000002</c:v>
                </c:pt>
                <c:pt idx="48260">
                  <c:v>-0.27031300000000003</c:v>
                </c:pt>
                <c:pt idx="48261">
                  <c:v>-0.27812500000000001</c:v>
                </c:pt>
                <c:pt idx="48262">
                  <c:v>-0.26093699999999997</c:v>
                </c:pt>
                <c:pt idx="48263">
                  <c:v>-0.27500000000000002</c:v>
                </c:pt>
                <c:pt idx="48264">
                  <c:v>-0.27343800000000001</c:v>
                </c:pt>
                <c:pt idx="48265">
                  <c:v>-0.28281200000000001</c:v>
                </c:pt>
                <c:pt idx="48266">
                  <c:v>-0.265625</c:v>
                </c:pt>
                <c:pt idx="48267">
                  <c:v>-0.26250000000000001</c:v>
                </c:pt>
                <c:pt idx="48268">
                  <c:v>-0.27812500000000001</c:v>
                </c:pt>
                <c:pt idx="48269">
                  <c:v>-0.26718700000000001</c:v>
                </c:pt>
                <c:pt idx="48270">
                  <c:v>-0.25937500000000002</c:v>
                </c:pt>
                <c:pt idx="48271">
                  <c:v>-0.26093699999999997</c:v>
                </c:pt>
                <c:pt idx="48272">
                  <c:v>-0.26250000000000001</c:v>
                </c:pt>
                <c:pt idx="48273">
                  <c:v>-0.25156200000000001</c:v>
                </c:pt>
                <c:pt idx="48274">
                  <c:v>-0.265625</c:v>
                </c:pt>
                <c:pt idx="48275">
                  <c:v>-0.26718700000000001</c:v>
                </c:pt>
                <c:pt idx="48276">
                  <c:v>-0.26718700000000001</c:v>
                </c:pt>
                <c:pt idx="48277">
                  <c:v>-0.27031300000000003</c:v>
                </c:pt>
                <c:pt idx="48278">
                  <c:v>-0.27343800000000001</c:v>
                </c:pt>
                <c:pt idx="48279">
                  <c:v>-0.27031300000000003</c:v>
                </c:pt>
                <c:pt idx="48280">
                  <c:v>-0.26093699999999997</c:v>
                </c:pt>
                <c:pt idx="48281">
                  <c:v>-0.26250000000000001</c:v>
                </c:pt>
                <c:pt idx="48282">
                  <c:v>-0.27656199999999997</c:v>
                </c:pt>
                <c:pt idx="48283">
                  <c:v>-0.27343800000000001</c:v>
                </c:pt>
                <c:pt idx="48284">
                  <c:v>-0.26874999999999999</c:v>
                </c:pt>
                <c:pt idx="48285">
                  <c:v>-0.27812500000000001</c:v>
                </c:pt>
                <c:pt idx="48286">
                  <c:v>-0.27343800000000001</c:v>
                </c:pt>
                <c:pt idx="48287">
                  <c:v>-0.25156200000000001</c:v>
                </c:pt>
                <c:pt idx="48288">
                  <c:v>-0.265625</c:v>
                </c:pt>
                <c:pt idx="48289">
                  <c:v>-0.28437499999999999</c:v>
                </c:pt>
                <c:pt idx="48290">
                  <c:v>-0.27968799999999999</c:v>
                </c:pt>
                <c:pt idx="48291">
                  <c:v>-0.29218699999999997</c:v>
                </c:pt>
                <c:pt idx="48292">
                  <c:v>-0.26718700000000001</c:v>
                </c:pt>
                <c:pt idx="48293">
                  <c:v>-0.28749999999999998</c:v>
                </c:pt>
                <c:pt idx="48294">
                  <c:v>-0.27500000000000002</c:v>
                </c:pt>
                <c:pt idx="48295">
                  <c:v>-0.28281200000000001</c:v>
                </c:pt>
                <c:pt idx="48296">
                  <c:v>-0.28281200000000001</c:v>
                </c:pt>
                <c:pt idx="48297">
                  <c:v>-0.27656199999999997</c:v>
                </c:pt>
                <c:pt idx="48298">
                  <c:v>-0.26874999999999999</c:v>
                </c:pt>
                <c:pt idx="48299">
                  <c:v>-0.28125</c:v>
                </c:pt>
                <c:pt idx="48300">
                  <c:v>-0.26874999999999999</c:v>
                </c:pt>
                <c:pt idx="48301">
                  <c:v>-0.27656199999999997</c:v>
                </c:pt>
                <c:pt idx="48302">
                  <c:v>-0.27500000000000002</c:v>
                </c:pt>
                <c:pt idx="48303">
                  <c:v>-0.27500000000000002</c:v>
                </c:pt>
                <c:pt idx="48304">
                  <c:v>-0.27656199999999997</c:v>
                </c:pt>
                <c:pt idx="48305">
                  <c:v>-0.27500000000000002</c:v>
                </c:pt>
                <c:pt idx="48306">
                  <c:v>-0.26250000000000001</c:v>
                </c:pt>
                <c:pt idx="48307">
                  <c:v>-0.27343800000000001</c:v>
                </c:pt>
                <c:pt idx="48308">
                  <c:v>-0.26406299999999999</c:v>
                </c:pt>
                <c:pt idx="48309">
                  <c:v>-0.28125</c:v>
                </c:pt>
                <c:pt idx="48310">
                  <c:v>-0.26718700000000001</c:v>
                </c:pt>
                <c:pt idx="48311">
                  <c:v>-0.27656199999999997</c:v>
                </c:pt>
                <c:pt idx="48312">
                  <c:v>-0.27812500000000001</c:v>
                </c:pt>
                <c:pt idx="48313">
                  <c:v>-0.265625</c:v>
                </c:pt>
                <c:pt idx="48314">
                  <c:v>-0.25937500000000002</c:v>
                </c:pt>
                <c:pt idx="48315">
                  <c:v>-0.28281200000000001</c:v>
                </c:pt>
                <c:pt idx="48316">
                  <c:v>-0.27343800000000001</c:v>
                </c:pt>
                <c:pt idx="48317">
                  <c:v>-0.26093699999999997</c:v>
                </c:pt>
                <c:pt idx="48318">
                  <c:v>-0.28437499999999999</c:v>
                </c:pt>
                <c:pt idx="48319">
                  <c:v>-0.27656199999999997</c:v>
                </c:pt>
                <c:pt idx="48320">
                  <c:v>-0.27812500000000001</c:v>
                </c:pt>
                <c:pt idx="48321">
                  <c:v>-0.27031300000000003</c:v>
                </c:pt>
                <c:pt idx="48322">
                  <c:v>-0.26874999999999999</c:v>
                </c:pt>
                <c:pt idx="48323">
                  <c:v>-0.26250000000000001</c:v>
                </c:pt>
                <c:pt idx="48324">
                  <c:v>-0.25156200000000001</c:v>
                </c:pt>
                <c:pt idx="48325">
                  <c:v>-0.27031300000000003</c:v>
                </c:pt>
                <c:pt idx="48326">
                  <c:v>-0.26874999999999999</c:v>
                </c:pt>
                <c:pt idx="48327">
                  <c:v>-0.25937500000000002</c:v>
                </c:pt>
                <c:pt idx="48328">
                  <c:v>-0.26718700000000001</c:v>
                </c:pt>
                <c:pt idx="48329">
                  <c:v>-0.265625</c:v>
                </c:pt>
                <c:pt idx="48330">
                  <c:v>-0.25312499999999999</c:v>
                </c:pt>
                <c:pt idx="48331">
                  <c:v>-0.27656199999999997</c:v>
                </c:pt>
                <c:pt idx="48332">
                  <c:v>-0.27656199999999997</c:v>
                </c:pt>
                <c:pt idx="48333">
                  <c:v>-0.26250000000000001</c:v>
                </c:pt>
                <c:pt idx="48334">
                  <c:v>-0.27968799999999999</c:v>
                </c:pt>
                <c:pt idx="48335">
                  <c:v>-0.25781199999999999</c:v>
                </c:pt>
                <c:pt idx="48336">
                  <c:v>-0.265625</c:v>
                </c:pt>
                <c:pt idx="48337">
                  <c:v>-0.26874999999999999</c:v>
                </c:pt>
                <c:pt idx="48338">
                  <c:v>-0.26718700000000001</c:v>
                </c:pt>
                <c:pt idx="48339">
                  <c:v>-0.24374999999999999</c:v>
                </c:pt>
                <c:pt idx="48340">
                  <c:v>-0.25312499999999999</c:v>
                </c:pt>
                <c:pt idx="48341">
                  <c:v>-0.26406299999999999</c:v>
                </c:pt>
                <c:pt idx="48342">
                  <c:v>-0.265625</c:v>
                </c:pt>
                <c:pt idx="48343">
                  <c:v>-0.28437499999999999</c:v>
                </c:pt>
                <c:pt idx="48344">
                  <c:v>-0.29062500000000002</c:v>
                </c:pt>
                <c:pt idx="48345">
                  <c:v>-0.27343800000000001</c:v>
                </c:pt>
                <c:pt idx="48346">
                  <c:v>-0.27031300000000003</c:v>
                </c:pt>
                <c:pt idx="48347">
                  <c:v>-0.27812500000000001</c:v>
                </c:pt>
                <c:pt idx="48348">
                  <c:v>-0.27031300000000003</c:v>
                </c:pt>
                <c:pt idx="48349">
                  <c:v>-0.26250000000000001</c:v>
                </c:pt>
                <c:pt idx="48350">
                  <c:v>-0.27656199999999997</c:v>
                </c:pt>
                <c:pt idx="48351">
                  <c:v>-0.29531299999999999</c:v>
                </c:pt>
                <c:pt idx="48352">
                  <c:v>-0.28281200000000001</c:v>
                </c:pt>
                <c:pt idx="48353">
                  <c:v>-0.28437499999999999</c:v>
                </c:pt>
                <c:pt idx="48354">
                  <c:v>-0.28281200000000001</c:v>
                </c:pt>
                <c:pt idx="48355">
                  <c:v>-0.26250000000000001</c:v>
                </c:pt>
                <c:pt idx="48356">
                  <c:v>-0.26718700000000001</c:v>
                </c:pt>
                <c:pt idx="48357">
                  <c:v>-0.28593800000000003</c:v>
                </c:pt>
                <c:pt idx="48358">
                  <c:v>-0.27968799999999999</c:v>
                </c:pt>
                <c:pt idx="48359">
                  <c:v>-0.27031300000000003</c:v>
                </c:pt>
                <c:pt idx="48360">
                  <c:v>-0.25937500000000002</c:v>
                </c:pt>
                <c:pt idx="48361">
                  <c:v>-0.27656199999999997</c:v>
                </c:pt>
                <c:pt idx="48362">
                  <c:v>-0.26406299999999999</c:v>
                </c:pt>
                <c:pt idx="48363">
                  <c:v>-0.26718700000000001</c:v>
                </c:pt>
                <c:pt idx="48364">
                  <c:v>-0.26406299999999999</c:v>
                </c:pt>
                <c:pt idx="48365">
                  <c:v>-0.27656199999999997</c:v>
                </c:pt>
                <c:pt idx="48366">
                  <c:v>-0.26874999999999999</c:v>
                </c:pt>
                <c:pt idx="48367">
                  <c:v>-0.27031300000000003</c:v>
                </c:pt>
                <c:pt idx="48368">
                  <c:v>-0.28593800000000003</c:v>
                </c:pt>
                <c:pt idx="48369">
                  <c:v>-0.28437499999999999</c:v>
                </c:pt>
                <c:pt idx="48370">
                  <c:v>-0.27031300000000003</c:v>
                </c:pt>
                <c:pt idx="48371">
                  <c:v>-0.26250000000000001</c:v>
                </c:pt>
                <c:pt idx="48372">
                  <c:v>-0.26874999999999999</c:v>
                </c:pt>
                <c:pt idx="48373">
                  <c:v>-0.25937500000000002</c:v>
                </c:pt>
                <c:pt idx="48374">
                  <c:v>-0.27812500000000001</c:v>
                </c:pt>
                <c:pt idx="48375">
                  <c:v>-0.27968799999999999</c:v>
                </c:pt>
                <c:pt idx="48376">
                  <c:v>-0.26874999999999999</c:v>
                </c:pt>
                <c:pt idx="48377">
                  <c:v>-0.27343800000000001</c:v>
                </c:pt>
                <c:pt idx="48378">
                  <c:v>-0.26874999999999999</c:v>
                </c:pt>
                <c:pt idx="48379">
                  <c:v>-0.29062500000000002</c:v>
                </c:pt>
                <c:pt idx="48380">
                  <c:v>-0.27343800000000001</c:v>
                </c:pt>
                <c:pt idx="48381">
                  <c:v>-0.27500000000000002</c:v>
                </c:pt>
                <c:pt idx="48382">
                  <c:v>-0.28906199999999999</c:v>
                </c:pt>
                <c:pt idx="48383">
                  <c:v>-0.27812500000000001</c:v>
                </c:pt>
                <c:pt idx="48384">
                  <c:v>-0.27343800000000001</c:v>
                </c:pt>
                <c:pt idx="48385">
                  <c:v>-0.27343800000000001</c:v>
                </c:pt>
                <c:pt idx="48386">
                  <c:v>-0.26874999999999999</c:v>
                </c:pt>
                <c:pt idx="48387">
                  <c:v>-0.28125</c:v>
                </c:pt>
                <c:pt idx="48388">
                  <c:v>-0.26718700000000001</c:v>
                </c:pt>
                <c:pt idx="48389">
                  <c:v>-0.27343800000000001</c:v>
                </c:pt>
                <c:pt idx="48390">
                  <c:v>-0.27500000000000002</c:v>
                </c:pt>
                <c:pt idx="48391">
                  <c:v>-0.27343800000000001</c:v>
                </c:pt>
                <c:pt idx="48392">
                  <c:v>-0.28281200000000001</c:v>
                </c:pt>
                <c:pt idx="48393">
                  <c:v>-0.27656199999999997</c:v>
                </c:pt>
                <c:pt idx="48394">
                  <c:v>-0.28437499999999999</c:v>
                </c:pt>
                <c:pt idx="48395">
                  <c:v>-0.28125</c:v>
                </c:pt>
                <c:pt idx="48396">
                  <c:v>-0.28281200000000001</c:v>
                </c:pt>
                <c:pt idx="48397">
                  <c:v>-0.27500000000000002</c:v>
                </c:pt>
                <c:pt idx="48398">
                  <c:v>-0.27656199999999997</c:v>
                </c:pt>
                <c:pt idx="48399">
                  <c:v>-0.28593800000000003</c:v>
                </c:pt>
                <c:pt idx="48400">
                  <c:v>-0.26874999999999999</c:v>
                </c:pt>
                <c:pt idx="48401">
                  <c:v>-0.29062500000000002</c:v>
                </c:pt>
                <c:pt idx="48402">
                  <c:v>-0.28749999999999998</c:v>
                </c:pt>
                <c:pt idx="48403">
                  <c:v>-0.29062500000000002</c:v>
                </c:pt>
                <c:pt idx="48404">
                  <c:v>-0.28125</c:v>
                </c:pt>
                <c:pt idx="48405">
                  <c:v>-0.26874999999999999</c:v>
                </c:pt>
                <c:pt idx="48406">
                  <c:v>-0.28906199999999999</c:v>
                </c:pt>
                <c:pt idx="48407">
                  <c:v>-0.28593800000000003</c:v>
                </c:pt>
                <c:pt idx="48408">
                  <c:v>-0.28437499999999999</c:v>
                </c:pt>
                <c:pt idx="48409">
                  <c:v>-0.29375000000000001</c:v>
                </c:pt>
                <c:pt idx="48410">
                  <c:v>-0.28749999999999998</c:v>
                </c:pt>
                <c:pt idx="48411">
                  <c:v>-0.28281200000000001</c:v>
                </c:pt>
                <c:pt idx="48412">
                  <c:v>-0.27968799999999999</c:v>
                </c:pt>
                <c:pt idx="48413">
                  <c:v>-0.28437499999999999</c:v>
                </c:pt>
                <c:pt idx="48414">
                  <c:v>-0.27812500000000001</c:v>
                </c:pt>
                <c:pt idx="48415">
                  <c:v>-0.28125</c:v>
                </c:pt>
                <c:pt idx="48416">
                  <c:v>-0.27968799999999999</c:v>
                </c:pt>
                <c:pt idx="48417">
                  <c:v>-0.27656199999999997</c:v>
                </c:pt>
                <c:pt idx="48418">
                  <c:v>-0.27968799999999999</c:v>
                </c:pt>
                <c:pt idx="48419">
                  <c:v>-0.27500000000000002</c:v>
                </c:pt>
                <c:pt idx="48420">
                  <c:v>-0.28749999999999998</c:v>
                </c:pt>
                <c:pt idx="48421">
                  <c:v>-0.27343800000000001</c:v>
                </c:pt>
                <c:pt idx="48422">
                  <c:v>-0.27656199999999997</c:v>
                </c:pt>
                <c:pt idx="48423">
                  <c:v>-0.27968799999999999</c:v>
                </c:pt>
                <c:pt idx="48424">
                  <c:v>-0.28906199999999999</c:v>
                </c:pt>
                <c:pt idx="48425">
                  <c:v>-0.27343800000000001</c:v>
                </c:pt>
                <c:pt idx="48426">
                  <c:v>-0.27812500000000001</c:v>
                </c:pt>
                <c:pt idx="48427">
                  <c:v>-0.27656199999999997</c:v>
                </c:pt>
                <c:pt idx="48428">
                  <c:v>-0.28437499999999999</c:v>
                </c:pt>
                <c:pt idx="48429">
                  <c:v>-0.28749999999999998</c:v>
                </c:pt>
                <c:pt idx="48430">
                  <c:v>-0.29218699999999997</c:v>
                </c:pt>
                <c:pt idx="48431">
                  <c:v>-0.27812500000000001</c:v>
                </c:pt>
                <c:pt idx="48432">
                  <c:v>-0.27656199999999997</c:v>
                </c:pt>
                <c:pt idx="48433">
                  <c:v>-0.27656199999999997</c:v>
                </c:pt>
                <c:pt idx="48434">
                  <c:v>-0.28281200000000001</c:v>
                </c:pt>
                <c:pt idx="48435">
                  <c:v>-0.28437499999999999</c:v>
                </c:pt>
                <c:pt idx="48436">
                  <c:v>-0.28749999999999998</c:v>
                </c:pt>
                <c:pt idx="48437">
                  <c:v>-0.28281200000000001</c:v>
                </c:pt>
                <c:pt idx="48438">
                  <c:v>-0.29062500000000002</c:v>
                </c:pt>
                <c:pt idx="48439">
                  <c:v>-0.29218699999999997</c:v>
                </c:pt>
                <c:pt idx="48440">
                  <c:v>-0.27031300000000003</c:v>
                </c:pt>
                <c:pt idx="48441">
                  <c:v>-0.28437499999999999</c:v>
                </c:pt>
                <c:pt idx="48442">
                  <c:v>-0.27812500000000001</c:v>
                </c:pt>
                <c:pt idx="48443">
                  <c:v>-0.27812500000000001</c:v>
                </c:pt>
                <c:pt idx="48444">
                  <c:v>-0.265625</c:v>
                </c:pt>
                <c:pt idx="48445">
                  <c:v>-0.27031300000000003</c:v>
                </c:pt>
                <c:pt idx="48446">
                  <c:v>-0.28125</c:v>
                </c:pt>
                <c:pt idx="48447">
                  <c:v>-0.27031300000000003</c:v>
                </c:pt>
                <c:pt idx="48448">
                  <c:v>-0.27968799999999999</c:v>
                </c:pt>
                <c:pt idx="48449">
                  <c:v>-0.28281200000000001</c:v>
                </c:pt>
                <c:pt idx="48450">
                  <c:v>-0.28125</c:v>
                </c:pt>
                <c:pt idx="48451">
                  <c:v>-0.27812500000000001</c:v>
                </c:pt>
                <c:pt idx="48452">
                  <c:v>-0.28437499999999999</c:v>
                </c:pt>
                <c:pt idx="48453">
                  <c:v>-0.27812500000000001</c:v>
                </c:pt>
                <c:pt idx="48454">
                  <c:v>-0.27343800000000001</c:v>
                </c:pt>
                <c:pt idx="48455">
                  <c:v>-0.27656199999999997</c:v>
                </c:pt>
                <c:pt idx="48456">
                  <c:v>-0.28749999999999998</c:v>
                </c:pt>
                <c:pt idx="48457">
                  <c:v>-0.28593800000000003</c:v>
                </c:pt>
                <c:pt idx="48458">
                  <c:v>-0.27968799999999999</c:v>
                </c:pt>
                <c:pt idx="48459">
                  <c:v>-0.26406299999999999</c:v>
                </c:pt>
                <c:pt idx="48460">
                  <c:v>-0.265625</c:v>
                </c:pt>
                <c:pt idx="48461">
                  <c:v>-0.27031300000000003</c:v>
                </c:pt>
                <c:pt idx="48462">
                  <c:v>-0.26874999999999999</c:v>
                </c:pt>
                <c:pt idx="48463">
                  <c:v>-0.28281200000000001</c:v>
                </c:pt>
                <c:pt idx="48464">
                  <c:v>-0.28437499999999999</c:v>
                </c:pt>
                <c:pt idx="48465">
                  <c:v>-0.27343800000000001</c:v>
                </c:pt>
                <c:pt idx="48466">
                  <c:v>-0.27968799999999999</c:v>
                </c:pt>
                <c:pt idx="48467">
                  <c:v>-0.28749999999999998</c:v>
                </c:pt>
                <c:pt idx="48468">
                  <c:v>-0.27031300000000003</c:v>
                </c:pt>
                <c:pt idx="48469">
                  <c:v>-0.27656199999999997</c:v>
                </c:pt>
                <c:pt idx="48470">
                  <c:v>-0.27031300000000003</c:v>
                </c:pt>
                <c:pt idx="48471">
                  <c:v>-0.27031300000000003</c:v>
                </c:pt>
                <c:pt idx="48472">
                  <c:v>-0.296875</c:v>
                </c:pt>
                <c:pt idx="48473">
                  <c:v>-0.28749999999999998</c:v>
                </c:pt>
                <c:pt idx="48474">
                  <c:v>-0.27031300000000003</c:v>
                </c:pt>
                <c:pt idx="48475">
                  <c:v>-0.27343800000000001</c:v>
                </c:pt>
                <c:pt idx="48476">
                  <c:v>-0.29218699999999997</c:v>
                </c:pt>
                <c:pt idx="48477">
                  <c:v>-0.28437499999999999</c:v>
                </c:pt>
                <c:pt idx="48478">
                  <c:v>-0.27343800000000001</c:v>
                </c:pt>
                <c:pt idx="48479">
                  <c:v>-0.27500000000000002</c:v>
                </c:pt>
                <c:pt idx="48480">
                  <c:v>-0.28437499999999999</c:v>
                </c:pt>
                <c:pt idx="48481">
                  <c:v>-0.27968799999999999</c:v>
                </c:pt>
                <c:pt idx="48482">
                  <c:v>-0.28437499999999999</c:v>
                </c:pt>
                <c:pt idx="48483">
                  <c:v>-0.28125</c:v>
                </c:pt>
                <c:pt idx="48484">
                  <c:v>-0.28593800000000003</c:v>
                </c:pt>
                <c:pt idx="48485">
                  <c:v>-0.28437499999999999</c:v>
                </c:pt>
                <c:pt idx="48486">
                  <c:v>-0.28281200000000001</c:v>
                </c:pt>
                <c:pt idx="48487">
                  <c:v>-0.28906199999999999</c:v>
                </c:pt>
                <c:pt idx="48488">
                  <c:v>-0.29218699999999997</c:v>
                </c:pt>
                <c:pt idx="48489">
                  <c:v>-0.28906199999999999</c:v>
                </c:pt>
                <c:pt idx="48490">
                  <c:v>-0.27812500000000001</c:v>
                </c:pt>
                <c:pt idx="48491">
                  <c:v>-0.27343800000000001</c:v>
                </c:pt>
                <c:pt idx="48492">
                  <c:v>-0.27812500000000001</c:v>
                </c:pt>
                <c:pt idx="48493">
                  <c:v>-0.27500000000000002</c:v>
                </c:pt>
                <c:pt idx="48494">
                  <c:v>-0.28281200000000001</c:v>
                </c:pt>
                <c:pt idx="48495">
                  <c:v>-0.27343800000000001</c:v>
                </c:pt>
                <c:pt idx="48496">
                  <c:v>-0.27656199999999997</c:v>
                </c:pt>
                <c:pt idx="48497">
                  <c:v>-0.26093699999999997</c:v>
                </c:pt>
                <c:pt idx="48498">
                  <c:v>-0.26718700000000001</c:v>
                </c:pt>
                <c:pt idx="48499">
                  <c:v>-0.27343800000000001</c:v>
                </c:pt>
                <c:pt idx="48500">
                  <c:v>-0.265625</c:v>
                </c:pt>
                <c:pt idx="48501">
                  <c:v>-0.265625</c:v>
                </c:pt>
                <c:pt idx="48502">
                  <c:v>-0.27343800000000001</c:v>
                </c:pt>
                <c:pt idx="48503">
                  <c:v>-0.27656199999999997</c:v>
                </c:pt>
                <c:pt idx="48504">
                  <c:v>-0.28125</c:v>
                </c:pt>
                <c:pt idx="48505">
                  <c:v>-0.26874999999999999</c:v>
                </c:pt>
                <c:pt idx="48506">
                  <c:v>-0.27343800000000001</c:v>
                </c:pt>
                <c:pt idx="48507">
                  <c:v>-0.29062500000000002</c:v>
                </c:pt>
                <c:pt idx="48508">
                  <c:v>-0.27968799999999999</c:v>
                </c:pt>
                <c:pt idx="48509">
                  <c:v>-0.28437499999999999</c:v>
                </c:pt>
                <c:pt idx="48510">
                  <c:v>-0.27812500000000001</c:v>
                </c:pt>
                <c:pt idx="48511">
                  <c:v>-0.27812500000000001</c:v>
                </c:pt>
                <c:pt idx="48512">
                  <c:v>-0.28749999999999998</c:v>
                </c:pt>
                <c:pt idx="48513">
                  <c:v>-0.26250000000000001</c:v>
                </c:pt>
                <c:pt idx="48514">
                  <c:v>-0.26874999999999999</c:v>
                </c:pt>
                <c:pt idx="48515">
                  <c:v>-0.27812500000000001</c:v>
                </c:pt>
                <c:pt idx="48516">
                  <c:v>-0.27500000000000002</c:v>
                </c:pt>
                <c:pt idx="48517">
                  <c:v>-0.26250000000000001</c:v>
                </c:pt>
                <c:pt idx="48518">
                  <c:v>-0.26406299999999999</c:v>
                </c:pt>
                <c:pt idx="48519">
                  <c:v>-0.265625</c:v>
                </c:pt>
                <c:pt idx="48520">
                  <c:v>-0.26406299999999999</c:v>
                </c:pt>
                <c:pt idx="48521">
                  <c:v>-0.26406299999999999</c:v>
                </c:pt>
                <c:pt idx="48522">
                  <c:v>-0.27656199999999997</c:v>
                </c:pt>
                <c:pt idx="48523">
                  <c:v>-0.26250000000000001</c:v>
                </c:pt>
                <c:pt idx="48524">
                  <c:v>-0.26874999999999999</c:v>
                </c:pt>
                <c:pt idx="48525">
                  <c:v>-0.265625</c:v>
                </c:pt>
                <c:pt idx="48526">
                  <c:v>-0.26718700000000001</c:v>
                </c:pt>
                <c:pt idx="48527">
                  <c:v>-0.27812500000000001</c:v>
                </c:pt>
                <c:pt idx="48528">
                  <c:v>-0.27031300000000003</c:v>
                </c:pt>
                <c:pt idx="48529">
                  <c:v>-0.26406299999999999</c:v>
                </c:pt>
                <c:pt idx="48530">
                  <c:v>-0.26874999999999999</c:v>
                </c:pt>
                <c:pt idx="48531">
                  <c:v>-0.26718700000000001</c:v>
                </c:pt>
                <c:pt idx="48532">
                  <c:v>-0.28125</c:v>
                </c:pt>
                <c:pt idx="48533">
                  <c:v>-0.28593800000000003</c:v>
                </c:pt>
                <c:pt idx="48534">
                  <c:v>-0.27968799999999999</c:v>
                </c:pt>
                <c:pt idx="48535">
                  <c:v>-0.28437499999999999</c:v>
                </c:pt>
                <c:pt idx="48536">
                  <c:v>-0.26718700000000001</c:v>
                </c:pt>
                <c:pt idx="48537">
                  <c:v>-0.27500000000000002</c:v>
                </c:pt>
                <c:pt idx="48538">
                  <c:v>-0.27343800000000001</c:v>
                </c:pt>
                <c:pt idx="48539">
                  <c:v>-0.27343800000000001</c:v>
                </c:pt>
                <c:pt idx="48540">
                  <c:v>-0.27812500000000001</c:v>
                </c:pt>
                <c:pt idx="48541">
                  <c:v>-0.27656199999999997</c:v>
                </c:pt>
                <c:pt idx="48542">
                  <c:v>-0.27500000000000002</c:v>
                </c:pt>
                <c:pt idx="48543">
                  <c:v>-0.27343800000000001</c:v>
                </c:pt>
                <c:pt idx="48544">
                  <c:v>-0.26874999999999999</c:v>
                </c:pt>
                <c:pt idx="48545">
                  <c:v>-0.26718700000000001</c:v>
                </c:pt>
                <c:pt idx="48546">
                  <c:v>-0.27343800000000001</c:v>
                </c:pt>
                <c:pt idx="48547">
                  <c:v>-0.27656199999999997</c:v>
                </c:pt>
                <c:pt idx="48548">
                  <c:v>-0.26718700000000001</c:v>
                </c:pt>
                <c:pt idx="48549">
                  <c:v>-0.25937500000000002</c:v>
                </c:pt>
                <c:pt idx="48550">
                  <c:v>-0.26874999999999999</c:v>
                </c:pt>
                <c:pt idx="48551">
                  <c:v>-0.26718700000000001</c:v>
                </c:pt>
                <c:pt idx="48552">
                  <c:v>-0.28281200000000001</c:v>
                </c:pt>
                <c:pt idx="48553">
                  <c:v>-0.28125</c:v>
                </c:pt>
                <c:pt idx="48554">
                  <c:v>-0.26718700000000001</c:v>
                </c:pt>
                <c:pt idx="48555">
                  <c:v>-0.265625</c:v>
                </c:pt>
                <c:pt idx="48556">
                  <c:v>-0.26093699999999997</c:v>
                </c:pt>
                <c:pt idx="48557">
                  <c:v>-0.26406299999999999</c:v>
                </c:pt>
                <c:pt idx="48558">
                  <c:v>-0.25781199999999999</c:v>
                </c:pt>
                <c:pt idx="48559">
                  <c:v>-0.26093699999999997</c:v>
                </c:pt>
                <c:pt idx="48560">
                  <c:v>-0.26718700000000001</c:v>
                </c:pt>
                <c:pt idx="48561">
                  <c:v>-0.27812500000000001</c:v>
                </c:pt>
                <c:pt idx="48562">
                  <c:v>-0.26406299999999999</c:v>
                </c:pt>
                <c:pt idx="48563">
                  <c:v>-0.27968799999999999</c:v>
                </c:pt>
                <c:pt idx="48564">
                  <c:v>-0.27343800000000001</c:v>
                </c:pt>
                <c:pt idx="48565">
                  <c:v>-0.28125</c:v>
                </c:pt>
                <c:pt idx="48566">
                  <c:v>-0.27343800000000001</c:v>
                </c:pt>
                <c:pt idx="48567">
                  <c:v>-0.27656199999999997</c:v>
                </c:pt>
                <c:pt idx="48568">
                  <c:v>-0.27343800000000001</c:v>
                </c:pt>
                <c:pt idx="48569">
                  <c:v>-0.28125</c:v>
                </c:pt>
                <c:pt idx="48570">
                  <c:v>-0.27656199999999997</c:v>
                </c:pt>
                <c:pt idx="48571">
                  <c:v>-0.27031300000000003</c:v>
                </c:pt>
                <c:pt idx="48572">
                  <c:v>-0.26093699999999997</c:v>
                </c:pt>
                <c:pt idx="48573">
                  <c:v>-0.27656199999999997</c:v>
                </c:pt>
                <c:pt idx="48574">
                  <c:v>-0.26718700000000001</c:v>
                </c:pt>
                <c:pt idx="48575">
                  <c:v>-0.26718700000000001</c:v>
                </c:pt>
                <c:pt idx="48576">
                  <c:v>-0.28125</c:v>
                </c:pt>
                <c:pt idx="48577">
                  <c:v>-0.27031300000000003</c:v>
                </c:pt>
                <c:pt idx="48578">
                  <c:v>-0.26406299999999999</c:v>
                </c:pt>
                <c:pt idx="48579">
                  <c:v>-0.28281200000000001</c:v>
                </c:pt>
                <c:pt idx="48580">
                  <c:v>-0.27343800000000001</c:v>
                </c:pt>
                <c:pt idx="48581">
                  <c:v>-0.27656199999999997</c:v>
                </c:pt>
                <c:pt idx="48582">
                  <c:v>-0.26874999999999999</c:v>
                </c:pt>
                <c:pt idx="48583">
                  <c:v>-0.26874999999999999</c:v>
                </c:pt>
                <c:pt idx="48584">
                  <c:v>-0.27500000000000002</c:v>
                </c:pt>
                <c:pt idx="48585">
                  <c:v>-0.28437499999999999</c:v>
                </c:pt>
                <c:pt idx="48586">
                  <c:v>-0.27968799999999999</c:v>
                </c:pt>
                <c:pt idx="48587">
                  <c:v>-0.28437499999999999</c:v>
                </c:pt>
                <c:pt idx="48588">
                  <c:v>-0.29062500000000002</c:v>
                </c:pt>
                <c:pt idx="48589">
                  <c:v>-0.28437499999999999</c:v>
                </c:pt>
                <c:pt idx="48590">
                  <c:v>-0.28593800000000003</c:v>
                </c:pt>
                <c:pt idx="48591">
                  <c:v>-0.27500000000000002</c:v>
                </c:pt>
                <c:pt idx="48592">
                  <c:v>-0.28749999999999998</c:v>
                </c:pt>
                <c:pt idx="48593">
                  <c:v>-0.29531299999999999</c:v>
                </c:pt>
                <c:pt idx="48594">
                  <c:v>-0.28437499999999999</c:v>
                </c:pt>
                <c:pt idx="48595">
                  <c:v>-0.28437499999999999</c:v>
                </c:pt>
                <c:pt idx="48596">
                  <c:v>-0.26874999999999999</c:v>
                </c:pt>
                <c:pt idx="48597">
                  <c:v>-0.26406299999999999</c:v>
                </c:pt>
                <c:pt idx="48598">
                  <c:v>-0.25624999999999998</c:v>
                </c:pt>
                <c:pt idx="48599">
                  <c:v>-0.27968799999999999</c:v>
                </c:pt>
                <c:pt idx="48600">
                  <c:v>-0.28281200000000001</c:v>
                </c:pt>
                <c:pt idx="48601">
                  <c:v>-0.27656199999999997</c:v>
                </c:pt>
                <c:pt idx="48602">
                  <c:v>-0.27968799999999999</c:v>
                </c:pt>
                <c:pt idx="48603">
                  <c:v>-0.28906199999999999</c:v>
                </c:pt>
                <c:pt idx="48604">
                  <c:v>-0.28437499999999999</c:v>
                </c:pt>
                <c:pt idx="48605">
                  <c:v>-0.28749999999999998</c:v>
                </c:pt>
                <c:pt idx="48606">
                  <c:v>-0.28125</c:v>
                </c:pt>
                <c:pt idx="48607">
                  <c:v>-0.26874999999999999</c:v>
                </c:pt>
                <c:pt idx="48608">
                  <c:v>-0.28437499999999999</c:v>
                </c:pt>
                <c:pt idx="48609">
                  <c:v>-0.27343800000000001</c:v>
                </c:pt>
                <c:pt idx="48610">
                  <c:v>-0.27343800000000001</c:v>
                </c:pt>
                <c:pt idx="48611">
                  <c:v>-0.26406299999999999</c:v>
                </c:pt>
                <c:pt idx="48612">
                  <c:v>-0.265625</c:v>
                </c:pt>
                <c:pt idx="48613">
                  <c:v>-0.28281200000000001</c:v>
                </c:pt>
                <c:pt idx="48614">
                  <c:v>-0.27343800000000001</c:v>
                </c:pt>
                <c:pt idx="48615">
                  <c:v>-0.27031300000000003</c:v>
                </c:pt>
                <c:pt idx="48616">
                  <c:v>-0.27500000000000002</c:v>
                </c:pt>
                <c:pt idx="48617">
                  <c:v>-0.26874999999999999</c:v>
                </c:pt>
                <c:pt idx="48618">
                  <c:v>-0.27343800000000001</c:v>
                </c:pt>
                <c:pt idx="48619">
                  <c:v>-0.27500000000000002</c:v>
                </c:pt>
                <c:pt idx="48620">
                  <c:v>-0.27031300000000003</c:v>
                </c:pt>
                <c:pt idx="48621">
                  <c:v>-0.27343800000000001</c:v>
                </c:pt>
                <c:pt idx="48622">
                  <c:v>-0.27812500000000001</c:v>
                </c:pt>
                <c:pt idx="48623">
                  <c:v>-0.26718700000000001</c:v>
                </c:pt>
                <c:pt idx="48624">
                  <c:v>-0.265625</c:v>
                </c:pt>
                <c:pt idx="48625">
                  <c:v>-0.26874999999999999</c:v>
                </c:pt>
                <c:pt idx="48626">
                  <c:v>-0.265625</c:v>
                </c:pt>
                <c:pt idx="48627">
                  <c:v>-0.26718700000000001</c:v>
                </c:pt>
                <c:pt idx="48628">
                  <c:v>-0.26250000000000001</c:v>
                </c:pt>
                <c:pt idx="48629">
                  <c:v>-0.26093699999999997</c:v>
                </c:pt>
                <c:pt idx="48630">
                  <c:v>-0.265625</c:v>
                </c:pt>
                <c:pt idx="48631">
                  <c:v>-0.26250000000000001</c:v>
                </c:pt>
                <c:pt idx="48632">
                  <c:v>-0.25468800000000003</c:v>
                </c:pt>
                <c:pt idx="48633">
                  <c:v>-0.26093699999999997</c:v>
                </c:pt>
                <c:pt idx="48634">
                  <c:v>-0.27343800000000001</c:v>
                </c:pt>
                <c:pt idx="48635">
                  <c:v>-0.26718700000000001</c:v>
                </c:pt>
                <c:pt idx="48636">
                  <c:v>-0.25937500000000002</c:v>
                </c:pt>
                <c:pt idx="48637">
                  <c:v>-0.27031300000000003</c:v>
                </c:pt>
                <c:pt idx="48638">
                  <c:v>-0.27343800000000001</c:v>
                </c:pt>
                <c:pt idx="48639">
                  <c:v>-0.26250000000000001</c:v>
                </c:pt>
                <c:pt idx="48640">
                  <c:v>-0.26406299999999999</c:v>
                </c:pt>
                <c:pt idx="48641">
                  <c:v>-0.25781199999999999</c:v>
                </c:pt>
                <c:pt idx="48642">
                  <c:v>-0.27812500000000001</c:v>
                </c:pt>
                <c:pt idx="48643">
                  <c:v>-0.27656199999999997</c:v>
                </c:pt>
                <c:pt idx="48644">
                  <c:v>-0.26874999999999999</c:v>
                </c:pt>
                <c:pt idx="48645">
                  <c:v>-0.27031300000000003</c:v>
                </c:pt>
                <c:pt idx="48646">
                  <c:v>-0.27500000000000002</c:v>
                </c:pt>
                <c:pt idx="48647">
                  <c:v>-0.27812500000000001</c:v>
                </c:pt>
                <c:pt idx="48648">
                  <c:v>-0.27031300000000003</c:v>
                </c:pt>
                <c:pt idx="48649">
                  <c:v>-0.27343800000000001</c:v>
                </c:pt>
                <c:pt idx="48650">
                  <c:v>-0.28593800000000003</c:v>
                </c:pt>
                <c:pt idx="48651">
                  <c:v>-0.29531299999999999</c:v>
                </c:pt>
                <c:pt idx="48652">
                  <c:v>-0.27343800000000001</c:v>
                </c:pt>
                <c:pt idx="48653">
                  <c:v>-0.27500000000000002</c:v>
                </c:pt>
                <c:pt idx="48654">
                  <c:v>-0.27500000000000002</c:v>
                </c:pt>
                <c:pt idx="48655">
                  <c:v>-0.27500000000000002</c:v>
                </c:pt>
                <c:pt idx="48656">
                  <c:v>-0.27968799999999999</c:v>
                </c:pt>
                <c:pt idx="48657">
                  <c:v>-0.26718700000000001</c:v>
                </c:pt>
                <c:pt idx="48658">
                  <c:v>-0.27968799999999999</c:v>
                </c:pt>
                <c:pt idx="48659">
                  <c:v>-0.26874999999999999</c:v>
                </c:pt>
                <c:pt idx="48660">
                  <c:v>-0.265625</c:v>
                </c:pt>
                <c:pt idx="48661">
                  <c:v>-0.26250000000000001</c:v>
                </c:pt>
                <c:pt idx="48662">
                  <c:v>-0.26718700000000001</c:v>
                </c:pt>
                <c:pt idx="48663">
                  <c:v>-0.25937500000000002</c:v>
                </c:pt>
                <c:pt idx="48664">
                  <c:v>-0.27968799999999999</c:v>
                </c:pt>
                <c:pt idx="48665">
                  <c:v>-0.27500000000000002</c:v>
                </c:pt>
                <c:pt idx="48666">
                  <c:v>-0.28593800000000003</c:v>
                </c:pt>
                <c:pt idx="48667">
                  <c:v>-0.27031300000000003</c:v>
                </c:pt>
                <c:pt idx="48668">
                  <c:v>-0.28125</c:v>
                </c:pt>
                <c:pt idx="48669">
                  <c:v>-0.27031300000000003</c:v>
                </c:pt>
                <c:pt idx="48670">
                  <c:v>-0.27343800000000001</c:v>
                </c:pt>
                <c:pt idx="48671">
                  <c:v>-0.27031300000000003</c:v>
                </c:pt>
                <c:pt idx="48672">
                  <c:v>-0.26250000000000001</c:v>
                </c:pt>
                <c:pt idx="48673">
                  <c:v>-0.27656199999999997</c:v>
                </c:pt>
                <c:pt idx="48674">
                  <c:v>-0.26874999999999999</c:v>
                </c:pt>
                <c:pt idx="48675">
                  <c:v>-0.28281200000000001</c:v>
                </c:pt>
                <c:pt idx="48676">
                  <c:v>-0.27812500000000001</c:v>
                </c:pt>
                <c:pt idx="48677">
                  <c:v>-0.26093699999999997</c:v>
                </c:pt>
                <c:pt idx="48678">
                  <c:v>-0.27968799999999999</c:v>
                </c:pt>
                <c:pt idx="48679">
                  <c:v>-0.27968799999999999</c:v>
                </c:pt>
                <c:pt idx="48680">
                  <c:v>-0.27343800000000001</c:v>
                </c:pt>
                <c:pt idx="48681">
                  <c:v>-0.26718700000000001</c:v>
                </c:pt>
                <c:pt idx="48682">
                  <c:v>-0.26250000000000001</c:v>
                </c:pt>
                <c:pt idx="48683">
                  <c:v>-0.26406299999999999</c:v>
                </c:pt>
                <c:pt idx="48684">
                  <c:v>-0.26718700000000001</c:v>
                </c:pt>
                <c:pt idx="48685">
                  <c:v>-0.26874999999999999</c:v>
                </c:pt>
                <c:pt idx="48686">
                  <c:v>-0.26718700000000001</c:v>
                </c:pt>
                <c:pt idx="48687">
                  <c:v>-0.26874999999999999</c:v>
                </c:pt>
                <c:pt idx="48688">
                  <c:v>-0.26406299999999999</c:v>
                </c:pt>
                <c:pt idx="48689">
                  <c:v>-0.27343800000000001</c:v>
                </c:pt>
                <c:pt idx="48690">
                  <c:v>-0.27343800000000001</c:v>
                </c:pt>
                <c:pt idx="48691">
                  <c:v>-0.27500000000000002</c:v>
                </c:pt>
                <c:pt idx="48692">
                  <c:v>-0.28593800000000003</c:v>
                </c:pt>
                <c:pt idx="48693">
                  <c:v>-0.265625</c:v>
                </c:pt>
                <c:pt idx="48694">
                  <c:v>-0.25937500000000002</c:v>
                </c:pt>
                <c:pt idx="48695">
                  <c:v>-0.26406299999999999</c:v>
                </c:pt>
                <c:pt idx="48696">
                  <c:v>-0.26874999999999999</c:v>
                </c:pt>
                <c:pt idx="48697">
                  <c:v>-0.27031300000000003</c:v>
                </c:pt>
                <c:pt idx="48698">
                  <c:v>-0.26406299999999999</c:v>
                </c:pt>
                <c:pt idx="48699">
                  <c:v>-0.26874999999999999</c:v>
                </c:pt>
                <c:pt idx="48700">
                  <c:v>-0.25312499999999999</c:v>
                </c:pt>
                <c:pt idx="48701">
                  <c:v>-0.24374999999999999</c:v>
                </c:pt>
                <c:pt idx="48702">
                  <c:v>-0.245312</c:v>
                </c:pt>
                <c:pt idx="48703">
                  <c:v>-0.25781199999999999</c:v>
                </c:pt>
                <c:pt idx="48704">
                  <c:v>-0.26718700000000001</c:v>
                </c:pt>
                <c:pt idx="48705">
                  <c:v>-0.26250000000000001</c:v>
                </c:pt>
                <c:pt idx="48706">
                  <c:v>-0.26093699999999997</c:v>
                </c:pt>
                <c:pt idx="48707">
                  <c:v>-0.25624999999999998</c:v>
                </c:pt>
                <c:pt idx="48708">
                  <c:v>-0.25468800000000003</c:v>
                </c:pt>
                <c:pt idx="48709">
                  <c:v>-0.25156200000000001</c:v>
                </c:pt>
                <c:pt idx="48710">
                  <c:v>-0.265625</c:v>
                </c:pt>
                <c:pt idx="48711">
                  <c:v>-0.26250000000000001</c:v>
                </c:pt>
                <c:pt idx="48712">
                  <c:v>-0.27500000000000002</c:v>
                </c:pt>
                <c:pt idx="48713">
                  <c:v>-0.27812500000000001</c:v>
                </c:pt>
                <c:pt idx="48714">
                  <c:v>-0.26874999999999999</c:v>
                </c:pt>
                <c:pt idx="48715">
                  <c:v>-0.26718700000000001</c:v>
                </c:pt>
                <c:pt idx="48716">
                  <c:v>-0.27500000000000002</c:v>
                </c:pt>
                <c:pt idx="48717">
                  <c:v>-0.27031300000000003</c:v>
                </c:pt>
                <c:pt idx="48718">
                  <c:v>-0.26874999999999999</c:v>
                </c:pt>
                <c:pt idx="48719">
                  <c:v>-0.28281200000000001</c:v>
                </c:pt>
                <c:pt idx="48720">
                  <c:v>-0.265625</c:v>
                </c:pt>
                <c:pt idx="48721">
                  <c:v>-0.25312499999999999</c:v>
                </c:pt>
                <c:pt idx="48722">
                  <c:v>-0.26406299999999999</c:v>
                </c:pt>
                <c:pt idx="48723">
                  <c:v>-0.27031300000000003</c:v>
                </c:pt>
                <c:pt idx="48724">
                  <c:v>-0.28281200000000001</c:v>
                </c:pt>
                <c:pt idx="48725">
                  <c:v>-0.27656199999999997</c:v>
                </c:pt>
                <c:pt idx="48726">
                  <c:v>-0.27500000000000002</c:v>
                </c:pt>
                <c:pt idx="48727">
                  <c:v>-0.265625</c:v>
                </c:pt>
                <c:pt idx="48728">
                  <c:v>-0.26718700000000001</c:v>
                </c:pt>
                <c:pt idx="48729">
                  <c:v>-0.27656199999999997</c:v>
                </c:pt>
                <c:pt idx="48730">
                  <c:v>-0.27968799999999999</c:v>
                </c:pt>
                <c:pt idx="48731">
                  <c:v>-0.28593800000000003</c:v>
                </c:pt>
                <c:pt idx="48732">
                  <c:v>-0.28749999999999998</c:v>
                </c:pt>
                <c:pt idx="48733">
                  <c:v>-0.28593800000000003</c:v>
                </c:pt>
                <c:pt idx="48734">
                  <c:v>-0.27968799999999999</c:v>
                </c:pt>
                <c:pt idx="48735">
                  <c:v>-0.27812500000000001</c:v>
                </c:pt>
                <c:pt idx="48736">
                  <c:v>-0.28437499999999999</c:v>
                </c:pt>
                <c:pt idx="48737">
                  <c:v>-0.27656199999999997</c:v>
                </c:pt>
                <c:pt idx="48738">
                  <c:v>-0.28281200000000001</c:v>
                </c:pt>
                <c:pt idx="48739">
                  <c:v>-0.28125</c:v>
                </c:pt>
                <c:pt idx="48740">
                  <c:v>-0.28749999999999998</c:v>
                </c:pt>
                <c:pt idx="48741">
                  <c:v>-0.27343800000000001</c:v>
                </c:pt>
                <c:pt idx="48742">
                  <c:v>-0.27343800000000001</c:v>
                </c:pt>
                <c:pt idx="48743">
                  <c:v>-0.27812500000000001</c:v>
                </c:pt>
                <c:pt idx="48744">
                  <c:v>-0.27343800000000001</c:v>
                </c:pt>
                <c:pt idx="48745">
                  <c:v>-0.28593800000000003</c:v>
                </c:pt>
                <c:pt idx="48746">
                  <c:v>-0.27500000000000002</c:v>
                </c:pt>
                <c:pt idx="48747">
                  <c:v>-0.28437499999999999</c:v>
                </c:pt>
                <c:pt idx="48748">
                  <c:v>-0.27500000000000002</c:v>
                </c:pt>
                <c:pt idx="48749">
                  <c:v>-0.27656199999999997</c:v>
                </c:pt>
                <c:pt idx="48750">
                  <c:v>-0.28906199999999999</c:v>
                </c:pt>
                <c:pt idx="48751">
                  <c:v>-0.28593800000000003</c:v>
                </c:pt>
                <c:pt idx="48752">
                  <c:v>-0.29218699999999997</c:v>
                </c:pt>
                <c:pt idx="48753">
                  <c:v>-0.29375000000000001</c:v>
                </c:pt>
                <c:pt idx="48754">
                  <c:v>-0.26718700000000001</c:v>
                </c:pt>
                <c:pt idx="48755">
                  <c:v>-0.27343800000000001</c:v>
                </c:pt>
                <c:pt idx="48756">
                  <c:v>-0.26874999999999999</c:v>
                </c:pt>
                <c:pt idx="48757">
                  <c:v>-0.27656199999999997</c:v>
                </c:pt>
                <c:pt idx="48758">
                  <c:v>-0.27656199999999997</c:v>
                </c:pt>
                <c:pt idx="48759">
                  <c:v>-0.27656199999999997</c:v>
                </c:pt>
                <c:pt idx="48760">
                  <c:v>-0.27968799999999999</c:v>
                </c:pt>
                <c:pt idx="48761">
                  <c:v>-0.27968799999999999</c:v>
                </c:pt>
                <c:pt idx="48762">
                  <c:v>-0.28281200000000001</c:v>
                </c:pt>
                <c:pt idx="48763">
                  <c:v>-0.28593800000000003</c:v>
                </c:pt>
                <c:pt idx="48764">
                  <c:v>-0.28281200000000001</c:v>
                </c:pt>
                <c:pt idx="48765">
                  <c:v>-0.27343800000000001</c:v>
                </c:pt>
                <c:pt idx="48766">
                  <c:v>-0.28437499999999999</c:v>
                </c:pt>
                <c:pt idx="48767">
                  <c:v>-0.28125</c:v>
                </c:pt>
                <c:pt idx="48768">
                  <c:v>-0.27968799999999999</c:v>
                </c:pt>
                <c:pt idx="48769">
                  <c:v>-0.265625</c:v>
                </c:pt>
                <c:pt idx="48770">
                  <c:v>-0.26406299999999999</c:v>
                </c:pt>
                <c:pt idx="48771">
                  <c:v>-0.27968799999999999</c:v>
                </c:pt>
                <c:pt idx="48772">
                  <c:v>-0.27656199999999997</c:v>
                </c:pt>
                <c:pt idx="48773">
                  <c:v>-0.27343800000000001</c:v>
                </c:pt>
                <c:pt idx="48774">
                  <c:v>-0.28749999999999998</c:v>
                </c:pt>
                <c:pt idx="48775">
                  <c:v>-0.27656199999999997</c:v>
                </c:pt>
                <c:pt idx="48776">
                  <c:v>-0.27812500000000001</c:v>
                </c:pt>
                <c:pt idx="48777">
                  <c:v>-0.28437499999999999</c:v>
                </c:pt>
                <c:pt idx="48778">
                  <c:v>-0.27656199999999997</c:v>
                </c:pt>
                <c:pt idx="48779">
                  <c:v>-0.27656199999999997</c:v>
                </c:pt>
                <c:pt idx="48780">
                  <c:v>-0.28125</c:v>
                </c:pt>
                <c:pt idx="48781">
                  <c:v>-0.29062500000000002</c:v>
                </c:pt>
                <c:pt idx="48782">
                  <c:v>-0.27500000000000002</c:v>
                </c:pt>
                <c:pt idx="48783">
                  <c:v>-0.27031300000000003</c:v>
                </c:pt>
                <c:pt idx="48784">
                  <c:v>-0.265625</c:v>
                </c:pt>
                <c:pt idx="48785">
                  <c:v>-0.27031300000000003</c:v>
                </c:pt>
                <c:pt idx="48786">
                  <c:v>-0.26250000000000001</c:v>
                </c:pt>
                <c:pt idx="48787">
                  <c:v>-0.27031300000000003</c:v>
                </c:pt>
                <c:pt idx="48788">
                  <c:v>-0.27031300000000003</c:v>
                </c:pt>
                <c:pt idx="48789">
                  <c:v>-0.26406299999999999</c:v>
                </c:pt>
                <c:pt idx="48790">
                  <c:v>-0.26093699999999997</c:v>
                </c:pt>
                <c:pt idx="48791">
                  <c:v>-0.26406299999999999</c:v>
                </c:pt>
                <c:pt idx="48792">
                  <c:v>-0.26874999999999999</c:v>
                </c:pt>
                <c:pt idx="48793">
                  <c:v>-0.28437499999999999</c:v>
                </c:pt>
                <c:pt idx="48794">
                  <c:v>-0.27812500000000001</c:v>
                </c:pt>
                <c:pt idx="48795">
                  <c:v>-0.27500000000000002</c:v>
                </c:pt>
                <c:pt idx="48796">
                  <c:v>-0.265625</c:v>
                </c:pt>
                <c:pt idx="48797">
                  <c:v>-0.27968799999999999</c:v>
                </c:pt>
                <c:pt idx="48798">
                  <c:v>-0.27343800000000001</c:v>
                </c:pt>
                <c:pt idx="48799">
                  <c:v>-0.27500000000000002</c:v>
                </c:pt>
                <c:pt idx="48800">
                  <c:v>-0.28281200000000001</c:v>
                </c:pt>
                <c:pt idx="48801">
                  <c:v>-0.27031300000000003</c:v>
                </c:pt>
                <c:pt idx="48802">
                  <c:v>-0.26718700000000001</c:v>
                </c:pt>
                <c:pt idx="48803">
                  <c:v>-0.27031300000000003</c:v>
                </c:pt>
                <c:pt idx="48804">
                  <c:v>-0.27968799999999999</c:v>
                </c:pt>
                <c:pt idx="48805">
                  <c:v>-0.27656199999999997</c:v>
                </c:pt>
                <c:pt idx="48806">
                  <c:v>-0.26250000000000001</c:v>
                </c:pt>
                <c:pt idx="48807">
                  <c:v>-0.25468800000000003</c:v>
                </c:pt>
                <c:pt idx="48808">
                  <c:v>-0.25781199999999999</c:v>
                </c:pt>
                <c:pt idx="48809">
                  <c:v>-0.26250000000000001</c:v>
                </c:pt>
                <c:pt idx="48810">
                  <c:v>-0.26093699999999997</c:v>
                </c:pt>
                <c:pt idx="48811">
                  <c:v>-0.27812500000000001</c:v>
                </c:pt>
                <c:pt idx="48812">
                  <c:v>-0.265625</c:v>
                </c:pt>
                <c:pt idx="48813">
                  <c:v>-0.27031300000000003</c:v>
                </c:pt>
                <c:pt idx="48814">
                  <c:v>-0.27031300000000003</c:v>
                </c:pt>
                <c:pt idx="48815">
                  <c:v>-0.27656199999999997</c:v>
                </c:pt>
                <c:pt idx="48816">
                  <c:v>-0.27500000000000002</c:v>
                </c:pt>
                <c:pt idx="48817">
                  <c:v>-0.27656199999999997</c:v>
                </c:pt>
                <c:pt idx="48818">
                  <c:v>-0.26874999999999999</c:v>
                </c:pt>
                <c:pt idx="48819">
                  <c:v>-0.26093699999999997</c:v>
                </c:pt>
                <c:pt idx="48820">
                  <c:v>-0.27656199999999997</c:v>
                </c:pt>
                <c:pt idx="48821">
                  <c:v>-0.27343800000000001</c:v>
                </c:pt>
                <c:pt idx="48822">
                  <c:v>-0.26718700000000001</c:v>
                </c:pt>
                <c:pt idx="48823">
                  <c:v>-0.26250000000000001</c:v>
                </c:pt>
                <c:pt idx="48824">
                  <c:v>-0.265625</c:v>
                </c:pt>
                <c:pt idx="48825">
                  <c:v>-0.27656199999999997</c:v>
                </c:pt>
                <c:pt idx="48826">
                  <c:v>-0.27812500000000001</c:v>
                </c:pt>
                <c:pt idx="48827">
                  <c:v>-0.27656199999999997</c:v>
                </c:pt>
                <c:pt idx="48828">
                  <c:v>-0.27500000000000002</c:v>
                </c:pt>
                <c:pt idx="48829">
                  <c:v>-0.27656199999999997</c:v>
                </c:pt>
                <c:pt idx="48830">
                  <c:v>-0.27031300000000003</c:v>
                </c:pt>
                <c:pt idx="48831">
                  <c:v>-0.26874999999999999</c:v>
                </c:pt>
                <c:pt idx="48832">
                  <c:v>-0.28125</c:v>
                </c:pt>
                <c:pt idx="48833">
                  <c:v>-0.25937500000000002</c:v>
                </c:pt>
                <c:pt idx="48834">
                  <c:v>-0.26718700000000001</c:v>
                </c:pt>
                <c:pt idx="48835">
                  <c:v>-0.26718700000000001</c:v>
                </c:pt>
                <c:pt idx="48836">
                  <c:v>-0.27343800000000001</c:v>
                </c:pt>
                <c:pt idx="48837">
                  <c:v>-0.28437499999999999</c:v>
                </c:pt>
                <c:pt idx="48838">
                  <c:v>-0.27031300000000003</c:v>
                </c:pt>
                <c:pt idx="48839">
                  <c:v>-0.27500000000000002</c:v>
                </c:pt>
                <c:pt idx="48840">
                  <c:v>-0.27656199999999997</c:v>
                </c:pt>
                <c:pt idx="48841">
                  <c:v>-0.27031300000000003</c:v>
                </c:pt>
                <c:pt idx="48842">
                  <c:v>-0.27812500000000001</c:v>
                </c:pt>
                <c:pt idx="48843">
                  <c:v>-0.28125</c:v>
                </c:pt>
                <c:pt idx="48844">
                  <c:v>-0.27812500000000001</c:v>
                </c:pt>
                <c:pt idx="48845">
                  <c:v>-0.27031300000000003</c:v>
                </c:pt>
                <c:pt idx="48846">
                  <c:v>-0.27500000000000002</c:v>
                </c:pt>
                <c:pt idx="48847">
                  <c:v>-0.27656199999999997</c:v>
                </c:pt>
                <c:pt idx="48848">
                  <c:v>-0.27656199999999997</c:v>
                </c:pt>
                <c:pt idx="48849">
                  <c:v>-0.27343800000000001</c:v>
                </c:pt>
                <c:pt idx="48850">
                  <c:v>-0.27968799999999999</c:v>
                </c:pt>
                <c:pt idx="48851">
                  <c:v>-0.27500000000000002</c:v>
                </c:pt>
                <c:pt idx="48852">
                  <c:v>-0.27656199999999997</c:v>
                </c:pt>
                <c:pt idx="48853">
                  <c:v>-0.296875</c:v>
                </c:pt>
                <c:pt idx="48854">
                  <c:v>-0.28593800000000003</c:v>
                </c:pt>
                <c:pt idx="48855">
                  <c:v>-0.28125</c:v>
                </c:pt>
                <c:pt idx="48856">
                  <c:v>-0.27656199999999997</c:v>
                </c:pt>
                <c:pt idx="48857">
                  <c:v>-0.27656199999999997</c:v>
                </c:pt>
                <c:pt idx="48858">
                  <c:v>-0.26874999999999999</c:v>
                </c:pt>
                <c:pt idx="48859">
                  <c:v>-0.27968799999999999</c:v>
                </c:pt>
                <c:pt idx="48860">
                  <c:v>-0.27812500000000001</c:v>
                </c:pt>
                <c:pt idx="48861">
                  <c:v>-0.27500000000000002</c:v>
                </c:pt>
                <c:pt idx="48862">
                  <c:v>-0.28281200000000001</c:v>
                </c:pt>
                <c:pt idx="48863">
                  <c:v>-0.27031300000000003</c:v>
                </c:pt>
                <c:pt idx="48864">
                  <c:v>-0.26874999999999999</c:v>
                </c:pt>
                <c:pt idx="48865">
                  <c:v>-0.26718700000000001</c:v>
                </c:pt>
                <c:pt idx="48866">
                  <c:v>-0.27968799999999999</c:v>
                </c:pt>
                <c:pt idx="48867">
                  <c:v>-0.27656199999999997</c:v>
                </c:pt>
                <c:pt idx="48868">
                  <c:v>-0.27031300000000003</c:v>
                </c:pt>
                <c:pt idx="48869">
                  <c:v>-0.28281200000000001</c:v>
                </c:pt>
                <c:pt idx="48870">
                  <c:v>-0.27343800000000001</c:v>
                </c:pt>
                <c:pt idx="48871">
                  <c:v>-0.26718700000000001</c:v>
                </c:pt>
                <c:pt idx="48872">
                  <c:v>-0.265625</c:v>
                </c:pt>
                <c:pt idx="48873">
                  <c:v>-0.27812500000000001</c:v>
                </c:pt>
                <c:pt idx="48874">
                  <c:v>-0.27031300000000003</c:v>
                </c:pt>
                <c:pt idx="48875">
                  <c:v>-0.28749999999999998</c:v>
                </c:pt>
                <c:pt idx="48876">
                  <c:v>-0.28125</c:v>
                </c:pt>
                <c:pt idx="48877">
                  <c:v>-0.27656199999999997</c:v>
                </c:pt>
                <c:pt idx="48878">
                  <c:v>-0.27968799999999999</c:v>
                </c:pt>
                <c:pt idx="48879">
                  <c:v>-0.27343800000000001</c:v>
                </c:pt>
                <c:pt idx="48880">
                  <c:v>-0.28437499999999999</c:v>
                </c:pt>
                <c:pt idx="48881">
                  <c:v>-0.25937500000000002</c:v>
                </c:pt>
                <c:pt idx="48882">
                  <c:v>-0.27500000000000002</c:v>
                </c:pt>
                <c:pt idx="48883">
                  <c:v>-0.28437499999999999</c:v>
                </c:pt>
                <c:pt idx="48884">
                  <c:v>-0.27656199999999997</c:v>
                </c:pt>
                <c:pt idx="48885">
                  <c:v>-0.27812500000000001</c:v>
                </c:pt>
                <c:pt idx="48886">
                  <c:v>-0.27500000000000002</c:v>
                </c:pt>
                <c:pt idx="48887">
                  <c:v>-0.28125</c:v>
                </c:pt>
                <c:pt idx="48888">
                  <c:v>-0.28437499999999999</c:v>
                </c:pt>
                <c:pt idx="48889">
                  <c:v>-0.28437499999999999</c:v>
                </c:pt>
                <c:pt idx="48890">
                  <c:v>-0.28749999999999998</c:v>
                </c:pt>
                <c:pt idx="48891">
                  <c:v>-0.28437499999999999</c:v>
                </c:pt>
                <c:pt idx="48892">
                  <c:v>-0.28281200000000001</c:v>
                </c:pt>
                <c:pt idx="48893">
                  <c:v>-0.28437499999999999</c:v>
                </c:pt>
                <c:pt idx="48894">
                  <c:v>-0.27968799999999999</c:v>
                </c:pt>
                <c:pt idx="48895">
                  <c:v>-0.27500000000000002</c:v>
                </c:pt>
                <c:pt idx="48896">
                  <c:v>-0.28437499999999999</c:v>
                </c:pt>
                <c:pt idx="48897">
                  <c:v>-0.27812500000000001</c:v>
                </c:pt>
                <c:pt idx="48898">
                  <c:v>-0.27812500000000001</c:v>
                </c:pt>
                <c:pt idx="48899">
                  <c:v>-0.25937500000000002</c:v>
                </c:pt>
                <c:pt idx="48900">
                  <c:v>-0.27031300000000003</c:v>
                </c:pt>
                <c:pt idx="48901">
                  <c:v>-0.26718700000000001</c:v>
                </c:pt>
                <c:pt idx="48902">
                  <c:v>-0.26406299999999999</c:v>
                </c:pt>
                <c:pt idx="48903">
                  <c:v>-0.27031300000000003</c:v>
                </c:pt>
                <c:pt idx="48904">
                  <c:v>-0.27031300000000003</c:v>
                </c:pt>
                <c:pt idx="48905">
                  <c:v>-0.27812500000000001</c:v>
                </c:pt>
                <c:pt idx="48906">
                  <c:v>-0.27031300000000003</c:v>
                </c:pt>
                <c:pt idx="48907">
                  <c:v>-0.28437499999999999</c:v>
                </c:pt>
                <c:pt idx="48908">
                  <c:v>-0.26718700000000001</c:v>
                </c:pt>
                <c:pt idx="48909">
                  <c:v>-0.27812500000000001</c:v>
                </c:pt>
                <c:pt idx="48910">
                  <c:v>-0.26718700000000001</c:v>
                </c:pt>
                <c:pt idx="48911">
                  <c:v>-0.27031300000000003</c:v>
                </c:pt>
                <c:pt idx="48912">
                  <c:v>-0.26718700000000001</c:v>
                </c:pt>
                <c:pt idx="48913">
                  <c:v>-0.25624999999999998</c:v>
                </c:pt>
                <c:pt idx="48914">
                  <c:v>-0.27031300000000003</c:v>
                </c:pt>
                <c:pt idx="48915">
                  <c:v>-0.26718700000000001</c:v>
                </c:pt>
                <c:pt idx="48916">
                  <c:v>-0.27812500000000001</c:v>
                </c:pt>
                <c:pt idx="48917">
                  <c:v>-0.27656199999999997</c:v>
                </c:pt>
                <c:pt idx="48918">
                  <c:v>-0.28281200000000001</c:v>
                </c:pt>
                <c:pt idx="48919">
                  <c:v>-0.27812500000000001</c:v>
                </c:pt>
                <c:pt idx="48920">
                  <c:v>-0.28749999999999998</c:v>
                </c:pt>
                <c:pt idx="48921">
                  <c:v>-0.28125</c:v>
                </c:pt>
                <c:pt idx="48922">
                  <c:v>-0.3</c:v>
                </c:pt>
                <c:pt idx="48923">
                  <c:v>-0.28749999999999998</c:v>
                </c:pt>
                <c:pt idx="48924">
                  <c:v>-0.28906199999999999</c:v>
                </c:pt>
                <c:pt idx="48925">
                  <c:v>-0.265625</c:v>
                </c:pt>
                <c:pt idx="48926">
                  <c:v>-0.27500000000000002</c:v>
                </c:pt>
                <c:pt idx="48927">
                  <c:v>-0.27656199999999997</c:v>
                </c:pt>
                <c:pt idx="48928">
                  <c:v>-0.27500000000000002</c:v>
                </c:pt>
                <c:pt idx="48929">
                  <c:v>-0.27031300000000003</c:v>
                </c:pt>
                <c:pt idx="48930">
                  <c:v>-0.27812500000000001</c:v>
                </c:pt>
                <c:pt idx="48931">
                  <c:v>-0.28125</c:v>
                </c:pt>
                <c:pt idx="48932">
                  <c:v>-0.27656199999999997</c:v>
                </c:pt>
                <c:pt idx="48933">
                  <c:v>-0.27500000000000002</c:v>
                </c:pt>
                <c:pt idx="48934">
                  <c:v>-0.28125</c:v>
                </c:pt>
                <c:pt idx="48935">
                  <c:v>-0.27812500000000001</c:v>
                </c:pt>
                <c:pt idx="48936">
                  <c:v>-0.26874999999999999</c:v>
                </c:pt>
                <c:pt idx="48937">
                  <c:v>-0.25781199999999999</c:v>
                </c:pt>
                <c:pt idx="48938">
                  <c:v>-0.265625</c:v>
                </c:pt>
                <c:pt idx="48939">
                  <c:v>-0.28125</c:v>
                </c:pt>
                <c:pt idx="48940">
                  <c:v>-0.26874999999999999</c:v>
                </c:pt>
                <c:pt idx="48941">
                  <c:v>-0.27343800000000001</c:v>
                </c:pt>
                <c:pt idx="48942">
                  <c:v>-0.27656199999999997</c:v>
                </c:pt>
                <c:pt idx="48943">
                  <c:v>-0.27031300000000003</c:v>
                </c:pt>
                <c:pt idx="48944">
                  <c:v>-0.28593800000000003</c:v>
                </c:pt>
                <c:pt idx="48945">
                  <c:v>-0.27968799999999999</c:v>
                </c:pt>
                <c:pt idx="48946">
                  <c:v>-0.26718700000000001</c:v>
                </c:pt>
                <c:pt idx="48947">
                  <c:v>-0.27031300000000003</c:v>
                </c:pt>
                <c:pt idx="48948">
                  <c:v>-0.26406299999999999</c:v>
                </c:pt>
                <c:pt idx="48949">
                  <c:v>-0.27500000000000002</c:v>
                </c:pt>
                <c:pt idx="48950">
                  <c:v>-0.28281200000000001</c:v>
                </c:pt>
                <c:pt idx="48951">
                  <c:v>-0.28125</c:v>
                </c:pt>
                <c:pt idx="48952">
                  <c:v>-0.265625</c:v>
                </c:pt>
                <c:pt idx="48953">
                  <c:v>-0.26406299999999999</c:v>
                </c:pt>
                <c:pt idx="48954">
                  <c:v>-0.27500000000000002</c:v>
                </c:pt>
                <c:pt idx="48955">
                  <c:v>-0.28749999999999998</c:v>
                </c:pt>
                <c:pt idx="48956">
                  <c:v>-0.28281200000000001</c:v>
                </c:pt>
                <c:pt idx="48957">
                  <c:v>-0.27343800000000001</c:v>
                </c:pt>
                <c:pt idx="48958">
                  <c:v>-0.27812500000000001</c:v>
                </c:pt>
                <c:pt idx="48959">
                  <c:v>-0.26406299999999999</c:v>
                </c:pt>
                <c:pt idx="48960">
                  <c:v>-0.27343800000000001</c:v>
                </c:pt>
                <c:pt idx="48961">
                  <c:v>-0.28437499999999999</c:v>
                </c:pt>
                <c:pt idx="48962">
                  <c:v>-0.28281200000000001</c:v>
                </c:pt>
                <c:pt idx="48963">
                  <c:v>-0.27031300000000003</c:v>
                </c:pt>
                <c:pt idx="48964">
                  <c:v>-0.26874999999999999</c:v>
                </c:pt>
                <c:pt idx="48965">
                  <c:v>-0.27343800000000001</c:v>
                </c:pt>
                <c:pt idx="48966">
                  <c:v>-0.27031300000000003</c:v>
                </c:pt>
                <c:pt idx="48967">
                  <c:v>-0.27500000000000002</c:v>
                </c:pt>
                <c:pt idx="48968">
                  <c:v>-0.27656199999999997</c:v>
                </c:pt>
                <c:pt idx="48969">
                  <c:v>-0.27500000000000002</c:v>
                </c:pt>
                <c:pt idx="48970">
                  <c:v>-0.25937500000000002</c:v>
                </c:pt>
                <c:pt idx="48971">
                  <c:v>-0.27656199999999997</c:v>
                </c:pt>
                <c:pt idx="48972">
                  <c:v>-0.26093699999999997</c:v>
                </c:pt>
                <c:pt idx="48973">
                  <c:v>-0.27031300000000003</c:v>
                </c:pt>
                <c:pt idx="48974">
                  <c:v>-0.26093699999999997</c:v>
                </c:pt>
                <c:pt idx="48975">
                  <c:v>-0.26250000000000001</c:v>
                </c:pt>
                <c:pt idx="48976">
                  <c:v>-0.26250000000000001</c:v>
                </c:pt>
                <c:pt idx="48977">
                  <c:v>-0.26718700000000001</c:v>
                </c:pt>
                <c:pt idx="48978">
                  <c:v>-0.26718700000000001</c:v>
                </c:pt>
                <c:pt idx="48979">
                  <c:v>-0.27343800000000001</c:v>
                </c:pt>
                <c:pt idx="48980">
                  <c:v>-0.27656199999999997</c:v>
                </c:pt>
                <c:pt idx="48981">
                  <c:v>-0.26093699999999997</c:v>
                </c:pt>
                <c:pt idx="48982">
                  <c:v>-0.27500000000000002</c:v>
                </c:pt>
                <c:pt idx="48983">
                  <c:v>-0.27656199999999997</c:v>
                </c:pt>
                <c:pt idx="48984">
                  <c:v>-0.26718700000000001</c:v>
                </c:pt>
                <c:pt idx="48985">
                  <c:v>-0.26250000000000001</c:v>
                </c:pt>
                <c:pt idx="48986">
                  <c:v>-0.26406299999999999</c:v>
                </c:pt>
                <c:pt idx="48987">
                  <c:v>-0.25</c:v>
                </c:pt>
                <c:pt idx="48988">
                  <c:v>-0.25468800000000003</c:v>
                </c:pt>
                <c:pt idx="48989">
                  <c:v>-0.26874999999999999</c:v>
                </c:pt>
                <c:pt idx="48990">
                  <c:v>-0.27812500000000001</c:v>
                </c:pt>
                <c:pt idx="48991">
                  <c:v>-0.28437499999999999</c:v>
                </c:pt>
                <c:pt idx="48992">
                  <c:v>-0.27968799999999999</c:v>
                </c:pt>
                <c:pt idx="48993">
                  <c:v>-0.26718700000000001</c:v>
                </c:pt>
                <c:pt idx="48994">
                  <c:v>-0.27656199999999997</c:v>
                </c:pt>
                <c:pt idx="48995">
                  <c:v>-0.27343800000000001</c:v>
                </c:pt>
                <c:pt idx="48996">
                  <c:v>-0.26718700000000001</c:v>
                </c:pt>
                <c:pt idx="48997">
                  <c:v>-0.27031300000000003</c:v>
                </c:pt>
                <c:pt idx="48998">
                  <c:v>-0.27656199999999997</c:v>
                </c:pt>
                <c:pt idx="48999">
                  <c:v>-0.27812500000000001</c:v>
                </c:pt>
                <c:pt idx="49000">
                  <c:v>-0.27500000000000002</c:v>
                </c:pt>
                <c:pt idx="49001">
                  <c:v>-0.27656199999999997</c:v>
                </c:pt>
                <c:pt idx="49002">
                  <c:v>-0.27031300000000003</c:v>
                </c:pt>
                <c:pt idx="49003">
                  <c:v>-0.26718700000000001</c:v>
                </c:pt>
                <c:pt idx="49004">
                  <c:v>-0.28437499999999999</c:v>
                </c:pt>
                <c:pt idx="49005">
                  <c:v>-0.26874999999999999</c:v>
                </c:pt>
                <c:pt idx="49006">
                  <c:v>-0.26406299999999999</c:v>
                </c:pt>
                <c:pt idx="49007">
                  <c:v>-0.27812500000000001</c:v>
                </c:pt>
                <c:pt idx="49008">
                  <c:v>-0.27656199999999997</c:v>
                </c:pt>
                <c:pt idx="49009">
                  <c:v>-0.27968799999999999</c:v>
                </c:pt>
                <c:pt idx="49010">
                  <c:v>-0.27656199999999997</c:v>
                </c:pt>
                <c:pt idx="49011">
                  <c:v>-0.27812500000000001</c:v>
                </c:pt>
                <c:pt idx="49012">
                  <c:v>-0.27500000000000002</c:v>
                </c:pt>
                <c:pt idx="49013">
                  <c:v>-0.265625</c:v>
                </c:pt>
                <c:pt idx="49014">
                  <c:v>-0.26406299999999999</c:v>
                </c:pt>
                <c:pt idx="49015">
                  <c:v>-0.27656199999999997</c:v>
                </c:pt>
                <c:pt idx="49016">
                  <c:v>-0.28437499999999999</c:v>
                </c:pt>
                <c:pt idx="49017">
                  <c:v>-0.28437499999999999</c:v>
                </c:pt>
                <c:pt idx="49018">
                  <c:v>-0.28437499999999999</c:v>
                </c:pt>
                <c:pt idx="49019">
                  <c:v>-0.27812500000000001</c:v>
                </c:pt>
                <c:pt idx="49020">
                  <c:v>-0.28125</c:v>
                </c:pt>
                <c:pt idx="49021">
                  <c:v>-0.28125</c:v>
                </c:pt>
                <c:pt idx="49022">
                  <c:v>-0.27656199999999997</c:v>
                </c:pt>
                <c:pt idx="49023">
                  <c:v>-0.27031300000000003</c:v>
                </c:pt>
                <c:pt idx="49024">
                  <c:v>-0.27656199999999997</c:v>
                </c:pt>
                <c:pt idx="49025">
                  <c:v>-0.27031300000000003</c:v>
                </c:pt>
                <c:pt idx="49026">
                  <c:v>-0.28125</c:v>
                </c:pt>
                <c:pt idx="49027">
                  <c:v>-0.27343800000000001</c:v>
                </c:pt>
                <c:pt idx="49028">
                  <c:v>-0.29062500000000002</c:v>
                </c:pt>
                <c:pt idx="49029">
                  <c:v>-0.28749999999999998</c:v>
                </c:pt>
                <c:pt idx="49030">
                  <c:v>-0.26874999999999999</c:v>
                </c:pt>
                <c:pt idx="49031">
                  <c:v>-0.27500000000000002</c:v>
                </c:pt>
                <c:pt idx="49032">
                  <c:v>-0.29218699999999997</c:v>
                </c:pt>
                <c:pt idx="49033">
                  <c:v>-0.27968799999999999</c:v>
                </c:pt>
                <c:pt idx="49034">
                  <c:v>-0.28125</c:v>
                </c:pt>
                <c:pt idx="49035">
                  <c:v>-0.28125</c:v>
                </c:pt>
                <c:pt idx="49036">
                  <c:v>-0.27500000000000002</c:v>
                </c:pt>
                <c:pt idx="49037">
                  <c:v>-0.28593800000000003</c:v>
                </c:pt>
                <c:pt idx="49038">
                  <c:v>-0.27500000000000002</c:v>
                </c:pt>
                <c:pt idx="49039">
                  <c:v>-0.26874999999999999</c:v>
                </c:pt>
                <c:pt idx="49040">
                  <c:v>-0.265625</c:v>
                </c:pt>
                <c:pt idx="49041">
                  <c:v>-0.28906199999999999</c:v>
                </c:pt>
                <c:pt idx="49042">
                  <c:v>-0.28906199999999999</c:v>
                </c:pt>
                <c:pt idx="49043">
                  <c:v>-0.27343800000000001</c:v>
                </c:pt>
                <c:pt idx="49044">
                  <c:v>-0.28125</c:v>
                </c:pt>
                <c:pt idx="49045">
                  <c:v>-0.27812500000000001</c:v>
                </c:pt>
                <c:pt idx="49046">
                  <c:v>-0.28437499999999999</c:v>
                </c:pt>
                <c:pt idx="49047">
                  <c:v>-0.27031300000000003</c:v>
                </c:pt>
                <c:pt idx="49048">
                  <c:v>-0.27812500000000001</c:v>
                </c:pt>
                <c:pt idx="49049">
                  <c:v>-0.28906199999999999</c:v>
                </c:pt>
                <c:pt idx="49050">
                  <c:v>-0.27968799999999999</c:v>
                </c:pt>
                <c:pt idx="49051">
                  <c:v>-0.29218699999999997</c:v>
                </c:pt>
                <c:pt idx="49052">
                  <c:v>-0.29062500000000002</c:v>
                </c:pt>
                <c:pt idx="49053">
                  <c:v>-0.26093699999999997</c:v>
                </c:pt>
                <c:pt idx="49054">
                  <c:v>-0.28125</c:v>
                </c:pt>
                <c:pt idx="49055">
                  <c:v>-0.28593800000000003</c:v>
                </c:pt>
                <c:pt idx="49056">
                  <c:v>-0.28281200000000001</c:v>
                </c:pt>
                <c:pt idx="49057">
                  <c:v>-0.28437499999999999</c:v>
                </c:pt>
                <c:pt idx="49058">
                  <c:v>-0.28437499999999999</c:v>
                </c:pt>
                <c:pt idx="49059">
                  <c:v>-0.27812500000000001</c:v>
                </c:pt>
                <c:pt idx="49060">
                  <c:v>-0.27968799999999999</c:v>
                </c:pt>
                <c:pt idx="49061">
                  <c:v>-0.27031300000000003</c:v>
                </c:pt>
                <c:pt idx="49062">
                  <c:v>-0.27968799999999999</c:v>
                </c:pt>
                <c:pt idx="49063">
                  <c:v>-0.27968799999999999</c:v>
                </c:pt>
                <c:pt idx="49064">
                  <c:v>-0.28437499999999999</c:v>
                </c:pt>
                <c:pt idx="49065">
                  <c:v>-0.28593800000000003</c:v>
                </c:pt>
                <c:pt idx="49066">
                  <c:v>-0.28125</c:v>
                </c:pt>
                <c:pt idx="49067">
                  <c:v>-0.27656199999999997</c:v>
                </c:pt>
                <c:pt idx="49068">
                  <c:v>-0.28593800000000003</c:v>
                </c:pt>
                <c:pt idx="49069">
                  <c:v>-0.28281200000000001</c:v>
                </c:pt>
                <c:pt idx="49070">
                  <c:v>-0.27656199999999997</c:v>
                </c:pt>
                <c:pt idx="49071">
                  <c:v>-0.27031300000000003</c:v>
                </c:pt>
                <c:pt idx="49072">
                  <c:v>-0.27968799999999999</c:v>
                </c:pt>
                <c:pt idx="49073">
                  <c:v>-0.265625</c:v>
                </c:pt>
                <c:pt idx="49074">
                  <c:v>-0.27500000000000002</c:v>
                </c:pt>
                <c:pt idx="49075">
                  <c:v>-0.28906199999999999</c:v>
                </c:pt>
                <c:pt idx="49076">
                  <c:v>-0.28281200000000001</c:v>
                </c:pt>
                <c:pt idx="49077">
                  <c:v>-0.28125</c:v>
                </c:pt>
                <c:pt idx="49078">
                  <c:v>-0.27343800000000001</c:v>
                </c:pt>
                <c:pt idx="49079">
                  <c:v>-0.26874999999999999</c:v>
                </c:pt>
                <c:pt idx="49080">
                  <c:v>-0.26406299999999999</c:v>
                </c:pt>
                <c:pt idx="49081">
                  <c:v>-0.25937500000000002</c:v>
                </c:pt>
                <c:pt idx="49082">
                  <c:v>-0.27343800000000001</c:v>
                </c:pt>
                <c:pt idx="49083">
                  <c:v>-0.27968799999999999</c:v>
                </c:pt>
                <c:pt idx="49084">
                  <c:v>-0.27656199999999997</c:v>
                </c:pt>
                <c:pt idx="49085">
                  <c:v>-0.28749999999999998</c:v>
                </c:pt>
                <c:pt idx="49086">
                  <c:v>-0.28281200000000001</c:v>
                </c:pt>
                <c:pt idx="49087">
                  <c:v>-0.27343800000000001</c:v>
                </c:pt>
                <c:pt idx="49088">
                  <c:v>-0.28437499999999999</c:v>
                </c:pt>
                <c:pt idx="49089">
                  <c:v>-0.28437499999999999</c:v>
                </c:pt>
                <c:pt idx="49090">
                  <c:v>-0.27968799999999999</c:v>
                </c:pt>
                <c:pt idx="49091">
                  <c:v>-0.28125</c:v>
                </c:pt>
                <c:pt idx="49092">
                  <c:v>-0.27500000000000002</c:v>
                </c:pt>
                <c:pt idx="49093">
                  <c:v>-0.28437499999999999</c:v>
                </c:pt>
                <c:pt idx="49094">
                  <c:v>-0.28593800000000003</c:v>
                </c:pt>
                <c:pt idx="49095">
                  <c:v>-0.29531299999999999</c:v>
                </c:pt>
                <c:pt idx="49096">
                  <c:v>-0.29062500000000002</c:v>
                </c:pt>
                <c:pt idx="49097">
                  <c:v>-0.28906199999999999</c:v>
                </c:pt>
                <c:pt idx="49098">
                  <c:v>-0.28281200000000001</c:v>
                </c:pt>
                <c:pt idx="49099">
                  <c:v>-0.28749999999999998</c:v>
                </c:pt>
                <c:pt idx="49100">
                  <c:v>-0.28906199999999999</c:v>
                </c:pt>
                <c:pt idx="49101">
                  <c:v>-0.27500000000000002</c:v>
                </c:pt>
                <c:pt idx="49102">
                  <c:v>-0.27656199999999997</c:v>
                </c:pt>
                <c:pt idx="49103">
                  <c:v>-0.28125</c:v>
                </c:pt>
                <c:pt idx="49104">
                  <c:v>-0.28593800000000003</c:v>
                </c:pt>
                <c:pt idx="49105">
                  <c:v>-0.27031300000000003</c:v>
                </c:pt>
                <c:pt idx="49106">
                  <c:v>-0.26718700000000001</c:v>
                </c:pt>
                <c:pt idx="49107">
                  <c:v>-0.26250000000000001</c:v>
                </c:pt>
                <c:pt idx="49108">
                  <c:v>-0.27500000000000002</c:v>
                </c:pt>
                <c:pt idx="49109">
                  <c:v>-0.26718700000000001</c:v>
                </c:pt>
                <c:pt idx="49110">
                  <c:v>-0.27968799999999999</c:v>
                </c:pt>
                <c:pt idx="49111">
                  <c:v>-0.28281200000000001</c:v>
                </c:pt>
                <c:pt idx="49112">
                  <c:v>-0.28125</c:v>
                </c:pt>
                <c:pt idx="49113">
                  <c:v>-0.27968799999999999</c:v>
                </c:pt>
                <c:pt idx="49114">
                  <c:v>-0.28281200000000001</c:v>
                </c:pt>
                <c:pt idx="49115">
                  <c:v>-0.27812500000000001</c:v>
                </c:pt>
                <c:pt idx="49116">
                  <c:v>-0.27343800000000001</c:v>
                </c:pt>
                <c:pt idx="49117">
                  <c:v>-0.28906199999999999</c:v>
                </c:pt>
                <c:pt idx="49118">
                  <c:v>-0.27812500000000001</c:v>
                </c:pt>
                <c:pt idx="49119">
                  <c:v>-0.27500000000000002</c:v>
                </c:pt>
                <c:pt idx="49120">
                  <c:v>-0.27968799999999999</c:v>
                </c:pt>
                <c:pt idx="49121">
                  <c:v>-0.27812500000000001</c:v>
                </c:pt>
                <c:pt idx="49122">
                  <c:v>-0.27656199999999997</c:v>
                </c:pt>
                <c:pt idx="49123">
                  <c:v>-0.27812500000000001</c:v>
                </c:pt>
                <c:pt idx="49124">
                  <c:v>-0.27343800000000001</c:v>
                </c:pt>
                <c:pt idx="49125">
                  <c:v>-0.28593800000000003</c:v>
                </c:pt>
                <c:pt idx="49126">
                  <c:v>-0.27031300000000003</c:v>
                </c:pt>
                <c:pt idx="49127">
                  <c:v>-0.26093699999999997</c:v>
                </c:pt>
                <c:pt idx="49128">
                  <c:v>-0.26718700000000001</c:v>
                </c:pt>
                <c:pt idx="49129">
                  <c:v>-0.26718700000000001</c:v>
                </c:pt>
                <c:pt idx="49130">
                  <c:v>-0.27343800000000001</c:v>
                </c:pt>
                <c:pt idx="49131">
                  <c:v>-0.27656199999999997</c:v>
                </c:pt>
                <c:pt idx="49132">
                  <c:v>-0.26718700000000001</c:v>
                </c:pt>
                <c:pt idx="49133">
                  <c:v>-0.28125</c:v>
                </c:pt>
                <c:pt idx="49134">
                  <c:v>-0.26250000000000001</c:v>
                </c:pt>
                <c:pt idx="49135">
                  <c:v>-0.26874999999999999</c:v>
                </c:pt>
                <c:pt idx="49136">
                  <c:v>-0.27031300000000003</c:v>
                </c:pt>
                <c:pt idx="49137">
                  <c:v>-0.27656199999999997</c:v>
                </c:pt>
                <c:pt idx="49138">
                  <c:v>-0.25937500000000002</c:v>
                </c:pt>
                <c:pt idx="49139">
                  <c:v>-0.26093699999999997</c:v>
                </c:pt>
                <c:pt idx="49140">
                  <c:v>-0.25781199999999999</c:v>
                </c:pt>
                <c:pt idx="49141">
                  <c:v>-0.26250000000000001</c:v>
                </c:pt>
                <c:pt idx="49142">
                  <c:v>-0.27343800000000001</c:v>
                </c:pt>
                <c:pt idx="49143">
                  <c:v>-0.27343800000000001</c:v>
                </c:pt>
                <c:pt idx="49144">
                  <c:v>-0.27343800000000001</c:v>
                </c:pt>
                <c:pt idx="49145">
                  <c:v>-0.26718700000000001</c:v>
                </c:pt>
                <c:pt idx="49146">
                  <c:v>-0.26874999999999999</c:v>
                </c:pt>
                <c:pt idx="49147">
                  <c:v>-0.265625</c:v>
                </c:pt>
                <c:pt idx="49148">
                  <c:v>-0.25468800000000003</c:v>
                </c:pt>
                <c:pt idx="49149">
                  <c:v>-0.25312499999999999</c:v>
                </c:pt>
                <c:pt idx="49150">
                  <c:v>-0.26406299999999999</c:v>
                </c:pt>
                <c:pt idx="49151">
                  <c:v>-0.27031300000000003</c:v>
                </c:pt>
                <c:pt idx="49152">
                  <c:v>-0.27031300000000003</c:v>
                </c:pt>
                <c:pt idx="49153">
                  <c:v>-0.26093699999999997</c:v>
                </c:pt>
                <c:pt idx="49154">
                  <c:v>-0.25781199999999999</c:v>
                </c:pt>
                <c:pt idx="49155">
                  <c:v>-0.25937500000000002</c:v>
                </c:pt>
                <c:pt idx="49156">
                  <c:v>-0.27500000000000002</c:v>
                </c:pt>
                <c:pt idx="49157">
                  <c:v>-0.265625</c:v>
                </c:pt>
                <c:pt idx="49158">
                  <c:v>-0.26406299999999999</c:v>
                </c:pt>
                <c:pt idx="49159">
                  <c:v>-0.265625</c:v>
                </c:pt>
                <c:pt idx="49160">
                  <c:v>-0.28749999999999998</c:v>
                </c:pt>
                <c:pt idx="49161">
                  <c:v>-0.265625</c:v>
                </c:pt>
                <c:pt idx="49162">
                  <c:v>-0.265625</c:v>
                </c:pt>
                <c:pt idx="49163">
                  <c:v>-0.26718700000000001</c:v>
                </c:pt>
                <c:pt idx="49164">
                  <c:v>-0.26093699999999997</c:v>
                </c:pt>
                <c:pt idx="49165">
                  <c:v>-0.25937500000000002</c:v>
                </c:pt>
                <c:pt idx="49166">
                  <c:v>-0.27500000000000002</c:v>
                </c:pt>
                <c:pt idx="49167">
                  <c:v>-0.26874999999999999</c:v>
                </c:pt>
                <c:pt idx="49168">
                  <c:v>-0.26406299999999999</c:v>
                </c:pt>
                <c:pt idx="49169">
                  <c:v>-0.27812500000000001</c:v>
                </c:pt>
                <c:pt idx="49170">
                  <c:v>-0.26874999999999999</c:v>
                </c:pt>
                <c:pt idx="49171">
                  <c:v>-0.27031300000000003</c:v>
                </c:pt>
                <c:pt idx="49172">
                  <c:v>-0.26718700000000001</c:v>
                </c:pt>
                <c:pt idx="49173">
                  <c:v>-0.26250000000000001</c:v>
                </c:pt>
                <c:pt idx="49174">
                  <c:v>-0.28281200000000001</c:v>
                </c:pt>
                <c:pt idx="49175">
                  <c:v>-0.28437499999999999</c:v>
                </c:pt>
                <c:pt idx="49176">
                  <c:v>-0.28906199999999999</c:v>
                </c:pt>
                <c:pt idx="49177">
                  <c:v>-0.27031300000000003</c:v>
                </c:pt>
                <c:pt idx="49178">
                  <c:v>-0.26718700000000001</c:v>
                </c:pt>
                <c:pt idx="49179">
                  <c:v>-0.28281200000000001</c:v>
                </c:pt>
                <c:pt idx="49180">
                  <c:v>-0.28749999999999998</c:v>
                </c:pt>
                <c:pt idx="49181">
                  <c:v>-0.26406299999999999</c:v>
                </c:pt>
                <c:pt idx="49182">
                  <c:v>-0.27031300000000003</c:v>
                </c:pt>
                <c:pt idx="49183">
                  <c:v>-0.26718700000000001</c:v>
                </c:pt>
                <c:pt idx="49184">
                  <c:v>-0.26874999999999999</c:v>
                </c:pt>
                <c:pt idx="49185">
                  <c:v>-0.26718700000000001</c:v>
                </c:pt>
                <c:pt idx="49186">
                  <c:v>-0.27812500000000001</c:v>
                </c:pt>
                <c:pt idx="49187">
                  <c:v>-0.27500000000000002</c:v>
                </c:pt>
                <c:pt idx="49188">
                  <c:v>-0.27343800000000001</c:v>
                </c:pt>
                <c:pt idx="49189">
                  <c:v>-0.27812500000000001</c:v>
                </c:pt>
                <c:pt idx="49190">
                  <c:v>-0.265625</c:v>
                </c:pt>
                <c:pt idx="49191">
                  <c:v>-0.27031300000000003</c:v>
                </c:pt>
                <c:pt idx="49192">
                  <c:v>-0.27812500000000001</c:v>
                </c:pt>
                <c:pt idx="49193">
                  <c:v>-0.28281200000000001</c:v>
                </c:pt>
                <c:pt idx="49194">
                  <c:v>-0.27500000000000002</c:v>
                </c:pt>
                <c:pt idx="49195">
                  <c:v>-0.27968799999999999</c:v>
                </c:pt>
                <c:pt idx="49196">
                  <c:v>-0.27343800000000001</c:v>
                </c:pt>
                <c:pt idx="49197">
                  <c:v>-0.27968799999999999</c:v>
                </c:pt>
                <c:pt idx="49198">
                  <c:v>-0.27812500000000001</c:v>
                </c:pt>
                <c:pt idx="49199">
                  <c:v>-0.27968799999999999</c:v>
                </c:pt>
                <c:pt idx="49200">
                  <c:v>-0.27656199999999997</c:v>
                </c:pt>
                <c:pt idx="49201">
                  <c:v>-0.28437499999999999</c:v>
                </c:pt>
                <c:pt idx="49202">
                  <c:v>-0.28281200000000001</c:v>
                </c:pt>
                <c:pt idx="49203">
                  <c:v>-0.27656199999999997</c:v>
                </c:pt>
                <c:pt idx="49204">
                  <c:v>-0.26874999999999999</c:v>
                </c:pt>
                <c:pt idx="49205">
                  <c:v>-0.27343800000000001</c:v>
                </c:pt>
                <c:pt idx="49206">
                  <c:v>-0.26718700000000001</c:v>
                </c:pt>
                <c:pt idx="49207">
                  <c:v>-0.27500000000000002</c:v>
                </c:pt>
                <c:pt idx="49208">
                  <c:v>-0.27500000000000002</c:v>
                </c:pt>
                <c:pt idx="49209">
                  <c:v>-0.27031300000000003</c:v>
                </c:pt>
                <c:pt idx="49210">
                  <c:v>-0.26874999999999999</c:v>
                </c:pt>
                <c:pt idx="49211">
                  <c:v>-0.28437499999999999</c:v>
                </c:pt>
                <c:pt idx="49212">
                  <c:v>-0.26718700000000001</c:v>
                </c:pt>
                <c:pt idx="49213">
                  <c:v>-0.27343800000000001</c:v>
                </c:pt>
                <c:pt idx="49214">
                  <c:v>-0.28906199999999999</c:v>
                </c:pt>
                <c:pt idx="49215">
                  <c:v>-0.27968799999999999</c:v>
                </c:pt>
                <c:pt idx="49216">
                  <c:v>-0.27812500000000001</c:v>
                </c:pt>
                <c:pt idx="49217">
                  <c:v>-0.25468800000000003</c:v>
                </c:pt>
                <c:pt idx="49218">
                  <c:v>-0.26250000000000001</c:v>
                </c:pt>
                <c:pt idx="49219">
                  <c:v>-0.28437499999999999</c:v>
                </c:pt>
                <c:pt idx="49220">
                  <c:v>-0.27031300000000003</c:v>
                </c:pt>
                <c:pt idx="49221">
                  <c:v>-0.26874999999999999</c:v>
                </c:pt>
                <c:pt idx="49222">
                  <c:v>-0.27656199999999997</c:v>
                </c:pt>
                <c:pt idx="49223">
                  <c:v>-0.28593800000000003</c:v>
                </c:pt>
                <c:pt idx="49224">
                  <c:v>-0.28125</c:v>
                </c:pt>
                <c:pt idx="49225">
                  <c:v>-0.26874999999999999</c:v>
                </c:pt>
                <c:pt idx="49226">
                  <c:v>-0.27812500000000001</c:v>
                </c:pt>
                <c:pt idx="49227">
                  <c:v>-0.27500000000000002</c:v>
                </c:pt>
                <c:pt idx="49228">
                  <c:v>-0.28437499999999999</c:v>
                </c:pt>
                <c:pt idx="49229">
                  <c:v>-0.28593800000000003</c:v>
                </c:pt>
                <c:pt idx="49230">
                  <c:v>-0.27968799999999999</c:v>
                </c:pt>
                <c:pt idx="49231">
                  <c:v>-0.27656199999999997</c:v>
                </c:pt>
                <c:pt idx="49232">
                  <c:v>-0.26874999999999999</c:v>
                </c:pt>
                <c:pt idx="49233">
                  <c:v>-0.26874999999999999</c:v>
                </c:pt>
                <c:pt idx="49234">
                  <c:v>-0.27031300000000003</c:v>
                </c:pt>
                <c:pt idx="49235">
                  <c:v>-0.28593800000000003</c:v>
                </c:pt>
                <c:pt idx="49236">
                  <c:v>-0.28281200000000001</c:v>
                </c:pt>
                <c:pt idx="49237">
                  <c:v>-0.27968799999999999</c:v>
                </c:pt>
                <c:pt idx="49238">
                  <c:v>-0.28437499999999999</c:v>
                </c:pt>
                <c:pt idx="49239">
                  <c:v>-0.27968799999999999</c:v>
                </c:pt>
                <c:pt idx="49240">
                  <c:v>-0.27656199999999997</c:v>
                </c:pt>
                <c:pt idx="49241">
                  <c:v>-0.27500000000000002</c:v>
                </c:pt>
                <c:pt idx="49242">
                  <c:v>-0.26718700000000001</c:v>
                </c:pt>
                <c:pt idx="49243">
                  <c:v>-0.27968799999999999</c:v>
                </c:pt>
                <c:pt idx="49244">
                  <c:v>-0.28125</c:v>
                </c:pt>
                <c:pt idx="49245">
                  <c:v>-0.27656199999999997</c:v>
                </c:pt>
                <c:pt idx="49246">
                  <c:v>-0.28749999999999998</c:v>
                </c:pt>
                <c:pt idx="49247">
                  <c:v>-0.28125</c:v>
                </c:pt>
                <c:pt idx="49248">
                  <c:v>-0.28749999999999998</c:v>
                </c:pt>
                <c:pt idx="49249">
                  <c:v>-0.29062500000000002</c:v>
                </c:pt>
                <c:pt idx="49250">
                  <c:v>-0.28749999999999998</c:v>
                </c:pt>
                <c:pt idx="49251">
                  <c:v>-0.27656199999999997</c:v>
                </c:pt>
                <c:pt idx="49252">
                  <c:v>-0.27968799999999999</c:v>
                </c:pt>
                <c:pt idx="49253">
                  <c:v>-0.28281200000000001</c:v>
                </c:pt>
                <c:pt idx="49254">
                  <c:v>-0.26874999999999999</c:v>
                </c:pt>
                <c:pt idx="49255">
                  <c:v>-0.26406299999999999</c:v>
                </c:pt>
                <c:pt idx="49256">
                  <c:v>-0.27500000000000002</c:v>
                </c:pt>
                <c:pt idx="49257">
                  <c:v>-0.28281200000000001</c:v>
                </c:pt>
                <c:pt idx="49258">
                  <c:v>-0.27968799999999999</c:v>
                </c:pt>
                <c:pt idx="49259">
                  <c:v>-0.29218699999999997</c:v>
                </c:pt>
                <c:pt idx="49260">
                  <c:v>-0.28906199999999999</c:v>
                </c:pt>
                <c:pt idx="49261">
                  <c:v>-0.29531299999999999</c:v>
                </c:pt>
                <c:pt idx="49262">
                  <c:v>-0.3</c:v>
                </c:pt>
                <c:pt idx="49263">
                  <c:v>-0.27656199999999997</c:v>
                </c:pt>
                <c:pt idx="49264">
                  <c:v>-0.26718700000000001</c:v>
                </c:pt>
                <c:pt idx="49265">
                  <c:v>-0.28281200000000001</c:v>
                </c:pt>
                <c:pt idx="49266">
                  <c:v>-0.29218699999999997</c:v>
                </c:pt>
                <c:pt idx="49267">
                  <c:v>-0.29062500000000002</c:v>
                </c:pt>
                <c:pt idx="49268">
                  <c:v>-0.27500000000000002</c:v>
                </c:pt>
                <c:pt idx="49269">
                  <c:v>-0.27812500000000001</c:v>
                </c:pt>
                <c:pt idx="49270">
                  <c:v>-0.28437499999999999</c:v>
                </c:pt>
                <c:pt idx="49271">
                  <c:v>-0.27343800000000001</c:v>
                </c:pt>
                <c:pt idx="49272">
                  <c:v>-0.28125</c:v>
                </c:pt>
                <c:pt idx="49273">
                  <c:v>-0.29531299999999999</c:v>
                </c:pt>
                <c:pt idx="49274">
                  <c:v>-0.28749999999999998</c:v>
                </c:pt>
                <c:pt idx="49275">
                  <c:v>-0.27812500000000001</c:v>
                </c:pt>
                <c:pt idx="49276">
                  <c:v>-0.27656199999999997</c:v>
                </c:pt>
                <c:pt idx="49277">
                  <c:v>-0.27812500000000001</c:v>
                </c:pt>
                <c:pt idx="49278">
                  <c:v>-0.27656199999999997</c:v>
                </c:pt>
                <c:pt idx="49279">
                  <c:v>-0.26874999999999999</c:v>
                </c:pt>
                <c:pt idx="49280">
                  <c:v>-0.28437499999999999</c:v>
                </c:pt>
                <c:pt idx="49281">
                  <c:v>-0.27031300000000003</c:v>
                </c:pt>
                <c:pt idx="49282">
                  <c:v>-0.29062500000000002</c:v>
                </c:pt>
                <c:pt idx="49283">
                  <c:v>-0.28125</c:v>
                </c:pt>
                <c:pt idx="49284">
                  <c:v>-0.29062500000000002</c:v>
                </c:pt>
                <c:pt idx="49285">
                  <c:v>-0.28437499999999999</c:v>
                </c:pt>
                <c:pt idx="49286">
                  <c:v>-0.27968799999999999</c:v>
                </c:pt>
                <c:pt idx="49287">
                  <c:v>-0.28437499999999999</c:v>
                </c:pt>
                <c:pt idx="49288">
                  <c:v>-0.27812500000000001</c:v>
                </c:pt>
                <c:pt idx="49289">
                  <c:v>-0.26406299999999999</c:v>
                </c:pt>
                <c:pt idx="49290">
                  <c:v>-0.27343800000000001</c:v>
                </c:pt>
                <c:pt idx="49291">
                  <c:v>-0.26718700000000001</c:v>
                </c:pt>
                <c:pt idx="49292">
                  <c:v>-0.27656199999999997</c:v>
                </c:pt>
                <c:pt idx="49293">
                  <c:v>-0.28125</c:v>
                </c:pt>
                <c:pt idx="49294">
                  <c:v>-0.27343800000000001</c:v>
                </c:pt>
                <c:pt idx="49295">
                  <c:v>-0.28437499999999999</c:v>
                </c:pt>
                <c:pt idx="49296">
                  <c:v>-0.27343800000000001</c:v>
                </c:pt>
                <c:pt idx="49297">
                  <c:v>-0.26093699999999997</c:v>
                </c:pt>
                <c:pt idx="49298">
                  <c:v>-0.27812500000000001</c:v>
                </c:pt>
                <c:pt idx="49299">
                  <c:v>-0.27968799999999999</c:v>
                </c:pt>
                <c:pt idx="49300">
                  <c:v>-0.27031300000000003</c:v>
                </c:pt>
                <c:pt idx="49301">
                  <c:v>-0.28437499999999999</c:v>
                </c:pt>
                <c:pt idx="49302">
                  <c:v>-0.27968799999999999</c:v>
                </c:pt>
                <c:pt idx="49303">
                  <c:v>-0.265625</c:v>
                </c:pt>
                <c:pt idx="49304">
                  <c:v>-0.27812500000000001</c:v>
                </c:pt>
                <c:pt idx="49305">
                  <c:v>-0.27031300000000003</c:v>
                </c:pt>
                <c:pt idx="49306">
                  <c:v>-0.26406299999999999</c:v>
                </c:pt>
                <c:pt idx="49307">
                  <c:v>-0.27500000000000002</c:v>
                </c:pt>
                <c:pt idx="49308">
                  <c:v>-0.26250000000000001</c:v>
                </c:pt>
                <c:pt idx="49309">
                  <c:v>-0.27656199999999997</c:v>
                </c:pt>
                <c:pt idx="49310">
                  <c:v>-0.25312499999999999</c:v>
                </c:pt>
                <c:pt idx="49311">
                  <c:v>-0.25937500000000002</c:v>
                </c:pt>
                <c:pt idx="49312">
                  <c:v>-0.26406299999999999</c:v>
                </c:pt>
                <c:pt idx="49313">
                  <c:v>-0.25781199999999999</c:v>
                </c:pt>
                <c:pt idx="49314">
                  <c:v>-0.25781199999999999</c:v>
                </c:pt>
                <c:pt idx="49315">
                  <c:v>-0.25468800000000003</c:v>
                </c:pt>
                <c:pt idx="49316">
                  <c:v>-0.25624999999999998</c:v>
                </c:pt>
                <c:pt idx="49317">
                  <c:v>-0.25781199999999999</c:v>
                </c:pt>
                <c:pt idx="49318">
                  <c:v>-0.25156200000000001</c:v>
                </c:pt>
                <c:pt idx="49319">
                  <c:v>-0.25156200000000001</c:v>
                </c:pt>
                <c:pt idx="49320">
                  <c:v>-0.25937500000000002</c:v>
                </c:pt>
                <c:pt idx="49321">
                  <c:v>-0.24843799999999999</c:v>
                </c:pt>
                <c:pt idx="49322">
                  <c:v>-0.25156200000000001</c:v>
                </c:pt>
                <c:pt idx="49323">
                  <c:v>-0.25937500000000002</c:v>
                </c:pt>
                <c:pt idx="49324">
                  <c:v>-0.25468800000000003</c:v>
                </c:pt>
                <c:pt idx="49325">
                  <c:v>-0.25156200000000001</c:v>
                </c:pt>
                <c:pt idx="49326">
                  <c:v>-0.25</c:v>
                </c:pt>
                <c:pt idx="49327">
                  <c:v>-0.24843799999999999</c:v>
                </c:pt>
                <c:pt idx="49328">
                  <c:v>-0.25468800000000003</c:v>
                </c:pt>
                <c:pt idx="49329">
                  <c:v>-0.25624999999999998</c:v>
                </c:pt>
                <c:pt idx="49330">
                  <c:v>-0.25624999999999998</c:v>
                </c:pt>
                <c:pt idx="49331">
                  <c:v>-0.25781199999999999</c:v>
                </c:pt>
                <c:pt idx="49332">
                  <c:v>-0.25624999999999998</c:v>
                </c:pt>
                <c:pt idx="49333">
                  <c:v>-0.25937500000000002</c:v>
                </c:pt>
                <c:pt idx="49334">
                  <c:v>-0.26093699999999997</c:v>
                </c:pt>
                <c:pt idx="49335">
                  <c:v>-0.25468800000000003</c:v>
                </c:pt>
                <c:pt idx="49336">
                  <c:v>-0.26250000000000001</c:v>
                </c:pt>
                <c:pt idx="49337">
                  <c:v>-0.265625</c:v>
                </c:pt>
                <c:pt idx="49338">
                  <c:v>-0.26250000000000001</c:v>
                </c:pt>
                <c:pt idx="49339">
                  <c:v>-0.25781199999999999</c:v>
                </c:pt>
                <c:pt idx="49340">
                  <c:v>-0.26874999999999999</c:v>
                </c:pt>
                <c:pt idx="49341">
                  <c:v>-0.26093699999999997</c:v>
                </c:pt>
                <c:pt idx="49342">
                  <c:v>-0.26093699999999997</c:v>
                </c:pt>
                <c:pt idx="49343">
                  <c:v>-0.25624999999999998</c:v>
                </c:pt>
                <c:pt idx="49344">
                  <c:v>-0.25624999999999998</c:v>
                </c:pt>
                <c:pt idx="49345">
                  <c:v>-0.26250000000000001</c:v>
                </c:pt>
                <c:pt idx="49346">
                  <c:v>-0.27031300000000003</c:v>
                </c:pt>
                <c:pt idx="49347">
                  <c:v>-0.25781199999999999</c:v>
                </c:pt>
                <c:pt idx="49348">
                  <c:v>-0.24843799999999999</c:v>
                </c:pt>
                <c:pt idx="49349">
                  <c:v>-0.27343800000000001</c:v>
                </c:pt>
                <c:pt idx="49350">
                  <c:v>-0.28125</c:v>
                </c:pt>
                <c:pt idx="49351">
                  <c:v>-0.25937500000000002</c:v>
                </c:pt>
                <c:pt idx="49352">
                  <c:v>-0.26406299999999999</c:v>
                </c:pt>
                <c:pt idx="49353">
                  <c:v>-0.26406299999999999</c:v>
                </c:pt>
                <c:pt idx="49354">
                  <c:v>-0.26718700000000001</c:v>
                </c:pt>
                <c:pt idx="49355">
                  <c:v>-0.27500000000000002</c:v>
                </c:pt>
                <c:pt idx="49356">
                  <c:v>-0.27812500000000001</c:v>
                </c:pt>
                <c:pt idx="49357">
                  <c:v>-0.27656199999999997</c:v>
                </c:pt>
                <c:pt idx="49358">
                  <c:v>-0.26718700000000001</c:v>
                </c:pt>
                <c:pt idx="49359">
                  <c:v>-0.25937500000000002</c:v>
                </c:pt>
                <c:pt idx="49360">
                  <c:v>-0.25624999999999998</c:v>
                </c:pt>
                <c:pt idx="49361">
                  <c:v>-0.26406299999999999</c:v>
                </c:pt>
                <c:pt idx="49362">
                  <c:v>-0.27656199999999997</c:v>
                </c:pt>
                <c:pt idx="49363">
                  <c:v>-0.26406299999999999</c:v>
                </c:pt>
                <c:pt idx="49364">
                  <c:v>-0.26093699999999997</c:v>
                </c:pt>
                <c:pt idx="49365">
                  <c:v>-0.25937500000000002</c:v>
                </c:pt>
                <c:pt idx="49366">
                  <c:v>-0.26718700000000001</c:v>
                </c:pt>
                <c:pt idx="49367">
                  <c:v>-0.26406299999999999</c:v>
                </c:pt>
                <c:pt idx="49368">
                  <c:v>-0.25781199999999999</c:v>
                </c:pt>
                <c:pt idx="49369">
                  <c:v>-0.25312499999999999</c:v>
                </c:pt>
                <c:pt idx="49370">
                  <c:v>-0.25312499999999999</c:v>
                </c:pt>
                <c:pt idx="49371">
                  <c:v>-0.25937500000000002</c:v>
                </c:pt>
                <c:pt idx="49372">
                  <c:v>-0.26250000000000001</c:v>
                </c:pt>
                <c:pt idx="49373">
                  <c:v>-0.25781199999999999</c:v>
                </c:pt>
                <c:pt idx="49374">
                  <c:v>-0.26093699999999997</c:v>
                </c:pt>
                <c:pt idx="49375">
                  <c:v>-0.26093699999999997</c:v>
                </c:pt>
                <c:pt idx="49376">
                  <c:v>-0.265625</c:v>
                </c:pt>
                <c:pt idx="49377">
                  <c:v>-0.27656199999999997</c:v>
                </c:pt>
                <c:pt idx="49378">
                  <c:v>-0.26406299999999999</c:v>
                </c:pt>
                <c:pt idx="49379">
                  <c:v>-0.25781199999999999</c:v>
                </c:pt>
                <c:pt idx="49380">
                  <c:v>-0.26874999999999999</c:v>
                </c:pt>
                <c:pt idx="49381">
                  <c:v>-0.26406299999999999</c:v>
                </c:pt>
                <c:pt idx="49382">
                  <c:v>-0.265625</c:v>
                </c:pt>
                <c:pt idx="49383">
                  <c:v>-0.27343800000000001</c:v>
                </c:pt>
                <c:pt idx="49384">
                  <c:v>-0.28437499999999999</c:v>
                </c:pt>
                <c:pt idx="49385">
                  <c:v>-0.26250000000000001</c:v>
                </c:pt>
                <c:pt idx="49386">
                  <c:v>-0.25781199999999999</c:v>
                </c:pt>
                <c:pt idx="49387">
                  <c:v>-0.25781199999999999</c:v>
                </c:pt>
                <c:pt idx="49388">
                  <c:v>-0.26250000000000001</c:v>
                </c:pt>
                <c:pt idx="49389">
                  <c:v>-0.25781199999999999</c:v>
                </c:pt>
                <c:pt idx="49390">
                  <c:v>-0.26093699999999997</c:v>
                </c:pt>
                <c:pt idx="49391">
                  <c:v>-0.26718700000000001</c:v>
                </c:pt>
                <c:pt idx="49392">
                  <c:v>-0.26093699999999997</c:v>
                </c:pt>
                <c:pt idx="49393">
                  <c:v>-0.25624999999999998</c:v>
                </c:pt>
                <c:pt idx="49394">
                  <c:v>-0.26250000000000001</c:v>
                </c:pt>
                <c:pt idx="49395">
                  <c:v>-0.27343800000000001</c:v>
                </c:pt>
                <c:pt idx="49396">
                  <c:v>-0.27031300000000003</c:v>
                </c:pt>
                <c:pt idx="49397">
                  <c:v>-0.27031300000000003</c:v>
                </c:pt>
                <c:pt idx="49398">
                  <c:v>-0.26406299999999999</c:v>
                </c:pt>
                <c:pt idx="49399">
                  <c:v>-0.26250000000000001</c:v>
                </c:pt>
                <c:pt idx="49400">
                  <c:v>-0.265625</c:v>
                </c:pt>
                <c:pt idx="49401">
                  <c:v>-0.26406299999999999</c:v>
                </c:pt>
                <c:pt idx="49402">
                  <c:v>-0.265625</c:v>
                </c:pt>
                <c:pt idx="49403">
                  <c:v>-0.27031300000000003</c:v>
                </c:pt>
                <c:pt idx="49404">
                  <c:v>-0.26718700000000001</c:v>
                </c:pt>
                <c:pt idx="49405">
                  <c:v>-0.27812500000000001</c:v>
                </c:pt>
                <c:pt idx="49406">
                  <c:v>-0.27656199999999997</c:v>
                </c:pt>
                <c:pt idx="49407">
                  <c:v>-0.265625</c:v>
                </c:pt>
                <c:pt idx="49408">
                  <c:v>-0.26093699999999997</c:v>
                </c:pt>
                <c:pt idx="49409">
                  <c:v>-0.25781199999999999</c:v>
                </c:pt>
                <c:pt idx="49410">
                  <c:v>-0.26406299999999999</c:v>
                </c:pt>
                <c:pt idx="49411">
                  <c:v>-0.26406299999999999</c:v>
                </c:pt>
                <c:pt idx="49412">
                  <c:v>-0.25937500000000002</c:v>
                </c:pt>
                <c:pt idx="49413">
                  <c:v>-0.27031300000000003</c:v>
                </c:pt>
                <c:pt idx="49414">
                  <c:v>-0.26250000000000001</c:v>
                </c:pt>
                <c:pt idx="49415">
                  <c:v>-0.265625</c:v>
                </c:pt>
                <c:pt idx="49416">
                  <c:v>-0.26718700000000001</c:v>
                </c:pt>
                <c:pt idx="49417">
                  <c:v>-0.27500000000000002</c:v>
                </c:pt>
                <c:pt idx="49418">
                  <c:v>-0.27812500000000001</c:v>
                </c:pt>
                <c:pt idx="49419">
                  <c:v>-0.265625</c:v>
                </c:pt>
                <c:pt idx="49420">
                  <c:v>-0.25624999999999998</c:v>
                </c:pt>
                <c:pt idx="49421">
                  <c:v>-0.26093699999999997</c:v>
                </c:pt>
                <c:pt idx="49422">
                  <c:v>-0.27656199999999997</c:v>
                </c:pt>
                <c:pt idx="49423">
                  <c:v>-0.28125</c:v>
                </c:pt>
                <c:pt idx="49424">
                  <c:v>-0.27812500000000001</c:v>
                </c:pt>
                <c:pt idx="49425">
                  <c:v>-0.25312499999999999</c:v>
                </c:pt>
                <c:pt idx="49426">
                  <c:v>-0.26874999999999999</c:v>
                </c:pt>
                <c:pt idx="49427">
                  <c:v>-0.27656199999999997</c:v>
                </c:pt>
                <c:pt idx="49428">
                  <c:v>-0.25156200000000001</c:v>
                </c:pt>
                <c:pt idx="49429">
                  <c:v>-0.28125</c:v>
                </c:pt>
                <c:pt idx="49430">
                  <c:v>-0.27343800000000001</c:v>
                </c:pt>
                <c:pt idx="49431">
                  <c:v>-0.26874999999999999</c:v>
                </c:pt>
                <c:pt idx="49432">
                  <c:v>-0.27500000000000002</c:v>
                </c:pt>
                <c:pt idx="49433">
                  <c:v>-0.27656199999999997</c:v>
                </c:pt>
                <c:pt idx="49434">
                  <c:v>-0.26718700000000001</c:v>
                </c:pt>
                <c:pt idx="49435">
                  <c:v>-0.27812500000000001</c:v>
                </c:pt>
                <c:pt idx="49436">
                  <c:v>-0.27656199999999997</c:v>
                </c:pt>
                <c:pt idx="49437">
                  <c:v>-0.265625</c:v>
                </c:pt>
                <c:pt idx="49438">
                  <c:v>-0.28437499999999999</c:v>
                </c:pt>
                <c:pt idx="49439">
                  <c:v>-0.26250000000000001</c:v>
                </c:pt>
                <c:pt idx="49440">
                  <c:v>-0.26718700000000001</c:v>
                </c:pt>
                <c:pt idx="49441">
                  <c:v>-0.26406299999999999</c:v>
                </c:pt>
                <c:pt idx="49442">
                  <c:v>-0.28281200000000001</c:v>
                </c:pt>
                <c:pt idx="49443">
                  <c:v>-0.27343800000000001</c:v>
                </c:pt>
                <c:pt idx="49444">
                  <c:v>-0.26406299999999999</c:v>
                </c:pt>
                <c:pt idx="49445">
                  <c:v>-0.27656199999999997</c:v>
                </c:pt>
                <c:pt idx="49446">
                  <c:v>-0.265625</c:v>
                </c:pt>
                <c:pt idx="49447">
                  <c:v>-0.27343800000000001</c:v>
                </c:pt>
                <c:pt idx="49448">
                  <c:v>-0.27812500000000001</c:v>
                </c:pt>
                <c:pt idx="49449">
                  <c:v>-0.26406299999999999</c:v>
                </c:pt>
                <c:pt idx="49450">
                  <c:v>-0.26250000000000001</c:v>
                </c:pt>
                <c:pt idx="49451">
                  <c:v>-0.26406299999999999</c:v>
                </c:pt>
                <c:pt idx="49452">
                  <c:v>-0.26250000000000001</c:v>
                </c:pt>
                <c:pt idx="49453">
                  <c:v>-0.26406299999999999</c:v>
                </c:pt>
                <c:pt idx="49454">
                  <c:v>-0.27500000000000002</c:v>
                </c:pt>
                <c:pt idx="49455">
                  <c:v>-0.27656199999999997</c:v>
                </c:pt>
                <c:pt idx="49456">
                  <c:v>-0.265625</c:v>
                </c:pt>
                <c:pt idx="49457">
                  <c:v>-0.27500000000000002</c:v>
                </c:pt>
                <c:pt idx="49458">
                  <c:v>-0.27968799999999999</c:v>
                </c:pt>
                <c:pt idx="49459">
                  <c:v>-0.265625</c:v>
                </c:pt>
                <c:pt idx="49460">
                  <c:v>-0.26718700000000001</c:v>
                </c:pt>
                <c:pt idx="49461">
                  <c:v>-0.26874999999999999</c:v>
                </c:pt>
                <c:pt idx="49462">
                  <c:v>-0.27343800000000001</c:v>
                </c:pt>
                <c:pt idx="49463">
                  <c:v>-0.28125</c:v>
                </c:pt>
                <c:pt idx="49464">
                  <c:v>-0.26406299999999999</c:v>
                </c:pt>
                <c:pt idx="49465">
                  <c:v>-0.26718700000000001</c:v>
                </c:pt>
                <c:pt idx="49466">
                  <c:v>-0.265625</c:v>
                </c:pt>
                <c:pt idx="49467">
                  <c:v>-0.26718700000000001</c:v>
                </c:pt>
                <c:pt idx="49468">
                  <c:v>-0.296875</c:v>
                </c:pt>
                <c:pt idx="49469">
                  <c:v>-0.296875</c:v>
                </c:pt>
                <c:pt idx="49470">
                  <c:v>-0.27812500000000001</c:v>
                </c:pt>
                <c:pt idx="49471">
                  <c:v>-0.28749999999999998</c:v>
                </c:pt>
                <c:pt idx="49472">
                  <c:v>-0.28593800000000003</c:v>
                </c:pt>
                <c:pt idx="49473">
                  <c:v>-0.27656199999999997</c:v>
                </c:pt>
                <c:pt idx="49474">
                  <c:v>-0.26874999999999999</c:v>
                </c:pt>
                <c:pt idx="49475">
                  <c:v>-0.27343800000000001</c:v>
                </c:pt>
                <c:pt idx="49476">
                  <c:v>-0.26093699999999997</c:v>
                </c:pt>
                <c:pt idx="49477">
                  <c:v>-0.27812500000000001</c:v>
                </c:pt>
                <c:pt idx="49478">
                  <c:v>-0.26093699999999997</c:v>
                </c:pt>
                <c:pt idx="49479">
                  <c:v>-0.27343800000000001</c:v>
                </c:pt>
                <c:pt idx="49480">
                  <c:v>-0.28749999999999998</c:v>
                </c:pt>
                <c:pt idx="49481">
                  <c:v>-0.27812500000000001</c:v>
                </c:pt>
                <c:pt idx="49482">
                  <c:v>-0.26093699999999997</c:v>
                </c:pt>
                <c:pt idx="49483">
                  <c:v>-0.27656199999999997</c:v>
                </c:pt>
                <c:pt idx="49484">
                  <c:v>-0.27656199999999997</c:v>
                </c:pt>
                <c:pt idx="49485">
                  <c:v>-0.26250000000000001</c:v>
                </c:pt>
                <c:pt idx="49486">
                  <c:v>-0.28281200000000001</c:v>
                </c:pt>
                <c:pt idx="49487">
                  <c:v>-0.27031300000000003</c:v>
                </c:pt>
                <c:pt idx="49488">
                  <c:v>-0.25937500000000002</c:v>
                </c:pt>
                <c:pt idx="49489">
                  <c:v>-0.26406299999999999</c:v>
                </c:pt>
                <c:pt idx="49490">
                  <c:v>-0.27031300000000003</c:v>
                </c:pt>
                <c:pt idx="49491">
                  <c:v>-0.26874999999999999</c:v>
                </c:pt>
                <c:pt idx="49492">
                  <c:v>-0.26874999999999999</c:v>
                </c:pt>
                <c:pt idx="49493">
                  <c:v>-0.27343800000000001</c:v>
                </c:pt>
                <c:pt idx="49494">
                  <c:v>-0.26718700000000001</c:v>
                </c:pt>
                <c:pt idx="49495">
                  <c:v>-0.26874999999999999</c:v>
                </c:pt>
                <c:pt idx="49496">
                  <c:v>-0.28281200000000001</c:v>
                </c:pt>
                <c:pt idx="49497">
                  <c:v>-0.27343800000000001</c:v>
                </c:pt>
                <c:pt idx="49498">
                  <c:v>-0.28749999999999998</c:v>
                </c:pt>
                <c:pt idx="49499">
                  <c:v>-0.27968799999999999</c:v>
                </c:pt>
                <c:pt idx="49500">
                  <c:v>-0.27656199999999997</c:v>
                </c:pt>
                <c:pt idx="49501">
                  <c:v>-0.28906199999999999</c:v>
                </c:pt>
                <c:pt idx="49502">
                  <c:v>-0.27656199999999997</c:v>
                </c:pt>
                <c:pt idx="49503">
                  <c:v>-0.27031300000000003</c:v>
                </c:pt>
                <c:pt idx="49504">
                  <c:v>-0.26718700000000001</c:v>
                </c:pt>
                <c:pt idx="49505">
                  <c:v>-0.27343800000000001</c:v>
                </c:pt>
                <c:pt idx="49506">
                  <c:v>-0.27031300000000003</c:v>
                </c:pt>
                <c:pt idx="49507">
                  <c:v>-0.26874999999999999</c:v>
                </c:pt>
                <c:pt idx="49508">
                  <c:v>-0.265625</c:v>
                </c:pt>
                <c:pt idx="49509">
                  <c:v>-0.28437499999999999</c:v>
                </c:pt>
                <c:pt idx="49510">
                  <c:v>-0.29375000000000001</c:v>
                </c:pt>
                <c:pt idx="49511">
                  <c:v>-0.28125</c:v>
                </c:pt>
                <c:pt idx="49512">
                  <c:v>-0.265625</c:v>
                </c:pt>
                <c:pt idx="49513">
                  <c:v>-0.26874999999999999</c:v>
                </c:pt>
                <c:pt idx="49514">
                  <c:v>-0.27812500000000001</c:v>
                </c:pt>
                <c:pt idx="49515">
                  <c:v>-0.26093699999999997</c:v>
                </c:pt>
                <c:pt idx="49516">
                  <c:v>-0.27343800000000001</c:v>
                </c:pt>
                <c:pt idx="49517">
                  <c:v>-0.27812500000000001</c:v>
                </c:pt>
                <c:pt idx="49518">
                  <c:v>-0.28593800000000003</c:v>
                </c:pt>
                <c:pt idx="49519">
                  <c:v>-0.28593800000000003</c:v>
                </c:pt>
                <c:pt idx="49520">
                  <c:v>-0.27500000000000002</c:v>
                </c:pt>
                <c:pt idx="49521">
                  <c:v>-0.28125</c:v>
                </c:pt>
                <c:pt idx="49522">
                  <c:v>-0.28125</c:v>
                </c:pt>
                <c:pt idx="49523">
                  <c:v>-0.27343800000000001</c:v>
                </c:pt>
                <c:pt idx="49524">
                  <c:v>-0.27500000000000002</c:v>
                </c:pt>
                <c:pt idx="49525">
                  <c:v>-0.265625</c:v>
                </c:pt>
                <c:pt idx="49526">
                  <c:v>-0.27343800000000001</c:v>
                </c:pt>
                <c:pt idx="49527">
                  <c:v>-0.28437499999999999</c:v>
                </c:pt>
                <c:pt idx="49528">
                  <c:v>-0.28281200000000001</c:v>
                </c:pt>
                <c:pt idx="49529">
                  <c:v>-0.27500000000000002</c:v>
                </c:pt>
                <c:pt idx="49530">
                  <c:v>-0.27656199999999997</c:v>
                </c:pt>
                <c:pt idx="49531">
                  <c:v>-0.28749999999999998</c:v>
                </c:pt>
                <c:pt idx="49532">
                  <c:v>-0.27812500000000001</c:v>
                </c:pt>
                <c:pt idx="49533">
                  <c:v>-0.29062500000000002</c:v>
                </c:pt>
                <c:pt idx="49534">
                  <c:v>-0.28749999999999998</c:v>
                </c:pt>
                <c:pt idx="49535">
                  <c:v>-0.28749999999999998</c:v>
                </c:pt>
                <c:pt idx="49536">
                  <c:v>-0.28593800000000003</c:v>
                </c:pt>
                <c:pt idx="49537">
                  <c:v>-0.27656199999999997</c:v>
                </c:pt>
                <c:pt idx="49538">
                  <c:v>-0.27500000000000002</c:v>
                </c:pt>
                <c:pt idx="49539">
                  <c:v>-0.27812500000000001</c:v>
                </c:pt>
                <c:pt idx="49540">
                  <c:v>-0.26874999999999999</c:v>
                </c:pt>
                <c:pt idx="49541">
                  <c:v>-0.26718700000000001</c:v>
                </c:pt>
                <c:pt idx="49542">
                  <c:v>-0.27343800000000001</c:v>
                </c:pt>
                <c:pt idx="49543">
                  <c:v>-0.28437499999999999</c:v>
                </c:pt>
                <c:pt idx="49544">
                  <c:v>-0.27343800000000001</c:v>
                </c:pt>
                <c:pt idx="49545">
                  <c:v>-0.26874999999999999</c:v>
                </c:pt>
                <c:pt idx="49546">
                  <c:v>-0.27656199999999997</c:v>
                </c:pt>
                <c:pt idx="49547">
                  <c:v>-0.27656199999999997</c:v>
                </c:pt>
                <c:pt idx="49548">
                  <c:v>-0.27812500000000001</c:v>
                </c:pt>
                <c:pt idx="49549">
                  <c:v>-0.27968799999999999</c:v>
                </c:pt>
                <c:pt idx="49550">
                  <c:v>-0.27812500000000001</c:v>
                </c:pt>
                <c:pt idx="49551">
                  <c:v>-0.28125</c:v>
                </c:pt>
                <c:pt idx="49552">
                  <c:v>-0.27968799999999999</c:v>
                </c:pt>
                <c:pt idx="49553">
                  <c:v>-0.29062500000000002</c:v>
                </c:pt>
                <c:pt idx="49554">
                  <c:v>-0.28437499999999999</c:v>
                </c:pt>
                <c:pt idx="49555">
                  <c:v>-0.27500000000000002</c:v>
                </c:pt>
                <c:pt idx="49556">
                  <c:v>-0.27500000000000002</c:v>
                </c:pt>
                <c:pt idx="49557">
                  <c:v>-0.27500000000000002</c:v>
                </c:pt>
                <c:pt idx="49558">
                  <c:v>-0.29218699999999997</c:v>
                </c:pt>
                <c:pt idx="49559">
                  <c:v>-0.28906199999999999</c:v>
                </c:pt>
                <c:pt idx="49560">
                  <c:v>-0.27031300000000003</c:v>
                </c:pt>
                <c:pt idx="49561">
                  <c:v>-0.28125</c:v>
                </c:pt>
                <c:pt idx="49562">
                  <c:v>-0.27812500000000001</c:v>
                </c:pt>
                <c:pt idx="49563">
                  <c:v>-0.28593800000000003</c:v>
                </c:pt>
                <c:pt idx="49564">
                  <c:v>-0.27343800000000001</c:v>
                </c:pt>
                <c:pt idx="49565">
                  <c:v>-0.28281200000000001</c:v>
                </c:pt>
                <c:pt idx="49566">
                  <c:v>-0.265625</c:v>
                </c:pt>
                <c:pt idx="49567">
                  <c:v>-0.28125</c:v>
                </c:pt>
                <c:pt idx="49568">
                  <c:v>-0.27343800000000001</c:v>
                </c:pt>
                <c:pt idx="49569">
                  <c:v>-0.26250000000000001</c:v>
                </c:pt>
                <c:pt idx="49570">
                  <c:v>-0.27343800000000001</c:v>
                </c:pt>
                <c:pt idx="49571">
                  <c:v>-0.27812500000000001</c:v>
                </c:pt>
                <c:pt idx="49572">
                  <c:v>-0.27968799999999999</c:v>
                </c:pt>
                <c:pt idx="49573">
                  <c:v>-0.26718700000000001</c:v>
                </c:pt>
                <c:pt idx="49574">
                  <c:v>-0.28437499999999999</c:v>
                </c:pt>
                <c:pt idx="49575">
                  <c:v>-0.28125</c:v>
                </c:pt>
                <c:pt idx="49576">
                  <c:v>-0.29218699999999997</c:v>
                </c:pt>
                <c:pt idx="49577">
                  <c:v>-0.28593800000000003</c:v>
                </c:pt>
                <c:pt idx="49578">
                  <c:v>-0.27031300000000003</c:v>
                </c:pt>
                <c:pt idx="49579">
                  <c:v>-0.27031300000000003</c:v>
                </c:pt>
                <c:pt idx="49580">
                  <c:v>-0.27812500000000001</c:v>
                </c:pt>
                <c:pt idx="49581">
                  <c:v>-0.27968799999999999</c:v>
                </c:pt>
                <c:pt idx="49582">
                  <c:v>-0.27968799999999999</c:v>
                </c:pt>
                <c:pt idx="49583">
                  <c:v>-0.29843700000000001</c:v>
                </c:pt>
                <c:pt idx="49584">
                  <c:v>-0.29218699999999997</c:v>
                </c:pt>
                <c:pt idx="49585">
                  <c:v>-0.29062500000000002</c:v>
                </c:pt>
                <c:pt idx="49586">
                  <c:v>-0.29218699999999997</c:v>
                </c:pt>
                <c:pt idx="49587">
                  <c:v>-0.28437499999999999</c:v>
                </c:pt>
                <c:pt idx="49588">
                  <c:v>-0.28125</c:v>
                </c:pt>
                <c:pt idx="49589">
                  <c:v>-0.29531299999999999</c:v>
                </c:pt>
                <c:pt idx="49590">
                  <c:v>-0.28125</c:v>
                </c:pt>
                <c:pt idx="49591">
                  <c:v>-0.27031300000000003</c:v>
                </c:pt>
                <c:pt idx="49592">
                  <c:v>-0.26874999999999999</c:v>
                </c:pt>
                <c:pt idx="49593">
                  <c:v>-0.27343800000000001</c:v>
                </c:pt>
                <c:pt idx="49594">
                  <c:v>-0.28281200000000001</c:v>
                </c:pt>
                <c:pt idx="49595">
                  <c:v>-0.265625</c:v>
                </c:pt>
                <c:pt idx="49596">
                  <c:v>-0.27031300000000003</c:v>
                </c:pt>
                <c:pt idx="49597">
                  <c:v>-0.26718700000000001</c:v>
                </c:pt>
                <c:pt idx="49598">
                  <c:v>-0.26718700000000001</c:v>
                </c:pt>
                <c:pt idx="49599">
                  <c:v>-0.27968799999999999</c:v>
                </c:pt>
                <c:pt idx="49600">
                  <c:v>-0.28281200000000001</c:v>
                </c:pt>
                <c:pt idx="49601">
                  <c:v>-0.28593800000000003</c:v>
                </c:pt>
                <c:pt idx="49602">
                  <c:v>-0.27031300000000003</c:v>
                </c:pt>
                <c:pt idx="49603">
                  <c:v>-0.27812500000000001</c:v>
                </c:pt>
                <c:pt idx="49604">
                  <c:v>-0.27968799999999999</c:v>
                </c:pt>
                <c:pt idx="49605">
                  <c:v>-0.27656199999999997</c:v>
                </c:pt>
                <c:pt idx="49606">
                  <c:v>-0.265625</c:v>
                </c:pt>
                <c:pt idx="49607">
                  <c:v>-0.27343800000000001</c:v>
                </c:pt>
                <c:pt idx="49608">
                  <c:v>-0.26406299999999999</c:v>
                </c:pt>
                <c:pt idx="49609">
                  <c:v>-0.27031300000000003</c:v>
                </c:pt>
                <c:pt idx="49610">
                  <c:v>-0.27500000000000002</c:v>
                </c:pt>
                <c:pt idx="49611">
                  <c:v>-0.28281200000000001</c:v>
                </c:pt>
                <c:pt idx="49612">
                  <c:v>-0.27968799999999999</c:v>
                </c:pt>
                <c:pt idx="49613">
                  <c:v>-0.28593800000000003</c:v>
                </c:pt>
                <c:pt idx="49614">
                  <c:v>-0.28281200000000001</c:v>
                </c:pt>
                <c:pt idx="49615">
                  <c:v>-0.26250000000000001</c:v>
                </c:pt>
                <c:pt idx="49616">
                  <c:v>-0.26406299999999999</c:v>
                </c:pt>
                <c:pt idx="49617">
                  <c:v>-0.27031300000000003</c:v>
                </c:pt>
                <c:pt idx="49618">
                  <c:v>-0.27656199999999997</c:v>
                </c:pt>
                <c:pt idx="49619">
                  <c:v>-0.28125</c:v>
                </c:pt>
                <c:pt idx="49620">
                  <c:v>-0.265625</c:v>
                </c:pt>
                <c:pt idx="49621">
                  <c:v>-0.27812500000000001</c:v>
                </c:pt>
                <c:pt idx="49622">
                  <c:v>-0.28125</c:v>
                </c:pt>
                <c:pt idx="49623">
                  <c:v>-0.27343800000000001</c:v>
                </c:pt>
                <c:pt idx="49624">
                  <c:v>-0.27500000000000002</c:v>
                </c:pt>
                <c:pt idx="49625">
                  <c:v>-0.26718700000000001</c:v>
                </c:pt>
                <c:pt idx="49626">
                  <c:v>-0.26874999999999999</c:v>
                </c:pt>
                <c:pt idx="49627">
                  <c:v>-0.27968799999999999</c:v>
                </c:pt>
                <c:pt idx="49628">
                  <c:v>-0.28593800000000003</c:v>
                </c:pt>
                <c:pt idx="49629">
                  <c:v>-0.26406299999999999</c:v>
                </c:pt>
                <c:pt idx="49630">
                  <c:v>-0.27968799999999999</c:v>
                </c:pt>
                <c:pt idx="49631">
                  <c:v>-0.28125</c:v>
                </c:pt>
                <c:pt idx="49632">
                  <c:v>-0.27343800000000001</c:v>
                </c:pt>
                <c:pt idx="49633">
                  <c:v>-0.28125</c:v>
                </c:pt>
                <c:pt idx="49634">
                  <c:v>-0.28125</c:v>
                </c:pt>
                <c:pt idx="49635">
                  <c:v>-0.27500000000000002</c:v>
                </c:pt>
                <c:pt idx="49636">
                  <c:v>-0.28125</c:v>
                </c:pt>
                <c:pt idx="49637">
                  <c:v>-0.27343800000000001</c:v>
                </c:pt>
                <c:pt idx="49638">
                  <c:v>-0.27656199999999997</c:v>
                </c:pt>
                <c:pt idx="49639">
                  <c:v>-0.28125</c:v>
                </c:pt>
                <c:pt idx="49640">
                  <c:v>-0.29062500000000002</c:v>
                </c:pt>
                <c:pt idx="49641">
                  <c:v>-0.28281200000000001</c:v>
                </c:pt>
                <c:pt idx="49642">
                  <c:v>-0.28593800000000003</c:v>
                </c:pt>
                <c:pt idx="49643">
                  <c:v>-0.28125</c:v>
                </c:pt>
                <c:pt idx="49644">
                  <c:v>-0.27031300000000003</c:v>
                </c:pt>
                <c:pt idx="49645">
                  <c:v>-0.27031300000000003</c:v>
                </c:pt>
                <c:pt idx="49646">
                  <c:v>-0.26874999999999999</c:v>
                </c:pt>
                <c:pt idx="49647">
                  <c:v>-0.27656199999999997</c:v>
                </c:pt>
                <c:pt idx="49648">
                  <c:v>-0.27656199999999997</c:v>
                </c:pt>
                <c:pt idx="49649">
                  <c:v>-0.28281200000000001</c:v>
                </c:pt>
                <c:pt idx="49650">
                  <c:v>-0.28281200000000001</c:v>
                </c:pt>
                <c:pt idx="49651">
                  <c:v>-0.25937500000000002</c:v>
                </c:pt>
                <c:pt idx="49652">
                  <c:v>-0.27031300000000003</c:v>
                </c:pt>
                <c:pt idx="49653">
                  <c:v>-0.27343800000000001</c:v>
                </c:pt>
                <c:pt idx="49654">
                  <c:v>-0.27500000000000002</c:v>
                </c:pt>
                <c:pt idx="49655">
                  <c:v>-0.29062500000000002</c:v>
                </c:pt>
                <c:pt idx="49656">
                  <c:v>-0.28749999999999998</c:v>
                </c:pt>
                <c:pt idx="49657">
                  <c:v>-0.27500000000000002</c:v>
                </c:pt>
                <c:pt idx="49658">
                  <c:v>-0.27343800000000001</c:v>
                </c:pt>
                <c:pt idx="49659">
                  <c:v>-0.27812500000000001</c:v>
                </c:pt>
                <c:pt idx="49660">
                  <c:v>-0.26874999999999999</c:v>
                </c:pt>
                <c:pt idx="49661">
                  <c:v>-0.26406299999999999</c:v>
                </c:pt>
                <c:pt idx="49662">
                  <c:v>-0.27031300000000003</c:v>
                </c:pt>
                <c:pt idx="49663">
                  <c:v>-0.27343800000000001</c:v>
                </c:pt>
                <c:pt idx="49664">
                  <c:v>-0.29062500000000002</c:v>
                </c:pt>
                <c:pt idx="49665">
                  <c:v>-0.28437499999999999</c:v>
                </c:pt>
                <c:pt idx="49666">
                  <c:v>-0.28281200000000001</c:v>
                </c:pt>
                <c:pt idx="49667">
                  <c:v>-0.27812500000000001</c:v>
                </c:pt>
                <c:pt idx="49668">
                  <c:v>-0.27656199999999997</c:v>
                </c:pt>
                <c:pt idx="49669">
                  <c:v>-0.27500000000000002</c:v>
                </c:pt>
                <c:pt idx="49670">
                  <c:v>-0.26874999999999999</c:v>
                </c:pt>
                <c:pt idx="49671">
                  <c:v>-0.28593800000000003</c:v>
                </c:pt>
                <c:pt idx="49672">
                  <c:v>-0.29531299999999999</c:v>
                </c:pt>
                <c:pt idx="49673">
                  <c:v>-0.28281200000000001</c:v>
                </c:pt>
                <c:pt idx="49674">
                  <c:v>-0.28125</c:v>
                </c:pt>
                <c:pt idx="49675">
                  <c:v>-0.26874999999999999</c:v>
                </c:pt>
                <c:pt idx="49676">
                  <c:v>-0.28906199999999999</c:v>
                </c:pt>
                <c:pt idx="49677">
                  <c:v>-0.265625</c:v>
                </c:pt>
                <c:pt idx="49678">
                  <c:v>-0.27656199999999997</c:v>
                </c:pt>
                <c:pt idx="49679">
                  <c:v>-0.28125</c:v>
                </c:pt>
                <c:pt idx="49680">
                  <c:v>-0.26874999999999999</c:v>
                </c:pt>
                <c:pt idx="49681">
                  <c:v>-0.26874999999999999</c:v>
                </c:pt>
                <c:pt idx="49682">
                  <c:v>-0.28281200000000001</c:v>
                </c:pt>
                <c:pt idx="49683">
                  <c:v>-0.27968799999999999</c:v>
                </c:pt>
                <c:pt idx="49684">
                  <c:v>-0.27343800000000001</c:v>
                </c:pt>
                <c:pt idx="49685">
                  <c:v>-0.27343800000000001</c:v>
                </c:pt>
                <c:pt idx="49686">
                  <c:v>-0.27343800000000001</c:v>
                </c:pt>
                <c:pt idx="49687">
                  <c:v>-0.26250000000000001</c:v>
                </c:pt>
                <c:pt idx="49688">
                  <c:v>-0.27343800000000001</c:v>
                </c:pt>
                <c:pt idx="49689">
                  <c:v>-0.26874999999999999</c:v>
                </c:pt>
                <c:pt idx="49690">
                  <c:v>-0.27812500000000001</c:v>
                </c:pt>
                <c:pt idx="49691">
                  <c:v>-0.27343800000000001</c:v>
                </c:pt>
                <c:pt idx="49692">
                  <c:v>-0.25468800000000003</c:v>
                </c:pt>
                <c:pt idx="49693">
                  <c:v>-0.28125</c:v>
                </c:pt>
                <c:pt idx="49694">
                  <c:v>-0.28906199999999999</c:v>
                </c:pt>
                <c:pt idx="49695">
                  <c:v>-0.28281200000000001</c:v>
                </c:pt>
                <c:pt idx="49696">
                  <c:v>-0.27968799999999999</c:v>
                </c:pt>
                <c:pt idx="49697">
                  <c:v>-0.28281200000000001</c:v>
                </c:pt>
                <c:pt idx="49698">
                  <c:v>-0.27656199999999997</c:v>
                </c:pt>
                <c:pt idx="49699">
                  <c:v>-0.27031300000000003</c:v>
                </c:pt>
                <c:pt idx="49700">
                  <c:v>-0.27343800000000001</c:v>
                </c:pt>
                <c:pt idx="49701">
                  <c:v>-0.27812500000000001</c:v>
                </c:pt>
                <c:pt idx="49702">
                  <c:v>-0.26718700000000001</c:v>
                </c:pt>
                <c:pt idx="49703">
                  <c:v>-0.27812500000000001</c:v>
                </c:pt>
                <c:pt idx="49704">
                  <c:v>-0.27656199999999997</c:v>
                </c:pt>
                <c:pt idx="49705">
                  <c:v>-0.28281200000000001</c:v>
                </c:pt>
                <c:pt idx="49706">
                  <c:v>-0.27500000000000002</c:v>
                </c:pt>
                <c:pt idx="49707">
                  <c:v>-0.28281200000000001</c:v>
                </c:pt>
                <c:pt idx="49708">
                  <c:v>-0.28125</c:v>
                </c:pt>
                <c:pt idx="49709">
                  <c:v>-0.27500000000000002</c:v>
                </c:pt>
                <c:pt idx="49710">
                  <c:v>-0.28906199999999999</c:v>
                </c:pt>
                <c:pt idx="49711">
                  <c:v>-0.26250000000000001</c:v>
                </c:pt>
                <c:pt idx="49712">
                  <c:v>-0.26406299999999999</c:v>
                </c:pt>
                <c:pt idx="49713">
                  <c:v>-0.26406299999999999</c:v>
                </c:pt>
                <c:pt idx="49714">
                  <c:v>-0.28125</c:v>
                </c:pt>
                <c:pt idx="49715">
                  <c:v>-0.27812500000000001</c:v>
                </c:pt>
                <c:pt idx="49716">
                  <c:v>-0.27812500000000001</c:v>
                </c:pt>
                <c:pt idx="49717">
                  <c:v>-0.27812500000000001</c:v>
                </c:pt>
                <c:pt idx="49718">
                  <c:v>-0.27343800000000001</c:v>
                </c:pt>
                <c:pt idx="49719">
                  <c:v>-0.27500000000000002</c:v>
                </c:pt>
                <c:pt idx="49720">
                  <c:v>-0.26250000000000001</c:v>
                </c:pt>
                <c:pt idx="49721">
                  <c:v>-0.265625</c:v>
                </c:pt>
                <c:pt idx="49722">
                  <c:v>-0.26718700000000001</c:v>
                </c:pt>
                <c:pt idx="49723">
                  <c:v>-0.27343800000000001</c:v>
                </c:pt>
                <c:pt idx="49724">
                  <c:v>-0.27500000000000002</c:v>
                </c:pt>
                <c:pt idx="49725">
                  <c:v>-0.26718700000000001</c:v>
                </c:pt>
                <c:pt idx="49726">
                  <c:v>-0.26406299999999999</c:v>
                </c:pt>
                <c:pt idx="49727">
                  <c:v>-0.27500000000000002</c:v>
                </c:pt>
                <c:pt idx="49728">
                  <c:v>-0.27031300000000003</c:v>
                </c:pt>
                <c:pt idx="49729">
                  <c:v>-0.27343800000000001</c:v>
                </c:pt>
                <c:pt idx="49730">
                  <c:v>-0.27500000000000002</c:v>
                </c:pt>
                <c:pt idx="49731">
                  <c:v>-0.26718700000000001</c:v>
                </c:pt>
                <c:pt idx="49732">
                  <c:v>-0.28437499999999999</c:v>
                </c:pt>
                <c:pt idx="49733">
                  <c:v>-0.27656199999999997</c:v>
                </c:pt>
                <c:pt idx="49734">
                  <c:v>-0.28125</c:v>
                </c:pt>
                <c:pt idx="49735">
                  <c:v>-0.28437499999999999</c:v>
                </c:pt>
                <c:pt idx="49736">
                  <c:v>-0.29375000000000001</c:v>
                </c:pt>
                <c:pt idx="49737">
                  <c:v>-0.27812500000000001</c:v>
                </c:pt>
                <c:pt idx="49738">
                  <c:v>-0.27500000000000002</c:v>
                </c:pt>
                <c:pt idx="49739">
                  <c:v>-0.28281200000000001</c:v>
                </c:pt>
                <c:pt idx="49740">
                  <c:v>-0.27812500000000001</c:v>
                </c:pt>
                <c:pt idx="49741">
                  <c:v>-0.27343800000000001</c:v>
                </c:pt>
                <c:pt idx="49742">
                  <c:v>-0.28906199999999999</c:v>
                </c:pt>
                <c:pt idx="49743">
                  <c:v>-0.28125</c:v>
                </c:pt>
                <c:pt idx="49744">
                  <c:v>-0.27968799999999999</c:v>
                </c:pt>
                <c:pt idx="49745">
                  <c:v>-0.27812500000000001</c:v>
                </c:pt>
                <c:pt idx="49746">
                  <c:v>-0.28593800000000003</c:v>
                </c:pt>
                <c:pt idx="49747">
                  <c:v>-0.27343800000000001</c:v>
                </c:pt>
                <c:pt idx="49748">
                  <c:v>-0.27343800000000001</c:v>
                </c:pt>
                <c:pt idx="49749">
                  <c:v>-0.28749999999999998</c:v>
                </c:pt>
                <c:pt idx="49750">
                  <c:v>-0.28906199999999999</c:v>
                </c:pt>
                <c:pt idx="49751">
                  <c:v>-0.28281200000000001</c:v>
                </c:pt>
                <c:pt idx="49752">
                  <c:v>-0.29062500000000002</c:v>
                </c:pt>
                <c:pt idx="49753">
                  <c:v>-0.27968799999999999</c:v>
                </c:pt>
                <c:pt idx="49754">
                  <c:v>-0.27968799999999999</c:v>
                </c:pt>
                <c:pt idx="49755">
                  <c:v>-0.29062500000000002</c:v>
                </c:pt>
                <c:pt idx="49756">
                  <c:v>-0.28593800000000003</c:v>
                </c:pt>
                <c:pt idx="49757">
                  <c:v>-0.27656199999999997</c:v>
                </c:pt>
                <c:pt idx="49758">
                  <c:v>-0.27031300000000003</c:v>
                </c:pt>
                <c:pt idx="49759">
                  <c:v>-0.28125</c:v>
                </c:pt>
                <c:pt idx="49760">
                  <c:v>-0.29062500000000002</c:v>
                </c:pt>
                <c:pt idx="49761">
                  <c:v>-0.28125</c:v>
                </c:pt>
                <c:pt idx="49762">
                  <c:v>-0.27343800000000001</c:v>
                </c:pt>
                <c:pt idx="49763">
                  <c:v>-0.27031300000000003</c:v>
                </c:pt>
                <c:pt idx="49764">
                  <c:v>-0.27343800000000001</c:v>
                </c:pt>
                <c:pt idx="49765">
                  <c:v>-0.27812500000000001</c:v>
                </c:pt>
                <c:pt idx="49766">
                  <c:v>-0.28281200000000001</c:v>
                </c:pt>
                <c:pt idx="49767">
                  <c:v>-0.28906199999999999</c:v>
                </c:pt>
                <c:pt idx="49768">
                  <c:v>-0.27968799999999999</c:v>
                </c:pt>
                <c:pt idx="49769">
                  <c:v>-0.28281200000000001</c:v>
                </c:pt>
                <c:pt idx="49770">
                  <c:v>-0.29218699999999997</c:v>
                </c:pt>
                <c:pt idx="49771">
                  <c:v>-0.28593800000000003</c:v>
                </c:pt>
                <c:pt idx="49772">
                  <c:v>-0.28281200000000001</c:v>
                </c:pt>
                <c:pt idx="49773">
                  <c:v>-0.27500000000000002</c:v>
                </c:pt>
                <c:pt idx="49774">
                  <c:v>-0.26874999999999999</c:v>
                </c:pt>
                <c:pt idx="49775">
                  <c:v>-0.27812500000000001</c:v>
                </c:pt>
                <c:pt idx="49776">
                  <c:v>-0.27343800000000001</c:v>
                </c:pt>
                <c:pt idx="49777">
                  <c:v>-0.28437499999999999</c:v>
                </c:pt>
                <c:pt idx="49778">
                  <c:v>-0.26406299999999999</c:v>
                </c:pt>
                <c:pt idx="49779">
                  <c:v>-0.27656199999999997</c:v>
                </c:pt>
                <c:pt idx="49780">
                  <c:v>-0.27343800000000001</c:v>
                </c:pt>
                <c:pt idx="49781">
                  <c:v>-0.27500000000000002</c:v>
                </c:pt>
                <c:pt idx="49782">
                  <c:v>-0.27812500000000001</c:v>
                </c:pt>
                <c:pt idx="49783">
                  <c:v>-0.27031300000000003</c:v>
                </c:pt>
                <c:pt idx="49784">
                  <c:v>-0.27968799999999999</c:v>
                </c:pt>
                <c:pt idx="49785">
                  <c:v>-0.27656199999999997</c:v>
                </c:pt>
                <c:pt idx="49786">
                  <c:v>-0.28125</c:v>
                </c:pt>
                <c:pt idx="49787">
                  <c:v>-0.27500000000000002</c:v>
                </c:pt>
                <c:pt idx="49788">
                  <c:v>-0.28125</c:v>
                </c:pt>
                <c:pt idx="49789">
                  <c:v>-0.27656199999999997</c:v>
                </c:pt>
                <c:pt idx="49790">
                  <c:v>-0.28125</c:v>
                </c:pt>
                <c:pt idx="49791">
                  <c:v>-0.27656199999999997</c:v>
                </c:pt>
                <c:pt idx="49792">
                  <c:v>-0.265625</c:v>
                </c:pt>
                <c:pt idx="49793">
                  <c:v>-0.28125</c:v>
                </c:pt>
                <c:pt idx="49794">
                  <c:v>-0.27812500000000001</c:v>
                </c:pt>
                <c:pt idx="49795">
                  <c:v>-0.265625</c:v>
                </c:pt>
                <c:pt idx="49796">
                  <c:v>-0.28281200000000001</c:v>
                </c:pt>
                <c:pt idx="49797">
                  <c:v>-0.28593800000000003</c:v>
                </c:pt>
                <c:pt idx="49798">
                  <c:v>-0.27343800000000001</c:v>
                </c:pt>
                <c:pt idx="49799">
                  <c:v>-0.27031300000000003</c:v>
                </c:pt>
                <c:pt idx="49800">
                  <c:v>-0.27343800000000001</c:v>
                </c:pt>
                <c:pt idx="49801">
                  <c:v>-0.27343800000000001</c:v>
                </c:pt>
                <c:pt idx="49802">
                  <c:v>-0.27812500000000001</c:v>
                </c:pt>
                <c:pt idx="49803">
                  <c:v>-0.27968799999999999</c:v>
                </c:pt>
                <c:pt idx="49804">
                  <c:v>-0.28281200000000001</c:v>
                </c:pt>
                <c:pt idx="49805">
                  <c:v>-0.28281200000000001</c:v>
                </c:pt>
                <c:pt idx="49806">
                  <c:v>-0.27500000000000002</c:v>
                </c:pt>
                <c:pt idx="49807">
                  <c:v>-0.27656199999999997</c:v>
                </c:pt>
                <c:pt idx="49808">
                  <c:v>-0.27500000000000002</c:v>
                </c:pt>
                <c:pt idx="49809">
                  <c:v>-0.27031300000000003</c:v>
                </c:pt>
                <c:pt idx="49810">
                  <c:v>-0.26093699999999997</c:v>
                </c:pt>
                <c:pt idx="49811">
                  <c:v>-0.27812500000000001</c:v>
                </c:pt>
                <c:pt idx="49812">
                  <c:v>-0.28437499999999999</c:v>
                </c:pt>
                <c:pt idx="49813">
                  <c:v>-0.27343800000000001</c:v>
                </c:pt>
                <c:pt idx="49814">
                  <c:v>-0.28125</c:v>
                </c:pt>
                <c:pt idx="49815">
                  <c:v>-0.27343800000000001</c:v>
                </c:pt>
                <c:pt idx="49816">
                  <c:v>-0.26874999999999999</c:v>
                </c:pt>
                <c:pt idx="49817">
                  <c:v>-0.26874999999999999</c:v>
                </c:pt>
                <c:pt idx="49818">
                  <c:v>-0.27656199999999997</c:v>
                </c:pt>
                <c:pt idx="49819">
                  <c:v>-0.27031300000000003</c:v>
                </c:pt>
                <c:pt idx="49820">
                  <c:v>-0.27812500000000001</c:v>
                </c:pt>
                <c:pt idx="49821">
                  <c:v>-0.27343800000000001</c:v>
                </c:pt>
                <c:pt idx="49822">
                  <c:v>-0.27656199999999997</c:v>
                </c:pt>
                <c:pt idx="49823">
                  <c:v>-0.26718700000000001</c:v>
                </c:pt>
                <c:pt idx="49824">
                  <c:v>-0.27343800000000001</c:v>
                </c:pt>
                <c:pt idx="49825">
                  <c:v>-0.26718700000000001</c:v>
                </c:pt>
                <c:pt idx="49826">
                  <c:v>-0.28593800000000003</c:v>
                </c:pt>
                <c:pt idx="49827">
                  <c:v>-0.28906199999999999</c:v>
                </c:pt>
                <c:pt idx="49828">
                  <c:v>-0.27968799999999999</c:v>
                </c:pt>
                <c:pt idx="49829">
                  <c:v>-0.27968799999999999</c:v>
                </c:pt>
                <c:pt idx="49830">
                  <c:v>-0.28437499999999999</c:v>
                </c:pt>
                <c:pt idx="49831">
                  <c:v>-0.29062500000000002</c:v>
                </c:pt>
                <c:pt idx="49832">
                  <c:v>-0.26718700000000001</c:v>
                </c:pt>
                <c:pt idx="49833">
                  <c:v>-0.27812500000000001</c:v>
                </c:pt>
                <c:pt idx="49834">
                  <c:v>-0.27656199999999997</c:v>
                </c:pt>
                <c:pt idx="49835">
                  <c:v>-0.27500000000000002</c:v>
                </c:pt>
                <c:pt idx="49836">
                  <c:v>-0.265625</c:v>
                </c:pt>
                <c:pt idx="49837">
                  <c:v>-0.27343800000000001</c:v>
                </c:pt>
                <c:pt idx="49838">
                  <c:v>-0.26874999999999999</c:v>
                </c:pt>
                <c:pt idx="49839">
                  <c:v>-0.28906199999999999</c:v>
                </c:pt>
                <c:pt idx="49840">
                  <c:v>-0.28125</c:v>
                </c:pt>
                <c:pt idx="49841">
                  <c:v>-0.27656199999999997</c:v>
                </c:pt>
                <c:pt idx="49842">
                  <c:v>-0.28906199999999999</c:v>
                </c:pt>
                <c:pt idx="49843">
                  <c:v>-0.26718700000000001</c:v>
                </c:pt>
                <c:pt idx="49844">
                  <c:v>-0.26718700000000001</c:v>
                </c:pt>
                <c:pt idx="49845">
                  <c:v>-0.26874999999999999</c:v>
                </c:pt>
                <c:pt idx="49846">
                  <c:v>-0.26718700000000001</c:v>
                </c:pt>
                <c:pt idx="49847">
                  <c:v>-0.28749999999999998</c:v>
                </c:pt>
                <c:pt idx="49848">
                  <c:v>-0.27031300000000003</c:v>
                </c:pt>
                <c:pt idx="49849">
                  <c:v>-0.25937500000000002</c:v>
                </c:pt>
                <c:pt idx="49850">
                  <c:v>-0.26093699999999997</c:v>
                </c:pt>
                <c:pt idx="49851">
                  <c:v>-0.28281200000000001</c:v>
                </c:pt>
                <c:pt idx="49852">
                  <c:v>-0.265625</c:v>
                </c:pt>
                <c:pt idx="49853">
                  <c:v>-0.26874999999999999</c:v>
                </c:pt>
                <c:pt idx="49854">
                  <c:v>-0.26093699999999997</c:v>
                </c:pt>
                <c:pt idx="49855">
                  <c:v>-0.27500000000000002</c:v>
                </c:pt>
                <c:pt idx="49856">
                  <c:v>-0.27968799999999999</c:v>
                </c:pt>
                <c:pt idx="49857">
                  <c:v>-0.265625</c:v>
                </c:pt>
                <c:pt idx="49858">
                  <c:v>-0.26874999999999999</c:v>
                </c:pt>
                <c:pt idx="49859">
                  <c:v>-0.26406299999999999</c:v>
                </c:pt>
                <c:pt idx="49860">
                  <c:v>-0.25937500000000002</c:v>
                </c:pt>
                <c:pt idx="49861">
                  <c:v>-0.26250000000000001</c:v>
                </c:pt>
                <c:pt idx="49862">
                  <c:v>-0.26406299999999999</c:v>
                </c:pt>
                <c:pt idx="49863">
                  <c:v>-0.26406299999999999</c:v>
                </c:pt>
                <c:pt idx="49864">
                  <c:v>-0.265625</c:v>
                </c:pt>
                <c:pt idx="49865">
                  <c:v>-0.26718700000000001</c:v>
                </c:pt>
                <c:pt idx="49866">
                  <c:v>-0.27656199999999997</c:v>
                </c:pt>
                <c:pt idx="49867">
                  <c:v>-0.27500000000000002</c:v>
                </c:pt>
                <c:pt idx="49868">
                  <c:v>-0.27343800000000001</c:v>
                </c:pt>
                <c:pt idx="49869">
                  <c:v>-0.27812500000000001</c:v>
                </c:pt>
                <c:pt idx="49870">
                  <c:v>-0.27656199999999997</c:v>
                </c:pt>
                <c:pt idx="49871">
                  <c:v>-0.27343800000000001</c:v>
                </c:pt>
                <c:pt idx="49872">
                  <c:v>-0.27500000000000002</c:v>
                </c:pt>
                <c:pt idx="49873">
                  <c:v>-0.27031300000000003</c:v>
                </c:pt>
                <c:pt idx="49874">
                  <c:v>-0.25937500000000002</c:v>
                </c:pt>
                <c:pt idx="49875">
                  <c:v>-0.26874999999999999</c:v>
                </c:pt>
                <c:pt idx="49876">
                  <c:v>-0.26874999999999999</c:v>
                </c:pt>
                <c:pt idx="49877">
                  <c:v>-0.27343800000000001</c:v>
                </c:pt>
                <c:pt idx="49878">
                  <c:v>-0.28749999999999998</c:v>
                </c:pt>
                <c:pt idx="49879">
                  <c:v>-0.27656199999999997</c:v>
                </c:pt>
                <c:pt idx="49880">
                  <c:v>-0.25781199999999999</c:v>
                </c:pt>
                <c:pt idx="49881">
                  <c:v>-0.25624999999999998</c:v>
                </c:pt>
                <c:pt idx="49882">
                  <c:v>-0.26718700000000001</c:v>
                </c:pt>
                <c:pt idx="49883">
                  <c:v>-0.25156200000000001</c:v>
                </c:pt>
                <c:pt idx="49884">
                  <c:v>-0.27500000000000002</c:v>
                </c:pt>
                <c:pt idx="49885">
                  <c:v>-0.27656199999999997</c:v>
                </c:pt>
                <c:pt idx="49886">
                  <c:v>-0.27500000000000002</c:v>
                </c:pt>
                <c:pt idx="49887">
                  <c:v>-0.27343800000000001</c:v>
                </c:pt>
                <c:pt idx="49888">
                  <c:v>-0.26718700000000001</c:v>
                </c:pt>
                <c:pt idx="49889">
                  <c:v>-0.27500000000000002</c:v>
                </c:pt>
                <c:pt idx="49890">
                  <c:v>-0.26406299999999999</c:v>
                </c:pt>
                <c:pt idx="49891">
                  <c:v>-0.265625</c:v>
                </c:pt>
                <c:pt idx="49892">
                  <c:v>-0.26093699999999997</c:v>
                </c:pt>
                <c:pt idx="49893">
                  <c:v>-0.28281200000000001</c:v>
                </c:pt>
                <c:pt idx="49894">
                  <c:v>-0.26874999999999999</c:v>
                </c:pt>
                <c:pt idx="49895">
                  <c:v>-0.26093699999999997</c:v>
                </c:pt>
                <c:pt idx="49896">
                  <c:v>-0.265625</c:v>
                </c:pt>
                <c:pt idx="49897">
                  <c:v>-0.26718700000000001</c:v>
                </c:pt>
                <c:pt idx="49898">
                  <c:v>-0.26874999999999999</c:v>
                </c:pt>
                <c:pt idx="49899">
                  <c:v>-0.27343800000000001</c:v>
                </c:pt>
                <c:pt idx="49900">
                  <c:v>-0.27812500000000001</c:v>
                </c:pt>
                <c:pt idx="49901">
                  <c:v>-0.27500000000000002</c:v>
                </c:pt>
                <c:pt idx="49902">
                  <c:v>-0.26250000000000001</c:v>
                </c:pt>
                <c:pt idx="49903">
                  <c:v>-0.28593800000000003</c:v>
                </c:pt>
                <c:pt idx="49904">
                  <c:v>-0.27812500000000001</c:v>
                </c:pt>
                <c:pt idx="49905">
                  <c:v>-0.27656199999999997</c:v>
                </c:pt>
                <c:pt idx="49906">
                  <c:v>-0.27343800000000001</c:v>
                </c:pt>
                <c:pt idx="49907">
                  <c:v>-0.27656199999999997</c:v>
                </c:pt>
                <c:pt idx="49908">
                  <c:v>-0.26718700000000001</c:v>
                </c:pt>
                <c:pt idx="49909">
                  <c:v>-0.25312499999999999</c:v>
                </c:pt>
                <c:pt idx="49910">
                  <c:v>-0.27656199999999997</c:v>
                </c:pt>
                <c:pt idx="49911">
                  <c:v>-0.27500000000000002</c:v>
                </c:pt>
                <c:pt idx="49912">
                  <c:v>-0.265625</c:v>
                </c:pt>
                <c:pt idx="49913">
                  <c:v>-0.265625</c:v>
                </c:pt>
                <c:pt idx="49914">
                  <c:v>-0.27500000000000002</c:v>
                </c:pt>
                <c:pt idx="49915">
                  <c:v>-0.27031300000000003</c:v>
                </c:pt>
                <c:pt idx="49916">
                  <c:v>-0.26718700000000001</c:v>
                </c:pt>
                <c:pt idx="49917">
                  <c:v>-0.26718700000000001</c:v>
                </c:pt>
                <c:pt idx="49918">
                  <c:v>-0.26874999999999999</c:v>
                </c:pt>
                <c:pt idx="49919">
                  <c:v>-0.27812500000000001</c:v>
                </c:pt>
                <c:pt idx="49920">
                  <c:v>-0.29531299999999999</c:v>
                </c:pt>
                <c:pt idx="49921">
                  <c:v>-0.28749999999999998</c:v>
                </c:pt>
                <c:pt idx="49922">
                  <c:v>-0.29062500000000002</c:v>
                </c:pt>
                <c:pt idx="49923">
                  <c:v>-0.26250000000000001</c:v>
                </c:pt>
                <c:pt idx="49924">
                  <c:v>-0.26406299999999999</c:v>
                </c:pt>
                <c:pt idx="49925">
                  <c:v>-0.265625</c:v>
                </c:pt>
                <c:pt idx="49926">
                  <c:v>-0.265625</c:v>
                </c:pt>
                <c:pt idx="49927">
                  <c:v>-0.26718700000000001</c:v>
                </c:pt>
                <c:pt idx="49928">
                  <c:v>-0.28593800000000003</c:v>
                </c:pt>
                <c:pt idx="49929">
                  <c:v>-0.27343800000000001</c:v>
                </c:pt>
                <c:pt idx="49930">
                  <c:v>-0.27812500000000001</c:v>
                </c:pt>
                <c:pt idx="49931">
                  <c:v>-0.28593800000000003</c:v>
                </c:pt>
                <c:pt idx="49932">
                  <c:v>-0.28125</c:v>
                </c:pt>
                <c:pt idx="49933">
                  <c:v>-0.28749999999999998</c:v>
                </c:pt>
                <c:pt idx="49934">
                  <c:v>-0.29531299999999999</c:v>
                </c:pt>
                <c:pt idx="49935">
                  <c:v>-0.28749999999999998</c:v>
                </c:pt>
                <c:pt idx="49936">
                  <c:v>-0.28281200000000001</c:v>
                </c:pt>
                <c:pt idx="49937">
                  <c:v>-0.28749999999999998</c:v>
                </c:pt>
                <c:pt idx="49938">
                  <c:v>-0.27968799999999999</c:v>
                </c:pt>
                <c:pt idx="49939">
                  <c:v>-0.27656199999999997</c:v>
                </c:pt>
                <c:pt idx="49940">
                  <c:v>-0.29375000000000001</c:v>
                </c:pt>
                <c:pt idx="49941">
                  <c:v>-0.29218699999999997</c:v>
                </c:pt>
                <c:pt idx="49942">
                  <c:v>-0.28593800000000003</c:v>
                </c:pt>
                <c:pt idx="49943">
                  <c:v>-0.28906199999999999</c:v>
                </c:pt>
                <c:pt idx="49944">
                  <c:v>-0.27031300000000003</c:v>
                </c:pt>
                <c:pt idx="49945">
                  <c:v>-0.26718700000000001</c:v>
                </c:pt>
                <c:pt idx="49946">
                  <c:v>-0.27031300000000003</c:v>
                </c:pt>
                <c:pt idx="49947">
                  <c:v>-0.29375000000000001</c:v>
                </c:pt>
                <c:pt idx="49948">
                  <c:v>-0.28749999999999998</c:v>
                </c:pt>
                <c:pt idx="49949">
                  <c:v>-0.28593800000000003</c:v>
                </c:pt>
                <c:pt idx="49950">
                  <c:v>-0.27656199999999997</c:v>
                </c:pt>
                <c:pt idx="49951">
                  <c:v>-0.27812500000000001</c:v>
                </c:pt>
                <c:pt idx="49952">
                  <c:v>-0.28906199999999999</c:v>
                </c:pt>
                <c:pt idx="49953">
                  <c:v>-0.28749999999999998</c:v>
                </c:pt>
                <c:pt idx="49954">
                  <c:v>-0.29375000000000001</c:v>
                </c:pt>
                <c:pt idx="49955">
                  <c:v>-0.28593800000000003</c:v>
                </c:pt>
                <c:pt idx="49956">
                  <c:v>-0.27500000000000002</c:v>
                </c:pt>
                <c:pt idx="49957">
                  <c:v>-0.28437499999999999</c:v>
                </c:pt>
                <c:pt idx="49958">
                  <c:v>-0.27968799999999999</c:v>
                </c:pt>
                <c:pt idx="49959">
                  <c:v>-0.26874999999999999</c:v>
                </c:pt>
                <c:pt idx="49960">
                  <c:v>-0.26718700000000001</c:v>
                </c:pt>
                <c:pt idx="49961">
                  <c:v>-0.265625</c:v>
                </c:pt>
                <c:pt idx="49962">
                  <c:v>-0.26874999999999999</c:v>
                </c:pt>
                <c:pt idx="49963">
                  <c:v>-0.26874999999999999</c:v>
                </c:pt>
                <c:pt idx="49964">
                  <c:v>-0.26093699999999997</c:v>
                </c:pt>
                <c:pt idx="49965">
                  <c:v>-0.27812500000000001</c:v>
                </c:pt>
                <c:pt idx="49966">
                  <c:v>-0.265625</c:v>
                </c:pt>
                <c:pt idx="49967">
                  <c:v>-0.26250000000000001</c:v>
                </c:pt>
                <c:pt idx="49968">
                  <c:v>-0.265625</c:v>
                </c:pt>
                <c:pt idx="49969">
                  <c:v>-0.27656199999999997</c:v>
                </c:pt>
                <c:pt idx="49970">
                  <c:v>-0.26406299999999999</c:v>
                </c:pt>
                <c:pt idx="49971">
                  <c:v>-0.28281200000000001</c:v>
                </c:pt>
                <c:pt idx="49972">
                  <c:v>-0.27812500000000001</c:v>
                </c:pt>
                <c:pt idx="49973">
                  <c:v>-0.28125</c:v>
                </c:pt>
                <c:pt idx="49974">
                  <c:v>-0.26406299999999999</c:v>
                </c:pt>
                <c:pt idx="49975">
                  <c:v>-0.27031300000000003</c:v>
                </c:pt>
                <c:pt idx="49976">
                  <c:v>-0.265625</c:v>
                </c:pt>
                <c:pt idx="49977">
                  <c:v>-0.26093699999999997</c:v>
                </c:pt>
                <c:pt idx="49978">
                  <c:v>-0.26874999999999999</c:v>
                </c:pt>
                <c:pt idx="49979">
                  <c:v>-0.27500000000000002</c:v>
                </c:pt>
                <c:pt idx="49980">
                  <c:v>-0.27500000000000002</c:v>
                </c:pt>
                <c:pt idx="49981">
                  <c:v>-0.28437499999999999</c:v>
                </c:pt>
                <c:pt idx="49982">
                  <c:v>-0.26874999999999999</c:v>
                </c:pt>
                <c:pt idx="49983">
                  <c:v>-0.27968799999999999</c:v>
                </c:pt>
                <c:pt idx="49984">
                  <c:v>-0.27812500000000001</c:v>
                </c:pt>
                <c:pt idx="49985">
                  <c:v>-0.27343800000000001</c:v>
                </c:pt>
                <c:pt idx="49986">
                  <c:v>-0.265625</c:v>
                </c:pt>
                <c:pt idx="49987">
                  <c:v>-0.25</c:v>
                </c:pt>
                <c:pt idx="49988">
                  <c:v>-0.26874999999999999</c:v>
                </c:pt>
                <c:pt idx="49989">
                  <c:v>-0.25937500000000002</c:v>
                </c:pt>
                <c:pt idx="49990">
                  <c:v>-0.26874999999999999</c:v>
                </c:pt>
                <c:pt idx="49991">
                  <c:v>-0.26250000000000001</c:v>
                </c:pt>
                <c:pt idx="49992">
                  <c:v>-0.27812500000000001</c:v>
                </c:pt>
                <c:pt idx="49993">
                  <c:v>-0.28749999999999998</c:v>
                </c:pt>
                <c:pt idx="49994">
                  <c:v>-0.26874999999999999</c:v>
                </c:pt>
                <c:pt idx="49995">
                  <c:v>-0.25781199999999999</c:v>
                </c:pt>
                <c:pt idx="49996">
                  <c:v>-0.27343800000000001</c:v>
                </c:pt>
                <c:pt idx="49997">
                  <c:v>-0.26718700000000001</c:v>
                </c:pt>
                <c:pt idx="49998">
                  <c:v>-0.26406299999999999</c:v>
                </c:pt>
                <c:pt idx="49999">
                  <c:v>-0.26250000000000001</c:v>
                </c:pt>
                <c:pt idx="50000">
                  <c:v>-0.26874999999999999</c:v>
                </c:pt>
                <c:pt idx="50001">
                  <c:v>-0.27500000000000002</c:v>
                </c:pt>
                <c:pt idx="50002">
                  <c:v>-0.27812500000000001</c:v>
                </c:pt>
                <c:pt idx="50003">
                  <c:v>-0.27968799999999999</c:v>
                </c:pt>
                <c:pt idx="50004">
                  <c:v>-0.27656199999999997</c:v>
                </c:pt>
                <c:pt idx="50005">
                  <c:v>-0.28125</c:v>
                </c:pt>
                <c:pt idx="50006">
                  <c:v>-0.26250000000000001</c:v>
                </c:pt>
                <c:pt idx="50007">
                  <c:v>-0.28749999999999998</c:v>
                </c:pt>
                <c:pt idx="50008">
                  <c:v>-0.29218699999999997</c:v>
                </c:pt>
                <c:pt idx="50009">
                  <c:v>-0.27343800000000001</c:v>
                </c:pt>
                <c:pt idx="50010">
                  <c:v>-0.265625</c:v>
                </c:pt>
                <c:pt idx="50011">
                  <c:v>-0.27031300000000003</c:v>
                </c:pt>
                <c:pt idx="50012">
                  <c:v>-0.27500000000000002</c:v>
                </c:pt>
                <c:pt idx="50013">
                  <c:v>-0.26718700000000001</c:v>
                </c:pt>
                <c:pt idx="50014">
                  <c:v>-0.25468800000000003</c:v>
                </c:pt>
                <c:pt idx="50015">
                  <c:v>-0.27343800000000001</c:v>
                </c:pt>
                <c:pt idx="50016">
                  <c:v>-0.27812500000000001</c:v>
                </c:pt>
                <c:pt idx="50017">
                  <c:v>-0.28281200000000001</c:v>
                </c:pt>
                <c:pt idx="50018">
                  <c:v>-0.28281200000000001</c:v>
                </c:pt>
                <c:pt idx="50019">
                  <c:v>-0.27968799999999999</c:v>
                </c:pt>
                <c:pt idx="50020">
                  <c:v>-0.27812500000000001</c:v>
                </c:pt>
                <c:pt idx="50021">
                  <c:v>-0.265625</c:v>
                </c:pt>
                <c:pt idx="50022">
                  <c:v>-0.27656199999999997</c:v>
                </c:pt>
                <c:pt idx="50023">
                  <c:v>-0.27812500000000001</c:v>
                </c:pt>
                <c:pt idx="50024">
                  <c:v>-0.27968799999999999</c:v>
                </c:pt>
                <c:pt idx="50025">
                  <c:v>-0.27656199999999997</c:v>
                </c:pt>
                <c:pt idx="50026">
                  <c:v>-0.25937500000000002</c:v>
                </c:pt>
                <c:pt idx="50027">
                  <c:v>-0.26406299999999999</c:v>
                </c:pt>
                <c:pt idx="50028">
                  <c:v>-0.26093699999999997</c:v>
                </c:pt>
                <c:pt idx="50029">
                  <c:v>-0.27031300000000003</c:v>
                </c:pt>
                <c:pt idx="50030">
                  <c:v>-0.27500000000000002</c:v>
                </c:pt>
                <c:pt idx="50031">
                  <c:v>-0.26250000000000001</c:v>
                </c:pt>
                <c:pt idx="50032">
                  <c:v>-0.27500000000000002</c:v>
                </c:pt>
                <c:pt idx="50033">
                  <c:v>-0.27031300000000003</c:v>
                </c:pt>
                <c:pt idx="50034">
                  <c:v>-0.26406299999999999</c:v>
                </c:pt>
                <c:pt idx="50035">
                  <c:v>-0.26250000000000001</c:v>
                </c:pt>
                <c:pt idx="50036">
                  <c:v>-0.27656199999999997</c:v>
                </c:pt>
                <c:pt idx="50037">
                  <c:v>-0.28125</c:v>
                </c:pt>
                <c:pt idx="50038">
                  <c:v>-0.26718700000000001</c:v>
                </c:pt>
                <c:pt idx="50039">
                  <c:v>-0.27656199999999997</c:v>
                </c:pt>
                <c:pt idx="50040">
                  <c:v>-0.27968799999999999</c:v>
                </c:pt>
                <c:pt idx="50041">
                  <c:v>-0.27812500000000001</c:v>
                </c:pt>
                <c:pt idx="50042">
                  <c:v>-0.28749999999999998</c:v>
                </c:pt>
                <c:pt idx="50043">
                  <c:v>-0.28906199999999999</c:v>
                </c:pt>
                <c:pt idx="50044">
                  <c:v>-0.27656199999999997</c:v>
                </c:pt>
                <c:pt idx="50045">
                  <c:v>-0.28593800000000003</c:v>
                </c:pt>
                <c:pt idx="50046">
                  <c:v>-0.27500000000000002</c:v>
                </c:pt>
                <c:pt idx="50047">
                  <c:v>-0.27812500000000001</c:v>
                </c:pt>
                <c:pt idx="50048">
                  <c:v>-0.27656199999999997</c:v>
                </c:pt>
                <c:pt idx="50049">
                  <c:v>-0.28281200000000001</c:v>
                </c:pt>
                <c:pt idx="50050">
                  <c:v>-0.28593800000000003</c:v>
                </c:pt>
                <c:pt idx="50051">
                  <c:v>-0.28125</c:v>
                </c:pt>
                <c:pt idx="50052">
                  <c:v>-0.27812500000000001</c:v>
                </c:pt>
                <c:pt idx="50053">
                  <c:v>-0.28281200000000001</c:v>
                </c:pt>
                <c:pt idx="50054">
                  <c:v>-0.265625</c:v>
                </c:pt>
                <c:pt idx="50055">
                  <c:v>-0.27656199999999997</c:v>
                </c:pt>
                <c:pt idx="50056">
                  <c:v>-0.28749999999999998</c:v>
                </c:pt>
                <c:pt idx="50057">
                  <c:v>-0.27031300000000003</c:v>
                </c:pt>
                <c:pt idx="50058">
                  <c:v>-0.27500000000000002</c:v>
                </c:pt>
                <c:pt idx="50059">
                  <c:v>-0.29375000000000001</c:v>
                </c:pt>
                <c:pt idx="50060">
                  <c:v>-0.29375000000000001</c:v>
                </c:pt>
                <c:pt idx="50061">
                  <c:v>-0.29375000000000001</c:v>
                </c:pt>
                <c:pt idx="50062">
                  <c:v>-0.27656199999999997</c:v>
                </c:pt>
                <c:pt idx="50063">
                  <c:v>-0.28125</c:v>
                </c:pt>
                <c:pt idx="50064">
                  <c:v>-0.27031300000000003</c:v>
                </c:pt>
                <c:pt idx="50065">
                  <c:v>-0.27968799999999999</c:v>
                </c:pt>
                <c:pt idx="50066">
                  <c:v>-0.28281200000000001</c:v>
                </c:pt>
                <c:pt idx="50067">
                  <c:v>-0.28593800000000003</c:v>
                </c:pt>
                <c:pt idx="50068">
                  <c:v>-0.29062500000000002</c:v>
                </c:pt>
                <c:pt idx="50069">
                  <c:v>-0.27656199999999997</c:v>
                </c:pt>
                <c:pt idx="50070">
                  <c:v>-0.26874999999999999</c:v>
                </c:pt>
                <c:pt idx="50071">
                  <c:v>-0.265625</c:v>
                </c:pt>
                <c:pt idx="50072">
                  <c:v>-0.28749999999999998</c:v>
                </c:pt>
                <c:pt idx="50073">
                  <c:v>-0.29531299999999999</c:v>
                </c:pt>
                <c:pt idx="50074">
                  <c:v>-0.29218699999999997</c:v>
                </c:pt>
                <c:pt idx="50075">
                  <c:v>-0.29062500000000002</c:v>
                </c:pt>
                <c:pt idx="50076">
                  <c:v>-0.28593800000000003</c:v>
                </c:pt>
                <c:pt idx="50077">
                  <c:v>-0.28437499999999999</c:v>
                </c:pt>
                <c:pt idx="50078">
                  <c:v>-0.29218699999999997</c:v>
                </c:pt>
                <c:pt idx="50079">
                  <c:v>-0.29218699999999997</c:v>
                </c:pt>
                <c:pt idx="50080">
                  <c:v>-0.29531299999999999</c:v>
                </c:pt>
                <c:pt idx="50081">
                  <c:v>-0.29531299999999999</c:v>
                </c:pt>
                <c:pt idx="50082">
                  <c:v>-0.27500000000000002</c:v>
                </c:pt>
                <c:pt idx="50083">
                  <c:v>-0.27968799999999999</c:v>
                </c:pt>
                <c:pt idx="50084">
                  <c:v>-0.27656199999999997</c:v>
                </c:pt>
                <c:pt idx="50085">
                  <c:v>-0.27500000000000002</c:v>
                </c:pt>
                <c:pt idx="50086">
                  <c:v>-0.27343800000000001</c:v>
                </c:pt>
                <c:pt idx="50087">
                  <c:v>-0.28281200000000001</c:v>
                </c:pt>
                <c:pt idx="50088">
                  <c:v>-0.29531299999999999</c:v>
                </c:pt>
                <c:pt idx="50089">
                  <c:v>-0.29218699999999997</c:v>
                </c:pt>
                <c:pt idx="50090">
                  <c:v>-0.28749999999999998</c:v>
                </c:pt>
                <c:pt idx="50091">
                  <c:v>-0.29531299999999999</c:v>
                </c:pt>
                <c:pt idx="50092">
                  <c:v>-0.28437499999999999</c:v>
                </c:pt>
                <c:pt idx="50093">
                  <c:v>-0.28281200000000001</c:v>
                </c:pt>
                <c:pt idx="50094">
                  <c:v>-0.29218699999999997</c:v>
                </c:pt>
                <c:pt idx="50095">
                  <c:v>-0.27968799999999999</c:v>
                </c:pt>
                <c:pt idx="50096">
                  <c:v>-0.296875</c:v>
                </c:pt>
                <c:pt idx="50097">
                  <c:v>-0.29375000000000001</c:v>
                </c:pt>
                <c:pt idx="50098">
                  <c:v>-0.27968799999999999</c:v>
                </c:pt>
                <c:pt idx="50099">
                  <c:v>-0.28437499999999999</c:v>
                </c:pt>
                <c:pt idx="50100">
                  <c:v>-0.29218699999999997</c:v>
                </c:pt>
                <c:pt idx="50101">
                  <c:v>-0.28593800000000003</c:v>
                </c:pt>
                <c:pt idx="50102">
                  <c:v>-0.28593800000000003</c:v>
                </c:pt>
                <c:pt idx="50103">
                  <c:v>-0.28125</c:v>
                </c:pt>
                <c:pt idx="50104">
                  <c:v>-0.28593800000000003</c:v>
                </c:pt>
                <c:pt idx="50105">
                  <c:v>-0.28593800000000003</c:v>
                </c:pt>
                <c:pt idx="50106">
                  <c:v>-0.28593800000000003</c:v>
                </c:pt>
                <c:pt idx="50107">
                  <c:v>-0.28437499999999999</c:v>
                </c:pt>
                <c:pt idx="50108">
                  <c:v>-0.28437499999999999</c:v>
                </c:pt>
                <c:pt idx="50109">
                  <c:v>-0.28281200000000001</c:v>
                </c:pt>
                <c:pt idx="50110">
                  <c:v>-0.27031300000000003</c:v>
                </c:pt>
                <c:pt idx="50111">
                  <c:v>-0.27968799999999999</c:v>
                </c:pt>
                <c:pt idx="50112">
                  <c:v>-0.28437499999999999</c:v>
                </c:pt>
                <c:pt idx="50113">
                  <c:v>-0.27968799999999999</c:v>
                </c:pt>
                <c:pt idx="50114">
                  <c:v>-0.28125</c:v>
                </c:pt>
                <c:pt idx="50115">
                  <c:v>-0.29062500000000002</c:v>
                </c:pt>
                <c:pt idx="50116">
                  <c:v>-0.29218699999999997</c:v>
                </c:pt>
                <c:pt idx="50117">
                  <c:v>-0.28749999999999998</c:v>
                </c:pt>
                <c:pt idx="50118">
                  <c:v>-0.27968799999999999</c:v>
                </c:pt>
                <c:pt idx="50119">
                  <c:v>-0.26874999999999999</c:v>
                </c:pt>
                <c:pt idx="50120">
                  <c:v>-0.28125</c:v>
                </c:pt>
                <c:pt idx="50121">
                  <c:v>-0.28281200000000001</c:v>
                </c:pt>
                <c:pt idx="50122">
                  <c:v>-0.27812500000000001</c:v>
                </c:pt>
                <c:pt idx="50123">
                  <c:v>-0.27500000000000002</c:v>
                </c:pt>
                <c:pt idx="50124">
                  <c:v>-0.27656199999999997</c:v>
                </c:pt>
                <c:pt idx="50125">
                  <c:v>-0.27500000000000002</c:v>
                </c:pt>
                <c:pt idx="50126">
                  <c:v>-0.27812500000000001</c:v>
                </c:pt>
                <c:pt idx="50127">
                  <c:v>-0.27343800000000001</c:v>
                </c:pt>
                <c:pt idx="50128">
                  <c:v>-0.27812500000000001</c:v>
                </c:pt>
                <c:pt idx="50129">
                  <c:v>-0.28437499999999999</c:v>
                </c:pt>
                <c:pt idx="50130">
                  <c:v>-0.29218699999999997</c:v>
                </c:pt>
                <c:pt idx="50131">
                  <c:v>-0.28437499999999999</c:v>
                </c:pt>
                <c:pt idx="50132">
                  <c:v>-0.28593800000000003</c:v>
                </c:pt>
                <c:pt idx="50133">
                  <c:v>-0.26250000000000001</c:v>
                </c:pt>
                <c:pt idx="50134">
                  <c:v>-0.27343800000000001</c:v>
                </c:pt>
                <c:pt idx="50135">
                  <c:v>-0.28437499999999999</c:v>
                </c:pt>
                <c:pt idx="50136">
                  <c:v>-0.27656199999999997</c:v>
                </c:pt>
                <c:pt idx="50137">
                  <c:v>-0.27500000000000002</c:v>
                </c:pt>
                <c:pt idx="50138">
                  <c:v>-0.27343800000000001</c:v>
                </c:pt>
                <c:pt idx="50139">
                  <c:v>-0.25781199999999999</c:v>
                </c:pt>
                <c:pt idx="50140">
                  <c:v>-0.27031300000000003</c:v>
                </c:pt>
                <c:pt idx="50141">
                  <c:v>-0.25937500000000002</c:v>
                </c:pt>
                <c:pt idx="50142">
                  <c:v>-0.27812500000000001</c:v>
                </c:pt>
                <c:pt idx="50143">
                  <c:v>-0.27500000000000002</c:v>
                </c:pt>
                <c:pt idx="50144">
                  <c:v>-0.26874999999999999</c:v>
                </c:pt>
                <c:pt idx="50145">
                  <c:v>-0.27343800000000001</c:v>
                </c:pt>
                <c:pt idx="50146">
                  <c:v>-0.27968799999999999</c:v>
                </c:pt>
                <c:pt idx="50147">
                  <c:v>-0.28906199999999999</c:v>
                </c:pt>
                <c:pt idx="50148">
                  <c:v>-0.27500000000000002</c:v>
                </c:pt>
                <c:pt idx="50149">
                  <c:v>-0.27656199999999997</c:v>
                </c:pt>
                <c:pt idx="50150">
                  <c:v>-0.26874999999999999</c:v>
                </c:pt>
                <c:pt idx="50151">
                  <c:v>-0.27031300000000003</c:v>
                </c:pt>
                <c:pt idx="50152">
                  <c:v>-0.26250000000000001</c:v>
                </c:pt>
                <c:pt idx="50153">
                  <c:v>-0.27968799999999999</c:v>
                </c:pt>
                <c:pt idx="50154">
                  <c:v>-0.27500000000000002</c:v>
                </c:pt>
                <c:pt idx="50155">
                  <c:v>-0.265625</c:v>
                </c:pt>
                <c:pt idx="50156">
                  <c:v>-0.26406299999999999</c:v>
                </c:pt>
                <c:pt idx="50157">
                  <c:v>-0.26874999999999999</c:v>
                </c:pt>
                <c:pt idx="50158">
                  <c:v>-0.27812500000000001</c:v>
                </c:pt>
                <c:pt idx="50159">
                  <c:v>-0.28437499999999999</c:v>
                </c:pt>
                <c:pt idx="50160">
                  <c:v>-0.28281200000000001</c:v>
                </c:pt>
                <c:pt idx="50161">
                  <c:v>-0.27031300000000003</c:v>
                </c:pt>
                <c:pt idx="50162">
                  <c:v>-0.28281200000000001</c:v>
                </c:pt>
                <c:pt idx="50163">
                  <c:v>-0.27343800000000001</c:v>
                </c:pt>
                <c:pt idx="50164">
                  <c:v>-0.27343800000000001</c:v>
                </c:pt>
                <c:pt idx="50165">
                  <c:v>-0.28906199999999999</c:v>
                </c:pt>
                <c:pt idx="50166">
                  <c:v>-0.27031300000000003</c:v>
                </c:pt>
                <c:pt idx="50167">
                  <c:v>-0.27031300000000003</c:v>
                </c:pt>
                <c:pt idx="50168">
                  <c:v>-0.27500000000000002</c:v>
                </c:pt>
                <c:pt idx="50169">
                  <c:v>-0.26718700000000001</c:v>
                </c:pt>
                <c:pt idx="50170">
                  <c:v>-0.25937500000000002</c:v>
                </c:pt>
                <c:pt idx="50171">
                  <c:v>-0.25781199999999999</c:v>
                </c:pt>
                <c:pt idx="50172">
                  <c:v>-0.27031300000000003</c:v>
                </c:pt>
                <c:pt idx="50173">
                  <c:v>-0.26718700000000001</c:v>
                </c:pt>
                <c:pt idx="50174">
                  <c:v>-0.26874999999999999</c:v>
                </c:pt>
                <c:pt idx="50175">
                  <c:v>-0.27656199999999997</c:v>
                </c:pt>
                <c:pt idx="50176">
                  <c:v>-0.28749999999999998</c:v>
                </c:pt>
                <c:pt idx="50177">
                  <c:v>-0.26718700000000001</c:v>
                </c:pt>
                <c:pt idx="50178">
                  <c:v>-0.27343800000000001</c:v>
                </c:pt>
                <c:pt idx="50179">
                  <c:v>-0.26406299999999999</c:v>
                </c:pt>
                <c:pt idx="50180">
                  <c:v>-0.27343800000000001</c:v>
                </c:pt>
                <c:pt idx="50181">
                  <c:v>-0.27500000000000002</c:v>
                </c:pt>
                <c:pt idx="50182">
                  <c:v>-0.27656199999999997</c:v>
                </c:pt>
                <c:pt idx="50183">
                  <c:v>-0.27031300000000003</c:v>
                </c:pt>
                <c:pt idx="50184">
                  <c:v>-0.26874999999999999</c:v>
                </c:pt>
                <c:pt idx="50185">
                  <c:v>-0.27656199999999997</c:v>
                </c:pt>
                <c:pt idx="50186">
                  <c:v>-0.26406299999999999</c:v>
                </c:pt>
                <c:pt idx="50187">
                  <c:v>-0.28749999999999998</c:v>
                </c:pt>
                <c:pt idx="50188">
                  <c:v>-0.29218699999999997</c:v>
                </c:pt>
                <c:pt idx="50189">
                  <c:v>-0.27812500000000001</c:v>
                </c:pt>
                <c:pt idx="50190">
                  <c:v>-0.27031300000000003</c:v>
                </c:pt>
                <c:pt idx="50191">
                  <c:v>-0.25781199999999999</c:v>
                </c:pt>
                <c:pt idx="50192">
                  <c:v>-0.25937500000000002</c:v>
                </c:pt>
                <c:pt idx="50193">
                  <c:v>-0.26406299999999999</c:v>
                </c:pt>
                <c:pt idx="50194">
                  <c:v>-0.27968799999999999</c:v>
                </c:pt>
                <c:pt idx="50195">
                  <c:v>-0.26406299999999999</c:v>
                </c:pt>
                <c:pt idx="50196">
                  <c:v>-0.28125</c:v>
                </c:pt>
                <c:pt idx="50197">
                  <c:v>-0.27031300000000003</c:v>
                </c:pt>
                <c:pt idx="50198">
                  <c:v>-0.26406299999999999</c:v>
                </c:pt>
                <c:pt idx="50199">
                  <c:v>-0.27343800000000001</c:v>
                </c:pt>
                <c:pt idx="50200">
                  <c:v>-0.28437499999999999</c:v>
                </c:pt>
                <c:pt idx="50201">
                  <c:v>-0.28437499999999999</c:v>
                </c:pt>
                <c:pt idx="50202">
                  <c:v>-0.27968799999999999</c:v>
                </c:pt>
                <c:pt idx="50203">
                  <c:v>-0.28281200000000001</c:v>
                </c:pt>
                <c:pt idx="50204">
                  <c:v>-0.265625</c:v>
                </c:pt>
                <c:pt idx="50205">
                  <c:v>-0.27968799999999999</c:v>
                </c:pt>
                <c:pt idx="50206">
                  <c:v>-0.26718700000000001</c:v>
                </c:pt>
                <c:pt idx="50207">
                  <c:v>-0.26093699999999997</c:v>
                </c:pt>
                <c:pt idx="50208">
                  <c:v>-0.27656199999999997</c:v>
                </c:pt>
                <c:pt idx="50209">
                  <c:v>-0.26406299999999999</c:v>
                </c:pt>
                <c:pt idx="50210">
                  <c:v>-0.26406299999999999</c:v>
                </c:pt>
                <c:pt idx="50211">
                  <c:v>-0.25781199999999999</c:v>
                </c:pt>
                <c:pt idx="50212">
                  <c:v>-0.25624999999999998</c:v>
                </c:pt>
                <c:pt idx="50213">
                  <c:v>-0.27343800000000001</c:v>
                </c:pt>
                <c:pt idx="50214">
                  <c:v>-0.26874999999999999</c:v>
                </c:pt>
                <c:pt idx="50215">
                  <c:v>-0.27812500000000001</c:v>
                </c:pt>
                <c:pt idx="50216">
                  <c:v>-0.27343800000000001</c:v>
                </c:pt>
                <c:pt idx="50217">
                  <c:v>-0.265625</c:v>
                </c:pt>
                <c:pt idx="50218">
                  <c:v>-0.26718700000000001</c:v>
                </c:pt>
                <c:pt idx="50219">
                  <c:v>-0.26718700000000001</c:v>
                </c:pt>
                <c:pt idx="50220">
                  <c:v>-0.265625</c:v>
                </c:pt>
                <c:pt idx="50221">
                  <c:v>-0.27812500000000001</c:v>
                </c:pt>
                <c:pt idx="50222">
                  <c:v>-0.26874999999999999</c:v>
                </c:pt>
                <c:pt idx="50223">
                  <c:v>-0.28125</c:v>
                </c:pt>
                <c:pt idx="50224">
                  <c:v>-0.27812500000000001</c:v>
                </c:pt>
                <c:pt idx="50225">
                  <c:v>-0.27812500000000001</c:v>
                </c:pt>
                <c:pt idx="50226">
                  <c:v>-0.26250000000000001</c:v>
                </c:pt>
                <c:pt idx="50227">
                  <c:v>-0.26718700000000001</c:v>
                </c:pt>
                <c:pt idx="50228">
                  <c:v>-0.27656199999999997</c:v>
                </c:pt>
                <c:pt idx="50229">
                  <c:v>-0.27031300000000003</c:v>
                </c:pt>
                <c:pt idx="50230">
                  <c:v>-0.30312499999999998</c:v>
                </c:pt>
                <c:pt idx="50231">
                  <c:v>-0.28749999999999998</c:v>
                </c:pt>
                <c:pt idx="50232">
                  <c:v>-0.27968799999999999</c:v>
                </c:pt>
                <c:pt idx="50233">
                  <c:v>-0.27031300000000003</c:v>
                </c:pt>
                <c:pt idx="50234">
                  <c:v>-0.27656199999999997</c:v>
                </c:pt>
                <c:pt idx="50235">
                  <c:v>-0.28593800000000003</c:v>
                </c:pt>
                <c:pt idx="50236">
                  <c:v>-0.27656199999999997</c:v>
                </c:pt>
                <c:pt idx="50237">
                  <c:v>-0.27812500000000001</c:v>
                </c:pt>
                <c:pt idx="50238">
                  <c:v>-0.28437499999999999</c:v>
                </c:pt>
                <c:pt idx="50239">
                  <c:v>-0.27656199999999997</c:v>
                </c:pt>
                <c:pt idx="50240">
                  <c:v>-0.28906199999999999</c:v>
                </c:pt>
                <c:pt idx="50241">
                  <c:v>-0.27031300000000003</c:v>
                </c:pt>
                <c:pt idx="50242">
                  <c:v>-0.28125</c:v>
                </c:pt>
                <c:pt idx="50243">
                  <c:v>-0.26874999999999999</c:v>
                </c:pt>
                <c:pt idx="50244">
                  <c:v>-0.25781199999999999</c:v>
                </c:pt>
                <c:pt idx="50245">
                  <c:v>-0.27031300000000003</c:v>
                </c:pt>
                <c:pt idx="50246">
                  <c:v>-0.27500000000000002</c:v>
                </c:pt>
                <c:pt idx="50247">
                  <c:v>-0.27343800000000001</c:v>
                </c:pt>
                <c:pt idx="50248">
                  <c:v>-0.28749999999999998</c:v>
                </c:pt>
                <c:pt idx="50249">
                  <c:v>-0.28437499999999999</c:v>
                </c:pt>
                <c:pt idx="50250">
                  <c:v>-0.28437499999999999</c:v>
                </c:pt>
                <c:pt idx="50251">
                  <c:v>-0.27343800000000001</c:v>
                </c:pt>
                <c:pt idx="50252">
                  <c:v>-0.27500000000000002</c:v>
                </c:pt>
                <c:pt idx="50253">
                  <c:v>-0.27343800000000001</c:v>
                </c:pt>
                <c:pt idx="50254">
                  <c:v>-0.27812500000000001</c:v>
                </c:pt>
                <c:pt idx="50255">
                  <c:v>-0.27968799999999999</c:v>
                </c:pt>
                <c:pt idx="50256">
                  <c:v>-0.28593800000000003</c:v>
                </c:pt>
                <c:pt idx="50257">
                  <c:v>-0.28437499999999999</c:v>
                </c:pt>
                <c:pt idx="50258">
                  <c:v>-0.28906199999999999</c:v>
                </c:pt>
                <c:pt idx="50259">
                  <c:v>-0.26718700000000001</c:v>
                </c:pt>
                <c:pt idx="50260">
                  <c:v>-0.27968799999999999</c:v>
                </c:pt>
                <c:pt idx="50261">
                  <c:v>-0.27968799999999999</c:v>
                </c:pt>
                <c:pt idx="50262">
                  <c:v>-0.28593800000000003</c:v>
                </c:pt>
                <c:pt idx="50263">
                  <c:v>-0.28749999999999998</c:v>
                </c:pt>
                <c:pt idx="50264">
                  <c:v>-0.28593800000000003</c:v>
                </c:pt>
                <c:pt idx="50265">
                  <c:v>-0.28437499999999999</c:v>
                </c:pt>
                <c:pt idx="50266">
                  <c:v>-0.29062500000000002</c:v>
                </c:pt>
                <c:pt idx="50267">
                  <c:v>-0.3</c:v>
                </c:pt>
                <c:pt idx="50268">
                  <c:v>-0.29843700000000001</c:v>
                </c:pt>
                <c:pt idx="50269">
                  <c:v>-0.29062500000000002</c:v>
                </c:pt>
                <c:pt idx="50270">
                  <c:v>-0.27500000000000002</c:v>
                </c:pt>
                <c:pt idx="50271">
                  <c:v>-0.29375000000000001</c:v>
                </c:pt>
                <c:pt idx="50272">
                  <c:v>-0.27968799999999999</c:v>
                </c:pt>
                <c:pt idx="50273">
                  <c:v>-0.27968799999999999</c:v>
                </c:pt>
                <c:pt idx="50274">
                  <c:v>-0.28281200000000001</c:v>
                </c:pt>
                <c:pt idx="50275">
                  <c:v>-0.28125</c:v>
                </c:pt>
                <c:pt idx="50276">
                  <c:v>-0.28281200000000001</c:v>
                </c:pt>
                <c:pt idx="50277">
                  <c:v>-0.27031300000000003</c:v>
                </c:pt>
                <c:pt idx="50278">
                  <c:v>-0.28281200000000001</c:v>
                </c:pt>
                <c:pt idx="50279">
                  <c:v>-0.27500000000000002</c:v>
                </c:pt>
                <c:pt idx="50280">
                  <c:v>-0.28281200000000001</c:v>
                </c:pt>
                <c:pt idx="50281">
                  <c:v>-0.28125</c:v>
                </c:pt>
                <c:pt idx="50282">
                  <c:v>-0.27343800000000001</c:v>
                </c:pt>
                <c:pt idx="50283">
                  <c:v>-0.27500000000000002</c:v>
                </c:pt>
                <c:pt idx="50284">
                  <c:v>-0.26718700000000001</c:v>
                </c:pt>
                <c:pt idx="50285">
                  <c:v>-0.28125</c:v>
                </c:pt>
                <c:pt idx="50286">
                  <c:v>-0.28281200000000001</c:v>
                </c:pt>
                <c:pt idx="50287">
                  <c:v>-0.27812500000000001</c:v>
                </c:pt>
                <c:pt idx="50288">
                  <c:v>-0.28125</c:v>
                </c:pt>
                <c:pt idx="50289">
                  <c:v>-0.265625</c:v>
                </c:pt>
                <c:pt idx="50290">
                  <c:v>-0.28281200000000001</c:v>
                </c:pt>
                <c:pt idx="50291">
                  <c:v>-0.28281200000000001</c:v>
                </c:pt>
                <c:pt idx="50292">
                  <c:v>-0.27500000000000002</c:v>
                </c:pt>
                <c:pt idx="50293">
                  <c:v>-0.27656199999999997</c:v>
                </c:pt>
                <c:pt idx="50294">
                  <c:v>-0.27968799999999999</c:v>
                </c:pt>
                <c:pt idx="50295">
                  <c:v>-0.27500000000000002</c:v>
                </c:pt>
                <c:pt idx="50296">
                  <c:v>-0.27812500000000001</c:v>
                </c:pt>
                <c:pt idx="50297">
                  <c:v>-0.27343800000000001</c:v>
                </c:pt>
                <c:pt idx="50298">
                  <c:v>-0.26093699999999997</c:v>
                </c:pt>
                <c:pt idx="50299">
                  <c:v>-0.26874999999999999</c:v>
                </c:pt>
                <c:pt idx="50300">
                  <c:v>-0.27031300000000003</c:v>
                </c:pt>
                <c:pt idx="50301">
                  <c:v>-0.26250000000000001</c:v>
                </c:pt>
                <c:pt idx="50302">
                  <c:v>-0.26406299999999999</c:v>
                </c:pt>
                <c:pt idx="50303">
                  <c:v>-0.26406299999999999</c:v>
                </c:pt>
                <c:pt idx="50304">
                  <c:v>-0.27343800000000001</c:v>
                </c:pt>
                <c:pt idx="50305">
                  <c:v>-0.28593800000000003</c:v>
                </c:pt>
                <c:pt idx="50306">
                  <c:v>-0.265625</c:v>
                </c:pt>
                <c:pt idx="50307">
                  <c:v>-0.27343800000000001</c:v>
                </c:pt>
                <c:pt idx="50308">
                  <c:v>-0.27656199999999997</c:v>
                </c:pt>
                <c:pt idx="50309">
                  <c:v>-0.28437499999999999</c:v>
                </c:pt>
                <c:pt idx="50310">
                  <c:v>-0.28281200000000001</c:v>
                </c:pt>
                <c:pt idx="50311">
                  <c:v>-0.27656199999999997</c:v>
                </c:pt>
                <c:pt idx="50312">
                  <c:v>-0.27968799999999999</c:v>
                </c:pt>
                <c:pt idx="50313">
                  <c:v>-0.27343800000000001</c:v>
                </c:pt>
                <c:pt idx="50314">
                  <c:v>-0.25937500000000002</c:v>
                </c:pt>
                <c:pt idx="50315">
                  <c:v>-0.26718700000000001</c:v>
                </c:pt>
                <c:pt idx="50316">
                  <c:v>-0.26874999999999999</c:v>
                </c:pt>
                <c:pt idx="50317">
                  <c:v>-0.265625</c:v>
                </c:pt>
                <c:pt idx="50318">
                  <c:v>-0.25937500000000002</c:v>
                </c:pt>
                <c:pt idx="50319">
                  <c:v>-0.25312499999999999</c:v>
                </c:pt>
                <c:pt idx="50320">
                  <c:v>-0.27343800000000001</c:v>
                </c:pt>
                <c:pt idx="50321">
                  <c:v>-0.27343800000000001</c:v>
                </c:pt>
                <c:pt idx="50322">
                  <c:v>-0.28281200000000001</c:v>
                </c:pt>
                <c:pt idx="50323">
                  <c:v>-0.27031300000000003</c:v>
                </c:pt>
                <c:pt idx="50324">
                  <c:v>-0.27031300000000003</c:v>
                </c:pt>
                <c:pt idx="50325">
                  <c:v>-0.28125</c:v>
                </c:pt>
                <c:pt idx="50326">
                  <c:v>-0.27500000000000002</c:v>
                </c:pt>
                <c:pt idx="50327">
                  <c:v>-0.25624999999999998</c:v>
                </c:pt>
                <c:pt idx="50328">
                  <c:v>-0.26093699999999997</c:v>
                </c:pt>
                <c:pt idx="50329">
                  <c:v>-0.27500000000000002</c:v>
                </c:pt>
                <c:pt idx="50330">
                  <c:v>-0.27656199999999997</c:v>
                </c:pt>
                <c:pt idx="50331">
                  <c:v>-0.265625</c:v>
                </c:pt>
                <c:pt idx="50332">
                  <c:v>-0.26874999999999999</c:v>
                </c:pt>
                <c:pt idx="50333">
                  <c:v>-0.27343800000000001</c:v>
                </c:pt>
                <c:pt idx="50334">
                  <c:v>-0.265625</c:v>
                </c:pt>
                <c:pt idx="50335">
                  <c:v>-0.29375000000000001</c:v>
                </c:pt>
                <c:pt idx="50336">
                  <c:v>-0.28906199999999999</c:v>
                </c:pt>
                <c:pt idx="50337">
                  <c:v>-0.29843700000000001</c:v>
                </c:pt>
                <c:pt idx="50338">
                  <c:v>-0.27968799999999999</c:v>
                </c:pt>
                <c:pt idx="50339">
                  <c:v>-0.28281200000000001</c:v>
                </c:pt>
                <c:pt idx="50340">
                  <c:v>-0.27656199999999997</c:v>
                </c:pt>
                <c:pt idx="50341">
                  <c:v>-0.26874999999999999</c:v>
                </c:pt>
                <c:pt idx="50342">
                  <c:v>-0.28125</c:v>
                </c:pt>
                <c:pt idx="50343">
                  <c:v>-0.27968799999999999</c:v>
                </c:pt>
                <c:pt idx="50344">
                  <c:v>-0.26250000000000001</c:v>
                </c:pt>
                <c:pt idx="50345">
                  <c:v>-0.27500000000000002</c:v>
                </c:pt>
                <c:pt idx="50346">
                  <c:v>-0.28749999999999998</c:v>
                </c:pt>
                <c:pt idx="50347">
                  <c:v>-0.28281200000000001</c:v>
                </c:pt>
                <c:pt idx="50348">
                  <c:v>-0.28437499999999999</c:v>
                </c:pt>
                <c:pt idx="50349">
                  <c:v>-0.27968799999999999</c:v>
                </c:pt>
                <c:pt idx="50350">
                  <c:v>-0.27500000000000002</c:v>
                </c:pt>
                <c:pt idx="50351">
                  <c:v>-0.27500000000000002</c:v>
                </c:pt>
                <c:pt idx="50352">
                  <c:v>-0.29375000000000001</c:v>
                </c:pt>
                <c:pt idx="50353">
                  <c:v>-0.29062500000000002</c:v>
                </c:pt>
                <c:pt idx="50354">
                  <c:v>-0.29531299999999999</c:v>
                </c:pt>
                <c:pt idx="50355">
                  <c:v>-0.28125</c:v>
                </c:pt>
                <c:pt idx="50356">
                  <c:v>-0.28437499999999999</c:v>
                </c:pt>
                <c:pt idx="50357">
                  <c:v>-0.27968799999999999</c:v>
                </c:pt>
                <c:pt idx="50358">
                  <c:v>-0.27031300000000003</c:v>
                </c:pt>
                <c:pt idx="50359">
                  <c:v>-0.29062500000000002</c:v>
                </c:pt>
                <c:pt idx="50360">
                  <c:v>-0.28437499999999999</c:v>
                </c:pt>
                <c:pt idx="50361">
                  <c:v>-0.27343800000000001</c:v>
                </c:pt>
                <c:pt idx="50362">
                  <c:v>-0.28906199999999999</c:v>
                </c:pt>
                <c:pt idx="50363">
                  <c:v>-0.29218699999999997</c:v>
                </c:pt>
                <c:pt idx="50364">
                  <c:v>-0.28593800000000003</c:v>
                </c:pt>
                <c:pt idx="50365">
                  <c:v>-0.27343800000000001</c:v>
                </c:pt>
                <c:pt idx="50366">
                  <c:v>-0.28437499999999999</c:v>
                </c:pt>
                <c:pt idx="50367">
                  <c:v>-0.27812500000000001</c:v>
                </c:pt>
                <c:pt idx="50368">
                  <c:v>-0.27968799999999999</c:v>
                </c:pt>
                <c:pt idx="50369">
                  <c:v>-0.28593800000000003</c:v>
                </c:pt>
                <c:pt idx="50370">
                  <c:v>-0.27500000000000002</c:v>
                </c:pt>
                <c:pt idx="50371">
                  <c:v>-0.28437499999999999</c:v>
                </c:pt>
                <c:pt idx="50372">
                  <c:v>-0.29062500000000002</c:v>
                </c:pt>
                <c:pt idx="50373">
                  <c:v>-0.26093699999999997</c:v>
                </c:pt>
                <c:pt idx="50374">
                  <c:v>-0.26874999999999999</c:v>
                </c:pt>
                <c:pt idx="50375">
                  <c:v>-0.28125</c:v>
                </c:pt>
                <c:pt idx="50376">
                  <c:v>-0.29062500000000002</c:v>
                </c:pt>
                <c:pt idx="50377">
                  <c:v>-0.27968799999999999</c:v>
                </c:pt>
                <c:pt idx="50378">
                  <c:v>-0.27968799999999999</c:v>
                </c:pt>
                <c:pt idx="50379">
                  <c:v>-0.296875</c:v>
                </c:pt>
                <c:pt idx="50380">
                  <c:v>-0.28906199999999999</c:v>
                </c:pt>
                <c:pt idx="50381">
                  <c:v>-0.28749999999999998</c:v>
                </c:pt>
                <c:pt idx="50382">
                  <c:v>-0.28437499999999999</c:v>
                </c:pt>
                <c:pt idx="50383">
                  <c:v>-0.28125</c:v>
                </c:pt>
                <c:pt idx="50384">
                  <c:v>-0.27031300000000003</c:v>
                </c:pt>
                <c:pt idx="50385">
                  <c:v>-0.28125</c:v>
                </c:pt>
                <c:pt idx="50386">
                  <c:v>-0.27812500000000001</c:v>
                </c:pt>
                <c:pt idx="50387">
                  <c:v>-0.27656199999999997</c:v>
                </c:pt>
                <c:pt idx="50388">
                  <c:v>-0.28281200000000001</c:v>
                </c:pt>
                <c:pt idx="50389">
                  <c:v>-0.27656199999999997</c:v>
                </c:pt>
                <c:pt idx="50390">
                  <c:v>-0.28749999999999998</c:v>
                </c:pt>
                <c:pt idx="50391">
                  <c:v>-0.28281200000000001</c:v>
                </c:pt>
                <c:pt idx="50392">
                  <c:v>-0.28281200000000001</c:v>
                </c:pt>
                <c:pt idx="50393">
                  <c:v>-0.27968799999999999</c:v>
                </c:pt>
                <c:pt idx="50394">
                  <c:v>-0.28281200000000001</c:v>
                </c:pt>
                <c:pt idx="50395">
                  <c:v>-0.27500000000000002</c:v>
                </c:pt>
                <c:pt idx="50396">
                  <c:v>-0.27656199999999997</c:v>
                </c:pt>
                <c:pt idx="50397">
                  <c:v>-0.26093699999999997</c:v>
                </c:pt>
                <c:pt idx="50398">
                  <c:v>-0.28281200000000001</c:v>
                </c:pt>
                <c:pt idx="50399">
                  <c:v>-0.27812500000000001</c:v>
                </c:pt>
                <c:pt idx="50400">
                  <c:v>-0.28281200000000001</c:v>
                </c:pt>
                <c:pt idx="50401">
                  <c:v>-0.28593800000000003</c:v>
                </c:pt>
                <c:pt idx="50402">
                  <c:v>-0.28749999999999998</c:v>
                </c:pt>
                <c:pt idx="50403">
                  <c:v>-0.29062500000000002</c:v>
                </c:pt>
                <c:pt idx="50404">
                  <c:v>-0.28437499999999999</c:v>
                </c:pt>
                <c:pt idx="50405">
                  <c:v>-0.28281200000000001</c:v>
                </c:pt>
                <c:pt idx="50406">
                  <c:v>-0.28749999999999998</c:v>
                </c:pt>
                <c:pt idx="50407">
                  <c:v>-0.27812500000000001</c:v>
                </c:pt>
                <c:pt idx="50408">
                  <c:v>-0.27500000000000002</c:v>
                </c:pt>
                <c:pt idx="50409">
                  <c:v>-0.27968799999999999</c:v>
                </c:pt>
                <c:pt idx="50410">
                  <c:v>-0.27500000000000002</c:v>
                </c:pt>
                <c:pt idx="50411">
                  <c:v>-0.27031300000000003</c:v>
                </c:pt>
                <c:pt idx="50412">
                  <c:v>-0.27656199999999997</c:v>
                </c:pt>
                <c:pt idx="50413">
                  <c:v>-0.27656199999999997</c:v>
                </c:pt>
                <c:pt idx="50414">
                  <c:v>-0.28749999999999998</c:v>
                </c:pt>
                <c:pt idx="50415">
                  <c:v>-0.27343800000000001</c:v>
                </c:pt>
                <c:pt idx="50416">
                  <c:v>-0.27812500000000001</c:v>
                </c:pt>
                <c:pt idx="50417">
                  <c:v>-0.28281200000000001</c:v>
                </c:pt>
                <c:pt idx="50418">
                  <c:v>-0.26250000000000001</c:v>
                </c:pt>
                <c:pt idx="50419">
                  <c:v>-0.28281200000000001</c:v>
                </c:pt>
                <c:pt idx="50420">
                  <c:v>-0.28125</c:v>
                </c:pt>
                <c:pt idx="50421">
                  <c:v>-0.29062500000000002</c:v>
                </c:pt>
                <c:pt idx="50422">
                  <c:v>-0.27656199999999997</c:v>
                </c:pt>
                <c:pt idx="50423">
                  <c:v>-0.27343800000000001</c:v>
                </c:pt>
                <c:pt idx="50424">
                  <c:v>-0.27656199999999997</c:v>
                </c:pt>
                <c:pt idx="50425">
                  <c:v>-0.27812500000000001</c:v>
                </c:pt>
                <c:pt idx="50426">
                  <c:v>-0.28593800000000003</c:v>
                </c:pt>
                <c:pt idx="50427">
                  <c:v>-0.28125</c:v>
                </c:pt>
                <c:pt idx="50428">
                  <c:v>-0.28749999999999998</c:v>
                </c:pt>
                <c:pt idx="50429">
                  <c:v>-0.28125</c:v>
                </c:pt>
                <c:pt idx="50430">
                  <c:v>-0.27968799999999999</c:v>
                </c:pt>
                <c:pt idx="50431">
                  <c:v>-0.27656199999999997</c:v>
                </c:pt>
                <c:pt idx="50432">
                  <c:v>-0.27031300000000003</c:v>
                </c:pt>
                <c:pt idx="50433">
                  <c:v>-0.28593800000000003</c:v>
                </c:pt>
                <c:pt idx="50434">
                  <c:v>-0.28281200000000001</c:v>
                </c:pt>
                <c:pt idx="50435">
                  <c:v>-0.27343800000000001</c:v>
                </c:pt>
                <c:pt idx="50436">
                  <c:v>-0.27812500000000001</c:v>
                </c:pt>
                <c:pt idx="50437">
                  <c:v>-0.28125</c:v>
                </c:pt>
                <c:pt idx="50438">
                  <c:v>-0.27656199999999997</c:v>
                </c:pt>
                <c:pt idx="50439">
                  <c:v>-0.27968799999999999</c:v>
                </c:pt>
                <c:pt idx="50440">
                  <c:v>-0.27812500000000001</c:v>
                </c:pt>
                <c:pt idx="50441">
                  <c:v>-0.265625</c:v>
                </c:pt>
                <c:pt idx="50442">
                  <c:v>-0.27812500000000001</c:v>
                </c:pt>
                <c:pt idx="50443">
                  <c:v>-0.27031300000000003</c:v>
                </c:pt>
                <c:pt idx="50444">
                  <c:v>-0.27656199999999997</c:v>
                </c:pt>
                <c:pt idx="50445">
                  <c:v>-0.265625</c:v>
                </c:pt>
                <c:pt idx="50446">
                  <c:v>-0.27031300000000003</c:v>
                </c:pt>
                <c:pt idx="50447">
                  <c:v>-0.26250000000000001</c:v>
                </c:pt>
                <c:pt idx="50448">
                  <c:v>-0.26874999999999999</c:v>
                </c:pt>
                <c:pt idx="50449">
                  <c:v>-0.27656199999999997</c:v>
                </c:pt>
                <c:pt idx="50450">
                  <c:v>-0.26874999999999999</c:v>
                </c:pt>
                <c:pt idx="50451">
                  <c:v>-0.28281200000000001</c:v>
                </c:pt>
                <c:pt idx="50452">
                  <c:v>-0.27031300000000003</c:v>
                </c:pt>
                <c:pt idx="50453">
                  <c:v>-0.25937500000000002</c:v>
                </c:pt>
                <c:pt idx="50454">
                  <c:v>-0.27500000000000002</c:v>
                </c:pt>
                <c:pt idx="50455">
                  <c:v>-0.26874999999999999</c:v>
                </c:pt>
                <c:pt idx="50456">
                  <c:v>-0.27031300000000003</c:v>
                </c:pt>
                <c:pt idx="50457">
                  <c:v>-0.27343800000000001</c:v>
                </c:pt>
                <c:pt idx="50458">
                  <c:v>-0.27500000000000002</c:v>
                </c:pt>
                <c:pt idx="50459">
                  <c:v>-0.27812500000000001</c:v>
                </c:pt>
                <c:pt idx="50460">
                  <c:v>-0.265625</c:v>
                </c:pt>
                <c:pt idx="50461">
                  <c:v>-0.26874999999999999</c:v>
                </c:pt>
                <c:pt idx="50462">
                  <c:v>-0.27812500000000001</c:v>
                </c:pt>
                <c:pt idx="50463">
                  <c:v>-0.27343800000000001</c:v>
                </c:pt>
                <c:pt idx="50464">
                  <c:v>-0.265625</c:v>
                </c:pt>
                <c:pt idx="50465">
                  <c:v>-0.27500000000000002</c:v>
                </c:pt>
                <c:pt idx="50466">
                  <c:v>-0.26874999999999999</c:v>
                </c:pt>
                <c:pt idx="50467">
                  <c:v>-0.26093699999999997</c:v>
                </c:pt>
                <c:pt idx="50468">
                  <c:v>-0.26718700000000001</c:v>
                </c:pt>
                <c:pt idx="50469">
                  <c:v>-0.26093699999999997</c:v>
                </c:pt>
                <c:pt idx="50470">
                  <c:v>-0.26250000000000001</c:v>
                </c:pt>
                <c:pt idx="50471">
                  <c:v>-0.26718700000000001</c:v>
                </c:pt>
                <c:pt idx="50472">
                  <c:v>-0.265625</c:v>
                </c:pt>
                <c:pt idx="50473">
                  <c:v>-0.28281200000000001</c:v>
                </c:pt>
                <c:pt idx="50474">
                  <c:v>-0.26718700000000001</c:v>
                </c:pt>
                <c:pt idx="50475">
                  <c:v>-0.25781199999999999</c:v>
                </c:pt>
                <c:pt idx="50476">
                  <c:v>-0.25468800000000003</c:v>
                </c:pt>
                <c:pt idx="50477">
                  <c:v>-0.265625</c:v>
                </c:pt>
                <c:pt idx="50478">
                  <c:v>-0.26874999999999999</c:v>
                </c:pt>
                <c:pt idx="50479">
                  <c:v>-0.27343800000000001</c:v>
                </c:pt>
                <c:pt idx="50480">
                  <c:v>-0.24843799999999999</c:v>
                </c:pt>
                <c:pt idx="50481">
                  <c:v>-0.25937500000000002</c:v>
                </c:pt>
                <c:pt idx="50482">
                  <c:v>-0.26093699999999997</c:v>
                </c:pt>
                <c:pt idx="50483">
                  <c:v>-0.26093699999999997</c:v>
                </c:pt>
                <c:pt idx="50484">
                  <c:v>-0.25</c:v>
                </c:pt>
                <c:pt idx="50485">
                  <c:v>-0.26250000000000001</c:v>
                </c:pt>
                <c:pt idx="50486">
                  <c:v>-0.26718700000000001</c:v>
                </c:pt>
                <c:pt idx="50487">
                  <c:v>-0.265625</c:v>
                </c:pt>
                <c:pt idx="50488">
                  <c:v>-0.26250000000000001</c:v>
                </c:pt>
                <c:pt idx="50489">
                  <c:v>-0.26718700000000001</c:v>
                </c:pt>
                <c:pt idx="50490">
                  <c:v>-0.27031300000000003</c:v>
                </c:pt>
                <c:pt idx="50491">
                  <c:v>-0.27031300000000003</c:v>
                </c:pt>
                <c:pt idx="50492">
                  <c:v>-0.26718700000000001</c:v>
                </c:pt>
                <c:pt idx="50493">
                  <c:v>-0.26406299999999999</c:v>
                </c:pt>
                <c:pt idx="50494">
                  <c:v>-0.26250000000000001</c:v>
                </c:pt>
                <c:pt idx="50495">
                  <c:v>-0.28281200000000001</c:v>
                </c:pt>
                <c:pt idx="50496">
                  <c:v>-0.27343800000000001</c:v>
                </c:pt>
                <c:pt idx="50497">
                  <c:v>-0.28749999999999998</c:v>
                </c:pt>
                <c:pt idx="50498">
                  <c:v>-0.28125</c:v>
                </c:pt>
                <c:pt idx="50499">
                  <c:v>-0.265625</c:v>
                </c:pt>
                <c:pt idx="50500">
                  <c:v>-0.25312499999999999</c:v>
                </c:pt>
                <c:pt idx="50501">
                  <c:v>-0.26718700000000001</c:v>
                </c:pt>
                <c:pt idx="50502">
                  <c:v>-0.27500000000000002</c:v>
                </c:pt>
                <c:pt idx="50503">
                  <c:v>-0.27031300000000003</c:v>
                </c:pt>
                <c:pt idx="50504">
                  <c:v>-0.26093699999999997</c:v>
                </c:pt>
                <c:pt idx="50505">
                  <c:v>-0.27656199999999997</c:v>
                </c:pt>
                <c:pt idx="50506">
                  <c:v>-0.27343800000000001</c:v>
                </c:pt>
                <c:pt idx="50507">
                  <c:v>-0.27812500000000001</c:v>
                </c:pt>
                <c:pt idx="50508">
                  <c:v>-0.27812500000000001</c:v>
                </c:pt>
                <c:pt idx="50509">
                  <c:v>-0.26093699999999997</c:v>
                </c:pt>
                <c:pt idx="50510">
                  <c:v>-0.26718700000000001</c:v>
                </c:pt>
                <c:pt idx="50511">
                  <c:v>-0.26093699999999997</c:v>
                </c:pt>
                <c:pt idx="50512">
                  <c:v>-0.26718700000000001</c:v>
                </c:pt>
                <c:pt idx="50513">
                  <c:v>-0.26718700000000001</c:v>
                </c:pt>
                <c:pt idx="50514">
                  <c:v>-0.27812500000000001</c:v>
                </c:pt>
                <c:pt idx="50515">
                  <c:v>-0.296875</c:v>
                </c:pt>
                <c:pt idx="50516">
                  <c:v>-0.27656199999999997</c:v>
                </c:pt>
                <c:pt idx="50517">
                  <c:v>-0.27812500000000001</c:v>
                </c:pt>
                <c:pt idx="50518">
                  <c:v>-0.26874999999999999</c:v>
                </c:pt>
                <c:pt idx="50519">
                  <c:v>-0.28749999999999998</c:v>
                </c:pt>
                <c:pt idx="50520">
                  <c:v>-0.26406299999999999</c:v>
                </c:pt>
                <c:pt idx="50521">
                  <c:v>-0.27343800000000001</c:v>
                </c:pt>
                <c:pt idx="50522">
                  <c:v>-0.26250000000000001</c:v>
                </c:pt>
                <c:pt idx="50523">
                  <c:v>-0.26250000000000001</c:v>
                </c:pt>
                <c:pt idx="50524">
                  <c:v>-0.26406299999999999</c:v>
                </c:pt>
                <c:pt idx="50525">
                  <c:v>-0.26718700000000001</c:v>
                </c:pt>
                <c:pt idx="50526">
                  <c:v>-0.27343800000000001</c:v>
                </c:pt>
                <c:pt idx="50527">
                  <c:v>-0.27500000000000002</c:v>
                </c:pt>
                <c:pt idx="50528">
                  <c:v>-0.265625</c:v>
                </c:pt>
                <c:pt idx="50529">
                  <c:v>-0.26406299999999999</c:v>
                </c:pt>
                <c:pt idx="50530">
                  <c:v>-0.26718700000000001</c:v>
                </c:pt>
                <c:pt idx="50531">
                  <c:v>-0.25624999999999998</c:v>
                </c:pt>
                <c:pt idx="50532">
                  <c:v>-0.26874999999999999</c:v>
                </c:pt>
                <c:pt idx="50533">
                  <c:v>-0.27500000000000002</c:v>
                </c:pt>
                <c:pt idx="50534">
                  <c:v>-0.27031300000000003</c:v>
                </c:pt>
                <c:pt idx="50535">
                  <c:v>-0.26093699999999997</c:v>
                </c:pt>
                <c:pt idx="50536">
                  <c:v>-0.25624999999999998</c:v>
                </c:pt>
                <c:pt idx="50537">
                  <c:v>-0.26250000000000001</c:v>
                </c:pt>
                <c:pt idx="50538">
                  <c:v>-0.25937500000000002</c:v>
                </c:pt>
                <c:pt idx="50539">
                  <c:v>-0.25468800000000003</c:v>
                </c:pt>
                <c:pt idx="50540">
                  <c:v>-0.27968799999999999</c:v>
                </c:pt>
                <c:pt idx="50541">
                  <c:v>-0.26250000000000001</c:v>
                </c:pt>
                <c:pt idx="50542">
                  <c:v>-0.27656199999999997</c:v>
                </c:pt>
                <c:pt idx="50543">
                  <c:v>-0.28281200000000001</c:v>
                </c:pt>
                <c:pt idx="50544">
                  <c:v>-0.265625</c:v>
                </c:pt>
                <c:pt idx="50545">
                  <c:v>-0.27343800000000001</c:v>
                </c:pt>
                <c:pt idx="50546">
                  <c:v>-0.27031300000000003</c:v>
                </c:pt>
                <c:pt idx="50547">
                  <c:v>-0.28281200000000001</c:v>
                </c:pt>
                <c:pt idx="50548">
                  <c:v>-0.27343800000000001</c:v>
                </c:pt>
                <c:pt idx="50549">
                  <c:v>-0.27343800000000001</c:v>
                </c:pt>
                <c:pt idx="50550">
                  <c:v>-0.27343800000000001</c:v>
                </c:pt>
                <c:pt idx="50551">
                  <c:v>-0.27343800000000001</c:v>
                </c:pt>
                <c:pt idx="50552">
                  <c:v>-0.26093699999999997</c:v>
                </c:pt>
                <c:pt idx="50553">
                  <c:v>-0.27812500000000001</c:v>
                </c:pt>
                <c:pt idx="50554">
                  <c:v>-0.26874999999999999</c:v>
                </c:pt>
                <c:pt idx="50555">
                  <c:v>-0.27812500000000001</c:v>
                </c:pt>
                <c:pt idx="50556">
                  <c:v>-0.27812500000000001</c:v>
                </c:pt>
                <c:pt idx="50557">
                  <c:v>-0.28593800000000003</c:v>
                </c:pt>
                <c:pt idx="50558">
                  <c:v>-0.27812500000000001</c:v>
                </c:pt>
                <c:pt idx="50559">
                  <c:v>-0.27968799999999999</c:v>
                </c:pt>
                <c:pt idx="50560">
                  <c:v>-0.26250000000000001</c:v>
                </c:pt>
                <c:pt idx="50561">
                  <c:v>-0.27500000000000002</c:v>
                </c:pt>
                <c:pt idx="50562">
                  <c:v>-0.26874999999999999</c:v>
                </c:pt>
                <c:pt idx="50563">
                  <c:v>-0.26093699999999997</c:v>
                </c:pt>
                <c:pt idx="50564">
                  <c:v>-0.28593800000000003</c:v>
                </c:pt>
                <c:pt idx="50565">
                  <c:v>-0.26874999999999999</c:v>
                </c:pt>
                <c:pt idx="50566">
                  <c:v>-0.27343800000000001</c:v>
                </c:pt>
                <c:pt idx="50567">
                  <c:v>-0.27812500000000001</c:v>
                </c:pt>
                <c:pt idx="50568">
                  <c:v>-0.26874999999999999</c:v>
                </c:pt>
                <c:pt idx="50569">
                  <c:v>-0.26874999999999999</c:v>
                </c:pt>
                <c:pt idx="50570">
                  <c:v>-0.25937500000000002</c:v>
                </c:pt>
                <c:pt idx="50571">
                  <c:v>-0.25781199999999999</c:v>
                </c:pt>
                <c:pt idx="50572">
                  <c:v>-0.27812500000000001</c:v>
                </c:pt>
                <c:pt idx="50573">
                  <c:v>-0.27500000000000002</c:v>
                </c:pt>
                <c:pt idx="50574">
                  <c:v>-0.28593800000000003</c:v>
                </c:pt>
                <c:pt idx="50575">
                  <c:v>-0.29062500000000002</c:v>
                </c:pt>
                <c:pt idx="50576">
                  <c:v>-0.27343800000000001</c:v>
                </c:pt>
                <c:pt idx="50577">
                  <c:v>-0.28906199999999999</c:v>
                </c:pt>
                <c:pt idx="50578">
                  <c:v>-0.28281200000000001</c:v>
                </c:pt>
                <c:pt idx="50579">
                  <c:v>-0.27968799999999999</c:v>
                </c:pt>
                <c:pt idx="50580">
                  <c:v>-0.27812500000000001</c:v>
                </c:pt>
                <c:pt idx="50581">
                  <c:v>-0.26874999999999999</c:v>
                </c:pt>
                <c:pt idx="50582">
                  <c:v>-0.28281200000000001</c:v>
                </c:pt>
                <c:pt idx="50583">
                  <c:v>-0.27031300000000003</c:v>
                </c:pt>
                <c:pt idx="50584">
                  <c:v>-0.26874999999999999</c:v>
                </c:pt>
                <c:pt idx="50585">
                  <c:v>-0.25781199999999999</c:v>
                </c:pt>
                <c:pt idx="50586">
                  <c:v>-0.27656199999999997</c:v>
                </c:pt>
                <c:pt idx="50587">
                  <c:v>-0.27656199999999997</c:v>
                </c:pt>
                <c:pt idx="50588">
                  <c:v>-0.265625</c:v>
                </c:pt>
                <c:pt idx="50589">
                  <c:v>-0.27343800000000001</c:v>
                </c:pt>
                <c:pt idx="50590">
                  <c:v>-0.27031300000000003</c:v>
                </c:pt>
                <c:pt idx="50591">
                  <c:v>-0.27031300000000003</c:v>
                </c:pt>
                <c:pt idx="50592">
                  <c:v>-0.27343800000000001</c:v>
                </c:pt>
                <c:pt idx="50593">
                  <c:v>-0.27500000000000002</c:v>
                </c:pt>
                <c:pt idx="50594">
                  <c:v>-0.25937500000000002</c:v>
                </c:pt>
                <c:pt idx="50595">
                  <c:v>-0.27500000000000002</c:v>
                </c:pt>
                <c:pt idx="50596">
                  <c:v>-0.28281200000000001</c:v>
                </c:pt>
                <c:pt idx="50597">
                  <c:v>-0.28281200000000001</c:v>
                </c:pt>
                <c:pt idx="50598">
                  <c:v>-0.27031300000000003</c:v>
                </c:pt>
                <c:pt idx="50599">
                  <c:v>-0.26093699999999997</c:v>
                </c:pt>
                <c:pt idx="50600">
                  <c:v>-0.27812500000000001</c:v>
                </c:pt>
                <c:pt idx="50601">
                  <c:v>-0.27500000000000002</c:v>
                </c:pt>
                <c:pt idx="50602">
                  <c:v>-0.27968799999999999</c:v>
                </c:pt>
                <c:pt idx="50603">
                  <c:v>-0.28125</c:v>
                </c:pt>
                <c:pt idx="50604">
                  <c:v>-0.28906199999999999</c:v>
                </c:pt>
                <c:pt idx="50605">
                  <c:v>-0.27812500000000001</c:v>
                </c:pt>
                <c:pt idx="50606">
                  <c:v>-0.25624999999999998</c:v>
                </c:pt>
                <c:pt idx="50607">
                  <c:v>-0.26250000000000001</c:v>
                </c:pt>
                <c:pt idx="50608">
                  <c:v>-0.27343800000000001</c:v>
                </c:pt>
                <c:pt idx="50609">
                  <c:v>-0.26874999999999999</c:v>
                </c:pt>
                <c:pt idx="50610">
                  <c:v>-0.27812500000000001</c:v>
                </c:pt>
                <c:pt idx="50611">
                  <c:v>-0.26406299999999999</c:v>
                </c:pt>
                <c:pt idx="50612">
                  <c:v>-0.25937500000000002</c:v>
                </c:pt>
                <c:pt idx="50613">
                  <c:v>-0.26718700000000001</c:v>
                </c:pt>
                <c:pt idx="50614">
                  <c:v>-0.265625</c:v>
                </c:pt>
                <c:pt idx="50615">
                  <c:v>-0.26250000000000001</c:v>
                </c:pt>
                <c:pt idx="50616">
                  <c:v>-0.27031300000000003</c:v>
                </c:pt>
                <c:pt idx="50617">
                  <c:v>-0.28281200000000001</c:v>
                </c:pt>
                <c:pt idx="50618">
                  <c:v>-0.27031300000000003</c:v>
                </c:pt>
                <c:pt idx="50619">
                  <c:v>-0.26406299999999999</c:v>
                </c:pt>
                <c:pt idx="50620">
                  <c:v>-0.27343800000000001</c:v>
                </c:pt>
                <c:pt idx="50621">
                  <c:v>-0.27812500000000001</c:v>
                </c:pt>
                <c:pt idx="50622">
                  <c:v>-0.27968799999999999</c:v>
                </c:pt>
                <c:pt idx="50623">
                  <c:v>-0.27500000000000002</c:v>
                </c:pt>
                <c:pt idx="50624">
                  <c:v>-0.27812500000000001</c:v>
                </c:pt>
                <c:pt idx="50625">
                  <c:v>-0.26874999999999999</c:v>
                </c:pt>
                <c:pt idx="50626">
                  <c:v>-0.265625</c:v>
                </c:pt>
                <c:pt idx="50627">
                  <c:v>-0.27500000000000002</c:v>
                </c:pt>
                <c:pt idx="50628">
                  <c:v>-0.26874999999999999</c:v>
                </c:pt>
                <c:pt idx="50629">
                  <c:v>-0.26093699999999997</c:v>
                </c:pt>
                <c:pt idx="50630">
                  <c:v>-0.27031300000000003</c:v>
                </c:pt>
                <c:pt idx="50631">
                  <c:v>-0.28281200000000001</c:v>
                </c:pt>
                <c:pt idx="50632">
                  <c:v>-0.26874999999999999</c:v>
                </c:pt>
                <c:pt idx="50633">
                  <c:v>-0.28281200000000001</c:v>
                </c:pt>
                <c:pt idx="50634">
                  <c:v>-0.28906199999999999</c:v>
                </c:pt>
                <c:pt idx="50635">
                  <c:v>-0.27656199999999997</c:v>
                </c:pt>
                <c:pt idx="50636">
                  <c:v>-0.28281200000000001</c:v>
                </c:pt>
                <c:pt idx="50637">
                  <c:v>-0.27968799999999999</c:v>
                </c:pt>
                <c:pt idx="50638">
                  <c:v>-0.26874999999999999</c:v>
                </c:pt>
                <c:pt idx="50639">
                  <c:v>-0.26093699999999997</c:v>
                </c:pt>
                <c:pt idx="50640">
                  <c:v>-0.27031300000000003</c:v>
                </c:pt>
                <c:pt idx="50641">
                  <c:v>-0.28593800000000003</c:v>
                </c:pt>
                <c:pt idx="50642">
                  <c:v>-0.28281200000000001</c:v>
                </c:pt>
                <c:pt idx="50643">
                  <c:v>-0.26718700000000001</c:v>
                </c:pt>
                <c:pt idx="50644">
                  <c:v>-0.27031300000000003</c:v>
                </c:pt>
                <c:pt idx="50645">
                  <c:v>-0.27656199999999997</c:v>
                </c:pt>
                <c:pt idx="50646">
                  <c:v>-0.29062500000000002</c:v>
                </c:pt>
                <c:pt idx="50647">
                  <c:v>-0.27656199999999997</c:v>
                </c:pt>
                <c:pt idx="50648">
                  <c:v>-0.27812500000000001</c:v>
                </c:pt>
                <c:pt idx="50649">
                  <c:v>-0.27656199999999997</c:v>
                </c:pt>
                <c:pt idx="50650">
                  <c:v>-0.265625</c:v>
                </c:pt>
                <c:pt idx="50651">
                  <c:v>-0.27812500000000001</c:v>
                </c:pt>
                <c:pt idx="50652">
                  <c:v>-0.28437499999999999</c:v>
                </c:pt>
                <c:pt idx="50653">
                  <c:v>-0.27031300000000003</c:v>
                </c:pt>
                <c:pt idx="50654">
                  <c:v>-0.27500000000000002</c:v>
                </c:pt>
                <c:pt idx="50655">
                  <c:v>-0.27500000000000002</c:v>
                </c:pt>
                <c:pt idx="50656">
                  <c:v>-0.27656199999999997</c:v>
                </c:pt>
                <c:pt idx="50657">
                  <c:v>-0.27968799999999999</c:v>
                </c:pt>
                <c:pt idx="50658">
                  <c:v>-0.27343800000000001</c:v>
                </c:pt>
                <c:pt idx="50659">
                  <c:v>-0.27343800000000001</c:v>
                </c:pt>
                <c:pt idx="50660">
                  <c:v>-0.26718700000000001</c:v>
                </c:pt>
                <c:pt idx="50661">
                  <c:v>-0.26093699999999997</c:v>
                </c:pt>
                <c:pt idx="50662">
                  <c:v>-0.26874999999999999</c:v>
                </c:pt>
                <c:pt idx="50663">
                  <c:v>-0.26406299999999999</c:v>
                </c:pt>
                <c:pt idx="50664">
                  <c:v>-0.27812500000000001</c:v>
                </c:pt>
                <c:pt idx="50665">
                  <c:v>-0.27031300000000003</c:v>
                </c:pt>
                <c:pt idx="50666">
                  <c:v>-0.26718700000000001</c:v>
                </c:pt>
                <c:pt idx="50667">
                  <c:v>-0.27500000000000002</c:v>
                </c:pt>
                <c:pt idx="50668">
                  <c:v>-0.28281200000000001</c:v>
                </c:pt>
                <c:pt idx="50669">
                  <c:v>-0.27812500000000001</c:v>
                </c:pt>
                <c:pt idx="50670">
                  <c:v>-0.27031300000000003</c:v>
                </c:pt>
                <c:pt idx="50671">
                  <c:v>-0.26718700000000001</c:v>
                </c:pt>
                <c:pt idx="50672">
                  <c:v>-0.26093699999999997</c:v>
                </c:pt>
                <c:pt idx="50673">
                  <c:v>-0.25</c:v>
                </c:pt>
                <c:pt idx="50674">
                  <c:v>-0.27031300000000003</c:v>
                </c:pt>
                <c:pt idx="50675">
                  <c:v>-0.27812500000000001</c:v>
                </c:pt>
                <c:pt idx="50676">
                  <c:v>-0.28125</c:v>
                </c:pt>
                <c:pt idx="50677">
                  <c:v>-0.28281200000000001</c:v>
                </c:pt>
                <c:pt idx="50678">
                  <c:v>-0.28281200000000001</c:v>
                </c:pt>
                <c:pt idx="50679">
                  <c:v>-0.26874999999999999</c:v>
                </c:pt>
                <c:pt idx="50680">
                  <c:v>-0.28125</c:v>
                </c:pt>
                <c:pt idx="50681">
                  <c:v>-0.27343800000000001</c:v>
                </c:pt>
                <c:pt idx="50682">
                  <c:v>-0.27343800000000001</c:v>
                </c:pt>
                <c:pt idx="50683">
                  <c:v>-0.28437499999999999</c:v>
                </c:pt>
                <c:pt idx="50684">
                  <c:v>-0.28906199999999999</c:v>
                </c:pt>
                <c:pt idx="50685">
                  <c:v>-0.28281200000000001</c:v>
                </c:pt>
                <c:pt idx="50686">
                  <c:v>-0.265625</c:v>
                </c:pt>
                <c:pt idx="50687">
                  <c:v>-0.28593800000000003</c:v>
                </c:pt>
                <c:pt idx="50688">
                  <c:v>-0.28593800000000003</c:v>
                </c:pt>
                <c:pt idx="50689">
                  <c:v>-0.27500000000000002</c:v>
                </c:pt>
                <c:pt idx="50690">
                  <c:v>-0.28437499999999999</c:v>
                </c:pt>
                <c:pt idx="50691">
                  <c:v>-0.28125</c:v>
                </c:pt>
                <c:pt idx="50692">
                  <c:v>-0.27812500000000001</c:v>
                </c:pt>
                <c:pt idx="50693">
                  <c:v>-0.28593800000000003</c:v>
                </c:pt>
                <c:pt idx="50694">
                  <c:v>-0.28906199999999999</c:v>
                </c:pt>
                <c:pt idx="50695">
                  <c:v>-0.296875</c:v>
                </c:pt>
                <c:pt idx="50696">
                  <c:v>-0.28593800000000003</c:v>
                </c:pt>
                <c:pt idx="50697">
                  <c:v>-0.28437499999999999</c:v>
                </c:pt>
                <c:pt idx="50698">
                  <c:v>-0.28125</c:v>
                </c:pt>
                <c:pt idx="50699">
                  <c:v>-0.28749999999999998</c:v>
                </c:pt>
                <c:pt idx="50700">
                  <c:v>-0.28749999999999998</c:v>
                </c:pt>
                <c:pt idx="50701">
                  <c:v>-0.27968799999999999</c:v>
                </c:pt>
                <c:pt idx="50702">
                  <c:v>-0.27343800000000001</c:v>
                </c:pt>
                <c:pt idx="50703">
                  <c:v>-0.28125</c:v>
                </c:pt>
                <c:pt idx="50704">
                  <c:v>-0.27031300000000003</c:v>
                </c:pt>
                <c:pt idx="50705">
                  <c:v>-0.27500000000000002</c:v>
                </c:pt>
                <c:pt idx="50706">
                  <c:v>-0.27343800000000001</c:v>
                </c:pt>
                <c:pt idx="50707">
                  <c:v>-0.27031300000000003</c:v>
                </c:pt>
                <c:pt idx="50708">
                  <c:v>-0.27812500000000001</c:v>
                </c:pt>
                <c:pt idx="50709">
                  <c:v>-0.27968799999999999</c:v>
                </c:pt>
                <c:pt idx="50710">
                  <c:v>-0.25781199999999999</c:v>
                </c:pt>
                <c:pt idx="50711">
                  <c:v>-0.27500000000000002</c:v>
                </c:pt>
                <c:pt idx="50712">
                  <c:v>-0.28593800000000003</c:v>
                </c:pt>
                <c:pt idx="50713">
                  <c:v>-0.27500000000000002</c:v>
                </c:pt>
                <c:pt idx="50714">
                  <c:v>-0.27968799999999999</c:v>
                </c:pt>
                <c:pt idx="50715">
                  <c:v>-0.28125</c:v>
                </c:pt>
                <c:pt idx="50716">
                  <c:v>-0.28125</c:v>
                </c:pt>
                <c:pt idx="50717">
                  <c:v>-0.27343800000000001</c:v>
                </c:pt>
                <c:pt idx="50718">
                  <c:v>-0.27031300000000003</c:v>
                </c:pt>
                <c:pt idx="50719">
                  <c:v>-0.27343800000000001</c:v>
                </c:pt>
                <c:pt idx="50720">
                  <c:v>-0.27656199999999997</c:v>
                </c:pt>
                <c:pt idx="50721">
                  <c:v>-0.265625</c:v>
                </c:pt>
                <c:pt idx="50722">
                  <c:v>-0.265625</c:v>
                </c:pt>
                <c:pt idx="50723">
                  <c:v>-0.265625</c:v>
                </c:pt>
                <c:pt idx="50724">
                  <c:v>-0.27343800000000001</c:v>
                </c:pt>
                <c:pt idx="50725">
                  <c:v>-0.27343800000000001</c:v>
                </c:pt>
                <c:pt idx="50726">
                  <c:v>-0.26718700000000001</c:v>
                </c:pt>
                <c:pt idx="50727">
                  <c:v>-0.27656199999999997</c:v>
                </c:pt>
                <c:pt idx="50728">
                  <c:v>-0.26406299999999999</c:v>
                </c:pt>
                <c:pt idx="50729">
                  <c:v>-0.28749999999999998</c:v>
                </c:pt>
                <c:pt idx="50730">
                  <c:v>-0.27968799999999999</c:v>
                </c:pt>
                <c:pt idx="50731">
                  <c:v>-0.27656199999999997</c:v>
                </c:pt>
                <c:pt idx="50732">
                  <c:v>-0.28906199999999999</c:v>
                </c:pt>
                <c:pt idx="50733">
                  <c:v>-0.28437499999999999</c:v>
                </c:pt>
                <c:pt idx="50734">
                  <c:v>-0.27343800000000001</c:v>
                </c:pt>
                <c:pt idx="50735">
                  <c:v>-0.27812500000000001</c:v>
                </c:pt>
                <c:pt idx="50736">
                  <c:v>-0.265625</c:v>
                </c:pt>
                <c:pt idx="50737">
                  <c:v>-0.27812500000000001</c:v>
                </c:pt>
                <c:pt idx="50738">
                  <c:v>-0.28906199999999999</c:v>
                </c:pt>
                <c:pt idx="50739">
                  <c:v>-0.28281200000000001</c:v>
                </c:pt>
                <c:pt idx="50740">
                  <c:v>-0.28906199999999999</c:v>
                </c:pt>
                <c:pt idx="50741">
                  <c:v>-0.28437499999999999</c:v>
                </c:pt>
                <c:pt idx="50742">
                  <c:v>-0.26718700000000001</c:v>
                </c:pt>
                <c:pt idx="50743">
                  <c:v>-0.28125</c:v>
                </c:pt>
                <c:pt idx="50744">
                  <c:v>-0.28281200000000001</c:v>
                </c:pt>
                <c:pt idx="50745">
                  <c:v>-0.27656199999999997</c:v>
                </c:pt>
                <c:pt idx="50746">
                  <c:v>-0.26718700000000001</c:v>
                </c:pt>
                <c:pt idx="50747">
                  <c:v>-0.27031300000000003</c:v>
                </c:pt>
                <c:pt idx="50748">
                  <c:v>-0.27500000000000002</c:v>
                </c:pt>
                <c:pt idx="50749">
                  <c:v>-0.28125</c:v>
                </c:pt>
                <c:pt idx="50750">
                  <c:v>-0.28749999999999998</c:v>
                </c:pt>
                <c:pt idx="50751">
                  <c:v>-0.28281200000000001</c:v>
                </c:pt>
                <c:pt idx="50752">
                  <c:v>-0.27500000000000002</c:v>
                </c:pt>
                <c:pt idx="50753">
                  <c:v>-0.28593800000000003</c:v>
                </c:pt>
                <c:pt idx="50754">
                  <c:v>-0.27500000000000002</c:v>
                </c:pt>
                <c:pt idx="50755">
                  <c:v>-0.28125</c:v>
                </c:pt>
                <c:pt idx="50756">
                  <c:v>-0.27812500000000001</c:v>
                </c:pt>
                <c:pt idx="50757">
                  <c:v>-0.28281200000000001</c:v>
                </c:pt>
                <c:pt idx="50758">
                  <c:v>-0.28281200000000001</c:v>
                </c:pt>
                <c:pt idx="50759">
                  <c:v>-0.27500000000000002</c:v>
                </c:pt>
                <c:pt idx="50760">
                  <c:v>-0.29375000000000001</c:v>
                </c:pt>
                <c:pt idx="50761">
                  <c:v>-0.28593800000000003</c:v>
                </c:pt>
                <c:pt idx="50762">
                  <c:v>-0.28281200000000001</c:v>
                </c:pt>
                <c:pt idx="50763">
                  <c:v>-0.28125</c:v>
                </c:pt>
                <c:pt idx="50764">
                  <c:v>-0.27812500000000001</c:v>
                </c:pt>
                <c:pt idx="50765">
                  <c:v>-0.28437499999999999</c:v>
                </c:pt>
                <c:pt idx="50766">
                  <c:v>-0.28593800000000003</c:v>
                </c:pt>
                <c:pt idx="50767">
                  <c:v>-0.28281200000000001</c:v>
                </c:pt>
                <c:pt idx="50768">
                  <c:v>-0.27812500000000001</c:v>
                </c:pt>
                <c:pt idx="50769">
                  <c:v>-0.27968799999999999</c:v>
                </c:pt>
                <c:pt idx="50770">
                  <c:v>-0.27812500000000001</c:v>
                </c:pt>
                <c:pt idx="50771">
                  <c:v>-0.28125</c:v>
                </c:pt>
                <c:pt idx="50772">
                  <c:v>-0.28125</c:v>
                </c:pt>
                <c:pt idx="50773">
                  <c:v>-0.27968799999999999</c:v>
                </c:pt>
                <c:pt idx="50774">
                  <c:v>-0.29062500000000002</c:v>
                </c:pt>
                <c:pt idx="50775">
                  <c:v>-0.26874999999999999</c:v>
                </c:pt>
                <c:pt idx="50776">
                  <c:v>-0.27500000000000002</c:v>
                </c:pt>
                <c:pt idx="50777">
                  <c:v>-0.28125</c:v>
                </c:pt>
                <c:pt idx="50778">
                  <c:v>-0.26874999999999999</c:v>
                </c:pt>
                <c:pt idx="50779">
                  <c:v>-0.27812500000000001</c:v>
                </c:pt>
                <c:pt idx="50780">
                  <c:v>-0.28125</c:v>
                </c:pt>
                <c:pt idx="50781">
                  <c:v>-0.27031300000000003</c:v>
                </c:pt>
                <c:pt idx="50782">
                  <c:v>-0.26406299999999999</c:v>
                </c:pt>
                <c:pt idx="50783">
                  <c:v>-0.26406299999999999</c:v>
                </c:pt>
                <c:pt idx="50784">
                  <c:v>-0.27500000000000002</c:v>
                </c:pt>
                <c:pt idx="50785">
                  <c:v>-0.27500000000000002</c:v>
                </c:pt>
                <c:pt idx="50786">
                  <c:v>-0.27343800000000001</c:v>
                </c:pt>
                <c:pt idx="50787">
                  <c:v>-0.28437499999999999</c:v>
                </c:pt>
                <c:pt idx="50788">
                  <c:v>-0.27031300000000003</c:v>
                </c:pt>
                <c:pt idx="50789">
                  <c:v>-0.28281200000000001</c:v>
                </c:pt>
                <c:pt idx="50790">
                  <c:v>-0.26718700000000001</c:v>
                </c:pt>
                <c:pt idx="50791">
                  <c:v>-0.28281200000000001</c:v>
                </c:pt>
                <c:pt idx="50792">
                  <c:v>-0.27656199999999997</c:v>
                </c:pt>
                <c:pt idx="50793">
                  <c:v>-0.28281200000000001</c:v>
                </c:pt>
                <c:pt idx="50794">
                  <c:v>-0.28593800000000003</c:v>
                </c:pt>
                <c:pt idx="50795">
                  <c:v>-0.27031300000000003</c:v>
                </c:pt>
                <c:pt idx="50796">
                  <c:v>-0.26874999999999999</c:v>
                </c:pt>
                <c:pt idx="50797">
                  <c:v>-0.27031300000000003</c:v>
                </c:pt>
                <c:pt idx="50798">
                  <c:v>-0.26874999999999999</c:v>
                </c:pt>
                <c:pt idx="50799">
                  <c:v>-0.27343800000000001</c:v>
                </c:pt>
                <c:pt idx="50800">
                  <c:v>-0.27500000000000002</c:v>
                </c:pt>
                <c:pt idx="50801">
                  <c:v>-0.25156200000000001</c:v>
                </c:pt>
                <c:pt idx="50802">
                  <c:v>-0.25624999999999998</c:v>
                </c:pt>
                <c:pt idx="50803">
                  <c:v>-0.27031300000000003</c:v>
                </c:pt>
                <c:pt idx="50804">
                  <c:v>-0.25937500000000002</c:v>
                </c:pt>
                <c:pt idx="50805">
                  <c:v>-0.27031300000000003</c:v>
                </c:pt>
                <c:pt idx="50806">
                  <c:v>-0.26718700000000001</c:v>
                </c:pt>
                <c:pt idx="50807">
                  <c:v>-0.26250000000000001</c:v>
                </c:pt>
                <c:pt idx="50808">
                  <c:v>-0.26406299999999999</c:v>
                </c:pt>
                <c:pt idx="50809">
                  <c:v>-0.26406299999999999</c:v>
                </c:pt>
                <c:pt idx="50810">
                  <c:v>-0.25937500000000002</c:v>
                </c:pt>
                <c:pt idx="50811">
                  <c:v>-0.25468800000000003</c:v>
                </c:pt>
                <c:pt idx="50812">
                  <c:v>-0.27500000000000002</c:v>
                </c:pt>
                <c:pt idx="50813">
                  <c:v>-0.26874999999999999</c:v>
                </c:pt>
                <c:pt idx="50814">
                  <c:v>-0.27343800000000001</c:v>
                </c:pt>
                <c:pt idx="50815">
                  <c:v>-0.27343800000000001</c:v>
                </c:pt>
                <c:pt idx="50816">
                  <c:v>-0.27343800000000001</c:v>
                </c:pt>
                <c:pt idx="50817">
                  <c:v>-0.25156200000000001</c:v>
                </c:pt>
                <c:pt idx="50818">
                  <c:v>-0.26093699999999997</c:v>
                </c:pt>
                <c:pt idx="50819">
                  <c:v>-0.25624999999999998</c:v>
                </c:pt>
                <c:pt idx="50820">
                  <c:v>-0.265625</c:v>
                </c:pt>
                <c:pt idx="50821">
                  <c:v>-0.26406299999999999</c:v>
                </c:pt>
                <c:pt idx="50822">
                  <c:v>-0.27343800000000001</c:v>
                </c:pt>
                <c:pt idx="50823">
                  <c:v>-0.26406299999999999</c:v>
                </c:pt>
                <c:pt idx="50824">
                  <c:v>-0.27500000000000002</c:v>
                </c:pt>
                <c:pt idx="50825">
                  <c:v>-0.27656199999999997</c:v>
                </c:pt>
                <c:pt idx="50826">
                  <c:v>-0.265625</c:v>
                </c:pt>
                <c:pt idx="50827">
                  <c:v>-0.27343800000000001</c:v>
                </c:pt>
                <c:pt idx="50828">
                  <c:v>-0.26718700000000001</c:v>
                </c:pt>
                <c:pt idx="50829">
                  <c:v>-0.27656199999999997</c:v>
                </c:pt>
                <c:pt idx="50830">
                  <c:v>-0.26874999999999999</c:v>
                </c:pt>
                <c:pt idx="50831">
                  <c:v>-0.27031300000000003</c:v>
                </c:pt>
                <c:pt idx="50832">
                  <c:v>-0.26406299999999999</c:v>
                </c:pt>
                <c:pt idx="50833">
                  <c:v>-0.265625</c:v>
                </c:pt>
                <c:pt idx="50834">
                  <c:v>-0.27343800000000001</c:v>
                </c:pt>
                <c:pt idx="50835">
                  <c:v>-0.27968799999999999</c:v>
                </c:pt>
                <c:pt idx="50836">
                  <c:v>-0.27812500000000001</c:v>
                </c:pt>
                <c:pt idx="50837">
                  <c:v>-0.27031300000000003</c:v>
                </c:pt>
                <c:pt idx="50838">
                  <c:v>-0.265625</c:v>
                </c:pt>
                <c:pt idx="50839">
                  <c:v>-0.27031300000000003</c:v>
                </c:pt>
                <c:pt idx="50840">
                  <c:v>-0.27968799999999999</c:v>
                </c:pt>
                <c:pt idx="50841">
                  <c:v>-0.28437499999999999</c:v>
                </c:pt>
                <c:pt idx="50842">
                  <c:v>-0.27656199999999997</c:v>
                </c:pt>
                <c:pt idx="50843">
                  <c:v>-0.25937500000000002</c:v>
                </c:pt>
                <c:pt idx="50844">
                  <c:v>-0.26093699999999997</c:v>
                </c:pt>
                <c:pt idx="50845">
                  <c:v>-0.27343800000000001</c:v>
                </c:pt>
                <c:pt idx="50846">
                  <c:v>-0.27812500000000001</c:v>
                </c:pt>
                <c:pt idx="50847">
                  <c:v>-0.28437499999999999</c:v>
                </c:pt>
                <c:pt idx="50848">
                  <c:v>-0.26874999999999999</c:v>
                </c:pt>
                <c:pt idx="50849">
                  <c:v>-0.28125</c:v>
                </c:pt>
                <c:pt idx="50850">
                  <c:v>-0.28906199999999999</c:v>
                </c:pt>
                <c:pt idx="50851">
                  <c:v>-0.27968799999999999</c:v>
                </c:pt>
                <c:pt idx="50852">
                  <c:v>-0.27656199999999997</c:v>
                </c:pt>
                <c:pt idx="50853">
                  <c:v>-0.27968799999999999</c:v>
                </c:pt>
                <c:pt idx="50854">
                  <c:v>-0.27031300000000003</c:v>
                </c:pt>
                <c:pt idx="50855">
                  <c:v>-0.28125</c:v>
                </c:pt>
                <c:pt idx="50856">
                  <c:v>-0.27812500000000001</c:v>
                </c:pt>
                <c:pt idx="50857">
                  <c:v>-0.27500000000000002</c:v>
                </c:pt>
                <c:pt idx="50858">
                  <c:v>-0.28281200000000001</c:v>
                </c:pt>
                <c:pt idx="50859">
                  <c:v>-0.28593800000000003</c:v>
                </c:pt>
                <c:pt idx="50860">
                  <c:v>-0.27968799999999999</c:v>
                </c:pt>
                <c:pt idx="50861">
                  <c:v>-0.28281200000000001</c:v>
                </c:pt>
                <c:pt idx="50862">
                  <c:v>-0.27812500000000001</c:v>
                </c:pt>
                <c:pt idx="50863">
                  <c:v>-0.27812500000000001</c:v>
                </c:pt>
                <c:pt idx="50864">
                  <c:v>-0.28593800000000003</c:v>
                </c:pt>
                <c:pt idx="50865">
                  <c:v>-0.27968799999999999</c:v>
                </c:pt>
                <c:pt idx="50866">
                  <c:v>-0.25624999999999998</c:v>
                </c:pt>
                <c:pt idx="50867">
                  <c:v>-0.26406299999999999</c:v>
                </c:pt>
                <c:pt idx="50868">
                  <c:v>-0.26406299999999999</c:v>
                </c:pt>
                <c:pt idx="50869">
                  <c:v>-0.26250000000000001</c:v>
                </c:pt>
                <c:pt idx="50870">
                  <c:v>-0.26874999999999999</c:v>
                </c:pt>
                <c:pt idx="50871">
                  <c:v>-0.27812500000000001</c:v>
                </c:pt>
                <c:pt idx="50872">
                  <c:v>-0.26406299999999999</c:v>
                </c:pt>
                <c:pt idx="50873">
                  <c:v>-0.26093699999999997</c:v>
                </c:pt>
                <c:pt idx="50874">
                  <c:v>-0.27343800000000001</c:v>
                </c:pt>
                <c:pt idx="50875">
                  <c:v>-0.26874999999999999</c:v>
                </c:pt>
                <c:pt idx="50876">
                  <c:v>-0.26250000000000001</c:v>
                </c:pt>
                <c:pt idx="50877">
                  <c:v>-0.26406299999999999</c:v>
                </c:pt>
                <c:pt idx="50878">
                  <c:v>-0.26718700000000001</c:v>
                </c:pt>
                <c:pt idx="50879">
                  <c:v>-0.26874999999999999</c:v>
                </c:pt>
                <c:pt idx="50880">
                  <c:v>-0.25937500000000002</c:v>
                </c:pt>
                <c:pt idx="50881">
                  <c:v>-0.26093699999999997</c:v>
                </c:pt>
                <c:pt idx="50882">
                  <c:v>-0.25156200000000001</c:v>
                </c:pt>
                <c:pt idx="50883">
                  <c:v>-0.27500000000000002</c:v>
                </c:pt>
                <c:pt idx="50884">
                  <c:v>-0.26093699999999997</c:v>
                </c:pt>
                <c:pt idx="50885">
                  <c:v>-0.27343800000000001</c:v>
                </c:pt>
                <c:pt idx="50886">
                  <c:v>-0.26250000000000001</c:v>
                </c:pt>
                <c:pt idx="50887">
                  <c:v>-0.26718700000000001</c:v>
                </c:pt>
                <c:pt idx="50888">
                  <c:v>-0.26406299999999999</c:v>
                </c:pt>
                <c:pt idx="50889">
                  <c:v>-0.27656199999999997</c:v>
                </c:pt>
                <c:pt idx="50890">
                  <c:v>-0.265625</c:v>
                </c:pt>
                <c:pt idx="50891">
                  <c:v>-0.27968799999999999</c:v>
                </c:pt>
                <c:pt idx="50892">
                  <c:v>-0.26718700000000001</c:v>
                </c:pt>
                <c:pt idx="50893">
                  <c:v>-0.27968799999999999</c:v>
                </c:pt>
                <c:pt idx="50894">
                  <c:v>-0.28125</c:v>
                </c:pt>
                <c:pt idx="50895">
                  <c:v>-0.28593800000000003</c:v>
                </c:pt>
                <c:pt idx="50896">
                  <c:v>-0.26718700000000001</c:v>
                </c:pt>
                <c:pt idx="50897">
                  <c:v>-0.265625</c:v>
                </c:pt>
                <c:pt idx="50898">
                  <c:v>-0.26250000000000001</c:v>
                </c:pt>
                <c:pt idx="50899">
                  <c:v>-0.26874999999999999</c:v>
                </c:pt>
                <c:pt idx="50900">
                  <c:v>-0.27656199999999997</c:v>
                </c:pt>
                <c:pt idx="50901">
                  <c:v>-0.26406299999999999</c:v>
                </c:pt>
                <c:pt idx="50902">
                  <c:v>-0.26718700000000001</c:v>
                </c:pt>
                <c:pt idx="50903">
                  <c:v>-0.26250000000000001</c:v>
                </c:pt>
                <c:pt idx="50904">
                  <c:v>-0.26718700000000001</c:v>
                </c:pt>
                <c:pt idx="50905">
                  <c:v>-0.27968799999999999</c:v>
                </c:pt>
                <c:pt idx="50906">
                  <c:v>-0.26718700000000001</c:v>
                </c:pt>
                <c:pt idx="50907">
                  <c:v>-0.27343800000000001</c:v>
                </c:pt>
                <c:pt idx="50908">
                  <c:v>-0.265625</c:v>
                </c:pt>
                <c:pt idx="50909">
                  <c:v>-0.27812500000000001</c:v>
                </c:pt>
                <c:pt idx="50910">
                  <c:v>-0.27031300000000003</c:v>
                </c:pt>
                <c:pt idx="50911">
                  <c:v>-0.27031300000000003</c:v>
                </c:pt>
                <c:pt idx="50912">
                  <c:v>-0.27812500000000001</c:v>
                </c:pt>
                <c:pt idx="50913">
                  <c:v>-0.27812500000000001</c:v>
                </c:pt>
                <c:pt idx="50914">
                  <c:v>-0.27343800000000001</c:v>
                </c:pt>
                <c:pt idx="50915">
                  <c:v>-0.27656199999999997</c:v>
                </c:pt>
                <c:pt idx="50916">
                  <c:v>-0.28125</c:v>
                </c:pt>
                <c:pt idx="50917">
                  <c:v>-0.27343800000000001</c:v>
                </c:pt>
                <c:pt idx="50918">
                  <c:v>-0.28749999999999998</c:v>
                </c:pt>
                <c:pt idx="50919">
                  <c:v>-0.28281200000000001</c:v>
                </c:pt>
                <c:pt idx="50920">
                  <c:v>-0.27031300000000003</c:v>
                </c:pt>
                <c:pt idx="50921">
                  <c:v>-0.27656199999999997</c:v>
                </c:pt>
                <c:pt idx="50922">
                  <c:v>-0.26718700000000001</c:v>
                </c:pt>
                <c:pt idx="50923">
                  <c:v>-0.27500000000000002</c:v>
                </c:pt>
                <c:pt idx="50924">
                  <c:v>-0.27343800000000001</c:v>
                </c:pt>
                <c:pt idx="50925">
                  <c:v>-0.27031300000000003</c:v>
                </c:pt>
                <c:pt idx="50926">
                  <c:v>-0.29218699999999997</c:v>
                </c:pt>
                <c:pt idx="50927">
                  <c:v>-0.27500000000000002</c:v>
                </c:pt>
                <c:pt idx="50928">
                  <c:v>-0.28125</c:v>
                </c:pt>
                <c:pt idx="50929">
                  <c:v>-0.28281200000000001</c:v>
                </c:pt>
                <c:pt idx="50930">
                  <c:v>-0.27656199999999997</c:v>
                </c:pt>
                <c:pt idx="50931">
                  <c:v>-0.26874999999999999</c:v>
                </c:pt>
                <c:pt idx="50932">
                  <c:v>-0.265625</c:v>
                </c:pt>
                <c:pt idx="50933">
                  <c:v>-0.26718700000000001</c:v>
                </c:pt>
                <c:pt idx="50934">
                  <c:v>-0.26406299999999999</c:v>
                </c:pt>
                <c:pt idx="50935">
                  <c:v>-0.26250000000000001</c:v>
                </c:pt>
                <c:pt idx="50936">
                  <c:v>-0.24687500000000001</c:v>
                </c:pt>
                <c:pt idx="50937">
                  <c:v>-0.26718700000000001</c:v>
                </c:pt>
                <c:pt idx="50938">
                  <c:v>-0.27031300000000003</c:v>
                </c:pt>
                <c:pt idx="50939">
                  <c:v>-0.26874999999999999</c:v>
                </c:pt>
                <c:pt idx="50940">
                  <c:v>-0.26406299999999999</c:v>
                </c:pt>
                <c:pt idx="50941">
                  <c:v>-0.26874999999999999</c:v>
                </c:pt>
                <c:pt idx="50942">
                  <c:v>-0.28281200000000001</c:v>
                </c:pt>
                <c:pt idx="50943">
                  <c:v>-0.27656199999999997</c:v>
                </c:pt>
                <c:pt idx="50944">
                  <c:v>-0.27812500000000001</c:v>
                </c:pt>
                <c:pt idx="50945">
                  <c:v>-0.27968799999999999</c:v>
                </c:pt>
                <c:pt idx="50946">
                  <c:v>-0.27968799999999999</c:v>
                </c:pt>
                <c:pt idx="50947">
                  <c:v>-0.27031300000000003</c:v>
                </c:pt>
                <c:pt idx="50948">
                  <c:v>-0.26718700000000001</c:v>
                </c:pt>
                <c:pt idx="50949">
                  <c:v>-0.26874999999999999</c:v>
                </c:pt>
                <c:pt idx="50950">
                  <c:v>-0.25624999999999998</c:v>
                </c:pt>
                <c:pt idx="50951">
                  <c:v>-0.26874999999999999</c:v>
                </c:pt>
                <c:pt idx="50952">
                  <c:v>-0.26406299999999999</c:v>
                </c:pt>
                <c:pt idx="50953">
                  <c:v>-0.27656199999999997</c:v>
                </c:pt>
                <c:pt idx="50954">
                  <c:v>-0.26718700000000001</c:v>
                </c:pt>
                <c:pt idx="50955">
                  <c:v>-0.26250000000000001</c:v>
                </c:pt>
                <c:pt idx="50956">
                  <c:v>-0.25312499999999999</c:v>
                </c:pt>
                <c:pt idx="50957">
                  <c:v>-0.26250000000000001</c:v>
                </c:pt>
                <c:pt idx="50958">
                  <c:v>-0.25781199999999999</c:v>
                </c:pt>
                <c:pt idx="50959">
                  <c:v>-0.26718700000000001</c:v>
                </c:pt>
                <c:pt idx="50960">
                  <c:v>-0.25</c:v>
                </c:pt>
                <c:pt idx="50961">
                  <c:v>-0.24687500000000001</c:v>
                </c:pt>
                <c:pt idx="50962">
                  <c:v>-0.25781199999999999</c:v>
                </c:pt>
                <c:pt idx="50963">
                  <c:v>-0.25468800000000003</c:v>
                </c:pt>
                <c:pt idx="50964">
                  <c:v>-0.27500000000000002</c:v>
                </c:pt>
                <c:pt idx="50965">
                  <c:v>-0.27968799999999999</c:v>
                </c:pt>
                <c:pt idx="50966">
                  <c:v>-0.27812500000000001</c:v>
                </c:pt>
                <c:pt idx="50967">
                  <c:v>-0.26093699999999997</c:v>
                </c:pt>
                <c:pt idx="50968">
                  <c:v>-0.26093699999999997</c:v>
                </c:pt>
                <c:pt idx="50969">
                  <c:v>-0.26874999999999999</c:v>
                </c:pt>
                <c:pt idx="50970">
                  <c:v>-0.25937500000000002</c:v>
                </c:pt>
                <c:pt idx="50971">
                  <c:v>-0.27031300000000003</c:v>
                </c:pt>
                <c:pt idx="50972">
                  <c:v>-0.25468800000000003</c:v>
                </c:pt>
                <c:pt idx="50973">
                  <c:v>-0.25624999999999998</c:v>
                </c:pt>
                <c:pt idx="50974">
                  <c:v>-0.28125</c:v>
                </c:pt>
                <c:pt idx="50975">
                  <c:v>-0.28125</c:v>
                </c:pt>
                <c:pt idx="50976">
                  <c:v>-0.27031300000000003</c:v>
                </c:pt>
                <c:pt idx="50977">
                  <c:v>-0.27656199999999997</c:v>
                </c:pt>
                <c:pt idx="50978">
                  <c:v>-0.265625</c:v>
                </c:pt>
                <c:pt idx="50979">
                  <c:v>-0.26093699999999997</c:v>
                </c:pt>
                <c:pt idx="50980">
                  <c:v>-0.25781199999999999</c:v>
                </c:pt>
                <c:pt idx="50981">
                  <c:v>-0.25624999999999998</c:v>
                </c:pt>
                <c:pt idx="50982">
                  <c:v>-0.26250000000000001</c:v>
                </c:pt>
                <c:pt idx="50983">
                  <c:v>-0.25156200000000001</c:v>
                </c:pt>
                <c:pt idx="50984">
                  <c:v>-0.26250000000000001</c:v>
                </c:pt>
                <c:pt idx="50985">
                  <c:v>-0.27343800000000001</c:v>
                </c:pt>
                <c:pt idx="50986">
                  <c:v>-0.27500000000000002</c:v>
                </c:pt>
                <c:pt idx="50987">
                  <c:v>-0.26406299999999999</c:v>
                </c:pt>
                <c:pt idx="50988">
                  <c:v>-0.25937500000000002</c:v>
                </c:pt>
                <c:pt idx="50989">
                  <c:v>-0.25937500000000002</c:v>
                </c:pt>
                <c:pt idx="50990">
                  <c:v>-0.25937500000000002</c:v>
                </c:pt>
                <c:pt idx="50991">
                  <c:v>-0.25781199999999999</c:v>
                </c:pt>
                <c:pt idx="50992">
                  <c:v>-0.25156200000000001</c:v>
                </c:pt>
                <c:pt idx="50993">
                  <c:v>-0.25781199999999999</c:v>
                </c:pt>
                <c:pt idx="50994">
                  <c:v>-0.25312499999999999</c:v>
                </c:pt>
                <c:pt idx="50995">
                  <c:v>-0.245312</c:v>
                </c:pt>
                <c:pt idx="50996">
                  <c:v>-0.25468800000000003</c:v>
                </c:pt>
                <c:pt idx="50997">
                  <c:v>-0.26406299999999999</c:v>
                </c:pt>
                <c:pt idx="50998">
                  <c:v>-0.26874999999999999</c:v>
                </c:pt>
                <c:pt idx="50999">
                  <c:v>-0.27031300000000003</c:v>
                </c:pt>
                <c:pt idx="51000">
                  <c:v>-0.25156200000000001</c:v>
                </c:pt>
                <c:pt idx="51001">
                  <c:v>-0.25312499999999999</c:v>
                </c:pt>
                <c:pt idx="51002">
                  <c:v>-0.265625</c:v>
                </c:pt>
                <c:pt idx="51003">
                  <c:v>-0.25781199999999999</c:v>
                </c:pt>
                <c:pt idx="51004">
                  <c:v>-0.26874999999999999</c:v>
                </c:pt>
                <c:pt idx="51005">
                  <c:v>-0.25937500000000002</c:v>
                </c:pt>
                <c:pt idx="51006">
                  <c:v>-0.26250000000000001</c:v>
                </c:pt>
                <c:pt idx="51007">
                  <c:v>-0.25781199999999999</c:v>
                </c:pt>
                <c:pt idx="51008">
                  <c:v>-0.26718700000000001</c:v>
                </c:pt>
                <c:pt idx="51009">
                  <c:v>-0.25937500000000002</c:v>
                </c:pt>
                <c:pt idx="51010">
                  <c:v>-0.26250000000000001</c:v>
                </c:pt>
                <c:pt idx="51011">
                  <c:v>-0.26406299999999999</c:v>
                </c:pt>
                <c:pt idx="51012">
                  <c:v>-0.25937500000000002</c:v>
                </c:pt>
                <c:pt idx="51013">
                  <c:v>-0.27031300000000003</c:v>
                </c:pt>
                <c:pt idx="51014">
                  <c:v>-0.26093699999999997</c:v>
                </c:pt>
                <c:pt idx="51015">
                  <c:v>-0.26093699999999997</c:v>
                </c:pt>
                <c:pt idx="51016">
                  <c:v>-0.27031300000000003</c:v>
                </c:pt>
                <c:pt idx="51017">
                  <c:v>-0.25781199999999999</c:v>
                </c:pt>
                <c:pt idx="51018">
                  <c:v>-0.25624999999999998</c:v>
                </c:pt>
                <c:pt idx="51019">
                  <c:v>-0.25781199999999999</c:v>
                </c:pt>
                <c:pt idx="51020">
                  <c:v>-0.26093699999999997</c:v>
                </c:pt>
                <c:pt idx="51021">
                  <c:v>-0.26250000000000001</c:v>
                </c:pt>
                <c:pt idx="51022">
                  <c:v>-0.26406299999999999</c:v>
                </c:pt>
                <c:pt idx="51023">
                  <c:v>-0.25156200000000001</c:v>
                </c:pt>
                <c:pt idx="51024">
                  <c:v>-0.25624999999999998</c:v>
                </c:pt>
                <c:pt idx="51025">
                  <c:v>-0.27500000000000002</c:v>
                </c:pt>
                <c:pt idx="51026">
                  <c:v>-0.265625</c:v>
                </c:pt>
                <c:pt idx="51027">
                  <c:v>-0.26250000000000001</c:v>
                </c:pt>
                <c:pt idx="51028">
                  <c:v>-0.265625</c:v>
                </c:pt>
                <c:pt idx="51029">
                  <c:v>-0.25624999999999998</c:v>
                </c:pt>
                <c:pt idx="51030">
                  <c:v>-0.265625</c:v>
                </c:pt>
                <c:pt idx="51031">
                  <c:v>-0.26718700000000001</c:v>
                </c:pt>
                <c:pt idx="51032">
                  <c:v>-0.25468800000000003</c:v>
                </c:pt>
                <c:pt idx="51033">
                  <c:v>-0.265625</c:v>
                </c:pt>
                <c:pt idx="51034">
                  <c:v>-0.26406299999999999</c:v>
                </c:pt>
                <c:pt idx="51035">
                  <c:v>-0.25468800000000003</c:v>
                </c:pt>
                <c:pt idx="51036">
                  <c:v>-0.25781199999999999</c:v>
                </c:pt>
                <c:pt idx="51037">
                  <c:v>-0.26250000000000001</c:v>
                </c:pt>
                <c:pt idx="51038">
                  <c:v>-0.25624999999999998</c:v>
                </c:pt>
                <c:pt idx="51039">
                  <c:v>-0.26406299999999999</c:v>
                </c:pt>
                <c:pt idx="51040">
                  <c:v>-0.26874999999999999</c:v>
                </c:pt>
                <c:pt idx="51041">
                  <c:v>-0.26874999999999999</c:v>
                </c:pt>
                <c:pt idx="51042">
                  <c:v>-0.26874999999999999</c:v>
                </c:pt>
                <c:pt idx="51043">
                  <c:v>-0.25781199999999999</c:v>
                </c:pt>
                <c:pt idx="51044">
                  <c:v>-0.25624999999999998</c:v>
                </c:pt>
                <c:pt idx="51045">
                  <c:v>-0.25</c:v>
                </c:pt>
                <c:pt idx="51046">
                  <c:v>-0.26406299999999999</c:v>
                </c:pt>
                <c:pt idx="51047">
                  <c:v>-0.26718700000000001</c:v>
                </c:pt>
                <c:pt idx="51048">
                  <c:v>-0.27343800000000001</c:v>
                </c:pt>
                <c:pt idx="51049">
                  <c:v>-0.26406299999999999</c:v>
                </c:pt>
                <c:pt idx="51050">
                  <c:v>-0.27656199999999997</c:v>
                </c:pt>
                <c:pt idx="51051">
                  <c:v>-0.27968799999999999</c:v>
                </c:pt>
                <c:pt idx="51052">
                  <c:v>-0.27500000000000002</c:v>
                </c:pt>
                <c:pt idx="51053">
                  <c:v>-0.25624999999999998</c:v>
                </c:pt>
                <c:pt idx="51054">
                  <c:v>-0.25937500000000002</c:v>
                </c:pt>
                <c:pt idx="51055">
                  <c:v>-0.27031300000000003</c:v>
                </c:pt>
                <c:pt idx="51056">
                  <c:v>-0.27656199999999997</c:v>
                </c:pt>
                <c:pt idx="51057">
                  <c:v>-0.265625</c:v>
                </c:pt>
                <c:pt idx="51058">
                  <c:v>-0.27031300000000003</c:v>
                </c:pt>
                <c:pt idx="51059">
                  <c:v>-0.26874999999999999</c:v>
                </c:pt>
                <c:pt idx="51060">
                  <c:v>-0.26406299999999999</c:v>
                </c:pt>
                <c:pt idx="51061">
                  <c:v>-0.27031300000000003</c:v>
                </c:pt>
                <c:pt idx="51062">
                  <c:v>-0.27812500000000001</c:v>
                </c:pt>
                <c:pt idx="51063">
                  <c:v>-0.26718700000000001</c:v>
                </c:pt>
                <c:pt idx="51064">
                  <c:v>-0.265625</c:v>
                </c:pt>
                <c:pt idx="51065">
                  <c:v>-0.27031300000000003</c:v>
                </c:pt>
                <c:pt idx="51066">
                  <c:v>-0.27812500000000001</c:v>
                </c:pt>
                <c:pt idx="51067">
                  <c:v>-0.28125</c:v>
                </c:pt>
                <c:pt idx="51068">
                  <c:v>-0.265625</c:v>
                </c:pt>
                <c:pt idx="51069">
                  <c:v>-0.26718700000000001</c:v>
                </c:pt>
                <c:pt idx="51070">
                  <c:v>-0.26250000000000001</c:v>
                </c:pt>
                <c:pt idx="51071">
                  <c:v>-0.25781199999999999</c:v>
                </c:pt>
                <c:pt idx="51072">
                  <c:v>-0.26406299999999999</c:v>
                </c:pt>
                <c:pt idx="51073">
                  <c:v>-0.26406299999999999</c:v>
                </c:pt>
                <c:pt idx="51074">
                  <c:v>-0.27500000000000002</c:v>
                </c:pt>
                <c:pt idx="51075">
                  <c:v>-0.25781199999999999</c:v>
                </c:pt>
                <c:pt idx="51076">
                  <c:v>-0.25156200000000001</c:v>
                </c:pt>
                <c:pt idx="51077">
                  <c:v>-0.26406299999999999</c:v>
                </c:pt>
                <c:pt idx="51078">
                  <c:v>-0.27968799999999999</c:v>
                </c:pt>
                <c:pt idx="51079">
                  <c:v>-0.26406299999999999</c:v>
                </c:pt>
                <c:pt idx="51080">
                  <c:v>-0.26093699999999997</c:v>
                </c:pt>
                <c:pt idx="51081">
                  <c:v>-0.265625</c:v>
                </c:pt>
                <c:pt idx="51082">
                  <c:v>-0.27500000000000002</c:v>
                </c:pt>
                <c:pt idx="51083">
                  <c:v>-0.27812500000000001</c:v>
                </c:pt>
                <c:pt idx="51084">
                  <c:v>-0.265625</c:v>
                </c:pt>
                <c:pt idx="51085">
                  <c:v>-0.27031300000000003</c:v>
                </c:pt>
                <c:pt idx="51086">
                  <c:v>-0.26718700000000001</c:v>
                </c:pt>
                <c:pt idx="51087">
                  <c:v>-0.26250000000000001</c:v>
                </c:pt>
                <c:pt idx="51088">
                  <c:v>-0.26406299999999999</c:v>
                </c:pt>
                <c:pt idx="51089">
                  <c:v>-0.27656199999999997</c:v>
                </c:pt>
                <c:pt idx="51090">
                  <c:v>-0.26250000000000001</c:v>
                </c:pt>
                <c:pt idx="51091">
                  <c:v>-0.26093699999999997</c:v>
                </c:pt>
                <c:pt idx="51092">
                  <c:v>-0.25781199999999999</c:v>
                </c:pt>
                <c:pt idx="51093">
                  <c:v>-0.27031300000000003</c:v>
                </c:pt>
                <c:pt idx="51094">
                  <c:v>-0.26874999999999999</c:v>
                </c:pt>
                <c:pt idx="51095">
                  <c:v>-0.26874999999999999</c:v>
                </c:pt>
                <c:pt idx="51096">
                  <c:v>-0.27031300000000003</c:v>
                </c:pt>
                <c:pt idx="51097">
                  <c:v>-0.26718700000000001</c:v>
                </c:pt>
                <c:pt idx="51098">
                  <c:v>-0.27656199999999997</c:v>
                </c:pt>
                <c:pt idx="51099">
                  <c:v>-0.27343800000000001</c:v>
                </c:pt>
                <c:pt idx="51100">
                  <c:v>-0.265625</c:v>
                </c:pt>
                <c:pt idx="51101">
                  <c:v>-0.25624999999999998</c:v>
                </c:pt>
                <c:pt idx="51102">
                  <c:v>-0.265625</c:v>
                </c:pt>
                <c:pt idx="51103">
                  <c:v>-0.27656199999999997</c:v>
                </c:pt>
                <c:pt idx="51104">
                  <c:v>-0.27031300000000003</c:v>
                </c:pt>
                <c:pt idx="51105">
                  <c:v>-0.27656199999999997</c:v>
                </c:pt>
                <c:pt idx="51106">
                  <c:v>-0.27968799999999999</c:v>
                </c:pt>
                <c:pt idx="51107">
                  <c:v>-0.26874999999999999</c:v>
                </c:pt>
                <c:pt idx="51108">
                  <c:v>-0.26406299999999999</c:v>
                </c:pt>
                <c:pt idx="51109">
                  <c:v>-0.27812500000000001</c:v>
                </c:pt>
                <c:pt idx="51110">
                  <c:v>-0.27812500000000001</c:v>
                </c:pt>
                <c:pt idx="51111">
                  <c:v>-0.28281200000000001</c:v>
                </c:pt>
                <c:pt idx="51112">
                  <c:v>-0.27656199999999997</c:v>
                </c:pt>
                <c:pt idx="51113">
                  <c:v>-0.27812500000000001</c:v>
                </c:pt>
                <c:pt idx="51114">
                  <c:v>-0.27656199999999997</c:v>
                </c:pt>
                <c:pt idx="51115">
                  <c:v>-0.27812500000000001</c:v>
                </c:pt>
                <c:pt idx="51116">
                  <c:v>-0.27343800000000001</c:v>
                </c:pt>
                <c:pt idx="51117">
                  <c:v>-0.28437499999999999</c:v>
                </c:pt>
                <c:pt idx="51118">
                  <c:v>-0.26874999999999999</c:v>
                </c:pt>
                <c:pt idx="51119">
                  <c:v>-0.265625</c:v>
                </c:pt>
                <c:pt idx="51120">
                  <c:v>-0.25468800000000003</c:v>
                </c:pt>
                <c:pt idx="51121">
                  <c:v>-0.27968799999999999</c:v>
                </c:pt>
                <c:pt idx="51122">
                  <c:v>-0.28281200000000001</c:v>
                </c:pt>
                <c:pt idx="51123">
                  <c:v>-0.26250000000000001</c:v>
                </c:pt>
                <c:pt idx="51124">
                  <c:v>-0.25781199999999999</c:v>
                </c:pt>
                <c:pt idx="51125">
                  <c:v>-0.27343800000000001</c:v>
                </c:pt>
                <c:pt idx="51126">
                  <c:v>-0.27031300000000003</c:v>
                </c:pt>
                <c:pt idx="51127">
                  <c:v>-0.27031300000000003</c:v>
                </c:pt>
                <c:pt idx="51128">
                  <c:v>-0.26718700000000001</c:v>
                </c:pt>
                <c:pt idx="51129">
                  <c:v>-0.26250000000000001</c:v>
                </c:pt>
                <c:pt idx="51130">
                  <c:v>-0.26718700000000001</c:v>
                </c:pt>
                <c:pt idx="51131">
                  <c:v>-0.25781199999999999</c:v>
                </c:pt>
                <c:pt idx="51132">
                  <c:v>-0.27656199999999997</c:v>
                </c:pt>
                <c:pt idx="51133">
                  <c:v>-0.26093699999999997</c:v>
                </c:pt>
                <c:pt idx="51134">
                  <c:v>-0.26093699999999997</c:v>
                </c:pt>
                <c:pt idx="51135">
                  <c:v>-0.25468800000000003</c:v>
                </c:pt>
                <c:pt idx="51136">
                  <c:v>-0.26093699999999997</c:v>
                </c:pt>
                <c:pt idx="51137">
                  <c:v>-0.25312499999999999</c:v>
                </c:pt>
                <c:pt idx="51138">
                  <c:v>-0.26250000000000001</c:v>
                </c:pt>
                <c:pt idx="51139">
                  <c:v>-0.26718700000000001</c:v>
                </c:pt>
                <c:pt idx="51140">
                  <c:v>-0.265625</c:v>
                </c:pt>
                <c:pt idx="51141">
                  <c:v>-0.25937500000000002</c:v>
                </c:pt>
                <c:pt idx="51142">
                  <c:v>-0.27500000000000002</c:v>
                </c:pt>
                <c:pt idx="51143">
                  <c:v>-0.27656199999999997</c:v>
                </c:pt>
                <c:pt idx="51144">
                  <c:v>-0.26718700000000001</c:v>
                </c:pt>
                <c:pt idx="51145">
                  <c:v>-0.27500000000000002</c:v>
                </c:pt>
                <c:pt idx="51146">
                  <c:v>-0.27500000000000002</c:v>
                </c:pt>
                <c:pt idx="51147">
                  <c:v>-0.26406299999999999</c:v>
                </c:pt>
                <c:pt idx="51148">
                  <c:v>-0.26718700000000001</c:v>
                </c:pt>
                <c:pt idx="51149">
                  <c:v>-0.28437499999999999</c:v>
                </c:pt>
                <c:pt idx="51150">
                  <c:v>-0.27031300000000003</c:v>
                </c:pt>
                <c:pt idx="51151">
                  <c:v>-0.265625</c:v>
                </c:pt>
                <c:pt idx="51152">
                  <c:v>-0.27812500000000001</c:v>
                </c:pt>
                <c:pt idx="51153">
                  <c:v>-0.27500000000000002</c:v>
                </c:pt>
                <c:pt idx="51154">
                  <c:v>-0.27031300000000003</c:v>
                </c:pt>
                <c:pt idx="51155">
                  <c:v>-0.26718700000000001</c:v>
                </c:pt>
                <c:pt idx="51156">
                  <c:v>-0.27343800000000001</c:v>
                </c:pt>
                <c:pt idx="51157">
                  <c:v>-0.27343800000000001</c:v>
                </c:pt>
                <c:pt idx="51158">
                  <c:v>-0.27968799999999999</c:v>
                </c:pt>
                <c:pt idx="51159">
                  <c:v>-0.27812500000000001</c:v>
                </c:pt>
                <c:pt idx="51160">
                  <c:v>-0.26250000000000001</c:v>
                </c:pt>
                <c:pt idx="51161">
                  <c:v>-0.265625</c:v>
                </c:pt>
                <c:pt idx="51162">
                  <c:v>-0.25624999999999998</c:v>
                </c:pt>
                <c:pt idx="51163">
                  <c:v>-0.27343800000000001</c:v>
                </c:pt>
                <c:pt idx="51164">
                  <c:v>-0.26718700000000001</c:v>
                </c:pt>
                <c:pt idx="51165">
                  <c:v>-0.27656199999999997</c:v>
                </c:pt>
                <c:pt idx="51166">
                  <c:v>-0.27812500000000001</c:v>
                </c:pt>
                <c:pt idx="51167">
                  <c:v>-0.265625</c:v>
                </c:pt>
                <c:pt idx="51168">
                  <c:v>-0.27500000000000002</c:v>
                </c:pt>
                <c:pt idx="51169">
                  <c:v>-0.28125</c:v>
                </c:pt>
                <c:pt idx="51170">
                  <c:v>-0.27656199999999997</c:v>
                </c:pt>
                <c:pt idx="51171">
                  <c:v>-0.26718700000000001</c:v>
                </c:pt>
                <c:pt idx="51172">
                  <c:v>-0.26874999999999999</c:v>
                </c:pt>
                <c:pt idx="51173">
                  <c:v>-0.27656199999999997</c:v>
                </c:pt>
                <c:pt idx="51174">
                  <c:v>-0.28125</c:v>
                </c:pt>
                <c:pt idx="51175">
                  <c:v>-0.28125</c:v>
                </c:pt>
                <c:pt idx="51176">
                  <c:v>-0.27812500000000001</c:v>
                </c:pt>
                <c:pt idx="51177">
                  <c:v>-0.27656199999999997</c:v>
                </c:pt>
                <c:pt idx="51178">
                  <c:v>-0.26406299999999999</c:v>
                </c:pt>
                <c:pt idx="51179">
                  <c:v>-0.26093699999999997</c:v>
                </c:pt>
                <c:pt idx="51180">
                  <c:v>-0.27031300000000003</c:v>
                </c:pt>
                <c:pt idx="51181">
                  <c:v>-0.28906199999999999</c:v>
                </c:pt>
                <c:pt idx="51182">
                  <c:v>-0.27031300000000003</c:v>
                </c:pt>
                <c:pt idx="51183">
                  <c:v>-0.27031300000000003</c:v>
                </c:pt>
                <c:pt idx="51184">
                  <c:v>-0.26874999999999999</c:v>
                </c:pt>
                <c:pt idx="51185">
                  <c:v>-0.27343800000000001</c:v>
                </c:pt>
                <c:pt idx="51186">
                  <c:v>-0.26874999999999999</c:v>
                </c:pt>
                <c:pt idx="51187">
                  <c:v>-0.27500000000000002</c:v>
                </c:pt>
                <c:pt idx="51188">
                  <c:v>-0.27031300000000003</c:v>
                </c:pt>
                <c:pt idx="51189">
                  <c:v>-0.26250000000000001</c:v>
                </c:pt>
                <c:pt idx="51190">
                  <c:v>-0.26406299999999999</c:v>
                </c:pt>
                <c:pt idx="51191">
                  <c:v>-0.24843799999999999</c:v>
                </c:pt>
                <c:pt idx="51192">
                  <c:v>-0.26093699999999997</c:v>
                </c:pt>
                <c:pt idx="51193">
                  <c:v>-0.27500000000000002</c:v>
                </c:pt>
                <c:pt idx="51194">
                  <c:v>-0.265625</c:v>
                </c:pt>
                <c:pt idx="51195">
                  <c:v>-0.26250000000000001</c:v>
                </c:pt>
                <c:pt idx="51196">
                  <c:v>-0.25781199999999999</c:v>
                </c:pt>
                <c:pt idx="51197">
                  <c:v>-0.25781199999999999</c:v>
                </c:pt>
                <c:pt idx="51198">
                  <c:v>-0.265625</c:v>
                </c:pt>
                <c:pt idx="51199">
                  <c:v>-0.26874999999999999</c:v>
                </c:pt>
                <c:pt idx="51200">
                  <c:v>-0.25937500000000002</c:v>
                </c:pt>
                <c:pt idx="51201">
                  <c:v>-0.26250000000000001</c:v>
                </c:pt>
                <c:pt idx="51202">
                  <c:v>-0.27343800000000001</c:v>
                </c:pt>
                <c:pt idx="51203">
                  <c:v>-0.27031300000000003</c:v>
                </c:pt>
                <c:pt idx="51204">
                  <c:v>-0.27500000000000002</c:v>
                </c:pt>
                <c:pt idx="51205">
                  <c:v>-0.26093699999999997</c:v>
                </c:pt>
                <c:pt idx="51206">
                  <c:v>-0.27031300000000003</c:v>
                </c:pt>
                <c:pt idx="51207">
                  <c:v>-0.27343800000000001</c:v>
                </c:pt>
                <c:pt idx="51208">
                  <c:v>-0.27968799999999999</c:v>
                </c:pt>
                <c:pt idx="51209">
                  <c:v>-0.25937500000000002</c:v>
                </c:pt>
                <c:pt idx="51210">
                  <c:v>-0.26250000000000001</c:v>
                </c:pt>
                <c:pt idx="51211">
                  <c:v>-0.28125</c:v>
                </c:pt>
                <c:pt idx="51212">
                  <c:v>-0.28125</c:v>
                </c:pt>
                <c:pt idx="51213">
                  <c:v>-0.27343800000000001</c:v>
                </c:pt>
                <c:pt idx="51214">
                  <c:v>-0.27500000000000002</c:v>
                </c:pt>
                <c:pt idx="51215">
                  <c:v>-0.28125</c:v>
                </c:pt>
                <c:pt idx="51216">
                  <c:v>-0.28125</c:v>
                </c:pt>
                <c:pt idx="51217">
                  <c:v>-0.28125</c:v>
                </c:pt>
                <c:pt idx="51218">
                  <c:v>-0.26718700000000001</c:v>
                </c:pt>
                <c:pt idx="51219">
                  <c:v>-0.26874999999999999</c:v>
                </c:pt>
                <c:pt idx="51220">
                  <c:v>-0.27656199999999997</c:v>
                </c:pt>
                <c:pt idx="51221">
                  <c:v>-0.28593800000000003</c:v>
                </c:pt>
                <c:pt idx="51222">
                  <c:v>-0.28281200000000001</c:v>
                </c:pt>
                <c:pt idx="51223">
                  <c:v>-0.28437499999999999</c:v>
                </c:pt>
                <c:pt idx="51224">
                  <c:v>-0.27500000000000002</c:v>
                </c:pt>
                <c:pt idx="51225">
                  <c:v>-0.26250000000000001</c:v>
                </c:pt>
                <c:pt idx="51226">
                  <c:v>-0.265625</c:v>
                </c:pt>
                <c:pt idx="51227">
                  <c:v>-0.26718700000000001</c:v>
                </c:pt>
                <c:pt idx="51228">
                  <c:v>-0.25624999999999998</c:v>
                </c:pt>
                <c:pt idx="51229">
                  <c:v>-0.26093699999999997</c:v>
                </c:pt>
                <c:pt idx="51230">
                  <c:v>-0.25312499999999999</c:v>
                </c:pt>
                <c:pt idx="51231">
                  <c:v>-0.25937500000000002</c:v>
                </c:pt>
                <c:pt idx="51232">
                  <c:v>-0.27812500000000001</c:v>
                </c:pt>
                <c:pt idx="51233">
                  <c:v>-0.25624999999999998</c:v>
                </c:pt>
                <c:pt idx="51234">
                  <c:v>-0.26250000000000001</c:v>
                </c:pt>
                <c:pt idx="51235">
                  <c:v>-0.26093699999999997</c:v>
                </c:pt>
                <c:pt idx="51236">
                  <c:v>-0.26874999999999999</c:v>
                </c:pt>
                <c:pt idx="51237">
                  <c:v>-0.27031300000000003</c:v>
                </c:pt>
                <c:pt idx="51238">
                  <c:v>-0.27031300000000003</c:v>
                </c:pt>
                <c:pt idx="51239">
                  <c:v>-0.265625</c:v>
                </c:pt>
                <c:pt idx="51240">
                  <c:v>-0.27500000000000002</c:v>
                </c:pt>
                <c:pt idx="51241">
                  <c:v>-0.27031300000000003</c:v>
                </c:pt>
                <c:pt idx="51242">
                  <c:v>-0.26250000000000001</c:v>
                </c:pt>
                <c:pt idx="51243">
                  <c:v>-0.26874999999999999</c:v>
                </c:pt>
                <c:pt idx="51244">
                  <c:v>-0.27812500000000001</c:v>
                </c:pt>
                <c:pt idx="51245">
                  <c:v>-0.27656199999999997</c:v>
                </c:pt>
                <c:pt idx="51246">
                  <c:v>-0.26718700000000001</c:v>
                </c:pt>
                <c:pt idx="51247">
                  <c:v>-0.28593800000000003</c:v>
                </c:pt>
                <c:pt idx="51248">
                  <c:v>-0.28437499999999999</c:v>
                </c:pt>
                <c:pt idx="51249">
                  <c:v>-0.28125</c:v>
                </c:pt>
                <c:pt idx="51250">
                  <c:v>-0.27656199999999997</c:v>
                </c:pt>
                <c:pt idx="51251">
                  <c:v>-0.27031300000000003</c:v>
                </c:pt>
                <c:pt idx="51252">
                  <c:v>-0.26093699999999997</c:v>
                </c:pt>
                <c:pt idx="51253">
                  <c:v>-0.27343800000000001</c:v>
                </c:pt>
                <c:pt idx="51254">
                  <c:v>-0.27968799999999999</c:v>
                </c:pt>
                <c:pt idx="51255">
                  <c:v>-0.28125</c:v>
                </c:pt>
                <c:pt idx="51256">
                  <c:v>-0.29062500000000002</c:v>
                </c:pt>
                <c:pt idx="51257">
                  <c:v>-0.27343800000000001</c:v>
                </c:pt>
                <c:pt idx="51258">
                  <c:v>-0.26093699999999997</c:v>
                </c:pt>
                <c:pt idx="51259">
                  <c:v>-0.26406299999999999</c:v>
                </c:pt>
                <c:pt idx="51260">
                  <c:v>-0.26718700000000001</c:v>
                </c:pt>
                <c:pt idx="51261">
                  <c:v>-0.25468800000000003</c:v>
                </c:pt>
                <c:pt idx="51262">
                  <c:v>-0.27656199999999997</c:v>
                </c:pt>
                <c:pt idx="51263">
                  <c:v>-0.26718700000000001</c:v>
                </c:pt>
                <c:pt idx="51264">
                  <c:v>-0.26718700000000001</c:v>
                </c:pt>
                <c:pt idx="51265">
                  <c:v>-0.28281200000000001</c:v>
                </c:pt>
                <c:pt idx="51266">
                  <c:v>-0.27031300000000003</c:v>
                </c:pt>
                <c:pt idx="51267">
                  <c:v>-0.26250000000000001</c:v>
                </c:pt>
                <c:pt idx="51268">
                  <c:v>-0.27343800000000001</c:v>
                </c:pt>
                <c:pt idx="51269">
                  <c:v>-0.28593800000000003</c:v>
                </c:pt>
                <c:pt idx="51270">
                  <c:v>-0.26874999999999999</c:v>
                </c:pt>
                <c:pt idx="51271">
                  <c:v>-0.27031300000000003</c:v>
                </c:pt>
                <c:pt idx="51272">
                  <c:v>-0.25781199999999999</c:v>
                </c:pt>
                <c:pt idx="51273">
                  <c:v>-0.25937500000000002</c:v>
                </c:pt>
                <c:pt idx="51274">
                  <c:v>-0.26406299999999999</c:v>
                </c:pt>
                <c:pt idx="51275">
                  <c:v>-0.265625</c:v>
                </c:pt>
                <c:pt idx="51276">
                  <c:v>-0.26406299999999999</c:v>
                </c:pt>
                <c:pt idx="51277">
                  <c:v>-0.27656199999999997</c:v>
                </c:pt>
                <c:pt idx="51278">
                  <c:v>-0.27812500000000001</c:v>
                </c:pt>
                <c:pt idx="51279">
                  <c:v>-0.29062500000000002</c:v>
                </c:pt>
                <c:pt idx="51280">
                  <c:v>-0.27500000000000002</c:v>
                </c:pt>
                <c:pt idx="51281">
                  <c:v>-0.27968799999999999</c:v>
                </c:pt>
                <c:pt idx="51282">
                  <c:v>-0.27031300000000003</c:v>
                </c:pt>
                <c:pt idx="51283">
                  <c:v>-0.27500000000000002</c:v>
                </c:pt>
                <c:pt idx="51284">
                  <c:v>-0.27968799999999999</c:v>
                </c:pt>
                <c:pt idx="51285">
                  <c:v>-0.27343800000000001</c:v>
                </c:pt>
                <c:pt idx="51286">
                  <c:v>-0.27343800000000001</c:v>
                </c:pt>
                <c:pt idx="51287">
                  <c:v>-0.27812500000000001</c:v>
                </c:pt>
                <c:pt idx="51288">
                  <c:v>-0.27812500000000001</c:v>
                </c:pt>
                <c:pt idx="51289">
                  <c:v>-0.27812500000000001</c:v>
                </c:pt>
                <c:pt idx="51290">
                  <c:v>-0.27500000000000002</c:v>
                </c:pt>
                <c:pt idx="51291">
                  <c:v>-0.26718700000000001</c:v>
                </c:pt>
                <c:pt idx="51292">
                  <c:v>-0.25781199999999999</c:v>
                </c:pt>
                <c:pt idx="51293">
                  <c:v>-0.25468800000000003</c:v>
                </c:pt>
                <c:pt idx="51294">
                  <c:v>-0.27500000000000002</c:v>
                </c:pt>
                <c:pt idx="51295">
                  <c:v>-0.27500000000000002</c:v>
                </c:pt>
                <c:pt idx="51296">
                  <c:v>-0.265625</c:v>
                </c:pt>
                <c:pt idx="51297">
                  <c:v>-0.26406299999999999</c:v>
                </c:pt>
                <c:pt idx="51298">
                  <c:v>-0.26093699999999997</c:v>
                </c:pt>
                <c:pt idx="51299">
                  <c:v>-0.26250000000000001</c:v>
                </c:pt>
                <c:pt idx="51300">
                  <c:v>-0.26406299999999999</c:v>
                </c:pt>
                <c:pt idx="51301">
                  <c:v>-0.25156200000000001</c:v>
                </c:pt>
                <c:pt idx="51302">
                  <c:v>-0.26250000000000001</c:v>
                </c:pt>
                <c:pt idx="51303">
                  <c:v>-0.26250000000000001</c:v>
                </c:pt>
                <c:pt idx="51304">
                  <c:v>-0.27031300000000003</c:v>
                </c:pt>
                <c:pt idx="51305">
                  <c:v>-0.26093699999999997</c:v>
                </c:pt>
                <c:pt idx="51306">
                  <c:v>-0.24843799999999999</c:v>
                </c:pt>
                <c:pt idx="51307">
                  <c:v>-0.24843799999999999</c:v>
                </c:pt>
                <c:pt idx="51308">
                  <c:v>-0.26093699999999997</c:v>
                </c:pt>
                <c:pt idx="51309">
                  <c:v>-0.26250000000000001</c:v>
                </c:pt>
                <c:pt idx="51310">
                  <c:v>-0.27031300000000003</c:v>
                </c:pt>
                <c:pt idx="51311">
                  <c:v>-0.265625</c:v>
                </c:pt>
                <c:pt idx="51312">
                  <c:v>-0.25937500000000002</c:v>
                </c:pt>
                <c:pt idx="51313">
                  <c:v>-0.26250000000000001</c:v>
                </c:pt>
                <c:pt idx="51314">
                  <c:v>-0.25937500000000002</c:v>
                </c:pt>
                <c:pt idx="51315">
                  <c:v>-0.26406299999999999</c:v>
                </c:pt>
                <c:pt idx="51316">
                  <c:v>-0.26250000000000001</c:v>
                </c:pt>
                <c:pt idx="51317">
                  <c:v>-0.26250000000000001</c:v>
                </c:pt>
                <c:pt idx="51318">
                  <c:v>-0.26250000000000001</c:v>
                </c:pt>
                <c:pt idx="51319">
                  <c:v>-0.26718700000000001</c:v>
                </c:pt>
                <c:pt idx="51320">
                  <c:v>-0.27031300000000003</c:v>
                </c:pt>
                <c:pt idx="51321">
                  <c:v>-0.25624999999999998</c:v>
                </c:pt>
                <c:pt idx="51322">
                  <c:v>-0.26874999999999999</c:v>
                </c:pt>
                <c:pt idx="51323">
                  <c:v>-0.265625</c:v>
                </c:pt>
                <c:pt idx="51324">
                  <c:v>-0.26874999999999999</c:v>
                </c:pt>
                <c:pt idx="51325">
                  <c:v>-0.265625</c:v>
                </c:pt>
                <c:pt idx="51326">
                  <c:v>-0.27031300000000003</c:v>
                </c:pt>
                <c:pt idx="51327">
                  <c:v>-0.26250000000000001</c:v>
                </c:pt>
                <c:pt idx="51328">
                  <c:v>-0.27031300000000003</c:v>
                </c:pt>
                <c:pt idx="51329">
                  <c:v>-0.27656199999999997</c:v>
                </c:pt>
                <c:pt idx="51330">
                  <c:v>-0.27031300000000003</c:v>
                </c:pt>
                <c:pt idx="51331">
                  <c:v>-0.26406299999999999</c:v>
                </c:pt>
                <c:pt idx="51332">
                  <c:v>-0.27031300000000003</c:v>
                </c:pt>
                <c:pt idx="51333">
                  <c:v>-0.27343800000000001</c:v>
                </c:pt>
                <c:pt idx="51334">
                  <c:v>-0.27656199999999997</c:v>
                </c:pt>
                <c:pt idx="51335">
                  <c:v>-0.26718700000000001</c:v>
                </c:pt>
                <c:pt idx="51336">
                  <c:v>-0.26250000000000001</c:v>
                </c:pt>
                <c:pt idx="51337">
                  <c:v>-0.25937500000000002</c:v>
                </c:pt>
                <c:pt idx="51338">
                  <c:v>-0.26093699999999997</c:v>
                </c:pt>
                <c:pt idx="51339">
                  <c:v>-0.26406299999999999</c:v>
                </c:pt>
                <c:pt idx="51340">
                  <c:v>-0.25156200000000001</c:v>
                </c:pt>
                <c:pt idx="51341">
                  <c:v>-0.26718700000000001</c:v>
                </c:pt>
                <c:pt idx="51342">
                  <c:v>-0.265625</c:v>
                </c:pt>
                <c:pt idx="51343">
                  <c:v>-0.265625</c:v>
                </c:pt>
                <c:pt idx="51344">
                  <c:v>-0.25937500000000002</c:v>
                </c:pt>
                <c:pt idx="51345">
                  <c:v>-0.27968799999999999</c:v>
                </c:pt>
                <c:pt idx="51346">
                  <c:v>-0.26406299999999999</c:v>
                </c:pt>
                <c:pt idx="51347">
                  <c:v>-0.27656199999999997</c:v>
                </c:pt>
                <c:pt idx="51348">
                  <c:v>-0.26250000000000001</c:v>
                </c:pt>
                <c:pt idx="51349">
                  <c:v>-0.26093699999999997</c:v>
                </c:pt>
                <c:pt idx="51350">
                  <c:v>-0.265625</c:v>
                </c:pt>
                <c:pt idx="51351">
                  <c:v>-0.25937500000000002</c:v>
                </c:pt>
                <c:pt idx="51352">
                  <c:v>-0.25937500000000002</c:v>
                </c:pt>
                <c:pt idx="51353">
                  <c:v>-0.26093699999999997</c:v>
                </c:pt>
                <c:pt idx="51354">
                  <c:v>-0.27343800000000001</c:v>
                </c:pt>
                <c:pt idx="51355">
                  <c:v>-0.24843799999999999</c:v>
                </c:pt>
                <c:pt idx="51356">
                  <c:v>-0.245312</c:v>
                </c:pt>
                <c:pt idx="51357">
                  <c:v>-0.24843799999999999</c:v>
                </c:pt>
                <c:pt idx="51358">
                  <c:v>-0.26250000000000001</c:v>
                </c:pt>
                <c:pt idx="51359">
                  <c:v>-0.26874999999999999</c:v>
                </c:pt>
                <c:pt idx="51360">
                  <c:v>-0.26718700000000001</c:v>
                </c:pt>
                <c:pt idx="51361">
                  <c:v>-0.27656199999999997</c:v>
                </c:pt>
                <c:pt idx="51362">
                  <c:v>-0.26874999999999999</c:v>
                </c:pt>
                <c:pt idx="51363">
                  <c:v>-0.27343800000000001</c:v>
                </c:pt>
                <c:pt idx="51364">
                  <c:v>-0.26718700000000001</c:v>
                </c:pt>
                <c:pt idx="51365">
                  <c:v>-0.265625</c:v>
                </c:pt>
                <c:pt idx="51366">
                  <c:v>-0.25937500000000002</c:v>
                </c:pt>
                <c:pt idx="51367">
                  <c:v>-0.26093699999999997</c:v>
                </c:pt>
                <c:pt idx="51368">
                  <c:v>-0.26874999999999999</c:v>
                </c:pt>
                <c:pt idx="51369">
                  <c:v>-0.26406299999999999</c:v>
                </c:pt>
                <c:pt idx="51370">
                  <c:v>-0.26718700000000001</c:v>
                </c:pt>
                <c:pt idx="51371">
                  <c:v>-0.28125</c:v>
                </c:pt>
                <c:pt idx="51372">
                  <c:v>-0.26874999999999999</c:v>
                </c:pt>
                <c:pt idx="51373">
                  <c:v>-0.26874999999999999</c:v>
                </c:pt>
                <c:pt idx="51374">
                  <c:v>-0.26718700000000001</c:v>
                </c:pt>
                <c:pt idx="51375">
                  <c:v>-0.26093699999999997</c:v>
                </c:pt>
                <c:pt idx="51376">
                  <c:v>-0.25624999999999998</c:v>
                </c:pt>
                <c:pt idx="51377">
                  <c:v>-0.26093699999999997</c:v>
                </c:pt>
                <c:pt idx="51378">
                  <c:v>-0.265625</c:v>
                </c:pt>
                <c:pt idx="51379">
                  <c:v>-0.25</c:v>
                </c:pt>
                <c:pt idx="51380">
                  <c:v>-0.25937500000000002</c:v>
                </c:pt>
                <c:pt idx="51381">
                  <c:v>-0.25781199999999999</c:v>
                </c:pt>
                <c:pt idx="51382">
                  <c:v>-0.25312499999999999</c:v>
                </c:pt>
                <c:pt idx="51383">
                  <c:v>-0.26093699999999997</c:v>
                </c:pt>
                <c:pt idx="51384">
                  <c:v>-0.25624999999999998</c:v>
                </c:pt>
                <c:pt idx="51385">
                  <c:v>-0.25468800000000003</c:v>
                </c:pt>
                <c:pt idx="51386">
                  <c:v>-0.25624999999999998</c:v>
                </c:pt>
                <c:pt idx="51387">
                  <c:v>-0.25781199999999999</c:v>
                </c:pt>
                <c:pt idx="51388">
                  <c:v>-0.25937500000000002</c:v>
                </c:pt>
                <c:pt idx="51389">
                  <c:v>-0.26874999999999999</c:v>
                </c:pt>
                <c:pt idx="51390">
                  <c:v>-0.27031300000000003</c:v>
                </c:pt>
                <c:pt idx="51391">
                  <c:v>-0.27812500000000001</c:v>
                </c:pt>
                <c:pt idx="51392">
                  <c:v>-0.265625</c:v>
                </c:pt>
                <c:pt idx="51393">
                  <c:v>-0.25937500000000002</c:v>
                </c:pt>
                <c:pt idx="51394">
                  <c:v>-0.26718700000000001</c:v>
                </c:pt>
                <c:pt idx="51395">
                  <c:v>-0.27343800000000001</c:v>
                </c:pt>
                <c:pt idx="51396">
                  <c:v>-0.27343800000000001</c:v>
                </c:pt>
                <c:pt idx="51397">
                  <c:v>-0.27343800000000001</c:v>
                </c:pt>
                <c:pt idx="51398">
                  <c:v>-0.27343800000000001</c:v>
                </c:pt>
                <c:pt idx="51399">
                  <c:v>-0.28281200000000001</c:v>
                </c:pt>
                <c:pt idx="51400">
                  <c:v>-0.25468800000000003</c:v>
                </c:pt>
                <c:pt idx="51401">
                  <c:v>-0.25937500000000002</c:v>
                </c:pt>
                <c:pt idx="51402">
                  <c:v>-0.265625</c:v>
                </c:pt>
                <c:pt idx="51403">
                  <c:v>-0.27500000000000002</c:v>
                </c:pt>
                <c:pt idx="51404">
                  <c:v>-0.265625</c:v>
                </c:pt>
                <c:pt idx="51405">
                  <c:v>-0.27656199999999997</c:v>
                </c:pt>
                <c:pt idx="51406">
                  <c:v>-0.265625</c:v>
                </c:pt>
                <c:pt idx="51407">
                  <c:v>-0.26718700000000001</c:v>
                </c:pt>
                <c:pt idx="51408">
                  <c:v>-0.26406299999999999</c:v>
                </c:pt>
                <c:pt idx="51409">
                  <c:v>-0.25937500000000002</c:v>
                </c:pt>
                <c:pt idx="51410">
                  <c:v>-0.265625</c:v>
                </c:pt>
                <c:pt idx="51411">
                  <c:v>-0.26250000000000001</c:v>
                </c:pt>
                <c:pt idx="51412">
                  <c:v>-0.26718700000000001</c:v>
                </c:pt>
                <c:pt idx="51413">
                  <c:v>-0.26250000000000001</c:v>
                </c:pt>
                <c:pt idx="51414">
                  <c:v>-0.25937500000000002</c:v>
                </c:pt>
                <c:pt idx="51415">
                  <c:v>-0.26874999999999999</c:v>
                </c:pt>
                <c:pt idx="51416">
                  <c:v>-0.26718700000000001</c:v>
                </c:pt>
                <c:pt idx="51417">
                  <c:v>-0.26250000000000001</c:v>
                </c:pt>
                <c:pt idx="51418">
                  <c:v>-0.27500000000000002</c:v>
                </c:pt>
                <c:pt idx="51419">
                  <c:v>-0.25624999999999998</c:v>
                </c:pt>
                <c:pt idx="51420">
                  <c:v>-0.26874999999999999</c:v>
                </c:pt>
                <c:pt idx="51421">
                  <c:v>-0.27812500000000001</c:v>
                </c:pt>
                <c:pt idx="51422">
                  <c:v>-0.28125</c:v>
                </c:pt>
                <c:pt idx="51423">
                  <c:v>-0.27343800000000001</c:v>
                </c:pt>
                <c:pt idx="51424">
                  <c:v>-0.26874999999999999</c:v>
                </c:pt>
                <c:pt idx="51425">
                  <c:v>-0.27343800000000001</c:v>
                </c:pt>
                <c:pt idx="51426">
                  <c:v>-0.27968799999999999</c:v>
                </c:pt>
                <c:pt idx="51427">
                  <c:v>-0.27500000000000002</c:v>
                </c:pt>
                <c:pt idx="51428">
                  <c:v>-0.26718700000000001</c:v>
                </c:pt>
                <c:pt idx="51429">
                  <c:v>-0.26718700000000001</c:v>
                </c:pt>
                <c:pt idx="51430">
                  <c:v>-0.26093699999999997</c:v>
                </c:pt>
                <c:pt idx="51431">
                  <c:v>-0.27031300000000003</c:v>
                </c:pt>
                <c:pt idx="51432">
                  <c:v>-0.265625</c:v>
                </c:pt>
                <c:pt idx="51433">
                  <c:v>-0.27343800000000001</c:v>
                </c:pt>
                <c:pt idx="51434">
                  <c:v>-0.26718700000000001</c:v>
                </c:pt>
                <c:pt idx="51435">
                  <c:v>-0.27031300000000003</c:v>
                </c:pt>
                <c:pt idx="51436">
                  <c:v>-0.265625</c:v>
                </c:pt>
                <c:pt idx="51437">
                  <c:v>-0.25781199999999999</c:v>
                </c:pt>
                <c:pt idx="51438">
                  <c:v>-0.26718700000000001</c:v>
                </c:pt>
                <c:pt idx="51439">
                  <c:v>-0.27656199999999997</c:v>
                </c:pt>
                <c:pt idx="51440">
                  <c:v>-0.26718700000000001</c:v>
                </c:pt>
                <c:pt idx="51441">
                  <c:v>-0.27500000000000002</c:v>
                </c:pt>
                <c:pt idx="51442">
                  <c:v>-0.25312499999999999</c:v>
                </c:pt>
                <c:pt idx="51443">
                  <c:v>-0.26874999999999999</c:v>
                </c:pt>
                <c:pt idx="51444">
                  <c:v>-0.27343800000000001</c:v>
                </c:pt>
                <c:pt idx="51445">
                  <c:v>-0.25781199999999999</c:v>
                </c:pt>
                <c:pt idx="51446">
                  <c:v>-0.265625</c:v>
                </c:pt>
                <c:pt idx="51447">
                  <c:v>-0.27343800000000001</c:v>
                </c:pt>
                <c:pt idx="51448">
                  <c:v>-0.26874999999999999</c:v>
                </c:pt>
                <c:pt idx="51449">
                  <c:v>-0.28281200000000001</c:v>
                </c:pt>
                <c:pt idx="51450">
                  <c:v>-0.28125</c:v>
                </c:pt>
                <c:pt idx="51451">
                  <c:v>-0.28281200000000001</c:v>
                </c:pt>
                <c:pt idx="51452">
                  <c:v>-0.28125</c:v>
                </c:pt>
                <c:pt idx="51453">
                  <c:v>-0.27031300000000003</c:v>
                </c:pt>
                <c:pt idx="51454">
                  <c:v>-0.27500000000000002</c:v>
                </c:pt>
                <c:pt idx="51455">
                  <c:v>-0.27031300000000003</c:v>
                </c:pt>
                <c:pt idx="51456">
                  <c:v>-0.265625</c:v>
                </c:pt>
                <c:pt idx="51457">
                  <c:v>-0.27500000000000002</c:v>
                </c:pt>
                <c:pt idx="51458">
                  <c:v>-0.26250000000000001</c:v>
                </c:pt>
                <c:pt idx="51459">
                  <c:v>-0.26718700000000001</c:v>
                </c:pt>
                <c:pt idx="51460">
                  <c:v>-0.26250000000000001</c:v>
                </c:pt>
                <c:pt idx="51461">
                  <c:v>-0.265625</c:v>
                </c:pt>
                <c:pt idx="51462">
                  <c:v>-0.27968799999999999</c:v>
                </c:pt>
                <c:pt idx="51463">
                  <c:v>-0.26093699999999997</c:v>
                </c:pt>
                <c:pt idx="51464">
                  <c:v>-0.27656199999999997</c:v>
                </c:pt>
                <c:pt idx="51465">
                  <c:v>-0.265625</c:v>
                </c:pt>
                <c:pt idx="51466">
                  <c:v>-0.27343800000000001</c:v>
                </c:pt>
                <c:pt idx="51467">
                  <c:v>-0.27812500000000001</c:v>
                </c:pt>
                <c:pt idx="51468">
                  <c:v>-0.27343800000000001</c:v>
                </c:pt>
                <c:pt idx="51469">
                  <c:v>-0.25468800000000003</c:v>
                </c:pt>
                <c:pt idx="51470">
                  <c:v>-0.27343800000000001</c:v>
                </c:pt>
                <c:pt idx="51471">
                  <c:v>-0.25781199999999999</c:v>
                </c:pt>
                <c:pt idx="51472">
                  <c:v>-0.265625</c:v>
                </c:pt>
                <c:pt idx="51473">
                  <c:v>-0.26406299999999999</c:v>
                </c:pt>
                <c:pt idx="51474">
                  <c:v>-0.265625</c:v>
                </c:pt>
                <c:pt idx="51475">
                  <c:v>-0.25624999999999998</c:v>
                </c:pt>
                <c:pt idx="51476">
                  <c:v>-0.25624999999999998</c:v>
                </c:pt>
                <c:pt idx="51477">
                  <c:v>-0.27031300000000003</c:v>
                </c:pt>
                <c:pt idx="51478">
                  <c:v>-0.27343800000000001</c:v>
                </c:pt>
                <c:pt idx="51479">
                  <c:v>-0.28593800000000003</c:v>
                </c:pt>
                <c:pt idx="51480">
                  <c:v>-0.27500000000000002</c:v>
                </c:pt>
                <c:pt idx="51481">
                  <c:v>-0.265625</c:v>
                </c:pt>
                <c:pt idx="51482">
                  <c:v>-0.26718700000000001</c:v>
                </c:pt>
                <c:pt idx="51483">
                  <c:v>-0.25781199999999999</c:v>
                </c:pt>
                <c:pt idx="51484">
                  <c:v>-0.27031300000000003</c:v>
                </c:pt>
                <c:pt idx="51485">
                  <c:v>-0.26718700000000001</c:v>
                </c:pt>
                <c:pt idx="51486">
                  <c:v>-0.27343800000000001</c:v>
                </c:pt>
                <c:pt idx="51487">
                  <c:v>-0.27812500000000001</c:v>
                </c:pt>
                <c:pt idx="51488">
                  <c:v>-0.26874999999999999</c:v>
                </c:pt>
                <c:pt idx="51489">
                  <c:v>-0.26874999999999999</c:v>
                </c:pt>
                <c:pt idx="51490">
                  <c:v>-0.26874999999999999</c:v>
                </c:pt>
                <c:pt idx="51491">
                  <c:v>-0.26874999999999999</c:v>
                </c:pt>
                <c:pt idx="51492">
                  <c:v>-0.26406299999999999</c:v>
                </c:pt>
                <c:pt idx="51493">
                  <c:v>-0.26093699999999997</c:v>
                </c:pt>
                <c:pt idx="51494">
                  <c:v>-0.25468800000000003</c:v>
                </c:pt>
                <c:pt idx="51495">
                  <c:v>-0.26874999999999999</c:v>
                </c:pt>
                <c:pt idx="51496">
                  <c:v>-0.27812500000000001</c:v>
                </c:pt>
                <c:pt idx="51497">
                  <c:v>-0.27500000000000002</c:v>
                </c:pt>
                <c:pt idx="51498">
                  <c:v>-0.27812500000000001</c:v>
                </c:pt>
                <c:pt idx="51499">
                  <c:v>-0.3</c:v>
                </c:pt>
                <c:pt idx="51500">
                  <c:v>-0.28906199999999999</c:v>
                </c:pt>
                <c:pt idx="51501">
                  <c:v>-0.27968799999999999</c:v>
                </c:pt>
                <c:pt idx="51502">
                  <c:v>-0.27812500000000001</c:v>
                </c:pt>
                <c:pt idx="51503">
                  <c:v>-0.27656199999999997</c:v>
                </c:pt>
                <c:pt idx="51504">
                  <c:v>-0.28906199999999999</c:v>
                </c:pt>
                <c:pt idx="51505">
                  <c:v>-0.27343800000000001</c:v>
                </c:pt>
                <c:pt idx="51506">
                  <c:v>-0.27500000000000002</c:v>
                </c:pt>
                <c:pt idx="51507">
                  <c:v>-0.27343800000000001</c:v>
                </c:pt>
                <c:pt idx="51508">
                  <c:v>-0.27656199999999997</c:v>
                </c:pt>
                <c:pt idx="51509">
                  <c:v>-0.25937500000000002</c:v>
                </c:pt>
                <c:pt idx="51510">
                  <c:v>-0.26250000000000001</c:v>
                </c:pt>
                <c:pt idx="51511">
                  <c:v>-0.26250000000000001</c:v>
                </c:pt>
                <c:pt idx="51512">
                  <c:v>-0.26406299999999999</c:v>
                </c:pt>
                <c:pt idx="51513">
                  <c:v>-0.26093699999999997</c:v>
                </c:pt>
                <c:pt idx="51514">
                  <c:v>-0.27343800000000001</c:v>
                </c:pt>
                <c:pt idx="51515">
                  <c:v>-0.25624999999999998</c:v>
                </c:pt>
                <c:pt idx="51516">
                  <c:v>-0.27343800000000001</c:v>
                </c:pt>
                <c:pt idx="51517">
                  <c:v>-0.26874999999999999</c:v>
                </c:pt>
                <c:pt idx="51518">
                  <c:v>-0.28593800000000003</c:v>
                </c:pt>
                <c:pt idx="51519">
                  <c:v>-0.265625</c:v>
                </c:pt>
                <c:pt idx="51520">
                  <c:v>-0.26250000000000001</c:v>
                </c:pt>
                <c:pt idx="51521">
                  <c:v>-0.27031300000000003</c:v>
                </c:pt>
                <c:pt idx="51522">
                  <c:v>-0.27343800000000001</c:v>
                </c:pt>
                <c:pt idx="51523">
                  <c:v>-0.265625</c:v>
                </c:pt>
                <c:pt idx="51524">
                  <c:v>-0.265625</c:v>
                </c:pt>
                <c:pt idx="51525">
                  <c:v>-0.27812500000000001</c:v>
                </c:pt>
                <c:pt idx="51526">
                  <c:v>-0.27500000000000002</c:v>
                </c:pt>
                <c:pt idx="51527">
                  <c:v>-0.27343800000000001</c:v>
                </c:pt>
                <c:pt idx="51528">
                  <c:v>-0.27656199999999997</c:v>
                </c:pt>
                <c:pt idx="51529">
                  <c:v>-0.26874999999999999</c:v>
                </c:pt>
                <c:pt idx="51530">
                  <c:v>-0.28281200000000001</c:v>
                </c:pt>
                <c:pt idx="51531">
                  <c:v>-0.26250000000000001</c:v>
                </c:pt>
                <c:pt idx="51532">
                  <c:v>-0.28281200000000001</c:v>
                </c:pt>
                <c:pt idx="51533">
                  <c:v>-0.27968799999999999</c:v>
                </c:pt>
                <c:pt idx="51534">
                  <c:v>-0.28281200000000001</c:v>
                </c:pt>
                <c:pt idx="51535">
                  <c:v>-0.27656199999999997</c:v>
                </c:pt>
                <c:pt idx="51536">
                  <c:v>-0.26250000000000001</c:v>
                </c:pt>
                <c:pt idx="51537">
                  <c:v>-0.27656199999999997</c:v>
                </c:pt>
                <c:pt idx="51538">
                  <c:v>-0.27031300000000003</c:v>
                </c:pt>
                <c:pt idx="51539">
                  <c:v>-0.26874999999999999</c:v>
                </c:pt>
                <c:pt idx="51540">
                  <c:v>-0.27968799999999999</c:v>
                </c:pt>
                <c:pt idx="51541">
                  <c:v>-0.26718700000000001</c:v>
                </c:pt>
                <c:pt idx="51542">
                  <c:v>-0.26718700000000001</c:v>
                </c:pt>
                <c:pt idx="51543">
                  <c:v>-0.27812500000000001</c:v>
                </c:pt>
                <c:pt idx="51544">
                  <c:v>-0.27656199999999997</c:v>
                </c:pt>
                <c:pt idx="51545">
                  <c:v>-0.27656199999999997</c:v>
                </c:pt>
                <c:pt idx="51546">
                  <c:v>-0.28281200000000001</c:v>
                </c:pt>
                <c:pt idx="51547">
                  <c:v>-0.27812500000000001</c:v>
                </c:pt>
                <c:pt idx="51548">
                  <c:v>-0.25312499999999999</c:v>
                </c:pt>
                <c:pt idx="51549">
                  <c:v>-0.26250000000000001</c:v>
                </c:pt>
                <c:pt idx="51550">
                  <c:v>-0.27656199999999997</c:v>
                </c:pt>
                <c:pt idx="51551">
                  <c:v>-0.28437499999999999</c:v>
                </c:pt>
                <c:pt idx="51552">
                  <c:v>-0.27031300000000003</c:v>
                </c:pt>
                <c:pt idx="51553">
                  <c:v>-0.27812500000000001</c:v>
                </c:pt>
                <c:pt idx="51554">
                  <c:v>-0.27500000000000002</c:v>
                </c:pt>
                <c:pt idx="51555">
                  <c:v>-0.265625</c:v>
                </c:pt>
                <c:pt idx="51556">
                  <c:v>-0.26874999999999999</c:v>
                </c:pt>
                <c:pt idx="51557">
                  <c:v>-0.27031300000000003</c:v>
                </c:pt>
                <c:pt idx="51558">
                  <c:v>-0.27031300000000003</c:v>
                </c:pt>
                <c:pt idx="51559">
                  <c:v>-0.265625</c:v>
                </c:pt>
                <c:pt idx="51560">
                  <c:v>-0.27656199999999997</c:v>
                </c:pt>
                <c:pt idx="51561">
                  <c:v>-0.26718700000000001</c:v>
                </c:pt>
                <c:pt idx="51562">
                  <c:v>-0.27500000000000002</c:v>
                </c:pt>
                <c:pt idx="51563">
                  <c:v>-0.28437499999999999</c:v>
                </c:pt>
                <c:pt idx="51564">
                  <c:v>-0.26874999999999999</c:v>
                </c:pt>
                <c:pt idx="51565">
                  <c:v>-0.25937500000000002</c:v>
                </c:pt>
                <c:pt idx="51566">
                  <c:v>-0.27656199999999997</c:v>
                </c:pt>
                <c:pt idx="51567">
                  <c:v>-0.27812500000000001</c:v>
                </c:pt>
                <c:pt idx="51568">
                  <c:v>-0.265625</c:v>
                </c:pt>
                <c:pt idx="51569">
                  <c:v>-0.26718700000000001</c:v>
                </c:pt>
                <c:pt idx="51570">
                  <c:v>-0.27656199999999997</c:v>
                </c:pt>
                <c:pt idx="51571">
                  <c:v>-0.28281200000000001</c:v>
                </c:pt>
                <c:pt idx="51572">
                  <c:v>-0.28749999999999998</c:v>
                </c:pt>
                <c:pt idx="51573">
                  <c:v>-0.28125</c:v>
                </c:pt>
                <c:pt idx="51574">
                  <c:v>-0.27656199999999997</c:v>
                </c:pt>
                <c:pt idx="51575">
                  <c:v>-0.26874999999999999</c:v>
                </c:pt>
                <c:pt idx="51576">
                  <c:v>-0.26250000000000001</c:v>
                </c:pt>
                <c:pt idx="51577">
                  <c:v>-0.265625</c:v>
                </c:pt>
                <c:pt idx="51578">
                  <c:v>-0.26874999999999999</c:v>
                </c:pt>
                <c:pt idx="51579">
                  <c:v>-0.28749999999999998</c:v>
                </c:pt>
                <c:pt idx="51580">
                  <c:v>-0.27031300000000003</c:v>
                </c:pt>
                <c:pt idx="51581">
                  <c:v>-0.27968799999999999</c:v>
                </c:pt>
                <c:pt idx="51582">
                  <c:v>-0.28281200000000001</c:v>
                </c:pt>
                <c:pt idx="51583">
                  <c:v>-0.28125</c:v>
                </c:pt>
                <c:pt idx="51584">
                  <c:v>-0.28125</c:v>
                </c:pt>
                <c:pt idx="51585">
                  <c:v>-0.29062500000000002</c:v>
                </c:pt>
                <c:pt idx="51586">
                  <c:v>-0.29062500000000002</c:v>
                </c:pt>
                <c:pt idx="51587">
                  <c:v>-0.28593800000000003</c:v>
                </c:pt>
                <c:pt idx="51588">
                  <c:v>-0.28125</c:v>
                </c:pt>
                <c:pt idx="51589">
                  <c:v>-0.28749999999999998</c:v>
                </c:pt>
                <c:pt idx="51590">
                  <c:v>-0.27812500000000001</c:v>
                </c:pt>
                <c:pt idx="51591">
                  <c:v>-0.26874999999999999</c:v>
                </c:pt>
                <c:pt idx="51592">
                  <c:v>-0.27812500000000001</c:v>
                </c:pt>
                <c:pt idx="51593">
                  <c:v>-0.27031300000000003</c:v>
                </c:pt>
                <c:pt idx="51594">
                  <c:v>-0.27500000000000002</c:v>
                </c:pt>
                <c:pt idx="51595">
                  <c:v>-0.28125</c:v>
                </c:pt>
                <c:pt idx="51596">
                  <c:v>-0.26874999999999999</c:v>
                </c:pt>
                <c:pt idx="51597">
                  <c:v>-0.28281200000000001</c:v>
                </c:pt>
                <c:pt idx="51598">
                  <c:v>-0.27500000000000002</c:v>
                </c:pt>
                <c:pt idx="51599">
                  <c:v>-0.27500000000000002</c:v>
                </c:pt>
                <c:pt idx="51600">
                  <c:v>-0.27812500000000001</c:v>
                </c:pt>
                <c:pt idx="51601">
                  <c:v>-0.27812500000000001</c:v>
                </c:pt>
                <c:pt idx="51602">
                  <c:v>-0.26718700000000001</c:v>
                </c:pt>
                <c:pt idx="51603">
                  <c:v>-0.27343800000000001</c:v>
                </c:pt>
                <c:pt idx="51604">
                  <c:v>-0.27656199999999997</c:v>
                </c:pt>
                <c:pt idx="51605">
                  <c:v>-0.26718700000000001</c:v>
                </c:pt>
                <c:pt idx="51606">
                  <c:v>-0.265625</c:v>
                </c:pt>
                <c:pt idx="51607">
                  <c:v>-0.26250000000000001</c:v>
                </c:pt>
                <c:pt idx="51608">
                  <c:v>-0.27031300000000003</c:v>
                </c:pt>
                <c:pt idx="51609">
                  <c:v>-0.27656199999999997</c:v>
                </c:pt>
                <c:pt idx="51610">
                  <c:v>-0.27656199999999997</c:v>
                </c:pt>
                <c:pt idx="51611">
                  <c:v>-0.27656199999999997</c:v>
                </c:pt>
                <c:pt idx="51612">
                  <c:v>-0.27031300000000003</c:v>
                </c:pt>
                <c:pt idx="51613">
                  <c:v>-0.265625</c:v>
                </c:pt>
                <c:pt idx="51614">
                  <c:v>-0.265625</c:v>
                </c:pt>
                <c:pt idx="51615">
                  <c:v>-0.26250000000000001</c:v>
                </c:pt>
                <c:pt idx="51616">
                  <c:v>-0.25937500000000002</c:v>
                </c:pt>
                <c:pt idx="51617">
                  <c:v>-0.26874999999999999</c:v>
                </c:pt>
                <c:pt idx="51618">
                  <c:v>-0.28281200000000001</c:v>
                </c:pt>
                <c:pt idx="51619">
                  <c:v>-0.27343800000000001</c:v>
                </c:pt>
                <c:pt idx="51620">
                  <c:v>-0.25937500000000002</c:v>
                </c:pt>
                <c:pt idx="51621">
                  <c:v>-0.25781199999999999</c:v>
                </c:pt>
                <c:pt idx="51622">
                  <c:v>-0.25468800000000003</c:v>
                </c:pt>
                <c:pt idx="51623">
                  <c:v>-0.25781199999999999</c:v>
                </c:pt>
                <c:pt idx="51624">
                  <c:v>-0.25937500000000002</c:v>
                </c:pt>
                <c:pt idx="51625">
                  <c:v>-0.25781199999999999</c:v>
                </c:pt>
                <c:pt idx="51626">
                  <c:v>-0.265625</c:v>
                </c:pt>
                <c:pt idx="51627">
                  <c:v>-0.26406299999999999</c:v>
                </c:pt>
                <c:pt idx="51628">
                  <c:v>-0.27031300000000003</c:v>
                </c:pt>
                <c:pt idx="51629">
                  <c:v>-0.27500000000000002</c:v>
                </c:pt>
                <c:pt idx="51630">
                  <c:v>-0.27343800000000001</c:v>
                </c:pt>
                <c:pt idx="51631">
                  <c:v>-0.265625</c:v>
                </c:pt>
                <c:pt idx="51632">
                  <c:v>-0.27343800000000001</c:v>
                </c:pt>
                <c:pt idx="51633">
                  <c:v>-0.27343800000000001</c:v>
                </c:pt>
                <c:pt idx="51634">
                  <c:v>-0.25468800000000003</c:v>
                </c:pt>
                <c:pt idx="51635">
                  <c:v>-0.25624999999999998</c:v>
                </c:pt>
                <c:pt idx="51636">
                  <c:v>-0.27500000000000002</c:v>
                </c:pt>
                <c:pt idx="51637">
                  <c:v>-0.26406299999999999</c:v>
                </c:pt>
                <c:pt idx="51638">
                  <c:v>-0.27500000000000002</c:v>
                </c:pt>
                <c:pt idx="51639">
                  <c:v>-0.27968799999999999</c:v>
                </c:pt>
                <c:pt idx="51640">
                  <c:v>-0.27656199999999997</c:v>
                </c:pt>
                <c:pt idx="51641">
                  <c:v>-0.26250000000000001</c:v>
                </c:pt>
                <c:pt idx="51642">
                  <c:v>-0.25781199999999999</c:v>
                </c:pt>
                <c:pt idx="51643">
                  <c:v>-0.25624999999999998</c:v>
                </c:pt>
                <c:pt idx="51644">
                  <c:v>-0.26718700000000001</c:v>
                </c:pt>
                <c:pt idx="51645">
                  <c:v>-0.27343800000000001</c:v>
                </c:pt>
                <c:pt idx="51646">
                  <c:v>-0.26718700000000001</c:v>
                </c:pt>
                <c:pt idx="51647">
                  <c:v>-0.27656199999999997</c:v>
                </c:pt>
                <c:pt idx="51648">
                  <c:v>-0.29218699999999997</c:v>
                </c:pt>
                <c:pt idx="51649">
                  <c:v>-0.27500000000000002</c:v>
                </c:pt>
                <c:pt idx="51650">
                  <c:v>-0.28906199999999999</c:v>
                </c:pt>
                <c:pt idx="51651">
                  <c:v>-0.28281200000000001</c:v>
                </c:pt>
                <c:pt idx="51652">
                  <c:v>-0.27500000000000002</c:v>
                </c:pt>
                <c:pt idx="51653">
                  <c:v>-0.26718700000000001</c:v>
                </c:pt>
                <c:pt idx="51654">
                  <c:v>-0.27656199999999997</c:v>
                </c:pt>
                <c:pt idx="51655">
                  <c:v>-0.27343800000000001</c:v>
                </c:pt>
                <c:pt idx="51656">
                  <c:v>-0.27343800000000001</c:v>
                </c:pt>
                <c:pt idx="51657">
                  <c:v>-0.28437499999999999</c:v>
                </c:pt>
                <c:pt idx="51658">
                  <c:v>-0.28281200000000001</c:v>
                </c:pt>
                <c:pt idx="51659">
                  <c:v>-0.27656199999999997</c:v>
                </c:pt>
                <c:pt idx="51660">
                  <c:v>-0.27343800000000001</c:v>
                </c:pt>
                <c:pt idx="51661">
                  <c:v>-0.26250000000000001</c:v>
                </c:pt>
                <c:pt idx="51662">
                  <c:v>-0.25937500000000002</c:v>
                </c:pt>
                <c:pt idx="51663">
                  <c:v>-0.26406299999999999</c:v>
                </c:pt>
                <c:pt idx="51664">
                  <c:v>-0.27812500000000001</c:v>
                </c:pt>
                <c:pt idx="51665">
                  <c:v>-0.27656199999999997</c:v>
                </c:pt>
                <c:pt idx="51666">
                  <c:v>-0.27343800000000001</c:v>
                </c:pt>
                <c:pt idx="51667">
                  <c:v>-0.27656199999999997</c:v>
                </c:pt>
                <c:pt idx="51668">
                  <c:v>-0.27812500000000001</c:v>
                </c:pt>
                <c:pt idx="51669">
                  <c:v>-0.28125</c:v>
                </c:pt>
                <c:pt idx="51670">
                  <c:v>-0.27812500000000001</c:v>
                </c:pt>
                <c:pt idx="51671">
                  <c:v>-0.27343800000000001</c:v>
                </c:pt>
                <c:pt idx="51672">
                  <c:v>-0.29375000000000001</c:v>
                </c:pt>
                <c:pt idx="51673">
                  <c:v>-0.27968799999999999</c:v>
                </c:pt>
                <c:pt idx="51674">
                  <c:v>-0.29375000000000001</c:v>
                </c:pt>
                <c:pt idx="51675">
                  <c:v>-0.28281200000000001</c:v>
                </c:pt>
                <c:pt idx="51676">
                  <c:v>-0.27812500000000001</c:v>
                </c:pt>
                <c:pt idx="51677">
                  <c:v>-0.26874999999999999</c:v>
                </c:pt>
                <c:pt idx="51678">
                  <c:v>-0.26874999999999999</c:v>
                </c:pt>
                <c:pt idx="51679">
                  <c:v>-0.26874999999999999</c:v>
                </c:pt>
                <c:pt idx="51680">
                  <c:v>-0.265625</c:v>
                </c:pt>
                <c:pt idx="51681">
                  <c:v>-0.26874999999999999</c:v>
                </c:pt>
                <c:pt idx="51682">
                  <c:v>-0.265625</c:v>
                </c:pt>
                <c:pt idx="51683">
                  <c:v>-0.27343800000000001</c:v>
                </c:pt>
                <c:pt idx="51684">
                  <c:v>-0.27500000000000002</c:v>
                </c:pt>
                <c:pt idx="51685">
                  <c:v>-0.26406299999999999</c:v>
                </c:pt>
                <c:pt idx="51686">
                  <c:v>-0.27812500000000001</c:v>
                </c:pt>
                <c:pt idx="51687">
                  <c:v>-0.27500000000000002</c:v>
                </c:pt>
                <c:pt idx="51688">
                  <c:v>-0.26093699999999997</c:v>
                </c:pt>
                <c:pt idx="51689">
                  <c:v>-0.25624999999999998</c:v>
                </c:pt>
                <c:pt idx="51690">
                  <c:v>-0.25624999999999998</c:v>
                </c:pt>
                <c:pt idx="51691">
                  <c:v>-0.25468800000000003</c:v>
                </c:pt>
                <c:pt idx="51692">
                  <c:v>-0.25937500000000002</c:v>
                </c:pt>
                <c:pt idx="51693">
                  <c:v>-0.25937500000000002</c:v>
                </c:pt>
                <c:pt idx="51694">
                  <c:v>-0.26250000000000001</c:v>
                </c:pt>
                <c:pt idx="51695">
                  <c:v>-0.27343800000000001</c:v>
                </c:pt>
                <c:pt idx="51696">
                  <c:v>-0.25312499999999999</c:v>
                </c:pt>
                <c:pt idx="51697">
                  <c:v>-0.26093699999999997</c:v>
                </c:pt>
                <c:pt idx="51698">
                  <c:v>-0.26250000000000001</c:v>
                </c:pt>
                <c:pt idx="51699">
                  <c:v>-0.24843799999999999</c:v>
                </c:pt>
                <c:pt idx="51700">
                  <c:v>-0.25312499999999999</c:v>
                </c:pt>
                <c:pt idx="51701">
                  <c:v>-0.25781199999999999</c:v>
                </c:pt>
                <c:pt idx="51702">
                  <c:v>-0.25781199999999999</c:v>
                </c:pt>
                <c:pt idx="51703">
                  <c:v>-0.26406299999999999</c:v>
                </c:pt>
                <c:pt idx="51704">
                  <c:v>-0.25937500000000002</c:v>
                </c:pt>
                <c:pt idx="51705">
                  <c:v>-0.25937500000000002</c:v>
                </c:pt>
                <c:pt idx="51706">
                  <c:v>-0.25</c:v>
                </c:pt>
                <c:pt idx="51707">
                  <c:v>-0.25937500000000002</c:v>
                </c:pt>
                <c:pt idx="51708">
                  <c:v>-0.26093699999999997</c:v>
                </c:pt>
                <c:pt idx="51709">
                  <c:v>-0.25937500000000002</c:v>
                </c:pt>
                <c:pt idx="51710">
                  <c:v>-0.27031300000000003</c:v>
                </c:pt>
                <c:pt idx="51711">
                  <c:v>-0.265625</c:v>
                </c:pt>
                <c:pt idx="51712">
                  <c:v>-0.27031300000000003</c:v>
                </c:pt>
                <c:pt idx="51713">
                  <c:v>-0.27031300000000003</c:v>
                </c:pt>
                <c:pt idx="51714">
                  <c:v>-0.26718700000000001</c:v>
                </c:pt>
                <c:pt idx="51715">
                  <c:v>-0.27500000000000002</c:v>
                </c:pt>
                <c:pt idx="51716">
                  <c:v>-0.27812500000000001</c:v>
                </c:pt>
                <c:pt idx="51717">
                  <c:v>-0.26093699999999997</c:v>
                </c:pt>
                <c:pt idx="51718">
                  <c:v>-0.25468800000000003</c:v>
                </c:pt>
                <c:pt idx="51719">
                  <c:v>-0.265625</c:v>
                </c:pt>
                <c:pt idx="51720">
                  <c:v>-0.26718700000000001</c:v>
                </c:pt>
                <c:pt idx="51721">
                  <c:v>-0.27500000000000002</c:v>
                </c:pt>
                <c:pt idx="51722">
                  <c:v>-0.27500000000000002</c:v>
                </c:pt>
                <c:pt idx="51723">
                  <c:v>-0.25937500000000002</c:v>
                </c:pt>
                <c:pt idx="51724">
                  <c:v>-0.26093699999999997</c:v>
                </c:pt>
                <c:pt idx="51725">
                  <c:v>-0.28125</c:v>
                </c:pt>
                <c:pt idx="51726">
                  <c:v>-0.27031300000000003</c:v>
                </c:pt>
                <c:pt idx="51727">
                  <c:v>-0.26406299999999999</c:v>
                </c:pt>
                <c:pt idx="51728">
                  <c:v>-0.25624999999999998</c:v>
                </c:pt>
                <c:pt idx="51729">
                  <c:v>-0.26406299999999999</c:v>
                </c:pt>
                <c:pt idx="51730">
                  <c:v>-0.25624999999999998</c:v>
                </c:pt>
                <c:pt idx="51731">
                  <c:v>-0.27500000000000002</c:v>
                </c:pt>
                <c:pt idx="51732">
                  <c:v>-0.25781199999999999</c:v>
                </c:pt>
                <c:pt idx="51733">
                  <c:v>-0.26406299999999999</c:v>
                </c:pt>
                <c:pt idx="51734">
                  <c:v>-0.28281200000000001</c:v>
                </c:pt>
                <c:pt idx="51735">
                  <c:v>-0.28125</c:v>
                </c:pt>
                <c:pt idx="51736">
                  <c:v>-0.27812500000000001</c:v>
                </c:pt>
                <c:pt idx="51737">
                  <c:v>-0.26406299999999999</c:v>
                </c:pt>
                <c:pt idx="51738">
                  <c:v>-0.26250000000000001</c:v>
                </c:pt>
                <c:pt idx="51739">
                  <c:v>-0.26874999999999999</c:v>
                </c:pt>
                <c:pt idx="51740">
                  <c:v>-0.26718700000000001</c:v>
                </c:pt>
                <c:pt idx="51741">
                  <c:v>-0.25624999999999998</c:v>
                </c:pt>
                <c:pt idx="51742">
                  <c:v>-0.26406299999999999</c:v>
                </c:pt>
                <c:pt idx="51743">
                  <c:v>-0.27968799999999999</c:v>
                </c:pt>
                <c:pt idx="51744">
                  <c:v>-0.27343800000000001</c:v>
                </c:pt>
                <c:pt idx="51745">
                  <c:v>-0.28125</c:v>
                </c:pt>
                <c:pt idx="51746">
                  <c:v>-0.27343800000000001</c:v>
                </c:pt>
                <c:pt idx="51747">
                  <c:v>-0.26093699999999997</c:v>
                </c:pt>
                <c:pt idx="51748">
                  <c:v>-0.26406299999999999</c:v>
                </c:pt>
                <c:pt idx="51749">
                  <c:v>-0.265625</c:v>
                </c:pt>
                <c:pt idx="51750">
                  <c:v>-0.27343800000000001</c:v>
                </c:pt>
                <c:pt idx="51751">
                  <c:v>-0.27031300000000003</c:v>
                </c:pt>
                <c:pt idx="51752">
                  <c:v>-0.26406299999999999</c:v>
                </c:pt>
                <c:pt idx="51753">
                  <c:v>-0.27031300000000003</c:v>
                </c:pt>
                <c:pt idx="51754">
                  <c:v>-0.27031300000000003</c:v>
                </c:pt>
                <c:pt idx="51755">
                  <c:v>-0.27656199999999997</c:v>
                </c:pt>
                <c:pt idx="51756">
                  <c:v>-0.27500000000000002</c:v>
                </c:pt>
                <c:pt idx="51757">
                  <c:v>-0.26250000000000001</c:v>
                </c:pt>
                <c:pt idx="51758">
                  <c:v>-0.26093699999999997</c:v>
                </c:pt>
                <c:pt idx="51759">
                  <c:v>-0.27968799999999999</c:v>
                </c:pt>
                <c:pt idx="51760">
                  <c:v>-0.27500000000000002</c:v>
                </c:pt>
                <c:pt idx="51761">
                  <c:v>-0.28281200000000001</c:v>
                </c:pt>
                <c:pt idx="51762">
                  <c:v>-0.29218699999999997</c:v>
                </c:pt>
                <c:pt idx="51763">
                  <c:v>-0.27656199999999997</c:v>
                </c:pt>
                <c:pt idx="51764">
                  <c:v>-0.28125</c:v>
                </c:pt>
                <c:pt idx="51765">
                  <c:v>-0.27031300000000003</c:v>
                </c:pt>
                <c:pt idx="51766">
                  <c:v>-0.28125</c:v>
                </c:pt>
                <c:pt idx="51767">
                  <c:v>-0.28125</c:v>
                </c:pt>
                <c:pt idx="51768">
                  <c:v>-0.27031300000000003</c:v>
                </c:pt>
                <c:pt idx="51769">
                  <c:v>-0.27031300000000003</c:v>
                </c:pt>
                <c:pt idx="51770">
                  <c:v>-0.27031300000000003</c:v>
                </c:pt>
                <c:pt idx="51771">
                  <c:v>-0.27343800000000001</c:v>
                </c:pt>
                <c:pt idx="51772">
                  <c:v>-0.27656199999999997</c:v>
                </c:pt>
                <c:pt idx="51773">
                  <c:v>-0.27500000000000002</c:v>
                </c:pt>
                <c:pt idx="51774">
                  <c:v>-0.28125</c:v>
                </c:pt>
                <c:pt idx="51775">
                  <c:v>-0.27656199999999997</c:v>
                </c:pt>
                <c:pt idx="51776">
                  <c:v>-0.27968799999999999</c:v>
                </c:pt>
                <c:pt idx="51777">
                  <c:v>-0.28437499999999999</c:v>
                </c:pt>
                <c:pt idx="51778">
                  <c:v>-0.26718700000000001</c:v>
                </c:pt>
                <c:pt idx="51779">
                  <c:v>-0.28437499999999999</c:v>
                </c:pt>
                <c:pt idx="51780">
                  <c:v>-0.27500000000000002</c:v>
                </c:pt>
                <c:pt idx="51781">
                  <c:v>-0.27343800000000001</c:v>
                </c:pt>
                <c:pt idx="51782">
                  <c:v>-0.26874999999999999</c:v>
                </c:pt>
                <c:pt idx="51783">
                  <c:v>-0.28125</c:v>
                </c:pt>
                <c:pt idx="51784">
                  <c:v>-0.28593800000000003</c:v>
                </c:pt>
                <c:pt idx="51785">
                  <c:v>-0.27031300000000003</c:v>
                </c:pt>
                <c:pt idx="51786">
                  <c:v>-0.27968799999999999</c:v>
                </c:pt>
                <c:pt idx="51787">
                  <c:v>-0.265625</c:v>
                </c:pt>
                <c:pt idx="51788">
                  <c:v>-0.26718700000000001</c:v>
                </c:pt>
                <c:pt idx="51789">
                  <c:v>-0.28281200000000001</c:v>
                </c:pt>
                <c:pt idx="51790">
                  <c:v>-0.27343800000000001</c:v>
                </c:pt>
                <c:pt idx="51791">
                  <c:v>-0.27343800000000001</c:v>
                </c:pt>
                <c:pt idx="51792">
                  <c:v>-0.27500000000000002</c:v>
                </c:pt>
                <c:pt idx="51793">
                  <c:v>-0.27343800000000001</c:v>
                </c:pt>
                <c:pt idx="51794">
                  <c:v>-0.26406299999999999</c:v>
                </c:pt>
                <c:pt idx="51795">
                  <c:v>-0.27656199999999997</c:v>
                </c:pt>
                <c:pt idx="51796">
                  <c:v>-0.27968799999999999</c:v>
                </c:pt>
                <c:pt idx="51797">
                  <c:v>-0.28749999999999998</c:v>
                </c:pt>
                <c:pt idx="51798">
                  <c:v>-0.25</c:v>
                </c:pt>
                <c:pt idx="51799">
                  <c:v>-0.26250000000000001</c:v>
                </c:pt>
                <c:pt idx="51800">
                  <c:v>-0.27656199999999997</c:v>
                </c:pt>
                <c:pt idx="51801">
                  <c:v>-0.26718700000000001</c:v>
                </c:pt>
                <c:pt idx="51802">
                  <c:v>-0.26718700000000001</c:v>
                </c:pt>
                <c:pt idx="51803">
                  <c:v>-0.27031300000000003</c:v>
                </c:pt>
                <c:pt idx="51804">
                  <c:v>-0.27656199999999997</c:v>
                </c:pt>
                <c:pt idx="51805">
                  <c:v>-0.265625</c:v>
                </c:pt>
                <c:pt idx="51806">
                  <c:v>-0.26406299999999999</c:v>
                </c:pt>
                <c:pt idx="51807">
                  <c:v>-0.27031300000000003</c:v>
                </c:pt>
                <c:pt idx="51808">
                  <c:v>-0.26093699999999997</c:v>
                </c:pt>
                <c:pt idx="51809">
                  <c:v>-0.26874999999999999</c:v>
                </c:pt>
                <c:pt idx="51810">
                  <c:v>-0.27656199999999997</c:v>
                </c:pt>
                <c:pt idx="51811">
                  <c:v>-0.27656199999999997</c:v>
                </c:pt>
                <c:pt idx="51812">
                  <c:v>-0.26718700000000001</c:v>
                </c:pt>
                <c:pt idx="51813">
                  <c:v>-0.25937500000000002</c:v>
                </c:pt>
                <c:pt idx="51814">
                  <c:v>-0.265625</c:v>
                </c:pt>
                <c:pt idx="51815">
                  <c:v>-0.26718700000000001</c:v>
                </c:pt>
                <c:pt idx="51816">
                  <c:v>-0.27343800000000001</c:v>
                </c:pt>
                <c:pt idx="51817">
                  <c:v>-0.265625</c:v>
                </c:pt>
                <c:pt idx="51818">
                  <c:v>-0.25781199999999999</c:v>
                </c:pt>
                <c:pt idx="51819">
                  <c:v>-0.26874999999999999</c:v>
                </c:pt>
                <c:pt idx="51820">
                  <c:v>-0.26406299999999999</c:v>
                </c:pt>
                <c:pt idx="51821">
                  <c:v>-0.27656199999999997</c:v>
                </c:pt>
                <c:pt idx="51822">
                  <c:v>-0.27656199999999997</c:v>
                </c:pt>
                <c:pt idx="51823">
                  <c:v>-0.26718700000000001</c:v>
                </c:pt>
                <c:pt idx="51824">
                  <c:v>-0.25937500000000002</c:v>
                </c:pt>
                <c:pt idx="51825">
                  <c:v>-0.27343800000000001</c:v>
                </c:pt>
                <c:pt idx="51826">
                  <c:v>-0.27343800000000001</c:v>
                </c:pt>
                <c:pt idx="51827">
                  <c:v>-0.27812500000000001</c:v>
                </c:pt>
                <c:pt idx="51828">
                  <c:v>-0.27656199999999997</c:v>
                </c:pt>
                <c:pt idx="51829">
                  <c:v>-0.28281200000000001</c:v>
                </c:pt>
                <c:pt idx="51830">
                  <c:v>-0.28125</c:v>
                </c:pt>
                <c:pt idx="51831">
                  <c:v>-0.27968799999999999</c:v>
                </c:pt>
                <c:pt idx="51832">
                  <c:v>-0.27343800000000001</c:v>
                </c:pt>
                <c:pt idx="51833">
                  <c:v>-0.25624999999999998</c:v>
                </c:pt>
                <c:pt idx="51834">
                  <c:v>-0.26874999999999999</c:v>
                </c:pt>
                <c:pt idx="51835">
                  <c:v>-0.27812500000000001</c:v>
                </c:pt>
                <c:pt idx="51836">
                  <c:v>-0.27500000000000002</c:v>
                </c:pt>
                <c:pt idx="51837">
                  <c:v>-0.28749999999999998</c:v>
                </c:pt>
                <c:pt idx="51838">
                  <c:v>-0.28281200000000001</c:v>
                </c:pt>
                <c:pt idx="51839">
                  <c:v>-0.29375000000000001</c:v>
                </c:pt>
                <c:pt idx="51840">
                  <c:v>-0.28281200000000001</c:v>
                </c:pt>
                <c:pt idx="51841">
                  <c:v>-0.27656199999999997</c:v>
                </c:pt>
                <c:pt idx="51842">
                  <c:v>-0.26718700000000001</c:v>
                </c:pt>
                <c:pt idx="51843">
                  <c:v>-0.27812500000000001</c:v>
                </c:pt>
                <c:pt idx="51844">
                  <c:v>-0.27812500000000001</c:v>
                </c:pt>
                <c:pt idx="51845">
                  <c:v>-0.27656199999999997</c:v>
                </c:pt>
                <c:pt idx="51846">
                  <c:v>-0.25937500000000002</c:v>
                </c:pt>
                <c:pt idx="51847">
                  <c:v>-0.26718700000000001</c:v>
                </c:pt>
                <c:pt idx="51848">
                  <c:v>-0.27031300000000003</c:v>
                </c:pt>
                <c:pt idx="51849">
                  <c:v>-0.27812500000000001</c:v>
                </c:pt>
                <c:pt idx="51850">
                  <c:v>-0.28437499999999999</c:v>
                </c:pt>
                <c:pt idx="51851">
                  <c:v>-0.26718700000000001</c:v>
                </c:pt>
                <c:pt idx="51852">
                  <c:v>-0.27031300000000003</c:v>
                </c:pt>
                <c:pt idx="51853">
                  <c:v>-0.25937500000000002</c:v>
                </c:pt>
                <c:pt idx="51854">
                  <c:v>-0.26093699999999997</c:v>
                </c:pt>
                <c:pt idx="51855">
                  <c:v>-0.27031300000000003</c:v>
                </c:pt>
                <c:pt idx="51856">
                  <c:v>-0.27656199999999997</c:v>
                </c:pt>
                <c:pt idx="51857">
                  <c:v>-0.28125</c:v>
                </c:pt>
                <c:pt idx="51858">
                  <c:v>-0.26718700000000001</c:v>
                </c:pt>
                <c:pt idx="51859">
                  <c:v>-0.27500000000000002</c:v>
                </c:pt>
                <c:pt idx="51860">
                  <c:v>-0.27343800000000001</c:v>
                </c:pt>
                <c:pt idx="51861">
                  <c:v>-0.27343800000000001</c:v>
                </c:pt>
                <c:pt idx="51862">
                  <c:v>-0.25937500000000002</c:v>
                </c:pt>
                <c:pt idx="51863">
                  <c:v>-0.265625</c:v>
                </c:pt>
                <c:pt idx="51864">
                  <c:v>-0.26874999999999999</c:v>
                </c:pt>
                <c:pt idx="51865">
                  <c:v>-0.27343800000000001</c:v>
                </c:pt>
                <c:pt idx="51866">
                  <c:v>-0.27343800000000001</c:v>
                </c:pt>
                <c:pt idx="51867">
                  <c:v>-0.26406299999999999</c:v>
                </c:pt>
                <c:pt idx="51868">
                  <c:v>-0.25468800000000003</c:v>
                </c:pt>
                <c:pt idx="51869">
                  <c:v>-0.25</c:v>
                </c:pt>
                <c:pt idx="51870">
                  <c:v>-0.25781199999999999</c:v>
                </c:pt>
                <c:pt idx="51871">
                  <c:v>-0.26718700000000001</c:v>
                </c:pt>
                <c:pt idx="51872">
                  <c:v>-0.27656199999999997</c:v>
                </c:pt>
                <c:pt idx="51873">
                  <c:v>-0.26250000000000001</c:v>
                </c:pt>
                <c:pt idx="51874">
                  <c:v>-0.265625</c:v>
                </c:pt>
                <c:pt idx="51875">
                  <c:v>-0.26250000000000001</c:v>
                </c:pt>
                <c:pt idx="51876">
                  <c:v>-0.27031300000000003</c:v>
                </c:pt>
                <c:pt idx="51877">
                  <c:v>-0.265625</c:v>
                </c:pt>
                <c:pt idx="51878">
                  <c:v>-0.26250000000000001</c:v>
                </c:pt>
                <c:pt idx="51879">
                  <c:v>-0.26406299999999999</c:v>
                </c:pt>
                <c:pt idx="51880">
                  <c:v>-0.265625</c:v>
                </c:pt>
                <c:pt idx="51881">
                  <c:v>-0.265625</c:v>
                </c:pt>
                <c:pt idx="51882">
                  <c:v>-0.27500000000000002</c:v>
                </c:pt>
                <c:pt idx="51883">
                  <c:v>-0.27968799999999999</c:v>
                </c:pt>
                <c:pt idx="51884">
                  <c:v>-0.26718700000000001</c:v>
                </c:pt>
                <c:pt idx="51885">
                  <c:v>-0.27656199999999997</c:v>
                </c:pt>
                <c:pt idx="51886">
                  <c:v>-0.27500000000000002</c:v>
                </c:pt>
                <c:pt idx="51887">
                  <c:v>-0.26250000000000001</c:v>
                </c:pt>
                <c:pt idx="51888">
                  <c:v>-0.26718700000000001</c:v>
                </c:pt>
                <c:pt idx="51889">
                  <c:v>-0.26874999999999999</c:v>
                </c:pt>
                <c:pt idx="51890">
                  <c:v>-0.28906199999999999</c:v>
                </c:pt>
                <c:pt idx="51891">
                  <c:v>-0.27031300000000003</c:v>
                </c:pt>
                <c:pt idx="51892">
                  <c:v>-0.27031300000000003</c:v>
                </c:pt>
                <c:pt idx="51893">
                  <c:v>-0.27968799999999999</c:v>
                </c:pt>
                <c:pt idx="51894">
                  <c:v>-0.27500000000000002</c:v>
                </c:pt>
                <c:pt idx="51895">
                  <c:v>-0.27343800000000001</c:v>
                </c:pt>
                <c:pt idx="51896">
                  <c:v>-0.27656199999999997</c:v>
                </c:pt>
                <c:pt idx="51897">
                  <c:v>-0.27500000000000002</c:v>
                </c:pt>
                <c:pt idx="51898">
                  <c:v>-0.265625</c:v>
                </c:pt>
                <c:pt idx="51899">
                  <c:v>-0.265625</c:v>
                </c:pt>
                <c:pt idx="51900">
                  <c:v>-0.27343800000000001</c:v>
                </c:pt>
                <c:pt idx="51901">
                  <c:v>-0.27656199999999997</c:v>
                </c:pt>
                <c:pt idx="51902">
                  <c:v>-0.27500000000000002</c:v>
                </c:pt>
                <c:pt idx="51903">
                  <c:v>-0.28593800000000003</c:v>
                </c:pt>
                <c:pt idx="51904">
                  <c:v>-0.27500000000000002</c:v>
                </c:pt>
                <c:pt idx="51905">
                  <c:v>-0.26718700000000001</c:v>
                </c:pt>
                <c:pt idx="51906">
                  <c:v>-0.27656199999999997</c:v>
                </c:pt>
                <c:pt idx="51907">
                  <c:v>-0.25937500000000002</c:v>
                </c:pt>
                <c:pt idx="51908">
                  <c:v>-0.265625</c:v>
                </c:pt>
                <c:pt idx="51909">
                  <c:v>-0.26874999999999999</c:v>
                </c:pt>
                <c:pt idx="51910">
                  <c:v>-0.28125</c:v>
                </c:pt>
                <c:pt idx="51911">
                  <c:v>-0.29062500000000002</c:v>
                </c:pt>
                <c:pt idx="51912">
                  <c:v>-0.28749999999999998</c:v>
                </c:pt>
                <c:pt idx="51913">
                  <c:v>-0.27500000000000002</c:v>
                </c:pt>
                <c:pt idx="51914">
                  <c:v>-0.27968799999999999</c:v>
                </c:pt>
                <c:pt idx="51915">
                  <c:v>-0.28125</c:v>
                </c:pt>
                <c:pt idx="51916">
                  <c:v>-0.28437499999999999</c:v>
                </c:pt>
                <c:pt idx="51917">
                  <c:v>-0.265625</c:v>
                </c:pt>
                <c:pt idx="51918">
                  <c:v>-0.26874999999999999</c:v>
                </c:pt>
                <c:pt idx="51919">
                  <c:v>-0.28281200000000001</c:v>
                </c:pt>
                <c:pt idx="51920">
                  <c:v>-0.28281200000000001</c:v>
                </c:pt>
                <c:pt idx="51921">
                  <c:v>-0.28749999999999998</c:v>
                </c:pt>
                <c:pt idx="51922">
                  <c:v>-0.27812500000000001</c:v>
                </c:pt>
                <c:pt idx="51923">
                  <c:v>-0.28125</c:v>
                </c:pt>
                <c:pt idx="51924">
                  <c:v>-0.27031300000000003</c:v>
                </c:pt>
                <c:pt idx="51925">
                  <c:v>-0.28749999999999998</c:v>
                </c:pt>
                <c:pt idx="51926">
                  <c:v>-0.27812500000000001</c:v>
                </c:pt>
                <c:pt idx="51927">
                  <c:v>-0.27656199999999997</c:v>
                </c:pt>
                <c:pt idx="51928">
                  <c:v>-0.27656199999999997</c:v>
                </c:pt>
                <c:pt idx="51929">
                  <c:v>-0.28593800000000003</c:v>
                </c:pt>
                <c:pt idx="51930">
                  <c:v>-0.28125</c:v>
                </c:pt>
                <c:pt idx="51931">
                  <c:v>-0.26874999999999999</c:v>
                </c:pt>
                <c:pt idx="51932">
                  <c:v>-0.27968799999999999</c:v>
                </c:pt>
                <c:pt idx="51933">
                  <c:v>-0.27343800000000001</c:v>
                </c:pt>
                <c:pt idx="51934">
                  <c:v>-0.27343800000000001</c:v>
                </c:pt>
                <c:pt idx="51935">
                  <c:v>-0.27031300000000003</c:v>
                </c:pt>
                <c:pt idx="51936">
                  <c:v>-0.26874999999999999</c:v>
                </c:pt>
                <c:pt idx="51937">
                  <c:v>-0.28437499999999999</c:v>
                </c:pt>
                <c:pt idx="51938">
                  <c:v>-0.265625</c:v>
                </c:pt>
                <c:pt idx="51939">
                  <c:v>-0.27968799999999999</c:v>
                </c:pt>
                <c:pt idx="51940">
                  <c:v>-0.27968799999999999</c:v>
                </c:pt>
                <c:pt idx="51941">
                  <c:v>-0.26874999999999999</c:v>
                </c:pt>
                <c:pt idx="51942">
                  <c:v>-0.26406299999999999</c:v>
                </c:pt>
                <c:pt idx="51943">
                  <c:v>-0.27968799999999999</c:v>
                </c:pt>
                <c:pt idx="51944">
                  <c:v>-0.27656199999999997</c:v>
                </c:pt>
                <c:pt idx="51945">
                  <c:v>-0.29843700000000001</c:v>
                </c:pt>
                <c:pt idx="51946">
                  <c:v>-0.28437499999999999</c:v>
                </c:pt>
                <c:pt idx="51947">
                  <c:v>-0.28125</c:v>
                </c:pt>
                <c:pt idx="51948">
                  <c:v>-0.296875</c:v>
                </c:pt>
                <c:pt idx="51949">
                  <c:v>-0.28593800000000003</c:v>
                </c:pt>
                <c:pt idx="51950">
                  <c:v>-0.29375000000000001</c:v>
                </c:pt>
                <c:pt idx="51951">
                  <c:v>-0.28906199999999999</c:v>
                </c:pt>
                <c:pt idx="51952">
                  <c:v>-0.27500000000000002</c:v>
                </c:pt>
                <c:pt idx="51953">
                  <c:v>-0.27968799999999999</c:v>
                </c:pt>
                <c:pt idx="51954">
                  <c:v>-0.29218699999999997</c:v>
                </c:pt>
                <c:pt idx="51955">
                  <c:v>-0.28749999999999998</c:v>
                </c:pt>
                <c:pt idx="51956">
                  <c:v>-0.28281200000000001</c:v>
                </c:pt>
                <c:pt idx="51957">
                  <c:v>-0.28125</c:v>
                </c:pt>
                <c:pt idx="51958">
                  <c:v>-0.29218699999999997</c:v>
                </c:pt>
                <c:pt idx="51959">
                  <c:v>-0.28437499999999999</c:v>
                </c:pt>
                <c:pt idx="51960">
                  <c:v>-0.29218699999999997</c:v>
                </c:pt>
                <c:pt idx="51961">
                  <c:v>-0.27968799999999999</c:v>
                </c:pt>
                <c:pt idx="51962">
                  <c:v>-0.28593800000000003</c:v>
                </c:pt>
                <c:pt idx="51963">
                  <c:v>-0.27812500000000001</c:v>
                </c:pt>
                <c:pt idx="51964">
                  <c:v>-0.28125</c:v>
                </c:pt>
                <c:pt idx="51965">
                  <c:v>-0.265625</c:v>
                </c:pt>
                <c:pt idx="51966">
                  <c:v>-0.26874999999999999</c:v>
                </c:pt>
                <c:pt idx="51967">
                  <c:v>-0.28906199999999999</c:v>
                </c:pt>
                <c:pt idx="51968">
                  <c:v>-0.28906199999999999</c:v>
                </c:pt>
                <c:pt idx="51969">
                  <c:v>-0.27500000000000002</c:v>
                </c:pt>
                <c:pt idx="51970">
                  <c:v>-0.26874999999999999</c:v>
                </c:pt>
                <c:pt idx="51971">
                  <c:v>-0.27343800000000001</c:v>
                </c:pt>
                <c:pt idx="51972">
                  <c:v>-0.27656199999999997</c:v>
                </c:pt>
                <c:pt idx="51973">
                  <c:v>-0.27343800000000001</c:v>
                </c:pt>
                <c:pt idx="51974">
                  <c:v>-0.27500000000000002</c:v>
                </c:pt>
                <c:pt idx="51975">
                  <c:v>-0.26406299999999999</c:v>
                </c:pt>
                <c:pt idx="51976">
                  <c:v>-0.26250000000000001</c:v>
                </c:pt>
                <c:pt idx="51977">
                  <c:v>-0.265625</c:v>
                </c:pt>
                <c:pt idx="51978">
                  <c:v>-0.27031300000000003</c:v>
                </c:pt>
                <c:pt idx="51979">
                  <c:v>-0.27031300000000003</c:v>
                </c:pt>
                <c:pt idx="51980">
                  <c:v>-0.26718700000000001</c:v>
                </c:pt>
                <c:pt idx="51981">
                  <c:v>-0.28437499999999999</c:v>
                </c:pt>
                <c:pt idx="51982">
                  <c:v>-0.26874999999999999</c:v>
                </c:pt>
                <c:pt idx="51983">
                  <c:v>-0.26406299999999999</c:v>
                </c:pt>
                <c:pt idx="51984">
                  <c:v>-0.27656199999999997</c:v>
                </c:pt>
                <c:pt idx="51985">
                  <c:v>-0.265625</c:v>
                </c:pt>
                <c:pt idx="51986">
                  <c:v>-0.27031300000000003</c:v>
                </c:pt>
                <c:pt idx="51987">
                  <c:v>-0.27031300000000003</c:v>
                </c:pt>
                <c:pt idx="51988">
                  <c:v>-0.26874999999999999</c:v>
                </c:pt>
                <c:pt idx="51989">
                  <c:v>-0.27500000000000002</c:v>
                </c:pt>
                <c:pt idx="51990">
                  <c:v>-0.26718700000000001</c:v>
                </c:pt>
                <c:pt idx="51991">
                  <c:v>-0.26874999999999999</c:v>
                </c:pt>
                <c:pt idx="51992">
                  <c:v>-0.27968799999999999</c:v>
                </c:pt>
                <c:pt idx="51993">
                  <c:v>-0.27500000000000002</c:v>
                </c:pt>
                <c:pt idx="51994">
                  <c:v>-0.26874999999999999</c:v>
                </c:pt>
                <c:pt idx="51995">
                  <c:v>-0.28125</c:v>
                </c:pt>
                <c:pt idx="51996">
                  <c:v>-0.28593800000000003</c:v>
                </c:pt>
                <c:pt idx="51997">
                  <c:v>-0.29062500000000002</c:v>
                </c:pt>
                <c:pt idx="51998">
                  <c:v>-0.28125</c:v>
                </c:pt>
                <c:pt idx="51999">
                  <c:v>-0.27343800000000001</c:v>
                </c:pt>
                <c:pt idx="52000">
                  <c:v>-0.28281200000000001</c:v>
                </c:pt>
                <c:pt idx="52001">
                  <c:v>-0.29218699999999997</c:v>
                </c:pt>
                <c:pt idx="52002">
                  <c:v>-0.28125</c:v>
                </c:pt>
                <c:pt idx="52003">
                  <c:v>-0.27343800000000001</c:v>
                </c:pt>
                <c:pt idx="52004">
                  <c:v>-0.27656199999999997</c:v>
                </c:pt>
                <c:pt idx="52005">
                  <c:v>-0.28749999999999998</c:v>
                </c:pt>
                <c:pt idx="52006">
                  <c:v>-0.296875</c:v>
                </c:pt>
                <c:pt idx="52007">
                  <c:v>-0.27343800000000001</c:v>
                </c:pt>
                <c:pt idx="52008">
                  <c:v>-0.27343800000000001</c:v>
                </c:pt>
                <c:pt idx="52009">
                  <c:v>-0.28125</c:v>
                </c:pt>
                <c:pt idx="52010">
                  <c:v>-0.27500000000000002</c:v>
                </c:pt>
                <c:pt idx="52011">
                  <c:v>-0.25781199999999999</c:v>
                </c:pt>
                <c:pt idx="52012">
                  <c:v>-0.26093699999999997</c:v>
                </c:pt>
                <c:pt idx="52013">
                  <c:v>-0.27343800000000001</c:v>
                </c:pt>
                <c:pt idx="52014">
                  <c:v>-0.26406299999999999</c:v>
                </c:pt>
                <c:pt idx="52015">
                  <c:v>-0.28593800000000003</c:v>
                </c:pt>
                <c:pt idx="52016">
                  <c:v>-0.28125</c:v>
                </c:pt>
                <c:pt idx="52017">
                  <c:v>-0.27500000000000002</c:v>
                </c:pt>
                <c:pt idx="52018">
                  <c:v>-0.27656199999999997</c:v>
                </c:pt>
                <c:pt idx="52019">
                  <c:v>-0.296875</c:v>
                </c:pt>
                <c:pt idx="52020">
                  <c:v>-0.28281200000000001</c:v>
                </c:pt>
                <c:pt idx="52021">
                  <c:v>-0.27031300000000003</c:v>
                </c:pt>
                <c:pt idx="52022">
                  <c:v>-0.26874999999999999</c:v>
                </c:pt>
                <c:pt idx="52023">
                  <c:v>-0.27031300000000003</c:v>
                </c:pt>
                <c:pt idx="52024">
                  <c:v>-0.265625</c:v>
                </c:pt>
                <c:pt idx="52025">
                  <c:v>-0.27031300000000003</c:v>
                </c:pt>
                <c:pt idx="52026">
                  <c:v>-0.27500000000000002</c:v>
                </c:pt>
                <c:pt idx="52027">
                  <c:v>-0.26874999999999999</c:v>
                </c:pt>
                <c:pt idx="52028">
                  <c:v>-0.27031300000000003</c:v>
                </c:pt>
                <c:pt idx="52029">
                  <c:v>-0.26718700000000001</c:v>
                </c:pt>
                <c:pt idx="52030">
                  <c:v>-0.28281200000000001</c:v>
                </c:pt>
                <c:pt idx="52031">
                  <c:v>-0.28125</c:v>
                </c:pt>
                <c:pt idx="52032">
                  <c:v>-0.27656199999999997</c:v>
                </c:pt>
                <c:pt idx="52033">
                  <c:v>-0.28125</c:v>
                </c:pt>
                <c:pt idx="52034">
                  <c:v>-0.27343800000000001</c:v>
                </c:pt>
                <c:pt idx="52035">
                  <c:v>-0.27968799999999999</c:v>
                </c:pt>
                <c:pt idx="52036">
                  <c:v>-0.27656199999999997</c:v>
                </c:pt>
                <c:pt idx="52037">
                  <c:v>-0.27343800000000001</c:v>
                </c:pt>
                <c:pt idx="52038">
                  <c:v>-0.27031300000000003</c:v>
                </c:pt>
                <c:pt idx="52039">
                  <c:v>-0.25</c:v>
                </c:pt>
                <c:pt idx="52040">
                  <c:v>-0.27812500000000001</c:v>
                </c:pt>
                <c:pt idx="52041">
                  <c:v>-0.27031300000000003</c:v>
                </c:pt>
                <c:pt idx="52042">
                  <c:v>-0.26874999999999999</c:v>
                </c:pt>
                <c:pt idx="52043">
                  <c:v>-0.265625</c:v>
                </c:pt>
                <c:pt idx="52044">
                  <c:v>-0.28125</c:v>
                </c:pt>
                <c:pt idx="52045">
                  <c:v>-0.26718700000000001</c:v>
                </c:pt>
                <c:pt idx="52046">
                  <c:v>-0.27031300000000003</c:v>
                </c:pt>
                <c:pt idx="52047">
                  <c:v>-0.27500000000000002</c:v>
                </c:pt>
                <c:pt idx="52048">
                  <c:v>-0.26093699999999997</c:v>
                </c:pt>
                <c:pt idx="52049">
                  <c:v>-0.28281200000000001</c:v>
                </c:pt>
                <c:pt idx="52050">
                  <c:v>-0.27656199999999997</c:v>
                </c:pt>
                <c:pt idx="52051">
                  <c:v>-0.26718700000000001</c:v>
                </c:pt>
                <c:pt idx="52052">
                  <c:v>-0.27031300000000003</c:v>
                </c:pt>
                <c:pt idx="52053">
                  <c:v>-0.26874999999999999</c:v>
                </c:pt>
                <c:pt idx="52054">
                  <c:v>-0.28593800000000003</c:v>
                </c:pt>
                <c:pt idx="52055">
                  <c:v>-0.28749999999999998</c:v>
                </c:pt>
                <c:pt idx="52056">
                  <c:v>-0.28281200000000001</c:v>
                </c:pt>
                <c:pt idx="52057">
                  <c:v>-0.27812500000000001</c:v>
                </c:pt>
                <c:pt idx="52058">
                  <c:v>-0.27500000000000002</c:v>
                </c:pt>
                <c:pt idx="52059">
                  <c:v>-0.27968799999999999</c:v>
                </c:pt>
                <c:pt idx="52060">
                  <c:v>-0.28281200000000001</c:v>
                </c:pt>
                <c:pt idx="52061">
                  <c:v>-0.27656199999999997</c:v>
                </c:pt>
                <c:pt idx="52062">
                  <c:v>-0.27812500000000001</c:v>
                </c:pt>
                <c:pt idx="52063">
                  <c:v>-0.27656199999999997</c:v>
                </c:pt>
                <c:pt idx="52064">
                  <c:v>-0.25468800000000003</c:v>
                </c:pt>
                <c:pt idx="52065">
                  <c:v>-0.265625</c:v>
                </c:pt>
                <c:pt idx="52066">
                  <c:v>-0.27968799999999999</c:v>
                </c:pt>
                <c:pt idx="52067">
                  <c:v>-0.27968799999999999</c:v>
                </c:pt>
                <c:pt idx="52068">
                  <c:v>-0.25781199999999999</c:v>
                </c:pt>
                <c:pt idx="52069">
                  <c:v>-0.27031300000000003</c:v>
                </c:pt>
                <c:pt idx="52070">
                  <c:v>-0.27812500000000001</c:v>
                </c:pt>
                <c:pt idx="52071">
                  <c:v>-0.27968799999999999</c:v>
                </c:pt>
                <c:pt idx="52072">
                  <c:v>-0.27343800000000001</c:v>
                </c:pt>
                <c:pt idx="52073">
                  <c:v>-0.28749999999999998</c:v>
                </c:pt>
                <c:pt idx="52074">
                  <c:v>-0.27500000000000002</c:v>
                </c:pt>
                <c:pt idx="52075">
                  <c:v>-0.25937500000000002</c:v>
                </c:pt>
                <c:pt idx="52076">
                  <c:v>-0.27656199999999997</c:v>
                </c:pt>
                <c:pt idx="52077">
                  <c:v>-0.27343800000000001</c:v>
                </c:pt>
                <c:pt idx="52078">
                  <c:v>-0.27812500000000001</c:v>
                </c:pt>
                <c:pt idx="52079">
                  <c:v>-0.28437499999999999</c:v>
                </c:pt>
                <c:pt idx="52080">
                  <c:v>-0.28437499999999999</c:v>
                </c:pt>
                <c:pt idx="52081">
                  <c:v>-0.27968799999999999</c:v>
                </c:pt>
                <c:pt idx="52082">
                  <c:v>-0.28281200000000001</c:v>
                </c:pt>
                <c:pt idx="52083">
                  <c:v>-0.28906199999999999</c:v>
                </c:pt>
                <c:pt idx="52084">
                  <c:v>-0.29062500000000002</c:v>
                </c:pt>
                <c:pt idx="52085">
                  <c:v>-0.29062500000000002</c:v>
                </c:pt>
                <c:pt idx="52086">
                  <c:v>-0.28437499999999999</c:v>
                </c:pt>
                <c:pt idx="52087">
                  <c:v>-0.28906199999999999</c:v>
                </c:pt>
                <c:pt idx="52088">
                  <c:v>-0.28906199999999999</c:v>
                </c:pt>
                <c:pt idx="52089">
                  <c:v>-0.26718700000000001</c:v>
                </c:pt>
                <c:pt idx="52090">
                  <c:v>-0.27656199999999997</c:v>
                </c:pt>
                <c:pt idx="52091">
                  <c:v>-0.27500000000000002</c:v>
                </c:pt>
                <c:pt idx="52092">
                  <c:v>-0.27500000000000002</c:v>
                </c:pt>
                <c:pt idx="52093">
                  <c:v>-0.27656199999999997</c:v>
                </c:pt>
                <c:pt idx="52094">
                  <c:v>-0.28281200000000001</c:v>
                </c:pt>
                <c:pt idx="52095">
                  <c:v>-0.27812500000000001</c:v>
                </c:pt>
                <c:pt idx="52096">
                  <c:v>-0.28125</c:v>
                </c:pt>
                <c:pt idx="52097">
                  <c:v>-0.27656199999999997</c:v>
                </c:pt>
                <c:pt idx="52098">
                  <c:v>-0.28906199999999999</c:v>
                </c:pt>
                <c:pt idx="52099">
                  <c:v>-0.27812500000000001</c:v>
                </c:pt>
                <c:pt idx="52100">
                  <c:v>-0.27500000000000002</c:v>
                </c:pt>
                <c:pt idx="52101">
                  <c:v>-0.28281200000000001</c:v>
                </c:pt>
                <c:pt idx="52102">
                  <c:v>-0.28281200000000001</c:v>
                </c:pt>
                <c:pt idx="52103">
                  <c:v>-0.27500000000000002</c:v>
                </c:pt>
                <c:pt idx="52104">
                  <c:v>-0.28281200000000001</c:v>
                </c:pt>
                <c:pt idx="52105">
                  <c:v>-0.27812500000000001</c:v>
                </c:pt>
                <c:pt idx="52106">
                  <c:v>-0.27656199999999997</c:v>
                </c:pt>
                <c:pt idx="52107">
                  <c:v>-0.28437499999999999</c:v>
                </c:pt>
                <c:pt idx="52108">
                  <c:v>-0.29218699999999997</c:v>
                </c:pt>
                <c:pt idx="52109">
                  <c:v>-0.28437499999999999</c:v>
                </c:pt>
                <c:pt idx="52110">
                  <c:v>-0.29062500000000002</c:v>
                </c:pt>
                <c:pt idx="52111">
                  <c:v>-0.27343800000000001</c:v>
                </c:pt>
                <c:pt idx="52112">
                  <c:v>-0.27031300000000003</c:v>
                </c:pt>
                <c:pt idx="52113">
                  <c:v>-0.28281200000000001</c:v>
                </c:pt>
                <c:pt idx="52114">
                  <c:v>-0.27968799999999999</c:v>
                </c:pt>
                <c:pt idx="52115">
                  <c:v>-0.27500000000000002</c:v>
                </c:pt>
                <c:pt idx="52116">
                  <c:v>-0.27968799999999999</c:v>
                </c:pt>
                <c:pt idx="52117">
                  <c:v>-0.28437499999999999</c:v>
                </c:pt>
                <c:pt idx="52118">
                  <c:v>-0.27500000000000002</c:v>
                </c:pt>
                <c:pt idx="52119">
                  <c:v>-0.28749999999999998</c:v>
                </c:pt>
                <c:pt idx="52120">
                  <c:v>-0.26718700000000001</c:v>
                </c:pt>
                <c:pt idx="52121">
                  <c:v>-0.28593800000000003</c:v>
                </c:pt>
                <c:pt idx="52122">
                  <c:v>-0.28593800000000003</c:v>
                </c:pt>
                <c:pt idx="52123">
                  <c:v>-0.27343800000000001</c:v>
                </c:pt>
                <c:pt idx="52124">
                  <c:v>-0.26718700000000001</c:v>
                </c:pt>
                <c:pt idx="52125">
                  <c:v>-0.27031300000000003</c:v>
                </c:pt>
                <c:pt idx="52126">
                  <c:v>-0.265625</c:v>
                </c:pt>
                <c:pt idx="52127">
                  <c:v>-0.27812500000000001</c:v>
                </c:pt>
                <c:pt idx="52128">
                  <c:v>-0.26250000000000001</c:v>
                </c:pt>
                <c:pt idx="52129">
                  <c:v>-0.265625</c:v>
                </c:pt>
                <c:pt idx="52130">
                  <c:v>-0.25781199999999999</c:v>
                </c:pt>
                <c:pt idx="52131">
                  <c:v>-0.27031300000000003</c:v>
                </c:pt>
                <c:pt idx="52132">
                  <c:v>-0.27031300000000003</c:v>
                </c:pt>
                <c:pt idx="52133">
                  <c:v>-0.27031300000000003</c:v>
                </c:pt>
                <c:pt idx="52134">
                  <c:v>-0.26874999999999999</c:v>
                </c:pt>
                <c:pt idx="52135">
                  <c:v>-0.27031300000000003</c:v>
                </c:pt>
                <c:pt idx="52136">
                  <c:v>-0.27343800000000001</c:v>
                </c:pt>
                <c:pt idx="52137">
                  <c:v>-0.27343800000000001</c:v>
                </c:pt>
                <c:pt idx="52138">
                  <c:v>-0.26406299999999999</c:v>
                </c:pt>
                <c:pt idx="52139">
                  <c:v>-0.26250000000000001</c:v>
                </c:pt>
                <c:pt idx="52140">
                  <c:v>-0.26250000000000001</c:v>
                </c:pt>
                <c:pt idx="52141">
                  <c:v>-0.265625</c:v>
                </c:pt>
                <c:pt idx="52142">
                  <c:v>-0.26093699999999997</c:v>
                </c:pt>
                <c:pt idx="52143">
                  <c:v>-0.26874999999999999</c:v>
                </c:pt>
                <c:pt idx="52144">
                  <c:v>-0.27031300000000003</c:v>
                </c:pt>
                <c:pt idx="52145">
                  <c:v>-0.26718700000000001</c:v>
                </c:pt>
                <c:pt idx="52146">
                  <c:v>-0.26718700000000001</c:v>
                </c:pt>
                <c:pt idx="52147">
                  <c:v>-0.26718700000000001</c:v>
                </c:pt>
                <c:pt idx="52148">
                  <c:v>-0.27031300000000003</c:v>
                </c:pt>
                <c:pt idx="52149">
                  <c:v>-0.26406299999999999</c:v>
                </c:pt>
                <c:pt idx="52150">
                  <c:v>-0.26250000000000001</c:v>
                </c:pt>
                <c:pt idx="52151">
                  <c:v>-0.26250000000000001</c:v>
                </c:pt>
                <c:pt idx="52152">
                  <c:v>-0.26250000000000001</c:v>
                </c:pt>
                <c:pt idx="52153">
                  <c:v>-0.25156200000000001</c:v>
                </c:pt>
                <c:pt idx="52154">
                  <c:v>-0.26406299999999999</c:v>
                </c:pt>
                <c:pt idx="52155">
                  <c:v>-0.26874999999999999</c:v>
                </c:pt>
                <c:pt idx="52156">
                  <c:v>-0.26406299999999999</c:v>
                </c:pt>
                <c:pt idx="52157">
                  <c:v>-0.25781199999999999</c:v>
                </c:pt>
                <c:pt idx="52158">
                  <c:v>-0.26406299999999999</c:v>
                </c:pt>
                <c:pt idx="52159">
                  <c:v>-0.26874999999999999</c:v>
                </c:pt>
                <c:pt idx="52160">
                  <c:v>-0.25937500000000002</c:v>
                </c:pt>
                <c:pt idx="52161">
                  <c:v>-0.26093699999999997</c:v>
                </c:pt>
                <c:pt idx="52162">
                  <c:v>-0.26874999999999999</c:v>
                </c:pt>
                <c:pt idx="52163">
                  <c:v>-0.26250000000000001</c:v>
                </c:pt>
                <c:pt idx="52164">
                  <c:v>-0.25</c:v>
                </c:pt>
                <c:pt idx="52165">
                  <c:v>-0.27500000000000002</c:v>
                </c:pt>
                <c:pt idx="52166">
                  <c:v>-0.26406299999999999</c:v>
                </c:pt>
                <c:pt idx="52167">
                  <c:v>-0.26874999999999999</c:v>
                </c:pt>
                <c:pt idx="52168">
                  <c:v>-0.27343800000000001</c:v>
                </c:pt>
                <c:pt idx="52169">
                  <c:v>-0.265625</c:v>
                </c:pt>
                <c:pt idx="52170">
                  <c:v>-0.25937500000000002</c:v>
                </c:pt>
                <c:pt idx="52171">
                  <c:v>-0.25468800000000003</c:v>
                </c:pt>
                <c:pt idx="52172">
                  <c:v>-0.27500000000000002</c:v>
                </c:pt>
                <c:pt idx="52173">
                  <c:v>-0.26874999999999999</c:v>
                </c:pt>
                <c:pt idx="52174">
                  <c:v>-0.27812500000000001</c:v>
                </c:pt>
                <c:pt idx="52175">
                  <c:v>-0.27343800000000001</c:v>
                </c:pt>
                <c:pt idx="52176">
                  <c:v>-0.27500000000000002</c:v>
                </c:pt>
                <c:pt idx="52177">
                  <c:v>-0.26874999999999999</c:v>
                </c:pt>
                <c:pt idx="52178">
                  <c:v>-0.25781199999999999</c:v>
                </c:pt>
                <c:pt idx="52179">
                  <c:v>-0.26250000000000001</c:v>
                </c:pt>
                <c:pt idx="52180">
                  <c:v>-0.265625</c:v>
                </c:pt>
                <c:pt idx="52181">
                  <c:v>-0.28281200000000001</c:v>
                </c:pt>
                <c:pt idx="52182">
                  <c:v>-0.28281200000000001</c:v>
                </c:pt>
                <c:pt idx="52183">
                  <c:v>-0.27500000000000002</c:v>
                </c:pt>
                <c:pt idx="52184">
                  <c:v>-0.28593800000000003</c:v>
                </c:pt>
                <c:pt idx="52185">
                  <c:v>-0.27343800000000001</c:v>
                </c:pt>
                <c:pt idx="52186">
                  <c:v>-0.26406299999999999</c:v>
                </c:pt>
                <c:pt idx="52187">
                  <c:v>-0.25937500000000002</c:v>
                </c:pt>
                <c:pt idx="52188">
                  <c:v>-0.26718700000000001</c:v>
                </c:pt>
                <c:pt idx="52189">
                  <c:v>-0.26718700000000001</c:v>
                </c:pt>
                <c:pt idx="52190">
                  <c:v>-0.25937500000000002</c:v>
                </c:pt>
                <c:pt idx="52191">
                  <c:v>-0.27031300000000003</c:v>
                </c:pt>
                <c:pt idx="52192">
                  <c:v>-0.25937500000000002</c:v>
                </c:pt>
                <c:pt idx="52193">
                  <c:v>-0.25624999999999998</c:v>
                </c:pt>
                <c:pt idx="52194">
                  <c:v>-0.26718700000000001</c:v>
                </c:pt>
                <c:pt idx="52195">
                  <c:v>-0.25937500000000002</c:v>
                </c:pt>
                <c:pt idx="52196">
                  <c:v>-0.26718700000000001</c:v>
                </c:pt>
                <c:pt idx="52197">
                  <c:v>-0.27343800000000001</c:v>
                </c:pt>
                <c:pt idx="52198">
                  <c:v>-0.28281200000000001</c:v>
                </c:pt>
                <c:pt idx="52199">
                  <c:v>-0.26406299999999999</c:v>
                </c:pt>
                <c:pt idx="52200">
                  <c:v>-0.26874999999999999</c:v>
                </c:pt>
                <c:pt idx="52201">
                  <c:v>-0.26718700000000001</c:v>
                </c:pt>
                <c:pt idx="52202">
                  <c:v>-0.265625</c:v>
                </c:pt>
                <c:pt idx="52203">
                  <c:v>-0.26406299999999999</c:v>
                </c:pt>
                <c:pt idx="52204">
                  <c:v>-0.27343800000000001</c:v>
                </c:pt>
                <c:pt idx="52205">
                  <c:v>-0.26874999999999999</c:v>
                </c:pt>
                <c:pt idx="52206">
                  <c:v>-0.26406299999999999</c:v>
                </c:pt>
                <c:pt idx="52207">
                  <c:v>-0.26406299999999999</c:v>
                </c:pt>
                <c:pt idx="52208">
                  <c:v>-0.26250000000000001</c:v>
                </c:pt>
                <c:pt idx="52209">
                  <c:v>-0.265625</c:v>
                </c:pt>
                <c:pt idx="52210">
                  <c:v>-0.26406299999999999</c:v>
                </c:pt>
                <c:pt idx="52211">
                  <c:v>-0.27656199999999997</c:v>
                </c:pt>
                <c:pt idx="52212">
                  <c:v>-0.25781199999999999</c:v>
                </c:pt>
                <c:pt idx="52213">
                  <c:v>-0.27500000000000002</c:v>
                </c:pt>
                <c:pt idx="52214">
                  <c:v>-0.27656199999999997</c:v>
                </c:pt>
                <c:pt idx="52215">
                  <c:v>-0.26250000000000001</c:v>
                </c:pt>
                <c:pt idx="52216">
                  <c:v>-0.26874999999999999</c:v>
                </c:pt>
                <c:pt idx="52217">
                  <c:v>-0.25624999999999998</c:v>
                </c:pt>
                <c:pt idx="52218">
                  <c:v>-0.25468800000000003</c:v>
                </c:pt>
                <c:pt idx="52219">
                  <c:v>-0.26250000000000001</c:v>
                </c:pt>
                <c:pt idx="52220">
                  <c:v>-0.26406299999999999</c:v>
                </c:pt>
                <c:pt idx="52221">
                  <c:v>-0.26406299999999999</c:v>
                </c:pt>
                <c:pt idx="52222">
                  <c:v>-0.265625</c:v>
                </c:pt>
                <c:pt idx="52223">
                  <c:v>-0.26874999999999999</c:v>
                </c:pt>
                <c:pt idx="52224">
                  <c:v>-0.25937500000000002</c:v>
                </c:pt>
                <c:pt idx="52225">
                  <c:v>-0.26406299999999999</c:v>
                </c:pt>
                <c:pt idx="52226">
                  <c:v>-0.27031300000000003</c:v>
                </c:pt>
                <c:pt idx="52227">
                  <c:v>-0.25937500000000002</c:v>
                </c:pt>
                <c:pt idx="52228">
                  <c:v>-0.26250000000000001</c:v>
                </c:pt>
                <c:pt idx="52229">
                  <c:v>-0.26406299999999999</c:v>
                </c:pt>
                <c:pt idx="52230">
                  <c:v>-0.28125</c:v>
                </c:pt>
                <c:pt idx="52231">
                  <c:v>-0.27656199999999997</c:v>
                </c:pt>
                <c:pt idx="52232">
                  <c:v>-0.27812500000000001</c:v>
                </c:pt>
                <c:pt idx="52233">
                  <c:v>-0.27500000000000002</c:v>
                </c:pt>
                <c:pt idx="52234">
                  <c:v>-0.27968799999999999</c:v>
                </c:pt>
                <c:pt idx="52235">
                  <c:v>-0.27812500000000001</c:v>
                </c:pt>
                <c:pt idx="52236">
                  <c:v>-0.28281200000000001</c:v>
                </c:pt>
                <c:pt idx="52237">
                  <c:v>-0.28749999999999998</c:v>
                </c:pt>
                <c:pt idx="52238">
                  <c:v>-0.28125</c:v>
                </c:pt>
                <c:pt idx="52239">
                  <c:v>-0.28437499999999999</c:v>
                </c:pt>
                <c:pt idx="52240">
                  <c:v>-0.27031300000000003</c:v>
                </c:pt>
                <c:pt idx="52241">
                  <c:v>-0.28906199999999999</c:v>
                </c:pt>
                <c:pt idx="52242">
                  <c:v>-0.28593800000000003</c:v>
                </c:pt>
                <c:pt idx="52243">
                  <c:v>-0.27500000000000002</c:v>
                </c:pt>
                <c:pt idx="52244">
                  <c:v>-0.27812500000000001</c:v>
                </c:pt>
                <c:pt idx="52245">
                  <c:v>-0.28749999999999998</c:v>
                </c:pt>
                <c:pt idx="52246">
                  <c:v>-0.28437499999999999</c:v>
                </c:pt>
                <c:pt idx="52247">
                  <c:v>-0.28281200000000001</c:v>
                </c:pt>
                <c:pt idx="52248">
                  <c:v>-0.28125</c:v>
                </c:pt>
                <c:pt idx="52249">
                  <c:v>-0.28437499999999999</c:v>
                </c:pt>
                <c:pt idx="52250">
                  <c:v>-0.28281200000000001</c:v>
                </c:pt>
                <c:pt idx="52251">
                  <c:v>-0.28125</c:v>
                </c:pt>
                <c:pt idx="52252">
                  <c:v>-0.27500000000000002</c:v>
                </c:pt>
                <c:pt idx="52253">
                  <c:v>-0.28125</c:v>
                </c:pt>
                <c:pt idx="52254">
                  <c:v>-0.28281200000000001</c:v>
                </c:pt>
                <c:pt idx="52255">
                  <c:v>-0.27968799999999999</c:v>
                </c:pt>
                <c:pt idx="52256">
                  <c:v>-0.27812500000000001</c:v>
                </c:pt>
                <c:pt idx="52257">
                  <c:v>-0.27656199999999997</c:v>
                </c:pt>
                <c:pt idx="52258">
                  <c:v>-0.26093699999999997</c:v>
                </c:pt>
                <c:pt idx="52259">
                  <c:v>-0.27812500000000001</c:v>
                </c:pt>
                <c:pt idx="52260">
                  <c:v>-0.27656199999999997</c:v>
                </c:pt>
                <c:pt idx="52261">
                  <c:v>-0.28437499999999999</c:v>
                </c:pt>
                <c:pt idx="52262">
                  <c:v>-0.28281200000000001</c:v>
                </c:pt>
                <c:pt idx="52263">
                  <c:v>-0.27812500000000001</c:v>
                </c:pt>
                <c:pt idx="52264">
                  <c:v>-0.28281200000000001</c:v>
                </c:pt>
                <c:pt idx="52265">
                  <c:v>-0.27968799999999999</c:v>
                </c:pt>
                <c:pt idx="52266">
                  <c:v>-0.26874999999999999</c:v>
                </c:pt>
                <c:pt idx="52267">
                  <c:v>-0.28281200000000001</c:v>
                </c:pt>
                <c:pt idx="52268">
                  <c:v>-0.28281200000000001</c:v>
                </c:pt>
                <c:pt idx="52269">
                  <c:v>-0.28593800000000003</c:v>
                </c:pt>
                <c:pt idx="52270">
                  <c:v>-0.27968799999999999</c:v>
                </c:pt>
                <c:pt idx="52271">
                  <c:v>-0.27656199999999997</c:v>
                </c:pt>
                <c:pt idx="52272">
                  <c:v>-0.265625</c:v>
                </c:pt>
                <c:pt idx="52273">
                  <c:v>-0.28437499999999999</c:v>
                </c:pt>
                <c:pt idx="52274">
                  <c:v>-0.27343800000000001</c:v>
                </c:pt>
                <c:pt idx="52275">
                  <c:v>-0.27968799999999999</c:v>
                </c:pt>
                <c:pt idx="52276">
                  <c:v>-0.27812500000000001</c:v>
                </c:pt>
                <c:pt idx="52277">
                  <c:v>-0.25781199999999999</c:v>
                </c:pt>
                <c:pt idx="52278">
                  <c:v>-0.25937500000000002</c:v>
                </c:pt>
                <c:pt idx="52279">
                  <c:v>-0.26718700000000001</c:v>
                </c:pt>
                <c:pt idx="52280">
                  <c:v>-0.27812500000000001</c:v>
                </c:pt>
                <c:pt idx="52281">
                  <c:v>-0.27812500000000001</c:v>
                </c:pt>
                <c:pt idx="52282">
                  <c:v>-0.27812500000000001</c:v>
                </c:pt>
                <c:pt idx="52283">
                  <c:v>-0.28906199999999999</c:v>
                </c:pt>
                <c:pt idx="52284">
                  <c:v>-0.28281200000000001</c:v>
                </c:pt>
                <c:pt idx="52285">
                  <c:v>-0.28906199999999999</c:v>
                </c:pt>
                <c:pt idx="52286">
                  <c:v>-0.27968799999999999</c:v>
                </c:pt>
                <c:pt idx="52287">
                  <c:v>-0.27343800000000001</c:v>
                </c:pt>
                <c:pt idx="52288">
                  <c:v>-0.27812500000000001</c:v>
                </c:pt>
                <c:pt idx="52289">
                  <c:v>-0.28125</c:v>
                </c:pt>
                <c:pt idx="52290">
                  <c:v>-0.27656199999999997</c:v>
                </c:pt>
                <c:pt idx="52291">
                  <c:v>-0.27656199999999997</c:v>
                </c:pt>
                <c:pt idx="52292">
                  <c:v>-0.27812500000000001</c:v>
                </c:pt>
                <c:pt idx="52293">
                  <c:v>-0.27656199999999997</c:v>
                </c:pt>
                <c:pt idx="52294">
                  <c:v>-0.265625</c:v>
                </c:pt>
                <c:pt idx="52295">
                  <c:v>-0.265625</c:v>
                </c:pt>
                <c:pt idx="52296">
                  <c:v>-0.27031300000000003</c:v>
                </c:pt>
                <c:pt idx="52297">
                  <c:v>-0.28125</c:v>
                </c:pt>
                <c:pt idx="52298">
                  <c:v>-0.27812500000000001</c:v>
                </c:pt>
                <c:pt idx="52299">
                  <c:v>-0.28125</c:v>
                </c:pt>
                <c:pt idx="52300">
                  <c:v>-0.27656199999999997</c:v>
                </c:pt>
                <c:pt idx="52301">
                  <c:v>-0.27812500000000001</c:v>
                </c:pt>
                <c:pt idx="52302">
                  <c:v>-0.27968799999999999</c:v>
                </c:pt>
                <c:pt idx="52303">
                  <c:v>-0.27031300000000003</c:v>
                </c:pt>
                <c:pt idx="52304">
                  <c:v>-0.265625</c:v>
                </c:pt>
                <c:pt idx="52305">
                  <c:v>-0.26093699999999997</c:v>
                </c:pt>
                <c:pt idx="52306">
                  <c:v>-0.27343800000000001</c:v>
                </c:pt>
                <c:pt idx="52307">
                  <c:v>-0.28593800000000003</c:v>
                </c:pt>
                <c:pt idx="52308">
                  <c:v>-0.28281200000000001</c:v>
                </c:pt>
                <c:pt idx="52309">
                  <c:v>-0.27812500000000001</c:v>
                </c:pt>
                <c:pt idx="52310">
                  <c:v>-0.27031300000000003</c:v>
                </c:pt>
                <c:pt idx="52311">
                  <c:v>-0.27656199999999997</c:v>
                </c:pt>
                <c:pt idx="52312">
                  <c:v>-0.27656199999999997</c:v>
                </c:pt>
                <c:pt idx="52313">
                  <c:v>-0.27656199999999997</c:v>
                </c:pt>
                <c:pt idx="52314">
                  <c:v>-0.28593800000000003</c:v>
                </c:pt>
                <c:pt idx="52315">
                  <c:v>-0.28125</c:v>
                </c:pt>
                <c:pt idx="52316">
                  <c:v>-0.27812500000000001</c:v>
                </c:pt>
                <c:pt idx="52317">
                  <c:v>-0.27343800000000001</c:v>
                </c:pt>
                <c:pt idx="52318">
                  <c:v>-0.26718700000000001</c:v>
                </c:pt>
                <c:pt idx="52319">
                  <c:v>-0.27343800000000001</c:v>
                </c:pt>
                <c:pt idx="52320">
                  <c:v>-0.25781199999999999</c:v>
                </c:pt>
                <c:pt idx="52321">
                  <c:v>-0.26250000000000001</c:v>
                </c:pt>
                <c:pt idx="52322">
                  <c:v>-0.27500000000000002</c:v>
                </c:pt>
                <c:pt idx="52323">
                  <c:v>-0.27812500000000001</c:v>
                </c:pt>
                <c:pt idx="52324">
                  <c:v>-0.27500000000000002</c:v>
                </c:pt>
                <c:pt idx="52325">
                  <c:v>-0.27656199999999997</c:v>
                </c:pt>
                <c:pt idx="52326">
                  <c:v>-0.27500000000000002</c:v>
                </c:pt>
                <c:pt idx="52327">
                  <c:v>-0.27343800000000001</c:v>
                </c:pt>
                <c:pt idx="52328">
                  <c:v>-0.265625</c:v>
                </c:pt>
                <c:pt idx="52329">
                  <c:v>-0.27500000000000002</c:v>
                </c:pt>
                <c:pt idx="52330">
                  <c:v>-0.26874999999999999</c:v>
                </c:pt>
                <c:pt idx="52331">
                  <c:v>-0.26406299999999999</c:v>
                </c:pt>
                <c:pt idx="52332">
                  <c:v>-0.27500000000000002</c:v>
                </c:pt>
                <c:pt idx="52333">
                  <c:v>-0.25937500000000002</c:v>
                </c:pt>
                <c:pt idx="52334">
                  <c:v>-0.27812500000000001</c:v>
                </c:pt>
                <c:pt idx="52335">
                  <c:v>-0.26874999999999999</c:v>
                </c:pt>
                <c:pt idx="52336">
                  <c:v>-0.27812500000000001</c:v>
                </c:pt>
                <c:pt idx="52337">
                  <c:v>-0.28437499999999999</c:v>
                </c:pt>
                <c:pt idx="52338">
                  <c:v>-0.27968799999999999</c:v>
                </c:pt>
                <c:pt idx="52339">
                  <c:v>-0.28749999999999998</c:v>
                </c:pt>
                <c:pt idx="52340">
                  <c:v>-0.27500000000000002</c:v>
                </c:pt>
                <c:pt idx="52341">
                  <c:v>-0.27500000000000002</c:v>
                </c:pt>
                <c:pt idx="52342">
                  <c:v>-0.27968799999999999</c:v>
                </c:pt>
                <c:pt idx="52343">
                  <c:v>-0.27656199999999997</c:v>
                </c:pt>
                <c:pt idx="52344">
                  <c:v>-0.27031300000000003</c:v>
                </c:pt>
                <c:pt idx="52345">
                  <c:v>-0.27031300000000003</c:v>
                </c:pt>
                <c:pt idx="52346">
                  <c:v>-0.27500000000000002</c:v>
                </c:pt>
                <c:pt idx="52347">
                  <c:v>-0.27968799999999999</c:v>
                </c:pt>
                <c:pt idx="52348">
                  <c:v>-0.27500000000000002</c:v>
                </c:pt>
                <c:pt idx="52349">
                  <c:v>-0.28437499999999999</c:v>
                </c:pt>
                <c:pt idx="52350">
                  <c:v>-0.28749999999999998</c:v>
                </c:pt>
                <c:pt idx="52351">
                  <c:v>-0.27656199999999997</c:v>
                </c:pt>
                <c:pt idx="52352">
                  <c:v>-0.28906199999999999</c:v>
                </c:pt>
                <c:pt idx="52353">
                  <c:v>-0.27500000000000002</c:v>
                </c:pt>
                <c:pt idx="52354">
                  <c:v>-0.27812500000000001</c:v>
                </c:pt>
                <c:pt idx="52355">
                  <c:v>-0.27968799999999999</c:v>
                </c:pt>
                <c:pt idx="52356">
                  <c:v>-0.27656199999999997</c:v>
                </c:pt>
                <c:pt idx="52357">
                  <c:v>-0.28281200000000001</c:v>
                </c:pt>
                <c:pt idx="52358">
                  <c:v>-0.27968799999999999</c:v>
                </c:pt>
                <c:pt idx="52359">
                  <c:v>-0.27343800000000001</c:v>
                </c:pt>
                <c:pt idx="52360">
                  <c:v>-0.28281200000000001</c:v>
                </c:pt>
                <c:pt idx="52361">
                  <c:v>-0.28125</c:v>
                </c:pt>
                <c:pt idx="52362">
                  <c:v>-0.28125</c:v>
                </c:pt>
                <c:pt idx="52363">
                  <c:v>-0.29062500000000002</c:v>
                </c:pt>
                <c:pt idx="52364">
                  <c:v>-0.27968799999999999</c:v>
                </c:pt>
                <c:pt idx="52365">
                  <c:v>-0.28125</c:v>
                </c:pt>
                <c:pt idx="52366">
                  <c:v>-0.27031300000000003</c:v>
                </c:pt>
                <c:pt idx="52367">
                  <c:v>-0.27968799999999999</c:v>
                </c:pt>
                <c:pt idx="52368">
                  <c:v>-0.27812500000000001</c:v>
                </c:pt>
                <c:pt idx="52369">
                  <c:v>-0.27812500000000001</c:v>
                </c:pt>
                <c:pt idx="52370">
                  <c:v>-0.27500000000000002</c:v>
                </c:pt>
                <c:pt idx="52371">
                  <c:v>-0.28281200000000001</c:v>
                </c:pt>
                <c:pt idx="52372">
                  <c:v>-0.27343800000000001</c:v>
                </c:pt>
                <c:pt idx="52373">
                  <c:v>-0.26406299999999999</c:v>
                </c:pt>
                <c:pt idx="52374">
                  <c:v>-0.265625</c:v>
                </c:pt>
                <c:pt idx="52375">
                  <c:v>-0.26718700000000001</c:v>
                </c:pt>
                <c:pt idx="52376">
                  <c:v>-0.27500000000000002</c:v>
                </c:pt>
                <c:pt idx="52377">
                  <c:v>-0.25937500000000002</c:v>
                </c:pt>
                <c:pt idx="52378">
                  <c:v>-0.28437499999999999</c:v>
                </c:pt>
                <c:pt idx="52379">
                  <c:v>-0.27343800000000001</c:v>
                </c:pt>
                <c:pt idx="52380">
                  <c:v>-0.26874999999999999</c:v>
                </c:pt>
                <c:pt idx="52381">
                  <c:v>-0.27968799999999999</c:v>
                </c:pt>
                <c:pt idx="52382">
                  <c:v>-0.27343800000000001</c:v>
                </c:pt>
                <c:pt idx="52383">
                  <c:v>-0.25937500000000002</c:v>
                </c:pt>
                <c:pt idx="52384">
                  <c:v>-0.26250000000000001</c:v>
                </c:pt>
                <c:pt idx="52385">
                  <c:v>-0.27812500000000001</c:v>
                </c:pt>
                <c:pt idx="52386">
                  <c:v>-0.26406299999999999</c:v>
                </c:pt>
                <c:pt idx="52387">
                  <c:v>-0.26874999999999999</c:v>
                </c:pt>
                <c:pt idx="52388">
                  <c:v>-0.25781199999999999</c:v>
                </c:pt>
                <c:pt idx="52389">
                  <c:v>-0.265625</c:v>
                </c:pt>
                <c:pt idx="52390">
                  <c:v>-0.26718700000000001</c:v>
                </c:pt>
                <c:pt idx="52391">
                  <c:v>-0.265625</c:v>
                </c:pt>
                <c:pt idx="52392">
                  <c:v>-0.27812500000000001</c:v>
                </c:pt>
                <c:pt idx="52393">
                  <c:v>-0.27812500000000001</c:v>
                </c:pt>
                <c:pt idx="52394">
                  <c:v>-0.27500000000000002</c:v>
                </c:pt>
                <c:pt idx="52395">
                  <c:v>-0.265625</c:v>
                </c:pt>
                <c:pt idx="52396">
                  <c:v>-0.28437499999999999</c:v>
                </c:pt>
                <c:pt idx="52397">
                  <c:v>-0.27812500000000001</c:v>
                </c:pt>
                <c:pt idx="52398">
                  <c:v>-0.27968799999999999</c:v>
                </c:pt>
                <c:pt idx="52399">
                  <c:v>-0.27812500000000001</c:v>
                </c:pt>
                <c:pt idx="52400">
                  <c:v>-0.26093699999999997</c:v>
                </c:pt>
                <c:pt idx="52401">
                  <c:v>-0.265625</c:v>
                </c:pt>
                <c:pt idx="52402">
                  <c:v>-0.27343800000000001</c:v>
                </c:pt>
                <c:pt idx="52403">
                  <c:v>-0.26250000000000001</c:v>
                </c:pt>
                <c:pt idx="52404">
                  <c:v>-0.26093699999999997</c:v>
                </c:pt>
                <c:pt idx="52405">
                  <c:v>-0.28281200000000001</c:v>
                </c:pt>
                <c:pt idx="52406">
                  <c:v>-0.27500000000000002</c:v>
                </c:pt>
                <c:pt idx="52407">
                  <c:v>-0.26093699999999997</c:v>
                </c:pt>
                <c:pt idx="52408">
                  <c:v>-0.25781199999999999</c:v>
                </c:pt>
                <c:pt idx="52409">
                  <c:v>-0.26093699999999997</c:v>
                </c:pt>
                <c:pt idx="52410">
                  <c:v>-0.25937500000000002</c:v>
                </c:pt>
                <c:pt idx="52411">
                  <c:v>-0.27343800000000001</c:v>
                </c:pt>
                <c:pt idx="52412">
                  <c:v>-0.27812500000000001</c:v>
                </c:pt>
                <c:pt idx="52413">
                  <c:v>-0.28437499999999999</c:v>
                </c:pt>
                <c:pt idx="52414">
                  <c:v>-0.265625</c:v>
                </c:pt>
                <c:pt idx="52415">
                  <c:v>-0.25937500000000002</c:v>
                </c:pt>
                <c:pt idx="52416">
                  <c:v>-0.26718700000000001</c:v>
                </c:pt>
                <c:pt idx="52417">
                  <c:v>-0.265625</c:v>
                </c:pt>
                <c:pt idx="52418">
                  <c:v>-0.26718700000000001</c:v>
                </c:pt>
                <c:pt idx="52419">
                  <c:v>-0.26718700000000001</c:v>
                </c:pt>
                <c:pt idx="52420">
                  <c:v>-0.26406299999999999</c:v>
                </c:pt>
                <c:pt idx="52421">
                  <c:v>-0.26718700000000001</c:v>
                </c:pt>
                <c:pt idx="52422">
                  <c:v>-0.26406299999999999</c:v>
                </c:pt>
                <c:pt idx="52423">
                  <c:v>-0.28125</c:v>
                </c:pt>
                <c:pt idx="52424">
                  <c:v>-0.26250000000000001</c:v>
                </c:pt>
                <c:pt idx="52425">
                  <c:v>-0.25781199999999999</c:v>
                </c:pt>
                <c:pt idx="52426">
                  <c:v>-0.27031300000000003</c:v>
                </c:pt>
                <c:pt idx="52427">
                  <c:v>-0.26874999999999999</c:v>
                </c:pt>
                <c:pt idx="52428">
                  <c:v>-0.26718700000000001</c:v>
                </c:pt>
                <c:pt idx="52429">
                  <c:v>-0.27500000000000002</c:v>
                </c:pt>
                <c:pt idx="52430">
                  <c:v>-0.27968799999999999</c:v>
                </c:pt>
                <c:pt idx="52431">
                  <c:v>-0.27500000000000002</c:v>
                </c:pt>
                <c:pt idx="52432">
                  <c:v>-0.27500000000000002</c:v>
                </c:pt>
                <c:pt idx="52433">
                  <c:v>-0.25781199999999999</c:v>
                </c:pt>
                <c:pt idx="52434">
                  <c:v>-0.27343800000000001</c:v>
                </c:pt>
                <c:pt idx="52435">
                  <c:v>-0.26093699999999997</c:v>
                </c:pt>
                <c:pt idx="52436">
                  <c:v>-0.26093699999999997</c:v>
                </c:pt>
                <c:pt idx="52437">
                  <c:v>-0.25937500000000002</c:v>
                </c:pt>
                <c:pt idx="52438">
                  <c:v>-0.27343800000000001</c:v>
                </c:pt>
                <c:pt idx="52439">
                  <c:v>-0.27968799999999999</c:v>
                </c:pt>
                <c:pt idx="52440">
                  <c:v>-0.27500000000000002</c:v>
                </c:pt>
                <c:pt idx="52441">
                  <c:v>-0.28593800000000003</c:v>
                </c:pt>
                <c:pt idx="52442">
                  <c:v>-0.28281200000000001</c:v>
                </c:pt>
                <c:pt idx="52443">
                  <c:v>-0.26874999999999999</c:v>
                </c:pt>
                <c:pt idx="52444">
                  <c:v>-0.26874999999999999</c:v>
                </c:pt>
                <c:pt idx="52445">
                  <c:v>-0.26718700000000001</c:v>
                </c:pt>
                <c:pt idx="52446">
                  <c:v>-0.25937500000000002</c:v>
                </c:pt>
                <c:pt idx="52447">
                  <c:v>-0.27031300000000003</c:v>
                </c:pt>
                <c:pt idx="52448">
                  <c:v>-0.26250000000000001</c:v>
                </c:pt>
                <c:pt idx="52449">
                  <c:v>-0.27031300000000003</c:v>
                </c:pt>
                <c:pt idx="52450">
                  <c:v>-0.26250000000000001</c:v>
                </c:pt>
                <c:pt idx="52451">
                  <c:v>-0.27031300000000003</c:v>
                </c:pt>
                <c:pt idx="52452">
                  <c:v>-0.26093699999999997</c:v>
                </c:pt>
                <c:pt idx="52453">
                  <c:v>-0.26874999999999999</c:v>
                </c:pt>
                <c:pt idx="52454">
                  <c:v>-0.25781199999999999</c:v>
                </c:pt>
                <c:pt idx="52455">
                  <c:v>-0.26406299999999999</c:v>
                </c:pt>
                <c:pt idx="52456">
                  <c:v>-0.27343800000000001</c:v>
                </c:pt>
                <c:pt idx="52457">
                  <c:v>-0.26250000000000001</c:v>
                </c:pt>
                <c:pt idx="52458">
                  <c:v>-0.265625</c:v>
                </c:pt>
                <c:pt idx="52459">
                  <c:v>-0.27968799999999999</c:v>
                </c:pt>
                <c:pt idx="52460">
                  <c:v>-0.27968799999999999</c:v>
                </c:pt>
                <c:pt idx="52461">
                  <c:v>-0.27500000000000002</c:v>
                </c:pt>
                <c:pt idx="52462">
                  <c:v>-0.27031300000000003</c:v>
                </c:pt>
                <c:pt idx="52463">
                  <c:v>-0.26874999999999999</c:v>
                </c:pt>
                <c:pt idx="52464">
                  <c:v>-0.27500000000000002</c:v>
                </c:pt>
                <c:pt idx="52465">
                  <c:v>-0.26874999999999999</c:v>
                </c:pt>
                <c:pt idx="52466">
                  <c:v>-0.28125</c:v>
                </c:pt>
                <c:pt idx="52467">
                  <c:v>-0.28437499999999999</c:v>
                </c:pt>
                <c:pt idx="52468">
                  <c:v>-0.27500000000000002</c:v>
                </c:pt>
                <c:pt idx="52469">
                  <c:v>-0.265625</c:v>
                </c:pt>
                <c:pt idx="52470">
                  <c:v>-0.26406299999999999</c:v>
                </c:pt>
                <c:pt idx="52471">
                  <c:v>-0.25781199999999999</c:v>
                </c:pt>
                <c:pt idx="52472">
                  <c:v>-0.27031300000000003</c:v>
                </c:pt>
                <c:pt idx="52473">
                  <c:v>-0.27656199999999997</c:v>
                </c:pt>
                <c:pt idx="52474">
                  <c:v>-0.28281200000000001</c:v>
                </c:pt>
                <c:pt idx="52475">
                  <c:v>-0.27968799999999999</c:v>
                </c:pt>
                <c:pt idx="52476">
                  <c:v>-0.28281200000000001</c:v>
                </c:pt>
                <c:pt idx="52477">
                  <c:v>-0.28437499999999999</c:v>
                </c:pt>
                <c:pt idx="52478">
                  <c:v>-0.27968799999999999</c:v>
                </c:pt>
                <c:pt idx="52479">
                  <c:v>-0.26718700000000001</c:v>
                </c:pt>
                <c:pt idx="52480">
                  <c:v>-0.27656199999999997</c:v>
                </c:pt>
                <c:pt idx="52481">
                  <c:v>-0.265625</c:v>
                </c:pt>
                <c:pt idx="52482">
                  <c:v>-0.26718700000000001</c:v>
                </c:pt>
                <c:pt idx="52483">
                  <c:v>-0.28281200000000001</c:v>
                </c:pt>
                <c:pt idx="52484">
                  <c:v>-0.28281200000000001</c:v>
                </c:pt>
                <c:pt idx="52485">
                  <c:v>-0.27812500000000001</c:v>
                </c:pt>
                <c:pt idx="52486">
                  <c:v>-0.26874999999999999</c:v>
                </c:pt>
                <c:pt idx="52487">
                  <c:v>-0.265625</c:v>
                </c:pt>
                <c:pt idx="52488">
                  <c:v>-0.28437499999999999</c:v>
                </c:pt>
                <c:pt idx="52489">
                  <c:v>-0.26874999999999999</c:v>
                </c:pt>
                <c:pt idx="52490">
                  <c:v>-0.265625</c:v>
                </c:pt>
                <c:pt idx="52491">
                  <c:v>-0.27500000000000002</c:v>
                </c:pt>
                <c:pt idx="52492">
                  <c:v>-0.27656199999999997</c:v>
                </c:pt>
                <c:pt idx="52493">
                  <c:v>-0.27031300000000003</c:v>
                </c:pt>
                <c:pt idx="52494">
                  <c:v>-0.26093699999999997</c:v>
                </c:pt>
                <c:pt idx="52495">
                  <c:v>-0.27656199999999997</c:v>
                </c:pt>
                <c:pt idx="52496">
                  <c:v>-0.27031300000000003</c:v>
                </c:pt>
                <c:pt idx="52497">
                  <c:v>-0.26406299999999999</c:v>
                </c:pt>
                <c:pt idx="52498">
                  <c:v>-0.26406299999999999</c:v>
                </c:pt>
                <c:pt idx="52499">
                  <c:v>-0.27812500000000001</c:v>
                </c:pt>
                <c:pt idx="52500">
                  <c:v>-0.26874999999999999</c:v>
                </c:pt>
                <c:pt idx="52501">
                  <c:v>-0.26718700000000001</c:v>
                </c:pt>
                <c:pt idx="52502">
                  <c:v>-0.27500000000000002</c:v>
                </c:pt>
                <c:pt idx="52503">
                  <c:v>-0.26874999999999999</c:v>
                </c:pt>
                <c:pt idx="52504">
                  <c:v>-0.25781199999999999</c:v>
                </c:pt>
                <c:pt idx="52505">
                  <c:v>-0.24687500000000001</c:v>
                </c:pt>
                <c:pt idx="52506">
                  <c:v>-0.28281200000000001</c:v>
                </c:pt>
                <c:pt idx="52507">
                  <c:v>-0.27812500000000001</c:v>
                </c:pt>
                <c:pt idx="52508">
                  <c:v>-0.27500000000000002</c:v>
                </c:pt>
                <c:pt idx="52509">
                  <c:v>-0.27656199999999997</c:v>
                </c:pt>
                <c:pt idx="52510">
                  <c:v>-0.27031300000000003</c:v>
                </c:pt>
                <c:pt idx="52511">
                  <c:v>-0.27968799999999999</c:v>
                </c:pt>
                <c:pt idx="52512">
                  <c:v>-0.26718700000000001</c:v>
                </c:pt>
                <c:pt idx="52513">
                  <c:v>-0.27812500000000001</c:v>
                </c:pt>
                <c:pt idx="52514">
                  <c:v>-0.27968799999999999</c:v>
                </c:pt>
                <c:pt idx="52515">
                  <c:v>-0.27031300000000003</c:v>
                </c:pt>
                <c:pt idx="52516">
                  <c:v>-0.28281200000000001</c:v>
                </c:pt>
                <c:pt idx="52517">
                  <c:v>-0.265625</c:v>
                </c:pt>
                <c:pt idx="52518">
                  <c:v>-0.27343800000000001</c:v>
                </c:pt>
                <c:pt idx="52519">
                  <c:v>-0.28281200000000001</c:v>
                </c:pt>
                <c:pt idx="52520">
                  <c:v>-0.28125</c:v>
                </c:pt>
                <c:pt idx="52521">
                  <c:v>-0.27968799999999999</c:v>
                </c:pt>
                <c:pt idx="52522">
                  <c:v>-0.26718700000000001</c:v>
                </c:pt>
                <c:pt idx="52523">
                  <c:v>-0.27031300000000003</c:v>
                </c:pt>
                <c:pt idx="52524">
                  <c:v>-0.26718700000000001</c:v>
                </c:pt>
                <c:pt idx="52525">
                  <c:v>-0.27812500000000001</c:v>
                </c:pt>
                <c:pt idx="52526">
                  <c:v>-0.27968799999999999</c:v>
                </c:pt>
                <c:pt idx="52527">
                  <c:v>-0.265625</c:v>
                </c:pt>
                <c:pt idx="52528">
                  <c:v>-0.26874999999999999</c:v>
                </c:pt>
                <c:pt idx="52529">
                  <c:v>-0.265625</c:v>
                </c:pt>
                <c:pt idx="52530">
                  <c:v>-0.26093699999999997</c:v>
                </c:pt>
                <c:pt idx="52531">
                  <c:v>-0.26406299999999999</c:v>
                </c:pt>
                <c:pt idx="52532">
                  <c:v>-0.26718700000000001</c:v>
                </c:pt>
                <c:pt idx="52533">
                  <c:v>-0.26406299999999999</c:v>
                </c:pt>
                <c:pt idx="52534">
                  <c:v>-0.27656199999999997</c:v>
                </c:pt>
                <c:pt idx="52535">
                  <c:v>-0.27500000000000002</c:v>
                </c:pt>
                <c:pt idx="52536">
                  <c:v>-0.26250000000000001</c:v>
                </c:pt>
                <c:pt idx="52537">
                  <c:v>-0.25468800000000003</c:v>
                </c:pt>
                <c:pt idx="52538">
                  <c:v>-0.25156200000000001</c:v>
                </c:pt>
                <c:pt idx="52539">
                  <c:v>-0.265625</c:v>
                </c:pt>
                <c:pt idx="52540">
                  <c:v>-0.26874999999999999</c:v>
                </c:pt>
                <c:pt idx="52541">
                  <c:v>-0.27812500000000001</c:v>
                </c:pt>
                <c:pt idx="52542">
                  <c:v>-0.27031300000000003</c:v>
                </c:pt>
                <c:pt idx="52543">
                  <c:v>-0.26874999999999999</c:v>
                </c:pt>
                <c:pt idx="52544">
                  <c:v>-0.27656199999999997</c:v>
                </c:pt>
                <c:pt idx="52545">
                  <c:v>-0.27968799999999999</c:v>
                </c:pt>
                <c:pt idx="52546">
                  <c:v>-0.26406299999999999</c:v>
                </c:pt>
                <c:pt idx="52547">
                  <c:v>-0.27968799999999999</c:v>
                </c:pt>
                <c:pt idx="52548">
                  <c:v>-0.27656199999999997</c:v>
                </c:pt>
                <c:pt idx="52549">
                  <c:v>-0.26250000000000001</c:v>
                </c:pt>
                <c:pt idx="52550">
                  <c:v>-0.265625</c:v>
                </c:pt>
                <c:pt idx="52551">
                  <c:v>-0.25624999999999998</c:v>
                </c:pt>
                <c:pt idx="52552">
                  <c:v>-0.26406299999999999</c:v>
                </c:pt>
                <c:pt idx="52553">
                  <c:v>-0.27031300000000003</c:v>
                </c:pt>
                <c:pt idx="52554">
                  <c:v>-0.27968799999999999</c:v>
                </c:pt>
                <c:pt idx="52555">
                  <c:v>-0.26718700000000001</c:v>
                </c:pt>
                <c:pt idx="52556">
                  <c:v>-0.26874999999999999</c:v>
                </c:pt>
                <c:pt idx="52557">
                  <c:v>-0.27343800000000001</c:v>
                </c:pt>
                <c:pt idx="52558">
                  <c:v>-0.25937500000000002</c:v>
                </c:pt>
                <c:pt idx="52559">
                  <c:v>-0.27656199999999997</c:v>
                </c:pt>
                <c:pt idx="52560">
                  <c:v>-0.26250000000000001</c:v>
                </c:pt>
                <c:pt idx="52561">
                  <c:v>-0.26406299999999999</c:v>
                </c:pt>
                <c:pt idx="52562">
                  <c:v>-0.27343800000000001</c:v>
                </c:pt>
                <c:pt idx="52563">
                  <c:v>-0.26874999999999999</c:v>
                </c:pt>
                <c:pt idx="52564">
                  <c:v>-0.27031300000000003</c:v>
                </c:pt>
                <c:pt idx="52565">
                  <c:v>-0.27343800000000001</c:v>
                </c:pt>
                <c:pt idx="52566">
                  <c:v>-0.25937500000000002</c:v>
                </c:pt>
                <c:pt idx="52567">
                  <c:v>-0.26718700000000001</c:v>
                </c:pt>
                <c:pt idx="52568">
                  <c:v>-0.27500000000000002</c:v>
                </c:pt>
                <c:pt idx="52569">
                  <c:v>-0.26093699999999997</c:v>
                </c:pt>
                <c:pt idx="52570">
                  <c:v>-0.26874999999999999</c:v>
                </c:pt>
                <c:pt idx="52571">
                  <c:v>-0.25624999999999998</c:v>
                </c:pt>
                <c:pt idx="52572">
                  <c:v>-0.26406299999999999</c:v>
                </c:pt>
                <c:pt idx="52573">
                  <c:v>-0.27343800000000001</c:v>
                </c:pt>
                <c:pt idx="52574">
                  <c:v>-0.26874999999999999</c:v>
                </c:pt>
                <c:pt idx="52575">
                  <c:v>-0.25937500000000002</c:v>
                </c:pt>
                <c:pt idx="52576">
                  <c:v>-0.27500000000000002</c:v>
                </c:pt>
                <c:pt idx="52577">
                  <c:v>-0.28125</c:v>
                </c:pt>
                <c:pt idx="52578">
                  <c:v>-0.27968799999999999</c:v>
                </c:pt>
                <c:pt idx="52579">
                  <c:v>-0.27031300000000003</c:v>
                </c:pt>
                <c:pt idx="52580">
                  <c:v>-0.26406299999999999</c:v>
                </c:pt>
                <c:pt idx="52581">
                  <c:v>-0.27031300000000003</c:v>
                </c:pt>
                <c:pt idx="52582">
                  <c:v>-0.27343800000000001</c:v>
                </c:pt>
                <c:pt idx="52583">
                  <c:v>-0.27343800000000001</c:v>
                </c:pt>
                <c:pt idx="52584">
                  <c:v>-0.27656199999999997</c:v>
                </c:pt>
                <c:pt idx="52585">
                  <c:v>-0.27500000000000002</c:v>
                </c:pt>
                <c:pt idx="52586">
                  <c:v>-0.26406299999999999</c:v>
                </c:pt>
                <c:pt idx="52587">
                  <c:v>-0.26250000000000001</c:v>
                </c:pt>
                <c:pt idx="52588">
                  <c:v>-0.27343800000000001</c:v>
                </c:pt>
                <c:pt idx="52589">
                  <c:v>-0.27500000000000002</c:v>
                </c:pt>
                <c:pt idx="52590">
                  <c:v>-0.265625</c:v>
                </c:pt>
                <c:pt idx="52591">
                  <c:v>-0.27031300000000003</c:v>
                </c:pt>
                <c:pt idx="52592">
                  <c:v>-0.27812500000000001</c:v>
                </c:pt>
                <c:pt idx="52593">
                  <c:v>-0.28281200000000001</c:v>
                </c:pt>
                <c:pt idx="52594">
                  <c:v>-0.28125</c:v>
                </c:pt>
                <c:pt idx="52595">
                  <c:v>-0.27656199999999997</c:v>
                </c:pt>
                <c:pt idx="52596">
                  <c:v>-0.29062500000000002</c:v>
                </c:pt>
                <c:pt idx="52597">
                  <c:v>-0.27812500000000001</c:v>
                </c:pt>
                <c:pt idx="52598">
                  <c:v>-0.27031300000000003</c:v>
                </c:pt>
                <c:pt idx="52599">
                  <c:v>-0.27656199999999997</c:v>
                </c:pt>
                <c:pt idx="52600">
                  <c:v>-0.27500000000000002</c:v>
                </c:pt>
                <c:pt idx="52601">
                  <c:v>-0.26406299999999999</c:v>
                </c:pt>
                <c:pt idx="52602">
                  <c:v>-0.28125</c:v>
                </c:pt>
                <c:pt idx="52603">
                  <c:v>-0.29218699999999997</c:v>
                </c:pt>
                <c:pt idx="52604">
                  <c:v>-0.28593800000000003</c:v>
                </c:pt>
                <c:pt idx="52605">
                  <c:v>-0.28749999999999998</c:v>
                </c:pt>
                <c:pt idx="52606">
                  <c:v>-0.27812500000000001</c:v>
                </c:pt>
                <c:pt idx="52607">
                  <c:v>-0.28906199999999999</c:v>
                </c:pt>
                <c:pt idx="52608">
                  <c:v>-0.28437499999999999</c:v>
                </c:pt>
                <c:pt idx="52609">
                  <c:v>-0.27656199999999997</c:v>
                </c:pt>
                <c:pt idx="52610">
                  <c:v>-0.28437499999999999</c:v>
                </c:pt>
                <c:pt idx="52611">
                  <c:v>-0.28749999999999998</c:v>
                </c:pt>
                <c:pt idx="52612">
                  <c:v>-0.27968799999999999</c:v>
                </c:pt>
                <c:pt idx="52613">
                  <c:v>-0.27812500000000001</c:v>
                </c:pt>
                <c:pt idx="52614">
                  <c:v>-0.28281200000000001</c:v>
                </c:pt>
                <c:pt idx="52615">
                  <c:v>-0.28437499999999999</c:v>
                </c:pt>
                <c:pt idx="52616">
                  <c:v>-0.27812500000000001</c:v>
                </c:pt>
                <c:pt idx="52617">
                  <c:v>-0.26718700000000001</c:v>
                </c:pt>
                <c:pt idx="52618">
                  <c:v>-0.27343800000000001</c:v>
                </c:pt>
                <c:pt idx="52619">
                  <c:v>-0.26250000000000001</c:v>
                </c:pt>
                <c:pt idx="52620">
                  <c:v>-0.25781199999999999</c:v>
                </c:pt>
                <c:pt idx="52621">
                  <c:v>-0.27343800000000001</c:v>
                </c:pt>
                <c:pt idx="52622">
                  <c:v>-0.27031300000000003</c:v>
                </c:pt>
                <c:pt idx="52623">
                  <c:v>-0.27812500000000001</c:v>
                </c:pt>
                <c:pt idx="52624">
                  <c:v>-0.27343800000000001</c:v>
                </c:pt>
                <c:pt idx="52625">
                  <c:v>-0.27812500000000001</c:v>
                </c:pt>
                <c:pt idx="52626">
                  <c:v>-0.26718700000000001</c:v>
                </c:pt>
                <c:pt idx="52627">
                  <c:v>-0.27343800000000001</c:v>
                </c:pt>
                <c:pt idx="52628">
                  <c:v>-0.28281200000000001</c:v>
                </c:pt>
                <c:pt idx="52629">
                  <c:v>-0.28906199999999999</c:v>
                </c:pt>
                <c:pt idx="52630">
                  <c:v>-0.265625</c:v>
                </c:pt>
                <c:pt idx="52631">
                  <c:v>-0.25937500000000002</c:v>
                </c:pt>
                <c:pt idx="52632">
                  <c:v>-0.27500000000000002</c:v>
                </c:pt>
                <c:pt idx="52633">
                  <c:v>-0.265625</c:v>
                </c:pt>
                <c:pt idx="52634">
                  <c:v>-0.28125</c:v>
                </c:pt>
                <c:pt idx="52635">
                  <c:v>-0.26874999999999999</c:v>
                </c:pt>
                <c:pt idx="52636">
                  <c:v>-0.26874999999999999</c:v>
                </c:pt>
                <c:pt idx="52637">
                  <c:v>-0.27031300000000003</c:v>
                </c:pt>
                <c:pt idx="52638">
                  <c:v>-0.26250000000000001</c:v>
                </c:pt>
                <c:pt idx="52639">
                  <c:v>-0.26406299999999999</c:v>
                </c:pt>
                <c:pt idx="52640">
                  <c:v>-0.26093699999999997</c:v>
                </c:pt>
                <c:pt idx="52641">
                  <c:v>-0.26874999999999999</c:v>
                </c:pt>
                <c:pt idx="52642">
                  <c:v>-0.26718700000000001</c:v>
                </c:pt>
                <c:pt idx="52643">
                  <c:v>-0.26718700000000001</c:v>
                </c:pt>
                <c:pt idx="52644">
                  <c:v>-0.27031300000000003</c:v>
                </c:pt>
                <c:pt idx="52645">
                  <c:v>-0.28125</c:v>
                </c:pt>
                <c:pt idx="52646">
                  <c:v>-0.26406299999999999</c:v>
                </c:pt>
                <c:pt idx="52647">
                  <c:v>-0.27343800000000001</c:v>
                </c:pt>
                <c:pt idx="52648">
                  <c:v>-0.27968799999999999</c:v>
                </c:pt>
                <c:pt idx="52649">
                  <c:v>-0.28281200000000001</c:v>
                </c:pt>
                <c:pt idx="52650">
                  <c:v>-0.26406299999999999</c:v>
                </c:pt>
                <c:pt idx="52651">
                  <c:v>-0.27812500000000001</c:v>
                </c:pt>
                <c:pt idx="52652">
                  <c:v>-0.27656199999999997</c:v>
                </c:pt>
                <c:pt idx="52653">
                  <c:v>-0.26874999999999999</c:v>
                </c:pt>
                <c:pt idx="52654">
                  <c:v>-0.265625</c:v>
                </c:pt>
                <c:pt idx="52655">
                  <c:v>-0.27031300000000003</c:v>
                </c:pt>
                <c:pt idx="52656">
                  <c:v>-0.25624999999999998</c:v>
                </c:pt>
                <c:pt idx="52657">
                  <c:v>-0.26406299999999999</c:v>
                </c:pt>
                <c:pt idx="52658">
                  <c:v>-0.26250000000000001</c:v>
                </c:pt>
                <c:pt idx="52659">
                  <c:v>-0.27500000000000002</c:v>
                </c:pt>
                <c:pt idx="52660">
                  <c:v>-0.26874999999999999</c:v>
                </c:pt>
                <c:pt idx="52661">
                  <c:v>-0.25937500000000002</c:v>
                </c:pt>
                <c:pt idx="52662">
                  <c:v>-0.25781199999999999</c:v>
                </c:pt>
                <c:pt idx="52663">
                  <c:v>-0.25156200000000001</c:v>
                </c:pt>
                <c:pt idx="52664">
                  <c:v>-0.26093699999999997</c:v>
                </c:pt>
                <c:pt idx="52665">
                  <c:v>-0.25312499999999999</c:v>
                </c:pt>
                <c:pt idx="52666">
                  <c:v>-0.25624999999999998</c:v>
                </c:pt>
                <c:pt idx="52667">
                  <c:v>-0.26406299999999999</c:v>
                </c:pt>
                <c:pt idx="52668">
                  <c:v>-0.26718700000000001</c:v>
                </c:pt>
                <c:pt idx="52669">
                  <c:v>-0.26406299999999999</c:v>
                </c:pt>
                <c:pt idx="52670">
                  <c:v>-0.27031300000000003</c:v>
                </c:pt>
                <c:pt idx="52671">
                  <c:v>-0.25937500000000002</c:v>
                </c:pt>
                <c:pt idx="52672">
                  <c:v>-0.26250000000000001</c:v>
                </c:pt>
                <c:pt idx="52673">
                  <c:v>-0.26093699999999997</c:v>
                </c:pt>
                <c:pt idx="52674">
                  <c:v>-0.27343800000000001</c:v>
                </c:pt>
                <c:pt idx="52675">
                  <c:v>-0.27656199999999997</c:v>
                </c:pt>
                <c:pt idx="52676">
                  <c:v>-0.26874999999999999</c:v>
                </c:pt>
                <c:pt idx="52677">
                  <c:v>-0.265625</c:v>
                </c:pt>
                <c:pt idx="52678">
                  <c:v>-0.25156200000000001</c:v>
                </c:pt>
                <c:pt idx="52679">
                  <c:v>-0.26093699999999997</c:v>
                </c:pt>
                <c:pt idx="52680">
                  <c:v>-0.25624999999999998</c:v>
                </c:pt>
                <c:pt idx="52681">
                  <c:v>-0.25468800000000003</c:v>
                </c:pt>
                <c:pt idx="52682">
                  <c:v>-0.26250000000000001</c:v>
                </c:pt>
                <c:pt idx="52683">
                  <c:v>-0.27031300000000003</c:v>
                </c:pt>
                <c:pt idx="52684">
                  <c:v>-0.26718700000000001</c:v>
                </c:pt>
                <c:pt idx="52685">
                  <c:v>-0.25624999999999998</c:v>
                </c:pt>
                <c:pt idx="52686">
                  <c:v>-0.26874999999999999</c:v>
                </c:pt>
                <c:pt idx="52687">
                  <c:v>-0.265625</c:v>
                </c:pt>
                <c:pt idx="52688">
                  <c:v>-0.27343800000000001</c:v>
                </c:pt>
                <c:pt idx="52689">
                  <c:v>-0.27343800000000001</c:v>
                </c:pt>
                <c:pt idx="52690">
                  <c:v>-0.26406299999999999</c:v>
                </c:pt>
                <c:pt idx="52691">
                  <c:v>-0.26250000000000001</c:v>
                </c:pt>
                <c:pt idx="52692">
                  <c:v>-0.26718700000000001</c:v>
                </c:pt>
                <c:pt idx="52693">
                  <c:v>-0.26093699999999997</c:v>
                </c:pt>
                <c:pt idx="52694">
                  <c:v>-0.26718700000000001</c:v>
                </c:pt>
                <c:pt idx="52695">
                  <c:v>-0.28281200000000001</c:v>
                </c:pt>
                <c:pt idx="52696">
                  <c:v>-0.26718700000000001</c:v>
                </c:pt>
                <c:pt idx="52697">
                  <c:v>-0.28437499999999999</c:v>
                </c:pt>
                <c:pt idx="52698">
                  <c:v>-0.27656199999999997</c:v>
                </c:pt>
                <c:pt idx="52699">
                  <c:v>-0.28125</c:v>
                </c:pt>
                <c:pt idx="52700">
                  <c:v>-0.27031300000000003</c:v>
                </c:pt>
                <c:pt idx="52701">
                  <c:v>-0.27968799999999999</c:v>
                </c:pt>
                <c:pt idx="52702">
                  <c:v>-0.27500000000000002</c:v>
                </c:pt>
                <c:pt idx="52703">
                  <c:v>-0.27500000000000002</c:v>
                </c:pt>
                <c:pt idx="52704">
                  <c:v>-0.27812500000000001</c:v>
                </c:pt>
                <c:pt idx="52705">
                  <c:v>-0.26874999999999999</c:v>
                </c:pt>
                <c:pt idx="52706">
                  <c:v>-0.26718700000000001</c:v>
                </c:pt>
                <c:pt idx="52707">
                  <c:v>-0.28125</c:v>
                </c:pt>
                <c:pt idx="52708">
                  <c:v>-0.28281200000000001</c:v>
                </c:pt>
                <c:pt idx="52709">
                  <c:v>-0.265625</c:v>
                </c:pt>
                <c:pt idx="52710">
                  <c:v>-0.265625</c:v>
                </c:pt>
                <c:pt idx="52711">
                  <c:v>-0.27031300000000003</c:v>
                </c:pt>
                <c:pt idx="52712">
                  <c:v>-0.27343800000000001</c:v>
                </c:pt>
                <c:pt idx="52713">
                  <c:v>-0.27812500000000001</c:v>
                </c:pt>
                <c:pt idx="52714">
                  <c:v>-0.27968799999999999</c:v>
                </c:pt>
                <c:pt idx="52715">
                  <c:v>-0.27343800000000001</c:v>
                </c:pt>
                <c:pt idx="52716">
                  <c:v>-0.27500000000000002</c:v>
                </c:pt>
                <c:pt idx="52717">
                  <c:v>-0.26250000000000001</c:v>
                </c:pt>
                <c:pt idx="52718">
                  <c:v>-0.27500000000000002</c:v>
                </c:pt>
                <c:pt idx="52719">
                  <c:v>-0.28749999999999998</c:v>
                </c:pt>
                <c:pt idx="52720">
                  <c:v>-0.28437499999999999</c:v>
                </c:pt>
                <c:pt idx="52721">
                  <c:v>-0.28125</c:v>
                </c:pt>
                <c:pt idx="52722">
                  <c:v>-0.28281200000000001</c:v>
                </c:pt>
                <c:pt idx="52723">
                  <c:v>-0.26874999999999999</c:v>
                </c:pt>
                <c:pt idx="52724">
                  <c:v>-0.27968799999999999</c:v>
                </c:pt>
                <c:pt idx="52725">
                  <c:v>-0.26874999999999999</c:v>
                </c:pt>
                <c:pt idx="52726">
                  <c:v>-0.27343800000000001</c:v>
                </c:pt>
                <c:pt idx="52727">
                  <c:v>-0.25624999999999998</c:v>
                </c:pt>
                <c:pt idx="52728">
                  <c:v>-0.27500000000000002</c:v>
                </c:pt>
                <c:pt idx="52729">
                  <c:v>-0.27500000000000002</c:v>
                </c:pt>
                <c:pt idx="52730">
                  <c:v>-0.25312499999999999</c:v>
                </c:pt>
                <c:pt idx="52731">
                  <c:v>-0.26874999999999999</c:v>
                </c:pt>
                <c:pt idx="52732">
                  <c:v>-0.25937500000000002</c:v>
                </c:pt>
                <c:pt idx="52733">
                  <c:v>-0.26874999999999999</c:v>
                </c:pt>
                <c:pt idx="52734">
                  <c:v>-0.27343800000000001</c:v>
                </c:pt>
                <c:pt idx="52735">
                  <c:v>-0.27812500000000001</c:v>
                </c:pt>
                <c:pt idx="52736">
                  <c:v>-0.28125</c:v>
                </c:pt>
                <c:pt idx="52737">
                  <c:v>-0.28281200000000001</c:v>
                </c:pt>
                <c:pt idx="52738">
                  <c:v>-0.26874999999999999</c:v>
                </c:pt>
                <c:pt idx="52739">
                  <c:v>-0.27343800000000001</c:v>
                </c:pt>
                <c:pt idx="52740">
                  <c:v>-0.27500000000000002</c:v>
                </c:pt>
                <c:pt idx="52741">
                  <c:v>-0.28125</c:v>
                </c:pt>
                <c:pt idx="52742">
                  <c:v>-0.27500000000000002</c:v>
                </c:pt>
                <c:pt idx="52743">
                  <c:v>-0.28281200000000001</c:v>
                </c:pt>
                <c:pt idx="52744">
                  <c:v>-0.27500000000000002</c:v>
                </c:pt>
                <c:pt idx="52745">
                  <c:v>-0.26874999999999999</c:v>
                </c:pt>
                <c:pt idx="52746">
                  <c:v>-0.27656199999999997</c:v>
                </c:pt>
                <c:pt idx="52747">
                  <c:v>-0.28281200000000001</c:v>
                </c:pt>
                <c:pt idx="52748">
                  <c:v>-0.26874999999999999</c:v>
                </c:pt>
                <c:pt idx="52749">
                  <c:v>-0.28593800000000003</c:v>
                </c:pt>
                <c:pt idx="52750">
                  <c:v>-0.29062500000000002</c:v>
                </c:pt>
                <c:pt idx="52751">
                  <c:v>-0.28437499999999999</c:v>
                </c:pt>
                <c:pt idx="52752">
                  <c:v>-0.29062500000000002</c:v>
                </c:pt>
                <c:pt idx="52753">
                  <c:v>-0.28593800000000003</c:v>
                </c:pt>
                <c:pt idx="52754">
                  <c:v>-0.27968799999999999</c:v>
                </c:pt>
                <c:pt idx="52755">
                  <c:v>-0.27500000000000002</c:v>
                </c:pt>
                <c:pt idx="52756">
                  <c:v>-0.29531299999999999</c:v>
                </c:pt>
                <c:pt idx="52757">
                  <c:v>-0.29062500000000002</c:v>
                </c:pt>
                <c:pt idx="52758">
                  <c:v>-0.27656199999999997</c:v>
                </c:pt>
                <c:pt idx="52759">
                  <c:v>-0.27656199999999997</c:v>
                </c:pt>
                <c:pt idx="52760">
                  <c:v>-0.27031300000000003</c:v>
                </c:pt>
                <c:pt idx="52761">
                  <c:v>-0.26874999999999999</c:v>
                </c:pt>
                <c:pt idx="52762">
                  <c:v>-0.27500000000000002</c:v>
                </c:pt>
                <c:pt idx="52763">
                  <c:v>-0.29062500000000002</c:v>
                </c:pt>
                <c:pt idx="52764">
                  <c:v>-0.28593800000000003</c:v>
                </c:pt>
                <c:pt idx="52765">
                  <c:v>-0.28906199999999999</c:v>
                </c:pt>
                <c:pt idx="52766">
                  <c:v>-0.26718700000000001</c:v>
                </c:pt>
                <c:pt idx="52767">
                  <c:v>-0.27500000000000002</c:v>
                </c:pt>
                <c:pt idx="52768">
                  <c:v>-0.29375000000000001</c:v>
                </c:pt>
                <c:pt idx="52769">
                  <c:v>-0.28749999999999998</c:v>
                </c:pt>
                <c:pt idx="52770">
                  <c:v>-0.28125</c:v>
                </c:pt>
                <c:pt idx="52771">
                  <c:v>-0.28125</c:v>
                </c:pt>
                <c:pt idx="52772">
                  <c:v>-0.27343800000000001</c:v>
                </c:pt>
                <c:pt idx="52773">
                  <c:v>-0.27031300000000003</c:v>
                </c:pt>
                <c:pt idx="52774">
                  <c:v>-0.28593800000000003</c:v>
                </c:pt>
                <c:pt idx="52775">
                  <c:v>-0.28749999999999998</c:v>
                </c:pt>
                <c:pt idx="52776">
                  <c:v>-0.27500000000000002</c:v>
                </c:pt>
                <c:pt idx="52777">
                  <c:v>-0.265625</c:v>
                </c:pt>
                <c:pt idx="52778">
                  <c:v>-0.26874999999999999</c:v>
                </c:pt>
                <c:pt idx="52779">
                  <c:v>-0.27812500000000001</c:v>
                </c:pt>
                <c:pt idx="52780">
                  <c:v>-0.27500000000000002</c:v>
                </c:pt>
                <c:pt idx="52781">
                  <c:v>-0.27343800000000001</c:v>
                </c:pt>
                <c:pt idx="52782">
                  <c:v>-0.27656199999999997</c:v>
                </c:pt>
                <c:pt idx="52783">
                  <c:v>-0.28593800000000003</c:v>
                </c:pt>
                <c:pt idx="52784">
                  <c:v>-0.28906199999999999</c:v>
                </c:pt>
                <c:pt idx="52785">
                  <c:v>-0.27812500000000001</c:v>
                </c:pt>
                <c:pt idx="52786">
                  <c:v>-0.26874999999999999</c:v>
                </c:pt>
                <c:pt idx="52787">
                  <c:v>-0.27031300000000003</c:v>
                </c:pt>
                <c:pt idx="52788">
                  <c:v>-0.27500000000000002</c:v>
                </c:pt>
                <c:pt idx="52789">
                  <c:v>-0.28593800000000003</c:v>
                </c:pt>
                <c:pt idx="52790">
                  <c:v>-0.28437499999999999</c:v>
                </c:pt>
                <c:pt idx="52791">
                  <c:v>-0.26718700000000001</c:v>
                </c:pt>
                <c:pt idx="52792">
                  <c:v>-0.28437499999999999</c:v>
                </c:pt>
                <c:pt idx="52793">
                  <c:v>-0.27656199999999997</c:v>
                </c:pt>
                <c:pt idx="52794">
                  <c:v>-0.27656199999999997</c:v>
                </c:pt>
                <c:pt idx="52795">
                  <c:v>-0.29062500000000002</c:v>
                </c:pt>
                <c:pt idx="52796">
                  <c:v>-0.27812500000000001</c:v>
                </c:pt>
                <c:pt idx="52797">
                  <c:v>-0.28437499999999999</c:v>
                </c:pt>
                <c:pt idx="52798">
                  <c:v>-0.28593800000000003</c:v>
                </c:pt>
                <c:pt idx="52799">
                  <c:v>-0.28125</c:v>
                </c:pt>
                <c:pt idx="52800">
                  <c:v>-0.28593800000000003</c:v>
                </c:pt>
                <c:pt idx="52801">
                  <c:v>-0.27968799999999999</c:v>
                </c:pt>
                <c:pt idx="52802">
                  <c:v>-0.28281200000000001</c:v>
                </c:pt>
                <c:pt idx="52803">
                  <c:v>-0.28593800000000003</c:v>
                </c:pt>
                <c:pt idx="52804">
                  <c:v>-0.28906199999999999</c:v>
                </c:pt>
                <c:pt idx="52805">
                  <c:v>-0.28125</c:v>
                </c:pt>
                <c:pt idx="52806">
                  <c:v>-0.28437499999999999</c:v>
                </c:pt>
                <c:pt idx="52807">
                  <c:v>-0.27968799999999999</c:v>
                </c:pt>
                <c:pt idx="52808">
                  <c:v>-0.26250000000000001</c:v>
                </c:pt>
                <c:pt idx="52809">
                  <c:v>-0.28593800000000003</c:v>
                </c:pt>
                <c:pt idx="52810">
                  <c:v>-0.27500000000000002</c:v>
                </c:pt>
                <c:pt idx="52811">
                  <c:v>-0.28125</c:v>
                </c:pt>
                <c:pt idx="52812">
                  <c:v>-0.27656199999999997</c:v>
                </c:pt>
                <c:pt idx="52813">
                  <c:v>-0.27500000000000002</c:v>
                </c:pt>
                <c:pt idx="52814">
                  <c:v>-0.27812500000000001</c:v>
                </c:pt>
                <c:pt idx="52815">
                  <c:v>-0.27343800000000001</c:v>
                </c:pt>
                <c:pt idx="52816">
                  <c:v>-0.27968799999999999</c:v>
                </c:pt>
                <c:pt idx="52817">
                  <c:v>-0.28749999999999998</c:v>
                </c:pt>
                <c:pt idx="52818">
                  <c:v>-0.28281200000000001</c:v>
                </c:pt>
                <c:pt idx="52819">
                  <c:v>-0.27500000000000002</c:v>
                </c:pt>
                <c:pt idx="52820">
                  <c:v>-0.28281200000000001</c:v>
                </c:pt>
                <c:pt idx="52821">
                  <c:v>-0.27812500000000001</c:v>
                </c:pt>
                <c:pt idx="52822">
                  <c:v>-0.28125</c:v>
                </c:pt>
                <c:pt idx="52823">
                  <c:v>-0.26718700000000001</c:v>
                </c:pt>
                <c:pt idx="52824">
                  <c:v>-0.26874999999999999</c:v>
                </c:pt>
                <c:pt idx="52825">
                  <c:v>-0.28281200000000001</c:v>
                </c:pt>
                <c:pt idx="52826">
                  <c:v>-0.28437499999999999</c:v>
                </c:pt>
                <c:pt idx="52827">
                  <c:v>-0.27656199999999997</c:v>
                </c:pt>
                <c:pt idx="52828">
                  <c:v>-0.27968799999999999</c:v>
                </c:pt>
                <c:pt idx="52829">
                  <c:v>-0.27968799999999999</c:v>
                </c:pt>
                <c:pt idx="52830">
                  <c:v>-0.27656199999999997</c:v>
                </c:pt>
                <c:pt idx="52831">
                  <c:v>-0.27343800000000001</c:v>
                </c:pt>
                <c:pt idx="52832">
                  <c:v>-0.26874999999999999</c:v>
                </c:pt>
                <c:pt idx="52833">
                  <c:v>-0.27343800000000001</c:v>
                </c:pt>
                <c:pt idx="52834">
                  <c:v>-0.27968799999999999</c:v>
                </c:pt>
                <c:pt idx="52835">
                  <c:v>-0.28749999999999998</c:v>
                </c:pt>
                <c:pt idx="52836">
                  <c:v>-0.28125</c:v>
                </c:pt>
                <c:pt idx="52837">
                  <c:v>-0.27656199999999997</c:v>
                </c:pt>
                <c:pt idx="52838">
                  <c:v>-0.26406299999999999</c:v>
                </c:pt>
                <c:pt idx="52839">
                  <c:v>-0.26874999999999999</c:v>
                </c:pt>
                <c:pt idx="52840">
                  <c:v>-0.27500000000000002</c:v>
                </c:pt>
                <c:pt idx="52841">
                  <c:v>-0.27968799999999999</c:v>
                </c:pt>
                <c:pt idx="52842">
                  <c:v>-0.27812500000000001</c:v>
                </c:pt>
                <c:pt idx="52843">
                  <c:v>-0.27500000000000002</c:v>
                </c:pt>
                <c:pt idx="52844">
                  <c:v>-0.27656199999999997</c:v>
                </c:pt>
                <c:pt idx="52845">
                  <c:v>-0.27812500000000001</c:v>
                </c:pt>
                <c:pt idx="52846">
                  <c:v>-0.265625</c:v>
                </c:pt>
                <c:pt idx="52847">
                  <c:v>-0.25781199999999999</c:v>
                </c:pt>
                <c:pt idx="52848">
                  <c:v>-0.265625</c:v>
                </c:pt>
                <c:pt idx="52849">
                  <c:v>-0.28593800000000003</c:v>
                </c:pt>
                <c:pt idx="52850">
                  <c:v>-0.28593800000000003</c:v>
                </c:pt>
                <c:pt idx="52851">
                  <c:v>-0.28906199999999999</c:v>
                </c:pt>
                <c:pt idx="52852">
                  <c:v>-0.28593800000000003</c:v>
                </c:pt>
                <c:pt idx="52853">
                  <c:v>-0.29062500000000002</c:v>
                </c:pt>
                <c:pt idx="52854">
                  <c:v>-0.28906199999999999</c:v>
                </c:pt>
                <c:pt idx="52855">
                  <c:v>-0.27031300000000003</c:v>
                </c:pt>
                <c:pt idx="52856">
                  <c:v>-0.29062500000000002</c:v>
                </c:pt>
                <c:pt idx="52857">
                  <c:v>-0.296875</c:v>
                </c:pt>
                <c:pt idx="52858">
                  <c:v>-0.27968799999999999</c:v>
                </c:pt>
                <c:pt idx="52859">
                  <c:v>-0.27031300000000003</c:v>
                </c:pt>
                <c:pt idx="52860">
                  <c:v>-0.28437499999999999</c:v>
                </c:pt>
                <c:pt idx="52861">
                  <c:v>-0.27812500000000001</c:v>
                </c:pt>
                <c:pt idx="52862">
                  <c:v>-0.27656199999999997</c:v>
                </c:pt>
                <c:pt idx="52863">
                  <c:v>-0.28281200000000001</c:v>
                </c:pt>
                <c:pt idx="52864">
                  <c:v>-0.27031300000000003</c:v>
                </c:pt>
                <c:pt idx="52865">
                  <c:v>-0.26874999999999999</c:v>
                </c:pt>
                <c:pt idx="52866">
                  <c:v>-0.27343800000000001</c:v>
                </c:pt>
                <c:pt idx="52867">
                  <c:v>-0.28281200000000001</c:v>
                </c:pt>
                <c:pt idx="52868">
                  <c:v>-0.26406299999999999</c:v>
                </c:pt>
                <c:pt idx="52869">
                  <c:v>-0.27031300000000003</c:v>
                </c:pt>
                <c:pt idx="52870">
                  <c:v>-0.26874999999999999</c:v>
                </c:pt>
                <c:pt idx="52871">
                  <c:v>-0.27500000000000002</c:v>
                </c:pt>
                <c:pt idx="52872">
                  <c:v>-0.27968799999999999</c:v>
                </c:pt>
                <c:pt idx="52873">
                  <c:v>-0.27343800000000001</c:v>
                </c:pt>
                <c:pt idx="52874">
                  <c:v>-0.27500000000000002</c:v>
                </c:pt>
                <c:pt idx="52875">
                  <c:v>-0.27812500000000001</c:v>
                </c:pt>
                <c:pt idx="52876">
                  <c:v>-0.27656199999999997</c:v>
                </c:pt>
                <c:pt idx="52877">
                  <c:v>-0.27812500000000001</c:v>
                </c:pt>
                <c:pt idx="52878">
                  <c:v>-0.27812500000000001</c:v>
                </c:pt>
                <c:pt idx="52879">
                  <c:v>-0.27500000000000002</c:v>
                </c:pt>
                <c:pt idx="52880">
                  <c:v>-0.26874999999999999</c:v>
                </c:pt>
                <c:pt idx="52881">
                  <c:v>-0.25781199999999999</c:v>
                </c:pt>
                <c:pt idx="52882">
                  <c:v>-0.25781199999999999</c:v>
                </c:pt>
                <c:pt idx="52883">
                  <c:v>-0.27812500000000001</c:v>
                </c:pt>
                <c:pt idx="52884">
                  <c:v>-0.27656199999999997</c:v>
                </c:pt>
                <c:pt idx="52885">
                  <c:v>-0.27968799999999999</c:v>
                </c:pt>
                <c:pt idx="52886">
                  <c:v>-0.27031300000000003</c:v>
                </c:pt>
                <c:pt idx="52887">
                  <c:v>-0.27031300000000003</c:v>
                </c:pt>
                <c:pt idx="52888">
                  <c:v>-0.27500000000000002</c:v>
                </c:pt>
                <c:pt idx="52889">
                  <c:v>-0.28593800000000003</c:v>
                </c:pt>
                <c:pt idx="52890">
                  <c:v>-0.26874999999999999</c:v>
                </c:pt>
                <c:pt idx="52891">
                  <c:v>-0.26406299999999999</c:v>
                </c:pt>
                <c:pt idx="52892">
                  <c:v>-0.26093699999999997</c:v>
                </c:pt>
                <c:pt idx="52893">
                  <c:v>-0.27656199999999997</c:v>
                </c:pt>
                <c:pt idx="52894">
                  <c:v>-0.27500000000000002</c:v>
                </c:pt>
                <c:pt idx="52895">
                  <c:v>-0.26093699999999997</c:v>
                </c:pt>
                <c:pt idx="52896">
                  <c:v>-0.26406299999999999</c:v>
                </c:pt>
                <c:pt idx="52897">
                  <c:v>-0.26718700000000001</c:v>
                </c:pt>
                <c:pt idx="52898">
                  <c:v>-0.26874999999999999</c:v>
                </c:pt>
                <c:pt idx="52899">
                  <c:v>-0.28125</c:v>
                </c:pt>
                <c:pt idx="52900">
                  <c:v>-0.29062500000000002</c:v>
                </c:pt>
                <c:pt idx="52901">
                  <c:v>-0.26718700000000001</c:v>
                </c:pt>
                <c:pt idx="52902">
                  <c:v>-0.26250000000000001</c:v>
                </c:pt>
                <c:pt idx="52903">
                  <c:v>-0.27500000000000002</c:v>
                </c:pt>
                <c:pt idx="52904">
                  <c:v>-0.26406299999999999</c:v>
                </c:pt>
                <c:pt idx="52905">
                  <c:v>-0.26093699999999997</c:v>
                </c:pt>
                <c:pt idx="52906">
                  <c:v>-0.27968799999999999</c:v>
                </c:pt>
                <c:pt idx="52907">
                  <c:v>-0.28281200000000001</c:v>
                </c:pt>
                <c:pt idx="52908">
                  <c:v>-0.27812500000000001</c:v>
                </c:pt>
                <c:pt idx="52909">
                  <c:v>-0.27031300000000003</c:v>
                </c:pt>
                <c:pt idx="52910">
                  <c:v>-0.27500000000000002</c:v>
                </c:pt>
                <c:pt idx="52911">
                  <c:v>-0.27812500000000001</c:v>
                </c:pt>
                <c:pt idx="52912">
                  <c:v>-0.28125</c:v>
                </c:pt>
                <c:pt idx="52913">
                  <c:v>-0.29375000000000001</c:v>
                </c:pt>
                <c:pt idx="52914">
                  <c:v>-0.27343800000000001</c:v>
                </c:pt>
                <c:pt idx="52915">
                  <c:v>-0.28125</c:v>
                </c:pt>
                <c:pt idx="52916">
                  <c:v>-0.28593800000000003</c:v>
                </c:pt>
                <c:pt idx="52917">
                  <c:v>-0.27812500000000001</c:v>
                </c:pt>
                <c:pt idx="52918">
                  <c:v>-0.26874999999999999</c:v>
                </c:pt>
                <c:pt idx="52919">
                  <c:v>-0.28125</c:v>
                </c:pt>
                <c:pt idx="52920">
                  <c:v>-0.27031300000000003</c:v>
                </c:pt>
                <c:pt idx="52921">
                  <c:v>-0.28281200000000001</c:v>
                </c:pt>
                <c:pt idx="52922">
                  <c:v>-0.28593800000000003</c:v>
                </c:pt>
                <c:pt idx="52923">
                  <c:v>-0.265625</c:v>
                </c:pt>
                <c:pt idx="52924">
                  <c:v>-0.28906199999999999</c:v>
                </c:pt>
                <c:pt idx="52925">
                  <c:v>-0.28437499999999999</c:v>
                </c:pt>
                <c:pt idx="52926">
                  <c:v>-0.28437499999999999</c:v>
                </c:pt>
                <c:pt idx="52927">
                  <c:v>-0.28906199999999999</c:v>
                </c:pt>
                <c:pt idx="52928">
                  <c:v>-0.27968799999999999</c:v>
                </c:pt>
                <c:pt idx="52929">
                  <c:v>-0.27500000000000002</c:v>
                </c:pt>
                <c:pt idx="52930">
                  <c:v>-0.27343800000000001</c:v>
                </c:pt>
                <c:pt idx="52931">
                  <c:v>-0.26718700000000001</c:v>
                </c:pt>
                <c:pt idx="52932">
                  <c:v>-0.27500000000000002</c:v>
                </c:pt>
                <c:pt idx="52933">
                  <c:v>-0.27500000000000002</c:v>
                </c:pt>
                <c:pt idx="52934">
                  <c:v>-0.28125</c:v>
                </c:pt>
                <c:pt idx="52935">
                  <c:v>-0.27812500000000001</c:v>
                </c:pt>
                <c:pt idx="52936">
                  <c:v>-0.27656199999999997</c:v>
                </c:pt>
                <c:pt idx="52937">
                  <c:v>-0.28125</c:v>
                </c:pt>
                <c:pt idx="52938">
                  <c:v>-0.27656199999999997</c:v>
                </c:pt>
                <c:pt idx="52939">
                  <c:v>-0.27812500000000001</c:v>
                </c:pt>
                <c:pt idx="52940">
                  <c:v>-0.28593800000000003</c:v>
                </c:pt>
                <c:pt idx="52941">
                  <c:v>-0.28125</c:v>
                </c:pt>
                <c:pt idx="52942">
                  <c:v>-0.27968799999999999</c:v>
                </c:pt>
                <c:pt idx="52943">
                  <c:v>-0.26874999999999999</c:v>
                </c:pt>
                <c:pt idx="52944">
                  <c:v>-0.26718700000000001</c:v>
                </c:pt>
                <c:pt idx="52945">
                  <c:v>-0.27812500000000001</c:v>
                </c:pt>
                <c:pt idx="52946">
                  <c:v>-0.28125</c:v>
                </c:pt>
                <c:pt idx="52947">
                  <c:v>-0.27500000000000002</c:v>
                </c:pt>
                <c:pt idx="52948">
                  <c:v>-0.26874999999999999</c:v>
                </c:pt>
                <c:pt idx="52949">
                  <c:v>-0.28593800000000003</c:v>
                </c:pt>
                <c:pt idx="52950">
                  <c:v>-0.28281200000000001</c:v>
                </c:pt>
                <c:pt idx="52951">
                  <c:v>-0.28749999999999998</c:v>
                </c:pt>
                <c:pt idx="52952">
                  <c:v>-0.27968799999999999</c:v>
                </c:pt>
                <c:pt idx="52953">
                  <c:v>-0.29062500000000002</c:v>
                </c:pt>
                <c:pt idx="52954">
                  <c:v>-0.27968799999999999</c:v>
                </c:pt>
                <c:pt idx="52955">
                  <c:v>-0.28593800000000003</c:v>
                </c:pt>
                <c:pt idx="52956">
                  <c:v>-0.28281200000000001</c:v>
                </c:pt>
                <c:pt idx="52957">
                  <c:v>-0.27968799999999999</c:v>
                </c:pt>
                <c:pt idx="52958">
                  <c:v>-0.27812500000000001</c:v>
                </c:pt>
                <c:pt idx="52959">
                  <c:v>-0.27500000000000002</c:v>
                </c:pt>
                <c:pt idx="52960">
                  <c:v>-0.27656199999999997</c:v>
                </c:pt>
                <c:pt idx="52961">
                  <c:v>-0.27656199999999997</c:v>
                </c:pt>
                <c:pt idx="52962">
                  <c:v>-0.27343800000000001</c:v>
                </c:pt>
                <c:pt idx="52963">
                  <c:v>-0.28749999999999998</c:v>
                </c:pt>
                <c:pt idx="52964">
                  <c:v>-0.27343800000000001</c:v>
                </c:pt>
                <c:pt idx="52965">
                  <c:v>-0.27500000000000002</c:v>
                </c:pt>
                <c:pt idx="52966">
                  <c:v>-0.28593800000000003</c:v>
                </c:pt>
                <c:pt idx="52967">
                  <c:v>-0.27031300000000003</c:v>
                </c:pt>
                <c:pt idx="52968">
                  <c:v>-0.27968799999999999</c:v>
                </c:pt>
                <c:pt idx="52969">
                  <c:v>-0.27968799999999999</c:v>
                </c:pt>
                <c:pt idx="52970">
                  <c:v>-0.28593800000000003</c:v>
                </c:pt>
                <c:pt idx="52971">
                  <c:v>-0.29375000000000001</c:v>
                </c:pt>
                <c:pt idx="52972">
                  <c:v>-0.27656199999999997</c:v>
                </c:pt>
                <c:pt idx="52973">
                  <c:v>-0.28281200000000001</c:v>
                </c:pt>
                <c:pt idx="52974">
                  <c:v>-0.27343800000000001</c:v>
                </c:pt>
                <c:pt idx="52975">
                  <c:v>-0.265625</c:v>
                </c:pt>
                <c:pt idx="52976">
                  <c:v>-0.28125</c:v>
                </c:pt>
                <c:pt idx="52977">
                  <c:v>-0.26406299999999999</c:v>
                </c:pt>
                <c:pt idx="52978">
                  <c:v>-0.27656199999999997</c:v>
                </c:pt>
                <c:pt idx="52979">
                  <c:v>-0.27656199999999997</c:v>
                </c:pt>
                <c:pt idx="52980">
                  <c:v>-0.27343800000000001</c:v>
                </c:pt>
                <c:pt idx="52981">
                  <c:v>-0.26406299999999999</c:v>
                </c:pt>
                <c:pt idx="52982">
                  <c:v>-0.27656199999999997</c:v>
                </c:pt>
                <c:pt idx="52983">
                  <c:v>-0.27656199999999997</c:v>
                </c:pt>
                <c:pt idx="52984">
                  <c:v>-0.27812500000000001</c:v>
                </c:pt>
                <c:pt idx="52985">
                  <c:v>-0.26406299999999999</c:v>
                </c:pt>
                <c:pt idx="52986">
                  <c:v>-0.28281200000000001</c:v>
                </c:pt>
                <c:pt idx="52987">
                  <c:v>-0.26874999999999999</c:v>
                </c:pt>
                <c:pt idx="52988">
                  <c:v>-0.26874999999999999</c:v>
                </c:pt>
                <c:pt idx="52989">
                  <c:v>-0.26406299999999999</c:v>
                </c:pt>
                <c:pt idx="52990">
                  <c:v>-0.27968799999999999</c:v>
                </c:pt>
                <c:pt idx="52991">
                  <c:v>-0.27500000000000002</c:v>
                </c:pt>
                <c:pt idx="52992">
                  <c:v>-0.27500000000000002</c:v>
                </c:pt>
                <c:pt idx="52993">
                  <c:v>-0.26874999999999999</c:v>
                </c:pt>
                <c:pt idx="52994">
                  <c:v>-0.28749999999999998</c:v>
                </c:pt>
                <c:pt idx="52995">
                  <c:v>-0.27031300000000003</c:v>
                </c:pt>
                <c:pt idx="52996">
                  <c:v>-0.27968799999999999</c:v>
                </c:pt>
                <c:pt idx="52997">
                  <c:v>-0.27968799999999999</c:v>
                </c:pt>
                <c:pt idx="52998">
                  <c:v>-0.27656199999999997</c:v>
                </c:pt>
                <c:pt idx="52999">
                  <c:v>-0.29062500000000002</c:v>
                </c:pt>
                <c:pt idx="53000">
                  <c:v>-0.28906199999999999</c:v>
                </c:pt>
                <c:pt idx="53001">
                  <c:v>-0.27968799999999999</c:v>
                </c:pt>
                <c:pt idx="53002">
                  <c:v>-0.29375000000000001</c:v>
                </c:pt>
                <c:pt idx="53003">
                  <c:v>-0.28281200000000001</c:v>
                </c:pt>
                <c:pt idx="53004">
                  <c:v>-0.27812500000000001</c:v>
                </c:pt>
                <c:pt idx="53005">
                  <c:v>-0.29531299999999999</c:v>
                </c:pt>
                <c:pt idx="53006">
                  <c:v>-0.27656199999999997</c:v>
                </c:pt>
                <c:pt idx="53007">
                  <c:v>-0.27812500000000001</c:v>
                </c:pt>
                <c:pt idx="53008">
                  <c:v>-0.27812500000000001</c:v>
                </c:pt>
                <c:pt idx="53009">
                  <c:v>-0.27812500000000001</c:v>
                </c:pt>
                <c:pt idx="53010">
                  <c:v>-0.28749999999999998</c:v>
                </c:pt>
                <c:pt idx="53011">
                  <c:v>-0.27968799999999999</c:v>
                </c:pt>
                <c:pt idx="53012">
                  <c:v>-0.28906199999999999</c:v>
                </c:pt>
                <c:pt idx="53013">
                  <c:v>-0.29218699999999997</c:v>
                </c:pt>
                <c:pt idx="53014">
                  <c:v>-0.296875</c:v>
                </c:pt>
                <c:pt idx="53015">
                  <c:v>-0.27968799999999999</c:v>
                </c:pt>
                <c:pt idx="53016">
                  <c:v>-0.28125</c:v>
                </c:pt>
                <c:pt idx="53017">
                  <c:v>-0.28125</c:v>
                </c:pt>
                <c:pt idx="53018">
                  <c:v>-0.28593800000000003</c:v>
                </c:pt>
                <c:pt idx="53019">
                  <c:v>-0.28749999999999998</c:v>
                </c:pt>
                <c:pt idx="53020">
                  <c:v>-0.29062500000000002</c:v>
                </c:pt>
                <c:pt idx="53021">
                  <c:v>-0.28906199999999999</c:v>
                </c:pt>
                <c:pt idx="53022">
                  <c:v>-0.27968799999999999</c:v>
                </c:pt>
                <c:pt idx="53023">
                  <c:v>-0.28593800000000003</c:v>
                </c:pt>
                <c:pt idx="53024">
                  <c:v>-0.27812500000000001</c:v>
                </c:pt>
                <c:pt idx="53025">
                  <c:v>-0.27500000000000002</c:v>
                </c:pt>
                <c:pt idx="53026">
                  <c:v>-0.28437499999999999</c:v>
                </c:pt>
                <c:pt idx="53027">
                  <c:v>-0.28749999999999998</c:v>
                </c:pt>
                <c:pt idx="53028">
                  <c:v>-0.27968799999999999</c:v>
                </c:pt>
                <c:pt idx="53029">
                  <c:v>-0.27968799999999999</c:v>
                </c:pt>
                <c:pt idx="53030">
                  <c:v>-0.28125</c:v>
                </c:pt>
                <c:pt idx="53031">
                  <c:v>-0.28281200000000001</c:v>
                </c:pt>
                <c:pt idx="53032">
                  <c:v>-0.27031300000000003</c:v>
                </c:pt>
                <c:pt idx="53033">
                  <c:v>-0.27343800000000001</c:v>
                </c:pt>
                <c:pt idx="53034">
                  <c:v>-0.27656199999999997</c:v>
                </c:pt>
                <c:pt idx="53035">
                  <c:v>-0.26093699999999997</c:v>
                </c:pt>
                <c:pt idx="53036">
                  <c:v>-0.27500000000000002</c:v>
                </c:pt>
                <c:pt idx="53037">
                  <c:v>-0.26874999999999999</c:v>
                </c:pt>
                <c:pt idx="53038">
                  <c:v>-0.27812500000000001</c:v>
                </c:pt>
                <c:pt idx="53039">
                  <c:v>-0.27500000000000002</c:v>
                </c:pt>
                <c:pt idx="53040">
                  <c:v>-0.27812500000000001</c:v>
                </c:pt>
                <c:pt idx="53041">
                  <c:v>-0.27031300000000003</c:v>
                </c:pt>
                <c:pt idx="53042">
                  <c:v>-0.27656199999999997</c:v>
                </c:pt>
                <c:pt idx="53043">
                  <c:v>-0.27343800000000001</c:v>
                </c:pt>
                <c:pt idx="53044">
                  <c:v>-0.27500000000000002</c:v>
                </c:pt>
                <c:pt idx="53045">
                  <c:v>-0.27968799999999999</c:v>
                </c:pt>
                <c:pt idx="53046">
                  <c:v>-0.25781199999999999</c:v>
                </c:pt>
                <c:pt idx="53047">
                  <c:v>-0.26406299999999999</c:v>
                </c:pt>
                <c:pt idx="53048">
                  <c:v>-0.26874999999999999</c:v>
                </c:pt>
                <c:pt idx="53049">
                  <c:v>-0.27500000000000002</c:v>
                </c:pt>
                <c:pt idx="53050">
                  <c:v>-0.25624999999999998</c:v>
                </c:pt>
                <c:pt idx="53051">
                  <c:v>-0.265625</c:v>
                </c:pt>
                <c:pt idx="53052">
                  <c:v>-0.27343800000000001</c:v>
                </c:pt>
                <c:pt idx="53053">
                  <c:v>-0.27031300000000003</c:v>
                </c:pt>
                <c:pt idx="53054">
                  <c:v>-0.27500000000000002</c:v>
                </c:pt>
                <c:pt idx="53055">
                  <c:v>-0.27343800000000001</c:v>
                </c:pt>
                <c:pt idx="53056">
                  <c:v>-0.27031300000000003</c:v>
                </c:pt>
                <c:pt idx="53057">
                  <c:v>-0.27500000000000002</c:v>
                </c:pt>
                <c:pt idx="53058">
                  <c:v>-0.27500000000000002</c:v>
                </c:pt>
                <c:pt idx="53059">
                  <c:v>-0.27812500000000001</c:v>
                </c:pt>
                <c:pt idx="53060">
                  <c:v>-0.26874999999999999</c:v>
                </c:pt>
                <c:pt idx="53061">
                  <c:v>-0.26250000000000001</c:v>
                </c:pt>
                <c:pt idx="53062">
                  <c:v>-0.28125</c:v>
                </c:pt>
                <c:pt idx="53063">
                  <c:v>-0.26718700000000001</c:v>
                </c:pt>
                <c:pt idx="53064">
                  <c:v>-0.27968799999999999</c:v>
                </c:pt>
                <c:pt idx="53065">
                  <c:v>-0.27656199999999997</c:v>
                </c:pt>
                <c:pt idx="53066">
                  <c:v>-0.27031300000000003</c:v>
                </c:pt>
                <c:pt idx="53067">
                  <c:v>-0.27343800000000001</c:v>
                </c:pt>
                <c:pt idx="53068">
                  <c:v>-0.27656199999999997</c:v>
                </c:pt>
                <c:pt idx="53069">
                  <c:v>-0.28593800000000003</c:v>
                </c:pt>
                <c:pt idx="53070">
                  <c:v>-0.28437499999999999</c:v>
                </c:pt>
                <c:pt idx="53071">
                  <c:v>-0.27343800000000001</c:v>
                </c:pt>
                <c:pt idx="53072">
                  <c:v>-0.27812500000000001</c:v>
                </c:pt>
                <c:pt idx="53073">
                  <c:v>-0.27812500000000001</c:v>
                </c:pt>
                <c:pt idx="53074">
                  <c:v>-0.26250000000000001</c:v>
                </c:pt>
                <c:pt idx="53075">
                  <c:v>-0.27500000000000002</c:v>
                </c:pt>
                <c:pt idx="53076">
                  <c:v>-0.28281200000000001</c:v>
                </c:pt>
                <c:pt idx="53077">
                  <c:v>-0.28437499999999999</c:v>
                </c:pt>
                <c:pt idx="53078">
                  <c:v>-0.28125</c:v>
                </c:pt>
                <c:pt idx="53079">
                  <c:v>-0.27968799999999999</c:v>
                </c:pt>
                <c:pt idx="53080">
                  <c:v>-0.26406299999999999</c:v>
                </c:pt>
                <c:pt idx="53081">
                  <c:v>-0.28437499999999999</c:v>
                </c:pt>
                <c:pt idx="53082">
                  <c:v>-0.27500000000000002</c:v>
                </c:pt>
                <c:pt idx="53083">
                  <c:v>-0.27656199999999997</c:v>
                </c:pt>
                <c:pt idx="53084">
                  <c:v>-0.27968799999999999</c:v>
                </c:pt>
                <c:pt idx="53085">
                  <c:v>-0.27031300000000003</c:v>
                </c:pt>
                <c:pt idx="53086">
                  <c:v>-0.27656199999999997</c:v>
                </c:pt>
                <c:pt idx="53087">
                  <c:v>-0.28437499999999999</c:v>
                </c:pt>
                <c:pt idx="53088">
                  <c:v>-0.28593800000000003</c:v>
                </c:pt>
                <c:pt idx="53089">
                  <c:v>-0.28906199999999999</c:v>
                </c:pt>
                <c:pt idx="53090">
                  <c:v>-0.27968799999999999</c:v>
                </c:pt>
                <c:pt idx="53091">
                  <c:v>-0.27968799999999999</c:v>
                </c:pt>
                <c:pt idx="53092">
                  <c:v>-0.28437499999999999</c:v>
                </c:pt>
                <c:pt idx="53093">
                  <c:v>-0.28593800000000003</c:v>
                </c:pt>
                <c:pt idx="53094">
                  <c:v>-0.27812500000000001</c:v>
                </c:pt>
                <c:pt idx="53095">
                  <c:v>-0.29062500000000002</c:v>
                </c:pt>
                <c:pt idx="53096">
                  <c:v>-0.29375000000000001</c:v>
                </c:pt>
                <c:pt idx="53097">
                  <c:v>-0.28593800000000003</c:v>
                </c:pt>
                <c:pt idx="53098">
                  <c:v>-0.28593800000000003</c:v>
                </c:pt>
                <c:pt idx="53099">
                  <c:v>-0.265625</c:v>
                </c:pt>
                <c:pt idx="53100">
                  <c:v>-0.28281200000000001</c:v>
                </c:pt>
                <c:pt idx="53101">
                  <c:v>-0.28749999999999998</c:v>
                </c:pt>
                <c:pt idx="53102">
                  <c:v>-0.29531299999999999</c:v>
                </c:pt>
                <c:pt idx="53103">
                  <c:v>-0.28593800000000003</c:v>
                </c:pt>
                <c:pt idx="53104">
                  <c:v>-0.27656199999999997</c:v>
                </c:pt>
                <c:pt idx="53105">
                  <c:v>-0.27343800000000001</c:v>
                </c:pt>
                <c:pt idx="53106">
                  <c:v>-0.27656199999999997</c:v>
                </c:pt>
                <c:pt idx="53107">
                  <c:v>-0.28749999999999998</c:v>
                </c:pt>
                <c:pt idx="53108">
                  <c:v>-0.27968799999999999</c:v>
                </c:pt>
                <c:pt idx="53109">
                  <c:v>-0.28906199999999999</c:v>
                </c:pt>
                <c:pt idx="53110">
                  <c:v>-0.28437499999999999</c:v>
                </c:pt>
                <c:pt idx="53111">
                  <c:v>-0.28281200000000001</c:v>
                </c:pt>
                <c:pt idx="53112">
                  <c:v>-0.28125</c:v>
                </c:pt>
                <c:pt idx="53113">
                  <c:v>-0.27812500000000001</c:v>
                </c:pt>
                <c:pt idx="53114">
                  <c:v>-0.265625</c:v>
                </c:pt>
                <c:pt idx="53115">
                  <c:v>-0.26093699999999997</c:v>
                </c:pt>
                <c:pt idx="53116">
                  <c:v>-0.27500000000000002</c:v>
                </c:pt>
                <c:pt idx="53117">
                  <c:v>-0.25156200000000001</c:v>
                </c:pt>
                <c:pt idx="53118">
                  <c:v>-0.26093699999999997</c:v>
                </c:pt>
                <c:pt idx="53119">
                  <c:v>-0.26718700000000001</c:v>
                </c:pt>
                <c:pt idx="53120">
                  <c:v>-0.27968799999999999</c:v>
                </c:pt>
                <c:pt idx="53121">
                  <c:v>-0.25937500000000002</c:v>
                </c:pt>
                <c:pt idx="53122">
                  <c:v>-0.26874999999999999</c:v>
                </c:pt>
                <c:pt idx="53123">
                  <c:v>-0.27343800000000001</c:v>
                </c:pt>
                <c:pt idx="53124">
                  <c:v>-0.27500000000000002</c:v>
                </c:pt>
                <c:pt idx="53125">
                  <c:v>-0.29218699999999997</c:v>
                </c:pt>
                <c:pt idx="53126">
                  <c:v>-0.26718700000000001</c:v>
                </c:pt>
                <c:pt idx="53127">
                  <c:v>-0.26718700000000001</c:v>
                </c:pt>
                <c:pt idx="53128">
                  <c:v>-0.27500000000000002</c:v>
                </c:pt>
                <c:pt idx="53129">
                  <c:v>-0.27500000000000002</c:v>
                </c:pt>
                <c:pt idx="53130">
                  <c:v>-0.26406299999999999</c:v>
                </c:pt>
                <c:pt idx="53131">
                  <c:v>-0.26250000000000001</c:v>
                </c:pt>
                <c:pt idx="53132">
                  <c:v>-0.26718700000000001</c:v>
                </c:pt>
                <c:pt idx="53133">
                  <c:v>-0.28281200000000001</c:v>
                </c:pt>
                <c:pt idx="53134">
                  <c:v>-0.28125</c:v>
                </c:pt>
                <c:pt idx="53135">
                  <c:v>-0.27968799999999999</c:v>
                </c:pt>
                <c:pt idx="53136">
                  <c:v>-0.26874999999999999</c:v>
                </c:pt>
                <c:pt idx="53137">
                  <c:v>-0.28281200000000001</c:v>
                </c:pt>
                <c:pt idx="53138">
                  <c:v>-0.29062500000000002</c:v>
                </c:pt>
                <c:pt idx="53139">
                  <c:v>-0.28125</c:v>
                </c:pt>
                <c:pt idx="53140">
                  <c:v>-0.28906199999999999</c:v>
                </c:pt>
                <c:pt idx="53141">
                  <c:v>-0.27968799999999999</c:v>
                </c:pt>
                <c:pt idx="53142">
                  <c:v>-0.27343800000000001</c:v>
                </c:pt>
                <c:pt idx="53143">
                  <c:v>-0.27500000000000002</c:v>
                </c:pt>
                <c:pt idx="53144">
                  <c:v>-0.27031300000000003</c:v>
                </c:pt>
                <c:pt idx="53145">
                  <c:v>-0.27500000000000002</c:v>
                </c:pt>
                <c:pt idx="53146">
                  <c:v>-0.25781199999999999</c:v>
                </c:pt>
                <c:pt idx="53147">
                  <c:v>-0.27500000000000002</c:v>
                </c:pt>
                <c:pt idx="53148">
                  <c:v>-0.27656199999999997</c:v>
                </c:pt>
                <c:pt idx="53149">
                  <c:v>-0.26874999999999999</c:v>
                </c:pt>
                <c:pt idx="53150">
                  <c:v>-0.27968799999999999</c:v>
                </c:pt>
                <c:pt idx="53151">
                  <c:v>-0.27968799999999999</c:v>
                </c:pt>
                <c:pt idx="53152">
                  <c:v>-0.26093699999999997</c:v>
                </c:pt>
                <c:pt idx="53153">
                  <c:v>-0.26874999999999999</c:v>
                </c:pt>
                <c:pt idx="53154">
                  <c:v>-0.26874999999999999</c:v>
                </c:pt>
                <c:pt idx="53155">
                  <c:v>-0.27812500000000001</c:v>
                </c:pt>
                <c:pt idx="53156">
                  <c:v>-0.27968799999999999</c:v>
                </c:pt>
                <c:pt idx="53157">
                  <c:v>-0.26874999999999999</c:v>
                </c:pt>
                <c:pt idx="53158">
                  <c:v>-0.26406299999999999</c:v>
                </c:pt>
                <c:pt idx="53159">
                  <c:v>-0.25781199999999999</c:v>
                </c:pt>
                <c:pt idx="53160">
                  <c:v>-0.27656199999999997</c:v>
                </c:pt>
                <c:pt idx="53161">
                  <c:v>-0.265625</c:v>
                </c:pt>
                <c:pt idx="53162">
                  <c:v>-0.27500000000000002</c:v>
                </c:pt>
                <c:pt idx="53163">
                  <c:v>-0.25937500000000002</c:v>
                </c:pt>
                <c:pt idx="53164">
                  <c:v>-0.27500000000000002</c:v>
                </c:pt>
                <c:pt idx="53165">
                  <c:v>-0.27031300000000003</c:v>
                </c:pt>
                <c:pt idx="53166">
                  <c:v>-0.26718700000000001</c:v>
                </c:pt>
                <c:pt idx="53167">
                  <c:v>-0.25312499999999999</c:v>
                </c:pt>
                <c:pt idx="53168">
                  <c:v>-0.26250000000000001</c:v>
                </c:pt>
                <c:pt idx="53169">
                  <c:v>-0.25937500000000002</c:v>
                </c:pt>
                <c:pt idx="53170">
                  <c:v>-0.27500000000000002</c:v>
                </c:pt>
                <c:pt idx="53171">
                  <c:v>-0.28125</c:v>
                </c:pt>
                <c:pt idx="53172">
                  <c:v>-0.28749999999999998</c:v>
                </c:pt>
                <c:pt idx="53173">
                  <c:v>-0.27656199999999997</c:v>
                </c:pt>
                <c:pt idx="53174">
                  <c:v>-0.27968799999999999</c:v>
                </c:pt>
                <c:pt idx="53175">
                  <c:v>-0.28125</c:v>
                </c:pt>
                <c:pt idx="53176">
                  <c:v>-0.28593800000000003</c:v>
                </c:pt>
                <c:pt idx="53177">
                  <c:v>-0.27500000000000002</c:v>
                </c:pt>
                <c:pt idx="53178">
                  <c:v>-0.28749999999999998</c:v>
                </c:pt>
                <c:pt idx="53179">
                  <c:v>-0.26874999999999999</c:v>
                </c:pt>
                <c:pt idx="53180">
                  <c:v>-0.27968799999999999</c:v>
                </c:pt>
                <c:pt idx="53181">
                  <c:v>-0.265625</c:v>
                </c:pt>
                <c:pt idx="53182">
                  <c:v>-0.28281200000000001</c:v>
                </c:pt>
                <c:pt idx="53183">
                  <c:v>-0.27031300000000003</c:v>
                </c:pt>
                <c:pt idx="53184">
                  <c:v>-0.27656199999999997</c:v>
                </c:pt>
                <c:pt idx="53185">
                  <c:v>-0.29062500000000002</c:v>
                </c:pt>
                <c:pt idx="53186">
                  <c:v>-0.29843700000000001</c:v>
                </c:pt>
                <c:pt idx="53187">
                  <c:v>-0.27968799999999999</c:v>
                </c:pt>
                <c:pt idx="53188">
                  <c:v>-0.28749999999999998</c:v>
                </c:pt>
                <c:pt idx="53189">
                  <c:v>-0.28281200000000001</c:v>
                </c:pt>
                <c:pt idx="53190">
                  <c:v>-0.27656199999999997</c:v>
                </c:pt>
                <c:pt idx="53191">
                  <c:v>-0.27031300000000003</c:v>
                </c:pt>
                <c:pt idx="53192">
                  <c:v>-0.27656199999999997</c:v>
                </c:pt>
                <c:pt idx="53193">
                  <c:v>-0.26406299999999999</c:v>
                </c:pt>
                <c:pt idx="53194">
                  <c:v>-0.27656199999999997</c:v>
                </c:pt>
                <c:pt idx="53195">
                  <c:v>-0.29218699999999997</c:v>
                </c:pt>
                <c:pt idx="53196">
                  <c:v>-0.27968799999999999</c:v>
                </c:pt>
                <c:pt idx="53197">
                  <c:v>-0.28593800000000003</c:v>
                </c:pt>
                <c:pt idx="53198">
                  <c:v>-0.27343800000000001</c:v>
                </c:pt>
                <c:pt idx="53199">
                  <c:v>-0.27656199999999997</c:v>
                </c:pt>
                <c:pt idx="53200">
                  <c:v>-0.27343800000000001</c:v>
                </c:pt>
                <c:pt idx="53201">
                  <c:v>-0.27343800000000001</c:v>
                </c:pt>
                <c:pt idx="53202">
                  <c:v>-0.26718700000000001</c:v>
                </c:pt>
                <c:pt idx="53203">
                  <c:v>-0.25781199999999999</c:v>
                </c:pt>
                <c:pt idx="53204">
                  <c:v>-0.27343800000000001</c:v>
                </c:pt>
                <c:pt idx="53205">
                  <c:v>-0.265625</c:v>
                </c:pt>
                <c:pt idx="53206">
                  <c:v>-0.26250000000000001</c:v>
                </c:pt>
                <c:pt idx="53207">
                  <c:v>-0.265625</c:v>
                </c:pt>
                <c:pt idx="53208">
                  <c:v>-0.27812500000000001</c:v>
                </c:pt>
                <c:pt idx="53209">
                  <c:v>-0.27812500000000001</c:v>
                </c:pt>
                <c:pt idx="53210">
                  <c:v>-0.28125</c:v>
                </c:pt>
                <c:pt idx="53211">
                  <c:v>-0.28125</c:v>
                </c:pt>
                <c:pt idx="53212">
                  <c:v>-0.27031300000000003</c:v>
                </c:pt>
                <c:pt idx="53213">
                  <c:v>-0.28125</c:v>
                </c:pt>
                <c:pt idx="53214">
                  <c:v>-0.27656199999999997</c:v>
                </c:pt>
                <c:pt idx="53215">
                  <c:v>-0.26406299999999999</c:v>
                </c:pt>
                <c:pt idx="53216">
                  <c:v>-0.27031300000000003</c:v>
                </c:pt>
                <c:pt idx="53217">
                  <c:v>-0.26406299999999999</c:v>
                </c:pt>
                <c:pt idx="53218">
                  <c:v>-0.25781199999999999</c:v>
                </c:pt>
                <c:pt idx="53219">
                  <c:v>-0.26718700000000001</c:v>
                </c:pt>
                <c:pt idx="53220">
                  <c:v>-0.28749999999999998</c:v>
                </c:pt>
                <c:pt idx="53221">
                  <c:v>-0.28281200000000001</c:v>
                </c:pt>
                <c:pt idx="53222">
                  <c:v>-0.28437499999999999</c:v>
                </c:pt>
                <c:pt idx="53223">
                  <c:v>-0.27343800000000001</c:v>
                </c:pt>
                <c:pt idx="53224">
                  <c:v>-0.27812500000000001</c:v>
                </c:pt>
                <c:pt idx="53225">
                  <c:v>-0.29218699999999997</c:v>
                </c:pt>
                <c:pt idx="53226">
                  <c:v>-0.27968799999999999</c:v>
                </c:pt>
                <c:pt idx="53227">
                  <c:v>-0.27656199999999997</c:v>
                </c:pt>
                <c:pt idx="53228">
                  <c:v>-0.29062500000000002</c:v>
                </c:pt>
                <c:pt idx="53229">
                  <c:v>-0.27656199999999997</c:v>
                </c:pt>
                <c:pt idx="53230">
                  <c:v>-0.26718700000000001</c:v>
                </c:pt>
                <c:pt idx="53231">
                  <c:v>-0.26718700000000001</c:v>
                </c:pt>
                <c:pt idx="53232">
                  <c:v>-0.28906199999999999</c:v>
                </c:pt>
                <c:pt idx="53233">
                  <c:v>-0.27968799999999999</c:v>
                </c:pt>
                <c:pt idx="53234">
                  <c:v>-0.26874999999999999</c:v>
                </c:pt>
                <c:pt idx="53235">
                  <c:v>-0.26718700000000001</c:v>
                </c:pt>
                <c:pt idx="53236">
                  <c:v>-0.29843700000000001</c:v>
                </c:pt>
                <c:pt idx="53237">
                  <c:v>-0.28125</c:v>
                </c:pt>
                <c:pt idx="53238">
                  <c:v>-0.28437499999999999</c:v>
                </c:pt>
                <c:pt idx="53239">
                  <c:v>-0.28281200000000001</c:v>
                </c:pt>
                <c:pt idx="53240">
                  <c:v>-0.28125</c:v>
                </c:pt>
                <c:pt idx="53241">
                  <c:v>-0.25937500000000002</c:v>
                </c:pt>
                <c:pt idx="53242">
                  <c:v>-0.25</c:v>
                </c:pt>
                <c:pt idx="53243">
                  <c:v>-0.25624999999999998</c:v>
                </c:pt>
                <c:pt idx="53244">
                  <c:v>-0.28593800000000003</c:v>
                </c:pt>
                <c:pt idx="53245">
                  <c:v>-0.28125</c:v>
                </c:pt>
                <c:pt idx="53246">
                  <c:v>-0.28281200000000001</c:v>
                </c:pt>
                <c:pt idx="53247">
                  <c:v>-0.27968799999999999</c:v>
                </c:pt>
                <c:pt idx="53248">
                  <c:v>-0.265625</c:v>
                </c:pt>
                <c:pt idx="53249">
                  <c:v>-0.26406299999999999</c:v>
                </c:pt>
                <c:pt idx="53250">
                  <c:v>-0.27031300000000003</c:v>
                </c:pt>
                <c:pt idx="53251">
                  <c:v>-0.28281200000000001</c:v>
                </c:pt>
                <c:pt idx="53252">
                  <c:v>-0.26874999999999999</c:v>
                </c:pt>
                <c:pt idx="53253">
                  <c:v>-0.26406299999999999</c:v>
                </c:pt>
                <c:pt idx="53254">
                  <c:v>-0.27968799999999999</c:v>
                </c:pt>
                <c:pt idx="53255">
                  <c:v>-0.27343800000000001</c:v>
                </c:pt>
                <c:pt idx="53256">
                  <c:v>-0.26874999999999999</c:v>
                </c:pt>
                <c:pt idx="53257">
                  <c:v>-0.26718700000000001</c:v>
                </c:pt>
                <c:pt idx="53258">
                  <c:v>-0.26718700000000001</c:v>
                </c:pt>
                <c:pt idx="53259">
                  <c:v>-0.265625</c:v>
                </c:pt>
                <c:pt idx="53260">
                  <c:v>-0.26406299999999999</c:v>
                </c:pt>
                <c:pt idx="53261">
                  <c:v>-0.26874999999999999</c:v>
                </c:pt>
                <c:pt idx="53262">
                  <c:v>-0.28125</c:v>
                </c:pt>
                <c:pt idx="53263">
                  <c:v>-0.27812500000000001</c:v>
                </c:pt>
                <c:pt idx="53264">
                  <c:v>-0.26406299999999999</c:v>
                </c:pt>
                <c:pt idx="53265">
                  <c:v>-0.26406299999999999</c:v>
                </c:pt>
                <c:pt idx="53266">
                  <c:v>-0.27812500000000001</c:v>
                </c:pt>
                <c:pt idx="53267">
                  <c:v>-0.28125</c:v>
                </c:pt>
                <c:pt idx="53268">
                  <c:v>-0.27031300000000003</c:v>
                </c:pt>
                <c:pt idx="53269">
                  <c:v>-0.27343800000000001</c:v>
                </c:pt>
                <c:pt idx="53270">
                  <c:v>-0.26250000000000001</c:v>
                </c:pt>
                <c:pt idx="53271">
                  <c:v>-0.26093699999999997</c:v>
                </c:pt>
                <c:pt idx="53272">
                  <c:v>-0.27031300000000003</c:v>
                </c:pt>
                <c:pt idx="53273">
                  <c:v>-0.27968799999999999</c:v>
                </c:pt>
                <c:pt idx="53274">
                  <c:v>-0.26250000000000001</c:v>
                </c:pt>
                <c:pt idx="53275">
                  <c:v>-0.27500000000000002</c:v>
                </c:pt>
                <c:pt idx="53276">
                  <c:v>-0.26874999999999999</c:v>
                </c:pt>
                <c:pt idx="53277">
                  <c:v>-0.26718700000000001</c:v>
                </c:pt>
                <c:pt idx="53278">
                  <c:v>-0.26874999999999999</c:v>
                </c:pt>
                <c:pt idx="53279">
                  <c:v>-0.27500000000000002</c:v>
                </c:pt>
                <c:pt idx="53280">
                  <c:v>-0.26874999999999999</c:v>
                </c:pt>
                <c:pt idx="53281">
                  <c:v>-0.28281200000000001</c:v>
                </c:pt>
                <c:pt idx="53282">
                  <c:v>-0.27656199999999997</c:v>
                </c:pt>
                <c:pt idx="53283">
                  <c:v>-0.26406299999999999</c:v>
                </c:pt>
                <c:pt idx="53284">
                  <c:v>-0.27031300000000003</c:v>
                </c:pt>
                <c:pt idx="53285">
                  <c:v>-0.27500000000000002</c:v>
                </c:pt>
                <c:pt idx="53286">
                  <c:v>-0.265625</c:v>
                </c:pt>
                <c:pt idx="53287">
                  <c:v>-0.28125</c:v>
                </c:pt>
                <c:pt idx="53288">
                  <c:v>-0.28906199999999999</c:v>
                </c:pt>
                <c:pt idx="53289">
                  <c:v>-0.28125</c:v>
                </c:pt>
                <c:pt idx="53290">
                  <c:v>-0.28281200000000001</c:v>
                </c:pt>
                <c:pt idx="53291">
                  <c:v>-0.27968799999999999</c:v>
                </c:pt>
                <c:pt idx="53292">
                  <c:v>-0.26093699999999997</c:v>
                </c:pt>
                <c:pt idx="53293">
                  <c:v>-0.28125</c:v>
                </c:pt>
                <c:pt idx="53294">
                  <c:v>-0.28593800000000003</c:v>
                </c:pt>
                <c:pt idx="53295">
                  <c:v>-0.26874999999999999</c:v>
                </c:pt>
                <c:pt idx="53296">
                  <c:v>-0.28125</c:v>
                </c:pt>
                <c:pt idx="53297">
                  <c:v>-0.27812500000000001</c:v>
                </c:pt>
                <c:pt idx="53298">
                  <c:v>-0.265625</c:v>
                </c:pt>
                <c:pt idx="53299">
                  <c:v>-0.26718700000000001</c:v>
                </c:pt>
                <c:pt idx="53300">
                  <c:v>-0.25937500000000002</c:v>
                </c:pt>
                <c:pt idx="53301">
                  <c:v>-0.26093699999999997</c:v>
                </c:pt>
                <c:pt idx="53302">
                  <c:v>-0.26718700000000001</c:v>
                </c:pt>
                <c:pt idx="53303">
                  <c:v>-0.26874999999999999</c:v>
                </c:pt>
                <c:pt idx="53304">
                  <c:v>-0.27343800000000001</c:v>
                </c:pt>
                <c:pt idx="53305">
                  <c:v>-0.26718700000000001</c:v>
                </c:pt>
                <c:pt idx="53306">
                  <c:v>-0.28437499999999999</c:v>
                </c:pt>
                <c:pt idx="53307">
                  <c:v>-0.28749999999999998</c:v>
                </c:pt>
                <c:pt idx="53308">
                  <c:v>-0.26874999999999999</c:v>
                </c:pt>
                <c:pt idx="53309">
                  <c:v>-0.27500000000000002</c:v>
                </c:pt>
                <c:pt idx="53310">
                  <c:v>-0.27031300000000003</c:v>
                </c:pt>
                <c:pt idx="53311">
                  <c:v>-0.27343800000000001</c:v>
                </c:pt>
                <c:pt idx="53312">
                  <c:v>-0.26874999999999999</c:v>
                </c:pt>
                <c:pt idx="53313">
                  <c:v>-0.26718700000000001</c:v>
                </c:pt>
                <c:pt idx="53314">
                  <c:v>-0.26250000000000001</c:v>
                </c:pt>
                <c:pt idx="53315">
                  <c:v>-0.265625</c:v>
                </c:pt>
                <c:pt idx="53316">
                  <c:v>-0.27343800000000001</c:v>
                </c:pt>
                <c:pt idx="53317">
                  <c:v>-0.28593800000000003</c:v>
                </c:pt>
                <c:pt idx="53318">
                  <c:v>-0.27343800000000001</c:v>
                </c:pt>
                <c:pt idx="53319">
                  <c:v>-0.27812500000000001</c:v>
                </c:pt>
                <c:pt idx="53320">
                  <c:v>-0.26406299999999999</c:v>
                </c:pt>
                <c:pt idx="53321">
                  <c:v>-0.27343800000000001</c:v>
                </c:pt>
                <c:pt idx="53322">
                  <c:v>-0.27968799999999999</c:v>
                </c:pt>
                <c:pt idx="53323">
                  <c:v>-0.28125</c:v>
                </c:pt>
                <c:pt idx="53324">
                  <c:v>-0.27812500000000001</c:v>
                </c:pt>
                <c:pt idx="53325">
                  <c:v>-0.27343800000000001</c:v>
                </c:pt>
                <c:pt idx="53326">
                  <c:v>-0.27968799999999999</c:v>
                </c:pt>
                <c:pt idx="53327">
                  <c:v>-0.28125</c:v>
                </c:pt>
                <c:pt idx="53328">
                  <c:v>-0.27031300000000003</c:v>
                </c:pt>
                <c:pt idx="53329">
                  <c:v>-0.26874999999999999</c:v>
                </c:pt>
                <c:pt idx="53330">
                  <c:v>-0.27968799999999999</c:v>
                </c:pt>
                <c:pt idx="53331">
                  <c:v>-0.28125</c:v>
                </c:pt>
                <c:pt idx="53332">
                  <c:v>-0.26718700000000001</c:v>
                </c:pt>
                <c:pt idx="53333">
                  <c:v>-0.27812500000000001</c:v>
                </c:pt>
                <c:pt idx="53334">
                  <c:v>-0.26406299999999999</c:v>
                </c:pt>
                <c:pt idx="53335">
                  <c:v>-0.27031300000000003</c:v>
                </c:pt>
                <c:pt idx="53336">
                  <c:v>-0.27343800000000001</c:v>
                </c:pt>
                <c:pt idx="53337">
                  <c:v>-0.29531299999999999</c:v>
                </c:pt>
                <c:pt idx="53338">
                  <c:v>-0.28125</c:v>
                </c:pt>
                <c:pt idx="53339">
                  <c:v>-0.27656199999999997</c:v>
                </c:pt>
                <c:pt idx="53340">
                  <c:v>-0.28437499999999999</c:v>
                </c:pt>
                <c:pt idx="53341">
                  <c:v>-0.27343800000000001</c:v>
                </c:pt>
                <c:pt idx="53342">
                  <c:v>-0.27500000000000002</c:v>
                </c:pt>
                <c:pt idx="53343">
                  <c:v>-0.26874999999999999</c:v>
                </c:pt>
                <c:pt idx="53344">
                  <c:v>-0.27500000000000002</c:v>
                </c:pt>
                <c:pt idx="53345">
                  <c:v>-0.27031300000000003</c:v>
                </c:pt>
                <c:pt idx="53346">
                  <c:v>-0.28125</c:v>
                </c:pt>
                <c:pt idx="53347">
                  <c:v>-0.26874999999999999</c:v>
                </c:pt>
                <c:pt idx="53348">
                  <c:v>-0.28281200000000001</c:v>
                </c:pt>
                <c:pt idx="53349">
                  <c:v>-0.27031300000000003</c:v>
                </c:pt>
                <c:pt idx="53350">
                  <c:v>-0.27500000000000002</c:v>
                </c:pt>
                <c:pt idx="53351">
                  <c:v>-0.27031300000000003</c:v>
                </c:pt>
                <c:pt idx="53352">
                  <c:v>-0.26093699999999997</c:v>
                </c:pt>
                <c:pt idx="53353">
                  <c:v>-0.27031300000000003</c:v>
                </c:pt>
                <c:pt idx="53354">
                  <c:v>-0.27031300000000003</c:v>
                </c:pt>
                <c:pt idx="53355">
                  <c:v>-0.27812500000000001</c:v>
                </c:pt>
                <c:pt idx="53356">
                  <c:v>-0.28125</c:v>
                </c:pt>
                <c:pt idx="53357">
                  <c:v>-0.28281200000000001</c:v>
                </c:pt>
                <c:pt idx="53358">
                  <c:v>-0.265625</c:v>
                </c:pt>
                <c:pt idx="53359">
                  <c:v>-0.26718700000000001</c:v>
                </c:pt>
                <c:pt idx="53360">
                  <c:v>-0.27500000000000002</c:v>
                </c:pt>
                <c:pt idx="53361">
                  <c:v>-0.25468800000000003</c:v>
                </c:pt>
                <c:pt idx="53362">
                  <c:v>-0.27812500000000001</c:v>
                </c:pt>
                <c:pt idx="53363">
                  <c:v>-0.28281200000000001</c:v>
                </c:pt>
                <c:pt idx="53364">
                  <c:v>-0.27031300000000003</c:v>
                </c:pt>
                <c:pt idx="53365">
                  <c:v>-0.27343800000000001</c:v>
                </c:pt>
                <c:pt idx="53366">
                  <c:v>-0.28593800000000003</c:v>
                </c:pt>
                <c:pt idx="53367">
                  <c:v>-0.28125</c:v>
                </c:pt>
                <c:pt idx="53368">
                  <c:v>-0.26874999999999999</c:v>
                </c:pt>
                <c:pt idx="53369">
                  <c:v>-0.27343800000000001</c:v>
                </c:pt>
                <c:pt idx="53370">
                  <c:v>-0.265625</c:v>
                </c:pt>
                <c:pt idx="53371">
                  <c:v>-0.28125</c:v>
                </c:pt>
                <c:pt idx="53372">
                  <c:v>-0.27500000000000002</c:v>
                </c:pt>
                <c:pt idx="53373">
                  <c:v>-0.26718700000000001</c:v>
                </c:pt>
                <c:pt idx="53374">
                  <c:v>-0.265625</c:v>
                </c:pt>
                <c:pt idx="53375">
                  <c:v>-0.265625</c:v>
                </c:pt>
                <c:pt idx="53376">
                  <c:v>-0.25781199999999999</c:v>
                </c:pt>
                <c:pt idx="53377">
                  <c:v>-0.26250000000000001</c:v>
                </c:pt>
                <c:pt idx="53378">
                  <c:v>-0.26874999999999999</c:v>
                </c:pt>
                <c:pt idx="53379">
                  <c:v>-0.26718700000000001</c:v>
                </c:pt>
                <c:pt idx="53380">
                  <c:v>-0.28125</c:v>
                </c:pt>
                <c:pt idx="53381">
                  <c:v>-0.27812500000000001</c:v>
                </c:pt>
                <c:pt idx="53382">
                  <c:v>-0.28906199999999999</c:v>
                </c:pt>
                <c:pt idx="53383">
                  <c:v>-0.27031300000000003</c:v>
                </c:pt>
                <c:pt idx="53384">
                  <c:v>-0.29062500000000002</c:v>
                </c:pt>
                <c:pt idx="53385">
                  <c:v>-0.29062500000000002</c:v>
                </c:pt>
                <c:pt idx="53386">
                  <c:v>-0.28281200000000001</c:v>
                </c:pt>
                <c:pt idx="53387">
                  <c:v>-0.27656199999999997</c:v>
                </c:pt>
                <c:pt idx="53388">
                  <c:v>-0.28906199999999999</c:v>
                </c:pt>
                <c:pt idx="53389">
                  <c:v>-0.27031300000000003</c:v>
                </c:pt>
                <c:pt idx="53390">
                  <c:v>-0.27500000000000002</c:v>
                </c:pt>
                <c:pt idx="53391">
                  <c:v>-0.27343800000000001</c:v>
                </c:pt>
                <c:pt idx="53392">
                  <c:v>-0.26250000000000001</c:v>
                </c:pt>
                <c:pt idx="53393">
                  <c:v>-0.27500000000000002</c:v>
                </c:pt>
                <c:pt idx="53394">
                  <c:v>-0.27500000000000002</c:v>
                </c:pt>
                <c:pt idx="53395">
                  <c:v>-0.27656199999999997</c:v>
                </c:pt>
                <c:pt idx="53396">
                  <c:v>-0.26718700000000001</c:v>
                </c:pt>
                <c:pt idx="53397">
                  <c:v>-0.25937500000000002</c:v>
                </c:pt>
                <c:pt idx="53398">
                  <c:v>-0.27343800000000001</c:v>
                </c:pt>
                <c:pt idx="53399">
                  <c:v>-0.27968799999999999</c:v>
                </c:pt>
                <c:pt idx="53400">
                  <c:v>-0.26718700000000001</c:v>
                </c:pt>
                <c:pt idx="53401">
                  <c:v>-0.28281200000000001</c:v>
                </c:pt>
                <c:pt idx="53402">
                  <c:v>-0.28125</c:v>
                </c:pt>
                <c:pt idx="53403">
                  <c:v>-0.28593800000000003</c:v>
                </c:pt>
                <c:pt idx="53404">
                  <c:v>-0.27812500000000001</c:v>
                </c:pt>
                <c:pt idx="53405">
                  <c:v>-0.27656199999999997</c:v>
                </c:pt>
                <c:pt idx="53406">
                  <c:v>-0.27968799999999999</c:v>
                </c:pt>
                <c:pt idx="53407">
                  <c:v>-0.28906199999999999</c:v>
                </c:pt>
                <c:pt idx="53408">
                  <c:v>-0.28749999999999998</c:v>
                </c:pt>
                <c:pt idx="53409">
                  <c:v>-0.27031300000000003</c:v>
                </c:pt>
                <c:pt idx="53410">
                  <c:v>-0.27500000000000002</c:v>
                </c:pt>
                <c:pt idx="53411">
                  <c:v>-0.25312499999999999</c:v>
                </c:pt>
                <c:pt idx="53412">
                  <c:v>-0.25937500000000002</c:v>
                </c:pt>
                <c:pt idx="53413">
                  <c:v>-0.25781199999999999</c:v>
                </c:pt>
                <c:pt idx="53414">
                  <c:v>-0.25468800000000003</c:v>
                </c:pt>
                <c:pt idx="53415">
                  <c:v>-0.26093699999999997</c:v>
                </c:pt>
                <c:pt idx="53416">
                  <c:v>-0.26250000000000001</c:v>
                </c:pt>
                <c:pt idx="53417">
                  <c:v>-0.26874999999999999</c:v>
                </c:pt>
                <c:pt idx="53418">
                  <c:v>-0.28593800000000003</c:v>
                </c:pt>
                <c:pt idx="53419">
                  <c:v>-0.26406299999999999</c:v>
                </c:pt>
                <c:pt idx="53420">
                  <c:v>-0.26406299999999999</c:v>
                </c:pt>
                <c:pt idx="53421">
                  <c:v>-0.25156200000000001</c:v>
                </c:pt>
                <c:pt idx="53422">
                  <c:v>-0.25937500000000002</c:v>
                </c:pt>
                <c:pt idx="53423">
                  <c:v>-0.27343800000000001</c:v>
                </c:pt>
                <c:pt idx="53424">
                  <c:v>-0.26406299999999999</c:v>
                </c:pt>
                <c:pt idx="53425">
                  <c:v>-0.265625</c:v>
                </c:pt>
                <c:pt idx="53426">
                  <c:v>-0.28593800000000003</c:v>
                </c:pt>
                <c:pt idx="53427">
                  <c:v>-0.28749999999999998</c:v>
                </c:pt>
                <c:pt idx="53428">
                  <c:v>-0.27031300000000003</c:v>
                </c:pt>
                <c:pt idx="53429">
                  <c:v>-0.265625</c:v>
                </c:pt>
                <c:pt idx="53430">
                  <c:v>-0.27343800000000001</c:v>
                </c:pt>
                <c:pt idx="53431">
                  <c:v>-0.28593800000000003</c:v>
                </c:pt>
                <c:pt idx="53432">
                  <c:v>-0.27031300000000003</c:v>
                </c:pt>
                <c:pt idx="53433">
                  <c:v>-0.27812500000000001</c:v>
                </c:pt>
                <c:pt idx="53434">
                  <c:v>-0.28281200000000001</c:v>
                </c:pt>
                <c:pt idx="53435">
                  <c:v>-0.28125</c:v>
                </c:pt>
                <c:pt idx="53436">
                  <c:v>-0.28749999999999998</c:v>
                </c:pt>
                <c:pt idx="53437">
                  <c:v>-0.27656199999999997</c:v>
                </c:pt>
                <c:pt idx="53438">
                  <c:v>-0.28437499999999999</c:v>
                </c:pt>
                <c:pt idx="53439">
                  <c:v>-0.28281200000000001</c:v>
                </c:pt>
                <c:pt idx="53440">
                  <c:v>-0.28749999999999998</c:v>
                </c:pt>
                <c:pt idx="53441">
                  <c:v>-0.28437499999999999</c:v>
                </c:pt>
                <c:pt idx="53442">
                  <c:v>-0.28437499999999999</c:v>
                </c:pt>
                <c:pt idx="53443">
                  <c:v>-0.27812500000000001</c:v>
                </c:pt>
                <c:pt idx="53444">
                  <c:v>-0.27968799999999999</c:v>
                </c:pt>
                <c:pt idx="53445">
                  <c:v>-0.28281200000000001</c:v>
                </c:pt>
                <c:pt idx="53446">
                  <c:v>-0.29218699999999997</c:v>
                </c:pt>
                <c:pt idx="53447">
                  <c:v>-0.29218699999999997</c:v>
                </c:pt>
                <c:pt idx="53448">
                  <c:v>-0.27812500000000001</c:v>
                </c:pt>
                <c:pt idx="53449">
                  <c:v>-0.27812500000000001</c:v>
                </c:pt>
                <c:pt idx="53450">
                  <c:v>-0.26718700000000001</c:v>
                </c:pt>
                <c:pt idx="53451">
                  <c:v>-0.26406299999999999</c:v>
                </c:pt>
                <c:pt idx="53452">
                  <c:v>-0.26718700000000001</c:v>
                </c:pt>
                <c:pt idx="53453">
                  <c:v>-0.27031300000000003</c:v>
                </c:pt>
                <c:pt idx="53454">
                  <c:v>-0.27343800000000001</c:v>
                </c:pt>
                <c:pt idx="53455">
                  <c:v>-0.27968799999999999</c:v>
                </c:pt>
                <c:pt idx="53456">
                  <c:v>-0.27656199999999997</c:v>
                </c:pt>
                <c:pt idx="53457">
                  <c:v>-0.27343800000000001</c:v>
                </c:pt>
                <c:pt idx="53458">
                  <c:v>-0.27500000000000002</c:v>
                </c:pt>
                <c:pt idx="53459">
                  <c:v>-0.265625</c:v>
                </c:pt>
                <c:pt idx="53460">
                  <c:v>-0.27031300000000003</c:v>
                </c:pt>
                <c:pt idx="53461">
                  <c:v>-0.28281200000000001</c:v>
                </c:pt>
                <c:pt idx="53462">
                  <c:v>-0.27812500000000001</c:v>
                </c:pt>
                <c:pt idx="53463">
                  <c:v>-0.27968799999999999</c:v>
                </c:pt>
                <c:pt idx="53464">
                  <c:v>-0.3</c:v>
                </c:pt>
                <c:pt idx="53465">
                  <c:v>-0.28593800000000003</c:v>
                </c:pt>
                <c:pt idx="53466">
                  <c:v>-0.27968799999999999</c:v>
                </c:pt>
                <c:pt idx="53467">
                  <c:v>-0.26406299999999999</c:v>
                </c:pt>
                <c:pt idx="53468">
                  <c:v>-0.26874999999999999</c:v>
                </c:pt>
                <c:pt idx="53469">
                  <c:v>-0.27500000000000002</c:v>
                </c:pt>
                <c:pt idx="53470">
                  <c:v>-0.28749999999999998</c:v>
                </c:pt>
                <c:pt idx="53471">
                  <c:v>-0.27812500000000001</c:v>
                </c:pt>
                <c:pt idx="53472">
                  <c:v>-0.27343800000000001</c:v>
                </c:pt>
                <c:pt idx="53473">
                  <c:v>-0.26874999999999999</c:v>
                </c:pt>
                <c:pt idx="53474">
                  <c:v>-0.26718700000000001</c:v>
                </c:pt>
                <c:pt idx="53475">
                  <c:v>-0.27812500000000001</c:v>
                </c:pt>
                <c:pt idx="53476">
                  <c:v>-0.27031300000000003</c:v>
                </c:pt>
                <c:pt idx="53477">
                  <c:v>-0.26718700000000001</c:v>
                </c:pt>
                <c:pt idx="53478">
                  <c:v>-0.27343800000000001</c:v>
                </c:pt>
                <c:pt idx="53479">
                  <c:v>-0.28125</c:v>
                </c:pt>
                <c:pt idx="53480">
                  <c:v>-0.27812500000000001</c:v>
                </c:pt>
                <c:pt idx="53481">
                  <c:v>-0.28125</c:v>
                </c:pt>
                <c:pt idx="53482">
                  <c:v>-0.28125</c:v>
                </c:pt>
                <c:pt idx="53483">
                  <c:v>-0.25937500000000002</c:v>
                </c:pt>
                <c:pt idx="53484">
                  <c:v>-0.27656199999999997</c:v>
                </c:pt>
                <c:pt idx="53485">
                  <c:v>-0.27343800000000001</c:v>
                </c:pt>
                <c:pt idx="53486">
                  <c:v>-0.26406299999999999</c:v>
                </c:pt>
                <c:pt idx="53487">
                  <c:v>-0.26406299999999999</c:v>
                </c:pt>
                <c:pt idx="53488">
                  <c:v>-0.25</c:v>
                </c:pt>
                <c:pt idx="53489">
                  <c:v>-0.25937500000000002</c:v>
                </c:pt>
                <c:pt idx="53490">
                  <c:v>-0.27812500000000001</c:v>
                </c:pt>
                <c:pt idx="53491">
                  <c:v>-0.26406299999999999</c:v>
                </c:pt>
                <c:pt idx="53492">
                  <c:v>-0.26250000000000001</c:v>
                </c:pt>
                <c:pt idx="53493">
                  <c:v>-0.25781199999999999</c:v>
                </c:pt>
                <c:pt idx="53494">
                  <c:v>-0.265625</c:v>
                </c:pt>
                <c:pt idx="53495">
                  <c:v>-0.26093699999999997</c:v>
                </c:pt>
                <c:pt idx="53496">
                  <c:v>-0.27343800000000001</c:v>
                </c:pt>
                <c:pt idx="53497">
                  <c:v>-0.26406299999999999</c:v>
                </c:pt>
                <c:pt idx="53498">
                  <c:v>-0.26406299999999999</c:v>
                </c:pt>
                <c:pt idx="53499">
                  <c:v>-0.28281200000000001</c:v>
                </c:pt>
                <c:pt idx="53500">
                  <c:v>-0.26718700000000001</c:v>
                </c:pt>
                <c:pt idx="53501">
                  <c:v>-0.27343800000000001</c:v>
                </c:pt>
                <c:pt idx="53502">
                  <c:v>-0.28281200000000001</c:v>
                </c:pt>
                <c:pt idx="53503">
                  <c:v>-0.265625</c:v>
                </c:pt>
                <c:pt idx="53504">
                  <c:v>-0.28281200000000001</c:v>
                </c:pt>
                <c:pt idx="53505">
                  <c:v>-0.28593800000000003</c:v>
                </c:pt>
                <c:pt idx="53506">
                  <c:v>-0.27812500000000001</c:v>
                </c:pt>
                <c:pt idx="53507">
                  <c:v>-0.26874999999999999</c:v>
                </c:pt>
                <c:pt idx="53508">
                  <c:v>-0.28125</c:v>
                </c:pt>
                <c:pt idx="53509">
                  <c:v>-0.26093699999999997</c:v>
                </c:pt>
                <c:pt idx="53510">
                  <c:v>-0.27343800000000001</c:v>
                </c:pt>
                <c:pt idx="53511">
                  <c:v>-0.28906199999999999</c:v>
                </c:pt>
                <c:pt idx="53512">
                  <c:v>-0.27031300000000003</c:v>
                </c:pt>
                <c:pt idx="53513">
                  <c:v>-0.28593800000000003</c:v>
                </c:pt>
                <c:pt idx="53514">
                  <c:v>-0.28437499999999999</c:v>
                </c:pt>
                <c:pt idx="53515">
                  <c:v>-0.28281200000000001</c:v>
                </c:pt>
                <c:pt idx="53516">
                  <c:v>-0.27968799999999999</c:v>
                </c:pt>
                <c:pt idx="53517">
                  <c:v>-0.28437499999999999</c:v>
                </c:pt>
                <c:pt idx="53518">
                  <c:v>-0.27656199999999997</c:v>
                </c:pt>
                <c:pt idx="53519">
                  <c:v>-0.26874999999999999</c:v>
                </c:pt>
                <c:pt idx="53520">
                  <c:v>-0.27968799999999999</c:v>
                </c:pt>
                <c:pt idx="53521">
                  <c:v>-0.28906199999999999</c:v>
                </c:pt>
                <c:pt idx="53522">
                  <c:v>-0.26874999999999999</c:v>
                </c:pt>
                <c:pt idx="53523">
                  <c:v>-0.27343800000000001</c:v>
                </c:pt>
                <c:pt idx="53524">
                  <c:v>-0.26250000000000001</c:v>
                </c:pt>
                <c:pt idx="53525">
                  <c:v>-0.27500000000000002</c:v>
                </c:pt>
                <c:pt idx="53526">
                  <c:v>-0.28125</c:v>
                </c:pt>
                <c:pt idx="53527">
                  <c:v>-0.29062500000000002</c:v>
                </c:pt>
                <c:pt idx="53528">
                  <c:v>-0.27656199999999997</c:v>
                </c:pt>
                <c:pt idx="53529">
                  <c:v>-0.27812500000000001</c:v>
                </c:pt>
                <c:pt idx="53530">
                  <c:v>-0.28906199999999999</c:v>
                </c:pt>
                <c:pt idx="53531">
                  <c:v>-0.27343800000000001</c:v>
                </c:pt>
                <c:pt idx="53532">
                  <c:v>-0.26718700000000001</c:v>
                </c:pt>
                <c:pt idx="53533">
                  <c:v>-0.26718700000000001</c:v>
                </c:pt>
                <c:pt idx="53534">
                  <c:v>-0.26874999999999999</c:v>
                </c:pt>
                <c:pt idx="53535">
                  <c:v>-0.27968799999999999</c:v>
                </c:pt>
                <c:pt idx="53536">
                  <c:v>-0.27968799999999999</c:v>
                </c:pt>
                <c:pt idx="53537">
                  <c:v>-0.27031300000000003</c:v>
                </c:pt>
                <c:pt idx="53538">
                  <c:v>-0.26250000000000001</c:v>
                </c:pt>
                <c:pt idx="53539">
                  <c:v>-0.26718700000000001</c:v>
                </c:pt>
                <c:pt idx="53540">
                  <c:v>-0.28437499999999999</c:v>
                </c:pt>
                <c:pt idx="53541">
                  <c:v>-0.27968799999999999</c:v>
                </c:pt>
                <c:pt idx="53542">
                  <c:v>-0.29062500000000002</c:v>
                </c:pt>
                <c:pt idx="53543">
                  <c:v>-0.27031300000000003</c:v>
                </c:pt>
                <c:pt idx="53544">
                  <c:v>-0.25624999999999998</c:v>
                </c:pt>
                <c:pt idx="53545">
                  <c:v>-0.25937500000000002</c:v>
                </c:pt>
                <c:pt idx="53546">
                  <c:v>-0.27031300000000003</c:v>
                </c:pt>
                <c:pt idx="53547">
                  <c:v>-0.28593800000000003</c:v>
                </c:pt>
                <c:pt idx="53548">
                  <c:v>-0.26718700000000001</c:v>
                </c:pt>
                <c:pt idx="53549">
                  <c:v>-0.26250000000000001</c:v>
                </c:pt>
                <c:pt idx="53550">
                  <c:v>-0.26406299999999999</c:v>
                </c:pt>
                <c:pt idx="53551">
                  <c:v>-0.26250000000000001</c:v>
                </c:pt>
                <c:pt idx="53552">
                  <c:v>-0.27031300000000003</c:v>
                </c:pt>
                <c:pt idx="53553">
                  <c:v>-0.27500000000000002</c:v>
                </c:pt>
                <c:pt idx="53554">
                  <c:v>-0.265625</c:v>
                </c:pt>
                <c:pt idx="53555">
                  <c:v>-0.26250000000000001</c:v>
                </c:pt>
                <c:pt idx="53556">
                  <c:v>-0.26718700000000001</c:v>
                </c:pt>
                <c:pt idx="53557">
                  <c:v>-0.28125</c:v>
                </c:pt>
                <c:pt idx="53558">
                  <c:v>-0.26250000000000001</c:v>
                </c:pt>
                <c:pt idx="53559">
                  <c:v>-0.26250000000000001</c:v>
                </c:pt>
                <c:pt idx="53560">
                  <c:v>-0.26406299999999999</c:v>
                </c:pt>
                <c:pt idx="53561">
                  <c:v>-0.26718700000000001</c:v>
                </c:pt>
                <c:pt idx="53562">
                  <c:v>-0.26874999999999999</c:v>
                </c:pt>
                <c:pt idx="53563">
                  <c:v>-0.27656199999999997</c:v>
                </c:pt>
                <c:pt idx="53564">
                  <c:v>-0.25937500000000002</c:v>
                </c:pt>
                <c:pt idx="53565">
                  <c:v>-0.26718700000000001</c:v>
                </c:pt>
                <c:pt idx="53566">
                  <c:v>-0.26406299999999999</c:v>
                </c:pt>
                <c:pt idx="53567">
                  <c:v>-0.27500000000000002</c:v>
                </c:pt>
                <c:pt idx="53568">
                  <c:v>-0.265625</c:v>
                </c:pt>
                <c:pt idx="53569">
                  <c:v>-0.27812500000000001</c:v>
                </c:pt>
                <c:pt idx="53570">
                  <c:v>-0.27031300000000003</c:v>
                </c:pt>
                <c:pt idx="53571">
                  <c:v>-0.27343800000000001</c:v>
                </c:pt>
                <c:pt idx="53572">
                  <c:v>-0.27031300000000003</c:v>
                </c:pt>
                <c:pt idx="53573">
                  <c:v>-0.27343800000000001</c:v>
                </c:pt>
                <c:pt idx="53574">
                  <c:v>-0.27500000000000002</c:v>
                </c:pt>
                <c:pt idx="53575">
                  <c:v>-0.26874999999999999</c:v>
                </c:pt>
                <c:pt idx="53576">
                  <c:v>-0.265625</c:v>
                </c:pt>
                <c:pt idx="53577">
                  <c:v>-0.27031300000000003</c:v>
                </c:pt>
                <c:pt idx="53578">
                  <c:v>-0.27968799999999999</c:v>
                </c:pt>
                <c:pt idx="53579">
                  <c:v>-0.27656199999999997</c:v>
                </c:pt>
                <c:pt idx="53580">
                  <c:v>-0.28125</c:v>
                </c:pt>
                <c:pt idx="53581">
                  <c:v>-0.28437499999999999</c:v>
                </c:pt>
                <c:pt idx="53582">
                  <c:v>-0.28593800000000003</c:v>
                </c:pt>
                <c:pt idx="53583">
                  <c:v>-0.29062500000000002</c:v>
                </c:pt>
                <c:pt idx="53584">
                  <c:v>-0.28593800000000003</c:v>
                </c:pt>
                <c:pt idx="53585">
                  <c:v>-0.27968799999999999</c:v>
                </c:pt>
                <c:pt idx="53586">
                  <c:v>-0.28125</c:v>
                </c:pt>
                <c:pt idx="53587">
                  <c:v>-0.27500000000000002</c:v>
                </c:pt>
                <c:pt idx="53588">
                  <c:v>-0.29062500000000002</c:v>
                </c:pt>
                <c:pt idx="53589">
                  <c:v>-0.28437499999999999</c:v>
                </c:pt>
                <c:pt idx="53590">
                  <c:v>-0.27812500000000001</c:v>
                </c:pt>
                <c:pt idx="53591">
                  <c:v>-0.27500000000000002</c:v>
                </c:pt>
                <c:pt idx="53592">
                  <c:v>-0.27968799999999999</c:v>
                </c:pt>
                <c:pt idx="53593">
                  <c:v>-0.28437499999999999</c:v>
                </c:pt>
                <c:pt idx="53594">
                  <c:v>-0.27343800000000001</c:v>
                </c:pt>
                <c:pt idx="53595">
                  <c:v>-0.27812500000000001</c:v>
                </c:pt>
                <c:pt idx="53596">
                  <c:v>-0.28281200000000001</c:v>
                </c:pt>
                <c:pt idx="53597">
                  <c:v>-0.27031300000000003</c:v>
                </c:pt>
                <c:pt idx="53598">
                  <c:v>-0.27500000000000002</c:v>
                </c:pt>
                <c:pt idx="53599">
                  <c:v>-0.27343800000000001</c:v>
                </c:pt>
                <c:pt idx="53600">
                  <c:v>-0.26874999999999999</c:v>
                </c:pt>
                <c:pt idx="53601">
                  <c:v>-0.26874999999999999</c:v>
                </c:pt>
                <c:pt idx="53602">
                  <c:v>-0.27500000000000002</c:v>
                </c:pt>
                <c:pt idx="53603">
                  <c:v>-0.28281200000000001</c:v>
                </c:pt>
                <c:pt idx="53604">
                  <c:v>-0.27656199999999997</c:v>
                </c:pt>
                <c:pt idx="53605">
                  <c:v>-0.27656199999999997</c:v>
                </c:pt>
                <c:pt idx="53606">
                  <c:v>-0.28125</c:v>
                </c:pt>
                <c:pt idx="53607">
                  <c:v>-0.27968799999999999</c:v>
                </c:pt>
                <c:pt idx="53608">
                  <c:v>-0.26406299999999999</c:v>
                </c:pt>
                <c:pt idx="53609">
                  <c:v>-0.265625</c:v>
                </c:pt>
                <c:pt idx="53610">
                  <c:v>-0.27343800000000001</c:v>
                </c:pt>
                <c:pt idx="53611">
                  <c:v>-0.28437499999999999</c:v>
                </c:pt>
                <c:pt idx="53612">
                  <c:v>-0.27812500000000001</c:v>
                </c:pt>
                <c:pt idx="53613">
                  <c:v>-0.28125</c:v>
                </c:pt>
                <c:pt idx="53614">
                  <c:v>-0.28437499999999999</c:v>
                </c:pt>
                <c:pt idx="53615">
                  <c:v>-0.28281200000000001</c:v>
                </c:pt>
                <c:pt idx="53616">
                  <c:v>-0.29218699999999997</c:v>
                </c:pt>
                <c:pt idx="53617">
                  <c:v>-0.28749999999999998</c:v>
                </c:pt>
                <c:pt idx="53618">
                  <c:v>-0.27968799999999999</c:v>
                </c:pt>
                <c:pt idx="53619">
                  <c:v>-0.28749999999999998</c:v>
                </c:pt>
                <c:pt idx="53620">
                  <c:v>-0.28125</c:v>
                </c:pt>
                <c:pt idx="53621">
                  <c:v>-0.28281200000000001</c:v>
                </c:pt>
                <c:pt idx="53622">
                  <c:v>-0.28281200000000001</c:v>
                </c:pt>
                <c:pt idx="53623">
                  <c:v>-0.28125</c:v>
                </c:pt>
                <c:pt idx="53624">
                  <c:v>-0.27343800000000001</c:v>
                </c:pt>
                <c:pt idx="53625">
                  <c:v>-0.27031300000000003</c:v>
                </c:pt>
                <c:pt idx="53626">
                  <c:v>-0.265625</c:v>
                </c:pt>
                <c:pt idx="53627">
                  <c:v>-0.26874999999999999</c:v>
                </c:pt>
                <c:pt idx="53628">
                  <c:v>-0.28593800000000003</c:v>
                </c:pt>
                <c:pt idx="53629">
                  <c:v>-0.27968799999999999</c:v>
                </c:pt>
                <c:pt idx="53630">
                  <c:v>-0.28437499999999999</c:v>
                </c:pt>
                <c:pt idx="53631">
                  <c:v>-0.27968799999999999</c:v>
                </c:pt>
                <c:pt idx="53632">
                  <c:v>-0.27343800000000001</c:v>
                </c:pt>
                <c:pt idx="53633">
                  <c:v>-0.27812500000000001</c:v>
                </c:pt>
                <c:pt idx="53634">
                  <c:v>-0.27343800000000001</c:v>
                </c:pt>
                <c:pt idx="53635">
                  <c:v>-0.28593800000000003</c:v>
                </c:pt>
                <c:pt idx="53636">
                  <c:v>-0.27656199999999997</c:v>
                </c:pt>
                <c:pt idx="53637">
                  <c:v>-0.26406299999999999</c:v>
                </c:pt>
                <c:pt idx="53638">
                  <c:v>-0.26718700000000001</c:v>
                </c:pt>
                <c:pt idx="53639">
                  <c:v>-0.28125</c:v>
                </c:pt>
                <c:pt idx="53640">
                  <c:v>-0.27031300000000003</c:v>
                </c:pt>
                <c:pt idx="53641">
                  <c:v>-0.28125</c:v>
                </c:pt>
                <c:pt idx="53642">
                  <c:v>-0.27812500000000001</c:v>
                </c:pt>
                <c:pt idx="53643">
                  <c:v>-0.27343800000000001</c:v>
                </c:pt>
                <c:pt idx="53644">
                  <c:v>-0.27500000000000002</c:v>
                </c:pt>
                <c:pt idx="53645">
                  <c:v>-0.27031300000000003</c:v>
                </c:pt>
                <c:pt idx="53646">
                  <c:v>-0.28125</c:v>
                </c:pt>
                <c:pt idx="53647">
                  <c:v>-0.27343800000000001</c:v>
                </c:pt>
                <c:pt idx="53648">
                  <c:v>-0.26718700000000001</c:v>
                </c:pt>
                <c:pt idx="53649">
                  <c:v>-0.28906199999999999</c:v>
                </c:pt>
                <c:pt idx="53650">
                  <c:v>-0.27968799999999999</c:v>
                </c:pt>
                <c:pt idx="53651">
                  <c:v>-0.27968799999999999</c:v>
                </c:pt>
                <c:pt idx="53652">
                  <c:v>-0.27968799999999999</c:v>
                </c:pt>
                <c:pt idx="53653">
                  <c:v>-0.26406299999999999</c:v>
                </c:pt>
                <c:pt idx="53654">
                  <c:v>-0.27656199999999997</c:v>
                </c:pt>
                <c:pt idx="53655">
                  <c:v>-0.27968799999999999</c:v>
                </c:pt>
                <c:pt idx="53656">
                  <c:v>-0.27656199999999997</c:v>
                </c:pt>
                <c:pt idx="53657">
                  <c:v>-0.27031300000000003</c:v>
                </c:pt>
                <c:pt idx="53658">
                  <c:v>-0.26718700000000001</c:v>
                </c:pt>
                <c:pt idx="53659">
                  <c:v>-0.28281200000000001</c:v>
                </c:pt>
                <c:pt idx="53660">
                  <c:v>-0.25937500000000002</c:v>
                </c:pt>
                <c:pt idx="53661">
                  <c:v>-0.26874999999999999</c:v>
                </c:pt>
                <c:pt idx="53662">
                  <c:v>-0.26874999999999999</c:v>
                </c:pt>
                <c:pt idx="53663">
                  <c:v>-0.27968799999999999</c:v>
                </c:pt>
                <c:pt idx="53664">
                  <c:v>-0.27968799999999999</c:v>
                </c:pt>
                <c:pt idx="53665">
                  <c:v>-0.27968799999999999</c:v>
                </c:pt>
                <c:pt idx="53666">
                  <c:v>-0.28281200000000001</c:v>
                </c:pt>
                <c:pt idx="53667">
                  <c:v>-0.27500000000000002</c:v>
                </c:pt>
                <c:pt idx="53668">
                  <c:v>-0.26718700000000001</c:v>
                </c:pt>
                <c:pt idx="53669">
                  <c:v>-0.26250000000000001</c:v>
                </c:pt>
                <c:pt idx="53670">
                  <c:v>-0.265625</c:v>
                </c:pt>
                <c:pt idx="53671">
                  <c:v>-0.27500000000000002</c:v>
                </c:pt>
                <c:pt idx="53672">
                  <c:v>-0.27343800000000001</c:v>
                </c:pt>
                <c:pt idx="53673">
                  <c:v>-0.28125</c:v>
                </c:pt>
                <c:pt idx="53674">
                  <c:v>-0.28125</c:v>
                </c:pt>
                <c:pt idx="53675">
                  <c:v>-0.27031300000000003</c:v>
                </c:pt>
                <c:pt idx="53676">
                  <c:v>-0.265625</c:v>
                </c:pt>
                <c:pt idx="53677">
                  <c:v>-0.28281200000000001</c:v>
                </c:pt>
                <c:pt idx="53678">
                  <c:v>-0.27343800000000001</c:v>
                </c:pt>
                <c:pt idx="53679">
                  <c:v>-0.27343800000000001</c:v>
                </c:pt>
                <c:pt idx="53680">
                  <c:v>-0.265625</c:v>
                </c:pt>
                <c:pt idx="53681">
                  <c:v>-0.27343800000000001</c:v>
                </c:pt>
                <c:pt idx="53682">
                  <c:v>-0.28125</c:v>
                </c:pt>
                <c:pt idx="53683">
                  <c:v>-0.27812500000000001</c:v>
                </c:pt>
                <c:pt idx="53684">
                  <c:v>-0.27031300000000003</c:v>
                </c:pt>
                <c:pt idx="53685">
                  <c:v>-0.26406299999999999</c:v>
                </c:pt>
                <c:pt idx="53686">
                  <c:v>-0.26718700000000001</c:v>
                </c:pt>
                <c:pt idx="53687">
                  <c:v>-0.265625</c:v>
                </c:pt>
                <c:pt idx="53688">
                  <c:v>-0.27812500000000001</c:v>
                </c:pt>
                <c:pt idx="53689">
                  <c:v>-0.26718700000000001</c:v>
                </c:pt>
                <c:pt idx="53690">
                  <c:v>-0.27031300000000003</c:v>
                </c:pt>
                <c:pt idx="53691">
                  <c:v>-0.27656199999999997</c:v>
                </c:pt>
                <c:pt idx="53692">
                  <c:v>-0.28125</c:v>
                </c:pt>
                <c:pt idx="53693">
                  <c:v>-0.27343800000000001</c:v>
                </c:pt>
                <c:pt idx="53694">
                  <c:v>-0.27500000000000002</c:v>
                </c:pt>
                <c:pt idx="53695">
                  <c:v>-0.26874999999999999</c:v>
                </c:pt>
                <c:pt idx="53696">
                  <c:v>-0.26093699999999997</c:v>
                </c:pt>
                <c:pt idx="53697">
                  <c:v>-0.24687500000000001</c:v>
                </c:pt>
                <c:pt idx="53698">
                  <c:v>-0.26093699999999997</c:v>
                </c:pt>
                <c:pt idx="53699">
                  <c:v>-0.27812500000000001</c:v>
                </c:pt>
                <c:pt idx="53700">
                  <c:v>-0.26406299999999999</c:v>
                </c:pt>
                <c:pt idx="53701">
                  <c:v>-0.27812500000000001</c:v>
                </c:pt>
                <c:pt idx="53702">
                  <c:v>-0.27812500000000001</c:v>
                </c:pt>
                <c:pt idx="53703">
                  <c:v>-0.28593800000000003</c:v>
                </c:pt>
                <c:pt idx="53704">
                  <c:v>-0.28437499999999999</c:v>
                </c:pt>
                <c:pt idx="53705">
                  <c:v>-0.29218699999999997</c:v>
                </c:pt>
                <c:pt idx="53706">
                  <c:v>-0.27656199999999997</c:v>
                </c:pt>
                <c:pt idx="53707">
                  <c:v>-0.265625</c:v>
                </c:pt>
                <c:pt idx="53708">
                  <c:v>-0.26874999999999999</c:v>
                </c:pt>
                <c:pt idx="53709">
                  <c:v>-0.27031300000000003</c:v>
                </c:pt>
                <c:pt idx="53710">
                  <c:v>-0.26874999999999999</c:v>
                </c:pt>
                <c:pt idx="53711">
                  <c:v>-0.26874999999999999</c:v>
                </c:pt>
                <c:pt idx="53712">
                  <c:v>-0.27500000000000002</c:v>
                </c:pt>
                <c:pt idx="53713">
                  <c:v>-0.27656199999999997</c:v>
                </c:pt>
                <c:pt idx="53714">
                  <c:v>-0.27031300000000003</c:v>
                </c:pt>
                <c:pt idx="53715">
                  <c:v>-0.26718700000000001</c:v>
                </c:pt>
                <c:pt idx="53716">
                  <c:v>-0.27968799999999999</c:v>
                </c:pt>
                <c:pt idx="53717">
                  <c:v>-0.27031300000000003</c:v>
                </c:pt>
                <c:pt idx="53718">
                  <c:v>-0.27812500000000001</c:v>
                </c:pt>
                <c:pt idx="53719">
                  <c:v>-0.27031300000000003</c:v>
                </c:pt>
                <c:pt idx="53720">
                  <c:v>-0.27500000000000002</c:v>
                </c:pt>
                <c:pt idx="53721">
                  <c:v>-0.27656199999999997</c:v>
                </c:pt>
                <c:pt idx="53722">
                  <c:v>-0.27656199999999997</c:v>
                </c:pt>
                <c:pt idx="53723">
                  <c:v>-0.27656199999999997</c:v>
                </c:pt>
                <c:pt idx="53724">
                  <c:v>-0.27031300000000003</c:v>
                </c:pt>
                <c:pt idx="53725">
                  <c:v>-0.28281200000000001</c:v>
                </c:pt>
                <c:pt idx="53726">
                  <c:v>-0.28125</c:v>
                </c:pt>
                <c:pt idx="53727">
                  <c:v>-0.27812500000000001</c:v>
                </c:pt>
                <c:pt idx="53728">
                  <c:v>-0.26250000000000001</c:v>
                </c:pt>
                <c:pt idx="53729">
                  <c:v>-0.28437499999999999</c:v>
                </c:pt>
                <c:pt idx="53730">
                  <c:v>-0.26874999999999999</c:v>
                </c:pt>
                <c:pt idx="53731">
                  <c:v>-0.28125</c:v>
                </c:pt>
                <c:pt idx="53732">
                  <c:v>-0.28281200000000001</c:v>
                </c:pt>
                <c:pt idx="53733">
                  <c:v>-0.28281200000000001</c:v>
                </c:pt>
                <c:pt idx="53734">
                  <c:v>-0.26874999999999999</c:v>
                </c:pt>
                <c:pt idx="53735">
                  <c:v>-0.27031300000000003</c:v>
                </c:pt>
                <c:pt idx="53736">
                  <c:v>-0.28125</c:v>
                </c:pt>
                <c:pt idx="53737">
                  <c:v>-0.27968799999999999</c:v>
                </c:pt>
                <c:pt idx="53738">
                  <c:v>-0.27656199999999997</c:v>
                </c:pt>
                <c:pt idx="53739">
                  <c:v>-0.26250000000000001</c:v>
                </c:pt>
                <c:pt idx="53740">
                  <c:v>-0.26093699999999997</c:v>
                </c:pt>
                <c:pt idx="53741">
                  <c:v>-0.27656199999999997</c:v>
                </c:pt>
                <c:pt idx="53742">
                  <c:v>-0.26718700000000001</c:v>
                </c:pt>
                <c:pt idx="53743">
                  <c:v>-0.27343800000000001</c:v>
                </c:pt>
                <c:pt idx="53744">
                  <c:v>-0.28906199999999999</c:v>
                </c:pt>
                <c:pt idx="53745">
                  <c:v>-0.27656199999999997</c:v>
                </c:pt>
                <c:pt idx="53746">
                  <c:v>-0.296875</c:v>
                </c:pt>
                <c:pt idx="53747">
                  <c:v>-0.28437499999999999</c:v>
                </c:pt>
                <c:pt idx="53748">
                  <c:v>-0.28749999999999998</c:v>
                </c:pt>
                <c:pt idx="53749">
                  <c:v>-0.28437499999999999</c:v>
                </c:pt>
                <c:pt idx="53750">
                  <c:v>-0.30468800000000001</c:v>
                </c:pt>
                <c:pt idx="53751">
                  <c:v>-0.29843700000000001</c:v>
                </c:pt>
                <c:pt idx="53752">
                  <c:v>-0.28125</c:v>
                </c:pt>
                <c:pt idx="53753">
                  <c:v>-0.26874999999999999</c:v>
                </c:pt>
                <c:pt idx="53754">
                  <c:v>-0.28437499999999999</c:v>
                </c:pt>
                <c:pt idx="53755">
                  <c:v>-0.28593800000000003</c:v>
                </c:pt>
                <c:pt idx="53756">
                  <c:v>-0.28437499999999999</c:v>
                </c:pt>
                <c:pt idx="53757">
                  <c:v>-0.28125</c:v>
                </c:pt>
                <c:pt idx="53758">
                  <c:v>-0.27968799999999999</c:v>
                </c:pt>
                <c:pt idx="53759">
                  <c:v>-0.27343800000000001</c:v>
                </c:pt>
                <c:pt idx="53760">
                  <c:v>-0.26718700000000001</c:v>
                </c:pt>
                <c:pt idx="53761">
                  <c:v>-0.27500000000000002</c:v>
                </c:pt>
                <c:pt idx="53762">
                  <c:v>-0.265625</c:v>
                </c:pt>
                <c:pt idx="53763">
                  <c:v>-0.27656199999999997</c:v>
                </c:pt>
                <c:pt idx="53764">
                  <c:v>-0.27656199999999997</c:v>
                </c:pt>
                <c:pt idx="53765">
                  <c:v>-0.28281200000000001</c:v>
                </c:pt>
                <c:pt idx="53766">
                  <c:v>-0.27031300000000003</c:v>
                </c:pt>
                <c:pt idx="53767">
                  <c:v>-0.27968799999999999</c:v>
                </c:pt>
                <c:pt idx="53768">
                  <c:v>-0.27031300000000003</c:v>
                </c:pt>
                <c:pt idx="53769">
                  <c:v>-0.28437499999999999</c:v>
                </c:pt>
                <c:pt idx="53770">
                  <c:v>-0.27968799999999999</c:v>
                </c:pt>
                <c:pt idx="53771">
                  <c:v>-0.26250000000000001</c:v>
                </c:pt>
                <c:pt idx="53772">
                  <c:v>-0.27812500000000001</c:v>
                </c:pt>
                <c:pt idx="53773">
                  <c:v>-0.27031300000000003</c:v>
                </c:pt>
                <c:pt idx="53774">
                  <c:v>-0.27031300000000003</c:v>
                </c:pt>
                <c:pt idx="53775">
                  <c:v>-0.26406299999999999</c:v>
                </c:pt>
                <c:pt idx="53776">
                  <c:v>-0.25312499999999999</c:v>
                </c:pt>
                <c:pt idx="53777">
                  <c:v>-0.26718700000000001</c:v>
                </c:pt>
                <c:pt idx="53778">
                  <c:v>-0.27343800000000001</c:v>
                </c:pt>
                <c:pt idx="53779">
                  <c:v>-0.27343800000000001</c:v>
                </c:pt>
                <c:pt idx="53780">
                  <c:v>-0.25937500000000002</c:v>
                </c:pt>
                <c:pt idx="53781">
                  <c:v>-0.24843799999999999</c:v>
                </c:pt>
                <c:pt idx="53782">
                  <c:v>-0.25468800000000003</c:v>
                </c:pt>
                <c:pt idx="53783">
                  <c:v>-0.27968799999999999</c:v>
                </c:pt>
                <c:pt idx="53784">
                  <c:v>-0.26250000000000001</c:v>
                </c:pt>
                <c:pt idx="53785">
                  <c:v>-0.25937500000000002</c:v>
                </c:pt>
                <c:pt idx="53786">
                  <c:v>-0.27656199999999997</c:v>
                </c:pt>
                <c:pt idx="53787">
                  <c:v>-0.26406299999999999</c:v>
                </c:pt>
                <c:pt idx="53788">
                  <c:v>-0.27343800000000001</c:v>
                </c:pt>
                <c:pt idx="53789">
                  <c:v>-0.27656199999999997</c:v>
                </c:pt>
                <c:pt idx="53790">
                  <c:v>-0.27500000000000002</c:v>
                </c:pt>
                <c:pt idx="53791">
                  <c:v>-0.27031300000000003</c:v>
                </c:pt>
                <c:pt idx="53792">
                  <c:v>-0.265625</c:v>
                </c:pt>
                <c:pt idx="53793">
                  <c:v>-0.26718700000000001</c:v>
                </c:pt>
                <c:pt idx="53794">
                  <c:v>-0.26718700000000001</c:v>
                </c:pt>
                <c:pt idx="53795">
                  <c:v>-0.26406299999999999</c:v>
                </c:pt>
                <c:pt idx="53796">
                  <c:v>-0.27343800000000001</c:v>
                </c:pt>
                <c:pt idx="53797">
                  <c:v>-0.26250000000000001</c:v>
                </c:pt>
                <c:pt idx="53798">
                  <c:v>-0.265625</c:v>
                </c:pt>
                <c:pt idx="53799">
                  <c:v>-0.28125</c:v>
                </c:pt>
                <c:pt idx="53800">
                  <c:v>-0.26406299999999999</c:v>
                </c:pt>
                <c:pt idx="53801">
                  <c:v>-0.26406299999999999</c:v>
                </c:pt>
                <c:pt idx="53802">
                  <c:v>-0.27031300000000003</c:v>
                </c:pt>
                <c:pt idx="53803">
                  <c:v>-0.28281200000000001</c:v>
                </c:pt>
                <c:pt idx="53804">
                  <c:v>-0.28281200000000001</c:v>
                </c:pt>
                <c:pt idx="53805">
                  <c:v>-0.25781199999999999</c:v>
                </c:pt>
                <c:pt idx="53806">
                  <c:v>-0.265625</c:v>
                </c:pt>
                <c:pt idx="53807">
                  <c:v>-0.26250000000000001</c:v>
                </c:pt>
                <c:pt idx="53808">
                  <c:v>-0.25937500000000002</c:v>
                </c:pt>
                <c:pt idx="53809">
                  <c:v>-0.27343800000000001</c:v>
                </c:pt>
                <c:pt idx="53810">
                  <c:v>-0.27656199999999997</c:v>
                </c:pt>
                <c:pt idx="53811">
                  <c:v>-0.25781199999999999</c:v>
                </c:pt>
                <c:pt idx="53812">
                  <c:v>-0.26718700000000001</c:v>
                </c:pt>
                <c:pt idx="53813">
                  <c:v>-0.27656199999999997</c:v>
                </c:pt>
                <c:pt idx="53814">
                  <c:v>-0.27656199999999997</c:v>
                </c:pt>
                <c:pt idx="53815">
                  <c:v>-0.27656199999999997</c:v>
                </c:pt>
                <c:pt idx="53816">
                  <c:v>-0.26406299999999999</c:v>
                </c:pt>
                <c:pt idx="53817">
                  <c:v>-0.26718700000000001</c:v>
                </c:pt>
                <c:pt idx="53818">
                  <c:v>-0.27500000000000002</c:v>
                </c:pt>
                <c:pt idx="53819">
                  <c:v>-0.26874999999999999</c:v>
                </c:pt>
                <c:pt idx="53820">
                  <c:v>-0.26874999999999999</c:v>
                </c:pt>
                <c:pt idx="53821">
                  <c:v>-0.27656199999999997</c:v>
                </c:pt>
                <c:pt idx="53822">
                  <c:v>-0.27343800000000001</c:v>
                </c:pt>
                <c:pt idx="53823">
                  <c:v>-0.25781199999999999</c:v>
                </c:pt>
                <c:pt idx="53824">
                  <c:v>-0.25312499999999999</c:v>
                </c:pt>
                <c:pt idx="53825">
                  <c:v>-0.265625</c:v>
                </c:pt>
                <c:pt idx="53826">
                  <c:v>-0.26406299999999999</c:v>
                </c:pt>
                <c:pt idx="53827">
                  <c:v>-0.26718700000000001</c:v>
                </c:pt>
                <c:pt idx="53828">
                  <c:v>-0.26718700000000001</c:v>
                </c:pt>
                <c:pt idx="53829">
                  <c:v>-0.26250000000000001</c:v>
                </c:pt>
                <c:pt idx="53830">
                  <c:v>-0.26250000000000001</c:v>
                </c:pt>
                <c:pt idx="53831">
                  <c:v>-0.25937500000000002</c:v>
                </c:pt>
                <c:pt idx="53832">
                  <c:v>-0.25468800000000003</c:v>
                </c:pt>
                <c:pt idx="53833">
                  <c:v>-0.25781199999999999</c:v>
                </c:pt>
                <c:pt idx="53834">
                  <c:v>-0.25937500000000002</c:v>
                </c:pt>
                <c:pt idx="53835">
                  <c:v>-0.25937500000000002</c:v>
                </c:pt>
                <c:pt idx="53836">
                  <c:v>-0.26406299999999999</c:v>
                </c:pt>
                <c:pt idx="53837">
                  <c:v>-0.27343800000000001</c:v>
                </c:pt>
                <c:pt idx="53838">
                  <c:v>-0.26718700000000001</c:v>
                </c:pt>
                <c:pt idx="53839">
                  <c:v>-0.27031300000000003</c:v>
                </c:pt>
                <c:pt idx="53840">
                  <c:v>-0.25937500000000002</c:v>
                </c:pt>
                <c:pt idx="53841">
                  <c:v>-0.27031300000000003</c:v>
                </c:pt>
                <c:pt idx="53842">
                  <c:v>-0.265625</c:v>
                </c:pt>
                <c:pt idx="53843">
                  <c:v>-0.25781199999999999</c:v>
                </c:pt>
                <c:pt idx="53844">
                  <c:v>-0.265625</c:v>
                </c:pt>
                <c:pt idx="53845">
                  <c:v>-0.265625</c:v>
                </c:pt>
                <c:pt idx="53846">
                  <c:v>-0.27812500000000001</c:v>
                </c:pt>
                <c:pt idx="53847">
                  <c:v>-0.25937500000000002</c:v>
                </c:pt>
                <c:pt idx="53848">
                  <c:v>-0.27656199999999997</c:v>
                </c:pt>
                <c:pt idx="53849">
                  <c:v>-0.27968799999999999</c:v>
                </c:pt>
                <c:pt idx="53850">
                  <c:v>-0.26874999999999999</c:v>
                </c:pt>
                <c:pt idx="53851">
                  <c:v>-0.26718700000000001</c:v>
                </c:pt>
                <c:pt idx="53852">
                  <c:v>-0.26093699999999997</c:v>
                </c:pt>
                <c:pt idx="53853">
                  <c:v>-0.24374999999999999</c:v>
                </c:pt>
                <c:pt idx="53854">
                  <c:v>-0.25937500000000002</c:v>
                </c:pt>
                <c:pt idx="53855">
                  <c:v>-0.26093699999999997</c:v>
                </c:pt>
                <c:pt idx="53856">
                  <c:v>-0.26250000000000001</c:v>
                </c:pt>
                <c:pt idx="53857">
                  <c:v>-0.26406299999999999</c:v>
                </c:pt>
                <c:pt idx="53858">
                  <c:v>-0.27031300000000003</c:v>
                </c:pt>
                <c:pt idx="53859">
                  <c:v>-0.27031300000000003</c:v>
                </c:pt>
                <c:pt idx="53860">
                  <c:v>-0.27343800000000001</c:v>
                </c:pt>
                <c:pt idx="53861">
                  <c:v>-0.265625</c:v>
                </c:pt>
                <c:pt idx="53862">
                  <c:v>-0.26250000000000001</c:v>
                </c:pt>
                <c:pt idx="53863">
                  <c:v>-0.25624999999999998</c:v>
                </c:pt>
                <c:pt idx="53864">
                  <c:v>-0.265625</c:v>
                </c:pt>
                <c:pt idx="53865">
                  <c:v>-0.25312499999999999</c:v>
                </c:pt>
                <c:pt idx="53866">
                  <c:v>-0.25468800000000003</c:v>
                </c:pt>
                <c:pt idx="53867">
                  <c:v>-0.26093699999999997</c:v>
                </c:pt>
                <c:pt idx="53868">
                  <c:v>-0.26406299999999999</c:v>
                </c:pt>
                <c:pt idx="53869">
                  <c:v>-0.25937500000000002</c:v>
                </c:pt>
                <c:pt idx="53870">
                  <c:v>-0.26874999999999999</c:v>
                </c:pt>
                <c:pt idx="53871">
                  <c:v>-0.27500000000000002</c:v>
                </c:pt>
                <c:pt idx="53872">
                  <c:v>-0.26093699999999997</c:v>
                </c:pt>
                <c:pt idx="53873">
                  <c:v>-0.265625</c:v>
                </c:pt>
                <c:pt idx="53874">
                  <c:v>-0.265625</c:v>
                </c:pt>
                <c:pt idx="53875">
                  <c:v>-0.26718700000000001</c:v>
                </c:pt>
                <c:pt idx="53876">
                  <c:v>-0.27812500000000001</c:v>
                </c:pt>
                <c:pt idx="53877">
                  <c:v>-0.25937500000000002</c:v>
                </c:pt>
                <c:pt idx="53878">
                  <c:v>-0.26406299999999999</c:v>
                </c:pt>
                <c:pt idx="53879">
                  <c:v>-0.26406299999999999</c:v>
                </c:pt>
                <c:pt idx="53880">
                  <c:v>-0.26406299999999999</c:v>
                </c:pt>
                <c:pt idx="53881">
                  <c:v>-0.26718700000000001</c:v>
                </c:pt>
                <c:pt idx="53882">
                  <c:v>-0.27968799999999999</c:v>
                </c:pt>
                <c:pt idx="53883">
                  <c:v>-0.26093699999999997</c:v>
                </c:pt>
                <c:pt idx="53884">
                  <c:v>-0.25156200000000001</c:v>
                </c:pt>
                <c:pt idx="53885">
                  <c:v>-0.26093699999999997</c:v>
                </c:pt>
                <c:pt idx="53886">
                  <c:v>-0.25937500000000002</c:v>
                </c:pt>
                <c:pt idx="53887">
                  <c:v>-0.25156200000000001</c:v>
                </c:pt>
                <c:pt idx="53888">
                  <c:v>-0.26093699999999997</c:v>
                </c:pt>
                <c:pt idx="53889">
                  <c:v>-0.27500000000000002</c:v>
                </c:pt>
                <c:pt idx="53890">
                  <c:v>-0.26718700000000001</c:v>
                </c:pt>
                <c:pt idx="53891">
                  <c:v>-0.26406299999999999</c:v>
                </c:pt>
                <c:pt idx="53892">
                  <c:v>-0.28125</c:v>
                </c:pt>
                <c:pt idx="53893">
                  <c:v>-0.26874999999999999</c:v>
                </c:pt>
                <c:pt idx="53894">
                  <c:v>-0.27812500000000001</c:v>
                </c:pt>
                <c:pt idx="53895">
                  <c:v>-0.27031300000000003</c:v>
                </c:pt>
                <c:pt idx="53896">
                  <c:v>-0.26406299999999999</c:v>
                </c:pt>
                <c:pt idx="53897">
                  <c:v>-0.27968799999999999</c:v>
                </c:pt>
                <c:pt idx="53898">
                  <c:v>-0.27656199999999997</c:v>
                </c:pt>
                <c:pt idx="53899">
                  <c:v>-0.265625</c:v>
                </c:pt>
                <c:pt idx="53900">
                  <c:v>-0.27031300000000003</c:v>
                </c:pt>
                <c:pt idx="53901">
                  <c:v>-0.27812500000000001</c:v>
                </c:pt>
                <c:pt idx="53902">
                  <c:v>-0.27968799999999999</c:v>
                </c:pt>
                <c:pt idx="53903">
                  <c:v>-0.28906199999999999</c:v>
                </c:pt>
                <c:pt idx="53904">
                  <c:v>-0.27656199999999997</c:v>
                </c:pt>
                <c:pt idx="53905">
                  <c:v>-0.28593800000000003</c:v>
                </c:pt>
                <c:pt idx="53906">
                  <c:v>-0.27968799999999999</c:v>
                </c:pt>
                <c:pt idx="53907">
                  <c:v>-0.27968799999999999</c:v>
                </c:pt>
                <c:pt idx="53908">
                  <c:v>-0.28593800000000003</c:v>
                </c:pt>
                <c:pt idx="53909">
                  <c:v>-0.28437499999999999</c:v>
                </c:pt>
                <c:pt idx="53910">
                  <c:v>-0.28281200000000001</c:v>
                </c:pt>
                <c:pt idx="53911">
                  <c:v>-0.27500000000000002</c:v>
                </c:pt>
                <c:pt idx="53912">
                  <c:v>-0.28437499999999999</c:v>
                </c:pt>
                <c:pt idx="53913">
                  <c:v>-0.27500000000000002</c:v>
                </c:pt>
                <c:pt idx="53914">
                  <c:v>-0.29531299999999999</c:v>
                </c:pt>
                <c:pt idx="53915">
                  <c:v>-0.28281200000000001</c:v>
                </c:pt>
                <c:pt idx="53916">
                  <c:v>-0.27656199999999997</c:v>
                </c:pt>
                <c:pt idx="53917">
                  <c:v>-0.28593800000000003</c:v>
                </c:pt>
                <c:pt idx="53918">
                  <c:v>-0.28281200000000001</c:v>
                </c:pt>
                <c:pt idx="53919">
                  <c:v>-0.27343800000000001</c:v>
                </c:pt>
                <c:pt idx="53920">
                  <c:v>-0.27656199999999997</c:v>
                </c:pt>
                <c:pt idx="53921">
                  <c:v>-0.27343800000000001</c:v>
                </c:pt>
                <c:pt idx="53922">
                  <c:v>-0.27500000000000002</c:v>
                </c:pt>
                <c:pt idx="53923">
                  <c:v>-0.27343800000000001</c:v>
                </c:pt>
                <c:pt idx="53924">
                  <c:v>-0.28593800000000003</c:v>
                </c:pt>
                <c:pt idx="53925">
                  <c:v>-0.29062500000000002</c:v>
                </c:pt>
                <c:pt idx="53926">
                  <c:v>-0.28125</c:v>
                </c:pt>
                <c:pt idx="53927">
                  <c:v>-0.28281200000000001</c:v>
                </c:pt>
                <c:pt idx="53928">
                  <c:v>-0.28906199999999999</c:v>
                </c:pt>
                <c:pt idx="53929">
                  <c:v>-0.28906199999999999</c:v>
                </c:pt>
                <c:pt idx="53930">
                  <c:v>-0.27031300000000003</c:v>
                </c:pt>
                <c:pt idx="53931">
                  <c:v>-0.28281200000000001</c:v>
                </c:pt>
                <c:pt idx="53932">
                  <c:v>-0.265625</c:v>
                </c:pt>
                <c:pt idx="53933">
                  <c:v>-0.265625</c:v>
                </c:pt>
                <c:pt idx="53934">
                  <c:v>-0.27343800000000001</c:v>
                </c:pt>
                <c:pt idx="53935">
                  <c:v>-0.27812500000000001</c:v>
                </c:pt>
                <c:pt idx="53936">
                  <c:v>-0.28125</c:v>
                </c:pt>
                <c:pt idx="53937">
                  <c:v>-0.28125</c:v>
                </c:pt>
                <c:pt idx="53938">
                  <c:v>-0.27031300000000003</c:v>
                </c:pt>
                <c:pt idx="53939">
                  <c:v>-0.28593800000000003</c:v>
                </c:pt>
                <c:pt idx="53940">
                  <c:v>-0.27031300000000003</c:v>
                </c:pt>
                <c:pt idx="53941">
                  <c:v>-0.27343800000000001</c:v>
                </c:pt>
                <c:pt idx="53942">
                  <c:v>-0.26874999999999999</c:v>
                </c:pt>
                <c:pt idx="53943">
                  <c:v>-0.26874999999999999</c:v>
                </c:pt>
                <c:pt idx="53944">
                  <c:v>-0.27812500000000001</c:v>
                </c:pt>
                <c:pt idx="53945">
                  <c:v>-0.27656199999999997</c:v>
                </c:pt>
                <c:pt idx="53946">
                  <c:v>-0.265625</c:v>
                </c:pt>
                <c:pt idx="53947">
                  <c:v>-0.27968799999999999</c:v>
                </c:pt>
                <c:pt idx="53948">
                  <c:v>-0.28437499999999999</c:v>
                </c:pt>
                <c:pt idx="53949">
                  <c:v>-0.28281200000000001</c:v>
                </c:pt>
                <c:pt idx="53950">
                  <c:v>-0.28593800000000003</c:v>
                </c:pt>
                <c:pt idx="53951">
                  <c:v>-0.27656199999999997</c:v>
                </c:pt>
                <c:pt idx="53952">
                  <c:v>-0.265625</c:v>
                </c:pt>
                <c:pt idx="53953">
                  <c:v>-0.28281200000000001</c:v>
                </c:pt>
                <c:pt idx="53954">
                  <c:v>-0.27343800000000001</c:v>
                </c:pt>
                <c:pt idx="53955">
                  <c:v>-0.26093699999999997</c:v>
                </c:pt>
                <c:pt idx="53956">
                  <c:v>-0.27031300000000003</c:v>
                </c:pt>
                <c:pt idx="53957">
                  <c:v>-0.25781199999999999</c:v>
                </c:pt>
                <c:pt idx="53958">
                  <c:v>-0.25468800000000003</c:v>
                </c:pt>
                <c:pt idx="53959">
                  <c:v>-0.26874999999999999</c:v>
                </c:pt>
                <c:pt idx="53960">
                  <c:v>-0.26874999999999999</c:v>
                </c:pt>
                <c:pt idx="53961">
                  <c:v>-0.25937500000000002</c:v>
                </c:pt>
                <c:pt idx="53962">
                  <c:v>-0.26093699999999997</c:v>
                </c:pt>
                <c:pt idx="53963">
                  <c:v>-0.26250000000000001</c:v>
                </c:pt>
                <c:pt idx="53964">
                  <c:v>-0.25937500000000002</c:v>
                </c:pt>
                <c:pt idx="53965">
                  <c:v>-0.27343800000000001</c:v>
                </c:pt>
                <c:pt idx="53966">
                  <c:v>-0.27031300000000003</c:v>
                </c:pt>
                <c:pt idx="53967">
                  <c:v>-0.25468800000000003</c:v>
                </c:pt>
                <c:pt idx="53968">
                  <c:v>-0.27031300000000003</c:v>
                </c:pt>
                <c:pt idx="53969">
                  <c:v>-0.25937500000000002</c:v>
                </c:pt>
                <c:pt idx="53970">
                  <c:v>-0.27656199999999997</c:v>
                </c:pt>
                <c:pt idx="53971">
                  <c:v>-0.27812500000000001</c:v>
                </c:pt>
                <c:pt idx="53972">
                  <c:v>-0.27656199999999997</c:v>
                </c:pt>
                <c:pt idx="53973">
                  <c:v>-0.27656199999999997</c:v>
                </c:pt>
                <c:pt idx="53974">
                  <c:v>-0.26874999999999999</c:v>
                </c:pt>
                <c:pt idx="53975">
                  <c:v>-0.26250000000000001</c:v>
                </c:pt>
                <c:pt idx="53976">
                  <c:v>-0.25937500000000002</c:v>
                </c:pt>
                <c:pt idx="53977">
                  <c:v>-0.26406299999999999</c:v>
                </c:pt>
                <c:pt idx="53978">
                  <c:v>-0.265625</c:v>
                </c:pt>
                <c:pt idx="53979">
                  <c:v>-0.28281200000000001</c:v>
                </c:pt>
                <c:pt idx="53980">
                  <c:v>-0.27968799999999999</c:v>
                </c:pt>
                <c:pt idx="53981">
                  <c:v>-0.27500000000000002</c:v>
                </c:pt>
                <c:pt idx="53982">
                  <c:v>-0.26874999999999999</c:v>
                </c:pt>
                <c:pt idx="53983">
                  <c:v>-0.25312499999999999</c:v>
                </c:pt>
                <c:pt idx="53984">
                  <c:v>-0.265625</c:v>
                </c:pt>
                <c:pt idx="53985">
                  <c:v>-0.25</c:v>
                </c:pt>
                <c:pt idx="53986">
                  <c:v>-0.25624999999999998</c:v>
                </c:pt>
                <c:pt idx="53987">
                  <c:v>-0.27656199999999997</c:v>
                </c:pt>
                <c:pt idx="53988">
                  <c:v>-0.26874999999999999</c:v>
                </c:pt>
                <c:pt idx="53989">
                  <c:v>-0.26718700000000001</c:v>
                </c:pt>
                <c:pt idx="53990">
                  <c:v>-0.26718700000000001</c:v>
                </c:pt>
                <c:pt idx="53991">
                  <c:v>-0.27031300000000003</c:v>
                </c:pt>
                <c:pt idx="53992">
                  <c:v>-0.27031300000000003</c:v>
                </c:pt>
                <c:pt idx="53993">
                  <c:v>-0.27343800000000001</c:v>
                </c:pt>
                <c:pt idx="53994">
                  <c:v>-0.27968799999999999</c:v>
                </c:pt>
                <c:pt idx="53995">
                  <c:v>-0.26406299999999999</c:v>
                </c:pt>
                <c:pt idx="53996">
                  <c:v>-0.26718700000000001</c:v>
                </c:pt>
                <c:pt idx="53997">
                  <c:v>-0.27031300000000003</c:v>
                </c:pt>
                <c:pt idx="53998">
                  <c:v>-0.27031300000000003</c:v>
                </c:pt>
                <c:pt idx="53999">
                  <c:v>-0.27656199999999997</c:v>
                </c:pt>
                <c:pt idx="54000">
                  <c:v>-0.25781199999999999</c:v>
                </c:pt>
                <c:pt idx="54001">
                  <c:v>-0.27656199999999997</c:v>
                </c:pt>
                <c:pt idx="54002">
                  <c:v>-0.265625</c:v>
                </c:pt>
                <c:pt idx="54003">
                  <c:v>-0.26093699999999997</c:v>
                </c:pt>
                <c:pt idx="54004">
                  <c:v>-0.27812500000000001</c:v>
                </c:pt>
                <c:pt idx="54005">
                  <c:v>-0.26718700000000001</c:v>
                </c:pt>
                <c:pt idx="54006">
                  <c:v>-0.26093699999999997</c:v>
                </c:pt>
                <c:pt idx="54007">
                  <c:v>-0.24218799999999999</c:v>
                </c:pt>
                <c:pt idx="54008">
                  <c:v>-0.25937500000000002</c:v>
                </c:pt>
                <c:pt idx="54009">
                  <c:v>-0.26874999999999999</c:v>
                </c:pt>
                <c:pt idx="54010">
                  <c:v>-0.26093699999999997</c:v>
                </c:pt>
                <c:pt idx="54011">
                  <c:v>-0.26093699999999997</c:v>
                </c:pt>
                <c:pt idx="54012">
                  <c:v>-0.27343800000000001</c:v>
                </c:pt>
                <c:pt idx="54013">
                  <c:v>-0.27656199999999997</c:v>
                </c:pt>
                <c:pt idx="54014">
                  <c:v>-0.27968799999999999</c:v>
                </c:pt>
                <c:pt idx="54015">
                  <c:v>-0.26718700000000001</c:v>
                </c:pt>
                <c:pt idx="54016">
                  <c:v>-0.28749999999999998</c:v>
                </c:pt>
                <c:pt idx="54017">
                  <c:v>-0.27031300000000003</c:v>
                </c:pt>
                <c:pt idx="54018">
                  <c:v>-0.27656199999999997</c:v>
                </c:pt>
                <c:pt idx="54019">
                  <c:v>-0.26406299999999999</c:v>
                </c:pt>
                <c:pt idx="54020">
                  <c:v>-0.265625</c:v>
                </c:pt>
                <c:pt idx="54021">
                  <c:v>-0.27031300000000003</c:v>
                </c:pt>
                <c:pt idx="54022">
                  <c:v>-0.26718700000000001</c:v>
                </c:pt>
                <c:pt idx="54023">
                  <c:v>-0.27343800000000001</c:v>
                </c:pt>
                <c:pt idx="54024">
                  <c:v>-0.28125</c:v>
                </c:pt>
                <c:pt idx="54025">
                  <c:v>-0.27343800000000001</c:v>
                </c:pt>
                <c:pt idx="54026">
                  <c:v>-0.27500000000000002</c:v>
                </c:pt>
                <c:pt idx="54027">
                  <c:v>-0.27343800000000001</c:v>
                </c:pt>
                <c:pt idx="54028">
                  <c:v>-0.27031300000000003</c:v>
                </c:pt>
                <c:pt idx="54029">
                  <c:v>-0.27031300000000003</c:v>
                </c:pt>
                <c:pt idx="54030">
                  <c:v>-0.27656199999999997</c:v>
                </c:pt>
                <c:pt idx="54031">
                  <c:v>-0.27031300000000003</c:v>
                </c:pt>
                <c:pt idx="54032">
                  <c:v>-0.265625</c:v>
                </c:pt>
                <c:pt idx="54033">
                  <c:v>-0.26093699999999997</c:v>
                </c:pt>
                <c:pt idx="54034">
                  <c:v>-0.265625</c:v>
                </c:pt>
                <c:pt idx="54035">
                  <c:v>-0.26874999999999999</c:v>
                </c:pt>
                <c:pt idx="54036">
                  <c:v>-0.27500000000000002</c:v>
                </c:pt>
                <c:pt idx="54037">
                  <c:v>-0.26874999999999999</c:v>
                </c:pt>
                <c:pt idx="54038">
                  <c:v>-0.26874999999999999</c:v>
                </c:pt>
                <c:pt idx="54039">
                  <c:v>-0.25937500000000002</c:v>
                </c:pt>
                <c:pt idx="54040">
                  <c:v>-0.25937500000000002</c:v>
                </c:pt>
                <c:pt idx="54041">
                  <c:v>-0.27343800000000001</c:v>
                </c:pt>
                <c:pt idx="54042">
                  <c:v>-0.25937500000000002</c:v>
                </c:pt>
                <c:pt idx="54043">
                  <c:v>-0.28281200000000001</c:v>
                </c:pt>
                <c:pt idx="54044">
                  <c:v>-0.265625</c:v>
                </c:pt>
                <c:pt idx="54045">
                  <c:v>-0.27500000000000002</c:v>
                </c:pt>
                <c:pt idx="54046">
                  <c:v>-0.265625</c:v>
                </c:pt>
                <c:pt idx="54047">
                  <c:v>-0.27812500000000001</c:v>
                </c:pt>
                <c:pt idx="54048">
                  <c:v>-0.28437499999999999</c:v>
                </c:pt>
                <c:pt idx="54049">
                  <c:v>-0.27812500000000001</c:v>
                </c:pt>
                <c:pt idx="54050">
                  <c:v>-0.28125</c:v>
                </c:pt>
                <c:pt idx="54051">
                  <c:v>-0.27656199999999997</c:v>
                </c:pt>
                <c:pt idx="54052">
                  <c:v>-0.27031300000000003</c:v>
                </c:pt>
                <c:pt idx="54053">
                  <c:v>-0.27500000000000002</c:v>
                </c:pt>
                <c:pt idx="54054">
                  <c:v>-0.28125</c:v>
                </c:pt>
                <c:pt idx="54055">
                  <c:v>-0.26874999999999999</c:v>
                </c:pt>
                <c:pt idx="54056">
                  <c:v>-0.27656199999999997</c:v>
                </c:pt>
                <c:pt idx="54057">
                  <c:v>-0.27031300000000003</c:v>
                </c:pt>
                <c:pt idx="54058">
                  <c:v>-0.265625</c:v>
                </c:pt>
                <c:pt idx="54059">
                  <c:v>-0.26406299999999999</c:v>
                </c:pt>
                <c:pt idx="54060">
                  <c:v>-0.265625</c:v>
                </c:pt>
                <c:pt idx="54061">
                  <c:v>-0.265625</c:v>
                </c:pt>
                <c:pt idx="54062">
                  <c:v>-0.265625</c:v>
                </c:pt>
                <c:pt idx="54063">
                  <c:v>-0.26874999999999999</c:v>
                </c:pt>
                <c:pt idx="54064">
                  <c:v>-0.26874999999999999</c:v>
                </c:pt>
                <c:pt idx="54065">
                  <c:v>-0.27343800000000001</c:v>
                </c:pt>
                <c:pt idx="54066">
                  <c:v>-0.27968799999999999</c:v>
                </c:pt>
                <c:pt idx="54067">
                  <c:v>-0.27656199999999997</c:v>
                </c:pt>
                <c:pt idx="54068">
                  <c:v>-0.27656199999999997</c:v>
                </c:pt>
                <c:pt idx="54069">
                  <c:v>-0.27812500000000001</c:v>
                </c:pt>
                <c:pt idx="54070">
                  <c:v>-0.26718700000000001</c:v>
                </c:pt>
                <c:pt idx="54071">
                  <c:v>-0.29062500000000002</c:v>
                </c:pt>
                <c:pt idx="54072">
                  <c:v>-0.27343800000000001</c:v>
                </c:pt>
                <c:pt idx="54073">
                  <c:v>-0.25624999999999998</c:v>
                </c:pt>
                <c:pt idx="54074">
                  <c:v>-0.25937500000000002</c:v>
                </c:pt>
                <c:pt idx="54075">
                  <c:v>-0.26093699999999997</c:v>
                </c:pt>
                <c:pt idx="54076">
                  <c:v>-0.27968799999999999</c:v>
                </c:pt>
                <c:pt idx="54077">
                  <c:v>-0.265625</c:v>
                </c:pt>
                <c:pt idx="54078">
                  <c:v>-0.27500000000000002</c:v>
                </c:pt>
                <c:pt idx="54079">
                  <c:v>-0.26874999999999999</c:v>
                </c:pt>
                <c:pt idx="54080">
                  <c:v>-0.26718700000000001</c:v>
                </c:pt>
                <c:pt idx="54081">
                  <c:v>-0.27500000000000002</c:v>
                </c:pt>
                <c:pt idx="54082">
                  <c:v>-0.27968799999999999</c:v>
                </c:pt>
                <c:pt idx="54083">
                  <c:v>-0.27500000000000002</c:v>
                </c:pt>
                <c:pt idx="54084">
                  <c:v>-0.28281200000000001</c:v>
                </c:pt>
                <c:pt idx="54085">
                  <c:v>-0.28749999999999998</c:v>
                </c:pt>
                <c:pt idx="54086">
                  <c:v>-0.26406299999999999</c:v>
                </c:pt>
                <c:pt idx="54087">
                  <c:v>-0.27500000000000002</c:v>
                </c:pt>
                <c:pt idx="54088">
                  <c:v>-0.27812500000000001</c:v>
                </c:pt>
                <c:pt idx="54089">
                  <c:v>-0.265625</c:v>
                </c:pt>
                <c:pt idx="54090">
                  <c:v>-0.27812500000000001</c:v>
                </c:pt>
                <c:pt idx="54091">
                  <c:v>-0.28281200000000001</c:v>
                </c:pt>
                <c:pt idx="54092">
                  <c:v>-0.28437499999999999</c:v>
                </c:pt>
                <c:pt idx="54093">
                  <c:v>-0.28125</c:v>
                </c:pt>
                <c:pt idx="54094">
                  <c:v>-0.27812500000000001</c:v>
                </c:pt>
                <c:pt idx="54095">
                  <c:v>-0.30156300000000003</c:v>
                </c:pt>
                <c:pt idx="54096">
                  <c:v>-0.28593800000000003</c:v>
                </c:pt>
                <c:pt idx="54097">
                  <c:v>-0.29062500000000002</c:v>
                </c:pt>
                <c:pt idx="54098">
                  <c:v>-0.28437499999999999</c:v>
                </c:pt>
                <c:pt idx="54099">
                  <c:v>-0.28281200000000001</c:v>
                </c:pt>
                <c:pt idx="54100">
                  <c:v>-0.27812500000000001</c:v>
                </c:pt>
                <c:pt idx="54101">
                  <c:v>-0.27031300000000003</c:v>
                </c:pt>
                <c:pt idx="54102">
                  <c:v>-0.29218699999999997</c:v>
                </c:pt>
                <c:pt idx="54103">
                  <c:v>-0.28906199999999999</c:v>
                </c:pt>
                <c:pt idx="54104">
                  <c:v>-0.27812500000000001</c:v>
                </c:pt>
                <c:pt idx="54105">
                  <c:v>-0.29531299999999999</c:v>
                </c:pt>
                <c:pt idx="54106">
                  <c:v>-0.27656199999999997</c:v>
                </c:pt>
                <c:pt idx="54107">
                  <c:v>-0.27812500000000001</c:v>
                </c:pt>
                <c:pt idx="54108">
                  <c:v>-0.29218699999999997</c:v>
                </c:pt>
                <c:pt idx="54109">
                  <c:v>-0.29062500000000002</c:v>
                </c:pt>
                <c:pt idx="54110">
                  <c:v>-0.28906199999999999</c:v>
                </c:pt>
                <c:pt idx="54111">
                  <c:v>-0.28906199999999999</c:v>
                </c:pt>
                <c:pt idx="54112">
                  <c:v>-0.28749999999999998</c:v>
                </c:pt>
                <c:pt idx="54113">
                  <c:v>-0.28749999999999998</c:v>
                </c:pt>
                <c:pt idx="54114">
                  <c:v>-0.27031300000000003</c:v>
                </c:pt>
                <c:pt idx="54115">
                  <c:v>-0.28593800000000003</c:v>
                </c:pt>
                <c:pt idx="54116">
                  <c:v>-0.28593800000000003</c:v>
                </c:pt>
                <c:pt idx="54117">
                  <c:v>-0.27656199999999997</c:v>
                </c:pt>
                <c:pt idx="54118">
                  <c:v>-0.28125</c:v>
                </c:pt>
                <c:pt idx="54119">
                  <c:v>-0.28125</c:v>
                </c:pt>
                <c:pt idx="54120">
                  <c:v>-0.28281200000000001</c:v>
                </c:pt>
                <c:pt idx="54121">
                  <c:v>-0.28593800000000003</c:v>
                </c:pt>
                <c:pt idx="54122">
                  <c:v>-0.28437499999999999</c:v>
                </c:pt>
                <c:pt idx="54123">
                  <c:v>-0.28906199999999999</c:v>
                </c:pt>
                <c:pt idx="54124">
                  <c:v>-0.29843700000000001</c:v>
                </c:pt>
                <c:pt idx="54125">
                  <c:v>-0.29062500000000002</c:v>
                </c:pt>
                <c:pt idx="54126">
                  <c:v>-0.29375000000000001</c:v>
                </c:pt>
                <c:pt idx="54127">
                  <c:v>-0.29531299999999999</c:v>
                </c:pt>
                <c:pt idx="54128">
                  <c:v>-0.28593800000000003</c:v>
                </c:pt>
                <c:pt idx="54129">
                  <c:v>-0.27968799999999999</c:v>
                </c:pt>
                <c:pt idx="54130">
                  <c:v>-0.27968799999999999</c:v>
                </c:pt>
                <c:pt idx="54131">
                  <c:v>-0.27656199999999997</c:v>
                </c:pt>
                <c:pt idx="54132">
                  <c:v>-0.27031300000000003</c:v>
                </c:pt>
                <c:pt idx="54133">
                  <c:v>-0.27031300000000003</c:v>
                </c:pt>
                <c:pt idx="54134">
                  <c:v>-0.28281200000000001</c:v>
                </c:pt>
                <c:pt idx="54135">
                  <c:v>-0.27031300000000003</c:v>
                </c:pt>
                <c:pt idx="54136">
                  <c:v>-0.28437499999999999</c:v>
                </c:pt>
                <c:pt idx="54137">
                  <c:v>-0.27812500000000001</c:v>
                </c:pt>
                <c:pt idx="54138">
                  <c:v>-0.28593800000000003</c:v>
                </c:pt>
                <c:pt idx="54139">
                  <c:v>-0.27968799999999999</c:v>
                </c:pt>
                <c:pt idx="54140">
                  <c:v>-0.28281200000000001</c:v>
                </c:pt>
                <c:pt idx="54141">
                  <c:v>-0.27031300000000003</c:v>
                </c:pt>
                <c:pt idx="54142">
                  <c:v>-0.27812500000000001</c:v>
                </c:pt>
                <c:pt idx="54143">
                  <c:v>-0.27812500000000001</c:v>
                </c:pt>
                <c:pt idx="54144">
                  <c:v>-0.27812500000000001</c:v>
                </c:pt>
                <c:pt idx="54145">
                  <c:v>-0.27500000000000002</c:v>
                </c:pt>
                <c:pt idx="54146">
                  <c:v>-0.27656199999999997</c:v>
                </c:pt>
                <c:pt idx="54147">
                  <c:v>-0.27812500000000001</c:v>
                </c:pt>
                <c:pt idx="54148">
                  <c:v>-0.28281200000000001</c:v>
                </c:pt>
                <c:pt idx="54149">
                  <c:v>-0.27031300000000003</c:v>
                </c:pt>
                <c:pt idx="54150">
                  <c:v>-0.26406299999999999</c:v>
                </c:pt>
                <c:pt idx="54151">
                  <c:v>-0.27968799999999999</c:v>
                </c:pt>
                <c:pt idx="54152">
                  <c:v>-0.27968799999999999</c:v>
                </c:pt>
                <c:pt idx="54153">
                  <c:v>-0.27656199999999997</c:v>
                </c:pt>
                <c:pt idx="54154">
                  <c:v>-0.28281200000000001</c:v>
                </c:pt>
                <c:pt idx="54155">
                  <c:v>-0.28906199999999999</c:v>
                </c:pt>
                <c:pt idx="54156">
                  <c:v>-0.28437499999999999</c:v>
                </c:pt>
                <c:pt idx="54157">
                  <c:v>-0.27812500000000001</c:v>
                </c:pt>
                <c:pt idx="54158">
                  <c:v>-0.26406299999999999</c:v>
                </c:pt>
                <c:pt idx="54159">
                  <c:v>-0.27343800000000001</c:v>
                </c:pt>
                <c:pt idx="54160">
                  <c:v>-0.27812500000000001</c:v>
                </c:pt>
                <c:pt idx="54161">
                  <c:v>-0.27343800000000001</c:v>
                </c:pt>
                <c:pt idx="54162">
                  <c:v>-0.26874999999999999</c:v>
                </c:pt>
                <c:pt idx="54163">
                  <c:v>-0.26874999999999999</c:v>
                </c:pt>
                <c:pt idx="54164">
                  <c:v>-0.26874999999999999</c:v>
                </c:pt>
                <c:pt idx="54165">
                  <c:v>-0.28437499999999999</c:v>
                </c:pt>
                <c:pt idx="54166">
                  <c:v>-0.27968799999999999</c:v>
                </c:pt>
                <c:pt idx="54167">
                  <c:v>-0.27500000000000002</c:v>
                </c:pt>
                <c:pt idx="54168">
                  <c:v>-0.26093699999999997</c:v>
                </c:pt>
                <c:pt idx="54169">
                  <c:v>-0.28125</c:v>
                </c:pt>
                <c:pt idx="54170">
                  <c:v>-0.28437499999999999</c:v>
                </c:pt>
                <c:pt idx="54171">
                  <c:v>-0.28906199999999999</c:v>
                </c:pt>
                <c:pt idx="54172">
                  <c:v>-0.28125</c:v>
                </c:pt>
                <c:pt idx="54173">
                  <c:v>-0.28281200000000001</c:v>
                </c:pt>
                <c:pt idx="54174">
                  <c:v>-0.27500000000000002</c:v>
                </c:pt>
                <c:pt idx="54175">
                  <c:v>-0.28749999999999998</c:v>
                </c:pt>
                <c:pt idx="54176">
                  <c:v>-0.27031300000000003</c:v>
                </c:pt>
                <c:pt idx="54177">
                  <c:v>-0.27500000000000002</c:v>
                </c:pt>
                <c:pt idx="54178">
                  <c:v>-0.28749999999999998</c:v>
                </c:pt>
                <c:pt idx="54179">
                  <c:v>-0.29062500000000002</c:v>
                </c:pt>
                <c:pt idx="54180">
                  <c:v>-0.28593800000000003</c:v>
                </c:pt>
                <c:pt idx="54181">
                  <c:v>-0.27031300000000003</c:v>
                </c:pt>
                <c:pt idx="54182">
                  <c:v>-0.27343800000000001</c:v>
                </c:pt>
                <c:pt idx="54183">
                  <c:v>-0.28125</c:v>
                </c:pt>
                <c:pt idx="54184">
                  <c:v>-0.28281200000000001</c:v>
                </c:pt>
                <c:pt idx="54185">
                  <c:v>-0.26250000000000001</c:v>
                </c:pt>
                <c:pt idx="54186">
                  <c:v>-0.27031300000000003</c:v>
                </c:pt>
                <c:pt idx="54187">
                  <c:v>-0.27656199999999997</c:v>
                </c:pt>
                <c:pt idx="54188">
                  <c:v>-0.28125</c:v>
                </c:pt>
                <c:pt idx="54189">
                  <c:v>-0.27343800000000001</c:v>
                </c:pt>
                <c:pt idx="54190">
                  <c:v>-0.28749999999999998</c:v>
                </c:pt>
                <c:pt idx="54191">
                  <c:v>-0.27656199999999997</c:v>
                </c:pt>
                <c:pt idx="54192">
                  <c:v>-0.27343800000000001</c:v>
                </c:pt>
                <c:pt idx="54193">
                  <c:v>-0.28437499999999999</c:v>
                </c:pt>
                <c:pt idx="54194">
                  <c:v>-0.27031300000000003</c:v>
                </c:pt>
                <c:pt idx="54195">
                  <c:v>-0.26093699999999997</c:v>
                </c:pt>
                <c:pt idx="54196">
                  <c:v>-0.27343800000000001</c:v>
                </c:pt>
                <c:pt idx="54197">
                  <c:v>-0.28437499999999999</c:v>
                </c:pt>
                <c:pt idx="54198">
                  <c:v>-0.27031300000000003</c:v>
                </c:pt>
                <c:pt idx="54199">
                  <c:v>-0.27031300000000003</c:v>
                </c:pt>
                <c:pt idx="54200">
                  <c:v>-0.28593800000000003</c:v>
                </c:pt>
                <c:pt idx="54201">
                  <c:v>-0.27968799999999999</c:v>
                </c:pt>
                <c:pt idx="54202">
                  <c:v>-0.28593800000000003</c:v>
                </c:pt>
                <c:pt idx="54203">
                  <c:v>-0.28749999999999998</c:v>
                </c:pt>
                <c:pt idx="54204">
                  <c:v>-0.28281200000000001</c:v>
                </c:pt>
                <c:pt idx="54205">
                  <c:v>-0.28906199999999999</c:v>
                </c:pt>
                <c:pt idx="54206">
                  <c:v>-0.27968799999999999</c:v>
                </c:pt>
                <c:pt idx="54207">
                  <c:v>-0.28593800000000003</c:v>
                </c:pt>
                <c:pt idx="54208">
                  <c:v>-0.27343800000000001</c:v>
                </c:pt>
                <c:pt idx="54209">
                  <c:v>-0.26250000000000001</c:v>
                </c:pt>
                <c:pt idx="54210">
                  <c:v>-0.27500000000000002</c:v>
                </c:pt>
                <c:pt idx="54211">
                  <c:v>-0.28281200000000001</c:v>
                </c:pt>
                <c:pt idx="54212">
                  <c:v>-0.27343800000000001</c:v>
                </c:pt>
                <c:pt idx="54213">
                  <c:v>-0.26718700000000001</c:v>
                </c:pt>
                <c:pt idx="54214">
                  <c:v>-0.27812500000000001</c:v>
                </c:pt>
                <c:pt idx="54215">
                  <c:v>-0.27656199999999997</c:v>
                </c:pt>
                <c:pt idx="54216">
                  <c:v>-0.26874999999999999</c:v>
                </c:pt>
                <c:pt idx="54217">
                  <c:v>-0.27812500000000001</c:v>
                </c:pt>
                <c:pt idx="54218">
                  <c:v>-0.26874999999999999</c:v>
                </c:pt>
                <c:pt idx="54219">
                  <c:v>-0.26406299999999999</c:v>
                </c:pt>
                <c:pt idx="54220">
                  <c:v>-0.28906199999999999</c:v>
                </c:pt>
                <c:pt idx="54221">
                  <c:v>-0.28593800000000003</c:v>
                </c:pt>
                <c:pt idx="54222">
                  <c:v>-0.27968799999999999</c:v>
                </c:pt>
                <c:pt idx="54223">
                  <c:v>-0.28593800000000003</c:v>
                </c:pt>
                <c:pt idx="54224">
                  <c:v>-0.28749999999999998</c:v>
                </c:pt>
                <c:pt idx="54225">
                  <c:v>-0.28437499999999999</c:v>
                </c:pt>
                <c:pt idx="54226">
                  <c:v>-0.26718700000000001</c:v>
                </c:pt>
                <c:pt idx="54227">
                  <c:v>-0.28281200000000001</c:v>
                </c:pt>
                <c:pt idx="54228">
                  <c:v>-0.27968799999999999</c:v>
                </c:pt>
                <c:pt idx="54229">
                  <c:v>-0.29218699999999997</c:v>
                </c:pt>
                <c:pt idx="54230">
                  <c:v>-0.27343800000000001</c:v>
                </c:pt>
                <c:pt idx="54231">
                  <c:v>-0.27343800000000001</c:v>
                </c:pt>
                <c:pt idx="54232">
                  <c:v>-0.28749999999999998</c:v>
                </c:pt>
                <c:pt idx="54233">
                  <c:v>-0.28437499999999999</c:v>
                </c:pt>
                <c:pt idx="54234">
                  <c:v>-0.27812500000000001</c:v>
                </c:pt>
                <c:pt idx="54235">
                  <c:v>-0.28437499999999999</c:v>
                </c:pt>
                <c:pt idx="54236">
                  <c:v>-0.29218699999999997</c:v>
                </c:pt>
                <c:pt idx="54237">
                  <c:v>-0.29375000000000001</c:v>
                </c:pt>
                <c:pt idx="54238">
                  <c:v>-0.28749999999999998</c:v>
                </c:pt>
                <c:pt idx="54239">
                  <c:v>-0.27656199999999997</c:v>
                </c:pt>
                <c:pt idx="54240">
                  <c:v>-0.28437499999999999</c:v>
                </c:pt>
                <c:pt idx="54241">
                  <c:v>-0.28437499999999999</c:v>
                </c:pt>
                <c:pt idx="54242">
                  <c:v>-0.27968799999999999</c:v>
                </c:pt>
                <c:pt idx="54243">
                  <c:v>-0.26874999999999999</c:v>
                </c:pt>
                <c:pt idx="54244">
                  <c:v>-0.29062500000000002</c:v>
                </c:pt>
                <c:pt idx="54245">
                  <c:v>-0.27656199999999997</c:v>
                </c:pt>
                <c:pt idx="54246">
                  <c:v>-0.27812500000000001</c:v>
                </c:pt>
                <c:pt idx="54247">
                  <c:v>-0.28749999999999998</c:v>
                </c:pt>
                <c:pt idx="54248">
                  <c:v>-0.27812500000000001</c:v>
                </c:pt>
                <c:pt idx="54249">
                  <c:v>-0.29375000000000001</c:v>
                </c:pt>
                <c:pt idx="54250">
                  <c:v>-0.27968799999999999</c:v>
                </c:pt>
                <c:pt idx="54251">
                  <c:v>-0.27656199999999997</c:v>
                </c:pt>
                <c:pt idx="54252">
                  <c:v>-0.29375000000000001</c:v>
                </c:pt>
                <c:pt idx="54253">
                  <c:v>-0.27500000000000002</c:v>
                </c:pt>
                <c:pt idx="54254">
                  <c:v>-0.28437499999999999</c:v>
                </c:pt>
                <c:pt idx="54255">
                  <c:v>-0.28906199999999999</c:v>
                </c:pt>
                <c:pt idx="54256">
                  <c:v>-0.28749999999999998</c:v>
                </c:pt>
                <c:pt idx="54257">
                  <c:v>-0.29062500000000002</c:v>
                </c:pt>
                <c:pt idx="54258">
                  <c:v>-0.27968799999999999</c:v>
                </c:pt>
                <c:pt idx="54259">
                  <c:v>-0.28125</c:v>
                </c:pt>
                <c:pt idx="54260">
                  <c:v>-0.28125</c:v>
                </c:pt>
                <c:pt idx="54261">
                  <c:v>-0.28125</c:v>
                </c:pt>
                <c:pt idx="54262">
                  <c:v>-0.28281200000000001</c:v>
                </c:pt>
                <c:pt idx="54263">
                  <c:v>-0.28281200000000001</c:v>
                </c:pt>
                <c:pt idx="54264">
                  <c:v>-0.28281200000000001</c:v>
                </c:pt>
                <c:pt idx="54265">
                  <c:v>-0.27343800000000001</c:v>
                </c:pt>
                <c:pt idx="54266">
                  <c:v>-0.28125</c:v>
                </c:pt>
                <c:pt idx="54267">
                  <c:v>-0.28749999999999998</c:v>
                </c:pt>
                <c:pt idx="54268">
                  <c:v>-0.27656199999999997</c:v>
                </c:pt>
                <c:pt idx="54269">
                  <c:v>-0.265625</c:v>
                </c:pt>
                <c:pt idx="54270">
                  <c:v>-0.26874999999999999</c:v>
                </c:pt>
                <c:pt idx="54271">
                  <c:v>-0.26718700000000001</c:v>
                </c:pt>
                <c:pt idx="54272">
                  <c:v>-0.28125</c:v>
                </c:pt>
                <c:pt idx="54273">
                  <c:v>-0.27656199999999997</c:v>
                </c:pt>
                <c:pt idx="54274">
                  <c:v>-0.26874999999999999</c:v>
                </c:pt>
                <c:pt idx="54275">
                  <c:v>-0.27968799999999999</c:v>
                </c:pt>
                <c:pt idx="54276">
                  <c:v>-0.265625</c:v>
                </c:pt>
                <c:pt idx="54277">
                  <c:v>-0.26250000000000001</c:v>
                </c:pt>
                <c:pt idx="54278">
                  <c:v>-0.28281200000000001</c:v>
                </c:pt>
                <c:pt idx="54279">
                  <c:v>-0.27500000000000002</c:v>
                </c:pt>
                <c:pt idx="54280">
                  <c:v>-0.27812500000000001</c:v>
                </c:pt>
                <c:pt idx="54281">
                  <c:v>-0.27343800000000001</c:v>
                </c:pt>
                <c:pt idx="54282">
                  <c:v>-0.28281200000000001</c:v>
                </c:pt>
                <c:pt idx="54283">
                  <c:v>-0.27500000000000002</c:v>
                </c:pt>
                <c:pt idx="54284">
                  <c:v>-0.27656199999999997</c:v>
                </c:pt>
                <c:pt idx="54285">
                  <c:v>-0.27812500000000001</c:v>
                </c:pt>
                <c:pt idx="54286">
                  <c:v>-0.26718700000000001</c:v>
                </c:pt>
                <c:pt idx="54287">
                  <c:v>-0.27031300000000003</c:v>
                </c:pt>
                <c:pt idx="54288">
                  <c:v>-0.28281200000000001</c:v>
                </c:pt>
                <c:pt idx="54289">
                  <c:v>-0.27031300000000003</c:v>
                </c:pt>
                <c:pt idx="54290">
                  <c:v>-0.29062500000000002</c:v>
                </c:pt>
                <c:pt idx="54291">
                  <c:v>-0.28125</c:v>
                </c:pt>
                <c:pt idx="54292">
                  <c:v>-0.28593800000000003</c:v>
                </c:pt>
                <c:pt idx="54293">
                  <c:v>-0.28593800000000003</c:v>
                </c:pt>
                <c:pt idx="54294">
                  <c:v>-0.27031300000000003</c:v>
                </c:pt>
                <c:pt idx="54295">
                  <c:v>-0.27656199999999997</c:v>
                </c:pt>
                <c:pt idx="54296">
                  <c:v>-0.28593800000000003</c:v>
                </c:pt>
                <c:pt idx="54297">
                  <c:v>-0.26874999999999999</c:v>
                </c:pt>
                <c:pt idx="54298">
                  <c:v>-0.28749999999999998</c:v>
                </c:pt>
                <c:pt idx="54299">
                  <c:v>-0.28906199999999999</c:v>
                </c:pt>
                <c:pt idx="54300">
                  <c:v>-0.29218699999999997</c:v>
                </c:pt>
                <c:pt idx="54301">
                  <c:v>-0.28437499999999999</c:v>
                </c:pt>
                <c:pt idx="54302">
                  <c:v>-0.27968799999999999</c:v>
                </c:pt>
                <c:pt idx="54303">
                  <c:v>-0.27812500000000001</c:v>
                </c:pt>
                <c:pt idx="54304">
                  <c:v>-0.27500000000000002</c:v>
                </c:pt>
                <c:pt idx="54305">
                  <c:v>-0.28125</c:v>
                </c:pt>
                <c:pt idx="54306">
                  <c:v>-0.27968799999999999</c:v>
                </c:pt>
                <c:pt idx="54307">
                  <c:v>-0.28125</c:v>
                </c:pt>
                <c:pt idx="54308">
                  <c:v>-0.28281200000000001</c:v>
                </c:pt>
                <c:pt idx="54309">
                  <c:v>-0.29062500000000002</c:v>
                </c:pt>
                <c:pt idx="54310">
                  <c:v>-0.29843700000000001</c:v>
                </c:pt>
                <c:pt idx="54311">
                  <c:v>-0.26874999999999999</c:v>
                </c:pt>
                <c:pt idx="54312">
                  <c:v>-0.27656199999999997</c:v>
                </c:pt>
                <c:pt idx="54313">
                  <c:v>-0.28281200000000001</c:v>
                </c:pt>
                <c:pt idx="54314">
                  <c:v>-0.29062500000000002</c:v>
                </c:pt>
                <c:pt idx="54315">
                  <c:v>-0.27343800000000001</c:v>
                </c:pt>
                <c:pt idx="54316">
                  <c:v>-0.26250000000000001</c:v>
                </c:pt>
                <c:pt idx="54317">
                  <c:v>-0.27031300000000003</c:v>
                </c:pt>
                <c:pt idx="54318">
                  <c:v>-0.27656199999999997</c:v>
                </c:pt>
                <c:pt idx="54319">
                  <c:v>-0.27812500000000001</c:v>
                </c:pt>
                <c:pt idx="54320">
                  <c:v>-0.265625</c:v>
                </c:pt>
                <c:pt idx="54321">
                  <c:v>-0.26874999999999999</c:v>
                </c:pt>
                <c:pt idx="54322">
                  <c:v>-0.29531299999999999</c:v>
                </c:pt>
                <c:pt idx="54323">
                  <c:v>-0.28437499999999999</c:v>
                </c:pt>
                <c:pt idx="54324">
                  <c:v>-0.27343800000000001</c:v>
                </c:pt>
                <c:pt idx="54325">
                  <c:v>-0.27343800000000001</c:v>
                </c:pt>
                <c:pt idx="54326">
                  <c:v>-0.28281200000000001</c:v>
                </c:pt>
                <c:pt idx="54327">
                  <c:v>-0.27656199999999997</c:v>
                </c:pt>
                <c:pt idx="54328">
                  <c:v>-0.28125</c:v>
                </c:pt>
                <c:pt idx="54329">
                  <c:v>-0.27343800000000001</c:v>
                </c:pt>
                <c:pt idx="54330">
                  <c:v>-0.28593800000000003</c:v>
                </c:pt>
                <c:pt idx="54331">
                  <c:v>-0.26406299999999999</c:v>
                </c:pt>
                <c:pt idx="54332">
                  <c:v>-0.29531299999999999</c:v>
                </c:pt>
                <c:pt idx="54333">
                  <c:v>-0.30781199999999997</c:v>
                </c:pt>
                <c:pt idx="54334">
                  <c:v>-0.28906199999999999</c:v>
                </c:pt>
                <c:pt idx="54335">
                  <c:v>-0.28125</c:v>
                </c:pt>
                <c:pt idx="54336">
                  <c:v>-0.26874999999999999</c:v>
                </c:pt>
                <c:pt idx="54337">
                  <c:v>-0.27343800000000001</c:v>
                </c:pt>
                <c:pt idx="54338">
                  <c:v>-0.28593800000000003</c:v>
                </c:pt>
                <c:pt idx="54339">
                  <c:v>-0.27500000000000002</c:v>
                </c:pt>
                <c:pt idx="54340">
                  <c:v>-0.27343800000000001</c:v>
                </c:pt>
                <c:pt idx="54341">
                  <c:v>-0.26250000000000001</c:v>
                </c:pt>
                <c:pt idx="54342">
                  <c:v>-0.265625</c:v>
                </c:pt>
                <c:pt idx="54343">
                  <c:v>-0.27031300000000003</c:v>
                </c:pt>
                <c:pt idx="54344">
                  <c:v>-0.265625</c:v>
                </c:pt>
                <c:pt idx="54345">
                  <c:v>-0.27343800000000001</c:v>
                </c:pt>
                <c:pt idx="54346">
                  <c:v>-0.26874999999999999</c:v>
                </c:pt>
                <c:pt idx="54347">
                  <c:v>-0.265625</c:v>
                </c:pt>
                <c:pt idx="54348">
                  <c:v>-0.26093699999999997</c:v>
                </c:pt>
                <c:pt idx="54349">
                  <c:v>-0.26406299999999999</c:v>
                </c:pt>
                <c:pt idx="54350">
                  <c:v>-0.26093699999999997</c:v>
                </c:pt>
                <c:pt idx="54351">
                  <c:v>-0.27812500000000001</c:v>
                </c:pt>
                <c:pt idx="54352">
                  <c:v>-0.26250000000000001</c:v>
                </c:pt>
                <c:pt idx="54353">
                  <c:v>-0.27500000000000002</c:v>
                </c:pt>
                <c:pt idx="54354">
                  <c:v>-0.26718700000000001</c:v>
                </c:pt>
                <c:pt idx="54355">
                  <c:v>-0.265625</c:v>
                </c:pt>
                <c:pt idx="54356">
                  <c:v>-0.26406299999999999</c:v>
                </c:pt>
                <c:pt idx="54357">
                  <c:v>-0.26874999999999999</c:v>
                </c:pt>
                <c:pt idx="54358">
                  <c:v>-0.27656199999999997</c:v>
                </c:pt>
                <c:pt idx="54359">
                  <c:v>-0.28125</c:v>
                </c:pt>
                <c:pt idx="54360">
                  <c:v>-0.27343800000000001</c:v>
                </c:pt>
                <c:pt idx="54361">
                  <c:v>-0.25468800000000003</c:v>
                </c:pt>
                <c:pt idx="54362">
                  <c:v>-0.27656199999999997</c:v>
                </c:pt>
                <c:pt idx="54363">
                  <c:v>-0.27500000000000002</c:v>
                </c:pt>
                <c:pt idx="54364">
                  <c:v>-0.28437499999999999</c:v>
                </c:pt>
                <c:pt idx="54365">
                  <c:v>-0.26093699999999997</c:v>
                </c:pt>
                <c:pt idx="54366">
                  <c:v>-0.26093699999999997</c:v>
                </c:pt>
                <c:pt idx="54367">
                  <c:v>-0.26718700000000001</c:v>
                </c:pt>
                <c:pt idx="54368">
                  <c:v>-0.28593800000000003</c:v>
                </c:pt>
                <c:pt idx="54369">
                  <c:v>-0.27656199999999997</c:v>
                </c:pt>
                <c:pt idx="54370">
                  <c:v>-0.26250000000000001</c:v>
                </c:pt>
                <c:pt idx="54371">
                  <c:v>-0.26093699999999997</c:v>
                </c:pt>
                <c:pt idx="54372">
                  <c:v>-0.26406299999999999</c:v>
                </c:pt>
                <c:pt idx="54373">
                  <c:v>-0.265625</c:v>
                </c:pt>
                <c:pt idx="54374">
                  <c:v>-0.265625</c:v>
                </c:pt>
                <c:pt idx="54375">
                  <c:v>-0.265625</c:v>
                </c:pt>
                <c:pt idx="54376">
                  <c:v>-0.26406299999999999</c:v>
                </c:pt>
                <c:pt idx="54377">
                  <c:v>-0.25624999999999998</c:v>
                </c:pt>
                <c:pt idx="54378">
                  <c:v>-0.27031300000000003</c:v>
                </c:pt>
                <c:pt idx="54379">
                  <c:v>-0.26406299999999999</c:v>
                </c:pt>
                <c:pt idx="54380">
                  <c:v>-0.27968799999999999</c:v>
                </c:pt>
                <c:pt idx="54381">
                  <c:v>-0.265625</c:v>
                </c:pt>
                <c:pt idx="54382">
                  <c:v>-0.27500000000000002</c:v>
                </c:pt>
                <c:pt idx="54383">
                  <c:v>-0.28593800000000003</c:v>
                </c:pt>
                <c:pt idx="54384">
                  <c:v>-0.27812500000000001</c:v>
                </c:pt>
                <c:pt idx="54385">
                  <c:v>-0.28749999999999998</c:v>
                </c:pt>
                <c:pt idx="54386">
                  <c:v>-0.27343800000000001</c:v>
                </c:pt>
                <c:pt idx="54387">
                  <c:v>-0.27343800000000001</c:v>
                </c:pt>
                <c:pt idx="54388">
                  <c:v>-0.27968799999999999</c:v>
                </c:pt>
                <c:pt idx="54389">
                  <c:v>-0.27031300000000003</c:v>
                </c:pt>
                <c:pt idx="54390">
                  <c:v>-0.28125</c:v>
                </c:pt>
                <c:pt idx="54391">
                  <c:v>-0.27031300000000003</c:v>
                </c:pt>
                <c:pt idx="54392">
                  <c:v>-0.26093699999999997</c:v>
                </c:pt>
                <c:pt idx="54393">
                  <c:v>-0.28125</c:v>
                </c:pt>
                <c:pt idx="54394">
                  <c:v>-0.27656199999999997</c:v>
                </c:pt>
                <c:pt idx="54395">
                  <c:v>-0.265625</c:v>
                </c:pt>
                <c:pt idx="54396">
                  <c:v>-0.27343800000000001</c:v>
                </c:pt>
                <c:pt idx="54397">
                  <c:v>-0.28125</c:v>
                </c:pt>
                <c:pt idx="54398">
                  <c:v>-0.26250000000000001</c:v>
                </c:pt>
                <c:pt idx="54399">
                  <c:v>-0.27656199999999997</c:v>
                </c:pt>
                <c:pt idx="54400">
                  <c:v>-0.265625</c:v>
                </c:pt>
                <c:pt idx="54401">
                  <c:v>-0.26718700000000001</c:v>
                </c:pt>
                <c:pt idx="54402">
                  <c:v>-0.265625</c:v>
                </c:pt>
                <c:pt idx="54403">
                  <c:v>-0.26093699999999997</c:v>
                </c:pt>
                <c:pt idx="54404">
                  <c:v>-0.25781199999999999</c:v>
                </c:pt>
                <c:pt idx="54405">
                  <c:v>-0.26874999999999999</c:v>
                </c:pt>
                <c:pt idx="54406">
                  <c:v>-0.265625</c:v>
                </c:pt>
                <c:pt idx="54407">
                  <c:v>-0.27656199999999997</c:v>
                </c:pt>
                <c:pt idx="54408">
                  <c:v>-0.27500000000000002</c:v>
                </c:pt>
                <c:pt idx="54409">
                  <c:v>-0.25781199999999999</c:v>
                </c:pt>
                <c:pt idx="54410">
                  <c:v>-0.27500000000000002</c:v>
                </c:pt>
                <c:pt idx="54411">
                  <c:v>-0.27656199999999997</c:v>
                </c:pt>
                <c:pt idx="54412">
                  <c:v>-0.26874999999999999</c:v>
                </c:pt>
                <c:pt idx="54413">
                  <c:v>-0.27656199999999997</c:v>
                </c:pt>
                <c:pt idx="54414">
                  <c:v>-0.26718700000000001</c:v>
                </c:pt>
                <c:pt idx="54415">
                  <c:v>-0.27500000000000002</c:v>
                </c:pt>
                <c:pt idx="54416">
                  <c:v>-0.265625</c:v>
                </c:pt>
                <c:pt idx="54417">
                  <c:v>-0.26874999999999999</c:v>
                </c:pt>
                <c:pt idx="54418">
                  <c:v>-0.26250000000000001</c:v>
                </c:pt>
                <c:pt idx="54419">
                  <c:v>-0.26250000000000001</c:v>
                </c:pt>
                <c:pt idx="54420">
                  <c:v>-0.27343800000000001</c:v>
                </c:pt>
                <c:pt idx="54421">
                  <c:v>-0.26718700000000001</c:v>
                </c:pt>
                <c:pt idx="54422">
                  <c:v>-0.265625</c:v>
                </c:pt>
                <c:pt idx="54423">
                  <c:v>-0.26718700000000001</c:v>
                </c:pt>
                <c:pt idx="54424">
                  <c:v>-0.25624999999999998</c:v>
                </c:pt>
                <c:pt idx="54425">
                  <c:v>-0.26874999999999999</c:v>
                </c:pt>
                <c:pt idx="54426">
                  <c:v>-0.26406299999999999</c:v>
                </c:pt>
                <c:pt idx="54427">
                  <c:v>-0.27343800000000001</c:v>
                </c:pt>
                <c:pt idx="54428">
                  <c:v>-0.26250000000000001</c:v>
                </c:pt>
                <c:pt idx="54429">
                  <c:v>-0.28593800000000003</c:v>
                </c:pt>
                <c:pt idx="54430">
                  <c:v>-0.27343800000000001</c:v>
                </c:pt>
                <c:pt idx="54431">
                  <c:v>-0.28125</c:v>
                </c:pt>
                <c:pt idx="54432">
                  <c:v>-0.27343800000000001</c:v>
                </c:pt>
                <c:pt idx="54433">
                  <c:v>-0.27031300000000003</c:v>
                </c:pt>
                <c:pt idx="54434">
                  <c:v>-0.25624999999999998</c:v>
                </c:pt>
                <c:pt idx="54435">
                  <c:v>-0.26093699999999997</c:v>
                </c:pt>
                <c:pt idx="54436">
                  <c:v>-0.26250000000000001</c:v>
                </c:pt>
                <c:pt idx="54437">
                  <c:v>-0.27031300000000003</c:v>
                </c:pt>
                <c:pt idx="54438">
                  <c:v>-0.27343800000000001</c:v>
                </c:pt>
                <c:pt idx="54439">
                  <c:v>-0.26874999999999999</c:v>
                </c:pt>
                <c:pt idx="54440">
                  <c:v>-0.27656199999999997</c:v>
                </c:pt>
                <c:pt idx="54441">
                  <c:v>-0.265625</c:v>
                </c:pt>
                <c:pt idx="54442">
                  <c:v>-0.28437499999999999</c:v>
                </c:pt>
                <c:pt idx="54443">
                  <c:v>-0.27968799999999999</c:v>
                </c:pt>
                <c:pt idx="54444">
                  <c:v>-0.26250000000000001</c:v>
                </c:pt>
                <c:pt idx="54445">
                  <c:v>-0.27812500000000001</c:v>
                </c:pt>
                <c:pt idx="54446">
                  <c:v>-0.27656199999999997</c:v>
                </c:pt>
                <c:pt idx="54447">
                  <c:v>-0.27031300000000003</c:v>
                </c:pt>
                <c:pt idx="54448">
                  <c:v>-0.27343800000000001</c:v>
                </c:pt>
                <c:pt idx="54449">
                  <c:v>-0.27031300000000003</c:v>
                </c:pt>
                <c:pt idx="54450">
                  <c:v>-0.27812500000000001</c:v>
                </c:pt>
                <c:pt idx="54451">
                  <c:v>-0.27968799999999999</c:v>
                </c:pt>
                <c:pt idx="54452">
                  <c:v>-0.28437499999999999</c:v>
                </c:pt>
                <c:pt idx="54453">
                  <c:v>-0.28281200000000001</c:v>
                </c:pt>
                <c:pt idx="54454">
                  <c:v>-0.27343800000000001</c:v>
                </c:pt>
                <c:pt idx="54455">
                  <c:v>-0.25624999999999998</c:v>
                </c:pt>
                <c:pt idx="54456">
                  <c:v>-0.26406299999999999</c:v>
                </c:pt>
                <c:pt idx="54457">
                  <c:v>-0.26718700000000001</c:v>
                </c:pt>
                <c:pt idx="54458">
                  <c:v>-0.26406299999999999</c:v>
                </c:pt>
                <c:pt idx="54459">
                  <c:v>-0.27343800000000001</c:v>
                </c:pt>
                <c:pt idx="54460">
                  <c:v>-0.28125</c:v>
                </c:pt>
                <c:pt idx="54461">
                  <c:v>-0.26718700000000001</c:v>
                </c:pt>
                <c:pt idx="54462">
                  <c:v>-0.27968799999999999</c:v>
                </c:pt>
                <c:pt idx="54463">
                  <c:v>-0.27031300000000003</c:v>
                </c:pt>
                <c:pt idx="54464">
                  <c:v>-0.25937500000000002</c:v>
                </c:pt>
                <c:pt idx="54465">
                  <c:v>-0.27343800000000001</c:v>
                </c:pt>
                <c:pt idx="54466">
                  <c:v>-0.265625</c:v>
                </c:pt>
                <c:pt idx="54467">
                  <c:v>-0.27968799999999999</c:v>
                </c:pt>
                <c:pt idx="54468">
                  <c:v>-0.27031300000000003</c:v>
                </c:pt>
                <c:pt idx="54469">
                  <c:v>-0.28125</c:v>
                </c:pt>
                <c:pt idx="54470">
                  <c:v>-0.27500000000000002</c:v>
                </c:pt>
                <c:pt idx="54471">
                  <c:v>-0.27812500000000001</c:v>
                </c:pt>
                <c:pt idx="54472">
                  <c:v>-0.28125</c:v>
                </c:pt>
                <c:pt idx="54473">
                  <c:v>-0.27500000000000002</c:v>
                </c:pt>
                <c:pt idx="54474">
                  <c:v>-0.265625</c:v>
                </c:pt>
                <c:pt idx="54475">
                  <c:v>-0.27031300000000003</c:v>
                </c:pt>
                <c:pt idx="54476">
                  <c:v>-0.27031300000000003</c:v>
                </c:pt>
                <c:pt idx="54477">
                  <c:v>-0.28125</c:v>
                </c:pt>
                <c:pt idx="54478">
                  <c:v>-0.27968799999999999</c:v>
                </c:pt>
                <c:pt idx="54479">
                  <c:v>-0.28125</c:v>
                </c:pt>
                <c:pt idx="54480">
                  <c:v>-0.28906199999999999</c:v>
                </c:pt>
                <c:pt idx="54481">
                  <c:v>-0.28125</c:v>
                </c:pt>
                <c:pt idx="54482">
                  <c:v>-0.28437499999999999</c:v>
                </c:pt>
                <c:pt idx="54483">
                  <c:v>-0.27968799999999999</c:v>
                </c:pt>
                <c:pt idx="54484">
                  <c:v>-0.26093699999999997</c:v>
                </c:pt>
                <c:pt idx="54485">
                  <c:v>-0.27656199999999997</c:v>
                </c:pt>
                <c:pt idx="54486">
                  <c:v>-0.27500000000000002</c:v>
                </c:pt>
                <c:pt idx="54487">
                  <c:v>-0.26718700000000001</c:v>
                </c:pt>
                <c:pt idx="54488">
                  <c:v>-0.28125</c:v>
                </c:pt>
                <c:pt idx="54489">
                  <c:v>-0.27656199999999997</c:v>
                </c:pt>
                <c:pt idx="54490">
                  <c:v>-0.27500000000000002</c:v>
                </c:pt>
                <c:pt idx="54491">
                  <c:v>-0.26718700000000001</c:v>
                </c:pt>
                <c:pt idx="54492">
                  <c:v>-0.27343800000000001</c:v>
                </c:pt>
                <c:pt idx="54493">
                  <c:v>-0.27968799999999999</c:v>
                </c:pt>
                <c:pt idx="54494">
                  <c:v>-0.27343800000000001</c:v>
                </c:pt>
                <c:pt idx="54495">
                  <c:v>-0.265625</c:v>
                </c:pt>
                <c:pt idx="54496">
                  <c:v>-0.27656199999999997</c:v>
                </c:pt>
                <c:pt idx="54497">
                  <c:v>-0.28125</c:v>
                </c:pt>
                <c:pt idx="54498">
                  <c:v>-0.27812500000000001</c:v>
                </c:pt>
                <c:pt idx="54499">
                  <c:v>-0.27343800000000001</c:v>
                </c:pt>
                <c:pt idx="54500">
                  <c:v>-0.26250000000000001</c:v>
                </c:pt>
                <c:pt idx="54501">
                  <c:v>-0.26874999999999999</c:v>
                </c:pt>
                <c:pt idx="54502">
                  <c:v>-0.26874999999999999</c:v>
                </c:pt>
                <c:pt idx="54503">
                  <c:v>-0.27031300000000003</c:v>
                </c:pt>
                <c:pt idx="54504">
                  <c:v>-0.26406299999999999</c:v>
                </c:pt>
                <c:pt idx="54505">
                  <c:v>-0.27656199999999997</c:v>
                </c:pt>
                <c:pt idx="54506">
                  <c:v>-0.26406299999999999</c:v>
                </c:pt>
                <c:pt idx="54507">
                  <c:v>-0.27968799999999999</c:v>
                </c:pt>
                <c:pt idx="54508">
                  <c:v>-0.27031300000000003</c:v>
                </c:pt>
                <c:pt idx="54509">
                  <c:v>-0.25624999999999998</c:v>
                </c:pt>
                <c:pt idx="54510">
                  <c:v>-0.26093699999999997</c:v>
                </c:pt>
                <c:pt idx="54511">
                  <c:v>-0.26718700000000001</c:v>
                </c:pt>
                <c:pt idx="54512">
                  <c:v>-0.26718700000000001</c:v>
                </c:pt>
                <c:pt idx="54513">
                  <c:v>-0.265625</c:v>
                </c:pt>
                <c:pt idx="54514">
                  <c:v>-0.26093699999999997</c:v>
                </c:pt>
                <c:pt idx="54515">
                  <c:v>-0.26093699999999997</c:v>
                </c:pt>
                <c:pt idx="54516">
                  <c:v>-0.25781199999999999</c:v>
                </c:pt>
                <c:pt idx="54517">
                  <c:v>-0.27031300000000003</c:v>
                </c:pt>
                <c:pt idx="54518">
                  <c:v>-0.26406299999999999</c:v>
                </c:pt>
                <c:pt idx="54519">
                  <c:v>-0.26718700000000001</c:v>
                </c:pt>
                <c:pt idx="54520">
                  <c:v>-0.27343800000000001</c:v>
                </c:pt>
                <c:pt idx="54521">
                  <c:v>-0.28281200000000001</c:v>
                </c:pt>
                <c:pt idx="54522">
                  <c:v>-0.28125</c:v>
                </c:pt>
                <c:pt idx="54523">
                  <c:v>-0.26250000000000001</c:v>
                </c:pt>
                <c:pt idx="54524">
                  <c:v>-0.265625</c:v>
                </c:pt>
                <c:pt idx="54525">
                  <c:v>-0.26250000000000001</c:v>
                </c:pt>
                <c:pt idx="54526">
                  <c:v>-0.25937500000000002</c:v>
                </c:pt>
                <c:pt idx="54527">
                  <c:v>-0.265625</c:v>
                </c:pt>
                <c:pt idx="54528">
                  <c:v>-0.27968799999999999</c:v>
                </c:pt>
                <c:pt idx="54529">
                  <c:v>-0.26718700000000001</c:v>
                </c:pt>
                <c:pt idx="54530">
                  <c:v>-0.26718700000000001</c:v>
                </c:pt>
                <c:pt idx="54531">
                  <c:v>-0.26718700000000001</c:v>
                </c:pt>
                <c:pt idx="54532">
                  <c:v>-0.28125</c:v>
                </c:pt>
                <c:pt idx="54533">
                  <c:v>-0.26406299999999999</c:v>
                </c:pt>
                <c:pt idx="54534">
                  <c:v>-0.26250000000000001</c:v>
                </c:pt>
                <c:pt idx="54535">
                  <c:v>-0.26718700000000001</c:v>
                </c:pt>
                <c:pt idx="54536">
                  <c:v>-0.26874999999999999</c:v>
                </c:pt>
                <c:pt idx="54537">
                  <c:v>-0.27343800000000001</c:v>
                </c:pt>
                <c:pt idx="54538">
                  <c:v>-0.27968799999999999</c:v>
                </c:pt>
                <c:pt idx="54539">
                  <c:v>-0.27500000000000002</c:v>
                </c:pt>
                <c:pt idx="54540">
                  <c:v>-0.27812500000000001</c:v>
                </c:pt>
                <c:pt idx="54541">
                  <c:v>-0.27812500000000001</c:v>
                </c:pt>
                <c:pt idx="54542">
                  <c:v>-0.27812500000000001</c:v>
                </c:pt>
                <c:pt idx="54543">
                  <c:v>-0.27500000000000002</c:v>
                </c:pt>
                <c:pt idx="54544">
                  <c:v>-0.25781199999999999</c:v>
                </c:pt>
                <c:pt idx="54545">
                  <c:v>-0.27343800000000001</c:v>
                </c:pt>
                <c:pt idx="54546">
                  <c:v>-0.27343800000000001</c:v>
                </c:pt>
                <c:pt idx="54547">
                  <c:v>-0.26874999999999999</c:v>
                </c:pt>
                <c:pt idx="54548">
                  <c:v>-0.27656199999999997</c:v>
                </c:pt>
                <c:pt idx="54549">
                  <c:v>-0.26718700000000001</c:v>
                </c:pt>
                <c:pt idx="54550">
                  <c:v>-0.27031300000000003</c:v>
                </c:pt>
                <c:pt idx="54551">
                  <c:v>-0.27656199999999997</c:v>
                </c:pt>
                <c:pt idx="54552">
                  <c:v>-0.27968799999999999</c:v>
                </c:pt>
                <c:pt idx="54553">
                  <c:v>-0.27031300000000003</c:v>
                </c:pt>
                <c:pt idx="54554">
                  <c:v>-0.26250000000000001</c:v>
                </c:pt>
                <c:pt idx="54555">
                  <c:v>-0.27031300000000003</c:v>
                </c:pt>
                <c:pt idx="54556">
                  <c:v>-0.27343800000000001</c:v>
                </c:pt>
                <c:pt idx="54557">
                  <c:v>-0.26718700000000001</c:v>
                </c:pt>
                <c:pt idx="54558">
                  <c:v>-0.27500000000000002</c:v>
                </c:pt>
                <c:pt idx="54559">
                  <c:v>-0.27031300000000003</c:v>
                </c:pt>
                <c:pt idx="54560">
                  <c:v>-0.28593800000000003</c:v>
                </c:pt>
                <c:pt idx="54561">
                  <c:v>-0.27343800000000001</c:v>
                </c:pt>
                <c:pt idx="54562">
                  <c:v>-0.27812500000000001</c:v>
                </c:pt>
                <c:pt idx="54563">
                  <c:v>-0.26406299999999999</c:v>
                </c:pt>
                <c:pt idx="54564">
                  <c:v>-0.26718700000000001</c:v>
                </c:pt>
                <c:pt idx="54565">
                  <c:v>-0.265625</c:v>
                </c:pt>
                <c:pt idx="54566">
                  <c:v>-0.26718700000000001</c:v>
                </c:pt>
                <c:pt idx="54567">
                  <c:v>-0.27031300000000003</c:v>
                </c:pt>
                <c:pt idx="54568">
                  <c:v>-0.27500000000000002</c:v>
                </c:pt>
                <c:pt idx="54569">
                  <c:v>-0.27656199999999997</c:v>
                </c:pt>
                <c:pt idx="54570">
                  <c:v>-0.26874999999999999</c:v>
                </c:pt>
                <c:pt idx="54571">
                  <c:v>-0.27656199999999997</c:v>
                </c:pt>
                <c:pt idx="54572">
                  <c:v>-0.27968799999999999</c:v>
                </c:pt>
                <c:pt idx="54573">
                  <c:v>-0.26250000000000001</c:v>
                </c:pt>
                <c:pt idx="54574">
                  <c:v>-0.27031300000000003</c:v>
                </c:pt>
                <c:pt idx="54575">
                  <c:v>-0.26093699999999997</c:v>
                </c:pt>
                <c:pt idx="54576">
                  <c:v>-0.26874999999999999</c:v>
                </c:pt>
                <c:pt idx="54577">
                  <c:v>-0.26250000000000001</c:v>
                </c:pt>
                <c:pt idx="54578">
                  <c:v>-0.26406299999999999</c:v>
                </c:pt>
                <c:pt idx="54579">
                  <c:v>-0.27656199999999997</c:v>
                </c:pt>
                <c:pt idx="54580">
                  <c:v>-0.27031300000000003</c:v>
                </c:pt>
                <c:pt idx="54581">
                  <c:v>-0.27656199999999997</c:v>
                </c:pt>
                <c:pt idx="54582">
                  <c:v>-0.28437499999999999</c:v>
                </c:pt>
                <c:pt idx="54583">
                  <c:v>-0.28281200000000001</c:v>
                </c:pt>
                <c:pt idx="54584">
                  <c:v>-0.28281200000000001</c:v>
                </c:pt>
                <c:pt idx="54585">
                  <c:v>-0.27031300000000003</c:v>
                </c:pt>
                <c:pt idx="54586">
                  <c:v>-0.27812500000000001</c:v>
                </c:pt>
                <c:pt idx="54587">
                  <c:v>-0.27343800000000001</c:v>
                </c:pt>
                <c:pt idx="54588">
                  <c:v>-0.27656199999999997</c:v>
                </c:pt>
                <c:pt idx="54589">
                  <c:v>-0.27500000000000002</c:v>
                </c:pt>
                <c:pt idx="54590">
                  <c:v>-0.28437499999999999</c:v>
                </c:pt>
                <c:pt idx="54591">
                  <c:v>-0.29062500000000002</c:v>
                </c:pt>
                <c:pt idx="54592">
                  <c:v>-0.27812500000000001</c:v>
                </c:pt>
                <c:pt idx="54593">
                  <c:v>-0.27343800000000001</c:v>
                </c:pt>
                <c:pt idx="54594">
                  <c:v>-0.265625</c:v>
                </c:pt>
                <c:pt idx="54595">
                  <c:v>-0.26874999999999999</c:v>
                </c:pt>
                <c:pt idx="54596">
                  <c:v>-0.26874999999999999</c:v>
                </c:pt>
                <c:pt idx="54597">
                  <c:v>-0.27500000000000002</c:v>
                </c:pt>
                <c:pt idx="54598">
                  <c:v>-0.265625</c:v>
                </c:pt>
                <c:pt idx="54599">
                  <c:v>-0.27656199999999997</c:v>
                </c:pt>
                <c:pt idx="54600">
                  <c:v>-0.27500000000000002</c:v>
                </c:pt>
                <c:pt idx="54601">
                  <c:v>-0.26874999999999999</c:v>
                </c:pt>
                <c:pt idx="54602">
                  <c:v>-0.25781199999999999</c:v>
                </c:pt>
                <c:pt idx="54603">
                  <c:v>-0.27656199999999997</c:v>
                </c:pt>
                <c:pt idx="54604">
                  <c:v>-0.28593800000000003</c:v>
                </c:pt>
                <c:pt idx="54605">
                  <c:v>-0.27812500000000001</c:v>
                </c:pt>
                <c:pt idx="54606">
                  <c:v>-0.28281200000000001</c:v>
                </c:pt>
                <c:pt idx="54607">
                  <c:v>-0.28281200000000001</c:v>
                </c:pt>
                <c:pt idx="54608">
                  <c:v>-0.27968799999999999</c:v>
                </c:pt>
                <c:pt idx="54609">
                  <c:v>-0.27656199999999997</c:v>
                </c:pt>
                <c:pt idx="54610">
                  <c:v>-0.29062500000000002</c:v>
                </c:pt>
                <c:pt idx="54611">
                  <c:v>-0.28906199999999999</c:v>
                </c:pt>
                <c:pt idx="54612">
                  <c:v>-0.29218699999999997</c:v>
                </c:pt>
                <c:pt idx="54613">
                  <c:v>-0.28125</c:v>
                </c:pt>
                <c:pt idx="54614">
                  <c:v>-0.26718700000000001</c:v>
                </c:pt>
                <c:pt idx="54615">
                  <c:v>-0.27812500000000001</c:v>
                </c:pt>
                <c:pt idx="54616">
                  <c:v>-0.27968799999999999</c:v>
                </c:pt>
                <c:pt idx="54617">
                  <c:v>-0.28437499999999999</c:v>
                </c:pt>
                <c:pt idx="54618">
                  <c:v>-0.27031300000000003</c:v>
                </c:pt>
                <c:pt idx="54619">
                  <c:v>-0.28906199999999999</c:v>
                </c:pt>
                <c:pt idx="54620">
                  <c:v>-0.27968799999999999</c:v>
                </c:pt>
                <c:pt idx="54621">
                  <c:v>-0.27812500000000001</c:v>
                </c:pt>
                <c:pt idx="54622">
                  <c:v>-0.28437499999999999</c:v>
                </c:pt>
                <c:pt idx="54623">
                  <c:v>-0.28125</c:v>
                </c:pt>
                <c:pt idx="54624">
                  <c:v>-0.27500000000000002</c:v>
                </c:pt>
                <c:pt idx="54625">
                  <c:v>-0.28437499999999999</c:v>
                </c:pt>
                <c:pt idx="54626">
                  <c:v>-0.28437499999999999</c:v>
                </c:pt>
                <c:pt idx="54627">
                  <c:v>-0.28593800000000003</c:v>
                </c:pt>
                <c:pt idx="54628">
                  <c:v>-0.27656199999999997</c:v>
                </c:pt>
                <c:pt idx="54629">
                  <c:v>-0.27343800000000001</c:v>
                </c:pt>
                <c:pt idx="54630">
                  <c:v>-0.28749999999999998</c:v>
                </c:pt>
                <c:pt idx="54631">
                  <c:v>-0.27968799999999999</c:v>
                </c:pt>
                <c:pt idx="54632">
                  <c:v>-0.27968799999999999</c:v>
                </c:pt>
                <c:pt idx="54633">
                  <c:v>-0.26406299999999999</c:v>
                </c:pt>
                <c:pt idx="54634">
                  <c:v>-0.26093699999999997</c:v>
                </c:pt>
                <c:pt idx="54635">
                  <c:v>-0.27968799999999999</c:v>
                </c:pt>
                <c:pt idx="54636">
                  <c:v>-0.29375000000000001</c:v>
                </c:pt>
                <c:pt idx="54637">
                  <c:v>-0.28125</c:v>
                </c:pt>
                <c:pt idx="54638">
                  <c:v>-0.27343800000000001</c:v>
                </c:pt>
                <c:pt idx="54639">
                  <c:v>-0.27031300000000003</c:v>
                </c:pt>
                <c:pt idx="54640">
                  <c:v>-0.28281200000000001</c:v>
                </c:pt>
                <c:pt idx="54641">
                  <c:v>-0.27812500000000001</c:v>
                </c:pt>
                <c:pt idx="54642">
                  <c:v>-0.26250000000000001</c:v>
                </c:pt>
                <c:pt idx="54643">
                  <c:v>-0.27656199999999997</c:v>
                </c:pt>
                <c:pt idx="54644">
                  <c:v>-0.26718700000000001</c:v>
                </c:pt>
                <c:pt idx="54645">
                  <c:v>-0.26874999999999999</c:v>
                </c:pt>
                <c:pt idx="54646">
                  <c:v>-0.28906199999999999</c:v>
                </c:pt>
                <c:pt idx="54647">
                  <c:v>-0.29375000000000001</c:v>
                </c:pt>
                <c:pt idx="54648">
                  <c:v>-0.28437499999999999</c:v>
                </c:pt>
                <c:pt idx="54649">
                  <c:v>-0.28749999999999998</c:v>
                </c:pt>
                <c:pt idx="54650">
                  <c:v>-0.29218699999999997</c:v>
                </c:pt>
                <c:pt idx="54651">
                  <c:v>-0.27500000000000002</c:v>
                </c:pt>
                <c:pt idx="54652">
                  <c:v>-0.27031300000000003</c:v>
                </c:pt>
                <c:pt idx="54653">
                  <c:v>-0.28437499999999999</c:v>
                </c:pt>
                <c:pt idx="54654">
                  <c:v>-0.265625</c:v>
                </c:pt>
                <c:pt idx="54655">
                  <c:v>-0.27500000000000002</c:v>
                </c:pt>
                <c:pt idx="54656">
                  <c:v>-0.265625</c:v>
                </c:pt>
                <c:pt idx="54657">
                  <c:v>-0.27343800000000001</c:v>
                </c:pt>
                <c:pt idx="54658">
                  <c:v>-0.27343800000000001</c:v>
                </c:pt>
                <c:pt idx="54659">
                  <c:v>-0.27812500000000001</c:v>
                </c:pt>
                <c:pt idx="54660">
                  <c:v>-0.25781199999999999</c:v>
                </c:pt>
                <c:pt idx="54661">
                  <c:v>-0.26250000000000001</c:v>
                </c:pt>
                <c:pt idx="54662">
                  <c:v>-0.26250000000000001</c:v>
                </c:pt>
                <c:pt idx="54663">
                  <c:v>-0.26874999999999999</c:v>
                </c:pt>
                <c:pt idx="54664">
                  <c:v>-0.27500000000000002</c:v>
                </c:pt>
                <c:pt idx="54665">
                  <c:v>-0.25937500000000002</c:v>
                </c:pt>
                <c:pt idx="54666">
                  <c:v>-0.265625</c:v>
                </c:pt>
                <c:pt idx="54667">
                  <c:v>-0.26250000000000001</c:v>
                </c:pt>
                <c:pt idx="54668">
                  <c:v>-0.27656199999999997</c:v>
                </c:pt>
                <c:pt idx="54669">
                  <c:v>-0.28593800000000003</c:v>
                </c:pt>
                <c:pt idx="54670">
                  <c:v>-0.27343800000000001</c:v>
                </c:pt>
                <c:pt idx="54671">
                  <c:v>-0.26718700000000001</c:v>
                </c:pt>
                <c:pt idx="54672">
                  <c:v>-0.26718700000000001</c:v>
                </c:pt>
                <c:pt idx="54673">
                  <c:v>-0.26718700000000001</c:v>
                </c:pt>
                <c:pt idx="54674">
                  <c:v>-0.27500000000000002</c:v>
                </c:pt>
                <c:pt idx="54675">
                  <c:v>-0.27343800000000001</c:v>
                </c:pt>
                <c:pt idx="54676">
                  <c:v>-0.26718700000000001</c:v>
                </c:pt>
                <c:pt idx="54677">
                  <c:v>-0.26093699999999997</c:v>
                </c:pt>
                <c:pt idx="54678">
                  <c:v>-0.25156200000000001</c:v>
                </c:pt>
                <c:pt idx="54679">
                  <c:v>-0.26093699999999997</c:v>
                </c:pt>
                <c:pt idx="54680">
                  <c:v>-0.265625</c:v>
                </c:pt>
                <c:pt idx="54681">
                  <c:v>-0.25937500000000002</c:v>
                </c:pt>
                <c:pt idx="54682">
                  <c:v>-0.27031300000000003</c:v>
                </c:pt>
                <c:pt idx="54683">
                  <c:v>-0.26093699999999997</c:v>
                </c:pt>
                <c:pt idx="54684">
                  <c:v>-0.27031300000000003</c:v>
                </c:pt>
                <c:pt idx="54685">
                  <c:v>-0.28593800000000003</c:v>
                </c:pt>
                <c:pt idx="54686">
                  <c:v>-0.28437499999999999</c:v>
                </c:pt>
                <c:pt idx="54687">
                  <c:v>-0.27968799999999999</c:v>
                </c:pt>
                <c:pt idx="54688">
                  <c:v>-0.26874999999999999</c:v>
                </c:pt>
                <c:pt idx="54689">
                  <c:v>-0.27343800000000001</c:v>
                </c:pt>
                <c:pt idx="54690">
                  <c:v>-0.26406299999999999</c:v>
                </c:pt>
                <c:pt idx="54691">
                  <c:v>-0.27343800000000001</c:v>
                </c:pt>
                <c:pt idx="54692">
                  <c:v>-0.26406299999999999</c:v>
                </c:pt>
                <c:pt idx="54693">
                  <c:v>-0.26406299999999999</c:v>
                </c:pt>
                <c:pt idx="54694">
                  <c:v>-0.28281200000000001</c:v>
                </c:pt>
                <c:pt idx="54695">
                  <c:v>-0.26250000000000001</c:v>
                </c:pt>
                <c:pt idx="54696">
                  <c:v>-0.26874999999999999</c:v>
                </c:pt>
                <c:pt idx="54697">
                  <c:v>-0.26874999999999999</c:v>
                </c:pt>
                <c:pt idx="54698">
                  <c:v>-0.26874999999999999</c:v>
                </c:pt>
                <c:pt idx="54699">
                  <c:v>-0.27031300000000003</c:v>
                </c:pt>
                <c:pt idx="54700">
                  <c:v>-0.27343800000000001</c:v>
                </c:pt>
                <c:pt idx="54701">
                  <c:v>-0.27656199999999997</c:v>
                </c:pt>
                <c:pt idx="54702">
                  <c:v>-0.27343800000000001</c:v>
                </c:pt>
                <c:pt idx="54703">
                  <c:v>-0.27812500000000001</c:v>
                </c:pt>
                <c:pt idx="54704">
                  <c:v>-0.28125</c:v>
                </c:pt>
                <c:pt idx="54705">
                  <c:v>-0.28125</c:v>
                </c:pt>
                <c:pt idx="54706">
                  <c:v>-0.28437499999999999</c:v>
                </c:pt>
                <c:pt idx="54707">
                  <c:v>-0.26406299999999999</c:v>
                </c:pt>
                <c:pt idx="54708">
                  <c:v>-0.27031300000000003</c:v>
                </c:pt>
                <c:pt idx="54709">
                  <c:v>-0.27812500000000001</c:v>
                </c:pt>
                <c:pt idx="54710">
                  <c:v>-0.26874999999999999</c:v>
                </c:pt>
                <c:pt idx="54711">
                  <c:v>-0.28281200000000001</c:v>
                </c:pt>
                <c:pt idx="54712">
                  <c:v>-0.26874999999999999</c:v>
                </c:pt>
                <c:pt idx="54713">
                  <c:v>-0.27343800000000001</c:v>
                </c:pt>
                <c:pt idx="54714">
                  <c:v>-0.25781199999999999</c:v>
                </c:pt>
                <c:pt idx="54715">
                  <c:v>-0.26406299999999999</c:v>
                </c:pt>
                <c:pt idx="54716">
                  <c:v>-0.26406299999999999</c:v>
                </c:pt>
                <c:pt idx="54717">
                  <c:v>-0.28125</c:v>
                </c:pt>
                <c:pt idx="54718">
                  <c:v>-0.28281200000000001</c:v>
                </c:pt>
                <c:pt idx="54719">
                  <c:v>-0.28125</c:v>
                </c:pt>
                <c:pt idx="54720">
                  <c:v>-0.27656199999999997</c:v>
                </c:pt>
                <c:pt idx="54721">
                  <c:v>-0.27656199999999997</c:v>
                </c:pt>
                <c:pt idx="54722">
                  <c:v>-0.27968799999999999</c:v>
                </c:pt>
                <c:pt idx="54723">
                  <c:v>-0.26406299999999999</c:v>
                </c:pt>
                <c:pt idx="54724">
                  <c:v>-0.25937500000000002</c:v>
                </c:pt>
                <c:pt idx="54725">
                  <c:v>-0.26093699999999997</c:v>
                </c:pt>
                <c:pt idx="54726">
                  <c:v>-0.27968799999999999</c:v>
                </c:pt>
                <c:pt idx="54727">
                  <c:v>-0.28749999999999998</c:v>
                </c:pt>
                <c:pt idx="54728">
                  <c:v>-0.26874999999999999</c:v>
                </c:pt>
                <c:pt idx="54729">
                  <c:v>-0.27500000000000002</c:v>
                </c:pt>
                <c:pt idx="54730">
                  <c:v>-0.25312499999999999</c:v>
                </c:pt>
                <c:pt idx="54731">
                  <c:v>-0.26093699999999997</c:v>
                </c:pt>
                <c:pt idx="54732">
                  <c:v>-0.26718700000000001</c:v>
                </c:pt>
                <c:pt idx="54733">
                  <c:v>-0.27500000000000002</c:v>
                </c:pt>
                <c:pt idx="54734">
                  <c:v>-0.27812500000000001</c:v>
                </c:pt>
                <c:pt idx="54735">
                  <c:v>-0.27656199999999997</c:v>
                </c:pt>
                <c:pt idx="54736">
                  <c:v>-0.27500000000000002</c:v>
                </c:pt>
                <c:pt idx="54737">
                  <c:v>-0.28281200000000001</c:v>
                </c:pt>
                <c:pt idx="54738">
                  <c:v>-0.29062500000000002</c:v>
                </c:pt>
                <c:pt idx="54739">
                  <c:v>-0.28593800000000003</c:v>
                </c:pt>
                <c:pt idx="54740">
                  <c:v>-0.27656199999999997</c:v>
                </c:pt>
                <c:pt idx="54741">
                  <c:v>-0.27812500000000001</c:v>
                </c:pt>
                <c:pt idx="54742">
                  <c:v>-0.27500000000000002</c:v>
                </c:pt>
                <c:pt idx="54743">
                  <c:v>-0.28437499999999999</c:v>
                </c:pt>
                <c:pt idx="54744">
                  <c:v>-0.28749999999999998</c:v>
                </c:pt>
                <c:pt idx="54745">
                  <c:v>-0.27968799999999999</c:v>
                </c:pt>
                <c:pt idx="54746">
                  <c:v>-0.28437499999999999</c:v>
                </c:pt>
                <c:pt idx="54747">
                  <c:v>-0.28749999999999998</c:v>
                </c:pt>
                <c:pt idx="54748">
                  <c:v>-0.27500000000000002</c:v>
                </c:pt>
                <c:pt idx="54749">
                  <c:v>-0.27812500000000001</c:v>
                </c:pt>
                <c:pt idx="54750">
                  <c:v>-0.27812500000000001</c:v>
                </c:pt>
                <c:pt idx="54751">
                  <c:v>-0.27500000000000002</c:v>
                </c:pt>
                <c:pt idx="54752">
                  <c:v>-0.27656199999999997</c:v>
                </c:pt>
                <c:pt idx="54753">
                  <c:v>-0.27812500000000001</c:v>
                </c:pt>
                <c:pt idx="54754">
                  <c:v>-0.29531299999999999</c:v>
                </c:pt>
                <c:pt idx="54755">
                  <c:v>-0.28906199999999999</c:v>
                </c:pt>
                <c:pt idx="54756">
                  <c:v>-0.28749999999999998</c:v>
                </c:pt>
                <c:pt idx="54757">
                  <c:v>-0.29062500000000002</c:v>
                </c:pt>
                <c:pt idx="54758">
                  <c:v>-0.28125</c:v>
                </c:pt>
                <c:pt idx="54759">
                  <c:v>-0.28593800000000003</c:v>
                </c:pt>
                <c:pt idx="54760">
                  <c:v>-0.27343800000000001</c:v>
                </c:pt>
                <c:pt idx="54761">
                  <c:v>-0.28749999999999998</c:v>
                </c:pt>
                <c:pt idx="54762">
                  <c:v>-0.29375000000000001</c:v>
                </c:pt>
                <c:pt idx="54763">
                  <c:v>-0.28125</c:v>
                </c:pt>
                <c:pt idx="54764">
                  <c:v>-0.28281200000000001</c:v>
                </c:pt>
                <c:pt idx="54765">
                  <c:v>-0.27968799999999999</c:v>
                </c:pt>
                <c:pt idx="54766">
                  <c:v>-0.27343800000000001</c:v>
                </c:pt>
                <c:pt idx="54767">
                  <c:v>-0.28437499999999999</c:v>
                </c:pt>
                <c:pt idx="54768">
                  <c:v>-0.28125</c:v>
                </c:pt>
                <c:pt idx="54769">
                  <c:v>-0.28593800000000003</c:v>
                </c:pt>
                <c:pt idx="54770">
                  <c:v>-0.27031300000000003</c:v>
                </c:pt>
                <c:pt idx="54771">
                  <c:v>-0.27031300000000003</c:v>
                </c:pt>
                <c:pt idx="54772">
                  <c:v>-0.26874999999999999</c:v>
                </c:pt>
                <c:pt idx="54773">
                  <c:v>-0.28437499999999999</c:v>
                </c:pt>
                <c:pt idx="54774">
                  <c:v>-0.27500000000000002</c:v>
                </c:pt>
                <c:pt idx="54775">
                  <c:v>-0.26874999999999999</c:v>
                </c:pt>
                <c:pt idx="54776">
                  <c:v>-0.29062500000000002</c:v>
                </c:pt>
                <c:pt idx="54777">
                  <c:v>-0.28437499999999999</c:v>
                </c:pt>
                <c:pt idx="54778">
                  <c:v>-0.27968799999999999</c:v>
                </c:pt>
                <c:pt idx="54779">
                  <c:v>-0.28437499999999999</c:v>
                </c:pt>
                <c:pt idx="54780">
                  <c:v>-0.27656199999999997</c:v>
                </c:pt>
                <c:pt idx="54781">
                  <c:v>-0.28749999999999998</c:v>
                </c:pt>
                <c:pt idx="54782">
                  <c:v>-0.27500000000000002</c:v>
                </c:pt>
                <c:pt idx="54783">
                  <c:v>-0.27812500000000001</c:v>
                </c:pt>
                <c:pt idx="54784">
                  <c:v>-0.27343800000000001</c:v>
                </c:pt>
                <c:pt idx="54785">
                  <c:v>-0.27812500000000001</c:v>
                </c:pt>
                <c:pt idx="54786">
                  <c:v>-0.28593800000000003</c:v>
                </c:pt>
                <c:pt idx="54787">
                  <c:v>-0.28906199999999999</c:v>
                </c:pt>
                <c:pt idx="54788">
                  <c:v>-0.27812500000000001</c:v>
                </c:pt>
                <c:pt idx="54789">
                  <c:v>-0.27031300000000003</c:v>
                </c:pt>
                <c:pt idx="54790">
                  <c:v>-0.26874999999999999</c:v>
                </c:pt>
                <c:pt idx="54791">
                  <c:v>-0.28281200000000001</c:v>
                </c:pt>
                <c:pt idx="54792">
                  <c:v>-0.28906199999999999</c:v>
                </c:pt>
                <c:pt idx="54793">
                  <c:v>-0.27031300000000003</c:v>
                </c:pt>
                <c:pt idx="54794">
                  <c:v>-0.28125</c:v>
                </c:pt>
                <c:pt idx="54795">
                  <c:v>-0.27968799999999999</c:v>
                </c:pt>
                <c:pt idx="54796">
                  <c:v>-0.27656199999999997</c:v>
                </c:pt>
                <c:pt idx="54797">
                  <c:v>-0.26874999999999999</c:v>
                </c:pt>
                <c:pt idx="54798">
                  <c:v>-0.27343800000000001</c:v>
                </c:pt>
                <c:pt idx="54799">
                  <c:v>-0.26718700000000001</c:v>
                </c:pt>
                <c:pt idx="54800">
                  <c:v>-0.265625</c:v>
                </c:pt>
                <c:pt idx="54801">
                  <c:v>-0.28125</c:v>
                </c:pt>
                <c:pt idx="54802">
                  <c:v>-0.28125</c:v>
                </c:pt>
                <c:pt idx="54803">
                  <c:v>-0.28593800000000003</c:v>
                </c:pt>
                <c:pt idx="54804">
                  <c:v>-0.28437499999999999</c:v>
                </c:pt>
                <c:pt idx="54805">
                  <c:v>-0.26250000000000001</c:v>
                </c:pt>
                <c:pt idx="54806">
                  <c:v>-0.27812500000000001</c:v>
                </c:pt>
                <c:pt idx="54807">
                  <c:v>-0.27812500000000001</c:v>
                </c:pt>
                <c:pt idx="54808">
                  <c:v>-0.265625</c:v>
                </c:pt>
                <c:pt idx="54809">
                  <c:v>-0.27812500000000001</c:v>
                </c:pt>
                <c:pt idx="54810">
                  <c:v>-0.27656199999999997</c:v>
                </c:pt>
                <c:pt idx="54811">
                  <c:v>-0.26718700000000001</c:v>
                </c:pt>
                <c:pt idx="54812">
                  <c:v>-0.27343800000000001</c:v>
                </c:pt>
                <c:pt idx="54813">
                  <c:v>-0.27343800000000001</c:v>
                </c:pt>
                <c:pt idx="54814">
                  <c:v>-0.27500000000000002</c:v>
                </c:pt>
                <c:pt idx="54815">
                  <c:v>-0.25937500000000002</c:v>
                </c:pt>
                <c:pt idx="54816">
                  <c:v>-0.26406299999999999</c:v>
                </c:pt>
                <c:pt idx="54817">
                  <c:v>-0.27031300000000003</c:v>
                </c:pt>
                <c:pt idx="54818">
                  <c:v>-0.27031300000000003</c:v>
                </c:pt>
                <c:pt idx="54819">
                  <c:v>-0.265625</c:v>
                </c:pt>
                <c:pt idx="54820">
                  <c:v>-0.26406299999999999</c:v>
                </c:pt>
                <c:pt idx="54821">
                  <c:v>-0.26874999999999999</c:v>
                </c:pt>
                <c:pt idx="54822">
                  <c:v>-0.27812500000000001</c:v>
                </c:pt>
                <c:pt idx="54823">
                  <c:v>-0.27656199999999997</c:v>
                </c:pt>
                <c:pt idx="54824">
                  <c:v>-0.265625</c:v>
                </c:pt>
                <c:pt idx="54825">
                  <c:v>-0.29062500000000002</c:v>
                </c:pt>
                <c:pt idx="54826">
                  <c:v>-0.28593800000000003</c:v>
                </c:pt>
                <c:pt idx="54827">
                  <c:v>-0.27031300000000003</c:v>
                </c:pt>
                <c:pt idx="54828">
                  <c:v>-0.26718700000000001</c:v>
                </c:pt>
                <c:pt idx="54829">
                  <c:v>-0.28437499999999999</c:v>
                </c:pt>
                <c:pt idx="54830">
                  <c:v>-0.28125</c:v>
                </c:pt>
                <c:pt idx="54831">
                  <c:v>-0.27500000000000002</c:v>
                </c:pt>
                <c:pt idx="54832">
                  <c:v>-0.28749999999999998</c:v>
                </c:pt>
                <c:pt idx="54833">
                  <c:v>-0.28125</c:v>
                </c:pt>
                <c:pt idx="54834">
                  <c:v>-0.27968799999999999</c:v>
                </c:pt>
                <c:pt idx="54835">
                  <c:v>-0.28749999999999998</c:v>
                </c:pt>
                <c:pt idx="54836">
                  <c:v>-0.27812500000000001</c:v>
                </c:pt>
                <c:pt idx="54837">
                  <c:v>-0.27500000000000002</c:v>
                </c:pt>
                <c:pt idx="54838">
                  <c:v>-0.28593800000000003</c:v>
                </c:pt>
                <c:pt idx="54839">
                  <c:v>-0.27968799999999999</c:v>
                </c:pt>
                <c:pt idx="54840">
                  <c:v>-0.28281200000000001</c:v>
                </c:pt>
                <c:pt idx="54841">
                  <c:v>-0.28125</c:v>
                </c:pt>
                <c:pt idx="54842">
                  <c:v>-0.27968799999999999</c:v>
                </c:pt>
                <c:pt idx="54843">
                  <c:v>-0.27500000000000002</c:v>
                </c:pt>
                <c:pt idx="54844">
                  <c:v>-0.27968799999999999</c:v>
                </c:pt>
                <c:pt idx="54845">
                  <c:v>-0.28125</c:v>
                </c:pt>
                <c:pt idx="54846">
                  <c:v>-0.28593800000000003</c:v>
                </c:pt>
                <c:pt idx="54847">
                  <c:v>-0.28593800000000003</c:v>
                </c:pt>
                <c:pt idx="54848">
                  <c:v>-0.27500000000000002</c:v>
                </c:pt>
                <c:pt idx="54849">
                  <c:v>-0.27656199999999997</c:v>
                </c:pt>
                <c:pt idx="54850">
                  <c:v>-0.26250000000000001</c:v>
                </c:pt>
                <c:pt idx="54851">
                  <c:v>-0.28593800000000003</c:v>
                </c:pt>
                <c:pt idx="54852">
                  <c:v>-0.26874999999999999</c:v>
                </c:pt>
                <c:pt idx="54853">
                  <c:v>-0.27500000000000002</c:v>
                </c:pt>
                <c:pt idx="54854">
                  <c:v>-0.28125</c:v>
                </c:pt>
                <c:pt idx="54855">
                  <c:v>-0.27656199999999997</c:v>
                </c:pt>
                <c:pt idx="54856">
                  <c:v>-0.26874999999999999</c:v>
                </c:pt>
                <c:pt idx="54857">
                  <c:v>-0.28125</c:v>
                </c:pt>
                <c:pt idx="54858">
                  <c:v>-0.27812500000000001</c:v>
                </c:pt>
                <c:pt idx="54859">
                  <c:v>-0.26874999999999999</c:v>
                </c:pt>
                <c:pt idx="54860">
                  <c:v>-0.28281200000000001</c:v>
                </c:pt>
                <c:pt idx="54861">
                  <c:v>-0.27031300000000003</c:v>
                </c:pt>
                <c:pt idx="54862">
                  <c:v>-0.28749999999999998</c:v>
                </c:pt>
                <c:pt idx="54863">
                  <c:v>-0.265625</c:v>
                </c:pt>
                <c:pt idx="54864">
                  <c:v>-0.26250000000000001</c:v>
                </c:pt>
                <c:pt idx="54865">
                  <c:v>-0.26093699999999997</c:v>
                </c:pt>
                <c:pt idx="54866">
                  <c:v>-0.26093699999999997</c:v>
                </c:pt>
                <c:pt idx="54867">
                  <c:v>-0.26406299999999999</c:v>
                </c:pt>
                <c:pt idx="54868">
                  <c:v>-0.26718700000000001</c:v>
                </c:pt>
                <c:pt idx="54869">
                  <c:v>-0.25</c:v>
                </c:pt>
                <c:pt idx="54870">
                  <c:v>-0.25468800000000003</c:v>
                </c:pt>
                <c:pt idx="54871">
                  <c:v>-0.26406299999999999</c:v>
                </c:pt>
                <c:pt idx="54872">
                  <c:v>-0.25624999999999998</c:v>
                </c:pt>
                <c:pt idx="54873">
                  <c:v>-0.26874999999999999</c:v>
                </c:pt>
                <c:pt idx="54874">
                  <c:v>-0.26093699999999997</c:v>
                </c:pt>
                <c:pt idx="54875">
                  <c:v>-0.26406299999999999</c:v>
                </c:pt>
                <c:pt idx="54876">
                  <c:v>-0.27031300000000003</c:v>
                </c:pt>
                <c:pt idx="54877">
                  <c:v>-0.265625</c:v>
                </c:pt>
                <c:pt idx="54878">
                  <c:v>-0.28593800000000003</c:v>
                </c:pt>
                <c:pt idx="54879">
                  <c:v>-0.28281200000000001</c:v>
                </c:pt>
                <c:pt idx="54880">
                  <c:v>-0.265625</c:v>
                </c:pt>
                <c:pt idx="54881">
                  <c:v>-0.265625</c:v>
                </c:pt>
                <c:pt idx="54882">
                  <c:v>-0.265625</c:v>
                </c:pt>
                <c:pt idx="54883">
                  <c:v>-0.26718700000000001</c:v>
                </c:pt>
                <c:pt idx="54884">
                  <c:v>-0.265625</c:v>
                </c:pt>
                <c:pt idx="54885">
                  <c:v>-0.26718700000000001</c:v>
                </c:pt>
                <c:pt idx="54886">
                  <c:v>-0.26406299999999999</c:v>
                </c:pt>
                <c:pt idx="54887">
                  <c:v>-0.26718700000000001</c:v>
                </c:pt>
                <c:pt idx="54888">
                  <c:v>-0.27656199999999997</c:v>
                </c:pt>
                <c:pt idx="54889">
                  <c:v>-0.28125</c:v>
                </c:pt>
                <c:pt idx="54890">
                  <c:v>-0.27812500000000001</c:v>
                </c:pt>
                <c:pt idx="54891">
                  <c:v>-0.28749999999999998</c:v>
                </c:pt>
                <c:pt idx="54892">
                  <c:v>-0.26406299999999999</c:v>
                </c:pt>
                <c:pt idx="54893">
                  <c:v>-0.26718700000000001</c:v>
                </c:pt>
                <c:pt idx="54894">
                  <c:v>-0.28437499999999999</c:v>
                </c:pt>
                <c:pt idx="54895">
                  <c:v>-0.27968799999999999</c:v>
                </c:pt>
                <c:pt idx="54896">
                  <c:v>-0.28593800000000003</c:v>
                </c:pt>
                <c:pt idx="54897">
                  <c:v>-0.28281200000000001</c:v>
                </c:pt>
                <c:pt idx="54898">
                  <c:v>-0.27968799999999999</c:v>
                </c:pt>
                <c:pt idx="54899">
                  <c:v>-0.29375000000000001</c:v>
                </c:pt>
                <c:pt idx="54900">
                  <c:v>-0.28125</c:v>
                </c:pt>
                <c:pt idx="54901">
                  <c:v>-0.28125</c:v>
                </c:pt>
                <c:pt idx="54902">
                  <c:v>-0.27812500000000001</c:v>
                </c:pt>
                <c:pt idx="54903">
                  <c:v>-0.27500000000000002</c:v>
                </c:pt>
                <c:pt idx="54904">
                  <c:v>-0.27031300000000003</c:v>
                </c:pt>
                <c:pt idx="54905">
                  <c:v>-0.28125</c:v>
                </c:pt>
                <c:pt idx="54906">
                  <c:v>-0.26718700000000001</c:v>
                </c:pt>
                <c:pt idx="54907">
                  <c:v>-0.27656199999999997</c:v>
                </c:pt>
                <c:pt idx="54908">
                  <c:v>-0.27656199999999997</c:v>
                </c:pt>
                <c:pt idx="54909">
                  <c:v>-0.27343800000000001</c:v>
                </c:pt>
                <c:pt idx="54910">
                  <c:v>-0.27031300000000003</c:v>
                </c:pt>
                <c:pt idx="54911">
                  <c:v>-0.265625</c:v>
                </c:pt>
                <c:pt idx="54912">
                  <c:v>-0.26093699999999997</c:v>
                </c:pt>
                <c:pt idx="54913">
                  <c:v>-0.26874999999999999</c:v>
                </c:pt>
                <c:pt idx="54914">
                  <c:v>-0.26718700000000001</c:v>
                </c:pt>
                <c:pt idx="54915">
                  <c:v>-0.28125</c:v>
                </c:pt>
                <c:pt idx="54916">
                  <c:v>-0.28125</c:v>
                </c:pt>
                <c:pt idx="54917">
                  <c:v>-0.28125</c:v>
                </c:pt>
                <c:pt idx="54918">
                  <c:v>-0.27500000000000002</c:v>
                </c:pt>
                <c:pt idx="54919">
                  <c:v>-0.27812500000000001</c:v>
                </c:pt>
                <c:pt idx="54920">
                  <c:v>-0.26093699999999997</c:v>
                </c:pt>
                <c:pt idx="54921">
                  <c:v>-0.28125</c:v>
                </c:pt>
                <c:pt idx="54922">
                  <c:v>-0.27343800000000001</c:v>
                </c:pt>
                <c:pt idx="54923">
                  <c:v>-0.27343800000000001</c:v>
                </c:pt>
                <c:pt idx="54924">
                  <c:v>-0.28437499999999999</c:v>
                </c:pt>
                <c:pt idx="54925">
                  <c:v>-0.28281200000000001</c:v>
                </c:pt>
                <c:pt idx="54926">
                  <c:v>-0.27500000000000002</c:v>
                </c:pt>
                <c:pt idx="54927">
                  <c:v>-0.27812500000000001</c:v>
                </c:pt>
                <c:pt idx="54928">
                  <c:v>-0.27031300000000003</c:v>
                </c:pt>
                <c:pt idx="54929">
                  <c:v>-0.29531299999999999</c:v>
                </c:pt>
                <c:pt idx="54930">
                  <c:v>-0.28906199999999999</c:v>
                </c:pt>
                <c:pt idx="54931">
                  <c:v>-0.27812500000000001</c:v>
                </c:pt>
                <c:pt idx="54932">
                  <c:v>-0.27500000000000002</c:v>
                </c:pt>
                <c:pt idx="54933">
                  <c:v>-0.27812500000000001</c:v>
                </c:pt>
                <c:pt idx="54934">
                  <c:v>-0.28906199999999999</c:v>
                </c:pt>
                <c:pt idx="54935">
                  <c:v>-0.28125</c:v>
                </c:pt>
                <c:pt idx="54936">
                  <c:v>-0.28437499999999999</c:v>
                </c:pt>
                <c:pt idx="54937">
                  <c:v>-0.30156300000000003</c:v>
                </c:pt>
                <c:pt idx="54938">
                  <c:v>-0.28749999999999998</c:v>
                </c:pt>
                <c:pt idx="54939">
                  <c:v>-0.28749999999999998</c:v>
                </c:pt>
                <c:pt idx="54940">
                  <c:v>-0.29218699999999997</c:v>
                </c:pt>
                <c:pt idx="54941">
                  <c:v>-0.28593800000000003</c:v>
                </c:pt>
                <c:pt idx="54942">
                  <c:v>-0.27031300000000003</c:v>
                </c:pt>
                <c:pt idx="54943">
                  <c:v>-0.27500000000000002</c:v>
                </c:pt>
                <c:pt idx="54944">
                  <c:v>-0.27656199999999997</c:v>
                </c:pt>
                <c:pt idx="54945">
                  <c:v>-0.27500000000000002</c:v>
                </c:pt>
                <c:pt idx="54946">
                  <c:v>-0.26874999999999999</c:v>
                </c:pt>
                <c:pt idx="54947">
                  <c:v>-0.28437499999999999</c:v>
                </c:pt>
                <c:pt idx="54948">
                  <c:v>-0.27968799999999999</c:v>
                </c:pt>
                <c:pt idx="54949">
                  <c:v>-0.27968799999999999</c:v>
                </c:pt>
                <c:pt idx="54950">
                  <c:v>-0.29375000000000001</c:v>
                </c:pt>
                <c:pt idx="54951">
                  <c:v>-0.26718700000000001</c:v>
                </c:pt>
                <c:pt idx="54952">
                  <c:v>-0.28437499999999999</c:v>
                </c:pt>
                <c:pt idx="54953">
                  <c:v>-0.27031300000000003</c:v>
                </c:pt>
                <c:pt idx="54954">
                  <c:v>-0.26718700000000001</c:v>
                </c:pt>
                <c:pt idx="54955">
                  <c:v>-0.27031300000000003</c:v>
                </c:pt>
                <c:pt idx="54956">
                  <c:v>-0.25624999999999998</c:v>
                </c:pt>
                <c:pt idx="54957">
                  <c:v>-0.26406299999999999</c:v>
                </c:pt>
                <c:pt idx="54958">
                  <c:v>-0.265625</c:v>
                </c:pt>
                <c:pt idx="54959">
                  <c:v>-0.26718700000000001</c:v>
                </c:pt>
                <c:pt idx="54960">
                  <c:v>-0.26406299999999999</c:v>
                </c:pt>
                <c:pt idx="54961">
                  <c:v>-0.27812500000000001</c:v>
                </c:pt>
                <c:pt idx="54962">
                  <c:v>-0.28281200000000001</c:v>
                </c:pt>
                <c:pt idx="54963">
                  <c:v>-0.28593800000000003</c:v>
                </c:pt>
                <c:pt idx="54964">
                  <c:v>-0.28125</c:v>
                </c:pt>
                <c:pt idx="54965">
                  <c:v>-0.27343800000000001</c:v>
                </c:pt>
                <c:pt idx="54966">
                  <c:v>-0.265625</c:v>
                </c:pt>
                <c:pt idx="54967">
                  <c:v>-0.28906199999999999</c:v>
                </c:pt>
                <c:pt idx="54968">
                  <c:v>-0.26874999999999999</c:v>
                </c:pt>
                <c:pt idx="54969">
                  <c:v>-0.27031300000000003</c:v>
                </c:pt>
                <c:pt idx="54970">
                  <c:v>-0.27656199999999997</c:v>
                </c:pt>
                <c:pt idx="54971">
                  <c:v>-0.28437499999999999</c:v>
                </c:pt>
                <c:pt idx="54972">
                  <c:v>-0.28125</c:v>
                </c:pt>
                <c:pt idx="54973">
                  <c:v>-0.28281200000000001</c:v>
                </c:pt>
                <c:pt idx="54974">
                  <c:v>-0.26718700000000001</c:v>
                </c:pt>
                <c:pt idx="54975">
                  <c:v>-0.265625</c:v>
                </c:pt>
                <c:pt idx="54976">
                  <c:v>-0.27656199999999997</c:v>
                </c:pt>
                <c:pt idx="54977">
                  <c:v>-0.28437499999999999</c:v>
                </c:pt>
                <c:pt idx="54978">
                  <c:v>-0.26718700000000001</c:v>
                </c:pt>
                <c:pt idx="54979">
                  <c:v>-0.27343800000000001</c:v>
                </c:pt>
                <c:pt idx="54980">
                  <c:v>-0.27500000000000002</c:v>
                </c:pt>
                <c:pt idx="54981">
                  <c:v>-0.25781199999999999</c:v>
                </c:pt>
                <c:pt idx="54982">
                  <c:v>-0.26874999999999999</c:v>
                </c:pt>
                <c:pt idx="54983">
                  <c:v>-0.27968799999999999</c:v>
                </c:pt>
                <c:pt idx="54984">
                  <c:v>-0.28281200000000001</c:v>
                </c:pt>
                <c:pt idx="54985">
                  <c:v>-0.28281200000000001</c:v>
                </c:pt>
                <c:pt idx="54986">
                  <c:v>-0.27812500000000001</c:v>
                </c:pt>
                <c:pt idx="54987">
                  <c:v>-0.27500000000000002</c:v>
                </c:pt>
                <c:pt idx="54988">
                  <c:v>-0.26874999999999999</c:v>
                </c:pt>
                <c:pt idx="54989">
                  <c:v>-0.27656199999999997</c:v>
                </c:pt>
                <c:pt idx="54990">
                  <c:v>-0.28281200000000001</c:v>
                </c:pt>
                <c:pt idx="54991">
                  <c:v>-0.27656199999999997</c:v>
                </c:pt>
                <c:pt idx="54992">
                  <c:v>-0.265625</c:v>
                </c:pt>
                <c:pt idx="54993">
                  <c:v>-0.265625</c:v>
                </c:pt>
                <c:pt idx="54994">
                  <c:v>-0.27656199999999997</c:v>
                </c:pt>
                <c:pt idx="54995">
                  <c:v>-0.27968799999999999</c:v>
                </c:pt>
                <c:pt idx="54996">
                  <c:v>-0.27968799999999999</c:v>
                </c:pt>
                <c:pt idx="54997">
                  <c:v>-0.29375000000000001</c:v>
                </c:pt>
                <c:pt idx="54998">
                  <c:v>-0.27031300000000003</c:v>
                </c:pt>
                <c:pt idx="54999">
                  <c:v>-0.27968799999999999</c:v>
                </c:pt>
                <c:pt idx="55000">
                  <c:v>-0.265625</c:v>
                </c:pt>
                <c:pt idx="55001">
                  <c:v>-0.26093699999999997</c:v>
                </c:pt>
                <c:pt idx="55002">
                  <c:v>-0.27968799999999999</c:v>
                </c:pt>
                <c:pt idx="55003">
                  <c:v>-0.27812500000000001</c:v>
                </c:pt>
                <c:pt idx="55004">
                  <c:v>-0.26874999999999999</c:v>
                </c:pt>
                <c:pt idx="55005">
                  <c:v>-0.26718700000000001</c:v>
                </c:pt>
                <c:pt idx="55006">
                  <c:v>-0.27343800000000001</c:v>
                </c:pt>
                <c:pt idx="55007">
                  <c:v>-0.26250000000000001</c:v>
                </c:pt>
                <c:pt idx="55008">
                  <c:v>-0.27343800000000001</c:v>
                </c:pt>
                <c:pt idx="55009">
                  <c:v>-0.26250000000000001</c:v>
                </c:pt>
                <c:pt idx="55010">
                  <c:v>-0.27656199999999997</c:v>
                </c:pt>
                <c:pt idx="55011">
                  <c:v>-0.25937500000000002</c:v>
                </c:pt>
                <c:pt idx="55012">
                  <c:v>-0.27031300000000003</c:v>
                </c:pt>
                <c:pt idx="55013">
                  <c:v>-0.26874999999999999</c:v>
                </c:pt>
                <c:pt idx="55014">
                  <c:v>-0.27656199999999997</c:v>
                </c:pt>
                <c:pt idx="55015">
                  <c:v>-0.28125</c:v>
                </c:pt>
                <c:pt idx="55016">
                  <c:v>-0.27968799999999999</c:v>
                </c:pt>
                <c:pt idx="55017">
                  <c:v>-0.29531299999999999</c:v>
                </c:pt>
                <c:pt idx="55018">
                  <c:v>-0.29375000000000001</c:v>
                </c:pt>
                <c:pt idx="55019">
                  <c:v>-0.26250000000000001</c:v>
                </c:pt>
                <c:pt idx="55020">
                  <c:v>-0.27500000000000002</c:v>
                </c:pt>
                <c:pt idx="55021">
                  <c:v>-0.27500000000000002</c:v>
                </c:pt>
                <c:pt idx="55022">
                  <c:v>-0.28281200000000001</c:v>
                </c:pt>
                <c:pt idx="55023">
                  <c:v>-0.29062500000000002</c:v>
                </c:pt>
                <c:pt idx="55024">
                  <c:v>-0.28593800000000003</c:v>
                </c:pt>
                <c:pt idx="55025">
                  <c:v>-0.27812500000000001</c:v>
                </c:pt>
                <c:pt idx="55026">
                  <c:v>-0.27343800000000001</c:v>
                </c:pt>
                <c:pt idx="55027">
                  <c:v>-0.28437499999999999</c:v>
                </c:pt>
                <c:pt idx="55028">
                  <c:v>-0.29062500000000002</c:v>
                </c:pt>
                <c:pt idx="55029">
                  <c:v>-0.28749999999999998</c:v>
                </c:pt>
                <c:pt idx="55030">
                  <c:v>-0.27968799999999999</c:v>
                </c:pt>
                <c:pt idx="55031">
                  <c:v>-0.26718700000000001</c:v>
                </c:pt>
                <c:pt idx="55032">
                  <c:v>-0.27656199999999997</c:v>
                </c:pt>
                <c:pt idx="55033">
                  <c:v>-0.28125</c:v>
                </c:pt>
                <c:pt idx="55034">
                  <c:v>-0.27812500000000001</c:v>
                </c:pt>
                <c:pt idx="55035">
                  <c:v>-0.28125</c:v>
                </c:pt>
                <c:pt idx="55036">
                  <c:v>-0.265625</c:v>
                </c:pt>
                <c:pt idx="55037">
                  <c:v>-0.27656199999999997</c:v>
                </c:pt>
                <c:pt idx="55038">
                  <c:v>-0.28593800000000003</c:v>
                </c:pt>
                <c:pt idx="55039">
                  <c:v>-0.27656199999999997</c:v>
                </c:pt>
                <c:pt idx="55040">
                  <c:v>-0.25781199999999999</c:v>
                </c:pt>
                <c:pt idx="55041">
                  <c:v>-0.25937500000000002</c:v>
                </c:pt>
                <c:pt idx="55042">
                  <c:v>-0.28593800000000003</c:v>
                </c:pt>
                <c:pt idx="55043">
                  <c:v>-0.27500000000000002</c:v>
                </c:pt>
                <c:pt idx="55044">
                  <c:v>-0.28125</c:v>
                </c:pt>
                <c:pt idx="55045">
                  <c:v>-0.27500000000000002</c:v>
                </c:pt>
                <c:pt idx="55046">
                  <c:v>-0.26406299999999999</c:v>
                </c:pt>
                <c:pt idx="55047">
                  <c:v>-0.27812500000000001</c:v>
                </c:pt>
                <c:pt idx="55048">
                  <c:v>-0.26874999999999999</c:v>
                </c:pt>
                <c:pt idx="55049">
                  <c:v>-0.27812500000000001</c:v>
                </c:pt>
                <c:pt idx="55050">
                  <c:v>-0.27812500000000001</c:v>
                </c:pt>
                <c:pt idx="55051">
                  <c:v>-0.28125</c:v>
                </c:pt>
                <c:pt idx="55052">
                  <c:v>-0.28437499999999999</c:v>
                </c:pt>
                <c:pt idx="55053">
                  <c:v>-0.27656199999999997</c:v>
                </c:pt>
                <c:pt idx="55054">
                  <c:v>-0.28125</c:v>
                </c:pt>
                <c:pt idx="55055">
                  <c:v>-0.27656199999999997</c:v>
                </c:pt>
                <c:pt idx="55056">
                  <c:v>-0.26250000000000001</c:v>
                </c:pt>
                <c:pt idx="55057">
                  <c:v>-0.27500000000000002</c:v>
                </c:pt>
                <c:pt idx="55058">
                  <c:v>-0.26406299999999999</c:v>
                </c:pt>
                <c:pt idx="55059">
                  <c:v>-0.27500000000000002</c:v>
                </c:pt>
                <c:pt idx="55060">
                  <c:v>-0.27656199999999997</c:v>
                </c:pt>
                <c:pt idx="55061">
                  <c:v>-0.26718700000000001</c:v>
                </c:pt>
                <c:pt idx="55062">
                  <c:v>-0.27656199999999997</c:v>
                </c:pt>
                <c:pt idx="55063">
                  <c:v>-0.28125</c:v>
                </c:pt>
                <c:pt idx="55064">
                  <c:v>-0.28906199999999999</c:v>
                </c:pt>
                <c:pt idx="55065">
                  <c:v>-0.29375000000000001</c:v>
                </c:pt>
                <c:pt idx="55066">
                  <c:v>-0.28593800000000003</c:v>
                </c:pt>
                <c:pt idx="55067">
                  <c:v>-0.28437499999999999</c:v>
                </c:pt>
                <c:pt idx="55068">
                  <c:v>-0.28906199999999999</c:v>
                </c:pt>
                <c:pt idx="55069">
                  <c:v>-0.28437499999999999</c:v>
                </c:pt>
                <c:pt idx="55070">
                  <c:v>-0.27031300000000003</c:v>
                </c:pt>
                <c:pt idx="55071">
                  <c:v>-0.28125</c:v>
                </c:pt>
                <c:pt idx="55072">
                  <c:v>-0.28593800000000003</c:v>
                </c:pt>
                <c:pt idx="55073">
                  <c:v>-0.27968799999999999</c:v>
                </c:pt>
                <c:pt idx="55074">
                  <c:v>-0.27031300000000003</c:v>
                </c:pt>
                <c:pt idx="55075">
                  <c:v>-0.27968799999999999</c:v>
                </c:pt>
                <c:pt idx="55076">
                  <c:v>-0.28281200000000001</c:v>
                </c:pt>
                <c:pt idx="55077">
                  <c:v>-0.27031300000000003</c:v>
                </c:pt>
                <c:pt idx="55078">
                  <c:v>-0.27812500000000001</c:v>
                </c:pt>
                <c:pt idx="55079">
                  <c:v>-0.27343800000000001</c:v>
                </c:pt>
                <c:pt idx="55080">
                  <c:v>-0.27968799999999999</c:v>
                </c:pt>
                <c:pt idx="55081">
                  <c:v>-0.27500000000000002</c:v>
                </c:pt>
                <c:pt idx="55082">
                  <c:v>-0.26874999999999999</c:v>
                </c:pt>
                <c:pt idx="55083">
                  <c:v>-0.26718700000000001</c:v>
                </c:pt>
                <c:pt idx="55084">
                  <c:v>-0.26093699999999997</c:v>
                </c:pt>
                <c:pt idx="55085">
                  <c:v>-0.26874999999999999</c:v>
                </c:pt>
                <c:pt idx="55086">
                  <c:v>-0.25624999999999998</c:v>
                </c:pt>
                <c:pt idx="55087">
                  <c:v>-0.27500000000000002</c:v>
                </c:pt>
                <c:pt idx="55088">
                  <c:v>-0.27500000000000002</c:v>
                </c:pt>
                <c:pt idx="55089">
                  <c:v>-0.26874999999999999</c:v>
                </c:pt>
                <c:pt idx="55090">
                  <c:v>-0.27500000000000002</c:v>
                </c:pt>
                <c:pt idx="55091">
                  <c:v>-0.27500000000000002</c:v>
                </c:pt>
                <c:pt idx="55092">
                  <c:v>-0.27500000000000002</c:v>
                </c:pt>
                <c:pt idx="55093">
                  <c:v>-0.27500000000000002</c:v>
                </c:pt>
                <c:pt idx="55094">
                  <c:v>-0.26874999999999999</c:v>
                </c:pt>
                <c:pt idx="55095">
                  <c:v>-0.265625</c:v>
                </c:pt>
                <c:pt idx="55096">
                  <c:v>-0.26874999999999999</c:v>
                </c:pt>
                <c:pt idx="55097">
                  <c:v>-0.26874999999999999</c:v>
                </c:pt>
                <c:pt idx="55098">
                  <c:v>-0.26874999999999999</c:v>
                </c:pt>
                <c:pt idx="55099">
                  <c:v>-0.27031300000000003</c:v>
                </c:pt>
                <c:pt idx="55100">
                  <c:v>-0.25781199999999999</c:v>
                </c:pt>
                <c:pt idx="55101">
                  <c:v>-0.26406299999999999</c:v>
                </c:pt>
                <c:pt idx="55102">
                  <c:v>-0.27968799999999999</c:v>
                </c:pt>
                <c:pt idx="55103">
                  <c:v>-0.27500000000000002</c:v>
                </c:pt>
                <c:pt idx="55104">
                  <c:v>-0.26406299999999999</c:v>
                </c:pt>
                <c:pt idx="55105">
                  <c:v>-0.27656199999999997</c:v>
                </c:pt>
                <c:pt idx="55106">
                  <c:v>-0.25937500000000002</c:v>
                </c:pt>
                <c:pt idx="55107">
                  <c:v>-0.27343800000000001</c:v>
                </c:pt>
                <c:pt idx="55108">
                  <c:v>-0.26874999999999999</c:v>
                </c:pt>
                <c:pt idx="55109">
                  <c:v>-0.27031300000000003</c:v>
                </c:pt>
                <c:pt idx="55110">
                  <c:v>-0.27031300000000003</c:v>
                </c:pt>
                <c:pt idx="55111">
                  <c:v>-0.27343800000000001</c:v>
                </c:pt>
                <c:pt idx="55112">
                  <c:v>-0.25781199999999999</c:v>
                </c:pt>
                <c:pt idx="55113">
                  <c:v>-0.28437499999999999</c:v>
                </c:pt>
                <c:pt idx="55114">
                  <c:v>-0.27343800000000001</c:v>
                </c:pt>
                <c:pt idx="55115">
                  <c:v>-0.26250000000000001</c:v>
                </c:pt>
                <c:pt idx="55116">
                  <c:v>-0.26093699999999997</c:v>
                </c:pt>
                <c:pt idx="55117">
                  <c:v>-0.25781199999999999</c:v>
                </c:pt>
                <c:pt idx="55118">
                  <c:v>-0.26874999999999999</c:v>
                </c:pt>
                <c:pt idx="55119">
                  <c:v>-0.26250000000000001</c:v>
                </c:pt>
                <c:pt idx="55120">
                  <c:v>-0.265625</c:v>
                </c:pt>
                <c:pt idx="55121">
                  <c:v>-0.26250000000000001</c:v>
                </c:pt>
                <c:pt idx="55122">
                  <c:v>-0.25156200000000001</c:v>
                </c:pt>
                <c:pt idx="55123">
                  <c:v>-0.26874999999999999</c:v>
                </c:pt>
                <c:pt idx="55124">
                  <c:v>-0.28125</c:v>
                </c:pt>
                <c:pt idx="55125">
                  <c:v>-0.27656199999999997</c:v>
                </c:pt>
                <c:pt idx="55126">
                  <c:v>-0.265625</c:v>
                </c:pt>
                <c:pt idx="55127">
                  <c:v>-0.27343800000000001</c:v>
                </c:pt>
                <c:pt idx="55128">
                  <c:v>-0.26250000000000001</c:v>
                </c:pt>
                <c:pt idx="55129">
                  <c:v>-0.28125</c:v>
                </c:pt>
                <c:pt idx="55130">
                  <c:v>-0.28749999999999998</c:v>
                </c:pt>
                <c:pt idx="55131">
                  <c:v>-0.28281200000000001</c:v>
                </c:pt>
                <c:pt idx="55132">
                  <c:v>-0.28125</c:v>
                </c:pt>
                <c:pt idx="55133">
                  <c:v>-0.265625</c:v>
                </c:pt>
                <c:pt idx="55134">
                  <c:v>-0.27500000000000002</c:v>
                </c:pt>
                <c:pt idx="55135">
                  <c:v>-0.27343800000000001</c:v>
                </c:pt>
                <c:pt idx="55136">
                  <c:v>-0.27500000000000002</c:v>
                </c:pt>
                <c:pt idx="55137">
                  <c:v>-0.27656199999999997</c:v>
                </c:pt>
                <c:pt idx="55138">
                  <c:v>-0.26718700000000001</c:v>
                </c:pt>
                <c:pt idx="55139">
                  <c:v>-0.27656199999999997</c:v>
                </c:pt>
                <c:pt idx="55140">
                  <c:v>-0.27656199999999997</c:v>
                </c:pt>
                <c:pt idx="55141">
                  <c:v>-0.27031300000000003</c:v>
                </c:pt>
                <c:pt idx="55142">
                  <c:v>-0.26093699999999997</c:v>
                </c:pt>
                <c:pt idx="55143">
                  <c:v>-0.26718700000000001</c:v>
                </c:pt>
                <c:pt idx="55144">
                  <c:v>-0.26718700000000001</c:v>
                </c:pt>
                <c:pt idx="55145">
                  <c:v>-0.265625</c:v>
                </c:pt>
                <c:pt idx="55146">
                  <c:v>-0.27500000000000002</c:v>
                </c:pt>
                <c:pt idx="55147">
                  <c:v>-0.27500000000000002</c:v>
                </c:pt>
                <c:pt idx="55148">
                  <c:v>-0.27031300000000003</c:v>
                </c:pt>
                <c:pt idx="55149">
                  <c:v>-0.27500000000000002</c:v>
                </c:pt>
                <c:pt idx="55150">
                  <c:v>-0.28593800000000003</c:v>
                </c:pt>
                <c:pt idx="55151">
                  <c:v>-0.27968799999999999</c:v>
                </c:pt>
                <c:pt idx="55152">
                  <c:v>-0.26406299999999999</c:v>
                </c:pt>
                <c:pt idx="55153">
                  <c:v>-0.26874999999999999</c:v>
                </c:pt>
                <c:pt idx="55154">
                  <c:v>-0.27343800000000001</c:v>
                </c:pt>
                <c:pt idx="55155">
                  <c:v>-0.28281200000000001</c:v>
                </c:pt>
                <c:pt idx="55156">
                  <c:v>-0.27031300000000003</c:v>
                </c:pt>
                <c:pt idx="55157">
                  <c:v>-0.265625</c:v>
                </c:pt>
                <c:pt idx="55158">
                  <c:v>-0.28593800000000003</c:v>
                </c:pt>
                <c:pt idx="55159">
                  <c:v>-0.27812500000000001</c:v>
                </c:pt>
                <c:pt idx="55160">
                  <c:v>-0.27656199999999997</c:v>
                </c:pt>
                <c:pt idx="55161">
                  <c:v>-0.27343800000000001</c:v>
                </c:pt>
                <c:pt idx="55162">
                  <c:v>-0.27343800000000001</c:v>
                </c:pt>
                <c:pt idx="55163">
                  <c:v>-0.28749999999999998</c:v>
                </c:pt>
                <c:pt idx="55164">
                  <c:v>-0.27968799999999999</c:v>
                </c:pt>
                <c:pt idx="55165">
                  <c:v>-0.265625</c:v>
                </c:pt>
                <c:pt idx="55166">
                  <c:v>-0.26250000000000001</c:v>
                </c:pt>
                <c:pt idx="55167">
                  <c:v>-0.27656199999999997</c:v>
                </c:pt>
                <c:pt idx="55168">
                  <c:v>-0.25312499999999999</c:v>
                </c:pt>
                <c:pt idx="55169">
                  <c:v>-0.26874999999999999</c:v>
                </c:pt>
                <c:pt idx="55170">
                  <c:v>-0.26406299999999999</c:v>
                </c:pt>
                <c:pt idx="55171">
                  <c:v>-0.26093699999999997</c:v>
                </c:pt>
                <c:pt idx="55172">
                  <c:v>-0.26874999999999999</c:v>
                </c:pt>
                <c:pt idx="55173">
                  <c:v>-0.28281200000000001</c:v>
                </c:pt>
                <c:pt idx="55174">
                  <c:v>-0.26874999999999999</c:v>
                </c:pt>
                <c:pt idx="55175">
                  <c:v>-0.27656199999999997</c:v>
                </c:pt>
                <c:pt idx="55176">
                  <c:v>-0.27343800000000001</c:v>
                </c:pt>
                <c:pt idx="55177">
                  <c:v>-0.27656199999999997</c:v>
                </c:pt>
                <c:pt idx="55178">
                  <c:v>-0.28281200000000001</c:v>
                </c:pt>
                <c:pt idx="55179">
                  <c:v>-0.26406299999999999</c:v>
                </c:pt>
                <c:pt idx="55180">
                  <c:v>-0.26406299999999999</c:v>
                </c:pt>
                <c:pt idx="55181">
                  <c:v>-0.27031300000000003</c:v>
                </c:pt>
                <c:pt idx="55182">
                  <c:v>-0.25312499999999999</c:v>
                </c:pt>
                <c:pt idx="55183">
                  <c:v>-0.26093699999999997</c:v>
                </c:pt>
                <c:pt idx="55184">
                  <c:v>-0.26718700000000001</c:v>
                </c:pt>
                <c:pt idx="55185">
                  <c:v>-0.265625</c:v>
                </c:pt>
                <c:pt idx="55186">
                  <c:v>-0.25624999999999998</c:v>
                </c:pt>
                <c:pt idx="55187">
                  <c:v>-0.26093699999999997</c:v>
                </c:pt>
                <c:pt idx="55188">
                  <c:v>-0.26718700000000001</c:v>
                </c:pt>
                <c:pt idx="55189">
                  <c:v>-0.26874999999999999</c:v>
                </c:pt>
                <c:pt idx="55190">
                  <c:v>-0.27656199999999997</c:v>
                </c:pt>
                <c:pt idx="55191">
                  <c:v>-0.27031300000000003</c:v>
                </c:pt>
                <c:pt idx="55192">
                  <c:v>-0.26250000000000001</c:v>
                </c:pt>
                <c:pt idx="55193">
                  <c:v>-0.24843799999999999</c:v>
                </c:pt>
                <c:pt idx="55194">
                  <c:v>-0.25</c:v>
                </c:pt>
                <c:pt idx="55195">
                  <c:v>-0.25937500000000002</c:v>
                </c:pt>
                <c:pt idx="55196">
                  <c:v>-0.25937500000000002</c:v>
                </c:pt>
                <c:pt idx="55197">
                  <c:v>-0.26406299999999999</c:v>
                </c:pt>
                <c:pt idx="55198">
                  <c:v>-0.27343800000000001</c:v>
                </c:pt>
                <c:pt idx="55199">
                  <c:v>-0.28125</c:v>
                </c:pt>
                <c:pt idx="55200">
                  <c:v>-0.296875</c:v>
                </c:pt>
                <c:pt idx="55201">
                  <c:v>-0.27968799999999999</c:v>
                </c:pt>
                <c:pt idx="55202">
                  <c:v>-0.26874999999999999</c:v>
                </c:pt>
                <c:pt idx="55203">
                  <c:v>-0.27968799999999999</c:v>
                </c:pt>
                <c:pt idx="55204">
                  <c:v>-0.27031300000000003</c:v>
                </c:pt>
                <c:pt idx="55205">
                  <c:v>-0.26718700000000001</c:v>
                </c:pt>
                <c:pt idx="55206">
                  <c:v>-0.27812500000000001</c:v>
                </c:pt>
                <c:pt idx="55207">
                  <c:v>-0.27343800000000001</c:v>
                </c:pt>
                <c:pt idx="55208">
                  <c:v>-0.265625</c:v>
                </c:pt>
                <c:pt idx="55209">
                  <c:v>-0.265625</c:v>
                </c:pt>
                <c:pt idx="55210">
                  <c:v>-0.28281200000000001</c:v>
                </c:pt>
                <c:pt idx="55211">
                  <c:v>-0.27812500000000001</c:v>
                </c:pt>
                <c:pt idx="55212">
                  <c:v>-0.27343800000000001</c:v>
                </c:pt>
                <c:pt idx="55213">
                  <c:v>-0.28125</c:v>
                </c:pt>
                <c:pt idx="55214">
                  <c:v>-0.28125</c:v>
                </c:pt>
                <c:pt idx="55215">
                  <c:v>-0.265625</c:v>
                </c:pt>
                <c:pt idx="55216">
                  <c:v>-0.27656199999999997</c:v>
                </c:pt>
                <c:pt idx="55217">
                  <c:v>-0.26718700000000001</c:v>
                </c:pt>
                <c:pt idx="55218">
                  <c:v>-0.27500000000000002</c:v>
                </c:pt>
                <c:pt idx="55219">
                  <c:v>-0.27812500000000001</c:v>
                </c:pt>
                <c:pt idx="55220">
                  <c:v>-0.27500000000000002</c:v>
                </c:pt>
                <c:pt idx="55221">
                  <c:v>-0.27656199999999997</c:v>
                </c:pt>
                <c:pt idx="55222">
                  <c:v>-0.26406299999999999</c:v>
                </c:pt>
                <c:pt idx="55223">
                  <c:v>-0.27656199999999997</c:v>
                </c:pt>
                <c:pt idx="55224">
                  <c:v>-0.27500000000000002</c:v>
                </c:pt>
                <c:pt idx="55225">
                  <c:v>-0.28125</c:v>
                </c:pt>
                <c:pt idx="55226">
                  <c:v>-0.26874999999999999</c:v>
                </c:pt>
                <c:pt idx="55227">
                  <c:v>-0.26718700000000001</c:v>
                </c:pt>
                <c:pt idx="55228">
                  <c:v>-0.265625</c:v>
                </c:pt>
                <c:pt idx="55229">
                  <c:v>-0.27031300000000003</c:v>
                </c:pt>
                <c:pt idx="55230">
                  <c:v>-0.27031300000000003</c:v>
                </c:pt>
                <c:pt idx="55231">
                  <c:v>-0.26406299999999999</c:v>
                </c:pt>
                <c:pt idx="55232">
                  <c:v>-0.26718700000000001</c:v>
                </c:pt>
                <c:pt idx="55233">
                  <c:v>-0.28749999999999998</c:v>
                </c:pt>
                <c:pt idx="55234">
                  <c:v>-0.26874999999999999</c:v>
                </c:pt>
                <c:pt idx="55235">
                  <c:v>-0.27031300000000003</c:v>
                </c:pt>
                <c:pt idx="55236">
                  <c:v>-0.26874999999999999</c:v>
                </c:pt>
                <c:pt idx="55237">
                  <c:v>-0.26093699999999997</c:v>
                </c:pt>
                <c:pt idx="55238">
                  <c:v>-0.25156200000000001</c:v>
                </c:pt>
                <c:pt idx="55239">
                  <c:v>-0.27500000000000002</c:v>
                </c:pt>
                <c:pt idx="55240">
                  <c:v>-0.25468800000000003</c:v>
                </c:pt>
                <c:pt idx="55241">
                  <c:v>-0.27968799999999999</c:v>
                </c:pt>
                <c:pt idx="55242">
                  <c:v>-0.27031300000000003</c:v>
                </c:pt>
                <c:pt idx="55243">
                  <c:v>-0.28593800000000003</c:v>
                </c:pt>
                <c:pt idx="55244">
                  <c:v>-0.28125</c:v>
                </c:pt>
                <c:pt idx="55245">
                  <c:v>-0.27343800000000001</c:v>
                </c:pt>
                <c:pt idx="55246">
                  <c:v>-0.28125</c:v>
                </c:pt>
                <c:pt idx="55247">
                  <c:v>-0.28749999999999998</c:v>
                </c:pt>
                <c:pt idx="55248">
                  <c:v>-0.27968799999999999</c:v>
                </c:pt>
                <c:pt idx="55249">
                  <c:v>-0.26250000000000001</c:v>
                </c:pt>
                <c:pt idx="55250">
                  <c:v>-0.28281200000000001</c:v>
                </c:pt>
                <c:pt idx="55251">
                  <c:v>-0.27656199999999997</c:v>
                </c:pt>
                <c:pt idx="55252">
                  <c:v>-0.27343800000000001</c:v>
                </c:pt>
                <c:pt idx="55253">
                  <c:v>-0.27031300000000003</c:v>
                </c:pt>
                <c:pt idx="55254">
                  <c:v>-0.27343800000000001</c:v>
                </c:pt>
                <c:pt idx="55255">
                  <c:v>-0.27343800000000001</c:v>
                </c:pt>
                <c:pt idx="55256">
                  <c:v>-0.27343800000000001</c:v>
                </c:pt>
                <c:pt idx="55257">
                  <c:v>-0.27031300000000003</c:v>
                </c:pt>
                <c:pt idx="55258">
                  <c:v>-0.28281200000000001</c:v>
                </c:pt>
                <c:pt idx="55259">
                  <c:v>-0.28281200000000001</c:v>
                </c:pt>
                <c:pt idx="55260">
                  <c:v>-0.27968799999999999</c:v>
                </c:pt>
                <c:pt idx="55261">
                  <c:v>-0.28125</c:v>
                </c:pt>
                <c:pt idx="55262">
                  <c:v>-0.26874999999999999</c:v>
                </c:pt>
                <c:pt idx="55263">
                  <c:v>-0.27968799999999999</c:v>
                </c:pt>
                <c:pt idx="55264">
                  <c:v>-0.26718700000000001</c:v>
                </c:pt>
                <c:pt idx="55265">
                  <c:v>-0.27812500000000001</c:v>
                </c:pt>
                <c:pt idx="55266">
                  <c:v>-0.27031300000000003</c:v>
                </c:pt>
                <c:pt idx="55267">
                  <c:v>-0.27500000000000002</c:v>
                </c:pt>
                <c:pt idx="55268">
                  <c:v>-0.26874999999999999</c:v>
                </c:pt>
                <c:pt idx="55269">
                  <c:v>-0.27343800000000001</c:v>
                </c:pt>
                <c:pt idx="55270">
                  <c:v>-0.26718700000000001</c:v>
                </c:pt>
                <c:pt idx="55271">
                  <c:v>-0.26718700000000001</c:v>
                </c:pt>
                <c:pt idx="55272">
                  <c:v>-0.28749999999999998</c:v>
                </c:pt>
                <c:pt idx="55273">
                  <c:v>-0.27656199999999997</c:v>
                </c:pt>
                <c:pt idx="55274">
                  <c:v>-0.28125</c:v>
                </c:pt>
                <c:pt idx="55275">
                  <c:v>-0.25781199999999999</c:v>
                </c:pt>
                <c:pt idx="55276">
                  <c:v>-0.27031300000000003</c:v>
                </c:pt>
                <c:pt idx="55277">
                  <c:v>-0.26093699999999997</c:v>
                </c:pt>
                <c:pt idx="55278">
                  <c:v>-0.27812500000000001</c:v>
                </c:pt>
                <c:pt idx="55279">
                  <c:v>-0.26093699999999997</c:v>
                </c:pt>
                <c:pt idx="55280">
                  <c:v>-0.26093699999999997</c:v>
                </c:pt>
                <c:pt idx="55281">
                  <c:v>-0.26406299999999999</c:v>
                </c:pt>
                <c:pt idx="55282">
                  <c:v>-0.26874999999999999</c:v>
                </c:pt>
                <c:pt idx="55283">
                  <c:v>-0.25937500000000002</c:v>
                </c:pt>
                <c:pt idx="55284">
                  <c:v>-0.265625</c:v>
                </c:pt>
                <c:pt idx="55285">
                  <c:v>-0.28125</c:v>
                </c:pt>
                <c:pt idx="55286">
                  <c:v>-0.27031300000000003</c:v>
                </c:pt>
                <c:pt idx="55287">
                  <c:v>-0.27656199999999997</c:v>
                </c:pt>
                <c:pt idx="55288">
                  <c:v>-0.26874999999999999</c:v>
                </c:pt>
                <c:pt idx="55289">
                  <c:v>-0.26718700000000001</c:v>
                </c:pt>
                <c:pt idx="55290">
                  <c:v>-0.26250000000000001</c:v>
                </c:pt>
                <c:pt idx="55291">
                  <c:v>-0.27812500000000001</c:v>
                </c:pt>
                <c:pt idx="55292">
                  <c:v>-0.27656199999999997</c:v>
                </c:pt>
                <c:pt idx="55293">
                  <c:v>-0.265625</c:v>
                </c:pt>
                <c:pt idx="55294">
                  <c:v>-0.25937500000000002</c:v>
                </c:pt>
                <c:pt idx="55295">
                  <c:v>-0.28125</c:v>
                </c:pt>
                <c:pt idx="55296">
                  <c:v>-0.26718700000000001</c:v>
                </c:pt>
                <c:pt idx="55297">
                  <c:v>-0.27812500000000001</c:v>
                </c:pt>
                <c:pt idx="55298">
                  <c:v>-0.26250000000000001</c:v>
                </c:pt>
                <c:pt idx="55299">
                  <c:v>-0.26406299999999999</c:v>
                </c:pt>
                <c:pt idx="55300">
                  <c:v>-0.27656199999999997</c:v>
                </c:pt>
                <c:pt idx="55301">
                  <c:v>-0.26250000000000001</c:v>
                </c:pt>
                <c:pt idx="55302">
                  <c:v>-0.26718700000000001</c:v>
                </c:pt>
                <c:pt idx="55303">
                  <c:v>-0.265625</c:v>
                </c:pt>
                <c:pt idx="55304">
                  <c:v>-0.26406299999999999</c:v>
                </c:pt>
                <c:pt idx="55305">
                  <c:v>-0.27968799999999999</c:v>
                </c:pt>
                <c:pt idx="55306">
                  <c:v>-0.28437499999999999</c:v>
                </c:pt>
                <c:pt idx="55307">
                  <c:v>-0.27031300000000003</c:v>
                </c:pt>
                <c:pt idx="55308">
                  <c:v>-0.25937500000000002</c:v>
                </c:pt>
                <c:pt idx="55309">
                  <c:v>-0.27343800000000001</c:v>
                </c:pt>
                <c:pt idx="55310">
                  <c:v>-0.27968799999999999</c:v>
                </c:pt>
                <c:pt idx="55311">
                  <c:v>-0.265625</c:v>
                </c:pt>
                <c:pt idx="55312">
                  <c:v>-0.27500000000000002</c:v>
                </c:pt>
                <c:pt idx="55313">
                  <c:v>-0.27812500000000001</c:v>
                </c:pt>
                <c:pt idx="55314">
                  <c:v>-0.27812500000000001</c:v>
                </c:pt>
                <c:pt idx="55315">
                  <c:v>-0.26874999999999999</c:v>
                </c:pt>
                <c:pt idx="55316">
                  <c:v>-0.26718700000000001</c:v>
                </c:pt>
                <c:pt idx="55317">
                  <c:v>-0.26250000000000001</c:v>
                </c:pt>
                <c:pt idx="55318">
                  <c:v>-0.28125</c:v>
                </c:pt>
                <c:pt idx="55319">
                  <c:v>-0.27343800000000001</c:v>
                </c:pt>
                <c:pt idx="55320">
                  <c:v>-0.25781199999999999</c:v>
                </c:pt>
                <c:pt idx="55321">
                  <c:v>-0.27500000000000002</c:v>
                </c:pt>
                <c:pt idx="55322">
                  <c:v>-0.27656199999999997</c:v>
                </c:pt>
                <c:pt idx="55323">
                  <c:v>-0.25156200000000001</c:v>
                </c:pt>
                <c:pt idx="55324">
                  <c:v>-0.26874999999999999</c:v>
                </c:pt>
                <c:pt idx="55325">
                  <c:v>-0.27031300000000003</c:v>
                </c:pt>
                <c:pt idx="55326">
                  <c:v>-0.27500000000000002</c:v>
                </c:pt>
                <c:pt idx="55327">
                  <c:v>-0.26718700000000001</c:v>
                </c:pt>
                <c:pt idx="55328">
                  <c:v>-0.26874999999999999</c:v>
                </c:pt>
                <c:pt idx="55329">
                  <c:v>-0.28749999999999998</c:v>
                </c:pt>
                <c:pt idx="55330">
                  <c:v>-0.26718700000000001</c:v>
                </c:pt>
                <c:pt idx="55331">
                  <c:v>-0.27968799999999999</c:v>
                </c:pt>
                <c:pt idx="55332">
                  <c:v>-0.28437499999999999</c:v>
                </c:pt>
                <c:pt idx="55333">
                  <c:v>-0.27812500000000001</c:v>
                </c:pt>
                <c:pt idx="55334">
                  <c:v>-0.26093699999999997</c:v>
                </c:pt>
                <c:pt idx="55335">
                  <c:v>-0.26874999999999999</c:v>
                </c:pt>
                <c:pt idx="55336">
                  <c:v>-0.28281200000000001</c:v>
                </c:pt>
                <c:pt idx="55337">
                  <c:v>-0.26718700000000001</c:v>
                </c:pt>
                <c:pt idx="55338">
                  <c:v>-0.27500000000000002</c:v>
                </c:pt>
                <c:pt idx="55339">
                  <c:v>-0.26406299999999999</c:v>
                </c:pt>
                <c:pt idx="55340">
                  <c:v>-0.27656199999999997</c:v>
                </c:pt>
                <c:pt idx="55341">
                  <c:v>-0.29531299999999999</c:v>
                </c:pt>
                <c:pt idx="55342">
                  <c:v>-0.28593800000000003</c:v>
                </c:pt>
                <c:pt idx="55343">
                  <c:v>-0.27812500000000001</c:v>
                </c:pt>
                <c:pt idx="55344">
                  <c:v>-0.27031300000000003</c:v>
                </c:pt>
                <c:pt idx="55345">
                  <c:v>-0.28281200000000001</c:v>
                </c:pt>
                <c:pt idx="55346">
                  <c:v>-0.27968799999999999</c:v>
                </c:pt>
                <c:pt idx="55347">
                  <c:v>-0.27500000000000002</c:v>
                </c:pt>
                <c:pt idx="55348">
                  <c:v>-0.28281200000000001</c:v>
                </c:pt>
                <c:pt idx="55349">
                  <c:v>-0.29218699999999997</c:v>
                </c:pt>
                <c:pt idx="55350">
                  <c:v>-0.28437499999999999</c:v>
                </c:pt>
                <c:pt idx="55351">
                  <c:v>-0.27031300000000003</c:v>
                </c:pt>
                <c:pt idx="55352">
                  <c:v>-0.28281200000000001</c:v>
                </c:pt>
                <c:pt idx="55353">
                  <c:v>-0.26874999999999999</c:v>
                </c:pt>
                <c:pt idx="55354">
                  <c:v>-0.27343800000000001</c:v>
                </c:pt>
                <c:pt idx="55355">
                  <c:v>-0.26718700000000001</c:v>
                </c:pt>
                <c:pt idx="55356">
                  <c:v>-0.27656199999999997</c:v>
                </c:pt>
                <c:pt idx="55357">
                  <c:v>-0.27812500000000001</c:v>
                </c:pt>
                <c:pt idx="55358">
                  <c:v>-0.27031300000000003</c:v>
                </c:pt>
                <c:pt idx="55359">
                  <c:v>-0.26874999999999999</c:v>
                </c:pt>
                <c:pt idx="55360">
                  <c:v>-0.27812500000000001</c:v>
                </c:pt>
                <c:pt idx="55361">
                  <c:v>-0.28281200000000001</c:v>
                </c:pt>
                <c:pt idx="55362">
                  <c:v>-0.26718700000000001</c:v>
                </c:pt>
                <c:pt idx="55363">
                  <c:v>-0.27656199999999997</c:v>
                </c:pt>
                <c:pt idx="55364">
                  <c:v>-0.28281200000000001</c:v>
                </c:pt>
                <c:pt idx="55365">
                  <c:v>-0.29375000000000001</c:v>
                </c:pt>
                <c:pt idx="55366">
                  <c:v>-0.28125</c:v>
                </c:pt>
                <c:pt idx="55367">
                  <c:v>-0.27031300000000003</c:v>
                </c:pt>
                <c:pt idx="55368">
                  <c:v>-0.265625</c:v>
                </c:pt>
                <c:pt idx="55369">
                  <c:v>-0.26874999999999999</c:v>
                </c:pt>
                <c:pt idx="55370">
                  <c:v>-0.28125</c:v>
                </c:pt>
                <c:pt idx="55371">
                  <c:v>-0.28593800000000003</c:v>
                </c:pt>
                <c:pt idx="55372">
                  <c:v>-0.27656199999999997</c:v>
                </c:pt>
                <c:pt idx="55373">
                  <c:v>-0.26718700000000001</c:v>
                </c:pt>
                <c:pt idx="55374">
                  <c:v>-0.265625</c:v>
                </c:pt>
                <c:pt idx="55375">
                  <c:v>-0.27812500000000001</c:v>
                </c:pt>
                <c:pt idx="55376">
                  <c:v>-0.27968799999999999</c:v>
                </c:pt>
                <c:pt idx="55377">
                  <c:v>-0.26406299999999999</c:v>
                </c:pt>
                <c:pt idx="55378">
                  <c:v>-0.27500000000000002</c:v>
                </c:pt>
                <c:pt idx="55379">
                  <c:v>-0.28281200000000001</c:v>
                </c:pt>
                <c:pt idx="55380">
                  <c:v>-0.28125</c:v>
                </c:pt>
                <c:pt idx="55381">
                  <c:v>-0.27500000000000002</c:v>
                </c:pt>
                <c:pt idx="55382">
                  <c:v>-0.26250000000000001</c:v>
                </c:pt>
                <c:pt idx="55383">
                  <c:v>-0.27968799999999999</c:v>
                </c:pt>
                <c:pt idx="55384">
                  <c:v>-0.27656199999999997</c:v>
                </c:pt>
                <c:pt idx="55385">
                  <c:v>-0.28437499999999999</c:v>
                </c:pt>
                <c:pt idx="55386">
                  <c:v>-0.29375000000000001</c:v>
                </c:pt>
                <c:pt idx="55387">
                  <c:v>-0.28125</c:v>
                </c:pt>
                <c:pt idx="55388">
                  <c:v>-0.28906199999999999</c:v>
                </c:pt>
                <c:pt idx="55389">
                  <c:v>-0.27500000000000002</c:v>
                </c:pt>
                <c:pt idx="55390">
                  <c:v>-0.265625</c:v>
                </c:pt>
                <c:pt idx="55391">
                  <c:v>-0.27500000000000002</c:v>
                </c:pt>
                <c:pt idx="55392">
                  <c:v>-0.28593800000000003</c:v>
                </c:pt>
                <c:pt idx="55393">
                  <c:v>-0.27812500000000001</c:v>
                </c:pt>
                <c:pt idx="55394">
                  <c:v>-0.28125</c:v>
                </c:pt>
                <c:pt idx="55395">
                  <c:v>-0.28125</c:v>
                </c:pt>
                <c:pt idx="55396">
                  <c:v>-0.28593800000000003</c:v>
                </c:pt>
                <c:pt idx="55397">
                  <c:v>-0.28125</c:v>
                </c:pt>
                <c:pt idx="55398">
                  <c:v>-0.29375000000000001</c:v>
                </c:pt>
                <c:pt idx="55399">
                  <c:v>-0.28749999999999998</c:v>
                </c:pt>
                <c:pt idx="55400">
                  <c:v>-0.28749999999999998</c:v>
                </c:pt>
                <c:pt idx="55401">
                  <c:v>-0.28593800000000003</c:v>
                </c:pt>
                <c:pt idx="55402">
                  <c:v>-0.28437499999999999</c:v>
                </c:pt>
                <c:pt idx="55403">
                  <c:v>-0.28749999999999998</c:v>
                </c:pt>
                <c:pt idx="55404">
                  <c:v>-0.27500000000000002</c:v>
                </c:pt>
                <c:pt idx="55405">
                  <c:v>-0.27343800000000001</c:v>
                </c:pt>
                <c:pt idx="55406">
                  <c:v>-0.27500000000000002</c:v>
                </c:pt>
                <c:pt idx="55407">
                  <c:v>-0.27968799999999999</c:v>
                </c:pt>
                <c:pt idx="55408">
                  <c:v>-0.28125</c:v>
                </c:pt>
                <c:pt idx="55409">
                  <c:v>-0.27656199999999997</c:v>
                </c:pt>
                <c:pt idx="55410">
                  <c:v>-0.28125</c:v>
                </c:pt>
                <c:pt idx="55411">
                  <c:v>-0.28125</c:v>
                </c:pt>
                <c:pt idx="55412">
                  <c:v>-0.27656199999999997</c:v>
                </c:pt>
                <c:pt idx="55413">
                  <c:v>-0.26874999999999999</c:v>
                </c:pt>
                <c:pt idx="55414">
                  <c:v>-0.26406299999999999</c:v>
                </c:pt>
                <c:pt idx="55415">
                  <c:v>-0.26874999999999999</c:v>
                </c:pt>
                <c:pt idx="55416">
                  <c:v>-0.27500000000000002</c:v>
                </c:pt>
                <c:pt idx="55417">
                  <c:v>-0.26406299999999999</c:v>
                </c:pt>
                <c:pt idx="55418">
                  <c:v>-0.26874999999999999</c:v>
                </c:pt>
                <c:pt idx="55419">
                  <c:v>-0.26718700000000001</c:v>
                </c:pt>
                <c:pt idx="55420">
                  <c:v>-0.26250000000000001</c:v>
                </c:pt>
                <c:pt idx="55421">
                  <c:v>-0.27343800000000001</c:v>
                </c:pt>
                <c:pt idx="55422">
                  <c:v>-0.26874999999999999</c:v>
                </c:pt>
                <c:pt idx="55423">
                  <c:v>-0.265625</c:v>
                </c:pt>
                <c:pt idx="55424">
                  <c:v>-0.27968799999999999</c:v>
                </c:pt>
                <c:pt idx="55425">
                  <c:v>-0.26718700000000001</c:v>
                </c:pt>
                <c:pt idx="55426">
                  <c:v>-0.27343800000000001</c:v>
                </c:pt>
                <c:pt idx="55427">
                  <c:v>-0.26874999999999999</c:v>
                </c:pt>
                <c:pt idx="55428">
                  <c:v>-0.26874999999999999</c:v>
                </c:pt>
                <c:pt idx="55429">
                  <c:v>-0.27656199999999997</c:v>
                </c:pt>
                <c:pt idx="55430">
                  <c:v>-0.265625</c:v>
                </c:pt>
                <c:pt idx="55431">
                  <c:v>-0.26718700000000001</c:v>
                </c:pt>
                <c:pt idx="55432">
                  <c:v>-0.27343800000000001</c:v>
                </c:pt>
                <c:pt idx="55433">
                  <c:v>-0.27656199999999997</c:v>
                </c:pt>
                <c:pt idx="55434">
                  <c:v>-0.265625</c:v>
                </c:pt>
                <c:pt idx="55435">
                  <c:v>-0.265625</c:v>
                </c:pt>
                <c:pt idx="55436">
                  <c:v>-0.27656199999999997</c:v>
                </c:pt>
                <c:pt idx="55437">
                  <c:v>-0.26406299999999999</c:v>
                </c:pt>
                <c:pt idx="55438">
                  <c:v>-0.26718700000000001</c:v>
                </c:pt>
                <c:pt idx="55439">
                  <c:v>-0.26874999999999999</c:v>
                </c:pt>
                <c:pt idx="55440">
                  <c:v>-0.26874999999999999</c:v>
                </c:pt>
                <c:pt idx="55441">
                  <c:v>-0.27031300000000003</c:v>
                </c:pt>
                <c:pt idx="55442">
                  <c:v>-0.27500000000000002</c:v>
                </c:pt>
                <c:pt idx="55443">
                  <c:v>-0.26874999999999999</c:v>
                </c:pt>
                <c:pt idx="55444">
                  <c:v>-0.27343800000000001</c:v>
                </c:pt>
                <c:pt idx="55445">
                  <c:v>-0.27500000000000002</c:v>
                </c:pt>
                <c:pt idx="55446">
                  <c:v>-0.27812500000000001</c:v>
                </c:pt>
                <c:pt idx="55447">
                  <c:v>-0.265625</c:v>
                </c:pt>
                <c:pt idx="55448">
                  <c:v>-0.25312499999999999</c:v>
                </c:pt>
                <c:pt idx="55449">
                  <c:v>-0.265625</c:v>
                </c:pt>
                <c:pt idx="55450">
                  <c:v>-0.26093699999999997</c:v>
                </c:pt>
                <c:pt idx="55451">
                  <c:v>-0.26874999999999999</c:v>
                </c:pt>
                <c:pt idx="55452">
                  <c:v>-0.27812500000000001</c:v>
                </c:pt>
                <c:pt idx="55453">
                  <c:v>-0.25</c:v>
                </c:pt>
                <c:pt idx="55454">
                  <c:v>-0.26718700000000001</c:v>
                </c:pt>
                <c:pt idx="55455">
                  <c:v>-0.27343800000000001</c:v>
                </c:pt>
                <c:pt idx="55456">
                  <c:v>-0.27343800000000001</c:v>
                </c:pt>
                <c:pt idx="55457">
                  <c:v>-0.28281200000000001</c:v>
                </c:pt>
                <c:pt idx="55458">
                  <c:v>-0.26406299999999999</c:v>
                </c:pt>
                <c:pt idx="55459">
                  <c:v>-0.25781199999999999</c:v>
                </c:pt>
                <c:pt idx="55460">
                  <c:v>-0.26718700000000001</c:v>
                </c:pt>
                <c:pt idx="55461">
                  <c:v>-0.265625</c:v>
                </c:pt>
                <c:pt idx="55462">
                  <c:v>-0.26250000000000001</c:v>
                </c:pt>
                <c:pt idx="55463">
                  <c:v>-0.27656199999999997</c:v>
                </c:pt>
                <c:pt idx="55464">
                  <c:v>-0.26874999999999999</c:v>
                </c:pt>
                <c:pt idx="55465">
                  <c:v>-0.26406299999999999</c:v>
                </c:pt>
                <c:pt idx="55466">
                  <c:v>-0.27031300000000003</c:v>
                </c:pt>
                <c:pt idx="55467">
                  <c:v>-0.27656199999999997</c:v>
                </c:pt>
                <c:pt idx="55468">
                  <c:v>-0.26406299999999999</c:v>
                </c:pt>
                <c:pt idx="55469">
                  <c:v>-0.26874999999999999</c:v>
                </c:pt>
                <c:pt idx="55470">
                  <c:v>-0.27343800000000001</c:v>
                </c:pt>
                <c:pt idx="55471">
                  <c:v>-0.26874999999999999</c:v>
                </c:pt>
                <c:pt idx="55472">
                  <c:v>-0.27812500000000001</c:v>
                </c:pt>
                <c:pt idx="55473">
                  <c:v>-0.27031300000000003</c:v>
                </c:pt>
                <c:pt idx="55474">
                  <c:v>-0.28593800000000003</c:v>
                </c:pt>
                <c:pt idx="55475">
                  <c:v>-0.27343800000000001</c:v>
                </c:pt>
                <c:pt idx="55476">
                  <c:v>-0.27031300000000003</c:v>
                </c:pt>
                <c:pt idx="55477">
                  <c:v>-0.26874999999999999</c:v>
                </c:pt>
                <c:pt idx="55478">
                  <c:v>-0.27656199999999997</c:v>
                </c:pt>
                <c:pt idx="55479">
                  <c:v>-0.25624999999999998</c:v>
                </c:pt>
                <c:pt idx="55480">
                  <c:v>-0.28125</c:v>
                </c:pt>
                <c:pt idx="55481">
                  <c:v>-0.26718700000000001</c:v>
                </c:pt>
                <c:pt idx="55482">
                  <c:v>-0.265625</c:v>
                </c:pt>
                <c:pt idx="55483">
                  <c:v>-0.25</c:v>
                </c:pt>
                <c:pt idx="55484">
                  <c:v>-0.25</c:v>
                </c:pt>
                <c:pt idx="55485">
                  <c:v>-0.25781199999999999</c:v>
                </c:pt>
                <c:pt idx="55486">
                  <c:v>-0.27343800000000001</c:v>
                </c:pt>
                <c:pt idx="55487">
                  <c:v>-0.27500000000000002</c:v>
                </c:pt>
                <c:pt idx="55488">
                  <c:v>-0.27343800000000001</c:v>
                </c:pt>
                <c:pt idx="55489">
                  <c:v>-0.27343800000000001</c:v>
                </c:pt>
                <c:pt idx="55490">
                  <c:v>-0.28125</c:v>
                </c:pt>
                <c:pt idx="55491">
                  <c:v>-0.28593800000000003</c:v>
                </c:pt>
                <c:pt idx="55492">
                  <c:v>-0.27968799999999999</c:v>
                </c:pt>
                <c:pt idx="55493">
                  <c:v>-0.27500000000000002</c:v>
                </c:pt>
                <c:pt idx="55494">
                  <c:v>-0.25624999999999998</c:v>
                </c:pt>
                <c:pt idx="55495">
                  <c:v>-0.28281200000000001</c:v>
                </c:pt>
                <c:pt idx="55496">
                  <c:v>-0.27343800000000001</c:v>
                </c:pt>
                <c:pt idx="55497">
                  <c:v>-0.26093699999999997</c:v>
                </c:pt>
                <c:pt idx="55498">
                  <c:v>-0.25937500000000002</c:v>
                </c:pt>
                <c:pt idx="55499">
                  <c:v>-0.27812500000000001</c:v>
                </c:pt>
                <c:pt idx="55500">
                  <c:v>-0.27343800000000001</c:v>
                </c:pt>
                <c:pt idx="55501">
                  <c:v>-0.25624999999999998</c:v>
                </c:pt>
                <c:pt idx="55502">
                  <c:v>-0.27968799999999999</c:v>
                </c:pt>
                <c:pt idx="55503">
                  <c:v>-0.265625</c:v>
                </c:pt>
                <c:pt idx="55504">
                  <c:v>-0.265625</c:v>
                </c:pt>
                <c:pt idx="55505">
                  <c:v>-0.26718700000000001</c:v>
                </c:pt>
                <c:pt idx="55506">
                  <c:v>-0.25781199999999999</c:v>
                </c:pt>
                <c:pt idx="55507">
                  <c:v>-0.27031300000000003</c:v>
                </c:pt>
                <c:pt idx="55508">
                  <c:v>-0.26406299999999999</c:v>
                </c:pt>
                <c:pt idx="55509">
                  <c:v>-0.27968799999999999</c:v>
                </c:pt>
                <c:pt idx="55510">
                  <c:v>-0.27656199999999997</c:v>
                </c:pt>
                <c:pt idx="55511">
                  <c:v>-0.26250000000000001</c:v>
                </c:pt>
                <c:pt idx="55512">
                  <c:v>-0.26874999999999999</c:v>
                </c:pt>
                <c:pt idx="55513">
                  <c:v>-0.27500000000000002</c:v>
                </c:pt>
                <c:pt idx="55514">
                  <c:v>-0.27031300000000003</c:v>
                </c:pt>
                <c:pt idx="55515">
                  <c:v>-0.27031300000000003</c:v>
                </c:pt>
                <c:pt idx="55516">
                  <c:v>-0.27500000000000002</c:v>
                </c:pt>
                <c:pt idx="55517">
                  <c:v>-0.28281200000000001</c:v>
                </c:pt>
                <c:pt idx="55518">
                  <c:v>-0.27656199999999997</c:v>
                </c:pt>
                <c:pt idx="55519">
                  <c:v>-0.265625</c:v>
                </c:pt>
                <c:pt idx="55520">
                  <c:v>-0.265625</c:v>
                </c:pt>
                <c:pt idx="55521">
                  <c:v>-0.265625</c:v>
                </c:pt>
                <c:pt idx="55522">
                  <c:v>-0.26718700000000001</c:v>
                </c:pt>
                <c:pt idx="55523">
                  <c:v>-0.265625</c:v>
                </c:pt>
                <c:pt idx="55524">
                  <c:v>-0.265625</c:v>
                </c:pt>
                <c:pt idx="55525">
                  <c:v>-0.26406299999999999</c:v>
                </c:pt>
                <c:pt idx="55526">
                  <c:v>-0.27812500000000001</c:v>
                </c:pt>
                <c:pt idx="55527">
                  <c:v>-0.27968799999999999</c:v>
                </c:pt>
                <c:pt idx="55528">
                  <c:v>-0.26406299999999999</c:v>
                </c:pt>
                <c:pt idx="55529">
                  <c:v>-0.26093699999999997</c:v>
                </c:pt>
                <c:pt idx="55530">
                  <c:v>-0.26406299999999999</c:v>
                </c:pt>
                <c:pt idx="55531">
                  <c:v>-0.25781199999999999</c:v>
                </c:pt>
                <c:pt idx="55532">
                  <c:v>-0.26874999999999999</c:v>
                </c:pt>
                <c:pt idx="55533">
                  <c:v>-0.28125</c:v>
                </c:pt>
                <c:pt idx="55534">
                  <c:v>-0.27031300000000003</c:v>
                </c:pt>
                <c:pt idx="55535">
                  <c:v>-0.25937500000000002</c:v>
                </c:pt>
                <c:pt idx="55536">
                  <c:v>-0.27343800000000001</c:v>
                </c:pt>
                <c:pt idx="55537">
                  <c:v>-0.26874999999999999</c:v>
                </c:pt>
                <c:pt idx="55538">
                  <c:v>-0.26093699999999997</c:v>
                </c:pt>
                <c:pt idx="55539">
                  <c:v>-0.29062500000000002</c:v>
                </c:pt>
                <c:pt idx="55540">
                  <c:v>-0.27968799999999999</c:v>
                </c:pt>
                <c:pt idx="55541">
                  <c:v>-0.28593800000000003</c:v>
                </c:pt>
                <c:pt idx="55542">
                  <c:v>-0.27812500000000001</c:v>
                </c:pt>
                <c:pt idx="55543">
                  <c:v>-0.27656199999999997</c:v>
                </c:pt>
                <c:pt idx="55544">
                  <c:v>-0.27031300000000003</c:v>
                </c:pt>
                <c:pt idx="55545">
                  <c:v>-0.27812500000000001</c:v>
                </c:pt>
                <c:pt idx="55546">
                  <c:v>-0.28281200000000001</c:v>
                </c:pt>
                <c:pt idx="55547">
                  <c:v>-0.27656199999999997</c:v>
                </c:pt>
                <c:pt idx="55548">
                  <c:v>-0.27500000000000002</c:v>
                </c:pt>
                <c:pt idx="55549">
                  <c:v>-0.26406299999999999</c:v>
                </c:pt>
                <c:pt idx="55550">
                  <c:v>-0.26874999999999999</c:v>
                </c:pt>
                <c:pt idx="55551">
                  <c:v>-0.27343800000000001</c:v>
                </c:pt>
                <c:pt idx="55552">
                  <c:v>-0.26874999999999999</c:v>
                </c:pt>
                <c:pt idx="55553">
                  <c:v>-0.27031300000000003</c:v>
                </c:pt>
                <c:pt idx="55554">
                  <c:v>-0.27968799999999999</c:v>
                </c:pt>
                <c:pt idx="55555">
                  <c:v>-0.26250000000000001</c:v>
                </c:pt>
                <c:pt idx="55556">
                  <c:v>-0.26718700000000001</c:v>
                </c:pt>
                <c:pt idx="55557">
                  <c:v>-0.27031300000000003</c:v>
                </c:pt>
                <c:pt idx="55558">
                  <c:v>-0.27343800000000001</c:v>
                </c:pt>
                <c:pt idx="55559">
                  <c:v>-0.27812500000000001</c:v>
                </c:pt>
                <c:pt idx="55560">
                  <c:v>-0.25937500000000002</c:v>
                </c:pt>
                <c:pt idx="55561">
                  <c:v>-0.25937500000000002</c:v>
                </c:pt>
                <c:pt idx="55562">
                  <c:v>-0.25937500000000002</c:v>
                </c:pt>
                <c:pt idx="55563">
                  <c:v>-0.26718700000000001</c:v>
                </c:pt>
                <c:pt idx="55564">
                  <c:v>-0.27500000000000002</c:v>
                </c:pt>
                <c:pt idx="55565">
                  <c:v>-0.26874999999999999</c:v>
                </c:pt>
                <c:pt idx="55566">
                  <c:v>-0.27500000000000002</c:v>
                </c:pt>
                <c:pt idx="55567">
                  <c:v>-0.26250000000000001</c:v>
                </c:pt>
                <c:pt idx="55568">
                  <c:v>-0.25624999999999998</c:v>
                </c:pt>
                <c:pt idx="55569">
                  <c:v>-0.27031300000000003</c:v>
                </c:pt>
                <c:pt idx="55570">
                  <c:v>-0.27968799999999999</c:v>
                </c:pt>
                <c:pt idx="55571">
                  <c:v>-0.26874999999999999</c:v>
                </c:pt>
                <c:pt idx="55572">
                  <c:v>-0.28437499999999999</c:v>
                </c:pt>
                <c:pt idx="55573">
                  <c:v>-0.28125</c:v>
                </c:pt>
                <c:pt idx="55574">
                  <c:v>-0.28125</c:v>
                </c:pt>
                <c:pt idx="55575">
                  <c:v>-0.27031300000000003</c:v>
                </c:pt>
                <c:pt idx="55576">
                  <c:v>-0.27656199999999997</c:v>
                </c:pt>
                <c:pt idx="55577">
                  <c:v>-0.27968799999999999</c:v>
                </c:pt>
                <c:pt idx="55578">
                  <c:v>-0.28281200000000001</c:v>
                </c:pt>
                <c:pt idx="55579">
                  <c:v>-0.28125</c:v>
                </c:pt>
                <c:pt idx="55580">
                  <c:v>-0.27031300000000003</c:v>
                </c:pt>
                <c:pt idx="55581">
                  <c:v>-0.28593800000000003</c:v>
                </c:pt>
                <c:pt idx="55582">
                  <c:v>-0.265625</c:v>
                </c:pt>
                <c:pt idx="55583">
                  <c:v>-0.27343800000000001</c:v>
                </c:pt>
                <c:pt idx="55584">
                  <c:v>-0.27031300000000003</c:v>
                </c:pt>
                <c:pt idx="55585">
                  <c:v>-0.27343800000000001</c:v>
                </c:pt>
                <c:pt idx="55586">
                  <c:v>-0.28125</c:v>
                </c:pt>
                <c:pt idx="55587">
                  <c:v>-0.27968799999999999</c:v>
                </c:pt>
                <c:pt idx="55588">
                  <c:v>-0.27812500000000001</c:v>
                </c:pt>
                <c:pt idx="55589">
                  <c:v>-0.27500000000000002</c:v>
                </c:pt>
                <c:pt idx="55590">
                  <c:v>-0.28437499999999999</c:v>
                </c:pt>
                <c:pt idx="55591">
                  <c:v>-0.27812500000000001</c:v>
                </c:pt>
                <c:pt idx="55592">
                  <c:v>-0.29218699999999997</c:v>
                </c:pt>
                <c:pt idx="55593">
                  <c:v>-0.27343800000000001</c:v>
                </c:pt>
                <c:pt idx="55594">
                  <c:v>-0.28281200000000001</c:v>
                </c:pt>
                <c:pt idx="55595">
                  <c:v>-0.28125</c:v>
                </c:pt>
                <c:pt idx="55596">
                  <c:v>-0.29375000000000001</c:v>
                </c:pt>
                <c:pt idx="55597">
                  <c:v>-0.29218699999999997</c:v>
                </c:pt>
                <c:pt idx="55598">
                  <c:v>-0.28281200000000001</c:v>
                </c:pt>
                <c:pt idx="55599">
                  <c:v>-0.28125</c:v>
                </c:pt>
                <c:pt idx="55600">
                  <c:v>-0.28593800000000003</c:v>
                </c:pt>
                <c:pt idx="55601">
                  <c:v>-0.27656199999999997</c:v>
                </c:pt>
                <c:pt idx="55602">
                  <c:v>-0.28906199999999999</c:v>
                </c:pt>
                <c:pt idx="55603">
                  <c:v>-0.27656199999999997</c:v>
                </c:pt>
                <c:pt idx="55604">
                  <c:v>-0.27968799999999999</c:v>
                </c:pt>
                <c:pt idx="55605">
                  <c:v>-0.28281200000000001</c:v>
                </c:pt>
                <c:pt idx="55606">
                  <c:v>-0.28906199999999999</c:v>
                </c:pt>
                <c:pt idx="55607">
                  <c:v>-0.27968799999999999</c:v>
                </c:pt>
                <c:pt idx="55608">
                  <c:v>-0.28593800000000003</c:v>
                </c:pt>
                <c:pt idx="55609">
                  <c:v>-0.28437499999999999</c:v>
                </c:pt>
                <c:pt idx="55610">
                  <c:v>-0.27656199999999997</c:v>
                </c:pt>
                <c:pt idx="55611">
                  <c:v>-0.28749999999999998</c:v>
                </c:pt>
                <c:pt idx="55612">
                  <c:v>-0.29218699999999997</c:v>
                </c:pt>
                <c:pt idx="55613">
                  <c:v>-0.28125</c:v>
                </c:pt>
                <c:pt idx="55614">
                  <c:v>-0.265625</c:v>
                </c:pt>
                <c:pt idx="55615">
                  <c:v>-0.27343800000000001</c:v>
                </c:pt>
                <c:pt idx="55616">
                  <c:v>-0.27812500000000001</c:v>
                </c:pt>
                <c:pt idx="55617">
                  <c:v>-0.27031300000000003</c:v>
                </c:pt>
                <c:pt idx="55618">
                  <c:v>-0.26874999999999999</c:v>
                </c:pt>
                <c:pt idx="55619">
                  <c:v>-0.25624999999999998</c:v>
                </c:pt>
                <c:pt idx="55620">
                  <c:v>-0.27343800000000001</c:v>
                </c:pt>
                <c:pt idx="55621">
                  <c:v>-0.27656199999999997</c:v>
                </c:pt>
                <c:pt idx="55622">
                  <c:v>-0.26406299999999999</c:v>
                </c:pt>
                <c:pt idx="55623">
                  <c:v>-0.27343800000000001</c:v>
                </c:pt>
                <c:pt idx="55624">
                  <c:v>-0.27812500000000001</c:v>
                </c:pt>
                <c:pt idx="55625">
                  <c:v>-0.28281200000000001</c:v>
                </c:pt>
                <c:pt idx="55626">
                  <c:v>-0.25937500000000002</c:v>
                </c:pt>
                <c:pt idx="55627">
                  <c:v>-0.27500000000000002</c:v>
                </c:pt>
                <c:pt idx="55628">
                  <c:v>-0.26874999999999999</c:v>
                </c:pt>
                <c:pt idx="55629">
                  <c:v>-0.28281200000000001</c:v>
                </c:pt>
                <c:pt idx="55630">
                  <c:v>-0.27968799999999999</c:v>
                </c:pt>
                <c:pt idx="55631">
                  <c:v>-0.27343800000000001</c:v>
                </c:pt>
                <c:pt idx="55632">
                  <c:v>-0.27656199999999997</c:v>
                </c:pt>
                <c:pt idx="55633">
                  <c:v>-0.27500000000000002</c:v>
                </c:pt>
                <c:pt idx="55634">
                  <c:v>-0.25937500000000002</c:v>
                </c:pt>
                <c:pt idx="55635">
                  <c:v>-0.26406299999999999</c:v>
                </c:pt>
                <c:pt idx="55636">
                  <c:v>-0.26718700000000001</c:v>
                </c:pt>
                <c:pt idx="55637">
                  <c:v>-0.27500000000000002</c:v>
                </c:pt>
                <c:pt idx="55638">
                  <c:v>-0.27343800000000001</c:v>
                </c:pt>
                <c:pt idx="55639">
                  <c:v>-0.27656199999999997</c:v>
                </c:pt>
                <c:pt idx="55640">
                  <c:v>-0.27656199999999997</c:v>
                </c:pt>
                <c:pt idx="55641">
                  <c:v>-0.26874999999999999</c:v>
                </c:pt>
                <c:pt idx="55642">
                  <c:v>-0.27031300000000003</c:v>
                </c:pt>
                <c:pt idx="55643">
                  <c:v>-0.265625</c:v>
                </c:pt>
                <c:pt idx="55644">
                  <c:v>-0.26250000000000001</c:v>
                </c:pt>
                <c:pt idx="55645">
                  <c:v>-0.27031300000000003</c:v>
                </c:pt>
                <c:pt idx="55646">
                  <c:v>-0.27812500000000001</c:v>
                </c:pt>
                <c:pt idx="55647">
                  <c:v>-0.26093699999999997</c:v>
                </c:pt>
                <c:pt idx="55648">
                  <c:v>-0.25937500000000002</c:v>
                </c:pt>
                <c:pt idx="55649">
                  <c:v>-0.26093699999999997</c:v>
                </c:pt>
                <c:pt idx="55650">
                  <c:v>-0.26250000000000001</c:v>
                </c:pt>
                <c:pt idx="55651">
                  <c:v>-0.26250000000000001</c:v>
                </c:pt>
                <c:pt idx="55652">
                  <c:v>-0.265625</c:v>
                </c:pt>
                <c:pt idx="55653">
                  <c:v>-0.27343800000000001</c:v>
                </c:pt>
                <c:pt idx="55654">
                  <c:v>-0.265625</c:v>
                </c:pt>
                <c:pt idx="55655">
                  <c:v>-0.26718700000000001</c:v>
                </c:pt>
                <c:pt idx="55656">
                  <c:v>-0.26874999999999999</c:v>
                </c:pt>
                <c:pt idx="55657">
                  <c:v>-0.25624999999999998</c:v>
                </c:pt>
                <c:pt idx="55658">
                  <c:v>-0.27500000000000002</c:v>
                </c:pt>
                <c:pt idx="55659">
                  <c:v>-0.26874999999999999</c:v>
                </c:pt>
                <c:pt idx="55660">
                  <c:v>-0.26874999999999999</c:v>
                </c:pt>
                <c:pt idx="55661">
                  <c:v>-0.26093699999999997</c:v>
                </c:pt>
                <c:pt idx="55662">
                  <c:v>-0.26874999999999999</c:v>
                </c:pt>
                <c:pt idx="55663">
                  <c:v>-0.26250000000000001</c:v>
                </c:pt>
                <c:pt idx="55664">
                  <c:v>-0.26406299999999999</c:v>
                </c:pt>
                <c:pt idx="55665">
                  <c:v>-0.27031300000000003</c:v>
                </c:pt>
                <c:pt idx="55666">
                  <c:v>-0.27031300000000003</c:v>
                </c:pt>
                <c:pt idx="55667">
                  <c:v>-0.27656199999999997</c:v>
                </c:pt>
                <c:pt idx="55668">
                  <c:v>-0.26874999999999999</c:v>
                </c:pt>
                <c:pt idx="55669">
                  <c:v>-0.27343800000000001</c:v>
                </c:pt>
                <c:pt idx="55670">
                  <c:v>-0.25781199999999999</c:v>
                </c:pt>
                <c:pt idx="55671">
                  <c:v>-0.26406299999999999</c:v>
                </c:pt>
                <c:pt idx="55672">
                  <c:v>-0.28281200000000001</c:v>
                </c:pt>
                <c:pt idx="55673">
                  <c:v>-0.28281200000000001</c:v>
                </c:pt>
                <c:pt idx="55674">
                  <c:v>-0.26718700000000001</c:v>
                </c:pt>
                <c:pt idx="55675">
                  <c:v>-0.26406299999999999</c:v>
                </c:pt>
                <c:pt idx="55676">
                  <c:v>-0.27500000000000002</c:v>
                </c:pt>
                <c:pt idx="55677">
                  <c:v>-0.27343800000000001</c:v>
                </c:pt>
                <c:pt idx="55678">
                  <c:v>-0.26874999999999999</c:v>
                </c:pt>
                <c:pt idx="55679">
                  <c:v>-0.265625</c:v>
                </c:pt>
                <c:pt idx="55680">
                  <c:v>-0.265625</c:v>
                </c:pt>
                <c:pt idx="55681">
                  <c:v>-0.26874999999999999</c:v>
                </c:pt>
                <c:pt idx="55682">
                  <c:v>-0.27500000000000002</c:v>
                </c:pt>
                <c:pt idx="55683">
                  <c:v>-0.27343800000000001</c:v>
                </c:pt>
                <c:pt idx="55684">
                  <c:v>-0.265625</c:v>
                </c:pt>
                <c:pt idx="55685">
                  <c:v>-0.265625</c:v>
                </c:pt>
                <c:pt idx="55686">
                  <c:v>-0.27500000000000002</c:v>
                </c:pt>
                <c:pt idx="55687">
                  <c:v>-0.265625</c:v>
                </c:pt>
                <c:pt idx="55688">
                  <c:v>-0.27812500000000001</c:v>
                </c:pt>
                <c:pt idx="55689">
                  <c:v>-0.28281200000000001</c:v>
                </c:pt>
                <c:pt idx="55690">
                  <c:v>-0.26250000000000001</c:v>
                </c:pt>
                <c:pt idx="55691">
                  <c:v>-0.26874999999999999</c:v>
                </c:pt>
                <c:pt idx="55692">
                  <c:v>-0.26718700000000001</c:v>
                </c:pt>
                <c:pt idx="55693">
                  <c:v>-0.265625</c:v>
                </c:pt>
                <c:pt idx="55694">
                  <c:v>-0.27812500000000001</c:v>
                </c:pt>
                <c:pt idx="55695">
                  <c:v>-0.27343800000000001</c:v>
                </c:pt>
                <c:pt idx="55696">
                  <c:v>-0.27656199999999997</c:v>
                </c:pt>
                <c:pt idx="55697">
                  <c:v>-0.26406299999999999</c:v>
                </c:pt>
                <c:pt idx="55698">
                  <c:v>-0.26250000000000001</c:v>
                </c:pt>
                <c:pt idx="55699">
                  <c:v>-0.26874999999999999</c:v>
                </c:pt>
                <c:pt idx="55700">
                  <c:v>-0.27812500000000001</c:v>
                </c:pt>
                <c:pt idx="55701">
                  <c:v>-0.26874999999999999</c:v>
                </c:pt>
                <c:pt idx="55702">
                  <c:v>-0.27812500000000001</c:v>
                </c:pt>
                <c:pt idx="55703">
                  <c:v>-0.27968799999999999</c:v>
                </c:pt>
                <c:pt idx="55704">
                  <c:v>-0.27656199999999997</c:v>
                </c:pt>
                <c:pt idx="55705">
                  <c:v>-0.28749999999999998</c:v>
                </c:pt>
                <c:pt idx="55706">
                  <c:v>-0.26874999999999999</c:v>
                </c:pt>
                <c:pt idx="55707">
                  <c:v>-0.26718700000000001</c:v>
                </c:pt>
                <c:pt idx="55708">
                  <c:v>-0.28437499999999999</c:v>
                </c:pt>
                <c:pt idx="55709">
                  <c:v>-0.27812500000000001</c:v>
                </c:pt>
                <c:pt idx="55710">
                  <c:v>-0.265625</c:v>
                </c:pt>
                <c:pt idx="55711">
                  <c:v>-0.27968799999999999</c:v>
                </c:pt>
                <c:pt idx="55712">
                  <c:v>-0.27968799999999999</c:v>
                </c:pt>
                <c:pt idx="55713">
                  <c:v>-0.28281200000000001</c:v>
                </c:pt>
                <c:pt idx="55714">
                  <c:v>-0.27500000000000002</c:v>
                </c:pt>
                <c:pt idx="55715">
                  <c:v>-0.27656199999999997</c:v>
                </c:pt>
                <c:pt idx="55716">
                  <c:v>-0.28281200000000001</c:v>
                </c:pt>
                <c:pt idx="55717">
                  <c:v>-0.26406299999999999</c:v>
                </c:pt>
                <c:pt idx="55718">
                  <c:v>-0.26874999999999999</c:v>
                </c:pt>
                <c:pt idx="55719">
                  <c:v>-0.26718700000000001</c:v>
                </c:pt>
                <c:pt idx="55720">
                  <c:v>-0.26874999999999999</c:v>
                </c:pt>
                <c:pt idx="55721">
                  <c:v>-0.27031300000000003</c:v>
                </c:pt>
                <c:pt idx="55722">
                  <c:v>-0.26250000000000001</c:v>
                </c:pt>
                <c:pt idx="55723">
                  <c:v>-0.26874999999999999</c:v>
                </c:pt>
                <c:pt idx="55724">
                  <c:v>-0.28281200000000001</c:v>
                </c:pt>
                <c:pt idx="55725">
                  <c:v>-0.28125</c:v>
                </c:pt>
                <c:pt idx="55726">
                  <c:v>-0.27656199999999997</c:v>
                </c:pt>
                <c:pt idx="55727">
                  <c:v>-0.27656199999999997</c:v>
                </c:pt>
                <c:pt idx="55728">
                  <c:v>-0.26718700000000001</c:v>
                </c:pt>
                <c:pt idx="55729">
                  <c:v>-0.29062500000000002</c:v>
                </c:pt>
                <c:pt idx="55730">
                  <c:v>-0.28906199999999999</c:v>
                </c:pt>
                <c:pt idx="55731">
                  <c:v>-0.29218699999999997</c:v>
                </c:pt>
                <c:pt idx="55732">
                  <c:v>-0.29375000000000001</c:v>
                </c:pt>
                <c:pt idx="55733">
                  <c:v>-0.28437499999999999</c:v>
                </c:pt>
                <c:pt idx="55734">
                  <c:v>-0.28125</c:v>
                </c:pt>
                <c:pt idx="55735">
                  <c:v>-0.28281200000000001</c:v>
                </c:pt>
                <c:pt idx="55736">
                  <c:v>-0.27343800000000001</c:v>
                </c:pt>
                <c:pt idx="55737">
                  <c:v>-0.27031300000000003</c:v>
                </c:pt>
                <c:pt idx="55738">
                  <c:v>-0.27031300000000003</c:v>
                </c:pt>
                <c:pt idx="55739">
                  <c:v>-0.28281200000000001</c:v>
                </c:pt>
                <c:pt idx="55740">
                  <c:v>-0.28906199999999999</c:v>
                </c:pt>
                <c:pt idx="55741">
                  <c:v>-0.28125</c:v>
                </c:pt>
                <c:pt idx="55742">
                  <c:v>-0.28437499999999999</c:v>
                </c:pt>
                <c:pt idx="55743">
                  <c:v>-0.28125</c:v>
                </c:pt>
                <c:pt idx="55744">
                  <c:v>-0.28593800000000003</c:v>
                </c:pt>
                <c:pt idx="55745">
                  <c:v>-0.28906199999999999</c:v>
                </c:pt>
                <c:pt idx="55746">
                  <c:v>-0.26718700000000001</c:v>
                </c:pt>
                <c:pt idx="55747">
                  <c:v>-0.27343800000000001</c:v>
                </c:pt>
                <c:pt idx="55748">
                  <c:v>-0.26718700000000001</c:v>
                </c:pt>
                <c:pt idx="55749">
                  <c:v>-0.28281200000000001</c:v>
                </c:pt>
                <c:pt idx="55750">
                  <c:v>-0.27656199999999997</c:v>
                </c:pt>
                <c:pt idx="55751">
                  <c:v>-0.27500000000000002</c:v>
                </c:pt>
                <c:pt idx="55752">
                  <c:v>-0.27812500000000001</c:v>
                </c:pt>
                <c:pt idx="55753">
                  <c:v>-0.27031300000000003</c:v>
                </c:pt>
                <c:pt idx="55754">
                  <c:v>-0.28125</c:v>
                </c:pt>
                <c:pt idx="55755">
                  <c:v>-0.27500000000000002</c:v>
                </c:pt>
                <c:pt idx="55756">
                  <c:v>-0.27968799999999999</c:v>
                </c:pt>
                <c:pt idx="55757">
                  <c:v>-0.265625</c:v>
                </c:pt>
                <c:pt idx="55758">
                  <c:v>-0.27031300000000003</c:v>
                </c:pt>
                <c:pt idx="55759">
                  <c:v>-0.28749999999999998</c:v>
                </c:pt>
                <c:pt idx="55760">
                  <c:v>-0.28125</c:v>
                </c:pt>
                <c:pt idx="55761">
                  <c:v>-0.28437499999999999</c:v>
                </c:pt>
                <c:pt idx="55762">
                  <c:v>-0.27500000000000002</c:v>
                </c:pt>
                <c:pt idx="55763">
                  <c:v>-0.27031300000000003</c:v>
                </c:pt>
                <c:pt idx="55764">
                  <c:v>-0.28281200000000001</c:v>
                </c:pt>
                <c:pt idx="55765">
                  <c:v>-0.27343800000000001</c:v>
                </c:pt>
                <c:pt idx="55766">
                  <c:v>-0.27343800000000001</c:v>
                </c:pt>
                <c:pt idx="55767">
                  <c:v>-0.28749999999999998</c:v>
                </c:pt>
                <c:pt idx="55768">
                  <c:v>-0.30468800000000001</c:v>
                </c:pt>
                <c:pt idx="55769">
                  <c:v>-0.28125</c:v>
                </c:pt>
                <c:pt idx="55770">
                  <c:v>-0.28125</c:v>
                </c:pt>
                <c:pt idx="55771">
                  <c:v>-0.27500000000000002</c:v>
                </c:pt>
                <c:pt idx="55772">
                  <c:v>-0.27812500000000001</c:v>
                </c:pt>
                <c:pt idx="55773">
                  <c:v>-0.27968799999999999</c:v>
                </c:pt>
                <c:pt idx="55774">
                  <c:v>-0.265625</c:v>
                </c:pt>
                <c:pt idx="55775">
                  <c:v>-0.27968799999999999</c:v>
                </c:pt>
                <c:pt idx="55776">
                  <c:v>-0.27812500000000001</c:v>
                </c:pt>
                <c:pt idx="55777">
                  <c:v>-0.28906199999999999</c:v>
                </c:pt>
                <c:pt idx="55778">
                  <c:v>-0.27812500000000001</c:v>
                </c:pt>
                <c:pt idx="55779">
                  <c:v>-0.27031300000000003</c:v>
                </c:pt>
                <c:pt idx="55780">
                  <c:v>-0.27968799999999999</c:v>
                </c:pt>
                <c:pt idx="55781">
                  <c:v>-0.27500000000000002</c:v>
                </c:pt>
                <c:pt idx="55782">
                  <c:v>-0.26250000000000001</c:v>
                </c:pt>
                <c:pt idx="55783">
                  <c:v>-0.27031300000000003</c:v>
                </c:pt>
                <c:pt idx="55784">
                  <c:v>-0.27343800000000001</c:v>
                </c:pt>
                <c:pt idx="55785">
                  <c:v>-0.27343800000000001</c:v>
                </c:pt>
                <c:pt idx="55786">
                  <c:v>-0.27812500000000001</c:v>
                </c:pt>
                <c:pt idx="55787">
                  <c:v>-0.265625</c:v>
                </c:pt>
                <c:pt idx="55788">
                  <c:v>-0.265625</c:v>
                </c:pt>
                <c:pt idx="55789">
                  <c:v>-0.27812500000000001</c:v>
                </c:pt>
                <c:pt idx="55790">
                  <c:v>-0.28749999999999998</c:v>
                </c:pt>
                <c:pt idx="55791">
                  <c:v>-0.27968799999999999</c:v>
                </c:pt>
                <c:pt idx="55792">
                  <c:v>-0.28281200000000001</c:v>
                </c:pt>
                <c:pt idx="55793">
                  <c:v>-0.26718700000000001</c:v>
                </c:pt>
                <c:pt idx="55794">
                  <c:v>-0.265625</c:v>
                </c:pt>
                <c:pt idx="55795">
                  <c:v>-0.27500000000000002</c:v>
                </c:pt>
                <c:pt idx="55796">
                  <c:v>-0.27656199999999997</c:v>
                </c:pt>
                <c:pt idx="55797">
                  <c:v>-0.26406299999999999</c:v>
                </c:pt>
                <c:pt idx="55798">
                  <c:v>-0.27656199999999997</c:v>
                </c:pt>
                <c:pt idx="55799">
                  <c:v>-0.25937500000000002</c:v>
                </c:pt>
                <c:pt idx="55800">
                  <c:v>-0.27343800000000001</c:v>
                </c:pt>
                <c:pt idx="55801">
                  <c:v>-0.27500000000000002</c:v>
                </c:pt>
                <c:pt idx="55802">
                  <c:v>-0.27031300000000003</c:v>
                </c:pt>
                <c:pt idx="55803">
                  <c:v>-0.26406299999999999</c:v>
                </c:pt>
                <c:pt idx="55804">
                  <c:v>-0.27812500000000001</c:v>
                </c:pt>
                <c:pt idx="55805">
                  <c:v>-0.27968799999999999</c:v>
                </c:pt>
                <c:pt idx="55806">
                  <c:v>-0.27343800000000001</c:v>
                </c:pt>
                <c:pt idx="55807">
                  <c:v>-0.27968799999999999</c:v>
                </c:pt>
                <c:pt idx="55808">
                  <c:v>-0.27031300000000003</c:v>
                </c:pt>
                <c:pt idx="55809">
                  <c:v>-0.25468800000000003</c:v>
                </c:pt>
                <c:pt idx="55810">
                  <c:v>-0.27812500000000001</c:v>
                </c:pt>
                <c:pt idx="55811">
                  <c:v>-0.27656199999999997</c:v>
                </c:pt>
                <c:pt idx="55812">
                  <c:v>-0.27500000000000002</c:v>
                </c:pt>
                <c:pt idx="55813">
                  <c:v>-0.27812500000000001</c:v>
                </c:pt>
                <c:pt idx="55814">
                  <c:v>-0.28593800000000003</c:v>
                </c:pt>
                <c:pt idx="55815">
                  <c:v>-0.27031300000000003</c:v>
                </c:pt>
                <c:pt idx="55816">
                  <c:v>-0.27812500000000001</c:v>
                </c:pt>
                <c:pt idx="55817">
                  <c:v>-0.28906199999999999</c:v>
                </c:pt>
                <c:pt idx="55818">
                  <c:v>-0.28281200000000001</c:v>
                </c:pt>
                <c:pt idx="55819">
                  <c:v>-0.26874999999999999</c:v>
                </c:pt>
                <c:pt idx="55820">
                  <c:v>-0.27968799999999999</c:v>
                </c:pt>
                <c:pt idx="55821">
                  <c:v>-0.27656199999999997</c:v>
                </c:pt>
                <c:pt idx="55822">
                  <c:v>-0.29062500000000002</c:v>
                </c:pt>
                <c:pt idx="55823">
                  <c:v>-0.27343800000000001</c:v>
                </c:pt>
                <c:pt idx="55824">
                  <c:v>-0.26718700000000001</c:v>
                </c:pt>
                <c:pt idx="55825">
                  <c:v>-0.27812500000000001</c:v>
                </c:pt>
                <c:pt idx="55826">
                  <c:v>-0.27656199999999997</c:v>
                </c:pt>
                <c:pt idx="55827">
                  <c:v>-0.27031300000000003</c:v>
                </c:pt>
                <c:pt idx="55828">
                  <c:v>-0.27500000000000002</c:v>
                </c:pt>
                <c:pt idx="55829">
                  <c:v>-0.28125</c:v>
                </c:pt>
                <c:pt idx="55830">
                  <c:v>-0.27968799999999999</c:v>
                </c:pt>
                <c:pt idx="55831">
                  <c:v>-0.28125</c:v>
                </c:pt>
                <c:pt idx="55832">
                  <c:v>-0.26250000000000001</c:v>
                </c:pt>
                <c:pt idx="55833">
                  <c:v>-0.26874999999999999</c:v>
                </c:pt>
                <c:pt idx="55834">
                  <c:v>-0.26718700000000001</c:v>
                </c:pt>
                <c:pt idx="55835">
                  <c:v>-0.26406299999999999</c:v>
                </c:pt>
                <c:pt idx="55836">
                  <c:v>-0.26406299999999999</c:v>
                </c:pt>
                <c:pt idx="55837">
                  <c:v>-0.26718700000000001</c:v>
                </c:pt>
                <c:pt idx="55838">
                  <c:v>-0.28437499999999999</c:v>
                </c:pt>
                <c:pt idx="55839">
                  <c:v>-0.27656199999999997</c:v>
                </c:pt>
                <c:pt idx="55840">
                  <c:v>-0.26093699999999997</c:v>
                </c:pt>
                <c:pt idx="55841">
                  <c:v>-0.27812500000000001</c:v>
                </c:pt>
                <c:pt idx="55842">
                  <c:v>-0.27343800000000001</c:v>
                </c:pt>
                <c:pt idx="55843">
                  <c:v>-0.265625</c:v>
                </c:pt>
                <c:pt idx="55844">
                  <c:v>-0.26406299999999999</c:v>
                </c:pt>
                <c:pt idx="55845">
                  <c:v>-0.26874999999999999</c:v>
                </c:pt>
                <c:pt idx="55846">
                  <c:v>-0.29375000000000001</c:v>
                </c:pt>
                <c:pt idx="55847">
                  <c:v>-0.28281200000000001</c:v>
                </c:pt>
                <c:pt idx="55848">
                  <c:v>-0.27812500000000001</c:v>
                </c:pt>
                <c:pt idx="55849">
                  <c:v>-0.27031300000000003</c:v>
                </c:pt>
                <c:pt idx="55850">
                  <c:v>-0.27656199999999997</c:v>
                </c:pt>
                <c:pt idx="55851">
                  <c:v>-0.27968799999999999</c:v>
                </c:pt>
                <c:pt idx="55852">
                  <c:v>-0.27812500000000001</c:v>
                </c:pt>
                <c:pt idx="55853">
                  <c:v>-0.26874999999999999</c:v>
                </c:pt>
                <c:pt idx="55854">
                  <c:v>-0.28437499999999999</c:v>
                </c:pt>
                <c:pt idx="55855">
                  <c:v>-0.28437499999999999</c:v>
                </c:pt>
                <c:pt idx="55856">
                  <c:v>-0.27968799999999999</c:v>
                </c:pt>
                <c:pt idx="55857">
                  <c:v>-0.27812500000000001</c:v>
                </c:pt>
                <c:pt idx="55858">
                  <c:v>-0.27343800000000001</c:v>
                </c:pt>
                <c:pt idx="55859">
                  <c:v>-0.28437499999999999</c:v>
                </c:pt>
                <c:pt idx="55860">
                  <c:v>-0.26874999999999999</c:v>
                </c:pt>
                <c:pt idx="55861">
                  <c:v>-0.27812500000000001</c:v>
                </c:pt>
                <c:pt idx="55862">
                  <c:v>-0.26718700000000001</c:v>
                </c:pt>
                <c:pt idx="55863">
                  <c:v>-0.26250000000000001</c:v>
                </c:pt>
                <c:pt idx="55864">
                  <c:v>-0.27031300000000003</c:v>
                </c:pt>
                <c:pt idx="55865">
                  <c:v>-0.26874999999999999</c:v>
                </c:pt>
                <c:pt idx="55866">
                  <c:v>-0.25937500000000002</c:v>
                </c:pt>
                <c:pt idx="55867">
                  <c:v>-0.26718700000000001</c:v>
                </c:pt>
                <c:pt idx="55868">
                  <c:v>-0.26093699999999997</c:v>
                </c:pt>
                <c:pt idx="55869">
                  <c:v>-0.27812500000000001</c:v>
                </c:pt>
                <c:pt idx="55870">
                  <c:v>-0.265625</c:v>
                </c:pt>
                <c:pt idx="55871">
                  <c:v>-0.27656199999999997</c:v>
                </c:pt>
                <c:pt idx="55872">
                  <c:v>-0.27343800000000001</c:v>
                </c:pt>
                <c:pt idx="55873">
                  <c:v>-0.27656199999999997</c:v>
                </c:pt>
                <c:pt idx="55874">
                  <c:v>-0.26093699999999997</c:v>
                </c:pt>
                <c:pt idx="55875">
                  <c:v>-0.26406299999999999</c:v>
                </c:pt>
                <c:pt idx="55876">
                  <c:v>-0.27343800000000001</c:v>
                </c:pt>
                <c:pt idx="55877">
                  <c:v>-0.26718700000000001</c:v>
                </c:pt>
                <c:pt idx="55878">
                  <c:v>-0.25781199999999999</c:v>
                </c:pt>
                <c:pt idx="55879">
                  <c:v>-0.26093699999999997</c:v>
                </c:pt>
                <c:pt idx="55880">
                  <c:v>-0.26093699999999997</c:v>
                </c:pt>
                <c:pt idx="55881">
                  <c:v>-0.265625</c:v>
                </c:pt>
                <c:pt idx="55882">
                  <c:v>-0.26250000000000001</c:v>
                </c:pt>
                <c:pt idx="55883">
                  <c:v>-0.26406299999999999</c:v>
                </c:pt>
                <c:pt idx="55884">
                  <c:v>-0.26250000000000001</c:v>
                </c:pt>
                <c:pt idx="55885">
                  <c:v>-0.26406299999999999</c:v>
                </c:pt>
                <c:pt idx="55886">
                  <c:v>-0.27656199999999997</c:v>
                </c:pt>
                <c:pt idx="55887">
                  <c:v>-0.27343800000000001</c:v>
                </c:pt>
                <c:pt idx="55888">
                  <c:v>-0.27343800000000001</c:v>
                </c:pt>
                <c:pt idx="55889">
                  <c:v>-0.27343800000000001</c:v>
                </c:pt>
                <c:pt idx="55890">
                  <c:v>-0.26718700000000001</c:v>
                </c:pt>
                <c:pt idx="55891">
                  <c:v>-0.26093699999999997</c:v>
                </c:pt>
                <c:pt idx="55892">
                  <c:v>-0.27968799999999999</c:v>
                </c:pt>
                <c:pt idx="55893">
                  <c:v>-0.27500000000000002</c:v>
                </c:pt>
                <c:pt idx="55894">
                  <c:v>-0.28125</c:v>
                </c:pt>
                <c:pt idx="55895">
                  <c:v>-0.27656199999999997</c:v>
                </c:pt>
                <c:pt idx="55896">
                  <c:v>-0.27656199999999997</c:v>
                </c:pt>
                <c:pt idx="55897">
                  <c:v>-0.27968799999999999</c:v>
                </c:pt>
                <c:pt idx="55898">
                  <c:v>-0.26250000000000001</c:v>
                </c:pt>
                <c:pt idx="55899">
                  <c:v>-0.25781199999999999</c:v>
                </c:pt>
                <c:pt idx="55900">
                  <c:v>-0.26406299999999999</c:v>
                </c:pt>
                <c:pt idx="55901">
                  <c:v>-0.27656199999999997</c:v>
                </c:pt>
                <c:pt idx="55902">
                  <c:v>-0.28749999999999998</c:v>
                </c:pt>
                <c:pt idx="55903">
                  <c:v>-0.28125</c:v>
                </c:pt>
                <c:pt idx="55904">
                  <c:v>-0.28281200000000001</c:v>
                </c:pt>
                <c:pt idx="55905">
                  <c:v>-0.28125</c:v>
                </c:pt>
                <c:pt idx="55906">
                  <c:v>-0.28125</c:v>
                </c:pt>
                <c:pt idx="55907">
                  <c:v>-0.28125</c:v>
                </c:pt>
                <c:pt idx="55908">
                  <c:v>-0.27812500000000001</c:v>
                </c:pt>
                <c:pt idx="55909">
                  <c:v>-0.28906199999999999</c:v>
                </c:pt>
                <c:pt idx="55910">
                  <c:v>-0.27656199999999997</c:v>
                </c:pt>
                <c:pt idx="55911">
                  <c:v>-0.27031300000000003</c:v>
                </c:pt>
                <c:pt idx="55912">
                  <c:v>-0.26406299999999999</c:v>
                </c:pt>
                <c:pt idx="55913">
                  <c:v>-0.28749999999999998</c:v>
                </c:pt>
                <c:pt idx="55914">
                  <c:v>-0.28437499999999999</c:v>
                </c:pt>
                <c:pt idx="55915">
                  <c:v>-0.27812500000000001</c:v>
                </c:pt>
                <c:pt idx="55916">
                  <c:v>-0.28437499999999999</c:v>
                </c:pt>
                <c:pt idx="55917">
                  <c:v>-0.29218699999999997</c:v>
                </c:pt>
                <c:pt idx="55918">
                  <c:v>-0.27500000000000002</c:v>
                </c:pt>
                <c:pt idx="55919">
                  <c:v>-0.26874999999999999</c:v>
                </c:pt>
                <c:pt idx="55920">
                  <c:v>-0.26406299999999999</c:v>
                </c:pt>
                <c:pt idx="55921">
                  <c:v>-0.26406299999999999</c:v>
                </c:pt>
                <c:pt idx="55922">
                  <c:v>-0.26874999999999999</c:v>
                </c:pt>
                <c:pt idx="55923">
                  <c:v>-0.28125</c:v>
                </c:pt>
                <c:pt idx="55924">
                  <c:v>-0.27968799999999999</c:v>
                </c:pt>
                <c:pt idx="55925">
                  <c:v>-0.29375000000000001</c:v>
                </c:pt>
                <c:pt idx="55926">
                  <c:v>-0.28281200000000001</c:v>
                </c:pt>
                <c:pt idx="55927">
                  <c:v>-0.27500000000000002</c:v>
                </c:pt>
                <c:pt idx="55928">
                  <c:v>-0.29218699999999997</c:v>
                </c:pt>
                <c:pt idx="55929">
                  <c:v>-0.28749999999999998</c:v>
                </c:pt>
                <c:pt idx="55930">
                  <c:v>-0.28437499999999999</c:v>
                </c:pt>
                <c:pt idx="55931">
                  <c:v>-0.28125</c:v>
                </c:pt>
                <c:pt idx="55932">
                  <c:v>-0.28749999999999998</c:v>
                </c:pt>
                <c:pt idx="55933">
                  <c:v>-0.27500000000000002</c:v>
                </c:pt>
                <c:pt idx="55934">
                  <c:v>-0.28593800000000003</c:v>
                </c:pt>
                <c:pt idx="55935">
                  <c:v>-0.296875</c:v>
                </c:pt>
                <c:pt idx="55936">
                  <c:v>-0.29375000000000001</c:v>
                </c:pt>
                <c:pt idx="55937">
                  <c:v>-0.28281200000000001</c:v>
                </c:pt>
                <c:pt idx="55938">
                  <c:v>-0.28749999999999998</c:v>
                </c:pt>
                <c:pt idx="55939">
                  <c:v>-0.28749999999999998</c:v>
                </c:pt>
                <c:pt idx="55940">
                  <c:v>-0.29218699999999997</c:v>
                </c:pt>
                <c:pt idx="55941">
                  <c:v>-0.28593800000000003</c:v>
                </c:pt>
                <c:pt idx="55942">
                  <c:v>-0.27812500000000001</c:v>
                </c:pt>
                <c:pt idx="55943">
                  <c:v>-0.28749999999999998</c:v>
                </c:pt>
                <c:pt idx="55944">
                  <c:v>-0.28593800000000003</c:v>
                </c:pt>
                <c:pt idx="55945">
                  <c:v>-0.29375000000000001</c:v>
                </c:pt>
                <c:pt idx="55946">
                  <c:v>-0.28437499999999999</c:v>
                </c:pt>
                <c:pt idx="55947">
                  <c:v>-0.28749999999999998</c:v>
                </c:pt>
                <c:pt idx="55948">
                  <c:v>-0.28437499999999999</c:v>
                </c:pt>
                <c:pt idx="55949">
                  <c:v>-0.29375000000000001</c:v>
                </c:pt>
                <c:pt idx="55950">
                  <c:v>-0.28125</c:v>
                </c:pt>
                <c:pt idx="55951">
                  <c:v>-0.28125</c:v>
                </c:pt>
                <c:pt idx="55952">
                  <c:v>-0.27031300000000003</c:v>
                </c:pt>
                <c:pt idx="55953">
                  <c:v>-0.29062500000000002</c:v>
                </c:pt>
                <c:pt idx="55954">
                  <c:v>-0.27812500000000001</c:v>
                </c:pt>
                <c:pt idx="55955">
                  <c:v>-0.27500000000000002</c:v>
                </c:pt>
                <c:pt idx="55956">
                  <c:v>-0.27031300000000003</c:v>
                </c:pt>
                <c:pt idx="55957">
                  <c:v>-0.28125</c:v>
                </c:pt>
                <c:pt idx="55958">
                  <c:v>-0.27500000000000002</c:v>
                </c:pt>
                <c:pt idx="55959">
                  <c:v>-0.28906199999999999</c:v>
                </c:pt>
                <c:pt idx="55960">
                  <c:v>-0.28593800000000003</c:v>
                </c:pt>
                <c:pt idx="55961">
                  <c:v>-0.27500000000000002</c:v>
                </c:pt>
                <c:pt idx="55962">
                  <c:v>-0.27656199999999997</c:v>
                </c:pt>
                <c:pt idx="55963">
                  <c:v>-0.28281200000000001</c:v>
                </c:pt>
                <c:pt idx="55964">
                  <c:v>-0.28593800000000003</c:v>
                </c:pt>
                <c:pt idx="55965">
                  <c:v>-0.28437499999999999</c:v>
                </c:pt>
                <c:pt idx="55966">
                  <c:v>-0.27812500000000001</c:v>
                </c:pt>
                <c:pt idx="55967">
                  <c:v>-0.27968799999999999</c:v>
                </c:pt>
                <c:pt idx="55968">
                  <c:v>-0.27500000000000002</c:v>
                </c:pt>
                <c:pt idx="55969">
                  <c:v>-0.27031300000000003</c:v>
                </c:pt>
                <c:pt idx="55970">
                  <c:v>-0.27656199999999997</c:v>
                </c:pt>
                <c:pt idx="55971">
                  <c:v>-0.29062500000000002</c:v>
                </c:pt>
                <c:pt idx="55972">
                  <c:v>-0.28906199999999999</c:v>
                </c:pt>
                <c:pt idx="55973">
                  <c:v>-0.27500000000000002</c:v>
                </c:pt>
                <c:pt idx="55974">
                  <c:v>-0.28125</c:v>
                </c:pt>
                <c:pt idx="55975">
                  <c:v>-0.28437499999999999</c:v>
                </c:pt>
                <c:pt idx="55976">
                  <c:v>-0.28437499999999999</c:v>
                </c:pt>
                <c:pt idx="55977">
                  <c:v>-0.27656199999999997</c:v>
                </c:pt>
                <c:pt idx="55978">
                  <c:v>-0.27968799999999999</c:v>
                </c:pt>
                <c:pt idx="55979">
                  <c:v>-0.28281200000000001</c:v>
                </c:pt>
                <c:pt idx="55980">
                  <c:v>-0.28281200000000001</c:v>
                </c:pt>
                <c:pt idx="55981">
                  <c:v>-0.28281200000000001</c:v>
                </c:pt>
                <c:pt idx="55982">
                  <c:v>-0.27500000000000002</c:v>
                </c:pt>
                <c:pt idx="55983">
                  <c:v>-0.28281200000000001</c:v>
                </c:pt>
                <c:pt idx="55984">
                  <c:v>-0.28749999999999998</c:v>
                </c:pt>
                <c:pt idx="55985">
                  <c:v>-0.28437499999999999</c:v>
                </c:pt>
                <c:pt idx="55986">
                  <c:v>-0.27656199999999997</c:v>
                </c:pt>
                <c:pt idx="55987">
                  <c:v>-0.27656199999999997</c:v>
                </c:pt>
                <c:pt idx="55988">
                  <c:v>-0.27343800000000001</c:v>
                </c:pt>
                <c:pt idx="55989">
                  <c:v>-0.27343800000000001</c:v>
                </c:pt>
                <c:pt idx="55990">
                  <c:v>-0.28125</c:v>
                </c:pt>
                <c:pt idx="55991">
                  <c:v>-0.28749999999999998</c:v>
                </c:pt>
                <c:pt idx="55992">
                  <c:v>-0.28906199999999999</c:v>
                </c:pt>
                <c:pt idx="55993">
                  <c:v>-0.27656199999999997</c:v>
                </c:pt>
                <c:pt idx="55994">
                  <c:v>-0.27656199999999997</c:v>
                </c:pt>
                <c:pt idx="55995">
                  <c:v>-0.28437499999999999</c:v>
                </c:pt>
                <c:pt idx="55996">
                  <c:v>-0.27812500000000001</c:v>
                </c:pt>
                <c:pt idx="55997">
                  <c:v>-0.28281200000000001</c:v>
                </c:pt>
                <c:pt idx="55998">
                  <c:v>-0.27500000000000002</c:v>
                </c:pt>
                <c:pt idx="55999">
                  <c:v>-0.28281200000000001</c:v>
                </c:pt>
                <c:pt idx="56000">
                  <c:v>-0.28906199999999999</c:v>
                </c:pt>
                <c:pt idx="56001">
                  <c:v>-0.27343800000000001</c:v>
                </c:pt>
                <c:pt idx="56002">
                  <c:v>-0.28437499999999999</c:v>
                </c:pt>
                <c:pt idx="56003">
                  <c:v>-0.28125</c:v>
                </c:pt>
                <c:pt idx="56004">
                  <c:v>-0.28281200000000001</c:v>
                </c:pt>
                <c:pt idx="56005">
                  <c:v>-0.28281200000000001</c:v>
                </c:pt>
                <c:pt idx="56006">
                  <c:v>-0.27343800000000001</c:v>
                </c:pt>
                <c:pt idx="56007">
                  <c:v>-0.26718700000000001</c:v>
                </c:pt>
                <c:pt idx="56008">
                  <c:v>-0.28281200000000001</c:v>
                </c:pt>
                <c:pt idx="56009">
                  <c:v>-0.26718700000000001</c:v>
                </c:pt>
                <c:pt idx="56010">
                  <c:v>-0.26874999999999999</c:v>
                </c:pt>
                <c:pt idx="56011">
                  <c:v>-0.27031300000000003</c:v>
                </c:pt>
                <c:pt idx="56012">
                  <c:v>-0.28749999999999998</c:v>
                </c:pt>
                <c:pt idx="56013">
                  <c:v>-0.27968799999999999</c:v>
                </c:pt>
                <c:pt idx="56014">
                  <c:v>-0.25937500000000002</c:v>
                </c:pt>
                <c:pt idx="56015">
                  <c:v>-0.25937500000000002</c:v>
                </c:pt>
                <c:pt idx="56016">
                  <c:v>-0.27031300000000003</c:v>
                </c:pt>
                <c:pt idx="56017">
                  <c:v>-0.28749999999999998</c:v>
                </c:pt>
                <c:pt idx="56018">
                  <c:v>-0.27656199999999997</c:v>
                </c:pt>
                <c:pt idx="56019">
                  <c:v>-0.27656199999999997</c:v>
                </c:pt>
                <c:pt idx="56020">
                  <c:v>-0.27500000000000002</c:v>
                </c:pt>
                <c:pt idx="56021">
                  <c:v>-0.28437499999999999</c:v>
                </c:pt>
                <c:pt idx="56022">
                  <c:v>-0.26874999999999999</c:v>
                </c:pt>
                <c:pt idx="56023">
                  <c:v>-0.28749999999999998</c:v>
                </c:pt>
                <c:pt idx="56024">
                  <c:v>-0.28125</c:v>
                </c:pt>
                <c:pt idx="56025">
                  <c:v>-0.27343800000000001</c:v>
                </c:pt>
                <c:pt idx="56026">
                  <c:v>-0.27031300000000003</c:v>
                </c:pt>
                <c:pt idx="56027">
                  <c:v>-0.28437499999999999</c:v>
                </c:pt>
                <c:pt idx="56028">
                  <c:v>-0.28281200000000001</c:v>
                </c:pt>
                <c:pt idx="56029">
                  <c:v>-0.26874999999999999</c:v>
                </c:pt>
                <c:pt idx="56030">
                  <c:v>-0.27500000000000002</c:v>
                </c:pt>
                <c:pt idx="56031">
                  <c:v>-0.27968799999999999</c:v>
                </c:pt>
                <c:pt idx="56032">
                  <c:v>-0.28281200000000001</c:v>
                </c:pt>
                <c:pt idx="56033">
                  <c:v>-0.28125</c:v>
                </c:pt>
                <c:pt idx="56034">
                  <c:v>-0.27812500000000001</c:v>
                </c:pt>
                <c:pt idx="56035">
                  <c:v>-0.27812500000000001</c:v>
                </c:pt>
                <c:pt idx="56036">
                  <c:v>-0.28125</c:v>
                </c:pt>
                <c:pt idx="56037">
                  <c:v>-0.27812500000000001</c:v>
                </c:pt>
                <c:pt idx="56038">
                  <c:v>-0.28281200000000001</c:v>
                </c:pt>
                <c:pt idx="56039">
                  <c:v>-0.26093699999999997</c:v>
                </c:pt>
                <c:pt idx="56040">
                  <c:v>-0.27343800000000001</c:v>
                </c:pt>
                <c:pt idx="56041">
                  <c:v>-0.27343800000000001</c:v>
                </c:pt>
                <c:pt idx="56042">
                  <c:v>-0.28281200000000001</c:v>
                </c:pt>
                <c:pt idx="56043">
                  <c:v>-0.27812500000000001</c:v>
                </c:pt>
                <c:pt idx="56044">
                  <c:v>-0.27656199999999997</c:v>
                </c:pt>
                <c:pt idx="56045">
                  <c:v>-0.27968799999999999</c:v>
                </c:pt>
                <c:pt idx="56046">
                  <c:v>-0.28125</c:v>
                </c:pt>
                <c:pt idx="56047">
                  <c:v>-0.26874999999999999</c:v>
                </c:pt>
                <c:pt idx="56048">
                  <c:v>-0.27968799999999999</c:v>
                </c:pt>
                <c:pt idx="56049">
                  <c:v>-0.28437499999999999</c:v>
                </c:pt>
                <c:pt idx="56050">
                  <c:v>-0.28749999999999998</c:v>
                </c:pt>
                <c:pt idx="56051">
                  <c:v>-0.28281200000000001</c:v>
                </c:pt>
                <c:pt idx="56052">
                  <c:v>-0.26718700000000001</c:v>
                </c:pt>
                <c:pt idx="56053">
                  <c:v>-0.27500000000000002</c:v>
                </c:pt>
                <c:pt idx="56054">
                  <c:v>-0.27343800000000001</c:v>
                </c:pt>
                <c:pt idx="56055">
                  <c:v>-0.28749999999999998</c:v>
                </c:pt>
                <c:pt idx="56056">
                  <c:v>-0.28593800000000003</c:v>
                </c:pt>
                <c:pt idx="56057">
                  <c:v>-0.28593800000000003</c:v>
                </c:pt>
                <c:pt idx="56058">
                  <c:v>-0.29218699999999997</c:v>
                </c:pt>
                <c:pt idx="56059">
                  <c:v>-0.28281200000000001</c:v>
                </c:pt>
                <c:pt idx="56060">
                  <c:v>-0.29062500000000002</c:v>
                </c:pt>
                <c:pt idx="56061">
                  <c:v>-0.28437499999999999</c:v>
                </c:pt>
                <c:pt idx="56062">
                  <c:v>-0.27968799999999999</c:v>
                </c:pt>
                <c:pt idx="56063">
                  <c:v>-0.29062500000000002</c:v>
                </c:pt>
                <c:pt idx="56064">
                  <c:v>-0.29062500000000002</c:v>
                </c:pt>
                <c:pt idx="56065">
                  <c:v>-0.28281200000000001</c:v>
                </c:pt>
                <c:pt idx="56066">
                  <c:v>-0.27031300000000003</c:v>
                </c:pt>
                <c:pt idx="56067">
                  <c:v>-0.28593800000000003</c:v>
                </c:pt>
                <c:pt idx="56068">
                  <c:v>-0.28437499999999999</c:v>
                </c:pt>
                <c:pt idx="56069">
                  <c:v>-0.29218699999999997</c:v>
                </c:pt>
                <c:pt idx="56070">
                  <c:v>-0.27968799999999999</c:v>
                </c:pt>
                <c:pt idx="56071">
                  <c:v>-0.28437499999999999</c:v>
                </c:pt>
                <c:pt idx="56072">
                  <c:v>-0.29375000000000001</c:v>
                </c:pt>
                <c:pt idx="56073">
                  <c:v>-0.27500000000000002</c:v>
                </c:pt>
                <c:pt idx="56074">
                  <c:v>-0.27031300000000003</c:v>
                </c:pt>
                <c:pt idx="56075">
                  <c:v>-0.29531299999999999</c:v>
                </c:pt>
                <c:pt idx="56076">
                  <c:v>-0.28749999999999998</c:v>
                </c:pt>
                <c:pt idx="56077">
                  <c:v>-0.28125</c:v>
                </c:pt>
                <c:pt idx="56078">
                  <c:v>-0.29531299999999999</c:v>
                </c:pt>
                <c:pt idx="56079">
                  <c:v>-0.28749999999999998</c:v>
                </c:pt>
                <c:pt idx="56080">
                  <c:v>-0.28437499999999999</c:v>
                </c:pt>
                <c:pt idx="56081">
                  <c:v>-0.28749999999999998</c:v>
                </c:pt>
                <c:pt idx="56082">
                  <c:v>-0.27812500000000001</c:v>
                </c:pt>
                <c:pt idx="56083">
                  <c:v>-0.27500000000000002</c:v>
                </c:pt>
                <c:pt idx="56084">
                  <c:v>-0.28437499999999999</c:v>
                </c:pt>
                <c:pt idx="56085">
                  <c:v>-0.28125</c:v>
                </c:pt>
                <c:pt idx="56086">
                  <c:v>-0.27656199999999997</c:v>
                </c:pt>
                <c:pt idx="56087">
                  <c:v>-0.28281200000000001</c:v>
                </c:pt>
                <c:pt idx="56088">
                  <c:v>-0.27500000000000002</c:v>
                </c:pt>
                <c:pt idx="56089">
                  <c:v>-0.28125</c:v>
                </c:pt>
                <c:pt idx="56090">
                  <c:v>-0.27656199999999997</c:v>
                </c:pt>
                <c:pt idx="56091">
                  <c:v>-0.28281200000000001</c:v>
                </c:pt>
                <c:pt idx="56092">
                  <c:v>-0.26874999999999999</c:v>
                </c:pt>
                <c:pt idx="56093">
                  <c:v>-0.27031300000000003</c:v>
                </c:pt>
                <c:pt idx="56094">
                  <c:v>-0.27812500000000001</c:v>
                </c:pt>
                <c:pt idx="56095">
                  <c:v>-0.27812500000000001</c:v>
                </c:pt>
                <c:pt idx="56096">
                  <c:v>-0.27968799999999999</c:v>
                </c:pt>
                <c:pt idx="56097">
                  <c:v>-0.28125</c:v>
                </c:pt>
                <c:pt idx="56098">
                  <c:v>-0.28749999999999998</c:v>
                </c:pt>
                <c:pt idx="56099">
                  <c:v>-0.29843700000000001</c:v>
                </c:pt>
                <c:pt idx="56100">
                  <c:v>-0.28906199999999999</c:v>
                </c:pt>
                <c:pt idx="56101">
                  <c:v>-0.29375000000000001</c:v>
                </c:pt>
                <c:pt idx="56102">
                  <c:v>-0.28437499999999999</c:v>
                </c:pt>
                <c:pt idx="56103">
                  <c:v>-0.28437499999999999</c:v>
                </c:pt>
                <c:pt idx="56104">
                  <c:v>-0.29062500000000002</c:v>
                </c:pt>
                <c:pt idx="56105">
                  <c:v>-0.29062500000000002</c:v>
                </c:pt>
                <c:pt idx="56106">
                  <c:v>-0.29531299999999999</c:v>
                </c:pt>
                <c:pt idx="56107">
                  <c:v>-0.28281200000000001</c:v>
                </c:pt>
                <c:pt idx="56108">
                  <c:v>-0.29531299999999999</c:v>
                </c:pt>
                <c:pt idx="56109">
                  <c:v>-0.28593800000000003</c:v>
                </c:pt>
                <c:pt idx="56110">
                  <c:v>-0.28437499999999999</c:v>
                </c:pt>
                <c:pt idx="56111">
                  <c:v>-0.28593800000000003</c:v>
                </c:pt>
                <c:pt idx="56112">
                  <c:v>-0.28437499999999999</c:v>
                </c:pt>
                <c:pt idx="56113">
                  <c:v>-0.28906199999999999</c:v>
                </c:pt>
                <c:pt idx="56114">
                  <c:v>-0.27656199999999997</c:v>
                </c:pt>
                <c:pt idx="56115">
                  <c:v>-0.27343800000000001</c:v>
                </c:pt>
                <c:pt idx="56116">
                  <c:v>-0.27812500000000001</c:v>
                </c:pt>
                <c:pt idx="56117">
                  <c:v>-0.27500000000000002</c:v>
                </c:pt>
                <c:pt idx="56118">
                  <c:v>-0.28125</c:v>
                </c:pt>
                <c:pt idx="56119">
                  <c:v>-0.28281200000000001</c:v>
                </c:pt>
                <c:pt idx="56120">
                  <c:v>-0.27812500000000001</c:v>
                </c:pt>
                <c:pt idx="56121">
                  <c:v>-0.27812500000000001</c:v>
                </c:pt>
                <c:pt idx="56122">
                  <c:v>-0.27031300000000003</c:v>
                </c:pt>
                <c:pt idx="56123">
                  <c:v>-0.27656199999999997</c:v>
                </c:pt>
                <c:pt idx="56124">
                  <c:v>-0.265625</c:v>
                </c:pt>
                <c:pt idx="56125">
                  <c:v>-0.27500000000000002</c:v>
                </c:pt>
                <c:pt idx="56126">
                  <c:v>-0.27343800000000001</c:v>
                </c:pt>
                <c:pt idx="56127">
                  <c:v>-0.26874999999999999</c:v>
                </c:pt>
                <c:pt idx="56128">
                  <c:v>-0.27656199999999997</c:v>
                </c:pt>
                <c:pt idx="56129">
                  <c:v>-0.28281200000000001</c:v>
                </c:pt>
                <c:pt idx="56130">
                  <c:v>-0.28281200000000001</c:v>
                </c:pt>
                <c:pt idx="56131">
                  <c:v>-0.27812500000000001</c:v>
                </c:pt>
                <c:pt idx="56132">
                  <c:v>-0.27031300000000003</c:v>
                </c:pt>
                <c:pt idx="56133">
                  <c:v>-0.26406299999999999</c:v>
                </c:pt>
                <c:pt idx="56134">
                  <c:v>-0.26718700000000001</c:v>
                </c:pt>
                <c:pt idx="56135">
                  <c:v>-0.27031300000000003</c:v>
                </c:pt>
                <c:pt idx="56136">
                  <c:v>-0.28437499999999999</c:v>
                </c:pt>
                <c:pt idx="56137">
                  <c:v>-0.28125</c:v>
                </c:pt>
                <c:pt idx="56138">
                  <c:v>-0.26718700000000001</c:v>
                </c:pt>
                <c:pt idx="56139">
                  <c:v>-0.27500000000000002</c:v>
                </c:pt>
                <c:pt idx="56140">
                  <c:v>-0.27656199999999997</c:v>
                </c:pt>
                <c:pt idx="56141">
                  <c:v>-0.26874999999999999</c:v>
                </c:pt>
                <c:pt idx="56142">
                  <c:v>-0.28125</c:v>
                </c:pt>
                <c:pt idx="56143">
                  <c:v>-0.27500000000000002</c:v>
                </c:pt>
                <c:pt idx="56144">
                  <c:v>-0.28125</c:v>
                </c:pt>
                <c:pt idx="56145">
                  <c:v>-0.28437499999999999</c:v>
                </c:pt>
                <c:pt idx="56146">
                  <c:v>-0.26718700000000001</c:v>
                </c:pt>
                <c:pt idx="56147">
                  <c:v>-0.27031300000000003</c:v>
                </c:pt>
                <c:pt idx="56148">
                  <c:v>-0.26718700000000001</c:v>
                </c:pt>
                <c:pt idx="56149">
                  <c:v>-0.265625</c:v>
                </c:pt>
                <c:pt idx="56150">
                  <c:v>-0.265625</c:v>
                </c:pt>
                <c:pt idx="56151">
                  <c:v>-0.265625</c:v>
                </c:pt>
                <c:pt idx="56152">
                  <c:v>-0.26718700000000001</c:v>
                </c:pt>
                <c:pt idx="56153">
                  <c:v>-0.27031300000000003</c:v>
                </c:pt>
                <c:pt idx="56154">
                  <c:v>-0.25156200000000001</c:v>
                </c:pt>
                <c:pt idx="56155">
                  <c:v>-0.26406299999999999</c:v>
                </c:pt>
                <c:pt idx="56156">
                  <c:v>-0.27031300000000003</c:v>
                </c:pt>
                <c:pt idx="56157">
                  <c:v>-0.27968799999999999</c:v>
                </c:pt>
                <c:pt idx="56158">
                  <c:v>-0.27656199999999997</c:v>
                </c:pt>
                <c:pt idx="56159">
                  <c:v>-0.27812500000000001</c:v>
                </c:pt>
                <c:pt idx="56160">
                  <c:v>-0.27812500000000001</c:v>
                </c:pt>
                <c:pt idx="56161">
                  <c:v>-0.27968799999999999</c:v>
                </c:pt>
                <c:pt idx="56162">
                  <c:v>-0.25781199999999999</c:v>
                </c:pt>
                <c:pt idx="56163">
                  <c:v>-0.25468800000000003</c:v>
                </c:pt>
                <c:pt idx="56164">
                  <c:v>-0.27343800000000001</c:v>
                </c:pt>
                <c:pt idx="56165">
                  <c:v>-0.26250000000000001</c:v>
                </c:pt>
                <c:pt idx="56166">
                  <c:v>-0.26874999999999999</c:v>
                </c:pt>
                <c:pt idx="56167">
                  <c:v>-0.26874999999999999</c:v>
                </c:pt>
                <c:pt idx="56168">
                  <c:v>-0.27500000000000002</c:v>
                </c:pt>
                <c:pt idx="56169">
                  <c:v>-0.27968799999999999</c:v>
                </c:pt>
                <c:pt idx="56170">
                  <c:v>-0.27812500000000001</c:v>
                </c:pt>
                <c:pt idx="56171">
                  <c:v>-0.27500000000000002</c:v>
                </c:pt>
                <c:pt idx="56172">
                  <c:v>-0.27500000000000002</c:v>
                </c:pt>
                <c:pt idx="56173">
                  <c:v>-0.28125</c:v>
                </c:pt>
                <c:pt idx="56174">
                  <c:v>-0.27812500000000001</c:v>
                </c:pt>
                <c:pt idx="56175">
                  <c:v>-0.27343800000000001</c:v>
                </c:pt>
                <c:pt idx="56176">
                  <c:v>-0.28281200000000001</c:v>
                </c:pt>
                <c:pt idx="56177">
                  <c:v>-0.28281200000000001</c:v>
                </c:pt>
                <c:pt idx="56178">
                  <c:v>-0.25781199999999999</c:v>
                </c:pt>
                <c:pt idx="56179">
                  <c:v>-0.26093699999999997</c:v>
                </c:pt>
                <c:pt idx="56180">
                  <c:v>-0.27656199999999997</c:v>
                </c:pt>
                <c:pt idx="56181">
                  <c:v>-0.27031300000000003</c:v>
                </c:pt>
                <c:pt idx="56182">
                  <c:v>-0.26250000000000001</c:v>
                </c:pt>
                <c:pt idx="56183">
                  <c:v>-0.27343800000000001</c:v>
                </c:pt>
                <c:pt idx="56184">
                  <c:v>-0.27031300000000003</c:v>
                </c:pt>
                <c:pt idx="56185">
                  <c:v>-0.26874999999999999</c:v>
                </c:pt>
                <c:pt idx="56186">
                  <c:v>-0.27031300000000003</c:v>
                </c:pt>
                <c:pt idx="56187">
                  <c:v>-0.26874999999999999</c:v>
                </c:pt>
                <c:pt idx="56188">
                  <c:v>-0.27031300000000003</c:v>
                </c:pt>
                <c:pt idx="56189">
                  <c:v>-0.27343800000000001</c:v>
                </c:pt>
                <c:pt idx="56190">
                  <c:v>-0.27031300000000003</c:v>
                </c:pt>
                <c:pt idx="56191">
                  <c:v>-0.27656199999999997</c:v>
                </c:pt>
                <c:pt idx="56192">
                  <c:v>-0.27500000000000002</c:v>
                </c:pt>
                <c:pt idx="56193">
                  <c:v>-0.26093699999999997</c:v>
                </c:pt>
                <c:pt idx="56194">
                  <c:v>-0.27343800000000001</c:v>
                </c:pt>
                <c:pt idx="56195">
                  <c:v>-0.27343800000000001</c:v>
                </c:pt>
                <c:pt idx="56196">
                  <c:v>-0.26718700000000001</c:v>
                </c:pt>
                <c:pt idx="56197">
                  <c:v>-0.27500000000000002</c:v>
                </c:pt>
                <c:pt idx="56198">
                  <c:v>-0.28437499999999999</c:v>
                </c:pt>
                <c:pt idx="56199">
                  <c:v>-0.27968799999999999</c:v>
                </c:pt>
                <c:pt idx="56200">
                  <c:v>-0.26718700000000001</c:v>
                </c:pt>
                <c:pt idx="56201">
                  <c:v>-0.265625</c:v>
                </c:pt>
                <c:pt idx="56202">
                  <c:v>-0.26874999999999999</c:v>
                </c:pt>
                <c:pt idx="56203">
                  <c:v>-0.27656199999999997</c:v>
                </c:pt>
                <c:pt idx="56204">
                  <c:v>-0.28125</c:v>
                </c:pt>
                <c:pt idx="56205">
                  <c:v>-0.265625</c:v>
                </c:pt>
                <c:pt idx="56206">
                  <c:v>-0.27500000000000002</c:v>
                </c:pt>
                <c:pt idx="56207">
                  <c:v>-0.27812500000000001</c:v>
                </c:pt>
                <c:pt idx="56208">
                  <c:v>-0.28593800000000003</c:v>
                </c:pt>
                <c:pt idx="56209">
                  <c:v>-0.26406299999999999</c:v>
                </c:pt>
                <c:pt idx="56210">
                  <c:v>-0.27656199999999997</c:v>
                </c:pt>
                <c:pt idx="56211">
                  <c:v>-0.27812500000000001</c:v>
                </c:pt>
                <c:pt idx="56212">
                  <c:v>-0.27656199999999997</c:v>
                </c:pt>
                <c:pt idx="56213">
                  <c:v>-0.28437499999999999</c:v>
                </c:pt>
                <c:pt idx="56214">
                  <c:v>-0.27656199999999997</c:v>
                </c:pt>
                <c:pt idx="56215">
                  <c:v>-0.26874999999999999</c:v>
                </c:pt>
                <c:pt idx="56216">
                  <c:v>-0.27656199999999997</c:v>
                </c:pt>
                <c:pt idx="56217">
                  <c:v>-0.265625</c:v>
                </c:pt>
                <c:pt idx="56218">
                  <c:v>-0.26093699999999997</c:v>
                </c:pt>
                <c:pt idx="56219">
                  <c:v>-0.27812500000000001</c:v>
                </c:pt>
                <c:pt idx="56220">
                  <c:v>-0.26874999999999999</c:v>
                </c:pt>
                <c:pt idx="56221">
                  <c:v>-0.27343800000000001</c:v>
                </c:pt>
                <c:pt idx="56222">
                  <c:v>-0.27812500000000001</c:v>
                </c:pt>
                <c:pt idx="56223">
                  <c:v>-0.27343800000000001</c:v>
                </c:pt>
                <c:pt idx="56224">
                  <c:v>-0.27968799999999999</c:v>
                </c:pt>
                <c:pt idx="56225">
                  <c:v>-0.28593800000000003</c:v>
                </c:pt>
                <c:pt idx="56226">
                  <c:v>-0.28437499999999999</c:v>
                </c:pt>
                <c:pt idx="56227">
                  <c:v>-0.28749999999999998</c:v>
                </c:pt>
                <c:pt idx="56228">
                  <c:v>-0.28437499999999999</c:v>
                </c:pt>
                <c:pt idx="56229">
                  <c:v>-0.28437499999999999</c:v>
                </c:pt>
                <c:pt idx="56230">
                  <c:v>-0.29531299999999999</c:v>
                </c:pt>
                <c:pt idx="56231">
                  <c:v>-0.27968799999999999</c:v>
                </c:pt>
                <c:pt idx="56232">
                  <c:v>-0.29531299999999999</c:v>
                </c:pt>
                <c:pt idx="56233">
                  <c:v>-0.27968799999999999</c:v>
                </c:pt>
                <c:pt idx="56234">
                  <c:v>-0.27656199999999997</c:v>
                </c:pt>
                <c:pt idx="56235">
                  <c:v>-0.28125</c:v>
                </c:pt>
                <c:pt idx="56236">
                  <c:v>-0.27031300000000003</c:v>
                </c:pt>
                <c:pt idx="56237">
                  <c:v>-0.27656199999999997</c:v>
                </c:pt>
                <c:pt idx="56238">
                  <c:v>-0.27343800000000001</c:v>
                </c:pt>
                <c:pt idx="56239">
                  <c:v>-0.28437499999999999</c:v>
                </c:pt>
                <c:pt idx="56240">
                  <c:v>-0.27031300000000003</c:v>
                </c:pt>
                <c:pt idx="56241">
                  <c:v>-0.30156300000000003</c:v>
                </c:pt>
                <c:pt idx="56242">
                  <c:v>-0.28749999999999998</c:v>
                </c:pt>
                <c:pt idx="56243">
                  <c:v>-0.27031300000000003</c:v>
                </c:pt>
                <c:pt idx="56244">
                  <c:v>-0.28593800000000003</c:v>
                </c:pt>
                <c:pt idx="56245">
                  <c:v>-0.28281200000000001</c:v>
                </c:pt>
                <c:pt idx="56246">
                  <c:v>-0.28906199999999999</c:v>
                </c:pt>
                <c:pt idx="56247">
                  <c:v>-0.27812500000000001</c:v>
                </c:pt>
                <c:pt idx="56248">
                  <c:v>-0.27968799999999999</c:v>
                </c:pt>
                <c:pt idx="56249">
                  <c:v>-0.27343800000000001</c:v>
                </c:pt>
                <c:pt idx="56250">
                  <c:v>-0.27968799999999999</c:v>
                </c:pt>
                <c:pt idx="56251">
                  <c:v>-0.28749999999999998</c:v>
                </c:pt>
                <c:pt idx="56252">
                  <c:v>-0.28125</c:v>
                </c:pt>
                <c:pt idx="56253">
                  <c:v>-0.26874999999999999</c:v>
                </c:pt>
                <c:pt idx="56254">
                  <c:v>-0.27968799999999999</c:v>
                </c:pt>
                <c:pt idx="56255">
                  <c:v>-0.28593800000000003</c:v>
                </c:pt>
                <c:pt idx="56256">
                  <c:v>-0.29062500000000002</c:v>
                </c:pt>
                <c:pt idx="56257">
                  <c:v>-0.27968799999999999</c:v>
                </c:pt>
                <c:pt idx="56258">
                  <c:v>-0.27656199999999997</c:v>
                </c:pt>
                <c:pt idx="56259">
                  <c:v>-0.28749999999999998</c:v>
                </c:pt>
                <c:pt idx="56260">
                  <c:v>-0.28125</c:v>
                </c:pt>
                <c:pt idx="56261">
                  <c:v>-0.28125</c:v>
                </c:pt>
                <c:pt idx="56262">
                  <c:v>-0.28125</c:v>
                </c:pt>
                <c:pt idx="56263">
                  <c:v>-0.27500000000000002</c:v>
                </c:pt>
                <c:pt idx="56264">
                  <c:v>-0.27656199999999997</c:v>
                </c:pt>
                <c:pt idx="56265">
                  <c:v>-0.27500000000000002</c:v>
                </c:pt>
                <c:pt idx="56266">
                  <c:v>-0.27343800000000001</c:v>
                </c:pt>
                <c:pt idx="56267">
                  <c:v>-0.265625</c:v>
                </c:pt>
                <c:pt idx="56268">
                  <c:v>-0.28125</c:v>
                </c:pt>
                <c:pt idx="56269">
                  <c:v>-0.27656199999999997</c:v>
                </c:pt>
                <c:pt idx="56270">
                  <c:v>-0.26718700000000001</c:v>
                </c:pt>
                <c:pt idx="56271">
                  <c:v>-0.26093699999999997</c:v>
                </c:pt>
                <c:pt idx="56272">
                  <c:v>-0.27031300000000003</c:v>
                </c:pt>
                <c:pt idx="56273">
                  <c:v>-0.27968799999999999</c:v>
                </c:pt>
                <c:pt idx="56274">
                  <c:v>-0.28906199999999999</c:v>
                </c:pt>
                <c:pt idx="56275">
                  <c:v>-0.27500000000000002</c:v>
                </c:pt>
                <c:pt idx="56276">
                  <c:v>-0.26718700000000001</c:v>
                </c:pt>
                <c:pt idx="56277">
                  <c:v>-0.26406299999999999</c:v>
                </c:pt>
                <c:pt idx="56278">
                  <c:v>-0.27031300000000003</c:v>
                </c:pt>
                <c:pt idx="56279">
                  <c:v>-0.27031300000000003</c:v>
                </c:pt>
                <c:pt idx="56280">
                  <c:v>-0.27031300000000003</c:v>
                </c:pt>
                <c:pt idx="56281">
                  <c:v>-0.28281200000000001</c:v>
                </c:pt>
                <c:pt idx="56282">
                  <c:v>-0.28281200000000001</c:v>
                </c:pt>
                <c:pt idx="56283">
                  <c:v>-0.26718700000000001</c:v>
                </c:pt>
                <c:pt idx="56284">
                  <c:v>-0.27500000000000002</c:v>
                </c:pt>
                <c:pt idx="56285">
                  <c:v>-0.28437499999999999</c:v>
                </c:pt>
                <c:pt idx="56286">
                  <c:v>-0.28281200000000001</c:v>
                </c:pt>
                <c:pt idx="56287">
                  <c:v>-0.27812500000000001</c:v>
                </c:pt>
                <c:pt idx="56288">
                  <c:v>-0.28437499999999999</c:v>
                </c:pt>
                <c:pt idx="56289">
                  <c:v>-0.27812500000000001</c:v>
                </c:pt>
                <c:pt idx="56290">
                  <c:v>-0.27968799999999999</c:v>
                </c:pt>
                <c:pt idx="56291">
                  <c:v>-0.27968799999999999</c:v>
                </c:pt>
                <c:pt idx="56292">
                  <c:v>-0.26874999999999999</c:v>
                </c:pt>
                <c:pt idx="56293">
                  <c:v>-0.26718700000000001</c:v>
                </c:pt>
                <c:pt idx="56294">
                  <c:v>-0.27343800000000001</c:v>
                </c:pt>
                <c:pt idx="56295">
                  <c:v>-0.28437499999999999</c:v>
                </c:pt>
                <c:pt idx="56296">
                  <c:v>-0.28125</c:v>
                </c:pt>
                <c:pt idx="56297">
                  <c:v>-0.28906199999999999</c:v>
                </c:pt>
                <c:pt idx="56298">
                  <c:v>-0.27656199999999997</c:v>
                </c:pt>
                <c:pt idx="56299">
                  <c:v>-0.27812500000000001</c:v>
                </c:pt>
                <c:pt idx="56300">
                  <c:v>-0.28749999999999998</c:v>
                </c:pt>
                <c:pt idx="56301">
                  <c:v>-0.27812500000000001</c:v>
                </c:pt>
                <c:pt idx="56302">
                  <c:v>-0.28749999999999998</c:v>
                </c:pt>
                <c:pt idx="56303">
                  <c:v>-0.27812500000000001</c:v>
                </c:pt>
                <c:pt idx="56304">
                  <c:v>-0.27500000000000002</c:v>
                </c:pt>
                <c:pt idx="56305">
                  <c:v>-0.27968799999999999</c:v>
                </c:pt>
                <c:pt idx="56306">
                  <c:v>-0.27500000000000002</c:v>
                </c:pt>
                <c:pt idx="56307">
                  <c:v>-0.28125</c:v>
                </c:pt>
                <c:pt idx="56308">
                  <c:v>-0.27031300000000003</c:v>
                </c:pt>
                <c:pt idx="56309">
                  <c:v>-0.27500000000000002</c:v>
                </c:pt>
                <c:pt idx="56310">
                  <c:v>-0.26718700000000001</c:v>
                </c:pt>
                <c:pt idx="56311">
                  <c:v>-0.27031300000000003</c:v>
                </c:pt>
                <c:pt idx="56312">
                  <c:v>-0.27968799999999999</c:v>
                </c:pt>
                <c:pt idx="56313">
                  <c:v>-0.27031300000000003</c:v>
                </c:pt>
                <c:pt idx="56314">
                  <c:v>-0.27343800000000001</c:v>
                </c:pt>
                <c:pt idx="56315">
                  <c:v>-0.27812500000000001</c:v>
                </c:pt>
                <c:pt idx="56316">
                  <c:v>-0.27343800000000001</c:v>
                </c:pt>
                <c:pt idx="56317">
                  <c:v>-0.27656199999999997</c:v>
                </c:pt>
                <c:pt idx="56318">
                  <c:v>-0.27812500000000001</c:v>
                </c:pt>
                <c:pt idx="56319">
                  <c:v>-0.27656199999999997</c:v>
                </c:pt>
                <c:pt idx="56320">
                  <c:v>-0.27031300000000003</c:v>
                </c:pt>
                <c:pt idx="56321">
                  <c:v>-0.28749999999999998</c:v>
                </c:pt>
                <c:pt idx="56322">
                  <c:v>-0.28125</c:v>
                </c:pt>
                <c:pt idx="56323">
                  <c:v>-0.27343800000000001</c:v>
                </c:pt>
                <c:pt idx="56324">
                  <c:v>-0.27968799999999999</c:v>
                </c:pt>
                <c:pt idx="56325">
                  <c:v>-0.26874999999999999</c:v>
                </c:pt>
                <c:pt idx="56326">
                  <c:v>-0.26874999999999999</c:v>
                </c:pt>
                <c:pt idx="56327">
                  <c:v>-0.27343800000000001</c:v>
                </c:pt>
                <c:pt idx="56328">
                  <c:v>-0.28125</c:v>
                </c:pt>
                <c:pt idx="56329">
                  <c:v>-0.28281200000000001</c:v>
                </c:pt>
                <c:pt idx="56330">
                  <c:v>-0.28281200000000001</c:v>
                </c:pt>
                <c:pt idx="56331">
                  <c:v>-0.27500000000000002</c:v>
                </c:pt>
                <c:pt idx="56332">
                  <c:v>-0.28593800000000003</c:v>
                </c:pt>
                <c:pt idx="56333">
                  <c:v>-0.27656199999999997</c:v>
                </c:pt>
                <c:pt idx="56334">
                  <c:v>-0.27500000000000002</c:v>
                </c:pt>
                <c:pt idx="56335">
                  <c:v>-0.26250000000000001</c:v>
                </c:pt>
                <c:pt idx="56336">
                  <c:v>-0.26874999999999999</c:v>
                </c:pt>
                <c:pt idx="56337">
                  <c:v>-0.26093699999999997</c:v>
                </c:pt>
                <c:pt idx="56338">
                  <c:v>-0.26406299999999999</c:v>
                </c:pt>
                <c:pt idx="56339">
                  <c:v>-0.26250000000000001</c:v>
                </c:pt>
                <c:pt idx="56340">
                  <c:v>-0.26874999999999999</c:v>
                </c:pt>
                <c:pt idx="56341">
                  <c:v>-0.27656199999999997</c:v>
                </c:pt>
                <c:pt idx="56342">
                  <c:v>-0.27968799999999999</c:v>
                </c:pt>
                <c:pt idx="56343">
                  <c:v>-0.27968799999999999</c:v>
                </c:pt>
                <c:pt idx="56344">
                  <c:v>-0.28125</c:v>
                </c:pt>
                <c:pt idx="56345">
                  <c:v>-0.27968799999999999</c:v>
                </c:pt>
                <c:pt idx="56346">
                  <c:v>-0.28593800000000003</c:v>
                </c:pt>
                <c:pt idx="56347">
                  <c:v>-0.265625</c:v>
                </c:pt>
                <c:pt idx="56348">
                  <c:v>-0.27500000000000002</c:v>
                </c:pt>
                <c:pt idx="56349">
                  <c:v>-0.27656199999999997</c:v>
                </c:pt>
                <c:pt idx="56350">
                  <c:v>-0.27656199999999997</c:v>
                </c:pt>
                <c:pt idx="56351">
                  <c:v>-0.27812500000000001</c:v>
                </c:pt>
                <c:pt idx="56352">
                  <c:v>-0.265625</c:v>
                </c:pt>
                <c:pt idx="56353">
                  <c:v>-0.27031300000000003</c:v>
                </c:pt>
                <c:pt idx="56354">
                  <c:v>-0.27968799999999999</c:v>
                </c:pt>
                <c:pt idx="56355">
                  <c:v>-0.28593800000000003</c:v>
                </c:pt>
                <c:pt idx="56356">
                  <c:v>-0.28125</c:v>
                </c:pt>
                <c:pt idx="56357">
                  <c:v>-0.27656199999999997</c:v>
                </c:pt>
                <c:pt idx="56358">
                  <c:v>-0.27656199999999997</c:v>
                </c:pt>
                <c:pt idx="56359">
                  <c:v>-0.27968799999999999</c:v>
                </c:pt>
                <c:pt idx="56360">
                  <c:v>-0.28749999999999998</c:v>
                </c:pt>
                <c:pt idx="56361">
                  <c:v>-0.28281200000000001</c:v>
                </c:pt>
                <c:pt idx="56362">
                  <c:v>-0.27656199999999997</c:v>
                </c:pt>
                <c:pt idx="56363">
                  <c:v>-0.27031300000000003</c:v>
                </c:pt>
                <c:pt idx="56364">
                  <c:v>-0.27031300000000003</c:v>
                </c:pt>
                <c:pt idx="56365">
                  <c:v>-0.27656199999999997</c:v>
                </c:pt>
                <c:pt idx="56366">
                  <c:v>-0.28593800000000003</c:v>
                </c:pt>
                <c:pt idx="56367">
                  <c:v>-0.27500000000000002</c:v>
                </c:pt>
                <c:pt idx="56368">
                  <c:v>-0.296875</c:v>
                </c:pt>
                <c:pt idx="56369">
                  <c:v>-0.28593800000000003</c:v>
                </c:pt>
                <c:pt idx="56370">
                  <c:v>-0.28125</c:v>
                </c:pt>
                <c:pt idx="56371">
                  <c:v>-0.26250000000000001</c:v>
                </c:pt>
                <c:pt idx="56372">
                  <c:v>-0.28437499999999999</c:v>
                </c:pt>
                <c:pt idx="56373">
                  <c:v>-0.27343800000000001</c:v>
                </c:pt>
                <c:pt idx="56374">
                  <c:v>-0.27656199999999997</c:v>
                </c:pt>
                <c:pt idx="56375">
                  <c:v>-0.26250000000000001</c:v>
                </c:pt>
                <c:pt idx="56376">
                  <c:v>-0.27500000000000002</c:v>
                </c:pt>
                <c:pt idx="56377">
                  <c:v>-0.26718700000000001</c:v>
                </c:pt>
                <c:pt idx="56378">
                  <c:v>-0.26093699999999997</c:v>
                </c:pt>
                <c:pt idx="56379">
                  <c:v>-0.26718700000000001</c:v>
                </c:pt>
                <c:pt idx="56380">
                  <c:v>-0.27656199999999997</c:v>
                </c:pt>
                <c:pt idx="56381">
                  <c:v>-0.265625</c:v>
                </c:pt>
                <c:pt idx="56382">
                  <c:v>-0.27812500000000001</c:v>
                </c:pt>
                <c:pt idx="56383">
                  <c:v>-0.26874999999999999</c:v>
                </c:pt>
                <c:pt idx="56384">
                  <c:v>-0.27812500000000001</c:v>
                </c:pt>
                <c:pt idx="56385">
                  <c:v>-0.27343800000000001</c:v>
                </c:pt>
                <c:pt idx="56386">
                  <c:v>-0.27812500000000001</c:v>
                </c:pt>
                <c:pt idx="56387">
                  <c:v>-0.27343800000000001</c:v>
                </c:pt>
                <c:pt idx="56388">
                  <c:v>-0.27031300000000003</c:v>
                </c:pt>
                <c:pt idx="56389">
                  <c:v>-0.265625</c:v>
                </c:pt>
                <c:pt idx="56390">
                  <c:v>-0.27812500000000001</c:v>
                </c:pt>
                <c:pt idx="56391">
                  <c:v>-0.26874999999999999</c:v>
                </c:pt>
                <c:pt idx="56392">
                  <c:v>-0.265625</c:v>
                </c:pt>
                <c:pt idx="56393">
                  <c:v>-0.27500000000000002</c:v>
                </c:pt>
                <c:pt idx="56394">
                  <c:v>-0.25937500000000002</c:v>
                </c:pt>
                <c:pt idx="56395">
                  <c:v>-0.27656199999999997</c:v>
                </c:pt>
                <c:pt idx="56396">
                  <c:v>-0.27656199999999997</c:v>
                </c:pt>
                <c:pt idx="56397">
                  <c:v>-0.29062500000000002</c:v>
                </c:pt>
                <c:pt idx="56398">
                  <c:v>-0.28437499999999999</c:v>
                </c:pt>
                <c:pt idx="56399">
                  <c:v>-0.27812500000000001</c:v>
                </c:pt>
                <c:pt idx="56400">
                  <c:v>-0.29218699999999997</c:v>
                </c:pt>
                <c:pt idx="56401">
                  <c:v>-0.28125</c:v>
                </c:pt>
                <c:pt idx="56402">
                  <c:v>-0.28749999999999998</c:v>
                </c:pt>
                <c:pt idx="56403">
                  <c:v>-0.27656199999999997</c:v>
                </c:pt>
                <c:pt idx="56404">
                  <c:v>-0.28749999999999998</c:v>
                </c:pt>
                <c:pt idx="56405">
                  <c:v>-0.26874999999999999</c:v>
                </c:pt>
                <c:pt idx="56406">
                  <c:v>-0.27812500000000001</c:v>
                </c:pt>
                <c:pt idx="56407">
                  <c:v>-0.27812500000000001</c:v>
                </c:pt>
                <c:pt idx="56408">
                  <c:v>-0.28125</c:v>
                </c:pt>
                <c:pt idx="56409">
                  <c:v>-0.28437499999999999</c:v>
                </c:pt>
                <c:pt idx="56410">
                  <c:v>-0.28125</c:v>
                </c:pt>
                <c:pt idx="56411">
                  <c:v>-0.27343800000000001</c:v>
                </c:pt>
                <c:pt idx="56412">
                  <c:v>-0.28593800000000003</c:v>
                </c:pt>
                <c:pt idx="56413">
                  <c:v>-0.3</c:v>
                </c:pt>
                <c:pt idx="56414">
                  <c:v>-0.296875</c:v>
                </c:pt>
                <c:pt idx="56415">
                  <c:v>-0.28125</c:v>
                </c:pt>
                <c:pt idx="56416">
                  <c:v>-0.28281200000000001</c:v>
                </c:pt>
                <c:pt idx="56417">
                  <c:v>-0.27968799999999999</c:v>
                </c:pt>
                <c:pt idx="56418">
                  <c:v>-0.27343800000000001</c:v>
                </c:pt>
                <c:pt idx="56419">
                  <c:v>-0.27812500000000001</c:v>
                </c:pt>
                <c:pt idx="56420">
                  <c:v>-0.28125</c:v>
                </c:pt>
                <c:pt idx="56421">
                  <c:v>-0.28125</c:v>
                </c:pt>
                <c:pt idx="56422">
                  <c:v>-0.26874999999999999</c:v>
                </c:pt>
                <c:pt idx="56423">
                  <c:v>-0.25781199999999999</c:v>
                </c:pt>
                <c:pt idx="56424">
                  <c:v>-0.26406299999999999</c:v>
                </c:pt>
                <c:pt idx="56425">
                  <c:v>-0.28125</c:v>
                </c:pt>
                <c:pt idx="56426">
                  <c:v>-0.26250000000000001</c:v>
                </c:pt>
                <c:pt idx="56427">
                  <c:v>-0.27500000000000002</c:v>
                </c:pt>
                <c:pt idx="56428">
                  <c:v>-0.27968799999999999</c:v>
                </c:pt>
                <c:pt idx="56429">
                  <c:v>-0.26406299999999999</c:v>
                </c:pt>
                <c:pt idx="56430">
                  <c:v>-0.27812500000000001</c:v>
                </c:pt>
                <c:pt idx="56431">
                  <c:v>-0.28906199999999999</c:v>
                </c:pt>
                <c:pt idx="56432">
                  <c:v>-0.28281200000000001</c:v>
                </c:pt>
                <c:pt idx="56433">
                  <c:v>-0.27968799999999999</c:v>
                </c:pt>
                <c:pt idx="56434">
                  <c:v>-0.27656199999999997</c:v>
                </c:pt>
                <c:pt idx="56435">
                  <c:v>-0.26093699999999997</c:v>
                </c:pt>
                <c:pt idx="56436">
                  <c:v>-0.28593800000000003</c:v>
                </c:pt>
                <c:pt idx="56437">
                  <c:v>-0.26874999999999999</c:v>
                </c:pt>
                <c:pt idx="56438">
                  <c:v>-0.265625</c:v>
                </c:pt>
                <c:pt idx="56439">
                  <c:v>-0.27500000000000002</c:v>
                </c:pt>
                <c:pt idx="56440">
                  <c:v>-0.28437499999999999</c:v>
                </c:pt>
                <c:pt idx="56441">
                  <c:v>-0.27500000000000002</c:v>
                </c:pt>
                <c:pt idx="56442">
                  <c:v>-0.25781199999999999</c:v>
                </c:pt>
                <c:pt idx="56443">
                  <c:v>-0.26874999999999999</c:v>
                </c:pt>
                <c:pt idx="56444">
                  <c:v>-0.26718700000000001</c:v>
                </c:pt>
                <c:pt idx="56445">
                  <c:v>-0.26718700000000001</c:v>
                </c:pt>
                <c:pt idx="56446">
                  <c:v>-0.26874999999999999</c:v>
                </c:pt>
                <c:pt idx="56447">
                  <c:v>-0.28437499999999999</c:v>
                </c:pt>
                <c:pt idx="56448">
                  <c:v>-0.27812500000000001</c:v>
                </c:pt>
                <c:pt idx="56449">
                  <c:v>-0.27031300000000003</c:v>
                </c:pt>
                <c:pt idx="56450">
                  <c:v>-0.26718700000000001</c:v>
                </c:pt>
                <c:pt idx="56451">
                  <c:v>-0.28593800000000003</c:v>
                </c:pt>
                <c:pt idx="56452">
                  <c:v>-0.27812500000000001</c:v>
                </c:pt>
                <c:pt idx="56453">
                  <c:v>-0.27031300000000003</c:v>
                </c:pt>
                <c:pt idx="56454">
                  <c:v>-0.26874999999999999</c:v>
                </c:pt>
                <c:pt idx="56455">
                  <c:v>-0.27343800000000001</c:v>
                </c:pt>
                <c:pt idx="56456">
                  <c:v>-0.28749999999999998</c:v>
                </c:pt>
                <c:pt idx="56457">
                  <c:v>-0.26874999999999999</c:v>
                </c:pt>
                <c:pt idx="56458">
                  <c:v>-0.26718700000000001</c:v>
                </c:pt>
                <c:pt idx="56459">
                  <c:v>-0.27343800000000001</c:v>
                </c:pt>
                <c:pt idx="56460">
                  <c:v>-0.27656199999999997</c:v>
                </c:pt>
                <c:pt idx="56461">
                  <c:v>-0.28281200000000001</c:v>
                </c:pt>
                <c:pt idx="56462">
                  <c:v>-0.26718700000000001</c:v>
                </c:pt>
                <c:pt idx="56463">
                  <c:v>-0.28281200000000001</c:v>
                </c:pt>
                <c:pt idx="56464">
                  <c:v>-0.27500000000000002</c:v>
                </c:pt>
                <c:pt idx="56465">
                  <c:v>-0.26874999999999999</c:v>
                </c:pt>
                <c:pt idx="56466">
                  <c:v>-0.27343800000000001</c:v>
                </c:pt>
                <c:pt idx="56467">
                  <c:v>-0.27812500000000001</c:v>
                </c:pt>
                <c:pt idx="56468">
                  <c:v>-0.28125</c:v>
                </c:pt>
                <c:pt idx="56469">
                  <c:v>-0.265625</c:v>
                </c:pt>
                <c:pt idx="56470">
                  <c:v>-0.265625</c:v>
                </c:pt>
                <c:pt idx="56471">
                  <c:v>-0.28281200000000001</c:v>
                </c:pt>
                <c:pt idx="56472">
                  <c:v>-0.29218699999999997</c:v>
                </c:pt>
                <c:pt idx="56473">
                  <c:v>-0.28593800000000003</c:v>
                </c:pt>
                <c:pt idx="56474">
                  <c:v>-0.28749999999999998</c:v>
                </c:pt>
                <c:pt idx="56475">
                  <c:v>-0.28437499999999999</c:v>
                </c:pt>
                <c:pt idx="56476">
                  <c:v>-0.27812500000000001</c:v>
                </c:pt>
                <c:pt idx="56477">
                  <c:v>-0.265625</c:v>
                </c:pt>
                <c:pt idx="56478">
                  <c:v>-0.28125</c:v>
                </c:pt>
                <c:pt idx="56479">
                  <c:v>-0.28281200000000001</c:v>
                </c:pt>
                <c:pt idx="56480">
                  <c:v>-0.26406299999999999</c:v>
                </c:pt>
                <c:pt idx="56481">
                  <c:v>-0.28125</c:v>
                </c:pt>
                <c:pt idx="56482">
                  <c:v>-0.27500000000000002</c:v>
                </c:pt>
                <c:pt idx="56483">
                  <c:v>-0.27500000000000002</c:v>
                </c:pt>
                <c:pt idx="56484">
                  <c:v>-0.26406299999999999</c:v>
                </c:pt>
                <c:pt idx="56485">
                  <c:v>-0.25156200000000001</c:v>
                </c:pt>
                <c:pt idx="56486">
                  <c:v>-0.25781199999999999</c:v>
                </c:pt>
                <c:pt idx="56487">
                  <c:v>-0.26718700000000001</c:v>
                </c:pt>
                <c:pt idx="56488">
                  <c:v>-0.26406299999999999</c:v>
                </c:pt>
                <c:pt idx="56489">
                  <c:v>-0.27500000000000002</c:v>
                </c:pt>
                <c:pt idx="56490">
                  <c:v>-0.27031300000000003</c:v>
                </c:pt>
                <c:pt idx="56491">
                  <c:v>-0.27500000000000002</c:v>
                </c:pt>
                <c:pt idx="56492">
                  <c:v>-0.28125</c:v>
                </c:pt>
                <c:pt idx="56493">
                  <c:v>-0.265625</c:v>
                </c:pt>
                <c:pt idx="56494">
                  <c:v>-0.27500000000000002</c:v>
                </c:pt>
                <c:pt idx="56495">
                  <c:v>-0.26874999999999999</c:v>
                </c:pt>
                <c:pt idx="56496">
                  <c:v>-0.26250000000000001</c:v>
                </c:pt>
                <c:pt idx="56497">
                  <c:v>-0.26718700000000001</c:v>
                </c:pt>
                <c:pt idx="56498">
                  <c:v>-0.26718700000000001</c:v>
                </c:pt>
                <c:pt idx="56499">
                  <c:v>-0.27500000000000002</c:v>
                </c:pt>
                <c:pt idx="56500">
                  <c:v>-0.27031300000000003</c:v>
                </c:pt>
                <c:pt idx="56501">
                  <c:v>-0.26250000000000001</c:v>
                </c:pt>
                <c:pt idx="56502">
                  <c:v>-0.26093699999999997</c:v>
                </c:pt>
                <c:pt idx="56503">
                  <c:v>-0.25937500000000002</c:v>
                </c:pt>
                <c:pt idx="56504">
                  <c:v>-0.265625</c:v>
                </c:pt>
                <c:pt idx="56505">
                  <c:v>-0.27343800000000001</c:v>
                </c:pt>
                <c:pt idx="56506">
                  <c:v>-0.26874999999999999</c:v>
                </c:pt>
                <c:pt idx="56507">
                  <c:v>-0.27656199999999997</c:v>
                </c:pt>
                <c:pt idx="56508">
                  <c:v>-0.27031300000000003</c:v>
                </c:pt>
                <c:pt idx="56509">
                  <c:v>-0.26874999999999999</c:v>
                </c:pt>
                <c:pt idx="56510">
                  <c:v>-0.27500000000000002</c:v>
                </c:pt>
                <c:pt idx="56511">
                  <c:v>-0.27343800000000001</c:v>
                </c:pt>
                <c:pt idx="56512">
                  <c:v>-0.27031300000000003</c:v>
                </c:pt>
                <c:pt idx="56513">
                  <c:v>-0.265625</c:v>
                </c:pt>
                <c:pt idx="56514">
                  <c:v>-0.265625</c:v>
                </c:pt>
                <c:pt idx="56515">
                  <c:v>-0.26874999999999999</c:v>
                </c:pt>
                <c:pt idx="56516">
                  <c:v>-0.28125</c:v>
                </c:pt>
                <c:pt idx="56517">
                  <c:v>-0.27031300000000003</c:v>
                </c:pt>
                <c:pt idx="56518">
                  <c:v>-0.27500000000000002</c:v>
                </c:pt>
                <c:pt idx="56519">
                  <c:v>-0.27031300000000003</c:v>
                </c:pt>
                <c:pt idx="56520">
                  <c:v>-0.27031300000000003</c:v>
                </c:pt>
                <c:pt idx="56521">
                  <c:v>-0.26874999999999999</c:v>
                </c:pt>
                <c:pt idx="56522">
                  <c:v>-0.27031300000000003</c:v>
                </c:pt>
                <c:pt idx="56523">
                  <c:v>-0.27031300000000003</c:v>
                </c:pt>
                <c:pt idx="56524">
                  <c:v>-0.25624999999999998</c:v>
                </c:pt>
                <c:pt idx="56525">
                  <c:v>-0.26250000000000001</c:v>
                </c:pt>
                <c:pt idx="56526">
                  <c:v>-0.26406299999999999</c:v>
                </c:pt>
                <c:pt idx="56527">
                  <c:v>-0.27812500000000001</c:v>
                </c:pt>
                <c:pt idx="56528">
                  <c:v>-0.27968799999999999</c:v>
                </c:pt>
                <c:pt idx="56529">
                  <c:v>-0.27812500000000001</c:v>
                </c:pt>
                <c:pt idx="56530">
                  <c:v>-0.27500000000000002</c:v>
                </c:pt>
                <c:pt idx="56531">
                  <c:v>-0.26093699999999997</c:v>
                </c:pt>
                <c:pt idx="56532">
                  <c:v>-0.27656199999999997</c:v>
                </c:pt>
                <c:pt idx="56533">
                  <c:v>-0.26874999999999999</c:v>
                </c:pt>
                <c:pt idx="56534">
                  <c:v>-0.26874999999999999</c:v>
                </c:pt>
                <c:pt idx="56535">
                  <c:v>-0.25624999999999998</c:v>
                </c:pt>
                <c:pt idx="56536">
                  <c:v>-0.26874999999999999</c:v>
                </c:pt>
                <c:pt idx="56537">
                  <c:v>-0.28125</c:v>
                </c:pt>
                <c:pt idx="56538">
                  <c:v>-0.27500000000000002</c:v>
                </c:pt>
                <c:pt idx="56539">
                  <c:v>-0.27031300000000003</c:v>
                </c:pt>
                <c:pt idx="56540">
                  <c:v>-0.28437499999999999</c:v>
                </c:pt>
                <c:pt idx="56541">
                  <c:v>-0.27500000000000002</c:v>
                </c:pt>
                <c:pt idx="56542">
                  <c:v>-0.265625</c:v>
                </c:pt>
                <c:pt idx="56543">
                  <c:v>-0.26406299999999999</c:v>
                </c:pt>
                <c:pt idx="56544">
                  <c:v>-0.26406299999999999</c:v>
                </c:pt>
                <c:pt idx="56545">
                  <c:v>-0.27343800000000001</c:v>
                </c:pt>
                <c:pt idx="56546">
                  <c:v>-0.27812500000000001</c:v>
                </c:pt>
                <c:pt idx="56547">
                  <c:v>-0.27343800000000001</c:v>
                </c:pt>
                <c:pt idx="56548">
                  <c:v>-0.26406299999999999</c:v>
                </c:pt>
                <c:pt idx="56549">
                  <c:v>-0.265625</c:v>
                </c:pt>
                <c:pt idx="56550">
                  <c:v>-0.27656199999999997</c:v>
                </c:pt>
                <c:pt idx="56551">
                  <c:v>-0.28125</c:v>
                </c:pt>
                <c:pt idx="56552">
                  <c:v>-0.27031300000000003</c:v>
                </c:pt>
                <c:pt idx="56553">
                  <c:v>-0.27968799999999999</c:v>
                </c:pt>
                <c:pt idx="56554">
                  <c:v>-0.29375000000000001</c:v>
                </c:pt>
                <c:pt idx="56555">
                  <c:v>-0.27343800000000001</c:v>
                </c:pt>
                <c:pt idx="56556">
                  <c:v>-0.27031300000000003</c:v>
                </c:pt>
                <c:pt idx="56557">
                  <c:v>-0.28437499999999999</c:v>
                </c:pt>
                <c:pt idx="56558">
                  <c:v>-0.27343800000000001</c:v>
                </c:pt>
                <c:pt idx="56559">
                  <c:v>-0.27968799999999999</c:v>
                </c:pt>
                <c:pt idx="56560">
                  <c:v>-0.26718700000000001</c:v>
                </c:pt>
                <c:pt idx="56561">
                  <c:v>-0.26718700000000001</c:v>
                </c:pt>
                <c:pt idx="56562">
                  <c:v>-0.265625</c:v>
                </c:pt>
                <c:pt idx="56563">
                  <c:v>-0.26093699999999997</c:v>
                </c:pt>
                <c:pt idx="56564">
                  <c:v>-0.27656199999999997</c:v>
                </c:pt>
                <c:pt idx="56565">
                  <c:v>-0.26874999999999999</c:v>
                </c:pt>
                <c:pt idx="56566">
                  <c:v>-0.27968799999999999</c:v>
                </c:pt>
                <c:pt idx="56567">
                  <c:v>-0.27812500000000001</c:v>
                </c:pt>
                <c:pt idx="56568">
                  <c:v>-0.27812500000000001</c:v>
                </c:pt>
                <c:pt idx="56569">
                  <c:v>-0.27500000000000002</c:v>
                </c:pt>
                <c:pt idx="56570">
                  <c:v>-0.27968799999999999</c:v>
                </c:pt>
                <c:pt idx="56571">
                  <c:v>-0.27031300000000003</c:v>
                </c:pt>
                <c:pt idx="56572">
                  <c:v>-0.26718700000000001</c:v>
                </c:pt>
                <c:pt idx="56573">
                  <c:v>-0.27343800000000001</c:v>
                </c:pt>
                <c:pt idx="56574">
                  <c:v>-0.26718700000000001</c:v>
                </c:pt>
                <c:pt idx="56575">
                  <c:v>-0.27968799999999999</c:v>
                </c:pt>
                <c:pt idx="56576">
                  <c:v>-0.27343800000000001</c:v>
                </c:pt>
                <c:pt idx="56577">
                  <c:v>-0.29218699999999997</c:v>
                </c:pt>
                <c:pt idx="56578">
                  <c:v>-0.27968799999999999</c:v>
                </c:pt>
                <c:pt idx="56579">
                  <c:v>-0.28593800000000003</c:v>
                </c:pt>
                <c:pt idx="56580">
                  <c:v>-0.28437499999999999</c:v>
                </c:pt>
                <c:pt idx="56581">
                  <c:v>-0.29218699999999997</c:v>
                </c:pt>
                <c:pt idx="56582">
                  <c:v>-0.28906199999999999</c:v>
                </c:pt>
                <c:pt idx="56583">
                  <c:v>-0.28906199999999999</c:v>
                </c:pt>
                <c:pt idx="56584">
                  <c:v>-0.28437499999999999</c:v>
                </c:pt>
                <c:pt idx="56585">
                  <c:v>-0.29843700000000001</c:v>
                </c:pt>
                <c:pt idx="56586">
                  <c:v>-0.27968799999999999</c:v>
                </c:pt>
                <c:pt idx="56587">
                  <c:v>-0.26874999999999999</c:v>
                </c:pt>
                <c:pt idx="56588">
                  <c:v>-0.27812500000000001</c:v>
                </c:pt>
                <c:pt idx="56589">
                  <c:v>-0.27968799999999999</c:v>
                </c:pt>
                <c:pt idx="56590">
                  <c:v>-0.28906199999999999</c:v>
                </c:pt>
                <c:pt idx="56591">
                  <c:v>-0.28125</c:v>
                </c:pt>
                <c:pt idx="56592">
                  <c:v>-0.27031300000000003</c:v>
                </c:pt>
                <c:pt idx="56593">
                  <c:v>-0.26250000000000001</c:v>
                </c:pt>
                <c:pt idx="56594">
                  <c:v>-0.28906199999999999</c:v>
                </c:pt>
                <c:pt idx="56595">
                  <c:v>-0.27812500000000001</c:v>
                </c:pt>
                <c:pt idx="56596">
                  <c:v>-0.27812500000000001</c:v>
                </c:pt>
                <c:pt idx="56597">
                  <c:v>-0.27343800000000001</c:v>
                </c:pt>
                <c:pt idx="56598">
                  <c:v>-0.28125</c:v>
                </c:pt>
                <c:pt idx="56599">
                  <c:v>-0.265625</c:v>
                </c:pt>
                <c:pt idx="56600">
                  <c:v>-0.28125</c:v>
                </c:pt>
                <c:pt idx="56601">
                  <c:v>-0.27031300000000003</c:v>
                </c:pt>
                <c:pt idx="56602">
                  <c:v>-0.28593800000000003</c:v>
                </c:pt>
                <c:pt idx="56603">
                  <c:v>-0.27812500000000001</c:v>
                </c:pt>
                <c:pt idx="56604">
                  <c:v>-0.26718700000000001</c:v>
                </c:pt>
                <c:pt idx="56605">
                  <c:v>-0.26718700000000001</c:v>
                </c:pt>
                <c:pt idx="56606">
                  <c:v>-0.27968799999999999</c:v>
                </c:pt>
                <c:pt idx="56607">
                  <c:v>-0.28281200000000001</c:v>
                </c:pt>
                <c:pt idx="56608">
                  <c:v>-0.28906199999999999</c:v>
                </c:pt>
                <c:pt idx="56609">
                  <c:v>-0.28906199999999999</c:v>
                </c:pt>
                <c:pt idx="56610">
                  <c:v>-0.27968799999999999</c:v>
                </c:pt>
                <c:pt idx="56611">
                  <c:v>-0.27812500000000001</c:v>
                </c:pt>
                <c:pt idx="56612">
                  <c:v>-0.27343800000000001</c:v>
                </c:pt>
                <c:pt idx="56613">
                  <c:v>-0.26874999999999999</c:v>
                </c:pt>
                <c:pt idx="56614">
                  <c:v>-0.28281200000000001</c:v>
                </c:pt>
                <c:pt idx="56615">
                  <c:v>-0.27968799999999999</c:v>
                </c:pt>
                <c:pt idx="56616">
                  <c:v>-0.27031300000000003</c:v>
                </c:pt>
                <c:pt idx="56617">
                  <c:v>-0.28281200000000001</c:v>
                </c:pt>
                <c:pt idx="56618">
                  <c:v>-0.28906199999999999</c:v>
                </c:pt>
                <c:pt idx="56619">
                  <c:v>-0.29531299999999999</c:v>
                </c:pt>
                <c:pt idx="56620">
                  <c:v>-0.28125</c:v>
                </c:pt>
                <c:pt idx="56621">
                  <c:v>-0.28749999999999998</c:v>
                </c:pt>
                <c:pt idx="56622">
                  <c:v>-0.27343800000000001</c:v>
                </c:pt>
                <c:pt idx="56623">
                  <c:v>-0.29218699999999997</c:v>
                </c:pt>
                <c:pt idx="56624">
                  <c:v>-0.28906199999999999</c:v>
                </c:pt>
                <c:pt idx="56625">
                  <c:v>-0.28906199999999999</c:v>
                </c:pt>
                <c:pt idx="56626">
                  <c:v>-0.27343800000000001</c:v>
                </c:pt>
                <c:pt idx="56627">
                  <c:v>-0.27343800000000001</c:v>
                </c:pt>
                <c:pt idx="56628">
                  <c:v>-0.26718700000000001</c:v>
                </c:pt>
                <c:pt idx="56629">
                  <c:v>-0.26874999999999999</c:v>
                </c:pt>
                <c:pt idx="56630">
                  <c:v>-0.27656199999999997</c:v>
                </c:pt>
                <c:pt idx="56631">
                  <c:v>-0.28437499999999999</c:v>
                </c:pt>
                <c:pt idx="56632">
                  <c:v>-0.29531299999999999</c:v>
                </c:pt>
                <c:pt idx="56633">
                  <c:v>-0.27500000000000002</c:v>
                </c:pt>
                <c:pt idx="56634">
                  <c:v>-0.27968799999999999</c:v>
                </c:pt>
                <c:pt idx="56635">
                  <c:v>-0.27656199999999997</c:v>
                </c:pt>
                <c:pt idx="56636">
                  <c:v>-0.27500000000000002</c:v>
                </c:pt>
                <c:pt idx="56637">
                  <c:v>-0.265625</c:v>
                </c:pt>
                <c:pt idx="56638">
                  <c:v>-0.26406299999999999</c:v>
                </c:pt>
                <c:pt idx="56639">
                  <c:v>-0.26093699999999997</c:v>
                </c:pt>
                <c:pt idx="56640">
                  <c:v>-0.28125</c:v>
                </c:pt>
                <c:pt idx="56641">
                  <c:v>-0.27500000000000002</c:v>
                </c:pt>
                <c:pt idx="56642">
                  <c:v>-0.27500000000000002</c:v>
                </c:pt>
                <c:pt idx="56643">
                  <c:v>-0.265625</c:v>
                </c:pt>
                <c:pt idx="56644">
                  <c:v>-0.27968799999999999</c:v>
                </c:pt>
                <c:pt idx="56645">
                  <c:v>-0.27812500000000001</c:v>
                </c:pt>
                <c:pt idx="56646">
                  <c:v>-0.26718700000000001</c:v>
                </c:pt>
                <c:pt idx="56647">
                  <c:v>-0.27500000000000002</c:v>
                </c:pt>
                <c:pt idx="56648">
                  <c:v>-0.26874999999999999</c:v>
                </c:pt>
                <c:pt idx="56649">
                  <c:v>-0.26250000000000001</c:v>
                </c:pt>
                <c:pt idx="56650">
                  <c:v>-0.26874999999999999</c:v>
                </c:pt>
                <c:pt idx="56651">
                  <c:v>-0.28281200000000001</c:v>
                </c:pt>
                <c:pt idx="56652">
                  <c:v>-0.27656199999999997</c:v>
                </c:pt>
                <c:pt idx="56653">
                  <c:v>-0.26718700000000001</c:v>
                </c:pt>
                <c:pt idx="56654">
                  <c:v>-0.27812500000000001</c:v>
                </c:pt>
                <c:pt idx="56655">
                  <c:v>-0.27343800000000001</c:v>
                </c:pt>
                <c:pt idx="56656">
                  <c:v>-0.25937500000000002</c:v>
                </c:pt>
                <c:pt idx="56657">
                  <c:v>-0.26874999999999999</c:v>
                </c:pt>
                <c:pt idx="56658">
                  <c:v>-0.27031300000000003</c:v>
                </c:pt>
                <c:pt idx="56659">
                  <c:v>-0.26718700000000001</c:v>
                </c:pt>
                <c:pt idx="56660">
                  <c:v>-0.27343800000000001</c:v>
                </c:pt>
                <c:pt idx="56661">
                  <c:v>-0.28906199999999999</c:v>
                </c:pt>
                <c:pt idx="56662">
                  <c:v>-0.27968799999999999</c:v>
                </c:pt>
                <c:pt idx="56663">
                  <c:v>-0.25937500000000002</c:v>
                </c:pt>
                <c:pt idx="56664">
                  <c:v>-0.26718700000000001</c:v>
                </c:pt>
                <c:pt idx="56665">
                  <c:v>-0.26250000000000001</c:v>
                </c:pt>
                <c:pt idx="56666">
                  <c:v>-0.25468800000000003</c:v>
                </c:pt>
                <c:pt idx="56667">
                  <c:v>-0.25781199999999999</c:v>
                </c:pt>
                <c:pt idx="56668">
                  <c:v>-0.25937500000000002</c:v>
                </c:pt>
                <c:pt idx="56669">
                  <c:v>-0.27500000000000002</c:v>
                </c:pt>
                <c:pt idx="56670">
                  <c:v>-0.26406299999999999</c:v>
                </c:pt>
                <c:pt idx="56671">
                  <c:v>-0.27031300000000003</c:v>
                </c:pt>
                <c:pt idx="56672">
                  <c:v>-0.27656199999999997</c:v>
                </c:pt>
                <c:pt idx="56673">
                  <c:v>-0.27031300000000003</c:v>
                </c:pt>
                <c:pt idx="56674">
                  <c:v>-0.27500000000000002</c:v>
                </c:pt>
                <c:pt idx="56675">
                  <c:v>-0.28125</c:v>
                </c:pt>
                <c:pt idx="56676">
                  <c:v>-0.27031300000000003</c:v>
                </c:pt>
                <c:pt idx="56677">
                  <c:v>-0.26874999999999999</c:v>
                </c:pt>
                <c:pt idx="56678">
                  <c:v>-0.28125</c:v>
                </c:pt>
                <c:pt idx="56679">
                  <c:v>-0.27656199999999997</c:v>
                </c:pt>
                <c:pt idx="56680">
                  <c:v>-0.27500000000000002</c:v>
                </c:pt>
                <c:pt idx="56681">
                  <c:v>-0.28906199999999999</c:v>
                </c:pt>
                <c:pt idx="56682">
                  <c:v>-0.27812500000000001</c:v>
                </c:pt>
                <c:pt idx="56683">
                  <c:v>-0.27968799999999999</c:v>
                </c:pt>
                <c:pt idx="56684">
                  <c:v>-0.29218699999999997</c:v>
                </c:pt>
                <c:pt idx="56685">
                  <c:v>-0.27968799999999999</c:v>
                </c:pt>
                <c:pt idx="56686">
                  <c:v>-0.27812500000000001</c:v>
                </c:pt>
                <c:pt idx="56687">
                  <c:v>-0.27343800000000001</c:v>
                </c:pt>
                <c:pt idx="56688">
                  <c:v>-0.26874999999999999</c:v>
                </c:pt>
                <c:pt idx="56689">
                  <c:v>-0.27500000000000002</c:v>
                </c:pt>
                <c:pt idx="56690">
                  <c:v>-0.27031300000000003</c:v>
                </c:pt>
                <c:pt idx="56691">
                  <c:v>-0.27343800000000001</c:v>
                </c:pt>
                <c:pt idx="56692">
                  <c:v>-0.26874999999999999</c:v>
                </c:pt>
                <c:pt idx="56693">
                  <c:v>-0.26718700000000001</c:v>
                </c:pt>
                <c:pt idx="56694">
                  <c:v>-0.28281200000000001</c:v>
                </c:pt>
                <c:pt idx="56695">
                  <c:v>-0.27500000000000002</c:v>
                </c:pt>
                <c:pt idx="56696">
                  <c:v>-0.27031300000000003</c:v>
                </c:pt>
                <c:pt idx="56697">
                  <c:v>-0.26250000000000001</c:v>
                </c:pt>
                <c:pt idx="56698">
                  <c:v>-0.26093699999999997</c:v>
                </c:pt>
                <c:pt idx="56699">
                  <c:v>-0.27500000000000002</c:v>
                </c:pt>
                <c:pt idx="56700">
                  <c:v>-0.28281200000000001</c:v>
                </c:pt>
                <c:pt idx="56701">
                  <c:v>-0.26406299999999999</c:v>
                </c:pt>
                <c:pt idx="56702">
                  <c:v>-0.27031300000000003</c:v>
                </c:pt>
                <c:pt idx="56703">
                  <c:v>-0.26874999999999999</c:v>
                </c:pt>
                <c:pt idx="56704">
                  <c:v>-0.27812500000000001</c:v>
                </c:pt>
                <c:pt idx="56705">
                  <c:v>-0.27343800000000001</c:v>
                </c:pt>
                <c:pt idx="56706">
                  <c:v>-0.28906199999999999</c:v>
                </c:pt>
                <c:pt idx="56707">
                  <c:v>-0.28125</c:v>
                </c:pt>
                <c:pt idx="56708">
                  <c:v>-0.27500000000000002</c:v>
                </c:pt>
                <c:pt idx="56709">
                  <c:v>-0.27343800000000001</c:v>
                </c:pt>
                <c:pt idx="56710">
                  <c:v>-0.28437499999999999</c:v>
                </c:pt>
                <c:pt idx="56711">
                  <c:v>-0.27968799999999999</c:v>
                </c:pt>
                <c:pt idx="56712">
                  <c:v>-0.28437499999999999</c:v>
                </c:pt>
                <c:pt idx="56713">
                  <c:v>-0.28437499999999999</c:v>
                </c:pt>
                <c:pt idx="56714">
                  <c:v>-0.28281200000000001</c:v>
                </c:pt>
                <c:pt idx="56715">
                  <c:v>-0.26718700000000001</c:v>
                </c:pt>
                <c:pt idx="56716">
                  <c:v>-0.27968799999999999</c:v>
                </c:pt>
                <c:pt idx="56717">
                  <c:v>-0.26250000000000001</c:v>
                </c:pt>
                <c:pt idx="56718">
                  <c:v>-0.27812500000000001</c:v>
                </c:pt>
                <c:pt idx="56719">
                  <c:v>-0.265625</c:v>
                </c:pt>
                <c:pt idx="56720">
                  <c:v>-0.27656199999999997</c:v>
                </c:pt>
                <c:pt idx="56721">
                  <c:v>-0.27031300000000003</c:v>
                </c:pt>
                <c:pt idx="56722">
                  <c:v>-0.27656199999999997</c:v>
                </c:pt>
                <c:pt idx="56723">
                  <c:v>-0.26093699999999997</c:v>
                </c:pt>
                <c:pt idx="56724">
                  <c:v>-0.27031300000000003</c:v>
                </c:pt>
                <c:pt idx="56725">
                  <c:v>-0.26406299999999999</c:v>
                </c:pt>
                <c:pt idx="56726">
                  <c:v>-0.27968799999999999</c:v>
                </c:pt>
                <c:pt idx="56727">
                  <c:v>-0.27656199999999997</c:v>
                </c:pt>
                <c:pt idx="56728">
                  <c:v>-0.27031300000000003</c:v>
                </c:pt>
                <c:pt idx="56729">
                  <c:v>-0.27656199999999997</c:v>
                </c:pt>
                <c:pt idx="56730">
                  <c:v>-0.26718700000000001</c:v>
                </c:pt>
                <c:pt idx="56731">
                  <c:v>-0.26406299999999999</c:v>
                </c:pt>
                <c:pt idx="56732">
                  <c:v>-0.27656199999999997</c:v>
                </c:pt>
                <c:pt idx="56733">
                  <c:v>-0.26874999999999999</c:v>
                </c:pt>
                <c:pt idx="56734">
                  <c:v>-0.27500000000000002</c:v>
                </c:pt>
                <c:pt idx="56735">
                  <c:v>-0.26406299999999999</c:v>
                </c:pt>
                <c:pt idx="56736">
                  <c:v>-0.28437499999999999</c:v>
                </c:pt>
                <c:pt idx="56737">
                  <c:v>-0.28437499999999999</c:v>
                </c:pt>
                <c:pt idx="56738">
                  <c:v>-0.27500000000000002</c:v>
                </c:pt>
                <c:pt idx="56739">
                  <c:v>-0.27031300000000003</c:v>
                </c:pt>
                <c:pt idx="56740">
                  <c:v>-0.26250000000000001</c:v>
                </c:pt>
                <c:pt idx="56741">
                  <c:v>-0.28281200000000001</c:v>
                </c:pt>
                <c:pt idx="56742">
                  <c:v>-0.27343800000000001</c:v>
                </c:pt>
                <c:pt idx="56743">
                  <c:v>-0.28437499999999999</c:v>
                </c:pt>
                <c:pt idx="56744">
                  <c:v>-0.26874999999999999</c:v>
                </c:pt>
                <c:pt idx="56745">
                  <c:v>-0.26874999999999999</c:v>
                </c:pt>
                <c:pt idx="56746">
                  <c:v>-0.27500000000000002</c:v>
                </c:pt>
                <c:pt idx="56747">
                  <c:v>-0.27812500000000001</c:v>
                </c:pt>
                <c:pt idx="56748">
                  <c:v>-0.27656199999999997</c:v>
                </c:pt>
                <c:pt idx="56749">
                  <c:v>-0.28593800000000003</c:v>
                </c:pt>
                <c:pt idx="56750">
                  <c:v>-0.28125</c:v>
                </c:pt>
                <c:pt idx="56751">
                  <c:v>-0.27343800000000001</c:v>
                </c:pt>
                <c:pt idx="56752">
                  <c:v>-0.27812500000000001</c:v>
                </c:pt>
                <c:pt idx="56753">
                  <c:v>-0.29062500000000002</c:v>
                </c:pt>
                <c:pt idx="56754">
                  <c:v>-0.27656199999999997</c:v>
                </c:pt>
                <c:pt idx="56755">
                  <c:v>-0.28125</c:v>
                </c:pt>
                <c:pt idx="56756">
                  <c:v>-0.27812500000000001</c:v>
                </c:pt>
                <c:pt idx="56757">
                  <c:v>-0.27343800000000001</c:v>
                </c:pt>
                <c:pt idx="56758">
                  <c:v>-0.26718700000000001</c:v>
                </c:pt>
                <c:pt idx="56759">
                  <c:v>-0.26718700000000001</c:v>
                </c:pt>
                <c:pt idx="56760">
                  <c:v>-0.28749999999999998</c:v>
                </c:pt>
                <c:pt idx="56761">
                  <c:v>-0.28125</c:v>
                </c:pt>
                <c:pt idx="56762">
                  <c:v>-0.27500000000000002</c:v>
                </c:pt>
                <c:pt idx="56763">
                  <c:v>-0.28437499999999999</c:v>
                </c:pt>
                <c:pt idx="56764">
                  <c:v>-0.27812500000000001</c:v>
                </c:pt>
                <c:pt idx="56765">
                  <c:v>-0.28437499999999999</c:v>
                </c:pt>
                <c:pt idx="56766">
                  <c:v>-0.28125</c:v>
                </c:pt>
                <c:pt idx="56767">
                  <c:v>-0.27031300000000003</c:v>
                </c:pt>
                <c:pt idx="56768">
                  <c:v>-0.28437499999999999</c:v>
                </c:pt>
                <c:pt idx="56769">
                  <c:v>-0.27968799999999999</c:v>
                </c:pt>
                <c:pt idx="56770">
                  <c:v>-0.29218699999999997</c:v>
                </c:pt>
                <c:pt idx="56771">
                  <c:v>-0.28281200000000001</c:v>
                </c:pt>
                <c:pt idx="56772">
                  <c:v>-0.25937500000000002</c:v>
                </c:pt>
                <c:pt idx="56773">
                  <c:v>-0.27031300000000003</c:v>
                </c:pt>
                <c:pt idx="56774">
                  <c:v>-0.27343800000000001</c:v>
                </c:pt>
                <c:pt idx="56775">
                  <c:v>-0.29062500000000002</c:v>
                </c:pt>
                <c:pt idx="56776">
                  <c:v>-0.27343800000000001</c:v>
                </c:pt>
                <c:pt idx="56777">
                  <c:v>-0.27656199999999997</c:v>
                </c:pt>
                <c:pt idx="56778">
                  <c:v>-0.27656199999999997</c:v>
                </c:pt>
                <c:pt idx="56779">
                  <c:v>-0.28437499999999999</c:v>
                </c:pt>
                <c:pt idx="56780">
                  <c:v>-0.27812500000000001</c:v>
                </c:pt>
                <c:pt idx="56781">
                  <c:v>-0.27656199999999997</c:v>
                </c:pt>
                <c:pt idx="56782">
                  <c:v>-0.27500000000000002</c:v>
                </c:pt>
                <c:pt idx="56783">
                  <c:v>-0.27031300000000003</c:v>
                </c:pt>
                <c:pt idx="56784">
                  <c:v>-0.27500000000000002</c:v>
                </c:pt>
                <c:pt idx="56785">
                  <c:v>-0.26718700000000001</c:v>
                </c:pt>
                <c:pt idx="56786">
                  <c:v>-0.26406299999999999</c:v>
                </c:pt>
                <c:pt idx="56787">
                  <c:v>-0.27031300000000003</c:v>
                </c:pt>
                <c:pt idx="56788">
                  <c:v>-0.27500000000000002</c:v>
                </c:pt>
                <c:pt idx="56789">
                  <c:v>-0.27500000000000002</c:v>
                </c:pt>
                <c:pt idx="56790">
                  <c:v>-0.26874999999999999</c:v>
                </c:pt>
                <c:pt idx="56791">
                  <c:v>-0.26406299999999999</c:v>
                </c:pt>
                <c:pt idx="56792">
                  <c:v>-0.26406299999999999</c:v>
                </c:pt>
                <c:pt idx="56793">
                  <c:v>-0.265625</c:v>
                </c:pt>
                <c:pt idx="56794">
                  <c:v>-0.28125</c:v>
                </c:pt>
                <c:pt idx="56795">
                  <c:v>-0.26250000000000001</c:v>
                </c:pt>
                <c:pt idx="56796">
                  <c:v>-0.27031300000000003</c:v>
                </c:pt>
                <c:pt idx="56797">
                  <c:v>-0.27500000000000002</c:v>
                </c:pt>
                <c:pt idx="56798">
                  <c:v>-0.26406299999999999</c:v>
                </c:pt>
                <c:pt idx="56799">
                  <c:v>-0.26718700000000001</c:v>
                </c:pt>
                <c:pt idx="56800">
                  <c:v>-0.25781199999999999</c:v>
                </c:pt>
                <c:pt idx="56801">
                  <c:v>-0.26718700000000001</c:v>
                </c:pt>
                <c:pt idx="56802">
                  <c:v>-0.27656199999999997</c:v>
                </c:pt>
                <c:pt idx="56803">
                  <c:v>-0.26406299999999999</c:v>
                </c:pt>
                <c:pt idx="56804">
                  <c:v>-0.26874999999999999</c:v>
                </c:pt>
                <c:pt idx="56805">
                  <c:v>-0.27500000000000002</c:v>
                </c:pt>
                <c:pt idx="56806">
                  <c:v>-0.27656199999999997</c:v>
                </c:pt>
                <c:pt idx="56807">
                  <c:v>-0.27968799999999999</c:v>
                </c:pt>
                <c:pt idx="56808">
                  <c:v>-0.27812500000000001</c:v>
                </c:pt>
                <c:pt idx="56809">
                  <c:v>-0.27968799999999999</c:v>
                </c:pt>
                <c:pt idx="56810">
                  <c:v>-0.27343800000000001</c:v>
                </c:pt>
                <c:pt idx="56811">
                  <c:v>-0.26718700000000001</c:v>
                </c:pt>
                <c:pt idx="56812">
                  <c:v>-0.24687500000000001</c:v>
                </c:pt>
                <c:pt idx="56813">
                  <c:v>-0.25468800000000003</c:v>
                </c:pt>
                <c:pt idx="56814">
                  <c:v>-0.26250000000000001</c:v>
                </c:pt>
                <c:pt idx="56815">
                  <c:v>-0.26406299999999999</c:v>
                </c:pt>
                <c:pt idx="56816">
                  <c:v>-0.26874999999999999</c:v>
                </c:pt>
                <c:pt idx="56817">
                  <c:v>-0.25468800000000003</c:v>
                </c:pt>
                <c:pt idx="56818">
                  <c:v>-0.25</c:v>
                </c:pt>
                <c:pt idx="56819">
                  <c:v>-0.25312499999999999</c:v>
                </c:pt>
                <c:pt idx="56820">
                  <c:v>-0.26406299999999999</c:v>
                </c:pt>
                <c:pt idx="56821">
                  <c:v>-0.29218699999999997</c:v>
                </c:pt>
                <c:pt idx="56822">
                  <c:v>-0.28593800000000003</c:v>
                </c:pt>
                <c:pt idx="56823">
                  <c:v>-0.28281200000000001</c:v>
                </c:pt>
                <c:pt idx="56824">
                  <c:v>-0.26718700000000001</c:v>
                </c:pt>
                <c:pt idx="56825">
                  <c:v>-0.265625</c:v>
                </c:pt>
                <c:pt idx="56826">
                  <c:v>-0.26874999999999999</c:v>
                </c:pt>
                <c:pt idx="56827">
                  <c:v>-0.28125</c:v>
                </c:pt>
                <c:pt idx="56828">
                  <c:v>-0.27500000000000002</c:v>
                </c:pt>
                <c:pt idx="56829">
                  <c:v>-0.265625</c:v>
                </c:pt>
                <c:pt idx="56830">
                  <c:v>-0.26874999999999999</c:v>
                </c:pt>
                <c:pt idx="56831">
                  <c:v>-0.27812500000000001</c:v>
                </c:pt>
                <c:pt idx="56832">
                  <c:v>-0.27031300000000003</c:v>
                </c:pt>
                <c:pt idx="56833">
                  <c:v>-0.27812500000000001</c:v>
                </c:pt>
                <c:pt idx="56834">
                  <c:v>-0.25937500000000002</c:v>
                </c:pt>
                <c:pt idx="56835">
                  <c:v>-0.26093699999999997</c:v>
                </c:pt>
                <c:pt idx="56836">
                  <c:v>-0.265625</c:v>
                </c:pt>
                <c:pt idx="56837">
                  <c:v>-0.27031300000000003</c:v>
                </c:pt>
                <c:pt idx="56838">
                  <c:v>-0.25781199999999999</c:v>
                </c:pt>
                <c:pt idx="56839">
                  <c:v>-0.27500000000000002</c:v>
                </c:pt>
                <c:pt idx="56840">
                  <c:v>-0.27343800000000001</c:v>
                </c:pt>
                <c:pt idx="56841">
                  <c:v>-0.26718700000000001</c:v>
                </c:pt>
                <c:pt idx="56842">
                  <c:v>-0.28749999999999998</c:v>
                </c:pt>
                <c:pt idx="56843">
                  <c:v>-0.28906199999999999</c:v>
                </c:pt>
                <c:pt idx="56844">
                  <c:v>-0.28593800000000003</c:v>
                </c:pt>
                <c:pt idx="56845">
                  <c:v>-0.27500000000000002</c:v>
                </c:pt>
                <c:pt idx="56846">
                  <c:v>-0.27968799999999999</c:v>
                </c:pt>
                <c:pt idx="56847">
                  <c:v>-0.28749999999999998</c:v>
                </c:pt>
                <c:pt idx="56848">
                  <c:v>-0.28593800000000003</c:v>
                </c:pt>
                <c:pt idx="56849">
                  <c:v>-0.28437499999999999</c:v>
                </c:pt>
                <c:pt idx="56850">
                  <c:v>-0.27812500000000001</c:v>
                </c:pt>
                <c:pt idx="56851">
                  <c:v>-0.27812500000000001</c:v>
                </c:pt>
                <c:pt idx="56852">
                  <c:v>-0.27656199999999997</c:v>
                </c:pt>
                <c:pt idx="56853">
                  <c:v>-0.28437499999999999</c:v>
                </c:pt>
                <c:pt idx="56854">
                  <c:v>-0.27968799999999999</c:v>
                </c:pt>
                <c:pt idx="56855">
                  <c:v>-0.27812500000000001</c:v>
                </c:pt>
                <c:pt idx="56856">
                  <c:v>-0.27812500000000001</c:v>
                </c:pt>
                <c:pt idx="56857">
                  <c:v>-0.27500000000000002</c:v>
                </c:pt>
                <c:pt idx="56858">
                  <c:v>-0.26874999999999999</c:v>
                </c:pt>
                <c:pt idx="56859">
                  <c:v>-0.26406299999999999</c:v>
                </c:pt>
                <c:pt idx="56860">
                  <c:v>-0.27343800000000001</c:v>
                </c:pt>
                <c:pt idx="56861">
                  <c:v>-0.28125</c:v>
                </c:pt>
                <c:pt idx="56862">
                  <c:v>-0.28437499999999999</c:v>
                </c:pt>
                <c:pt idx="56863">
                  <c:v>-0.26718700000000001</c:v>
                </c:pt>
                <c:pt idx="56864">
                  <c:v>-0.25937500000000002</c:v>
                </c:pt>
                <c:pt idx="56865">
                  <c:v>-0.24687500000000001</c:v>
                </c:pt>
                <c:pt idx="56866">
                  <c:v>-0.25624999999999998</c:v>
                </c:pt>
                <c:pt idx="56867">
                  <c:v>-0.24687500000000001</c:v>
                </c:pt>
                <c:pt idx="56868">
                  <c:v>-0.25624999999999998</c:v>
                </c:pt>
                <c:pt idx="56869">
                  <c:v>-0.265625</c:v>
                </c:pt>
                <c:pt idx="56870">
                  <c:v>-0.25624999999999998</c:v>
                </c:pt>
                <c:pt idx="56871">
                  <c:v>-0.25781199999999999</c:v>
                </c:pt>
                <c:pt idx="56872">
                  <c:v>-0.26093699999999997</c:v>
                </c:pt>
                <c:pt idx="56873">
                  <c:v>-0.25781199999999999</c:v>
                </c:pt>
                <c:pt idx="56874">
                  <c:v>-0.26093699999999997</c:v>
                </c:pt>
                <c:pt idx="56875">
                  <c:v>-0.27031300000000003</c:v>
                </c:pt>
                <c:pt idx="56876">
                  <c:v>-0.27968799999999999</c:v>
                </c:pt>
                <c:pt idx="56877">
                  <c:v>-0.27500000000000002</c:v>
                </c:pt>
                <c:pt idx="56878">
                  <c:v>-0.26718700000000001</c:v>
                </c:pt>
                <c:pt idx="56879">
                  <c:v>-0.27968799999999999</c:v>
                </c:pt>
                <c:pt idx="56880">
                  <c:v>-0.25624999999999998</c:v>
                </c:pt>
                <c:pt idx="56881">
                  <c:v>-0.265625</c:v>
                </c:pt>
                <c:pt idx="56882">
                  <c:v>-0.27343800000000001</c:v>
                </c:pt>
                <c:pt idx="56883">
                  <c:v>-0.28125</c:v>
                </c:pt>
                <c:pt idx="56884">
                  <c:v>-0.27031300000000003</c:v>
                </c:pt>
                <c:pt idx="56885">
                  <c:v>-0.27031300000000003</c:v>
                </c:pt>
                <c:pt idx="56886">
                  <c:v>-0.27343800000000001</c:v>
                </c:pt>
                <c:pt idx="56887">
                  <c:v>-0.27031300000000003</c:v>
                </c:pt>
                <c:pt idx="56888">
                  <c:v>-0.27343800000000001</c:v>
                </c:pt>
                <c:pt idx="56889">
                  <c:v>-0.28125</c:v>
                </c:pt>
                <c:pt idx="56890">
                  <c:v>-0.26874999999999999</c:v>
                </c:pt>
                <c:pt idx="56891">
                  <c:v>-0.26718700000000001</c:v>
                </c:pt>
                <c:pt idx="56892">
                  <c:v>-0.27031300000000003</c:v>
                </c:pt>
                <c:pt idx="56893">
                  <c:v>-0.28437499999999999</c:v>
                </c:pt>
                <c:pt idx="56894">
                  <c:v>-0.27656199999999997</c:v>
                </c:pt>
                <c:pt idx="56895">
                  <c:v>-0.27656199999999997</c:v>
                </c:pt>
                <c:pt idx="56896">
                  <c:v>-0.28125</c:v>
                </c:pt>
                <c:pt idx="56897">
                  <c:v>-0.27968799999999999</c:v>
                </c:pt>
                <c:pt idx="56898">
                  <c:v>-0.28125</c:v>
                </c:pt>
                <c:pt idx="56899">
                  <c:v>-0.26250000000000001</c:v>
                </c:pt>
                <c:pt idx="56900">
                  <c:v>-0.26406299999999999</c:v>
                </c:pt>
                <c:pt idx="56901">
                  <c:v>-0.27031300000000003</c:v>
                </c:pt>
                <c:pt idx="56902">
                  <c:v>-0.27968799999999999</c:v>
                </c:pt>
                <c:pt idx="56903">
                  <c:v>-0.28281200000000001</c:v>
                </c:pt>
                <c:pt idx="56904">
                  <c:v>-0.26250000000000001</c:v>
                </c:pt>
                <c:pt idx="56905">
                  <c:v>-0.27343800000000001</c:v>
                </c:pt>
                <c:pt idx="56906">
                  <c:v>-0.28437499999999999</c:v>
                </c:pt>
                <c:pt idx="56907">
                  <c:v>-0.28125</c:v>
                </c:pt>
                <c:pt idx="56908">
                  <c:v>-0.27656199999999997</c:v>
                </c:pt>
                <c:pt idx="56909">
                  <c:v>-0.27031300000000003</c:v>
                </c:pt>
                <c:pt idx="56910">
                  <c:v>-0.26874999999999999</c:v>
                </c:pt>
                <c:pt idx="56911">
                  <c:v>-0.28437499999999999</c:v>
                </c:pt>
                <c:pt idx="56912">
                  <c:v>-0.28281200000000001</c:v>
                </c:pt>
                <c:pt idx="56913">
                  <c:v>-0.27656199999999997</c:v>
                </c:pt>
                <c:pt idx="56914">
                  <c:v>-0.27812500000000001</c:v>
                </c:pt>
                <c:pt idx="56915">
                  <c:v>-0.26093699999999997</c:v>
                </c:pt>
                <c:pt idx="56916">
                  <c:v>-0.27031300000000003</c:v>
                </c:pt>
                <c:pt idx="56917">
                  <c:v>-0.27812500000000001</c:v>
                </c:pt>
                <c:pt idx="56918">
                  <c:v>-0.28125</c:v>
                </c:pt>
                <c:pt idx="56919">
                  <c:v>-0.27968799999999999</c:v>
                </c:pt>
                <c:pt idx="56920">
                  <c:v>-0.28593800000000003</c:v>
                </c:pt>
                <c:pt idx="56921">
                  <c:v>-0.26874999999999999</c:v>
                </c:pt>
                <c:pt idx="56922">
                  <c:v>-0.26718700000000001</c:v>
                </c:pt>
                <c:pt idx="56923">
                  <c:v>-0.27812500000000001</c:v>
                </c:pt>
                <c:pt idx="56924">
                  <c:v>-0.29531299999999999</c:v>
                </c:pt>
                <c:pt idx="56925">
                  <c:v>-0.28281200000000001</c:v>
                </c:pt>
                <c:pt idx="56926">
                  <c:v>-0.26718700000000001</c:v>
                </c:pt>
                <c:pt idx="56927">
                  <c:v>-0.28593800000000003</c:v>
                </c:pt>
                <c:pt idx="56928">
                  <c:v>-0.27968799999999999</c:v>
                </c:pt>
                <c:pt idx="56929">
                  <c:v>-0.28125</c:v>
                </c:pt>
                <c:pt idx="56930">
                  <c:v>-0.30156300000000003</c:v>
                </c:pt>
                <c:pt idx="56931">
                  <c:v>-0.28749999999999998</c:v>
                </c:pt>
                <c:pt idx="56932">
                  <c:v>-0.28281200000000001</c:v>
                </c:pt>
                <c:pt idx="56933">
                  <c:v>-0.27968799999999999</c:v>
                </c:pt>
                <c:pt idx="56934">
                  <c:v>-0.27656199999999997</c:v>
                </c:pt>
                <c:pt idx="56935">
                  <c:v>-0.27968799999999999</c:v>
                </c:pt>
                <c:pt idx="56936">
                  <c:v>-0.27812500000000001</c:v>
                </c:pt>
                <c:pt idx="56937">
                  <c:v>-0.27343800000000001</c:v>
                </c:pt>
                <c:pt idx="56938">
                  <c:v>-0.27031300000000003</c:v>
                </c:pt>
                <c:pt idx="56939">
                  <c:v>-0.27343800000000001</c:v>
                </c:pt>
                <c:pt idx="56940">
                  <c:v>-0.27343800000000001</c:v>
                </c:pt>
                <c:pt idx="56941">
                  <c:v>-0.27031300000000003</c:v>
                </c:pt>
                <c:pt idx="56942">
                  <c:v>-0.27500000000000002</c:v>
                </c:pt>
                <c:pt idx="56943">
                  <c:v>-0.27812500000000001</c:v>
                </c:pt>
                <c:pt idx="56944">
                  <c:v>-0.28125</c:v>
                </c:pt>
                <c:pt idx="56945">
                  <c:v>-0.28125</c:v>
                </c:pt>
                <c:pt idx="56946">
                  <c:v>-0.28437499999999999</c:v>
                </c:pt>
                <c:pt idx="56947">
                  <c:v>-0.27500000000000002</c:v>
                </c:pt>
                <c:pt idx="56948">
                  <c:v>-0.27343800000000001</c:v>
                </c:pt>
                <c:pt idx="56949">
                  <c:v>-0.28593800000000003</c:v>
                </c:pt>
                <c:pt idx="56950">
                  <c:v>-0.28281200000000001</c:v>
                </c:pt>
                <c:pt idx="56951">
                  <c:v>-0.29375000000000001</c:v>
                </c:pt>
                <c:pt idx="56952">
                  <c:v>-0.28749999999999998</c:v>
                </c:pt>
                <c:pt idx="56953">
                  <c:v>-0.27500000000000002</c:v>
                </c:pt>
                <c:pt idx="56954">
                  <c:v>-0.28593800000000003</c:v>
                </c:pt>
                <c:pt idx="56955">
                  <c:v>-0.27812500000000001</c:v>
                </c:pt>
                <c:pt idx="56956">
                  <c:v>-0.27656199999999997</c:v>
                </c:pt>
                <c:pt idx="56957">
                  <c:v>-0.26874999999999999</c:v>
                </c:pt>
                <c:pt idx="56958">
                  <c:v>-0.27343800000000001</c:v>
                </c:pt>
                <c:pt idx="56959">
                  <c:v>-0.28281200000000001</c:v>
                </c:pt>
                <c:pt idx="56960">
                  <c:v>-0.28125</c:v>
                </c:pt>
                <c:pt idx="56961">
                  <c:v>-0.27500000000000002</c:v>
                </c:pt>
                <c:pt idx="56962">
                  <c:v>-0.27500000000000002</c:v>
                </c:pt>
                <c:pt idx="56963">
                  <c:v>-0.26874999999999999</c:v>
                </c:pt>
                <c:pt idx="56964">
                  <c:v>-0.26250000000000001</c:v>
                </c:pt>
                <c:pt idx="56965">
                  <c:v>-0.27968799999999999</c:v>
                </c:pt>
                <c:pt idx="56966">
                  <c:v>-0.26874999999999999</c:v>
                </c:pt>
                <c:pt idx="56967">
                  <c:v>-0.27343800000000001</c:v>
                </c:pt>
                <c:pt idx="56968">
                  <c:v>-0.27812500000000001</c:v>
                </c:pt>
                <c:pt idx="56969">
                  <c:v>-0.27343800000000001</c:v>
                </c:pt>
                <c:pt idx="56970">
                  <c:v>-0.28437499999999999</c:v>
                </c:pt>
                <c:pt idx="56971">
                  <c:v>-0.265625</c:v>
                </c:pt>
                <c:pt idx="56972">
                  <c:v>-0.25781199999999999</c:v>
                </c:pt>
                <c:pt idx="56973">
                  <c:v>-0.27031300000000003</c:v>
                </c:pt>
                <c:pt idx="56974">
                  <c:v>-0.27343800000000001</c:v>
                </c:pt>
                <c:pt idx="56975">
                  <c:v>-0.26093699999999997</c:v>
                </c:pt>
                <c:pt idx="56976">
                  <c:v>-0.28125</c:v>
                </c:pt>
                <c:pt idx="56977">
                  <c:v>-0.27500000000000002</c:v>
                </c:pt>
                <c:pt idx="56978">
                  <c:v>-0.27500000000000002</c:v>
                </c:pt>
                <c:pt idx="56979">
                  <c:v>-0.25937500000000002</c:v>
                </c:pt>
                <c:pt idx="56980">
                  <c:v>-0.25937500000000002</c:v>
                </c:pt>
                <c:pt idx="56981">
                  <c:v>-0.27343800000000001</c:v>
                </c:pt>
                <c:pt idx="56982">
                  <c:v>-0.28749999999999998</c:v>
                </c:pt>
                <c:pt idx="56983">
                  <c:v>-0.26718700000000001</c:v>
                </c:pt>
                <c:pt idx="56984">
                  <c:v>-0.25937500000000002</c:v>
                </c:pt>
                <c:pt idx="56985">
                  <c:v>-0.25312499999999999</c:v>
                </c:pt>
                <c:pt idx="56986">
                  <c:v>-0.26250000000000001</c:v>
                </c:pt>
                <c:pt idx="56987">
                  <c:v>-0.27343800000000001</c:v>
                </c:pt>
                <c:pt idx="56988">
                  <c:v>-0.26093699999999997</c:v>
                </c:pt>
                <c:pt idx="56989">
                  <c:v>-0.25937500000000002</c:v>
                </c:pt>
                <c:pt idx="56990">
                  <c:v>-0.27343800000000001</c:v>
                </c:pt>
                <c:pt idx="56991">
                  <c:v>-0.27031300000000003</c:v>
                </c:pt>
                <c:pt idx="56992">
                  <c:v>-0.25312499999999999</c:v>
                </c:pt>
                <c:pt idx="56993">
                  <c:v>-0.27500000000000002</c:v>
                </c:pt>
                <c:pt idx="56994">
                  <c:v>-0.25781199999999999</c:v>
                </c:pt>
                <c:pt idx="56995">
                  <c:v>-0.265625</c:v>
                </c:pt>
                <c:pt idx="56996">
                  <c:v>-0.26406299999999999</c:v>
                </c:pt>
                <c:pt idx="56997">
                  <c:v>-0.26874999999999999</c:v>
                </c:pt>
                <c:pt idx="56998">
                  <c:v>-0.27812500000000001</c:v>
                </c:pt>
                <c:pt idx="56999">
                  <c:v>-0.26250000000000001</c:v>
                </c:pt>
                <c:pt idx="57000">
                  <c:v>-0.25312499999999999</c:v>
                </c:pt>
                <c:pt idx="57001">
                  <c:v>-0.25624999999999998</c:v>
                </c:pt>
                <c:pt idx="57002">
                  <c:v>-0.26718700000000001</c:v>
                </c:pt>
                <c:pt idx="57003">
                  <c:v>-0.26093699999999997</c:v>
                </c:pt>
                <c:pt idx="57004">
                  <c:v>-0.27500000000000002</c:v>
                </c:pt>
                <c:pt idx="57005">
                  <c:v>-0.26250000000000001</c:v>
                </c:pt>
                <c:pt idx="57006">
                  <c:v>-0.27343800000000001</c:v>
                </c:pt>
                <c:pt idx="57007">
                  <c:v>-0.27500000000000002</c:v>
                </c:pt>
                <c:pt idx="57008">
                  <c:v>-0.25624999999999998</c:v>
                </c:pt>
                <c:pt idx="57009">
                  <c:v>-0.26874999999999999</c:v>
                </c:pt>
                <c:pt idx="57010">
                  <c:v>-0.26718700000000001</c:v>
                </c:pt>
                <c:pt idx="57011">
                  <c:v>-0.27343800000000001</c:v>
                </c:pt>
                <c:pt idx="57012">
                  <c:v>-0.26718700000000001</c:v>
                </c:pt>
                <c:pt idx="57013">
                  <c:v>-0.27031300000000003</c:v>
                </c:pt>
                <c:pt idx="57014">
                  <c:v>-0.27031300000000003</c:v>
                </c:pt>
                <c:pt idx="57015">
                  <c:v>-0.27500000000000002</c:v>
                </c:pt>
                <c:pt idx="57016">
                  <c:v>-0.28125</c:v>
                </c:pt>
                <c:pt idx="57017">
                  <c:v>-0.28906199999999999</c:v>
                </c:pt>
                <c:pt idx="57018">
                  <c:v>-0.27656199999999997</c:v>
                </c:pt>
                <c:pt idx="57019">
                  <c:v>-0.26874999999999999</c:v>
                </c:pt>
                <c:pt idx="57020">
                  <c:v>-0.27812500000000001</c:v>
                </c:pt>
                <c:pt idx="57021">
                  <c:v>-0.26874999999999999</c:v>
                </c:pt>
                <c:pt idx="57022">
                  <c:v>-0.26406299999999999</c:v>
                </c:pt>
                <c:pt idx="57023">
                  <c:v>-0.27500000000000002</c:v>
                </c:pt>
                <c:pt idx="57024">
                  <c:v>-0.27343800000000001</c:v>
                </c:pt>
                <c:pt idx="57025">
                  <c:v>-0.27500000000000002</c:v>
                </c:pt>
                <c:pt idx="57026">
                  <c:v>-0.27812500000000001</c:v>
                </c:pt>
                <c:pt idx="57027">
                  <c:v>-0.26406299999999999</c:v>
                </c:pt>
                <c:pt idx="57028">
                  <c:v>-0.27500000000000002</c:v>
                </c:pt>
                <c:pt idx="57029">
                  <c:v>-0.27500000000000002</c:v>
                </c:pt>
                <c:pt idx="57030">
                  <c:v>-0.28125</c:v>
                </c:pt>
                <c:pt idx="57031">
                  <c:v>-0.27343800000000001</c:v>
                </c:pt>
                <c:pt idx="57032">
                  <c:v>-0.25937500000000002</c:v>
                </c:pt>
                <c:pt idx="57033">
                  <c:v>-0.26406299999999999</c:v>
                </c:pt>
                <c:pt idx="57034">
                  <c:v>-0.26718700000000001</c:v>
                </c:pt>
                <c:pt idx="57035">
                  <c:v>-0.25156200000000001</c:v>
                </c:pt>
                <c:pt idx="57036">
                  <c:v>-0.26250000000000001</c:v>
                </c:pt>
                <c:pt idx="57037">
                  <c:v>-0.265625</c:v>
                </c:pt>
                <c:pt idx="57038">
                  <c:v>-0.26718700000000001</c:v>
                </c:pt>
                <c:pt idx="57039">
                  <c:v>-0.27031300000000003</c:v>
                </c:pt>
                <c:pt idx="57040">
                  <c:v>-0.26093699999999997</c:v>
                </c:pt>
                <c:pt idx="57041">
                  <c:v>-0.26093699999999997</c:v>
                </c:pt>
                <c:pt idx="57042">
                  <c:v>-0.26406299999999999</c:v>
                </c:pt>
                <c:pt idx="57043">
                  <c:v>-0.27968799999999999</c:v>
                </c:pt>
                <c:pt idx="57044">
                  <c:v>-0.28281200000000001</c:v>
                </c:pt>
                <c:pt idx="57045">
                  <c:v>-0.27343800000000001</c:v>
                </c:pt>
                <c:pt idx="57046">
                  <c:v>-0.26874999999999999</c:v>
                </c:pt>
                <c:pt idx="57047">
                  <c:v>-0.26250000000000001</c:v>
                </c:pt>
                <c:pt idx="57048">
                  <c:v>-0.27500000000000002</c:v>
                </c:pt>
                <c:pt idx="57049">
                  <c:v>-0.27656199999999997</c:v>
                </c:pt>
                <c:pt idx="57050">
                  <c:v>-0.27343800000000001</c:v>
                </c:pt>
                <c:pt idx="57051">
                  <c:v>-0.28125</c:v>
                </c:pt>
                <c:pt idx="57052">
                  <c:v>-0.27343800000000001</c:v>
                </c:pt>
                <c:pt idx="57053">
                  <c:v>-0.28125</c:v>
                </c:pt>
                <c:pt idx="57054">
                  <c:v>-0.27031300000000003</c:v>
                </c:pt>
                <c:pt idx="57055">
                  <c:v>-0.27812500000000001</c:v>
                </c:pt>
                <c:pt idx="57056">
                  <c:v>-0.27812500000000001</c:v>
                </c:pt>
                <c:pt idx="57057">
                  <c:v>-0.27812500000000001</c:v>
                </c:pt>
                <c:pt idx="57058">
                  <c:v>-0.28749999999999998</c:v>
                </c:pt>
                <c:pt idx="57059">
                  <c:v>-0.27031300000000003</c:v>
                </c:pt>
                <c:pt idx="57060">
                  <c:v>-0.27031300000000003</c:v>
                </c:pt>
                <c:pt idx="57061">
                  <c:v>-0.27500000000000002</c:v>
                </c:pt>
                <c:pt idx="57062">
                  <c:v>-0.28593800000000003</c:v>
                </c:pt>
                <c:pt idx="57063">
                  <c:v>-0.28125</c:v>
                </c:pt>
                <c:pt idx="57064">
                  <c:v>-0.27656199999999997</c:v>
                </c:pt>
                <c:pt idx="57065">
                  <c:v>-0.28125</c:v>
                </c:pt>
                <c:pt idx="57066">
                  <c:v>-0.26874999999999999</c:v>
                </c:pt>
                <c:pt idx="57067">
                  <c:v>-0.27343800000000001</c:v>
                </c:pt>
                <c:pt idx="57068">
                  <c:v>-0.28125</c:v>
                </c:pt>
                <c:pt idx="57069">
                  <c:v>-0.27343800000000001</c:v>
                </c:pt>
                <c:pt idx="57070">
                  <c:v>-0.28281200000000001</c:v>
                </c:pt>
                <c:pt idx="57071">
                  <c:v>-0.27343800000000001</c:v>
                </c:pt>
                <c:pt idx="57072">
                  <c:v>-0.27500000000000002</c:v>
                </c:pt>
                <c:pt idx="57073">
                  <c:v>-0.28281200000000001</c:v>
                </c:pt>
                <c:pt idx="57074">
                  <c:v>-0.27656199999999997</c:v>
                </c:pt>
                <c:pt idx="57075">
                  <c:v>-0.27343800000000001</c:v>
                </c:pt>
                <c:pt idx="57076">
                  <c:v>-0.28437499999999999</c:v>
                </c:pt>
                <c:pt idx="57077">
                  <c:v>-0.28125</c:v>
                </c:pt>
                <c:pt idx="57078">
                  <c:v>-0.28125</c:v>
                </c:pt>
                <c:pt idx="57079">
                  <c:v>-0.28593800000000003</c:v>
                </c:pt>
                <c:pt idx="57080">
                  <c:v>-0.28593800000000003</c:v>
                </c:pt>
                <c:pt idx="57081">
                  <c:v>-0.28593800000000003</c:v>
                </c:pt>
                <c:pt idx="57082">
                  <c:v>-0.296875</c:v>
                </c:pt>
                <c:pt idx="57083">
                  <c:v>-0.28437499999999999</c:v>
                </c:pt>
                <c:pt idx="57084">
                  <c:v>-0.29218699999999997</c:v>
                </c:pt>
                <c:pt idx="57085">
                  <c:v>-0.29062500000000002</c:v>
                </c:pt>
                <c:pt idx="57086">
                  <c:v>-0.28437499999999999</c:v>
                </c:pt>
                <c:pt idx="57087">
                  <c:v>-0.29375000000000001</c:v>
                </c:pt>
                <c:pt idx="57088">
                  <c:v>-0.27812500000000001</c:v>
                </c:pt>
                <c:pt idx="57089">
                  <c:v>-0.28125</c:v>
                </c:pt>
                <c:pt idx="57090">
                  <c:v>-0.296875</c:v>
                </c:pt>
                <c:pt idx="57091">
                  <c:v>-0.27968799999999999</c:v>
                </c:pt>
                <c:pt idx="57092">
                  <c:v>-0.29375000000000001</c:v>
                </c:pt>
                <c:pt idx="57093">
                  <c:v>-0.28125</c:v>
                </c:pt>
                <c:pt idx="57094">
                  <c:v>-0.27031300000000003</c:v>
                </c:pt>
                <c:pt idx="57095">
                  <c:v>-0.29062500000000002</c:v>
                </c:pt>
                <c:pt idx="57096">
                  <c:v>-0.28125</c:v>
                </c:pt>
                <c:pt idx="57097">
                  <c:v>-0.28125</c:v>
                </c:pt>
                <c:pt idx="57098">
                  <c:v>-0.27343800000000001</c:v>
                </c:pt>
                <c:pt idx="57099">
                  <c:v>-0.29375000000000001</c:v>
                </c:pt>
                <c:pt idx="57100">
                  <c:v>-0.29531299999999999</c:v>
                </c:pt>
                <c:pt idx="57101">
                  <c:v>-0.29062500000000002</c:v>
                </c:pt>
                <c:pt idx="57102">
                  <c:v>-0.28281200000000001</c:v>
                </c:pt>
                <c:pt idx="57103">
                  <c:v>-0.28437499999999999</c:v>
                </c:pt>
                <c:pt idx="57104">
                  <c:v>-0.296875</c:v>
                </c:pt>
                <c:pt idx="57105">
                  <c:v>-0.27968799999999999</c:v>
                </c:pt>
                <c:pt idx="57106">
                  <c:v>-0.28593800000000003</c:v>
                </c:pt>
                <c:pt idx="57107">
                  <c:v>-0.29062500000000002</c:v>
                </c:pt>
                <c:pt idx="57108">
                  <c:v>-0.27343800000000001</c:v>
                </c:pt>
                <c:pt idx="57109">
                  <c:v>-0.28906199999999999</c:v>
                </c:pt>
                <c:pt idx="57110">
                  <c:v>-0.28749999999999998</c:v>
                </c:pt>
                <c:pt idx="57111">
                  <c:v>-0.28593800000000003</c:v>
                </c:pt>
                <c:pt idx="57112">
                  <c:v>-0.28437499999999999</c:v>
                </c:pt>
                <c:pt idx="57113">
                  <c:v>-0.29062500000000002</c:v>
                </c:pt>
                <c:pt idx="57114">
                  <c:v>-0.28125</c:v>
                </c:pt>
                <c:pt idx="57115">
                  <c:v>-0.27031300000000003</c:v>
                </c:pt>
                <c:pt idx="57116">
                  <c:v>-0.28281200000000001</c:v>
                </c:pt>
                <c:pt idx="57117">
                  <c:v>-0.29531299999999999</c:v>
                </c:pt>
                <c:pt idx="57118">
                  <c:v>-0.28125</c:v>
                </c:pt>
                <c:pt idx="57119">
                  <c:v>-0.27968799999999999</c:v>
                </c:pt>
                <c:pt idx="57120">
                  <c:v>-0.28593800000000003</c:v>
                </c:pt>
                <c:pt idx="57121">
                  <c:v>-0.28749999999999998</c:v>
                </c:pt>
                <c:pt idx="57122">
                  <c:v>-0.26874999999999999</c:v>
                </c:pt>
                <c:pt idx="57123">
                  <c:v>-0.27656199999999997</c:v>
                </c:pt>
                <c:pt idx="57124">
                  <c:v>-0.27500000000000002</c:v>
                </c:pt>
                <c:pt idx="57125">
                  <c:v>-0.28281200000000001</c:v>
                </c:pt>
                <c:pt idx="57126">
                  <c:v>-0.27031300000000003</c:v>
                </c:pt>
                <c:pt idx="57127">
                  <c:v>-0.28593800000000003</c:v>
                </c:pt>
                <c:pt idx="57128">
                  <c:v>-0.27968799999999999</c:v>
                </c:pt>
                <c:pt idx="57129">
                  <c:v>-0.27656199999999997</c:v>
                </c:pt>
                <c:pt idx="57130">
                  <c:v>-0.27968799999999999</c:v>
                </c:pt>
                <c:pt idx="57131">
                  <c:v>-0.28281200000000001</c:v>
                </c:pt>
                <c:pt idx="57132">
                  <c:v>-0.27500000000000002</c:v>
                </c:pt>
                <c:pt idx="57133">
                  <c:v>-0.27968799999999999</c:v>
                </c:pt>
                <c:pt idx="57134">
                  <c:v>-0.29062500000000002</c:v>
                </c:pt>
                <c:pt idx="57135">
                  <c:v>-0.29218699999999997</c:v>
                </c:pt>
                <c:pt idx="57136">
                  <c:v>-0.26874999999999999</c:v>
                </c:pt>
                <c:pt idx="57137">
                  <c:v>-0.28125</c:v>
                </c:pt>
                <c:pt idx="57138">
                  <c:v>-0.27812500000000001</c:v>
                </c:pt>
                <c:pt idx="57139">
                  <c:v>-0.28749999999999998</c:v>
                </c:pt>
                <c:pt idx="57140">
                  <c:v>-0.28593800000000003</c:v>
                </c:pt>
                <c:pt idx="57141">
                  <c:v>-0.29843700000000001</c:v>
                </c:pt>
                <c:pt idx="57142">
                  <c:v>-0.28593800000000003</c:v>
                </c:pt>
                <c:pt idx="57143">
                  <c:v>-0.28125</c:v>
                </c:pt>
                <c:pt idx="57144">
                  <c:v>-0.28906199999999999</c:v>
                </c:pt>
                <c:pt idx="57145">
                  <c:v>-0.29218699999999997</c:v>
                </c:pt>
                <c:pt idx="57146">
                  <c:v>-0.26406299999999999</c:v>
                </c:pt>
                <c:pt idx="57147">
                  <c:v>-0.28593800000000003</c:v>
                </c:pt>
                <c:pt idx="57148">
                  <c:v>-0.27812500000000001</c:v>
                </c:pt>
                <c:pt idx="57149">
                  <c:v>-0.27343800000000001</c:v>
                </c:pt>
                <c:pt idx="57150">
                  <c:v>-0.28281200000000001</c:v>
                </c:pt>
                <c:pt idx="57151">
                  <c:v>-0.27812500000000001</c:v>
                </c:pt>
                <c:pt idx="57152">
                  <c:v>-0.27812500000000001</c:v>
                </c:pt>
                <c:pt idx="57153">
                  <c:v>-0.27812500000000001</c:v>
                </c:pt>
                <c:pt idx="57154">
                  <c:v>-0.28281200000000001</c:v>
                </c:pt>
                <c:pt idx="57155">
                  <c:v>-0.28281200000000001</c:v>
                </c:pt>
                <c:pt idx="57156">
                  <c:v>-0.27812500000000001</c:v>
                </c:pt>
                <c:pt idx="57157">
                  <c:v>-0.28125</c:v>
                </c:pt>
                <c:pt idx="57158">
                  <c:v>-0.27500000000000002</c:v>
                </c:pt>
                <c:pt idx="57159">
                  <c:v>-0.28125</c:v>
                </c:pt>
                <c:pt idx="57160">
                  <c:v>-0.28125</c:v>
                </c:pt>
                <c:pt idx="57161">
                  <c:v>-0.27031300000000003</c:v>
                </c:pt>
                <c:pt idx="57162">
                  <c:v>-0.28437499999999999</c:v>
                </c:pt>
                <c:pt idx="57163">
                  <c:v>-0.28593800000000003</c:v>
                </c:pt>
                <c:pt idx="57164">
                  <c:v>-0.29062500000000002</c:v>
                </c:pt>
                <c:pt idx="57165">
                  <c:v>-0.27500000000000002</c:v>
                </c:pt>
                <c:pt idx="57166">
                  <c:v>-0.26718700000000001</c:v>
                </c:pt>
                <c:pt idx="57167">
                  <c:v>-0.26093699999999997</c:v>
                </c:pt>
                <c:pt idx="57168">
                  <c:v>-0.27343800000000001</c:v>
                </c:pt>
                <c:pt idx="57169">
                  <c:v>-0.26874999999999999</c:v>
                </c:pt>
                <c:pt idx="57170">
                  <c:v>-0.26250000000000001</c:v>
                </c:pt>
                <c:pt idx="57171">
                  <c:v>-0.27343800000000001</c:v>
                </c:pt>
                <c:pt idx="57172">
                  <c:v>-0.26093699999999997</c:v>
                </c:pt>
                <c:pt idx="57173">
                  <c:v>-0.26874999999999999</c:v>
                </c:pt>
                <c:pt idx="57174">
                  <c:v>-0.27031300000000003</c:v>
                </c:pt>
                <c:pt idx="57175">
                  <c:v>-0.27500000000000002</c:v>
                </c:pt>
                <c:pt idx="57176">
                  <c:v>-0.28125</c:v>
                </c:pt>
                <c:pt idx="57177">
                  <c:v>-0.28125</c:v>
                </c:pt>
                <c:pt idx="57178">
                  <c:v>-0.28281200000000001</c:v>
                </c:pt>
                <c:pt idx="57179">
                  <c:v>-0.27812500000000001</c:v>
                </c:pt>
                <c:pt idx="57180">
                  <c:v>-0.28437499999999999</c:v>
                </c:pt>
                <c:pt idx="57181">
                  <c:v>-0.27656199999999997</c:v>
                </c:pt>
                <c:pt idx="57182">
                  <c:v>-0.27656199999999997</c:v>
                </c:pt>
                <c:pt idx="57183">
                  <c:v>-0.27968799999999999</c:v>
                </c:pt>
                <c:pt idx="57184">
                  <c:v>-0.265625</c:v>
                </c:pt>
                <c:pt idx="57185">
                  <c:v>-0.27656199999999997</c:v>
                </c:pt>
                <c:pt idx="57186">
                  <c:v>-0.28437499999999999</c:v>
                </c:pt>
                <c:pt idx="57187">
                  <c:v>-0.28125</c:v>
                </c:pt>
                <c:pt idx="57188">
                  <c:v>-0.29062500000000002</c:v>
                </c:pt>
                <c:pt idx="57189">
                  <c:v>-0.28281200000000001</c:v>
                </c:pt>
                <c:pt idx="57190">
                  <c:v>-0.27500000000000002</c:v>
                </c:pt>
                <c:pt idx="57191">
                  <c:v>-0.28125</c:v>
                </c:pt>
                <c:pt idx="57192">
                  <c:v>-0.28437499999999999</c:v>
                </c:pt>
                <c:pt idx="57193">
                  <c:v>-0.28437499999999999</c:v>
                </c:pt>
                <c:pt idx="57194">
                  <c:v>-0.27656199999999997</c:v>
                </c:pt>
                <c:pt idx="57195">
                  <c:v>-0.27968799999999999</c:v>
                </c:pt>
                <c:pt idx="57196">
                  <c:v>-0.28437499999999999</c:v>
                </c:pt>
                <c:pt idx="57197">
                  <c:v>-0.27656199999999997</c:v>
                </c:pt>
                <c:pt idx="57198">
                  <c:v>-0.27656199999999997</c:v>
                </c:pt>
                <c:pt idx="57199">
                  <c:v>-0.28593800000000003</c:v>
                </c:pt>
                <c:pt idx="57200">
                  <c:v>-0.27968799999999999</c:v>
                </c:pt>
                <c:pt idx="57201">
                  <c:v>-0.28125</c:v>
                </c:pt>
                <c:pt idx="57202">
                  <c:v>-0.28125</c:v>
                </c:pt>
                <c:pt idx="57203">
                  <c:v>-0.28437499999999999</c:v>
                </c:pt>
                <c:pt idx="57204">
                  <c:v>-0.28281200000000001</c:v>
                </c:pt>
                <c:pt idx="57205">
                  <c:v>-0.265625</c:v>
                </c:pt>
                <c:pt idx="57206">
                  <c:v>-0.27968799999999999</c:v>
                </c:pt>
                <c:pt idx="57207">
                  <c:v>-0.28125</c:v>
                </c:pt>
                <c:pt idx="57208">
                  <c:v>-0.27500000000000002</c:v>
                </c:pt>
                <c:pt idx="57209">
                  <c:v>-0.26250000000000001</c:v>
                </c:pt>
                <c:pt idx="57210">
                  <c:v>-0.27656199999999997</c:v>
                </c:pt>
                <c:pt idx="57211">
                  <c:v>-0.27500000000000002</c:v>
                </c:pt>
                <c:pt idx="57212">
                  <c:v>-0.28281200000000001</c:v>
                </c:pt>
                <c:pt idx="57213">
                  <c:v>-0.28281200000000001</c:v>
                </c:pt>
                <c:pt idx="57214">
                  <c:v>-0.27812500000000001</c:v>
                </c:pt>
                <c:pt idx="57215">
                  <c:v>-0.27968799999999999</c:v>
                </c:pt>
                <c:pt idx="57216">
                  <c:v>-0.28125</c:v>
                </c:pt>
                <c:pt idx="57217">
                  <c:v>-0.27812500000000001</c:v>
                </c:pt>
                <c:pt idx="57218">
                  <c:v>-0.27500000000000002</c:v>
                </c:pt>
                <c:pt idx="57219">
                  <c:v>-0.26718700000000001</c:v>
                </c:pt>
                <c:pt idx="57220">
                  <c:v>-0.27500000000000002</c:v>
                </c:pt>
                <c:pt idx="57221">
                  <c:v>-0.28281200000000001</c:v>
                </c:pt>
                <c:pt idx="57222">
                  <c:v>-0.26874999999999999</c:v>
                </c:pt>
                <c:pt idx="57223">
                  <c:v>-0.27343800000000001</c:v>
                </c:pt>
                <c:pt idx="57224">
                  <c:v>-0.27031300000000003</c:v>
                </c:pt>
                <c:pt idx="57225">
                  <c:v>-0.265625</c:v>
                </c:pt>
                <c:pt idx="57226">
                  <c:v>-0.27656199999999997</c:v>
                </c:pt>
                <c:pt idx="57227">
                  <c:v>-0.28281200000000001</c:v>
                </c:pt>
                <c:pt idx="57228">
                  <c:v>-0.28281200000000001</c:v>
                </c:pt>
                <c:pt idx="57229">
                  <c:v>-0.29375000000000001</c:v>
                </c:pt>
                <c:pt idx="57230">
                  <c:v>-0.27968799999999999</c:v>
                </c:pt>
                <c:pt idx="57231">
                  <c:v>-0.27656199999999997</c:v>
                </c:pt>
                <c:pt idx="57232">
                  <c:v>-0.27031300000000003</c:v>
                </c:pt>
                <c:pt idx="57233">
                  <c:v>-0.28125</c:v>
                </c:pt>
                <c:pt idx="57234">
                  <c:v>-0.27031300000000003</c:v>
                </c:pt>
                <c:pt idx="57235">
                  <c:v>-0.27812500000000001</c:v>
                </c:pt>
                <c:pt idx="57236">
                  <c:v>-0.27500000000000002</c:v>
                </c:pt>
                <c:pt idx="57237">
                  <c:v>-0.27812500000000001</c:v>
                </c:pt>
                <c:pt idx="57238">
                  <c:v>-0.27656199999999997</c:v>
                </c:pt>
                <c:pt idx="57239">
                  <c:v>-0.27968799999999999</c:v>
                </c:pt>
                <c:pt idx="57240">
                  <c:v>-0.27343800000000001</c:v>
                </c:pt>
                <c:pt idx="57241">
                  <c:v>-0.27031300000000003</c:v>
                </c:pt>
                <c:pt idx="57242">
                  <c:v>-0.27343800000000001</c:v>
                </c:pt>
                <c:pt idx="57243">
                  <c:v>-0.27968799999999999</c:v>
                </c:pt>
                <c:pt idx="57244">
                  <c:v>-0.28281200000000001</c:v>
                </c:pt>
                <c:pt idx="57245">
                  <c:v>-0.28125</c:v>
                </c:pt>
                <c:pt idx="57246">
                  <c:v>-0.26718700000000001</c:v>
                </c:pt>
                <c:pt idx="57247">
                  <c:v>-0.265625</c:v>
                </c:pt>
                <c:pt idx="57248">
                  <c:v>-0.27343800000000001</c:v>
                </c:pt>
                <c:pt idx="57249">
                  <c:v>-0.27656199999999997</c:v>
                </c:pt>
                <c:pt idx="57250">
                  <c:v>-0.26718700000000001</c:v>
                </c:pt>
                <c:pt idx="57251">
                  <c:v>-0.29062500000000002</c:v>
                </c:pt>
                <c:pt idx="57252">
                  <c:v>-0.28437499999999999</c:v>
                </c:pt>
                <c:pt idx="57253">
                  <c:v>-0.28125</c:v>
                </c:pt>
                <c:pt idx="57254">
                  <c:v>-0.27656199999999997</c:v>
                </c:pt>
                <c:pt idx="57255">
                  <c:v>-0.28125</c:v>
                </c:pt>
                <c:pt idx="57256">
                  <c:v>-0.28749999999999998</c:v>
                </c:pt>
                <c:pt idx="57257">
                  <c:v>-0.296875</c:v>
                </c:pt>
                <c:pt idx="57258">
                  <c:v>-0.28593800000000003</c:v>
                </c:pt>
                <c:pt idx="57259">
                  <c:v>-0.28125</c:v>
                </c:pt>
                <c:pt idx="57260">
                  <c:v>-0.28906199999999999</c:v>
                </c:pt>
                <c:pt idx="57261">
                  <c:v>-0.28281200000000001</c:v>
                </c:pt>
                <c:pt idx="57262">
                  <c:v>-0.28749999999999998</c:v>
                </c:pt>
                <c:pt idx="57263">
                  <c:v>-0.27812500000000001</c:v>
                </c:pt>
                <c:pt idx="57264">
                  <c:v>-0.29375000000000001</c:v>
                </c:pt>
                <c:pt idx="57265">
                  <c:v>-0.3</c:v>
                </c:pt>
                <c:pt idx="57266">
                  <c:v>-0.27656199999999997</c:v>
                </c:pt>
                <c:pt idx="57267">
                  <c:v>-0.27656199999999997</c:v>
                </c:pt>
                <c:pt idx="57268">
                  <c:v>-0.28125</c:v>
                </c:pt>
                <c:pt idx="57269">
                  <c:v>-0.27031300000000003</c:v>
                </c:pt>
                <c:pt idx="57270">
                  <c:v>-0.28125</c:v>
                </c:pt>
                <c:pt idx="57271">
                  <c:v>-0.28437499999999999</c:v>
                </c:pt>
                <c:pt idx="57272">
                  <c:v>-0.28593800000000003</c:v>
                </c:pt>
                <c:pt idx="57273">
                  <c:v>-0.28749999999999998</c:v>
                </c:pt>
                <c:pt idx="57274">
                  <c:v>-0.28437499999999999</c:v>
                </c:pt>
                <c:pt idx="57275">
                  <c:v>-0.29218699999999997</c:v>
                </c:pt>
                <c:pt idx="57276">
                  <c:v>-0.28281200000000001</c:v>
                </c:pt>
                <c:pt idx="57277">
                  <c:v>-0.27656199999999997</c:v>
                </c:pt>
                <c:pt idx="57278">
                  <c:v>-0.28281200000000001</c:v>
                </c:pt>
                <c:pt idx="57279">
                  <c:v>-0.29375000000000001</c:v>
                </c:pt>
                <c:pt idx="57280">
                  <c:v>-0.28125</c:v>
                </c:pt>
                <c:pt idx="57281">
                  <c:v>-0.27968799999999999</c:v>
                </c:pt>
                <c:pt idx="57282">
                  <c:v>-0.27812500000000001</c:v>
                </c:pt>
                <c:pt idx="57283">
                  <c:v>-0.28437499999999999</c:v>
                </c:pt>
                <c:pt idx="57284">
                  <c:v>-0.27812500000000001</c:v>
                </c:pt>
                <c:pt idx="57285">
                  <c:v>-0.28281200000000001</c:v>
                </c:pt>
                <c:pt idx="57286">
                  <c:v>-0.27343800000000001</c:v>
                </c:pt>
                <c:pt idx="57287">
                  <c:v>-0.27031300000000003</c:v>
                </c:pt>
                <c:pt idx="57288">
                  <c:v>-0.28906199999999999</c:v>
                </c:pt>
                <c:pt idx="57289">
                  <c:v>-0.27968799999999999</c:v>
                </c:pt>
                <c:pt idx="57290">
                  <c:v>-0.28749999999999998</c:v>
                </c:pt>
                <c:pt idx="57291">
                  <c:v>-0.27968799999999999</c:v>
                </c:pt>
                <c:pt idx="57292">
                  <c:v>-0.27500000000000002</c:v>
                </c:pt>
                <c:pt idx="57293">
                  <c:v>-0.27031300000000003</c:v>
                </c:pt>
                <c:pt idx="57294">
                  <c:v>-0.27656199999999997</c:v>
                </c:pt>
                <c:pt idx="57295">
                  <c:v>-0.26718700000000001</c:v>
                </c:pt>
                <c:pt idx="57296">
                  <c:v>-0.27031300000000003</c:v>
                </c:pt>
                <c:pt idx="57297">
                  <c:v>-0.27656199999999997</c:v>
                </c:pt>
                <c:pt idx="57298">
                  <c:v>-0.27968799999999999</c:v>
                </c:pt>
                <c:pt idx="57299">
                  <c:v>-0.27500000000000002</c:v>
                </c:pt>
                <c:pt idx="57300">
                  <c:v>-0.27031300000000003</c:v>
                </c:pt>
                <c:pt idx="57301">
                  <c:v>-0.27656199999999997</c:v>
                </c:pt>
                <c:pt idx="57302">
                  <c:v>-0.27343800000000001</c:v>
                </c:pt>
                <c:pt idx="57303">
                  <c:v>-0.28437499999999999</c:v>
                </c:pt>
                <c:pt idx="57304">
                  <c:v>-0.26874999999999999</c:v>
                </c:pt>
                <c:pt idx="57305">
                  <c:v>-0.27812500000000001</c:v>
                </c:pt>
                <c:pt idx="57306">
                  <c:v>-0.27968799999999999</c:v>
                </c:pt>
                <c:pt idx="57307">
                  <c:v>-0.27343800000000001</c:v>
                </c:pt>
                <c:pt idx="57308">
                  <c:v>-0.28593800000000003</c:v>
                </c:pt>
                <c:pt idx="57309">
                  <c:v>-0.28593800000000003</c:v>
                </c:pt>
                <c:pt idx="57310">
                  <c:v>-0.29531299999999999</c:v>
                </c:pt>
                <c:pt idx="57311">
                  <c:v>-0.29062500000000002</c:v>
                </c:pt>
                <c:pt idx="57312">
                  <c:v>-0.27812500000000001</c:v>
                </c:pt>
                <c:pt idx="57313">
                  <c:v>-0.28125</c:v>
                </c:pt>
                <c:pt idx="57314">
                  <c:v>-0.27812500000000001</c:v>
                </c:pt>
                <c:pt idx="57315">
                  <c:v>-0.29218699999999997</c:v>
                </c:pt>
                <c:pt idx="57316">
                  <c:v>-0.28749999999999998</c:v>
                </c:pt>
                <c:pt idx="57317">
                  <c:v>-0.27812500000000001</c:v>
                </c:pt>
                <c:pt idx="57318">
                  <c:v>-0.28593800000000003</c:v>
                </c:pt>
                <c:pt idx="57319">
                  <c:v>-0.27343800000000001</c:v>
                </c:pt>
                <c:pt idx="57320">
                  <c:v>-0.27968799999999999</c:v>
                </c:pt>
                <c:pt idx="57321">
                  <c:v>-0.27812500000000001</c:v>
                </c:pt>
                <c:pt idx="57322">
                  <c:v>-0.25937500000000002</c:v>
                </c:pt>
                <c:pt idx="57323">
                  <c:v>-0.27031300000000003</c:v>
                </c:pt>
                <c:pt idx="57324">
                  <c:v>-0.26718700000000001</c:v>
                </c:pt>
                <c:pt idx="57325">
                  <c:v>-0.27656199999999997</c:v>
                </c:pt>
                <c:pt idx="57326">
                  <c:v>-0.27812500000000001</c:v>
                </c:pt>
                <c:pt idx="57327">
                  <c:v>-0.26718700000000001</c:v>
                </c:pt>
                <c:pt idx="57328">
                  <c:v>-0.27031300000000003</c:v>
                </c:pt>
                <c:pt idx="57329">
                  <c:v>-0.27968799999999999</c:v>
                </c:pt>
                <c:pt idx="57330">
                  <c:v>-0.27343800000000001</c:v>
                </c:pt>
                <c:pt idx="57331">
                  <c:v>-0.28281200000000001</c:v>
                </c:pt>
                <c:pt idx="57332">
                  <c:v>-0.28437499999999999</c:v>
                </c:pt>
                <c:pt idx="57333">
                  <c:v>-0.28125</c:v>
                </c:pt>
                <c:pt idx="57334">
                  <c:v>-0.27656199999999997</c:v>
                </c:pt>
                <c:pt idx="57335">
                  <c:v>-0.27500000000000002</c:v>
                </c:pt>
                <c:pt idx="57336">
                  <c:v>-0.27343800000000001</c:v>
                </c:pt>
                <c:pt idx="57337">
                  <c:v>-0.27812500000000001</c:v>
                </c:pt>
                <c:pt idx="57338">
                  <c:v>-0.27031300000000003</c:v>
                </c:pt>
                <c:pt idx="57339">
                  <c:v>-0.26718700000000001</c:v>
                </c:pt>
                <c:pt idx="57340">
                  <c:v>-0.26874999999999999</c:v>
                </c:pt>
                <c:pt idx="57341">
                  <c:v>-0.25937500000000002</c:v>
                </c:pt>
                <c:pt idx="57342">
                  <c:v>-0.27500000000000002</c:v>
                </c:pt>
                <c:pt idx="57343">
                  <c:v>-0.28281200000000001</c:v>
                </c:pt>
                <c:pt idx="57344">
                  <c:v>-0.28125</c:v>
                </c:pt>
                <c:pt idx="57345">
                  <c:v>-0.27812500000000001</c:v>
                </c:pt>
                <c:pt idx="57346">
                  <c:v>-0.26093699999999997</c:v>
                </c:pt>
                <c:pt idx="57347">
                  <c:v>-0.27812500000000001</c:v>
                </c:pt>
                <c:pt idx="57348">
                  <c:v>-0.28125</c:v>
                </c:pt>
                <c:pt idx="57349">
                  <c:v>-0.28281200000000001</c:v>
                </c:pt>
                <c:pt idx="57350">
                  <c:v>-0.27968799999999999</c:v>
                </c:pt>
                <c:pt idx="57351">
                  <c:v>-0.28281200000000001</c:v>
                </c:pt>
                <c:pt idx="57352">
                  <c:v>-0.28437499999999999</c:v>
                </c:pt>
                <c:pt idx="57353">
                  <c:v>-0.26406299999999999</c:v>
                </c:pt>
                <c:pt idx="57354">
                  <c:v>-0.27812500000000001</c:v>
                </c:pt>
                <c:pt idx="57355">
                  <c:v>-0.27812500000000001</c:v>
                </c:pt>
                <c:pt idx="57356">
                  <c:v>-0.27500000000000002</c:v>
                </c:pt>
                <c:pt idx="57357">
                  <c:v>-0.26718700000000001</c:v>
                </c:pt>
                <c:pt idx="57358">
                  <c:v>-0.26406299999999999</c:v>
                </c:pt>
                <c:pt idx="57359">
                  <c:v>-0.26718700000000001</c:v>
                </c:pt>
                <c:pt idx="57360">
                  <c:v>-0.25312499999999999</c:v>
                </c:pt>
                <c:pt idx="57361">
                  <c:v>-0.26874999999999999</c:v>
                </c:pt>
                <c:pt idx="57362">
                  <c:v>-0.28906199999999999</c:v>
                </c:pt>
                <c:pt idx="57363">
                  <c:v>-0.265625</c:v>
                </c:pt>
                <c:pt idx="57364">
                  <c:v>-0.27968799999999999</c:v>
                </c:pt>
                <c:pt idx="57365">
                  <c:v>-0.29375000000000001</c:v>
                </c:pt>
                <c:pt idx="57366">
                  <c:v>-0.26250000000000001</c:v>
                </c:pt>
                <c:pt idx="57367">
                  <c:v>-0.26093699999999997</c:v>
                </c:pt>
                <c:pt idx="57368">
                  <c:v>-0.28437499999999999</c:v>
                </c:pt>
                <c:pt idx="57369">
                  <c:v>-0.28437499999999999</c:v>
                </c:pt>
                <c:pt idx="57370">
                  <c:v>-0.26718700000000001</c:v>
                </c:pt>
                <c:pt idx="57371">
                  <c:v>-0.27031300000000003</c:v>
                </c:pt>
                <c:pt idx="57372">
                  <c:v>-0.27343800000000001</c:v>
                </c:pt>
                <c:pt idx="57373">
                  <c:v>-0.28281200000000001</c:v>
                </c:pt>
                <c:pt idx="57374">
                  <c:v>-0.28125</c:v>
                </c:pt>
                <c:pt idx="57375">
                  <c:v>-0.27968799999999999</c:v>
                </c:pt>
                <c:pt idx="57376">
                  <c:v>-0.27656199999999997</c:v>
                </c:pt>
                <c:pt idx="57377">
                  <c:v>-0.26718700000000001</c:v>
                </c:pt>
                <c:pt idx="57378">
                  <c:v>-0.27343800000000001</c:v>
                </c:pt>
                <c:pt idx="57379">
                  <c:v>-0.28281200000000001</c:v>
                </c:pt>
                <c:pt idx="57380">
                  <c:v>-0.27031300000000003</c:v>
                </c:pt>
                <c:pt idx="57381">
                  <c:v>-0.25937500000000002</c:v>
                </c:pt>
                <c:pt idx="57382">
                  <c:v>-0.26874999999999999</c:v>
                </c:pt>
                <c:pt idx="57383">
                  <c:v>-0.27031300000000003</c:v>
                </c:pt>
                <c:pt idx="57384">
                  <c:v>-0.24843799999999999</c:v>
                </c:pt>
                <c:pt idx="57385">
                  <c:v>-0.27031300000000003</c:v>
                </c:pt>
                <c:pt idx="57386">
                  <c:v>-0.26406299999999999</c:v>
                </c:pt>
                <c:pt idx="57387">
                  <c:v>-0.26250000000000001</c:v>
                </c:pt>
                <c:pt idx="57388">
                  <c:v>-0.26093699999999997</c:v>
                </c:pt>
                <c:pt idx="57389">
                  <c:v>-0.27656199999999997</c:v>
                </c:pt>
                <c:pt idx="57390">
                  <c:v>-0.27968799999999999</c:v>
                </c:pt>
                <c:pt idx="57391">
                  <c:v>-0.27812500000000001</c:v>
                </c:pt>
                <c:pt idx="57392">
                  <c:v>-0.265625</c:v>
                </c:pt>
                <c:pt idx="57393">
                  <c:v>-0.26718700000000001</c:v>
                </c:pt>
                <c:pt idx="57394">
                  <c:v>-0.265625</c:v>
                </c:pt>
                <c:pt idx="57395">
                  <c:v>-0.26406299999999999</c:v>
                </c:pt>
                <c:pt idx="57396">
                  <c:v>-0.27031300000000003</c:v>
                </c:pt>
                <c:pt idx="57397">
                  <c:v>-0.26874999999999999</c:v>
                </c:pt>
                <c:pt idx="57398">
                  <c:v>-0.27031300000000003</c:v>
                </c:pt>
                <c:pt idx="57399">
                  <c:v>-0.25937500000000002</c:v>
                </c:pt>
                <c:pt idx="57400">
                  <c:v>-0.27812500000000001</c:v>
                </c:pt>
                <c:pt idx="57401">
                  <c:v>-0.26874999999999999</c:v>
                </c:pt>
                <c:pt idx="57402">
                  <c:v>-0.27656199999999997</c:v>
                </c:pt>
                <c:pt idx="57403">
                  <c:v>-0.27343800000000001</c:v>
                </c:pt>
                <c:pt idx="57404">
                  <c:v>-0.28125</c:v>
                </c:pt>
                <c:pt idx="57405">
                  <c:v>-0.27812500000000001</c:v>
                </c:pt>
                <c:pt idx="57406">
                  <c:v>-0.26406299999999999</c:v>
                </c:pt>
                <c:pt idx="57407">
                  <c:v>-0.26874999999999999</c:v>
                </c:pt>
                <c:pt idx="57408">
                  <c:v>-0.26718700000000001</c:v>
                </c:pt>
                <c:pt idx="57409">
                  <c:v>-0.27343800000000001</c:v>
                </c:pt>
                <c:pt idx="57410">
                  <c:v>-0.28749999999999998</c:v>
                </c:pt>
                <c:pt idx="57411">
                  <c:v>-0.28437499999999999</c:v>
                </c:pt>
                <c:pt idx="57412">
                  <c:v>-0.27343800000000001</c:v>
                </c:pt>
                <c:pt idx="57413">
                  <c:v>-0.26718700000000001</c:v>
                </c:pt>
                <c:pt idx="57414">
                  <c:v>-0.27031300000000003</c:v>
                </c:pt>
                <c:pt idx="57415">
                  <c:v>-0.26406299999999999</c:v>
                </c:pt>
                <c:pt idx="57416">
                  <c:v>-0.26250000000000001</c:v>
                </c:pt>
                <c:pt idx="57417">
                  <c:v>-0.27812500000000001</c:v>
                </c:pt>
                <c:pt idx="57418">
                  <c:v>-0.27812500000000001</c:v>
                </c:pt>
                <c:pt idx="57419">
                  <c:v>-0.27031300000000003</c:v>
                </c:pt>
                <c:pt idx="57420">
                  <c:v>-0.26250000000000001</c:v>
                </c:pt>
                <c:pt idx="57421">
                  <c:v>-0.27343800000000001</c:v>
                </c:pt>
                <c:pt idx="57422">
                  <c:v>-0.27031300000000003</c:v>
                </c:pt>
                <c:pt idx="57423">
                  <c:v>-0.28281200000000001</c:v>
                </c:pt>
                <c:pt idx="57424">
                  <c:v>-0.27343800000000001</c:v>
                </c:pt>
                <c:pt idx="57425">
                  <c:v>-0.27500000000000002</c:v>
                </c:pt>
                <c:pt idx="57426">
                  <c:v>-0.27500000000000002</c:v>
                </c:pt>
                <c:pt idx="57427">
                  <c:v>-0.28906199999999999</c:v>
                </c:pt>
                <c:pt idx="57428">
                  <c:v>-0.28125</c:v>
                </c:pt>
                <c:pt idx="57429">
                  <c:v>-0.265625</c:v>
                </c:pt>
                <c:pt idx="57430">
                  <c:v>-0.28125</c:v>
                </c:pt>
                <c:pt idx="57431">
                  <c:v>-0.28125</c:v>
                </c:pt>
                <c:pt idx="57432">
                  <c:v>-0.27812500000000001</c:v>
                </c:pt>
                <c:pt idx="57433">
                  <c:v>-0.27656199999999997</c:v>
                </c:pt>
                <c:pt idx="57434">
                  <c:v>-0.27500000000000002</c:v>
                </c:pt>
                <c:pt idx="57435">
                  <c:v>-0.26093699999999997</c:v>
                </c:pt>
                <c:pt idx="57436">
                  <c:v>-0.26874999999999999</c:v>
                </c:pt>
                <c:pt idx="57437">
                  <c:v>-0.29218699999999997</c:v>
                </c:pt>
                <c:pt idx="57438">
                  <c:v>-0.27812500000000001</c:v>
                </c:pt>
                <c:pt idx="57439">
                  <c:v>-0.26874999999999999</c:v>
                </c:pt>
                <c:pt idx="57440">
                  <c:v>-0.265625</c:v>
                </c:pt>
                <c:pt idx="57441">
                  <c:v>-0.26093699999999997</c:v>
                </c:pt>
                <c:pt idx="57442">
                  <c:v>-0.27343800000000001</c:v>
                </c:pt>
                <c:pt idx="57443">
                  <c:v>-0.28281200000000001</c:v>
                </c:pt>
                <c:pt idx="57444">
                  <c:v>-0.26250000000000001</c:v>
                </c:pt>
                <c:pt idx="57445">
                  <c:v>-0.27968799999999999</c:v>
                </c:pt>
                <c:pt idx="57446">
                  <c:v>-0.29218699999999997</c:v>
                </c:pt>
                <c:pt idx="57447">
                  <c:v>-0.27656199999999997</c:v>
                </c:pt>
                <c:pt idx="57448">
                  <c:v>-0.28437499999999999</c:v>
                </c:pt>
                <c:pt idx="57449">
                  <c:v>-0.28281200000000001</c:v>
                </c:pt>
                <c:pt idx="57450">
                  <c:v>-0.28281200000000001</c:v>
                </c:pt>
                <c:pt idx="57451">
                  <c:v>-0.28749999999999998</c:v>
                </c:pt>
                <c:pt idx="57452">
                  <c:v>-0.28125</c:v>
                </c:pt>
                <c:pt idx="57453">
                  <c:v>-0.28281200000000001</c:v>
                </c:pt>
                <c:pt idx="57454">
                  <c:v>-0.26406299999999999</c:v>
                </c:pt>
                <c:pt idx="57455">
                  <c:v>-0.27500000000000002</c:v>
                </c:pt>
                <c:pt idx="57456">
                  <c:v>-0.28125</c:v>
                </c:pt>
                <c:pt idx="57457">
                  <c:v>-0.27812500000000001</c:v>
                </c:pt>
                <c:pt idx="57458">
                  <c:v>-0.27656199999999997</c:v>
                </c:pt>
                <c:pt idx="57459">
                  <c:v>-0.28593800000000003</c:v>
                </c:pt>
                <c:pt idx="57460">
                  <c:v>-0.26718700000000001</c:v>
                </c:pt>
                <c:pt idx="57461">
                  <c:v>-0.27343800000000001</c:v>
                </c:pt>
                <c:pt idx="57462">
                  <c:v>-0.28281200000000001</c:v>
                </c:pt>
                <c:pt idx="57463">
                  <c:v>-0.26406299999999999</c:v>
                </c:pt>
                <c:pt idx="57464">
                  <c:v>-0.25937500000000002</c:v>
                </c:pt>
                <c:pt idx="57465">
                  <c:v>-0.27343800000000001</c:v>
                </c:pt>
                <c:pt idx="57466">
                  <c:v>-0.27343800000000001</c:v>
                </c:pt>
                <c:pt idx="57467">
                  <c:v>-0.26406299999999999</c:v>
                </c:pt>
                <c:pt idx="57468">
                  <c:v>-0.26093699999999997</c:v>
                </c:pt>
                <c:pt idx="57469">
                  <c:v>-0.26874999999999999</c:v>
                </c:pt>
                <c:pt idx="57470">
                  <c:v>-0.24843799999999999</c:v>
                </c:pt>
                <c:pt idx="57471">
                  <c:v>-0.24843799999999999</c:v>
                </c:pt>
                <c:pt idx="57472">
                  <c:v>-0.25624999999999998</c:v>
                </c:pt>
                <c:pt idx="57473">
                  <c:v>-0.25468800000000003</c:v>
                </c:pt>
                <c:pt idx="57474">
                  <c:v>-0.26718700000000001</c:v>
                </c:pt>
                <c:pt idx="57475">
                  <c:v>-0.27500000000000002</c:v>
                </c:pt>
                <c:pt idx="57476">
                  <c:v>-0.27500000000000002</c:v>
                </c:pt>
                <c:pt idx="57477">
                  <c:v>-0.27343800000000001</c:v>
                </c:pt>
                <c:pt idx="57478">
                  <c:v>-0.27343800000000001</c:v>
                </c:pt>
                <c:pt idx="57479">
                  <c:v>-0.26406299999999999</c:v>
                </c:pt>
                <c:pt idx="57480">
                  <c:v>-0.27343800000000001</c:v>
                </c:pt>
                <c:pt idx="57481">
                  <c:v>-0.27031300000000003</c:v>
                </c:pt>
                <c:pt idx="57482">
                  <c:v>-0.26874999999999999</c:v>
                </c:pt>
                <c:pt idx="57483">
                  <c:v>-0.27968799999999999</c:v>
                </c:pt>
                <c:pt idx="57484">
                  <c:v>-0.28125</c:v>
                </c:pt>
                <c:pt idx="57485">
                  <c:v>-0.28749999999999998</c:v>
                </c:pt>
                <c:pt idx="57486">
                  <c:v>-0.28125</c:v>
                </c:pt>
                <c:pt idx="57487">
                  <c:v>-0.28906199999999999</c:v>
                </c:pt>
                <c:pt idx="57488">
                  <c:v>-0.29218699999999997</c:v>
                </c:pt>
                <c:pt idx="57489">
                  <c:v>-0.28906199999999999</c:v>
                </c:pt>
                <c:pt idx="57490">
                  <c:v>-0.28281200000000001</c:v>
                </c:pt>
                <c:pt idx="57491">
                  <c:v>-0.27343800000000001</c:v>
                </c:pt>
                <c:pt idx="57492">
                  <c:v>-0.26093699999999997</c:v>
                </c:pt>
                <c:pt idx="57493">
                  <c:v>-0.26874999999999999</c:v>
                </c:pt>
                <c:pt idx="57494">
                  <c:v>-0.27968799999999999</c:v>
                </c:pt>
                <c:pt idx="57495">
                  <c:v>-0.26718700000000001</c:v>
                </c:pt>
                <c:pt idx="57496">
                  <c:v>-0.28437499999999999</c:v>
                </c:pt>
                <c:pt idx="57497">
                  <c:v>-0.27656199999999997</c:v>
                </c:pt>
                <c:pt idx="57498">
                  <c:v>-0.28593800000000003</c:v>
                </c:pt>
                <c:pt idx="57499">
                  <c:v>-0.28749999999999998</c:v>
                </c:pt>
                <c:pt idx="57500">
                  <c:v>-0.28593800000000003</c:v>
                </c:pt>
                <c:pt idx="57501">
                  <c:v>-0.27812500000000001</c:v>
                </c:pt>
                <c:pt idx="57502">
                  <c:v>-0.26874999999999999</c:v>
                </c:pt>
                <c:pt idx="57503">
                  <c:v>-0.26718700000000001</c:v>
                </c:pt>
                <c:pt idx="57504">
                  <c:v>-0.26874999999999999</c:v>
                </c:pt>
                <c:pt idx="57505">
                  <c:v>-0.25781199999999999</c:v>
                </c:pt>
                <c:pt idx="57506">
                  <c:v>-0.26406299999999999</c:v>
                </c:pt>
                <c:pt idx="57507">
                  <c:v>-0.27343800000000001</c:v>
                </c:pt>
                <c:pt idx="57508">
                  <c:v>-0.27968799999999999</c:v>
                </c:pt>
                <c:pt idx="57509">
                  <c:v>-0.26718700000000001</c:v>
                </c:pt>
                <c:pt idx="57510">
                  <c:v>-0.265625</c:v>
                </c:pt>
                <c:pt idx="57511">
                  <c:v>-0.265625</c:v>
                </c:pt>
                <c:pt idx="57512">
                  <c:v>-0.28281200000000001</c:v>
                </c:pt>
                <c:pt idx="57513">
                  <c:v>-0.26874999999999999</c:v>
                </c:pt>
                <c:pt idx="57514">
                  <c:v>-0.27343800000000001</c:v>
                </c:pt>
                <c:pt idx="57515">
                  <c:v>-0.27656199999999997</c:v>
                </c:pt>
                <c:pt idx="57516">
                  <c:v>-0.27500000000000002</c:v>
                </c:pt>
                <c:pt idx="57517">
                  <c:v>-0.27343800000000001</c:v>
                </c:pt>
                <c:pt idx="57518">
                  <c:v>-0.24687500000000001</c:v>
                </c:pt>
                <c:pt idx="57519">
                  <c:v>-0.26250000000000001</c:v>
                </c:pt>
                <c:pt idx="57520">
                  <c:v>-0.25156200000000001</c:v>
                </c:pt>
                <c:pt idx="57521">
                  <c:v>-0.24687500000000001</c:v>
                </c:pt>
                <c:pt idx="57522">
                  <c:v>-0.26406299999999999</c:v>
                </c:pt>
                <c:pt idx="57523">
                  <c:v>-0.26874999999999999</c:v>
                </c:pt>
                <c:pt idx="57524">
                  <c:v>-0.26093699999999997</c:v>
                </c:pt>
                <c:pt idx="57525">
                  <c:v>-0.25937500000000002</c:v>
                </c:pt>
                <c:pt idx="57526">
                  <c:v>-0.24843799999999999</c:v>
                </c:pt>
                <c:pt idx="57527">
                  <c:v>-0.26093699999999997</c:v>
                </c:pt>
                <c:pt idx="57528">
                  <c:v>-0.265625</c:v>
                </c:pt>
                <c:pt idx="57529">
                  <c:v>-0.26406299999999999</c:v>
                </c:pt>
                <c:pt idx="57530">
                  <c:v>-0.28906199999999999</c:v>
                </c:pt>
                <c:pt idx="57531">
                  <c:v>-0.27031300000000003</c:v>
                </c:pt>
                <c:pt idx="57532">
                  <c:v>-0.25937500000000002</c:v>
                </c:pt>
                <c:pt idx="57533">
                  <c:v>-0.27500000000000002</c:v>
                </c:pt>
                <c:pt idx="57534">
                  <c:v>-0.26093699999999997</c:v>
                </c:pt>
                <c:pt idx="57535">
                  <c:v>-0.25468800000000003</c:v>
                </c:pt>
                <c:pt idx="57536">
                  <c:v>-0.26093699999999997</c:v>
                </c:pt>
                <c:pt idx="57537">
                  <c:v>-0.26093699999999997</c:v>
                </c:pt>
                <c:pt idx="57538">
                  <c:v>-0.26718700000000001</c:v>
                </c:pt>
                <c:pt idx="57539">
                  <c:v>-0.27656199999999997</c:v>
                </c:pt>
                <c:pt idx="57540">
                  <c:v>-0.25624999999999998</c:v>
                </c:pt>
                <c:pt idx="57541">
                  <c:v>-0.27656199999999997</c:v>
                </c:pt>
                <c:pt idx="57542">
                  <c:v>-0.25937500000000002</c:v>
                </c:pt>
                <c:pt idx="57543">
                  <c:v>-0.27031300000000003</c:v>
                </c:pt>
                <c:pt idx="57544">
                  <c:v>-0.26718700000000001</c:v>
                </c:pt>
                <c:pt idx="57545">
                  <c:v>-0.26718700000000001</c:v>
                </c:pt>
                <c:pt idx="57546">
                  <c:v>-0.26718700000000001</c:v>
                </c:pt>
                <c:pt idx="57547">
                  <c:v>-0.26250000000000001</c:v>
                </c:pt>
                <c:pt idx="57548">
                  <c:v>-0.26250000000000001</c:v>
                </c:pt>
                <c:pt idx="57549">
                  <c:v>-0.27343800000000001</c:v>
                </c:pt>
                <c:pt idx="57550">
                  <c:v>-0.26406299999999999</c:v>
                </c:pt>
                <c:pt idx="57551">
                  <c:v>-0.26874999999999999</c:v>
                </c:pt>
                <c:pt idx="57552">
                  <c:v>-0.26874999999999999</c:v>
                </c:pt>
                <c:pt idx="57553">
                  <c:v>-0.26406299999999999</c:v>
                </c:pt>
                <c:pt idx="57554">
                  <c:v>-0.26718700000000001</c:v>
                </c:pt>
                <c:pt idx="57555">
                  <c:v>-0.27031300000000003</c:v>
                </c:pt>
                <c:pt idx="57556">
                  <c:v>-0.27031300000000003</c:v>
                </c:pt>
                <c:pt idx="57557">
                  <c:v>-0.28281200000000001</c:v>
                </c:pt>
                <c:pt idx="57558">
                  <c:v>-0.27343800000000001</c:v>
                </c:pt>
                <c:pt idx="57559">
                  <c:v>-0.27500000000000002</c:v>
                </c:pt>
                <c:pt idx="57560">
                  <c:v>-0.26093699999999997</c:v>
                </c:pt>
                <c:pt idx="57561">
                  <c:v>-0.27031300000000003</c:v>
                </c:pt>
                <c:pt idx="57562">
                  <c:v>-0.26874999999999999</c:v>
                </c:pt>
                <c:pt idx="57563">
                  <c:v>-0.27031300000000003</c:v>
                </c:pt>
                <c:pt idx="57564">
                  <c:v>-0.26874999999999999</c:v>
                </c:pt>
                <c:pt idx="57565">
                  <c:v>-0.26406299999999999</c:v>
                </c:pt>
                <c:pt idx="57566">
                  <c:v>-0.25937500000000002</c:v>
                </c:pt>
                <c:pt idx="57567">
                  <c:v>-0.26718700000000001</c:v>
                </c:pt>
                <c:pt idx="57568">
                  <c:v>-0.27812500000000001</c:v>
                </c:pt>
                <c:pt idx="57569">
                  <c:v>-0.26718700000000001</c:v>
                </c:pt>
                <c:pt idx="57570">
                  <c:v>-0.27343800000000001</c:v>
                </c:pt>
                <c:pt idx="57571">
                  <c:v>-0.27500000000000002</c:v>
                </c:pt>
                <c:pt idx="57572">
                  <c:v>-0.25624999999999998</c:v>
                </c:pt>
                <c:pt idx="57573">
                  <c:v>-0.26406299999999999</c:v>
                </c:pt>
                <c:pt idx="57574">
                  <c:v>-0.26874999999999999</c:v>
                </c:pt>
                <c:pt idx="57575">
                  <c:v>-0.27656199999999997</c:v>
                </c:pt>
                <c:pt idx="57576">
                  <c:v>-0.27343800000000001</c:v>
                </c:pt>
                <c:pt idx="57577">
                  <c:v>-0.27812500000000001</c:v>
                </c:pt>
                <c:pt idx="57578">
                  <c:v>-0.27656199999999997</c:v>
                </c:pt>
                <c:pt idx="57579">
                  <c:v>-0.27343800000000001</c:v>
                </c:pt>
                <c:pt idx="57580">
                  <c:v>-0.25937500000000002</c:v>
                </c:pt>
                <c:pt idx="57581">
                  <c:v>-0.27656199999999997</c:v>
                </c:pt>
                <c:pt idx="57582">
                  <c:v>-0.27031300000000003</c:v>
                </c:pt>
                <c:pt idx="57583">
                  <c:v>-0.26874999999999999</c:v>
                </c:pt>
                <c:pt idx="57584">
                  <c:v>-0.27812500000000001</c:v>
                </c:pt>
                <c:pt idx="57585">
                  <c:v>-0.27812500000000001</c:v>
                </c:pt>
                <c:pt idx="57586">
                  <c:v>-0.27812500000000001</c:v>
                </c:pt>
                <c:pt idx="57587">
                  <c:v>-0.27500000000000002</c:v>
                </c:pt>
                <c:pt idx="57588">
                  <c:v>-0.27031300000000003</c:v>
                </c:pt>
                <c:pt idx="57589">
                  <c:v>-0.26718700000000001</c:v>
                </c:pt>
                <c:pt idx="57590">
                  <c:v>-0.27656199999999997</c:v>
                </c:pt>
                <c:pt idx="57591">
                  <c:v>-0.28593800000000003</c:v>
                </c:pt>
                <c:pt idx="57592">
                  <c:v>-0.28125</c:v>
                </c:pt>
                <c:pt idx="57593">
                  <c:v>-0.27968799999999999</c:v>
                </c:pt>
                <c:pt idx="57594">
                  <c:v>-0.26718700000000001</c:v>
                </c:pt>
                <c:pt idx="57595">
                  <c:v>-0.27343800000000001</c:v>
                </c:pt>
                <c:pt idx="57596">
                  <c:v>-0.27812500000000001</c:v>
                </c:pt>
                <c:pt idx="57597">
                  <c:v>-0.26718700000000001</c:v>
                </c:pt>
                <c:pt idx="57598">
                  <c:v>-0.26250000000000001</c:v>
                </c:pt>
                <c:pt idx="57599">
                  <c:v>-0.28749999999999998</c:v>
                </c:pt>
                <c:pt idx="57600">
                  <c:v>-0.28281200000000001</c:v>
                </c:pt>
                <c:pt idx="57601">
                  <c:v>-0.28281200000000001</c:v>
                </c:pt>
                <c:pt idx="57602">
                  <c:v>-0.27812500000000001</c:v>
                </c:pt>
                <c:pt idx="57603">
                  <c:v>-0.29218699999999997</c:v>
                </c:pt>
                <c:pt idx="57604">
                  <c:v>-0.28281200000000001</c:v>
                </c:pt>
                <c:pt idx="57605">
                  <c:v>-0.27031300000000003</c:v>
                </c:pt>
                <c:pt idx="57606">
                  <c:v>-0.27812500000000001</c:v>
                </c:pt>
                <c:pt idx="57607">
                  <c:v>-0.27968799999999999</c:v>
                </c:pt>
                <c:pt idx="57608">
                  <c:v>-0.26874999999999999</c:v>
                </c:pt>
                <c:pt idx="57609">
                  <c:v>-0.27812500000000001</c:v>
                </c:pt>
                <c:pt idx="57610">
                  <c:v>-0.27343800000000001</c:v>
                </c:pt>
                <c:pt idx="57611">
                  <c:v>-0.27343800000000001</c:v>
                </c:pt>
                <c:pt idx="57612">
                  <c:v>-0.27031300000000003</c:v>
                </c:pt>
                <c:pt idx="57613">
                  <c:v>-0.28437499999999999</c:v>
                </c:pt>
                <c:pt idx="57614">
                  <c:v>-0.28749999999999998</c:v>
                </c:pt>
                <c:pt idx="57615">
                  <c:v>-0.27812500000000001</c:v>
                </c:pt>
                <c:pt idx="57616">
                  <c:v>-0.27343800000000001</c:v>
                </c:pt>
                <c:pt idx="57617">
                  <c:v>-0.29062500000000002</c:v>
                </c:pt>
                <c:pt idx="57618">
                  <c:v>-0.27656199999999997</c:v>
                </c:pt>
                <c:pt idx="57619">
                  <c:v>-0.27500000000000002</c:v>
                </c:pt>
                <c:pt idx="57620">
                  <c:v>-0.28125</c:v>
                </c:pt>
                <c:pt idx="57621">
                  <c:v>-0.27343800000000001</c:v>
                </c:pt>
                <c:pt idx="57622">
                  <c:v>-0.27968799999999999</c:v>
                </c:pt>
                <c:pt idx="57623">
                  <c:v>-0.26718700000000001</c:v>
                </c:pt>
                <c:pt idx="57624">
                  <c:v>-0.26250000000000001</c:v>
                </c:pt>
                <c:pt idx="57625">
                  <c:v>-0.26250000000000001</c:v>
                </c:pt>
                <c:pt idx="57626">
                  <c:v>-0.26250000000000001</c:v>
                </c:pt>
                <c:pt idx="57627">
                  <c:v>-0.26093699999999997</c:v>
                </c:pt>
                <c:pt idx="57628">
                  <c:v>-0.27031300000000003</c:v>
                </c:pt>
                <c:pt idx="57629">
                  <c:v>-0.26093699999999997</c:v>
                </c:pt>
                <c:pt idx="57630">
                  <c:v>-0.26093699999999997</c:v>
                </c:pt>
                <c:pt idx="57631">
                  <c:v>-0.26874999999999999</c:v>
                </c:pt>
                <c:pt idx="57632">
                  <c:v>-0.28125</c:v>
                </c:pt>
                <c:pt idx="57633">
                  <c:v>-0.26093699999999997</c:v>
                </c:pt>
                <c:pt idx="57634">
                  <c:v>-0.25937500000000002</c:v>
                </c:pt>
                <c:pt idx="57635">
                  <c:v>-0.26250000000000001</c:v>
                </c:pt>
                <c:pt idx="57636">
                  <c:v>-0.26718700000000001</c:v>
                </c:pt>
                <c:pt idx="57637">
                  <c:v>-0.27812500000000001</c:v>
                </c:pt>
                <c:pt idx="57638">
                  <c:v>-0.26250000000000001</c:v>
                </c:pt>
                <c:pt idx="57639">
                  <c:v>-0.27656199999999997</c:v>
                </c:pt>
                <c:pt idx="57640">
                  <c:v>-0.26093699999999997</c:v>
                </c:pt>
                <c:pt idx="57641">
                  <c:v>-0.265625</c:v>
                </c:pt>
                <c:pt idx="57642">
                  <c:v>-0.265625</c:v>
                </c:pt>
                <c:pt idx="57643">
                  <c:v>-0.27812500000000001</c:v>
                </c:pt>
                <c:pt idx="57644">
                  <c:v>-0.27343800000000001</c:v>
                </c:pt>
                <c:pt idx="57645">
                  <c:v>-0.27343800000000001</c:v>
                </c:pt>
                <c:pt idx="57646">
                  <c:v>-0.26406299999999999</c:v>
                </c:pt>
                <c:pt idx="57647">
                  <c:v>-0.265625</c:v>
                </c:pt>
                <c:pt idx="57648">
                  <c:v>-0.27500000000000002</c:v>
                </c:pt>
                <c:pt idx="57649">
                  <c:v>-0.27500000000000002</c:v>
                </c:pt>
                <c:pt idx="57650">
                  <c:v>-0.26406299999999999</c:v>
                </c:pt>
                <c:pt idx="57651">
                  <c:v>-0.28437499999999999</c:v>
                </c:pt>
                <c:pt idx="57652">
                  <c:v>-0.26874999999999999</c:v>
                </c:pt>
                <c:pt idx="57653">
                  <c:v>-0.26874999999999999</c:v>
                </c:pt>
                <c:pt idx="57654">
                  <c:v>-0.27500000000000002</c:v>
                </c:pt>
                <c:pt idx="57655">
                  <c:v>-0.27031300000000003</c:v>
                </c:pt>
                <c:pt idx="57656">
                  <c:v>-0.27500000000000002</c:v>
                </c:pt>
                <c:pt idx="57657">
                  <c:v>-0.28125</c:v>
                </c:pt>
                <c:pt idx="57658">
                  <c:v>-0.27500000000000002</c:v>
                </c:pt>
                <c:pt idx="57659">
                  <c:v>-0.27031300000000003</c:v>
                </c:pt>
                <c:pt idx="57660">
                  <c:v>-0.26874999999999999</c:v>
                </c:pt>
                <c:pt idx="57661">
                  <c:v>-0.25781199999999999</c:v>
                </c:pt>
                <c:pt idx="57662">
                  <c:v>-0.27500000000000002</c:v>
                </c:pt>
                <c:pt idx="57663">
                  <c:v>-0.28125</c:v>
                </c:pt>
                <c:pt idx="57664">
                  <c:v>-0.26874999999999999</c:v>
                </c:pt>
                <c:pt idx="57665">
                  <c:v>-0.27812500000000001</c:v>
                </c:pt>
                <c:pt idx="57666">
                  <c:v>-0.26406299999999999</c:v>
                </c:pt>
                <c:pt idx="57667">
                  <c:v>-0.26406299999999999</c:v>
                </c:pt>
                <c:pt idx="57668">
                  <c:v>-0.27812500000000001</c:v>
                </c:pt>
                <c:pt idx="57669">
                  <c:v>-0.27500000000000002</c:v>
                </c:pt>
                <c:pt idx="57670">
                  <c:v>-0.25781199999999999</c:v>
                </c:pt>
                <c:pt idx="57671">
                  <c:v>-0.26874999999999999</c:v>
                </c:pt>
                <c:pt idx="57672">
                  <c:v>-0.27031300000000003</c:v>
                </c:pt>
                <c:pt idx="57673">
                  <c:v>-0.26718700000000001</c:v>
                </c:pt>
                <c:pt idx="57674">
                  <c:v>-0.27031300000000003</c:v>
                </c:pt>
                <c:pt idx="57675">
                  <c:v>-0.27656199999999997</c:v>
                </c:pt>
                <c:pt idx="57676">
                  <c:v>-0.265625</c:v>
                </c:pt>
                <c:pt idx="57677">
                  <c:v>-0.27500000000000002</c:v>
                </c:pt>
                <c:pt idx="57678">
                  <c:v>-0.27500000000000002</c:v>
                </c:pt>
                <c:pt idx="57679">
                  <c:v>-0.28437499999999999</c:v>
                </c:pt>
                <c:pt idx="57680">
                  <c:v>-0.28125</c:v>
                </c:pt>
                <c:pt idx="57681">
                  <c:v>-0.27812500000000001</c:v>
                </c:pt>
                <c:pt idx="57682">
                  <c:v>-0.27968799999999999</c:v>
                </c:pt>
                <c:pt idx="57683">
                  <c:v>-0.25624999999999998</c:v>
                </c:pt>
                <c:pt idx="57684">
                  <c:v>-0.26093699999999997</c:v>
                </c:pt>
                <c:pt idx="57685">
                  <c:v>-0.27500000000000002</c:v>
                </c:pt>
                <c:pt idx="57686">
                  <c:v>-0.27968799999999999</c:v>
                </c:pt>
                <c:pt idx="57687">
                  <c:v>-0.28281200000000001</c:v>
                </c:pt>
                <c:pt idx="57688">
                  <c:v>-0.27968799999999999</c:v>
                </c:pt>
                <c:pt idx="57689">
                  <c:v>-0.28906199999999999</c:v>
                </c:pt>
                <c:pt idx="57690">
                  <c:v>-0.26874999999999999</c:v>
                </c:pt>
                <c:pt idx="57691">
                  <c:v>-0.26718700000000001</c:v>
                </c:pt>
                <c:pt idx="57692">
                  <c:v>-0.27812500000000001</c:v>
                </c:pt>
                <c:pt idx="57693">
                  <c:v>-0.26874999999999999</c:v>
                </c:pt>
                <c:pt idx="57694">
                  <c:v>-0.27343800000000001</c:v>
                </c:pt>
                <c:pt idx="57695">
                  <c:v>-0.27656199999999997</c:v>
                </c:pt>
                <c:pt idx="57696">
                  <c:v>-0.26874999999999999</c:v>
                </c:pt>
                <c:pt idx="57697">
                  <c:v>-0.27656199999999997</c:v>
                </c:pt>
                <c:pt idx="57698">
                  <c:v>-0.27343800000000001</c:v>
                </c:pt>
                <c:pt idx="57699">
                  <c:v>-0.25468800000000003</c:v>
                </c:pt>
                <c:pt idx="57700">
                  <c:v>-0.26718700000000001</c:v>
                </c:pt>
                <c:pt idx="57701">
                  <c:v>-0.26250000000000001</c:v>
                </c:pt>
                <c:pt idx="57702">
                  <c:v>-0.25312499999999999</c:v>
                </c:pt>
                <c:pt idx="57703">
                  <c:v>-0.26406299999999999</c:v>
                </c:pt>
                <c:pt idx="57704">
                  <c:v>-0.26406299999999999</c:v>
                </c:pt>
                <c:pt idx="57705">
                  <c:v>-0.265625</c:v>
                </c:pt>
                <c:pt idx="57706">
                  <c:v>-0.26718700000000001</c:v>
                </c:pt>
                <c:pt idx="57707">
                  <c:v>-0.26718700000000001</c:v>
                </c:pt>
                <c:pt idx="57708">
                  <c:v>-0.26093699999999997</c:v>
                </c:pt>
                <c:pt idx="57709">
                  <c:v>-0.27812500000000001</c:v>
                </c:pt>
                <c:pt idx="57710">
                  <c:v>-0.26718700000000001</c:v>
                </c:pt>
                <c:pt idx="57711">
                  <c:v>-0.27343800000000001</c:v>
                </c:pt>
                <c:pt idx="57712">
                  <c:v>-0.27500000000000002</c:v>
                </c:pt>
                <c:pt idx="57713">
                  <c:v>-0.28125</c:v>
                </c:pt>
                <c:pt idx="57714">
                  <c:v>-0.27500000000000002</c:v>
                </c:pt>
                <c:pt idx="57715">
                  <c:v>-0.26874999999999999</c:v>
                </c:pt>
                <c:pt idx="57716">
                  <c:v>-0.28125</c:v>
                </c:pt>
                <c:pt idx="57717">
                  <c:v>-0.28281200000000001</c:v>
                </c:pt>
                <c:pt idx="57718">
                  <c:v>-0.27500000000000002</c:v>
                </c:pt>
                <c:pt idx="57719">
                  <c:v>-0.27031300000000003</c:v>
                </c:pt>
                <c:pt idx="57720">
                  <c:v>-0.25781199999999999</c:v>
                </c:pt>
                <c:pt idx="57721">
                  <c:v>-0.265625</c:v>
                </c:pt>
                <c:pt idx="57722">
                  <c:v>-0.28437499999999999</c:v>
                </c:pt>
                <c:pt idx="57723">
                  <c:v>-0.28281200000000001</c:v>
                </c:pt>
                <c:pt idx="57724">
                  <c:v>-0.28906199999999999</c:v>
                </c:pt>
                <c:pt idx="57725">
                  <c:v>-0.28281200000000001</c:v>
                </c:pt>
                <c:pt idx="57726">
                  <c:v>-0.26718700000000001</c:v>
                </c:pt>
                <c:pt idx="57727">
                  <c:v>-0.265625</c:v>
                </c:pt>
                <c:pt idx="57728">
                  <c:v>-0.27968799999999999</c:v>
                </c:pt>
                <c:pt idx="57729">
                  <c:v>-0.27343800000000001</c:v>
                </c:pt>
                <c:pt idx="57730">
                  <c:v>-0.28593800000000003</c:v>
                </c:pt>
                <c:pt idx="57731">
                  <c:v>-0.27812500000000001</c:v>
                </c:pt>
                <c:pt idx="57732">
                  <c:v>-0.27500000000000002</c:v>
                </c:pt>
                <c:pt idx="57733">
                  <c:v>-0.29062500000000002</c:v>
                </c:pt>
                <c:pt idx="57734">
                  <c:v>-0.28593800000000003</c:v>
                </c:pt>
                <c:pt idx="57735">
                  <c:v>-0.27656199999999997</c:v>
                </c:pt>
                <c:pt idx="57736">
                  <c:v>-0.28125</c:v>
                </c:pt>
                <c:pt idx="57737">
                  <c:v>-0.29531299999999999</c:v>
                </c:pt>
                <c:pt idx="57738">
                  <c:v>-0.28125</c:v>
                </c:pt>
                <c:pt idx="57739">
                  <c:v>-0.28437499999999999</c:v>
                </c:pt>
                <c:pt idx="57740">
                  <c:v>-0.28437499999999999</c:v>
                </c:pt>
                <c:pt idx="57741">
                  <c:v>-0.27656199999999997</c:v>
                </c:pt>
                <c:pt idx="57742">
                  <c:v>-0.29375000000000001</c:v>
                </c:pt>
                <c:pt idx="57743">
                  <c:v>-0.28125</c:v>
                </c:pt>
                <c:pt idx="57744">
                  <c:v>-0.28437499999999999</c:v>
                </c:pt>
                <c:pt idx="57745">
                  <c:v>-0.27656199999999997</c:v>
                </c:pt>
                <c:pt idx="57746">
                  <c:v>-0.26093699999999997</c:v>
                </c:pt>
                <c:pt idx="57747">
                  <c:v>-0.27812500000000001</c:v>
                </c:pt>
                <c:pt idx="57748">
                  <c:v>-0.27656199999999997</c:v>
                </c:pt>
                <c:pt idx="57749">
                  <c:v>-0.27031300000000003</c:v>
                </c:pt>
                <c:pt idx="57750">
                  <c:v>-0.26874999999999999</c:v>
                </c:pt>
                <c:pt idx="57751">
                  <c:v>-0.28281200000000001</c:v>
                </c:pt>
                <c:pt idx="57752">
                  <c:v>-0.28749999999999998</c:v>
                </c:pt>
                <c:pt idx="57753">
                  <c:v>-0.27812500000000001</c:v>
                </c:pt>
                <c:pt idx="57754">
                  <c:v>-0.28437499999999999</c:v>
                </c:pt>
                <c:pt idx="57755">
                  <c:v>-0.27031300000000003</c:v>
                </c:pt>
                <c:pt idx="57756">
                  <c:v>-0.28749999999999998</c:v>
                </c:pt>
                <c:pt idx="57757">
                  <c:v>-0.29531299999999999</c:v>
                </c:pt>
                <c:pt idx="57758">
                  <c:v>-0.30156300000000003</c:v>
                </c:pt>
                <c:pt idx="57759">
                  <c:v>-0.30312499999999998</c:v>
                </c:pt>
                <c:pt idx="57760">
                  <c:v>-0.28437499999999999</c:v>
                </c:pt>
                <c:pt idx="57761">
                  <c:v>-0.27968799999999999</c:v>
                </c:pt>
                <c:pt idx="57762">
                  <c:v>-0.28125</c:v>
                </c:pt>
                <c:pt idx="57763">
                  <c:v>-0.28125</c:v>
                </c:pt>
                <c:pt idx="57764">
                  <c:v>-0.28593800000000003</c:v>
                </c:pt>
                <c:pt idx="57765">
                  <c:v>-0.27968799999999999</c:v>
                </c:pt>
                <c:pt idx="57766">
                  <c:v>-0.27968799999999999</c:v>
                </c:pt>
                <c:pt idx="57767">
                  <c:v>-0.28125</c:v>
                </c:pt>
                <c:pt idx="57768">
                  <c:v>-0.27812500000000001</c:v>
                </c:pt>
                <c:pt idx="57769">
                  <c:v>-0.27968799999999999</c:v>
                </c:pt>
                <c:pt idx="57770">
                  <c:v>-0.27343800000000001</c:v>
                </c:pt>
                <c:pt idx="57771">
                  <c:v>-0.27031300000000003</c:v>
                </c:pt>
                <c:pt idx="57772">
                  <c:v>-0.28593800000000003</c:v>
                </c:pt>
                <c:pt idx="57773">
                  <c:v>-0.28281200000000001</c:v>
                </c:pt>
                <c:pt idx="57774">
                  <c:v>-0.27500000000000002</c:v>
                </c:pt>
                <c:pt idx="57775">
                  <c:v>-0.28593800000000003</c:v>
                </c:pt>
              </c:numCache>
            </c:numRef>
          </c:yVal>
          <c:smooth val="1"/>
        </c:ser>
        <c:ser>
          <c:idx val="2"/>
          <c:order val="2"/>
          <c:tx>
            <c:strRef>
              <c:f>tek0264ALL!$E$16</c:f>
              <c:strCache>
                <c:ptCount val="1"/>
                <c:pt idx="0">
                  <c:v>K7</c:v>
                </c:pt>
              </c:strCache>
            </c:strRef>
          </c:tx>
          <c:marker>
            <c:symbol val="none"/>
          </c:marker>
          <c:xVal>
            <c:numRef>
              <c:f>tek0264ALL!$B$17:$B$57792</c:f>
              <c:numCache>
                <c:formatCode>General</c:formatCode>
                <c:ptCount val="57776"/>
                <c:pt idx="0">
                  <c:v>-0.59999999999995024</c:v>
                </c:pt>
                <c:pt idx="1">
                  <c:v>-0.59989999999995025</c:v>
                </c:pt>
                <c:pt idx="2">
                  <c:v>-0.59979999999995026</c:v>
                </c:pt>
                <c:pt idx="3">
                  <c:v>-0.59969999999995027</c:v>
                </c:pt>
                <c:pt idx="4">
                  <c:v>-0.59959999999995028</c:v>
                </c:pt>
                <c:pt idx="5">
                  <c:v>-0.59949999999995029</c:v>
                </c:pt>
                <c:pt idx="6">
                  <c:v>-0.59939999999995031</c:v>
                </c:pt>
                <c:pt idx="7">
                  <c:v>-0.59929999999995032</c:v>
                </c:pt>
                <c:pt idx="8">
                  <c:v>-0.59919999999995033</c:v>
                </c:pt>
                <c:pt idx="9">
                  <c:v>-0.59909999999995034</c:v>
                </c:pt>
                <c:pt idx="10">
                  <c:v>-0.59899999999995035</c:v>
                </c:pt>
                <c:pt idx="11">
                  <c:v>-0.59889999999995036</c:v>
                </c:pt>
                <c:pt idx="12">
                  <c:v>-0.59879999999995037</c:v>
                </c:pt>
                <c:pt idx="13">
                  <c:v>-0.59869999999995038</c:v>
                </c:pt>
                <c:pt idx="14">
                  <c:v>-0.59859999999995039</c:v>
                </c:pt>
                <c:pt idx="15">
                  <c:v>-0.59849999999995041</c:v>
                </c:pt>
                <c:pt idx="16">
                  <c:v>-0.59839999999995042</c:v>
                </c:pt>
                <c:pt idx="17">
                  <c:v>-0.59829999999995043</c:v>
                </c:pt>
                <c:pt idx="18">
                  <c:v>-0.59819999999995044</c:v>
                </c:pt>
                <c:pt idx="19">
                  <c:v>-0.59809999999995045</c:v>
                </c:pt>
                <c:pt idx="20">
                  <c:v>-0.59799999999995046</c:v>
                </c:pt>
                <c:pt idx="21">
                  <c:v>-0.59789999999995047</c:v>
                </c:pt>
                <c:pt idx="22">
                  <c:v>-0.59779999999995048</c:v>
                </c:pt>
                <c:pt idx="23">
                  <c:v>-0.59769999999995049</c:v>
                </c:pt>
                <c:pt idx="24">
                  <c:v>-0.5975999999999505</c:v>
                </c:pt>
                <c:pt idx="25">
                  <c:v>-0.59749999999995052</c:v>
                </c:pt>
                <c:pt idx="26">
                  <c:v>-0.59739999999995053</c:v>
                </c:pt>
                <c:pt idx="27">
                  <c:v>-0.59729999999995054</c:v>
                </c:pt>
                <c:pt idx="28">
                  <c:v>-0.59719999999995055</c:v>
                </c:pt>
                <c:pt idx="29">
                  <c:v>-0.59709999999995056</c:v>
                </c:pt>
                <c:pt idx="30">
                  <c:v>-0.59699999999995057</c:v>
                </c:pt>
                <c:pt idx="31">
                  <c:v>-0.59689999999995058</c:v>
                </c:pt>
                <c:pt idx="32">
                  <c:v>-0.59679999999995059</c:v>
                </c:pt>
                <c:pt idx="33">
                  <c:v>-0.5966999999999506</c:v>
                </c:pt>
                <c:pt idx="34">
                  <c:v>-0.59659999999995061</c:v>
                </c:pt>
                <c:pt idx="35">
                  <c:v>-0.59649999999995063</c:v>
                </c:pt>
                <c:pt idx="36">
                  <c:v>-0.59639999999995064</c:v>
                </c:pt>
                <c:pt idx="37">
                  <c:v>-0.59629999999995065</c:v>
                </c:pt>
                <c:pt idx="38">
                  <c:v>-0.59619999999995066</c:v>
                </c:pt>
                <c:pt idx="39">
                  <c:v>-0.59609999999995067</c:v>
                </c:pt>
                <c:pt idx="40">
                  <c:v>-0.59599999999995068</c:v>
                </c:pt>
                <c:pt idx="41">
                  <c:v>-0.59589999999995069</c:v>
                </c:pt>
                <c:pt idx="42">
                  <c:v>-0.5957999999999507</c:v>
                </c:pt>
                <c:pt idx="43">
                  <c:v>-0.59569999999995071</c:v>
                </c:pt>
                <c:pt idx="44">
                  <c:v>-0.59559999999995072</c:v>
                </c:pt>
                <c:pt idx="45">
                  <c:v>-0.59549999999995074</c:v>
                </c:pt>
                <c:pt idx="46">
                  <c:v>-0.59539999999995075</c:v>
                </c:pt>
                <c:pt idx="47">
                  <c:v>-0.59529999999995076</c:v>
                </c:pt>
                <c:pt idx="48">
                  <c:v>-0.59519999999995077</c:v>
                </c:pt>
                <c:pt idx="49">
                  <c:v>-0.59509999999995078</c:v>
                </c:pt>
                <c:pt idx="50">
                  <c:v>-0.59499999999995079</c:v>
                </c:pt>
                <c:pt idx="51">
                  <c:v>-0.5948999999999508</c:v>
                </c:pt>
                <c:pt idx="52">
                  <c:v>-0.59479999999995081</c:v>
                </c:pt>
                <c:pt idx="53">
                  <c:v>-0.59469999999995082</c:v>
                </c:pt>
                <c:pt idx="54">
                  <c:v>-0.59459999999995083</c:v>
                </c:pt>
                <c:pt idx="55">
                  <c:v>-0.59449999999995085</c:v>
                </c:pt>
                <c:pt idx="56">
                  <c:v>-0.59439999999995086</c:v>
                </c:pt>
                <c:pt idx="57">
                  <c:v>-0.59429999999995087</c:v>
                </c:pt>
                <c:pt idx="58">
                  <c:v>-0.59419999999995088</c:v>
                </c:pt>
                <c:pt idx="59">
                  <c:v>-0.59409999999995089</c:v>
                </c:pt>
                <c:pt idx="60">
                  <c:v>-0.5939999999999509</c:v>
                </c:pt>
                <c:pt idx="61">
                  <c:v>-0.59389999999995091</c:v>
                </c:pt>
                <c:pt idx="62">
                  <c:v>-0.59379999999995092</c:v>
                </c:pt>
                <c:pt idx="63">
                  <c:v>-0.59369999999995093</c:v>
                </c:pt>
                <c:pt idx="64">
                  <c:v>-0.59359999999995094</c:v>
                </c:pt>
                <c:pt idx="65">
                  <c:v>-0.59349999999995096</c:v>
                </c:pt>
                <c:pt idx="66">
                  <c:v>-0.59339999999995097</c:v>
                </c:pt>
                <c:pt idx="67">
                  <c:v>-0.59329999999995098</c:v>
                </c:pt>
                <c:pt idx="68">
                  <c:v>-0.59319999999995099</c:v>
                </c:pt>
                <c:pt idx="69">
                  <c:v>-0.593099999999951</c:v>
                </c:pt>
                <c:pt idx="70">
                  <c:v>-0.59299999999995101</c:v>
                </c:pt>
                <c:pt idx="71">
                  <c:v>-0.59289999999995102</c:v>
                </c:pt>
                <c:pt idx="72">
                  <c:v>-0.59279999999995103</c:v>
                </c:pt>
                <c:pt idx="73">
                  <c:v>-0.59269999999995104</c:v>
                </c:pt>
                <c:pt idx="74">
                  <c:v>-0.59259999999995105</c:v>
                </c:pt>
                <c:pt idx="75">
                  <c:v>-0.59249999999995107</c:v>
                </c:pt>
                <c:pt idx="76">
                  <c:v>-0.59239999999995108</c:v>
                </c:pt>
                <c:pt idx="77">
                  <c:v>-0.59229999999995109</c:v>
                </c:pt>
                <c:pt idx="78">
                  <c:v>-0.5921999999999511</c:v>
                </c:pt>
                <c:pt idx="79">
                  <c:v>-0.59209999999995111</c:v>
                </c:pt>
                <c:pt idx="80">
                  <c:v>-0.59199999999995112</c:v>
                </c:pt>
                <c:pt idx="81">
                  <c:v>-0.59189999999995113</c:v>
                </c:pt>
                <c:pt idx="82">
                  <c:v>-0.59179999999995114</c:v>
                </c:pt>
                <c:pt idx="83">
                  <c:v>-0.59169999999995115</c:v>
                </c:pt>
                <c:pt idx="84">
                  <c:v>-0.59159999999995116</c:v>
                </c:pt>
                <c:pt idx="85">
                  <c:v>-0.59149999999995118</c:v>
                </c:pt>
                <c:pt idx="86">
                  <c:v>-0.59139999999995119</c:v>
                </c:pt>
                <c:pt idx="87">
                  <c:v>-0.5912999999999512</c:v>
                </c:pt>
                <c:pt idx="88">
                  <c:v>-0.59119999999995121</c:v>
                </c:pt>
                <c:pt idx="89">
                  <c:v>-0.59109999999995122</c:v>
                </c:pt>
                <c:pt idx="90">
                  <c:v>-0.59099999999995123</c:v>
                </c:pt>
                <c:pt idx="91">
                  <c:v>-0.59089999999995124</c:v>
                </c:pt>
                <c:pt idx="92">
                  <c:v>-0.59079999999995125</c:v>
                </c:pt>
                <c:pt idx="93">
                  <c:v>-0.59069999999995126</c:v>
                </c:pt>
                <c:pt idx="94">
                  <c:v>-0.59059999999995128</c:v>
                </c:pt>
                <c:pt idx="95">
                  <c:v>-0.59049999999995129</c:v>
                </c:pt>
                <c:pt idx="96">
                  <c:v>-0.5903999999999513</c:v>
                </c:pt>
                <c:pt idx="97">
                  <c:v>-0.59029999999995131</c:v>
                </c:pt>
                <c:pt idx="98">
                  <c:v>-0.59019999999995132</c:v>
                </c:pt>
                <c:pt idx="99">
                  <c:v>-0.59009999999995133</c:v>
                </c:pt>
                <c:pt idx="100">
                  <c:v>-0.58999999999995134</c:v>
                </c:pt>
                <c:pt idx="101">
                  <c:v>-0.58989999999995135</c:v>
                </c:pt>
                <c:pt idx="102">
                  <c:v>-0.58979999999995136</c:v>
                </c:pt>
                <c:pt idx="103">
                  <c:v>-0.58969999999995137</c:v>
                </c:pt>
                <c:pt idx="104">
                  <c:v>-0.58959999999995139</c:v>
                </c:pt>
                <c:pt idx="105">
                  <c:v>-0.5894999999999514</c:v>
                </c:pt>
                <c:pt idx="106">
                  <c:v>-0.58939999999995141</c:v>
                </c:pt>
                <c:pt idx="107">
                  <c:v>-0.58929999999995142</c:v>
                </c:pt>
                <c:pt idx="108">
                  <c:v>-0.58919999999995143</c:v>
                </c:pt>
                <c:pt idx="109">
                  <c:v>-0.58909999999995144</c:v>
                </c:pt>
                <c:pt idx="110">
                  <c:v>-0.58899999999995145</c:v>
                </c:pt>
                <c:pt idx="111">
                  <c:v>-0.58889999999995146</c:v>
                </c:pt>
                <c:pt idx="112">
                  <c:v>-0.58879999999995147</c:v>
                </c:pt>
                <c:pt idx="113">
                  <c:v>-0.58869999999995148</c:v>
                </c:pt>
                <c:pt idx="114">
                  <c:v>-0.5885999999999515</c:v>
                </c:pt>
                <c:pt idx="115">
                  <c:v>-0.58849999999995151</c:v>
                </c:pt>
                <c:pt idx="116">
                  <c:v>-0.58839999999995152</c:v>
                </c:pt>
                <c:pt idx="117">
                  <c:v>-0.58829999999995153</c:v>
                </c:pt>
                <c:pt idx="118">
                  <c:v>-0.58819999999995154</c:v>
                </c:pt>
                <c:pt idx="119">
                  <c:v>-0.58809999999995155</c:v>
                </c:pt>
                <c:pt idx="120">
                  <c:v>-0.58799999999995156</c:v>
                </c:pt>
                <c:pt idx="121">
                  <c:v>-0.58789999999995157</c:v>
                </c:pt>
                <c:pt idx="122">
                  <c:v>-0.58779999999995158</c:v>
                </c:pt>
                <c:pt idx="123">
                  <c:v>-0.58769999999995159</c:v>
                </c:pt>
                <c:pt idx="124">
                  <c:v>-0.58759999999995161</c:v>
                </c:pt>
                <c:pt idx="125">
                  <c:v>-0.58749999999995162</c:v>
                </c:pt>
                <c:pt idx="126">
                  <c:v>-0.58739999999995163</c:v>
                </c:pt>
                <c:pt idx="127">
                  <c:v>-0.58729999999995164</c:v>
                </c:pt>
                <c:pt idx="128">
                  <c:v>-0.58719999999995165</c:v>
                </c:pt>
                <c:pt idx="129">
                  <c:v>-0.58709999999995166</c:v>
                </c:pt>
                <c:pt idx="130">
                  <c:v>-0.58699999999995167</c:v>
                </c:pt>
                <c:pt idx="131">
                  <c:v>-0.58689999999995168</c:v>
                </c:pt>
                <c:pt idx="132">
                  <c:v>-0.58679999999995169</c:v>
                </c:pt>
                <c:pt idx="133">
                  <c:v>-0.5866999999999517</c:v>
                </c:pt>
                <c:pt idx="134">
                  <c:v>-0.58659999999995172</c:v>
                </c:pt>
                <c:pt idx="135">
                  <c:v>-0.58649999999995173</c:v>
                </c:pt>
                <c:pt idx="136">
                  <c:v>-0.58639999999995174</c:v>
                </c:pt>
                <c:pt idx="137">
                  <c:v>-0.58629999999995175</c:v>
                </c:pt>
                <c:pt idx="138">
                  <c:v>-0.58619999999995176</c:v>
                </c:pt>
                <c:pt idx="139">
                  <c:v>-0.58609999999995177</c:v>
                </c:pt>
                <c:pt idx="140">
                  <c:v>-0.58599999999995178</c:v>
                </c:pt>
                <c:pt idx="141">
                  <c:v>-0.58589999999995179</c:v>
                </c:pt>
                <c:pt idx="142">
                  <c:v>-0.5857999999999518</c:v>
                </c:pt>
                <c:pt idx="143">
                  <c:v>-0.58569999999995181</c:v>
                </c:pt>
                <c:pt idx="144">
                  <c:v>-0.58559999999995183</c:v>
                </c:pt>
                <c:pt idx="145">
                  <c:v>-0.58549999999995184</c:v>
                </c:pt>
                <c:pt idx="146">
                  <c:v>-0.58539999999995185</c:v>
                </c:pt>
                <c:pt idx="147">
                  <c:v>-0.58529999999995186</c:v>
                </c:pt>
                <c:pt idx="148">
                  <c:v>-0.58519999999995187</c:v>
                </c:pt>
                <c:pt idx="149">
                  <c:v>-0.58509999999995188</c:v>
                </c:pt>
                <c:pt idx="150">
                  <c:v>-0.58499999999995189</c:v>
                </c:pt>
                <c:pt idx="151">
                  <c:v>-0.5848999999999519</c:v>
                </c:pt>
                <c:pt idx="152">
                  <c:v>-0.58479999999995191</c:v>
                </c:pt>
                <c:pt idx="153">
                  <c:v>-0.58469999999995192</c:v>
                </c:pt>
                <c:pt idx="154">
                  <c:v>-0.58459999999995194</c:v>
                </c:pt>
                <c:pt idx="155">
                  <c:v>-0.58449999999995195</c:v>
                </c:pt>
                <c:pt idx="156">
                  <c:v>-0.58439999999995196</c:v>
                </c:pt>
                <c:pt idx="157">
                  <c:v>-0.58429999999995197</c:v>
                </c:pt>
                <c:pt idx="158">
                  <c:v>-0.58419999999995198</c:v>
                </c:pt>
                <c:pt idx="159">
                  <c:v>-0.58409999999995199</c:v>
                </c:pt>
                <c:pt idx="160">
                  <c:v>-0.583999999999952</c:v>
                </c:pt>
                <c:pt idx="161">
                  <c:v>-0.58389999999995201</c:v>
                </c:pt>
                <c:pt idx="162">
                  <c:v>-0.58379999999995202</c:v>
                </c:pt>
                <c:pt idx="163">
                  <c:v>-0.58369999999995203</c:v>
                </c:pt>
                <c:pt idx="164">
                  <c:v>-0.58359999999995205</c:v>
                </c:pt>
                <c:pt idx="165">
                  <c:v>-0.58349999999995206</c:v>
                </c:pt>
                <c:pt idx="166">
                  <c:v>-0.58339999999995207</c:v>
                </c:pt>
                <c:pt idx="167">
                  <c:v>-0.58329999999995208</c:v>
                </c:pt>
                <c:pt idx="168">
                  <c:v>-0.58319999999995209</c:v>
                </c:pt>
                <c:pt idx="169">
                  <c:v>-0.5830999999999521</c:v>
                </c:pt>
                <c:pt idx="170">
                  <c:v>-0.58299999999995211</c:v>
                </c:pt>
                <c:pt idx="171">
                  <c:v>-0.58289999999995212</c:v>
                </c:pt>
                <c:pt idx="172">
                  <c:v>-0.58279999999995213</c:v>
                </c:pt>
                <c:pt idx="173">
                  <c:v>-0.58269999999995215</c:v>
                </c:pt>
                <c:pt idx="174">
                  <c:v>-0.58259999999995216</c:v>
                </c:pt>
                <c:pt idx="175">
                  <c:v>-0.58249999999995217</c:v>
                </c:pt>
                <c:pt idx="176">
                  <c:v>-0.58239999999995218</c:v>
                </c:pt>
                <c:pt idx="177">
                  <c:v>-0.58229999999995219</c:v>
                </c:pt>
                <c:pt idx="178">
                  <c:v>-0.5821999999999522</c:v>
                </c:pt>
                <c:pt idx="179">
                  <c:v>-0.58209999999995221</c:v>
                </c:pt>
                <c:pt idx="180">
                  <c:v>-0.58199999999995222</c:v>
                </c:pt>
                <c:pt idx="181">
                  <c:v>-0.58189999999995223</c:v>
                </c:pt>
                <c:pt idx="182">
                  <c:v>-0.58179999999995224</c:v>
                </c:pt>
                <c:pt idx="183">
                  <c:v>-0.58169999999995226</c:v>
                </c:pt>
                <c:pt idx="184">
                  <c:v>-0.58159999999995227</c:v>
                </c:pt>
                <c:pt idx="185">
                  <c:v>-0.58149999999995228</c:v>
                </c:pt>
                <c:pt idx="186">
                  <c:v>-0.58139999999995229</c:v>
                </c:pt>
                <c:pt idx="187">
                  <c:v>-0.5812999999999523</c:v>
                </c:pt>
                <c:pt idx="188">
                  <c:v>-0.58119999999995231</c:v>
                </c:pt>
                <c:pt idx="189">
                  <c:v>-0.58109999999995232</c:v>
                </c:pt>
                <c:pt idx="190">
                  <c:v>-0.58099999999995233</c:v>
                </c:pt>
                <c:pt idx="191">
                  <c:v>-0.58089999999995234</c:v>
                </c:pt>
                <c:pt idx="192">
                  <c:v>-0.58079999999995235</c:v>
                </c:pt>
                <c:pt idx="193">
                  <c:v>-0.58069999999995237</c:v>
                </c:pt>
                <c:pt idx="194">
                  <c:v>-0.58059999999995238</c:v>
                </c:pt>
                <c:pt idx="195">
                  <c:v>-0.58049999999995239</c:v>
                </c:pt>
                <c:pt idx="196">
                  <c:v>-0.5803999999999524</c:v>
                </c:pt>
                <c:pt idx="197">
                  <c:v>-0.58029999999995241</c:v>
                </c:pt>
                <c:pt idx="198">
                  <c:v>-0.58019999999995242</c:v>
                </c:pt>
                <c:pt idx="199">
                  <c:v>-0.58009999999995243</c:v>
                </c:pt>
                <c:pt idx="200">
                  <c:v>-0.57999999999995244</c:v>
                </c:pt>
                <c:pt idx="201">
                  <c:v>-0.57989999999995245</c:v>
                </c:pt>
                <c:pt idx="202">
                  <c:v>-0.57979999999995246</c:v>
                </c:pt>
                <c:pt idx="203">
                  <c:v>-0.57969999999995248</c:v>
                </c:pt>
                <c:pt idx="204">
                  <c:v>-0.57959999999995249</c:v>
                </c:pt>
                <c:pt idx="205">
                  <c:v>-0.5794999999999525</c:v>
                </c:pt>
                <c:pt idx="206">
                  <c:v>-0.57939999999995251</c:v>
                </c:pt>
                <c:pt idx="207">
                  <c:v>-0.57929999999995252</c:v>
                </c:pt>
                <c:pt idx="208">
                  <c:v>-0.57919999999995253</c:v>
                </c:pt>
                <c:pt idx="209">
                  <c:v>-0.57909999999995254</c:v>
                </c:pt>
                <c:pt idx="210">
                  <c:v>-0.57899999999995255</c:v>
                </c:pt>
                <c:pt idx="211">
                  <c:v>-0.57889999999995256</c:v>
                </c:pt>
                <c:pt idx="212">
                  <c:v>-0.57879999999995257</c:v>
                </c:pt>
                <c:pt idx="213">
                  <c:v>-0.57869999999995259</c:v>
                </c:pt>
                <c:pt idx="214">
                  <c:v>-0.5785999999999526</c:v>
                </c:pt>
                <c:pt idx="215">
                  <c:v>-0.57849999999995261</c:v>
                </c:pt>
                <c:pt idx="216">
                  <c:v>-0.57839999999995262</c:v>
                </c:pt>
                <c:pt idx="217">
                  <c:v>-0.57829999999995263</c:v>
                </c:pt>
                <c:pt idx="218">
                  <c:v>-0.57819999999995264</c:v>
                </c:pt>
                <c:pt idx="219">
                  <c:v>-0.57809999999995265</c:v>
                </c:pt>
                <c:pt idx="220">
                  <c:v>-0.57799999999995266</c:v>
                </c:pt>
                <c:pt idx="221">
                  <c:v>-0.57789999999995267</c:v>
                </c:pt>
                <c:pt idx="222">
                  <c:v>-0.57779999999995268</c:v>
                </c:pt>
                <c:pt idx="223">
                  <c:v>-0.5776999999999527</c:v>
                </c:pt>
                <c:pt idx="224">
                  <c:v>-0.57759999999995271</c:v>
                </c:pt>
                <c:pt idx="225">
                  <c:v>-0.57749999999995272</c:v>
                </c:pt>
                <c:pt idx="226">
                  <c:v>-0.57739999999995273</c:v>
                </c:pt>
                <c:pt idx="227">
                  <c:v>-0.57729999999995274</c:v>
                </c:pt>
                <c:pt idx="228">
                  <c:v>-0.57719999999995275</c:v>
                </c:pt>
                <c:pt idx="229">
                  <c:v>-0.57709999999995276</c:v>
                </c:pt>
                <c:pt idx="230">
                  <c:v>-0.57699999999995277</c:v>
                </c:pt>
                <c:pt idx="231">
                  <c:v>-0.57689999999995278</c:v>
                </c:pt>
                <c:pt idx="232">
                  <c:v>-0.57679999999995279</c:v>
                </c:pt>
                <c:pt idx="233">
                  <c:v>-0.57669999999995281</c:v>
                </c:pt>
                <c:pt idx="234">
                  <c:v>-0.57659999999995282</c:v>
                </c:pt>
                <c:pt idx="235">
                  <c:v>-0.57649999999995283</c:v>
                </c:pt>
                <c:pt idx="236">
                  <c:v>-0.57639999999995284</c:v>
                </c:pt>
                <c:pt idx="237">
                  <c:v>-0.57629999999995285</c:v>
                </c:pt>
                <c:pt idx="238">
                  <c:v>-0.57619999999995286</c:v>
                </c:pt>
                <c:pt idx="239">
                  <c:v>-0.57609999999995287</c:v>
                </c:pt>
                <c:pt idx="240">
                  <c:v>-0.57599999999995288</c:v>
                </c:pt>
                <c:pt idx="241">
                  <c:v>-0.57589999999995289</c:v>
                </c:pt>
                <c:pt idx="242">
                  <c:v>-0.57579999999995291</c:v>
                </c:pt>
                <c:pt idx="243">
                  <c:v>-0.57569999999995292</c:v>
                </c:pt>
                <c:pt idx="244">
                  <c:v>-0.57559999999995293</c:v>
                </c:pt>
                <c:pt idx="245">
                  <c:v>-0.57549999999995294</c:v>
                </c:pt>
                <c:pt idx="246">
                  <c:v>-0.57539999999995295</c:v>
                </c:pt>
                <c:pt idx="247">
                  <c:v>-0.57529999999995296</c:v>
                </c:pt>
                <c:pt idx="248">
                  <c:v>-0.57519999999995297</c:v>
                </c:pt>
                <c:pt idx="249">
                  <c:v>-0.57509999999995298</c:v>
                </c:pt>
                <c:pt idx="250">
                  <c:v>-0.57499999999995299</c:v>
                </c:pt>
                <c:pt idx="251">
                  <c:v>-0.574899999999953</c:v>
                </c:pt>
                <c:pt idx="252">
                  <c:v>-0.57479999999995302</c:v>
                </c:pt>
                <c:pt idx="253">
                  <c:v>-0.57469999999995303</c:v>
                </c:pt>
                <c:pt idx="254">
                  <c:v>-0.57459999999995304</c:v>
                </c:pt>
                <c:pt idx="255">
                  <c:v>-0.57449999999995305</c:v>
                </c:pt>
                <c:pt idx="256">
                  <c:v>-0.57439999999995306</c:v>
                </c:pt>
                <c:pt idx="257">
                  <c:v>-0.57429999999995307</c:v>
                </c:pt>
                <c:pt idx="258">
                  <c:v>-0.57419999999995308</c:v>
                </c:pt>
                <c:pt idx="259">
                  <c:v>-0.57409999999995309</c:v>
                </c:pt>
                <c:pt idx="260">
                  <c:v>-0.5739999999999531</c:v>
                </c:pt>
                <c:pt idx="261">
                  <c:v>-0.57389999999995311</c:v>
                </c:pt>
                <c:pt idx="262">
                  <c:v>-0.57379999999995313</c:v>
                </c:pt>
                <c:pt idx="263">
                  <c:v>-0.57369999999995314</c:v>
                </c:pt>
                <c:pt idx="264">
                  <c:v>-0.57359999999995315</c:v>
                </c:pt>
                <c:pt idx="265">
                  <c:v>-0.57349999999995316</c:v>
                </c:pt>
                <c:pt idx="266">
                  <c:v>-0.57339999999995317</c:v>
                </c:pt>
                <c:pt idx="267">
                  <c:v>-0.57329999999995318</c:v>
                </c:pt>
                <c:pt idx="268">
                  <c:v>-0.57319999999995319</c:v>
                </c:pt>
                <c:pt idx="269">
                  <c:v>-0.5730999999999532</c:v>
                </c:pt>
                <c:pt idx="270">
                  <c:v>-0.57299999999995321</c:v>
                </c:pt>
                <c:pt idx="271">
                  <c:v>-0.57289999999995322</c:v>
                </c:pt>
                <c:pt idx="272">
                  <c:v>-0.57279999999995324</c:v>
                </c:pt>
                <c:pt idx="273">
                  <c:v>-0.57269999999995325</c:v>
                </c:pt>
                <c:pt idx="274">
                  <c:v>-0.57259999999995326</c:v>
                </c:pt>
                <c:pt idx="275">
                  <c:v>-0.57249999999995327</c:v>
                </c:pt>
                <c:pt idx="276">
                  <c:v>-0.57239999999995328</c:v>
                </c:pt>
                <c:pt idx="277">
                  <c:v>-0.57229999999995329</c:v>
                </c:pt>
                <c:pt idx="278">
                  <c:v>-0.5721999999999533</c:v>
                </c:pt>
                <c:pt idx="279">
                  <c:v>-0.57209999999995331</c:v>
                </c:pt>
                <c:pt idx="280">
                  <c:v>-0.57199999999995332</c:v>
                </c:pt>
                <c:pt idx="281">
                  <c:v>-0.57189999999995333</c:v>
                </c:pt>
                <c:pt idx="282">
                  <c:v>-0.57179999999995335</c:v>
                </c:pt>
                <c:pt idx="283">
                  <c:v>-0.57169999999995336</c:v>
                </c:pt>
                <c:pt idx="284">
                  <c:v>-0.57159999999995337</c:v>
                </c:pt>
                <c:pt idx="285">
                  <c:v>-0.57149999999995338</c:v>
                </c:pt>
                <c:pt idx="286">
                  <c:v>-0.57139999999995339</c:v>
                </c:pt>
                <c:pt idx="287">
                  <c:v>-0.5712999999999534</c:v>
                </c:pt>
                <c:pt idx="288">
                  <c:v>-0.57119999999995341</c:v>
                </c:pt>
                <c:pt idx="289">
                  <c:v>-0.57109999999995342</c:v>
                </c:pt>
                <c:pt idx="290">
                  <c:v>-0.57099999999995343</c:v>
                </c:pt>
                <c:pt idx="291">
                  <c:v>-0.57089999999995344</c:v>
                </c:pt>
                <c:pt idx="292">
                  <c:v>-0.57079999999995346</c:v>
                </c:pt>
                <c:pt idx="293">
                  <c:v>-0.57069999999995347</c:v>
                </c:pt>
                <c:pt idx="294">
                  <c:v>-0.57059999999995348</c:v>
                </c:pt>
                <c:pt idx="295">
                  <c:v>-0.57049999999995349</c:v>
                </c:pt>
                <c:pt idx="296">
                  <c:v>-0.5703999999999535</c:v>
                </c:pt>
                <c:pt idx="297">
                  <c:v>-0.57029999999995351</c:v>
                </c:pt>
                <c:pt idx="298">
                  <c:v>-0.57019999999995352</c:v>
                </c:pt>
                <c:pt idx="299">
                  <c:v>-0.57009999999995353</c:v>
                </c:pt>
                <c:pt idx="300">
                  <c:v>-0.56999999999995354</c:v>
                </c:pt>
                <c:pt idx="301">
                  <c:v>-0.56989999999995355</c:v>
                </c:pt>
                <c:pt idx="302">
                  <c:v>-0.56979999999995357</c:v>
                </c:pt>
                <c:pt idx="303">
                  <c:v>-0.56969999999995358</c:v>
                </c:pt>
                <c:pt idx="304">
                  <c:v>-0.56959999999995359</c:v>
                </c:pt>
                <c:pt idx="305">
                  <c:v>-0.5694999999999536</c:v>
                </c:pt>
                <c:pt idx="306">
                  <c:v>-0.56939999999995361</c:v>
                </c:pt>
                <c:pt idx="307">
                  <c:v>-0.56929999999995362</c:v>
                </c:pt>
                <c:pt idx="308">
                  <c:v>-0.56919999999995363</c:v>
                </c:pt>
                <c:pt idx="309">
                  <c:v>-0.56909999999995364</c:v>
                </c:pt>
                <c:pt idx="310">
                  <c:v>-0.56899999999995365</c:v>
                </c:pt>
                <c:pt idx="311">
                  <c:v>-0.56889999999995366</c:v>
                </c:pt>
                <c:pt idx="312">
                  <c:v>-0.56879999999995368</c:v>
                </c:pt>
                <c:pt idx="313">
                  <c:v>-0.56869999999995369</c:v>
                </c:pt>
                <c:pt idx="314">
                  <c:v>-0.5685999999999537</c:v>
                </c:pt>
                <c:pt idx="315">
                  <c:v>-0.56849999999995371</c:v>
                </c:pt>
                <c:pt idx="316">
                  <c:v>-0.56839999999995372</c:v>
                </c:pt>
                <c:pt idx="317">
                  <c:v>-0.56829999999995373</c:v>
                </c:pt>
                <c:pt idx="318">
                  <c:v>-0.56819999999995374</c:v>
                </c:pt>
                <c:pt idx="319">
                  <c:v>-0.56809999999995375</c:v>
                </c:pt>
                <c:pt idx="320">
                  <c:v>-0.56799999999995376</c:v>
                </c:pt>
                <c:pt idx="321">
                  <c:v>-0.56789999999995378</c:v>
                </c:pt>
                <c:pt idx="322">
                  <c:v>-0.56779999999995379</c:v>
                </c:pt>
                <c:pt idx="323">
                  <c:v>-0.5676999999999538</c:v>
                </c:pt>
                <c:pt idx="324">
                  <c:v>-0.56759999999995381</c:v>
                </c:pt>
                <c:pt idx="325">
                  <c:v>-0.56749999999995382</c:v>
                </c:pt>
                <c:pt idx="326">
                  <c:v>-0.56739999999995383</c:v>
                </c:pt>
                <c:pt idx="327">
                  <c:v>-0.56729999999995384</c:v>
                </c:pt>
                <c:pt idx="328">
                  <c:v>-0.56719999999995385</c:v>
                </c:pt>
                <c:pt idx="329">
                  <c:v>-0.56709999999995386</c:v>
                </c:pt>
                <c:pt idx="330">
                  <c:v>-0.56699999999995387</c:v>
                </c:pt>
                <c:pt idx="331">
                  <c:v>-0.56689999999995389</c:v>
                </c:pt>
                <c:pt idx="332">
                  <c:v>-0.5667999999999539</c:v>
                </c:pt>
                <c:pt idx="333">
                  <c:v>-0.56669999999995391</c:v>
                </c:pt>
                <c:pt idx="334">
                  <c:v>-0.56659999999995392</c:v>
                </c:pt>
                <c:pt idx="335">
                  <c:v>-0.56649999999995393</c:v>
                </c:pt>
                <c:pt idx="336">
                  <c:v>-0.56639999999995394</c:v>
                </c:pt>
                <c:pt idx="337">
                  <c:v>-0.56629999999995395</c:v>
                </c:pt>
                <c:pt idx="338">
                  <c:v>-0.56619999999995396</c:v>
                </c:pt>
                <c:pt idx="339">
                  <c:v>-0.56609999999995397</c:v>
                </c:pt>
                <c:pt idx="340">
                  <c:v>-0.56599999999995398</c:v>
                </c:pt>
                <c:pt idx="341">
                  <c:v>-0.565899999999954</c:v>
                </c:pt>
                <c:pt idx="342">
                  <c:v>-0.56579999999995401</c:v>
                </c:pt>
                <c:pt idx="343">
                  <c:v>-0.56569999999995402</c:v>
                </c:pt>
                <c:pt idx="344">
                  <c:v>-0.56559999999995403</c:v>
                </c:pt>
                <c:pt idx="345">
                  <c:v>-0.56549999999995404</c:v>
                </c:pt>
                <c:pt idx="346">
                  <c:v>-0.56539999999995405</c:v>
                </c:pt>
                <c:pt idx="347">
                  <c:v>-0.56529999999995406</c:v>
                </c:pt>
                <c:pt idx="348">
                  <c:v>-0.56519999999995407</c:v>
                </c:pt>
                <c:pt idx="349">
                  <c:v>-0.56509999999995408</c:v>
                </c:pt>
                <c:pt idx="350">
                  <c:v>-0.56499999999995409</c:v>
                </c:pt>
                <c:pt idx="351">
                  <c:v>-0.56489999999995411</c:v>
                </c:pt>
                <c:pt idx="352">
                  <c:v>-0.56479999999995412</c:v>
                </c:pt>
                <c:pt idx="353">
                  <c:v>-0.56469999999995413</c:v>
                </c:pt>
                <c:pt idx="354">
                  <c:v>-0.56459999999995414</c:v>
                </c:pt>
                <c:pt idx="355">
                  <c:v>-0.56449999999995415</c:v>
                </c:pt>
                <c:pt idx="356">
                  <c:v>-0.56439999999995416</c:v>
                </c:pt>
                <c:pt idx="357">
                  <c:v>-0.56429999999995417</c:v>
                </c:pt>
                <c:pt idx="358">
                  <c:v>-0.56419999999995418</c:v>
                </c:pt>
                <c:pt idx="359">
                  <c:v>-0.56409999999995419</c:v>
                </c:pt>
                <c:pt idx="360">
                  <c:v>-0.5639999999999542</c:v>
                </c:pt>
                <c:pt idx="361">
                  <c:v>-0.56389999999995422</c:v>
                </c:pt>
                <c:pt idx="362">
                  <c:v>-0.56379999999995423</c:v>
                </c:pt>
                <c:pt idx="363">
                  <c:v>-0.56369999999995424</c:v>
                </c:pt>
                <c:pt idx="364">
                  <c:v>-0.56359999999995425</c:v>
                </c:pt>
                <c:pt idx="365">
                  <c:v>-0.56349999999995426</c:v>
                </c:pt>
                <c:pt idx="366">
                  <c:v>-0.56339999999995427</c:v>
                </c:pt>
                <c:pt idx="367">
                  <c:v>-0.56329999999995428</c:v>
                </c:pt>
                <c:pt idx="368">
                  <c:v>-0.56319999999995429</c:v>
                </c:pt>
                <c:pt idx="369">
                  <c:v>-0.5630999999999543</c:v>
                </c:pt>
                <c:pt idx="370">
                  <c:v>-0.56299999999995431</c:v>
                </c:pt>
                <c:pt idx="371">
                  <c:v>-0.56289999999995433</c:v>
                </c:pt>
                <c:pt idx="372">
                  <c:v>-0.56279999999995434</c:v>
                </c:pt>
                <c:pt idx="373">
                  <c:v>-0.56269999999995435</c:v>
                </c:pt>
                <c:pt idx="374">
                  <c:v>-0.56259999999995436</c:v>
                </c:pt>
                <c:pt idx="375">
                  <c:v>-0.56249999999995437</c:v>
                </c:pt>
                <c:pt idx="376">
                  <c:v>-0.56239999999995438</c:v>
                </c:pt>
                <c:pt idx="377">
                  <c:v>-0.56229999999995439</c:v>
                </c:pt>
                <c:pt idx="378">
                  <c:v>-0.5621999999999544</c:v>
                </c:pt>
                <c:pt idx="379">
                  <c:v>-0.56209999999995441</c:v>
                </c:pt>
                <c:pt idx="380">
                  <c:v>-0.56199999999995442</c:v>
                </c:pt>
                <c:pt idx="381">
                  <c:v>-0.56189999999995444</c:v>
                </c:pt>
                <c:pt idx="382">
                  <c:v>-0.56179999999995445</c:v>
                </c:pt>
                <c:pt idx="383">
                  <c:v>-0.56169999999995446</c:v>
                </c:pt>
                <c:pt idx="384">
                  <c:v>-0.56159999999995447</c:v>
                </c:pt>
                <c:pt idx="385">
                  <c:v>-0.56149999999995448</c:v>
                </c:pt>
                <c:pt idx="386">
                  <c:v>-0.56139999999995449</c:v>
                </c:pt>
                <c:pt idx="387">
                  <c:v>-0.5612999999999545</c:v>
                </c:pt>
                <c:pt idx="388">
                  <c:v>-0.56119999999995451</c:v>
                </c:pt>
                <c:pt idx="389">
                  <c:v>-0.56109999999995452</c:v>
                </c:pt>
                <c:pt idx="390">
                  <c:v>-0.56099999999995454</c:v>
                </c:pt>
                <c:pt idx="391">
                  <c:v>-0.56089999999995455</c:v>
                </c:pt>
                <c:pt idx="392">
                  <c:v>-0.56079999999995456</c:v>
                </c:pt>
                <c:pt idx="393">
                  <c:v>-0.56069999999995457</c:v>
                </c:pt>
                <c:pt idx="394">
                  <c:v>-0.56059999999995458</c:v>
                </c:pt>
                <c:pt idx="395">
                  <c:v>-0.56049999999995459</c:v>
                </c:pt>
                <c:pt idx="396">
                  <c:v>-0.5603999999999546</c:v>
                </c:pt>
                <c:pt idx="397">
                  <c:v>-0.56029999999995461</c:v>
                </c:pt>
                <c:pt idx="398">
                  <c:v>-0.56019999999995462</c:v>
                </c:pt>
                <c:pt idx="399">
                  <c:v>-0.56009999999995463</c:v>
                </c:pt>
                <c:pt idx="400">
                  <c:v>-0.55999999999995465</c:v>
                </c:pt>
                <c:pt idx="401">
                  <c:v>-0.55989999999995466</c:v>
                </c:pt>
                <c:pt idx="402">
                  <c:v>-0.55979999999995467</c:v>
                </c:pt>
                <c:pt idx="403">
                  <c:v>-0.55969999999995468</c:v>
                </c:pt>
                <c:pt idx="404">
                  <c:v>-0.55959999999995469</c:v>
                </c:pt>
                <c:pt idx="405">
                  <c:v>-0.5594999999999547</c:v>
                </c:pt>
                <c:pt idx="406">
                  <c:v>-0.55939999999995471</c:v>
                </c:pt>
                <c:pt idx="407">
                  <c:v>-0.55929999999995472</c:v>
                </c:pt>
                <c:pt idx="408">
                  <c:v>-0.55919999999995473</c:v>
                </c:pt>
                <c:pt idx="409">
                  <c:v>-0.55909999999995474</c:v>
                </c:pt>
                <c:pt idx="410">
                  <c:v>-0.55899999999995476</c:v>
                </c:pt>
                <c:pt idx="411">
                  <c:v>-0.55889999999995477</c:v>
                </c:pt>
                <c:pt idx="412">
                  <c:v>-0.55879999999995478</c:v>
                </c:pt>
                <c:pt idx="413">
                  <c:v>-0.55869999999995479</c:v>
                </c:pt>
                <c:pt idx="414">
                  <c:v>-0.5585999999999548</c:v>
                </c:pt>
                <c:pt idx="415">
                  <c:v>-0.55849999999995481</c:v>
                </c:pt>
                <c:pt idx="416">
                  <c:v>-0.55839999999995482</c:v>
                </c:pt>
                <c:pt idx="417">
                  <c:v>-0.55829999999995483</c:v>
                </c:pt>
                <c:pt idx="418">
                  <c:v>-0.55819999999995484</c:v>
                </c:pt>
                <c:pt idx="419">
                  <c:v>-0.55809999999995485</c:v>
                </c:pt>
                <c:pt idx="420">
                  <c:v>-0.55799999999995487</c:v>
                </c:pt>
                <c:pt idx="421">
                  <c:v>-0.55789999999995488</c:v>
                </c:pt>
                <c:pt idx="422">
                  <c:v>-0.55779999999995489</c:v>
                </c:pt>
                <c:pt idx="423">
                  <c:v>-0.5576999999999549</c:v>
                </c:pt>
                <c:pt idx="424">
                  <c:v>-0.55759999999995491</c:v>
                </c:pt>
                <c:pt idx="425">
                  <c:v>-0.55749999999995492</c:v>
                </c:pt>
                <c:pt idx="426">
                  <c:v>-0.55739999999995493</c:v>
                </c:pt>
                <c:pt idx="427">
                  <c:v>-0.55729999999995494</c:v>
                </c:pt>
                <c:pt idx="428">
                  <c:v>-0.55719999999995495</c:v>
                </c:pt>
                <c:pt idx="429">
                  <c:v>-0.55709999999995496</c:v>
                </c:pt>
                <c:pt idx="430">
                  <c:v>-0.55699999999995498</c:v>
                </c:pt>
                <c:pt idx="431">
                  <c:v>-0.55689999999995499</c:v>
                </c:pt>
                <c:pt idx="432">
                  <c:v>-0.556799999999955</c:v>
                </c:pt>
                <c:pt idx="433">
                  <c:v>-0.55669999999995501</c:v>
                </c:pt>
                <c:pt idx="434">
                  <c:v>-0.55659999999995502</c:v>
                </c:pt>
                <c:pt idx="435">
                  <c:v>-0.55649999999995503</c:v>
                </c:pt>
                <c:pt idx="436">
                  <c:v>-0.55639999999995504</c:v>
                </c:pt>
                <c:pt idx="437">
                  <c:v>-0.55629999999995505</c:v>
                </c:pt>
                <c:pt idx="438">
                  <c:v>-0.55619999999995506</c:v>
                </c:pt>
                <c:pt idx="439">
                  <c:v>-0.55609999999995507</c:v>
                </c:pt>
                <c:pt idx="440">
                  <c:v>-0.55599999999995509</c:v>
                </c:pt>
                <c:pt idx="441">
                  <c:v>-0.5558999999999551</c:v>
                </c:pt>
                <c:pt idx="442">
                  <c:v>-0.55579999999995511</c:v>
                </c:pt>
                <c:pt idx="443">
                  <c:v>-0.55569999999995512</c:v>
                </c:pt>
                <c:pt idx="444">
                  <c:v>-0.55559999999995513</c:v>
                </c:pt>
                <c:pt idx="445">
                  <c:v>-0.55549999999995514</c:v>
                </c:pt>
                <c:pt idx="446">
                  <c:v>-0.55539999999995515</c:v>
                </c:pt>
                <c:pt idx="447">
                  <c:v>-0.55529999999995516</c:v>
                </c:pt>
                <c:pt idx="448">
                  <c:v>-0.55519999999995517</c:v>
                </c:pt>
                <c:pt idx="449">
                  <c:v>-0.55509999999995518</c:v>
                </c:pt>
                <c:pt idx="450">
                  <c:v>-0.5549999999999552</c:v>
                </c:pt>
                <c:pt idx="451">
                  <c:v>-0.55489999999995521</c:v>
                </c:pt>
                <c:pt idx="452">
                  <c:v>-0.55479999999995522</c:v>
                </c:pt>
                <c:pt idx="453">
                  <c:v>-0.55469999999995523</c:v>
                </c:pt>
                <c:pt idx="454">
                  <c:v>-0.55459999999995524</c:v>
                </c:pt>
                <c:pt idx="455">
                  <c:v>-0.55449999999995525</c:v>
                </c:pt>
                <c:pt idx="456">
                  <c:v>-0.55439999999995526</c:v>
                </c:pt>
                <c:pt idx="457">
                  <c:v>-0.55429999999995527</c:v>
                </c:pt>
                <c:pt idx="458">
                  <c:v>-0.55419999999995528</c:v>
                </c:pt>
                <c:pt idx="459">
                  <c:v>-0.55409999999995529</c:v>
                </c:pt>
                <c:pt idx="460">
                  <c:v>-0.55399999999995531</c:v>
                </c:pt>
                <c:pt idx="461">
                  <c:v>-0.55389999999995532</c:v>
                </c:pt>
                <c:pt idx="462">
                  <c:v>-0.55379999999995533</c:v>
                </c:pt>
                <c:pt idx="463">
                  <c:v>-0.55369999999995534</c:v>
                </c:pt>
                <c:pt idx="464">
                  <c:v>-0.55359999999995535</c:v>
                </c:pt>
                <c:pt idx="465">
                  <c:v>-0.55349999999995536</c:v>
                </c:pt>
                <c:pt idx="466">
                  <c:v>-0.55339999999995537</c:v>
                </c:pt>
                <c:pt idx="467">
                  <c:v>-0.55329999999995538</c:v>
                </c:pt>
                <c:pt idx="468">
                  <c:v>-0.55319999999995539</c:v>
                </c:pt>
                <c:pt idx="469">
                  <c:v>-0.55309999999995541</c:v>
                </c:pt>
                <c:pt idx="470">
                  <c:v>-0.55299999999995542</c:v>
                </c:pt>
                <c:pt idx="471">
                  <c:v>-0.55289999999995543</c:v>
                </c:pt>
                <c:pt idx="472">
                  <c:v>-0.55279999999995544</c:v>
                </c:pt>
                <c:pt idx="473">
                  <c:v>-0.55269999999995545</c:v>
                </c:pt>
                <c:pt idx="474">
                  <c:v>-0.55259999999995546</c:v>
                </c:pt>
                <c:pt idx="475">
                  <c:v>-0.55249999999995547</c:v>
                </c:pt>
                <c:pt idx="476">
                  <c:v>-0.55239999999995548</c:v>
                </c:pt>
                <c:pt idx="477">
                  <c:v>-0.55229999999995549</c:v>
                </c:pt>
                <c:pt idx="478">
                  <c:v>-0.5521999999999555</c:v>
                </c:pt>
                <c:pt idx="479">
                  <c:v>-0.55209999999995552</c:v>
                </c:pt>
                <c:pt idx="480">
                  <c:v>-0.55199999999995553</c:v>
                </c:pt>
                <c:pt idx="481">
                  <c:v>-0.55189999999995554</c:v>
                </c:pt>
                <c:pt idx="482">
                  <c:v>-0.55179999999995555</c:v>
                </c:pt>
                <c:pt idx="483">
                  <c:v>-0.55169999999995556</c:v>
                </c:pt>
                <c:pt idx="484">
                  <c:v>-0.55159999999995557</c:v>
                </c:pt>
                <c:pt idx="485">
                  <c:v>-0.55149999999995558</c:v>
                </c:pt>
                <c:pt idx="486">
                  <c:v>-0.55139999999995559</c:v>
                </c:pt>
                <c:pt idx="487">
                  <c:v>-0.5512999999999556</c:v>
                </c:pt>
                <c:pt idx="488">
                  <c:v>-0.55119999999995561</c:v>
                </c:pt>
                <c:pt idx="489">
                  <c:v>-0.55109999999995563</c:v>
                </c:pt>
                <c:pt idx="490">
                  <c:v>-0.55099999999995564</c:v>
                </c:pt>
                <c:pt idx="491">
                  <c:v>-0.55089999999995565</c:v>
                </c:pt>
                <c:pt idx="492">
                  <c:v>-0.55079999999995566</c:v>
                </c:pt>
                <c:pt idx="493">
                  <c:v>-0.55069999999995567</c:v>
                </c:pt>
                <c:pt idx="494">
                  <c:v>-0.55059999999995568</c:v>
                </c:pt>
                <c:pt idx="495">
                  <c:v>-0.55049999999995569</c:v>
                </c:pt>
                <c:pt idx="496">
                  <c:v>-0.5503999999999557</c:v>
                </c:pt>
                <c:pt idx="497">
                  <c:v>-0.55029999999995571</c:v>
                </c:pt>
                <c:pt idx="498">
                  <c:v>-0.55019999999995572</c:v>
                </c:pt>
                <c:pt idx="499">
                  <c:v>-0.55009999999995574</c:v>
                </c:pt>
                <c:pt idx="500">
                  <c:v>-0.54999999999995575</c:v>
                </c:pt>
                <c:pt idx="501">
                  <c:v>-0.54989999999995576</c:v>
                </c:pt>
                <c:pt idx="502">
                  <c:v>-0.54979999999995577</c:v>
                </c:pt>
                <c:pt idx="503">
                  <c:v>-0.54969999999995578</c:v>
                </c:pt>
                <c:pt idx="504">
                  <c:v>-0.54959999999995579</c:v>
                </c:pt>
                <c:pt idx="505">
                  <c:v>-0.5494999999999558</c:v>
                </c:pt>
                <c:pt idx="506">
                  <c:v>-0.54939999999995581</c:v>
                </c:pt>
                <c:pt idx="507">
                  <c:v>-0.54929999999995582</c:v>
                </c:pt>
                <c:pt idx="508">
                  <c:v>-0.54919999999995583</c:v>
                </c:pt>
                <c:pt idx="509">
                  <c:v>-0.54909999999995585</c:v>
                </c:pt>
                <c:pt idx="510">
                  <c:v>-0.54899999999995586</c:v>
                </c:pt>
                <c:pt idx="511">
                  <c:v>-0.54889999999995587</c:v>
                </c:pt>
                <c:pt idx="512">
                  <c:v>-0.54879999999995588</c:v>
                </c:pt>
                <c:pt idx="513">
                  <c:v>-0.54869999999995589</c:v>
                </c:pt>
                <c:pt idx="514">
                  <c:v>-0.5485999999999559</c:v>
                </c:pt>
                <c:pt idx="515">
                  <c:v>-0.54849999999995591</c:v>
                </c:pt>
                <c:pt idx="516">
                  <c:v>-0.54839999999995592</c:v>
                </c:pt>
                <c:pt idx="517">
                  <c:v>-0.54829999999995593</c:v>
                </c:pt>
                <c:pt idx="518">
                  <c:v>-0.54819999999995594</c:v>
                </c:pt>
                <c:pt idx="519">
                  <c:v>-0.54809999999995596</c:v>
                </c:pt>
                <c:pt idx="520">
                  <c:v>-0.54799999999995597</c:v>
                </c:pt>
                <c:pt idx="521">
                  <c:v>-0.54789999999995598</c:v>
                </c:pt>
                <c:pt idx="522">
                  <c:v>-0.54779999999995599</c:v>
                </c:pt>
                <c:pt idx="523">
                  <c:v>-0.547699999999956</c:v>
                </c:pt>
                <c:pt idx="524">
                  <c:v>-0.54759999999995601</c:v>
                </c:pt>
                <c:pt idx="525">
                  <c:v>-0.54749999999995602</c:v>
                </c:pt>
                <c:pt idx="526">
                  <c:v>-0.54739999999995603</c:v>
                </c:pt>
                <c:pt idx="527">
                  <c:v>-0.54729999999995604</c:v>
                </c:pt>
                <c:pt idx="528">
                  <c:v>-0.54719999999995605</c:v>
                </c:pt>
                <c:pt idx="529">
                  <c:v>-0.54709999999995607</c:v>
                </c:pt>
                <c:pt idx="530">
                  <c:v>-0.54699999999995608</c:v>
                </c:pt>
                <c:pt idx="531">
                  <c:v>-0.54689999999995609</c:v>
                </c:pt>
                <c:pt idx="532">
                  <c:v>-0.5467999999999561</c:v>
                </c:pt>
                <c:pt idx="533">
                  <c:v>-0.54669999999995611</c:v>
                </c:pt>
                <c:pt idx="534">
                  <c:v>-0.54659999999995612</c:v>
                </c:pt>
                <c:pt idx="535">
                  <c:v>-0.54649999999995613</c:v>
                </c:pt>
                <c:pt idx="536">
                  <c:v>-0.54639999999995614</c:v>
                </c:pt>
                <c:pt idx="537">
                  <c:v>-0.54629999999995615</c:v>
                </c:pt>
                <c:pt idx="538">
                  <c:v>-0.54619999999995617</c:v>
                </c:pt>
                <c:pt idx="539">
                  <c:v>-0.54609999999995618</c:v>
                </c:pt>
                <c:pt idx="540">
                  <c:v>-0.54599999999995619</c:v>
                </c:pt>
                <c:pt idx="541">
                  <c:v>-0.5458999999999562</c:v>
                </c:pt>
                <c:pt idx="542">
                  <c:v>-0.54579999999995621</c:v>
                </c:pt>
                <c:pt idx="543">
                  <c:v>-0.54569999999995622</c:v>
                </c:pt>
                <c:pt idx="544">
                  <c:v>-0.54559999999995623</c:v>
                </c:pt>
                <c:pt idx="545">
                  <c:v>-0.54549999999995624</c:v>
                </c:pt>
                <c:pt idx="546">
                  <c:v>-0.54539999999995625</c:v>
                </c:pt>
                <c:pt idx="547">
                  <c:v>-0.54529999999995626</c:v>
                </c:pt>
                <c:pt idx="548">
                  <c:v>-0.54519999999995628</c:v>
                </c:pt>
                <c:pt idx="549">
                  <c:v>-0.54509999999995629</c:v>
                </c:pt>
                <c:pt idx="550">
                  <c:v>-0.5449999999999563</c:v>
                </c:pt>
                <c:pt idx="551">
                  <c:v>-0.54489999999995631</c:v>
                </c:pt>
                <c:pt idx="552">
                  <c:v>-0.54479999999995632</c:v>
                </c:pt>
                <c:pt idx="553">
                  <c:v>-0.54469999999995633</c:v>
                </c:pt>
                <c:pt idx="554">
                  <c:v>-0.54459999999995634</c:v>
                </c:pt>
                <c:pt idx="555">
                  <c:v>-0.54449999999995635</c:v>
                </c:pt>
                <c:pt idx="556">
                  <c:v>-0.54439999999995636</c:v>
                </c:pt>
                <c:pt idx="557">
                  <c:v>-0.54429999999995637</c:v>
                </c:pt>
                <c:pt idx="558">
                  <c:v>-0.54419999999995639</c:v>
                </c:pt>
                <c:pt idx="559">
                  <c:v>-0.5440999999999564</c:v>
                </c:pt>
                <c:pt idx="560">
                  <c:v>-0.54399999999995641</c:v>
                </c:pt>
                <c:pt idx="561">
                  <c:v>-0.54389999999995642</c:v>
                </c:pt>
                <c:pt idx="562">
                  <c:v>-0.54379999999995643</c:v>
                </c:pt>
                <c:pt idx="563">
                  <c:v>-0.54369999999995644</c:v>
                </c:pt>
                <c:pt idx="564">
                  <c:v>-0.54359999999995645</c:v>
                </c:pt>
                <c:pt idx="565">
                  <c:v>-0.54349999999995646</c:v>
                </c:pt>
                <c:pt idx="566">
                  <c:v>-0.54339999999995647</c:v>
                </c:pt>
                <c:pt idx="567">
                  <c:v>-0.54329999999995648</c:v>
                </c:pt>
                <c:pt idx="568">
                  <c:v>-0.5431999999999565</c:v>
                </c:pt>
                <c:pt idx="569">
                  <c:v>-0.54309999999995651</c:v>
                </c:pt>
                <c:pt idx="570">
                  <c:v>-0.54299999999995652</c:v>
                </c:pt>
                <c:pt idx="571">
                  <c:v>-0.54289999999995653</c:v>
                </c:pt>
                <c:pt idx="572">
                  <c:v>-0.54279999999995654</c:v>
                </c:pt>
                <c:pt idx="573">
                  <c:v>-0.54269999999995655</c:v>
                </c:pt>
                <c:pt idx="574">
                  <c:v>-0.54259999999995656</c:v>
                </c:pt>
                <c:pt idx="575">
                  <c:v>-0.54249999999995657</c:v>
                </c:pt>
                <c:pt idx="576">
                  <c:v>-0.54239999999995658</c:v>
                </c:pt>
                <c:pt idx="577">
                  <c:v>-0.54229999999995659</c:v>
                </c:pt>
                <c:pt idx="578">
                  <c:v>-0.54219999999995661</c:v>
                </c:pt>
                <c:pt idx="579">
                  <c:v>-0.54209999999995662</c:v>
                </c:pt>
                <c:pt idx="580">
                  <c:v>-0.54199999999995663</c:v>
                </c:pt>
                <c:pt idx="581">
                  <c:v>-0.54189999999995664</c:v>
                </c:pt>
                <c:pt idx="582">
                  <c:v>-0.54179999999995665</c:v>
                </c:pt>
                <c:pt idx="583">
                  <c:v>-0.54169999999995666</c:v>
                </c:pt>
                <c:pt idx="584">
                  <c:v>-0.54159999999995667</c:v>
                </c:pt>
                <c:pt idx="585">
                  <c:v>-0.54149999999995668</c:v>
                </c:pt>
                <c:pt idx="586">
                  <c:v>-0.54139999999995669</c:v>
                </c:pt>
                <c:pt idx="587">
                  <c:v>-0.5412999999999567</c:v>
                </c:pt>
                <c:pt idx="588">
                  <c:v>-0.54119999999995672</c:v>
                </c:pt>
                <c:pt idx="589">
                  <c:v>-0.54109999999995673</c:v>
                </c:pt>
                <c:pt idx="590">
                  <c:v>-0.54099999999995674</c:v>
                </c:pt>
                <c:pt idx="591">
                  <c:v>-0.54089999999995675</c:v>
                </c:pt>
                <c:pt idx="592">
                  <c:v>-0.54079999999995676</c:v>
                </c:pt>
                <c:pt idx="593">
                  <c:v>-0.54069999999995677</c:v>
                </c:pt>
                <c:pt idx="594">
                  <c:v>-0.54059999999995678</c:v>
                </c:pt>
                <c:pt idx="595">
                  <c:v>-0.54049999999995679</c:v>
                </c:pt>
                <c:pt idx="596">
                  <c:v>-0.5403999999999568</c:v>
                </c:pt>
                <c:pt idx="597">
                  <c:v>-0.54029999999995681</c:v>
                </c:pt>
                <c:pt idx="598">
                  <c:v>-0.54019999999995683</c:v>
                </c:pt>
                <c:pt idx="599">
                  <c:v>-0.54009999999995684</c:v>
                </c:pt>
                <c:pt idx="600">
                  <c:v>-0.53999999999995685</c:v>
                </c:pt>
                <c:pt idx="601">
                  <c:v>-0.53989999999995686</c:v>
                </c:pt>
                <c:pt idx="602">
                  <c:v>-0.53979999999995687</c:v>
                </c:pt>
                <c:pt idx="603">
                  <c:v>-0.53969999999995688</c:v>
                </c:pt>
                <c:pt idx="604">
                  <c:v>-0.53959999999995689</c:v>
                </c:pt>
                <c:pt idx="605">
                  <c:v>-0.5394999999999569</c:v>
                </c:pt>
                <c:pt idx="606">
                  <c:v>-0.53939999999995691</c:v>
                </c:pt>
                <c:pt idx="607">
                  <c:v>-0.53929999999995692</c:v>
                </c:pt>
                <c:pt idx="608">
                  <c:v>-0.53919999999995694</c:v>
                </c:pt>
                <c:pt idx="609">
                  <c:v>-0.53909999999995695</c:v>
                </c:pt>
                <c:pt idx="610">
                  <c:v>-0.53899999999995696</c:v>
                </c:pt>
                <c:pt idx="611">
                  <c:v>-0.53889999999995697</c:v>
                </c:pt>
                <c:pt idx="612">
                  <c:v>-0.53879999999995698</c:v>
                </c:pt>
                <c:pt idx="613">
                  <c:v>-0.53869999999995699</c:v>
                </c:pt>
                <c:pt idx="614">
                  <c:v>-0.538599999999957</c:v>
                </c:pt>
                <c:pt idx="615">
                  <c:v>-0.53849999999995701</c:v>
                </c:pt>
                <c:pt idx="616">
                  <c:v>-0.53839999999995702</c:v>
                </c:pt>
                <c:pt idx="617">
                  <c:v>-0.53829999999995704</c:v>
                </c:pt>
                <c:pt idx="618">
                  <c:v>-0.53819999999995705</c:v>
                </c:pt>
                <c:pt idx="619">
                  <c:v>-0.53809999999995706</c:v>
                </c:pt>
                <c:pt idx="620">
                  <c:v>-0.53799999999995707</c:v>
                </c:pt>
                <c:pt idx="621">
                  <c:v>-0.53789999999995708</c:v>
                </c:pt>
                <c:pt idx="622">
                  <c:v>-0.53779999999995709</c:v>
                </c:pt>
                <c:pt idx="623">
                  <c:v>-0.5376999999999571</c:v>
                </c:pt>
                <c:pt idx="624">
                  <c:v>-0.53759999999995711</c:v>
                </c:pt>
                <c:pt idx="625">
                  <c:v>-0.53749999999995712</c:v>
                </c:pt>
                <c:pt idx="626">
                  <c:v>-0.53739999999995713</c:v>
                </c:pt>
                <c:pt idx="627">
                  <c:v>-0.53729999999995715</c:v>
                </c:pt>
                <c:pt idx="628">
                  <c:v>-0.53719999999995716</c:v>
                </c:pt>
                <c:pt idx="629">
                  <c:v>-0.53709999999995717</c:v>
                </c:pt>
                <c:pt idx="630">
                  <c:v>-0.53699999999995718</c:v>
                </c:pt>
                <c:pt idx="631">
                  <c:v>-0.53689999999995719</c:v>
                </c:pt>
                <c:pt idx="632">
                  <c:v>-0.5367999999999572</c:v>
                </c:pt>
                <c:pt idx="633">
                  <c:v>-0.53669999999995721</c:v>
                </c:pt>
                <c:pt idx="634">
                  <c:v>-0.53659999999995722</c:v>
                </c:pt>
                <c:pt idx="635">
                  <c:v>-0.53649999999995723</c:v>
                </c:pt>
                <c:pt idx="636">
                  <c:v>-0.53639999999995724</c:v>
                </c:pt>
                <c:pt idx="637">
                  <c:v>-0.53629999999995726</c:v>
                </c:pt>
                <c:pt idx="638">
                  <c:v>-0.53619999999995727</c:v>
                </c:pt>
                <c:pt idx="639">
                  <c:v>-0.53609999999995728</c:v>
                </c:pt>
                <c:pt idx="640">
                  <c:v>-0.53599999999995729</c:v>
                </c:pt>
                <c:pt idx="641">
                  <c:v>-0.5358999999999573</c:v>
                </c:pt>
                <c:pt idx="642">
                  <c:v>-0.53579999999995731</c:v>
                </c:pt>
                <c:pt idx="643">
                  <c:v>-0.53569999999995732</c:v>
                </c:pt>
                <c:pt idx="644">
                  <c:v>-0.53559999999995733</c:v>
                </c:pt>
                <c:pt idx="645">
                  <c:v>-0.53549999999995734</c:v>
                </c:pt>
                <c:pt idx="646">
                  <c:v>-0.53539999999995735</c:v>
                </c:pt>
                <c:pt idx="647">
                  <c:v>-0.53529999999995737</c:v>
                </c:pt>
                <c:pt idx="648">
                  <c:v>-0.53519999999995738</c:v>
                </c:pt>
                <c:pt idx="649">
                  <c:v>-0.53509999999995739</c:v>
                </c:pt>
                <c:pt idx="650">
                  <c:v>-0.5349999999999574</c:v>
                </c:pt>
                <c:pt idx="651">
                  <c:v>-0.53489999999995741</c:v>
                </c:pt>
                <c:pt idx="652">
                  <c:v>-0.53479999999995742</c:v>
                </c:pt>
                <c:pt idx="653">
                  <c:v>-0.53469999999995743</c:v>
                </c:pt>
                <c:pt idx="654">
                  <c:v>-0.53459999999995744</c:v>
                </c:pt>
                <c:pt idx="655">
                  <c:v>-0.53449999999995745</c:v>
                </c:pt>
                <c:pt idx="656">
                  <c:v>-0.53439999999995746</c:v>
                </c:pt>
                <c:pt idx="657">
                  <c:v>-0.53429999999995748</c:v>
                </c:pt>
                <c:pt idx="658">
                  <c:v>-0.53419999999995749</c:v>
                </c:pt>
                <c:pt idx="659">
                  <c:v>-0.5340999999999575</c:v>
                </c:pt>
                <c:pt idx="660">
                  <c:v>-0.53399999999995751</c:v>
                </c:pt>
                <c:pt idx="661">
                  <c:v>-0.53389999999995752</c:v>
                </c:pt>
                <c:pt idx="662">
                  <c:v>-0.53379999999995753</c:v>
                </c:pt>
                <c:pt idx="663">
                  <c:v>-0.53369999999995754</c:v>
                </c:pt>
                <c:pt idx="664">
                  <c:v>-0.53359999999995755</c:v>
                </c:pt>
                <c:pt idx="665">
                  <c:v>-0.53349999999995756</c:v>
                </c:pt>
                <c:pt idx="666">
                  <c:v>-0.53339999999995757</c:v>
                </c:pt>
                <c:pt idx="667">
                  <c:v>-0.53329999999995759</c:v>
                </c:pt>
                <c:pt idx="668">
                  <c:v>-0.5331999999999576</c:v>
                </c:pt>
                <c:pt idx="669">
                  <c:v>-0.53309999999995761</c:v>
                </c:pt>
                <c:pt idx="670">
                  <c:v>-0.53299999999995762</c:v>
                </c:pt>
                <c:pt idx="671">
                  <c:v>-0.53289999999995763</c:v>
                </c:pt>
                <c:pt idx="672">
                  <c:v>-0.53279999999995764</c:v>
                </c:pt>
                <c:pt idx="673">
                  <c:v>-0.53269999999995765</c:v>
                </c:pt>
                <c:pt idx="674">
                  <c:v>-0.53259999999995766</c:v>
                </c:pt>
                <c:pt idx="675">
                  <c:v>-0.53249999999995767</c:v>
                </c:pt>
                <c:pt idx="676">
                  <c:v>-0.53239999999995768</c:v>
                </c:pt>
                <c:pt idx="677">
                  <c:v>-0.5322999999999577</c:v>
                </c:pt>
                <c:pt idx="678">
                  <c:v>-0.53219999999995771</c:v>
                </c:pt>
                <c:pt idx="679">
                  <c:v>-0.53209999999995772</c:v>
                </c:pt>
                <c:pt idx="680">
                  <c:v>-0.53199999999995773</c:v>
                </c:pt>
                <c:pt idx="681">
                  <c:v>-0.53189999999995774</c:v>
                </c:pt>
                <c:pt idx="682">
                  <c:v>-0.53179999999995775</c:v>
                </c:pt>
                <c:pt idx="683">
                  <c:v>-0.53169999999995776</c:v>
                </c:pt>
                <c:pt idx="684">
                  <c:v>-0.53159999999995777</c:v>
                </c:pt>
                <c:pt idx="685">
                  <c:v>-0.53149999999995778</c:v>
                </c:pt>
                <c:pt idx="686">
                  <c:v>-0.5313999999999578</c:v>
                </c:pt>
                <c:pt idx="687">
                  <c:v>-0.53129999999995781</c:v>
                </c:pt>
                <c:pt idx="688">
                  <c:v>-0.53119999999995782</c:v>
                </c:pt>
                <c:pt idx="689">
                  <c:v>-0.53109999999995783</c:v>
                </c:pt>
                <c:pt idx="690">
                  <c:v>-0.53099999999995784</c:v>
                </c:pt>
                <c:pt idx="691">
                  <c:v>-0.53089999999995785</c:v>
                </c:pt>
                <c:pt idx="692">
                  <c:v>-0.53079999999995786</c:v>
                </c:pt>
                <c:pt idx="693">
                  <c:v>-0.53069999999995787</c:v>
                </c:pt>
                <c:pt idx="694">
                  <c:v>-0.53059999999995788</c:v>
                </c:pt>
                <c:pt idx="695">
                  <c:v>-0.53049999999995789</c:v>
                </c:pt>
                <c:pt idx="696">
                  <c:v>-0.53039999999995791</c:v>
                </c:pt>
                <c:pt idx="697">
                  <c:v>-0.53029999999995792</c:v>
                </c:pt>
                <c:pt idx="698">
                  <c:v>-0.53019999999995793</c:v>
                </c:pt>
                <c:pt idx="699">
                  <c:v>-0.53009999999995794</c:v>
                </c:pt>
                <c:pt idx="700">
                  <c:v>-0.52999999999995795</c:v>
                </c:pt>
                <c:pt idx="701">
                  <c:v>-0.52989999999995796</c:v>
                </c:pt>
                <c:pt idx="702">
                  <c:v>-0.52979999999995797</c:v>
                </c:pt>
                <c:pt idx="703">
                  <c:v>-0.52969999999995798</c:v>
                </c:pt>
                <c:pt idx="704">
                  <c:v>-0.52959999999995799</c:v>
                </c:pt>
                <c:pt idx="705">
                  <c:v>-0.529499999999958</c:v>
                </c:pt>
                <c:pt idx="706">
                  <c:v>-0.52939999999995802</c:v>
                </c:pt>
                <c:pt idx="707">
                  <c:v>-0.52929999999995803</c:v>
                </c:pt>
                <c:pt idx="708">
                  <c:v>-0.52919999999995804</c:v>
                </c:pt>
                <c:pt idx="709">
                  <c:v>-0.52909999999995805</c:v>
                </c:pt>
                <c:pt idx="710">
                  <c:v>-0.52899999999995806</c:v>
                </c:pt>
                <c:pt idx="711">
                  <c:v>-0.52889999999995807</c:v>
                </c:pt>
                <c:pt idx="712">
                  <c:v>-0.52879999999995808</c:v>
                </c:pt>
                <c:pt idx="713">
                  <c:v>-0.52869999999995809</c:v>
                </c:pt>
                <c:pt idx="714">
                  <c:v>-0.5285999999999581</c:v>
                </c:pt>
                <c:pt idx="715">
                  <c:v>-0.52849999999995811</c:v>
                </c:pt>
                <c:pt idx="716">
                  <c:v>-0.52839999999995813</c:v>
                </c:pt>
                <c:pt idx="717">
                  <c:v>-0.52829999999995814</c:v>
                </c:pt>
                <c:pt idx="718">
                  <c:v>-0.52819999999995815</c:v>
                </c:pt>
                <c:pt idx="719">
                  <c:v>-0.52809999999995816</c:v>
                </c:pt>
                <c:pt idx="720">
                  <c:v>-0.52799999999995817</c:v>
                </c:pt>
                <c:pt idx="721">
                  <c:v>-0.52789999999995818</c:v>
                </c:pt>
                <c:pt idx="722">
                  <c:v>-0.52779999999995819</c:v>
                </c:pt>
                <c:pt idx="723">
                  <c:v>-0.5276999999999582</c:v>
                </c:pt>
                <c:pt idx="724">
                  <c:v>-0.52759999999995821</c:v>
                </c:pt>
                <c:pt idx="725">
                  <c:v>-0.52749999999995822</c:v>
                </c:pt>
                <c:pt idx="726">
                  <c:v>-0.52739999999995824</c:v>
                </c:pt>
                <c:pt idx="727">
                  <c:v>-0.52729999999995825</c:v>
                </c:pt>
                <c:pt idx="728">
                  <c:v>-0.52719999999995826</c:v>
                </c:pt>
                <c:pt idx="729">
                  <c:v>-0.52709999999995827</c:v>
                </c:pt>
                <c:pt idx="730">
                  <c:v>-0.52699999999995828</c:v>
                </c:pt>
                <c:pt idx="731">
                  <c:v>-0.52689999999995829</c:v>
                </c:pt>
                <c:pt idx="732">
                  <c:v>-0.5267999999999583</c:v>
                </c:pt>
                <c:pt idx="733">
                  <c:v>-0.52669999999995831</c:v>
                </c:pt>
                <c:pt idx="734">
                  <c:v>-0.52659999999995832</c:v>
                </c:pt>
                <c:pt idx="735">
                  <c:v>-0.52649999999995833</c:v>
                </c:pt>
                <c:pt idx="736">
                  <c:v>-0.52639999999995835</c:v>
                </c:pt>
                <c:pt idx="737">
                  <c:v>-0.52629999999995836</c:v>
                </c:pt>
                <c:pt idx="738">
                  <c:v>-0.52619999999995837</c:v>
                </c:pt>
                <c:pt idx="739">
                  <c:v>-0.52609999999995838</c:v>
                </c:pt>
                <c:pt idx="740">
                  <c:v>-0.52599999999995839</c:v>
                </c:pt>
                <c:pt idx="741">
                  <c:v>-0.5258999999999584</c:v>
                </c:pt>
                <c:pt idx="742">
                  <c:v>-0.52579999999995841</c:v>
                </c:pt>
                <c:pt idx="743">
                  <c:v>-0.52569999999995842</c:v>
                </c:pt>
                <c:pt idx="744">
                  <c:v>-0.52559999999995843</c:v>
                </c:pt>
                <c:pt idx="745">
                  <c:v>-0.52549999999995844</c:v>
                </c:pt>
                <c:pt idx="746">
                  <c:v>-0.52539999999995846</c:v>
                </c:pt>
                <c:pt idx="747">
                  <c:v>-0.52529999999995847</c:v>
                </c:pt>
                <c:pt idx="748">
                  <c:v>-0.52519999999995848</c:v>
                </c:pt>
                <c:pt idx="749">
                  <c:v>-0.52509999999995849</c:v>
                </c:pt>
                <c:pt idx="750">
                  <c:v>-0.5249999999999585</c:v>
                </c:pt>
                <c:pt idx="751">
                  <c:v>-0.52489999999995851</c:v>
                </c:pt>
                <c:pt idx="752">
                  <c:v>-0.52479999999995852</c:v>
                </c:pt>
                <c:pt idx="753">
                  <c:v>-0.52469999999995853</c:v>
                </c:pt>
                <c:pt idx="754">
                  <c:v>-0.52459999999995854</c:v>
                </c:pt>
                <c:pt idx="755">
                  <c:v>-0.52449999999995855</c:v>
                </c:pt>
                <c:pt idx="756">
                  <c:v>-0.52439999999995857</c:v>
                </c:pt>
                <c:pt idx="757">
                  <c:v>-0.52429999999995858</c:v>
                </c:pt>
                <c:pt idx="758">
                  <c:v>-0.52419999999995859</c:v>
                </c:pt>
                <c:pt idx="759">
                  <c:v>-0.5240999999999586</c:v>
                </c:pt>
                <c:pt idx="760">
                  <c:v>-0.52399999999995861</c:v>
                </c:pt>
                <c:pt idx="761">
                  <c:v>-0.52389999999995862</c:v>
                </c:pt>
                <c:pt idx="762">
                  <c:v>-0.52379999999995863</c:v>
                </c:pt>
                <c:pt idx="763">
                  <c:v>-0.52369999999995864</c:v>
                </c:pt>
                <c:pt idx="764">
                  <c:v>-0.52359999999995865</c:v>
                </c:pt>
                <c:pt idx="765">
                  <c:v>-0.52349999999995867</c:v>
                </c:pt>
                <c:pt idx="766">
                  <c:v>-0.52339999999995868</c:v>
                </c:pt>
                <c:pt idx="767">
                  <c:v>-0.52329999999995869</c:v>
                </c:pt>
                <c:pt idx="768">
                  <c:v>-0.5231999999999587</c:v>
                </c:pt>
                <c:pt idx="769">
                  <c:v>-0.52309999999995871</c:v>
                </c:pt>
                <c:pt idx="770">
                  <c:v>-0.52299999999995872</c:v>
                </c:pt>
                <c:pt idx="771">
                  <c:v>-0.52289999999995873</c:v>
                </c:pt>
                <c:pt idx="772">
                  <c:v>-0.52279999999995874</c:v>
                </c:pt>
                <c:pt idx="773">
                  <c:v>-0.52269999999995875</c:v>
                </c:pt>
                <c:pt idx="774">
                  <c:v>-0.52259999999995876</c:v>
                </c:pt>
                <c:pt idx="775">
                  <c:v>-0.52249999999995878</c:v>
                </c:pt>
                <c:pt idx="776">
                  <c:v>-0.52239999999995879</c:v>
                </c:pt>
                <c:pt idx="777">
                  <c:v>-0.5222999999999588</c:v>
                </c:pt>
                <c:pt idx="778">
                  <c:v>-0.52219999999995881</c:v>
                </c:pt>
                <c:pt idx="779">
                  <c:v>-0.52209999999995882</c:v>
                </c:pt>
                <c:pt idx="780">
                  <c:v>-0.52199999999995883</c:v>
                </c:pt>
                <c:pt idx="781">
                  <c:v>-0.52189999999995884</c:v>
                </c:pt>
                <c:pt idx="782">
                  <c:v>-0.52179999999995885</c:v>
                </c:pt>
                <c:pt idx="783">
                  <c:v>-0.52169999999995886</c:v>
                </c:pt>
                <c:pt idx="784">
                  <c:v>-0.52159999999995887</c:v>
                </c:pt>
                <c:pt idx="785">
                  <c:v>-0.52149999999995889</c:v>
                </c:pt>
                <c:pt idx="786">
                  <c:v>-0.5213999999999589</c:v>
                </c:pt>
                <c:pt idx="787">
                  <c:v>-0.52129999999995891</c:v>
                </c:pt>
                <c:pt idx="788">
                  <c:v>-0.52119999999995892</c:v>
                </c:pt>
                <c:pt idx="789">
                  <c:v>-0.52109999999995893</c:v>
                </c:pt>
                <c:pt idx="790">
                  <c:v>-0.52099999999995894</c:v>
                </c:pt>
                <c:pt idx="791">
                  <c:v>-0.52089999999995895</c:v>
                </c:pt>
                <c:pt idx="792">
                  <c:v>-0.52079999999995896</c:v>
                </c:pt>
                <c:pt idx="793">
                  <c:v>-0.52069999999995897</c:v>
                </c:pt>
                <c:pt idx="794">
                  <c:v>-0.52059999999995898</c:v>
                </c:pt>
                <c:pt idx="795">
                  <c:v>-0.520499999999959</c:v>
                </c:pt>
                <c:pt idx="796">
                  <c:v>-0.52039999999995901</c:v>
                </c:pt>
                <c:pt idx="797">
                  <c:v>-0.52029999999995902</c:v>
                </c:pt>
                <c:pt idx="798">
                  <c:v>-0.52019999999995903</c:v>
                </c:pt>
                <c:pt idx="799">
                  <c:v>-0.52009999999995904</c:v>
                </c:pt>
                <c:pt idx="800">
                  <c:v>-0.51999999999995905</c:v>
                </c:pt>
                <c:pt idx="801">
                  <c:v>-0.51989999999995906</c:v>
                </c:pt>
                <c:pt idx="802">
                  <c:v>-0.51979999999995907</c:v>
                </c:pt>
                <c:pt idx="803">
                  <c:v>-0.51969999999995908</c:v>
                </c:pt>
                <c:pt idx="804">
                  <c:v>-0.51959999999995909</c:v>
                </c:pt>
                <c:pt idx="805">
                  <c:v>-0.51949999999995911</c:v>
                </c:pt>
                <c:pt idx="806">
                  <c:v>-0.51939999999995912</c:v>
                </c:pt>
                <c:pt idx="807">
                  <c:v>-0.51929999999995913</c:v>
                </c:pt>
                <c:pt idx="808">
                  <c:v>-0.51919999999995914</c:v>
                </c:pt>
                <c:pt idx="809">
                  <c:v>-0.51909999999995915</c:v>
                </c:pt>
                <c:pt idx="810">
                  <c:v>-0.51899999999995916</c:v>
                </c:pt>
                <c:pt idx="811">
                  <c:v>-0.51889999999995917</c:v>
                </c:pt>
                <c:pt idx="812">
                  <c:v>-0.51879999999995918</c:v>
                </c:pt>
                <c:pt idx="813">
                  <c:v>-0.51869999999995919</c:v>
                </c:pt>
                <c:pt idx="814">
                  <c:v>-0.5185999999999592</c:v>
                </c:pt>
                <c:pt idx="815">
                  <c:v>-0.51849999999995922</c:v>
                </c:pt>
                <c:pt idx="816">
                  <c:v>-0.51839999999995923</c:v>
                </c:pt>
                <c:pt idx="817">
                  <c:v>-0.51829999999995924</c:v>
                </c:pt>
                <c:pt idx="818">
                  <c:v>-0.51819999999995925</c:v>
                </c:pt>
                <c:pt idx="819">
                  <c:v>-0.51809999999995926</c:v>
                </c:pt>
                <c:pt idx="820">
                  <c:v>-0.51799999999995927</c:v>
                </c:pt>
                <c:pt idx="821">
                  <c:v>-0.51789999999995928</c:v>
                </c:pt>
                <c:pt idx="822">
                  <c:v>-0.51779999999995929</c:v>
                </c:pt>
                <c:pt idx="823">
                  <c:v>-0.5176999999999593</c:v>
                </c:pt>
                <c:pt idx="824">
                  <c:v>-0.51759999999995931</c:v>
                </c:pt>
                <c:pt idx="825">
                  <c:v>-0.51749999999995933</c:v>
                </c:pt>
                <c:pt idx="826">
                  <c:v>-0.51739999999995934</c:v>
                </c:pt>
                <c:pt idx="827">
                  <c:v>-0.51729999999995935</c:v>
                </c:pt>
                <c:pt idx="828">
                  <c:v>-0.51719999999995936</c:v>
                </c:pt>
                <c:pt idx="829">
                  <c:v>-0.51709999999995937</c:v>
                </c:pt>
                <c:pt idx="830">
                  <c:v>-0.51699999999995938</c:v>
                </c:pt>
                <c:pt idx="831">
                  <c:v>-0.51689999999995939</c:v>
                </c:pt>
                <c:pt idx="832">
                  <c:v>-0.5167999999999594</c:v>
                </c:pt>
                <c:pt idx="833">
                  <c:v>-0.51669999999995941</c:v>
                </c:pt>
                <c:pt idx="834">
                  <c:v>-0.51659999999995942</c:v>
                </c:pt>
                <c:pt idx="835">
                  <c:v>-0.51649999999995944</c:v>
                </c:pt>
                <c:pt idx="836">
                  <c:v>-0.51639999999995945</c:v>
                </c:pt>
                <c:pt idx="837">
                  <c:v>-0.51629999999995946</c:v>
                </c:pt>
                <c:pt idx="838">
                  <c:v>-0.51619999999995947</c:v>
                </c:pt>
                <c:pt idx="839">
                  <c:v>-0.51609999999995948</c:v>
                </c:pt>
                <c:pt idx="840">
                  <c:v>-0.51599999999995949</c:v>
                </c:pt>
                <c:pt idx="841">
                  <c:v>-0.5158999999999595</c:v>
                </c:pt>
                <c:pt idx="842">
                  <c:v>-0.51579999999995951</c:v>
                </c:pt>
                <c:pt idx="843">
                  <c:v>-0.51569999999995952</c:v>
                </c:pt>
                <c:pt idx="844">
                  <c:v>-0.51559999999995954</c:v>
                </c:pt>
                <c:pt idx="845">
                  <c:v>-0.51549999999995955</c:v>
                </c:pt>
                <c:pt idx="846">
                  <c:v>-0.51539999999995956</c:v>
                </c:pt>
                <c:pt idx="847">
                  <c:v>-0.51529999999995957</c:v>
                </c:pt>
                <c:pt idx="848">
                  <c:v>-0.51519999999995958</c:v>
                </c:pt>
                <c:pt idx="849">
                  <c:v>-0.51509999999995959</c:v>
                </c:pt>
                <c:pt idx="850">
                  <c:v>-0.5149999999999596</c:v>
                </c:pt>
                <c:pt idx="851">
                  <c:v>-0.51489999999995961</c:v>
                </c:pt>
                <c:pt idx="852">
                  <c:v>-0.51479999999995962</c:v>
                </c:pt>
                <c:pt idx="853">
                  <c:v>-0.51469999999995963</c:v>
                </c:pt>
                <c:pt idx="854">
                  <c:v>-0.51459999999995965</c:v>
                </c:pt>
                <c:pt idx="855">
                  <c:v>-0.51449999999995966</c:v>
                </c:pt>
                <c:pt idx="856">
                  <c:v>-0.51439999999995967</c:v>
                </c:pt>
                <c:pt idx="857">
                  <c:v>-0.51429999999995968</c:v>
                </c:pt>
                <c:pt idx="858">
                  <c:v>-0.51419999999995969</c:v>
                </c:pt>
                <c:pt idx="859">
                  <c:v>-0.5140999999999597</c:v>
                </c:pt>
                <c:pt idx="860">
                  <c:v>-0.51399999999995971</c:v>
                </c:pt>
                <c:pt idx="861">
                  <c:v>-0.51389999999995972</c:v>
                </c:pt>
                <c:pt idx="862">
                  <c:v>-0.51379999999995973</c:v>
                </c:pt>
                <c:pt idx="863">
                  <c:v>-0.51369999999995974</c:v>
                </c:pt>
                <c:pt idx="864">
                  <c:v>-0.51359999999995976</c:v>
                </c:pt>
                <c:pt idx="865">
                  <c:v>-0.51349999999995977</c:v>
                </c:pt>
                <c:pt idx="866">
                  <c:v>-0.51339999999995978</c:v>
                </c:pt>
                <c:pt idx="867">
                  <c:v>-0.51329999999995979</c:v>
                </c:pt>
                <c:pt idx="868">
                  <c:v>-0.5131999999999598</c:v>
                </c:pt>
                <c:pt idx="869">
                  <c:v>-0.51309999999995981</c:v>
                </c:pt>
                <c:pt idx="870">
                  <c:v>-0.51299999999995982</c:v>
                </c:pt>
                <c:pt idx="871">
                  <c:v>-0.51289999999995983</c:v>
                </c:pt>
                <c:pt idx="872">
                  <c:v>-0.51279999999995984</c:v>
                </c:pt>
                <c:pt idx="873">
                  <c:v>-0.51269999999995985</c:v>
                </c:pt>
                <c:pt idx="874">
                  <c:v>-0.51259999999995987</c:v>
                </c:pt>
                <c:pt idx="875">
                  <c:v>-0.51249999999995988</c:v>
                </c:pt>
                <c:pt idx="876">
                  <c:v>-0.51239999999995989</c:v>
                </c:pt>
                <c:pt idx="877">
                  <c:v>-0.5122999999999599</c:v>
                </c:pt>
                <c:pt idx="878">
                  <c:v>-0.51219999999995991</c:v>
                </c:pt>
                <c:pt idx="879">
                  <c:v>-0.51209999999995992</c:v>
                </c:pt>
                <c:pt idx="880">
                  <c:v>-0.51199999999995993</c:v>
                </c:pt>
                <c:pt idx="881">
                  <c:v>-0.51189999999995994</c:v>
                </c:pt>
                <c:pt idx="882">
                  <c:v>-0.51179999999995995</c:v>
                </c:pt>
                <c:pt idx="883">
                  <c:v>-0.51169999999995996</c:v>
                </c:pt>
                <c:pt idx="884">
                  <c:v>-0.51159999999995998</c:v>
                </c:pt>
                <c:pt idx="885">
                  <c:v>-0.51149999999995999</c:v>
                </c:pt>
                <c:pt idx="886">
                  <c:v>-0.51139999999996</c:v>
                </c:pt>
                <c:pt idx="887">
                  <c:v>-0.51129999999996001</c:v>
                </c:pt>
                <c:pt idx="888">
                  <c:v>-0.51119999999996002</c:v>
                </c:pt>
                <c:pt idx="889">
                  <c:v>-0.51109999999996003</c:v>
                </c:pt>
                <c:pt idx="890">
                  <c:v>-0.51099999999996004</c:v>
                </c:pt>
                <c:pt idx="891">
                  <c:v>-0.51089999999996005</c:v>
                </c:pt>
                <c:pt idx="892">
                  <c:v>-0.51079999999996006</c:v>
                </c:pt>
                <c:pt idx="893">
                  <c:v>-0.51069999999996007</c:v>
                </c:pt>
                <c:pt idx="894">
                  <c:v>-0.51059999999996009</c:v>
                </c:pt>
                <c:pt idx="895">
                  <c:v>-0.5104999999999601</c:v>
                </c:pt>
                <c:pt idx="896">
                  <c:v>-0.51039999999996011</c:v>
                </c:pt>
                <c:pt idx="897">
                  <c:v>-0.51029999999996012</c:v>
                </c:pt>
                <c:pt idx="898">
                  <c:v>-0.51019999999996013</c:v>
                </c:pt>
                <c:pt idx="899">
                  <c:v>-0.51009999999996014</c:v>
                </c:pt>
                <c:pt idx="900">
                  <c:v>-0.50999999999996015</c:v>
                </c:pt>
                <c:pt idx="901">
                  <c:v>-0.50989999999996016</c:v>
                </c:pt>
                <c:pt idx="902">
                  <c:v>-0.50979999999996017</c:v>
                </c:pt>
                <c:pt idx="903">
                  <c:v>-0.50969999999996018</c:v>
                </c:pt>
                <c:pt idx="904">
                  <c:v>-0.5095999999999602</c:v>
                </c:pt>
                <c:pt idx="905">
                  <c:v>-0.50949999999996021</c:v>
                </c:pt>
                <c:pt idx="906">
                  <c:v>-0.50939999999996022</c:v>
                </c:pt>
                <c:pt idx="907">
                  <c:v>-0.50929999999996023</c:v>
                </c:pt>
                <c:pt idx="908">
                  <c:v>-0.50919999999996024</c:v>
                </c:pt>
                <c:pt idx="909">
                  <c:v>-0.50909999999996025</c:v>
                </c:pt>
                <c:pt idx="910">
                  <c:v>-0.50899999999996026</c:v>
                </c:pt>
                <c:pt idx="911">
                  <c:v>-0.50889999999996027</c:v>
                </c:pt>
                <c:pt idx="912">
                  <c:v>-0.50879999999996028</c:v>
                </c:pt>
                <c:pt idx="913">
                  <c:v>-0.5086999999999603</c:v>
                </c:pt>
                <c:pt idx="914">
                  <c:v>-0.50859999999996031</c:v>
                </c:pt>
                <c:pt idx="915">
                  <c:v>-0.50849999999996032</c:v>
                </c:pt>
                <c:pt idx="916">
                  <c:v>-0.50839999999996033</c:v>
                </c:pt>
                <c:pt idx="917">
                  <c:v>-0.50829999999996034</c:v>
                </c:pt>
                <c:pt idx="918">
                  <c:v>-0.50819999999996035</c:v>
                </c:pt>
                <c:pt idx="919">
                  <c:v>-0.50809999999996036</c:v>
                </c:pt>
                <c:pt idx="920">
                  <c:v>-0.50799999999996037</c:v>
                </c:pt>
                <c:pt idx="921">
                  <c:v>-0.50789999999996038</c:v>
                </c:pt>
                <c:pt idx="922">
                  <c:v>-0.50779999999996039</c:v>
                </c:pt>
                <c:pt idx="923">
                  <c:v>-0.50769999999996041</c:v>
                </c:pt>
                <c:pt idx="924">
                  <c:v>-0.50759999999996042</c:v>
                </c:pt>
                <c:pt idx="925">
                  <c:v>-0.50749999999996043</c:v>
                </c:pt>
                <c:pt idx="926">
                  <c:v>-0.50739999999996044</c:v>
                </c:pt>
                <c:pt idx="927">
                  <c:v>-0.50729999999996045</c:v>
                </c:pt>
                <c:pt idx="928">
                  <c:v>-0.50719999999996046</c:v>
                </c:pt>
                <c:pt idx="929">
                  <c:v>-0.50709999999996047</c:v>
                </c:pt>
                <c:pt idx="930">
                  <c:v>-0.50699999999996048</c:v>
                </c:pt>
                <c:pt idx="931">
                  <c:v>-0.50689999999996049</c:v>
                </c:pt>
                <c:pt idx="932">
                  <c:v>-0.5067999999999605</c:v>
                </c:pt>
                <c:pt idx="933">
                  <c:v>-0.50669999999996052</c:v>
                </c:pt>
                <c:pt idx="934">
                  <c:v>-0.50659999999996053</c:v>
                </c:pt>
                <c:pt idx="935">
                  <c:v>-0.50649999999996054</c:v>
                </c:pt>
                <c:pt idx="936">
                  <c:v>-0.50639999999996055</c:v>
                </c:pt>
                <c:pt idx="937">
                  <c:v>-0.50629999999996056</c:v>
                </c:pt>
                <c:pt idx="938">
                  <c:v>-0.50619999999996057</c:v>
                </c:pt>
                <c:pt idx="939">
                  <c:v>-0.50609999999996058</c:v>
                </c:pt>
                <c:pt idx="940">
                  <c:v>-0.50599999999996059</c:v>
                </c:pt>
                <c:pt idx="941">
                  <c:v>-0.5058999999999606</c:v>
                </c:pt>
                <c:pt idx="942">
                  <c:v>-0.50579999999996061</c:v>
                </c:pt>
                <c:pt idx="943">
                  <c:v>-0.50569999999996063</c:v>
                </c:pt>
                <c:pt idx="944">
                  <c:v>-0.50559999999996064</c:v>
                </c:pt>
                <c:pt idx="945">
                  <c:v>-0.50549999999996065</c:v>
                </c:pt>
                <c:pt idx="946">
                  <c:v>-0.50539999999996066</c:v>
                </c:pt>
                <c:pt idx="947">
                  <c:v>-0.50529999999996067</c:v>
                </c:pt>
                <c:pt idx="948">
                  <c:v>-0.50519999999996068</c:v>
                </c:pt>
                <c:pt idx="949">
                  <c:v>-0.50509999999996069</c:v>
                </c:pt>
                <c:pt idx="950">
                  <c:v>-0.5049999999999607</c:v>
                </c:pt>
                <c:pt idx="951">
                  <c:v>-0.50489999999996071</c:v>
                </c:pt>
                <c:pt idx="952">
                  <c:v>-0.50479999999996072</c:v>
                </c:pt>
                <c:pt idx="953">
                  <c:v>-0.50469999999996074</c:v>
                </c:pt>
                <c:pt idx="954">
                  <c:v>-0.50459999999996075</c:v>
                </c:pt>
                <c:pt idx="955">
                  <c:v>-0.50449999999996076</c:v>
                </c:pt>
                <c:pt idx="956">
                  <c:v>-0.50439999999996077</c:v>
                </c:pt>
                <c:pt idx="957">
                  <c:v>-0.50429999999996078</c:v>
                </c:pt>
                <c:pt idx="958">
                  <c:v>-0.50419999999996079</c:v>
                </c:pt>
                <c:pt idx="959">
                  <c:v>-0.5040999999999608</c:v>
                </c:pt>
                <c:pt idx="960">
                  <c:v>-0.50399999999996081</c:v>
                </c:pt>
                <c:pt idx="961">
                  <c:v>-0.50389999999996082</c:v>
                </c:pt>
                <c:pt idx="962">
                  <c:v>-0.50379999999996083</c:v>
                </c:pt>
                <c:pt idx="963">
                  <c:v>-0.50369999999996085</c:v>
                </c:pt>
                <c:pt idx="964">
                  <c:v>-0.50359999999996086</c:v>
                </c:pt>
                <c:pt idx="965">
                  <c:v>-0.50349999999996087</c:v>
                </c:pt>
                <c:pt idx="966">
                  <c:v>-0.50339999999996088</c:v>
                </c:pt>
                <c:pt idx="967">
                  <c:v>-0.50329999999996089</c:v>
                </c:pt>
                <c:pt idx="968">
                  <c:v>-0.5031999999999609</c:v>
                </c:pt>
                <c:pt idx="969">
                  <c:v>-0.50309999999996091</c:v>
                </c:pt>
                <c:pt idx="970">
                  <c:v>-0.50299999999996092</c:v>
                </c:pt>
                <c:pt idx="971">
                  <c:v>-0.50289999999996093</c:v>
                </c:pt>
                <c:pt idx="972">
                  <c:v>-0.50279999999996094</c:v>
                </c:pt>
                <c:pt idx="973">
                  <c:v>-0.50269999999996096</c:v>
                </c:pt>
                <c:pt idx="974">
                  <c:v>-0.50259999999996097</c:v>
                </c:pt>
                <c:pt idx="975">
                  <c:v>-0.50249999999996098</c:v>
                </c:pt>
                <c:pt idx="976">
                  <c:v>-0.50239999999996099</c:v>
                </c:pt>
                <c:pt idx="977">
                  <c:v>-0.502299999999961</c:v>
                </c:pt>
                <c:pt idx="978">
                  <c:v>-0.50219999999996101</c:v>
                </c:pt>
                <c:pt idx="979">
                  <c:v>-0.50209999999996102</c:v>
                </c:pt>
                <c:pt idx="980">
                  <c:v>-0.50199999999996103</c:v>
                </c:pt>
                <c:pt idx="981">
                  <c:v>-0.50189999999996104</c:v>
                </c:pt>
                <c:pt idx="982">
                  <c:v>-0.50179999999996105</c:v>
                </c:pt>
                <c:pt idx="983">
                  <c:v>-0.50169999999996107</c:v>
                </c:pt>
                <c:pt idx="984">
                  <c:v>-0.50159999999996108</c:v>
                </c:pt>
                <c:pt idx="985">
                  <c:v>-0.50149999999996109</c:v>
                </c:pt>
                <c:pt idx="986">
                  <c:v>-0.5013999999999611</c:v>
                </c:pt>
                <c:pt idx="987">
                  <c:v>-0.50129999999996111</c:v>
                </c:pt>
                <c:pt idx="988">
                  <c:v>-0.50119999999996112</c:v>
                </c:pt>
                <c:pt idx="989">
                  <c:v>-0.50109999999996113</c:v>
                </c:pt>
                <c:pt idx="990">
                  <c:v>-0.50099999999996114</c:v>
                </c:pt>
                <c:pt idx="991">
                  <c:v>-0.50089999999996115</c:v>
                </c:pt>
                <c:pt idx="992">
                  <c:v>-0.50079999999996117</c:v>
                </c:pt>
                <c:pt idx="993">
                  <c:v>-0.50069999999996118</c:v>
                </c:pt>
                <c:pt idx="994">
                  <c:v>-0.50059999999996119</c:v>
                </c:pt>
                <c:pt idx="995">
                  <c:v>-0.5004999999999612</c:v>
                </c:pt>
                <c:pt idx="996">
                  <c:v>-0.50039999999996121</c:v>
                </c:pt>
                <c:pt idx="997">
                  <c:v>-0.50029999999996122</c:v>
                </c:pt>
                <c:pt idx="998">
                  <c:v>-0.50019999999996123</c:v>
                </c:pt>
                <c:pt idx="999">
                  <c:v>-0.50009999999996124</c:v>
                </c:pt>
                <c:pt idx="1000">
                  <c:v>-0.49999999999996125</c:v>
                </c:pt>
                <c:pt idx="1001">
                  <c:v>-0.49989999999996126</c:v>
                </c:pt>
                <c:pt idx="1002">
                  <c:v>-0.49979999999996128</c:v>
                </c:pt>
                <c:pt idx="1003">
                  <c:v>-0.49969999999996129</c:v>
                </c:pt>
                <c:pt idx="1004">
                  <c:v>-0.4995999999999613</c:v>
                </c:pt>
                <c:pt idx="1005">
                  <c:v>-0.49949999999996131</c:v>
                </c:pt>
                <c:pt idx="1006">
                  <c:v>-0.49939999999996132</c:v>
                </c:pt>
                <c:pt idx="1007">
                  <c:v>-0.49929999999996133</c:v>
                </c:pt>
                <c:pt idx="1008">
                  <c:v>-0.49919999999996134</c:v>
                </c:pt>
                <c:pt idx="1009">
                  <c:v>-0.49909999999996135</c:v>
                </c:pt>
                <c:pt idx="1010">
                  <c:v>-0.49899999999996136</c:v>
                </c:pt>
                <c:pt idx="1011">
                  <c:v>-0.49889999999996137</c:v>
                </c:pt>
                <c:pt idx="1012">
                  <c:v>-0.49879999999996139</c:v>
                </c:pt>
                <c:pt idx="1013">
                  <c:v>-0.4986999999999614</c:v>
                </c:pt>
                <c:pt idx="1014">
                  <c:v>-0.49859999999996141</c:v>
                </c:pt>
                <c:pt idx="1015">
                  <c:v>-0.49849999999996142</c:v>
                </c:pt>
                <c:pt idx="1016">
                  <c:v>-0.49839999999996143</c:v>
                </c:pt>
                <c:pt idx="1017">
                  <c:v>-0.49829999999996144</c:v>
                </c:pt>
                <c:pt idx="1018">
                  <c:v>-0.49819999999996145</c:v>
                </c:pt>
                <c:pt idx="1019">
                  <c:v>-0.49809999999996146</c:v>
                </c:pt>
                <c:pt idx="1020">
                  <c:v>-0.49799999999996147</c:v>
                </c:pt>
                <c:pt idx="1021">
                  <c:v>-0.49789999999996148</c:v>
                </c:pt>
                <c:pt idx="1022">
                  <c:v>-0.4977999999999615</c:v>
                </c:pt>
                <c:pt idx="1023">
                  <c:v>-0.49769999999996151</c:v>
                </c:pt>
                <c:pt idx="1024">
                  <c:v>-0.49759999999996152</c:v>
                </c:pt>
                <c:pt idx="1025">
                  <c:v>-0.49749999999996153</c:v>
                </c:pt>
                <c:pt idx="1026">
                  <c:v>-0.49739999999996154</c:v>
                </c:pt>
                <c:pt idx="1027">
                  <c:v>-0.49729999999996155</c:v>
                </c:pt>
                <c:pt idx="1028">
                  <c:v>-0.49719999999996156</c:v>
                </c:pt>
                <c:pt idx="1029">
                  <c:v>-0.49709999999996157</c:v>
                </c:pt>
                <c:pt idx="1030">
                  <c:v>-0.49699999999996158</c:v>
                </c:pt>
                <c:pt idx="1031">
                  <c:v>-0.49689999999996159</c:v>
                </c:pt>
                <c:pt idx="1032">
                  <c:v>-0.49679999999996161</c:v>
                </c:pt>
                <c:pt idx="1033">
                  <c:v>-0.49669999999996162</c:v>
                </c:pt>
                <c:pt idx="1034">
                  <c:v>-0.49659999999996163</c:v>
                </c:pt>
                <c:pt idx="1035">
                  <c:v>-0.49649999999996164</c:v>
                </c:pt>
                <c:pt idx="1036">
                  <c:v>-0.49639999999996165</c:v>
                </c:pt>
                <c:pt idx="1037">
                  <c:v>-0.49629999999996166</c:v>
                </c:pt>
                <c:pt idx="1038">
                  <c:v>-0.49619999999996167</c:v>
                </c:pt>
                <c:pt idx="1039">
                  <c:v>-0.49609999999996168</c:v>
                </c:pt>
                <c:pt idx="1040">
                  <c:v>-0.49599999999996169</c:v>
                </c:pt>
                <c:pt idx="1041">
                  <c:v>-0.4958999999999617</c:v>
                </c:pt>
                <c:pt idx="1042">
                  <c:v>-0.49579999999996172</c:v>
                </c:pt>
                <c:pt idx="1043">
                  <c:v>-0.49569999999996173</c:v>
                </c:pt>
                <c:pt idx="1044">
                  <c:v>-0.49559999999996174</c:v>
                </c:pt>
                <c:pt idx="1045">
                  <c:v>-0.49549999999996175</c:v>
                </c:pt>
                <c:pt idx="1046">
                  <c:v>-0.49539999999996176</c:v>
                </c:pt>
                <c:pt idx="1047">
                  <c:v>-0.49529999999996177</c:v>
                </c:pt>
                <c:pt idx="1048">
                  <c:v>-0.49519999999996178</c:v>
                </c:pt>
                <c:pt idx="1049">
                  <c:v>-0.49509999999996179</c:v>
                </c:pt>
                <c:pt idx="1050">
                  <c:v>-0.4949999999999618</c:v>
                </c:pt>
                <c:pt idx="1051">
                  <c:v>-0.49489999999996181</c:v>
                </c:pt>
                <c:pt idx="1052">
                  <c:v>-0.49479999999996183</c:v>
                </c:pt>
                <c:pt idx="1053">
                  <c:v>-0.49469999999996184</c:v>
                </c:pt>
                <c:pt idx="1054">
                  <c:v>-0.49459999999996185</c:v>
                </c:pt>
                <c:pt idx="1055">
                  <c:v>-0.49449999999996186</c:v>
                </c:pt>
                <c:pt idx="1056">
                  <c:v>-0.49439999999996187</c:v>
                </c:pt>
                <c:pt idx="1057">
                  <c:v>-0.49429999999996188</c:v>
                </c:pt>
                <c:pt idx="1058">
                  <c:v>-0.49419999999996189</c:v>
                </c:pt>
                <c:pt idx="1059">
                  <c:v>-0.4940999999999619</c:v>
                </c:pt>
                <c:pt idx="1060">
                  <c:v>-0.49399999999996191</c:v>
                </c:pt>
                <c:pt idx="1061">
                  <c:v>-0.49389999999996193</c:v>
                </c:pt>
                <c:pt idx="1062">
                  <c:v>-0.49379999999996194</c:v>
                </c:pt>
                <c:pt idx="1063">
                  <c:v>-0.49369999999996195</c:v>
                </c:pt>
                <c:pt idx="1064">
                  <c:v>-0.49359999999996196</c:v>
                </c:pt>
                <c:pt idx="1065">
                  <c:v>-0.49349999999996197</c:v>
                </c:pt>
                <c:pt idx="1066">
                  <c:v>-0.49339999999996198</c:v>
                </c:pt>
                <c:pt idx="1067">
                  <c:v>-0.49329999999996199</c:v>
                </c:pt>
                <c:pt idx="1068">
                  <c:v>-0.493199999999962</c:v>
                </c:pt>
                <c:pt idx="1069">
                  <c:v>-0.49309999999996201</c:v>
                </c:pt>
                <c:pt idx="1070">
                  <c:v>-0.49299999999996202</c:v>
                </c:pt>
                <c:pt idx="1071">
                  <c:v>-0.49289999999996204</c:v>
                </c:pt>
                <c:pt idx="1072">
                  <c:v>-0.49279999999996205</c:v>
                </c:pt>
                <c:pt idx="1073">
                  <c:v>-0.49269999999996206</c:v>
                </c:pt>
                <c:pt idx="1074">
                  <c:v>-0.49259999999996207</c:v>
                </c:pt>
                <c:pt idx="1075">
                  <c:v>-0.49249999999996208</c:v>
                </c:pt>
                <c:pt idx="1076">
                  <c:v>-0.49239999999996209</c:v>
                </c:pt>
                <c:pt idx="1077">
                  <c:v>-0.4922999999999621</c:v>
                </c:pt>
                <c:pt idx="1078">
                  <c:v>-0.49219999999996211</c:v>
                </c:pt>
                <c:pt idx="1079">
                  <c:v>-0.49209999999996212</c:v>
                </c:pt>
                <c:pt idx="1080">
                  <c:v>-0.49199999999996213</c:v>
                </c:pt>
                <c:pt idx="1081">
                  <c:v>-0.49189999999996215</c:v>
                </c:pt>
                <c:pt idx="1082">
                  <c:v>-0.49179999999996216</c:v>
                </c:pt>
                <c:pt idx="1083">
                  <c:v>-0.49169999999996217</c:v>
                </c:pt>
                <c:pt idx="1084">
                  <c:v>-0.49159999999996218</c:v>
                </c:pt>
                <c:pt idx="1085">
                  <c:v>-0.49149999999996219</c:v>
                </c:pt>
                <c:pt idx="1086">
                  <c:v>-0.4913999999999622</c:v>
                </c:pt>
                <c:pt idx="1087">
                  <c:v>-0.49129999999996221</c:v>
                </c:pt>
                <c:pt idx="1088">
                  <c:v>-0.49119999999996222</c:v>
                </c:pt>
                <c:pt idx="1089">
                  <c:v>-0.49109999999996223</c:v>
                </c:pt>
                <c:pt idx="1090">
                  <c:v>-0.49099999999996224</c:v>
                </c:pt>
                <c:pt idx="1091">
                  <c:v>-0.49089999999996226</c:v>
                </c:pt>
                <c:pt idx="1092">
                  <c:v>-0.49079999999996227</c:v>
                </c:pt>
                <c:pt idx="1093">
                  <c:v>-0.49069999999996228</c:v>
                </c:pt>
                <c:pt idx="1094">
                  <c:v>-0.49059999999996229</c:v>
                </c:pt>
                <c:pt idx="1095">
                  <c:v>-0.4904999999999623</c:v>
                </c:pt>
                <c:pt idx="1096">
                  <c:v>-0.49039999999996231</c:v>
                </c:pt>
                <c:pt idx="1097">
                  <c:v>-0.49029999999996232</c:v>
                </c:pt>
                <c:pt idx="1098">
                  <c:v>-0.49019999999996233</c:v>
                </c:pt>
                <c:pt idx="1099">
                  <c:v>-0.49009999999996234</c:v>
                </c:pt>
                <c:pt idx="1100">
                  <c:v>-0.48999999999996235</c:v>
                </c:pt>
                <c:pt idx="1101">
                  <c:v>-0.48989999999996237</c:v>
                </c:pt>
                <c:pt idx="1102">
                  <c:v>-0.48979999999996238</c:v>
                </c:pt>
                <c:pt idx="1103">
                  <c:v>-0.48969999999996239</c:v>
                </c:pt>
                <c:pt idx="1104">
                  <c:v>-0.4895999999999624</c:v>
                </c:pt>
                <c:pt idx="1105">
                  <c:v>-0.48949999999996241</c:v>
                </c:pt>
                <c:pt idx="1106">
                  <c:v>-0.48939999999996242</c:v>
                </c:pt>
                <c:pt idx="1107">
                  <c:v>-0.48929999999996243</c:v>
                </c:pt>
                <c:pt idx="1108">
                  <c:v>-0.48919999999996244</c:v>
                </c:pt>
                <c:pt idx="1109">
                  <c:v>-0.48909999999996245</c:v>
                </c:pt>
                <c:pt idx="1110">
                  <c:v>-0.48899999999996246</c:v>
                </c:pt>
                <c:pt idx="1111">
                  <c:v>-0.48889999999996248</c:v>
                </c:pt>
                <c:pt idx="1112">
                  <c:v>-0.48879999999996249</c:v>
                </c:pt>
                <c:pt idx="1113">
                  <c:v>-0.4886999999999625</c:v>
                </c:pt>
                <c:pt idx="1114">
                  <c:v>-0.48859999999996251</c:v>
                </c:pt>
                <c:pt idx="1115">
                  <c:v>-0.48849999999996252</c:v>
                </c:pt>
                <c:pt idx="1116">
                  <c:v>-0.48839999999996253</c:v>
                </c:pt>
                <c:pt idx="1117">
                  <c:v>-0.48829999999996254</c:v>
                </c:pt>
                <c:pt idx="1118">
                  <c:v>-0.48819999999996255</c:v>
                </c:pt>
                <c:pt idx="1119">
                  <c:v>-0.48809999999996256</c:v>
                </c:pt>
                <c:pt idx="1120">
                  <c:v>-0.48799999999996257</c:v>
                </c:pt>
                <c:pt idx="1121">
                  <c:v>-0.48789999999996259</c:v>
                </c:pt>
                <c:pt idx="1122">
                  <c:v>-0.4877999999999626</c:v>
                </c:pt>
                <c:pt idx="1123">
                  <c:v>-0.48769999999996261</c:v>
                </c:pt>
                <c:pt idx="1124">
                  <c:v>-0.48759999999996262</c:v>
                </c:pt>
                <c:pt idx="1125">
                  <c:v>-0.48749999999996263</c:v>
                </c:pt>
                <c:pt idx="1126">
                  <c:v>-0.48739999999996264</c:v>
                </c:pt>
                <c:pt idx="1127">
                  <c:v>-0.48729999999996265</c:v>
                </c:pt>
                <c:pt idx="1128">
                  <c:v>-0.48719999999996266</c:v>
                </c:pt>
                <c:pt idx="1129">
                  <c:v>-0.48709999999996267</c:v>
                </c:pt>
                <c:pt idx="1130">
                  <c:v>-0.48699999999996268</c:v>
                </c:pt>
                <c:pt idx="1131">
                  <c:v>-0.4868999999999627</c:v>
                </c:pt>
                <c:pt idx="1132">
                  <c:v>-0.48679999999996271</c:v>
                </c:pt>
                <c:pt idx="1133">
                  <c:v>-0.48669999999996272</c:v>
                </c:pt>
                <c:pt idx="1134">
                  <c:v>-0.48659999999996273</c:v>
                </c:pt>
                <c:pt idx="1135">
                  <c:v>-0.48649999999996274</c:v>
                </c:pt>
                <c:pt idx="1136">
                  <c:v>-0.48639999999996275</c:v>
                </c:pt>
                <c:pt idx="1137">
                  <c:v>-0.48629999999996276</c:v>
                </c:pt>
                <c:pt idx="1138">
                  <c:v>-0.48619999999996277</c:v>
                </c:pt>
                <c:pt idx="1139">
                  <c:v>-0.48609999999996278</c:v>
                </c:pt>
                <c:pt idx="1140">
                  <c:v>-0.4859999999999628</c:v>
                </c:pt>
                <c:pt idx="1141">
                  <c:v>-0.48589999999996281</c:v>
                </c:pt>
                <c:pt idx="1142">
                  <c:v>-0.48579999999996282</c:v>
                </c:pt>
                <c:pt idx="1143">
                  <c:v>-0.48569999999996283</c:v>
                </c:pt>
                <c:pt idx="1144">
                  <c:v>-0.48559999999996284</c:v>
                </c:pt>
                <c:pt idx="1145">
                  <c:v>-0.48549999999996285</c:v>
                </c:pt>
                <c:pt idx="1146">
                  <c:v>-0.48539999999996286</c:v>
                </c:pt>
                <c:pt idx="1147">
                  <c:v>-0.48529999999996287</c:v>
                </c:pt>
                <c:pt idx="1148">
                  <c:v>-0.48519999999996288</c:v>
                </c:pt>
                <c:pt idx="1149">
                  <c:v>-0.48509999999996289</c:v>
                </c:pt>
                <c:pt idx="1150">
                  <c:v>-0.48499999999996291</c:v>
                </c:pt>
                <c:pt idx="1151">
                  <c:v>-0.48489999999996292</c:v>
                </c:pt>
                <c:pt idx="1152">
                  <c:v>-0.48479999999996293</c:v>
                </c:pt>
                <c:pt idx="1153">
                  <c:v>-0.48469999999996294</c:v>
                </c:pt>
                <c:pt idx="1154">
                  <c:v>-0.48459999999996295</c:v>
                </c:pt>
                <c:pt idx="1155">
                  <c:v>-0.48449999999996296</c:v>
                </c:pt>
                <c:pt idx="1156">
                  <c:v>-0.48439999999996297</c:v>
                </c:pt>
                <c:pt idx="1157">
                  <c:v>-0.48429999999996298</c:v>
                </c:pt>
                <c:pt idx="1158">
                  <c:v>-0.48419999999996299</c:v>
                </c:pt>
                <c:pt idx="1159">
                  <c:v>-0.484099999999963</c:v>
                </c:pt>
                <c:pt idx="1160">
                  <c:v>-0.48399999999996302</c:v>
                </c:pt>
                <c:pt idx="1161">
                  <c:v>-0.48389999999996303</c:v>
                </c:pt>
                <c:pt idx="1162">
                  <c:v>-0.48379999999996304</c:v>
                </c:pt>
                <c:pt idx="1163">
                  <c:v>-0.48369999999996305</c:v>
                </c:pt>
                <c:pt idx="1164">
                  <c:v>-0.48359999999996306</c:v>
                </c:pt>
                <c:pt idx="1165">
                  <c:v>-0.48349999999996307</c:v>
                </c:pt>
                <c:pt idx="1166">
                  <c:v>-0.48339999999996308</c:v>
                </c:pt>
                <c:pt idx="1167">
                  <c:v>-0.48329999999996309</c:v>
                </c:pt>
                <c:pt idx="1168">
                  <c:v>-0.4831999999999631</c:v>
                </c:pt>
                <c:pt idx="1169">
                  <c:v>-0.48309999999996311</c:v>
                </c:pt>
                <c:pt idx="1170">
                  <c:v>-0.48299999999996313</c:v>
                </c:pt>
                <c:pt idx="1171">
                  <c:v>-0.48289999999996314</c:v>
                </c:pt>
                <c:pt idx="1172">
                  <c:v>-0.48279999999996315</c:v>
                </c:pt>
                <c:pt idx="1173">
                  <c:v>-0.48269999999996316</c:v>
                </c:pt>
                <c:pt idx="1174">
                  <c:v>-0.48259999999996317</c:v>
                </c:pt>
                <c:pt idx="1175">
                  <c:v>-0.48249999999996318</c:v>
                </c:pt>
                <c:pt idx="1176">
                  <c:v>-0.48239999999996319</c:v>
                </c:pt>
                <c:pt idx="1177">
                  <c:v>-0.4822999999999632</c:v>
                </c:pt>
                <c:pt idx="1178">
                  <c:v>-0.48219999999996321</c:v>
                </c:pt>
                <c:pt idx="1179">
                  <c:v>-0.48209999999996322</c:v>
                </c:pt>
                <c:pt idx="1180">
                  <c:v>-0.48199999999996324</c:v>
                </c:pt>
                <c:pt idx="1181">
                  <c:v>-0.48189999999996325</c:v>
                </c:pt>
                <c:pt idx="1182">
                  <c:v>-0.48179999999996326</c:v>
                </c:pt>
                <c:pt idx="1183">
                  <c:v>-0.48169999999996327</c:v>
                </c:pt>
                <c:pt idx="1184">
                  <c:v>-0.48159999999996328</c:v>
                </c:pt>
                <c:pt idx="1185">
                  <c:v>-0.48149999999996329</c:v>
                </c:pt>
                <c:pt idx="1186">
                  <c:v>-0.4813999999999633</c:v>
                </c:pt>
                <c:pt idx="1187">
                  <c:v>-0.48129999999996331</c:v>
                </c:pt>
                <c:pt idx="1188">
                  <c:v>-0.48119999999996332</c:v>
                </c:pt>
                <c:pt idx="1189">
                  <c:v>-0.48109999999996333</c:v>
                </c:pt>
                <c:pt idx="1190">
                  <c:v>-0.48099999999996335</c:v>
                </c:pt>
                <c:pt idx="1191">
                  <c:v>-0.48089999999996336</c:v>
                </c:pt>
                <c:pt idx="1192">
                  <c:v>-0.48079999999996337</c:v>
                </c:pt>
                <c:pt idx="1193">
                  <c:v>-0.48069999999996338</c:v>
                </c:pt>
                <c:pt idx="1194">
                  <c:v>-0.48059999999996339</c:v>
                </c:pt>
                <c:pt idx="1195">
                  <c:v>-0.4804999999999634</c:v>
                </c:pt>
                <c:pt idx="1196">
                  <c:v>-0.48039999999996341</c:v>
                </c:pt>
                <c:pt idx="1197">
                  <c:v>-0.48029999999996342</c:v>
                </c:pt>
                <c:pt idx="1198">
                  <c:v>-0.48019999999996343</c:v>
                </c:pt>
                <c:pt idx="1199">
                  <c:v>-0.48009999999996344</c:v>
                </c:pt>
                <c:pt idx="1200">
                  <c:v>-0.47999999999996346</c:v>
                </c:pt>
                <c:pt idx="1201">
                  <c:v>-0.47989999999996347</c:v>
                </c:pt>
                <c:pt idx="1202">
                  <c:v>-0.47979999999996348</c:v>
                </c:pt>
                <c:pt idx="1203">
                  <c:v>-0.47969999999996349</c:v>
                </c:pt>
                <c:pt idx="1204">
                  <c:v>-0.4795999999999635</c:v>
                </c:pt>
                <c:pt idx="1205">
                  <c:v>-0.47949999999996351</c:v>
                </c:pt>
                <c:pt idx="1206">
                  <c:v>-0.47939999999996352</c:v>
                </c:pt>
                <c:pt idx="1207">
                  <c:v>-0.47929999999996353</c:v>
                </c:pt>
                <c:pt idx="1208">
                  <c:v>-0.47919999999996354</c:v>
                </c:pt>
                <c:pt idx="1209">
                  <c:v>-0.47909999999996356</c:v>
                </c:pt>
                <c:pt idx="1210">
                  <c:v>-0.47899999999996357</c:v>
                </c:pt>
                <c:pt idx="1211">
                  <c:v>-0.47889999999996358</c:v>
                </c:pt>
                <c:pt idx="1212">
                  <c:v>-0.47879999999996359</c:v>
                </c:pt>
                <c:pt idx="1213">
                  <c:v>-0.4786999999999636</c:v>
                </c:pt>
                <c:pt idx="1214">
                  <c:v>-0.47859999999996361</c:v>
                </c:pt>
                <c:pt idx="1215">
                  <c:v>-0.47849999999996362</c:v>
                </c:pt>
                <c:pt idx="1216">
                  <c:v>-0.47839999999996363</c:v>
                </c:pt>
                <c:pt idx="1217">
                  <c:v>-0.47829999999996364</c:v>
                </c:pt>
                <c:pt idx="1218">
                  <c:v>-0.47819999999996365</c:v>
                </c:pt>
                <c:pt idx="1219">
                  <c:v>-0.47809999999996367</c:v>
                </c:pt>
                <c:pt idx="1220">
                  <c:v>-0.47799999999996368</c:v>
                </c:pt>
                <c:pt idx="1221">
                  <c:v>-0.47789999999996369</c:v>
                </c:pt>
                <c:pt idx="1222">
                  <c:v>-0.4777999999999637</c:v>
                </c:pt>
                <c:pt idx="1223">
                  <c:v>-0.47769999999996371</c:v>
                </c:pt>
                <c:pt idx="1224">
                  <c:v>-0.47759999999996372</c:v>
                </c:pt>
                <c:pt idx="1225">
                  <c:v>-0.47749999999996373</c:v>
                </c:pt>
                <c:pt idx="1226">
                  <c:v>-0.47739999999996374</c:v>
                </c:pt>
                <c:pt idx="1227">
                  <c:v>-0.47729999999996375</c:v>
                </c:pt>
                <c:pt idx="1228">
                  <c:v>-0.47719999999996376</c:v>
                </c:pt>
                <c:pt idx="1229">
                  <c:v>-0.47709999999996378</c:v>
                </c:pt>
                <c:pt idx="1230">
                  <c:v>-0.47699999999996379</c:v>
                </c:pt>
                <c:pt idx="1231">
                  <c:v>-0.4768999999999638</c:v>
                </c:pt>
                <c:pt idx="1232">
                  <c:v>-0.47679999999996381</c:v>
                </c:pt>
                <c:pt idx="1233">
                  <c:v>-0.47669999999996382</c:v>
                </c:pt>
                <c:pt idx="1234">
                  <c:v>-0.47659999999996383</c:v>
                </c:pt>
                <c:pt idx="1235">
                  <c:v>-0.47649999999996384</c:v>
                </c:pt>
                <c:pt idx="1236">
                  <c:v>-0.47639999999996385</c:v>
                </c:pt>
                <c:pt idx="1237">
                  <c:v>-0.47629999999996386</c:v>
                </c:pt>
                <c:pt idx="1238">
                  <c:v>-0.47619999999996387</c:v>
                </c:pt>
                <c:pt idx="1239">
                  <c:v>-0.47609999999996389</c:v>
                </c:pt>
                <c:pt idx="1240">
                  <c:v>-0.4759999999999639</c:v>
                </c:pt>
                <c:pt idx="1241">
                  <c:v>-0.47589999999996391</c:v>
                </c:pt>
                <c:pt idx="1242">
                  <c:v>-0.47579999999996392</c:v>
                </c:pt>
                <c:pt idx="1243">
                  <c:v>-0.47569999999996393</c:v>
                </c:pt>
                <c:pt idx="1244">
                  <c:v>-0.47559999999996394</c:v>
                </c:pt>
                <c:pt idx="1245">
                  <c:v>-0.47549999999996395</c:v>
                </c:pt>
                <c:pt idx="1246">
                  <c:v>-0.47539999999996396</c:v>
                </c:pt>
                <c:pt idx="1247">
                  <c:v>-0.47529999999996397</c:v>
                </c:pt>
                <c:pt idx="1248">
                  <c:v>-0.47519999999996398</c:v>
                </c:pt>
                <c:pt idx="1249">
                  <c:v>-0.475099999999964</c:v>
                </c:pt>
                <c:pt idx="1250">
                  <c:v>-0.47499999999996401</c:v>
                </c:pt>
                <c:pt idx="1251">
                  <c:v>-0.47489999999996402</c:v>
                </c:pt>
                <c:pt idx="1252">
                  <c:v>-0.47479999999996403</c:v>
                </c:pt>
                <c:pt idx="1253">
                  <c:v>-0.47469999999996404</c:v>
                </c:pt>
                <c:pt idx="1254">
                  <c:v>-0.47459999999996405</c:v>
                </c:pt>
                <c:pt idx="1255">
                  <c:v>-0.47449999999996406</c:v>
                </c:pt>
                <c:pt idx="1256">
                  <c:v>-0.47439999999996407</c:v>
                </c:pt>
                <c:pt idx="1257">
                  <c:v>-0.47429999999996408</c:v>
                </c:pt>
                <c:pt idx="1258">
                  <c:v>-0.47419999999996409</c:v>
                </c:pt>
                <c:pt idx="1259">
                  <c:v>-0.47409999999996411</c:v>
                </c:pt>
                <c:pt idx="1260">
                  <c:v>-0.47399999999996412</c:v>
                </c:pt>
                <c:pt idx="1261">
                  <c:v>-0.47389999999996413</c:v>
                </c:pt>
                <c:pt idx="1262">
                  <c:v>-0.47379999999996414</c:v>
                </c:pt>
                <c:pt idx="1263">
                  <c:v>-0.47369999999996415</c:v>
                </c:pt>
                <c:pt idx="1264">
                  <c:v>-0.47359999999996416</c:v>
                </c:pt>
                <c:pt idx="1265">
                  <c:v>-0.47349999999996417</c:v>
                </c:pt>
                <c:pt idx="1266">
                  <c:v>-0.47339999999996418</c:v>
                </c:pt>
                <c:pt idx="1267">
                  <c:v>-0.47329999999996419</c:v>
                </c:pt>
                <c:pt idx="1268">
                  <c:v>-0.4731999999999642</c:v>
                </c:pt>
                <c:pt idx="1269">
                  <c:v>-0.47309999999996422</c:v>
                </c:pt>
                <c:pt idx="1270">
                  <c:v>-0.47299999999996423</c:v>
                </c:pt>
                <c:pt idx="1271">
                  <c:v>-0.47289999999996424</c:v>
                </c:pt>
                <c:pt idx="1272">
                  <c:v>-0.47279999999996425</c:v>
                </c:pt>
                <c:pt idx="1273">
                  <c:v>-0.47269999999996426</c:v>
                </c:pt>
                <c:pt idx="1274">
                  <c:v>-0.47259999999996427</c:v>
                </c:pt>
                <c:pt idx="1275">
                  <c:v>-0.47249999999996428</c:v>
                </c:pt>
                <c:pt idx="1276">
                  <c:v>-0.47239999999996429</c:v>
                </c:pt>
                <c:pt idx="1277">
                  <c:v>-0.4722999999999643</c:v>
                </c:pt>
                <c:pt idx="1278">
                  <c:v>-0.47219999999996431</c:v>
                </c:pt>
                <c:pt idx="1279">
                  <c:v>-0.47209999999996433</c:v>
                </c:pt>
                <c:pt idx="1280">
                  <c:v>-0.47199999999996434</c:v>
                </c:pt>
                <c:pt idx="1281">
                  <c:v>-0.47189999999996435</c:v>
                </c:pt>
                <c:pt idx="1282">
                  <c:v>-0.47179999999996436</c:v>
                </c:pt>
                <c:pt idx="1283">
                  <c:v>-0.47169999999996437</c:v>
                </c:pt>
                <c:pt idx="1284">
                  <c:v>-0.47159999999996438</c:v>
                </c:pt>
                <c:pt idx="1285">
                  <c:v>-0.47149999999996439</c:v>
                </c:pt>
                <c:pt idx="1286">
                  <c:v>-0.4713999999999644</c:v>
                </c:pt>
                <c:pt idx="1287">
                  <c:v>-0.47129999999996441</c:v>
                </c:pt>
                <c:pt idx="1288">
                  <c:v>-0.47119999999996443</c:v>
                </c:pt>
                <c:pt idx="1289">
                  <c:v>-0.47109999999996444</c:v>
                </c:pt>
                <c:pt idx="1290">
                  <c:v>-0.47099999999996445</c:v>
                </c:pt>
                <c:pt idx="1291">
                  <c:v>-0.47089999999996446</c:v>
                </c:pt>
                <c:pt idx="1292">
                  <c:v>-0.47079999999996447</c:v>
                </c:pt>
                <c:pt idx="1293">
                  <c:v>-0.47069999999996448</c:v>
                </c:pt>
                <c:pt idx="1294">
                  <c:v>-0.47059999999996449</c:v>
                </c:pt>
                <c:pt idx="1295">
                  <c:v>-0.4704999999999645</c:v>
                </c:pt>
                <c:pt idx="1296">
                  <c:v>-0.47039999999996451</c:v>
                </c:pt>
                <c:pt idx="1297">
                  <c:v>-0.47029999999996452</c:v>
                </c:pt>
                <c:pt idx="1298">
                  <c:v>-0.47019999999996454</c:v>
                </c:pt>
                <c:pt idx="1299">
                  <c:v>-0.47009999999996455</c:v>
                </c:pt>
                <c:pt idx="1300">
                  <c:v>-0.46999999999996456</c:v>
                </c:pt>
                <c:pt idx="1301">
                  <c:v>-0.46989999999996457</c:v>
                </c:pt>
                <c:pt idx="1302">
                  <c:v>-0.46979999999996458</c:v>
                </c:pt>
                <c:pt idx="1303">
                  <c:v>-0.46969999999996459</c:v>
                </c:pt>
                <c:pt idx="1304">
                  <c:v>-0.4695999999999646</c:v>
                </c:pt>
                <c:pt idx="1305">
                  <c:v>-0.46949999999996461</c:v>
                </c:pt>
                <c:pt idx="1306">
                  <c:v>-0.46939999999996462</c:v>
                </c:pt>
                <c:pt idx="1307">
                  <c:v>-0.46929999999996463</c:v>
                </c:pt>
                <c:pt idx="1308">
                  <c:v>-0.46919999999996465</c:v>
                </c:pt>
                <c:pt idx="1309">
                  <c:v>-0.46909999999996466</c:v>
                </c:pt>
                <c:pt idx="1310">
                  <c:v>-0.46899999999996467</c:v>
                </c:pt>
                <c:pt idx="1311">
                  <c:v>-0.46889999999996468</c:v>
                </c:pt>
                <c:pt idx="1312">
                  <c:v>-0.46879999999996469</c:v>
                </c:pt>
                <c:pt idx="1313">
                  <c:v>-0.4686999999999647</c:v>
                </c:pt>
                <c:pt idx="1314">
                  <c:v>-0.46859999999996471</c:v>
                </c:pt>
                <c:pt idx="1315">
                  <c:v>-0.46849999999996472</c:v>
                </c:pt>
                <c:pt idx="1316">
                  <c:v>-0.46839999999996473</c:v>
                </c:pt>
                <c:pt idx="1317">
                  <c:v>-0.46829999999996474</c:v>
                </c:pt>
                <c:pt idx="1318">
                  <c:v>-0.46819999999996476</c:v>
                </c:pt>
                <c:pt idx="1319">
                  <c:v>-0.46809999999996477</c:v>
                </c:pt>
                <c:pt idx="1320">
                  <c:v>-0.46799999999996478</c:v>
                </c:pt>
                <c:pt idx="1321">
                  <c:v>-0.46789999999996479</c:v>
                </c:pt>
                <c:pt idx="1322">
                  <c:v>-0.4677999999999648</c:v>
                </c:pt>
                <c:pt idx="1323">
                  <c:v>-0.46769999999996481</c:v>
                </c:pt>
                <c:pt idx="1324">
                  <c:v>-0.46759999999996482</c:v>
                </c:pt>
                <c:pt idx="1325">
                  <c:v>-0.46749999999996483</c:v>
                </c:pt>
                <c:pt idx="1326">
                  <c:v>-0.46739999999996484</c:v>
                </c:pt>
                <c:pt idx="1327">
                  <c:v>-0.46729999999996485</c:v>
                </c:pt>
                <c:pt idx="1328">
                  <c:v>-0.46719999999996487</c:v>
                </c:pt>
                <c:pt idx="1329">
                  <c:v>-0.46709999999996488</c:v>
                </c:pt>
                <c:pt idx="1330">
                  <c:v>-0.46699999999996489</c:v>
                </c:pt>
                <c:pt idx="1331">
                  <c:v>-0.4668999999999649</c:v>
                </c:pt>
                <c:pt idx="1332">
                  <c:v>-0.46679999999996491</c:v>
                </c:pt>
                <c:pt idx="1333">
                  <c:v>-0.46669999999996492</c:v>
                </c:pt>
                <c:pt idx="1334">
                  <c:v>-0.46659999999996493</c:v>
                </c:pt>
                <c:pt idx="1335">
                  <c:v>-0.46649999999996494</c:v>
                </c:pt>
                <c:pt idx="1336">
                  <c:v>-0.46639999999996495</c:v>
                </c:pt>
                <c:pt idx="1337">
                  <c:v>-0.46629999999996496</c:v>
                </c:pt>
                <c:pt idx="1338">
                  <c:v>-0.46619999999996498</c:v>
                </c:pt>
                <c:pt idx="1339">
                  <c:v>-0.46609999999996499</c:v>
                </c:pt>
                <c:pt idx="1340">
                  <c:v>-0.465999999999965</c:v>
                </c:pt>
                <c:pt idx="1341">
                  <c:v>-0.46589999999996501</c:v>
                </c:pt>
                <c:pt idx="1342">
                  <c:v>-0.46579999999996502</c:v>
                </c:pt>
                <c:pt idx="1343">
                  <c:v>-0.46569999999996503</c:v>
                </c:pt>
                <c:pt idx="1344">
                  <c:v>-0.46559999999996504</c:v>
                </c:pt>
                <c:pt idx="1345">
                  <c:v>-0.46549999999996505</c:v>
                </c:pt>
                <c:pt idx="1346">
                  <c:v>-0.46539999999996506</c:v>
                </c:pt>
                <c:pt idx="1347">
                  <c:v>-0.46529999999996507</c:v>
                </c:pt>
                <c:pt idx="1348">
                  <c:v>-0.46519999999996509</c:v>
                </c:pt>
                <c:pt idx="1349">
                  <c:v>-0.4650999999999651</c:v>
                </c:pt>
                <c:pt idx="1350">
                  <c:v>-0.46499999999996511</c:v>
                </c:pt>
                <c:pt idx="1351">
                  <c:v>-0.46489999999996512</c:v>
                </c:pt>
                <c:pt idx="1352">
                  <c:v>-0.46479999999996513</c:v>
                </c:pt>
                <c:pt idx="1353">
                  <c:v>-0.46469999999996514</c:v>
                </c:pt>
                <c:pt idx="1354">
                  <c:v>-0.46459999999996515</c:v>
                </c:pt>
                <c:pt idx="1355">
                  <c:v>-0.46449999999996516</c:v>
                </c:pt>
                <c:pt idx="1356">
                  <c:v>-0.46439999999996517</c:v>
                </c:pt>
                <c:pt idx="1357">
                  <c:v>-0.46429999999996519</c:v>
                </c:pt>
                <c:pt idx="1358">
                  <c:v>-0.4641999999999652</c:v>
                </c:pt>
                <c:pt idx="1359">
                  <c:v>-0.46409999999996521</c:v>
                </c:pt>
                <c:pt idx="1360">
                  <c:v>-0.46399999999996522</c:v>
                </c:pt>
                <c:pt idx="1361">
                  <c:v>-0.46389999999996523</c:v>
                </c:pt>
                <c:pt idx="1362">
                  <c:v>-0.46379999999996524</c:v>
                </c:pt>
                <c:pt idx="1363">
                  <c:v>-0.46369999999996525</c:v>
                </c:pt>
                <c:pt idx="1364">
                  <c:v>-0.46359999999996526</c:v>
                </c:pt>
                <c:pt idx="1365">
                  <c:v>-0.46349999999996527</c:v>
                </c:pt>
                <c:pt idx="1366">
                  <c:v>-0.46339999999996528</c:v>
                </c:pt>
                <c:pt idx="1367">
                  <c:v>-0.4632999999999653</c:v>
                </c:pt>
                <c:pt idx="1368">
                  <c:v>-0.46319999999996531</c:v>
                </c:pt>
                <c:pt idx="1369">
                  <c:v>-0.46309999999996532</c:v>
                </c:pt>
                <c:pt idx="1370">
                  <c:v>-0.46299999999996533</c:v>
                </c:pt>
                <c:pt idx="1371">
                  <c:v>-0.46289999999996534</c:v>
                </c:pt>
                <c:pt idx="1372">
                  <c:v>-0.46279999999996535</c:v>
                </c:pt>
                <c:pt idx="1373">
                  <c:v>-0.46269999999996536</c:v>
                </c:pt>
                <c:pt idx="1374">
                  <c:v>-0.46259999999996537</c:v>
                </c:pt>
                <c:pt idx="1375">
                  <c:v>-0.46249999999996538</c:v>
                </c:pt>
                <c:pt idx="1376">
                  <c:v>-0.46239999999996539</c:v>
                </c:pt>
                <c:pt idx="1377">
                  <c:v>-0.46229999999996541</c:v>
                </c:pt>
                <c:pt idx="1378">
                  <c:v>-0.46219999999996542</c:v>
                </c:pt>
                <c:pt idx="1379">
                  <c:v>-0.46209999999996543</c:v>
                </c:pt>
                <c:pt idx="1380">
                  <c:v>-0.46199999999996544</c:v>
                </c:pt>
                <c:pt idx="1381">
                  <c:v>-0.46189999999996545</c:v>
                </c:pt>
                <c:pt idx="1382">
                  <c:v>-0.46179999999996546</c:v>
                </c:pt>
                <c:pt idx="1383">
                  <c:v>-0.46169999999996547</c:v>
                </c:pt>
                <c:pt idx="1384">
                  <c:v>-0.46159999999996548</c:v>
                </c:pt>
                <c:pt idx="1385">
                  <c:v>-0.46149999999996549</c:v>
                </c:pt>
                <c:pt idx="1386">
                  <c:v>-0.4613999999999655</c:v>
                </c:pt>
                <c:pt idx="1387">
                  <c:v>-0.46129999999996552</c:v>
                </c:pt>
                <c:pt idx="1388">
                  <c:v>-0.46119999999996553</c:v>
                </c:pt>
                <c:pt idx="1389">
                  <c:v>-0.46109999999996554</c:v>
                </c:pt>
                <c:pt idx="1390">
                  <c:v>-0.46099999999996555</c:v>
                </c:pt>
                <c:pt idx="1391">
                  <c:v>-0.46089999999996556</c:v>
                </c:pt>
                <c:pt idx="1392">
                  <c:v>-0.46079999999996557</c:v>
                </c:pt>
                <c:pt idx="1393">
                  <c:v>-0.46069999999996558</c:v>
                </c:pt>
                <c:pt idx="1394">
                  <c:v>-0.46059999999996559</c:v>
                </c:pt>
                <c:pt idx="1395">
                  <c:v>-0.4604999999999656</c:v>
                </c:pt>
                <c:pt idx="1396">
                  <c:v>-0.46039999999996561</c:v>
                </c:pt>
                <c:pt idx="1397">
                  <c:v>-0.46029999999996563</c:v>
                </c:pt>
                <c:pt idx="1398">
                  <c:v>-0.46019999999996564</c:v>
                </c:pt>
                <c:pt idx="1399">
                  <c:v>-0.46009999999996565</c:v>
                </c:pt>
                <c:pt idx="1400">
                  <c:v>-0.45999999999996566</c:v>
                </c:pt>
                <c:pt idx="1401">
                  <c:v>-0.45989999999996567</c:v>
                </c:pt>
                <c:pt idx="1402">
                  <c:v>-0.45979999999996568</c:v>
                </c:pt>
                <c:pt idx="1403">
                  <c:v>-0.45969999999996569</c:v>
                </c:pt>
                <c:pt idx="1404">
                  <c:v>-0.4595999999999657</c:v>
                </c:pt>
                <c:pt idx="1405">
                  <c:v>-0.45949999999996571</c:v>
                </c:pt>
                <c:pt idx="1406">
                  <c:v>-0.45939999999996572</c:v>
                </c:pt>
                <c:pt idx="1407">
                  <c:v>-0.45929999999996574</c:v>
                </c:pt>
                <c:pt idx="1408">
                  <c:v>-0.45919999999996575</c:v>
                </c:pt>
                <c:pt idx="1409">
                  <c:v>-0.45909999999996576</c:v>
                </c:pt>
                <c:pt idx="1410">
                  <c:v>-0.45899999999996577</c:v>
                </c:pt>
                <c:pt idx="1411">
                  <c:v>-0.45889999999996578</c:v>
                </c:pt>
                <c:pt idx="1412">
                  <c:v>-0.45879999999996579</c:v>
                </c:pt>
                <c:pt idx="1413">
                  <c:v>-0.4586999999999658</c:v>
                </c:pt>
                <c:pt idx="1414">
                  <c:v>-0.45859999999996581</c:v>
                </c:pt>
                <c:pt idx="1415">
                  <c:v>-0.45849999999996582</c:v>
                </c:pt>
                <c:pt idx="1416">
                  <c:v>-0.45839999999996583</c:v>
                </c:pt>
                <c:pt idx="1417">
                  <c:v>-0.45829999999996585</c:v>
                </c:pt>
                <c:pt idx="1418">
                  <c:v>-0.45819999999996586</c:v>
                </c:pt>
                <c:pt idx="1419">
                  <c:v>-0.45809999999996587</c:v>
                </c:pt>
                <c:pt idx="1420">
                  <c:v>-0.45799999999996588</c:v>
                </c:pt>
                <c:pt idx="1421">
                  <c:v>-0.45789999999996589</c:v>
                </c:pt>
                <c:pt idx="1422">
                  <c:v>-0.4577999999999659</c:v>
                </c:pt>
                <c:pt idx="1423">
                  <c:v>-0.45769999999996591</c:v>
                </c:pt>
                <c:pt idx="1424">
                  <c:v>-0.45759999999996592</c:v>
                </c:pt>
                <c:pt idx="1425">
                  <c:v>-0.45749999999996593</c:v>
                </c:pt>
                <c:pt idx="1426">
                  <c:v>-0.45739999999996594</c:v>
                </c:pt>
                <c:pt idx="1427">
                  <c:v>-0.45729999999996596</c:v>
                </c:pt>
                <c:pt idx="1428">
                  <c:v>-0.45719999999996597</c:v>
                </c:pt>
                <c:pt idx="1429">
                  <c:v>-0.45709999999996598</c:v>
                </c:pt>
                <c:pt idx="1430">
                  <c:v>-0.45699999999996599</c:v>
                </c:pt>
                <c:pt idx="1431">
                  <c:v>-0.456899999999966</c:v>
                </c:pt>
                <c:pt idx="1432">
                  <c:v>-0.45679999999996601</c:v>
                </c:pt>
                <c:pt idx="1433">
                  <c:v>-0.45669999999996602</c:v>
                </c:pt>
                <c:pt idx="1434">
                  <c:v>-0.45659999999996603</c:v>
                </c:pt>
                <c:pt idx="1435">
                  <c:v>-0.45649999999996604</c:v>
                </c:pt>
                <c:pt idx="1436">
                  <c:v>-0.45639999999996606</c:v>
                </c:pt>
                <c:pt idx="1437">
                  <c:v>-0.45629999999996607</c:v>
                </c:pt>
                <c:pt idx="1438">
                  <c:v>-0.45619999999996608</c:v>
                </c:pt>
                <c:pt idx="1439">
                  <c:v>-0.45609999999996609</c:v>
                </c:pt>
                <c:pt idx="1440">
                  <c:v>-0.4559999999999661</c:v>
                </c:pt>
                <c:pt idx="1441">
                  <c:v>-0.45589999999996611</c:v>
                </c:pt>
                <c:pt idx="1442">
                  <c:v>-0.45579999999996612</c:v>
                </c:pt>
                <c:pt idx="1443">
                  <c:v>-0.45569999999996613</c:v>
                </c:pt>
                <c:pt idx="1444">
                  <c:v>-0.45559999999996614</c:v>
                </c:pt>
                <c:pt idx="1445">
                  <c:v>-0.45549999999996615</c:v>
                </c:pt>
                <c:pt idx="1446">
                  <c:v>-0.45539999999996617</c:v>
                </c:pt>
                <c:pt idx="1447">
                  <c:v>-0.45529999999996618</c:v>
                </c:pt>
                <c:pt idx="1448">
                  <c:v>-0.45519999999996619</c:v>
                </c:pt>
                <c:pt idx="1449">
                  <c:v>-0.4550999999999662</c:v>
                </c:pt>
                <c:pt idx="1450">
                  <c:v>-0.45499999999996621</c:v>
                </c:pt>
                <c:pt idx="1451">
                  <c:v>-0.45489999999996622</c:v>
                </c:pt>
                <c:pt idx="1452">
                  <c:v>-0.45479999999996623</c:v>
                </c:pt>
                <c:pt idx="1453">
                  <c:v>-0.45469999999996624</c:v>
                </c:pt>
                <c:pt idx="1454">
                  <c:v>-0.45459999999996625</c:v>
                </c:pt>
                <c:pt idx="1455">
                  <c:v>-0.45449999999996626</c:v>
                </c:pt>
                <c:pt idx="1456">
                  <c:v>-0.45439999999996628</c:v>
                </c:pt>
                <c:pt idx="1457">
                  <c:v>-0.45429999999996629</c:v>
                </c:pt>
                <c:pt idx="1458">
                  <c:v>-0.4541999999999663</c:v>
                </c:pt>
                <c:pt idx="1459">
                  <c:v>-0.45409999999996631</c:v>
                </c:pt>
                <c:pt idx="1460">
                  <c:v>-0.45399999999996632</c:v>
                </c:pt>
                <c:pt idx="1461">
                  <c:v>-0.45389999999996633</c:v>
                </c:pt>
                <c:pt idx="1462">
                  <c:v>-0.45379999999996634</c:v>
                </c:pt>
                <c:pt idx="1463">
                  <c:v>-0.45369999999996635</c:v>
                </c:pt>
                <c:pt idx="1464">
                  <c:v>-0.45359999999996636</c:v>
                </c:pt>
                <c:pt idx="1465">
                  <c:v>-0.45349999999996637</c:v>
                </c:pt>
                <c:pt idx="1466">
                  <c:v>-0.45339999999996639</c:v>
                </c:pt>
                <c:pt idx="1467">
                  <c:v>-0.4532999999999664</c:v>
                </c:pt>
                <c:pt idx="1468">
                  <c:v>-0.45319999999996641</c:v>
                </c:pt>
                <c:pt idx="1469">
                  <c:v>-0.45309999999996642</c:v>
                </c:pt>
                <c:pt idx="1470">
                  <c:v>-0.45299999999996643</c:v>
                </c:pt>
                <c:pt idx="1471">
                  <c:v>-0.45289999999996644</c:v>
                </c:pt>
                <c:pt idx="1472">
                  <c:v>-0.45279999999996645</c:v>
                </c:pt>
                <c:pt idx="1473">
                  <c:v>-0.45269999999996646</c:v>
                </c:pt>
                <c:pt idx="1474">
                  <c:v>-0.45259999999996647</c:v>
                </c:pt>
                <c:pt idx="1475">
                  <c:v>-0.45249999999996648</c:v>
                </c:pt>
                <c:pt idx="1476">
                  <c:v>-0.4523999999999665</c:v>
                </c:pt>
                <c:pt idx="1477">
                  <c:v>-0.45229999999996651</c:v>
                </c:pt>
                <c:pt idx="1478">
                  <c:v>-0.45219999999996652</c:v>
                </c:pt>
                <c:pt idx="1479">
                  <c:v>-0.45209999999996653</c:v>
                </c:pt>
                <c:pt idx="1480">
                  <c:v>-0.45199999999996654</c:v>
                </c:pt>
                <c:pt idx="1481">
                  <c:v>-0.45189999999996655</c:v>
                </c:pt>
                <c:pt idx="1482">
                  <c:v>-0.45179999999996656</c:v>
                </c:pt>
                <c:pt idx="1483">
                  <c:v>-0.45169999999996657</c:v>
                </c:pt>
                <c:pt idx="1484">
                  <c:v>-0.45159999999996658</c:v>
                </c:pt>
                <c:pt idx="1485">
                  <c:v>-0.45149999999996659</c:v>
                </c:pt>
                <c:pt idx="1486">
                  <c:v>-0.45139999999996661</c:v>
                </c:pt>
                <c:pt idx="1487">
                  <c:v>-0.45129999999996662</c:v>
                </c:pt>
                <c:pt idx="1488">
                  <c:v>-0.45119999999996663</c:v>
                </c:pt>
                <c:pt idx="1489">
                  <c:v>-0.45109999999996664</c:v>
                </c:pt>
                <c:pt idx="1490">
                  <c:v>-0.45099999999996665</c:v>
                </c:pt>
                <c:pt idx="1491">
                  <c:v>-0.45089999999996666</c:v>
                </c:pt>
                <c:pt idx="1492">
                  <c:v>-0.45079999999996667</c:v>
                </c:pt>
                <c:pt idx="1493">
                  <c:v>-0.45069999999996668</c:v>
                </c:pt>
                <c:pt idx="1494">
                  <c:v>-0.45059999999996669</c:v>
                </c:pt>
                <c:pt idx="1495">
                  <c:v>-0.4504999999999667</c:v>
                </c:pt>
                <c:pt idx="1496">
                  <c:v>-0.45039999999996672</c:v>
                </c:pt>
                <c:pt idx="1497">
                  <c:v>-0.45029999999996673</c:v>
                </c:pt>
                <c:pt idx="1498">
                  <c:v>-0.45019999999996674</c:v>
                </c:pt>
                <c:pt idx="1499">
                  <c:v>-0.45009999999996675</c:v>
                </c:pt>
                <c:pt idx="1500">
                  <c:v>-0.44999999999996676</c:v>
                </c:pt>
                <c:pt idx="1501">
                  <c:v>-0.44989999999996677</c:v>
                </c:pt>
                <c:pt idx="1502">
                  <c:v>-0.44979999999996678</c:v>
                </c:pt>
                <c:pt idx="1503">
                  <c:v>-0.44969999999996679</c:v>
                </c:pt>
                <c:pt idx="1504">
                  <c:v>-0.4495999999999668</c:v>
                </c:pt>
                <c:pt idx="1505">
                  <c:v>-0.44949999999996681</c:v>
                </c:pt>
                <c:pt idx="1506">
                  <c:v>-0.44939999999996683</c:v>
                </c:pt>
                <c:pt idx="1507">
                  <c:v>-0.44929999999996684</c:v>
                </c:pt>
                <c:pt idx="1508">
                  <c:v>-0.44919999999996685</c:v>
                </c:pt>
                <c:pt idx="1509">
                  <c:v>-0.44909999999996686</c:v>
                </c:pt>
                <c:pt idx="1510">
                  <c:v>-0.44899999999996687</c:v>
                </c:pt>
                <c:pt idx="1511">
                  <c:v>-0.44889999999996688</c:v>
                </c:pt>
                <c:pt idx="1512">
                  <c:v>-0.44879999999996689</c:v>
                </c:pt>
                <c:pt idx="1513">
                  <c:v>-0.4486999999999669</c:v>
                </c:pt>
                <c:pt idx="1514">
                  <c:v>-0.44859999999996691</c:v>
                </c:pt>
                <c:pt idx="1515">
                  <c:v>-0.44849999999996693</c:v>
                </c:pt>
                <c:pt idx="1516">
                  <c:v>-0.44839999999996694</c:v>
                </c:pt>
                <c:pt idx="1517">
                  <c:v>-0.44829999999996695</c:v>
                </c:pt>
                <c:pt idx="1518">
                  <c:v>-0.44819999999996696</c:v>
                </c:pt>
                <c:pt idx="1519">
                  <c:v>-0.44809999999996697</c:v>
                </c:pt>
                <c:pt idx="1520">
                  <c:v>-0.44799999999996698</c:v>
                </c:pt>
                <c:pt idx="1521">
                  <c:v>-0.44789999999996699</c:v>
                </c:pt>
                <c:pt idx="1522">
                  <c:v>-0.447799999999967</c:v>
                </c:pt>
                <c:pt idx="1523">
                  <c:v>-0.44769999999996701</c:v>
                </c:pt>
                <c:pt idx="1524">
                  <c:v>-0.44759999999996702</c:v>
                </c:pt>
                <c:pt idx="1525">
                  <c:v>-0.44749999999996704</c:v>
                </c:pt>
                <c:pt idx="1526">
                  <c:v>-0.44739999999996705</c:v>
                </c:pt>
                <c:pt idx="1527">
                  <c:v>-0.44729999999996706</c:v>
                </c:pt>
                <c:pt idx="1528">
                  <c:v>-0.44719999999996707</c:v>
                </c:pt>
                <c:pt idx="1529">
                  <c:v>-0.44709999999996708</c:v>
                </c:pt>
                <c:pt idx="1530">
                  <c:v>-0.44699999999996709</c:v>
                </c:pt>
                <c:pt idx="1531">
                  <c:v>-0.4468999999999671</c:v>
                </c:pt>
                <c:pt idx="1532">
                  <c:v>-0.44679999999996711</c:v>
                </c:pt>
                <c:pt idx="1533">
                  <c:v>-0.44669999999996712</c:v>
                </c:pt>
                <c:pt idx="1534">
                  <c:v>-0.44659999999996713</c:v>
                </c:pt>
                <c:pt idx="1535">
                  <c:v>-0.44649999999996715</c:v>
                </c:pt>
                <c:pt idx="1536">
                  <c:v>-0.44639999999996716</c:v>
                </c:pt>
                <c:pt idx="1537">
                  <c:v>-0.44629999999996717</c:v>
                </c:pt>
                <c:pt idx="1538">
                  <c:v>-0.44619999999996718</c:v>
                </c:pt>
                <c:pt idx="1539">
                  <c:v>-0.44609999999996719</c:v>
                </c:pt>
                <c:pt idx="1540">
                  <c:v>-0.4459999999999672</c:v>
                </c:pt>
                <c:pt idx="1541">
                  <c:v>-0.44589999999996721</c:v>
                </c:pt>
                <c:pt idx="1542">
                  <c:v>-0.44579999999996722</c:v>
                </c:pt>
                <c:pt idx="1543">
                  <c:v>-0.44569999999996723</c:v>
                </c:pt>
                <c:pt idx="1544">
                  <c:v>-0.44559999999996724</c:v>
                </c:pt>
                <c:pt idx="1545">
                  <c:v>-0.44549999999996726</c:v>
                </c:pt>
                <c:pt idx="1546">
                  <c:v>-0.44539999999996727</c:v>
                </c:pt>
                <c:pt idx="1547">
                  <c:v>-0.44529999999996728</c:v>
                </c:pt>
                <c:pt idx="1548">
                  <c:v>-0.44519999999996729</c:v>
                </c:pt>
                <c:pt idx="1549">
                  <c:v>-0.4450999999999673</c:v>
                </c:pt>
                <c:pt idx="1550">
                  <c:v>-0.44499999999996731</c:v>
                </c:pt>
                <c:pt idx="1551">
                  <c:v>-0.44489999999996732</c:v>
                </c:pt>
                <c:pt idx="1552">
                  <c:v>-0.44479999999996733</c:v>
                </c:pt>
                <c:pt idx="1553">
                  <c:v>-0.44469999999996734</c:v>
                </c:pt>
                <c:pt idx="1554">
                  <c:v>-0.44459999999996735</c:v>
                </c:pt>
                <c:pt idx="1555">
                  <c:v>-0.44449999999996737</c:v>
                </c:pt>
                <c:pt idx="1556">
                  <c:v>-0.44439999999996738</c:v>
                </c:pt>
                <c:pt idx="1557">
                  <c:v>-0.44429999999996739</c:v>
                </c:pt>
                <c:pt idx="1558">
                  <c:v>-0.4441999999999674</c:v>
                </c:pt>
                <c:pt idx="1559">
                  <c:v>-0.44409999999996741</c:v>
                </c:pt>
                <c:pt idx="1560">
                  <c:v>-0.44399999999996742</c:v>
                </c:pt>
                <c:pt idx="1561">
                  <c:v>-0.44389999999996743</c:v>
                </c:pt>
                <c:pt idx="1562">
                  <c:v>-0.44379999999996744</c:v>
                </c:pt>
                <c:pt idx="1563">
                  <c:v>-0.44369999999996745</c:v>
                </c:pt>
                <c:pt idx="1564">
                  <c:v>-0.44359999999996746</c:v>
                </c:pt>
                <c:pt idx="1565">
                  <c:v>-0.44349999999996748</c:v>
                </c:pt>
                <c:pt idx="1566">
                  <c:v>-0.44339999999996749</c:v>
                </c:pt>
                <c:pt idx="1567">
                  <c:v>-0.4432999999999675</c:v>
                </c:pt>
                <c:pt idx="1568">
                  <c:v>-0.44319999999996751</c:v>
                </c:pt>
                <c:pt idx="1569">
                  <c:v>-0.44309999999996752</c:v>
                </c:pt>
                <c:pt idx="1570">
                  <c:v>-0.44299999999996753</c:v>
                </c:pt>
                <c:pt idx="1571">
                  <c:v>-0.44289999999996754</c:v>
                </c:pt>
                <c:pt idx="1572">
                  <c:v>-0.44279999999996755</c:v>
                </c:pt>
                <c:pt idx="1573">
                  <c:v>-0.44269999999996756</c:v>
                </c:pt>
                <c:pt idx="1574">
                  <c:v>-0.44259999999996757</c:v>
                </c:pt>
                <c:pt idx="1575">
                  <c:v>-0.44249999999996759</c:v>
                </c:pt>
                <c:pt idx="1576">
                  <c:v>-0.4423999999999676</c:v>
                </c:pt>
                <c:pt idx="1577">
                  <c:v>-0.44229999999996761</c:v>
                </c:pt>
                <c:pt idx="1578">
                  <c:v>-0.44219999999996762</c:v>
                </c:pt>
                <c:pt idx="1579">
                  <c:v>-0.44209999999996763</c:v>
                </c:pt>
                <c:pt idx="1580">
                  <c:v>-0.44199999999996764</c:v>
                </c:pt>
                <c:pt idx="1581">
                  <c:v>-0.44189999999996765</c:v>
                </c:pt>
                <c:pt idx="1582">
                  <c:v>-0.44179999999996766</c:v>
                </c:pt>
                <c:pt idx="1583">
                  <c:v>-0.44169999999996767</c:v>
                </c:pt>
                <c:pt idx="1584">
                  <c:v>-0.44159999999996769</c:v>
                </c:pt>
                <c:pt idx="1585">
                  <c:v>-0.4414999999999677</c:v>
                </c:pt>
                <c:pt idx="1586">
                  <c:v>-0.44139999999996771</c:v>
                </c:pt>
                <c:pt idx="1587">
                  <c:v>-0.44129999999996772</c:v>
                </c:pt>
                <c:pt idx="1588">
                  <c:v>-0.44119999999996773</c:v>
                </c:pt>
                <c:pt idx="1589">
                  <c:v>-0.44109999999996774</c:v>
                </c:pt>
                <c:pt idx="1590">
                  <c:v>-0.44099999999996775</c:v>
                </c:pt>
                <c:pt idx="1591">
                  <c:v>-0.44089999999996776</c:v>
                </c:pt>
                <c:pt idx="1592">
                  <c:v>-0.44079999999996777</c:v>
                </c:pt>
                <c:pt idx="1593">
                  <c:v>-0.44069999999996778</c:v>
                </c:pt>
                <c:pt idx="1594">
                  <c:v>-0.4405999999999678</c:v>
                </c:pt>
                <c:pt idx="1595">
                  <c:v>-0.44049999999996781</c:v>
                </c:pt>
                <c:pt idx="1596">
                  <c:v>-0.44039999999996782</c:v>
                </c:pt>
                <c:pt idx="1597">
                  <c:v>-0.44029999999996783</c:v>
                </c:pt>
                <c:pt idx="1598">
                  <c:v>-0.44019999999996784</c:v>
                </c:pt>
                <c:pt idx="1599">
                  <c:v>-0.44009999999996785</c:v>
                </c:pt>
                <c:pt idx="1600">
                  <c:v>-0.43999999999996786</c:v>
                </c:pt>
                <c:pt idx="1601">
                  <c:v>-0.43989999999996787</c:v>
                </c:pt>
                <c:pt idx="1602">
                  <c:v>-0.43979999999996788</c:v>
                </c:pt>
                <c:pt idx="1603">
                  <c:v>-0.43969999999996789</c:v>
                </c:pt>
                <c:pt idx="1604">
                  <c:v>-0.43959999999996791</c:v>
                </c:pt>
                <c:pt idx="1605">
                  <c:v>-0.43949999999996792</c:v>
                </c:pt>
                <c:pt idx="1606">
                  <c:v>-0.43939999999996793</c:v>
                </c:pt>
                <c:pt idx="1607">
                  <c:v>-0.43929999999996794</c:v>
                </c:pt>
                <c:pt idx="1608">
                  <c:v>-0.43919999999996795</c:v>
                </c:pt>
                <c:pt idx="1609">
                  <c:v>-0.43909999999996796</c:v>
                </c:pt>
                <c:pt idx="1610">
                  <c:v>-0.43899999999996797</c:v>
                </c:pt>
                <c:pt idx="1611">
                  <c:v>-0.43889999999996798</c:v>
                </c:pt>
                <c:pt idx="1612">
                  <c:v>-0.43879999999996799</c:v>
                </c:pt>
                <c:pt idx="1613">
                  <c:v>-0.438699999999968</c:v>
                </c:pt>
                <c:pt idx="1614">
                  <c:v>-0.43859999999996802</c:v>
                </c:pt>
                <c:pt idx="1615">
                  <c:v>-0.43849999999996803</c:v>
                </c:pt>
                <c:pt idx="1616">
                  <c:v>-0.43839999999996804</c:v>
                </c:pt>
                <c:pt idx="1617">
                  <c:v>-0.43829999999996805</c:v>
                </c:pt>
                <c:pt idx="1618">
                  <c:v>-0.43819999999996806</c:v>
                </c:pt>
                <c:pt idx="1619">
                  <c:v>-0.43809999999996807</c:v>
                </c:pt>
                <c:pt idx="1620">
                  <c:v>-0.43799999999996808</c:v>
                </c:pt>
                <c:pt idx="1621">
                  <c:v>-0.43789999999996809</c:v>
                </c:pt>
                <c:pt idx="1622">
                  <c:v>-0.4377999999999681</c:v>
                </c:pt>
                <c:pt idx="1623">
                  <c:v>-0.43769999999996811</c:v>
                </c:pt>
                <c:pt idx="1624">
                  <c:v>-0.43759999999996813</c:v>
                </c:pt>
                <c:pt idx="1625">
                  <c:v>-0.43749999999996814</c:v>
                </c:pt>
                <c:pt idx="1626">
                  <c:v>-0.43739999999996815</c:v>
                </c:pt>
                <c:pt idx="1627">
                  <c:v>-0.43729999999996816</c:v>
                </c:pt>
                <c:pt idx="1628">
                  <c:v>-0.43719999999996817</c:v>
                </c:pt>
                <c:pt idx="1629">
                  <c:v>-0.43709999999996818</c:v>
                </c:pt>
                <c:pt idx="1630">
                  <c:v>-0.43699999999996819</c:v>
                </c:pt>
                <c:pt idx="1631">
                  <c:v>-0.4368999999999682</c:v>
                </c:pt>
                <c:pt idx="1632">
                  <c:v>-0.43679999999996821</c:v>
                </c:pt>
                <c:pt idx="1633">
                  <c:v>-0.43669999999996822</c:v>
                </c:pt>
                <c:pt idx="1634">
                  <c:v>-0.43659999999996824</c:v>
                </c:pt>
                <c:pt idx="1635">
                  <c:v>-0.43649999999996825</c:v>
                </c:pt>
                <c:pt idx="1636">
                  <c:v>-0.43639999999996826</c:v>
                </c:pt>
                <c:pt idx="1637">
                  <c:v>-0.43629999999996827</c:v>
                </c:pt>
                <c:pt idx="1638">
                  <c:v>-0.43619999999996828</c:v>
                </c:pt>
                <c:pt idx="1639">
                  <c:v>-0.43609999999996829</c:v>
                </c:pt>
                <c:pt idx="1640">
                  <c:v>-0.4359999999999683</c:v>
                </c:pt>
                <c:pt idx="1641">
                  <c:v>-0.43589999999996831</c:v>
                </c:pt>
                <c:pt idx="1642">
                  <c:v>-0.43579999999996832</c:v>
                </c:pt>
                <c:pt idx="1643">
                  <c:v>-0.43569999999996833</c:v>
                </c:pt>
                <c:pt idx="1644">
                  <c:v>-0.43559999999996835</c:v>
                </c:pt>
                <c:pt idx="1645">
                  <c:v>-0.43549999999996836</c:v>
                </c:pt>
                <c:pt idx="1646">
                  <c:v>-0.43539999999996837</c:v>
                </c:pt>
                <c:pt idx="1647">
                  <c:v>-0.43529999999996838</c:v>
                </c:pt>
                <c:pt idx="1648">
                  <c:v>-0.43519999999996839</c:v>
                </c:pt>
                <c:pt idx="1649">
                  <c:v>-0.4350999999999684</c:v>
                </c:pt>
                <c:pt idx="1650">
                  <c:v>-0.43499999999996841</c:v>
                </c:pt>
                <c:pt idx="1651">
                  <c:v>-0.43489999999996842</c:v>
                </c:pt>
                <c:pt idx="1652">
                  <c:v>-0.43479999999996843</c:v>
                </c:pt>
                <c:pt idx="1653">
                  <c:v>-0.43469999999996844</c:v>
                </c:pt>
                <c:pt idx="1654">
                  <c:v>-0.43459999999996846</c:v>
                </c:pt>
                <c:pt idx="1655">
                  <c:v>-0.43449999999996847</c:v>
                </c:pt>
                <c:pt idx="1656">
                  <c:v>-0.43439999999996848</c:v>
                </c:pt>
                <c:pt idx="1657">
                  <c:v>-0.43429999999996849</c:v>
                </c:pt>
                <c:pt idx="1658">
                  <c:v>-0.4341999999999685</c:v>
                </c:pt>
                <c:pt idx="1659">
                  <c:v>-0.43409999999996851</c:v>
                </c:pt>
                <c:pt idx="1660">
                  <c:v>-0.43399999999996852</c:v>
                </c:pt>
                <c:pt idx="1661">
                  <c:v>-0.43389999999996853</c:v>
                </c:pt>
                <c:pt idx="1662">
                  <c:v>-0.43379999999996854</c:v>
                </c:pt>
                <c:pt idx="1663">
                  <c:v>-0.43369999999996856</c:v>
                </c:pt>
                <c:pt idx="1664">
                  <c:v>-0.43359999999996857</c:v>
                </c:pt>
                <c:pt idx="1665">
                  <c:v>-0.43349999999996858</c:v>
                </c:pt>
                <c:pt idx="1666">
                  <c:v>-0.43339999999996859</c:v>
                </c:pt>
                <c:pt idx="1667">
                  <c:v>-0.4332999999999686</c:v>
                </c:pt>
                <c:pt idx="1668">
                  <c:v>-0.43319999999996861</c:v>
                </c:pt>
                <c:pt idx="1669">
                  <c:v>-0.43309999999996862</c:v>
                </c:pt>
                <c:pt idx="1670">
                  <c:v>-0.43299999999996863</c:v>
                </c:pt>
                <c:pt idx="1671">
                  <c:v>-0.43289999999996864</c:v>
                </c:pt>
                <c:pt idx="1672">
                  <c:v>-0.43279999999996865</c:v>
                </c:pt>
                <c:pt idx="1673">
                  <c:v>-0.43269999999996867</c:v>
                </c:pt>
                <c:pt idx="1674">
                  <c:v>-0.43259999999996868</c:v>
                </c:pt>
                <c:pt idx="1675">
                  <c:v>-0.43249999999996869</c:v>
                </c:pt>
                <c:pt idx="1676">
                  <c:v>-0.4323999999999687</c:v>
                </c:pt>
                <c:pt idx="1677">
                  <c:v>-0.43229999999996871</c:v>
                </c:pt>
                <c:pt idx="1678">
                  <c:v>-0.43219999999996872</c:v>
                </c:pt>
                <c:pt idx="1679">
                  <c:v>-0.43209999999996873</c:v>
                </c:pt>
                <c:pt idx="1680">
                  <c:v>-0.43199999999996874</c:v>
                </c:pt>
                <c:pt idx="1681">
                  <c:v>-0.43189999999996875</c:v>
                </c:pt>
                <c:pt idx="1682">
                  <c:v>-0.43179999999996876</c:v>
                </c:pt>
                <c:pt idx="1683">
                  <c:v>-0.43169999999996878</c:v>
                </c:pt>
                <c:pt idx="1684">
                  <c:v>-0.43159999999996879</c:v>
                </c:pt>
                <c:pt idx="1685">
                  <c:v>-0.4314999999999688</c:v>
                </c:pt>
                <c:pt idx="1686">
                  <c:v>-0.43139999999996881</c:v>
                </c:pt>
                <c:pt idx="1687">
                  <c:v>-0.43129999999996882</c:v>
                </c:pt>
                <c:pt idx="1688">
                  <c:v>-0.43119999999996883</c:v>
                </c:pt>
                <c:pt idx="1689">
                  <c:v>-0.43109999999996884</c:v>
                </c:pt>
                <c:pt idx="1690">
                  <c:v>-0.43099999999996885</c:v>
                </c:pt>
                <c:pt idx="1691">
                  <c:v>-0.43089999999996886</c:v>
                </c:pt>
                <c:pt idx="1692">
                  <c:v>-0.43079999999996887</c:v>
                </c:pt>
                <c:pt idx="1693">
                  <c:v>-0.43069999999996889</c:v>
                </c:pt>
                <c:pt idx="1694">
                  <c:v>-0.4305999999999689</c:v>
                </c:pt>
                <c:pt idx="1695">
                  <c:v>-0.43049999999996891</c:v>
                </c:pt>
                <c:pt idx="1696">
                  <c:v>-0.43039999999996892</c:v>
                </c:pt>
                <c:pt idx="1697">
                  <c:v>-0.43029999999996893</c:v>
                </c:pt>
                <c:pt idx="1698">
                  <c:v>-0.43019999999996894</c:v>
                </c:pt>
                <c:pt idx="1699">
                  <c:v>-0.43009999999996895</c:v>
                </c:pt>
                <c:pt idx="1700">
                  <c:v>-0.42999999999996896</c:v>
                </c:pt>
                <c:pt idx="1701">
                  <c:v>-0.42989999999996897</c:v>
                </c:pt>
                <c:pt idx="1702">
                  <c:v>-0.42979999999996898</c:v>
                </c:pt>
                <c:pt idx="1703">
                  <c:v>-0.429699999999969</c:v>
                </c:pt>
                <c:pt idx="1704">
                  <c:v>-0.42959999999996901</c:v>
                </c:pt>
                <c:pt idx="1705">
                  <c:v>-0.42949999999996902</c:v>
                </c:pt>
                <c:pt idx="1706">
                  <c:v>-0.42939999999996903</c:v>
                </c:pt>
                <c:pt idx="1707">
                  <c:v>-0.42929999999996904</c:v>
                </c:pt>
                <c:pt idx="1708">
                  <c:v>-0.42919999999996905</c:v>
                </c:pt>
                <c:pt idx="1709">
                  <c:v>-0.42909999999996906</c:v>
                </c:pt>
                <c:pt idx="1710">
                  <c:v>-0.42899999999996907</c:v>
                </c:pt>
                <c:pt idx="1711">
                  <c:v>-0.42889999999996908</c:v>
                </c:pt>
                <c:pt idx="1712">
                  <c:v>-0.42879999999996909</c:v>
                </c:pt>
                <c:pt idx="1713">
                  <c:v>-0.42869999999996911</c:v>
                </c:pt>
                <c:pt idx="1714">
                  <c:v>-0.42859999999996912</c:v>
                </c:pt>
                <c:pt idx="1715">
                  <c:v>-0.42849999999996913</c:v>
                </c:pt>
                <c:pt idx="1716">
                  <c:v>-0.42839999999996914</c:v>
                </c:pt>
                <c:pt idx="1717">
                  <c:v>-0.42829999999996915</c:v>
                </c:pt>
                <c:pt idx="1718">
                  <c:v>-0.42819999999996916</c:v>
                </c:pt>
                <c:pt idx="1719">
                  <c:v>-0.42809999999996917</c:v>
                </c:pt>
                <c:pt idx="1720">
                  <c:v>-0.42799999999996918</c:v>
                </c:pt>
                <c:pt idx="1721">
                  <c:v>-0.42789999999996919</c:v>
                </c:pt>
                <c:pt idx="1722">
                  <c:v>-0.4277999999999692</c:v>
                </c:pt>
                <c:pt idx="1723">
                  <c:v>-0.42769999999996922</c:v>
                </c:pt>
                <c:pt idx="1724">
                  <c:v>-0.42759999999996923</c:v>
                </c:pt>
                <c:pt idx="1725">
                  <c:v>-0.42749999999996924</c:v>
                </c:pt>
                <c:pt idx="1726">
                  <c:v>-0.42739999999996925</c:v>
                </c:pt>
                <c:pt idx="1727">
                  <c:v>-0.42729999999996926</c:v>
                </c:pt>
                <c:pt idx="1728">
                  <c:v>-0.42719999999996927</c:v>
                </c:pt>
                <c:pt idx="1729">
                  <c:v>-0.42709999999996928</c:v>
                </c:pt>
                <c:pt idx="1730">
                  <c:v>-0.42699999999996929</c:v>
                </c:pt>
                <c:pt idx="1731">
                  <c:v>-0.4268999999999693</c:v>
                </c:pt>
                <c:pt idx="1732">
                  <c:v>-0.42679999999996932</c:v>
                </c:pt>
                <c:pt idx="1733">
                  <c:v>-0.42669999999996933</c:v>
                </c:pt>
                <c:pt idx="1734">
                  <c:v>-0.42659999999996934</c:v>
                </c:pt>
                <c:pt idx="1735">
                  <c:v>-0.42649999999996935</c:v>
                </c:pt>
                <c:pt idx="1736">
                  <c:v>-0.42639999999996936</c:v>
                </c:pt>
                <c:pt idx="1737">
                  <c:v>-0.42629999999996937</c:v>
                </c:pt>
                <c:pt idx="1738">
                  <c:v>-0.42619999999996938</c:v>
                </c:pt>
                <c:pt idx="1739">
                  <c:v>-0.42609999999996939</c:v>
                </c:pt>
                <c:pt idx="1740">
                  <c:v>-0.4259999999999694</c:v>
                </c:pt>
                <c:pt idx="1741">
                  <c:v>-0.42589999999996941</c:v>
                </c:pt>
                <c:pt idx="1742">
                  <c:v>-0.42579999999996943</c:v>
                </c:pt>
                <c:pt idx="1743">
                  <c:v>-0.42569999999996944</c:v>
                </c:pt>
                <c:pt idx="1744">
                  <c:v>-0.42559999999996945</c:v>
                </c:pt>
                <c:pt idx="1745">
                  <c:v>-0.42549999999996946</c:v>
                </c:pt>
                <c:pt idx="1746">
                  <c:v>-0.42539999999996947</c:v>
                </c:pt>
                <c:pt idx="1747">
                  <c:v>-0.42529999999996948</c:v>
                </c:pt>
                <c:pt idx="1748">
                  <c:v>-0.42519999999996949</c:v>
                </c:pt>
                <c:pt idx="1749">
                  <c:v>-0.4250999999999695</c:v>
                </c:pt>
                <c:pt idx="1750">
                  <c:v>-0.42499999999996951</c:v>
                </c:pt>
                <c:pt idx="1751">
                  <c:v>-0.42489999999996952</c:v>
                </c:pt>
                <c:pt idx="1752">
                  <c:v>-0.42479999999996954</c:v>
                </c:pt>
                <c:pt idx="1753">
                  <c:v>-0.42469999999996955</c:v>
                </c:pt>
                <c:pt idx="1754">
                  <c:v>-0.42459999999996956</c:v>
                </c:pt>
                <c:pt idx="1755">
                  <c:v>-0.42449999999996957</c:v>
                </c:pt>
                <c:pt idx="1756">
                  <c:v>-0.42439999999996958</c:v>
                </c:pt>
                <c:pt idx="1757">
                  <c:v>-0.42429999999996959</c:v>
                </c:pt>
                <c:pt idx="1758">
                  <c:v>-0.4241999999999696</c:v>
                </c:pt>
                <c:pt idx="1759">
                  <c:v>-0.42409999999996961</c:v>
                </c:pt>
                <c:pt idx="1760">
                  <c:v>-0.42399999999996962</c:v>
                </c:pt>
                <c:pt idx="1761">
                  <c:v>-0.42389999999996963</c:v>
                </c:pt>
                <c:pt idx="1762">
                  <c:v>-0.42379999999996965</c:v>
                </c:pt>
                <c:pt idx="1763">
                  <c:v>-0.42369999999996966</c:v>
                </c:pt>
                <c:pt idx="1764">
                  <c:v>-0.42359999999996967</c:v>
                </c:pt>
                <c:pt idx="1765">
                  <c:v>-0.42349999999996968</c:v>
                </c:pt>
                <c:pt idx="1766">
                  <c:v>-0.42339999999996969</c:v>
                </c:pt>
                <c:pt idx="1767">
                  <c:v>-0.4232999999999697</c:v>
                </c:pt>
                <c:pt idx="1768">
                  <c:v>-0.42319999999996971</c:v>
                </c:pt>
                <c:pt idx="1769">
                  <c:v>-0.42309999999996972</c:v>
                </c:pt>
                <c:pt idx="1770">
                  <c:v>-0.42299999999996973</c:v>
                </c:pt>
                <c:pt idx="1771">
                  <c:v>-0.42289999999996974</c:v>
                </c:pt>
                <c:pt idx="1772">
                  <c:v>-0.42279999999996976</c:v>
                </c:pt>
                <c:pt idx="1773">
                  <c:v>-0.42269999999996977</c:v>
                </c:pt>
                <c:pt idx="1774">
                  <c:v>-0.42259999999996978</c:v>
                </c:pt>
                <c:pt idx="1775">
                  <c:v>-0.42249999999996979</c:v>
                </c:pt>
                <c:pt idx="1776">
                  <c:v>-0.4223999999999698</c:v>
                </c:pt>
                <c:pt idx="1777">
                  <c:v>-0.42229999999996981</c:v>
                </c:pt>
                <c:pt idx="1778">
                  <c:v>-0.42219999999996982</c:v>
                </c:pt>
                <c:pt idx="1779">
                  <c:v>-0.42209999999996983</c:v>
                </c:pt>
                <c:pt idx="1780">
                  <c:v>-0.42199999999996984</c:v>
                </c:pt>
                <c:pt idx="1781">
                  <c:v>-0.42189999999996985</c:v>
                </c:pt>
                <c:pt idx="1782">
                  <c:v>-0.42179999999996987</c:v>
                </c:pt>
                <c:pt idx="1783">
                  <c:v>-0.42169999999996988</c:v>
                </c:pt>
                <c:pt idx="1784">
                  <c:v>-0.42159999999996989</c:v>
                </c:pt>
                <c:pt idx="1785">
                  <c:v>-0.4214999999999699</c:v>
                </c:pt>
                <c:pt idx="1786">
                  <c:v>-0.42139999999996991</c:v>
                </c:pt>
                <c:pt idx="1787">
                  <c:v>-0.42129999999996992</c:v>
                </c:pt>
                <c:pt idx="1788">
                  <c:v>-0.42119999999996993</c:v>
                </c:pt>
                <c:pt idx="1789">
                  <c:v>-0.42109999999996994</c:v>
                </c:pt>
                <c:pt idx="1790">
                  <c:v>-0.42099999999996995</c:v>
                </c:pt>
                <c:pt idx="1791">
                  <c:v>-0.42089999999996996</c:v>
                </c:pt>
                <c:pt idx="1792">
                  <c:v>-0.42079999999996998</c:v>
                </c:pt>
                <c:pt idx="1793">
                  <c:v>-0.42069999999996999</c:v>
                </c:pt>
                <c:pt idx="1794">
                  <c:v>-0.42059999999997</c:v>
                </c:pt>
                <c:pt idx="1795">
                  <c:v>-0.42049999999997001</c:v>
                </c:pt>
                <c:pt idx="1796">
                  <c:v>-0.42039999999997002</c:v>
                </c:pt>
                <c:pt idx="1797">
                  <c:v>-0.42029999999997003</c:v>
                </c:pt>
                <c:pt idx="1798">
                  <c:v>-0.42019999999997004</c:v>
                </c:pt>
                <c:pt idx="1799">
                  <c:v>-0.42009999999997005</c:v>
                </c:pt>
                <c:pt idx="1800">
                  <c:v>-0.41999999999997006</c:v>
                </c:pt>
                <c:pt idx="1801">
                  <c:v>-0.41989999999997007</c:v>
                </c:pt>
                <c:pt idx="1802">
                  <c:v>-0.41979999999997009</c:v>
                </c:pt>
                <c:pt idx="1803">
                  <c:v>-0.4196999999999701</c:v>
                </c:pt>
                <c:pt idx="1804">
                  <c:v>-0.41959999999997011</c:v>
                </c:pt>
                <c:pt idx="1805">
                  <c:v>-0.41949999999997012</c:v>
                </c:pt>
                <c:pt idx="1806">
                  <c:v>-0.41939999999997013</c:v>
                </c:pt>
                <c:pt idx="1807">
                  <c:v>-0.41929999999997014</c:v>
                </c:pt>
                <c:pt idx="1808">
                  <c:v>-0.41919999999997015</c:v>
                </c:pt>
                <c:pt idx="1809">
                  <c:v>-0.41909999999997016</c:v>
                </c:pt>
                <c:pt idx="1810">
                  <c:v>-0.41899999999997017</c:v>
                </c:pt>
                <c:pt idx="1811">
                  <c:v>-0.41889999999997019</c:v>
                </c:pt>
                <c:pt idx="1812">
                  <c:v>-0.4187999999999702</c:v>
                </c:pt>
                <c:pt idx="1813">
                  <c:v>-0.41869999999997021</c:v>
                </c:pt>
                <c:pt idx="1814">
                  <c:v>-0.41859999999997022</c:v>
                </c:pt>
                <c:pt idx="1815">
                  <c:v>-0.41849999999997023</c:v>
                </c:pt>
                <c:pt idx="1816">
                  <c:v>-0.41839999999997024</c:v>
                </c:pt>
                <c:pt idx="1817">
                  <c:v>-0.41829999999997025</c:v>
                </c:pt>
                <c:pt idx="1818">
                  <c:v>-0.41819999999997026</c:v>
                </c:pt>
                <c:pt idx="1819">
                  <c:v>-0.41809999999997027</c:v>
                </c:pt>
                <c:pt idx="1820">
                  <c:v>-0.41799999999997028</c:v>
                </c:pt>
                <c:pt idx="1821">
                  <c:v>-0.4178999999999703</c:v>
                </c:pt>
                <c:pt idx="1822">
                  <c:v>-0.41779999999997031</c:v>
                </c:pt>
                <c:pt idx="1823">
                  <c:v>-0.41769999999997032</c:v>
                </c:pt>
                <c:pt idx="1824">
                  <c:v>-0.41759999999997033</c:v>
                </c:pt>
                <c:pt idx="1825">
                  <c:v>-0.41749999999997034</c:v>
                </c:pt>
                <c:pt idx="1826">
                  <c:v>-0.41739999999997035</c:v>
                </c:pt>
                <c:pt idx="1827">
                  <c:v>-0.41729999999997036</c:v>
                </c:pt>
                <c:pt idx="1828">
                  <c:v>-0.41719999999997037</c:v>
                </c:pt>
                <c:pt idx="1829">
                  <c:v>-0.41709999999997038</c:v>
                </c:pt>
                <c:pt idx="1830">
                  <c:v>-0.41699999999997039</c:v>
                </c:pt>
                <c:pt idx="1831">
                  <c:v>-0.41689999999997041</c:v>
                </c:pt>
                <c:pt idx="1832">
                  <c:v>-0.41679999999997042</c:v>
                </c:pt>
                <c:pt idx="1833">
                  <c:v>-0.41669999999997043</c:v>
                </c:pt>
                <c:pt idx="1834">
                  <c:v>-0.41659999999997044</c:v>
                </c:pt>
                <c:pt idx="1835">
                  <c:v>-0.41649999999997045</c:v>
                </c:pt>
                <c:pt idx="1836">
                  <c:v>-0.41639999999997046</c:v>
                </c:pt>
                <c:pt idx="1837">
                  <c:v>-0.41629999999997047</c:v>
                </c:pt>
                <c:pt idx="1838">
                  <c:v>-0.41619999999997048</c:v>
                </c:pt>
                <c:pt idx="1839">
                  <c:v>-0.41609999999997049</c:v>
                </c:pt>
                <c:pt idx="1840">
                  <c:v>-0.4159999999999705</c:v>
                </c:pt>
                <c:pt idx="1841">
                  <c:v>-0.41589999999997052</c:v>
                </c:pt>
                <c:pt idx="1842">
                  <c:v>-0.41579999999997053</c:v>
                </c:pt>
                <c:pt idx="1843">
                  <c:v>-0.41569999999997054</c:v>
                </c:pt>
                <c:pt idx="1844">
                  <c:v>-0.41559999999997055</c:v>
                </c:pt>
                <c:pt idx="1845">
                  <c:v>-0.41549999999997056</c:v>
                </c:pt>
                <c:pt idx="1846">
                  <c:v>-0.41539999999997057</c:v>
                </c:pt>
                <c:pt idx="1847">
                  <c:v>-0.41529999999997058</c:v>
                </c:pt>
                <c:pt idx="1848">
                  <c:v>-0.41519999999997059</c:v>
                </c:pt>
                <c:pt idx="1849">
                  <c:v>-0.4150999999999706</c:v>
                </c:pt>
                <c:pt idx="1850">
                  <c:v>-0.41499999999997061</c:v>
                </c:pt>
                <c:pt idx="1851">
                  <c:v>-0.41489999999997063</c:v>
                </c:pt>
                <c:pt idx="1852">
                  <c:v>-0.41479999999997064</c:v>
                </c:pt>
                <c:pt idx="1853">
                  <c:v>-0.41469999999997065</c:v>
                </c:pt>
                <c:pt idx="1854">
                  <c:v>-0.41459999999997066</c:v>
                </c:pt>
                <c:pt idx="1855">
                  <c:v>-0.41449999999997067</c:v>
                </c:pt>
                <c:pt idx="1856">
                  <c:v>-0.41439999999997068</c:v>
                </c:pt>
                <c:pt idx="1857">
                  <c:v>-0.41429999999997069</c:v>
                </c:pt>
                <c:pt idx="1858">
                  <c:v>-0.4141999999999707</c:v>
                </c:pt>
                <c:pt idx="1859">
                  <c:v>-0.41409999999997071</c:v>
                </c:pt>
                <c:pt idx="1860">
                  <c:v>-0.41399999999997072</c:v>
                </c:pt>
                <c:pt idx="1861">
                  <c:v>-0.41389999999997074</c:v>
                </c:pt>
                <c:pt idx="1862">
                  <c:v>-0.41379999999997075</c:v>
                </c:pt>
                <c:pt idx="1863">
                  <c:v>-0.41369999999997076</c:v>
                </c:pt>
                <c:pt idx="1864">
                  <c:v>-0.41359999999997077</c:v>
                </c:pt>
                <c:pt idx="1865">
                  <c:v>-0.41349999999997078</c:v>
                </c:pt>
                <c:pt idx="1866">
                  <c:v>-0.41339999999997079</c:v>
                </c:pt>
                <c:pt idx="1867">
                  <c:v>-0.4132999999999708</c:v>
                </c:pt>
                <c:pt idx="1868">
                  <c:v>-0.41319999999997081</c:v>
                </c:pt>
                <c:pt idx="1869">
                  <c:v>-0.41309999999997082</c:v>
                </c:pt>
                <c:pt idx="1870">
                  <c:v>-0.41299999999997083</c:v>
                </c:pt>
                <c:pt idx="1871">
                  <c:v>-0.41289999999997085</c:v>
                </c:pt>
                <c:pt idx="1872">
                  <c:v>-0.41279999999997086</c:v>
                </c:pt>
                <c:pt idx="1873">
                  <c:v>-0.41269999999997087</c:v>
                </c:pt>
                <c:pt idx="1874">
                  <c:v>-0.41259999999997088</c:v>
                </c:pt>
                <c:pt idx="1875">
                  <c:v>-0.41249999999997089</c:v>
                </c:pt>
                <c:pt idx="1876">
                  <c:v>-0.4123999999999709</c:v>
                </c:pt>
                <c:pt idx="1877">
                  <c:v>-0.41229999999997091</c:v>
                </c:pt>
                <c:pt idx="1878">
                  <c:v>-0.41219999999997092</c:v>
                </c:pt>
                <c:pt idx="1879">
                  <c:v>-0.41209999999997093</c:v>
                </c:pt>
                <c:pt idx="1880">
                  <c:v>-0.41199999999997095</c:v>
                </c:pt>
                <c:pt idx="1881">
                  <c:v>-0.41189999999997096</c:v>
                </c:pt>
                <c:pt idx="1882">
                  <c:v>-0.41179999999997097</c:v>
                </c:pt>
                <c:pt idx="1883">
                  <c:v>-0.41169999999997098</c:v>
                </c:pt>
                <c:pt idx="1884">
                  <c:v>-0.41159999999997099</c:v>
                </c:pt>
                <c:pt idx="1885">
                  <c:v>-0.411499999999971</c:v>
                </c:pt>
                <c:pt idx="1886">
                  <c:v>-0.41139999999997101</c:v>
                </c:pt>
                <c:pt idx="1887">
                  <c:v>-0.41129999999997102</c:v>
                </c:pt>
                <c:pt idx="1888">
                  <c:v>-0.41119999999997103</c:v>
                </c:pt>
                <c:pt idx="1889">
                  <c:v>-0.41109999999997104</c:v>
                </c:pt>
                <c:pt idx="1890">
                  <c:v>-0.41099999999997106</c:v>
                </c:pt>
                <c:pt idx="1891">
                  <c:v>-0.41089999999997107</c:v>
                </c:pt>
                <c:pt idx="1892">
                  <c:v>-0.41079999999997108</c:v>
                </c:pt>
                <c:pt idx="1893">
                  <c:v>-0.41069999999997109</c:v>
                </c:pt>
                <c:pt idx="1894">
                  <c:v>-0.4105999999999711</c:v>
                </c:pt>
                <c:pt idx="1895">
                  <c:v>-0.41049999999997111</c:v>
                </c:pt>
                <c:pt idx="1896">
                  <c:v>-0.41039999999997112</c:v>
                </c:pt>
                <c:pt idx="1897">
                  <c:v>-0.41029999999997113</c:v>
                </c:pt>
                <c:pt idx="1898">
                  <c:v>-0.41019999999997114</c:v>
                </c:pt>
                <c:pt idx="1899">
                  <c:v>-0.41009999999997115</c:v>
                </c:pt>
                <c:pt idx="1900">
                  <c:v>-0.40999999999997117</c:v>
                </c:pt>
                <c:pt idx="1901">
                  <c:v>-0.40989999999997118</c:v>
                </c:pt>
                <c:pt idx="1902">
                  <c:v>-0.40979999999997119</c:v>
                </c:pt>
                <c:pt idx="1903">
                  <c:v>-0.4096999999999712</c:v>
                </c:pt>
                <c:pt idx="1904">
                  <c:v>-0.40959999999997121</c:v>
                </c:pt>
                <c:pt idx="1905">
                  <c:v>-0.40949999999997122</c:v>
                </c:pt>
                <c:pt idx="1906">
                  <c:v>-0.40939999999997123</c:v>
                </c:pt>
                <c:pt idx="1907">
                  <c:v>-0.40929999999997124</c:v>
                </c:pt>
                <c:pt idx="1908">
                  <c:v>-0.40919999999997125</c:v>
                </c:pt>
                <c:pt idx="1909">
                  <c:v>-0.40909999999997126</c:v>
                </c:pt>
                <c:pt idx="1910">
                  <c:v>-0.40899999999997128</c:v>
                </c:pt>
                <c:pt idx="1911">
                  <c:v>-0.40889999999997129</c:v>
                </c:pt>
                <c:pt idx="1912">
                  <c:v>-0.4087999999999713</c:v>
                </c:pt>
                <c:pt idx="1913">
                  <c:v>-0.40869999999997131</c:v>
                </c:pt>
                <c:pt idx="1914">
                  <c:v>-0.40859999999997132</c:v>
                </c:pt>
                <c:pt idx="1915">
                  <c:v>-0.40849999999997133</c:v>
                </c:pt>
                <c:pt idx="1916">
                  <c:v>-0.40839999999997134</c:v>
                </c:pt>
                <c:pt idx="1917">
                  <c:v>-0.40829999999997135</c:v>
                </c:pt>
                <c:pt idx="1918">
                  <c:v>-0.40819999999997136</c:v>
                </c:pt>
                <c:pt idx="1919">
                  <c:v>-0.40809999999997137</c:v>
                </c:pt>
                <c:pt idx="1920">
                  <c:v>-0.40799999999997139</c:v>
                </c:pt>
                <c:pt idx="1921">
                  <c:v>-0.4078999999999714</c:v>
                </c:pt>
                <c:pt idx="1922">
                  <c:v>-0.40779999999997141</c:v>
                </c:pt>
                <c:pt idx="1923">
                  <c:v>-0.40769999999997142</c:v>
                </c:pt>
                <c:pt idx="1924">
                  <c:v>-0.40759999999997143</c:v>
                </c:pt>
                <c:pt idx="1925">
                  <c:v>-0.40749999999997144</c:v>
                </c:pt>
                <c:pt idx="1926">
                  <c:v>-0.40739999999997145</c:v>
                </c:pt>
                <c:pt idx="1927">
                  <c:v>-0.40729999999997146</c:v>
                </c:pt>
                <c:pt idx="1928">
                  <c:v>-0.40719999999997147</c:v>
                </c:pt>
                <c:pt idx="1929">
                  <c:v>-0.40709999999997148</c:v>
                </c:pt>
                <c:pt idx="1930">
                  <c:v>-0.4069999999999715</c:v>
                </c:pt>
                <c:pt idx="1931">
                  <c:v>-0.40689999999997151</c:v>
                </c:pt>
                <c:pt idx="1932">
                  <c:v>-0.40679999999997152</c:v>
                </c:pt>
                <c:pt idx="1933">
                  <c:v>-0.40669999999997153</c:v>
                </c:pt>
                <c:pt idx="1934">
                  <c:v>-0.40659999999997154</c:v>
                </c:pt>
                <c:pt idx="1935">
                  <c:v>-0.40649999999997155</c:v>
                </c:pt>
                <c:pt idx="1936">
                  <c:v>-0.40639999999997156</c:v>
                </c:pt>
                <c:pt idx="1937">
                  <c:v>-0.40629999999997157</c:v>
                </c:pt>
                <c:pt idx="1938">
                  <c:v>-0.40619999999997158</c:v>
                </c:pt>
                <c:pt idx="1939">
                  <c:v>-0.40609999999997159</c:v>
                </c:pt>
                <c:pt idx="1940">
                  <c:v>-0.40599999999997161</c:v>
                </c:pt>
                <c:pt idx="1941">
                  <c:v>-0.40589999999997162</c:v>
                </c:pt>
                <c:pt idx="1942">
                  <c:v>-0.40579999999997163</c:v>
                </c:pt>
                <c:pt idx="1943">
                  <c:v>-0.40569999999997164</c:v>
                </c:pt>
                <c:pt idx="1944">
                  <c:v>-0.40559999999997165</c:v>
                </c:pt>
                <c:pt idx="1945">
                  <c:v>-0.40549999999997166</c:v>
                </c:pt>
                <c:pt idx="1946">
                  <c:v>-0.40539999999997167</c:v>
                </c:pt>
                <c:pt idx="1947">
                  <c:v>-0.40529999999997168</c:v>
                </c:pt>
                <c:pt idx="1948">
                  <c:v>-0.40519999999997169</c:v>
                </c:pt>
                <c:pt idx="1949">
                  <c:v>-0.4050999999999717</c:v>
                </c:pt>
                <c:pt idx="1950">
                  <c:v>-0.40499999999997172</c:v>
                </c:pt>
                <c:pt idx="1951">
                  <c:v>-0.40489999999997173</c:v>
                </c:pt>
                <c:pt idx="1952">
                  <c:v>-0.40479999999997174</c:v>
                </c:pt>
                <c:pt idx="1953">
                  <c:v>-0.40469999999997175</c:v>
                </c:pt>
                <c:pt idx="1954">
                  <c:v>-0.40459999999997176</c:v>
                </c:pt>
                <c:pt idx="1955">
                  <c:v>-0.40449999999997177</c:v>
                </c:pt>
                <c:pt idx="1956">
                  <c:v>-0.40439999999997178</c:v>
                </c:pt>
                <c:pt idx="1957">
                  <c:v>-0.40429999999997179</c:v>
                </c:pt>
                <c:pt idx="1958">
                  <c:v>-0.4041999999999718</c:v>
                </c:pt>
                <c:pt idx="1959">
                  <c:v>-0.40409999999997182</c:v>
                </c:pt>
                <c:pt idx="1960">
                  <c:v>-0.40399999999997183</c:v>
                </c:pt>
                <c:pt idx="1961">
                  <c:v>-0.40389999999997184</c:v>
                </c:pt>
                <c:pt idx="1962">
                  <c:v>-0.40379999999997185</c:v>
                </c:pt>
                <c:pt idx="1963">
                  <c:v>-0.40369999999997186</c:v>
                </c:pt>
                <c:pt idx="1964">
                  <c:v>-0.40359999999997187</c:v>
                </c:pt>
                <c:pt idx="1965">
                  <c:v>-0.40349999999997188</c:v>
                </c:pt>
                <c:pt idx="1966">
                  <c:v>-0.40339999999997189</c:v>
                </c:pt>
                <c:pt idx="1967">
                  <c:v>-0.4032999999999719</c:v>
                </c:pt>
                <c:pt idx="1968">
                  <c:v>-0.40319999999997191</c:v>
                </c:pt>
                <c:pt idx="1969">
                  <c:v>-0.40309999999997193</c:v>
                </c:pt>
                <c:pt idx="1970">
                  <c:v>-0.40299999999997194</c:v>
                </c:pt>
                <c:pt idx="1971">
                  <c:v>-0.40289999999997195</c:v>
                </c:pt>
                <c:pt idx="1972">
                  <c:v>-0.40279999999997196</c:v>
                </c:pt>
                <c:pt idx="1973">
                  <c:v>-0.40269999999997197</c:v>
                </c:pt>
                <c:pt idx="1974">
                  <c:v>-0.40259999999997198</c:v>
                </c:pt>
                <c:pt idx="1975">
                  <c:v>-0.40249999999997199</c:v>
                </c:pt>
                <c:pt idx="1976">
                  <c:v>-0.402399999999972</c:v>
                </c:pt>
                <c:pt idx="1977">
                  <c:v>-0.40229999999997201</c:v>
                </c:pt>
                <c:pt idx="1978">
                  <c:v>-0.40219999999997202</c:v>
                </c:pt>
                <c:pt idx="1979">
                  <c:v>-0.40209999999997204</c:v>
                </c:pt>
                <c:pt idx="1980">
                  <c:v>-0.40199999999997205</c:v>
                </c:pt>
                <c:pt idx="1981">
                  <c:v>-0.40189999999997206</c:v>
                </c:pt>
                <c:pt idx="1982">
                  <c:v>-0.40179999999997207</c:v>
                </c:pt>
                <c:pt idx="1983">
                  <c:v>-0.40169999999997208</c:v>
                </c:pt>
                <c:pt idx="1984">
                  <c:v>-0.40159999999997209</c:v>
                </c:pt>
                <c:pt idx="1985">
                  <c:v>-0.4014999999999721</c:v>
                </c:pt>
                <c:pt idx="1986">
                  <c:v>-0.40139999999997211</c:v>
                </c:pt>
                <c:pt idx="1987">
                  <c:v>-0.40129999999997212</c:v>
                </c:pt>
                <c:pt idx="1988">
                  <c:v>-0.40119999999997213</c:v>
                </c:pt>
                <c:pt idx="1989">
                  <c:v>-0.40109999999997215</c:v>
                </c:pt>
                <c:pt idx="1990">
                  <c:v>-0.40099999999997216</c:v>
                </c:pt>
                <c:pt idx="1991">
                  <c:v>-0.40089999999997217</c:v>
                </c:pt>
                <c:pt idx="1992">
                  <c:v>-0.40079999999997218</c:v>
                </c:pt>
                <c:pt idx="1993">
                  <c:v>-0.40069999999997219</c:v>
                </c:pt>
                <c:pt idx="1994">
                  <c:v>-0.4005999999999722</c:v>
                </c:pt>
                <c:pt idx="1995">
                  <c:v>-0.40049999999997221</c:v>
                </c:pt>
                <c:pt idx="1996">
                  <c:v>-0.40039999999997222</c:v>
                </c:pt>
                <c:pt idx="1997">
                  <c:v>-0.40029999999997223</c:v>
                </c:pt>
                <c:pt idx="1998">
                  <c:v>-0.40019999999997224</c:v>
                </c:pt>
                <c:pt idx="1999">
                  <c:v>-0.40009999999997226</c:v>
                </c:pt>
                <c:pt idx="2000">
                  <c:v>-0.39999999999997227</c:v>
                </c:pt>
                <c:pt idx="2001">
                  <c:v>-0.39989999999997228</c:v>
                </c:pt>
                <c:pt idx="2002">
                  <c:v>-0.39979999999997229</c:v>
                </c:pt>
                <c:pt idx="2003">
                  <c:v>-0.3996999999999723</c:v>
                </c:pt>
                <c:pt idx="2004">
                  <c:v>-0.39959999999997231</c:v>
                </c:pt>
                <c:pt idx="2005">
                  <c:v>-0.39949999999997232</c:v>
                </c:pt>
                <c:pt idx="2006">
                  <c:v>-0.39939999999997233</c:v>
                </c:pt>
                <c:pt idx="2007">
                  <c:v>-0.39929999999997234</c:v>
                </c:pt>
                <c:pt idx="2008">
                  <c:v>-0.39919999999997235</c:v>
                </c:pt>
                <c:pt idx="2009">
                  <c:v>-0.39909999999997237</c:v>
                </c:pt>
                <c:pt idx="2010">
                  <c:v>-0.39899999999997238</c:v>
                </c:pt>
                <c:pt idx="2011">
                  <c:v>-0.39889999999997239</c:v>
                </c:pt>
                <c:pt idx="2012">
                  <c:v>-0.3987999999999724</c:v>
                </c:pt>
                <c:pt idx="2013">
                  <c:v>-0.39869999999997241</c:v>
                </c:pt>
                <c:pt idx="2014">
                  <c:v>-0.39859999999997242</c:v>
                </c:pt>
                <c:pt idx="2015">
                  <c:v>-0.39849999999997243</c:v>
                </c:pt>
                <c:pt idx="2016">
                  <c:v>-0.39839999999997244</c:v>
                </c:pt>
                <c:pt idx="2017">
                  <c:v>-0.39829999999997245</c:v>
                </c:pt>
                <c:pt idx="2018">
                  <c:v>-0.39819999999997246</c:v>
                </c:pt>
                <c:pt idx="2019">
                  <c:v>-0.39809999999997248</c:v>
                </c:pt>
                <c:pt idx="2020">
                  <c:v>-0.39799999999997249</c:v>
                </c:pt>
                <c:pt idx="2021">
                  <c:v>-0.3978999999999725</c:v>
                </c:pt>
                <c:pt idx="2022">
                  <c:v>-0.39779999999997251</c:v>
                </c:pt>
                <c:pt idx="2023">
                  <c:v>-0.39769999999997252</c:v>
                </c:pt>
                <c:pt idx="2024">
                  <c:v>-0.39759999999997253</c:v>
                </c:pt>
                <c:pt idx="2025">
                  <c:v>-0.39749999999997254</c:v>
                </c:pt>
                <c:pt idx="2026">
                  <c:v>-0.39739999999997255</c:v>
                </c:pt>
                <c:pt idx="2027">
                  <c:v>-0.39729999999997256</c:v>
                </c:pt>
                <c:pt idx="2028">
                  <c:v>-0.39719999999997258</c:v>
                </c:pt>
                <c:pt idx="2029">
                  <c:v>-0.39709999999997259</c:v>
                </c:pt>
                <c:pt idx="2030">
                  <c:v>-0.3969999999999726</c:v>
                </c:pt>
                <c:pt idx="2031">
                  <c:v>-0.39689999999997261</c:v>
                </c:pt>
                <c:pt idx="2032">
                  <c:v>-0.39679999999997262</c:v>
                </c:pt>
                <c:pt idx="2033">
                  <c:v>-0.39669999999997263</c:v>
                </c:pt>
                <c:pt idx="2034">
                  <c:v>-0.39659999999997264</c:v>
                </c:pt>
                <c:pt idx="2035">
                  <c:v>-0.39649999999997265</c:v>
                </c:pt>
                <c:pt idx="2036">
                  <c:v>-0.39639999999997266</c:v>
                </c:pt>
                <c:pt idx="2037">
                  <c:v>-0.39629999999997267</c:v>
                </c:pt>
                <c:pt idx="2038">
                  <c:v>-0.39619999999997269</c:v>
                </c:pt>
                <c:pt idx="2039">
                  <c:v>-0.3960999999999727</c:v>
                </c:pt>
                <c:pt idx="2040">
                  <c:v>-0.39599999999997271</c:v>
                </c:pt>
                <c:pt idx="2041">
                  <c:v>-0.39589999999997272</c:v>
                </c:pt>
                <c:pt idx="2042">
                  <c:v>-0.39579999999997273</c:v>
                </c:pt>
                <c:pt idx="2043">
                  <c:v>-0.39569999999997274</c:v>
                </c:pt>
                <c:pt idx="2044">
                  <c:v>-0.39559999999997275</c:v>
                </c:pt>
                <c:pt idx="2045">
                  <c:v>-0.39549999999997276</c:v>
                </c:pt>
                <c:pt idx="2046">
                  <c:v>-0.39539999999997277</c:v>
                </c:pt>
                <c:pt idx="2047">
                  <c:v>-0.39529999999997278</c:v>
                </c:pt>
                <c:pt idx="2048">
                  <c:v>-0.3951999999999728</c:v>
                </c:pt>
                <c:pt idx="2049">
                  <c:v>-0.39509999999997281</c:v>
                </c:pt>
                <c:pt idx="2050">
                  <c:v>-0.39499999999997282</c:v>
                </c:pt>
                <c:pt idx="2051">
                  <c:v>-0.39489999999997283</c:v>
                </c:pt>
                <c:pt idx="2052">
                  <c:v>-0.39479999999997284</c:v>
                </c:pt>
                <c:pt idx="2053">
                  <c:v>-0.39469999999997285</c:v>
                </c:pt>
                <c:pt idx="2054">
                  <c:v>-0.39459999999997286</c:v>
                </c:pt>
                <c:pt idx="2055">
                  <c:v>-0.39449999999997287</c:v>
                </c:pt>
                <c:pt idx="2056">
                  <c:v>-0.39439999999997288</c:v>
                </c:pt>
                <c:pt idx="2057">
                  <c:v>-0.39429999999997289</c:v>
                </c:pt>
                <c:pt idx="2058">
                  <c:v>-0.39419999999997291</c:v>
                </c:pt>
                <c:pt idx="2059">
                  <c:v>-0.39409999999997292</c:v>
                </c:pt>
                <c:pt idx="2060">
                  <c:v>-0.39399999999997293</c:v>
                </c:pt>
                <c:pt idx="2061">
                  <c:v>-0.39389999999997294</c:v>
                </c:pt>
                <c:pt idx="2062">
                  <c:v>-0.39379999999997295</c:v>
                </c:pt>
                <c:pt idx="2063">
                  <c:v>-0.39369999999997296</c:v>
                </c:pt>
                <c:pt idx="2064">
                  <c:v>-0.39359999999997297</c:v>
                </c:pt>
                <c:pt idx="2065">
                  <c:v>-0.39349999999997298</c:v>
                </c:pt>
                <c:pt idx="2066">
                  <c:v>-0.39339999999997299</c:v>
                </c:pt>
                <c:pt idx="2067">
                  <c:v>-0.393299999999973</c:v>
                </c:pt>
                <c:pt idx="2068">
                  <c:v>-0.39319999999997302</c:v>
                </c:pt>
                <c:pt idx="2069">
                  <c:v>-0.39309999999997303</c:v>
                </c:pt>
                <c:pt idx="2070">
                  <c:v>-0.39299999999997304</c:v>
                </c:pt>
                <c:pt idx="2071">
                  <c:v>-0.39289999999997305</c:v>
                </c:pt>
                <c:pt idx="2072">
                  <c:v>-0.39279999999997306</c:v>
                </c:pt>
                <c:pt idx="2073">
                  <c:v>-0.39269999999997307</c:v>
                </c:pt>
                <c:pt idx="2074">
                  <c:v>-0.39259999999997308</c:v>
                </c:pt>
                <c:pt idx="2075">
                  <c:v>-0.39249999999997309</c:v>
                </c:pt>
                <c:pt idx="2076">
                  <c:v>-0.3923999999999731</c:v>
                </c:pt>
                <c:pt idx="2077">
                  <c:v>-0.39229999999997311</c:v>
                </c:pt>
                <c:pt idx="2078">
                  <c:v>-0.39219999999997313</c:v>
                </c:pt>
                <c:pt idx="2079">
                  <c:v>-0.39209999999997314</c:v>
                </c:pt>
                <c:pt idx="2080">
                  <c:v>-0.39199999999997315</c:v>
                </c:pt>
                <c:pt idx="2081">
                  <c:v>-0.39189999999997316</c:v>
                </c:pt>
                <c:pt idx="2082">
                  <c:v>-0.39179999999997317</c:v>
                </c:pt>
                <c:pt idx="2083">
                  <c:v>-0.39169999999997318</c:v>
                </c:pt>
                <c:pt idx="2084">
                  <c:v>-0.39159999999997319</c:v>
                </c:pt>
                <c:pt idx="2085">
                  <c:v>-0.3914999999999732</c:v>
                </c:pt>
                <c:pt idx="2086">
                  <c:v>-0.39139999999997321</c:v>
                </c:pt>
                <c:pt idx="2087">
                  <c:v>-0.39129999999997322</c:v>
                </c:pt>
                <c:pt idx="2088">
                  <c:v>-0.39119999999997324</c:v>
                </c:pt>
                <c:pt idx="2089">
                  <c:v>-0.39109999999997325</c:v>
                </c:pt>
                <c:pt idx="2090">
                  <c:v>-0.39099999999997326</c:v>
                </c:pt>
                <c:pt idx="2091">
                  <c:v>-0.39089999999997327</c:v>
                </c:pt>
                <c:pt idx="2092">
                  <c:v>-0.39079999999997328</c:v>
                </c:pt>
                <c:pt idx="2093">
                  <c:v>-0.39069999999997329</c:v>
                </c:pt>
                <c:pt idx="2094">
                  <c:v>-0.3905999999999733</c:v>
                </c:pt>
                <c:pt idx="2095">
                  <c:v>-0.39049999999997331</c:v>
                </c:pt>
                <c:pt idx="2096">
                  <c:v>-0.39039999999997332</c:v>
                </c:pt>
                <c:pt idx="2097">
                  <c:v>-0.39029999999997333</c:v>
                </c:pt>
                <c:pt idx="2098">
                  <c:v>-0.39019999999997335</c:v>
                </c:pt>
                <c:pt idx="2099">
                  <c:v>-0.39009999999997336</c:v>
                </c:pt>
                <c:pt idx="2100">
                  <c:v>-0.38999999999997337</c:v>
                </c:pt>
                <c:pt idx="2101">
                  <c:v>-0.38989999999997338</c:v>
                </c:pt>
                <c:pt idx="2102">
                  <c:v>-0.38979999999997339</c:v>
                </c:pt>
                <c:pt idx="2103">
                  <c:v>-0.3896999999999734</c:v>
                </c:pt>
                <c:pt idx="2104">
                  <c:v>-0.38959999999997341</c:v>
                </c:pt>
                <c:pt idx="2105">
                  <c:v>-0.38949999999997342</c:v>
                </c:pt>
                <c:pt idx="2106">
                  <c:v>-0.38939999999997343</c:v>
                </c:pt>
                <c:pt idx="2107">
                  <c:v>-0.38929999999997345</c:v>
                </c:pt>
                <c:pt idx="2108">
                  <c:v>-0.38919999999997346</c:v>
                </c:pt>
                <c:pt idx="2109">
                  <c:v>-0.38909999999997347</c:v>
                </c:pt>
                <c:pt idx="2110">
                  <c:v>-0.38899999999997348</c:v>
                </c:pt>
                <c:pt idx="2111">
                  <c:v>-0.38889999999997349</c:v>
                </c:pt>
                <c:pt idx="2112">
                  <c:v>-0.3887999999999735</c:v>
                </c:pt>
                <c:pt idx="2113">
                  <c:v>-0.38869999999997351</c:v>
                </c:pt>
                <c:pt idx="2114">
                  <c:v>-0.38859999999997352</c:v>
                </c:pt>
                <c:pt idx="2115">
                  <c:v>-0.38849999999997353</c:v>
                </c:pt>
                <c:pt idx="2116">
                  <c:v>-0.38839999999997354</c:v>
                </c:pt>
                <c:pt idx="2117">
                  <c:v>-0.38829999999997356</c:v>
                </c:pt>
                <c:pt idx="2118">
                  <c:v>-0.38819999999997357</c:v>
                </c:pt>
                <c:pt idx="2119">
                  <c:v>-0.38809999999997358</c:v>
                </c:pt>
                <c:pt idx="2120">
                  <c:v>-0.38799999999997359</c:v>
                </c:pt>
                <c:pt idx="2121">
                  <c:v>-0.3878999999999736</c:v>
                </c:pt>
                <c:pt idx="2122">
                  <c:v>-0.38779999999997361</c:v>
                </c:pt>
                <c:pt idx="2123">
                  <c:v>-0.38769999999997362</c:v>
                </c:pt>
                <c:pt idx="2124">
                  <c:v>-0.38759999999997363</c:v>
                </c:pt>
                <c:pt idx="2125">
                  <c:v>-0.38749999999997364</c:v>
                </c:pt>
                <c:pt idx="2126">
                  <c:v>-0.38739999999997365</c:v>
                </c:pt>
                <c:pt idx="2127">
                  <c:v>-0.38729999999997367</c:v>
                </c:pt>
                <c:pt idx="2128">
                  <c:v>-0.38719999999997368</c:v>
                </c:pt>
                <c:pt idx="2129">
                  <c:v>-0.38709999999997369</c:v>
                </c:pt>
                <c:pt idx="2130">
                  <c:v>-0.3869999999999737</c:v>
                </c:pt>
                <c:pt idx="2131">
                  <c:v>-0.38689999999997371</c:v>
                </c:pt>
                <c:pt idx="2132">
                  <c:v>-0.38679999999997372</c:v>
                </c:pt>
                <c:pt idx="2133">
                  <c:v>-0.38669999999997373</c:v>
                </c:pt>
                <c:pt idx="2134">
                  <c:v>-0.38659999999997374</c:v>
                </c:pt>
                <c:pt idx="2135">
                  <c:v>-0.38649999999997375</c:v>
                </c:pt>
                <c:pt idx="2136">
                  <c:v>-0.38639999999997376</c:v>
                </c:pt>
                <c:pt idx="2137">
                  <c:v>-0.38629999999997378</c:v>
                </c:pt>
                <c:pt idx="2138">
                  <c:v>-0.38619999999997379</c:v>
                </c:pt>
                <c:pt idx="2139">
                  <c:v>-0.3860999999999738</c:v>
                </c:pt>
                <c:pt idx="2140">
                  <c:v>-0.38599999999997381</c:v>
                </c:pt>
                <c:pt idx="2141">
                  <c:v>-0.38589999999997382</c:v>
                </c:pt>
                <c:pt idx="2142">
                  <c:v>-0.38579999999997383</c:v>
                </c:pt>
                <c:pt idx="2143">
                  <c:v>-0.38569999999997384</c:v>
                </c:pt>
                <c:pt idx="2144">
                  <c:v>-0.38559999999997385</c:v>
                </c:pt>
                <c:pt idx="2145">
                  <c:v>-0.38549999999997386</c:v>
                </c:pt>
                <c:pt idx="2146">
                  <c:v>-0.38539999999997387</c:v>
                </c:pt>
                <c:pt idx="2147">
                  <c:v>-0.38529999999997389</c:v>
                </c:pt>
                <c:pt idx="2148">
                  <c:v>-0.3851999999999739</c:v>
                </c:pt>
                <c:pt idx="2149">
                  <c:v>-0.38509999999997391</c:v>
                </c:pt>
                <c:pt idx="2150">
                  <c:v>-0.38499999999997392</c:v>
                </c:pt>
                <c:pt idx="2151">
                  <c:v>-0.38489999999997393</c:v>
                </c:pt>
                <c:pt idx="2152">
                  <c:v>-0.38479999999997394</c:v>
                </c:pt>
                <c:pt idx="2153">
                  <c:v>-0.38469999999997395</c:v>
                </c:pt>
                <c:pt idx="2154">
                  <c:v>-0.38459999999997396</c:v>
                </c:pt>
                <c:pt idx="2155">
                  <c:v>-0.38449999999997397</c:v>
                </c:pt>
                <c:pt idx="2156">
                  <c:v>-0.38439999999997398</c:v>
                </c:pt>
                <c:pt idx="2157">
                  <c:v>-0.384299999999974</c:v>
                </c:pt>
                <c:pt idx="2158">
                  <c:v>-0.38419999999997401</c:v>
                </c:pt>
                <c:pt idx="2159">
                  <c:v>-0.38409999999997402</c:v>
                </c:pt>
                <c:pt idx="2160">
                  <c:v>-0.38399999999997403</c:v>
                </c:pt>
                <c:pt idx="2161">
                  <c:v>-0.38389999999997404</c:v>
                </c:pt>
                <c:pt idx="2162">
                  <c:v>-0.38379999999997405</c:v>
                </c:pt>
                <c:pt idx="2163">
                  <c:v>-0.38369999999997406</c:v>
                </c:pt>
                <c:pt idx="2164">
                  <c:v>-0.38359999999997407</c:v>
                </c:pt>
                <c:pt idx="2165">
                  <c:v>-0.38349999999997408</c:v>
                </c:pt>
                <c:pt idx="2166">
                  <c:v>-0.38339999999997409</c:v>
                </c:pt>
                <c:pt idx="2167">
                  <c:v>-0.38329999999997411</c:v>
                </c:pt>
                <c:pt idx="2168">
                  <c:v>-0.38319999999997412</c:v>
                </c:pt>
                <c:pt idx="2169">
                  <c:v>-0.38309999999997413</c:v>
                </c:pt>
                <c:pt idx="2170">
                  <c:v>-0.38299999999997414</c:v>
                </c:pt>
                <c:pt idx="2171">
                  <c:v>-0.38289999999997415</c:v>
                </c:pt>
                <c:pt idx="2172">
                  <c:v>-0.38279999999997416</c:v>
                </c:pt>
                <c:pt idx="2173">
                  <c:v>-0.38269999999997417</c:v>
                </c:pt>
                <c:pt idx="2174">
                  <c:v>-0.38259999999997418</c:v>
                </c:pt>
                <c:pt idx="2175">
                  <c:v>-0.38249999999997419</c:v>
                </c:pt>
                <c:pt idx="2176">
                  <c:v>-0.3823999999999742</c:v>
                </c:pt>
                <c:pt idx="2177">
                  <c:v>-0.38229999999997422</c:v>
                </c:pt>
                <c:pt idx="2178">
                  <c:v>-0.38219999999997423</c:v>
                </c:pt>
                <c:pt idx="2179">
                  <c:v>-0.38209999999997424</c:v>
                </c:pt>
                <c:pt idx="2180">
                  <c:v>-0.38199999999997425</c:v>
                </c:pt>
                <c:pt idx="2181">
                  <c:v>-0.38189999999997426</c:v>
                </c:pt>
                <c:pt idx="2182">
                  <c:v>-0.38179999999997427</c:v>
                </c:pt>
                <c:pt idx="2183">
                  <c:v>-0.38169999999997428</c:v>
                </c:pt>
                <c:pt idx="2184">
                  <c:v>-0.38159999999997429</c:v>
                </c:pt>
                <c:pt idx="2185">
                  <c:v>-0.3814999999999743</c:v>
                </c:pt>
                <c:pt idx="2186">
                  <c:v>-0.38139999999997432</c:v>
                </c:pt>
                <c:pt idx="2187">
                  <c:v>-0.38129999999997433</c:v>
                </c:pt>
                <c:pt idx="2188">
                  <c:v>-0.38119999999997434</c:v>
                </c:pt>
                <c:pt idx="2189">
                  <c:v>-0.38109999999997435</c:v>
                </c:pt>
                <c:pt idx="2190">
                  <c:v>-0.38099999999997436</c:v>
                </c:pt>
                <c:pt idx="2191">
                  <c:v>-0.38089999999997437</c:v>
                </c:pt>
                <c:pt idx="2192">
                  <c:v>-0.38079999999997438</c:v>
                </c:pt>
                <c:pt idx="2193">
                  <c:v>-0.38069999999997439</c:v>
                </c:pt>
                <c:pt idx="2194">
                  <c:v>-0.3805999999999744</c:v>
                </c:pt>
                <c:pt idx="2195">
                  <c:v>-0.38049999999997441</c:v>
                </c:pt>
                <c:pt idx="2196">
                  <c:v>-0.38039999999997443</c:v>
                </c:pt>
                <c:pt idx="2197">
                  <c:v>-0.38029999999997444</c:v>
                </c:pt>
                <c:pt idx="2198">
                  <c:v>-0.38019999999997445</c:v>
                </c:pt>
                <c:pt idx="2199">
                  <c:v>-0.38009999999997446</c:v>
                </c:pt>
                <c:pt idx="2200">
                  <c:v>-0.37999999999997447</c:v>
                </c:pt>
                <c:pt idx="2201">
                  <c:v>-0.37989999999997448</c:v>
                </c:pt>
                <c:pt idx="2202">
                  <c:v>-0.37979999999997449</c:v>
                </c:pt>
                <c:pt idx="2203">
                  <c:v>-0.3796999999999745</c:v>
                </c:pt>
                <c:pt idx="2204">
                  <c:v>-0.37959999999997451</c:v>
                </c:pt>
                <c:pt idx="2205">
                  <c:v>-0.37949999999997452</c:v>
                </c:pt>
                <c:pt idx="2206">
                  <c:v>-0.37939999999997454</c:v>
                </c:pt>
                <c:pt idx="2207">
                  <c:v>-0.37929999999997455</c:v>
                </c:pt>
                <c:pt idx="2208">
                  <c:v>-0.37919999999997456</c:v>
                </c:pt>
                <c:pt idx="2209">
                  <c:v>-0.37909999999997457</c:v>
                </c:pt>
                <c:pt idx="2210">
                  <c:v>-0.37899999999997458</c:v>
                </c:pt>
                <c:pt idx="2211">
                  <c:v>-0.37889999999997459</c:v>
                </c:pt>
                <c:pt idx="2212">
                  <c:v>-0.3787999999999746</c:v>
                </c:pt>
                <c:pt idx="2213">
                  <c:v>-0.37869999999997461</c:v>
                </c:pt>
                <c:pt idx="2214">
                  <c:v>-0.37859999999997462</c:v>
                </c:pt>
                <c:pt idx="2215">
                  <c:v>-0.37849999999997463</c:v>
                </c:pt>
                <c:pt idx="2216">
                  <c:v>-0.37839999999997465</c:v>
                </c:pt>
                <c:pt idx="2217">
                  <c:v>-0.37829999999997466</c:v>
                </c:pt>
                <c:pt idx="2218">
                  <c:v>-0.37819999999997467</c:v>
                </c:pt>
                <c:pt idx="2219">
                  <c:v>-0.37809999999997468</c:v>
                </c:pt>
                <c:pt idx="2220">
                  <c:v>-0.37799999999997469</c:v>
                </c:pt>
                <c:pt idx="2221">
                  <c:v>-0.3778999999999747</c:v>
                </c:pt>
                <c:pt idx="2222">
                  <c:v>-0.37779999999997471</c:v>
                </c:pt>
                <c:pt idx="2223">
                  <c:v>-0.37769999999997472</c:v>
                </c:pt>
                <c:pt idx="2224">
                  <c:v>-0.37759999999997473</c:v>
                </c:pt>
                <c:pt idx="2225">
                  <c:v>-0.37749999999997474</c:v>
                </c:pt>
                <c:pt idx="2226">
                  <c:v>-0.37739999999997476</c:v>
                </c:pt>
                <c:pt idx="2227">
                  <c:v>-0.37729999999997477</c:v>
                </c:pt>
                <c:pt idx="2228">
                  <c:v>-0.37719999999997478</c:v>
                </c:pt>
                <c:pt idx="2229">
                  <c:v>-0.37709999999997479</c:v>
                </c:pt>
                <c:pt idx="2230">
                  <c:v>-0.3769999999999748</c:v>
                </c:pt>
                <c:pt idx="2231">
                  <c:v>-0.37689999999997481</c:v>
                </c:pt>
                <c:pt idx="2232">
                  <c:v>-0.37679999999997482</c:v>
                </c:pt>
                <c:pt idx="2233">
                  <c:v>-0.37669999999997483</c:v>
                </c:pt>
                <c:pt idx="2234">
                  <c:v>-0.37659999999997484</c:v>
                </c:pt>
                <c:pt idx="2235">
                  <c:v>-0.37649999999997485</c:v>
                </c:pt>
                <c:pt idx="2236">
                  <c:v>-0.37639999999997487</c:v>
                </c:pt>
                <c:pt idx="2237">
                  <c:v>-0.37629999999997488</c:v>
                </c:pt>
                <c:pt idx="2238">
                  <c:v>-0.37619999999997489</c:v>
                </c:pt>
                <c:pt idx="2239">
                  <c:v>-0.3760999999999749</c:v>
                </c:pt>
                <c:pt idx="2240">
                  <c:v>-0.37599999999997491</c:v>
                </c:pt>
                <c:pt idx="2241">
                  <c:v>-0.37589999999997492</c:v>
                </c:pt>
                <c:pt idx="2242">
                  <c:v>-0.37579999999997493</c:v>
                </c:pt>
                <c:pt idx="2243">
                  <c:v>-0.37569999999997494</c:v>
                </c:pt>
                <c:pt idx="2244">
                  <c:v>-0.37559999999997495</c:v>
                </c:pt>
                <c:pt idx="2245">
                  <c:v>-0.37549999999997496</c:v>
                </c:pt>
                <c:pt idx="2246">
                  <c:v>-0.37539999999997498</c:v>
                </c:pt>
                <c:pt idx="2247">
                  <c:v>-0.37529999999997499</c:v>
                </c:pt>
                <c:pt idx="2248">
                  <c:v>-0.375199999999975</c:v>
                </c:pt>
                <c:pt idx="2249">
                  <c:v>-0.37509999999997501</c:v>
                </c:pt>
                <c:pt idx="2250">
                  <c:v>-0.37499999999997502</c:v>
                </c:pt>
                <c:pt idx="2251">
                  <c:v>-0.37489999999997503</c:v>
                </c:pt>
                <c:pt idx="2252">
                  <c:v>-0.37479999999997504</c:v>
                </c:pt>
                <c:pt idx="2253">
                  <c:v>-0.37469999999997505</c:v>
                </c:pt>
                <c:pt idx="2254">
                  <c:v>-0.37459999999997506</c:v>
                </c:pt>
                <c:pt idx="2255">
                  <c:v>-0.37449999999997508</c:v>
                </c:pt>
                <c:pt idx="2256">
                  <c:v>-0.37439999999997509</c:v>
                </c:pt>
                <c:pt idx="2257">
                  <c:v>-0.3742999999999751</c:v>
                </c:pt>
                <c:pt idx="2258">
                  <c:v>-0.37419999999997511</c:v>
                </c:pt>
                <c:pt idx="2259">
                  <c:v>-0.37409999999997512</c:v>
                </c:pt>
                <c:pt idx="2260">
                  <c:v>-0.37399999999997513</c:v>
                </c:pt>
                <c:pt idx="2261">
                  <c:v>-0.37389999999997514</c:v>
                </c:pt>
                <c:pt idx="2262">
                  <c:v>-0.37379999999997515</c:v>
                </c:pt>
                <c:pt idx="2263">
                  <c:v>-0.37369999999997516</c:v>
                </c:pt>
                <c:pt idx="2264">
                  <c:v>-0.37359999999997517</c:v>
                </c:pt>
                <c:pt idx="2265">
                  <c:v>-0.37349999999997519</c:v>
                </c:pt>
                <c:pt idx="2266">
                  <c:v>-0.3733999999999752</c:v>
                </c:pt>
                <c:pt idx="2267">
                  <c:v>-0.37329999999997521</c:v>
                </c:pt>
                <c:pt idx="2268">
                  <c:v>-0.37319999999997522</c:v>
                </c:pt>
                <c:pt idx="2269">
                  <c:v>-0.37309999999997523</c:v>
                </c:pt>
                <c:pt idx="2270">
                  <c:v>-0.37299999999997524</c:v>
                </c:pt>
                <c:pt idx="2271">
                  <c:v>-0.37289999999997525</c:v>
                </c:pt>
                <c:pt idx="2272">
                  <c:v>-0.37279999999997526</c:v>
                </c:pt>
                <c:pt idx="2273">
                  <c:v>-0.37269999999997527</c:v>
                </c:pt>
                <c:pt idx="2274">
                  <c:v>-0.37259999999997528</c:v>
                </c:pt>
                <c:pt idx="2275">
                  <c:v>-0.3724999999999753</c:v>
                </c:pt>
                <c:pt idx="2276">
                  <c:v>-0.37239999999997531</c:v>
                </c:pt>
                <c:pt idx="2277">
                  <c:v>-0.37229999999997532</c:v>
                </c:pt>
                <c:pt idx="2278">
                  <c:v>-0.37219999999997533</c:v>
                </c:pt>
                <c:pt idx="2279">
                  <c:v>-0.37209999999997534</c:v>
                </c:pt>
                <c:pt idx="2280">
                  <c:v>-0.37199999999997535</c:v>
                </c:pt>
                <c:pt idx="2281">
                  <c:v>-0.37189999999997536</c:v>
                </c:pt>
                <c:pt idx="2282">
                  <c:v>-0.37179999999997537</c:v>
                </c:pt>
                <c:pt idx="2283">
                  <c:v>-0.37169999999997538</c:v>
                </c:pt>
                <c:pt idx="2284">
                  <c:v>-0.37159999999997539</c:v>
                </c:pt>
                <c:pt idx="2285">
                  <c:v>-0.37149999999997541</c:v>
                </c:pt>
                <c:pt idx="2286">
                  <c:v>-0.37139999999997542</c:v>
                </c:pt>
                <c:pt idx="2287">
                  <c:v>-0.37129999999997543</c:v>
                </c:pt>
                <c:pt idx="2288">
                  <c:v>-0.37119999999997544</c:v>
                </c:pt>
                <c:pt idx="2289">
                  <c:v>-0.37109999999997545</c:v>
                </c:pt>
                <c:pt idx="2290">
                  <c:v>-0.37099999999997546</c:v>
                </c:pt>
                <c:pt idx="2291">
                  <c:v>-0.37089999999997547</c:v>
                </c:pt>
                <c:pt idx="2292">
                  <c:v>-0.37079999999997548</c:v>
                </c:pt>
                <c:pt idx="2293">
                  <c:v>-0.37069999999997549</c:v>
                </c:pt>
                <c:pt idx="2294">
                  <c:v>-0.3705999999999755</c:v>
                </c:pt>
                <c:pt idx="2295">
                  <c:v>-0.37049999999997552</c:v>
                </c:pt>
                <c:pt idx="2296">
                  <c:v>-0.37039999999997553</c:v>
                </c:pt>
                <c:pt idx="2297">
                  <c:v>-0.37029999999997554</c:v>
                </c:pt>
                <c:pt idx="2298">
                  <c:v>-0.37019999999997555</c:v>
                </c:pt>
                <c:pt idx="2299">
                  <c:v>-0.37009999999997556</c:v>
                </c:pt>
                <c:pt idx="2300">
                  <c:v>-0.36999999999997557</c:v>
                </c:pt>
                <c:pt idx="2301">
                  <c:v>-0.36989999999997558</c:v>
                </c:pt>
                <c:pt idx="2302">
                  <c:v>-0.36979999999997559</c:v>
                </c:pt>
                <c:pt idx="2303">
                  <c:v>-0.3696999999999756</c:v>
                </c:pt>
                <c:pt idx="2304">
                  <c:v>-0.36959999999997561</c:v>
                </c:pt>
                <c:pt idx="2305">
                  <c:v>-0.36949999999997563</c:v>
                </c:pt>
                <c:pt idx="2306">
                  <c:v>-0.36939999999997564</c:v>
                </c:pt>
                <c:pt idx="2307">
                  <c:v>-0.36929999999997565</c:v>
                </c:pt>
                <c:pt idx="2308">
                  <c:v>-0.36919999999997566</c:v>
                </c:pt>
                <c:pt idx="2309">
                  <c:v>-0.36909999999997567</c:v>
                </c:pt>
                <c:pt idx="2310">
                  <c:v>-0.36899999999997568</c:v>
                </c:pt>
                <c:pt idx="2311">
                  <c:v>-0.36889999999997569</c:v>
                </c:pt>
                <c:pt idx="2312">
                  <c:v>-0.3687999999999757</c:v>
                </c:pt>
                <c:pt idx="2313">
                  <c:v>-0.36869999999997571</c:v>
                </c:pt>
                <c:pt idx="2314">
                  <c:v>-0.36859999999997572</c:v>
                </c:pt>
                <c:pt idx="2315">
                  <c:v>-0.36849999999997574</c:v>
                </c:pt>
                <c:pt idx="2316">
                  <c:v>-0.36839999999997575</c:v>
                </c:pt>
                <c:pt idx="2317">
                  <c:v>-0.36829999999997576</c:v>
                </c:pt>
                <c:pt idx="2318">
                  <c:v>-0.36819999999997577</c:v>
                </c:pt>
                <c:pt idx="2319">
                  <c:v>-0.36809999999997578</c:v>
                </c:pt>
                <c:pt idx="2320">
                  <c:v>-0.36799999999997579</c:v>
                </c:pt>
                <c:pt idx="2321">
                  <c:v>-0.3678999999999758</c:v>
                </c:pt>
                <c:pt idx="2322">
                  <c:v>-0.36779999999997581</c:v>
                </c:pt>
                <c:pt idx="2323">
                  <c:v>-0.36769999999997582</c:v>
                </c:pt>
                <c:pt idx="2324">
                  <c:v>-0.36759999999997583</c:v>
                </c:pt>
                <c:pt idx="2325">
                  <c:v>-0.36749999999997585</c:v>
                </c:pt>
                <c:pt idx="2326">
                  <c:v>-0.36739999999997586</c:v>
                </c:pt>
                <c:pt idx="2327">
                  <c:v>-0.36729999999997587</c:v>
                </c:pt>
                <c:pt idx="2328">
                  <c:v>-0.36719999999997588</c:v>
                </c:pt>
                <c:pt idx="2329">
                  <c:v>-0.36709999999997589</c:v>
                </c:pt>
                <c:pt idx="2330">
                  <c:v>-0.3669999999999759</c:v>
                </c:pt>
                <c:pt idx="2331">
                  <c:v>-0.36689999999997591</c:v>
                </c:pt>
                <c:pt idx="2332">
                  <c:v>-0.36679999999997592</c:v>
                </c:pt>
                <c:pt idx="2333">
                  <c:v>-0.36669999999997593</c:v>
                </c:pt>
                <c:pt idx="2334">
                  <c:v>-0.36659999999997595</c:v>
                </c:pt>
                <c:pt idx="2335">
                  <c:v>-0.36649999999997596</c:v>
                </c:pt>
                <c:pt idx="2336">
                  <c:v>-0.36639999999997597</c:v>
                </c:pt>
                <c:pt idx="2337">
                  <c:v>-0.36629999999997598</c:v>
                </c:pt>
                <c:pt idx="2338">
                  <c:v>-0.36619999999997599</c:v>
                </c:pt>
                <c:pt idx="2339">
                  <c:v>-0.366099999999976</c:v>
                </c:pt>
                <c:pt idx="2340">
                  <c:v>-0.36599999999997601</c:v>
                </c:pt>
                <c:pt idx="2341">
                  <c:v>-0.36589999999997602</c:v>
                </c:pt>
                <c:pt idx="2342">
                  <c:v>-0.36579999999997603</c:v>
                </c:pt>
                <c:pt idx="2343">
                  <c:v>-0.36569999999997604</c:v>
                </c:pt>
                <c:pt idx="2344">
                  <c:v>-0.36559999999997606</c:v>
                </c:pt>
                <c:pt idx="2345">
                  <c:v>-0.36549999999997607</c:v>
                </c:pt>
                <c:pt idx="2346">
                  <c:v>-0.36539999999997608</c:v>
                </c:pt>
                <c:pt idx="2347">
                  <c:v>-0.36529999999997609</c:v>
                </c:pt>
                <c:pt idx="2348">
                  <c:v>-0.3651999999999761</c:v>
                </c:pt>
                <c:pt idx="2349">
                  <c:v>-0.36509999999997611</c:v>
                </c:pt>
                <c:pt idx="2350">
                  <c:v>-0.36499999999997612</c:v>
                </c:pt>
                <c:pt idx="2351">
                  <c:v>-0.36489999999997613</c:v>
                </c:pt>
                <c:pt idx="2352">
                  <c:v>-0.36479999999997614</c:v>
                </c:pt>
                <c:pt idx="2353">
                  <c:v>-0.36469999999997615</c:v>
                </c:pt>
                <c:pt idx="2354">
                  <c:v>-0.36459999999997617</c:v>
                </c:pt>
                <c:pt idx="2355">
                  <c:v>-0.36449999999997618</c:v>
                </c:pt>
                <c:pt idx="2356">
                  <c:v>-0.36439999999997619</c:v>
                </c:pt>
                <c:pt idx="2357">
                  <c:v>-0.3642999999999762</c:v>
                </c:pt>
                <c:pt idx="2358">
                  <c:v>-0.36419999999997621</c:v>
                </c:pt>
                <c:pt idx="2359">
                  <c:v>-0.36409999999997622</c:v>
                </c:pt>
                <c:pt idx="2360">
                  <c:v>-0.36399999999997623</c:v>
                </c:pt>
                <c:pt idx="2361">
                  <c:v>-0.36389999999997624</c:v>
                </c:pt>
                <c:pt idx="2362">
                  <c:v>-0.36379999999997625</c:v>
                </c:pt>
                <c:pt idx="2363">
                  <c:v>-0.36369999999997626</c:v>
                </c:pt>
                <c:pt idx="2364">
                  <c:v>-0.36359999999997628</c:v>
                </c:pt>
                <c:pt idx="2365">
                  <c:v>-0.36349999999997629</c:v>
                </c:pt>
                <c:pt idx="2366">
                  <c:v>-0.3633999999999763</c:v>
                </c:pt>
                <c:pt idx="2367">
                  <c:v>-0.36329999999997631</c:v>
                </c:pt>
                <c:pt idx="2368">
                  <c:v>-0.36319999999997632</c:v>
                </c:pt>
                <c:pt idx="2369">
                  <c:v>-0.36309999999997633</c:v>
                </c:pt>
                <c:pt idx="2370">
                  <c:v>-0.36299999999997634</c:v>
                </c:pt>
                <c:pt idx="2371">
                  <c:v>-0.36289999999997635</c:v>
                </c:pt>
                <c:pt idx="2372">
                  <c:v>-0.36279999999997636</c:v>
                </c:pt>
                <c:pt idx="2373">
                  <c:v>-0.36269999999997637</c:v>
                </c:pt>
                <c:pt idx="2374">
                  <c:v>-0.36259999999997639</c:v>
                </c:pt>
                <c:pt idx="2375">
                  <c:v>-0.3624999999999764</c:v>
                </c:pt>
                <c:pt idx="2376">
                  <c:v>-0.36239999999997641</c:v>
                </c:pt>
                <c:pt idx="2377">
                  <c:v>-0.36229999999997642</c:v>
                </c:pt>
                <c:pt idx="2378">
                  <c:v>-0.36219999999997643</c:v>
                </c:pt>
                <c:pt idx="2379">
                  <c:v>-0.36209999999997644</c:v>
                </c:pt>
                <c:pt idx="2380">
                  <c:v>-0.36199999999997645</c:v>
                </c:pt>
                <c:pt idx="2381">
                  <c:v>-0.36189999999997646</c:v>
                </c:pt>
                <c:pt idx="2382">
                  <c:v>-0.36179999999997647</c:v>
                </c:pt>
                <c:pt idx="2383">
                  <c:v>-0.36169999999997648</c:v>
                </c:pt>
                <c:pt idx="2384">
                  <c:v>-0.3615999999999765</c:v>
                </c:pt>
                <c:pt idx="2385">
                  <c:v>-0.36149999999997651</c:v>
                </c:pt>
                <c:pt idx="2386">
                  <c:v>-0.36139999999997652</c:v>
                </c:pt>
                <c:pt idx="2387">
                  <c:v>-0.36129999999997653</c:v>
                </c:pt>
                <c:pt idx="2388">
                  <c:v>-0.36119999999997654</c:v>
                </c:pt>
                <c:pt idx="2389">
                  <c:v>-0.36109999999997655</c:v>
                </c:pt>
                <c:pt idx="2390">
                  <c:v>-0.36099999999997656</c:v>
                </c:pt>
                <c:pt idx="2391">
                  <c:v>-0.36089999999997657</c:v>
                </c:pt>
                <c:pt idx="2392">
                  <c:v>-0.36079999999997658</c:v>
                </c:pt>
                <c:pt idx="2393">
                  <c:v>-0.36069999999997659</c:v>
                </c:pt>
                <c:pt idx="2394">
                  <c:v>-0.36059999999997661</c:v>
                </c:pt>
                <c:pt idx="2395">
                  <c:v>-0.36049999999997662</c:v>
                </c:pt>
                <c:pt idx="2396">
                  <c:v>-0.36039999999997663</c:v>
                </c:pt>
                <c:pt idx="2397">
                  <c:v>-0.36029999999997664</c:v>
                </c:pt>
                <c:pt idx="2398">
                  <c:v>-0.36019999999997665</c:v>
                </c:pt>
                <c:pt idx="2399">
                  <c:v>-0.36009999999997666</c:v>
                </c:pt>
                <c:pt idx="2400">
                  <c:v>-0.35999999999997667</c:v>
                </c:pt>
                <c:pt idx="2401">
                  <c:v>-0.35989999999997668</c:v>
                </c:pt>
                <c:pt idx="2402">
                  <c:v>-0.35979999999997669</c:v>
                </c:pt>
                <c:pt idx="2403">
                  <c:v>-0.35969999999997671</c:v>
                </c:pt>
                <c:pt idx="2404">
                  <c:v>-0.35959999999997672</c:v>
                </c:pt>
                <c:pt idx="2405">
                  <c:v>-0.35949999999997673</c:v>
                </c:pt>
                <c:pt idx="2406">
                  <c:v>-0.35939999999997674</c:v>
                </c:pt>
                <c:pt idx="2407">
                  <c:v>-0.35929999999997675</c:v>
                </c:pt>
                <c:pt idx="2408">
                  <c:v>-0.35919999999997676</c:v>
                </c:pt>
                <c:pt idx="2409">
                  <c:v>-0.35909999999997677</c:v>
                </c:pt>
                <c:pt idx="2410">
                  <c:v>-0.35899999999997678</c:v>
                </c:pt>
                <c:pt idx="2411">
                  <c:v>-0.35889999999997679</c:v>
                </c:pt>
                <c:pt idx="2412">
                  <c:v>-0.3587999999999768</c:v>
                </c:pt>
                <c:pt idx="2413">
                  <c:v>-0.35869999999997682</c:v>
                </c:pt>
                <c:pt idx="2414">
                  <c:v>-0.35859999999997683</c:v>
                </c:pt>
                <c:pt idx="2415">
                  <c:v>-0.35849999999997684</c:v>
                </c:pt>
                <c:pt idx="2416">
                  <c:v>-0.35839999999997685</c:v>
                </c:pt>
                <c:pt idx="2417">
                  <c:v>-0.35829999999997686</c:v>
                </c:pt>
                <c:pt idx="2418">
                  <c:v>-0.35819999999997687</c:v>
                </c:pt>
                <c:pt idx="2419">
                  <c:v>-0.35809999999997688</c:v>
                </c:pt>
                <c:pt idx="2420">
                  <c:v>-0.35799999999997689</c:v>
                </c:pt>
                <c:pt idx="2421">
                  <c:v>-0.3578999999999769</c:v>
                </c:pt>
                <c:pt idx="2422">
                  <c:v>-0.35779999999997691</c:v>
                </c:pt>
                <c:pt idx="2423">
                  <c:v>-0.35769999999997693</c:v>
                </c:pt>
                <c:pt idx="2424">
                  <c:v>-0.35759999999997694</c:v>
                </c:pt>
                <c:pt idx="2425">
                  <c:v>-0.35749999999997695</c:v>
                </c:pt>
                <c:pt idx="2426">
                  <c:v>-0.35739999999997696</c:v>
                </c:pt>
                <c:pt idx="2427">
                  <c:v>-0.35729999999997697</c:v>
                </c:pt>
                <c:pt idx="2428">
                  <c:v>-0.35719999999997698</c:v>
                </c:pt>
                <c:pt idx="2429">
                  <c:v>-0.35709999999997699</c:v>
                </c:pt>
                <c:pt idx="2430">
                  <c:v>-0.356999999999977</c:v>
                </c:pt>
                <c:pt idx="2431">
                  <c:v>-0.35689999999997701</c:v>
                </c:pt>
                <c:pt idx="2432">
                  <c:v>-0.35679999999997702</c:v>
                </c:pt>
                <c:pt idx="2433">
                  <c:v>-0.35669999999997704</c:v>
                </c:pt>
                <c:pt idx="2434">
                  <c:v>-0.35659999999997705</c:v>
                </c:pt>
                <c:pt idx="2435">
                  <c:v>-0.35649999999997706</c:v>
                </c:pt>
                <c:pt idx="2436">
                  <c:v>-0.35639999999997707</c:v>
                </c:pt>
                <c:pt idx="2437">
                  <c:v>-0.35629999999997708</c:v>
                </c:pt>
                <c:pt idx="2438">
                  <c:v>-0.35619999999997709</c:v>
                </c:pt>
                <c:pt idx="2439">
                  <c:v>-0.3560999999999771</c:v>
                </c:pt>
                <c:pt idx="2440">
                  <c:v>-0.35599999999997711</c:v>
                </c:pt>
                <c:pt idx="2441">
                  <c:v>-0.35589999999997712</c:v>
                </c:pt>
                <c:pt idx="2442">
                  <c:v>-0.35579999999997713</c:v>
                </c:pt>
                <c:pt idx="2443">
                  <c:v>-0.35569999999997715</c:v>
                </c:pt>
                <c:pt idx="2444">
                  <c:v>-0.35559999999997716</c:v>
                </c:pt>
                <c:pt idx="2445">
                  <c:v>-0.35549999999997717</c:v>
                </c:pt>
                <c:pt idx="2446">
                  <c:v>-0.35539999999997718</c:v>
                </c:pt>
                <c:pt idx="2447">
                  <c:v>-0.35529999999997719</c:v>
                </c:pt>
                <c:pt idx="2448">
                  <c:v>-0.3551999999999772</c:v>
                </c:pt>
                <c:pt idx="2449">
                  <c:v>-0.35509999999997721</c:v>
                </c:pt>
                <c:pt idx="2450">
                  <c:v>-0.35499999999997722</c:v>
                </c:pt>
                <c:pt idx="2451">
                  <c:v>-0.35489999999997723</c:v>
                </c:pt>
                <c:pt idx="2452">
                  <c:v>-0.35479999999997724</c:v>
                </c:pt>
                <c:pt idx="2453">
                  <c:v>-0.35469999999997726</c:v>
                </c:pt>
                <c:pt idx="2454">
                  <c:v>-0.35459999999997727</c:v>
                </c:pt>
                <c:pt idx="2455">
                  <c:v>-0.35449999999997728</c:v>
                </c:pt>
                <c:pt idx="2456">
                  <c:v>-0.35439999999997729</c:v>
                </c:pt>
                <c:pt idx="2457">
                  <c:v>-0.3542999999999773</c:v>
                </c:pt>
                <c:pt idx="2458">
                  <c:v>-0.35419999999997731</c:v>
                </c:pt>
                <c:pt idx="2459">
                  <c:v>-0.35409999999997732</c:v>
                </c:pt>
                <c:pt idx="2460">
                  <c:v>-0.35399999999997733</c:v>
                </c:pt>
                <c:pt idx="2461">
                  <c:v>-0.35389999999997734</c:v>
                </c:pt>
                <c:pt idx="2462">
                  <c:v>-0.35379999999997735</c:v>
                </c:pt>
                <c:pt idx="2463">
                  <c:v>-0.35369999999997737</c:v>
                </c:pt>
                <c:pt idx="2464">
                  <c:v>-0.35359999999997738</c:v>
                </c:pt>
                <c:pt idx="2465">
                  <c:v>-0.35349999999997739</c:v>
                </c:pt>
                <c:pt idx="2466">
                  <c:v>-0.3533999999999774</c:v>
                </c:pt>
                <c:pt idx="2467">
                  <c:v>-0.35329999999997741</c:v>
                </c:pt>
                <c:pt idx="2468">
                  <c:v>-0.35319999999997742</c:v>
                </c:pt>
                <c:pt idx="2469">
                  <c:v>-0.35309999999997743</c:v>
                </c:pt>
                <c:pt idx="2470">
                  <c:v>-0.35299999999997744</c:v>
                </c:pt>
                <c:pt idx="2471">
                  <c:v>-0.35289999999997745</c:v>
                </c:pt>
                <c:pt idx="2472">
                  <c:v>-0.35279999999997746</c:v>
                </c:pt>
                <c:pt idx="2473">
                  <c:v>-0.35269999999997748</c:v>
                </c:pt>
                <c:pt idx="2474">
                  <c:v>-0.35259999999997749</c:v>
                </c:pt>
                <c:pt idx="2475">
                  <c:v>-0.3524999999999775</c:v>
                </c:pt>
                <c:pt idx="2476">
                  <c:v>-0.35239999999997751</c:v>
                </c:pt>
                <c:pt idx="2477">
                  <c:v>-0.35229999999997752</c:v>
                </c:pt>
                <c:pt idx="2478">
                  <c:v>-0.35219999999997753</c:v>
                </c:pt>
                <c:pt idx="2479">
                  <c:v>-0.35209999999997754</c:v>
                </c:pt>
                <c:pt idx="2480">
                  <c:v>-0.35199999999997755</c:v>
                </c:pt>
                <c:pt idx="2481">
                  <c:v>-0.35189999999997756</c:v>
                </c:pt>
                <c:pt idx="2482">
                  <c:v>-0.35179999999997758</c:v>
                </c:pt>
                <c:pt idx="2483">
                  <c:v>-0.35169999999997759</c:v>
                </c:pt>
                <c:pt idx="2484">
                  <c:v>-0.3515999999999776</c:v>
                </c:pt>
                <c:pt idx="2485">
                  <c:v>-0.35149999999997761</c:v>
                </c:pt>
                <c:pt idx="2486">
                  <c:v>-0.35139999999997762</c:v>
                </c:pt>
                <c:pt idx="2487">
                  <c:v>-0.35129999999997763</c:v>
                </c:pt>
                <c:pt idx="2488">
                  <c:v>-0.35119999999997764</c:v>
                </c:pt>
                <c:pt idx="2489">
                  <c:v>-0.35109999999997765</c:v>
                </c:pt>
                <c:pt idx="2490">
                  <c:v>-0.35099999999997766</c:v>
                </c:pt>
                <c:pt idx="2491">
                  <c:v>-0.35089999999997767</c:v>
                </c:pt>
                <c:pt idx="2492">
                  <c:v>-0.35079999999997769</c:v>
                </c:pt>
                <c:pt idx="2493">
                  <c:v>-0.3506999999999777</c:v>
                </c:pt>
                <c:pt idx="2494">
                  <c:v>-0.35059999999997771</c:v>
                </c:pt>
                <c:pt idx="2495">
                  <c:v>-0.35049999999997772</c:v>
                </c:pt>
                <c:pt idx="2496">
                  <c:v>-0.35039999999997773</c:v>
                </c:pt>
                <c:pt idx="2497">
                  <c:v>-0.35029999999997774</c:v>
                </c:pt>
                <c:pt idx="2498">
                  <c:v>-0.35019999999997775</c:v>
                </c:pt>
                <c:pt idx="2499">
                  <c:v>-0.35009999999997776</c:v>
                </c:pt>
                <c:pt idx="2500">
                  <c:v>-0.34999999999997777</c:v>
                </c:pt>
                <c:pt idx="2501">
                  <c:v>-0.34989999999997778</c:v>
                </c:pt>
                <c:pt idx="2502">
                  <c:v>-0.3497999999999778</c:v>
                </c:pt>
                <c:pt idx="2503">
                  <c:v>-0.34969999999997781</c:v>
                </c:pt>
                <c:pt idx="2504">
                  <c:v>-0.34959999999997782</c:v>
                </c:pt>
                <c:pt idx="2505">
                  <c:v>-0.34949999999997783</c:v>
                </c:pt>
                <c:pt idx="2506">
                  <c:v>-0.34939999999997784</c:v>
                </c:pt>
                <c:pt idx="2507">
                  <c:v>-0.34929999999997785</c:v>
                </c:pt>
                <c:pt idx="2508">
                  <c:v>-0.34919999999997786</c:v>
                </c:pt>
                <c:pt idx="2509">
                  <c:v>-0.34909999999997787</c:v>
                </c:pt>
                <c:pt idx="2510">
                  <c:v>-0.34899999999997788</c:v>
                </c:pt>
                <c:pt idx="2511">
                  <c:v>-0.34889999999997789</c:v>
                </c:pt>
                <c:pt idx="2512">
                  <c:v>-0.34879999999997791</c:v>
                </c:pt>
                <c:pt idx="2513">
                  <c:v>-0.34869999999997792</c:v>
                </c:pt>
                <c:pt idx="2514">
                  <c:v>-0.34859999999997793</c:v>
                </c:pt>
                <c:pt idx="2515">
                  <c:v>-0.34849999999997794</c:v>
                </c:pt>
                <c:pt idx="2516">
                  <c:v>-0.34839999999997795</c:v>
                </c:pt>
                <c:pt idx="2517">
                  <c:v>-0.34829999999997796</c:v>
                </c:pt>
                <c:pt idx="2518">
                  <c:v>-0.34819999999997797</c:v>
                </c:pt>
                <c:pt idx="2519">
                  <c:v>-0.34809999999997798</c:v>
                </c:pt>
                <c:pt idx="2520">
                  <c:v>-0.34799999999997799</c:v>
                </c:pt>
                <c:pt idx="2521">
                  <c:v>-0.347899999999978</c:v>
                </c:pt>
                <c:pt idx="2522">
                  <c:v>-0.34779999999997802</c:v>
                </c:pt>
                <c:pt idx="2523">
                  <c:v>-0.34769999999997803</c:v>
                </c:pt>
                <c:pt idx="2524">
                  <c:v>-0.34759999999997804</c:v>
                </c:pt>
                <c:pt idx="2525">
                  <c:v>-0.34749999999997805</c:v>
                </c:pt>
                <c:pt idx="2526">
                  <c:v>-0.34739999999997806</c:v>
                </c:pt>
                <c:pt idx="2527">
                  <c:v>-0.34729999999997807</c:v>
                </c:pt>
                <c:pt idx="2528">
                  <c:v>-0.34719999999997808</c:v>
                </c:pt>
                <c:pt idx="2529">
                  <c:v>-0.34709999999997809</c:v>
                </c:pt>
                <c:pt idx="2530">
                  <c:v>-0.3469999999999781</c:v>
                </c:pt>
                <c:pt idx="2531">
                  <c:v>-0.34689999999997811</c:v>
                </c:pt>
                <c:pt idx="2532">
                  <c:v>-0.34679999999997813</c:v>
                </c:pt>
                <c:pt idx="2533">
                  <c:v>-0.34669999999997814</c:v>
                </c:pt>
                <c:pt idx="2534">
                  <c:v>-0.34659999999997815</c:v>
                </c:pt>
                <c:pt idx="2535">
                  <c:v>-0.34649999999997816</c:v>
                </c:pt>
                <c:pt idx="2536">
                  <c:v>-0.34639999999997817</c:v>
                </c:pt>
                <c:pt idx="2537">
                  <c:v>-0.34629999999997818</c:v>
                </c:pt>
                <c:pt idx="2538">
                  <c:v>-0.34619999999997819</c:v>
                </c:pt>
                <c:pt idx="2539">
                  <c:v>-0.3460999999999782</c:v>
                </c:pt>
                <c:pt idx="2540">
                  <c:v>-0.34599999999997821</c:v>
                </c:pt>
                <c:pt idx="2541">
                  <c:v>-0.34589999999997822</c:v>
                </c:pt>
                <c:pt idx="2542">
                  <c:v>-0.34579999999997824</c:v>
                </c:pt>
                <c:pt idx="2543">
                  <c:v>-0.34569999999997825</c:v>
                </c:pt>
                <c:pt idx="2544">
                  <c:v>-0.34559999999997826</c:v>
                </c:pt>
                <c:pt idx="2545">
                  <c:v>-0.34549999999997827</c:v>
                </c:pt>
                <c:pt idx="2546">
                  <c:v>-0.34539999999997828</c:v>
                </c:pt>
                <c:pt idx="2547">
                  <c:v>-0.34529999999997829</c:v>
                </c:pt>
                <c:pt idx="2548">
                  <c:v>-0.3451999999999783</c:v>
                </c:pt>
                <c:pt idx="2549">
                  <c:v>-0.34509999999997831</c:v>
                </c:pt>
                <c:pt idx="2550">
                  <c:v>-0.34499999999997832</c:v>
                </c:pt>
                <c:pt idx="2551">
                  <c:v>-0.34489999999997834</c:v>
                </c:pt>
                <c:pt idx="2552">
                  <c:v>-0.34479999999997835</c:v>
                </c:pt>
                <c:pt idx="2553">
                  <c:v>-0.34469999999997836</c:v>
                </c:pt>
                <c:pt idx="2554">
                  <c:v>-0.34459999999997837</c:v>
                </c:pt>
                <c:pt idx="2555">
                  <c:v>-0.34449999999997838</c:v>
                </c:pt>
                <c:pt idx="2556">
                  <c:v>-0.34439999999997839</c:v>
                </c:pt>
                <c:pt idx="2557">
                  <c:v>-0.3442999999999784</c:v>
                </c:pt>
                <c:pt idx="2558">
                  <c:v>-0.34419999999997841</c:v>
                </c:pt>
                <c:pt idx="2559">
                  <c:v>-0.34409999999997842</c:v>
                </c:pt>
                <c:pt idx="2560">
                  <c:v>-0.34399999999997843</c:v>
                </c:pt>
                <c:pt idx="2561">
                  <c:v>-0.34389999999997845</c:v>
                </c:pt>
                <c:pt idx="2562">
                  <c:v>-0.34379999999997846</c:v>
                </c:pt>
                <c:pt idx="2563">
                  <c:v>-0.34369999999997847</c:v>
                </c:pt>
                <c:pt idx="2564">
                  <c:v>-0.34359999999997848</c:v>
                </c:pt>
                <c:pt idx="2565">
                  <c:v>-0.34349999999997849</c:v>
                </c:pt>
                <c:pt idx="2566">
                  <c:v>-0.3433999999999785</c:v>
                </c:pt>
                <c:pt idx="2567">
                  <c:v>-0.34329999999997851</c:v>
                </c:pt>
                <c:pt idx="2568">
                  <c:v>-0.34319999999997852</c:v>
                </c:pt>
                <c:pt idx="2569">
                  <c:v>-0.34309999999997853</c:v>
                </c:pt>
                <c:pt idx="2570">
                  <c:v>-0.34299999999997854</c:v>
                </c:pt>
                <c:pt idx="2571">
                  <c:v>-0.34289999999997856</c:v>
                </c:pt>
                <c:pt idx="2572">
                  <c:v>-0.34279999999997857</c:v>
                </c:pt>
                <c:pt idx="2573">
                  <c:v>-0.34269999999997858</c:v>
                </c:pt>
                <c:pt idx="2574">
                  <c:v>-0.34259999999997859</c:v>
                </c:pt>
                <c:pt idx="2575">
                  <c:v>-0.3424999999999786</c:v>
                </c:pt>
                <c:pt idx="2576">
                  <c:v>-0.34239999999997861</c:v>
                </c:pt>
                <c:pt idx="2577">
                  <c:v>-0.34229999999997862</c:v>
                </c:pt>
                <c:pt idx="2578">
                  <c:v>-0.34219999999997863</c:v>
                </c:pt>
                <c:pt idx="2579">
                  <c:v>-0.34209999999997864</c:v>
                </c:pt>
                <c:pt idx="2580">
                  <c:v>-0.34199999999997865</c:v>
                </c:pt>
                <c:pt idx="2581">
                  <c:v>-0.34189999999997867</c:v>
                </c:pt>
                <c:pt idx="2582">
                  <c:v>-0.34179999999997868</c:v>
                </c:pt>
                <c:pt idx="2583">
                  <c:v>-0.34169999999997869</c:v>
                </c:pt>
                <c:pt idx="2584">
                  <c:v>-0.3415999999999787</c:v>
                </c:pt>
                <c:pt idx="2585">
                  <c:v>-0.34149999999997871</c:v>
                </c:pt>
                <c:pt idx="2586">
                  <c:v>-0.34139999999997872</c:v>
                </c:pt>
                <c:pt idx="2587">
                  <c:v>-0.34129999999997873</c:v>
                </c:pt>
                <c:pt idx="2588">
                  <c:v>-0.34119999999997874</c:v>
                </c:pt>
                <c:pt idx="2589">
                  <c:v>-0.34109999999997875</c:v>
                </c:pt>
                <c:pt idx="2590">
                  <c:v>-0.34099999999997876</c:v>
                </c:pt>
                <c:pt idx="2591">
                  <c:v>-0.34089999999997878</c:v>
                </c:pt>
                <c:pt idx="2592">
                  <c:v>-0.34079999999997879</c:v>
                </c:pt>
                <c:pt idx="2593">
                  <c:v>-0.3406999999999788</c:v>
                </c:pt>
                <c:pt idx="2594">
                  <c:v>-0.34059999999997881</c:v>
                </c:pt>
                <c:pt idx="2595">
                  <c:v>-0.34049999999997882</c:v>
                </c:pt>
                <c:pt idx="2596">
                  <c:v>-0.34039999999997883</c:v>
                </c:pt>
                <c:pt idx="2597">
                  <c:v>-0.34029999999997884</c:v>
                </c:pt>
                <c:pt idx="2598">
                  <c:v>-0.34019999999997885</c:v>
                </c:pt>
                <c:pt idx="2599">
                  <c:v>-0.34009999999997886</c:v>
                </c:pt>
                <c:pt idx="2600">
                  <c:v>-0.33999999999997887</c:v>
                </c:pt>
                <c:pt idx="2601">
                  <c:v>-0.33989999999997889</c:v>
                </c:pt>
                <c:pt idx="2602">
                  <c:v>-0.3397999999999789</c:v>
                </c:pt>
                <c:pt idx="2603">
                  <c:v>-0.33969999999997891</c:v>
                </c:pt>
                <c:pt idx="2604">
                  <c:v>-0.33959999999997892</c:v>
                </c:pt>
                <c:pt idx="2605">
                  <c:v>-0.33949999999997893</c:v>
                </c:pt>
                <c:pt idx="2606">
                  <c:v>-0.33939999999997894</c:v>
                </c:pt>
                <c:pt idx="2607">
                  <c:v>-0.33929999999997895</c:v>
                </c:pt>
                <c:pt idx="2608">
                  <c:v>-0.33919999999997896</c:v>
                </c:pt>
                <c:pt idx="2609">
                  <c:v>-0.33909999999997897</c:v>
                </c:pt>
                <c:pt idx="2610">
                  <c:v>-0.33899999999997898</c:v>
                </c:pt>
                <c:pt idx="2611">
                  <c:v>-0.338899999999979</c:v>
                </c:pt>
                <c:pt idx="2612">
                  <c:v>-0.33879999999997901</c:v>
                </c:pt>
                <c:pt idx="2613">
                  <c:v>-0.33869999999997902</c:v>
                </c:pt>
                <c:pt idx="2614">
                  <c:v>-0.33859999999997903</c:v>
                </c:pt>
                <c:pt idx="2615">
                  <c:v>-0.33849999999997904</c:v>
                </c:pt>
                <c:pt idx="2616">
                  <c:v>-0.33839999999997905</c:v>
                </c:pt>
                <c:pt idx="2617">
                  <c:v>-0.33829999999997906</c:v>
                </c:pt>
                <c:pt idx="2618">
                  <c:v>-0.33819999999997907</c:v>
                </c:pt>
                <c:pt idx="2619">
                  <c:v>-0.33809999999997908</c:v>
                </c:pt>
                <c:pt idx="2620">
                  <c:v>-0.33799999999997909</c:v>
                </c:pt>
                <c:pt idx="2621">
                  <c:v>-0.33789999999997911</c:v>
                </c:pt>
                <c:pt idx="2622">
                  <c:v>-0.33779999999997912</c:v>
                </c:pt>
                <c:pt idx="2623">
                  <c:v>-0.33769999999997913</c:v>
                </c:pt>
                <c:pt idx="2624">
                  <c:v>-0.33759999999997914</c:v>
                </c:pt>
                <c:pt idx="2625">
                  <c:v>-0.33749999999997915</c:v>
                </c:pt>
                <c:pt idx="2626">
                  <c:v>-0.33739999999997916</c:v>
                </c:pt>
                <c:pt idx="2627">
                  <c:v>-0.33729999999997917</c:v>
                </c:pt>
                <c:pt idx="2628">
                  <c:v>-0.33719999999997918</c:v>
                </c:pt>
                <c:pt idx="2629">
                  <c:v>-0.33709999999997919</c:v>
                </c:pt>
                <c:pt idx="2630">
                  <c:v>-0.33699999999997921</c:v>
                </c:pt>
                <c:pt idx="2631">
                  <c:v>-0.33689999999997922</c:v>
                </c:pt>
                <c:pt idx="2632">
                  <c:v>-0.33679999999997923</c:v>
                </c:pt>
                <c:pt idx="2633">
                  <c:v>-0.33669999999997924</c:v>
                </c:pt>
                <c:pt idx="2634">
                  <c:v>-0.33659999999997925</c:v>
                </c:pt>
                <c:pt idx="2635">
                  <c:v>-0.33649999999997926</c:v>
                </c:pt>
                <c:pt idx="2636">
                  <c:v>-0.33639999999997927</c:v>
                </c:pt>
                <c:pt idx="2637">
                  <c:v>-0.33629999999997928</c:v>
                </c:pt>
                <c:pt idx="2638">
                  <c:v>-0.33619999999997929</c:v>
                </c:pt>
                <c:pt idx="2639">
                  <c:v>-0.3360999999999793</c:v>
                </c:pt>
                <c:pt idx="2640">
                  <c:v>-0.33599999999997932</c:v>
                </c:pt>
                <c:pt idx="2641">
                  <c:v>-0.33589999999997933</c:v>
                </c:pt>
                <c:pt idx="2642">
                  <c:v>-0.33579999999997934</c:v>
                </c:pt>
                <c:pt idx="2643">
                  <c:v>-0.33569999999997935</c:v>
                </c:pt>
                <c:pt idx="2644">
                  <c:v>-0.33559999999997936</c:v>
                </c:pt>
                <c:pt idx="2645">
                  <c:v>-0.33549999999997937</c:v>
                </c:pt>
                <c:pt idx="2646">
                  <c:v>-0.33539999999997938</c:v>
                </c:pt>
                <c:pt idx="2647">
                  <c:v>-0.33529999999997939</c:v>
                </c:pt>
                <c:pt idx="2648">
                  <c:v>-0.3351999999999794</c:v>
                </c:pt>
                <c:pt idx="2649">
                  <c:v>-0.33509999999997941</c:v>
                </c:pt>
                <c:pt idx="2650">
                  <c:v>-0.33499999999997943</c:v>
                </c:pt>
                <c:pt idx="2651">
                  <c:v>-0.33489999999997944</c:v>
                </c:pt>
                <c:pt idx="2652">
                  <c:v>-0.33479999999997945</c:v>
                </c:pt>
                <c:pt idx="2653">
                  <c:v>-0.33469999999997946</c:v>
                </c:pt>
                <c:pt idx="2654">
                  <c:v>-0.33459999999997947</c:v>
                </c:pt>
                <c:pt idx="2655">
                  <c:v>-0.33449999999997948</c:v>
                </c:pt>
                <c:pt idx="2656">
                  <c:v>-0.33439999999997949</c:v>
                </c:pt>
                <c:pt idx="2657">
                  <c:v>-0.3342999999999795</c:v>
                </c:pt>
                <c:pt idx="2658">
                  <c:v>-0.33419999999997951</c:v>
                </c:pt>
                <c:pt idx="2659">
                  <c:v>-0.33409999999997952</c:v>
                </c:pt>
                <c:pt idx="2660">
                  <c:v>-0.33399999999997954</c:v>
                </c:pt>
                <c:pt idx="2661">
                  <c:v>-0.33389999999997955</c:v>
                </c:pt>
                <c:pt idx="2662">
                  <c:v>-0.33379999999997956</c:v>
                </c:pt>
                <c:pt idx="2663">
                  <c:v>-0.33369999999997957</c:v>
                </c:pt>
                <c:pt idx="2664">
                  <c:v>-0.33359999999997958</c:v>
                </c:pt>
                <c:pt idx="2665">
                  <c:v>-0.33349999999997959</c:v>
                </c:pt>
                <c:pt idx="2666">
                  <c:v>-0.3333999999999796</c:v>
                </c:pt>
                <c:pt idx="2667">
                  <c:v>-0.33329999999997961</c:v>
                </c:pt>
                <c:pt idx="2668">
                  <c:v>-0.33319999999997962</c:v>
                </c:pt>
                <c:pt idx="2669">
                  <c:v>-0.33309999999997963</c:v>
                </c:pt>
                <c:pt idx="2670">
                  <c:v>-0.33299999999997965</c:v>
                </c:pt>
                <c:pt idx="2671">
                  <c:v>-0.33289999999997966</c:v>
                </c:pt>
                <c:pt idx="2672">
                  <c:v>-0.33279999999997967</c:v>
                </c:pt>
                <c:pt idx="2673">
                  <c:v>-0.33269999999997968</c:v>
                </c:pt>
                <c:pt idx="2674">
                  <c:v>-0.33259999999997969</c:v>
                </c:pt>
                <c:pt idx="2675">
                  <c:v>-0.3324999999999797</c:v>
                </c:pt>
                <c:pt idx="2676">
                  <c:v>-0.33239999999997971</c:v>
                </c:pt>
                <c:pt idx="2677">
                  <c:v>-0.33229999999997972</c:v>
                </c:pt>
                <c:pt idx="2678">
                  <c:v>-0.33219999999997973</c:v>
                </c:pt>
                <c:pt idx="2679">
                  <c:v>-0.33209999999997974</c:v>
                </c:pt>
                <c:pt idx="2680">
                  <c:v>-0.33199999999997976</c:v>
                </c:pt>
                <c:pt idx="2681">
                  <c:v>-0.33189999999997977</c:v>
                </c:pt>
                <c:pt idx="2682">
                  <c:v>-0.33179999999997978</c:v>
                </c:pt>
                <c:pt idx="2683">
                  <c:v>-0.33169999999997979</c:v>
                </c:pt>
                <c:pt idx="2684">
                  <c:v>-0.3315999999999798</c:v>
                </c:pt>
                <c:pt idx="2685">
                  <c:v>-0.33149999999997981</c:v>
                </c:pt>
                <c:pt idx="2686">
                  <c:v>-0.33139999999997982</c:v>
                </c:pt>
                <c:pt idx="2687">
                  <c:v>-0.33129999999997983</c:v>
                </c:pt>
                <c:pt idx="2688">
                  <c:v>-0.33119999999997984</c:v>
                </c:pt>
                <c:pt idx="2689">
                  <c:v>-0.33109999999997985</c:v>
                </c:pt>
                <c:pt idx="2690">
                  <c:v>-0.33099999999997987</c:v>
                </c:pt>
                <c:pt idx="2691">
                  <c:v>-0.33089999999997988</c:v>
                </c:pt>
                <c:pt idx="2692">
                  <c:v>-0.33079999999997989</c:v>
                </c:pt>
                <c:pt idx="2693">
                  <c:v>-0.3306999999999799</c:v>
                </c:pt>
                <c:pt idx="2694">
                  <c:v>-0.33059999999997991</c:v>
                </c:pt>
                <c:pt idx="2695">
                  <c:v>-0.33049999999997992</c:v>
                </c:pt>
                <c:pt idx="2696">
                  <c:v>-0.33039999999997993</c:v>
                </c:pt>
                <c:pt idx="2697">
                  <c:v>-0.33029999999997994</c:v>
                </c:pt>
                <c:pt idx="2698">
                  <c:v>-0.33019999999997995</c:v>
                </c:pt>
                <c:pt idx="2699">
                  <c:v>-0.33009999999997997</c:v>
                </c:pt>
                <c:pt idx="2700">
                  <c:v>-0.32999999999997998</c:v>
                </c:pt>
                <c:pt idx="2701">
                  <c:v>-0.32989999999997999</c:v>
                </c:pt>
                <c:pt idx="2702">
                  <c:v>-0.32979999999998</c:v>
                </c:pt>
                <c:pt idx="2703">
                  <c:v>-0.32969999999998001</c:v>
                </c:pt>
                <c:pt idx="2704">
                  <c:v>-0.32959999999998002</c:v>
                </c:pt>
                <c:pt idx="2705">
                  <c:v>-0.32949999999998003</c:v>
                </c:pt>
                <c:pt idx="2706">
                  <c:v>-0.32939999999998004</c:v>
                </c:pt>
                <c:pt idx="2707">
                  <c:v>-0.32929999999998005</c:v>
                </c:pt>
                <c:pt idx="2708">
                  <c:v>-0.32919999999998006</c:v>
                </c:pt>
                <c:pt idx="2709">
                  <c:v>-0.32909999999998008</c:v>
                </c:pt>
                <c:pt idx="2710">
                  <c:v>-0.32899999999998009</c:v>
                </c:pt>
                <c:pt idx="2711">
                  <c:v>-0.3288999999999801</c:v>
                </c:pt>
                <c:pt idx="2712">
                  <c:v>-0.32879999999998011</c:v>
                </c:pt>
                <c:pt idx="2713">
                  <c:v>-0.32869999999998012</c:v>
                </c:pt>
                <c:pt idx="2714">
                  <c:v>-0.32859999999998013</c:v>
                </c:pt>
                <c:pt idx="2715">
                  <c:v>-0.32849999999998014</c:v>
                </c:pt>
                <c:pt idx="2716">
                  <c:v>-0.32839999999998015</c:v>
                </c:pt>
                <c:pt idx="2717">
                  <c:v>-0.32829999999998016</c:v>
                </c:pt>
                <c:pt idx="2718">
                  <c:v>-0.32819999999998017</c:v>
                </c:pt>
                <c:pt idx="2719">
                  <c:v>-0.32809999999998019</c:v>
                </c:pt>
                <c:pt idx="2720">
                  <c:v>-0.3279999999999802</c:v>
                </c:pt>
                <c:pt idx="2721">
                  <c:v>-0.32789999999998021</c:v>
                </c:pt>
                <c:pt idx="2722">
                  <c:v>-0.32779999999998022</c:v>
                </c:pt>
                <c:pt idx="2723">
                  <c:v>-0.32769999999998023</c:v>
                </c:pt>
                <c:pt idx="2724">
                  <c:v>-0.32759999999998024</c:v>
                </c:pt>
                <c:pt idx="2725">
                  <c:v>-0.32749999999998025</c:v>
                </c:pt>
                <c:pt idx="2726">
                  <c:v>-0.32739999999998026</c:v>
                </c:pt>
                <c:pt idx="2727">
                  <c:v>-0.32729999999998027</c:v>
                </c:pt>
                <c:pt idx="2728">
                  <c:v>-0.32719999999998028</c:v>
                </c:pt>
                <c:pt idx="2729">
                  <c:v>-0.3270999999999803</c:v>
                </c:pt>
                <c:pt idx="2730">
                  <c:v>-0.32699999999998031</c:v>
                </c:pt>
                <c:pt idx="2731">
                  <c:v>-0.32689999999998032</c:v>
                </c:pt>
                <c:pt idx="2732">
                  <c:v>-0.32679999999998033</c:v>
                </c:pt>
                <c:pt idx="2733">
                  <c:v>-0.32669999999998034</c:v>
                </c:pt>
                <c:pt idx="2734">
                  <c:v>-0.32659999999998035</c:v>
                </c:pt>
                <c:pt idx="2735">
                  <c:v>-0.32649999999998036</c:v>
                </c:pt>
                <c:pt idx="2736">
                  <c:v>-0.32639999999998037</c:v>
                </c:pt>
                <c:pt idx="2737">
                  <c:v>-0.32629999999998038</c:v>
                </c:pt>
                <c:pt idx="2738">
                  <c:v>-0.32619999999998039</c:v>
                </c:pt>
                <c:pt idx="2739">
                  <c:v>-0.32609999999998041</c:v>
                </c:pt>
                <c:pt idx="2740">
                  <c:v>-0.32599999999998042</c:v>
                </c:pt>
                <c:pt idx="2741">
                  <c:v>-0.32589999999998043</c:v>
                </c:pt>
                <c:pt idx="2742">
                  <c:v>-0.32579999999998044</c:v>
                </c:pt>
                <c:pt idx="2743">
                  <c:v>-0.32569999999998045</c:v>
                </c:pt>
                <c:pt idx="2744">
                  <c:v>-0.32559999999998046</c:v>
                </c:pt>
                <c:pt idx="2745">
                  <c:v>-0.32549999999998047</c:v>
                </c:pt>
                <c:pt idx="2746">
                  <c:v>-0.32539999999998048</c:v>
                </c:pt>
                <c:pt idx="2747">
                  <c:v>-0.32529999999998049</c:v>
                </c:pt>
                <c:pt idx="2748">
                  <c:v>-0.3251999999999805</c:v>
                </c:pt>
                <c:pt idx="2749">
                  <c:v>-0.32509999999998052</c:v>
                </c:pt>
                <c:pt idx="2750">
                  <c:v>-0.32499999999998053</c:v>
                </c:pt>
                <c:pt idx="2751">
                  <c:v>-0.32489999999998054</c:v>
                </c:pt>
                <c:pt idx="2752">
                  <c:v>-0.32479999999998055</c:v>
                </c:pt>
                <c:pt idx="2753">
                  <c:v>-0.32469999999998056</c:v>
                </c:pt>
                <c:pt idx="2754">
                  <c:v>-0.32459999999998057</c:v>
                </c:pt>
                <c:pt idx="2755">
                  <c:v>-0.32449999999998058</c:v>
                </c:pt>
                <c:pt idx="2756">
                  <c:v>-0.32439999999998059</c:v>
                </c:pt>
                <c:pt idx="2757">
                  <c:v>-0.3242999999999806</c:v>
                </c:pt>
                <c:pt idx="2758">
                  <c:v>-0.32419999999998061</c:v>
                </c:pt>
                <c:pt idx="2759">
                  <c:v>-0.32409999999998063</c:v>
                </c:pt>
                <c:pt idx="2760">
                  <c:v>-0.32399999999998064</c:v>
                </c:pt>
                <c:pt idx="2761">
                  <c:v>-0.32389999999998065</c:v>
                </c:pt>
                <c:pt idx="2762">
                  <c:v>-0.32379999999998066</c:v>
                </c:pt>
                <c:pt idx="2763">
                  <c:v>-0.32369999999998067</c:v>
                </c:pt>
                <c:pt idx="2764">
                  <c:v>-0.32359999999998068</c:v>
                </c:pt>
                <c:pt idx="2765">
                  <c:v>-0.32349999999998069</c:v>
                </c:pt>
                <c:pt idx="2766">
                  <c:v>-0.3233999999999807</c:v>
                </c:pt>
                <c:pt idx="2767">
                  <c:v>-0.32329999999998071</c:v>
                </c:pt>
                <c:pt idx="2768">
                  <c:v>-0.32319999999998072</c:v>
                </c:pt>
                <c:pt idx="2769">
                  <c:v>-0.32309999999998074</c:v>
                </c:pt>
                <c:pt idx="2770">
                  <c:v>-0.32299999999998075</c:v>
                </c:pt>
                <c:pt idx="2771">
                  <c:v>-0.32289999999998076</c:v>
                </c:pt>
                <c:pt idx="2772">
                  <c:v>-0.32279999999998077</c:v>
                </c:pt>
                <c:pt idx="2773">
                  <c:v>-0.32269999999998078</c:v>
                </c:pt>
                <c:pt idx="2774">
                  <c:v>-0.32259999999998079</c:v>
                </c:pt>
                <c:pt idx="2775">
                  <c:v>-0.3224999999999808</c:v>
                </c:pt>
                <c:pt idx="2776">
                  <c:v>-0.32239999999998081</c:v>
                </c:pt>
                <c:pt idx="2777">
                  <c:v>-0.32229999999998082</c:v>
                </c:pt>
                <c:pt idx="2778">
                  <c:v>-0.32219999999998084</c:v>
                </c:pt>
                <c:pt idx="2779">
                  <c:v>-0.32209999999998085</c:v>
                </c:pt>
                <c:pt idx="2780">
                  <c:v>-0.32199999999998086</c:v>
                </c:pt>
                <c:pt idx="2781">
                  <c:v>-0.32189999999998087</c:v>
                </c:pt>
                <c:pt idx="2782">
                  <c:v>-0.32179999999998088</c:v>
                </c:pt>
                <c:pt idx="2783">
                  <c:v>-0.32169999999998089</c:v>
                </c:pt>
                <c:pt idx="2784">
                  <c:v>-0.3215999999999809</c:v>
                </c:pt>
                <c:pt idx="2785">
                  <c:v>-0.32149999999998091</c:v>
                </c:pt>
                <c:pt idx="2786">
                  <c:v>-0.32139999999998092</c:v>
                </c:pt>
                <c:pt idx="2787">
                  <c:v>-0.32129999999998093</c:v>
                </c:pt>
                <c:pt idx="2788">
                  <c:v>-0.32119999999998095</c:v>
                </c:pt>
                <c:pt idx="2789">
                  <c:v>-0.32109999999998096</c:v>
                </c:pt>
                <c:pt idx="2790">
                  <c:v>-0.32099999999998097</c:v>
                </c:pt>
                <c:pt idx="2791">
                  <c:v>-0.32089999999998098</c:v>
                </c:pt>
                <c:pt idx="2792">
                  <c:v>-0.32079999999998099</c:v>
                </c:pt>
                <c:pt idx="2793">
                  <c:v>-0.320699999999981</c:v>
                </c:pt>
                <c:pt idx="2794">
                  <c:v>-0.32059999999998101</c:v>
                </c:pt>
                <c:pt idx="2795">
                  <c:v>-0.32049999999998102</c:v>
                </c:pt>
                <c:pt idx="2796">
                  <c:v>-0.32039999999998103</c:v>
                </c:pt>
                <c:pt idx="2797">
                  <c:v>-0.32029999999998104</c:v>
                </c:pt>
                <c:pt idx="2798">
                  <c:v>-0.32019999999998106</c:v>
                </c:pt>
                <c:pt idx="2799">
                  <c:v>-0.32009999999998107</c:v>
                </c:pt>
                <c:pt idx="2800">
                  <c:v>-0.31999999999998108</c:v>
                </c:pt>
                <c:pt idx="2801">
                  <c:v>-0.31989999999998109</c:v>
                </c:pt>
                <c:pt idx="2802">
                  <c:v>-0.3197999999999811</c:v>
                </c:pt>
                <c:pt idx="2803">
                  <c:v>-0.31969999999998111</c:v>
                </c:pt>
                <c:pt idx="2804">
                  <c:v>-0.31959999999998112</c:v>
                </c:pt>
                <c:pt idx="2805">
                  <c:v>-0.31949999999998113</c:v>
                </c:pt>
                <c:pt idx="2806">
                  <c:v>-0.31939999999998114</c:v>
                </c:pt>
                <c:pt idx="2807">
                  <c:v>-0.31929999999998115</c:v>
                </c:pt>
                <c:pt idx="2808">
                  <c:v>-0.31919999999998117</c:v>
                </c:pt>
                <c:pt idx="2809">
                  <c:v>-0.31909999999998118</c:v>
                </c:pt>
                <c:pt idx="2810">
                  <c:v>-0.31899999999998119</c:v>
                </c:pt>
                <c:pt idx="2811">
                  <c:v>-0.3188999999999812</c:v>
                </c:pt>
                <c:pt idx="2812">
                  <c:v>-0.31879999999998121</c:v>
                </c:pt>
                <c:pt idx="2813">
                  <c:v>-0.31869999999998122</c:v>
                </c:pt>
                <c:pt idx="2814">
                  <c:v>-0.31859999999998123</c:v>
                </c:pt>
                <c:pt idx="2815">
                  <c:v>-0.31849999999998124</c:v>
                </c:pt>
                <c:pt idx="2816">
                  <c:v>-0.31839999999998125</c:v>
                </c:pt>
                <c:pt idx="2817">
                  <c:v>-0.31829999999998126</c:v>
                </c:pt>
                <c:pt idx="2818">
                  <c:v>-0.31819999999998128</c:v>
                </c:pt>
                <c:pt idx="2819">
                  <c:v>-0.31809999999998129</c:v>
                </c:pt>
                <c:pt idx="2820">
                  <c:v>-0.3179999999999813</c:v>
                </c:pt>
                <c:pt idx="2821">
                  <c:v>-0.31789999999998131</c:v>
                </c:pt>
                <c:pt idx="2822">
                  <c:v>-0.31779999999998132</c:v>
                </c:pt>
                <c:pt idx="2823">
                  <c:v>-0.31769999999998133</c:v>
                </c:pt>
                <c:pt idx="2824">
                  <c:v>-0.31759999999998134</c:v>
                </c:pt>
                <c:pt idx="2825">
                  <c:v>-0.31749999999998135</c:v>
                </c:pt>
                <c:pt idx="2826">
                  <c:v>-0.31739999999998136</c:v>
                </c:pt>
                <c:pt idx="2827">
                  <c:v>-0.31729999999998137</c:v>
                </c:pt>
                <c:pt idx="2828">
                  <c:v>-0.31719999999998139</c:v>
                </c:pt>
                <c:pt idx="2829">
                  <c:v>-0.3170999999999814</c:v>
                </c:pt>
                <c:pt idx="2830">
                  <c:v>-0.31699999999998141</c:v>
                </c:pt>
                <c:pt idx="2831">
                  <c:v>-0.31689999999998142</c:v>
                </c:pt>
                <c:pt idx="2832">
                  <c:v>-0.31679999999998143</c:v>
                </c:pt>
                <c:pt idx="2833">
                  <c:v>-0.31669999999998144</c:v>
                </c:pt>
                <c:pt idx="2834">
                  <c:v>-0.31659999999998145</c:v>
                </c:pt>
                <c:pt idx="2835">
                  <c:v>-0.31649999999998146</c:v>
                </c:pt>
                <c:pt idx="2836">
                  <c:v>-0.31639999999998147</c:v>
                </c:pt>
                <c:pt idx="2837">
                  <c:v>-0.31629999999998148</c:v>
                </c:pt>
                <c:pt idx="2838">
                  <c:v>-0.3161999999999815</c:v>
                </c:pt>
                <c:pt idx="2839">
                  <c:v>-0.31609999999998151</c:v>
                </c:pt>
                <c:pt idx="2840">
                  <c:v>-0.31599999999998152</c:v>
                </c:pt>
                <c:pt idx="2841">
                  <c:v>-0.31589999999998153</c:v>
                </c:pt>
                <c:pt idx="2842">
                  <c:v>-0.31579999999998154</c:v>
                </c:pt>
                <c:pt idx="2843">
                  <c:v>-0.31569999999998155</c:v>
                </c:pt>
                <c:pt idx="2844">
                  <c:v>-0.31559999999998156</c:v>
                </c:pt>
                <c:pt idx="2845">
                  <c:v>-0.31549999999998157</c:v>
                </c:pt>
                <c:pt idx="2846">
                  <c:v>-0.31539999999998158</c:v>
                </c:pt>
                <c:pt idx="2847">
                  <c:v>-0.31529999999998159</c:v>
                </c:pt>
                <c:pt idx="2848">
                  <c:v>-0.31519999999998161</c:v>
                </c:pt>
                <c:pt idx="2849">
                  <c:v>-0.31509999999998162</c:v>
                </c:pt>
                <c:pt idx="2850">
                  <c:v>-0.31499999999998163</c:v>
                </c:pt>
                <c:pt idx="2851">
                  <c:v>-0.31489999999998164</c:v>
                </c:pt>
                <c:pt idx="2852">
                  <c:v>-0.31479999999998165</c:v>
                </c:pt>
                <c:pt idx="2853">
                  <c:v>-0.31469999999998166</c:v>
                </c:pt>
                <c:pt idx="2854">
                  <c:v>-0.31459999999998167</c:v>
                </c:pt>
                <c:pt idx="2855">
                  <c:v>-0.31449999999998168</c:v>
                </c:pt>
                <c:pt idx="2856">
                  <c:v>-0.31439999999998169</c:v>
                </c:pt>
                <c:pt idx="2857">
                  <c:v>-0.31429999999998171</c:v>
                </c:pt>
                <c:pt idx="2858">
                  <c:v>-0.31419999999998172</c:v>
                </c:pt>
                <c:pt idx="2859">
                  <c:v>-0.31409999999998173</c:v>
                </c:pt>
                <c:pt idx="2860">
                  <c:v>-0.31399999999998174</c:v>
                </c:pt>
                <c:pt idx="2861">
                  <c:v>-0.31389999999998175</c:v>
                </c:pt>
                <c:pt idx="2862">
                  <c:v>-0.31379999999998176</c:v>
                </c:pt>
                <c:pt idx="2863">
                  <c:v>-0.31369999999998177</c:v>
                </c:pt>
                <c:pt idx="2864">
                  <c:v>-0.31359999999998178</c:v>
                </c:pt>
                <c:pt idx="2865">
                  <c:v>-0.31349999999998179</c:v>
                </c:pt>
                <c:pt idx="2866">
                  <c:v>-0.3133999999999818</c:v>
                </c:pt>
                <c:pt idx="2867">
                  <c:v>-0.31329999999998182</c:v>
                </c:pt>
                <c:pt idx="2868">
                  <c:v>-0.31319999999998183</c:v>
                </c:pt>
                <c:pt idx="2869">
                  <c:v>-0.31309999999998184</c:v>
                </c:pt>
                <c:pt idx="2870">
                  <c:v>-0.31299999999998185</c:v>
                </c:pt>
                <c:pt idx="2871">
                  <c:v>-0.31289999999998186</c:v>
                </c:pt>
                <c:pt idx="2872">
                  <c:v>-0.31279999999998187</c:v>
                </c:pt>
                <c:pt idx="2873">
                  <c:v>-0.31269999999998188</c:v>
                </c:pt>
                <c:pt idx="2874">
                  <c:v>-0.31259999999998189</c:v>
                </c:pt>
                <c:pt idx="2875">
                  <c:v>-0.3124999999999819</c:v>
                </c:pt>
                <c:pt idx="2876">
                  <c:v>-0.31239999999998191</c:v>
                </c:pt>
                <c:pt idx="2877">
                  <c:v>-0.31229999999998193</c:v>
                </c:pt>
                <c:pt idx="2878">
                  <c:v>-0.31219999999998194</c:v>
                </c:pt>
                <c:pt idx="2879">
                  <c:v>-0.31209999999998195</c:v>
                </c:pt>
                <c:pt idx="2880">
                  <c:v>-0.31199999999998196</c:v>
                </c:pt>
                <c:pt idx="2881">
                  <c:v>-0.31189999999998197</c:v>
                </c:pt>
                <c:pt idx="2882">
                  <c:v>-0.31179999999998198</c:v>
                </c:pt>
                <c:pt idx="2883">
                  <c:v>-0.31169999999998199</c:v>
                </c:pt>
                <c:pt idx="2884">
                  <c:v>-0.311599999999982</c:v>
                </c:pt>
                <c:pt idx="2885">
                  <c:v>-0.31149999999998201</c:v>
                </c:pt>
                <c:pt idx="2886">
                  <c:v>-0.31139999999998202</c:v>
                </c:pt>
                <c:pt idx="2887">
                  <c:v>-0.31129999999998204</c:v>
                </c:pt>
                <c:pt idx="2888">
                  <c:v>-0.31119999999998205</c:v>
                </c:pt>
                <c:pt idx="2889">
                  <c:v>-0.31109999999998206</c:v>
                </c:pt>
                <c:pt idx="2890">
                  <c:v>-0.31099999999998207</c:v>
                </c:pt>
                <c:pt idx="2891">
                  <c:v>-0.31089999999998208</c:v>
                </c:pt>
                <c:pt idx="2892">
                  <c:v>-0.31079999999998209</c:v>
                </c:pt>
                <c:pt idx="2893">
                  <c:v>-0.3106999999999821</c:v>
                </c:pt>
                <c:pt idx="2894">
                  <c:v>-0.31059999999998211</c:v>
                </c:pt>
                <c:pt idx="2895">
                  <c:v>-0.31049999999998212</c:v>
                </c:pt>
                <c:pt idx="2896">
                  <c:v>-0.31039999999998213</c:v>
                </c:pt>
                <c:pt idx="2897">
                  <c:v>-0.31029999999998215</c:v>
                </c:pt>
                <c:pt idx="2898">
                  <c:v>-0.31019999999998216</c:v>
                </c:pt>
                <c:pt idx="2899">
                  <c:v>-0.31009999999998217</c:v>
                </c:pt>
                <c:pt idx="2900">
                  <c:v>-0.30999999999998218</c:v>
                </c:pt>
                <c:pt idx="2901">
                  <c:v>-0.30989999999998219</c:v>
                </c:pt>
                <c:pt idx="2902">
                  <c:v>-0.3097999999999822</c:v>
                </c:pt>
                <c:pt idx="2903">
                  <c:v>-0.30969999999998221</c:v>
                </c:pt>
                <c:pt idx="2904">
                  <c:v>-0.30959999999998222</c:v>
                </c:pt>
                <c:pt idx="2905">
                  <c:v>-0.30949999999998223</c:v>
                </c:pt>
                <c:pt idx="2906">
                  <c:v>-0.30939999999998224</c:v>
                </c:pt>
                <c:pt idx="2907">
                  <c:v>-0.30929999999998226</c:v>
                </c:pt>
                <c:pt idx="2908">
                  <c:v>-0.30919999999998227</c:v>
                </c:pt>
                <c:pt idx="2909">
                  <c:v>-0.30909999999998228</c:v>
                </c:pt>
                <c:pt idx="2910">
                  <c:v>-0.30899999999998229</c:v>
                </c:pt>
                <c:pt idx="2911">
                  <c:v>-0.3088999999999823</c:v>
                </c:pt>
                <c:pt idx="2912">
                  <c:v>-0.30879999999998231</c:v>
                </c:pt>
                <c:pt idx="2913">
                  <c:v>-0.30869999999998232</c:v>
                </c:pt>
                <c:pt idx="2914">
                  <c:v>-0.30859999999998233</c:v>
                </c:pt>
                <c:pt idx="2915">
                  <c:v>-0.30849999999998234</c:v>
                </c:pt>
                <c:pt idx="2916">
                  <c:v>-0.30839999999998235</c:v>
                </c:pt>
                <c:pt idx="2917">
                  <c:v>-0.30829999999998237</c:v>
                </c:pt>
                <c:pt idx="2918">
                  <c:v>-0.30819999999998238</c:v>
                </c:pt>
                <c:pt idx="2919">
                  <c:v>-0.30809999999998239</c:v>
                </c:pt>
                <c:pt idx="2920">
                  <c:v>-0.3079999999999824</c:v>
                </c:pt>
                <c:pt idx="2921">
                  <c:v>-0.30789999999998241</c:v>
                </c:pt>
                <c:pt idx="2922">
                  <c:v>-0.30779999999998242</c:v>
                </c:pt>
                <c:pt idx="2923">
                  <c:v>-0.30769999999998243</c:v>
                </c:pt>
                <c:pt idx="2924">
                  <c:v>-0.30759999999998244</c:v>
                </c:pt>
                <c:pt idx="2925">
                  <c:v>-0.30749999999998245</c:v>
                </c:pt>
                <c:pt idx="2926">
                  <c:v>-0.30739999999998247</c:v>
                </c:pt>
                <c:pt idx="2927">
                  <c:v>-0.30729999999998248</c:v>
                </c:pt>
                <c:pt idx="2928">
                  <c:v>-0.30719999999998249</c:v>
                </c:pt>
                <c:pt idx="2929">
                  <c:v>-0.3070999999999825</c:v>
                </c:pt>
                <c:pt idx="2930">
                  <c:v>-0.30699999999998251</c:v>
                </c:pt>
                <c:pt idx="2931">
                  <c:v>-0.30689999999998252</c:v>
                </c:pt>
                <c:pt idx="2932">
                  <c:v>-0.30679999999998253</c:v>
                </c:pt>
                <c:pt idx="2933">
                  <c:v>-0.30669999999998254</c:v>
                </c:pt>
                <c:pt idx="2934">
                  <c:v>-0.30659999999998255</c:v>
                </c:pt>
                <c:pt idx="2935">
                  <c:v>-0.30649999999998256</c:v>
                </c:pt>
                <c:pt idx="2936">
                  <c:v>-0.30639999999998258</c:v>
                </c:pt>
                <c:pt idx="2937">
                  <c:v>-0.30629999999998259</c:v>
                </c:pt>
                <c:pt idx="2938">
                  <c:v>-0.3061999999999826</c:v>
                </c:pt>
                <c:pt idx="2939">
                  <c:v>-0.30609999999998261</c:v>
                </c:pt>
                <c:pt idx="2940">
                  <c:v>-0.30599999999998262</c:v>
                </c:pt>
                <c:pt idx="2941">
                  <c:v>-0.30589999999998263</c:v>
                </c:pt>
                <c:pt idx="2942">
                  <c:v>-0.30579999999998264</c:v>
                </c:pt>
                <c:pt idx="2943">
                  <c:v>-0.30569999999998265</c:v>
                </c:pt>
                <c:pt idx="2944">
                  <c:v>-0.30559999999998266</c:v>
                </c:pt>
                <c:pt idx="2945">
                  <c:v>-0.30549999999998267</c:v>
                </c:pt>
                <c:pt idx="2946">
                  <c:v>-0.30539999999998269</c:v>
                </c:pt>
                <c:pt idx="2947">
                  <c:v>-0.3052999999999827</c:v>
                </c:pt>
                <c:pt idx="2948">
                  <c:v>-0.30519999999998271</c:v>
                </c:pt>
                <c:pt idx="2949">
                  <c:v>-0.30509999999998272</c:v>
                </c:pt>
                <c:pt idx="2950">
                  <c:v>-0.30499999999998273</c:v>
                </c:pt>
                <c:pt idx="2951">
                  <c:v>-0.30489999999998274</c:v>
                </c:pt>
                <c:pt idx="2952">
                  <c:v>-0.30479999999998275</c:v>
                </c:pt>
                <c:pt idx="2953">
                  <c:v>-0.30469999999998276</c:v>
                </c:pt>
                <c:pt idx="2954">
                  <c:v>-0.30459999999998277</c:v>
                </c:pt>
                <c:pt idx="2955">
                  <c:v>-0.30449999999998278</c:v>
                </c:pt>
                <c:pt idx="2956">
                  <c:v>-0.3043999999999828</c:v>
                </c:pt>
                <c:pt idx="2957">
                  <c:v>-0.30429999999998281</c:v>
                </c:pt>
                <c:pt idx="2958">
                  <c:v>-0.30419999999998282</c:v>
                </c:pt>
                <c:pt idx="2959">
                  <c:v>-0.30409999999998283</c:v>
                </c:pt>
                <c:pt idx="2960">
                  <c:v>-0.30399999999998284</c:v>
                </c:pt>
                <c:pt idx="2961">
                  <c:v>-0.30389999999998285</c:v>
                </c:pt>
                <c:pt idx="2962">
                  <c:v>-0.30379999999998286</c:v>
                </c:pt>
                <c:pt idx="2963">
                  <c:v>-0.30369999999998287</c:v>
                </c:pt>
                <c:pt idx="2964">
                  <c:v>-0.30359999999998288</c:v>
                </c:pt>
                <c:pt idx="2965">
                  <c:v>-0.30349999999998289</c:v>
                </c:pt>
                <c:pt idx="2966">
                  <c:v>-0.30339999999998291</c:v>
                </c:pt>
                <c:pt idx="2967">
                  <c:v>-0.30329999999998292</c:v>
                </c:pt>
                <c:pt idx="2968">
                  <c:v>-0.30319999999998293</c:v>
                </c:pt>
                <c:pt idx="2969">
                  <c:v>-0.30309999999998294</c:v>
                </c:pt>
                <c:pt idx="2970">
                  <c:v>-0.30299999999998295</c:v>
                </c:pt>
                <c:pt idx="2971">
                  <c:v>-0.30289999999998296</c:v>
                </c:pt>
                <c:pt idx="2972">
                  <c:v>-0.30279999999998297</c:v>
                </c:pt>
                <c:pt idx="2973">
                  <c:v>-0.30269999999998298</c:v>
                </c:pt>
                <c:pt idx="2974">
                  <c:v>-0.30259999999998299</c:v>
                </c:pt>
                <c:pt idx="2975">
                  <c:v>-0.302499999999983</c:v>
                </c:pt>
                <c:pt idx="2976">
                  <c:v>-0.30239999999998302</c:v>
                </c:pt>
                <c:pt idx="2977">
                  <c:v>-0.30229999999998303</c:v>
                </c:pt>
                <c:pt idx="2978">
                  <c:v>-0.30219999999998304</c:v>
                </c:pt>
                <c:pt idx="2979">
                  <c:v>-0.30209999999998305</c:v>
                </c:pt>
                <c:pt idx="2980">
                  <c:v>-0.30199999999998306</c:v>
                </c:pt>
                <c:pt idx="2981">
                  <c:v>-0.30189999999998307</c:v>
                </c:pt>
                <c:pt idx="2982">
                  <c:v>-0.30179999999998308</c:v>
                </c:pt>
                <c:pt idx="2983">
                  <c:v>-0.30169999999998309</c:v>
                </c:pt>
                <c:pt idx="2984">
                  <c:v>-0.3015999999999831</c:v>
                </c:pt>
                <c:pt idx="2985">
                  <c:v>-0.30149999999998311</c:v>
                </c:pt>
                <c:pt idx="2986">
                  <c:v>-0.30139999999998313</c:v>
                </c:pt>
                <c:pt idx="2987">
                  <c:v>-0.30129999999998314</c:v>
                </c:pt>
                <c:pt idx="2988">
                  <c:v>-0.30119999999998315</c:v>
                </c:pt>
                <c:pt idx="2989">
                  <c:v>-0.30109999999998316</c:v>
                </c:pt>
                <c:pt idx="2990">
                  <c:v>-0.30099999999998317</c:v>
                </c:pt>
                <c:pt idx="2991">
                  <c:v>-0.30089999999998318</c:v>
                </c:pt>
                <c:pt idx="2992">
                  <c:v>-0.30079999999998319</c:v>
                </c:pt>
                <c:pt idx="2993">
                  <c:v>-0.3006999999999832</c:v>
                </c:pt>
                <c:pt idx="2994">
                  <c:v>-0.30059999999998321</c:v>
                </c:pt>
                <c:pt idx="2995">
                  <c:v>-0.30049999999998322</c:v>
                </c:pt>
                <c:pt idx="2996">
                  <c:v>-0.30039999999998324</c:v>
                </c:pt>
                <c:pt idx="2997">
                  <c:v>-0.30029999999998325</c:v>
                </c:pt>
                <c:pt idx="2998">
                  <c:v>-0.30019999999998326</c:v>
                </c:pt>
                <c:pt idx="2999">
                  <c:v>-0.30009999999998327</c:v>
                </c:pt>
                <c:pt idx="3000">
                  <c:v>-0.29999999999998328</c:v>
                </c:pt>
                <c:pt idx="3001">
                  <c:v>-0.29989999999998329</c:v>
                </c:pt>
                <c:pt idx="3002">
                  <c:v>-0.2997999999999833</c:v>
                </c:pt>
                <c:pt idx="3003">
                  <c:v>-0.29969999999998331</c:v>
                </c:pt>
                <c:pt idx="3004">
                  <c:v>-0.29959999999998332</c:v>
                </c:pt>
                <c:pt idx="3005">
                  <c:v>-0.29949999999998334</c:v>
                </c:pt>
                <c:pt idx="3006">
                  <c:v>-0.29939999999998335</c:v>
                </c:pt>
                <c:pt idx="3007">
                  <c:v>-0.29929999999998336</c:v>
                </c:pt>
                <c:pt idx="3008">
                  <c:v>-0.29919999999998337</c:v>
                </c:pt>
                <c:pt idx="3009">
                  <c:v>-0.29909999999998338</c:v>
                </c:pt>
                <c:pt idx="3010">
                  <c:v>-0.29899999999998339</c:v>
                </c:pt>
                <c:pt idx="3011">
                  <c:v>-0.2988999999999834</c:v>
                </c:pt>
                <c:pt idx="3012">
                  <c:v>-0.29879999999998341</c:v>
                </c:pt>
                <c:pt idx="3013">
                  <c:v>-0.29869999999998342</c:v>
                </c:pt>
                <c:pt idx="3014">
                  <c:v>-0.29859999999998343</c:v>
                </c:pt>
                <c:pt idx="3015">
                  <c:v>-0.29849999999998345</c:v>
                </c:pt>
                <c:pt idx="3016">
                  <c:v>-0.29839999999998346</c:v>
                </c:pt>
                <c:pt idx="3017">
                  <c:v>-0.29829999999998347</c:v>
                </c:pt>
                <c:pt idx="3018">
                  <c:v>-0.29819999999998348</c:v>
                </c:pt>
                <c:pt idx="3019">
                  <c:v>-0.29809999999998349</c:v>
                </c:pt>
                <c:pt idx="3020">
                  <c:v>-0.2979999999999835</c:v>
                </c:pt>
                <c:pt idx="3021">
                  <c:v>-0.29789999999998351</c:v>
                </c:pt>
                <c:pt idx="3022">
                  <c:v>-0.29779999999998352</c:v>
                </c:pt>
                <c:pt idx="3023">
                  <c:v>-0.29769999999998353</c:v>
                </c:pt>
                <c:pt idx="3024">
                  <c:v>-0.29759999999998354</c:v>
                </c:pt>
                <c:pt idx="3025">
                  <c:v>-0.29749999999998356</c:v>
                </c:pt>
                <c:pt idx="3026">
                  <c:v>-0.29739999999998357</c:v>
                </c:pt>
                <c:pt idx="3027">
                  <c:v>-0.29729999999998358</c:v>
                </c:pt>
                <c:pt idx="3028">
                  <c:v>-0.29719999999998359</c:v>
                </c:pt>
                <c:pt idx="3029">
                  <c:v>-0.2970999999999836</c:v>
                </c:pt>
                <c:pt idx="3030">
                  <c:v>-0.29699999999998361</c:v>
                </c:pt>
                <c:pt idx="3031">
                  <c:v>-0.29689999999998362</c:v>
                </c:pt>
                <c:pt idx="3032">
                  <c:v>-0.29679999999998363</c:v>
                </c:pt>
                <c:pt idx="3033">
                  <c:v>-0.29669999999998364</c:v>
                </c:pt>
                <c:pt idx="3034">
                  <c:v>-0.29659999999998365</c:v>
                </c:pt>
                <c:pt idx="3035">
                  <c:v>-0.29649999999998367</c:v>
                </c:pt>
                <c:pt idx="3036">
                  <c:v>-0.29639999999998368</c:v>
                </c:pt>
                <c:pt idx="3037">
                  <c:v>-0.29629999999998369</c:v>
                </c:pt>
                <c:pt idx="3038">
                  <c:v>-0.2961999999999837</c:v>
                </c:pt>
                <c:pt idx="3039">
                  <c:v>-0.29609999999998371</c:v>
                </c:pt>
                <c:pt idx="3040">
                  <c:v>-0.29599999999998372</c:v>
                </c:pt>
                <c:pt idx="3041">
                  <c:v>-0.29589999999998373</c:v>
                </c:pt>
                <c:pt idx="3042">
                  <c:v>-0.29579999999998374</c:v>
                </c:pt>
                <c:pt idx="3043">
                  <c:v>-0.29569999999998375</c:v>
                </c:pt>
                <c:pt idx="3044">
                  <c:v>-0.29559999999998376</c:v>
                </c:pt>
                <c:pt idx="3045">
                  <c:v>-0.29549999999998378</c:v>
                </c:pt>
                <c:pt idx="3046">
                  <c:v>-0.29539999999998379</c:v>
                </c:pt>
                <c:pt idx="3047">
                  <c:v>-0.2952999999999838</c:v>
                </c:pt>
                <c:pt idx="3048">
                  <c:v>-0.29519999999998381</c:v>
                </c:pt>
                <c:pt idx="3049">
                  <c:v>-0.29509999999998382</c:v>
                </c:pt>
                <c:pt idx="3050">
                  <c:v>-0.29499999999998383</c:v>
                </c:pt>
                <c:pt idx="3051">
                  <c:v>-0.29489999999998384</c:v>
                </c:pt>
                <c:pt idx="3052">
                  <c:v>-0.29479999999998385</c:v>
                </c:pt>
                <c:pt idx="3053">
                  <c:v>-0.29469999999998386</c:v>
                </c:pt>
                <c:pt idx="3054">
                  <c:v>-0.29459999999998387</c:v>
                </c:pt>
                <c:pt idx="3055">
                  <c:v>-0.29449999999998389</c:v>
                </c:pt>
                <c:pt idx="3056">
                  <c:v>-0.2943999999999839</c:v>
                </c:pt>
                <c:pt idx="3057">
                  <c:v>-0.29429999999998391</c:v>
                </c:pt>
                <c:pt idx="3058">
                  <c:v>-0.29419999999998392</c:v>
                </c:pt>
                <c:pt idx="3059">
                  <c:v>-0.29409999999998393</c:v>
                </c:pt>
                <c:pt idx="3060">
                  <c:v>-0.29399999999998394</c:v>
                </c:pt>
                <c:pt idx="3061">
                  <c:v>-0.29389999999998395</c:v>
                </c:pt>
                <c:pt idx="3062">
                  <c:v>-0.29379999999998396</c:v>
                </c:pt>
                <c:pt idx="3063">
                  <c:v>-0.29369999999998397</c:v>
                </c:pt>
                <c:pt idx="3064">
                  <c:v>-0.29359999999998398</c:v>
                </c:pt>
                <c:pt idx="3065">
                  <c:v>-0.293499999999984</c:v>
                </c:pt>
                <c:pt idx="3066">
                  <c:v>-0.29339999999998401</c:v>
                </c:pt>
                <c:pt idx="3067">
                  <c:v>-0.29329999999998402</c:v>
                </c:pt>
                <c:pt idx="3068">
                  <c:v>-0.29319999999998403</c:v>
                </c:pt>
                <c:pt idx="3069">
                  <c:v>-0.29309999999998404</c:v>
                </c:pt>
                <c:pt idx="3070">
                  <c:v>-0.29299999999998405</c:v>
                </c:pt>
                <c:pt idx="3071">
                  <c:v>-0.29289999999998406</c:v>
                </c:pt>
                <c:pt idx="3072">
                  <c:v>-0.29279999999998407</c:v>
                </c:pt>
                <c:pt idx="3073">
                  <c:v>-0.29269999999998408</c:v>
                </c:pt>
                <c:pt idx="3074">
                  <c:v>-0.2925999999999841</c:v>
                </c:pt>
                <c:pt idx="3075">
                  <c:v>-0.29249999999998411</c:v>
                </c:pt>
                <c:pt idx="3076">
                  <c:v>-0.29239999999998412</c:v>
                </c:pt>
                <c:pt idx="3077">
                  <c:v>-0.29229999999998413</c:v>
                </c:pt>
                <c:pt idx="3078">
                  <c:v>-0.29219999999998414</c:v>
                </c:pt>
                <c:pt idx="3079">
                  <c:v>-0.29209999999998415</c:v>
                </c:pt>
                <c:pt idx="3080">
                  <c:v>-0.29199999999998416</c:v>
                </c:pt>
                <c:pt idx="3081">
                  <c:v>-0.29189999999998417</c:v>
                </c:pt>
                <c:pt idx="3082">
                  <c:v>-0.29179999999998418</c:v>
                </c:pt>
                <c:pt idx="3083">
                  <c:v>-0.29169999999998419</c:v>
                </c:pt>
                <c:pt idx="3084">
                  <c:v>-0.29159999999998421</c:v>
                </c:pt>
                <c:pt idx="3085">
                  <c:v>-0.29149999999998422</c:v>
                </c:pt>
                <c:pt idx="3086">
                  <c:v>-0.29139999999998423</c:v>
                </c:pt>
                <c:pt idx="3087">
                  <c:v>-0.29129999999998424</c:v>
                </c:pt>
                <c:pt idx="3088">
                  <c:v>-0.29119999999998425</c:v>
                </c:pt>
                <c:pt idx="3089">
                  <c:v>-0.29109999999998426</c:v>
                </c:pt>
                <c:pt idx="3090">
                  <c:v>-0.29099999999998427</c:v>
                </c:pt>
                <c:pt idx="3091">
                  <c:v>-0.29089999999998428</c:v>
                </c:pt>
                <c:pt idx="3092">
                  <c:v>-0.29079999999998429</c:v>
                </c:pt>
                <c:pt idx="3093">
                  <c:v>-0.2906999999999843</c:v>
                </c:pt>
                <c:pt idx="3094">
                  <c:v>-0.29059999999998432</c:v>
                </c:pt>
                <c:pt idx="3095">
                  <c:v>-0.29049999999998433</c:v>
                </c:pt>
                <c:pt idx="3096">
                  <c:v>-0.29039999999998434</c:v>
                </c:pt>
                <c:pt idx="3097">
                  <c:v>-0.29029999999998435</c:v>
                </c:pt>
                <c:pt idx="3098">
                  <c:v>-0.29019999999998436</c:v>
                </c:pt>
                <c:pt idx="3099">
                  <c:v>-0.29009999999998437</c:v>
                </c:pt>
                <c:pt idx="3100">
                  <c:v>-0.28999999999998438</c:v>
                </c:pt>
                <c:pt idx="3101">
                  <c:v>-0.28989999999998439</c:v>
                </c:pt>
                <c:pt idx="3102">
                  <c:v>-0.2897999999999844</c:v>
                </c:pt>
                <c:pt idx="3103">
                  <c:v>-0.28969999999998441</c:v>
                </c:pt>
                <c:pt idx="3104">
                  <c:v>-0.28959999999998443</c:v>
                </c:pt>
                <c:pt idx="3105">
                  <c:v>-0.28949999999998444</c:v>
                </c:pt>
                <c:pt idx="3106">
                  <c:v>-0.28939999999998445</c:v>
                </c:pt>
                <c:pt idx="3107">
                  <c:v>-0.28929999999998446</c:v>
                </c:pt>
                <c:pt idx="3108">
                  <c:v>-0.28919999999998447</c:v>
                </c:pt>
                <c:pt idx="3109">
                  <c:v>-0.28909999999998448</c:v>
                </c:pt>
                <c:pt idx="3110">
                  <c:v>-0.28899999999998449</c:v>
                </c:pt>
                <c:pt idx="3111">
                  <c:v>-0.2888999999999845</c:v>
                </c:pt>
                <c:pt idx="3112">
                  <c:v>-0.28879999999998451</c:v>
                </c:pt>
                <c:pt idx="3113">
                  <c:v>-0.28869999999998452</c:v>
                </c:pt>
                <c:pt idx="3114">
                  <c:v>-0.28859999999998454</c:v>
                </c:pt>
                <c:pt idx="3115">
                  <c:v>-0.28849999999998455</c:v>
                </c:pt>
                <c:pt idx="3116">
                  <c:v>-0.28839999999998456</c:v>
                </c:pt>
                <c:pt idx="3117">
                  <c:v>-0.28829999999998457</c:v>
                </c:pt>
                <c:pt idx="3118">
                  <c:v>-0.28819999999998458</c:v>
                </c:pt>
                <c:pt idx="3119">
                  <c:v>-0.28809999999998459</c:v>
                </c:pt>
                <c:pt idx="3120">
                  <c:v>-0.2879999999999846</c:v>
                </c:pt>
                <c:pt idx="3121">
                  <c:v>-0.28789999999998461</c:v>
                </c:pt>
                <c:pt idx="3122">
                  <c:v>-0.28779999999998462</c:v>
                </c:pt>
                <c:pt idx="3123">
                  <c:v>-0.28769999999998463</c:v>
                </c:pt>
                <c:pt idx="3124">
                  <c:v>-0.28759999999998465</c:v>
                </c:pt>
                <c:pt idx="3125">
                  <c:v>-0.28749999999998466</c:v>
                </c:pt>
                <c:pt idx="3126">
                  <c:v>-0.28739999999998467</c:v>
                </c:pt>
                <c:pt idx="3127">
                  <c:v>-0.28729999999998468</c:v>
                </c:pt>
                <c:pt idx="3128">
                  <c:v>-0.28719999999998469</c:v>
                </c:pt>
                <c:pt idx="3129">
                  <c:v>-0.2870999999999847</c:v>
                </c:pt>
                <c:pt idx="3130">
                  <c:v>-0.28699999999998471</c:v>
                </c:pt>
                <c:pt idx="3131">
                  <c:v>-0.28689999999998472</c:v>
                </c:pt>
                <c:pt idx="3132">
                  <c:v>-0.28679999999998473</c:v>
                </c:pt>
                <c:pt idx="3133">
                  <c:v>-0.28669999999998474</c:v>
                </c:pt>
                <c:pt idx="3134">
                  <c:v>-0.28659999999998476</c:v>
                </c:pt>
                <c:pt idx="3135">
                  <c:v>-0.28649999999998477</c:v>
                </c:pt>
                <c:pt idx="3136">
                  <c:v>-0.28639999999998478</c:v>
                </c:pt>
                <c:pt idx="3137">
                  <c:v>-0.28629999999998479</c:v>
                </c:pt>
                <c:pt idx="3138">
                  <c:v>-0.2861999999999848</c:v>
                </c:pt>
                <c:pt idx="3139">
                  <c:v>-0.28609999999998481</c:v>
                </c:pt>
                <c:pt idx="3140">
                  <c:v>-0.28599999999998482</c:v>
                </c:pt>
                <c:pt idx="3141">
                  <c:v>-0.28589999999998483</c:v>
                </c:pt>
                <c:pt idx="3142">
                  <c:v>-0.28579999999998484</c:v>
                </c:pt>
                <c:pt idx="3143">
                  <c:v>-0.28569999999998485</c:v>
                </c:pt>
                <c:pt idx="3144">
                  <c:v>-0.28559999999998487</c:v>
                </c:pt>
                <c:pt idx="3145">
                  <c:v>-0.28549999999998488</c:v>
                </c:pt>
                <c:pt idx="3146">
                  <c:v>-0.28539999999998489</c:v>
                </c:pt>
                <c:pt idx="3147">
                  <c:v>-0.2852999999999849</c:v>
                </c:pt>
                <c:pt idx="3148">
                  <c:v>-0.28519999999998491</c:v>
                </c:pt>
                <c:pt idx="3149">
                  <c:v>-0.28509999999998492</c:v>
                </c:pt>
                <c:pt idx="3150">
                  <c:v>-0.28499999999998493</c:v>
                </c:pt>
                <c:pt idx="3151">
                  <c:v>-0.28489999999998494</c:v>
                </c:pt>
                <c:pt idx="3152">
                  <c:v>-0.28479999999998495</c:v>
                </c:pt>
                <c:pt idx="3153">
                  <c:v>-0.28469999999998497</c:v>
                </c:pt>
                <c:pt idx="3154">
                  <c:v>-0.28459999999998498</c:v>
                </c:pt>
                <c:pt idx="3155">
                  <c:v>-0.28449999999998499</c:v>
                </c:pt>
                <c:pt idx="3156">
                  <c:v>-0.284399999999985</c:v>
                </c:pt>
                <c:pt idx="3157">
                  <c:v>-0.28429999999998501</c:v>
                </c:pt>
                <c:pt idx="3158">
                  <c:v>-0.28419999999998502</c:v>
                </c:pt>
                <c:pt idx="3159">
                  <c:v>-0.28409999999998503</c:v>
                </c:pt>
                <c:pt idx="3160">
                  <c:v>-0.28399999999998504</c:v>
                </c:pt>
                <c:pt idx="3161">
                  <c:v>-0.28389999999998505</c:v>
                </c:pt>
                <c:pt idx="3162">
                  <c:v>-0.28379999999998506</c:v>
                </c:pt>
                <c:pt idx="3163">
                  <c:v>-0.28369999999998508</c:v>
                </c:pt>
                <c:pt idx="3164">
                  <c:v>-0.28359999999998509</c:v>
                </c:pt>
                <c:pt idx="3165">
                  <c:v>-0.2834999999999851</c:v>
                </c:pt>
                <c:pt idx="3166">
                  <c:v>-0.28339999999998511</c:v>
                </c:pt>
                <c:pt idx="3167">
                  <c:v>-0.28329999999998512</c:v>
                </c:pt>
                <c:pt idx="3168">
                  <c:v>-0.28319999999998513</c:v>
                </c:pt>
                <c:pt idx="3169">
                  <c:v>-0.28309999999998514</c:v>
                </c:pt>
                <c:pt idx="3170">
                  <c:v>-0.28299999999998515</c:v>
                </c:pt>
                <c:pt idx="3171">
                  <c:v>-0.28289999999998516</c:v>
                </c:pt>
                <c:pt idx="3172">
                  <c:v>-0.28279999999998517</c:v>
                </c:pt>
                <c:pt idx="3173">
                  <c:v>-0.28269999999998519</c:v>
                </c:pt>
                <c:pt idx="3174">
                  <c:v>-0.2825999999999852</c:v>
                </c:pt>
                <c:pt idx="3175">
                  <c:v>-0.28249999999998521</c:v>
                </c:pt>
                <c:pt idx="3176">
                  <c:v>-0.28239999999998522</c:v>
                </c:pt>
                <c:pt idx="3177">
                  <c:v>-0.28229999999998523</c:v>
                </c:pt>
                <c:pt idx="3178">
                  <c:v>-0.28219999999998524</c:v>
                </c:pt>
                <c:pt idx="3179">
                  <c:v>-0.28209999999998525</c:v>
                </c:pt>
                <c:pt idx="3180">
                  <c:v>-0.28199999999998526</c:v>
                </c:pt>
                <c:pt idx="3181">
                  <c:v>-0.28189999999998527</c:v>
                </c:pt>
                <c:pt idx="3182">
                  <c:v>-0.28179999999998528</c:v>
                </c:pt>
                <c:pt idx="3183">
                  <c:v>-0.2816999999999853</c:v>
                </c:pt>
                <c:pt idx="3184">
                  <c:v>-0.28159999999998531</c:v>
                </c:pt>
                <c:pt idx="3185">
                  <c:v>-0.28149999999998532</c:v>
                </c:pt>
                <c:pt idx="3186">
                  <c:v>-0.28139999999998533</c:v>
                </c:pt>
                <c:pt idx="3187">
                  <c:v>-0.28129999999998534</c:v>
                </c:pt>
                <c:pt idx="3188">
                  <c:v>-0.28119999999998535</c:v>
                </c:pt>
                <c:pt idx="3189">
                  <c:v>-0.28109999999998536</c:v>
                </c:pt>
                <c:pt idx="3190">
                  <c:v>-0.28099999999998537</c:v>
                </c:pt>
                <c:pt idx="3191">
                  <c:v>-0.28089999999998538</c:v>
                </c:pt>
                <c:pt idx="3192">
                  <c:v>-0.28079999999998539</c:v>
                </c:pt>
                <c:pt idx="3193">
                  <c:v>-0.28069999999998541</c:v>
                </c:pt>
                <c:pt idx="3194">
                  <c:v>-0.28059999999998542</c:v>
                </c:pt>
                <c:pt idx="3195">
                  <c:v>-0.28049999999998543</c:v>
                </c:pt>
                <c:pt idx="3196">
                  <c:v>-0.28039999999998544</c:v>
                </c:pt>
                <c:pt idx="3197">
                  <c:v>-0.28029999999998545</c:v>
                </c:pt>
                <c:pt idx="3198">
                  <c:v>-0.28019999999998546</c:v>
                </c:pt>
                <c:pt idx="3199">
                  <c:v>-0.28009999999998547</c:v>
                </c:pt>
                <c:pt idx="3200">
                  <c:v>-0.27999999999998548</c:v>
                </c:pt>
                <c:pt idx="3201">
                  <c:v>-0.27989999999998549</c:v>
                </c:pt>
                <c:pt idx="3202">
                  <c:v>-0.2797999999999855</c:v>
                </c:pt>
                <c:pt idx="3203">
                  <c:v>-0.27969999999998552</c:v>
                </c:pt>
                <c:pt idx="3204">
                  <c:v>-0.27959999999998553</c:v>
                </c:pt>
                <c:pt idx="3205">
                  <c:v>-0.27949999999998554</c:v>
                </c:pt>
                <c:pt idx="3206">
                  <c:v>-0.27939999999998555</c:v>
                </c:pt>
                <c:pt idx="3207">
                  <c:v>-0.27929999999998556</c:v>
                </c:pt>
                <c:pt idx="3208">
                  <c:v>-0.27919999999998557</c:v>
                </c:pt>
                <c:pt idx="3209">
                  <c:v>-0.27909999999998558</c:v>
                </c:pt>
                <c:pt idx="3210">
                  <c:v>-0.27899999999998559</c:v>
                </c:pt>
                <c:pt idx="3211">
                  <c:v>-0.2788999999999856</c:v>
                </c:pt>
                <c:pt idx="3212">
                  <c:v>-0.27879999999998561</c:v>
                </c:pt>
                <c:pt idx="3213">
                  <c:v>-0.27869999999998563</c:v>
                </c:pt>
                <c:pt idx="3214">
                  <c:v>-0.27859999999998564</c:v>
                </c:pt>
                <c:pt idx="3215">
                  <c:v>-0.27849999999998565</c:v>
                </c:pt>
                <c:pt idx="3216">
                  <c:v>-0.27839999999998566</c:v>
                </c:pt>
                <c:pt idx="3217">
                  <c:v>-0.27829999999998567</c:v>
                </c:pt>
                <c:pt idx="3218">
                  <c:v>-0.27819999999998568</c:v>
                </c:pt>
                <c:pt idx="3219">
                  <c:v>-0.27809999999998569</c:v>
                </c:pt>
                <c:pt idx="3220">
                  <c:v>-0.2779999999999857</c:v>
                </c:pt>
                <c:pt idx="3221">
                  <c:v>-0.27789999999998571</c:v>
                </c:pt>
                <c:pt idx="3222">
                  <c:v>-0.27779999999998573</c:v>
                </c:pt>
                <c:pt idx="3223">
                  <c:v>-0.27769999999998574</c:v>
                </c:pt>
                <c:pt idx="3224">
                  <c:v>-0.27759999999998575</c:v>
                </c:pt>
                <c:pt idx="3225">
                  <c:v>-0.27749999999998576</c:v>
                </c:pt>
                <c:pt idx="3226">
                  <c:v>-0.27739999999998577</c:v>
                </c:pt>
                <c:pt idx="3227">
                  <c:v>-0.27729999999998578</c:v>
                </c:pt>
                <c:pt idx="3228">
                  <c:v>-0.27719999999998579</c:v>
                </c:pt>
                <c:pt idx="3229">
                  <c:v>-0.2770999999999858</c:v>
                </c:pt>
                <c:pt idx="3230">
                  <c:v>-0.27699999999998581</c:v>
                </c:pt>
                <c:pt idx="3231">
                  <c:v>-0.27689999999998582</c:v>
                </c:pt>
                <c:pt idx="3232">
                  <c:v>-0.27679999999998584</c:v>
                </c:pt>
                <c:pt idx="3233">
                  <c:v>-0.27669999999998585</c:v>
                </c:pt>
                <c:pt idx="3234">
                  <c:v>-0.27659999999998586</c:v>
                </c:pt>
                <c:pt idx="3235">
                  <c:v>-0.27649999999998587</c:v>
                </c:pt>
                <c:pt idx="3236">
                  <c:v>-0.27639999999998588</c:v>
                </c:pt>
                <c:pt idx="3237">
                  <c:v>-0.27629999999998589</c:v>
                </c:pt>
                <c:pt idx="3238">
                  <c:v>-0.2761999999999859</c:v>
                </c:pt>
                <c:pt idx="3239">
                  <c:v>-0.27609999999998591</c:v>
                </c:pt>
                <c:pt idx="3240">
                  <c:v>-0.27599999999998592</c:v>
                </c:pt>
                <c:pt idx="3241">
                  <c:v>-0.27589999999998593</c:v>
                </c:pt>
                <c:pt idx="3242">
                  <c:v>-0.27579999999998595</c:v>
                </c:pt>
                <c:pt idx="3243">
                  <c:v>-0.27569999999998596</c:v>
                </c:pt>
                <c:pt idx="3244">
                  <c:v>-0.27559999999998597</c:v>
                </c:pt>
                <c:pt idx="3245">
                  <c:v>-0.27549999999998598</c:v>
                </c:pt>
                <c:pt idx="3246">
                  <c:v>-0.27539999999998599</c:v>
                </c:pt>
                <c:pt idx="3247">
                  <c:v>-0.275299999999986</c:v>
                </c:pt>
                <c:pt idx="3248">
                  <c:v>-0.27519999999998601</c:v>
                </c:pt>
                <c:pt idx="3249">
                  <c:v>-0.27509999999998602</c:v>
                </c:pt>
                <c:pt idx="3250">
                  <c:v>-0.27499999999998603</c:v>
                </c:pt>
                <c:pt idx="3251">
                  <c:v>-0.27489999999998604</c:v>
                </c:pt>
                <c:pt idx="3252">
                  <c:v>-0.27479999999998606</c:v>
                </c:pt>
                <c:pt idx="3253">
                  <c:v>-0.27469999999998607</c:v>
                </c:pt>
                <c:pt idx="3254">
                  <c:v>-0.27459999999998608</c:v>
                </c:pt>
                <c:pt idx="3255">
                  <c:v>-0.27449999999998609</c:v>
                </c:pt>
                <c:pt idx="3256">
                  <c:v>-0.2743999999999861</c:v>
                </c:pt>
                <c:pt idx="3257">
                  <c:v>-0.27429999999998611</c:v>
                </c:pt>
                <c:pt idx="3258">
                  <c:v>-0.27419999999998612</c:v>
                </c:pt>
                <c:pt idx="3259">
                  <c:v>-0.27409999999998613</c:v>
                </c:pt>
                <c:pt idx="3260">
                  <c:v>-0.27399999999998614</c:v>
                </c:pt>
                <c:pt idx="3261">
                  <c:v>-0.27389999999998615</c:v>
                </c:pt>
                <c:pt idx="3262">
                  <c:v>-0.27379999999998617</c:v>
                </c:pt>
                <c:pt idx="3263">
                  <c:v>-0.27369999999998618</c:v>
                </c:pt>
                <c:pt idx="3264">
                  <c:v>-0.27359999999998619</c:v>
                </c:pt>
                <c:pt idx="3265">
                  <c:v>-0.2734999999999862</c:v>
                </c:pt>
                <c:pt idx="3266">
                  <c:v>-0.27339999999998621</c:v>
                </c:pt>
                <c:pt idx="3267">
                  <c:v>-0.27329999999998622</c:v>
                </c:pt>
                <c:pt idx="3268">
                  <c:v>-0.27319999999998623</c:v>
                </c:pt>
                <c:pt idx="3269">
                  <c:v>-0.27309999999998624</c:v>
                </c:pt>
                <c:pt idx="3270">
                  <c:v>-0.27299999999998625</c:v>
                </c:pt>
                <c:pt idx="3271">
                  <c:v>-0.27289999999998626</c:v>
                </c:pt>
                <c:pt idx="3272">
                  <c:v>-0.27279999999998628</c:v>
                </c:pt>
                <c:pt idx="3273">
                  <c:v>-0.27269999999998629</c:v>
                </c:pt>
                <c:pt idx="3274">
                  <c:v>-0.2725999999999863</c:v>
                </c:pt>
                <c:pt idx="3275">
                  <c:v>-0.27249999999998631</c:v>
                </c:pt>
                <c:pt idx="3276">
                  <c:v>-0.27239999999998632</c:v>
                </c:pt>
                <c:pt idx="3277">
                  <c:v>-0.27229999999998633</c:v>
                </c:pt>
                <c:pt idx="3278">
                  <c:v>-0.27219999999998634</c:v>
                </c:pt>
                <c:pt idx="3279">
                  <c:v>-0.27209999999998635</c:v>
                </c:pt>
                <c:pt idx="3280">
                  <c:v>-0.27199999999998636</c:v>
                </c:pt>
                <c:pt idx="3281">
                  <c:v>-0.27189999999998637</c:v>
                </c:pt>
                <c:pt idx="3282">
                  <c:v>-0.27179999999998639</c:v>
                </c:pt>
                <c:pt idx="3283">
                  <c:v>-0.2716999999999864</c:v>
                </c:pt>
                <c:pt idx="3284">
                  <c:v>-0.27159999999998641</c:v>
                </c:pt>
                <c:pt idx="3285">
                  <c:v>-0.27149999999998642</c:v>
                </c:pt>
                <c:pt idx="3286">
                  <c:v>-0.27139999999998643</c:v>
                </c:pt>
                <c:pt idx="3287">
                  <c:v>-0.27129999999998644</c:v>
                </c:pt>
                <c:pt idx="3288">
                  <c:v>-0.27119999999998645</c:v>
                </c:pt>
                <c:pt idx="3289">
                  <c:v>-0.27109999999998646</c:v>
                </c:pt>
                <c:pt idx="3290">
                  <c:v>-0.27099999999998647</c:v>
                </c:pt>
                <c:pt idx="3291">
                  <c:v>-0.27089999999998648</c:v>
                </c:pt>
                <c:pt idx="3292">
                  <c:v>-0.2707999999999865</c:v>
                </c:pt>
                <c:pt idx="3293">
                  <c:v>-0.27069999999998651</c:v>
                </c:pt>
                <c:pt idx="3294">
                  <c:v>-0.27059999999998652</c:v>
                </c:pt>
                <c:pt idx="3295">
                  <c:v>-0.27049999999998653</c:v>
                </c:pt>
                <c:pt idx="3296">
                  <c:v>-0.27039999999998654</c:v>
                </c:pt>
                <c:pt idx="3297">
                  <c:v>-0.27029999999998655</c:v>
                </c:pt>
                <c:pt idx="3298">
                  <c:v>-0.27019999999998656</c:v>
                </c:pt>
                <c:pt idx="3299">
                  <c:v>-0.27009999999998657</c:v>
                </c:pt>
                <c:pt idx="3300">
                  <c:v>-0.26999999999998658</c:v>
                </c:pt>
                <c:pt idx="3301">
                  <c:v>-0.2698999999999866</c:v>
                </c:pt>
                <c:pt idx="3302">
                  <c:v>-0.26979999999998661</c:v>
                </c:pt>
                <c:pt idx="3303">
                  <c:v>-0.26969999999998662</c:v>
                </c:pt>
                <c:pt idx="3304">
                  <c:v>-0.26959999999998663</c:v>
                </c:pt>
                <c:pt idx="3305">
                  <c:v>-0.26949999999998664</c:v>
                </c:pt>
                <c:pt idx="3306">
                  <c:v>-0.26939999999998665</c:v>
                </c:pt>
                <c:pt idx="3307">
                  <c:v>-0.26929999999998666</c:v>
                </c:pt>
                <c:pt idx="3308">
                  <c:v>-0.26919999999998667</c:v>
                </c:pt>
                <c:pt idx="3309">
                  <c:v>-0.26909999999998668</c:v>
                </c:pt>
                <c:pt idx="3310">
                  <c:v>-0.26899999999998669</c:v>
                </c:pt>
                <c:pt idx="3311">
                  <c:v>-0.26889999999998671</c:v>
                </c:pt>
                <c:pt idx="3312">
                  <c:v>-0.26879999999998672</c:v>
                </c:pt>
                <c:pt idx="3313">
                  <c:v>-0.26869999999998673</c:v>
                </c:pt>
                <c:pt idx="3314">
                  <c:v>-0.26859999999998674</c:v>
                </c:pt>
                <c:pt idx="3315">
                  <c:v>-0.26849999999998675</c:v>
                </c:pt>
                <c:pt idx="3316">
                  <c:v>-0.26839999999998676</c:v>
                </c:pt>
                <c:pt idx="3317">
                  <c:v>-0.26829999999998677</c:v>
                </c:pt>
                <c:pt idx="3318">
                  <c:v>-0.26819999999998678</c:v>
                </c:pt>
                <c:pt idx="3319">
                  <c:v>-0.26809999999998679</c:v>
                </c:pt>
                <c:pt idx="3320">
                  <c:v>-0.2679999999999868</c:v>
                </c:pt>
                <c:pt idx="3321">
                  <c:v>-0.26789999999998682</c:v>
                </c:pt>
                <c:pt idx="3322">
                  <c:v>-0.26779999999998683</c:v>
                </c:pt>
                <c:pt idx="3323">
                  <c:v>-0.26769999999998684</c:v>
                </c:pt>
                <c:pt idx="3324">
                  <c:v>-0.26759999999998685</c:v>
                </c:pt>
                <c:pt idx="3325">
                  <c:v>-0.26749999999998686</c:v>
                </c:pt>
                <c:pt idx="3326">
                  <c:v>-0.26739999999998687</c:v>
                </c:pt>
                <c:pt idx="3327">
                  <c:v>-0.26729999999998688</c:v>
                </c:pt>
                <c:pt idx="3328">
                  <c:v>-0.26719999999998689</c:v>
                </c:pt>
                <c:pt idx="3329">
                  <c:v>-0.2670999999999869</c:v>
                </c:pt>
                <c:pt idx="3330">
                  <c:v>-0.26699999999998691</c:v>
                </c:pt>
                <c:pt idx="3331">
                  <c:v>-0.26689999999998693</c:v>
                </c:pt>
                <c:pt idx="3332">
                  <c:v>-0.26679999999998694</c:v>
                </c:pt>
                <c:pt idx="3333">
                  <c:v>-0.26669999999998695</c:v>
                </c:pt>
                <c:pt idx="3334">
                  <c:v>-0.26659999999998696</c:v>
                </c:pt>
                <c:pt idx="3335">
                  <c:v>-0.26649999999998697</c:v>
                </c:pt>
                <c:pt idx="3336">
                  <c:v>-0.26639999999998698</c:v>
                </c:pt>
                <c:pt idx="3337">
                  <c:v>-0.26629999999998699</c:v>
                </c:pt>
                <c:pt idx="3338">
                  <c:v>-0.266199999999987</c:v>
                </c:pt>
                <c:pt idx="3339">
                  <c:v>-0.26609999999998701</c:v>
                </c:pt>
                <c:pt idx="3340">
                  <c:v>-0.26599999999998702</c:v>
                </c:pt>
                <c:pt idx="3341">
                  <c:v>-0.26589999999998704</c:v>
                </c:pt>
                <c:pt idx="3342">
                  <c:v>-0.26579999999998705</c:v>
                </c:pt>
                <c:pt idx="3343">
                  <c:v>-0.26569999999998706</c:v>
                </c:pt>
                <c:pt idx="3344">
                  <c:v>-0.26559999999998707</c:v>
                </c:pt>
                <c:pt idx="3345">
                  <c:v>-0.26549999999998708</c:v>
                </c:pt>
                <c:pt idx="3346">
                  <c:v>-0.26539999999998709</c:v>
                </c:pt>
                <c:pt idx="3347">
                  <c:v>-0.2652999999999871</c:v>
                </c:pt>
                <c:pt idx="3348">
                  <c:v>-0.26519999999998711</c:v>
                </c:pt>
                <c:pt idx="3349">
                  <c:v>-0.26509999999998712</c:v>
                </c:pt>
                <c:pt idx="3350">
                  <c:v>-0.26499999999998713</c:v>
                </c:pt>
                <c:pt idx="3351">
                  <c:v>-0.26489999999998715</c:v>
                </c:pt>
                <c:pt idx="3352">
                  <c:v>-0.26479999999998716</c:v>
                </c:pt>
                <c:pt idx="3353">
                  <c:v>-0.26469999999998717</c:v>
                </c:pt>
                <c:pt idx="3354">
                  <c:v>-0.26459999999998718</c:v>
                </c:pt>
                <c:pt idx="3355">
                  <c:v>-0.26449999999998719</c:v>
                </c:pt>
                <c:pt idx="3356">
                  <c:v>-0.2643999999999872</c:v>
                </c:pt>
                <c:pt idx="3357">
                  <c:v>-0.26429999999998721</c:v>
                </c:pt>
                <c:pt idx="3358">
                  <c:v>-0.26419999999998722</c:v>
                </c:pt>
                <c:pt idx="3359">
                  <c:v>-0.26409999999998723</c:v>
                </c:pt>
                <c:pt idx="3360">
                  <c:v>-0.26399999999998724</c:v>
                </c:pt>
                <c:pt idx="3361">
                  <c:v>-0.26389999999998726</c:v>
                </c:pt>
                <c:pt idx="3362">
                  <c:v>-0.26379999999998727</c:v>
                </c:pt>
                <c:pt idx="3363">
                  <c:v>-0.26369999999998728</c:v>
                </c:pt>
                <c:pt idx="3364">
                  <c:v>-0.26359999999998729</c:v>
                </c:pt>
                <c:pt idx="3365">
                  <c:v>-0.2634999999999873</c:v>
                </c:pt>
                <c:pt idx="3366">
                  <c:v>-0.26339999999998731</c:v>
                </c:pt>
                <c:pt idx="3367">
                  <c:v>-0.26329999999998732</c:v>
                </c:pt>
                <c:pt idx="3368">
                  <c:v>-0.26319999999998733</c:v>
                </c:pt>
                <c:pt idx="3369">
                  <c:v>-0.26309999999998734</c:v>
                </c:pt>
                <c:pt idx="3370">
                  <c:v>-0.26299999999998736</c:v>
                </c:pt>
                <c:pt idx="3371">
                  <c:v>-0.26289999999998737</c:v>
                </c:pt>
                <c:pt idx="3372">
                  <c:v>-0.26279999999998738</c:v>
                </c:pt>
                <c:pt idx="3373">
                  <c:v>-0.26269999999998739</c:v>
                </c:pt>
                <c:pt idx="3374">
                  <c:v>-0.2625999999999874</c:v>
                </c:pt>
                <c:pt idx="3375">
                  <c:v>-0.26249999999998741</c:v>
                </c:pt>
                <c:pt idx="3376">
                  <c:v>-0.26239999999998742</c:v>
                </c:pt>
                <c:pt idx="3377">
                  <c:v>-0.26229999999998743</c:v>
                </c:pt>
                <c:pt idx="3378">
                  <c:v>-0.26219999999998744</c:v>
                </c:pt>
                <c:pt idx="3379">
                  <c:v>-0.26209999999998745</c:v>
                </c:pt>
                <c:pt idx="3380">
                  <c:v>-0.26199999999998747</c:v>
                </c:pt>
                <c:pt idx="3381">
                  <c:v>-0.26189999999998748</c:v>
                </c:pt>
                <c:pt idx="3382">
                  <c:v>-0.26179999999998749</c:v>
                </c:pt>
                <c:pt idx="3383">
                  <c:v>-0.2616999999999875</c:v>
                </c:pt>
                <c:pt idx="3384">
                  <c:v>-0.26159999999998751</c:v>
                </c:pt>
                <c:pt idx="3385">
                  <c:v>-0.26149999999998752</c:v>
                </c:pt>
                <c:pt idx="3386">
                  <c:v>-0.26139999999998753</c:v>
                </c:pt>
                <c:pt idx="3387">
                  <c:v>-0.26129999999998754</c:v>
                </c:pt>
                <c:pt idx="3388">
                  <c:v>-0.26119999999998755</c:v>
                </c:pt>
                <c:pt idx="3389">
                  <c:v>-0.26109999999998756</c:v>
                </c:pt>
                <c:pt idx="3390">
                  <c:v>-0.26099999999998758</c:v>
                </c:pt>
                <c:pt idx="3391">
                  <c:v>-0.26089999999998759</c:v>
                </c:pt>
                <c:pt idx="3392">
                  <c:v>-0.2607999999999876</c:v>
                </c:pt>
                <c:pt idx="3393">
                  <c:v>-0.26069999999998761</c:v>
                </c:pt>
                <c:pt idx="3394">
                  <c:v>-0.26059999999998762</c:v>
                </c:pt>
                <c:pt idx="3395">
                  <c:v>-0.26049999999998763</c:v>
                </c:pt>
                <c:pt idx="3396">
                  <c:v>-0.26039999999998764</c:v>
                </c:pt>
                <c:pt idx="3397">
                  <c:v>-0.26029999999998765</c:v>
                </c:pt>
                <c:pt idx="3398">
                  <c:v>-0.26019999999998766</c:v>
                </c:pt>
                <c:pt idx="3399">
                  <c:v>-0.26009999999998767</c:v>
                </c:pt>
                <c:pt idx="3400">
                  <c:v>-0.25999999999998769</c:v>
                </c:pt>
                <c:pt idx="3401">
                  <c:v>-0.2598999999999877</c:v>
                </c:pt>
                <c:pt idx="3402">
                  <c:v>-0.25979999999998771</c:v>
                </c:pt>
                <c:pt idx="3403">
                  <c:v>-0.25969999999998772</c:v>
                </c:pt>
                <c:pt idx="3404">
                  <c:v>-0.25959999999998773</c:v>
                </c:pt>
                <c:pt idx="3405">
                  <c:v>-0.25949999999998774</c:v>
                </c:pt>
                <c:pt idx="3406">
                  <c:v>-0.25939999999998775</c:v>
                </c:pt>
                <c:pt idx="3407">
                  <c:v>-0.25929999999998776</c:v>
                </c:pt>
                <c:pt idx="3408">
                  <c:v>-0.25919999999998777</c:v>
                </c:pt>
                <c:pt idx="3409">
                  <c:v>-0.25909999999998778</c:v>
                </c:pt>
                <c:pt idx="3410">
                  <c:v>-0.2589999999999878</c:v>
                </c:pt>
                <c:pt idx="3411">
                  <c:v>-0.25889999999998781</c:v>
                </c:pt>
                <c:pt idx="3412">
                  <c:v>-0.25879999999998782</c:v>
                </c:pt>
                <c:pt idx="3413">
                  <c:v>-0.25869999999998783</c:v>
                </c:pt>
                <c:pt idx="3414">
                  <c:v>-0.25859999999998784</c:v>
                </c:pt>
                <c:pt idx="3415">
                  <c:v>-0.25849999999998785</c:v>
                </c:pt>
                <c:pt idx="3416">
                  <c:v>-0.25839999999998786</c:v>
                </c:pt>
                <c:pt idx="3417">
                  <c:v>-0.25829999999998787</c:v>
                </c:pt>
                <c:pt idx="3418">
                  <c:v>-0.25819999999998788</c:v>
                </c:pt>
                <c:pt idx="3419">
                  <c:v>-0.25809999999998789</c:v>
                </c:pt>
                <c:pt idx="3420">
                  <c:v>-0.25799999999998791</c:v>
                </c:pt>
                <c:pt idx="3421">
                  <c:v>-0.25789999999998792</c:v>
                </c:pt>
                <c:pt idx="3422">
                  <c:v>-0.25779999999998793</c:v>
                </c:pt>
                <c:pt idx="3423">
                  <c:v>-0.25769999999998794</c:v>
                </c:pt>
                <c:pt idx="3424">
                  <c:v>-0.25759999999998795</c:v>
                </c:pt>
                <c:pt idx="3425">
                  <c:v>-0.25749999999998796</c:v>
                </c:pt>
                <c:pt idx="3426">
                  <c:v>-0.25739999999998797</c:v>
                </c:pt>
                <c:pt idx="3427">
                  <c:v>-0.25729999999998798</c:v>
                </c:pt>
                <c:pt idx="3428">
                  <c:v>-0.25719999999998799</c:v>
                </c:pt>
                <c:pt idx="3429">
                  <c:v>-0.257099999999988</c:v>
                </c:pt>
                <c:pt idx="3430">
                  <c:v>-0.25699999999998802</c:v>
                </c:pt>
                <c:pt idx="3431">
                  <c:v>-0.25689999999998803</c:v>
                </c:pt>
                <c:pt idx="3432">
                  <c:v>-0.25679999999998804</c:v>
                </c:pt>
                <c:pt idx="3433">
                  <c:v>-0.25669999999998805</c:v>
                </c:pt>
                <c:pt idx="3434">
                  <c:v>-0.25659999999998806</c:v>
                </c:pt>
                <c:pt idx="3435">
                  <c:v>-0.25649999999998807</c:v>
                </c:pt>
                <c:pt idx="3436">
                  <c:v>-0.25639999999998808</c:v>
                </c:pt>
                <c:pt idx="3437">
                  <c:v>-0.25629999999998809</c:v>
                </c:pt>
                <c:pt idx="3438">
                  <c:v>-0.2561999999999881</c:v>
                </c:pt>
                <c:pt idx="3439">
                  <c:v>-0.25609999999998811</c:v>
                </c:pt>
                <c:pt idx="3440">
                  <c:v>-0.25599999999998813</c:v>
                </c:pt>
                <c:pt idx="3441">
                  <c:v>-0.25589999999998814</c:v>
                </c:pt>
                <c:pt idx="3442">
                  <c:v>-0.25579999999998815</c:v>
                </c:pt>
                <c:pt idx="3443">
                  <c:v>-0.25569999999998816</c:v>
                </c:pt>
                <c:pt idx="3444">
                  <c:v>-0.25559999999998817</c:v>
                </c:pt>
                <c:pt idx="3445">
                  <c:v>-0.25549999999998818</c:v>
                </c:pt>
                <c:pt idx="3446">
                  <c:v>-0.25539999999998819</c:v>
                </c:pt>
                <c:pt idx="3447">
                  <c:v>-0.2552999999999882</c:v>
                </c:pt>
                <c:pt idx="3448">
                  <c:v>-0.25519999999998821</c:v>
                </c:pt>
                <c:pt idx="3449">
                  <c:v>-0.25509999999998823</c:v>
                </c:pt>
                <c:pt idx="3450">
                  <c:v>-0.25499999999998824</c:v>
                </c:pt>
                <c:pt idx="3451">
                  <c:v>-0.25489999999998825</c:v>
                </c:pt>
                <c:pt idx="3452">
                  <c:v>-0.25479999999998826</c:v>
                </c:pt>
                <c:pt idx="3453">
                  <c:v>-0.25469999999998827</c:v>
                </c:pt>
                <c:pt idx="3454">
                  <c:v>-0.25459999999998828</c:v>
                </c:pt>
                <c:pt idx="3455">
                  <c:v>-0.25449999999998829</c:v>
                </c:pt>
                <c:pt idx="3456">
                  <c:v>-0.2543999999999883</c:v>
                </c:pt>
                <c:pt idx="3457">
                  <c:v>-0.25429999999998831</c:v>
                </c:pt>
                <c:pt idx="3458">
                  <c:v>-0.25419999999998832</c:v>
                </c:pt>
                <c:pt idx="3459">
                  <c:v>-0.25409999999998834</c:v>
                </c:pt>
                <c:pt idx="3460">
                  <c:v>-0.25399999999998835</c:v>
                </c:pt>
                <c:pt idx="3461">
                  <c:v>-0.25389999999998836</c:v>
                </c:pt>
                <c:pt idx="3462">
                  <c:v>-0.25379999999998837</c:v>
                </c:pt>
                <c:pt idx="3463">
                  <c:v>-0.25369999999998838</c:v>
                </c:pt>
                <c:pt idx="3464">
                  <c:v>-0.25359999999998839</c:v>
                </c:pt>
                <c:pt idx="3465">
                  <c:v>-0.2534999999999884</c:v>
                </c:pt>
                <c:pt idx="3466">
                  <c:v>-0.25339999999998841</c:v>
                </c:pt>
                <c:pt idx="3467">
                  <c:v>-0.25329999999998842</c:v>
                </c:pt>
                <c:pt idx="3468">
                  <c:v>-0.25319999999998843</c:v>
                </c:pt>
                <c:pt idx="3469">
                  <c:v>-0.25309999999998845</c:v>
                </c:pt>
                <c:pt idx="3470">
                  <c:v>-0.25299999999998846</c:v>
                </c:pt>
                <c:pt idx="3471">
                  <c:v>-0.25289999999998847</c:v>
                </c:pt>
                <c:pt idx="3472">
                  <c:v>-0.25279999999998848</c:v>
                </c:pt>
                <c:pt idx="3473">
                  <c:v>-0.25269999999998849</c:v>
                </c:pt>
                <c:pt idx="3474">
                  <c:v>-0.2525999999999885</c:v>
                </c:pt>
                <c:pt idx="3475">
                  <c:v>-0.25249999999998851</c:v>
                </c:pt>
                <c:pt idx="3476">
                  <c:v>-0.25239999999998852</c:v>
                </c:pt>
                <c:pt idx="3477">
                  <c:v>-0.25229999999998853</c:v>
                </c:pt>
                <c:pt idx="3478">
                  <c:v>-0.25219999999998854</c:v>
                </c:pt>
                <c:pt idx="3479">
                  <c:v>-0.25209999999998856</c:v>
                </c:pt>
                <c:pt idx="3480">
                  <c:v>-0.25199999999998857</c:v>
                </c:pt>
                <c:pt idx="3481">
                  <c:v>-0.25189999999998858</c:v>
                </c:pt>
                <c:pt idx="3482">
                  <c:v>-0.25179999999998859</c:v>
                </c:pt>
                <c:pt idx="3483">
                  <c:v>-0.2516999999999886</c:v>
                </c:pt>
                <c:pt idx="3484">
                  <c:v>-0.25159999999998861</c:v>
                </c:pt>
                <c:pt idx="3485">
                  <c:v>-0.25149999999998862</c:v>
                </c:pt>
                <c:pt idx="3486">
                  <c:v>-0.25139999999998863</c:v>
                </c:pt>
                <c:pt idx="3487">
                  <c:v>-0.25129999999998864</c:v>
                </c:pt>
                <c:pt idx="3488">
                  <c:v>-0.25119999999998865</c:v>
                </c:pt>
                <c:pt idx="3489">
                  <c:v>-0.25109999999998867</c:v>
                </c:pt>
                <c:pt idx="3490">
                  <c:v>-0.25099999999998868</c:v>
                </c:pt>
                <c:pt idx="3491">
                  <c:v>-0.25089999999998869</c:v>
                </c:pt>
                <c:pt idx="3492">
                  <c:v>-0.2507999999999887</c:v>
                </c:pt>
                <c:pt idx="3493">
                  <c:v>-0.25069999999998871</c:v>
                </c:pt>
                <c:pt idx="3494">
                  <c:v>-0.25059999999998872</c:v>
                </c:pt>
                <c:pt idx="3495">
                  <c:v>-0.25049999999998873</c:v>
                </c:pt>
                <c:pt idx="3496">
                  <c:v>-0.25039999999998874</c:v>
                </c:pt>
                <c:pt idx="3497">
                  <c:v>-0.25029999999998875</c:v>
                </c:pt>
                <c:pt idx="3498">
                  <c:v>-0.25019999999998876</c:v>
                </c:pt>
                <c:pt idx="3499">
                  <c:v>-0.25009999999998878</c:v>
                </c:pt>
                <c:pt idx="3500">
                  <c:v>-0.24999999999998879</c:v>
                </c:pt>
                <c:pt idx="3501">
                  <c:v>-0.2498999999999888</c:v>
                </c:pt>
                <c:pt idx="3502">
                  <c:v>-0.24979999999998881</c:v>
                </c:pt>
                <c:pt idx="3503">
                  <c:v>-0.24969999999998882</c:v>
                </c:pt>
                <c:pt idx="3504">
                  <c:v>-0.24959999999998883</c:v>
                </c:pt>
                <c:pt idx="3505">
                  <c:v>-0.24949999999998884</c:v>
                </c:pt>
                <c:pt idx="3506">
                  <c:v>-0.24939999999998885</c:v>
                </c:pt>
                <c:pt idx="3507">
                  <c:v>-0.24929999999998886</c:v>
                </c:pt>
                <c:pt idx="3508">
                  <c:v>-0.24919999999998887</c:v>
                </c:pt>
                <c:pt idx="3509">
                  <c:v>-0.24909999999998889</c:v>
                </c:pt>
                <c:pt idx="3510">
                  <c:v>-0.2489999999999889</c:v>
                </c:pt>
                <c:pt idx="3511">
                  <c:v>-0.24889999999998891</c:v>
                </c:pt>
                <c:pt idx="3512">
                  <c:v>-0.24879999999998892</c:v>
                </c:pt>
                <c:pt idx="3513">
                  <c:v>-0.24869999999998893</c:v>
                </c:pt>
                <c:pt idx="3514">
                  <c:v>-0.24859999999998894</c:v>
                </c:pt>
                <c:pt idx="3515">
                  <c:v>-0.24849999999998895</c:v>
                </c:pt>
                <c:pt idx="3516">
                  <c:v>-0.24839999999998896</c:v>
                </c:pt>
                <c:pt idx="3517">
                  <c:v>-0.24829999999998897</c:v>
                </c:pt>
                <c:pt idx="3518">
                  <c:v>-0.24819999999998898</c:v>
                </c:pt>
                <c:pt idx="3519">
                  <c:v>-0.248099999999989</c:v>
                </c:pt>
                <c:pt idx="3520">
                  <c:v>-0.24799999999998901</c:v>
                </c:pt>
                <c:pt idx="3521">
                  <c:v>-0.24789999999998902</c:v>
                </c:pt>
                <c:pt idx="3522">
                  <c:v>-0.24779999999998903</c:v>
                </c:pt>
                <c:pt idx="3523">
                  <c:v>-0.24769999999998904</c:v>
                </c:pt>
                <c:pt idx="3524">
                  <c:v>-0.24759999999998905</c:v>
                </c:pt>
                <c:pt idx="3525">
                  <c:v>-0.24749999999998906</c:v>
                </c:pt>
                <c:pt idx="3526">
                  <c:v>-0.24739999999998907</c:v>
                </c:pt>
                <c:pt idx="3527">
                  <c:v>-0.24729999999998908</c:v>
                </c:pt>
                <c:pt idx="3528">
                  <c:v>-0.2471999999999891</c:v>
                </c:pt>
                <c:pt idx="3529">
                  <c:v>-0.24709999999998911</c:v>
                </c:pt>
                <c:pt idx="3530">
                  <c:v>-0.24699999999998912</c:v>
                </c:pt>
                <c:pt idx="3531">
                  <c:v>-0.24689999999998913</c:v>
                </c:pt>
                <c:pt idx="3532">
                  <c:v>-0.24679999999998914</c:v>
                </c:pt>
                <c:pt idx="3533">
                  <c:v>-0.24669999999998915</c:v>
                </c:pt>
                <c:pt idx="3534">
                  <c:v>-0.24659999999998916</c:v>
                </c:pt>
                <c:pt idx="3535">
                  <c:v>-0.24649999999998917</c:v>
                </c:pt>
                <c:pt idx="3536">
                  <c:v>-0.24639999999998918</c:v>
                </c:pt>
                <c:pt idx="3537">
                  <c:v>-0.24629999999998919</c:v>
                </c:pt>
                <c:pt idx="3538">
                  <c:v>-0.24619999999998921</c:v>
                </c:pt>
                <c:pt idx="3539">
                  <c:v>-0.24609999999998922</c:v>
                </c:pt>
                <c:pt idx="3540">
                  <c:v>-0.24599999999998923</c:v>
                </c:pt>
                <c:pt idx="3541">
                  <c:v>-0.24589999999998924</c:v>
                </c:pt>
                <c:pt idx="3542">
                  <c:v>-0.24579999999998925</c:v>
                </c:pt>
                <c:pt idx="3543">
                  <c:v>-0.24569999999998926</c:v>
                </c:pt>
                <c:pt idx="3544">
                  <c:v>-0.24559999999998927</c:v>
                </c:pt>
                <c:pt idx="3545">
                  <c:v>-0.24549999999998928</c:v>
                </c:pt>
                <c:pt idx="3546">
                  <c:v>-0.24539999999998929</c:v>
                </c:pt>
                <c:pt idx="3547">
                  <c:v>-0.2452999999999893</c:v>
                </c:pt>
                <c:pt idx="3548">
                  <c:v>-0.24519999999998932</c:v>
                </c:pt>
                <c:pt idx="3549">
                  <c:v>-0.24509999999998933</c:v>
                </c:pt>
                <c:pt idx="3550">
                  <c:v>-0.24499999999998934</c:v>
                </c:pt>
                <c:pt idx="3551">
                  <c:v>-0.24489999999998935</c:v>
                </c:pt>
                <c:pt idx="3552">
                  <c:v>-0.24479999999998936</c:v>
                </c:pt>
                <c:pt idx="3553">
                  <c:v>-0.24469999999998937</c:v>
                </c:pt>
                <c:pt idx="3554">
                  <c:v>-0.24459999999998938</c:v>
                </c:pt>
                <c:pt idx="3555">
                  <c:v>-0.24449999999998939</c:v>
                </c:pt>
                <c:pt idx="3556">
                  <c:v>-0.2443999999999894</c:v>
                </c:pt>
                <c:pt idx="3557">
                  <c:v>-0.24429999999998941</c:v>
                </c:pt>
                <c:pt idx="3558">
                  <c:v>-0.24419999999998943</c:v>
                </c:pt>
                <c:pt idx="3559">
                  <c:v>-0.24409999999998944</c:v>
                </c:pt>
                <c:pt idx="3560">
                  <c:v>-0.24399999999998945</c:v>
                </c:pt>
                <c:pt idx="3561">
                  <c:v>-0.24389999999998946</c:v>
                </c:pt>
                <c:pt idx="3562">
                  <c:v>-0.24379999999998947</c:v>
                </c:pt>
                <c:pt idx="3563">
                  <c:v>-0.24369999999998948</c:v>
                </c:pt>
                <c:pt idx="3564">
                  <c:v>-0.24359999999998949</c:v>
                </c:pt>
                <c:pt idx="3565">
                  <c:v>-0.2434999999999895</c:v>
                </c:pt>
                <c:pt idx="3566">
                  <c:v>-0.24339999999998951</c:v>
                </c:pt>
                <c:pt idx="3567">
                  <c:v>-0.24329999999998952</c:v>
                </c:pt>
                <c:pt idx="3568">
                  <c:v>-0.24319999999998954</c:v>
                </c:pt>
                <c:pt idx="3569">
                  <c:v>-0.24309999999998955</c:v>
                </c:pt>
                <c:pt idx="3570">
                  <c:v>-0.24299999999998956</c:v>
                </c:pt>
                <c:pt idx="3571">
                  <c:v>-0.24289999999998957</c:v>
                </c:pt>
                <c:pt idx="3572">
                  <c:v>-0.24279999999998958</c:v>
                </c:pt>
                <c:pt idx="3573">
                  <c:v>-0.24269999999998959</c:v>
                </c:pt>
                <c:pt idx="3574">
                  <c:v>-0.2425999999999896</c:v>
                </c:pt>
                <c:pt idx="3575">
                  <c:v>-0.24249999999998961</c:v>
                </c:pt>
                <c:pt idx="3576">
                  <c:v>-0.24239999999998962</c:v>
                </c:pt>
                <c:pt idx="3577">
                  <c:v>-0.24229999999998963</c:v>
                </c:pt>
                <c:pt idx="3578">
                  <c:v>-0.24219999999998965</c:v>
                </c:pt>
                <c:pt idx="3579">
                  <c:v>-0.24209999999998966</c:v>
                </c:pt>
                <c:pt idx="3580">
                  <c:v>-0.24199999999998967</c:v>
                </c:pt>
                <c:pt idx="3581">
                  <c:v>-0.24189999999998968</c:v>
                </c:pt>
                <c:pt idx="3582">
                  <c:v>-0.24179999999998969</c:v>
                </c:pt>
                <c:pt idx="3583">
                  <c:v>-0.2416999999999897</c:v>
                </c:pt>
                <c:pt idx="3584">
                  <c:v>-0.24159999999998971</c:v>
                </c:pt>
                <c:pt idx="3585">
                  <c:v>-0.24149999999998972</c:v>
                </c:pt>
                <c:pt idx="3586">
                  <c:v>-0.24139999999998973</c:v>
                </c:pt>
                <c:pt idx="3587">
                  <c:v>-0.24129999999998974</c:v>
                </c:pt>
                <c:pt idx="3588">
                  <c:v>-0.24119999999998976</c:v>
                </c:pt>
                <c:pt idx="3589">
                  <c:v>-0.24109999999998977</c:v>
                </c:pt>
                <c:pt idx="3590">
                  <c:v>-0.24099999999998978</c:v>
                </c:pt>
                <c:pt idx="3591">
                  <c:v>-0.24089999999998979</c:v>
                </c:pt>
                <c:pt idx="3592">
                  <c:v>-0.2407999999999898</c:v>
                </c:pt>
                <c:pt idx="3593">
                  <c:v>-0.24069999999998981</c:v>
                </c:pt>
                <c:pt idx="3594">
                  <c:v>-0.24059999999998982</c:v>
                </c:pt>
                <c:pt idx="3595">
                  <c:v>-0.24049999999998983</c:v>
                </c:pt>
                <c:pt idx="3596">
                  <c:v>-0.24039999999998984</c:v>
                </c:pt>
                <c:pt idx="3597">
                  <c:v>-0.24029999999998986</c:v>
                </c:pt>
                <c:pt idx="3598">
                  <c:v>-0.24019999999998987</c:v>
                </c:pt>
                <c:pt idx="3599">
                  <c:v>-0.24009999999998988</c:v>
                </c:pt>
                <c:pt idx="3600">
                  <c:v>-0.23999999999998989</c:v>
                </c:pt>
                <c:pt idx="3601">
                  <c:v>-0.2398999999999899</c:v>
                </c:pt>
                <c:pt idx="3602">
                  <c:v>-0.23979999999998991</c:v>
                </c:pt>
                <c:pt idx="3603">
                  <c:v>-0.23969999999998992</c:v>
                </c:pt>
                <c:pt idx="3604">
                  <c:v>-0.23959999999998993</c:v>
                </c:pt>
                <c:pt idx="3605">
                  <c:v>-0.23949999999998994</c:v>
                </c:pt>
                <c:pt idx="3606">
                  <c:v>-0.23939999999998995</c:v>
                </c:pt>
                <c:pt idx="3607">
                  <c:v>-0.23929999999998997</c:v>
                </c:pt>
                <c:pt idx="3608">
                  <c:v>-0.23919999999998998</c:v>
                </c:pt>
                <c:pt idx="3609">
                  <c:v>-0.23909999999998999</c:v>
                </c:pt>
                <c:pt idx="3610">
                  <c:v>-0.23899999999999</c:v>
                </c:pt>
                <c:pt idx="3611">
                  <c:v>-0.23889999999999001</c:v>
                </c:pt>
                <c:pt idx="3612">
                  <c:v>-0.23879999999999002</c:v>
                </c:pt>
                <c:pt idx="3613">
                  <c:v>-0.23869999999999003</c:v>
                </c:pt>
                <c:pt idx="3614">
                  <c:v>-0.23859999999999004</c:v>
                </c:pt>
                <c:pt idx="3615">
                  <c:v>-0.23849999999999005</c:v>
                </c:pt>
                <c:pt idx="3616">
                  <c:v>-0.23839999999999006</c:v>
                </c:pt>
                <c:pt idx="3617">
                  <c:v>-0.23829999999999008</c:v>
                </c:pt>
                <c:pt idx="3618">
                  <c:v>-0.23819999999999009</c:v>
                </c:pt>
                <c:pt idx="3619">
                  <c:v>-0.2380999999999901</c:v>
                </c:pt>
                <c:pt idx="3620">
                  <c:v>-0.23799999999999011</c:v>
                </c:pt>
                <c:pt idx="3621">
                  <c:v>-0.23789999999999012</c:v>
                </c:pt>
                <c:pt idx="3622">
                  <c:v>-0.23779999999999013</c:v>
                </c:pt>
                <c:pt idx="3623">
                  <c:v>-0.23769999999999014</c:v>
                </c:pt>
                <c:pt idx="3624">
                  <c:v>-0.23759999999999015</c:v>
                </c:pt>
                <c:pt idx="3625">
                  <c:v>-0.23749999999999016</c:v>
                </c:pt>
                <c:pt idx="3626">
                  <c:v>-0.23739999999999017</c:v>
                </c:pt>
                <c:pt idx="3627">
                  <c:v>-0.23729999999999019</c:v>
                </c:pt>
                <c:pt idx="3628">
                  <c:v>-0.2371999999999902</c:v>
                </c:pt>
                <c:pt idx="3629">
                  <c:v>-0.23709999999999021</c:v>
                </c:pt>
                <c:pt idx="3630">
                  <c:v>-0.23699999999999022</c:v>
                </c:pt>
                <c:pt idx="3631">
                  <c:v>-0.23689999999999023</c:v>
                </c:pt>
                <c:pt idx="3632">
                  <c:v>-0.23679999999999024</c:v>
                </c:pt>
                <c:pt idx="3633">
                  <c:v>-0.23669999999999025</c:v>
                </c:pt>
                <c:pt idx="3634">
                  <c:v>-0.23659999999999026</c:v>
                </c:pt>
                <c:pt idx="3635">
                  <c:v>-0.23649999999999027</c:v>
                </c:pt>
                <c:pt idx="3636">
                  <c:v>-0.23639999999999028</c:v>
                </c:pt>
                <c:pt idx="3637">
                  <c:v>-0.2362999999999903</c:v>
                </c:pt>
                <c:pt idx="3638">
                  <c:v>-0.23619999999999031</c:v>
                </c:pt>
                <c:pt idx="3639">
                  <c:v>-0.23609999999999032</c:v>
                </c:pt>
                <c:pt idx="3640">
                  <c:v>-0.23599999999999033</c:v>
                </c:pt>
                <c:pt idx="3641">
                  <c:v>-0.23589999999999034</c:v>
                </c:pt>
                <c:pt idx="3642">
                  <c:v>-0.23579999999999035</c:v>
                </c:pt>
                <c:pt idx="3643">
                  <c:v>-0.23569999999999036</c:v>
                </c:pt>
                <c:pt idx="3644">
                  <c:v>-0.23559999999999037</c:v>
                </c:pt>
                <c:pt idx="3645">
                  <c:v>-0.23549999999999038</c:v>
                </c:pt>
                <c:pt idx="3646">
                  <c:v>-0.23539999999999039</c:v>
                </c:pt>
                <c:pt idx="3647">
                  <c:v>-0.23529999999999041</c:v>
                </c:pt>
                <c:pt idx="3648">
                  <c:v>-0.23519999999999042</c:v>
                </c:pt>
                <c:pt idx="3649">
                  <c:v>-0.23509999999999043</c:v>
                </c:pt>
                <c:pt idx="3650">
                  <c:v>-0.23499999999999044</c:v>
                </c:pt>
                <c:pt idx="3651">
                  <c:v>-0.23489999999999045</c:v>
                </c:pt>
                <c:pt idx="3652">
                  <c:v>-0.23479999999999046</c:v>
                </c:pt>
                <c:pt idx="3653">
                  <c:v>-0.23469999999999047</c:v>
                </c:pt>
                <c:pt idx="3654">
                  <c:v>-0.23459999999999048</c:v>
                </c:pt>
                <c:pt idx="3655">
                  <c:v>-0.23449999999999049</c:v>
                </c:pt>
                <c:pt idx="3656">
                  <c:v>-0.2343999999999905</c:v>
                </c:pt>
                <c:pt idx="3657">
                  <c:v>-0.23429999999999052</c:v>
                </c:pt>
                <c:pt idx="3658">
                  <c:v>-0.23419999999999053</c:v>
                </c:pt>
                <c:pt idx="3659">
                  <c:v>-0.23409999999999054</c:v>
                </c:pt>
                <c:pt idx="3660">
                  <c:v>-0.23399999999999055</c:v>
                </c:pt>
                <c:pt idx="3661">
                  <c:v>-0.23389999999999056</c:v>
                </c:pt>
                <c:pt idx="3662">
                  <c:v>-0.23379999999999057</c:v>
                </c:pt>
                <c:pt idx="3663">
                  <c:v>-0.23369999999999058</c:v>
                </c:pt>
                <c:pt idx="3664">
                  <c:v>-0.23359999999999059</c:v>
                </c:pt>
                <c:pt idx="3665">
                  <c:v>-0.2334999999999906</c:v>
                </c:pt>
                <c:pt idx="3666">
                  <c:v>-0.23339999999999061</c:v>
                </c:pt>
                <c:pt idx="3667">
                  <c:v>-0.23329999999999063</c:v>
                </c:pt>
                <c:pt idx="3668">
                  <c:v>-0.23319999999999064</c:v>
                </c:pt>
                <c:pt idx="3669">
                  <c:v>-0.23309999999999065</c:v>
                </c:pt>
                <c:pt idx="3670">
                  <c:v>-0.23299999999999066</c:v>
                </c:pt>
                <c:pt idx="3671">
                  <c:v>-0.23289999999999067</c:v>
                </c:pt>
                <c:pt idx="3672">
                  <c:v>-0.23279999999999068</c:v>
                </c:pt>
                <c:pt idx="3673">
                  <c:v>-0.23269999999999069</c:v>
                </c:pt>
                <c:pt idx="3674">
                  <c:v>-0.2325999999999907</c:v>
                </c:pt>
                <c:pt idx="3675">
                  <c:v>-0.23249999999999071</c:v>
                </c:pt>
                <c:pt idx="3676">
                  <c:v>-0.23239999999999073</c:v>
                </c:pt>
                <c:pt idx="3677">
                  <c:v>-0.23229999999999074</c:v>
                </c:pt>
                <c:pt idx="3678">
                  <c:v>-0.23219999999999075</c:v>
                </c:pt>
                <c:pt idx="3679">
                  <c:v>-0.23209999999999076</c:v>
                </c:pt>
                <c:pt idx="3680">
                  <c:v>-0.23199999999999077</c:v>
                </c:pt>
                <c:pt idx="3681">
                  <c:v>-0.23189999999999078</c:v>
                </c:pt>
                <c:pt idx="3682">
                  <c:v>-0.23179999999999079</c:v>
                </c:pt>
                <c:pt idx="3683">
                  <c:v>-0.2316999999999908</c:v>
                </c:pt>
                <c:pt idx="3684">
                  <c:v>-0.23159999999999081</c:v>
                </c:pt>
                <c:pt idx="3685">
                  <c:v>-0.23149999999999082</c:v>
                </c:pt>
                <c:pt idx="3686">
                  <c:v>-0.23139999999999084</c:v>
                </c:pt>
                <c:pt idx="3687">
                  <c:v>-0.23129999999999085</c:v>
                </c:pt>
                <c:pt idx="3688">
                  <c:v>-0.23119999999999086</c:v>
                </c:pt>
                <c:pt idx="3689">
                  <c:v>-0.23109999999999087</c:v>
                </c:pt>
                <c:pt idx="3690">
                  <c:v>-0.23099999999999088</c:v>
                </c:pt>
                <c:pt idx="3691">
                  <c:v>-0.23089999999999089</c:v>
                </c:pt>
                <c:pt idx="3692">
                  <c:v>-0.2307999999999909</c:v>
                </c:pt>
                <c:pt idx="3693">
                  <c:v>-0.23069999999999091</c:v>
                </c:pt>
                <c:pt idx="3694">
                  <c:v>-0.23059999999999092</c:v>
                </c:pt>
                <c:pt idx="3695">
                  <c:v>-0.23049999999999093</c:v>
                </c:pt>
                <c:pt idx="3696">
                  <c:v>-0.23039999999999095</c:v>
                </c:pt>
                <c:pt idx="3697">
                  <c:v>-0.23029999999999096</c:v>
                </c:pt>
                <c:pt idx="3698">
                  <c:v>-0.23019999999999097</c:v>
                </c:pt>
                <c:pt idx="3699">
                  <c:v>-0.23009999999999098</c:v>
                </c:pt>
                <c:pt idx="3700">
                  <c:v>-0.22999999999999099</c:v>
                </c:pt>
                <c:pt idx="3701">
                  <c:v>-0.229899999999991</c:v>
                </c:pt>
                <c:pt idx="3702">
                  <c:v>-0.22979999999999101</c:v>
                </c:pt>
                <c:pt idx="3703">
                  <c:v>-0.22969999999999102</c:v>
                </c:pt>
                <c:pt idx="3704">
                  <c:v>-0.22959999999999103</c:v>
                </c:pt>
                <c:pt idx="3705">
                  <c:v>-0.22949999999999104</c:v>
                </c:pt>
                <c:pt idx="3706">
                  <c:v>-0.22939999999999106</c:v>
                </c:pt>
                <c:pt idx="3707">
                  <c:v>-0.22929999999999107</c:v>
                </c:pt>
                <c:pt idx="3708">
                  <c:v>-0.22919999999999108</c:v>
                </c:pt>
                <c:pt idx="3709">
                  <c:v>-0.22909999999999109</c:v>
                </c:pt>
                <c:pt idx="3710">
                  <c:v>-0.2289999999999911</c:v>
                </c:pt>
                <c:pt idx="3711">
                  <c:v>-0.22889999999999111</c:v>
                </c:pt>
                <c:pt idx="3712">
                  <c:v>-0.22879999999999112</c:v>
                </c:pt>
                <c:pt idx="3713">
                  <c:v>-0.22869999999999113</c:v>
                </c:pt>
                <c:pt idx="3714">
                  <c:v>-0.22859999999999114</c:v>
                </c:pt>
                <c:pt idx="3715">
                  <c:v>-0.22849999999999115</c:v>
                </c:pt>
                <c:pt idx="3716">
                  <c:v>-0.22839999999999117</c:v>
                </c:pt>
                <c:pt idx="3717">
                  <c:v>-0.22829999999999118</c:v>
                </c:pt>
                <c:pt idx="3718">
                  <c:v>-0.22819999999999119</c:v>
                </c:pt>
                <c:pt idx="3719">
                  <c:v>-0.2280999999999912</c:v>
                </c:pt>
                <c:pt idx="3720">
                  <c:v>-0.22799999999999121</c:v>
                </c:pt>
                <c:pt idx="3721">
                  <c:v>-0.22789999999999122</c:v>
                </c:pt>
                <c:pt idx="3722">
                  <c:v>-0.22779999999999123</c:v>
                </c:pt>
                <c:pt idx="3723">
                  <c:v>-0.22769999999999124</c:v>
                </c:pt>
                <c:pt idx="3724">
                  <c:v>-0.22759999999999125</c:v>
                </c:pt>
                <c:pt idx="3725">
                  <c:v>-0.22749999999999126</c:v>
                </c:pt>
                <c:pt idx="3726">
                  <c:v>-0.22739999999999128</c:v>
                </c:pt>
                <c:pt idx="3727">
                  <c:v>-0.22729999999999129</c:v>
                </c:pt>
                <c:pt idx="3728">
                  <c:v>-0.2271999999999913</c:v>
                </c:pt>
                <c:pt idx="3729">
                  <c:v>-0.22709999999999131</c:v>
                </c:pt>
                <c:pt idx="3730">
                  <c:v>-0.22699999999999132</c:v>
                </c:pt>
                <c:pt idx="3731">
                  <c:v>-0.22689999999999133</c:v>
                </c:pt>
                <c:pt idx="3732">
                  <c:v>-0.22679999999999134</c:v>
                </c:pt>
                <c:pt idx="3733">
                  <c:v>-0.22669999999999135</c:v>
                </c:pt>
                <c:pt idx="3734">
                  <c:v>-0.22659999999999136</c:v>
                </c:pt>
                <c:pt idx="3735">
                  <c:v>-0.22649999999999137</c:v>
                </c:pt>
                <c:pt idx="3736">
                  <c:v>-0.22639999999999139</c:v>
                </c:pt>
                <c:pt idx="3737">
                  <c:v>-0.2262999999999914</c:v>
                </c:pt>
                <c:pt idx="3738">
                  <c:v>-0.22619999999999141</c:v>
                </c:pt>
                <c:pt idx="3739">
                  <c:v>-0.22609999999999142</c:v>
                </c:pt>
                <c:pt idx="3740">
                  <c:v>-0.22599999999999143</c:v>
                </c:pt>
                <c:pt idx="3741">
                  <c:v>-0.22589999999999144</c:v>
                </c:pt>
                <c:pt idx="3742">
                  <c:v>-0.22579999999999145</c:v>
                </c:pt>
                <c:pt idx="3743">
                  <c:v>-0.22569999999999146</c:v>
                </c:pt>
                <c:pt idx="3744">
                  <c:v>-0.22559999999999147</c:v>
                </c:pt>
                <c:pt idx="3745">
                  <c:v>-0.22549999999999149</c:v>
                </c:pt>
                <c:pt idx="3746">
                  <c:v>-0.2253999999999915</c:v>
                </c:pt>
                <c:pt idx="3747">
                  <c:v>-0.22529999999999151</c:v>
                </c:pt>
                <c:pt idx="3748">
                  <c:v>-0.22519999999999152</c:v>
                </c:pt>
                <c:pt idx="3749">
                  <c:v>-0.22509999999999153</c:v>
                </c:pt>
                <c:pt idx="3750">
                  <c:v>-0.22499999999999154</c:v>
                </c:pt>
                <c:pt idx="3751">
                  <c:v>-0.22489999999999155</c:v>
                </c:pt>
                <c:pt idx="3752">
                  <c:v>-0.22479999999999156</c:v>
                </c:pt>
                <c:pt idx="3753">
                  <c:v>-0.22469999999999157</c:v>
                </c:pt>
                <c:pt idx="3754">
                  <c:v>-0.22459999999999158</c:v>
                </c:pt>
                <c:pt idx="3755">
                  <c:v>-0.2244999999999916</c:v>
                </c:pt>
                <c:pt idx="3756">
                  <c:v>-0.22439999999999161</c:v>
                </c:pt>
                <c:pt idx="3757">
                  <c:v>-0.22429999999999162</c:v>
                </c:pt>
                <c:pt idx="3758">
                  <c:v>-0.22419999999999163</c:v>
                </c:pt>
                <c:pt idx="3759">
                  <c:v>-0.22409999999999164</c:v>
                </c:pt>
                <c:pt idx="3760">
                  <c:v>-0.22399999999999165</c:v>
                </c:pt>
                <c:pt idx="3761">
                  <c:v>-0.22389999999999166</c:v>
                </c:pt>
                <c:pt idx="3762">
                  <c:v>-0.22379999999999167</c:v>
                </c:pt>
                <c:pt idx="3763">
                  <c:v>-0.22369999999999168</c:v>
                </c:pt>
                <c:pt idx="3764">
                  <c:v>-0.22359999999999169</c:v>
                </c:pt>
                <c:pt idx="3765">
                  <c:v>-0.22349999999999171</c:v>
                </c:pt>
                <c:pt idx="3766">
                  <c:v>-0.22339999999999172</c:v>
                </c:pt>
                <c:pt idx="3767">
                  <c:v>-0.22329999999999173</c:v>
                </c:pt>
                <c:pt idx="3768">
                  <c:v>-0.22319999999999174</c:v>
                </c:pt>
                <c:pt idx="3769">
                  <c:v>-0.22309999999999175</c:v>
                </c:pt>
                <c:pt idx="3770">
                  <c:v>-0.22299999999999176</c:v>
                </c:pt>
                <c:pt idx="3771">
                  <c:v>-0.22289999999999177</c:v>
                </c:pt>
                <c:pt idx="3772">
                  <c:v>-0.22279999999999178</c:v>
                </c:pt>
                <c:pt idx="3773">
                  <c:v>-0.22269999999999179</c:v>
                </c:pt>
                <c:pt idx="3774">
                  <c:v>-0.2225999999999918</c:v>
                </c:pt>
                <c:pt idx="3775">
                  <c:v>-0.22249999999999182</c:v>
                </c:pt>
                <c:pt idx="3776">
                  <c:v>-0.22239999999999183</c:v>
                </c:pt>
                <c:pt idx="3777">
                  <c:v>-0.22229999999999184</c:v>
                </c:pt>
                <c:pt idx="3778">
                  <c:v>-0.22219999999999185</c:v>
                </c:pt>
                <c:pt idx="3779">
                  <c:v>-0.22209999999999186</c:v>
                </c:pt>
                <c:pt idx="3780">
                  <c:v>-0.22199999999999187</c:v>
                </c:pt>
                <c:pt idx="3781">
                  <c:v>-0.22189999999999188</c:v>
                </c:pt>
                <c:pt idx="3782">
                  <c:v>-0.22179999999999189</c:v>
                </c:pt>
                <c:pt idx="3783">
                  <c:v>-0.2216999999999919</c:v>
                </c:pt>
                <c:pt idx="3784">
                  <c:v>-0.22159999999999191</c:v>
                </c:pt>
                <c:pt idx="3785">
                  <c:v>-0.22149999999999193</c:v>
                </c:pt>
                <c:pt idx="3786">
                  <c:v>-0.22139999999999194</c:v>
                </c:pt>
                <c:pt idx="3787">
                  <c:v>-0.22129999999999195</c:v>
                </c:pt>
                <c:pt idx="3788">
                  <c:v>-0.22119999999999196</c:v>
                </c:pt>
                <c:pt idx="3789">
                  <c:v>-0.22109999999999197</c:v>
                </c:pt>
                <c:pt idx="3790">
                  <c:v>-0.22099999999999198</c:v>
                </c:pt>
                <c:pt idx="3791">
                  <c:v>-0.22089999999999199</c:v>
                </c:pt>
                <c:pt idx="3792">
                  <c:v>-0.220799999999992</c:v>
                </c:pt>
                <c:pt idx="3793">
                  <c:v>-0.22069999999999201</c:v>
                </c:pt>
                <c:pt idx="3794">
                  <c:v>-0.22059999999999202</c:v>
                </c:pt>
                <c:pt idx="3795">
                  <c:v>-0.22049999999999204</c:v>
                </c:pt>
                <c:pt idx="3796">
                  <c:v>-0.22039999999999205</c:v>
                </c:pt>
                <c:pt idx="3797">
                  <c:v>-0.22029999999999206</c:v>
                </c:pt>
                <c:pt idx="3798">
                  <c:v>-0.22019999999999207</c:v>
                </c:pt>
                <c:pt idx="3799">
                  <c:v>-0.22009999999999208</c:v>
                </c:pt>
                <c:pt idx="3800">
                  <c:v>-0.21999999999999209</c:v>
                </c:pt>
                <c:pt idx="3801">
                  <c:v>-0.2198999999999921</c:v>
                </c:pt>
                <c:pt idx="3802">
                  <c:v>-0.21979999999999211</c:v>
                </c:pt>
                <c:pt idx="3803">
                  <c:v>-0.21969999999999212</c:v>
                </c:pt>
                <c:pt idx="3804">
                  <c:v>-0.21959999999999213</c:v>
                </c:pt>
                <c:pt idx="3805">
                  <c:v>-0.21949999999999215</c:v>
                </c:pt>
                <c:pt idx="3806">
                  <c:v>-0.21939999999999216</c:v>
                </c:pt>
                <c:pt idx="3807">
                  <c:v>-0.21929999999999217</c:v>
                </c:pt>
                <c:pt idx="3808">
                  <c:v>-0.21919999999999218</c:v>
                </c:pt>
                <c:pt idx="3809">
                  <c:v>-0.21909999999999219</c:v>
                </c:pt>
                <c:pt idx="3810">
                  <c:v>-0.2189999999999922</c:v>
                </c:pt>
                <c:pt idx="3811">
                  <c:v>-0.21889999999999221</c:v>
                </c:pt>
                <c:pt idx="3812">
                  <c:v>-0.21879999999999222</c:v>
                </c:pt>
                <c:pt idx="3813">
                  <c:v>-0.21869999999999223</c:v>
                </c:pt>
                <c:pt idx="3814">
                  <c:v>-0.21859999999999224</c:v>
                </c:pt>
                <c:pt idx="3815">
                  <c:v>-0.21849999999999226</c:v>
                </c:pt>
                <c:pt idx="3816">
                  <c:v>-0.21839999999999227</c:v>
                </c:pt>
                <c:pt idx="3817">
                  <c:v>-0.21829999999999228</c:v>
                </c:pt>
                <c:pt idx="3818">
                  <c:v>-0.21819999999999229</c:v>
                </c:pt>
                <c:pt idx="3819">
                  <c:v>-0.2180999999999923</c:v>
                </c:pt>
                <c:pt idx="3820">
                  <c:v>-0.21799999999999231</c:v>
                </c:pt>
                <c:pt idx="3821">
                  <c:v>-0.21789999999999232</c:v>
                </c:pt>
                <c:pt idx="3822">
                  <c:v>-0.21779999999999233</c:v>
                </c:pt>
                <c:pt idx="3823">
                  <c:v>-0.21769999999999234</c:v>
                </c:pt>
                <c:pt idx="3824">
                  <c:v>-0.21759999999999236</c:v>
                </c:pt>
                <c:pt idx="3825">
                  <c:v>-0.21749999999999237</c:v>
                </c:pt>
                <c:pt idx="3826">
                  <c:v>-0.21739999999999238</c:v>
                </c:pt>
                <c:pt idx="3827">
                  <c:v>-0.21729999999999239</c:v>
                </c:pt>
                <c:pt idx="3828">
                  <c:v>-0.2171999999999924</c:v>
                </c:pt>
                <c:pt idx="3829">
                  <c:v>-0.21709999999999241</c:v>
                </c:pt>
                <c:pt idx="3830">
                  <c:v>-0.21699999999999242</c:v>
                </c:pt>
                <c:pt idx="3831">
                  <c:v>-0.21689999999999243</c:v>
                </c:pt>
                <c:pt idx="3832">
                  <c:v>-0.21679999999999244</c:v>
                </c:pt>
                <c:pt idx="3833">
                  <c:v>-0.21669999999999245</c:v>
                </c:pt>
                <c:pt idx="3834">
                  <c:v>-0.21659999999999247</c:v>
                </c:pt>
                <c:pt idx="3835">
                  <c:v>-0.21649999999999248</c:v>
                </c:pt>
                <c:pt idx="3836">
                  <c:v>-0.21639999999999249</c:v>
                </c:pt>
                <c:pt idx="3837">
                  <c:v>-0.2162999999999925</c:v>
                </c:pt>
                <c:pt idx="3838">
                  <c:v>-0.21619999999999251</c:v>
                </c:pt>
                <c:pt idx="3839">
                  <c:v>-0.21609999999999252</c:v>
                </c:pt>
                <c:pt idx="3840">
                  <c:v>-0.21599999999999253</c:v>
                </c:pt>
                <c:pt idx="3841">
                  <c:v>-0.21589999999999254</c:v>
                </c:pt>
                <c:pt idx="3842">
                  <c:v>-0.21579999999999255</c:v>
                </c:pt>
                <c:pt idx="3843">
                  <c:v>-0.21569999999999256</c:v>
                </c:pt>
                <c:pt idx="3844">
                  <c:v>-0.21559999999999258</c:v>
                </c:pt>
                <c:pt idx="3845">
                  <c:v>-0.21549999999999259</c:v>
                </c:pt>
                <c:pt idx="3846">
                  <c:v>-0.2153999999999926</c:v>
                </c:pt>
                <c:pt idx="3847">
                  <c:v>-0.21529999999999261</c:v>
                </c:pt>
                <c:pt idx="3848">
                  <c:v>-0.21519999999999262</c:v>
                </c:pt>
                <c:pt idx="3849">
                  <c:v>-0.21509999999999263</c:v>
                </c:pt>
                <c:pt idx="3850">
                  <c:v>-0.21499999999999264</c:v>
                </c:pt>
                <c:pt idx="3851">
                  <c:v>-0.21489999999999265</c:v>
                </c:pt>
                <c:pt idx="3852">
                  <c:v>-0.21479999999999266</c:v>
                </c:pt>
                <c:pt idx="3853">
                  <c:v>-0.21469999999999267</c:v>
                </c:pt>
                <c:pt idx="3854">
                  <c:v>-0.21459999999999269</c:v>
                </c:pt>
                <c:pt idx="3855">
                  <c:v>-0.2144999999999927</c:v>
                </c:pt>
                <c:pt idx="3856">
                  <c:v>-0.21439999999999271</c:v>
                </c:pt>
                <c:pt idx="3857">
                  <c:v>-0.21429999999999272</c:v>
                </c:pt>
                <c:pt idx="3858">
                  <c:v>-0.21419999999999273</c:v>
                </c:pt>
                <c:pt idx="3859">
                  <c:v>-0.21409999999999274</c:v>
                </c:pt>
                <c:pt idx="3860">
                  <c:v>-0.21399999999999275</c:v>
                </c:pt>
                <c:pt idx="3861">
                  <c:v>-0.21389999999999276</c:v>
                </c:pt>
                <c:pt idx="3862">
                  <c:v>-0.21379999999999277</c:v>
                </c:pt>
                <c:pt idx="3863">
                  <c:v>-0.21369999999999278</c:v>
                </c:pt>
                <c:pt idx="3864">
                  <c:v>-0.2135999999999928</c:v>
                </c:pt>
                <c:pt idx="3865">
                  <c:v>-0.21349999999999281</c:v>
                </c:pt>
                <c:pt idx="3866">
                  <c:v>-0.21339999999999282</c:v>
                </c:pt>
                <c:pt idx="3867">
                  <c:v>-0.21329999999999283</c:v>
                </c:pt>
                <c:pt idx="3868">
                  <c:v>-0.21319999999999284</c:v>
                </c:pt>
                <c:pt idx="3869">
                  <c:v>-0.21309999999999285</c:v>
                </c:pt>
                <c:pt idx="3870">
                  <c:v>-0.21299999999999286</c:v>
                </c:pt>
                <c:pt idx="3871">
                  <c:v>-0.21289999999999287</c:v>
                </c:pt>
                <c:pt idx="3872">
                  <c:v>-0.21279999999999288</c:v>
                </c:pt>
                <c:pt idx="3873">
                  <c:v>-0.21269999999999289</c:v>
                </c:pt>
                <c:pt idx="3874">
                  <c:v>-0.21259999999999291</c:v>
                </c:pt>
                <c:pt idx="3875">
                  <c:v>-0.21249999999999292</c:v>
                </c:pt>
                <c:pt idx="3876">
                  <c:v>-0.21239999999999293</c:v>
                </c:pt>
                <c:pt idx="3877">
                  <c:v>-0.21229999999999294</c:v>
                </c:pt>
                <c:pt idx="3878">
                  <c:v>-0.21219999999999295</c:v>
                </c:pt>
                <c:pt idx="3879">
                  <c:v>-0.21209999999999296</c:v>
                </c:pt>
                <c:pt idx="3880">
                  <c:v>-0.21199999999999297</c:v>
                </c:pt>
                <c:pt idx="3881">
                  <c:v>-0.21189999999999298</c:v>
                </c:pt>
                <c:pt idx="3882">
                  <c:v>-0.21179999999999299</c:v>
                </c:pt>
                <c:pt idx="3883">
                  <c:v>-0.211699999999993</c:v>
                </c:pt>
                <c:pt idx="3884">
                  <c:v>-0.21159999999999302</c:v>
                </c:pt>
                <c:pt idx="3885">
                  <c:v>-0.21149999999999303</c:v>
                </c:pt>
                <c:pt idx="3886">
                  <c:v>-0.21139999999999304</c:v>
                </c:pt>
                <c:pt idx="3887">
                  <c:v>-0.21129999999999305</c:v>
                </c:pt>
                <c:pt idx="3888">
                  <c:v>-0.21119999999999306</c:v>
                </c:pt>
                <c:pt idx="3889">
                  <c:v>-0.21109999999999307</c:v>
                </c:pt>
                <c:pt idx="3890">
                  <c:v>-0.21099999999999308</c:v>
                </c:pt>
                <c:pt idx="3891">
                  <c:v>-0.21089999999999309</c:v>
                </c:pt>
                <c:pt idx="3892">
                  <c:v>-0.2107999999999931</c:v>
                </c:pt>
                <c:pt idx="3893">
                  <c:v>-0.21069999999999312</c:v>
                </c:pt>
                <c:pt idx="3894">
                  <c:v>-0.21059999999999313</c:v>
                </c:pt>
                <c:pt idx="3895">
                  <c:v>-0.21049999999999314</c:v>
                </c:pt>
                <c:pt idx="3896">
                  <c:v>-0.21039999999999315</c:v>
                </c:pt>
                <c:pt idx="3897">
                  <c:v>-0.21029999999999316</c:v>
                </c:pt>
                <c:pt idx="3898">
                  <c:v>-0.21019999999999317</c:v>
                </c:pt>
                <c:pt idx="3899">
                  <c:v>-0.21009999999999318</c:v>
                </c:pt>
                <c:pt idx="3900">
                  <c:v>-0.20999999999999319</c:v>
                </c:pt>
                <c:pt idx="3901">
                  <c:v>-0.2098999999999932</c:v>
                </c:pt>
                <c:pt idx="3902">
                  <c:v>-0.20979999999999321</c:v>
                </c:pt>
                <c:pt idx="3903">
                  <c:v>-0.20969999999999323</c:v>
                </c:pt>
                <c:pt idx="3904">
                  <c:v>-0.20959999999999324</c:v>
                </c:pt>
                <c:pt idx="3905">
                  <c:v>-0.20949999999999325</c:v>
                </c:pt>
                <c:pt idx="3906">
                  <c:v>-0.20939999999999326</c:v>
                </c:pt>
                <c:pt idx="3907">
                  <c:v>-0.20929999999999327</c:v>
                </c:pt>
                <c:pt idx="3908">
                  <c:v>-0.20919999999999328</c:v>
                </c:pt>
                <c:pt idx="3909">
                  <c:v>-0.20909999999999329</c:v>
                </c:pt>
                <c:pt idx="3910">
                  <c:v>-0.2089999999999933</c:v>
                </c:pt>
                <c:pt idx="3911">
                  <c:v>-0.20889999999999331</c:v>
                </c:pt>
                <c:pt idx="3912">
                  <c:v>-0.20879999999999332</c:v>
                </c:pt>
                <c:pt idx="3913">
                  <c:v>-0.20869999999999334</c:v>
                </c:pt>
                <c:pt idx="3914">
                  <c:v>-0.20859999999999335</c:v>
                </c:pt>
                <c:pt idx="3915">
                  <c:v>-0.20849999999999336</c:v>
                </c:pt>
                <c:pt idx="3916">
                  <c:v>-0.20839999999999337</c:v>
                </c:pt>
                <c:pt idx="3917">
                  <c:v>-0.20829999999999338</c:v>
                </c:pt>
                <c:pt idx="3918">
                  <c:v>-0.20819999999999339</c:v>
                </c:pt>
                <c:pt idx="3919">
                  <c:v>-0.2080999999999934</c:v>
                </c:pt>
                <c:pt idx="3920">
                  <c:v>-0.20799999999999341</c:v>
                </c:pt>
                <c:pt idx="3921">
                  <c:v>-0.20789999999999342</c:v>
                </c:pt>
                <c:pt idx="3922">
                  <c:v>-0.20779999999999343</c:v>
                </c:pt>
                <c:pt idx="3923">
                  <c:v>-0.20769999999999345</c:v>
                </c:pt>
                <c:pt idx="3924">
                  <c:v>-0.20759999999999346</c:v>
                </c:pt>
                <c:pt idx="3925">
                  <c:v>-0.20749999999999347</c:v>
                </c:pt>
                <c:pt idx="3926">
                  <c:v>-0.20739999999999348</c:v>
                </c:pt>
                <c:pt idx="3927">
                  <c:v>-0.20729999999999349</c:v>
                </c:pt>
                <c:pt idx="3928">
                  <c:v>-0.2071999999999935</c:v>
                </c:pt>
                <c:pt idx="3929">
                  <c:v>-0.20709999999999351</c:v>
                </c:pt>
                <c:pt idx="3930">
                  <c:v>-0.20699999999999352</c:v>
                </c:pt>
                <c:pt idx="3931">
                  <c:v>-0.20689999999999353</c:v>
                </c:pt>
                <c:pt idx="3932">
                  <c:v>-0.20679999999999354</c:v>
                </c:pt>
                <c:pt idx="3933">
                  <c:v>-0.20669999999999356</c:v>
                </c:pt>
                <c:pt idx="3934">
                  <c:v>-0.20659999999999357</c:v>
                </c:pt>
                <c:pt idx="3935">
                  <c:v>-0.20649999999999358</c:v>
                </c:pt>
                <c:pt idx="3936">
                  <c:v>-0.20639999999999359</c:v>
                </c:pt>
                <c:pt idx="3937">
                  <c:v>-0.2062999999999936</c:v>
                </c:pt>
                <c:pt idx="3938">
                  <c:v>-0.20619999999999361</c:v>
                </c:pt>
                <c:pt idx="3939">
                  <c:v>-0.20609999999999362</c:v>
                </c:pt>
                <c:pt idx="3940">
                  <c:v>-0.20599999999999363</c:v>
                </c:pt>
                <c:pt idx="3941">
                  <c:v>-0.20589999999999364</c:v>
                </c:pt>
                <c:pt idx="3942">
                  <c:v>-0.20579999999999365</c:v>
                </c:pt>
                <c:pt idx="3943">
                  <c:v>-0.20569999999999367</c:v>
                </c:pt>
                <c:pt idx="3944">
                  <c:v>-0.20559999999999368</c:v>
                </c:pt>
                <c:pt idx="3945">
                  <c:v>-0.20549999999999369</c:v>
                </c:pt>
                <c:pt idx="3946">
                  <c:v>-0.2053999999999937</c:v>
                </c:pt>
                <c:pt idx="3947">
                  <c:v>-0.20529999999999371</c:v>
                </c:pt>
                <c:pt idx="3948">
                  <c:v>-0.20519999999999372</c:v>
                </c:pt>
                <c:pt idx="3949">
                  <c:v>-0.20509999999999373</c:v>
                </c:pt>
                <c:pt idx="3950">
                  <c:v>-0.20499999999999374</c:v>
                </c:pt>
                <c:pt idx="3951">
                  <c:v>-0.20489999999999375</c:v>
                </c:pt>
                <c:pt idx="3952">
                  <c:v>-0.20479999999999376</c:v>
                </c:pt>
                <c:pt idx="3953">
                  <c:v>-0.20469999999999378</c:v>
                </c:pt>
                <c:pt idx="3954">
                  <c:v>-0.20459999999999379</c:v>
                </c:pt>
                <c:pt idx="3955">
                  <c:v>-0.2044999999999938</c:v>
                </c:pt>
                <c:pt idx="3956">
                  <c:v>-0.20439999999999381</c:v>
                </c:pt>
                <c:pt idx="3957">
                  <c:v>-0.20429999999999382</c:v>
                </c:pt>
                <c:pt idx="3958">
                  <c:v>-0.20419999999999383</c:v>
                </c:pt>
                <c:pt idx="3959">
                  <c:v>-0.20409999999999384</c:v>
                </c:pt>
                <c:pt idx="3960">
                  <c:v>-0.20399999999999385</c:v>
                </c:pt>
                <c:pt idx="3961">
                  <c:v>-0.20389999999999386</c:v>
                </c:pt>
                <c:pt idx="3962">
                  <c:v>-0.20379999999999387</c:v>
                </c:pt>
                <c:pt idx="3963">
                  <c:v>-0.20369999999999389</c:v>
                </c:pt>
                <c:pt idx="3964">
                  <c:v>-0.2035999999999939</c:v>
                </c:pt>
                <c:pt idx="3965">
                  <c:v>-0.20349999999999391</c:v>
                </c:pt>
                <c:pt idx="3966">
                  <c:v>-0.20339999999999392</c:v>
                </c:pt>
                <c:pt idx="3967">
                  <c:v>-0.20329999999999393</c:v>
                </c:pt>
                <c:pt idx="3968">
                  <c:v>-0.20319999999999394</c:v>
                </c:pt>
                <c:pt idx="3969">
                  <c:v>-0.20309999999999395</c:v>
                </c:pt>
                <c:pt idx="3970">
                  <c:v>-0.20299999999999396</c:v>
                </c:pt>
                <c:pt idx="3971">
                  <c:v>-0.20289999999999397</c:v>
                </c:pt>
                <c:pt idx="3972">
                  <c:v>-0.20279999999999399</c:v>
                </c:pt>
                <c:pt idx="3973">
                  <c:v>-0.202699999999994</c:v>
                </c:pt>
                <c:pt idx="3974">
                  <c:v>-0.20259999999999401</c:v>
                </c:pt>
                <c:pt idx="3975">
                  <c:v>-0.20249999999999402</c:v>
                </c:pt>
                <c:pt idx="3976">
                  <c:v>-0.20239999999999403</c:v>
                </c:pt>
                <c:pt idx="3977">
                  <c:v>-0.20229999999999404</c:v>
                </c:pt>
                <c:pt idx="3978">
                  <c:v>-0.20219999999999405</c:v>
                </c:pt>
                <c:pt idx="3979">
                  <c:v>-0.20209999999999406</c:v>
                </c:pt>
                <c:pt idx="3980">
                  <c:v>-0.20199999999999407</c:v>
                </c:pt>
                <c:pt idx="3981">
                  <c:v>-0.20189999999999408</c:v>
                </c:pt>
                <c:pt idx="3982">
                  <c:v>-0.2017999999999941</c:v>
                </c:pt>
                <c:pt idx="3983">
                  <c:v>-0.20169999999999411</c:v>
                </c:pt>
                <c:pt idx="3984">
                  <c:v>-0.20159999999999412</c:v>
                </c:pt>
                <c:pt idx="3985">
                  <c:v>-0.20149999999999413</c:v>
                </c:pt>
                <c:pt idx="3986">
                  <c:v>-0.20139999999999414</c:v>
                </c:pt>
                <c:pt idx="3987">
                  <c:v>-0.20129999999999415</c:v>
                </c:pt>
                <c:pt idx="3988">
                  <c:v>-0.20119999999999416</c:v>
                </c:pt>
                <c:pt idx="3989">
                  <c:v>-0.20109999999999417</c:v>
                </c:pt>
                <c:pt idx="3990">
                  <c:v>-0.20099999999999418</c:v>
                </c:pt>
                <c:pt idx="3991">
                  <c:v>-0.20089999999999419</c:v>
                </c:pt>
                <c:pt idx="3992">
                  <c:v>-0.20079999999999421</c:v>
                </c:pt>
                <c:pt idx="3993">
                  <c:v>-0.20069999999999422</c:v>
                </c:pt>
                <c:pt idx="3994">
                  <c:v>-0.20059999999999423</c:v>
                </c:pt>
                <c:pt idx="3995">
                  <c:v>-0.20049999999999424</c:v>
                </c:pt>
                <c:pt idx="3996">
                  <c:v>-0.20039999999999425</c:v>
                </c:pt>
                <c:pt idx="3997">
                  <c:v>-0.20029999999999426</c:v>
                </c:pt>
                <c:pt idx="3998">
                  <c:v>-0.20019999999999427</c:v>
                </c:pt>
                <c:pt idx="3999">
                  <c:v>-0.20009999999999428</c:v>
                </c:pt>
                <c:pt idx="4000">
                  <c:v>-0.19999999999999429</c:v>
                </c:pt>
                <c:pt idx="4001">
                  <c:v>-0.1998999999999943</c:v>
                </c:pt>
                <c:pt idx="4002">
                  <c:v>-0.19979999999999432</c:v>
                </c:pt>
                <c:pt idx="4003">
                  <c:v>-0.19969999999999433</c:v>
                </c:pt>
                <c:pt idx="4004">
                  <c:v>-0.19959999999999434</c:v>
                </c:pt>
                <c:pt idx="4005">
                  <c:v>-0.19949999999999435</c:v>
                </c:pt>
                <c:pt idx="4006">
                  <c:v>-0.19939999999999436</c:v>
                </c:pt>
                <c:pt idx="4007">
                  <c:v>-0.19929999999999437</c:v>
                </c:pt>
                <c:pt idx="4008">
                  <c:v>-0.19919999999999438</c:v>
                </c:pt>
                <c:pt idx="4009">
                  <c:v>-0.19909999999999439</c:v>
                </c:pt>
                <c:pt idx="4010">
                  <c:v>-0.1989999999999944</c:v>
                </c:pt>
                <c:pt idx="4011">
                  <c:v>-0.19889999999999441</c:v>
                </c:pt>
                <c:pt idx="4012">
                  <c:v>-0.19879999999999443</c:v>
                </c:pt>
                <c:pt idx="4013">
                  <c:v>-0.19869999999999444</c:v>
                </c:pt>
                <c:pt idx="4014">
                  <c:v>-0.19859999999999445</c:v>
                </c:pt>
                <c:pt idx="4015">
                  <c:v>-0.19849999999999446</c:v>
                </c:pt>
                <c:pt idx="4016">
                  <c:v>-0.19839999999999447</c:v>
                </c:pt>
                <c:pt idx="4017">
                  <c:v>-0.19829999999999448</c:v>
                </c:pt>
                <c:pt idx="4018">
                  <c:v>-0.19819999999999449</c:v>
                </c:pt>
                <c:pt idx="4019">
                  <c:v>-0.1980999999999945</c:v>
                </c:pt>
                <c:pt idx="4020">
                  <c:v>-0.19799999999999451</c:v>
                </c:pt>
                <c:pt idx="4021">
                  <c:v>-0.19789999999999452</c:v>
                </c:pt>
                <c:pt idx="4022">
                  <c:v>-0.19779999999999454</c:v>
                </c:pt>
                <c:pt idx="4023">
                  <c:v>-0.19769999999999455</c:v>
                </c:pt>
                <c:pt idx="4024">
                  <c:v>-0.19759999999999456</c:v>
                </c:pt>
                <c:pt idx="4025">
                  <c:v>-0.19749999999999457</c:v>
                </c:pt>
                <c:pt idx="4026">
                  <c:v>-0.19739999999999458</c:v>
                </c:pt>
                <c:pt idx="4027">
                  <c:v>-0.19729999999999459</c:v>
                </c:pt>
                <c:pt idx="4028">
                  <c:v>-0.1971999999999946</c:v>
                </c:pt>
                <c:pt idx="4029">
                  <c:v>-0.19709999999999461</c:v>
                </c:pt>
                <c:pt idx="4030">
                  <c:v>-0.19699999999999462</c:v>
                </c:pt>
                <c:pt idx="4031">
                  <c:v>-0.19689999999999463</c:v>
                </c:pt>
                <c:pt idx="4032">
                  <c:v>-0.19679999999999465</c:v>
                </c:pt>
                <c:pt idx="4033">
                  <c:v>-0.19669999999999466</c:v>
                </c:pt>
                <c:pt idx="4034">
                  <c:v>-0.19659999999999467</c:v>
                </c:pt>
                <c:pt idx="4035">
                  <c:v>-0.19649999999999468</c:v>
                </c:pt>
                <c:pt idx="4036">
                  <c:v>-0.19639999999999469</c:v>
                </c:pt>
                <c:pt idx="4037">
                  <c:v>-0.1962999999999947</c:v>
                </c:pt>
                <c:pt idx="4038">
                  <c:v>-0.19619999999999471</c:v>
                </c:pt>
                <c:pt idx="4039">
                  <c:v>-0.19609999999999472</c:v>
                </c:pt>
                <c:pt idx="4040">
                  <c:v>-0.19599999999999473</c:v>
                </c:pt>
                <c:pt idx="4041">
                  <c:v>-0.19589999999999475</c:v>
                </c:pt>
                <c:pt idx="4042">
                  <c:v>-0.19579999999999476</c:v>
                </c:pt>
                <c:pt idx="4043">
                  <c:v>-0.19569999999999477</c:v>
                </c:pt>
                <c:pt idx="4044">
                  <c:v>-0.19559999999999478</c:v>
                </c:pt>
                <c:pt idx="4045">
                  <c:v>-0.19549999999999479</c:v>
                </c:pt>
                <c:pt idx="4046">
                  <c:v>-0.1953999999999948</c:v>
                </c:pt>
                <c:pt idx="4047">
                  <c:v>-0.19529999999999481</c:v>
                </c:pt>
                <c:pt idx="4048">
                  <c:v>-0.19519999999999482</c:v>
                </c:pt>
                <c:pt idx="4049">
                  <c:v>-0.19509999999999483</c:v>
                </c:pt>
                <c:pt idx="4050">
                  <c:v>-0.19499999999999484</c:v>
                </c:pt>
                <c:pt idx="4051">
                  <c:v>-0.19489999999999486</c:v>
                </c:pt>
                <c:pt idx="4052">
                  <c:v>-0.19479999999999487</c:v>
                </c:pt>
                <c:pt idx="4053">
                  <c:v>-0.19469999999999488</c:v>
                </c:pt>
                <c:pt idx="4054">
                  <c:v>-0.19459999999999489</c:v>
                </c:pt>
                <c:pt idx="4055">
                  <c:v>-0.1944999999999949</c:v>
                </c:pt>
                <c:pt idx="4056">
                  <c:v>-0.19439999999999491</c:v>
                </c:pt>
                <c:pt idx="4057">
                  <c:v>-0.19429999999999492</c:v>
                </c:pt>
                <c:pt idx="4058">
                  <c:v>-0.19419999999999493</c:v>
                </c:pt>
                <c:pt idx="4059">
                  <c:v>-0.19409999999999494</c:v>
                </c:pt>
                <c:pt idx="4060">
                  <c:v>-0.19399999999999495</c:v>
                </c:pt>
                <c:pt idx="4061">
                  <c:v>-0.19389999999999497</c:v>
                </c:pt>
                <c:pt idx="4062">
                  <c:v>-0.19379999999999498</c:v>
                </c:pt>
                <c:pt idx="4063">
                  <c:v>-0.19369999999999499</c:v>
                </c:pt>
                <c:pt idx="4064">
                  <c:v>-0.193599999999995</c:v>
                </c:pt>
                <c:pt idx="4065">
                  <c:v>-0.19349999999999501</c:v>
                </c:pt>
                <c:pt idx="4066">
                  <c:v>-0.19339999999999502</c:v>
                </c:pt>
                <c:pt idx="4067">
                  <c:v>-0.19329999999999503</c:v>
                </c:pt>
                <c:pt idx="4068">
                  <c:v>-0.19319999999999504</c:v>
                </c:pt>
                <c:pt idx="4069">
                  <c:v>-0.19309999999999505</c:v>
                </c:pt>
                <c:pt idx="4070">
                  <c:v>-0.19299999999999506</c:v>
                </c:pt>
                <c:pt idx="4071">
                  <c:v>-0.19289999999999508</c:v>
                </c:pt>
                <c:pt idx="4072">
                  <c:v>-0.19279999999999509</c:v>
                </c:pt>
                <c:pt idx="4073">
                  <c:v>-0.1926999999999951</c:v>
                </c:pt>
                <c:pt idx="4074">
                  <c:v>-0.19259999999999511</c:v>
                </c:pt>
                <c:pt idx="4075">
                  <c:v>-0.19249999999999512</c:v>
                </c:pt>
                <c:pt idx="4076">
                  <c:v>-0.19239999999999513</c:v>
                </c:pt>
                <c:pt idx="4077">
                  <c:v>-0.19229999999999514</c:v>
                </c:pt>
                <c:pt idx="4078">
                  <c:v>-0.19219999999999515</c:v>
                </c:pt>
                <c:pt idx="4079">
                  <c:v>-0.19209999999999516</c:v>
                </c:pt>
                <c:pt idx="4080">
                  <c:v>-0.19199999999999517</c:v>
                </c:pt>
                <c:pt idx="4081">
                  <c:v>-0.19189999999999519</c:v>
                </c:pt>
                <c:pt idx="4082">
                  <c:v>-0.1917999999999952</c:v>
                </c:pt>
                <c:pt idx="4083">
                  <c:v>-0.19169999999999521</c:v>
                </c:pt>
                <c:pt idx="4084">
                  <c:v>-0.19159999999999522</c:v>
                </c:pt>
                <c:pt idx="4085">
                  <c:v>-0.19149999999999523</c:v>
                </c:pt>
                <c:pt idx="4086">
                  <c:v>-0.19139999999999524</c:v>
                </c:pt>
                <c:pt idx="4087">
                  <c:v>-0.19129999999999525</c:v>
                </c:pt>
                <c:pt idx="4088">
                  <c:v>-0.19119999999999526</c:v>
                </c:pt>
                <c:pt idx="4089">
                  <c:v>-0.19109999999999527</c:v>
                </c:pt>
                <c:pt idx="4090">
                  <c:v>-0.19099999999999528</c:v>
                </c:pt>
                <c:pt idx="4091">
                  <c:v>-0.1908999999999953</c:v>
                </c:pt>
                <c:pt idx="4092">
                  <c:v>-0.19079999999999531</c:v>
                </c:pt>
                <c:pt idx="4093">
                  <c:v>-0.19069999999999532</c:v>
                </c:pt>
                <c:pt idx="4094">
                  <c:v>-0.19059999999999533</c:v>
                </c:pt>
                <c:pt idx="4095">
                  <c:v>-0.19049999999999534</c:v>
                </c:pt>
                <c:pt idx="4096">
                  <c:v>-0.19039999999999535</c:v>
                </c:pt>
                <c:pt idx="4097">
                  <c:v>-0.19029999999999536</c:v>
                </c:pt>
                <c:pt idx="4098">
                  <c:v>-0.19019999999999537</c:v>
                </c:pt>
                <c:pt idx="4099">
                  <c:v>-0.19009999999999538</c:v>
                </c:pt>
                <c:pt idx="4100">
                  <c:v>-0.18999999999999539</c:v>
                </c:pt>
                <c:pt idx="4101">
                  <c:v>-0.18989999999999541</c:v>
                </c:pt>
                <c:pt idx="4102">
                  <c:v>-0.18979999999999542</c:v>
                </c:pt>
                <c:pt idx="4103">
                  <c:v>-0.18969999999999543</c:v>
                </c:pt>
                <c:pt idx="4104">
                  <c:v>-0.18959999999999544</c:v>
                </c:pt>
                <c:pt idx="4105">
                  <c:v>-0.18949999999999545</c:v>
                </c:pt>
                <c:pt idx="4106">
                  <c:v>-0.18939999999999546</c:v>
                </c:pt>
                <c:pt idx="4107">
                  <c:v>-0.18929999999999547</c:v>
                </c:pt>
                <c:pt idx="4108">
                  <c:v>-0.18919999999999548</c:v>
                </c:pt>
                <c:pt idx="4109">
                  <c:v>-0.18909999999999549</c:v>
                </c:pt>
                <c:pt idx="4110">
                  <c:v>-0.1889999999999955</c:v>
                </c:pt>
                <c:pt idx="4111">
                  <c:v>-0.18889999999999552</c:v>
                </c:pt>
                <c:pt idx="4112">
                  <c:v>-0.18879999999999553</c:v>
                </c:pt>
                <c:pt idx="4113">
                  <c:v>-0.18869999999999554</c:v>
                </c:pt>
                <c:pt idx="4114">
                  <c:v>-0.18859999999999555</c:v>
                </c:pt>
                <c:pt idx="4115">
                  <c:v>-0.18849999999999556</c:v>
                </c:pt>
                <c:pt idx="4116">
                  <c:v>-0.18839999999999557</c:v>
                </c:pt>
                <c:pt idx="4117">
                  <c:v>-0.18829999999999558</c:v>
                </c:pt>
                <c:pt idx="4118">
                  <c:v>-0.18819999999999559</c:v>
                </c:pt>
                <c:pt idx="4119">
                  <c:v>-0.1880999999999956</c:v>
                </c:pt>
                <c:pt idx="4120">
                  <c:v>-0.18799999999999562</c:v>
                </c:pt>
                <c:pt idx="4121">
                  <c:v>-0.18789999999999563</c:v>
                </c:pt>
                <c:pt idx="4122">
                  <c:v>-0.18779999999999564</c:v>
                </c:pt>
                <c:pt idx="4123">
                  <c:v>-0.18769999999999565</c:v>
                </c:pt>
                <c:pt idx="4124">
                  <c:v>-0.18759999999999566</c:v>
                </c:pt>
                <c:pt idx="4125">
                  <c:v>-0.18749999999999567</c:v>
                </c:pt>
                <c:pt idx="4126">
                  <c:v>-0.18739999999999568</c:v>
                </c:pt>
                <c:pt idx="4127">
                  <c:v>-0.18729999999999569</c:v>
                </c:pt>
                <c:pt idx="4128">
                  <c:v>-0.1871999999999957</c:v>
                </c:pt>
                <c:pt idx="4129">
                  <c:v>-0.18709999999999571</c:v>
                </c:pt>
                <c:pt idx="4130">
                  <c:v>-0.18699999999999573</c:v>
                </c:pt>
                <c:pt idx="4131">
                  <c:v>-0.18689999999999574</c:v>
                </c:pt>
                <c:pt idx="4132">
                  <c:v>-0.18679999999999575</c:v>
                </c:pt>
                <c:pt idx="4133">
                  <c:v>-0.18669999999999576</c:v>
                </c:pt>
                <c:pt idx="4134">
                  <c:v>-0.18659999999999577</c:v>
                </c:pt>
                <c:pt idx="4135">
                  <c:v>-0.18649999999999578</c:v>
                </c:pt>
                <c:pt idx="4136">
                  <c:v>-0.18639999999999579</c:v>
                </c:pt>
                <c:pt idx="4137">
                  <c:v>-0.1862999999999958</c:v>
                </c:pt>
                <c:pt idx="4138">
                  <c:v>-0.18619999999999581</c:v>
                </c:pt>
                <c:pt idx="4139">
                  <c:v>-0.18609999999999582</c:v>
                </c:pt>
                <c:pt idx="4140">
                  <c:v>-0.18599999999999584</c:v>
                </c:pt>
                <c:pt idx="4141">
                  <c:v>-0.18589999999999585</c:v>
                </c:pt>
                <c:pt idx="4142">
                  <c:v>-0.18579999999999586</c:v>
                </c:pt>
                <c:pt idx="4143">
                  <c:v>-0.18569999999999587</c:v>
                </c:pt>
                <c:pt idx="4144">
                  <c:v>-0.18559999999999588</c:v>
                </c:pt>
                <c:pt idx="4145">
                  <c:v>-0.18549999999999589</c:v>
                </c:pt>
                <c:pt idx="4146">
                  <c:v>-0.1853999999999959</c:v>
                </c:pt>
                <c:pt idx="4147">
                  <c:v>-0.18529999999999591</c:v>
                </c:pt>
                <c:pt idx="4148">
                  <c:v>-0.18519999999999592</c:v>
                </c:pt>
                <c:pt idx="4149">
                  <c:v>-0.18509999999999593</c:v>
                </c:pt>
                <c:pt idx="4150">
                  <c:v>-0.18499999999999595</c:v>
                </c:pt>
                <c:pt idx="4151">
                  <c:v>-0.18489999999999596</c:v>
                </c:pt>
                <c:pt idx="4152">
                  <c:v>-0.18479999999999597</c:v>
                </c:pt>
                <c:pt idx="4153">
                  <c:v>-0.18469999999999598</c:v>
                </c:pt>
                <c:pt idx="4154">
                  <c:v>-0.18459999999999599</c:v>
                </c:pt>
                <c:pt idx="4155">
                  <c:v>-0.184499999999996</c:v>
                </c:pt>
                <c:pt idx="4156">
                  <c:v>-0.18439999999999601</c:v>
                </c:pt>
                <c:pt idx="4157">
                  <c:v>-0.18429999999999602</c:v>
                </c:pt>
                <c:pt idx="4158">
                  <c:v>-0.18419999999999603</c:v>
                </c:pt>
                <c:pt idx="4159">
                  <c:v>-0.18409999999999604</c:v>
                </c:pt>
                <c:pt idx="4160">
                  <c:v>-0.18399999999999606</c:v>
                </c:pt>
                <c:pt idx="4161">
                  <c:v>-0.18389999999999607</c:v>
                </c:pt>
                <c:pt idx="4162">
                  <c:v>-0.18379999999999608</c:v>
                </c:pt>
                <c:pt idx="4163">
                  <c:v>-0.18369999999999609</c:v>
                </c:pt>
                <c:pt idx="4164">
                  <c:v>-0.1835999999999961</c:v>
                </c:pt>
                <c:pt idx="4165">
                  <c:v>-0.18349999999999611</c:v>
                </c:pt>
                <c:pt idx="4166">
                  <c:v>-0.18339999999999612</c:v>
                </c:pt>
                <c:pt idx="4167">
                  <c:v>-0.18329999999999613</c:v>
                </c:pt>
                <c:pt idx="4168">
                  <c:v>-0.18319999999999614</c:v>
                </c:pt>
                <c:pt idx="4169">
                  <c:v>-0.18309999999999615</c:v>
                </c:pt>
                <c:pt idx="4170">
                  <c:v>-0.18299999999999617</c:v>
                </c:pt>
                <c:pt idx="4171">
                  <c:v>-0.18289999999999618</c:v>
                </c:pt>
                <c:pt idx="4172">
                  <c:v>-0.18279999999999619</c:v>
                </c:pt>
                <c:pt idx="4173">
                  <c:v>-0.1826999999999962</c:v>
                </c:pt>
                <c:pt idx="4174">
                  <c:v>-0.18259999999999621</c:v>
                </c:pt>
                <c:pt idx="4175">
                  <c:v>-0.18249999999999622</c:v>
                </c:pt>
                <c:pt idx="4176">
                  <c:v>-0.18239999999999623</c:v>
                </c:pt>
                <c:pt idx="4177">
                  <c:v>-0.18229999999999624</c:v>
                </c:pt>
                <c:pt idx="4178">
                  <c:v>-0.18219999999999625</c:v>
                </c:pt>
                <c:pt idx="4179">
                  <c:v>-0.18209999999999626</c:v>
                </c:pt>
                <c:pt idx="4180">
                  <c:v>-0.18199999999999628</c:v>
                </c:pt>
                <c:pt idx="4181">
                  <c:v>-0.18189999999999629</c:v>
                </c:pt>
                <c:pt idx="4182">
                  <c:v>-0.1817999999999963</c:v>
                </c:pt>
                <c:pt idx="4183">
                  <c:v>-0.18169999999999631</c:v>
                </c:pt>
                <c:pt idx="4184">
                  <c:v>-0.18159999999999632</c:v>
                </c:pt>
                <c:pt idx="4185">
                  <c:v>-0.18149999999999633</c:v>
                </c:pt>
                <c:pt idx="4186">
                  <c:v>-0.18139999999999634</c:v>
                </c:pt>
                <c:pt idx="4187">
                  <c:v>-0.18129999999999635</c:v>
                </c:pt>
                <c:pt idx="4188">
                  <c:v>-0.18119999999999636</c:v>
                </c:pt>
                <c:pt idx="4189">
                  <c:v>-0.18109999999999637</c:v>
                </c:pt>
                <c:pt idx="4190">
                  <c:v>-0.18099999999999639</c:v>
                </c:pt>
                <c:pt idx="4191">
                  <c:v>-0.1808999999999964</c:v>
                </c:pt>
                <c:pt idx="4192">
                  <c:v>-0.18079999999999641</c:v>
                </c:pt>
                <c:pt idx="4193">
                  <c:v>-0.18069999999999642</c:v>
                </c:pt>
                <c:pt idx="4194">
                  <c:v>-0.18059999999999643</c:v>
                </c:pt>
                <c:pt idx="4195">
                  <c:v>-0.18049999999999644</c:v>
                </c:pt>
                <c:pt idx="4196">
                  <c:v>-0.18039999999999645</c:v>
                </c:pt>
                <c:pt idx="4197">
                  <c:v>-0.18029999999999646</c:v>
                </c:pt>
                <c:pt idx="4198">
                  <c:v>-0.18019999999999647</c:v>
                </c:pt>
                <c:pt idx="4199">
                  <c:v>-0.18009999999999649</c:v>
                </c:pt>
                <c:pt idx="4200">
                  <c:v>-0.1799999999999965</c:v>
                </c:pt>
                <c:pt idx="4201">
                  <c:v>-0.17989999999999651</c:v>
                </c:pt>
                <c:pt idx="4202">
                  <c:v>-0.17979999999999652</c:v>
                </c:pt>
                <c:pt idx="4203">
                  <c:v>-0.17969999999999653</c:v>
                </c:pt>
                <c:pt idx="4204">
                  <c:v>-0.17959999999999654</c:v>
                </c:pt>
                <c:pt idx="4205">
                  <c:v>-0.17949999999999655</c:v>
                </c:pt>
                <c:pt idx="4206">
                  <c:v>-0.17939999999999656</c:v>
                </c:pt>
                <c:pt idx="4207">
                  <c:v>-0.17929999999999657</c:v>
                </c:pt>
                <c:pt idx="4208">
                  <c:v>-0.17919999999999658</c:v>
                </c:pt>
                <c:pt idx="4209">
                  <c:v>-0.1790999999999966</c:v>
                </c:pt>
                <c:pt idx="4210">
                  <c:v>-0.17899999999999661</c:v>
                </c:pt>
                <c:pt idx="4211">
                  <c:v>-0.17889999999999662</c:v>
                </c:pt>
                <c:pt idx="4212">
                  <c:v>-0.17879999999999663</c:v>
                </c:pt>
                <c:pt idx="4213">
                  <c:v>-0.17869999999999664</c:v>
                </c:pt>
                <c:pt idx="4214">
                  <c:v>-0.17859999999999665</c:v>
                </c:pt>
                <c:pt idx="4215">
                  <c:v>-0.17849999999999666</c:v>
                </c:pt>
                <c:pt idx="4216">
                  <c:v>-0.17839999999999667</c:v>
                </c:pt>
                <c:pt idx="4217">
                  <c:v>-0.17829999999999668</c:v>
                </c:pt>
                <c:pt idx="4218">
                  <c:v>-0.17819999999999669</c:v>
                </c:pt>
                <c:pt idx="4219">
                  <c:v>-0.17809999999999671</c:v>
                </c:pt>
                <c:pt idx="4220">
                  <c:v>-0.17799999999999672</c:v>
                </c:pt>
                <c:pt idx="4221">
                  <c:v>-0.17789999999999673</c:v>
                </c:pt>
                <c:pt idx="4222">
                  <c:v>-0.17779999999999674</c:v>
                </c:pt>
                <c:pt idx="4223">
                  <c:v>-0.17769999999999675</c:v>
                </c:pt>
                <c:pt idx="4224">
                  <c:v>-0.17759999999999676</c:v>
                </c:pt>
                <c:pt idx="4225">
                  <c:v>-0.17749999999999677</c:v>
                </c:pt>
                <c:pt idx="4226">
                  <c:v>-0.17739999999999678</c:v>
                </c:pt>
                <c:pt idx="4227">
                  <c:v>-0.17729999999999679</c:v>
                </c:pt>
                <c:pt idx="4228">
                  <c:v>-0.1771999999999968</c:v>
                </c:pt>
                <c:pt idx="4229">
                  <c:v>-0.17709999999999682</c:v>
                </c:pt>
                <c:pt idx="4230">
                  <c:v>-0.17699999999999683</c:v>
                </c:pt>
                <c:pt idx="4231">
                  <c:v>-0.17689999999999684</c:v>
                </c:pt>
                <c:pt idx="4232">
                  <c:v>-0.17679999999999685</c:v>
                </c:pt>
                <c:pt idx="4233">
                  <c:v>-0.17669999999999686</c:v>
                </c:pt>
                <c:pt idx="4234">
                  <c:v>-0.17659999999999687</c:v>
                </c:pt>
                <c:pt idx="4235">
                  <c:v>-0.17649999999999688</c:v>
                </c:pt>
                <c:pt idx="4236">
                  <c:v>-0.17639999999999689</c:v>
                </c:pt>
                <c:pt idx="4237">
                  <c:v>-0.1762999999999969</c:v>
                </c:pt>
                <c:pt idx="4238">
                  <c:v>-0.17619999999999691</c:v>
                </c:pt>
                <c:pt idx="4239">
                  <c:v>-0.17609999999999693</c:v>
                </c:pt>
                <c:pt idx="4240">
                  <c:v>-0.17599999999999694</c:v>
                </c:pt>
                <c:pt idx="4241">
                  <c:v>-0.17589999999999695</c:v>
                </c:pt>
                <c:pt idx="4242">
                  <c:v>-0.17579999999999696</c:v>
                </c:pt>
                <c:pt idx="4243">
                  <c:v>-0.17569999999999697</c:v>
                </c:pt>
                <c:pt idx="4244">
                  <c:v>-0.17559999999999698</c:v>
                </c:pt>
                <c:pt idx="4245">
                  <c:v>-0.17549999999999699</c:v>
                </c:pt>
                <c:pt idx="4246">
                  <c:v>-0.175399999999997</c:v>
                </c:pt>
                <c:pt idx="4247">
                  <c:v>-0.17529999999999701</c:v>
                </c:pt>
                <c:pt idx="4248">
                  <c:v>-0.17519999999999702</c:v>
                </c:pt>
                <c:pt idx="4249">
                  <c:v>-0.17509999999999704</c:v>
                </c:pt>
                <c:pt idx="4250">
                  <c:v>-0.17499999999999705</c:v>
                </c:pt>
                <c:pt idx="4251">
                  <c:v>-0.17489999999999706</c:v>
                </c:pt>
                <c:pt idx="4252">
                  <c:v>-0.17479999999999707</c:v>
                </c:pt>
                <c:pt idx="4253">
                  <c:v>-0.17469999999999708</c:v>
                </c:pt>
                <c:pt idx="4254">
                  <c:v>-0.17459999999999709</c:v>
                </c:pt>
                <c:pt idx="4255">
                  <c:v>-0.1744999999999971</c:v>
                </c:pt>
                <c:pt idx="4256">
                  <c:v>-0.17439999999999711</c:v>
                </c:pt>
                <c:pt idx="4257">
                  <c:v>-0.17429999999999712</c:v>
                </c:pt>
                <c:pt idx="4258">
                  <c:v>-0.17419999999999713</c:v>
                </c:pt>
                <c:pt idx="4259">
                  <c:v>-0.17409999999999715</c:v>
                </c:pt>
                <c:pt idx="4260">
                  <c:v>-0.17399999999999716</c:v>
                </c:pt>
                <c:pt idx="4261">
                  <c:v>-0.17389999999999717</c:v>
                </c:pt>
                <c:pt idx="4262">
                  <c:v>-0.17379999999999718</c:v>
                </c:pt>
                <c:pt idx="4263">
                  <c:v>-0.17369999999999719</c:v>
                </c:pt>
                <c:pt idx="4264">
                  <c:v>-0.1735999999999972</c:v>
                </c:pt>
                <c:pt idx="4265">
                  <c:v>-0.17349999999999721</c:v>
                </c:pt>
                <c:pt idx="4266">
                  <c:v>-0.17339999999999722</c:v>
                </c:pt>
                <c:pt idx="4267">
                  <c:v>-0.17329999999999723</c:v>
                </c:pt>
                <c:pt idx="4268">
                  <c:v>-0.17319999999999725</c:v>
                </c:pt>
                <c:pt idx="4269">
                  <c:v>-0.17309999999999726</c:v>
                </c:pt>
                <c:pt idx="4270">
                  <c:v>-0.17299999999999727</c:v>
                </c:pt>
                <c:pt idx="4271">
                  <c:v>-0.17289999999999728</c:v>
                </c:pt>
                <c:pt idx="4272">
                  <c:v>-0.17279999999999729</c:v>
                </c:pt>
                <c:pt idx="4273">
                  <c:v>-0.1726999999999973</c:v>
                </c:pt>
                <c:pt idx="4274">
                  <c:v>-0.17259999999999731</c:v>
                </c:pt>
                <c:pt idx="4275">
                  <c:v>-0.17249999999999732</c:v>
                </c:pt>
                <c:pt idx="4276">
                  <c:v>-0.17239999999999733</c:v>
                </c:pt>
                <c:pt idx="4277">
                  <c:v>-0.17229999999999734</c:v>
                </c:pt>
                <c:pt idx="4278">
                  <c:v>-0.17219999999999736</c:v>
                </c:pt>
                <c:pt idx="4279">
                  <c:v>-0.17209999999999737</c:v>
                </c:pt>
                <c:pt idx="4280">
                  <c:v>-0.17199999999999738</c:v>
                </c:pt>
                <c:pt idx="4281">
                  <c:v>-0.17189999999999739</c:v>
                </c:pt>
                <c:pt idx="4282">
                  <c:v>-0.1717999999999974</c:v>
                </c:pt>
                <c:pt idx="4283">
                  <c:v>-0.17169999999999741</c:v>
                </c:pt>
                <c:pt idx="4284">
                  <c:v>-0.17159999999999742</c:v>
                </c:pt>
                <c:pt idx="4285">
                  <c:v>-0.17149999999999743</c:v>
                </c:pt>
                <c:pt idx="4286">
                  <c:v>-0.17139999999999744</c:v>
                </c:pt>
                <c:pt idx="4287">
                  <c:v>-0.17129999999999745</c:v>
                </c:pt>
                <c:pt idx="4288">
                  <c:v>-0.17119999999999747</c:v>
                </c:pt>
                <c:pt idx="4289">
                  <c:v>-0.17109999999999748</c:v>
                </c:pt>
                <c:pt idx="4290">
                  <c:v>-0.17099999999999749</c:v>
                </c:pt>
                <c:pt idx="4291">
                  <c:v>-0.1708999999999975</c:v>
                </c:pt>
                <c:pt idx="4292">
                  <c:v>-0.17079999999999751</c:v>
                </c:pt>
                <c:pt idx="4293">
                  <c:v>-0.17069999999999752</c:v>
                </c:pt>
                <c:pt idx="4294">
                  <c:v>-0.17059999999999753</c:v>
                </c:pt>
                <c:pt idx="4295">
                  <c:v>-0.17049999999999754</c:v>
                </c:pt>
                <c:pt idx="4296">
                  <c:v>-0.17039999999999755</c:v>
                </c:pt>
                <c:pt idx="4297">
                  <c:v>-0.17029999999999756</c:v>
                </c:pt>
                <c:pt idx="4298">
                  <c:v>-0.17019999999999758</c:v>
                </c:pt>
                <c:pt idx="4299">
                  <c:v>-0.17009999999999759</c:v>
                </c:pt>
                <c:pt idx="4300">
                  <c:v>-0.1699999999999976</c:v>
                </c:pt>
                <c:pt idx="4301">
                  <c:v>-0.16989999999999761</c:v>
                </c:pt>
                <c:pt idx="4302">
                  <c:v>-0.16979999999999762</c:v>
                </c:pt>
                <c:pt idx="4303">
                  <c:v>-0.16969999999999763</c:v>
                </c:pt>
                <c:pt idx="4304">
                  <c:v>-0.16959999999999764</c:v>
                </c:pt>
                <c:pt idx="4305">
                  <c:v>-0.16949999999999765</c:v>
                </c:pt>
                <c:pt idx="4306">
                  <c:v>-0.16939999999999766</c:v>
                </c:pt>
                <c:pt idx="4307">
                  <c:v>-0.16929999999999767</c:v>
                </c:pt>
                <c:pt idx="4308">
                  <c:v>-0.16919999999999769</c:v>
                </c:pt>
                <c:pt idx="4309">
                  <c:v>-0.1690999999999977</c:v>
                </c:pt>
                <c:pt idx="4310">
                  <c:v>-0.16899999999999771</c:v>
                </c:pt>
                <c:pt idx="4311">
                  <c:v>-0.16889999999999772</c:v>
                </c:pt>
                <c:pt idx="4312">
                  <c:v>-0.16879999999999773</c:v>
                </c:pt>
                <c:pt idx="4313">
                  <c:v>-0.16869999999999774</c:v>
                </c:pt>
                <c:pt idx="4314">
                  <c:v>-0.16859999999999775</c:v>
                </c:pt>
                <c:pt idx="4315">
                  <c:v>-0.16849999999999776</c:v>
                </c:pt>
                <c:pt idx="4316">
                  <c:v>-0.16839999999999777</c:v>
                </c:pt>
                <c:pt idx="4317">
                  <c:v>-0.16829999999999778</c:v>
                </c:pt>
                <c:pt idx="4318">
                  <c:v>-0.1681999999999978</c:v>
                </c:pt>
                <c:pt idx="4319">
                  <c:v>-0.16809999999999781</c:v>
                </c:pt>
                <c:pt idx="4320">
                  <c:v>-0.16799999999999782</c:v>
                </c:pt>
                <c:pt idx="4321">
                  <c:v>-0.16789999999999783</c:v>
                </c:pt>
                <c:pt idx="4322">
                  <c:v>-0.16779999999999784</c:v>
                </c:pt>
                <c:pt idx="4323">
                  <c:v>-0.16769999999999785</c:v>
                </c:pt>
                <c:pt idx="4324">
                  <c:v>-0.16759999999999786</c:v>
                </c:pt>
                <c:pt idx="4325">
                  <c:v>-0.16749999999999787</c:v>
                </c:pt>
                <c:pt idx="4326">
                  <c:v>-0.16739999999999788</c:v>
                </c:pt>
                <c:pt idx="4327">
                  <c:v>-0.16729999999999789</c:v>
                </c:pt>
                <c:pt idx="4328">
                  <c:v>-0.16719999999999791</c:v>
                </c:pt>
                <c:pt idx="4329">
                  <c:v>-0.16709999999999792</c:v>
                </c:pt>
                <c:pt idx="4330">
                  <c:v>-0.16699999999999793</c:v>
                </c:pt>
                <c:pt idx="4331">
                  <c:v>-0.16689999999999794</c:v>
                </c:pt>
                <c:pt idx="4332">
                  <c:v>-0.16679999999999795</c:v>
                </c:pt>
                <c:pt idx="4333">
                  <c:v>-0.16669999999999796</c:v>
                </c:pt>
                <c:pt idx="4334">
                  <c:v>-0.16659999999999797</c:v>
                </c:pt>
                <c:pt idx="4335">
                  <c:v>-0.16649999999999798</c:v>
                </c:pt>
                <c:pt idx="4336">
                  <c:v>-0.16639999999999799</c:v>
                </c:pt>
                <c:pt idx="4337">
                  <c:v>-0.166299999999998</c:v>
                </c:pt>
                <c:pt idx="4338">
                  <c:v>-0.16619999999999802</c:v>
                </c:pt>
                <c:pt idx="4339">
                  <c:v>-0.16609999999999803</c:v>
                </c:pt>
                <c:pt idx="4340">
                  <c:v>-0.16599999999999804</c:v>
                </c:pt>
                <c:pt idx="4341">
                  <c:v>-0.16589999999999805</c:v>
                </c:pt>
                <c:pt idx="4342">
                  <c:v>-0.16579999999999806</c:v>
                </c:pt>
                <c:pt idx="4343">
                  <c:v>-0.16569999999999807</c:v>
                </c:pt>
                <c:pt idx="4344">
                  <c:v>-0.16559999999999808</c:v>
                </c:pt>
                <c:pt idx="4345">
                  <c:v>-0.16549999999999809</c:v>
                </c:pt>
                <c:pt idx="4346">
                  <c:v>-0.1653999999999981</c:v>
                </c:pt>
                <c:pt idx="4347">
                  <c:v>-0.16529999999999812</c:v>
                </c:pt>
                <c:pt idx="4348">
                  <c:v>-0.16519999999999813</c:v>
                </c:pt>
                <c:pt idx="4349">
                  <c:v>-0.16509999999999814</c:v>
                </c:pt>
                <c:pt idx="4350">
                  <c:v>-0.16499999999999815</c:v>
                </c:pt>
                <c:pt idx="4351">
                  <c:v>-0.16489999999999816</c:v>
                </c:pt>
                <c:pt idx="4352">
                  <c:v>-0.16479999999999817</c:v>
                </c:pt>
                <c:pt idx="4353">
                  <c:v>-0.16469999999999818</c:v>
                </c:pt>
                <c:pt idx="4354">
                  <c:v>-0.16459999999999819</c:v>
                </c:pt>
                <c:pt idx="4355">
                  <c:v>-0.1644999999999982</c:v>
                </c:pt>
                <c:pt idx="4356">
                  <c:v>-0.16439999999999821</c:v>
                </c:pt>
                <c:pt idx="4357">
                  <c:v>-0.16429999999999823</c:v>
                </c:pt>
                <c:pt idx="4358">
                  <c:v>-0.16419999999999824</c:v>
                </c:pt>
                <c:pt idx="4359">
                  <c:v>-0.16409999999999825</c:v>
                </c:pt>
                <c:pt idx="4360">
                  <c:v>-0.16399999999999826</c:v>
                </c:pt>
                <c:pt idx="4361">
                  <c:v>-0.16389999999999827</c:v>
                </c:pt>
                <c:pt idx="4362">
                  <c:v>-0.16379999999999828</c:v>
                </c:pt>
                <c:pt idx="4363">
                  <c:v>-0.16369999999999829</c:v>
                </c:pt>
                <c:pt idx="4364">
                  <c:v>-0.1635999999999983</c:v>
                </c:pt>
                <c:pt idx="4365">
                  <c:v>-0.16349999999999831</c:v>
                </c:pt>
                <c:pt idx="4366">
                  <c:v>-0.16339999999999832</c:v>
                </c:pt>
                <c:pt idx="4367">
                  <c:v>-0.16329999999999834</c:v>
                </c:pt>
                <c:pt idx="4368">
                  <c:v>-0.16319999999999835</c:v>
                </c:pt>
                <c:pt idx="4369">
                  <c:v>-0.16309999999999836</c:v>
                </c:pt>
                <c:pt idx="4370">
                  <c:v>-0.16299999999999837</c:v>
                </c:pt>
                <c:pt idx="4371">
                  <c:v>-0.16289999999999838</c:v>
                </c:pt>
                <c:pt idx="4372">
                  <c:v>-0.16279999999999839</c:v>
                </c:pt>
                <c:pt idx="4373">
                  <c:v>-0.1626999999999984</c:v>
                </c:pt>
                <c:pt idx="4374">
                  <c:v>-0.16259999999999841</c:v>
                </c:pt>
                <c:pt idx="4375">
                  <c:v>-0.16249999999999842</c:v>
                </c:pt>
                <c:pt idx="4376">
                  <c:v>-0.16239999999999843</c:v>
                </c:pt>
                <c:pt idx="4377">
                  <c:v>-0.16229999999999845</c:v>
                </c:pt>
                <c:pt idx="4378">
                  <c:v>-0.16219999999999846</c:v>
                </c:pt>
                <c:pt idx="4379">
                  <c:v>-0.16209999999999847</c:v>
                </c:pt>
                <c:pt idx="4380">
                  <c:v>-0.16199999999999848</c:v>
                </c:pt>
                <c:pt idx="4381">
                  <c:v>-0.16189999999999849</c:v>
                </c:pt>
                <c:pt idx="4382">
                  <c:v>-0.1617999999999985</c:v>
                </c:pt>
                <c:pt idx="4383">
                  <c:v>-0.16169999999999851</c:v>
                </c:pt>
                <c:pt idx="4384">
                  <c:v>-0.16159999999999852</c:v>
                </c:pt>
                <c:pt idx="4385">
                  <c:v>-0.16149999999999853</c:v>
                </c:pt>
                <c:pt idx="4386">
                  <c:v>-0.16139999999999854</c:v>
                </c:pt>
                <c:pt idx="4387">
                  <c:v>-0.16129999999999856</c:v>
                </c:pt>
                <c:pt idx="4388">
                  <c:v>-0.16119999999999857</c:v>
                </c:pt>
                <c:pt idx="4389">
                  <c:v>-0.16109999999999858</c:v>
                </c:pt>
                <c:pt idx="4390">
                  <c:v>-0.16099999999999859</c:v>
                </c:pt>
                <c:pt idx="4391">
                  <c:v>-0.1608999999999986</c:v>
                </c:pt>
                <c:pt idx="4392">
                  <c:v>-0.16079999999999861</c:v>
                </c:pt>
                <c:pt idx="4393">
                  <c:v>-0.16069999999999862</c:v>
                </c:pt>
                <c:pt idx="4394">
                  <c:v>-0.16059999999999863</c:v>
                </c:pt>
                <c:pt idx="4395">
                  <c:v>-0.16049999999999864</c:v>
                </c:pt>
                <c:pt idx="4396">
                  <c:v>-0.16039999999999865</c:v>
                </c:pt>
                <c:pt idx="4397">
                  <c:v>-0.16029999999999867</c:v>
                </c:pt>
                <c:pt idx="4398">
                  <c:v>-0.16019999999999868</c:v>
                </c:pt>
                <c:pt idx="4399">
                  <c:v>-0.16009999999999869</c:v>
                </c:pt>
                <c:pt idx="4400">
                  <c:v>-0.1599999999999987</c:v>
                </c:pt>
                <c:pt idx="4401">
                  <c:v>-0.15989999999999871</c:v>
                </c:pt>
                <c:pt idx="4402">
                  <c:v>-0.15979999999999872</c:v>
                </c:pt>
                <c:pt idx="4403">
                  <c:v>-0.15969999999999873</c:v>
                </c:pt>
                <c:pt idx="4404">
                  <c:v>-0.15959999999999874</c:v>
                </c:pt>
                <c:pt idx="4405">
                  <c:v>-0.15949999999999875</c:v>
                </c:pt>
                <c:pt idx="4406">
                  <c:v>-0.15939999999999876</c:v>
                </c:pt>
                <c:pt idx="4407">
                  <c:v>-0.15929999999999878</c:v>
                </c:pt>
                <c:pt idx="4408">
                  <c:v>-0.15919999999999879</c:v>
                </c:pt>
                <c:pt idx="4409">
                  <c:v>-0.1590999999999988</c:v>
                </c:pt>
                <c:pt idx="4410">
                  <c:v>-0.15899999999999881</c:v>
                </c:pt>
                <c:pt idx="4411">
                  <c:v>-0.15889999999999882</c:v>
                </c:pt>
                <c:pt idx="4412">
                  <c:v>-0.15879999999999883</c:v>
                </c:pt>
                <c:pt idx="4413">
                  <c:v>-0.15869999999999884</c:v>
                </c:pt>
                <c:pt idx="4414">
                  <c:v>-0.15859999999999885</c:v>
                </c:pt>
                <c:pt idx="4415">
                  <c:v>-0.15849999999999886</c:v>
                </c:pt>
                <c:pt idx="4416">
                  <c:v>-0.15839999999999888</c:v>
                </c:pt>
                <c:pt idx="4417">
                  <c:v>-0.15829999999999889</c:v>
                </c:pt>
                <c:pt idx="4418">
                  <c:v>-0.1581999999999989</c:v>
                </c:pt>
                <c:pt idx="4419">
                  <c:v>-0.15809999999999891</c:v>
                </c:pt>
                <c:pt idx="4420">
                  <c:v>-0.15799999999999892</c:v>
                </c:pt>
                <c:pt idx="4421">
                  <c:v>-0.15789999999999893</c:v>
                </c:pt>
                <c:pt idx="4422">
                  <c:v>-0.15779999999999894</c:v>
                </c:pt>
                <c:pt idx="4423">
                  <c:v>-0.15769999999999895</c:v>
                </c:pt>
                <c:pt idx="4424">
                  <c:v>-0.15759999999999896</c:v>
                </c:pt>
                <c:pt idx="4425">
                  <c:v>-0.15749999999999897</c:v>
                </c:pt>
                <c:pt idx="4426">
                  <c:v>-0.15739999999999899</c:v>
                </c:pt>
                <c:pt idx="4427">
                  <c:v>-0.157299999999999</c:v>
                </c:pt>
                <c:pt idx="4428">
                  <c:v>-0.15719999999999901</c:v>
                </c:pt>
                <c:pt idx="4429">
                  <c:v>-0.15709999999999902</c:v>
                </c:pt>
                <c:pt idx="4430">
                  <c:v>-0.15699999999999903</c:v>
                </c:pt>
                <c:pt idx="4431">
                  <c:v>-0.15689999999999904</c:v>
                </c:pt>
                <c:pt idx="4432">
                  <c:v>-0.15679999999999905</c:v>
                </c:pt>
                <c:pt idx="4433">
                  <c:v>-0.15669999999999906</c:v>
                </c:pt>
                <c:pt idx="4434">
                  <c:v>-0.15659999999999907</c:v>
                </c:pt>
                <c:pt idx="4435">
                  <c:v>-0.15649999999999908</c:v>
                </c:pt>
                <c:pt idx="4436">
                  <c:v>-0.1563999999999991</c:v>
                </c:pt>
                <c:pt idx="4437">
                  <c:v>-0.15629999999999911</c:v>
                </c:pt>
                <c:pt idx="4438">
                  <c:v>-0.15619999999999912</c:v>
                </c:pt>
                <c:pt idx="4439">
                  <c:v>-0.15609999999999913</c:v>
                </c:pt>
                <c:pt idx="4440">
                  <c:v>-0.15599999999999914</c:v>
                </c:pt>
                <c:pt idx="4441">
                  <c:v>-0.15589999999999915</c:v>
                </c:pt>
                <c:pt idx="4442">
                  <c:v>-0.15579999999999916</c:v>
                </c:pt>
                <c:pt idx="4443">
                  <c:v>-0.15569999999999917</c:v>
                </c:pt>
                <c:pt idx="4444">
                  <c:v>-0.15559999999999918</c:v>
                </c:pt>
                <c:pt idx="4445">
                  <c:v>-0.15549999999999919</c:v>
                </c:pt>
                <c:pt idx="4446">
                  <c:v>-0.15539999999999921</c:v>
                </c:pt>
                <c:pt idx="4447">
                  <c:v>-0.15529999999999922</c:v>
                </c:pt>
                <c:pt idx="4448">
                  <c:v>-0.15519999999999923</c:v>
                </c:pt>
                <c:pt idx="4449">
                  <c:v>-0.15509999999999924</c:v>
                </c:pt>
                <c:pt idx="4450">
                  <c:v>-0.15499999999999925</c:v>
                </c:pt>
                <c:pt idx="4451">
                  <c:v>-0.15489999999999926</c:v>
                </c:pt>
                <c:pt idx="4452">
                  <c:v>-0.15479999999999927</c:v>
                </c:pt>
                <c:pt idx="4453">
                  <c:v>-0.15469999999999928</c:v>
                </c:pt>
                <c:pt idx="4454">
                  <c:v>-0.15459999999999929</c:v>
                </c:pt>
                <c:pt idx="4455">
                  <c:v>-0.1544999999999993</c:v>
                </c:pt>
                <c:pt idx="4456">
                  <c:v>-0.15439999999999932</c:v>
                </c:pt>
                <c:pt idx="4457">
                  <c:v>-0.15429999999999933</c:v>
                </c:pt>
                <c:pt idx="4458">
                  <c:v>-0.15419999999999934</c:v>
                </c:pt>
                <c:pt idx="4459">
                  <c:v>-0.15409999999999935</c:v>
                </c:pt>
                <c:pt idx="4460">
                  <c:v>-0.15399999999999936</c:v>
                </c:pt>
                <c:pt idx="4461">
                  <c:v>-0.15389999999999937</c:v>
                </c:pt>
                <c:pt idx="4462">
                  <c:v>-0.15379999999999938</c:v>
                </c:pt>
                <c:pt idx="4463">
                  <c:v>-0.15369999999999939</c:v>
                </c:pt>
                <c:pt idx="4464">
                  <c:v>-0.1535999999999994</c:v>
                </c:pt>
                <c:pt idx="4465">
                  <c:v>-0.15349999999999941</c:v>
                </c:pt>
                <c:pt idx="4466">
                  <c:v>-0.15339999999999943</c:v>
                </c:pt>
                <c:pt idx="4467">
                  <c:v>-0.15329999999999944</c:v>
                </c:pt>
                <c:pt idx="4468">
                  <c:v>-0.15319999999999945</c:v>
                </c:pt>
                <c:pt idx="4469">
                  <c:v>-0.15309999999999946</c:v>
                </c:pt>
                <c:pt idx="4470">
                  <c:v>-0.15299999999999947</c:v>
                </c:pt>
                <c:pt idx="4471">
                  <c:v>-0.15289999999999948</c:v>
                </c:pt>
                <c:pt idx="4472">
                  <c:v>-0.15279999999999949</c:v>
                </c:pt>
                <c:pt idx="4473">
                  <c:v>-0.1526999999999995</c:v>
                </c:pt>
                <c:pt idx="4474">
                  <c:v>-0.15259999999999951</c:v>
                </c:pt>
                <c:pt idx="4475">
                  <c:v>-0.15249999999999952</c:v>
                </c:pt>
                <c:pt idx="4476">
                  <c:v>-0.15239999999999954</c:v>
                </c:pt>
                <c:pt idx="4477">
                  <c:v>-0.15229999999999955</c:v>
                </c:pt>
                <c:pt idx="4478">
                  <c:v>-0.15219999999999956</c:v>
                </c:pt>
                <c:pt idx="4479">
                  <c:v>-0.15209999999999957</c:v>
                </c:pt>
                <c:pt idx="4480">
                  <c:v>-0.15199999999999958</c:v>
                </c:pt>
                <c:pt idx="4481">
                  <c:v>-0.15189999999999959</c:v>
                </c:pt>
                <c:pt idx="4482">
                  <c:v>-0.1517999999999996</c:v>
                </c:pt>
                <c:pt idx="4483">
                  <c:v>-0.15169999999999961</c:v>
                </c:pt>
                <c:pt idx="4484">
                  <c:v>-0.15159999999999962</c:v>
                </c:pt>
                <c:pt idx="4485">
                  <c:v>-0.15149999999999963</c:v>
                </c:pt>
                <c:pt idx="4486">
                  <c:v>-0.15139999999999965</c:v>
                </c:pt>
                <c:pt idx="4487">
                  <c:v>-0.15129999999999966</c:v>
                </c:pt>
                <c:pt idx="4488">
                  <c:v>-0.15119999999999967</c:v>
                </c:pt>
                <c:pt idx="4489">
                  <c:v>-0.15109999999999968</c:v>
                </c:pt>
                <c:pt idx="4490">
                  <c:v>-0.15099999999999969</c:v>
                </c:pt>
                <c:pt idx="4491">
                  <c:v>-0.1508999999999997</c:v>
                </c:pt>
                <c:pt idx="4492">
                  <c:v>-0.15079999999999971</c:v>
                </c:pt>
                <c:pt idx="4493">
                  <c:v>-0.15069999999999972</c:v>
                </c:pt>
                <c:pt idx="4494">
                  <c:v>-0.15059999999999973</c:v>
                </c:pt>
                <c:pt idx="4495">
                  <c:v>-0.15049999999999975</c:v>
                </c:pt>
                <c:pt idx="4496">
                  <c:v>-0.15039999999999976</c:v>
                </c:pt>
                <c:pt idx="4497">
                  <c:v>-0.15029999999999977</c:v>
                </c:pt>
                <c:pt idx="4498">
                  <c:v>-0.15019999999999978</c:v>
                </c:pt>
                <c:pt idx="4499">
                  <c:v>-0.15009999999999979</c:v>
                </c:pt>
                <c:pt idx="4500">
                  <c:v>-0.1499999999999998</c:v>
                </c:pt>
                <c:pt idx="4501">
                  <c:v>-0.14989999999999981</c:v>
                </c:pt>
                <c:pt idx="4502">
                  <c:v>-0.14979999999999982</c:v>
                </c:pt>
                <c:pt idx="4503">
                  <c:v>-0.14969999999999983</c:v>
                </c:pt>
                <c:pt idx="4504">
                  <c:v>-0.14959999999999984</c:v>
                </c:pt>
                <c:pt idx="4505">
                  <c:v>-0.14949999999999986</c:v>
                </c:pt>
                <c:pt idx="4506">
                  <c:v>-0.14939999999999987</c:v>
                </c:pt>
                <c:pt idx="4507">
                  <c:v>-0.14929999999999988</c:v>
                </c:pt>
                <c:pt idx="4508">
                  <c:v>-0.14919999999999989</c:v>
                </c:pt>
                <c:pt idx="4509">
                  <c:v>-0.1490999999999999</c:v>
                </c:pt>
                <c:pt idx="4510">
                  <c:v>-0.14899999999999991</c:v>
                </c:pt>
                <c:pt idx="4511">
                  <c:v>-0.14889999999999992</c:v>
                </c:pt>
                <c:pt idx="4512">
                  <c:v>-0.14879999999999993</c:v>
                </c:pt>
                <c:pt idx="4513">
                  <c:v>-0.14869999999999994</c:v>
                </c:pt>
                <c:pt idx="4514">
                  <c:v>-0.14859999999999995</c:v>
                </c:pt>
                <c:pt idx="4515">
                  <c:v>-0.14849999999999997</c:v>
                </c:pt>
                <c:pt idx="4516">
                  <c:v>-0.14839999999999998</c:v>
                </c:pt>
                <c:pt idx="4517">
                  <c:v>-0.14829999999999999</c:v>
                </c:pt>
                <c:pt idx="4518">
                  <c:v>-0.1482</c:v>
                </c:pt>
                <c:pt idx="4519">
                  <c:v>-0.14810000000000001</c:v>
                </c:pt>
                <c:pt idx="4520">
                  <c:v>-0.14800000000000002</c:v>
                </c:pt>
                <c:pt idx="4521">
                  <c:v>-0.14790000000000003</c:v>
                </c:pt>
                <c:pt idx="4522">
                  <c:v>-0.14780000000000004</c:v>
                </c:pt>
                <c:pt idx="4523">
                  <c:v>-0.14770000000000005</c:v>
                </c:pt>
                <c:pt idx="4524">
                  <c:v>-0.14760000000000006</c:v>
                </c:pt>
                <c:pt idx="4525">
                  <c:v>-0.14750000000000008</c:v>
                </c:pt>
                <c:pt idx="4526">
                  <c:v>-0.14740000000000009</c:v>
                </c:pt>
                <c:pt idx="4527">
                  <c:v>-0.1473000000000001</c:v>
                </c:pt>
                <c:pt idx="4528">
                  <c:v>-0.14720000000000011</c:v>
                </c:pt>
                <c:pt idx="4529">
                  <c:v>-0.14710000000000012</c:v>
                </c:pt>
                <c:pt idx="4530">
                  <c:v>-0.14700000000000013</c:v>
                </c:pt>
                <c:pt idx="4531">
                  <c:v>-0.14690000000000014</c:v>
                </c:pt>
                <c:pt idx="4532">
                  <c:v>-0.14680000000000015</c:v>
                </c:pt>
                <c:pt idx="4533">
                  <c:v>-0.14670000000000016</c:v>
                </c:pt>
                <c:pt idx="4534">
                  <c:v>-0.14660000000000017</c:v>
                </c:pt>
                <c:pt idx="4535">
                  <c:v>-0.14650000000000019</c:v>
                </c:pt>
                <c:pt idx="4536">
                  <c:v>-0.1464000000000002</c:v>
                </c:pt>
                <c:pt idx="4537">
                  <c:v>-0.14630000000000021</c:v>
                </c:pt>
                <c:pt idx="4538">
                  <c:v>-0.14620000000000022</c:v>
                </c:pt>
                <c:pt idx="4539">
                  <c:v>-0.14610000000000023</c:v>
                </c:pt>
                <c:pt idx="4540">
                  <c:v>-0.14600000000000024</c:v>
                </c:pt>
                <c:pt idx="4541">
                  <c:v>-0.14590000000000025</c:v>
                </c:pt>
                <c:pt idx="4542">
                  <c:v>-0.14580000000000026</c:v>
                </c:pt>
                <c:pt idx="4543">
                  <c:v>-0.14570000000000027</c:v>
                </c:pt>
                <c:pt idx="4544">
                  <c:v>-0.14560000000000028</c:v>
                </c:pt>
                <c:pt idx="4545">
                  <c:v>-0.1455000000000003</c:v>
                </c:pt>
                <c:pt idx="4546">
                  <c:v>-0.14540000000000031</c:v>
                </c:pt>
                <c:pt idx="4547">
                  <c:v>-0.14530000000000032</c:v>
                </c:pt>
                <c:pt idx="4548">
                  <c:v>-0.14520000000000033</c:v>
                </c:pt>
                <c:pt idx="4549">
                  <c:v>-0.14510000000000034</c:v>
                </c:pt>
                <c:pt idx="4550">
                  <c:v>-0.14500000000000035</c:v>
                </c:pt>
                <c:pt idx="4551">
                  <c:v>-0.14490000000000036</c:v>
                </c:pt>
                <c:pt idx="4552">
                  <c:v>-0.14480000000000037</c:v>
                </c:pt>
                <c:pt idx="4553">
                  <c:v>-0.14470000000000038</c:v>
                </c:pt>
                <c:pt idx="4554">
                  <c:v>-0.14460000000000039</c:v>
                </c:pt>
                <c:pt idx="4555">
                  <c:v>-0.14450000000000041</c:v>
                </c:pt>
                <c:pt idx="4556">
                  <c:v>-0.14440000000000042</c:v>
                </c:pt>
                <c:pt idx="4557">
                  <c:v>-0.14430000000000043</c:v>
                </c:pt>
                <c:pt idx="4558">
                  <c:v>-0.14420000000000044</c:v>
                </c:pt>
                <c:pt idx="4559">
                  <c:v>-0.14410000000000045</c:v>
                </c:pt>
                <c:pt idx="4560">
                  <c:v>-0.14400000000000046</c:v>
                </c:pt>
                <c:pt idx="4561">
                  <c:v>-0.14390000000000047</c:v>
                </c:pt>
                <c:pt idx="4562">
                  <c:v>-0.14380000000000048</c:v>
                </c:pt>
                <c:pt idx="4563">
                  <c:v>-0.14370000000000049</c:v>
                </c:pt>
                <c:pt idx="4564">
                  <c:v>-0.14360000000000051</c:v>
                </c:pt>
                <c:pt idx="4565">
                  <c:v>-0.14350000000000052</c:v>
                </c:pt>
                <c:pt idx="4566">
                  <c:v>-0.14340000000000053</c:v>
                </c:pt>
                <c:pt idx="4567">
                  <c:v>-0.14330000000000054</c:v>
                </c:pt>
                <c:pt idx="4568">
                  <c:v>-0.14320000000000055</c:v>
                </c:pt>
                <c:pt idx="4569">
                  <c:v>-0.14310000000000056</c:v>
                </c:pt>
                <c:pt idx="4570">
                  <c:v>-0.14300000000000057</c:v>
                </c:pt>
                <c:pt idx="4571">
                  <c:v>-0.14290000000000058</c:v>
                </c:pt>
                <c:pt idx="4572">
                  <c:v>-0.14280000000000059</c:v>
                </c:pt>
                <c:pt idx="4573">
                  <c:v>-0.1427000000000006</c:v>
                </c:pt>
                <c:pt idx="4574">
                  <c:v>-0.14260000000000062</c:v>
                </c:pt>
                <c:pt idx="4575">
                  <c:v>-0.14250000000000063</c:v>
                </c:pt>
                <c:pt idx="4576">
                  <c:v>-0.14240000000000064</c:v>
                </c:pt>
                <c:pt idx="4577">
                  <c:v>-0.14230000000000065</c:v>
                </c:pt>
                <c:pt idx="4578">
                  <c:v>-0.14220000000000066</c:v>
                </c:pt>
                <c:pt idx="4579">
                  <c:v>-0.14210000000000067</c:v>
                </c:pt>
                <c:pt idx="4580">
                  <c:v>-0.14200000000000068</c:v>
                </c:pt>
                <c:pt idx="4581">
                  <c:v>-0.14190000000000069</c:v>
                </c:pt>
                <c:pt idx="4582">
                  <c:v>-0.1418000000000007</c:v>
                </c:pt>
                <c:pt idx="4583">
                  <c:v>-0.14170000000000071</c:v>
                </c:pt>
                <c:pt idx="4584">
                  <c:v>-0.14160000000000073</c:v>
                </c:pt>
                <c:pt idx="4585">
                  <c:v>-0.14150000000000074</c:v>
                </c:pt>
                <c:pt idx="4586">
                  <c:v>-0.14140000000000075</c:v>
                </c:pt>
                <c:pt idx="4587">
                  <c:v>-0.14130000000000076</c:v>
                </c:pt>
                <c:pt idx="4588">
                  <c:v>-0.14120000000000077</c:v>
                </c:pt>
                <c:pt idx="4589">
                  <c:v>-0.14110000000000078</c:v>
                </c:pt>
                <c:pt idx="4590">
                  <c:v>-0.14100000000000079</c:v>
                </c:pt>
                <c:pt idx="4591">
                  <c:v>-0.1409000000000008</c:v>
                </c:pt>
                <c:pt idx="4592">
                  <c:v>-0.14080000000000081</c:v>
                </c:pt>
                <c:pt idx="4593">
                  <c:v>-0.14070000000000082</c:v>
                </c:pt>
                <c:pt idx="4594">
                  <c:v>-0.14060000000000084</c:v>
                </c:pt>
                <c:pt idx="4595">
                  <c:v>-0.14050000000000085</c:v>
                </c:pt>
                <c:pt idx="4596">
                  <c:v>-0.14040000000000086</c:v>
                </c:pt>
                <c:pt idx="4597">
                  <c:v>-0.14030000000000087</c:v>
                </c:pt>
                <c:pt idx="4598">
                  <c:v>-0.14020000000000088</c:v>
                </c:pt>
                <c:pt idx="4599">
                  <c:v>-0.14010000000000089</c:v>
                </c:pt>
                <c:pt idx="4600">
                  <c:v>-0.1400000000000009</c:v>
                </c:pt>
                <c:pt idx="4601">
                  <c:v>-0.13990000000000091</c:v>
                </c:pt>
                <c:pt idx="4602">
                  <c:v>-0.13980000000000092</c:v>
                </c:pt>
                <c:pt idx="4603">
                  <c:v>-0.13970000000000093</c:v>
                </c:pt>
                <c:pt idx="4604">
                  <c:v>-0.13960000000000095</c:v>
                </c:pt>
                <c:pt idx="4605">
                  <c:v>-0.13950000000000096</c:v>
                </c:pt>
                <c:pt idx="4606">
                  <c:v>-0.13940000000000097</c:v>
                </c:pt>
                <c:pt idx="4607">
                  <c:v>-0.13930000000000098</c:v>
                </c:pt>
                <c:pt idx="4608">
                  <c:v>-0.13920000000000099</c:v>
                </c:pt>
                <c:pt idx="4609">
                  <c:v>-0.139100000000001</c:v>
                </c:pt>
                <c:pt idx="4610">
                  <c:v>-0.13900000000000101</c:v>
                </c:pt>
                <c:pt idx="4611">
                  <c:v>-0.13890000000000102</c:v>
                </c:pt>
                <c:pt idx="4612">
                  <c:v>-0.13880000000000103</c:v>
                </c:pt>
                <c:pt idx="4613">
                  <c:v>-0.13870000000000104</c:v>
                </c:pt>
                <c:pt idx="4614">
                  <c:v>-0.13860000000000106</c:v>
                </c:pt>
                <c:pt idx="4615">
                  <c:v>-0.13850000000000107</c:v>
                </c:pt>
                <c:pt idx="4616">
                  <c:v>-0.13840000000000108</c:v>
                </c:pt>
                <c:pt idx="4617">
                  <c:v>-0.13830000000000109</c:v>
                </c:pt>
                <c:pt idx="4618">
                  <c:v>-0.1382000000000011</c:v>
                </c:pt>
                <c:pt idx="4619">
                  <c:v>-0.13810000000000111</c:v>
                </c:pt>
                <c:pt idx="4620">
                  <c:v>-0.13800000000000112</c:v>
                </c:pt>
                <c:pt idx="4621">
                  <c:v>-0.13790000000000113</c:v>
                </c:pt>
                <c:pt idx="4622">
                  <c:v>-0.13780000000000114</c:v>
                </c:pt>
                <c:pt idx="4623">
                  <c:v>-0.13770000000000115</c:v>
                </c:pt>
                <c:pt idx="4624">
                  <c:v>-0.13760000000000117</c:v>
                </c:pt>
                <c:pt idx="4625">
                  <c:v>-0.13750000000000118</c:v>
                </c:pt>
                <c:pt idx="4626">
                  <c:v>-0.13740000000000119</c:v>
                </c:pt>
                <c:pt idx="4627">
                  <c:v>-0.1373000000000012</c:v>
                </c:pt>
                <c:pt idx="4628">
                  <c:v>-0.13720000000000121</c:v>
                </c:pt>
                <c:pt idx="4629">
                  <c:v>-0.13710000000000122</c:v>
                </c:pt>
                <c:pt idx="4630">
                  <c:v>-0.13700000000000123</c:v>
                </c:pt>
                <c:pt idx="4631">
                  <c:v>-0.13690000000000124</c:v>
                </c:pt>
                <c:pt idx="4632">
                  <c:v>-0.13680000000000125</c:v>
                </c:pt>
                <c:pt idx="4633">
                  <c:v>-0.13670000000000126</c:v>
                </c:pt>
                <c:pt idx="4634">
                  <c:v>-0.13660000000000128</c:v>
                </c:pt>
                <c:pt idx="4635">
                  <c:v>-0.13650000000000129</c:v>
                </c:pt>
                <c:pt idx="4636">
                  <c:v>-0.1364000000000013</c:v>
                </c:pt>
                <c:pt idx="4637">
                  <c:v>-0.13630000000000131</c:v>
                </c:pt>
                <c:pt idx="4638">
                  <c:v>-0.13620000000000132</c:v>
                </c:pt>
                <c:pt idx="4639">
                  <c:v>-0.13610000000000133</c:v>
                </c:pt>
                <c:pt idx="4640">
                  <c:v>-0.13600000000000134</c:v>
                </c:pt>
                <c:pt idx="4641">
                  <c:v>-0.13590000000000135</c:v>
                </c:pt>
                <c:pt idx="4642">
                  <c:v>-0.13580000000000136</c:v>
                </c:pt>
                <c:pt idx="4643">
                  <c:v>-0.13570000000000138</c:v>
                </c:pt>
                <c:pt idx="4644">
                  <c:v>-0.13560000000000139</c:v>
                </c:pt>
                <c:pt idx="4645">
                  <c:v>-0.1355000000000014</c:v>
                </c:pt>
                <c:pt idx="4646">
                  <c:v>-0.13540000000000141</c:v>
                </c:pt>
                <c:pt idx="4647">
                  <c:v>-0.13530000000000142</c:v>
                </c:pt>
                <c:pt idx="4648">
                  <c:v>-0.13520000000000143</c:v>
                </c:pt>
                <c:pt idx="4649">
                  <c:v>-0.13510000000000144</c:v>
                </c:pt>
                <c:pt idx="4650">
                  <c:v>-0.13500000000000145</c:v>
                </c:pt>
                <c:pt idx="4651">
                  <c:v>-0.13490000000000146</c:v>
                </c:pt>
                <c:pt idx="4652">
                  <c:v>-0.13480000000000147</c:v>
                </c:pt>
                <c:pt idx="4653">
                  <c:v>-0.13470000000000149</c:v>
                </c:pt>
                <c:pt idx="4654">
                  <c:v>-0.1346000000000015</c:v>
                </c:pt>
                <c:pt idx="4655">
                  <c:v>-0.13450000000000151</c:v>
                </c:pt>
                <c:pt idx="4656">
                  <c:v>-0.13440000000000152</c:v>
                </c:pt>
                <c:pt idx="4657">
                  <c:v>-0.13430000000000153</c:v>
                </c:pt>
                <c:pt idx="4658">
                  <c:v>-0.13420000000000154</c:v>
                </c:pt>
                <c:pt idx="4659">
                  <c:v>-0.13410000000000155</c:v>
                </c:pt>
                <c:pt idx="4660">
                  <c:v>-0.13400000000000156</c:v>
                </c:pt>
                <c:pt idx="4661">
                  <c:v>-0.13390000000000157</c:v>
                </c:pt>
                <c:pt idx="4662">
                  <c:v>-0.13380000000000158</c:v>
                </c:pt>
                <c:pt idx="4663">
                  <c:v>-0.1337000000000016</c:v>
                </c:pt>
                <c:pt idx="4664">
                  <c:v>-0.13360000000000161</c:v>
                </c:pt>
                <c:pt idx="4665">
                  <c:v>-0.13350000000000162</c:v>
                </c:pt>
                <c:pt idx="4666">
                  <c:v>-0.13340000000000163</c:v>
                </c:pt>
                <c:pt idx="4667">
                  <c:v>-0.13330000000000164</c:v>
                </c:pt>
                <c:pt idx="4668">
                  <c:v>-0.13320000000000165</c:v>
                </c:pt>
                <c:pt idx="4669">
                  <c:v>-0.13310000000000166</c:v>
                </c:pt>
                <c:pt idx="4670">
                  <c:v>-0.13300000000000167</c:v>
                </c:pt>
                <c:pt idx="4671">
                  <c:v>-0.13290000000000168</c:v>
                </c:pt>
                <c:pt idx="4672">
                  <c:v>-0.13280000000000169</c:v>
                </c:pt>
                <c:pt idx="4673">
                  <c:v>-0.13270000000000171</c:v>
                </c:pt>
                <c:pt idx="4674">
                  <c:v>-0.13260000000000172</c:v>
                </c:pt>
                <c:pt idx="4675">
                  <c:v>-0.13250000000000173</c:v>
                </c:pt>
                <c:pt idx="4676">
                  <c:v>-0.13240000000000174</c:v>
                </c:pt>
                <c:pt idx="4677">
                  <c:v>-0.13230000000000175</c:v>
                </c:pt>
                <c:pt idx="4678">
                  <c:v>-0.13220000000000176</c:v>
                </c:pt>
                <c:pt idx="4679">
                  <c:v>-0.13210000000000177</c:v>
                </c:pt>
                <c:pt idx="4680">
                  <c:v>-0.13200000000000178</c:v>
                </c:pt>
                <c:pt idx="4681">
                  <c:v>-0.13190000000000179</c:v>
                </c:pt>
                <c:pt idx="4682">
                  <c:v>-0.1318000000000018</c:v>
                </c:pt>
                <c:pt idx="4683">
                  <c:v>-0.13170000000000182</c:v>
                </c:pt>
                <c:pt idx="4684">
                  <c:v>-0.13160000000000183</c:v>
                </c:pt>
                <c:pt idx="4685">
                  <c:v>-0.13150000000000184</c:v>
                </c:pt>
                <c:pt idx="4686">
                  <c:v>-0.13140000000000185</c:v>
                </c:pt>
                <c:pt idx="4687">
                  <c:v>-0.13130000000000186</c:v>
                </c:pt>
                <c:pt idx="4688">
                  <c:v>-0.13120000000000187</c:v>
                </c:pt>
                <c:pt idx="4689">
                  <c:v>-0.13110000000000188</c:v>
                </c:pt>
                <c:pt idx="4690">
                  <c:v>-0.13100000000000189</c:v>
                </c:pt>
                <c:pt idx="4691">
                  <c:v>-0.1309000000000019</c:v>
                </c:pt>
                <c:pt idx="4692">
                  <c:v>-0.13080000000000191</c:v>
                </c:pt>
                <c:pt idx="4693">
                  <c:v>-0.13070000000000193</c:v>
                </c:pt>
                <c:pt idx="4694">
                  <c:v>-0.13060000000000194</c:v>
                </c:pt>
                <c:pt idx="4695">
                  <c:v>-0.13050000000000195</c:v>
                </c:pt>
                <c:pt idx="4696">
                  <c:v>-0.13040000000000196</c:v>
                </c:pt>
                <c:pt idx="4697">
                  <c:v>-0.13030000000000197</c:v>
                </c:pt>
                <c:pt idx="4698">
                  <c:v>-0.13020000000000198</c:v>
                </c:pt>
                <c:pt idx="4699">
                  <c:v>-0.13010000000000199</c:v>
                </c:pt>
                <c:pt idx="4700">
                  <c:v>-0.130000000000002</c:v>
                </c:pt>
                <c:pt idx="4701">
                  <c:v>-0.12990000000000201</c:v>
                </c:pt>
                <c:pt idx="4702">
                  <c:v>-0.12980000000000202</c:v>
                </c:pt>
                <c:pt idx="4703">
                  <c:v>-0.12970000000000204</c:v>
                </c:pt>
                <c:pt idx="4704">
                  <c:v>-0.12960000000000205</c:v>
                </c:pt>
                <c:pt idx="4705">
                  <c:v>-0.12950000000000206</c:v>
                </c:pt>
                <c:pt idx="4706">
                  <c:v>-0.12940000000000207</c:v>
                </c:pt>
                <c:pt idx="4707">
                  <c:v>-0.12930000000000208</c:v>
                </c:pt>
                <c:pt idx="4708">
                  <c:v>-0.12920000000000209</c:v>
                </c:pt>
                <c:pt idx="4709">
                  <c:v>-0.1291000000000021</c:v>
                </c:pt>
                <c:pt idx="4710">
                  <c:v>-0.12900000000000211</c:v>
                </c:pt>
                <c:pt idx="4711">
                  <c:v>-0.12890000000000212</c:v>
                </c:pt>
                <c:pt idx="4712">
                  <c:v>-0.12880000000000214</c:v>
                </c:pt>
                <c:pt idx="4713">
                  <c:v>-0.12870000000000215</c:v>
                </c:pt>
                <c:pt idx="4714">
                  <c:v>-0.12860000000000216</c:v>
                </c:pt>
                <c:pt idx="4715">
                  <c:v>-0.12850000000000217</c:v>
                </c:pt>
                <c:pt idx="4716">
                  <c:v>-0.12840000000000218</c:v>
                </c:pt>
                <c:pt idx="4717">
                  <c:v>-0.12830000000000219</c:v>
                </c:pt>
                <c:pt idx="4718">
                  <c:v>-0.1282000000000022</c:v>
                </c:pt>
                <c:pt idx="4719">
                  <c:v>-0.12810000000000221</c:v>
                </c:pt>
                <c:pt idx="4720">
                  <c:v>-0.12800000000000222</c:v>
                </c:pt>
                <c:pt idx="4721">
                  <c:v>-0.12790000000000223</c:v>
                </c:pt>
                <c:pt idx="4722">
                  <c:v>-0.12780000000000225</c:v>
                </c:pt>
                <c:pt idx="4723">
                  <c:v>-0.12770000000000226</c:v>
                </c:pt>
                <c:pt idx="4724">
                  <c:v>-0.12760000000000227</c:v>
                </c:pt>
                <c:pt idx="4725">
                  <c:v>-0.12750000000000228</c:v>
                </c:pt>
                <c:pt idx="4726">
                  <c:v>-0.12740000000000229</c:v>
                </c:pt>
                <c:pt idx="4727">
                  <c:v>-0.1273000000000023</c:v>
                </c:pt>
                <c:pt idx="4728">
                  <c:v>-0.12720000000000231</c:v>
                </c:pt>
                <c:pt idx="4729">
                  <c:v>-0.12710000000000232</c:v>
                </c:pt>
                <c:pt idx="4730">
                  <c:v>-0.12700000000000233</c:v>
                </c:pt>
                <c:pt idx="4731">
                  <c:v>-0.12690000000000234</c:v>
                </c:pt>
                <c:pt idx="4732">
                  <c:v>-0.12680000000000236</c:v>
                </c:pt>
                <c:pt idx="4733">
                  <c:v>-0.12670000000000237</c:v>
                </c:pt>
                <c:pt idx="4734">
                  <c:v>-0.12660000000000238</c:v>
                </c:pt>
                <c:pt idx="4735">
                  <c:v>-0.12650000000000239</c:v>
                </c:pt>
                <c:pt idx="4736">
                  <c:v>-0.1264000000000024</c:v>
                </c:pt>
                <c:pt idx="4737">
                  <c:v>-0.12630000000000241</c:v>
                </c:pt>
                <c:pt idx="4738">
                  <c:v>-0.12620000000000242</c:v>
                </c:pt>
                <c:pt idx="4739">
                  <c:v>-0.12610000000000243</c:v>
                </c:pt>
                <c:pt idx="4740">
                  <c:v>-0.12600000000000244</c:v>
                </c:pt>
                <c:pt idx="4741">
                  <c:v>-0.12590000000000245</c:v>
                </c:pt>
                <c:pt idx="4742">
                  <c:v>-0.12580000000000247</c:v>
                </c:pt>
                <c:pt idx="4743">
                  <c:v>-0.12570000000000248</c:v>
                </c:pt>
                <c:pt idx="4744">
                  <c:v>-0.12560000000000249</c:v>
                </c:pt>
                <c:pt idx="4745">
                  <c:v>-0.1255000000000025</c:v>
                </c:pt>
                <c:pt idx="4746">
                  <c:v>-0.12540000000000251</c:v>
                </c:pt>
                <c:pt idx="4747">
                  <c:v>-0.12530000000000252</c:v>
                </c:pt>
                <c:pt idx="4748">
                  <c:v>-0.12520000000000253</c:v>
                </c:pt>
                <c:pt idx="4749">
                  <c:v>-0.12510000000000254</c:v>
                </c:pt>
                <c:pt idx="4750">
                  <c:v>-0.12500000000000255</c:v>
                </c:pt>
                <c:pt idx="4751">
                  <c:v>-0.12490000000000255</c:v>
                </c:pt>
                <c:pt idx="4752">
                  <c:v>-0.12480000000000255</c:v>
                </c:pt>
                <c:pt idx="4753">
                  <c:v>-0.12470000000000254</c:v>
                </c:pt>
                <c:pt idx="4754">
                  <c:v>-0.12460000000000254</c:v>
                </c:pt>
                <c:pt idx="4755">
                  <c:v>-0.12450000000000254</c:v>
                </c:pt>
                <c:pt idx="4756">
                  <c:v>-0.12440000000000254</c:v>
                </c:pt>
                <c:pt idx="4757">
                  <c:v>-0.12430000000000253</c:v>
                </c:pt>
                <c:pt idx="4758">
                  <c:v>-0.12420000000000253</c:v>
                </c:pt>
                <c:pt idx="4759">
                  <c:v>-0.12410000000000253</c:v>
                </c:pt>
                <c:pt idx="4760">
                  <c:v>-0.12400000000000252</c:v>
                </c:pt>
                <c:pt idx="4761">
                  <c:v>-0.12390000000000252</c:v>
                </c:pt>
                <c:pt idx="4762">
                  <c:v>-0.12380000000000252</c:v>
                </c:pt>
                <c:pt idx="4763">
                  <c:v>-0.12370000000000252</c:v>
                </c:pt>
                <c:pt idx="4764">
                  <c:v>-0.12360000000000251</c:v>
                </c:pt>
                <c:pt idx="4765">
                  <c:v>-0.12350000000000251</c:v>
                </c:pt>
                <c:pt idx="4766">
                  <c:v>-0.12340000000000251</c:v>
                </c:pt>
                <c:pt idx="4767">
                  <c:v>-0.1233000000000025</c:v>
                </c:pt>
                <c:pt idx="4768">
                  <c:v>-0.1232000000000025</c:v>
                </c:pt>
                <c:pt idx="4769">
                  <c:v>-0.1231000000000025</c:v>
                </c:pt>
                <c:pt idx="4770">
                  <c:v>-0.1230000000000025</c:v>
                </c:pt>
                <c:pt idx="4771">
                  <c:v>-0.12290000000000249</c:v>
                </c:pt>
                <c:pt idx="4772">
                  <c:v>-0.12280000000000249</c:v>
                </c:pt>
                <c:pt idx="4773">
                  <c:v>-0.12270000000000249</c:v>
                </c:pt>
                <c:pt idx="4774">
                  <c:v>-0.12260000000000248</c:v>
                </c:pt>
                <c:pt idx="4775">
                  <c:v>-0.12250000000000248</c:v>
                </c:pt>
                <c:pt idx="4776">
                  <c:v>-0.12240000000000248</c:v>
                </c:pt>
                <c:pt idx="4777">
                  <c:v>-0.12230000000000248</c:v>
                </c:pt>
                <c:pt idx="4778">
                  <c:v>-0.12220000000000247</c:v>
                </c:pt>
                <c:pt idx="4779">
                  <c:v>-0.12210000000000247</c:v>
                </c:pt>
                <c:pt idx="4780">
                  <c:v>-0.12200000000000247</c:v>
                </c:pt>
                <c:pt idx="4781">
                  <c:v>-0.12190000000000246</c:v>
                </c:pt>
                <c:pt idx="4782">
                  <c:v>-0.12180000000000246</c:v>
                </c:pt>
                <c:pt idx="4783">
                  <c:v>-0.12170000000000246</c:v>
                </c:pt>
                <c:pt idx="4784">
                  <c:v>-0.12160000000000246</c:v>
                </c:pt>
                <c:pt idx="4785">
                  <c:v>-0.12150000000000245</c:v>
                </c:pt>
                <c:pt idx="4786">
                  <c:v>-0.12140000000000245</c:v>
                </c:pt>
                <c:pt idx="4787">
                  <c:v>-0.12130000000000245</c:v>
                </c:pt>
                <c:pt idx="4788">
                  <c:v>-0.12120000000000244</c:v>
                </c:pt>
                <c:pt idx="4789">
                  <c:v>-0.12110000000000244</c:v>
                </c:pt>
                <c:pt idx="4790">
                  <c:v>-0.12100000000000244</c:v>
                </c:pt>
                <c:pt idx="4791">
                  <c:v>-0.12090000000000244</c:v>
                </c:pt>
                <c:pt idx="4792">
                  <c:v>-0.12080000000000243</c:v>
                </c:pt>
                <c:pt idx="4793">
                  <c:v>-0.12070000000000243</c:v>
                </c:pt>
                <c:pt idx="4794">
                  <c:v>-0.12060000000000243</c:v>
                </c:pt>
                <c:pt idx="4795">
                  <c:v>-0.12050000000000242</c:v>
                </c:pt>
                <c:pt idx="4796">
                  <c:v>-0.12040000000000242</c:v>
                </c:pt>
                <c:pt idx="4797">
                  <c:v>-0.12030000000000242</c:v>
                </c:pt>
                <c:pt idx="4798">
                  <c:v>-0.12020000000000242</c:v>
                </c:pt>
                <c:pt idx="4799">
                  <c:v>-0.12010000000000241</c:v>
                </c:pt>
                <c:pt idx="4800">
                  <c:v>-0.12000000000000241</c:v>
                </c:pt>
                <c:pt idx="4801">
                  <c:v>-0.11990000000000241</c:v>
                </c:pt>
                <c:pt idx="4802">
                  <c:v>-0.1198000000000024</c:v>
                </c:pt>
                <c:pt idx="4803">
                  <c:v>-0.1197000000000024</c:v>
                </c:pt>
                <c:pt idx="4804">
                  <c:v>-0.1196000000000024</c:v>
                </c:pt>
                <c:pt idx="4805">
                  <c:v>-0.1195000000000024</c:v>
                </c:pt>
                <c:pt idx="4806">
                  <c:v>-0.11940000000000239</c:v>
                </c:pt>
                <c:pt idx="4807">
                  <c:v>-0.11930000000000239</c:v>
                </c:pt>
                <c:pt idx="4808">
                  <c:v>-0.11920000000000239</c:v>
                </c:pt>
                <c:pt idx="4809">
                  <c:v>-0.11910000000000238</c:v>
                </c:pt>
                <c:pt idx="4810">
                  <c:v>-0.11900000000000238</c:v>
                </c:pt>
                <c:pt idx="4811">
                  <c:v>-0.11890000000000238</c:v>
                </c:pt>
                <c:pt idx="4812">
                  <c:v>-0.11880000000000238</c:v>
                </c:pt>
                <c:pt idx="4813">
                  <c:v>-0.11870000000000237</c:v>
                </c:pt>
                <c:pt idx="4814">
                  <c:v>-0.11860000000000237</c:v>
                </c:pt>
                <c:pt idx="4815">
                  <c:v>-0.11850000000000237</c:v>
                </c:pt>
                <c:pt idx="4816">
                  <c:v>-0.11840000000000236</c:v>
                </c:pt>
                <c:pt idx="4817">
                  <c:v>-0.11830000000000236</c:v>
                </c:pt>
                <c:pt idx="4818">
                  <c:v>-0.11820000000000236</c:v>
                </c:pt>
                <c:pt idx="4819">
                  <c:v>-0.11810000000000236</c:v>
                </c:pt>
                <c:pt idx="4820">
                  <c:v>-0.11800000000000235</c:v>
                </c:pt>
                <c:pt idx="4821">
                  <c:v>-0.11790000000000235</c:v>
                </c:pt>
                <c:pt idx="4822">
                  <c:v>-0.11780000000000235</c:v>
                </c:pt>
                <c:pt idx="4823">
                  <c:v>-0.11770000000000234</c:v>
                </c:pt>
                <c:pt idx="4824">
                  <c:v>-0.11760000000000234</c:v>
                </c:pt>
                <c:pt idx="4825">
                  <c:v>-0.11750000000000234</c:v>
                </c:pt>
                <c:pt idx="4826">
                  <c:v>-0.11740000000000234</c:v>
                </c:pt>
                <c:pt idx="4827">
                  <c:v>-0.11730000000000233</c:v>
                </c:pt>
                <c:pt idx="4828">
                  <c:v>-0.11720000000000233</c:v>
                </c:pt>
                <c:pt idx="4829">
                  <c:v>-0.11710000000000233</c:v>
                </c:pt>
                <c:pt idx="4830">
                  <c:v>-0.11700000000000232</c:v>
                </c:pt>
                <c:pt idx="4831">
                  <c:v>-0.11690000000000232</c:v>
                </c:pt>
                <c:pt idx="4832">
                  <c:v>-0.11680000000000232</c:v>
                </c:pt>
                <c:pt idx="4833">
                  <c:v>-0.11670000000000232</c:v>
                </c:pt>
                <c:pt idx="4834">
                  <c:v>-0.11660000000000231</c:v>
                </c:pt>
                <c:pt idx="4835">
                  <c:v>-0.11650000000000231</c:v>
                </c:pt>
                <c:pt idx="4836">
                  <c:v>-0.11640000000000231</c:v>
                </c:pt>
                <c:pt idx="4837">
                  <c:v>-0.1163000000000023</c:v>
                </c:pt>
                <c:pt idx="4838">
                  <c:v>-0.1162000000000023</c:v>
                </c:pt>
                <c:pt idx="4839">
                  <c:v>-0.1161000000000023</c:v>
                </c:pt>
                <c:pt idx="4840">
                  <c:v>-0.1160000000000023</c:v>
                </c:pt>
                <c:pt idx="4841">
                  <c:v>-0.11590000000000229</c:v>
                </c:pt>
                <c:pt idx="4842">
                  <c:v>-0.11580000000000229</c:v>
                </c:pt>
                <c:pt idx="4843">
                  <c:v>-0.11570000000000229</c:v>
                </c:pt>
                <c:pt idx="4844">
                  <c:v>-0.11560000000000228</c:v>
                </c:pt>
                <c:pt idx="4845">
                  <c:v>-0.11550000000000228</c:v>
                </c:pt>
                <c:pt idx="4846">
                  <c:v>-0.11540000000000228</c:v>
                </c:pt>
                <c:pt idx="4847">
                  <c:v>-0.11530000000000228</c:v>
                </c:pt>
                <c:pt idx="4848">
                  <c:v>-0.11520000000000227</c:v>
                </c:pt>
                <c:pt idx="4849">
                  <c:v>-0.11510000000000227</c:v>
                </c:pt>
                <c:pt idx="4850">
                  <c:v>-0.11500000000000227</c:v>
                </c:pt>
                <c:pt idx="4851">
                  <c:v>-0.11490000000000226</c:v>
                </c:pt>
                <c:pt idx="4852">
                  <c:v>-0.11480000000000226</c:v>
                </c:pt>
                <c:pt idx="4853">
                  <c:v>-0.11470000000000226</c:v>
                </c:pt>
                <c:pt idx="4854">
                  <c:v>-0.11460000000000226</c:v>
                </c:pt>
                <c:pt idx="4855">
                  <c:v>-0.11450000000000225</c:v>
                </c:pt>
                <c:pt idx="4856">
                  <c:v>-0.11440000000000225</c:v>
                </c:pt>
                <c:pt idx="4857">
                  <c:v>-0.11430000000000225</c:v>
                </c:pt>
                <c:pt idx="4858">
                  <c:v>-0.11420000000000224</c:v>
                </c:pt>
                <c:pt idx="4859">
                  <c:v>-0.11410000000000224</c:v>
                </c:pt>
                <c:pt idx="4860">
                  <c:v>-0.11400000000000224</c:v>
                </c:pt>
                <c:pt idx="4861">
                  <c:v>-0.11390000000000224</c:v>
                </c:pt>
                <c:pt idx="4862">
                  <c:v>-0.11380000000000223</c:v>
                </c:pt>
                <c:pt idx="4863">
                  <c:v>-0.11370000000000223</c:v>
                </c:pt>
                <c:pt idx="4864">
                  <c:v>-0.11360000000000223</c:v>
                </c:pt>
                <c:pt idx="4865">
                  <c:v>-0.11350000000000222</c:v>
                </c:pt>
                <c:pt idx="4866">
                  <c:v>-0.11340000000000222</c:v>
                </c:pt>
                <c:pt idx="4867">
                  <c:v>-0.11330000000000222</c:v>
                </c:pt>
                <c:pt idx="4868">
                  <c:v>-0.11320000000000222</c:v>
                </c:pt>
                <c:pt idx="4869">
                  <c:v>-0.11310000000000221</c:v>
                </c:pt>
                <c:pt idx="4870">
                  <c:v>-0.11300000000000221</c:v>
                </c:pt>
                <c:pt idx="4871">
                  <c:v>-0.11290000000000221</c:v>
                </c:pt>
                <c:pt idx="4872">
                  <c:v>-0.1128000000000022</c:v>
                </c:pt>
                <c:pt idx="4873">
                  <c:v>-0.1127000000000022</c:v>
                </c:pt>
                <c:pt idx="4874">
                  <c:v>-0.1126000000000022</c:v>
                </c:pt>
                <c:pt idx="4875">
                  <c:v>-0.1125000000000022</c:v>
                </c:pt>
                <c:pt idx="4876">
                  <c:v>-0.11240000000000219</c:v>
                </c:pt>
                <c:pt idx="4877">
                  <c:v>-0.11230000000000219</c:v>
                </c:pt>
                <c:pt idx="4878">
                  <c:v>-0.11220000000000219</c:v>
                </c:pt>
                <c:pt idx="4879">
                  <c:v>-0.11210000000000218</c:v>
                </c:pt>
                <c:pt idx="4880">
                  <c:v>-0.11200000000000218</c:v>
                </c:pt>
                <c:pt idx="4881">
                  <c:v>-0.11190000000000218</c:v>
                </c:pt>
                <c:pt idx="4882">
                  <c:v>-0.11180000000000218</c:v>
                </c:pt>
                <c:pt idx="4883">
                  <c:v>-0.11170000000000217</c:v>
                </c:pt>
                <c:pt idx="4884">
                  <c:v>-0.11160000000000217</c:v>
                </c:pt>
                <c:pt idx="4885">
                  <c:v>-0.11150000000000217</c:v>
                </c:pt>
                <c:pt idx="4886">
                  <c:v>-0.11140000000000216</c:v>
                </c:pt>
                <c:pt idx="4887">
                  <c:v>-0.11130000000000216</c:v>
                </c:pt>
                <c:pt idx="4888">
                  <c:v>-0.11120000000000216</c:v>
                </c:pt>
                <c:pt idx="4889">
                  <c:v>-0.11110000000000216</c:v>
                </c:pt>
                <c:pt idx="4890">
                  <c:v>-0.11100000000000215</c:v>
                </c:pt>
                <c:pt idx="4891">
                  <c:v>-0.11090000000000215</c:v>
                </c:pt>
                <c:pt idx="4892">
                  <c:v>-0.11080000000000215</c:v>
                </c:pt>
                <c:pt idx="4893">
                  <c:v>-0.11070000000000214</c:v>
                </c:pt>
                <c:pt idx="4894">
                  <c:v>-0.11060000000000214</c:v>
                </c:pt>
                <c:pt idx="4895">
                  <c:v>-0.11050000000000214</c:v>
                </c:pt>
                <c:pt idx="4896">
                  <c:v>-0.11040000000000214</c:v>
                </c:pt>
                <c:pt idx="4897">
                  <c:v>-0.11030000000000213</c:v>
                </c:pt>
                <c:pt idx="4898">
                  <c:v>-0.11020000000000213</c:v>
                </c:pt>
                <c:pt idx="4899">
                  <c:v>-0.11010000000000213</c:v>
                </c:pt>
                <c:pt idx="4900">
                  <c:v>-0.11000000000000212</c:v>
                </c:pt>
                <c:pt idx="4901">
                  <c:v>-0.10990000000000212</c:v>
                </c:pt>
                <c:pt idx="4902">
                  <c:v>-0.10980000000000212</c:v>
                </c:pt>
                <c:pt idx="4903">
                  <c:v>-0.10970000000000212</c:v>
                </c:pt>
                <c:pt idx="4904">
                  <c:v>-0.10960000000000211</c:v>
                </c:pt>
                <c:pt idx="4905">
                  <c:v>-0.10950000000000211</c:v>
                </c:pt>
                <c:pt idx="4906">
                  <c:v>-0.10940000000000211</c:v>
                </c:pt>
                <c:pt idx="4907">
                  <c:v>-0.1093000000000021</c:v>
                </c:pt>
                <c:pt idx="4908">
                  <c:v>-0.1092000000000021</c:v>
                </c:pt>
                <c:pt idx="4909">
                  <c:v>-0.1091000000000021</c:v>
                </c:pt>
                <c:pt idx="4910">
                  <c:v>-0.1090000000000021</c:v>
                </c:pt>
                <c:pt idx="4911">
                  <c:v>-0.10890000000000209</c:v>
                </c:pt>
                <c:pt idx="4912">
                  <c:v>-0.10880000000000209</c:v>
                </c:pt>
                <c:pt idx="4913">
                  <c:v>-0.10870000000000209</c:v>
                </c:pt>
                <c:pt idx="4914">
                  <c:v>-0.10860000000000208</c:v>
                </c:pt>
                <c:pt idx="4915">
                  <c:v>-0.10850000000000208</c:v>
                </c:pt>
                <c:pt idx="4916">
                  <c:v>-0.10840000000000208</c:v>
                </c:pt>
                <c:pt idx="4917">
                  <c:v>-0.10830000000000208</c:v>
                </c:pt>
                <c:pt idx="4918">
                  <c:v>-0.10820000000000207</c:v>
                </c:pt>
                <c:pt idx="4919">
                  <c:v>-0.10810000000000207</c:v>
                </c:pt>
                <c:pt idx="4920">
                  <c:v>-0.10800000000000207</c:v>
                </c:pt>
                <c:pt idx="4921">
                  <c:v>-0.10790000000000206</c:v>
                </c:pt>
                <c:pt idx="4922">
                  <c:v>-0.10780000000000206</c:v>
                </c:pt>
                <c:pt idx="4923">
                  <c:v>-0.10770000000000206</c:v>
                </c:pt>
                <c:pt idx="4924">
                  <c:v>-0.10760000000000206</c:v>
                </c:pt>
                <c:pt idx="4925">
                  <c:v>-0.10750000000000205</c:v>
                </c:pt>
                <c:pt idx="4926">
                  <c:v>-0.10740000000000205</c:v>
                </c:pt>
                <c:pt idx="4927">
                  <c:v>-0.10730000000000205</c:v>
                </c:pt>
                <c:pt idx="4928">
                  <c:v>-0.10720000000000204</c:v>
                </c:pt>
                <c:pt idx="4929">
                  <c:v>-0.10710000000000204</c:v>
                </c:pt>
                <c:pt idx="4930">
                  <c:v>-0.10700000000000204</c:v>
                </c:pt>
                <c:pt idx="4931">
                  <c:v>-0.10690000000000204</c:v>
                </c:pt>
                <c:pt idx="4932">
                  <c:v>-0.10680000000000203</c:v>
                </c:pt>
                <c:pt idx="4933">
                  <c:v>-0.10670000000000203</c:v>
                </c:pt>
                <c:pt idx="4934">
                  <c:v>-0.10660000000000203</c:v>
                </c:pt>
                <c:pt idx="4935">
                  <c:v>-0.10650000000000202</c:v>
                </c:pt>
                <c:pt idx="4936">
                  <c:v>-0.10640000000000202</c:v>
                </c:pt>
                <c:pt idx="4937">
                  <c:v>-0.10630000000000202</c:v>
                </c:pt>
                <c:pt idx="4938">
                  <c:v>-0.10620000000000202</c:v>
                </c:pt>
                <c:pt idx="4939">
                  <c:v>-0.10610000000000201</c:v>
                </c:pt>
                <c:pt idx="4940">
                  <c:v>-0.10600000000000201</c:v>
                </c:pt>
                <c:pt idx="4941">
                  <c:v>-0.10590000000000201</c:v>
                </c:pt>
                <c:pt idx="4942">
                  <c:v>-0.105800000000002</c:v>
                </c:pt>
                <c:pt idx="4943">
                  <c:v>-0.105700000000002</c:v>
                </c:pt>
                <c:pt idx="4944">
                  <c:v>-0.105600000000002</c:v>
                </c:pt>
                <c:pt idx="4945">
                  <c:v>-0.10550000000000199</c:v>
                </c:pt>
                <c:pt idx="4946">
                  <c:v>-0.10540000000000199</c:v>
                </c:pt>
                <c:pt idx="4947">
                  <c:v>-0.10530000000000199</c:v>
                </c:pt>
                <c:pt idx="4948">
                  <c:v>-0.10520000000000199</c:v>
                </c:pt>
                <c:pt idx="4949">
                  <c:v>-0.10510000000000198</c:v>
                </c:pt>
                <c:pt idx="4950">
                  <c:v>-0.10500000000000198</c:v>
                </c:pt>
                <c:pt idx="4951">
                  <c:v>-0.10490000000000198</c:v>
                </c:pt>
                <c:pt idx="4952">
                  <c:v>-0.10480000000000197</c:v>
                </c:pt>
                <c:pt idx="4953">
                  <c:v>-0.10470000000000197</c:v>
                </c:pt>
                <c:pt idx="4954">
                  <c:v>-0.10460000000000197</c:v>
                </c:pt>
                <c:pt idx="4955">
                  <c:v>-0.10450000000000197</c:v>
                </c:pt>
                <c:pt idx="4956">
                  <c:v>-0.10440000000000196</c:v>
                </c:pt>
                <c:pt idx="4957">
                  <c:v>-0.10430000000000196</c:v>
                </c:pt>
                <c:pt idx="4958">
                  <c:v>-0.10420000000000196</c:v>
                </c:pt>
                <c:pt idx="4959">
                  <c:v>-0.10410000000000195</c:v>
                </c:pt>
                <c:pt idx="4960">
                  <c:v>-0.10400000000000195</c:v>
                </c:pt>
                <c:pt idx="4961">
                  <c:v>-0.10390000000000195</c:v>
                </c:pt>
                <c:pt idx="4962">
                  <c:v>-0.10380000000000195</c:v>
                </c:pt>
                <c:pt idx="4963">
                  <c:v>-0.10370000000000194</c:v>
                </c:pt>
                <c:pt idx="4964">
                  <c:v>-0.10360000000000194</c:v>
                </c:pt>
                <c:pt idx="4965">
                  <c:v>-0.10350000000000194</c:v>
                </c:pt>
                <c:pt idx="4966">
                  <c:v>-0.10340000000000193</c:v>
                </c:pt>
                <c:pt idx="4967">
                  <c:v>-0.10330000000000193</c:v>
                </c:pt>
                <c:pt idx="4968">
                  <c:v>-0.10320000000000193</c:v>
                </c:pt>
                <c:pt idx="4969">
                  <c:v>-0.10310000000000193</c:v>
                </c:pt>
                <c:pt idx="4970">
                  <c:v>-0.10300000000000192</c:v>
                </c:pt>
                <c:pt idx="4971">
                  <c:v>-0.10290000000000192</c:v>
                </c:pt>
                <c:pt idx="4972">
                  <c:v>-0.10280000000000192</c:v>
                </c:pt>
                <c:pt idx="4973">
                  <c:v>-0.10270000000000191</c:v>
                </c:pt>
                <c:pt idx="4974">
                  <c:v>-0.10260000000000191</c:v>
                </c:pt>
                <c:pt idx="4975">
                  <c:v>-0.10250000000000191</c:v>
                </c:pt>
                <c:pt idx="4976">
                  <c:v>-0.10240000000000191</c:v>
                </c:pt>
                <c:pt idx="4977">
                  <c:v>-0.1023000000000019</c:v>
                </c:pt>
                <c:pt idx="4978">
                  <c:v>-0.1022000000000019</c:v>
                </c:pt>
                <c:pt idx="4979">
                  <c:v>-0.1021000000000019</c:v>
                </c:pt>
                <c:pt idx="4980">
                  <c:v>-0.10200000000000189</c:v>
                </c:pt>
                <c:pt idx="4981">
                  <c:v>-0.10190000000000189</c:v>
                </c:pt>
                <c:pt idx="4982">
                  <c:v>-0.10180000000000189</c:v>
                </c:pt>
                <c:pt idx="4983">
                  <c:v>-0.10170000000000189</c:v>
                </c:pt>
                <c:pt idx="4984">
                  <c:v>-0.10160000000000188</c:v>
                </c:pt>
                <c:pt idx="4985">
                  <c:v>-0.10150000000000188</c:v>
                </c:pt>
                <c:pt idx="4986">
                  <c:v>-0.10140000000000188</c:v>
                </c:pt>
                <c:pt idx="4987">
                  <c:v>-0.10130000000000187</c:v>
                </c:pt>
                <c:pt idx="4988">
                  <c:v>-0.10120000000000187</c:v>
                </c:pt>
                <c:pt idx="4989">
                  <c:v>-0.10110000000000187</c:v>
                </c:pt>
                <c:pt idx="4990">
                  <c:v>-0.10100000000000187</c:v>
                </c:pt>
                <c:pt idx="4991">
                  <c:v>-0.10090000000000186</c:v>
                </c:pt>
                <c:pt idx="4992">
                  <c:v>-0.10080000000000186</c:v>
                </c:pt>
                <c:pt idx="4993">
                  <c:v>-0.10070000000000186</c:v>
                </c:pt>
                <c:pt idx="4994">
                  <c:v>-0.10060000000000185</c:v>
                </c:pt>
                <c:pt idx="4995">
                  <c:v>-0.10050000000000185</c:v>
                </c:pt>
                <c:pt idx="4996">
                  <c:v>-0.10040000000000185</c:v>
                </c:pt>
                <c:pt idx="4997">
                  <c:v>-0.10030000000000185</c:v>
                </c:pt>
                <c:pt idx="4998">
                  <c:v>-0.10020000000000184</c:v>
                </c:pt>
                <c:pt idx="4999">
                  <c:v>-0.10010000000000184</c:v>
                </c:pt>
                <c:pt idx="5000">
                  <c:v>-0.10000000000000184</c:v>
                </c:pt>
                <c:pt idx="5001">
                  <c:v>-9.9900000000001835E-2</c:v>
                </c:pt>
                <c:pt idx="5002">
                  <c:v>-9.9800000000001832E-2</c:v>
                </c:pt>
                <c:pt idx="5003">
                  <c:v>-9.9700000000001829E-2</c:v>
                </c:pt>
                <c:pt idx="5004">
                  <c:v>-9.9600000000001826E-2</c:v>
                </c:pt>
                <c:pt idx="5005">
                  <c:v>-9.9500000000001823E-2</c:v>
                </c:pt>
                <c:pt idx="5006">
                  <c:v>-9.940000000000182E-2</c:v>
                </c:pt>
                <c:pt idx="5007">
                  <c:v>-9.9300000000001817E-2</c:v>
                </c:pt>
                <c:pt idx="5008">
                  <c:v>-9.9200000000001815E-2</c:v>
                </c:pt>
                <c:pt idx="5009">
                  <c:v>-9.9100000000001812E-2</c:v>
                </c:pt>
                <c:pt idx="5010">
                  <c:v>-9.9000000000001809E-2</c:v>
                </c:pt>
                <c:pt idx="5011">
                  <c:v>-9.8900000000001806E-2</c:v>
                </c:pt>
                <c:pt idx="5012">
                  <c:v>-9.8800000000001803E-2</c:v>
                </c:pt>
                <c:pt idx="5013">
                  <c:v>-9.87000000000018E-2</c:v>
                </c:pt>
                <c:pt idx="5014">
                  <c:v>-9.8600000000001797E-2</c:v>
                </c:pt>
                <c:pt idx="5015">
                  <c:v>-9.8500000000001794E-2</c:v>
                </c:pt>
                <c:pt idx="5016">
                  <c:v>-9.8400000000001792E-2</c:v>
                </c:pt>
                <c:pt idx="5017">
                  <c:v>-9.8300000000001789E-2</c:v>
                </c:pt>
                <c:pt idx="5018">
                  <c:v>-9.8200000000001786E-2</c:v>
                </c:pt>
                <c:pt idx="5019">
                  <c:v>-9.8100000000001783E-2</c:v>
                </c:pt>
                <c:pt idx="5020">
                  <c:v>-9.800000000000178E-2</c:v>
                </c:pt>
                <c:pt idx="5021">
                  <c:v>-9.7900000000001777E-2</c:v>
                </c:pt>
                <c:pt idx="5022">
                  <c:v>-9.7800000000001774E-2</c:v>
                </c:pt>
                <c:pt idx="5023">
                  <c:v>-9.7700000000001772E-2</c:v>
                </c:pt>
                <c:pt idx="5024">
                  <c:v>-9.7600000000001769E-2</c:v>
                </c:pt>
                <c:pt idx="5025">
                  <c:v>-9.7500000000001766E-2</c:v>
                </c:pt>
                <c:pt idx="5026">
                  <c:v>-9.7400000000001763E-2</c:v>
                </c:pt>
                <c:pt idx="5027">
                  <c:v>-9.730000000000176E-2</c:v>
                </c:pt>
                <c:pt idx="5028">
                  <c:v>-9.7200000000001757E-2</c:v>
                </c:pt>
                <c:pt idx="5029">
                  <c:v>-9.7100000000001754E-2</c:v>
                </c:pt>
                <c:pt idx="5030">
                  <c:v>-9.7000000000001751E-2</c:v>
                </c:pt>
                <c:pt idx="5031">
                  <c:v>-9.6900000000001749E-2</c:v>
                </c:pt>
                <c:pt idx="5032">
                  <c:v>-9.6800000000001746E-2</c:v>
                </c:pt>
                <c:pt idx="5033">
                  <c:v>-9.6700000000001743E-2</c:v>
                </c:pt>
                <c:pt idx="5034">
                  <c:v>-9.660000000000174E-2</c:v>
                </c:pt>
                <c:pt idx="5035">
                  <c:v>-9.6500000000001737E-2</c:v>
                </c:pt>
                <c:pt idx="5036">
                  <c:v>-9.6400000000001734E-2</c:v>
                </c:pt>
                <c:pt idx="5037">
                  <c:v>-9.6300000000001731E-2</c:v>
                </c:pt>
                <c:pt idx="5038">
                  <c:v>-9.6200000000001729E-2</c:v>
                </c:pt>
                <c:pt idx="5039">
                  <c:v>-9.6100000000001726E-2</c:v>
                </c:pt>
                <c:pt idx="5040">
                  <c:v>-9.6000000000001723E-2</c:v>
                </c:pt>
                <c:pt idx="5041">
                  <c:v>-9.590000000000172E-2</c:v>
                </c:pt>
                <c:pt idx="5042">
                  <c:v>-9.5800000000001717E-2</c:v>
                </c:pt>
                <c:pt idx="5043">
                  <c:v>-9.5700000000001714E-2</c:v>
                </c:pt>
                <c:pt idx="5044">
                  <c:v>-9.5600000000001711E-2</c:v>
                </c:pt>
                <c:pt idx="5045">
                  <c:v>-9.5500000000001709E-2</c:v>
                </c:pt>
                <c:pt idx="5046">
                  <c:v>-9.5400000000001706E-2</c:v>
                </c:pt>
                <c:pt idx="5047">
                  <c:v>-9.5300000000001703E-2</c:v>
                </c:pt>
                <c:pt idx="5048">
                  <c:v>-9.52000000000017E-2</c:v>
                </c:pt>
                <c:pt idx="5049">
                  <c:v>-9.5100000000001697E-2</c:v>
                </c:pt>
                <c:pt idx="5050">
                  <c:v>-9.5000000000001694E-2</c:v>
                </c:pt>
                <c:pt idx="5051">
                  <c:v>-9.4900000000001691E-2</c:v>
                </c:pt>
                <c:pt idx="5052">
                  <c:v>-9.4800000000001688E-2</c:v>
                </c:pt>
                <c:pt idx="5053">
                  <c:v>-9.4700000000001686E-2</c:v>
                </c:pt>
                <c:pt idx="5054">
                  <c:v>-9.4600000000001683E-2</c:v>
                </c:pt>
                <c:pt idx="5055">
                  <c:v>-9.450000000000168E-2</c:v>
                </c:pt>
                <c:pt idx="5056">
                  <c:v>-9.4400000000001677E-2</c:v>
                </c:pt>
                <c:pt idx="5057">
                  <c:v>-9.4300000000001674E-2</c:v>
                </c:pt>
                <c:pt idx="5058">
                  <c:v>-9.4200000000001671E-2</c:v>
                </c:pt>
                <c:pt idx="5059">
                  <c:v>-9.4100000000001668E-2</c:v>
                </c:pt>
                <c:pt idx="5060">
                  <c:v>-9.4000000000001666E-2</c:v>
                </c:pt>
                <c:pt idx="5061">
                  <c:v>-9.3900000000001663E-2</c:v>
                </c:pt>
                <c:pt idx="5062">
                  <c:v>-9.380000000000166E-2</c:v>
                </c:pt>
                <c:pt idx="5063">
                  <c:v>-9.3700000000001657E-2</c:v>
                </c:pt>
                <c:pt idx="5064">
                  <c:v>-9.3600000000001654E-2</c:v>
                </c:pt>
                <c:pt idx="5065">
                  <c:v>-9.3500000000001651E-2</c:v>
                </c:pt>
                <c:pt idx="5066">
                  <c:v>-9.3400000000001648E-2</c:v>
                </c:pt>
                <c:pt idx="5067">
                  <c:v>-9.3300000000001646E-2</c:v>
                </c:pt>
                <c:pt idx="5068">
                  <c:v>-9.3200000000001643E-2</c:v>
                </c:pt>
                <c:pt idx="5069">
                  <c:v>-9.310000000000164E-2</c:v>
                </c:pt>
                <c:pt idx="5070">
                  <c:v>-9.3000000000001637E-2</c:v>
                </c:pt>
                <c:pt idx="5071">
                  <c:v>-9.2900000000001634E-2</c:v>
                </c:pt>
                <c:pt idx="5072">
                  <c:v>-9.2800000000001631E-2</c:v>
                </c:pt>
                <c:pt idx="5073">
                  <c:v>-9.2700000000001628E-2</c:v>
                </c:pt>
                <c:pt idx="5074">
                  <c:v>-9.2600000000001625E-2</c:v>
                </c:pt>
                <c:pt idx="5075">
                  <c:v>-9.2500000000001623E-2</c:v>
                </c:pt>
                <c:pt idx="5076">
                  <c:v>-9.240000000000162E-2</c:v>
                </c:pt>
                <c:pt idx="5077">
                  <c:v>-9.2300000000001617E-2</c:v>
                </c:pt>
                <c:pt idx="5078">
                  <c:v>-9.2200000000001614E-2</c:v>
                </c:pt>
                <c:pt idx="5079">
                  <c:v>-9.2100000000001611E-2</c:v>
                </c:pt>
                <c:pt idx="5080">
                  <c:v>-9.2000000000001608E-2</c:v>
                </c:pt>
                <c:pt idx="5081">
                  <c:v>-9.1900000000001605E-2</c:v>
                </c:pt>
                <c:pt idx="5082">
                  <c:v>-9.1800000000001603E-2</c:v>
                </c:pt>
                <c:pt idx="5083">
                  <c:v>-9.17000000000016E-2</c:v>
                </c:pt>
                <c:pt idx="5084">
                  <c:v>-9.1600000000001597E-2</c:v>
                </c:pt>
                <c:pt idx="5085">
                  <c:v>-9.1500000000001594E-2</c:v>
                </c:pt>
                <c:pt idx="5086">
                  <c:v>-9.1400000000001591E-2</c:v>
                </c:pt>
                <c:pt idx="5087">
                  <c:v>-9.1300000000001588E-2</c:v>
                </c:pt>
                <c:pt idx="5088">
                  <c:v>-9.1200000000001585E-2</c:v>
                </c:pt>
                <c:pt idx="5089">
                  <c:v>-9.1100000000001582E-2</c:v>
                </c:pt>
                <c:pt idx="5090">
                  <c:v>-9.100000000000158E-2</c:v>
                </c:pt>
                <c:pt idx="5091">
                  <c:v>-9.0900000000001577E-2</c:v>
                </c:pt>
                <c:pt idx="5092">
                  <c:v>-9.0800000000001574E-2</c:v>
                </c:pt>
                <c:pt idx="5093">
                  <c:v>-9.0700000000001571E-2</c:v>
                </c:pt>
                <c:pt idx="5094">
                  <c:v>-9.0600000000001568E-2</c:v>
                </c:pt>
                <c:pt idx="5095">
                  <c:v>-9.0500000000001565E-2</c:v>
                </c:pt>
                <c:pt idx="5096">
                  <c:v>-9.0400000000001562E-2</c:v>
                </c:pt>
                <c:pt idx="5097">
                  <c:v>-9.030000000000156E-2</c:v>
                </c:pt>
                <c:pt idx="5098">
                  <c:v>-9.0200000000001557E-2</c:v>
                </c:pt>
                <c:pt idx="5099">
                  <c:v>-9.0100000000001554E-2</c:v>
                </c:pt>
                <c:pt idx="5100">
                  <c:v>-9.0000000000001551E-2</c:v>
                </c:pt>
                <c:pt idx="5101">
                  <c:v>-8.9900000000001548E-2</c:v>
                </c:pt>
                <c:pt idx="5102">
                  <c:v>-8.9800000000001545E-2</c:v>
                </c:pt>
                <c:pt idx="5103">
                  <c:v>-8.9700000000001542E-2</c:v>
                </c:pt>
                <c:pt idx="5104">
                  <c:v>-8.960000000000154E-2</c:v>
                </c:pt>
                <c:pt idx="5105">
                  <c:v>-8.9500000000001537E-2</c:v>
                </c:pt>
                <c:pt idx="5106">
                  <c:v>-8.9400000000001534E-2</c:v>
                </c:pt>
                <c:pt idx="5107">
                  <c:v>-8.9300000000001531E-2</c:v>
                </c:pt>
                <c:pt idx="5108">
                  <c:v>-8.9200000000001528E-2</c:v>
                </c:pt>
                <c:pt idx="5109">
                  <c:v>-8.9100000000001525E-2</c:v>
                </c:pt>
                <c:pt idx="5110">
                  <c:v>-8.9000000000001522E-2</c:v>
                </c:pt>
                <c:pt idx="5111">
                  <c:v>-8.8900000000001519E-2</c:v>
                </c:pt>
                <c:pt idx="5112">
                  <c:v>-8.8800000000001517E-2</c:v>
                </c:pt>
                <c:pt idx="5113">
                  <c:v>-8.8700000000001514E-2</c:v>
                </c:pt>
                <c:pt idx="5114">
                  <c:v>-8.8600000000001511E-2</c:v>
                </c:pt>
                <c:pt idx="5115">
                  <c:v>-8.8500000000001508E-2</c:v>
                </c:pt>
                <c:pt idx="5116">
                  <c:v>-8.8400000000001505E-2</c:v>
                </c:pt>
                <c:pt idx="5117">
                  <c:v>-8.8300000000001502E-2</c:v>
                </c:pt>
                <c:pt idx="5118">
                  <c:v>-8.8200000000001499E-2</c:v>
                </c:pt>
                <c:pt idx="5119">
                  <c:v>-8.8100000000001497E-2</c:v>
                </c:pt>
                <c:pt idx="5120">
                  <c:v>-8.8000000000001494E-2</c:v>
                </c:pt>
                <c:pt idx="5121">
                  <c:v>-8.7900000000001491E-2</c:v>
                </c:pt>
                <c:pt idx="5122">
                  <c:v>-8.7800000000001488E-2</c:v>
                </c:pt>
                <c:pt idx="5123">
                  <c:v>-8.7700000000001485E-2</c:v>
                </c:pt>
                <c:pt idx="5124">
                  <c:v>-8.7600000000001482E-2</c:v>
                </c:pt>
                <c:pt idx="5125">
                  <c:v>-8.7500000000001479E-2</c:v>
                </c:pt>
                <c:pt idx="5126">
                  <c:v>-8.7400000000001477E-2</c:v>
                </c:pt>
                <c:pt idx="5127">
                  <c:v>-8.7300000000001474E-2</c:v>
                </c:pt>
                <c:pt idx="5128">
                  <c:v>-8.7200000000001471E-2</c:v>
                </c:pt>
                <c:pt idx="5129">
                  <c:v>-8.7100000000001468E-2</c:v>
                </c:pt>
                <c:pt idx="5130">
                  <c:v>-8.7000000000001465E-2</c:v>
                </c:pt>
                <c:pt idx="5131">
                  <c:v>-8.6900000000001462E-2</c:v>
                </c:pt>
                <c:pt idx="5132">
                  <c:v>-8.6800000000001459E-2</c:v>
                </c:pt>
                <c:pt idx="5133">
                  <c:v>-8.6700000000001456E-2</c:v>
                </c:pt>
                <c:pt idx="5134">
                  <c:v>-8.6600000000001454E-2</c:v>
                </c:pt>
                <c:pt idx="5135">
                  <c:v>-8.6500000000001451E-2</c:v>
                </c:pt>
                <c:pt idx="5136">
                  <c:v>-8.6400000000001448E-2</c:v>
                </c:pt>
                <c:pt idx="5137">
                  <c:v>-8.6300000000001445E-2</c:v>
                </c:pt>
                <c:pt idx="5138">
                  <c:v>-8.6200000000001442E-2</c:v>
                </c:pt>
                <c:pt idx="5139">
                  <c:v>-8.6100000000001439E-2</c:v>
                </c:pt>
                <c:pt idx="5140">
                  <c:v>-8.6000000000001436E-2</c:v>
                </c:pt>
                <c:pt idx="5141">
                  <c:v>-8.5900000000001434E-2</c:v>
                </c:pt>
                <c:pt idx="5142">
                  <c:v>-8.5800000000001431E-2</c:v>
                </c:pt>
                <c:pt idx="5143">
                  <c:v>-8.5700000000001428E-2</c:v>
                </c:pt>
                <c:pt idx="5144">
                  <c:v>-8.5600000000001425E-2</c:v>
                </c:pt>
                <c:pt idx="5145">
                  <c:v>-8.5500000000001422E-2</c:v>
                </c:pt>
                <c:pt idx="5146">
                  <c:v>-8.5400000000001419E-2</c:v>
                </c:pt>
                <c:pt idx="5147">
                  <c:v>-8.5300000000001416E-2</c:v>
                </c:pt>
                <c:pt idx="5148">
                  <c:v>-8.5200000000001413E-2</c:v>
                </c:pt>
                <c:pt idx="5149">
                  <c:v>-8.5100000000001411E-2</c:v>
                </c:pt>
                <c:pt idx="5150">
                  <c:v>-8.5000000000001408E-2</c:v>
                </c:pt>
                <c:pt idx="5151">
                  <c:v>-8.4900000000001405E-2</c:v>
                </c:pt>
                <c:pt idx="5152">
                  <c:v>-8.4800000000001402E-2</c:v>
                </c:pt>
                <c:pt idx="5153">
                  <c:v>-8.4700000000001399E-2</c:v>
                </c:pt>
                <c:pt idx="5154">
                  <c:v>-8.4600000000001396E-2</c:v>
                </c:pt>
                <c:pt idx="5155">
                  <c:v>-8.4500000000001393E-2</c:v>
                </c:pt>
                <c:pt idx="5156">
                  <c:v>-8.4400000000001391E-2</c:v>
                </c:pt>
                <c:pt idx="5157">
                  <c:v>-8.4300000000001388E-2</c:v>
                </c:pt>
                <c:pt idx="5158">
                  <c:v>-8.4200000000001385E-2</c:v>
                </c:pt>
                <c:pt idx="5159">
                  <c:v>-8.4100000000001382E-2</c:v>
                </c:pt>
                <c:pt idx="5160">
                  <c:v>-8.4000000000001379E-2</c:v>
                </c:pt>
                <c:pt idx="5161">
                  <c:v>-8.3900000000001376E-2</c:v>
                </c:pt>
                <c:pt idx="5162">
                  <c:v>-8.3800000000001373E-2</c:v>
                </c:pt>
                <c:pt idx="5163">
                  <c:v>-8.3700000000001371E-2</c:v>
                </c:pt>
                <c:pt idx="5164">
                  <c:v>-8.3600000000001368E-2</c:v>
                </c:pt>
                <c:pt idx="5165">
                  <c:v>-8.3500000000001365E-2</c:v>
                </c:pt>
                <c:pt idx="5166">
                  <c:v>-8.3400000000001362E-2</c:v>
                </c:pt>
                <c:pt idx="5167">
                  <c:v>-8.3300000000001359E-2</c:v>
                </c:pt>
                <c:pt idx="5168">
                  <c:v>-8.3200000000001356E-2</c:v>
                </c:pt>
                <c:pt idx="5169">
                  <c:v>-8.3100000000001353E-2</c:v>
                </c:pt>
                <c:pt idx="5170">
                  <c:v>-8.300000000000135E-2</c:v>
                </c:pt>
                <c:pt idx="5171">
                  <c:v>-8.2900000000001348E-2</c:v>
                </c:pt>
                <c:pt idx="5172">
                  <c:v>-8.2800000000001345E-2</c:v>
                </c:pt>
                <c:pt idx="5173">
                  <c:v>-8.2700000000001342E-2</c:v>
                </c:pt>
                <c:pt idx="5174">
                  <c:v>-8.2600000000001339E-2</c:v>
                </c:pt>
                <c:pt idx="5175">
                  <c:v>-8.2500000000001336E-2</c:v>
                </c:pt>
                <c:pt idx="5176">
                  <c:v>-8.2400000000001333E-2</c:v>
                </c:pt>
                <c:pt idx="5177">
                  <c:v>-8.230000000000133E-2</c:v>
                </c:pt>
                <c:pt idx="5178">
                  <c:v>-8.2200000000001328E-2</c:v>
                </c:pt>
                <c:pt idx="5179">
                  <c:v>-8.2100000000001325E-2</c:v>
                </c:pt>
                <c:pt idx="5180">
                  <c:v>-8.2000000000001322E-2</c:v>
                </c:pt>
                <c:pt idx="5181">
                  <c:v>-8.1900000000001319E-2</c:v>
                </c:pt>
                <c:pt idx="5182">
                  <c:v>-8.1800000000001316E-2</c:v>
                </c:pt>
                <c:pt idx="5183">
                  <c:v>-8.1700000000001313E-2</c:v>
                </c:pt>
                <c:pt idx="5184">
                  <c:v>-8.160000000000131E-2</c:v>
                </c:pt>
                <c:pt idx="5185">
                  <c:v>-8.1500000000001308E-2</c:v>
                </c:pt>
                <c:pt idx="5186">
                  <c:v>-8.1400000000001305E-2</c:v>
                </c:pt>
                <c:pt idx="5187">
                  <c:v>-8.1300000000001302E-2</c:v>
                </c:pt>
                <c:pt idx="5188">
                  <c:v>-8.1200000000001299E-2</c:v>
                </c:pt>
                <c:pt idx="5189">
                  <c:v>-8.1100000000001296E-2</c:v>
                </c:pt>
                <c:pt idx="5190">
                  <c:v>-8.1000000000001293E-2</c:v>
                </c:pt>
                <c:pt idx="5191">
                  <c:v>-8.090000000000129E-2</c:v>
                </c:pt>
                <c:pt idx="5192">
                  <c:v>-8.0800000000001287E-2</c:v>
                </c:pt>
                <c:pt idx="5193">
                  <c:v>-8.0700000000001285E-2</c:v>
                </c:pt>
                <c:pt idx="5194">
                  <c:v>-8.0600000000001282E-2</c:v>
                </c:pt>
                <c:pt idx="5195">
                  <c:v>-8.0500000000001279E-2</c:v>
                </c:pt>
                <c:pt idx="5196">
                  <c:v>-8.0400000000001276E-2</c:v>
                </c:pt>
                <c:pt idx="5197">
                  <c:v>-8.0300000000001273E-2</c:v>
                </c:pt>
                <c:pt idx="5198">
                  <c:v>-8.020000000000127E-2</c:v>
                </c:pt>
                <c:pt idx="5199">
                  <c:v>-8.0100000000001267E-2</c:v>
                </c:pt>
                <c:pt idx="5200">
                  <c:v>-8.0000000000001265E-2</c:v>
                </c:pt>
                <c:pt idx="5201">
                  <c:v>-7.9900000000001262E-2</c:v>
                </c:pt>
                <c:pt idx="5202">
                  <c:v>-7.9800000000001259E-2</c:v>
                </c:pt>
                <c:pt idx="5203">
                  <c:v>-7.9700000000001256E-2</c:v>
                </c:pt>
                <c:pt idx="5204">
                  <c:v>-7.9600000000001253E-2</c:v>
                </c:pt>
                <c:pt idx="5205">
                  <c:v>-7.950000000000125E-2</c:v>
                </c:pt>
                <c:pt idx="5206">
                  <c:v>-7.9400000000001247E-2</c:v>
                </c:pt>
                <c:pt idx="5207">
                  <c:v>-7.9300000000001244E-2</c:v>
                </c:pt>
                <c:pt idx="5208">
                  <c:v>-7.9200000000001242E-2</c:v>
                </c:pt>
                <c:pt idx="5209">
                  <c:v>-7.9100000000001239E-2</c:v>
                </c:pt>
                <c:pt idx="5210">
                  <c:v>-7.9000000000001236E-2</c:v>
                </c:pt>
                <c:pt idx="5211">
                  <c:v>-7.8900000000001233E-2</c:v>
                </c:pt>
                <c:pt idx="5212">
                  <c:v>-7.880000000000123E-2</c:v>
                </c:pt>
                <c:pt idx="5213">
                  <c:v>-7.8700000000001227E-2</c:v>
                </c:pt>
                <c:pt idx="5214">
                  <c:v>-7.8600000000001224E-2</c:v>
                </c:pt>
                <c:pt idx="5215">
                  <c:v>-7.8500000000001222E-2</c:v>
                </c:pt>
                <c:pt idx="5216">
                  <c:v>-7.8400000000001219E-2</c:v>
                </c:pt>
                <c:pt idx="5217">
                  <c:v>-7.8300000000001216E-2</c:v>
                </c:pt>
                <c:pt idx="5218">
                  <c:v>-7.8200000000001213E-2</c:v>
                </c:pt>
                <c:pt idx="5219">
                  <c:v>-7.810000000000121E-2</c:v>
                </c:pt>
                <c:pt idx="5220">
                  <c:v>-7.8000000000001207E-2</c:v>
                </c:pt>
                <c:pt idx="5221">
                  <c:v>-7.7900000000001204E-2</c:v>
                </c:pt>
                <c:pt idx="5222">
                  <c:v>-7.7800000000001202E-2</c:v>
                </c:pt>
                <c:pt idx="5223">
                  <c:v>-7.7700000000001199E-2</c:v>
                </c:pt>
                <c:pt idx="5224">
                  <c:v>-7.7600000000001196E-2</c:v>
                </c:pt>
                <c:pt idx="5225">
                  <c:v>-7.7500000000001193E-2</c:v>
                </c:pt>
                <c:pt idx="5226">
                  <c:v>-7.740000000000119E-2</c:v>
                </c:pt>
                <c:pt idx="5227">
                  <c:v>-7.7300000000001187E-2</c:v>
                </c:pt>
                <c:pt idx="5228">
                  <c:v>-7.7200000000001184E-2</c:v>
                </c:pt>
                <c:pt idx="5229">
                  <c:v>-7.7100000000001181E-2</c:v>
                </c:pt>
                <c:pt idx="5230">
                  <c:v>-7.7000000000001179E-2</c:v>
                </c:pt>
                <c:pt idx="5231">
                  <c:v>-7.6900000000001176E-2</c:v>
                </c:pt>
                <c:pt idx="5232">
                  <c:v>-7.6800000000001173E-2</c:v>
                </c:pt>
                <c:pt idx="5233">
                  <c:v>-7.670000000000117E-2</c:v>
                </c:pt>
                <c:pt idx="5234">
                  <c:v>-7.6600000000001167E-2</c:v>
                </c:pt>
                <c:pt idx="5235">
                  <c:v>-7.6500000000001164E-2</c:v>
                </c:pt>
                <c:pt idx="5236">
                  <c:v>-7.6400000000001161E-2</c:v>
                </c:pt>
                <c:pt idx="5237">
                  <c:v>-7.6300000000001159E-2</c:v>
                </c:pt>
                <c:pt idx="5238">
                  <c:v>-7.6200000000001156E-2</c:v>
                </c:pt>
                <c:pt idx="5239">
                  <c:v>-7.6100000000001153E-2</c:v>
                </c:pt>
                <c:pt idx="5240">
                  <c:v>-7.600000000000115E-2</c:v>
                </c:pt>
                <c:pt idx="5241">
                  <c:v>-7.5900000000001147E-2</c:v>
                </c:pt>
                <c:pt idx="5242">
                  <c:v>-7.5800000000001144E-2</c:v>
                </c:pt>
                <c:pt idx="5243">
                  <c:v>-7.5700000000001141E-2</c:v>
                </c:pt>
                <c:pt idx="5244">
                  <c:v>-7.5600000000001139E-2</c:v>
                </c:pt>
                <c:pt idx="5245">
                  <c:v>-7.5500000000001136E-2</c:v>
                </c:pt>
                <c:pt idx="5246">
                  <c:v>-7.5400000000001133E-2</c:v>
                </c:pt>
                <c:pt idx="5247">
                  <c:v>-7.530000000000113E-2</c:v>
                </c:pt>
                <c:pt idx="5248">
                  <c:v>-7.5200000000001127E-2</c:v>
                </c:pt>
                <c:pt idx="5249">
                  <c:v>-7.5100000000001124E-2</c:v>
                </c:pt>
                <c:pt idx="5250">
                  <c:v>-7.5000000000001121E-2</c:v>
                </c:pt>
                <c:pt idx="5251">
                  <c:v>-7.4900000000001118E-2</c:v>
                </c:pt>
                <c:pt idx="5252">
                  <c:v>-7.4800000000001116E-2</c:v>
                </c:pt>
                <c:pt idx="5253">
                  <c:v>-7.4700000000001113E-2</c:v>
                </c:pt>
                <c:pt idx="5254">
                  <c:v>-7.460000000000111E-2</c:v>
                </c:pt>
                <c:pt idx="5255">
                  <c:v>-7.4500000000001107E-2</c:v>
                </c:pt>
                <c:pt idx="5256">
                  <c:v>-7.4400000000001104E-2</c:v>
                </c:pt>
                <c:pt idx="5257">
                  <c:v>-7.4300000000001101E-2</c:v>
                </c:pt>
                <c:pt idx="5258">
                  <c:v>-7.4200000000001098E-2</c:v>
                </c:pt>
                <c:pt idx="5259">
                  <c:v>-7.4100000000001096E-2</c:v>
                </c:pt>
                <c:pt idx="5260">
                  <c:v>-7.4000000000001093E-2</c:v>
                </c:pt>
                <c:pt idx="5261">
                  <c:v>-7.390000000000109E-2</c:v>
                </c:pt>
                <c:pt idx="5262">
                  <c:v>-7.3800000000001087E-2</c:v>
                </c:pt>
                <c:pt idx="5263">
                  <c:v>-7.3700000000001084E-2</c:v>
                </c:pt>
                <c:pt idx="5264">
                  <c:v>-7.3600000000001081E-2</c:v>
                </c:pt>
                <c:pt idx="5265">
                  <c:v>-7.3500000000001078E-2</c:v>
                </c:pt>
                <c:pt idx="5266">
                  <c:v>-7.3400000000001075E-2</c:v>
                </c:pt>
                <c:pt idx="5267">
                  <c:v>-7.3300000000001073E-2</c:v>
                </c:pt>
                <c:pt idx="5268">
                  <c:v>-7.320000000000107E-2</c:v>
                </c:pt>
                <c:pt idx="5269">
                  <c:v>-7.3100000000001067E-2</c:v>
                </c:pt>
                <c:pt idx="5270">
                  <c:v>-7.3000000000001064E-2</c:v>
                </c:pt>
                <c:pt idx="5271">
                  <c:v>-7.2900000000001061E-2</c:v>
                </c:pt>
                <c:pt idx="5272">
                  <c:v>-7.2800000000001058E-2</c:v>
                </c:pt>
                <c:pt idx="5273">
                  <c:v>-7.2700000000001055E-2</c:v>
                </c:pt>
                <c:pt idx="5274">
                  <c:v>-7.2600000000001053E-2</c:v>
                </c:pt>
                <c:pt idx="5275">
                  <c:v>-7.250000000000105E-2</c:v>
                </c:pt>
                <c:pt idx="5276">
                  <c:v>-7.2400000000001047E-2</c:v>
                </c:pt>
                <c:pt idx="5277">
                  <c:v>-7.2300000000001044E-2</c:v>
                </c:pt>
                <c:pt idx="5278">
                  <c:v>-7.2200000000001041E-2</c:v>
                </c:pt>
                <c:pt idx="5279">
                  <c:v>-7.2100000000001038E-2</c:v>
                </c:pt>
                <c:pt idx="5280">
                  <c:v>-7.2000000000001035E-2</c:v>
                </c:pt>
                <c:pt idx="5281">
                  <c:v>-7.1900000000001033E-2</c:v>
                </c:pt>
                <c:pt idx="5282">
                  <c:v>-7.180000000000103E-2</c:v>
                </c:pt>
                <c:pt idx="5283">
                  <c:v>-7.1700000000001027E-2</c:v>
                </c:pt>
                <c:pt idx="5284">
                  <c:v>-7.1600000000001024E-2</c:v>
                </c:pt>
                <c:pt idx="5285">
                  <c:v>-7.1500000000001021E-2</c:v>
                </c:pt>
                <c:pt idx="5286">
                  <c:v>-7.1400000000001018E-2</c:v>
                </c:pt>
                <c:pt idx="5287">
                  <c:v>-7.1300000000001015E-2</c:v>
                </c:pt>
                <c:pt idx="5288">
                  <c:v>-7.1200000000001012E-2</c:v>
                </c:pt>
                <c:pt idx="5289">
                  <c:v>-7.110000000000101E-2</c:v>
                </c:pt>
                <c:pt idx="5290">
                  <c:v>-7.1000000000001007E-2</c:v>
                </c:pt>
                <c:pt idx="5291">
                  <c:v>-7.0900000000001004E-2</c:v>
                </c:pt>
                <c:pt idx="5292">
                  <c:v>-7.0800000000001001E-2</c:v>
                </c:pt>
                <c:pt idx="5293">
                  <c:v>-7.0700000000000998E-2</c:v>
                </c:pt>
                <c:pt idx="5294">
                  <c:v>-7.0600000000000995E-2</c:v>
                </c:pt>
                <c:pt idx="5295">
                  <c:v>-7.0500000000000992E-2</c:v>
                </c:pt>
                <c:pt idx="5296">
                  <c:v>-7.040000000000099E-2</c:v>
                </c:pt>
                <c:pt idx="5297">
                  <c:v>-7.0300000000000987E-2</c:v>
                </c:pt>
                <c:pt idx="5298">
                  <c:v>-7.0200000000000984E-2</c:v>
                </c:pt>
                <c:pt idx="5299">
                  <c:v>-7.0100000000000981E-2</c:v>
                </c:pt>
                <c:pt idx="5300">
                  <c:v>-7.0000000000000978E-2</c:v>
                </c:pt>
                <c:pt idx="5301">
                  <c:v>-6.9900000000000975E-2</c:v>
                </c:pt>
                <c:pt idx="5302">
                  <c:v>-6.9800000000000972E-2</c:v>
                </c:pt>
                <c:pt idx="5303">
                  <c:v>-6.970000000000097E-2</c:v>
                </c:pt>
                <c:pt idx="5304">
                  <c:v>-6.9600000000000967E-2</c:v>
                </c:pt>
                <c:pt idx="5305">
                  <c:v>-6.9500000000000964E-2</c:v>
                </c:pt>
                <c:pt idx="5306">
                  <c:v>-6.9400000000000961E-2</c:v>
                </c:pt>
                <c:pt idx="5307">
                  <c:v>-6.9300000000000958E-2</c:v>
                </c:pt>
                <c:pt idx="5308">
                  <c:v>-6.9200000000000955E-2</c:v>
                </c:pt>
                <c:pt idx="5309">
                  <c:v>-6.9100000000000952E-2</c:v>
                </c:pt>
                <c:pt idx="5310">
                  <c:v>-6.9000000000000949E-2</c:v>
                </c:pt>
                <c:pt idx="5311">
                  <c:v>-6.8900000000000947E-2</c:v>
                </c:pt>
                <c:pt idx="5312">
                  <c:v>-6.8800000000000944E-2</c:v>
                </c:pt>
                <c:pt idx="5313">
                  <c:v>-6.8700000000000941E-2</c:v>
                </c:pt>
                <c:pt idx="5314">
                  <c:v>-6.8600000000000938E-2</c:v>
                </c:pt>
                <c:pt idx="5315">
                  <c:v>-6.8500000000000935E-2</c:v>
                </c:pt>
                <c:pt idx="5316">
                  <c:v>-6.8400000000000932E-2</c:v>
                </c:pt>
                <c:pt idx="5317">
                  <c:v>-6.8300000000000929E-2</c:v>
                </c:pt>
                <c:pt idx="5318">
                  <c:v>-6.8200000000000927E-2</c:v>
                </c:pt>
                <c:pt idx="5319">
                  <c:v>-6.8100000000000924E-2</c:v>
                </c:pt>
                <c:pt idx="5320">
                  <c:v>-6.8000000000000921E-2</c:v>
                </c:pt>
                <c:pt idx="5321">
                  <c:v>-6.7900000000000918E-2</c:v>
                </c:pt>
                <c:pt idx="5322">
                  <c:v>-6.7800000000000915E-2</c:v>
                </c:pt>
                <c:pt idx="5323">
                  <c:v>-6.7700000000000912E-2</c:v>
                </c:pt>
                <c:pt idx="5324">
                  <c:v>-6.7600000000000909E-2</c:v>
                </c:pt>
                <c:pt idx="5325">
                  <c:v>-6.7500000000000906E-2</c:v>
                </c:pt>
                <c:pt idx="5326">
                  <c:v>-6.7400000000000904E-2</c:v>
                </c:pt>
                <c:pt idx="5327">
                  <c:v>-6.7300000000000901E-2</c:v>
                </c:pt>
                <c:pt idx="5328">
                  <c:v>-6.7200000000000898E-2</c:v>
                </c:pt>
                <c:pt idx="5329">
                  <c:v>-6.7100000000000895E-2</c:v>
                </c:pt>
                <c:pt idx="5330">
                  <c:v>-6.7000000000000892E-2</c:v>
                </c:pt>
                <c:pt idx="5331">
                  <c:v>-6.6900000000000889E-2</c:v>
                </c:pt>
                <c:pt idx="5332">
                  <c:v>-6.6800000000000886E-2</c:v>
                </c:pt>
                <c:pt idx="5333">
                  <c:v>-6.6700000000000884E-2</c:v>
                </c:pt>
                <c:pt idx="5334">
                  <c:v>-6.6600000000000881E-2</c:v>
                </c:pt>
                <c:pt idx="5335">
                  <c:v>-6.6500000000000878E-2</c:v>
                </c:pt>
                <c:pt idx="5336">
                  <c:v>-6.6400000000000875E-2</c:v>
                </c:pt>
                <c:pt idx="5337">
                  <c:v>-6.6300000000000872E-2</c:v>
                </c:pt>
                <c:pt idx="5338">
                  <c:v>-6.6200000000000869E-2</c:v>
                </c:pt>
                <c:pt idx="5339">
                  <c:v>-6.6100000000000866E-2</c:v>
                </c:pt>
                <c:pt idx="5340">
                  <c:v>-6.6000000000000864E-2</c:v>
                </c:pt>
                <c:pt idx="5341">
                  <c:v>-6.5900000000000861E-2</c:v>
                </c:pt>
                <c:pt idx="5342">
                  <c:v>-6.5800000000000858E-2</c:v>
                </c:pt>
                <c:pt idx="5343">
                  <c:v>-6.5700000000000855E-2</c:v>
                </c:pt>
                <c:pt idx="5344">
                  <c:v>-6.5600000000000852E-2</c:v>
                </c:pt>
                <c:pt idx="5345">
                  <c:v>-6.5500000000000849E-2</c:v>
                </c:pt>
                <c:pt idx="5346">
                  <c:v>-6.5400000000000846E-2</c:v>
                </c:pt>
                <c:pt idx="5347">
                  <c:v>-6.5300000000000843E-2</c:v>
                </c:pt>
                <c:pt idx="5348">
                  <c:v>-6.5200000000000841E-2</c:v>
                </c:pt>
                <c:pt idx="5349">
                  <c:v>-6.5100000000000838E-2</c:v>
                </c:pt>
                <c:pt idx="5350">
                  <c:v>-6.5000000000000835E-2</c:v>
                </c:pt>
                <c:pt idx="5351">
                  <c:v>-6.4900000000000832E-2</c:v>
                </c:pt>
                <c:pt idx="5352">
                  <c:v>-6.4800000000000829E-2</c:v>
                </c:pt>
                <c:pt idx="5353">
                  <c:v>-6.4700000000000826E-2</c:v>
                </c:pt>
                <c:pt idx="5354">
                  <c:v>-6.4600000000000823E-2</c:v>
                </c:pt>
                <c:pt idx="5355">
                  <c:v>-6.4500000000000821E-2</c:v>
                </c:pt>
                <c:pt idx="5356">
                  <c:v>-6.4400000000000818E-2</c:v>
                </c:pt>
                <c:pt idx="5357">
                  <c:v>-6.4300000000000815E-2</c:v>
                </c:pt>
                <c:pt idx="5358">
                  <c:v>-6.4200000000000812E-2</c:v>
                </c:pt>
                <c:pt idx="5359">
                  <c:v>-6.4100000000000809E-2</c:v>
                </c:pt>
                <c:pt idx="5360">
                  <c:v>-6.4000000000000806E-2</c:v>
                </c:pt>
                <c:pt idx="5361">
                  <c:v>-6.3900000000000803E-2</c:v>
                </c:pt>
                <c:pt idx="5362">
                  <c:v>-6.3800000000000801E-2</c:v>
                </c:pt>
                <c:pt idx="5363">
                  <c:v>-6.3700000000000798E-2</c:v>
                </c:pt>
                <c:pt idx="5364">
                  <c:v>-6.3600000000000795E-2</c:v>
                </c:pt>
                <c:pt idx="5365">
                  <c:v>-6.3500000000000792E-2</c:v>
                </c:pt>
                <c:pt idx="5366">
                  <c:v>-6.3400000000000789E-2</c:v>
                </c:pt>
                <c:pt idx="5367">
                  <c:v>-6.3300000000000786E-2</c:v>
                </c:pt>
                <c:pt idx="5368">
                  <c:v>-6.3200000000000783E-2</c:v>
                </c:pt>
                <c:pt idx="5369">
                  <c:v>-6.310000000000078E-2</c:v>
                </c:pt>
                <c:pt idx="5370">
                  <c:v>-6.3000000000000778E-2</c:v>
                </c:pt>
                <c:pt idx="5371">
                  <c:v>-6.2900000000000775E-2</c:v>
                </c:pt>
                <c:pt idx="5372">
                  <c:v>-6.2800000000000772E-2</c:v>
                </c:pt>
                <c:pt idx="5373">
                  <c:v>-6.2700000000000769E-2</c:v>
                </c:pt>
                <c:pt idx="5374">
                  <c:v>-6.2600000000000766E-2</c:v>
                </c:pt>
                <c:pt idx="5375">
                  <c:v>-6.2500000000000763E-2</c:v>
                </c:pt>
                <c:pt idx="5376">
                  <c:v>-6.240000000000076E-2</c:v>
                </c:pt>
                <c:pt idx="5377">
                  <c:v>-6.2300000000000758E-2</c:v>
                </c:pt>
                <c:pt idx="5378">
                  <c:v>-6.2200000000000755E-2</c:v>
                </c:pt>
                <c:pt idx="5379">
                  <c:v>-6.2100000000000752E-2</c:v>
                </c:pt>
                <c:pt idx="5380">
                  <c:v>-6.2000000000000749E-2</c:v>
                </c:pt>
                <c:pt idx="5381">
                  <c:v>-6.1900000000000746E-2</c:v>
                </c:pt>
                <c:pt idx="5382">
                  <c:v>-6.1800000000000743E-2</c:v>
                </c:pt>
                <c:pt idx="5383">
                  <c:v>-6.170000000000074E-2</c:v>
                </c:pt>
                <c:pt idx="5384">
                  <c:v>-6.1600000000000737E-2</c:v>
                </c:pt>
                <c:pt idx="5385">
                  <c:v>-6.1500000000000735E-2</c:v>
                </c:pt>
                <c:pt idx="5386">
                  <c:v>-6.1400000000000732E-2</c:v>
                </c:pt>
                <c:pt idx="5387">
                  <c:v>-6.1300000000000729E-2</c:v>
                </c:pt>
                <c:pt idx="5388">
                  <c:v>-6.1200000000000726E-2</c:v>
                </c:pt>
                <c:pt idx="5389">
                  <c:v>-6.1100000000000723E-2</c:v>
                </c:pt>
                <c:pt idx="5390">
                  <c:v>-6.100000000000072E-2</c:v>
                </c:pt>
                <c:pt idx="5391">
                  <c:v>-6.0900000000000717E-2</c:v>
                </c:pt>
                <c:pt idx="5392">
                  <c:v>-6.0800000000000715E-2</c:v>
                </c:pt>
                <c:pt idx="5393">
                  <c:v>-6.0700000000000712E-2</c:v>
                </c:pt>
                <c:pt idx="5394">
                  <c:v>-6.0600000000000709E-2</c:v>
                </c:pt>
                <c:pt idx="5395">
                  <c:v>-6.0500000000000706E-2</c:v>
                </c:pt>
                <c:pt idx="5396">
                  <c:v>-6.0400000000000703E-2</c:v>
                </c:pt>
                <c:pt idx="5397">
                  <c:v>-6.03000000000007E-2</c:v>
                </c:pt>
                <c:pt idx="5398">
                  <c:v>-6.0200000000000697E-2</c:v>
                </c:pt>
                <c:pt idx="5399">
                  <c:v>-6.0100000000000695E-2</c:v>
                </c:pt>
                <c:pt idx="5400">
                  <c:v>-6.0000000000000692E-2</c:v>
                </c:pt>
                <c:pt idx="5401">
                  <c:v>-5.9900000000000689E-2</c:v>
                </c:pt>
                <c:pt idx="5402">
                  <c:v>-5.9800000000000686E-2</c:v>
                </c:pt>
                <c:pt idx="5403">
                  <c:v>-5.9700000000000683E-2</c:v>
                </c:pt>
                <c:pt idx="5404">
                  <c:v>-5.960000000000068E-2</c:v>
                </c:pt>
                <c:pt idx="5405">
                  <c:v>-5.9500000000000677E-2</c:v>
                </c:pt>
                <c:pt idx="5406">
                  <c:v>-5.9400000000000674E-2</c:v>
                </c:pt>
                <c:pt idx="5407">
                  <c:v>-5.9300000000000672E-2</c:v>
                </c:pt>
                <c:pt idx="5408">
                  <c:v>-5.9200000000000669E-2</c:v>
                </c:pt>
                <c:pt idx="5409">
                  <c:v>-5.9100000000000666E-2</c:v>
                </c:pt>
                <c:pt idx="5410">
                  <c:v>-5.9000000000000663E-2</c:v>
                </c:pt>
                <c:pt idx="5411">
                  <c:v>-5.890000000000066E-2</c:v>
                </c:pt>
                <c:pt idx="5412">
                  <c:v>-5.8800000000000657E-2</c:v>
                </c:pt>
                <c:pt idx="5413">
                  <c:v>-5.8700000000000654E-2</c:v>
                </c:pt>
                <c:pt idx="5414">
                  <c:v>-5.8600000000000652E-2</c:v>
                </c:pt>
                <c:pt idx="5415">
                  <c:v>-5.8500000000000649E-2</c:v>
                </c:pt>
                <c:pt idx="5416">
                  <c:v>-5.8400000000000646E-2</c:v>
                </c:pt>
                <c:pt idx="5417">
                  <c:v>-5.8300000000000643E-2</c:v>
                </c:pt>
                <c:pt idx="5418">
                  <c:v>-5.820000000000064E-2</c:v>
                </c:pt>
                <c:pt idx="5419">
                  <c:v>-5.8100000000000637E-2</c:v>
                </c:pt>
                <c:pt idx="5420">
                  <c:v>-5.8000000000000634E-2</c:v>
                </c:pt>
                <c:pt idx="5421">
                  <c:v>-5.7900000000000632E-2</c:v>
                </c:pt>
                <c:pt idx="5422">
                  <c:v>-5.7800000000000629E-2</c:v>
                </c:pt>
                <c:pt idx="5423">
                  <c:v>-5.7700000000000626E-2</c:v>
                </c:pt>
                <c:pt idx="5424">
                  <c:v>-5.7600000000000623E-2</c:v>
                </c:pt>
                <c:pt idx="5425">
                  <c:v>-5.750000000000062E-2</c:v>
                </c:pt>
                <c:pt idx="5426">
                  <c:v>-5.7400000000000617E-2</c:v>
                </c:pt>
                <c:pt idx="5427">
                  <c:v>-5.7300000000000614E-2</c:v>
                </c:pt>
                <c:pt idx="5428">
                  <c:v>-5.7200000000000611E-2</c:v>
                </c:pt>
                <c:pt idx="5429">
                  <c:v>-5.7100000000000609E-2</c:v>
                </c:pt>
                <c:pt idx="5430">
                  <c:v>-5.7000000000000606E-2</c:v>
                </c:pt>
                <c:pt idx="5431">
                  <c:v>-5.6900000000000603E-2</c:v>
                </c:pt>
                <c:pt idx="5432">
                  <c:v>-5.68000000000006E-2</c:v>
                </c:pt>
                <c:pt idx="5433">
                  <c:v>-5.6700000000000597E-2</c:v>
                </c:pt>
                <c:pt idx="5434">
                  <c:v>-5.6600000000000594E-2</c:v>
                </c:pt>
                <c:pt idx="5435">
                  <c:v>-5.6500000000000591E-2</c:v>
                </c:pt>
                <c:pt idx="5436">
                  <c:v>-5.6400000000000589E-2</c:v>
                </c:pt>
                <c:pt idx="5437">
                  <c:v>-5.6300000000000586E-2</c:v>
                </c:pt>
                <c:pt idx="5438">
                  <c:v>-5.6200000000000583E-2</c:v>
                </c:pt>
                <c:pt idx="5439">
                  <c:v>-5.610000000000058E-2</c:v>
                </c:pt>
                <c:pt idx="5440">
                  <c:v>-5.6000000000000577E-2</c:v>
                </c:pt>
                <c:pt idx="5441">
                  <c:v>-5.5900000000000574E-2</c:v>
                </c:pt>
                <c:pt idx="5442">
                  <c:v>-5.5800000000000571E-2</c:v>
                </c:pt>
                <c:pt idx="5443">
                  <c:v>-5.5700000000000569E-2</c:v>
                </c:pt>
                <c:pt idx="5444">
                  <c:v>-5.5600000000000566E-2</c:v>
                </c:pt>
                <c:pt idx="5445">
                  <c:v>-5.5500000000000563E-2</c:v>
                </c:pt>
                <c:pt idx="5446">
                  <c:v>-5.540000000000056E-2</c:v>
                </c:pt>
                <c:pt idx="5447">
                  <c:v>-5.5300000000000557E-2</c:v>
                </c:pt>
                <c:pt idx="5448">
                  <c:v>-5.5200000000000554E-2</c:v>
                </c:pt>
                <c:pt idx="5449">
                  <c:v>-5.5100000000000551E-2</c:v>
                </c:pt>
                <c:pt idx="5450">
                  <c:v>-5.5000000000000548E-2</c:v>
                </c:pt>
                <c:pt idx="5451">
                  <c:v>-5.4900000000000546E-2</c:v>
                </c:pt>
                <c:pt idx="5452">
                  <c:v>-5.4800000000000543E-2</c:v>
                </c:pt>
                <c:pt idx="5453">
                  <c:v>-5.470000000000054E-2</c:v>
                </c:pt>
                <c:pt idx="5454">
                  <c:v>-5.4600000000000537E-2</c:v>
                </c:pt>
                <c:pt idx="5455">
                  <c:v>-5.4500000000000534E-2</c:v>
                </c:pt>
                <c:pt idx="5456">
                  <c:v>-5.4400000000000531E-2</c:v>
                </c:pt>
                <c:pt idx="5457">
                  <c:v>-5.4300000000000528E-2</c:v>
                </c:pt>
                <c:pt idx="5458">
                  <c:v>-5.4200000000000526E-2</c:v>
                </c:pt>
                <c:pt idx="5459">
                  <c:v>-5.4100000000000523E-2</c:v>
                </c:pt>
                <c:pt idx="5460">
                  <c:v>-5.400000000000052E-2</c:v>
                </c:pt>
                <c:pt idx="5461">
                  <c:v>-5.3900000000000517E-2</c:v>
                </c:pt>
                <c:pt idx="5462">
                  <c:v>-5.3800000000000514E-2</c:v>
                </c:pt>
                <c:pt idx="5463">
                  <c:v>-5.3700000000000511E-2</c:v>
                </c:pt>
                <c:pt idx="5464">
                  <c:v>-5.3600000000000508E-2</c:v>
                </c:pt>
                <c:pt idx="5465">
                  <c:v>-5.3500000000000505E-2</c:v>
                </c:pt>
                <c:pt idx="5466">
                  <c:v>-5.3400000000000503E-2</c:v>
                </c:pt>
                <c:pt idx="5467">
                  <c:v>-5.33000000000005E-2</c:v>
                </c:pt>
                <c:pt idx="5468">
                  <c:v>-5.3200000000000497E-2</c:v>
                </c:pt>
                <c:pt idx="5469">
                  <c:v>-5.3100000000000494E-2</c:v>
                </c:pt>
                <c:pt idx="5470">
                  <c:v>-5.3000000000000491E-2</c:v>
                </c:pt>
                <c:pt idx="5471">
                  <c:v>-5.2900000000000488E-2</c:v>
                </c:pt>
                <c:pt idx="5472">
                  <c:v>-5.2800000000000485E-2</c:v>
                </c:pt>
                <c:pt idx="5473">
                  <c:v>-5.2700000000000483E-2</c:v>
                </c:pt>
                <c:pt idx="5474">
                  <c:v>-5.260000000000048E-2</c:v>
                </c:pt>
                <c:pt idx="5475">
                  <c:v>-5.2500000000000477E-2</c:v>
                </c:pt>
                <c:pt idx="5476">
                  <c:v>-5.2400000000000474E-2</c:v>
                </c:pt>
                <c:pt idx="5477">
                  <c:v>-5.2300000000000471E-2</c:v>
                </c:pt>
                <c:pt idx="5478">
                  <c:v>-5.2200000000000468E-2</c:v>
                </c:pt>
                <c:pt idx="5479">
                  <c:v>-5.2100000000000465E-2</c:v>
                </c:pt>
                <c:pt idx="5480">
                  <c:v>-5.2000000000000463E-2</c:v>
                </c:pt>
                <c:pt idx="5481">
                  <c:v>-5.190000000000046E-2</c:v>
                </c:pt>
                <c:pt idx="5482">
                  <c:v>-5.1800000000000457E-2</c:v>
                </c:pt>
                <c:pt idx="5483">
                  <c:v>-5.1700000000000454E-2</c:v>
                </c:pt>
                <c:pt idx="5484">
                  <c:v>-5.1600000000000451E-2</c:v>
                </c:pt>
                <c:pt idx="5485">
                  <c:v>-5.1500000000000448E-2</c:v>
                </c:pt>
                <c:pt idx="5486">
                  <c:v>-5.1400000000000445E-2</c:v>
                </c:pt>
                <c:pt idx="5487">
                  <c:v>-5.1300000000000442E-2</c:v>
                </c:pt>
                <c:pt idx="5488">
                  <c:v>-5.120000000000044E-2</c:v>
                </c:pt>
                <c:pt idx="5489">
                  <c:v>-5.1100000000000437E-2</c:v>
                </c:pt>
                <c:pt idx="5490">
                  <c:v>-5.1000000000000434E-2</c:v>
                </c:pt>
                <c:pt idx="5491">
                  <c:v>-5.0900000000000431E-2</c:v>
                </c:pt>
                <c:pt idx="5492">
                  <c:v>-5.0800000000000428E-2</c:v>
                </c:pt>
                <c:pt idx="5493">
                  <c:v>-5.0700000000000425E-2</c:v>
                </c:pt>
                <c:pt idx="5494">
                  <c:v>-5.0600000000000422E-2</c:v>
                </c:pt>
                <c:pt idx="5495">
                  <c:v>-5.050000000000042E-2</c:v>
                </c:pt>
                <c:pt idx="5496">
                  <c:v>-5.0400000000000417E-2</c:v>
                </c:pt>
                <c:pt idx="5497">
                  <c:v>-5.0300000000000414E-2</c:v>
                </c:pt>
                <c:pt idx="5498">
                  <c:v>-5.0200000000000411E-2</c:v>
                </c:pt>
                <c:pt idx="5499">
                  <c:v>-5.0100000000000408E-2</c:v>
                </c:pt>
                <c:pt idx="5500">
                  <c:v>-5.0000000000000405E-2</c:v>
                </c:pt>
                <c:pt idx="5501">
                  <c:v>-4.9900000000000402E-2</c:v>
                </c:pt>
                <c:pt idx="5502">
                  <c:v>-4.98000000000004E-2</c:v>
                </c:pt>
                <c:pt idx="5503">
                  <c:v>-4.9700000000000397E-2</c:v>
                </c:pt>
                <c:pt idx="5504">
                  <c:v>-4.9600000000000394E-2</c:v>
                </c:pt>
                <c:pt idx="5505">
                  <c:v>-4.9500000000000391E-2</c:v>
                </c:pt>
                <c:pt idx="5506">
                  <c:v>-4.9400000000000388E-2</c:v>
                </c:pt>
                <c:pt idx="5507">
                  <c:v>-4.9300000000000385E-2</c:v>
                </c:pt>
                <c:pt idx="5508">
                  <c:v>-4.9200000000000382E-2</c:v>
                </c:pt>
                <c:pt idx="5509">
                  <c:v>-4.9100000000000379E-2</c:v>
                </c:pt>
                <c:pt idx="5510">
                  <c:v>-4.9000000000000377E-2</c:v>
                </c:pt>
                <c:pt idx="5511">
                  <c:v>-4.8900000000000374E-2</c:v>
                </c:pt>
                <c:pt idx="5512">
                  <c:v>-4.8800000000000371E-2</c:v>
                </c:pt>
                <c:pt idx="5513">
                  <c:v>-4.8700000000000368E-2</c:v>
                </c:pt>
                <c:pt idx="5514">
                  <c:v>-4.8600000000000365E-2</c:v>
                </c:pt>
                <c:pt idx="5515">
                  <c:v>-4.8500000000000362E-2</c:v>
                </c:pt>
                <c:pt idx="5516">
                  <c:v>-4.8400000000000359E-2</c:v>
                </c:pt>
                <c:pt idx="5517">
                  <c:v>-4.8300000000000357E-2</c:v>
                </c:pt>
                <c:pt idx="5518">
                  <c:v>-4.8200000000000354E-2</c:v>
                </c:pt>
                <c:pt idx="5519">
                  <c:v>-4.8100000000000351E-2</c:v>
                </c:pt>
                <c:pt idx="5520">
                  <c:v>-4.8000000000000348E-2</c:v>
                </c:pt>
                <c:pt idx="5521">
                  <c:v>-4.7900000000000345E-2</c:v>
                </c:pt>
                <c:pt idx="5522">
                  <c:v>-4.7800000000000342E-2</c:v>
                </c:pt>
                <c:pt idx="5523">
                  <c:v>-4.7700000000000339E-2</c:v>
                </c:pt>
                <c:pt idx="5524">
                  <c:v>-4.7600000000000336E-2</c:v>
                </c:pt>
                <c:pt idx="5525">
                  <c:v>-4.7500000000000334E-2</c:v>
                </c:pt>
                <c:pt idx="5526">
                  <c:v>-4.7400000000000331E-2</c:v>
                </c:pt>
                <c:pt idx="5527">
                  <c:v>-4.7300000000000328E-2</c:v>
                </c:pt>
                <c:pt idx="5528">
                  <c:v>-4.7200000000000325E-2</c:v>
                </c:pt>
                <c:pt idx="5529">
                  <c:v>-4.7100000000000322E-2</c:v>
                </c:pt>
                <c:pt idx="5530">
                  <c:v>-4.7000000000000319E-2</c:v>
                </c:pt>
                <c:pt idx="5531">
                  <c:v>-4.6900000000000316E-2</c:v>
                </c:pt>
                <c:pt idx="5532">
                  <c:v>-4.6800000000000314E-2</c:v>
                </c:pt>
                <c:pt idx="5533">
                  <c:v>-4.6700000000000311E-2</c:v>
                </c:pt>
                <c:pt idx="5534">
                  <c:v>-4.6600000000000308E-2</c:v>
                </c:pt>
                <c:pt idx="5535">
                  <c:v>-4.6500000000000305E-2</c:v>
                </c:pt>
                <c:pt idx="5536">
                  <c:v>-4.6400000000000302E-2</c:v>
                </c:pt>
                <c:pt idx="5537">
                  <c:v>-4.6300000000000299E-2</c:v>
                </c:pt>
                <c:pt idx="5538">
                  <c:v>-4.6200000000000296E-2</c:v>
                </c:pt>
                <c:pt idx="5539">
                  <c:v>-4.6100000000000294E-2</c:v>
                </c:pt>
                <c:pt idx="5540">
                  <c:v>-4.6000000000000291E-2</c:v>
                </c:pt>
                <c:pt idx="5541">
                  <c:v>-4.5900000000000288E-2</c:v>
                </c:pt>
                <c:pt idx="5542">
                  <c:v>-4.5800000000000285E-2</c:v>
                </c:pt>
                <c:pt idx="5543">
                  <c:v>-4.5700000000000282E-2</c:v>
                </c:pt>
                <c:pt idx="5544">
                  <c:v>-4.5600000000000279E-2</c:v>
                </c:pt>
                <c:pt idx="5545">
                  <c:v>-4.5500000000000276E-2</c:v>
                </c:pt>
                <c:pt idx="5546">
                  <c:v>-4.5400000000000273E-2</c:v>
                </c:pt>
                <c:pt idx="5547">
                  <c:v>-4.5300000000000271E-2</c:v>
                </c:pt>
                <c:pt idx="5548">
                  <c:v>-4.5200000000000268E-2</c:v>
                </c:pt>
                <c:pt idx="5549">
                  <c:v>-4.5100000000000265E-2</c:v>
                </c:pt>
                <c:pt idx="5550">
                  <c:v>-4.5000000000000262E-2</c:v>
                </c:pt>
                <c:pt idx="5551">
                  <c:v>-4.4900000000000259E-2</c:v>
                </c:pt>
                <c:pt idx="5552">
                  <c:v>-4.4800000000000256E-2</c:v>
                </c:pt>
                <c:pt idx="5553">
                  <c:v>-4.4700000000000253E-2</c:v>
                </c:pt>
                <c:pt idx="5554">
                  <c:v>-4.4600000000000251E-2</c:v>
                </c:pt>
                <c:pt idx="5555">
                  <c:v>-4.4500000000000248E-2</c:v>
                </c:pt>
                <c:pt idx="5556">
                  <c:v>-4.4400000000000245E-2</c:v>
                </c:pt>
                <c:pt idx="5557">
                  <c:v>-4.4300000000000242E-2</c:v>
                </c:pt>
                <c:pt idx="5558">
                  <c:v>-4.4200000000000239E-2</c:v>
                </c:pt>
                <c:pt idx="5559">
                  <c:v>-4.4100000000000236E-2</c:v>
                </c:pt>
                <c:pt idx="5560">
                  <c:v>-4.4000000000000233E-2</c:v>
                </c:pt>
                <c:pt idx="5561">
                  <c:v>-4.3900000000000231E-2</c:v>
                </c:pt>
                <c:pt idx="5562">
                  <c:v>-4.3800000000000228E-2</c:v>
                </c:pt>
                <c:pt idx="5563">
                  <c:v>-4.3700000000000225E-2</c:v>
                </c:pt>
                <c:pt idx="5564">
                  <c:v>-4.3600000000000222E-2</c:v>
                </c:pt>
                <c:pt idx="5565">
                  <c:v>-4.3500000000000219E-2</c:v>
                </c:pt>
                <c:pt idx="5566">
                  <c:v>-4.3400000000000216E-2</c:v>
                </c:pt>
                <c:pt idx="5567">
                  <c:v>-4.3300000000000213E-2</c:v>
                </c:pt>
                <c:pt idx="5568">
                  <c:v>-4.320000000000021E-2</c:v>
                </c:pt>
                <c:pt idx="5569">
                  <c:v>-4.3100000000000208E-2</c:v>
                </c:pt>
                <c:pt idx="5570">
                  <c:v>-4.3000000000000205E-2</c:v>
                </c:pt>
                <c:pt idx="5571">
                  <c:v>-4.2900000000000202E-2</c:v>
                </c:pt>
                <c:pt idx="5572">
                  <c:v>-4.2800000000000199E-2</c:v>
                </c:pt>
                <c:pt idx="5573">
                  <c:v>-4.2700000000000196E-2</c:v>
                </c:pt>
                <c:pt idx="5574">
                  <c:v>-4.2600000000000193E-2</c:v>
                </c:pt>
                <c:pt idx="5575">
                  <c:v>-4.250000000000019E-2</c:v>
                </c:pt>
                <c:pt idx="5576">
                  <c:v>-4.2400000000000188E-2</c:v>
                </c:pt>
                <c:pt idx="5577">
                  <c:v>-4.2300000000000185E-2</c:v>
                </c:pt>
                <c:pt idx="5578">
                  <c:v>-4.2200000000000182E-2</c:v>
                </c:pt>
                <c:pt idx="5579">
                  <c:v>-4.2100000000000179E-2</c:v>
                </c:pt>
                <c:pt idx="5580">
                  <c:v>-4.2000000000000176E-2</c:v>
                </c:pt>
                <c:pt idx="5581">
                  <c:v>-4.1900000000000173E-2</c:v>
                </c:pt>
                <c:pt idx="5582">
                  <c:v>-4.180000000000017E-2</c:v>
                </c:pt>
                <c:pt idx="5583">
                  <c:v>-4.1700000000000167E-2</c:v>
                </c:pt>
                <c:pt idx="5584">
                  <c:v>-4.1600000000000165E-2</c:v>
                </c:pt>
                <c:pt idx="5585">
                  <c:v>-4.1500000000000162E-2</c:v>
                </c:pt>
                <c:pt idx="5586">
                  <c:v>-4.1400000000000159E-2</c:v>
                </c:pt>
                <c:pt idx="5587">
                  <c:v>-4.1300000000000156E-2</c:v>
                </c:pt>
                <c:pt idx="5588">
                  <c:v>-4.1200000000000153E-2</c:v>
                </c:pt>
                <c:pt idx="5589">
                  <c:v>-4.110000000000015E-2</c:v>
                </c:pt>
                <c:pt idx="5590">
                  <c:v>-4.1000000000000147E-2</c:v>
                </c:pt>
                <c:pt idx="5591">
                  <c:v>-4.0900000000000145E-2</c:v>
                </c:pt>
                <c:pt idx="5592">
                  <c:v>-4.0800000000000142E-2</c:v>
                </c:pt>
                <c:pt idx="5593">
                  <c:v>-4.0700000000000139E-2</c:v>
                </c:pt>
                <c:pt idx="5594">
                  <c:v>-4.0600000000000136E-2</c:v>
                </c:pt>
                <c:pt idx="5595">
                  <c:v>-4.0500000000000133E-2</c:v>
                </c:pt>
                <c:pt idx="5596">
                  <c:v>-4.040000000000013E-2</c:v>
                </c:pt>
                <c:pt idx="5597">
                  <c:v>-4.0300000000000127E-2</c:v>
                </c:pt>
                <c:pt idx="5598">
                  <c:v>-4.0200000000000125E-2</c:v>
                </c:pt>
                <c:pt idx="5599">
                  <c:v>-4.0100000000000122E-2</c:v>
                </c:pt>
                <c:pt idx="5600">
                  <c:v>-4.0000000000000119E-2</c:v>
                </c:pt>
                <c:pt idx="5601">
                  <c:v>-3.9900000000000116E-2</c:v>
                </c:pt>
                <c:pt idx="5602">
                  <c:v>-3.9800000000000113E-2</c:v>
                </c:pt>
                <c:pt idx="5603">
                  <c:v>-3.970000000000011E-2</c:v>
                </c:pt>
                <c:pt idx="5604">
                  <c:v>-3.9600000000000107E-2</c:v>
                </c:pt>
                <c:pt idx="5605">
                  <c:v>-3.9500000000000104E-2</c:v>
                </c:pt>
                <c:pt idx="5606">
                  <c:v>-3.9400000000000102E-2</c:v>
                </c:pt>
                <c:pt idx="5607">
                  <c:v>-3.9300000000000099E-2</c:v>
                </c:pt>
                <c:pt idx="5608">
                  <c:v>-3.9200000000000096E-2</c:v>
                </c:pt>
                <c:pt idx="5609">
                  <c:v>-3.9100000000000093E-2</c:v>
                </c:pt>
                <c:pt idx="5610">
                  <c:v>-3.900000000000009E-2</c:v>
                </c:pt>
                <c:pt idx="5611">
                  <c:v>-3.8900000000000087E-2</c:v>
                </c:pt>
                <c:pt idx="5612">
                  <c:v>-3.8800000000000084E-2</c:v>
                </c:pt>
                <c:pt idx="5613">
                  <c:v>-3.8700000000000082E-2</c:v>
                </c:pt>
                <c:pt idx="5614">
                  <c:v>-3.8600000000000079E-2</c:v>
                </c:pt>
                <c:pt idx="5615">
                  <c:v>-3.8500000000000076E-2</c:v>
                </c:pt>
                <c:pt idx="5616">
                  <c:v>-3.8400000000000073E-2</c:v>
                </c:pt>
                <c:pt idx="5617">
                  <c:v>-3.830000000000007E-2</c:v>
                </c:pt>
                <c:pt idx="5618">
                  <c:v>-3.8200000000000067E-2</c:v>
                </c:pt>
                <c:pt idx="5619">
                  <c:v>-3.8100000000000064E-2</c:v>
                </c:pt>
                <c:pt idx="5620">
                  <c:v>-3.8000000000000062E-2</c:v>
                </c:pt>
                <c:pt idx="5621">
                  <c:v>-3.7900000000000059E-2</c:v>
                </c:pt>
                <c:pt idx="5622">
                  <c:v>-3.7800000000000056E-2</c:v>
                </c:pt>
                <c:pt idx="5623">
                  <c:v>-3.7700000000000053E-2</c:v>
                </c:pt>
                <c:pt idx="5624">
                  <c:v>-3.760000000000005E-2</c:v>
                </c:pt>
                <c:pt idx="5625">
                  <c:v>-3.7500000000000047E-2</c:v>
                </c:pt>
                <c:pt idx="5626">
                  <c:v>-3.7400000000000044E-2</c:v>
                </c:pt>
                <c:pt idx="5627">
                  <c:v>-3.7300000000000041E-2</c:v>
                </c:pt>
                <c:pt idx="5628">
                  <c:v>-3.7200000000000039E-2</c:v>
                </c:pt>
                <c:pt idx="5629">
                  <c:v>-3.7100000000000036E-2</c:v>
                </c:pt>
                <c:pt idx="5630">
                  <c:v>-3.7000000000000033E-2</c:v>
                </c:pt>
                <c:pt idx="5631">
                  <c:v>-3.690000000000003E-2</c:v>
                </c:pt>
                <c:pt idx="5632">
                  <c:v>-3.6800000000000027E-2</c:v>
                </c:pt>
                <c:pt idx="5633">
                  <c:v>-3.6700000000000024E-2</c:v>
                </c:pt>
                <c:pt idx="5634">
                  <c:v>-3.6600000000000021E-2</c:v>
                </c:pt>
                <c:pt idx="5635">
                  <c:v>-3.6500000000000019E-2</c:v>
                </c:pt>
                <c:pt idx="5636">
                  <c:v>-3.6400000000000016E-2</c:v>
                </c:pt>
                <c:pt idx="5637">
                  <c:v>-3.6300000000000013E-2</c:v>
                </c:pt>
                <c:pt idx="5638">
                  <c:v>-3.620000000000001E-2</c:v>
                </c:pt>
                <c:pt idx="5639">
                  <c:v>-3.6100000000000007E-2</c:v>
                </c:pt>
                <c:pt idx="5640">
                  <c:v>-3.6000000000000004E-2</c:v>
                </c:pt>
                <c:pt idx="5641">
                  <c:v>-3.5900000000000001E-2</c:v>
                </c:pt>
                <c:pt idx="5642">
                  <c:v>-3.5799999999999998E-2</c:v>
                </c:pt>
                <c:pt idx="5643">
                  <c:v>-3.5699999999999996E-2</c:v>
                </c:pt>
                <c:pt idx="5644">
                  <c:v>-3.5599999999999993E-2</c:v>
                </c:pt>
                <c:pt idx="5645">
                  <c:v>-3.549999999999999E-2</c:v>
                </c:pt>
                <c:pt idx="5646">
                  <c:v>-3.5399999999999987E-2</c:v>
                </c:pt>
                <c:pt idx="5647">
                  <c:v>-3.5299999999999984E-2</c:v>
                </c:pt>
                <c:pt idx="5648">
                  <c:v>-3.5199999999999981E-2</c:v>
                </c:pt>
                <c:pt idx="5649">
                  <c:v>-3.5099999999999978E-2</c:v>
                </c:pt>
                <c:pt idx="5650">
                  <c:v>-3.4999999999999976E-2</c:v>
                </c:pt>
                <c:pt idx="5651">
                  <c:v>-3.4899999999999973E-2</c:v>
                </c:pt>
                <c:pt idx="5652">
                  <c:v>-3.479999999999997E-2</c:v>
                </c:pt>
                <c:pt idx="5653">
                  <c:v>-3.4699999999999967E-2</c:v>
                </c:pt>
                <c:pt idx="5654">
                  <c:v>-3.4599999999999964E-2</c:v>
                </c:pt>
                <c:pt idx="5655">
                  <c:v>-3.4499999999999961E-2</c:v>
                </c:pt>
                <c:pt idx="5656">
                  <c:v>-3.4399999999999958E-2</c:v>
                </c:pt>
                <c:pt idx="5657">
                  <c:v>-3.4299999999999956E-2</c:v>
                </c:pt>
                <c:pt idx="5658">
                  <c:v>-3.4199999999999953E-2</c:v>
                </c:pt>
                <c:pt idx="5659">
                  <c:v>-3.409999999999995E-2</c:v>
                </c:pt>
                <c:pt idx="5660">
                  <c:v>-3.3999999999999947E-2</c:v>
                </c:pt>
                <c:pt idx="5661">
                  <c:v>-3.3899999999999944E-2</c:v>
                </c:pt>
                <c:pt idx="5662">
                  <c:v>-3.3799999999999941E-2</c:v>
                </c:pt>
                <c:pt idx="5663">
                  <c:v>-3.3699999999999938E-2</c:v>
                </c:pt>
                <c:pt idx="5664">
                  <c:v>-3.3599999999999935E-2</c:v>
                </c:pt>
                <c:pt idx="5665">
                  <c:v>-3.3499999999999933E-2</c:v>
                </c:pt>
                <c:pt idx="5666">
                  <c:v>-3.339999999999993E-2</c:v>
                </c:pt>
                <c:pt idx="5667">
                  <c:v>-3.3299999999999927E-2</c:v>
                </c:pt>
                <c:pt idx="5668">
                  <c:v>-3.3199999999999924E-2</c:v>
                </c:pt>
                <c:pt idx="5669">
                  <c:v>-3.3099999999999921E-2</c:v>
                </c:pt>
                <c:pt idx="5670">
                  <c:v>-3.2999999999999918E-2</c:v>
                </c:pt>
                <c:pt idx="5671">
                  <c:v>-3.2899999999999915E-2</c:v>
                </c:pt>
                <c:pt idx="5672">
                  <c:v>-3.2799999999999913E-2</c:v>
                </c:pt>
                <c:pt idx="5673">
                  <c:v>-3.269999999999991E-2</c:v>
                </c:pt>
                <c:pt idx="5674">
                  <c:v>-3.2599999999999907E-2</c:v>
                </c:pt>
                <c:pt idx="5675">
                  <c:v>-3.2499999999999904E-2</c:v>
                </c:pt>
                <c:pt idx="5676">
                  <c:v>-3.2399999999999901E-2</c:v>
                </c:pt>
                <c:pt idx="5677">
                  <c:v>-3.2299999999999898E-2</c:v>
                </c:pt>
                <c:pt idx="5678">
                  <c:v>-3.2199999999999895E-2</c:v>
                </c:pt>
                <c:pt idx="5679">
                  <c:v>-3.2099999999999893E-2</c:v>
                </c:pt>
                <c:pt idx="5680">
                  <c:v>-3.199999999999989E-2</c:v>
                </c:pt>
                <c:pt idx="5681">
                  <c:v>-3.1899999999999887E-2</c:v>
                </c:pt>
                <c:pt idx="5682">
                  <c:v>-3.1799999999999884E-2</c:v>
                </c:pt>
                <c:pt idx="5683">
                  <c:v>-3.1699999999999881E-2</c:v>
                </c:pt>
                <c:pt idx="5684">
                  <c:v>-3.1599999999999878E-2</c:v>
                </c:pt>
                <c:pt idx="5685">
                  <c:v>-3.1499999999999875E-2</c:v>
                </c:pt>
                <c:pt idx="5686">
                  <c:v>-3.1399999999999872E-2</c:v>
                </c:pt>
                <c:pt idx="5687">
                  <c:v>-3.129999999999987E-2</c:v>
                </c:pt>
                <c:pt idx="5688">
                  <c:v>-3.1199999999999867E-2</c:v>
                </c:pt>
                <c:pt idx="5689">
                  <c:v>-3.1099999999999867E-2</c:v>
                </c:pt>
                <c:pt idx="5690">
                  <c:v>-3.0999999999999868E-2</c:v>
                </c:pt>
                <c:pt idx="5691">
                  <c:v>-3.0899999999999869E-2</c:v>
                </c:pt>
                <c:pt idx="5692">
                  <c:v>-3.0799999999999869E-2</c:v>
                </c:pt>
                <c:pt idx="5693">
                  <c:v>-3.069999999999987E-2</c:v>
                </c:pt>
                <c:pt idx="5694">
                  <c:v>-3.059999999999987E-2</c:v>
                </c:pt>
                <c:pt idx="5695">
                  <c:v>-3.0499999999999871E-2</c:v>
                </c:pt>
                <c:pt idx="5696">
                  <c:v>-3.0399999999999872E-2</c:v>
                </c:pt>
                <c:pt idx="5697">
                  <c:v>-3.0299999999999872E-2</c:v>
                </c:pt>
                <c:pt idx="5698">
                  <c:v>-3.0199999999999873E-2</c:v>
                </c:pt>
                <c:pt idx="5699">
                  <c:v>-3.0099999999999873E-2</c:v>
                </c:pt>
                <c:pt idx="5700">
                  <c:v>-2.9999999999999874E-2</c:v>
                </c:pt>
                <c:pt idx="5701">
                  <c:v>-2.9899999999999875E-2</c:v>
                </c:pt>
                <c:pt idx="5702">
                  <c:v>-2.9799999999999875E-2</c:v>
                </c:pt>
                <c:pt idx="5703">
                  <c:v>-2.9699999999999876E-2</c:v>
                </c:pt>
                <c:pt idx="5704">
                  <c:v>-2.9599999999999876E-2</c:v>
                </c:pt>
                <c:pt idx="5705">
                  <c:v>-2.9499999999999877E-2</c:v>
                </c:pt>
                <c:pt idx="5706">
                  <c:v>-2.9399999999999878E-2</c:v>
                </c:pt>
                <c:pt idx="5707">
                  <c:v>-2.9299999999999878E-2</c:v>
                </c:pt>
                <c:pt idx="5708">
                  <c:v>-2.9199999999999879E-2</c:v>
                </c:pt>
                <c:pt idx="5709">
                  <c:v>-2.9099999999999879E-2</c:v>
                </c:pt>
                <c:pt idx="5710">
                  <c:v>-2.899999999999988E-2</c:v>
                </c:pt>
                <c:pt idx="5711">
                  <c:v>-2.8899999999999881E-2</c:v>
                </c:pt>
                <c:pt idx="5712">
                  <c:v>-2.8799999999999881E-2</c:v>
                </c:pt>
                <c:pt idx="5713">
                  <c:v>-2.8699999999999882E-2</c:v>
                </c:pt>
                <c:pt idx="5714">
                  <c:v>-2.8599999999999882E-2</c:v>
                </c:pt>
                <c:pt idx="5715">
                  <c:v>-2.8499999999999883E-2</c:v>
                </c:pt>
                <c:pt idx="5716">
                  <c:v>-2.8399999999999884E-2</c:v>
                </c:pt>
                <c:pt idx="5717">
                  <c:v>-2.8299999999999884E-2</c:v>
                </c:pt>
                <c:pt idx="5718">
                  <c:v>-2.8199999999999885E-2</c:v>
                </c:pt>
                <c:pt idx="5719">
                  <c:v>-2.8099999999999885E-2</c:v>
                </c:pt>
                <c:pt idx="5720">
                  <c:v>-2.7999999999999886E-2</c:v>
                </c:pt>
                <c:pt idx="5721">
                  <c:v>-2.7899999999999887E-2</c:v>
                </c:pt>
                <c:pt idx="5722">
                  <c:v>-2.7799999999999887E-2</c:v>
                </c:pt>
                <c:pt idx="5723">
                  <c:v>-2.7699999999999888E-2</c:v>
                </c:pt>
                <c:pt idx="5724">
                  <c:v>-2.7599999999999889E-2</c:v>
                </c:pt>
                <c:pt idx="5725">
                  <c:v>-2.7499999999999889E-2</c:v>
                </c:pt>
                <c:pt idx="5726">
                  <c:v>-2.739999999999989E-2</c:v>
                </c:pt>
                <c:pt idx="5727">
                  <c:v>-2.729999999999989E-2</c:v>
                </c:pt>
                <c:pt idx="5728">
                  <c:v>-2.7199999999999891E-2</c:v>
                </c:pt>
                <c:pt idx="5729">
                  <c:v>-2.7099999999999892E-2</c:v>
                </c:pt>
                <c:pt idx="5730">
                  <c:v>-2.6999999999999892E-2</c:v>
                </c:pt>
                <c:pt idx="5731">
                  <c:v>-2.6899999999999893E-2</c:v>
                </c:pt>
                <c:pt idx="5732">
                  <c:v>-2.6799999999999893E-2</c:v>
                </c:pt>
                <c:pt idx="5733">
                  <c:v>-2.6699999999999894E-2</c:v>
                </c:pt>
                <c:pt idx="5734">
                  <c:v>-2.6599999999999895E-2</c:v>
                </c:pt>
                <c:pt idx="5735">
                  <c:v>-2.6499999999999895E-2</c:v>
                </c:pt>
                <c:pt idx="5736">
                  <c:v>-2.6399999999999896E-2</c:v>
                </c:pt>
                <c:pt idx="5737">
                  <c:v>-2.6299999999999896E-2</c:v>
                </c:pt>
                <c:pt idx="5738">
                  <c:v>-2.6199999999999897E-2</c:v>
                </c:pt>
                <c:pt idx="5739">
                  <c:v>-2.6099999999999898E-2</c:v>
                </c:pt>
                <c:pt idx="5740">
                  <c:v>-2.5999999999999898E-2</c:v>
                </c:pt>
                <c:pt idx="5741">
                  <c:v>-2.5899999999999899E-2</c:v>
                </c:pt>
                <c:pt idx="5742">
                  <c:v>-2.5799999999999899E-2</c:v>
                </c:pt>
                <c:pt idx="5743">
                  <c:v>-2.56999999999999E-2</c:v>
                </c:pt>
                <c:pt idx="5744">
                  <c:v>-2.5599999999999901E-2</c:v>
                </c:pt>
                <c:pt idx="5745">
                  <c:v>-2.5499999999999901E-2</c:v>
                </c:pt>
                <c:pt idx="5746">
                  <c:v>-2.5399999999999902E-2</c:v>
                </c:pt>
                <c:pt idx="5747">
                  <c:v>-2.5299999999999902E-2</c:v>
                </c:pt>
                <c:pt idx="5748">
                  <c:v>-2.5199999999999903E-2</c:v>
                </c:pt>
                <c:pt idx="5749">
                  <c:v>-2.5099999999999904E-2</c:v>
                </c:pt>
                <c:pt idx="5750">
                  <c:v>-2.4999999999999904E-2</c:v>
                </c:pt>
                <c:pt idx="5751">
                  <c:v>-2.4899999999999905E-2</c:v>
                </c:pt>
                <c:pt idx="5752">
                  <c:v>-2.4799999999999905E-2</c:v>
                </c:pt>
                <c:pt idx="5753">
                  <c:v>-2.4699999999999906E-2</c:v>
                </c:pt>
                <c:pt idx="5754">
                  <c:v>-2.4599999999999907E-2</c:v>
                </c:pt>
                <c:pt idx="5755">
                  <c:v>-2.4499999999999907E-2</c:v>
                </c:pt>
                <c:pt idx="5756">
                  <c:v>-2.4399999999999908E-2</c:v>
                </c:pt>
                <c:pt idx="5757">
                  <c:v>-2.4299999999999908E-2</c:v>
                </c:pt>
                <c:pt idx="5758">
                  <c:v>-2.4199999999999909E-2</c:v>
                </c:pt>
                <c:pt idx="5759">
                  <c:v>-2.409999999999991E-2</c:v>
                </c:pt>
                <c:pt idx="5760">
                  <c:v>-2.399999999999991E-2</c:v>
                </c:pt>
                <c:pt idx="5761">
                  <c:v>-2.3899999999999911E-2</c:v>
                </c:pt>
                <c:pt idx="5762">
                  <c:v>-2.3799999999999912E-2</c:v>
                </c:pt>
                <c:pt idx="5763">
                  <c:v>-2.3699999999999912E-2</c:v>
                </c:pt>
                <c:pt idx="5764">
                  <c:v>-2.3599999999999913E-2</c:v>
                </c:pt>
                <c:pt idx="5765">
                  <c:v>-2.3499999999999913E-2</c:v>
                </c:pt>
                <c:pt idx="5766">
                  <c:v>-2.3399999999999914E-2</c:v>
                </c:pt>
                <c:pt idx="5767">
                  <c:v>-2.3299999999999915E-2</c:v>
                </c:pt>
                <c:pt idx="5768">
                  <c:v>-2.3199999999999915E-2</c:v>
                </c:pt>
                <c:pt idx="5769">
                  <c:v>-2.3099999999999916E-2</c:v>
                </c:pt>
                <c:pt idx="5770">
                  <c:v>-2.2999999999999916E-2</c:v>
                </c:pt>
                <c:pt idx="5771">
                  <c:v>-2.2899999999999917E-2</c:v>
                </c:pt>
                <c:pt idx="5772">
                  <c:v>-2.2799999999999918E-2</c:v>
                </c:pt>
                <c:pt idx="5773">
                  <c:v>-2.2699999999999918E-2</c:v>
                </c:pt>
                <c:pt idx="5774">
                  <c:v>-2.2599999999999919E-2</c:v>
                </c:pt>
                <c:pt idx="5775">
                  <c:v>-2.2499999999999919E-2</c:v>
                </c:pt>
                <c:pt idx="5776">
                  <c:v>-2.239999999999992E-2</c:v>
                </c:pt>
                <c:pt idx="5777">
                  <c:v>-2.2299999999999921E-2</c:v>
                </c:pt>
                <c:pt idx="5778">
                  <c:v>-2.2199999999999921E-2</c:v>
                </c:pt>
                <c:pt idx="5779">
                  <c:v>-2.2099999999999922E-2</c:v>
                </c:pt>
                <c:pt idx="5780">
                  <c:v>-2.1999999999999922E-2</c:v>
                </c:pt>
                <c:pt idx="5781">
                  <c:v>-2.1899999999999923E-2</c:v>
                </c:pt>
                <c:pt idx="5782">
                  <c:v>-2.1799999999999924E-2</c:v>
                </c:pt>
                <c:pt idx="5783">
                  <c:v>-2.1699999999999924E-2</c:v>
                </c:pt>
                <c:pt idx="5784">
                  <c:v>-2.1599999999999925E-2</c:v>
                </c:pt>
                <c:pt idx="5785">
                  <c:v>-2.1499999999999925E-2</c:v>
                </c:pt>
                <c:pt idx="5786">
                  <c:v>-2.1399999999999926E-2</c:v>
                </c:pt>
                <c:pt idx="5787">
                  <c:v>-2.1299999999999927E-2</c:v>
                </c:pt>
                <c:pt idx="5788">
                  <c:v>-2.1199999999999927E-2</c:v>
                </c:pt>
                <c:pt idx="5789">
                  <c:v>-2.1099999999999928E-2</c:v>
                </c:pt>
                <c:pt idx="5790">
                  <c:v>-2.0999999999999928E-2</c:v>
                </c:pt>
                <c:pt idx="5791">
                  <c:v>-2.0899999999999929E-2</c:v>
                </c:pt>
                <c:pt idx="5792">
                  <c:v>-2.079999999999993E-2</c:v>
                </c:pt>
                <c:pt idx="5793">
                  <c:v>-2.069999999999993E-2</c:v>
                </c:pt>
                <c:pt idx="5794">
                  <c:v>-2.0599999999999931E-2</c:v>
                </c:pt>
                <c:pt idx="5795">
                  <c:v>-2.0499999999999931E-2</c:v>
                </c:pt>
                <c:pt idx="5796">
                  <c:v>-2.0399999999999932E-2</c:v>
                </c:pt>
                <c:pt idx="5797">
                  <c:v>-2.0299999999999933E-2</c:v>
                </c:pt>
                <c:pt idx="5798">
                  <c:v>-2.0199999999999933E-2</c:v>
                </c:pt>
                <c:pt idx="5799">
                  <c:v>-2.0099999999999934E-2</c:v>
                </c:pt>
                <c:pt idx="5800">
                  <c:v>-1.9999999999999934E-2</c:v>
                </c:pt>
                <c:pt idx="5801">
                  <c:v>-1.9899999999999935E-2</c:v>
                </c:pt>
                <c:pt idx="5802">
                  <c:v>-1.9799999999999936E-2</c:v>
                </c:pt>
                <c:pt idx="5803">
                  <c:v>-1.9699999999999936E-2</c:v>
                </c:pt>
                <c:pt idx="5804">
                  <c:v>-1.9599999999999937E-2</c:v>
                </c:pt>
                <c:pt idx="5805">
                  <c:v>-1.9499999999999938E-2</c:v>
                </c:pt>
                <c:pt idx="5806">
                  <c:v>-1.9399999999999938E-2</c:v>
                </c:pt>
                <c:pt idx="5807">
                  <c:v>-1.9299999999999939E-2</c:v>
                </c:pt>
                <c:pt idx="5808">
                  <c:v>-1.9199999999999939E-2</c:v>
                </c:pt>
                <c:pt idx="5809">
                  <c:v>-1.909999999999994E-2</c:v>
                </c:pt>
                <c:pt idx="5810">
                  <c:v>-1.8999999999999941E-2</c:v>
                </c:pt>
                <c:pt idx="5811">
                  <c:v>-1.8899999999999941E-2</c:v>
                </c:pt>
                <c:pt idx="5812">
                  <c:v>-1.8799999999999942E-2</c:v>
                </c:pt>
                <c:pt idx="5813">
                  <c:v>-1.8699999999999942E-2</c:v>
                </c:pt>
                <c:pt idx="5814">
                  <c:v>-1.8599999999999943E-2</c:v>
                </c:pt>
                <c:pt idx="5815">
                  <c:v>-1.8499999999999944E-2</c:v>
                </c:pt>
                <c:pt idx="5816">
                  <c:v>-1.8399999999999944E-2</c:v>
                </c:pt>
                <c:pt idx="5817">
                  <c:v>-1.8299999999999945E-2</c:v>
                </c:pt>
                <c:pt idx="5818">
                  <c:v>-1.8199999999999945E-2</c:v>
                </c:pt>
                <c:pt idx="5819">
                  <c:v>-1.8099999999999946E-2</c:v>
                </c:pt>
                <c:pt idx="5820">
                  <c:v>-1.7999999999999947E-2</c:v>
                </c:pt>
                <c:pt idx="5821">
                  <c:v>-1.7899999999999947E-2</c:v>
                </c:pt>
                <c:pt idx="5822">
                  <c:v>-1.7799999999999948E-2</c:v>
                </c:pt>
                <c:pt idx="5823">
                  <c:v>-1.7699999999999948E-2</c:v>
                </c:pt>
                <c:pt idx="5824">
                  <c:v>-1.7599999999999949E-2</c:v>
                </c:pt>
                <c:pt idx="5825">
                  <c:v>-1.749999999999995E-2</c:v>
                </c:pt>
                <c:pt idx="5826">
                  <c:v>-1.739999999999995E-2</c:v>
                </c:pt>
                <c:pt idx="5827">
                  <c:v>-1.7299999999999951E-2</c:v>
                </c:pt>
                <c:pt idx="5828">
                  <c:v>-1.7199999999999951E-2</c:v>
                </c:pt>
                <c:pt idx="5829">
                  <c:v>-1.7099999999999952E-2</c:v>
                </c:pt>
                <c:pt idx="5830">
                  <c:v>-1.6999999999999953E-2</c:v>
                </c:pt>
                <c:pt idx="5831">
                  <c:v>-1.6899999999999953E-2</c:v>
                </c:pt>
                <c:pt idx="5832">
                  <c:v>-1.6799999999999954E-2</c:v>
                </c:pt>
                <c:pt idx="5833">
                  <c:v>-1.6699999999999954E-2</c:v>
                </c:pt>
                <c:pt idx="5834">
                  <c:v>-1.6599999999999955E-2</c:v>
                </c:pt>
                <c:pt idx="5835">
                  <c:v>-1.6499999999999956E-2</c:v>
                </c:pt>
                <c:pt idx="5836">
                  <c:v>-1.6399999999999956E-2</c:v>
                </c:pt>
                <c:pt idx="5837">
                  <c:v>-1.6299999999999957E-2</c:v>
                </c:pt>
                <c:pt idx="5838">
                  <c:v>-1.6199999999999957E-2</c:v>
                </c:pt>
                <c:pt idx="5839">
                  <c:v>-1.6099999999999958E-2</c:v>
                </c:pt>
                <c:pt idx="5840">
                  <c:v>-1.5999999999999959E-2</c:v>
                </c:pt>
                <c:pt idx="5841">
                  <c:v>-1.5899999999999959E-2</c:v>
                </c:pt>
                <c:pt idx="5842">
                  <c:v>-1.579999999999996E-2</c:v>
                </c:pt>
                <c:pt idx="5843">
                  <c:v>-1.5699999999999961E-2</c:v>
                </c:pt>
                <c:pt idx="5844">
                  <c:v>-1.5599999999999961E-2</c:v>
                </c:pt>
                <c:pt idx="5845">
                  <c:v>-1.5499999999999962E-2</c:v>
                </c:pt>
                <c:pt idx="5846">
                  <c:v>-1.5399999999999962E-2</c:v>
                </c:pt>
                <c:pt idx="5847">
                  <c:v>-1.5299999999999963E-2</c:v>
                </c:pt>
                <c:pt idx="5848">
                  <c:v>-1.5199999999999964E-2</c:v>
                </c:pt>
                <c:pt idx="5849">
                  <c:v>-1.5099999999999964E-2</c:v>
                </c:pt>
                <c:pt idx="5850">
                  <c:v>-1.4999999999999965E-2</c:v>
                </c:pt>
                <c:pt idx="5851">
                  <c:v>-1.4899999999999965E-2</c:v>
                </c:pt>
                <c:pt idx="5852">
                  <c:v>-1.4799999999999966E-2</c:v>
                </c:pt>
                <c:pt idx="5853">
                  <c:v>-1.4699999999999967E-2</c:v>
                </c:pt>
                <c:pt idx="5854">
                  <c:v>-1.4599999999999967E-2</c:v>
                </c:pt>
                <c:pt idx="5855">
                  <c:v>-1.4499999999999968E-2</c:v>
                </c:pt>
                <c:pt idx="5856">
                  <c:v>-1.4399999999999968E-2</c:v>
                </c:pt>
                <c:pt idx="5857">
                  <c:v>-1.4299999999999969E-2</c:v>
                </c:pt>
                <c:pt idx="5858">
                  <c:v>-1.419999999999997E-2</c:v>
                </c:pt>
                <c:pt idx="5859">
                  <c:v>-1.409999999999997E-2</c:v>
                </c:pt>
                <c:pt idx="5860">
                  <c:v>-1.3999999999999971E-2</c:v>
                </c:pt>
                <c:pt idx="5861">
                  <c:v>-1.3899999999999971E-2</c:v>
                </c:pt>
                <c:pt idx="5862">
                  <c:v>-1.3799999999999972E-2</c:v>
                </c:pt>
                <c:pt idx="5863">
                  <c:v>-1.3699999999999973E-2</c:v>
                </c:pt>
                <c:pt idx="5864">
                  <c:v>-1.3599999999999973E-2</c:v>
                </c:pt>
                <c:pt idx="5865">
                  <c:v>-1.3499999999999974E-2</c:v>
                </c:pt>
                <c:pt idx="5866">
                  <c:v>-1.3399999999999974E-2</c:v>
                </c:pt>
                <c:pt idx="5867">
                  <c:v>-1.3299999999999975E-2</c:v>
                </c:pt>
                <c:pt idx="5868">
                  <c:v>-1.3199999999999976E-2</c:v>
                </c:pt>
                <c:pt idx="5869">
                  <c:v>-1.3099999999999976E-2</c:v>
                </c:pt>
                <c:pt idx="5870">
                  <c:v>-1.2999999999999977E-2</c:v>
                </c:pt>
                <c:pt idx="5871">
                  <c:v>-1.2899999999999977E-2</c:v>
                </c:pt>
                <c:pt idx="5872">
                  <c:v>-1.2799999999999978E-2</c:v>
                </c:pt>
                <c:pt idx="5873">
                  <c:v>-1.2699999999999979E-2</c:v>
                </c:pt>
                <c:pt idx="5874">
                  <c:v>-1.2599999999999979E-2</c:v>
                </c:pt>
                <c:pt idx="5875">
                  <c:v>-1.249999999999998E-2</c:v>
                </c:pt>
                <c:pt idx="5876">
                  <c:v>-1.239999999999998E-2</c:v>
                </c:pt>
                <c:pt idx="5877">
                  <c:v>-1.2299999999999981E-2</c:v>
                </c:pt>
                <c:pt idx="5878">
                  <c:v>-1.2199999999999982E-2</c:v>
                </c:pt>
                <c:pt idx="5879">
                  <c:v>-1.2099999999999982E-2</c:v>
                </c:pt>
                <c:pt idx="5880">
                  <c:v>-1.1999999999999983E-2</c:v>
                </c:pt>
                <c:pt idx="5881">
                  <c:v>-1.1899999999999984E-2</c:v>
                </c:pt>
                <c:pt idx="5882">
                  <c:v>-1.1799999999999984E-2</c:v>
                </c:pt>
                <c:pt idx="5883">
                  <c:v>-1.1699999999999985E-2</c:v>
                </c:pt>
                <c:pt idx="5884">
                  <c:v>-1.1599999999999985E-2</c:v>
                </c:pt>
                <c:pt idx="5885">
                  <c:v>-1.1499999999999986E-2</c:v>
                </c:pt>
                <c:pt idx="5886">
                  <c:v>-1.1399999999999987E-2</c:v>
                </c:pt>
                <c:pt idx="5887">
                  <c:v>-1.1299999999999987E-2</c:v>
                </c:pt>
                <c:pt idx="5888">
                  <c:v>-1.1199999999999988E-2</c:v>
                </c:pt>
                <c:pt idx="5889">
                  <c:v>-1.1099999999999988E-2</c:v>
                </c:pt>
                <c:pt idx="5890">
                  <c:v>-1.0999999999999989E-2</c:v>
                </c:pt>
                <c:pt idx="5891">
                  <c:v>-1.089999999999999E-2</c:v>
                </c:pt>
                <c:pt idx="5892">
                  <c:v>-1.079999999999999E-2</c:v>
                </c:pt>
                <c:pt idx="5893">
                  <c:v>-1.0699999999999991E-2</c:v>
                </c:pt>
                <c:pt idx="5894">
                  <c:v>-1.0599999999999991E-2</c:v>
                </c:pt>
                <c:pt idx="5895">
                  <c:v>-1.0499999999999992E-2</c:v>
                </c:pt>
                <c:pt idx="5896">
                  <c:v>-1.0399999999999993E-2</c:v>
                </c:pt>
                <c:pt idx="5897">
                  <c:v>-1.0299999999999993E-2</c:v>
                </c:pt>
                <c:pt idx="5898">
                  <c:v>-1.0199999999999994E-2</c:v>
                </c:pt>
                <c:pt idx="5899">
                  <c:v>-1.0099999999999994E-2</c:v>
                </c:pt>
                <c:pt idx="5900">
                  <c:v>-9.999999999999995E-3</c:v>
                </c:pt>
                <c:pt idx="5901">
                  <c:v>-9.8999999999999956E-3</c:v>
                </c:pt>
                <c:pt idx="5902">
                  <c:v>-9.7999999999999962E-3</c:v>
                </c:pt>
                <c:pt idx="5903">
                  <c:v>-9.6999999999999968E-3</c:v>
                </c:pt>
                <c:pt idx="5904">
                  <c:v>-9.5999999999999974E-3</c:v>
                </c:pt>
                <c:pt idx="5905">
                  <c:v>-9.499999999999998E-3</c:v>
                </c:pt>
                <c:pt idx="5906">
                  <c:v>-9.3999999999999986E-3</c:v>
                </c:pt>
                <c:pt idx="5907">
                  <c:v>-9.2999999999999992E-3</c:v>
                </c:pt>
                <c:pt idx="5908">
                  <c:v>-9.1999999999999998E-3</c:v>
                </c:pt>
                <c:pt idx="5909">
                  <c:v>-9.1000000000000004E-3</c:v>
                </c:pt>
                <c:pt idx="5910">
                  <c:v>-9.0000000000000011E-3</c:v>
                </c:pt>
                <c:pt idx="5911">
                  <c:v>-8.9000000000000017E-3</c:v>
                </c:pt>
                <c:pt idx="5912">
                  <c:v>-8.8000000000000023E-3</c:v>
                </c:pt>
                <c:pt idx="5913">
                  <c:v>-8.7000000000000029E-3</c:v>
                </c:pt>
                <c:pt idx="5914">
                  <c:v>-8.6000000000000035E-3</c:v>
                </c:pt>
                <c:pt idx="5915">
                  <c:v>-8.5000000000000041E-3</c:v>
                </c:pt>
                <c:pt idx="5916">
                  <c:v>-8.4000000000000047E-3</c:v>
                </c:pt>
                <c:pt idx="5917">
                  <c:v>-8.3000000000000053E-3</c:v>
                </c:pt>
                <c:pt idx="5918">
                  <c:v>-8.2000000000000059E-3</c:v>
                </c:pt>
                <c:pt idx="5919">
                  <c:v>-8.1000000000000065E-3</c:v>
                </c:pt>
                <c:pt idx="5920">
                  <c:v>-8.0000000000000071E-3</c:v>
                </c:pt>
                <c:pt idx="5921">
                  <c:v>-7.9000000000000077E-3</c:v>
                </c:pt>
                <c:pt idx="5922">
                  <c:v>-7.8000000000000074E-3</c:v>
                </c:pt>
                <c:pt idx="5923">
                  <c:v>-7.7000000000000072E-3</c:v>
                </c:pt>
                <c:pt idx="5924">
                  <c:v>-7.6000000000000069E-3</c:v>
                </c:pt>
                <c:pt idx="5925">
                  <c:v>-7.5000000000000067E-3</c:v>
                </c:pt>
                <c:pt idx="5926">
                  <c:v>-7.4000000000000064E-3</c:v>
                </c:pt>
                <c:pt idx="5927">
                  <c:v>-7.3000000000000061E-3</c:v>
                </c:pt>
                <c:pt idx="5928">
                  <c:v>-7.2000000000000059E-3</c:v>
                </c:pt>
                <c:pt idx="5929">
                  <c:v>-7.1000000000000056E-3</c:v>
                </c:pt>
                <c:pt idx="5930">
                  <c:v>-7.0000000000000053E-3</c:v>
                </c:pt>
                <c:pt idx="5931">
                  <c:v>-6.9000000000000051E-3</c:v>
                </c:pt>
                <c:pt idx="5932">
                  <c:v>-6.8000000000000048E-3</c:v>
                </c:pt>
                <c:pt idx="5933">
                  <c:v>-6.7000000000000046E-3</c:v>
                </c:pt>
                <c:pt idx="5934">
                  <c:v>-6.6000000000000043E-3</c:v>
                </c:pt>
                <c:pt idx="5935">
                  <c:v>-6.500000000000004E-3</c:v>
                </c:pt>
                <c:pt idx="5936">
                  <c:v>-6.4000000000000038E-3</c:v>
                </c:pt>
                <c:pt idx="5937">
                  <c:v>-6.3000000000000035E-3</c:v>
                </c:pt>
                <c:pt idx="5938">
                  <c:v>-6.2000000000000033E-3</c:v>
                </c:pt>
                <c:pt idx="5939">
                  <c:v>-6.100000000000003E-3</c:v>
                </c:pt>
                <c:pt idx="5940">
                  <c:v>-6.0000000000000027E-3</c:v>
                </c:pt>
                <c:pt idx="5941">
                  <c:v>-5.9000000000000025E-3</c:v>
                </c:pt>
                <c:pt idx="5942">
                  <c:v>-5.8000000000000022E-3</c:v>
                </c:pt>
                <c:pt idx="5943">
                  <c:v>-5.7000000000000019E-3</c:v>
                </c:pt>
                <c:pt idx="5944">
                  <c:v>-5.6000000000000017E-3</c:v>
                </c:pt>
                <c:pt idx="5945">
                  <c:v>-5.5000000000000014E-3</c:v>
                </c:pt>
                <c:pt idx="5946">
                  <c:v>-5.4000000000000012E-3</c:v>
                </c:pt>
                <c:pt idx="5947">
                  <c:v>-5.3000000000000009E-3</c:v>
                </c:pt>
                <c:pt idx="5948">
                  <c:v>-5.2000000000000006E-3</c:v>
                </c:pt>
                <c:pt idx="5949">
                  <c:v>-5.1000000000000004E-3</c:v>
                </c:pt>
                <c:pt idx="5950">
                  <c:v>-5.0000000000000001E-3</c:v>
                </c:pt>
                <c:pt idx="5951">
                  <c:v>-4.8999999999999998E-3</c:v>
                </c:pt>
                <c:pt idx="5952">
                  <c:v>-4.7999999999999996E-3</c:v>
                </c:pt>
                <c:pt idx="5953">
                  <c:v>-4.6999999999999993E-3</c:v>
                </c:pt>
                <c:pt idx="5954">
                  <c:v>-4.5999999999999991E-3</c:v>
                </c:pt>
                <c:pt idx="5955">
                  <c:v>-4.4999999999999988E-3</c:v>
                </c:pt>
                <c:pt idx="5956">
                  <c:v>-4.3999999999999985E-3</c:v>
                </c:pt>
                <c:pt idx="5957">
                  <c:v>-4.2999999999999983E-3</c:v>
                </c:pt>
                <c:pt idx="5958">
                  <c:v>-4.199999999999998E-3</c:v>
                </c:pt>
                <c:pt idx="5959">
                  <c:v>-4.0999999999999977E-3</c:v>
                </c:pt>
                <c:pt idx="5960">
                  <c:v>-3.9999999999999975E-3</c:v>
                </c:pt>
                <c:pt idx="5961">
                  <c:v>-3.8999999999999972E-3</c:v>
                </c:pt>
                <c:pt idx="5962">
                  <c:v>-3.7999999999999974E-3</c:v>
                </c:pt>
                <c:pt idx="5963">
                  <c:v>-3.6999999999999976E-3</c:v>
                </c:pt>
                <c:pt idx="5964">
                  <c:v>-3.5999999999999977E-3</c:v>
                </c:pt>
                <c:pt idx="5965">
                  <c:v>-3.4999999999999979E-3</c:v>
                </c:pt>
                <c:pt idx="5966">
                  <c:v>-3.3999999999999981E-3</c:v>
                </c:pt>
                <c:pt idx="5967">
                  <c:v>-3.2999999999999982E-3</c:v>
                </c:pt>
                <c:pt idx="5968">
                  <c:v>-3.1999999999999984E-3</c:v>
                </c:pt>
                <c:pt idx="5969">
                  <c:v>-3.0999999999999986E-3</c:v>
                </c:pt>
                <c:pt idx="5970">
                  <c:v>-2.9999999999999988E-3</c:v>
                </c:pt>
                <c:pt idx="5971">
                  <c:v>-2.8999999999999989E-3</c:v>
                </c:pt>
                <c:pt idx="5972">
                  <c:v>-2.7999999999999991E-3</c:v>
                </c:pt>
                <c:pt idx="5973">
                  <c:v>-2.6999999999999993E-3</c:v>
                </c:pt>
                <c:pt idx="5974">
                  <c:v>-2.5999999999999994E-3</c:v>
                </c:pt>
                <c:pt idx="5975">
                  <c:v>-2.4999999999999996E-3</c:v>
                </c:pt>
                <c:pt idx="5976">
                  <c:v>-2.3999999999999998E-3</c:v>
                </c:pt>
                <c:pt idx="5977">
                  <c:v>-2.3E-3</c:v>
                </c:pt>
                <c:pt idx="5978">
                  <c:v>-2.2000000000000001E-3</c:v>
                </c:pt>
                <c:pt idx="5979">
                  <c:v>-2.1000000000000003E-3</c:v>
                </c:pt>
                <c:pt idx="5980">
                  <c:v>-2.0000000000000005E-3</c:v>
                </c:pt>
                <c:pt idx="5981">
                  <c:v>-1.9000000000000006E-3</c:v>
                </c:pt>
                <c:pt idx="5982">
                  <c:v>-1.8000000000000006E-3</c:v>
                </c:pt>
                <c:pt idx="5983">
                  <c:v>-1.7000000000000006E-3</c:v>
                </c:pt>
                <c:pt idx="5984">
                  <c:v>-1.6000000000000005E-3</c:v>
                </c:pt>
                <c:pt idx="5985">
                  <c:v>-1.5000000000000005E-3</c:v>
                </c:pt>
                <c:pt idx="5986">
                  <c:v>-1.4000000000000004E-3</c:v>
                </c:pt>
                <c:pt idx="5987">
                  <c:v>-1.3000000000000004E-3</c:v>
                </c:pt>
                <c:pt idx="5988">
                  <c:v>-1.2000000000000003E-3</c:v>
                </c:pt>
                <c:pt idx="5989">
                  <c:v>-1.1000000000000003E-3</c:v>
                </c:pt>
                <c:pt idx="5990">
                  <c:v>-1.0000000000000002E-3</c:v>
                </c:pt>
                <c:pt idx="5991">
                  <c:v>-9.0000000000000019E-4</c:v>
                </c:pt>
                <c:pt idx="5992">
                  <c:v>-8.0000000000000015E-4</c:v>
                </c:pt>
                <c:pt idx="5993">
                  <c:v>-7.000000000000001E-4</c:v>
                </c:pt>
                <c:pt idx="5994">
                  <c:v>-6.0000000000000006E-4</c:v>
                </c:pt>
                <c:pt idx="5995">
                  <c:v>-5.0000000000000001E-4</c:v>
                </c:pt>
                <c:pt idx="5996">
                  <c:v>-4.0000000000000002E-4</c:v>
                </c:pt>
                <c:pt idx="5997">
                  <c:v>-3.0000000000000003E-4</c:v>
                </c:pt>
                <c:pt idx="5998">
                  <c:v>-2.0000000000000001E-4</c:v>
                </c:pt>
                <c:pt idx="5999">
                  <c:v>-1E-4</c:v>
                </c:pt>
                <c:pt idx="6000">
                  <c:v>0</c:v>
                </c:pt>
                <c:pt idx="6001">
                  <c:v>1E-4</c:v>
                </c:pt>
                <c:pt idx="6002">
                  <c:v>2.0000000000000001E-4</c:v>
                </c:pt>
                <c:pt idx="6003">
                  <c:v>3.0000000000000003E-4</c:v>
                </c:pt>
                <c:pt idx="6004">
                  <c:v>4.0000000000000002E-4</c:v>
                </c:pt>
                <c:pt idx="6005">
                  <c:v>5.0000000000000001E-4</c:v>
                </c:pt>
                <c:pt idx="6006">
                  <c:v>6.0000000000000006E-4</c:v>
                </c:pt>
                <c:pt idx="6007">
                  <c:v>7.000000000000001E-4</c:v>
                </c:pt>
                <c:pt idx="6008">
                  <c:v>8.0000000000000015E-4</c:v>
                </c:pt>
                <c:pt idx="6009">
                  <c:v>9.0000000000000019E-4</c:v>
                </c:pt>
                <c:pt idx="6010">
                  <c:v>1.0000000000000002E-3</c:v>
                </c:pt>
                <c:pt idx="6011">
                  <c:v>1.1000000000000003E-3</c:v>
                </c:pt>
                <c:pt idx="6012">
                  <c:v>1.2000000000000003E-3</c:v>
                </c:pt>
                <c:pt idx="6013">
                  <c:v>1.3000000000000004E-3</c:v>
                </c:pt>
                <c:pt idx="6014">
                  <c:v>1.4000000000000004E-3</c:v>
                </c:pt>
                <c:pt idx="6015">
                  <c:v>1.5000000000000005E-3</c:v>
                </c:pt>
                <c:pt idx="6016">
                  <c:v>1.6000000000000005E-3</c:v>
                </c:pt>
                <c:pt idx="6017">
                  <c:v>1.7000000000000006E-3</c:v>
                </c:pt>
                <c:pt idx="6018">
                  <c:v>1.8000000000000006E-3</c:v>
                </c:pt>
                <c:pt idx="6019">
                  <c:v>1.9000000000000006E-3</c:v>
                </c:pt>
                <c:pt idx="6020">
                  <c:v>2.0000000000000005E-3</c:v>
                </c:pt>
                <c:pt idx="6021">
                  <c:v>2.1000000000000003E-3</c:v>
                </c:pt>
                <c:pt idx="6022">
                  <c:v>2.2000000000000001E-3</c:v>
                </c:pt>
                <c:pt idx="6023">
                  <c:v>2.3E-3</c:v>
                </c:pt>
                <c:pt idx="6024">
                  <c:v>2.3999999999999998E-3</c:v>
                </c:pt>
                <c:pt idx="6025">
                  <c:v>2.4999999999999996E-3</c:v>
                </c:pt>
                <c:pt idx="6026">
                  <c:v>2.5999999999999994E-3</c:v>
                </c:pt>
                <c:pt idx="6027">
                  <c:v>2.6999999999999993E-3</c:v>
                </c:pt>
                <c:pt idx="6028">
                  <c:v>2.7999999999999991E-3</c:v>
                </c:pt>
                <c:pt idx="6029">
                  <c:v>2.8999999999999989E-3</c:v>
                </c:pt>
                <c:pt idx="6030">
                  <c:v>2.9999999999999988E-3</c:v>
                </c:pt>
                <c:pt idx="6031">
                  <c:v>3.0999999999999986E-3</c:v>
                </c:pt>
                <c:pt idx="6032">
                  <c:v>3.1999999999999984E-3</c:v>
                </c:pt>
                <c:pt idx="6033">
                  <c:v>3.2999999999999982E-3</c:v>
                </c:pt>
                <c:pt idx="6034">
                  <c:v>3.3999999999999981E-3</c:v>
                </c:pt>
                <c:pt idx="6035">
                  <c:v>3.4999999999999979E-3</c:v>
                </c:pt>
                <c:pt idx="6036">
                  <c:v>3.5999999999999977E-3</c:v>
                </c:pt>
                <c:pt idx="6037">
                  <c:v>3.6999999999999976E-3</c:v>
                </c:pt>
                <c:pt idx="6038">
                  <c:v>3.7999999999999974E-3</c:v>
                </c:pt>
                <c:pt idx="6039">
                  <c:v>3.8999999999999972E-3</c:v>
                </c:pt>
                <c:pt idx="6040">
                  <c:v>3.9999999999999975E-3</c:v>
                </c:pt>
                <c:pt idx="6041">
                  <c:v>4.0999999999999977E-3</c:v>
                </c:pt>
                <c:pt idx="6042">
                  <c:v>4.199999999999998E-3</c:v>
                </c:pt>
                <c:pt idx="6043">
                  <c:v>4.2999999999999983E-3</c:v>
                </c:pt>
                <c:pt idx="6044">
                  <c:v>4.3999999999999985E-3</c:v>
                </c:pt>
                <c:pt idx="6045">
                  <c:v>4.4999999999999988E-3</c:v>
                </c:pt>
                <c:pt idx="6046">
                  <c:v>4.5999999999999991E-3</c:v>
                </c:pt>
                <c:pt idx="6047">
                  <c:v>4.6999999999999993E-3</c:v>
                </c:pt>
                <c:pt idx="6048">
                  <c:v>4.7999999999999996E-3</c:v>
                </c:pt>
                <c:pt idx="6049">
                  <c:v>4.8999999999999998E-3</c:v>
                </c:pt>
                <c:pt idx="6050">
                  <c:v>5.0000000000000001E-3</c:v>
                </c:pt>
                <c:pt idx="6051">
                  <c:v>5.1000000000000004E-3</c:v>
                </c:pt>
                <c:pt idx="6052">
                  <c:v>5.2000000000000006E-3</c:v>
                </c:pt>
                <c:pt idx="6053">
                  <c:v>5.3000000000000009E-3</c:v>
                </c:pt>
                <c:pt idx="6054">
                  <c:v>5.4000000000000012E-3</c:v>
                </c:pt>
                <c:pt idx="6055">
                  <c:v>5.5000000000000014E-3</c:v>
                </c:pt>
                <c:pt idx="6056">
                  <c:v>5.6000000000000017E-3</c:v>
                </c:pt>
                <c:pt idx="6057">
                  <c:v>5.7000000000000019E-3</c:v>
                </c:pt>
                <c:pt idx="6058">
                  <c:v>5.8000000000000022E-3</c:v>
                </c:pt>
                <c:pt idx="6059">
                  <c:v>5.9000000000000025E-3</c:v>
                </c:pt>
                <c:pt idx="6060">
                  <c:v>6.0000000000000027E-3</c:v>
                </c:pt>
                <c:pt idx="6061">
                  <c:v>6.100000000000003E-3</c:v>
                </c:pt>
                <c:pt idx="6062">
                  <c:v>6.2000000000000033E-3</c:v>
                </c:pt>
                <c:pt idx="6063">
                  <c:v>6.3000000000000035E-3</c:v>
                </c:pt>
                <c:pt idx="6064">
                  <c:v>6.4000000000000038E-3</c:v>
                </c:pt>
                <c:pt idx="6065">
                  <c:v>6.500000000000004E-3</c:v>
                </c:pt>
                <c:pt idx="6066">
                  <c:v>6.6000000000000043E-3</c:v>
                </c:pt>
                <c:pt idx="6067">
                  <c:v>6.7000000000000046E-3</c:v>
                </c:pt>
                <c:pt idx="6068">
                  <c:v>6.8000000000000048E-3</c:v>
                </c:pt>
                <c:pt idx="6069">
                  <c:v>6.9000000000000051E-3</c:v>
                </c:pt>
                <c:pt idx="6070">
                  <c:v>7.0000000000000053E-3</c:v>
                </c:pt>
                <c:pt idx="6071">
                  <c:v>7.1000000000000056E-3</c:v>
                </c:pt>
                <c:pt idx="6072">
                  <c:v>7.2000000000000059E-3</c:v>
                </c:pt>
                <c:pt idx="6073">
                  <c:v>7.3000000000000061E-3</c:v>
                </c:pt>
                <c:pt idx="6074">
                  <c:v>7.4000000000000064E-3</c:v>
                </c:pt>
                <c:pt idx="6075">
                  <c:v>7.5000000000000067E-3</c:v>
                </c:pt>
                <c:pt idx="6076">
                  <c:v>7.6000000000000069E-3</c:v>
                </c:pt>
                <c:pt idx="6077">
                  <c:v>7.7000000000000072E-3</c:v>
                </c:pt>
                <c:pt idx="6078">
                  <c:v>7.8000000000000074E-3</c:v>
                </c:pt>
                <c:pt idx="6079">
                  <c:v>7.9000000000000077E-3</c:v>
                </c:pt>
                <c:pt idx="6080">
                  <c:v>8.0000000000000071E-3</c:v>
                </c:pt>
                <c:pt idx="6081">
                  <c:v>8.1000000000000065E-3</c:v>
                </c:pt>
                <c:pt idx="6082">
                  <c:v>8.2000000000000059E-3</c:v>
                </c:pt>
                <c:pt idx="6083">
                  <c:v>8.3000000000000053E-3</c:v>
                </c:pt>
                <c:pt idx="6084">
                  <c:v>8.4000000000000047E-3</c:v>
                </c:pt>
                <c:pt idx="6085">
                  <c:v>8.5000000000000041E-3</c:v>
                </c:pt>
                <c:pt idx="6086">
                  <c:v>8.6000000000000035E-3</c:v>
                </c:pt>
                <c:pt idx="6087">
                  <c:v>8.7000000000000029E-3</c:v>
                </c:pt>
                <c:pt idx="6088">
                  <c:v>8.8000000000000023E-3</c:v>
                </c:pt>
                <c:pt idx="6089">
                  <c:v>8.9000000000000017E-3</c:v>
                </c:pt>
                <c:pt idx="6090">
                  <c:v>9.0000000000000011E-3</c:v>
                </c:pt>
                <c:pt idx="6091">
                  <c:v>9.1000000000000004E-3</c:v>
                </c:pt>
                <c:pt idx="6092">
                  <c:v>9.1999999999999998E-3</c:v>
                </c:pt>
                <c:pt idx="6093">
                  <c:v>9.2999999999999992E-3</c:v>
                </c:pt>
                <c:pt idx="6094">
                  <c:v>9.3999999999999986E-3</c:v>
                </c:pt>
                <c:pt idx="6095">
                  <c:v>9.499999999999998E-3</c:v>
                </c:pt>
                <c:pt idx="6096">
                  <c:v>9.5999999999999974E-3</c:v>
                </c:pt>
                <c:pt idx="6097">
                  <c:v>9.6999999999999968E-3</c:v>
                </c:pt>
                <c:pt idx="6098">
                  <c:v>9.7999999999999962E-3</c:v>
                </c:pt>
                <c:pt idx="6099">
                  <c:v>9.8999999999999956E-3</c:v>
                </c:pt>
                <c:pt idx="6100">
                  <c:v>9.999999999999995E-3</c:v>
                </c:pt>
                <c:pt idx="6101">
                  <c:v>1.0099999999999994E-2</c:v>
                </c:pt>
                <c:pt idx="6102">
                  <c:v>1.0199999999999994E-2</c:v>
                </c:pt>
                <c:pt idx="6103">
                  <c:v>1.0299999999999993E-2</c:v>
                </c:pt>
                <c:pt idx="6104">
                  <c:v>1.0399999999999993E-2</c:v>
                </c:pt>
                <c:pt idx="6105">
                  <c:v>1.0499999999999992E-2</c:v>
                </c:pt>
                <c:pt idx="6106">
                  <c:v>1.0599999999999991E-2</c:v>
                </c:pt>
                <c:pt idx="6107">
                  <c:v>1.0699999999999991E-2</c:v>
                </c:pt>
                <c:pt idx="6108">
                  <c:v>1.079999999999999E-2</c:v>
                </c:pt>
                <c:pt idx="6109">
                  <c:v>1.089999999999999E-2</c:v>
                </c:pt>
                <c:pt idx="6110">
                  <c:v>1.0999999999999989E-2</c:v>
                </c:pt>
                <c:pt idx="6111">
                  <c:v>1.1099999999999988E-2</c:v>
                </c:pt>
                <c:pt idx="6112">
                  <c:v>1.1199999999999988E-2</c:v>
                </c:pt>
                <c:pt idx="6113">
                  <c:v>1.1299999999999987E-2</c:v>
                </c:pt>
                <c:pt idx="6114">
                  <c:v>1.1399999999999987E-2</c:v>
                </c:pt>
                <c:pt idx="6115">
                  <c:v>1.1499999999999986E-2</c:v>
                </c:pt>
                <c:pt idx="6116">
                  <c:v>1.1599999999999985E-2</c:v>
                </c:pt>
                <c:pt idx="6117">
                  <c:v>1.1699999999999985E-2</c:v>
                </c:pt>
                <c:pt idx="6118">
                  <c:v>1.1799999999999984E-2</c:v>
                </c:pt>
                <c:pt idx="6119">
                  <c:v>1.1899999999999984E-2</c:v>
                </c:pt>
                <c:pt idx="6120">
                  <c:v>1.1999999999999983E-2</c:v>
                </c:pt>
                <c:pt idx="6121">
                  <c:v>1.2099999999999982E-2</c:v>
                </c:pt>
                <c:pt idx="6122">
                  <c:v>1.2199999999999982E-2</c:v>
                </c:pt>
                <c:pt idx="6123">
                  <c:v>1.2299999999999981E-2</c:v>
                </c:pt>
                <c:pt idx="6124">
                  <c:v>1.239999999999998E-2</c:v>
                </c:pt>
                <c:pt idx="6125">
                  <c:v>1.249999999999998E-2</c:v>
                </c:pt>
                <c:pt idx="6126">
                  <c:v>1.2599999999999979E-2</c:v>
                </c:pt>
                <c:pt idx="6127">
                  <c:v>1.2699999999999979E-2</c:v>
                </c:pt>
                <c:pt idx="6128">
                  <c:v>1.2799999999999978E-2</c:v>
                </c:pt>
                <c:pt idx="6129">
                  <c:v>1.2899999999999977E-2</c:v>
                </c:pt>
                <c:pt idx="6130">
                  <c:v>1.2999999999999977E-2</c:v>
                </c:pt>
                <c:pt idx="6131">
                  <c:v>1.3099999999999976E-2</c:v>
                </c:pt>
                <c:pt idx="6132">
                  <c:v>1.3199999999999976E-2</c:v>
                </c:pt>
                <c:pt idx="6133">
                  <c:v>1.3299999999999975E-2</c:v>
                </c:pt>
                <c:pt idx="6134">
                  <c:v>1.3399999999999974E-2</c:v>
                </c:pt>
                <c:pt idx="6135">
                  <c:v>1.3499999999999974E-2</c:v>
                </c:pt>
                <c:pt idx="6136">
                  <c:v>1.3599999999999973E-2</c:v>
                </c:pt>
                <c:pt idx="6137">
                  <c:v>1.3699999999999973E-2</c:v>
                </c:pt>
                <c:pt idx="6138">
                  <c:v>1.3799999999999972E-2</c:v>
                </c:pt>
                <c:pt idx="6139">
                  <c:v>1.3899999999999971E-2</c:v>
                </c:pt>
                <c:pt idx="6140">
                  <c:v>1.3999999999999971E-2</c:v>
                </c:pt>
                <c:pt idx="6141">
                  <c:v>1.409999999999997E-2</c:v>
                </c:pt>
                <c:pt idx="6142">
                  <c:v>1.419999999999997E-2</c:v>
                </c:pt>
                <c:pt idx="6143">
                  <c:v>1.4299999999999969E-2</c:v>
                </c:pt>
                <c:pt idx="6144">
                  <c:v>1.4399999999999968E-2</c:v>
                </c:pt>
                <c:pt idx="6145">
                  <c:v>1.4499999999999968E-2</c:v>
                </c:pt>
                <c:pt idx="6146">
                  <c:v>1.4599999999999967E-2</c:v>
                </c:pt>
                <c:pt idx="6147">
                  <c:v>1.4699999999999967E-2</c:v>
                </c:pt>
                <c:pt idx="6148">
                  <c:v>1.4799999999999966E-2</c:v>
                </c:pt>
                <c:pt idx="6149">
                  <c:v>1.4899999999999965E-2</c:v>
                </c:pt>
                <c:pt idx="6150">
                  <c:v>1.4999999999999965E-2</c:v>
                </c:pt>
                <c:pt idx="6151">
                  <c:v>1.5099999999999964E-2</c:v>
                </c:pt>
                <c:pt idx="6152">
                  <c:v>1.5199999999999964E-2</c:v>
                </c:pt>
                <c:pt idx="6153">
                  <c:v>1.5299999999999963E-2</c:v>
                </c:pt>
                <c:pt idx="6154">
                  <c:v>1.5399999999999962E-2</c:v>
                </c:pt>
                <c:pt idx="6155">
                  <c:v>1.5499999999999962E-2</c:v>
                </c:pt>
                <c:pt idx="6156">
                  <c:v>1.5599999999999961E-2</c:v>
                </c:pt>
                <c:pt idx="6157">
                  <c:v>1.5699999999999961E-2</c:v>
                </c:pt>
                <c:pt idx="6158">
                  <c:v>1.579999999999996E-2</c:v>
                </c:pt>
                <c:pt idx="6159">
                  <c:v>1.5899999999999959E-2</c:v>
                </c:pt>
                <c:pt idx="6160">
                  <c:v>1.5999999999999959E-2</c:v>
                </c:pt>
                <c:pt idx="6161">
                  <c:v>1.6099999999999958E-2</c:v>
                </c:pt>
                <c:pt idx="6162">
                  <c:v>1.6199999999999957E-2</c:v>
                </c:pt>
                <c:pt idx="6163">
                  <c:v>1.6299999999999957E-2</c:v>
                </c:pt>
                <c:pt idx="6164">
                  <c:v>1.6399999999999956E-2</c:v>
                </c:pt>
                <c:pt idx="6165">
                  <c:v>1.6499999999999956E-2</c:v>
                </c:pt>
                <c:pt idx="6166">
                  <c:v>1.6599999999999955E-2</c:v>
                </c:pt>
                <c:pt idx="6167">
                  <c:v>1.6699999999999954E-2</c:v>
                </c:pt>
                <c:pt idx="6168">
                  <c:v>1.6799999999999954E-2</c:v>
                </c:pt>
                <c:pt idx="6169">
                  <c:v>1.6899999999999953E-2</c:v>
                </c:pt>
                <c:pt idx="6170">
                  <c:v>1.6999999999999953E-2</c:v>
                </c:pt>
                <c:pt idx="6171">
                  <c:v>1.7099999999999952E-2</c:v>
                </c:pt>
                <c:pt idx="6172">
                  <c:v>1.7199999999999951E-2</c:v>
                </c:pt>
                <c:pt idx="6173">
                  <c:v>1.7299999999999951E-2</c:v>
                </c:pt>
                <c:pt idx="6174">
                  <c:v>1.739999999999995E-2</c:v>
                </c:pt>
                <c:pt idx="6175">
                  <c:v>1.749999999999995E-2</c:v>
                </c:pt>
                <c:pt idx="6176">
                  <c:v>1.7599999999999949E-2</c:v>
                </c:pt>
                <c:pt idx="6177">
                  <c:v>1.7699999999999948E-2</c:v>
                </c:pt>
                <c:pt idx="6178">
                  <c:v>1.7799999999999948E-2</c:v>
                </c:pt>
                <c:pt idx="6179">
                  <c:v>1.7899999999999947E-2</c:v>
                </c:pt>
                <c:pt idx="6180">
                  <c:v>1.7999999999999947E-2</c:v>
                </c:pt>
                <c:pt idx="6181">
                  <c:v>1.8099999999999946E-2</c:v>
                </c:pt>
                <c:pt idx="6182">
                  <c:v>1.8199999999999945E-2</c:v>
                </c:pt>
                <c:pt idx="6183">
                  <c:v>1.8299999999999945E-2</c:v>
                </c:pt>
                <c:pt idx="6184">
                  <c:v>1.8399999999999944E-2</c:v>
                </c:pt>
                <c:pt idx="6185">
                  <c:v>1.8499999999999944E-2</c:v>
                </c:pt>
                <c:pt idx="6186">
                  <c:v>1.8599999999999943E-2</c:v>
                </c:pt>
                <c:pt idx="6187">
                  <c:v>1.8699999999999942E-2</c:v>
                </c:pt>
                <c:pt idx="6188">
                  <c:v>1.8799999999999942E-2</c:v>
                </c:pt>
                <c:pt idx="6189">
                  <c:v>1.8899999999999941E-2</c:v>
                </c:pt>
                <c:pt idx="6190">
                  <c:v>1.8999999999999941E-2</c:v>
                </c:pt>
                <c:pt idx="6191">
                  <c:v>1.909999999999994E-2</c:v>
                </c:pt>
                <c:pt idx="6192">
                  <c:v>1.9199999999999939E-2</c:v>
                </c:pt>
                <c:pt idx="6193">
                  <c:v>1.9299999999999939E-2</c:v>
                </c:pt>
                <c:pt idx="6194">
                  <c:v>1.9399999999999938E-2</c:v>
                </c:pt>
                <c:pt idx="6195">
                  <c:v>1.9499999999999938E-2</c:v>
                </c:pt>
                <c:pt idx="6196">
                  <c:v>1.9599999999999937E-2</c:v>
                </c:pt>
                <c:pt idx="6197">
                  <c:v>1.9699999999999936E-2</c:v>
                </c:pt>
                <c:pt idx="6198">
                  <c:v>1.9799999999999936E-2</c:v>
                </c:pt>
                <c:pt idx="6199">
                  <c:v>1.9899999999999935E-2</c:v>
                </c:pt>
                <c:pt idx="6200">
                  <c:v>1.9999999999999934E-2</c:v>
                </c:pt>
                <c:pt idx="6201">
                  <c:v>2.0099999999999934E-2</c:v>
                </c:pt>
                <c:pt idx="6202">
                  <c:v>2.0199999999999933E-2</c:v>
                </c:pt>
                <c:pt idx="6203">
                  <c:v>2.0299999999999933E-2</c:v>
                </c:pt>
                <c:pt idx="6204">
                  <c:v>2.0399999999999932E-2</c:v>
                </c:pt>
                <c:pt idx="6205">
                  <c:v>2.0499999999999931E-2</c:v>
                </c:pt>
                <c:pt idx="6206">
                  <c:v>2.0599999999999931E-2</c:v>
                </c:pt>
                <c:pt idx="6207">
                  <c:v>2.069999999999993E-2</c:v>
                </c:pt>
                <c:pt idx="6208">
                  <c:v>2.079999999999993E-2</c:v>
                </c:pt>
                <c:pt idx="6209">
                  <c:v>2.0899999999999929E-2</c:v>
                </c:pt>
                <c:pt idx="6210">
                  <c:v>2.0999999999999928E-2</c:v>
                </c:pt>
                <c:pt idx="6211">
                  <c:v>2.1099999999999928E-2</c:v>
                </c:pt>
                <c:pt idx="6212">
                  <c:v>2.1199999999999927E-2</c:v>
                </c:pt>
                <c:pt idx="6213">
                  <c:v>2.1299999999999927E-2</c:v>
                </c:pt>
                <c:pt idx="6214">
                  <c:v>2.1399999999999926E-2</c:v>
                </c:pt>
                <c:pt idx="6215">
                  <c:v>2.1499999999999925E-2</c:v>
                </c:pt>
                <c:pt idx="6216">
                  <c:v>2.1599999999999925E-2</c:v>
                </c:pt>
                <c:pt idx="6217">
                  <c:v>2.1699999999999924E-2</c:v>
                </c:pt>
                <c:pt idx="6218">
                  <c:v>2.1799999999999924E-2</c:v>
                </c:pt>
                <c:pt idx="6219">
                  <c:v>2.1899999999999923E-2</c:v>
                </c:pt>
                <c:pt idx="6220">
                  <c:v>2.1999999999999922E-2</c:v>
                </c:pt>
                <c:pt idx="6221">
                  <c:v>2.2099999999999922E-2</c:v>
                </c:pt>
                <c:pt idx="6222">
                  <c:v>2.2199999999999921E-2</c:v>
                </c:pt>
                <c:pt idx="6223">
                  <c:v>2.2299999999999921E-2</c:v>
                </c:pt>
                <c:pt idx="6224">
                  <c:v>2.239999999999992E-2</c:v>
                </c:pt>
                <c:pt idx="6225">
                  <c:v>2.2499999999999919E-2</c:v>
                </c:pt>
                <c:pt idx="6226">
                  <c:v>2.2599999999999919E-2</c:v>
                </c:pt>
                <c:pt idx="6227">
                  <c:v>2.2699999999999918E-2</c:v>
                </c:pt>
                <c:pt idx="6228">
                  <c:v>2.2799999999999918E-2</c:v>
                </c:pt>
                <c:pt idx="6229">
                  <c:v>2.2899999999999917E-2</c:v>
                </c:pt>
                <c:pt idx="6230">
                  <c:v>2.2999999999999916E-2</c:v>
                </c:pt>
                <c:pt idx="6231">
                  <c:v>2.3099999999999916E-2</c:v>
                </c:pt>
                <c:pt idx="6232">
                  <c:v>2.3199999999999915E-2</c:v>
                </c:pt>
                <c:pt idx="6233">
                  <c:v>2.3299999999999915E-2</c:v>
                </c:pt>
                <c:pt idx="6234">
                  <c:v>2.3399999999999914E-2</c:v>
                </c:pt>
                <c:pt idx="6235">
                  <c:v>2.3499999999999913E-2</c:v>
                </c:pt>
                <c:pt idx="6236">
                  <c:v>2.3599999999999913E-2</c:v>
                </c:pt>
                <c:pt idx="6237">
                  <c:v>2.3699999999999912E-2</c:v>
                </c:pt>
                <c:pt idx="6238">
                  <c:v>2.3799999999999912E-2</c:v>
                </c:pt>
                <c:pt idx="6239">
                  <c:v>2.3899999999999911E-2</c:v>
                </c:pt>
                <c:pt idx="6240">
                  <c:v>2.399999999999991E-2</c:v>
                </c:pt>
                <c:pt idx="6241">
                  <c:v>2.409999999999991E-2</c:v>
                </c:pt>
                <c:pt idx="6242">
                  <c:v>2.4199999999999909E-2</c:v>
                </c:pt>
                <c:pt idx="6243">
                  <c:v>2.4299999999999908E-2</c:v>
                </c:pt>
                <c:pt idx="6244">
                  <c:v>2.4399999999999908E-2</c:v>
                </c:pt>
                <c:pt idx="6245">
                  <c:v>2.4499999999999907E-2</c:v>
                </c:pt>
                <c:pt idx="6246">
                  <c:v>2.4599999999999907E-2</c:v>
                </c:pt>
                <c:pt idx="6247">
                  <c:v>2.4699999999999906E-2</c:v>
                </c:pt>
                <c:pt idx="6248">
                  <c:v>2.4799999999999905E-2</c:v>
                </c:pt>
                <c:pt idx="6249">
                  <c:v>2.4899999999999905E-2</c:v>
                </c:pt>
                <c:pt idx="6250">
                  <c:v>2.4999999999999904E-2</c:v>
                </c:pt>
                <c:pt idx="6251">
                  <c:v>2.5099999999999904E-2</c:v>
                </c:pt>
                <c:pt idx="6252">
                  <c:v>2.5199999999999903E-2</c:v>
                </c:pt>
                <c:pt idx="6253">
                  <c:v>2.5299999999999902E-2</c:v>
                </c:pt>
                <c:pt idx="6254">
                  <c:v>2.5399999999999902E-2</c:v>
                </c:pt>
                <c:pt idx="6255">
                  <c:v>2.5499999999999901E-2</c:v>
                </c:pt>
                <c:pt idx="6256">
                  <c:v>2.5599999999999901E-2</c:v>
                </c:pt>
                <c:pt idx="6257">
                  <c:v>2.56999999999999E-2</c:v>
                </c:pt>
                <c:pt idx="6258">
                  <c:v>2.5799999999999899E-2</c:v>
                </c:pt>
                <c:pt idx="6259">
                  <c:v>2.5899999999999899E-2</c:v>
                </c:pt>
                <c:pt idx="6260">
                  <c:v>2.5999999999999898E-2</c:v>
                </c:pt>
                <c:pt idx="6261">
                  <c:v>2.6099999999999898E-2</c:v>
                </c:pt>
                <c:pt idx="6262">
                  <c:v>2.6199999999999897E-2</c:v>
                </c:pt>
                <c:pt idx="6263">
                  <c:v>2.6299999999999896E-2</c:v>
                </c:pt>
                <c:pt idx="6264">
                  <c:v>2.6399999999999896E-2</c:v>
                </c:pt>
                <c:pt idx="6265">
                  <c:v>2.6499999999999895E-2</c:v>
                </c:pt>
                <c:pt idx="6266">
                  <c:v>2.6599999999999895E-2</c:v>
                </c:pt>
                <c:pt idx="6267">
                  <c:v>2.6699999999999894E-2</c:v>
                </c:pt>
                <c:pt idx="6268">
                  <c:v>2.6799999999999893E-2</c:v>
                </c:pt>
                <c:pt idx="6269">
                  <c:v>2.6899999999999893E-2</c:v>
                </c:pt>
                <c:pt idx="6270">
                  <c:v>2.6999999999999892E-2</c:v>
                </c:pt>
                <c:pt idx="6271">
                  <c:v>2.7099999999999892E-2</c:v>
                </c:pt>
                <c:pt idx="6272">
                  <c:v>2.7199999999999891E-2</c:v>
                </c:pt>
                <c:pt idx="6273">
                  <c:v>2.729999999999989E-2</c:v>
                </c:pt>
                <c:pt idx="6274">
                  <c:v>2.739999999999989E-2</c:v>
                </c:pt>
                <c:pt idx="6275">
                  <c:v>2.7499999999999889E-2</c:v>
                </c:pt>
                <c:pt idx="6276">
                  <c:v>2.7599999999999889E-2</c:v>
                </c:pt>
                <c:pt idx="6277">
                  <c:v>2.7699999999999888E-2</c:v>
                </c:pt>
                <c:pt idx="6278">
                  <c:v>2.7799999999999887E-2</c:v>
                </c:pt>
                <c:pt idx="6279">
                  <c:v>2.7899999999999887E-2</c:v>
                </c:pt>
                <c:pt idx="6280">
                  <c:v>2.7999999999999886E-2</c:v>
                </c:pt>
                <c:pt idx="6281">
                  <c:v>2.8099999999999885E-2</c:v>
                </c:pt>
                <c:pt idx="6282">
                  <c:v>2.8199999999999885E-2</c:v>
                </c:pt>
                <c:pt idx="6283">
                  <c:v>2.8299999999999884E-2</c:v>
                </c:pt>
                <c:pt idx="6284">
                  <c:v>2.8399999999999884E-2</c:v>
                </c:pt>
                <c:pt idx="6285">
                  <c:v>2.8499999999999883E-2</c:v>
                </c:pt>
                <c:pt idx="6286">
                  <c:v>2.8599999999999882E-2</c:v>
                </c:pt>
                <c:pt idx="6287">
                  <c:v>2.8699999999999882E-2</c:v>
                </c:pt>
                <c:pt idx="6288">
                  <c:v>2.8799999999999881E-2</c:v>
                </c:pt>
                <c:pt idx="6289">
                  <c:v>2.8899999999999881E-2</c:v>
                </c:pt>
                <c:pt idx="6290">
                  <c:v>2.899999999999988E-2</c:v>
                </c:pt>
                <c:pt idx="6291">
                  <c:v>2.9099999999999879E-2</c:v>
                </c:pt>
                <c:pt idx="6292">
                  <c:v>2.9199999999999879E-2</c:v>
                </c:pt>
                <c:pt idx="6293">
                  <c:v>2.9299999999999878E-2</c:v>
                </c:pt>
                <c:pt idx="6294">
                  <c:v>2.9399999999999878E-2</c:v>
                </c:pt>
                <c:pt idx="6295">
                  <c:v>2.9499999999999877E-2</c:v>
                </c:pt>
                <c:pt idx="6296">
                  <c:v>2.9599999999999876E-2</c:v>
                </c:pt>
                <c:pt idx="6297">
                  <c:v>2.9699999999999876E-2</c:v>
                </c:pt>
                <c:pt idx="6298">
                  <c:v>2.9799999999999875E-2</c:v>
                </c:pt>
                <c:pt idx="6299">
                  <c:v>2.9899999999999875E-2</c:v>
                </c:pt>
                <c:pt idx="6300">
                  <c:v>2.9999999999999874E-2</c:v>
                </c:pt>
                <c:pt idx="6301">
                  <c:v>3.0099999999999873E-2</c:v>
                </c:pt>
                <c:pt idx="6302">
                  <c:v>3.0199999999999873E-2</c:v>
                </c:pt>
                <c:pt idx="6303">
                  <c:v>3.0299999999999872E-2</c:v>
                </c:pt>
                <c:pt idx="6304">
                  <c:v>3.0399999999999872E-2</c:v>
                </c:pt>
                <c:pt idx="6305">
                  <c:v>3.0499999999999871E-2</c:v>
                </c:pt>
                <c:pt idx="6306">
                  <c:v>3.059999999999987E-2</c:v>
                </c:pt>
                <c:pt idx="6307">
                  <c:v>3.069999999999987E-2</c:v>
                </c:pt>
                <c:pt idx="6308">
                  <c:v>3.0799999999999869E-2</c:v>
                </c:pt>
                <c:pt idx="6309">
                  <c:v>3.0899999999999869E-2</c:v>
                </c:pt>
                <c:pt idx="6310">
                  <c:v>3.0999999999999868E-2</c:v>
                </c:pt>
                <c:pt idx="6311">
                  <c:v>3.1099999999999867E-2</c:v>
                </c:pt>
                <c:pt idx="6312">
                  <c:v>3.1199999999999867E-2</c:v>
                </c:pt>
                <c:pt idx="6313">
                  <c:v>3.129999999999987E-2</c:v>
                </c:pt>
                <c:pt idx="6314">
                  <c:v>3.1399999999999872E-2</c:v>
                </c:pt>
                <c:pt idx="6315">
                  <c:v>3.1499999999999875E-2</c:v>
                </c:pt>
                <c:pt idx="6316">
                  <c:v>3.1599999999999878E-2</c:v>
                </c:pt>
                <c:pt idx="6317">
                  <c:v>3.1699999999999881E-2</c:v>
                </c:pt>
                <c:pt idx="6318">
                  <c:v>3.1799999999999884E-2</c:v>
                </c:pt>
                <c:pt idx="6319">
                  <c:v>3.1899999999999887E-2</c:v>
                </c:pt>
                <c:pt idx="6320">
                  <c:v>3.199999999999989E-2</c:v>
                </c:pt>
                <c:pt idx="6321">
                  <c:v>3.2099999999999893E-2</c:v>
                </c:pt>
                <c:pt idx="6322">
                  <c:v>3.2199999999999895E-2</c:v>
                </c:pt>
                <c:pt idx="6323">
                  <c:v>3.2299999999999898E-2</c:v>
                </c:pt>
                <c:pt idx="6324">
                  <c:v>3.2399999999999901E-2</c:v>
                </c:pt>
                <c:pt idx="6325">
                  <c:v>3.2499999999999904E-2</c:v>
                </c:pt>
                <c:pt idx="6326">
                  <c:v>3.2599999999999907E-2</c:v>
                </c:pt>
                <c:pt idx="6327">
                  <c:v>3.269999999999991E-2</c:v>
                </c:pt>
                <c:pt idx="6328">
                  <c:v>3.2799999999999913E-2</c:v>
                </c:pt>
                <c:pt idx="6329">
                  <c:v>3.2899999999999915E-2</c:v>
                </c:pt>
                <c:pt idx="6330">
                  <c:v>3.2999999999999918E-2</c:v>
                </c:pt>
                <c:pt idx="6331">
                  <c:v>3.3099999999999921E-2</c:v>
                </c:pt>
                <c:pt idx="6332">
                  <c:v>3.3199999999999924E-2</c:v>
                </c:pt>
                <c:pt idx="6333">
                  <c:v>3.3299999999999927E-2</c:v>
                </c:pt>
                <c:pt idx="6334">
                  <c:v>3.339999999999993E-2</c:v>
                </c:pt>
                <c:pt idx="6335">
                  <c:v>3.3499999999999933E-2</c:v>
                </c:pt>
                <c:pt idx="6336">
                  <c:v>3.3599999999999935E-2</c:v>
                </c:pt>
                <c:pt idx="6337">
                  <c:v>3.3699999999999938E-2</c:v>
                </c:pt>
                <c:pt idx="6338">
                  <c:v>3.3799999999999941E-2</c:v>
                </c:pt>
                <c:pt idx="6339">
                  <c:v>3.3899999999999944E-2</c:v>
                </c:pt>
                <c:pt idx="6340">
                  <c:v>3.3999999999999947E-2</c:v>
                </c:pt>
                <c:pt idx="6341">
                  <c:v>3.409999999999995E-2</c:v>
                </c:pt>
                <c:pt idx="6342">
                  <c:v>3.4199999999999953E-2</c:v>
                </c:pt>
                <c:pt idx="6343">
                  <c:v>3.4299999999999956E-2</c:v>
                </c:pt>
                <c:pt idx="6344">
                  <c:v>3.4399999999999958E-2</c:v>
                </c:pt>
                <c:pt idx="6345">
                  <c:v>3.4499999999999961E-2</c:v>
                </c:pt>
                <c:pt idx="6346">
                  <c:v>3.4599999999999964E-2</c:v>
                </c:pt>
                <c:pt idx="6347">
                  <c:v>3.4699999999999967E-2</c:v>
                </c:pt>
                <c:pt idx="6348">
                  <c:v>3.479999999999997E-2</c:v>
                </c:pt>
                <c:pt idx="6349">
                  <c:v>3.4899999999999973E-2</c:v>
                </c:pt>
                <c:pt idx="6350">
                  <c:v>3.4999999999999976E-2</c:v>
                </c:pt>
                <c:pt idx="6351">
                  <c:v>3.5099999999999978E-2</c:v>
                </c:pt>
                <c:pt idx="6352">
                  <c:v>3.5199999999999981E-2</c:v>
                </c:pt>
                <c:pt idx="6353">
                  <c:v>3.5299999999999984E-2</c:v>
                </c:pt>
                <c:pt idx="6354">
                  <c:v>3.5399999999999987E-2</c:v>
                </c:pt>
                <c:pt idx="6355">
                  <c:v>3.549999999999999E-2</c:v>
                </c:pt>
                <c:pt idx="6356">
                  <c:v>3.5599999999999993E-2</c:v>
                </c:pt>
                <c:pt idx="6357">
                  <c:v>3.5699999999999996E-2</c:v>
                </c:pt>
                <c:pt idx="6358">
                  <c:v>3.5799999999999998E-2</c:v>
                </c:pt>
                <c:pt idx="6359">
                  <c:v>3.5900000000000001E-2</c:v>
                </c:pt>
                <c:pt idx="6360">
                  <c:v>3.6000000000000004E-2</c:v>
                </c:pt>
                <c:pt idx="6361">
                  <c:v>3.6100000000000007E-2</c:v>
                </c:pt>
                <c:pt idx="6362">
                  <c:v>3.620000000000001E-2</c:v>
                </c:pt>
                <c:pt idx="6363">
                  <c:v>3.6300000000000013E-2</c:v>
                </c:pt>
                <c:pt idx="6364">
                  <c:v>3.6400000000000016E-2</c:v>
                </c:pt>
                <c:pt idx="6365">
                  <c:v>3.6500000000000019E-2</c:v>
                </c:pt>
                <c:pt idx="6366">
                  <c:v>3.6600000000000021E-2</c:v>
                </c:pt>
                <c:pt idx="6367">
                  <c:v>3.6700000000000024E-2</c:v>
                </c:pt>
                <c:pt idx="6368">
                  <c:v>3.6800000000000027E-2</c:v>
                </c:pt>
                <c:pt idx="6369">
                  <c:v>3.690000000000003E-2</c:v>
                </c:pt>
                <c:pt idx="6370">
                  <c:v>3.7000000000000033E-2</c:v>
                </c:pt>
                <c:pt idx="6371">
                  <c:v>3.7100000000000036E-2</c:v>
                </c:pt>
                <c:pt idx="6372">
                  <c:v>3.7200000000000039E-2</c:v>
                </c:pt>
                <c:pt idx="6373">
                  <c:v>3.7300000000000041E-2</c:v>
                </c:pt>
                <c:pt idx="6374">
                  <c:v>3.7400000000000044E-2</c:v>
                </c:pt>
                <c:pt idx="6375">
                  <c:v>3.7500000000000047E-2</c:v>
                </c:pt>
                <c:pt idx="6376">
                  <c:v>3.760000000000005E-2</c:v>
                </c:pt>
                <c:pt idx="6377">
                  <c:v>3.7700000000000053E-2</c:v>
                </c:pt>
                <c:pt idx="6378">
                  <c:v>3.7800000000000056E-2</c:v>
                </c:pt>
                <c:pt idx="6379">
                  <c:v>3.7900000000000059E-2</c:v>
                </c:pt>
                <c:pt idx="6380">
                  <c:v>3.8000000000000062E-2</c:v>
                </c:pt>
                <c:pt idx="6381">
                  <c:v>3.8100000000000064E-2</c:v>
                </c:pt>
                <c:pt idx="6382">
                  <c:v>3.8200000000000067E-2</c:v>
                </c:pt>
                <c:pt idx="6383">
                  <c:v>3.830000000000007E-2</c:v>
                </c:pt>
                <c:pt idx="6384">
                  <c:v>3.8400000000000073E-2</c:v>
                </c:pt>
                <c:pt idx="6385">
                  <c:v>3.8500000000000076E-2</c:v>
                </c:pt>
                <c:pt idx="6386">
                  <c:v>3.8600000000000079E-2</c:v>
                </c:pt>
                <c:pt idx="6387">
                  <c:v>3.8700000000000082E-2</c:v>
                </c:pt>
                <c:pt idx="6388">
                  <c:v>3.8800000000000084E-2</c:v>
                </c:pt>
                <c:pt idx="6389">
                  <c:v>3.8900000000000087E-2</c:v>
                </c:pt>
                <c:pt idx="6390">
                  <c:v>3.900000000000009E-2</c:v>
                </c:pt>
                <c:pt idx="6391">
                  <c:v>3.9100000000000093E-2</c:v>
                </c:pt>
                <c:pt idx="6392">
                  <c:v>3.9200000000000096E-2</c:v>
                </c:pt>
                <c:pt idx="6393">
                  <c:v>3.9300000000000099E-2</c:v>
                </c:pt>
                <c:pt idx="6394">
                  <c:v>3.9400000000000102E-2</c:v>
                </c:pt>
                <c:pt idx="6395">
                  <c:v>3.9500000000000104E-2</c:v>
                </c:pt>
                <c:pt idx="6396">
                  <c:v>3.9600000000000107E-2</c:v>
                </c:pt>
                <c:pt idx="6397">
                  <c:v>3.970000000000011E-2</c:v>
                </c:pt>
                <c:pt idx="6398">
                  <c:v>3.9800000000000113E-2</c:v>
                </c:pt>
                <c:pt idx="6399">
                  <c:v>3.9900000000000116E-2</c:v>
                </c:pt>
                <c:pt idx="6400">
                  <c:v>4.0000000000000119E-2</c:v>
                </c:pt>
                <c:pt idx="6401">
                  <c:v>4.0100000000000122E-2</c:v>
                </c:pt>
                <c:pt idx="6402">
                  <c:v>4.0200000000000125E-2</c:v>
                </c:pt>
                <c:pt idx="6403">
                  <c:v>4.0300000000000127E-2</c:v>
                </c:pt>
                <c:pt idx="6404">
                  <c:v>4.040000000000013E-2</c:v>
                </c:pt>
                <c:pt idx="6405">
                  <c:v>4.0500000000000133E-2</c:v>
                </c:pt>
                <c:pt idx="6406">
                  <c:v>4.0600000000000136E-2</c:v>
                </c:pt>
                <c:pt idx="6407">
                  <c:v>4.0700000000000139E-2</c:v>
                </c:pt>
                <c:pt idx="6408">
                  <c:v>4.0800000000000142E-2</c:v>
                </c:pt>
                <c:pt idx="6409">
                  <c:v>4.0900000000000145E-2</c:v>
                </c:pt>
                <c:pt idx="6410">
                  <c:v>4.1000000000000147E-2</c:v>
                </c:pt>
                <c:pt idx="6411">
                  <c:v>4.110000000000015E-2</c:v>
                </c:pt>
                <c:pt idx="6412">
                  <c:v>4.1200000000000153E-2</c:v>
                </c:pt>
                <c:pt idx="6413">
                  <c:v>4.1300000000000156E-2</c:v>
                </c:pt>
                <c:pt idx="6414">
                  <c:v>4.1400000000000159E-2</c:v>
                </c:pt>
                <c:pt idx="6415">
                  <c:v>4.1500000000000162E-2</c:v>
                </c:pt>
                <c:pt idx="6416">
                  <c:v>4.1600000000000165E-2</c:v>
                </c:pt>
                <c:pt idx="6417">
                  <c:v>4.1700000000000167E-2</c:v>
                </c:pt>
                <c:pt idx="6418">
                  <c:v>4.180000000000017E-2</c:v>
                </c:pt>
                <c:pt idx="6419">
                  <c:v>4.1900000000000173E-2</c:v>
                </c:pt>
                <c:pt idx="6420">
                  <c:v>4.2000000000000176E-2</c:v>
                </c:pt>
                <c:pt idx="6421">
                  <c:v>4.2100000000000179E-2</c:v>
                </c:pt>
                <c:pt idx="6422">
                  <c:v>4.2200000000000182E-2</c:v>
                </c:pt>
                <c:pt idx="6423">
                  <c:v>4.2300000000000185E-2</c:v>
                </c:pt>
                <c:pt idx="6424">
                  <c:v>4.2400000000000188E-2</c:v>
                </c:pt>
                <c:pt idx="6425">
                  <c:v>4.250000000000019E-2</c:v>
                </c:pt>
                <c:pt idx="6426">
                  <c:v>4.2600000000000193E-2</c:v>
                </c:pt>
                <c:pt idx="6427">
                  <c:v>4.2700000000000196E-2</c:v>
                </c:pt>
                <c:pt idx="6428">
                  <c:v>4.2800000000000199E-2</c:v>
                </c:pt>
                <c:pt idx="6429">
                  <c:v>4.2900000000000202E-2</c:v>
                </c:pt>
                <c:pt idx="6430">
                  <c:v>4.3000000000000205E-2</c:v>
                </c:pt>
                <c:pt idx="6431">
                  <c:v>4.3100000000000208E-2</c:v>
                </c:pt>
                <c:pt idx="6432">
                  <c:v>4.320000000000021E-2</c:v>
                </c:pt>
                <c:pt idx="6433">
                  <c:v>4.3300000000000213E-2</c:v>
                </c:pt>
                <c:pt idx="6434">
                  <c:v>4.3400000000000216E-2</c:v>
                </c:pt>
                <c:pt idx="6435">
                  <c:v>4.3500000000000219E-2</c:v>
                </c:pt>
                <c:pt idx="6436">
                  <c:v>4.3600000000000222E-2</c:v>
                </c:pt>
                <c:pt idx="6437">
                  <c:v>4.3700000000000225E-2</c:v>
                </c:pt>
                <c:pt idx="6438">
                  <c:v>4.3800000000000228E-2</c:v>
                </c:pt>
                <c:pt idx="6439">
                  <c:v>4.3900000000000231E-2</c:v>
                </c:pt>
                <c:pt idx="6440">
                  <c:v>4.4000000000000233E-2</c:v>
                </c:pt>
                <c:pt idx="6441">
                  <c:v>4.4100000000000236E-2</c:v>
                </c:pt>
                <c:pt idx="6442">
                  <c:v>4.4200000000000239E-2</c:v>
                </c:pt>
                <c:pt idx="6443">
                  <c:v>4.4300000000000242E-2</c:v>
                </c:pt>
                <c:pt idx="6444">
                  <c:v>4.4400000000000245E-2</c:v>
                </c:pt>
                <c:pt idx="6445">
                  <c:v>4.4500000000000248E-2</c:v>
                </c:pt>
                <c:pt idx="6446">
                  <c:v>4.4600000000000251E-2</c:v>
                </c:pt>
                <c:pt idx="6447">
                  <c:v>4.4700000000000253E-2</c:v>
                </c:pt>
                <c:pt idx="6448">
                  <c:v>4.4800000000000256E-2</c:v>
                </c:pt>
                <c:pt idx="6449">
                  <c:v>4.4900000000000259E-2</c:v>
                </c:pt>
                <c:pt idx="6450">
                  <c:v>4.5000000000000262E-2</c:v>
                </c:pt>
                <c:pt idx="6451">
                  <c:v>4.5100000000000265E-2</c:v>
                </c:pt>
                <c:pt idx="6452">
                  <c:v>4.5200000000000268E-2</c:v>
                </c:pt>
                <c:pt idx="6453">
                  <c:v>4.5300000000000271E-2</c:v>
                </c:pt>
                <c:pt idx="6454">
                  <c:v>4.5400000000000273E-2</c:v>
                </c:pt>
                <c:pt idx="6455">
                  <c:v>4.5500000000000276E-2</c:v>
                </c:pt>
                <c:pt idx="6456">
                  <c:v>4.5600000000000279E-2</c:v>
                </c:pt>
                <c:pt idx="6457">
                  <c:v>4.5700000000000282E-2</c:v>
                </c:pt>
                <c:pt idx="6458">
                  <c:v>4.5800000000000285E-2</c:v>
                </c:pt>
                <c:pt idx="6459">
                  <c:v>4.5900000000000288E-2</c:v>
                </c:pt>
                <c:pt idx="6460">
                  <c:v>4.6000000000000291E-2</c:v>
                </c:pt>
                <c:pt idx="6461">
                  <c:v>4.6100000000000294E-2</c:v>
                </c:pt>
                <c:pt idx="6462">
                  <c:v>4.6200000000000296E-2</c:v>
                </c:pt>
                <c:pt idx="6463">
                  <c:v>4.6300000000000299E-2</c:v>
                </c:pt>
                <c:pt idx="6464">
                  <c:v>4.6400000000000302E-2</c:v>
                </c:pt>
                <c:pt idx="6465">
                  <c:v>4.6500000000000305E-2</c:v>
                </c:pt>
                <c:pt idx="6466">
                  <c:v>4.6600000000000308E-2</c:v>
                </c:pt>
                <c:pt idx="6467">
                  <c:v>4.6700000000000311E-2</c:v>
                </c:pt>
                <c:pt idx="6468">
                  <c:v>4.6800000000000314E-2</c:v>
                </c:pt>
                <c:pt idx="6469">
                  <c:v>4.6900000000000316E-2</c:v>
                </c:pt>
                <c:pt idx="6470">
                  <c:v>4.7000000000000319E-2</c:v>
                </c:pt>
                <c:pt idx="6471">
                  <c:v>4.7100000000000322E-2</c:v>
                </c:pt>
                <c:pt idx="6472">
                  <c:v>4.7200000000000325E-2</c:v>
                </c:pt>
                <c:pt idx="6473">
                  <c:v>4.7300000000000328E-2</c:v>
                </c:pt>
                <c:pt idx="6474">
                  <c:v>4.7400000000000331E-2</c:v>
                </c:pt>
                <c:pt idx="6475">
                  <c:v>4.7500000000000334E-2</c:v>
                </c:pt>
                <c:pt idx="6476">
                  <c:v>4.7600000000000336E-2</c:v>
                </c:pt>
                <c:pt idx="6477">
                  <c:v>4.7700000000000339E-2</c:v>
                </c:pt>
                <c:pt idx="6478">
                  <c:v>4.7800000000000342E-2</c:v>
                </c:pt>
                <c:pt idx="6479">
                  <c:v>4.7900000000000345E-2</c:v>
                </c:pt>
                <c:pt idx="6480">
                  <c:v>4.8000000000000348E-2</c:v>
                </c:pt>
                <c:pt idx="6481">
                  <c:v>4.8100000000000351E-2</c:v>
                </c:pt>
                <c:pt idx="6482">
                  <c:v>4.8200000000000354E-2</c:v>
                </c:pt>
                <c:pt idx="6483">
                  <c:v>4.8300000000000357E-2</c:v>
                </c:pt>
                <c:pt idx="6484">
                  <c:v>4.8400000000000359E-2</c:v>
                </c:pt>
                <c:pt idx="6485">
                  <c:v>4.8500000000000362E-2</c:v>
                </c:pt>
                <c:pt idx="6486">
                  <c:v>4.8600000000000365E-2</c:v>
                </c:pt>
                <c:pt idx="6487">
                  <c:v>4.8700000000000368E-2</c:v>
                </c:pt>
                <c:pt idx="6488">
                  <c:v>4.8800000000000371E-2</c:v>
                </c:pt>
                <c:pt idx="6489">
                  <c:v>4.8900000000000374E-2</c:v>
                </c:pt>
                <c:pt idx="6490">
                  <c:v>4.9000000000000377E-2</c:v>
                </c:pt>
                <c:pt idx="6491">
                  <c:v>4.9100000000000379E-2</c:v>
                </c:pt>
                <c:pt idx="6492">
                  <c:v>4.9200000000000382E-2</c:v>
                </c:pt>
                <c:pt idx="6493">
                  <c:v>4.9300000000000385E-2</c:v>
                </c:pt>
                <c:pt idx="6494">
                  <c:v>4.9400000000000388E-2</c:v>
                </c:pt>
                <c:pt idx="6495">
                  <c:v>4.9500000000000391E-2</c:v>
                </c:pt>
                <c:pt idx="6496">
                  <c:v>4.9600000000000394E-2</c:v>
                </c:pt>
                <c:pt idx="6497">
                  <c:v>4.9700000000000397E-2</c:v>
                </c:pt>
                <c:pt idx="6498">
                  <c:v>4.98000000000004E-2</c:v>
                </c:pt>
                <c:pt idx="6499">
                  <c:v>4.9900000000000402E-2</c:v>
                </c:pt>
                <c:pt idx="6500">
                  <c:v>5.0000000000000405E-2</c:v>
                </c:pt>
                <c:pt idx="6501">
                  <c:v>5.0100000000000408E-2</c:v>
                </c:pt>
                <c:pt idx="6502">
                  <c:v>5.0200000000000411E-2</c:v>
                </c:pt>
                <c:pt idx="6503">
                  <c:v>5.0300000000000414E-2</c:v>
                </c:pt>
                <c:pt idx="6504">
                  <c:v>5.0400000000000417E-2</c:v>
                </c:pt>
                <c:pt idx="6505">
                  <c:v>5.050000000000042E-2</c:v>
                </c:pt>
                <c:pt idx="6506">
                  <c:v>5.0600000000000422E-2</c:v>
                </c:pt>
                <c:pt idx="6507">
                  <c:v>5.0700000000000425E-2</c:v>
                </c:pt>
                <c:pt idx="6508">
                  <c:v>5.0800000000000428E-2</c:v>
                </c:pt>
                <c:pt idx="6509">
                  <c:v>5.0900000000000431E-2</c:v>
                </c:pt>
                <c:pt idx="6510">
                  <c:v>5.1000000000000434E-2</c:v>
                </c:pt>
                <c:pt idx="6511">
                  <c:v>5.1100000000000437E-2</c:v>
                </c:pt>
                <c:pt idx="6512">
                  <c:v>5.120000000000044E-2</c:v>
                </c:pt>
                <c:pt idx="6513">
                  <c:v>5.1300000000000442E-2</c:v>
                </c:pt>
                <c:pt idx="6514">
                  <c:v>5.1400000000000445E-2</c:v>
                </c:pt>
                <c:pt idx="6515">
                  <c:v>5.1500000000000448E-2</c:v>
                </c:pt>
                <c:pt idx="6516">
                  <c:v>5.1600000000000451E-2</c:v>
                </c:pt>
                <c:pt idx="6517">
                  <c:v>5.1700000000000454E-2</c:v>
                </c:pt>
                <c:pt idx="6518">
                  <c:v>5.1800000000000457E-2</c:v>
                </c:pt>
                <c:pt idx="6519">
                  <c:v>5.190000000000046E-2</c:v>
                </c:pt>
                <c:pt idx="6520">
                  <c:v>5.2000000000000463E-2</c:v>
                </c:pt>
                <c:pt idx="6521">
                  <c:v>5.2100000000000465E-2</c:v>
                </c:pt>
                <c:pt idx="6522">
                  <c:v>5.2200000000000468E-2</c:v>
                </c:pt>
                <c:pt idx="6523">
                  <c:v>5.2300000000000471E-2</c:v>
                </c:pt>
                <c:pt idx="6524">
                  <c:v>5.2400000000000474E-2</c:v>
                </c:pt>
                <c:pt idx="6525">
                  <c:v>5.2500000000000477E-2</c:v>
                </c:pt>
                <c:pt idx="6526">
                  <c:v>5.260000000000048E-2</c:v>
                </c:pt>
                <c:pt idx="6527">
                  <c:v>5.2700000000000483E-2</c:v>
                </c:pt>
                <c:pt idx="6528">
                  <c:v>5.2800000000000485E-2</c:v>
                </c:pt>
                <c:pt idx="6529">
                  <c:v>5.2900000000000488E-2</c:v>
                </c:pt>
                <c:pt idx="6530">
                  <c:v>5.3000000000000491E-2</c:v>
                </c:pt>
                <c:pt idx="6531">
                  <c:v>5.3100000000000494E-2</c:v>
                </c:pt>
                <c:pt idx="6532">
                  <c:v>5.3200000000000497E-2</c:v>
                </c:pt>
                <c:pt idx="6533">
                  <c:v>5.33000000000005E-2</c:v>
                </c:pt>
                <c:pt idx="6534">
                  <c:v>5.3400000000000503E-2</c:v>
                </c:pt>
                <c:pt idx="6535">
                  <c:v>5.3500000000000505E-2</c:v>
                </c:pt>
                <c:pt idx="6536">
                  <c:v>5.3600000000000508E-2</c:v>
                </c:pt>
                <c:pt idx="6537">
                  <c:v>5.3700000000000511E-2</c:v>
                </c:pt>
                <c:pt idx="6538">
                  <c:v>5.3800000000000514E-2</c:v>
                </c:pt>
                <c:pt idx="6539">
                  <c:v>5.3900000000000517E-2</c:v>
                </c:pt>
                <c:pt idx="6540">
                  <c:v>5.400000000000052E-2</c:v>
                </c:pt>
                <c:pt idx="6541">
                  <c:v>5.4100000000000523E-2</c:v>
                </c:pt>
                <c:pt idx="6542">
                  <c:v>5.4200000000000526E-2</c:v>
                </c:pt>
                <c:pt idx="6543">
                  <c:v>5.4300000000000528E-2</c:v>
                </c:pt>
                <c:pt idx="6544">
                  <c:v>5.4400000000000531E-2</c:v>
                </c:pt>
                <c:pt idx="6545">
                  <c:v>5.4500000000000534E-2</c:v>
                </c:pt>
                <c:pt idx="6546">
                  <c:v>5.4600000000000537E-2</c:v>
                </c:pt>
                <c:pt idx="6547">
                  <c:v>5.470000000000054E-2</c:v>
                </c:pt>
                <c:pt idx="6548">
                  <c:v>5.4800000000000543E-2</c:v>
                </c:pt>
                <c:pt idx="6549">
                  <c:v>5.4900000000000546E-2</c:v>
                </c:pt>
                <c:pt idx="6550">
                  <c:v>5.5000000000000548E-2</c:v>
                </c:pt>
                <c:pt idx="6551">
                  <c:v>5.5100000000000551E-2</c:v>
                </c:pt>
                <c:pt idx="6552">
                  <c:v>5.5200000000000554E-2</c:v>
                </c:pt>
                <c:pt idx="6553">
                  <c:v>5.5300000000000557E-2</c:v>
                </c:pt>
                <c:pt idx="6554">
                  <c:v>5.540000000000056E-2</c:v>
                </c:pt>
                <c:pt idx="6555">
                  <c:v>5.5500000000000563E-2</c:v>
                </c:pt>
                <c:pt idx="6556">
                  <c:v>5.5600000000000566E-2</c:v>
                </c:pt>
                <c:pt idx="6557">
                  <c:v>5.5700000000000569E-2</c:v>
                </c:pt>
                <c:pt idx="6558">
                  <c:v>5.5800000000000571E-2</c:v>
                </c:pt>
                <c:pt idx="6559">
                  <c:v>5.5900000000000574E-2</c:v>
                </c:pt>
                <c:pt idx="6560">
                  <c:v>5.6000000000000577E-2</c:v>
                </c:pt>
                <c:pt idx="6561">
                  <c:v>5.610000000000058E-2</c:v>
                </c:pt>
                <c:pt idx="6562">
                  <c:v>5.6200000000000583E-2</c:v>
                </c:pt>
                <c:pt idx="6563">
                  <c:v>5.6300000000000586E-2</c:v>
                </c:pt>
                <c:pt idx="6564">
                  <c:v>5.6400000000000589E-2</c:v>
                </c:pt>
                <c:pt idx="6565">
                  <c:v>5.6500000000000591E-2</c:v>
                </c:pt>
                <c:pt idx="6566">
                  <c:v>5.6600000000000594E-2</c:v>
                </c:pt>
                <c:pt idx="6567">
                  <c:v>5.6700000000000597E-2</c:v>
                </c:pt>
                <c:pt idx="6568">
                  <c:v>5.68000000000006E-2</c:v>
                </c:pt>
                <c:pt idx="6569">
                  <c:v>5.6900000000000603E-2</c:v>
                </c:pt>
                <c:pt idx="6570">
                  <c:v>5.7000000000000606E-2</c:v>
                </c:pt>
                <c:pt idx="6571">
                  <c:v>5.7100000000000609E-2</c:v>
                </c:pt>
                <c:pt idx="6572">
                  <c:v>5.7200000000000611E-2</c:v>
                </c:pt>
                <c:pt idx="6573">
                  <c:v>5.7300000000000614E-2</c:v>
                </c:pt>
                <c:pt idx="6574">
                  <c:v>5.7400000000000617E-2</c:v>
                </c:pt>
                <c:pt idx="6575">
                  <c:v>5.750000000000062E-2</c:v>
                </c:pt>
                <c:pt idx="6576">
                  <c:v>5.7600000000000623E-2</c:v>
                </c:pt>
                <c:pt idx="6577">
                  <c:v>5.7700000000000626E-2</c:v>
                </c:pt>
                <c:pt idx="6578">
                  <c:v>5.7800000000000629E-2</c:v>
                </c:pt>
                <c:pt idx="6579">
                  <c:v>5.7900000000000632E-2</c:v>
                </c:pt>
                <c:pt idx="6580">
                  <c:v>5.8000000000000634E-2</c:v>
                </c:pt>
                <c:pt idx="6581">
                  <c:v>5.8100000000000637E-2</c:v>
                </c:pt>
                <c:pt idx="6582">
                  <c:v>5.820000000000064E-2</c:v>
                </c:pt>
                <c:pt idx="6583">
                  <c:v>5.8300000000000643E-2</c:v>
                </c:pt>
                <c:pt idx="6584">
                  <c:v>5.8400000000000646E-2</c:v>
                </c:pt>
                <c:pt idx="6585">
                  <c:v>5.8500000000000649E-2</c:v>
                </c:pt>
                <c:pt idx="6586">
                  <c:v>5.8600000000000652E-2</c:v>
                </c:pt>
                <c:pt idx="6587">
                  <c:v>5.8700000000000654E-2</c:v>
                </c:pt>
                <c:pt idx="6588">
                  <c:v>5.8800000000000657E-2</c:v>
                </c:pt>
                <c:pt idx="6589">
                  <c:v>5.890000000000066E-2</c:v>
                </c:pt>
                <c:pt idx="6590">
                  <c:v>5.9000000000000663E-2</c:v>
                </c:pt>
                <c:pt idx="6591">
                  <c:v>5.9100000000000666E-2</c:v>
                </c:pt>
                <c:pt idx="6592">
                  <c:v>5.9200000000000669E-2</c:v>
                </c:pt>
                <c:pt idx="6593">
                  <c:v>5.9300000000000672E-2</c:v>
                </c:pt>
                <c:pt idx="6594">
                  <c:v>5.9400000000000674E-2</c:v>
                </c:pt>
                <c:pt idx="6595">
                  <c:v>5.9500000000000677E-2</c:v>
                </c:pt>
                <c:pt idx="6596">
                  <c:v>5.960000000000068E-2</c:v>
                </c:pt>
                <c:pt idx="6597">
                  <c:v>5.9700000000000683E-2</c:v>
                </c:pt>
                <c:pt idx="6598">
                  <c:v>5.9800000000000686E-2</c:v>
                </c:pt>
                <c:pt idx="6599">
                  <c:v>5.9900000000000689E-2</c:v>
                </c:pt>
                <c:pt idx="6600">
                  <c:v>6.0000000000000692E-2</c:v>
                </c:pt>
                <c:pt idx="6601">
                  <c:v>6.0100000000000695E-2</c:v>
                </c:pt>
                <c:pt idx="6602">
                  <c:v>6.0200000000000697E-2</c:v>
                </c:pt>
                <c:pt idx="6603">
                  <c:v>6.03000000000007E-2</c:v>
                </c:pt>
                <c:pt idx="6604">
                  <c:v>6.0400000000000703E-2</c:v>
                </c:pt>
                <c:pt idx="6605">
                  <c:v>6.0500000000000706E-2</c:v>
                </c:pt>
                <c:pt idx="6606">
                  <c:v>6.0600000000000709E-2</c:v>
                </c:pt>
                <c:pt idx="6607">
                  <c:v>6.0700000000000712E-2</c:v>
                </c:pt>
                <c:pt idx="6608">
                  <c:v>6.0800000000000715E-2</c:v>
                </c:pt>
                <c:pt idx="6609">
                  <c:v>6.0900000000000717E-2</c:v>
                </c:pt>
                <c:pt idx="6610">
                  <c:v>6.100000000000072E-2</c:v>
                </c:pt>
                <c:pt idx="6611">
                  <c:v>6.1100000000000723E-2</c:v>
                </c:pt>
                <c:pt idx="6612">
                  <c:v>6.1200000000000726E-2</c:v>
                </c:pt>
                <c:pt idx="6613">
                  <c:v>6.1300000000000729E-2</c:v>
                </c:pt>
                <c:pt idx="6614">
                  <c:v>6.1400000000000732E-2</c:v>
                </c:pt>
                <c:pt idx="6615">
                  <c:v>6.1500000000000735E-2</c:v>
                </c:pt>
                <c:pt idx="6616">
                  <c:v>6.1600000000000737E-2</c:v>
                </c:pt>
                <c:pt idx="6617">
                  <c:v>6.170000000000074E-2</c:v>
                </c:pt>
                <c:pt idx="6618">
                  <c:v>6.1800000000000743E-2</c:v>
                </c:pt>
                <c:pt idx="6619">
                  <c:v>6.1900000000000746E-2</c:v>
                </c:pt>
                <c:pt idx="6620">
                  <c:v>6.2000000000000749E-2</c:v>
                </c:pt>
                <c:pt idx="6621">
                  <c:v>6.2100000000000752E-2</c:v>
                </c:pt>
                <c:pt idx="6622">
                  <c:v>6.2200000000000755E-2</c:v>
                </c:pt>
                <c:pt idx="6623">
                  <c:v>6.2300000000000758E-2</c:v>
                </c:pt>
                <c:pt idx="6624">
                  <c:v>6.240000000000076E-2</c:v>
                </c:pt>
                <c:pt idx="6625">
                  <c:v>6.2500000000000763E-2</c:v>
                </c:pt>
                <c:pt idx="6626">
                  <c:v>6.2600000000000766E-2</c:v>
                </c:pt>
                <c:pt idx="6627">
                  <c:v>6.2700000000000769E-2</c:v>
                </c:pt>
                <c:pt idx="6628">
                  <c:v>6.2800000000000772E-2</c:v>
                </c:pt>
                <c:pt idx="6629">
                  <c:v>6.2900000000000775E-2</c:v>
                </c:pt>
                <c:pt idx="6630">
                  <c:v>6.3000000000000778E-2</c:v>
                </c:pt>
                <c:pt idx="6631">
                  <c:v>6.310000000000078E-2</c:v>
                </c:pt>
                <c:pt idx="6632">
                  <c:v>6.3200000000000783E-2</c:v>
                </c:pt>
                <c:pt idx="6633">
                  <c:v>6.3300000000000786E-2</c:v>
                </c:pt>
                <c:pt idx="6634">
                  <c:v>6.3400000000000789E-2</c:v>
                </c:pt>
                <c:pt idx="6635">
                  <c:v>6.3500000000000792E-2</c:v>
                </c:pt>
                <c:pt idx="6636">
                  <c:v>6.3600000000000795E-2</c:v>
                </c:pt>
                <c:pt idx="6637">
                  <c:v>6.3700000000000798E-2</c:v>
                </c:pt>
                <c:pt idx="6638">
                  <c:v>6.3800000000000801E-2</c:v>
                </c:pt>
                <c:pt idx="6639">
                  <c:v>6.3900000000000803E-2</c:v>
                </c:pt>
                <c:pt idx="6640">
                  <c:v>6.4000000000000806E-2</c:v>
                </c:pt>
                <c:pt idx="6641">
                  <c:v>6.4100000000000809E-2</c:v>
                </c:pt>
                <c:pt idx="6642">
                  <c:v>6.4200000000000812E-2</c:v>
                </c:pt>
                <c:pt idx="6643">
                  <c:v>6.4300000000000815E-2</c:v>
                </c:pt>
                <c:pt idx="6644">
                  <c:v>6.4400000000000818E-2</c:v>
                </c:pt>
                <c:pt idx="6645">
                  <c:v>6.4500000000000821E-2</c:v>
                </c:pt>
                <c:pt idx="6646">
                  <c:v>6.4600000000000823E-2</c:v>
                </c:pt>
                <c:pt idx="6647">
                  <c:v>6.4700000000000826E-2</c:v>
                </c:pt>
                <c:pt idx="6648">
                  <c:v>6.4800000000000829E-2</c:v>
                </c:pt>
                <c:pt idx="6649">
                  <c:v>6.4900000000000832E-2</c:v>
                </c:pt>
                <c:pt idx="6650">
                  <c:v>6.5000000000000835E-2</c:v>
                </c:pt>
                <c:pt idx="6651">
                  <c:v>6.5100000000000838E-2</c:v>
                </c:pt>
                <c:pt idx="6652">
                  <c:v>6.5200000000000841E-2</c:v>
                </c:pt>
                <c:pt idx="6653">
                  <c:v>6.5300000000000843E-2</c:v>
                </c:pt>
                <c:pt idx="6654">
                  <c:v>6.5400000000000846E-2</c:v>
                </c:pt>
                <c:pt idx="6655">
                  <c:v>6.5500000000000849E-2</c:v>
                </c:pt>
                <c:pt idx="6656">
                  <c:v>6.5600000000000852E-2</c:v>
                </c:pt>
                <c:pt idx="6657">
                  <c:v>6.5700000000000855E-2</c:v>
                </c:pt>
                <c:pt idx="6658">
                  <c:v>6.5800000000000858E-2</c:v>
                </c:pt>
                <c:pt idx="6659">
                  <c:v>6.5900000000000861E-2</c:v>
                </c:pt>
                <c:pt idx="6660">
                  <c:v>6.6000000000000864E-2</c:v>
                </c:pt>
                <c:pt idx="6661">
                  <c:v>6.6100000000000866E-2</c:v>
                </c:pt>
                <c:pt idx="6662">
                  <c:v>6.6200000000000869E-2</c:v>
                </c:pt>
                <c:pt idx="6663">
                  <c:v>6.6300000000000872E-2</c:v>
                </c:pt>
                <c:pt idx="6664">
                  <c:v>6.6400000000000875E-2</c:v>
                </c:pt>
                <c:pt idx="6665">
                  <c:v>6.6500000000000878E-2</c:v>
                </c:pt>
                <c:pt idx="6666">
                  <c:v>6.6600000000000881E-2</c:v>
                </c:pt>
                <c:pt idx="6667">
                  <c:v>6.6700000000000884E-2</c:v>
                </c:pt>
                <c:pt idx="6668">
                  <c:v>6.6800000000000886E-2</c:v>
                </c:pt>
                <c:pt idx="6669">
                  <c:v>6.6900000000000889E-2</c:v>
                </c:pt>
                <c:pt idx="6670">
                  <c:v>6.7000000000000892E-2</c:v>
                </c:pt>
                <c:pt idx="6671">
                  <c:v>6.7100000000000895E-2</c:v>
                </c:pt>
                <c:pt idx="6672">
                  <c:v>6.7200000000000898E-2</c:v>
                </c:pt>
                <c:pt idx="6673">
                  <c:v>6.7300000000000901E-2</c:v>
                </c:pt>
                <c:pt idx="6674">
                  <c:v>6.7400000000000904E-2</c:v>
                </c:pt>
                <c:pt idx="6675">
                  <c:v>6.7500000000000906E-2</c:v>
                </c:pt>
                <c:pt idx="6676">
                  <c:v>6.7600000000000909E-2</c:v>
                </c:pt>
                <c:pt idx="6677">
                  <c:v>6.7700000000000912E-2</c:v>
                </c:pt>
                <c:pt idx="6678">
                  <c:v>6.7800000000000915E-2</c:v>
                </c:pt>
                <c:pt idx="6679">
                  <c:v>6.7900000000000918E-2</c:v>
                </c:pt>
                <c:pt idx="6680">
                  <c:v>6.8000000000000921E-2</c:v>
                </c:pt>
                <c:pt idx="6681">
                  <c:v>6.8100000000000924E-2</c:v>
                </c:pt>
                <c:pt idx="6682">
                  <c:v>6.8200000000000927E-2</c:v>
                </c:pt>
                <c:pt idx="6683">
                  <c:v>6.8300000000000929E-2</c:v>
                </c:pt>
                <c:pt idx="6684">
                  <c:v>6.8400000000000932E-2</c:v>
                </c:pt>
                <c:pt idx="6685">
                  <c:v>6.8500000000000935E-2</c:v>
                </c:pt>
                <c:pt idx="6686">
                  <c:v>6.8600000000000938E-2</c:v>
                </c:pt>
                <c:pt idx="6687">
                  <c:v>6.8700000000000941E-2</c:v>
                </c:pt>
                <c:pt idx="6688">
                  <c:v>6.8800000000000944E-2</c:v>
                </c:pt>
                <c:pt idx="6689">
                  <c:v>6.8900000000000947E-2</c:v>
                </c:pt>
                <c:pt idx="6690">
                  <c:v>6.9000000000000949E-2</c:v>
                </c:pt>
                <c:pt idx="6691">
                  <c:v>6.9100000000000952E-2</c:v>
                </c:pt>
                <c:pt idx="6692">
                  <c:v>6.9200000000000955E-2</c:v>
                </c:pt>
                <c:pt idx="6693">
                  <c:v>6.9300000000000958E-2</c:v>
                </c:pt>
                <c:pt idx="6694">
                  <c:v>6.9400000000000961E-2</c:v>
                </c:pt>
                <c:pt idx="6695">
                  <c:v>6.9500000000000964E-2</c:v>
                </c:pt>
                <c:pt idx="6696">
                  <c:v>6.9600000000000967E-2</c:v>
                </c:pt>
                <c:pt idx="6697">
                  <c:v>6.970000000000097E-2</c:v>
                </c:pt>
                <c:pt idx="6698">
                  <c:v>6.9800000000000972E-2</c:v>
                </c:pt>
                <c:pt idx="6699">
                  <c:v>6.9900000000000975E-2</c:v>
                </c:pt>
                <c:pt idx="6700">
                  <c:v>7.0000000000000978E-2</c:v>
                </c:pt>
                <c:pt idx="6701">
                  <c:v>7.0100000000000981E-2</c:v>
                </c:pt>
                <c:pt idx="6702">
                  <c:v>7.0200000000000984E-2</c:v>
                </c:pt>
                <c:pt idx="6703">
                  <c:v>7.0300000000000987E-2</c:v>
                </c:pt>
                <c:pt idx="6704">
                  <c:v>7.040000000000099E-2</c:v>
                </c:pt>
                <c:pt idx="6705">
                  <c:v>7.0500000000000992E-2</c:v>
                </c:pt>
                <c:pt idx="6706">
                  <c:v>7.0600000000000995E-2</c:v>
                </c:pt>
                <c:pt idx="6707">
                  <c:v>7.0700000000000998E-2</c:v>
                </c:pt>
                <c:pt idx="6708">
                  <c:v>7.0800000000001001E-2</c:v>
                </c:pt>
                <c:pt idx="6709">
                  <c:v>7.0900000000001004E-2</c:v>
                </c:pt>
                <c:pt idx="6710">
                  <c:v>7.1000000000001007E-2</c:v>
                </c:pt>
                <c:pt idx="6711">
                  <c:v>7.110000000000101E-2</c:v>
                </c:pt>
                <c:pt idx="6712">
                  <c:v>7.1200000000001012E-2</c:v>
                </c:pt>
                <c:pt idx="6713">
                  <c:v>7.1300000000001015E-2</c:v>
                </c:pt>
                <c:pt idx="6714">
                  <c:v>7.1400000000001018E-2</c:v>
                </c:pt>
                <c:pt idx="6715">
                  <c:v>7.1500000000001021E-2</c:v>
                </c:pt>
                <c:pt idx="6716">
                  <c:v>7.1600000000001024E-2</c:v>
                </c:pt>
                <c:pt idx="6717">
                  <c:v>7.1700000000001027E-2</c:v>
                </c:pt>
                <c:pt idx="6718">
                  <c:v>7.180000000000103E-2</c:v>
                </c:pt>
                <c:pt idx="6719">
                  <c:v>7.1900000000001033E-2</c:v>
                </c:pt>
                <c:pt idx="6720">
                  <c:v>7.2000000000001035E-2</c:v>
                </c:pt>
                <c:pt idx="6721">
                  <c:v>7.2100000000001038E-2</c:v>
                </c:pt>
                <c:pt idx="6722">
                  <c:v>7.2200000000001041E-2</c:v>
                </c:pt>
                <c:pt idx="6723">
                  <c:v>7.2300000000001044E-2</c:v>
                </c:pt>
                <c:pt idx="6724">
                  <c:v>7.2400000000001047E-2</c:v>
                </c:pt>
                <c:pt idx="6725">
                  <c:v>7.250000000000105E-2</c:v>
                </c:pt>
                <c:pt idx="6726">
                  <c:v>7.2600000000001053E-2</c:v>
                </c:pt>
                <c:pt idx="6727">
                  <c:v>7.2700000000001055E-2</c:v>
                </c:pt>
                <c:pt idx="6728">
                  <c:v>7.2800000000001058E-2</c:v>
                </c:pt>
                <c:pt idx="6729">
                  <c:v>7.2900000000001061E-2</c:v>
                </c:pt>
                <c:pt idx="6730">
                  <c:v>7.3000000000001064E-2</c:v>
                </c:pt>
                <c:pt idx="6731">
                  <c:v>7.3100000000001067E-2</c:v>
                </c:pt>
                <c:pt idx="6732">
                  <c:v>7.320000000000107E-2</c:v>
                </c:pt>
                <c:pt idx="6733">
                  <c:v>7.3300000000001073E-2</c:v>
                </c:pt>
                <c:pt idx="6734">
                  <c:v>7.3400000000001075E-2</c:v>
                </c:pt>
                <c:pt idx="6735">
                  <c:v>7.3500000000001078E-2</c:v>
                </c:pt>
                <c:pt idx="6736">
                  <c:v>7.3600000000001081E-2</c:v>
                </c:pt>
                <c:pt idx="6737">
                  <c:v>7.3700000000001084E-2</c:v>
                </c:pt>
                <c:pt idx="6738">
                  <c:v>7.3800000000001087E-2</c:v>
                </c:pt>
                <c:pt idx="6739">
                  <c:v>7.390000000000109E-2</c:v>
                </c:pt>
                <c:pt idx="6740">
                  <c:v>7.4000000000001093E-2</c:v>
                </c:pt>
                <c:pt idx="6741">
                  <c:v>7.4100000000001096E-2</c:v>
                </c:pt>
                <c:pt idx="6742">
                  <c:v>7.4200000000001098E-2</c:v>
                </c:pt>
                <c:pt idx="6743">
                  <c:v>7.4300000000001101E-2</c:v>
                </c:pt>
                <c:pt idx="6744">
                  <c:v>7.4400000000001104E-2</c:v>
                </c:pt>
                <c:pt idx="6745">
                  <c:v>7.4500000000001107E-2</c:v>
                </c:pt>
                <c:pt idx="6746">
                  <c:v>7.460000000000111E-2</c:v>
                </c:pt>
                <c:pt idx="6747">
                  <c:v>7.4700000000001113E-2</c:v>
                </c:pt>
                <c:pt idx="6748">
                  <c:v>7.4800000000001116E-2</c:v>
                </c:pt>
                <c:pt idx="6749">
                  <c:v>7.4900000000001118E-2</c:v>
                </c:pt>
                <c:pt idx="6750">
                  <c:v>7.5000000000001121E-2</c:v>
                </c:pt>
                <c:pt idx="6751">
                  <c:v>7.5100000000001124E-2</c:v>
                </c:pt>
                <c:pt idx="6752">
                  <c:v>7.5200000000001127E-2</c:v>
                </c:pt>
                <c:pt idx="6753">
                  <c:v>7.530000000000113E-2</c:v>
                </c:pt>
                <c:pt idx="6754">
                  <c:v>7.5400000000001133E-2</c:v>
                </c:pt>
                <c:pt idx="6755">
                  <c:v>7.5500000000001136E-2</c:v>
                </c:pt>
                <c:pt idx="6756">
                  <c:v>7.5600000000001139E-2</c:v>
                </c:pt>
                <c:pt idx="6757">
                  <c:v>7.5700000000001141E-2</c:v>
                </c:pt>
                <c:pt idx="6758">
                  <c:v>7.5800000000001144E-2</c:v>
                </c:pt>
                <c:pt idx="6759">
                  <c:v>7.5900000000001147E-2</c:v>
                </c:pt>
                <c:pt idx="6760">
                  <c:v>7.600000000000115E-2</c:v>
                </c:pt>
                <c:pt idx="6761">
                  <c:v>7.6100000000001153E-2</c:v>
                </c:pt>
                <c:pt idx="6762">
                  <c:v>7.6200000000001156E-2</c:v>
                </c:pt>
                <c:pt idx="6763">
                  <c:v>7.6300000000001159E-2</c:v>
                </c:pt>
                <c:pt idx="6764">
                  <c:v>7.6400000000001161E-2</c:v>
                </c:pt>
                <c:pt idx="6765">
                  <c:v>7.6500000000001164E-2</c:v>
                </c:pt>
                <c:pt idx="6766">
                  <c:v>7.6600000000001167E-2</c:v>
                </c:pt>
                <c:pt idx="6767">
                  <c:v>7.670000000000117E-2</c:v>
                </c:pt>
                <c:pt idx="6768">
                  <c:v>7.6800000000001173E-2</c:v>
                </c:pt>
                <c:pt idx="6769">
                  <c:v>7.6900000000001176E-2</c:v>
                </c:pt>
                <c:pt idx="6770">
                  <c:v>7.7000000000001179E-2</c:v>
                </c:pt>
                <c:pt idx="6771">
                  <c:v>7.7100000000001181E-2</c:v>
                </c:pt>
                <c:pt idx="6772">
                  <c:v>7.7200000000001184E-2</c:v>
                </c:pt>
                <c:pt idx="6773">
                  <c:v>7.7300000000001187E-2</c:v>
                </c:pt>
                <c:pt idx="6774">
                  <c:v>7.740000000000119E-2</c:v>
                </c:pt>
                <c:pt idx="6775">
                  <c:v>7.7500000000001193E-2</c:v>
                </c:pt>
                <c:pt idx="6776">
                  <c:v>7.7600000000001196E-2</c:v>
                </c:pt>
                <c:pt idx="6777">
                  <c:v>7.7700000000001199E-2</c:v>
                </c:pt>
                <c:pt idx="6778">
                  <c:v>7.7800000000001202E-2</c:v>
                </c:pt>
                <c:pt idx="6779">
                  <c:v>7.7900000000001204E-2</c:v>
                </c:pt>
                <c:pt idx="6780">
                  <c:v>7.8000000000001207E-2</c:v>
                </c:pt>
                <c:pt idx="6781">
                  <c:v>7.810000000000121E-2</c:v>
                </c:pt>
                <c:pt idx="6782">
                  <c:v>7.8200000000001213E-2</c:v>
                </c:pt>
                <c:pt idx="6783">
                  <c:v>7.8300000000001216E-2</c:v>
                </c:pt>
                <c:pt idx="6784">
                  <c:v>7.8400000000001219E-2</c:v>
                </c:pt>
                <c:pt idx="6785">
                  <c:v>7.8500000000001222E-2</c:v>
                </c:pt>
                <c:pt idx="6786">
                  <c:v>7.8600000000001224E-2</c:v>
                </c:pt>
                <c:pt idx="6787">
                  <c:v>7.8700000000001227E-2</c:v>
                </c:pt>
                <c:pt idx="6788">
                  <c:v>7.880000000000123E-2</c:v>
                </c:pt>
                <c:pt idx="6789">
                  <c:v>7.8900000000001233E-2</c:v>
                </c:pt>
                <c:pt idx="6790">
                  <c:v>7.9000000000001236E-2</c:v>
                </c:pt>
                <c:pt idx="6791">
                  <c:v>7.9100000000001239E-2</c:v>
                </c:pt>
                <c:pt idx="6792">
                  <c:v>7.9200000000001242E-2</c:v>
                </c:pt>
                <c:pt idx="6793">
                  <c:v>7.9300000000001244E-2</c:v>
                </c:pt>
                <c:pt idx="6794">
                  <c:v>7.9400000000001247E-2</c:v>
                </c:pt>
                <c:pt idx="6795">
                  <c:v>7.950000000000125E-2</c:v>
                </c:pt>
                <c:pt idx="6796">
                  <c:v>7.9600000000001253E-2</c:v>
                </c:pt>
                <c:pt idx="6797">
                  <c:v>7.9700000000001256E-2</c:v>
                </c:pt>
                <c:pt idx="6798">
                  <c:v>7.9800000000001259E-2</c:v>
                </c:pt>
                <c:pt idx="6799">
                  <c:v>7.9900000000001262E-2</c:v>
                </c:pt>
                <c:pt idx="6800">
                  <c:v>8.0000000000001265E-2</c:v>
                </c:pt>
                <c:pt idx="6801">
                  <c:v>8.0100000000001267E-2</c:v>
                </c:pt>
                <c:pt idx="6802">
                  <c:v>8.020000000000127E-2</c:v>
                </c:pt>
                <c:pt idx="6803">
                  <c:v>8.0300000000001273E-2</c:v>
                </c:pt>
                <c:pt idx="6804">
                  <c:v>8.0400000000001276E-2</c:v>
                </c:pt>
                <c:pt idx="6805">
                  <c:v>8.0500000000001279E-2</c:v>
                </c:pt>
                <c:pt idx="6806">
                  <c:v>8.0600000000001282E-2</c:v>
                </c:pt>
                <c:pt idx="6807">
                  <c:v>8.0700000000001285E-2</c:v>
                </c:pt>
                <c:pt idx="6808">
                  <c:v>8.0800000000001287E-2</c:v>
                </c:pt>
                <c:pt idx="6809">
                  <c:v>8.090000000000129E-2</c:v>
                </c:pt>
                <c:pt idx="6810">
                  <c:v>8.1000000000001293E-2</c:v>
                </c:pt>
                <c:pt idx="6811">
                  <c:v>8.1100000000001296E-2</c:v>
                </c:pt>
                <c:pt idx="6812">
                  <c:v>8.1200000000001299E-2</c:v>
                </c:pt>
                <c:pt idx="6813">
                  <c:v>8.1300000000001302E-2</c:v>
                </c:pt>
                <c:pt idx="6814">
                  <c:v>8.1400000000001305E-2</c:v>
                </c:pt>
                <c:pt idx="6815">
                  <c:v>8.1500000000001308E-2</c:v>
                </c:pt>
                <c:pt idx="6816">
                  <c:v>8.160000000000131E-2</c:v>
                </c:pt>
                <c:pt idx="6817">
                  <c:v>8.1700000000001313E-2</c:v>
                </c:pt>
                <c:pt idx="6818">
                  <c:v>8.1800000000001316E-2</c:v>
                </c:pt>
                <c:pt idx="6819">
                  <c:v>8.1900000000001319E-2</c:v>
                </c:pt>
                <c:pt idx="6820">
                  <c:v>8.2000000000001322E-2</c:v>
                </c:pt>
                <c:pt idx="6821">
                  <c:v>8.2100000000001325E-2</c:v>
                </c:pt>
                <c:pt idx="6822">
                  <c:v>8.2200000000001328E-2</c:v>
                </c:pt>
                <c:pt idx="6823">
                  <c:v>8.230000000000133E-2</c:v>
                </c:pt>
                <c:pt idx="6824">
                  <c:v>8.2400000000001333E-2</c:v>
                </c:pt>
                <c:pt idx="6825">
                  <c:v>8.2500000000001336E-2</c:v>
                </c:pt>
                <c:pt idx="6826">
                  <c:v>8.2600000000001339E-2</c:v>
                </c:pt>
                <c:pt idx="6827">
                  <c:v>8.2700000000001342E-2</c:v>
                </c:pt>
                <c:pt idx="6828">
                  <c:v>8.2800000000001345E-2</c:v>
                </c:pt>
                <c:pt idx="6829">
                  <c:v>8.2900000000001348E-2</c:v>
                </c:pt>
                <c:pt idx="6830">
                  <c:v>8.300000000000135E-2</c:v>
                </c:pt>
                <c:pt idx="6831">
                  <c:v>8.3100000000001353E-2</c:v>
                </c:pt>
                <c:pt idx="6832">
                  <c:v>8.3200000000001356E-2</c:v>
                </c:pt>
                <c:pt idx="6833">
                  <c:v>8.3300000000001359E-2</c:v>
                </c:pt>
                <c:pt idx="6834">
                  <c:v>8.3400000000001362E-2</c:v>
                </c:pt>
                <c:pt idx="6835">
                  <c:v>8.3500000000001365E-2</c:v>
                </c:pt>
                <c:pt idx="6836">
                  <c:v>8.3600000000001368E-2</c:v>
                </c:pt>
                <c:pt idx="6837">
                  <c:v>8.3700000000001371E-2</c:v>
                </c:pt>
                <c:pt idx="6838">
                  <c:v>8.3800000000001373E-2</c:v>
                </c:pt>
                <c:pt idx="6839">
                  <c:v>8.3900000000001376E-2</c:v>
                </c:pt>
                <c:pt idx="6840">
                  <c:v>8.4000000000001379E-2</c:v>
                </c:pt>
                <c:pt idx="6841">
                  <c:v>8.4100000000001382E-2</c:v>
                </c:pt>
                <c:pt idx="6842">
                  <c:v>8.4200000000001385E-2</c:v>
                </c:pt>
                <c:pt idx="6843">
                  <c:v>8.4300000000001388E-2</c:v>
                </c:pt>
                <c:pt idx="6844">
                  <c:v>8.4400000000001391E-2</c:v>
                </c:pt>
                <c:pt idx="6845">
                  <c:v>8.4500000000001393E-2</c:v>
                </c:pt>
                <c:pt idx="6846">
                  <c:v>8.4600000000001396E-2</c:v>
                </c:pt>
                <c:pt idx="6847">
                  <c:v>8.4700000000001399E-2</c:v>
                </c:pt>
                <c:pt idx="6848">
                  <c:v>8.4800000000001402E-2</c:v>
                </c:pt>
                <c:pt idx="6849">
                  <c:v>8.4900000000001405E-2</c:v>
                </c:pt>
                <c:pt idx="6850">
                  <c:v>8.5000000000001408E-2</c:v>
                </c:pt>
                <c:pt idx="6851">
                  <c:v>8.5100000000001411E-2</c:v>
                </c:pt>
                <c:pt idx="6852">
                  <c:v>8.5200000000001413E-2</c:v>
                </c:pt>
                <c:pt idx="6853">
                  <c:v>8.5300000000001416E-2</c:v>
                </c:pt>
                <c:pt idx="6854">
                  <c:v>8.5400000000001419E-2</c:v>
                </c:pt>
                <c:pt idx="6855">
                  <c:v>8.5500000000001422E-2</c:v>
                </c:pt>
                <c:pt idx="6856">
                  <c:v>8.5600000000001425E-2</c:v>
                </c:pt>
                <c:pt idx="6857">
                  <c:v>8.5700000000001428E-2</c:v>
                </c:pt>
                <c:pt idx="6858">
                  <c:v>8.5800000000001431E-2</c:v>
                </c:pt>
                <c:pt idx="6859">
                  <c:v>8.5900000000001434E-2</c:v>
                </c:pt>
                <c:pt idx="6860">
                  <c:v>8.6000000000001436E-2</c:v>
                </c:pt>
                <c:pt idx="6861">
                  <c:v>8.6100000000001439E-2</c:v>
                </c:pt>
                <c:pt idx="6862">
                  <c:v>8.6200000000001442E-2</c:v>
                </c:pt>
                <c:pt idx="6863">
                  <c:v>8.6300000000001445E-2</c:v>
                </c:pt>
                <c:pt idx="6864">
                  <c:v>8.6400000000001448E-2</c:v>
                </c:pt>
                <c:pt idx="6865">
                  <c:v>8.6500000000001451E-2</c:v>
                </c:pt>
                <c:pt idx="6866">
                  <c:v>8.6600000000001454E-2</c:v>
                </c:pt>
                <c:pt idx="6867">
                  <c:v>8.6700000000001456E-2</c:v>
                </c:pt>
                <c:pt idx="6868">
                  <c:v>8.6800000000001459E-2</c:v>
                </c:pt>
                <c:pt idx="6869">
                  <c:v>8.6900000000001462E-2</c:v>
                </c:pt>
                <c:pt idx="6870">
                  <c:v>8.7000000000001465E-2</c:v>
                </c:pt>
                <c:pt idx="6871">
                  <c:v>8.7100000000001468E-2</c:v>
                </c:pt>
                <c:pt idx="6872">
                  <c:v>8.7200000000001471E-2</c:v>
                </c:pt>
                <c:pt idx="6873">
                  <c:v>8.7300000000001474E-2</c:v>
                </c:pt>
                <c:pt idx="6874">
                  <c:v>8.7400000000001477E-2</c:v>
                </c:pt>
                <c:pt idx="6875">
                  <c:v>8.7500000000001479E-2</c:v>
                </c:pt>
                <c:pt idx="6876">
                  <c:v>8.7600000000001482E-2</c:v>
                </c:pt>
                <c:pt idx="6877">
                  <c:v>8.7700000000001485E-2</c:v>
                </c:pt>
                <c:pt idx="6878">
                  <c:v>8.7800000000001488E-2</c:v>
                </c:pt>
                <c:pt idx="6879">
                  <c:v>8.7900000000001491E-2</c:v>
                </c:pt>
                <c:pt idx="6880">
                  <c:v>8.8000000000001494E-2</c:v>
                </c:pt>
                <c:pt idx="6881">
                  <c:v>8.8100000000001497E-2</c:v>
                </c:pt>
                <c:pt idx="6882">
                  <c:v>8.8200000000001499E-2</c:v>
                </c:pt>
                <c:pt idx="6883">
                  <c:v>8.8300000000001502E-2</c:v>
                </c:pt>
                <c:pt idx="6884">
                  <c:v>8.8400000000001505E-2</c:v>
                </c:pt>
                <c:pt idx="6885">
                  <c:v>8.8500000000001508E-2</c:v>
                </c:pt>
                <c:pt idx="6886">
                  <c:v>8.8600000000001511E-2</c:v>
                </c:pt>
                <c:pt idx="6887">
                  <c:v>8.8700000000001514E-2</c:v>
                </c:pt>
                <c:pt idx="6888">
                  <c:v>8.8800000000001517E-2</c:v>
                </c:pt>
                <c:pt idx="6889">
                  <c:v>8.8900000000001519E-2</c:v>
                </c:pt>
                <c:pt idx="6890">
                  <c:v>8.9000000000001522E-2</c:v>
                </c:pt>
                <c:pt idx="6891">
                  <c:v>8.9100000000001525E-2</c:v>
                </c:pt>
                <c:pt idx="6892">
                  <c:v>8.9200000000001528E-2</c:v>
                </c:pt>
                <c:pt idx="6893">
                  <c:v>8.9300000000001531E-2</c:v>
                </c:pt>
                <c:pt idx="6894">
                  <c:v>8.9400000000001534E-2</c:v>
                </c:pt>
                <c:pt idx="6895">
                  <c:v>8.9500000000001537E-2</c:v>
                </c:pt>
                <c:pt idx="6896">
                  <c:v>8.960000000000154E-2</c:v>
                </c:pt>
                <c:pt idx="6897">
                  <c:v>8.9700000000001542E-2</c:v>
                </c:pt>
                <c:pt idx="6898">
                  <c:v>8.9800000000001545E-2</c:v>
                </c:pt>
                <c:pt idx="6899">
                  <c:v>8.9900000000001548E-2</c:v>
                </c:pt>
                <c:pt idx="6900">
                  <c:v>9.0000000000001551E-2</c:v>
                </c:pt>
                <c:pt idx="6901">
                  <c:v>9.0100000000001554E-2</c:v>
                </c:pt>
                <c:pt idx="6902">
                  <c:v>9.0200000000001557E-2</c:v>
                </c:pt>
                <c:pt idx="6903">
                  <c:v>9.030000000000156E-2</c:v>
                </c:pt>
                <c:pt idx="6904">
                  <c:v>9.0400000000001562E-2</c:v>
                </c:pt>
                <c:pt idx="6905">
                  <c:v>9.0500000000001565E-2</c:v>
                </c:pt>
                <c:pt idx="6906">
                  <c:v>9.0600000000001568E-2</c:v>
                </c:pt>
                <c:pt idx="6907">
                  <c:v>9.0700000000001571E-2</c:v>
                </c:pt>
                <c:pt idx="6908">
                  <c:v>9.0800000000001574E-2</c:v>
                </c:pt>
                <c:pt idx="6909">
                  <c:v>9.0900000000001577E-2</c:v>
                </c:pt>
                <c:pt idx="6910">
                  <c:v>9.100000000000158E-2</c:v>
                </c:pt>
                <c:pt idx="6911">
                  <c:v>9.1100000000001582E-2</c:v>
                </c:pt>
                <c:pt idx="6912">
                  <c:v>9.1200000000001585E-2</c:v>
                </c:pt>
                <c:pt idx="6913">
                  <c:v>9.1300000000001588E-2</c:v>
                </c:pt>
                <c:pt idx="6914">
                  <c:v>9.1400000000001591E-2</c:v>
                </c:pt>
                <c:pt idx="6915">
                  <c:v>9.1500000000001594E-2</c:v>
                </c:pt>
                <c:pt idx="6916">
                  <c:v>9.1600000000001597E-2</c:v>
                </c:pt>
                <c:pt idx="6917">
                  <c:v>9.17000000000016E-2</c:v>
                </c:pt>
                <c:pt idx="6918">
                  <c:v>9.1800000000001603E-2</c:v>
                </c:pt>
                <c:pt idx="6919">
                  <c:v>9.1900000000001605E-2</c:v>
                </c:pt>
                <c:pt idx="6920">
                  <c:v>9.2000000000001608E-2</c:v>
                </c:pt>
                <c:pt idx="6921">
                  <c:v>9.2100000000001611E-2</c:v>
                </c:pt>
                <c:pt idx="6922">
                  <c:v>9.2200000000001614E-2</c:v>
                </c:pt>
                <c:pt idx="6923">
                  <c:v>9.2300000000001617E-2</c:v>
                </c:pt>
                <c:pt idx="6924">
                  <c:v>9.240000000000162E-2</c:v>
                </c:pt>
                <c:pt idx="6925">
                  <c:v>9.2500000000001623E-2</c:v>
                </c:pt>
                <c:pt idx="6926">
                  <c:v>9.2600000000001625E-2</c:v>
                </c:pt>
                <c:pt idx="6927">
                  <c:v>9.2700000000001628E-2</c:v>
                </c:pt>
                <c:pt idx="6928">
                  <c:v>9.2800000000001631E-2</c:v>
                </c:pt>
                <c:pt idx="6929">
                  <c:v>9.2900000000001634E-2</c:v>
                </c:pt>
                <c:pt idx="6930">
                  <c:v>9.3000000000001637E-2</c:v>
                </c:pt>
                <c:pt idx="6931">
                  <c:v>9.310000000000164E-2</c:v>
                </c:pt>
                <c:pt idx="6932">
                  <c:v>9.3200000000001643E-2</c:v>
                </c:pt>
                <c:pt idx="6933">
                  <c:v>9.3300000000001646E-2</c:v>
                </c:pt>
                <c:pt idx="6934">
                  <c:v>9.3400000000001648E-2</c:v>
                </c:pt>
                <c:pt idx="6935">
                  <c:v>9.3500000000001651E-2</c:v>
                </c:pt>
                <c:pt idx="6936">
                  <c:v>9.3600000000001654E-2</c:v>
                </c:pt>
                <c:pt idx="6937">
                  <c:v>9.3700000000001657E-2</c:v>
                </c:pt>
                <c:pt idx="6938">
                  <c:v>9.380000000000166E-2</c:v>
                </c:pt>
                <c:pt idx="6939">
                  <c:v>9.3900000000001663E-2</c:v>
                </c:pt>
                <c:pt idx="6940">
                  <c:v>9.4000000000001666E-2</c:v>
                </c:pt>
                <c:pt idx="6941">
                  <c:v>9.4100000000001668E-2</c:v>
                </c:pt>
                <c:pt idx="6942">
                  <c:v>9.4200000000001671E-2</c:v>
                </c:pt>
                <c:pt idx="6943">
                  <c:v>9.4300000000001674E-2</c:v>
                </c:pt>
                <c:pt idx="6944">
                  <c:v>9.4400000000001677E-2</c:v>
                </c:pt>
                <c:pt idx="6945">
                  <c:v>9.450000000000168E-2</c:v>
                </c:pt>
                <c:pt idx="6946">
                  <c:v>9.4600000000001683E-2</c:v>
                </c:pt>
                <c:pt idx="6947">
                  <c:v>9.4700000000001686E-2</c:v>
                </c:pt>
                <c:pt idx="6948">
                  <c:v>9.4800000000001688E-2</c:v>
                </c:pt>
                <c:pt idx="6949">
                  <c:v>9.4900000000001691E-2</c:v>
                </c:pt>
                <c:pt idx="6950">
                  <c:v>9.5000000000001694E-2</c:v>
                </c:pt>
                <c:pt idx="6951">
                  <c:v>9.5100000000001697E-2</c:v>
                </c:pt>
                <c:pt idx="6952">
                  <c:v>9.52000000000017E-2</c:v>
                </c:pt>
                <c:pt idx="6953">
                  <c:v>9.5300000000001703E-2</c:v>
                </c:pt>
                <c:pt idx="6954">
                  <c:v>9.5400000000001706E-2</c:v>
                </c:pt>
                <c:pt idx="6955">
                  <c:v>9.5500000000001709E-2</c:v>
                </c:pt>
                <c:pt idx="6956">
                  <c:v>9.5600000000001711E-2</c:v>
                </c:pt>
                <c:pt idx="6957">
                  <c:v>9.5700000000001714E-2</c:v>
                </c:pt>
                <c:pt idx="6958">
                  <c:v>9.5800000000001717E-2</c:v>
                </c:pt>
                <c:pt idx="6959">
                  <c:v>9.590000000000172E-2</c:v>
                </c:pt>
                <c:pt idx="6960">
                  <c:v>9.6000000000001723E-2</c:v>
                </c:pt>
                <c:pt idx="6961">
                  <c:v>9.6100000000001726E-2</c:v>
                </c:pt>
                <c:pt idx="6962">
                  <c:v>9.6200000000001729E-2</c:v>
                </c:pt>
                <c:pt idx="6963">
                  <c:v>9.6300000000001731E-2</c:v>
                </c:pt>
                <c:pt idx="6964">
                  <c:v>9.6400000000001734E-2</c:v>
                </c:pt>
                <c:pt idx="6965">
                  <c:v>9.6500000000001737E-2</c:v>
                </c:pt>
                <c:pt idx="6966">
                  <c:v>9.660000000000174E-2</c:v>
                </c:pt>
                <c:pt idx="6967">
                  <c:v>9.6700000000001743E-2</c:v>
                </c:pt>
                <c:pt idx="6968">
                  <c:v>9.6800000000001746E-2</c:v>
                </c:pt>
                <c:pt idx="6969">
                  <c:v>9.6900000000001749E-2</c:v>
                </c:pt>
                <c:pt idx="6970">
                  <c:v>9.7000000000001751E-2</c:v>
                </c:pt>
                <c:pt idx="6971">
                  <c:v>9.7100000000001754E-2</c:v>
                </c:pt>
                <c:pt idx="6972">
                  <c:v>9.7200000000001757E-2</c:v>
                </c:pt>
                <c:pt idx="6973">
                  <c:v>9.730000000000176E-2</c:v>
                </c:pt>
                <c:pt idx="6974">
                  <c:v>9.7400000000001763E-2</c:v>
                </c:pt>
                <c:pt idx="6975">
                  <c:v>9.7500000000001766E-2</c:v>
                </c:pt>
                <c:pt idx="6976">
                  <c:v>9.7600000000001769E-2</c:v>
                </c:pt>
                <c:pt idx="6977">
                  <c:v>9.7700000000001772E-2</c:v>
                </c:pt>
                <c:pt idx="6978">
                  <c:v>9.7800000000001774E-2</c:v>
                </c:pt>
                <c:pt idx="6979">
                  <c:v>9.7900000000001777E-2</c:v>
                </c:pt>
                <c:pt idx="6980">
                  <c:v>9.800000000000178E-2</c:v>
                </c:pt>
                <c:pt idx="6981">
                  <c:v>9.8100000000001783E-2</c:v>
                </c:pt>
                <c:pt idx="6982">
                  <c:v>9.8200000000001786E-2</c:v>
                </c:pt>
                <c:pt idx="6983">
                  <c:v>9.8300000000001789E-2</c:v>
                </c:pt>
                <c:pt idx="6984">
                  <c:v>9.8400000000001792E-2</c:v>
                </c:pt>
                <c:pt idx="6985">
                  <c:v>9.8500000000001794E-2</c:v>
                </c:pt>
                <c:pt idx="6986">
                  <c:v>9.8600000000001797E-2</c:v>
                </c:pt>
                <c:pt idx="6987">
                  <c:v>9.87000000000018E-2</c:v>
                </c:pt>
                <c:pt idx="6988">
                  <c:v>9.8800000000001803E-2</c:v>
                </c:pt>
                <c:pt idx="6989">
                  <c:v>9.8900000000001806E-2</c:v>
                </c:pt>
                <c:pt idx="6990">
                  <c:v>9.9000000000001809E-2</c:v>
                </c:pt>
                <c:pt idx="6991">
                  <c:v>9.9100000000001812E-2</c:v>
                </c:pt>
                <c:pt idx="6992">
                  <c:v>9.9200000000001815E-2</c:v>
                </c:pt>
                <c:pt idx="6993">
                  <c:v>9.9300000000001817E-2</c:v>
                </c:pt>
                <c:pt idx="6994">
                  <c:v>9.940000000000182E-2</c:v>
                </c:pt>
                <c:pt idx="6995">
                  <c:v>9.9500000000001823E-2</c:v>
                </c:pt>
                <c:pt idx="6996">
                  <c:v>9.9600000000001826E-2</c:v>
                </c:pt>
                <c:pt idx="6997">
                  <c:v>9.9700000000001829E-2</c:v>
                </c:pt>
                <c:pt idx="6998">
                  <c:v>9.9800000000001832E-2</c:v>
                </c:pt>
                <c:pt idx="6999">
                  <c:v>9.9900000000001835E-2</c:v>
                </c:pt>
                <c:pt idx="7000">
                  <c:v>0.10000000000000184</c:v>
                </c:pt>
                <c:pt idx="7001">
                  <c:v>0.10010000000000184</c:v>
                </c:pt>
                <c:pt idx="7002">
                  <c:v>0.10020000000000184</c:v>
                </c:pt>
                <c:pt idx="7003">
                  <c:v>0.10030000000000185</c:v>
                </c:pt>
                <c:pt idx="7004">
                  <c:v>0.10040000000000185</c:v>
                </c:pt>
                <c:pt idx="7005">
                  <c:v>0.10050000000000185</c:v>
                </c:pt>
                <c:pt idx="7006">
                  <c:v>0.10060000000000185</c:v>
                </c:pt>
                <c:pt idx="7007">
                  <c:v>0.10070000000000186</c:v>
                </c:pt>
                <c:pt idx="7008">
                  <c:v>0.10080000000000186</c:v>
                </c:pt>
                <c:pt idx="7009">
                  <c:v>0.10090000000000186</c:v>
                </c:pt>
                <c:pt idx="7010">
                  <c:v>0.10100000000000187</c:v>
                </c:pt>
                <c:pt idx="7011">
                  <c:v>0.10110000000000187</c:v>
                </c:pt>
                <c:pt idx="7012">
                  <c:v>0.10120000000000187</c:v>
                </c:pt>
                <c:pt idx="7013">
                  <c:v>0.10130000000000187</c:v>
                </c:pt>
                <c:pt idx="7014">
                  <c:v>0.10140000000000188</c:v>
                </c:pt>
                <c:pt idx="7015">
                  <c:v>0.10150000000000188</c:v>
                </c:pt>
                <c:pt idx="7016">
                  <c:v>0.10160000000000188</c:v>
                </c:pt>
                <c:pt idx="7017">
                  <c:v>0.10170000000000189</c:v>
                </c:pt>
                <c:pt idx="7018">
                  <c:v>0.10180000000000189</c:v>
                </c:pt>
                <c:pt idx="7019">
                  <c:v>0.10190000000000189</c:v>
                </c:pt>
                <c:pt idx="7020">
                  <c:v>0.10200000000000189</c:v>
                </c:pt>
                <c:pt idx="7021">
                  <c:v>0.1021000000000019</c:v>
                </c:pt>
                <c:pt idx="7022">
                  <c:v>0.1022000000000019</c:v>
                </c:pt>
                <c:pt idx="7023">
                  <c:v>0.1023000000000019</c:v>
                </c:pt>
                <c:pt idx="7024">
                  <c:v>0.10240000000000191</c:v>
                </c:pt>
                <c:pt idx="7025">
                  <c:v>0.10250000000000191</c:v>
                </c:pt>
                <c:pt idx="7026">
                  <c:v>0.10260000000000191</c:v>
                </c:pt>
                <c:pt idx="7027">
                  <c:v>0.10270000000000191</c:v>
                </c:pt>
                <c:pt idx="7028">
                  <c:v>0.10280000000000192</c:v>
                </c:pt>
                <c:pt idx="7029">
                  <c:v>0.10290000000000192</c:v>
                </c:pt>
                <c:pt idx="7030">
                  <c:v>0.10300000000000192</c:v>
                </c:pt>
                <c:pt idx="7031">
                  <c:v>0.10310000000000193</c:v>
                </c:pt>
                <c:pt idx="7032">
                  <c:v>0.10320000000000193</c:v>
                </c:pt>
                <c:pt idx="7033">
                  <c:v>0.10330000000000193</c:v>
                </c:pt>
                <c:pt idx="7034">
                  <c:v>0.10340000000000193</c:v>
                </c:pt>
                <c:pt idx="7035">
                  <c:v>0.10350000000000194</c:v>
                </c:pt>
                <c:pt idx="7036">
                  <c:v>0.10360000000000194</c:v>
                </c:pt>
                <c:pt idx="7037">
                  <c:v>0.10370000000000194</c:v>
                </c:pt>
                <c:pt idx="7038">
                  <c:v>0.10380000000000195</c:v>
                </c:pt>
                <c:pt idx="7039">
                  <c:v>0.10390000000000195</c:v>
                </c:pt>
                <c:pt idx="7040">
                  <c:v>0.10400000000000195</c:v>
                </c:pt>
                <c:pt idx="7041">
                  <c:v>0.10410000000000195</c:v>
                </c:pt>
                <c:pt idx="7042">
                  <c:v>0.10420000000000196</c:v>
                </c:pt>
                <c:pt idx="7043">
                  <c:v>0.10430000000000196</c:v>
                </c:pt>
                <c:pt idx="7044">
                  <c:v>0.10440000000000196</c:v>
                </c:pt>
                <c:pt idx="7045">
                  <c:v>0.10450000000000197</c:v>
                </c:pt>
                <c:pt idx="7046">
                  <c:v>0.10460000000000197</c:v>
                </c:pt>
                <c:pt idx="7047">
                  <c:v>0.10470000000000197</c:v>
                </c:pt>
                <c:pt idx="7048">
                  <c:v>0.10480000000000197</c:v>
                </c:pt>
                <c:pt idx="7049">
                  <c:v>0.10490000000000198</c:v>
                </c:pt>
                <c:pt idx="7050">
                  <c:v>0.10500000000000198</c:v>
                </c:pt>
                <c:pt idx="7051">
                  <c:v>0.10510000000000198</c:v>
                </c:pt>
                <c:pt idx="7052">
                  <c:v>0.10520000000000199</c:v>
                </c:pt>
                <c:pt idx="7053">
                  <c:v>0.10530000000000199</c:v>
                </c:pt>
                <c:pt idx="7054">
                  <c:v>0.10540000000000199</c:v>
                </c:pt>
                <c:pt idx="7055">
                  <c:v>0.10550000000000199</c:v>
                </c:pt>
                <c:pt idx="7056">
                  <c:v>0.105600000000002</c:v>
                </c:pt>
                <c:pt idx="7057">
                  <c:v>0.105700000000002</c:v>
                </c:pt>
                <c:pt idx="7058">
                  <c:v>0.105800000000002</c:v>
                </c:pt>
                <c:pt idx="7059">
                  <c:v>0.10590000000000201</c:v>
                </c:pt>
                <c:pt idx="7060">
                  <c:v>0.10600000000000201</c:v>
                </c:pt>
                <c:pt idx="7061">
                  <c:v>0.10610000000000201</c:v>
                </c:pt>
                <c:pt idx="7062">
                  <c:v>0.10620000000000202</c:v>
                </c:pt>
                <c:pt idx="7063">
                  <c:v>0.10630000000000202</c:v>
                </c:pt>
                <c:pt idx="7064">
                  <c:v>0.10640000000000202</c:v>
                </c:pt>
                <c:pt idx="7065">
                  <c:v>0.10650000000000202</c:v>
                </c:pt>
                <c:pt idx="7066">
                  <c:v>0.10660000000000203</c:v>
                </c:pt>
                <c:pt idx="7067">
                  <c:v>0.10670000000000203</c:v>
                </c:pt>
                <c:pt idx="7068">
                  <c:v>0.10680000000000203</c:v>
                </c:pt>
                <c:pt idx="7069">
                  <c:v>0.10690000000000204</c:v>
                </c:pt>
                <c:pt idx="7070">
                  <c:v>0.10700000000000204</c:v>
                </c:pt>
                <c:pt idx="7071">
                  <c:v>0.10710000000000204</c:v>
                </c:pt>
                <c:pt idx="7072">
                  <c:v>0.10720000000000204</c:v>
                </c:pt>
                <c:pt idx="7073">
                  <c:v>0.10730000000000205</c:v>
                </c:pt>
                <c:pt idx="7074">
                  <c:v>0.10740000000000205</c:v>
                </c:pt>
                <c:pt idx="7075">
                  <c:v>0.10750000000000205</c:v>
                </c:pt>
                <c:pt idx="7076">
                  <c:v>0.10760000000000206</c:v>
                </c:pt>
                <c:pt idx="7077">
                  <c:v>0.10770000000000206</c:v>
                </c:pt>
                <c:pt idx="7078">
                  <c:v>0.10780000000000206</c:v>
                </c:pt>
                <c:pt idx="7079">
                  <c:v>0.10790000000000206</c:v>
                </c:pt>
                <c:pt idx="7080">
                  <c:v>0.10800000000000207</c:v>
                </c:pt>
                <c:pt idx="7081">
                  <c:v>0.10810000000000207</c:v>
                </c:pt>
                <c:pt idx="7082">
                  <c:v>0.10820000000000207</c:v>
                </c:pt>
                <c:pt idx="7083">
                  <c:v>0.10830000000000208</c:v>
                </c:pt>
                <c:pt idx="7084">
                  <c:v>0.10840000000000208</c:v>
                </c:pt>
                <c:pt idx="7085">
                  <c:v>0.10850000000000208</c:v>
                </c:pt>
                <c:pt idx="7086">
                  <c:v>0.10860000000000208</c:v>
                </c:pt>
                <c:pt idx="7087">
                  <c:v>0.10870000000000209</c:v>
                </c:pt>
                <c:pt idx="7088">
                  <c:v>0.10880000000000209</c:v>
                </c:pt>
                <c:pt idx="7089">
                  <c:v>0.10890000000000209</c:v>
                </c:pt>
                <c:pt idx="7090">
                  <c:v>0.1090000000000021</c:v>
                </c:pt>
                <c:pt idx="7091">
                  <c:v>0.1091000000000021</c:v>
                </c:pt>
                <c:pt idx="7092">
                  <c:v>0.1092000000000021</c:v>
                </c:pt>
                <c:pt idx="7093">
                  <c:v>0.1093000000000021</c:v>
                </c:pt>
                <c:pt idx="7094">
                  <c:v>0.10940000000000211</c:v>
                </c:pt>
                <c:pt idx="7095">
                  <c:v>0.10950000000000211</c:v>
                </c:pt>
                <c:pt idx="7096">
                  <c:v>0.10960000000000211</c:v>
                </c:pt>
                <c:pt idx="7097">
                  <c:v>0.10970000000000212</c:v>
                </c:pt>
                <c:pt idx="7098">
                  <c:v>0.10980000000000212</c:v>
                </c:pt>
                <c:pt idx="7099">
                  <c:v>0.10990000000000212</c:v>
                </c:pt>
                <c:pt idx="7100">
                  <c:v>0.11000000000000212</c:v>
                </c:pt>
                <c:pt idx="7101">
                  <c:v>0.11010000000000213</c:v>
                </c:pt>
                <c:pt idx="7102">
                  <c:v>0.11020000000000213</c:v>
                </c:pt>
                <c:pt idx="7103">
                  <c:v>0.11030000000000213</c:v>
                </c:pt>
                <c:pt idx="7104">
                  <c:v>0.11040000000000214</c:v>
                </c:pt>
                <c:pt idx="7105">
                  <c:v>0.11050000000000214</c:v>
                </c:pt>
                <c:pt idx="7106">
                  <c:v>0.11060000000000214</c:v>
                </c:pt>
                <c:pt idx="7107">
                  <c:v>0.11070000000000214</c:v>
                </c:pt>
                <c:pt idx="7108">
                  <c:v>0.11080000000000215</c:v>
                </c:pt>
                <c:pt idx="7109">
                  <c:v>0.11090000000000215</c:v>
                </c:pt>
                <c:pt idx="7110">
                  <c:v>0.11100000000000215</c:v>
                </c:pt>
                <c:pt idx="7111">
                  <c:v>0.11110000000000216</c:v>
                </c:pt>
                <c:pt idx="7112">
                  <c:v>0.11120000000000216</c:v>
                </c:pt>
                <c:pt idx="7113">
                  <c:v>0.11130000000000216</c:v>
                </c:pt>
                <c:pt idx="7114">
                  <c:v>0.11140000000000216</c:v>
                </c:pt>
                <c:pt idx="7115">
                  <c:v>0.11150000000000217</c:v>
                </c:pt>
                <c:pt idx="7116">
                  <c:v>0.11160000000000217</c:v>
                </c:pt>
                <c:pt idx="7117">
                  <c:v>0.11170000000000217</c:v>
                </c:pt>
                <c:pt idx="7118">
                  <c:v>0.11180000000000218</c:v>
                </c:pt>
                <c:pt idx="7119">
                  <c:v>0.11190000000000218</c:v>
                </c:pt>
                <c:pt idx="7120">
                  <c:v>0.11200000000000218</c:v>
                </c:pt>
                <c:pt idx="7121">
                  <c:v>0.11210000000000218</c:v>
                </c:pt>
                <c:pt idx="7122">
                  <c:v>0.11220000000000219</c:v>
                </c:pt>
                <c:pt idx="7123">
                  <c:v>0.11230000000000219</c:v>
                </c:pt>
                <c:pt idx="7124">
                  <c:v>0.11240000000000219</c:v>
                </c:pt>
                <c:pt idx="7125">
                  <c:v>0.1125000000000022</c:v>
                </c:pt>
                <c:pt idx="7126">
                  <c:v>0.1126000000000022</c:v>
                </c:pt>
                <c:pt idx="7127">
                  <c:v>0.1127000000000022</c:v>
                </c:pt>
                <c:pt idx="7128">
                  <c:v>0.1128000000000022</c:v>
                </c:pt>
                <c:pt idx="7129">
                  <c:v>0.11290000000000221</c:v>
                </c:pt>
                <c:pt idx="7130">
                  <c:v>0.11300000000000221</c:v>
                </c:pt>
                <c:pt idx="7131">
                  <c:v>0.11310000000000221</c:v>
                </c:pt>
                <c:pt idx="7132">
                  <c:v>0.11320000000000222</c:v>
                </c:pt>
                <c:pt idx="7133">
                  <c:v>0.11330000000000222</c:v>
                </c:pt>
                <c:pt idx="7134">
                  <c:v>0.11340000000000222</c:v>
                </c:pt>
                <c:pt idx="7135">
                  <c:v>0.11350000000000222</c:v>
                </c:pt>
                <c:pt idx="7136">
                  <c:v>0.11360000000000223</c:v>
                </c:pt>
                <c:pt idx="7137">
                  <c:v>0.11370000000000223</c:v>
                </c:pt>
                <c:pt idx="7138">
                  <c:v>0.11380000000000223</c:v>
                </c:pt>
                <c:pt idx="7139">
                  <c:v>0.11390000000000224</c:v>
                </c:pt>
                <c:pt idx="7140">
                  <c:v>0.11400000000000224</c:v>
                </c:pt>
                <c:pt idx="7141">
                  <c:v>0.11410000000000224</c:v>
                </c:pt>
                <c:pt idx="7142">
                  <c:v>0.11420000000000224</c:v>
                </c:pt>
                <c:pt idx="7143">
                  <c:v>0.11430000000000225</c:v>
                </c:pt>
                <c:pt idx="7144">
                  <c:v>0.11440000000000225</c:v>
                </c:pt>
                <c:pt idx="7145">
                  <c:v>0.11450000000000225</c:v>
                </c:pt>
                <c:pt idx="7146">
                  <c:v>0.11460000000000226</c:v>
                </c:pt>
                <c:pt idx="7147">
                  <c:v>0.11470000000000226</c:v>
                </c:pt>
                <c:pt idx="7148">
                  <c:v>0.11480000000000226</c:v>
                </c:pt>
                <c:pt idx="7149">
                  <c:v>0.11490000000000226</c:v>
                </c:pt>
                <c:pt idx="7150">
                  <c:v>0.11500000000000227</c:v>
                </c:pt>
                <c:pt idx="7151">
                  <c:v>0.11510000000000227</c:v>
                </c:pt>
                <c:pt idx="7152">
                  <c:v>0.11520000000000227</c:v>
                </c:pt>
                <c:pt idx="7153">
                  <c:v>0.11530000000000228</c:v>
                </c:pt>
                <c:pt idx="7154">
                  <c:v>0.11540000000000228</c:v>
                </c:pt>
                <c:pt idx="7155">
                  <c:v>0.11550000000000228</c:v>
                </c:pt>
                <c:pt idx="7156">
                  <c:v>0.11560000000000228</c:v>
                </c:pt>
                <c:pt idx="7157">
                  <c:v>0.11570000000000229</c:v>
                </c:pt>
                <c:pt idx="7158">
                  <c:v>0.11580000000000229</c:v>
                </c:pt>
                <c:pt idx="7159">
                  <c:v>0.11590000000000229</c:v>
                </c:pt>
                <c:pt idx="7160">
                  <c:v>0.1160000000000023</c:v>
                </c:pt>
                <c:pt idx="7161">
                  <c:v>0.1161000000000023</c:v>
                </c:pt>
                <c:pt idx="7162">
                  <c:v>0.1162000000000023</c:v>
                </c:pt>
                <c:pt idx="7163">
                  <c:v>0.1163000000000023</c:v>
                </c:pt>
                <c:pt idx="7164">
                  <c:v>0.11640000000000231</c:v>
                </c:pt>
                <c:pt idx="7165">
                  <c:v>0.11650000000000231</c:v>
                </c:pt>
                <c:pt idx="7166">
                  <c:v>0.11660000000000231</c:v>
                </c:pt>
                <c:pt idx="7167">
                  <c:v>0.11670000000000232</c:v>
                </c:pt>
                <c:pt idx="7168">
                  <c:v>0.11680000000000232</c:v>
                </c:pt>
                <c:pt idx="7169">
                  <c:v>0.11690000000000232</c:v>
                </c:pt>
                <c:pt idx="7170">
                  <c:v>0.11700000000000232</c:v>
                </c:pt>
                <c:pt idx="7171">
                  <c:v>0.11710000000000233</c:v>
                </c:pt>
                <c:pt idx="7172">
                  <c:v>0.11720000000000233</c:v>
                </c:pt>
                <c:pt idx="7173">
                  <c:v>0.11730000000000233</c:v>
                </c:pt>
                <c:pt idx="7174">
                  <c:v>0.11740000000000234</c:v>
                </c:pt>
                <c:pt idx="7175">
                  <c:v>0.11750000000000234</c:v>
                </c:pt>
                <c:pt idx="7176">
                  <c:v>0.11760000000000234</c:v>
                </c:pt>
                <c:pt idx="7177">
                  <c:v>0.11770000000000234</c:v>
                </c:pt>
                <c:pt idx="7178">
                  <c:v>0.11780000000000235</c:v>
                </c:pt>
                <c:pt idx="7179">
                  <c:v>0.11790000000000235</c:v>
                </c:pt>
                <c:pt idx="7180">
                  <c:v>0.11800000000000235</c:v>
                </c:pt>
                <c:pt idx="7181">
                  <c:v>0.11810000000000236</c:v>
                </c:pt>
                <c:pt idx="7182">
                  <c:v>0.11820000000000236</c:v>
                </c:pt>
                <c:pt idx="7183">
                  <c:v>0.11830000000000236</c:v>
                </c:pt>
                <c:pt idx="7184">
                  <c:v>0.11840000000000236</c:v>
                </c:pt>
                <c:pt idx="7185">
                  <c:v>0.11850000000000237</c:v>
                </c:pt>
                <c:pt idx="7186">
                  <c:v>0.11860000000000237</c:v>
                </c:pt>
                <c:pt idx="7187">
                  <c:v>0.11870000000000237</c:v>
                </c:pt>
                <c:pt idx="7188">
                  <c:v>0.11880000000000238</c:v>
                </c:pt>
                <c:pt idx="7189">
                  <c:v>0.11890000000000238</c:v>
                </c:pt>
                <c:pt idx="7190">
                  <c:v>0.11900000000000238</c:v>
                </c:pt>
                <c:pt idx="7191">
                  <c:v>0.11910000000000238</c:v>
                </c:pt>
                <c:pt idx="7192">
                  <c:v>0.11920000000000239</c:v>
                </c:pt>
                <c:pt idx="7193">
                  <c:v>0.11930000000000239</c:v>
                </c:pt>
                <c:pt idx="7194">
                  <c:v>0.11940000000000239</c:v>
                </c:pt>
                <c:pt idx="7195">
                  <c:v>0.1195000000000024</c:v>
                </c:pt>
                <c:pt idx="7196">
                  <c:v>0.1196000000000024</c:v>
                </c:pt>
                <c:pt idx="7197">
                  <c:v>0.1197000000000024</c:v>
                </c:pt>
                <c:pt idx="7198">
                  <c:v>0.1198000000000024</c:v>
                </c:pt>
                <c:pt idx="7199">
                  <c:v>0.11990000000000241</c:v>
                </c:pt>
                <c:pt idx="7200">
                  <c:v>0.12000000000000241</c:v>
                </c:pt>
                <c:pt idx="7201">
                  <c:v>0.12010000000000241</c:v>
                </c:pt>
                <c:pt idx="7202">
                  <c:v>0.12020000000000242</c:v>
                </c:pt>
                <c:pt idx="7203">
                  <c:v>0.12030000000000242</c:v>
                </c:pt>
                <c:pt idx="7204">
                  <c:v>0.12040000000000242</c:v>
                </c:pt>
                <c:pt idx="7205">
                  <c:v>0.12050000000000242</c:v>
                </c:pt>
                <c:pt idx="7206">
                  <c:v>0.12060000000000243</c:v>
                </c:pt>
                <c:pt idx="7207">
                  <c:v>0.12070000000000243</c:v>
                </c:pt>
                <c:pt idx="7208">
                  <c:v>0.12080000000000243</c:v>
                </c:pt>
                <c:pt idx="7209">
                  <c:v>0.12090000000000244</c:v>
                </c:pt>
                <c:pt idx="7210">
                  <c:v>0.12100000000000244</c:v>
                </c:pt>
                <c:pt idx="7211">
                  <c:v>0.12110000000000244</c:v>
                </c:pt>
                <c:pt idx="7212">
                  <c:v>0.12120000000000244</c:v>
                </c:pt>
                <c:pt idx="7213">
                  <c:v>0.12130000000000245</c:v>
                </c:pt>
                <c:pt idx="7214">
                  <c:v>0.12140000000000245</c:v>
                </c:pt>
                <c:pt idx="7215">
                  <c:v>0.12150000000000245</c:v>
                </c:pt>
                <c:pt idx="7216">
                  <c:v>0.12160000000000246</c:v>
                </c:pt>
                <c:pt idx="7217">
                  <c:v>0.12170000000000246</c:v>
                </c:pt>
                <c:pt idx="7218">
                  <c:v>0.12180000000000246</c:v>
                </c:pt>
                <c:pt idx="7219">
                  <c:v>0.12190000000000246</c:v>
                </c:pt>
                <c:pt idx="7220">
                  <c:v>0.12200000000000247</c:v>
                </c:pt>
                <c:pt idx="7221">
                  <c:v>0.12210000000000247</c:v>
                </c:pt>
                <c:pt idx="7222">
                  <c:v>0.12220000000000247</c:v>
                </c:pt>
                <c:pt idx="7223">
                  <c:v>0.12230000000000248</c:v>
                </c:pt>
                <c:pt idx="7224">
                  <c:v>0.12240000000000248</c:v>
                </c:pt>
                <c:pt idx="7225">
                  <c:v>0.12250000000000248</c:v>
                </c:pt>
                <c:pt idx="7226">
                  <c:v>0.12260000000000248</c:v>
                </c:pt>
                <c:pt idx="7227">
                  <c:v>0.12270000000000249</c:v>
                </c:pt>
                <c:pt idx="7228">
                  <c:v>0.12280000000000249</c:v>
                </c:pt>
                <c:pt idx="7229">
                  <c:v>0.12290000000000249</c:v>
                </c:pt>
                <c:pt idx="7230">
                  <c:v>0.1230000000000025</c:v>
                </c:pt>
                <c:pt idx="7231">
                  <c:v>0.1231000000000025</c:v>
                </c:pt>
                <c:pt idx="7232">
                  <c:v>0.1232000000000025</c:v>
                </c:pt>
                <c:pt idx="7233">
                  <c:v>0.1233000000000025</c:v>
                </c:pt>
                <c:pt idx="7234">
                  <c:v>0.12340000000000251</c:v>
                </c:pt>
                <c:pt idx="7235">
                  <c:v>0.12350000000000251</c:v>
                </c:pt>
                <c:pt idx="7236">
                  <c:v>0.12360000000000251</c:v>
                </c:pt>
                <c:pt idx="7237">
                  <c:v>0.12370000000000252</c:v>
                </c:pt>
                <c:pt idx="7238">
                  <c:v>0.12380000000000252</c:v>
                </c:pt>
                <c:pt idx="7239">
                  <c:v>0.12390000000000252</c:v>
                </c:pt>
                <c:pt idx="7240">
                  <c:v>0.12400000000000252</c:v>
                </c:pt>
                <c:pt idx="7241">
                  <c:v>0.12410000000000253</c:v>
                </c:pt>
                <c:pt idx="7242">
                  <c:v>0.12420000000000253</c:v>
                </c:pt>
                <c:pt idx="7243">
                  <c:v>0.12430000000000253</c:v>
                </c:pt>
                <c:pt idx="7244">
                  <c:v>0.12440000000000254</c:v>
                </c:pt>
                <c:pt idx="7245">
                  <c:v>0.12450000000000254</c:v>
                </c:pt>
                <c:pt idx="7246">
                  <c:v>0.12460000000000254</c:v>
                </c:pt>
                <c:pt idx="7247">
                  <c:v>0.12470000000000254</c:v>
                </c:pt>
                <c:pt idx="7248">
                  <c:v>0.12480000000000255</c:v>
                </c:pt>
                <c:pt idx="7249">
                  <c:v>0.12490000000000255</c:v>
                </c:pt>
                <c:pt idx="7250">
                  <c:v>0.12500000000000255</c:v>
                </c:pt>
                <c:pt idx="7251">
                  <c:v>0.12510000000000254</c:v>
                </c:pt>
                <c:pt idx="7252">
                  <c:v>0.12520000000000253</c:v>
                </c:pt>
                <c:pt idx="7253">
                  <c:v>0.12530000000000252</c:v>
                </c:pt>
                <c:pt idx="7254">
                  <c:v>0.12540000000000251</c:v>
                </c:pt>
                <c:pt idx="7255">
                  <c:v>0.1255000000000025</c:v>
                </c:pt>
                <c:pt idx="7256">
                  <c:v>0.12560000000000249</c:v>
                </c:pt>
                <c:pt idx="7257">
                  <c:v>0.12570000000000248</c:v>
                </c:pt>
                <c:pt idx="7258">
                  <c:v>0.12580000000000247</c:v>
                </c:pt>
                <c:pt idx="7259">
                  <c:v>0.12590000000000245</c:v>
                </c:pt>
                <c:pt idx="7260">
                  <c:v>0.12600000000000244</c:v>
                </c:pt>
                <c:pt idx="7261">
                  <c:v>0.12610000000000243</c:v>
                </c:pt>
                <c:pt idx="7262">
                  <c:v>0.12620000000000242</c:v>
                </c:pt>
                <c:pt idx="7263">
                  <c:v>0.12630000000000241</c:v>
                </c:pt>
                <c:pt idx="7264">
                  <c:v>0.1264000000000024</c:v>
                </c:pt>
                <c:pt idx="7265">
                  <c:v>0.12650000000000239</c:v>
                </c:pt>
                <c:pt idx="7266">
                  <c:v>0.12660000000000238</c:v>
                </c:pt>
                <c:pt idx="7267">
                  <c:v>0.12670000000000237</c:v>
                </c:pt>
                <c:pt idx="7268">
                  <c:v>0.12680000000000236</c:v>
                </c:pt>
                <c:pt idx="7269">
                  <c:v>0.12690000000000234</c:v>
                </c:pt>
                <c:pt idx="7270">
                  <c:v>0.12700000000000233</c:v>
                </c:pt>
                <c:pt idx="7271">
                  <c:v>0.12710000000000232</c:v>
                </c:pt>
                <c:pt idx="7272">
                  <c:v>0.12720000000000231</c:v>
                </c:pt>
                <c:pt idx="7273">
                  <c:v>0.1273000000000023</c:v>
                </c:pt>
                <c:pt idx="7274">
                  <c:v>0.12740000000000229</c:v>
                </c:pt>
                <c:pt idx="7275">
                  <c:v>0.12750000000000228</c:v>
                </c:pt>
                <c:pt idx="7276">
                  <c:v>0.12760000000000227</c:v>
                </c:pt>
                <c:pt idx="7277">
                  <c:v>0.12770000000000226</c:v>
                </c:pt>
                <c:pt idx="7278">
                  <c:v>0.12780000000000225</c:v>
                </c:pt>
                <c:pt idx="7279">
                  <c:v>0.12790000000000223</c:v>
                </c:pt>
                <c:pt idx="7280">
                  <c:v>0.12800000000000222</c:v>
                </c:pt>
                <c:pt idx="7281">
                  <c:v>0.12810000000000221</c:v>
                </c:pt>
                <c:pt idx="7282">
                  <c:v>0.1282000000000022</c:v>
                </c:pt>
                <c:pt idx="7283">
                  <c:v>0.12830000000000219</c:v>
                </c:pt>
                <c:pt idx="7284">
                  <c:v>0.12840000000000218</c:v>
                </c:pt>
                <c:pt idx="7285">
                  <c:v>0.12850000000000217</c:v>
                </c:pt>
                <c:pt idx="7286">
                  <c:v>0.12860000000000216</c:v>
                </c:pt>
                <c:pt idx="7287">
                  <c:v>0.12870000000000215</c:v>
                </c:pt>
                <c:pt idx="7288">
                  <c:v>0.12880000000000214</c:v>
                </c:pt>
                <c:pt idx="7289">
                  <c:v>0.12890000000000212</c:v>
                </c:pt>
                <c:pt idx="7290">
                  <c:v>0.12900000000000211</c:v>
                </c:pt>
                <c:pt idx="7291">
                  <c:v>0.1291000000000021</c:v>
                </c:pt>
                <c:pt idx="7292">
                  <c:v>0.12920000000000209</c:v>
                </c:pt>
                <c:pt idx="7293">
                  <c:v>0.12930000000000208</c:v>
                </c:pt>
                <c:pt idx="7294">
                  <c:v>0.12940000000000207</c:v>
                </c:pt>
                <c:pt idx="7295">
                  <c:v>0.12950000000000206</c:v>
                </c:pt>
                <c:pt idx="7296">
                  <c:v>0.12960000000000205</c:v>
                </c:pt>
                <c:pt idx="7297">
                  <c:v>0.12970000000000204</c:v>
                </c:pt>
                <c:pt idx="7298">
                  <c:v>0.12980000000000202</c:v>
                </c:pt>
                <c:pt idx="7299">
                  <c:v>0.12990000000000201</c:v>
                </c:pt>
                <c:pt idx="7300">
                  <c:v>0.130000000000002</c:v>
                </c:pt>
                <c:pt idx="7301">
                  <c:v>0.13010000000000199</c:v>
                </c:pt>
                <c:pt idx="7302">
                  <c:v>0.13020000000000198</c:v>
                </c:pt>
                <c:pt idx="7303">
                  <c:v>0.13030000000000197</c:v>
                </c:pt>
                <c:pt idx="7304">
                  <c:v>0.13040000000000196</c:v>
                </c:pt>
                <c:pt idx="7305">
                  <c:v>0.13050000000000195</c:v>
                </c:pt>
                <c:pt idx="7306">
                  <c:v>0.13060000000000194</c:v>
                </c:pt>
                <c:pt idx="7307">
                  <c:v>0.13070000000000193</c:v>
                </c:pt>
                <c:pt idx="7308">
                  <c:v>0.13080000000000191</c:v>
                </c:pt>
                <c:pt idx="7309">
                  <c:v>0.1309000000000019</c:v>
                </c:pt>
                <c:pt idx="7310">
                  <c:v>0.13100000000000189</c:v>
                </c:pt>
                <c:pt idx="7311">
                  <c:v>0.13110000000000188</c:v>
                </c:pt>
                <c:pt idx="7312">
                  <c:v>0.13120000000000187</c:v>
                </c:pt>
                <c:pt idx="7313">
                  <c:v>0.13130000000000186</c:v>
                </c:pt>
                <c:pt idx="7314">
                  <c:v>0.13140000000000185</c:v>
                </c:pt>
                <c:pt idx="7315">
                  <c:v>0.13150000000000184</c:v>
                </c:pt>
                <c:pt idx="7316">
                  <c:v>0.13160000000000183</c:v>
                </c:pt>
                <c:pt idx="7317">
                  <c:v>0.13170000000000182</c:v>
                </c:pt>
                <c:pt idx="7318">
                  <c:v>0.1318000000000018</c:v>
                </c:pt>
                <c:pt idx="7319">
                  <c:v>0.13190000000000179</c:v>
                </c:pt>
                <c:pt idx="7320">
                  <c:v>0.13200000000000178</c:v>
                </c:pt>
                <c:pt idx="7321">
                  <c:v>0.13210000000000177</c:v>
                </c:pt>
                <c:pt idx="7322">
                  <c:v>0.13220000000000176</c:v>
                </c:pt>
                <c:pt idx="7323">
                  <c:v>0.13230000000000175</c:v>
                </c:pt>
                <c:pt idx="7324">
                  <c:v>0.13240000000000174</c:v>
                </c:pt>
                <c:pt idx="7325">
                  <c:v>0.13250000000000173</c:v>
                </c:pt>
                <c:pt idx="7326">
                  <c:v>0.13260000000000172</c:v>
                </c:pt>
                <c:pt idx="7327">
                  <c:v>0.13270000000000171</c:v>
                </c:pt>
                <c:pt idx="7328">
                  <c:v>0.13280000000000169</c:v>
                </c:pt>
                <c:pt idx="7329">
                  <c:v>0.13290000000000168</c:v>
                </c:pt>
                <c:pt idx="7330">
                  <c:v>0.13300000000000167</c:v>
                </c:pt>
                <c:pt idx="7331">
                  <c:v>0.13310000000000166</c:v>
                </c:pt>
                <c:pt idx="7332">
                  <c:v>0.13320000000000165</c:v>
                </c:pt>
                <c:pt idx="7333">
                  <c:v>0.13330000000000164</c:v>
                </c:pt>
                <c:pt idx="7334">
                  <c:v>0.13340000000000163</c:v>
                </c:pt>
                <c:pt idx="7335">
                  <c:v>0.13350000000000162</c:v>
                </c:pt>
                <c:pt idx="7336">
                  <c:v>0.13360000000000161</c:v>
                </c:pt>
                <c:pt idx="7337">
                  <c:v>0.1337000000000016</c:v>
                </c:pt>
                <c:pt idx="7338">
                  <c:v>0.13380000000000158</c:v>
                </c:pt>
                <c:pt idx="7339">
                  <c:v>0.13390000000000157</c:v>
                </c:pt>
                <c:pt idx="7340">
                  <c:v>0.13400000000000156</c:v>
                </c:pt>
                <c:pt idx="7341">
                  <c:v>0.13410000000000155</c:v>
                </c:pt>
                <c:pt idx="7342">
                  <c:v>0.13420000000000154</c:v>
                </c:pt>
                <c:pt idx="7343">
                  <c:v>0.13430000000000153</c:v>
                </c:pt>
                <c:pt idx="7344">
                  <c:v>0.13440000000000152</c:v>
                </c:pt>
                <c:pt idx="7345">
                  <c:v>0.13450000000000151</c:v>
                </c:pt>
                <c:pt idx="7346">
                  <c:v>0.1346000000000015</c:v>
                </c:pt>
                <c:pt idx="7347">
                  <c:v>0.13470000000000149</c:v>
                </c:pt>
                <c:pt idx="7348">
                  <c:v>0.13480000000000147</c:v>
                </c:pt>
                <c:pt idx="7349">
                  <c:v>0.13490000000000146</c:v>
                </c:pt>
                <c:pt idx="7350">
                  <c:v>0.13500000000000145</c:v>
                </c:pt>
                <c:pt idx="7351">
                  <c:v>0.13510000000000144</c:v>
                </c:pt>
                <c:pt idx="7352">
                  <c:v>0.13520000000000143</c:v>
                </c:pt>
                <c:pt idx="7353">
                  <c:v>0.13530000000000142</c:v>
                </c:pt>
                <c:pt idx="7354">
                  <c:v>0.13540000000000141</c:v>
                </c:pt>
                <c:pt idx="7355">
                  <c:v>0.1355000000000014</c:v>
                </c:pt>
                <c:pt idx="7356">
                  <c:v>0.13560000000000139</c:v>
                </c:pt>
                <c:pt idx="7357">
                  <c:v>0.13570000000000138</c:v>
                </c:pt>
                <c:pt idx="7358">
                  <c:v>0.13580000000000136</c:v>
                </c:pt>
                <c:pt idx="7359">
                  <c:v>0.13590000000000135</c:v>
                </c:pt>
                <c:pt idx="7360">
                  <c:v>0.13600000000000134</c:v>
                </c:pt>
                <c:pt idx="7361">
                  <c:v>0.13610000000000133</c:v>
                </c:pt>
                <c:pt idx="7362">
                  <c:v>0.13620000000000132</c:v>
                </c:pt>
                <c:pt idx="7363">
                  <c:v>0.13630000000000131</c:v>
                </c:pt>
                <c:pt idx="7364">
                  <c:v>0.1364000000000013</c:v>
                </c:pt>
                <c:pt idx="7365">
                  <c:v>0.13650000000000129</c:v>
                </c:pt>
                <c:pt idx="7366">
                  <c:v>0.13660000000000128</c:v>
                </c:pt>
                <c:pt idx="7367">
                  <c:v>0.13670000000000126</c:v>
                </c:pt>
                <c:pt idx="7368">
                  <c:v>0.13680000000000125</c:v>
                </c:pt>
                <c:pt idx="7369">
                  <c:v>0.13690000000000124</c:v>
                </c:pt>
                <c:pt idx="7370">
                  <c:v>0.13700000000000123</c:v>
                </c:pt>
                <c:pt idx="7371">
                  <c:v>0.13710000000000122</c:v>
                </c:pt>
                <c:pt idx="7372">
                  <c:v>0.13720000000000121</c:v>
                </c:pt>
                <c:pt idx="7373">
                  <c:v>0.1373000000000012</c:v>
                </c:pt>
                <c:pt idx="7374">
                  <c:v>0.13740000000000119</c:v>
                </c:pt>
                <c:pt idx="7375">
                  <c:v>0.13750000000000118</c:v>
                </c:pt>
                <c:pt idx="7376">
                  <c:v>0.13760000000000117</c:v>
                </c:pt>
                <c:pt idx="7377">
                  <c:v>0.13770000000000115</c:v>
                </c:pt>
                <c:pt idx="7378">
                  <c:v>0.13780000000000114</c:v>
                </c:pt>
                <c:pt idx="7379">
                  <c:v>0.13790000000000113</c:v>
                </c:pt>
                <c:pt idx="7380">
                  <c:v>0.13800000000000112</c:v>
                </c:pt>
                <c:pt idx="7381">
                  <c:v>0.13810000000000111</c:v>
                </c:pt>
                <c:pt idx="7382">
                  <c:v>0.1382000000000011</c:v>
                </c:pt>
                <c:pt idx="7383">
                  <c:v>0.13830000000000109</c:v>
                </c:pt>
                <c:pt idx="7384">
                  <c:v>0.13840000000000108</c:v>
                </c:pt>
                <c:pt idx="7385">
                  <c:v>0.13850000000000107</c:v>
                </c:pt>
                <c:pt idx="7386">
                  <c:v>0.13860000000000106</c:v>
                </c:pt>
                <c:pt idx="7387">
                  <c:v>0.13870000000000104</c:v>
                </c:pt>
                <c:pt idx="7388">
                  <c:v>0.13880000000000103</c:v>
                </c:pt>
                <c:pt idx="7389">
                  <c:v>0.13890000000000102</c:v>
                </c:pt>
                <c:pt idx="7390">
                  <c:v>0.13900000000000101</c:v>
                </c:pt>
                <c:pt idx="7391">
                  <c:v>0.139100000000001</c:v>
                </c:pt>
                <c:pt idx="7392">
                  <c:v>0.13920000000000099</c:v>
                </c:pt>
                <c:pt idx="7393">
                  <c:v>0.13930000000000098</c:v>
                </c:pt>
                <c:pt idx="7394">
                  <c:v>0.13940000000000097</c:v>
                </c:pt>
                <c:pt idx="7395">
                  <c:v>0.13950000000000096</c:v>
                </c:pt>
                <c:pt idx="7396">
                  <c:v>0.13960000000000095</c:v>
                </c:pt>
                <c:pt idx="7397">
                  <c:v>0.13970000000000093</c:v>
                </c:pt>
                <c:pt idx="7398">
                  <c:v>0.13980000000000092</c:v>
                </c:pt>
                <c:pt idx="7399">
                  <c:v>0.13990000000000091</c:v>
                </c:pt>
                <c:pt idx="7400">
                  <c:v>0.1400000000000009</c:v>
                </c:pt>
                <c:pt idx="7401">
                  <c:v>0.14010000000000089</c:v>
                </c:pt>
                <c:pt idx="7402">
                  <c:v>0.14020000000000088</c:v>
                </c:pt>
                <c:pt idx="7403">
                  <c:v>0.14030000000000087</c:v>
                </c:pt>
                <c:pt idx="7404">
                  <c:v>0.14040000000000086</c:v>
                </c:pt>
                <c:pt idx="7405">
                  <c:v>0.14050000000000085</c:v>
                </c:pt>
                <c:pt idx="7406">
                  <c:v>0.14060000000000084</c:v>
                </c:pt>
                <c:pt idx="7407">
                  <c:v>0.14070000000000082</c:v>
                </c:pt>
                <c:pt idx="7408">
                  <c:v>0.14080000000000081</c:v>
                </c:pt>
                <c:pt idx="7409">
                  <c:v>0.1409000000000008</c:v>
                </c:pt>
                <c:pt idx="7410">
                  <c:v>0.14100000000000079</c:v>
                </c:pt>
                <c:pt idx="7411">
                  <c:v>0.14110000000000078</c:v>
                </c:pt>
                <c:pt idx="7412">
                  <c:v>0.14120000000000077</c:v>
                </c:pt>
                <c:pt idx="7413">
                  <c:v>0.14130000000000076</c:v>
                </c:pt>
                <c:pt idx="7414">
                  <c:v>0.14140000000000075</c:v>
                </c:pt>
                <c:pt idx="7415">
                  <c:v>0.14150000000000074</c:v>
                </c:pt>
                <c:pt idx="7416">
                  <c:v>0.14160000000000073</c:v>
                </c:pt>
                <c:pt idx="7417">
                  <c:v>0.14170000000000071</c:v>
                </c:pt>
                <c:pt idx="7418">
                  <c:v>0.1418000000000007</c:v>
                </c:pt>
                <c:pt idx="7419">
                  <c:v>0.14190000000000069</c:v>
                </c:pt>
                <c:pt idx="7420">
                  <c:v>0.14200000000000068</c:v>
                </c:pt>
                <c:pt idx="7421">
                  <c:v>0.14210000000000067</c:v>
                </c:pt>
                <c:pt idx="7422">
                  <c:v>0.14220000000000066</c:v>
                </c:pt>
                <c:pt idx="7423">
                  <c:v>0.14230000000000065</c:v>
                </c:pt>
                <c:pt idx="7424">
                  <c:v>0.14240000000000064</c:v>
                </c:pt>
                <c:pt idx="7425">
                  <c:v>0.14250000000000063</c:v>
                </c:pt>
                <c:pt idx="7426">
                  <c:v>0.14260000000000062</c:v>
                </c:pt>
                <c:pt idx="7427">
                  <c:v>0.1427000000000006</c:v>
                </c:pt>
                <c:pt idx="7428">
                  <c:v>0.14280000000000059</c:v>
                </c:pt>
                <c:pt idx="7429">
                  <c:v>0.14290000000000058</c:v>
                </c:pt>
                <c:pt idx="7430">
                  <c:v>0.14300000000000057</c:v>
                </c:pt>
                <c:pt idx="7431">
                  <c:v>0.14310000000000056</c:v>
                </c:pt>
                <c:pt idx="7432">
                  <c:v>0.14320000000000055</c:v>
                </c:pt>
                <c:pt idx="7433">
                  <c:v>0.14330000000000054</c:v>
                </c:pt>
                <c:pt idx="7434">
                  <c:v>0.14340000000000053</c:v>
                </c:pt>
                <c:pt idx="7435">
                  <c:v>0.14350000000000052</c:v>
                </c:pt>
                <c:pt idx="7436">
                  <c:v>0.14360000000000051</c:v>
                </c:pt>
                <c:pt idx="7437">
                  <c:v>0.14370000000000049</c:v>
                </c:pt>
                <c:pt idx="7438">
                  <c:v>0.14380000000000048</c:v>
                </c:pt>
                <c:pt idx="7439">
                  <c:v>0.14390000000000047</c:v>
                </c:pt>
                <c:pt idx="7440">
                  <c:v>0.14400000000000046</c:v>
                </c:pt>
                <c:pt idx="7441">
                  <c:v>0.14410000000000045</c:v>
                </c:pt>
                <c:pt idx="7442">
                  <c:v>0.14420000000000044</c:v>
                </c:pt>
                <c:pt idx="7443">
                  <c:v>0.14430000000000043</c:v>
                </c:pt>
                <c:pt idx="7444">
                  <c:v>0.14440000000000042</c:v>
                </c:pt>
                <c:pt idx="7445">
                  <c:v>0.14450000000000041</c:v>
                </c:pt>
                <c:pt idx="7446">
                  <c:v>0.14460000000000039</c:v>
                </c:pt>
                <c:pt idx="7447">
                  <c:v>0.14470000000000038</c:v>
                </c:pt>
                <c:pt idx="7448">
                  <c:v>0.14480000000000037</c:v>
                </c:pt>
                <c:pt idx="7449">
                  <c:v>0.14490000000000036</c:v>
                </c:pt>
                <c:pt idx="7450">
                  <c:v>0.14500000000000035</c:v>
                </c:pt>
                <c:pt idx="7451">
                  <c:v>0.14510000000000034</c:v>
                </c:pt>
                <c:pt idx="7452">
                  <c:v>0.14520000000000033</c:v>
                </c:pt>
                <c:pt idx="7453">
                  <c:v>0.14530000000000032</c:v>
                </c:pt>
                <c:pt idx="7454">
                  <c:v>0.14540000000000031</c:v>
                </c:pt>
                <c:pt idx="7455">
                  <c:v>0.1455000000000003</c:v>
                </c:pt>
                <c:pt idx="7456">
                  <c:v>0.14560000000000028</c:v>
                </c:pt>
                <c:pt idx="7457">
                  <c:v>0.14570000000000027</c:v>
                </c:pt>
                <c:pt idx="7458">
                  <c:v>0.14580000000000026</c:v>
                </c:pt>
                <c:pt idx="7459">
                  <c:v>0.14590000000000025</c:v>
                </c:pt>
                <c:pt idx="7460">
                  <c:v>0.14600000000000024</c:v>
                </c:pt>
                <c:pt idx="7461">
                  <c:v>0.14610000000000023</c:v>
                </c:pt>
                <c:pt idx="7462">
                  <c:v>0.14620000000000022</c:v>
                </c:pt>
                <c:pt idx="7463">
                  <c:v>0.14630000000000021</c:v>
                </c:pt>
                <c:pt idx="7464">
                  <c:v>0.1464000000000002</c:v>
                </c:pt>
                <c:pt idx="7465">
                  <c:v>0.14650000000000019</c:v>
                </c:pt>
                <c:pt idx="7466">
                  <c:v>0.14660000000000017</c:v>
                </c:pt>
                <c:pt idx="7467">
                  <c:v>0.14670000000000016</c:v>
                </c:pt>
                <c:pt idx="7468">
                  <c:v>0.14680000000000015</c:v>
                </c:pt>
                <c:pt idx="7469">
                  <c:v>0.14690000000000014</c:v>
                </c:pt>
                <c:pt idx="7470">
                  <c:v>0.14700000000000013</c:v>
                </c:pt>
                <c:pt idx="7471">
                  <c:v>0.14710000000000012</c:v>
                </c:pt>
                <c:pt idx="7472">
                  <c:v>0.14720000000000011</c:v>
                </c:pt>
                <c:pt idx="7473">
                  <c:v>0.1473000000000001</c:v>
                </c:pt>
                <c:pt idx="7474">
                  <c:v>0.14740000000000009</c:v>
                </c:pt>
                <c:pt idx="7475">
                  <c:v>0.14750000000000008</c:v>
                </c:pt>
                <c:pt idx="7476">
                  <c:v>0.14760000000000006</c:v>
                </c:pt>
                <c:pt idx="7477">
                  <c:v>0.14770000000000005</c:v>
                </c:pt>
                <c:pt idx="7478">
                  <c:v>0.14780000000000004</c:v>
                </c:pt>
                <c:pt idx="7479">
                  <c:v>0.14790000000000003</c:v>
                </c:pt>
                <c:pt idx="7480">
                  <c:v>0.14800000000000002</c:v>
                </c:pt>
                <c:pt idx="7481">
                  <c:v>0.14810000000000001</c:v>
                </c:pt>
                <c:pt idx="7482">
                  <c:v>0.1482</c:v>
                </c:pt>
                <c:pt idx="7483">
                  <c:v>0.14829999999999999</c:v>
                </c:pt>
                <c:pt idx="7484">
                  <c:v>0.14839999999999998</c:v>
                </c:pt>
                <c:pt idx="7485">
                  <c:v>0.14849999999999997</c:v>
                </c:pt>
                <c:pt idx="7486">
                  <c:v>0.14859999999999995</c:v>
                </c:pt>
                <c:pt idx="7487">
                  <c:v>0.14869999999999994</c:v>
                </c:pt>
                <c:pt idx="7488">
                  <c:v>0.14879999999999993</c:v>
                </c:pt>
                <c:pt idx="7489">
                  <c:v>0.14889999999999992</c:v>
                </c:pt>
                <c:pt idx="7490">
                  <c:v>0.14899999999999991</c:v>
                </c:pt>
                <c:pt idx="7491">
                  <c:v>0.1490999999999999</c:v>
                </c:pt>
                <c:pt idx="7492">
                  <c:v>0.14919999999999989</c:v>
                </c:pt>
                <c:pt idx="7493">
                  <c:v>0.14929999999999988</c:v>
                </c:pt>
                <c:pt idx="7494">
                  <c:v>0.14939999999999987</c:v>
                </c:pt>
                <c:pt idx="7495">
                  <c:v>0.14949999999999986</c:v>
                </c:pt>
                <c:pt idx="7496">
                  <c:v>0.14959999999999984</c:v>
                </c:pt>
                <c:pt idx="7497">
                  <c:v>0.14969999999999983</c:v>
                </c:pt>
                <c:pt idx="7498">
                  <c:v>0.14979999999999982</c:v>
                </c:pt>
                <c:pt idx="7499">
                  <c:v>0.14989999999999981</c:v>
                </c:pt>
                <c:pt idx="7500">
                  <c:v>0.1499999999999998</c:v>
                </c:pt>
                <c:pt idx="7501">
                  <c:v>0.15009999999999979</c:v>
                </c:pt>
                <c:pt idx="7502">
                  <c:v>0.15019999999999978</c:v>
                </c:pt>
                <c:pt idx="7503">
                  <c:v>0.15029999999999977</c:v>
                </c:pt>
                <c:pt idx="7504">
                  <c:v>0.15039999999999976</c:v>
                </c:pt>
                <c:pt idx="7505">
                  <c:v>0.15049999999999975</c:v>
                </c:pt>
                <c:pt idx="7506">
                  <c:v>0.15059999999999973</c:v>
                </c:pt>
                <c:pt idx="7507">
                  <c:v>0.15069999999999972</c:v>
                </c:pt>
                <c:pt idx="7508">
                  <c:v>0.15079999999999971</c:v>
                </c:pt>
                <c:pt idx="7509">
                  <c:v>0.1508999999999997</c:v>
                </c:pt>
                <c:pt idx="7510">
                  <c:v>0.15099999999999969</c:v>
                </c:pt>
                <c:pt idx="7511">
                  <c:v>0.15109999999999968</c:v>
                </c:pt>
                <c:pt idx="7512">
                  <c:v>0.15119999999999967</c:v>
                </c:pt>
                <c:pt idx="7513">
                  <c:v>0.15129999999999966</c:v>
                </c:pt>
                <c:pt idx="7514">
                  <c:v>0.15139999999999965</c:v>
                </c:pt>
                <c:pt idx="7515">
                  <c:v>0.15149999999999963</c:v>
                </c:pt>
                <c:pt idx="7516">
                  <c:v>0.15159999999999962</c:v>
                </c:pt>
                <c:pt idx="7517">
                  <c:v>0.15169999999999961</c:v>
                </c:pt>
                <c:pt idx="7518">
                  <c:v>0.1517999999999996</c:v>
                </c:pt>
                <c:pt idx="7519">
                  <c:v>0.15189999999999959</c:v>
                </c:pt>
                <c:pt idx="7520">
                  <c:v>0.15199999999999958</c:v>
                </c:pt>
                <c:pt idx="7521">
                  <c:v>0.15209999999999957</c:v>
                </c:pt>
                <c:pt idx="7522">
                  <c:v>0.15219999999999956</c:v>
                </c:pt>
                <c:pt idx="7523">
                  <c:v>0.15229999999999955</c:v>
                </c:pt>
                <c:pt idx="7524">
                  <c:v>0.15239999999999954</c:v>
                </c:pt>
                <c:pt idx="7525">
                  <c:v>0.15249999999999952</c:v>
                </c:pt>
                <c:pt idx="7526">
                  <c:v>0.15259999999999951</c:v>
                </c:pt>
                <c:pt idx="7527">
                  <c:v>0.1526999999999995</c:v>
                </c:pt>
                <c:pt idx="7528">
                  <c:v>0.15279999999999949</c:v>
                </c:pt>
                <c:pt idx="7529">
                  <c:v>0.15289999999999948</c:v>
                </c:pt>
                <c:pt idx="7530">
                  <c:v>0.15299999999999947</c:v>
                </c:pt>
                <c:pt idx="7531">
                  <c:v>0.15309999999999946</c:v>
                </c:pt>
                <c:pt idx="7532">
                  <c:v>0.15319999999999945</c:v>
                </c:pt>
                <c:pt idx="7533">
                  <c:v>0.15329999999999944</c:v>
                </c:pt>
                <c:pt idx="7534">
                  <c:v>0.15339999999999943</c:v>
                </c:pt>
                <c:pt idx="7535">
                  <c:v>0.15349999999999941</c:v>
                </c:pt>
                <c:pt idx="7536">
                  <c:v>0.1535999999999994</c:v>
                </c:pt>
                <c:pt idx="7537">
                  <c:v>0.15369999999999939</c:v>
                </c:pt>
                <c:pt idx="7538">
                  <c:v>0.15379999999999938</c:v>
                </c:pt>
                <c:pt idx="7539">
                  <c:v>0.15389999999999937</c:v>
                </c:pt>
                <c:pt idx="7540">
                  <c:v>0.15399999999999936</c:v>
                </c:pt>
                <c:pt idx="7541">
                  <c:v>0.15409999999999935</c:v>
                </c:pt>
                <c:pt idx="7542">
                  <c:v>0.15419999999999934</c:v>
                </c:pt>
                <c:pt idx="7543">
                  <c:v>0.15429999999999933</c:v>
                </c:pt>
                <c:pt idx="7544">
                  <c:v>0.15439999999999932</c:v>
                </c:pt>
                <c:pt idx="7545">
                  <c:v>0.1544999999999993</c:v>
                </c:pt>
                <c:pt idx="7546">
                  <c:v>0.15459999999999929</c:v>
                </c:pt>
                <c:pt idx="7547">
                  <c:v>0.15469999999999928</c:v>
                </c:pt>
                <c:pt idx="7548">
                  <c:v>0.15479999999999927</c:v>
                </c:pt>
                <c:pt idx="7549">
                  <c:v>0.15489999999999926</c:v>
                </c:pt>
                <c:pt idx="7550">
                  <c:v>0.15499999999999925</c:v>
                </c:pt>
                <c:pt idx="7551">
                  <c:v>0.15509999999999924</c:v>
                </c:pt>
                <c:pt idx="7552">
                  <c:v>0.15519999999999923</c:v>
                </c:pt>
                <c:pt idx="7553">
                  <c:v>0.15529999999999922</c:v>
                </c:pt>
                <c:pt idx="7554">
                  <c:v>0.15539999999999921</c:v>
                </c:pt>
                <c:pt idx="7555">
                  <c:v>0.15549999999999919</c:v>
                </c:pt>
                <c:pt idx="7556">
                  <c:v>0.15559999999999918</c:v>
                </c:pt>
                <c:pt idx="7557">
                  <c:v>0.15569999999999917</c:v>
                </c:pt>
                <c:pt idx="7558">
                  <c:v>0.15579999999999916</c:v>
                </c:pt>
                <c:pt idx="7559">
                  <c:v>0.15589999999999915</c:v>
                </c:pt>
                <c:pt idx="7560">
                  <c:v>0.15599999999999914</c:v>
                </c:pt>
                <c:pt idx="7561">
                  <c:v>0.15609999999999913</c:v>
                </c:pt>
                <c:pt idx="7562">
                  <c:v>0.15619999999999912</c:v>
                </c:pt>
                <c:pt idx="7563">
                  <c:v>0.15629999999999911</c:v>
                </c:pt>
                <c:pt idx="7564">
                  <c:v>0.1563999999999991</c:v>
                </c:pt>
                <c:pt idx="7565">
                  <c:v>0.15649999999999908</c:v>
                </c:pt>
                <c:pt idx="7566">
                  <c:v>0.15659999999999907</c:v>
                </c:pt>
                <c:pt idx="7567">
                  <c:v>0.15669999999999906</c:v>
                </c:pt>
                <c:pt idx="7568">
                  <c:v>0.15679999999999905</c:v>
                </c:pt>
                <c:pt idx="7569">
                  <c:v>0.15689999999999904</c:v>
                </c:pt>
                <c:pt idx="7570">
                  <c:v>0.15699999999999903</c:v>
                </c:pt>
                <c:pt idx="7571">
                  <c:v>0.15709999999999902</c:v>
                </c:pt>
                <c:pt idx="7572">
                  <c:v>0.15719999999999901</c:v>
                </c:pt>
                <c:pt idx="7573">
                  <c:v>0.157299999999999</c:v>
                </c:pt>
                <c:pt idx="7574">
                  <c:v>0.15739999999999899</c:v>
                </c:pt>
                <c:pt idx="7575">
                  <c:v>0.15749999999999897</c:v>
                </c:pt>
                <c:pt idx="7576">
                  <c:v>0.15759999999999896</c:v>
                </c:pt>
                <c:pt idx="7577">
                  <c:v>0.15769999999999895</c:v>
                </c:pt>
                <c:pt idx="7578">
                  <c:v>0.15779999999999894</c:v>
                </c:pt>
                <c:pt idx="7579">
                  <c:v>0.15789999999999893</c:v>
                </c:pt>
                <c:pt idx="7580">
                  <c:v>0.15799999999999892</c:v>
                </c:pt>
                <c:pt idx="7581">
                  <c:v>0.15809999999999891</c:v>
                </c:pt>
                <c:pt idx="7582">
                  <c:v>0.1581999999999989</c:v>
                </c:pt>
                <c:pt idx="7583">
                  <c:v>0.15829999999999889</c:v>
                </c:pt>
                <c:pt idx="7584">
                  <c:v>0.15839999999999888</c:v>
                </c:pt>
                <c:pt idx="7585">
                  <c:v>0.15849999999999886</c:v>
                </c:pt>
                <c:pt idx="7586">
                  <c:v>0.15859999999999885</c:v>
                </c:pt>
                <c:pt idx="7587">
                  <c:v>0.15869999999999884</c:v>
                </c:pt>
                <c:pt idx="7588">
                  <c:v>0.15879999999999883</c:v>
                </c:pt>
                <c:pt idx="7589">
                  <c:v>0.15889999999999882</c:v>
                </c:pt>
                <c:pt idx="7590">
                  <c:v>0.15899999999999881</c:v>
                </c:pt>
                <c:pt idx="7591">
                  <c:v>0.1590999999999988</c:v>
                </c:pt>
                <c:pt idx="7592">
                  <c:v>0.15919999999999879</c:v>
                </c:pt>
                <c:pt idx="7593">
                  <c:v>0.15929999999999878</c:v>
                </c:pt>
                <c:pt idx="7594">
                  <c:v>0.15939999999999876</c:v>
                </c:pt>
                <c:pt idx="7595">
                  <c:v>0.15949999999999875</c:v>
                </c:pt>
                <c:pt idx="7596">
                  <c:v>0.15959999999999874</c:v>
                </c:pt>
                <c:pt idx="7597">
                  <c:v>0.15969999999999873</c:v>
                </c:pt>
                <c:pt idx="7598">
                  <c:v>0.15979999999999872</c:v>
                </c:pt>
                <c:pt idx="7599">
                  <c:v>0.15989999999999871</c:v>
                </c:pt>
                <c:pt idx="7600">
                  <c:v>0.1599999999999987</c:v>
                </c:pt>
                <c:pt idx="7601">
                  <c:v>0.16009999999999869</c:v>
                </c:pt>
                <c:pt idx="7602">
                  <c:v>0.16019999999999868</c:v>
                </c:pt>
                <c:pt idx="7603">
                  <c:v>0.16029999999999867</c:v>
                </c:pt>
                <c:pt idx="7604">
                  <c:v>0.16039999999999865</c:v>
                </c:pt>
                <c:pt idx="7605">
                  <c:v>0.16049999999999864</c:v>
                </c:pt>
                <c:pt idx="7606">
                  <c:v>0.16059999999999863</c:v>
                </c:pt>
                <c:pt idx="7607">
                  <c:v>0.16069999999999862</c:v>
                </c:pt>
                <c:pt idx="7608">
                  <c:v>0.16079999999999861</c:v>
                </c:pt>
                <c:pt idx="7609">
                  <c:v>0.1608999999999986</c:v>
                </c:pt>
                <c:pt idx="7610">
                  <c:v>0.16099999999999859</c:v>
                </c:pt>
                <c:pt idx="7611">
                  <c:v>0.16109999999999858</c:v>
                </c:pt>
                <c:pt idx="7612">
                  <c:v>0.16119999999999857</c:v>
                </c:pt>
                <c:pt idx="7613">
                  <c:v>0.16129999999999856</c:v>
                </c:pt>
                <c:pt idx="7614">
                  <c:v>0.16139999999999854</c:v>
                </c:pt>
                <c:pt idx="7615">
                  <c:v>0.16149999999999853</c:v>
                </c:pt>
                <c:pt idx="7616">
                  <c:v>0.16159999999999852</c:v>
                </c:pt>
                <c:pt idx="7617">
                  <c:v>0.16169999999999851</c:v>
                </c:pt>
                <c:pt idx="7618">
                  <c:v>0.1617999999999985</c:v>
                </c:pt>
                <c:pt idx="7619">
                  <c:v>0.16189999999999849</c:v>
                </c:pt>
                <c:pt idx="7620">
                  <c:v>0.16199999999999848</c:v>
                </c:pt>
                <c:pt idx="7621">
                  <c:v>0.16209999999999847</c:v>
                </c:pt>
                <c:pt idx="7622">
                  <c:v>0.16219999999999846</c:v>
                </c:pt>
                <c:pt idx="7623">
                  <c:v>0.16229999999999845</c:v>
                </c:pt>
                <c:pt idx="7624">
                  <c:v>0.16239999999999843</c:v>
                </c:pt>
                <c:pt idx="7625">
                  <c:v>0.16249999999999842</c:v>
                </c:pt>
                <c:pt idx="7626">
                  <c:v>0.16259999999999841</c:v>
                </c:pt>
                <c:pt idx="7627">
                  <c:v>0.1626999999999984</c:v>
                </c:pt>
                <c:pt idx="7628">
                  <c:v>0.16279999999999839</c:v>
                </c:pt>
                <c:pt idx="7629">
                  <c:v>0.16289999999999838</c:v>
                </c:pt>
                <c:pt idx="7630">
                  <c:v>0.16299999999999837</c:v>
                </c:pt>
                <c:pt idx="7631">
                  <c:v>0.16309999999999836</c:v>
                </c:pt>
                <c:pt idx="7632">
                  <c:v>0.16319999999999835</c:v>
                </c:pt>
                <c:pt idx="7633">
                  <c:v>0.16329999999999834</c:v>
                </c:pt>
                <c:pt idx="7634">
                  <c:v>0.16339999999999832</c:v>
                </c:pt>
                <c:pt idx="7635">
                  <c:v>0.16349999999999831</c:v>
                </c:pt>
                <c:pt idx="7636">
                  <c:v>0.1635999999999983</c:v>
                </c:pt>
                <c:pt idx="7637">
                  <c:v>0.16369999999999829</c:v>
                </c:pt>
                <c:pt idx="7638">
                  <c:v>0.16379999999999828</c:v>
                </c:pt>
                <c:pt idx="7639">
                  <c:v>0.16389999999999827</c:v>
                </c:pt>
                <c:pt idx="7640">
                  <c:v>0.16399999999999826</c:v>
                </c:pt>
                <c:pt idx="7641">
                  <c:v>0.16409999999999825</c:v>
                </c:pt>
                <c:pt idx="7642">
                  <c:v>0.16419999999999824</c:v>
                </c:pt>
                <c:pt idx="7643">
                  <c:v>0.16429999999999823</c:v>
                </c:pt>
                <c:pt idx="7644">
                  <c:v>0.16439999999999821</c:v>
                </c:pt>
                <c:pt idx="7645">
                  <c:v>0.1644999999999982</c:v>
                </c:pt>
                <c:pt idx="7646">
                  <c:v>0.16459999999999819</c:v>
                </c:pt>
                <c:pt idx="7647">
                  <c:v>0.16469999999999818</c:v>
                </c:pt>
                <c:pt idx="7648">
                  <c:v>0.16479999999999817</c:v>
                </c:pt>
                <c:pt idx="7649">
                  <c:v>0.16489999999999816</c:v>
                </c:pt>
                <c:pt idx="7650">
                  <c:v>0.16499999999999815</c:v>
                </c:pt>
                <c:pt idx="7651">
                  <c:v>0.16509999999999814</c:v>
                </c:pt>
                <c:pt idx="7652">
                  <c:v>0.16519999999999813</c:v>
                </c:pt>
                <c:pt idx="7653">
                  <c:v>0.16529999999999812</c:v>
                </c:pt>
                <c:pt idx="7654">
                  <c:v>0.1653999999999981</c:v>
                </c:pt>
                <c:pt idx="7655">
                  <c:v>0.16549999999999809</c:v>
                </c:pt>
                <c:pt idx="7656">
                  <c:v>0.16559999999999808</c:v>
                </c:pt>
                <c:pt idx="7657">
                  <c:v>0.16569999999999807</c:v>
                </c:pt>
                <c:pt idx="7658">
                  <c:v>0.16579999999999806</c:v>
                </c:pt>
                <c:pt idx="7659">
                  <c:v>0.16589999999999805</c:v>
                </c:pt>
                <c:pt idx="7660">
                  <c:v>0.16599999999999804</c:v>
                </c:pt>
                <c:pt idx="7661">
                  <c:v>0.16609999999999803</c:v>
                </c:pt>
                <c:pt idx="7662">
                  <c:v>0.16619999999999802</c:v>
                </c:pt>
                <c:pt idx="7663">
                  <c:v>0.166299999999998</c:v>
                </c:pt>
                <c:pt idx="7664">
                  <c:v>0.16639999999999799</c:v>
                </c:pt>
                <c:pt idx="7665">
                  <c:v>0.16649999999999798</c:v>
                </c:pt>
                <c:pt idx="7666">
                  <c:v>0.16659999999999797</c:v>
                </c:pt>
                <c:pt idx="7667">
                  <c:v>0.16669999999999796</c:v>
                </c:pt>
                <c:pt idx="7668">
                  <c:v>0.16679999999999795</c:v>
                </c:pt>
                <c:pt idx="7669">
                  <c:v>0.16689999999999794</c:v>
                </c:pt>
                <c:pt idx="7670">
                  <c:v>0.16699999999999793</c:v>
                </c:pt>
                <c:pt idx="7671">
                  <c:v>0.16709999999999792</c:v>
                </c:pt>
                <c:pt idx="7672">
                  <c:v>0.16719999999999791</c:v>
                </c:pt>
                <c:pt idx="7673">
                  <c:v>0.16729999999999789</c:v>
                </c:pt>
                <c:pt idx="7674">
                  <c:v>0.16739999999999788</c:v>
                </c:pt>
                <c:pt idx="7675">
                  <c:v>0.16749999999999787</c:v>
                </c:pt>
                <c:pt idx="7676">
                  <c:v>0.16759999999999786</c:v>
                </c:pt>
                <c:pt idx="7677">
                  <c:v>0.16769999999999785</c:v>
                </c:pt>
                <c:pt idx="7678">
                  <c:v>0.16779999999999784</c:v>
                </c:pt>
                <c:pt idx="7679">
                  <c:v>0.16789999999999783</c:v>
                </c:pt>
                <c:pt idx="7680">
                  <c:v>0.16799999999999782</c:v>
                </c:pt>
                <c:pt idx="7681">
                  <c:v>0.16809999999999781</c:v>
                </c:pt>
                <c:pt idx="7682">
                  <c:v>0.1681999999999978</c:v>
                </c:pt>
                <c:pt idx="7683">
                  <c:v>0.16829999999999778</c:v>
                </c:pt>
                <c:pt idx="7684">
                  <c:v>0.16839999999999777</c:v>
                </c:pt>
                <c:pt idx="7685">
                  <c:v>0.16849999999999776</c:v>
                </c:pt>
                <c:pt idx="7686">
                  <c:v>0.16859999999999775</c:v>
                </c:pt>
                <c:pt idx="7687">
                  <c:v>0.16869999999999774</c:v>
                </c:pt>
                <c:pt idx="7688">
                  <c:v>0.16879999999999773</c:v>
                </c:pt>
                <c:pt idx="7689">
                  <c:v>0.16889999999999772</c:v>
                </c:pt>
                <c:pt idx="7690">
                  <c:v>0.16899999999999771</c:v>
                </c:pt>
                <c:pt idx="7691">
                  <c:v>0.1690999999999977</c:v>
                </c:pt>
                <c:pt idx="7692">
                  <c:v>0.16919999999999769</c:v>
                </c:pt>
                <c:pt idx="7693">
                  <c:v>0.16929999999999767</c:v>
                </c:pt>
                <c:pt idx="7694">
                  <c:v>0.16939999999999766</c:v>
                </c:pt>
                <c:pt idx="7695">
                  <c:v>0.16949999999999765</c:v>
                </c:pt>
                <c:pt idx="7696">
                  <c:v>0.16959999999999764</c:v>
                </c:pt>
                <c:pt idx="7697">
                  <c:v>0.16969999999999763</c:v>
                </c:pt>
                <c:pt idx="7698">
                  <c:v>0.16979999999999762</c:v>
                </c:pt>
                <c:pt idx="7699">
                  <c:v>0.16989999999999761</c:v>
                </c:pt>
                <c:pt idx="7700">
                  <c:v>0.1699999999999976</c:v>
                </c:pt>
                <c:pt idx="7701">
                  <c:v>0.17009999999999759</c:v>
                </c:pt>
                <c:pt idx="7702">
                  <c:v>0.17019999999999758</c:v>
                </c:pt>
                <c:pt idx="7703">
                  <c:v>0.17029999999999756</c:v>
                </c:pt>
                <c:pt idx="7704">
                  <c:v>0.17039999999999755</c:v>
                </c:pt>
                <c:pt idx="7705">
                  <c:v>0.17049999999999754</c:v>
                </c:pt>
                <c:pt idx="7706">
                  <c:v>0.17059999999999753</c:v>
                </c:pt>
                <c:pt idx="7707">
                  <c:v>0.17069999999999752</c:v>
                </c:pt>
                <c:pt idx="7708">
                  <c:v>0.17079999999999751</c:v>
                </c:pt>
                <c:pt idx="7709">
                  <c:v>0.1708999999999975</c:v>
                </c:pt>
                <c:pt idx="7710">
                  <c:v>0.17099999999999749</c:v>
                </c:pt>
                <c:pt idx="7711">
                  <c:v>0.17109999999999748</c:v>
                </c:pt>
                <c:pt idx="7712">
                  <c:v>0.17119999999999747</c:v>
                </c:pt>
                <c:pt idx="7713">
                  <c:v>0.17129999999999745</c:v>
                </c:pt>
                <c:pt idx="7714">
                  <c:v>0.17139999999999744</c:v>
                </c:pt>
                <c:pt idx="7715">
                  <c:v>0.17149999999999743</c:v>
                </c:pt>
                <c:pt idx="7716">
                  <c:v>0.17159999999999742</c:v>
                </c:pt>
                <c:pt idx="7717">
                  <c:v>0.17169999999999741</c:v>
                </c:pt>
                <c:pt idx="7718">
                  <c:v>0.1717999999999974</c:v>
                </c:pt>
                <c:pt idx="7719">
                  <c:v>0.17189999999999739</c:v>
                </c:pt>
                <c:pt idx="7720">
                  <c:v>0.17199999999999738</c:v>
                </c:pt>
                <c:pt idx="7721">
                  <c:v>0.17209999999999737</c:v>
                </c:pt>
                <c:pt idx="7722">
                  <c:v>0.17219999999999736</c:v>
                </c:pt>
                <c:pt idx="7723">
                  <c:v>0.17229999999999734</c:v>
                </c:pt>
                <c:pt idx="7724">
                  <c:v>0.17239999999999733</c:v>
                </c:pt>
                <c:pt idx="7725">
                  <c:v>0.17249999999999732</c:v>
                </c:pt>
                <c:pt idx="7726">
                  <c:v>0.17259999999999731</c:v>
                </c:pt>
                <c:pt idx="7727">
                  <c:v>0.1726999999999973</c:v>
                </c:pt>
                <c:pt idx="7728">
                  <c:v>0.17279999999999729</c:v>
                </c:pt>
                <c:pt idx="7729">
                  <c:v>0.17289999999999728</c:v>
                </c:pt>
                <c:pt idx="7730">
                  <c:v>0.17299999999999727</c:v>
                </c:pt>
                <c:pt idx="7731">
                  <c:v>0.17309999999999726</c:v>
                </c:pt>
                <c:pt idx="7732">
                  <c:v>0.17319999999999725</c:v>
                </c:pt>
                <c:pt idx="7733">
                  <c:v>0.17329999999999723</c:v>
                </c:pt>
                <c:pt idx="7734">
                  <c:v>0.17339999999999722</c:v>
                </c:pt>
                <c:pt idx="7735">
                  <c:v>0.17349999999999721</c:v>
                </c:pt>
                <c:pt idx="7736">
                  <c:v>0.1735999999999972</c:v>
                </c:pt>
                <c:pt idx="7737">
                  <c:v>0.17369999999999719</c:v>
                </c:pt>
                <c:pt idx="7738">
                  <c:v>0.17379999999999718</c:v>
                </c:pt>
                <c:pt idx="7739">
                  <c:v>0.17389999999999717</c:v>
                </c:pt>
                <c:pt idx="7740">
                  <c:v>0.17399999999999716</c:v>
                </c:pt>
                <c:pt idx="7741">
                  <c:v>0.17409999999999715</c:v>
                </c:pt>
                <c:pt idx="7742">
                  <c:v>0.17419999999999713</c:v>
                </c:pt>
                <c:pt idx="7743">
                  <c:v>0.17429999999999712</c:v>
                </c:pt>
                <c:pt idx="7744">
                  <c:v>0.17439999999999711</c:v>
                </c:pt>
                <c:pt idx="7745">
                  <c:v>0.1744999999999971</c:v>
                </c:pt>
                <c:pt idx="7746">
                  <c:v>0.17459999999999709</c:v>
                </c:pt>
                <c:pt idx="7747">
                  <c:v>0.17469999999999708</c:v>
                </c:pt>
                <c:pt idx="7748">
                  <c:v>0.17479999999999707</c:v>
                </c:pt>
                <c:pt idx="7749">
                  <c:v>0.17489999999999706</c:v>
                </c:pt>
                <c:pt idx="7750">
                  <c:v>0.17499999999999705</c:v>
                </c:pt>
                <c:pt idx="7751">
                  <c:v>0.17509999999999704</c:v>
                </c:pt>
                <c:pt idx="7752">
                  <c:v>0.17519999999999702</c:v>
                </c:pt>
                <c:pt idx="7753">
                  <c:v>0.17529999999999701</c:v>
                </c:pt>
                <c:pt idx="7754">
                  <c:v>0.175399999999997</c:v>
                </c:pt>
                <c:pt idx="7755">
                  <c:v>0.17549999999999699</c:v>
                </c:pt>
                <c:pt idx="7756">
                  <c:v>0.17559999999999698</c:v>
                </c:pt>
                <c:pt idx="7757">
                  <c:v>0.17569999999999697</c:v>
                </c:pt>
                <c:pt idx="7758">
                  <c:v>0.17579999999999696</c:v>
                </c:pt>
                <c:pt idx="7759">
                  <c:v>0.17589999999999695</c:v>
                </c:pt>
                <c:pt idx="7760">
                  <c:v>0.17599999999999694</c:v>
                </c:pt>
                <c:pt idx="7761">
                  <c:v>0.17609999999999693</c:v>
                </c:pt>
                <c:pt idx="7762">
                  <c:v>0.17619999999999691</c:v>
                </c:pt>
                <c:pt idx="7763">
                  <c:v>0.1762999999999969</c:v>
                </c:pt>
                <c:pt idx="7764">
                  <c:v>0.17639999999999689</c:v>
                </c:pt>
                <c:pt idx="7765">
                  <c:v>0.17649999999999688</c:v>
                </c:pt>
                <c:pt idx="7766">
                  <c:v>0.17659999999999687</c:v>
                </c:pt>
                <c:pt idx="7767">
                  <c:v>0.17669999999999686</c:v>
                </c:pt>
                <c:pt idx="7768">
                  <c:v>0.17679999999999685</c:v>
                </c:pt>
                <c:pt idx="7769">
                  <c:v>0.17689999999999684</c:v>
                </c:pt>
                <c:pt idx="7770">
                  <c:v>0.17699999999999683</c:v>
                </c:pt>
                <c:pt idx="7771">
                  <c:v>0.17709999999999682</c:v>
                </c:pt>
                <c:pt idx="7772">
                  <c:v>0.1771999999999968</c:v>
                </c:pt>
                <c:pt idx="7773">
                  <c:v>0.17729999999999679</c:v>
                </c:pt>
                <c:pt idx="7774">
                  <c:v>0.17739999999999678</c:v>
                </c:pt>
                <c:pt idx="7775">
                  <c:v>0.17749999999999677</c:v>
                </c:pt>
                <c:pt idx="7776">
                  <c:v>0.17759999999999676</c:v>
                </c:pt>
                <c:pt idx="7777">
                  <c:v>0.17769999999999675</c:v>
                </c:pt>
                <c:pt idx="7778">
                  <c:v>0.17779999999999674</c:v>
                </c:pt>
                <c:pt idx="7779">
                  <c:v>0.17789999999999673</c:v>
                </c:pt>
                <c:pt idx="7780">
                  <c:v>0.17799999999999672</c:v>
                </c:pt>
                <c:pt idx="7781">
                  <c:v>0.17809999999999671</c:v>
                </c:pt>
                <c:pt idx="7782">
                  <c:v>0.17819999999999669</c:v>
                </c:pt>
                <c:pt idx="7783">
                  <c:v>0.17829999999999668</c:v>
                </c:pt>
                <c:pt idx="7784">
                  <c:v>0.17839999999999667</c:v>
                </c:pt>
                <c:pt idx="7785">
                  <c:v>0.17849999999999666</c:v>
                </c:pt>
                <c:pt idx="7786">
                  <c:v>0.17859999999999665</c:v>
                </c:pt>
                <c:pt idx="7787">
                  <c:v>0.17869999999999664</c:v>
                </c:pt>
                <c:pt idx="7788">
                  <c:v>0.17879999999999663</c:v>
                </c:pt>
                <c:pt idx="7789">
                  <c:v>0.17889999999999662</c:v>
                </c:pt>
                <c:pt idx="7790">
                  <c:v>0.17899999999999661</c:v>
                </c:pt>
                <c:pt idx="7791">
                  <c:v>0.1790999999999966</c:v>
                </c:pt>
                <c:pt idx="7792">
                  <c:v>0.17919999999999658</c:v>
                </c:pt>
                <c:pt idx="7793">
                  <c:v>0.17929999999999657</c:v>
                </c:pt>
                <c:pt idx="7794">
                  <c:v>0.17939999999999656</c:v>
                </c:pt>
                <c:pt idx="7795">
                  <c:v>0.17949999999999655</c:v>
                </c:pt>
                <c:pt idx="7796">
                  <c:v>0.17959999999999654</c:v>
                </c:pt>
                <c:pt idx="7797">
                  <c:v>0.17969999999999653</c:v>
                </c:pt>
                <c:pt idx="7798">
                  <c:v>0.17979999999999652</c:v>
                </c:pt>
                <c:pt idx="7799">
                  <c:v>0.17989999999999651</c:v>
                </c:pt>
                <c:pt idx="7800">
                  <c:v>0.1799999999999965</c:v>
                </c:pt>
                <c:pt idx="7801">
                  <c:v>0.18009999999999649</c:v>
                </c:pt>
                <c:pt idx="7802">
                  <c:v>0.18019999999999647</c:v>
                </c:pt>
                <c:pt idx="7803">
                  <c:v>0.18029999999999646</c:v>
                </c:pt>
                <c:pt idx="7804">
                  <c:v>0.18039999999999645</c:v>
                </c:pt>
                <c:pt idx="7805">
                  <c:v>0.18049999999999644</c:v>
                </c:pt>
                <c:pt idx="7806">
                  <c:v>0.18059999999999643</c:v>
                </c:pt>
                <c:pt idx="7807">
                  <c:v>0.18069999999999642</c:v>
                </c:pt>
                <c:pt idx="7808">
                  <c:v>0.18079999999999641</c:v>
                </c:pt>
                <c:pt idx="7809">
                  <c:v>0.1808999999999964</c:v>
                </c:pt>
                <c:pt idx="7810">
                  <c:v>0.18099999999999639</c:v>
                </c:pt>
                <c:pt idx="7811">
                  <c:v>0.18109999999999637</c:v>
                </c:pt>
                <c:pt idx="7812">
                  <c:v>0.18119999999999636</c:v>
                </c:pt>
                <c:pt idx="7813">
                  <c:v>0.18129999999999635</c:v>
                </c:pt>
                <c:pt idx="7814">
                  <c:v>0.18139999999999634</c:v>
                </c:pt>
                <c:pt idx="7815">
                  <c:v>0.18149999999999633</c:v>
                </c:pt>
                <c:pt idx="7816">
                  <c:v>0.18159999999999632</c:v>
                </c:pt>
                <c:pt idx="7817">
                  <c:v>0.18169999999999631</c:v>
                </c:pt>
                <c:pt idx="7818">
                  <c:v>0.1817999999999963</c:v>
                </c:pt>
                <c:pt idx="7819">
                  <c:v>0.18189999999999629</c:v>
                </c:pt>
                <c:pt idx="7820">
                  <c:v>0.18199999999999628</c:v>
                </c:pt>
                <c:pt idx="7821">
                  <c:v>0.18209999999999626</c:v>
                </c:pt>
                <c:pt idx="7822">
                  <c:v>0.18219999999999625</c:v>
                </c:pt>
                <c:pt idx="7823">
                  <c:v>0.18229999999999624</c:v>
                </c:pt>
                <c:pt idx="7824">
                  <c:v>0.18239999999999623</c:v>
                </c:pt>
                <c:pt idx="7825">
                  <c:v>0.18249999999999622</c:v>
                </c:pt>
                <c:pt idx="7826">
                  <c:v>0.18259999999999621</c:v>
                </c:pt>
                <c:pt idx="7827">
                  <c:v>0.1826999999999962</c:v>
                </c:pt>
                <c:pt idx="7828">
                  <c:v>0.18279999999999619</c:v>
                </c:pt>
                <c:pt idx="7829">
                  <c:v>0.18289999999999618</c:v>
                </c:pt>
                <c:pt idx="7830">
                  <c:v>0.18299999999999617</c:v>
                </c:pt>
                <c:pt idx="7831">
                  <c:v>0.18309999999999615</c:v>
                </c:pt>
                <c:pt idx="7832">
                  <c:v>0.18319999999999614</c:v>
                </c:pt>
                <c:pt idx="7833">
                  <c:v>0.18329999999999613</c:v>
                </c:pt>
                <c:pt idx="7834">
                  <c:v>0.18339999999999612</c:v>
                </c:pt>
                <c:pt idx="7835">
                  <c:v>0.18349999999999611</c:v>
                </c:pt>
                <c:pt idx="7836">
                  <c:v>0.1835999999999961</c:v>
                </c:pt>
                <c:pt idx="7837">
                  <c:v>0.18369999999999609</c:v>
                </c:pt>
                <c:pt idx="7838">
                  <c:v>0.18379999999999608</c:v>
                </c:pt>
                <c:pt idx="7839">
                  <c:v>0.18389999999999607</c:v>
                </c:pt>
                <c:pt idx="7840">
                  <c:v>0.18399999999999606</c:v>
                </c:pt>
                <c:pt idx="7841">
                  <c:v>0.18409999999999604</c:v>
                </c:pt>
                <c:pt idx="7842">
                  <c:v>0.18419999999999603</c:v>
                </c:pt>
                <c:pt idx="7843">
                  <c:v>0.18429999999999602</c:v>
                </c:pt>
                <c:pt idx="7844">
                  <c:v>0.18439999999999601</c:v>
                </c:pt>
                <c:pt idx="7845">
                  <c:v>0.184499999999996</c:v>
                </c:pt>
                <c:pt idx="7846">
                  <c:v>0.18459999999999599</c:v>
                </c:pt>
                <c:pt idx="7847">
                  <c:v>0.18469999999999598</c:v>
                </c:pt>
                <c:pt idx="7848">
                  <c:v>0.18479999999999597</c:v>
                </c:pt>
                <c:pt idx="7849">
                  <c:v>0.18489999999999596</c:v>
                </c:pt>
                <c:pt idx="7850">
                  <c:v>0.18499999999999595</c:v>
                </c:pt>
                <c:pt idx="7851">
                  <c:v>0.18509999999999593</c:v>
                </c:pt>
                <c:pt idx="7852">
                  <c:v>0.18519999999999592</c:v>
                </c:pt>
                <c:pt idx="7853">
                  <c:v>0.18529999999999591</c:v>
                </c:pt>
                <c:pt idx="7854">
                  <c:v>0.1853999999999959</c:v>
                </c:pt>
                <c:pt idx="7855">
                  <c:v>0.18549999999999589</c:v>
                </c:pt>
                <c:pt idx="7856">
                  <c:v>0.18559999999999588</c:v>
                </c:pt>
                <c:pt idx="7857">
                  <c:v>0.18569999999999587</c:v>
                </c:pt>
                <c:pt idx="7858">
                  <c:v>0.18579999999999586</c:v>
                </c:pt>
                <c:pt idx="7859">
                  <c:v>0.18589999999999585</c:v>
                </c:pt>
                <c:pt idx="7860">
                  <c:v>0.18599999999999584</c:v>
                </c:pt>
                <c:pt idx="7861">
                  <c:v>0.18609999999999582</c:v>
                </c:pt>
                <c:pt idx="7862">
                  <c:v>0.18619999999999581</c:v>
                </c:pt>
                <c:pt idx="7863">
                  <c:v>0.1862999999999958</c:v>
                </c:pt>
                <c:pt idx="7864">
                  <c:v>0.18639999999999579</c:v>
                </c:pt>
                <c:pt idx="7865">
                  <c:v>0.18649999999999578</c:v>
                </c:pt>
                <c:pt idx="7866">
                  <c:v>0.18659999999999577</c:v>
                </c:pt>
                <c:pt idx="7867">
                  <c:v>0.18669999999999576</c:v>
                </c:pt>
                <c:pt idx="7868">
                  <c:v>0.18679999999999575</c:v>
                </c:pt>
                <c:pt idx="7869">
                  <c:v>0.18689999999999574</c:v>
                </c:pt>
                <c:pt idx="7870">
                  <c:v>0.18699999999999573</c:v>
                </c:pt>
                <c:pt idx="7871">
                  <c:v>0.18709999999999571</c:v>
                </c:pt>
                <c:pt idx="7872">
                  <c:v>0.1871999999999957</c:v>
                </c:pt>
                <c:pt idx="7873">
                  <c:v>0.18729999999999569</c:v>
                </c:pt>
                <c:pt idx="7874">
                  <c:v>0.18739999999999568</c:v>
                </c:pt>
                <c:pt idx="7875">
                  <c:v>0.18749999999999567</c:v>
                </c:pt>
                <c:pt idx="7876">
                  <c:v>0.18759999999999566</c:v>
                </c:pt>
                <c:pt idx="7877">
                  <c:v>0.18769999999999565</c:v>
                </c:pt>
                <c:pt idx="7878">
                  <c:v>0.18779999999999564</c:v>
                </c:pt>
                <c:pt idx="7879">
                  <c:v>0.18789999999999563</c:v>
                </c:pt>
                <c:pt idx="7880">
                  <c:v>0.18799999999999562</c:v>
                </c:pt>
                <c:pt idx="7881">
                  <c:v>0.1880999999999956</c:v>
                </c:pt>
                <c:pt idx="7882">
                  <c:v>0.18819999999999559</c:v>
                </c:pt>
                <c:pt idx="7883">
                  <c:v>0.18829999999999558</c:v>
                </c:pt>
                <c:pt idx="7884">
                  <c:v>0.18839999999999557</c:v>
                </c:pt>
                <c:pt idx="7885">
                  <c:v>0.18849999999999556</c:v>
                </c:pt>
                <c:pt idx="7886">
                  <c:v>0.18859999999999555</c:v>
                </c:pt>
                <c:pt idx="7887">
                  <c:v>0.18869999999999554</c:v>
                </c:pt>
                <c:pt idx="7888">
                  <c:v>0.18879999999999553</c:v>
                </c:pt>
                <c:pt idx="7889">
                  <c:v>0.18889999999999552</c:v>
                </c:pt>
                <c:pt idx="7890">
                  <c:v>0.1889999999999955</c:v>
                </c:pt>
                <c:pt idx="7891">
                  <c:v>0.18909999999999549</c:v>
                </c:pt>
                <c:pt idx="7892">
                  <c:v>0.18919999999999548</c:v>
                </c:pt>
                <c:pt idx="7893">
                  <c:v>0.18929999999999547</c:v>
                </c:pt>
                <c:pt idx="7894">
                  <c:v>0.18939999999999546</c:v>
                </c:pt>
                <c:pt idx="7895">
                  <c:v>0.18949999999999545</c:v>
                </c:pt>
                <c:pt idx="7896">
                  <c:v>0.18959999999999544</c:v>
                </c:pt>
                <c:pt idx="7897">
                  <c:v>0.18969999999999543</c:v>
                </c:pt>
                <c:pt idx="7898">
                  <c:v>0.18979999999999542</c:v>
                </c:pt>
                <c:pt idx="7899">
                  <c:v>0.18989999999999541</c:v>
                </c:pt>
                <c:pt idx="7900">
                  <c:v>0.18999999999999539</c:v>
                </c:pt>
                <c:pt idx="7901">
                  <c:v>0.19009999999999538</c:v>
                </c:pt>
                <c:pt idx="7902">
                  <c:v>0.19019999999999537</c:v>
                </c:pt>
                <c:pt idx="7903">
                  <c:v>0.19029999999999536</c:v>
                </c:pt>
                <c:pt idx="7904">
                  <c:v>0.19039999999999535</c:v>
                </c:pt>
                <c:pt idx="7905">
                  <c:v>0.19049999999999534</c:v>
                </c:pt>
                <c:pt idx="7906">
                  <c:v>0.19059999999999533</c:v>
                </c:pt>
                <c:pt idx="7907">
                  <c:v>0.19069999999999532</c:v>
                </c:pt>
                <c:pt idx="7908">
                  <c:v>0.19079999999999531</c:v>
                </c:pt>
                <c:pt idx="7909">
                  <c:v>0.1908999999999953</c:v>
                </c:pt>
                <c:pt idx="7910">
                  <c:v>0.19099999999999528</c:v>
                </c:pt>
                <c:pt idx="7911">
                  <c:v>0.19109999999999527</c:v>
                </c:pt>
                <c:pt idx="7912">
                  <c:v>0.19119999999999526</c:v>
                </c:pt>
                <c:pt idx="7913">
                  <c:v>0.19129999999999525</c:v>
                </c:pt>
                <c:pt idx="7914">
                  <c:v>0.19139999999999524</c:v>
                </c:pt>
                <c:pt idx="7915">
                  <c:v>0.19149999999999523</c:v>
                </c:pt>
                <c:pt idx="7916">
                  <c:v>0.19159999999999522</c:v>
                </c:pt>
                <c:pt idx="7917">
                  <c:v>0.19169999999999521</c:v>
                </c:pt>
                <c:pt idx="7918">
                  <c:v>0.1917999999999952</c:v>
                </c:pt>
                <c:pt idx="7919">
                  <c:v>0.19189999999999519</c:v>
                </c:pt>
                <c:pt idx="7920">
                  <c:v>0.19199999999999517</c:v>
                </c:pt>
                <c:pt idx="7921">
                  <c:v>0.19209999999999516</c:v>
                </c:pt>
                <c:pt idx="7922">
                  <c:v>0.19219999999999515</c:v>
                </c:pt>
                <c:pt idx="7923">
                  <c:v>0.19229999999999514</c:v>
                </c:pt>
                <c:pt idx="7924">
                  <c:v>0.19239999999999513</c:v>
                </c:pt>
                <c:pt idx="7925">
                  <c:v>0.19249999999999512</c:v>
                </c:pt>
                <c:pt idx="7926">
                  <c:v>0.19259999999999511</c:v>
                </c:pt>
                <c:pt idx="7927">
                  <c:v>0.1926999999999951</c:v>
                </c:pt>
                <c:pt idx="7928">
                  <c:v>0.19279999999999509</c:v>
                </c:pt>
                <c:pt idx="7929">
                  <c:v>0.19289999999999508</c:v>
                </c:pt>
                <c:pt idx="7930">
                  <c:v>0.19299999999999506</c:v>
                </c:pt>
                <c:pt idx="7931">
                  <c:v>0.19309999999999505</c:v>
                </c:pt>
                <c:pt idx="7932">
                  <c:v>0.19319999999999504</c:v>
                </c:pt>
                <c:pt idx="7933">
                  <c:v>0.19329999999999503</c:v>
                </c:pt>
                <c:pt idx="7934">
                  <c:v>0.19339999999999502</c:v>
                </c:pt>
                <c:pt idx="7935">
                  <c:v>0.19349999999999501</c:v>
                </c:pt>
                <c:pt idx="7936">
                  <c:v>0.193599999999995</c:v>
                </c:pt>
                <c:pt idx="7937">
                  <c:v>0.19369999999999499</c:v>
                </c:pt>
                <c:pt idx="7938">
                  <c:v>0.19379999999999498</c:v>
                </c:pt>
                <c:pt idx="7939">
                  <c:v>0.19389999999999497</c:v>
                </c:pt>
                <c:pt idx="7940">
                  <c:v>0.19399999999999495</c:v>
                </c:pt>
                <c:pt idx="7941">
                  <c:v>0.19409999999999494</c:v>
                </c:pt>
                <c:pt idx="7942">
                  <c:v>0.19419999999999493</c:v>
                </c:pt>
                <c:pt idx="7943">
                  <c:v>0.19429999999999492</c:v>
                </c:pt>
                <c:pt idx="7944">
                  <c:v>0.19439999999999491</c:v>
                </c:pt>
                <c:pt idx="7945">
                  <c:v>0.1944999999999949</c:v>
                </c:pt>
                <c:pt idx="7946">
                  <c:v>0.19459999999999489</c:v>
                </c:pt>
                <c:pt idx="7947">
                  <c:v>0.19469999999999488</c:v>
                </c:pt>
                <c:pt idx="7948">
                  <c:v>0.19479999999999487</c:v>
                </c:pt>
                <c:pt idx="7949">
                  <c:v>0.19489999999999486</c:v>
                </c:pt>
                <c:pt idx="7950">
                  <c:v>0.19499999999999484</c:v>
                </c:pt>
                <c:pt idx="7951">
                  <c:v>0.19509999999999483</c:v>
                </c:pt>
                <c:pt idx="7952">
                  <c:v>0.19519999999999482</c:v>
                </c:pt>
                <c:pt idx="7953">
                  <c:v>0.19529999999999481</c:v>
                </c:pt>
                <c:pt idx="7954">
                  <c:v>0.1953999999999948</c:v>
                </c:pt>
                <c:pt idx="7955">
                  <c:v>0.19549999999999479</c:v>
                </c:pt>
                <c:pt idx="7956">
                  <c:v>0.19559999999999478</c:v>
                </c:pt>
                <c:pt idx="7957">
                  <c:v>0.19569999999999477</c:v>
                </c:pt>
                <c:pt idx="7958">
                  <c:v>0.19579999999999476</c:v>
                </c:pt>
                <c:pt idx="7959">
                  <c:v>0.19589999999999475</c:v>
                </c:pt>
                <c:pt idx="7960">
                  <c:v>0.19599999999999473</c:v>
                </c:pt>
                <c:pt idx="7961">
                  <c:v>0.19609999999999472</c:v>
                </c:pt>
                <c:pt idx="7962">
                  <c:v>0.19619999999999471</c:v>
                </c:pt>
                <c:pt idx="7963">
                  <c:v>0.1962999999999947</c:v>
                </c:pt>
                <c:pt idx="7964">
                  <c:v>0.19639999999999469</c:v>
                </c:pt>
                <c:pt idx="7965">
                  <c:v>0.19649999999999468</c:v>
                </c:pt>
                <c:pt idx="7966">
                  <c:v>0.19659999999999467</c:v>
                </c:pt>
                <c:pt idx="7967">
                  <c:v>0.19669999999999466</c:v>
                </c:pt>
                <c:pt idx="7968">
                  <c:v>0.19679999999999465</c:v>
                </c:pt>
                <c:pt idx="7969">
                  <c:v>0.19689999999999463</c:v>
                </c:pt>
                <c:pt idx="7970">
                  <c:v>0.19699999999999462</c:v>
                </c:pt>
                <c:pt idx="7971">
                  <c:v>0.19709999999999461</c:v>
                </c:pt>
                <c:pt idx="7972">
                  <c:v>0.1971999999999946</c:v>
                </c:pt>
                <c:pt idx="7973">
                  <c:v>0.19729999999999459</c:v>
                </c:pt>
                <c:pt idx="7974">
                  <c:v>0.19739999999999458</c:v>
                </c:pt>
                <c:pt idx="7975">
                  <c:v>0.19749999999999457</c:v>
                </c:pt>
                <c:pt idx="7976">
                  <c:v>0.19759999999999456</c:v>
                </c:pt>
                <c:pt idx="7977">
                  <c:v>0.19769999999999455</c:v>
                </c:pt>
                <c:pt idx="7978">
                  <c:v>0.19779999999999454</c:v>
                </c:pt>
                <c:pt idx="7979">
                  <c:v>0.19789999999999452</c:v>
                </c:pt>
                <c:pt idx="7980">
                  <c:v>0.19799999999999451</c:v>
                </c:pt>
                <c:pt idx="7981">
                  <c:v>0.1980999999999945</c:v>
                </c:pt>
                <c:pt idx="7982">
                  <c:v>0.19819999999999449</c:v>
                </c:pt>
                <c:pt idx="7983">
                  <c:v>0.19829999999999448</c:v>
                </c:pt>
                <c:pt idx="7984">
                  <c:v>0.19839999999999447</c:v>
                </c:pt>
                <c:pt idx="7985">
                  <c:v>0.19849999999999446</c:v>
                </c:pt>
                <c:pt idx="7986">
                  <c:v>0.19859999999999445</c:v>
                </c:pt>
                <c:pt idx="7987">
                  <c:v>0.19869999999999444</c:v>
                </c:pt>
                <c:pt idx="7988">
                  <c:v>0.19879999999999443</c:v>
                </c:pt>
                <c:pt idx="7989">
                  <c:v>0.19889999999999441</c:v>
                </c:pt>
                <c:pt idx="7990">
                  <c:v>0.1989999999999944</c:v>
                </c:pt>
                <c:pt idx="7991">
                  <c:v>0.19909999999999439</c:v>
                </c:pt>
                <c:pt idx="7992">
                  <c:v>0.19919999999999438</c:v>
                </c:pt>
                <c:pt idx="7993">
                  <c:v>0.19929999999999437</c:v>
                </c:pt>
                <c:pt idx="7994">
                  <c:v>0.19939999999999436</c:v>
                </c:pt>
                <c:pt idx="7995">
                  <c:v>0.19949999999999435</c:v>
                </c:pt>
                <c:pt idx="7996">
                  <c:v>0.19959999999999434</c:v>
                </c:pt>
                <c:pt idx="7997">
                  <c:v>0.19969999999999433</c:v>
                </c:pt>
                <c:pt idx="7998">
                  <c:v>0.19979999999999432</c:v>
                </c:pt>
                <c:pt idx="7999">
                  <c:v>0.1998999999999943</c:v>
                </c:pt>
                <c:pt idx="8000">
                  <c:v>0.19999999999999429</c:v>
                </c:pt>
                <c:pt idx="8001">
                  <c:v>0.20009999999999428</c:v>
                </c:pt>
                <c:pt idx="8002">
                  <c:v>0.20019999999999427</c:v>
                </c:pt>
                <c:pt idx="8003">
                  <c:v>0.20029999999999426</c:v>
                </c:pt>
                <c:pt idx="8004">
                  <c:v>0.20039999999999425</c:v>
                </c:pt>
                <c:pt idx="8005">
                  <c:v>0.20049999999999424</c:v>
                </c:pt>
                <c:pt idx="8006">
                  <c:v>0.20059999999999423</c:v>
                </c:pt>
                <c:pt idx="8007">
                  <c:v>0.20069999999999422</c:v>
                </c:pt>
                <c:pt idx="8008">
                  <c:v>0.20079999999999421</c:v>
                </c:pt>
                <c:pt idx="8009">
                  <c:v>0.20089999999999419</c:v>
                </c:pt>
                <c:pt idx="8010">
                  <c:v>0.20099999999999418</c:v>
                </c:pt>
                <c:pt idx="8011">
                  <c:v>0.20109999999999417</c:v>
                </c:pt>
                <c:pt idx="8012">
                  <c:v>0.20119999999999416</c:v>
                </c:pt>
                <c:pt idx="8013">
                  <c:v>0.20129999999999415</c:v>
                </c:pt>
                <c:pt idx="8014">
                  <c:v>0.20139999999999414</c:v>
                </c:pt>
                <c:pt idx="8015">
                  <c:v>0.20149999999999413</c:v>
                </c:pt>
                <c:pt idx="8016">
                  <c:v>0.20159999999999412</c:v>
                </c:pt>
                <c:pt idx="8017">
                  <c:v>0.20169999999999411</c:v>
                </c:pt>
                <c:pt idx="8018">
                  <c:v>0.2017999999999941</c:v>
                </c:pt>
                <c:pt idx="8019">
                  <c:v>0.20189999999999408</c:v>
                </c:pt>
                <c:pt idx="8020">
                  <c:v>0.20199999999999407</c:v>
                </c:pt>
                <c:pt idx="8021">
                  <c:v>0.20209999999999406</c:v>
                </c:pt>
                <c:pt idx="8022">
                  <c:v>0.20219999999999405</c:v>
                </c:pt>
                <c:pt idx="8023">
                  <c:v>0.20229999999999404</c:v>
                </c:pt>
                <c:pt idx="8024">
                  <c:v>0.20239999999999403</c:v>
                </c:pt>
                <c:pt idx="8025">
                  <c:v>0.20249999999999402</c:v>
                </c:pt>
                <c:pt idx="8026">
                  <c:v>0.20259999999999401</c:v>
                </c:pt>
                <c:pt idx="8027">
                  <c:v>0.202699999999994</c:v>
                </c:pt>
                <c:pt idx="8028">
                  <c:v>0.20279999999999399</c:v>
                </c:pt>
                <c:pt idx="8029">
                  <c:v>0.20289999999999397</c:v>
                </c:pt>
                <c:pt idx="8030">
                  <c:v>0.20299999999999396</c:v>
                </c:pt>
                <c:pt idx="8031">
                  <c:v>0.20309999999999395</c:v>
                </c:pt>
                <c:pt idx="8032">
                  <c:v>0.20319999999999394</c:v>
                </c:pt>
                <c:pt idx="8033">
                  <c:v>0.20329999999999393</c:v>
                </c:pt>
                <c:pt idx="8034">
                  <c:v>0.20339999999999392</c:v>
                </c:pt>
                <c:pt idx="8035">
                  <c:v>0.20349999999999391</c:v>
                </c:pt>
                <c:pt idx="8036">
                  <c:v>0.2035999999999939</c:v>
                </c:pt>
                <c:pt idx="8037">
                  <c:v>0.20369999999999389</c:v>
                </c:pt>
                <c:pt idx="8038">
                  <c:v>0.20379999999999387</c:v>
                </c:pt>
                <c:pt idx="8039">
                  <c:v>0.20389999999999386</c:v>
                </c:pt>
                <c:pt idx="8040">
                  <c:v>0.20399999999999385</c:v>
                </c:pt>
                <c:pt idx="8041">
                  <c:v>0.20409999999999384</c:v>
                </c:pt>
                <c:pt idx="8042">
                  <c:v>0.20419999999999383</c:v>
                </c:pt>
                <c:pt idx="8043">
                  <c:v>0.20429999999999382</c:v>
                </c:pt>
                <c:pt idx="8044">
                  <c:v>0.20439999999999381</c:v>
                </c:pt>
                <c:pt idx="8045">
                  <c:v>0.2044999999999938</c:v>
                </c:pt>
                <c:pt idx="8046">
                  <c:v>0.20459999999999379</c:v>
                </c:pt>
                <c:pt idx="8047">
                  <c:v>0.20469999999999378</c:v>
                </c:pt>
                <c:pt idx="8048">
                  <c:v>0.20479999999999376</c:v>
                </c:pt>
                <c:pt idx="8049">
                  <c:v>0.20489999999999375</c:v>
                </c:pt>
                <c:pt idx="8050">
                  <c:v>0.20499999999999374</c:v>
                </c:pt>
                <c:pt idx="8051">
                  <c:v>0.20509999999999373</c:v>
                </c:pt>
                <c:pt idx="8052">
                  <c:v>0.20519999999999372</c:v>
                </c:pt>
                <c:pt idx="8053">
                  <c:v>0.20529999999999371</c:v>
                </c:pt>
                <c:pt idx="8054">
                  <c:v>0.2053999999999937</c:v>
                </c:pt>
                <c:pt idx="8055">
                  <c:v>0.20549999999999369</c:v>
                </c:pt>
                <c:pt idx="8056">
                  <c:v>0.20559999999999368</c:v>
                </c:pt>
                <c:pt idx="8057">
                  <c:v>0.20569999999999367</c:v>
                </c:pt>
                <c:pt idx="8058">
                  <c:v>0.20579999999999365</c:v>
                </c:pt>
                <c:pt idx="8059">
                  <c:v>0.20589999999999364</c:v>
                </c:pt>
                <c:pt idx="8060">
                  <c:v>0.20599999999999363</c:v>
                </c:pt>
                <c:pt idx="8061">
                  <c:v>0.20609999999999362</c:v>
                </c:pt>
                <c:pt idx="8062">
                  <c:v>0.20619999999999361</c:v>
                </c:pt>
                <c:pt idx="8063">
                  <c:v>0.2062999999999936</c:v>
                </c:pt>
                <c:pt idx="8064">
                  <c:v>0.20639999999999359</c:v>
                </c:pt>
                <c:pt idx="8065">
                  <c:v>0.20649999999999358</c:v>
                </c:pt>
                <c:pt idx="8066">
                  <c:v>0.20659999999999357</c:v>
                </c:pt>
                <c:pt idx="8067">
                  <c:v>0.20669999999999356</c:v>
                </c:pt>
                <c:pt idx="8068">
                  <c:v>0.20679999999999354</c:v>
                </c:pt>
                <c:pt idx="8069">
                  <c:v>0.20689999999999353</c:v>
                </c:pt>
                <c:pt idx="8070">
                  <c:v>0.20699999999999352</c:v>
                </c:pt>
                <c:pt idx="8071">
                  <c:v>0.20709999999999351</c:v>
                </c:pt>
                <c:pt idx="8072">
                  <c:v>0.2071999999999935</c:v>
                </c:pt>
                <c:pt idx="8073">
                  <c:v>0.20729999999999349</c:v>
                </c:pt>
                <c:pt idx="8074">
                  <c:v>0.20739999999999348</c:v>
                </c:pt>
                <c:pt idx="8075">
                  <c:v>0.20749999999999347</c:v>
                </c:pt>
                <c:pt idx="8076">
                  <c:v>0.20759999999999346</c:v>
                </c:pt>
                <c:pt idx="8077">
                  <c:v>0.20769999999999345</c:v>
                </c:pt>
                <c:pt idx="8078">
                  <c:v>0.20779999999999343</c:v>
                </c:pt>
                <c:pt idx="8079">
                  <c:v>0.20789999999999342</c:v>
                </c:pt>
                <c:pt idx="8080">
                  <c:v>0.20799999999999341</c:v>
                </c:pt>
                <c:pt idx="8081">
                  <c:v>0.2080999999999934</c:v>
                </c:pt>
                <c:pt idx="8082">
                  <c:v>0.20819999999999339</c:v>
                </c:pt>
                <c:pt idx="8083">
                  <c:v>0.20829999999999338</c:v>
                </c:pt>
                <c:pt idx="8084">
                  <c:v>0.20839999999999337</c:v>
                </c:pt>
                <c:pt idx="8085">
                  <c:v>0.20849999999999336</c:v>
                </c:pt>
                <c:pt idx="8086">
                  <c:v>0.20859999999999335</c:v>
                </c:pt>
                <c:pt idx="8087">
                  <c:v>0.20869999999999334</c:v>
                </c:pt>
                <c:pt idx="8088">
                  <c:v>0.20879999999999332</c:v>
                </c:pt>
                <c:pt idx="8089">
                  <c:v>0.20889999999999331</c:v>
                </c:pt>
                <c:pt idx="8090">
                  <c:v>0.2089999999999933</c:v>
                </c:pt>
                <c:pt idx="8091">
                  <c:v>0.20909999999999329</c:v>
                </c:pt>
                <c:pt idx="8092">
                  <c:v>0.20919999999999328</c:v>
                </c:pt>
                <c:pt idx="8093">
                  <c:v>0.20929999999999327</c:v>
                </c:pt>
                <c:pt idx="8094">
                  <c:v>0.20939999999999326</c:v>
                </c:pt>
                <c:pt idx="8095">
                  <c:v>0.20949999999999325</c:v>
                </c:pt>
                <c:pt idx="8096">
                  <c:v>0.20959999999999324</c:v>
                </c:pt>
                <c:pt idx="8097">
                  <c:v>0.20969999999999323</c:v>
                </c:pt>
                <c:pt idx="8098">
                  <c:v>0.20979999999999321</c:v>
                </c:pt>
                <c:pt idx="8099">
                  <c:v>0.2098999999999932</c:v>
                </c:pt>
                <c:pt idx="8100">
                  <c:v>0.20999999999999319</c:v>
                </c:pt>
                <c:pt idx="8101">
                  <c:v>0.21009999999999318</c:v>
                </c:pt>
                <c:pt idx="8102">
                  <c:v>0.21019999999999317</c:v>
                </c:pt>
                <c:pt idx="8103">
                  <c:v>0.21029999999999316</c:v>
                </c:pt>
                <c:pt idx="8104">
                  <c:v>0.21039999999999315</c:v>
                </c:pt>
                <c:pt idx="8105">
                  <c:v>0.21049999999999314</c:v>
                </c:pt>
                <c:pt idx="8106">
                  <c:v>0.21059999999999313</c:v>
                </c:pt>
                <c:pt idx="8107">
                  <c:v>0.21069999999999312</c:v>
                </c:pt>
                <c:pt idx="8108">
                  <c:v>0.2107999999999931</c:v>
                </c:pt>
                <c:pt idx="8109">
                  <c:v>0.21089999999999309</c:v>
                </c:pt>
                <c:pt idx="8110">
                  <c:v>0.21099999999999308</c:v>
                </c:pt>
                <c:pt idx="8111">
                  <c:v>0.21109999999999307</c:v>
                </c:pt>
                <c:pt idx="8112">
                  <c:v>0.21119999999999306</c:v>
                </c:pt>
                <c:pt idx="8113">
                  <c:v>0.21129999999999305</c:v>
                </c:pt>
                <c:pt idx="8114">
                  <c:v>0.21139999999999304</c:v>
                </c:pt>
                <c:pt idx="8115">
                  <c:v>0.21149999999999303</c:v>
                </c:pt>
                <c:pt idx="8116">
                  <c:v>0.21159999999999302</c:v>
                </c:pt>
                <c:pt idx="8117">
                  <c:v>0.211699999999993</c:v>
                </c:pt>
                <c:pt idx="8118">
                  <c:v>0.21179999999999299</c:v>
                </c:pt>
                <c:pt idx="8119">
                  <c:v>0.21189999999999298</c:v>
                </c:pt>
                <c:pt idx="8120">
                  <c:v>0.21199999999999297</c:v>
                </c:pt>
                <c:pt idx="8121">
                  <c:v>0.21209999999999296</c:v>
                </c:pt>
                <c:pt idx="8122">
                  <c:v>0.21219999999999295</c:v>
                </c:pt>
                <c:pt idx="8123">
                  <c:v>0.21229999999999294</c:v>
                </c:pt>
                <c:pt idx="8124">
                  <c:v>0.21239999999999293</c:v>
                </c:pt>
                <c:pt idx="8125">
                  <c:v>0.21249999999999292</c:v>
                </c:pt>
                <c:pt idx="8126">
                  <c:v>0.21259999999999291</c:v>
                </c:pt>
                <c:pt idx="8127">
                  <c:v>0.21269999999999289</c:v>
                </c:pt>
                <c:pt idx="8128">
                  <c:v>0.21279999999999288</c:v>
                </c:pt>
                <c:pt idx="8129">
                  <c:v>0.21289999999999287</c:v>
                </c:pt>
                <c:pt idx="8130">
                  <c:v>0.21299999999999286</c:v>
                </c:pt>
                <c:pt idx="8131">
                  <c:v>0.21309999999999285</c:v>
                </c:pt>
                <c:pt idx="8132">
                  <c:v>0.21319999999999284</c:v>
                </c:pt>
                <c:pt idx="8133">
                  <c:v>0.21329999999999283</c:v>
                </c:pt>
                <c:pt idx="8134">
                  <c:v>0.21339999999999282</c:v>
                </c:pt>
                <c:pt idx="8135">
                  <c:v>0.21349999999999281</c:v>
                </c:pt>
                <c:pt idx="8136">
                  <c:v>0.2135999999999928</c:v>
                </c:pt>
                <c:pt idx="8137">
                  <c:v>0.21369999999999278</c:v>
                </c:pt>
                <c:pt idx="8138">
                  <c:v>0.21379999999999277</c:v>
                </c:pt>
                <c:pt idx="8139">
                  <c:v>0.21389999999999276</c:v>
                </c:pt>
                <c:pt idx="8140">
                  <c:v>0.21399999999999275</c:v>
                </c:pt>
                <c:pt idx="8141">
                  <c:v>0.21409999999999274</c:v>
                </c:pt>
                <c:pt idx="8142">
                  <c:v>0.21419999999999273</c:v>
                </c:pt>
                <c:pt idx="8143">
                  <c:v>0.21429999999999272</c:v>
                </c:pt>
                <c:pt idx="8144">
                  <c:v>0.21439999999999271</c:v>
                </c:pt>
                <c:pt idx="8145">
                  <c:v>0.2144999999999927</c:v>
                </c:pt>
                <c:pt idx="8146">
                  <c:v>0.21459999999999269</c:v>
                </c:pt>
                <c:pt idx="8147">
                  <c:v>0.21469999999999267</c:v>
                </c:pt>
                <c:pt idx="8148">
                  <c:v>0.21479999999999266</c:v>
                </c:pt>
                <c:pt idx="8149">
                  <c:v>0.21489999999999265</c:v>
                </c:pt>
                <c:pt idx="8150">
                  <c:v>0.21499999999999264</c:v>
                </c:pt>
                <c:pt idx="8151">
                  <c:v>0.21509999999999263</c:v>
                </c:pt>
                <c:pt idx="8152">
                  <c:v>0.21519999999999262</c:v>
                </c:pt>
                <c:pt idx="8153">
                  <c:v>0.21529999999999261</c:v>
                </c:pt>
                <c:pt idx="8154">
                  <c:v>0.2153999999999926</c:v>
                </c:pt>
                <c:pt idx="8155">
                  <c:v>0.21549999999999259</c:v>
                </c:pt>
                <c:pt idx="8156">
                  <c:v>0.21559999999999258</c:v>
                </c:pt>
                <c:pt idx="8157">
                  <c:v>0.21569999999999256</c:v>
                </c:pt>
                <c:pt idx="8158">
                  <c:v>0.21579999999999255</c:v>
                </c:pt>
                <c:pt idx="8159">
                  <c:v>0.21589999999999254</c:v>
                </c:pt>
                <c:pt idx="8160">
                  <c:v>0.21599999999999253</c:v>
                </c:pt>
                <c:pt idx="8161">
                  <c:v>0.21609999999999252</c:v>
                </c:pt>
                <c:pt idx="8162">
                  <c:v>0.21619999999999251</c:v>
                </c:pt>
                <c:pt idx="8163">
                  <c:v>0.2162999999999925</c:v>
                </c:pt>
                <c:pt idx="8164">
                  <c:v>0.21639999999999249</c:v>
                </c:pt>
                <c:pt idx="8165">
                  <c:v>0.21649999999999248</c:v>
                </c:pt>
                <c:pt idx="8166">
                  <c:v>0.21659999999999247</c:v>
                </c:pt>
                <c:pt idx="8167">
                  <c:v>0.21669999999999245</c:v>
                </c:pt>
                <c:pt idx="8168">
                  <c:v>0.21679999999999244</c:v>
                </c:pt>
                <c:pt idx="8169">
                  <c:v>0.21689999999999243</c:v>
                </c:pt>
                <c:pt idx="8170">
                  <c:v>0.21699999999999242</c:v>
                </c:pt>
                <c:pt idx="8171">
                  <c:v>0.21709999999999241</c:v>
                </c:pt>
                <c:pt idx="8172">
                  <c:v>0.2171999999999924</c:v>
                </c:pt>
                <c:pt idx="8173">
                  <c:v>0.21729999999999239</c:v>
                </c:pt>
                <c:pt idx="8174">
                  <c:v>0.21739999999999238</c:v>
                </c:pt>
                <c:pt idx="8175">
                  <c:v>0.21749999999999237</c:v>
                </c:pt>
                <c:pt idx="8176">
                  <c:v>0.21759999999999236</c:v>
                </c:pt>
                <c:pt idx="8177">
                  <c:v>0.21769999999999234</c:v>
                </c:pt>
                <c:pt idx="8178">
                  <c:v>0.21779999999999233</c:v>
                </c:pt>
                <c:pt idx="8179">
                  <c:v>0.21789999999999232</c:v>
                </c:pt>
                <c:pt idx="8180">
                  <c:v>0.21799999999999231</c:v>
                </c:pt>
                <c:pt idx="8181">
                  <c:v>0.2180999999999923</c:v>
                </c:pt>
                <c:pt idx="8182">
                  <c:v>0.21819999999999229</c:v>
                </c:pt>
                <c:pt idx="8183">
                  <c:v>0.21829999999999228</c:v>
                </c:pt>
                <c:pt idx="8184">
                  <c:v>0.21839999999999227</c:v>
                </c:pt>
                <c:pt idx="8185">
                  <c:v>0.21849999999999226</c:v>
                </c:pt>
                <c:pt idx="8186">
                  <c:v>0.21859999999999224</c:v>
                </c:pt>
                <c:pt idx="8187">
                  <c:v>0.21869999999999223</c:v>
                </c:pt>
                <c:pt idx="8188">
                  <c:v>0.21879999999999222</c:v>
                </c:pt>
                <c:pt idx="8189">
                  <c:v>0.21889999999999221</c:v>
                </c:pt>
                <c:pt idx="8190">
                  <c:v>0.2189999999999922</c:v>
                </c:pt>
                <c:pt idx="8191">
                  <c:v>0.21909999999999219</c:v>
                </c:pt>
                <c:pt idx="8192">
                  <c:v>0.21919999999999218</c:v>
                </c:pt>
                <c:pt idx="8193">
                  <c:v>0.21929999999999217</c:v>
                </c:pt>
                <c:pt idx="8194">
                  <c:v>0.21939999999999216</c:v>
                </c:pt>
                <c:pt idx="8195">
                  <c:v>0.21949999999999215</c:v>
                </c:pt>
                <c:pt idx="8196">
                  <c:v>0.21959999999999213</c:v>
                </c:pt>
                <c:pt idx="8197">
                  <c:v>0.21969999999999212</c:v>
                </c:pt>
                <c:pt idx="8198">
                  <c:v>0.21979999999999211</c:v>
                </c:pt>
                <c:pt idx="8199">
                  <c:v>0.2198999999999921</c:v>
                </c:pt>
                <c:pt idx="8200">
                  <c:v>0.21999999999999209</c:v>
                </c:pt>
                <c:pt idx="8201">
                  <c:v>0.22009999999999208</c:v>
                </c:pt>
                <c:pt idx="8202">
                  <c:v>0.22019999999999207</c:v>
                </c:pt>
                <c:pt idx="8203">
                  <c:v>0.22029999999999206</c:v>
                </c:pt>
                <c:pt idx="8204">
                  <c:v>0.22039999999999205</c:v>
                </c:pt>
                <c:pt idx="8205">
                  <c:v>0.22049999999999204</c:v>
                </c:pt>
                <c:pt idx="8206">
                  <c:v>0.22059999999999202</c:v>
                </c:pt>
                <c:pt idx="8207">
                  <c:v>0.22069999999999201</c:v>
                </c:pt>
                <c:pt idx="8208">
                  <c:v>0.220799999999992</c:v>
                </c:pt>
                <c:pt idx="8209">
                  <c:v>0.22089999999999199</c:v>
                </c:pt>
                <c:pt idx="8210">
                  <c:v>0.22099999999999198</c:v>
                </c:pt>
                <c:pt idx="8211">
                  <c:v>0.22109999999999197</c:v>
                </c:pt>
                <c:pt idx="8212">
                  <c:v>0.22119999999999196</c:v>
                </c:pt>
                <c:pt idx="8213">
                  <c:v>0.22129999999999195</c:v>
                </c:pt>
                <c:pt idx="8214">
                  <c:v>0.22139999999999194</c:v>
                </c:pt>
                <c:pt idx="8215">
                  <c:v>0.22149999999999193</c:v>
                </c:pt>
                <c:pt idx="8216">
                  <c:v>0.22159999999999191</c:v>
                </c:pt>
                <c:pt idx="8217">
                  <c:v>0.2216999999999919</c:v>
                </c:pt>
                <c:pt idx="8218">
                  <c:v>0.22179999999999189</c:v>
                </c:pt>
                <c:pt idx="8219">
                  <c:v>0.22189999999999188</c:v>
                </c:pt>
                <c:pt idx="8220">
                  <c:v>0.22199999999999187</c:v>
                </c:pt>
                <c:pt idx="8221">
                  <c:v>0.22209999999999186</c:v>
                </c:pt>
                <c:pt idx="8222">
                  <c:v>0.22219999999999185</c:v>
                </c:pt>
                <c:pt idx="8223">
                  <c:v>0.22229999999999184</c:v>
                </c:pt>
                <c:pt idx="8224">
                  <c:v>0.22239999999999183</c:v>
                </c:pt>
                <c:pt idx="8225">
                  <c:v>0.22249999999999182</c:v>
                </c:pt>
                <c:pt idx="8226">
                  <c:v>0.2225999999999918</c:v>
                </c:pt>
                <c:pt idx="8227">
                  <c:v>0.22269999999999179</c:v>
                </c:pt>
                <c:pt idx="8228">
                  <c:v>0.22279999999999178</c:v>
                </c:pt>
                <c:pt idx="8229">
                  <c:v>0.22289999999999177</c:v>
                </c:pt>
                <c:pt idx="8230">
                  <c:v>0.22299999999999176</c:v>
                </c:pt>
                <c:pt idx="8231">
                  <c:v>0.22309999999999175</c:v>
                </c:pt>
                <c:pt idx="8232">
                  <c:v>0.22319999999999174</c:v>
                </c:pt>
                <c:pt idx="8233">
                  <c:v>0.22329999999999173</c:v>
                </c:pt>
                <c:pt idx="8234">
                  <c:v>0.22339999999999172</c:v>
                </c:pt>
                <c:pt idx="8235">
                  <c:v>0.22349999999999171</c:v>
                </c:pt>
                <c:pt idx="8236">
                  <c:v>0.22359999999999169</c:v>
                </c:pt>
                <c:pt idx="8237">
                  <c:v>0.22369999999999168</c:v>
                </c:pt>
                <c:pt idx="8238">
                  <c:v>0.22379999999999167</c:v>
                </c:pt>
                <c:pt idx="8239">
                  <c:v>0.22389999999999166</c:v>
                </c:pt>
                <c:pt idx="8240">
                  <c:v>0.22399999999999165</c:v>
                </c:pt>
                <c:pt idx="8241">
                  <c:v>0.22409999999999164</c:v>
                </c:pt>
                <c:pt idx="8242">
                  <c:v>0.22419999999999163</c:v>
                </c:pt>
                <c:pt idx="8243">
                  <c:v>0.22429999999999162</c:v>
                </c:pt>
                <c:pt idx="8244">
                  <c:v>0.22439999999999161</c:v>
                </c:pt>
                <c:pt idx="8245">
                  <c:v>0.2244999999999916</c:v>
                </c:pt>
                <c:pt idx="8246">
                  <c:v>0.22459999999999158</c:v>
                </c:pt>
                <c:pt idx="8247">
                  <c:v>0.22469999999999157</c:v>
                </c:pt>
                <c:pt idx="8248">
                  <c:v>0.22479999999999156</c:v>
                </c:pt>
                <c:pt idx="8249">
                  <c:v>0.22489999999999155</c:v>
                </c:pt>
                <c:pt idx="8250">
                  <c:v>0.22499999999999154</c:v>
                </c:pt>
                <c:pt idx="8251">
                  <c:v>0.22509999999999153</c:v>
                </c:pt>
                <c:pt idx="8252">
                  <c:v>0.22519999999999152</c:v>
                </c:pt>
                <c:pt idx="8253">
                  <c:v>0.22529999999999151</c:v>
                </c:pt>
                <c:pt idx="8254">
                  <c:v>0.2253999999999915</c:v>
                </c:pt>
                <c:pt idx="8255">
                  <c:v>0.22549999999999149</c:v>
                </c:pt>
                <c:pt idx="8256">
                  <c:v>0.22559999999999147</c:v>
                </c:pt>
                <c:pt idx="8257">
                  <c:v>0.22569999999999146</c:v>
                </c:pt>
                <c:pt idx="8258">
                  <c:v>0.22579999999999145</c:v>
                </c:pt>
                <c:pt idx="8259">
                  <c:v>0.22589999999999144</c:v>
                </c:pt>
                <c:pt idx="8260">
                  <c:v>0.22599999999999143</c:v>
                </c:pt>
                <c:pt idx="8261">
                  <c:v>0.22609999999999142</c:v>
                </c:pt>
                <c:pt idx="8262">
                  <c:v>0.22619999999999141</c:v>
                </c:pt>
                <c:pt idx="8263">
                  <c:v>0.2262999999999914</c:v>
                </c:pt>
                <c:pt idx="8264">
                  <c:v>0.22639999999999139</c:v>
                </c:pt>
                <c:pt idx="8265">
                  <c:v>0.22649999999999137</c:v>
                </c:pt>
                <c:pt idx="8266">
                  <c:v>0.22659999999999136</c:v>
                </c:pt>
                <c:pt idx="8267">
                  <c:v>0.22669999999999135</c:v>
                </c:pt>
                <c:pt idx="8268">
                  <c:v>0.22679999999999134</c:v>
                </c:pt>
                <c:pt idx="8269">
                  <c:v>0.22689999999999133</c:v>
                </c:pt>
                <c:pt idx="8270">
                  <c:v>0.22699999999999132</c:v>
                </c:pt>
                <c:pt idx="8271">
                  <c:v>0.22709999999999131</c:v>
                </c:pt>
                <c:pt idx="8272">
                  <c:v>0.2271999999999913</c:v>
                </c:pt>
                <c:pt idx="8273">
                  <c:v>0.22729999999999129</c:v>
                </c:pt>
                <c:pt idx="8274">
                  <c:v>0.22739999999999128</c:v>
                </c:pt>
                <c:pt idx="8275">
                  <c:v>0.22749999999999126</c:v>
                </c:pt>
                <c:pt idx="8276">
                  <c:v>0.22759999999999125</c:v>
                </c:pt>
                <c:pt idx="8277">
                  <c:v>0.22769999999999124</c:v>
                </c:pt>
                <c:pt idx="8278">
                  <c:v>0.22779999999999123</c:v>
                </c:pt>
                <c:pt idx="8279">
                  <c:v>0.22789999999999122</c:v>
                </c:pt>
                <c:pt idx="8280">
                  <c:v>0.22799999999999121</c:v>
                </c:pt>
                <c:pt idx="8281">
                  <c:v>0.2280999999999912</c:v>
                </c:pt>
                <c:pt idx="8282">
                  <c:v>0.22819999999999119</c:v>
                </c:pt>
                <c:pt idx="8283">
                  <c:v>0.22829999999999118</c:v>
                </c:pt>
                <c:pt idx="8284">
                  <c:v>0.22839999999999117</c:v>
                </c:pt>
                <c:pt idx="8285">
                  <c:v>0.22849999999999115</c:v>
                </c:pt>
                <c:pt idx="8286">
                  <c:v>0.22859999999999114</c:v>
                </c:pt>
                <c:pt idx="8287">
                  <c:v>0.22869999999999113</c:v>
                </c:pt>
                <c:pt idx="8288">
                  <c:v>0.22879999999999112</c:v>
                </c:pt>
                <c:pt idx="8289">
                  <c:v>0.22889999999999111</c:v>
                </c:pt>
                <c:pt idx="8290">
                  <c:v>0.2289999999999911</c:v>
                </c:pt>
                <c:pt idx="8291">
                  <c:v>0.22909999999999109</c:v>
                </c:pt>
                <c:pt idx="8292">
                  <c:v>0.22919999999999108</c:v>
                </c:pt>
                <c:pt idx="8293">
                  <c:v>0.22929999999999107</c:v>
                </c:pt>
                <c:pt idx="8294">
                  <c:v>0.22939999999999106</c:v>
                </c:pt>
                <c:pt idx="8295">
                  <c:v>0.22949999999999104</c:v>
                </c:pt>
                <c:pt idx="8296">
                  <c:v>0.22959999999999103</c:v>
                </c:pt>
                <c:pt idx="8297">
                  <c:v>0.22969999999999102</c:v>
                </c:pt>
                <c:pt idx="8298">
                  <c:v>0.22979999999999101</c:v>
                </c:pt>
                <c:pt idx="8299">
                  <c:v>0.229899999999991</c:v>
                </c:pt>
                <c:pt idx="8300">
                  <c:v>0.22999999999999099</c:v>
                </c:pt>
                <c:pt idx="8301">
                  <c:v>0.23009999999999098</c:v>
                </c:pt>
                <c:pt idx="8302">
                  <c:v>0.23019999999999097</c:v>
                </c:pt>
                <c:pt idx="8303">
                  <c:v>0.23029999999999096</c:v>
                </c:pt>
                <c:pt idx="8304">
                  <c:v>0.23039999999999095</c:v>
                </c:pt>
                <c:pt idx="8305">
                  <c:v>0.23049999999999093</c:v>
                </c:pt>
                <c:pt idx="8306">
                  <c:v>0.23059999999999092</c:v>
                </c:pt>
                <c:pt idx="8307">
                  <c:v>0.23069999999999091</c:v>
                </c:pt>
                <c:pt idx="8308">
                  <c:v>0.2307999999999909</c:v>
                </c:pt>
                <c:pt idx="8309">
                  <c:v>0.23089999999999089</c:v>
                </c:pt>
                <c:pt idx="8310">
                  <c:v>0.23099999999999088</c:v>
                </c:pt>
                <c:pt idx="8311">
                  <c:v>0.23109999999999087</c:v>
                </c:pt>
                <c:pt idx="8312">
                  <c:v>0.23119999999999086</c:v>
                </c:pt>
                <c:pt idx="8313">
                  <c:v>0.23129999999999085</c:v>
                </c:pt>
                <c:pt idx="8314">
                  <c:v>0.23139999999999084</c:v>
                </c:pt>
                <c:pt idx="8315">
                  <c:v>0.23149999999999082</c:v>
                </c:pt>
                <c:pt idx="8316">
                  <c:v>0.23159999999999081</c:v>
                </c:pt>
                <c:pt idx="8317">
                  <c:v>0.2316999999999908</c:v>
                </c:pt>
                <c:pt idx="8318">
                  <c:v>0.23179999999999079</c:v>
                </c:pt>
                <c:pt idx="8319">
                  <c:v>0.23189999999999078</c:v>
                </c:pt>
                <c:pt idx="8320">
                  <c:v>0.23199999999999077</c:v>
                </c:pt>
                <c:pt idx="8321">
                  <c:v>0.23209999999999076</c:v>
                </c:pt>
                <c:pt idx="8322">
                  <c:v>0.23219999999999075</c:v>
                </c:pt>
                <c:pt idx="8323">
                  <c:v>0.23229999999999074</c:v>
                </c:pt>
                <c:pt idx="8324">
                  <c:v>0.23239999999999073</c:v>
                </c:pt>
                <c:pt idx="8325">
                  <c:v>0.23249999999999071</c:v>
                </c:pt>
                <c:pt idx="8326">
                  <c:v>0.2325999999999907</c:v>
                </c:pt>
                <c:pt idx="8327">
                  <c:v>0.23269999999999069</c:v>
                </c:pt>
                <c:pt idx="8328">
                  <c:v>0.23279999999999068</c:v>
                </c:pt>
                <c:pt idx="8329">
                  <c:v>0.23289999999999067</c:v>
                </c:pt>
                <c:pt idx="8330">
                  <c:v>0.23299999999999066</c:v>
                </c:pt>
                <c:pt idx="8331">
                  <c:v>0.23309999999999065</c:v>
                </c:pt>
                <c:pt idx="8332">
                  <c:v>0.23319999999999064</c:v>
                </c:pt>
                <c:pt idx="8333">
                  <c:v>0.23329999999999063</c:v>
                </c:pt>
                <c:pt idx="8334">
                  <c:v>0.23339999999999061</c:v>
                </c:pt>
                <c:pt idx="8335">
                  <c:v>0.2334999999999906</c:v>
                </c:pt>
                <c:pt idx="8336">
                  <c:v>0.23359999999999059</c:v>
                </c:pt>
                <c:pt idx="8337">
                  <c:v>0.23369999999999058</c:v>
                </c:pt>
                <c:pt idx="8338">
                  <c:v>0.23379999999999057</c:v>
                </c:pt>
                <c:pt idx="8339">
                  <c:v>0.23389999999999056</c:v>
                </c:pt>
                <c:pt idx="8340">
                  <c:v>0.23399999999999055</c:v>
                </c:pt>
                <c:pt idx="8341">
                  <c:v>0.23409999999999054</c:v>
                </c:pt>
                <c:pt idx="8342">
                  <c:v>0.23419999999999053</c:v>
                </c:pt>
                <c:pt idx="8343">
                  <c:v>0.23429999999999052</c:v>
                </c:pt>
                <c:pt idx="8344">
                  <c:v>0.2343999999999905</c:v>
                </c:pt>
                <c:pt idx="8345">
                  <c:v>0.23449999999999049</c:v>
                </c:pt>
                <c:pt idx="8346">
                  <c:v>0.23459999999999048</c:v>
                </c:pt>
                <c:pt idx="8347">
                  <c:v>0.23469999999999047</c:v>
                </c:pt>
                <c:pt idx="8348">
                  <c:v>0.23479999999999046</c:v>
                </c:pt>
                <c:pt idx="8349">
                  <c:v>0.23489999999999045</c:v>
                </c:pt>
                <c:pt idx="8350">
                  <c:v>0.23499999999999044</c:v>
                </c:pt>
                <c:pt idx="8351">
                  <c:v>0.23509999999999043</c:v>
                </c:pt>
                <c:pt idx="8352">
                  <c:v>0.23519999999999042</c:v>
                </c:pt>
                <c:pt idx="8353">
                  <c:v>0.23529999999999041</c:v>
                </c:pt>
                <c:pt idx="8354">
                  <c:v>0.23539999999999039</c:v>
                </c:pt>
                <c:pt idx="8355">
                  <c:v>0.23549999999999038</c:v>
                </c:pt>
                <c:pt idx="8356">
                  <c:v>0.23559999999999037</c:v>
                </c:pt>
                <c:pt idx="8357">
                  <c:v>0.23569999999999036</c:v>
                </c:pt>
                <c:pt idx="8358">
                  <c:v>0.23579999999999035</c:v>
                </c:pt>
                <c:pt idx="8359">
                  <c:v>0.23589999999999034</c:v>
                </c:pt>
                <c:pt idx="8360">
                  <c:v>0.23599999999999033</c:v>
                </c:pt>
                <c:pt idx="8361">
                  <c:v>0.23609999999999032</c:v>
                </c:pt>
                <c:pt idx="8362">
                  <c:v>0.23619999999999031</c:v>
                </c:pt>
                <c:pt idx="8363">
                  <c:v>0.2362999999999903</c:v>
                </c:pt>
                <c:pt idx="8364">
                  <c:v>0.23639999999999028</c:v>
                </c:pt>
                <c:pt idx="8365">
                  <c:v>0.23649999999999027</c:v>
                </c:pt>
                <c:pt idx="8366">
                  <c:v>0.23659999999999026</c:v>
                </c:pt>
                <c:pt idx="8367">
                  <c:v>0.23669999999999025</c:v>
                </c:pt>
                <c:pt idx="8368">
                  <c:v>0.23679999999999024</c:v>
                </c:pt>
                <c:pt idx="8369">
                  <c:v>0.23689999999999023</c:v>
                </c:pt>
                <c:pt idx="8370">
                  <c:v>0.23699999999999022</c:v>
                </c:pt>
                <c:pt idx="8371">
                  <c:v>0.23709999999999021</c:v>
                </c:pt>
                <c:pt idx="8372">
                  <c:v>0.2371999999999902</c:v>
                </c:pt>
                <c:pt idx="8373">
                  <c:v>0.23729999999999019</c:v>
                </c:pt>
                <c:pt idx="8374">
                  <c:v>0.23739999999999017</c:v>
                </c:pt>
                <c:pt idx="8375">
                  <c:v>0.23749999999999016</c:v>
                </c:pt>
                <c:pt idx="8376">
                  <c:v>0.23759999999999015</c:v>
                </c:pt>
                <c:pt idx="8377">
                  <c:v>0.23769999999999014</c:v>
                </c:pt>
                <c:pt idx="8378">
                  <c:v>0.23779999999999013</c:v>
                </c:pt>
                <c:pt idx="8379">
                  <c:v>0.23789999999999012</c:v>
                </c:pt>
                <c:pt idx="8380">
                  <c:v>0.23799999999999011</c:v>
                </c:pt>
                <c:pt idx="8381">
                  <c:v>0.2380999999999901</c:v>
                </c:pt>
                <c:pt idx="8382">
                  <c:v>0.23819999999999009</c:v>
                </c:pt>
                <c:pt idx="8383">
                  <c:v>0.23829999999999008</c:v>
                </c:pt>
                <c:pt idx="8384">
                  <c:v>0.23839999999999006</c:v>
                </c:pt>
                <c:pt idx="8385">
                  <c:v>0.23849999999999005</c:v>
                </c:pt>
                <c:pt idx="8386">
                  <c:v>0.23859999999999004</c:v>
                </c:pt>
                <c:pt idx="8387">
                  <c:v>0.23869999999999003</c:v>
                </c:pt>
                <c:pt idx="8388">
                  <c:v>0.23879999999999002</c:v>
                </c:pt>
                <c:pt idx="8389">
                  <c:v>0.23889999999999001</c:v>
                </c:pt>
                <c:pt idx="8390">
                  <c:v>0.23899999999999</c:v>
                </c:pt>
                <c:pt idx="8391">
                  <c:v>0.23909999999998999</c:v>
                </c:pt>
                <c:pt idx="8392">
                  <c:v>0.23919999999998998</c:v>
                </c:pt>
                <c:pt idx="8393">
                  <c:v>0.23929999999998997</c:v>
                </c:pt>
                <c:pt idx="8394">
                  <c:v>0.23939999999998995</c:v>
                </c:pt>
                <c:pt idx="8395">
                  <c:v>0.23949999999998994</c:v>
                </c:pt>
                <c:pt idx="8396">
                  <c:v>0.23959999999998993</c:v>
                </c:pt>
                <c:pt idx="8397">
                  <c:v>0.23969999999998992</c:v>
                </c:pt>
                <c:pt idx="8398">
                  <c:v>0.23979999999998991</c:v>
                </c:pt>
                <c:pt idx="8399">
                  <c:v>0.2398999999999899</c:v>
                </c:pt>
                <c:pt idx="8400">
                  <c:v>0.23999999999998989</c:v>
                </c:pt>
                <c:pt idx="8401">
                  <c:v>0.24009999999998988</c:v>
                </c:pt>
                <c:pt idx="8402">
                  <c:v>0.24019999999998987</c:v>
                </c:pt>
                <c:pt idx="8403">
                  <c:v>0.24029999999998986</c:v>
                </c:pt>
                <c:pt idx="8404">
                  <c:v>0.24039999999998984</c:v>
                </c:pt>
                <c:pt idx="8405">
                  <c:v>0.24049999999998983</c:v>
                </c:pt>
                <c:pt idx="8406">
                  <c:v>0.24059999999998982</c:v>
                </c:pt>
                <c:pt idx="8407">
                  <c:v>0.24069999999998981</c:v>
                </c:pt>
                <c:pt idx="8408">
                  <c:v>0.2407999999999898</c:v>
                </c:pt>
                <c:pt idx="8409">
                  <c:v>0.24089999999998979</c:v>
                </c:pt>
                <c:pt idx="8410">
                  <c:v>0.24099999999998978</c:v>
                </c:pt>
                <c:pt idx="8411">
                  <c:v>0.24109999999998977</c:v>
                </c:pt>
                <c:pt idx="8412">
                  <c:v>0.24119999999998976</c:v>
                </c:pt>
                <c:pt idx="8413">
                  <c:v>0.24129999999998974</c:v>
                </c:pt>
                <c:pt idx="8414">
                  <c:v>0.24139999999998973</c:v>
                </c:pt>
                <c:pt idx="8415">
                  <c:v>0.24149999999998972</c:v>
                </c:pt>
                <c:pt idx="8416">
                  <c:v>0.24159999999998971</c:v>
                </c:pt>
                <c:pt idx="8417">
                  <c:v>0.2416999999999897</c:v>
                </c:pt>
                <c:pt idx="8418">
                  <c:v>0.24179999999998969</c:v>
                </c:pt>
                <c:pt idx="8419">
                  <c:v>0.24189999999998968</c:v>
                </c:pt>
                <c:pt idx="8420">
                  <c:v>0.24199999999998967</c:v>
                </c:pt>
                <c:pt idx="8421">
                  <c:v>0.24209999999998966</c:v>
                </c:pt>
                <c:pt idx="8422">
                  <c:v>0.24219999999998965</c:v>
                </c:pt>
                <c:pt idx="8423">
                  <c:v>0.24229999999998963</c:v>
                </c:pt>
                <c:pt idx="8424">
                  <c:v>0.24239999999998962</c:v>
                </c:pt>
                <c:pt idx="8425">
                  <c:v>0.24249999999998961</c:v>
                </c:pt>
                <c:pt idx="8426">
                  <c:v>0.2425999999999896</c:v>
                </c:pt>
                <c:pt idx="8427">
                  <c:v>0.24269999999998959</c:v>
                </c:pt>
                <c:pt idx="8428">
                  <c:v>0.24279999999998958</c:v>
                </c:pt>
                <c:pt idx="8429">
                  <c:v>0.24289999999998957</c:v>
                </c:pt>
                <c:pt idx="8430">
                  <c:v>0.24299999999998956</c:v>
                </c:pt>
                <c:pt idx="8431">
                  <c:v>0.24309999999998955</c:v>
                </c:pt>
                <c:pt idx="8432">
                  <c:v>0.24319999999998954</c:v>
                </c:pt>
                <c:pt idx="8433">
                  <c:v>0.24329999999998952</c:v>
                </c:pt>
                <c:pt idx="8434">
                  <c:v>0.24339999999998951</c:v>
                </c:pt>
                <c:pt idx="8435">
                  <c:v>0.2434999999999895</c:v>
                </c:pt>
                <c:pt idx="8436">
                  <c:v>0.24359999999998949</c:v>
                </c:pt>
                <c:pt idx="8437">
                  <c:v>0.24369999999998948</c:v>
                </c:pt>
                <c:pt idx="8438">
                  <c:v>0.24379999999998947</c:v>
                </c:pt>
                <c:pt idx="8439">
                  <c:v>0.24389999999998946</c:v>
                </c:pt>
                <c:pt idx="8440">
                  <c:v>0.24399999999998945</c:v>
                </c:pt>
                <c:pt idx="8441">
                  <c:v>0.24409999999998944</c:v>
                </c:pt>
                <c:pt idx="8442">
                  <c:v>0.24419999999998943</c:v>
                </c:pt>
                <c:pt idx="8443">
                  <c:v>0.24429999999998941</c:v>
                </c:pt>
                <c:pt idx="8444">
                  <c:v>0.2443999999999894</c:v>
                </c:pt>
                <c:pt idx="8445">
                  <c:v>0.24449999999998939</c:v>
                </c:pt>
                <c:pt idx="8446">
                  <c:v>0.24459999999998938</c:v>
                </c:pt>
                <c:pt idx="8447">
                  <c:v>0.24469999999998937</c:v>
                </c:pt>
                <c:pt idx="8448">
                  <c:v>0.24479999999998936</c:v>
                </c:pt>
                <c:pt idx="8449">
                  <c:v>0.24489999999998935</c:v>
                </c:pt>
                <c:pt idx="8450">
                  <c:v>0.24499999999998934</c:v>
                </c:pt>
                <c:pt idx="8451">
                  <c:v>0.24509999999998933</c:v>
                </c:pt>
                <c:pt idx="8452">
                  <c:v>0.24519999999998932</c:v>
                </c:pt>
                <c:pt idx="8453">
                  <c:v>0.2452999999999893</c:v>
                </c:pt>
                <c:pt idx="8454">
                  <c:v>0.24539999999998929</c:v>
                </c:pt>
                <c:pt idx="8455">
                  <c:v>0.24549999999998928</c:v>
                </c:pt>
                <c:pt idx="8456">
                  <c:v>0.24559999999998927</c:v>
                </c:pt>
                <c:pt idx="8457">
                  <c:v>0.24569999999998926</c:v>
                </c:pt>
                <c:pt idx="8458">
                  <c:v>0.24579999999998925</c:v>
                </c:pt>
                <c:pt idx="8459">
                  <c:v>0.24589999999998924</c:v>
                </c:pt>
                <c:pt idx="8460">
                  <c:v>0.24599999999998923</c:v>
                </c:pt>
                <c:pt idx="8461">
                  <c:v>0.24609999999998922</c:v>
                </c:pt>
                <c:pt idx="8462">
                  <c:v>0.24619999999998921</c:v>
                </c:pt>
                <c:pt idx="8463">
                  <c:v>0.24629999999998919</c:v>
                </c:pt>
                <c:pt idx="8464">
                  <c:v>0.24639999999998918</c:v>
                </c:pt>
                <c:pt idx="8465">
                  <c:v>0.24649999999998917</c:v>
                </c:pt>
                <c:pt idx="8466">
                  <c:v>0.24659999999998916</c:v>
                </c:pt>
                <c:pt idx="8467">
                  <c:v>0.24669999999998915</c:v>
                </c:pt>
                <c:pt idx="8468">
                  <c:v>0.24679999999998914</c:v>
                </c:pt>
                <c:pt idx="8469">
                  <c:v>0.24689999999998913</c:v>
                </c:pt>
                <c:pt idx="8470">
                  <c:v>0.24699999999998912</c:v>
                </c:pt>
                <c:pt idx="8471">
                  <c:v>0.24709999999998911</c:v>
                </c:pt>
                <c:pt idx="8472">
                  <c:v>0.2471999999999891</c:v>
                </c:pt>
                <c:pt idx="8473">
                  <c:v>0.24729999999998908</c:v>
                </c:pt>
                <c:pt idx="8474">
                  <c:v>0.24739999999998907</c:v>
                </c:pt>
                <c:pt idx="8475">
                  <c:v>0.24749999999998906</c:v>
                </c:pt>
                <c:pt idx="8476">
                  <c:v>0.24759999999998905</c:v>
                </c:pt>
                <c:pt idx="8477">
                  <c:v>0.24769999999998904</c:v>
                </c:pt>
                <c:pt idx="8478">
                  <c:v>0.24779999999998903</c:v>
                </c:pt>
                <c:pt idx="8479">
                  <c:v>0.24789999999998902</c:v>
                </c:pt>
                <c:pt idx="8480">
                  <c:v>0.24799999999998901</c:v>
                </c:pt>
                <c:pt idx="8481">
                  <c:v>0.248099999999989</c:v>
                </c:pt>
                <c:pt idx="8482">
                  <c:v>0.24819999999998898</c:v>
                </c:pt>
                <c:pt idx="8483">
                  <c:v>0.24829999999998897</c:v>
                </c:pt>
                <c:pt idx="8484">
                  <c:v>0.24839999999998896</c:v>
                </c:pt>
                <c:pt idx="8485">
                  <c:v>0.24849999999998895</c:v>
                </c:pt>
                <c:pt idx="8486">
                  <c:v>0.24859999999998894</c:v>
                </c:pt>
                <c:pt idx="8487">
                  <c:v>0.24869999999998893</c:v>
                </c:pt>
                <c:pt idx="8488">
                  <c:v>0.24879999999998892</c:v>
                </c:pt>
                <c:pt idx="8489">
                  <c:v>0.24889999999998891</c:v>
                </c:pt>
                <c:pt idx="8490">
                  <c:v>0.2489999999999889</c:v>
                </c:pt>
                <c:pt idx="8491">
                  <c:v>0.24909999999998889</c:v>
                </c:pt>
                <c:pt idx="8492">
                  <c:v>0.24919999999998887</c:v>
                </c:pt>
                <c:pt idx="8493">
                  <c:v>0.24929999999998886</c:v>
                </c:pt>
                <c:pt idx="8494">
                  <c:v>0.24939999999998885</c:v>
                </c:pt>
                <c:pt idx="8495">
                  <c:v>0.24949999999998884</c:v>
                </c:pt>
                <c:pt idx="8496">
                  <c:v>0.24959999999998883</c:v>
                </c:pt>
                <c:pt idx="8497">
                  <c:v>0.24969999999998882</c:v>
                </c:pt>
                <c:pt idx="8498">
                  <c:v>0.24979999999998881</c:v>
                </c:pt>
                <c:pt idx="8499">
                  <c:v>0.2498999999999888</c:v>
                </c:pt>
                <c:pt idx="8500">
                  <c:v>0.24999999999998879</c:v>
                </c:pt>
                <c:pt idx="8501">
                  <c:v>0.25009999999998878</c:v>
                </c:pt>
                <c:pt idx="8502">
                  <c:v>0.25019999999998876</c:v>
                </c:pt>
                <c:pt idx="8503">
                  <c:v>0.25029999999998875</c:v>
                </c:pt>
                <c:pt idx="8504">
                  <c:v>0.25039999999998874</c:v>
                </c:pt>
                <c:pt idx="8505">
                  <c:v>0.25049999999998873</c:v>
                </c:pt>
                <c:pt idx="8506">
                  <c:v>0.25059999999998872</c:v>
                </c:pt>
                <c:pt idx="8507">
                  <c:v>0.25069999999998871</c:v>
                </c:pt>
                <c:pt idx="8508">
                  <c:v>0.2507999999999887</c:v>
                </c:pt>
                <c:pt idx="8509">
                  <c:v>0.25089999999998869</c:v>
                </c:pt>
                <c:pt idx="8510">
                  <c:v>0.25099999999998868</c:v>
                </c:pt>
                <c:pt idx="8511">
                  <c:v>0.25109999999998867</c:v>
                </c:pt>
                <c:pt idx="8512">
                  <c:v>0.25119999999998865</c:v>
                </c:pt>
                <c:pt idx="8513">
                  <c:v>0.25129999999998864</c:v>
                </c:pt>
                <c:pt idx="8514">
                  <c:v>0.25139999999998863</c:v>
                </c:pt>
                <c:pt idx="8515">
                  <c:v>0.25149999999998862</c:v>
                </c:pt>
                <c:pt idx="8516">
                  <c:v>0.25159999999998861</c:v>
                </c:pt>
                <c:pt idx="8517">
                  <c:v>0.2516999999999886</c:v>
                </c:pt>
                <c:pt idx="8518">
                  <c:v>0.25179999999998859</c:v>
                </c:pt>
                <c:pt idx="8519">
                  <c:v>0.25189999999998858</c:v>
                </c:pt>
                <c:pt idx="8520">
                  <c:v>0.25199999999998857</c:v>
                </c:pt>
                <c:pt idx="8521">
                  <c:v>0.25209999999998856</c:v>
                </c:pt>
                <c:pt idx="8522">
                  <c:v>0.25219999999998854</c:v>
                </c:pt>
                <c:pt idx="8523">
                  <c:v>0.25229999999998853</c:v>
                </c:pt>
                <c:pt idx="8524">
                  <c:v>0.25239999999998852</c:v>
                </c:pt>
                <c:pt idx="8525">
                  <c:v>0.25249999999998851</c:v>
                </c:pt>
                <c:pt idx="8526">
                  <c:v>0.2525999999999885</c:v>
                </c:pt>
                <c:pt idx="8527">
                  <c:v>0.25269999999998849</c:v>
                </c:pt>
                <c:pt idx="8528">
                  <c:v>0.25279999999998848</c:v>
                </c:pt>
                <c:pt idx="8529">
                  <c:v>0.25289999999998847</c:v>
                </c:pt>
                <c:pt idx="8530">
                  <c:v>0.25299999999998846</c:v>
                </c:pt>
                <c:pt idx="8531">
                  <c:v>0.25309999999998845</c:v>
                </c:pt>
                <c:pt idx="8532">
                  <c:v>0.25319999999998843</c:v>
                </c:pt>
                <c:pt idx="8533">
                  <c:v>0.25329999999998842</c:v>
                </c:pt>
                <c:pt idx="8534">
                  <c:v>0.25339999999998841</c:v>
                </c:pt>
                <c:pt idx="8535">
                  <c:v>0.2534999999999884</c:v>
                </c:pt>
                <c:pt idx="8536">
                  <c:v>0.25359999999998839</c:v>
                </c:pt>
                <c:pt idx="8537">
                  <c:v>0.25369999999998838</c:v>
                </c:pt>
                <c:pt idx="8538">
                  <c:v>0.25379999999998837</c:v>
                </c:pt>
                <c:pt idx="8539">
                  <c:v>0.25389999999998836</c:v>
                </c:pt>
                <c:pt idx="8540">
                  <c:v>0.25399999999998835</c:v>
                </c:pt>
                <c:pt idx="8541">
                  <c:v>0.25409999999998834</c:v>
                </c:pt>
                <c:pt idx="8542">
                  <c:v>0.25419999999998832</c:v>
                </c:pt>
                <c:pt idx="8543">
                  <c:v>0.25429999999998831</c:v>
                </c:pt>
                <c:pt idx="8544">
                  <c:v>0.2543999999999883</c:v>
                </c:pt>
                <c:pt idx="8545">
                  <c:v>0.25449999999998829</c:v>
                </c:pt>
                <c:pt idx="8546">
                  <c:v>0.25459999999998828</c:v>
                </c:pt>
                <c:pt idx="8547">
                  <c:v>0.25469999999998827</c:v>
                </c:pt>
                <c:pt idx="8548">
                  <c:v>0.25479999999998826</c:v>
                </c:pt>
                <c:pt idx="8549">
                  <c:v>0.25489999999998825</c:v>
                </c:pt>
                <c:pt idx="8550">
                  <c:v>0.25499999999998824</c:v>
                </c:pt>
                <c:pt idx="8551">
                  <c:v>0.25509999999998823</c:v>
                </c:pt>
                <c:pt idx="8552">
                  <c:v>0.25519999999998821</c:v>
                </c:pt>
                <c:pt idx="8553">
                  <c:v>0.2552999999999882</c:v>
                </c:pt>
                <c:pt idx="8554">
                  <c:v>0.25539999999998819</c:v>
                </c:pt>
                <c:pt idx="8555">
                  <c:v>0.25549999999998818</c:v>
                </c:pt>
                <c:pt idx="8556">
                  <c:v>0.25559999999998817</c:v>
                </c:pt>
                <c:pt idx="8557">
                  <c:v>0.25569999999998816</c:v>
                </c:pt>
                <c:pt idx="8558">
                  <c:v>0.25579999999998815</c:v>
                </c:pt>
                <c:pt idx="8559">
                  <c:v>0.25589999999998814</c:v>
                </c:pt>
                <c:pt idx="8560">
                  <c:v>0.25599999999998813</c:v>
                </c:pt>
                <c:pt idx="8561">
                  <c:v>0.25609999999998811</c:v>
                </c:pt>
                <c:pt idx="8562">
                  <c:v>0.2561999999999881</c:v>
                </c:pt>
                <c:pt idx="8563">
                  <c:v>0.25629999999998809</c:v>
                </c:pt>
                <c:pt idx="8564">
                  <c:v>0.25639999999998808</c:v>
                </c:pt>
                <c:pt idx="8565">
                  <c:v>0.25649999999998807</c:v>
                </c:pt>
                <c:pt idx="8566">
                  <c:v>0.25659999999998806</c:v>
                </c:pt>
                <c:pt idx="8567">
                  <c:v>0.25669999999998805</c:v>
                </c:pt>
                <c:pt idx="8568">
                  <c:v>0.25679999999998804</c:v>
                </c:pt>
                <c:pt idx="8569">
                  <c:v>0.25689999999998803</c:v>
                </c:pt>
                <c:pt idx="8570">
                  <c:v>0.25699999999998802</c:v>
                </c:pt>
                <c:pt idx="8571">
                  <c:v>0.257099999999988</c:v>
                </c:pt>
                <c:pt idx="8572">
                  <c:v>0.25719999999998799</c:v>
                </c:pt>
                <c:pt idx="8573">
                  <c:v>0.25729999999998798</c:v>
                </c:pt>
                <c:pt idx="8574">
                  <c:v>0.25739999999998797</c:v>
                </c:pt>
                <c:pt idx="8575">
                  <c:v>0.25749999999998796</c:v>
                </c:pt>
                <c:pt idx="8576">
                  <c:v>0.25759999999998795</c:v>
                </c:pt>
                <c:pt idx="8577">
                  <c:v>0.25769999999998794</c:v>
                </c:pt>
                <c:pt idx="8578">
                  <c:v>0.25779999999998793</c:v>
                </c:pt>
                <c:pt idx="8579">
                  <c:v>0.25789999999998792</c:v>
                </c:pt>
                <c:pt idx="8580">
                  <c:v>0.25799999999998791</c:v>
                </c:pt>
                <c:pt idx="8581">
                  <c:v>0.25809999999998789</c:v>
                </c:pt>
                <c:pt idx="8582">
                  <c:v>0.25819999999998788</c:v>
                </c:pt>
                <c:pt idx="8583">
                  <c:v>0.25829999999998787</c:v>
                </c:pt>
                <c:pt idx="8584">
                  <c:v>0.25839999999998786</c:v>
                </c:pt>
                <c:pt idx="8585">
                  <c:v>0.25849999999998785</c:v>
                </c:pt>
                <c:pt idx="8586">
                  <c:v>0.25859999999998784</c:v>
                </c:pt>
                <c:pt idx="8587">
                  <c:v>0.25869999999998783</c:v>
                </c:pt>
                <c:pt idx="8588">
                  <c:v>0.25879999999998782</c:v>
                </c:pt>
                <c:pt idx="8589">
                  <c:v>0.25889999999998781</c:v>
                </c:pt>
                <c:pt idx="8590">
                  <c:v>0.2589999999999878</c:v>
                </c:pt>
                <c:pt idx="8591">
                  <c:v>0.25909999999998778</c:v>
                </c:pt>
                <c:pt idx="8592">
                  <c:v>0.25919999999998777</c:v>
                </c:pt>
                <c:pt idx="8593">
                  <c:v>0.25929999999998776</c:v>
                </c:pt>
                <c:pt idx="8594">
                  <c:v>0.25939999999998775</c:v>
                </c:pt>
                <c:pt idx="8595">
                  <c:v>0.25949999999998774</c:v>
                </c:pt>
                <c:pt idx="8596">
                  <c:v>0.25959999999998773</c:v>
                </c:pt>
                <c:pt idx="8597">
                  <c:v>0.25969999999998772</c:v>
                </c:pt>
                <c:pt idx="8598">
                  <c:v>0.25979999999998771</c:v>
                </c:pt>
                <c:pt idx="8599">
                  <c:v>0.2598999999999877</c:v>
                </c:pt>
                <c:pt idx="8600">
                  <c:v>0.25999999999998769</c:v>
                </c:pt>
                <c:pt idx="8601">
                  <c:v>0.26009999999998767</c:v>
                </c:pt>
                <c:pt idx="8602">
                  <c:v>0.26019999999998766</c:v>
                </c:pt>
                <c:pt idx="8603">
                  <c:v>0.26029999999998765</c:v>
                </c:pt>
                <c:pt idx="8604">
                  <c:v>0.26039999999998764</c:v>
                </c:pt>
                <c:pt idx="8605">
                  <c:v>0.26049999999998763</c:v>
                </c:pt>
                <c:pt idx="8606">
                  <c:v>0.26059999999998762</c:v>
                </c:pt>
                <c:pt idx="8607">
                  <c:v>0.26069999999998761</c:v>
                </c:pt>
                <c:pt idx="8608">
                  <c:v>0.2607999999999876</c:v>
                </c:pt>
                <c:pt idx="8609">
                  <c:v>0.26089999999998759</c:v>
                </c:pt>
                <c:pt idx="8610">
                  <c:v>0.26099999999998758</c:v>
                </c:pt>
                <c:pt idx="8611">
                  <c:v>0.26109999999998756</c:v>
                </c:pt>
                <c:pt idx="8612">
                  <c:v>0.26119999999998755</c:v>
                </c:pt>
                <c:pt idx="8613">
                  <c:v>0.26129999999998754</c:v>
                </c:pt>
                <c:pt idx="8614">
                  <c:v>0.26139999999998753</c:v>
                </c:pt>
                <c:pt idx="8615">
                  <c:v>0.26149999999998752</c:v>
                </c:pt>
                <c:pt idx="8616">
                  <c:v>0.26159999999998751</c:v>
                </c:pt>
                <c:pt idx="8617">
                  <c:v>0.2616999999999875</c:v>
                </c:pt>
                <c:pt idx="8618">
                  <c:v>0.26179999999998749</c:v>
                </c:pt>
                <c:pt idx="8619">
                  <c:v>0.26189999999998748</c:v>
                </c:pt>
                <c:pt idx="8620">
                  <c:v>0.26199999999998747</c:v>
                </c:pt>
                <c:pt idx="8621">
                  <c:v>0.26209999999998745</c:v>
                </c:pt>
                <c:pt idx="8622">
                  <c:v>0.26219999999998744</c:v>
                </c:pt>
                <c:pt idx="8623">
                  <c:v>0.26229999999998743</c:v>
                </c:pt>
                <c:pt idx="8624">
                  <c:v>0.26239999999998742</c:v>
                </c:pt>
                <c:pt idx="8625">
                  <c:v>0.26249999999998741</c:v>
                </c:pt>
                <c:pt idx="8626">
                  <c:v>0.2625999999999874</c:v>
                </c:pt>
                <c:pt idx="8627">
                  <c:v>0.26269999999998739</c:v>
                </c:pt>
                <c:pt idx="8628">
                  <c:v>0.26279999999998738</c:v>
                </c:pt>
                <c:pt idx="8629">
                  <c:v>0.26289999999998737</c:v>
                </c:pt>
                <c:pt idx="8630">
                  <c:v>0.26299999999998736</c:v>
                </c:pt>
                <c:pt idx="8631">
                  <c:v>0.26309999999998734</c:v>
                </c:pt>
                <c:pt idx="8632">
                  <c:v>0.26319999999998733</c:v>
                </c:pt>
                <c:pt idx="8633">
                  <c:v>0.26329999999998732</c:v>
                </c:pt>
                <c:pt idx="8634">
                  <c:v>0.26339999999998731</c:v>
                </c:pt>
                <c:pt idx="8635">
                  <c:v>0.2634999999999873</c:v>
                </c:pt>
                <c:pt idx="8636">
                  <c:v>0.26359999999998729</c:v>
                </c:pt>
                <c:pt idx="8637">
                  <c:v>0.26369999999998728</c:v>
                </c:pt>
                <c:pt idx="8638">
                  <c:v>0.26379999999998727</c:v>
                </c:pt>
                <c:pt idx="8639">
                  <c:v>0.26389999999998726</c:v>
                </c:pt>
                <c:pt idx="8640">
                  <c:v>0.26399999999998724</c:v>
                </c:pt>
                <c:pt idx="8641">
                  <c:v>0.26409999999998723</c:v>
                </c:pt>
                <c:pt idx="8642">
                  <c:v>0.26419999999998722</c:v>
                </c:pt>
                <c:pt idx="8643">
                  <c:v>0.26429999999998721</c:v>
                </c:pt>
                <c:pt idx="8644">
                  <c:v>0.2643999999999872</c:v>
                </c:pt>
                <c:pt idx="8645">
                  <c:v>0.26449999999998719</c:v>
                </c:pt>
                <c:pt idx="8646">
                  <c:v>0.26459999999998718</c:v>
                </c:pt>
                <c:pt idx="8647">
                  <c:v>0.26469999999998717</c:v>
                </c:pt>
                <c:pt idx="8648">
                  <c:v>0.26479999999998716</c:v>
                </c:pt>
                <c:pt idx="8649">
                  <c:v>0.26489999999998715</c:v>
                </c:pt>
                <c:pt idx="8650">
                  <c:v>0.26499999999998713</c:v>
                </c:pt>
                <c:pt idx="8651">
                  <c:v>0.26509999999998712</c:v>
                </c:pt>
                <c:pt idx="8652">
                  <c:v>0.26519999999998711</c:v>
                </c:pt>
                <c:pt idx="8653">
                  <c:v>0.2652999999999871</c:v>
                </c:pt>
                <c:pt idx="8654">
                  <c:v>0.26539999999998709</c:v>
                </c:pt>
                <c:pt idx="8655">
                  <c:v>0.26549999999998708</c:v>
                </c:pt>
                <c:pt idx="8656">
                  <c:v>0.26559999999998707</c:v>
                </c:pt>
                <c:pt idx="8657">
                  <c:v>0.26569999999998706</c:v>
                </c:pt>
                <c:pt idx="8658">
                  <c:v>0.26579999999998705</c:v>
                </c:pt>
                <c:pt idx="8659">
                  <c:v>0.26589999999998704</c:v>
                </c:pt>
                <c:pt idx="8660">
                  <c:v>0.26599999999998702</c:v>
                </c:pt>
                <c:pt idx="8661">
                  <c:v>0.26609999999998701</c:v>
                </c:pt>
                <c:pt idx="8662">
                  <c:v>0.266199999999987</c:v>
                </c:pt>
                <c:pt idx="8663">
                  <c:v>0.26629999999998699</c:v>
                </c:pt>
                <c:pt idx="8664">
                  <c:v>0.26639999999998698</c:v>
                </c:pt>
                <c:pt idx="8665">
                  <c:v>0.26649999999998697</c:v>
                </c:pt>
                <c:pt idx="8666">
                  <c:v>0.26659999999998696</c:v>
                </c:pt>
                <c:pt idx="8667">
                  <c:v>0.26669999999998695</c:v>
                </c:pt>
                <c:pt idx="8668">
                  <c:v>0.26679999999998694</c:v>
                </c:pt>
                <c:pt idx="8669">
                  <c:v>0.26689999999998693</c:v>
                </c:pt>
                <c:pt idx="8670">
                  <c:v>0.26699999999998691</c:v>
                </c:pt>
                <c:pt idx="8671">
                  <c:v>0.2670999999999869</c:v>
                </c:pt>
                <c:pt idx="8672">
                  <c:v>0.26719999999998689</c:v>
                </c:pt>
                <c:pt idx="8673">
                  <c:v>0.26729999999998688</c:v>
                </c:pt>
                <c:pt idx="8674">
                  <c:v>0.26739999999998687</c:v>
                </c:pt>
                <c:pt idx="8675">
                  <c:v>0.26749999999998686</c:v>
                </c:pt>
                <c:pt idx="8676">
                  <c:v>0.26759999999998685</c:v>
                </c:pt>
                <c:pt idx="8677">
                  <c:v>0.26769999999998684</c:v>
                </c:pt>
                <c:pt idx="8678">
                  <c:v>0.26779999999998683</c:v>
                </c:pt>
                <c:pt idx="8679">
                  <c:v>0.26789999999998682</c:v>
                </c:pt>
                <c:pt idx="8680">
                  <c:v>0.2679999999999868</c:v>
                </c:pt>
                <c:pt idx="8681">
                  <c:v>0.26809999999998679</c:v>
                </c:pt>
                <c:pt idx="8682">
                  <c:v>0.26819999999998678</c:v>
                </c:pt>
                <c:pt idx="8683">
                  <c:v>0.26829999999998677</c:v>
                </c:pt>
                <c:pt idx="8684">
                  <c:v>0.26839999999998676</c:v>
                </c:pt>
                <c:pt idx="8685">
                  <c:v>0.26849999999998675</c:v>
                </c:pt>
                <c:pt idx="8686">
                  <c:v>0.26859999999998674</c:v>
                </c:pt>
                <c:pt idx="8687">
                  <c:v>0.26869999999998673</c:v>
                </c:pt>
                <c:pt idx="8688">
                  <c:v>0.26879999999998672</c:v>
                </c:pt>
                <c:pt idx="8689">
                  <c:v>0.26889999999998671</c:v>
                </c:pt>
                <c:pt idx="8690">
                  <c:v>0.26899999999998669</c:v>
                </c:pt>
                <c:pt idx="8691">
                  <c:v>0.26909999999998668</c:v>
                </c:pt>
                <c:pt idx="8692">
                  <c:v>0.26919999999998667</c:v>
                </c:pt>
                <c:pt idx="8693">
                  <c:v>0.26929999999998666</c:v>
                </c:pt>
                <c:pt idx="8694">
                  <c:v>0.26939999999998665</c:v>
                </c:pt>
                <c:pt idx="8695">
                  <c:v>0.26949999999998664</c:v>
                </c:pt>
                <c:pt idx="8696">
                  <c:v>0.26959999999998663</c:v>
                </c:pt>
                <c:pt idx="8697">
                  <c:v>0.26969999999998662</c:v>
                </c:pt>
                <c:pt idx="8698">
                  <c:v>0.26979999999998661</c:v>
                </c:pt>
                <c:pt idx="8699">
                  <c:v>0.2698999999999866</c:v>
                </c:pt>
                <c:pt idx="8700">
                  <c:v>0.26999999999998658</c:v>
                </c:pt>
                <c:pt idx="8701">
                  <c:v>0.27009999999998657</c:v>
                </c:pt>
                <c:pt idx="8702">
                  <c:v>0.27019999999998656</c:v>
                </c:pt>
                <c:pt idx="8703">
                  <c:v>0.27029999999998655</c:v>
                </c:pt>
                <c:pt idx="8704">
                  <c:v>0.27039999999998654</c:v>
                </c:pt>
                <c:pt idx="8705">
                  <c:v>0.27049999999998653</c:v>
                </c:pt>
                <c:pt idx="8706">
                  <c:v>0.27059999999998652</c:v>
                </c:pt>
                <c:pt idx="8707">
                  <c:v>0.27069999999998651</c:v>
                </c:pt>
                <c:pt idx="8708">
                  <c:v>0.2707999999999865</c:v>
                </c:pt>
                <c:pt idx="8709">
                  <c:v>0.27089999999998648</c:v>
                </c:pt>
                <c:pt idx="8710">
                  <c:v>0.27099999999998647</c:v>
                </c:pt>
                <c:pt idx="8711">
                  <c:v>0.27109999999998646</c:v>
                </c:pt>
                <c:pt idx="8712">
                  <c:v>0.27119999999998645</c:v>
                </c:pt>
                <c:pt idx="8713">
                  <c:v>0.27129999999998644</c:v>
                </c:pt>
                <c:pt idx="8714">
                  <c:v>0.27139999999998643</c:v>
                </c:pt>
                <c:pt idx="8715">
                  <c:v>0.27149999999998642</c:v>
                </c:pt>
                <c:pt idx="8716">
                  <c:v>0.27159999999998641</c:v>
                </c:pt>
                <c:pt idx="8717">
                  <c:v>0.2716999999999864</c:v>
                </c:pt>
                <c:pt idx="8718">
                  <c:v>0.27179999999998639</c:v>
                </c:pt>
                <c:pt idx="8719">
                  <c:v>0.27189999999998637</c:v>
                </c:pt>
                <c:pt idx="8720">
                  <c:v>0.27199999999998636</c:v>
                </c:pt>
                <c:pt idx="8721">
                  <c:v>0.27209999999998635</c:v>
                </c:pt>
                <c:pt idx="8722">
                  <c:v>0.27219999999998634</c:v>
                </c:pt>
                <c:pt idx="8723">
                  <c:v>0.27229999999998633</c:v>
                </c:pt>
                <c:pt idx="8724">
                  <c:v>0.27239999999998632</c:v>
                </c:pt>
                <c:pt idx="8725">
                  <c:v>0.27249999999998631</c:v>
                </c:pt>
                <c:pt idx="8726">
                  <c:v>0.2725999999999863</c:v>
                </c:pt>
                <c:pt idx="8727">
                  <c:v>0.27269999999998629</c:v>
                </c:pt>
                <c:pt idx="8728">
                  <c:v>0.27279999999998628</c:v>
                </c:pt>
                <c:pt idx="8729">
                  <c:v>0.27289999999998626</c:v>
                </c:pt>
                <c:pt idx="8730">
                  <c:v>0.27299999999998625</c:v>
                </c:pt>
                <c:pt idx="8731">
                  <c:v>0.27309999999998624</c:v>
                </c:pt>
                <c:pt idx="8732">
                  <c:v>0.27319999999998623</c:v>
                </c:pt>
                <c:pt idx="8733">
                  <c:v>0.27329999999998622</c:v>
                </c:pt>
                <c:pt idx="8734">
                  <c:v>0.27339999999998621</c:v>
                </c:pt>
                <c:pt idx="8735">
                  <c:v>0.2734999999999862</c:v>
                </c:pt>
                <c:pt idx="8736">
                  <c:v>0.27359999999998619</c:v>
                </c:pt>
                <c:pt idx="8737">
                  <c:v>0.27369999999998618</c:v>
                </c:pt>
                <c:pt idx="8738">
                  <c:v>0.27379999999998617</c:v>
                </c:pt>
                <c:pt idx="8739">
                  <c:v>0.27389999999998615</c:v>
                </c:pt>
                <c:pt idx="8740">
                  <c:v>0.27399999999998614</c:v>
                </c:pt>
                <c:pt idx="8741">
                  <c:v>0.27409999999998613</c:v>
                </c:pt>
                <c:pt idx="8742">
                  <c:v>0.27419999999998612</c:v>
                </c:pt>
                <c:pt idx="8743">
                  <c:v>0.27429999999998611</c:v>
                </c:pt>
                <c:pt idx="8744">
                  <c:v>0.2743999999999861</c:v>
                </c:pt>
                <c:pt idx="8745">
                  <c:v>0.27449999999998609</c:v>
                </c:pt>
                <c:pt idx="8746">
                  <c:v>0.27459999999998608</c:v>
                </c:pt>
                <c:pt idx="8747">
                  <c:v>0.27469999999998607</c:v>
                </c:pt>
                <c:pt idx="8748">
                  <c:v>0.27479999999998606</c:v>
                </c:pt>
                <c:pt idx="8749">
                  <c:v>0.27489999999998604</c:v>
                </c:pt>
                <c:pt idx="8750">
                  <c:v>0.27499999999998603</c:v>
                </c:pt>
                <c:pt idx="8751">
                  <c:v>0.27509999999998602</c:v>
                </c:pt>
                <c:pt idx="8752">
                  <c:v>0.27519999999998601</c:v>
                </c:pt>
                <c:pt idx="8753">
                  <c:v>0.275299999999986</c:v>
                </c:pt>
                <c:pt idx="8754">
                  <c:v>0.27539999999998599</c:v>
                </c:pt>
                <c:pt idx="8755">
                  <c:v>0.27549999999998598</c:v>
                </c:pt>
                <c:pt idx="8756">
                  <c:v>0.27559999999998597</c:v>
                </c:pt>
                <c:pt idx="8757">
                  <c:v>0.27569999999998596</c:v>
                </c:pt>
                <c:pt idx="8758">
                  <c:v>0.27579999999998595</c:v>
                </c:pt>
                <c:pt idx="8759">
                  <c:v>0.27589999999998593</c:v>
                </c:pt>
                <c:pt idx="8760">
                  <c:v>0.27599999999998592</c:v>
                </c:pt>
                <c:pt idx="8761">
                  <c:v>0.27609999999998591</c:v>
                </c:pt>
                <c:pt idx="8762">
                  <c:v>0.2761999999999859</c:v>
                </c:pt>
                <c:pt idx="8763">
                  <c:v>0.27629999999998589</c:v>
                </c:pt>
                <c:pt idx="8764">
                  <c:v>0.27639999999998588</c:v>
                </c:pt>
                <c:pt idx="8765">
                  <c:v>0.27649999999998587</c:v>
                </c:pt>
                <c:pt idx="8766">
                  <c:v>0.27659999999998586</c:v>
                </c:pt>
                <c:pt idx="8767">
                  <c:v>0.27669999999998585</c:v>
                </c:pt>
                <c:pt idx="8768">
                  <c:v>0.27679999999998584</c:v>
                </c:pt>
                <c:pt idx="8769">
                  <c:v>0.27689999999998582</c:v>
                </c:pt>
                <c:pt idx="8770">
                  <c:v>0.27699999999998581</c:v>
                </c:pt>
                <c:pt idx="8771">
                  <c:v>0.2770999999999858</c:v>
                </c:pt>
                <c:pt idx="8772">
                  <c:v>0.27719999999998579</c:v>
                </c:pt>
                <c:pt idx="8773">
                  <c:v>0.27729999999998578</c:v>
                </c:pt>
                <c:pt idx="8774">
                  <c:v>0.27739999999998577</c:v>
                </c:pt>
                <c:pt idx="8775">
                  <c:v>0.27749999999998576</c:v>
                </c:pt>
                <c:pt idx="8776">
                  <c:v>0.27759999999998575</c:v>
                </c:pt>
                <c:pt idx="8777">
                  <c:v>0.27769999999998574</c:v>
                </c:pt>
                <c:pt idx="8778">
                  <c:v>0.27779999999998573</c:v>
                </c:pt>
                <c:pt idx="8779">
                  <c:v>0.27789999999998571</c:v>
                </c:pt>
                <c:pt idx="8780">
                  <c:v>0.2779999999999857</c:v>
                </c:pt>
                <c:pt idx="8781">
                  <c:v>0.27809999999998569</c:v>
                </c:pt>
                <c:pt idx="8782">
                  <c:v>0.27819999999998568</c:v>
                </c:pt>
                <c:pt idx="8783">
                  <c:v>0.27829999999998567</c:v>
                </c:pt>
                <c:pt idx="8784">
                  <c:v>0.27839999999998566</c:v>
                </c:pt>
                <c:pt idx="8785">
                  <c:v>0.27849999999998565</c:v>
                </c:pt>
                <c:pt idx="8786">
                  <c:v>0.27859999999998564</c:v>
                </c:pt>
                <c:pt idx="8787">
                  <c:v>0.27869999999998563</c:v>
                </c:pt>
                <c:pt idx="8788">
                  <c:v>0.27879999999998561</c:v>
                </c:pt>
                <c:pt idx="8789">
                  <c:v>0.2788999999999856</c:v>
                </c:pt>
                <c:pt idx="8790">
                  <c:v>0.27899999999998559</c:v>
                </c:pt>
                <c:pt idx="8791">
                  <c:v>0.27909999999998558</c:v>
                </c:pt>
                <c:pt idx="8792">
                  <c:v>0.27919999999998557</c:v>
                </c:pt>
                <c:pt idx="8793">
                  <c:v>0.27929999999998556</c:v>
                </c:pt>
                <c:pt idx="8794">
                  <c:v>0.27939999999998555</c:v>
                </c:pt>
                <c:pt idx="8795">
                  <c:v>0.27949999999998554</c:v>
                </c:pt>
                <c:pt idx="8796">
                  <c:v>0.27959999999998553</c:v>
                </c:pt>
                <c:pt idx="8797">
                  <c:v>0.27969999999998552</c:v>
                </c:pt>
                <c:pt idx="8798">
                  <c:v>0.2797999999999855</c:v>
                </c:pt>
                <c:pt idx="8799">
                  <c:v>0.27989999999998549</c:v>
                </c:pt>
                <c:pt idx="8800">
                  <c:v>0.27999999999998548</c:v>
                </c:pt>
                <c:pt idx="8801">
                  <c:v>0.28009999999998547</c:v>
                </c:pt>
                <c:pt idx="8802">
                  <c:v>0.28019999999998546</c:v>
                </c:pt>
                <c:pt idx="8803">
                  <c:v>0.28029999999998545</c:v>
                </c:pt>
                <c:pt idx="8804">
                  <c:v>0.28039999999998544</c:v>
                </c:pt>
                <c:pt idx="8805">
                  <c:v>0.28049999999998543</c:v>
                </c:pt>
                <c:pt idx="8806">
                  <c:v>0.28059999999998542</c:v>
                </c:pt>
                <c:pt idx="8807">
                  <c:v>0.28069999999998541</c:v>
                </c:pt>
                <c:pt idx="8808">
                  <c:v>0.28079999999998539</c:v>
                </c:pt>
                <c:pt idx="8809">
                  <c:v>0.28089999999998538</c:v>
                </c:pt>
                <c:pt idx="8810">
                  <c:v>0.28099999999998537</c:v>
                </c:pt>
                <c:pt idx="8811">
                  <c:v>0.28109999999998536</c:v>
                </c:pt>
                <c:pt idx="8812">
                  <c:v>0.28119999999998535</c:v>
                </c:pt>
                <c:pt idx="8813">
                  <c:v>0.28129999999998534</c:v>
                </c:pt>
                <c:pt idx="8814">
                  <c:v>0.28139999999998533</c:v>
                </c:pt>
                <c:pt idx="8815">
                  <c:v>0.28149999999998532</c:v>
                </c:pt>
                <c:pt idx="8816">
                  <c:v>0.28159999999998531</c:v>
                </c:pt>
                <c:pt idx="8817">
                  <c:v>0.2816999999999853</c:v>
                </c:pt>
                <c:pt idx="8818">
                  <c:v>0.28179999999998528</c:v>
                </c:pt>
                <c:pt idx="8819">
                  <c:v>0.28189999999998527</c:v>
                </c:pt>
                <c:pt idx="8820">
                  <c:v>0.28199999999998526</c:v>
                </c:pt>
                <c:pt idx="8821">
                  <c:v>0.28209999999998525</c:v>
                </c:pt>
                <c:pt idx="8822">
                  <c:v>0.28219999999998524</c:v>
                </c:pt>
                <c:pt idx="8823">
                  <c:v>0.28229999999998523</c:v>
                </c:pt>
                <c:pt idx="8824">
                  <c:v>0.28239999999998522</c:v>
                </c:pt>
                <c:pt idx="8825">
                  <c:v>0.28249999999998521</c:v>
                </c:pt>
                <c:pt idx="8826">
                  <c:v>0.2825999999999852</c:v>
                </c:pt>
                <c:pt idx="8827">
                  <c:v>0.28269999999998519</c:v>
                </c:pt>
                <c:pt idx="8828">
                  <c:v>0.28279999999998517</c:v>
                </c:pt>
                <c:pt idx="8829">
                  <c:v>0.28289999999998516</c:v>
                </c:pt>
                <c:pt idx="8830">
                  <c:v>0.28299999999998515</c:v>
                </c:pt>
                <c:pt idx="8831">
                  <c:v>0.28309999999998514</c:v>
                </c:pt>
                <c:pt idx="8832">
                  <c:v>0.28319999999998513</c:v>
                </c:pt>
                <c:pt idx="8833">
                  <c:v>0.28329999999998512</c:v>
                </c:pt>
                <c:pt idx="8834">
                  <c:v>0.28339999999998511</c:v>
                </c:pt>
                <c:pt idx="8835">
                  <c:v>0.2834999999999851</c:v>
                </c:pt>
                <c:pt idx="8836">
                  <c:v>0.28359999999998509</c:v>
                </c:pt>
                <c:pt idx="8837">
                  <c:v>0.28369999999998508</c:v>
                </c:pt>
                <c:pt idx="8838">
                  <c:v>0.28379999999998506</c:v>
                </c:pt>
                <c:pt idx="8839">
                  <c:v>0.28389999999998505</c:v>
                </c:pt>
                <c:pt idx="8840">
                  <c:v>0.28399999999998504</c:v>
                </c:pt>
                <c:pt idx="8841">
                  <c:v>0.28409999999998503</c:v>
                </c:pt>
                <c:pt idx="8842">
                  <c:v>0.28419999999998502</c:v>
                </c:pt>
                <c:pt idx="8843">
                  <c:v>0.28429999999998501</c:v>
                </c:pt>
                <c:pt idx="8844">
                  <c:v>0.284399999999985</c:v>
                </c:pt>
                <c:pt idx="8845">
                  <c:v>0.28449999999998499</c:v>
                </c:pt>
                <c:pt idx="8846">
                  <c:v>0.28459999999998498</c:v>
                </c:pt>
                <c:pt idx="8847">
                  <c:v>0.28469999999998497</c:v>
                </c:pt>
                <c:pt idx="8848">
                  <c:v>0.28479999999998495</c:v>
                </c:pt>
                <c:pt idx="8849">
                  <c:v>0.28489999999998494</c:v>
                </c:pt>
                <c:pt idx="8850">
                  <c:v>0.28499999999998493</c:v>
                </c:pt>
                <c:pt idx="8851">
                  <c:v>0.28509999999998492</c:v>
                </c:pt>
                <c:pt idx="8852">
                  <c:v>0.28519999999998491</c:v>
                </c:pt>
                <c:pt idx="8853">
                  <c:v>0.2852999999999849</c:v>
                </c:pt>
                <c:pt idx="8854">
                  <c:v>0.28539999999998489</c:v>
                </c:pt>
                <c:pt idx="8855">
                  <c:v>0.28549999999998488</c:v>
                </c:pt>
                <c:pt idx="8856">
                  <c:v>0.28559999999998487</c:v>
                </c:pt>
                <c:pt idx="8857">
                  <c:v>0.28569999999998485</c:v>
                </c:pt>
                <c:pt idx="8858">
                  <c:v>0.28579999999998484</c:v>
                </c:pt>
                <c:pt idx="8859">
                  <c:v>0.28589999999998483</c:v>
                </c:pt>
                <c:pt idx="8860">
                  <c:v>0.28599999999998482</c:v>
                </c:pt>
                <c:pt idx="8861">
                  <c:v>0.28609999999998481</c:v>
                </c:pt>
                <c:pt idx="8862">
                  <c:v>0.2861999999999848</c:v>
                </c:pt>
                <c:pt idx="8863">
                  <c:v>0.28629999999998479</c:v>
                </c:pt>
                <c:pt idx="8864">
                  <c:v>0.28639999999998478</c:v>
                </c:pt>
                <c:pt idx="8865">
                  <c:v>0.28649999999998477</c:v>
                </c:pt>
                <c:pt idx="8866">
                  <c:v>0.28659999999998476</c:v>
                </c:pt>
                <c:pt idx="8867">
                  <c:v>0.28669999999998474</c:v>
                </c:pt>
                <c:pt idx="8868">
                  <c:v>0.28679999999998473</c:v>
                </c:pt>
                <c:pt idx="8869">
                  <c:v>0.28689999999998472</c:v>
                </c:pt>
                <c:pt idx="8870">
                  <c:v>0.28699999999998471</c:v>
                </c:pt>
                <c:pt idx="8871">
                  <c:v>0.2870999999999847</c:v>
                </c:pt>
                <c:pt idx="8872">
                  <c:v>0.28719999999998469</c:v>
                </c:pt>
                <c:pt idx="8873">
                  <c:v>0.28729999999998468</c:v>
                </c:pt>
                <c:pt idx="8874">
                  <c:v>0.28739999999998467</c:v>
                </c:pt>
                <c:pt idx="8875">
                  <c:v>0.28749999999998466</c:v>
                </c:pt>
                <c:pt idx="8876">
                  <c:v>0.28759999999998465</c:v>
                </c:pt>
                <c:pt idx="8877">
                  <c:v>0.28769999999998463</c:v>
                </c:pt>
                <c:pt idx="8878">
                  <c:v>0.28779999999998462</c:v>
                </c:pt>
                <c:pt idx="8879">
                  <c:v>0.28789999999998461</c:v>
                </c:pt>
                <c:pt idx="8880">
                  <c:v>0.2879999999999846</c:v>
                </c:pt>
                <c:pt idx="8881">
                  <c:v>0.28809999999998459</c:v>
                </c:pt>
                <c:pt idx="8882">
                  <c:v>0.28819999999998458</c:v>
                </c:pt>
                <c:pt idx="8883">
                  <c:v>0.28829999999998457</c:v>
                </c:pt>
                <c:pt idx="8884">
                  <c:v>0.28839999999998456</c:v>
                </c:pt>
                <c:pt idx="8885">
                  <c:v>0.28849999999998455</c:v>
                </c:pt>
                <c:pt idx="8886">
                  <c:v>0.28859999999998454</c:v>
                </c:pt>
                <c:pt idx="8887">
                  <c:v>0.28869999999998452</c:v>
                </c:pt>
                <c:pt idx="8888">
                  <c:v>0.28879999999998451</c:v>
                </c:pt>
                <c:pt idx="8889">
                  <c:v>0.2888999999999845</c:v>
                </c:pt>
                <c:pt idx="8890">
                  <c:v>0.28899999999998449</c:v>
                </c:pt>
                <c:pt idx="8891">
                  <c:v>0.28909999999998448</c:v>
                </c:pt>
                <c:pt idx="8892">
                  <c:v>0.28919999999998447</c:v>
                </c:pt>
                <c:pt idx="8893">
                  <c:v>0.28929999999998446</c:v>
                </c:pt>
                <c:pt idx="8894">
                  <c:v>0.28939999999998445</c:v>
                </c:pt>
                <c:pt idx="8895">
                  <c:v>0.28949999999998444</c:v>
                </c:pt>
                <c:pt idx="8896">
                  <c:v>0.28959999999998443</c:v>
                </c:pt>
                <c:pt idx="8897">
                  <c:v>0.28969999999998441</c:v>
                </c:pt>
                <c:pt idx="8898">
                  <c:v>0.2897999999999844</c:v>
                </c:pt>
                <c:pt idx="8899">
                  <c:v>0.28989999999998439</c:v>
                </c:pt>
                <c:pt idx="8900">
                  <c:v>0.28999999999998438</c:v>
                </c:pt>
                <c:pt idx="8901">
                  <c:v>0.29009999999998437</c:v>
                </c:pt>
                <c:pt idx="8902">
                  <c:v>0.29019999999998436</c:v>
                </c:pt>
                <c:pt idx="8903">
                  <c:v>0.29029999999998435</c:v>
                </c:pt>
                <c:pt idx="8904">
                  <c:v>0.29039999999998434</c:v>
                </c:pt>
                <c:pt idx="8905">
                  <c:v>0.29049999999998433</c:v>
                </c:pt>
                <c:pt idx="8906">
                  <c:v>0.29059999999998432</c:v>
                </c:pt>
                <c:pt idx="8907">
                  <c:v>0.2906999999999843</c:v>
                </c:pt>
                <c:pt idx="8908">
                  <c:v>0.29079999999998429</c:v>
                </c:pt>
                <c:pt idx="8909">
                  <c:v>0.29089999999998428</c:v>
                </c:pt>
                <c:pt idx="8910">
                  <c:v>0.29099999999998427</c:v>
                </c:pt>
                <c:pt idx="8911">
                  <c:v>0.29109999999998426</c:v>
                </c:pt>
                <c:pt idx="8912">
                  <c:v>0.29119999999998425</c:v>
                </c:pt>
                <c:pt idx="8913">
                  <c:v>0.29129999999998424</c:v>
                </c:pt>
                <c:pt idx="8914">
                  <c:v>0.29139999999998423</c:v>
                </c:pt>
                <c:pt idx="8915">
                  <c:v>0.29149999999998422</c:v>
                </c:pt>
                <c:pt idx="8916">
                  <c:v>0.29159999999998421</c:v>
                </c:pt>
                <c:pt idx="8917">
                  <c:v>0.29169999999998419</c:v>
                </c:pt>
                <c:pt idx="8918">
                  <c:v>0.29179999999998418</c:v>
                </c:pt>
                <c:pt idx="8919">
                  <c:v>0.29189999999998417</c:v>
                </c:pt>
                <c:pt idx="8920">
                  <c:v>0.29199999999998416</c:v>
                </c:pt>
                <c:pt idx="8921">
                  <c:v>0.29209999999998415</c:v>
                </c:pt>
                <c:pt idx="8922">
                  <c:v>0.29219999999998414</c:v>
                </c:pt>
                <c:pt idx="8923">
                  <c:v>0.29229999999998413</c:v>
                </c:pt>
                <c:pt idx="8924">
                  <c:v>0.29239999999998412</c:v>
                </c:pt>
                <c:pt idx="8925">
                  <c:v>0.29249999999998411</c:v>
                </c:pt>
                <c:pt idx="8926">
                  <c:v>0.2925999999999841</c:v>
                </c:pt>
                <c:pt idx="8927">
                  <c:v>0.29269999999998408</c:v>
                </c:pt>
                <c:pt idx="8928">
                  <c:v>0.29279999999998407</c:v>
                </c:pt>
                <c:pt idx="8929">
                  <c:v>0.29289999999998406</c:v>
                </c:pt>
                <c:pt idx="8930">
                  <c:v>0.29299999999998405</c:v>
                </c:pt>
                <c:pt idx="8931">
                  <c:v>0.29309999999998404</c:v>
                </c:pt>
                <c:pt idx="8932">
                  <c:v>0.29319999999998403</c:v>
                </c:pt>
                <c:pt idx="8933">
                  <c:v>0.29329999999998402</c:v>
                </c:pt>
                <c:pt idx="8934">
                  <c:v>0.29339999999998401</c:v>
                </c:pt>
                <c:pt idx="8935">
                  <c:v>0.293499999999984</c:v>
                </c:pt>
                <c:pt idx="8936">
                  <c:v>0.29359999999998398</c:v>
                </c:pt>
                <c:pt idx="8937">
                  <c:v>0.29369999999998397</c:v>
                </c:pt>
                <c:pt idx="8938">
                  <c:v>0.29379999999998396</c:v>
                </c:pt>
                <c:pt idx="8939">
                  <c:v>0.29389999999998395</c:v>
                </c:pt>
                <c:pt idx="8940">
                  <c:v>0.29399999999998394</c:v>
                </c:pt>
                <c:pt idx="8941">
                  <c:v>0.29409999999998393</c:v>
                </c:pt>
                <c:pt idx="8942">
                  <c:v>0.29419999999998392</c:v>
                </c:pt>
                <c:pt idx="8943">
                  <c:v>0.29429999999998391</c:v>
                </c:pt>
                <c:pt idx="8944">
                  <c:v>0.2943999999999839</c:v>
                </c:pt>
                <c:pt idx="8945">
                  <c:v>0.29449999999998389</c:v>
                </c:pt>
                <c:pt idx="8946">
                  <c:v>0.29459999999998387</c:v>
                </c:pt>
                <c:pt idx="8947">
                  <c:v>0.29469999999998386</c:v>
                </c:pt>
                <c:pt idx="8948">
                  <c:v>0.29479999999998385</c:v>
                </c:pt>
                <c:pt idx="8949">
                  <c:v>0.29489999999998384</c:v>
                </c:pt>
                <c:pt idx="8950">
                  <c:v>0.29499999999998383</c:v>
                </c:pt>
                <c:pt idx="8951">
                  <c:v>0.29509999999998382</c:v>
                </c:pt>
                <c:pt idx="8952">
                  <c:v>0.29519999999998381</c:v>
                </c:pt>
                <c:pt idx="8953">
                  <c:v>0.2952999999999838</c:v>
                </c:pt>
                <c:pt idx="8954">
                  <c:v>0.29539999999998379</c:v>
                </c:pt>
                <c:pt idx="8955">
                  <c:v>0.29549999999998378</c:v>
                </c:pt>
                <c:pt idx="8956">
                  <c:v>0.29559999999998376</c:v>
                </c:pt>
                <c:pt idx="8957">
                  <c:v>0.29569999999998375</c:v>
                </c:pt>
                <c:pt idx="8958">
                  <c:v>0.29579999999998374</c:v>
                </c:pt>
                <c:pt idx="8959">
                  <c:v>0.29589999999998373</c:v>
                </c:pt>
                <c:pt idx="8960">
                  <c:v>0.29599999999998372</c:v>
                </c:pt>
                <c:pt idx="8961">
                  <c:v>0.29609999999998371</c:v>
                </c:pt>
                <c:pt idx="8962">
                  <c:v>0.2961999999999837</c:v>
                </c:pt>
                <c:pt idx="8963">
                  <c:v>0.29629999999998369</c:v>
                </c:pt>
                <c:pt idx="8964">
                  <c:v>0.29639999999998368</c:v>
                </c:pt>
                <c:pt idx="8965">
                  <c:v>0.29649999999998367</c:v>
                </c:pt>
                <c:pt idx="8966">
                  <c:v>0.29659999999998365</c:v>
                </c:pt>
                <c:pt idx="8967">
                  <c:v>0.29669999999998364</c:v>
                </c:pt>
                <c:pt idx="8968">
                  <c:v>0.29679999999998363</c:v>
                </c:pt>
                <c:pt idx="8969">
                  <c:v>0.29689999999998362</c:v>
                </c:pt>
                <c:pt idx="8970">
                  <c:v>0.29699999999998361</c:v>
                </c:pt>
                <c:pt idx="8971">
                  <c:v>0.2970999999999836</c:v>
                </c:pt>
                <c:pt idx="8972">
                  <c:v>0.29719999999998359</c:v>
                </c:pt>
                <c:pt idx="8973">
                  <c:v>0.29729999999998358</c:v>
                </c:pt>
                <c:pt idx="8974">
                  <c:v>0.29739999999998357</c:v>
                </c:pt>
                <c:pt idx="8975">
                  <c:v>0.29749999999998356</c:v>
                </c:pt>
                <c:pt idx="8976">
                  <c:v>0.29759999999998354</c:v>
                </c:pt>
                <c:pt idx="8977">
                  <c:v>0.29769999999998353</c:v>
                </c:pt>
                <c:pt idx="8978">
                  <c:v>0.29779999999998352</c:v>
                </c:pt>
                <c:pt idx="8979">
                  <c:v>0.29789999999998351</c:v>
                </c:pt>
                <c:pt idx="8980">
                  <c:v>0.2979999999999835</c:v>
                </c:pt>
                <c:pt idx="8981">
                  <c:v>0.29809999999998349</c:v>
                </c:pt>
                <c:pt idx="8982">
                  <c:v>0.29819999999998348</c:v>
                </c:pt>
                <c:pt idx="8983">
                  <c:v>0.29829999999998347</c:v>
                </c:pt>
                <c:pt idx="8984">
                  <c:v>0.29839999999998346</c:v>
                </c:pt>
                <c:pt idx="8985">
                  <c:v>0.29849999999998345</c:v>
                </c:pt>
                <c:pt idx="8986">
                  <c:v>0.29859999999998343</c:v>
                </c:pt>
                <c:pt idx="8987">
                  <c:v>0.29869999999998342</c:v>
                </c:pt>
                <c:pt idx="8988">
                  <c:v>0.29879999999998341</c:v>
                </c:pt>
                <c:pt idx="8989">
                  <c:v>0.2988999999999834</c:v>
                </c:pt>
                <c:pt idx="8990">
                  <c:v>0.29899999999998339</c:v>
                </c:pt>
                <c:pt idx="8991">
                  <c:v>0.29909999999998338</c:v>
                </c:pt>
                <c:pt idx="8992">
                  <c:v>0.29919999999998337</c:v>
                </c:pt>
                <c:pt idx="8993">
                  <c:v>0.29929999999998336</c:v>
                </c:pt>
                <c:pt idx="8994">
                  <c:v>0.29939999999998335</c:v>
                </c:pt>
                <c:pt idx="8995">
                  <c:v>0.29949999999998334</c:v>
                </c:pt>
                <c:pt idx="8996">
                  <c:v>0.29959999999998332</c:v>
                </c:pt>
                <c:pt idx="8997">
                  <c:v>0.29969999999998331</c:v>
                </c:pt>
                <c:pt idx="8998">
                  <c:v>0.2997999999999833</c:v>
                </c:pt>
                <c:pt idx="8999">
                  <c:v>0.29989999999998329</c:v>
                </c:pt>
                <c:pt idx="9000">
                  <c:v>0.29999999999998328</c:v>
                </c:pt>
                <c:pt idx="9001">
                  <c:v>0.30009999999998327</c:v>
                </c:pt>
                <c:pt idx="9002">
                  <c:v>0.30019999999998326</c:v>
                </c:pt>
                <c:pt idx="9003">
                  <c:v>0.30029999999998325</c:v>
                </c:pt>
                <c:pt idx="9004">
                  <c:v>0.30039999999998324</c:v>
                </c:pt>
                <c:pt idx="9005">
                  <c:v>0.30049999999998322</c:v>
                </c:pt>
                <c:pt idx="9006">
                  <c:v>0.30059999999998321</c:v>
                </c:pt>
                <c:pt idx="9007">
                  <c:v>0.3006999999999832</c:v>
                </c:pt>
                <c:pt idx="9008">
                  <c:v>0.30079999999998319</c:v>
                </c:pt>
                <c:pt idx="9009">
                  <c:v>0.30089999999998318</c:v>
                </c:pt>
                <c:pt idx="9010">
                  <c:v>0.30099999999998317</c:v>
                </c:pt>
                <c:pt idx="9011">
                  <c:v>0.30109999999998316</c:v>
                </c:pt>
                <c:pt idx="9012">
                  <c:v>0.30119999999998315</c:v>
                </c:pt>
                <c:pt idx="9013">
                  <c:v>0.30129999999998314</c:v>
                </c:pt>
                <c:pt idx="9014">
                  <c:v>0.30139999999998313</c:v>
                </c:pt>
                <c:pt idx="9015">
                  <c:v>0.30149999999998311</c:v>
                </c:pt>
                <c:pt idx="9016">
                  <c:v>0.3015999999999831</c:v>
                </c:pt>
                <c:pt idx="9017">
                  <c:v>0.30169999999998309</c:v>
                </c:pt>
                <c:pt idx="9018">
                  <c:v>0.30179999999998308</c:v>
                </c:pt>
                <c:pt idx="9019">
                  <c:v>0.30189999999998307</c:v>
                </c:pt>
                <c:pt idx="9020">
                  <c:v>0.30199999999998306</c:v>
                </c:pt>
                <c:pt idx="9021">
                  <c:v>0.30209999999998305</c:v>
                </c:pt>
                <c:pt idx="9022">
                  <c:v>0.30219999999998304</c:v>
                </c:pt>
                <c:pt idx="9023">
                  <c:v>0.30229999999998303</c:v>
                </c:pt>
                <c:pt idx="9024">
                  <c:v>0.30239999999998302</c:v>
                </c:pt>
                <c:pt idx="9025">
                  <c:v>0.302499999999983</c:v>
                </c:pt>
                <c:pt idx="9026">
                  <c:v>0.30259999999998299</c:v>
                </c:pt>
                <c:pt idx="9027">
                  <c:v>0.30269999999998298</c:v>
                </c:pt>
                <c:pt idx="9028">
                  <c:v>0.30279999999998297</c:v>
                </c:pt>
                <c:pt idx="9029">
                  <c:v>0.30289999999998296</c:v>
                </c:pt>
                <c:pt idx="9030">
                  <c:v>0.30299999999998295</c:v>
                </c:pt>
                <c:pt idx="9031">
                  <c:v>0.30309999999998294</c:v>
                </c:pt>
                <c:pt idx="9032">
                  <c:v>0.30319999999998293</c:v>
                </c:pt>
                <c:pt idx="9033">
                  <c:v>0.30329999999998292</c:v>
                </c:pt>
                <c:pt idx="9034">
                  <c:v>0.30339999999998291</c:v>
                </c:pt>
                <c:pt idx="9035">
                  <c:v>0.30349999999998289</c:v>
                </c:pt>
                <c:pt idx="9036">
                  <c:v>0.30359999999998288</c:v>
                </c:pt>
                <c:pt idx="9037">
                  <c:v>0.30369999999998287</c:v>
                </c:pt>
                <c:pt idx="9038">
                  <c:v>0.30379999999998286</c:v>
                </c:pt>
                <c:pt idx="9039">
                  <c:v>0.30389999999998285</c:v>
                </c:pt>
                <c:pt idx="9040">
                  <c:v>0.30399999999998284</c:v>
                </c:pt>
                <c:pt idx="9041">
                  <c:v>0.30409999999998283</c:v>
                </c:pt>
                <c:pt idx="9042">
                  <c:v>0.30419999999998282</c:v>
                </c:pt>
                <c:pt idx="9043">
                  <c:v>0.30429999999998281</c:v>
                </c:pt>
                <c:pt idx="9044">
                  <c:v>0.3043999999999828</c:v>
                </c:pt>
                <c:pt idx="9045">
                  <c:v>0.30449999999998278</c:v>
                </c:pt>
                <c:pt idx="9046">
                  <c:v>0.30459999999998277</c:v>
                </c:pt>
                <c:pt idx="9047">
                  <c:v>0.30469999999998276</c:v>
                </c:pt>
                <c:pt idx="9048">
                  <c:v>0.30479999999998275</c:v>
                </c:pt>
                <c:pt idx="9049">
                  <c:v>0.30489999999998274</c:v>
                </c:pt>
                <c:pt idx="9050">
                  <c:v>0.30499999999998273</c:v>
                </c:pt>
                <c:pt idx="9051">
                  <c:v>0.30509999999998272</c:v>
                </c:pt>
                <c:pt idx="9052">
                  <c:v>0.30519999999998271</c:v>
                </c:pt>
                <c:pt idx="9053">
                  <c:v>0.3052999999999827</c:v>
                </c:pt>
                <c:pt idx="9054">
                  <c:v>0.30539999999998269</c:v>
                </c:pt>
                <c:pt idx="9055">
                  <c:v>0.30549999999998267</c:v>
                </c:pt>
                <c:pt idx="9056">
                  <c:v>0.30559999999998266</c:v>
                </c:pt>
                <c:pt idx="9057">
                  <c:v>0.30569999999998265</c:v>
                </c:pt>
                <c:pt idx="9058">
                  <c:v>0.30579999999998264</c:v>
                </c:pt>
                <c:pt idx="9059">
                  <c:v>0.30589999999998263</c:v>
                </c:pt>
                <c:pt idx="9060">
                  <c:v>0.30599999999998262</c:v>
                </c:pt>
                <c:pt idx="9061">
                  <c:v>0.30609999999998261</c:v>
                </c:pt>
                <c:pt idx="9062">
                  <c:v>0.3061999999999826</c:v>
                </c:pt>
                <c:pt idx="9063">
                  <c:v>0.30629999999998259</c:v>
                </c:pt>
                <c:pt idx="9064">
                  <c:v>0.30639999999998258</c:v>
                </c:pt>
                <c:pt idx="9065">
                  <c:v>0.30649999999998256</c:v>
                </c:pt>
                <c:pt idx="9066">
                  <c:v>0.30659999999998255</c:v>
                </c:pt>
                <c:pt idx="9067">
                  <c:v>0.30669999999998254</c:v>
                </c:pt>
                <c:pt idx="9068">
                  <c:v>0.30679999999998253</c:v>
                </c:pt>
                <c:pt idx="9069">
                  <c:v>0.30689999999998252</c:v>
                </c:pt>
                <c:pt idx="9070">
                  <c:v>0.30699999999998251</c:v>
                </c:pt>
                <c:pt idx="9071">
                  <c:v>0.3070999999999825</c:v>
                </c:pt>
                <c:pt idx="9072">
                  <c:v>0.30719999999998249</c:v>
                </c:pt>
                <c:pt idx="9073">
                  <c:v>0.30729999999998248</c:v>
                </c:pt>
                <c:pt idx="9074">
                  <c:v>0.30739999999998247</c:v>
                </c:pt>
                <c:pt idx="9075">
                  <c:v>0.30749999999998245</c:v>
                </c:pt>
                <c:pt idx="9076">
                  <c:v>0.30759999999998244</c:v>
                </c:pt>
                <c:pt idx="9077">
                  <c:v>0.30769999999998243</c:v>
                </c:pt>
                <c:pt idx="9078">
                  <c:v>0.30779999999998242</c:v>
                </c:pt>
                <c:pt idx="9079">
                  <c:v>0.30789999999998241</c:v>
                </c:pt>
                <c:pt idx="9080">
                  <c:v>0.3079999999999824</c:v>
                </c:pt>
                <c:pt idx="9081">
                  <c:v>0.30809999999998239</c:v>
                </c:pt>
                <c:pt idx="9082">
                  <c:v>0.30819999999998238</c:v>
                </c:pt>
                <c:pt idx="9083">
                  <c:v>0.30829999999998237</c:v>
                </c:pt>
                <c:pt idx="9084">
                  <c:v>0.30839999999998235</c:v>
                </c:pt>
                <c:pt idx="9085">
                  <c:v>0.30849999999998234</c:v>
                </c:pt>
                <c:pt idx="9086">
                  <c:v>0.30859999999998233</c:v>
                </c:pt>
                <c:pt idx="9087">
                  <c:v>0.30869999999998232</c:v>
                </c:pt>
                <c:pt idx="9088">
                  <c:v>0.30879999999998231</c:v>
                </c:pt>
                <c:pt idx="9089">
                  <c:v>0.3088999999999823</c:v>
                </c:pt>
                <c:pt idx="9090">
                  <c:v>0.30899999999998229</c:v>
                </c:pt>
                <c:pt idx="9091">
                  <c:v>0.30909999999998228</c:v>
                </c:pt>
                <c:pt idx="9092">
                  <c:v>0.30919999999998227</c:v>
                </c:pt>
                <c:pt idx="9093">
                  <c:v>0.30929999999998226</c:v>
                </c:pt>
                <c:pt idx="9094">
                  <c:v>0.30939999999998224</c:v>
                </c:pt>
                <c:pt idx="9095">
                  <c:v>0.30949999999998223</c:v>
                </c:pt>
                <c:pt idx="9096">
                  <c:v>0.30959999999998222</c:v>
                </c:pt>
                <c:pt idx="9097">
                  <c:v>0.30969999999998221</c:v>
                </c:pt>
                <c:pt idx="9098">
                  <c:v>0.3097999999999822</c:v>
                </c:pt>
                <c:pt idx="9099">
                  <c:v>0.30989999999998219</c:v>
                </c:pt>
                <c:pt idx="9100">
                  <c:v>0.30999999999998218</c:v>
                </c:pt>
                <c:pt idx="9101">
                  <c:v>0.31009999999998217</c:v>
                </c:pt>
                <c:pt idx="9102">
                  <c:v>0.31019999999998216</c:v>
                </c:pt>
                <c:pt idx="9103">
                  <c:v>0.31029999999998215</c:v>
                </c:pt>
                <c:pt idx="9104">
                  <c:v>0.31039999999998213</c:v>
                </c:pt>
                <c:pt idx="9105">
                  <c:v>0.31049999999998212</c:v>
                </c:pt>
                <c:pt idx="9106">
                  <c:v>0.31059999999998211</c:v>
                </c:pt>
                <c:pt idx="9107">
                  <c:v>0.3106999999999821</c:v>
                </c:pt>
                <c:pt idx="9108">
                  <c:v>0.31079999999998209</c:v>
                </c:pt>
                <c:pt idx="9109">
                  <c:v>0.31089999999998208</c:v>
                </c:pt>
                <c:pt idx="9110">
                  <c:v>0.31099999999998207</c:v>
                </c:pt>
                <c:pt idx="9111">
                  <c:v>0.31109999999998206</c:v>
                </c:pt>
                <c:pt idx="9112">
                  <c:v>0.31119999999998205</c:v>
                </c:pt>
                <c:pt idx="9113">
                  <c:v>0.31129999999998204</c:v>
                </c:pt>
                <c:pt idx="9114">
                  <c:v>0.31139999999998202</c:v>
                </c:pt>
                <c:pt idx="9115">
                  <c:v>0.31149999999998201</c:v>
                </c:pt>
                <c:pt idx="9116">
                  <c:v>0.311599999999982</c:v>
                </c:pt>
                <c:pt idx="9117">
                  <c:v>0.31169999999998199</c:v>
                </c:pt>
                <c:pt idx="9118">
                  <c:v>0.31179999999998198</c:v>
                </c:pt>
                <c:pt idx="9119">
                  <c:v>0.31189999999998197</c:v>
                </c:pt>
                <c:pt idx="9120">
                  <c:v>0.31199999999998196</c:v>
                </c:pt>
                <c:pt idx="9121">
                  <c:v>0.31209999999998195</c:v>
                </c:pt>
                <c:pt idx="9122">
                  <c:v>0.31219999999998194</c:v>
                </c:pt>
                <c:pt idx="9123">
                  <c:v>0.31229999999998193</c:v>
                </c:pt>
                <c:pt idx="9124">
                  <c:v>0.31239999999998191</c:v>
                </c:pt>
                <c:pt idx="9125">
                  <c:v>0.3124999999999819</c:v>
                </c:pt>
                <c:pt idx="9126">
                  <c:v>0.31259999999998189</c:v>
                </c:pt>
                <c:pt idx="9127">
                  <c:v>0.31269999999998188</c:v>
                </c:pt>
                <c:pt idx="9128">
                  <c:v>0.31279999999998187</c:v>
                </c:pt>
                <c:pt idx="9129">
                  <c:v>0.31289999999998186</c:v>
                </c:pt>
                <c:pt idx="9130">
                  <c:v>0.31299999999998185</c:v>
                </c:pt>
                <c:pt idx="9131">
                  <c:v>0.31309999999998184</c:v>
                </c:pt>
                <c:pt idx="9132">
                  <c:v>0.31319999999998183</c:v>
                </c:pt>
                <c:pt idx="9133">
                  <c:v>0.31329999999998182</c:v>
                </c:pt>
                <c:pt idx="9134">
                  <c:v>0.3133999999999818</c:v>
                </c:pt>
                <c:pt idx="9135">
                  <c:v>0.31349999999998179</c:v>
                </c:pt>
                <c:pt idx="9136">
                  <c:v>0.31359999999998178</c:v>
                </c:pt>
                <c:pt idx="9137">
                  <c:v>0.31369999999998177</c:v>
                </c:pt>
                <c:pt idx="9138">
                  <c:v>0.31379999999998176</c:v>
                </c:pt>
                <c:pt idx="9139">
                  <c:v>0.31389999999998175</c:v>
                </c:pt>
                <c:pt idx="9140">
                  <c:v>0.31399999999998174</c:v>
                </c:pt>
                <c:pt idx="9141">
                  <c:v>0.31409999999998173</c:v>
                </c:pt>
                <c:pt idx="9142">
                  <c:v>0.31419999999998172</c:v>
                </c:pt>
                <c:pt idx="9143">
                  <c:v>0.31429999999998171</c:v>
                </c:pt>
                <c:pt idx="9144">
                  <c:v>0.31439999999998169</c:v>
                </c:pt>
                <c:pt idx="9145">
                  <c:v>0.31449999999998168</c:v>
                </c:pt>
                <c:pt idx="9146">
                  <c:v>0.31459999999998167</c:v>
                </c:pt>
                <c:pt idx="9147">
                  <c:v>0.31469999999998166</c:v>
                </c:pt>
                <c:pt idx="9148">
                  <c:v>0.31479999999998165</c:v>
                </c:pt>
                <c:pt idx="9149">
                  <c:v>0.31489999999998164</c:v>
                </c:pt>
                <c:pt idx="9150">
                  <c:v>0.31499999999998163</c:v>
                </c:pt>
                <c:pt idx="9151">
                  <c:v>0.31509999999998162</c:v>
                </c:pt>
                <c:pt idx="9152">
                  <c:v>0.31519999999998161</c:v>
                </c:pt>
                <c:pt idx="9153">
                  <c:v>0.31529999999998159</c:v>
                </c:pt>
                <c:pt idx="9154">
                  <c:v>0.31539999999998158</c:v>
                </c:pt>
                <c:pt idx="9155">
                  <c:v>0.31549999999998157</c:v>
                </c:pt>
                <c:pt idx="9156">
                  <c:v>0.31559999999998156</c:v>
                </c:pt>
                <c:pt idx="9157">
                  <c:v>0.31569999999998155</c:v>
                </c:pt>
                <c:pt idx="9158">
                  <c:v>0.31579999999998154</c:v>
                </c:pt>
                <c:pt idx="9159">
                  <c:v>0.31589999999998153</c:v>
                </c:pt>
                <c:pt idx="9160">
                  <c:v>0.31599999999998152</c:v>
                </c:pt>
                <c:pt idx="9161">
                  <c:v>0.31609999999998151</c:v>
                </c:pt>
                <c:pt idx="9162">
                  <c:v>0.3161999999999815</c:v>
                </c:pt>
                <c:pt idx="9163">
                  <c:v>0.31629999999998148</c:v>
                </c:pt>
                <c:pt idx="9164">
                  <c:v>0.31639999999998147</c:v>
                </c:pt>
                <c:pt idx="9165">
                  <c:v>0.31649999999998146</c:v>
                </c:pt>
                <c:pt idx="9166">
                  <c:v>0.31659999999998145</c:v>
                </c:pt>
                <c:pt idx="9167">
                  <c:v>0.31669999999998144</c:v>
                </c:pt>
                <c:pt idx="9168">
                  <c:v>0.31679999999998143</c:v>
                </c:pt>
                <c:pt idx="9169">
                  <c:v>0.31689999999998142</c:v>
                </c:pt>
                <c:pt idx="9170">
                  <c:v>0.31699999999998141</c:v>
                </c:pt>
                <c:pt idx="9171">
                  <c:v>0.3170999999999814</c:v>
                </c:pt>
                <c:pt idx="9172">
                  <c:v>0.31719999999998139</c:v>
                </c:pt>
                <c:pt idx="9173">
                  <c:v>0.31729999999998137</c:v>
                </c:pt>
                <c:pt idx="9174">
                  <c:v>0.31739999999998136</c:v>
                </c:pt>
                <c:pt idx="9175">
                  <c:v>0.31749999999998135</c:v>
                </c:pt>
                <c:pt idx="9176">
                  <c:v>0.31759999999998134</c:v>
                </c:pt>
                <c:pt idx="9177">
                  <c:v>0.31769999999998133</c:v>
                </c:pt>
                <c:pt idx="9178">
                  <c:v>0.31779999999998132</c:v>
                </c:pt>
                <c:pt idx="9179">
                  <c:v>0.31789999999998131</c:v>
                </c:pt>
                <c:pt idx="9180">
                  <c:v>0.3179999999999813</c:v>
                </c:pt>
                <c:pt idx="9181">
                  <c:v>0.31809999999998129</c:v>
                </c:pt>
                <c:pt idx="9182">
                  <c:v>0.31819999999998128</c:v>
                </c:pt>
                <c:pt idx="9183">
                  <c:v>0.31829999999998126</c:v>
                </c:pt>
                <c:pt idx="9184">
                  <c:v>0.31839999999998125</c:v>
                </c:pt>
                <c:pt idx="9185">
                  <c:v>0.31849999999998124</c:v>
                </c:pt>
                <c:pt idx="9186">
                  <c:v>0.31859999999998123</c:v>
                </c:pt>
                <c:pt idx="9187">
                  <c:v>0.31869999999998122</c:v>
                </c:pt>
                <c:pt idx="9188">
                  <c:v>0.31879999999998121</c:v>
                </c:pt>
                <c:pt idx="9189">
                  <c:v>0.3188999999999812</c:v>
                </c:pt>
                <c:pt idx="9190">
                  <c:v>0.31899999999998119</c:v>
                </c:pt>
                <c:pt idx="9191">
                  <c:v>0.31909999999998118</c:v>
                </c:pt>
                <c:pt idx="9192">
                  <c:v>0.31919999999998117</c:v>
                </c:pt>
                <c:pt idx="9193">
                  <c:v>0.31929999999998115</c:v>
                </c:pt>
                <c:pt idx="9194">
                  <c:v>0.31939999999998114</c:v>
                </c:pt>
                <c:pt idx="9195">
                  <c:v>0.31949999999998113</c:v>
                </c:pt>
                <c:pt idx="9196">
                  <c:v>0.31959999999998112</c:v>
                </c:pt>
                <c:pt idx="9197">
                  <c:v>0.31969999999998111</c:v>
                </c:pt>
                <c:pt idx="9198">
                  <c:v>0.3197999999999811</c:v>
                </c:pt>
                <c:pt idx="9199">
                  <c:v>0.31989999999998109</c:v>
                </c:pt>
                <c:pt idx="9200">
                  <c:v>0.31999999999998108</c:v>
                </c:pt>
                <c:pt idx="9201">
                  <c:v>0.32009999999998107</c:v>
                </c:pt>
                <c:pt idx="9202">
                  <c:v>0.32019999999998106</c:v>
                </c:pt>
                <c:pt idx="9203">
                  <c:v>0.32029999999998104</c:v>
                </c:pt>
                <c:pt idx="9204">
                  <c:v>0.32039999999998103</c:v>
                </c:pt>
                <c:pt idx="9205">
                  <c:v>0.32049999999998102</c:v>
                </c:pt>
                <c:pt idx="9206">
                  <c:v>0.32059999999998101</c:v>
                </c:pt>
                <c:pt idx="9207">
                  <c:v>0.320699999999981</c:v>
                </c:pt>
                <c:pt idx="9208">
                  <c:v>0.32079999999998099</c:v>
                </c:pt>
                <c:pt idx="9209">
                  <c:v>0.32089999999998098</c:v>
                </c:pt>
                <c:pt idx="9210">
                  <c:v>0.32099999999998097</c:v>
                </c:pt>
                <c:pt idx="9211">
                  <c:v>0.32109999999998096</c:v>
                </c:pt>
                <c:pt idx="9212">
                  <c:v>0.32119999999998095</c:v>
                </c:pt>
                <c:pt idx="9213">
                  <c:v>0.32129999999998093</c:v>
                </c:pt>
                <c:pt idx="9214">
                  <c:v>0.32139999999998092</c:v>
                </c:pt>
                <c:pt idx="9215">
                  <c:v>0.32149999999998091</c:v>
                </c:pt>
                <c:pt idx="9216">
                  <c:v>0.3215999999999809</c:v>
                </c:pt>
                <c:pt idx="9217">
                  <c:v>0.32169999999998089</c:v>
                </c:pt>
                <c:pt idx="9218">
                  <c:v>0.32179999999998088</c:v>
                </c:pt>
                <c:pt idx="9219">
                  <c:v>0.32189999999998087</c:v>
                </c:pt>
                <c:pt idx="9220">
                  <c:v>0.32199999999998086</c:v>
                </c:pt>
                <c:pt idx="9221">
                  <c:v>0.32209999999998085</c:v>
                </c:pt>
                <c:pt idx="9222">
                  <c:v>0.32219999999998084</c:v>
                </c:pt>
                <c:pt idx="9223">
                  <c:v>0.32229999999998082</c:v>
                </c:pt>
                <c:pt idx="9224">
                  <c:v>0.32239999999998081</c:v>
                </c:pt>
                <c:pt idx="9225">
                  <c:v>0.3224999999999808</c:v>
                </c:pt>
                <c:pt idx="9226">
                  <c:v>0.32259999999998079</c:v>
                </c:pt>
                <c:pt idx="9227">
                  <c:v>0.32269999999998078</c:v>
                </c:pt>
                <c:pt idx="9228">
                  <c:v>0.32279999999998077</c:v>
                </c:pt>
                <c:pt idx="9229">
                  <c:v>0.32289999999998076</c:v>
                </c:pt>
                <c:pt idx="9230">
                  <c:v>0.32299999999998075</c:v>
                </c:pt>
                <c:pt idx="9231">
                  <c:v>0.32309999999998074</c:v>
                </c:pt>
                <c:pt idx="9232">
                  <c:v>0.32319999999998072</c:v>
                </c:pt>
                <c:pt idx="9233">
                  <c:v>0.32329999999998071</c:v>
                </c:pt>
                <c:pt idx="9234">
                  <c:v>0.3233999999999807</c:v>
                </c:pt>
                <c:pt idx="9235">
                  <c:v>0.32349999999998069</c:v>
                </c:pt>
                <c:pt idx="9236">
                  <c:v>0.32359999999998068</c:v>
                </c:pt>
                <c:pt idx="9237">
                  <c:v>0.32369999999998067</c:v>
                </c:pt>
                <c:pt idx="9238">
                  <c:v>0.32379999999998066</c:v>
                </c:pt>
                <c:pt idx="9239">
                  <c:v>0.32389999999998065</c:v>
                </c:pt>
                <c:pt idx="9240">
                  <c:v>0.32399999999998064</c:v>
                </c:pt>
                <c:pt idx="9241">
                  <c:v>0.32409999999998063</c:v>
                </c:pt>
                <c:pt idx="9242">
                  <c:v>0.32419999999998061</c:v>
                </c:pt>
                <c:pt idx="9243">
                  <c:v>0.3242999999999806</c:v>
                </c:pt>
                <c:pt idx="9244">
                  <c:v>0.32439999999998059</c:v>
                </c:pt>
                <c:pt idx="9245">
                  <c:v>0.32449999999998058</c:v>
                </c:pt>
                <c:pt idx="9246">
                  <c:v>0.32459999999998057</c:v>
                </c:pt>
                <c:pt idx="9247">
                  <c:v>0.32469999999998056</c:v>
                </c:pt>
                <c:pt idx="9248">
                  <c:v>0.32479999999998055</c:v>
                </c:pt>
                <c:pt idx="9249">
                  <c:v>0.32489999999998054</c:v>
                </c:pt>
                <c:pt idx="9250">
                  <c:v>0.32499999999998053</c:v>
                </c:pt>
                <c:pt idx="9251">
                  <c:v>0.32509999999998052</c:v>
                </c:pt>
                <c:pt idx="9252">
                  <c:v>0.3251999999999805</c:v>
                </c:pt>
                <c:pt idx="9253">
                  <c:v>0.32529999999998049</c:v>
                </c:pt>
                <c:pt idx="9254">
                  <c:v>0.32539999999998048</c:v>
                </c:pt>
                <c:pt idx="9255">
                  <c:v>0.32549999999998047</c:v>
                </c:pt>
                <c:pt idx="9256">
                  <c:v>0.32559999999998046</c:v>
                </c:pt>
                <c:pt idx="9257">
                  <c:v>0.32569999999998045</c:v>
                </c:pt>
                <c:pt idx="9258">
                  <c:v>0.32579999999998044</c:v>
                </c:pt>
                <c:pt idx="9259">
                  <c:v>0.32589999999998043</c:v>
                </c:pt>
                <c:pt idx="9260">
                  <c:v>0.32599999999998042</c:v>
                </c:pt>
                <c:pt idx="9261">
                  <c:v>0.32609999999998041</c:v>
                </c:pt>
                <c:pt idx="9262">
                  <c:v>0.32619999999998039</c:v>
                </c:pt>
                <c:pt idx="9263">
                  <c:v>0.32629999999998038</c:v>
                </c:pt>
                <c:pt idx="9264">
                  <c:v>0.32639999999998037</c:v>
                </c:pt>
                <c:pt idx="9265">
                  <c:v>0.32649999999998036</c:v>
                </c:pt>
                <c:pt idx="9266">
                  <c:v>0.32659999999998035</c:v>
                </c:pt>
                <c:pt idx="9267">
                  <c:v>0.32669999999998034</c:v>
                </c:pt>
                <c:pt idx="9268">
                  <c:v>0.32679999999998033</c:v>
                </c:pt>
                <c:pt idx="9269">
                  <c:v>0.32689999999998032</c:v>
                </c:pt>
                <c:pt idx="9270">
                  <c:v>0.32699999999998031</c:v>
                </c:pt>
                <c:pt idx="9271">
                  <c:v>0.3270999999999803</c:v>
                </c:pt>
                <c:pt idx="9272">
                  <c:v>0.32719999999998028</c:v>
                </c:pt>
                <c:pt idx="9273">
                  <c:v>0.32729999999998027</c:v>
                </c:pt>
                <c:pt idx="9274">
                  <c:v>0.32739999999998026</c:v>
                </c:pt>
                <c:pt idx="9275">
                  <c:v>0.32749999999998025</c:v>
                </c:pt>
                <c:pt idx="9276">
                  <c:v>0.32759999999998024</c:v>
                </c:pt>
                <c:pt idx="9277">
                  <c:v>0.32769999999998023</c:v>
                </c:pt>
                <c:pt idx="9278">
                  <c:v>0.32779999999998022</c:v>
                </c:pt>
                <c:pt idx="9279">
                  <c:v>0.32789999999998021</c:v>
                </c:pt>
                <c:pt idx="9280">
                  <c:v>0.3279999999999802</c:v>
                </c:pt>
                <c:pt idx="9281">
                  <c:v>0.32809999999998019</c:v>
                </c:pt>
                <c:pt idx="9282">
                  <c:v>0.32819999999998017</c:v>
                </c:pt>
                <c:pt idx="9283">
                  <c:v>0.32829999999998016</c:v>
                </c:pt>
                <c:pt idx="9284">
                  <c:v>0.32839999999998015</c:v>
                </c:pt>
                <c:pt idx="9285">
                  <c:v>0.32849999999998014</c:v>
                </c:pt>
                <c:pt idx="9286">
                  <c:v>0.32859999999998013</c:v>
                </c:pt>
                <c:pt idx="9287">
                  <c:v>0.32869999999998012</c:v>
                </c:pt>
                <c:pt idx="9288">
                  <c:v>0.32879999999998011</c:v>
                </c:pt>
                <c:pt idx="9289">
                  <c:v>0.3288999999999801</c:v>
                </c:pt>
                <c:pt idx="9290">
                  <c:v>0.32899999999998009</c:v>
                </c:pt>
                <c:pt idx="9291">
                  <c:v>0.32909999999998008</c:v>
                </c:pt>
                <c:pt idx="9292">
                  <c:v>0.32919999999998006</c:v>
                </c:pt>
                <c:pt idx="9293">
                  <c:v>0.32929999999998005</c:v>
                </c:pt>
                <c:pt idx="9294">
                  <c:v>0.32939999999998004</c:v>
                </c:pt>
                <c:pt idx="9295">
                  <c:v>0.32949999999998003</c:v>
                </c:pt>
                <c:pt idx="9296">
                  <c:v>0.32959999999998002</c:v>
                </c:pt>
                <c:pt idx="9297">
                  <c:v>0.32969999999998001</c:v>
                </c:pt>
                <c:pt idx="9298">
                  <c:v>0.32979999999998</c:v>
                </c:pt>
                <c:pt idx="9299">
                  <c:v>0.32989999999997999</c:v>
                </c:pt>
                <c:pt idx="9300">
                  <c:v>0.32999999999997998</c:v>
                </c:pt>
                <c:pt idx="9301">
                  <c:v>0.33009999999997997</c:v>
                </c:pt>
                <c:pt idx="9302">
                  <c:v>0.33019999999997995</c:v>
                </c:pt>
                <c:pt idx="9303">
                  <c:v>0.33029999999997994</c:v>
                </c:pt>
                <c:pt idx="9304">
                  <c:v>0.33039999999997993</c:v>
                </c:pt>
                <c:pt idx="9305">
                  <c:v>0.33049999999997992</c:v>
                </c:pt>
                <c:pt idx="9306">
                  <c:v>0.33059999999997991</c:v>
                </c:pt>
                <c:pt idx="9307">
                  <c:v>0.3306999999999799</c:v>
                </c:pt>
                <c:pt idx="9308">
                  <c:v>0.33079999999997989</c:v>
                </c:pt>
                <c:pt idx="9309">
                  <c:v>0.33089999999997988</c:v>
                </c:pt>
                <c:pt idx="9310">
                  <c:v>0.33099999999997987</c:v>
                </c:pt>
                <c:pt idx="9311">
                  <c:v>0.33109999999997985</c:v>
                </c:pt>
                <c:pt idx="9312">
                  <c:v>0.33119999999997984</c:v>
                </c:pt>
                <c:pt idx="9313">
                  <c:v>0.33129999999997983</c:v>
                </c:pt>
                <c:pt idx="9314">
                  <c:v>0.33139999999997982</c:v>
                </c:pt>
                <c:pt idx="9315">
                  <c:v>0.33149999999997981</c:v>
                </c:pt>
                <c:pt idx="9316">
                  <c:v>0.3315999999999798</c:v>
                </c:pt>
                <c:pt idx="9317">
                  <c:v>0.33169999999997979</c:v>
                </c:pt>
                <c:pt idx="9318">
                  <c:v>0.33179999999997978</c:v>
                </c:pt>
                <c:pt idx="9319">
                  <c:v>0.33189999999997977</c:v>
                </c:pt>
                <c:pt idx="9320">
                  <c:v>0.33199999999997976</c:v>
                </c:pt>
                <c:pt idx="9321">
                  <c:v>0.33209999999997974</c:v>
                </c:pt>
                <c:pt idx="9322">
                  <c:v>0.33219999999997973</c:v>
                </c:pt>
                <c:pt idx="9323">
                  <c:v>0.33229999999997972</c:v>
                </c:pt>
                <c:pt idx="9324">
                  <c:v>0.33239999999997971</c:v>
                </c:pt>
                <c:pt idx="9325">
                  <c:v>0.3324999999999797</c:v>
                </c:pt>
                <c:pt idx="9326">
                  <c:v>0.33259999999997969</c:v>
                </c:pt>
                <c:pt idx="9327">
                  <c:v>0.33269999999997968</c:v>
                </c:pt>
                <c:pt idx="9328">
                  <c:v>0.33279999999997967</c:v>
                </c:pt>
                <c:pt idx="9329">
                  <c:v>0.33289999999997966</c:v>
                </c:pt>
                <c:pt idx="9330">
                  <c:v>0.33299999999997965</c:v>
                </c:pt>
                <c:pt idx="9331">
                  <c:v>0.33309999999997963</c:v>
                </c:pt>
                <c:pt idx="9332">
                  <c:v>0.33319999999997962</c:v>
                </c:pt>
                <c:pt idx="9333">
                  <c:v>0.33329999999997961</c:v>
                </c:pt>
                <c:pt idx="9334">
                  <c:v>0.3333999999999796</c:v>
                </c:pt>
                <c:pt idx="9335">
                  <c:v>0.33349999999997959</c:v>
                </c:pt>
                <c:pt idx="9336">
                  <c:v>0.33359999999997958</c:v>
                </c:pt>
                <c:pt idx="9337">
                  <c:v>0.33369999999997957</c:v>
                </c:pt>
                <c:pt idx="9338">
                  <c:v>0.33379999999997956</c:v>
                </c:pt>
                <c:pt idx="9339">
                  <c:v>0.33389999999997955</c:v>
                </c:pt>
                <c:pt idx="9340">
                  <c:v>0.33399999999997954</c:v>
                </c:pt>
                <c:pt idx="9341">
                  <c:v>0.33409999999997952</c:v>
                </c:pt>
                <c:pt idx="9342">
                  <c:v>0.33419999999997951</c:v>
                </c:pt>
                <c:pt idx="9343">
                  <c:v>0.3342999999999795</c:v>
                </c:pt>
                <c:pt idx="9344">
                  <c:v>0.33439999999997949</c:v>
                </c:pt>
                <c:pt idx="9345">
                  <c:v>0.33449999999997948</c:v>
                </c:pt>
                <c:pt idx="9346">
                  <c:v>0.33459999999997947</c:v>
                </c:pt>
                <c:pt idx="9347">
                  <c:v>0.33469999999997946</c:v>
                </c:pt>
                <c:pt idx="9348">
                  <c:v>0.33479999999997945</c:v>
                </c:pt>
                <c:pt idx="9349">
                  <c:v>0.33489999999997944</c:v>
                </c:pt>
                <c:pt idx="9350">
                  <c:v>0.33499999999997943</c:v>
                </c:pt>
                <c:pt idx="9351">
                  <c:v>0.33509999999997941</c:v>
                </c:pt>
                <c:pt idx="9352">
                  <c:v>0.3351999999999794</c:v>
                </c:pt>
                <c:pt idx="9353">
                  <c:v>0.33529999999997939</c:v>
                </c:pt>
                <c:pt idx="9354">
                  <c:v>0.33539999999997938</c:v>
                </c:pt>
                <c:pt idx="9355">
                  <c:v>0.33549999999997937</c:v>
                </c:pt>
                <c:pt idx="9356">
                  <c:v>0.33559999999997936</c:v>
                </c:pt>
                <c:pt idx="9357">
                  <c:v>0.33569999999997935</c:v>
                </c:pt>
                <c:pt idx="9358">
                  <c:v>0.33579999999997934</c:v>
                </c:pt>
                <c:pt idx="9359">
                  <c:v>0.33589999999997933</c:v>
                </c:pt>
                <c:pt idx="9360">
                  <c:v>0.33599999999997932</c:v>
                </c:pt>
                <c:pt idx="9361">
                  <c:v>0.3360999999999793</c:v>
                </c:pt>
                <c:pt idx="9362">
                  <c:v>0.33619999999997929</c:v>
                </c:pt>
                <c:pt idx="9363">
                  <c:v>0.33629999999997928</c:v>
                </c:pt>
                <c:pt idx="9364">
                  <c:v>0.33639999999997927</c:v>
                </c:pt>
                <c:pt idx="9365">
                  <c:v>0.33649999999997926</c:v>
                </c:pt>
                <c:pt idx="9366">
                  <c:v>0.33659999999997925</c:v>
                </c:pt>
                <c:pt idx="9367">
                  <c:v>0.33669999999997924</c:v>
                </c:pt>
                <c:pt idx="9368">
                  <c:v>0.33679999999997923</c:v>
                </c:pt>
                <c:pt idx="9369">
                  <c:v>0.33689999999997922</c:v>
                </c:pt>
                <c:pt idx="9370">
                  <c:v>0.33699999999997921</c:v>
                </c:pt>
                <c:pt idx="9371">
                  <c:v>0.33709999999997919</c:v>
                </c:pt>
                <c:pt idx="9372">
                  <c:v>0.33719999999997918</c:v>
                </c:pt>
                <c:pt idx="9373">
                  <c:v>0.33729999999997917</c:v>
                </c:pt>
                <c:pt idx="9374">
                  <c:v>0.33739999999997916</c:v>
                </c:pt>
                <c:pt idx="9375">
                  <c:v>0.33749999999997915</c:v>
                </c:pt>
                <c:pt idx="9376">
                  <c:v>0.33759999999997914</c:v>
                </c:pt>
                <c:pt idx="9377">
                  <c:v>0.33769999999997913</c:v>
                </c:pt>
                <c:pt idx="9378">
                  <c:v>0.33779999999997912</c:v>
                </c:pt>
                <c:pt idx="9379">
                  <c:v>0.33789999999997911</c:v>
                </c:pt>
                <c:pt idx="9380">
                  <c:v>0.33799999999997909</c:v>
                </c:pt>
                <c:pt idx="9381">
                  <c:v>0.33809999999997908</c:v>
                </c:pt>
                <c:pt idx="9382">
                  <c:v>0.33819999999997907</c:v>
                </c:pt>
                <c:pt idx="9383">
                  <c:v>0.33829999999997906</c:v>
                </c:pt>
                <c:pt idx="9384">
                  <c:v>0.33839999999997905</c:v>
                </c:pt>
                <c:pt idx="9385">
                  <c:v>0.33849999999997904</c:v>
                </c:pt>
                <c:pt idx="9386">
                  <c:v>0.33859999999997903</c:v>
                </c:pt>
                <c:pt idx="9387">
                  <c:v>0.33869999999997902</c:v>
                </c:pt>
                <c:pt idx="9388">
                  <c:v>0.33879999999997901</c:v>
                </c:pt>
                <c:pt idx="9389">
                  <c:v>0.338899999999979</c:v>
                </c:pt>
                <c:pt idx="9390">
                  <c:v>0.33899999999997898</c:v>
                </c:pt>
                <c:pt idx="9391">
                  <c:v>0.33909999999997897</c:v>
                </c:pt>
                <c:pt idx="9392">
                  <c:v>0.33919999999997896</c:v>
                </c:pt>
                <c:pt idx="9393">
                  <c:v>0.33929999999997895</c:v>
                </c:pt>
                <c:pt idx="9394">
                  <c:v>0.33939999999997894</c:v>
                </c:pt>
                <c:pt idx="9395">
                  <c:v>0.33949999999997893</c:v>
                </c:pt>
                <c:pt idx="9396">
                  <c:v>0.33959999999997892</c:v>
                </c:pt>
                <c:pt idx="9397">
                  <c:v>0.33969999999997891</c:v>
                </c:pt>
                <c:pt idx="9398">
                  <c:v>0.3397999999999789</c:v>
                </c:pt>
                <c:pt idx="9399">
                  <c:v>0.33989999999997889</c:v>
                </c:pt>
                <c:pt idx="9400">
                  <c:v>0.33999999999997887</c:v>
                </c:pt>
                <c:pt idx="9401">
                  <c:v>0.34009999999997886</c:v>
                </c:pt>
                <c:pt idx="9402">
                  <c:v>0.34019999999997885</c:v>
                </c:pt>
                <c:pt idx="9403">
                  <c:v>0.34029999999997884</c:v>
                </c:pt>
                <c:pt idx="9404">
                  <c:v>0.34039999999997883</c:v>
                </c:pt>
                <c:pt idx="9405">
                  <c:v>0.34049999999997882</c:v>
                </c:pt>
                <c:pt idx="9406">
                  <c:v>0.34059999999997881</c:v>
                </c:pt>
                <c:pt idx="9407">
                  <c:v>0.3406999999999788</c:v>
                </c:pt>
                <c:pt idx="9408">
                  <c:v>0.34079999999997879</c:v>
                </c:pt>
                <c:pt idx="9409">
                  <c:v>0.34089999999997878</c:v>
                </c:pt>
                <c:pt idx="9410">
                  <c:v>0.34099999999997876</c:v>
                </c:pt>
                <c:pt idx="9411">
                  <c:v>0.34109999999997875</c:v>
                </c:pt>
                <c:pt idx="9412">
                  <c:v>0.34119999999997874</c:v>
                </c:pt>
                <c:pt idx="9413">
                  <c:v>0.34129999999997873</c:v>
                </c:pt>
                <c:pt idx="9414">
                  <c:v>0.34139999999997872</c:v>
                </c:pt>
                <c:pt idx="9415">
                  <c:v>0.34149999999997871</c:v>
                </c:pt>
                <c:pt idx="9416">
                  <c:v>0.3415999999999787</c:v>
                </c:pt>
                <c:pt idx="9417">
                  <c:v>0.34169999999997869</c:v>
                </c:pt>
                <c:pt idx="9418">
                  <c:v>0.34179999999997868</c:v>
                </c:pt>
                <c:pt idx="9419">
                  <c:v>0.34189999999997867</c:v>
                </c:pt>
                <c:pt idx="9420">
                  <c:v>0.34199999999997865</c:v>
                </c:pt>
                <c:pt idx="9421">
                  <c:v>0.34209999999997864</c:v>
                </c:pt>
                <c:pt idx="9422">
                  <c:v>0.34219999999997863</c:v>
                </c:pt>
                <c:pt idx="9423">
                  <c:v>0.34229999999997862</c:v>
                </c:pt>
                <c:pt idx="9424">
                  <c:v>0.34239999999997861</c:v>
                </c:pt>
                <c:pt idx="9425">
                  <c:v>0.3424999999999786</c:v>
                </c:pt>
                <c:pt idx="9426">
                  <c:v>0.34259999999997859</c:v>
                </c:pt>
                <c:pt idx="9427">
                  <c:v>0.34269999999997858</c:v>
                </c:pt>
                <c:pt idx="9428">
                  <c:v>0.34279999999997857</c:v>
                </c:pt>
                <c:pt idx="9429">
                  <c:v>0.34289999999997856</c:v>
                </c:pt>
                <c:pt idx="9430">
                  <c:v>0.34299999999997854</c:v>
                </c:pt>
                <c:pt idx="9431">
                  <c:v>0.34309999999997853</c:v>
                </c:pt>
                <c:pt idx="9432">
                  <c:v>0.34319999999997852</c:v>
                </c:pt>
                <c:pt idx="9433">
                  <c:v>0.34329999999997851</c:v>
                </c:pt>
                <c:pt idx="9434">
                  <c:v>0.3433999999999785</c:v>
                </c:pt>
                <c:pt idx="9435">
                  <c:v>0.34349999999997849</c:v>
                </c:pt>
                <c:pt idx="9436">
                  <c:v>0.34359999999997848</c:v>
                </c:pt>
                <c:pt idx="9437">
                  <c:v>0.34369999999997847</c:v>
                </c:pt>
                <c:pt idx="9438">
                  <c:v>0.34379999999997846</c:v>
                </c:pt>
                <c:pt idx="9439">
                  <c:v>0.34389999999997845</c:v>
                </c:pt>
                <c:pt idx="9440">
                  <c:v>0.34399999999997843</c:v>
                </c:pt>
                <c:pt idx="9441">
                  <c:v>0.34409999999997842</c:v>
                </c:pt>
                <c:pt idx="9442">
                  <c:v>0.34419999999997841</c:v>
                </c:pt>
                <c:pt idx="9443">
                  <c:v>0.3442999999999784</c:v>
                </c:pt>
                <c:pt idx="9444">
                  <c:v>0.34439999999997839</c:v>
                </c:pt>
                <c:pt idx="9445">
                  <c:v>0.34449999999997838</c:v>
                </c:pt>
                <c:pt idx="9446">
                  <c:v>0.34459999999997837</c:v>
                </c:pt>
                <c:pt idx="9447">
                  <c:v>0.34469999999997836</c:v>
                </c:pt>
                <c:pt idx="9448">
                  <c:v>0.34479999999997835</c:v>
                </c:pt>
                <c:pt idx="9449">
                  <c:v>0.34489999999997834</c:v>
                </c:pt>
                <c:pt idx="9450">
                  <c:v>0.34499999999997832</c:v>
                </c:pt>
                <c:pt idx="9451">
                  <c:v>0.34509999999997831</c:v>
                </c:pt>
                <c:pt idx="9452">
                  <c:v>0.3451999999999783</c:v>
                </c:pt>
                <c:pt idx="9453">
                  <c:v>0.34529999999997829</c:v>
                </c:pt>
                <c:pt idx="9454">
                  <c:v>0.34539999999997828</c:v>
                </c:pt>
                <c:pt idx="9455">
                  <c:v>0.34549999999997827</c:v>
                </c:pt>
                <c:pt idx="9456">
                  <c:v>0.34559999999997826</c:v>
                </c:pt>
                <c:pt idx="9457">
                  <c:v>0.34569999999997825</c:v>
                </c:pt>
                <c:pt idx="9458">
                  <c:v>0.34579999999997824</c:v>
                </c:pt>
                <c:pt idx="9459">
                  <c:v>0.34589999999997822</c:v>
                </c:pt>
                <c:pt idx="9460">
                  <c:v>0.34599999999997821</c:v>
                </c:pt>
                <c:pt idx="9461">
                  <c:v>0.3460999999999782</c:v>
                </c:pt>
                <c:pt idx="9462">
                  <c:v>0.34619999999997819</c:v>
                </c:pt>
                <c:pt idx="9463">
                  <c:v>0.34629999999997818</c:v>
                </c:pt>
                <c:pt idx="9464">
                  <c:v>0.34639999999997817</c:v>
                </c:pt>
                <c:pt idx="9465">
                  <c:v>0.34649999999997816</c:v>
                </c:pt>
                <c:pt idx="9466">
                  <c:v>0.34659999999997815</c:v>
                </c:pt>
                <c:pt idx="9467">
                  <c:v>0.34669999999997814</c:v>
                </c:pt>
                <c:pt idx="9468">
                  <c:v>0.34679999999997813</c:v>
                </c:pt>
                <c:pt idx="9469">
                  <c:v>0.34689999999997811</c:v>
                </c:pt>
                <c:pt idx="9470">
                  <c:v>0.3469999999999781</c:v>
                </c:pt>
                <c:pt idx="9471">
                  <c:v>0.34709999999997809</c:v>
                </c:pt>
                <c:pt idx="9472">
                  <c:v>0.34719999999997808</c:v>
                </c:pt>
                <c:pt idx="9473">
                  <c:v>0.34729999999997807</c:v>
                </c:pt>
                <c:pt idx="9474">
                  <c:v>0.34739999999997806</c:v>
                </c:pt>
                <c:pt idx="9475">
                  <c:v>0.34749999999997805</c:v>
                </c:pt>
                <c:pt idx="9476">
                  <c:v>0.34759999999997804</c:v>
                </c:pt>
                <c:pt idx="9477">
                  <c:v>0.34769999999997803</c:v>
                </c:pt>
                <c:pt idx="9478">
                  <c:v>0.34779999999997802</c:v>
                </c:pt>
                <c:pt idx="9479">
                  <c:v>0.347899999999978</c:v>
                </c:pt>
                <c:pt idx="9480">
                  <c:v>0.34799999999997799</c:v>
                </c:pt>
                <c:pt idx="9481">
                  <c:v>0.34809999999997798</c:v>
                </c:pt>
                <c:pt idx="9482">
                  <c:v>0.34819999999997797</c:v>
                </c:pt>
                <c:pt idx="9483">
                  <c:v>0.34829999999997796</c:v>
                </c:pt>
                <c:pt idx="9484">
                  <c:v>0.34839999999997795</c:v>
                </c:pt>
                <c:pt idx="9485">
                  <c:v>0.34849999999997794</c:v>
                </c:pt>
                <c:pt idx="9486">
                  <c:v>0.34859999999997793</c:v>
                </c:pt>
                <c:pt idx="9487">
                  <c:v>0.34869999999997792</c:v>
                </c:pt>
                <c:pt idx="9488">
                  <c:v>0.34879999999997791</c:v>
                </c:pt>
                <c:pt idx="9489">
                  <c:v>0.34889999999997789</c:v>
                </c:pt>
                <c:pt idx="9490">
                  <c:v>0.34899999999997788</c:v>
                </c:pt>
                <c:pt idx="9491">
                  <c:v>0.34909999999997787</c:v>
                </c:pt>
                <c:pt idx="9492">
                  <c:v>0.34919999999997786</c:v>
                </c:pt>
                <c:pt idx="9493">
                  <c:v>0.34929999999997785</c:v>
                </c:pt>
                <c:pt idx="9494">
                  <c:v>0.34939999999997784</c:v>
                </c:pt>
                <c:pt idx="9495">
                  <c:v>0.34949999999997783</c:v>
                </c:pt>
                <c:pt idx="9496">
                  <c:v>0.34959999999997782</c:v>
                </c:pt>
                <c:pt idx="9497">
                  <c:v>0.34969999999997781</c:v>
                </c:pt>
                <c:pt idx="9498">
                  <c:v>0.3497999999999778</c:v>
                </c:pt>
                <c:pt idx="9499">
                  <c:v>0.34989999999997778</c:v>
                </c:pt>
                <c:pt idx="9500">
                  <c:v>0.34999999999997777</c:v>
                </c:pt>
                <c:pt idx="9501">
                  <c:v>0.35009999999997776</c:v>
                </c:pt>
                <c:pt idx="9502">
                  <c:v>0.35019999999997775</c:v>
                </c:pt>
                <c:pt idx="9503">
                  <c:v>0.35029999999997774</c:v>
                </c:pt>
                <c:pt idx="9504">
                  <c:v>0.35039999999997773</c:v>
                </c:pt>
                <c:pt idx="9505">
                  <c:v>0.35049999999997772</c:v>
                </c:pt>
                <c:pt idx="9506">
                  <c:v>0.35059999999997771</c:v>
                </c:pt>
                <c:pt idx="9507">
                  <c:v>0.3506999999999777</c:v>
                </c:pt>
                <c:pt idx="9508">
                  <c:v>0.35079999999997769</c:v>
                </c:pt>
                <c:pt idx="9509">
                  <c:v>0.35089999999997767</c:v>
                </c:pt>
                <c:pt idx="9510">
                  <c:v>0.35099999999997766</c:v>
                </c:pt>
                <c:pt idx="9511">
                  <c:v>0.35109999999997765</c:v>
                </c:pt>
                <c:pt idx="9512">
                  <c:v>0.35119999999997764</c:v>
                </c:pt>
                <c:pt idx="9513">
                  <c:v>0.35129999999997763</c:v>
                </c:pt>
                <c:pt idx="9514">
                  <c:v>0.35139999999997762</c:v>
                </c:pt>
                <c:pt idx="9515">
                  <c:v>0.35149999999997761</c:v>
                </c:pt>
                <c:pt idx="9516">
                  <c:v>0.3515999999999776</c:v>
                </c:pt>
                <c:pt idx="9517">
                  <c:v>0.35169999999997759</c:v>
                </c:pt>
                <c:pt idx="9518">
                  <c:v>0.35179999999997758</c:v>
                </c:pt>
                <c:pt idx="9519">
                  <c:v>0.35189999999997756</c:v>
                </c:pt>
                <c:pt idx="9520">
                  <c:v>0.35199999999997755</c:v>
                </c:pt>
                <c:pt idx="9521">
                  <c:v>0.35209999999997754</c:v>
                </c:pt>
                <c:pt idx="9522">
                  <c:v>0.35219999999997753</c:v>
                </c:pt>
                <c:pt idx="9523">
                  <c:v>0.35229999999997752</c:v>
                </c:pt>
                <c:pt idx="9524">
                  <c:v>0.35239999999997751</c:v>
                </c:pt>
                <c:pt idx="9525">
                  <c:v>0.3524999999999775</c:v>
                </c:pt>
                <c:pt idx="9526">
                  <c:v>0.35259999999997749</c:v>
                </c:pt>
                <c:pt idx="9527">
                  <c:v>0.35269999999997748</c:v>
                </c:pt>
                <c:pt idx="9528">
                  <c:v>0.35279999999997746</c:v>
                </c:pt>
                <c:pt idx="9529">
                  <c:v>0.35289999999997745</c:v>
                </c:pt>
                <c:pt idx="9530">
                  <c:v>0.35299999999997744</c:v>
                </c:pt>
                <c:pt idx="9531">
                  <c:v>0.35309999999997743</c:v>
                </c:pt>
                <c:pt idx="9532">
                  <c:v>0.35319999999997742</c:v>
                </c:pt>
                <c:pt idx="9533">
                  <c:v>0.35329999999997741</c:v>
                </c:pt>
                <c:pt idx="9534">
                  <c:v>0.3533999999999774</c:v>
                </c:pt>
                <c:pt idx="9535">
                  <c:v>0.35349999999997739</c:v>
                </c:pt>
                <c:pt idx="9536">
                  <c:v>0.35359999999997738</c:v>
                </c:pt>
                <c:pt idx="9537">
                  <c:v>0.35369999999997737</c:v>
                </c:pt>
                <c:pt idx="9538">
                  <c:v>0.35379999999997735</c:v>
                </c:pt>
                <c:pt idx="9539">
                  <c:v>0.35389999999997734</c:v>
                </c:pt>
                <c:pt idx="9540">
                  <c:v>0.35399999999997733</c:v>
                </c:pt>
                <c:pt idx="9541">
                  <c:v>0.35409999999997732</c:v>
                </c:pt>
                <c:pt idx="9542">
                  <c:v>0.35419999999997731</c:v>
                </c:pt>
                <c:pt idx="9543">
                  <c:v>0.3542999999999773</c:v>
                </c:pt>
                <c:pt idx="9544">
                  <c:v>0.35439999999997729</c:v>
                </c:pt>
                <c:pt idx="9545">
                  <c:v>0.35449999999997728</c:v>
                </c:pt>
                <c:pt idx="9546">
                  <c:v>0.35459999999997727</c:v>
                </c:pt>
                <c:pt idx="9547">
                  <c:v>0.35469999999997726</c:v>
                </c:pt>
                <c:pt idx="9548">
                  <c:v>0.35479999999997724</c:v>
                </c:pt>
                <c:pt idx="9549">
                  <c:v>0.35489999999997723</c:v>
                </c:pt>
                <c:pt idx="9550">
                  <c:v>0.35499999999997722</c:v>
                </c:pt>
                <c:pt idx="9551">
                  <c:v>0.35509999999997721</c:v>
                </c:pt>
                <c:pt idx="9552">
                  <c:v>0.3551999999999772</c:v>
                </c:pt>
                <c:pt idx="9553">
                  <c:v>0.35529999999997719</c:v>
                </c:pt>
                <c:pt idx="9554">
                  <c:v>0.35539999999997718</c:v>
                </c:pt>
                <c:pt idx="9555">
                  <c:v>0.35549999999997717</c:v>
                </c:pt>
                <c:pt idx="9556">
                  <c:v>0.35559999999997716</c:v>
                </c:pt>
                <c:pt idx="9557">
                  <c:v>0.35569999999997715</c:v>
                </c:pt>
                <c:pt idx="9558">
                  <c:v>0.35579999999997713</c:v>
                </c:pt>
                <c:pt idx="9559">
                  <c:v>0.35589999999997712</c:v>
                </c:pt>
                <c:pt idx="9560">
                  <c:v>0.35599999999997711</c:v>
                </c:pt>
                <c:pt idx="9561">
                  <c:v>0.3560999999999771</c:v>
                </c:pt>
                <c:pt idx="9562">
                  <c:v>0.35619999999997709</c:v>
                </c:pt>
                <c:pt idx="9563">
                  <c:v>0.35629999999997708</c:v>
                </c:pt>
                <c:pt idx="9564">
                  <c:v>0.35639999999997707</c:v>
                </c:pt>
                <c:pt idx="9565">
                  <c:v>0.35649999999997706</c:v>
                </c:pt>
                <c:pt idx="9566">
                  <c:v>0.35659999999997705</c:v>
                </c:pt>
                <c:pt idx="9567">
                  <c:v>0.35669999999997704</c:v>
                </c:pt>
                <c:pt idx="9568">
                  <c:v>0.35679999999997702</c:v>
                </c:pt>
                <c:pt idx="9569">
                  <c:v>0.35689999999997701</c:v>
                </c:pt>
                <c:pt idx="9570">
                  <c:v>0.356999999999977</c:v>
                </c:pt>
                <c:pt idx="9571">
                  <c:v>0.35709999999997699</c:v>
                </c:pt>
                <c:pt idx="9572">
                  <c:v>0.35719999999997698</c:v>
                </c:pt>
                <c:pt idx="9573">
                  <c:v>0.35729999999997697</c:v>
                </c:pt>
                <c:pt idx="9574">
                  <c:v>0.35739999999997696</c:v>
                </c:pt>
                <c:pt idx="9575">
                  <c:v>0.35749999999997695</c:v>
                </c:pt>
                <c:pt idx="9576">
                  <c:v>0.35759999999997694</c:v>
                </c:pt>
                <c:pt idx="9577">
                  <c:v>0.35769999999997693</c:v>
                </c:pt>
                <c:pt idx="9578">
                  <c:v>0.35779999999997691</c:v>
                </c:pt>
                <c:pt idx="9579">
                  <c:v>0.3578999999999769</c:v>
                </c:pt>
                <c:pt idx="9580">
                  <c:v>0.35799999999997689</c:v>
                </c:pt>
                <c:pt idx="9581">
                  <c:v>0.35809999999997688</c:v>
                </c:pt>
                <c:pt idx="9582">
                  <c:v>0.35819999999997687</c:v>
                </c:pt>
                <c:pt idx="9583">
                  <c:v>0.35829999999997686</c:v>
                </c:pt>
                <c:pt idx="9584">
                  <c:v>0.35839999999997685</c:v>
                </c:pt>
                <c:pt idx="9585">
                  <c:v>0.35849999999997684</c:v>
                </c:pt>
                <c:pt idx="9586">
                  <c:v>0.35859999999997683</c:v>
                </c:pt>
                <c:pt idx="9587">
                  <c:v>0.35869999999997682</c:v>
                </c:pt>
                <c:pt idx="9588">
                  <c:v>0.3587999999999768</c:v>
                </c:pt>
                <c:pt idx="9589">
                  <c:v>0.35889999999997679</c:v>
                </c:pt>
                <c:pt idx="9590">
                  <c:v>0.35899999999997678</c:v>
                </c:pt>
                <c:pt idx="9591">
                  <c:v>0.35909999999997677</c:v>
                </c:pt>
                <c:pt idx="9592">
                  <c:v>0.35919999999997676</c:v>
                </c:pt>
                <c:pt idx="9593">
                  <c:v>0.35929999999997675</c:v>
                </c:pt>
                <c:pt idx="9594">
                  <c:v>0.35939999999997674</c:v>
                </c:pt>
                <c:pt idx="9595">
                  <c:v>0.35949999999997673</c:v>
                </c:pt>
                <c:pt idx="9596">
                  <c:v>0.35959999999997672</c:v>
                </c:pt>
                <c:pt idx="9597">
                  <c:v>0.35969999999997671</c:v>
                </c:pt>
                <c:pt idx="9598">
                  <c:v>0.35979999999997669</c:v>
                </c:pt>
                <c:pt idx="9599">
                  <c:v>0.35989999999997668</c:v>
                </c:pt>
                <c:pt idx="9600">
                  <c:v>0.35999999999997667</c:v>
                </c:pt>
                <c:pt idx="9601">
                  <c:v>0.36009999999997666</c:v>
                </c:pt>
                <c:pt idx="9602">
                  <c:v>0.36019999999997665</c:v>
                </c:pt>
                <c:pt idx="9603">
                  <c:v>0.36029999999997664</c:v>
                </c:pt>
                <c:pt idx="9604">
                  <c:v>0.36039999999997663</c:v>
                </c:pt>
                <c:pt idx="9605">
                  <c:v>0.36049999999997662</c:v>
                </c:pt>
                <c:pt idx="9606">
                  <c:v>0.36059999999997661</c:v>
                </c:pt>
                <c:pt idx="9607">
                  <c:v>0.36069999999997659</c:v>
                </c:pt>
                <c:pt idx="9608">
                  <c:v>0.36079999999997658</c:v>
                </c:pt>
                <c:pt idx="9609">
                  <c:v>0.36089999999997657</c:v>
                </c:pt>
                <c:pt idx="9610">
                  <c:v>0.36099999999997656</c:v>
                </c:pt>
                <c:pt idx="9611">
                  <c:v>0.36109999999997655</c:v>
                </c:pt>
                <c:pt idx="9612">
                  <c:v>0.36119999999997654</c:v>
                </c:pt>
                <c:pt idx="9613">
                  <c:v>0.36129999999997653</c:v>
                </c:pt>
                <c:pt idx="9614">
                  <c:v>0.36139999999997652</c:v>
                </c:pt>
                <c:pt idx="9615">
                  <c:v>0.36149999999997651</c:v>
                </c:pt>
                <c:pt idx="9616">
                  <c:v>0.3615999999999765</c:v>
                </c:pt>
                <c:pt idx="9617">
                  <c:v>0.36169999999997648</c:v>
                </c:pt>
                <c:pt idx="9618">
                  <c:v>0.36179999999997647</c:v>
                </c:pt>
                <c:pt idx="9619">
                  <c:v>0.36189999999997646</c:v>
                </c:pt>
                <c:pt idx="9620">
                  <c:v>0.36199999999997645</c:v>
                </c:pt>
                <c:pt idx="9621">
                  <c:v>0.36209999999997644</c:v>
                </c:pt>
                <c:pt idx="9622">
                  <c:v>0.36219999999997643</c:v>
                </c:pt>
                <c:pt idx="9623">
                  <c:v>0.36229999999997642</c:v>
                </c:pt>
                <c:pt idx="9624">
                  <c:v>0.36239999999997641</c:v>
                </c:pt>
                <c:pt idx="9625">
                  <c:v>0.3624999999999764</c:v>
                </c:pt>
                <c:pt idx="9626">
                  <c:v>0.36259999999997639</c:v>
                </c:pt>
                <c:pt idx="9627">
                  <c:v>0.36269999999997637</c:v>
                </c:pt>
                <c:pt idx="9628">
                  <c:v>0.36279999999997636</c:v>
                </c:pt>
                <c:pt idx="9629">
                  <c:v>0.36289999999997635</c:v>
                </c:pt>
                <c:pt idx="9630">
                  <c:v>0.36299999999997634</c:v>
                </c:pt>
                <c:pt idx="9631">
                  <c:v>0.36309999999997633</c:v>
                </c:pt>
                <c:pt idx="9632">
                  <c:v>0.36319999999997632</c:v>
                </c:pt>
                <c:pt idx="9633">
                  <c:v>0.36329999999997631</c:v>
                </c:pt>
                <c:pt idx="9634">
                  <c:v>0.3633999999999763</c:v>
                </c:pt>
                <c:pt idx="9635">
                  <c:v>0.36349999999997629</c:v>
                </c:pt>
                <c:pt idx="9636">
                  <c:v>0.36359999999997628</c:v>
                </c:pt>
                <c:pt idx="9637">
                  <c:v>0.36369999999997626</c:v>
                </c:pt>
                <c:pt idx="9638">
                  <c:v>0.36379999999997625</c:v>
                </c:pt>
                <c:pt idx="9639">
                  <c:v>0.36389999999997624</c:v>
                </c:pt>
                <c:pt idx="9640">
                  <c:v>0.36399999999997623</c:v>
                </c:pt>
                <c:pt idx="9641">
                  <c:v>0.36409999999997622</c:v>
                </c:pt>
                <c:pt idx="9642">
                  <c:v>0.36419999999997621</c:v>
                </c:pt>
                <c:pt idx="9643">
                  <c:v>0.3642999999999762</c:v>
                </c:pt>
                <c:pt idx="9644">
                  <c:v>0.36439999999997619</c:v>
                </c:pt>
                <c:pt idx="9645">
                  <c:v>0.36449999999997618</c:v>
                </c:pt>
                <c:pt idx="9646">
                  <c:v>0.36459999999997617</c:v>
                </c:pt>
                <c:pt idx="9647">
                  <c:v>0.36469999999997615</c:v>
                </c:pt>
                <c:pt idx="9648">
                  <c:v>0.36479999999997614</c:v>
                </c:pt>
                <c:pt idx="9649">
                  <c:v>0.36489999999997613</c:v>
                </c:pt>
                <c:pt idx="9650">
                  <c:v>0.36499999999997612</c:v>
                </c:pt>
                <c:pt idx="9651">
                  <c:v>0.36509999999997611</c:v>
                </c:pt>
                <c:pt idx="9652">
                  <c:v>0.3651999999999761</c:v>
                </c:pt>
                <c:pt idx="9653">
                  <c:v>0.36529999999997609</c:v>
                </c:pt>
                <c:pt idx="9654">
                  <c:v>0.36539999999997608</c:v>
                </c:pt>
                <c:pt idx="9655">
                  <c:v>0.36549999999997607</c:v>
                </c:pt>
                <c:pt idx="9656">
                  <c:v>0.36559999999997606</c:v>
                </c:pt>
                <c:pt idx="9657">
                  <c:v>0.36569999999997604</c:v>
                </c:pt>
                <c:pt idx="9658">
                  <c:v>0.36579999999997603</c:v>
                </c:pt>
                <c:pt idx="9659">
                  <c:v>0.36589999999997602</c:v>
                </c:pt>
                <c:pt idx="9660">
                  <c:v>0.36599999999997601</c:v>
                </c:pt>
                <c:pt idx="9661">
                  <c:v>0.366099999999976</c:v>
                </c:pt>
                <c:pt idx="9662">
                  <c:v>0.36619999999997599</c:v>
                </c:pt>
                <c:pt idx="9663">
                  <c:v>0.36629999999997598</c:v>
                </c:pt>
                <c:pt idx="9664">
                  <c:v>0.36639999999997597</c:v>
                </c:pt>
                <c:pt idx="9665">
                  <c:v>0.36649999999997596</c:v>
                </c:pt>
                <c:pt idx="9666">
                  <c:v>0.36659999999997595</c:v>
                </c:pt>
                <c:pt idx="9667">
                  <c:v>0.36669999999997593</c:v>
                </c:pt>
                <c:pt idx="9668">
                  <c:v>0.36679999999997592</c:v>
                </c:pt>
                <c:pt idx="9669">
                  <c:v>0.36689999999997591</c:v>
                </c:pt>
                <c:pt idx="9670">
                  <c:v>0.3669999999999759</c:v>
                </c:pt>
                <c:pt idx="9671">
                  <c:v>0.36709999999997589</c:v>
                </c:pt>
                <c:pt idx="9672">
                  <c:v>0.36719999999997588</c:v>
                </c:pt>
                <c:pt idx="9673">
                  <c:v>0.36729999999997587</c:v>
                </c:pt>
                <c:pt idx="9674">
                  <c:v>0.36739999999997586</c:v>
                </c:pt>
                <c:pt idx="9675">
                  <c:v>0.36749999999997585</c:v>
                </c:pt>
                <c:pt idx="9676">
                  <c:v>0.36759999999997583</c:v>
                </c:pt>
                <c:pt idx="9677">
                  <c:v>0.36769999999997582</c:v>
                </c:pt>
                <c:pt idx="9678">
                  <c:v>0.36779999999997581</c:v>
                </c:pt>
                <c:pt idx="9679">
                  <c:v>0.3678999999999758</c:v>
                </c:pt>
                <c:pt idx="9680">
                  <c:v>0.36799999999997579</c:v>
                </c:pt>
                <c:pt idx="9681">
                  <c:v>0.36809999999997578</c:v>
                </c:pt>
                <c:pt idx="9682">
                  <c:v>0.36819999999997577</c:v>
                </c:pt>
                <c:pt idx="9683">
                  <c:v>0.36829999999997576</c:v>
                </c:pt>
                <c:pt idx="9684">
                  <c:v>0.36839999999997575</c:v>
                </c:pt>
                <c:pt idx="9685">
                  <c:v>0.36849999999997574</c:v>
                </c:pt>
                <c:pt idx="9686">
                  <c:v>0.36859999999997572</c:v>
                </c:pt>
                <c:pt idx="9687">
                  <c:v>0.36869999999997571</c:v>
                </c:pt>
                <c:pt idx="9688">
                  <c:v>0.3687999999999757</c:v>
                </c:pt>
                <c:pt idx="9689">
                  <c:v>0.36889999999997569</c:v>
                </c:pt>
                <c:pt idx="9690">
                  <c:v>0.36899999999997568</c:v>
                </c:pt>
                <c:pt idx="9691">
                  <c:v>0.36909999999997567</c:v>
                </c:pt>
                <c:pt idx="9692">
                  <c:v>0.36919999999997566</c:v>
                </c:pt>
                <c:pt idx="9693">
                  <c:v>0.36929999999997565</c:v>
                </c:pt>
                <c:pt idx="9694">
                  <c:v>0.36939999999997564</c:v>
                </c:pt>
                <c:pt idx="9695">
                  <c:v>0.36949999999997563</c:v>
                </c:pt>
                <c:pt idx="9696">
                  <c:v>0.36959999999997561</c:v>
                </c:pt>
                <c:pt idx="9697">
                  <c:v>0.3696999999999756</c:v>
                </c:pt>
                <c:pt idx="9698">
                  <c:v>0.36979999999997559</c:v>
                </c:pt>
                <c:pt idx="9699">
                  <c:v>0.36989999999997558</c:v>
                </c:pt>
                <c:pt idx="9700">
                  <c:v>0.36999999999997557</c:v>
                </c:pt>
                <c:pt idx="9701">
                  <c:v>0.37009999999997556</c:v>
                </c:pt>
                <c:pt idx="9702">
                  <c:v>0.37019999999997555</c:v>
                </c:pt>
                <c:pt idx="9703">
                  <c:v>0.37029999999997554</c:v>
                </c:pt>
                <c:pt idx="9704">
                  <c:v>0.37039999999997553</c:v>
                </c:pt>
                <c:pt idx="9705">
                  <c:v>0.37049999999997552</c:v>
                </c:pt>
                <c:pt idx="9706">
                  <c:v>0.3705999999999755</c:v>
                </c:pt>
                <c:pt idx="9707">
                  <c:v>0.37069999999997549</c:v>
                </c:pt>
                <c:pt idx="9708">
                  <c:v>0.37079999999997548</c:v>
                </c:pt>
                <c:pt idx="9709">
                  <c:v>0.37089999999997547</c:v>
                </c:pt>
                <c:pt idx="9710">
                  <c:v>0.37099999999997546</c:v>
                </c:pt>
                <c:pt idx="9711">
                  <c:v>0.37109999999997545</c:v>
                </c:pt>
                <c:pt idx="9712">
                  <c:v>0.37119999999997544</c:v>
                </c:pt>
                <c:pt idx="9713">
                  <c:v>0.37129999999997543</c:v>
                </c:pt>
                <c:pt idx="9714">
                  <c:v>0.37139999999997542</c:v>
                </c:pt>
                <c:pt idx="9715">
                  <c:v>0.37149999999997541</c:v>
                </c:pt>
                <c:pt idx="9716">
                  <c:v>0.37159999999997539</c:v>
                </c:pt>
                <c:pt idx="9717">
                  <c:v>0.37169999999997538</c:v>
                </c:pt>
                <c:pt idx="9718">
                  <c:v>0.37179999999997537</c:v>
                </c:pt>
                <c:pt idx="9719">
                  <c:v>0.37189999999997536</c:v>
                </c:pt>
                <c:pt idx="9720">
                  <c:v>0.37199999999997535</c:v>
                </c:pt>
                <c:pt idx="9721">
                  <c:v>0.37209999999997534</c:v>
                </c:pt>
                <c:pt idx="9722">
                  <c:v>0.37219999999997533</c:v>
                </c:pt>
                <c:pt idx="9723">
                  <c:v>0.37229999999997532</c:v>
                </c:pt>
                <c:pt idx="9724">
                  <c:v>0.37239999999997531</c:v>
                </c:pt>
                <c:pt idx="9725">
                  <c:v>0.3724999999999753</c:v>
                </c:pt>
                <c:pt idx="9726">
                  <c:v>0.37259999999997528</c:v>
                </c:pt>
                <c:pt idx="9727">
                  <c:v>0.37269999999997527</c:v>
                </c:pt>
                <c:pt idx="9728">
                  <c:v>0.37279999999997526</c:v>
                </c:pt>
                <c:pt idx="9729">
                  <c:v>0.37289999999997525</c:v>
                </c:pt>
                <c:pt idx="9730">
                  <c:v>0.37299999999997524</c:v>
                </c:pt>
                <c:pt idx="9731">
                  <c:v>0.37309999999997523</c:v>
                </c:pt>
                <c:pt idx="9732">
                  <c:v>0.37319999999997522</c:v>
                </c:pt>
                <c:pt idx="9733">
                  <c:v>0.37329999999997521</c:v>
                </c:pt>
                <c:pt idx="9734">
                  <c:v>0.3733999999999752</c:v>
                </c:pt>
                <c:pt idx="9735">
                  <c:v>0.37349999999997519</c:v>
                </c:pt>
                <c:pt idx="9736">
                  <c:v>0.37359999999997517</c:v>
                </c:pt>
                <c:pt idx="9737">
                  <c:v>0.37369999999997516</c:v>
                </c:pt>
                <c:pt idx="9738">
                  <c:v>0.37379999999997515</c:v>
                </c:pt>
                <c:pt idx="9739">
                  <c:v>0.37389999999997514</c:v>
                </c:pt>
                <c:pt idx="9740">
                  <c:v>0.37399999999997513</c:v>
                </c:pt>
                <c:pt idx="9741">
                  <c:v>0.37409999999997512</c:v>
                </c:pt>
                <c:pt idx="9742">
                  <c:v>0.37419999999997511</c:v>
                </c:pt>
                <c:pt idx="9743">
                  <c:v>0.3742999999999751</c:v>
                </c:pt>
                <c:pt idx="9744">
                  <c:v>0.37439999999997509</c:v>
                </c:pt>
                <c:pt idx="9745">
                  <c:v>0.37449999999997508</c:v>
                </c:pt>
                <c:pt idx="9746">
                  <c:v>0.37459999999997506</c:v>
                </c:pt>
                <c:pt idx="9747">
                  <c:v>0.37469999999997505</c:v>
                </c:pt>
                <c:pt idx="9748">
                  <c:v>0.37479999999997504</c:v>
                </c:pt>
                <c:pt idx="9749">
                  <c:v>0.37489999999997503</c:v>
                </c:pt>
                <c:pt idx="9750">
                  <c:v>0.37499999999997502</c:v>
                </c:pt>
                <c:pt idx="9751">
                  <c:v>0.37509999999997501</c:v>
                </c:pt>
                <c:pt idx="9752">
                  <c:v>0.375199999999975</c:v>
                </c:pt>
                <c:pt idx="9753">
                  <c:v>0.37529999999997499</c:v>
                </c:pt>
                <c:pt idx="9754">
                  <c:v>0.37539999999997498</c:v>
                </c:pt>
                <c:pt idx="9755">
                  <c:v>0.37549999999997496</c:v>
                </c:pt>
                <c:pt idx="9756">
                  <c:v>0.37559999999997495</c:v>
                </c:pt>
                <c:pt idx="9757">
                  <c:v>0.37569999999997494</c:v>
                </c:pt>
                <c:pt idx="9758">
                  <c:v>0.37579999999997493</c:v>
                </c:pt>
                <c:pt idx="9759">
                  <c:v>0.37589999999997492</c:v>
                </c:pt>
                <c:pt idx="9760">
                  <c:v>0.37599999999997491</c:v>
                </c:pt>
                <c:pt idx="9761">
                  <c:v>0.3760999999999749</c:v>
                </c:pt>
                <c:pt idx="9762">
                  <c:v>0.37619999999997489</c:v>
                </c:pt>
                <c:pt idx="9763">
                  <c:v>0.37629999999997488</c:v>
                </c:pt>
                <c:pt idx="9764">
                  <c:v>0.37639999999997487</c:v>
                </c:pt>
                <c:pt idx="9765">
                  <c:v>0.37649999999997485</c:v>
                </c:pt>
                <c:pt idx="9766">
                  <c:v>0.37659999999997484</c:v>
                </c:pt>
                <c:pt idx="9767">
                  <c:v>0.37669999999997483</c:v>
                </c:pt>
                <c:pt idx="9768">
                  <c:v>0.37679999999997482</c:v>
                </c:pt>
                <c:pt idx="9769">
                  <c:v>0.37689999999997481</c:v>
                </c:pt>
                <c:pt idx="9770">
                  <c:v>0.3769999999999748</c:v>
                </c:pt>
                <c:pt idx="9771">
                  <c:v>0.37709999999997479</c:v>
                </c:pt>
                <c:pt idx="9772">
                  <c:v>0.37719999999997478</c:v>
                </c:pt>
                <c:pt idx="9773">
                  <c:v>0.37729999999997477</c:v>
                </c:pt>
                <c:pt idx="9774">
                  <c:v>0.37739999999997476</c:v>
                </c:pt>
                <c:pt idx="9775">
                  <c:v>0.37749999999997474</c:v>
                </c:pt>
                <c:pt idx="9776">
                  <c:v>0.37759999999997473</c:v>
                </c:pt>
                <c:pt idx="9777">
                  <c:v>0.37769999999997472</c:v>
                </c:pt>
                <c:pt idx="9778">
                  <c:v>0.37779999999997471</c:v>
                </c:pt>
                <c:pt idx="9779">
                  <c:v>0.3778999999999747</c:v>
                </c:pt>
                <c:pt idx="9780">
                  <c:v>0.37799999999997469</c:v>
                </c:pt>
                <c:pt idx="9781">
                  <c:v>0.37809999999997468</c:v>
                </c:pt>
                <c:pt idx="9782">
                  <c:v>0.37819999999997467</c:v>
                </c:pt>
                <c:pt idx="9783">
                  <c:v>0.37829999999997466</c:v>
                </c:pt>
                <c:pt idx="9784">
                  <c:v>0.37839999999997465</c:v>
                </c:pt>
                <c:pt idx="9785">
                  <c:v>0.37849999999997463</c:v>
                </c:pt>
                <c:pt idx="9786">
                  <c:v>0.37859999999997462</c:v>
                </c:pt>
                <c:pt idx="9787">
                  <c:v>0.37869999999997461</c:v>
                </c:pt>
                <c:pt idx="9788">
                  <c:v>0.3787999999999746</c:v>
                </c:pt>
                <c:pt idx="9789">
                  <c:v>0.37889999999997459</c:v>
                </c:pt>
                <c:pt idx="9790">
                  <c:v>0.37899999999997458</c:v>
                </c:pt>
                <c:pt idx="9791">
                  <c:v>0.37909999999997457</c:v>
                </c:pt>
                <c:pt idx="9792">
                  <c:v>0.37919999999997456</c:v>
                </c:pt>
                <c:pt idx="9793">
                  <c:v>0.37929999999997455</c:v>
                </c:pt>
                <c:pt idx="9794">
                  <c:v>0.37939999999997454</c:v>
                </c:pt>
                <c:pt idx="9795">
                  <c:v>0.37949999999997452</c:v>
                </c:pt>
                <c:pt idx="9796">
                  <c:v>0.37959999999997451</c:v>
                </c:pt>
                <c:pt idx="9797">
                  <c:v>0.3796999999999745</c:v>
                </c:pt>
                <c:pt idx="9798">
                  <c:v>0.37979999999997449</c:v>
                </c:pt>
                <c:pt idx="9799">
                  <c:v>0.37989999999997448</c:v>
                </c:pt>
                <c:pt idx="9800">
                  <c:v>0.37999999999997447</c:v>
                </c:pt>
                <c:pt idx="9801">
                  <c:v>0.38009999999997446</c:v>
                </c:pt>
                <c:pt idx="9802">
                  <c:v>0.38019999999997445</c:v>
                </c:pt>
                <c:pt idx="9803">
                  <c:v>0.38029999999997444</c:v>
                </c:pt>
                <c:pt idx="9804">
                  <c:v>0.38039999999997443</c:v>
                </c:pt>
                <c:pt idx="9805">
                  <c:v>0.38049999999997441</c:v>
                </c:pt>
                <c:pt idx="9806">
                  <c:v>0.3805999999999744</c:v>
                </c:pt>
                <c:pt idx="9807">
                  <c:v>0.38069999999997439</c:v>
                </c:pt>
                <c:pt idx="9808">
                  <c:v>0.38079999999997438</c:v>
                </c:pt>
                <c:pt idx="9809">
                  <c:v>0.38089999999997437</c:v>
                </c:pt>
                <c:pt idx="9810">
                  <c:v>0.38099999999997436</c:v>
                </c:pt>
                <c:pt idx="9811">
                  <c:v>0.38109999999997435</c:v>
                </c:pt>
                <c:pt idx="9812">
                  <c:v>0.38119999999997434</c:v>
                </c:pt>
                <c:pt idx="9813">
                  <c:v>0.38129999999997433</c:v>
                </c:pt>
                <c:pt idx="9814">
                  <c:v>0.38139999999997432</c:v>
                </c:pt>
                <c:pt idx="9815">
                  <c:v>0.3814999999999743</c:v>
                </c:pt>
                <c:pt idx="9816">
                  <c:v>0.38159999999997429</c:v>
                </c:pt>
                <c:pt idx="9817">
                  <c:v>0.38169999999997428</c:v>
                </c:pt>
                <c:pt idx="9818">
                  <c:v>0.38179999999997427</c:v>
                </c:pt>
                <c:pt idx="9819">
                  <c:v>0.38189999999997426</c:v>
                </c:pt>
                <c:pt idx="9820">
                  <c:v>0.38199999999997425</c:v>
                </c:pt>
                <c:pt idx="9821">
                  <c:v>0.38209999999997424</c:v>
                </c:pt>
                <c:pt idx="9822">
                  <c:v>0.38219999999997423</c:v>
                </c:pt>
                <c:pt idx="9823">
                  <c:v>0.38229999999997422</c:v>
                </c:pt>
                <c:pt idx="9824">
                  <c:v>0.3823999999999742</c:v>
                </c:pt>
                <c:pt idx="9825">
                  <c:v>0.38249999999997419</c:v>
                </c:pt>
                <c:pt idx="9826">
                  <c:v>0.38259999999997418</c:v>
                </c:pt>
                <c:pt idx="9827">
                  <c:v>0.38269999999997417</c:v>
                </c:pt>
                <c:pt idx="9828">
                  <c:v>0.38279999999997416</c:v>
                </c:pt>
                <c:pt idx="9829">
                  <c:v>0.38289999999997415</c:v>
                </c:pt>
                <c:pt idx="9830">
                  <c:v>0.38299999999997414</c:v>
                </c:pt>
                <c:pt idx="9831">
                  <c:v>0.38309999999997413</c:v>
                </c:pt>
                <c:pt idx="9832">
                  <c:v>0.38319999999997412</c:v>
                </c:pt>
                <c:pt idx="9833">
                  <c:v>0.38329999999997411</c:v>
                </c:pt>
                <c:pt idx="9834">
                  <c:v>0.38339999999997409</c:v>
                </c:pt>
                <c:pt idx="9835">
                  <c:v>0.38349999999997408</c:v>
                </c:pt>
                <c:pt idx="9836">
                  <c:v>0.38359999999997407</c:v>
                </c:pt>
                <c:pt idx="9837">
                  <c:v>0.38369999999997406</c:v>
                </c:pt>
                <c:pt idx="9838">
                  <c:v>0.38379999999997405</c:v>
                </c:pt>
                <c:pt idx="9839">
                  <c:v>0.38389999999997404</c:v>
                </c:pt>
                <c:pt idx="9840">
                  <c:v>0.38399999999997403</c:v>
                </c:pt>
                <c:pt idx="9841">
                  <c:v>0.38409999999997402</c:v>
                </c:pt>
                <c:pt idx="9842">
                  <c:v>0.38419999999997401</c:v>
                </c:pt>
                <c:pt idx="9843">
                  <c:v>0.384299999999974</c:v>
                </c:pt>
                <c:pt idx="9844">
                  <c:v>0.38439999999997398</c:v>
                </c:pt>
                <c:pt idx="9845">
                  <c:v>0.38449999999997397</c:v>
                </c:pt>
                <c:pt idx="9846">
                  <c:v>0.38459999999997396</c:v>
                </c:pt>
                <c:pt idx="9847">
                  <c:v>0.38469999999997395</c:v>
                </c:pt>
                <c:pt idx="9848">
                  <c:v>0.38479999999997394</c:v>
                </c:pt>
                <c:pt idx="9849">
                  <c:v>0.38489999999997393</c:v>
                </c:pt>
                <c:pt idx="9850">
                  <c:v>0.38499999999997392</c:v>
                </c:pt>
                <c:pt idx="9851">
                  <c:v>0.38509999999997391</c:v>
                </c:pt>
                <c:pt idx="9852">
                  <c:v>0.3851999999999739</c:v>
                </c:pt>
                <c:pt idx="9853">
                  <c:v>0.38529999999997389</c:v>
                </c:pt>
                <c:pt idx="9854">
                  <c:v>0.38539999999997387</c:v>
                </c:pt>
                <c:pt idx="9855">
                  <c:v>0.38549999999997386</c:v>
                </c:pt>
                <c:pt idx="9856">
                  <c:v>0.38559999999997385</c:v>
                </c:pt>
                <c:pt idx="9857">
                  <c:v>0.38569999999997384</c:v>
                </c:pt>
                <c:pt idx="9858">
                  <c:v>0.38579999999997383</c:v>
                </c:pt>
                <c:pt idx="9859">
                  <c:v>0.38589999999997382</c:v>
                </c:pt>
                <c:pt idx="9860">
                  <c:v>0.38599999999997381</c:v>
                </c:pt>
                <c:pt idx="9861">
                  <c:v>0.3860999999999738</c:v>
                </c:pt>
                <c:pt idx="9862">
                  <c:v>0.38619999999997379</c:v>
                </c:pt>
                <c:pt idx="9863">
                  <c:v>0.38629999999997378</c:v>
                </c:pt>
                <c:pt idx="9864">
                  <c:v>0.38639999999997376</c:v>
                </c:pt>
                <c:pt idx="9865">
                  <c:v>0.38649999999997375</c:v>
                </c:pt>
                <c:pt idx="9866">
                  <c:v>0.38659999999997374</c:v>
                </c:pt>
                <c:pt idx="9867">
                  <c:v>0.38669999999997373</c:v>
                </c:pt>
                <c:pt idx="9868">
                  <c:v>0.38679999999997372</c:v>
                </c:pt>
                <c:pt idx="9869">
                  <c:v>0.38689999999997371</c:v>
                </c:pt>
                <c:pt idx="9870">
                  <c:v>0.3869999999999737</c:v>
                </c:pt>
                <c:pt idx="9871">
                  <c:v>0.38709999999997369</c:v>
                </c:pt>
                <c:pt idx="9872">
                  <c:v>0.38719999999997368</c:v>
                </c:pt>
                <c:pt idx="9873">
                  <c:v>0.38729999999997367</c:v>
                </c:pt>
                <c:pt idx="9874">
                  <c:v>0.38739999999997365</c:v>
                </c:pt>
                <c:pt idx="9875">
                  <c:v>0.38749999999997364</c:v>
                </c:pt>
                <c:pt idx="9876">
                  <c:v>0.38759999999997363</c:v>
                </c:pt>
                <c:pt idx="9877">
                  <c:v>0.38769999999997362</c:v>
                </c:pt>
                <c:pt idx="9878">
                  <c:v>0.38779999999997361</c:v>
                </c:pt>
                <c:pt idx="9879">
                  <c:v>0.3878999999999736</c:v>
                </c:pt>
                <c:pt idx="9880">
                  <c:v>0.38799999999997359</c:v>
                </c:pt>
                <c:pt idx="9881">
                  <c:v>0.38809999999997358</c:v>
                </c:pt>
                <c:pt idx="9882">
                  <c:v>0.38819999999997357</c:v>
                </c:pt>
                <c:pt idx="9883">
                  <c:v>0.38829999999997356</c:v>
                </c:pt>
                <c:pt idx="9884">
                  <c:v>0.38839999999997354</c:v>
                </c:pt>
                <c:pt idx="9885">
                  <c:v>0.38849999999997353</c:v>
                </c:pt>
                <c:pt idx="9886">
                  <c:v>0.38859999999997352</c:v>
                </c:pt>
                <c:pt idx="9887">
                  <c:v>0.38869999999997351</c:v>
                </c:pt>
                <c:pt idx="9888">
                  <c:v>0.3887999999999735</c:v>
                </c:pt>
                <c:pt idx="9889">
                  <c:v>0.38889999999997349</c:v>
                </c:pt>
                <c:pt idx="9890">
                  <c:v>0.38899999999997348</c:v>
                </c:pt>
                <c:pt idx="9891">
                  <c:v>0.38909999999997347</c:v>
                </c:pt>
                <c:pt idx="9892">
                  <c:v>0.38919999999997346</c:v>
                </c:pt>
                <c:pt idx="9893">
                  <c:v>0.38929999999997345</c:v>
                </c:pt>
                <c:pt idx="9894">
                  <c:v>0.38939999999997343</c:v>
                </c:pt>
                <c:pt idx="9895">
                  <c:v>0.38949999999997342</c:v>
                </c:pt>
                <c:pt idx="9896">
                  <c:v>0.38959999999997341</c:v>
                </c:pt>
                <c:pt idx="9897">
                  <c:v>0.3896999999999734</c:v>
                </c:pt>
                <c:pt idx="9898">
                  <c:v>0.38979999999997339</c:v>
                </c:pt>
                <c:pt idx="9899">
                  <c:v>0.38989999999997338</c:v>
                </c:pt>
                <c:pt idx="9900">
                  <c:v>0.38999999999997337</c:v>
                </c:pt>
                <c:pt idx="9901">
                  <c:v>0.39009999999997336</c:v>
                </c:pt>
                <c:pt idx="9902">
                  <c:v>0.39019999999997335</c:v>
                </c:pt>
                <c:pt idx="9903">
                  <c:v>0.39029999999997333</c:v>
                </c:pt>
                <c:pt idx="9904">
                  <c:v>0.39039999999997332</c:v>
                </c:pt>
                <c:pt idx="9905">
                  <c:v>0.39049999999997331</c:v>
                </c:pt>
                <c:pt idx="9906">
                  <c:v>0.3905999999999733</c:v>
                </c:pt>
                <c:pt idx="9907">
                  <c:v>0.39069999999997329</c:v>
                </c:pt>
                <c:pt idx="9908">
                  <c:v>0.39079999999997328</c:v>
                </c:pt>
                <c:pt idx="9909">
                  <c:v>0.39089999999997327</c:v>
                </c:pt>
                <c:pt idx="9910">
                  <c:v>0.39099999999997326</c:v>
                </c:pt>
                <c:pt idx="9911">
                  <c:v>0.39109999999997325</c:v>
                </c:pt>
                <c:pt idx="9912">
                  <c:v>0.39119999999997324</c:v>
                </c:pt>
                <c:pt idx="9913">
                  <c:v>0.39129999999997322</c:v>
                </c:pt>
                <c:pt idx="9914">
                  <c:v>0.39139999999997321</c:v>
                </c:pt>
                <c:pt idx="9915">
                  <c:v>0.3914999999999732</c:v>
                </c:pt>
                <c:pt idx="9916">
                  <c:v>0.39159999999997319</c:v>
                </c:pt>
                <c:pt idx="9917">
                  <c:v>0.39169999999997318</c:v>
                </c:pt>
                <c:pt idx="9918">
                  <c:v>0.39179999999997317</c:v>
                </c:pt>
                <c:pt idx="9919">
                  <c:v>0.39189999999997316</c:v>
                </c:pt>
                <c:pt idx="9920">
                  <c:v>0.39199999999997315</c:v>
                </c:pt>
                <c:pt idx="9921">
                  <c:v>0.39209999999997314</c:v>
                </c:pt>
                <c:pt idx="9922">
                  <c:v>0.39219999999997313</c:v>
                </c:pt>
                <c:pt idx="9923">
                  <c:v>0.39229999999997311</c:v>
                </c:pt>
                <c:pt idx="9924">
                  <c:v>0.3923999999999731</c:v>
                </c:pt>
                <c:pt idx="9925">
                  <c:v>0.39249999999997309</c:v>
                </c:pt>
                <c:pt idx="9926">
                  <c:v>0.39259999999997308</c:v>
                </c:pt>
                <c:pt idx="9927">
                  <c:v>0.39269999999997307</c:v>
                </c:pt>
                <c:pt idx="9928">
                  <c:v>0.39279999999997306</c:v>
                </c:pt>
                <c:pt idx="9929">
                  <c:v>0.39289999999997305</c:v>
                </c:pt>
                <c:pt idx="9930">
                  <c:v>0.39299999999997304</c:v>
                </c:pt>
                <c:pt idx="9931">
                  <c:v>0.39309999999997303</c:v>
                </c:pt>
                <c:pt idx="9932">
                  <c:v>0.39319999999997302</c:v>
                </c:pt>
                <c:pt idx="9933">
                  <c:v>0.393299999999973</c:v>
                </c:pt>
                <c:pt idx="9934">
                  <c:v>0.39339999999997299</c:v>
                </c:pt>
                <c:pt idx="9935">
                  <c:v>0.39349999999997298</c:v>
                </c:pt>
                <c:pt idx="9936">
                  <c:v>0.39359999999997297</c:v>
                </c:pt>
                <c:pt idx="9937">
                  <c:v>0.39369999999997296</c:v>
                </c:pt>
                <c:pt idx="9938">
                  <c:v>0.39379999999997295</c:v>
                </c:pt>
                <c:pt idx="9939">
                  <c:v>0.39389999999997294</c:v>
                </c:pt>
                <c:pt idx="9940">
                  <c:v>0.39399999999997293</c:v>
                </c:pt>
                <c:pt idx="9941">
                  <c:v>0.39409999999997292</c:v>
                </c:pt>
                <c:pt idx="9942">
                  <c:v>0.39419999999997291</c:v>
                </c:pt>
                <c:pt idx="9943">
                  <c:v>0.39429999999997289</c:v>
                </c:pt>
                <c:pt idx="9944">
                  <c:v>0.39439999999997288</c:v>
                </c:pt>
                <c:pt idx="9945">
                  <c:v>0.39449999999997287</c:v>
                </c:pt>
                <c:pt idx="9946">
                  <c:v>0.39459999999997286</c:v>
                </c:pt>
                <c:pt idx="9947">
                  <c:v>0.39469999999997285</c:v>
                </c:pt>
                <c:pt idx="9948">
                  <c:v>0.39479999999997284</c:v>
                </c:pt>
                <c:pt idx="9949">
                  <c:v>0.39489999999997283</c:v>
                </c:pt>
                <c:pt idx="9950">
                  <c:v>0.39499999999997282</c:v>
                </c:pt>
                <c:pt idx="9951">
                  <c:v>0.39509999999997281</c:v>
                </c:pt>
                <c:pt idx="9952">
                  <c:v>0.3951999999999728</c:v>
                </c:pt>
                <c:pt idx="9953">
                  <c:v>0.39529999999997278</c:v>
                </c:pt>
                <c:pt idx="9954">
                  <c:v>0.39539999999997277</c:v>
                </c:pt>
                <c:pt idx="9955">
                  <c:v>0.39549999999997276</c:v>
                </c:pt>
                <c:pt idx="9956">
                  <c:v>0.39559999999997275</c:v>
                </c:pt>
                <c:pt idx="9957">
                  <c:v>0.39569999999997274</c:v>
                </c:pt>
                <c:pt idx="9958">
                  <c:v>0.39579999999997273</c:v>
                </c:pt>
                <c:pt idx="9959">
                  <c:v>0.39589999999997272</c:v>
                </c:pt>
                <c:pt idx="9960">
                  <c:v>0.39599999999997271</c:v>
                </c:pt>
                <c:pt idx="9961">
                  <c:v>0.3960999999999727</c:v>
                </c:pt>
                <c:pt idx="9962">
                  <c:v>0.39619999999997269</c:v>
                </c:pt>
                <c:pt idx="9963">
                  <c:v>0.39629999999997267</c:v>
                </c:pt>
                <c:pt idx="9964">
                  <c:v>0.39639999999997266</c:v>
                </c:pt>
                <c:pt idx="9965">
                  <c:v>0.39649999999997265</c:v>
                </c:pt>
                <c:pt idx="9966">
                  <c:v>0.39659999999997264</c:v>
                </c:pt>
                <c:pt idx="9967">
                  <c:v>0.39669999999997263</c:v>
                </c:pt>
                <c:pt idx="9968">
                  <c:v>0.39679999999997262</c:v>
                </c:pt>
                <c:pt idx="9969">
                  <c:v>0.39689999999997261</c:v>
                </c:pt>
                <c:pt idx="9970">
                  <c:v>0.3969999999999726</c:v>
                </c:pt>
                <c:pt idx="9971">
                  <c:v>0.39709999999997259</c:v>
                </c:pt>
                <c:pt idx="9972">
                  <c:v>0.39719999999997258</c:v>
                </c:pt>
                <c:pt idx="9973">
                  <c:v>0.39729999999997256</c:v>
                </c:pt>
                <c:pt idx="9974">
                  <c:v>0.39739999999997255</c:v>
                </c:pt>
                <c:pt idx="9975">
                  <c:v>0.39749999999997254</c:v>
                </c:pt>
                <c:pt idx="9976">
                  <c:v>0.39759999999997253</c:v>
                </c:pt>
                <c:pt idx="9977">
                  <c:v>0.39769999999997252</c:v>
                </c:pt>
                <c:pt idx="9978">
                  <c:v>0.39779999999997251</c:v>
                </c:pt>
                <c:pt idx="9979">
                  <c:v>0.3978999999999725</c:v>
                </c:pt>
                <c:pt idx="9980">
                  <c:v>0.39799999999997249</c:v>
                </c:pt>
                <c:pt idx="9981">
                  <c:v>0.39809999999997248</c:v>
                </c:pt>
                <c:pt idx="9982">
                  <c:v>0.39819999999997246</c:v>
                </c:pt>
                <c:pt idx="9983">
                  <c:v>0.39829999999997245</c:v>
                </c:pt>
                <c:pt idx="9984">
                  <c:v>0.39839999999997244</c:v>
                </c:pt>
                <c:pt idx="9985">
                  <c:v>0.39849999999997243</c:v>
                </c:pt>
                <c:pt idx="9986">
                  <c:v>0.39859999999997242</c:v>
                </c:pt>
                <c:pt idx="9987">
                  <c:v>0.39869999999997241</c:v>
                </c:pt>
                <c:pt idx="9988">
                  <c:v>0.3987999999999724</c:v>
                </c:pt>
                <c:pt idx="9989">
                  <c:v>0.39889999999997239</c:v>
                </c:pt>
                <c:pt idx="9990">
                  <c:v>0.39899999999997238</c:v>
                </c:pt>
                <c:pt idx="9991">
                  <c:v>0.39909999999997237</c:v>
                </c:pt>
                <c:pt idx="9992">
                  <c:v>0.39919999999997235</c:v>
                </c:pt>
                <c:pt idx="9993">
                  <c:v>0.39929999999997234</c:v>
                </c:pt>
                <c:pt idx="9994">
                  <c:v>0.39939999999997233</c:v>
                </c:pt>
                <c:pt idx="9995">
                  <c:v>0.39949999999997232</c:v>
                </c:pt>
                <c:pt idx="9996">
                  <c:v>0.39959999999997231</c:v>
                </c:pt>
                <c:pt idx="9997">
                  <c:v>0.3996999999999723</c:v>
                </c:pt>
                <c:pt idx="9998">
                  <c:v>0.39979999999997229</c:v>
                </c:pt>
                <c:pt idx="9999">
                  <c:v>0.39989999999997228</c:v>
                </c:pt>
                <c:pt idx="10000">
                  <c:v>0.39999999999997227</c:v>
                </c:pt>
                <c:pt idx="10001">
                  <c:v>0.40009999999997226</c:v>
                </c:pt>
                <c:pt idx="10002">
                  <c:v>0.40019999999997224</c:v>
                </c:pt>
                <c:pt idx="10003">
                  <c:v>0.40029999999997223</c:v>
                </c:pt>
                <c:pt idx="10004">
                  <c:v>0.40039999999997222</c:v>
                </c:pt>
                <c:pt idx="10005">
                  <c:v>0.40049999999997221</c:v>
                </c:pt>
                <c:pt idx="10006">
                  <c:v>0.4005999999999722</c:v>
                </c:pt>
                <c:pt idx="10007">
                  <c:v>0.40069999999997219</c:v>
                </c:pt>
                <c:pt idx="10008">
                  <c:v>0.40079999999997218</c:v>
                </c:pt>
                <c:pt idx="10009">
                  <c:v>0.40089999999997217</c:v>
                </c:pt>
                <c:pt idx="10010">
                  <c:v>0.40099999999997216</c:v>
                </c:pt>
                <c:pt idx="10011">
                  <c:v>0.40109999999997215</c:v>
                </c:pt>
                <c:pt idx="10012">
                  <c:v>0.40119999999997213</c:v>
                </c:pt>
                <c:pt idx="10013">
                  <c:v>0.40129999999997212</c:v>
                </c:pt>
                <c:pt idx="10014">
                  <c:v>0.40139999999997211</c:v>
                </c:pt>
                <c:pt idx="10015">
                  <c:v>0.4014999999999721</c:v>
                </c:pt>
                <c:pt idx="10016">
                  <c:v>0.40159999999997209</c:v>
                </c:pt>
                <c:pt idx="10017">
                  <c:v>0.40169999999997208</c:v>
                </c:pt>
                <c:pt idx="10018">
                  <c:v>0.40179999999997207</c:v>
                </c:pt>
                <c:pt idx="10019">
                  <c:v>0.40189999999997206</c:v>
                </c:pt>
                <c:pt idx="10020">
                  <c:v>0.40199999999997205</c:v>
                </c:pt>
                <c:pt idx="10021">
                  <c:v>0.40209999999997204</c:v>
                </c:pt>
                <c:pt idx="10022">
                  <c:v>0.40219999999997202</c:v>
                </c:pt>
                <c:pt idx="10023">
                  <c:v>0.40229999999997201</c:v>
                </c:pt>
                <c:pt idx="10024">
                  <c:v>0.402399999999972</c:v>
                </c:pt>
                <c:pt idx="10025">
                  <c:v>0.40249999999997199</c:v>
                </c:pt>
                <c:pt idx="10026">
                  <c:v>0.40259999999997198</c:v>
                </c:pt>
                <c:pt idx="10027">
                  <c:v>0.40269999999997197</c:v>
                </c:pt>
                <c:pt idx="10028">
                  <c:v>0.40279999999997196</c:v>
                </c:pt>
                <c:pt idx="10029">
                  <c:v>0.40289999999997195</c:v>
                </c:pt>
                <c:pt idx="10030">
                  <c:v>0.40299999999997194</c:v>
                </c:pt>
                <c:pt idx="10031">
                  <c:v>0.40309999999997193</c:v>
                </c:pt>
                <c:pt idx="10032">
                  <c:v>0.40319999999997191</c:v>
                </c:pt>
                <c:pt idx="10033">
                  <c:v>0.4032999999999719</c:v>
                </c:pt>
                <c:pt idx="10034">
                  <c:v>0.40339999999997189</c:v>
                </c:pt>
                <c:pt idx="10035">
                  <c:v>0.40349999999997188</c:v>
                </c:pt>
                <c:pt idx="10036">
                  <c:v>0.40359999999997187</c:v>
                </c:pt>
                <c:pt idx="10037">
                  <c:v>0.40369999999997186</c:v>
                </c:pt>
                <c:pt idx="10038">
                  <c:v>0.40379999999997185</c:v>
                </c:pt>
                <c:pt idx="10039">
                  <c:v>0.40389999999997184</c:v>
                </c:pt>
                <c:pt idx="10040">
                  <c:v>0.40399999999997183</c:v>
                </c:pt>
                <c:pt idx="10041">
                  <c:v>0.40409999999997182</c:v>
                </c:pt>
                <c:pt idx="10042">
                  <c:v>0.4041999999999718</c:v>
                </c:pt>
                <c:pt idx="10043">
                  <c:v>0.40429999999997179</c:v>
                </c:pt>
                <c:pt idx="10044">
                  <c:v>0.40439999999997178</c:v>
                </c:pt>
                <c:pt idx="10045">
                  <c:v>0.40449999999997177</c:v>
                </c:pt>
                <c:pt idx="10046">
                  <c:v>0.40459999999997176</c:v>
                </c:pt>
                <c:pt idx="10047">
                  <c:v>0.40469999999997175</c:v>
                </c:pt>
                <c:pt idx="10048">
                  <c:v>0.40479999999997174</c:v>
                </c:pt>
                <c:pt idx="10049">
                  <c:v>0.40489999999997173</c:v>
                </c:pt>
                <c:pt idx="10050">
                  <c:v>0.40499999999997172</c:v>
                </c:pt>
                <c:pt idx="10051">
                  <c:v>0.4050999999999717</c:v>
                </c:pt>
                <c:pt idx="10052">
                  <c:v>0.40519999999997169</c:v>
                </c:pt>
                <c:pt idx="10053">
                  <c:v>0.40529999999997168</c:v>
                </c:pt>
                <c:pt idx="10054">
                  <c:v>0.40539999999997167</c:v>
                </c:pt>
                <c:pt idx="10055">
                  <c:v>0.40549999999997166</c:v>
                </c:pt>
                <c:pt idx="10056">
                  <c:v>0.40559999999997165</c:v>
                </c:pt>
                <c:pt idx="10057">
                  <c:v>0.40569999999997164</c:v>
                </c:pt>
                <c:pt idx="10058">
                  <c:v>0.40579999999997163</c:v>
                </c:pt>
                <c:pt idx="10059">
                  <c:v>0.40589999999997162</c:v>
                </c:pt>
                <c:pt idx="10060">
                  <c:v>0.40599999999997161</c:v>
                </c:pt>
                <c:pt idx="10061">
                  <c:v>0.40609999999997159</c:v>
                </c:pt>
                <c:pt idx="10062">
                  <c:v>0.40619999999997158</c:v>
                </c:pt>
                <c:pt idx="10063">
                  <c:v>0.40629999999997157</c:v>
                </c:pt>
                <c:pt idx="10064">
                  <c:v>0.40639999999997156</c:v>
                </c:pt>
                <c:pt idx="10065">
                  <c:v>0.40649999999997155</c:v>
                </c:pt>
                <c:pt idx="10066">
                  <c:v>0.40659999999997154</c:v>
                </c:pt>
                <c:pt idx="10067">
                  <c:v>0.40669999999997153</c:v>
                </c:pt>
                <c:pt idx="10068">
                  <c:v>0.40679999999997152</c:v>
                </c:pt>
                <c:pt idx="10069">
                  <c:v>0.40689999999997151</c:v>
                </c:pt>
                <c:pt idx="10070">
                  <c:v>0.4069999999999715</c:v>
                </c:pt>
                <c:pt idx="10071">
                  <c:v>0.40709999999997148</c:v>
                </c:pt>
                <c:pt idx="10072">
                  <c:v>0.40719999999997147</c:v>
                </c:pt>
                <c:pt idx="10073">
                  <c:v>0.40729999999997146</c:v>
                </c:pt>
                <c:pt idx="10074">
                  <c:v>0.40739999999997145</c:v>
                </c:pt>
                <c:pt idx="10075">
                  <c:v>0.40749999999997144</c:v>
                </c:pt>
                <c:pt idx="10076">
                  <c:v>0.40759999999997143</c:v>
                </c:pt>
                <c:pt idx="10077">
                  <c:v>0.40769999999997142</c:v>
                </c:pt>
                <c:pt idx="10078">
                  <c:v>0.40779999999997141</c:v>
                </c:pt>
                <c:pt idx="10079">
                  <c:v>0.4078999999999714</c:v>
                </c:pt>
                <c:pt idx="10080">
                  <c:v>0.40799999999997139</c:v>
                </c:pt>
                <c:pt idx="10081">
                  <c:v>0.40809999999997137</c:v>
                </c:pt>
                <c:pt idx="10082">
                  <c:v>0.40819999999997136</c:v>
                </c:pt>
                <c:pt idx="10083">
                  <c:v>0.40829999999997135</c:v>
                </c:pt>
                <c:pt idx="10084">
                  <c:v>0.40839999999997134</c:v>
                </c:pt>
                <c:pt idx="10085">
                  <c:v>0.40849999999997133</c:v>
                </c:pt>
                <c:pt idx="10086">
                  <c:v>0.40859999999997132</c:v>
                </c:pt>
                <c:pt idx="10087">
                  <c:v>0.40869999999997131</c:v>
                </c:pt>
                <c:pt idx="10088">
                  <c:v>0.4087999999999713</c:v>
                </c:pt>
                <c:pt idx="10089">
                  <c:v>0.40889999999997129</c:v>
                </c:pt>
                <c:pt idx="10090">
                  <c:v>0.40899999999997128</c:v>
                </c:pt>
                <c:pt idx="10091">
                  <c:v>0.40909999999997126</c:v>
                </c:pt>
                <c:pt idx="10092">
                  <c:v>0.40919999999997125</c:v>
                </c:pt>
                <c:pt idx="10093">
                  <c:v>0.40929999999997124</c:v>
                </c:pt>
                <c:pt idx="10094">
                  <c:v>0.40939999999997123</c:v>
                </c:pt>
                <c:pt idx="10095">
                  <c:v>0.40949999999997122</c:v>
                </c:pt>
                <c:pt idx="10096">
                  <c:v>0.40959999999997121</c:v>
                </c:pt>
                <c:pt idx="10097">
                  <c:v>0.4096999999999712</c:v>
                </c:pt>
                <c:pt idx="10098">
                  <c:v>0.40979999999997119</c:v>
                </c:pt>
                <c:pt idx="10099">
                  <c:v>0.40989999999997118</c:v>
                </c:pt>
                <c:pt idx="10100">
                  <c:v>0.40999999999997117</c:v>
                </c:pt>
                <c:pt idx="10101">
                  <c:v>0.41009999999997115</c:v>
                </c:pt>
                <c:pt idx="10102">
                  <c:v>0.41019999999997114</c:v>
                </c:pt>
                <c:pt idx="10103">
                  <c:v>0.41029999999997113</c:v>
                </c:pt>
                <c:pt idx="10104">
                  <c:v>0.41039999999997112</c:v>
                </c:pt>
                <c:pt idx="10105">
                  <c:v>0.41049999999997111</c:v>
                </c:pt>
                <c:pt idx="10106">
                  <c:v>0.4105999999999711</c:v>
                </c:pt>
                <c:pt idx="10107">
                  <c:v>0.41069999999997109</c:v>
                </c:pt>
                <c:pt idx="10108">
                  <c:v>0.41079999999997108</c:v>
                </c:pt>
                <c:pt idx="10109">
                  <c:v>0.41089999999997107</c:v>
                </c:pt>
                <c:pt idx="10110">
                  <c:v>0.41099999999997106</c:v>
                </c:pt>
                <c:pt idx="10111">
                  <c:v>0.41109999999997104</c:v>
                </c:pt>
                <c:pt idx="10112">
                  <c:v>0.41119999999997103</c:v>
                </c:pt>
                <c:pt idx="10113">
                  <c:v>0.41129999999997102</c:v>
                </c:pt>
                <c:pt idx="10114">
                  <c:v>0.41139999999997101</c:v>
                </c:pt>
                <c:pt idx="10115">
                  <c:v>0.411499999999971</c:v>
                </c:pt>
                <c:pt idx="10116">
                  <c:v>0.41159999999997099</c:v>
                </c:pt>
                <c:pt idx="10117">
                  <c:v>0.41169999999997098</c:v>
                </c:pt>
                <c:pt idx="10118">
                  <c:v>0.41179999999997097</c:v>
                </c:pt>
                <c:pt idx="10119">
                  <c:v>0.41189999999997096</c:v>
                </c:pt>
                <c:pt idx="10120">
                  <c:v>0.41199999999997095</c:v>
                </c:pt>
                <c:pt idx="10121">
                  <c:v>0.41209999999997093</c:v>
                </c:pt>
                <c:pt idx="10122">
                  <c:v>0.41219999999997092</c:v>
                </c:pt>
                <c:pt idx="10123">
                  <c:v>0.41229999999997091</c:v>
                </c:pt>
                <c:pt idx="10124">
                  <c:v>0.4123999999999709</c:v>
                </c:pt>
                <c:pt idx="10125">
                  <c:v>0.41249999999997089</c:v>
                </c:pt>
                <c:pt idx="10126">
                  <c:v>0.41259999999997088</c:v>
                </c:pt>
                <c:pt idx="10127">
                  <c:v>0.41269999999997087</c:v>
                </c:pt>
                <c:pt idx="10128">
                  <c:v>0.41279999999997086</c:v>
                </c:pt>
                <c:pt idx="10129">
                  <c:v>0.41289999999997085</c:v>
                </c:pt>
                <c:pt idx="10130">
                  <c:v>0.41299999999997083</c:v>
                </c:pt>
                <c:pt idx="10131">
                  <c:v>0.41309999999997082</c:v>
                </c:pt>
                <c:pt idx="10132">
                  <c:v>0.41319999999997081</c:v>
                </c:pt>
                <c:pt idx="10133">
                  <c:v>0.4132999999999708</c:v>
                </c:pt>
                <c:pt idx="10134">
                  <c:v>0.41339999999997079</c:v>
                </c:pt>
                <c:pt idx="10135">
                  <c:v>0.41349999999997078</c:v>
                </c:pt>
                <c:pt idx="10136">
                  <c:v>0.41359999999997077</c:v>
                </c:pt>
                <c:pt idx="10137">
                  <c:v>0.41369999999997076</c:v>
                </c:pt>
                <c:pt idx="10138">
                  <c:v>0.41379999999997075</c:v>
                </c:pt>
                <c:pt idx="10139">
                  <c:v>0.41389999999997074</c:v>
                </c:pt>
                <c:pt idx="10140">
                  <c:v>0.41399999999997072</c:v>
                </c:pt>
                <c:pt idx="10141">
                  <c:v>0.41409999999997071</c:v>
                </c:pt>
                <c:pt idx="10142">
                  <c:v>0.4141999999999707</c:v>
                </c:pt>
                <c:pt idx="10143">
                  <c:v>0.41429999999997069</c:v>
                </c:pt>
                <c:pt idx="10144">
                  <c:v>0.41439999999997068</c:v>
                </c:pt>
                <c:pt idx="10145">
                  <c:v>0.41449999999997067</c:v>
                </c:pt>
                <c:pt idx="10146">
                  <c:v>0.41459999999997066</c:v>
                </c:pt>
                <c:pt idx="10147">
                  <c:v>0.41469999999997065</c:v>
                </c:pt>
                <c:pt idx="10148">
                  <c:v>0.41479999999997064</c:v>
                </c:pt>
                <c:pt idx="10149">
                  <c:v>0.41489999999997063</c:v>
                </c:pt>
                <c:pt idx="10150">
                  <c:v>0.41499999999997061</c:v>
                </c:pt>
                <c:pt idx="10151">
                  <c:v>0.4150999999999706</c:v>
                </c:pt>
                <c:pt idx="10152">
                  <c:v>0.41519999999997059</c:v>
                </c:pt>
                <c:pt idx="10153">
                  <c:v>0.41529999999997058</c:v>
                </c:pt>
                <c:pt idx="10154">
                  <c:v>0.41539999999997057</c:v>
                </c:pt>
                <c:pt idx="10155">
                  <c:v>0.41549999999997056</c:v>
                </c:pt>
                <c:pt idx="10156">
                  <c:v>0.41559999999997055</c:v>
                </c:pt>
                <c:pt idx="10157">
                  <c:v>0.41569999999997054</c:v>
                </c:pt>
                <c:pt idx="10158">
                  <c:v>0.41579999999997053</c:v>
                </c:pt>
                <c:pt idx="10159">
                  <c:v>0.41589999999997052</c:v>
                </c:pt>
                <c:pt idx="10160">
                  <c:v>0.4159999999999705</c:v>
                </c:pt>
                <c:pt idx="10161">
                  <c:v>0.41609999999997049</c:v>
                </c:pt>
                <c:pt idx="10162">
                  <c:v>0.41619999999997048</c:v>
                </c:pt>
                <c:pt idx="10163">
                  <c:v>0.41629999999997047</c:v>
                </c:pt>
                <c:pt idx="10164">
                  <c:v>0.41639999999997046</c:v>
                </c:pt>
                <c:pt idx="10165">
                  <c:v>0.41649999999997045</c:v>
                </c:pt>
                <c:pt idx="10166">
                  <c:v>0.41659999999997044</c:v>
                </c:pt>
                <c:pt idx="10167">
                  <c:v>0.41669999999997043</c:v>
                </c:pt>
                <c:pt idx="10168">
                  <c:v>0.41679999999997042</c:v>
                </c:pt>
                <c:pt idx="10169">
                  <c:v>0.41689999999997041</c:v>
                </c:pt>
                <c:pt idx="10170">
                  <c:v>0.41699999999997039</c:v>
                </c:pt>
                <c:pt idx="10171">
                  <c:v>0.41709999999997038</c:v>
                </c:pt>
                <c:pt idx="10172">
                  <c:v>0.41719999999997037</c:v>
                </c:pt>
                <c:pt idx="10173">
                  <c:v>0.41729999999997036</c:v>
                </c:pt>
                <c:pt idx="10174">
                  <c:v>0.41739999999997035</c:v>
                </c:pt>
                <c:pt idx="10175">
                  <c:v>0.41749999999997034</c:v>
                </c:pt>
                <c:pt idx="10176">
                  <c:v>0.41759999999997033</c:v>
                </c:pt>
                <c:pt idx="10177">
                  <c:v>0.41769999999997032</c:v>
                </c:pt>
                <c:pt idx="10178">
                  <c:v>0.41779999999997031</c:v>
                </c:pt>
                <c:pt idx="10179">
                  <c:v>0.4178999999999703</c:v>
                </c:pt>
                <c:pt idx="10180">
                  <c:v>0.41799999999997028</c:v>
                </c:pt>
                <c:pt idx="10181">
                  <c:v>0.41809999999997027</c:v>
                </c:pt>
                <c:pt idx="10182">
                  <c:v>0.41819999999997026</c:v>
                </c:pt>
                <c:pt idx="10183">
                  <c:v>0.41829999999997025</c:v>
                </c:pt>
                <c:pt idx="10184">
                  <c:v>0.41839999999997024</c:v>
                </c:pt>
                <c:pt idx="10185">
                  <c:v>0.41849999999997023</c:v>
                </c:pt>
                <c:pt idx="10186">
                  <c:v>0.41859999999997022</c:v>
                </c:pt>
                <c:pt idx="10187">
                  <c:v>0.41869999999997021</c:v>
                </c:pt>
                <c:pt idx="10188">
                  <c:v>0.4187999999999702</c:v>
                </c:pt>
                <c:pt idx="10189">
                  <c:v>0.41889999999997019</c:v>
                </c:pt>
                <c:pt idx="10190">
                  <c:v>0.41899999999997017</c:v>
                </c:pt>
                <c:pt idx="10191">
                  <c:v>0.41909999999997016</c:v>
                </c:pt>
                <c:pt idx="10192">
                  <c:v>0.41919999999997015</c:v>
                </c:pt>
                <c:pt idx="10193">
                  <c:v>0.41929999999997014</c:v>
                </c:pt>
                <c:pt idx="10194">
                  <c:v>0.41939999999997013</c:v>
                </c:pt>
                <c:pt idx="10195">
                  <c:v>0.41949999999997012</c:v>
                </c:pt>
                <c:pt idx="10196">
                  <c:v>0.41959999999997011</c:v>
                </c:pt>
                <c:pt idx="10197">
                  <c:v>0.4196999999999701</c:v>
                </c:pt>
                <c:pt idx="10198">
                  <c:v>0.41979999999997009</c:v>
                </c:pt>
                <c:pt idx="10199">
                  <c:v>0.41989999999997007</c:v>
                </c:pt>
                <c:pt idx="10200">
                  <c:v>0.41999999999997006</c:v>
                </c:pt>
                <c:pt idx="10201">
                  <c:v>0.42009999999997005</c:v>
                </c:pt>
                <c:pt idx="10202">
                  <c:v>0.42019999999997004</c:v>
                </c:pt>
                <c:pt idx="10203">
                  <c:v>0.42029999999997003</c:v>
                </c:pt>
                <c:pt idx="10204">
                  <c:v>0.42039999999997002</c:v>
                </c:pt>
                <c:pt idx="10205">
                  <c:v>0.42049999999997001</c:v>
                </c:pt>
                <c:pt idx="10206">
                  <c:v>0.42059999999997</c:v>
                </c:pt>
                <c:pt idx="10207">
                  <c:v>0.42069999999996999</c:v>
                </c:pt>
                <c:pt idx="10208">
                  <c:v>0.42079999999996998</c:v>
                </c:pt>
                <c:pt idx="10209">
                  <c:v>0.42089999999996996</c:v>
                </c:pt>
                <c:pt idx="10210">
                  <c:v>0.42099999999996995</c:v>
                </c:pt>
                <c:pt idx="10211">
                  <c:v>0.42109999999996994</c:v>
                </c:pt>
                <c:pt idx="10212">
                  <c:v>0.42119999999996993</c:v>
                </c:pt>
                <c:pt idx="10213">
                  <c:v>0.42129999999996992</c:v>
                </c:pt>
                <c:pt idx="10214">
                  <c:v>0.42139999999996991</c:v>
                </c:pt>
                <c:pt idx="10215">
                  <c:v>0.4214999999999699</c:v>
                </c:pt>
                <c:pt idx="10216">
                  <c:v>0.42159999999996989</c:v>
                </c:pt>
                <c:pt idx="10217">
                  <c:v>0.42169999999996988</c:v>
                </c:pt>
                <c:pt idx="10218">
                  <c:v>0.42179999999996987</c:v>
                </c:pt>
                <c:pt idx="10219">
                  <c:v>0.42189999999996985</c:v>
                </c:pt>
                <c:pt idx="10220">
                  <c:v>0.42199999999996984</c:v>
                </c:pt>
                <c:pt idx="10221">
                  <c:v>0.42209999999996983</c:v>
                </c:pt>
                <c:pt idx="10222">
                  <c:v>0.42219999999996982</c:v>
                </c:pt>
                <c:pt idx="10223">
                  <c:v>0.42229999999996981</c:v>
                </c:pt>
                <c:pt idx="10224">
                  <c:v>0.4223999999999698</c:v>
                </c:pt>
                <c:pt idx="10225">
                  <c:v>0.42249999999996979</c:v>
                </c:pt>
                <c:pt idx="10226">
                  <c:v>0.42259999999996978</c:v>
                </c:pt>
                <c:pt idx="10227">
                  <c:v>0.42269999999996977</c:v>
                </c:pt>
                <c:pt idx="10228">
                  <c:v>0.42279999999996976</c:v>
                </c:pt>
                <c:pt idx="10229">
                  <c:v>0.42289999999996974</c:v>
                </c:pt>
                <c:pt idx="10230">
                  <c:v>0.42299999999996973</c:v>
                </c:pt>
                <c:pt idx="10231">
                  <c:v>0.42309999999996972</c:v>
                </c:pt>
                <c:pt idx="10232">
                  <c:v>0.42319999999996971</c:v>
                </c:pt>
                <c:pt idx="10233">
                  <c:v>0.4232999999999697</c:v>
                </c:pt>
                <c:pt idx="10234">
                  <c:v>0.42339999999996969</c:v>
                </c:pt>
                <c:pt idx="10235">
                  <c:v>0.42349999999996968</c:v>
                </c:pt>
                <c:pt idx="10236">
                  <c:v>0.42359999999996967</c:v>
                </c:pt>
                <c:pt idx="10237">
                  <c:v>0.42369999999996966</c:v>
                </c:pt>
                <c:pt idx="10238">
                  <c:v>0.42379999999996965</c:v>
                </c:pt>
                <c:pt idx="10239">
                  <c:v>0.42389999999996963</c:v>
                </c:pt>
                <c:pt idx="10240">
                  <c:v>0.42399999999996962</c:v>
                </c:pt>
                <c:pt idx="10241">
                  <c:v>0.42409999999996961</c:v>
                </c:pt>
                <c:pt idx="10242">
                  <c:v>0.4241999999999696</c:v>
                </c:pt>
                <c:pt idx="10243">
                  <c:v>0.42429999999996959</c:v>
                </c:pt>
                <c:pt idx="10244">
                  <c:v>0.42439999999996958</c:v>
                </c:pt>
                <c:pt idx="10245">
                  <c:v>0.42449999999996957</c:v>
                </c:pt>
                <c:pt idx="10246">
                  <c:v>0.42459999999996956</c:v>
                </c:pt>
                <c:pt idx="10247">
                  <c:v>0.42469999999996955</c:v>
                </c:pt>
                <c:pt idx="10248">
                  <c:v>0.42479999999996954</c:v>
                </c:pt>
                <c:pt idx="10249">
                  <c:v>0.42489999999996952</c:v>
                </c:pt>
                <c:pt idx="10250">
                  <c:v>0.42499999999996951</c:v>
                </c:pt>
                <c:pt idx="10251">
                  <c:v>0.4250999999999695</c:v>
                </c:pt>
                <c:pt idx="10252">
                  <c:v>0.42519999999996949</c:v>
                </c:pt>
                <c:pt idx="10253">
                  <c:v>0.42529999999996948</c:v>
                </c:pt>
                <c:pt idx="10254">
                  <c:v>0.42539999999996947</c:v>
                </c:pt>
                <c:pt idx="10255">
                  <c:v>0.42549999999996946</c:v>
                </c:pt>
                <c:pt idx="10256">
                  <c:v>0.42559999999996945</c:v>
                </c:pt>
                <c:pt idx="10257">
                  <c:v>0.42569999999996944</c:v>
                </c:pt>
                <c:pt idx="10258">
                  <c:v>0.42579999999996943</c:v>
                </c:pt>
                <c:pt idx="10259">
                  <c:v>0.42589999999996941</c:v>
                </c:pt>
                <c:pt idx="10260">
                  <c:v>0.4259999999999694</c:v>
                </c:pt>
                <c:pt idx="10261">
                  <c:v>0.42609999999996939</c:v>
                </c:pt>
                <c:pt idx="10262">
                  <c:v>0.42619999999996938</c:v>
                </c:pt>
                <c:pt idx="10263">
                  <c:v>0.42629999999996937</c:v>
                </c:pt>
                <c:pt idx="10264">
                  <c:v>0.42639999999996936</c:v>
                </c:pt>
                <c:pt idx="10265">
                  <c:v>0.42649999999996935</c:v>
                </c:pt>
                <c:pt idx="10266">
                  <c:v>0.42659999999996934</c:v>
                </c:pt>
                <c:pt idx="10267">
                  <c:v>0.42669999999996933</c:v>
                </c:pt>
                <c:pt idx="10268">
                  <c:v>0.42679999999996932</c:v>
                </c:pt>
                <c:pt idx="10269">
                  <c:v>0.4268999999999693</c:v>
                </c:pt>
                <c:pt idx="10270">
                  <c:v>0.42699999999996929</c:v>
                </c:pt>
                <c:pt idx="10271">
                  <c:v>0.42709999999996928</c:v>
                </c:pt>
                <c:pt idx="10272">
                  <c:v>0.42719999999996927</c:v>
                </c:pt>
                <c:pt idx="10273">
                  <c:v>0.42729999999996926</c:v>
                </c:pt>
                <c:pt idx="10274">
                  <c:v>0.42739999999996925</c:v>
                </c:pt>
                <c:pt idx="10275">
                  <c:v>0.42749999999996924</c:v>
                </c:pt>
                <c:pt idx="10276">
                  <c:v>0.42759999999996923</c:v>
                </c:pt>
                <c:pt idx="10277">
                  <c:v>0.42769999999996922</c:v>
                </c:pt>
                <c:pt idx="10278">
                  <c:v>0.4277999999999692</c:v>
                </c:pt>
                <c:pt idx="10279">
                  <c:v>0.42789999999996919</c:v>
                </c:pt>
                <c:pt idx="10280">
                  <c:v>0.42799999999996918</c:v>
                </c:pt>
                <c:pt idx="10281">
                  <c:v>0.42809999999996917</c:v>
                </c:pt>
                <c:pt idx="10282">
                  <c:v>0.42819999999996916</c:v>
                </c:pt>
                <c:pt idx="10283">
                  <c:v>0.42829999999996915</c:v>
                </c:pt>
                <c:pt idx="10284">
                  <c:v>0.42839999999996914</c:v>
                </c:pt>
                <c:pt idx="10285">
                  <c:v>0.42849999999996913</c:v>
                </c:pt>
                <c:pt idx="10286">
                  <c:v>0.42859999999996912</c:v>
                </c:pt>
                <c:pt idx="10287">
                  <c:v>0.42869999999996911</c:v>
                </c:pt>
                <c:pt idx="10288">
                  <c:v>0.42879999999996909</c:v>
                </c:pt>
                <c:pt idx="10289">
                  <c:v>0.42889999999996908</c:v>
                </c:pt>
                <c:pt idx="10290">
                  <c:v>0.42899999999996907</c:v>
                </c:pt>
                <c:pt idx="10291">
                  <c:v>0.42909999999996906</c:v>
                </c:pt>
                <c:pt idx="10292">
                  <c:v>0.42919999999996905</c:v>
                </c:pt>
                <c:pt idx="10293">
                  <c:v>0.42929999999996904</c:v>
                </c:pt>
                <c:pt idx="10294">
                  <c:v>0.42939999999996903</c:v>
                </c:pt>
                <c:pt idx="10295">
                  <c:v>0.42949999999996902</c:v>
                </c:pt>
                <c:pt idx="10296">
                  <c:v>0.42959999999996901</c:v>
                </c:pt>
                <c:pt idx="10297">
                  <c:v>0.429699999999969</c:v>
                </c:pt>
                <c:pt idx="10298">
                  <c:v>0.42979999999996898</c:v>
                </c:pt>
                <c:pt idx="10299">
                  <c:v>0.42989999999996897</c:v>
                </c:pt>
                <c:pt idx="10300">
                  <c:v>0.42999999999996896</c:v>
                </c:pt>
                <c:pt idx="10301">
                  <c:v>0.43009999999996895</c:v>
                </c:pt>
                <c:pt idx="10302">
                  <c:v>0.43019999999996894</c:v>
                </c:pt>
                <c:pt idx="10303">
                  <c:v>0.43029999999996893</c:v>
                </c:pt>
                <c:pt idx="10304">
                  <c:v>0.43039999999996892</c:v>
                </c:pt>
                <c:pt idx="10305">
                  <c:v>0.43049999999996891</c:v>
                </c:pt>
                <c:pt idx="10306">
                  <c:v>0.4305999999999689</c:v>
                </c:pt>
                <c:pt idx="10307">
                  <c:v>0.43069999999996889</c:v>
                </c:pt>
                <c:pt idx="10308">
                  <c:v>0.43079999999996887</c:v>
                </c:pt>
                <c:pt idx="10309">
                  <c:v>0.43089999999996886</c:v>
                </c:pt>
                <c:pt idx="10310">
                  <c:v>0.43099999999996885</c:v>
                </c:pt>
                <c:pt idx="10311">
                  <c:v>0.43109999999996884</c:v>
                </c:pt>
                <c:pt idx="10312">
                  <c:v>0.43119999999996883</c:v>
                </c:pt>
                <c:pt idx="10313">
                  <c:v>0.43129999999996882</c:v>
                </c:pt>
                <c:pt idx="10314">
                  <c:v>0.43139999999996881</c:v>
                </c:pt>
                <c:pt idx="10315">
                  <c:v>0.4314999999999688</c:v>
                </c:pt>
                <c:pt idx="10316">
                  <c:v>0.43159999999996879</c:v>
                </c:pt>
                <c:pt idx="10317">
                  <c:v>0.43169999999996878</c:v>
                </c:pt>
                <c:pt idx="10318">
                  <c:v>0.43179999999996876</c:v>
                </c:pt>
                <c:pt idx="10319">
                  <c:v>0.43189999999996875</c:v>
                </c:pt>
                <c:pt idx="10320">
                  <c:v>0.43199999999996874</c:v>
                </c:pt>
                <c:pt idx="10321">
                  <c:v>0.43209999999996873</c:v>
                </c:pt>
                <c:pt idx="10322">
                  <c:v>0.43219999999996872</c:v>
                </c:pt>
                <c:pt idx="10323">
                  <c:v>0.43229999999996871</c:v>
                </c:pt>
                <c:pt idx="10324">
                  <c:v>0.4323999999999687</c:v>
                </c:pt>
                <c:pt idx="10325">
                  <c:v>0.43249999999996869</c:v>
                </c:pt>
                <c:pt idx="10326">
                  <c:v>0.43259999999996868</c:v>
                </c:pt>
                <c:pt idx="10327">
                  <c:v>0.43269999999996867</c:v>
                </c:pt>
                <c:pt idx="10328">
                  <c:v>0.43279999999996865</c:v>
                </c:pt>
                <c:pt idx="10329">
                  <c:v>0.43289999999996864</c:v>
                </c:pt>
                <c:pt idx="10330">
                  <c:v>0.43299999999996863</c:v>
                </c:pt>
                <c:pt idx="10331">
                  <c:v>0.43309999999996862</c:v>
                </c:pt>
                <c:pt idx="10332">
                  <c:v>0.43319999999996861</c:v>
                </c:pt>
                <c:pt idx="10333">
                  <c:v>0.4332999999999686</c:v>
                </c:pt>
                <c:pt idx="10334">
                  <c:v>0.43339999999996859</c:v>
                </c:pt>
                <c:pt idx="10335">
                  <c:v>0.43349999999996858</c:v>
                </c:pt>
                <c:pt idx="10336">
                  <c:v>0.43359999999996857</c:v>
                </c:pt>
                <c:pt idx="10337">
                  <c:v>0.43369999999996856</c:v>
                </c:pt>
                <c:pt idx="10338">
                  <c:v>0.43379999999996854</c:v>
                </c:pt>
                <c:pt idx="10339">
                  <c:v>0.43389999999996853</c:v>
                </c:pt>
                <c:pt idx="10340">
                  <c:v>0.43399999999996852</c:v>
                </c:pt>
                <c:pt idx="10341">
                  <c:v>0.43409999999996851</c:v>
                </c:pt>
                <c:pt idx="10342">
                  <c:v>0.4341999999999685</c:v>
                </c:pt>
                <c:pt idx="10343">
                  <c:v>0.43429999999996849</c:v>
                </c:pt>
                <c:pt idx="10344">
                  <c:v>0.43439999999996848</c:v>
                </c:pt>
                <c:pt idx="10345">
                  <c:v>0.43449999999996847</c:v>
                </c:pt>
                <c:pt idx="10346">
                  <c:v>0.43459999999996846</c:v>
                </c:pt>
                <c:pt idx="10347">
                  <c:v>0.43469999999996844</c:v>
                </c:pt>
                <c:pt idx="10348">
                  <c:v>0.43479999999996843</c:v>
                </c:pt>
                <c:pt idx="10349">
                  <c:v>0.43489999999996842</c:v>
                </c:pt>
                <c:pt idx="10350">
                  <c:v>0.43499999999996841</c:v>
                </c:pt>
                <c:pt idx="10351">
                  <c:v>0.4350999999999684</c:v>
                </c:pt>
                <c:pt idx="10352">
                  <c:v>0.43519999999996839</c:v>
                </c:pt>
                <c:pt idx="10353">
                  <c:v>0.43529999999996838</c:v>
                </c:pt>
                <c:pt idx="10354">
                  <c:v>0.43539999999996837</c:v>
                </c:pt>
                <c:pt idx="10355">
                  <c:v>0.43549999999996836</c:v>
                </c:pt>
                <c:pt idx="10356">
                  <c:v>0.43559999999996835</c:v>
                </c:pt>
                <c:pt idx="10357">
                  <c:v>0.43569999999996833</c:v>
                </c:pt>
                <c:pt idx="10358">
                  <c:v>0.43579999999996832</c:v>
                </c:pt>
                <c:pt idx="10359">
                  <c:v>0.43589999999996831</c:v>
                </c:pt>
                <c:pt idx="10360">
                  <c:v>0.4359999999999683</c:v>
                </c:pt>
                <c:pt idx="10361">
                  <c:v>0.43609999999996829</c:v>
                </c:pt>
                <c:pt idx="10362">
                  <c:v>0.43619999999996828</c:v>
                </c:pt>
                <c:pt idx="10363">
                  <c:v>0.43629999999996827</c:v>
                </c:pt>
                <c:pt idx="10364">
                  <c:v>0.43639999999996826</c:v>
                </c:pt>
                <c:pt idx="10365">
                  <c:v>0.43649999999996825</c:v>
                </c:pt>
                <c:pt idx="10366">
                  <c:v>0.43659999999996824</c:v>
                </c:pt>
                <c:pt idx="10367">
                  <c:v>0.43669999999996822</c:v>
                </c:pt>
                <c:pt idx="10368">
                  <c:v>0.43679999999996821</c:v>
                </c:pt>
                <c:pt idx="10369">
                  <c:v>0.4368999999999682</c:v>
                </c:pt>
                <c:pt idx="10370">
                  <c:v>0.43699999999996819</c:v>
                </c:pt>
                <c:pt idx="10371">
                  <c:v>0.43709999999996818</c:v>
                </c:pt>
                <c:pt idx="10372">
                  <c:v>0.43719999999996817</c:v>
                </c:pt>
                <c:pt idx="10373">
                  <c:v>0.43729999999996816</c:v>
                </c:pt>
                <c:pt idx="10374">
                  <c:v>0.43739999999996815</c:v>
                </c:pt>
                <c:pt idx="10375">
                  <c:v>0.43749999999996814</c:v>
                </c:pt>
                <c:pt idx="10376">
                  <c:v>0.43759999999996813</c:v>
                </c:pt>
                <c:pt idx="10377">
                  <c:v>0.43769999999996811</c:v>
                </c:pt>
                <c:pt idx="10378">
                  <c:v>0.4377999999999681</c:v>
                </c:pt>
                <c:pt idx="10379">
                  <c:v>0.43789999999996809</c:v>
                </c:pt>
                <c:pt idx="10380">
                  <c:v>0.43799999999996808</c:v>
                </c:pt>
                <c:pt idx="10381">
                  <c:v>0.43809999999996807</c:v>
                </c:pt>
                <c:pt idx="10382">
                  <c:v>0.43819999999996806</c:v>
                </c:pt>
                <c:pt idx="10383">
                  <c:v>0.43829999999996805</c:v>
                </c:pt>
                <c:pt idx="10384">
                  <c:v>0.43839999999996804</c:v>
                </c:pt>
                <c:pt idx="10385">
                  <c:v>0.43849999999996803</c:v>
                </c:pt>
                <c:pt idx="10386">
                  <c:v>0.43859999999996802</c:v>
                </c:pt>
                <c:pt idx="10387">
                  <c:v>0.438699999999968</c:v>
                </c:pt>
                <c:pt idx="10388">
                  <c:v>0.43879999999996799</c:v>
                </c:pt>
                <c:pt idx="10389">
                  <c:v>0.43889999999996798</c:v>
                </c:pt>
                <c:pt idx="10390">
                  <c:v>0.43899999999996797</c:v>
                </c:pt>
                <c:pt idx="10391">
                  <c:v>0.43909999999996796</c:v>
                </c:pt>
                <c:pt idx="10392">
                  <c:v>0.43919999999996795</c:v>
                </c:pt>
                <c:pt idx="10393">
                  <c:v>0.43929999999996794</c:v>
                </c:pt>
                <c:pt idx="10394">
                  <c:v>0.43939999999996793</c:v>
                </c:pt>
                <c:pt idx="10395">
                  <c:v>0.43949999999996792</c:v>
                </c:pt>
                <c:pt idx="10396">
                  <c:v>0.43959999999996791</c:v>
                </c:pt>
                <c:pt idx="10397">
                  <c:v>0.43969999999996789</c:v>
                </c:pt>
                <c:pt idx="10398">
                  <c:v>0.43979999999996788</c:v>
                </c:pt>
                <c:pt idx="10399">
                  <c:v>0.43989999999996787</c:v>
                </c:pt>
                <c:pt idx="10400">
                  <c:v>0.43999999999996786</c:v>
                </c:pt>
                <c:pt idx="10401">
                  <c:v>0.44009999999996785</c:v>
                </c:pt>
                <c:pt idx="10402">
                  <c:v>0.44019999999996784</c:v>
                </c:pt>
                <c:pt idx="10403">
                  <c:v>0.44029999999996783</c:v>
                </c:pt>
                <c:pt idx="10404">
                  <c:v>0.44039999999996782</c:v>
                </c:pt>
                <c:pt idx="10405">
                  <c:v>0.44049999999996781</c:v>
                </c:pt>
                <c:pt idx="10406">
                  <c:v>0.4405999999999678</c:v>
                </c:pt>
                <c:pt idx="10407">
                  <c:v>0.44069999999996778</c:v>
                </c:pt>
                <c:pt idx="10408">
                  <c:v>0.44079999999996777</c:v>
                </c:pt>
                <c:pt idx="10409">
                  <c:v>0.44089999999996776</c:v>
                </c:pt>
                <c:pt idx="10410">
                  <c:v>0.44099999999996775</c:v>
                </c:pt>
                <c:pt idx="10411">
                  <c:v>0.44109999999996774</c:v>
                </c:pt>
                <c:pt idx="10412">
                  <c:v>0.44119999999996773</c:v>
                </c:pt>
                <c:pt idx="10413">
                  <c:v>0.44129999999996772</c:v>
                </c:pt>
                <c:pt idx="10414">
                  <c:v>0.44139999999996771</c:v>
                </c:pt>
                <c:pt idx="10415">
                  <c:v>0.4414999999999677</c:v>
                </c:pt>
                <c:pt idx="10416">
                  <c:v>0.44159999999996769</c:v>
                </c:pt>
                <c:pt idx="10417">
                  <c:v>0.44169999999996767</c:v>
                </c:pt>
                <c:pt idx="10418">
                  <c:v>0.44179999999996766</c:v>
                </c:pt>
                <c:pt idx="10419">
                  <c:v>0.44189999999996765</c:v>
                </c:pt>
                <c:pt idx="10420">
                  <c:v>0.44199999999996764</c:v>
                </c:pt>
                <c:pt idx="10421">
                  <c:v>0.44209999999996763</c:v>
                </c:pt>
                <c:pt idx="10422">
                  <c:v>0.44219999999996762</c:v>
                </c:pt>
                <c:pt idx="10423">
                  <c:v>0.44229999999996761</c:v>
                </c:pt>
                <c:pt idx="10424">
                  <c:v>0.4423999999999676</c:v>
                </c:pt>
                <c:pt idx="10425">
                  <c:v>0.44249999999996759</c:v>
                </c:pt>
                <c:pt idx="10426">
                  <c:v>0.44259999999996757</c:v>
                </c:pt>
                <c:pt idx="10427">
                  <c:v>0.44269999999996756</c:v>
                </c:pt>
                <c:pt idx="10428">
                  <c:v>0.44279999999996755</c:v>
                </c:pt>
                <c:pt idx="10429">
                  <c:v>0.44289999999996754</c:v>
                </c:pt>
                <c:pt idx="10430">
                  <c:v>0.44299999999996753</c:v>
                </c:pt>
                <c:pt idx="10431">
                  <c:v>0.44309999999996752</c:v>
                </c:pt>
                <c:pt idx="10432">
                  <c:v>0.44319999999996751</c:v>
                </c:pt>
                <c:pt idx="10433">
                  <c:v>0.4432999999999675</c:v>
                </c:pt>
                <c:pt idx="10434">
                  <c:v>0.44339999999996749</c:v>
                </c:pt>
                <c:pt idx="10435">
                  <c:v>0.44349999999996748</c:v>
                </c:pt>
                <c:pt idx="10436">
                  <c:v>0.44359999999996746</c:v>
                </c:pt>
                <c:pt idx="10437">
                  <c:v>0.44369999999996745</c:v>
                </c:pt>
                <c:pt idx="10438">
                  <c:v>0.44379999999996744</c:v>
                </c:pt>
                <c:pt idx="10439">
                  <c:v>0.44389999999996743</c:v>
                </c:pt>
                <c:pt idx="10440">
                  <c:v>0.44399999999996742</c:v>
                </c:pt>
                <c:pt idx="10441">
                  <c:v>0.44409999999996741</c:v>
                </c:pt>
                <c:pt idx="10442">
                  <c:v>0.4441999999999674</c:v>
                </c:pt>
                <c:pt idx="10443">
                  <c:v>0.44429999999996739</c:v>
                </c:pt>
                <c:pt idx="10444">
                  <c:v>0.44439999999996738</c:v>
                </c:pt>
                <c:pt idx="10445">
                  <c:v>0.44449999999996737</c:v>
                </c:pt>
                <c:pt idx="10446">
                  <c:v>0.44459999999996735</c:v>
                </c:pt>
                <c:pt idx="10447">
                  <c:v>0.44469999999996734</c:v>
                </c:pt>
                <c:pt idx="10448">
                  <c:v>0.44479999999996733</c:v>
                </c:pt>
                <c:pt idx="10449">
                  <c:v>0.44489999999996732</c:v>
                </c:pt>
                <c:pt idx="10450">
                  <c:v>0.44499999999996731</c:v>
                </c:pt>
                <c:pt idx="10451">
                  <c:v>0.4450999999999673</c:v>
                </c:pt>
                <c:pt idx="10452">
                  <c:v>0.44519999999996729</c:v>
                </c:pt>
                <c:pt idx="10453">
                  <c:v>0.44529999999996728</c:v>
                </c:pt>
                <c:pt idx="10454">
                  <c:v>0.44539999999996727</c:v>
                </c:pt>
                <c:pt idx="10455">
                  <c:v>0.44549999999996726</c:v>
                </c:pt>
                <c:pt idx="10456">
                  <c:v>0.44559999999996724</c:v>
                </c:pt>
                <c:pt idx="10457">
                  <c:v>0.44569999999996723</c:v>
                </c:pt>
                <c:pt idx="10458">
                  <c:v>0.44579999999996722</c:v>
                </c:pt>
                <c:pt idx="10459">
                  <c:v>0.44589999999996721</c:v>
                </c:pt>
                <c:pt idx="10460">
                  <c:v>0.4459999999999672</c:v>
                </c:pt>
                <c:pt idx="10461">
                  <c:v>0.44609999999996719</c:v>
                </c:pt>
                <c:pt idx="10462">
                  <c:v>0.44619999999996718</c:v>
                </c:pt>
                <c:pt idx="10463">
                  <c:v>0.44629999999996717</c:v>
                </c:pt>
                <c:pt idx="10464">
                  <c:v>0.44639999999996716</c:v>
                </c:pt>
                <c:pt idx="10465">
                  <c:v>0.44649999999996715</c:v>
                </c:pt>
                <c:pt idx="10466">
                  <c:v>0.44659999999996713</c:v>
                </c:pt>
                <c:pt idx="10467">
                  <c:v>0.44669999999996712</c:v>
                </c:pt>
                <c:pt idx="10468">
                  <c:v>0.44679999999996711</c:v>
                </c:pt>
                <c:pt idx="10469">
                  <c:v>0.4468999999999671</c:v>
                </c:pt>
                <c:pt idx="10470">
                  <c:v>0.44699999999996709</c:v>
                </c:pt>
                <c:pt idx="10471">
                  <c:v>0.44709999999996708</c:v>
                </c:pt>
                <c:pt idx="10472">
                  <c:v>0.44719999999996707</c:v>
                </c:pt>
                <c:pt idx="10473">
                  <c:v>0.44729999999996706</c:v>
                </c:pt>
                <c:pt idx="10474">
                  <c:v>0.44739999999996705</c:v>
                </c:pt>
                <c:pt idx="10475">
                  <c:v>0.44749999999996704</c:v>
                </c:pt>
                <c:pt idx="10476">
                  <c:v>0.44759999999996702</c:v>
                </c:pt>
                <c:pt idx="10477">
                  <c:v>0.44769999999996701</c:v>
                </c:pt>
                <c:pt idx="10478">
                  <c:v>0.447799999999967</c:v>
                </c:pt>
                <c:pt idx="10479">
                  <c:v>0.44789999999996699</c:v>
                </c:pt>
                <c:pt idx="10480">
                  <c:v>0.44799999999996698</c:v>
                </c:pt>
                <c:pt idx="10481">
                  <c:v>0.44809999999996697</c:v>
                </c:pt>
                <c:pt idx="10482">
                  <c:v>0.44819999999996696</c:v>
                </c:pt>
                <c:pt idx="10483">
                  <c:v>0.44829999999996695</c:v>
                </c:pt>
                <c:pt idx="10484">
                  <c:v>0.44839999999996694</c:v>
                </c:pt>
                <c:pt idx="10485">
                  <c:v>0.44849999999996693</c:v>
                </c:pt>
                <c:pt idx="10486">
                  <c:v>0.44859999999996691</c:v>
                </c:pt>
                <c:pt idx="10487">
                  <c:v>0.4486999999999669</c:v>
                </c:pt>
                <c:pt idx="10488">
                  <c:v>0.44879999999996689</c:v>
                </c:pt>
                <c:pt idx="10489">
                  <c:v>0.44889999999996688</c:v>
                </c:pt>
                <c:pt idx="10490">
                  <c:v>0.44899999999996687</c:v>
                </c:pt>
                <c:pt idx="10491">
                  <c:v>0.44909999999996686</c:v>
                </c:pt>
                <c:pt idx="10492">
                  <c:v>0.44919999999996685</c:v>
                </c:pt>
                <c:pt idx="10493">
                  <c:v>0.44929999999996684</c:v>
                </c:pt>
                <c:pt idx="10494">
                  <c:v>0.44939999999996683</c:v>
                </c:pt>
                <c:pt idx="10495">
                  <c:v>0.44949999999996681</c:v>
                </c:pt>
                <c:pt idx="10496">
                  <c:v>0.4495999999999668</c:v>
                </c:pt>
                <c:pt idx="10497">
                  <c:v>0.44969999999996679</c:v>
                </c:pt>
                <c:pt idx="10498">
                  <c:v>0.44979999999996678</c:v>
                </c:pt>
                <c:pt idx="10499">
                  <c:v>0.44989999999996677</c:v>
                </c:pt>
                <c:pt idx="10500">
                  <c:v>0.44999999999996676</c:v>
                </c:pt>
                <c:pt idx="10501">
                  <c:v>0.45009999999996675</c:v>
                </c:pt>
                <c:pt idx="10502">
                  <c:v>0.45019999999996674</c:v>
                </c:pt>
                <c:pt idx="10503">
                  <c:v>0.45029999999996673</c:v>
                </c:pt>
                <c:pt idx="10504">
                  <c:v>0.45039999999996672</c:v>
                </c:pt>
                <c:pt idx="10505">
                  <c:v>0.4504999999999667</c:v>
                </c:pt>
                <c:pt idx="10506">
                  <c:v>0.45059999999996669</c:v>
                </c:pt>
                <c:pt idx="10507">
                  <c:v>0.45069999999996668</c:v>
                </c:pt>
                <c:pt idx="10508">
                  <c:v>0.45079999999996667</c:v>
                </c:pt>
                <c:pt idx="10509">
                  <c:v>0.45089999999996666</c:v>
                </c:pt>
                <c:pt idx="10510">
                  <c:v>0.45099999999996665</c:v>
                </c:pt>
                <c:pt idx="10511">
                  <c:v>0.45109999999996664</c:v>
                </c:pt>
                <c:pt idx="10512">
                  <c:v>0.45119999999996663</c:v>
                </c:pt>
                <c:pt idx="10513">
                  <c:v>0.45129999999996662</c:v>
                </c:pt>
                <c:pt idx="10514">
                  <c:v>0.45139999999996661</c:v>
                </c:pt>
                <c:pt idx="10515">
                  <c:v>0.45149999999996659</c:v>
                </c:pt>
                <c:pt idx="10516">
                  <c:v>0.45159999999996658</c:v>
                </c:pt>
                <c:pt idx="10517">
                  <c:v>0.45169999999996657</c:v>
                </c:pt>
                <c:pt idx="10518">
                  <c:v>0.45179999999996656</c:v>
                </c:pt>
                <c:pt idx="10519">
                  <c:v>0.45189999999996655</c:v>
                </c:pt>
                <c:pt idx="10520">
                  <c:v>0.45199999999996654</c:v>
                </c:pt>
                <c:pt idx="10521">
                  <c:v>0.45209999999996653</c:v>
                </c:pt>
                <c:pt idx="10522">
                  <c:v>0.45219999999996652</c:v>
                </c:pt>
                <c:pt idx="10523">
                  <c:v>0.45229999999996651</c:v>
                </c:pt>
                <c:pt idx="10524">
                  <c:v>0.4523999999999665</c:v>
                </c:pt>
                <c:pt idx="10525">
                  <c:v>0.45249999999996648</c:v>
                </c:pt>
                <c:pt idx="10526">
                  <c:v>0.45259999999996647</c:v>
                </c:pt>
                <c:pt idx="10527">
                  <c:v>0.45269999999996646</c:v>
                </c:pt>
                <c:pt idx="10528">
                  <c:v>0.45279999999996645</c:v>
                </c:pt>
                <c:pt idx="10529">
                  <c:v>0.45289999999996644</c:v>
                </c:pt>
                <c:pt idx="10530">
                  <c:v>0.45299999999996643</c:v>
                </c:pt>
                <c:pt idx="10531">
                  <c:v>0.45309999999996642</c:v>
                </c:pt>
                <c:pt idx="10532">
                  <c:v>0.45319999999996641</c:v>
                </c:pt>
                <c:pt idx="10533">
                  <c:v>0.4532999999999664</c:v>
                </c:pt>
                <c:pt idx="10534">
                  <c:v>0.45339999999996639</c:v>
                </c:pt>
                <c:pt idx="10535">
                  <c:v>0.45349999999996637</c:v>
                </c:pt>
                <c:pt idx="10536">
                  <c:v>0.45359999999996636</c:v>
                </c:pt>
                <c:pt idx="10537">
                  <c:v>0.45369999999996635</c:v>
                </c:pt>
                <c:pt idx="10538">
                  <c:v>0.45379999999996634</c:v>
                </c:pt>
                <c:pt idx="10539">
                  <c:v>0.45389999999996633</c:v>
                </c:pt>
                <c:pt idx="10540">
                  <c:v>0.45399999999996632</c:v>
                </c:pt>
                <c:pt idx="10541">
                  <c:v>0.45409999999996631</c:v>
                </c:pt>
                <c:pt idx="10542">
                  <c:v>0.4541999999999663</c:v>
                </c:pt>
                <c:pt idx="10543">
                  <c:v>0.45429999999996629</c:v>
                </c:pt>
                <c:pt idx="10544">
                  <c:v>0.45439999999996628</c:v>
                </c:pt>
                <c:pt idx="10545">
                  <c:v>0.45449999999996626</c:v>
                </c:pt>
                <c:pt idx="10546">
                  <c:v>0.45459999999996625</c:v>
                </c:pt>
                <c:pt idx="10547">
                  <c:v>0.45469999999996624</c:v>
                </c:pt>
                <c:pt idx="10548">
                  <c:v>0.45479999999996623</c:v>
                </c:pt>
                <c:pt idx="10549">
                  <c:v>0.45489999999996622</c:v>
                </c:pt>
                <c:pt idx="10550">
                  <c:v>0.45499999999996621</c:v>
                </c:pt>
                <c:pt idx="10551">
                  <c:v>0.4550999999999662</c:v>
                </c:pt>
                <c:pt idx="10552">
                  <c:v>0.45519999999996619</c:v>
                </c:pt>
                <c:pt idx="10553">
                  <c:v>0.45529999999996618</c:v>
                </c:pt>
                <c:pt idx="10554">
                  <c:v>0.45539999999996617</c:v>
                </c:pt>
                <c:pt idx="10555">
                  <c:v>0.45549999999996615</c:v>
                </c:pt>
                <c:pt idx="10556">
                  <c:v>0.45559999999996614</c:v>
                </c:pt>
                <c:pt idx="10557">
                  <c:v>0.45569999999996613</c:v>
                </c:pt>
                <c:pt idx="10558">
                  <c:v>0.45579999999996612</c:v>
                </c:pt>
                <c:pt idx="10559">
                  <c:v>0.45589999999996611</c:v>
                </c:pt>
                <c:pt idx="10560">
                  <c:v>0.4559999999999661</c:v>
                </c:pt>
                <c:pt idx="10561">
                  <c:v>0.45609999999996609</c:v>
                </c:pt>
                <c:pt idx="10562">
                  <c:v>0.45619999999996608</c:v>
                </c:pt>
                <c:pt idx="10563">
                  <c:v>0.45629999999996607</c:v>
                </c:pt>
                <c:pt idx="10564">
                  <c:v>0.45639999999996606</c:v>
                </c:pt>
                <c:pt idx="10565">
                  <c:v>0.45649999999996604</c:v>
                </c:pt>
                <c:pt idx="10566">
                  <c:v>0.45659999999996603</c:v>
                </c:pt>
                <c:pt idx="10567">
                  <c:v>0.45669999999996602</c:v>
                </c:pt>
                <c:pt idx="10568">
                  <c:v>0.45679999999996601</c:v>
                </c:pt>
                <c:pt idx="10569">
                  <c:v>0.456899999999966</c:v>
                </c:pt>
                <c:pt idx="10570">
                  <c:v>0.45699999999996599</c:v>
                </c:pt>
                <c:pt idx="10571">
                  <c:v>0.45709999999996598</c:v>
                </c:pt>
                <c:pt idx="10572">
                  <c:v>0.45719999999996597</c:v>
                </c:pt>
                <c:pt idx="10573">
                  <c:v>0.45729999999996596</c:v>
                </c:pt>
                <c:pt idx="10574">
                  <c:v>0.45739999999996594</c:v>
                </c:pt>
                <c:pt idx="10575">
                  <c:v>0.45749999999996593</c:v>
                </c:pt>
                <c:pt idx="10576">
                  <c:v>0.45759999999996592</c:v>
                </c:pt>
                <c:pt idx="10577">
                  <c:v>0.45769999999996591</c:v>
                </c:pt>
                <c:pt idx="10578">
                  <c:v>0.4577999999999659</c:v>
                </c:pt>
                <c:pt idx="10579">
                  <c:v>0.45789999999996589</c:v>
                </c:pt>
                <c:pt idx="10580">
                  <c:v>0.45799999999996588</c:v>
                </c:pt>
                <c:pt idx="10581">
                  <c:v>0.45809999999996587</c:v>
                </c:pt>
                <c:pt idx="10582">
                  <c:v>0.45819999999996586</c:v>
                </c:pt>
                <c:pt idx="10583">
                  <c:v>0.45829999999996585</c:v>
                </c:pt>
                <c:pt idx="10584">
                  <c:v>0.45839999999996583</c:v>
                </c:pt>
                <c:pt idx="10585">
                  <c:v>0.45849999999996582</c:v>
                </c:pt>
                <c:pt idx="10586">
                  <c:v>0.45859999999996581</c:v>
                </c:pt>
                <c:pt idx="10587">
                  <c:v>0.4586999999999658</c:v>
                </c:pt>
                <c:pt idx="10588">
                  <c:v>0.45879999999996579</c:v>
                </c:pt>
                <c:pt idx="10589">
                  <c:v>0.45889999999996578</c:v>
                </c:pt>
                <c:pt idx="10590">
                  <c:v>0.45899999999996577</c:v>
                </c:pt>
                <c:pt idx="10591">
                  <c:v>0.45909999999996576</c:v>
                </c:pt>
                <c:pt idx="10592">
                  <c:v>0.45919999999996575</c:v>
                </c:pt>
                <c:pt idx="10593">
                  <c:v>0.45929999999996574</c:v>
                </c:pt>
                <c:pt idx="10594">
                  <c:v>0.45939999999996572</c:v>
                </c:pt>
                <c:pt idx="10595">
                  <c:v>0.45949999999996571</c:v>
                </c:pt>
                <c:pt idx="10596">
                  <c:v>0.4595999999999657</c:v>
                </c:pt>
                <c:pt idx="10597">
                  <c:v>0.45969999999996569</c:v>
                </c:pt>
                <c:pt idx="10598">
                  <c:v>0.45979999999996568</c:v>
                </c:pt>
                <c:pt idx="10599">
                  <c:v>0.45989999999996567</c:v>
                </c:pt>
                <c:pt idx="10600">
                  <c:v>0.45999999999996566</c:v>
                </c:pt>
                <c:pt idx="10601">
                  <c:v>0.46009999999996565</c:v>
                </c:pt>
                <c:pt idx="10602">
                  <c:v>0.46019999999996564</c:v>
                </c:pt>
                <c:pt idx="10603">
                  <c:v>0.46029999999996563</c:v>
                </c:pt>
                <c:pt idx="10604">
                  <c:v>0.46039999999996561</c:v>
                </c:pt>
                <c:pt idx="10605">
                  <c:v>0.4604999999999656</c:v>
                </c:pt>
                <c:pt idx="10606">
                  <c:v>0.46059999999996559</c:v>
                </c:pt>
                <c:pt idx="10607">
                  <c:v>0.46069999999996558</c:v>
                </c:pt>
                <c:pt idx="10608">
                  <c:v>0.46079999999996557</c:v>
                </c:pt>
                <c:pt idx="10609">
                  <c:v>0.46089999999996556</c:v>
                </c:pt>
                <c:pt idx="10610">
                  <c:v>0.46099999999996555</c:v>
                </c:pt>
                <c:pt idx="10611">
                  <c:v>0.46109999999996554</c:v>
                </c:pt>
                <c:pt idx="10612">
                  <c:v>0.46119999999996553</c:v>
                </c:pt>
                <c:pt idx="10613">
                  <c:v>0.46129999999996552</c:v>
                </c:pt>
                <c:pt idx="10614">
                  <c:v>0.4613999999999655</c:v>
                </c:pt>
                <c:pt idx="10615">
                  <c:v>0.46149999999996549</c:v>
                </c:pt>
                <c:pt idx="10616">
                  <c:v>0.46159999999996548</c:v>
                </c:pt>
                <c:pt idx="10617">
                  <c:v>0.46169999999996547</c:v>
                </c:pt>
                <c:pt idx="10618">
                  <c:v>0.46179999999996546</c:v>
                </c:pt>
                <c:pt idx="10619">
                  <c:v>0.46189999999996545</c:v>
                </c:pt>
                <c:pt idx="10620">
                  <c:v>0.46199999999996544</c:v>
                </c:pt>
                <c:pt idx="10621">
                  <c:v>0.46209999999996543</c:v>
                </c:pt>
                <c:pt idx="10622">
                  <c:v>0.46219999999996542</c:v>
                </c:pt>
                <c:pt idx="10623">
                  <c:v>0.46229999999996541</c:v>
                </c:pt>
                <c:pt idx="10624">
                  <c:v>0.46239999999996539</c:v>
                </c:pt>
                <c:pt idx="10625">
                  <c:v>0.46249999999996538</c:v>
                </c:pt>
                <c:pt idx="10626">
                  <c:v>0.46259999999996537</c:v>
                </c:pt>
                <c:pt idx="10627">
                  <c:v>0.46269999999996536</c:v>
                </c:pt>
                <c:pt idx="10628">
                  <c:v>0.46279999999996535</c:v>
                </c:pt>
                <c:pt idx="10629">
                  <c:v>0.46289999999996534</c:v>
                </c:pt>
                <c:pt idx="10630">
                  <c:v>0.46299999999996533</c:v>
                </c:pt>
                <c:pt idx="10631">
                  <c:v>0.46309999999996532</c:v>
                </c:pt>
                <c:pt idx="10632">
                  <c:v>0.46319999999996531</c:v>
                </c:pt>
                <c:pt idx="10633">
                  <c:v>0.4632999999999653</c:v>
                </c:pt>
                <c:pt idx="10634">
                  <c:v>0.46339999999996528</c:v>
                </c:pt>
                <c:pt idx="10635">
                  <c:v>0.46349999999996527</c:v>
                </c:pt>
                <c:pt idx="10636">
                  <c:v>0.46359999999996526</c:v>
                </c:pt>
                <c:pt idx="10637">
                  <c:v>0.46369999999996525</c:v>
                </c:pt>
                <c:pt idx="10638">
                  <c:v>0.46379999999996524</c:v>
                </c:pt>
                <c:pt idx="10639">
                  <c:v>0.46389999999996523</c:v>
                </c:pt>
                <c:pt idx="10640">
                  <c:v>0.46399999999996522</c:v>
                </c:pt>
                <c:pt idx="10641">
                  <c:v>0.46409999999996521</c:v>
                </c:pt>
                <c:pt idx="10642">
                  <c:v>0.4641999999999652</c:v>
                </c:pt>
                <c:pt idx="10643">
                  <c:v>0.46429999999996519</c:v>
                </c:pt>
                <c:pt idx="10644">
                  <c:v>0.46439999999996517</c:v>
                </c:pt>
                <c:pt idx="10645">
                  <c:v>0.46449999999996516</c:v>
                </c:pt>
                <c:pt idx="10646">
                  <c:v>0.46459999999996515</c:v>
                </c:pt>
                <c:pt idx="10647">
                  <c:v>0.46469999999996514</c:v>
                </c:pt>
                <c:pt idx="10648">
                  <c:v>0.46479999999996513</c:v>
                </c:pt>
                <c:pt idx="10649">
                  <c:v>0.46489999999996512</c:v>
                </c:pt>
                <c:pt idx="10650">
                  <c:v>0.46499999999996511</c:v>
                </c:pt>
                <c:pt idx="10651">
                  <c:v>0.4650999999999651</c:v>
                </c:pt>
                <c:pt idx="10652">
                  <c:v>0.46519999999996509</c:v>
                </c:pt>
                <c:pt idx="10653">
                  <c:v>0.46529999999996507</c:v>
                </c:pt>
                <c:pt idx="10654">
                  <c:v>0.46539999999996506</c:v>
                </c:pt>
                <c:pt idx="10655">
                  <c:v>0.46549999999996505</c:v>
                </c:pt>
                <c:pt idx="10656">
                  <c:v>0.46559999999996504</c:v>
                </c:pt>
                <c:pt idx="10657">
                  <c:v>0.46569999999996503</c:v>
                </c:pt>
                <c:pt idx="10658">
                  <c:v>0.46579999999996502</c:v>
                </c:pt>
                <c:pt idx="10659">
                  <c:v>0.46589999999996501</c:v>
                </c:pt>
                <c:pt idx="10660">
                  <c:v>0.465999999999965</c:v>
                </c:pt>
                <c:pt idx="10661">
                  <c:v>0.46609999999996499</c:v>
                </c:pt>
                <c:pt idx="10662">
                  <c:v>0.46619999999996498</c:v>
                </c:pt>
                <c:pt idx="10663">
                  <c:v>0.46629999999996496</c:v>
                </c:pt>
                <c:pt idx="10664">
                  <c:v>0.46639999999996495</c:v>
                </c:pt>
                <c:pt idx="10665">
                  <c:v>0.46649999999996494</c:v>
                </c:pt>
                <c:pt idx="10666">
                  <c:v>0.46659999999996493</c:v>
                </c:pt>
                <c:pt idx="10667">
                  <c:v>0.46669999999996492</c:v>
                </c:pt>
                <c:pt idx="10668">
                  <c:v>0.46679999999996491</c:v>
                </c:pt>
                <c:pt idx="10669">
                  <c:v>0.4668999999999649</c:v>
                </c:pt>
                <c:pt idx="10670">
                  <c:v>0.46699999999996489</c:v>
                </c:pt>
                <c:pt idx="10671">
                  <c:v>0.46709999999996488</c:v>
                </c:pt>
                <c:pt idx="10672">
                  <c:v>0.46719999999996487</c:v>
                </c:pt>
                <c:pt idx="10673">
                  <c:v>0.46729999999996485</c:v>
                </c:pt>
                <c:pt idx="10674">
                  <c:v>0.46739999999996484</c:v>
                </c:pt>
                <c:pt idx="10675">
                  <c:v>0.46749999999996483</c:v>
                </c:pt>
                <c:pt idx="10676">
                  <c:v>0.46759999999996482</c:v>
                </c:pt>
                <c:pt idx="10677">
                  <c:v>0.46769999999996481</c:v>
                </c:pt>
                <c:pt idx="10678">
                  <c:v>0.4677999999999648</c:v>
                </c:pt>
                <c:pt idx="10679">
                  <c:v>0.46789999999996479</c:v>
                </c:pt>
                <c:pt idx="10680">
                  <c:v>0.46799999999996478</c:v>
                </c:pt>
                <c:pt idx="10681">
                  <c:v>0.46809999999996477</c:v>
                </c:pt>
                <c:pt idx="10682">
                  <c:v>0.46819999999996476</c:v>
                </c:pt>
                <c:pt idx="10683">
                  <c:v>0.46829999999996474</c:v>
                </c:pt>
                <c:pt idx="10684">
                  <c:v>0.46839999999996473</c:v>
                </c:pt>
                <c:pt idx="10685">
                  <c:v>0.46849999999996472</c:v>
                </c:pt>
                <c:pt idx="10686">
                  <c:v>0.46859999999996471</c:v>
                </c:pt>
                <c:pt idx="10687">
                  <c:v>0.4686999999999647</c:v>
                </c:pt>
                <c:pt idx="10688">
                  <c:v>0.46879999999996469</c:v>
                </c:pt>
                <c:pt idx="10689">
                  <c:v>0.46889999999996468</c:v>
                </c:pt>
                <c:pt idx="10690">
                  <c:v>0.46899999999996467</c:v>
                </c:pt>
                <c:pt idx="10691">
                  <c:v>0.46909999999996466</c:v>
                </c:pt>
                <c:pt idx="10692">
                  <c:v>0.46919999999996465</c:v>
                </c:pt>
                <c:pt idx="10693">
                  <c:v>0.46929999999996463</c:v>
                </c:pt>
                <c:pt idx="10694">
                  <c:v>0.46939999999996462</c:v>
                </c:pt>
                <c:pt idx="10695">
                  <c:v>0.46949999999996461</c:v>
                </c:pt>
                <c:pt idx="10696">
                  <c:v>0.4695999999999646</c:v>
                </c:pt>
                <c:pt idx="10697">
                  <c:v>0.46969999999996459</c:v>
                </c:pt>
                <c:pt idx="10698">
                  <c:v>0.46979999999996458</c:v>
                </c:pt>
                <c:pt idx="10699">
                  <c:v>0.46989999999996457</c:v>
                </c:pt>
                <c:pt idx="10700">
                  <c:v>0.46999999999996456</c:v>
                </c:pt>
                <c:pt idx="10701">
                  <c:v>0.47009999999996455</c:v>
                </c:pt>
                <c:pt idx="10702">
                  <c:v>0.47019999999996454</c:v>
                </c:pt>
                <c:pt idx="10703">
                  <c:v>0.47029999999996452</c:v>
                </c:pt>
                <c:pt idx="10704">
                  <c:v>0.47039999999996451</c:v>
                </c:pt>
                <c:pt idx="10705">
                  <c:v>0.4704999999999645</c:v>
                </c:pt>
                <c:pt idx="10706">
                  <c:v>0.47059999999996449</c:v>
                </c:pt>
                <c:pt idx="10707">
                  <c:v>0.47069999999996448</c:v>
                </c:pt>
                <c:pt idx="10708">
                  <c:v>0.47079999999996447</c:v>
                </c:pt>
                <c:pt idx="10709">
                  <c:v>0.47089999999996446</c:v>
                </c:pt>
                <c:pt idx="10710">
                  <c:v>0.47099999999996445</c:v>
                </c:pt>
                <c:pt idx="10711">
                  <c:v>0.47109999999996444</c:v>
                </c:pt>
                <c:pt idx="10712">
                  <c:v>0.47119999999996443</c:v>
                </c:pt>
                <c:pt idx="10713">
                  <c:v>0.47129999999996441</c:v>
                </c:pt>
                <c:pt idx="10714">
                  <c:v>0.4713999999999644</c:v>
                </c:pt>
                <c:pt idx="10715">
                  <c:v>0.47149999999996439</c:v>
                </c:pt>
                <c:pt idx="10716">
                  <c:v>0.47159999999996438</c:v>
                </c:pt>
                <c:pt idx="10717">
                  <c:v>0.47169999999996437</c:v>
                </c:pt>
                <c:pt idx="10718">
                  <c:v>0.47179999999996436</c:v>
                </c:pt>
                <c:pt idx="10719">
                  <c:v>0.47189999999996435</c:v>
                </c:pt>
                <c:pt idx="10720">
                  <c:v>0.47199999999996434</c:v>
                </c:pt>
                <c:pt idx="10721">
                  <c:v>0.47209999999996433</c:v>
                </c:pt>
                <c:pt idx="10722">
                  <c:v>0.47219999999996431</c:v>
                </c:pt>
                <c:pt idx="10723">
                  <c:v>0.4722999999999643</c:v>
                </c:pt>
                <c:pt idx="10724">
                  <c:v>0.47239999999996429</c:v>
                </c:pt>
                <c:pt idx="10725">
                  <c:v>0.47249999999996428</c:v>
                </c:pt>
                <c:pt idx="10726">
                  <c:v>0.47259999999996427</c:v>
                </c:pt>
                <c:pt idx="10727">
                  <c:v>0.47269999999996426</c:v>
                </c:pt>
                <c:pt idx="10728">
                  <c:v>0.47279999999996425</c:v>
                </c:pt>
                <c:pt idx="10729">
                  <c:v>0.47289999999996424</c:v>
                </c:pt>
                <c:pt idx="10730">
                  <c:v>0.47299999999996423</c:v>
                </c:pt>
                <c:pt idx="10731">
                  <c:v>0.47309999999996422</c:v>
                </c:pt>
                <c:pt idx="10732">
                  <c:v>0.4731999999999642</c:v>
                </c:pt>
                <c:pt idx="10733">
                  <c:v>0.47329999999996419</c:v>
                </c:pt>
                <c:pt idx="10734">
                  <c:v>0.47339999999996418</c:v>
                </c:pt>
                <c:pt idx="10735">
                  <c:v>0.47349999999996417</c:v>
                </c:pt>
                <c:pt idx="10736">
                  <c:v>0.47359999999996416</c:v>
                </c:pt>
                <c:pt idx="10737">
                  <c:v>0.47369999999996415</c:v>
                </c:pt>
                <c:pt idx="10738">
                  <c:v>0.47379999999996414</c:v>
                </c:pt>
                <c:pt idx="10739">
                  <c:v>0.47389999999996413</c:v>
                </c:pt>
                <c:pt idx="10740">
                  <c:v>0.47399999999996412</c:v>
                </c:pt>
                <c:pt idx="10741">
                  <c:v>0.47409999999996411</c:v>
                </c:pt>
                <c:pt idx="10742">
                  <c:v>0.47419999999996409</c:v>
                </c:pt>
                <c:pt idx="10743">
                  <c:v>0.47429999999996408</c:v>
                </c:pt>
                <c:pt idx="10744">
                  <c:v>0.47439999999996407</c:v>
                </c:pt>
                <c:pt idx="10745">
                  <c:v>0.47449999999996406</c:v>
                </c:pt>
                <c:pt idx="10746">
                  <c:v>0.47459999999996405</c:v>
                </c:pt>
                <c:pt idx="10747">
                  <c:v>0.47469999999996404</c:v>
                </c:pt>
                <c:pt idx="10748">
                  <c:v>0.47479999999996403</c:v>
                </c:pt>
                <c:pt idx="10749">
                  <c:v>0.47489999999996402</c:v>
                </c:pt>
                <c:pt idx="10750">
                  <c:v>0.47499999999996401</c:v>
                </c:pt>
                <c:pt idx="10751">
                  <c:v>0.475099999999964</c:v>
                </c:pt>
                <c:pt idx="10752">
                  <c:v>0.47519999999996398</c:v>
                </c:pt>
                <c:pt idx="10753">
                  <c:v>0.47529999999996397</c:v>
                </c:pt>
                <c:pt idx="10754">
                  <c:v>0.47539999999996396</c:v>
                </c:pt>
                <c:pt idx="10755">
                  <c:v>0.47549999999996395</c:v>
                </c:pt>
                <c:pt idx="10756">
                  <c:v>0.47559999999996394</c:v>
                </c:pt>
                <c:pt idx="10757">
                  <c:v>0.47569999999996393</c:v>
                </c:pt>
                <c:pt idx="10758">
                  <c:v>0.47579999999996392</c:v>
                </c:pt>
                <c:pt idx="10759">
                  <c:v>0.47589999999996391</c:v>
                </c:pt>
                <c:pt idx="10760">
                  <c:v>0.4759999999999639</c:v>
                </c:pt>
                <c:pt idx="10761">
                  <c:v>0.47609999999996389</c:v>
                </c:pt>
                <c:pt idx="10762">
                  <c:v>0.47619999999996387</c:v>
                </c:pt>
                <c:pt idx="10763">
                  <c:v>0.47629999999996386</c:v>
                </c:pt>
                <c:pt idx="10764">
                  <c:v>0.47639999999996385</c:v>
                </c:pt>
                <c:pt idx="10765">
                  <c:v>0.47649999999996384</c:v>
                </c:pt>
                <c:pt idx="10766">
                  <c:v>0.47659999999996383</c:v>
                </c:pt>
                <c:pt idx="10767">
                  <c:v>0.47669999999996382</c:v>
                </c:pt>
                <c:pt idx="10768">
                  <c:v>0.47679999999996381</c:v>
                </c:pt>
                <c:pt idx="10769">
                  <c:v>0.4768999999999638</c:v>
                </c:pt>
                <c:pt idx="10770">
                  <c:v>0.47699999999996379</c:v>
                </c:pt>
                <c:pt idx="10771">
                  <c:v>0.47709999999996378</c:v>
                </c:pt>
                <c:pt idx="10772">
                  <c:v>0.47719999999996376</c:v>
                </c:pt>
                <c:pt idx="10773">
                  <c:v>0.47729999999996375</c:v>
                </c:pt>
                <c:pt idx="10774">
                  <c:v>0.47739999999996374</c:v>
                </c:pt>
                <c:pt idx="10775">
                  <c:v>0.47749999999996373</c:v>
                </c:pt>
                <c:pt idx="10776">
                  <c:v>0.47759999999996372</c:v>
                </c:pt>
                <c:pt idx="10777">
                  <c:v>0.47769999999996371</c:v>
                </c:pt>
                <c:pt idx="10778">
                  <c:v>0.4777999999999637</c:v>
                </c:pt>
                <c:pt idx="10779">
                  <c:v>0.47789999999996369</c:v>
                </c:pt>
                <c:pt idx="10780">
                  <c:v>0.47799999999996368</c:v>
                </c:pt>
                <c:pt idx="10781">
                  <c:v>0.47809999999996367</c:v>
                </c:pt>
                <c:pt idx="10782">
                  <c:v>0.47819999999996365</c:v>
                </c:pt>
                <c:pt idx="10783">
                  <c:v>0.47829999999996364</c:v>
                </c:pt>
                <c:pt idx="10784">
                  <c:v>0.47839999999996363</c:v>
                </c:pt>
                <c:pt idx="10785">
                  <c:v>0.47849999999996362</c:v>
                </c:pt>
                <c:pt idx="10786">
                  <c:v>0.47859999999996361</c:v>
                </c:pt>
                <c:pt idx="10787">
                  <c:v>0.4786999999999636</c:v>
                </c:pt>
                <c:pt idx="10788">
                  <c:v>0.47879999999996359</c:v>
                </c:pt>
                <c:pt idx="10789">
                  <c:v>0.47889999999996358</c:v>
                </c:pt>
                <c:pt idx="10790">
                  <c:v>0.47899999999996357</c:v>
                </c:pt>
                <c:pt idx="10791">
                  <c:v>0.47909999999996356</c:v>
                </c:pt>
                <c:pt idx="10792">
                  <c:v>0.47919999999996354</c:v>
                </c:pt>
                <c:pt idx="10793">
                  <c:v>0.47929999999996353</c:v>
                </c:pt>
                <c:pt idx="10794">
                  <c:v>0.47939999999996352</c:v>
                </c:pt>
                <c:pt idx="10795">
                  <c:v>0.47949999999996351</c:v>
                </c:pt>
                <c:pt idx="10796">
                  <c:v>0.4795999999999635</c:v>
                </c:pt>
                <c:pt idx="10797">
                  <c:v>0.47969999999996349</c:v>
                </c:pt>
                <c:pt idx="10798">
                  <c:v>0.47979999999996348</c:v>
                </c:pt>
                <c:pt idx="10799">
                  <c:v>0.47989999999996347</c:v>
                </c:pt>
                <c:pt idx="10800">
                  <c:v>0.47999999999996346</c:v>
                </c:pt>
                <c:pt idx="10801">
                  <c:v>0.48009999999996344</c:v>
                </c:pt>
                <c:pt idx="10802">
                  <c:v>0.48019999999996343</c:v>
                </c:pt>
                <c:pt idx="10803">
                  <c:v>0.48029999999996342</c:v>
                </c:pt>
                <c:pt idx="10804">
                  <c:v>0.48039999999996341</c:v>
                </c:pt>
                <c:pt idx="10805">
                  <c:v>0.4804999999999634</c:v>
                </c:pt>
                <c:pt idx="10806">
                  <c:v>0.48059999999996339</c:v>
                </c:pt>
                <c:pt idx="10807">
                  <c:v>0.48069999999996338</c:v>
                </c:pt>
                <c:pt idx="10808">
                  <c:v>0.48079999999996337</c:v>
                </c:pt>
                <c:pt idx="10809">
                  <c:v>0.48089999999996336</c:v>
                </c:pt>
                <c:pt idx="10810">
                  <c:v>0.48099999999996335</c:v>
                </c:pt>
                <c:pt idx="10811">
                  <c:v>0.48109999999996333</c:v>
                </c:pt>
                <c:pt idx="10812">
                  <c:v>0.48119999999996332</c:v>
                </c:pt>
                <c:pt idx="10813">
                  <c:v>0.48129999999996331</c:v>
                </c:pt>
                <c:pt idx="10814">
                  <c:v>0.4813999999999633</c:v>
                </c:pt>
                <c:pt idx="10815">
                  <c:v>0.48149999999996329</c:v>
                </c:pt>
                <c:pt idx="10816">
                  <c:v>0.48159999999996328</c:v>
                </c:pt>
                <c:pt idx="10817">
                  <c:v>0.48169999999996327</c:v>
                </c:pt>
                <c:pt idx="10818">
                  <c:v>0.48179999999996326</c:v>
                </c:pt>
                <c:pt idx="10819">
                  <c:v>0.48189999999996325</c:v>
                </c:pt>
                <c:pt idx="10820">
                  <c:v>0.48199999999996324</c:v>
                </c:pt>
                <c:pt idx="10821">
                  <c:v>0.48209999999996322</c:v>
                </c:pt>
                <c:pt idx="10822">
                  <c:v>0.48219999999996321</c:v>
                </c:pt>
                <c:pt idx="10823">
                  <c:v>0.4822999999999632</c:v>
                </c:pt>
                <c:pt idx="10824">
                  <c:v>0.48239999999996319</c:v>
                </c:pt>
                <c:pt idx="10825">
                  <c:v>0.48249999999996318</c:v>
                </c:pt>
                <c:pt idx="10826">
                  <c:v>0.48259999999996317</c:v>
                </c:pt>
                <c:pt idx="10827">
                  <c:v>0.48269999999996316</c:v>
                </c:pt>
                <c:pt idx="10828">
                  <c:v>0.48279999999996315</c:v>
                </c:pt>
                <c:pt idx="10829">
                  <c:v>0.48289999999996314</c:v>
                </c:pt>
                <c:pt idx="10830">
                  <c:v>0.48299999999996313</c:v>
                </c:pt>
                <c:pt idx="10831">
                  <c:v>0.48309999999996311</c:v>
                </c:pt>
                <c:pt idx="10832">
                  <c:v>0.4831999999999631</c:v>
                </c:pt>
                <c:pt idx="10833">
                  <c:v>0.48329999999996309</c:v>
                </c:pt>
                <c:pt idx="10834">
                  <c:v>0.48339999999996308</c:v>
                </c:pt>
                <c:pt idx="10835">
                  <c:v>0.48349999999996307</c:v>
                </c:pt>
                <c:pt idx="10836">
                  <c:v>0.48359999999996306</c:v>
                </c:pt>
                <c:pt idx="10837">
                  <c:v>0.48369999999996305</c:v>
                </c:pt>
                <c:pt idx="10838">
                  <c:v>0.48379999999996304</c:v>
                </c:pt>
                <c:pt idx="10839">
                  <c:v>0.48389999999996303</c:v>
                </c:pt>
                <c:pt idx="10840">
                  <c:v>0.48399999999996302</c:v>
                </c:pt>
                <c:pt idx="10841">
                  <c:v>0.484099999999963</c:v>
                </c:pt>
                <c:pt idx="10842">
                  <c:v>0.48419999999996299</c:v>
                </c:pt>
                <c:pt idx="10843">
                  <c:v>0.48429999999996298</c:v>
                </c:pt>
                <c:pt idx="10844">
                  <c:v>0.48439999999996297</c:v>
                </c:pt>
                <c:pt idx="10845">
                  <c:v>0.48449999999996296</c:v>
                </c:pt>
                <c:pt idx="10846">
                  <c:v>0.48459999999996295</c:v>
                </c:pt>
                <c:pt idx="10847">
                  <c:v>0.48469999999996294</c:v>
                </c:pt>
                <c:pt idx="10848">
                  <c:v>0.48479999999996293</c:v>
                </c:pt>
                <c:pt idx="10849">
                  <c:v>0.48489999999996292</c:v>
                </c:pt>
                <c:pt idx="10850">
                  <c:v>0.48499999999996291</c:v>
                </c:pt>
                <c:pt idx="10851">
                  <c:v>0.48509999999996289</c:v>
                </c:pt>
                <c:pt idx="10852">
                  <c:v>0.48519999999996288</c:v>
                </c:pt>
                <c:pt idx="10853">
                  <c:v>0.48529999999996287</c:v>
                </c:pt>
                <c:pt idx="10854">
                  <c:v>0.48539999999996286</c:v>
                </c:pt>
                <c:pt idx="10855">
                  <c:v>0.48549999999996285</c:v>
                </c:pt>
                <c:pt idx="10856">
                  <c:v>0.48559999999996284</c:v>
                </c:pt>
                <c:pt idx="10857">
                  <c:v>0.48569999999996283</c:v>
                </c:pt>
                <c:pt idx="10858">
                  <c:v>0.48579999999996282</c:v>
                </c:pt>
                <c:pt idx="10859">
                  <c:v>0.48589999999996281</c:v>
                </c:pt>
                <c:pt idx="10860">
                  <c:v>0.4859999999999628</c:v>
                </c:pt>
                <c:pt idx="10861">
                  <c:v>0.48609999999996278</c:v>
                </c:pt>
                <c:pt idx="10862">
                  <c:v>0.48619999999996277</c:v>
                </c:pt>
                <c:pt idx="10863">
                  <c:v>0.48629999999996276</c:v>
                </c:pt>
                <c:pt idx="10864">
                  <c:v>0.48639999999996275</c:v>
                </c:pt>
                <c:pt idx="10865">
                  <c:v>0.48649999999996274</c:v>
                </c:pt>
                <c:pt idx="10866">
                  <c:v>0.48659999999996273</c:v>
                </c:pt>
                <c:pt idx="10867">
                  <c:v>0.48669999999996272</c:v>
                </c:pt>
                <c:pt idx="10868">
                  <c:v>0.48679999999996271</c:v>
                </c:pt>
                <c:pt idx="10869">
                  <c:v>0.4868999999999627</c:v>
                </c:pt>
                <c:pt idx="10870">
                  <c:v>0.48699999999996268</c:v>
                </c:pt>
                <c:pt idx="10871">
                  <c:v>0.48709999999996267</c:v>
                </c:pt>
                <c:pt idx="10872">
                  <c:v>0.48719999999996266</c:v>
                </c:pt>
                <c:pt idx="10873">
                  <c:v>0.48729999999996265</c:v>
                </c:pt>
                <c:pt idx="10874">
                  <c:v>0.48739999999996264</c:v>
                </c:pt>
                <c:pt idx="10875">
                  <c:v>0.48749999999996263</c:v>
                </c:pt>
                <c:pt idx="10876">
                  <c:v>0.48759999999996262</c:v>
                </c:pt>
                <c:pt idx="10877">
                  <c:v>0.48769999999996261</c:v>
                </c:pt>
                <c:pt idx="10878">
                  <c:v>0.4877999999999626</c:v>
                </c:pt>
                <c:pt idx="10879">
                  <c:v>0.48789999999996259</c:v>
                </c:pt>
                <c:pt idx="10880">
                  <c:v>0.48799999999996257</c:v>
                </c:pt>
                <c:pt idx="10881">
                  <c:v>0.48809999999996256</c:v>
                </c:pt>
                <c:pt idx="10882">
                  <c:v>0.48819999999996255</c:v>
                </c:pt>
                <c:pt idx="10883">
                  <c:v>0.48829999999996254</c:v>
                </c:pt>
                <c:pt idx="10884">
                  <c:v>0.48839999999996253</c:v>
                </c:pt>
                <c:pt idx="10885">
                  <c:v>0.48849999999996252</c:v>
                </c:pt>
                <c:pt idx="10886">
                  <c:v>0.48859999999996251</c:v>
                </c:pt>
                <c:pt idx="10887">
                  <c:v>0.4886999999999625</c:v>
                </c:pt>
                <c:pt idx="10888">
                  <c:v>0.48879999999996249</c:v>
                </c:pt>
                <c:pt idx="10889">
                  <c:v>0.48889999999996248</c:v>
                </c:pt>
                <c:pt idx="10890">
                  <c:v>0.48899999999996246</c:v>
                </c:pt>
                <c:pt idx="10891">
                  <c:v>0.48909999999996245</c:v>
                </c:pt>
                <c:pt idx="10892">
                  <c:v>0.48919999999996244</c:v>
                </c:pt>
                <c:pt idx="10893">
                  <c:v>0.48929999999996243</c:v>
                </c:pt>
                <c:pt idx="10894">
                  <c:v>0.48939999999996242</c:v>
                </c:pt>
                <c:pt idx="10895">
                  <c:v>0.48949999999996241</c:v>
                </c:pt>
                <c:pt idx="10896">
                  <c:v>0.4895999999999624</c:v>
                </c:pt>
                <c:pt idx="10897">
                  <c:v>0.48969999999996239</c:v>
                </c:pt>
                <c:pt idx="10898">
                  <c:v>0.48979999999996238</c:v>
                </c:pt>
                <c:pt idx="10899">
                  <c:v>0.48989999999996237</c:v>
                </c:pt>
                <c:pt idx="10900">
                  <c:v>0.48999999999996235</c:v>
                </c:pt>
                <c:pt idx="10901">
                  <c:v>0.49009999999996234</c:v>
                </c:pt>
                <c:pt idx="10902">
                  <c:v>0.49019999999996233</c:v>
                </c:pt>
                <c:pt idx="10903">
                  <c:v>0.49029999999996232</c:v>
                </c:pt>
                <c:pt idx="10904">
                  <c:v>0.49039999999996231</c:v>
                </c:pt>
                <c:pt idx="10905">
                  <c:v>0.4904999999999623</c:v>
                </c:pt>
                <c:pt idx="10906">
                  <c:v>0.49059999999996229</c:v>
                </c:pt>
                <c:pt idx="10907">
                  <c:v>0.49069999999996228</c:v>
                </c:pt>
                <c:pt idx="10908">
                  <c:v>0.49079999999996227</c:v>
                </c:pt>
                <c:pt idx="10909">
                  <c:v>0.49089999999996226</c:v>
                </c:pt>
                <c:pt idx="10910">
                  <c:v>0.49099999999996224</c:v>
                </c:pt>
                <c:pt idx="10911">
                  <c:v>0.49109999999996223</c:v>
                </c:pt>
                <c:pt idx="10912">
                  <c:v>0.49119999999996222</c:v>
                </c:pt>
                <c:pt idx="10913">
                  <c:v>0.49129999999996221</c:v>
                </c:pt>
                <c:pt idx="10914">
                  <c:v>0.4913999999999622</c:v>
                </c:pt>
                <c:pt idx="10915">
                  <c:v>0.49149999999996219</c:v>
                </c:pt>
                <c:pt idx="10916">
                  <c:v>0.49159999999996218</c:v>
                </c:pt>
                <c:pt idx="10917">
                  <c:v>0.49169999999996217</c:v>
                </c:pt>
                <c:pt idx="10918">
                  <c:v>0.49179999999996216</c:v>
                </c:pt>
                <c:pt idx="10919">
                  <c:v>0.49189999999996215</c:v>
                </c:pt>
                <c:pt idx="10920">
                  <c:v>0.49199999999996213</c:v>
                </c:pt>
                <c:pt idx="10921">
                  <c:v>0.49209999999996212</c:v>
                </c:pt>
                <c:pt idx="10922">
                  <c:v>0.49219999999996211</c:v>
                </c:pt>
                <c:pt idx="10923">
                  <c:v>0.4922999999999621</c:v>
                </c:pt>
                <c:pt idx="10924">
                  <c:v>0.49239999999996209</c:v>
                </c:pt>
                <c:pt idx="10925">
                  <c:v>0.49249999999996208</c:v>
                </c:pt>
                <c:pt idx="10926">
                  <c:v>0.49259999999996207</c:v>
                </c:pt>
                <c:pt idx="10927">
                  <c:v>0.49269999999996206</c:v>
                </c:pt>
                <c:pt idx="10928">
                  <c:v>0.49279999999996205</c:v>
                </c:pt>
                <c:pt idx="10929">
                  <c:v>0.49289999999996204</c:v>
                </c:pt>
                <c:pt idx="10930">
                  <c:v>0.49299999999996202</c:v>
                </c:pt>
                <c:pt idx="10931">
                  <c:v>0.49309999999996201</c:v>
                </c:pt>
                <c:pt idx="10932">
                  <c:v>0.493199999999962</c:v>
                </c:pt>
                <c:pt idx="10933">
                  <c:v>0.49329999999996199</c:v>
                </c:pt>
                <c:pt idx="10934">
                  <c:v>0.49339999999996198</c:v>
                </c:pt>
                <c:pt idx="10935">
                  <c:v>0.49349999999996197</c:v>
                </c:pt>
                <c:pt idx="10936">
                  <c:v>0.49359999999996196</c:v>
                </c:pt>
                <c:pt idx="10937">
                  <c:v>0.49369999999996195</c:v>
                </c:pt>
                <c:pt idx="10938">
                  <c:v>0.49379999999996194</c:v>
                </c:pt>
                <c:pt idx="10939">
                  <c:v>0.49389999999996193</c:v>
                </c:pt>
                <c:pt idx="10940">
                  <c:v>0.49399999999996191</c:v>
                </c:pt>
                <c:pt idx="10941">
                  <c:v>0.4940999999999619</c:v>
                </c:pt>
                <c:pt idx="10942">
                  <c:v>0.49419999999996189</c:v>
                </c:pt>
                <c:pt idx="10943">
                  <c:v>0.49429999999996188</c:v>
                </c:pt>
                <c:pt idx="10944">
                  <c:v>0.49439999999996187</c:v>
                </c:pt>
                <c:pt idx="10945">
                  <c:v>0.49449999999996186</c:v>
                </c:pt>
                <c:pt idx="10946">
                  <c:v>0.49459999999996185</c:v>
                </c:pt>
                <c:pt idx="10947">
                  <c:v>0.49469999999996184</c:v>
                </c:pt>
                <c:pt idx="10948">
                  <c:v>0.49479999999996183</c:v>
                </c:pt>
                <c:pt idx="10949">
                  <c:v>0.49489999999996181</c:v>
                </c:pt>
                <c:pt idx="10950">
                  <c:v>0.4949999999999618</c:v>
                </c:pt>
                <c:pt idx="10951">
                  <c:v>0.49509999999996179</c:v>
                </c:pt>
                <c:pt idx="10952">
                  <c:v>0.49519999999996178</c:v>
                </c:pt>
                <c:pt idx="10953">
                  <c:v>0.49529999999996177</c:v>
                </c:pt>
                <c:pt idx="10954">
                  <c:v>0.49539999999996176</c:v>
                </c:pt>
                <c:pt idx="10955">
                  <c:v>0.49549999999996175</c:v>
                </c:pt>
                <c:pt idx="10956">
                  <c:v>0.49559999999996174</c:v>
                </c:pt>
                <c:pt idx="10957">
                  <c:v>0.49569999999996173</c:v>
                </c:pt>
                <c:pt idx="10958">
                  <c:v>0.49579999999996172</c:v>
                </c:pt>
                <c:pt idx="10959">
                  <c:v>0.4958999999999617</c:v>
                </c:pt>
                <c:pt idx="10960">
                  <c:v>0.49599999999996169</c:v>
                </c:pt>
                <c:pt idx="10961">
                  <c:v>0.49609999999996168</c:v>
                </c:pt>
                <c:pt idx="10962">
                  <c:v>0.49619999999996167</c:v>
                </c:pt>
                <c:pt idx="10963">
                  <c:v>0.49629999999996166</c:v>
                </c:pt>
                <c:pt idx="10964">
                  <c:v>0.49639999999996165</c:v>
                </c:pt>
                <c:pt idx="10965">
                  <c:v>0.49649999999996164</c:v>
                </c:pt>
                <c:pt idx="10966">
                  <c:v>0.49659999999996163</c:v>
                </c:pt>
                <c:pt idx="10967">
                  <c:v>0.49669999999996162</c:v>
                </c:pt>
                <c:pt idx="10968">
                  <c:v>0.49679999999996161</c:v>
                </c:pt>
                <c:pt idx="10969">
                  <c:v>0.49689999999996159</c:v>
                </c:pt>
                <c:pt idx="10970">
                  <c:v>0.49699999999996158</c:v>
                </c:pt>
                <c:pt idx="10971">
                  <c:v>0.49709999999996157</c:v>
                </c:pt>
                <c:pt idx="10972">
                  <c:v>0.49719999999996156</c:v>
                </c:pt>
                <c:pt idx="10973">
                  <c:v>0.49729999999996155</c:v>
                </c:pt>
                <c:pt idx="10974">
                  <c:v>0.49739999999996154</c:v>
                </c:pt>
                <c:pt idx="10975">
                  <c:v>0.49749999999996153</c:v>
                </c:pt>
                <c:pt idx="10976">
                  <c:v>0.49759999999996152</c:v>
                </c:pt>
                <c:pt idx="10977">
                  <c:v>0.49769999999996151</c:v>
                </c:pt>
                <c:pt idx="10978">
                  <c:v>0.4977999999999615</c:v>
                </c:pt>
                <c:pt idx="10979">
                  <c:v>0.49789999999996148</c:v>
                </c:pt>
                <c:pt idx="10980">
                  <c:v>0.49799999999996147</c:v>
                </c:pt>
                <c:pt idx="10981">
                  <c:v>0.49809999999996146</c:v>
                </c:pt>
                <c:pt idx="10982">
                  <c:v>0.49819999999996145</c:v>
                </c:pt>
                <c:pt idx="10983">
                  <c:v>0.49829999999996144</c:v>
                </c:pt>
                <c:pt idx="10984">
                  <c:v>0.49839999999996143</c:v>
                </c:pt>
                <c:pt idx="10985">
                  <c:v>0.49849999999996142</c:v>
                </c:pt>
                <c:pt idx="10986">
                  <c:v>0.49859999999996141</c:v>
                </c:pt>
                <c:pt idx="10987">
                  <c:v>0.4986999999999614</c:v>
                </c:pt>
                <c:pt idx="10988">
                  <c:v>0.49879999999996139</c:v>
                </c:pt>
                <c:pt idx="10989">
                  <c:v>0.49889999999996137</c:v>
                </c:pt>
                <c:pt idx="10990">
                  <c:v>0.49899999999996136</c:v>
                </c:pt>
                <c:pt idx="10991">
                  <c:v>0.49909999999996135</c:v>
                </c:pt>
                <c:pt idx="10992">
                  <c:v>0.49919999999996134</c:v>
                </c:pt>
                <c:pt idx="10993">
                  <c:v>0.49929999999996133</c:v>
                </c:pt>
                <c:pt idx="10994">
                  <c:v>0.49939999999996132</c:v>
                </c:pt>
                <c:pt idx="10995">
                  <c:v>0.49949999999996131</c:v>
                </c:pt>
                <c:pt idx="10996">
                  <c:v>0.4995999999999613</c:v>
                </c:pt>
                <c:pt idx="10997">
                  <c:v>0.49969999999996129</c:v>
                </c:pt>
                <c:pt idx="10998">
                  <c:v>0.49979999999996128</c:v>
                </c:pt>
                <c:pt idx="10999">
                  <c:v>0.49989999999996126</c:v>
                </c:pt>
                <c:pt idx="11000">
                  <c:v>0.49999999999996125</c:v>
                </c:pt>
                <c:pt idx="11001">
                  <c:v>0.50009999999996124</c:v>
                </c:pt>
                <c:pt idx="11002">
                  <c:v>0.50019999999996123</c:v>
                </c:pt>
                <c:pt idx="11003">
                  <c:v>0.50029999999996122</c:v>
                </c:pt>
                <c:pt idx="11004">
                  <c:v>0.50039999999996121</c:v>
                </c:pt>
                <c:pt idx="11005">
                  <c:v>0.5004999999999612</c:v>
                </c:pt>
                <c:pt idx="11006">
                  <c:v>0.50059999999996119</c:v>
                </c:pt>
                <c:pt idx="11007">
                  <c:v>0.50069999999996118</c:v>
                </c:pt>
                <c:pt idx="11008">
                  <c:v>0.50079999999996117</c:v>
                </c:pt>
                <c:pt idx="11009">
                  <c:v>0.50089999999996115</c:v>
                </c:pt>
                <c:pt idx="11010">
                  <c:v>0.50099999999996114</c:v>
                </c:pt>
                <c:pt idx="11011">
                  <c:v>0.50109999999996113</c:v>
                </c:pt>
                <c:pt idx="11012">
                  <c:v>0.50119999999996112</c:v>
                </c:pt>
                <c:pt idx="11013">
                  <c:v>0.50129999999996111</c:v>
                </c:pt>
                <c:pt idx="11014">
                  <c:v>0.5013999999999611</c:v>
                </c:pt>
                <c:pt idx="11015">
                  <c:v>0.50149999999996109</c:v>
                </c:pt>
                <c:pt idx="11016">
                  <c:v>0.50159999999996108</c:v>
                </c:pt>
                <c:pt idx="11017">
                  <c:v>0.50169999999996107</c:v>
                </c:pt>
                <c:pt idx="11018">
                  <c:v>0.50179999999996105</c:v>
                </c:pt>
                <c:pt idx="11019">
                  <c:v>0.50189999999996104</c:v>
                </c:pt>
                <c:pt idx="11020">
                  <c:v>0.50199999999996103</c:v>
                </c:pt>
                <c:pt idx="11021">
                  <c:v>0.50209999999996102</c:v>
                </c:pt>
                <c:pt idx="11022">
                  <c:v>0.50219999999996101</c:v>
                </c:pt>
                <c:pt idx="11023">
                  <c:v>0.502299999999961</c:v>
                </c:pt>
                <c:pt idx="11024">
                  <c:v>0.50239999999996099</c:v>
                </c:pt>
                <c:pt idx="11025">
                  <c:v>0.50249999999996098</c:v>
                </c:pt>
                <c:pt idx="11026">
                  <c:v>0.50259999999996097</c:v>
                </c:pt>
                <c:pt idx="11027">
                  <c:v>0.50269999999996096</c:v>
                </c:pt>
                <c:pt idx="11028">
                  <c:v>0.50279999999996094</c:v>
                </c:pt>
                <c:pt idx="11029">
                  <c:v>0.50289999999996093</c:v>
                </c:pt>
                <c:pt idx="11030">
                  <c:v>0.50299999999996092</c:v>
                </c:pt>
                <c:pt idx="11031">
                  <c:v>0.50309999999996091</c:v>
                </c:pt>
                <c:pt idx="11032">
                  <c:v>0.5031999999999609</c:v>
                </c:pt>
                <c:pt idx="11033">
                  <c:v>0.50329999999996089</c:v>
                </c:pt>
                <c:pt idx="11034">
                  <c:v>0.50339999999996088</c:v>
                </c:pt>
                <c:pt idx="11035">
                  <c:v>0.50349999999996087</c:v>
                </c:pt>
                <c:pt idx="11036">
                  <c:v>0.50359999999996086</c:v>
                </c:pt>
                <c:pt idx="11037">
                  <c:v>0.50369999999996085</c:v>
                </c:pt>
                <c:pt idx="11038">
                  <c:v>0.50379999999996083</c:v>
                </c:pt>
                <c:pt idx="11039">
                  <c:v>0.50389999999996082</c:v>
                </c:pt>
                <c:pt idx="11040">
                  <c:v>0.50399999999996081</c:v>
                </c:pt>
                <c:pt idx="11041">
                  <c:v>0.5040999999999608</c:v>
                </c:pt>
                <c:pt idx="11042">
                  <c:v>0.50419999999996079</c:v>
                </c:pt>
                <c:pt idx="11043">
                  <c:v>0.50429999999996078</c:v>
                </c:pt>
                <c:pt idx="11044">
                  <c:v>0.50439999999996077</c:v>
                </c:pt>
                <c:pt idx="11045">
                  <c:v>0.50449999999996076</c:v>
                </c:pt>
                <c:pt idx="11046">
                  <c:v>0.50459999999996075</c:v>
                </c:pt>
                <c:pt idx="11047">
                  <c:v>0.50469999999996074</c:v>
                </c:pt>
                <c:pt idx="11048">
                  <c:v>0.50479999999996072</c:v>
                </c:pt>
                <c:pt idx="11049">
                  <c:v>0.50489999999996071</c:v>
                </c:pt>
                <c:pt idx="11050">
                  <c:v>0.5049999999999607</c:v>
                </c:pt>
                <c:pt idx="11051">
                  <c:v>0.50509999999996069</c:v>
                </c:pt>
                <c:pt idx="11052">
                  <c:v>0.50519999999996068</c:v>
                </c:pt>
                <c:pt idx="11053">
                  <c:v>0.50529999999996067</c:v>
                </c:pt>
                <c:pt idx="11054">
                  <c:v>0.50539999999996066</c:v>
                </c:pt>
                <c:pt idx="11055">
                  <c:v>0.50549999999996065</c:v>
                </c:pt>
                <c:pt idx="11056">
                  <c:v>0.50559999999996064</c:v>
                </c:pt>
                <c:pt idx="11057">
                  <c:v>0.50569999999996063</c:v>
                </c:pt>
                <c:pt idx="11058">
                  <c:v>0.50579999999996061</c:v>
                </c:pt>
                <c:pt idx="11059">
                  <c:v>0.5058999999999606</c:v>
                </c:pt>
                <c:pt idx="11060">
                  <c:v>0.50599999999996059</c:v>
                </c:pt>
                <c:pt idx="11061">
                  <c:v>0.50609999999996058</c:v>
                </c:pt>
                <c:pt idx="11062">
                  <c:v>0.50619999999996057</c:v>
                </c:pt>
                <c:pt idx="11063">
                  <c:v>0.50629999999996056</c:v>
                </c:pt>
                <c:pt idx="11064">
                  <c:v>0.50639999999996055</c:v>
                </c:pt>
                <c:pt idx="11065">
                  <c:v>0.50649999999996054</c:v>
                </c:pt>
                <c:pt idx="11066">
                  <c:v>0.50659999999996053</c:v>
                </c:pt>
                <c:pt idx="11067">
                  <c:v>0.50669999999996052</c:v>
                </c:pt>
                <c:pt idx="11068">
                  <c:v>0.5067999999999605</c:v>
                </c:pt>
                <c:pt idx="11069">
                  <c:v>0.50689999999996049</c:v>
                </c:pt>
                <c:pt idx="11070">
                  <c:v>0.50699999999996048</c:v>
                </c:pt>
                <c:pt idx="11071">
                  <c:v>0.50709999999996047</c:v>
                </c:pt>
                <c:pt idx="11072">
                  <c:v>0.50719999999996046</c:v>
                </c:pt>
                <c:pt idx="11073">
                  <c:v>0.50729999999996045</c:v>
                </c:pt>
                <c:pt idx="11074">
                  <c:v>0.50739999999996044</c:v>
                </c:pt>
                <c:pt idx="11075">
                  <c:v>0.50749999999996043</c:v>
                </c:pt>
                <c:pt idx="11076">
                  <c:v>0.50759999999996042</c:v>
                </c:pt>
                <c:pt idx="11077">
                  <c:v>0.50769999999996041</c:v>
                </c:pt>
                <c:pt idx="11078">
                  <c:v>0.50779999999996039</c:v>
                </c:pt>
                <c:pt idx="11079">
                  <c:v>0.50789999999996038</c:v>
                </c:pt>
                <c:pt idx="11080">
                  <c:v>0.50799999999996037</c:v>
                </c:pt>
                <c:pt idx="11081">
                  <c:v>0.50809999999996036</c:v>
                </c:pt>
                <c:pt idx="11082">
                  <c:v>0.50819999999996035</c:v>
                </c:pt>
                <c:pt idx="11083">
                  <c:v>0.50829999999996034</c:v>
                </c:pt>
                <c:pt idx="11084">
                  <c:v>0.50839999999996033</c:v>
                </c:pt>
                <c:pt idx="11085">
                  <c:v>0.50849999999996032</c:v>
                </c:pt>
                <c:pt idx="11086">
                  <c:v>0.50859999999996031</c:v>
                </c:pt>
                <c:pt idx="11087">
                  <c:v>0.5086999999999603</c:v>
                </c:pt>
                <c:pt idx="11088">
                  <c:v>0.50879999999996028</c:v>
                </c:pt>
                <c:pt idx="11089">
                  <c:v>0.50889999999996027</c:v>
                </c:pt>
                <c:pt idx="11090">
                  <c:v>0.50899999999996026</c:v>
                </c:pt>
                <c:pt idx="11091">
                  <c:v>0.50909999999996025</c:v>
                </c:pt>
                <c:pt idx="11092">
                  <c:v>0.50919999999996024</c:v>
                </c:pt>
                <c:pt idx="11093">
                  <c:v>0.50929999999996023</c:v>
                </c:pt>
                <c:pt idx="11094">
                  <c:v>0.50939999999996022</c:v>
                </c:pt>
                <c:pt idx="11095">
                  <c:v>0.50949999999996021</c:v>
                </c:pt>
                <c:pt idx="11096">
                  <c:v>0.5095999999999602</c:v>
                </c:pt>
                <c:pt idx="11097">
                  <c:v>0.50969999999996018</c:v>
                </c:pt>
                <c:pt idx="11098">
                  <c:v>0.50979999999996017</c:v>
                </c:pt>
                <c:pt idx="11099">
                  <c:v>0.50989999999996016</c:v>
                </c:pt>
                <c:pt idx="11100">
                  <c:v>0.50999999999996015</c:v>
                </c:pt>
                <c:pt idx="11101">
                  <c:v>0.51009999999996014</c:v>
                </c:pt>
                <c:pt idx="11102">
                  <c:v>0.51019999999996013</c:v>
                </c:pt>
                <c:pt idx="11103">
                  <c:v>0.51029999999996012</c:v>
                </c:pt>
                <c:pt idx="11104">
                  <c:v>0.51039999999996011</c:v>
                </c:pt>
                <c:pt idx="11105">
                  <c:v>0.5104999999999601</c:v>
                </c:pt>
                <c:pt idx="11106">
                  <c:v>0.51059999999996009</c:v>
                </c:pt>
                <c:pt idx="11107">
                  <c:v>0.51069999999996007</c:v>
                </c:pt>
                <c:pt idx="11108">
                  <c:v>0.51079999999996006</c:v>
                </c:pt>
                <c:pt idx="11109">
                  <c:v>0.51089999999996005</c:v>
                </c:pt>
                <c:pt idx="11110">
                  <c:v>0.51099999999996004</c:v>
                </c:pt>
                <c:pt idx="11111">
                  <c:v>0.51109999999996003</c:v>
                </c:pt>
                <c:pt idx="11112">
                  <c:v>0.51119999999996002</c:v>
                </c:pt>
                <c:pt idx="11113">
                  <c:v>0.51129999999996001</c:v>
                </c:pt>
                <c:pt idx="11114">
                  <c:v>0.51139999999996</c:v>
                </c:pt>
                <c:pt idx="11115">
                  <c:v>0.51149999999995999</c:v>
                </c:pt>
                <c:pt idx="11116">
                  <c:v>0.51159999999995998</c:v>
                </c:pt>
                <c:pt idx="11117">
                  <c:v>0.51169999999995996</c:v>
                </c:pt>
                <c:pt idx="11118">
                  <c:v>0.51179999999995995</c:v>
                </c:pt>
                <c:pt idx="11119">
                  <c:v>0.51189999999995994</c:v>
                </c:pt>
                <c:pt idx="11120">
                  <c:v>0.51199999999995993</c:v>
                </c:pt>
                <c:pt idx="11121">
                  <c:v>0.51209999999995992</c:v>
                </c:pt>
                <c:pt idx="11122">
                  <c:v>0.51219999999995991</c:v>
                </c:pt>
                <c:pt idx="11123">
                  <c:v>0.5122999999999599</c:v>
                </c:pt>
                <c:pt idx="11124">
                  <c:v>0.51239999999995989</c:v>
                </c:pt>
                <c:pt idx="11125">
                  <c:v>0.51249999999995988</c:v>
                </c:pt>
                <c:pt idx="11126">
                  <c:v>0.51259999999995987</c:v>
                </c:pt>
                <c:pt idx="11127">
                  <c:v>0.51269999999995985</c:v>
                </c:pt>
                <c:pt idx="11128">
                  <c:v>0.51279999999995984</c:v>
                </c:pt>
                <c:pt idx="11129">
                  <c:v>0.51289999999995983</c:v>
                </c:pt>
                <c:pt idx="11130">
                  <c:v>0.51299999999995982</c:v>
                </c:pt>
                <c:pt idx="11131">
                  <c:v>0.51309999999995981</c:v>
                </c:pt>
                <c:pt idx="11132">
                  <c:v>0.5131999999999598</c:v>
                </c:pt>
                <c:pt idx="11133">
                  <c:v>0.51329999999995979</c:v>
                </c:pt>
                <c:pt idx="11134">
                  <c:v>0.51339999999995978</c:v>
                </c:pt>
                <c:pt idx="11135">
                  <c:v>0.51349999999995977</c:v>
                </c:pt>
                <c:pt idx="11136">
                  <c:v>0.51359999999995976</c:v>
                </c:pt>
                <c:pt idx="11137">
                  <c:v>0.51369999999995974</c:v>
                </c:pt>
                <c:pt idx="11138">
                  <c:v>0.51379999999995973</c:v>
                </c:pt>
                <c:pt idx="11139">
                  <c:v>0.51389999999995972</c:v>
                </c:pt>
                <c:pt idx="11140">
                  <c:v>0.51399999999995971</c:v>
                </c:pt>
                <c:pt idx="11141">
                  <c:v>0.5140999999999597</c:v>
                </c:pt>
                <c:pt idx="11142">
                  <c:v>0.51419999999995969</c:v>
                </c:pt>
                <c:pt idx="11143">
                  <c:v>0.51429999999995968</c:v>
                </c:pt>
                <c:pt idx="11144">
                  <c:v>0.51439999999995967</c:v>
                </c:pt>
                <c:pt idx="11145">
                  <c:v>0.51449999999995966</c:v>
                </c:pt>
                <c:pt idx="11146">
                  <c:v>0.51459999999995965</c:v>
                </c:pt>
                <c:pt idx="11147">
                  <c:v>0.51469999999995963</c:v>
                </c:pt>
                <c:pt idx="11148">
                  <c:v>0.51479999999995962</c:v>
                </c:pt>
                <c:pt idx="11149">
                  <c:v>0.51489999999995961</c:v>
                </c:pt>
                <c:pt idx="11150">
                  <c:v>0.5149999999999596</c:v>
                </c:pt>
                <c:pt idx="11151">
                  <c:v>0.51509999999995959</c:v>
                </c:pt>
                <c:pt idx="11152">
                  <c:v>0.51519999999995958</c:v>
                </c:pt>
                <c:pt idx="11153">
                  <c:v>0.51529999999995957</c:v>
                </c:pt>
                <c:pt idx="11154">
                  <c:v>0.51539999999995956</c:v>
                </c:pt>
                <c:pt idx="11155">
                  <c:v>0.51549999999995955</c:v>
                </c:pt>
                <c:pt idx="11156">
                  <c:v>0.51559999999995954</c:v>
                </c:pt>
                <c:pt idx="11157">
                  <c:v>0.51569999999995952</c:v>
                </c:pt>
                <c:pt idx="11158">
                  <c:v>0.51579999999995951</c:v>
                </c:pt>
                <c:pt idx="11159">
                  <c:v>0.5158999999999595</c:v>
                </c:pt>
                <c:pt idx="11160">
                  <c:v>0.51599999999995949</c:v>
                </c:pt>
                <c:pt idx="11161">
                  <c:v>0.51609999999995948</c:v>
                </c:pt>
                <c:pt idx="11162">
                  <c:v>0.51619999999995947</c:v>
                </c:pt>
                <c:pt idx="11163">
                  <c:v>0.51629999999995946</c:v>
                </c:pt>
                <c:pt idx="11164">
                  <c:v>0.51639999999995945</c:v>
                </c:pt>
                <c:pt idx="11165">
                  <c:v>0.51649999999995944</c:v>
                </c:pt>
                <c:pt idx="11166">
                  <c:v>0.51659999999995942</c:v>
                </c:pt>
                <c:pt idx="11167">
                  <c:v>0.51669999999995941</c:v>
                </c:pt>
                <c:pt idx="11168">
                  <c:v>0.5167999999999594</c:v>
                </c:pt>
                <c:pt idx="11169">
                  <c:v>0.51689999999995939</c:v>
                </c:pt>
                <c:pt idx="11170">
                  <c:v>0.51699999999995938</c:v>
                </c:pt>
                <c:pt idx="11171">
                  <c:v>0.51709999999995937</c:v>
                </c:pt>
                <c:pt idx="11172">
                  <c:v>0.51719999999995936</c:v>
                </c:pt>
                <c:pt idx="11173">
                  <c:v>0.51729999999995935</c:v>
                </c:pt>
                <c:pt idx="11174">
                  <c:v>0.51739999999995934</c:v>
                </c:pt>
                <c:pt idx="11175">
                  <c:v>0.51749999999995933</c:v>
                </c:pt>
                <c:pt idx="11176">
                  <c:v>0.51759999999995931</c:v>
                </c:pt>
                <c:pt idx="11177">
                  <c:v>0.5176999999999593</c:v>
                </c:pt>
                <c:pt idx="11178">
                  <c:v>0.51779999999995929</c:v>
                </c:pt>
                <c:pt idx="11179">
                  <c:v>0.51789999999995928</c:v>
                </c:pt>
                <c:pt idx="11180">
                  <c:v>0.51799999999995927</c:v>
                </c:pt>
                <c:pt idx="11181">
                  <c:v>0.51809999999995926</c:v>
                </c:pt>
                <c:pt idx="11182">
                  <c:v>0.51819999999995925</c:v>
                </c:pt>
                <c:pt idx="11183">
                  <c:v>0.51829999999995924</c:v>
                </c:pt>
                <c:pt idx="11184">
                  <c:v>0.51839999999995923</c:v>
                </c:pt>
                <c:pt idx="11185">
                  <c:v>0.51849999999995922</c:v>
                </c:pt>
                <c:pt idx="11186">
                  <c:v>0.5185999999999592</c:v>
                </c:pt>
                <c:pt idx="11187">
                  <c:v>0.51869999999995919</c:v>
                </c:pt>
                <c:pt idx="11188">
                  <c:v>0.51879999999995918</c:v>
                </c:pt>
                <c:pt idx="11189">
                  <c:v>0.51889999999995917</c:v>
                </c:pt>
                <c:pt idx="11190">
                  <c:v>0.51899999999995916</c:v>
                </c:pt>
                <c:pt idx="11191">
                  <c:v>0.51909999999995915</c:v>
                </c:pt>
                <c:pt idx="11192">
                  <c:v>0.51919999999995914</c:v>
                </c:pt>
                <c:pt idx="11193">
                  <c:v>0.51929999999995913</c:v>
                </c:pt>
                <c:pt idx="11194">
                  <c:v>0.51939999999995912</c:v>
                </c:pt>
                <c:pt idx="11195">
                  <c:v>0.51949999999995911</c:v>
                </c:pt>
                <c:pt idx="11196">
                  <c:v>0.51959999999995909</c:v>
                </c:pt>
                <c:pt idx="11197">
                  <c:v>0.51969999999995908</c:v>
                </c:pt>
                <c:pt idx="11198">
                  <c:v>0.51979999999995907</c:v>
                </c:pt>
                <c:pt idx="11199">
                  <c:v>0.51989999999995906</c:v>
                </c:pt>
                <c:pt idx="11200">
                  <c:v>0.51999999999995905</c:v>
                </c:pt>
                <c:pt idx="11201">
                  <c:v>0.52009999999995904</c:v>
                </c:pt>
                <c:pt idx="11202">
                  <c:v>0.52019999999995903</c:v>
                </c:pt>
                <c:pt idx="11203">
                  <c:v>0.52029999999995902</c:v>
                </c:pt>
                <c:pt idx="11204">
                  <c:v>0.52039999999995901</c:v>
                </c:pt>
                <c:pt idx="11205">
                  <c:v>0.520499999999959</c:v>
                </c:pt>
                <c:pt idx="11206">
                  <c:v>0.52059999999995898</c:v>
                </c:pt>
                <c:pt idx="11207">
                  <c:v>0.52069999999995897</c:v>
                </c:pt>
                <c:pt idx="11208">
                  <c:v>0.52079999999995896</c:v>
                </c:pt>
                <c:pt idx="11209">
                  <c:v>0.52089999999995895</c:v>
                </c:pt>
                <c:pt idx="11210">
                  <c:v>0.52099999999995894</c:v>
                </c:pt>
                <c:pt idx="11211">
                  <c:v>0.52109999999995893</c:v>
                </c:pt>
                <c:pt idx="11212">
                  <c:v>0.52119999999995892</c:v>
                </c:pt>
                <c:pt idx="11213">
                  <c:v>0.52129999999995891</c:v>
                </c:pt>
                <c:pt idx="11214">
                  <c:v>0.5213999999999589</c:v>
                </c:pt>
                <c:pt idx="11215">
                  <c:v>0.52149999999995889</c:v>
                </c:pt>
                <c:pt idx="11216">
                  <c:v>0.52159999999995887</c:v>
                </c:pt>
                <c:pt idx="11217">
                  <c:v>0.52169999999995886</c:v>
                </c:pt>
                <c:pt idx="11218">
                  <c:v>0.52179999999995885</c:v>
                </c:pt>
                <c:pt idx="11219">
                  <c:v>0.52189999999995884</c:v>
                </c:pt>
                <c:pt idx="11220">
                  <c:v>0.52199999999995883</c:v>
                </c:pt>
                <c:pt idx="11221">
                  <c:v>0.52209999999995882</c:v>
                </c:pt>
                <c:pt idx="11222">
                  <c:v>0.52219999999995881</c:v>
                </c:pt>
                <c:pt idx="11223">
                  <c:v>0.5222999999999588</c:v>
                </c:pt>
                <c:pt idx="11224">
                  <c:v>0.52239999999995879</c:v>
                </c:pt>
                <c:pt idx="11225">
                  <c:v>0.52249999999995878</c:v>
                </c:pt>
                <c:pt idx="11226">
                  <c:v>0.52259999999995876</c:v>
                </c:pt>
                <c:pt idx="11227">
                  <c:v>0.52269999999995875</c:v>
                </c:pt>
                <c:pt idx="11228">
                  <c:v>0.52279999999995874</c:v>
                </c:pt>
                <c:pt idx="11229">
                  <c:v>0.52289999999995873</c:v>
                </c:pt>
                <c:pt idx="11230">
                  <c:v>0.52299999999995872</c:v>
                </c:pt>
                <c:pt idx="11231">
                  <c:v>0.52309999999995871</c:v>
                </c:pt>
                <c:pt idx="11232">
                  <c:v>0.5231999999999587</c:v>
                </c:pt>
                <c:pt idx="11233">
                  <c:v>0.52329999999995869</c:v>
                </c:pt>
                <c:pt idx="11234">
                  <c:v>0.52339999999995868</c:v>
                </c:pt>
                <c:pt idx="11235">
                  <c:v>0.52349999999995867</c:v>
                </c:pt>
                <c:pt idx="11236">
                  <c:v>0.52359999999995865</c:v>
                </c:pt>
                <c:pt idx="11237">
                  <c:v>0.52369999999995864</c:v>
                </c:pt>
                <c:pt idx="11238">
                  <c:v>0.52379999999995863</c:v>
                </c:pt>
                <c:pt idx="11239">
                  <c:v>0.52389999999995862</c:v>
                </c:pt>
                <c:pt idx="11240">
                  <c:v>0.52399999999995861</c:v>
                </c:pt>
                <c:pt idx="11241">
                  <c:v>0.5240999999999586</c:v>
                </c:pt>
                <c:pt idx="11242">
                  <c:v>0.52419999999995859</c:v>
                </c:pt>
                <c:pt idx="11243">
                  <c:v>0.52429999999995858</c:v>
                </c:pt>
                <c:pt idx="11244">
                  <c:v>0.52439999999995857</c:v>
                </c:pt>
                <c:pt idx="11245">
                  <c:v>0.52449999999995855</c:v>
                </c:pt>
                <c:pt idx="11246">
                  <c:v>0.52459999999995854</c:v>
                </c:pt>
                <c:pt idx="11247">
                  <c:v>0.52469999999995853</c:v>
                </c:pt>
                <c:pt idx="11248">
                  <c:v>0.52479999999995852</c:v>
                </c:pt>
                <c:pt idx="11249">
                  <c:v>0.52489999999995851</c:v>
                </c:pt>
                <c:pt idx="11250">
                  <c:v>0.5249999999999585</c:v>
                </c:pt>
                <c:pt idx="11251">
                  <c:v>0.52509999999995849</c:v>
                </c:pt>
                <c:pt idx="11252">
                  <c:v>0.52519999999995848</c:v>
                </c:pt>
                <c:pt idx="11253">
                  <c:v>0.52529999999995847</c:v>
                </c:pt>
                <c:pt idx="11254">
                  <c:v>0.52539999999995846</c:v>
                </c:pt>
                <c:pt idx="11255">
                  <c:v>0.52549999999995844</c:v>
                </c:pt>
                <c:pt idx="11256">
                  <c:v>0.52559999999995843</c:v>
                </c:pt>
                <c:pt idx="11257">
                  <c:v>0.52569999999995842</c:v>
                </c:pt>
                <c:pt idx="11258">
                  <c:v>0.52579999999995841</c:v>
                </c:pt>
                <c:pt idx="11259">
                  <c:v>0.5258999999999584</c:v>
                </c:pt>
                <c:pt idx="11260">
                  <c:v>0.52599999999995839</c:v>
                </c:pt>
                <c:pt idx="11261">
                  <c:v>0.52609999999995838</c:v>
                </c:pt>
                <c:pt idx="11262">
                  <c:v>0.52619999999995837</c:v>
                </c:pt>
                <c:pt idx="11263">
                  <c:v>0.52629999999995836</c:v>
                </c:pt>
                <c:pt idx="11264">
                  <c:v>0.52639999999995835</c:v>
                </c:pt>
                <c:pt idx="11265">
                  <c:v>0.52649999999995833</c:v>
                </c:pt>
                <c:pt idx="11266">
                  <c:v>0.52659999999995832</c:v>
                </c:pt>
                <c:pt idx="11267">
                  <c:v>0.52669999999995831</c:v>
                </c:pt>
                <c:pt idx="11268">
                  <c:v>0.5267999999999583</c:v>
                </c:pt>
                <c:pt idx="11269">
                  <c:v>0.52689999999995829</c:v>
                </c:pt>
                <c:pt idx="11270">
                  <c:v>0.52699999999995828</c:v>
                </c:pt>
                <c:pt idx="11271">
                  <c:v>0.52709999999995827</c:v>
                </c:pt>
                <c:pt idx="11272">
                  <c:v>0.52719999999995826</c:v>
                </c:pt>
                <c:pt idx="11273">
                  <c:v>0.52729999999995825</c:v>
                </c:pt>
                <c:pt idx="11274">
                  <c:v>0.52739999999995824</c:v>
                </c:pt>
                <c:pt idx="11275">
                  <c:v>0.52749999999995822</c:v>
                </c:pt>
                <c:pt idx="11276">
                  <c:v>0.52759999999995821</c:v>
                </c:pt>
                <c:pt idx="11277">
                  <c:v>0.5276999999999582</c:v>
                </c:pt>
                <c:pt idx="11278">
                  <c:v>0.52779999999995819</c:v>
                </c:pt>
                <c:pt idx="11279">
                  <c:v>0.52789999999995818</c:v>
                </c:pt>
                <c:pt idx="11280">
                  <c:v>0.52799999999995817</c:v>
                </c:pt>
                <c:pt idx="11281">
                  <c:v>0.52809999999995816</c:v>
                </c:pt>
                <c:pt idx="11282">
                  <c:v>0.52819999999995815</c:v>
                </c:pt>
                <c:pt idx="11283">
                  <c:v>0.52829999999995814</c:v>
                </c:pt>
                <c:pt idx="11284">
                  <c:v>0.52839999999995813</c:v>
                </c:pt>
                <c:pt idx="11285">
                  <c:v>0.52849999999995811</c:v>
                </c:pt>
                <c:pt idx="11286">
                  <c:v>0.5285999999999581</c:v>
                </c:pt>
                <c:pt idx="11287">
                  <c:v>0.52869999999995809</c:v>
                </c:pt>
                <c:pt idx="11288">
                  <c:v>0.52879999999995808</c:v>
                </c:pt>
                <c:pt idx="11289">
                  <c:v>0.52889999999995807</c:v>
                </c:pt>
                <c:pt idx="11290">
                  <c:v>0.52899999999995806</c:v>
                </c:pt>
                <c:pt idx="11291">
                  <c:v>0.52909999999995805</c:v>
                </c:pt>
                <c:pt idx="11292">
                  <c:v>0.52919999999995804</c:v>
                </c:pt>
                <c:pt idx="11293">
                  <c:v>0.52929999999995803</c:v>
                </c:pt>
                <c:pt idx="11294">
                  <c:v>0.52939999999995802</c:v>
                </c:pt>
                <c:pt idx="11295">
                  <c:v>0.529499999999958</c:v>
                </c:pt>
                <c:pt idx="11296">
                  <c:v>0.52959999999995799</c:v>
                </c:pt>
                <c:pt idx="11297">
                  <c:v>0.52969999999995798</c:v>
                </c:pt>
                <c:pt idx="11298">
                  <c:v>0.52979999999995797</c:v>
                </c:pt>
                <c:pt idx="11299">
                  <c:v>0.52989999999995796</c:v>
                </c:pt>
                <c:pt idx="11300">
                  <c:v>0.52999999999995795</c:v>
                </c:pt>
                <c:pt idx="11301">
                  <c:v>0.53009999999995794</c:v>
                </c:pt>
                <c:pt idx="11302">
                  <c:v>0.53019999999995793</c:v>
                </c:pt>
                <c:pt idx="11303">
                  <c:v>0.53029999999995792</c:v>
                </c:pt>
                <c:pt idx="11304">
                  <c:v>0.53039999999995791</c:v>
                </c:pt>
                <c:pt idx="11305">
                  <c:v>0.53049999999995789</c:v>
                </c:pt>
                <c:pt idx="11306">
                  <c:v>0.53059999999995788</c:v>
                </c:pt>
                <c:pt idx="11307">
                  <c:v>0.53069999999995787</c:v>
                </c:pt>
                <c:pt idx="11308">
                  <c:v>0.53079999999995786</c:v>
                </c:pt>
                <c:pt idx="11309">
                  <c:v>0.53089999999995785</c:v>
                </c:pt>
                <c:pt idx="11310">
                  <c:v>0.53099999999995784</c:v>
                </c:pt>
                <c:pt idx="11311">
                  <c:v>0.53109999999995783</c:v>
                </c:pt>
                <c:pt idx="11312">
                  <c:v>0.53119999999995782</c:v>
                </c:pt>
                <c:pt idx="11313">
                  <c:v>0.53129999999995781</c:v>
                </c:pt>
                <c:pt idx="11314">
                  <c:v>0.5313999999999578</c:v>
                </c:pt>
                <c:pt idx="11315">
                  <c:v>0.53149999999995778</c:v>
                </c:pt>
                <c:pt idx="11316">
                  <c:v>0.53159999999995777</c:v>
                </c:pt>
                <c:pt idx="11317">
                  <c:v>0.53169999999995776</c:v>
                </c:pt>
                <c:pt idx="11318">
                  <c:v>0.53179999999995775</c:v>
                </c:pt>
                <c:pt idx="11319">
                  <c:v>0.53189999999995774</c:v>
                </c:pt>
                <c:pt idx="11320">
                  <c:v>0.53199999999995773</c:v>
                </c:pt>
                <c:pt idx="11321">
                  <c:v>0.53209999999995772</c:v>
                </c:pt>
                <c:pt idx="11322">
                  <c:v>0.53219999999995771</c:v>
                </c:pt>
                <c:pt idx="11323">
                  <c:v>0.5322999999999577</c:v>
                </c:pt>
                <c:pt idx="11324">
                  <c:v>0.53239999999995768</c:v>
                </c:pt>
                <c:pt idx="11325">
                  <c:v>0.53249999999995767</c:v>
                </c:pt>
                <c:pt idx="11326">
                  <c:v>0.53259999999995766</c:v>
                </c:pt>
                <c:pt idx="11327">
                  <c:v>0.53269999999995765</c:v>
                </c:pt>
                <c:pt idx="11328">
                  <c:v>0.53279999999995764</c:v>
                </c:pt>
                <c:pt idx="11329">
                  <c:v>0.53289999999995763</c:v>
                </c:pt>
                <c:pt idx="11330">
                  <c:v>0.53299999999995762</c:v>
                </c:pt>
                <c:pt idx="11331">
                  <c:v>0.53309999999995761</c:v>
                </c:pt>
                <c:pt idx="11332">
                  <c:v>0.5331999999999576</c:v>
                </c:pt>
                <c:pt idx="11333">
                  <c:v>0.53329999999995759</c:v>
                </c:pt>
                <c:pt idx="11334">
                  <c:v>0.53339999999995757</c:v>
                </c:pt>
                <c:pt idx="11335">
                  <c:v>0.53349999999995756</c:v>
                </c:pt>
                <c:pt idx="11336">
                  <c:v>0.53359999999995755</c:v>
                </c:pt>
                <c:pt idx="11337">
                  <c:v>0.53369999999995754</c:v>
                </c:pt>
                <c:pt idx="11338">
                  <c:v>0.53379999999995753</c:v>
                </c:pt>
                <c:pt idx="11339">
                  <c:v>0.53389999999995752</c:v>
                </c:pt>
                <c:pt idx="11340">
                  <c:v>0.53399999999995751</c:v>
                </c:pt>
                <c:pt idx="11341">
                  <c:v>0.5340999999999575</c:v>
                </c:pt>
                <c:pt idx="11342">
                  <c:v>0.53419999999995749</c:v>
                </c:pt>
                <c:pt idx="11343">
                  <c:v>0.53429999999995748</c:v>
                </c:pt>
                <c:pt idx="11344">
                  <c:v>0.53439999999995746</c:v>
                </c:pt>
                <c:pt idx="11345">
                  <c:v>0.53449999999995745</c:v>
                </c:pt>
                <c:pt idx="11346">
                  <c:v>0.53459999999995744</c:v>
                </c:pt>
                <c:pt idx="11347">
                  <c:v>0.53469999999995743</c:v>
                </c:pt>
                <c:pt idx="11348">
                  <c:v>0.53479999999995742</c:v>
                </c:pt>
                <c:pt idx="11349">
                  <c:v>0.53489999999995741</c:v>
                </c:pt>
                <c:pt idx="11350">
                  <c:v>0.5349999999999574</c:v>
                </c:pt>
                <c:pt idx="11351">
                  <c:v>0.53509999999995739</c:v>
                </c:pt>
                <c:pt idx="11352">
                  <c:v>0.53519999999995738</c:v>
                </c:pt>
                <c:pt idx="11353">
                  <c:v>0.53529999999995737</c:v>
                </c:pt>
                <c:pt idx="11354">
                  <c:v>0.53539999999995735</c:v>
                </c:pt>
                <c:pt idx="11355">
                  <c:v>0.53549999999995734</c:v>
                </c:pt>
                <c:pt idx="11356">
                  <c:v>0.53559999999995733</c:v>
                </c:pt>
                <c:pt idx="11357">
                  <c:v>0.53569999999995732</c:v>
                </c:pt>
                <c:pt idx="11358">
                  <c:v>0.53579999999995731</c:v>
                </c:pt>
                <c:pt idx="11359">
                  <c:v>0.5358999999999573</c:v>
                </c:pt>
                <c:pt idx="11360">
                  <c:v>0.53599999999995729</c:v>
                </c:pt>
                <c:pt idx="11361">
                  <c:v>0.53609999999995728</c:v>
                </c:pt>
                <c:pt idx="11362">
                  <c:v>0.53619999999995727</c:v>
                </c:pt>
                <c:pt idx="11363">
                  <c:v>0.53629999999995726</c:v>
                </c:pt>
                <c:pt idx="11364">
                  <c:v>0.53639999999995724</c:v>
                </c:pt>
                <c:pt idx="11365">
                  <c:v>0.53649999999995723</c:v>
                </c:pt>
                <c:pt idx="11366">
                  <c:v>0.53659999999995722</c:v>
                </c:pt>
                <c:pt idx="11367">
                  <c:v>0.53669999999995721</c:v>
                </c:pt>
                <c:pt idx="11368">
                  <c:v>0.5367999999999572</c:v>
                </c:pt>
                <c:pt idx="11369">
                  <c:v>0.53689999999995719</c:v>
                </c:pt>
                <c:pt idx="11370">
                  <c:v>0.53699999999995718</c:v>
                </c:pt>
                <c:pt idx="11371">
                  <c:v>0.53709999999995717</c:v>
                </c:pt>
                <c:pt idx="11372">
                  <c:v>0.53719999999995716</c:v>
                </c:pt>
                <c:pt idx="11373">
                  <c:v>0.53729999999995715</c:v>
                </c:pt>
                <c:pt idx="11374">
                  <c:v>0.53739999999995713</c:v>
                </c:pt>
                <c:pt idx="11375">
                  <c:v>0.53749999999995712</c:v>
                </c:pt>
                <c:pt idx="11376">
                  <c:v>0.53759999999995711</c:v>
                </c:pt>
                <c:pt idx="11377">
                  <c:v>0.5376999999999571</c:v>
                </c:pt>
                <c:pt idx="11378">
                  <c:v>0.53779999999995709</c:v>
                </c:pt>
                <c:pt idx="11379">
                  <c:v>0.53789999999995708</c:v>
                </c:pt>
                <c:pt idx="11380">
                  <c:v>0.53799999999995707</c:v>
                </c:pt>
                <c:pt idx="11381">
                  <c:v>0.53809999999995706</c:v>
                </c:pt>
                <c:pt idx="11382">
                  <c:v>0.53819999999995705</c:v>
                </c:pt>
                <c:pt idx="11383">
                  <c:v>0.53829999999995704</c:v>
                </c:pt>
                <c:pt idx="11384">
                  <c:v>0.53839999999995702</c:v>
                </c:pt>
                <c:pt idx="11385">
                  <c:v>0.53849999999995701</c:v>
                </c:pt>
                <c:pt idx="11386">
                  <c:v>0.538599999999957</c:v>
                </c:pt>
                <c:pt idx="11387">
                  <c:v>0.53869999999995699</c:v>
                </c:pt>
                <c:pt idx="11388">
                  <c:v>0.53879999999995698</c:v>
                </c:pt>
                <c:pt idx="11389">
                  <c:v>0.53889999999995697</c:v>
                </c:pt>
                <c:pt idx="11390">
                  <c:v>0.53899999999995696</c:v>
                </c:pt>
                <c:pt idx="11391">
                  <c:v>0.53909999999995695</c:v>
                </c:pt>
                <c:pt idx="11392">
                  <c:v>0.53919999999995694</c:v>
                </c:pt>
                <c:pt idx="11393">
                  <c:v>0.53929999999995692</c:v>
                </c:pt>
                <c:pt idx="11394">
                  <c:v>0.53939999999995691</c:v>
                </c:pt>
                <c:pt idx="11395">
                  <c:v>0.5394999999999569</c:v>
                </c:pt>
                <c:pt idx="11396">
                  <c:v>0.53959999999995689</c:v>
                </c:pt>
                <c:pt idx="11397">
                  <c:v>0.53969999999995688</c:v>
                </c:pt>
                <c:pt idx="11398">
                  <c:v>0.53979999999995687</c:v>
                </c:pt>
                <c:pt idx="11399">
                  <c:v>0.53989999999995686</c:v>
                </c:pt>
                <c:pt idx="11400">
                  <c:v>0.53999999999995685</c:v>
                </c:pt>
                <c:pt idx="11401">
                  <c:v>0.54009999999995684</c:v>
                </c:pt>
                <c:pt idx="11402">
                  <c:v>0.54019999999995683</c:v>
                </c:pt>
                <c:pt idx="11403">
                  <c:v>0.54029999999995681</c:v>
                </c:pt>
                <c:pt idx="11404">
                  <c:v>0.5403999999999568</c:v>
                </c:pt>
                <c:pt idx="11405">
                  <c:v>0.54049999999995679</c:v>
                </c:pt>
                <c:pt idx="11406">
                  <c:v>0.54059999999995678</c:v>
                </c:pt>
                <c:pt idx="11407">
                  <c:v>0.54069999999995677</c:v>
                </c:pt>
                <c:pt idx="11408">
                  <c:v>0.54079999999995676</c:v>
                </c:pt>
                <c:pt idx="11409">
                  <c:v>0.54089999999995675</c:v>
                </c:pt>
                <c:pt idx="11410">
                  <c:v>0.54099999999995674</c:v>
                </c:pt>
                <c:pt idx="11411">
                  <c:v>0.54109999999995673</c:v>
                </c:pt>
                <c:pt idx="11412">
                  <c:v>0.54119999999995672</c:v>
                </c:pt>
                <c:pt idx="11413">
                  <c:v>0.5412999999999567</c:v>
                </c:pt>
                <c:pt idx="11414">
                  <c:v>0.54139999999995669</c:v>
                </c:pt>
                <c:pt idx="11415">
                  <c:v>0.54149999999995668</c:v>
                </c:pt>
                <c:pt idx="11416">
                  <c:v>0.54159999999995667</c:v>
                </c:pt>
                <c:pt idx="11417">
                  <c:v>0.54169999999995666</c:v>
                </c:pt>
                <c:pt idx="11418">
                  <c:v>0.54179999999995665</c:v>
                </c:pt>
                <c:pt idx="11419">
                  <c:v>0.54189999999995664</c:v>
                </c:pt>
                <c:pt idx="11420">
                  <c:v>0.54199999999995663</c:v>
                </c:pt>
                <c:pt idx="11421">
                  <c:v>0.54209999999995662</c:v>
                </c:pt>
                <c:pt idx="11422">
                  <c:v>0.54219999999995661</c:v>
                </c:pt>
                <c:pt idx="11423">
                  <c:v>0.54229999999995659</c:v>
                </c:pt>
                <c:pt idx="11424">
                  <c:v>0.54239999999995658</c:v>
                </c:pt>
                <c:pt idx="11425">
                  <c:v>0.54249999999995657</c:v>
                </c:pt>
                <c:pt idx="11426">
                  <c:v>0.54259999999995656</c:v>
                </c:pt>
                <c:pt idx="11427">
                  <c:v>0.54269999999995655</c:v>
                </c:pt>
                <c:pt idx="11428">
                  <c:v>0.54279999999995654</c:v>
                </c:pt>
                <c:pt idx="11429">
                  <c:v>0.54289999999995653</c:v>
                </c:pt>
                <c:pt idx="11430">
                  <c:v>0.54299999999995652</c:v>
                </c:pt>
                <c:pt idx="11431">
                  <c:v>0.54309999999995651</c:v>
                </c:pt>
                <c:pt idx="11432">
                  <c:v>0.5431999999999565</c:v>
                </c:pt>
                <c:pt idx="11433">
                  <c:v>0.54329999999995648</c:v>
                </c:pt>
                <c:pt idx="11434">
                  <c:v>0.54339999999995647</c:v>
                </c:pt>
                <c:pt idx="11435">
                  <c:v>0.54349999999995646</c:v>
                </c:pt>
                <c:pt idx="11436">
                  <c:v>0.54359999999995645</c:v>
                </c:pt>
                <c:pt idx="11437">
                  <c:v>0.54369999999995644</c:v>
                </c:pt>
                <c:pt idx="11438">
                  <c:v>0.54379999999995643</c:v>
                </c:pt>
                <c:pt idx="11439">
                  <c:v>0.54389999999995642</c:v>
                </c:pt>
                <c:pt idx="11440">
                  <c:v>0.54399999999995641</c:v>
                </c:pt>
                <c:pt idx="11441">
                  <c:v>0.5440999999999564</c:v>
                </c:pt>
                <c:pt idx="11442">
                  <c:v>0.54419999999995639</c:v>
                </c:pt>
                <c:pt idx="11443">
                  <c:v>0.54429999999995637</c:v>
                </c:pt>
                <c:pt idx="11444">
                  <c:v>0.54439999999995636</c:v>
                </c:pt>
                <c:pt idx="11445">
                  <c:v>0.54449999999995635</c:v>
                </c:pt>
                <c:pt idx="11446">
                  <c:v>0.54459999999995634</c:v>
                </c:pt>
                <c:pt idx="11447">
                  <c:v>0.54469999999995633</c:v>
                </c:pt>
                <c:pt idx="11448">
                  <c:v>0.54479999999995632</c:v>
                </c:pt>
                <c:pt idx="11449">
                  <c:v>0.54489999999995631</c:v>
                </c:pt>
                <c:pt idx="11450">
                  <c:v>0.5449999999999563</c:v>
                </c:pt>
                <c:pt idx="11451">
                  <c:v>0.54509999999995629</c:v>
                </c:pt>
                <c:pt idx="11452">
                  <c:v>0.54519999999995628</c:v>
                </c:pt>
                <c:pt idx="11453">
                  <c:v>0.54529999999995626</c:v>
                </c:pt>
                <c:pt idx="11454">
                  <c:v>0.54539999999995625</c:v>
                </c:pt>
                <c:pt idx="11455">
                  <c:v>0.54549999999995624</c:v>
                </c:pt>
                <c:pt idx="11456">
                  <c:v>0.54559999999995623</c:v>
                </c:pt>
                <c:pt idx="11457">
                  <c:v>0.54569999999995622</c:v>
                </c:pt>
                <c:pt idx="11458">
                  <c:v>0.54579999999995621</c:v>
                </c:pt>
                <c:pt idx="11459">
                  <c:v>0.5458999999999562</c:v>
                </c:pt>
                <c:pt idx="11460">
                  <c:v>0.54599999999995619</c:v>
                </c:pt>
                <c:pt idx="11461">
                  <c:v>0.54609999999995618</c:v>
                </c:pt>
                <c:pt idx="11462">
                  <c:v>0.54619999999995617</c:v>
                </c:pt>
                <c:pt idx="11463">
                  <c:v>0.54629999999995615</c:v>
                </c:pt>
                <c:pt idx="11464">
                  <c:v>0.54639999999995614</c:v>
                </c:pt>
                <c:pt idx="11465">
                  <c:v>0.54649999999995613</c:v>
                </c:pt>
                <c:pt idx="11466">
                  <c:v>0.54659999999995612</c:v>
                </c:pt>
                <c:pt idx="11467">
                  <c:v>0.54669999999995611</c:v>
                </c:pt>
                <c:pt idx="11468">
                  <c:v>0.5467999999999561</c:v>
                </c:pt>
                <c:pt idx="11469">
                  <c:v>0.54689999999995609</c:v>
                </c:pt>
                <c:pt idx="11470">
                  <c:v>0.54699999999995608</c:v>
                </c:pt>
                <c:pt idx="11471">
                  <c:v>0.54709999999995607</c:v>
                </c:pt>
                <c:pt idx="11472">
                  <c:v>0.54719999999995605</c:v>
                </c:pt>
                <c:pt idx="11473">
                  <c:v>0.54729999999995604</c:v>
                </c:pt>
                <c:pt idx="11474">
                  <c:v>0.54739999999995603</c:v>
                </c:pt>
                <c:pt idx="11475">
                  <c:v>0.54749999999995602</c:v>
                </c:pt>
                <c:pt idx="11476">
                  <c:v>0.54759999999995601</c:v>
                </c:pt>
                <c:pt idx="11477">
                  <c:v>0.547699999999956</c:v>
                </c:pt>
                <c:pt idx="11478">
                  <c:v>0.54779999999995599</c:v>
                </c:pt>
                <c:pt idx="11479">
                  <c:v>0.54789999999995598</c:v>
                </c:pt>
                <c:pt idx="11480">
                  <c:v>0.54799999999995597</c:v>
                </c:pt>
                <c:pt idx="11481">
                  <c:v>0.54809999999995596</c:v>
                </c:pt>
                <c:pt idx="11482">
                  <c:v>0.54819999999995594</c:v>
                </c:pt>
                <c:pt idx="11483">
                  <c:v>0.54829999999995593</c:v>
                </c:pt>
                <c:pt idx="11484">
                  <c:v>0.54839999999995592</c:v>
                </c:pt>
                <c:pt idx="11485">
                  <c:v>0.54849999999995591</c:v>
                </c:pt>
                <c:pt idx="11486">
                  <c:v>0.5485999999999559</c:v>
                </c:pt>
                <c:pt idx="11487">
                  <c:v>0.54869999999995589</c:v>
                </c:pt>
                <c:pt idx="11488">
                  <c:v>0.54879999999995588</c:v>
                </c:pt>
                <c:pt idx="11489">
                  <c:v>0.54889999999995587</c:v>
                </c:pt>
                <c:pt idx="11490">
                  <c:v>0.54899999999995586</c:v>
                </c:pt>
                <c:pt idx="11491">
                  <c:v>0.54909999999995585</c:v>
                </c:pt>
                <c:pt idx="11492">
                  <c:v>0.54919999999995583</c:v>
                </c:pt>
                <c:pt idx="11493">
                  <c:v>0.54929999999995582</c:v>
                </c:pt>
                <c:pt idx="11494">
                  <c:v>0.54939999999995581</c:v>
                </c:pt>
                <c:pt idx="11495">
                  <c:v>0.5494999999999558</c:v>
                </c:pt>
                <c:pt idx="11496">
                  <c:v>0.54959999999995579</c:v>
                </c:pt>
                <c:pt idx="11497">
                  <c:v>0.54969999999995578</c:v>
                </c:pt>
                <c:pt idx="11498">
                  <c:v>0.54979999999995577</c:v>
                </c:pt>
                <c:pt idx="11499">
                  <c:v>0.54989999999995576</c:v>
                </c:pt>
                <c:pt idx="11500">
                  <c:v>0.54999999999995575</c:v>
                </c:pt>
                <c:pt idx="11501">
                  <c:v>0.55009999999995574</c:v>
                </c:pt>
                <c:pt idx="11502">
                  <c:v>0.55019999999995572</c:v>
                </c:pt>
                <c:pt idx="11503">
                  <c:v>0.55029999999995571</c:v>
                </c:pt>
                <c:pt idx="11504">
                  <c:v>0.5503999999999557</c:v>
                </c:pt>
                <c:pt idx="11505">
                  <c:v>0.55049999999995569</c:v>
                </c:pt>
                <c:pt idx="11506">
                  <c:v>0.55059999999995568</c:v>
                </c:pt>
                <c:pt idx="11507">
                  <c:v>0.55069999999995567</c:v>
                </c:pt>
                <c:pt idx="11508">
                  <c:v>0.55079999999995566</c:v>
                </c:pt>
                <c:pt idx="11509">
                  <c:v>0.55089999999995565</c:v>
                </c:pt>
                <c:pt idx="11510">
                  <c:v>0.55099999999995564</c:v>
                </c:pt>
                <c:pt idx="11511">
                  <c:v>0.55109999999995563</c:v>
                </c:pt>
                <c:pt idx="11512">
                  <c:v>0.55119999999995561</c:v>
                </c:pt>
                <c:pt idx="11513">
                  <c:v>0.5512999999999556</c:v>
                </c:pt>
                <c:pt idx="11514">
                  <c:v>0.55139999999995559</c:v>
                </c:pt>
                <c:pt idx="11515">
                  <c:v>0.55149999999995558</c:v>
                </c:pt>
                <c:pt idx="11516">
                  <c:v>0.55159999999995557</c:v>
                </c:pt>
                <c:pt idx="11517">
                  <c:v>0.55169999999995556</c:v>
                </c:pt>
                <c:pt idx="11518">
                  <c:v>0.55179999999995555</c:v>
                </c:pt>
                <c:pt idx="11519">
                  <c:v>0.55189999999995554</c:v>
                </c:pt>
                <c:pt idx="11520">
                  <c:v>0.55199999999995553</c:v>
                </c:pt>
                <c:pt idx="11521">
                  <c:v>0.55209999999995552</c:v>
                </c:pt>
                <c:pt idx="11522">
                  <c:v>0.5521999999999555</c:v>
                </c:pt>
                <c:pt idx="11523">
                  <c:v>0.55229999999995549</c:v>
                </c:pt>
                <c:pt idx="11524">
                  <c:v>0.55239999999995548</c:v>
                </c:pt>
                <c:pt idx="11525">
                  <c:v>0.55249999999995547</c:v>
                </c:pt>
                <c:pt idx="11526">
                  <c:v>0.55259999999995546</c:v>
                </c:pt>
                <c:pt idx="11527">
                  <c:v>0.55269999999995545</c:v>
                </c:pt>
                <c:pt idx="11528">
                  <c:v>0.55279999999995544</c:v>
                </c:pt>
                <c:pt idx="11529">
                  <c:v>0.55289999999995543</c:v>
                </c:pt>
                <c:pt idx="11530">
                  <c:v>0.55299999999995542</c:v>
                </c:pt>
                <c:pt idx="11531">
                  <c:v>0.55309999999995541</c:v>
                </c:pt>
                <c:pt idx="11532">
                  <c:v>0.55319999999995539</c:v>
                </c:pt>
                <c:pt idx="11533">
                  <c:v>0.55329999999995538</c:v>
                </c:pt>
                <c:pt idx="11534">
                  <c:v>0.55339999999995537</c:v>
                </c:pt>
                <c:pt idx="11535">
                  <c:v>0.55349999999995536</c:v>
                </c:pt>
                <c:pt idx="11536">
                  <c:v>0.55359999999995535</c:v>
                </c:pt>
                <c:pt idx="11537">
                  <c:v>0.55369999999995534</c:v>
                </c:pt>
                <c:pt idx="11538">
                  <c:v>0.55379999999995533</c:v>
                </c:pt>
                <c:pt idx="11539">
                  <c:v>0.55389999999995532</c:v>
                </c:pt>
                <c:pt idx="11540">
                  <c:v>0.55399999999995531</c:v>
                </c:pt>
                <c:pt idx="11541">
                  <c:v>0.55409999999995529</c:v>
                </c:pt>
                <c:pt idx="11542">
                  <c:v>0.55419999999995528</c:v>
                </c:pt>
                <c:pt idx="11543">
                  <c:v>0.55429999999995527</c:v>
                </c:pt>
                <c:pt idx="11544">
                  <c:v>0.55439999999995526</c:v>
                </c:pt>
                <c:pt idx="11545">
                  <c:v>0.55449999999995525</c:v>
                </c:pt>
                <c:pt idx="11546">
                  <c:v>0.55459999999995524</c:v>
                </c:pt>
                <c:pt idx="11547">
                  <c:v>0.55469999999995523</c:v>
                </c:pt>
                <c:pt idx="11548">
                  <c:v>0.55479999999995522</c:v>
                </c:pt>
                <c:pt idx="11549">
                  <c:v>0.55489999999995521</c:v>
                </c:pt>
                <c:pt idx="11550">
                  <c:v>0.5549999999999552</c:v>
                </c:pt>
                <c:pt idx="11551">
                  <c:v>0.55509999999995518</c:v>
                </c:pt>
                <c:pt idx="11552">
                  <c:v>0.55519999999995517</c:v>
                </c:pt>
                <c:pt idx="11553">
                  <c:v>0.55529999999995516</c:v>
                </c:pt>
                <c:pt idx="11554">
                  <c:v>0.55539999999995515</c:v>
                </c:pt>
                <c:pt idx="11555">
                  <c:v>0.55549999999995514</c:v>
                </c:pt>
                <c:pt idx="11556">
                  <c:v>0.55559999999995513</c:v>
                </c:pt>
                <c:pt idx="11557">
                  <c:v>0.55569999999995512</c:v>
                </c:pt>
                <c:pt idx="11558">
                  <c:v>0.55579999999995511</c:v>
                </c:pt>
                <c:pt idx="11559">
                  <c:v>0.5558999999999551</c:v>
                </c:pt>
                <c:pt idx="11560">
                  <c:v>0.55599999999995509</c:v>
                </c:pt>
                <c:pt idx="11561">
                  <c:v>0.55609999999995507</c:v>
                </c:pt>
                <c:pt idx="11562">
                  <c:v>0.55619999999995506</c:v>
                </c:pt>
                <c:pt idx="11563">
                  <c:v>0.55629999999995505</c:v>
                </c:pt>
                <c:pt idx="11564">
                  <c:v>0.55639999999995504</c:v>
                </c:pt>
                <c:pt idx="11565">
                  <c:v>0.55649999999995503</c:v>
                </c:pt>
                <c:pt idx="11566">
                  <c:v>0.55659999999995502</c:v>
                </c:pt>
                <c:pt idx="11567">
                  <c:v>0.55669999999995501</c:v>
                </c:pt>
                <c:pt idx="11568">
                  <c:v>0.556799999999955</c:v>
                </c:pt>
                <c:pt idx="11569">
                  <c:v>0.55689999999995499</c:v>
                </c:pt>
                <c:pt idx="11570">
                  <c:v>0.55699999999995498</c:v>
                </c:pt>
                <c:pt idx="11571">
                  <c:v>0.55709999999995496</c:v>
                </c:pt>
                <c:pt idx="11572">
                  <c:v>0.55719999999995495</c:v>
                </c:pt>
                <c:pt idx="11573">
                  <c:v>0.55729999999995494</c:v>
                </c:pt>
                <c:pt idx="11574">
                  <c:v>0.55739999999995493</c:v>
                </c:pt>
                <c:pt idx="11575">
                  <c:v>0.55749999999995492</c:v>
                </c:pt>
                <c:pt idx="11576">
                  <c:v>0.55759999999995491</c:v>
                </c:pt>
                <c:pt idx="11577">
                  <c:v>0.5576999999999549</c:v>
                </c:pt>
                <c:pt idx="11578">
                  <c:v>0.55779999999995489</c:v>
                </c:pt>
                <c:pt idx="11579">
                  <c:v>0.55789999999995488</c:v>
                </c:pt>
                <c:pt idx="11580">
                  <c:v>0.55799999999995487</c:v>
                </c:pt>
                <c:pt idx="11581">
                  <c:v>0.55809999999995485</c:v>
                </c:pt>
                <c:pt idx="11582">
                  <c:v>0.55819999999995484</c:v>
                </c:pt>
                <c:pt idx="11583">
                  <c:v>0.55829999999995483</c:v>
                </c:pt>
                <c:pt idx="11584">
                  <c:v>0.55839999999995482</c:v>
                </c:pt>
                <c:pt idx="11585">
                  <c:v>0.55849999999995481</c:v>
                </c:pt>
                <c:pt idx="11586">
                  <c:v>0.5585999999999548</c:v>
                </c:pt>
                <c:pt idx="11587">
                  <c:v>0.55869999999995479</c:v>
                </c:pt>
                <c:pt idx="11588">
                  <c:v>0.55879999999995478</c:v>
                </c:pt>
                <c:pt idx="11589">
                  <c:v>0.55889999999995477</c:v>
                </c:pt>
                <c:pt idx="11590">
                  <c:v>0.55899999999995476</c:v>
                </c:pt>
                <c:pt idx="11591">
                  <c:v>0.55909999999995474</c:v>
                </c:pt>
                <c:pt idx="11592">
                  <c:v>0.55919999999995473</c:v>
                </c:pt>
                <c:pt idx="11593">
                  <c:v>0.55929999999995472</c:v>
                </c:pt>
                <c:pt idx="11594">
                  <c:v>0.55939999999995471</c:v>
                </c:pt>
                <c:pt idx="11595">
                  <c:v>0.5594999999999547</c:v>
                </c:pt>
                <c:pt idx="11596">
                  <c:v>0.55959999999995469</c:v>
                </c:pt>
                <c:pt idx="11597">
                  <c:v>0.55969999999995468</c:v>
                </c:pt>
                <c:pt idx="11598">
                  <c:v>0.55979999999995467</c:v>
                </c:pt>
                <c:pt idx="11599">
                  <c:v>0.55989999999995466</c:v>
                </c:pt>
                <c:pt idx="11600">
                  <c:v>0.55999999999995465</c:v>
                </c:pt>
                <c:pt idx="11601">
                  <c:v>0.56009999999995463</c:v>
                </c:pt>
                <c:pt idx="11602">
                  <c:v>0.56019999999995462</c:v>
                </c:pt>
                <c:pt idx="11603">
                  <c:v>0.56029999999995461</c:v>
                </c:pt>
                <c:pt idx="11604">
                  <c:v>0.5603999999999546</c:v>
                </c:pt>
                <c:pt idx="11605">
                  <c:v>0.56049999999995459</c:v>
                </c:pt>
                <c:pt idx="11606">
                  <c:v>0.56059999999995458</c:v>
                </c:pt>
                <c:pt idx="11607">
                  <c:v>0.56069999999995457</c:v>
                </c:pt>
                <c:pt idx="11608">
                  <c:v>0.56079999999995456</c:v>
                </c:pt>
                <c:pt idx="11609">
                  <c:v>0.56089999999995455</c:v>
                </c:pt>
                <c:pt idx="11610">
                  <c:v>0.56099999999995454</c:v>
                </c:pt>
                <c:pt idx="11611">
                  <c:v>0.56109999999995452</c:v>
                </c:pt>
                <c:pt idx="11612">
                  <c:v>0.56119999999995451</c:v>
                </c:pt>
                <c:pt idx="11613">
                  <c:v>0.5612999999999545</c:v>
                </c:pt>
                <c:pt idx="11614">
                  <c:v>0.56139999999995449</c:v>
                </c:pt>
                <c:pt idx="11615">
                  <c:v>0.56149999999995448</c:v>
                </c:pt>
                <c:pt idx="11616">
                  <c:v>0.56159999999995447</c:v>
                </c:pt>
                <c:pt idx="11617">
                  <c:v>0.56169999999995446</c:v>
                </c:pt>
                <c:pt idx="11618">
                  <c:v>0.56179999999995445</c:v>
                </c:pt>
                <c:pt idx="11619">
                  <c:v>0.56189999999995444</c:v>
                </c:pt>
                <c:pt idx="11620">
                  <c:v>0.56199999999995442</c:v>
                </c:pt>
                <c:pt idx="11621">
                  <c:v>0.56209999999995441</c:v>
                </c:pt>
                <c:pt idx="11622">
                  <c:v>0.5621999999999544</c:v>
                </c:pt>
                <c:pt idx="11623">
                  <c:v>0.56229999999995439</c:v>
                </c:pt>
                <c:pt idx="11624">
                  <c:v>0.56239999999995438</c:v>
                </c:pt>
                <c:pt idx="11625">
                  <c:v>0.56249999999995437</c:v>
                </c:pt>
                <c:pt idx="11626">
                  <c:v>0.56259999999995436</c:v>
                </c:pt>
                <c:pt idx="11627">
                  <c:v>0.56269999999995435</c:v>
                </c:pt>
                <c:pt idx="11628">
                  <c:v>0.56279999999995434</c:v>
                </c:pt>
                <c:pt idx="11629">
                  <c:v>0.56289999999995433</c:v>
                </c:pt>
                <c:pt idx="11630">
                  <c:v>0.56299999999995431</c:v>
                </c:pt>
                <c:pt idx="11631">
                  <c:v>0.5630999999999543</c:v>
                </c:pt>
                <c:pt idx="11632">
                  <c:v>0.56319999999995429</c:v>
                </c:pt>
                <c:pt idx="11633">
                  <c:v>0.56329999999995428</c:v>
                </c:pt>
                <c:pt idx="11634">
                  <c:v>0.56339999999995427</c:v>
                </c:pt>
                <c:pt idx="11635">
                  <c:v>0.56349999999995426</c:v>
                </c:pt>
                <c:pt idx="11636">
                  <c:v>0.56359999999995425</c:v>
                </c:pt>
                <c:pt idx="11637">
                  <c:v>0.56369999999995424</c:v>
                </c:pt>
                <c:pt idx="11638">
                  <c:v>0.56379999999995423</c:v>
                </c:pt>
                <c:pt idx="11639">
                  <c:v>0.56389999999995422</c:v>
                </c:pt>
                <c:pt idx="11640">
                  <c:v>0.5639999999999542</c:v>
                </c:pt>
                <c:pt idx="11641">
                  <c:v>0.56409999999995419</c:v>
                </c:pt>
                <c:pt idx="11642">
                  <c:v>0.56419999999995418</c:v>
                </c:pt>
                <c:pt idx="11643">
                  <c:v>0.56429999999995417</c:v>
                </c:pt>
                <c:pt idx="11644">
                  <c:v>0.56439999999995416</c:v>
                </c:pt>
                <c:pt idx="11645">
                  <c:v>0.56449999999995415</c:v>
                </c:pt>
                <c:pt idx="11646">
                  <c:v>0.56459999999995414</c:v>
                </c:pt>
                <c:pt idx="11647">
                  <c:v>0.56469999999995413</c:v>
                </c:pt>
                <c:pt idx="11648">
                  <c:v>0.56479999999995412</c:v>
                </c:pt>
                <c:pt idx="11649">
                  <c:v>0.56489999999995411</c:v>
                </c:pt>
                <c:pt idx="11650">
                  <c:v>0.56499999999995409</c:v>
                </c:pt>
                <c:pt idx="11651">
                  <c:v>0.56509999999995408</c:v>
                </c:pt>
                <c:pt idx="11652">
                  <c:v>0.56519999999995407</c:v>
                </c:pt>
                <c:pt idx="11653">
                  <c:v>0.56529999999995406</c:v>
                </c:pt>
                <c:pt idx="11654">
                  <c:v>0.56539999999995405</c:v>
                </c:pt>
                <c:pt idx="11655">
                  <c:v>0.56549999999995404</c:v>
                </c:pt>
                <c:pt idx="11656">
                  <c:v>0.56559999999995403</c:v>
                </c:pt>
                <c:pt idx="11657">
                  <c:v>0.56569999999995402</c:v>
                </c:pt>
                <c:pt idx="11658">
                  <c:v>0.56579999999995401</c:v>
                </c:pt>
                <c:pt idx="11659">
                  <c:v>0.565899999999954</c:v>
                </c:pt>
                <c:pt idx="11660">
                  <c:v>0.56599999999995398</c:v>
                </c:pt>
                <c:pt idx="11661">
                  <c:v>0.56609999999995397</c:v>
                </c:pt>
                <c:pt idx="11662">
                  <c:v>0.56619999999995396</c:v>
                </c:pt>
                <c:pt idx="11663">
                  <c:v>0.56629999999995395</c:v>
                </c:pt>
                <c:pt idx="11664">
                  <c:v>0.56639999999995394</c:v>
                </c:pt>
                <c:pt idx="11665">
                  <c:v>0.56649999999995393</c:v>
                </c:pt>
                <c:pt idx="11666">
                  <c:v>0.56659999999995392</c:v>
                </c:pt>
                <c:pt idx="11667">
                  <c:v>0.56669999999995391</c:v>
                </c:pt>
                <c:pt idx="11668">
                  <c:v>0.5667999999999539</c:v>
                </c:pt>
                <c:pt idx="11669">
                  <c:v>0.56689999999995389</c:v>
                </c:pt>
                <c:pt idx="11670">
                  <c:v>0.56699999999995387</c:v>
                </c:pt>
                <c:pt idx="11671">
                  <c:v>0.56709999999995386</c:v>
                </c:pt>
                <c:pt idx="11672">
                  <c:v>0.56719999999995385</c:v>
                </c:pt>
                <c:pt idx="11673">
                  <c:v>0.56729999999995384</c:v>
                </c:pt>
                <c:pt idx="11674">
                  <c:v>0.56739999999995383</c:v>
                </c:pt>
                <c:pt idx="11675">
                  <c:v>0.56749999999995382</c:v>
                </c:pt>
                <c:pt idx="11676">
                  <c:v>0.56759999999995381</c:v>
                </c:pt>
                <c:pt idx="11677">
                  <c:v>0.5676999999999538</c:v>
                </c:pt>
                <c:pt idx="11678">
                  <c:v>0.56779999999995379</c:v>
                </c:pt>
                <c:pt idx="11679">
                  <c:v>0.56789999999995378</c:v>
                </c:pt>
                <c:pt idx="11680">
                  <c:v>0.56799999999995376</c:v>
                </c:pt>
                <c:pt idx="11681">
                  <c:v>0.56809999999995375</c:v>
                </c:pt>
                <c:pt idx="11682">
                  <c:v>0.56819999999995374</c:v>
                </c:pt>
                <c:pt idx="11683">
                  <c:v>0.56829999999995373</c:v>
                </c:pt>
                <c:pt idx="11684">
                  <c:v>0.56839999999995372</c:v>
                </c:pt>
                <c:pt idx="11685">
                  <c:v>0.56849999999995371</c:v>
                </c:pt>
                <c:pt idx="11686">
                  <c:v>0.5685999999999537</c:v>
                </c:pt>
                <c:pt idx="11687">
                  <c:v>0.56869999999995369</c:v>
                </c:pt>
                <c:pt idx="11688">
                  <c:v>0.56879999999995368</c:v>
                </c:pt>
                <c:pt idx="11689">
                  <c:v>0.56889999999995366</c:v>
                </c:pt>
                <c:pt idx="11690">
                  <c:v>0.56899999999995365</c:v>
                </c:pt>
                <c:pt idx="11691">
                  <c:v>0.56909999999995364</c:v>
                </c:pt>
                <c:pt idx="11692">
                  <c:v>0.56919999999995363</c:v>
                </c:pt>
                <c:pt idx="11693">
                  <c:v>0.56929999999995362</c:v>
                </c:pt>
                <c:pt idx="11694">
                  <c:v>0.56939999999995361</c:v>
                </c:pt>
                <c:pt idx="11695">
                  <c:v>0.5694999999999536</c:v>
                </c:pt>
                <c:pt idx="11696">
                  <c:v>0.56959999999995359</c:v>
                </c:pt>
                <c:pt idx="11697">
                  <c:v>0.56969999999995358</c:v>
                </c:pt>
                <c:pt idx="11698">
                  <c:v>0.56979999999995357</c:v>
                </c:pt>
                <c:pt idx="11699">
                  <c:v>0.56989999999995355</c:v>
                </c:pt>
                <c:pt idx="11700">
                  <c:v>0.56999999999995354</c:v>
                </c:pt>
                <c:pt idx="11701">
                  <c:v>0.57009999999995353</c:v>
                </c:pt>
                <c:pt idx="11702">
                  <c:v>0.57019999999995352</c:v>
                </c:pt>
                <c:pt idx="11703">
                  <c:v>0.57029999999995351</c:v>
                </c:pt>
                <c:pt idx="11704">
                  <c:v>0.5703999999999535</c:v>
                </c:pt>
                <c:pt idx="11705">
                  <c:v>0.57049999999995349</c:v>
                </c:pt>
                <c:pt idx="11706">
                  <c:v>0.57059999999995348</c:v>
                </c:pt>
                <c:pt idx="11707">
                  <c:v>0.57069999999995347</c:v>
                </c:pt>
                <c:pt idx="11708">
                  <c:v>0.57079999999995346</c:v>
                </c:pt>
                <c:pt idx="11709">
                  <c:v>0.57089999999995344</c:v>
                </c:pt>
                <c:pt idx="11710">
                  <c:v>0.57099999999995343</c:v>
                </c:pt>
                <c:pt idx="11711">
                  <c:v>0.57109999999995342</c:v>
                </c:pt>
                <c:pt idx="11712">
                  <c:v>0.57119999999995341</c:v>
                </c:pt>
                <c:pt idx="11713">
                  <c:v>0.5712999999999534</c:v>
                </c:pt>
                <c:pt idx="11714">
                  <c:v>0.57139999999995339</c:v>
                </c:pt>
                <c:pt idx="11715">
                  <c:v>0.57149999999995338</c:v>
                </c:pt>
                <c:pt idx="11716">
                  <c:v>0.57159999999995337</c:v>
                </c:pt>
                <c:pt idx="11717">
                  <c:v>0.57169999999995336</c:v>
                </c:pt>
                <c:pt idx="11718">
                  <c:v>0.57179999999995335</c:v>
                </c:pt>
                <c:pt idx="11719">
                  <c:v>0.57189999999995333</c:v>
                </c:pt>
                <c:pt idx="11720">
                  <c:v>0.57199999999995332</c:v>
                </c:pt>
                <c:pt idx="11721">
                  <c:v>0.57209999999995331</c:v>
                </c:pt>
                <c:pt idx="11722">
                  <c:v>0.5721999999999533</c:v>
                </c:pt>
                <c:pt idx="11723">
                  <c:v>0.57229999999995329</c:v>
                </c:pt>
                <c:pt idx="11724">
                  <c:v>0.57239999999995328</c:v>
                </c:pt>
                <c:pt idx="11725">
                  <c:v>0.57249999999995327</c:v>
                </c:pt>
                <c:pt idx="11726">
                  <c:v>0.57259999999995326</c:v>
                </c:pt>
                <c:pt idx="11727">
                  <c:v>0.57269999999995325</c:v>
                </c:pt>
                <c:pt idx="11728">
                  <c:v>0.57279999999995324</c:v>
                </c:pt>
                <c:pt idx="11729">
                  <c:v>0.57289999999995322</c:v>
                </c:pt>
                <c:pt idx="11730">
                  <c:v>0.57299999999995321</c:v>
                </c:pt>
                <c:pt idx="11731">
                  <c:v>0.5730999999999532</c:v>
                </c:pt>
                <c:pt idx="11732">
                  <c:v>0.57319999999995319</c:v>
                </c:pt>
                <c:pt idx="11733">
                  <c:v>0.57329999999995318</c:v>
                </c:pt>
                <c:pt idx="11734">
                  <c:v>0.57339999999995317</c:v>
                </c:pt>
                <c:pt idx="11735">
                  <c:v>0.57349999999995316</c:v>
                </c:pt>
                <c:pt idx="11736">
                  <c:v>0.57359999999995315</c:v>
                </c:pt>
                <c:pt idx="11737">
                  <c:v>0.57369999999995314</c:v>
                </c:pt>
                <c:pt idx="11738">
                  <c:v>0.57379999999995313</c:v>
                </c:pt>
                <c:pt idx="11739">
                  <c:v>0.57389999999995311</c:v>
                </c:pt>
                <c:pt idx="11740">
                  <c:v>0.5739999999999531</c:v>
                </c:pt>
                <c:pt idx="11741">
                  <c:v>0.57409999999995309</c:v>
                </c:pt>
                <c:pt idx="11742">
                  <c:v>0.57419999999995308</c:v>
                </c:pt>
                <c:pt idx="11743">
                  <c:v>0.57429999999995307</c:v>
                </c:pt>
                <c:pt idx="11744">
                  <c:v>0.57439999999995306</c:v>
                </c:pt>
                <c:pt idx="11745">
                  <c:v>0.57449999999995305</c:v>
                </c:pt>
                <c:pt idx="11746">
                  <c:v>0.57459999999995304</c:v>
                </c:pt>
                <c:pt idx="11747">
                  <c:v>0.57469999999995303</c:v>
                </c:pt>
                <c:pt idx="11748">
                  <c:v>0.57479999999995302</c:v>
                </c:pt>
                <c:pt idx="11749">
                  <c:v>0.574899999999953</c:v>
                </c:pt>
                <c:pt idx="11750">
                  <c:v>0.57499999999995299</c:v>
                </c:pt>
                <c:pt idx="11751">
                  <c:v>0.57509999999995298</c:v>
                </c:pt>
                <c:pt idx="11752">
                  <c:v>0.57519999999995297</c:v>
                </c:pt>
                <c:pt idx="11753">
                  <c:v>0.57529999999995296</c:v>
                </c:pt>
                <c:pt idx="11754">
                  <c:v>0.57539999999995295</c:v>
                </c:pt>
                <c:pt idx="11755">
                  <c:v>0.57549999999995294</c:v>
                </c:pt>
                <c:pt idx="11756">
                  <c:v>0.57559999999995293</c:v>
                </c:pt>
                <c:pt idx="11757">
                  <c:v>0.57569999999995292</c:v>
                </c:pt>
                <c:pt idx="11758">
                  <c:v>0.57579999999995291</c:v>
                </c:pt>
                <c:pt idx="11759">
                  <c:v>0.57589999999995289</c:v>
                </c:pt>
                <c:pt idx="11760">
                  <c:v>0.57599999999995288</c:v>
                </c:pt>
                <c:pt idx="11761">
                  <c:v>0.57609999999995287</c:v>
                </c:pt>
                <c:pt idx="11762">
                  <c:v>0.57619999999995286</c:v>
                </c:pt>
                <c:pt idx="11763">
                  <c:v>0.57629999999995285</c:v>
                </c:pt>
                <c:pt idx="11764">
                  <c:v>0.57639999999995284</c:v>
                </c:pt>
                <c:pt idx="11765">
                  <c:v>0.57649999999995283</c:v>
                </c:pt>
                <c:pt idx="11766">
                  <c:v>0.57659999999995282</c:v>
                </c:pt>
                <c:pt idx="11767">
                  <c:v>0.57669999999995281</c:v>
                </c:pt>
                <c:pt idx="11768">
                  <c:v>0.57679999999995279</c:v>
                </c:pt>
                <c:pt idx="11769">
                  <c:v>0.57689999999995278</c:v>
                </c:pt>
                <c:pt idx="11770">
                  <c:v>0.57699999999995277</c:v>
                </c:pt>
                <c:pt idx="11771">
                  <c:v>0.57709999999995276</c:v>
                </c:pt>
                <c:pt idx="11772">
                  <c:v>0.57719999999995275</c:v>
                </c:pt>
                <c:pt idx="11773">
                  <c:v>0.57729999999995274</c:v>
                </c:pt>
                <c:pt idx="11774">
                  <c:v>0.57739999999995273</c:v>
                </c:pt>
                <c:pt idx="11775">
                  <c:v>0.57749999999995272</c:v>
                </c:pt>
                <c:pt idx="11776">
                  <c:v>0.57759999999995271</c:v>
                </c:pt>
                <c:pt idx="11777">
                  <c:v>0.5776999999999527</c:v>
                </c:pt>
                <c:pt idx="11778">
                  <c:v>0.57779999999995268</c:v>
                </c:pt>
                <c:pt idx="11779">
                  <c:v>0.57789999999995267</c:v>
                </c:pt>
                <c:pt idx="11780">
                  <c:v>0.57799999999995266</c:v>
                </c:pt>
                <c:pt idx="11781">
                  <c:v>0.57809999999995265</c:v>
                </c:pt>
                <c:pt idx="11782">
                  <c:v>0.57819999999995264</c:v>
                </c:pt>
                <c:pt idx="11783">
                  <c:v>0.57829999999995263</c:v>
                </c:pt>
                <c:pt idx="11784">
                  <c:v>0.57839999999995262</c:v>
                </c:pt>
                <c:pt idx="11785">
                  <c:v>0.57849999999995261</c:v>
                </c:pt>
                <c:pt idx="11786">
                  <c:v>0.5785999999999526</c:v>
                </c:pt>
                <c:pt idx="11787">
                  <c:v>0.57869999999995259</c:v>
                </c:pt>
                <c:pt idx="11788">
                  <c:v>0.57879999999995257</c:v>
                </c:pt>
                <c:pt idx="11789">
                  <c:v>0.57889999999995256</c:v>
                </c:pt>
                <c:pt idx="11790">
                  <c:v>0.57899999999995255</c:v>
                </c:pt>
                <c:pt idx="11791">
                  <c:v>0.57909999999995254</c:v>
                </c:pt>
                <c:pt idx="11792">
                  <c:v>0.57919999999995253</c:v>
                </c:pt>
                <c:pt idx="11793">
                  <c:v>0.57929999999995252</c:v>
                </c:pt>
                <c:pt idx="11794">
                  <c:v>0.57939999999995251</c:v>
                </c:pt>
                <c:pt idx="11795">
                  <c:v>0.5794999999999525</c:v>
                </c:pt>
                <c:pt idx="11796">
                  <c:v>0.57959999999995249</c:v>
                </c:pt>
                <c:pt idx="11797">
                  <c:v>0.57969999999995248</c:v>
                </c:pt>
                <c:pt idx="11798">
                  <c:v>0.57979999999995246</c:v>
                </c:pt>
                <c:pt idx="11799">
                  <c:v>0.57989999999995245</c:v>
                </c:pt>
                <c:pt idx="11800">
                  <c:v>0.57999999999995244</c:v>
                </c:pt>
                <c:pt idx="11801">
                  <c:v>0.58009999999995243</c:v>
                </c:pt>
                <c:pt idx="11802">
                  <c:v>0.58019999999995242</c:v>
                </c:pt>
                <c:pt idx="11803">
                  <c:v>0.58029999999995241</c:v>
                </c:pt>
                <c:pt idx="11804">
                  <c:v>0.5803999999999524</c:v>
                </c:pt>
                <c:pt idx="11805">
                  <c:v>0.58049999999995239</c:v>
                </c:pt>
                <c:pt idx="11806">
                  <c:v>0.58059999999995238</c:v>
                </c:pt>
                <c:pt idx="11807">
                  <c:v>0.58069999999995237</c:v>
                </c:pt>
                <c:pt idx="11808">
                  <c:v>0.58079999999995235</c:v>
                </c:pt>
                <c:pt idx="11809">
                  <c:v>0.58089999999995234</c:v>
                </c:pt>
                <c:pt idx="11810">
                  <c:v>0.58099999999995233</c:v>
                </c:pt>
                <c:pt idx="11811">
                  <c:v>0.58109999999995232</c:v>
                </c:pt>
                <c:pt idx="11812">
                  <c:v>0.58119999999995231</c:v>
                </c:pt>
                <c:pt idx="11813">
                  <c:v>0.5812999999999523</c:v>
                </c:pt>
                <c:pt idx="11814">
                  <c:v>0.58139999999995229</c:v>
                </c:pt>
                <c:pt idx="11815">
                  <c:v>0.58149999999995228</c:v>
                </c:pt>
                <c:pt idx="11816">
                  <c:v>0.58159999999995227</c:v>
                </c:pt>
                <c:pt idx="11817">
                  <c:v>0.58169999999995226</c:v>
                </c:pt>
                <c:pt idx="11818">
                  <c:v>0.58179999999995224</c:v>
                </c:pt>
                <c:pt idx="11819">
                  <c:v>0.58189999999995223</c:v>
                </c:pt>
                <c:pt idx="11820">
                  <c:v>0.58199999999995222</c:v>
                </c:pt>
                <c:pt idx="11821">
                  <c:v>0.58209999999995221</c:v>
                </c:pt>
                <c:pt idx="11822">
                  <c:v>0.5821999999999522</c:v>
                </c:pt>
                <c:pt idx="11823">
                  <c:v>0.58229999999995219</c:v>
                </c:pt>
                <c:pt idx="11824">
                  <c:v>0.58239999999995218</c:v>
                </c:pt>
                <c:pt idx="11825">
                  <c:v>0.58249999999995217</c:v>
                </c:pt>
                <c:pt idx="11826">
                  <c:v>0.58259999999995216</c:v>
                </c:pt>
                <c:pt idx="11827">
                  <c:v>0.58269999999995215</c:v>
                </c:pt>
                <c:pt idx="11828">
                  <c:v>0.58279999999995213</c:v>
                </c:pt>
                <c:pt idx="11829">
                  <c:v>0.58289999999995212</c:v>
                </c:pt>
                <c:pt idx="11830">
                  <c:v>0.58299999999995211</c:v>
                </c:pt>
                <c:pt idx="11831">
                  <c:v>0.5830999999999521</c:v>
                </c:pt>
                <c:pt idx="11832">
                  <c:v>0.58319999999995209</c:v>
                </c:pt>
                <c:pt idx="11833">
                  <c:v>0.58329999999995208</c:v>
                </c:pt>
                <c:pt idx="11834">
                  <c:v>0.58339999999995207</c:v>
                </c:pt>
                <c:pt idx="11835">
                  <c:v>0.58349999999995206</c:v>
                </c:pt>
                <c:pt idx="11836">
                  <c:v>0.58359999999995205</c:v>
                </c:pt>
                <c:pt idx="11837">
                  <c:v>0.58369999999995203</c:v>
                </c:pt>
                <c:pt idx="11838">
                  <c:v>0.58379999999995202</c:v>
                </c:pt>
                <c:pt idx="11839">
                  <c:v>0.58389999999995201</c:v>
                </c:pt>
                <c:pt idx="11840">
                  <c:v>0.583999999999952</c:v>
                </c:pt>
                <c:pt idx="11841">
                  <c:v>0.58409999999995199</c:v>
                </c:pt>
                <c:pt idx="11842">
                  <c:v>0.58419999999995198</c:v>
                </c:pt>
                <c:pt idx="11843">
                  <c:v>0.58429999999995197</c:v>
                </c:pt>
                <c:pt idx="11844">
                  <c:v>0.58439999999995196</c:v>
                </c:pt>
                <c:pt idx="11845">
                  <c:v>0.58449999999995195</c:v>
                </c:pt>
                <c:pt idx="11846">
                  <c:v>0.58459999999995194</c:v>
                </c:pt>
                <c:pt idx="11847">
                  <c:v>0.58469999999995192</c:v>
                </c:pt>
                <c:pt idx="11848">
                  <c:v>0.58479999999995191</c:v>
                </c:pt>
                <c:pt idx="11849">
                  <c:v>0.5848999999999519</c:v>
                </c:pt>
                <c:pt idx="11850">
                  <c:v>0.58499999999995189</c:v>
                </c:pt>
                <c:pt idx="11851">
                  <c:v>0.58509999999995188</c:v>
                </c:pt>
                <c:pt idx="11852">
                  <c:v>0.58519999999995187</c:v>
                </c:pt>
                <c:pt idx="11853">
                  <c:v>0.58529999999995186</c:v>
                </c:pt>
                <c:pt idx="11854">
                  <c:v>0.58539999999995185</c:v>
                </c:pt>
                <c:pt idx="11855">
                  <c:v>0.58549999999995184</c:v>
                </c:pt>
                <c:pt idx="11856">
                  <c:v>0.58559999999995183</c:v>
                </c:pt>
                <c:pt idx="11857">
                  <c:v>0.58569999999995181</c:v>
                </c:pt>
                <c:pt idx="11858">
                  <c:v>0.5857999999999518</c:v>
                </c:pt>
                <c:pt idx="11859">
                  <c:v>0.58589999999995179</c:v>
                </c:pt>
                <c:pt idx="11860">
                  <c:v>0.58599999999995178</c:v>
                </c:pt>
                <c:pt idx="11861">
                  <c:v>0.58609999999995177</c:v>
                </c:pt>
                <c:pt idx="11862">
                  <c:v>0.58619999999995176</c:v>
                </c:pt>
                <c:pt idx="11863">
                  <c:v>0.58629999999995175</c:v>
                </c:pt>
                <c:pt idx="11864">
                  <c:v>0.58639999999995174</c:v>
                </c:pt>
                <c:pt idx="11865">
                  <c:v>0.58649999999995173</c:v>
                </c:pt>
                <c:pt idx="11866">
                  <c:v>0.58659999999995172</c:v>
                </c:pt>
                <c:pt idx="11867">
                  <c:v>0.5866999999999517</c:v>
                </c:pt>
                <c:pt idx="11868">
                  <c:v>0.58679999999995169</c:v>
                </c:pt>
                <c:pt idx="11869">
                  <c:v>0.58689999999995168</c:v>
                </c:pt>
                <c:pt idx="11870">
                  <c:v>0.58699999999995167</c:v>
                </c:pt>
                <c:pt idx="11871">
                  <c:v>0.58709999999995166</c:v>
                </c:pt>
                <c:pt idx="11872">
                  <c:v>0.58719999999995165</c:v>
                </c:pt>
                <c:pt idx="11873">
                  <c:v>0.58729999999995164</c:v>
                </c:pt>
                <c:pt idx="11874">
                  <c:v>0.58739999999995163</c:v>
                </c:pt>
                <c:pt idx="11875">
                  <c:v>0.58749999999995162</c:v>
                </c:pt>
                <c:pt idx="11876">
                  <c:v>0.58759999999995161</c:v>
                </c:pt>
                <c:pt idx="11877">
                  <c:v>0.58769999999995159</c:v>
                </c:pt>
                <c:pt idx="11878">
                  <c:v>0.58779999999995158</c:v>
                </c:pt>
                <c:pt idx="11879">
                  <c:v>0.58789999999995157</c:v>
                </c:pt>
                <c:pt idx="11880">
                  <c:v>0.58799999999995156</c:v>
                </c:pt>
                <c:pt idx="11881">
                  <c:v>0.58809999999995155</c:v>
                </c:pt>
                <c:pt idx="11882">
                  <c:v>0.58819999999995154</c:v>
                </c:pt>
                <c:pt idx="11883">
                  <c:v>0.58829999999995153</c:v>
                </c:pt>
                <c:pt idx="11884">
                  <c:v>0.58839999999995152</c:v>
                </c:pt>
                <c:pt idx="11885">
                  <c:v>0.58849999999995151</c:v>
                </c:pt>
                <c:pt idx="11886">
                  <c:v>0.5885999999999515</c:v>
                </c:pt>
                <c:pt idx="11887">
                  <c:v>0.58869999999995148</c:v>
                </c:pt>
                <c:pt idx="11888">
                  <c:v>0.58879999999995147</c:v>
                </c:pt>
                <c:pt idx="11889">
                  <c:v>0.58889999999995146</c:v>
                </c:pt>
                <c:pt idx="11890">
                  <c:v>0.58899999999995145</c:v>
                </c:pt>
                <c:pt idx="11891">
                  <c:v>0.58909999999995144</c:v>
                </c:pt>
                <c:pt idx="11892">
                  <c:v>0.58919999999995143</c:v>
                </c:pt>
                <c:pt idx="11893">
                  <c:v>0.58929999999995142</c:v>
                </c:pt>
                <c:pt idx="11894">
                  <c:v>0.58939999999995141</c:v>
                </c:pt>
                <c:pt idx="11895">
                  <c:v>0.5894999999999514</c:v>
                </c:pt>
                <c:pt idx="11896">
                  <c:v>0.58959999999995139</c:v>
                </c:pt>
                <c:pt idx="11897">
                  <c:v>0.58969999999995137</c:v>
                </c:pt>
                <c:pt idx="11898">
                  <c:v>0.58979999999995136</c:v>
                </c:pt>
                <c:pt idx="11899">
                  <c:v>0.58989999999995135</c:v>
                </c:pt>
                <c:pt idx="11900">
                  <c:v>0.58999999999995134</c:v>
                </c:pt>
                <c:pt idx="11901">
                  <c:v>0.59009999999995133</c:v>
                </c:pt>
                <c:pt idx="11902">
                  <c:v>0.59019999999995132</c:v>
                </c:pt>
                <c:pt idx="11903">
                  <c:v>0.59029999999995131</c:v>
                </c:pt>
                <c:pt idx="11904">
                  <c:v>0.5903999999999513</c:v>
                </c:pt>
                <c:pt idx="11905">
                  <c:v>0.59049999999995129</c:v>
                </c:pt>
                <c:pt idx="11906">
                  <c:v>0.59059999999995128</c:v>
                </c:pt>
                <c:pt idx="11907">
                  <c:v>0.59069999999995126</c:v>
                </c:pt>
                <c:pt idx="11908">
                  <c:v>0.59079999999995125</c:v>
                </c:pt>
                <c:pt idx="11909">
                  <c:v>0.59089999999995124</c:v>
                </c:pt>
                <c:pt idx="11910">
                  <c:v>0.59099999999995123</c:v>
                </c:pt>
                <c:pt idx="11911">
                  <c:v>0.59109999999995122</c:v>
                </c:pt>
                <c:pt idx="11912">
                  <c:v>0.59119999999995121</c:v>
                </c:pt>
                <c:pt idx="11913">
                  <c:v>0.5912999999999512</c:v>
                </c:pt>
                <c:pt idx="11914">
                  <c:v>0.59139999999995119</c:v>
                </c:pt>
                <c:pt idx="11915">
                  <c:v>0.59149999999995118</c:v>
                </c:pt>
                <c:pt idx="11916">
                  <c:v>0.59159999999995116</c:v>
                </c:pt>
                <c:pt idx="11917">
                  <c:v>0.59169999999995115</c:v>
                </c:pt>
                <c:pt idx="11918">
                  <c:v>0.59179999999995114</c:v>
                </c:pt>
                <c:pt idx="11919">
                  <c:v>0.59189999999995113</c:v>
                </c:pt>
                <c:pt idx="11920">
                  <c:v>0.59199999999995112</c:v>
                </c:pt>
                <c:pt idx="11921">
                  <c:v>0.59209999999995111</c:v>
                </c:pt>
                <c:pt idx="11922">
                  <c:v>0.5921999999999511</c:v>
                </c:pt>
                <c:pt idx="11923">
                  <c:v>0.59229999999995109</c:v>
                </c:pt>
                <c:pt idx="11924">
                  <c:v>0.59239999999995108</c:v>
                </c:pt>
                <c:pt idx="11925">
                  <c:v>0.59249999999995107</c:v>
                </c:pt>
                <c:pt idx="11926">
                  <c:v>0.59259999999995105</c:v>
                </c:pt>
                <c:pt idx="11927">
                  <c:v>0.59269999999995104</c:v>
                </c:pt>
                <c:pt idx="11928">
                  <c:v>0.59279999999995103</c:v>
                </c:pt>
                <c:pt idx="11929">
                  <c:v>0.59289999999995102</c:v>
                </c:pt>
                <c:pt idx="11930">
                  <c:v>0.59299999999995101</c:v>
                </c:pt>
                <c:pt idx="11931">
                  <c:v>0.593099999999951</c:v>
                </c:pt>
                <c:pt idx="11932">
                  <c:v>0.59319999999995099</c:v>
                </c:pt>
                <c:pt idx="11933">
                  <c:v>0.59329999999995098</c:v>
                </c:pt>
                <c:pt idx="11934">
                  <c:v>0.59339999999995097</c:v>
                </c:pt>
                <c:pt idx="11935">
                  <c:v>0.59349999999995096</c:v>
                </c:pt>
                <c:pt idx="11936">
                  <c:v>0.59359999999995094</c:v>
                </c:pt>
                <c:pt idx="11937">
                  <c:v>0.59369999999995093</c:v>
                </c:pt>
                <c:pt idx="11938">
                  <c:v>0.59379999999995092</c:v>
                </c:pt>
                <c:pt idx="11939">
                  <c:v>0.59389999999995091</c:v>
                </c:pt>
                <c:pt idx="11940">
                  <c:v>0.5939999999999509</c:v>
                </c:pt>
                <c:pt idx="11941">
                  <c:v>0.59409999999995089</c:v>
                </c:pt>
                <c:pt idx="11942">
                  <c:v>0.59419999999995088</c:v>
                </c:pt>
                <c:pt idx="11943">
                  <c:v>0.59429999999995087</c:v>
                </c:pt>
                <c:pt idx="11944">
                  <c:v>0.59439999999995086</c:v>
                </c:pt>
                <c:pt idx="11945">
                  <c:v>0.59449999999995085</c:v>
                </c:pt>
                <c:pt idx="11946">
                  <c:v>0.59459999999995083</c:v>
                </c:pt>
                <c:pt idx="11947">
                  <c:v>0.59469999999995082</c:v>
                </c:pt>
                <c:pt idx="11948">
                  <c:v>0.59479999999995081</c:v>
                </c:pt>
                <c:pt idx="11949">
                  <c:v>0.5948999999999508</c:v>
                </c:pt>
                <c:pt idx="11950">
                  <c:v>0.59499999999995079</c:v>
                </c:pt>
                <c:pt idx="11951">
                  <c:v>0.59509999999995078</c:v>
                </c:pt>
                <c:pt idx="11952">
                  <c:v>0.59519999999995077</c:v>
                </c:pt>
                <c:pt idx="11953">
                  <c:v>0.59529999999995076</c:v>
                </c:pt>
                <c:pt idx="11954">
                  <c:v>0.59539999999995075</c:v>
                </c:pt>
                <c:pt idx="11955">
                  <c:v>0.59549999999995074</c:v>
                </c:pt>
                <c:pt idx="11956">
                  <c:v>0.59559999999995072</c:v>
                </c:pt>
                <c:pt idx="11957">
                  <c:v>0.59569999999995071</c:v>
                </c:pt>
                <c:pt idx="11958">
                  <c:v>0.5957999999999507</c:v>
                </c:pt>
                <c:pt idx="11959">
                  <c:v>0.59589999999995069</c:v>
                </c:pt>
                <c:pt idx="11960">
                  <c:v>0.59599999999995068</c:v>
                </c:pt>
                <c:pt idx="11961">
                  <c:v>0.59609999999995067</c:v>
                </c:pt>
                <c:pt idx="11962">
                  <c:v>0.59619999999995066</c:v>
                </c:pt>
                <c:pt idx="11963">
                  <c:v>0.59629999999995065</c:v>
                </c:pt>
                <c:pt idx="11964">
                  <c:v>0.59639999999995064</c:v>
                </c:pt>
                <c:pt idx="11965">
                  <c:v>0.59649999999995063</c:v>
                </c:pt>
                <c:pt idx="11966">
                  <c:v>0.59659999999995061</c:v>
                </c:pt>
                <c:pt idx="11967">
                  <c:v>0.5966999999999506</c:v>
                </c:pt>
                <c:pt idx="11968">
                  <c:v>0.59679999999995059</c:v>
                </c:pt>
                <c:pt idx="11969">
                  <c:v>0.59689999999995058</c:v>
                </c:pt>
                <c:pt idx="11970">
                  <c:v>0.59699999999995057</c:v>
                </c:pt>
                <c:pt idx="11971">
                  <c:v>0.59709999999995056</c:v>
                </c:pt>
                <c:pt idx="11972">
                  <c:v>0.59719999999995055</c:v>
                </c:pt>
                <c:pt idx="11973">
                  <c:v>0.59729999999995054</c:v>
                </c:pt>
                <c:pt idx="11974">
                  <c:v>0.59739999999995053</c:v>
                </c:pt>
                <c:pt idx="11975">
                  <c:v>0.59749999999995052</c:v>
                </c:pt>
                <c:pt idx="11976">
                  <c:v>0.5975999999999505</c:v>
                </c:pt>
                <c:pt idx="11977">
                  <c:v>0.59769999999995049</c:v>
                </c:pt>
                <c:pt idx="11978">
                  <c:v>0.59779999999995048</c:v>
                </c:pt>
                <c:pt idx="11979">
                  <c:v>0.59789999999995047</c:v>
                </c:pt>
                <c:pt idx="11980">
                  <c:v>0.59799999999995046</c:v>
                </c:pt>
                <c:pt idx="11981">
                  <c:v>0.59809999999995045</c:v>
                </c:pt>
                <c:pt idx="11982">
                  <c:v>0.59819999999995044</c:v>
                </c:pt>
                <c:pt idx="11983">
                  <c:v>0.59829999999995043</c:v>
                </c:pt>
                <c:pt idx="11984">
                  <c:v>0.59839999999995042</c:v>
                </c:pt>
                <c:pt idx="11985">
                  <c:v>0.59849999999995041</c:v>
                </c:pt>
                <c:pt idx="11986">
                  <c:v>0.59859999999995039</c:v>
                </c:pt>
                <c:pt idx="11987">
                  <c:v>0.59869999999995038</c:v>
                </c:pt>
                <c:pt idx="11988">
                  <c:v>0.59879999999995037</c:v>
                </c:pt>
                <c:pt idx="11989">
                  <c:v>0.59889999999995036</c:v>
                </c:pt>
                <c:pt idx="11990">
                  <c:v>0.59899999999995035</c:v>
                </c:pt>
                <c:pt idx="11991">
                  <c:v>0.59909999999995034</c:v>
                </c:pt>
                <c:pt idx="11992">
                  <c:v>0.59919999999995033</c:v>
                </c:pt>
                <c:pt idx="11993">
                  <c:v>0.59929999999995032</c:v>
                </c:pt>
                <c:pt idx="11994">
                  <c:v>0.59939999999995031</c:v>
                </c:pt>
                <c:pt idx="11995">
                  <c:v>0.59949999999995029</c:v>
                </c:pt>
                <c:pt idx="11996">
                  <c:v>0.59959999999995028</c:v>
                </c:pt>
                <c:pt idx="11997">
                  <c:v>0.59969999999995027</c:v>
                </c:pt>
                <c:pt idx="11998">
                  <c:v>0.59979999999995026</c:v>
                </c:pt>
                <c:pt idx="11999">
                  <c:v>0.59989999999995025</c:v>
                </c:pt>
                <c:pt idx="12000">
                  <c:v>0.59999999999995024</c:v>
                </c:pt>
                <c:pt idx="12001">
                  <c:v>0.60009999999995023</c:v>
                </c:pt>
                <c:pt idx="12002">
                  <c:v>0.60019999999995022</c:v>
                </c:pt>
                <c:pt idx="12003">
                  <c:v>0.60029999999995021</c:v>
                </c:pt>
                <c:pt idx="12004">
                  <c:v>0.6003999999999502</c:v>
                </c:pt>
                <c:pt idx="12005">
                  <c:v>0.60049999999995018</c:v>
                </c:pt>
                <c:pt idx="12006">
                  <c:v>0.60059999999995017</c:v>
                </c:pt>
                <c:pt idx="12007">
                  <c:v>0.60069999999995016</c:v>
                </c:pt>
                <c:pt idx="12008">
                  <c:v>0.60079999999995015</c:v>
                </c:pt>
                <c:pt idx="12009">
                  <c:v>0.60089999999995014</c:v>
                </c:pt>
                <c:pt idx="12010">
                  <c:v>0.60099999999995013</c:v>
                </c:pt>
                <c:pt idx="12011">
                  <c:v>0.60109999999995012</c:v>
                </c:pt>
                <c:pt idx="12012">
                  <c:v>0.60119999999995011</c:v>
                </c:pt>
                <c:pt idx="12013">
                  <c:v>0.6012999999999501</c:v>
                </c:pt>
                <c:pt idx="12014">
                  <c:v>0.60139999999995009</c:v>
                </c:pt>
                <c:pt idx="12015">
                  <c:v>0.60149999999995007</c:v>
                </c:pt>
                <c:pt idx="12016">
                  <c:v>0.60159999999995006</c:v>
                </c:pt>
                <c:pt idx="12017">
                  <c:v>0.60169999999995005</c:v>
                </c:pt>
                <c:pt idx="12018">
                  <c:v>0.60179999999995004</c:v>
                </c:pt>
                <c:pt idx="12019">
                  <c:v>0.60189999999995003</c:v>
                </c:pt>
                <c:pt idx="12020">
                  <c:v>0.60199999999995002</c:v>
                </c:pt>
                <c:pt idx="12021">
                  <c:v>0.60209999999995001</c:v>
                </c:pt>
                <c:pt idx="12022">
                  <c:v>0.60219999999995</c:v>
                </c:pt>
                <c:pt idx="12023">
                  <c:v>0.60229999999994999</c:v>
                </c:pt>
                <c:pt idx="12024">
                  <c:v>0.60239999999994998</c:v>
                </c:pt>
                <c:pt idx="12025">
                  <c:v>0.60249999999994996</c:v>
                </c:pt>
                <c:pt idx="12026">
                  <c:v>0.60259999999994995</c:v>
                </c:pt>
                <c:pt idx="12027">
                  <c:v>0.60269999999994994</c:v>
                </c:pt>
                <c:pt idx="12028">
                  <c:v>0.60279999999994993</c:v>
                </c:pt>
                <c:pt idx="12029">
                  <c:v>0.60289999999994992</c:v>
                </c:pt>
                <c:pt idx="12030">
                  <c:v>0.60299999999994991</c:v>
                </c:pt>
                <c:pt idx="12031">
                  <c:v>0.6030999999999499</c:v>
                </c:pt>
                <c:pt idx="12032">
                  <c:v>0.60319999999994989</c:v>
                </c:pt>
                <c:pt idx="12033">
                  <c:v>0.60329999999994988</c:v>
                </c:pt>
                <c:pt idx="12034">
                  <c:v>0.60339999999994987</c:v>
                </c:pt>
                <c:pt idx="12035">
                  <c:v>0.60349999999994985</c:v>
                </c:pt>
                <c:pt idx="12036">
                  <c:v>0.60359999999994984</c:v>
                </c:pt>
                <c:pt idx="12037">
                  <c:v>0.60369999999994983</c:v>
                </c:pt>
                <c:pt idx="12038">
                  <c:v>0.60379999999994982</c:v>
                </c:pt>
                <c:pt idx="12039">
                  <c:v>0.60389999999994981</c:v>
                </c:pt>
                <c:pt idx="12040">
                  <c:v>0.6039999999999498</c:v>
                </c:pt>
                <c:pt idx="12041">
                  <c:v>0.60409999999994979</c:v>
                </c:pt>
                <c:pt idx="12042">
                  <c:v>0.60419999999994978</c:v>
                </c:pt>
                <c:pt idx="12043">
                  <c:v>0.60429999999994977</c:v>
                </c:pt>
                <c:pt idx="12044">
                  <c:v>0.60439999999994976</c:v>
                </c:pt>
                <c:pt idx="12045">
                  <c:v>0.60449999999994974</c:v>
                </c:pt>
                <c:pt idx="12046">
                  <c:v>0.60459999999994973</c:v>
                </c:pt>
                <c:pt idx="12047">
                  <c:v>0.60469999999994972</c:v>
                </c:pt>
                <c:pt idx="12048">
                  <c:v>0.60479999999994971</c:v>
                </c:pt>
                <c:pt idx="12049">
                  <c:v>0.6048999999999497</c:v>
                </c:pt>
                <c:pt idx="12050">
                  <c:v>0.60499999999994969</c:v>
                </c:pt>
                <c:pt idx="12051">
                  <c:v>0.60509999999994968</c:v>
                </c:pt>
                <c:pt idx="12052">
                  <c:v>0.60519999999994967</c:v>
                </c:pt>
                <c:pt idx="12053">
                  <c:v>0.60529999999994966</c:v>
                </c:pt>
                <c:pt idx="12054">
                  <c:v>0.60539999999994965</c:v>
                </c:pt>
                <c:pt idx="12055">
                  <c:v>0.60549999999994963</c:v>
                </c:pt>
                <c:pt idx="12056">
                  <c:v>0.60559999999994962</c:v>
                </c:pt>
                <c:pt idx="12057">
                  <c:v>0.60569999999994961</c:v>
                </c:pt>
                <c:pt idx="12058">
                  <c:v>0.6057999999999496</c:v>
                </c:pt>
                <c:pt idx="12059">
                  <c:v>0.60589999999994959</c:v>
                </c:pt>
                <c:pt idx="12060">
                  <c:v>0.60599999999994958</c:v>
                </c:pt>
                <c:pt idx="12061">
                  <c:v>0.60609999999994957</c:v>
                </c:pt>
                <c:pt idx="12062">
                  <c:v>0.60619999999994956</c:v>
                </c:pt>
                <c:pt idx="12063">
                  <c:v>0.60629999999994955</c:v>
                </c:pt>
                <c:pt idx="12064">
                  <c:v>0.60639999999994953</c:v>
                </c:pt>
                <c:pt idx="12065">
                  <c:v>0.60649999999994952</c:v>
                </c:pt>
                <c:pt idx="12066">
                  <c:v>0.60659999999994951</c:v>
                </c:pt>
                <c:pt idx="12067">
                  <c:v>0.6066999999999495</c:v>
                </c:pt>
                <c:pt idx="12068">
                  <c:v>0.60679999999994949</c:v>
                </c:pt>
                <c:pt idx="12069">
                  <c:v>0.60689999999994948</c:v>
                </c:pt>
                <c:pt idx="12070">
                  <c:v>0.60699999999994947</c:v>
                </c:pt>
                <c:pt idx="12071">
                  <c:v>0.60709999999994946</c:v>
                </c:pt>
                <c:pt idx="12072">
                  <c:v>0.60719999999994945</c:v>
                </c:pt>
                <c:pt idx="12073">
                  <c:v>0.60729999999994944</c:v>
                </c:pt>
                <c:pt idx="12074">
                  <c:v>0.60739999999994942</c:v>
                </c:pt>
                <c:pt idx="12075">
                  <c:v>0.60749999999994941</c:v>
                </c:pt>
                <c:pt idx="12076">
                  <c:v>0.6075999999999494</c:v>
                </c:pt>
                <c:pt idx="12077">
                  <c:v>0.60769999999994939</c:v>
                </c:pt>
                <c:pt idx="12078">
                  <c:v>0.60779999999994938</c:v>
                </c:pt>
                <c:pt idx="12079">
                  <c:v>0.60789999999994937</c:v>
                </c:pt>
                <c:pt idx="12080">
                  <c:v>0.60799999999994936</c:v>
                </c:pt>
                <c:pt idx="12081">
                  <c:v>0.60809999999994935</c:v>
                </c:pt>
                <c:pt idx="12082">
                  <c:v>0.60819999999994934</c:v>
                </c:pt>
                <c:pt idx="12083">
                  <c:v>0.60829999999994933</c:v>
                </c:pt>
                <c:pt idx="12084">
                  <c:v>0.60839999999994931</c:v>
                </c:pt>
                <c:pt idx="12085">
                  <c:v>0.6084999999999493</c:v>
                </c:pt>
                <c:pt idx="12086">
                  <c:v>0.60859999999994929</c:v>
                </c:pt>
                <c:pt idx="12087">
                  <c:v>0.60869999999994928</c:v>
                </c:pt>
                <c:pt idx="12088">
                  <c:v>0.60879999999994927</c:v>
                </c:pt>
                <c:pt idx="12089">
                  <c:v>0.60889999999994926</c:v>
                </c:pt>
                <c:pt idx="12090">
                  <c:v>0.60899999999994925</c:v>
                </c:pt>
                <c:pt idx="12091">
                  <c:v>0.60909999999994924</c:v>
                </c:pt>
                <c:pt idx="12092">
                  <c:v>0.60919999999994923</c:v>
                </c:pt>
                <c:pt idx="12093">
                  <c:v>0.60929999999994922</c:v>
                </c:pt>
                <c:pt idx="12094">
                  <c:v>0.6093999999999492</c:v>
                </c:pt>
                <c:pt idx="12095">
                  <c:v>0.60949999999994919</c:v>
                </c:pt>
                <c:pt idx="12096">
                  <c:v>0.60959999999994918</c:v>
                </c:pt>
                <c:pt idx="12097">
                  <c:v>0.60969999999994917</c:v>
                </c:pt>
                <c:pt idx="12098">
                  <c:v>0.60979999999994916</c:v>
                </c:pt>
                <c:pt idx="12099">
                  <c:v>0.60989999999994915</c:v>
                </c:pt>
                <c:pt idx="12100">
                  <c:v>0.60999999999994914</c:v>
                </c:pt>
                <c:pt idx="12101">
                  <c:v>0.61009999999994913</c:v>
                </c:pt>
                <c:pt idx="12102">
                  <c:v>0.61019999999994912</c:v>
                </c:pt>
                <c:pt idx="12103">
                  <c:v>0.61029999999994911</c:v>
                </c:pt>
                <c:pt idx="12104">
                  <c:v>0.61039999999994909</c:v>
                </c:pt>
                <c:pt idx="12105">
                  <c:v>0.61049999999994908</c:v>
                </c:pt>
                <c:pt idx="12106">
                  <c:v>0.61059999999994907</c:v>
                </c:pt>
                <c:pt idx="12107">
                  <c:v>0.61069999999994906</c:v>
                </c:pt>
                <c:pt idx="12108">
                  <c:v>0.61079999999994905</c:v>
                </c:pt>
                <c:pt idx="12109">
                  <c:v>0.61089999999994904</c:v>
                </c:pt>
                <c:pt idx="12110">
                  <c:v>0.61099999999994903</c:v>
                </c:pt>
                <c:pt idx="12111">
                  <c:v>0.61109999999994902</c:v>
                </c:pt>
                <c:pt idx="12112">
                  <c:v>0.61119999999994901</c:v>
                </c:pt>
                <c:pt idx="12113">
                  <c:v>0.611299999999949</c:v>
                </c:pt>
                <c:pt idx="12114">
                  <c:v>0.61139999999994898</c:v>
                </c:pt>
                <c:pt idx="12115">
                  <c:v>0.61149999999994897</c:v>
                </c:pt>
                <c:pt idx="12116">
                  <c:v>0.61159999999994896</c:v>
                </c:pt>
                <c:pt idx="12117">
                  <c:v>0.61169999999994895</c:v>
                </c:pt>
                <c:pt idx="12118">
                  <c:v>0.61179999999994894</c:v>
                </c:pt>
                <c:pt idx="12119">
                  <c:v>0.61189999999994893</c:v>
                </c:pt>
                <c:pt idx="12120">
                  <c:v>0.61199999999994892</c:v>
                </c:pt>
                <c:pt idx="12121">
                  <c:v>0.61209999999994891</c:v>
                </c:pt>
                <c:pt idx="12122">
                  <c:v>0.6121999999999489</c:v>
                </c:pt>
                <c:pt idx="12123">
                  <c:v>0.61229999999994889</c:v>
                </c:pt>
                <c:pt idx="12124">
                  <c:v>0.61239999999994887</c:v>
                </c:pt>
                <c:pt idx="12125">
                  <c:v>0.61249999999994886</c:v>
                </c:pt>
                <c:pt idx="12126">
                  <c:v>0.61259999999994885</c:v>
                </c:pt>
                <c:pt idx="12127">
                  <c:v>0.61269999999994884</c:v>
                </c:pt>
                <c:pt idx="12128">
                  <c:v>0.61279999999994883</c:v>
                </c:pt>
                <c:pt idx="12129">
                  <c:v>0.61289999999994882</c:v>
                </c:pt>
                <c:pt idx="12130">
                  <c:v>0.61299999999994881</c:v>
                </c:pt>
                <c:pt idx="12131">
                  <c:v>0.6130999999999488</c:v>
                </c:pt>
                <c:pt idx="12132">
                  <c:v>0.61319999999994879</c:v>
                </c:pt>
                <c:pt idx="12133">
                  <c:v>0.61329999999994878</c:v>
                </c:pt>
                <c:pt idx="12134">
                  <c:v>0.61339999999994876</c:v>
                </c:pt>
                <c:pt idx="12135">
                  <c:v>0.61349999999994875</c:v>
                </c:pt>
                <c:pt idx="12136">
                  <c:v>0.61359999999994874</c:v>
                </c:pt>
                <c:pt idx="12137">
                  <c:v>0.61369999999994873</c:v>
                </c:pt>
                <c:pt idx="12138">
                  <c:v>0.61379999999994872</c:v>
                </c:pt>
                <c:pt idx="12139">
                  <c:v>0.61389999999994871</c:v>
                </c:pt>
                <c:pt idx="12140">
                  <c:v>0.6139999999999487</c:v>
                </c:pt>
                <c:pt idx="12141">
                  <c:v>0.61409999999994869</c:v>
                </c:pt>
                <c:pt idx="12142">
                  <c:v>0.61419999999994868</c:v>
                </c:pt>
                <c:pt idx="12143">
                  <c:v>0.61429999999994866</c:v>
                </c:pt>
                <c:pt idx="12144">
                  <c:v>0.61439999999994865</c:v>
                </c:pt>
                <c:pt idx="12145">
                  <c:v>0.61449999999994864</c:v>
                </c:pt>
                <c:pt idx="12146">
                  <c:v>0.61459999999994863</c:v>
                </c:pt>
                <c:pt idx="12147">
                  <c:v>0.61469999999994862</c:v>
                </c:pt>
                <c:pt idx="12148">
                  <c:v>0.61479999999994861</c:v>
                </c:pt>
                <c:pt idx="12149">
                  <c:v>0.6148999999999486</c:v>
                </c:pt>
                <c:pt idx="12150">
                  <c:v>0.61499999999994859</c:v>
                </c:pt>
                <c:pt idx="12151">
                  <c:v>0.61509999999994858</c:v>
                </c:pt>
                <c:pt idx="12152">
                  <c:v>0.61519999999994857</c:v>
                </c:pt>
                <c:pt idx="12153">
                  <c:v>0.61529999999994855</c:v>
                </c:pt>
                <c:pt idx="12154">
                  <c:v>0.61539999999994854</c:v>
                </c:pt>
                <c:pt idx="12155">
                  <c:v>0.61549999999994853</c:v>
                </c:pt>
                <c:pt idx="12156">
                  <c:v>0.61559999999994852</c:v>
                </c:pt>
                <c:pt idx="12157">
                  <c:v>0.61569999999994851</c:v>
                </c:pt>
                <c:pt idx="12158">
                  <c:v>0.6157999999999485</c:v>
                </c:pt>
                <c:pt idx="12159">
                  <c:v>0.61589999999994849</c:v>
                </c:pt>
                <c:pt idx="12160">
                  <c:v>0.61599999999994848</c:v>
                </c:pt>
                <c:pt idx="12161">
                  <c:v>0.61609999999994847</c:v>
                </c:pt>
                <c:pt idx="12162">
                  <c:v>0.61619999999994846</c:v>
                </c:pt>
                <c:pt idx="12163">
                  <c:v>0.61629999999994844</c:v>
                </c:pt>
                <c:pt idx="12164">
                  <c:v>0.61639999999994843</c:v>
                </c:pt>
                <c:pt idx="12165">
                  <c:v>0.61649999999994842</c:v>
                </c:pt>
                <c:pt idx="12166">
                  <c:v>0.61659999999994841</c:v>
                </c:pt>
                <c:pt idx="12167">
                  <c:v>0.6166999999999484</c:v>
                </c:pt>
                <c:pt idx="12168">
                  <c:v>0.61679999999994839</c:v>
                </c:pt>
                <c:pt idx="12169">
                  <c:v>0.61689999999994838</c:v>
                </c:pt>
                <c:pt idx="12170">
                  <c:v>0.61699999999994837</c:v>
                </c:pt>
                <c:pt idx="12171">
                  <c:v>0.61709999999994836</c:v>
                </c:pt>
                <c:pt idx="12172">
                  <c:v>0.61719999999994835</c:v>
                </c:pt>
                <c:pt idx="12173">
                  <c:v>0.61729999999994833</c:v>
                </c:pt>
                <c:pt idx="12174">
                  <c:v>0.61739999999994832</c:v>
                </c:pt>
                <c:pt idx="12175">
                  <c:v>0.61749999999994831</c:v>
                </c:pt>
                <c:pt idx="12176">
                  <c:v>0.6175999999999483</c:v>
                </c:pt>
                <c:pt idx="12177">
                  <c:v>0.61769999999994829</c:v>
                </c:pt>
                <c:pt idx="12178">
                  <c:v>0.61779999999994828</c:v>
                </c:pt>
                <c:pt idx="12179">
                  <c:v>0.61789999999994827</c:v>
                </c:pt>
                <c:pt idx="12180">
                  <c:v>0.61799999999994826</c:v>
                </c:pt>
                <c:pt idx="12181">
                  <c:v>0.61809999999994825</c:v>
                </c:pt>
                <c:pt idx="12182">
                  <c:v>0.61819999999994824</c:v>
                </c:pt>
                <c:pt idx="12183">
                  <c:v>0.61829999999994822</c:v>
                </c:pt>
                <c:pt idx="12184">
                  <c:v>0.61839999999994821</c:v>
                </c:pt>
                <c:pt idx="12185">
                  <c:v>0.6184999999999482</c:v>
                </c:pt>
                <c:pt idx="12186">
                  <c:v>0.61859999999994819</c:v>
                </c:pt>
                <c:pt idx="12187">
                  <c:v>0.61869999999994818</c:v>
                </c:pt>
                <c:pt idx="12188">
                  <c:v>0.61879999999994817</c:v>
                </c:pt>
                <c:pt idx="12189">
                  <c:v>0.61889999999994816</c:v>
                </c:pt>
                <c:pt idx="12190">
                  <c:v>0.61899999999994815</c:v>
                </c:pt>
                <c:pt idx="12191">
                  <c:v>0.61909999999994814</c:v>
                </c:pt>
                <c:pt idx="12192">
                  <c:v>0.61919999999994813</c:v>
                </c:pt>
                <c:pt idx="12193">
                  <c:v>0.61929999999994811</c:v>
                </c:pt>
                <c:pt idx="12194">
                  <c:v>0.6193999999999481</c:v>
                </c:pt>
                <c:pt idx="12195">
                  <c:v>0.61949999999994809</c:v>
                </c:pt>
                <c:pt idx="12196">
                  <c:v>0.61959999999994808</c:v>
                </c:pt>
                <c:pt idx="12197">
                  <c:v>0.61969999999994807</c:v>
                </c:pt>
                <c:pt idx="12198">
                  <c:v>0.61979999999994806</c:v>
                </c:pt>
                <c:pt idx="12199">
                  <c:v>0.61989999999994805</c:v>
                </c:pt>
                <c:pt idx="12200">
                  <c:v>0.61999999999994804</c:v>
                </c:pt>
                <c:pt idx="12201">
                  <c:v>0.62009999999994803</c:v>
                </c:pt>
                <c:pt idx="12202">
                  <c:v>0.62019999999994802</c:v>
                </c:pt>
                <c:pt idx="12203">
                  <c:v>0.620299999999948</c:v>
                </c:pt>
                <c:pt idx="12204">
                  <c:v>0.62039999999994799</c:v>
                </c:pt>
                <c:pt idx="12205">
                  <c:v>0.62049999999994798</c:v>
                </c:pt>
                <c:pt idx="12206">
                  <c:v>0.62059999999994797</c:v>
                </c:pt>
                <c:pt idx="12207">
                  <c:v>0.62069999999994796</c:v>
                </c:pt>
                <c:pt idx="12208">
                  <c:v>0.62079999999994795</c:v>
                </c:pt>
                <c:pt idx="12209">
                  <c:v>0.62089999999994794</c:v>
                </c:pt>
                <c:pt idx="12210">
                  <c:v>0.62099999999994793</c:v>
                </c:pt>
                <c:pt idx="12211">
                  <c:v>0.62109999999994792</c:v>
                </c:pt>
                <c:pt idx="12212">
                  <c:v>0.6211999999999479</c:v>
                </c:pt>
                <c:pt idx="12213">
                  <c:v>0.62129999999994789</c:v>
                </c:pt>
                <c:pt idx="12214">
                  <c:v>0.62139999999994788</c:v>
                </c:pt>
                <c:pt idx="12215">
                  <c:v>0.62149999999994787</c:v>
                </c:pt>
                <c:pt idx="12216">
                  <c:v>0.62159999999994786</c:v>
                </c:pt>
                <c:pt idx="12217">
                  <c:v>0.62169999999994785</c:v>
                </c:pt>
                <c:pt idx="12218">
                  <c:v>0.62179999999994784</c:v>
                </c:pt>
                <c:pt idx="12219">
                  <c:v>0.62189999999994783</c:v>
                </c:pt>
                <c:pt idx="12220">
                  <c:v>0.62199999999994782</c:v>
                </c:pt>
                <c:pt idx="12221">
                  <c:v>0.62209999999994781</c:v>
                </c:pt>
                <c:pt idx="12222">
                  <c:v>0.62219999999994779</c:v>
                </c:pt>
                <c:pt idx="12223">
                  <c:v>0.62229999999994778</c:v>
                </c:pt>
                <c:pt idx="12224">
                  <c:v>0.62239999999994777</c:v>
                </c:pt>
                <c:pt idx="12225">
                  <c:v>0.62249999999994776</c:v>
                </c:pt>
                <c:pt idx="12226">
                  <c:v>0.62259999999994775</c:v>
                </c:pt>
                <c:pt idx="12227">
                  <c:v>0.62269999999994774</c:v>
                </c:pt>
                <c:pt idx="12228">
                  <c:v>0.62279999999994773</c:v>
                </c:pt>
                <c:pt idx="12229">
                  <c:v>0.62289999999994772</c:v>
                </c:pt>
                <c:pt idx="12230">
                  <c:v>0.62299999999994771</c:v>
                </c:pt>
                <c:pt idx="12231">
                  <c:v>0.6230999999999477</c:v>
                </c:pt>
                <c:pt idx="12232">
                  <c:v>0.62319999999994768</c:v>
                </c:pt>
                <c:pt idx="12233">
                  <c:v>0.62329999999994767</c:v>
                </c:pt>
                <c:pt idx="12234">
                  <c:v>0.62339999999994766</c:v>
                </c:pt>
                <c:pt idx="12235">
                  <c:v>0.62349999999994765</c:v>
                </c:pt>
                <c:pt idx="12236">
                  <c:v>0.62359999999994764</c:v>
                </c:pt>
                <c:pt idx="12237">
                  <c:v>0.62369999999994763</c:v>
                </c:pt>
                <c:pt idx="12238">
                  <c:v>0.62379999999994762</c:v>
                </c:pt>
                <c:pt idx="12239">
                  <c:v>0.62389999999994761</c:v>
                </c:pt>
                <c:pt idx="12240">
                  <c:v>0.6239999999999476</c:v>
                </c:pt>
                <c:pt idx="12241">
                  <c:v>0.62409999999994759</c:v>
                </c:pt>
                <c:pt idx="12242">
                  <c:v>0.62419999999994757</c:v>
                </c:pt>
                <c:pt idx="12243">
                  <c:v>0.62429999999994756</c:v>
                </c:pt>
                <c:pt idx="12244">
                  <c:v>0.62439999999994755</c:v>
                </c:pt>
                <c:pt idx="12245">
                  <c:v>0.62449999999994754</c:v>
                </c:pt>
                <c:pt idx="12246">
                  <c:v>0.62459999999994753</c:v>
                </c:pt>
                <c:pt idx="12247">
                  <c:v>0.62469999999994752</c:v>
                </c:pt>
                <c:pt idx="12248">
                  <c:v>0.62479999999994751</c:v>
                </c:pt>
                <c:pt idx="12249">
                  <c:v>0.6248999999999475</c:v>
                </c:pt>
                <c:pt idx="12250">
                  <c:v>0.62499999999994749</c:v>
                </c:pt>
                <c:pt idx="12251">
                  <c:v>0.62509999999994748</c:v>
                </c:pt>
                <c:pt idx="12252">
                  <c:v>0.62519999999994746</c:v>
                </c:pt>
                <c:pt idx="12253">
                  <c:v>0.62529999999994745</c:v>
                </c:pt>
                <c:pt idx="12254">
                  <c:v>0.62539999999994744</c:v>
                </c:pt>
                <c:pt idx="12255">
                  <c:v>0.62549999999994743</c:v>
                </c:pt>
                <c:pt idx="12256">
                  <c:v>0.62559999999994742</c:v>
                </c:pt>
                <c:pt idx="12257">
                  <c:v>0.62569999999994741</c:v>
                </c:pt>
                <c:pt idx="12258">
                  <c:v>0.6257999999999474</c:v>
                </c:pt>
                <c:pt idx="12259">
                  <c:v>0.62589999999994739</c:v>
                </c:pt>
                <c:pt idx="12260">
                  <c:v>0.62599999999994738</c:v>
                </c:pt>
                <c:pt idx="12261">
                  <c:v>0.62609999999994737</c:v>
                </c:pt>
                <c:pt idx="12262">
                  <c:v>0.62619999999994735</c:v>
                </c:pt>
                <c:pt idx="12263">
                  <c:v>0.62629999999994734</c:v>
                </c:pt>
                <c:pt idx="12264">
                  <c:v>0.62639999999994733</c:v>
                </c:pt>
                <c:pt idx="12265">
                  <c:v>0.62649999999994732</c:v>
                </c:pt>
                <c:pt idx="12266">
                  <c:v>0.62659999999994731</c:v>
                </c:pt>
                <c:pt idx="12267">
                  <c:v>0.6266999999999473</c:v>
                </c:pt>
                <c:pt idx="12268">
                  <c:v>0.62679999999994729</c:v>
                </c:pt>
                <c:pt idx="12269">
                  <c:v>0.62689999999994728</c:v>
                </c:pt>
                <c:pt idx="12270">
                  <c:v>0.62699999999994727</c:v>
                </c:pt>
                <c:pt idx="12271">
                  <c:v>0.62709999999994726</c:v>
                </c:pt>
                <c:pt idx="12272">
                  <c:v>0.62719999999994724</c:v>
                </c:pt>
                <c:pt idx="12273">
                  <c:v>0.62729999999994723</c:v>
                </c:pt>
                <c:pt idx="12274">
                  <c:v>0.62739999999994722</c:v>
                </c:pt>
                <c:pt idx="12275">
                  <c:v>0.62749999999994721</c:v>
                </c:pt>
                <c:pt idx="12276">
                  <c:v>0.6275999999999472</c:v>
                </c:pt>
                <c:pt idx="12277">
                  <c:v>0.62769999999994719</c:v>
                </c:pt>
                <c:pt idx="12278">
                  <c:v>0.62779999999994718</c:v>
                </c:pt>
                <c:pt idx="12279">
                  <c:v>0.62789999999994717</c:v>
                </c:pt>
                <c:pt idx="12280">
                  <c:v>0.62799999999994716</c:v>
                </c:pt>
                <c:pt idx="12281">
                  <c:v>0.62809999999994715</c:v>
                </c:pt>
                <c:pt idx="12282">
                  <c:v>0.62819999999994713</c:v>
                </c:pt>
                <c:pt idx="12283">
                  <c:v>0.62829999999994712</c:v>
                </c:pt>
                <c:pt idx="12284">
                  <c:v>0.62839999999994711</c:v>
                </c:pt>
                <c:pt idx="12285">
                  <c:v>0.6284999999999471</c:v>
                </c:pt>
                <c:pt idx="12286">
                  <c:v>0.62859999999994709</c:v>
                </c:pt>
                <c:pt idx="12287">
                  <c:v>0.62869999999994708</c:v>
                </c:pt>
                <c:pt idx="12288">
                  <c:v>0.62879999999994707</c:v>
                </c:pt>
                <c:pt idx="12289">
                  <c:v>0.62889999999994706</c:v>
                </c:pt>
                <c:pt idx="12290">
                  <c:v>0.62899999999994705</c:v>
                </c:pt>
                <c:pt idx="12291">
                  <c:v>0.62909999999994703</c:v>
                </c:pt>
                <c:pt idx="12292">
                  <c:v>0.62919999999994702</c:v>
                </c:pt>
                <c:pt idx="12293">
                  <c:v>0.62929999999994701</c:v>
                </c:pt>
                <c:pt idx="12294">
                  <c:v>0.629399999999947</c:v>
                </c:pt>
                <c:pt idx="12295">
                  <c:v>0.62949999999994699</c:v>
                </c:pt>
                <c:pt idx="12296">
                  <c:v>0.62959999999994698</c:v>
                </c:pt>
                <c:pt idx="12297">
                  <c:v>0.62969999999994697</c:v>
                </c:pt>
                <c:pt idx="12298">
                  <c:v>0.62979999999994696</c:v>
                </c:pt>
                <c:pt idx="12299">
                  <c:v>0.62989999999994695</c:v>
                </c:pt>
                <c:pt idx="12300">
                  <c:v>0.62999999999994694</c:v>
                </c:pt>
                <c:pt idx="12301">
                  <c:v>0.63009999999994692</c:v>
                </c:pt>
                <c:pt idx="12302">
                  <c:v>0.63019999999994691</c:v>
                </c:pt>
                <c:pt idx="12303">
                  <c:v>0.6302999999999469</c:v>
                </c:pt>
                <c:pt idx="12304">
                  <c:v>0.63039999999994689</c:v>
                </c:pt>
                <c:pt idx="12305">
                  <c:v>0.63049999999994688</c:v>
                </c:pt>
                <c:pt idx="12306">
                  <c:v>0.63059999999994687</c:v>
                </c:pt>
                <c:pt idx="12307">
                  <c:v>0.63069999999994686</c:v>
                </c:pt>
                <c:pt idx="12308">
                  <c:v>0.63079999999994685</c:v>
                </c:pt>
                <c:pt idx="12309">
                  <c:v>0.63089999999994684</c:v>
                </c:pt>
                <c:pt idx="12310">
                  <c:v>0.63099999999994683</c:v>
                </c:pt>
                <c:pt idx="12311">
                  <c:v>0.63109999999994681</c:v>
                </c:pt>
                <c:pt idx="12312">
                  <c:v>0.6311999999999468</c:v>
                </c:pt>
                <c:pt idx="12313">
                  <c:v>0.63129999999994679</c:v>
                </c:pt>
                <c:pt idx="12314">
                  <c:v>0.63139999999994678</c:v>
                </c:pt>
                <c:pt idx="12315">
                  <c:v>0.63149999999994677</c:v>
                </c:pt>
                <c:pt idx="12316">
                  <c:v>0.63159999999994676</c:v>
                </c:pt>
                <c:pt idx="12317">
                  <c:v>0.63169999999994675</c:v>
                </c:pt>
                <c:pt idx="12318">
                  <c:v>0.63179999999994674</c:v>
                </c:pt>
                <c:pt idx="12319">
                  <c:v>0.63189999999994673</c:v>
                </c:pt>
                <c:pt idx="12320">
                  <c:v>0.63199999999994672</c:v>
                </c:pt>
                <c:pt idx="12321">
                  <c:v>0.6320999999999467</c:v>
                </c:pt>
                <c:pt idx="12322">
                  <c:v>0.63219999999994669</c:v>
                </c:pt>
                <c:pt idx="12323">
                  <c:v>0.63229999999994668</c:v>
                </c:pt>
                <c:pt idx="12324">
                  <c:v>0.63239999999994667</c:v>
                </c:pt>
                <c:pt idx="12325">
                  <c:v>0.63249999999994666</c:v>
                </c:pt>
                <c:pt idx="12326">
                  <c:v>0.63259999999994665</c:v>
                </c:pt>
                <c:pt idx="12327">
                  <c:v>0.63269999999994664</c:v>
                </c:pt>
                <c:pt idx="12328">
                  <c:v>0.63279999999994663</c:v>
                </c:pt>
                <c:pt idx="12329">
                  <c:v>0.63289999999994662</c:v>
                </c:pt>
                <c:pt idx="12330">
                  <c:v>0.63299999999994661</c:v>
                </c:pt>
                <c:pt idx="12331">
                  <c:v>0.63309999999994659</c:v>
                </c:pt>
                <c:pt idx="12332">
                  <c:v>0.63319999999994658</c:v>
                </c:pt>
                <c:pt idx="12333">
                  <c:v>0.63329999999994657</c:v>
                </c:pt>
                <c:pt idx="12334">
                  <c:v>0.63339999999994656</c:v>
                </c:pt>
                <c:pt idx="12335">
                  <c:v>0.63349999999994655</c:v>
                </c:pt>
                <c:pt idx="12336">
                  <c:v>0.63359999999994654</c:v>
                </c:pt>
                <c:pt idx="12337">
                  <c:v>0.63369999999994653</c:v>
                </c:pt>
                <c:pt idx="12338">
                  <c:v>0.63379999999994652</c:v>
                </c:pt>
                <c:pt idx="12339">
                  <c:v>0.63389999999994651</c:v>
                </c:pt>
                <c:pt idx="12340">
                  <c:v>0.6339999999999465</c:v>
                </c:pt>
                <c:pt idx="12341">
                  <c:v>0.63409999999994648</c:v>
                </c:pt>
                <c:pt idx="12342">
                  <c:v>0.63419999999994647</c:v>
                </c:pt>
                <c:pt idx="12343">
                  <c:v>0.63429999999994646</c:v>
                </c:pt>
                <c:pt idx="12344">
                  <c:v>0.63439999999994645</c:v>
                </c:pt>
                <c:pt idx="12345">
                  <c:v>0.63449999999994644</c:v>
                </c:pt>
                <c:pt idx="12346">
                  <c:v>0.63459999999994643</c:v>
                </c:pt>
                <c:pt idx="12347">
                  <c:v>0.63469999999994642</c:v>
                </c:pt>
                <c:pt idx="12348">
                  <c:v>0.63479999999994641</c:v>
                </c:pt>
                <c:pt idx="12349">
                  <c:v>0.6348999999999464</c:v>
                </c:pt>
                <c:pt idx="12350">
                  <c:v>0.63499999999994639</c:v>
                </c:pt>
                <c:pt idx="12351">
                  <c:v>0.63509999999994637</c:v>
                </c:pt>
                <c:pt idx="12352">
                  <c:v>0.63519999999994636</c:v>
                </c:pt>
                <c:pt idx="12353">
                  <c:v>0.63529999999994635</c:v>
                </c:pt>
                <c:pt idx="12354">
                  <c:v>0.63539999999994634</c:v>
                </c:pt>
                <c:pt idx="12355">
                  <c:v>0.63549999999994633</c:v>
                </c:pt>
                <c:pt idx="12356">
                  <c:v>0.63559999999994632</c:v>
                </c:pt>
                <c:pt idx="12357">
                  <c:v>0.63569999999994631</c:v>
                </c:pt>
                <c:pt idx="12358">
                  <c:v>0.6357999999999463</c:v>
                </c:pt>
                <c:pt idx="12359">
                  <c:v>0.63589999999994629</c:v>
                </c:pt>
                <c:pt idx="12360">
                  <c:v>0.63599999999994627</c:v>
                </c:pt>
                <c:pt idx="12361">
                  <c:v>0.63609999999994626</c:v>
                </c:pt>
                <c:pt idx="12362">
                  <c:v>0.63619999999994625</c:v>
                </c:pt>
                <c:pt idx="12363">
                  <c:v>0.63629999999994624</c:v>
                </c:pt>
                <c:pt idx="12364">
                  <c:v>0.63639999999994623</c:v>
                </c:pt>
                <c:pt idx="12365">
                  <c:v>0.63649999999994622</c:v>
                </c:pt>
                <c:pt idx="12366">
                  <c:v>0.63659999999994621</c:v>
                </c:pt>
                <c:pt idx="12367">
                  <c:v>0.6366999999999462</c:v>
                </c:pt>
                <c:pt idx="12368">
                  <c:v>0.63679999999994619</c:v>
                </c:pt>
                <c:pt idx="12369">
                  <c:v>0.63689999999994618</c:v>
                </c:pt>
                <c:pt idx="12370">
                  <c:v>0.63699999999994616</c:v>
                </c:pt>
                <c:pt idx="12371">
                  <c:v>0.63709999999994615</c:v>
                </c:pt>
                <c:pt idx="12372">
                  <c:v>0.63719999999994614</c:v>
                </c:pt>
                <c:pt idx="12373">
                  <c:v>0.63729999999994613</c:v>
                </c:pt>
                <c:pt idx="12374">
                  <c:v>0.63739999999994612</c:v>
                </c:pt>
                <c:pt idx="12375">
                  <c:v>0.63749999999994611</c:v>
                </c:pt>
                <c:pt idx="12376">
                  <c:v>0.6375999999999461</c:v>
                </c:pt>
                <c:pt idx="12377">
                  <c:v>0.63769999999994609</c:v>
                </c:pt>
                <c:pt idx="12378">
                  <c:v>0.63779999999994608</c:v>
                </c:pt>
                <c:pt idx="12379">
                  <c:v>0.63789999999994607</c:v>
                </c:pt>
                <c:pt idx="12380">
                  <c:v>0.63799999999994605</c:v>
                </c:pt>
                <c:pt idx="12381">
                  <c:v>0.63809999999994604</c:v>
                </c:pt>
                <c:pt idx="12382">
                  <c:v>0.63819999999994603</c:v>
                </c:pt>
                <c:pt idx="12383">
                  <c:v>0.63829999999994602</c:v>
                </c:pt>
                <c:pt idx="12384">
                  <c:v>0.63839999999994601</c:v>
                </c:pt>
                <c:pt idx="12385">
                  <c:v>0.638499999999946</c:v>
                </c:pt>
                <c:pt idx="12386">
                  <c:v>0.63859999999994599</c:v>
                </c:pt>
                <c:pt idx="12387">
                  <c:v>0.63869999999994598</c:v>
                </c:pt>
                <c:pt idx="12388">
                  <c:v>0.63879999999994597</c:v>
                </c:pt>
                <c:pt idx="12389">
                  <c:v>0.63889999999994596</c:v>
                </c:pt>
                <c:pt idx="12390">
                  <c:v>0.63899999999994594</c:v>
                </c:pt>
                <c:pt idx="12391">
                  <c:v>0.63909999999994593</c:v>
                </c:pt>
                <c:pt idx="12392">
                  <c:v>0.63919999999994592</c:v>
                </c:pt>
                <c:pt idx="12393">
                  <c:v>0.63929999999994591</c:v>
                </c:pt>
                <c:pt idx="12394">
                  <c:v>0.6393999999999459</c:v>
                </c:pt>
                <c:pt idx="12395">
                  <c:v>0.63949999999994589</c:v>
                </c:pt>
                <c:pt idx="12396">
                  <c:v>0.63959999999994588</c:v>
                </c:pt>
                <c:pt idx="12397">
                  <c:v>0.63969999999994587</c:v>
                </c:pt>
                <c:pt idx="12398">
                  <c:v>0.63979999999994586</c:v>
                </c:pt>
                <c:pt idx="12399">
                  <c:v>0.63989999999994585</c:v>
                </c:pt>
                <c:pt idx="12400">
                  <c:v>0.63999999999994583</c:v>
                </c:pt>
                <c:pt idx="12401">
                  <c:v>0.64009999999994582</c:v>
                </c:pt>
                <c:pt idx="12402">
                  <c:v>0.64019999999994581</c:v>
                </c:pt>
                <c:pt idx="12403">
                  <c:v>0.6402999999999458</c:v>
                </c:pt>
                <c:pt idx="12404">
                  <c:v>0.64039999999994579</c:v>
                </c:pt>
                <c:pt idx="12405">
                  <c:v>0.64049999999994578</c:v>
                </c:pt>
                <c:pt idx="12406">
                  <c:v>0.64059999999994577</c:v>
                </c:pt>
                <c:pt idx="12407">
                  <c:v>0.64069999999994576</c:v>
                </c:pt>
                <c:pt idx="12408">
                  <c:v>0.64079999999994575</c:v>
                </c:pt>
                <c:pt idx="12409">
                  <c:v>0.64089999999994574</c:v>
                </c:pt>
                <c:pt idx="12410">
                  <c:v>0.64099999999994572</c:v>
                </c:pt>
                <c:pt idx="12411">
                  <c:v>0.64109999999994571</c:v>
                </c:pt>
                <c:pt idx="12412">
                  <c:v>0.6411999999999457</c:v>
                </c:pt>
                <c:pt idx="12413">
                  <c:v>0.64129999999994569</c:v>
                </c:pt>
                <c:pt idx="12414">
                  <c:v>0.64139999999994568</c:v>
                </c:pt>
                <c:pt idx="12415">
                  <c:v>0.64149999999994567</c:v>
                </c:pt>
                <c:pt idx="12416">
                  <c:v>0.64159999999994566</c:v>
                </c:pt>
                <c:pt idx="12417">
                  <c:v>0.64169999999994565</c:v>
                </c:pt>
                <c:pt idx="12418">
                  <c:v>0.64179999999994564</c:v>
                </c:pt>
                <c:pt idx="12419">
                  <c:v>0.64189999999994563</c:v>
                </c:pt>
                <c:pt idx="12420">
                  <c:v>0.64199999999994561</c:v>
                </c:pt>
                <c:pt idx="12421">
                  <c:v>0.6420999999999456</c:v>
                </c:pt>
                <c:pt idx="12422">
                  <c:v>0.64219999999994559</c:v>
                </c:pt>
                <c:pt idx="12423">
                  <c:v>0.64229999999994558</c:v>
                </c:pt>
                <c:pt idx="12424">
                  <c:v>0.64239999999994557</c:v>
                </c:pt>
                <c:pt idx="12425">
                  <c:v>0.64249999999994556</c:v>
                </c:pt>
                <c:pt idx="12426">
                  <c:v>0.64259999999994555</c:v>
                </c:pt>
                <c:pt idx="12427">
                  <c:v>0.64269999999994554</c:v>
                </c:pt>
                <c:pt idx="12428">
                  <c:v>0.64279999999994553</c:v>
                </c:pt>
                <c:pt idx="12429">
                  <c:v>0.64289999999994552</c:v>
                </c:pt>
                <c:pt idx="12430">
                  <c:v>0.6429999999999455</c:v>
                </c:pt>
                <c:pt idx="12431">
                  <c:v>0.64309999999994549</c:v>
                </c:pt>
                <c:pt idx="12432">
                  <c:v>0.64319999999994548</c:v>
                </c:pt>
                <c:pt idx="12433">
                  <c:v>0.64329999999994547</c:v>
                </c:pt>
                <c:pt idx="12434">
                  <c:v>0.64339999999994546</c:v>
                </c:pt>
                <c:pt idx="12435">
                  <c:v>0.64349999999994545</c:v>
                </c:pt>
                <c:pt idx="12436">
                  <c:v>0.64359999999994544</c:v>
                </c:pt>
                <c:pt idx="12437">
                  <c:v>0.64369999999994543</c:v>
                </c:pt>
                <c:pt idx="12438">
                  <c:v>0.64379999999994542</c:v>
                </c:pt>
                <c:pt idx="12439">
                  <c:v>0.6438999999999454</c:v>
                </c:pt>
                <c:pt idx="12440">
                  <c:v>0.64399999999994539</c:v>
                </c:pt>
                <c:pt idx="12441">
                  <c:v>0.64409999999994538</c:v>
                </c:pt>
                <c:pt idx="12442">
                  <c:v>0.64419999999994537</c:v>
                </c:pt>
                <c:pt idx="12443">
                  <c:v>0.64429999999994536</c:v>
                </c:pt>
                <c:pt idx="12444">
                  <c:v>0.64439999999994535</c:v>
                </c:pt>
                <c:pt idx="12445">
                  <c:v>0.64449999999994534</c:v>
                </c:pt>
                <c:pt idx="12446">
                  <c:v>0.64459999999994533</c:v>
                </c:pt>
                <c:pt idx="12447">
                  <c:v>0.64469999999994532</c:v>
                </c:pt>
                <c:pt idx="12448">
                  <c:v>0.64479999999994531</c:v>
                </c:pt>
                <c:pt idx="12449">
                  <c:v>0.64489999999994529</c:v>
                </c:pt>
                <c:pt idx="12450">
                  <c:v>0.64499999999994528</c:v>
                </c:pt>
                <c:pt idx="12451">
                  <c:v>0.64509999999994527</c:v>
                </c:pt>
                <c:pt idx="12452">
                  <c:v>0.64519999999994526</c:v>
                </c:pt>
                <c:pt idx="12453">
                  <c:v>0.64529999999994525</c:v>
                </c:pt>
                <c:pt idx="12454">
                  <c:v>0.64539999999994524</c:v>
                </c:pt>
                <c:pt idx="12455">
                  <c:v>0.64549999999994523</c:v>
                </c:pt>
                <c:pt idx="12456">
                  <c:v>0.64559999999994522</c:v>
                </c:pt>
                <c:pt idx="12457">
                  <c:v>0.64569999999994521</c:v>
                </c:pt>
                <c:pt idx="12458">
                  <c:v>0.6457999999999452</c:v>
                </c:pt>
                <c:pt idx="12459">
                  <c:v>0.64589999999994518</c:v>
                </c:pt>
                <c:pt idx="12460">
                  <c:v>0.64599999999994517</c:v>
                </c:pt>
                <c:pt idx="12461">
                  <c:v>0.64609999999994516</c:v>
                </c:pt>
                <c:pt idx="12462">
                  <c:v>0.64619999999994515</c:v>
                </c:pt>
                <c:pt idx="12463">
                  <c:v>0.64629999999994514</c:v>
                </c:pt>
                <c:pt idx="12464">
                  <c:v>0.64639999999994513</c:v>
                </c:pt>
                <c:pt idx="12465">
                  <c:v>0.64649999999994512</c:v>
                </c:pt>
                <c:pt idx="12466">
                  <c:v>0.64659999999994511</c:v>
                </c:pt>
                <c:pt idx="12467">
                  <c:v>0.6466999999999451</c:v>
                </c:pt>
                <c:pt idx="12468">
                  <c:v>0.64679999999994509</c:v>
                </c:pt>
                <c:pt idx="12469">
                  <c:v>0.64689999999994507</c:v>
                </c:pt>
                <c:pt idx="12470">
                  <c:v>0.64699999999994506</c:v>
                </c:pt>
                <c:pt idx="12471">
                  <c:v>0.64709999999994505</c:v>
                </c:pt>
                <c:pt idx="12472">
                  <c:v>0.64719999999994504</c:v>
                </c:pt>
                <c:pt idx="12473">
                  <c:v>0.64729999999994503</c:v>
                </c:pt>
                <c:pt idx="12474">
                  <c:v>0.64739999999994502</c:v>
                </c:pt>
                <c:pt idx="12475">
                  <c:v>0.64749999999994501</c:v>
                </c:pt>
                <c:pt idx="12476">
                  <c:v>0.647599999999945</c:v>
                </c:pt>
                <c:pt idx="12477">
                  <c:v>0.64769999999994499</c:v>
                </c:pt>
                <c:pt idx="12478">
                  <c:v>0.64779999999994498</c:v>
                </c:pt>
                <c:pt idx="12479">
                  <c:v>0.64789999999994496</c:v>
                </c:pt>
                <c:pt idx="12480">
                  <c:v>0.64799999999994495</c:v>
                </c:pt>
                <c:pt idx="12481">
                  <c:v>0.64809999999994494</c:v>
                </c:pt>
                <c:pt idx="12482">
                  <c:v>0.64819999999994493</c:v>
                </c:pt>
                <c:pt idx="12483">
                  <c:v>0.64829999999994492</c:v>
                </c:pt>
                <c:pt idx="12484">
                  <c:v>0.64839999999994491</c:v>
                </c:pt>
                <c:pt idx="12485">
                  <c:v>0.6484999999999449</c:v>
                </c:pt>
                <c:pt idx="12486">
                  <c:v>0.64859999999994489</c:v>
                </c:pt>
                <c:pt idx="12487">
                  <c:v>0.64869999999994488</c:v>
                </c:pt>
                <c:pt idx="12488">
                  <c:v>0.64879999999994487</c:v>
                </c:pt>
                <c:pt idx="12489">
                  <c:v>0.64889999999994485</c:v>
                </c:pt>
                <c:pt idx="12490">
                  <c:v>0.64899999999994484</c:v>
                </c:pt>
                <c:pt idx="12491">
                  <c:v>0.64909999999994483</c:v>
                </c:pt>
                <c:pt idx="12492">
                  <c:v>0.64919999999994482</c:v>
                </c:pt>
                <c:pt idx="12493">
                  <c:v>0.64929999999994481</c:v>
                </c:pt>
                <c:pt idx="12494">
                  <c:v>0.6493999999999448</c:v>
                </c:pt>
                <c:pt idx="12495">
                  <c:v>0.64949999999994479</c:v>
                </c:pt>
                <c:pt idx="12496">
                  <c:v>0.64959999999994478</c:v>
                </c:pt>
                <c:pt idx="12497">
                  <c:v>0.64969999999994477</c:v>
                </c:pt>
                <c:pt idx="12498">
                  <c:v>0.64979999999994476</c:v>
                </c:pt>
                <c:pt idx="12499">
                  <c:v>0.64989999999994474</c:v>
                </c:pt>
                <c:pt idx="12500">
                  <c:v>0.64999999999994473</c:v>
                </c:pt>
                <c:pt idx="12501">
                  <c:v>0.65009999999994472</c:v>
                </c:pt>
                <c:pt idx="12502">
                  <c:v>0.65019999999994471</c:v>
                </c:pt>
                <c:pt idx="12503">
                  <c:v>0.6502999999999447</c:v>
                </c:pt>
                <c:pt idx="12504">
                  <c:v>0.65039999999994469</c:v>
                </c:pt>
                <c:pt idx="12505">
                  <c:v>0.65049999999994468</c:v>
                </c:pt>
                <c:pt idx="12506">
                  <c:v>0.65059999999994467</c:v>
                </c:pt>
                <c:pt idx="12507">
                  <c:v>0.65069999999994466</c:v>
                </c:pt>
                <c:pt idx="12508">
                  <c:v>0.65079999999994464</c:v>
                </c:pt>
                <c:pt idx="12509">
                  <c:v>0.65089999999994463</c:v>
                </c:pt>
                <c:pt idx="12510">
                  <c:v>0.65099999999994462</c:v>
                </c:pt>
                <c:pt idx="12511">
                  <c:v>0.65109999999994461</c:v>
                </c:pt>
                <c:pt idx="12512">
                  <c:v>0.6511999999999446</c:v>
                </c:pt>
                <c:pt idx="12513">
                  <c:v>0.65129999999994459</c:v>
                </c:pt>
                <c:pt idx="12514">
                  <c:v>0.65139999999994458</c:v>
                </c:pt>
                <c:pt idx="12515">
                  <c:v>0.65149999999994457</c:v>
                </c:pt>
                <c:pt idx="12516">
                  <c:v>0.65159999999994456</c:v>
                </c:pt>
                <c:pt idx="12517">
                  <c:v>0.65169999999994455</c:v>
                </c:pt>
                <c:pt idx="12518">
                  <c:v>0.65179999999994453</c:v>
                </c:pt>
                <c:pt idx="12519">
                  <c:v>0.65189999999994452</c:v>
                </c:pt>
                <c:pt idx="12520">
                  <c:v>0.65199999999994451</c:v>
                </c:pt>
                <c:pt idx="12521">
                  <c:v>0.6520999999999445</c:v>
                </c:pt>
                <c:pt idx="12522">
                  <c:v>0.65219999999994449</c:v>
                </c:pt>
                <c:pt idx="12523">
                  <c:v>0.65229999999994448</c:v>
                </c:pt>
                <c:pt idx="12524">
                  <c:v>0.65239999999994447</c:v>
                </c:pt>
                <c:pt idx="12525">
                  <c:v>0.65249999999994446</c:v>
                </c:pt>
                <c:pt idx="12526">
                  <c:v>0.65259999999994445</c:v>
                </c:pt>
                <c:pt idx="12527">
                  <c:v>0.65269999999994444</c:v>
                </c:pt>
                <c:pt idx="12528">
                  <c:v>0.65279999999994442</c:v>
                </c:pt>
                <c:pt idx="12529">
                  <c:v>0.65289999999994441</c:v>
                </c:pt>
                <c:pt idx="12530">
                  <c:v>0.6529999999999444</c:v>
                </c:pt>
                <c:pt idx="12531">
                  <c:v>0.65309999999994439</c:v>
                </c:pt>
                <c:pt idx="12532">
                  <c:v>0.65319999999994438</c:v>
                </c:pt>
                <c:pt idx="12533">
                  <c:v>0.65329999999994437</c:v>
                </c:pt>
                <c:pt idx="12534">
                  <c:v>0.65339999999994436</c:v>
                </c:pt>
                <c:pt idx="12535">
                  <c:v>0.65349999999994435</c:v>
                </c:pt>
                <c:pt idx="12536">
                  <c:v>0.65359999999994434</c:v>
                </c:pt>
                <c:pt idx="12537">
                  <c:v>0.65369999999994433</c:v>
                </c:pt>
                <c:pt idx="12538">
                  <c:v>0.65379999999994431</c:v>
                </c:pt>
                <c:pt idx="12539">
                  <c:v>0.6538999999999443</c:v>
                </c:pt>
                <c:pt idx="12540">
                  <c:v>0.65399999999994429</c:v>
                </c:pt>
                <c:pt idx="12541">
                  <c:v>0.65409999999994428</c:v>
                </c:pt>
                <c:pt idx="12542">
                  <c:v>0.65419999999994427</c:v>
                </c:pt>
                <c:pt idx="12543">
                  <c:v>0.65429999999994426</c:v>
                </c:pt>
                <c:pt idx="12544">
                  <c:v>0.65439999999994425</c:v>
                </c:pt>
                <c:pt idx="12545">
                  <c:v>0.65449999999994424</c:v>
                </c:pt>
                <c:pt idx="12546">
                  <c:v>0.65459999999994423</c:v>
                </c:pt>
                <c:pt idx="12547">
                  <c:v>0.65469999999994422</c:v>
                </c:pt>
                <c:pt idx="12548">
                  <c:v>0.6547999999999442</c:v>
                </c:pt>
                <c:pt idx="12549">
                  <c:v>0.65489999999994419</c:v>
                </c:pt>
                <c:pt idx="12550">
                  <c:v>0.65499999999994418</c:v>
                </c:pt>
                <c:pt idx="12551">
                  <c:v>0.65509999999994417</c:v>
                </c:pt>
                <c:pt idx="12552">
                  <c:v>0.65519999999994416</c:v>
                </c:pt>
                <c:pt idx="12553">
                  <c:v>0.65529999999994415</c:v>
                </c:pt>
                <c:pt idx="12554">
                  <c:v>0.65539999999994414</c:v>
                </c:pt>
                <c:pt idx="12555">
                  <c:v>0.65549999999994413</c:v>
                </c:pt>
                <c:pt idx="12556">
                  <c:v>0.65559999999994412</c:v>
                </c:pt>
                <c:pt idx="12557">
                  <c:v>0.65569999999994411</c:v>
                </c:pt>
                <c:pt idx="12558">
                  <c:v>0.65579999999994409</c:v>
                </c:pt>
                <c:pt idx="12559">
                  <c:v>0.65589999999994408</c:v>
                </c:pt>
                <c:pt idx="12560">
                  <c:v>0.65599999999994407</c:v>
                </c:pt>
                <c:pt idx="12561">
                  <c:v>0.65609999999994406</c:v>
                </c:pt>
                <c:pt idx="12562">
                  <c:v>0.65619999999994405</c:v>
                </c:pt>
                <c:pt idx="12563">
                  <c:v>0.65629999999994404</c:v>
                </c:pt>
                <c:pt idx="12564">
                  <c:v>0.65639999999994403</c:v>
                </c:pt>
                <c:pt idx="12565">
                  <c:v>0.65649999999994402</c:v>
                </c:pt>
                <c:pt idx="12566">
                  <c:v>0.65659999999994401</c:v>
                </c:pt>
                <c:pt idx="12567">
                  <c:v>0.656699999999944</c:v>
                </c:pt>
                <c:pt idx="12568">
                  <c:v>0.65679999999994398</c:v>
                </c:pt>
                <c:pt idx="12569">
                  <c:v>0.65689999999994397</c:v>
                </c:pt>
                <c:pt idx="12570">
                  <c:v>0.65699999999994396</c:v>
                </c:pt>
                <c:pt idx="12571">
                  <c:v>0.65709999999994395</c:v>
                </c:pt>
                <c:pt idx="12572">
                  <c:v>0.65719999999994394</c:v>
                </c:pt>
                <c:pt idx="12573">
                  <c:v>0.65729999999994393</c:v>
                </c:pt>
                <c:pt idx="12574">
                  <c:v>0.65739999999994392</c:v>
                </c:pt>
                <c:pt idx="12575">
                  <c:v>0.65749999999994391</c:v>
                </c:pt>
                <c:pt idx="12576">
                  <c:v>0.6575999999999439</c:v>
                </c:pt>
                <c:pt idx="12577">
                  <c:v>0.65769999999994389</c:v>
                </c:pt>
                <c:pt idx="12578">
                  <c:v>0.65779999999994387</c:v>
                </c:pt>
                <c:pt idx="12579">
                  <c:v>0.65789999999994386</c:v>
                </c:pt>
                <c:pt idx="12580">
                  <c:v>0.65799999999994385</c:v>
                </c:pt>
                <c:pt idx="12581">
                  <c:v>0.65809999999994384</c:v>
                </c:pt>
                <c:pt idx="12582">
                  <c:v>0.65819999999994383</c:v>
                </c:pt>
                <c:pt idx="12583">
                  <c:v>0.65829999999994382</c:v>
                </c:pt>
                <c:pt idx="12584">
                  <c:v>0.65839999999994381</c:v>
                </c:pt>
                <c:pt idx="12585">
                  <c:v>0.6584999999999438</c:v>
                </c:pt>
                <c:pt idx="12586">
                  <c:v>0.65859999999994379</c:v>
                </c:pt>
                <c:pt idx="12587">
                  <c:v>0.65869999999994377</c:v>
                </c:pt>
                <c:pt idx="12588">
                  <c:v>0.65879999999994376</c:v>
                </c:pt>
                <c:pt idx="12589">
                  <c:v>0.65889999999994375</c:v>
                </c:pt>
                <c:pt idx="12590">
                  <c:v>0.65899999999994374</c:v>
                </c:pt>
                <c:pt idx="12591">
                  <c:v>0.65909999999994373</c:v>
                </c:pt>
                <c:pt idx="12592">
                  <c:v>0.65919999999994372</c:v>
                </c:pt>
                <c:pt idx="12593">
                  <c:v>0.65929999999994371</c:v>
                </c:pt>
                <c:pt idx="12594">
                  <c:v>0.6593999999999437</c:v>
                </c:pt>
                <c:pt idx="12595">
                  <c:v>0.65949999999994369</c:v>
                </c:pt>
                <c:pt idx="12596">
                  <c:v>0.65959999999994368</c:v>
                </c:pt>
                <c:pt idx="12597">
                  <c:v>0.65969999999994366</c:v>
                </c:pt>
                <c:pt idx="12598">
                  <c:v>0.65979999999994365</c:v>
                </c:pt>
                <c:pt idx="12599">
                  <c:v>0.65989999999994364</c:v>
                </c:pt>
                <c:pt idx="12600">
                  <c:v>0.65999999999994363</c:v>
                </c:pt>
                <c:pt idx="12601">
                  <c:v>0.66009999999994362</c:v>
                </c:pt>
                <c:pt idx="12602">
                  <c:v>0.66019999999994361</c:v>
                </c:pt>
                <c:pt idx="12603">
                  <c:v>0.6602999999999436</c:v>
                </c:pt>
                <c:pt idx="12604">
                  <c:v>0.66039999999994359</c:v>
                </c:pt>
                <c:pt idx="12605">
                  <c:v>0.66049999999994358</c:v>
                </c:pt>
                <c:pt idx="12606">
                  <c:v>0.66059999999994357</c:v>
                </c:pt>
                <c:pt idx="12607">
                  <c:v>0.66069999999994355</c:v>
                </c:pt>
                <c:pt idx="12608">
                  <c:v>0.66079999999994354</c:v>
                </c:pt>
                <c:pt idx="12609">
                  <c:v>0.66089999999994353</c:v>
                </c:pt>
                <c:pt idx="12610">
                  <c:v>0.66099999999994352</c:v>
                </c:pt>
                <c:pt idx="12611">
                  <c:v>0.66109999999994351</c:v>
                </c:pt>
                <c:pt idx="12612">
                  <c:v>0.6611999999999435</c:v>
                </c:pt>
                <c:pt idx="12613">
                  <c:v>0.66129999999994349</c:v>
                </c:pt>
                <c:pt idx="12614">
                  <c:v>0.66139999999994348</c:v>
                </c:pt>
                <c:pt idx="12615">
                  <c:v>0.66149999999994347</c:v>
                </c:pt>
                <c:pt idx="12616">
                  <c:v>0.66159999999994346</c:v>
                </c:pt>
                <c:pt idx="12617">
                  <c:v>0.66169999999994344</c:v>
                </c:pt>
                <c:pt idx="12618">
                  <c:v>0.66179999999994343</c:v>
                </c:pt>
                <c:pt idx="12619">
                  <c:v>0.66189999999994342</c:v>
                </c:pt>
                <c:pt idx="12620">
                  <c:v>0.66199999999994341</c:v>
                </c:pt>
                <c:pt idx="12621">
                  <c:v>0.6620999999999434</c:v>
                </c:pt>
                <c:pt idx="12622">
                  <c:v>0.66219999999994339</c:v>
                </c:pt>
                <c:pt idx="12623">
                  <c:v>0.66229999999994338</c:v>
                </c:pt>
                <c:pt idx="12624">
                  <c:v>0.66239999999994337</c:v>
                </c:pt>
                <c:pt idx="12625">
                  <c:v>0.66249999999994336</c:v>
                </c:pt>
                <c:pt idx="12626">
                  <c:v>0.66259999999994335</c:v>
                </c:pt>
                <c:pt idx="12627">
                  <c:v>0.66269999999994333</c:v>
                </c:pt>
                <c:pt idx="12628">
                  <c:v>0.66279999999994332</c:v>
                </c:pt>
                <c:pt idx="12629">
                  <c:v>0.66289999999994331</c:v>
                </c:pt>
                <c:pt idx="12630">
                  <c:v>0.6629999999999433</c:v>
                </c:pt>
                <c:pt idx="12631">
                  <c:v>0.66309999999994329</c:v>
                </c:pt>
                <c:pt idx="12632">
                  <c:v>0.66319999999994328</c:v>
                </c:pt>
                <c:pt idx="12633">
                  <c:v>0.66329999999994327</c:v>
                </c:pt>
                <c:pt idx="12634">
                  <c:v>0.66339999999994326</c:v>
                </c:pt>
                <c:pt idx="12635">
                  <c:v>0.66349999999994325</c:v>
                </c:pt>
                <c:pt idx="12636">
                  <c:v>0.66359999999994324</c:v>
                </c:pt>
                <c:pt idx="12637">
                  <c:v>0.66369999999994322</c:v>
                </c:pt>
                <c:pt idx="12638">
                  <c:v>0.66379999999994321</c:v>
                </c:pt>
                <c:pt idx="12639">
                  <c:v>0.6638999999999432</c:v>
                </c:pt>
                <c:pt idx="12640">
                  <c:v>0.66399999999994319</c:v>
                </c:pt>
                <c:pt idx="12641">
                  <c:v>0.66409999999994318</c:v>
                </c:pt>
                <c:pt idx="12642">
                  <c:v>0.66419999999994317</c:v>
                </c:pt>
                <c:pt idx="12643">
                  <c:v>0.66429999999994316</c:v>
                </c:pt>
                <c:pt idx="12644">
                  <c:v>0.66439999999994315</c:v>
                </c:pt>
                <c:pt idx="12645">
                  <c:v>0.66449999999994314</c:v>
                </c:pt>
                <c:pt idx="12646">
                  <c:v>0.66459999999994313</c:v>
                </c:pt>
                <c:pt idx="12647">
                  <c:v>0.66469999999994311</c:v>
                </c:pt>
                <c:pt idx="12648">
                  <c:v>0.6647999999999431</c:v>
                </c:pt>
                <c:pt idx="12649">
                  <c:v>0.66489999999994309</c:v>
                </c:pt>
                <c:pt idx="12650">
                  <c:v>0.66499999999994308</c:v>
                </c:pt>
                <c:pt idx="12651">
                  <c:v>0.66509999999994307</c:v>
                </c:pt>
                <c:pt idx="12652">
                  <c:v>0.66519999999994306</c:v>
                </c:pt>
                <c:pt idx="12653">
                  <c:v>0.66529999999994305</c:v>
                </c:pt>
                <c:pt idx="12654">
                  <c:v>0.66539999999994304</c:v>
                </c:pt>
                <c:pt idx="12655">
                  <c:v>0.66549999999994303</c:v>
                </c:pt>
                <c:pt idx="12656">
                  <c:v>0.66559999999994302</c:v>
                </c:pt>
                <c:pt idx="12657">
                  <c:v>0.665699999999943</c:v>
                </c:pt>
                <c:pt idx="12658">
                  <c:v>0.66579999999994299</c:v>
                </c:pt>
                <c:pt idx="12659">
                  <c:v>0.66589999999994298</c:v>
                </c:pt>
                <c:pt idx="12660">
                  <c:v>0.66599999999994297</c:v>
                </c:pt>
                <c:pt idx="12661">
                  <c:v>0.66609999999994296</c:v>
                </c:pt>
                <c:pt idx="12662">
                  <c:v>0.66619999999994295</c:v>
                </c:pt>
                <c:pt idx="12663">
                  <c:v>0.66629999999994294</c:v>
                </c:pt>
                <c:pt idx="12664">
                  <c:v>0.66639999999994293</c:v>
                </c:pt>
                <c:pt idx="12665">
                  <c:v>0.66649999999994292</c:v>
                </c:pt>
                <c:pt idx="12666">
                  <c:v>0.6665999999999429</c:v>
                </c:pt>
                <c:pt idx="12667">
                  <c:v>0.66669999999994289</c:v>
                </c:pt>
                <c:pt idx="12668">
                  <c:v>0.66679999999994288</c:v>
                </c:pt>
                <c:pt idx="12669">
                  <c:v>0.66689999999994287</c:v>
                </c:pt>
                <c:pt idx="12670">
                  <c:v>0.66699999999994286</c:v>
                </c:pt>
                <c:pt idx="12671">
                  <c:v>0.66709999999994285</c:v>
                </c:pt>
                <c:pt idx="12672">
                  <c:v>0.66719999999994284</c:v>
                </c:pt>
                <c:pt idx="12673">
                  <c:v>0.66729999999994283</c:v>
                </c:pt>
                <c:pt idx="12674">
                  <c:v>0.66739999999994282</c:v>
                </c:pt>
                <c:pt idx="12675">
                  <c:v>0.66749999999994281</c:v>
                </c:pt>
                <c:pt idx="12676">
                  <c:v>0.66759999999994279</c:v>
                </c:pt>
                <c:pt idx="12677">
                  <c:v>0.66769999999994278</c:v>
                </c:pt>
                <c:pt idx="12678">
                  <c:v>0.66779999999994277</c:v>
                </c:pt>
                <c:pt idx="12679">
                  <c:v>0.66789999999994276</c:v>
                </c:pt>
                <c:pt idx="12680">
                  <c:v>0.66799999999994275</c:v>
                </c:pt>
                <c:pt idx="12681">
                  <c:v>0.66809999999994274</c:v>
                </c:pt>
                <c:pt idx="12682">
                  <c:v>0.66819999999994273</c:v>
                </c:pt>
                <c:pt idx="12683">
                  <c:v>0.66829999999994272</c:v>
                </c:pt>
                <c:pt idx="12684">
                  <c:v>0.66839999999994271</c:v>
                </c:pt>
                <c:pt idx="12685">
                  <c:v>0.6684999999999427</c:v>
                </c:pt>
                <c:pt idx="12686">
                  <c:v>0.66859999999994268</c:v>
                </c:pt>
                <c:pt idx="12687">
                  <c:v>0.66869999999994267</c:v>
                </c:pt>
                <c:pt idx="12688">
                  <c:v>0.66879999999994266</c:v>
                </c:pt>
                <c:pt idx="12689">
                  <c:v>0.66889999999994265</c:v>
                </c:pt>
                <c:pt idx="12690">
                  <c:v>0.66899999999994264</c:v>
                </c:pt>
                <c:pt idx="12691">
                  <c:v>0.66909999999994263</c:v>
                </c:pt>
                <c:pt idx="12692">
                  <c:v>0.66919999999994262</c:v>
                </c:pt>
                <c:pt idx="12693">
                  <c:v>0.66929999999994261</c:v>
                </c:pt>
                <c:pt idx="12694">
                  <c:v>0.6693999999999426</c:v>
                </c:pt>
                <c:pt idx="12695">
                  <c:v>0.66949999999994259</c:v>
                </c:pt>
                <c:pt idx="12696">
                  <c:v>0.66959999999994257</c:v>
                </c:pt>
                <c:pt idx="12697">
                  <c:v>0.66969999999994256</c:v>
                </c:pt>
                <c:pt idx="12698">
                  <c:v>0.66979999999994255</c:v>
                </c:pt>
                <c:pt idx="12699">
                  <c:v>0.66989999999994254</c:v>
                </c:pt>
                <c:pt idx="12700">
                  <c:v>0.66999999999994253</c:v>
                </c:pt>
                <c:pt idx="12701">
                  <c:v>0.67009999999994252</c:v>
                </c:pt>
                <c:pt idx="12702">
                  <c:v>0.67019999999994251</c:v>
                </c:pt>
                <c:pt idx="12703">
                  <c:v>0.6702999999999425</c:v>
                </c:pt>
                <c:pt idx="12704">
                  <c:v>0.67039999999994249</c:v>
                </c:pt>
                <c:pt idx="12705">
                  <c:v>0.67049999999994248</c:v>
                </c:pt>
                <c:pt idx="12706">
                  <c:v>0.67059999999994246</c:v>
                </c:pt>
                <c:pt idx="12707">
                  <c:v>0.67069999999994245</c:v>
                </c:pt>
                <c:pt idx="12708">
                  <c:v>0.67079999999994244</c:v>
                </c:pt>
                <c:pt idx="12709">
                  <c:v>0.67089999999994243</c:v>
                </c:pt>
                <c:pt idx="12710">
                  <c:v>0.67099999999994242</c:v>
                </c:pt>
                <c:pt idx="12711">
                  <c:v>0.67109999999994241</c:v>
                </c:pt>
                <c:pt idx="12712">
                  <c:v>0.6711999999999424</c:v>
                </c:pt>
                <c:pt idx="12713">
                  <c:v>0.67129999999994239</c:v>
                </c:pt>
                <c:pt idx="12714">
                  <c:v>0.67139999999994238</c:v>
                </c:pt>
                <c:pt idx="12715">
                  <c:v>0.67149999999994237</c:v>
                </c:pt>
                <c:pt idx="12716">
                  <c:v>0.67159999999994235</c:v>
                </c:pt>
                <c:pt idx="12717">
                  <c:v>0.67169999999994234</c:v>
                </c:pt>
                <c:pt idx="12718">
                  <c:v>0.67179999999994233</c:v>
                </c:pt>
                <c:pt idx="12719">
                  <c:v>0.67189999999994232</c:v>
                </c:pt>
                <c:pt idx="12720">
                  <c:v>0.67199999999994231</c:v>
                </c:pt>
                <c:pt idx="12721">
                  <c:v>0.6720999999999423</c:v>
                </c:pt>
                <c:pt idx="12722">
                  <c:v>0.67219999999994229</c:v>
                </c:pt>
                <c:pt idx="12723">
                  <c:v>0.67229999999994228</c:v>
                </c:pt>
                <c:pt idx="12724">
                  <c:v>0.67239999999994227</c:v>
                </c:pt>
                <c:pt idx="12725">
                  <c:v>0.67249999999994226</c:v>
                </c:pt>
                <c:pt idx="12726">
                  <c:v>0.67259999999994224</c:v>
                </c:pt>
                <c:pt idx="12727">
                  <c:v>0.67269999999994223</c:v>
                </c:pt>
                <c:pt idx="12728">
                  <c:v>0.67279999999994222</c:v>
                </c:pt>
                <c:pt idx="12729">
                  <c:v>0.67289999999994221</c:v>
                </c:pt>
                <c:pt idx="12730">
                  <c:v>0.6729999999999422</c:v>
                </c:pt>
                <c:pt idx="12731">
                  <c:v>0.67309999999994219</c:v>
                </c:pt>
                <c:pt idx="12732">
                  <c:v>0.67319999999994218</c:v>
                </c:pt>
                <c:pt idx="12733">
                  <c:v>0.67329999999994217</c:v>
                </c:pt>
                <c:pt idx="12734">
                  <c:v>0.67339999999994216</c:v>
                </c:pt>
                <c:pt idx="12735">
                  <c:v>0.67349999999994214</c:v>
                </c:pt>
                <c:pt idx="12736">
                  <c:v>0.67359999999994213</c:v>
                </c:pt>
                <c:pt idx="12737">
                  <c:v>0.67369999999994212</c:v>
                </c:pt>
                <c:pt idx="12738">
                  <c:v>0.67379999999994211</c:v>
                </c:pt>
                <c:pt idx="12739">
                  <c:v>0.6738999999999421</c:v>
                </c:pt>
                <c:pt idx="12740">
                  <c:v>0.67399999999994209</c:v>
                </c:pt>
                <c:pt idx="12741">
                  <c:v>0.67409999999994208</c:v>
                </c:pt>
                <c:pt idx="12742">
                  <c:v>0.67419999999994207</c:v>
                </c:pt>
                <c:pt idx="12743">
                  <c:v>0.67429999999994206</c:v>
                </c:pt>
                <c:pt idx="12744">
                  <c:v>0.67439999999994205</c:v>
                </c:pt>
                <c:pt idx="12745">
                  <c:v>0.67449999999994203</c:v>
                </c:pt>
                <c:pt idx="12746">
                  <c:v>0.67459999999994202</c:v>
                </c:pt>
                <c:pt idx="12747">
                  <c:v>0.67469999999994201</c:v>
                </c:pt>
                <c:pt idx="12748">
                  <c:v>0.674799999999942</c:v>
                </c:pt>
                <c:pt idx="12749">
                  <c:v>0.67489999999994199</c:v>
                </c:pt>
                <c:pt idx="12750">
                  <c:v>0.67499999999994198</c:v>
                </c:pt>
                <c:pt idx="12751">
                  <c:v>0.67509999999994197</c:v>
                </c:pt>
                <c:pt idx="12752">
                  <c:v>0.67519999999994196</c:v>
                </c:pt>
                <c:pt idx="12753">
                  <c:v>0.67529999999994195</c:v>
                </c:pt>
                <c:pt idx="12754">
                  <c:v>0.67539999999994194</c:v>
                </c:pt>
                <c:pt idx="12755">
                  <c:v>0.67549999999994192</c:v>
                </c:pt>
                <c:pt idx="12756">
                  <c:v>0.67559999999994191</c:v>
                </c:pt>
                <c:pt idx="12757">
                  <c:v>0.6756999999999419</c:v>
                </c:pt>
                <c:pt idx="12758">
                  <c:v>0.67579999999994189</c:v>
                </c:pt>
                <c:pt idx="12759">
                  <c:v>0.67589999999994188</c:v>
                </c:pt>
                <c:pt idx="12760">
                  <c:v>0.67599999999994187</c:v>
                </c:pt>
                <c:pt idx="12761">
                  <c:v>0.67609999999994186</c:v>
                </c:pt>
                <c:pt idx="12762">
                  <c:v>0.67619999999994185</c:v>
                </c:pt>
                <c:pt idx="12763">
                  <c:v>0.67629999999994184</c:v>
                </c:pt>
                <c:pt idx="12764">
                  <c:v>0.67639999999994183</c:v>
                </c:pt>
                <c:pt idx="12765">
                  <c:v>0.67649999999994181</c:v>
                </c:pt>
                <c:pt idx="12766">
                  <c:v>0.6765999999999418</c:v>
                </c:pt>
                <c:pt idx="12767">
                  <c:v>0.67669999999994179</c:v>
                </c:pt>
                <c:pt idx="12768">
                  <c:v>0.67679999999994178</c:v>
                </c:pt>
                <c:pt idx="12769">
                  <c:v>0.67689999999994177</c:v>
                </c:pt>
                <c:pt idx="12770">
                  <c:v>0.67699999999994176</c:v>
                </c:pt>
                <c:pt idx="12771">
                  <c:v>0.67709999999994175</c:v>
                </c:pt>
                <c:pt idx="12772">
                  <c:v>0.67719999999994174</c:v>
                </c:pt>
                <c:pt idx="12773">
                  <c:v>0.67729999999994173</c:v>
                </c:pt>
                <c:pt idx="12774">
                  <c:v>0.67739999999994172</c:v>
                </c:pt>
                <c:pt idx="12775">
                  <c:v>0.6774999999999417</c:v>
                </c:pt>
                <c:pt idx="12776">
                  <c:v>0.67759999999994169</c:v>
                </c:pt>
                <c:pt idx="12777">
                  <c:v>0.67769999999994168</c:v>
                </c:pt>
                <c:pt idx="12778">
                  <c:v>0.67779999999994167</c:v>
                </c:pt>
                <c:pt idx="12779">
                  <c:v>0.67789999999994166</c:v>
                </c:pt>
                <c:pt idx="12780">
                  <c:v>0.67799999999994165</c:v>
                </c:pt>
                <c:pt idx="12781">
                  <c:v>0.67809999999994164</c:v>
                </c:pt>
                <c:pt idx="12782">
                  <c:v>0.67819999999994163</c:v>
                </c:pt>
                <c:pt idx="12783">
                  <c:v>0.67829999999994162</c:v>
                </c:pt>
                <c:pt idx="12784">
                  <c:v>0.67839999999994161</c:v>
                </c:pt>
                <c:pt idx="12785">
                  <c:v>0.67849999999994159</c:v>
                </c:pt>
                <c:pt idx="12786">
                  <c:v>0.67859999999994158</c:v>
                </c:pt>
                <c:pt idx="12787">
                  <c:v>0.67869999999994157</c:v>
                </c:pt>
                <c:pt idx="12788">
                  <c:v>0.67879999999994156</c:v>
                </c:pt>
                <c:pt idx="12789">
                  <c:v>0.67889999999994155</c:v>
                </c:pt>
                <c:pt idx="12790">
                  <c:v>0.67899999999994154</c:v>
                </c:pt>
                <c:pt idx="12791">
                  <c:v>0.67909999999994153</c:v>
                </c:pt>
                <c:pt idx="12792">
                  <c:v>0.67919999999994152</c:v>
                </c:pt>
                <c:pt idx="12793">
                  <c:v>0.67929999999994151</c:v>
                </c:pt>
                <c:pt idx="12794">
                  <c:v>0.6793999999999415</c:v>
                </c:pt>
                <c:pt idx="12795">
                  <c:v>0.67949999999994148</c:v>
                </c:pt>
                <c:pt idx="12796">
                  <c:v>0.67959999999994147</c:v>
                </c:pt>
                <c:pt idx="12797">
                  <c:v>0.67969999999994146</c:v>
                </c:pt>
                <c:pt idx="12798">
                  <c:v>0.67979999999994145</c:v>
                </c:pt>
                <c:pt idx="12799">
                  <c:v>0.67989999999994144</c:v>
                </c:pt>
                <c:pt idx="12800">
                  <c:v>0.67999999999994143</c:v>
                </c:pt>
                <c:pt idx="12801">
                  <c:v>0.68009999999994142</c:v>
                </c:pt>
                <c:pt idx="12802">
                  <c:v>0.68019999999994141</c:v>
                </c:pt>
                <c:pt idx="12803">
                  <c:v>0.6802999999999414</c:v>
                </c:pt>
                <c:pt idx="12804">
                  <c:v>0.68039999999994139</c:v>
                </c:pt>
                <c:pt idx="12805">
                  <c:v>0.68049999999994137</c:v>
                </c:pt>
                <c:pt idx="12806">
                  <c:v>0.68059999999994136</c:v>
                </c:pt>
                <c:pt idx="12807">
                  <c:v>0.68069999999994135</c:v>
                </c:pt>
                <c:pt idx="12808">
                  <c:v>0.68079999999994134</c:v>
                </c:pt>
                <c:pt idx="12809">
                  <c:v>0.68089999999994133</c:v>
                </c:pt>
                <c:pt idx="12810">
                  <c:v>0.68099999999994132</c:v>
                </c:pt>
                <c:pt idx="12811">
                  <c:v>0.68109999999994131</c:v>
                </c:pt>
                <c:pt idx="12812">
                  <c:v>0.6811999999999413</c:v>
                </c:pt>
                <c:pt idx="12813">
                  <c:v>0.68129999999994129</c:v>
                </c:pt>
                <c:pt idx="12814">
                  <c:v>0.68139999999994127</c:v>
                </c:pt>
                <c:pt idx="12815">
                  <c:v>0.68149999999994126</c:v>
                </c:pt>
                <c:pt idx="12816">
                  <c:v>0.68159999999994125</c:v>
                </c:pt>
                <c:pt idx="12817">
                  <c:v>0.68169999999994124</c:v>
                </c:pt>
                <c:pt idx="12818">
                  <c:v>0.68179999999994123</c:v>
                </c:pt>
                <c:pt idx="12819">
                  <c:v>0.68189999999994122</c:v>
                </c:pt>
                <c:pt idx="12820">
                  <c:v>0.68199999999994121</c:v>
                </c:pt>
                <c:pt idx="12821">
                  <c:v>0.6820999999999412</c:v>
                </c:pt>
                <c:pt idx="12822">
                  <c:v>0.68219999999994119</c:v>
                </c:pt>
                <c:pt idx="12823">
                  <c:v>0.68229999999994118</c:v>
                </c:pt>
                <c:pt idx="12824">
                  <c:v>0.68239999999994116</c:v>
                </c:pt>
                <c:pt idx="12825">
                  <c:v>0.68249999999994115</c:v>
                </c:pt>
                <c:pt idx="12826">
                  <c:v>0.68259999999994114</c:v>
                </c:pt>
                <c:pt idx="12827">
                  <c:v>0.68269999999994113</c:v>
                </c:pt>
                <c:pt idx="12828">
                  <c:v>0.68279999999994112</c:v>
                </c:pt>
                <c:pt idx="12829">
                  <c:v>0.68289999999994111</c:v>
                </c:pt>
                <c:pt idx="12830">
                  <c:v>0.6829999999999411</c:v>
                </c:pt>
                <c:pt idx="12831">
                  <c:v>0.68309999999994109</c:v>
                </c:pt>
                <c:pt idx="12832">
                  <c:v>0.68319999999994108</c:v>
                </c:pt>
                <c:pt idx="12833">
                  <c:v>0.68329999999994107</c:v>
                </c:pt>
                <c:pt idx="12834">
                  <c:v>0.68339999999994105</c:v>
                </c:pt>
                <c:pt idx="12835">
                  <c:v>0.68349999999994104</c:v>
                </c:pt>
                <c:pt idx="12836">
                  <c:v>0.68359999999994103</c:v>
                </c:pt>
                <c:pt idx="12837">
                  <c:v>0.68369999999994102</c:v>
                </c:pt>
                <c:pt idx="12838">
                  <c:v>0.68379999999994101</c:v>
                </c:pt>
                <c:pt idx="12839">
                  <c:v>0.683899999999941</c:v>
                </c:pt>
                <c:pt idx="12840">
                  <c:v>0.68399999999994099</c:v>
                </c:pt>
                <c:pt idx="12841">
                  <c:v>0.68409999999994098</c:v>
                </c:pt>
                <c:pt idx="12842">
                  <c:v>0.68419999999994097</c:v>
                </c:pt>
                <c:pt idx="12843">
                  <c:v>0.68429999999994096</c:v>
                </c:pt>
                <c:pt idx="12844">
                  <c:v>0.68439999999994094</c:v>
                </c:pt>
                <c:pt idx="12845">
                  <c:v>0.68449999999994093</c:v>
                </c:pt>
                <c:pt idx="12846">
                  <c:v>0.68459999999994092</c:v>
                </c:pt>
                <c:pt idx="12847">
                  <c:v>0.68469999999994091</c:v>
                </c:pt>
                <c:pt idx="12848">
                  <c:v>0.6847999999999409</c:v>
                </c:pt>
                <c:pt idx="12849">
                  <c:v>0.68489999999994089</c:v>
                </c:pt>
                <c:pt idx="12850">
                  <c:v>0.68499999999994088</c:v>
                </c:pt>
                <c:pt idx="12851">
                  <c:v>0.68509999999994087</c:v>
                </c:pt>
                <c:pt idx="12852">
                  <c:v>0.68519999999994086</c:v>
                </c:pt>
                <c:pt idx="12853">
                  <c:v>0.68529999999994085</c:v>
                </c:pt>
                <c:pt idx="12854">
                  <c:v>0.68539999999994083</c:v>
                </c:pt>
                <c:pt idx="12855">
                  <c:v>0.68549999999994082</c:v>
                </c:pt>
                <c:pt idx="12856">
                  <c:v>0.68559999999994081</c:v>
                </c:pt>
                <c:pt idx="12857">
                  <c:v>0.6856999999999408</c:v>
                </c:pt>
                <c:pt idx="12858">
                  <c:v>0.68579999999994079</c:v>
                </c:pt>
                <c:pt idx="12859">
                  <c:v>0.68589999999994078</c:v>
                </c:pt>
                <c:pt idx="12860">
                  <c:v>0.68599999999994077</c:v>
                </c:pt>
                <c:pt idx="12861">
                  <c:v>0.68609999999994076</c:v>
                </c:pt>
                <c:pt idx="12862">
                  <c:v>0.68619999999994075</c:v>
                </c:pt>
                <c:pt idx="12863">
                  <c:v>0.68629999999994074</c:v>
                </c:pt>
                <c:pt idx="12864">
                  <c:v>0.68639999999994072</c:v>
                </c:pt>
                <c:pt idx="12865">
                  <c:v>0.68649999999994071</c:v>
                </c:pt>
                <c:pt idx="12866">
                  <c:v>0.6865999999999407</c:v>
                </c:pt>
                <c:pt idx="12867">
                  <c:v>0.68669999999994069</c:v>
                </c:pt>
                <c:pt idx="12868">
                  <c:v>0.68679999999994068</c:v>
                </c:pt>
                <c:pt idx="12869">
                  <c:v>0.68689999999994067</c:v>
                </c:pt>
                <c:pt idx="12870">
                  <c:v>0.68699999999994066</c:v>
                </c:pt>
                <c:pt idx="12871">
                  <c:v>0.68709999999994065</c:v>
                </c:pt>
                <c:pt idx="12872">
                  <c:v>0.68719999999994064</c:v>
                </c:pt>
                <c:pt idx="12873">
                  <c:v>0.68729999999994063</c:v>
                </c:pt>
                <c:pt idx="12874">
                  <c:v>0.68739999999994061</c:v>
                </c:pt>
                <c:pt idx="12875">
                  <c:v>0.6874999999999406</c:v>
                </c:pt>
                <c:pt idx="12876">
                  <c:v>0.68759999999994059</c:v>
                </c:pt>
                <c:pt idx="12877">
                  <c:v>0.68769999999994058</c:v>
                </c:pt>
                <c:pt idx="12878">
                  <c:v>0.68779999999994057</c:v>
                </c:pt>
                <c:pt idx="12879">
                  <c:v>0.68789999999994056</c:v>
                </c:pt>
                <c:pt idx="12880">
                  <c:v>0.68799999999994055</c:v>
                </c:pt>
                <c:pt idx="12881">
                  <c:v>0.68809999999994054</c:v>
                </c:pt>
                <c:pt idx="12882">
                  <c:v>0.68819999999994053</c:v>
                </c:pt>
                <c:pt idx="12883">
                  <c:v>0.68829999999994051</c:v>
                </c:pt>
                <c:pt idx="12884">
                  <c:v>0.6883999999999405</c:v>
                </c:pt>
                <c:pt idx="12885">
                  <c:v>0.68849999999994049</c:v>
                </c:pt>
                <c:pt idx="12886">
                  <c:v>0.68859999999994048</c:v>
                </c:pt>
                <c:pt idx="12887">
                  <c:v>0.68869999999994047</c:v>
                </c:pt>
                <c:pt idx="12888">
                  <c:v>0.68879999999994046</c:v>
                </c:pt>
                <c:pt idx="12889">
                  <c:v>0.68889999999994045</c:v>
                </c:pt>
                <c:pt idx="12890">
                  <c:v>0.68899999999994044</c:v>
                </c:pt>
                <c:pt idx="12891">
                  <c:v>0.68909999999994043</c:v>
                </c:pt>
                <c:pt idx="12892">
                  <c:v>0.68919999999994042</c:v>
                </c:pt>
                <c:pt idx="12893">
                  <c:v>0.6892999999999404</c:v>
                </c:pt>
                <c:pt idx="12894">
                  <c:v>0.68939999999994039</c:v>
                </c:pt>
                <c:pt idx="12895">
                  <c:v>0.68949999999994038</c:v>
                </c:pt>
                <c:pt idx="12896">
                  <c:v>0.68959999999994037</c:v>
                </c:pt>
                <c:pt idx="12897">
                  <c:v>0.68969999999994036</c:v>
                </c:pt>
                <c:pt idx="12898">
                  <c:v>0.68979999999994035</c:v>
                </c:pt>
                <c:pt idx="12899">
                  <c:v>0.68989999999994034</c:v>
                </c:pt>
                <c:pt idx="12900">
                  <c:v>0.68999999999994033</c:v>
                </c:pt>
                <c:pt idx="12901">
                  <c:v>0.69009999999994032</c:v>
                </c:pt>
                <c:pt idx="12902">
                  <c:v>0.69019999999994031</c:v>
                </c:pt>
                <c:pt idx="12903">
                  <c:v>0.69029999999994029</c:v>
                </c:pt>
                <c:pt idx="12904">
                  <c:v>0.69039999999994028</c:v>
                </c:pt>
                <c:pt idx="12905">
                  <c:v>0.69049999999994027</c:v>
                </c:pt>
                <c:pt idx="12906">
                  <c:v>0.69059999999994026</c:v>
                </c:pt>
                <c:pt idx="12907">
                  <c:v>0.69069999999994025</c:v>
                </c:pt>
                <c:pt idx="12908">
                  <c:v>0.69079999999994024</c:v>
                </c:pt>
                <c:pt idx="12909">
                  <c:v>0.69089999999994023</c:v>
                </c:pt>
                <c:pt idx="12910">
                  <c:v>0.69099999999994022</c:v>
                </c:pt>
                <c:pt idx="12911">
                  <c:v>0.69109999999994021</c:v>
                </c:pt>
                <c:pt idx="12912">
                  <c:v>0.6911999999999402</c:v>
                </c:pt>
                <c:pt idx="12913">
                  <c:v>0.69129999999994018</c:v>
                </c:pt>
                <c:pt idx="12914">
                  <c:v>0.69139999999994017</c:v>
                </c:pt>
                <c:pt idx="12915">
                  <c:v>0.69149999999994016</c:v>
                </c:pt>
                <c:pt idx="12916">
                  <c:v>0.69159999999994015</c:v>
                </c:pt>
                <c:pt idx="12917">
                  <c:v>0.69169999999994014</c:v>
                </c:pt>
                <c:pt idx="12918">
                  <c:v>0.69179999999994013</c:v>
                </c:pt>
                <c:pt idx="12919">
                  <c:v>0.69189999999994012</c:v>
                </c:pt>
                <c:pt idx="12920">
                  <c:v>0.69199999999994011</c:v>
                </c:pt>
                <c:pt idx="12921">
                  <c:v>0.6920999999999401</c:v>
                </c:pt>
                <c:pt idx="12922">
                  <c:v>0.69219999999994009</c:v>
                </c:pt>
                <c:pt idx="12923">
                  <c:v>0.69229999999994007</c:v>
                </c:pt>
                <c:pt idx="12924">
                  <c:v>0.69239999999994006</c:v>
                </c:pt>
                <c:pt idx="12925">
                  <c:v>0.69249999999994005</c:v>
                </c:pt>
                <c:pt idx="12926">
                  <c:v>0.69259999999994004</c:v>
                </c:pt>
                <c:pt idx="12927">
                  <c:v>0.69269999999994003</c:v>
                </c:pt>
                <c:pt idx="12928">
                  <c:v>0.69279999999994002</c:v>
                </c:pt>
                <c:pt idx="12929">
                  <c:v>0.69289999999994001</c:v>
                </c:pt>
                <c:pt idx="12930">
                  <c:v>0.69299999999994</c:v>
                </c:pt>
                <c:pt idx="12931">
                  <c:v>0.69309999999993999</c:v>
                </c:pt>
                <c:pt idx="12932">
                  <c:v>0.69319999999993998</c:v>
                </c:pt>
                <c:pt idx="12933">
                  <c:v>0.69329999999993996</c:v>
                </c:pt>
                <c:pt idx="12934">
                  <c:v>0.69339999999993995</c:v>
                </c:pt>
                <c:pt idx="12935">
                  <c:v>0.69349999999993994</c:v>
                </c:pt>
                <c:pt idx="12936">
                  <c:v>0.69359999999993993</c:v>
                </c:pt>
                <c:pt idx="12937">
                  <c:v>0.69369999999993992</c:v>
                </c:pt>
                <c:pt idx="12938">
                  <c:v>0.69379999999993991</c:v>
                </c:pt>
                <c:pt idx="12939">
                  <c:v>0.6938999999999399</c:v>
                </c:pt>
                <c:pt idx="12940">
                  <c:v>0.69399999999993989</c:v>
                </c:pt>
                <c:pt idx="12941">
                  <c:v>0.69409999999993988</c:v>
                </c:pt>
                <c:pt idx="12942">
                  <c:v>0.69419999999993987</c:v>
                </c:pt>
                <c:pt idx="12943">
                  <c:v>0.69429999999993985</c:v>
                </c:pt>
                <c:pt idx="12944">
                  <c:v>0.69439999999993984</c:v>
                </c:pt>
                <c:pt idx="12945">
                  <c:v>0.69449999999993983</c:v>
                </c:pt>
                <c:pt idx="12946">
                  <c:v>0.69459999999993982</c:v>
                </c:pt>
                <c:pt idx="12947">
                  <c:v>0.69469999999993981</c:v>
                </c:pt>
                <c:pt idx="12948">
                  <c:v>0.6947999999999398</c:v>
                </c:pt>
                <c:pt idx="12949">
                  <c:v>0.69489999999993979</c:v>
                </c:pt>
                <c:pt idx="12950">
                  <c:v>0.69499999999993978</c:v>
                </c:pt>
                <c:pt idx="12951">
                  <c:v>0.69509999999993977</c:v>
                </c:pt>
                <c:pt idx="12952">
                  <c:v>0.69519999999993976</c:v>
                </c:pt>
                <c:pt idx="12953">
                  <c:v>0.69529999999993974</c:v>
                </c:pt>
                <c:pt idx="12954">
                  <c:v>0.69539999999993973</c:v>
                </c:pt>
                <c:pt idx="12955">
                  <c:v>0.69549999999993972</c:v>
                </c:pt>
                <c:pt idx="12956">
                  <c:v>0.69559999999993971</c:v>
                </c:pt>
                <c:pt idx="12957">
                  <c:v>0.6956999999999397</c:v>
                </c:pt>
                <c:pt idx="12958">
                  <c:v>0.69579999999993969</c:v>
                </c:pt>
                <c:pt idx="12959">
                  <c:v>0.69589999999993968</c:v>
                </c:pt>
                <c:pt idx="12960">
                  <c:v>0.69599999999993967</c:v>
                </c:pt>
                <c:pt idx="12961">
                  <c:v>0.69609999999993966</c:v>
                </c:pt>
                <c:pt idx="12962">
                  <c:v>0.69619999999993964</c:v>
                </c:pt>
                <c:pt idx="12963">
                  <c:v>0.69629999999993963</c:v>
                </c:pt>
                <c:pt idx="12964">
                  <c:v>0.69639999999993962</c:v>
                </c:pt>
                <c:pt idx="12965">
                  <c:v>0.69649999999993961</c:v>
                </c:pt>
                <c:pt idx="12966">
                  <c:v>0.6965999999999396</c:v>
                </c:pt>
                <c:pt idx="12967">
                  <c:v>0.69669999999993959</c:v>
                </c:pt>
                <c:pt idx="12968">
                  <c:v>0.69679999999993958</c:v>
                </c:pt>
                <c:pt idx="12969">
                  <c:v>0.69689999999993957</c:v>
                </c:pt>
                <c:pt idx="12970">
                  <c:v>0.69699999999993956</c:v>
                </c:pt>
                <c:pt idx="12971">
                  <c:v>0.69709999999993955</c:v>
                </c:pt>
                <c:pt idx="12972">
                  <c:v>0.69719999999993953</c:v>
                </c:pt>
                <c:pt idx="12973">
                  <c:v>0.69729999999993952</c:v>
                </c:pt>
                <c:pt idx="12974">
                  <c:v>0.69739999999993951</c:v>
                </c:pt>
                <c:pt idx="12975">
                  <c:v>0.6974999999999395</c:v>
                </c:pt>
                <c:pt idx="12976">
                  <c:v>0.69759999999993949</c:v>
                </c:pt>
                <c:pt idx="12977">
                  <c:v>0.69769999999993948</c:v>
                </c:pt>
                <c:pt idx="12978">
                  <c:v>0.69779999999993947</c:v>
                </c:pt>
                <c:pt idx="12979">
                  <c:v>0.69789999999993946</c:v>
                </c:pt>
                <c:pt idx="12980">
                  <c:v>0.69799999999993945</c:v>
                </c:pt>
                <c:pt idx="12981">
                  <c:v>0.69809999999993944</c:v>
                </c:pt>
                <c:pt idx="12982">
                  <c:v>0.69819999999993942</c:v>
                </c:pt>
                <c:pt idx="12983">
                  <c:v>0.69829999999993941</c:v>
                </c:pt>
                <c:pt idx="12984">
                  <c:v>0.6983999999999394</c:v>
                </c:pt>
                <c:pt idx="12985">
                  <c:v>0.69849999999993939</c:v>
                </c:pt>
                <c:pt idx="12986">
                  <c:v>0.69859999999993938</c:v>
                </c:pt>
                <c:pt idx="12987">
                  <c:v>0.69869999999993937</c:v>
                </c:pt>
                <c:pt idx="12988">
                  <c:v>0.69879999999993936</c:v>
                </c:pt>
                <c:pt idx="12989">
                  <c:v>0.69889999999993935</c:v>
                </c:pt>
                <c:pt idx="12990">
                  <c:v>0.69899999999993934</c:v>
                </c:pt>
                <c:pt idx="12991">
                  <c:v>0.69909999999993933</c:v>
                </c:pt>
                <c:pt idx="12992">
                  <c:v>0.69919999999993931</c:v>
                </c:pt>
                <c:pt idx="12993">
                  <c:v>0.6992999999999393</c:v>
                </c:pt>
                <c:pt idx="12994">
                  <c:v>0.69939999999993929</c:v>
                </c:pt>
                <c:pt idx="12995">
                  <c:v>0.69949999999993928</c:v>
                </c:pt>
                <c:pt idx="12996">
                  <c:v>0.69959999999993927</c:v>
                </c:pt>
                <c:pt idx="12997">
                  <c:v>0.69969999999993926</c:v>
                </c:pt>
                <c:pt idx="12998">
                  <c:v>0.69979999999993925</c:v>
                </c:pt>
                <c:pt idx="12999">
                  <c:v>0.69989999999993924</c:v>
                </c:pt>
                <c:pt idx="13000">
                  <c:v>0.69999999999993923</c:v>
                </c:pt>
                <c:pt idx="13001">
                  <c:v>0.70009999999993922</c:v>
                </c:pt>
                <c:pt idx="13002">
                  <c:v>0.7001999999999392</c:v>
                </c:pt>
                <c:pt idx="13003">
                  <c:v>0.70029999999993919</c:v>
                </c:pt>
                <c:pt idx="13004">
                  <c:v>0.70039999999993918</c:v>
                </c:pt>
                <c:pt idx="13005">
                  <c:v>0.70049999999993917</c:v>
                </c:pt>
                <c:pt idx="13006">
                  <c:v>0.70059999999993916</c:v>
                </c:pt>
                <c:pt idx="13007">
                  <c:v>0.70069999999993915</c:v>
                </c:pt>
                <c:pt idx="13008">
                  <c:v>0.70079999999993914</c:v>
                </c:pt>
                <c:pt idx="13009">
                  <c:v>0.70089999999993913</c:v>
                </c:pt>
                <c:pt idx="13010">
                  <c:v>0.70099999999993912</c:v>
                </c:pt>
                <c:pt idx="13011">
                  <c:v>0.70109999999993911</c:v>
                </c:pt>
                <c:pt idx="13012">
                  <c:v>0.70119999999993909</c:v>
                </c:pt>
                <c:pt idx="13013">
                  <c:v>0.70129999999993908</c:v>
                </c:pt>
                <c:pt idx="13014">
                  <c:v>0.70139999999993907</c:v>
                </c:pt>
                <c:pt idx="13015">
                  <c:v>0.70149999999993906</c:v>
                </c:pt>
                <c:pt idx="13016">
                  <c:v>0.70159999999993905</c:v>
                </c:pt>
                <c:pt idx="13017">
                  <c:v>0.70169999999993904</c:v>
                </c:pt>
                <c:pt idx="13018">
                  <c:v>0.70179999999993903</c:v>
                </c:pt>
                <c:pt idx="13019">
                  <c:v>0.70189999999993902</c:v>
                </c:pt>
                <c:pt idx="13020">
                  <c:v>0.70199999999993901</c:v>
                </c:pt>
                <c:pt idx="13021">
                  <c:v>0.702099999999939</c:v>
                </c:pt>
                <c:pt idx="13022">
                  <c:v>0.70219999999993898</c:v>
                </c:pt>
                <c:pt idx="13023">
                  <c:v>0.70229999999993897</c:v>
                </c:pt>
                <c:pt idx="13024">
                  <c:v>0.70239999999993896</c:v>
                </c:pt>
                <c:pt idx="13025">
                  <c:v>0.70249999999993895</c:v>
                </c:pt>
                <c:pt idx="13026">
                  <c:v>0.70259999999993894</c:v>
                </c:pt>
                <c:pt idx="13027">
                  <c:v>0.70269999999993893</c:v>
                </c:pt>
                <c:pt idx="13028">
                  <c:v>0.70279999999993892</c:v>
                </c:pt>
                <c:pt idx="13029">
                  <c:v>0.70289999999993891</c:v>
                </c:pt>
                <c:pt idx="13030">
                  <c:v>0.7029999999999389</c:v>
                </c:pt>
                <c:pt idx="13031">
                  <c:v>0.70309999999993888</c:v>
                </c:pt>
                <c:pt idx="13032">
                  <c:v>0.70319999999993887</c:v>
                </c:pt>
                <c:pt idx="13033">
                  <c:v>0.70329999999993886</c:v>
                </c:pt>
                <c:pt idx="13034">
                  <c:v>0.70339999999993885</c:v>
                </c:pt>
                <c:pt idx="13035">
                  <c:v>0.70349999999993884</c:v>
                </c:pt>
                <c:pt idx="13036">
                  <c:v>0.70359999999993883</c:v>
                </c:pt>
                <c:pt idx="13037">
                  <c:v>0.70369999999993882</c:v>
                </c:pt>
                <c:pt idx="13038">
                  <c:v>0.70379999999993881</c:v>
                </c:pt>
                <c:pt idx="13039">
                  <c:v>0.7038999999999388</c:v>
                </c:pt>
                <c:pt idx="13040">
                  <c:v>0.70399999999993879</c:v>
                </c:pt>
                <c:pt idx="13041">
                  <c:v>0.70409999999993877</c:v>
                </c:pt>
                <c:pt idx="13042">
                  <c:v>0.70419999999993876</c:v>
                </c:pt>
                <c:pt idx="13043">
                  <c:v>0.70429999999993875</c:v>
                </c:pt>
                <c:pt idx="13044">
                  <c:v>0.70439999999993874</c:v>
                </c:pt>
                <c:pt idx="13045">
                  <c:v>0.70449999999993873</c:v>
                </c:pt>
                <c:pt idx="13046">
                  <c:v>0.70459999999993872</c:v>
                </c:pt>
                <c:pt idx="13047">
                  <c:v>0.70469999999993871</c:v>
                </c:pt>
                <c:pt idx="13048">
                  <c:v>0.7047999999999387</c:v>
                </c:pt>
                <c:pt idx="13049">
                  <c:v>0.70489999999993869</c:v>
                </c:pt>
                <c:pt idx="13050">
                  <c:v>0.70499999999993868</c:v>
                </c:pt>
                <c:pt idx="13051">
                  <c:v>0.70509999999993866</c:v>
                </c:pt>
                <c:pt idx="13052">
                  <c:v>0.70519999999993865</c:v>
                </c:pt>
                <c:pt idx="13053">
                  <c:v>0.70529999999993864</c:v>
                </c:pt>
                <c:pt idx="13054">
                  <c:v>0.70539999999993863</c:v>
                </c:pt>
                <c:pt idx="13055">
                  <c:v>0.70549999999993862</c:v>
                </c:pt>
                <c:pt idx="13056">
                  <c:v>0.70559999999993861</c:v>
                </c:pt>
                <c:pt idx="13057">
                  <c:v>0.7056999999999386</c:v>
                </c:pt>
                <c:pt idx="13058">
                  <c:v>0.70579999999993859</c:v>
                </c:pt>
                <c:pt idx="13059">
                  <c:v>0.70589999999993858</c:v>
                </c:pt>
                <c:pt idx="13060">
                  <c:v>0.70599999999993857</c:v>
                </c:pt>
                <c:pt idx="13061">
                  <c:v>0.70609999999993855</c:v>
                </c:pt>
                <c:pt idx="13062">
                  <c:v>0.70619999999993854</c:v>
                </c:pt>
                <c:pt idx="13063">
                  <c:v>0.70629999999993853</c:v>
                </c:pt>
                <c:pt idx="13064">
                  <c:v>0.70639999999993852</c:v>
                </c:pt>
                <c:pt idx="13065">
                  <c:v>0.70649999999993851</c:v>
                </c:pt>
                <c:pt idx="13066">
                  <c:v>0.7065999999999385</c:v>
                </c:pt>
                <c:pt idx="13067">
                  <c:v>0.70669999999993849</c:v>
                </c:pt>
                <c:pt idx="13068">
                  <c:v>0.70679999999993848</c:v>
                </c:pt>
                <c:pt idx="13069">
                  <c:v>0.70689999999993847</c:v>
                </c:pt>
                <c:pt idx="13070">
                  <c:v>0.70699999999993846</c:v>
                </c:pt>
                <c:pt idx="13071">
                  <c:v>0.70709999999993844</c:v>
                </c:pt>
                <c:pt idx="13072">
                  <c:v>0.70719999999993843</c:v>
                </c:pt>
                <c:pt idx="13073">
                  <c:v>0.70729999999993842</c:v>
                </c:pt>
                <c:pt idx="13074">
                  <c:v>0.70739999999993841</c:v>
                </c:pt>
                <c:pt idx="13075">
                  <c:v>0.7074999999999384</c:v>
                </c:pt>
                <c:pt idx="13076">
                  <c:v>0.70759999999993839</c:v>
                </c:pt>
                <c:pt idx="13077">
                  <c:v>0.70769999999993838</c:v>
                </c:pt>
                <c:pt idx="13078">
                  <c:v>0.70779999999993837</c:v>
                </c:pt>
                <c:pt idx="13079">
                  <c:v>0.70789999999993836</c:v>
                </c:pt>
                <c:pt idx="13080">
                  <c:v>0.70799999999993835</c:v>
                </c:pt>
                <c:pt idx="13081">
                  <c:v>0.70809999999993833</c:v>
                </c:pt>
                <c:pt idx="13082">
                  <c:v>0.70819999999993832</c:v>
                </c:pt>
                <c:pt idx="13083">
                  <c:v>0.70829999999993831</c:v>
                </c:pt>
                <c:pt idx="13084">
                  <c:v>0.7083999999999383</c:v>
                </c:pt>
                <c:pt idx="13085">
                  <c:v>0.70849999999993829</c:v>
                </c:pt>
                <c:pt idx="13086">
                  <c:v>0.70859999999993828</c:v>
                </c:pt>
                <c:pt idx="13087">
                  <c:v>0.70869999999993827</c:v>
                </c:pt>
                <c:pt idx="13088">
                  <c:v>0.70879999999993826</c:v>
                </c:pt>
                <c:pt idx="13089">
                  <c:v>0.70889999999993825</c:v>
                </c:pt>
                <c:pt idx="13090">
                  <c:v>0.70899999999993824</c:v>
                </c:pt>
                <c:pt idx="13091">
                  <c:v>0.70909999999993822</c:v>
                </c:pt>
                <c:pt idx="13092">
                  <c:v>0.70919999999993821</c:v>
                </c:pt>
                <c:pt idx="13093">
                  <c:v>0.7092999999999382</c:v>
                </c:pt>
                <c:pt idx="13094">
                  <c:v>0.70939999999993819</c:v>
                </c:pt>
                <c:pt idx="13095">
                  <c:v>0.70949999999993818</c:v>
                </c:pt>
                <c:pt idx="13096">
                  <c:v>0.70959999999993817</c:v>
                </c:pt>
                <c:pt idx="13097">
                  <c:v>0.70969999999993816</c:v>
                </c:pt>
                <c:pt idx="13098">
                  <c:v>0.70979999999993815</c:v>
                </c:pt>
                <c:pt idx="13099">
                  <c:v>0.70989999999993814</c:v>
                </c:pt>
                <c:pt idx="13100">
                  <c:v>0.70999999999993813</c:v>
                </c:pt>
                <c:pt idx="13101">
                  <c:v>0.71009999999993811</c:v>
                </c:pt>
                <c:pt idx="13102">
                  <c:v>0.7101999999999381</c:v>
                </c:pt>
                <c:pt idx="13103">
                  <c:v>0.71029999999993809</c:v>
                </c:pt>
                <c:pt idx="13104">
                  <c:v>0.71039999999993808</c:v>
                </c:pt>
                <c:pt idx="13105">
                  <c:v>0.71049999999993807</c:v>
                </c:pt>
                <c:pt idx="13106">
                  <c:v>0.71059999999993806</c:v>
                </c:pt>
                <c:pt idx="13107">
                  <c:v>0.71069999999993805</c:v>
                </c:pt>
                <c:pt idx="13108">
                  <c:v>0.71079999999993804</c:v>
                </c:pt>
                <c:pt idx="13109">
                  <c:v>0.71089999999993803</c:v>
                </c:pt>
                <c:pt idx="13110">
                  <c:v>0.71099999999993801</c:v>
                </c:pt>
                <c:pt idx="13111">
                  <c:v>0.711099999999938</c:v>
                </c:pt>
                <c:pt idx="13112">
                  <c:v>0.71119999999993799</c:v>
                </c:pt>
                <c:pt idx="13113">
                  <c:v>0.71129999999993798</c:v>
                </c:pt>
                <c:pt idx="13114">
                  <c:v>0.71139999999993797</c:v>
                </c:pt>
                <c:pt idx="13115">
                  <c:v>0.71149999999993796</c:v>
                </c:pt>
                <c:pt idx="13116">
                  <c:v>0.71159999999993795</c:v>
                </c:pt>
                <c:pt idx="13117">
                  <c:v>0.71169999999993794</c:v>
                </c:pt>
                <c:pt idx="13118">
                  <c:v>0.71179999999993793</c:v>
                </c:pt>
                <c:pt idx="13119">
                  <c:v>0.71189999999993792</c:v>
                </c:pt>
                <c:pt idx="13120">
                  <c:v>0.7119999999999379</c:v>
                </c:pt>
                <c:pt idx="13121">
                  <c:v>0.71209999999993789</c:v>
                </c:pt>
                <c:pt idx="13122">
                  <c:v>0.71219999999993788</c:v>
                </c:pt>
                <c:pt idx="13123">
                  <c:v>0.71229999999993787</c:v>
                </c:pt>
                <c:pt idx="13124">
                  <c:v>0.71239999999993786</c:v>
                </c:pt>
                <c:pt idx="13125">
                  <c:v>0.71249999999993785</c:v>
                </c:pt>
                <c:pt idx="13126">
                  <c:v>0.71259999999993784</c:v>
                </c:pt>
                <c:pt idx="13127">
                  <c:v>0.71269999999993783</c:v>
                </c:pt>
                <c:pt idx="13128">
                  <c:v>0.71279999999993782</c:v>
                </c:pt>
                <c:pt idx="13129">
                  <c:v>0.71289999999993781</c:v>
                </c:pt>
                <c:pt idx="13130">
                  <c:v>0.71299999999993779</c:v>
                </c:pt>
                <c:pt idx="13131">
                  <c:v>0.71309999999993778</c:v>
                </c:pt>
                <c:pt idx="13132">
                  <c:v>0.71319999999993777</c:v>
                </c:pt>
                <c:pt idx="13133">
                  <c:v>0.71329999999993776</c:v>
                </c:pt>
                <c:pt idx="13134">
                  <c:v>0.71339999999993775</c:v>
                </c:pt>
                <c:pt idx="13135">
                  <c:v>0.71349999999993774</c:v>
                </c:pt>
                <c:pt idx="13136">
                  <c:v>0.71359999999993773</c:v>
                </c:pt>
                <c:pt idx="13137">
                  <c:v>0.71369999999993772</c:v>
                </c:pt>
                <c:pt idx="13138">
                  <c:v>0.71379999999993771</c:v>
                </c:pt>
                <c:pt idx="13139">
                  <c:v>0.7138999999999377</c:v>
                </c:pt>
                <c:pt idx="13140">
                  <c:v>0.71399999999993768</c:v>
                </c:pt>
                <c:pt idx="13141">
                  <c:v>0.71409999999993767</c:v>
                </c:pt>
                <c:pt idx="13142">
                  <c:v>0.71419999999993766</c:v>
                </c:pt>
                <c:pt idx="13143">
                  <c:v>0.71429999999993765</c:v>
                </c:pt>
                <c:pt idx="13144">
                  <c:v>0.71439999999993764</c:v>
                </c:pt>
                <c:pt idx="13145">
                  <c:v>0.71449999999993763</c:v>
                </c:pt>
                <c:pt idx="13146">
                  <c:v>0.71459999999993762</c:v>
                </c:pt>
                <c:pt idx="13147">
                  <c:v>0.71469999999993761</c:v>
                </c:pt>
                <c:pt idx="13148">
                  <c:v>0.7147999999999376</c:v>
                </c:pt>
                <c:pt idx="13149">
                  <c:v>0.71489999999993759</c:v>
                </c:pt>
                <c:pt idx="13150">
                  <c:v>0.71499999999993757</c:v>
                </c:pt>
                <c:pt idx="13151">
                  <c:v>0.71509999999993756</c:v>
                </c:pt>
                <c:pt idx="13152">
                  <c:v>0.71519999999993755</c:v>
                </c:pt>
                <c:pt idx="13153">
                  <c:v>0.71529999999993754</c:v>
                </c:pt>
                <c:pt idx="13154">
                  <c:v>0.71539999999993753</c:v>
                </c:pt>
                <c:pt idx="13155">
                  <c:v>0.71549999999993752</c:v>
                </c:pt>
                <c:pt idx="13156">
                  <c:v>0.71559999999993751</c:v>
                </c:pt>
                <c:pt idx="13157">
                  <c:v>0.7156999999999375</c:v>
                </c:pt>
                <c:pt idx="13158">
                  <c:v>0.71579999999993749</c:v>
                </c:pt>
                <c:pt idx="13159">
                  <c:v>0.71589999999993748</c:v>
                </c:pt>
                <c:pt idx="13160">
                  <c:v>0.71599999999993746</c:v>
                </c:pt>
                <c:pt idx="13161">
                  <c:v>0.71609999999993745</c:v>
                </c:pt>
                <c:pt idx="13162">
                  <c:v>0.71619999999993744</c:v>
                </c:pt>
                <c:pt idx="13163">
                  <c:v>0.71629999999993743</c:v>
                </c:pt>
                <c:pt idx="13164">
                  <c:v>0.71639999999993742</c:v>
                </c:pt>
                <c:pt idx="13165">
                  <c:v>0.71649999999993741</c:v>
                </c:pt>
                <c:pt idx="13166">
                  <c:v>0.7165999999999374</c:v>
                </c:pt>
                <c:pt idx="13167">
                  <c:v>0.71669999999993739</c:v>
                </c:pt>
                <c:pt idx="13168">
                  <c:v>0.71679999999993738</c:v>
                </c:pt>
                <c:pt idx="13169">
                  <c:v>0.71689999999993737</c:v>
                </c:pt>
                <c:pt idx="13170">
                  <c:v>0.71699999999993735</c:v>
                </c:pt>
                <c:pt idx="13171">
                  <c:v>0.71709999999993734</c:v>
                </c:pt>
                <c:pt idx="13172">
                  <c:v>0.71719999999993733</c:v>
                </c:pt>
                <c:pt idx="13173">
                  <c:v>0.71729999999993732</c:v>
                </c:pt>
                <c:pt idx="13174">
                  <c:v>0.71739999999993731</c:v>
                </c:pt>
                <c:pt idx="13175">
                  <c:v>0.7174999999999373</c:v>
                </c:pt>
                <c:pt idx="13176">
                  <c:v>0.71759999999993729</c:v>
                </c:pt>
                <c:pt idx="13177">
                  <c:v>0.71769999999993728</c:v>
                </c:pt>
                <c:pt idx="13178">
                  <c:v>0.71779999999993727</c:v>
                </c:pt>
                <c:pt idx="13179">
                  <c:v>0.71789999999993725</c:v>
                </c:pt>
                <c:pt idx="13180">
                  <c:v>0.71799999999993724</c:v>
                </c:pt>
                <c:pt idx="13181">
                  <c:v>0.71809999999993723</c:v>
                </c:pt>
                <c:pt idx="13182">
                  <c:v>0.71819999999993722</c:v>
                </c:pt>
                <c:pt idx="13183">
                  <c:v>0.71829999999993721</c:v>
                </c:pt>
                <c:pt idx="13184">
                  <c:v>0.7183999999999372</c:v>
                </c:pt>
                <c:pt idx="13185">
                  <c:v>0.71849999999993719</c:v>
                </c:pt>
                <c:pt idx="13186">
                  <c:v>0.71859999999993718</c:v>
                </c:pt>
                <c:pt idx="13187">
                  <c:v>0.71869999999993717</c:v>
                </c:pt>
                <c:pt idx="13188">
                  <c:v>0.71879999999993716</c:v>
                </c:pt>
                <c:pt idx="13189">
                  <c:v>0.71889999999993714</c:v>
                </c:pt>
                <c:pt idx="13190">
                  <c:v>0.71899999999993713</c:v>
                </c:pt>
                <c:pt idx="13191">
                  <c:v>0.71909999999993712</c:v>
                </c:pt>
                <c:pt idx="13192">
                  <c:v>0.71919999999993711</c:v>
                </c:pt>
                <c:pt idx="13193">
                  <c:v>0.7192999999999371</c:v>
                </c:pt>
                <c:pt idx="13194">
                  <c:v>0.71939999999993709</c:v>
                </c:pt>
                <c:pt idx="13195">
                  <c:v>0.71949999999993708</c:v>
                </c:pt>
                <c:pt idx="13196">
                  <c:v>0.71959999999993707</c:v>
                </c:pt>
                <c:pt idx="13197">
                  <c:v>0.71969999999993706</c:v>
                </c:pt>
                <c:pt idx="13198">
                  <c:v>0.71979999999993705</c:v>
                </c:pt>
                <c:pt idx="13199">
                  <c:v>0.71989999999993703</c:v>
                </c:pt>
                <c:pt idx="13200">
                  <c:v>0.71999999999993702</c:v>
                </c:pt>
                <c:pt idx="13201">
                  <c:v>0.72009999999993701</c:v>
                </c:pt>
                <c:pt idx="13202">
                  <c:v>0.720199999999937</c:v>
                </c:pt>
                <c:pt idx="13203">
                  <c:v>0.72029999999993699</c:v>
                </c:pt>
                <c:pt idx="13204">
                  <c:v>0.72039999999993698</c:v>
                </c:pt>
                <c:pt idx="13205">
                  <c:v>0.72049999999993697</c:v>
                </c:pt>
                <c:pt idx="13206">
                  <c:v>0.72059999999993696</c:v>
                </c:pt>
                <c:pt idx="13207">
                  <c:v>0.72069999999993695</c:v>
                </c:pt>
                <c:pt idx="13208">
                  <c:v>0.72079999999993694</c:v>
                </c:pt>
                <c:pt idx="13209">
                  <c:v>0.72089999999993692</c:v>
                </c:pt>
                <c:pt idx="13210">
                  <c:v>0.72099999999993691</c:v>
                </c:pt>
                <c:pt idx="13211">
                  <c:v>0.7210999999999369</c:v>
                </c:pt>
                <c:pt idx="13212">
                  <c:v>0.72119999999993689</c:v>
                </c:pt>
                <c:pt idx="13213">
                  <c:v>0.72129999999993688</c:v>
                </c:pt>
                <c:pt idx="13214">
                  <c:v>0.72139999999993687</c:v>
                </c:pt>
                <c:pt idx="13215">
                  <c:v>0.72149999999993686</c:v>
                </c:pt>
                <c:pt idx="13216">
                  <c:v>0.72159999999993685</c:v>
                </c:pt>
                <c:pt idx="13217">
                  <c:v>0.72169999999993684</c:v>
                </c:pt>
                <c:pt idx="13218">
                  <c:v>0.72179999999993683</c:v>
                </c:pt>
                <c:pt idx="13219">
                  <c:v>0.72189999999993681</c:v>
                </c:pt>
                <c:pt idx="13220">
                  <c:v>0.7219999999999368</c:v>
                </c:pt>
                <c:pt idx="13221">
                  <c:v>0.72209999999993679</c:v>
                </c:pt>
                <c:pt idx="13222">
                  <c:v>0.72219999999993678</c:v>
                </c:pt>
                <c:pt idx="13223">
                  <c:v>0.72229999999993677</c:v>
                </c:pt>
                <c:pt idx="13224">
                  <c:v>0.72239999999993676</c:v>
                </c:pt>
                <c:pt idx="13225">
                  <c:v>0.72249999999993675</c:v>
                </c:pt>
                <c:pt idx="13226">
                  <c:v>0.72259999999993674</c:v>
                </c:pt>
                <c:pt idx="13227">
                  <c:v>0.72269999999993673</c:v>
                </c:pt>
                <c:pt idx="13228">
                  <c:v>0.72279999999993672</c:v>
                </c:pt>
                <c:pt idx="13229">
                  <c:v>0.7228999999999367</c:v>
                </c:pt>
                <c:pt idx="13230">
                  <c:v>0.72299999999993669</c:v>
                </c:pt>
                <c:pt idx="13231">
                  <c:v>0.72309999999993668</c:v>
                </c:pt>
                <c:pt idx="13232">
                  <c:v>0.72319999999993667</c:v>
                </c:pt>
                <c:pt idx="13233">
                  <c:v>0.72329999999993666</c:v>
                </c:pt>
                <c:pt idx="13234">
                  <c:v>0.72339999999993665</c:v>
                </c:pt>
                <c:pt idx="13235">
                  <c:v>0.72349999999993664</c:v>
                </c:pt>
                <c:pt idx="13236">
                  <c:v>0.72359999999993663</c:v>
                </c:pt>
                <c:pt idx="13237">
                  <c:v>0.72369999999993662</c:v>
                </c:pt>
                <c:pt idx="13238">
                  <c:v>0.72379999999993661</c:v>
                </c:pt>
                <c:pt idx="13239">
                  <c:v>0.72389999999993659</c:v>
                </c:pt>
                <c:pt idx="13240">
                  <c:v>0.72399999999993658</c:v>
                </c:pt>
                <c:pt idx="13241">
                  <c:v>0.72409999999993657</c:v>
                </c:pt>
                <c:pt idx="13242">
                  <c:v>0.72419999999993656</c:v>
                </c:pt>
                <c:pt idx="13243">
                  <c:v>0.72429999999993655</c:v>
                </c:pt>
                <c:pt idx="13244">
                  <c:v>0.72439999999993654</c:v>
                </c:pt>
                <c:pt idx="13245">
                  <c:v>0.72449999999993653</c:v>
                </c:pt>
                <c:pt idx="13246">
                  <c:v>0.72459999999993652</c:v>
                </c:pt>
                <c:pt idx="13247">
                  <c:v>0.72469999999993651</c:v>
                </c:pt>
                <c:pt idx="13248">
                  <c:v>0.7247999999999365</c:v>
                </c:pt>
                <c:pt idx="13249">
                  <c:v>0.72489999999993648</c:v>
                </c:pt>
                <c:pt idx="13250">
                  <c:v>0.72499999999993647</c:v>
                </c:pt>
                <c:pt idx="13251">
                  <c:v>0.72509999999993646</c:v>
                </c:pt>
                <c:pt idx="13252">
                  <c:v>0.72519999999993645</c:v>
                </c:pt>
                <c:pt idx="13253">
                  <c:v>0.72529999999993644</c:v>
                </c:pt>
                <c:pt idx="13254">
                  <c:v>0.72539999999993643</c:v>
                </c:pt>
                <c:pt idx="13255">
                  <c:v>0.72549999999993642</c:v>
                </c:pt>
                <c:pt idx="13256">
                  <c:v>0.72559999999993641</c:v>
                </c:pt>
                <c:pt idx="13257">
                  <c:v>0.7256999999999364</c:v>
                </c:pt>
                <c:pt idx="13258">
                  <c:v>0.72579999999993638</c:v>
                </c:pt>
                <c:pt idx="13259">
                  <c:v>0.72589999999993637</c:v>
                </c:pt>
                <c:pt idx="13260">
                  <c:v>0.72599999999993636</c:v>
                </c:pt>
                <c:pt idx="13261">
                  <c:v>0.72609999999993635</c:v>
                </c:pt>
                <c:pt idx="13262">
                  <c:v>0.72619999999993634</c:v>
                </c:pt>
                <c:pt idx="13263">
                  <c:v>0.72629999999993633</c:v>
                </c:pt>
                <c:pt idx="13264">
                  <c:v>0.72639999999993632</c:v>
                </c:pt>
                <c:pt idx="13265">
                  <c:v>0.72649999999993631</c:v>
                </c:pt>
                <c:pt idx="13266">
                  <c:v>0.7265999999999363</c:v>
                </c:pt>
                <c:pt idx="13267">
                  <c:v>0.72669999999993629</c:v>
                </c:pt>
                <c:pt idx="13268">
                  <c:v>0.72679999999993627</c:v>
                </c:pt>
                <c:pt idx="13269">
                  <c:v>0.72689999999993626</c:v>
                </c:pt>
                <c:pt idx="13270">
                  <c:v>0.72699999999993625</c:v>
                </c:pt>
                <c:pt idx="13271">
                  <c:v>0.72709999999993624</c:v>
                </c:pt>
                <c:pt idx="13272">
                  <c:v>0.72719999999993623</c:v>
                </c:pt>
                <c:pt idx="13273">
                  <c:v>0.72729999999993622</c:v>
                </c:pt>
                <c:pt idx="13274">
                  <c:v>0.72739999999993621</c:v>
                </c:pt>
                <c:pt idx="13275">
                  <c:v>0.7274999999999362</c:v>
                </c:pt>
                <c:pt idx="13276">
                  <c:v>0.72759999999993619</c:v>
                </c:pt>
                <c:pt idx="13277">
                  <c:v>0.72769999999993618</c:v>
                </c:pt>
                <c:pt idx="13278">
                  <c:v>0.72779999999993616</c:v>
                </c:pt>
                <c:pt idx="13279">
                  <c:v>0.72789999999993615</c:v>
                </c:pt>
                <c:pt idx="13280">
                  <c:v>0.72799999999993614</c:v>
                </c:pt>
                <c:pt idx="13281">
                  <c:v>0.72809999999993613</c:v>
                </c:pt>
                <c:pt idx="13282">
                  <c:v>0.72819999999993612</c:v>
                </c:pt>
                <c:pt idx="13283">
                  <c:v>0.72829999999993611</c:v>
                </c:pt>
                <c:pt idx="13284">
                  <c:v>0.7283999999999361</c:v>
                </c:pt>
                <c:pt idx="13285">
                  <c:v>0.72849999999993609</c:v>
                </c:pt>
                <c:pt idx="13286">
                  <c:v>0.72859999999993608</c:v>
                </c:pt>
                <c:pt idx="13287">
                  <c:v>0.72869999999993607</c:v>
                </c:pt>
                <c:pt idx="13288">
                  <c:v>0.72879999999993605</c:v>
                </c:pt>
                <c:pt idx="13289">
                  <c:v>0.72889999999993604</c:v>
                </c:pt>
                <c:pt idx="13290">
                  <c:v>0.72899999999993603</c:v>
                </c:pt>
                <c:pt idx="13291">
                  <c:v>0.72909999999993602</c:v>
                </c:pt>
                <c:pt idx="13292">
                  <c:v>0.72919999999993601</c:v>
                </c:pt>
                <c:pt idx="13293">
                  <c:v>0.729299999999936</c:v>
                </c:pt>
                <c:pt idx="13294">
                  <c:v>0.72939999999993599</c:v>
                </c:pt>
                <c:pt idx="13295">
                  <c:v>0.72949999999993598</c:v>
                </c:pt>
                <c:pt idx="13296">
                  <c:v>0.72959999999993597</c:v>
                </c:pt>
                <c:pt idx="13297">
                  <c:v>0.72969999999993596</c:v>
                </c:pt>
                <c:pt idx="13298">
                  <c:v>0.72979999999993594</c:v>
                </c:pt>
                <c:pt idx="13299">
                  <c:v>0.72989999999993593</c:v>
                </c:pt>
                <c:pt idx="13300">
                  <c:v>0.72999999999993592</c:v>
                </c:pt>
                <c:pt idx="13301">
                  <c:v>0.73009999999993591</c:v>
                </c:pt>
                <c:pt idx="13302">
                  <c:v>0.7301999999999359</c:v>
                </c:pt>
                <c:pt idx="13303">
                  <c:v>0.73029999999993589</c:v>
                </c:pt>
                <c:pt idx="13304">
                  <c:v>0.73039999999993588</c:v>
                </c:pt>
                <c:pt idx="13305">
                  <c:v>0.73049999999993587</c:v>
                </c:pt>
                <c:pt idx="13306">
                  <c:v>0.73059999999993586</c:v>
                </c:pt>
                <c:pt idx="13307">
                  <c:v>0.73069999999993585</c:v>
                </c:pt>
                <c:pt idx="13308">
                  <c:v>0.73079999999993583</c:v>
                </c:pt>
                <c:pt idx="13309">
                  <c:v>0.73089999999993582</c:v>
                </c:pt>
                <c:pt idx="13310">
                  <c:v>0.73099999999993581</c:v>
                </c:pt>
                <c:pt idx="13311">
                  <c:v>0.7310999999999358</c:v>
                </c:pt>
                <c:pt idx="13312">
                  <c:v>0.73119999999993579</c:v>
                </c:pt>
                <c:pt idx="13313">
                  <c:v>0.73129999999993578</c:v>
                </c:pt>
                <c:pt idx="13314">
                  <c:v>0.73139999999993577</c:v>
                </c:pt>
                <c:pt idx="13315">
                  <c:v>0.73149999999993576</c:v>
                </c:pt>
                <c:pt idx="13316">
                  <c:v>0.73159999999993575</c:v>
                </c:pt>
                <c:pt idx="13317">
                  <c:v>0.73169999999993574</c:v>
                </c:pt>
                <c:pt idx="13318">
                  <c:v>0.73179999999993572</c:v>
                </c:pt>
                <c:pt idx="13319">
                  <c:v>0.73189999999993571</c:v>
                </c:pt>
                <c:pt idx="13320">
                  <c:v>0.7319999999999357</c:v>
                </c:pt>
                <c:pt idx="13321">
                  <c:v>0.73209999999993569</c:v>
                </c:pt>
                <c:pt idx="13322">
                  <c:v>0.73219999999993568</c:v>
                </c:pt>
                <c:pt idx="13323">
                  <c:v>0.73229999999993567</c:v>
                </c:pt>
                <c:pt idx="13324">
                  <c:v>0.73239999999993566</c:v>
                </c:pt>
                <c:pt idx="13325">
                  <c:v>0.73249999999993565</c:v>
                </c:pt>
                <c:pt idx="13326">
                  <c:v>0.73259999999993564</c:v>
                </c:pt>
                <c:pt idx="13327">
                  <c:v>0.73269999999993563</c:v>
                </c:pt>
                <c:pt idx="13328">
                  <c:v>0.73279999999993561</c:v>
                </c:pt>
                <c:pt idx="13329">
                  <c:v>0.7328999999999356</c:v>
                </c:pt>
                <c:pt idx="13330">
                  <c:v>0.73299999999993559</c:v>
                </c:pt>
                <c:pt idx="13331">
                  <c:v>0.73309999999993558</c:v>
                </c:pt>
                <c:pt idx="13332">
                  <c:v>0.73319999999993557</c:v>
                </c:pt>
                <c:pt idx="13333">
                  <c:v>0.73329999999993556</c:v>
                </c:pt>
                <c:pt idx="13334">
                  <c:v>0.73339999999993555</c:v>
                </c:pt>
                <c:pt idx="13335">
                  <c:v>0.73349999999993554</c:v>
                </c:pt>
                <c:pt idx="13336">
                  <c:v>0.73359999999993553</c:v>
                </c:pt>
                <c:pt idx="13337">
                  <c:v>0.73369999999993551</c:v>
                </c:pt>
                <c:pt idx="13338">
                  <c:v>0.7337999999999355</c:v>
                </c:pt>
                <c:pt idx="13339">
                  <c:v>0.73389999999993549</c:v>
                </c:pt>
                <c:pt idx="13340">
                  <c:v>0.73399999999993548</c:v>
                </c:pt>
                <c:pt idx="13341">
                  <c:v>0.73409999999993547</c:v>
                </c:pt>
                <c:pt idx="13342">
                  <c:v>0.73419999999993546</c:v>
                </c:pt>
                <c:pt idx="13343">
                  <c:v>0.73429999999993545</c:v>
                </c:pt>
                <c:pt idx="13344">
                  <c:v>0.73439999999993544</c:v>
                </c:pt>
                <c:pt idx="13345">
                  <c:v>0.73449999999993543</c:v>
                </c:pt>
                <c:pt idx="13346">
                  <c:v>0.73459999999993542</c:v>
                </c:pt>
                <c:pt idx="13347">
                  <c:v>0.7346999999999354</c:v>
                </c:pt>
                <c:pt idx="13348">
                  <c:v>0.73479999999993539</c:v>
                </c:pt>
                <c:pt idx="13349">
                  <c:v>0.73489999999993538</c:v>
                </c:pt>
                <c:pt idx="13350">
                  <c:v>0.73499999999993537</c:v>
                </c:pt>
                <c:pt idx="13351">
                  <c:v>0.73509999999993536</c:v>
                </c:pt>
                <c:pt idx="13352">
                  <c:v>0.73519999999993535</c:v>
                </c:pt>
                <c:pt idx="13353">
                  <c:v>0.73529999999993534</c:v>
                </c:pt>
                <c:pt idx="13354">
                  <c:v>0.73539999999993533</c:v>
                </c:pt>
                <c:pt idx="13355">
                  <c:v>0.73549999999993532</c:v>
                </c:pt>
                <c:pt idx="13356">
                  <c:v>0.73559999999993531</c:v>
                </c:pt>
                <c:pt idx="13357">
                  <c:v>0.73569999999993529</c:v>
                </c:pt>
                <c:pt idx="13358">
                  <c:v>0.73579999999993528</c:v>
                </c:pt>
                <c:pt idx="13359">
                  <c:v>0.73589999999993527</c:v>
                </c:pt>
                <c:pt idx="13360">
                  <c:v>0.73599999999993526</c:v>
                </c:pt>
                <c:pt idx="13361">
                  <c:v>0.73609999999993525</c:v>
                </c:pt>
                <c:pt idx="13362">
                  <c:v>0.73619999999993524</c:v>
                </c:pt>
                <c:pt idx="13363">
                  <c:v>0.73629999999993523</c:v>
                </c:pt>
                <c:pt idx="13364">
                  <c:v>0.73639999999993522</c:v>
                </c:pt>
                <c:pt idx="13365">
                  <c:v>0.73649999999993521</c:v>
                </c:pt>
                <c:pt idx="13366">
                  <c:v>0.7365999999999352</c:v>
                </c:pt>
                <c:pt idx="13367">
                  <c:v>0.73669999999993518</c:v>
                </c:pt>
                <c:pt idx="13368">
                  <c:v>0.73679999999993517</c:v>
                </c:pt>
                <c:pt idx="13369">
                  <c:v>0.73689999999993516</c:v>
                </c:pt>
                <c:pt idx="13370">
                  <c:v>0.73699999999993515</c:v>
                </c:pt>
                <c:pt idx="13371">
                  <c:v>0.73709999999993514</c:v>
                </c:pt>
                <c:pt idx="13372">
                  <c:v>0.73719999999993513</c:v>
                </c:pt>
                <c:pt idx="13373">
                  <c:v>0.73729999999993512</c:v>
                </c:pt>
                <c:pt idx="13374">
                  <c:v>0.73739999999993511</c:v>
                </c:pt>
                <c:pt idx="13375">
                  <c:v>0.7374999999999351</c:v>
                </c:pt>
                <c:pt idx="13376">
                  <c:v>0.73759999999993509</c:v>
                </c:pt>
                <c:pt idx="13377">
                  <c:v>0.73769999999993507</c:v>
                </c:pt>
                <c:pt idx="13378">
                  <c:v>0.73779999999993506</c:v>
                </c:pt>
                <c:pt idx="13379">
                  <c:v>0.73789999999993505</c:v>
                </c:pt>
                <c:pt idx="13380">
                  <c:v>0.73799999999993504</c:v>
                </c:pt>
                <c:pt idx="13381">
                  <c:v>0.73809999999993503</c:v>
                </c:pt>
                <c:pt idx="13382">
                  <c:v>0.73819999999993502</c:v>
                </c:pt>
                <c:pt idx="13383">
                  <c:v>0.73829999999993501</c:v>
                </c:pt>
                <c:pt idx="13384">
                  <c:v>0.738399999999935</c:v>
                </c:pt>
                <c:pt idx="13385">
                  <c:v>0.73849999999993499</c:v>
                </c:pt>
                <c:pt idx="13386">
                  <c:v>0.73859999999993498</c:v>
                </c:pt>
                <c:pt idx="13387">
                  <c:v>0.73869999999993496</c:v>
                </c:pt>
                <c:pt idx="13388">
                  <c:v>0.73879999999993495</c:v>
                </c:pt>
                <c:pt idx="13389">
                  <c:v>0.73889999999993494</c:v>
                </c:pt>
                <c:pt idx="13390">
                  <c:v>0.73899999999993493</c:v>
                </c:pt>
                <c:pt idx="13391">
                  <c:v>0.73909999999993492</c:v>
                </c:pt>
                <c:pt idx="13392">
                  <c:v>0.73919999999993491</c:v>
                </c:pt>
                <c:pt idx="13393">
                  <c:v>0.7392999999999349</c:v>
                </c:pt>
                <c:pt idx="13394">
                  <c:v>0.73939999999993489</c:v>
                </c:pt>
                <c:pt idx="13395">
                  <c:v>0.73949999999993488</c:v>
                </c:pt>
                <c:pt idx="13396">
                  <c:v>0.73959999999993487</c:v>
                </c:pt>
                <c:pt idx="13397">
                  <c:v>0.73969999999993485</c:v>
                </c:pt>
                <c:pt idx="13398">
                  <c:v>0.73979999999993484</c:v>
                </c:pt>
                <c:pt idx="13399">
                  <c:v>0.73989999999993483</c:v>
                </c:pt>
                <c:pt idx="13400">
                  <c:v>0.73999999999993482</c:v>
                </c:pt>
                <c:pt idx="13401">
                  <c:v>0.74009999999993481</c:v>
                </c:pt>
                <c:pt idx="13402">
                  <c:v>0.7401999999999348</c:v>
                </c:pt>
                <c:pt idx="13403">
                  <c:v>0.74029999999993479</c:v>
                </c:pt>
                <c:pt idx="13404">
                  <c:v>0.74039999999993478</c:v>
                </c:pt>
                <c:pt idx="13405">
                  <c:v>0.74049999999993477</c:v>
                </c:pt>
                <c:pt idx="13406">
                  <c:v>0.74059999999993475</c:v>
                </c:pt>
                <c:pt idx="13407">
                  <c:v>0.74069999999993474</c:v>
                </c:pt>
                <c:pt idx="13408">
                  <c:v>0.74079999999993473</c:v>
                </c:pt>
                <c:pt idx="13409">
                  <c:v>0.74089999999993472</c:v>
                </c:pt>
                <c:pt idx="13410">
                  <c:v>0.74099999999993471</c:v>
                </c:pt>
                <c:pt idx="13411">
                  <c:v>0.7410999999999347</c:v>
                </c:pt>
                <c:pt idx="13412">
                  <c:v>0.74119999999993469</c:v>
                </c:pt>
                <c:pt idx="13413">
                  <c:v>0.74129999999993468</c:v>
                </c:pt>
                <c:pt idx="13414">
                  <c:v>0.74139999999993467</c:v>
                </c:pt>
                <c:pt idx="13415">
                  <c:v>0.74149999999993466</c:v>
                </c:pt>
                <c:pt idx="13416">
                  <c:v>0.74159999999993464</c:v>
                </c:pt>
                <c:pt idx="13417">
                  <c:v>0.74169999999993463</c:v>
                </c:pt>
                <c:pt idx="13418">
                  <c:v>0.74179999999993462</c:v>
                </c:pt>
                <c:pt idx="13419">
                  <c:v>0.74189999999993461</c:v>
                </c:pt>
                <c:pt idx="13420">
                  <c:v>0.7419999999999346</c:v>
                </c:pt>
                <c:pt idx="13421">
                  <c:v>0.74209999999993459</c:v>
                </c:pt>
                <c:pt idx="13422">
                  <c:v>0.74219999999993458</c:v>
                </c:pt>
                <c:pt idx="13423">
                  <c:v>0.74229999999993457</c:v>
                </c:pt>
                <c:pt idx="13424">
                  <c:v>0.74239999999993456</c:v>
                </c:pt>
                <c:pt idx="13425">
                  <c:v>0.74249999999993455</c:v>
                </c:pt>
                <c:pt idx="13426">
                  <c:v>0.74259999999993453</c:v>
                </c:pt>
                <c:pt idx="13427">
                  <c:v>0.74269999999993452</c:v>
                </c:pt>
                <c:pt idx="13428">
                  <c:v>0.74279999999993451</c:v>
                </c:pt>
                <c:pt idx="13429">
                  <c:v>0.7428999999999345</c:v>
                </c:pt>
                <c:pt idx="13430">
                  <c:v>0.74299999999993449</c:v>
                </c:pt>
                <c:pt idx="13431">
                  <c:v>0.74309999999993448</c:v>
                </c:pt>
                <c:pt idx="13432">
                  <c:v>0.74319999999993447</c:v>
                </c:pt>
                <c:pt idx="13433">
                  <c:v>0.74329999999993446</c:v>
                </c:pt>
                <c:pt idx="13434">
                  <c:v>0.74339999999993445</c:v>
                </c:pt>
                <c:pt idx="13435">
                  <c:v>0.74349999999993444</c:v>
                </c:pt>
                <c:pt idx="13436">
                  <c:v>0.74359999999993442</c:v>
                </c:pt>
                <c:pt idx="13437">
                  <c:v>0.74369999999993441</c:v>
                </c:pt>
                <c:pt idx="13438">
                  <c:v>0.7437999999999344</c:v>
                </c:pt>
                <c:pt idx="13439">
                  <c:v>0.74389999999993439</c:v>
                </c:pt>
                <c:pt idx="13440">
                  <c:v>0.74399999999993438</c:v>
                </c:pt>
                <c:pt idx="13441">
                  <c:v>0.74409999999993437</c:v>
                </c:pt>
                <c:pt idx="13442">
                  <c:v>0.74419999999993436</c:v>
                </c:pt>
                <c:pt idx="13443">
                  <c:v>0.74429999999993435</c:v>
                </c:pt>
                <c:pt idx="13444">
                  <c:v>0.74439999999993434</c:v>
                </c:pt>
                <c:pt idx="13445">
                  <c:v>0.74449999999993433</c:v>
                </c:pt>
                <c:pt idx="13446">
                  <c:v>0.74459999999993431</c:v>
                </c:pt>
                <c:pt idx="13447">
                  <c:v>0.7446999999999343</c:v>
                </c:pt>
                <c:pt idx="13448">
                  <c:v>0.74479999999993429</c:v>
                </c:pt>
                <c:pt idx="13449">
                  <c:v>0.74489999999993428</c:v>
                </c:pt>
                <c:pt idx="13450">
                  <c:v>0.74499999999993427</c:v>
                </c:pt>
                <c:pt idx="13451">
                  <c:v>0.74509999999993426</c:v>
                </c:pt>
                <c:pt idx="13452">
                  <c:v>0.74519999999993425</c:v>
                </c:pt>
                <c:pt idx="13453">
                  <c:v>0.74529999999993424</c:v>
                </c:pt>
                <c:pt idx="13454">
                  <c:v>0.74539999999993423</c:v>
                </c:pt>
                <c:pt idx="13455">
                  <c:v>0.74549999999993422</c:v>
                </c:pt>
                <c:pt idx="13456">
                  <c:v>0.7455999999999342</c:v>
                </c:pt>
                <c:pt idx="13457">
                  <c:v>0.74569999999993419</c:v>
                </c:pt>
                <c:pt idx="13458">
                  <c:v>0.74579999999993418</c:v>
                </c:pt>
                <c:pt idx="13459">
                  <c:v>0.74589999999993417</c:v>
                </c:pt>
                <c:pt idx="13460">
                  <c:v>0.74599999999993416</c:v>
                </c:pt>
                <c:pt idx="13461">
                  <c:v>0.74609999999993415</c:v>
                </c:pt>
                <c:pt idx="13462">
                  <c:v>0.74619999999993414</c:v>
                </c:pt>
                <c:pt idx="13463">
                  <c:v>0.74629999999993413</c:v>
                </c:pt>
                <c:pt idx="13464">
                  <c:v>0.74639999999993412</c:v>
                </c:pt>
                <c:pt idx="13465">
                  <c:v>0.74649999999993411</c:v>
                </c:pt>
                <c:pt idx="13466">
                  <c:v>0.74659999999993409</c:v>
                </c:pt>
                <c:pt idx="13467">
                  <c:v>0.74669999999993408</c:v>
                </c:pt>
                <c:pt idx="13468">
                  <c:v>0.74679999999993407</c:v>
                </c:pt>
                <c:pt idx="13469">
                  <c:v>0.74689999999993406</c:v>
                </c:pt>
                <c:pt idx="13470">
                  <c:v>0.74699999999993405</c:v>
                </c:pt>
                <c:pt idx="13471">
                  <c:v>0.74709999999993404</c:v>
                </c:pt>
                <c:pt idx="13472">
                  <c:v>0.74719999999993403</c:v>
                </c:pt>
                <c:pt idx="13473">
                  <c:v>0.74729999999993402</c:v>
                </c:pt>
                <c:pt idx="13474">
                  <c:v>0.74739999999993401</c:v>
                </c:pt>
                <c:pt idx="13475">
                  <c:v>0.747499999999934</c:v>
                </c:pt>
                <c:pt idx="13476">
                  <c:v>0.74759999999993398</c:v>
                </c:pt>
                <c:pt idx="13477">
                  <c:v>0.74769999999993397</c:v>
                </c:pt>
                <c:pt idx="13478">
                  <c:v>0.74779999999993396</c:v>
                </c:pt>
                <c:pt idx="13479">
                  <c:v>0.74789999999993395</c:v>
                </c:pt>
                <c:pt idx="13480">
                  <c:v>0.74799999999993394</c:v>
                </c:pt>
                <c:pt idx="13481">
                  <c:v>0.74809999999993393</c:v>
                </c:pt>
                <c:pt idx="13482">
                  <c:v>0.74819999999993392</c:v>
                </c:pt>
                <c:pt idx="13483">
                  <c:v>0.74829999999993391</c:v>
                </c:pt>
                <c:pt idx="13484">
                  <c:v>0.7483999999999339</c:v>
                </c:pt>
                <c:pt idx="13485">
                  <c:v>0.74849999999993388</c:v>
                </c:pt>
                <c:pt idx="13486">
                  <c:v>0.74859999999993387</c:v>
                </c:pt>
                <c:pt idx="13487">
                  <c:v>0.74869999999993386</c:v>
                </c:pt>
                <c:pt idx="13488">
                  <c:v>0.74879999999993385</c:v>
                </c:pt>
                <c:pt idx="13489">
                  <c:v>0.74889999999993384</c:v>
                </c:pt>
                <c:pt idx="13490">
                  <c:v>0.74899999999993383</c:v>
                </c:pt>
                <c:pt idx="13491">
                  <c:v>0.74909999999993382</c:v>
                </c:pt>
                <c:pt idx="13492">
                  <c:v>0.74919999999993381</c:v>
                </c:pt>
                <c:pt idx="13493">
                  <c:v>0.7492999999999338</c:v>
                </c:pt>
                <c:pt idx="13494">
                  <c:v>0.74939999999993379</c:v>
                </c:pt>
                <c:pt idx="13495">
                  <c:v>0.74949999999993377</c:v>
                </c:pt>
                <c:pt idx="13496">
                  <c:v>0.74959999999993376</c:v>
                </c:pt>
                <c:pt idx="13497">
                  <c:v>0.74969999999993375</c:v>
                </c:pt>
                <c:pt idx="13498">
                  <c:v>0.74979999999993374</c:v>
                </c:pt>
                <c:pt idx="13499">
                  <c:v>0.74989999999993373</c:v>
                </c:pt>
                <c:pt idx="13500">
                  <c:v>0.74999999999993372</c:v>
                </c:pt>
                <c:pt idx="13501">
                  <c:v>0.75009999999993371</c:v>
                </c:pt>
                <c:pt idx="13502">
                  <c:v>0.7501999999999337</c:v>
                </c:pt>
                <c:pt idx="13503">
                  <c:v>0.75029999999993369</c:v>
                </c:pt>
                <c:pt idx="13504">
                  <c:v>0.75039999999993368</c:v>
                </c:pt>
                <c:pt idx="13505">
                  <c:v>0.75049999999993366</c:v>
                </c:pt>
                <c:pt idx="13506">
                  <c:v>0.75059999999993365</c:v>
                </c:pt>
                <c:pt idx="13507">
                  <c:v>0.75069999999993364</c:v>
                </c:pt>
                <c:pt idx="13508">
                  <c:v>0.75079999999993363</c:v>
                </c:pt>
                <c:pt idx="13509">
                  <c:v>0.75089999999993362</c:v>
                </c:pt>
                <c:pt idx="13510">
                  <c:v>0.75099999999993361</c:v>
                </c:pt>
                <c:pt idx="13511">
                  <c:v>0.7510999999999336</c:v>
                </c:pt>
                <c:pt idx="13512">
                  <c:v>0.75119999999993359</c:v>
                </c:pt>
                <c:pt idx="13513">
                  <c:v>0.75129999999993358</c:v>
                </c:pt>
                <c:pt idx="13514">
                  <c:v>0.75139999999993357</c:v>
                </c:pt>
                <c:pt idx="13515">
                  <c:v>0.75149999999993355</c:v>
                </c:pt>
                <c:pt idx="13516">
                  <c:v>0.75159999999993354</c:v>
                </c:pt>
                <c:pt idx="13517">
                  <c:v>0.75169999999993353</c:v>
                </c:pt>
                <c:pt idx="13518">
                  <c:v>0.75179999999993352</c:v>
                </c:pt>
                <c:pt idx="13519">
                  <c:v>0.75189999999993351</c:v>
                </c:pt>
                <c:pt idx="13520">
                  <c:v>0.7519999999999335</c:v>
                </c:pt>
                <c:pt idx="13521">
                  <c:v>0.75209999999993349</c:v>
                </c:pt>
                <c:pt idx="13522">
                  <c:v>0.75219999999993348</c:v>
                </c:pt>
                <c:pt idx="13523">
                  <c:v>0.75229999999993347</c:v>
                </c:pt>
                <c:pt idx="13524">
                  <c:v>0.75239999999993346</c:v>
                </c:pt>
                <c:pt idx="13525">
                  <c:v>0.75249999999993344</c:v>
                </c:pt>
                <c:pt idx="13526">
                  <c:v>0.75259999999993343</c:v>
                </c:pt>
                <c:pt idx="13527">
                  <c:v>0.75269999999993342</c:v>
                </c:pt>
                <c:pt idx="13528">
                  <c:v>0.75279999999993341</c:v>
                </c:pt>
                <c:pt idx="13529">
                  <c:v>0.7528999999999334</c:v>
                </c:pt>
                <c:pt idx="13530">
                  <c:v>0.75299999999993339</c:v>
                </c:pt>
                <c:pt idx="13531">
                  <c:v>0.75309999999993338</c:v>
                </c:pt>
                <c:pt idx="13532">
                  <c:v>0.75319999999993337</c:v>
                </c:pt>
                <c:pt idx="13533">
                  <c:v>0.75329999999993336</c:v>
                </c:pt>
                <c:pt idx="13534">
                  <c:v>0.75339999999993335</c:v>
                </c:pt>
                <c:pt idx="13535">
                  <c:v>0.75349999999993333</c:v>
                </c:pt>
                <c:pt idx="13536">
                  <c:v>0.75359999999993332</c:v>
                </c:pt>
                <c:pt idx="13537">
                  <c:v>0.75369999999993331</c:v>
                </c:pt>
                <c:pt idx="13538">
                  <c:v>0.7537999999999333</c:v>
                </c:pt>
                <c:pt idx="13539">
                  <c:v>0.75389999999993329</c:v>
                </c:pt>
                <c:pt idx="13540">
                  <c:v>0.75399999999993328</c:v>
                </c:pt>
                <c:pt idx="13541">
                  <c:v>0.75409999999993327</c:v>
                </c:pt>
                <c:pt idx="13542">
                  <c:v>0.75419999999993326</c:v>
                </c:pt>
                <c:pt idx="13543">
                  <c:v>0.75429999999993325</c:v>
                </c:pt>
                <c:pt idx="13544">
                  <c:v>0.75439999999993324</c:v>
                </c:pt>
                <c:pt idx="13545">
                  <c:v>0.75449999999993322</c:v>
                </c:pt>
                <c:pt idx="13546">
                  <c:v>0.75459999999993321</c:v>
                </c:pt>
                <c:pt idx="13547">
                  <c:v>0.7546999999999332</c:v>
                </c:pt>
                <c:pt idx="13548">
                  <c:v>0.75479999999993319</c:v>
                </c:pt>
                <c:pt idx="13549">
                  <c:v>0.75489999999993318</c:v>
                </c:pt>
                <c:pt idx="13550">
                  <c:v>0.75499999999993317</c:v>
                </c:pt>
                <c:pt idx="13551">
                  <c:v>0.75509999999993316</c:v>
                </c:pt>
                <c:pt idx="13552">
                  <c:v>0.75519999999993315</c:v>
                </c:pt>
                <c:pt idx="13553">
                  <c:v>0.75529999999993314</c:v>
                </c:pt>
                <c:pt idx="13554">
                  <c:v>0.75539999999993312</c:v>
                </c:pt>
                <c:pt idx="13555">
                  <c:v>0.75549999999993311</c:v>
                </c:pt>
                <c:pt idx="13556">
                  <c:v>0.7555999999999331</c:v>
                </c:pt>
                <c:pt idx="13557">
                  <c:v>0.75569999999993309</c:v>
                </c:pt>
                <c:pt idx="13558">
                  <c:v>0.75579999999993308</c:v>
                </c:pt>
                <c:pt idx="13559">
                  <c:v>0.75589999999993307</c:v>
                </c:pt>
                <c:pt idx="13560">
                  <c:v>0.75599999999993306</c:v>
                </c:pt>
                <c:pt idx="13561">
                  <c:v>0.75609999999993305</c:v>
                </c:pt>
                <c:pt idx="13562">
                  <c:v>0.75619999999993304</c:v>
                </c:pt>
                <c:pt idx="13563">
                  <c:v>0.75629999999993303</c:v>
                </c:pt>
                <c:pt idx="13564">
                  <c:v>0.75639999999993301</c:v>
                </c:pt>
                <c:pt idx="13565">
                  <c:v>0.756499999999933</c:v>
                </c:pt>
                <c:pt idx="13566">
                  <c:v>0.75659999999993299</c:v>
                </c:pt>
                <c:pt idx="13567">
                  <c:v>0.75669999999993298</c:v>
                </c:pt>
                <c:pt idx="13568">
                  <c:v>0.75679999999993297</c:v>
                </c:pt>
                <c:pt idx="13569">
                  <c:v>0.75689999999993296</c:v>
                </c:pt>
                <c:pt idx="13570">
                  <c:v>0.75699999999993295</c:v>
                </c:pt>
                <c:pt idx="13571">
                  <c:v>0.75709999999993294</c:v>
                </c:pt>
                <c:pt idx="13572">
                  <c:v>0.75719999999993293</c:v>
                </c:pt>
                <c:pt idx="13573">
                  <c:v>0.75729999999993292</c:v>
                </c:pt>
                <c:pt idx="13574">
                  <c:v>0.7573999999999329</c:v>
                </c:pt>
                <c:pt idx="13575">
                  <c:v>0.75749999999993289</c:v>
                </c:pt>
                <c:pt idx="13576">
                  <c:v>0.75759999999993288</c:v>
                </c:pt>
                <c:pt idx="13577">
                  <c:v>0.75769999999993287</c:v>
                </c:pt>
                <c:pt idx="13578">
                  <c:v>0.75779999999993286</c:v>
                </c:pt>
                <c:pt idx="13579">
                  <c:v>0.75789999999993285</c:v>
                </c:pt>
                <c:pt idx="13580">
                  <c:v>0.75799999999993284</c:v>
                </c:pt>
                <c:pt idx="13581">
                  <c:v>0.75809999999993283</c:v>
                </c:pt>
                <c:pt idx="13582">
                  <c:v>0.75819999999993282</c:v>
                </c:pt>
                <c:pt idx="13583">
                  <c:v>0.75829999999993281</c:v>
                </c:pt>
                <c:pt idx="13584">
                  <c:v>0.75839999999993279</c:v>
                </c:pt>
                <c:pt idx="13585">
                  <c:v>0.75849999999993278</c:v>
                </c:pt>
                <c:pt idx="13586">
                  <c:v>0.75859999999993277</c:v>
                </c:pt>
                <c:pt idx="13587">
                  <c:v>0.75869999999993276</c:v>
                </c:pt>
                <c:pt idx="13588">
                  <c:v>0.75879999999993275</c:v>
                </c:pt>
                <c:pt idx="13589">
                  <c:v>0.75889999999993274</c:v>
                </c:pt>
                <c:pt idx="13590">
                  <c:v>0.75899999999993273</c:v>
                </c:pt>
                <c:pt idx="13591">
                  <c:v>0.75909999999993272</c:v>
                </c:pt>
                <c:pt idx="13592">
                  <c:v>0.75919999999993271</c:v>
                </c:pt>
                <c:pt idx="13593">
                  <c:v>0.7592999999999327</c:v>
                </c:pt>
                <c:pt idx="13594">
                  <c:v>0.75939999999993268</c:v>
                </c:pt>
                <c:pt idx="13595">
                  <c:v>0.75949999999993267</c:v>
                </c:pt>
                <c:pt idx="13596">
                  <c:v>0.75959999999993266</c:v>
                </c:pt>
                <c:pt idx="13597">
                  <c:v>0.75969999999993265</c:v>
                </c:pt>
                <c:pt idx="13598">
                  <c:v>0.75979999999993264</c:v>
                </c:pt>
                <c:pt idx="13599">
                  <c:v>0.75989999999993263</c:v>
                </c:pt>
                <c:pt idx="13600">
                  <c:v>0.75999999999993262</c:v>
                </c:pt>
                <c:pt idx="13601">
                  <c:v>0.76009999999993261</c:v>
                </c:pt>
                <c:pt idx="13602">
                  <c:v>0.7601999999999326</c:v>
                </c:pt>
                <c:pt idx="13603">
                  <c:v>0.76029999999993259</c:v>
                </c:pt>
                <c:pt idx="13604">
                  <c:v>0.76039999999993257</c:v>
                </c:pt>
                <c:pt idx="13605">
                  <c:v>0.76049999999993256</c:v>
                </c:pt>
                <c:pt idx="13606">
                  <c:v>0.76059999999993255</c:v>
                </c:pt>
                <c:pt idx="13607">
                  <c:v>0.76069999999993254</c:v>
                </c:pt>
                <c:pt idx="13608">
                  <c:v>0.76079999999993253</c:v>
                </c:pt>
                <c:pt idx="13609">
                  <c:v>0.76089999999993252</c:v>
                </c:pt>
                <c:pt idx="13610">
                  <c:v>0.76099999999993251</c:v>
                </c:pt>
                <c:pt idx="13611">
                  <c:v>0.7610999999999325</c:v>
                </c:pt>
                <c:pt idx="13612">
                  <c:v>0.76119999999993249</c:v>
                </c:pt>
                <c:pt idx="13613">
                  <c:v>0.76129999999993248</c:v>
                </c:pt>
                <c:pt idx="13614">
                  <c:v>0.76139999999993246</c:v>
                </c:pt>
                <c:pt idx="13615">
                  <c:v>0.76149999999993245</c:v>
                </c:pt>
                <c:pt idx="13616">
                  <c:v>0.76159999999993244</c:v>
                </c:pt>
                <c:pt idx="13617">
                  <c:v>0.76169999999993243</c:v>
                </c:pt>
                <c:pt idx="13618">
                  <c:v>0.76179999999993242</c:v>
                </c:pt>
                <c:pt idx="13619">
                  <c:v>0.76189999999993241</c:v>
                </c:pt>
                <c:pt idx="13620">
                  <c:v>0.7619999999999324</c:v>
                </c:pt>
                <c:pt idx="13621">
                  <c:v>0.76209999999993239</c:v>
                </c:pt>
                <c:pt idx="13622">
                  <c:v>0.76219999999993238</c:v>
                </c:pt>
                <c:pt idx="13623">
                  <c:v>0.76229999999993237</c:v>
                </c:pt>
                <c:pt idx="13624">
                  <c:v>0.76239999999993235</c:v>
                </c:pt>
                <c:pt idx="13625">
                  <c:v>0.76249999999993234</c:v>
                </c:pt>
                <c:pt idx="13626">
                  <c:v>0.76259999999993233</c:v>
                </c:pt>
                <c:pt idx="13627">
                  <c:v>0.76269999999993232</c:v>
                </c:pt>
                <c:pt idx="13628">
                  <c:v>0.76279999999993231</c:v>
                </c:pt>
                <c:pt idx="13629">
                  <c:v>0.7628999999999323</c:v>
                </c:pt>
                <c:pt idx="13630">
                  <c:v>0.76299999999993229</c:v>
                </c:pt>
                <c:pt idx="13631">
                  <c:v>0.76309999999993228</c:v>
                </c:pt>
                <c:pt idx="13632">
                  <c:v>0.76319999999993227</c:v>
                </c:pt>
                <c:pt idx="13633">
                  <c:v>0.76329999999993225</c:v>
                </c:pt>
                <c:pt idx="13634">
                  <c:v>0.76339999999993224</c:v>
                </c:pt>
                <c:pt idx="13635">
                  <c:v>0.76349999999993223</c:v>
                </c:pt>
                <c:pt idx="13636">
                  <c:v>0.76359999999993222</c:v>
                </c:pt>
                <c:pt idx="13637">
                  <c:v>0.76369999999993221</c:v>
                </c:pt>
                <c:pt idx="13638">
                  <c:v>0.7637999999999322</c:v>
                </c:pt>
                <c:pt idx="13639">
                  <c:v>0.76389999999993219</c:v>
                </c:pt>
                <c:pt idx="13640">
                  <c:v>0.76399999999993218</c:v>
                </c:pt>
                <c:pt idx="13641">
                  <c:v>0.76409999999993217</c:v>
                </c:pt>
                <c:pt idx="13642">
                  <c:v>0.76419999999993216</c:v>
                </c:pt>
                <c:pt idx="13643">
                  <c:v>0.76429999999993214</c:v>
                </c:pt>
                <c:pt idx="13644">
                  <c:v>0.76439999999993213</c:v>
                </c:pt>
                <c:pt idx="13645">
                  <c:v>0.76449999999993212</c:v>
                </c:pt>
                <c:pt idx="13646">
                  <c:v>0.76459999999993211</c:v>
                </c:pt>
                <c:pt idx="13647">
                  <c:v>0.7646999999999321</c:v>
                </c:pt>
                <c:pt idx="13648">
                  <c:v>0.76479999999993209</c:v>
                </c:pt>
                <c:pt idx="13649">
                  <c:v>0.76489999999993208</c:v>
                </c:pt>
                <c:pt idx="13650">
                  <c:v>0.76499999999993207</c:v>
                </c:pt>
                <c:pt idx="13651">
                  <c:v>0.76509999999993206</c:v>
                </c:pt>
                <c:pt idx="13652">
                  <c:v>0.76519999999993205</c:v>
                </c:pt>
                <c:pt idx="13653">
                  <c:v>0.76529999999993203</c:v>
                </c:pt>
                <c:pt idx="13654">
                  <c:v>0.76539999999993202</c:v>
                </c:pt>
                <c:pt idx="13655">
                  <c:v>0.76549999999993201</c:v>
                </c:pt>
                <c:pt idx="13656">
                  <c:v>0.765599999999932</c:v>
                </c:pt>
                <c:pt idx="13657">
                  <c:v>0.76569999999993199</c:v>
                </c:pt>
                <c:pt idx="13658">
                  <c:v>0.76579999999993198</c:v>
                </c:pt>
                <c:pt idx="13659">
                  <c:v>0.76589999999993197</c:v>
                </c:pt>
                <c:pt idx="13660">
                  <c:v>0.76599999999993196</c:v>
                </c:pt>
                <c:pt idx="13661">
                  <c:v>0.76609999999993195</c:v>
                </c:pt>
                <c:pt idx="13662">
                  <c:v>0.76619999999993194</c:v>
                </c:pt>
                <c:pt idx="13663">
                  <c:v>0.76629999999993192</c:v>
                </c:pt>
                <c:pt idx="13664">
                  <c:v>0.76639999999993191</c:v>
                </c:pt>
                <c:pt idx="13665">
                  <c:v>0.7664999999999319</c:v>
                </c:pt>
                <c:pt idx="13666">
                  <c:v>0.76659999999993189</c:v>
                </c:pt>
                <c:pt idx="13667">
                  <c:v>0.76669999999993188</c:v>
                </c:pt>
                <c:pt idx="13668">
                  <c:v>0.76679999999993187</c:v>
                </c:pt>
                <c:pt idx="13669">
                  <c:v>0.76689999999993186</c:v>
                </c:pt>
                <c:pt idx="13670">
                  <c:v>0.76699999999993185</c:v>
                </c:pt>
                <c:pt idx="13671">
                  <c:v>0.76709999999993184</c:v>
                </c:pt>
                <c:pt idx="13672">
                  <c:v>0.76719999999993183</c:v>
                </c:pt>
                <c:pt idx="13673">
                  <c:v>0.76729999999993181</c:v>
                </c:pt>
                <c:pt idx="13674">
                  <c:v>0.7673999999999318</c:v>
                </c:pt>
                <c:pt idx="13675">
                  <c:v>0.76749999999993179</c:v>
                </c:pt>
                <c:pt idx="13676">
                  <c:v>0.76759999999993178</c:v>
                </c:pt>
                <c:pt idx="13677">
                  <c:v>0.76769999999993177</c:v>
                </c:pt>
                <c:pt idx="13678">
                  <c:v>0.76779999999993176</c:v>
                </c:pt>
                <c:pt idx="13679">
                  <c:v>0.76789999999993175</c:v>
                </c:pt>
                <c:pt idx="13680">
                  <c:v>0.76799999999993174</c:v>
                </c:pt>
                <c:pt idx="13681">
                  <c:v>0.76809999999993173</c:v>
                </c:pt>
                <c:pt idx="13682">
                  <c:v>0.76819999999993172</c:v>
                </c:pt>
                <c:pt idx="13683">
                  <c:v>0.7682999999999317</c:v>
                </c:pt>
                <c:pt idx="13684">
                  <c:v>0.76839999999993169</c:v>
                </c:pt>
                <c:pt idx="13685">
                  <c:v>0.76849999999993168</c:v>
                </c:pt>
                <c:pt idx="13686">
                  <c:v>0.76859999999993167</c:v>
                </c:pt>
                <c:pt idx="13687">
                  <c:v>0.76869999999993166</c:v>
                </c:pt>
                <c:pt idx="13688">
                  <c:v>0.76879999999993165</c:v>
                </c:pt>
                <c:pt idx="13689">
                  <c:v>0.76889999999993164</c:v>
                </c:pt>
                <c:pt idx="13690">
                  <c:v>0.76899999999993163</c:v>
                </c:pt>
                <c:pt idx="13691">
                  <c:v>0.76909999999993162</c:v>
                </c:pt>
                <c:pt idx="13692">
                  <c:v>0.76919999999993161</c:v>
                </c:pt>
                <c:pt idx="13693">
                  <c:v>0.76929999999993159</c:v>
                </c:pt>
                <c:pt idx="13694">
                  <c:v>0.76939999999993158</c:v>
                </c:pt>
                <c:pt idx="13695">
                  <c:v>0.76949999999993157</c:v>
                </c:pt>
                <c:pt idx="13696">
                  <c:v>0.76959999999993156</c:v>
                </c:pt>
                <c:pt idx="13697">
                  <c:v>0.76969999999993155</c:v>
                </c:pt>
                <c:pt idx="13698">
                  <c:v>0.76979999999993154</c:v>
                </c:pt>
                <c:pt idx="13699">
                  <c:v>0.76989999999993153</c:v>
                </c:pt>
                <c:pt idx="13700">
                  <c:v>0.76999999999993152</c:v>
                </c:pt>
                <c:pt idx="13701">
                  <c:v>0.77009999999993151</c:v>
                </c:pt>
                <c:pt idx="13702">
                  <c:v>0.77019999999993149</c:v>
                </c:pt>
                <c:pt idx="13703">
                  <c:v>0.77029999999993148</c:v>
                </c:pt>
                <c:pt idx="13704">
                  <c:v>0.77039999999993147</c:v>
                </c:pt>
                <c:pt idx="13705">
                  <c:v>0.77049999999993146</c:v>
                </c:pt>
                <c:pt idx="13706">
                  <c:v>0.77059999999993145</c:v>
                </c:pt>
                <c:pt idx="13707">
                  <c:v>0.77069999999993144</c:v>
                </c:pt>
                <c:pt idx="13708">
                  <c:v>0.77079999999993143</c:v>
                </c:pt>
                <c:pt idx="13709">
                  <c:v>0.77089999999993142</c:v>
                </c:pt>
                <c:pt idx="13710">
                  <c:v>0.77099999999993141</c:v>
                </c:pt>
                <c:pt idx="13711">
                  <c:v>0.7710999999999314</c:v>
                </c:pt>
                <c:pt idx="13712">
                  <c:v>0.77119999999993138</c:v>
                </c:pt>
                <c:pt idx="13713">
                  <c:v>0.77129999999993137</c:v>
                </c:pt>
                <c:pt idx="13714">
                  <c:v>0.77139999999993136</c:v>
                </c:pt>
                <c:pt idx="13715">
                  <c:v>0.77149999999993135</c:v>
                </c:pt>
                <c:pt idx="13716">
                  <c:v>0.77159999999993134</c:v>
                </c:pt>
                <c:pt idx="13717">
                  <c:v>0.77169999999993133</c:v>
                </c:pt>
                <c:pt idx="13718">
                  <c:v>0.77179999999993132</c:v>
                </c:pt>
                <c:pt idx="13719">
                  <c:v>0.77189999999993131</c:v>
                </c:pt>
                <c:pt idx="13720">
                  <c:v>0.7719999999999313</c:v>
                </c:pt>
                <c:pt idx="13721">
                  <c:v>0.77209999999993129</c:v>
                </c:pt>
                <c:pt idx="13722">
                  <c:v>0.77219999999993127</c:v>
                </c:pt>
                <c:pt idx="13723">
                  <c:v>0.77229999999993126</c:v>
                </c:pt>
                <c:pt idx="13724">
                  <c:v>0.77239999999993125</c:v>
                </c:pt>
                <c:pt idx="13725">
                  <c:v>0.77249999999993124</c:v>
                </c:pt>
                <c:pt idx="13726">
                  <c:v>0.77259999999993123</c:v>
                </c:pt>
                <c:pt idx="13727">
                  <c:v>0.77269999999993122</c:v>
                </c:pt>
                <c:pt idx="13728">
                  <c:v>0.77279999999993121</c:v>
                </c:pt>
                <c:pt idx="13729">
                  <c:v>0.7728999999999312</c:v>
                </c:pt>
                <c:pt idx="13730">
                  <c:v>0.77299999999993119</c:v>
                </c:pt>
                <c:pt idx="13731">
                  <c:v>0.77309999999993118</c:v>
                </c:pt>
                <c:pt idx="13732">
                  <c:v>0.77319999999993116</c:v>
                </c:pt>
                <c:pt idx="13733">
                  <c:v>0.77329999999993115</c:v>
                </c:pt>
                <c:pt idx="13734">
                  <c:v>0.77339999999993114</c:v>
                </c:pt>
                <c:pt idx="13735">
                  <c:v>0.77349999999993113</c:v>
                </c:pt>
                <c:pt idx="13736">
                  <c:v>0.77359999999993112</c:v>
                </c:pt>
                <c:pt idx="13737">
                  <c:v>0.77369999999993111</c:v>
                </c:pt>
                <c:pt idx="13738">
                  <c:v>0.7737999999999311</c:v>
                </c:pt>
                <c:pt idx="13739">
                  <c:v>0.77389999999993109</c:v>
                </c:pt>
                <c:pt idx="13740">
                  <c:v>0.77399999999993108</c:v>
                </c:pt>
                <c:pt idx="13741">
                  <c:v>0.77409999999993107</c:v>
                </c:pt>
                <c:pt idx="13742">
                  <c:v>0.77419999999993105</c:v>
                </c:pt>
                <c:pt idx="13743">
                  <c:v>0.77429999999993104</c:v>
                </c:pt>
                <c:pt idx="13744">
                  <c:v>0.77439999999993103</c:v>
                </c:pt>
                <c:pt idx="13745">
                  <c:v>0.77449999999993102</c:v>
                </c:pt>
                <c:pt idx="13746">
                  <c:v>0.77459999999993101</c:v>
                </c:pt>
                <c:pt idx="13747">
                  <c:v>0.774699999999931</c:v>
                </c:pt>
                <c:pt idx="13748">
                  <c:v>0.77479999999993099</c:v>
                </c:pt>
                <c:pt idx="13749">
                  <c:v>0.77489999999993098</c:v>
                </c:pt>
                <c:pt idx="13750">
                  <c:v>0.77499999999993097</c:v>
                </c:pt>
                <c:pt idx="13751">
                  <c:v>0.77509999999993096</c:v>
                </c:pt>
                <c:pt idx="13752">
                  <c:v>0.77519999999993094</c:v>
                </c:pt>
                <c:pt idx="13753">
                  <c:v>0.77529999999993093</c:v>
                </c:pt>
                <c:pt idx="13754">
                  <c:v>0.77539999999993092</c:v>
                </c:pt>
                <c:pt idx="13755">
                  <c:v>0.77549999999993091</c:v>
                </c:pt>
                <c:pt idx="13756">
                  <c:v>0.7755999999999309</c:v>
                </c:pt>
                <c:pt idx="13757">
                  <c:v>0.77569999999993089</c:v>
                </c:pt>
                <c:pt idx="13758">
                  <c:v>0.77579999999993088</c:v>
                </c:pt>
                <c:pt idx="13759">
                  <c:v>0.77589999999993087</c:v>
                </c:pt>
                <c:pt idx="13760">
                  <c:v>0.77599999999993086</c:v>
                </c:pt>
                <c:pt idx="13761">
                  <c:v>0.77609999999993085</c:v>
                </c:pt>
                <c:pt idx="13762">
                  <c:v>0.77619999999993083</c:v>
                </c:pt>
                <c:pt idx="13763">
                  <c:v>0.77629999999993082</c:v>
                </c:pt>
                <c:pt idx="13764">
                  <c:v>0.77639999999993081</c:v>
                </c:pt>
                <c:pt idx="13765">
                  <c:v>0.7764999999999308</c:v>
                </c:pt>
                <c:pt idx="13766">
                  <c:v>0.77659999999993079</c:v>
                </c:pt>
                <c:pt idx="13767">
                  <c:v>0.77669999999993078</c:v>
                </c:pt>
                <c:pt idx="13768">
                  <c:v>0.77679999999993077</c:v>
                </c:pt>
                <c:pt idx="13769">
                  <c:v>0.77689999999993076</c:v>
                </c:pt>
                <c:pt idx="13770">
                  <c:v>0.77699999999993075</c:v>
                </c:pt>
                <c:pt idx="13771">
                  <c:v>0.77709999999993074</c:v>
                </c:pt>
                <c:pt idx="13772">
                  <c:v>0.77719999999993072</c:v>
                </c:pt>
                <c:pt idx="13773">
                  <c:v>0.77729999999993071</c:v>
                </c:pt>
                <c:pt idx="13774">
                  <c:v>0.7773999999999307</c:v>
                </c:pt>
                <c:pt idx="13775">
                  <c:v>0.77749999999993069</c:v>
                </c:pt>
                <c:pt idx="13776">
                  <c:v>0.77759999999993068</c:v>
                </c:pt>
                <c:pt idx="13777">
                  <c:v>0.77769999999993067</c:v>
                </c:pt>
                <c:pt idx="13778">
                  <c:v>0.77779999999993066</c:v>
                </c:pt>
                <c:pt idx="13779">
                  <c:v>0.77789999999993065</c:v>
                </c:pt>
                <c:pt idx="13780">
                  <c:v>0.77799999999993064</c:v>
                </c:pt>
                <c:pt idx="13781">
                  <c:v>0.77809999999993062</c:v>
                </c:pt>
                <c:pt idx="13782">
                  <c:v>0.77819999999993061</c:v>
                </c:pt>
                <c:pt idx="13783">
                  <c:v>0.7782999999999306</c:v>
                </c:pt>
                <c:pt idx="13784">
                  <c:v>0.77839999999993059</c:v>
                </c:pt>
                <c:pt idx="13785">
                  <c:v>0.77849999999993058</c:v>
                </c:pt>
                <c:pt idx="13786">
                  <c:v>0.77859999999993057</c:v>
                </c:pt>
                <c:pt idx="13787">
                  <c:v>0.77869999999993056</c:v>
                </c:pt>
                <c:pt idx="13788">
                  <c:v>0.77879999999993055</c:v>
                </c:pt>
                <c:pt idx="13789">
                  <c:v>0.77889999999993054</c:v>
                </c:pt>
                <c:pt idx="13790">
                  <c:v>0.77899999999993053</c:v>
                </c:pt>
                <c:pt idx="13791">
                  <c:v>0.77909999999993051</c:v>
                </c:pt>
                <c:pt idx="13792">
                  <c:v>0.7791999999999305</c:v>
                </c:pt>
                <c:pt idx="13793">
                  <c:v>0.77929999999993049</c:v>
                </c:pt>
                <c:pt idx="13794">
                  <c:v>0.77939999999993048</c:v>
                </c:pt>
                <c:pt idx="13795">
                  <c:v>0.77949999999993047</c:v>
                </c:pt>
                <c:pt idx="13796">
                  <c:v>0.77959999999993046</c:v>
                </c:pt>
                <c:pt idx="13797">
                  <c:v>0.77969999999993045</c:v>
                </c:pt>
                <c:pt idx="13798">
                  <c:v>0.77979999999993044</c:v>
                </c:pt>
                <c:pt idx="13799">
                  <c:v>0.77989999999993043</c:v>
                </c:pt>
                <c:pt idx="13800">
                  <c:v>0.77999999999993042</c:v>
                </c:pt>
                <c:pt idx="13801">
                  <c:v>0.7800999999999304</c:v>
                </c:pt>
                <c:pt idx="13802">
                  <c:v>0.78019999999993039</c:v>
                </c:pt>
                <c:pt idx="13803">
                  <c:v>0.78029999999993038</c:v>
                </c:pt>
                <c:pt idx="13804">
                  <c:v>0.78039999999993037</c:v>
                </c:pt>
                <c:pt idx="13805">
                  <c:v>0.78049999999993036</c:v>
                </c:pt>
                <c:pt idx="13806">
                  <c:v>0.78059999999993035</c:v>
                </c:pt>
                <c:pt idx="13807">
                  <c:v>0.78069999999993034</c:v>
                </c:pt>
                <c:pt idx="13808">
                  <c:v>0.78079999999993033</c:v>
                </c:pt>
                <c:pt idx="13809">
                  <c:v>0.78089999999993032</c:v>
                </c:pt>
                <c:pt idx="13810">
                  <c:v>0.78099999999993031</c:v>
                </c:pt>
                <c:pt idx="13811">
                  <c:v>0.78109999999993029</c:v>
                </c:pt>
                <c:pt idx="13812">
                  <c:v>0.78119999999993028</c:v>
                </c:pt>
                <c:pt idx="13813">
                  <c:v>0.78129999999993027</c:v>
                </c:pt>
                <c:pt idx="13814">
                  <c:v>0.78139999999993026</c:v>
                </c:pt>
                <c:pt idx="13815">
                  <c:v>0.78149999999993025</c:v>
                </c:pt>
                <c:pt idx="13816">
                  <c:v>0.78159999999993024</c:v>
                </c:pt>
                <c:pt idx="13817">
                  <c:v>0.78169999999993023</c:v>
                </c:pt>
                <c:pt idx="13818">
                  <c:v>0.78179999999993022</c:v>
                </c:pt>
                <c:pt idx="13819">
                  <c:v>0.78189999999993021</c:v>
                </c:pt>
                <c:pt idx="13820">
                  <c:v>0.7819999999999302</c:v>
                </c:pt>
                <c:pt idx="13821">
                  <c:v>0.78209999999993018</c:v>
                </c:pt>
                <c:pt idx="13822">
                  <c:v>0.78219999999993017</c:v>
                </c:pt>
                <c:pt idx="13823">
                  <c:v>0.78229999999993016</c:v>
                </c:pt>
                <c:pt idx="13824">
                  <c:v>0.78239999999993015</c:v>
                </c:pt>
                <c:pt idx="13825">
                  <c:v>0.78249999999993014</c:v>
                </c:pt>
                <c:pt idx="13826">
                  <c:v>0.78259999999993013</c:v>
                </c:pt>
                <c:pt idx="13827">
                  <c:v>0.78269999999993012</c:v>
                </c:pt>
                <c:pt idx="13828">
                  <c:v>0.78279999999993011</c:v>
                </c:pt>
                <c:pt idx="13829">
                  <c:v>0.7828999999999301</c:v>
                </c:pt>
                <c:pt idx="13830">
                  <c:v>0.78299999999993009</c:v>
                </c:pt>
                <c:pt idx="13831">
                  <c:v>0.78309999999993007</c:v>
                </c:pt>
                <c:pt idx="13832">
                  <c:v>0.78319999999993006</c:v>
                </c:pt>
                <c:pt idx="13833">
                  <c:v>0.78329999999993005</c:v>
                </c:pt>
                <c:pt idx="13834">
                  <c:v>0.78339999999993004</c:v>
                </c:pt>
                <c:pt idx="13835">
                  <c:v>0.78349999999993003</c:v>
                </c:pt>
                <c:pt idx="13836">
                  <c:v>0.78359999999993002</c:v>
                </c:pt>
                <c:pt idx="13837">
                  <c:v>0.78369999999993001</c:v>
                </c:pt>
                <c:pt idx="13838">
                  <c:v>0.78379999999993</c:v>
                </c:pt>
                <c:pt idx="13839">
                  <c:v>0.78389999999992999</c:v>
                </c:pt>
                <c:pt idx="13840">
                  <c:v>0.78399999999992998</c:v>
                </c:pt>
                <c:pt idx="13841">
                  <c:v>0.78409999999992996</c:v>
                </c:pt>
                <c:pt idx="13842">
                  <c:v>0.78419999999992995</c:v>
                </c:pt>
                <c:pt idx="13843">
                  <c:v>0.78429999999992994</c:v>
                </c:pt>
                <c:pt idx="13844">
                  <c:v>0.78439999999992993</c:v>
                </c:pt>
                <c:pt idx="13845">
                  <c:v>0.78449999999992992</c:v>
                </c:pt>
                <c:pt idx="13846">
                  <c:v>0.78459999999992991</c:v>
                </c:pt>
                <c:pt idx="13847">
                  <c:v>0.7846999999999299</c:v>
                </c:pt>
                <c:pt idx="13848">
                  <c:v>0.78479999999992989</c:v>
                </c:pt>
                <c:pt idx="13849">
                  <c:v>0.78489999999992988</c:v>
                </c:pt>
                <c:pt idx="13850">
                  <c:v>0.78499999999992986</c:v>
                </c:pt>
                <c:pt idx="13851">
                  <c:v>0.78509999999992985</c:v>
                </c:pt>
                <c:pt idx="13852">
                  <c:v>0.78519999999992984</c:v>
                </c:pt>
                <c:pt idx="13853">
                  <c:v>0.78529999999992983</c:v>
                </c:pt>
                <c:pt idx="13854">
                  <c:v>0.78539999999992982</c:v>
                </c:pt>
                <c:pt idx="13855">
                  <c:v>0.78549999999992981</c:v>
                </c:pt>
                <c:pt idx="13856">
                  <c:v>0.7855999999999298</c:v>
                </c:pt>
                <c:pt idx="13857">
                  <c:v>0.78569999999992979</c:v>
                </c:pt>
                <c:pt idx="13858">
                  <c:v>0.78579999999992978</c:v>
                </c:pt>
                <c:pt idx="13859">
                  <c:v>0.78589999999992977</c:v>
                </c:pt>
                <c:pt idx="13860">
                  <c:v>0.78599999999992975</c:v>
                </c:pt>
                <c:pt idx="13861">
                  <c:v>0.78609999999992974</c:v>
                </c:pt>
                <c:pt idx="13862">
                  <c:v>0.78619999999992973</c:v>
                </c:pt>
                <c:pt idx="13863">
                  <c:v>0.78629999999992972</c:v>
                </c:pt>
                <c:pt idx="13864">
                  <c:v>0.78639999999992971</c:v>
                </c:pt>
                <c:pt idx="13865">
                  <c:v>0.7864999999999297</c:v>
                </c:pt>
                <c:pt idx="13866">
                  <c:v>0.78659999999992969</c:v>
                </c:pt>
                <c:pt idx="13867">
                  <c:v>0.78669999999992968</c:v>
                </c:pt>
                <c:pt idx="13868">
                  <c:v>0.78679999999992967</c:v>
                </c:pt>
                <c:pt idx="13869">
                  <c:v>0.78689999999992966</c:v>
                </c:pt>
                <c:pt idx="13870">
                  <c:v>0.78699999999992964</c:v>
                </c:pt>
                <c:pt idx="13871">
                  <c:v>0.78709999999992963</c:v>
                </c:pt>
                <c:pt idx="13872">
                  <c:v>0.78719999999992962</c:v>
                </c:pt>
                <c:pt idx="13873">
                  <c:v>0.78729999999992961</c:v>
                </c:pt>
                <c:pt idx="13874">
                  <c:v>0.7873999999999296</c:v>
                </c:pt>
                <c:pt idx="13875">
                  <c:v>0.78749999999992959</c:v>
                </c:pt>
                <c:pt idx="13876">
                  <c:v>0.78759999999992958</c:v>
                </c:pt>
                <c:pt idx="13877">
                  <c:v>0.78769999999992957</c:v>
                </c:pt>
                <c:pt idx="13878">
                  <c:v>0.78779999999992956</c:v>
                </c:pt>
                <c:pt idx="13879">
                  <c:v>0.78789999999992955</c:v>
                </c:pt>
                <c:pt idx="13880">
                  <c:v>0.78799999999992953</c:v>
                </c:pt>
                <c:pt idx="13881">
                  <c:v>0.78809999999992952</c:v>
                </c:pt>
                <c:pt idx="13882">
                  <c:v>0.78819999999992951</c:v>
                </c:pt>
                <c:pt idx="13883">
                  <c:v>0.7882999999999295</c:v>
                </c:pt>
                <c:pt idx="13884">
                  <c:v>0.78839999999992949</c:v>
                </c:pt>
                <c:pt idx="13885">
                  <c:v>0.78849999999992948</c:v>
                </c:pt>
                <c:pt idx="13886">
                  <c:v>0.78859999999992947</c:v>
                </c:pt>
                <c:pt idx="13887">
                  <c:v>0.78869999999992946</c:v>
                </c:pt>
                <c:pt idx="13888">
                  <c:v>0.78879999999992945</c:v>
                </c:pt>
                <c:pt idx="13889">
                  <c:v>0.78889999999992944</c:v>
                </c:pt>
                <c:pt idx="13890">
                  <c:v>0.78899999999992942</c:v>
                </c:pt>
                <c:pt idx="13891">
                  <c:v>0.78909999999992941</c:v>
                </c:pt>
                <c:pt idx="13892">
                  <c:v>0.7891999999999294</c:v>
                </c:pt>
                <c:pt idx="13893">
                  <c:v>0.78929999999992939</c:v>
                </c:pt>
                <c:pt idx="13894">
                  <c:v>0.78939999999992938</c:v>
                </c:pt>
                <c:pt idx="13895">
                  <c:v>0.78949999999992937</c:v>
                </c:pt>
                <c:pt idx="13896">
                  <c:v>0.78959999999992936</c:v>
                </c:pt>
                <c:pt idx="13897">
                  <c:v>0.78969999999992935</c:v>
                </c:pt>
                <c:pt idx="13898">
                  <c:v>0.78979999999992934</c:v>
                </c:pt>
                <c:pt idx="13899">
                  <c:v>0.78989999999992933</c:v>
                </c:pt>
                <c:pt idx="13900">
                  <c:v>0.78999999999992931</c:v>
                </c:pt>
                <c:pt idx="13901">
                  <c:v>0.7900999999999293</c:v>
                </c:pt>
                <c:pt idx="13902">
                  <c:v>0.79019999999992929</c:v>
                </c:pt>
                <c:pt idx="13903">
                  <c:v>0.79029999999992928</c:v>
                </c:pt>
                <c:pt idx="13904">
                  <c:v>0.79039999999992927</c:v>
                </c:pt>
                <c:pt idx="13905">
                  <c:v>0.79049999999992926</c:v>
                </c:pt>
                <c:pt idx="13906">
                  <c:v>0.79059999999992925</c:v>
                </c:pt>
                <c:pt idx="13907">
                  <c:v>0.79069999999992924</c:v>
                </c:pt>
                <c:pt idx="13908">
                  <c:v>0.79079999999992923</c:v>
                </c:pt>
                <c:pt idx="13909">
                  <c:v>0.79089999999992922</c:v>
                </c:pt>
                <c:pt idx="13910">
                  <c:v>0.7909999999999292</c:v>
                </c:pt>
                <c:pt idx="13911">
                  <c:v>0.79109999999992919</c:v>
                </c:pt>
                <c:pt idx="13912">
                  <c:v>0.79119999999992918</c:v>
                </c:pt>
                <c:pt idx="13913">
                  <c:v>0.79129999999992917</c:v>
                </c:pt>
                <c:pt idx="13914">
                  <c:v>0.79139999999992916</c:v>
                </c:pt>
                <c:pt idx="13915">
                  <c:v>0.79149999999992915</c:v>
                </c:pt>
                <c:pt idx="13916">
                  <c:v>0.79159999999992914</c:v>
                </c:pt>
                <c:pt idx="13917">
                  <c:v>0.79169999999992913</c:v>
                </c:pt>
                <c:pt idx="13918">
                  <c:v>0.79179999999992912</c:v>
                </c:pt>
                <c:pt idx="13919">
                  <c:v>0.79189999999992911</c:v>
                </c:pt>
                <c:pt idx="13920">
                  <c:v>0.79199999999992909</c:v>
                </c:pt>
                <c:pt idx="13921">
                  <c:v>0.79209999999992908</c:v>
                </c:pt>
                <c:pt idx="13922">
                  <c:v>0.79219999999992907</c:v>
                </c:pt>
                <c:pt idx="13923">
                  <c:v>0.79229999999992906</c:v>
                </c:pt>
                <c:pt idx="13924">
                  <c:v>0.79239999999992905</c:v>
                </c:pt>
                <c:pt idx="13925">
                  <c:v>0.79249999999992904</c:v>
                </c:pt>
                <c:pt idx="13926">
                  <c:v>0.79259999999992903</c:v>
                </c:pt>
                <c:pt idx="13927">
                  <c:v>0.79269999999992902</c:v>
                </c:pt>
                <c:pt idx="13928">
                  <c:v>0.79279999999992901</c:v>
                </c:pt>
                <c:pt idx="13929">
                  <c:v>0.79289999999992899</c:v>
                </c:pt>
                <c:pt idx="13930">
                  <c:v>0.79299999999992898</c:v>
                </c:pt>
                <c:pt idx="13931">
                  <c:v>0.79309999999992897</c:v>
                </c:pt>
                <c:pt idx="13932">
                  <c:v>0.79319999999992896</c:v>
                </c:pt>
                <c:pt idx="13933">
                  <c:v>0.79329999999992895</c:v>
                </c:pt>
                <c:pt idx="13934">
                  <c:v>0.79339999999992894</c:v>
                </c:pt>
                <c:pt idx="13935">
                  <c:v>0.79349999999992893</c:v>
                </c:pt>
                <c:pt idx="13936">
                  <c:v>0.79359999999992892</c:v>
                </c:pt>
                <c:pt idx="13937">
                  <c:v>0.79369999999992891</c:v>
                </c:pt>
                <c:pt idx="13938">
                  <c:v>0.7937999999999289</c:v>
                </c:pt>
                <c:pt idx="13939">
                  <c:v>0.79389999999992888</c:v>
                </c:pt>
                <c:pt idx="13940">
                  <c:v>0.79399999999992887</c:v>
                </c:pt>
                <c:pt idx="13941">
                  <c:v>0.79409999999992886</c:v>
                </c:pt>
                <c:pt idx="13942">
                  <c:v>0.79419999999992885</c:v>
                </c:pt>
                <c:pt idx="13943">
                  <c:v>0.79429999999992884</c:v>
                </c:pt>
                <c:pt idx="13944">
                  <c:v>0.79439999999992883</c:v>
                </c:pt>
                <c:pt idx="13945">
                  <c:v>0.79449999999992882</c:v>
                </c:pt>
                <c:pt idx="13946">
                  <c:v>0.79459999999992881</c:v>
                </c:pt>
                <c:pt idx="13947">
                  <c:v>0.7946999999999288</c:v>
                </c:pt>
                <c:pt idx="13948">
                  <c:v>0.79479999999992879</c:v>
                </c:pt>
                <c:pt idx="13949">
                  <c:v>0.79489999999992877</c:v>
                </c:pt>
                <c:pt idx="13950">
                  <c:v>0.79499999999992876</c:v>
                </c:pt>
                <c:pt idx="13951">
                  <c:v>0.79509999999992875</c:v>
                </c:pt>
                <c:pt idx="13952">
                  <c:v>0.79519999999992874</c:v>
                </c:pt>
                <c:pt idx="13953">
                  <c:v>0.79529999999992873</c:v>
                </c:pt>
                <c:pt idx="13954">
                  <c:v>0.79539999999992872</c:v>
                </c:pt>
                <c:pt idx="13955">
                  <c:v>0.79549999999992871</c:v>
                </c:pt>
                <c:pt idx="13956">
                  <c:v>0.7955999999999287</c:v>
                </c:pt>
                <c:pt idx="13957">
                  <c:v>0.79569999999992869</c:v>
                </c:pt>
                <c:pt idx="13958">
                  <c:v>0.79579999999992868</c:v>
                </c:pt>
                <c:pt idx="13959">
                  <c:v>0.79589999999992866</c:v>
                </c:pt>
                <c:pt idx="13960">
                  <c:v>0.79599999999992865</c:v>
                </c:pt>
                <c:pt idx="13961">
                  <c:v>0.79609999999992864</c:v>
                </c:pt>
                <c:pt idx="13962">
                  <c:v>0.79619999999992863</c:v>
                </c:pt>
                <c:pt idx="13963">
                  <c:v>0.79629999999992862</c:v>
                </c:pt>
                <c:pt idx="13964">
                  <c:v>0.79639999999992861</c:v>
                </c:pt>
                <c:pt idx="13965">
                  <c:v>0.7964999999999286</c:v>
                </c:pt>
                <c:pt idx="13966">
                  <c:v>0.79659999999992859</c:v>
                </c:pt>
                <c:pt idx="13967">
                  <c:v>0.79669999999992858</c:v>
                </c:pt>
                <c:pt idx="13968">
                  <c:v>0.79679999999992857</c:v>
                </c:pt>
                <c:pt idx="13969">
                  <c:v>0.79689999999992855</c:v>
                </c:pt>
                <c:pt idx="13970">
                  <c:v>0.79699999999992854</c:v>
                </c:pt>
                <c:pt idx="13971">
                  <c:v>0.79709999999992853</c:v>
                </c:pt>
                <c:pt idx="13972">
                  <c:v>0.79719999999992852</c:v>
                </c:pt>
                <c:pt idx="13973">
                  <c:v>0.79729999999992851</c:v>
                </c:pt>
                <c:pt idx="13974">
                  <c:v>0.7973999999999285</c:v>
                </c:pt>
                <c:pt idx="13975">
                  <c:v>0.79749999999992849</c:v>
                </c:pt>
                <c:pt idx="13976">
                  <c:v>0.79759999999992848</c:v>
                </c:pt>
                <c:pt idx="13977">
                  <c:v>0.79769999999992847</c:v>
                </c:pt>
                <c:pt idx="13978">
                  <c:v>0.79779999999992846</c:v>
                </c:pt>
                <c:pt idx="13979">
                  <c:v>0.79789999999992844</c:v>
                </c:pt>
                <c:pt idx="13980">
                  <c:v>0.79799999999992843</c:v>
                </c:pt>
                <c:pt idx="13981">
                  <c:v>0.79809999999992842</c:v>
                </c:pt>
                <c:pt idx="13982">
                  <c:v>0.79819999999992841</c:v>
                </c:pt>
                <c:pt idx="13983">
                  <c:v>0.7982999999999284</c:v>
                </c:pt>
                <c:pt idx="13984">
                  <c:v>0.79839999999992839</c:v>
                </c:pt>
                <c:pt idx="13985">
                  <c:v>0.79849999999992838</c:v>
                </c:pt>
                <c:pt idx="13986">
                  <c:v>0.79859999999992837</c:v>
                </c:pt>
                <c:pt idx="13987">
                  <c:v>0.79869999999992836</c:v>
                </c:pt>
                <c:pt idx="13988">
                  <c:v>0.79879999999992835</c:v>
                </c:pt>
                <c:pt idx="13989">
                  <c:v>0.79889999999992833</c:v>
                </c:pt>
                <c:pt idx="13990">
                  <c:v>0.79899999999992832</c:v>
                </c:pt>
                <c:pt idx="13991">
                  <c:v>0.79909999999992831</c:v>
                </c:pt>
                <c:pt idx="13992">
                  <c:v>0.7991999999999283</c:v>
                </c:pt>
                <c:pt idx="13993">
                  <c:v>0.79929999999992829</c:v>
                </c:pt>
                <c:pt idx="13994">
                  <c:v>0.79939999999992828</c:v>
                </c:pt>
                <c:pt idx="13995">
                  <c:v>0.79949999999992827</c:v>
                </c:pt>
                <c:pt idx="13996">
                  <c:v>0.79959999999992826</c:v>
                </c:pt>
                <c:pt idx="13997">
                  <c:v>0.79969999999992825</c:v>
                </c:pt>
                <c:pt idx="13998">
                  <c:v>0.79979999999992824</c:v>
                </c:pt>
                <c:pt idx="13999">
                  <c:v>0.79989999999992822</c:v>
                </c:pt>
                <c:pt idx="14000">
                  <c:v>0.79999999999992821</c:v>
                </c:pt>
                <c:pt idx="14001">
                  <c:v>0.8000999999999282</c:v>
                </c:pt>
                <c:pt idx="14002">
                  <c:v>0.80019999999992819</c:v>
                </c:pt>
                <c:pt idx="14003">
                  <c:v>0.80029999999992818</c:v>
                </c:pt>
                <c:pt idx="14004">
                  <c:v>0.80039999999992817</c:v>
                </c:pt>
                <c:pt idx="14005">
                  <c:v>0.80049999999992816</c:v>
                </c:pt>
                <c:pt idx="14006">
                  <c:v>0.80059999999992815</c:v>
                </c:pt>
                <c:pt idx="14007">
                  <c:v>0.80069999999992814</c:v>
                </c:pt>
                <c:pt idx="14008">
                  <c:v>0.80079999999992812</c:v>
                </c:pt>
                <c:pt idx="14009">
                  <c:v>0.80089999999992811</c:v>
                </c:pt>
                <c:pt idx="14010">
                  <c:v>0.8009999999999281</c:v>
                </c:pt>
                <c:pt idx="14011">
                  <c:v>0.80109999999992809</c:v>
                </c:pt>
                <c:pt idx="14012">
                  <c:v>0.80119999999992808</c:v>
                </c:pt>
                <c:pt idx="14013">
                  <c:v>0.80129999999992807</c:v>
                </c:pt>
                <c:pt idx="14014">
                  <c:v>0.80139999999992806</c:v>
                </c:pt>
                <c:pt idx="14015">
                  <c:v>0.80149999999992805</c:v>
                </c:pt>
                <c:pt idx="14016">
                  <c:v>0.80159999999992804</c:v>
                </c:pt>
                <c:pt idx="14017">
                  <c:v>0.80169999999992803</c:v>
                </c:pt>
                <c:pt idx="14018">
                  <c:v>0.80179999999992801</c:v>
                </c:pt>
                <c:pt idx="14019">
                  <c:v>0.801899999999928</c:v>
                </c:pt>
                <c:pt idx="14020">
                  <c:v>0.80199999999992799</c:v>
                </c:pt>
                <c:pt idx="14021">
                  <c:v>0.80209999999992798</c:v>
                </c:pt>
                <c:pt idx="14022">
                  <c:v>0.80219999999992797</c:v>
                </c:pt>
                <c:pt idx="14023">
                  <c:v>0.80229999999992796</c:v>
                </c:pt>
                <c:pt idx="14024">
                  <c:v>0.80239999999992795</c:v>
                </c:pt>
                <c:pt idx="14025">
                  <c:v>0.80249999999992794</c:v>
                </c:pt>
                <c:pt idx="14026">
                  <c:v>0.80259999999992793</c:v>
                </c:pt>
                <c:pt idx="14027">
                  <c:v>0.80269999999992792</c:v>
                </c:pt>
                <c:pt idx="14028">
                  <c:v>0.8027999999999279</c:v>
                </c:pt>
                <c:pt idx="14029">
                  <c:v>0.80289999999992789</c:v>
                </c:pt>
                <c:pt idx="14030">
                  <c:v>0.80299999999992788</c:v>
                </c:pt>
                <c:pt idx="14031">
                  <c:v>0.80309999999992787</c:v>
                </c:pt>
                <c:pt idx="14032">
                  <c:v>0.80319999999992786</c:v>
                </c:pt>
                <c:pt idx="14033">
                  <c:v>0.80329999999992785</c:v>
                </c:pt>
                <c:pt idx="14034">
                  <c:v>0.80339999999992784</c:v>
                </c:pt>
                <c:pt idx="14035">
                  <c:v>0.80349999999992783</c:v>
                </c:pt>
                <c:pt idx="14036">
                  <c:v>0.80359999999992782</c:v>
                </c:pt>
                <c:pt idx="14037">
                  <c:v>0.80369999999992781</c:v>
                </c:pt>
                <c:pt idx="14038">
                  <c:v>0.80379999999992779</c:v>
                </c:pt>
                <c:pt idx="14039">
                  <c:v>0.80389999999992778</c:v>
                </c:pt>
                <c:pt idx="14040">
                  <c:v>0.80399999999992777</c:v>
                </c:pt>
                <c:pt idx="14041">
                  <c:v>0.80409999999992776</c:v>
                </c:pt>
                <c:pt idx="14042">
                  <c:v>0.80419999999992775</c:v>
                </c:pt>
                <c:pt idx="14043">
                  <c:v>0.80429999999992774</c:v>
                </c:pt>
                <c:pt idx="14044">
                  <c:v>0.80439999999992773</c:v>
                </c:pt>
                <c:pt idx="14045">
                  <c:v>0.80449999999992772</c:v>
                </c:pt>
                <c:pt idx="14046">
                  <c:v>0.80459999999992771</c:v>
                </c:pt>
                <c:pt idx="14047">
                  <c:v>0.8046999999999277</c:v>
                </c:pt>
                <c:pt idx="14048">
                  <c:v>0.80479999999992768</c:v>
                </c:pt>
                <c:pt idx="14049">
                  <c:v>0.80489999999992767</c:v>
                </c:pt>
                <c:pt idx="14050">
                  <c:v>0.80499999999992766</c:v>
                </c:pt>
                <c:pt idx="14051">
                  <c:v>0.80509999999992765</c:v>
                </c:pt>
                <c:pt idx="14052">
                  <c:v>0.80519999999992764</c:v>
                </c:pt>
                <c:pt idx="14053">
                  <c:v>0.80529999999992763</c:v>
                </c:pt>
                <c:pt idx="14054">
                  <c:v>0.80539999999992762</c:v>
                </c:pt>
                <c:pt idx="14055">
                  <c:v>0.80549999999992761</c:v>
                </c:pt>
                <c:pt idx="14056">
                  <c:v>0.8055999999999276</c:v>
                </c:pt>
                <c:pt idx="14057">
                  <c:v>0.80569999999992759</c:v>
                </c:pt>
                <c:pt idx="14058">
                  <c:v>0.80579999999992757</c:v>
                </c:pt>
                <c:pt idx="14059">
                  <c:v>0.80589999999992756</c:v>
                </c:pt>
                <c:pt idx="14060">
                  <c:v>0.80599999999992755</c:v>
                </c:pt>
                <c:pt idx="14061">
                  <c:v>0.80609999999992754</c:v>
                </c:pt>
                <c:pt idx="14062">
                  <c:v>0.80619999999992753</c:v>
                </c:pt>
                <c:pt idx="14063">
                  <c:v>0.80629999999992752</c:v>
                </c:pt>
                <c:pt idx="14064">
                  <c:v>0.80639999999992751</c:v>
                </c:pt>
                <c:pt idx="14065">
                  <c:v>0.8064999999999275</c:v>
                </c:pt>
                <c:pt idx="14066">
                  <c:v>0.80659999999992749</c:v>
                </c:pt>
                <c:pt idx="14067">
                  <c:v>0.80669999999992748</c:v>
                </c:pt>
                <c:pt idx="14068">
                  <c:v>0.80679999999992746</c:v>
                </c:pt>
                <c:pt idx="14069">
                  <c:v>0.80689999999992745</c:v>
                </c:pt>
                <c:pt idx="14070">
                  <c:v>0.80699999999992744</c:v>
                </c:pt>
                <c:pt idx="14071">
                  <c:v>0.80709999999992743</c:v>
                </c:pt>
                <c:pt idx="14072">
                  <c:v>0.80719999999992742</c:v>
                </c:pt>
                <c:pt idx="14073">
                  <c:v>0.80729999999992741</c:v>
                </c:pt>
                <c:pt idx="14074">
                  <c:v>0.8073999999999274</c:v>
                </c:pt>
                <c:pt idx="14075">
                  <c:v>0.80749999999992739</c:v>
                </c:pt>
                <c:pt idx="14076">
                  <c:v>0.80759999999992738</c:v>
                </c:pt>
                <c:pt idx="14077">
                  <c:v>0.80769999999992736</c:v>
                </c:pt>
                <c:pt idx="14078">
                  <c:v>0.80779999999992735</c:v>
                </c:pt>
                <c:pt idx="14079">
                  <c:v>0.80789999999992734</c:v>
                </c:pt>
                <c:pt idx="14080">
                  <c:v>0.80799999999992733</c:v>
                </c:pt>
                <c:pt idx="14081">
                  <c:v>0.80809999999992732</c:v>
                </c:pt>
                <c:pt idx="14082">
                  <c:v>0.80819999999992731</c:v>
                </c:pt>
                <c:pt idx="14083">
                  <c:v>0.8082999999999273</c:v>
                </c:pt>
                <c:pt idx="14084">
                  <c:v>0.80839999999992729</c:v>
                </c:pt>
                <c:pt idx="14085">
                  <c:v>0.80849999999992728</c:v>
                </c:pt>
                <c:pt idx="14086">
                  <c:v>0.80859999999992727</c:v>
                </c:pt>
                <c:pt idx="14087">
                  <c:v>0.80869999999992725</c:v>
                </c:pt>
                <c:pt idx="14088">
                  <c:v>0.80879999999992724</c:v>
                </c:pt>
                <c:pt idx="14089">
                  <c:v>0.80889999999992723</c:v>
                </c:pt>
                <c:pt idx="14090">
                  <c:v>0.80899999999992722</c:v>
                </c:pt>
                <c:pt idx="14091">
                  <c:v>0.80909999999992721</c:v>
                </c:pt>
                <c:pt idx="14092">
                  <c:v>0.8091999999999272</c:v>
                </c:pt>
                <c:pt idx="14093">
                  <c:v>0.80929999999992719</c:v>
                </c:pt>
                <c:pt idx="14094">
                  <c:v>0.80939999999992718</c:v>
                </c:pt>
                <c:pt idx="14095">
                  <c:v>0.80949999999992717</c:v>
                </c:pt>
                <c:pt idx="14096">
                  <c:v>0.80959999999992716</c:v>
                </c:pt>
                <c:pt idx="14097">
                  <c:v>0.80969999999992714</c:v>
                </c:pt>
                <c:pt idx="14098">
                  <c:v>0.80979999999992713</c:v>
                </c:pt>
                <c:pt idx="14099">
                  <c:v>0.80989999999992712</c:v>
                </c:pt>
                <c:pt idx="14100">
                  <c:v>0.80999999999992711</c:v>
                </c:pt>
                <c:pt idx="14101">
                  <c:v>0.8100999999999271</c:v>
                </c:pt>
                <c:pt idx="14102">
                  <c:v>0.81019999999992709</c:v>
                </c:pt>
                <c:pt idx="14103">
                  <c:v>0.81029999999992708</c:v>
                </c:pt>
                <c:pt idx="14104">
                  <c:v>0.81039999999992707</c:v>
                </c:pt>
                <c:pt idx="14105">
                  <c:v>0.81049999999992706</c:v>
                </c:pt>
                <c:pt idx="14106">
                  <c:v>0.81059999999992705</c:v>
                </c:pt>
                <c:pt idx="14107">
                  <c:v>0.81069999999992703</c:v>
                </c:pt>
                <c:pt idx="14108">
                  <c:v>0.81079999999992702</c:v>
                </c:pt>
                <c:pt idx="14109">
                  <c:v>0.81089999999992701</c:v>
                </c:pt>
                <c:pt idx="14110">
                  <c:v>0.810999999999927</c:v>
                </c:pt>
                <c:pt idx="14111">
                  <c:v>0.81109999999992699</c:v>
                </c:pt>
                <c:pt idx="14112">
                  <c:v>0.81119999999992698</c:v>
                </c:pt>
                <c:pt idx="14113">
                  <c:v>0.81129999999992697</c:v>
                </c:pt>
                <c:pt idx="14114">
                  <c:v>0.81139999999992696</c:v>
                </c:pt>
                <c:pt idx="14115">
                  <c:v>0.81149999999992695</c:v>
                </c:pt>
                <c:pt idx="14116">
                  <c:v>0.81159999999992694</c:v>
                </c:pt>
                <c:pt idx="14117">
                  <c:v>0.81169999999992692</c:v>
                </c:pt>
                <c:pt idx="14118">
                  <c:v>0.81179999999992691</c:v>
                </c:pt>
                <c:pt idx="14119">
                  <c:v>0.8118999999999269</c:v>
                </c:pt>
                <c:pt idx="14120">
                  <c:v>0.81199999999992689</c:v>
                </c:pt>
                <c:pt idx="14121">
                  <c:v>0.81209999999992688</c:v>
                </c:pt>
                <c:pt idx="14122">
                  <c:v>0.81219999999992687</c:v>
                </c:pt>
                <c:pt idx="14123">
                  <c:v>0.81229999999992686</c:v>
                </c:pt>
                <c:pt idx="14124">
                  <c:v>0.81239999999992685</c:v>
                </c:pt>
                <c:pt idx="14125">
                  <c:v>0.81249999999992684</c:v>
                </c:pt>
                <c:pt idx="14126">
                  <c:v>0.81259999999992683</c:v>
                </c:pt>
                <c:pt idx="14127">
                  <c:v>0.81269999999992681</c:v>
                </c:pt>
                <c:pt idx="14128">
                  <c:v>0.8127999999999268</c:v>
                </c:pt>
                <c:pt idx="14129">
                  <c:v>0.81289999999992679</c:v>
                </c:pt>
                <c:pt idx="14130">
                  <c:v>0.81299999999992678</c:v>
                </c:pt>
                <c:pt idx="14131">
                  <c:v>0.81309999999992677</c:v>
                </c:pt>
                <c:pt idx="14132">
                  <c:v>0.81319999999992676</c:v>
                </c:pt>
                <c:pt idx="14133">
                  <c:v>0.81329999999992675</c:v>
                </c:pt>
                <c:pt idx="14134">
                  <c:v>0.81339999999992674</c:v>
                </c:pt>
                <c:pt idx="14135">
                  <c:v>0.81349999999992673</c:v>
                </c:pt>
                <c:pt idx="14136">
                  <c:v>0.81359999999992672</c:v>
                </c:pt>
                <c:pt idx="14137">
                  <c:v>0.8136999999999267</c:v>
                </c:pt>
                <c:pt idx="14138">
                  <c:v>0.81379999999992669</c:v>
                </c:pt>
                <c:pt idx="14139">
                  <c:v>0.81389999999992668</c:v>
                </c:pt>
                <c:pt idx="14140">
                  <c:v>0.81399999999992667</c:v>
                </c:pt>
                <c:pt idx="14141">
                  <c:v>0.81409999999992666</c:v>
                </c:pt>
                <c:pt idx="14142">
                  <c:v>0.81419999999992665</c:v>
                </c:pt>
                <c:pt idx="14143">
                  <c:v>0.81429999999992664</c:v>
                </c:pt>
                <c:pt idx="14144">
                  <c:v>0.81439999999992663</c:v>
                </c:pt>
                <c:pt idx="14145">
                  <c:v>0.81449999999992662</c:v>
                </c:pt>
                <c:pt idx="14146">
                  <c:v>0.81459999999992661</c:v>
                </c:pt>
                <c:pt idx="14147">
                  <c:v>0.81469999999992659</c:v>
                </c:pt>
                <c:pt idx="14148">
                  <c:v>0.81479999999992658</c:v>
                </c:pt>
                <c:pt idx="14149">
                  <c:v>0.81489999999992657</c:v>
                </c:pt>
                <c:pt idx="14150">
                  <c:v>0.81499999999992656</c:v>
                </c:pt>
                <c:pt idx="14151">
                  <c:v>0.81509999999992655</c:v>
                </c:pt>
                <c:pt idx="14152">
                  <c:v>0.81519999999992654</c:v>
                </c:pt>
                <c:pt idx="14153">
                  <c:v>0.81529999999992653</c:v>
                </c:pt>
                <c:pt idx="14154">
                  <c:v>0.81539999999992652</c:v>
                </c:pt>
                <c:pt idx="14155">
                  <c:v>0.81549999999992651</c:v>
                </c:pt>
                <c:pt idx="14156">
                  <c:v>0.81559999999992649</c:v>
                </c:pt>
                <c:pt idx="14157">
                  <c:v>0.81569999999992648</c:v>
                </c:pt>
                <c:pt idx="14158">
                  <c:v>0.81579999999992647</c:v>
                </c:pt>
                <c:pt idx="14159">
                  <c:v>0.81589999999992646</c:v>
                </c:pt>
                <c:pt idx="14160">
                  <c:v>0.81599999999992645</c:v>
                </c:pt>
                <c:pt idx="14161">
                  <c:v>0.81609999999992644</c:v>
                </c:pt>
                <c:pt idx="14162">
                  <c:v>0.81619999999992643</c:v>
                </c:pt>
                <c:pt idx="14163">
                  <c:v>0.81629999999992642</c:v>
                </c:pt>
                <c:pt idx="14164">
                  <c:v>0.81639999999992641</c:v>
                </c:pt>
                <c:pt idx="14165">
                  <c:v>0.8164999999999264</c:v>
                </c:pt>
                <c:pt idx="14166">
                  <c:v>0.81659999999992638</c:v>
                </c:pt>
                <c:pt idx="14167">
                  <c:v>0.81669999999992637</c:v>
                </c:pt>
                <c:pt idx="14168">
                  <c:v>0.81679999999992636</c:v>
                </c:pt>
                <c:pt idx="14169">
                  <c:v>0.81689999999992635</c:v>
                </c:pt>
                <c:pt idx="14170">
                  <c:v>0.81699999999992634</c:v>
                </c:pt>
                <c:pt idx="14171">
                  <c:v>0.81709999999992633</c:v>
                </c:pt>
                <c:pt idx="14172">
                  <c:v>0.81719999999992632</c:v>
                </c:pt>
                <c:pt idx="14173">
                  <c:v>0.81729999999992631</c:v>
                </c:pt>
                <c:pt idx="14174">
                  <c:v>0.8173999999999263</c:v>
                </c:pt>
                <c:pt idx="14175">
                  <c:v>0.81749999999992629</c:v>
                </c:pt>
                <c:pt idx="14176">
                  <c:v>0.81759999999992627</c:v>
                </c:pt>
                <c:pt idx="14177">
                  <c:v>0.81769999999992626</c:v>
                </c:pt>
                <c:pt idx="14178">
                  <c:v>0.81779999999992625</c:v>
                </c:pt>
                <c:pt idx="14179">
                  <c:v>0.81789999999992624</c:v>
                </c:pt>
                <c:pt idx="14180">
                  <c:v>0.81799999999992623</c:v>
                </c:pt>
                <c:pt idx="14181">
                  <c:v>0.81809999999992622</c:v>
                </c:pt>
                <c:pt idx="14182">
                  <c:v>0.81819999999992621</c:v>
                </c:pt>
                <c:pt idx="14183">
                  <c:v>0.8182999999999262</c:v>
                </c:pt>
                <c:pt idx="14184">
                  <c:v>0.81839999999992619</c:v>
                </c:pt>
                <c:pt idx="14185">
                  <c:v>0.81849999999992618</c:v>
                </c:pt>
                <c:pt idx="14186">
                  <c:v>0.81859999999992616</c:v>
                </c:pt>
                <c:pt idx="14187">
                  <c:v>0.81869999999992615</c:v>
                </c:pt>
                <c:pt idx="14188">
                  <c:v>0.81879999999992614</c:v>
                </c:pt>
                <c:pt idx="14189">
                  <c:v>0.81889999999992613</c:v>
                </c:pt>
                <c:pt idx="14190">
                  <c:v>0.81899999999992612</c:v>
                </c:pt>
                <c:pt idx="14191">
                  <c:v>0.81909999999992611</c:v>
                </c:pt>
                <c:pt idx="14192">
                  <c:v>0.8191999999999261</c:v>
                </c:pt>
                <c:pt idx="14193">
                  <c:v>0.81929999999992609</c:v>
                </c:pt>
                <c:pt idx="14194">
                  <c:v>0.81939999999992608</c:v>
                </c:pt>
                <c:pt idx="14195">
                  <c:v>0.81949999999992607</c:v>
                </c:pt>
                <c:pt idx="14196">
                  <c:v>0.81959999999992605</c:v>
                </c:pt>
                <c:pt idx="14197">
                  <c:v>0.81969999999992604</c:v>
                </c:pt>
                <c:pt idx="14198">
                  <c:v>0.81979999999992603</c:v>
                </c:pt>
                <c:pt idx="14199">
                  <c:v>0.81989999999992602</c:v>
                </c:pt>
                <c:pt idx="14200">
                  <c:v>0.81999999999992601</c:v>
                </c:pt>
                <c:pt idx="14201">
                  <c:v>0.820099999999926</c:v>
                </c:pt>
                <c:pt idx="14202">
                  <c:v>0.82019999999992599</c:v>
                </c:pt>
                <c:pt idx="14203">
                  <c:v>0.82029999999992598</c:v>
                </c:pt>
                <c:pt idx="14204">
                  <c:v>0.82039999999992597</c:v>
                </c:pt>
                <c:pt idx="14205">
                  <c:v>0.82049999999992596</c:v>
                </c:pt>
                <c:pt idx="14206">
                  <c:v>0.82059999999992594</c:v>
                </c:pt>
                <c:pt idx="14207">
                  <c:v>0.82069999999992593</c:v>
                </c:pt>
                <c:pt idx="14208">
                  <c:v>0.82079999999992592</c:v>
                </c:pt>
                <c:pt idx="14209">
                  <c:v>0.82089999999992591</c:v>
                </c:pt>
                <c:pt idx="14210">
                  <c:v>0.8209999999999259</c:v>
                </c:pt>
                <c:pt idx="14211">
                  <c:v>0.82109999999992589</c:v>
                </c:pt>
                <c:pt idx="14212">
                  <c:v>0.82119999999992588</c:v>
                </c:pt>
                <c:pt idx="14213">
                  <c:v>0.82129999999992587</c:v>
                </c:pt>
                <c:pt idx="14214">
                  <c:v>0.82139999999992586</c:v>
                </c:pt>
                <c:pt idx="14215">
                  <c:v>0.82149999999992585</c:v>
                </c:pt>
                <c:pt idx="14216">
                  <c:v>0.82159999999992583</c:v>
                </c:pt>
                <c:pt idx="14217">
                  <c:v>0.82169999999992582</c:v>
                </c:pt>
                <c:pt idx="14218">
                  <c:v>0.82179999999992581</c:v>
                </c:pt>
                <c:pt idx="14219">
                  <c:v>0.8218999999999258</c:v>
                </c:pt>
                <c:pt idx="14220">
                  <c:v>0.82199999999992579</c:v>
                </c:pt>
                <c:pt idx="14221">
                  <c:v>0.82209999999992578</c:v>
                </c:pt>
                <c:pt idx="14222">
                  <c:v>0.82219999999992577</c:v>
                </c:pt>
                <c:pt idx="14223">
                  <c:v>0.82229999999992576</c:v>
                </c:pt>
                <c:pt idx="14224">
                  <c:v>0.82239999999992575</c:v>
                </c:pt>
                <c:pt idx="14225">
                  <c:v>0.82249999999992573</c:v>
                </c:pt>
                <c:pt idx="14226">
                  <c:v>0.82259999999992572</c:v>
                </c:pt>
                <c:pt idx="14227">
                  <c:v>0.82269999999992571</c:v>
                </c:pt>
                <c:pt idx="14228">
                  <c:v>0.8227999999999257</c:v>
                </c:pt>
                <c:pt idx="14229">
                  <c:v>0.82289999999992569</c:v>
                </c:pt>
                <c:pt idx="14230">
                  <c:v>0.82299999999992568</c:v>
                </c:pt>
                <c:pt idx="14231">
                  <c:v>0.82309999999992567</c:v>
                </c:pt>
                <c:pt idx="14232">
                  <c:v>0.82319999999992566</c:v>
                </c:pt>
                <c:pt idx="14233">
                  <c:v>0.82329999999992565</c:v>
                </c:pt>
                <c:pt idx="14234">
                  <c:v>0.82339999999992564</c:v>
                </c:pt>
                <c:pt idx="14235">
                  <c:v>0.82349999999992562</c:v>
                </c:pt>
                <c:pt idx="14236">
                  <c:v>0.82359999999992561</c:v>
                </c:pt>
                <c:pt idx="14237">
                  <c:v>0.8236999999999256</c:v>
                </c:pt>
                <c:pt idx="14238">
                  <c:v>0.82379999999992559</c:v>
                </c:pt>
                <c:pt idx="14239">
                  <c:v>0.82389999999992558</c:v>
                </c:pt>
                <c:pt idx="14240">
                  <c:v>0.82399999999992557</c:v>
                </c:pt>
                <c:pt idx="14241">
                  <c:v>0.82409999999992556</c:v>
                </c:pt>
                <c:pt idx="14242">
                  <c:v>0.82419999999992555</c:v>
                </c:pt>
                <c:pt idx="14243">
                  <c:v>0.82429999999992554</c:v>
                </c:pt>
                <c:pt idx="14244">
                  <c:v>0.82439999999992553</c:v>
                </c:pt>
                <c:pt idx="14245">
                  <c:v>0.82449999999992551</c:v>
                </c:pt>
                <c:pt idx="14246">
                  <c:v>0.8245999999999255</c:v>
                </c:pt>
                <c:pt idx="14247">
                  <c:v>0.82469999999992549</c:v>
                </c:pt>
                <c:pt idx="14248">
                  <c:v>0.82479999999992548</c:v>
                </c:pt>
                <c:pt idx="14249">
                  <c:v>0.82489999999992547</c:v>
                </c:pt>
                <c:pt idx="14250">
                  <c:v>0.82499999999992546</c:v>
                </c:pt>
                <c:pt idx="14251">
                  <c:v>0.82509999999992545</c:v>
                </c:pt>
                <c:pt idx="14252">
                  <c:v>0.82519999999992544</c:v>
                </c:pt>
                <c:pt idx="14253">
                  <c:v>0.82529999999992543</c:v>
                </c:pt>
                <c:pt idx="14254">
                  <c:v>0.82539999999992542</c:v>
                </c:pt>
                <c:pt idx="14255">
                  <c:v>0.8254999999999254</c:v>
                </c:pt>
                <c:pt idx="14256">
                  <c:v>0.82559999999992539</c:v>
                </c:pt>
                <c:pt idx="14257">
                  <c:v>0.82569999999992538</c:v>
                </c:pt>
                <c:pt idx="14258">
                  <c:v>0.82579999999992537</c:v>
                </c:pt>
                <c:pt idx="14259">
                  <c:v>0.82589999999992536</c:v>
                </c:pt>
                <c:pt idx="14260">
                  <c:v>0.82599999999992535</c:v>
                </c:pt>
                <c:pt idx="14261">
                  <c:v>0.82609999999992534</c:v>
                </c:pt>
                <c:pt idx="14262">
                  <c:v>0.82619999999992533</c:v>
                </c:pt>
                <c:pt idx="14263">
                  <c:v>0.82629999999992532</c:v>
                </c:pt>
                <c:pt idx="14264">
                  <c:v>0.82639999999992531</c:v>
                </c:pt>
                <c:pt idx="14265">
                  <c:v>0.82649999999992529</c:v>
                </c:pt>
                <c:pt idx="14266">
                  <c:v>0.82659999999992528</c:v>
                </c:pt>
                <c:pt idx="14267">
                  <c:v>0.82669999999992527</c:v>
                </c:pt>
                <c:pt idx="14268">
                  <c:v>0.82679999999992526</c:v>
                </c:pt>
                <c:pt idx="14269">
                  <c:v>0.82689999999992525</c:v>
                </c:pt>
                <c:pt idx="14270">
                  <c:v>0.82699999999992524</c:v>
                </c:pt>
                <c:pt idx="14271">
                  <c:v>0.82709999999992523</c:v>
                </c:pt>
                <c:pt idx="14272">
                  <c:v>0.82719999999992522</c:v>
                </c:pt>
                <c:pt idx="14273">
                  <c:v>0.82729999999992521</c:v>
                </c:pt>
                <c:pt idx="14274">
                  <c:v>0.8273999999999252</c:v>
                </c:pt>
                <c:pt idx="14275">
                  <c:v>0.82749999999992518</c:v>
                </c:pt>
                <c:pt idx="14276">
                  <c:v>0.82759999999992517</c:v>
                </c:pt>
                <c:pt idx="14277">
                  <c:v>0.82769999999992516</c:v>
                </c:pt>
                <c:pt idx="14278">
                  <c:v>0.82779999999992515</c:v>
                </c:pt>
                <c:pt idx="14279">
                  <c:v>0.82789999999992514</c:v>
                </c:pt>
                <c:pt idx="14280">
                  <c:v>0.82799999999992513</c:v>
                </c:pt>
                <c:pt idx="14281">
                  <c:v>0.82809999999992512</c:v>
                </c:pt>
                <c:pt idx="14282">
                  <c:v>0.82819999999992511</c:v>
                </c:pt>
                <c:pt idx="14283">
                  <c:v>0.8282999999999251</c:v>
                </c:pt>
                <c:pt idx="14284">
                  <c:v>0.82839999999992509</c:v>
                </c:pt>
                <c:pt idx="14285">
                  <c:v>0.82849999999992507</c:v>
                </c:pt>
                <c:pt idx="14286">
                  <c:v>0.82859999999992506</c:v>
                </c:pt>
                <c:pt idx="14287">
                  <c:v>0.82869999999992505</c:v>
                </c:pt>
                <c:pt idx="14288">
                  <c:v>0.82879999999992504</c:v>
                </c:pt>
                <c:pt idx="14289">
                  <c:v>0.82889999999992503</c:v>
                </c:pt>
                <c:pt idx="14290">
                  <c:v>0.82899999999992502</c:v>
                </c:pt>
                <c:pt idx="14291">
                  <c:v>0.82909999999992501</c:v>
                </c:pt>
                <c:pt idx="14292">
                  <c:v>0.829199999999925</c:v>
                </c:pt>
                <c:pt idx="14293">
                  <c:v>0.82929999999992499</c:v>
                </c:pt>
                <c:pt idx="14294">
                  <c:v>0.82939999999992498</c:v>
                </c:pt>
                <c:pt idx="14295">
                  <c:v>0.82949999999992496</c:v>
                </c:pt>
                <c:pt idx="14296">
                  <c:v>0.82959999999992495</c:v>
                </c:pt>
                <c:pt idx="14297">
                  <c:v>0.82969999999992494</c:v>
                </c:pt>
                <c:pt idx="14298">
                  <c:v>0.82979999999992493</c:v>
                </c:pt>
                <c:pt idx="14299">
                  <c:v>0.82989999999992492</c:v>
                </c:pt>
                <c:pt idx="14300">
                  <c:v>0.82999999999992491</c:v>
                </c:pt>
                <c:pt idx="14301">
                  <c:v>0.8300999999999249</c:v>
                </c:pt>
                <c:pt idx="14302">
                  <c:v>0.83019999999992489</c:v>
                </c:pt>
                <c:pt idx="14303">
                  <c:v>0.83029999999992488</c:v>
                </c:pt>
                <c:pt idx="14304">
                  <c:v>0.83039999999992486</c:v>
                </c:pt>
                <c:pt idx="14305">
                  <c:v>0.83049999999992485</c:v>
                </c:pt>
                <c:pt idx="14306">
                  <c:v>0.83059999999992484</c:v>
                </c:pt>
                <c:pt idx="14307">
                  <c:v>0.83069999999992483</c:v>
                </c:pt>
                <c:pt idx="14308">
                  <c:v>0.83079999999992482</c:v>
                </c:pt>
                <c:pt idx="14309">
                  <c:v>0.83089999999992481</c:v>
                </c:pt>
                <c:pt idx="14310">
                  <c:v>0.8309999999999248</c:v>
                </c:pt>
                <c:pt idx="14311">
                  <c:v>0.83109999999992479</c:v>
                </c:pt>
                <c:pt idx="14312">
                  <c:v>0.83119999999992478</c:v>
                </c:pt>
                <c:pt idx="14313">
                  <c:v>0.83129999999992477</c:v>
                </c:pt>
                <c:pt idx="14314">
                  <c:v>0.83139999999992475</c:v>
                </c:pt>
                <c:pt idx="14315">
                  <c:v>0.83149999999992474</c:v>
                </c:pt>
                <c:pt idx="14316">
                  <c:v>0.83159999999992473</c:v>
                </c:pt>
                <c:pt idx="14317">
                  <c:v>0.83169999999992472</c:v>
                </c:pt>
                <c:pt idx="14318">
                  <c:v>0.83179999999992471</c:v>
                </c:pt>
                <c:pt idx="14319">
                  <c:v>0.8318999999999247</c:v>
                </c:pt>
                <c:pt idx="14320">
                  <c:v>0.83199999999992469</c:v>
                </c:pt>
                <c:pt idx="14321">
                  <c:v>0.83209999999992468</c:v>
                </c:pt>
                <c:pt idx="14322">
                  <c:v>0.83219999999992467</c:v>
                </c:pt>
                <c:pt idx="14323">
                  <c:v>0.83229999999992466</c:v>
                </c:pt>
                <c:pt idx="14324">
                  <c:v>0.83239999999992464</c:v>
                </c:pt>
                <c:pt idx="14325">
                  <c:v>0.83249999999992463</c:v>
                </c:pt>
                <c:pt idx="14326">
                  <c:v>0.83259999999992462</c:v>
                </c:pt>
                <c:pt idx="14327">
                  <c:v>0.83269999999992461</c:v>
                </c:pt>
                <c:pt idx="14328">
                  <c:v>0.8327999999999246</c:v>
                </c:pt>
                <c:pt idx="14329">
                  <c:v>0.83289999999992459</c:v>
                </c:pt>
                <c:pt idx="14330">
                  <c:v>0.83299999999992458</c:v>
                </c:pt>
                <c:pt idx="14331">
                  <c:v>0.83309999999992457</c:v>
                </c:pt>
                <c:pt idx="14332">
                  <c:v>0.83319999999992456</c:v>
                </c:pt>
                <c:pt idx="14333">
                  <c:v>0.83329999999992455</c:v>
                </c:pt>
                <c:pt idx="14334">
                  <c:v>0.83339999999992453</c:v>
                </c:pt>
                <c:pt idx="14335">
                  <c:v>0.83349999999992452</c:v>
                </c:pt>
                <c:pt idx="14336">
                  <c:v>0.83359999999992451</c:v>
                </c:pt>
                <c:pt idx="14337">
                  <c:v>0.8336999999999245</c:v>
                </c:pt>
                <c:pt idx="14338">
                  <c:v>0.83379999999992449</c:v>
                </c:pt>
                <c:pt idx="14339">
                  <c:v>0.83389999999992448</c:v>
                </c:pt>
                <c:pt idx="14340">
                  <c:v>0.83399999999992447</c:v>
                </c:pt>
                <c:pt idx="14341">
                  <c:v>0.83409999999992446</c:v>
                </c:pt>
                <c:pt idx="14342">
                  <c:v>0.83419999999992445</c:v>
                </c:pt>
                <c:pt idx="14343">
                  <c:v>0.83429999999992444</c:v>
                </c:pt>
                <c:pt idx="14344">
                  <c:v>0.83439999999992442</c:v>
                </c:pt>
                <c:pt idx="14345">
                  <c:v>0.83449999999992441</c:v>
                </c:pt>
                <c:pt idx="14346">
                  <c:v>0.8345999999999244</c:v>
                </c:pt>
                <c:pt idx="14347">
                  <c:v>0.83469999999992439</c:v>
                </c:pt>
                <c:pt idx="14348">
                  <c:v>0.83479999999992438</c:v>
                </c:pt>
                <c:pt idx="14349">
                  <c:v>0.83489999999992437</c:v>
                </c:pt>
                <c:pt idx="14350">
                  <c:v>0.83499999999992436</c:v>
                </c:pt>
                <c:pt idx="14351">
                  <c:v>0.83509999999992435</c:v>
                </c:pt>
                <c:pt idx="14352">
                  <c:v>0.83519999999992434</c:v>
                </c:pt>
                <c:pt idx="14353">
                  <c:v>0.83529999999992433</c:v>
                </c:pt>
                <c:pt idx="14354">
                  <c:v>0.83539999999992431</c:v>
                </c:pt>
                <c:pt idx="14355">
                  <c:v>0.8354999999999243</c:v>
                </c:pt>
                <c:pt idx="14356">
                  <c:v>0.83559999999992429</c:v>
                </c:pt>
                <c:pt idx="14357">
                  <c:v>0.83569999999992428</c:v>
                </c:pt>
                <c:pt idx="14358">
                  <c:v>0.83579999999992427</c:v>
                </c:pt>
                <c:pt idx="14359">
                  <c:v>0.83589999999992426</c:v>
                </c:pt>
                <c:pt idx="14360">
                  <c:v>0.83599999999992425</c:v>
                </c:pt>
                <c:pt idx="14361">
                  <c:v>0.83609999999992424</c:v>
                </c:pt>
                <c:pt idx="14362">
                  <c:v>0.83619999999992423</c:v>
                </c:pt>
                <c:pt idx="14363">
                  <c:v>0.83629999999992422</c:v>
                </c:pt>
                <c:pt idx="14364">
                  <c:v>0.8363999999999242</c:v>
                </c:pt>
                <c:pt idx="14365">
                  <c:v>0.83649999999992419</c:v>
                </c:pt>
                <c:pt idx="14366">
                  <c:v>0.83659999999992418</c:v>
                </c:pt>
                <c:pt idx="14367">
                  <c:v>0.83669999999992417</c:v>
                </c:pt>
                <c:pt idx="14368">
                  <c:v>0.83679999999992416</c:v>
                </c:pt>
                <c:pt idx="14369">
                  <c:v>0.83689999999992415</c:v>
                </c:pt>
                <c:pt idx="14370">
                  <c:v>0.83699999999992414</c:v>
                </c:pt>
                <c:pt idx="14371">
                  <c:v>0.83709999999992413</c:v>
                </c:pt>
                <c:pt idx="14372">
                  <c:v>0.83719999999992412</c:v>
                </c:pt>
                <c:pt idx="14373">
                  <c:v>0.8372999999999241</c:v>
                </c:pt>
                <c:pt idx="14374">
                  <c:v>0.83739999999992409</c:v>
                </c:pt>
                <c:pt idx="14375">
                  <c:v>0.83749999999992408</c:v>
                </c:pt>
                <c:pt idx="14376">
                  <c:v>0.83759999999992407</c:v>
                </c:pt>
                <c:pt idx="14377">
                  <c:v>0.83769999999992406</c:v>
                </c:pt>
                <c:pt idx="14378">
                  <c:v>0.83779999999992405</c:v>
                </c:pt>
                <c:pt idx="14379">
                  <c:v>0.83789999999992404</c:v>
                </c:pt>
                <c:pt idx="14380">
                  <c:v>0.83799999999992403</c:v>
                </c:pt>
                <c:pt idx="14381">
                  <c:v>0.83809999999992402</c:v>
                </c:pt>
                <c:pt idx="14382">
                  <c:v>0.83819999999992401</c:v>
                </c:pt>
                <c:pt idx="14383">
                  <c:v>0.83829999999992399</c:v>
                </c:pt>
                <c:pt idx="14384">
                  <c:v>0.83839999999992398</c:v>
                </c:pt>
                <c:pt idx="14385">
                  <c:v>0.83849999999992397</c:v>
                </c:pt>
                <c:pt idx="14386">
                  <c:v>0.83859999999992396</c:v>
                </c:pt>
                <c:pt idx="14387">
                  <c:v>0.83869999999992395</c:v>
                </c:pt>
                <c:pt idx="14388">
                  <c:v>0.83879999999992394</c:v>
                </c:pt>
                <c:pt idx="14389">
                  <c:v>0.83889999999992393</c:v>
                </c:pt>
                <c:pt idx="14390">
                  <c:v>0.83899999999992392</c:v>
                </c:pt>
                <c:pt idx="14391">
                  <c:v>0.83909999999992391</c:v>
                </c:pt>
                <c:pt idx="14392">
                  <c:v>0.8391999999999239</c:v>
                </c:pt>
                <c:pt idx="14393">
                  <c:v>0.83929999999992388</c:v>
                </c:pt>
                <c:pt idx="14394">
                  <c:v>0.83939999999992387</c:v>
                </c:pt>
                <c:pt idx="14395">
                  <c:v>0.83949999999992386</c:v>
                </c:pt>
                <c:pt idx="14396">
                  <c:v>0.83959999999992385</c:v>
                </c:pt>
                <c:pt idx="14397">
                  <c:v>0.83969999999992384</c:v>
                </c:pt>
                <c:pt idx="14398">
                  <c:v>0.83979999999992383</c:v>
                </c:pt>
                <c:pt idx="14399">
                  <c:v>0.83989999999992382</c:v>
                </c:pt>
                <c:pt idx="14400">
                  <c:v>0.83999999999992381</c:v>
                </c:pt>
                <c:pt idx="14401">
                  <c:v>0.8400999999999238</c:v>
                </c:pt>
                <c:pt idx="14402">
                  <c:v>0.84019999999992379</c:v>
                </c:pt>
                <c:pt idx="14403">
                  <c:v>0.84029999999992377</c:v>
                </c:pt>
                <c:pt idx="14404">
                  <c:v>0.84039999999992376</c:v>
                </c:pt>
                <c:pt idx="14405">
                  <c:v>0.84049999999992375</c:v>
                </c:pt>
                <c:pt idx="14406">
                  <c:v>0.84059999999992374</c:v>
                </c:pt>
                <c:pt idx="14407">
                  <c:v>0.84069999999992373</c:v>
                </c:pt>
                <c:pt idx="14408">
                  <c:v>0.84079999999992372</c:v>
                </c:pt>
                <c:pt idx="14409">
                  <c:v>0.84089999999992371</c:v>
                </c:pt>
                <c:pt idx="14410">
                  <c:v>0.8409999999999237</c:v>
                </c:pt>
                <c:pt idx="14411">
                  <c:v>0.84109999999992369</c:v>
                </c:pt>
                <c:pt idx="14412">
                  <c:v>0.84119999999992368</c:v>
                </c:pt>
                <c:pt idx="14413">
                  <c:v>0.84129999999992366</c:v>
                </c:pt>
                <c:pt idx="14414">
                  <c:v>0.84139999999992365</c:v>
                </c:pt>
                <c:pt idx="14415">
                  <c:v>0.84149999999992364</c:v>
                </c:pt>
                <c:pt idx="14416">
                  <c:v>0.84159999999992363</c:v>
                </c:pt>
                <c:pt idx="14417">
                  <c:v>0.84169999999992362</c:v>
                </c:pt>
                <c:pt idx="14418">
                  <c:v>0.84179999999992361</c:v>
                </c:pt>
                <c:pt idx="14419">
                  <c:v>0.8418999999999236</c:v>
                </c:pt>
                <c:pt idx="14420">
                  <c:v>0.84199999999992359</c:v>
                </c:pt>
                <c:pt idx="14421">
                  <c:v>0.84209999999992358</c:v>
                </c:pt>
                <c:pt idx="14422">
                  <c:v>0.84219999999992357</c:v>
                </c:pt>
                <c:pt idx="14423">
                  <c:v>0.84229999999992355</c:v>
                </c:pt>
                <c:pt idx="14424">
                  <c:v>0.84239999999992354</c:v>
                </c:pt>
                <c:pt idx="14425">
                  <c:v>0.84249999999992353</c:v>
                </c:pt>
                <c:pt idx="14426">
                  <c:v>0.84259999999992352</c:v>
                </c:pt>
                <c:pt idx="14427">
                  <c:v>0.84269999999992351</c:v>
                </c:pt>
                <c:pt idx="14428">
                  <c:v>0.8427999999999235</c:v>
                </c:pt>
                <c:pt idx="14429">
                  <c:v>0.84289999999992349</c:v>
                </c:pt>
                <c:pt idx="14430">
                  <c:v>0.84299999999992348</c:v>
                </c:pt>
                <c:pt idx="14431">
                  <c:v>0.84309999999992347</c:v>
                </c:pt>
                <c:pt idx="14432">
                  <c:v>0.84319999999992346</c:v>
                </c:pt>
                <c:pt idx="14433">
                  <c:v>0.84329999999992344</c:v>
                </c:pt>
                <c:pt idx="14434">
                  <c:v>0.84339999999992343</c:v>
                </c:pt>
                <c:pt idx="14435">
                  <c:v>0.84349999999992342</c:v>
                </c:pt>
                <c:pt idx="14436">
                  <c:v>0.84359999999992341</c:v>
                </c:pt>
                <c:pt idx="14437">
                  <c:v>0.8436999999999234</c:v>
                </c:pt>
                <c:pt idx="14438">
                  <c:v>0.84379999999992339</c:v>
                </c:pt>
                <c:pt idx="14439">
                  <c:v>0.84389999999992338</c:v>
                </c:pt>
                <c:pt idx="14440">
                  <c:v>0.84399999999992337</c:v>
                </c:pt>
                <c:pt idx="14441">
                  <c:v>0.84409999999992336</c:v>
                </c:pt>
                <c:pt idx="14442">
                  <c:v>0.84419999999992335</c:v>
                </c:pt>
                <c:pt idx="14443">
                  <c:v>0.84429999999992333</c:v>
                </c:pt>
                <c:pt idx="14444">
                  <c:v>0.84439999999992332</c:v>
                </c:pt>
                <c:pt idx="14445">
                  <c:v>0.84449999999992331</c:v>
                </c:pt>
                <c:pt idx="14446">
                  <c:v>0.8445999999999233</c:v>
                </c:pt>
                <c:pt idx="14447">
                  <c:v>0.84469999999992329</c:v>
                </c:pt>
                <c:pt idx="14448">
                  <c:v>0.84479999999992328</c:v>
                </c:pt>
                <c:pt idx="14449">
                  <c:v>0.84489999999992327</c:v>
                </c:pt>
                <c:pt idx="14450">
                  <c:v>0.84499999999992326</c:v>
                </c:pt>
                <c:pt idx="14451">
                  <c:v>0.84509999999992325</c:v>
                </c:pt>
                <c:pt idx="14452">
                  <c:v>0.84519999999992323</c:v>
                </c:pt>
                <c:pt idx="14453">
                  <c:v>0.84529999999992322</c:v>
                </c:pt>
                <c:pt idx="14454">
                  <c:v>0.84539999999992321</c:v>
                </c:pt>
                <c:pt idx="14455">
                  <c:v>0.8454999999999232</c:v>
                </c:pt>
                <c:pt idx="14456">
                  <c:v>0.84559999999992319</c:v>
                </c:pt>
                <c:pt idx="14457">
                  <c:v>0.84569999999992318</c:v>
                </c:pt>
                <c:pt idx="14458">
                  <c:v>0.84579999999992317</c:v>
                </c:pt>
                <c:pt idx="14459">
                  <c:v>0.84589999999992316</c:v>
                </c:pt>
                <c:pt idx="14460">
                  <c:v>0.84599999999992315</c:v>
                </c:pt>
                <c:pt idx="14461">
                  <c:v>0.84609999999992314</c:v>
                </c:pt>
                <c:pt idx="14462">
                  <c:v>0.84619999999992312</c:v>
                </c:pt>
                <c:pt idx="14463">
                  <c:v>0.84629999999992311</c:v>
                </c:pt>
                <c:pt idx="14464">
                  <c:v>0.8463999999999231</c:v>
                </c:pt>
                <c:pt idx="14465">
                  <c:v>0.84649999999992309</c:v>
                </c:pt>
                <c:pt idx="14466">
                  <c:v>0.84659999999992308</c:v>
                </c:pt>
                <c:pt idx="14467">
                  <c:v>0.84669999999992307</c:v>
                </c:pt>
                <c:pt idx="14468">
                  <c:v>0.84679999999992306</c:v>
                </c:pt>
                <c:pt idx="14469">
                  <c:v>0.84689999999992305</c:v>
                </c:pt>
                <c:pt idx="14470">
                  <c:v>0.84699999999992304</c:v>
                </c:pt>
                <c:pt idx="14471">
                  <c:v>0.84709999999992303</c:v>
                </c:pt>
                <c:pt idx="14472">
                  <c:v>0.84719999999992301</c:v>
                </c:pt>
                <c:pt idx="14473">
                  <c:v>0.847299999999923</c:v>
                </c:pt>
                <c:pt idx="14474">
                  <c:v>0.84739999999992299</c:v>
                </c:pt>
                <c:pt idx="14475">
                  <c:v>0.84749999999992298</c:v>
                </c:pt>
                <c:pt idx="14476">
                  <c:v>0.84759999999992297</c:v>
                </c:pt>
                <c:pt idx="14477">
                  <c:v>0.84769999999992296</c:v>
                </c:pt>
                <c:pt idx="14478">
                  <c:v>0.84779999999992295</c:v>
                </c:pt>
                <c:pt idx="14479">
                  <c:v>0.84789999999992294</c:v>
                </c:pt>
                <c:pt idx="14480">
                  <c:v>0.84799999999992293</c:v>
                </c:pt>
                <c:pt idx="14481">
                  <c:v>0.84809999999992292</c:v>
                </c:pt>
                <c:pt idx="14482">
                  <c:v>0.8481999999999229</c:v>
                </c:pt>
                <c:pt idx="14483">
                  <c:v>0.84829999999992289</c:v>
                </c:pt>
                <c:pt idx="14484">
                  <c:v>0.84839999999992288</c:v>
                </c:pt>
                <c:pt idx="14485">
                  <c:v>0.84849999999992287</c:v>
                </c:pt>
                <c:pt idx="14486">
                  <c:v>0.84859999999992286</c:v>
                </c:pt>
                <c:pt idx="14487">
                  <c:v>0.84869999999992285</c:v>
                </c:pt>
                <c:pt idx="14488">
                  <c:v>0.84879999999992284</c:v>
                </c:pt>
                <c:pt idx="14489">
                  <c:v>0.84889999999992283</c:v>
                </c:pt>
                <c:pt idx="14490">
                  <c:v>0.84899999999992282</c:v>
                </c:pt>
                <c:pt idx="14491">
                  <c:v>0.84909999999992281</c:v>
                </c:pt>
                <c:pt idx="14492">
                  <c:v>0.84919999999992279</c:v>
                </c:pt>
                <c:pt idx="14493">
                  <c:v>0.84929999999992278</c:v>
                </c:pt>
                <c:pt idx="14494">
                  <c:v>0.84939999999992277</c:v>
                </c:pt>
                <c:pt idx="14495">
                  <c:v>0.84949999999992276</c:v>
                </c:pt>
                <c:pt idx="14496">
                  <c:v>0.84959999999992275</c:v>
                </c:pt>
                <c:pt idx="14497">
                  <c:v>0.84969999999992274</c:v>
                </c:pt>
                <c:pt idx="14498">
                  <c:v>0.84979999999992273</c:v>
                </c:pt>
                <c:pt idx="14499">
                  <c:v>0.84989999999992272</c:v>
                </c:pt>
                <c:pt idx="14500">
                  <c:v>0.84999999999992271</c:v>
                </c:pt>
                <c:pt idx="14501">
                  <c:v>0.8500999999999227</c:v>
                </c:pt>
                <c:pt idx="14502">
                  <c:v>0.85019999999992268</c:v>
                </c:pt>
                <c:pt idx="14503">
                  <c:v>0.85029999999992267</c:v>
                </c:pt>
                <c:pt idx="14504">
                  <c:v>0.85039999999992266</c:v>
                </c:pt>
                <c:pt idx="14505">
                  <c:v>0.85049999999992265</c:v>
                </c:pt>
                <c:pt idx="14506">
                  <c:v>0.85059999999992264</c:v>
                </c:pt>
                <c:pt idx="14507">
                  <c:v>0.85069999999992263</c:v>
                </c:pt>
                <c:pt idx="14508">
                  <c:v>0.85079999999992262</c:v>
                </c:pt>
                <c:pt idx="14509">
                  <c:v>0.85089999999992261</c:v>
                </c:pt>
                <c:pt idx="14510">
                  <c:v>0.8509999999999226</c:v>
                </c:pt>
                <c:pt idx="14511">
                  <c:v>0.85109999999992259</c:v>
                </c:pt>
                <c:pt idx="14512">
                  <c:v>0.85119999999992257</c:v>
                </c:pt>
                <c:pt idx="14513">
                  <c:v>0.85129999999992256</c:v>
                </c:pt>
                <c:pt idx="14514">
                  <c:v>0.85139999999992255</c:v>
                </c:pt>
                <c:pt idx="14515">
                  <c:v>0.85149999999992254</c:v>
                </c:pt>
                <c:pt idx="14516">
                  <c:v>0.85159999999992253</c:v>
                </c:pt>
                <c:pt idx="14517">
                  <c:v>0.85169999999992252</c:v>
                </c:pt>
                <c:pt idx="14518">
                  <c:v>0.85179999999992251</c:v>
                </c:pt>
                <c:pt idx="14519">
                  <c:v>0.8518999999999225</c:v>
                </c:pt>
                <c:pt idx="14520">
                  <c:v>0.85199999999992249</c:v>
                </c:pt>
                <c:pt idx="14521">
                  <c:v>0.85209999999992247</c:v>
                </c:pt>
                <c:pt idx="14522">
                  <c:v>0.85219999999992246</c:v>
                </c:pt>
                <c:pt idx="14523">
                  <c:v>0.85229999999992245</c:v>
                </c:pt>
                <c:pt idx="14524">
                  <c:v>0.85239999999992244</c:v>
                </c:pt>
                <c:pt idx="14525">
                  <c:v>0.85249999999992243</c:v>
                </c:pt>
                <c:pt idx="14526">
                  <c:v>0.85259999999992242</c:v>
                </c:pt>
                <c:pt idx="14527">
                  <c:v>0.85269999999992241</c:v>
                </c:pt>
                <c:pt idx="14528">
                  <c:v>0.8527999999999224</c:v>
                </c:pt>
                <c:pt idx="14529">
                  <c:v>0.85289999999992239</c:v>
                </c:pt>
                <c:pt idx="14530">
                  <c:v>0.85299999999992238</c:v>
                </c:pt>
                <c:pt idx="14531">
                  <c:v>0.85309999999992236</c:v>
                </c:pt>
                <c:pt idx="14532">
                  <c:v>0.85319999999992235</c:v>
                </c:pt>
                <c:pt idx="14533">
                  <c:v>0.85329999999992234</c:v>
                </c:pt>
                <c:pt idx="14534">
                  <c:v>0.85339999999992233</c:v>
                </c:pt>
                <c:pt idx="14535">
                  <c:v>0.85349999999992232</c:v>
                </c:pt>
                <c:pt idx="14536">
                  <c:v>0.85359999999992231</c:v>
                </c:pt>
                <c:pt idx="14537">
                  <c:v>0.8536999999999223</c:v>
                </c:pt>
                <c:pt idx="14538">
                  <c:v>0.85379999999992229</c:v>
                </c:pt>
                <c:pt idx="14539">
                  <c:v>0.85389999999992228</c:v>
                </c:pt>
                <c:pt idx="14540">
                  <c:v>0.85399999999992227</c:v>
                </c:pt>
                <c:pt idx="14541">
                  <c:v>0.85409999999992225</c:v>
                </c:pt>
                <c:pt idx="14542">
                  <c:v>0.85419999999992224</c:v>
                </c:pt>
                <c:pt idx="14543">
                  <c:v>0.85429999999992223</c:v>
                </c:pt>
                <c:pt idx="14544">
                  <c:v>0.85439999999992222</c:v>
                </c:pt>
                <c:pt idx="14545">
                  <c:v>0.85449999999992221</c:v>
                </c:pt>
                <c:pt idx="14546">
                  <c:v>0.8545999999999222</c:v>
                </c:pt>
                <c:pt idx="14547">
                  <c:v>0.85469999999992219</c:v>
                </c:pt>
                <c:pt idx="14548">
                  <c:v>0.85479999999992218</c:v>
                </c:pt>
                <c:pt idx="14549">
                  <c:v>0.85489999999992217</c:v>
                </c:pt>
                <c:pt idx="14550">
                  <c:v>0.85499999999992216</c:v>
                </c:pt>
                <c:pt idx="14551">
                  <c:v>0.85509999999992214</c:v>
                </c:pt>
                <c:pt idx="14552">
                  <c:v>0.85519999999992213</c:v>
                </c:pt>
                <c:pt idx="14553">
                  <c:v>0.85529999999992212</c:v>
                </c:pt>
                <c:pt idx="14554">
                  <c:v>0.85539999999992211</c:v>
                </c:pt>
                <c:pt idx="14555">
                  <c:v>0.8554999999999221</c:v>
                </c:pt>
                <c:pt idx="14556">
                  <c:v>0.85559999999992209</c:v>
                </c:pt>
                <c:pt idx="14557">
                  <c:v>0.85569999999992208</c:v>
                </c:pt>
                <c:pt idx="14558">
                  <c:v>0.85579999999992207</c:v>
                </c:pt>
                <c:pt idx="14559">
                  <c:v>0.85589999999992206</c:v>
                </c:pt>
                <c:pt idx="14560">
                  <c:v>0.85599999999992205</c:v>
                </c:pt>
                <c:pt idx="14561">
                  <c:v>0.85609999999992203</c:v>
                </c:pt>
                <c:pt idx="14562">
                  <c:v>0.85619999999992202</c:v>
                </c:pt>
                <c:pt idx="14563">
                  <c:v>0.85629999999992201</c:v>
                </c:pt>
                <c:pt idx="14564">
                  <c:v>0.856399999999922</c:v>
                </c:pt>
                <c:pt idx="14565">
                  <c:v>0.85649999999992199</c:v>
                </c:pt>
                <c:pt idx="14566">
                  <c:v>0.85659999999992198</c:v>
                </c:pt>
                <c:pt idx="14567">
                  <c:v>0.85669999999992197</c:v>
                </c:pt>
                <c:pt idx="14568">
                  <c:v>0.85679999999992196</c:v>
                </c:pt>
                <c:pt idx="14569">
                  <c:v>0.85689999999992195</c:v>
                </c:pt>
                <c:pt idx="14570">
                  <c:v>0.85699999999992194</c:v>
                </c:pt>
                <c:pt idx="14571">
                  <c:v>0.85709999999992192</c:v>
                </c:pt>
                <c:pt idx="14572">
                  <c:v>0.85719999999992191</c:v>
                </c:pt>
                <c:pt idx="14573">
                  <c:v>0.8572999999999219</c:v>
                </c:pt>
                <c:pt idx="14574">
                  <c:v>0.85739999999992189</c:v>
                </c:pt>
                <c:pt idx="14575">
                  <c:v>0.85749999999992188</c:v>
                </c:pt>
                <c:pt idx="14576">
                  <c:v>0.85759999999992187</c:v>
                </c:pt>
                <c:pt idx="14577">
                  <c:v>0.85769999999992186</c:v>
                </c:pt>
                <c:pt idx="14578">
                  <c:v>0.85779999999992185</c:v>
                </c:pt>
                <c:pt idx="14579">
                  <c:v>0.85789999999992184</c:v>
                </c:pt>
                <c:pt idx="14580">
                  <c:v>0.85799999999992183</c:v>
                </c:pt>
                <c:pt idx="14581">
                  <c:v>0.85809999999992181</c:v>
                </c:pt>
                <c:pt idx="14582">
                  <c:v>0.8581999999999218</c:v>
                </c:pt>
                <c:pt idx="14583">
                  <c:v>0.85829999999992179</c:v>
                </c:pt>
                <c:pt idx="14584">
                  <c:v>0.85839999999992178</c:v>
                </c:pt>
                <c:pt idx="14585">
                  <c:v>0.85849999999992177</c:v>
                </c:pt>
                <c:pt idx="14586">
                  <c:v>0.85859999999992176</c:v>
                </c:pt>
                <c:pt idx="14587">
                  <c:v>0.85869999999992175</c:v>
                </c:pt>
                <c:pt idx="14588">
                  <c:v>0.85879999999992174</c:v>
                </c:pt>
                <c:pt idx="14589">
                  <c:v>0.85889999999992173</c:v>
                </c:pt>
                <c:pt idx="14590">
                  <c:v>0.85899999999992172</c:v>
                </c:pt>
                <c:pt idx="14591">
                  <c:v>0.8590999999999217</c:v>
                </c:pt>
                <c:pt idx="14592">
                  <c:v>0.85919999999992169</c:v>
                </c:pt>
                <c:pt idx="14593">
                  <c:v>0.85929999999992168</c:v>
                </c:pt>
                <c:pt idx="14594">
                  <c:v>0.85939999999992167</c:v>
                </c:pt>
                <c:pt idx="14595">
                  <c:v>0.85949999999992166</c:v>
                </c:pt>
                <c:pt idx="14596">
                  <c:v>0.85959999999992165</c:v>
                </c:pt>
                <c:pt idx="14597">
                  <c:v>0.85969999999992164</c:v>
                </c:pt>
                <c:pt idx="14598">
                  <c:v>0.85979999999992163</c:v>
                </c:pt>
                <c:pt idx="14599">
                  <c:v>0.85989999999992162</c:v>
                </c:pt>
                <c:pt idx="14600">
                  <c:v>0.8599999999999216</c:v>
                </c:pt>
                <c:pt idx="14601">
                  <c:v>0.86009999999992159</c:v>
                </c:pt>
                <c:pt idx="14602">
                  <c:v>0.86019999999992158</c:v>
                </c:pt>
                <c:pt idx="14603">
                  <c:v>0.86029999999992157</c:v>
                </c:pt>
                <c:pt idx="14604">
                  <c:v>0.86039999999992156</c:v>
                </c:pt>
                <c:pt idx="14605">
                  <c:v>0.86049999999992155</c:v>
                </c:pt>
                <c:pt idx="14606">
                  <c:v>0.86059999999992154</c:v>
                </c:pt>
                <c:pt idx="14607">
                  <c:v>0.86069999999992153</c:v>
                </c:pt>
                <c:pt idx="14608">
                  <c:v>0.86079999999992152</c:v>
                </c:pt>
                <c:pt idx="14609">
                  <c:v>0.86089999999992151</c:v>
                </c:pt>
                <c:pt idx="14610">
                  <c:v>0.86099999999992149</c:v>
                </c:pt>
                <c:pt idx="14611">
                  <c:v>0.86109999999992148</c:v>
                </c:pt>
                <c:pt idx="14612">
                  <c:v>0.86119999999992147</c:v>
                </c:pt>
                <c:pt idx="14613">
                  <c:v>0.86129999999992146</c:v>
                </c:pt>
                <c:pt idx="14614">
                  <c:v>0.86139999999992145</c:v>
                </c:pt>
                <c:pt idx="14615">
                  <c:v>0.86149999999992144</c:v>
                </c:pt>
                <c:pt idx="14616">
                  <c:v>0.86159999999992143</c:v>
                </c:pt>
                <c:pt idx="14617">
                  <c:v>0.86169999999992142</c:v>
                </c:pt>
                <c:pt idx="14618">
                  <c:v>0.86179999999992141</c:v>
                </c:pt>
                <c:pt idx="14619">
                  <c:v>0.8618999999999214</c:v>
                </c:pt>
                <c:pt idx="14620">
                  <c:v>0.86199999999992138</c:v>
                </c:pt>
                <c:pt idx="14621">
                  <c:v>0.86209999999992137</c:v>
                </c:pt>
                <c:pt idx="14622">
                  <c:v>0.86219999999992136</c:v>
                </c:pt>
                <c:pt idx="14623">
                  <c:v>0.86229999999992135</c:v>
                </c:pt>
                <c:pt idx="14624">
                  <c:v>0.86239999999992134</c:v>
                </c:pt>
                <c:pt idx="14625">
                  <c:v>0.86249999999992133</c:v>
                </c:pt>
                <c:pt idx="14626">
                  <c:v>0.86259999999992132</c:v>
                </c:pt>
                <c:pt idx="14627">
                  <c:v>0.86269999999992131</c:v>
                </c:pt>
                <c:pt idx="14628">
                  <c:v>0.8627999999999213</c:v>
                </c:pt>
                <c:pt idx="14629">
                  <c:v>0.86289999999992129</c:v>
                </c:pt>
                <c:pt idx="14630">
                  <c:v>0.86299999999992127</c:v>
                </c:pt>
                <c:pt idx="14631">
                  <c:v>0.86309999999992126</c:v>
                </c:pt>
                <c:pt idx="14632">
                  <c:v>0.86319999999992125</c:v>
                </c:pt>
                <c:pt idx="14633">
                  <c:v>0.86329999999992124</c:v>
                </c:pt>
                <c:pt idx="14634">
                  <c:v>0.86339999999992123</c:v>
                </c:pt>
                <c:pt idx="14635">
                  <c:v>0.86349999999992122</c:v>
                </c:pt>
                <c:pt idx="14636">
                  <c:v>0.86359999999992121</c:v>
                </c:pt>
                <c:pt idx="14637">
                  <c:v>0.8636999999999212</c:v>
                </c:pt>
                <c:pt idx="14638">
                  <c:v>0.86379999999992119</c:v>
                </c:pt>
                <c:pt idx="14639">
                  <c:v>0.86389999999992118</c:v>
                </c:pt>
                <c:pt idx="14640">
                  <c:v>0.86399999999992116</c:v>
                </c:pt>
                <c:pt idx="14641">
                  <c:v>0.86409999999992115</c:v>
                </c:pt>
                <c:pt idx="14642">
                  <c:v>0.86419999999992114</c:v>
                </c:pt>
                <c:pt idx="14643">
                  <c:v>0.86429999999992113</c:v>
                </c:pt>
                <c:pt idx="14644">
                  <c:v>0.86439999999992112</c:v>
                </c:pt>
                <c:pt idx="14645">
                  <c:v>0.86449999999992111</c:v>
                </c:pt>
                <c:pt idx="14646">
                  <c:v>0.8645999999999211</c:v>
                </c:pt>
                <c:pt idx="14647">
                  <c:v>0.86469999999992109</c:v>
                </c:pt>
                <c:pt idx="14648">
                  <c:v>0.86479999999992108</c:v>
                </c:pt>
                <c:pt idx="14649">
                  <c:v>0.86489999999992107</c:v>
                </c:pt>
                <c:pt idx="14650">
                  <c:v>0.86499999999992105</c:v>
                </c:pt>
                <c:pt idx="14651">
                  <c:v>0.86509999999992104</c:v>
                </c:pt>
                <c:pt idx="14652">
                  <c:v>0.86519999999992103</c:v>
                </c:pt>
                <c:pt idx="14653">
                  <c:v>0.86529999999992102</c:v>
                </c:pt>
                <c:pt idx="14654">
                  <c:v>0.86539999999992101</c:v>
                </c:pt>
                <c:pt idx="14655">
                  <c:v>0.865499999999921</c:v>
                </c:pt>
                <c:pt idx="14656">
                  <c:v>0.86559999999992099</c:v>
                </c:pt>
                <c:pt idx="14657">
                  <c:v>0.86569999999992098</c:v>
                </c:pt>
                <c:pt idx="14658">
                  <c:v>0.86579999999992097</c:v>
                </c:pt>
                <c:pt idx="14659">
                  <c:v>0.86589999999992096</c:v>
                </c:pt>
                <c:pt idx="14660">
                  <c:v>0.86599999999992094</c:v>
                </c:pt>
                <c:pt idx="14661">
                  <c:v>0.86609999999992093</c:v>
                </c:pt>
                <c:pt idx="14662">
                  <c:v>0.86619999999992092</c:v>
                </c:pt>
                <c:pt idx="14663">
                  <c:v>0.86629999999992091</c:v>
                </c:pt>
                <c:pt idx="14664">
                  <c:v>0.8663999999999209</c:v>
                </c:pt>
                <c:pt idx="14665">
                  <c:v>0.86649999999992089</c:v>
                </c:pt>
                <c:pt idx="14666">
                  <c:v>0.86659999999992088</c:v>
                </c:pt>
                <c:pt idx="14667">
                  <c:v>0.86669999999992087</c:v>
                </c:pt>
                <c:pt idx="14668">
                  <c:v>0.86679999999992086</c:v>
                </c:pt>
                <c:pt idx="14669">
                  <c:v>0.86689999999992085</c:v>
                </c:pt>
                <c:pt idx="14670">
                  <c:v>0.86699999999992083</c:v>
                </c:pt>
                <c:pt idx="14671">
                  <c:v>0.86709999999992082</c:v>
                </c:pt>
                <c:pt idx="14672">
                  <c:v>0.86719999999992081</c:v>
                </c:pt>
                <c:pt idx="14673">
                  <c:v>0.8672999999999208</c:v>
                </c:pt>
                <c:pt idx="14674">
                  <c:v>0.86739999999992079</c:v>
                </c:pt>
                <c:pt idx="14675">
                  <c:v>0.86749999999992078</c:v>
                </c:pt>
                <c:pt idx="14676">
                  <c:v>0.86759999999992077</c:v>
                </c:pt>
                <c:pt idx="14677">
                  <c:v>0.86769999999992076</c:v>
                </c:pt>
                <c:pt idx="14678">
                  <c:v>0.86779999999992075</c:v>
                </c:pt>
                <c:pt idx="14679">
                  <c:v>0.86789999999992073</c:v>
                </c:pt>
                <c:pt idx="14680">
                  <c:v>0.86799999999992072</c:v>
                </c:pt>
                <c:pt idx="14681">
                  <c:v>0.86809999999992071</c:v>
                </c:pt>
                <c:pt idx="14682">
                  <c:v>0.8681999999999207</c:v>
                </c:pt>
                <c:pt idx="14683">
                  <c:v>0.86829999999992069</c:v>
                </c:pt>
                <c:pt idx="14684">
                  <c:v>0.86839999999992068</c:v>
                </c:pt>
                <c:pt idx="14685">
                  <c:v>0.86849999999992067</c:v>
                </c:pt>
                <c:pt idx="14686">
                  <c:v>0.86859999999992066</c:v>
                </c:pt>
                <c:pt idx="14687">
                  <c:v>0.86869999999992065</c:v>
                </c:pt>
                <c:pt idx="14688">
                  <c:v>0.86879999999992064</c:v>
                </c:pt>
                <c:pt idx="14689">
                  <c:v>0.86889999999992062</c:v>
                </c:pt>
                <c:pt idx="14690">
                  <c:v>0.86899999999992061</c:v>
                </c:pt>
                <c:pt idx="14691">
                  <c:v>0.8690999999999206</c:v>
                </c:pt>
                <c:pt idx="14692">
                  <c:v>0.86919999999992059</c:v>
                </c:pt>
                <c:pt idx="14693">
                  <c:v>0.86929999999992058</c:v>
                </c:pt>
                <c:pt idx="14694">
                  <c:v>0.86939999999992057</c:v>
                </c:pt>
                <c:pt idx="14695">
                  <c:v>0.86949999999992056</c:v>
                </c:pt>
                <c:pt idx="14696">
                  <c:v>0.86959999999992055</c:v>
                </c:pt>
                <c:pt idx="14697">
                  <c:v>0.86969999999992054</c:v>
                </c:pt>
                <c:pt idx="14698">
                  <c:v>0.86979999999992053</c:v>
                </c:pt>
                <c:pt idx="14699">
                  <c:v>0.86989999999992051</c:v>
                </c:pt>
                <c:pt idx="14700">
                  <c:v>0.8699999999999205</c:v>
                </c:pt>
                <c:pt idx="14701">
                  <c:v>0.87009999999992049</c:v>
                </c:pt>
                <c:pt idx="14702">
                  <c:v>0.87019999999992048</c:v>
                </c:pt>
                <c:pt idx="14703">
                  <c:v>0.87029999999992047</c:v>
                </c:pt>
                <c:pt idx="14704">
                  <c:v>0.87039999999992046</c:v>
                </c:pt>
                <c:pt idx="14705">
                  <c:v>0.87049999999992045</c:v>
                </c:pt>
                <c:pt idx="14706">
                  <c:v>0.87059999999992044</c:v>
                </c:pt>
                <c:pt idx="14707">
                  <c:v>0.87069999999992043</c:v>
                </c:pt>
                <c:pt idx="14708">
                  <c:v>0.87079999999992042</c:v>
                </c:pt>
                <c:pt idx="14709">
                  <c:v>0.8708999999999204</c:v>
                </c:pt>
                <c:pt idx="14710">
                  <c:v>0.87099999999992039</c:v>
                </c:pt>
                <c:pt idx="14711">
                  <c:v>0.87109999999992038</c:v>
                </c:pt>
                <c:pt idx="14712">
                  <c:v>0.87119999999992037</c:v>
                </c:pt>
                <c:pt idx="14713">
                  <c:v>0.87129999999992036</c:v>
                </c:pt>
                <c:pt idx="14714">
                  <c:v>0.87139999999992035</c:v>
                </c:pt>
                <c:pt idx="14715">
                  <c:v>0.87149999999992034</c:v>
                </c:pt>
                <c:pt idx="14716">
                  <c:v>0.87159999999992033</c:v>
                </c:pt>
                <c:pt idx="14717">
                  <c:v>0.87169999999992032</c:v>
                </c:pt>
                <c:pt idx="14718">
                  <c:v>0.87179999999992031</c:v>
                </c:pt>
                <c:pt idx="14719">
                  <c:v>0.87189999999992029</c:v>
                </c:pt>
                <c:pt idx="14720">
                  <c:v>0.87199999999992028</c:v>
                </c:pt>
                <c:pt idx="14721">
                  <c:v>0.87209999999992027</c:v>
                </c:pt>
                <c:pt idx="14722">
                  <c:v>0.87219999999992026</c:v>
                </c:pt>
                <c:pt idx="14723">
                  <c:v>0.87229999999992025</c:v>
                </c:pt>
                <c:pt idx="14724">
                  <c:v>0.87239999999992024</c:v>
                </c:pt>
                <c:pt idx="14725">
                  <c:v>0.87249999999992023</c:v>
                </c:pt>
                <c:pt idx="14726">
                  <c:v>0.87259999999992022</c:v>
                </c:pt>
                <c:pt idx="14727">
                  <c:v>0.87269999999992021</c:v>
                </c:pt>
                <c:pt idx="14728">
                  <c:v>0.8727999999999202</c:v>
                </c:pt>
                <c:pt idx="14729">
                  <c:v>0.87289999999992018</c:v>
                </c:pt>
                <c:pt idx="14730">
                  <c:v>0.87299999999992017</c:v>
                </c:pt>
                <c:pt idx="14731">
                  <c:v>0.87309999999992016</c:v>
                </c:pt>
                <c:pt idx="14732">
                  <c:v>0.87319999999992015</c:v>
                </c:pt>
                <c:pt idx="14733">
                  <c:v>0.87329999999992014</c:v>
                </c:pt>
                <c:pt idx="14734">
                  <c:v>0.87339999999992013</c:v>
                </c:pt>
                <c:pt idx="14735">
                  <c:v>0.87349999999992012</c:v>
                </c:pt>
                <c:pt idx="14736">
                  <c:v>0.87359999999992011</c:v>
                </c:pt>
                <c:pt idx="14737">
                  <c:v>0.8736999999999201</c:v>
                </c:pt>
                <c:pt idx="14738">
                  <c:v>0.87379999999992009</c:v>
                </c:pt>
                <c:pt idx="14739">
                  <c:v>0.87389999999992007</c:v>
                </c:pt>
                <c:pt idx="14740">
                  <c:v>0.87399999999992006</c:v>
                </c:pt>
                <c:pt idx="14741">
                  <c:v>0.87409999999992005</c:v>
                </c:pt>
                <c:pt idx="14742">
                  <c:v>0.87419999999992004</c:v>
                </c:pt>
                <c:pt idx="14743">
                  <c:v>0.87429999999992003</c:v>
                </c:pt>
                <c:pt idx="14744">
                  <c:v>0.87439999999992002</c:v>
                </c:pt>
                <c:pt idx="14745">
                  <c:v>0.87449999999992001</c:v>
                </c:pt>
                <c:pt idx="14746">
                  <c:v>0.87459999999992</c:v>
                </c:pt>
                <c:pt idx="14747">
                  <c:v>0.87469999999991999</c:v>
                </c:pt>
                <c:pt idx="14748">
                  <c:v>0.87479999999991997</c:v>
                </c:pt>
                <c:pt idx="14749">
                  <c:v>0.87489999999991996</c:v>
                </c:pt>
                <c:pt idx="14750">
                  <c:v>0.87499999999991995</c:v>
                </c:pt>
                <c:pt idx="14751">
                  <c:v>0.87509999999991994</c:v>
                </c:pt>
                <c:pt idx="14752">
                  <c:v>0.87519999999991993</c:v>
                </c:pt>
                <c:pt idx="14753">
                  <c:v>0.87529999999991992</c:v>
                </c:pt>
                <c:pt idx="14754">
                  <c:v>0.87539999999991991</c:v>
                </c:pt>
                <c:pt idx="14755">
                  <c:v>0.8754999999999199</c:v>
                </c:pt>
                <c:pt idx="14756">
                  <c:v>0.87559999999991989</c:v>
                </c:pt>
                <c:pt idx="14757">
                  <c:v>0.87569999999991988</c:v>
                </c:pt>
                <c:pt idx="14758">
                  <c:v>0.87579999999991986</c:v>
                </c:pt>
                <c:pt idx="14759">
                  <c:v>0.87589999999991985</c:v>
                </c:pt>
                <c:pt idx="14760">
                  <c:v>0.87599999999991984</c:v>
                </c:pt>
                <c:pt idx="14761">
                  <c:v>0.87609999999991983</c:v>
                </c:pt>
                <c:pt idx="14762">
                  <c:v>0.87619999999991982</c:v>
                </c:pt>
                <c:pt idx="14763">
                  <c:v>0.87629999999991981</c:v>
                </c:pt>
                <c:pt idx="14764">
                  <c:v>0.8763999999999198</c:v>
                </c:pt>
                <c:pt idx="14765">
                  <c:v>0.87649999999991979</c:v>
                </c:pt>
                <c:pt idx="14766">
                  <c:v>0.87659999999991978</c:v>
                </c:pt>
                <c:pt idx="14767">
                  <c:v>0.87669999999991977</c:v>
                </c:pt>
                <c:pt idx="14768">
                  <c:v>0.87679999999991975</c:v>
                </c:pt>
                <c:pt idx="14769">
                  <c:v>0.87689999999991974</c:v>
                </c:pt>
                <c:pt idx="14770">
                  <c:v>0.87699999999991973</c:v>
                </c:pt>
                <c:pt idx="14771">
                  <c:v>0.87709999999991972</c:v>
                </c:pt>
                <c:pt idx="14772">
                  <c:v>0.87719999999991971</c:v>
                </c:pt>
                <c:pt idx="14773">
                  <c:v>0.8772999999999197</c:v>
                </c:pt>
                <c:pt idx="14774">
                  <c:v>0.87739999999991969</c:v>
                </c:pt>
                <c:pt idx="14775">
                  <c:v>0.87749999999991968</c:v>
                </c:pt>
                <c:pt idx="14776">
                  <c:v>0.87759999999991967</c:v>
                </c:pt>
                <c:pt idx="14777">
                  <c:v>0.87769999999991966</c:v>
                </c:pt>
                <c:pt idx="14778">
                  <c:v>0.87779999999991964</c:v>
                </c:pt>
                <c:pt idx="14779">
                  <c:v>0.87789999999991963</c:v>
                </c:pt>
                <c:pt idx="14780">
                  <c:v>0.87799999999991962</c:v>
                </c:pt>
                <c:pt idx="14781">
                  <c:v>0.87809999999991961</c:v>
                </c:pt>
                <c:pt idx="14782">
                  <c:v>0.8781999999999196</c:v>
                </c:pt>
                <c:pt idx="14783">
                  <c:v>0.87829999999991959</c:v>
                </c:pt>
                <c:pt idx="14784">
                  <c:v>0.87839999999991958</c:v>
                </c:pt>
                <c:pt idx="14785">
                  <c:v>0.87849999999991957</c:v>
                </c:pt>
                <c:pt idx="14786">
                  <c:v>0.87859999999991956</c:v>
                </c:pt>
                <c:pt idx="14787">
                  <c:v>0.87869999999991955</c:v>
                </c:pt>
                <c:pt idx="14788">
                  <c:v>0.87879999999991953</c:v>
                </c:pt>
                <c:pt idx="14789">
                  <c:v>0.87889999999991952</c:v>
                </c:pt>
                <c:pt idx="14790">
                  <c:v>0.87899999999991951</c:v>
                </c:pt>
                <c:pt idx="14791">
                  <c:v>0.8790999999999195</c:v>
                </c:pt>
                <c:pt idx="14792">
                  <c:v>0.87919999999991949</c:v>
                </c:pt>
                <c:pt idx="14793">
                  <c:v>0.87929999999991948</c:v>
                </c:pt>
                <c:pt idx="14794">
                  <c:v>0.87939999999991947</c:v>
                </c:pt>
                <c:pt idx="14795">
                  <c:v>0.87949999999991946</c:v>
                </c:pt>
                <c:pt idx="14796">
                  <c:v>0.87959999999991945</c:v>
                </c:pt>
                <c:pt idx="14797">
                  <c:v>0.87969999999991944</c:v>
                </c:pt>
                <c:pt idx="14798">
                  <c:v>0.87979999999991942</c:v>
                </c:pt>
                <c:pt idx="14799">
                  <c:v>0.87989999999991941</c:v>
                </c:pt>
                <c:pt idx="14800">
                  <c:v>0.8799999999999194</c:v>
                </c:pt>
                <c:pt idx="14801">
                  <c:v>0.88009999999991939</c:v>
                </c:pt>
                <c:pt idx="14802">
                  <c:v>0.88019999999991938</c:v>
                </c:pt>
                <c:pt idx="14803">
                  <c:v>0.88029999999991937</c:v>
                </c:pt>
                <c:pt idx="14804">
                  <c:v>0.88039999999991936</c:v>
                </c:pt>
                <c:pt idx="14805">
                  <c:v>0.88049999999991935</c:v>
                </c:pt>
                <c:pt idx="14806">
                  <c:v>0.88059999999991934</c:v>
                </c:pt>
                <c:pt idx="14807">
                  <c:v>0.88069999999991933</c:v>
                </c:pt>
                <c:pt idx="14808">
                  <c:v>0.88079999999991931</c:v>
                </c:pt>
                <c:pt idx="14809">
                  <c:v>0.8808999999999193</c:v>
                </c:pt>
                <c:pt idx="14810">
                  <c:v>0.88099999999991929</c:v>
                </c:pt>
                <c:pt idx="14811">
                  <c:v>0.88109999999991928</c:v>
                </c:pt>
                <c:pt idx="14812">
                  <c:v>0.88119999999991927</c:v>
                </c:pt>
                <c:pt idx="14813">
                  <c:v>0.88129999999991926</c:v>
                </c:pt>
                <c:pt idx="14814">
                  <c:v>0.88139999999991925</c:v>
                </c:pt>
                <c:pt idx="14815">
                  <c:v>0.88149999999991924</c:v>
                </c:pt>
                <c:pt idx="14816">
                  <c:v>0.88159999999991923</c:v>
                </c:pt>
                <c:pt idx="14817">
                  <c:v>0.88169999999991922</c:v>
                </c:pt>
                <c:pt idx="14818">
                  <c:v>0.8817999999999192</c:v>
                </c:pt>
                <c:pt idx="14819">
                  <c:v>0.88189999999991919</c:v>
                </c:pt>
                <c:pt idx="14820">
                  <c:v>0.88199999999991918</c:v>
                </c:pt>
                <c:pt idx="14821">
                  <c:v>0.88209999999991917</c:v>
                </c:pt>
                <c:pt idx="14822">
                  <c:v>0.88219999999991916</c:v>
                </c:pt>
                <c:pt idx="14823">
                  <c:v>0.88229999999991915</c:v>
                </c:pt>
                <c:pt idx="14824">
                  <c:v>0.88239999999991914</c:v>
                </c:pt>
                <c:pt idx="14825">
                  <c:v>0.88249999999991913</c:v>
                </c:pt>
                <c:pt idx="14826">
                  <c:v>0.88259999999991912</c:v>
                </c:pt>
                <c:pt idx="14827">
                  <c:v>0.8826999999999191</c:v>
                </c:pt>
                <c:pt idx="14828">
                  <c:v>0.88279999999991909</c:v>
                </c:pt>
                <c:pt idx="14829">
                  <c:v>0.88289999999991908</c:v>
                </c:pt>
                <c:pt idx="14830">
                  <c:v>0.88299999999991907</c:v>
                </c:pt>
                <c:pt idx="14831">
                  <c:v>0.88309999999991906</c:v>
                </c:pt>
                <c:pt idx="14832">
                  <c:v>0.88319999999991905</c:v>
                </c:pt>
                <c:pt idx="14833">
                  <c:v>0.88329999999991904</c:v>
                </c:pt>
                <c:pt idx="14834">
                  <c:v>0.88339999999991903</c:v>
                </c:pt>
                <c:pt idx="14835">
                  <c:v>0.88349999999991902</c:v>
                </c:pt>
                <c:pt idx="14836">
                  <c:v>0.88359999999991901</c:v>
                </c:pt>
                <c:pt idx="14837">
                  <c:v>0.88369999999991899</c:v>
                </c:pt>
                <c:pt idx="14838">
                  <c:v>0.88379999999991898</c:v>
                </c:pt>
                <c:pt idx="14839">
                  <c:v>0.88389999999991897</c:v>
                </c:pt>
                <c:pt idx="14840">
                  <c:v>0.88399999999991896</c:v>
                </c:pt>
                <c:pt idx="14841">
                  <c:v>0.88409999999991895</c:v>
                </c:pt>
                <c:pt idx="14842">
                  <c:v>0.88419999999991894</c:v>
                </c:pt>
                <c:pt idx="14843">
                  <c:v>0.88429999999991893</c:v>
                </c:pt>
                <c:pt idx="14844">
                  <c:v>0.88439999999991892</c:v>
                </c:pt>
                <c:pt idx="14845">
                  <c:v>0.88449999999991891</c:v>
                </c:pt>
                <c:pt idx="14846">
                  <c:v>0.8845999999999189</c:v>
                </c:pt>
                <c:pt idx="14847">
                  <c:v>0.88469999999991888</c:v>
                </c:pt>
                <c:pt idx="14848">
                  <c:v>0.88479999999991887</c:v>
                </c:pt>
                <c:pt idx="14849">
                  <c:v>0.88489999999991886</c:v>
                </c:pt>
                <c:pt idx="14850">
                  <c:v>0.88499999999991885</c:v>
                </c:pt>
                <c:pt idx="14851">
                  <c:v>0.88509999999991884</c:v>
                </c:pt>
                <c:pt idx="14852">
                  <c:v>0.88519999999991883</c:v>
                </c:pt>
                <c:pt idx="14853">
                  <c:v>0.88529999999991882</c:v>
                </c:pt>
                <c:pt idx="14854">
                  <c:v>0.88539999999991881</c:v>
                </c:pt>
                <c:pt idx="14855">
                  <c:v>0.8854999999999188</c:v>
                </c:pt>
                <c:pt idx="14856">
                  <c:v>0.88559999999991879</c:v>
                </c:pt>
                <c:pt idx="14857">
                  <c:v>0.88569999999991877</c:v>
                </c:pt>
                <c:pt idx="14858">
                  <c:v>0.88579999999991876</c:v>
                </c:pt>
                <c:pt idx="14859">
                  <c:v>0.88589999999991875</c:v>
                </c:pt>
                <c:pt idx="14860">
                  <c:v>0.88599999999991874</c:v>
                </c:pt>
                <c:pt idx="14861">
                  <c:v>0.88609999999991873</c:v>
                </c:pt>
                <c:pt idx="14862">
                  <c:v>0.88619999999991872</c:v>
                </c:pt>
                <c:pt idx="14863">
                  <c:v>0.88629999999991871</c:v>
                </c:pt>
                <c:pt idx="14864">
                  <c:v>0.8863999999999187</c:v>
                </c:pt>
                <c:pt idx="14865">
                  <c:v>0.88649999999991869</c:v>
                </c:pt>
                <c:pt idx="14866">
                  <c:v>0.88659999999991868</c:v>
                </c:pt>
                <c:pt idx="14867">
                  <c:v>0.88669999999991866</c:v>
                </c:pt>
                <c:pt idx="14868">
                  <c:v>0.88679999999991865</c:v>
                </c:pt>
                <c:pt idx="14869">
                  <c:v>0.88689999999991864</c:v>
                </c:pt>
                <c:pt idx="14870">
                  <c:v>0.88699999999991863</c:v>
                </c:pt>
                <c:pt idx="14871">
                  <c:v>0.88709999999991862</c:v>
                </c:pt>
                <c:pt idx="14872">
                  <c:v>0.88719999999991861</c:v>
                </c:pt>
                <c:pt idx="14873">
                  <c:v>0.8872999999999186</c:v>
                </c:pt>
                <c:pt idx="14874">
                  <c:v>0.88739999999991859</c:v>
                </c:pt>
                <c:pt idx="14875">
                  <c:v>0.88749999999991858</c:v>
                </c:pt>
                <c:pt idx="14876">
                  <c:v>0.88759999999991857</c:v>
                </c:pt>
                <c:pt idx="14877">
                  <c:v>0.88769999999991855</c:v>
                </c:pt>
                <c:pt idx="14878">
                  <c:v>0.88779999999991854</c:v>
                </c:pt>
                <c:pt idx="14879">
                  <c:v>0.88789999999991853</c:v>
                </c:pt>
                <c:pt idx="14880">
                  <c:v>0.88799999999991852</c:v>
                </c:pt>
                <c:pt idx="14881">
                  <c:v>0.88809999999991851</c:v>
                </c:pt>
                <c:pt idx="14882">
                  <c:v>0.8881999999999185</c:v>
                </c:pt>
                <c:pt idx="14883">
                  <c:v>0.88829999999991849</c:v>
                </c:pt>
                <c:pt idx="14884">
                  <c:v>0.88839999999991848</c:v>
                </c:pt>
                <c:pt idx="14885">
                  <c:v>0.88849999999991847</c:v>
                </c:pt>
                <c:pt idx="14886">
                  <c:v>0.88859999999991846</c:v>
                </c:pt>
                <c:pt idx="14887">
                  <c:v>0.88869999999991844</c:v>
                </c:pt>
                <c:pt idx="14888">
                  <c:v>0.88879999999991843</c:v>
                </c:pt>
                <c:pt idx="14889">
                  <c:v>0.88889999999991842</c:v>
                </c:pt>
                <c:pt idx="14890">
                  <c:v>0.88899999999991841</c:v>
                </c:pt>
                <c:pt idx="14891">
                  <c:v>0.8890999999999184</c:v>
                </c:pt>
                <c:pt idx="14892">
                  <c:v>0.88919999999991839</c:v>
                </c:pt>
                <c:pt idx="14893">
                  <c:v>0.88929999999991838</c:v>
                </c:pt>
                <c:pt idx="14894">
                  <c:v>0.88939999999991837</c:v>
                </c:pt>
                <c:pt idx="14895">
                  <c:v>0.88949999999991836</c:v>
                </c:pt>
                <c:pt idx="14896">
                  <c:v>0.88959999999991834</c:v>
                </c:pt>
                <c:pt idx="14897">
                  <c:v>0.88969999999991833</c:v>
                </c:pt>
                <c:pt idx="14898">
                  <c:v>0.88979999999991832</c:v>
                </c:pt>
                <c:pt idx="14899">
                  <c:v>0.88989999999991831</c:v>
                </c:pt>
                <c:pt idx="14900">
                  <c:v>0.8899999999999183</c:v>
                </c:pt>
                <c:pt idx="14901">
                  <c:v>0.89009999999991829</c:v>
                </c:pt>
                <c:pt idx="14902">
                  <c:v>0.89019999999991828</c:v>
                </c:pt>
                <c:pt idx="14903">
                  <c:v>0.89029999999991827</c:v>
                </c:pt>
                <c:pt idx="14904">
                  <c:v>0.89039999999991826</c:v>
                </c:pt>
                <c:pt idx="14905">
                  <c:v>0.89049999999991825</c:v>
                </c:pt>
                <c:pt idx="14906">
                  <c:v>0.89059999999991823</c:v>
                </c:pt>
                <c:pt idx="14907">
                  <c:v>0.89069999999991822</c:v>
                </c:pt>
                <c:pt idx="14908">
                  <c:v>0.89079999999991821</c:v>
                </c:pt>
                <c:pt idx="14909">
                  <c:v>0.8908999999999182</c:v>
                </c:pt>
                <c:pt idx="14910">
                  <c:v>0.89099999999991819</c:v>
                </c:pt>
                <c:pt idx="14911">
                  <c:v>0.89109999999991818</c:v>
                </c:pt>
                <c:pt idx="14912">
                  <c:v>0.89119999999991817</c:v>
                </c:pt>
                <c:pt idx="14913">
                  <c:v>0.89129999999991816</c:v>
                </c:pt>
                <c:pt idx="14914">
                  <c:v>0.89139999999991815</c:v>
                </c:pt>
                <c:pt idx="14915">
                  <c:v>0.89149999999991814</c:v>
                </c:pt>
                <c:pt idx="14916">
                  <c:v>0.89159999999991812</c:v>
                </c:pt>
                <c:pt idx="14917">
                  <c:v>0.89169999999991811</c:v>
                </c:pt>
                <c:pt idx="14918">
                  <c:v>0.8917999999999181</c:v>
                </c:pt>
                <c:pt idx="14919">
                  <c:v>0.89189999999991809</c:v>
                </c:pt>
                <c:pt idx="14920">
                  <c:v>0.89199999999991808</c:v>
                </c:pt>
                <c:pt idx="14921">
                  <c:v>0.89209999999991807</c:v>
                </c:pt>
                <c:pt idx="14922">
                  <c:v>0.89219999999991806</c:v>
                </c:pt>
                <c:pt idx="14923">
                  <c:v>0.89229999999991805</c:v>
                </c:pt>
                <c:pt idx="14924">
                  <c:v>0.89239999999991804</c:v>
                </c:pt>
                <c:pt idx="14925">
                  <c:v>0.89249999999991803</c:v>
                </c:pt>
                <c:pt idx="14926">
                  <c:v>0.89259999999991801</c:v>
                </c:pt>
                <c:pt idx="14927">
                  <c:v>0.892699999999918</c:v>
                </c:pt>
                <c:pt idx="14928">
                  <c:v>0.89279999999991799</c:v>
                </c:pt>
                <c:pt idx="14929">
                  <c:v>0.89289999999991798</c:v>
                </c:pt>
                <c:pt idx="14930">
                  <c:v>0.89299999999991797</c:v>
                </c:pt>
                <c:pt idx="14931">
                  <c:v>0.89309999999991796</c:v>
                </c:pt>
                <c:pt idx="14932">
                  <c:v>0.89319999999991795</c:v>
                </c:pt>
                <c:pt idx="14933">
                  <c:v>0.89329999999991794</c:v>
                </c:pt>
                <c:pt idx="14934">
                  <c:v>0.89339999999991793</c:v>
                </c:pt>
                <c:pt idx="14935">
                  <c:v>0.89349999999991792</c:v>
                </c:pt>
                <c:pt idx="14936">
                  <c:v>0.8935999999999179</c:v>
                </c:pt>
                <c:pt idx="14937">
                  <c:v>0.89369999999991789</c:v>
                </c:pt>
                <c:pt idx="14938">
                  <c:v>0.89379999999991788</c:v>
                </c:pt>
                <c:pt idx="14939">
                  <c:v>0.89389999999991787</c:v>
                </c:pt>
                <c:pt idx="14940">
                  <c:v>0.89399999999991786</c:v>
                </c:pt>
                <c:pt idx="14941">
                  <c:v>0.89409999999991785</c:v>
                </c:pt>
                <c:pt idx="14942">
                  <c:v>0.89419999999991784</c:v>
                </c:pt>
                <c:pt idx="14943">
                  <c:v>0.89429999999991783</c:v>
                </c:pt>
                <c:pt idx="14944">
                  <c:v>0.89439999999991782</c:v>
                </c:pt>
                <c:pt idx="14945">
                  <c:v>0.89449999999991781</c:v>
                </c:pt>
                <c:pt idx="14946">
                  <c:v>0.89459999999991779</c:v>
                </c:pt>
                <c:pt idx="14947">
                  <c:v>0.89469999999991778</c:v>
                </c:pt>
                <c:pt idx="14948">
                  <c:v>0.89479999999991777</c:v>
                </c:pt>
                <c:pt idx="14949">
                  <c:v>0.89489999999991776</c:v>
                </c:pt>
                <c:pt idx="14950">
                  <c:v>0.89499999999991775</c:v>
                </c:pt>
                <c:pt idx="14951">
                  <c:v>0.89509999999991774</c:v>
                </c:pt>
                <c:pt idx="14952">
                  <c:v>0.89519999999991773</c:v>
                </c:pt>
                <c:pt idx="14953">
                  <c:v>0.89529999999991772</c:v>
                </c:pt>
                <c:pt idx="14954">
                  <c:v>0.89539999999991771</c:v>
                </c:pt>
                <c:pt idx="14955">
                  <c:v>0.8954999999999177</c:v>
                </c:pt>
                <c:pt idx="14956">
                  <c:v>0.89559999999991768</c:v>
                </c:pt>
                <c:pt idx="14957">
                  <c:v>0.89569999999991767</c:v>
                </c:pt>
                <c:pt idx="14958">
                  <c:v>0.89579999999991766</c:v>
                </c:pt>
                <c:pt idx="14959">
                  <c:v>0.89589999999991765</c:v>
                </c:pt>
                <c:pt idx="14960">
                  <c:v>0.89599999999991764</c:v>
                </c:pt>
                <c:pt idx="14961">
                  <c:v>0.89609999999991763</c:v>
                </c:pt>
                <c:pt idx="14962">
                  <c:v>0.89619999999991762</c:v>
                </c:pt>
                <c:pt idx="14963">
                  <c:v>0.89629999999991761</c:v>
                </c:pt>
                <c:pt idx="14964">
                  <c:v>0.8963999999999176</c:v>
                </c:pt>
                <c:pt idx="14965">
                  <c:v>0.89649999999991759</c:v>
                </c:pt>
                <c:pt idx="14966">
                  <c:v>0.89659999999991757</c:v>
                </c:pt>
                <c:pt idx="14967">
                  <c:v>0.89669999999991756</c:v>
                </c:pt>
                <c:pt idx="14968">
                  <c:v>0.89679999999991755</c:v>
                </c:pt>
                <c:pt idx="14969">
                  <c:v>0.89689999999991754</c:v>
                </c:pt>
                <c:pt idx="14970">
                  <c:v>0.89699999999991753</c:v>
                </c:pt>
                <c:pt idx="14971">
                  <c:v>0.89709999999991752</c:v>
                </c:pt>
                <c:pt idx="14972">
                  <c:v>0.89719999999991751</c:v>
                </c:pt>
                <c:pt idx="14973">
                  <c:v>0.8972999999999175</c:v>
                </c:pt>
                <c:pt idx="14974">
                  <c:v>0.89739999999991749</c:v>
                </c:pt>
                <c:pt idx="14975">
                  <c:v>0.89749999999991747</c:v>
                </c:pt>
                <c:pt idx="14976">
                  <c:v>0.89759999999991746</c:v>
                </c:pt>
                <c:pt idx="14977">
                  <c:v>0.89769999999991745</c:v>
                </c:pt>
                <c:pt idx="14978">
                  <c:v>0.89779999999991744</c:v>
                </c:pt>
                <c:pt idx="14979">
                  <c:v>0.89789999999991743</c:v>
                </c:pt>
                <c:pt idx="14980">
                  <c:v>0.89799999999991742</c:v>
                </c:pt>
                <c:pt idx="14981">
                  <c:v>0.89809999999991741</c:v>
                </c:pt>
                <c:pt idx="14982">
                  <c:v>0.8981999999999174</c:v>
                </c:pt>
                <c:pt idx="14983">
                  <c:v>0.89829999999991739</c:v>
                </c:pt>
                <c:pt idx="14984">
                  <c:v>0.89839999999991738</c:v>
                </c:pt>
                <c:pt idx="14985">
                  <c:v>0.89849999999991736</c:v>
                </c:pt>
                <c:pt idx="14986">
                  <c:v>0.89859999999991735</c:v>
                </c:pt>
                <c:pt idx="14987">
                  <c:v>0.89869999999991734</c:v>
                </c:pt>
                <c:pt idx="14988">
                  <c:v>0.89879999999991733</c:v>
                </c:pt>
                <c:pt idx="14989">
                  <c:v>0.89889999999991732</c:v>
                </c:pt>
                <c:pt idx="14990">
                  <c:v>0.89899999999991731</c:v>
                </c:pt>
                <c:pt idx="14991">
                  <c:v>0.8990999999999173</c:v>
                </c:pt>
                <c:pt idx="14992">
                  <c:v>0.89919999999991729</c:v>
                </c:pt>
                <c:pt idx="14993">
                  <c:v>0.89929999999991728</c:v>
                </c:pt>
                <c:pt idx="14994">
                  <c:v>0.89939999999991727</c:v>
                </c:pt>
                <c:pt idx="14995">
                  <c:v>0.89949999999991725</c:v>
                </c:pt>
                <c:pt idx="14996">
                  <c:v>0.89959999999991724</c:v>
                </c:pt>
                <c:pt idx="14997">
                  <c:v>0.89969999999991723</c:v>
                </c:pt>
                <c:pt idx="14998">
                  <c:v>0.89979999999991722</c:v>
                </c:pt>
                <c:pt idx="14999">
                  <c:v>0.89989999999991721</c:v>
                </c:pt>
                <c:pt idx="15000">
                  <c:v>0.8999999999999172</c:v>
                </c:pt>
                <c:pt idx="15001">
                  <c:v>0.90009999999991719</c:v>
                </c:pt>
                <c:pt idx="15002">
                  <c:v>0.90019999999991718</c:v>
                </c:pt>
                <c:pt idx="15003">
                  <c:v>0.90029999999991717</c:v>
                </c:pt>
                <c:pt idx="15004">
                  <c:v>0.90039999999991716</c:v>
                </c:pt>
                <c:pt idx="15005">
                  <c:v>0.90049999999991714</c:v>
                </c:pt>
                <c:pt idx="15006">
                  <c:v>0.90059999999991713</c:v>
                </c:pt>
                <c:pt idx="15007">
                  <c:v>0.90069999999991712</c:v>
                </c:pt>
                <c:pt idx="15008">
                  <c:v>0.90079999999991711</c:v>
                </c:pt>
                <c:pt idx="15009">
                  <c:v>0.9008999999999171</c:v>
                </c:pt>
                <c:pt idx="15010">
                  <c:v>0.90099999999991709</c:v>
                </c:pt>
                <c:pt idx="15011">
                  <c:v>0.90109999999991708</c:v>
                </c:pt>
                <c:pt idx="15012">
                  <c:v>0.90119999999991707</c:v>
                </c:pt>
                <c:pt idx="15013">
                  <c:v>0.90129999999991706</c:v>
                </c:pt>
                <c:pt idx="15014">
                  <c:v>0.90139999999991705</c:v>
                </c:pt>
                <c:pt idx="15015">
                  <c:v>0.90149999999991703</c:v>
                </c:pt>
                <c:pt idx="15016">
                  <c:v>0.90159999999991702</c:v>
                </c:pt>
                <c:pt idx="15017">
                  <c:v>0.90169999999991701</c:v>
                </c:pt>
                <c:pt idx="15018">
                  <c:v>0.901799999999917</c:v>
                </c:pt>
                <c:pt idx="15019">
                  <c:v>0.90189999999991699</c:v>
                </c:pt>
                <c:pt idx="15020">
                  <c:v>0.90199999999991698</c:v>
                </c:pt>
                <c:pt idx="15021">
                  <c:v>0.90209999999991697</c:v>
                </c:pt>
                <c:pt idx="15022">
                  <c:v>0.90219999999991696</c:v>
                </c:pt>
                <c:pt idx="15023">
                  <c:v>0.90229999999991695</c:v>
                </c:pt>
                <c:pt idx="15024">
                  <c:v>0.90239999999991694</c:v>
                </c:pt>
                <c:pt idx="15025">
                  <c:v>0.90249999999991692</c:v>
                </c:pt>
                <c:pt idx="15026">
                  <c:v>0.90259999999991691</c:v>
                </c:pt>
                <c:pt idx="15027">
                  <c:v>0.9026999999999169</c:v>
                </c:pt>
                <c:pt idx="15028">
                  <c:v>0.90279999999991689</c:v>
                </c:pt>
                <c:pt idx="15029">
                  <c:v>0.90289999999991688</c:v>
                </c:pt>
                <c:pt idx="15030">
                  <c:v>0.90299999999991687</c:v>
                </c:pt>
                <c:pt idx="15031">
                  <c:v>0.90309999999991686</c:v>
                </c:pt>
                <c:pt idx="15032">
                  <c:v>0.90319999999991685</c:v>
                </c:pt>
                <c:pt idx="15033">
                  <c:v>0.90329999999991684</c:v>
                </c:pt>
                <c:pt idx="15034">
                  <c:v>0.90339999999991683</c:v>
                </c:pt>
                <c:pt idx="15035">
                  <c:v>0.90349999999991681</c:v>
                </c:pt>
                <c:pt idx="15036">
                  <c:v>0.9035999999999168</c:v>
                </c:pt>
                <c:pt idx="15037">
                  <c:v>0.90369999999991679</c:v>
                </c:pt>
                <c:pt idx="15038">
                  <c:v>0.90379999999991678</c:v>
                </c:pt>
                <c:pt idx="15039">
                  <c:v>0.90389999999991677</c:v>
                </c:pt>
                <c:pt idx="15040">
                  <c:v>0.90399999999991676</c:v>
                </c:pt>
                <c:pt idx="15041">
                  <c:v>0.90409999999991675</c:v>
                </c:pt>
                <c:pt idx="15042">
                  <c:v>0.90419999999991674</c:v>
                </c:pt>
                <c:pt idx="15043">
                  <c:v>0.90429999999991673</c:v>
                </c:pt>
                <c:pt idx="15044">
                  <c:v>0.90439999999991671</c:v>
                </c:pt>
                <c:pt idx="15045">
                  <c:v>0.9044999999999167</c:v>
                </c:pt>
                <c:pt idx="15046">
                  <c:v>0.90459999999991669</c:v>
                </c:pt>
                <c:pt idx="15047">
                  <c:v>0.90469999999991668</c:v>
                </c:pt>
                <c:pt idx="15048">
                  <c:v>0.90479999999991667</c:v>
                </c:pt>
                <c:pt idx="15049">
                  <c:v>0.90489999999991666</c:v>
                </c:pt>
                <c:pt idx="15050">
                  <c:v>0.90499999999991665</c:v>
                </c:pt>
                <c:pt idx="15051">
                  <c:v>0.90509999999991664</c:v>
                </c:pt>
                <c:pt idx="15052">
                  <c:v>0.90519999999991663</c:v>
                </c:pt>
                <c:pt idx="15053">
                  <c:v>0.90529999999991662</c:v>
                </c:pt>
                <c:pt idx="15054">
                  <c:v>0.9053999999999166</c:v>
                </c:pt>
                <c:pt idx="15055">
                  <c:v>0.90549999999991659</c:v>
                </c:pt>
                <c:pt idx="15056">
                  <c:v>0.90559999999991658</c:v>
                </c:pt>
                <c:pt idx="15057">
                  <c:v>0.90569999999991657</c:v>
                </c:pt>
                <c:pt idx="15058">
                  <c:v>0.90579999999991656</c:v>
                </c:pt>
                <c:pt idx="15059">
                  <c:v>0.90589999999991655</c:v>
                </c:pt>
                <c:pt idx="15060">
                  <c:v>0.90599999999991654</c:v>
                </c:pt>
                <c:pt idx="15061">
                  <c:v>0.90609999999991653</c:v>
                </c:pt>
                <c:pt idx="15062">
                  <c:v>0.90619999999991652</c:v>
                </c:pt>
                <c:pt idx="15063">
                  <c:v>0.90629999999991651</c:v>
                </c:pt>
                <c:pt idx="15064">
                  <c:v>0.90639999999991649</c:v>
                </c:pt>
                <c:pt idx="15065">
                  <c:v>0.90649999999991648</c:v>
                </c:pt>
                <c:pt idx="15066">
                  <c:v>0.90659999999991647</c:v>
                </c:pt>
                <c:pt idx="15067">
                  <c:v>0.90669999999991646</c:v>
                </c:pt>
                <c:pt idx="15068">
                  <c:v>0.90679999999991645</c:v>
                </c:pt>
                <c:pt idx="15069">
                  <c:v>0.90689999999991644</c:v>
                </c:pt>
                <c:pt idx="15070">
                  <c:v>0.90699999999991643</c:v>
                </c:pt>
                <c:pt idx="15071">
                  <c:v>0.90709999999991642</c:v>
                </c:pt>
                <c:pt idx="15072">
                  <c:v>0.90719999999991641</c:v>
                </c:pt>
                <c:pt idx="15073">
                  <c:v>0.9072999999999164</c:v>
                </c:pt>
                <c:pt idx="15074">
                  <c:v>0.90739999999991638</c:v>
                </c:pt>
                <c:pt idx="15075">
                  <c:v>0.90749999999991637</c:v>
                </c:pt>
                <c:pt idx="15076">
                  <c:v>0.90759999999991636</c:v>
                </c:pt>
                <c:pt idx="15077">
                  <c:v>0.90769999999991635</c:v>
                </c:pt>
                <c:pt idx="15078">
                  <c:v>0.90779999999991634</c:v>
                </c:pt>
                <c:pt idx="15079">
                  <c:v>0.90789999999991633</c:v>
                </c:pt>
                <c:pt idx="15080">
                  <c:v>0.90799999999991632</c:v>
                </c:pt>
                <c:pt idx="15081">
                  <c:v>0.90809999999991631</c:v>
                </c:pt>
                <c:pt idx="15082">
                  <c:v>0.9081999999999163</c:v>
                </c:pt>
                <c:pt idx="15083">
                  <c:v>0.90829999999991629</c:v>
                </c:pt>
                <c:pt idx="15084">
                  <c:v>0.90839999999991627</c:v>
                </c:pt>
                <c:pt idx="15085">
                  <c:v>0.90849999999991626</c:v>
                </c:pt>
                <c:pt idx="15086">
                  <c:v>0.90859999999991625</c:v>
                </c:pt>
                <c:pt idx="15087">
                  <c:v>0.90869999999991624</c:v>
                </c:pt>
                <c:pt idx="15088">
                  <c:v>0.90879999999991623</c:v>
                </c:pt>
                <c:pt idx="15089">
                  <c:v>0.90889999999991622</c:v>
                </c:pt>
                <c:pt idx="15090">
                  <c:v>0.90899999999991621</c:v>
                </c:pt>
                <c:pt idx="15091">
                  <c:v>0.9090999999999162</c:v>
                </c:pt>
                <c:pt idx="15092">
                  <c:v>0.90919999999991619</c:v>
                </c:pt>
                <c:pt idx="15093">
                  <c:v>0.90929999999991618</c:v>
                </c:pt>
                <c:pt idx="15094">
                  <c:v>0.90939999999991616</c:v>
                </c:pt>
                <c:pt idx="15095">
                  <c:v>0.90949999999991615</c:v>
                </c:pt>
                <c:pt idx="15096">
                  <c:v>0.90959999999991614</c:v>
                </c:pt>
                <c:pt idx="15097">
                  <c:v>0.90969999999991613</c:v>
                </c:pt>
                <c:pt idx="15098">
                  <c:v>0.90979999999991612</c:v>
                </c:pt>
                <c:pt idx="15099">
                  <c:v>0.90989999999991611</c:v>
                </c:pt>
                <c:pt idx="15100">
                  <c:v>0.9099999999999161</c:v>
                </c:pt>
                <c:pt idx="15101">
                  <c:v>0.91009999999991609</c:v>
                </c:pt>
                <c:pt idx="15102">
                  <c:v>0.91019999999991608</c:v>
                </c:pt>
                <c:pt idx="15103">
                  <c:v>0.91029999999991607</c:v>
                </c:pt>
                <c:pt idx="15104">
                  <c:v>0.91039999999991605</c:v>
                </c:pt>
                <c:pt idx="15105">
                  <c:v>0.91049999999991604</c:v>
                </c:pt>
                <c:pt idx="15106">
                  <c:v>0.91059999999991603</c:v>
                </c:pt>
                <c:pt idx="15107">
                  <c:v>0.91069999999991602</c:v>
                </c:pt>
                <c:pt idx="15108">
                  <c:v>0.91079999999991601</c:v>
                </c:pt>
                <c:pt idx="15109">
                  <c:v>0.910899999999916</c:v>
                </c:pt>
                <c:pt idx="15110">
                  <c:v>0.91099999999991599</c:v>
                </c:pt>
                <c:pt idx="15111">
                  <c:v>0.91109999999991598</c:v>
                </c:pt>
                <c:pt idx="15112">
                  <c:v>0.91119999999991597</c:v>
                </c:pt>
                <c:pt idx="15113">
                  <c:v>0.91129999999991596</c:v>
                </c:pt>
                <c:pt idx="15114">
                  <c:v>0.91139999999991594</c:v>
                </c:pt>
                <c:pt idx="15115">
                  <c:v>0.91149999999991593</c:v>
                </c:pt>
                <c:pt idx="15116">
                  <c:v>0.91159999999991592</c:v>
                </c:pt>
                <c:pt idx="15117">
                  <c:v>0.91169999999991591</c:v>
                </c:pt>
                <c:pt idx="15118">
                  <c:v>0.9117999999999159</c:v>
                </c:pt>
                <c:pt idx="15119">
                  <c:v>0.91189999999991589</c:v>
                </c:pt>
                <c:pt idx="15120">
                  <c:v>0.91199999999991588</c:v>
                </c:pt>
                <c:pt idx="15121">
                  <c:v>0.91209999999991587</c:v>
                </c:pt>
                <c:pt idx="15122">
                  <c:v>0.91219999999991586</c:v>
                </c:pt>
                <c:pt idx="15123">
                  <c:v>0.91229999999991584</c:v>
                </c:pt>
                <c:pt idx="15124">
                  <c:v>0.91239999999991583</c:v>
                </c:pt>
                <c:pt idx="15125">
                  <c:v>0.91249999999991582</c:v>
                </c:pt>
                <c:pt idx="15126">
                  <c:v>0.91259999999991581</c:v>
                </c:pt>
                <c:pt idx="15127">
                  <c:v>0.9126999999999158</c:v>
                </c:pt>
                <c:pt idx="15128">
                  <c:v>0.91279999999991579</c:v>
                </c:pt>
                <c:pt idx="15129">
                  <c:v>0.91289999999991578</c:v>
                </c:pt>
                <c:pt idx="15130">
                  <c:v>0.91299999999991577</c:v>
                </c:pt>
                <c:pt idx="15131">
                  <c:v>0.91309999999991576</c:v>
                </c:pt>
                <c:pt idx="15132">
                  <c:v>0.91319999999991575</c:v>
                </c:pt>
                <c:pt idx="15133">
                  <c:v>0.91329999999991573</c:v>
                </c:pt>
                <c:pt idx="15134">
                  <c:v>0.91339999999991572</c:v>
                </c:pt>
                <c:pt idx="15135">
                  <c:v>0.91349999999991571</c:v>
                </c:pt>
                <c:pt idx="15136">
                  <c:v>0.9135999999999157</c:v>
                </c:pt>
                <c:pt idx="15137">
                  <c:v>0.91369999999991569</c:v>
                </c:pt>
                <c:pt idx="15138">
                  <c:v>0.91379999999991568</c:v>
                </c:pt>
                <c:pt idx="15139">
                  <c:v>0.91389999999991567</c:v>
                </c:pt>
                <c:pt idx="15140">
                  <c:v>0.91399999999991566</c:v>
                </c:pt>
                <c:pt idx="15141">
                  <c:v>0.91409999999991565</c:v>
                </c:pt>
                <c:pt idx="15142">
                  <c:v>0.91419999999991564</c:v>
                </c:pt>
                <c:pt idx="15143">
                  <c:v>0.91429999999991562</c:v>
                </c:pt>
                <c:pt idx="15144">
                  <c:v>0.91439999999991561</c:v>
                </c:pt>
                <c:pt idx="15145">
                  <c:v>0.9144999999999156</c:v>
                </c:pt>
                <c:pt idx="15146">
                  <c:v>0.91459999999991559</c:v>
                </c:pt>
                <c:pt idx="15147">
                  <c:v>0.91469999999991558</c:v>
                </c:pt>
                <c:pt idx="15148">
                  <c:v>0.91479999999991557</c:v>
                </c:pt>
                <c:pt idx="15149">
                  <c:v>0.91489999999991556</c:v>
                </c:pt>
                <c:pt idx="15150">
                  <c:v>0.91499999999991555</c:v>
                </c:pt>
                <c:pt idx="15151">
                  <c:v>0.91509999999991554</c:v>
                </c:pt>
                <c:pt idx="15152">
                  <c:v>0.91519999999991553</c:v>
                </c:pt>
                <c:pt idx="15153">
                  <c:v>0.91529999999991551</c:v>
                </c:pt>
                <c:pt idx="15154">
                  <c:v>0.9153999999999155</c:v>
                </c:pt>
                <c:pt idx="15155">
                  <c:v>0.91549999999991549</c:v>
                </c:pt>
                <c:pt idx="15156">
                  <c:v>0.91559999999991548</c:v>
                </c:pt>
                <c:pt idx="15157">
                  <c:v>0.91569999999991547</c:v>
                </c:pt>
                <c:pt idx="15158">
                  <c:v>0.91579999999991546</c:v>
                </c:pt>
                <c:pt idx="15159">
                  <c:v>0.91589999999991545</c:v>
                </c:pt>
                <c:pt idx="15160">
                  <c:v>0.91599999999991544</c:v>
                </c:pt>
                <c:pt idx="15161">
                  <c:v>0.91609999999991543</c:v>
                </c:pt>
                <c:pt idx="15162">
                  <c:v>0.91619999999991542</c:v>
                </c:pt>
                <c:pt idx="15163">
                  <c:v>0.9162999999999154</c:v>
                </c:pt>
                <c:pt idx="15164">
                  <c:v>0.91639999999991539</c:v>
                </c:pt>
                <c:pt idx="15165">
                  <c:v>0.91649999999991538</c:v>
                </c:pt>
                <c:pt idx="15166">
                  <c:v>0.91659999999991537</c:v>
                </c:pt>
                <c:pt idx="15167">
                  <c:v>0.91669999999991536</c:v>
                </c:pt>
                <c:pt idx="15168">
                  <c:v>0.91679999999991535</c:v>
                </c:pt>
                <c:pt idx="15169">
                  <c:v>0.91689999999991534</c:v>
                </c:pt>
                <c:pt idx="15170">
                  <c:v>0.91699999999991533</c:v>
                </c:pt>
                <c:pt idx="15171">
                  <c:v>0.91709999999991532</c:v>
                </c:pt>
                <c:pt idx="15172">
                  <c:v>0.91719999999991531</c:v>
                </c:pt>
                <c:pt idx="15173">
                  <c:v>0.91729999999991529</c:v>
                </c:pt>
                <c:pt idx="15174">
                  <c:v>0.91739999999991528</c:v>
                </c:pt>
                <c:pt idx="15175">
                  <c:v>0.91749999999991527</c:v>
                </c:pt>
                <c:pt idx="15176">
                  <c:v>0.91759999999991526</c:v>
                </c:pt>
                <c:pt idx="15177">
                  <c:v>0.91769999999991525</c:v>
                </c:pt>
                <c:pt idx="15178">
                  <c:v>0.91779999999991524</c:v>
                </c:pt>
                <c:pt idx="15179">
                  <c:v>0.91789999999991523</c:v>
                </c:pt>
                <c:pt idx="15180">
                  <c:v>0.91799999999991522</c:v>
                </c:pt>
                <c:pt idx="15181">
                  <c:v>0.91809999999991521</c:v>
                </c:pt>
                <c:pt idx="15182">
                  <c:v>0.9181999999999152</c:v>
                </c:pt>
                <c:pt idx="15183">
                  <c:v>0.91829999999991518</c:v>
                </c:pt>
                <c:pt idx="15184">
                  <c:v>0.91839999999991517</c:v>
                </c:pt>
                <c:pt idx="15185">
                  <c:v>0.91849999999991516</c:v>
                </c:pt>
                <c:pt idx="15186">
                  <c:v>0.91859999999991515</c:v>
                </c:pt>
                <c:pt idx="15187">
                  <c:v>0.91869999999991514</c:v>
                </c:pt>
                <c:pt idx="15188">
                  <c:v>0.91879999999991513</c:v>
                </c:pt>
                <c:pt idx="15189">
                  <c:v>0.91889999999991512</c:v>
                </c:pt>
                <c:pt idx="15190">
                  <c:v>0.91899999999991511</c:v>
                </c:pt>
                <c:pt idx="15191">
                  <c:v>0.9190999999999151</c:v>
                </c:pt>
                <c:pt idx="15192">
                  <c:v>0.91919999999991508</c:v>
                </c:pt>
                <c:pt idx="15193">
                  <c:v>0.91929999999991507</c:v>
                </c:pt>
                <c:pt idx="15194">
                  <c:v>0.91939999999991506</c:v>
                </c:pt>
                <c:pt idx="15195">
                  <c:v>0.91949999999991505</c:v>
                </c:pt>
                <c:pt idx="15196">
                  <c:v>0.91959999999991504</c:v>
                </c:pt>
                <c:pt idx="15197">
                  <c:v>0.91969999999991503</c:v>
                </c:pt>
                <c:pt idx="15198">
                  <c:v>0.91979999999991502</c:v>
                </c:pt>
                <c:pt idx="15199">
                  <c:v>0.91989999999991501</c:v>
                </c:pt>
                <c:pt idx="15200">
                  <c:v>0.919999999999915</c:v>
                </c:pt>
                <c:pt idx="15201">
                  <c:v>0.92009999999991499</c:v>
                </c:pt>
                <c:pt idx="15202">
                  <c:v>0.92019999999991497</c:v>
                </c:pt>
                <c:pt idx="15203">
                  <c:v>0.92029999999991496</c:v>
                </c:pt>
                <c:pt idx="15204">
                  <c:v>0.92039999999991495</c:v>
                </c:pt>
                <c:pt idx="15205">
                  <c:v>0.92049999999991494</c:v>
                </c:pt>
                <c:pt idx="15206">
                  <c:v>0.92059999999991493</c:v>
                </c:pt>
                <c:pt idx="15207">
                  <c:v>0.92069999999991492</c:v>
                </c:pt>
                <c:pt idx="15208">
                  <c:v>0.92079999999991491</c:v>
                </c:pt>
                <c:pt idx="15209">
                  <c:v>0.9208999999999149</c:v>
                </c:pt>
                <c:pt idx="15210">
                  <c:v>0.92099999999991489</c:v>
                </c:pt>
                <c:pt idx="15211">
                  <c:v>0.92109999999991488</c:v>
                </c:pt>
                <c:pt idx="15212">
                  <c:v>0.92119999999991486</c:v>
                </c:pt>
                <c:pt idx="15213">
                  <c:v>0.92129999999991485</c:v>
                </c:pt>
                <c:pt idx="15214">
                  <c:v>0.92139999999991484</c:v>
                </c:pt>
                <c:pt idx="15215">
                  <c:v>0.92149999999991483</c:v>
                </c:pt>
                <c:pt idx="15216">
                  <c:v>0.92159999999991482</c:v>
                </c:pt>
                <c:pt idx="15217">
                  <c:v>0.92169999999991481</c:v>
                </c:pt>
                <c:pt idx="15218">
                  <c:v>0.9217999999999148</c:v>
                </c:pt>
                <c:pt idx="15219">
                  <c:v>0.92189999999991479</c:v>
                </c:pt>
                <c:pt idx="15220">
                  <c:v>0.92199999999991478</c:v>
                </c:pt>
                <c:pt idx="15221">
                  <c:v>0.92209999999991477</c:v>
                </c:pt>
                <c:pt idx="15222">
                  <c:v>0.92219999999991475</c:v>
                </c:pt>
                <c:pt idx="15223">
                  <c:v>0.92229999999991474</c:v>
                </c:pt>
                <c:pt idx="15224">
                  <c:v>0.92239999999991473</c:v>
                </c:pt>
                <c:pt idx="15225">
                  <c:v>0.92249999999991472</c:v>
                </c:pt>
                <c:pt idx="15226">
                  <c:v>0.92259999999991471</c:v>
                </c:pt>
                <c:pt idx="15227">
                  <c:v>0.9226999999999147</c:v>
                </c:pt>
                <c:pt idx="15228">
                  <c:v>0.92279999999991469</c:v>
                </c:pt>
                <c:pt idx="15229">
                  <c:v>0.92289999999991468</c:v>
                </c:pt>
                <c:pt idx="15230">
                  <c:v>0.92299999999991467</c:v>
                </c:pt>
                <c:pt idx="15231">
                  <c:v>0.92309999999991466</c:v>
                </c:pt>
                <c:pt idx="15232">
                  <c:v>0.92319999999991464</c:v>
                </c:pt>
                <c:pt idx="15233">
                  <c:v>0.92329999999991463</c:v>
                </c:pt>
                <c:pt idx="15234">
                  <c:v>0.92339999999991462</c:v>
                </c:pt>
                <c:pt idx="15235">
                  <c:v>0.92349999999991461</c:v>
                </c:pt>
                <c:pt idx="15236">
                  <c:v>0.9235999999999146</c:v>
                </c:pt>
                <c:pt idx="15237">
                  <c:v>0.92369999999991459</c:v>
                </c:pt>
                <c:pt idx="15238">
                  <c:v>0.92379999999991458</c:v>
                </c:pt>
                <c:pt idx="15239">
                  <c:v>0.92389999999991457</c:v>
                </c:pt>
                <c:pt idx="15240">
                  <c:v>0.92399999999991456</c:v>
                </c:pt>
                <c:pt idx="15241">
                  <c:v>0.92409999999991455</c:v>
                </c:pt>
                <c:pt idx="15242">
                  <c:v>0.92419999999991453</c:v>
                </c:pt>
                <c:pt idx="15243">
                  <c:v>0.92429999999991452</c:v>
                </c:pt>
                <c:pt idx="15244">
                  <c:v>0.92439999999991451</c:v>
                </c:pt>
                <c:pt idx="15245">
                  <c:v>0.9244999999999145</c:v>
                </c:pt>
                <c:pt idx="15246">
                  <c:v>0.92459999999991449</c:v>
                </c:pt>
                <c:pt idx="15247">
                  <c:v>0.92469999999991448</c:v>
                </c:pt>
                <c:pt idx="15248">
                  <c:v>0.92479999999991447</c:v>
                </c:pt>
                <c:pt idx="15249">
                  <c:v>0.92489999999991446</c:v>
                </c:pt>
                <c:pt idx="15250">
                  <c:v>0.92499999999991445</c:v>
                </c:pt>
                <c:pt idx="15251">
                  <c:v>0.92509999999991444</c:v>
                </c:pt>
                <c:pt idx="15252">
                  <c:v>0.92519999999991442</c:v>
                </c:pt>
                <c:pt idx="15253">
                  <c:v>0.92529999999991441</c:v>
                </c:pt>
                <c:pt idx="15254">
                  <c:v>0.9253999999999144</c:v>
                </c:pt>
                <c:pt idx="15255">
                  <c:v>0.92549999999991439</c:v>
                </c:pt>
                <c:pt idx="15256">
                  <c:v>0.92559999999991438</c:v>
                </c:pt>
                <c:pt idx="15257">
                  <c:v>0.92569999999991437</c:v>
                </c:pt>
                <c:pt idx="15258">
                  <c:v>0.92579999999991436</c:v>
                </c:pt>
                <c:pt idx="15259">
                  <c:v>0.92589999999991435</c:v>
                </c:pt>
                <c:pt idx="15260">
                  <c:v>0.92599999999991434</c:v>
                </c:pt>
                <c:pt idx="15261">
                  <c:v>0.92609999999991433</c:v>
                </c:pt>
                <c:pt idx="15262">
                  <c:v>0.92619999999991431</c:v>
                </c:pt>
                <c:pt idx="15263">
                  <c:v>0.9262999999999143</c:v>
                </c:pt>
                <c:pt idx="15264">
                  <c:v>0.92639999999991429</c:v>
                </c:pt>
                <c:pt idx="15265">
                  <c:v>0.92649999999991428</c:v>
                </c:pt>
                <c:pt idx="15266">
                  <c:v>0.92659999999991427</c:v>
                </c:pt>
                <c:pt idx="15267">
                  <c:v>0.92669999999991426</c:v>
                </c:pt>
                <c:pt idx="15268">
                  <c:v>0.92679999999991425</c:v>
                </c:pt>
                <c:pt idx="15269">
                  <c:v>0.92689999999991424</c:v>
                </c:pt>
                <c:pt idx="15270">
                  <c:v>0.92699999999991423</c:v>
                </c:pt>
                <c:pt idx="15271">
                  <c:v>0.92709999999991421</c:v>
                </c:pt>
                <c:pt idx="15272">
                  <c:v>0.9271999999999142</c:v>
                </c:pt>
                <c:pt idx="15273">
                  <c:v>0.92729999999991419</c:v>
                </c:pt>
                <c:pt idx="15274">
                  <c:v>0.92739999999991418</c:v>
                </c:pt>
                <c:pt idx="15275">
                  <c:v>0.92749999999991417</c:v>
                </c:pt>
                <c:pt idx="15276">
                  <c:v>0.92759999999991416</c:v>
                </c:pt>
                <c:pt idx="15277">
                  <c:v>0.92769999999991415</c:v>
                </c:pt>
                <c:pt idx="15278">
                  <c:v>0.92779999999991414</c:v>
                </c:pt>
                <c:pt idx="15279">
                  <c:v>0.92789999999991413</c:v>
                </c:pt>
                <c:pt idx="15280">
                  <c:v>0.92799999999991412</c:v>
                </c:pt>
                <c:pt idx="15281">
                  <c:v>0.9280999999999141</c:v>
                </c:pt>
                <c:pt idx="15282">
                  <c:v>0.92819999999991409</c:v>
                </c:pt>
                <c:pt idx="15283">
                  <c:v>0.92829999999991408</c:v>
                </c:pt>
                <c:pt idx="15284">
                  <c:v>0.92839999999991407</c:v>
                </c:pt>
                <c:pt idx="15285">
                  <c:v>0.92849999999991406</c:v>
                </c:pt>
                <c:pt idx="15286">
                  <c:v>0.92859999999991405</c:v>
                </c:pt>
                <c:pt idx="15287">
                  <c:v>0.92869999999991404</c:v>
                </c:pt>
                <c:pt idx="15288">
                  <c:v>0.92879999999991403</c:v>
                </c:pt>
                <c:pt idx="15289">
                  <c:v>0.92889999999991402</c:v>
                </c:pt>
                <c:pt idx="15290">
                  <c:v>0.92899999999991401</c:v>
                </c:pt>
                <c:pt idx="15291">
                  <c:v>0.92909999999991399</c:v>
                </c:pt>
                <c:pt idx="15292">
                  <c:v>0.92919999999991398</c:v>
                </c:pt>
                <c:pt idx="15293">
                  <c:v>0.92929999999991397</c:v>
                </c:pt>
                <c:pt idx="15294">
                  <c:v>0.92939999999991396</c:v>
                </c:pt>
                <c:pt idx="15295">
                  <c:v>0.92949999999991395</c:v>
                </c:pt>
                <c:pt idx="15296">
                  <c:v>0.92959999999991394</c:v>
                </c:pt>
                <c:pt idx="15297">
                  <c:v>0.92969999999991393</c:v>
                </c:pt>
                <c:pt idx="15298">
                  <c:v>0.92979999999991392</c:v>
                </c:pt>
                <c:pt idx="15299">
                  <c:v>0.92989999999991391</c:v>
                </c:pt>
                <c:pt idx="15300">
                  <c:v>0.9299999999999139</c:v>
                </c:pt>
                <c:pt idx="15301">
                  <c:v>0.93009999999991388</c:v>
                </c:pt>
                <c:pt idx="15302">
                  <c:v>0.93019999999991387</c:v>
                </c:pt>
                <c:pt idx="15303">
                  <c:v>0.93029999999991386</c:v>
                </c:pt>
                <c:pt idx="15304">
                  <c:v>0.93039999999991385</c:v>
                </c:pt>
                <c:pt idx="15305">
                  <c:v>0.93049999999991384</c:v>
                </c:pt>
                <c:pt idx="15306">
                  <c:v>0.93059999999991383</c:v>
                </c:pt>
                <c:pt idx="15307">
                  <c:v>0.93069999999991382</c:v>
                </c:pt>
                <c:pt idx="15308">
                  <c:v>0.93079999999991381</c:v>
                </c:pt>
                <c:pt idx="15309">
                  <c:v>0.9308999999999138</c:v>
                </c:pt>
                <c:pt idx="15310">
                  <c:v>0.93099999999991379</c:v>
                </c:pt>
                <c:pt idx="15311">
                  <c:v>0.93109999999991377</c:v>
                </c:pt>
                <c:pt idx="15312">
                  <c:v>0.93119999999991376</c:v>
                </c:pt>
                <c:pt idx="15313">
                  <c:v>0.93129999999991375</c:v>
                </c:pt>
                <c:pt idx="15314">
                  <c:v>0.93139999999991374</c:v>
                </c:pt>
                <c:pt idx="15315">
                  <c:v>0.93149999999991373</c:v>
                </c:pt>
                <c:pt idx="15316">
                  <c:v>0.93159999999991372</c:v>
                </c:pt>
                <c:pt idx="15317">
                  <c:v>0.93169999999991371</c:v>
                </c:pt>
                <c:pt idx="15318">
                  <c:v>0.9317999999999137</c:v>
                </c:pt>
                <c:pt idx="15319">
                  <c:v>0.93189999999991369</c:v>
                </c:pt>
                <c:pt idx="15320">
                  <c:v>0.93199999999991368</c:v>
                </c:pt>
                <c:pt idx="15321">
                  <c:v>0.93209999999991366</c:v>
                </c:pt>
                <c:pt idx="15322">
                  <c:v>0.93219999999991365</c:v>
                </c:pt>
                <c:pt idx="15323">
                  <c:v>0.93229999999991364</c:v>
                </c:pt>
                <c:pt idx="15324">
                  <c:v>0.93239999999991363</c:v>
                </c:pt>
                <c:pt idx="15325">
                  <c:v>0.93249999999991362</c:v>
                </c:pt>
                <c:pt idx="15326">
                  <c:v>0.93259999999991361</c:v>
                </c:pt>
                <c:pt idx="15327">
                  <c:v>0.9326999999999136</c:v>
                </c:pt>
                <c:pt idx="15328">
                  <c:v>0.93279999999991359</c:v>
                </c:pt>
                <c:pt idx="15329">
                  <c:v>0.93289999999991358</c:v>
                </c:pt>
                <c:pt idx="15330">
                  <c:v>0.93299999999991357</c:v>
                </c:pt>
                <c:pt idx="15331">
                  <c:v>0.93309999999991355</c:v>
                </c:pt>
                <c:pt idx="15332">
                  <c:v>0.93319999999991354</c:v>
                </c:pt>
                <c:pt idx="15333">
                  <c:v>0.93329999999991353</c:v>
                </c:pt>
                <c:pt idx="15334">
                  <c:v>0.93339999999991352</c:v>
                </c:pt>
                <c:pt idx="15335">
                  <c:v>0.93349999999991351</c:v>
                </c:pt>
                <c:pt idx="15336">
                  <c:v>0.9335999999999135</c:v>
                </c:pt>
                <c:pt idx="15337">
                  <c:v>0.93369999999991349</c:v>
                </c:pt>
                <c:pt idx="15338">
                  <c:v>0.93379999999991348</c:v>
                </c:pt>
                <c:pt idx="15339">
                  <c:v>0.93389999999991347</c:v>
                </c:pt>
                <c:pt idx="15340">
                  <c:v>0.93399999999991346</c:v>
                </c:pt>
                <c:pt idx="15341">
                  <c:v>0.93409999999991344</c:v>
                </c:pt>
                <c:pt idx="15342">
                  <c:v>0.93419999999991343</c:v>
                </c:pt>
                <c:pt idx="15343">
                  <c:v>0.93429999999991342</c:v>
                </c:pt>
                <c:pt idx="15344">
                  <c:v>0.93439999999991341</c:v>
                </c:pt>
                <c:pt idx="15345">
                  <c:v>0.9344999999999134</c:v>
                </c:pt>
                <c:pt idx="15346">
                  <c:v>0.93459999999991339</c:v>
                </c:pt>
                <c:pt idx="15347">
                  <c:v>0.93469999999991338</c:v>
                </c:pt>
                <c:pt idx="15348">
                  <c:v>0.93479999999991337</c:v>
                </c:pt>
                <c:pt idx="15349">
                  <c:v>0.93489999999991336</c:v>
                </c:pt>
                <c:pt idx="15350">
                  <c:v>0.93499999999991334</c:v>
                </c:pt>
                <c:pt idx="15351">
                  <c:v>0.93509999999991333</c:v>
                </c:pt>
                <c:pt idx="15352">
                  <c:v>0.93519999999991332</c:v>
                </c:pt>
                <c:pt idx="15353">
                  <c:v>0.93529999999991331</c:v>
                </c:pt>
                <c:pt idx="15354">
                  <c:v>0.9353999999999133</c:v>
                </c:pt>
                <c:pt idx="15355">
                  <c:v>0.93549999999991329</c:v>
                </c:pt>
                <c:pt idx="15356">
                  <c:v>0.93559999999991328</c:v>
                </c:pt>
                <c:pt idx="15357">
                  <c:v>0.93569999999991327</c:v>
                </c:pt>
                <c:pt idx="15358">
                  <c:v>0.93579999999991326</c:v>
                </c:pt>
                <c:pt idx="15359">
                  <c:v>0.93589999999991325</c:v>
                </c:pt>
                <c:pt idx="15360">
                  <c:v>0.93599999999991323</c:v>
                </c:pt>
                <c:pt idx="15361">
                  <c:v>0.93609999999991322</c:v>
                </c:pt>
                <c:pt idx="15362">
                  <c:v>0.93619999999991321</c:v>
                </c:pt>
                <c:pt idx="15363">
                  <c:v>0.9362999999999132</c:v>
                </c:pt>
                <c:pt idx="15364">
                  <c:v>0.93639999999991319</c:v>
                </c:pt>
                <c:pt idx="15365">
                  <c:v>0.93649999999991318</c:v>
                </c:pt>
                <c:pt idx="15366">
                  <c:v>0.93659999999991317</c:v>
                </c:pt>
                <c:pt idx="15367">
                  <c:v>0.93669999999991316</c:v>
                </c:pt>
                <c:pt idx="15368">
                  <c:v>0.93679999999991315</c:v>
                </c:pt>
                <c:pt idx="15369">
                  <c:v>0.93689999999991314</c:v>
                </c:pt>
                <c:pt idx="15370">
                  <c:v>0.93699999999991312</c:v>
                </c:pt>
                <c:pt idx="15371">
                  <c:v>0.93709999999991311</c:v>
                </c:pt>
                <c:pt idx="15372">
                  <c:v>0.9371999999999131</c:v>
                </c:pt>
                <c:pt idx="15373">
                  <c:v>0.93729999999991309</c:v>
                </c:pt>
                <c:pt idx="15374">
                  <c:v>0.93739999999991308</c:v>
                </c:pt>
                <c:pt idx="15375">
                  <c:v>0.93749999999991307</c:v>
                </c:pt>
                <c:pt idx="15376">
                  <c:v>0.93759999999991306</c:v>
                </c:pt>
                <c:pt idx="15377">
                  <c:v>0.93769999999991305</c:v>
                </c:pt>
                <c:pt idx="15378">
                  <c:v>0.93779999999991304</c:v>
                </c:pt>
                <c:pt idx="15379">
                  <c:v>0.93789999999991303</c:v>
                </c:pt>
                <c:pt idx="15380">
                  <c:v>0.93799999999991301</c:v>
                </c:pt>
                <c:pt idx="15381">
                  <c:v>0.938099999999913</c:v>
                </c:pt>
                <c:pt idx="15382">
                  <c:v>0.93819999999991299</c:v>
                </c:pt>
                <c:pt idx="15383">
                  <c:v>0.93829999999991298</c:v>
                </c:pt>
                <c:pt idx="15384">
                  <c:v>0.93839999999991297</c:v>
                </c:pt>
                <c:pt idx="15385">
                  <c:v>0.93849999999991296</c:v>
                </c:pt>
                <c:pt idx="15386">
                  <c:v>0.93859999999991295</c:v>
                </c:pt>
                <c:pt idx="15387">
                  <c:v>0.93869999999991294</c:v>
                </c:pt>
                <c:pt idx="15388">
                  <c:v>0.93879999999991293</c:v>
                </c:pt>
                <c:pt idx="15389">
                  <c:v>0.93889999999991292</c:v>
                </c:pt>
                <c:pt idx="15390">
                  <c:v>0.9389999999999129</c:v>
                </c:pt>
                <c:pt idx="15391">
                  <c:v>0.93909999999991289</c:v>
                </c:pt>
                <c:pt idx="15392">
                  <c:v>0.93919999999991288</c:v>
                </c:pt>
                <c:pt idx="15393">
                  <c:v>0.93929999999991287</c:v>
                </c:pt>
                <c:pt idx="15394">
                  <c:v>0.93939999999991286</c:v>
                </c:pt>
                <c:pt idx="15395">
                  <c:v>0.93949999999991285</c:v>
                </c:pt>
                <c:pt idx="15396">
                  <c:v>0.93959999999991284</c:v>
                </c:pt>
                <c:pt idx="15397">
                  <c:v>0.93969999999991283</c:v>
                </c:pt>
                <c:pt idx="15398">
                  <c:v>0.93979999999991282</c:v>
                </c:pt>
                <c:pt idx="15399">
                  <c:v>0.93989999999991281</c:v>
                </c:pt>
                <c:pt idx="15400">
                  <c:v>0.93999999999991279</c:v>
                </c:pt>
                <c:pt idx="15401">
                  <c:v>0.94009999999991278</c:v>
                </c:pt>
                <c:pt idx="15402">
                  <c:v>0.94019999999991277</c:v>
                </c:pt>
                <c:pt idx="15403">
                  <c:v>0.94029999999991276</c:v>
                </c:pt>
                <c:pt idx="15404">
                  <c:v>0.94039999999991275</c:v>
                </c:pt>
                <c:pt idx="15405">
                  <c:v>0.94049999999991274</c:v>
                </c:pt>
                <c:pt idx="15406">
                  <c:v>0.94059999999991273</c:v>
                </c:pt>
                <c:pt idx="15407">
                  <c:v>0.94069999999991272</c:v>
                </c:pt>
                <c:pt idx="15408">
                  <c:v>0.94079999999991271</c:v>
                </c:pt>
                <c:pt idx="15409">
                  <c:v>0.9408999999999127</c:v>
                </c:pt>
                <c:pt idx="15410">
                  <c:v>0.94099999999991268</c:v>
                </c:pt>
                <c:pt idx="15411">
                  <c:v>0.94109999999991267</c:v>
                </c:pt>
                <c:pt idx="15412">
                  <c:v>0.94119999999991266</c:v>
                </c:pt>
                <c:pt idx="15413">
                  <c:v>0.94129999999991265</c:v>
                </c:pt>
                <c:pt idx="15414">
                  <c:v>0.94139999999991264</c:v>
                </c:pt>
                <c:pt idx="15415">
                  <c:v>0.94149999999991263</c:v>
                </c:pt>
                <c:pt idx="15416">
                  <c:v>0.94159999999991262</c:v>
                </c:pt>
                <c:pt idx="15417">
                  <c:v>0.94169999999991261</c:v>
                </c:pt>
                <c:pt idx="15418">
                  <c:v>0.9417999999999126</c:v>
                </c:pt>
                <c:pt idx="15419">
                  <c:v>0.94189999999991258</c:v>
                </c:pt>
                <c:pt idx="15420">
                  <c:v>0.94199999999991257</c:v>
                </c:pt>
                <c:pt idx="15421">
                  <c:v>0.94209999999991256</c:v>
                </c:pt>
                <c:pt idx="15422">
                  <c:v>0.94219999999991255</c:v>
                </c:pt>
                <c:pt idx="15423">
                  <c:v>0.94229999999991254</c:v>
                </c:pt>
                <c:pt idx="15424">
                  <c:v>0.94239999999991253</c:v>
                </c:pt>
                <c:pt idx="15425">
                  <c:v>0.94249999999991252</c:v>
                </c:pt>
                <c:pt idx="15426">
                  <c:v>0.94259999999991251</c:v>
                </c:pt>
                <c:pt idx="15427">
                  <c:v>0.9426999999999125</c:v>
                </c:pt>
                <c:pt idx="15428">
                  <c:v>0.94279999999991249</c:v>
                </c:pt>
                <c:pt idx="15429">
                  <c:v>0.94289999999991247</c:v>
                </c:pt>
                <c:pt idx="15430">
                  <c:v>0.94299999999991246</c:v>
                </c:pt>
                <c:pt idx="15431">
                  <c:v>0.94309999999991245</c:v>
                </c:pt>
                <c:pt idx="15432">
                  <c:v>0.94319999999991244</c:v>
                </c:pt>
                <c:pt idx="15433">
                  <c:v>0.94329999999991243</c:v>
                </c:pt>
                <c:pt idx="15434">
                  <c:v>0.94339999999991242</c:v>
                </c:pt>
                <c:pt idx="15435">
                  <c:v>0.94349999999991241</c:v>
                </c:pt>
                <c:pt idx="15436">
                  <c:v>0.9435999999999124</c:v>
                </c:pt>
                <c:pt idx="15437">
                  <c:v>0.94369999999991239</c:v>
                </c:pt>
                <c:pt idx="15438">
                  <c:v>0.94379999999991238</c:v>
                </c:pt>
                <c:pt idx="15439">
                  <c:v>0.94389999999991236</c:v>
                </c:pt>
                <c:pt idx="15440">
                  <c:v>0.94399999999991235</c:v>
                </c:pt>
                <c:pt idx="15441">
                  <c:v>0.94409999999991234</c:v>
                </c:pt>
                <c:pt idx="15442">
                  <c:v>0.94419999999991233</c:v>
                </c:pt>
                <c:pt idx="15443">
                  <c:v>0.94429999999991232</c:v>
                </c:pt>
                <c:pt idx="15444">
                  <c:v>0.94439999999991231</c:v>
                </c:pt>
                <c:pt idx="15445">
                  <c:v>0.9444999999999123</c:v>
                </c:pt>
                <c:pt idx="15446">
                  <c:v>0.94459999999991229</c:v>
                </c:pt>
                <c:pt idx="15447">
                  <c:v>0.94469999999991228</c:v>
                </c:pt>
                <c:pt idx="15448">
                  <c:v>0.94479999999991227</c:v>
                </c:pt>
                <c:pt idx="15449">
                  <c:v>0.94489999999991225</c:v>
                </c:pt>
                <c:pt idx="15450">
                  <c:v>0.94499999999991224</c:v>
                </c:pt>
                <c:pt idx="15451">
                  <c:v>0.94509999999991223</c:v>
                </c:pt>
                <c:pt idx="15452">
                  <c:v>0.94519999999991222</c:v>
                </c:pt>
                <c:pt idx="15453">
                  <c:v>0.94529999999991221</c:v>
                </c:pt>
                <c:pt idx="15454">
                  <c:v>0.9453999999999122</c:v>
                </c:pt>
                <c:pt idx="15455">
                  <c:v>0.94549999999991219</c:v>
                </c:pt>
                <c:pt idx="15456">
                  <c:v>0.94559999999991218</c:v>
                </c:pt>
                <c:pt idx="15457">
                  <c:v>0.94569999999991217</c:v>
                </c:pt>
                <c:pt idx="15458">
                  <c:v>0.94579999999991216</c:v>
                </c:pt>
                <c:pt idx="15459">
                  <c:v>0.94589999999991214</c:v>
                </c:pt>
                <c:pt idx="15460">
                  <c:v>0.94599999999991213</c:v>
                </c:pt>
                <c:pt idx="15461">
                  <c:v>0.94609999999991212</c:v>
                </c:pt>
                <c:pt idx="15462">
                  <c:v>0.94619999999991211</c:v>
                </c:pt>
                <c:pt idx="15463">
                  <c:v>0.9462999999999121</c:v>
                </c:pt>
                <c:pt idx="15464">
                  <c:v>0.94639999999991209</c:v>
                </c:pt>
                <c:pt idx="15465">
                  <c:v>0.94649999999991208</c:v>
                </c:pt>
                <c:pt idx="15466">
                  <c:v>0.94659999999991207</c:v>
                </c:pt>
                <c:pt idx="15467">
                  <c:v>0.94669999999991206</c:v>
                </c:pt>
                <c:pt idx="15468">
                  <c:v>0.94679999999991205</c:v>
                </c:pt>
                <c:pt idx="15469">
                  <c:v>0.94689999999991203</c:v>
                </c:pt>
                <c:pt idx="15470">
                  <c:v>0.94699999999991202</c:v>
                </c:pt>
                <c:pt idx="15471">
                  <c:v>0.94709999999991201</c:v>
                </c:pt>
                <c:pt idx="15472">
                  <c:v>0.947199999999912</c:v>
                </c:pt>
                <c:pt idx="15473">
                  <c:v>0.94729999999991199</c:v>
                </c:pt>
                <c:pt idx="15474">
                  <c:v>0.94739999999991198</c:v>
                </c:pt>
                <c:pt idx="15475">
                  <c:v>0.94749999999991197</c:v>
                </c:pt>
                <c:pt idx="15476">
                  <c:v>0.94759999999991196</c:v>
                </c:pt>
                <c:pt idx="15477">
                  <c:v>0.94769999999991195</c:v>
                </c:pt>
                <c:pt idx="15478">
                  <c:v>0.94779999999991194</c:v>
                </c:pt>
                <c:pt idx="15479">
                  <c:v>0.94789999999991192</c:v>
                </c:pt>
                <c:pt idx="15480">
                  <c:v>0.94799999999991191</c:v>
                </c:pt>
                <c:pt idx="15481">
                  <c:v>0.9480999999999119</c:v>
                </c:pt>
                <c:pt idx="15482">
                  <c:v>0.94819999999991189</c:v>
                </c:pt>
                <c:pt idx="15483">
                  <c:v>0.94829999999991188</c:v>
                </c:pt>
                <c:pt idx="15484">
                  <c:v>0.94839999999991187</c:v>
                </c:pt>
                <c:pt idx="15485">
                  <c:v>0.94849999999991186</c:v>
                </c:pt>
                <c:pt idx="15486">
                  <c:v>0.94859999999991185</c:v>
                </c:pt>
                <c:pt idx="15487">
                  <c:v>0.94869999999991184</c:v>
                </c:pt>
                <c:pt idx="15488">
                  <c:v>0.94879999999991183</c:v>
                </c:pt>
                <c:pt idx="15489">
                  <c:v>0.94889999999991181</c:v>
                </c:pt>
                <c:pt idx="15490">
                  <c:v>0.9489999999999118</c:v>
                </c:pt>
                <c:pt idx="15491">
                  <c:v>0.94909999999991179</c:v>
                </c:pt>
                <c:pt idx="15492">
                  <c:v>0.94919999999991178</c:v>
                </c:pt>
                <c:pt idx="15493">
                  <c:v>0.94929999999991177</c:v>
                </c:pt>
                <c:pt idx="15494">
                  <c:v>0.94939999999991176</c:v>
                </c:pt>
                <c:pt idx="15495">
                  <c:v>0.94949999999991175</c:v>
                </c:pt>
                <c:pt idx="15496">
                  <c:v>0.94959999999991174</c:v>
                </c:pt>
                <c:pt idx="15497">
                  <c:v>0.94969999999991173</c:v>
                </c:pt>
                <c:pt idx="15498">
                  <c:v>0.94979999999991171</c:v>
                </c:pt>
                <c:pt idx="15499">
                  <c:v>0.9498999999999117</c:v>
                </c:pt>
                <c:pt idx="15500">
                  <c:v>0.94999999999991169</c:v>
                </c:pt>
                <c:pt idx="15501">
                  <c:v>0.95009999999991168</c:v>
                </c:pt>
                <c:pt idx="15502">
                  <c:v>0.95019999999991167</c:v>
                </c:pt>
                <c:pt idx="15503">
                  <c:v>0.95029999999991166</c:v>
                </c:pt>
                <c:pt idx="15504">
                  <c:v>0.95039999999991165</c:v>
                </c:pt>
                <c:pt idx="15505">
                  <c:v>0.95049999999991164</c:v>
                </c:pt>
                <c:pt idx="15506">
                  <c:v>0.95059999999991163</c:v>
                </c:pt>
                <c:pt idx="15507">
                  <c:v>0.95069999999991162</c:v>
                </c:pt>
                <c:pt idx="15508">
                  <c:v>0.9507999999999116</c:v>
                </c:pt>
                <c:pt idx="15509">
                  <c:v>0.95089999999991159</c:v>
                </c:pt>
                <c:pt idx="15510">
                  <c:v>0.95099999999991158</c:v>
                </c:pt>
                <c:pt idx="15511">
                  <c:v>0.95109999999991157</c:v>
                </c:pt>
                <c:pt idx="15512">
                  <c:v>0.95119999999991156</c:v>
                </c:pt>
                <c:pt idx="15513">
                  <c:v>0.95129999999991155</c:v>
                </c:pt>
                <c:pt idx="15514">
                  <c:v>0.95139999999991154</c:v>
                </c:pt>
                <c:pt idx="15515">
                  <c:v>0.95149999999991153</c:v>
                </c:pt>
                <c:pt idx="15516">
                  <c:v>0.95159999999991152</c:v>
                </c:pt>
                <c:pt idx="15517">
                  <c:v>0.95169999999991151</c:v>
                </c:pt>
                <c:pt idx="15518">
                  <c:v>0.95179999999991149</c:v>
                </c:pt>
                <c:pt idx="15519">
                  <c:v>0.95189999999991148</c:v>
                </c:pt>
                <c:pt idx="15520">
                  <c:v>0.95199999999991147</c:v>
                </c:pt>
                <c:pt idx="15521">
                  <c:v>0.95209999999991146</c:v>
                </c:pt>
                <c:pt idx="15522">
                  <c:v>0.95219999999991145</c:v>
                </c:pt>
                <c:pt idx="15523">
                  <c:v>0.95229999999991144</c:v>
                </c:pt>
                <c:pt idx="15524">
                  <c:v>0.95239999999991143</c:v>
                </c:pt>
                <c:pt idx="15525">
                  <c:v>0.95249999999991142</c:v>
                </c:pt>
                <c:pt idx="15526">
                  <c:v>0.95259999999991141</c:v>
                </c:pt>
                <c:pt idx="15527">
                  <c:v>0.9526999999999114</c:v>
                </c:pt>
                <c:pt idx="15528">
                  <c:v>0.95279999999991138</c:v>
                </c:pt>
                <c:pt idx="15529">
                  <c:v>0.95289999999991137</c:v>
                </c:pt>
                <c:pt idx="15530">
                  <c:v>0.95299999999991136</c:v>
                </c:pt>
                <c:pt idx="15531">
                  <c:v>0.95309999999991135</c:v>
                </c:pt>
                <c:pt idx="15532">
                  <c:v>0.95319999999991134</c:v>
                </c:pt>
                <c:pt idx="15533">
                  <c:v>0.95329999999991133</c:v>
                </c:pt>
                <c:pt idx="15534">
                  <c:v>0.95339999999991132</c:v>
                </c:pt>
                <c:pt idx="15535">
                  <c:v>0.95349999999991131</c:v>
                </c:pt>
                <c:pt idx="15536">
                  <c:v>0.9535999999999113</c:v>
                </c:pt>
                <c:pt idx="15537">
                  <c:v>0.95369999999991129</c:v>
                </c:pt>
                <c:pt idx="15538">
                  <c:v>0.95379999999991127</c:v>
                </c:pt>
                <c:pt idx="15539">
                  <c:v>0.95389999999991126</c:v>
                </c:pt>
                <c:pt idx="15540">
                  <c:v>0.95399999999991125</c:v>
                </c:pt>
                <c:pt idx="15541">
                  <c:v>0.95409999999991124</c:v>
                </c:pt>
                <c:pt idx="15542">
                  <c:v>0.95419999999991123</c:v>
                </c:pt>
                <c:pt idx="15543">
                  <c:v>0.95429999999991122</c:v>
                </c:pt>
                <c:pt idx="15544">
                  <c:v>0.95439999999991121</c:v>
                </c:pt>
                <c:pt idx="15545">
                  <c:v>0.9544999999999112</c:v>
                </c:pt>
                <c:pt idx="15546">
                  <c:v>0.95459999999991119</c:v>
                </c:pt>
                <c:pt idx="15547">
                  <c:v>0.95469999999991118</c:v>
                </c:pt>
                <c:pt idx="15548">
                  <c:v>0.95479999999991116</c:v>
                </c:pt>
                <c:pt idx="15549">
                  <c:v>0.95489999999991115</c:v>
                </c:pt>
                <c:pt idx="15550">
                  <c:v>0.95499999999991114</c:v>
                </c:pt>
                <c:pt idx="15551">
                  <c:v>0.95509999999991113</c:v>
                </c:pt>
                <c:pt idx="15552">
                  <c:v>0.95519999999991112</c:v>
                </c:pt>
                <c:pt idx="15553">
                  <c:v>0.95529999999991111</c:v>
                </c:pt>
                <c:pt idx="15554">
                  <c:v>0.9553999999999111</c:v>
                </c:pt>
                <c:pt idx="15555">
                  <c:v>0.95549999999991109</c:v>
                </c:pt>
                <c:pt idx="15556">
                  <c:v>0.95559999999991108</c:v>
                </c:pt>
                <c:pt idx="15557">
                  <c:v>0.95569999999991107</c:v>
                </c:pt>
                <c:pt idx="15558">
                  <c:v>0.95579999999991105</c:v>
                </c:pt>
                <c:pt idx="15559">
                  <c:v>0.95589999999991104</c:v>
                </c:pt>
                <c:pt idx="15560">
                  <c:v>0.95599999999991103</c:v>
                </c:pt>
                <c:pt idx="15561">
                  <c:v>0.95609999999991102</c:v>
                </c:pt>
                <c:pt idx="15562">
                  <c:v>0.95619999999991101</c:v>
                </c:pt>
                <c:pt idx="15563">
                  <c:v>0.956299999999911</c:v>
                </c:pt>
                <c:pt idx="15564">
                  <c:v>0.95639999999991099</c:v>
                </c:pt>
                <c:pt idx="15565">
                  <c:v>0.95649999999991098</c:v>
                </c:pt>
                <c:pt idx="15566">
                  <c:v>0.95659999999991097</c:v>
                </c:pt>
                <c:pt idx="15567">
                  <c:v>0.95669999999991095</c:v>
                </c:pt>
                <c:pt idx="15568">
                  <c:v>0.95679999999991094</c:v>
                </c:pt>
                <c:pt idx="15569">
                  <c:v>0.95689999999991093</c:v>
                </c:pt>
                <c:pt idx="15570">
                  <c:v>0.95699999999991092</c:v>
                </c:pt>
                <c:pt idx="15571">
                  <c:v>0.95709999999991091</c:v>
                </c:pt>
                <c:pt idx="15572">
                  <c:v>0.9571999999999109</c:v>
                </c:pt>
                <c:pt idx="15573">
                  <c:v>0.95729999999991089</c:v>
                </c:pt>
                <c:pt idx="15574">
                  <c:v>0.95739999999991088</c:v>
                </c:pt>
                <c:pt idx="15575">
                  <c:v>0.95749999999991087</c:v>
                </c:pt>
                <c:pt idx="15576">
                  <c:v>0.95759999999991086</c:v>
                </c:pt>
                <c:pt idx="15577">
                  <c:v>0.95769999999991084</c:v>
                </c:pt>
                <c:pt idx="15578">
                  <c:v>0.95779999999991083</c:v>
                </c:pt>
                <c:pt idx="15579">
                  <c:v>0.95789999999991082</c:v>
                </c:pt>
                <c:pt idx="15580">
                  <c:v>0.95799999999991081</c:v>
                </c:pt>
                <c:pt idx="15581">
                  <c:v>0.9580999999999108</c:v>
                </c:pt>
                <c:pt idx="15582">
                  <c:v>0.95819999999991079</c:v>
                </c:pt>
                <c:pt idx="15583">
                  <c:v>0.95829999999991078</c:v>
                </c:pt>
                <c:pt idx="15584">
                  <c:v>0.95839999999991077</c:v>
                </c:pt>
                <c:pt idx="15585">
                  <c:v>0.95849999999991076</c:v>
                </c:pt>
                <c:pt idx="15586">
                  <c:v>0.95859999999991075</c:v>
                </c:pt>
                <c:pt idx="15587">
                  <c:v>0.95869999999991073</c:v>
                </c:pt>
                <c:pt idx="15588">
                  <c:v>0.95879999999991072</c:v>
                </c:pt>
                <c:pt idx="15589">
                  <c:v>0.95889999999991071</c:v>
                </c:pt>
                <c:pt idx="15590">
                  <c:v>0.9589999999999107</c:v>
                </c:pt>
                <c:pt idx="15591">
                  <c:v>0.95909999999991069</c:v>
                </c:pt>
                <c:pt idx="15592">
                  <c:v>0.95919999999991068</c:v>
                </c:pt>
                <c:pt idx="15593">
                  <c:v>0.95929999999991067</c:v>
                </c:pt>
                <c:pt idx="15594">
                  <c:v>0.95939999999991066</c:v>
                </c:pt>
                <c:pt idx="15595">
                  <c:v>0.95949999999991065</c:v>
                </c:pt>
                <c:pt idx="15596">
                  <c:v>0.95959999999991064</c:v>
                </c:pt>
                <c:pt idx="15597">
                  <c:v>0.95969999999991062</c:v>
                </c:pt>
                <c:pt idx="15598">
                  <c:v>0.95979999999991061</c:v>
                </c:pt>
                <c:pt idx="15599">
                  <c:v>0.9598999999999106</c:v>
                </c:pt>
                <c:pt idx="15600">
                  <c:v>0.95999999999991059</c:v>
                </c:pt>
                <c:pt idx="15601">
                  <c:v>0.96009999999991058</c:v>
                </c:pt>
                <c:pt idx="15602">
                  <c:v>0.96019999999991057</c:v>
                </c:pt>
                <c:pt idx="15603">
                  <c:v>0.96029999999991056</c:v>
                </c:pt>
                <c:pt idx="15604">
                  <c:v>0.96039999999991055</c:v>
                </c:pt>
                <c:pt idx="15605">
                  <c:v>0.96049999999991054</c:v>
                </c:pt>
                <c:pt idx="15606">
                  <c:v>0.96059999999991053</c:v>
                </c:pt>
                <c:pt idx="15607">
                  <c:v>0.96069999999991051</c:v>
                </c:pt>
                <c:pt idx="15608">
                  <c:v>0.9607999999999105</c:v>
                </c:pt>
                <c:pt idx="15609">
                  <c:v>0.96089999999991049</c:v>
                </c:pt>
                <c:pt idx="15610">
                  <c:v>0.96099999999991048</c:v>
                </c:pt>
                <c:pt idx="15611">
                  <c:v>0.96109999999991047</c:v>
                </c:pt>
                <c:pt idx="15612">
                  <c:v>0.96119999999991046</c:v>
                </c:pt>
                <c:pt idx="15613">
                  <c:v>0.96129999999991045</c:v>
                </c:pt>
                <c:pt idx="15614">
                  <c:v>0.96139999999991044</c:v>
                </c:pt>
                <c:pt idx="15615">
                  <c:v>0.96149999999991043</c:v>
                </c:pt>
                <c:pt idx="15616">
                  <c:v>0.96159999999991042</c:v>
                </c:pt>
                <c:pt idx="15617">
                  <c:v>0.9616999999999104</c:v>
                </c:pt>
                <c:pt idx="15618">
                  <c:v>0.96179999999991039</c:v>
                </c:pt>
                <c:pt idx="15619">
                  <c:v>0.96189999999991038</c:v>
                </c:pt>
                <c:pt idx="15620">
                  <c:v>0.96199999999991037</c:v>
                </c:pt>
                <c:pt idx="15621">
                  <c:v>0.96209999999991036</c:v>
                </c:pt>
                <c:pt idx="15622">
                  <c:v>0.96219999999991035</c:v>
                </c:pt>
                <c:pt idx="15623">
                  <c:v>0.96229999999991034</c:v>
                </c:pt>
                <c:pt idx="15624">
                  <c:v>0.96239999999991033</c:v>
                </c:pt>
                <c:pt idx="15625">
                  <c:v>0.96249999999991032</c:v>
                </c:pt>
                <c:pt idx="15626">
                  <c:v>0.96259999999991031</c:v>
                </c:pt>
                <c:pt idx="15627">
                  <c:v>0.96269999999991029</c:v>
                </c:pt>
                <c:pt idx="15628">
                  <c:v>0.96279999999991028</c:v>
                </c:pt>
                <c:pt idx="15629">
                  <c:v>0.96289999999991027</c:v>
                </c:pt>
                <c:pt idx="15630">
                  <c:v>0.96299999999991026</c:v>
                </c:pt>
                <c:pt idx="15631">
                  <c:v>0.96309999999991025</c:v>
                </c:pt>
                <c:pt idx="15632">
                  <c:v>0.96319999999991024</c:v>
                </c:pt>
                <c:pt idx="15633">
                  <c:v>0.96329999999991023</c:v>
                </c:pt>
                <c:pt idx="15634">
                  <c:v>0.96339999999991022</c:v>
                </c:pt>
                <c:pt idx="15635">
                  <c:v>0.96349999999991021</c:v>
                </c:pt>
                <c:pt idx="15636">
                  <c:v>0.9635999999999102</c:v>
                </c:pt>
                <c:pt idx="15637">
                  <c:v>0.96369999999991018</c:v>
                </c:pt>
                <c:pt idx="15638">
                  <c:v>0.96379999999991017</c:v>
                </c:pt>
                <c:pt idx="15639">
                  <c:v>0.96389999999991016</c:v>
                </c:pt>
                <c:pt idx="15640">
                  <c:v>0.96399999999991015</c:v>
                </c:pt>
                <c:pt idx="15641">
                  <c:v>0.96409999999991014</c:v>
                </c:pt>
                <c:pt idx="15642">
                  <c:v>0.96419999999991013</c:v>
                </c:pt>
                <c:pt idx="15643">
                  <c:v>0.96429999999991012</c:v>
                </c:pt>
                <c:pt idx="15644">
                  <c:v>0.96439999999991011</c:v>
                </c:pt>
                <c:pt idx="15645">
                  <c:v>0.9644999999999101</c:v>
                </c:pt>
                <c:pt idx="15646">
                  <c:v>0.96459999999991008</c:v>
                </c:pt>
                <c:pt idx="15647">
                  <c:v>0.96469999999991007</c:v>
                </c:pt>
                <c:pt idx="15648">
                  <c:v>0.96479999999991006</c:v>
                </c:pt>
                <c:pt idx="15649">
                  <c:v>0.96489999999991005</c:v>
                </c:pt>
                <c:pt idx="15650">
                  <c:v>0.96499999999991004</c:v>
                </c:pt>
                <c:pt idx="15651">
                  <c:v>0.96509999999991003</c:v>
                </c:pt>
                <c:pt idx="15652">
                  <c:v>0.96519999999991002</c:v>
                </c:pt>
                <c:pt idx="15653">
                  <c:v>0.96529999999991001</c:v>
                </c:pt>
                <c:pt idx="15654">
                  <c:v>0.96539999999991</c:v>
                </c:pt>
                <c:pt idx="15655">
                  <c:v>0.96549999999990999</c:v>
                </c:pt>
                <c:pt idx="15656">
                  <c:v>0.96559999999990997</c:v>
                </c:pt>
                <c:pt idx="15657">
                  <c:v>0.96569999999990996</c:v>
                </c:pt>
                <c:pt idx="15658">
                  <c:v>0.96579999999990995</c:v>
                </c:pt>
                <c:pt idx="15659">
                  <c:v>0.96589999999990994</c:v>
                </c:pt>
                <c:pt idx="15660">
                  <c:v>0.96599999999990993</c:v>
                </c:pt>
                <c:pt idx="15661">
                  <c:v>0.96609999999990992</c:v>
                </c:pt>
                <c:pt idx="15662">
                  <c:v>0.96619999999990991</c:v>
                </c:pt>
                <c:pt idx="15663">
                  <c:v>0.9662999999999099</c:v>
                </c:pt>
                <c:pt idx="15664">
                  <c:v>0.96639999999990989</c:v>
                </c:pt>
                <c:pt idx="15665">
                  <c:v>0.96649999999990988</c:v>
                </c:pt>
                <c:pt idx="15666">
                  <c:v>0.96659999999990986</c:v>
                </c:pt>
                <c:pt idx="15667">
                  <c:v>0.96669999999990985</c:v>
                </c:pt>
                <c:pt idx="15668">
                  <c:v>0.96679999999990984</c:v>
                </c:pt>
                <c:pt idx="15669">
                  <c:v>0.96689999999990983</c:v>
                </c:pt>
                <c:pt idx="15670">
                  <c:v>0.96699999999990982</c:v>
                </c:pt>
                <c:pt idx="15671">
                  <c:v>0.96709999999990981</c:v>
                </c:pt>
                <c:pt idx="15672">
                  <c:v>0.9671999999999098</c:v>
                </c:pt>
                <c:pt idx="15673">
                  <c:v>0.96729999999990979</c:v>
                </c:pt>
                <c:pt idx="15674">
                  <c:v>0.96739999999990978</c:v>
                </c:pt>
                <c:pt idx="15675">
                  <c:v>0.96749999999990977</c:v>
                </c:pt>
                <c:pt idx="15676">
                  <c:v>0.96759999999990975</c:v>
                </c:pt>
                <c:pt idx="15677">
                  <c:v>0.96769999999990974</c:v>
                </c:pt>
                <c:pt idx="15678">
                  <c:v>0.96779999999990973</c:v>
                </c:pt>
                <c:pt idx="15679">
                  <c:v>0.96789999999990972</c:v>
                </c:pt>
                <c:pt idx="15680">
                  <c:v>0.96799999999990971</c:v>
                </c:pt>
                <c:pt idx="15681">
                  <c:v>0.9680999999999097</c:v>
                </c:pt>
                <c:pt idx="15682">
                  <c:v>0.96819999999990969</c:v>
                </c:pt>
                <c:pt idx="15683">
                  <c:v>0.96829999999990968</c:v>
                </c:pt>
                <c:pt idx="15684">
                  <c:v>0.96839999999990967</c:v>
                </c:pt>
                <c:pt idx="15685">
                  <c:v>0.96849999999990966</c:v>
                </c:pt>
                <c:pt idx="15686">
                  <c:v>0.96859999999990964</c:v>
                </c:pt>
                <c:pt idx="15687">
                  <c:v>0.96869999999990963</c:v>
                </c:pt>
                <c:pt idx="15688">
                  <c:v>0.96879999999990962</c:v>
                </c:pt>
                <c:pt idx="15689">
                  <c:v>0.96889999999990961</c:v>
                </c:pt>
                <c:pt idx="15690">
                  <c:v>0.9689999999999096</c:v>
                </c:pt>
                <c:pt idx="15691">
                  <c:v>0.96909999999990959</c:v>
                </c:pt>
                <c:pt idx="15692">
                  <c:v>0.96919999999990958</c:v>
                </c:pt>
                <c:pt idx="15693">
                  <c:v>0.96929999999990957</c:v>
                </c:pt>
                <c:pt idx="15694">
                  <c:v>0.96939999999990956</c:v>
                </c:pt>
                <c:pt idx="15695">
                  <c:v>0.96949999999990955</c:v>
                </c:pt>
                <c:pt idx="15696">
                  <c:v>0.96959999999990953</c:v>
                </c:pt>
                <c:pt idx="15697">
                  <c:v>0.96969999999990952</c:v>
                </c:pt>
                <c:pt idx="15698">
                  <c:v>0.96979999999990951</c:v>
                </c:pt>
                <c:pt idx="15699">
                  <c:v>0.9698999999999095</c:v>
                </c:pt>
                <c:pt idx="15700">
                  <c:v>0.96999999999990949</c:v>
                </c:pt>
                <c:pt idx="15701">
                  <c:v>0.97009999999990948</c:v>
                </c:pt>
                <c:pt idx="15702">
                  <c:v>0.97019999999990947</c:v>
                </c:pt>
                <c:pt idx="15703">
                  <c:v>0.97029999999990946</c:v>
                </c:pt>
                <c:pt idx="15704">
                  <c:v>0.97039999999990945</c:v>
                </c:pt>
                <c:pt idx="15705">
                  <c:v>0.97049999999990944</c:v>
                </c:pt>
                <c:pt idx="15706">
                  <c:v>0.97059999999990942</c:v>
                </c:pt>
                <c:pt idx="15707">
                  <c:v>0.97069999999990941</c:v>
                </c:pt>
                <c:pt idx="15708">
                  <c:v>0.9707999999999094</c:v>
                </c:pt>
                <c:pt idx="15709">
                  <c:v>0.97089999999990939</c:v>
                </c:pt>
                <c:pt idx="15710">
                  <c:v>0.97099999999990938</c:v>
                </c:pt>
                <c:pt idx="15711">
                  <c:v>0.97109999999990937</c:v>
                </c:pt>
                <c:pt idx="15712">
                  <c:v>0.97119999999990936</c:v>
                </c:pt>
                <c:pt idx="15713">
                  <c:v>0.97129999999990935</c:v>
                </c:pt>
                <c:pt idx="15714">
                  <c:v>0.97139999999990934</c:v>
                </c:pt>
                <c:pt idx="15715">
                  <c:v>0.97149999999990932</c:v>
                </c:pt>
                <c:pt idx="15716">
                  <c:v>0.97159999999990931</c:v>
                </c:pt>
                <c:pt idx="15717">
                  <c:v>0.9716999999999093</c:v>
                </c:pt>
                <c:pt idx="15718">
                  <c:v>0.97179999999990929</c:v>
                </c:pt>
                <c:pt idx="15719">
                  <c:v>0.97189999999990928</c:v>
                </c:pt>
                <c:pt idx="15720">
                  <c:v>0.97199999999990927</c:v>
                </c:pt>
                <c:pt idx="15721">
                  <c:v>0.97209999999990926</c:v>
                </c:pt>
                <c:pt idx="15722">
                  <c:v>0.97219999999990925</c:v>
                </c:pt>
                <c:pt idx="15723">
                  <c:v>0.97229999999990924</c:v>
                </c:pt>
                <c:pt idx="15724">
                  <c:v>0.97239999999990923</c:v>
                </c:pt>
                <c:pt idx="15725">
                  <c:v>0.97249999999990921</c:v>
                </c:pt>
                <c:pt idx="15726">
                  <c:v>0.9725999999999092</c:v>
                </c:pt>
                <c:pt idx="15727">
                  <c:v>0.97269999999990919</c:v>
                </c:pt>
                <c:pt idx="15728">
                  <c:v>0.97279999999990918</c:v>
                </c:pt>
                <c:pt idx="15729">
                  <c:v>0.97289999999990917</c:v>
                </c:pt>
                <c:pt idx="15730">
                  <c:v>0.97299999999990916</c:v>
                </c:pt>
                <c:pt idx="15731">
                  <c:v>0.97309999999990915</c:v>
                </c:pt>
                <c:pt idx="15732">
                  <c:v>0.97319999999990914</c:v>
                </c:pt>
                <c:pt idx="15733">
                  <c:v>0.97329999999990913</c:v>
                </c:pt>
                <c:pt idx="15734">
                  <c:v>0.97339999999990912</c:v>
                </c:pt>
                <c:pt idx="15735">
                  <c:v>0.9734999999999091</c:v>
                </c:pt>
                <c:pt idx="15736">
                  <c:v>0.97359999999990909</c:v>
                </c:pt>
                <c:pt idx="15737">
                  <c:v>0.97369999999990908</c:v>
                </c:pt>
                <c:pt idx="15738">
                  <c:v>0.97379999999990907</c:v>
                </c:pt>
                <c:pt idx="15739">
                  <c:v>0.97389999999990906</c:v>
                </c:pt>
                <c:pt idx="15740">
                  <c:v>0.97399999999990905</c:v>
                </c:pt>
                <c:pt idx="15741">
                  <c:v>0.97409999999990904</c:v>
                </c:pt>
                <c:pt idx="15742">
                  <c:v>0.97419999999990903</c:v>
                </c:pt>
                <c:pt idx="15743">
                  <c:v>0.97429999999990902</c:v>
                </c:pt>
                <c:pt idx="15744">
                  <c:v>0.97439999999990901</c:v>
                </c:pt>
                <c:pt idx="15745">
                  <c:v>0.97449999999990899</c:v>
                </c:pt>
                <c:pt idx="15746">
                  <c:v>0.97459999999990898</c:v>
                </c:pt>
                <c:pt idx="15747">
                  <c:v>0.97469999999990897</c:v>
                </c:pt>
                <c:pt idx="15748">
                  <c:v>0.97479999999990896</c:v>
                </c:pt>
                <c:pt idx="15749">
                  <c:v>0.97489999999990895</c:v>
                </c:pt>
                <c:pt idx="15750">
                  <c:v>0.97499999999990894</c:v>
                </c:pt>
                <c:pt idx="15751">
                  <c:v>0.97509999999990893</c:v>
                </c:pt>
                <c:pt idx="15752">
                  <c:v>0.97519999999990892</c:v>
                </c:pt>
                <c:pt idx="15753">
                  <c:v>0.97529999999990891</c:v>
                </c:pt>
                <c:pt idx="15754">
                  <c:v>0.9753999999999089</c:v>
                </c:pt>
                <c:pt idx="15755">
                  <c:v>0.97549999999990888</c:v>
                </c:pt>
                <c:pt idx="15756">
                  <c:v>0.97559999999990887</c:v>
                </c:pt>
                <c:pt idx="15757">
                  <c:v>0.97569999999990886</c:v>
                </c:pt>
                <c:pt idx="15758">
                  <c:v>0.97579999999990885</c:v>
                </c:pt>
                <c:pt idx="15759">
                  <c:v>0.97589999999990884</c:v>
                </c:pt>
                <c:pt idx="15760">
                  <c:v>0.97599999999990883</c:v>
                </c:pt>
                <c:pt idx="15761">
                  <c:v>0.97609999999990882</c:v>
                </c:pt>
                <c:pt idx="15762">
                  <c:v>0.97619999999990881</c:v>
                </c:pt>
                <c:pt idx="15763">
                  <c:v>0.9762999999999088</c:v>
                </c:pt>
                <c:pt idx="15764">
                  <c:v>0.97639999999990879</c:v>
                </c:pt>
                <c:pt idx="15765">
                  <c:v>0.97649999999990877</c:v>
                </c:pt>
                <c:pt idx="15766">
                  <c:v>0.97659999999990876</c:v>
                </c:pt>
                <c:pt idx="15767">
                  <c:v>0.97669999999990875</c:v>
                </c:pt>
                <c:pt idx="15768">
                  <c:v>0.97679999999990874</c:v>
                </c:pt>
                <c:pt idx="15769">
                  <c:v>0.97689999999990873</c:v>
                </c:pt>
                <c:pt idx="15770">
                  <c:v>0.97699999999990872</c:v>
                </c:pt>
                <c:pt idx="15771">
                  <c:v>0.97709999999990871</c:v>
                </c:pt>
                <c:pt idx="15772">
                  <c:v>0.9771999999999087</c:v>
                </c:pt>
                <c:pt idx="15773">
                  <c:v>0.97729999999990869</c:v>
                </c:pt>
                <c:pt idx="15774">
                  <c:v>0.97739999999990868</c:v>
                </c:pt>
                <c:pt idx="15775">
                  <c:v>0.97749999999990866</c:v>
                </c:pt>
                <c:pt idx="15776">
                  <c:v>0.97759999999990865</c:v>
                </c:pt>
                <c:pt idx="15777">
                  <c:v>0.97769999999990864</c:v>
                </c:pt>
                <c:pt idx="15778">
                  <c:v>0.97779999999990863</c:v>
                </c:pt>
                <c:pt idx="15779">
                  <c:v>0.97789999999990862</c:v>
                </c:pt>
                <c:pt idx="15780">
                  <c:v>0.97799999999990861</c:v>
                </c:pt>
                <c:pt idx="15781">
                  <c:v>0.9780999999999086</c:v>
                </c:pt>
                <c:pt idx="15782">
                  <c:v>0.97819999999990859</c:v>
                </c:pt>
                <c:pt idx="15783">
                  <c:v>0.97829999999990858</c:v>
                </c:pt>
                <c:pt idx="15784">
                  <c:v>0.97839999999990857</c:v>
                </c:pt>
                <c:pt idx="15785">
                  <c:v>0.97849999999990855</c:v>
                </c:pt>
                <c:pt idx="15786">
                  <c:v>0.97859999999990854</c:v>
                </c:pt>
                <c:pt idx="15787">
                  <c:v>0.97869999999990853</c:v>
                </c:pt>
                <c:pt idx="15788">
                  <c:v>0.97879999999990852</c:v>
                </c:pt>
                <c:pt idx="15789">
                  <c:v>0.97889999999990851</c:v>
                </c:pt>
                <c:pt idx="15790">
                  <c:v>0.9789999999999085</c:v>
                </c:pt>
                <c:pt idx="15791">
                  <c:v>0.97909999999990849</c:v>
                </c:pt>
                <c:pt idx="15792">
                  <c:v>0.97919999999990848</c:v>
                </c:pt>
                <c:pt idx="15793">
                  <c:v>0.97929999999990847</c:v>
                </c:pt>
                <c:pt idx="15794">
                  <c:v>0.97939999999990845</c:v>
                </c:pt>
                <c:pt idx="15795">
                  <c:v>0.97949999999990844</c:v>
                </c:pt>
                <c:pt idx="15796">
                  <c:v>0.97959999999990843</c:v>
                </c:pt>
                <c:pt idx="15797">
                  <c:v>0.97969999999990842</c:v>
                </c:pt>
                <c:pt idx="15798">
                  <c:v>0.97979999999990841</c:v>
                </c:pt>
                <c:pt idx="15799">
                  <c:v>0.9798999999999084</c:v>
                </c:pt>
                <c:pt idx="15800">
                  <c:v>0.97999999999990839</c:v>
                </c:pt>
                <c:pt idx="15801">
                  <c:v>0.98009999999990838</c:v>
                </c:pt>
                <c:pt idx="15802">
                  <c:v>0.98019999999990837</c:v>
                </c:pt>
                <c:pt idx="15803">
                  <c:v>0.98029999999990836</c:v>
                </c:pt>
                <c:pt idx="15804">
                  <c:v>0.98039999999990834</c:v>
                </c:pt>
                <c:pt idx="15805">
                  <c:v>0.98049999999990833</c:v>
                </c:pt>
                <c:pt idx="15806">
                  <c:v>0.98059999999990832</c:v>
                </c:pt>
                <c:pt idx="15807">
                  <c:v>0.98069999999990831</c:v>
                </c:pt>
                <c:pt idx="15808">
                  <c:v>0.9807999999999083</c:v>
                </c:pt>
                <c:pt idx="15809">
                  <c:v>0.98089999999990829</c:v>
                </c:pt>
                <c:pt idx="15810">
                  <c:v>0.98099999999990828</c:v>
                </c:pt>
                <c:pt idx="15811">
                  <c:v>0.98109999999990827</c:v>
                </c:pt>
                <c:pt idx="15812">
                  <c:v>0.98119999999990826</c:v>
                </c:pt>
                <c:pt idx="15813">
                  <c:v>0.98129999999990825</c:v>
                </c:pt>
                <c:pt idx="15814">
                  <c:v>0.98139999999990823</c:v>
                </c:pt>
                <c:pt idx="15815">
                  <c:v>0.98149999999990822</c:v>
                </c:pt>
                <c:pt idx="15816">
                  <c:v>0.98159999999990821</c:v>
                </c:pt>
                <c:pt idx="15817">
                  <c:v>0.9816999999999082</c:v>
                </c:pt>
                <c:pt idx="15818">
                  <c:v>0.98179999999990819</c:v>
                </c:pt>
                <c:pt idx="15819">
                  <c:v>0.98189999999990818</c:v>
                </c:pt>
                <c:pt idx="15820">
                  <c:v>0.98199999999990817</c:v>
                </c:pt>
                <c:pt idx="15821">
                  <c:v>0.98209999999990816</c:v>
                </c:pt>
                <c:pt idx="15822">
                  <c:v>0.98219999999990815</c:v>
                </c:pt>
                <c:pt idx="15823">
                  <c:v>0.98229999999990814</c:v>
                </c:pt>
                <c:pt idx="15824">
                  <c:v>0.98239999999990812</c:v>
                </c:pt>
                <c:pt idx="15825">
                  <c:v>0.98249999999990811</c:v>
                </c:pt>
                <c:pt idx="15826">
                  <c:v>0.9825999999999081</c:v>
                </c:pt>
                <c:pt idx="15827">
                  <c:v>0.98269999999990809</c:v>
                </c:pt>
                <c:pt idx="15828">
                  <c:v>0.98279999999990808</c:v>
                </c:pt>
                <c:pt idx="15829">
                  <c:v>0.98289999999990807</c:v>
                </c:pt>
                <c:pt idx="15830">
                  <c:v>0.98299999999990806</c:v>
                </c:pt>
                <c:pt idx="15831">
                  <c:v>0.98309999999990805</c:v>
                </c:pt>
                <c:pt idx="15832">
                  <c:v>0.98319999999990804</c:v>
                </c:pt>
                <c:pt idx="15833">
                  <c:v>0.98329999999990803</c:v>
                </c:pt>
                <c:pt idx="15834">
                  <c:v>0.98339999999990801</c:v>
                </c:pt>
                <c:pt idx="15835">
                  <c:v>0.983499999999908</c:v>
                </c:pt>
                <c:pt idx="15836">
                  <c:v>0.98359999999990799</c:v>
                </c:pt>
                <c:pt idx="15837">
                  <c:v>0.98369999999990798</c:v>
                </c:pt>
                <c:pt idx="15838">
                  <c:v>0.98379999999990797</c:v>
                </c:pt>
                <c:pt idx="15839">
                  <c:v>0.98389999999990796</c:v>
                </c:pt>
                <c:pt idx="15840">
                  <c:v>0.98399999999990795</c:v>
                </c:pt>
                <c:pt idx="15841">
                  <c:v>0.98409999999990794</c:v>
                </c:pt>
                <c:pt idx="15842">
                  <c:v>0.98419999999990793</c:v>
                </c:pt>
                <c:pt idx="15843">
                  <c:v>0.98429999999990792</c:v>
                </c:pt>
                <c:pt idx="15844">
                  <c:v>0.9843999999999079</c:v>
                </c:pt>
                <c:pt idx="15845">
                  <c:v>0.98449999999990789</c:v>
                </c:pt>
                <c:pt idx="15846">
                  <c:v>0.98459999999990788</c:v>
                </c:pt>
                <c:pt idx="15847">
                  <c:v>0.98469999999990787</c:v>
                </c:pt>
                <c:pt idx="15848">
                  <c:v>0.98479999999990786</c:v>
                </c:pt>
                <c:pt idx="15849">
                  <c:v>0.98489999999990785</c:v>
                </c:pt>
                <c:pt idx="15850">
                  <c:v>0.98499999999990784</c:v>
                </c:pt>
                <c:pt idx="15851">
                  <c:v>0.98509999999990783</c:v>
                </c:pt>
                <c:pt idx="15852">
                  <c:v>0.98519999999990782</c:v>
                </c:pt>
                <c:pt idx="15853">
                  <c:v>0.98529999999990781</c:v>
                </c:pt>
                <c:pt idx="15854">
                  <c:v>0.98539999999990779</c:v>
                </c:pt>
                <c:pt idx="15855">
                  <c:v>0.98549999999990778</c:v>
                </c:pt>
                <c:pt idx="15856">
                  <c:v>0.98559999999990777</c:v>
                </c:pt>
                <c:pt idx="15857">
                  <c:v>0.98569999999990776</c:v>
                </c:pt>
                <c:pt idx="15858">
                  <c:v>0.98579999999990775</c:v>
                </c:pt>
                <c:pt idx="15859">
                  <c:v>0.98589999999990774</c:v>
                </c:pt>
                <c:pt idx="15860">
                  <c:v>0.98599999999990773</c:v>
                </c:pt>
                <c:pt idx="15861">
                  <c:v>0.98609999999990772</c:v>
                </c:pt>
                <c:pt idx="15862">
                  <c:v>0.98619999999990771</c:v>
                </c:pt>
                <c:pt idx="15863">
                  <c:v>0.98629999999990769</c:v>
                </c:pt>
                <c:pt idx="15864">
                  <c:v>0.98639999999990768</c:v>
                </c:pt>
                <c:pt idx="15865">
                  <c:v>0.98649999999990767</c:v>
                </c:pt>
                <c:pt idx="15866">
                  <c:v>0.98659999999990766</c:v>
                </c:pt>
                <c:pt idx="15867">
                  <c:v>0.98669999999990765</c:v>
                </c:pt>
                <c:pt idx="15868">
                  <c:v>0.98679999999990764</c:v>
                </c:pt>
                <c:pt idx="15869">
                  <c:v>0.98689999999990763</c:v>
                </c:pt>
                <c:pt idx="15870">
                  <c:v>0.98699999999990762</c:v>
                </c:pt>
                <c:pt idx="15871">
                  <c:v>0.98709999999990761</c:v>
                </c:pt>
                <c:pt idx="15872">
                  <c:v>0.9871999999999076</c:v>
                </c:pt>
                <c:pt idx="15873">
                  <c:v>0.98729999999990758</c:v>
                </c:pt>
                <c:pt idx="15874">
                  <c:v>0.98739999999990757</c:v>
                </c:pt>
                <c:pt idx="15875">
                  <c:v>0.98749999999990756</c:v>
                </c:pt>
                <c:pt idx="15876">
                  <c:v>0.98759999999990755</c:v>
                </c:pt>
                <c:pt idx="15877">
                  <c:v>0.98769999999990754</c:v>
                </c:pt>
                <c:pt idx="15878">
                  <c:v>0.98779999999990753</c:v>
                </c:pt>
                <c:pt idx="15879">
                  <c:v>0.98789999999990752</c:v>
                </c:pt>
                <c:pt idx="15880">
                  <c:v>0.98799999999990751</c:v>
                </c:pt>
                <c:pt idx="15881">
                  <c:v>0.9880999999999075</c:v>
                </c:pt>
                <c:pt idx="15882">
                  <c:v>0.98819999999990749</c:v>
                </c:pt>
                <c:pt idx="15883">
                  <c:v>0.98829999999990747</c:v>
                </c:pt>
                <c:pt idx="15884">
                  <c:v>0.98839999999990746</c:v>
                </c:pt>
                <c:pt idx="15885">
                  <c:v>0.98849999999990745</c:v>
                </c:pt>
                <c:pt idx="15886">
                  <c:v>0.98859999999990744</c:v>
                </c:pt>
                <c:pt idx="15887">
                  <c:v>0.98869999999990743</c:v>
                </c:pt>
                <c:pt idx="15888">
                  <c:v>0.98879999999990742</c:v>
                </c:pt>
                <c:pt idx="15889">
                  <c:v>0.98889999999990741</c:v>
                </c:pt>
                <c:pt idx="15890">
                  <c:v>0.9889999999999074</c:v>
                </c:pt>
                <c:pt idx="15891">
                  <c:v>0.98909999999990739</c:v>
                </c:pt>
                <c:pt idx="15892">
                  <c:v>0.98919999999990738</c:v>
                </c:pt>
                <c:pt idx="15893">
                  <c:v>0.98929999999990736</c:v>
                </c:pt>
                <c:pt idx="15894">
                  <c:v>0.98939999999990735</c:v>
                </c:pt>
                <c:pt idx="15895">
                  <c:v>0.98949999999990734</c:v>
                </c:pt>
                <c:pt idx="15896">
                  <c:v>0.98959999999990733</c:v>
                </c:pt>
                <c:pt idx="15897">
                  <c:v>0.98969999999990732</c:v>
                </c:pt>
                <c:pt idx="15898">
                  <c:v>0.98979999999990731</c:v>
                </c:pt>
                <c:pt idx="15899">
                  <c:v>0.9898999999999073</c:v>
                </c:pt>
                <c:pt idx="15900">
                  <c:v>0.98999999999990729</c:v>
                </c:pt>
                <c:pt idx="15901">
                  <c:v>0.99009999999990728</c:v>
                </c:pt>
                <c:pt idx="15902">
                  <c:v>0.99019999999990727</c:v>
                </c:pt>
                <c:pt idx="15903">
                  <c:v>0.99029999999990725</c:v>
                </c:pt>
                <c:pt idx="15904">
                  <c:v>0.99039999999990724</c:v>
                </c:pt>
                <c:pt idx="15905">
                  <c:v>0.99049999999990723</c:v>
                </c:pt>
                <c:pt idx="15906">
                  <c:v>0.99059999999990722</c:v>
                </c:pt>
                <c:pt idx="15907">
                  <c:v>0.99069999999990721</c:v>
                </c:pt>
                <c:pt idx="15908">
                  <c:v>0.9907999999999072</c:v>
                </c:pt>
                <c:pt idx="15909">
                  <c:v>0.99089999999990719</c:v>
                </c:pt>
                <c:pt idx="15910">
                  <c:v>0.99099999999990718</c:v>
                </c:pt>
                <c:pt idx="15911">
                  <c:v>0.99109999999990717</c:v>
                </c:pt>
                <c:pt idx="15912">
                  <c:v>0.99119999999990716</c:v>
                </c:pt>
                <c:pt idx="15913">
                  <c:v>0.99129999999990714</c:v>
                </c:pt>
                <c:pt idx="15914">
                  <c:v>0.99139999999990713</c:v>
                </c:pt>
                <c:pt idx="15915">
                  <c:v>0.99149999999990712</c:v>
                </c:pt>
                <c:pt idx="15916">
                  <c:v>0.99159999999990711</c:v>
                </c:pt>
                <c:pt idx="15917">
                  <c:v>0.9916999999999071</c:v>
                </c:pt>
                <c:pt idx="15918">
                  <c:v>0.99179999999990709</c:v>
                </c:pt>
                <c:pt idx="15919">
                  <c:v>0.99189999999990708</c:v>
                </c:pt>
                <c:pt idx="15920">
                  <c:v>0.99199999999990707</c:v>
                </c:pt>
                <c:pt idx="15921">
                  <c:v>0.99209999999990706</c:v>
                </c:pt>
                <c:pt idx="15922">
                  <c:v>0.99219999999990705</c:v>
                </c:pt>
                <c:pt idx="15923">
                  <c:v>0.99229999999990703</c:v>
                </c:pt>
                <c:pt idx="15924">
                  <c:v>0.99239999999990702</c:v>
                </c:pt>
                <c:pt idx="15925">
                  <c:v>0.99249999999990701</c:v>
                </c:pt>
                <c:pt idx="15926">
                  <c:v>0.992599999999907</c:v>
                </c:pt>
                <c:pt idx="15927">
                  <c:v>0.99269999999990699</c:v>
                </c:pt>
                <c:pt idx="15928">
                  <c:v>0.99279999999990698</c:v>
                </c:pt>
                <c:pt idx="15929">
                  <c:v>0.99289999999990697</c:v>
                </c:pt>
                <c:pt idx="15930">
                  <c:v>0.99299999999990696</c:v>
                </c:pt>
                <c:pt idx="15931">
                  <c:v>0.99309999999990695</c:v>
                </c:pt>
                <c:pt idx="15932">
                  <c:v>0.99319999999990694</c:v>
                </c:pt>
                <c:pt idx="15933">
                  <c:v>0.99329999999990692</c:v>
                </c:pt>
                <c:pt idx="15934">
                  <c:v>0.99339999999990691</c:v>
                </c:pt>
                <c:pt idx="15935">
                  <c:v>0.9934999999999069</c:v>
                </c:pt>
                <c:pt idx="15936">
                  <c:v>0.99359999999990689</c:v>
                </c:pt>
                <c:pt idx="15937">
                  <c:v>0.99369999999990688</c:v>
                </c:pt>
                <c:pt idx="15938">
                  <c:v>0.99379999999990687</c:v>
                </c:pt>
                <c:pt idx="15939">
                  <c:v>0.99389999999990686</c:v>
                </c:pt>
                <c:pt idx="15940">
                  <c:v>0.99399999999990685</c:v>
                </c:pt>
                <c:pt idx="15941">
                  <c:v>0.99409999999990684</c:v>
                </c:pt>
                <c:pt idx="15942">
                  <c:v>0.99419999999990682</c:v>
                </c:pt>
                <c:pt idx="15943">
                  <c:v>0.99429999999990681</c:v>
                </c:pt>
                <c:pt idx="15944">
                  <c:v>0.9943999999999068</c:v>
                </c:pt>
                <c:pt idx="15945">
                  <c:v>0.99449999999990679</c:v>
                </c:pt>
                <c:pt idx="15946">
                  <c:v>0.99459999999990678</c:v>
                </c:pt>
                <c:pt idx="15947">
                  <c:v>0.99469999999990677</c:v>
                </c:pt>
                <c:pt idx="15948">
                  <c:v>0.99479999999990676</c:v>
                </c:pt>
                <c:pt idx="15949">
                  <c:v>0.99489999999990675</c:v>
                </c:pt>
                <c:pt idx="15950">
                  <c:v>0.99499999999990674</c:v>
                </c:pt>
                <c:pt idx="15951">
                  <c:v>0.99509999999990673</c:v>
                </c:pt>
                <c:pt idx="15952">
                  <c:v>0.99519999999990671</c:v>
                </c:pt>
                <c:pt idx="15953">
                  <c:v>0.9952999999999067</c:v>
                </c:pt>
                <c:pt idx="15954">
                  <c:v>0.99539999999990669</c:v>
                </c:pt>
                <c:pt idx="15955">
                  <c:v>0.99549999999990668</c:v>
                </c:pt>
                <c:pt idx="15956">
                  <c:v>0.99559999999990667</c:v>
                </c:pt>
                <c:pt idx="15957">
                  <c:v>0.99569999999990666</c:v>
                </c:pt>
                <c:pt idx="15958">
                  <c:v>0.99579999999990665</c:v>
                </c:pt>
                <c:pt idx="15959">
                  <c:v>0.99589999999990664</c:v>
                </c:pt>
                <c:pt idx="15960">
                  <c:v>0.99599999999990663</c:v>
                </c:pt>
                <c:pt idx="15961">
                  <c:v>0.99609999999990662</c:v>
                </c:pt>
                <c:pt idx="15962">
                  <c:v>0.9961999999999066</c:v>
                </c:pt>
                <c:pt idx="15963">
                  <c:v>0.99629999999990659</c:v>
                </c:pt>
                <c:pt idx="15964">
                  <c:v>0.99639999999990658</c:v>
                </c:pt>
                <c:pt idx="15965">
                  <c:v>0.99649999999990657</c:v>
                </c:pt>
                <c:pt idx="15966">
                  <c:v>0.99659999999990656</c:v>
                </c:pt>
                <c:pt idx="15967">
                  <c:v>0.99669999999990655</c:v>
                </c:pt>
                <c:pt idx="15968">
                  <c:v>0.99679999999990654</c:v>
                </c:pt>
                <c:pt idx="15969">
                  <c:v>0.99689999999990653</c:v>
                </c:pt>
                <c:pt idx="15970">
                  <c:v>0.99699999999990652</c:v>
                </c:pt>
                <c:pt idx="15971">
                  <c:v>0.99709999999990651</c:v>
                </c:pt>
                <c:pt idx="15972">
                  <c:v>0.99719999999990649</c:v>
                </c:pt>
                <c:pt idx="15973">
                  <c:v>0.99729999999990648</c:v>
                </c:pt>
                <c:pt idx="15974">
                  <c:v>0.99739999999990647</c:v>
                </c:pt>
                <c:pt idx="15975">
                  <c:v>0.99749999999990646</c:v>
                </c:pt>
                <c:pt idx="15976">
                  <c:v>0.99759999999990645</c:v>
                </c:pt>
                <c:pt idx="15977">
                  <c:v>0.99769999999990644</c:v>
                </c:pt>
                <c:pt idx="15978">
                  <c:v>0.99779999999990643</c:v>
                </c:pt>
                <c:pt idx="15979">
                  <c:v>0.99789999999990642</c:v>
                </c:pt>
                <c:pt idx="15980">
                  <c:v>0.99799999999990641</c:v>
                </c:pt>
                <c:pt idx="15981">
                  <c:v>0.9980999999999064</c:v>
                </c:pt>
                <c:pt idx="15982">
                  <c:v>0.99819999999990638</c:v>
                </c:pt>
                <c:pt idx="15983">
                  <c:v>0.99829999999990637</c:v>
                </c:pt>
                <c:pt idx="15984">
                  <c:v>0.99839999999990636</c:v>
                </c:pt>
                <c:pt idx="15985">
                  <c:v>0.99849999999990635</c:v>
                </c:pt>
                <c:pt idx="15986">
                  <c:v>0.99859999999990634</c:v>
                </c:pt>
                <c:pt idx="15987">
                  <c:v>0.99869999999990633</c:v>
                </c:pt>
                <c:pt idx="15988">
                  <c:v>0.99879999999990632</c:v>
                </c:pt>
                <c:pt idx="15989">
                  <c:v>0.99889999999990631</c:v>
                </c:pt>
                <c:pt idx="15990">
                  <c:v>0.9989999999999063</c:v>
                </c:pt>
                <c:pt idx="15991">
                  <c:v>0.99909999999990629</c:v>
                </c:pt>
                <c:pt idx="15992">
                  <c:v>0.99919999999990627</c:v>
                </c:pt>
                <c:pt idx="15993">
                  <c:v>0.99929999999990626</c:v>
                </c:pt>
                <c:pt idx="15994">
                  <c:v>0.99939999999990625</c:v>
                </c:pt>
                <c:pt idx="15995">
                  <c:v>0.99949999999990624</c:v>
                </c:pt>
                <c:pt idx="15996">
                  <c:v>0.99959999999990623</c:v>
                </c:pt>
                <c:pt idx="15997">
                  <c:v>0.99969999999990622</c:v>
                </c:pt>
                <c:pt idx="15998">
                  <c:v>0.99979999999990621</c:v>
                </c:pt>
                <c:pt idx="15999">
                  <c:v>0.9998999999999062</c:v>
                </c:pt>
                <c:pt idx="16000">
                  <c:v>0.99999999999990619</c:v>
                </c:pt>
                <c:pt idx="16001">
                  <c:v>1.0000999999999063</c:v>
                </c:pt>
                <c:pt idx="16002">
                  <c:v>1.0001999999999063</c:v>
                </c:pt>
                <c:pt idx="16003">
                  <c:v>1.0002999999999063</c:v>
                </c:pt>
                <c:pt idx="16004">
                  <c:v>1.0003999999999063</c:v>
                </c:pt>
                <c:pt idx="16005">
                  <c:v>1.0004999999999062</c:v>
                </c:pt>
                <c:pt idx="16006">
                  <c:v>1.0005999999999062</c:v>
                </c:pt>
                <c:pt idx="16007">
                  <c:v>1.0006999999999062</c:v>
                </c:pt>
                <c:pt idx="16008">
                  <c:v>1.0007999999999062</c:v>
                </c:pt>
                <c:pt idx="16009">
                  <c:v>1.0008999999999062</c:v>
                </c:pt>
                <c:pt idx="16010">
                  <c:v>1.0009999999999062</c:v>
                </c:pt>
                <c:pt idx="16011">
                  <c:v>1.0010999999999062</c:v>
                </c:pt>
                <c:pt idx="16012">
                  <c:v>1.0011999999999062</c:v>
                </c:pt>
                <c:pt idx="16013">
                  <c:v>1.0012999999999062</c:v>
                </c:pt>
                <c:pt idx="16014">
                  <c:v>1.0013999999999061</c:v>
                </c:pt>
                <c:pt idx="16015">
                  <c:v>1.0014999999999061</c:v>
                </c:pt>
                <c:pt idx="16016">
                  <c:v>1.0015999999999061</c:v>
                </c:pt>
                <c:pt idx="16017">
                  <c:v>1.0016999999999061</c:v>
                </c:pt>
                <c:pt idx="16018">
                  <c:v>1.0017999999999061</c:v>
                </c:pt>
                <c:pt idx="16019">
                  <c:v>1.0018999999999061</c:v>
                </c:pt>
                <c:pt idx="16020">
                  <c:v>1.0019999999999061</c:v>
                </c:pt>
                <c:pt idx="16021">
                  <c:v>1.0020999999999061</c:v>
                </c:pt>
                <c:pt idx="16022">
                  <c:v>1.0021999999999061</c:v>
                </c:pt>
                <c:pt idx="16023">
                  <c:v>1.002299999999906</c:v>
                </c:pt>
                <c:pt idx="16024">
                  <c:v>1.002399999999906</c:v>
                </c:pt>
                <c:pt idx="16025">
                  <c:v>1.002499999999906</c:v>
                </c:pt>
                <c:pt idx="16026">
                  <c:v>1.002599999999906</c:v>
                </c:pt>
                <c:pt idx="16027">
                  <c:v>1.002699999999906</c:v>
                </c:pt>
                <c:pt idx="16028">
                  <c:v>1.002799999999906</c:v>
                </c:pt>
                <c:pt idx="16029">
                  <c:v>1.002899999999906</c:v>
                </c:pt>
                <c:pt idx="16030">
                  <c:v>1.002999999999906</c:v>
                </c:pt>
                <c:pt idx="16031">
                  <c:v>1.003099999999906</c:v>
                </c:pt>
                <c:pt idx="16032">
                  <c:v>1.0031999999999059</c:v>
                </c:pt>
                <c:pt idx="16033">
                  <c:v>1.0032999999999059</c:v>
                </c:pt>
                <c:pt idx="16034">
                  <c:v>1.0033999999999059</c:v>
                </c:pt>
                <c:pt idx="16035">
                  <c:v>1.0034999999999059</c:v>
                </c:pt>
                <c:pt idx="16036">
                  <c:v>1.0035999999999059</c:v>
                </c:pt>
                <c:pt idx="16037">
                  <c:v>1.0036999999999059</c:v>
                </c:pt>
                <c:pt idx="16038">
                  <c:v>1.0037999999999059</c:v>
                </c:pt>
                <c:pt idx="16039">
                  <c:v>1.0038999999999059</c:v>
                </c:pt>
                <c:pt idx="16040">
                  <c:v>1.0039999999999059</c:v>
                </c:pt>
                <c:pt idx="16041">
                  <c:v>1.0040999999999058</c:v>
                </c:pt>
                <c:pt idx="16042">
                  <c:v>1.0041999999999058</c:v>
                </c:pt>
                <c:pt idx="16043">
                  <c:v>1.0042999999999058</c:v>
                </c:pt>
                <c:pt idx="16044">
                  <c:v>1.0043999999999058</c:v>
                </c:pt>
                <c:pt idx="16045">
                  <c:v>1.0044999999999058</c:v>
                </c:pt>
                <c:pt idx="16046">
                  <c:v>1.0045999999999058</c:v>
                </c:pt>
                <c:pt idx="16047">
                  <c:v>1.0046999999999058</c:v>
                </c:pt>
                <c:pt idx="16048">
                  <c:v>1.0047999999999058</c:v>
                </c:pt>
                <c:pt idx="16049">
                  <c:v>1.0048999999999058</c:v>
                </c:pt>
                <c:pt idx="16050">
                  <c:v>1.0049999999999057</c:v>
                </c:pt>
                <c:pt idx="16051">
                  <c:v>1.0050999999999057</c:v>
                </c:pt>
                <c:pt idx="16052">
                  <c:v>1.0051999999999057</c:v>
                </c:pt>
                <c:pt idx="16053">
                  <c:v>1.0052999999999057</c:v>
                </c:pt>
                <c:pt idx="16054">
                  <c:v>1.0053999999999057</c:v>
                </c:pt>
                <c:pt idx="16055">
                  <c:v>1.0054999999999057</c:v>
                </c:pt>
                <c:pt idx="16056">
                  <c:v>1.0055999999999057</c:v>
                </c:pt>
                <c:pt idx="16057">
                  <c:v>1.0056999999999057</c:v>
                </c:pt>
                <c:pt idx="16058">
                  <c:v>1.0057999999999057</c:v>
                </c:pt>
                <c:pt idx="16059">
                  <c:v>1.0058999999999056</c:v>
                </c:pt>
                <c:pt idx="16060">
                  <c:v>1.0059999999999056</c:v>
                </c:pt>
                <c:pt idx="16061">
                  <c:v>1.0060999999999056</c:v>
                </c:pt>
                <c:pt idx="16062">
                  <c:v>1.0061999999999056</c:v>
                </c:pt>
                <c:pt idx="16063">
                  <c:v>1.0062999999999056</c:v>
                </c:pt>
                <c:pt idx="16064">
                  <c:v>1.0063999999999056</c:v>
                </c:pt>
                <c:pt idx="16065">
                  <c:v>1.0064999999999056</c:v>
                </c:pt>
                <c:pt idx="16066">
                  <c:v>1.0065999999999056</c:v>
                </c:pt>
                <c:pt idx="16067">
                  <c:v>1.0066999999999056</c:v>
                </c:pt>
                <c:pt idx="16068">
                  <c:v>1.0067999999999055</c:v>
                </c:pt>
                <c:pt idx="16069">
                  <c:v>1.0068999999999055</c:v>
                </c:pt>
                <c:pt idx="16070">
                  <c:v>1.0069999999999055</c:v>
                </c:pt>
                <c:pt idx="16071">
                  <c:v>1.0070999999999055</c:v>
                </c:pt>
                <c:pt idx="16072">
                  <c:v>1.0071999999999055</c:v>
                </c:pt>
                <c:pt idx="16073">
                  <c:v>1.0072999999999055</c:v>
                </c:pt>
                <c:pt idx="16074">
                  <c:v>1.0073999999999055</c:v>
                </c:pt>
                <c:pt idx="16075">
                  <c:v>1.0074999999999055</c:v>
                </c:pt>
                <c:pt idx="16076">
                  <c:v>1.0075999999999055</c:v>
                </c:pt>
                <c:pt idx="16077">
                  <c:v>1.0076999999999054</c:v>
                </c:pt>
                <c:pt idx="16078">
                  <c:v>1.0077999999999054</c:v>
                </c:pt>
                <c:pt idx="16079">
                  <c:v>1.0078999999999054</c:v>
                </c:pt>
                <c:pt idx="16080">
                  <c:v>1.0079999999999054</c:v>
                </c:pt>
                <c:pt idx="16081">
                  <c:v>1.0080999999999054</c:v>
                </c:pt>
                <c:pt idx="16082">
                  <c:v>1.0081999999999054</c:v>
                </c:pt>
                <c:pt idx="16083">
                  <c:v>1.0082999999999054</c:v>
                </c:pt>
                <c:pt idx="16084">
                  <c:v>1.0083999999999054</c:v>
                </c:pt>
                <c:pt idx="16085">
                  <c:v>1.0084999999999054</c:v>
                </c:pt>
                <c:pt idx="16086">
                  <c:v>1.0085999999999054</c:v>
                </c:pt>
                <c:pt idx="16087">
                  <c:v>1.0086999999999053</c:v>
                </c:pt>
                <c:pt idx="16088">
                  <c:v>1.0087999999999053</c:v>
                </c:pt>
                <c:pt idx="16089">
                  <c:v>1.0088999999999053</c:v>
                </c:pt>
                <c:pt idx="16090">
                  <c:v>1.0089999999999053</c:v>
                </c:pt>
                <c:pt idx="16091">
                  <c:v>1.0090999999999053</c:v>
                </c:pt>
                <c:pt idx="16092">
                  <c:v>1.0091999999999053</c:v>
                </c:pt>
                <c:pt idx="16093">
                  <c:v>1.0092999999999053</c:v>
                </c:pt>
                <c:pt idx="16094">
                  <c:v>1.0093999999999053</c:v>
                </c:pt>
                <c:pt idx="16095">
                  <c:v>1.0094999999999053</c:v>
                </c:pt>
                <c:pt idx="16096">
                  <c:v>1.0095999999999052</c:v>
                </c:pt>
                <c:pt idx="16097">
                  <c:v>1.0096999999999052</c:v>
                </c:pt>
                <c:pt idx="16098">
                  <c:v>1.0097999999999052</c:v>
                </c:pt>
                <c:pt idx="16099">
                  <c:v>1.0098999999999052</c:v>
                </c:pt>
                <c:pt idx="16100">
                  <c:v>1.0099999999999052</c:v>
                </c:pt>
                <c:pt idx="16101">
                  <c:v>1.0100999999999052</c:v>
                </c:pt>
                <c:pt idx="16102">
                  <c:v>1.0101999999999052</c:v>
                </c:pt>
                <c:pt idx="16103">
                  <c:v>1.0102999999999052</c:v>
                </c:pt>
                <c:pt idx="16104">
                  <c:v>1.0103999999999052</c:v>
                </c:pt>
                <c:pt idx="16105">
                  <c:v>1.0104999999999051</c:v>
                </c:pt>
                <c:pt idx="16106">
                  <c:v>1.0105999999999051</c:v>
                </c:pt>
                <c:pt idx="16107">
                  <c:v>1.0106999999999051</c:v>
                </c:pt>
                <c:pt idx="16108">
                  <c:v>1.0107999999999051</c:v>
                </c:pt>
                <c:pt idx="16109">
                  <c:v>1.0108999999999051</c:v>
                </c:pt>
                <c:pt idx="16110">
                  <c:v>1.0109999999999051</c:v>
                </c:pt>
                <c:pt idx="16111">
                  <c:v>1.0110999999999051</c:v>
                </c:pt>
                <c:pt idx="16112">
                  <c:v>1.0111999999999051</c:v>
                </c:pt>
                <c:pt idx="16113">
                  <c:v>1.0112999999999051</c:v>
                </c:pt>
                <c:pt idx="16114">
                  <c:v>1.011399999999905</c:v>
                </c:pt>
                <c:pt idx="16115">
                  <c:v>1.011499999999905</c:v>
                </c:pt>
                <c:pt idx="16116">
                  <c:v>1.011599999999905</c:v>
                </c:pt>
                <c:pt idx="16117">
                  <c:v>1.011699999999905</c:v>
                </c:pt>
                <c:pt idx="16118">
                  <c:v>1.011799999999905</c:v>
                </c:pt>
                <c:pt idx="16119">
                  <c:v>1.011899999999905</c:v>
                </c:pt>
                <c:pt idx="16120">
                  <c:v>1.011999999999905</c:v>
                </c:pt>
                <c:pt idx="16121">
                  <c:v>1.012099999999905</c:v>
                </c:pt>
                <c:pt idx="16122">
                  <c:v>1.012199999999905</c:v>
                </c:pt>
                <c:pt idx="16123">
                  <c:v>1.0122999999999049</c:v>
                </c:pt>
                <c:pt idx="16124">
                  <c:v>1.0123999999999049</c:v>
                </c:pt>
                <c:pt idx="16125">
                  <c:v>1.0124999999999049</c:v>
                </c:pt>
                <c:pt idx="16126">
                  <c:v>1.0125999999999049</c:v>
                </c:pt>
                <c:pt idx="16127">
                  <c:v>1.0126999999999049</c:v>
                </c:pt>
                <c:pt idx="16128">
                  <c:v>1.0127999999999049</c:v>
                </c:pt>
                <c:pt idx="16129">
                  <c:v>1.0128999999999049</c:v>
                </c:pt>
                <c:pt idx="16130">
                  <c:v>1.0129999999999049</c:v>
                </c:pt>
                <c:pt idx="16131">
                  <c:v>1.0130999999999049</c:v>
                </c:pt>
                <c:pt idx="16132">
                  <c:v>1.0131999999999048</c:v>
                </c:pt>
                <c:pt idx="16133">
                  <c:v>1.0132999999999048</c:v>
                </c:pt>
                <c:pt idx="16134">
                  <c:v>1.0133999999999048</c:v>
                </c:pt>
                <c:pt idx="16135">
                  <c:v>1.0134999999999048</c:v>
                </c:pt>
                <c:pt idx="16136">
                  <c:v>1.0135999999999048</c:v>
                </c:pt>
                <c:pt idx="16137">
                  <c:v>1.0136999999999048</c:v>
                </c:pt>
                <c:pt idx="16138">
                  <c:v>1.0137999999999048</c:v>
                </c:pt>
                <c:pt idx="16139">
                  <c:v>1.0138999999999048</c:v>
                </c:pt>
                <c:pt idx="16140">
                  <c:v>1.0139999999999048</c:v>
                </c:pt>
                <c:pt idx="16141">
                  <c:v>1.0140999999999047</c:v>
                </c:pt>
                <c:pt idx="16142">
                  <c:v>1.0141999999999047</c:v>
                </c:pt>
                <c:pt idx="16143">
                  <c:v>1.0142999999999047</c:v>
                </c:pt>
                <c:pt idx="16144">
                  <c:v>1.0143999999999047</c:v>
                </c:pt>
                <c:pt idx="16145">
                  <c:v>1.0144999999999047</c:v>
                </c:pt>
                <c:pt idx="16146">
                  <c:v>1.0145999999999047</c:v>
                </c:pt>
                <c:pt idx="16147">
                  <c:v>1.0146999999999047</c:v>
                </c:pt>
                <c:pt idx="16148">
                  <c:v>1.0147999999999047</c:v>
                </c:pt>
                <c:pt idx="16149">
                  <c:v>1.0148999999999047</c:v>
                </c:pt>
                <c:pt idx="16150">
                  <c:v>1.0149999999999046</c:v>
                </c:pt>
                <c:pt idx="16151">
                  <c:v>1.0150999999999046</c:v>
                </c:pt>
                <c:pt idx="16152">
                  <c:v>1.0151999999999046</c:v>
                </c:pt>
                <c:pt idx="16153">
                  <c:v>1.0152999999999046</c:v>
                </c:pt>
                <c:pt idx="16154">
                  <c:v>1.0153999999999046</c:v>
                </c:pt>
                <c:pt idx="16155">
                  <c:v>1.0154999999999046</c:v>
                </c:pt>
                <c:pt idx="16156">
                  <c:v>1.0155999999999046</c:v>
                </c:pt>
                <c:pt idx="16157">
                  <c:v>1.0156999999999046</c:v>
                </c:pt>
                <c:pt idx="16158">
                  <c:v>1.0157999999999046</c:v>
                </c:pt>
                <c:pt idx="16159">
                  <c:v>1.0158999999999045</c:v>
                </c:pt>
                <c:pt idx="16160">
                  <c:v>1.0159999999999045</c:v>
                </c:pt>
                <c:pt idx="16161">
                  <c:v>1.0160999999999045</c:v>
                </c:pt>
                <c:pt idx="16162">
                  <c:v>1.0161999999999045</c:v>
                </c:pt>
                <c:pt idx="16163">
                  <c:v>1.0162999999999045</c:v>
                </c:pt>
                <c:pt idx="16164">
                  <c:v>1.0163999999999045</c:v>
                </c:pt>
                <c:pt idx="16165">
                  <c:v>1.0164999999999045</c:v>
                </c:pt>
                <c:pt idx="16166">
                  <c:v>1.0165999999999045</c:v>
                </c:pt>
                <c:pt idx="16167">
                  <c:v>1.0166999999999045</c:v>
                </c:pt>
                <c:pt idx="16168">
                  <c:v>1.0167999999999044</c:v>
                </c:pt>
                <c:pt idx="16169">
                  <c:v>1.0168999999999044</c:v>
                </c:pt>
                <c:pt idx="16170">
                  <c:v>1.0169999999999044</c:v>
                </c:pt>
                <c:pt idx="16171">
                  <c:v>1.0170999999999044</c:v>
                </c:pt>
                <c:pt idx="16172">
                  <c:v>1.0171999999999044</c:v>
                </c:pt>
                <c:pt idx="16173">
                  <c:v>1.0172999999999044</c:v>
                </c:pt>
                <c:pt idx="16174">
                  <c:v>1.0173999999999044</c:v>
                </c:pt>
                <c:pt idx="16175">
                  <c:v>1.0174999999999044</c:v>
                </c:pt>
                <c:pt idx="16176">
                  <c:v>1.0175999999999044</c:v>
                </c:pt>
                <c:pt idx="16177">
                  <c:v>1.0176999999999043</c:v>
                </c:pt>
                <c:pt idx="16178">
                  <c:v>1.0177999999999043</c:v>
                </c:pt>
                <c:pt idx="16179">
                  <c:v>1.0178999999999043</c:v>
                </c:pt>
                <c:pt idx="16180">
                  <c:v>1.0179999999999043</c:v>
                </c:pt>
                <c:pt idx="16181">
                  <c:v>1.0180999999999043</c:v>
                </c:pt>
                <c:pt idx="16182">
                  <c:v>1.0181999999999043</c:v>
                </c:pt>
                <c:pt idx="16183">
                  <c:v>1.0182999999999043</c:v>
                </c:pt>
                <c:pt idx="16184">
                  <c:v>1.0183999999999043</c:v>
                </c:pt>
                <c:pt idx="16185">
                  <c:v>1.0184999999999043</c:v>
                </c:pt>
                <c:pt idx="16186">
                  <c:v>1.0185999999999042</c:v>
                </c:pt>
                <c:pt idx="16187">
                  <c:v>1.0186999999999042</c:v>
                </c:pt>
                <c:pt idx="16188">
                  <c:v>1.0187999999999042</c:v>
                </c:pt>
                <c:pt idx="16189">
                  <c:v>1.0188999999999042</c:v>
                </c:pt>
                <c:pt idx="16190">
                  <c:v>1.0189999999999042</c:v>
                </c:pt>
                <c:pt idx="16191">
                  <c:v>1.0190999999999042</c:v>
                </c:pt>
                <c:pt idx="16192">
                  <c:v>1.0191999999999042</c:v>
                </c:pt>
                <c:pt idx="16193">
                  <c:v>1.0192999999999042</c:v>
                </c:pt>
                <c:pt idx="16194">
                  <c:v>1.0193999999999042</c:v>
                </c:pt>
                <c:pt idx="16195">
                  <c:v>1.0194999999999041</c:v>
                </c:pt>
                <c:pt idx="16196">
                  <c:v>1.0195999999999041</c:v>
                </c:pt>
                <c:pt idx="16197">
                  <c:v>1.0196999999999041</c:v>
                </c:pt>
                <c:pt idx="16198">
                  <c:v>1.0197999999999041</c:v>
                </c:pt>
                <c:pt idx="16199">
                  <c:v>1.0198999999999041</c:v>
                </c:pt>
                <c:pt idx="16200">
                  <c:v>1.0199999999999041</c:v>
                </c:pt>
                <c:pt idx="16201">
                  <c:v>1.0200999999999041</c:v>
                </c:pt>
                <c:pt idx="16202">
                  <c:v>1.0201999999999041</c:v>
                </c:pt>
                <c:pt idx="16203">
                  <c:v>1.0202999999999041</c:v>
                </c:pt>
                <c:pt idx="16204">
                  <c:v>1.0203999999999041</c:v>
                </c:pt>
                <c:pt idx="16205">
                  <c:v>1.020499999999904</c:v>
                </c:pt>
                <c:pt idx="16206">
                  <c:v>1.020599999999904</c:v>
                </c:pt>
                <c:pt idx="16207">
                  <c:v>1.020699999999904</c:v>
                </c:pt>
                <c:pt idx="16208">
                  <c:v>1.020799999999904</c:v>
                </c:pt>
                <c:pt idx="16209">
                  <c:v>1.020899999999904</c:v>
                </c:pt>
                <c:pt idx="16210">
                  <c:v>1.020999999999904</c:v>
                </c:pt>
                <c:pt idx="16211">
                  <c:v>1.021099999999904</c:v>
                </c:pt>
                <c:pt idx="16212">
                  <c:v>1.021199999999904</c:v>
                </c:pt>
                <c:pt idx="16213">
                  <c:v>1.021299999999904</c:v>
                </c:pt>
                <c:pt idx="16214">
                  <c:v>1.0213999999999039</c:v>
                </c:pt>
                <c:pt idx="16215">
                  <c:v>1.0214999999999039</c:v>
                </c:pt>
                <c:pt idx="16216">
                  <c:v>1.0215999999999039</c:v>
                </c:pt>
                <c:pt idx="16217">
                  <c:v>1.0216999999999039</c:v>
                </c:pt>
                <c:pt idx="16218">
                  <c:v>1.0217999999999039</c:v>
                </c:pt>
                <c:pt idx="16219">
                  <c:v>1.0218999999999039</c:v>
                </c:pt>
                <c:pt idx="16220">
                  <c:v>1.0219999999999039</c:v>
                </c:pt>
                <c:pt idx="16221">
                  <c:v>1.0220999999999039</c:v>
                </c:pt>
                <c:pt idx="16222">
                  <c:v>1.0221999999999039</c:v>
                </c:pt>
                <c:pt idx="16223">
                  <c:v>1.0222999999999038</c:v>
                </c:pt>
                <c:pt idx="16224">
                  <c:v>1.0223999999999038</c:v>
                </c:pt>
                <c:pt idx="16225">
                  <c:v>1.0224999999999038</c:v>
                </c:pt>
                <c:pt idx="16226">
                  <c:v>1.0225999999999038</c:v>
                </c:pt>
                <c:pt idx="16227">
                  <c:v>1.0226999999999038</c:v>
                </c:pt>
                <c:pt idx="16228">
                  <c:v>1.0227999999999038</c:v>
                </c:pt>
                <c:pt idx="16229">
                  <c:v>1.0228999999999038</c:v>
                </c:pt>
                <c:pt idx="16230">
                  <c:v>1.0229999999999038</c:v>
                </c:pt>
                <c:pt idx="16231">
                  <c:v>1.0230999999999038</c:v>
                </c:pt>
                <c:pt idx="16232">
                  <c:v>1.0231999999999037</c:v>
                </c:pt>
                <c:pt idx="16233">
                  <c:v>1.0232999999999037</c:v>
                </c:pt>
                <c:pt idx="16234">
                  <c:v>1.0233999999999037</c:v>
                </c:pt>
                <c:pt idx="16235">
                  <c:v>1.0234999999999037</c:v>
                </c:pt>
                <c:pt idx="16236">
                  <c:v>1.0235999999999037</c:v>
                </c:pt>
                <c:pt idx="16237">
                  <c:v>1.0236999999999037</c:v>
                </c:pt>
                <c:pt idx="16238">
                  <c:v>1.0237999999999037</c:v>
                </c:pt>
                <c:pt idx="16239">
                  <c:v>1.0238999999999037</c:v>
                </c:pt>
                <c:pt idx="16240">
                  <c:v>1.0239999999999037</c:v>
                </c:pt>
                <c:pt idx="16241">
                  <c:v>1.0240999999999036</c:v>
                </c:pt>
                <c:pt idx="16242">
                  <c:v>1.0241999999999036</c:v>
                </c:pt>
                <c:pt idx="16243">
                  <c:v>1.0242999999999036</c:v>
                </c:pt>
                <c:pt idx="16244">
                  <c:v>1.0243999999999036</c:v>
                </c:pt>
                <c:pt idx="16245">
                  <c:v>1.0244999999999036</c:v>
                </c:pt>
                <c:pt idx="16246">
                  <c:v>1.0245999999999036</c:v>
                </c:pt>
                <c:pt idx="16247">
                  <c:v>1.0246999999999036</c:v>
                </c:pt>
                <c:pt idx="16248">
                  <c:v>1.0247999999999036</c:v>
                </c:pt>
                <c:pt idx="16249">
                  <c:v>1.0248999999999036</c:v>
                </c:pt>
                <c:pt idx="16250">
                  <c:v>1.0249999999999035</c:v>
                </c:pt>
                <c:pt idx="16251">
                  <c:v>1.0250999999999035</c:v>
                </c:pt>
                <c:pt idx="16252">
                  <c:v>1.0251999999999035</c:v>
                </c:pt>
                <c:pt idx="16253">
                  <c:v>1.0252999999999035</c:v>
                </c:pt>
                <c:pt idx="16254">
                  <c:v>1.0253999999999035</c:v>
                </c:pt>
                <c:pt idx="16255">
                  <c:v>1.0254999999999035</c:v>
                </c:pt>
                <c:pt idx="16256">
                  <c:v>1.0255999999999035</c:v>
                </c:pt>
                <c:pt idx="16257">
                  <c:v>1.0256999999999035</c:v>
                </c:pt>
                <c:pt idx="16258">
                  <c:v>1.0257999999999035</c:v>
                </c:pt>
                <c:pt idx="16259">
                  <c:v>1.0258999999999034</c:v>
                </c:pt>
                <c:pt idx="16260">
                  <c:v>1.0259999999999034</c:v>
                </c:pt>
                <c:pt idx="16261">
                  <c:v>1.0260999999999034</c:v>
                </c:pt>
                <c:pt idx="16262">
                  <c:v>1.0261999999999034</c:v>
                </c:pt>
                <c:pt idx="16263">
                  <c:v>1.0262999999999034</c:v>
                </c:pt>
                <c:pt idx="16264">
                  <c:v>1.0263999999999034</c:v>
                </c:pt>
                <c:pt idx="16265">
                  <c:v>1.0264999999999034</c:v>
                </c:pt>
                <c:pt idx="16266">
                  <c:v>1.0265999999999034</c:v>
                </c:pt>
                <c:pt idx="16267">
                  <c:v>1.0266999999999034</c:v>
                </c:pt>
                <c:pt idx="16268">
                  <c:v>1.0267999999999033</c:v>
                </c:pt>
                <c:pt idx="16269">
                  <c:v>1.0268999999999033</c:v>
                </c:pt>
                <c:pt idx="16270">
                  <c:v>1.0269999999999033</c:v>
                </c:pt>
                <c:pt idx="16271">
                  <c:v>1.0270999999999033</c:v>
                </c:pt>
                <c:pt idx="16272">
                  <c:v>1.0271999999999033</c:v>
                </c:pt>
                <c:pt idx="16273">
                  <c:v>1.0272999999999033</c:v>
                </c:pt>
                <c:pt idx="16274">
                  <c:v>1.0273999999999033</c:v>
                </c:pt>
                <c:pt idx="16275">
                  <c:v>1.0274999999999033</c:v>
                </c:pt>
                <c:pt idx="16276">
                  <c:v>1.0275999999999033</c:v>
                </c:pt>
                <c:pt idx="16277">
                  <c:v>1.0276999999999032</c:v>
                </c:pt>
                <c:pt idx="16278">
                  <c:v>1.0277999999999032</c:v>
                </c:pt>
                <c:pt idx="16279">
                  <c:v>1.0278999999999032</c:v>
                </c:pt>
                <c:pt idx="16280">
                  <c:v>1.0279999999999032</c:v>
                </c:pt>
                <c:pt idx="16281">
                  <c:v>1.0280999999999032</c:v>
                </c:pt>
                <c:pt idx="16282">
                  <c:v>1.0281999999999032</c:v>
                </c:pt>
                <c:pt idx="16283">
                  <c:v>1.0282999999999032</c:v>
                </c:pt>
                <c:pt idx="16284">
                  <c:v>1.0283999999999032</c:v>
                </c:pt>
                <c:pt idx="16285">
                  <c:v>1.0284999999999032</c:v>
                </c:pt>
                <c:pt idx="16286">
                  <c:v>1.0285999999999031</c:v>
                </c:pt>
                <c:pt idx="16287">
                  <c:v>1.0286999999999031</c:v>
                </c:pt>
                <c:pt idx="16288">
                  <c:v>1.0287999999999031</c:v>
                </c:pt>
                <c:pt idx="16289">
                  <c:v>1.0288999999999031</c:v>
                </c:pt>
                <c:pt idx="16290">
                  <c:v>1.0289999999999031</c:v>
                </c:pt>
                <c:pt idx="16291">
                  <c:v>1.0290999999999031</c:v>
                </c:pt>
                <c:pt idx="16292">
                  <c:v>1.0291999999999031</c:v>
                </c:pt>
                <c:pt idx="16293">
                  <c:v>1.0292999999999031</c:v>
                </c:pt>
                <c:pt idx="16294">
                  <c:v>1.0293999999999031</c:v>
                </c:pt>
                <c:pt idx="16295">
                  <c:v>1.029499999999903</c:v>
                </c:pt>
                <c:pt idx="16296">
                  <c:v>1.029599999999903</c:v>
                </c:pt>
                <c:pt idx="16297">
                  <c:v>1.029699999999903</c:v>
                </c:pt>
                <c:pt idx="16298">
                  <c:v>1.029799999999903</c:v>
                </c:pt>
                <c:pt idx="16299">
                  <c:v>1.029899999999903</c:v>
                </c:pt>
                <c:pt idx="16300">
                  <c:v>1.029999999999903</c:v>
                </c:pt>
                <c:pt idx="16301">
                  <c:v>1.030099999999903</c:v>
                </c:pt>
                <c:pt idx="16302">
                  <c:v>1.030199999999903</c:v>
                </c:pt>
                <c:pt idx="16303">
                  <c:v>1.030299999999903</c:v>
                </c:pt>
                <c:pt idx="16304">
                  <c:v>1.0303999999999029</c:v>
                </c:pt>
                <c:pt idx="16305">
                  <c:v>1.0304999999999029</c:v>
                </c:pt>
                <c:pt idx="16306">
                  <c:v>1.0305999999999029</c:v>
                </c:pt>
                <c:pt idx="16307">
                  <c:v>1.0306999999999029</c:v>
                </c:pt>
                <c:pt idx="16308">
                  <c:v>1.0307999999999029</c:v>
                </c:pt>
                <c:pt idx="16309">
                  <c:v>1.0308999999999029</c:v>
                </c:pt>
                <c:pt idx="16310">
                  <c:v>1.0309999999999029</c:v>
                </c:pt>
                <c:pt idx="16311">
                  <c:v>1.0310999999999029</c:v>
                </c:pt>
                <c:pt idx="16312">
                  <c:v>1.0311999999999029</c:v>
                </c:pt>
                <c:pt idx="16313">
                  <c:v>1.0312999999999028</c:v>
                </c:pt>
                <c:pt idx="16314">
                  <c:v>1.0313999999999028</c:v>
                </c:pt>
                <c:pt idx="16315">
                  <c:v>1.0314999999999028</c:v>
                </c:pt>
                <c:pt idx="16316">
                  <c:v>1.0315999999999028</c:v>
                </c:pt>
                <c:pt idx="16317">
                  <c:v>1.0316999999999028</c:v>
                </c:pt>
                <c:pt idx="16318">
                  <c:v>1.0317999999999028</c:v>
                </c:pt>
                <c:pt idx="16319">
                  <c:v>1.0318999999999028</c:v>
                </c:pt>
                <c:pt idx="16320">
                  <c:v>1.0319999999999028</c:v>
                </c:pt>
                <c:pt idx="16321">
                  <c:v>1.0320999999999028</c:v>
                </c:pt>
                <c:pt idx="16322">
                  <c:v>1.0321999999999028</c:v>
                </c:pt>
                <c:pt idx="16323">
                  <c:v>1.0322999999999027</c:v>
                </c:pt>
                <c:pt idx="16324">
                  <c:v>1.0323999999999027</c:v>
                </c:pt>
                <c:pt idx="16325">
                  <c:v>1.0324999999999027</c:v>
                </c:pt>
                <c:pt idx="16326">
                  <c:v>1.0325999999999027</c:v>
                </c:pt>
                <c:pt idx="16327">
                  <c:v>1.0326999999999027</c:v>
                </c:pt>
                <c:pt idx="16328">
                  <c:v>1.0327999999999027</c:v>
                </c:pt>
                <c:pt idx="16329">
                  <c:v>1.0328999999999027</c:v>
                </c:pt>
                <c:pt idx="16330">
                  <c:v>1.0329999999999027</c:v>
                </c:pt>
                <c:pt idx="16331">
                  <c:v>1.0330999999999027</c:v>
                </c:pt>
                <c:pt idx="16332">
                  <c:v>1.0331999999999026</c:v>
                </c:pt>
                <c:pt idx="16333">
                  <c:v>1.0332999999999026</c:v>
                </c:pt>
                <c:pt idx="16334">
                  <c:v>1.0333999999999026</c:v>
                </c:pt>
                <c:pt idx="16335">
                  <c:v>1.0334999999999026</c:v>
                </c:pt>
                <c:pt idx="16336">
                  <c:v>1.0335999999999026</c:v>
                </c:pt>
                <c:pt idx="16337">
                  <c:v>1.0336999999999026</c:v>
                </c:pt>
                <c:pt idx="16338">
                  <c:v>1.0337999999999026</c:v>
                </c:pt>
                <c:pt idx="16339">
                  <c:v>1.0338999999999026</c:v>
                </c:pt>
                <c:pt idx="16340">
                  <c:v>1.0339999999999026</c:v>
                </c:pt>
                <c:pt idx="16341">
                  <c:v>1.0340999999999025</c:v>
                </c:pt>
                <c:pt idx="16342">
                  <c:v>1.0341999999999025</c:v>
                </c:pt>
                <c:pt idx="16343">
                  <c:v>1.0342999999999025</c:v>
                </c:pt>
                <c:pt idx="16344">
                  <c:v>1.0343999999999025</c:v>
                </c:pt>
                <c:pt idx="16345">
                  <c:v>1.0344999999999025</c:v>
                </c:pt>
                <c:pt idx="16346">
                  <c:v>1.0345999999999025</c:v>
                </c:pt>
                <c:pt idx="16347">
                  <c:v>1.0346999999999025</c:v>
                </c:pt>
                <c:pt idx="16348">
                  <c:v>1.0347999999999025</c:v>
                </c:pt>
                <c:pt idx="16349">
                  <c:v>1.0348999999999025</c:v>
                </c:pt>
                <c:pt idx="16350">
                  <c:v>1.0349999999999024</c:v>
                </c:pt>
                <c:pt idx="16351">
                  <c:v>1.0350999999999024</c:v>
                </c:pt>
                <c:pt idx="16352">
                  <c:v>1.0351999999999024</c:v>
                </c:pt>
                <c:pt idx="16353">
                  <c:v>1.0352999999999024</c:v>
                </c:pt>
                <c:pt idx="16354">
                  <c:v>1.0353999999999024</c:v>
                </c:pt>
                <c:pt idx="16355">
                  <c:v>1.0354999999999024</c:v>
                </c:pt>
                <c:pt idx="16356">
                  <c:v>1.0355999999999024</c:v>
                </c:pt>
                <c:pt idx="16357">
                  <c:v>1.0356999999999024</c:v>
                </c:pt>
                <c:pt idx="16358">
                  <c:v>1.0357999999999024</c:v>
                </c:pt>
                <c:pt idx="16359">
                  <c:v>1.0358999999999023</c:v>
                </c:pt>
                <c:pt idx="16360">
                  <c:v>1.0359999999999023</c:v>
                </c:pt>
                <c:pt idx="16361">
                  <c:v>1.0360999999999023</c:v>
                </c:pt>
                <c:pt idx="16362">
                  <c:v>1.0361999999999023</c:v>
                </c:pt>
                <c:pt idx="16363">
                  <c:v>1.0362999999999023</c:v>
                </c:pt>
                <c:pt idx="16364">
                  <c:v>1.0363999999999023</c:v>
                </c:pt>
                <c:pt idx="16365">
                  <c:v>1.0364999999999023</c:v>
                </c:pt>
                <c:pt idx="16366">
                  <c:v>1.0365999999999023</c:v>
                </c:pt>
                <c:pt idx="16367">
                  <c:v>1.0366999999999023</c:v>
                </c:pt>
                <c:pt idx="16368">
                  <c:v>1.0367999999999022</c:v>
                </c:pt>
                <c:pt idx="16369">
                  <c:v>1.0368999999999022</c:v>
                </c:pt>
                <c:pt idx="16370">
                  <c:v>1.0369999999999022</c:v>
                </c:pt>
                <c:pt idx="16371">
                  <c:v>1.0370999999999022</c:v>
                </c:pt>
                <c:pt idx="16372">
                  <c:v>1.0371999999999022</c:v>
                </c:pt>
                <c:pt idx="16373">
                  <c:v>1.0372999999999022</c:v>
                </c:pt>
                <c:pt idx="16374">
                  <c:v>1.0373999999999022</c:v>
                </c:pt>
                <c:pt idx="16375">
                  <c:v>1.0374999999999022</c:v>
                </c:pt>
                <c:pt idx="16376">
                  <c:v>1.0375999999999022</c:v>
                </c:pt>
                <c:pt idx="16377">
                  <c:v>1.0376999999999021</c:v>
                </c:pt>
                <c:pt idx="16378">
                  <c:v>1.0377999999999021</c:v>
                </c:pt>
                <c:pt idx="16379">
                  <c:v>1.0378999999999021</c:v>
                </c:pt>
                <c:pt idx="16380">
                  <c:v>1.0379999999999021</c:v>
                </c:pt>
                <c:pt idx="16381">
                  <c:v>1.0380999999999021</c:v>
                </c:pt>
                <c:pt idx="16382">
                  <c:v>1.0381999999999021</c:v>
                </c:pt>
                <c:pt idx="16383">
                  <c:v>1.0382999999999021</c:v>
                </c:pt>
                <c:pt idx="16384">
                  <c:v>1.0383999999999021</c:v>
                </c:pt>
                <c:pt idx="16385">
                  <c:v>1.0384999999999021</c:v>
                </c:pt>
                <c:pt idx="16386">
                  <c:v>1.038599999999902</c:v>
                </c:pt>
                <c:pt idx="16387">
                  <c:v>1.038699999999902</c:v>
                </c:pt>
                <c:pt idx="16388">
                  <c:v>1.038799999999902</c:v>
                </c:pt>
                <c:pt idx="16389">
                  <c:v>1.038899999999902</c:v>
                </c:pt>
                <c:pt idx="16390">
                  <c:v>1.038999999999902</c:v>
                </c:pt>
                <c:pt idx="16391">
                  <c:v>1.039099999999902</c:v>
                </c:pt>
                <c:pt idx="16392">
                  <c:v>1.039199999999902</c:v>
                </c:pt>
                <c:pt idx="16393">
                  <c:v>1.039299999999902</c:v>
                </c:pt>
                <c:pt idx="16394">
                  <c:v>1.039399999999902</c:v>
                </c:pt>
                <c:pt idx="16395">
                  <c:v>1.0394999999999019</c:v>
                </c:pt>
                <c:pt idx="16396">
                  <c:v>1.0395999999999019</c:v>
                </c:pt>
                <c:pt idx="16397">
                  <c:v>1.0396999999999019</c:v>
                </c:pt>
                <c:pt idx="16398">
                  <c:v>1.0397999999999019</c:v>
                </c:pt>
                <c:pt idx="16399">
                  <c:v>1.0398999999999019</c:v>
                </c:pt>
                <c:pt idx="16400">
                  <c:v>1.0399999999999019</c:v>
                </c:pt>
                <c:pt idx="16401">
                  <c:v>1.0400999999999019</c:v>
                </c:pt>
                <c:pt idx="16402">
                  <c:v>1.0401999999999019</c:v>
                </c:pt>
                <c:pt idx="16403">
                  <c:v>1.0402999999999019</c:v>
                </c:pt>
                <c:pt idx="16404">
                  <c:v>1.0403999999999018</c:v>
                </c:pt>
                <c:pt idx="16405">
                  <c:v>1.0404999999999018</c:v>
                </c:pt>
                <c:pt idx="16406">
                  <c:v>1.0405999999999018</c:v>
                </c:pt>
                <c:pt idx="16407">
                  <c:v>1.0406999999999018</c:v>
                </c:pt>
                <c:pt idx="16408">
                  <c:v>1.0407999999999018</c:v>
                </c:pt>
                <c:pt idx="16409">
                  <c:v>1.0408999999999018</c:v>
                </c:pt>
                <c:pt idx="16410">
                  <c:v>1.0409999999999018</c:v>
                </c:pt>
                <c:pt idx="16411">
                  <c:v>1.0410999999999018</c:v>
                </c:pt>
                <c:pt idx="16412">
                  <c:v>1.0411999999999018</c:v>
                </c:pt>
                <c:pt idx="16413">
                  <c:v>1.0412999999999017</c:v>
                </c:pt>
                <c:pt idx="16414">
                  <c:v>1.0413999999999017</c:v>
                </c:pt>
                <c:pt idx="16415">
                  <c:v>1.0414999999999017</c:v>
                </c:pt>
                <c:pt idx="16416">
                  <c:v>1.0415999999999017</c:v>
                </c:pt>
                <c:pt idx="16417">
                  <c:v>1.0416999999999017</c:v>
                </c:pt>
                <c:pt idx="16418">
                  <c:v>1.0417999999999017</c:v>
                </c:pt>
                <c:pt idx="16419">
                  <c:v>1.0418999999999017</c:v>
                </c:pt>
                <c:pt idx="16420">
                  <c:v>1.0419999999999017</c:v>
                </c:pt>
                <c:pt idx="16421">
                  <c:v>1.0420999999999017</c:v>
                </c:pt>
                <c:pt idx="16422">
                  <c:v>1.0421999999999016</c:v>
                </c:pt>
                <c:pt idx="16423">
                  <c:v>1.0422999999999016</c:v>
                </c:pt>
                <c:pt idx="16424">
                  <c:v>1.0423999999999016</c:v>
                </c:pt>
                <c:pt idx="16425">
                  <c:v>1.0424999999999016</c:v>
                </c:pt>
                <c:pt idx="16426">
                  <c:v>1.0425999999999016</c:v>
                </c:pt>
                <c:pt idx="16427">
                  <c:v>1.0426999999999016</c:v>
                </c:pt>
                <c:pt idx="16428">
                  <c:v>1.0427999999999016</c:v>
                </c:pt>
                <c:pt idx="16429">
                  <c:v>1.0428999999999016</c:v>
                </c:pt>
                <c:pt idx="16430">
                  <c:v>1.0429999999999016</c:v>
                </c:pt>
                <c:pt idx="16431">
                  <c:v>1.0430999999999016</c:v>
                </c:pt>
                <c:pt idx="16432">
                  <c:v>1.0431999999999015</c:v>
                </c:pt>
                <c:pt idx="16433">
                  <c:v>1.0432999999999015</c:v>
                </c:pt>
                <c:pt idx="16434">
                  <c:v>1.0433999999999015</c:v>
                </c:pt>
                <c:pt idx="16435">
                  <c:v>1.0434999999999015</c:v>
                </c:pt>
                <c:pt idx="16436">
                  <c:v>1.0435999999999015</c:v>
                </c:pt>
                <c:pt idx="16437">
                  <c:v>1.0436999999999015</c:v>
                </c:pt>
                <c:pt idx="16438">
                  <c:v>1.0437999999999015</c:v>
                </c:pt>
                <c:pt idx="16439">
                  <c:v>1.0438999999999015</c:v>
                </c:pt>
                <c:pt idx="16440">
                  <c:v>1.0439999999999015</c:v>
                </c:pt>
                <c:pt idx="16441">
                  <c:v>1.0440999999999014</c:v>
                </c:pt>
                <c:pt idx="16442">
                  <c:v>1.0441999999999014</c:v>
                </c:pt>
                <c:pt idx="16443">
                  <c:v>1.0442999999999014</c:v>
                </c:pt>
                <c:pt idx="16444">
                  <c:v>1.0443999999999014</c:v>
                </c:pt>
                <c:pt idx="16445">
                  <c:v>1.0444999999999014</c:v>
                </c:pt>
                <c:pt idx="16446">
                  <c:v>1.0445999999999014</c:v>
                </c:pt>
                <c:pt idx="16447">
                  <c:v>1.0446999999999014</c:v>
                </c:pt>
                <c:pt idx="16448">
                  <c:v>1.0447999999999014</c:v>
                </c:pt>
                <c:pt idx="16449">
                  <c:v>1.0448999999999014</c:v>
                </c:pt>
                <c:pt idx="16450">
                  <c:v>1.0449999999999013</c:v>
                </c:pt>
                <c:pt idx="16451">
                  <c:v>1.0450999999999013</c:v>
                </c:pt>
                <c:pt idx="16452">
                  <c:v>1.0451999999999013</c:v>
                </c:pt>
                <c:pt idx="16453">
                  <c:v>1.0452999999999013</c:v>
                </c:pt>
                <c:pt idx="16454">
                  <c:v>1.0453999999999013</c:v>
                </c:pt>
                <c:pt idx="16455">
                  <c:v>1.0454999999999013</c:v>
                </c:pt>
                <c:pt idx="16456">
                  <c:v>1.0455999999999013</c:v>
                </c:pt>
                <c:pt idx="16457">
                  <c:v>1.0456999999999013</c:v>
                </c:pt>
                <c:pt idx="16458">
                  <c:v>1.0457999999999013</c:v>
                </c:pt>
                <c:pt idx="16459">
                  <c:v>1.0458999999999012</c:v>
                </c:pt>
                <c:pt idx="16460">
                  <c:v>1.0459999999999012</c:v>
                </c:pt>
                <c:pt idx="16461">
                  <c:v>1.0460999999999012</c:v>
                </c:pt>
                <c:pt idx="16462">
                  <c:v>1.0461999999999012</c:v>
                </c:pt>
                <c:pt idx="16463">
                  <c:v>1.0462999999999012</c:v>
                </c:pt>
                <c:pt idx="16464">
                  <c:v>1.0463999999999012</c:v>
                </c:pt>
                <c:pt idx="16465">
                  <c:v>1.0464999999999012</c:v>
                </c:pt>
                <c:pt idx="16466">
                  <c:v>1.0465999999999012</c:v>
                </c:pt>
                <c:pt idx="16467">
                  <c:v>1.0466999999999012</c:v>
                </c:pt>
                <c:pt idx="16468">
                  <c:v>1.0467999999999011</c:v>
                </c:pt>
                <c:pt idx="16469">
                  <c:v>1.0468999999999011</c:v>
                </c:pt>
                <c:pt idx="16470">
                  <c:v>1.0469999999999011</c:v>
                </c:pt>
                <c:pt idx="16471">
                  <c:v>1.0470999999999011</c:v>
                </c:pt>
                <c:pt idx="16472">
                  <c:v>1.0471999999999011</c:v>
                </c:pt>
                <c:pt idx="16473">
                  <c:v>1.0472999999999011</c:v>
                </c:pt>
                <c:pt idx="16474">
                  <c:v>1.0473999999999011</c:v>
                </c:pt>
                <c:pt idx="16475">
                  <c:v>1.0474999999999011</c:v>
                </c:pt>
                <c:pt idx="16476">
                  <c:v>1.0475999999999011</c:v>
                </c:pt>
                <c:pt idx="16477">
                  <c:v>1.047699999999901</c:v>
                </c:pt>
                <c:pt idx="16478">
                  <c:v>1.047799999999901</c:v>
                </c:pt>
                <c:pt idx="16479">
                  <c:v>1.047899999999901</c:v>
                </c:pt>
                <c:pt idx="16480">
                  <c:v>1.047999999999901</c:v>
                </c:pt>
                <c:pt idx="16481">
                  <c:v>1.048099999999901</c:v>
                </c:pt>
                <c:pt idx="16482">
                  <c:v>1.048199999999901</c:v>
                </c:pt>
                <c:pt idx="16483">
                  <c:v>1.048299999999901</c:v>
                </c:pt>
                <c:pt idx="16484">
                  <c:v>1.048399999999901</c:v>
                </c:pt>
                <c:pt idx="16485">
                  <c:v>1.048499999999901</c:v>
                </c:pt>
                <c:pt idx="16486">
                  <c:v>1.0485999999999009</c:v>
                </c:pt>
                <c:pt idx="16487">
                  <c:v>1.0486999999999009</c:v>
                </c:pt>
                <c:pt idx="16488">
                  <c:v>1.0487999999999009</c:v>
                </c:pt>
                <c:pt idx="16489">
                  <c:v>1.0488999999999009</c:v>
                </c:pt>
                <c:pt idx="16490">
                  <c:v>1.0489999999999009</c:v>
                </c:pt>
                <c:pt idx="16491">
                  <c:v>1.0490999999999009</c:v>
                </c:pt>
                <c:pt idx="16492">
                  <c:v>1.0491999999999009</c:v>
                </c:pt>
                <c:pt idx="16493">
                  <c:v>1.0492999999999009</c:v>
                </c:pt>
                <c:pt idx="16494">
                  <c:v>1.0493999999999009</c:v>
                </c:pt>
                <c:pt idx="16495">
                  <c:v>1.0494999999999008</c:v>
                </c:pt>
                <c:pt idx="16496">
                  <c:v>1.0495999999999008</c:v>
                </c:pt>
                <c:pt idx="16497">
                  <c:v>1.0496999999999008</c:v>
                </c:pt>
                <c:pt idx="16498">
                  <c:v>1.0497999999999008</c:v>
                </c:pt>
                <c:pt idx="16499">
                  <c:v>1.0498999999999008</c:v>
                </c:pt>
                <c:pt idx="16500">
                  <c:v>1.0499999999999008</c:v>
                </c:pt>
                <c:pt idx="16501">
                  <c:v>1.0500999999999008</c:v>
                </c:pt>
                <c:pt idx="16502">
                  <c:v>1.0501999999999008</c:v>
                </c:pt>
                <c:pt idx="16503">
                  <c:v>1.0502999999999008</c:v>
                </c:pt>
                <c:pt idx="16504">
                  <c:v>1.0503999999999007</c:v>
                </c:pt>
                <c:pt idx="16505">
                  <c:v>1.0504999999999007</c:v>
                </c:pt>
                <c:pt idx="16506">
                  <c:v>1.0505999999999007</c:v>
                </c:pt>
                <c:pt idx="16507">
                  <c:v>1.0506999999999007</c:v>
                </c:pt>
                <c:pt idx="16508">
                  <c:v>1.0507999999999007</c:v>
                </c:pt>
                <c:pt idx="16509">
                  <c:v>1.0508999999999007</c:v>
                </c:pt>
                <c:pt idx="16510">
                  <c:v>1.0509999999999007</c:v>
                </c:pt>
                <c:pt idx="16511">
                  <c:v>1.0510999999999007</c:v>
                </c:pt>
                <c:pt idx="16512">
                  <c:v>1.0511999999999007</c:v>
                </c:pt>
                <c:pt idx="16513">
                  <c:v>1.0512999999999006</c:v>
                </c:pt>
                <c:pt idx="16514">
                  <c:v>1.0513999999999006</c:v>
                </c:pt>
                <c:pt idx="16515">
                  <c:v>1.0514999999999006</c:v>
                </c:pt>
                <c:pt idx="16516">
                  <c:v>1.0515999999999006</c:v>
                </c:pt>
                <c:pt idx="16517">
                  <c:v>1.0516999999999006</c:v>
                </c:pt>
                <c:pt idx="16518">
                  <c:v>1.0517999999999006</c:v>
                </c:pt>
                <c:pt idx="16519">
                  <c:v>1.0518999999999006</c:v>
                </c:pt>
                <c:pt idx="16520">
                  <c:v>1.0519999999999006</c:v>
                </c:pt>
                <c:pt idx="16521">
                  <c:v>1.0520999999999006</c:v>
                </c:pt>
                <c:pt idx="16522">
                  <c:v>1.0521999999999005</c:v>
                </c:pt>
                <c:pt idx="16523">
                  <c:v>1.0522999999999005</c:v>
                </c:pt>
                <c:pt idx="16524">
                  <c:v>1.0523999999999005</c:v>
                </c:pt>
                <c:pt idx="16525">
                  <c:v>1.0524999999999005</c:v>
                </c:pt>
                <c:pt idx="16526">
                  <c:v>1.0525999999999005</c:v>
                </c:pt>
                <c:pt idx="16527">
                  <c:v>1.0526999999999005</c:v>
                </c:pt>
                <c:pt idx="16528">
                  <c:v>1.0527999999999005</c:v>
                </c:pt>
                <c:pt idx="16529">
                  <c:v>1.0528999999999005</c:v>
                </c:pt>
                <c:pt idx="16530">
                  <c:v>1.0529999999999005</c:v>
                </c:pt>
                <c:pt idx="16531">
                  <c:v>1.0530999999999004</c:v>
                </c:pt>
                <c:pt idx="16532">
                  <c:v>1.0531999999999004</c:v>
                </c:pt>
                <c:pt idx="16533">
                  <c:v>1.0532999999999004</c:v>
                </c:pt>
                <c:pt idx="16534">
                  <c:v>1.0533999999999004</c:v>
                </c:pt>
                <c:pt idx="16535">
                  <c:v>1.0534999999999004</c:v>
                </c:pt>
                <c:pt idx="16536">
                  <c:v>1.0535999999999004</c:v>
                </c:pt>
                <c:pt idx="16537">
                  <c:v>1.0536999999999004</c:v>
                </c:pt>
                <c:pt idx="16538">
                  <c:v>1.0537999999999004</c:v>
                </c:pt>
                <c:pt idx="16539">
                  <c:v>1.0538999999999004</c:v>
                </c:pt>
                <c:pt idx="16540">
                  <c:v>1.0539999999999003</c:v>
                </c:pt>
                <c:pt idx="16541">
                  <c:v>1.0540999999999003</c:v>
                </c:pt>
                <c:pt idx="16542">
                  <c:v>1.0541999999999003</c:v>
                </c:pt>
                <c:pt idx="16543">
                  <c:v>1.0542999999999003</c:v>
                </c:pt>
                <c:pt idx="16544">
                  <c:v>1.0543999999999003</c:v>
                </c:pt>
                <c:pt idx="16545">
                  <c:v>1.0544999999999003</c:v>
                </c:pt>
                <c:pt idx="16546">
                  <c:v>1.0545999999999003</c:v>
                </c:pt>
                <c:pt idx="16547">
                  <c:v>1.0546999999999003</c:v>
                </c:pt>
                <c:pt idx="16548">
                  <c:v>1.0547999999999003</c:v>
                </c:pt>
                <c:pt idx="16549">
                  <c:v>1.0548999999999003</c:v>
                </c:pt>
                <c:pt idx="16550">
                  <c:v>1.0549999999999002</c:v>
                </c:pt>
                <c:pt idx="16551">
                  <c:v>1.0550999999999002</c:v>
                </c:pt>
                <c:pt idx="16552">
                  <c:v>1.0551999999999002</c:v>
                </c:pt>
                <c:pt idx="16553">
                  <c:v>1.0552999999999002</c:v>
                </c:pt>
                <c:pt idx="16554">
                  <c:v>1.0553999999999002</c:v>
                </c:pt>
                <c:pt idx="16555">
                  <c:v>1.0554999999999002</c:v>
                </c:pt>
                <c:pt idx="16556">
                  <c:v>1.0555999999999002</c:v>
                </c:pt>
                <c:pt idx="16557">
                  <c:v>1.0556999999999002</c:v>
                </c:pt>
                <c:pt idx="16558">
                  <c:v>1.0557999999999002</c:v>
                </c:pt>
                <c:pt idx="16559">
                  <c:v>1.0558999999999001</c:v>
                </c:pt>
                <c:pt idx="16560">
                  <c:v>1.0559999999999001</c:v>
                </c:pt>
                <c:pt idx="16561">
                  <c:v>1.0560999999999001</c:v>
                </c:pt>
                <c:pt idx="16562">
                  <c:v>1.0561999999999001</c:v>
                </c:pt>
                <c:pt idx="16563">
                  <c:v>1.0562999999999001</c:v>
                </c:pt>
                <c:pt idx="16564">
                  <c:v>1.0563999999999001</c:v>
                </c:pt>
                <c:pt idx="16565">
                  <c:v>1.0564999999999001</c:v>
                </c:pt>
                <c:pt idx="16566">
                  <c:v>1.0565999999999001</c:v>
                </c:pt>
                <c:pt idx="16567">
                  <c:v>1.0566999999999001</c:v>
                </c:pt>
                <c:pt idx="16568">
                  <c:v>1.0567999999999</c:v>
                </c:pt>
                <c:pt idx="16569">
                  <c:v>1.0568999999999</c:v>
                </c:pt>
                <c:pt idx="16570">
                  <c:v>1.0569999999999</c:v>
                </c:pt>
                <c:pt idx="16571">
                  <c:v>1.0570999999999</c:v>
                </c:pt>
                <c:pt idx="16572">
                  <c:v>1.0571999999999</c:v>
                </c:pt>
                <c:pt idx="16573">
                  <c:v>1.0572999999999</c:v>
                </c:pt>
                <c:pt idx="16574">
                  <c:v>1.0573999999999</c:v>
                </c:pt>
                <c:pt idx="16575">
                  <c:v>1.0574999999999</c:v>
                </c:pt>
                <c:pt idx="16576">
                  <c:v>1.0575999999999</c:v>
                </c:pt>
                <c:pt idx="16577">
                  <c:v>1.0576999999998999</c:v>
                </c:pt>
                <c:pt idx="16578">
                  <c:v>1.0577999999998999</c:v>
                </c:pt>
                <c:pt idx="16579">
                  <c:v>1.0578999999998999</c:v>
                </c:pt>
                <c:pt idx="16580">
                  <c:v>1.0579999999998999</c:v>
                </c:pt>
                <c:pt idx="16581">
                  <c:v>1.0580999999998999</c:v>
                </c:pt>
                <c:pt idx="16582">
                  <c:v>1.0581999999998999</c:v>
                </c:pt>
                <c:pt idx="16583">
                  <c:v>1.0582999999998999</c:v>
                </c:pt>
                <c:pt idx="16584">
                  <c:v>1.0583999999998999</c:v>
                </c:pt>
                <c:pt idx="16585">
                  <c:v>1.0584999999998999</c:v>
                </c:pt>
                <c:pt idx="16586">
                  <c:v>1.0585999999998998</c:v>
                </c:pt>
                <c:pt idx="16587">
                  <c:v>1.0586999999998998</c:v>
                </c:pt>
                <c:pt idx="16588">
                  <c:v>1.0587999999998998</c:v>
                </c:pt>
                <c:pt idx="16589">
                  <c:v>1.0588999999998998</c:v>
                </c:pt>
                <c:pt idx="16590">
                  <c:v>1.0589999999998998</c:v>
                </c:pt>
                <c:pt idx="16591">
                  <c:v>1.0590999999998998</c:v>
                </c:pt>
                <c:pt idx="16592">
                  <c:v>1.0591999999998998</c:v>
                </c:pt>
                <c:pt idx="16593">
                  <c:v>1.0592999999998998</c:v>
                </c:pt>
                <c:pt idx="16594">
                  <c:v>1.0593999999998998</c:v>
                </c:pt>
                <c:pt idx="16595">
                  <c:v>1.0594999999998997</c:v>
                </c:pt>
                <c:pt idx="16596">
                  <c:v>1.0595999999998997</c:v>
                </c:pt>
                <c:pt idx="16597">
                  <c:v>1.0596999999998997</c:v>
                </c:pt>
                <c:pt idx="16598">
                  <c:v>1.0597999999998997</c:v>
                </c:pt>
                <c:pt idx="16599">
                  <c:v>1.0598999999998997</c:v>
                </c:pt>
                <c:pt idx="16600">
                  <c:v>1.0599999999998997</c:v>
                </c:pt>
                <c:pt idx="16601">
                  <c:v>1.0600999999998997</c:v>
                </c:pt>
                <c:pt idx="16602">
                  <c:v>1.0601999999998997</c:v>
                </c:pt>
                <c:pt idx="16603">
                  <c:v>1.0602999999998997</c:v>
                </c:pt>
                <c:pt idx="16604">
                  <c:v>1.0603999999998996</c:v>
                </c:pt>
                <c:pt idx="16605">
                  <c:v>1.0604999999998996</c:v>
                </c:pt>
                <c:pt idx="16606">
                  <c:v>1.0605999999998996</c:v>
                </c:pt>
                <c:pt idx="16607">
                  <c:v>1.0606999999998996</c:v>
                </c:pt>
                <c:pt idx="16608">
                  <c:v>1.0607999999998996</c:v>
                </c:pt>
                <c:pt idx="16609">
                  <c:v>1.0608999999998996</c:v>
                </c:pt>
                <c:pt idx="16610">
                  <c:v>1.0609999999998996</c:v>
                </c:pt>
                <c:pt idx="16611">
                  <c:v>1.0610999999998996</c:v>
                </c:pt>
                <c:pt idx="16612">
                  <c:v>1.0611999999998996</c:v>
                </c:pt>
                <c:pt idx="16613">
                  <c:v>1.0612999999998995</c:v>
                </c:pt>
                <c:pt idx="16614">
                  <c:v>1.0613999999998995</c:v>
                </c:pt>
                <c:pt idx="16615">
                  <c:v>1.0614999999998995</c:v>
                </c:pt>
                <c:pt idx="16616">
                  <c:v>1.0615999999998995</c:v>
                </c:pt>
                <c:pt idx="16617">
                  <c:v>1.0616999999998995</c:v>
                </c:pt>
                <c:pt idx="16618">
                  <c:v>1.0617999999998995</c:v>
                </c:pt>
                <c:pt idx="16619">
                  <c:v>1.0618999999998995</c:v>
                </c:pt>
                <c:pt idx="16620">
                  <c:v>1.0619999999998995</c:v>
                </c:pt>
                <c:pt idx="16621">
                  <c:v>1.0620999999998995</c:v>
                </c:pt>
                <c:pt idx="16622">
                  <c:v>1.0621999999998994</c:v>
                </c:pt>
                <c:pt idx="16623">
                  <c:v>1.0622999999998994</c:v>
                </c:pt>
                <c:pt idx="16624">
                  <c:v>1.0623999999998994</c:v>
                </c:pt>
                <c:pt idx="16625">
                  <c:v>1.0624999999998994</c:v>
                </c:pt>
                <c:pt idx="16626">
                  <c:v>1.0625999999998994</c:v>
                </c:pt>
                <c:pt idx="16627">
                  <c:v>1.0626999999998994</c:v>
                </c:pt>
                <c:pt idx="16628">
                  <c:v>1.0627999999998994</c:v>
                </c:pt>
                <c:pt idx="16629">
                  <c:v>1.0628999999998994</c:v>
                </c:pt>
                <c:pt idx="16630">
                  <c:v>1.0629999999998994</c:v>
                </c:pt>
                <c:pt idx="16631">
                  <c:v>1.0630999999998993</c:v>
                </c:pt>
                <c:pt idx="16632">
                  <c:v>1.0631999999998993</c:v>
                </c:pt>
                <c:pt idx="16633">
                  <c:v>1.0632999999998993</c:v>
                </c:pt>
                <c:pt idx="16634">
                  <c:v>1.0633999999998993</c:v>
                </c:pt>
                <c:pt idx="16635">
                  <c:v>1.0634999999998993</c:v>
                </c:pt>
                <c:pt idx="16636">
                  <c:v>1.0635999999998993</c:v>
                </c:pt>
                <c:pt idx="16637">
                  <c:v>1.0636999999998993</c:v>
                </c:pt>
                <c:pt idx="16638">
                  <c:v>1.0637999999998993</c:v>
                </c:pt>
                <c:pt idx="16639">
                  <c:v>1.0638999999998993</c:v>
                </c:pt>
                <c:pt idx="16640">
                  <c:v>1.0639999999998992</c:v>
                </c:pt>
                <c:pt idx="16641">
                  <c:v>1.0640999999998992</c:v>
                </c:pt>
                <c:pt idx="16642">
                  <c:v>1.0641999999998992</c:v>
                </c:pt>
                <c:pt idx="16643">
                  <c:v>1.0642999999998992</c:v>
                </c:pt>
                <c:pt idx="16644">
                  <c:v>1.0643999999998992</c:v>
                </c:pt>
                <c:pt idx="16645">
                  <c:v>1.0644999999998992</c:v>
                </c:pt>
                <c:pt idx="16646">
                  <c:v>1.0645999999998992</c:v>
                </c:pt>
                <c:pt idx="16647">
                  <c:v>1.0646999999998992</c:v>
                </c:pt>
                <c:pt idx="16648">
                  <c:v>1.0647999999998992</c:v>
                </c:pt>
                <c:pt idx="16649">
                  <c:v>1.0648999999998991</c:v>
                </c:pt>
                <c:pt idx="16650">
                  <c:v>1.0649999999998991</c:v>
                </c:pt>
                <c:pt idx="16651">
                  <c:v>1.0650999999998991</c:v>
                </c:pt>
                <c:pt idx="16652">
                  <c:v>1.0651999999998991</c:v>
                </c:pt>
                <c:pt idx="16653">
                  <c:v>1.0652999999998991</c:v>
                </c:pt>
                <c:pt idx="16654">
                  <c:v>1.0653999999998991</c:v>
                </c:pt>
                <c:pt idx="16655">
                  <c:v>1.0654999999998991</c:v>
                </c:pt>
                <c:pt idx="16656">
                  <c:v>1.0655999999998991</c:v>
                </c:pt>
                <c:pt idx="16657">
                  <c:v>1.0656999999998991</c:v>
                </c:pt>
                <c:pt idx="16658">
                  <c:v>1.0657999999998991</c:v>
                </c:pt>
                <c:pt idx="16659">
                  <c:v>1.065899999999899</c:v>
                </c:pt>
                <c:pt idx="16660">
                  <c:v>1.065999999999899</c:v>
                </c:pt>
                <c:pt idx="16661">
                  <c:v>1.066099999999899</c:v>
                </c:pt>
                <c:pt idx="16662">
                  <c:v>1.066199999999899</c:v>
                </c:pt>
                <c:pt idx="16663">
                  <c:v>1.066299999999899</c:v>
                </c:pt>
                <c:pt idx="16664">
                  <c:v>1.066399999999899</c:v>
                </c:pt>
                <c:pt idx="16665">
                  <c:v>1.066499999999899</c:v>
                </c:pt>
                <c:pt idx="16666">
                  <c:v>1.066599999999899</c:v>
                </c:pt>
                <c:pt idx="16667">
                  <c:v>1.066699999999899</c:v>
                </c:pt>
                <c:pt idx="16668">
                  <c:v>1.0667999999998989</c:v>
                </c:pt>
                <c:pt idx="16669">
                  <c:v>1.0668999999998989</c:v>
                </c:pt>
                <c:pt idx="16670">
                  <c:v>1.0669999999998989</c:v>
                </c:pt>
                <c:pt idx="16671">
                  <c:v>1.0670999999998989</c:v>
                </c:pt>
                <c:pt idx="16672">
                  <c:v>1.0671999999998989</c:v>
                </c:pt>
                <c:pt idx="16673">
                  <c:v>1.0672999999998989</c:v>
                </c:pt>
                <c:pt idx="16674">
                  <c:v>1.0673999999998989</c:v>
                </c:pt>
                <c:pt idx="16675">
                  <c:v>1.0674999999998989</c:v>
                </c:pt>
                <c:pt idx="16676">
                  <c:v>1.0675999999998989</c:v>
                </c:pt>
                <c:pt idx="16677">
                  <c:v>1.0676999999998988</c:v>
                </c:pt>
                <c:pt idx="16678">
                  <c:v>1.0677999999998988</c:v>
                </c:pt>
                <c:pt idx="16679">
                  <c:v>1.0678999999998988</c:v>
                </c:pt>
                <c:pt idx="16680">
                  <c:v>1.0679999999998988</c:v>
                </c:pt>
                <c:pt idx="16681">
                  <c:v>1.0680999999998988</c:v>
                </c:pt>
                <c:pt idx="16682">
                  <c:v>1.0681999999998988</c:v>
                </c:pt>
                <c:pt idx="16683">
                  <c:v>1.0682999999998988</c:v>
                </c:pt>
                <c:pt idx="16684">
                  <c:v>1.0683999999998988</c:v>
                </c:pt>
                <c:pt idx="16685">
                  <c:v>1.0684999999998988</c:v>
                </c:pt>
                <c:pt idx="16686">
                  <c:v>1.0685999999998987</c:v>
                </c:pt>
                <c:pt idx="16687">
                  <c:v>1.0686999999998987</c:v>
                </c:pt>
                <c:pt idx="16688">
                  <c:v>1.0687999999998987</c:v>
                </c:pt>
                <c:pt idx="16689">
                  <c:v>1.0688999999998987</c:v>
                </c:pt>
                <c:pt idx="16690">
                  <c:v>1.0689999999998987</c:v>
                </c:pt>
                <c:pt idx="16691">
                  <c:v>1.0690999999998987</c:v>
                </c:pt>
                <c:pt idx="16692">
                  <c:v>1.0691999999998987</c:v>
                </c:pt>
                <c:pt idx="16693">
                  <c:v>1.0692999999998987</c:v>
                </c:pt>
                <c:pt idx="16694">
                  <c:v>1.0693999999998987</c:v>
                </c:pt>
                <c:pt idx="16695">
                  <c:v>1.0694999999998986</c:v>
                </c:pt>
                <c:pt idx="16696">
                  <c:v>1.0695999999998986</c:v>
                </c:pt>
                <c:pt idx="16697">
                  <c:v>1.0696999999998986</c:v>
                </c:pt>
                <c:pt idx="16698">
                  <c:v>1.0697999999998986</c:v>
                </c:pt>
                <c:pt idx="16699">
                  <c:v>1.0698999999998986</c:v>
                </c:pt>
                <c:pt idx="16700">
                  <c:v>1.0699999999998986</c:v>
                </c:pt>
                <c:pt idx="16701">
                  <c:v>1.0700999999998986</c:v>
                </c:pt>
                <c:pt idx="16702">
                  <c:v>1.0701999999998986</c:v>
                </c:pt>
                <c:pt idx="16703">
                  <c:v>1.0702999999998986</c:v>
                </c:pt>
                <c:pt idx="16704">
                  <c:v>1.0703999999998985</c:v>
                </c:pt>
                <c:pt idx="16705">
                  <c:v>1.0704999999998985</c:v>
                </c:pt>
                <c:pt idx="16706">
                  <c:v>1.0705999999998985</c:v>
                </c:pt>
                <c:pt idx="16707">
                  <c:v>1.0706999999998985</c:v>
                </c:pt>
                <c:pt idx="16708">
                  <c:v>1.0707999999998985</c:v>
                </c:pt>
                <c:pt idx="16709">
                  <c:v>1.0708999999998985</c:v>
                </c:pt>
                <c:pt idx="16710">
                  <c:v>1.0709999999998985</c:v>
                </c:pt>
                <c:pt idx="16711">
                  <c:v>1.0710999999998985</c:v>
                </c:pt>
                <c:pt idx="16712">
                  <c:v>1.0711999999998985</c:v>
                </c:pt>
                <c:pt idx="16713">
                  <c:v>1.0712999999998984</c:v>
                </c:pt>
                <c:pt idx="16714">
                  <c:v>1.0713999999998984</c:v>
                </c:pt>
                <c:pt idx="16715">
                  <c:v>1.0714999999998984</c:v>
                </c:pt>
                <c:pt idx="16716">
                  <c:v>1.0715999999998984</c:v>
                </c:pt>
                <c:pt idx="16717">
                  <c:v>1.0716999999998984</c:v>
                </c:pt>
                <c:pt idx="16718">
                  <c:v>1.0717999999998984</c:v>
                </c:pt>
                <c:pt idx="16719">
                  <c:v>1.0718999999998984</c:v>
                </c:pt>
                <c:pt idx="16720">
                  <c:v>1.0719999999998984</c:v>
                </c:pt>
                <c:pt idx="16721">
                  <c:v>1.0720999999998984</c:v>
                </c:pt>
                <c:pt idx="16722">
                  <c:v>1.0721999999998983</c:v>
                </c:pt>
                <c:pt idx="16723">
                  <c:v>1.0722999999998983</c:v>
                </c:pt>
                <c:pt idx="16724">
                  <c:v>1.0723999999998983</c:v>
                </c:pt>
                <c:pt idx="16725">
                  <c:v>1.0724999999998983</c:v>
                </c:pt>
                <c:pt idx="16726">
                  <c:v>1.0725999999998983</c:v>
                </c:pt>
                <c:pt idx="16727">
                  <c:v>1.0726999999998983</c:v>
                </c:pt>
                <c:pt idx="16728">
                  <c:v>1.0727999999998983</c:v>
                </c:pt>
                <c:pt idx="16729">
                  <c:v>1.0728999999998983</c:v>
                </c:pt>
                <c:pt idx="16730">
                  <c:v>1.0729999999998983</c:v>
                </c:pt>
                <c:pt idx="16731">
                  <c:v>1.0730999999998982</c:v>
                </c:pt>
                <c:pt idx="16732">
                  <c:v>1.0731999999998982</c:v>
                </c:pt>
                <c:pt idx="16733">
                  <c:v>1.0732999999998982</c:v>
                </c:pt>
                <c:pt idx="16734">
                  <c:v>1.0733999999998982</c:v>
                </c:pt>
                <c:pt idx="16735">
                  <c:v>1.0734999999998982</c:v>
                </c:pt>
                <c:pt idx="16736">
                  <c:v>1.0735999999998982</c:v>
                </c:pt>
                <c:pt idx="16737">
                  <c:v>1.0736999999998982</c:v>
                </c:pt>
                <c:pt idx="16738">
                  <c:v>1.0737999999998982</c:v>
                </c:pt>
                <c:pt idx="16739">
                  <c:v>1.0738999999998982</c:v>
                </c:pt>
                <c:pt idx="16740">
                  <c:v>1.0739999999998981</c:v>
                </c:pt>
                <c:pt idx="16741">
                  <c:v>1.0740999999998981</c:v>
                </c:pt>
                <c:pt idx="16742">
                  <c:v>1.0741999999998981</c:v>
                </c:pt>
                <c:pt idx="16743">
                  <c:v>1.0742999999998981</c:v>
                </c:pt>
                <c:pt idx="16744">
                  <c:v>1.0743999999998981</c:v>
                </c:pt>
                <c:pt idx="16745">
                  <c:v>1.0744999999998981</c:v>
                </c:pt>
                <c:pt idx="16746">
                  <c:v>1.0745999999998981</c:v>
                </c:pt>
                <c:pt idx="16747">
                  <c:v>1.0746999999998981</c:v>
                </c:pt>
                <c:pt idx="16748">
                  <c:v>1.0747999999998981</c:v>
                </c:pt>
                <c:pt idx="16749">
                  <c:v>1.074899999999898</c:v>
                </c:pt>
                <c:pt idx="16750">
                  <c:v>1.074999999999898</c:v>
                </c:pt>
                <c:pt idx="16751">
                  <c:v>1.075099999999898</c:v>
                </c:pt>
                <c:pt idx="16752">
                  <c:v>1.075199999999898</c:v>
                </c:pt>
                <c:pt idx="16753">
                  <c:v>1.075299999999898</c:v>
                </c:pt>
                <c:pt idx="16754">
                  <c:v>1.075399999999898</c:v>
                </c:pt>
                <c:pt idx="16755">
                  <c:v>1.075499999999898</c:v>
                </c:pt>
                <c:pt idx="16756">
                  <c:v>1.075599999999898</c:v>
                </c:pt>
                <c:pt idx="16757">
                  <c:v>1.075699999999898</c:v>
                </c:pt>
                <c:pt idx="16758">
                  <c:v>1.0757999999998979</c:v>
                </c:pt>
                <c:pt idx="16759">
                  <c:v>1.0758999999998979</c:v>
                </c:pt>
                <c:pt idx="16760">
                  <c:v>1.0759999999998979</c:v>
                </c:pt>
                <c:pt idx="16761">
                  <c:v>1.0760999999998979</c:v>
                </c:pt>
                <c:pt idx="16762">
                  <c:v>1.0761999999998979</c:v>
                </c:pt>
                <c:pt idx="16763">
                  <c:v>1.0762999999998979</c:v>
                </c:pt>
                <c:pt idx="16764">
                  <c:v>1.0763999999998979</c:v>
                </c:pt>
                <c:pt idx="16765">
                  <c:v>1.0764999999998979</c:v>
                </c:pt>
                <c:pt idx="16766">
                  <c:v>1.0765999999998979</c:v>
                </c:pt>
                <c:pt idx="16767">
                  <c:v>1.0766999999998978</c:v>
                </c:pt>
                <c:pt idx="16768">
                  <c:v>1.0767999999998978</c:v>
                </c:pt>
                <c:pt idx="16769">
                  <c:v>1.0768999999998978</c:v>
                </c:pt>
                <c:pt idx="16770">
                  <c:v>1.0769999999998978</c:v>
                </c:pt>
                <c:pt idx="16771">
                  <c:v>1.0770999999998978</c:v>
                </c:pt>
                <c:pt idx="16772">
                  <c:v>1.0771999999998978</c:v>
                </c:pt>
                <c:pt idx="16773">
                  <c:v>1.0772999999998978</c:v>
                </c:pt>
                <c:pt idx="16774">
                  <c:v>1.0773999999998978</c:v>
                </c:pt>
                <c:pt idx="16775">
                  <c:v>1.0774999999998978</c:v>
                </c:pt>
                <c:pt idx="16776">
                  <c:v>1.0775999999998978</c:v>
                </c:pt>
                <c:pt idx="16777">
                  <c:v>1.0776999999998977</c:v>
                </c:pt>
                <c:pt idx="16778">
                  <c:v>1.0777999999998977</c:v>
                </c:pt>
                <c:pt idx="16779">
                  <c:v>1.0778999999998977</c:v>
                </c:pt>
                <c:pt idx="16780">
                  <c:v>1.0779999999998977</c:v>
                </c:pt>
                <c:pt idx="16781">
                  <c:v>1.0780999999998977</c:v>
                </c:pt>
                <c:pt idx="16782">
                  <c:v>1.0781999999998977</c:v>
                </c:pt>
                <c:pt idx="16783">
                  <c:v>1.0782999999998977</c:v>
                </c:pt>
                <c:pt idx="16784">
                  <c:v>1.0783999999998977</c:v>
                </c:pt>
                <c:pt idx="16785">
                  <c:v>1.0784999999998977</c:v>
                </c:pt>
                <c:pt idx="16786">
                  <c:v>1.0785999999998976</c:v>
                </c:pt>
                <c:pt idx="16787">
                  <c:v>1.0786999999998976</c:v>
                </c:pt>
                <c:pt idx="16788">
                  <c:v>1.0787999999998976</c:v>
                </c:pt>
                <c:pt idx="16789">
                  <c:v>1.0788999999998976</c:v>
                </c:pt>
                <c:pt idx="16790">
                  <c:v>1.0789999999998976</c:v>
                </c:pt>
                <c:pt idx="16791">
                  <c:v>1.0790999999998976</c:v>
                </c:pt>
                <c:pt idx="16792">
                  <c:v>1.0791999999998976</c:v>
                </c:pt>
                <c:pt idx="16793">
                  <c:v>1.0792999999998976</c:v>
                </c:pt>
                <c:pt idx="16794">
                  <c:v>1.0793999999998976</c:v>
                </c:pt>
                <c:pt idx="16795">
                  <c:v>1.0794999999998975</c:v>
                </c:pt>
                <c:pt idx="16796">
                  <c:v>1.0795999999998975</c:v>
                </c:pt>
                <c:pt idx="16797">
                  <c:v>1.0796999999998975</c:v>
                </c:pt>
                <c:pt idx="16798">
                  <c:v>1.0797999999998975</c:v>
                </c:pt>
                <c:pt idx="16799">
                  <c:v>1.0798999999998975</c:v>
                </c:pt>
                <c:pt idx="16800">
                  <c:v>1.0799999999998975</c:v>
                </c:pt>
                <c:pt idx="16801">
                  <c:v>1.0800999999998975</c:v>
                </c:pt>
                <c:pt idx="16802">
                  <c:v>1.0801999999998975</c:v>
                </c:pt>
                <c:pt idx="16803">
                  <c:v>1.0802999999998975</c:v>
                </c:pt>
                <c:pt idx="16804">
                  <c:v>1.0803999999998974</c:v>
                </c:pt>
                <c:pt idx="16805">
                  <c:v>1.0804999999998974</c:v>
                </c:pt>
                <c:pt idx="16806">
                  <c:v>1.0805999999998974</c:v>
                </c:pt>
                <c:pt idx="16807">
                  <c:v>1.0806999999998974</c:v>
                </c:pt>
                <c:pt idx="16808">
                  <c:v>1.0807999999998974</c:v>
                </c:pt>
                <c:pt idx="16809">
                  <c:v>1.0808999999998974</c:v>
                </c:pt>
                <c:pt idx="16810">
                  <c:v>1.0809999999998974</c:v>
                </c:pt>
                <c:pt idx="16811">
                  <c:v>1.0810999999998974</c:v>
                </c:pt>
                <c:pt idx="16812">
                  <c:v>1.0811999999998974</c:v>
                </c:pt>
                <c:pt idx="16813">
                  <c:v>1.0812999999998973</c:v>
                </c:pt>
                <c:pt idx="16814">
                  <c:v>1.0813999999998973</c:v>
                </c:pt>
                <c:pt idx="16815">
                  <c:v>1.0814999999998973</c:v>
                </c:pt>
                <c:pt idx="16816">
                  <c:v>1.0815999999998973</c:v>
                </c:pt>
                <c:pt idx="16817">
                  <c:v>1.0816999999998973</c:v>
                </c:pt>
                <c:pt idx="16818">
                  <c:v>1.0817999999998973</c:v>
                </c:pt>
                <c:pt idx="16819">
                  <c:v>1.0818999999998973</c:v>
                </c:pt>
                <c:pt idx="16820">
                  <c:v>1.0819999999998973</c:v>
                </c:pt>
                <c:pt idx="16821">
                  <c:v>1.0820999999998973</c:v>
                </c:pt>
                <c:pt idx="16822">
                  <c:v>1.0821999999998972</c:v>
                </c:pt>
                <c:pt idx="16823">
                  <c:v>1.0822999999998972</c:v>
                </c:pt>
                <c:pt idx="16824">
                  <c:v>1.0823999999998972</c:v>
                </c:pt>
                <c:pt idx="16825">
                  <c:v>1.0824999999998972</c:v>
                </c:pt>
                <c:pt idx="16826">
                  <c:v>1.0825999999998972</c:v>
                </c:pt>
                <c:pt idx="16827">
                  <c:v>1.0826999999998972</c:v>
                </c:pt>
                <c:pt idx="16828">
                  <c:v>1.0827999999998972</c:v>
                </c:pt>
                <c:pt idx="16829">
                  <c:v>1.0828999999998972</c:v>
                </c:pt>
                <c:pt idx="16830">
                  <c:v>1.0829999999998972</c:v>
                </c:pt>
                <c:pt idx="16831">
                  <c:v>1.0830999999998971</c:v>
                </c:pt>
                <c:pt idx="16832">
                  <c:v>1.0831999999998971</c:v>
                </c:pt>
                <c:pt idx="16833">
                  <c:v>1.0832999999998971</c:v>
                </c:pt>
                <c:pt idx="16834">
                  <c:v>1.0833999999998971</c:v>
                </c:pt>
                <c:pt idx="16835">
                  <c:v>1.0834999999998971</c:v>
                </c:pt>
                <c:pt idx="16836">
                  <c:v>1.0835999999998971</c:v>
                </c:pt>
                <c:pt idx="16837">
                  <c:v>1.0836999999998971</c:v>
                </c:pt>
                <c:pt idx="16838">
                  <c:v>1.0837999999998971</c:v>
                </c:pt>
                <c:pt idx="16839">
                  <c:v>1.0838999999998971</c:v>
                </c:pt>
                <c:pt idx="16840">
                  <c:v>1.083999999999897</c:v>
                </c:pt>
                <c:pt idx="16841">
                  <c:v>1.084099999999897</c:v>
                </c:pt>
                <c:pt idx="16842">
                  <c:v>1.084199999999897</c:v>
                </c:pt>
                <c:pt idx="16843">
                  <c:v>1.084299999999897</c:v>
                </c:pt>
                <c:pt idx="16844">
                  <c:v>1.084399999999897</c:v>
                </c:pt>
                <c:pt idx="16845">
                  <c:v>1.084499999999897</c:v>
                </c:pt>
                <c:pt idx="16846">
                  <c:v>1.084599999999897</c:v>
                </c:pt>
                <c:pt idx="16847">
                  <c:v>1.084699999999897</c:v>
                </c:pt>
                <c:pt idx="16848">
                  <c:v>1.084799999999897</c:v>
                </c:pt>
                <c:pt idx="16849">
                  <c:v>1.0848999999998969</c:v>
                </c:pt>
                <c:pt idx="16850">
                  <c:v>1.0849999999998969</c:v>
                </c:pt>
                <c:pt idx="16851">
                  <c:v>1.0850999999998969</c:v>
                </c:pt>
                <c:pt idx="16852">
                  <c:v>1.0851999999998969</c:v>
                </c:pt>
                <c:pt idx="16853">
                  <c:v>1.0852999999998969</c:v>
                </c:pt>
                <c:pt idx="16854">
                  <c:v>1.0853999999998969</c:v>
                </c:pt>
                <c:pt idx="16855">
                  <c:v>1.0854999999998969</c:v>
                </c:pt>
                <c:pt idx="16856">
                  <c:v>1.0855999999998969</c:v>
                </c:pt>
                <c:pt idx="16857">
                  <c:v>1.0856999999998969</c:v>
                </c:pt>
                <c:pt idx="16858">
                  <c:v>1.0857999999998968</c:v>
                </c:pt>
                <c:pt idx="16859">
                  <c:v>1.0858999999998968</c:v>
                </c:pt>
                <c:pt idx="16860">
                  <c:v>1.0859999999998968</c:v>
                </c:pt>
                <c:pt idx="16861">
                  <c:v>1.0860999999998968</c:v>
                </c:pt>
                <c:pt idx="16862">
                  <c:v>1.0861999999998968</c:v>
                </c:pt>
                <c:pt idx="16863">
                  <c:v>1.0862999999998968</c:v>
                </c:pt>
                <c:pt idx="16864">
                  <c:v>1.0863999999998968</c:v>
                </c:pt>
                <c:pt idx="16865">
                  <c:v>1.0864999999998968</c:v>
                </c:pt>
                <c:pt idx="16866">
                  <c:v>1.0865999999998968</c:v>
                </c:pt>
                <c:pt idx="16867">
                  <c:v>1.0866999999998967</c:v>
                </c:pt>
                <c:pt idx="16868">
                  <c:v>1.0867999999998967</c:v>
                </c:pt>
                <c:pt idx="16869">
                  <c:v>1.0868999999998967</c:v>
                </c:pt>
                <c:pt idx="16870">
                  <c:v>1.0869999999998967</c:v>
                </c:pt>
                <c:pt idx="16871">
                  <c:v>1.0870999999998967</c:v>
                </c:pt>
                <c:pt idx="16872">
                  <c:v>1.0871999999998967</c:v>
                </c:pt>
                <c:pt idx="16873">
                  <c:v>1.0872999999998967</c:v>
                </c:pt>
                <c:pt idx="16874">
                  <c:v>1.0873999999998967</c:v>
                </c:pt>
                <c:pt idx="16875">
                  <c:v>1.0874999999998967</c:v>
                </c:pt>
                <c:pt idx="16876">
                  <c:v>1.0875999999998966</c:v>
                </c:pt>
                <c:pt idx="16877">
                  <c:v>1.0876999999998966</c:v>
                </c:pt>
                <c:pt idx="16878">
                  <c:v>1.0877999999998966</c:v>
                </c:pt>
                <c:pt idx="16879">
                  <c:v>1.0878999999998966</c:v>
                </c:pt>
                <c:pt idx="16880">
                  <c:v>1.0879999999998966</c:v>
                </c:pt>
                <c:pt idx="16881">
                  <c:v>1.0880999999998966</c:v>
                </c:pt>
                <c:pt idx="16882">
                  <c:v>1.0881999999998966</c:v>
                </c:pt>
                <c:pt idx="16883">
                  <c:v>1.0882999999998966</c:v>
                </c:pt>
                <c:pt idx="16884">
                  <c:v>1.0883999999998966</c:v>
                </c:pt>
                <c:pt idx="16885">
                  <c:v>1.0884999999998966</c:v>
                </c:pt>
                <c:pt idx="16886">
                  <c:v>1.0885999999998965</c:v>
                </c:pt>
                <c:pt idx="16887">
                  <c:v>1.0886999999998965</c:v>
                </c:pt>
                <c:pt idx="16888">
                  <c:v>1.0887999999998965</c:v>
                </c:pt>
                <c:pt idx="16889">
                  <c:v>1.0888999999998965</c:v>
                </c:pt>
                <c:pt idx="16890">
                  <c:v>1.0889999999998965</c:v>
                </c:pt>
                <c:pt idx="16891">
                  <c:v>1.0890999999998965</c:v>
                </c:pt>
                <c:pt idx="16892">
                  <c:v>1.0891999999998965</c:v>
                </c:pt>
                <c:pt idx="16893">
                  <c:v>1.0892999999998965</c:v>
                </c:pt>
                <c:pt idx="16894">
                  <c:v>1.0893999999998965</c:v>
                </c:pt>
                <c:pt idx="16895">
                  <c:v>1.0894999999998964</c:v>
                </c:pt>
                <c:pt idx="16896">
                  <c:v>1.0895999999998964</c:v>
                </c:pt>
                <c:pt idx="16897">
                  <c:v>1.0896999999998964</c:v>
                </c:pt>
                <c:pt idx="16898">
                  <c:v>1.0897999999998964</c:v>
                </c:pt>
                <c:pt idx="16899">
                  <c:v>1.0898999999998964</c:v>
                </c:pt>
                <c:pt idx="16900">
                  <c:v>1.0899999999998964</c:v>
                </c:pt>
                <c:pt idx="16901">
                  <c:v>1.0900999999998964</c:v>
                </c:pt>
                <c:pt idx="16902">
                  <c:v>1.0901999999998964</c:v>
                </c:pt>
                <c:pt idx="16903">
                  <c:v>1.0902999999998964</c:v>
                </c:pt>
                <c:pt idx="16904">
                  <c:v>1.0903999999998963</c:v>
                </c:pt>
                <c:pt idx="16905">
                  <c:v>1.0904999999998963</c:v>
                </c:pt>
                <c:pt idx="16906">
                  <c:v>1.0905999999998963</c:v>
                </c:pt>
                <c:pt idx="16907">
                  <c:v>1.0906999999998963</c:v>
                </c:pt>
                <c:pt idx="16908">
                  <c:v>1.0907999999998963</c:v>
                </c:pt>
                <c:pt idx="16909">
                  <c:v>1.0908999999998963</c:v>
                </c:pt>
                <c:pt idx="16910">
                  <c:v>1.0909999999998963</c:v>
                </c:pt>
                <c:pt idx="16911">
                  <c:v>1.0910999999998963</c:v>
                </c:pt>
                <c:pt idx="16912">
                  <c:v>1.0911999999998963</c:v>
                </c:pt>
                <c:pt idx="16913">
                  <c:v>1.0912999999998962</c:v>
                </c:pt>
                <c:pt idx="16914">
                  <c:v>1.0913999999998962</c:v>
                </c:pt>
                <c:pt idx="16915">
                  <c:v>1.0914999999998962</c:v>
                </c:pt>
                <c:pt idx="16916">
                  <c:v>1.0915999999998962</c:v>
                </c:pt>
                <c:pt idx="16917">
                  <c:v>1.0916999999998962</c:v>
                </c:pt>
                <c:pt idx="16918">
                  <c:v>1.0917999999998962</c:v>
                </c:pt>
                <c:pt idx="16919">
                  <c:v>1.0918999999998962</c:v>
                </c:pt>
                <c:pt idx="16920">
                  <c:v>1.0919999999998962</c:v>
                </c:pt>
                <c:pt idx="16921">
                  <c:v>1.0920999999998962</c:v>
                </c:pt>
                <c:pt idx="16922">
                  <c:v>1.0921999999998961</c:v>
                </c:pt>
                <c:pt idx="16923">
                  <c:v>1.0922999999998961</c:v>
                </c:pt>
                <c:pt idx="16924">
                  <c:v>1.0923999999998961</c:v>
                </c:pt>
                <c:pt idx="16925">
                  <c:v>1.0924999999998961</c:v>
                </c:pt>
                <c:pt idx="16926">
                  <c:v>1.0925999999998961</c:v>
                </c:pt>
                <c:pt idx="16927">
                  <c:v>1.0926999999998961</c:v>
                </c:pt>
                <c:pt idx="16928">
                  <c:v>1.0927999999998961</c:v>
                </c:pt>
                <c:pt idx="16929">
                  <c:v>1.0928999999998961</c:v>
                </c:pt>
                <c:pt idx="16930">
                  <c:v>1.0929999999998961</c:v>
                </c:pt>
                <c:pt idx="16931">
                  <c:v>1.093099999999896</c:v>
                </c:pt>
                <c:pt idx="16932">
                  <c:v>1.093199999999896</c:v>
                </c:pt>
                <c:pt idx="16933">
                  <c:v>1.093299999999896</c:v>
                </c:pt>
                <c:pt idx="16934">
                  <c:v>1.093399999999896</c:v>
                </c:pt>
                <c:pt idx="16935">
                  <c:v>1.093499999999896</c:v>
                </c:pt>
                <c:pt idx="16936">
                  <c:v>1.093599999999896</c:v>
                </c:pt>
                <c:pt idx="16937">
                  <c:v>1.093699999999896</c:v>
                </c:pt>
                <c:pt idx="16938">
                  <c:v>1.093799999999896</c:v>
                </c:pt>
                <c:pt idx="16939">
                  <c:v>1.093899999999896</c:v>
                </c:pt>
                <c:pt idx="16940">
                  <c:v>1.0939999999998959</c:v>
                </c:pt>
                <c:pt idx="16941">
                  <c:v>1.0940999999998959</c:v>
                </c:pt>
                <c:pt idx="16942">
                  <c:v>1.0941999999998959</c:v>
                </c:pt>
                <c:pt idx="16943">
                  <c:v>1.0942999999998959</c:v>
                </c:pt>
                <c:pt idx="16944">
                  <c:v>1.0943999999998959</c:v>
                </c:pt>
                <c:pt idx="16945">
                  <c:v>1.0944999999998959</c:v>
                </c:pt>
                <c:pt idx="16946">
                  <c:v>1.0945999999998959</c:v>
                </c:pt>
                <c:pt idx="16947">
                  <c:v>1.0946999999998959</c:v>
                </c:pt>
                <c:pt idx="16948">
                  <c:v>1.0947999999998959</c:v>
                </c:pt>
                <c:pt idx="16949">
                  <c:v>1.0948999999998958</c:v>
                </c:pt>
                <c:pt idx="16950">
                  <c:v>1.0949999999998958</c:v>
                </c:pt>
                <c:pt idx="16951">
                  <c:v>1.0950999999998958</c:v>
                </c:pt>
                <c:pt idx="16952">
                  <c:v>1.0951999999998958</c:v>
                </c:pt>
                <c:pt idx="16953">
                  <c:v>1.0952999999998958</c:v>
                </c:pt>
                <c:pt idx="16954">
                  <c:v>1.0953999999998958</c:v>
                </c:pt>
                <c:pt idx="16955">
                  <c:v>1.0954999999998958</c:v>
                </c:pt>
                <c:pt idx="16956">
                  <c:v>1.0955999999998958</c:v>
                </c:pt>
                <c:pt idx="16957">
                  <c:v>1.0956999999998958</c:v>
                </c:pt>
                <c:pt idx="16958">
                  <c:v>1.0957999999998957</c:v>
                </c:pt>
                <c:pt idx="16959">
                  <c:v>1.0958999999998957</c:v>
                </c:pt>
                <c:pt idx="16960">
                  <c:v>1.0959999999998957</c:v>
                </c:pt>
                <c:pt idx="16961">
                  <c:v>1.0960999999998957</c:v>
                </c:pt>
                <c:pt idx="16962">
                  <c:v>1.0961999999998957</c:v>
                </c:pt>
                <c:pt idx="16963">
                  <c:v>1.0962999999998957</c:v>
                </c:pt>
                <c:pt idx="16964">
                  <c:v>1.0963999999998957</c:v>
                </c:pt>
                <c:pt idx="16965">
                  <c:v>1.0964999999998957</c:v>
                </c:pt>
                <c:pt idx="16966">
                  <c:v>1.0965999999998957</c:v>
                </c:pt>
                <c:pt idx="16967">
                  <c:v>1.0966999999998956</c:v>
                </c:pt>
                <c:pt idx="16968">
                  <c:v>1.0967999999998956</c:v>
                </c:pt>
                <c:pt idx="16969">
                  <c:v>1.0968999999998956</c:v>
                </c:pt>
                <c:pt idx="16970">
                  <c:v>1.0969999999998956</c:v>
                </c:pt>
                <c:pt idx="16971">
                  <c:v>1.0970999999998956</c:v>
                </c:pt>
                <c:pt idx="16972">
                  <c:v>1.0971999999998956</c:v>
                </c:pt>
                <c:pt idx="16973">
                  <c:v>1.0972999999998956</c:v>
                </c:pt>
                <c:pt idx="16974">
                  <c:v>1.0973999999998956</c:v>
                </c:pt>
                <c:pt idx="16975">
                  <c:v>1.0974999999998956</c:v>
                </c:pt>
                <c:pt idx="16976">
                  <c:v>1.0975999999998955</c:v>
                </c:pt>
                <c:pt idx="16977">
                  <c:v>1.0976999999998955</c:v>
                </c:pt>
                <c:pt idx="16978">
                  <c:v>1.0977999999998955</c:v>
                </c:pt>
                <c:pt idx="16979">
                  <c:v>1.0978999999998955</c:v>
                </c:pt>
                <c:pt idx="16980">
                  <c:v>1.0979999999998955</c:v>
                </c:pt>
                <c:pt idx="16981">
                  <c:v>1.0980999999998955</c:v>
                </c:pt>
                <c:pt idx="16982">
                  <c:v>1.0981999999998955</c:v>
                </c:pt>
                <c:pt idx="16983">
                  <c:v>1.0982999999998955</c:v>
                </c:pt>
                <c:pt idx="16984">
                  <c:v>1.0983999999998955</c:v>
                </c:pt>
                <c:pt idx="16985">
                  <c:v>1.0984999999998954</c:v>
                </c:pt>
                <c:pt idx="16986">
                  <c:v>1.0985999999998954</c:v>
                </c:pt>
                <c:pt idx="16987">
                  <c:v>1.0986999999998954</c:v>
                </c:pt>
                <c:pt idx="16988">
                  <c:v>1.0987999999998954</c:v>
                </c:pt>
                <c:pt idx="16989">
                  <c:v>1.0988999999998954</c:v>
                </c:pt>
                <c:pt idx="16990">
                  <c:v>1.0989999999998954</c:v>
                </c:pt>
                <c:pt idx="16991">
                  <c:v>1.0990999999998954</c:v>
                </c:pt>
                <c:pt idx="16992">
                  <c:v>1.0991999999998954</c:v>
                </c:pt>
                <c:pt idx="16993">
                  <c:v>1.0992999999998954</c:v>
                </c:pt>
                <c:pt idx="16994">
                  <c:v>1.0993999999998953</c:v>
                </c:pt>
                <c:pt idx="16995">
                  <c:v>1.0994999999998953</c:v>
                </c:pt>
                <c:pt idx="16996">
                  <c:v>1.0995999999998953</c:v>
                </c:pt>
                <c:pt idx="16997">
                  <c:v>1.0996999999998953</c:v>
                </c:pt>
                <c:pt idx="16998">
                  <c:v>1.0997999999998953</c:v>
                </c:pt>
                <c:pt idx="16999">
                  <c:v>1.0998999999998953</c:v>
                </c:pt>
                <c:pt idx="17000">
                  <c:v>1.0999999999998953</c:v>
                </c:pt>
                <c:pt idx="17001">
                  <c:v>1.1000999999998953</c:v>
                </c:pt>
                <c:pt idx="17002">
                  <c:v>1.1001999999998953</c:v>
                </c:pt>
                <c:pt idx="17003">
                  <c:v>1.1002999999998953</c:v>
                </c:pt>
                <c:pt idx="17004">
                  <c:v>1.1003999999998952</c:v>
                </c:pt>
                <c:pt idx="17005">
                  <c:v>1.1004999999998952</c:v>
                </c:pt>
                <c:pt idx="17006">
                  <c:v>1.1005999999998952</c:v>
                </c:pt>
                <c:pt idx="17007">
                  <c:v>1.1006999999998952</c:v>
                </c:pt>
                <c:pt idx="17008">
                  <c:v>1.1007999999998952</c:v>
                </c:pt>
                <c:pt idx="17009">
                  <c:v>1.1008999999998952</c:v>
                </c:pt>
                <c:pt idx="17010">
                  <c:v>1.1009999999998952</c:v>
                </c:pt>
                <c:pt idx="17011">
                  <c:v>1.1010999999998952</c:v>
                </c:pt>
                <c:pt idx="17012">
                  <c:v>1.1011999999998952</c:v>
                </c:pt>
                <c:pt idx="17013">
                  <c:v>1.1012999999998951</c:v>
                </c:pt>
                <c:pt idx="17014">
                  <c:v>1.1013999999998951</c:v>
                </c:pt>
                <c:pt idx="17015">
                  <c:v>1.1014999999998951</c:v>
                </c:pt>
                <c:pt idx="17016">
                  <c:v>1.1015999999998951</c:v>
                </c:pt>
                <c:pt idx="17017">
                  <c:v>1.1016999999998951</c:v>
                </c:pt>
                <c:pt idx="17018">
                  <c:v>1.1017999999998951</c:v>
                </c:pt>
                <c:pt idx="17019">
                  <c:v>1.1018999999998951</c:v>
                </c:pt>
                <c:pt idx="17020">
                  <c:v>1.1019999999998951</c:v>
                </c:pt>
                <c:pt idx="17021">
                  <c:v>1.1020999999998951</c:v>
                </c:pt>
                <c:pt idx="17022">
                  <c:v>1.102199999999895</c:v>
                </c:pt>
                <c:pt idx="17023">
                  <c:v>1.102299999999895</c:v>
                </c:pt>
                <c:pt idx="17024">
                  <c:v>1.102399999999895</c:v>
                </c:pt>
                <c:pt idx="17025">
                  <c:v>1.102499999999895</c:v>
                </c:pt>
                <c:pt idx="17026">
                  <c:v>1.102599999999895</c:v>
                </c:pt>
                <c:pt idx="17027">
                  <c:v>1.102699999999895</c:v>
                </c:pt>
                <c:pt idx="17028">
                  <c:v>1.102799999999895</c:v>
                </c:pt>
                <c:pt idx="17029">
                  <c:v>1.102899999999895</c:v>
                </c:pt>
                <c:pt idx="17030">
                  <c:v>1.102999999999895</c:v>
                </c:pt>
                <c:pt idx="17031">
                  <c:v>1.1030999999998949</c:v>
                </c:pt>
                <c:pt idx="17032">
                  <c:v>1.1031999999998949</c:v>
                </c:pt>
                <c:pt idx="17033">
                  <c:v>1.1032999999998949</c:v>
                </c:pt>
                <c:pt idx="17034">
                  <c:v>1.1033999999998949</c:v>
                </c:pt>
                <c:pt idx="17035">
                  <c:v>1.1034999999998949</c:v>
                </c:pt>
                <c:pt idx="17036">
                  <c:v>1.1035999999998949</c:v>
                </c:pt>
                <c:pt idx="17037">
                  <c:v>1.1036999999998949</c:v>
                </c:pt>
                <c:pt idx="17038">
                  <c:v>1.1037999999998949</c:v>
                </c:pt>
                <c:pt idx="17039">
                  <c:v>1.1038999999998949</c:v>
                </c:pt>
                <c:pt idx="17040">
                  <c:v>1.1039999999998948</c:v>
                </c:pt>
                <c:pt idx="17041">
                  <c:v>1.1040999999998948</c:v>
                </c:pt>
                <c:pt idx="17042">
                  <c:v>1.1041999999998948</c:v>
                </c:pt>
                <c:pt idx="17043">
                  <c:v>1.1042999999998948</c:v>
                </c:pt>
                <c:pt idx="17044">
                  <c:v>1.1043999999998948</c:v>
                </c:pt>
                <c:pt idx="17045">
                  <c:v>1.1044999999998948</c:v>
                </c:pt>
                <c:pt idx="17046">
                  <c:v>1.1045999999998948</c:v>
                </c:pt>
                <c:pt idx="17047">
                  <c:v>1.1046999999998948</c:v>
                </c:pt>
                <c:pt idx="17048">
                  <c:v>1.1047999999998948</c:v>
                </c:pt>
                <c:pt idx="17049">
                  <c:v>1.1048999999998947</c:v>
                </c:pt>
                <c:pt idx="17050">
                  <c:v>1.1049999999998947</c:v>
                </c:pt>
                <c:pt idx="17051">
                  <c:v>1.1050999999998947</c:v>
                </c:pt>
                <c:pt idx="17052">
                  <c:v>1.1051999999998947</c:v>
                </c:pt>
                <c:pt idx="17053">
                  <c:v>1.1052999999998947</c:v>
                </c:pt>
                <c:pt idx="17054">
                  <c:v>1.1053999999998947</c:v>
                </c:pt>
                <c:pt idx="17055">
                  <c:v>1.1054999999998947</c:v>
                </c:pt>
                <c:pt idx="17056">
                  <c:v>1.1055999999998947</c:v>
                </c:pt>
                <c:pt idx="17057">
                  <c:v>1.1056999999998947</c:v>
                </c:pt>
                <c:pt idx="17058">
                  <c:v>1.1057999999998946</c:v>
                </c:pt>
                <c:pt idx="17059">
                  <c:v>1.1058999999998946</c:v>
                </c:pt>
                <c:pt idx="17060">
                  <c:v>1.1059999999998946</c:v>
                </c:pt>
                <c:pt idx="17061">
                  <c:v>1.1060999999998946</c:v>
                </c:pt>
                <c:pt idx="17062">
                  <c:v>1.1061999999998946</c:v>
                </c:pt>
                <c:pt idx="17063">
                  <c:v>1.1062999999998946</c:v>
                </c:pt>
                <c:pt idx="17064">
                  <c:v>1.1063999999998946</c:v>
                </c:pt>
                <c:pt idx="17065">
                  <c:v>1.1064999999998946</c:v>
                </c:pt>
                <c:pt idx="17066">
                  <c:v>1.1065999999998946</c:v>
                </c:pt>
                <c:pt idx="17067">
                  <c:v>1.1066999999998945</c:v>
                </c:pt>
                <c:pt idx="17068">
                  <c:v>1.1067999999998945</c:v>
                </c:pt>
                <c:pt idx="17069">
                  <c:v>1.1068999999998945</c:v>
                </c:pt>
                <c:pt idx="17070">
                  <c:v>1.1069999999998945</c:v>
                </c:pt>
                <c:pt idx="17071">
                  <c:v>1.1070999999998945</c:v>
                </c:pt>
                <c:pt idx="17072">
                  <c:v>1.1071999999998945</c:v>
                </c:pt>
                <c:pt idx="17073">
                  <c:v>1.1072999999998945</c:v>
                </c:pt>
                <c:pt idx="17074">
                  <c:v>1.1073999999998945</c:v>
                </c:pt>
                <c:pt idx="17075">
                  <c:v>1.1074999999998945</c:v>
                </c:pt>
                <c:pt idx="17076">
                  <c:v>1.1075999999998944</c:v>
                </c:pt>
                <c:pt idx="17077">
                  <c:v>1.1076999999998944</c:v>
                </c:pt>
                <c:pt idx="17078">
                  <c:v>1.1077999999998944</c:v>
                </c:pt>
                <c:pt idx="17079">
                  <c:v>1.1078999999998944</c:v>
                </c:pt>
                <c:pt idx="17080">
                  <c:v>1.1079999999998944</c:v>
                </c:pt>
                <c:pt idx="17081">
                  <c:v>1.1080999999998944</c:v>
                </c:pt>
                <c:pt idx="17082">
                  <c:v>1.1081999999998944</c:v>
                </c:pt>
                <c:pt idx="17083">
                  <c:v>1.1082999999998944</c:v>
                </c:pt>
                <c:pt idx="17084">
                  <c:v>1.1083999999998944</c:v>
                </c:pt>
                <c:pt idx="17085">
                  <c:v>1.1084999999998943</c:v>
                </c:pt>
                <c:pt idx="17086">
                  <c:v>1.1085999999998943</c:v>
                </c:pt>
                <c:pt idx="17087">
                  <c:v>1.1086999999998943</c:v>
                </c:pt>
                <c:pt idx="17088">
                  <c:v>1.1087999999998943</c:v>
                </c:pt>
                <c:pt idx="17089">
                  <c:v>1.1088999999998943</c:v>
                </c:pt>
                <c:pt idx="17090">
                  <c:v>1.1089999999998943</c:v>
                </c:pt>
                <c:pt idx="17091">
                  <c:v>1.1090999999998943</c:v>
                </c:pt>
                <c:pt idx="17092">
                  <c:v>1.1091999999998943</c:v>
                </c:pt>
                <c:pt idx="17093">
                  <c:v>1.1092999999998943</c:v>
                </c:pt>
                <c:pt idx="17094">
                  <c:v>1.1093999999998942</c:v>
                </c:pt>
                <c:pt idx="17095">
                  <c:v>1.1094999999998942</c:v>
                </c:pt>
                <c:pt idx="17096">
                  <c:v>1.1095999999998942</c:v>
                </c:pt>
                <c:pt idx="17097">
                  <c:v>1.1096999999998942</c:v>
                </c:pt>
                <c:pt idx="17098">
                  <c:v>1.1097999999998942</c:v>
                </c:pt>
                <c:pt idx="17099">
                  <c:v>1.1098999999998942</c:v>
                </c:pt>
                <c:pt idx="17100">
                  <c:v>1.1099999999998942</c:v>
                </c:pt>
                <c:pt idx="17101">
                  <c:v>1.1100999999998942</c:v>
                </c:pt>
                <c:pt idx="17102">
                  <c:v>1.1101999999998942</c:v>
                </c:pt>
                <c:pt idx="17103">
                  <c:v>1.1102999999998941</c:v>
                </c:pt>
                <c:pt idx="17104">
                  <c:v>1.1103999999998941</c:v>
                </c:pt>
                <c:pt idx="17105">
                  <c:v>1.1104999999998941</c:v>
                </c:pt>
                <c:pt idx="17106">
                  <c:v>1.1105999999998941</c:v>
                </c:pt>
                <c:pt idx="17107">
                  <c:v>1.1106999999998941</c:v>
                </c:pt>
                <c:pt idx="17108">
                  <c:v>1.1107999999998941</c:v>
                </c:pt>
                <c:pt idx="17109">
                  <c:v>1.1108999999998941</c:v>
                </c:pt>
                <c:pt idx="17110">
                  <c:v>1.1109999999998941</c:v>
                </c:pt>
                <c:pt idx="17111">
                  <c:v>1.1110999999998941</c:v>
                </c:pt>
                <c:pt idx="17112">
                  <c:v>1.1111999999998941</c:v>
                </c:pt>
                <c:pt idx="17113">
                  <c:v>1.111299999999894</c:v>
                </c:pt>
                <c:pt idx="17114">
                  <c:v>1.111399999999894</c:v>
                </c:pt>
                <c:pt idx="17115">
                  <c:v>1.111499999999894</c:v>
                </c:pt>
                <c:pt idx="17116">
                  <c:v>1.111599999999894</c:v>
                </c:pt>
                <c:pt idx="17117">
                  <c:v>1.111699999999894</c:v>
                </c:pt>
                <c:pt idx="17118">
                  <c:v>1.111799999999894</c:v>
                </c:pt>
                <c:pt idx="17119">
                  <c:v>1.111899999999894</c:v>
                </c:pt>
                <c:pt idx="17120">
                  <c:v>1.111999999999894</c:v>
                </c:pt>
                <c:pt idx="17121">
                  <c:v>1.112099999999894</c:v>
                </c:pt>
                <c:pt idx="17122">
                  <c:v>1.1121999999998939</c:v>
                </c:pt>
                <c:pt idx="17123">
                  <c:v>1.1122999999998939</c:v>
                </c:pt>
                <c:pt idx="17124">
                  <c:v>1.1123999999998939</c:v>
                </c:pt>
                <c:pt idx="17125">
                  <c:v>1.1124999999998939</c:v>
                </c:pt>
                <c:pt idx="17126">
                  <c:v>1.1125999999998939</c:v>
                </c:pt>
                <c:pt idx="17127">
                  <c:v>1.1126999999998939</c:v>
                </c:pt>
                <c:pt idx="17128">
                  <c:v>1.1127999999998939</c:v>
                </c:pt>
                <c:pt idx="17129">
                  <c:v>1.1128999999998939</c:v>
                </c:pt>
                <c:pt idx="17130">
                  <c:v>1.1129999999998939</c:v>
                </c:pt>
                <c:pt idx="17131">
                  <c:v>1.1130999999998938</c:v>
                </c:pt>
                <c:pt idx="17132">
                  <c:v>1.1131999999998938</c:v>
                </c:pt>
                <c:pt idx="17133">
                  <c:v>1.1132999999998938</c:v>
                </c:pt>
                <c:pt idx="17134">
                  <c:v>1.1133999999998938</c:v>
                </c:pt>
                <c:pt idx="17135">
                  <c:v>1.1134999999998938</c:v>
                </c:pt>
                <c:pt idx="17136">
                  <c:v>1.1135999999998938</c:v>
                </c:pt>
                <c:pt idx="17137">
                  <c:v>1.1136999999998938</c:v>
                </c:pt>
                <c:pt idx="17138">
                  <c:v>1.1137999999998938</c:v>
                </c:pt>
                <c:pt idx="17139">
                  <c:v>1.1138999999998938</c:v>
                </c:pt>
                <c:pt idx="17140">
                  <c:v>1.1139999999998937</c:v>
                </c:pt>
                <c:pt idx="17141">
                  <c:v>1.1140999999998937</c:v>
                </c:pt>
                <c:pt idx="17142">
                  <c:v>1.1141999999998937</c:v>
                </c:pt>
                <c:pt idx="17143">
                  <c:v>1.1142999999998937</c:v>
                </c:pt>
                <c:pt idx="17144">
                  <c:v>1.1143999999998937</c:v>
                </c:pt>
                <c:pt idx="17145">
                  <c:v>1.1144999999998937</c:v>
                </c:pt>
                <c:pt idx="17146">
                  <c:v>1.1145999999998937</c:v>
                </c:pt>
                <c:pt idx="17147">
                  <c:v>1.1146999999998937</c:v>
                </c:pt>
                <c:pt idx="17148">
                  <c:v>1.1147999999998937</c:v>
                </c:pt>
                <c:pt idx="17149">
                  <c:v>1.1148999999998936</c:v>
                </c:pt>
                <c:pt idx="17150">
                  <c:v>1.1149999999998936</c:v>
                </c:pt>
                <c:pt idx="17151">
                  <c:v>1.1150999999998936</c:v>
                </c:pt>
                <c:pt idx="17152">
                  <c:v>1.1151999999998936</c:v>
                </c:pt>
                <c:pt idx="17153">
                  <c:v>1.1152999999998936</c:v>
                </c:pt>
                <c:pt idx="17154">
                  <c:v>1.1153999999998936</c:v>
                </c:pt>
                <c:pt idx="17155">
                  <c:v>1.1154999999998936</c:v>
                </c:pt>
                <c:pt idx="17156">
                  <c:v>1.1155999999998936</c:v>
                </c:pt>
                <c:pt idx="17157">
                  <c:v>1.1156999999998936</c:v>
                </c:pt>
                <c:pt idx="17158">
                  <c:v>1.1157999999998935</c:v>
                </c:pt>
                <c:pt idx="17159">
                  <c:v>1.1158999999998935</c:v>
                </c:pt>
                <c:pt idx="17160">
                  <c:v>1.1159999999998935</c:v>
                </c:pt>
                <c:pt idx="17161">
                  <c:v>1.1160999999998935</c:v>
                </c:pt>
                <c:pt idx="17162">
                  <c:v>1.1161999999998935</c:v>
                </c:pt>
                <c:pt idx="17163">
                  <c:v>1.1162999999998935</c:v>
                </c:pt>
                <c:pt idx="17164">
                  <c:v>1.1163999999998935</c:v>
                </c:pt>
                <c:pt idx="17165">
                  <c:v>1.1164999999998935</c:v>
                </c:pt>
                <c:pt idx="17166">
                  <c:v>1.1165999999998935</c:v>
                </c:pt>
                <c:pt idx="17167">
                  <c:v>1.1166999999998934</c:v>
                </c:pt>
                <c:pt idx="17168">
                  <c:v>1.1167999999998934</c:v>
                </c:pt>
                <c:pt idx="17169">
                  <c:v>1.1168999999998934</c:v>
                </c:pt>
                <c:pt idx="17170">
                  <c:v>1.1169999999998934</c:v>
                </c:pt>
                <c:pt idx="17171">
                  <c:v>1.1170999999998934</c:v>
                </c:pt>
                <c:pt idx="17172">
                  <c:v>1.1171999999998934</c:v>
                </c:pt>
                <c:pt idx="17173">
                  <c:v>1.1172999999998934</c:v>
                </c:pt>
                <c:pt idx="17174">
                  <c:v>1.1173999999998934</c:v>
                </c:pt>
                <c:pt idx="17175">
                  <c:v>1.1174999999998934</c:v>
                </c:pt>
                <c:pt idx="17176">
                  <c:v>1.1175999999998933</c:v>
                </c:pt>
                <c:pt idx="17177">
                  <c:v>1.1176999999998933</c:v>
                </c:pt>
                <c:pt idx="17178">
                  <c:v>1.1177999999998933</c:v>
                </c:pt>
                <c:pt idx="17179">
                  <c:v>1.1178999999998933</c:v>
                </c:pt>
                <c:pt idx="17180">
                  <c:v>1.1179999999998933</c:v>
                </c:pt>
                <c:pt idx="17181">
                  <c:v>1.1180999999998933</c:v>
                </c:pt>
                <c:pt idx="17182">
                  <c:v>1.1181999999998933</c:v>
                </c:pt>
                <c:pt idx="17183">
                  <c:v>1.1182999999998933</c:v>
                </c:pt>
                <c:pt idx="17184">
                  <c:v>1.1183999999998933</c:v>
                </c:pt>
                <c:pt idx="17185">
                  <c:v>1.1184999999998932</c:v>
                </c:pt>
                <c:pt idx="17186">
                  <c:v>1.1185999999998932</c:v>
                </c:pt>
                <c:pt idx="17187">
                  <c:v>1.1186999999998932</c:v>
                </c:pt>
                <c:pt idx="17188">
                  <c:v>1.1187999999998932</c:v>
                </c:pt>
                <c:pt idx="17189">
                  <c:v>1.1188999999998932</c:v>
                </c:pt>
                <c:pt idx="17190">
                  <c:v>1.1189999999998932</c:v>
                </c:pt>
                <c:pt idx="17191">
                  <c:v>1.1190999999998932</c:v>
                </c:pt>
                <c:pt idx="17192">
                  <c:v>1.1191999999998932</c:v>
                </c:pt>
                <c:pt idx="17193">
                  <c:v>1.1192999999998932</c:v>
                </c:pt>
                <c:pt idx="17194">
                  <c:v>1.1193999999998931</c:v>
                </c:pt>
                <c:pt idx="17195">
                  <c:v>1.1194999999998931</c:v>
                </c:pt>
                <c:pt idx="17196">
                  <c:v>1.1195999999998931</c:v>
                </c:pt>
                <c:pt idx="17197">
                  <c:v>1.1196999999998931</c:v>
                </c:pt>
                <c:pt idx="17198">
                  <c:v>1.1197999999998931</c:v>
                </c:pt>
                <c:pt idx="17199">
                  <c:v>1.1198999999998931</c:v>
                </c:pt>
                <c:pt idx="17200">
                  <c:v>1.1199999999998931</c:v>
                </c:pt>
                <c:pt idx="17201">
                  <c:v>1.1200999999998931</c:v>
                </c:pt>
                <c:pt idx="17202">
                  <c:v>1.1201999999998931</c:v>
                </c:pt>
                <c:pt idx="17203">
                  <c:v>1.120299999999893</c:v>
                </c:pt>
                <c:pt idx="17204">
                  <c:v>1.120399999999893</c:v>
                </c:pt>
                <c:pt idx="17205">
                  <c:v>1.120499999999893</c:v>
                </c:pt>
                <c:pt idx="17206">
                  <c:v>1.120599999999893</c:v>
                </c:pt>
                <c:pt idx="17207">
                  <c:v>1.120699999999893</c:v>
                </c:pt>
                <c:pt idx="17208">
                  <c:v>1.120799999999893</c:v>
                </c:pt>
                <c:pt idx="17209">
                  <c:v>1.120899999999893</c:v>
                </c:pt>
                <c:pt idx="17210">
                  <c:v>1.120999999999893</c:v>
                </c:pt>
                <c:pt idx="17211">
                  <c:v>1.121099999999893</c:v>
                </c:pt>
                <c:pt idx="17212">
                  <c:v>1.1211999999998929</c:v>
                </c:pt>
                <c:pt idx="17213">
                  <c:v>1.1212999999998929</c:v>
                </c:pt>
                <c:pt idx="17214">
                  <c:v>1.1213999999998929</c:v>
                </c:pt>
                <c:pt idx="17215">
                  <c:v>1.1214999999998929</c:v>
                </c:pt>
                <c:pt idx="17216">
                  <c:v>1.1215999999998929</c:v>
                </c:pt>
                <c:pt idx="17217">
                  <c:v>1.1216999999998929</c:v>
                </c:pt>
                <c:pt idx="17218">
                  <c:v>1.1217999999998929</c:v>
                </c:pt>
                <c:pt idx="17219">
                  <c:v>1.1218999999998929</c:v>
                </c:pt>
                <c:pt idx="17220">
                  <c:v>1.1219999999998929</c:v>
                </c:pt>
                <c:pt idx="17221">
                  <c:v>1.1220999999998928</c:v>
                </c:pt>
                <c:pt idx="17222">
                  <c:v>1.1221999999998928</c:v>
                </c:pt>
                <c:pt idx="17223">
                  <c:v>1.1222999999998928</c:v>
                </c:pt>
                <c:pt idx="17224">
                  <c:v>1.1223999999998928</c:v>
                </c:pt>
                <c:pt idx="17225">
                  <c:v>1.1224999999998928</c:v>
                </c:pt>
                <c:pt idx="17226">
                  <c:v>1.1225999999998928</c:v>
                </c:pt>
                <c:pt idx="17227">
                  <c:v>1.1226999999998928</c:v>
                </c:pt>
                <c:pt idx="17228">
                  <c:v>1.1227999999998928</c:v>
                </c:pt>
                <c:pt idx="17229">
                  <c:v>1.1228999999998928</c:v>
                </c:pt>
                <c:pt idx="17230">
                  <c:v>1.1229999999998928</c:v>
                </c:pt>
                <c:pt idx="17231">
                  <c:v>1.1230999999998927</c:v>
                </c:pt>
                <c:pt idx="17232">
                  <c:v>1.1231999999998927</c:v>
                </c:pt>
                <c:pt idx="17233">
                  <c:v>1.1232999999998927</c:v>
                </c:pt>
                <c:pt idx="17234">
                  <c:v>1.1233999999998927</c:v>
                </c:pt>
                <c:pt idx="17235">
                  <c:v>1.1234999999998927</c:v>
                </c:pt>
                <c:pt idx="17236">
                  <c:v>1.1235999999998927</c:v>
                </c:pt>
                <c:pt idx="17237">
                  <c:v>1.1236999999998927</c:v>
                </c:pt>
                <c:pt idx="17238">
                  <c:v>1.1237999999998927</c:v>
                </c:pt>
                <c:pt idx="17239">
                  <c:v>1.1238999999998927</c:v>
                </c:pt>
                <c:pt idx="17240">
                  <c:v>1.1239999999998926</c:v>
                </c:pt>
                <c:pt idx="17241">
                  <c:v>1.1240999999998926</c:v>
                </c:pt>
                <c:pt idx="17242">
                  <c:v>1.1241999999998926</c:v>
                </c:pt>
                <c:pt idx="17243">
                  <c:v>1.1242999999998926</c:v>
                </c:pt>
                <c:pt idx="17244">
                  <c:v>1.1243999999998926</c:v>
                </c:pt>
                <c:pt idx="17245">
                  <c:v>1.1244999999998926</c:v>
                </c:pt>
                <c:pt idx="17246">
                  <c:v>1.1245999999998926</c:v>
                </c:pt>
                <c:pt idx="17247">
                  <c:v>1.1246999999998926</c:v>
                </c:pt>
                <c:pt idx="17248">
                  <c:v>1.1247999999998926</c:v>
                </c:pt>
                <c:pt idx="17249">
                  <c:v>1.1248999999998925</c:v>
                </c:pt>
                <c:pt idx="17250">
                  <c:v>1.1249999999998925</c:v>
                </c:pt>
                <c:pt idx="17251">
                  <c:v>1.1250999999998925</c:v>
                </c:pt>
                <c:pt idx="17252">
                  <c:v>1.1251999999998925</c:v>
                </c:pt>
                <c:pt idx="17253">
                  <c:v>1.1252999999998925</c:v>
                </c:pt>
                <c:pt idx="17254">
                  <c:v>1.1253999999998925</c:v>
                </c:pt>
                <c:pt idx="17255">
                  <c:v>1.1254999999998925</c:v>
                </c:pt>
                <c:pt idx="17256">
                  <c:v>1.1255999999998925</c:v>
                </c:pt>
                <c:pt idx="17257">
                  <c:v>1.1256999999998925</c:v>
                </c:pt>
                <c:pt idx="17258">
                  <c:v>1.1257999999998924</c:v>
                </c:pt>
                <c:pt idx="17259">
                  <c:v>1.1258999999998924</c:v>
                </c:pt>
                <c:pt idx="17260">
                  <c:v>1.1259999999998924</c:v>
                </c:pt>
                <c:pt idx="17261">
                  <c:v>1.1260999999998924</c:v>
                </c:pt>
                <c:pt idx="17262">
                  <c:v>1.1261999999998924</c:v>
                </c:pt>
                <c:pt idx="17263">
                  <c:v>1.1262999999998924</c:v>
                </c:pt>
                <c:pt idx="17264">
                  <c:v>1.1263999999998924</c:v>
                </c:pt>
                <c:pt idx="17265">
                  <c:v>1.1264999999998924</c:v>
                </c:pt>
                <c:pt idx="17266">
                  <c:v>1.1265999999998924</c:v>
                </c:pt>
                <c:pt idx="17267">
                  <c:v>1.1266999999998923</c:v>
                </c:pt>
                <c:pt idx="17268">
                  <c:v>1.1267999999998923</c:v>
                </c:pt>
                <c:pt idx="17269">
                  <c:v>1.1268999999998923</c:v>
                </c:pt>
                <c:pt idx="17270">
                  <c:v>1.1269999999998923</c:v>
                </c:pt>
                <c:pt idx="17271">
                  <c:v>1.1270999999998923</c:v>
                </c:pt>
                <c:pt idx="17272">
                  <c:v>1.1271999999998923</c:v>
                </c:pt>
                <c:pt idx="17273">
                  <c:v>1.1272999999998923</c:v>
                </c:pt>
                <c:pt idx="17274">
                  <c:v>1.1273999999998923</c:v>
                </c:pt>
                <c:pt idx="17275">
                  <c:v>1.1274999999998923</c:v>
                </c:pt>
                <c:pt idx="17276">
                  <c:v>1.1275999999998922</c:v>
                </c:pt>
                <c:pt idx="17277">
                  <c:v>1.1276999999998922</c:v>
                </c:pt>
                <c:pt idx="17278">
                  <c:v>1.1277999999998922</c:v>
                </c:pt>
                <c:pt idx="17279">
                  <c:v>1.1278999999998922</c:v>
                </c:pt>
                <c:pt idx="17280">
                  <c:v>1.1279999999998922</c:v>
                </c:pt>
                <c:pt idx="17281">
                  <c:v>1.1280999999998922</c:v>
                </c:pt>
                <c:pt idx="17282">
                  <c:v>1.1281999999998922</c:v>
                </c:pt>
                <c:pt idx="17283">
                  <c:v>1.1282999999998922</c:v>
                </c:pt>
                <c:pt idx="17284">
                  <c:v>1.1283999999998922</c:v>
                </c:pt>
                <c:pt idx="17285">
                  <c:v>1.1284999999998921</c:v>
                </c:pt>
                <c:pt idx="17286">
                  <c:v>1.1285999999998921</c:v>
                </c:pt>
                <c:pt idx="17287">
                  <c:v>1.1286999999998921</c:v>
                </c:pt>
                <c:pt idx="17288">
                  <c:v>1.1287999999998921</c:v>
                </c:pt>
                <c:pt idx="17289">
                  <c:v>1.1288999999998921</c:v>
                </c:pt>
                <c:pt idx="17290">
                  <c:v>1.1289999999998921</c:v>
                </c:pt>
                <c:pt idx="17291">
                  <c:v>1.1290999999998921</c:v>
                </c:pt>
                <c:pt idx="17292">
                  <c:v>1.1291999999998921</c:v>
                </c:pt>
                <c:pt idx="17293">
                  <c:v>1.1292999999998921</c:v>
                </c:pt>
                <c:pt idx="17294">
                  <c:v>1.129399999999892</c:v>
                </c:pt>
                <c:pt idx="17295">
                  <c:v>1.129499999999892</c:v>
                </c:pt>
                <c:pt idx="17296">
                  <c:v>1.129599999999892</c:v>
                </c:pt>
                <c:pt idx="17297">
                  <c:v>1.129699999999892</c:v>
                </c:pt>
                <c:pt idx="17298">
                  <c:v>1.129799999999892</c:v>
                </c:pt>
                <c:pt idx="17299">
                  <c:v>1.129899999999892</c:v>
                </c:pt>
                <c:pt idx="17300">
                  <c:v>1.129999999999892</c:v>
                </c:pt>
                <c:pt idx="17301">
                  <c:v>1.130099999999892</c:v>
                </c:pt>
                <c:pt idx="17302">
                  <c:v>1.130199999999892</c:v>
                </c:pt>
                <c:pt idx="17303">
                  <c:v>1.1302999999998919</c:v>
                </c:pt>
                <c:pt idx="17304">
                  <c:v>1.1303999999998919</c:v>
                </c:pt>
                <c:pt idx="17305">
                  <c:v>1.1304999999998919</c:v>
                </c:pt>
                <c:pt idx="17306">
                  <c:v>1.1305999999998919</c:v>
                </c:pt>
                <c:pt idx="17307">
                  <c:v>1.1306999999998919</c:v>
                </c:pt>
                <c:pt idx="17308">
                  <c:v>1.1307999999998919</c:v>
                </c:pt>
                <c:pt idx="17309">
                  <c:v>1.1308999999998919</c:v>
                </c:pt>
                <c:pt idx="17310">
                  <c:v>1.1309999999998919</c:v>
                </c:pt>
                <c:pt idx="17311">
                  <c:v>1.1310999999998919</c:v>
                </c:pt>
                <c:pt idx="17312">
                  <c:v>1.1311999999998918</c:v>
                </c:pt>
                <c:pt idx="17313">
                  <c:v>1.1312999999998918</c:v>
                </c:pt>
                <c:pt idx="17314">
                  <c:v>1.1313999999998918</c:v>
                </c:pt>
                <c:pt idx="17315">
                  <c:v>1.1314999999998918</c:v>
                </c:pt>
                <c:pt idx="17316">
                  <c:v>1.1315999999998918</c:v>
                </c:pt>
                <c:pt idx="17317">
                  <c:v>1.1316999999998918</c:v>
                </c:pt>
                <c:pt idx="17318">
                  <c:v>1.1317999999998918</c:v>
                </c:pt>
                <c:pt idx="17319">
                  <c:v>1.1318999999998918</c:v>
                </c:pt>
                <c:pt idx="17320">
                  <c:v>1.1319999999998918</c:v>
                </c:pt>
                <c:pt idx="17321">
                  <c:v>1.1320999999998917</c:v>
                </c:pt>
                <c:pt idx="17322">
                  <c:v>1.1321999999998917</c:v>
                </c:pt>
                <c:pt idx="17323">
                  <c:v>1.1322999999998917</c:v>
                </c:pt>
                <c:pt idx="17324">
                  <c:v>1.1323999999998917</c:v>
                </c:pt>
                <c:pt idx="17325">
                  <c:v>1.1324999999998917</c:v>
                </c:pt>
                <c:pt idx="17326">
                  <c:v>1.1325999999998917</c:v>
                </c:pt>
                <c:pt idx="17327">
                  <c:v>1.1326999999998917</c:v>
                </c:pt>
                <c:pt idx="17328">
                  <c:v>1.1327999999998917</c:v>
                </c:pt>
                <c:pt idx="17329">
                  <c:v>1.1328999999998917</c:v>
                </c:pt>
                <c:pt idx="17330">
                  <c:v>1.1329999999998916</c:v>
                </c:pt>
                <c:pt idx="17331">
                  <c:v>1.1330999999998916</c:v>
                </c:pt>
                <c:pt idx="17332">
                  <c:v>1.1331999999998916</c:v>
                </c:pt>
                <c:pt idx="17333">
                  <c:v>1.1332999999998916</c:v>
                </c:pt>
                <c:pt idx="17334">
                  <c:v>1.1333999999998916</c:v>
                </c:pt>
                <c:pt idx="17335">
                  <c:v>1.1334999999998916</c:v>
                </c:pt>
                <c:pt idx="17336">
                  <c:v>1.1335999999998916</c:v>
                </c:pt>
                <c:pt idx="17337">
                  <c:v>1.1336999999998916</c:v>
                </c:pt>
                <c:pt idx="17338">
                  <c:v>1.1337999999998916</c:v>
                </c:pt>
                <c:pt idx="17339">
                  <c:v>1.1338999999998916</c:v>
                </c:pt>
                <c:pt idx="17340">
                  <c:v>1.1339999999998915</c:v>
                </c:pt>
                <c:pt idx="17341">
                  <c:v>1.1340999999998915</c:v>
                </c:pt>
                <c:pt idx="17342">
                  <c:v>1.1341999999998915</c:v>
                </c:pt>
                <c:pt idx="17343">
                  <c:v>1.1342999999998915</c:v>
                </c:pt>
                <c:pt idx="17344">
                  <c:v>1.1343999999998915</c:v>
                </c:pt>
                <c:pt idx="17345">
                  <c:v>1.1344999999998915</c:v>
                </c:pt>
                <c:pt idx="17346">
                  <c:v>1.1345999999998915</c:v>
                </c:pt>
                <c:pt idx="17347">
                  <c:v>1.1346999999998915</c:v>
                </c:pt>
                <c:pt idx="17348">
                  <c:v>1.1347999999998915</c:v>
                </c:pt>
                <c:pt idx="17349">
                  <c:v>1.1348999999998914</c:v>
                </c:pt>
                <c:pt idx="17350">
                  <c:v>1.1349999999998914</c:v>
                </c:pt>
                <c:pt idx="17351">
                  <c:v>1.1350999999998914</c:v>
                </c:pt>
                <c:pt idx="17352">
                  <c:v>1.1351999999998914</c:v>
                </c:pt>
                <c:pt idx="17353">
                  <c:v>1.1352999999998914</c:v>
                </c:pt>
                <c:pt idx="17354">
                  <c:v>1.1353999999998914</c:v>
                </c:pt>
                <c:pt idx="17355">
                  <c:v>1.1354999999998914</c:v>
                </c:pt>
                <c:pt idx="17356">
                  <c:v>1.1355999999998914</c:v>
                </c:pt>
                <c:pt idx="17357">
                  <c:v>1.1356999999998914</c:v>
                </c:pt>
                <c:pt idx="17358">
                  <c:v>1.1357999999998913</c:v>
                </c:pt>
                <c:pt idx="17359">
                  <c:v>1.1358999999998913</c:v>
                </c:pt>
                <c:pt idx="17360">
                  <c:v>1.1359999999998913</c:v>
                </c:pt>
                <c:pt idx="17361">
                  <c:v>1.1360999999998913</c:v>
                </c:pt>
                <c:pt idx="17362">
                  <c:v>1.1361999999998913</c:v>
                </c:pt>
                <c:pt idx="17363">
                  <c:v>1.1362999999998913</c:v>
                </c:pt>
                <c:pt idx="17364">
                  <c:v>1.1363999999998913</c:v>
                </c:pt>
                <c:pt idx="17365">
                  <c:v>1.1364999999998913</c:v>
                </c:pt>
                <c:pt idx="17366">
                  <c:v>1.1365999999998913</c:v>
                </c:pt>
                <c:pt idx="17367">
                  <c:v>1.1366999999998912</c:v>
                </c:pt>
                <c:pt idx="17368">
                  <c:v>1.1367999999998912</c:v>
                </c:pt>
                <c:pt idx="17369">
                  <c:v>1.1368999999998912</c:v>
                </c:pt>
                <c:pt idx="17370">
                  <c:v>1.1369999999998912</c:v>
                </c:pt>
                <c:pt idx="17371">
                  <c:v>1.1370999999998912</c:v>
                </c:pt>
                <c:pt idx="17372">
                  <c:v>1.1371999999998912</c:v>
                </c:pt>
                <c:pt idx="17373">
                  <c:v>1.1372999999998912</c:v>
                </c:pt>
                <c:pt idx="17374">
                  <c:v>1.1373999999998912</c:v>
                </c:pt>
                <c:pt idx="17375">
                  <c:v>1.1374999999998912</c:v>
                </c:pt>
                <c:pt idx="17376">
                  <c:v>1.1375999999998911</c:v>
                </c:pt>
                <c:pt idx="17377">
                  <c:v>1.1376999999998911</c:v>
                </c:pt>
                <c:pt idx="17378">
                  <c:v>1.1377999999998911</c:v>
                </c:pt>
                <c:pt idx="17379">
                  <c:v>1.1378999999998911</c:v>
                </c:pt>
                <c:pt idx="17380">
                  <c:v>1.1379999999998911</c:v>
                </c:pt>
                <c:pt idx="17381">
                  <c:v>1.1380999999998911</c:v>
                </c:pt>
                <c:pt idx="17382">
                  <c:v>1.1381999999998911</c:v>
                </c:pt>
                <c:pt idx="17383">
                  <c:v>1.1382999999998911</c:v>
                </c:pt>
                <c:pt idx="17384">
                  <c:v>1.1383999999998911</c:v>
                </c:pt>
                <c:pt idx="17385">
                  <c:v>1.138499999999891</c:v>
                </c:pt>
                <c:pt idx="17386">
                  <c:v>1.138599999999891</c:v>
                </c:pt>
                <c:pt idx="17387">
                  <c:v>1.138699999999891</c:v>
                </c:pt>
                <c:pt idx="17388">
                  <c:v>1.138799999999891</c:v>
                </c:pt>
                <c:pt idx="17389">
                  <c:v>1.138899999999891</c:v>
                </c:pt>
                <c:pt idx="17390">
                  <c:v>1.138999999999891</c:v>
                </c:pt>
                <c:pt idx="17391">
                  <c:v>1.139099999999891</c:v>
                </c:pt>
                <c:pt idx="17392">
                  <c:v>1.139199999999891</c:v>
                </c:pt>
                <c:pt idx="17393">
                  <c:v>1.139299999999891</c:v>
                </c:pt>
                <c:pt idx="17394">
                  <c:v>1.1393999999998909</c:v>
                </c:pt>
                <c:pt idx="17395">
                  <c:v>1.1394999999998909</c:v>
                </c:pt>
                <c:pt idx="17396">
                  <c:v>1.1395999999998909</c:v>
                </c:pt>
                <c:pt idx="17397">
                  <c:v>1.1396999999998909</c:v>
                </c:pt>
                <c:pt idx="17398">
                  <c:v>1.1397999999998909</c:v>
                </c:pt>
                <c:pt idx="17399">
                  <c:v>1.1398999999998909</c:v>
                </c:pt>
                <c:pt idx="17400">
                  <c:v>1.1399999999998909</c:v>
                </c:pt>
                <c:pt idx="17401">
                  <c:v>1.1400999999998909</c:v>
                </c:pt>
                <c:pt idx="17402">
                  <c:v>1.1401999999998909</c:v>
                </c:pt>
                <c:pt idx="17403">
                  <c:v>1.1402999999998908</c:v>
                </c:pt>
                <c:pt idx="17404">
                  <c:v>1.1403999999998908</c:v>
                </c:pt>
                <c:pt idx="17405">
                  <c:v>1.1404999999998908</c:v>
                </c:pt>
                <c:pt idx="17406">
                  <c:v>1.1405999999998908</c:v>
                </c:pt>
                <c:pt idx="17407">
                  <c:v>1.1406999999998908</c:v>
                </c:pt>
                <c:pt idx="17408">
                  <c:v>1.1407999999998908</c:v>
                </c:pt>
                <c:pt idx="17409">
                  <c:v>1.1408999999998908</c:v>
                </c:pt>
                <c:pt idx="17410">
                  <c:v>1.1409999999998908</c:v>
                </c:pt>
                <c:pt idx="17411">
                  <c:v>1.1410999999998908</c:v>
                </c:pt>
                <c:pt idx="17412">
                  <c:v>1.1411999999998907</c:v>
                </c:pt>
                <c:pt idx="17413">
                  <c:v>1.1412999999998907</c:v>
                </c:pt>
                <c:pt idx="17414">
                  <c:v>1.1413999999998907</c:v>
                </c:pt>
                <c:pt idx="17415">
                  <c:v>1.1414999999998907</c:v>
                </c:pt>
                <c:pt idx="17416">
                  <c:v>1.1415999999998907</c:v>
                </c:pt>
                <c:pt idx="17417">
                  <c:v>1.1416999999998907</c:v>
                </c:pt>
                <c:pt idx="17418">
                  <c:v>1.1417999999998907</c:v>
                </c:pt>
                <c:pt idx="17419">
                  <c:v>1.1418999999998907</c:v>
                </c:pt>
                <c:pt idx="17420">
                  <c:v>1.1419999999998907</c:v>
                </c:pt>
                <c:pt idx="17421">
                  <c:v>1.1420999999998906</c:v>
                </c:pt>
                <c:pt idx="17422">
                  <c:v>1.1421999999998906</c:v>
                </c:pt>
                <c:pt idx="17423">
                  <c:v>1.1422999999998906</c:v>
                </c:pt>
                <c:pt idx="17424">
                  <c:v>1.1423999999998906</c:v>
                </c:pt>
                <c:pt idx="17425">
                  <c:v>1.1424999999998906</c:v>
                </c:pt>
                <c:pt idx="17426">
                  <c:v>1.1425999999998906</c:v>
                </c:pt>
                <c:pt idx="17427">
                  <c:v>1.1426999999998906</c:v>
                </c:pt>
                <c:pt idx="17428">
                  <c:v>1.1427999999998906</c:v>
                </c:pt>
                <c:pt idx="17429">
                  <c:v>1.1428999999998906</c:v>
                </c:pt>
                <c:pt idx="17430">
                  <c:v>1.1429999999998905</c:v>
                </c:pt>
                <c:pt idx="17431">
                  <c:v>1.1430999999998905</c:v>
                </c:pt>
                <c:pt idx="17432">
                  <c:v>1.1431999999998905</c:v>
                </c:pt>
                <c:pt idx="17433">
                  <c:v>1.1432999999998905</c:v>
                </c:pt>
                <c:pt idx="17434">
                  <c:v>1.1433999999998905</c:v>
                </c:pt>
                <c:pt idx="17435">
                  <c:v>1.1434999999998905</c:v>
                </c:pt>
                <c:pt idx="17436">
                  <c:v>1.1435999999998905</c:v>
                </c:pt>
                <c:pt idx="17437">
                  <c:v>1.1436999999998905</c:v>
                </c:pt>
                <c:pt idx="17438">
                  <c:v>1.1437999999998905</c:v>
                </c:pt>
                <c:pt idx="17439">
                  <c:v>1.1438999999998904</c:v>
                </c:pt>
                <c:pt idx="17440">
                  <c:v>1.1439999999998904</c:v>
                </c:pt>
                <c:pt idx="17441">
                  <c:v>1.1440999999998904</c:v>
                </c:pt>
                <c:pt idx="17442">
                  <c:v>1.1441999999998904</c:v>
                </c:pt>
                <c:pt idx="17443">
                  <c:v>1.1442999999998904</c:v>
                </c:pt>
                <c:pt idx="17444">
                  <c:v>1.1443999999998904</c:v>
                </c:pt>
                <c:pt idx="17445">
                  <c:v>1.1444999999998904</c:v>
                </c:pt>
                <c:pt idx="17446">
                  <c:v>1.1445999999998904</c:v>
                </c:pt>
                <c:pt idx="17447">
                  <c:v>1.1446999999998904</c:v>
                </c:pt>
                <c:pt idx="17448">
                  <c:v>1.1447999999998903</c:v>
                </c:pt>
                <c:pt idx="17449">
                  <c:v>1.1448999999998903</c:v>
                </c:pt>
                <c:pt idx="17450">
                  <c:v>1.1449999999998903</c:v>
                </c:pt>
                <c:pt idx="17451">
                  <c:v>1.1450999999998903</c:v>
                </c:pt>
                <c:pt idx="17452">
                  <c:v>1.1451999999998903</c:v>
                </c:pt>
                <c:pt idx="17453">
                  <c:v>1.1452999999998903</c:v>
                </c:pt>
                <c:pt idx="17454">
                  <c:v>1.1453999999998903</c:v>
                </c:pt>
                <c:pt idx="17455">
                  <c:v>1.1454999999998903</c:v>
                </c:pt>
                <c:pt idx="17456">
                  <c:v>1.1455999999998903</c:v>
                </c:pt>
                <c:pt idx="17457">
                  <c:v>1.1456999999998903</c:v>
                </c:pt>
                <c:pt idx="17458">
                  <c:v>1.1457999999998902</c:v>
                </c:pt>
                <c:pt idx="17459">
                  <c:v>1.1458999999998902</c:v>
                </c:pt>
                <c:pt idx="17460">
                  <c:v>1.1459999999998902</c:v>
                </c:pt>
                <c:pt idx="17461">
                  <c:v>1.1460999999998902</c:v>
                </c:pt>
                <c:pt idx="17462">
                  <c:v>1.1461999999998902</c:v>
                </c:pt>
                <c:pt idx="17463">
                  <c:v>1.1462999999998902</c:v>
                </c:pt>
                <c:pt idx="17464">
                  <c:v>1.1463999999998902</c:v>
                </c:pt>
                <c:pt idx="17465">
                  <c:v>1.1464999999998902</c:v>
                </c:pt>
                <c:pt idx="17466">
                  <c:v>1.1465999999998902</c:v>
                </c:pt>
                <c:pt idx="17467">
                  <c:v>1.1466999999998901</c:v>
                </c:pt>
                <c:pt idx="17468">
                  <c:v>1.1467999999998901</c:v>
                </c:pt>
                <c:pt idx="17469">
                  <c:v>1.1468999999998901</c:v>
                </c:pt>
                <c:pt idx="17470">
                  <c:v>1.1469999999998901</c:v>
                </c:pt>
                <c:pt idx="17471">
                  <c:v>1.1470999999998901</c:v>
                </c:pt>
                <c:pt idx="17472">
                  <c:v>1.1471999999998901</c:v>
                </c:pt>
                <c:pt idx="17473">
                  <c:v>1.1472999999998901</c:v>
                </c:pt>
                <c:pt idx="17474">
                  <c:v>1.1473999999998901</c:v>
                </c:pt>
                <c:pt idx="17475">
                  <c:v>1.1474999999998901</c:v>
                </c:pt>
                <c:pt idx="17476">
                  <c:v>1.14759999999989</c:v>
                </c:pt>
                <c:pt idx="17477">
                  <c:v>1.14769999999989</c:v>
                </c:pt>
                <c:pt idx="17478">
                  <c:v>1.14779999999989</c:v>
                </c:pt>
                <c:pt idx="17479">
                  <c:v>1.14789999999989</c:v>
                </c:pt>
                <c:pt idx="17480">
                  <c:v>1.14799999999989</c:v>
                </c:pt>
                <c:pt idx="17481">
                  <c:v>1.14809999999989</c:v>
                </c:pt>
                <c:pt idx="17482">
                  <c:v>1.14819999999989</c:v>
                </c:pt>
                <c:pt idx="17483">
                  <c:v>1.14829999999989</c:v>
                </c:pt>
                <c:pt idx="17484">
                  <c:v>1.14839999999989</c:v>
                </c:pt>
                <c:pt idx="17485">
                  <c:v>1.1484999999998899</c:v>
                </c:pt>
                <c:pt idx="17486">
                  <c:v>1.1485999999998899</c:v>
                </c:pt>
                <c:pt idx="17487">
                  <c:v>1.1486999999998899</c:v>
                </c:pt>
                <c:pt idx="17488">
                  <c:v>1.1487999999998899</c:v>
                </c:pt>
                <c:pt idx="17489">
                  <c:v>1.1488999999998899</c:v>
                </c:pt>
                <c:pt idx="17490">
                  <c:v>1.1489999999998899</c:v>
                </c:pt>
                <c:pt idx="17491">
                  <c:v>1.1490999999998899</c:v>
                </c:pt>
                <c:pt idx="17492">
                  <c:v>1.1491999999998899</c:v>
                </c:pt>
                <c:pt idx="17493">
                  <c:v>1.1492999999998899</c:v>
                </c:pt>
                <c:pt idx="17494">
                  <c:v>1.1493999999998898</c:v>
                </c:pt>
                <c:pt idx="17495">
                  <c:v>1.1494999999998898</c:v>
                </c:pt>
                <c:pt idx="17496">
                  <c:v>1.1495999999998898</c:v>
                </c:pt>
                <c:pt idx="17497">
                  <c:v>1.1496999999998898</c:v>
                </c:pt>
                <c:pt idx="17498">
                  <c:v>1.1497999999998898</c:v>
                </c:pt>
                <c:pt idx="17499">
                  <c:v>1.1498999999998898</c:v>
                </c:pt>
                <c:pt idx="17500">
                  <c:v>1.1499999999998898</c:v>
                </c:pt>
                <c:pt idx="17501">
                  <c:v>1.1500999999998898</c:v>
                </c:pt>
                <c:pt idx="17502">
                  <c:v>1.1501999999998898</c:v>
                </c:pt>
                <c:pt idx="17503">
                  <c:v>1.1502999999998897</c:v>
                </c:pt>
                <c:pt idx="17504">
                  <c:v>1.1503999999998897</c:v>
                </c:pt>
                <c:pt idx="17505">
                  <c:v>1.1504999999998897</c:v>
                </c:pt>
                <c:pt idx="17506">
                  <c:v>1.1505999999998897</c:v>
                </c:pt>
                <c:pt idx="17507">
                  <c:v>1.1506999999998897</c:v>
                </c:pt>
                <c:pt idx="17508">
                  <c:v>1.1507999999998897</c:v>
                </c:pt>
                <c:pt idx="17509">
                  <c:v>1.1508999999998897</c:v>
                </c:pt>
                <c:pt idx="17510">
                  <c:v>1.1509999999998897</c:v>
                </c:pt>
                <c:pt idx="17511">
                  <c:v>1.1510999999998897</c:v>
                </c:pt>
                <c:pt idx="17512">
                  <c:v>1.1511999999998896</c:v>
                </c:pt>
                <c:pt idx="17513">
                  <c:v>1.1512999999998896</c:v>
                </c:pt>
                <c:pt idx="17514">
                  <c:v>1.1513999999998896</c:v>
                </c:pt>
                <c:pt idx="17515">
                  <c:v>1.1514999999998896</c:v>
                </c:pt>
                <c:pt idx="17516">
                  <c:v>1.1515999999998896</c:v>
                </c:pt>
                <c:pt idx="17517">
                  <c:v>1.1516999999998896</c:v>
                </c:pt>
                <c:pt idx="17518">
                  <c:v>1.1517999999998896</c:v>
                </c:pt>
                <c:pt idx="17519">
                  <c:v>1.1518999999998896</c:v>
                </c:pt>
                <c:pt idx="17520">
                  <c:v>1.1519999999998896</c:v>
                </c:pt>
                <c:pt idx="17521">
                  <c:v>1.1520999999998895</c:v>
                </c:pt>
                <c:pt idx="17522">
                  <c:v>1.1521999999998895</c:v>
                </c:pt>
                <c:pt idx="17523">
                  <c:v>1.1522999999998895</c:v>
                </c:pt>
                <c:pt idx="17524">
                  <c:v>1.1523999999998895</c:v>
                </c:pt>
                <c:pt idx="17525">
                  <c:v>1.1524999999998895</c:v>
                </c:pt>
                <c:pt idx="17526">
                  <c:v>1.1525999999998895</c:v>
                </c:pt>
                <c:pt idx="17527">
                  <c:v>1.1526999999998895</c:v>
                </c:pt>
                <c:pt idx="17528">
                  <c:v>1.1527999999998895</c:v>
                </c:pt>
                <c:pt idx="17529">
                  <c:v>1.1528999999998895</c:v>
                </c:pt>
                <c:pt idx="17530">
                  <c:v>1.1529999999998894</c:v>
                </c:pt>
                <c:pt idx="17531">
                  <c:v>1.1530999999998894</c:v>
                </c:pt>
                <c:pt idx="17532">
                  <c:v>1.1531999999998894</c:v>
                </c:pt>
                <c:pt idx="17533">
                  <c:v>1.1532999999998894</c:v>
                </c:pt>
                <c:pt idx="17534">
                  <c:v>1.1533999999998894</c:v>
                </c:pt>
                <c:pt idx="17535">
                  <c:v>1.1534999999998894</c:v>
                </c:pt>
                <c:pt idx="17536">
                  <c:v>1.1535999999998894</c:v>
                </c:pt>
                <c:pt idx="17537">
                  <c:v>1.1536999999998894</c:v>
                </c:pt>
                <c:pt idx="17538">
                  <c:v>1.1537999999998894</c:v>
                </c:pt>
                <c:pt idx="17539">
                  <c:v>1.1538999999998893</c:v>
                </c:pt>
                <c:pt idx="17540">
                  <c:v>1.1539999999998893</c:v>
                </c:pt>
                <c:pt idx="17541">
                  <c:v>1.1540999999998893</c:v>
                </c:pt>
                <c:pt idx="17542">
                  <c:v>1.1541999999998893</c:v>
                </c:pt>
                <c:pt idx="17543">
                  <c:v>1.1542999999998893</c:v>
                </c:pt>
                <c:pt idx="17544">
                  <c:v>1.1543999999998893</c:v>
                </c:pt>
                <c:pt idx="17545">
                  <c:v>1.1544999999998893</c:v>
                </c:pt>
                <c:pt idx="17546">
                  <c:v>1.1545999999998893</c:v>
                </c:pt>
                <c:pt idx="17547">
                  <c:v>1.1546999999998893</c:v>
                </c:pt>
                <c:pt idx="17548">
                  <c:v>1.1547999999998892</c:v>
                </c:pt>
                <c:pt idx="17549">
                  <c:v>1.1548999999998892</c:v>
                </c:pt>
                <c:pt idx="17550">
                  <c:v>1.1549999999998892</c:v>
                </c:pt>
                <c:pt idx="17551">
                  <c:v>1.1550999999998892</c:v>
                </c:pt>
                <c:pt idx="17552">
                  <c:v>1.1551999999998892</c:v>
                </c:pt>
                <c:pt idx="17553">
                  <c:v>1.1552999999998892</c:v>
                </c:pt>
                <c:pt idx="17554">
                  <c:v>1.1553999999998892</c:v>
                </c:pt>
                <c:pt idx="17555">
                  <c:v>1.1554999999998892</c:v>
                </c:pt>
                <c:pt idx="17556">
                  <c:v>1.1555999999998892</c:v>
                </c:pt>
                <c:pt idx="17557">
                  <c:v>1.1556999999998891</c:v>
                </c:pt>
                <c:pt idx="17558">
                  <c:v>1.1557999999998891</c:v>
                </c:pt>
                <c:pt idx="17559">
                  <c:v>1.1558999999998891</c:v>
                </c:pt>
                <c:pt idx="17560">
                  <c:v>1.1559999999998891</c:v>
                </c:pt>
                <c:pt idx="17561">
                  <c:v>1.1560999999998891</c:v>
                </c:pt>
                <c:pt idx="17562">
                  <c:v>1.1561999999998891</c:v>
                </c:pt>
                <c:pt idx="17563">
                  <c:v>1.1562999999998891</c:v>
                </c:pt>
                <c:pt idx="17564">
                  <c:v>1.1563999999998891</c:v>
                </c:pt>
                <c:pt idx="17565">
                  <c:v>1.1564999999998891</c:v>
                </c:pt>
                <c:pt idx="17566">
                  <c:v>1.1565999999998891</c:v>
                </c:pt>
                <c:pt idx="17567">
                  <c:v>1.156699999999889</c:v>
                </c:pt>
                <c:pt idx="17568">
                  <c:v>1.156799999999889</c:v>
                </c:pt>
                <c:pt idx="17569">
                  <c:v>1.156899999999889</c:v>
                </c:pt>
                <c:pt idx="17570">
                  <c:v>1.156999999999889</c:v>
                </c:pt>
                <c:pt idx="17571">
                  <c:v>1.157099999999889</c:v>
                </c:pt>
                <c:pt idx="17572">
                  <c:v>1.157199999999889</c:v>
                </c:pt>
                <c:pt idx="17573">
                  <c:v>1.157299999999889</c:v>
                </c:pt>
                <c:pt idx="17574">
                  <c:v>1.157399999999889</c:v>
                </c:pt>
                <c:pt idx="17575">
                  <c:v>1.157499999999889</c:v>
                </c:pt>
                <c:pt idx="17576">
                  <c:v>1.1575999999998889</c:v>
                </c:pt>
                <c:pt idx="17577">
                  <c:v>1.1576999999998889</c:v>
                </c:pt>
                <c:pt idx="17578">
                  <c:v>1.1577999999998889</c:v>
                </c:pt>
                <c:pt idx="17579">
                  <c:v>1.1578999999998889</c:v>
                </c:pt>
                <c:pt idx="17580">
                  <c:v>1.1579999999998889</c:v>
                </c:pt>
                <c:pt idx="17581">
                  <c:v>1.1580999999998889</c:v>
                </c:pt>
                <c:pt idx="17582">
                  <c:v>1.1581999999998889</c:v>
                </c:pt>
                <c:pt idx="17583">
                  <c:v>1.1582999999998889</c:v>
                </c:pt>
                <c:pt idx="17584">
                  <c:v>1.1583999999998889</c:v>
                </c:pt>
                <c:pt idx="17585">
                  <c:v>1.1584999999998888</c:v>
                </c:pt>
                <c:pt idx="17586">
                  <c:v>1.1585999999998888</c:v>
                </c:pt>
                <c:pt idx="17587">
                  <c:v>1.1586999999998888</c:v>
                </c:pt>
                <c:pt idx="17588">
                  <c:v>1.1587999999998888</c:v>
                </c:pt>
                <c:pt idx="17589">
                  <c:v>1.1588999999998888</c:v>
                </c:pt>
                <c:pt idx="17590">
                  <c:v>1.1589999999998888</c:v>
                </c:pt>
                <c:pt idx="17591">
                  <c:v>1.1590999999998888</c:v>
                </c:pt>
                <c:pt idx="17592">
                  <c:v>1.1591999999998888</c:v>
                </c:pt>
                <c:pt idx="17593">
                  <c:v>1.1592999999998888</c:v>
                </c:pt>
                <c:pt idx="17594">
                  <c:v>1.1593999999998887</c:v>
                </c:pt>
                <c:pt idx="17595">
                  <c:v>1.1594999999998887</c:v>
                </c:pt>
                <c:pt idx="17596">
                  <c:v>1.1595999999998887</c:v>
                </c:pt>
                <c:pt idx="17597">
                  <c:v>1.1596999999998887</c:v>
                </c:pt>
                <c:pt idx="17598">
                  <c:v>1.1597999999998887</c:v>
                </c:pt>
                <c:pt idx="17599">
                  <c:v>1.1598999999998887</c:v>
                </c:pt>
                <c:pt idx="17600">
                  <c:v>1.1599999999998887</c:v>
                </c:pt>
                <c:pt idx="17601">
                  <c:v>1.1600999999998887</c:v>
                </c:pt>
                <c:pt idx="17602">
                  <c:v>1.1601999999998887</c:v>
                </c:pt>
                <c:pt idx="17603">
                  <c:v>1.1602999999998886</c:v>
                </c:pt>
                <c:pt idx="17604">
                  <c:v>1.1603999999998886</c:v>
                </c:pt>
                <c:pt idx="17605">
                  <c:v>1.1604999999998886</c:v>
                </c:pt>
                <c:pt idx="17606">
                  <c:v>1.1605999999998886</c:v>
                </c:pt>
                <c:pt idx="17607">
                  <c:v>1.1606999999998886</c:v>
                </c:pt>
                <c:pt idx="17608">
                  <c:v>1.1607999999998886</c:v>
                </c:pt>
                <c:pt idx="17609">
                  <c:v>1.1608999999998886</c:v>
                </c:pt>
                <c:pt idx="17610">
                  <c:v>1.1609999999998886</c:v>
                </c:pt>
                <c:pt idx="17611">
                  <c:v>1.1610999999998886</c:v>
                </c:pt>
                <c:pt idx="17612">
                  <c:v>1.1611999999998885</c:v>
                </c:pt>
                <c:pt idx="17613">
                  <c:v>1.1612999999998885</c:v>
                </c:pt>
                <c:pt idx="17614">
                  <c:v>1.1613999999998885</c:v>
                </c:pt>
                <c:pt idx="17615">
                  <c:v>1.1614999999998885</c:v>
                </c:pt>
                <c:pt idx="17616">
                  <c:v>1.1615999999998885</c:v>
                </c:pt>
                <c:pt idx="17617">
                  <c:v>1.1616999999998885</c:v>
                </c:pt>
                <c:pt idx="17618">
                  <c:v>1.1617999999998885</c:v>
                </c:pt>
                <c:pt idx="17619">
                  <c:v>1.1618999999998885</c:v>
                </c:pt>
                <c:pt idx="17620">
                  <c:v>1.1619999999998885</c:v>
                </c:pt>
                <c:pt idx="17621">
                  <c:v>1.1620999999998884</c:v>
                </c:pt>
                <c:pt idx="17622">
                  <c:v>1.1621999999998884</c:v>
                </c:pt>
                <c:pt idx="17623">
                  <c:v>1.1622999999998884</c:v>
                </c:pt>
                <c:pt idx="17624">
                  <c:v>1.1623999999998884</c:v>
                </c:pt>
                <c:pt idx="17625">
                  <c:v>1.1624999999998884</c:v>
                </c:pt>
                <c:pt idx="17626">
                  <c:v>1.1625999999998884</c:v>
                </c:pt>
                <c:pt idx="17627">
                  <c:v>1.1626999999998884</c:v>
                </c:pt>
                <c:pt idx="17628">
                  <c:v>1.1627999999998884</c:v>
                </c:pt>
                <c:pt idx="17629">
                  <c:v>1.1628999999998884</c:v>
                </c:pt>
                <c:pt idx="17630">
                  <c:v>1.1629999999998883</c:v>
                </c:pt>
                <c:pt idx="17631">
                  <c:v>1.1630999999998883</c:v>
                </c:pt>
                <c:pt idx="17632">
                  <c:v>1.1631999999998883</c:v>
                </c:pt>
                <c:pt idx="17633">
                  <c:v>1.1632999999998883</c:v>
                </c:pt>
                <c:pt idx="17634">
                  <c:v>1.1633999999998883</c:v>
                </c:pt>
                <c:pt idx="17635">
                  <c:v>1.1634999999998883</c:v>
                </c:pt>
                <c:pt idx="17636">
                  <c:v>1.1635999999998883</c:v>
                </c:pt>
                <c:pt idx="17637">
                  <c:v>1.1636999999998883</c:v>
                </c:pt>
                <c:pt idx="17638">
                  <c:v>1.1637999999998883</c:v>
                </c:pt>
                <c:pt idx="17639">
                  <c:v>1.1638999999998882</c:v>
                </c:pt>
                <c:pt idx="17640">
                  <c:v>1.1639999999998882</c:v>
                </c:pt>
                <c:pt idx="17641">
                  <c:v>1.1640999999998882</c:v>
                </c:pt>
                <c:pt idx="17642">
                  <c:v>1.1641999999998882</c:v>
                </c:pt>
                <c:pt idx="17643">
                  <c:v>1.1642999999998882</c:v>
                </c:pt>
                <c:pt idx="17644">
                  <c:v>1.1643999999998882</c:v>
                </c:pt>
                <c:pt idx="17645">
                  <c:v>1.1644999999998882</c:v>
                </c:pt>
                <c:pt idx="17646">
                  <c:v>1.1645999999998882</c:v>
                </c:pt>
                <c:pt idx="17647">
                  <c:v>1.1646999999998882</c:v>
                </c:pt>
                <c:pt idx="17648">
                  <c:v>1.1647999999998881</c:v>
                </c:pt>
                <c:pt idx="17649">
                  <c:v>1.1648999999998881</c:v>
                </c:pt>
                <c:pt idx="17650">
                  <c:v>1.1649999999998881</c:v>
                </c:pt>
                <c:pt idx="17651">
                  <c:v>1.1650999999998881</c:v>
                </c:pt>
                <c:pt idx="17652">
                  <c:v>1.1651999999998881</c:v>
                </c:pt>
                <c:pt idx="17653">
                  <c:v>1.1652999999998881</c:v>
                </c:pt>
                <c:pt idx="17654">
                  <c:v>1.1653999999998881</c:v>
                </c:pt>
                <c:pt idx="17655">
                  <c:v>1.1654999999998881</c:v>
                </c:pt>
                <c:pt idx="17656">
                  <c:v>1.1655999999998881</c:v>
                </c:pt>
                <c:pt idx="17657">
                  <c:v>1.165699999999888</c:v>
                </c:pt>
                <c:pt idx="17658">
                  <c:v>1.165799999999888</c:v>
                </c:pt>
                <c:pt idx="17659">
                  <c:v>1.165899999999888</c:v>
                </c:pt>
                <c:pt idx="17660">
                  <c:v>1.165999999999888</c:v>
                </c:pt>
                <c:pt idx="17661">
                  <c:v>1.166099999999888</c:v>
                </c:pt>
                <c:pt idx="17662">
                  <c:v>1.166199999999888</c:v>
                </c:pt>
                <c:pt idx="17663">
                  <c:v>1.166299999999888</c:v>
                </c:pt>
                <c:pt idx="17664">
                  <c:v>1.166399999999888</c:v>
                </c:pt>
                <c:pt idx="17665">
                  <c:v>1.166499999999888</c:v>
                </c:pt>
                <c:pt idx="17666">
                  <c:v>1.1665999999998879</c:v>
                </c:pt>
                <c:pt idx="17667">
                  <c:v>1.1666999999998879</c:v>
                </c:pt>
                <c:pt idx="17668">
                  <c:v>1.1667999999998879</c:v>
                </c:pt>
                <c:pt idx="17669">
                  <c:v>1.1668999999998879</c:v>
                </c:pt>
                <c:pt idx="17670">
                  <c:v>1.1669999999998879</c:v>
                </c:pt>
                <c:pt idx="17671">
                  <c:v>1.1670999999998879</c:v>
                </c:pt>
                <c:pt idx="17672">
                  <c:v>1.1671999999998879</c:v>
                </c:pt>
                <c:pt idx="17673">
                  <c:v>1.1672999999998879</c:v>
                </c:pt>
                <c:pt idx="17674">
                  <c:v>1.1673999999998879</c:v>
                </c:pt>
                <c:pt idx="17675">
                  <c:v>1.1674999999998878</c:v>
                </c:pt>
                <c:pt idx="17676">
                  <c:v>1.1675999999998878</c:v>
                </c:pt>
                <c:pt idx="17677">
                  <c:v>1.1676999999998878</c:v>
                </c:pt>
                <c:pt idx="17678">
                  <c:v>1.1677999999998878</c:v>
                </c:pt>
                <c:pt idx="17679">
                  <c:v>1.1678999999998878</c:v>
                </c:pt>
                <c:pt idx="17680">
                  <c:v>1.1679999999998878</c:v>
                </c:pt>
                <c:pt idx="17681">
                  <c:v>1.1680999999998878</c:v>
                </c:pt>
                <c:pt idx="17682">
                  <c:v>1.1681999999998878</c:v>
                </c:pt>
                <c:pt idx="17683">
                  <c:v>1.1682999999998878</c:v>
                </c:pt>
                <c:pt idx="17684">
                  <c:v>1.1683999999998878</c:v>
                </c:pt>
                <c:pt idx="17685">
                  <c:v>1.1684999999998877</c:v>
                </c:pt>
                <c:pt idx="17686">
                  <c:v>1.1685999999998877</c:v>
                </c:pt>
                <c:pt idx="17687">
                  <c:v>1.1686999999998877</c:v>
                </c:pt>
                <c:pt idx="17688">
                  <c:v>1.1687999999998877</c:v>
                </c:pt>
                <c:pt idx="17689">
                  <c:v>1.1688999999998877</c:v>
                </c:pt>
                <c:pt idx="17690">
                  <c:v>1.1689999999998877</c:v>
                </c:pt>
                <c:pt idx="17691">
                  <c:v>1.1690999999998877</c:v>
                </c:pt>
                <c:pt idx="17692">
                  <c:v>1.1691999999998877</c:v>
                </c:pt>
                <c:pt idx="17693">
                  <c:v>1.1692999999998877</c:v>
                </c:pt>
                <c:pt idx="17694">
                  <c:v>1.1693999999998876</c:v>
                </c:pt>
                <c:pt idx="17695">
                  <c:v>1.1694999999998876</c:v>
                </c:pt>
                <c:pt idx="17696">
                  <c:v>1.1695999999998876</c:v>
                </c:pt>
                <c:pt idx="17697">
                  <c:v>1.1696999999998876</c:v>
                </c:pt>
                <c:pt idx="17698">
                  <c:v>1.1697999999998876</c:v>
                </c:pt>
                <c:pt idx="17699">
                  <c:v>1.1698999999998876</c:v>
                </c:pt>
                <c:pt idx="17700">
                  <c:v>1.1699999999998876</c:v>
                </c:pt>
                <c:pt idx="17701">
                  <c:v>1.1700999999998876</c:v>
                </c:pt>
                <c:pt idx="17702">
                  <c:v>1.1701999999998876</c:v>
                </c:pt>
                <c:pt idx="17703">
                  <c:v>1.1702999999998875</c:v>
                </c:pt>
                <c:pt idx="17704">
                  <c:v>1.1703999999998875</c:v>
                </c:pt>
                <c:pt idx="17705">
                  <c:v>1.1704999999998875</c:v>
                </c:pt>
                <c:pt idx="17706">
                  <c:v>1.1705999999998875</c:v>
                </c:pt>
                <c:pt idx="17707">
                  <c:v>1.1706999999998875</c:v>
                </c:pt>
                <c:pt idx="17708">
                  <c:v>1.1707999999998875</c:v>
                </c:pt>
                <c:pt idx="17709">
                  <c:v>1.1708999999998875</c:v>
                </c:pt>
                <c:pt idx="17710">
                  <c:v>1.1709999999998875</c:v>
                </c:pt>
                <c:pt idx="17711">
                  <c:v>1.1710999999998875</c:v>
                </c:pt>
                <c:pt idx="17712">
                  <c:v>1.1711999999998874</c:v>
                </c:pt>
                <c:pt idx="17713">
                  <c:v>1.1712999999998874</c:v>
                </c:pt>
                <c:pt idx="17714">
                  <c:v>1.1713999999998874</c:v>
                </c:pt>
                <c:pt idx="17715">
                  <c:v>1.1714999999998874</c:v>
                </c:pt>
                <c:pt idx="17716">
                  <c:v>1.1715999999998874</c:v>
                </c:pt>
                <c:pt idx="17717">
                  <c:v>1.1716999999998874</c:v>
                </c:pt>
                <c:pt idx="17718">
                  <c:v>1.1717999999998874</c:v>
                </c:pt>
                <c:pt idx="17719">
                  <c:v>1.1718999999998874</c:v>
                </c:pt>
                <c:pt idx="17720">
                  <c:v>1.1719999999998874</c:v>
                </c:pt>
                <c:pt idx="17721">
                  <c:v>1.1720999999998873</c:v>
                </c:pt>
                <c:pt idx="17722">
                  <c:v>1.1721999999998873</c:v>
                </c:pt>
                <c:pt idx="17723">
                  <c:v>1.1722999999998873</c:v>
                </c:pt>
                <c:pt idx="17724">
                  <c:v>1.1723999999998873</c:v>
                </c:pt>
                <c:pt idx="17725">
                  <c:v>1.1724999999998873</c:v>
                </c:pt>
                <c:pt idx="17726">
                  <c:v>1.1725999999998873</c:v>
                </c:pt>
                <c:pt idx="17727">
                  <c:v>1.1726999999998873</c:v>
                </c:pt>
                <c:pt idx="17728">
                  <c:v>1.1727999999998873</c:v>
                </c:pt>
                <c:pt idx="17729">
                  <c:v>1.1728999999998873</c:v>
                </c:pt>
                <c:pt idx="17730">
                  <c:v>1.1729999999998872</c:v>
                </c:pt>
                <c:pt idx="17731">
                  <c:v>1.1730999999998872</c:v>
                </c:pt>
                <c:pt idx="17732">
                  <c:v>1.1731999999998872</c:v>
                </c:pt>
                <c:pt idx="17733">
                  <c:v>1.1732999999998872</c:v>
                </c:pt>
                <c:pt idx="17734">
                  <c:v>1.1733999999998872</c:v>
                </c:pt>
                <c:pt idx="17735">
                  <c:v>1.1734999999998872</c:v>
                </c:pt>
                <c:pt idx="17736">
                  <c:v>1.1735999999998872</c:v>
                </c:pt>
                <c:pt idx="17737">
                  <c:v>1.1736999999998872</c:v>
                </c:pt>
                <c:pt idx="17738">
                  <c:v>1.1737999999998872</c:v>
                </c:pt>
                <c:pt idx="17739">
                  <c:v>1.1738999999998871</c:v>
                </c:pt>
                <c:pt idx="17740">
                  <c:v>1.1739999999998871</c:v>
                </c:pt>
                <c:pt idx="17741">
                  <c:v>1.1740999999998871</c:v>
                </c:pt>
                <c:pt idx="17742">
                  <c:v>1.1741999999998871</c:v>
                </c:pt>
                <c:pt idx="17743">
                  <c:v>1.1742999999998871</c:v>
                </c:pt>
                <c:pt idx="17744">
                  <c:v>1.1743999999998871</c:v>
                </c:pt>
                <c:pt idx="17745">
                  <c:v>1.1744999999998871</c:v>
                </c:pt>
                <c:pt idx="17746">
                  <c:v>1.1745999999998871</c:v>
                </c:pt>
                <c:pt idx="17747">
                  <c:v>1.1746999999998871</c:v>
                </c:pt>
                <c:pt idx="17748">
                  <c:v>1.174799999999887</c:v>
                </c:pt>
                <c:pt idx="17749">
                  <c:v>1.174899999999887</c:v>
                </c:pt>
                <c:pt idx="17750">
                  <c:v>1.174999999999887</c:v>
                </c:pt>
                <c:pt idx="17751">
                  <c:v>1.175099999999887</c:v>
                </c:pt>
                <c:pt idx="17752">
                  <c:v>1.175199999999887</c:v>
                </c:pt>
                <c:pt idx="17753">
                  <c:v>1.175299999999887</c:v>
                </c:pt>
                <c:pt idx="17754">
                  <c:v>1.175399999999887</c:v>
                </c:pt>
                <c:pt idx="17755">
                  <c:v>1.175499999999887</c:v>
                </c:pt>
                <c:pt idx="17756">
                  <c:v>1.175599999999887</c:v>
                </c:pt>
                <c:pt idx="17757">
                  <c:v>1.1756999999998869</c:v>
                </c:pt>
                <c:pt idx="17758">
                  <c:v>1.1757999999998869</c:v>
                </c:pt>
                <c:pt idx="17759">
                  <c:v>1.1758999999998869</c:v>
                </c:pt>
                <c:pt idx="17760">
                  <c:v>1.1759999999998869</c:v>
                </c:pt>
                <c:pt idx="17761">
                  <c:v>1.1760999999998869</c:v>
                </c:pt>
                <c:pt idx="17762">
                  <c:v>1.1761999999998869</c:v>
                </c:pt>
                <c:pt idx="17763">
                  <c:v>1.1762999999998869</c:v>
                </c:pt>
                <c:pt idx="17764">
                  <c:v>1.1763999999998869</c:v>
                </c:pt>
                <c:pt idx="17765">
                  <c:v>1.1764999999998869</c:v>
                </c:pt>
                <c:pt idx="17766">
                  <c:v>1.1765999999998868</c:v>
                </c:pt>
                <c:pt idx="17767">
                  <c:v>1.1766999999998868</c:v>
                </c:pt>
                <c:pt idx="17768">
                  <c:v>1.1767999999998868</c:v>
                </c:pt>
                <c:pt idx="17769">
                  <c:v>1.1768999999998868</c:v>
                </c:pt>
                <c:pt idx="17770">
                  <c:v>1.1769999999998868</c:v>
                </c:pt>
                <c:pt idx="17771">
                  <c:v>1.1770999999998868</c:v>
                </c:pt>
                <c:pt idx="17772">
                  <c:v>1.1771999999998868</c:v>
                </c:pt>
                <c:pt idx="17773">
                  <c:v>1.1772999999998868</c:v>
                </c:pt>
                <c:pt idx="17774">
                  <c:v>1.1773999999998868</c:v>
                </c:pt>
                <c:pt idx="17775">
                  <c:v>1.1774999999998867</c:v>
                </c:pt>
                <c:pt idx="17776">
                  <c:v>1.1775999999998867</c:v>
                </c:pt>
                <c:pt idx="17777">
                  <c:v>1.1776999999998867</c:v>
                </c:pt>
                <c:pt idx="17778">
                  <c:v>1.1777999999998867</c:v>
                </c:pt>
                <c:pt idx="17779">
                  <c:v>1.1778999999998867</c:v>
                </c:pt>
                <c:pt idx="17780">
                  <c:v>1.1779999999998867</c:v>
                </c:pt>
                <c:pt idx="17781">
                  <c:v>1.1780999999998867</c:v>
                </c:pt>
                <c:pt idx="17782">
                  <c:v>1.1781999999998867</c:v>
                </c:pt>
                <c:pt idx="17783">
                  <c:v>1.1782999999998867</c:v>
                </c:pt>
                <c:pt idx="17784">
                  <c:v>1.1783999999998866</c:v>
                </c:pt>
                <c:pt idx="17785">
                  <c:v>1.1784999999998866</c:v>
                </c:pt>
                <c:pt idx="17786">
                  <c:v>1.1785999999998866</c:v>
                </c:pt>
                <c:pt idx="17787">
                  <c:v>1.1786999999998866</c:v>
                </c:pt>
                <c:pt idx="17788">
                  <c:v>1.1787999999998866</c:v>
                </c:pt>
                <c:pt idx="17789">
                  <c:v>1.1788999999998866</c:v>
                </c:pt>
                <c:pt idx="17790">
                  <c:v>1.1789999999998866</c:v>
                </c:pt>
                <c:pt idx="17791">
                  <c:v>1.1790999999998866</c:v>
                </c:pt>
                <c:pt idx="17792">
                  <c:v>1.1791999999998866</c:v>
                </c:pt>
                <c:pt idx="17793">
                  <c:v>1.1792999999998866</c:v>
                </c:pt>
                <c:pt idx="17794">
                  <c:v>1.1793999999998865</c:v>
                </c:pt>
                <c:pt idx="17795">
                  <c:v>1.1794999999998865</c:v>
                </c:pt>
                <c:pt idx="17796">
                  <c:v>1.1795999999998865</c:v>
                </c:pt>
                <c:pt idx="17797">
                  <c:v>1.1796999999998865</c:v>
                </c:pt>
                <c:pt idx="17798">
                  <c:v>1.1797999999998865</c:v>
                </c:pt>
                <c:pt idx="17799">
                  <c:v>1.1798999999998865</c:v>
                </c:pt>
                <c:pt idx="17800">
                  <c:v>1.1799999999998865</c:v>
                </c:pt>
                <c:pt idx="17801">
                  <c:v>1.1800999999998865</c:v>
                </c:pt>
                <c:pt idx="17802">
                  <c:v>1.1801999999998865</c:v>
                </c:pt>
                <c:pt idx="17803">
                  <c:v>1.1802999999998864</c:v>
                </c:pt>
                <c:pt idx="17804">
                  <c:v>1.1803999999998864</c:v>
                </c:pt>
                <c:pt idx="17805">
                  <c:v>1.1804999999998864</c:v>
                </c:pt>
                <c:pt idx="17806">
                  <c:v>1.1805999999998864</c:v>
                </c:pt>
                <c:pt idx="17807">
                  <c:v>1.1806999999998864</c:v>
                </c:pt>
                <c:pt idx="17808">
                  <c:v>1.1807999999998864</c:v>
                </c:pt>
                <c:pt idx="17809">
                  <c:v>1.1808999999998864</c:v>
                </c:pt>
                <c:pt idx="17810">
                  <c:v>1.1809999999998864</c:v>
                </c:pt>
                <c:pt idx="17811">
                  <c:v>1.1810999999998864</c:v>
                </c:pt>
                <c:pt idx="17812">
                  <c:v>1.1811999999998863</c:v>
                </c:pt>
                <c:pt idx="17813">
                  <c:v>1.1812999999998863</c:v>
                </c:pt>
                <c:pt idx="17814">
                  <c:v>1.1813999999998863</c:v>
                </c:pt>
                <c:pt idx="17815">
                  <c:v>1.1814999999998863</c:v>
                </c:pt>
                <c:pt idx="17816">
                  <c:v>1.1815999999998863</c:v>
                </c:pt>
                <c:pt idx="17817">
                  <c:v>1.1816999999998863</c:v>
                </c:pt>
                <c:pt idx="17818">
                  <c:v>1.1817999999998863</c:v>
                </c:pt>
                <c:pt idx="17819">
                  <c:v>1.1818999999998863</c:v>
                </c:pt>
                <c:pt idx="17820">
                  <c:v>1.1819999999998863</c:v>
                </c:pt>
                <c:pt idx="17821">
                  <c:v>1.1820999999998862</c:v>
                </c:pt>
                <c:pt idx="17822">
                  <c:v>1.1821999999998862</c:v>
                </c:pt>
                <c:pt idx="17823">
                  <c:v>1.1822999999998862</c:v>
                </c:pt>
                <c:pt idx="17824">
                  <c:v>1.1823999999998862</c:v>
                </c:pt>
                <c:pt idx="17825">
                  <c:v>1.1824999999998862</c:v>
                </c:pt>
                <c:pt idx="17826">
                  <c:v>1.1825999999998862</c:v>
                </c:pt>
                <c:pt idx="17827">
                  <c:v>1.1826999999998862</c:v>
                </c:pt>
                <c:pt idx="17828">
                  <c:v>1.1827999999998862</c:v>
                </c:pt>
                <c:pt idx="17829">
                  <c:v>1.1828999999998862</c:v>
                </c:pt>
                <c:pt idx="17830">
                  <c:v>1.1829999999998861</c:v>
                </c:pt>
                <c:pt idx="17831">
                  <c:v>1.1830999999998861</c:v>
                </c:pt>
                <c:pt idx="17832">
                  <c:v>1.1831999999998861</c:v>
                </c:pt>
                <c:pt idx="17833">
                  <c:v>1.1832999999998861</c:v>
                </c:pt>
                <c:pt idx="17834">
                  <c:v>1.1833999999998861</c:v>
                </c:pt>
                <c:pt idx="17835">
                  <c:v>1.1834999999998861</c:v>
                </c:pt>
                <c:pt idx="17836">
                  <c:v>1.1835999999998861</c:v>
                </c:pt>
                <c:pt idx="17837">
                  <c:v>1.1836999999998861</c:v>
                </c:pt>
                <c:pt idx="17838">
                  <c:v>1.1837999999998861</c:v>
                </c:pt>
                <c:pt idx="17839">
                  <c:v>1.183899999999886</c:v>
                </c:pt>
                <c:pt idx="17840">
                  <c:v>1.183999999999886</c:v>
                </c:pt>
                <c:pt idx="17841">
                  <c:v>1.184099999999886</c:v>
                </c:pt>
                <c:pt idx="17842">
                  <c:v>1.184199999999886</c:v>
                </c:pt>
                <c:pt idx="17843">
                  <c:v>1.184299999999886</c:v>
                </c:pt>
                <c:pt idx="17844">
                  <c:v>1.184399999999886</c:v>
                </c:pt>
                <c:pt idx="17845">
                  <c:v>1.184499999999886</c:v>
                </c:pt>
                <c:pt idx="17846">
                  <c:v>1.184599999999886</c:v>
                </c:pt>
                <c:pt idx="17847">
                  <c:v>1.184699999999886</c:v>
                </c:pt>
                <c:pt idx="17848">
                  <c:v>1.1847999999998859</c:v>
                </c:pt>
                <c:pt idx="17849">
                  <c:v>1.1848999999998859</c:v>
                </c:pt>
                <c:pt idx="17850">
                  <c:v>1.1849999999998859</c:v>
                </c:pt>
                <c:pt idx="17851">
                  <c:v>1.1850999999998859</c:v>
                </c:pt>
                <c:pt idx="17852">
                  <c:v>1.1851999999998859</c:v>
                </c:pt>
                <c:pt idx="17853">
                  <c:v>1.1852999999998859</c:v>
                </c:pt>
                <c:pt idx="17854">
                  <c:v>1.1853999999998859</c:v>
                </c:pt>
                <c:pt idx="17855">
                  <c:v>1.1854999999998859</c:v>
                </c:pt>
                <c:pt idx="17856">
                  <c:v>1.1855999999998859</c:v>
                </c:pt>
                <c:pt idx="17857">
                  <c:v>1.1856999999998858</c:v>
                </c:pt>
                <c:pt idx="17858">
                  <c:v>1.1857999999998858</c:v>
                </c:pt>
                <c:pt idx="17859">
                  <c:v>1.1858999999998858</c:v>
                </c:pt>
                <c:pt idx="17860">
                  <c:v>1.1859999999998858</c:v>
                </c:pt>
                <c:pt idx="17861">
                  <c:v>1.1860999999998858</c:v>
                </c:pt>
                <c:pt idx="17862">
                  <c:v>1.1861999999998858</c:v>
                </c:pt>
                <c:pt idx="17863">
                  <c:v>1.1862999999998858</c:v>
                </c:pt>
                <c:pt idx="17864">
                  <c:v>1.1863999999998858</c:v>
                </c:pt>
                <c:pt idx="17865">
                  <c:v>1.1864999999998858</c:v>
                </c:pt>
                <c:pt idx="17866">
                  <c:v>1.1865999999998857</c:v>
                </c:pt>
                <c:pt idx="17867">
                  <c:v>1.1866999999998857</c:v>
                </c:pt>
                <c:pt idx="17868">
                  <c:v>1.1867999999998857</c:v>
                </c:pt>
                <c:pt idx="17869">
                  <c:v>1.1868999999998857</c:v>
                </c:pt>
                <c:pt idx="17870">
                  <c:v>1.1869999999998857</c:v>
                </c:pt>
                <c:pt idx="17871">
                  <c:v>1.1870999999998857</c:v>
                </c:pt>
                <c:pt idx="17872">
                  <c:v>1.1871999999998857</c:v>
                </c:pt>
                <c:pt idx="17873">
                  <c:v>1.1872999999998857</c:v>
                </c:pt>
                <c:pt idx="17874">
                  <c:v>1.1873999999998857</c:v>
                </c:pt>
                <c:pt idx="17875">
                  <c:v>1.1874999999998856</c:v>
                </c:pt>
                <c:pt idx="17876">
                  <c:v>1.1875999999998856</c:v>
                </c:pt>
                <c:pt idx="17877">
                  <c:v>1.1876999999998856</c:v>
                </c:pt>
                <c:pt idx="17878">
                  <c:v>1.1877999999998856</c:v>
                </c:pt>
                <c:pt idx="17879">
                  <c:v>1.1878999999998856</c:v>
                </c:pt>
                <c:pt idx="17880">
                  <c:v>1.1879999999998856</c:v>
                </c:pt>
                <c:pt idx="17881">
                  <c:v>1.1880999999998856</c:v>
                </c:pt>
                <c:pt idx="17882">
                  <c:v>1.1881999999998856</c:v>
                </c:pt>
                <c:pt idx="17883">
                  <c:v>1.1882999999998856</c:v>
                </c:pt>
                <c:pt idx="17884">
                  <c:v>1.1883999999998855</c:v>
                </c:pt>
                <c:pt idx="17885">
                  <c:v>1.1884999999998855</c:v>
                </c:pt>
                <c:pt idx="17886">
                  <c:v>1.1885999999998855</c:v>
                </c:pt>
                <c:pt idx="17887">
                  <c:v>1.1886999999998855</c:v>
                </c:pt>
                <c:pt idx="17888">
                  <c:v>1.1887999999998855</c:v>
                </c:pt>
                <c:pt idx="17889">
                  <c:v>1.1888999999998855</c:v>
                </c:pt>
                <c:pt idx="17890">
                  <c:v>1.1889999999998855</c:v>
                </c:pt>
                <c:pt idx="17891">
                  <c:v>1.1890999999998855</c:v>
                </c:pt>
                <c:pt idx="17892">
                  <c:v>1.1891999999998855</c:v>
                </c:pt>
                <c:pt idx="17893">
                  <c:v>1.1892999999998854</c:v>
                </c:pt>
                <c:pt idx="17894">
                  <c:v>1.1893999999998854</c:v>
                </c:pt>
                <c:pt idx="17895">
                  <c:v>1.1894999999998854</c:v>
                </c:pt>
                <c:pt idx="17896">
                  <c:v>1.1895999999998854</c:v>
                </c:pt>
                <c:pt idx="17897">
                  <c:v>1.1896999999998854</c:v>
                </c:pt>
                <c:pt idx="17898">
                  <c:v>1.1897999999998854</c:v>
                </c:pt>
                <c:pt idx="17899">
                  <c:v>1.1898999999998854</c:v>
                </c:pt>
                <c:pt idx="17900">
                  <c:v>1.1899999999998854</c:v>
                </c:pt>
                <c:pt idx="17901">
                  <c:v>1.1900999999998854</c:v>
                </c:pt>
                <c:pt idx="17902">
                  <c:v>1.1901999999998853</c:v>
                </c:pt>
                <c:pt idx="17903">
                  <c:v>1.1902999999998853</c:v>
                </c:pt>
                <c:pt idx="17904">
                  <c:v>1.1903999999998853</c:v>
                </c:pt>
                <c:pt idx="17905">
                  <c:v>1.1904999999998853</c:v>
                </c:pt>
                <c:pt idx="17906">
                  <c:v>1.1905999999998853</c:v>
                </c:pt>
                <c:pt idx="17907">
                  <c:v>1.1906999999998853</c:v>
                </c:pt>
                <c:pt idx="17908">
                  <c:v>1.1907999999998853</c:v>
                </c:pt>
                <c:pt idx="17909">
                  <c:v>1.1908999999998853</c:v>
                </c:pt>
                <c:pt idx="17910">
                  <c:v>1.1909999999998853</c:v>
                </c:pt>
                <c:pt idx="17911">
                  <c:v>1.1910999999998853</c:v>
                </c:pt>
                <c:pt idx="17912">
                  <c:v>1.1911999999998852</c:v>
                </c:pt>
                <c:pt idx="17913">
                  <c:v>1.1912999999998852</c:v>
                </c:pt>
                <c:pt idx="17914">
                  <c:v>1.1913999999998852</c:v>
                </c:pt>
                <c:pt idx="17915">
                  <c:v>1.1914999999998852</c:v>
                </c:pt>
                <c:pt idx="17916">
                  <c:v>1.1915999999998852</c:v>
                </c:pt>
                <c:pt idx="17917">
                  <c:v>1.1916999999998852</c:v>
                </c:pt>
                <c:pt idx="17918">
                  <c:v>1.1917999999998852</c:v>
                </c:pt>
                <c:pt idx="17919">
                  <c:v>1.1918999999998852</c:v>
                </c:pt>
                <c:pt idx="17920">
                  <c:v>1.1919999999998852</c:v>
                </c:pt>
                <c:pt idx="17921">
                  <c:v>1.1920999999998851</c:v>
                </c:pt>
                <c:pt idx="17922">
                  <c:v>1.1921999999998851</c:v>
                </c:pt>
                <c:pt idx="17923">
                  <c:v>1.1922999999998851</c:v>
                </c:pt>
                <c:pt idx="17924">
                  <c:v>1.1923999999998851</c:v>
                </c:pt>
                <c:pt idx="17925">
                  <c:v>1.1924999999998851</c:v>
                </c:pt>
                <c:pt idx="17926">
                  <c:v>1.1925999999998851</c:v>
                </c:pt>
                <c:pt idx="17927">
                  <c:v>1.1926999999998851</c:v>
                </c:pt>
                <c:pt idx="17928">
                  <c:v>1.1927999999998851</c:v>
                </c:pt>
                <c:pt idx="17929">
                  <c:v>1.1928999999998851</c:v>
                </c:pt>
                <c:pt idx="17930">
                  <c:v>1.192999999999885</c:v>
                </c:pt>
                <c:pt idx="17931">
                  <c:v>1.193099999999885</c:v>
                </c:pt>
                <c:pt idx="17932">
                  <c:v>1.193199999999885</c:v>
                </c:pt>
                <c:pt idx="17933">
                  <c:v>1.193299999999885</c:v>
                </c:pt>
                <c:pt idx="17934">
                  <c:v>1.193399999999885</c:v>
                </c:pt>
                <c:pt idx="17935">
                  <c:v>1.193499999999885</c:v>
                </c:pt>
                <c:pt idx="17936">
                  <c:v>1.193599999999885</c:v>
                </c:pt>
                <c:pt idx="17937">
                  <c:v>1.193699999999885</c:v>
                </c:pt>
                <c:pt idx="17938">
                  <c:v>1.193799999999885</c:v>
                </c:pt>
                <c:pt idx="17939">
                  <c:v>1.1938999999998849</c:v>
                </c:pt>
                <c:pt idx="17940">
                  <c:v>1.1939999999998849</c:v>
                </c:pt>
                <c:pt idx="17941">
                  <c:v>1.1940999999998849</c:v>
                </c:pt>
                <c:pt idx="17942">
                  <c:v>1.1941999999998849</c:v>
                </c:pt>
                <c:pt idx="17943">
                  <c:v>1.1942999999998849</c:v>
                </c:pt>
                <c:pt idx="17944">
                  <c:v>1.1943999999998849</c:v>
                </c:pt>
                <c:pt idx="17945">
                  <c:v>1.1944999999998849</c:v>
                </c:pt>
                <c:pt idx="17946">
                  <c:v>1.1945999999998849</c:v>
                </c:pt>
                <c:pt idx="17947">
                  <c:v>1.1946999999998849</c:v>
                </c:pt>
                <c:pt idx="17948">
                  <c:v>1.1947999999998848</c:v>
                </c:pt>
                <c:pt idx="17949">
                  <c:v>1.1948999999998848</c:v>
                </c:pt>
                <c:pt idx="17950">
                  <c:v>1.1949999999998848</c:v>
                </c:pt>
                <c:pt idx="17951">
                  <c:v>1.1950999999998848</c:v>
                </c:pt>
                <c:pt idx="17952">
                  <c:v>1.1951999999998848</c:v>
                </c:pt>
                <c:pt idx="17953">
                  <c:v>1.1952999999998848</c:v>
                </c:pt>
                <c:pt idx="17954">
                  <c:v>1.1953999999998848</c:v>
                </c:pt>
                <c:pt idx="17955">
                  <c:v>1.1954999999998848</c:v>
                </c:pt>
                <c:pt idx="17956">
                  <c:v>1.1955999999998848</c:v>
                </c:pt>
                <c:pt idx="17957">
                  <c:v>1.1956999999998847</c:v>
                </c:pt>
                <c:pt idx="17958">
                  <c:v>1.1957999999998847</c:v>
                </c:pt>
                <c:pt idx="17959">
                  <c:v>1.1958999999998847</c:v>
                </c:pt>
                <c:pt idx="17960">
                  <c:v>1.1959999999998847</c:v>
                </c:pt>
                <c:pt idx="17961">
                  <c:v>1.1960999999998847</c:v>
                </c:pt>
                <c:pt idx="17962">
                  <c:v>1.1961999999998847</c:v>
                </c:pt>
                <c:pt idx="17963">
                  <c:v>1.1962999999998847</c:v>
                </c:pt>
                <c:pt idx="17964">
                  <c:v>1.1963999999998847</c:v>
                </c:pt>
                <c:pt idx="17965">
                  <c:v>1.1964999999998847</c:v>
                </c:pt>
                <c:pt idx="17966">
                  <c:v>1.1965999999998846</c:v>
                </c:pt>
                <c:pt idx="17967">
                  <c:v>1.1966999999998846</c:v>
                </c:pt>
                <c:pt idx="17968">
                  <c:v>1.1967999999998846</c:v>
                </c:pt>
                <c:pt idx="17969">
                  <c:v>1.1968999999998846</c:v>
                </c:pt>
                <c:pt idx="17970">
                  <c:v>1.1969999999998846</c:v>
                </c:pt>
                <c:pt idx="17971">
                  <c:v>1.1970999999998846</c:v>
                </c:pt>
                <c:pt idx="17972">
                  <c:v>1.1971999999998846</c:v>
                </c:pt>
                <c:pt idx="17973">
                  <c:v>1.1972999999998846</c:v>
                </c:pt>
                <c:pt idx="17974">
                  <c:v>1.1973999999998846</c:v>
                </c:pt>
                <c:pt idx="17975">
                  <c:v>1.1974999999998845</c:v>
                </c:pt>
                <c:pt idx="17976">
                  <c:v>1.1975999999998845</c:v>
                </c:pt>
                <c:pt idx="17977">
                  <c:v>1.1976999999998845</c:v>
                </c:pt>
                <c:pt idx="17978">
                  <c:v>1.1977999999998845</c:v>
                </c:pt>
                <c:pt idx="17979">
                  <c:v>1.1978999999998845</c:v>
                </c:pt>
                <c:pt idx="17980">
                  <c:v>1.1979999999998845</c:v>
                </c:pt>
                <c:pt idx="17981">
                  <c:v>1.1980999999998845</c:v>
                </c:pt>
                <c:pt idx="17982">
                  <c:v>1.1981999999998845</c:v>
                </c:pt>
                <c:pt idx="17983">
                  <c:v>1.1982999999998845</c:v>
                </c:pt>
                <c:pt idx="17984">
                  <c:v>1.1983999999998844</c:v>
                </c:pt>
                <c:pt idx="17985">
                  <c:v>1.1984999999998844</c:v>
                </c:pt>
                <c:pt idx="17986">
                  <c:v>1.1985999999998844</c:v>
                </c:pt>
                <c:pt idx="17987">
                  <c:v>1.1986999999998844</c:v>
                </c:pt>
                <c:pt idx="17988">
                  <c:v>1.1987999999998844</c:v>
                </c:pt>
                <c:pt idx="17989">
                  <c:v>1.1988999999998844</c:v>
                </c:pt>
                <c:pt idx="17990">
                  <c:v>1.1989999999998844</c:v>
                </c:pt>
                <c:pt idx="17991">
                  <c:v>1.1990999999998844</c:v>
                </c:pt>
                <c:pt idx="17992">
                  <c:v>1.1991999999998844</c:v>
                </c:pt>
                <c:pt idx="17993">
                  <c:v>1.1992999999998843</c:v>
                </c:pt>
                <c:pt idx="17994">
                  <c:v>1.1993999999998843</c:v>
                </c:pt>
                <c:pt idx="17995">
                  <c:v>1.1994999999998843</c:v>
                </c:pt>
                <c:pt idx="17996">
                  <c:v>1.1995999999998843</c:v>
                </c:pt>
                <c:pt idx="17997">
                  <c:v>1.1996999999998843</c:v>
                </c:pt>
                <c:pt idx="17998">
                  <c:v>1.1997999999998843</c:v>
                </c:pt>
                <c:pt idx="17999">
                  <c:v>1.1998999999998843</c:v>
                </c:pt>
                <c:pt idx="18000">
                  <c:v>1.1999999999998843</c:v>
                </c:pt>
                <c:pt idx="18001">
                  <c:v>1.2000999999998843</c:v>
                </c:pt>
                <c:pt idx="18002">
                  <c:v>1.2001999999998842</c:v>
                </c:pt>
                <c:pt idx="18003">
                  <c:v>1.2002999999998842</c:v>
                </c:pt>
                <c:pt idx="18004">
                  <c:v>1.2003999999998842</c:v>
                </c:pt>
                <c:pt idx="18005">
                  <c:v>1.2004999999998842</c:v>
                </c:pt>
                <c:pt idx="18006">
                  <c:v>1.2005999999998842</c:v>
                </c:pt>
                <c:pt idx="18007">
                  <c:v>1.2006999999998842</c:v>
                </c:pt>
                <c:pt idx="18008">
                  <c:v>1.2007999999998842</c:v>
                </c:pt>
                <c:pt idx="18009">
                  <c:v>1.2008999999998842</c:v>
                </c:pt>
                <c:pt idx="18010">
                  <c:v>1.2009999999998842</c:v>
                </c:pt>
                <c:pt idx="18011">
                  <c:v>1.2010999999998841</c:v>
                </c:pt>
                <c:pt idx="18012">
                  <c:v>1.2011999999998841</c:v>
                </c:pt>
                <c:pt idx="18013">
                  <c:v>1.2012999999998841</c:v>
                </c:pt>
                <c:pt idx="18014">
                  <c:v>1.2013999999998841</c:v>
                </c:pt>
                <c:pt idx="18015">
                  <c:v>1.2014999999998841</c:v>
                </c:pt>
                <c:pt idx="18016">
                  <c:v>1.2015999999998841</c:v>
                </c:pt>
                <c:pt idx="18017">
                  <c:v>1.2016999999998841</c:v>
                </c:pt>
                <c:pt idx="18018">
                  <c:v>1.2017999999998841</c:v>
                </c:pt>
                <c:pt idx="18019">
                  <c:v>1.2018999999998841</c:v>
                </c:pt>
                <c:pt idx="18020">
                  <c:v>1.2019999999998841</c:v>
                </c:pt>
                <c:pt idx="18021">
                  <c:v>1.202099999999884</c:v>
                </c:pt>
                <c:pt idx="18022">
                  <c:v>1.202199999999884</c:v>
                </c:pt>
                <c:pt idx="18023">
                  <c:v>1.202299999999884</c:v>
                </c:pt>
                <c:pt idx="18024">
                  <c:v>1.202399999999884</c:v>
                </c:pt>
                <c:pt idx="18025">
                  <c:v>1.202499999999884</c:v>
                </c:pt>
                <c:pt idx="18026">
                  <c:v>1.202599999999884</c:v>
                </c:pt>
                <c:pt idx="18027">
                  <c:v>1.202699999999884</c:v>
                </c:pt>
                <c:pt idx="18028">
                  <c:v>1.202799999999884</c:v>
                </c:pt>
                <c:pt idx="18029">
                  <c:v>1.202899999999884</c:v>
                </c:pt>
                <c:pt idx="18030">
                  <c:v>1.2029999999998839</c:v>
                </c:pt>
                <c:pt idx="18031">
                  <c:v>1.2030999999998839</c:v>
                </c:pt>
                <c:pt idx="18032">
                  <c:v>1.2031999999998839</c:v>
                </c:pt>
                <c:pt idx="18033">
                  <c:v>1.2032999999998839</c:v>
                </c:pt>
                <c:pt idx="18034">
                  <c:v>1.2033999999998839</c:v>
                </c:pt>
                <c:pt idx="18035">
                  <c:v>1.2034999999998839</c:v>
                </c:pt>
                <c:pt idx="18036">
                  <c:v>1.2035999999998839</c:v>
                </c:pt>
                <c:pt idx="18037">
                  <c:v>1.2036999999998839</c:v>
                </c:pt>
                <c:pt idx="18038">
                  <c:v>1.2037999999998839</c:v>
                </c:pt>
                <c:pt idx="18039">
                  <c:v>1.2038999999998838</c:v>
                </c:pt>
                <c:pt idx="18040">
                  <c:v>1.2039999999998838</c:v>
                </c:pt>
                <c:pt idx="18041">
                  <c:v>1.2040999999998838</c:v>
                </c:pt>
                <c:pt idx="18042">
                  <c:v>1.2041999999998838</c:v>
                </c:pt>
                <c:pt idx="18043">
                  <c:v>1.2042999999998838</c:v>
                </c:pt>
                <c:pt idx="18044">
                  <c:v>1.2043999999998838</c:v>
                </c:pt>
                <c:pt idx="18045">
                  <c:v>1.2044999999998838</c:v>
                </c:pt>
                <c:pt idx="18046">
                  <c:v>1.2045999999998838</c:v>
                </c:pt>
                <c:pt idx="18047">
                  <c:v>1.2046999999998838</c:v>
                </c:pt>
                <c:pt idx="18048">
                  <c:v>1.2047999999998837</c:v>
                </c:pt>
                <c:pt idx="18049">
                  <c:v>1.2048999999998837</c:v>
                </c:pt>
                <c:pt idx="18050">
                  <c:v>1.2049999999998837</c:v>
                </c:pt>
                <c:pt idx="18051">
                  <c:v>1.2050999999998837</c:v>
                </c:pt>
                <c:pt idx="18052">
                  <c:v>1.2051999999998837</c:v>
                </c:pt>
                <c:pt idx="18053">
                  <c:v>1.2052999999998837</c:v>
                </c:pt>
                <c:pt idx="18054">
                  <c:v>1.2053999999998837</c:v>
                </c:pt>
                <c:pt idx="18055">
                  <c:v>1.2054999999998837</c:v>
                </c:pt>
                <c:pt idx="18056">
                  <c:v>1.2055999999998837</c:v>
                </c:pt>
                <c:pt idx="18057">
                  <c:v>1.2056999999998836</c:v>
                </c:pt>
                <c:pt idx="18058">
                  <c:v>1.2057999999998836</c:v>
                </c:pt>
                <c:pt idx="18059">
                  <c:v>1.2058999999998836</c:v>
                </c:pt>
                <c:pt idx="18060">
                  <c:v>1.2059999999998836</c:v>
                </c:pt>
                <c:pt idx="18061">
                  <c:v>1.2060999999998836</c:v>
                </c:pt>
                <c:pt idx="18062">
                  <c:v>1.2061999999998836</c:v>
                </c:pt>
                <c:pt idx="18063">
                  <c:v>1.2062999999998836</c:v>
                </c:pt>
                <c:pt idx="18064">
                  <c:v>1.2063999999998836</c:v>
                </c:pt>
                <c:pt idx="18065">
                  <c:v>1.2064999999998836</c:v>
                </c:pt>
                <c:pt idx="18066">
                  <c:v>1.2065999999998835</c:v>
                </c:pt>
                <c:pt idx="18067">
                  <c:v>1.2066999999998835</c:v>
                </c:pt>
                <c:pt idx="18068">
                  <c:v>1.2067999999998835</c:v>
                </c:pt>
                <c:pt idx="18069">
                  <c:v>1.2068999999998835</c:v>
                </c:pt>
                <c:pt idx="18070">
                  <c:v>1.2069999999998835</c:v>
                </c:pt>
                <c:pt idx="18071">
                  <c:v>1.2070999999998835</c:v>
                </c:pt>
                <c:pt idx="18072">
                  <c:v>1.2071999999998835</c:v>
                </c:pt>
                <c:pt idx="18073">
                  <c:v>1.2072999999998835</c:v>
                </c:pt>
                <c:pt idx="18074">
                  <c:v>1.2073999999998835</c:v>
                </c:pt>
                <c:pt idx="18075">
                  <c:v>1.2074999999998834</c:v>
                </c:pt>
                <c:pt idx="18076">
                  <c:v>1.2075999999998834</c:v>
                </c:pt>
                <c:pt idx="18077">
                  <c:v>1.2076999999998834</c:v>
                </c:pt>
                <c:pt idx="18078">
                  <c:v>1.2077999999998834</c:v>
                </c:pt>
                <c:pt idx="18079">
                  <c:v>1.2078999999998834</c:v>
                </c:pt>
                <c:pt idx="18080">
                  <c:v>1.2079999999998834</c:v>
                </c:pt>
                <c:pt idx="18081">
                  <c:v>1.2080999999998834</c:v>
                </c:pt>
                <c:pt idx="18082">
                  <c:v>1.2081999999998834</c:v>
                </c:pt>
                <c:pt idx="18083">
                  <c:v>1.2082999999998834</c:v>
                </c:pt>
                <c:pt idx="18084">
                  <c:v>1.2083999999998833</c:v>
                </c:pt>
                <c:pt idx="18085">
                  <c:v>1.2084999999998833</c:v>
                </c:pt>
                <c:pt idx="18086">
                  <c:v>1.2085999999998833</c:v>
                </c:pt>
                <c:pt idx="18087">
                  <c:v>1.2086999999998833</c:v>
                </c:pt>
                <c:pt idx="18088">
                  <c:v>1.2087999999998833</c:v>
                </c:pt>
                <c:pt idx="18089">
                  <c:v>1.2088999999998833</c:v>
                </c:pt>
                <c:pt idx="18090">
                  <c:v>1.2089999999998833</c:v>
                </c:pt>
                <c:pt idx="18091">
                  <c:v>1.2090999999998833</c:v>
                </c:pt>
                <c:pt idx="18092">
                  <c:v>1.2091999999998833</c:v>
                </c:pt>
                <c:pt idx="18093">
                  <c:v>1.2092999999998832</c:v>
                </c:pt>
                <c:pt idx="18094">
                  <c:v>1.2093999999998832</c:v>
                </c:pt>
                <c:pt idx="18095">
                  <c:v>1.2094999999998832</c:v>
                </c:pt>
                <c:pt idx="18096">
                  <c:v>1.2095999999998832</c:v>
                </c:pt>
                <c:pt idx="18097">
                  <c:v>1.2096999999998832</c:v>
                </c:pt>
                <c:pt idx="18098">
                  <c:v>1.2097999999998832</c:v>
                </c:pt>
                <c:pt idx="18099">
                  <c:v>1.2098999999998832</c:v>
                </c:pt>
                <c:pt idx="18100">
                  <c:v>1.2099999999998832</c:v>
                </c:pt>
                <c:pt idx="18101">
                  <c:v>1.2100999999998832</c:v>
                </c:pt>
                <c:pt idx="18102">
                  <c:v>1.2101999999998831</c:v>
                </c:pt>
                <c:pt idx="18103">
                  <c:v>1.2102999999998831</c:v>
                </c:pt>
                <c:pt idx="18104">
                  <c:v>1.2103999999998831</c:v>
                </c:pt>
                <c:pt idx="18105">
                  <c:v>1.2104999999998831</c:v>
                </c:pt>
                <c:pt idx="18106">
                  <c:v>1.2105999999998831</c:v>
                </c:pt>
                <c:pt idx="18107">
                  <c:v>1.2106999999998831</c:v>
                </c:pt>
                <c:pt idx="18108">
                  <c:v>1.2107999999998831</c:v>
                </c:pt>
                <c:pt idx="18109">
                  <c:v>1.2108999999998831</c:v>
                </c:pt>
                <c:pt idx="18110">
                  <c:v>1.2109999999998831</c:v>
                </c:pt>
                <c:pt idx="18111">
                  <c:v>1.211099999999883</c:v>
                </c:pt>
                <c:pt idx="18112">
                  <c:v>1.211199999999883</c:v>
                </c:pt>
                <c:pt idx="18113">
                  <c:v>1.211299999999883</c:v>
                </c:pt>
                <c:pt idx="18114">
                  <c:v>1.211399999999883</c:v>
                </c:pt>
                <c:pt idx="18115">
                  <c:v>1.211499999999883</c:v>
                </c:pt>
                <c:pt idx="18116">
                  <c:v>1.211599999999883</c:v>
                </c:pt>
                <c:pt idx="18117">
                  <c:v>1.211699999999883</c:v>
                </c:pt>
                <c:pt idx="18118">
                  <c:v>1.211799999999883</c:v>
                </c:pt>
                <c:pt idx="18119">
                  <c:v>1.211899999999883</c:v>
                </c:pt>
                <c:pt idx="18120">
                  <c:v>1.2119999999998829</c:v>
                </c:pt>
                <c:pt idx="18121">
                  <c:v>1.2120999999998829</c:v>
                </c:pt>
                <c:pt idx="18122">
                  <c:v>1.2121999999998829</c:v>
                </c:pt>
                <c:pt idx="18123">
                  <c:v>1.2122999999998829</c:v>
                </c:pt>
                <c:pt idx="18124">
                  <c:v>1.2123999999998829</c:v>
                </c:pt>
                <c:pt idx="18125">
                  <c:v>1.2124999999998829</c:v>
                </c:pt>
                <c:pt idx="18126">
                  <c:v>1.2125999999998829</c:v>
                </c:pt>
                <c:pt idx="18127">
                  <c:v>1.2126999999998829</c:v>
                </c:pt>
                <c:pt idx="18128">
                  <c:v>1.2127999999998829</c:v>
                </c:pt>
                <c:pt idx="18129">
                  <c:v>1.2128999999998828</c:v>
                </c:pt>
                <c:pt idx="18130">
                  <c:v>1.2129999999998828</c:v>
                </c:pt>
                <c:pt idx="18131">
                  <c:v>1.2130999999998828</c:v>
                </c:pt>
                <c:pt idx="18132">
                  <c:v>1.2131999999998828</c:v>
                </c:pt>
                <c:pt idx="18133">
                  <c:v>1.2132999999998828</c:v>
                </c:pt>
                <c:pt idx="18134">
                  <c:v>1.2133999999998828</c:v>
                </c:pt>
                <c:pt idx="18135">
                  <c:v>1.2134999999998828</c:v>
                </c:pt>
                <c:pt idx="18136">
                  <c:v>1.2135999999998828</c:v>
                </c:pt>
                <c:pt idx="18137">
                  <c:v>1.2136999999998828</c:v>
                </c:pt>
                <c:pt idx="18138">
                  <c:v>1.2137999999998828</c:v>
                </c:pt>
                <c:pt idx="18139">
                  <c:v>1.2138999999998827</c:v>
                </c:pt>
                <c:pt idx="18140">
                  <c:v>1.2139999999998827</c:v>
                </c:pt>
                <c:pt idx="18141">
                  <c:v>1.2140999999998827</c:v>
                </c:pt>
                <c:pt idx="18142">
                  <c:v>1.2141999999998827</c:v>
                </c:pt>
                <c:pt idx="18143">
                  <c:v>1.2142999999998827</c:v>
                </c:pt>
                <c:pt idx="18144">
                  <c:v>1.2143999999998827</c:v>
                </c:pt>
                <c:pt idx="18145">
                  <c:v>1.2144999999998827</c:v>
                </c:pt>
                <c:pt idx="18146">
                  <c:v>1.2145999999998827</c:v>
                </c:pt>
                <c:pt idx="18147">
                  <c:v>1.2146999999998827</c:v>
                </c:pt>
                <c:pt idx="18148">
                  <c:v>1.2147999999998826</c:v>
                </c:pt>
                <c:pt idx="18149">
                  <c:v>1.2148999999998826</c:v>
                </c:pt>
                <c:pt idx="18150">
                  <c:v>1.2149999999998826</c:v>
                </c:pt>
                <c:pt idx="18151">
                  <c:v>1.2150999999998826</c:v>
                </c:pt>
                <c:pt idx="18152">
                  <c:v>1.2151999999998826</c:v>
                </c:pt>
                <c:pt idx="18153">
                  <c:v>1.2152999999998826</c:v>
                </c:pt>
                <c:pt idx="18154">
                  <c:v>1.2153999999998826</c:v>
                </c:pt>
                <c:pt idx="18155">
                  <c:v>1.2154999999998826</c:v>
                </c:pt>
                <c:pt idx="18156">
                  <c:v>1.2155999999998826</c:v>
                </c:pt>
                <c:pt idx="18157">
                  <c:v>1.2156999999998825</c:v>
                </c:pt>
                <c:pt idx="18158">
                  <c:v>1.2157999999998825</c:v>
                </c:pt>
                <c:pt idx="18159">
                  <c:v>1.2158999999998825</c:v>
                </c:pt>
                <c:pt idx="18160">
                  <c:v>1.2159999999998825</c:v>
                </c:pt>
                <c:pt idx="18161">
                  <c:v>1.2160999999998825</c:v>
                </c:pt>
                <c:pt idx="18162">
                  <c:v>1.2161999999998825</c:v>
                </c:pt>
                <c:pt idx="18163">
                  <c:v>1.2162999999998825</c:v>
                </c:pt>
                <c:pt idx="18164">
                  <c:v>1.2163999999998825</c:v>
                </c:pt>
                <c:pt idx="18165">
                  <c:v>1.2164999999998825</c:v>
                </c:pt>
                <c:pt idx="18166">
                  <c:v>1.2165999999998824</c:v>
                </c:pt>
                <c:pt idx="18167">
                  <c:v>1.2166999999998824</c:v>
                </c:pt>
                <c:pt idx="18168">
                  <c:v>1.2167999999998824</c:v>
                </c:pt>
                <c:pt idx="18169">
                  <c:v>1.2168999999998824</c:v>
                </c:pt>
                <c:pt idx="18170">
                  <c:v>1.2169999999998824</c:v>
                </c:pt>
                <c:pt idx="18171">
                  <c:v>1.2170999999998824</c:v>
                </c:pt>
                <c:pt idx="18172">
                  <c:v>1.2171999999998824</c:v>
                </c:pt>
                <c:pt idx="18173">
                  <c:v>1.2172999999998824</c:v>
                </c:pt>
                <c:pt idx="18174">
                  <c:v>1.2173999999998824</c:v>
                </c:pt>
                <c:pt idx="18175">
                  <c:v>1.2174999999998823</c:v>
                </c:pt>
                <c:pt idx="18176">
                  <c:v>1.2175999999998823</c:v>
                </c:pt>
                <c:pt idx="18177">
                  <c:v>1.2176999999998823</c:v>
                </c:pt>
                <c:pt idx="18178">
                  <c:v>1.2177999999998823</c:v>
                </c:pt>
                <c:pt idx="18179">
                  <c:v>1.2178999999998823</c:v>
                </c:pt>
                <c:pt idx="18180">
                  <c:v>1.2179999999998823</c:v>
                </c:pt>
                <c:pt idx="18181">
                  <c:v>1.2180999999998823</c:v>
                </c:pt>
                <c:pt idx="18182">
                  <c:v>1.2181999999998823</c:v>
                </c:pt>
                <c:pt idx="18183">
                  <c:v>1.2182999999998823</c:v>
                </c:pt>
                <c:pt idx="18184">
                  <c:v>1.2183999999998822</c:v>
                </c:pt>
                <c:pt idx="18185">
                  <c:v>1.2184999999998822</c:v>
                </c:pt>
                <c:pt idx="18186">
                  <c:v>1.2185999999998822</c:v>
                </c:pt>
                <c:pt idx="18187">
                  <c:v>1.2186999999998822</c:v>
                </c:pt>
                <c:pt idx="18188">
                  <c:v>1.2187999999998822</c:v>
                </c:pt>
                <c:pt idx="18189">
                  <c:v>1.2188999999998822</c:v>
                </c:pt>
                <c:pt idx="18190">
                  <c:v>1.2189999999998822</c:v>
                </c:pt>
                <c:pt idx="18191">
                  <c:v>1.2190999999998822</c:v>
                </c:pt>
                <c:pt idx="18192">
                  <c:v>1.2191999999998822</c:v>
                </c:pt>
                <c:pt idx="18193">
                  <c:v>1.2192999999998821</c:v>
                </c:pt>
                <c:pt idx="18194">
                  <c:v>1.2193999999998821</c:v>
                </c:pt>
                <c:pt idx="18195">
                  <c:v>1.2194999999998821</c:v>
                </c:pt>
                <c:pt idx="18196">
                  <c:v>1.2195999999998821</c:v>
                </c:pt>
                <c:pt idx="18197">
                  <c:v>1.2196999999998821</c:v>
                </c:pt>
                <c:pt idx="18198">
                  <c:v>1.2197999999998821</c:v>
                </c:pt>
                <c:pt idx="18199">
                  <c:v>1.2198999999998821</c:v>
                </c:pt>
                <c:pt idx="18200">
                  <c:v>1.2199999999998821</c:v>
                </c:pt>
                <c:pt idx="18201">
                  <c:v>1.2200999999998821</c:v>
                </c:pt>
                <c:pt idx="18202">
                  <c:v>1.220199999999882</c:v>
                </c:pt>
                <c:pt idx="18203">
                  <c:v>1.220299999999882</c:v>
                </c:pt>
                <c:pt idx="18204">
                  <c:v>1.220399999999882</c:v>
                </c:pt>
                <c:pt idx="18205">
                  <c:v>1.220499999999882</c:v>
                </c:pt>
                <c:pt idx="18206">
                  <c:v>1.220599999999882</c:v>
                </c:pt>
                <c:pt idx="18207">
                  <c:v>1.220699999999882</c:v>
                </c:pt>
                <c:pt idx="18208">
                  <c:v>1.220799999999882</c:v>
                </c:pt>
                <c:pt idx="18209">
                  <c:v>1.220899999999882</c:v>
                </c:pt>
                <c:pt idx="18210">
                  <c:v>1.220999999999882</c:v>
                </c:pt>
                <c:pt idx="18211">
                  <c:v>1.2210999999998819</c:v>
                </c:pt>
                <c:pt idx="18212">
                  <c:v>1.2211999999998819</c:v>
                </c:pt>
                <c:pt idx="18213">
                  <c:v>1.2212999999998819</c:v>
                </c:pt>
                <c:pt idx="18214">
                  <c:v>1.2213999999998819</c:v>
                </c:pt>
                <c:pt idx="18215">
                  <c:v>1.2214999999998819</c:v>
                </c:pt>
                <c:pt idx="18216">
                  <c:v>1.2215999999998819</c:v>
                </c:pt>
                <c:pt idx="18217">
                  <c:v>1.2216999999998819</c:v>
                </c:pt>
                <c:pt idx="18218">
                  <c:v>1.2217999999998819</c:v>
                </c:pt>
                <c:pt idx="18219">
                  <c:v>1.2218999999998819</c:v>
                </c:pt>
                <c:pt idx="18220">
                  <c:v>1.2219999999998818</c:v>
                </c:pt>
                <c:pt idx="18221">
                  <c:v>1.2220999999998818</c:v>
                </c:pt>
                <c:pt idx="18222">
                  <c:v>1.2221999999998818</c:v>
                </c:pt>
                <c:pt idx="18223">
                  <c:v>1.2222999999998818</c:v>
                </c:pt>
                <c:pt idx="18224">
                  <c:v>1.2223999999998818</c:v>
                </c:pt>
                <c:pt idx="18225">
                  <c:v>1.2224999999998818</c:v>
                </c:pt>
                <c:pt idx="18226">
                  <c:v>1.2225999999998818</c:v>
                </c:pt>
                <c:pt idx="18227">
                  <c:v>1.2226999999998818</c:v>
                </c:pt>
                <c:pt idx="18228">
                  <c:v>1.2227999999998818</c:v>
                </c:pt>
                <c:pt idx="18229">
                  <c:v>1.2228999999998817</c:v>
                </c:pt>
                <c:pt idx="18230">
                  <c:v>1.2229999999998817</c:v>
                </c:pt>
                <c:pt idx="18231">
                  <c:v>1.2230999999998817</c:v>
                </c:pt>
                <c:pt idx="18232">
                  <c:v>1.2231999999998817</c:v>
                </c:pt>
                <c:pt idx="18233">
                  <c:v>1.2232999999998817</c:v>
                </c:pt>
                <c:pt idx="18234">
                  <c:v>1.2233999999998817</c:v>
                </c:pt>
                <c:pt idx="18235">
                  <c:v>1.2234999999998817</c:v>
                </c:pt>
                <c:pt idx="18236">
                  <c:v>1.2235999999998817</c:v>
                </c:pt>
                <c:pt idx="18237">
                  <c:v>1.2236999999998817</c:v>
                </c:pt>
                <c:pt idx="18238">
                  <c:v>1.2237999999998816</c:v>
                </c:pt>
                <c:pt idx="18239">
                  <c:v>1.2238999999998816</c:v>
                </c:pt>
                <c:pt idx="18240">
                  <c:v>1.2239999999998816</c:v>
                </c:pt>
                <c:pt idx="18241">
                  <c:v>1.2240999999998816</c:v>
                </c:pt>
                <c:pt idx="18242">
                  <c:v>1.2241999999998816</c:v>
                </c:pt>
                <c:pt idx="18243">
                  <c:v>1.2242999999998816</c:v>
                </c:pt>
                <c:pt idx="18244">
                  <c:v>1.2243999999998816</c:v>
                </c:pt>
                <c:pt idx="18245">
                  <c:v>1.2244999999998816</c:v>
                </c:pt>
                <c:pt idx="18246">
                  <c:v>1.2245999999998816</c:v>
                </c:pt>
                <c:pt idx="18247">
                  <c:v>1.2246999999998816</c:v>
                </c:pt>
                <c:pt idx="18248">
                  <c:v>1.2247999999998815</c:v>
                </c:pt>
                <c:pt idx="18249">
                  <c:v>1.2248999999998815</c:v>
                </c:pt>
                <c:pt idx="18250">
                  <c:v>1.2249999999998815</c:v>
                </c:pt>
                <c:pt idx="18251">
                  <c:v>1.2250999999998815</c:v>
                </c:pt>
                <c:pt idx="18252">
                  <c:v>1.2251999999998815</c:v>
                </c:pt>
                <c:pt idx="18253">
                  <c:v>1.2252999999998815</c:v>
                </c:pt>
                <c:pt idx="18254">
                  <c:v>1.2253999999998815</c:v>
                </c:pt>
                <c:pt idx="18255">
                  <c:v>1.2254999999998815</c:v>
                </c:pt>
                <c:pt idx="18256">
                  <c:v>1.2255999999998815</c:v>
                </c:pt>
                <c:pt idx="18257">
                  <c:v>1.2256999999998814</c:v>
                </c:pt>
                <c:pt idx="18258">
                  <c:v>1.2257999999998814</c:v>
                </c:pt>
                <c:pt idx="18259">
                  <c:v>1.2258999999998814</c:v>
                </c:pt>
                <c:pt idx="18260">
                  <c:v>1.2259999999998814</c:v>
                </c:pt>
                <c:pt idx="18261">
                  <c:v>1.2260999999998814</c:v>
                </c:pt>
                <c:pt idx="18262">
                  <c:v>1.2261999999998814</c:v>
                </c:pt>
                <c:pt idx="18263">
                  <c:v>1.2262999999998814</c:v>
                </c:pt>
                <c:pt idx="18264">
                  <c:v>1.2263999999998814</c:v>
                </c:pt>
                <c:pt idx="18265">
                  <c:v>1.2264999999998814</c:v>
                </c:pt>
                <c:pt idx="18266">
                  <c:v>1.2265999999998813</c:v>
                </c:pt>
                <c:pt idx="18267">
                  <c:v>1.2266999999998813</c:v>
                </c:pt>
                <c:pt idx="18268">
                  <c:v>1.2267999999998813</c:v>
                </c:pt>
                <c:pt idx="18269">
                  <c:v>1.2268999999998813</c:v>
                </c:pt>
                <c:pt idx="18270">
                  <c:v>1.2269999999998813</c:v>
                </c:pt>
                <c:pt idx="18271">
                  <c:v>1.2270999999998813</c:v>
                </c:pt>
                <c:pt idx="18272">
                  <c:v>1.2271999999998813</c:v>
                </c:pt>
                <c:pt idx="18273">
                  <c:v>1.2272999999998813</c:v>
                </c:pt>
                <c:pt idx="18274">
                  <c:v>1.2273999999998813</c:v>
                </c:pt>
                <c:pt idx="18275">
                  <c:v>1.2274999999998812</c:v>
                </c:pt>
                <c:pt idx="18276">
                  <c:v>1.2275999999998812</c:v>
                </c:pt>
                <c:pt idx="18277">
                  <c:v>1.2276999999998812</c:v>
                </c:pt>
                <c:pt idx="18278">
                  <c:v>1.2277999999998812</c:v>
                </c:pt>
                <c:pt idx="18279">
                  <c:v>1.2278999999998812</c:v>
                </c:pt>
                <c:pt idx="18280">
                  <c:v>1.2279999999998812</c:v>
                </c:pt>
                <c:pt idx="18281">
                  <c:v>1.2280999999998812</c:v>
                </c:pt>
                <c:pt idx="18282">
                  <c:v>1.2281999999998812</c:v>
                </c:pt>
                <c:pt idx="18283">
                  <c:v>1.2282999999998812</c:v>
                </c:pt>
                <c:pt idx="18284">
                  <c:v>1.2283999999998811</c:v>
                </c:pt>
                <c:pt idx="18285">
                  <c:v>1.2284999999998811</c:v>
                </c:pt>
                <c:pt idx="18286">
                  <c:v>1.2285999999998811</c:v>
                </c:pt>
                <c:pt idx="18287">
                  <c:v>1.2286999999998811</c:v>
                </c:pt>
                <c:pt idx="18288">
                  <c:v>1.2287999999998811</c:v>
                </c:pt>
                <c:pt idx="18289">
                  <c:v>1.2288999999998811</c:v>
                </c:pt>
                <c:pt idx="18290">
                  <c:v>1.2289999999998811</c:v>
                </c:pt>
                <c:pt idx="18291">
                  <c:v>1.2290999999998811</c:v>
                </c:pt>
                <c:pt idx="18292">
                  <c:v>1.2291999999998811</c:v>
                </c:pt>
                <c:pt idx="18293">
                  <c:v>1.229299999999881</c:v>
                </c:pt>
                <c:pt idx="18294">
                  <c:v>1.229399999999881</c:v>
                </c:pt>
                <c:pt idx="18295">
                  <c:v>1.229499999999881</c:v>
                </c:pt>
                <c:pt idx="18296">
                  <c:v>1.229599999999881</c:v>
                </c:pt>
                <c:pt idx="18297">
                  <c:v>1.229699999999881</c:v>
                </c:pt>
                <c:pt idx="18298">
                  <c:v>1.229799999999881</c:v>
                </c:pt>
                <c:pt idx="18299">
                  <c:v>1.229899999999881</c:v>
                </c:pt>
                <c:pt idx="18300">
                  <c:v>1.229999999999881</c:v>
                </c:pt>
                <c:pt idx="18301">
                  <c:v>1.230099999999881</c:v>
                </c:pt>
                <c:pt idx="18302">
                  <c:v>1.2301999999998809</c:v>
                </c:pt>
                <c:pt idx="18303">
                  <c:v>1.2302999999998809</c:v>
                </c:pt>
                <c:pt idx="18304">
                  <c:v>1.2303999999998809</c:v>
                </c:pt>
                <c:pt idx="18305">
                  <c:v>1.2304999999998809</c:v>
                </c:pt>
                <c:pt idx="18306">
                  <c:v>1.2305999999998809</c:v>
                </c:pt>
                <c:pt idx="18307">
                  <c:v>1.2306999999998809</c:v>
                </c:pt>
                <c:pt idx="18308">
                  <c:v>1.2307999999998809</c:v>
                </c:pt>
                <c:pt idx="18309">
                  <c:v>1.2308999999998809</c:v>
                </c:pt>
                <c:pt idx="18310">
                  <c:v>1.2309999999998809</c:v>
                </c:pt>
                <c:pt idx="18311">
                  <c:v>1.2310999999998808</c:v>
                </c:pt>
                <c:pt idx="18312">
                  <c:v>1.2311999999998808</c:v>
                </c:pt>
                <c:pt idx="18313">
                  <c:v>1.2312999999998808</c:v>
                </c:pt>
                <c:pt idx="18314">
                  <c:v>1.2313999999998808</c:v>
                </c:pt>
                <c:pt idx="18315">
                  <c:v>1.2314999999998808</c:v>
                </c:pt>
                <c:pt idx="18316">
                  <c:v>1.2315999999998808</c:v>
                </c:pt>
                <c:pt idx="18317">
                  <c:v>1.2316999999998808</c:v>
                </c:pt>
                <c:pt idx="18318">
                  <c:v>1.2317999999998808</c:v>
                </c:pt>
                <c:pt idx="18319">
                  <c:v>1.2318999999998808</c:v>
                </c:pt>
                <c:pt idx="18320">
                  <c:v>1.2319999999998807</c:v>
                </c:pt>
                <c:pt idx="18321">
                  <c:v>1.2320999999998807</c:v>
                </c:pt>
                <c:pt idx="18322">
                  <c:v>1.2321999999998807</c:v>
                </c:pt>
                <c:pt idx="18323">
                  <c:v>1.2322999999998807</c:v>
                </c:pt>
                <c:pt idx="18324">
                  <c:v>1.2323999999998807</c:v>
                </c:pt>
                <c:pt idx="18325">
                  <c:v>1.2324999999998807</c:v>
                </c:pt>
                <c:pt idx="18326">
                  <c:v>1.2325999999998807</c:v>
                </c:pt>
                <c:pt idx="18327">
                  <c:v>1.2326999999998807</c:v>
                </c:pt>
                <c:pt idx="18328">
                  <c:v>1.2327999999998807</c:v>
                </c:pt>
                <c:pt idx="18329">
                  <c:v>1.2328999999998806</c:v>
                </c:pt>
                <c:pt idx="18330">
                  <c:v>1.2329999999998806</c:v>
                </c:pt>
                <c:pt idx="18331">
                  <c:v>1.2330999999998806</c:v>
                </c:pt>
                <c:pt idx="18332">
                  <c:v>1.2331999999998806</c:v>
                </c:pt>
                <c:pt idx="18333">
                  <c:v>1.2332999999998806</c:v>
                </c:pt>
                <c:pt idx="18334">
                  <c:v>1.2333999999998806</c:v>
                </c:pt>
                <c:pt idx="18335">
                  <c:v>1.2334999999998806</c:v>
                </c:pt>
                <c:pt idx="18336">
                  <c:v>1.2335999999998806</c:v>
                </c:pt>
                <c:pt idx="18337">
                  <c:v>1.2336999999998806</c:v>
                </c:pt>
                <c:pt idx="18338">
                  <c:v>1.2337999999998805</c:v>
                </c:pt>
                <c:pt idx="18339">
                  <c:v>1.2338999999998805</c:v>
                </c:pt>
                <c:pt idx="18340">
                  <c:v>1.2339999999998805</c:v>
                </c:pt>
                <c:pt idx="18341">
                  <c:v>1.2340999999998805</c:v>
                </c:pt>
                <c:pt idx="18342">
                  <c:v>1.2341999999998805</c:v>
                </c:pt>
                <c:pt idx="18343">
                  <c:v>1.2342999999998805</c:v>
                </c:pt>
                <c:pt idx="18344">
                  <c:v>1.2343999999998805</c:v>
                </c:pt>
                <c:pt idx="18345">
                  <c:v>1.2344999999998805</c:v>
                </c:pt>
                <c:pt idx="18346">
                  <c:v>1.2345999999998805</c:v>
                </c:pt>
                <c:pt idx="18347">
                  <c:v>1.2346999999998804</c:v>
                </c:pt>
                <c:pt idx="18348">
                  <c:v>1.2347999999998804</c:v>
                </c:pt>
                <c:pt idx="18349">
                  <c:v>1.2348999999998804</c:v>
                </c:pt>
                <c:pt idx="18350">
                  <c:v>1.2349999999998804</c:v>
                </c:pt>
                <c:pt idx="18351">
                  <c:v>1.2350999999998804</c:v>
                </c:pt>
                <c:pt idx="18352">
                  <c:v>1.2351999999998804</c:v>
                </c:pt>
                <c:pt idx="18353">
                  <c:v>1.2352999999998804</c:v>
                </c:pt>
                <c:pt idx="18354">
                  <c:v>1.2353999999998804</c:v>
                </c:pt>
                <c:pt idx="18355">
                  <c:v>1.2354999999998804</c:v>
                </c:pt>
                <c:pt idx="18356">
                  <c:v>1.2355999999998803</c:v>
                </c:pt>
                <c:pt idx="18357">
                  <c:v>1.2356999999998803</c:v>
                </c:pt>
                <c:pt idx="18358">
                  <c:v>1.2357999999998803</c:v>
                </c:pt>
                <c:pt idx="18359">
                  <c:v>1.2358999999998803</c:v>
                </c:pt>
                <c:pt idx="18360">
                  <c:v>1.2359999999998803</c:v>
                </c:pt>
                <c:pt idx="18361">
                  <c:v>1.2360999999998803</c:v>
                </c:pt>
                <c:pt idx="18362">
                  <c:v>1.2361999999998803</c:v>
                </c:pt>
                <c:pt idx="18363">
                  <c:v>1.2362999999998803</c:v>
                </c:pt>
                <c:pt idx="18364">
                  <c:v>1.2363999999998803</c:v>
                </c:pt>
                <c:pt idx="18365">
                  <c:v>1.2364999999998803</c:v>
                </c:pt>
                <c:pt idx="18366">
                  <c:v>1.2365999999998802</c:v>
                </c:pt>
                <c:pt idx="18367">
                  <c:v>1.2366999999998802</c:v>
                </c:pt>
                <c:pt idx="18368">
                  <c:v>1.2367999999998802</c:v>
                </c:pt>
                <c:pt idx="18369">
                  <c:v>1.2368999999998802</c:v>
                </c:pt>
                <c:pt idx="18370">
                  <c:v>1.2369999999998802</c:v>
                </c:pt>
                <c:pt idx="18371">
                  <c:v>1.2370999999998802</c:v>
                </c:pt>
                <c:pt idx="18372">
                  <c:v>1.2371999999998802</c:v>
                </c:pt>
                <c:pt idx="18373">
                  <c:v>1.2372999999998802</c:v>
                </c:pt>
                <c:pt idx="18374">
                  <c:v>1.2373999999998802</c:v>
                </c:pt>
                <c:pt idx="18375">
                  <c:v>1.2374999999998801</c:v>
                </c:pt>
                <c:pt idx="18376">
                  <c:v>1.2375999999998801</c:v>
                </c:pt>
                <c:pt idx="18377">
                  <c:v>1.2376999999998801</c:v>
                </c:pt>
                <c:pt idx="18378">
                  <c:v>1.2377999999998801</c:v>
                </c:pt>
                <c:pt idx="18379">
                  <c:v>1.2378999999998801</c:v>
                </c:pt>
                <c:pt idx="18380">
                  <c:v>1.2379999999998801</c:v>
                </c:pt>
                <c:pt idx="18381">
                  <c:v>1.2380999999998801</c:v>
                </c:pt>
                <c:pt idx="18382">
                  <c:v>1.2381999999998801</c:v>
                </c:pt>
                <c:pt idx="18383">
                  <c:v>1.2382999999998801</c:v>
                </c:pt>
                <c:pt idx="18384">
                  <c:v>1.23839999999988</c:v>
                </c:pt>
                <c:pt idx="18385">
                  <c:v>1.23849999999988</c:v>
                </c:pt>
                <c:pt idx="18386">
                  <c:v>1.23859999999988</c:v>
                </c:pt>
                <c:pt idx="18387">
                  <c:v>1.23869999999988</c:v>
                </c:pt>
                <c:pt idx="18388">
                  <c:v>1.23879999999988</c:v>
                </c:pt>
                <c:pt idx="18389">
                  <c:v>1.23889999999988</c:v>
                </c:pt>
                <c:pt idx="18390">
                  <c:v>1.23899999999988</c:v>
                </c:pt>
                <c:pt idx="18391">
                  <c:v>1.23909999999988</c:v>
                </c:pt>
                <c:pt idx="18392">
                  <c:v>1.23919999999988</c:v>
                </c:pt>
                <c:pt idx="18393">
                  <c:v>1.2392999999998799</c:v>
                </c:pt>
                <c:pt idx="18394">
                  <c:v>1.2393999999998799</c:v>
                </c:pt>
                <c:pt idx="18395">
                  <c:v>1.2394999999998799</c:v>
                </c:pt>
                <c:pt idx="18396">
                  <c:v>1.2395999999998799</c:v>
                </c:pt>
                <c:pt idx="18397">
                  <c:v>1.2396999999998799</c:v>
                </c:pt>
                <c:pt idx="18398">
                  <c:v>1.2397999999998799</c:v>
                </c:pt>
                <c:pt idx="18399">
                  <c:v>1.2398999999998799</c:v>
                </c:pt>
                <c:pt idx="18400">
                  <c:v>1.2399999999998799</c:v>
                </c:pt>
                <c:pt idx="18401">
                  <c:v>1.2400999999998799</c:v>
                </c:pt>
                <c:pt idx="18402">
                  <c:v>1.2401999999998798</c:v>
                </c:pt>
                <c:pt idx="18403">
                  <c:v>1.2402999999998798</c:v>
                </c:pt>
                <c:pt idx="18404">
                  <c:v>1.2403999999998798</c:v>
                </c:pt>
                <c:pt idx="18405">
                  <c:v>1.2404999999998798</c:v>
                </c:pt>
                <c:pt idx="18406">
                  <c:v>1.2405999999998798</c:v>
                </c:pt>
                <c:pt idx="18407">
                  <c:v>1.2406999999998798</c:v>
                </c:pt>
                <c:pt idx="18408">
                  <c:v>1.2407999999998798</c:v>
                </c:pt>
                <c:pt idx="18409">
                  <c:v>1.2408999999998798</c:v>
                </c:pt>
                <c:pt idx="18410">
                  <c:v>1.2409999999998798</c:v>
                </c:pt>
                <c:pt idx="18411">
                  <c:v>1.2410999999998797</c:v>
                </c:pt>
                <c:pt idx="18412">
                  <c:v>1.2411999999998797</c:v>
                </c:pt>
                <c:pt idx="18413">
                  <c:v>1.2412999999998797</c:v>
                </c:pt>
                <c:pt idx="18414">
                  <c:v>1.2413999999998797</c:v>
                </c:pt>
                <c:pt idx="18415">
                  <c:v>1.2414999999998797</c:v>
                </c:pt>
                <c:pt idx="18416">
                  <c:v>1.2415999999998797</c:v>
                </c:pt>
                <c:pt idx="18417">
                  <c:v>1.2416999999998797</c:v>
                </c:pt>
                <c:pt idx="18418">
                  <c:v>1.2417999999998797</c:v>
                </c:pt>
                <c:pt idx="18419">
                  <c:v>1.2418999999998797</c:v>
                </c:pt>
                <c:pt idx="18420">
                  <c:v>1.2419999999998796</c:v>
                </c:pt>
                <c:pt idx="18421">
                  <c:v>1.2420999999998796</c:v>
                </c:pt>
                <c:pt idx="18422">
                  <c:v>1.2421999999998796</c:v>
                </c:pt>
                <c:pt idx="18423">
                  <c:v>1.2422999999998796</c:v>
                </c:pt>
                <c:pt idx="18424">
                  <c:v>1.2423999999998796</c:v>
                </c:pt>
                <c:pt idx="18425">
                  <c:v>1.2424999999998796</c:v>
                </c:pt>
                <c:pt idx="18426">
                  <c:v>1.2425999999998796</c:v>
                </c:pt>
                <c:pt idx="18427">
                  <c:v>1.2426999999998796</c:v>
                </c:pt>
                <c:pt idx="18428">
                  <c:v>1.2427999999998796</c:v>
                </c:pt>
                <c:pt idx="18429">
                  <c:v>1.2428999999998795</c:v>
                </c:pt>
                <c:pt idx="18430">
                  <c:v>1.2429999999998795</c:v>
                </c:pt>
                <c:pt idx="18431">
                  <c:v>1.2430999999998795</c:v>
                </c:pt>
                <c:pt idx="18432">
                  <c:v>1.2431999999998795</c:v>
                </c:pt>
                <c:pt idx="18433">
                  <c:v>1.2432999999998795</c:v>
                </c:pt>
                <c:pt idx="18434">
                  <c:v>1.2433999999998795</c:v>
                </c:pt>
                <c:pt idx="18435">
                  <c:v>1.2434999999998795</c:v>
                </c:pt>
                <c:pt idx="18436">
                  <c:v>1.2435999999998795</c:v>
                </c:pt>
                <c:pt idx="18437">
                  <c:v>1.2436999999998795</c:v>
                </c:pt>
                <c:pt idx="18438">
                  <c:v>1.2437999999998794</c:v>
                </c:pt>
                <c:pt idx="18439">
                  <c:v>1.2438999999998794</c:v>
                </c:pt>
                <c:pt idx="18440">
                  <c:v>1.2439999999998794</c:v>
                </c:pt>
                <c:pt idx="18441">
                  <c:v>1.2440999999998794</c:v>
                </c:pt>
                <c:pt idx="18442">
                  <c:v>1.2441999999998794</c:v>
                </c:pt>
                <c:pt idx="18443">
                  <c:v>1.2442999999998794</c:v>
                </c:pt>
                <c:pt idx="18444">
                  <c:v>1.2443999999998794</c:v>
                </c:pt>
                <c:pt idx="18445">
                  <c:v>1.2444999999998794</c:v>
                </c:pt>
                <c:pt idx="18446">
                  <c:v>1.2445999999998794</c:v>
                </c:pt>
                <c:pt idx="18447">
                  <c:v>1.2446999999998793</c:v>
                </c:pt>
                <c:pt idx="18448">
                  <c:v>1.2447999999998793</c:v>
                </c:pt>
                <c:pt idx="18449">
                  <c:v>1.2448999999998793</c:v>
                </c:pt>
                <c:pt idx="18450">
                  <c:v>1.2449999999998793</c:v>
                </c:pt>
                <c:pt idx="18451">
                  <c:v>1.2450999999998793</c:v>
                </c:pt>
                <c:pt idx="18452">
                  <c:v>1.2451999999998793</c:v>
                </c:pt>
                <c:pt idx="18453">
                  <c:v>1.2452999999998793</c:v>
                </c:pt>
                <c:pt idx="18454">
                  <c:v>1.2453999999998793</c:v>
                </c:pt>
                <c:pt idx="18455">
                  <c:v>1.2454999999998793</c:v>
                </c:pt>
                <c:pt idx="18456">
                  <c:v>1.2455999999998792</c:v>
                </c:pt>
                <c:pt idx="18457">
                  <c:v>1.2456999999998792</c:v>
                </c:pt>
                <c:pt idx="18458">
                  <c:v>1.2457999999998792</c:v>
                </c:pt>
                <c:pt idx="18459">
                  <c:v>1.2458999999998792</c:v>
                </c:pt>
                <c:pt idx="18460">
                  <c:v>1.2459999999998792</c:v>
                </c:pt>
                <c:pt idx="18461">
                  <c:v>1.2460999999998792</c:v>
                </c:pt>
                <c:pt idx="18462">
                  <c:v>1.2461999999998792</c:v>
                </c:pt>
                <c:pt idx="18463">
                  <c:v>1.2462999999998792</c:v>
                </c:pt>
                <c:pt idx="18464">
                  <c:v>1.2463999999998792</c:v>
                </c:pt>
                <c:pt idx="18465">
                  <c:v>1.2464999999998791</c:v>
                </c:pt>
                <c:pt idx="18466">
                  <c:v>1.2465999999998791</c:v>
                </c:pt>
                <c:pt idx="18467">
                  <c:v>1.2466999999998791</c:v>
                </c:pt>
                <c:pt idx="18468">
                  <c:v>1.2467999999998791</c:v>
                </c:pt>
                <c:pt idx="18469">
                  <c:v>1.2468999999998791</c:v>
                </c:pt>
                <c:pt idx="18470">
                  <c:v>1.2469999999998791</c:v>
                </c:pt>
                <c:pt idx="18471">
                  <c:v>1.2470999999998791</c:v>
                </c:pt>
                <c:pt idx="18472">
                  <c:v>1.2471999999998791</c:v>
                </c:pt>
                <c:pt idx="18473">
                  <c:v>1.2472999999998791</c:v>
                </c:pt>
                <c:pt idx="18474">
                  <c:v>1.247399999999879</c:v>
                </c:pt>
                <c:pt idx="18475">
                  <c:v>1.247499999999879</c:v>
                </c:pt>
                <c:pt idx="18476">
                  <c:v>1.247599999999879</c:v>
                </c:pt>
                <c:pt idx="18477">
                  <c:v>1.247699999999879</c:v>
                </c:pt>
                <c:pt idx="18478">
                  <c:v>1.247799999999879</c:v>
                </c:pt>
                <c:pt idx="18479">
                  <c:v>1.247899999999879</c:v>
                </c:pt>
                <c:pt idx="18480">
                  <c:v>1.247999999999879</c:v>
                </c:pt>
                <c:pt idx="18481">
                  <c:v>1.248099999999879</c:v>
                </c:pt>
                <c:pt idx="18482">
                  <c:v>1.248199999999879</c:v>
                </c:pt>
                <c:pt idx="18483">
                  <c:v>1.248299999999879</c:v>
                </c:pt>
                <c:pt idx="18484">
                  <c:v>1.2483999999998789</c:v>
                </c:pt>
                <c:pt idx="18485">
                  <c:v>1.2484999999998789</c:v>
                </c:pt>
                <c:pt idx="18486">
                  <c:v>1.2485999999998789</c:v>
                </c:pt>
                <c:pt idx="18487">
                  <c:v>1.2486999999998789</c:v>
                </c:pt>
                <c:pt idx="18488">
                  <c:v>1.2487999999998789</c:v>
                </c:pt>
                <c:pt idx="18489">
                  <c:v>1.2488999999998789</c:v>
                </c:pt>
                <c:pt idx="18490">
                  <c:v>1.2489999999998789</c:v>
                </c:pt>
                <c:pt idx="18491">
                  <c:v>1.2490999999998789</c:v>
                </c:pt>
                <c:pt idx="18492">
                  <c:v>1.2491999999998789</c:v>
                </c:pt>
                <c:pt idx="18493">
                  <c:v>1.2492999999998788</c:v>
                </c:pt>
                <c:pt idx="18494">
                  <c:v>1.2493999999998788</c:v>
                </c:pt>
                <c:pt idx="18495">
                  <c:v>1.2494999999998788</c:v>
                </c:pt>
                <c:pt idx="18496">
                  <c:v>1.2495999999998788</c:v>
                </c:pt>
                <c:pt idx="18497">
                  <c:v>1.2496999999998788</c:v>
                </c:pt>
                <c:pt idx="18498">
                  <c:v>1.2497999999998788</c:v>
                </c:pt>
                <c:pt idx="18499">
                  <c:v>1.2498999999998788</c:v>
                </c:pt>
                <c:pt idx="18500">
                  <c:v>1.2499999999998788</c:v>
                </c:pt>
                <c:pt idx="18501">
                  <c:v>1.2500999999998788</c:v>
                </c:pt>
                <c:pt idx="18502">
                  <c:v>1.2501999999998787</c:v>
                </c:pt>
                <c:pt idx="18503">
                  <c:v>1.2502999999998787</c:v>
                </c:pt>
                <c:pt idx="18504">
                  <c:v>1.2503999999998787</c:v>
                </c:pt>
                <c:pt idx="18505">
                  <c:v>1.2504999999998787</c:v>
                </c:pt>
                <c:pt idx="18506">
                  <c:v>1.2505999999998787</c:v>
                </c:pt>
                <c:pt idx="18507">
                  <c:v>1.2506999999998787</c:v>
                </c:pt>
                <c:pt idx="18508">
                  <c:v>1.2507999999998787</c:v>
                </c:pt>
                <c:pt idx="18509">
                  <c:v>1.2508999999998787</c:v>
                </c:pt>
                <c:pt idx="18510">
                  <c:v>1.2509999999998787</c:v>
                </c:pt>
                <c:pt idx="18511">
                  <c:v>1.2510999999998786</c:v>
                </c:pt>
                <c:pt idx="18512">
                  <c:v>1.2511999999998786</c:v>
                </c:pt>
                <c:pt idx="18513">
                  <c:v>1.2512999999998786</c:v>
                </c:pt>
                <c:pt idx="18514">
                  <c:v>1.2513999999998786</c:v>
                </c:pt>
                <c:pt idx="18515">
                  <c:v>1.2514999999998786</c:v>
                </c:pt>
                <c:pt idx="18516">
                  <c:v>1.2515999999998786</c:v>
                </c:pt>
                <c:pt idx="18517">
                  <c:v>1.2516999999998786</c:v>
                </c:pt>
                <c:pt idx="18518">
                  <c:v>1.2517999999998786</c:v>
                </c:pt>
                <c:pt idx="18519">
                  <c:v>1.2518999999998786</c:v>
                </c:pt>
                <c:pt idx="18520">
                  <c:v>1.2519999999998785</c:v>
                </c:pt>
                <c:pt idx="18521">
                  <c:v>1.2520999999998785</c:v>
                </c:pt>
                <c:pt idx="18522">
                  <c:v>1.2521999999998785</c:v>
                </c:pt>
                <c:pt idx="18523">
                  <c:v>1.2522999999998785</c:v>
                </c:pt>
                <c:pt idx="18524">
                  <c:v>1.2523999999998785</c:v>
                </c:pt>
                <c:pt idx="18525">
                  <c:v>1.2524999999998785</c:v>
                </c:pt>
                <c:pt idx="18526">
                  <c:v>1.2525999999998785</c:v>
                </c:pt>
                <c:pt idx="18527">
                  <c:v>1.2526999999998785</c:v>
                </c:pt>
                <c:pt idx="18528">
                  <c:v>1.2527999999998785</c:v>
                </c:pt>
                <c:pt idx="18529">
                  <c:v>1.2528999999998784</c:v>
                </c:pt>
                <c:pt idx="18530">
                  <c:v>1.2529999999998784</c:v>
                </c:pt>
                <c:pt idx="18531">
                  <c:v>1.2530999999998784</c:v>
                </c:pt>
                <c:pt idx="18532">
                  <c:v>1.2531999999998784</c:v>
                </c:pt>
                <c:pt idx="18533">
                  <c:v>1.2532999999998784</c:v>
                </c:pt>
                <c:pt idx="18534">
                  <c:v>1.2533999999998784</c:v>
                </c:pt>
                <c:pt idx="18535">
                  <c:v>1.2534999999998784</c:v>
                </c:pt>
                <c:pt idx="18536">
                  <c:v>1.2535999999998784</c:v>
                </c:pt>
                <c:pt idx="18537">
                  <c:v>1.2536999999998784</c:v>
                </c:pt>
                <c:pt idx="18538">
                  <c:v>1.2537999999998783</c:v>
                </c:pt>
                <c:pt idx="18539">
                  <c:v>1.2538999999998783</c:v>
                </c:pt>
                <c:pt idx="18540">
                  <c:v>1.2539999999998783</c:v>
                </c:pt>
                <c:pt idx="18541">
                  <c:v>1.2540999999998783</c:v>
                </c:pt>
                <c:pt idx="18542">
                  <c:v>1.2541999999998783</c:v>
                </c:pt>
                <c:pt idx="18543">
                  <c:v>1.2542999999998783</c:v>
                </c:pt>
                <c:pt idx="18544">
                  <c:v>1.2543999999998783</c:v>
                </c:pt>
                <c:pt idx="18545">
                  <c:v>1.2544999999998783</c:v>
                </c:pt>
                <c:pt idx="18546">
                  <c:v>1.2545999999998783</c:v>
                </c:pt>
                <c:pt idx="18547">
                  <c:v>1.2546999999998782</c:v>
                </c:pt>
                <c:pt idx="18548">
                  <c:v>1.2547999999998782</c:v>
                </c:pt>
                <c:pt idx="18549">
                  <c:v>1.2548999999998782</c:v>
                </c:pt>
                <c:pt idx="18550">
                  <c:v>1.2549999999998782</c:v>
                </c:pt>
                <c:pt idx="18551">
                  <c:v>1.2550999999998782</c:v>
                </c:pt>
                <c:pt idx="18552">
                  <c:v>1.2551999999998782</c:v>
                </c:pt>
                <c:pt idx="18553">
                  <c:v>1.2552999999998782</c:v>
                </c:pt>
                <c:pt idx="18554">
                  <c:v>1.2553999999998782</c:v>
                </c:pt>
                <c:pt idx="18555">
                  <c:v>1.2554999999998782</c:v>
                </c:pt>
                <c:pt idx="18556">
                  <c:v>1.2555999999998781</c:v>
                </c:pt>
                <c:pt idx="18557">
                  <c:v>1.2556999999998781</c:v>
                </c:pt>
                <c:pt idx="18558">
                  <c:v>1.2557999999998781</c:v>
                </c:pt>
                <c:pt idx="18559">
                  <c:v>1.2558999999998781</c:v>
                </c:pt>
                <c:pt idx="18560">
                  <c:v>1.2559999999998781</c:v>
                </c:pt>
                <c:pt idx="18561">
                  <c:v>1.2560999999998781</c:v>
                </c:pt>
                <c:pt idx="18562">
                  <c:v>1.2561999999998781</c:v>
                </c:pt>
                <c:pt idx="18563">
                  <c:v>1.2562999999998781</c:v>
                </c:pt>
                <c:pt idx="18564">
                  <c:v>1.2563999999998781</c:v>
                </c:pt>
                <c:pt idx="18565">
                  <c:v>1.256499999999878</c:v>
                </c:pt>
                <c:pt idx="18566">
                  <c:v>1.256599999999878</c:v>
                </c:pt>
                <c:pt idx="18567">
                  <c:v>1.256699999999878</c:v>
                </c:pt>
                <c:pt idx="18568">
                  <c:v>1.256799999999878</c:v>
                </c:pt>
                <c:pt idx="18569">
                  <c:v>1.256899999999878</c:v>
                </c:pt>
                <c:pt idx="18570">
                  <c:v>1.256999999999878</c:v>
                </c:pt>
                <c:pt idx="18571">
                  <c:v>1.257099999999878</c:v>
                </c:pt>
                <c:pt idx="18572">
                  <c:v>1.257199999999878</c:v>
                </c:pt>
                <c:pt idx="18573">
                  <c:v>1.257299999999878</c:v>
                </c:pt>
                <c:pt idx="18574">
                  <c:v>1.2573999999998779</c:v>
                </c:pt>
                <c:pt idx="18575">
                  <c:v>1.2574999999998779</c:v>
                </c:pt>
                <c:pt idx="18576">
                  <c:v>1.2575999999998779</c:v>
                </c:pt>
                <c:pt idx="18577">
                  <c:v>1.2576999999998779</c:v>
                </c:pt>
                <c:pt idx="18578">
                  <c:v>1.2577999999998779</c:v>
                </c:pt>
                <c:pt idx="18579">
                  <c:v>1.2578999999998779</c:v>
                </c:pt>
                <c:pt idx="18580">
                  <c:v>1.2579999999998779</c:v>
                </c:pt>
                <c:pt idx="18581">
                  <c:v>1.2580999999998779</c:v>
                </c:pt>
                <c:pt idx="18582">
                  <c:v>1.2581999999998779</c:v>
                </c:pt>
                <c:pt idx="18583">
                  <c:v>1.2582999999998778</c:v>
                </c:pt>
                <c:pt idx="18584">
                  <c:v>1.2583999999998778</c:v>
                </c:pt>
                <c:pt idx="18585">
                  <c:v>1.2584999999998778</c:v>
                </c:pt>
                <c:pt idx="18586">
                  <c:v>1.2585999999998778</c:v>
                </c:pt>
                <c:pt idx="18587">
                  <c:v>1.2586999999998778</c:v>
                </c:pt>
                <c:pt idx="18588">
                  <c:v>1.2587999999998778</c:v>
                </c:pt>
                <c:pt idx="18589">
                  <c:v>1.2588999999998778</c:v>
                </c:pt>
                <c:pt idx="18590">
                  <c:v>1.2589999999998778</c:v>
                </c:pt>
                <c:pt idx="18591">
                  <c:v>1.2590999999998778</c:v>
                </c:pt>
                <c:pt idx="18592">
                  <c:v>1.2591999999998778</c:v>
                </c:pt>
                <c:pt idx="18593">
                  <c:v>1.2592999999998777</c:v>
                </c:pt>
                <c:pt idx="18594">
                  <c:v>1.2593999999998777</c:v>
                </c:pt>
                <c:pt idx="18595">
                  <c:v>1.2594999999998777</c:v>
                </c:pt>
                <c:pt idx="18596">
                  <c:v>1.2595999999998777</c:v>
                </c:pt>
                <c:pt idx="18597">
                  <c:v>1.2596999999998777</c:v>
                </c:pt>
                <c:pt idx="18598">
                  <c:v>1.2597999999998777</c:v>
                </c:pt>
                <c:pt idx="18599">
                  <c:v>1.2598999999998777</c:v>
                </c:pt>
                <c:pt idx="18600">
                  <c:v>1.2599999999998777</c:v>
                </c:pt>
                <c:pt idx="18601">
                  <c:v>1.2600999999998777</c:v>
                </c:pt>
                <c:pt idx="18602">
                  <c:v>1.2601999999998776</c:v>
                </c:pt>
                <c:pt idx="18603">
                  <c:v>1.2602999999998776</c:v>
                </c:pt>
                <c:pt idx="18604">
                  <c:v>1.2603999999998776</c:v>
                </c:pt>
                <c:pt idx="18605">
                  <c:v>1.2604999999998776</c:v>
                </c:pt>
                <c:pt idx="18606">
                  <c:v>1.2605999999998776</c:v>
                </c:pt>
                <c:pt idx="18607">
                  <c:v>1.2606999999998776</c:v>
                </c:pt>
                <c:pt idx="18608">
                  <c:v>1.2607999999998776</c:v>
                </c:pt>
                <c:pt idx="18609">
                  <c:v>1.2608999999998776</c:v>
                </c:pt>
                <c:pt idx="18610">
                  <c:v>1.2609999999998776</c:v>
                </c:pt>
                <c:pt idx="18611">
                  <c:v>1.2610999999998775</c:v>
                </c:pt>
                <c:pt idx="18612">
                  <c:v>1.2611999999998775</c:v>
                </c:pt>
                <c:pt idx="18613">
                  <c:v>1.2612999999998775</c:v>
                </c:pt>
                <c:pt idx="18614">
                  <c:v>1.2613999999998775</c:v>
                </c:pt>
                <c:pt idx="18615">
                  <c:v>1.2614999999998775</c:v>
                </c:pt>
                <c:pt idx="18616">
                  <c:v>1.2615999999998775</c:v>
                </c:pt>
                <c:pt idx="18617">
                  <c:v>1.2616999999998775</c:v>
                </c:pt>
                <c:pt idx="18618">
                  <c:v>1.2617999999998775</c:v>
                </c:pt>
                <c:pt idx="18619">
                  <c:v>1.2618999999998775</c:v>
                </c:pt>
                <c:pt idx="18620">
                  <c:v>1.2619999999998774</c:v>
                </c:pt>
                <c:pt idx="18621">
                  <c:v>1.2620999999998774</c:v>
                </c:pt>
                <c:pt idx="18622">
                  <c:v>1.2621999999998774</c:v>
                </c:pt>
                <c:pt idx="18623">
                  <c:v>1.2622999999998774</c:v>
                </c:pt>
                <c:pt idx="18624">
                  <c:v>1.2623999999998774</c:v>
                </c:pt>
                <c:pt idx="18625">
                  <c:v>1.2624999999998774</c:v>
                </c:pt>
                <c:pt idx="18626">
                  <c:v>1.2625999999998774</c:v>
                </c:pt>
                <c:pt idx="18627">
                  <c:v>1.2626999999998774</c:v>
                </c:pt>
                <c:pt idx="18628">
                  <c:v>1.2627999999998774</c:v>
                </c:pt>
                <c:pt idx="18629">
                  <c:v>1.2628999999998773</c:v>
                </c:pt>
                <c:pt idx="18630">
                  <c:v>1.2629999999998773</c:v>
                </c:pt>
                <c:pt idx="18631">
                  <c:v>1.2630999999998773</c:v>
                </c:pt>
                <c:pt idx="18632">
                  <c:v>1.2631999999998773</c:v>
                </c:pt>
                <c:pt idx="18633">
                  <c:v>1.2632999999998773</c:v>
                </c:pt>
                <c:pt idx="18634">
                  <c:v>1.2633999999998773</c:v>
                </c:pt>
                <c:pt idx="18635">
                  <c:v>1.2634999999998773</c:v>
                </c:pt>
                <c:pt idx="18636">
                  <c:v>1.2635999999998773</c:v>
                </c:pt>
                <c:pt idx="18637">
                  <c:v>1.2636999999998773</c:v>
                </c:pt>
                <c:pt idx="18638">
                  <c:v>1.2637999999998772</c:v>
                </c:pt>
                <c:pt idx="18639">
                  <c:v>1.2638999999998772</c:v>
                </c:pt>
                <c:pt idx="18640">
                  <c:v>1.2639999999998772</c:v>
                </c:pt>
                <c:pt idx="18641">
                  <c:v>1.2640999999998772</c:v>
                </c:pt>
                <c:pt idx="18642">
                  <c:v>1.2641999999998772</c:v>
                </c:pt>
                <c:pt idx="18643">
                  <c:v>1.2642999999998772</c:v>
                </c:pt>
                <c:pt idx="18644">
                  <c:v>1.2643999999998772</c:v>
                </c:pt>
                <c:pt idx="18645">
                  <c:v>1.2644999999998772</c:v>
                </c:pt>
                <c:pt idx="18646">
                  <c:v>1.2645999999998772</c:v>
                </c:pt>
                <c:pt idx="18647">
                  <c:v>1.2646999999998771</c:v>
                </c:pt>
                <c:pt idx="18648">
                  <c:v>1.2647999999998771</c:v>
                </c:pt>
                <c:pt idx="18649">
                  <c:v>1.2648999999998771</c:v>
                </c:pt>
                <c:pt idx="18650">
                  <c:v>1.2649999999998771</c:v>
                </c:pt>
                <c:pt idx="18651">
                  <c:v>1.2650999999998771</c:v>
                </c:pt>
                <c:pt idx="18652">
                  <c:v>1.2651999999998771</c:v>
                </c:pt>
                <c:pt idx="18653">
                  <c:v>1.2652999999998771</c:v>
                </c:pt>
                <c:pt idx="18654">
                  <c:v>1.2653999999998771</c:v>
                </c:pt>
                <c:pt idx="18655">
                  <c:v>1.2654999999998771</c:v>
                </c:pt>
                <c:pt idx="18656">
                  <c:v>1.265599999999877</c:v>
                </c:pt>
                <c:pt idx="18657">
                  <c:v>1.265699999999877</c:v>
                </c:pt>
                <c:pt idx="18658">
                  <c:v>1.265799999999877</c:v>
                </c:pt>
                <c:pt idx="18659">
                  <c:v>1.265899999999877</c:v>
                </c:pt>
                <c:pt idx="18660">
                  <c:v>1.265999999999877</c:v>
                </c:pt>
                <c:pt idx="18661">
                  <c:v>1.266099999999877</c:v>
                </c:pt>
                <c:pt idx="18662">
                  <c:v>1.266199999999877</c:v>
                </c:pt>
                <c:pt idx="18663">
                  <c:v>1.266299999999877</c:v>
                </c:pt>
                <c:pt idx="18664">
                  <c:v>1.266399999999877</c:v>
                </c:pt>
                <c:pt idx="18665">
                  <c:v>1.2664999999998769</c:v>
                </c:pt>
                <c:pt idx="18666">
                  <c:v>1.2665999999998769</c:v>
                </c:pt>
                <c:pt idx="18667">
                  <c:v>1.2666999999998769</c:v>
                </c:pt>
                <c:pt idx="18668">
                  <c:v>1.2667999999998769</c:v>
                </c:pt>
                <c:pt idx="18669">
                  <c:v>1.2668999999998769</c:v>
                </c:pt>
                <c:pt idx="18670">
                  <c:v>1.2669999999998769</c:v>
                </c:pt>
                <c:pt idx="18671">
                  <c:v>1.2670999999998769</c:v>
                </c:pt>
                <c:pt idx="18672">
                  <c:v>1.2671999999998769</c:v>
                </c:pt>
                <c:pt idx="18673">
                  <c:v>1.2672999999998769</c:v>
                </c:pt>
                <c:pt idx="18674">
                  <c:v>1.2673999999998768</c:v>
                </c:pt>
                <c:pt idx="18675">
                  <c:v>1.2674999999998768</c:v>
                </c:pt>
                <c:pt idx="18676">
                  <c:v>1.2675999999998768</c:v>
                </c:pt>
                <c:pt idx="18677">
                  <c:v>1.2676999999998768</c:v>
                </c:pt>
                <c:pt idx="18678">
                  <c:v>1.2677999999998768</c:v>
                </c:pt>
                <c:pt idx="18679">
                  <c:v>1.2678999999998768</c:v>
                </c:pt>
                <c:pt idx="18680">
                  <c:v>1.2679999999998768</c:v>
                </c:pt>
                <c:pt idx="18681">
                  <c:v>1.2680999999998768</c:v>
                </c:pt>
                <c:pt idx="18682">
                  <c:v>1.2681999999998768</c:v>
                </c:pt>
                <c:pt idx="18683">
                  <c:v>1.2682999999998767</c:v>
                </c:pt>
                <c:pt idx="18684">
                  <c:v>1.2683999999998767</c:v>
                </c:pt>
                <c:pt idx="18685">
                  <c:v>1.2684999999998767</c:v>
                </c:pt>
                <c:pt idx="18686">
                  <c:v>1.2685999999998767</c:v>
                </c:pt>
                <c:pt idx="18687">
                  <c:v>1.2686999999998767</c:v>
                </c:pt>
                <c:pt idx="18688">
                  <c:v>1.2687999999998767</c:v>
                </c:pt>
                <c:pt idx="18689">
                  <c:v>1.2688999999998767</c:v>
                </c:pt>
                <c:pt idx="18690">
                  <c:v>1.2689999999998767</c:v>
                </c:pt>
                <c:pt idx="18691">
                  <c:v>1.2690999999998767</c:v>
                </c:pt>
                <c:pt idx="18692">
                  <c:v>1.2691999999998766</c:v>
                </c:pt>
                <c:pt idx="18693">
                  <c:v>1.2692999999998766</c:v>
                </c:pt>
                <c:pt idx="18694">
                  <c:v>1.2693999999998766</c:v>
                </c:pt>
                <c:pt idx="18695">
                  <c:v>1.2694999999998766</c:v>
                </c:pt>
                <c:pt idx="18696">
                  <c:v>1.2695999999998766</c:v>
                </c:pt>
                <c:pt idx="18697">
                  <c:v>1.2696999999998766</c:v>
                </c:pt>
                <c:pt idx="18698">
                  <c:v>1.2697999999998766</c:v>
                </c:pt>
                <c:pt idx="18699">
                  <c:v>1.2698999999998766</c:v>
                </c:pt>
                <c:pt idx="18700">
                  <c:v>1.2699999999998766</c:v>
                </c:pt>
                <c:pt idx="18701">
                  <c:v>1.2700999999998765</c:v>
                </c:pt>
                <c:pt idx="18702">
                  <c:v>1.2701999999998765</c:v>
                </c:pt>
                <c:pt idx="18703">
                  <c:v>1.2702999999998765</c:v>
                </c:pt>
                <c:pt idx="18704">
                  <c:v>1.2703999999998765</c:v>
                </c:pt>
                <c:pt idx="18705">
                  <c:v>1.2704999999998765</c:v>
                </c:pt>
                <c:pt idx="18706">
                  <c:v>1.2705999999998765</c:v>
                </c:pt>
                <c:pt idx="18707">
                  <c:v>1.2706999999998765</c:v>
                </c:pt>
                <c:pt idx="18708">
                  <c:v>1.2707999999998765</c:v>
                </c:pt>
                <c:pt idx="18709">
                  <c:v>1.2708999999998765</c:v>
                </c:pt>
                <c:pt idx="18710">
                  <c:v>1.2709999999998765</c:v>
                </c:pt>
                <c:pt idx="18711">
                  <c:v>1.2710999999998764</c:v>
                </c:pt>
                <c:pt idx="18712">
                  <c:v>1.2711999999998764</c:v>
                </c:pt>
                <c:pt idx="18713">
                  <c:v>1.2712999999998764</c:v>
                </c:pt>
                <c:pt idx="18714">
                  <c:v>1.2713999999998764</c:v>
                </c:pt>
                <c:pt idx="18715">
                  <c:v>1.2714999999998764</c:v>
                </c:pt>
                <c:pt idx="18716">
                  <c:v>1.2715999999998764</c:v>
                </c:pt>
                <c:pt idx="18717">
                  <c:v>1.2716999999998764</c:v>
                </c:pt>
                <c:pt idx="18718">
                  <c:v>1.2717999999998764</c:v>
                </c:pt>
                <c:pt idx="18719">
                  <c:v>1.2718999999998764</c:v>
                </c:pt>
                <c:pt idx="18720">
                  <c:v>1.2719999999998763</c:v>
                </c:pt>
                <c:pt idx="18721">
                  <c:v>1.2720999999998763</c:v>
                </c:pt>
                <c:pt idx="18722">
                  <c:v>1.2721999999998763</c:v>
                </c:pt>
                <c:pt idx="18723">
                  <c:v>1.2722999999998763</c:v>
                </c:pt>
                <c:pt idx="18724">
                  <c:v>1.2723999999998763</c:v>
                </c:pt>
                <c:pt idx="18725">
                  <c:v>1.2724999999998763</c:v>
                </c:pt>
                <c:pt idx="18726">
                  <c:v>1.2725999999998763</c:v>
                </c:pt>
                <c:pt idx="18727">
                  <c:v>1.2726999999998763</c:v>
                </c:pt>
                <c:pt idx="18728">
                  <c:v>1.2727999999998763</c:v>
                </c:pt>
                <c:pt idx="18729">
                  <c:v>1.2728999999998762</c:v>
                </c:pt>
                <c:pt idx="18730">
                  <c:v>1.2729999999998762</c:v>
                </c:pt>
                <c:pt idx="18731">
                  <c:v>1.2730999999998762</c:v>
                </c:pt>
                <c:pt idx="18732">
                  <c:v>1.2731999999998762</c:v>
                </c:pt>
                <c:pt idx="18733">
                  <c:v>1.2732999999998762</c:v>
                </c:pt>
                <c:pt idx="18734">
                  <c:v>1.2733999999998762</c:v>
                </c:pt>
                <c:pt idx="18735">
                  <c:v>1.2734999999998762</c:v>
                </c:pt>
                <c:pt idx="18736">
                  <c:v>1.2735999999998762</c:v>
                </c:pt>
                <c:pt idx="18737">
                  <c:v>1.2736999999998762</c:v>
                </c:pt>
                <c:pt idx="18738">
                  <c:v>1.2737999999998761</c:v>
                </c:pt>
                <c:pt idx="18739">
                  <c:v>1.2738999999998761</c:v>
                </c:pt>
                <c:pt idx="18740">
                  <c:v>1.2739999999998761</c:v>
                </c:pt>
                <c:pt idx="18741">
                  <c:v>1.2740999999998761</c:v>
                </c:pt>
                <c:pt idx="18742">
                  <c:v>1.2741999999998761</c:v>
                </c:pt>
                <c:pt idx="18743">
                  <c:v>1.2742999999998761</c:v>
                </c:pt>
                <c:pt idx="18744">
                  <c:v>1.2743999999998761</c:v>
                </c:pt>
                <c:pt idx="18745">
                  <c:v>1.2744999999998761</c:v>
                </c:pt>
                <c:pt idx="18746">
                  <c:v>1.2745999999998761</c:v>
                </c:pt>
                <c:pt idx="18747">
                  <c:v>1.274699999999876</c:v>
                </c:pt>
                <c:pt idx="18748">
                  <c:v>1.274799999999876</c:v>
                </c:pt>
                <c:pt idx="18749">
                  <c:v>1.274899999999876</c:v>
                </c:pt>
                <c:pt idx="18750">
                  <c:v>1.274999999999876</c:v>
                </c:pt>
                <c:pt idx="18751">
                  <c:v>1.275099999999876</c:v>
                </c:pt>
                <c:pt idx="18752">
                  <c:v>1.275199999999876</c:v>
                </c:pt>
                <c:pt idx="18753">
                  <c:v>1.275299999999876</c:v>
                </c:pt>
                <c:pt idx="18754">
                  <c:v>1.275399999999876</c:v>
                </c:pt>
                <c:pt idx="18755">
                  <c:v>1.275499999999876</c:v>
                </c:pt>
                <c:pt idx="18756">
                  <c:v>1.2755999999998759</c:v>
                </c:pt>
                <c:pt idx="18757">
                  <c:v>1.2756999999998759</c:v>
                </c:pt>
                <c:pt idx="18758">
                  <c:v>1.2757999999998759</c:v>
                </c:pt>
                <c:pt idx="18759">
                  <c:v>1.2758999999998759</c:v>
                </c:pt>
                <c:pt idx="18760">
                  <c:v>1.2759999999998759</c:v>
                </c:pt>
                <c:pt idx="18761">
                  <c:v>1.2760999999998759</c:v>
                </c:pt>
                <c:pt idx="18762">
                  <c:v>1.2761999999998759</c:v>
                </c:pt>
                <c:pt idx="18763">
                  <c:v>1.2762999999998759</c:v>
                </c:pt>
                <c:pt idx="18764">
                  <c:v>1.2763999999998759</c:v>
                </c:pt>
                <c:pt idx="18765">
                  <c:v>1.2764999999998758</c:v>
                </c:pt>
                <c:pt idx="18766">
                  <c:v>1.2765999999998758</c:v>
                </c:pt>
                <c:pt idx="18767">
                  <c:v>1.2766999999998758</c:v>
                </c:pt>
                <c:pt idx="18768">
                  <c:v>1.2767999999998758</c:v>
                </c:pt>
                <c:pt idx="18769">
                  <c:v>1.2768999999998758</c:v>
                </c:pt>
                <c:pt idx="18770">
                  <c:v>1.2769999999998758</c:v>
                </c:pt>
                <c:pt idx="18771">
                  <c:v>1.2770999999998758</c:v>
                </c:pt>
                <c:pt idx="18772">
                  <c:v>1.2771999999998758</c:v>
                </c:pt>
                <c:pt idx="18773">
                  <c:v>1.2772999999998758</c:v>
                </c:pt>
                <c:pt idx="18774">
                  <c:v>1.2773999999998757</c:v>
                </c:pt>
                <c:pt idx="18775">
                  <c:v>1.2774999999998757</c:v>
                </c:pt>
                <c:pt idx="18776">
                  <c:v>1.2775999999998757</c:v>
                </c:pt>
                <c:pt idx="18777">
                  <c:v>1.2776999999998757</c:v>
                </c:pt>
                <c:pt idx="18778">
                  <c:v>1.2777999999998757</c:v>
                </c:pt>
                <c:pt idx="18779">
                  <c:v>1.2778999999998757</c:v>
                </c:pt>
                <c:pt idx="18780">
                  <c:v>1.2779999999998757</c:v>
                </c:pt>
                <c:pt idx="18781">
                  <c:v>1.2780999999998757</c:v>
                </c:pt>
                <c:pt idx="18782">
                  <c:v>1.2781999999998757</c:v>
                </c:pt>
                <c:pt idx="18783">
                  <c:v>1.2782999999998756</c:v>
                </c:pt>
                <c:pt idx="18784">
                  <c:v>1.2783999999998756</c:v>
                </c:pt>
                <c:pt idx="18785">
                  <c:v>1.2784999999998756</c:v>
                </c:pt>
                <c:pt idx="18786">
                  <c:v>1.2785999999998756</c:v>
                </c:pt>
                <c:pt idx="18787">
                  <c:v>1.2786999999998756</c:v>
                </c:pt>
                <c:pt idx="18788">
                  <c:v>1.2787999999998756</c:v>
                </c:pt>
                <c:pt idx="18789">
                  <c:v>1.2788999999998756</c:v>
                </c:pt>
                <c:pt idx="18790">
                  <c:v>1.2789999999998756</c:v>
                </c:pt>
                <c:pt idx="18791">
                  <c:v>1.2790999999998756</c:v>
                </c:pt>
                <c:pt idx="18792">
                  <c:v>1.2791999999998755</c:v>
                </c:pt>
                <c:pt idx="18793">
                  <c:v>1.2792999999998755</c:v>
                </c:pt>
                <c:pt idx="18794">
                  <c:v>1.2793999999998755</c:v>
                </c:pt>
                <c:pt idx="18795">
                  <c:v>1.2794999999998755</c:v>
                </c:pt>
                <c:pt idx="18796">
                  <c:v>1.2795999999998755</c:v>
                </c:pt>
                <c:pt idx="18797">
                  <c:v>1.2796999999998755</c:v>
                </c:pt>
                <c:pt idx="18798">
                  <c:v>1.2797999999998755</c:v>
                </c:pt>
                <c:pt idx="18799">
                  <c:v>1.2798999999998755</c:v>
                </c:pt>
                <c:pt idx="18800">
                  <c:v>1.2799999999998755</c:v>
                </c:pt>
                <c:pt idx="18801">
                  <c:v>1.2800999999998754</c:v>
                </c:pt>
                <c:pt idx="18802">
                  <c:v>1.2801999999998754</c:v>
                </c:pt>
                <c:pt idx="18803">
                  <c:v>1.2802999999998754</c:v>
                </c:pt>
                <c:pt idx="18804">
                  <c:v>1.2803999999998754</c:v>
                </c:pt>
                <c:pt idx="18805">
                  <c:v>1.2804999999998754</c:v>
                </c:pt>
                <c:pt idx="18806">
                  <c:v>1.2805999999998754</c:v>
                </c:pt>
                <c:pt idx="18807">
                  <c:v>1.2806999999998754</c:v>
                </c:pt>
                <c:pt idx="18808">
                  <c:v>1.2807999999998754</c:v>
                </c:pt>
                <c:pt idx="18809">
                  <c:v>1.2808999999998754</c:v>
                </c:pt>
                <c:pt idx="18810">
                  <c:v>1.2809999999998753</c:v>
                </c:pt>
                <c:pt idx="18811">
                  <c:v>1.2810999999998753</c:v>
                </c:pt>
                <c:pt idx="18812">
                  <c:v>1.2811999999998753</c:v>
                </c:pt>
                <c:pt idx="18813">
                  <c:v>1.2812999999998753</c:v>
                </c:pt>
                <c:pt idx="18814">
                  <c:v>1.2813999999998753</c:v>
                </c:pt>
                <c:pt idx="18815">
                  <c:v>1.2814999999998753</c:v>
                </c:pt>
                <c:pt idx="18816">
                  <c:v>1.2815999999998753</c:v>
                </c:pt>
                <c:pt idx="18817">
                  <c:v>1.2816999999998753</c:v>
                </c:pt>
                <c:pt idx="18818">
                  <c:v>1.2817999999998753</c:v>
                </c:pt>
                <c:pt idx="18819">
                  <c:v>1.2818999999998753</c:v>
                </c:pt>
                <c:pt idx="18820">
                  <c:v>1.2819999999998752</c:v>
                </c:pt>
                <c:pt idx="18821">
                  <c:v>1.2820999999998752</c:v>
                </c:pt>
                <c:pt idx="18822">
                  <c:v>1.2821999999998752</c:v>
                </c:pt>
                <c:pt idx="18823">
                  <c:v>1.2822999999998752</c:v>
                </c:pt>
                <c:pt idx="18824">
                  <c:v>1.2823999999998752</c:v>
                </c:pt>
                <c:pt idx="18825">
                  <c:v>1.2824999999998752</c:v>
                </c:pt>
                <c:pt idx="18826">
                  <c:v>1.2825999999998752</c:v>
                </c:pt>
                <c:pt idx="18827">
                  <c:v>1.2826999999998752</c:v>
                </c:pt>
                <c:pt idx="18828">
                  <c:v>1.2827999999998752</c:v>
                </c:pt>
                <c:pt idx="18829">
                  <c:v>1.2828999999998751</c:v>
                </c:pt>
                <c:pt idx="18830">
                  <c:v>1.2829999999998751</c:v>
                </c:pt>
                <c:pt idx="18831">
                  <c:v>1.2830999999998751</c:v>
                </c:pt>
                <c:pt idx="18832">
                  <c:v>1.2831999999998751</c:v>
                </c:pt>
                <c:pt idx="18833">
                  <c:v>1.2832999999998751</c:v>
                </c:pt>
                <c:pt idx="18834">
                  <c:v>1.2833999999998751</c:v>
                </c:pt>
                <c:pt idx="18835">
                  <c:v>1.2834999999998751</c:v>
                </c:pt>
                <c:pt idx="18836">
                  <c:v>1.2835999999998751</c:v>
                </c:pt>
                <c:pt idx="18837">
                  <c:v>1.2836999999998751</c:v>
                </c:pt>
                <c:pt idx="18838">
                  <c:v>1.283799999999875</c:v>
                </c:pt>
                <c:pt idx="18839">
                  <c:v>1.283899999999875</c:v>
                </c:pt>
                <c:pt idx="18840">
                  <c:v>1.283999999999875</c:v>
                </c:pt>
                <c:pt idx="18841">
                  <c:v>1.284099999999875</c:v>
                </c:pt>
                <c:pt idx="18842">
                  <c:v>1.284199999999875</c:v>
                </c:pt>
                <c:pt idx="18843">
                  <c:v>1.284299999999875</c:v>
                </c:pt>
                <c:pt idx="18844">
                  <c:v>1.284399999999875</c:v>
                </c:pt>
                <c:pt idx="18845">
                  <c:v>1.284499999999875</c:v>
                </c:pt>
                <c:pt idx="18846">
                  <c:v>1.284599999999875</c:v>
                </c:pt>
                <c:pt idx="18847">
                  <c:v>1.2846999999998749</c:v>
                </c:pt>
                <c:pt idx="18848">
                  <c:v>1.2847999999998749</c:v>
                </c:pt>
                <c:pt idx="18849">
                  <c:v>1.2848999999998749</c:v>
                </c:pt>
                <c:pt idx="18850">
                  <c:v>1.2849999999998749</c:v>
                </c:pt>
                <c:pt idx="18851">
                  <c:v>1.2850999999998749</c:v>
                </c:pt>
                <c:pt idx="18852">
                  <c:v>1.2851999999998749</c:v>
                </c:pt>
                <c:pt idx="18853">
                  <c:v>1.2852999999998749</c:v>
                </c:pt>
                <c:pt idx="18854">
                  <c:v>1.2853999999998749</c:v>
                </c:pt>
                <c:pt idx="18855">
                  <c:v>1.2854999999998749</c:v>
                </c:pt>
                <c:pt idx="18856">
                  <c:v>1.2855999999998748</c:v>
                </c:pt>
                <c:pt idx="18857">
                  <c:v>1.2856999999998748</c:v>
                </c:pt>
                <c:pt idx="18858">
                  <c:v>1.2857999999998748</c:v>
                </c:pt>
                <c:pt idx="18859">
                  <c:v>1.2858999999998748</c:v>
                </c:pt>
                <c:pt idx="18860">
                  <c:v>1.2859999999998748</c:v>
                </c:pt>
                <c:pt idx="18861">
                  <c:v>1.2860999999998748</c:v>
                </c:pt>
                <c:pt idx="18862">
                  <c:v>1.2861999999998748</c:v>
                </c:pt>
                <c:pt idx="18863">
                  <c:v>1.2862999999998748</c:v>
                </c:pt>
                <c:pt idx="18864">
                  <c:v>1.2863999999998748</c:v>
                </c:pt>
                <c:pt idx="18865">
                  <c:v>1.2864999999998747</c:v>
                </c:pt>
                <c:pt idx="18866">
                  <c:v>1.2865999999998747</c:v>
                </c:pt>
                <c:pt idx="18867">
                  <c:v>1.2866999999998747</c:v>
                </c:pt>
                <c:pt idx="18868">
                  <c:v>1.2867999999998747</c:v>
                </c:pt>
                <c:pt idx="18869">
                  <c:v>1.2868999999998747</c:v>
                </c:pt>
                <c:pt idx="18870">
                  <c:v>1.2869999999998747</c:v>
                </c:pt>
                <c:pt idx="18871">
                  <c:v>1.2870999999998747</c:v>
                </c:pt>
                <c:pt idx="18872">
                  <c:v>1.2871999999998747</c:v>
                </c:pt>
                <c:pt idx="18873">
                  <c:v>1.2872999999998747</c:v>
                </c:pt>
                <c:pt idx="18874">
                  <c:v>1.2873999999998746</c:v>
                </c:pt>
                <c:pt idx="18875">
                  <c:v>1.2874999999998746</c:v>
                </c:pt>
                <c:pt idx="18876">
                  <c:v>1.2875999999998746</c:v>
                </c:pt>
                <c:pt idx="18877">
                  <c:v>1.2876999999998746</c:v>
                </c:pt>
                <c:pt idx="18878">
                  <c:v>1.2877999999998746</c:v>
                </c:pt>
                <c:pt idx="18879">
                  <c:v>1.2878999999998746</c:v>
                </c:pt>
                <c:pt idx="18880">
                  <c:v>1.2879999999998746</c:v>
                </c:pt>
                <c:pt idx="18881">
                  <c:v>1.2880999999998746</c:v>
                </c:pt>
                <c:pt idx="18882">
                  <c:v>1.2881999999998746</c:v>
                </c:pt>
                <c:pt idx="18883">
                  <c:v>1.2882999999998745</c:v>
                </c:pt>
                <c:pt idx="18884">
                  <c:v>1.2883999999998745</c:v>
                </c:pt>
                <c:pt idx="18885">
                  <c:v>1.2884999999998745</c:v>
                </c:pt>
                <c:pt idx="18886">
                  <c:v>1.2885999999998745</c:v>
                </c:pt>
                <c:pt idx="18887">
                  <c:v>1.2886999999998745</c:v>
                </c:pt>
                <c:pt idx="18888">
                  <c:v>1.2887999999998745</c:v>
                </c:pt>
                <c:pt idx="18889">
                  <c:v>1.2888999999998745</c:v>
                </c:pt>
                <c:pt idx="18890">
                  <c:v>1.2889999999998745</c:v>
                </c:pt>
                <c:pt idx="18891">
                  <c:v>1.2890999999998745</c:v>
                </c:pt>
                <c:pt idx="18892">
                  <c:v>1.2891999999998744</c:v>
                </c:pt>
                <c:pt idx="18893">
                  <c:v>1.2892999999998744</c:v>
                </c:pt>
                <c:pt idx="18894">
                  <c:v>1.2893999999998744</c:v>
                </c:pt>
                <c:pt idx="18895">
                  <c:v>1.2894999999998744</c:v>
                </c:pt>
                <c:pt idx="18896">
                  <c:v>1.2895999999998744</c:v>
                </c:pt>
                <c:pt idx="18897">
                  <c:v>1.2896999999998744</c:v>
                </c:pt>
                <c:pt idx="18898">
                  <c:v>1.2897999999998744</c:v>
                </c:pt>
                <c:pt idx="18899">
                  <c:v>1.2898999999998744</c:v>
                </c:pt>
                <c:pt idx="18900">
                  <c:v>1.2899999999998744</c:v>
                </c:pt>
                <c:pt idx="18901">
                  <c:v>1.2900999999998743</c:v>
                </c:pt>
                <c:pt idx="18902">
                  <c:v>1.2901999999998743</c:v>
                </c:pt>
                <c:pt idx="18903">
                  <c:v>1.2902999999998743</c:v>
                </c:pt>
                <c:pt idx="18904">
                  <c:v>1.2903999999998743</c:v>
                </c:pt>
                <c:pt idx="18905">
                  <c:v>1.2904999999998743</c:v>
                </c:pt>
                <c:pt idx="18906">
                  <c:v>1.2905999999998743</c:v>
                </c:pt>
                <c:pt idx="18907">
                  <c:v>1.2906999999998743</c:v>
                </c:pt>
                <c:pt idx="18908">
                  <c:v>1.2907999999998743</c:v>
                </c:pt>
                <c:pt idx="18909">
                  <c:v>1.2908999999998743</c:v>
                </c:pt>
                <c:pt idx="18910">
                  <c:v>1.2909999999998742</c:v>
                </c:pt>
                <c:pt idx="18911">
                  <c:v>1.2910999999998742</c:v>
                </c:pt>
                <c:pt idx="18912">
                  <c:v>1.2911999999998742</c:v>
                </c:pt>
                <c:pt idx="18913">
                  <c:v>1.2912999999998742</c:v>
                </c:pt>
                <c:pt idx="18914">
                  <c:v>1.2913999999998742</c:v>
                </c:pt>
                <c:pt idx="18915">
                  <c:v>1.2914999999998742</c:v>
                </c:pt>
                <c:pt idx="18916">
                  <c:v>1.2915999999998742</c:v>
                </c:pt>
                <c:pt idx="18917">
                  <c:v>1.2916999999998742</c:v>
                </c:pt>
                <c:pt idx="18918">
                  <c:v>1.2917999999998742</c:v>
                </c:pt>
                <c:pt idx="18919">
                  <c:v>1.2918999999998741</c:v>
                </c:pt>
                <c:pt idx="18920">
                  <c:v>1.2919999999998741</c:v>
                </c:pt>
                <c:pt idx="18921">
                  <c:v>1.2920999999998741</c:v>
                </c:pt>
                <c:pt idx="18922">
                  <c:v>1.2921999999998741</c:v>
                </c:pt>
                <c:pt idx="18923">
                  <c:v>1.2922999999998741</c:v>
                </c:pt>
                <c:pt idx="18924">
                  <c:v>1.2923999999998741</c:v>
                </c:pt>
                <c:pt idx="18925">
                  <c:v>1.2924999999998741</c:v>
                </c:pt>
                <c:pt idx="18926">
                  <c:v>1.2925999999998741</c:v>
                </c:pt>
                <c:pt idx="18927">
                  <c:v>1.2926999999998741</c:v>
                </c:pt>
                <c:pt idx="18928">
                  <c:v>1.292799999999874</c:v>
                </c:pt>
                <c:pt idx="18929">
                  <c:v>1.292899999999874</c:v>
                </c:pt>
                <c:pt idx="18930">
                  <c:v>1.292999999999874</c:v>
                </c:pt>
                <c:pt idx="18931">
                  <c:v>1.293099999999874</c:v>
                </c:pt>
                <c:pt idx="18932">
                  <c:v>1.293199999999874</c:v>
                </c:pt>
                <c:pt idx="18933">
                  <c:v>1.293299999999874</c:v>
                </c:pt>
                <c:pt idx="18934">
                  <c:v>1.293399999999874</c:v>
                </c:pt>
                <c:pt idx="18935">
                  <c:v>1.293499999999874</c:v>
                </c:pt>
                <c:pt idx="18936">
                  <c:v>1.293599999999874</c:v>
                </c:pt>
                <c:pt idx="18937">
                  <c:v>1.293699999999874</c:v>
                </c:pt>
                <c:pt idx="18938">
                  <c:v>1.2937999999998739</c:v>
                </c:pt>
                <c:pt idx="18939">
                  <c:v>1.2938999999998739</c:v>
                </c:pt>
                <c:pt idx="18940">
                  <c:v>1.2939999999998739</c:v>
                </c:pt>
                <c:pt idx="18941">
                  <c:v>1.2940999999998739</c:v>
                </c:pt>
                <c:pt idx="18942">
                  <c:v>1.2941999999998739</c:v>
                </c:pt>
                <c:pt idx="18943">
                  <c:v>1.2942999999998739</c:v>
                </c:pt>
                <c:pt idx="18944">
                  <c:v>1.2943999999998739</c:v>
                </c:pt>
                <c:pt idx="18945">
                  <c:v>1.2944999999998739</c:v>
                </c:pt>
                <c:pt idx="18946">
                  <c:v>1.2945999999998739</c:v>
                </c:pt>
                <c:pt idx="18947">
                  <c:v>1.2946999999998738</c:v>
                </c:pt>
                <c:pt idx="18948">
                  <c:v>1.2947999999998738</c:v>
                </c:pt>
                <c:pt idx="18949">
                  <c:v>1.2948999999998738</c:v>
                </c:pt>
                <c:pt idx="18950">
                  <c:v>1.2949999999998738</c:v>
                </c:pt>
                <c:pt idx="18951">
                  <c:v>1.2950999999998738</c:v>
                </c:pt>
                <c:pt idx="18952">
                  <c:v>1.2951999999998738</c:v>
                </c:pt>
                <c:pt idx="18953">
                  <c:v>1.2952999999998738</c:v>
                </c:pt>
                <c:pt idx="18954">
                  <c:v>1.2953999999998738</c:v>
                </c:pt>
                <c:pt idx="18955">
                  <c:v>1.2954999999998738</c:v>
                </c:pt>
                <c:pt idx="18956">
                  <c:v>1.2955999999998737</c:v>
                </c:pt>
                <c:pt idx="18957">
                  <c:v>1.2956999999998737</c:v>
                </c:pt>
                <c:pt idx="18958">
                  <c:v>1.2957999999998737</c:v>
                </c:pt>
                <c:pt idx="18959">
                  <c:v>1.2958999999998737</c:v>
                </c:pt>
                <c:pt idx="18960">
                  <c:v>1.2959999999998737</c:v>
                </c:pt>
                <c:pt idx="18961">
                  <c:v>1.2960999999998737</c:v>
                </c:pt>
                <c:pt idx="18962">
                  <c:v>1.2961999999998737</c:v>
                </c:pt>
                <c:pt idx="18963">
                  <c:v>1.2962999999998737</c:v>
                </c:pt>
                <c:pt idx="18964">
                  <c:v>1.2963999999998737</c:v>
                </c:pt>
                <c:pt idx="18965">
                  <c:v>1.2964999999998736</c:v>
                </c:pt>
                <c:pt idx="18966">
                  <c:v>1.2965999999998736</c:v>
                </c:pt>
                <c:pt idx="18967">
                  <c:v>1.2966999999998736</c:v>
                </c:pt>
                <c:pt idx="18968">
                  <c:v>1.2967999999998736</c:v>
                </c:pt>
                <c:pt idx="18969">
                  <c:v>1.2968999999998736</c:v>
                </c:pt>
                <c:pt idx="18970">
                  <c:v>1.2969999999998736</c:v>
                </c:pt>
                <c:pt idx="18971">
                  <c:v>1.2970999999998736</c:v>
                </c:pt>
                <c:pt idx="18972">
                  <c:v>1.2971999999998736</c:v>
                </c:pt>
                <c:pt idx="18973">
                  <c:v>1.2972999999998736</c:v>
                </c:pt>
                <c:pt idx="18974">
                  <c:v>1.2973999999998735</c:v>
                </c:pt>
                <c:pt idx="18975">
                  <c:v>1.2974999999998735</c:v>
                </c:pt>
                <c:pt idx="18976">
                  <c:v>1.2975999999998735</c:v>
                </c:pt>
                <c:pt idx="18977">
                  <c:v>1.2976999999998735</c:v>
                </c:pt>
                <c:pt idx="18978">
                  <c:v>1.2977999999998735</c:v>
                </c:pt>
                <c:pt idx="18979">
                  <c:v>1.2978999999998735</c:v>
                </c:pt>
                <c:pt idx="18980">
                  <c:v>1.2979999999998735</c:v>
                </c:pt>
                <c:pt idx="18981">
                  <c:v>1.2980999999998735</c:v>
                </c:pt>
                <c:pt idx="18982">
                  <c:v>1.2981999999998735</c:v>
                </c:pt>
                <c:pt idx="18983">
                  <c:v>1.2982999999998734</c:v>
                </c:pt>
                <c:pt idx="18984">
                  <c:v>1.2983999999998734</c:v>
                </c:pt>
                <c:pt idx="18985">
                  <c:v>1.2984999999998734</c:v>
                </c:pt>
                <c:pt idx="18986">
                  <c:v>1.2985999999998734</c:v>
                </c:pt>
                <c:pt idx="18987">
                  <c:v>1.2986999999998734</c:v>
                </c:pt>
                <c:pt idx="18988">
                  <c:v>1.2987999999998734</c:v>
                </c:pt>
                <c:pt idx="18989">
                  <c:v>1.2988999999998734</c:v>
                </c:pt>
                <c:pt idx="18990">
                  <c:v>1.2989999999998734</c:v>
                </c:pt>
                <c:pt idx="18991">
                  <c:v>1.2990999999998734</c:v>
                </c:pt>
                <c:pt idx="18992">
                  <c:v>1.2991999999998733</c:v>
                </c:pt>
                <c:pt idx="18993">
                  <c:v>1.2992999999998733</c:v>
                </c:pt>
                <c:pt idx="18994">
                  <c:v>1.2993999999998733</c:v>
                </c:pt>
                <c:pt idx="18995">
                  <c:v>1.2994999999998733</c:v>
                </c:pt>
                <c:pt idx="18996">
                  <c:v>1.2995999999998733</c:v>
                </c:pt>
                <c:pt idx="18997">
                  <c:v>1.2996999999998733</c:v>
                </c:pt>
                <c:pt idx="18998">
                  <c:v>1.2997999999998733</c:v>
                </c:pt>
                <c:pt idx="18999">
                  <c:v>1.2998999999998733</c:v>
                </c:pt>
                <c:pt idx="19000">
                  <c:v>1.2999999999998733</c:v>
                </c:pt>
                <c:pt idx="19001">
                  <c:v>1.3000999999998732</c:v>
                </c:pt>
                <c:pt idx="19002">
                  <c:v>1.3001999999998732</c:v>
                </c:pt>
                <c:pt idx="19003">
                  <c:v>1.3002999999998732</c:v>
                </c:pt>
                <c:pt idx="19004">
                  <c:v>1.3003999999998732</c:v>
                </c:pt>
                <c:pt idx="19005">
                  <c:v>1.3004999999998732</c:v>
                </c:pt>
                <c:pt idx="19006">
                  <c:v>1.3005999999998732</c:v>
                </c:pt>
                <c:pt idx="19007">
                  <c:v>1.3006999999998732</c:v>
                </c:pt>
                <c:pt idx="19008">
                  <c:v>1.3007999999998732</c:v>
                </c:pt>
                <c:pt idx="19009">
                  <c:v>1.3008999999998732</c:v>
                </c:pt>
                <c:pt idx="19010">
                  <c:v>1.3009999999998731</c:v>
                </c:pt>
                <c:pt idx="19011">
                  <c:v>1.3010999999998731</c:v>
                </c:pt>
                <c:pt idx="19012">
                  <c:v>1.3011999999998731</c:v>
                </c:pt>
                <c:pt idx="19013">
                  <c:v>1.3012999999998731</c:v>
                </c:pt>
                <c:pt idx="19014">
                  <c:v>1.3013999999998731</c:v>
                </c:pt>
                <c:pt idx="19015">
                  <c:v>1.3014999999998731</c:v>
                </c:pt>
                <c:pt idx="19016">
                  <c:v>1.3015999999998731</c:v>
                </c:pt>
                <c:pt idx="19017">
                  <c:v>1.3016999999998731</c:v>
                </c:pt>
                <c:pt idx="19018">
                  <c:v>1.3017999999998731</c:v>
                </c:pt>
                <c:pt idx="19019">
                  <c:v>1.301899999999873</c:v>
                </c:pt>
                <c:pt idx="19020">
                  <c:v>1.301999999999873</c:v>
                </c:pt>
                <c:pt idx="19021">
                  <c:v>1.302099999999873</c:v>
                </c:pt>
                <c:pt idx="19022">
                  <c:v>1.302199999999873</c:v>
                </c:pt>
                <c:pt idx="19023">
                  <c:v>1.302299999999873</c:v>
                </c:pt>
                <c:pt idx="19024">
                  <c:v>1.302399999999873</c:v>
                </c:pt>
                <c:pt idx="19025">
                  <c:v>1.302499999999873</c:v>
                </c:pt>
                <c:pt idx="19026">
                  <c:v>1.302599999999873</c:v>
                </c:pt>
                <c:pt idx="19027">
                  <c:v>1.302699999999873</c:v>
                </c:pt>
                <c:pt idx="19028">
                  <c:v>1.3027999999998729</c:v>
                </c:pt>
                <c:pt idx="19029">
                  <c:v>1.3028999999998729</c:v>
                </c:pt>
                <c:pt idx="19030">
                  <c:v>1.3029999999998729</c:v>
                </c:pt>
                <c:pt idx="19031">
                  <c:v>1.3030999999998729</c:v>
                </c:pt>
                <c:pt idx="19032">
                  <c:v>1.3031999999998729</c:v>
                </c:pt>
                <c:pt idx="19033">
                  <c:v>1.3032999999998729</c:v>
                </c:pt>
                <c:pt idx="19034">
                  <c:v>1.3033999999998729</c:v>
                </c:pt>
                <c:pt idx="19035">
                  <c:v>1.3034999999998729</c:v>
                </c:pt>
                <c:pt idx="19036">
                  <c:v>1.3035999999998729</c:v>
                </c:pt>
                <c:pt idx="19037">
                  <c:v>1.3036999999998728</c:v>
                </c:pt>
                <c:pt idx="19038">
                  <c:v>1.3037999999998728</c:v>
                </c:pt>
                <c:pt idx="19039">
                  <c:v>1.3038999999998728</c:v>
                </c:pt>
                <c:pt idx="19040">
                  <c:v>1.3039999999998728</c:v>
                </c:pt>
                <c:pt idx="19041">
                  <c:v>1.3040999999998728</c:v>
                </c:pt>
                <c:pt idx="19042">
                  <c:v>1.3041999999998728</c:v>
                </c:pt>
                <c:pt idx="19043">
                  <c:v>1.3042999999998728</c:v>
                </c:pt>
                <c:pt idx="19044">
                  <c:v>1.3043999999998728</c:v>
                </c:pt>
                <c:pt idx="19045">
                  <c:v>1.3044999999998728</c:v>
                </c:pt>
                <c:pt idx="19046">
                  <c:v>1.3045999999998728</c:v>
                </c:pt>
                <c:pt idx="19047">
                  <c:v>1.3046999999998727</c:v>
                </c:pt>
                <c:pt idx="19048">
                  <c:v>1.3047999999998727</c:v>
                </c:pt>
                <c:pt idx="19049">
                  <c:v>1.3048999999998727</c:v>
                </c:pt>
                <c:pt idx="19050">
                  <c:v>1.3049999999998727</c:v>
                </c:pt>
                <c:pt idx="19051">
                  <c:v>1.3050999999998727</c:v>
                </c:pt>
                <c:pt idx="19052">
                  <c:v>1.3051999999998727</c:v>
                </c:pt>
                <c:pt idx="19053">
                  <c:v>1.3052999999998727</c:v>
                </c:pt>
                <c:pt idx="19054">
                  <c:v>1.3053999999998727</c:v>
                </c:pt>
                <c:pt idx="19055">
                  <c:v>1.3054999999998727</c:v>
                </c:pt>
                <c:pt idx="19056">
                  <c:v>1.3055999999998726</c:v>
                </c:pt>
                <c:pt idx="19057">
                  <c:v>1.3056999999998726</c:v>
                </c:pt>
                <c:pt idx="19058">
                  <c:v>1.3057999999998726</c:v>
                </c:pt>
                <c:pt idx="19059">
                  <c:v>1.3058999999998726</c:v>
                </c:pt>
                <c:pt idx="19060">
                  <c:v>1.3059999999998726</c:v>
                </c:pt>
                <c:pt idx="19061">
                  <c:v>1.3060999999998726</c:v>
                </c:pt>
                <c:pt idx="19062">
                  <c:v>1.3061999999998726</c:v>
                </c:pt>
                <c:pt idx="19063">
                  <c:v>1.3062999999998726</c:v>
                </c:pt>
                <c:pt idx="19064">
                  <c:v>1.3063999999998726</c:v>
                </c:pt>
                <c:pt idx="19065">
                  <c:v>1.3064999999998725</c:v>
                </c:pt>
                <c:pt idx="19066">
                  <c:v>1.3065999999998725</c:v>
                </c:pt>
                <c:pt idx="19067">
                  <c:v>1.3066999999998725</c:v>
                </c:pt>
                <c:pt idx="19068">
                  <c:v>1.3067999999998725</c:v>
                </c:pt>
                <c:pt idx="19069">
                  <c:v>1.3068999999998725</c:v>
                </c:pt>
                <c:pt idx="19070">
                  <c:v>1.3069999999998725</c:v>
                </c:pt>
                <c:pt idx="19071">
                  <c:v>1.3070999999998725</c:v>
                </c:pt>
                <c:pt idx="19072">
                  <c:v>1.3071999999998725</c:v>
                </c:pt>
                <c:pt idx="19073">
                  <c:v>1.3072999999998725</c:v>
                </c:pt>
                <c:pt idx="19074">
                  <c:v>1.3073999999998724</c:v>
                </c:pt>
                <c:pt idx="19075">
                  <c:v>1.3074999999998724</c:v>
                </c:pt>
                <c:pt idx="19076">
                  <c:v>1.3075999999998724</c:v>
                </c:pt>
                <c:pt idx="19077">
                  <c:v>1.3076999999998724</c:v>
                </c:pt>
                <c:pt idx="19078">
                  <c:v>1.3077999999998724</c:v>
                </c:pt>
                <c:pt idx="19079">
                  <c:v>1.3078999999998724</c:v>
                </c:pt>
                <c:pt idx="19080">
                  <c:v>1.3079999999998724</c:v>
                </c:pt>
                <c:pt idx="19081">
                  <c:v>1.3080999999998724</c:v>
                </c:pt>
                <c:pt idx="19082">
                  <c:v>1.3081999999998724</c:v>
                </c:pt>
                <c:pt idx="19083">
                  <c:v>1.3082999999998723</c:v>
                </c:pt>
                <c:pt idx="19084">
                  <c:v>1.3083999999998723</c:v>
                </c:pt>
                <c:pt idx="19085">
                  <c:v>1.3084999999998723</c:v>
                </c:pt>
                <c:pt idx="19086">
                  <c:v>1.3085999999998723</c:v>
                </c:pt>
                <c:pt idx="19087">
                  <c:v>1.3086999999998723</c:v>
                </c:pt>
                <c:pt idx="19088">
                  <c:v>1.3087999999998723</c:v>
                </c:pt>
                <c:pt idx="19089">
                  <c:v>1.3088999999998723</c:v>
                </c:pt>
                <c:pt idx="19090">
                  <c:v>1.3089999999998723</c:v>
                </c:pt>
                <c:pt idx="19091">
                  <c:v>1.3090999999998723</c:v>
                </c:pt>
                <c:pt idx="19092">
                  <c:v>1.3091999999998722</c:v>
                </c:pt>
                <c:pt idx="19093">
                  <c:v>1.3092999999998722</c:v>
                </c:pt>
                <c:pt idx="19094">
                  <c:v>1.3093999999998722</c:v>
                </c:pt>
                <c:pt idx="19095">
                  <c:v>1.3094999999998722</c:v>
                </c:pt>
                <c:pt idx="19096">
                  <c:v>1.3095999999998722</c:v>
                </c:pt>
                <c:pt idx="19097">
                  <c:v>1.3096999999998722</c:v>
                </c:pt>
                <c:pt idx="19098">
                  <c:v>1.3097999999998722</c:v>
                </c:pt>
                <c:pt idx="19099">
                  <c:v>1.3098999999998722</c:v>
                </c:pt>
                <c:pt idx="19100">
                  <c:v>1.3099999999998722</c:v>
                </c:pt>
                <c:pt idx="19101">
                  <c:v>1.3100999999998721</c:v>
                </c:pt>
                <c:pt idx="19102">
                  <c:v>1.3101999999998721</c:v>
                </c:pt>
                <c:pt idx="19103">
                  <c:v>1.3102999999998721</c:v>
                </c:pt>
                <c:pt idx="19104">
                  <c:v>1.3103999999998721</c:v>
                </c:pt>
                <c:pt idx="19105">
                  <c:v>1.3104999999998721</c:v>
                </c:pt>
                <c:pt idx="19106">
                  <c:v>1.3105999999998721</c:v>
                </c:pt>
                <c:pt idx="19107">
                  <c:v>1.3106999999998721</c:v>
                </c:pt>
                <c:pt idx="19108">
                  <c:v>1.3107999999998721</c:v>
                </c:pt>
                <c:pt idx="19109">
                  <c:v>1.3108999999998721</c:v>
                </c:pt>
                <c:pt idx="19110">
                  <c:v>1.310999999999872</c:v>
                </c:pt>
                <c:pt idx="19111">
                  <c:v>1.311099999999872</c:v>
                </c:pt>
                <c:pt idx="19112">
                  <c:v>1.311199999999872</c:v>
                </c:pt>
                <c:pt idx="19113">
                  <c:v>1.311299999999872</c:v>
                </c:pt>
                <c:pt idx="19114">
                  <c:v>1.311399999999872</c:v>
                </c:pt>
                <c:pt idx="19115">
                  <c:v>1.311499999999872</c:v>
                </c:pt>
                <c:pt idx="19116">
                  <c:v>1.311599999999872</c:v>
                </c:pt>
                <c:pt idx="19117">
                  <c:v>1.311699999999872</c:v>
                </c:pt>
                <c:pt idx="19118">
                  <c:v>1.311799999999872</c:v>
                </c:pt>
                <c:pt idx="19119">
                  <c:v>1.3118999999998719</c:v>
                </c:pt>
                <c:pt idx="19120">
                  <c:v>1.3119999999998719</c:v>
                </c:pt>
                <c:pt idx="19121">
                  <c:v>1.3120999999998719</c:v>
                </c:pt>
                <c:pt idx="19122">
                  <c:v>1.3121999999998719</c:v>
                </c:pt>
                <c:pt idx="19123">
                  <c:v>1.3122999999998719</c:v>
                </c:pt>
                <c:pt idx="19124">
                  <c:v>1.3123999999998719</c:v>
                </c:pt>
                <c:pt idx="19125">
                  <c:v>1.3124999999998719</c:v>
                </c:pt>
                <c:pt idx="19126">
                  <c:v>1.3125999999998719</c:v>
                </c:pt>
                <c:pt idx="19127">
                  <c:v>1.3126999999998719</c:v>
                </c:pt>
                <c:pt idx="19128">
                  <c:v>1.3127999999998718</c:v>
                </c:pt>
                <c:pt idx="19129">
                  <c:v>1.3128999999998718</c:v>
                </c:pt>
                <c:pt idx="19130">
                  <c:v>1.3129999999998718</c:v>
                </c:pt>
                <c:pt idx="19131">
                  <c:v>1.3130999999998718</c:v>
                </c:pt>
                <c:pt idx="19132">
                  <c:v>1.3131999999998718</c:v>
                </c:pt>
                <c:pt idx="19133">
                  <c:v>1.3132999999998718</c:v>
                </c:pt>
                <c:pt idx="19134">
                  <c:v>1.3133999999998718</c:v>
                </c:pt>
                <c:pt idx="19135">
                  <c:v>1.3134999999998718</c:v>
                </c:pt>
                <c:pt idx="19136">
                  <c:v>1.3135999999998718</c:v>
                </c:pt>
                <c:pt idx="19137">
                  <c:v>1.3136999999998717</c:v>
                </c:pt>
                <c:pt idx="19138">
                  <c:v>1.3137999999998717</c:v>
                </c:pt>
                <c:pt idx="19139">
                  <c:v>1.3138999999998717</c:v>
                </c:pt>
                <c:pt idx="19140">
                  <c:v>1.3139999999998717</c:v>
                </c:pt>
                <c:pt idx="19141">
                  <c:v>1.3140999999998717</c:v>
                </c:pt>
                <c:pt idx="19142">
                  <c:v>1.3141999999998717</c:v>
                </c:pt>
                <c:pt idx="19143">
                  <c:v>1.3142999999998717</c:v>
                </c:pt>
                <c:pt idx="19144">
                  <c:v>1.3143999999998717</c:v>
                </c:pt>
                <c:pt idx="19145">
                  <c:v>1.3144999999998717</c:v>
                </c:pt>
                <c:pt idx="19146">
                  <c:v>1.3145999999998716</c:v>
                </c:pt>
                <c:pt idx="19147">
                  <c:v>1.3146999999998716</c:v>
                </c:pt>
                <c:pt idx="19148">
                  <c:v>1.3147999999998716</c:v>
                </c:pt>
                <c:pt idx="19149">
                  <c:v>1.3148999999998716</c:v>
                </c:pt>
                <c:pt idx="19150">
                  <c:v>1.3149999999998716</c:v>
                </c:pt>
                <c:pt idx="19151">
                  <c:v>1.3150999999998716</c:v>
                </c:pt>
                <c:pt idx="19152">
                  <c:v>1.3151999999998716</c:v>
                </c:pt>
                <c:pt idx="19153">
                  <c:v>1.3152999999998716</c:v>
                </c:pt>
                <c:pt idx="19154">
                  <c:v>1.3153999999998716</c:v>
                </c:pt>
                <c:pt idx="19155">
                  <c:v>1.3154999999998715</c:v>
                </c:pt>
                <c:pt idx="19156">
                  <c:v>1.3155999999998715</c:v>
                </c:pt>
                <c:pt idx="19157">
                  <c:v>1.3156999999998715</c:v>
                </c:pt>
                <c:pt idx="19158">
                  <c:v>1.3157999999998715</c:v>
                </c:pt>
                <c:pt idx="19159">
                  <c:v>1.3158999999998715</c:v>
                </c:pt>
                <c:pt idx="19160">
                  <c:v>1.3159999999998715</c:v>
                </c:pt>
                <c:pt idx="19161">
                  <c:v>1.3160999999998715</c:v>
                </c:pt>
                <c:pt idx="19162">
                  <c:v>1.3161999999998715</c:v>
                </c:pt>
                <c:pt idx="19163">
                  <c:v>1.3162999999998715</c:v>
                </c:pt>
                <c:pt idx="19164">
                  <c:v>1.3163999999998715</c:v>
                </c:pt>
                <c:pt idx="19165">
                  <c:v>1.3164999999998714</c:v>
                </c:pt>
                <c:pt idx="19166">
                  <c:v>1.3165999999998714</c:v>
                </c:pt>
                <c:pt idx="19167">
                  <c:v>1.3166999999998714</c:v>
                </c:pt>
                <c:pt idx="19168">
                  <c:v>1.3167999999998714</c:v>
                </c:pt>
                <c:pt idx="19169">
                  <c:v>1.3168999999998714</c:v>
                </c:pt>
                <c:pt idx="19170">
                  <c:v>1.3169999999998714</c:v>
                </c:pt>
                <c:pt idx="19171">
                  <c:v>1.3170999999998714</c:v>
                </c:pt>
                <c:pt idx="19172">
                  <c:v>1.3171999999998714</c:v>
                </c:pt>
                <c:pt idx="19173">
                  <c:v>1.3172999999998714</c:v>
                </c:pt>
                <c:pt idx="19174">
                  <c:v>1.3173999999998713</c:v>
                </c:pt>
                <c:pt idx="19175">
                  <c:v>1.3174999999998713</c:v>
                </c:pt>
                <c:pt idx="19176">
                  <c:v>1.3175999999998713</c:v>
                </c:pt>
                <c:pt idx="19177">
                  <c:v>1.3176999999998713</c:v>
                </c:pt>
                <c:pt idx="19178">
                  <c:v>1.3177999999998713</c:v>
                </c:pt>
                <c:pt idx="19179">
                  <c:v>1.3178999999998713</c:v>
                </c:pt>
                <c:pt idx="19180">
                  <c:v>1.3179999999998713</c:v>
                </c:pt>
                <c:pt idx="19181">
                  <c:v>1.3180999999998713</c:v>
                </c:pt>
                <c:pt idx="19182">
                  <c:v>1.3181999999998713</c:v>
                </c:pt>
                <c:pt idx="19183">
                  <c:v>1.3182999999998712</c:v>
                </c:pt>
                <c:pt idx="19184">
                  <c:v>1.3183999999998712</c:v>
                </c:pt>
                <c:pt idx="19185">
                  <c:v>1.3184999999998712</c:v>
                </c:pt>
                <c:pt idx="19186">
                  <c:v>1.3185999999998712</c:v>
                </c:pt>
                <c:pt idx="19187">
                  <c:v>1.3186999999998712</c:v>
                </c:pt>
                <c:pt idx="19188">
                  <c:v>1.3187999999998712</c:v>
                </c:pt>
                <c:pt idx="19189">
                  <c:v>1.3188999999998712</c:v>
                </c:pt>
                <c:pt idx="19190">
                  <c:v>1.3189999999998712</c:v>
                </c:pt>
                <c:pt idx="19191">
                  <c:v>1.3190999999998712</c:v>
                </c:pt>
                <c:pt idx="19192">
                  <c:v>1.3191999999998711</c:v>
                </c:pt>
                <c:pt idx="19193">
                  <c:v>1.3192999999998711</c:v>
                </c:pt>
                <c:pt idx="19194">
                  <c:v>1.3193999999998711</c:v>
                </c:pt>
                <c:pt idx="19195">
                  <c:v>1.3194999999998711</c:v>
                </c:pt>
                <c:pt idx="19196">
                  <c:v>1.3195999999998711</c:v>
                </c:pt>
                <c:pt idx="19197">
                  <c:v>1.3196999999998711</c:v>
                </c:pt>
                <c:pt idx="19198">
                  <c:v>1.3197999999998711</c:v>
                </c:pt>
                <c:pt idx="19199">
                  <c:v>1.3198999999998711</c:v>
                </c:pt>
                <c:pt idx="19200">
                  <c:v>1.3199999999998711</c:v>
                </c:pt>
                <c:pt idx="19201">
                  <c:v>1.320099999999871</c:v>
                </c:pt>
                <c:pt idx="19202">
                  <c:v>1.320199999999871</c:v>
                </c:pt>
                <c:pt idx="19203">
                  <c:v>1.320299999999871</c:v>
                </c:pt>
                <c:pt idx="19204">
                  <c:v>1.320399999999871</c:v>
                </c:pt>
                <c:pt idx="19205">
                  <c:v>1.320499999999871</c:v>
                </c:pt>
                <c:pt idx="19206">
                  <c:v>1.320599999999871</c:v>
                </c:pt>
                <c:pt idx="19207">
                  <c:v>1.320699999999871</c:v>
                </c:pt>
                <c:pt idx="19208">
                  <c:v>1.320799999999871</c:v>
                </c:pt>
                <c:pt idx="19209">
                  <c:v>1.320899999999871</c:v>
                </c:pt>
                <c:pt idx="19210">
                  <c:v>1.3209999999998709</c:v>
                </c:pt>
                <c:pt idx="19211">
                  <c:v>1.3210999999998709</c:v>
                </c:pt>
                <c:pt idx="19212">
                  <c:v>1.3211999999998709</c:v>
                </c:pt>
                <c:pt idx="19213">
                  <c:v>1.3212999999998709</c:v>
                </c:pt>
                <c:pt idx="19214">
                  <c:v>1.3213999999998709</c:v>
                </c:pt>
                <c:pt idx="19215">
                  <c:v>1.3214999999998709</c:v>
                </c:pt>
                <c:pt idx="19216">
                  <c:v>1.3215999999998709</c:v>
                </c:pt>
                <c:pt idx="19217">
                  <c:v>1.3216999999998709</c:v>
                </c:pt>
                <c:pt idx="19218">
                  <c:v>1.3217999999998709</c:v>
                </c:pt>
                <c:pt idx="19219">
                  <c:v>1.3218999999998708</c:v>
                </c:pt>
                <c:pt idx="19220">
                  <c:v>1.3219999999998708</c:v>
                </c:pt>
                <c:pt idx="19221">
                  <c:v>1.3220999999998708</c:v>
                </c:pt>
                <c:pt idx="19222">
                  <c:v>1.3221999999998708</c:v>
                </c:pt>
                <c:pt idx="19223">
                  <c:v>1.3222999999998708</c:v>
                </c:pt>
                <c:pt idx="19224">
                  <c:v>1.3223999999998708</c:v>
                </c:pt>
                <c:pt idx="19225">
                  <c:v>1.3224999999998708</c:v>
                </c:pt>
                <c:pt idx="19226">
                  <c:v>1.3225999999998708</c:v>
                </c:pt>
                <c:pt idx="19227">
                  <c:v>1.3226999999998708</c:v>
                </c:pt>
                <c:pt idx="19228">
                  <c:v>1.3227999999998707</c:v>
                </c:pt>
                <c:pt idx="19229">
                  <c:v>1.3228999999998707</c:v>
                </c:pt>
                <c:pt idx="19230">
                  <c:v>1.3229999999998707</c:v>
                </c:pt>
                <c:pt idx="19231">
                  <c:v>1.3230999999998707</c:v>
                </c:pt>
                <c:pt idx="19232">
                  <c:v>1.3231999999998707</c:v>
                </c:pt>
                <c:pt idx="19233">
                  <c:v>1.3232999999998707</c:v>
                </c:pt>
                <c:pt idx="19234">
                  <c:v>1.3233999999998707</c:v>
                </c:pt>
                <c:pt idx="19235">
                  <c:v>1.3234999999998707</c:v>
                </c:pt>
                <c:pt idx="19236">
                  <c:v>1.3235999999998707</c:v>
                </c:pt>
                <c:pt idx="19237">
                  <c:v>1.3236999999998706</c:v>
                </c:pt>
                <c:pt idx="19238">
                  <c:v>1.3237999999998706</c:v>
                </c:pt>
                <c:pt idx="19239">
                  <c:v>1.3238999999998706</c:v>
                </c:pt>
                <c:pt idx="19240">
                  <c:v>1.3239999999998706</c:v>
                </c:pt>
                <c:pt idx="19241">
                  <c:v>1.3240999999998706</c:v>
                </c:pt>
                <c:pt idx="19242">
                  <c:v>1.3241999999998706</c:v>
                </c:pt>
                <c:pt idx="19243">
                  <c:v>1.3242999999998706</c:v>
                </c:pt>
                <c:pt idx="19244">
                  <c:v>1.3243999999998706</c:v>
                </c:pt>
                <c:pt idx="19245">
                  <c:v>1.3244999999998706</c:v>
                </c:pt>
                <c:pt idx="19246">
                  <c:v>1.3245999999998705</c:v>
                </c:pt>
                <c:pt idx="19247">
                  <c:v>1.3246999999998705</c:v>
                </c:pt>
                <c:pt idx="19248">
                  <c:v>1.3247999999998705</c:v>
                </c:pt>
                <c:pt idx="19249">
                  <c:v>1.3248999999998705</c:v>
                </c:pt>
                <c:pt idx="19250">
                  <c:v>1.3249999999998705</c:v>
                </c:pt>
                <c:pt idx="19251">
                  <c:v>1.3250999999998705</c:v>
                </c:pt>
                <c:pt idx="19252">
                  <c:v>1.3251999999998705</c:v>
                </c:pt>
                <c:pt idx="19253">
                  <c:v>1.3252999999998705</c:v>
                </c:pt>
                <c:pt idx="19254">
                  <c:v>1.3253999999998705</c:v>
                </c:pt>
                <c:pt idx="19255">
                  <c:v>1.3254999999998704</c:v>
                </c:pt>
                <c:pt idx="19256">
                  <c:v>1.3255999999998704</c:v>
                </c:pt>
                <c:pt idx="19257">
                  <c:v>1.3256999999998704</c:v>
                </c:pt>
                <c:pt idx="19258">
                  <c:v>1.3257999999998704</c:v>
                </c:pt>
                <c:pt idx="19259">
                  <c:v>1.3258999999998704</c:v>
                </c:pt>
                <c:pt idx="19260">
                  <c:v>1.3259999999998704</c:v>
                </c:pt>
                <c:pt idx="19261">
                  <c:v>1.3260999999998704</c:v>
                </c:pt>
                <c:pt idx="19262">
                  <c:v>1.3261999999998704</c:v>
                </c:pt>
                <c:pt idx="19263">
                  <c:v>1.3262999999998704</c:v>
                </c:pt>
                <c:pt idx="19264">
                  <c:v>1.3263999999998703</c:v>
                </c:pt>
                <c:pt idx="19265">
                  <c:v>1.3264999999998703</c:v>
                </c:pt>
                <c:pt idx="19266">
                  <c:v>1.3265999999998703</c:v>
                </c:pt>
                <c:pt idx="19267">
                  <c:v>1.3266999999998703</c:v>
                </c:pt>
                <c:pt idx="19268">
                  <c:v>1.3267999999998703</c:v>
                </c:pt>
                <c:pt idx="19269">
                  <c:v>1.3268999999998703</c:v>
                </c:pt>
                <c:pt idx="19270">
                  <c:v>1.3269999999998703</c:v>
                </c:pt>
                <c:pt idx="19271">
                  <c:v>1.3270999999998703</c:v>
                </c:pt>
                <c:pt idx="19272">
                  <c:v>1.3271999999998703</c:v>
                </c:pt>
                <c:pt idx="19273">
                  <c:v>1.3272999999998703</c:v>
                </c:pt>
                <c:pt idx="19274">
                  <c:v>1.3273999999998702</c:v>
                </c:pt>
                <c:pt idx="19275">
                  <c:v>1.3274999999998702</c:v>
                </c:pt>
                <c:pt idx="19276">
                  <c:v>1.3275999999998702</c:v>
                </c:pt>
                <c:pt idx="19277">
                  <c:v>1.3276999999998702</c:v>
                </c:pt>
                <c:pt idx="19278">
                  <c:v>1.3277999999998702</c:v>
                </c:pt>
                <c:pt idx="19279">
                  <c:v>1.3278999999998702</c:v>
                </c:pt>
                <c:pt idx="19280">
                  <c:v>1.3279999999998702</c:v>
                </c:pt>
                <c:pt idx="19281">
                  <c:v>1.3280999999998702</c:v>
                </c:pt>
                <c:pt idx="19282">
                  <c:v>1.3281999999998702</c:v>
                </c:pt>
                <c:pt idx="19283">
                  <c:v>1.3282999999998701</c:v>
                </c:pt>
                <c:pt idx="19284">
                  <c:v>1.3283999999998701</c:v>
                </c:pt>
                <c:pt idx="19285">
                  <c:v>1.3284999999998701</c:v>
                </c:pt>
                <c:pt idx="19286">
                  <c:v>1.3285999999998701</c:v>
                </c:pt>
                <c:pt idx="19287">
                  <c:v>1.3286999999998701</c:v>
                </c:pt>
                <c:pt idx="19288">
                  <c:v>1.3287999999998701</c:v>
                </c:pt>
                <c:pt idx="19289">
                  <c:v>1.3288999999998701</c:v>
                </c:pt>
                <c:pt idx="19290">
                  <c:v>1.3289999999998701</c:v>
                </c:pt>
                <c:pt idx="19291">
                  <c:v>1.3290999999998701</c:v>
                </c:pt>
                <c:pt idx="19292">
                  <c:v>1.32919999999987</c:v>
                </c:pt>
                <c:pt idx="19293">
                  <c:v>1.32929999999987</c:v>
                </c:pt>
                <c:pt idx="19294">
                  <c:v>1.32939999999987</c:v>
                </c:pt>
                <c:pt idx="19295">
                  <c:v>1.32949999999987</c:v>
                </c:pt>
                <c:pt idx="19296">
                  <c:v>1.32959999999987</c:v>
                </c:pt>
                <c:pt idx="19297">
                  <c:v>1.32969999999987</c:v>
                </c:pt>
                <c:pt idx="19298">
                  <c:v>1.32979999999987</c:v>
                </c:pt>
                <c:pt idx="19299">
                  <c:v>1.32989999999987</c:v>
                </c:pt>
                <c:pt idx="19300">
                  <c:v>1.32999999999987</c:v>
                </c:pt>
                <c:pt idx="19301">
                  <c:v>1.3300999999998699</c:v>
                </c:pt>
                <c:pt idx="19302">
                  <c:v>1.3301999999998699</c:v>
                </c:pt>
                <c:pt idx="19303">
                  <c:v>1.3302999999998699</c:v>
                </c:pt>
                <c:pt idx="19304">
                  <c:v>1.3303999999998699</c:v>
                </c:pt>
                <c:pt idx="19305">
                  <c:v>1.3304999999998699</c:v>
                </c:pt>
                <c:pt idx="19306">
                  <c:v>1.3305999999998699</c:v>
                </c:pt>
                <c:pt idx="19307">
                  <c:v>1.3306999999998699</c:v>
                </c:pt>
                <c:pt idx="19308">
                  <c:v>1.3307999999998699</c:v>
                </c:pt>
                <c:pt idx="19309">
                  <c:v>1.3308999999998699</c:v>
                </c:pt>
                <c:pt idx="19310">
                  <c:v>1.3309999999998698</c:v>
                </c:pt>
                <c:pt idx="19311">
                  <c:v>1.3310999999998698</c:v>
                </c:pt>
                <c:pt idx="19312">
                  <c:v>1.3311999999998698</c:v>
                </c:pt>
                <c:pt idx="19313">
                  <c:v>1.3312999999998698</c:v>
                </c:pt>
                <c:pt idx="19314">
                  <c:v>1.3313999999998698</c:v>
                </c:pt>
                <c:pt idx="19315">
                  <c:v>1.3314999999998698</c:v>
                </c:pt>
                <c:pt idx="19316">
                  <c:v>1.3315999999998698</c:v>
                </c:pt>
                <c:pt idx="19317">
                  <c:v>1.3316999999998698</c:v>
                </c:pt>
                <c:pt idx="19318">
                  <c:v>1.3317999999998698</c:v>
                </c:pt>
                <c:pt idx="19319">
                  <c:v>1.3318999999998697</c:v>
                </c:pt>
                <c:pt idx="19320">
                  <c:v>1.3319999999998697</c:v>
                </c:pt>
                <c:pt idx="19321">
                  <c:v>1.3320999999998697</c:v>
                </c:pt>
                <c:pt idx="19322">
                  <c:v>1.3321999999998697</c:v>
                </c:pt>
                <c:pt idx="19323">
                  <c:v>1.3322999999998697</c:v>
                </c:pt>
                <c:pt idx="19324">
                  <c:v>1.3323999999998697</c:v>
                </c:pt>
                <c:pt idx="19325">
                  <c:v>1.3324999999998697</c:v>
                </c:pt>
                <c:pt idx="19326">
                  <c:v>1.3325999999998697</c:v>
                </c:pt>
                <c:pt idx="19327">
                  <c:v>1.3326999999998697</c:v>
                </c:pt>
                <c:pt idx="19328">
                  <c:v>1.3327999999998696</c:v>
                </c:pt>
                <c:pt idx="19329">
                  <c:v>1.3328999999998696</c:v>
                </c:pt>
                <c:pt idx="19330">
                  <c:v>1.3329999999998696</c:v>
                </c:pt>
                <c:pt idx="19331">
                  <c:v>1.3330999999998696</c:v>
                </c:pt>
                <c:pt idx="19332">
                  <c:v>1.3331999999998696</c:v>
                </c:pt>
                <c:pt idx="19333">
                  <c:v>1.3332999999998696</c:v>
                </c:pt>
                <c:pt idx="19334">
                  <c:v>1.3333999999998696</c:v>
                </c:pt>
                <c:pt idx="19335">
                  <c:v>1.3334999999998696</c:v>
                </c:pt>
                <c:pt idx="19336">
                  <c:v>1.3335999999998696</c:v>
                </c:pt>
                <c:pt idx="19337">
                  <c:v>1.3336999999998695</c:v>
                </c:pt>
                <c:pt idx="19338">
                  <c:v>1.3337999999998695</c:v>
                </c:pt>
                <c:pt idx="19339">
                  <c:v>1.3338999999998695</c:v>
                </c:pt>
                <c:pt idx="19340">
                  <c:v>1.3339999999998695</c:v>
                </c:pt>
                <c:pt idx="19341">
                  <c:v>1.3340999999998695</c:v>
                </c:pt>
                <c:pt idx="19342">
                  <c:v>1.3341999999998695</c:v>
                </c:pt>
                <c:pt idx="19343">
                  <c:v>1.3342999999998695</c:v>
                </c:pt>
                <c:pt idx="19344">
                  <c:v>1.3343999999998695</c:v>
                </c:pt>
                <c:pt idx="19345">
                  <c:v>1.3344999999998695</c:v>
                </c:pt>
                <c:pt idx="19346">
                  <c:v>1.3345999999998694</c:v>
                </c:pt>
                <c:pt idx="19347">
                  <c:v>1.3346999999998694</c:v>
                </c:pt>
                <c:pt idx="19348">
                  <c:v>1.3347999999998694</c:v>
                </c:pt>
                <c:pt idx="19349">
                  <c:v>1.3348999999998694</c:v>
                </c:pt>
                <c:pt idx="19350">
                  <c:v>1.3349999999998694</c:v>
                </c:pt>
                <c:pt idx="19351">
                  <c:v>1.3350999999998694</c:v>
                </c:pt>
                <c:pt idx="19352">
                  <c:v>1.3351999999998694</c:v>
                </c:pt>
                <c:pt idx="19353">
                  <c:v>1.3352999999998694</c:v>
                </c:pt>
                <c:pt idx="19354">
                  <c:v>1.3353999999998694</c:v>
                </c:pt>
                <c:pt idx="19355">
                  <c:v>1.3354999999998693</c:v>
                </c:pt>
                <c:pt idx="19356">
                  <c:v>1.3355999999998693</c:v>
                </c:pt>
                <c:pt idx="19357">
                  <c:v>1.3356999999998693</c:v>
                </c:pt>
                <c:pt idx="19358">
                  <c:v>1.3357999999998693</c:v>
                </c:pt>
                <c:pt idx="19359">
                  <c:v>1.3358999999998693</c:v>
                </c:pt>
                <c:pt idx="19360">
                  <c:v>1.3359999999998693</c:v>
                </c:pt>
                <c:pt idx="19361">
                  <c:v>1.3360999999998693</c:v>
                </c:pt>
                <c:pt idx="19362">
                  <c:v>1.3361999999998693</c:v>
                </c:pt>
                <c:pt idx="19363">
                  <c:v>1.3362999999998693</c:v>
                </c:pt>
                <c:pt idx="19364">
                  <c:v>1.3363999999998692</c:v>
                </c:pt>
                <c:pt idx="19365">
                  <c:v>1.3364999999998692</c:v>
                </c:pt>
                <c:pt idx="19366">
                  <c:v>1.3365999999998692</c:v>
                </c:pt>
                <c:pt idx="19367">
                  <c:v>1.3366999999998692</c:v>
                </c:pt>
                <c:pt idx="19368">
                  <c:v>1.3367999999998692</c:v>
                </c:pt>
                <c:pt idx="19369">
                  <c:v>1.3368999999998692</c:v>
                </c:pt>
                <c:pt idx="19370">
                  <c:v>1.3369999999998692</c:v>
                </c:pt>
                <c:pt idx="19371">
                  <c:v>1.3370999999998692</c:v>
                </c:pt>
                <c:pt idx="19372">
                  <c:v>1.3371999999998692</c:v>
                </c:pt>
                <c:pt idx="19373">
                  <c:v>1.3372999999998691</c:v>
                </c:pt>
                <c:pt idx="19374">
                  <c:v>1.3373999999998691</c:v>
                </c:pt>
                <c:pt idx="19375">
                  <c:v>1.3374999999998691</c:v>
                </c:pt>
                <c:pt idx="19376">
                  <c:v>1.3375999999998691</c:v>
                </c:pt>
                <c:pt idx="19377">
                  <c:v>1.3376999999998691</c:v>
                </c:pt>
                <c:pt idx="19378">
                  <c:v>1.3377999999998691</c:v>
                </c:pt>
                <c:pt idx="19379">
                  <c:v>1.3378999999998691</c:v>
                </c:pt>
                <c:pt idx="19380">
                  <c:v>1.3379999999998691</c:v>
                </c:pt>
                <c:pt idx="19381">
                  <c:v>1.3380999999998691</c:v>
                </c:pt>
                <c:pt idx="19382">
                  <c:v>1.338199999999869</c:v>
                </c:pt>
                <c:pt idx="19383">
                  <c:v>1.338299999999869</c:v>
                </c:pt>
                <c:pt idx="19384">
                  <c:v>1.338399999999869</c:v>
                </c:pt>
                <c:pt idx="19385">
                  <c:v>1.338499999999869</c:v>
                </c:pt>
                <c:pt idx="19386">
                  <c:v>1.338599999999869</c:v>
                </c:pt>
                <c:pt idx="19387">
                  <c:v>1.338699999999869</c:v>
                </c:pt>
                <c:pt idx="19388">
                  <c:v>1.338799999999869</c:v>
                </c:pt>
                <c:pt idx="19389">
                  <c:v>1.338899999999869</c:v>
                </c:pt>
                <c:pt idx="19390">
                  <c:v>1.338999999999869</c:v>
                </c:pt>
                <c:pt idx="19391">
                  <c:v>1.339099999999869</c:v>
                </c:pt>
                <c:pt idx="19392">
                  <c:v>1.3391999999998689</c:v>
                </c:pt>
                <c:pt idx="19393">
                  <c:v>1.3392999999998689</c:v>
                </c:pt>
                <c:pt idx="19394">
                  <c:v>1.3393999999998689</c:v>
                </c:pt>
                <c:pt idx="19395">
                  <c:v>1.3394999999998689</c:v>
                </c:pt>
                <c:pt idx="19396">
                  <c:v>1.3395999999998689</c:v>
                </c:pt>
                <c:pt idx="19397">
                  <c:v>1.3396999999998689</c:v>
                </c:pt>
                <c:pt idx="19398">
                  <c:v>1.3397999999998689</c:v>
                </c:pt>
                <c:pt idx="19399">
                  <c:v>1.3398999999998689</c:v>
                </c:pt>
                <c:pt idx="19400">
                  <c:v>1.3399999999998689</c:v>
                </c:pt>
                <c:pt idx="19401">
                  <c:v>1.3400999999998688</c:v>
                </c:pt>
                <c:pt idx="19402">
                  <c:v>1.3401999999998688</c:v>
                </c:pt>
                <c:pt idx="19403">
                  <c:v>1.3402999999998688</c:v>
                </c:pt>
                <c:pt idx="19404">
                  <c:v>1.3403999999998688</c:v>
                </c:pt>
                <c:pt idx="19405">
                  <c:v>1.3404999999998688</c:v>
                </c:pt>
                <c:pt idx="19406">
                  <c:v>1.3405999999998688</c:v>
                </c:pt>
                <c:pt idx="19407">
                  <c:v>1.3406999999998688</c:v>
                </c:pt>
                <c:pt idx="19408">
                  <c:v>1.3407999999998688</c:v>
                </c:pt>
                <c:pt idx="19409">
                  <c:v>1.3408999999998688</c:v>
                </c:pt>
                <c:pt idx="19410">
                  <c:v>1.3409999999998687</c:v>
                </c:pt>
                <c:pt idx="19411">
                  <c:v>1.3410999999998687</c:v>
                </c:pt>
                <c:pt idx="19412">
                  <c:v>1.3411999999998687</c:v>
                </c:pt>
                <c:pt idx="19413">
                  <c:v>1.3412999999998687</c:v>
                </c:pt>
                <c:pt idx="19414">
                  <c:v>1.3413999999998687</c:v>
                </c:pt>
                <c:pt idx="19415">
                  <c:v>1.3414999999998687</c:v>
                </c:pt>
                <c:pt idx="19416">
                  <c:v>1.3415999999998687</c:v>
                </c:pt>
                <c:pt idx="19417">
                  <c:v>1.3416999999998687</c:v>
                </c:pt>
                <c:pt idx="19418">
                  <c:v>1.3417999999998687</c:v>
                </c:pt>
                <c:pt idx="19419">
                  <c:v>1.3418999999998686</c:v>
                </c:pt>
                <c:pt idx="19420">
                  <c:v>1.3419999999998686</c:v>
                </c:pt>
                <c:pt idx="19421">
                  <c:v>1.3420999999998686</c:v>
                </c:pt>
                <c:pt idx="19422">
                  <c:v>1.3421999999998686</c:v>
                </c:pt>
                <c:pt idx="19423">
                  <c:v>1.3422999999998686</c:v>
                </c:pt>
                <c:pt idx="19424">
                  <c:v>1.3423999999998686</c:v>
                </c:pt>
                <c:pt idx="19425">
                  <c:v>1.3424999999998686</c:v>
                </c:pt>
                <c:pt idx="19426">
                  <c:v>1.3425999999998686</c:v>
                </c:pt>
                <c:pt idx="19427">
                  <c:v>1.3426999999998686</c:v>
                </c:pt>
                <c:pt idx="19428">
                  <c:v>1.3427999999998685</c:v>
                </c:pt>
                <c:pt idx="19429">
                  <c:v>1.3428999999998685</c:v>
                </c:pt>
                <c:pt idx="19430">
                  <c:v>1.3429999999998685</c:v>
                </c:pt>
                <c:pt idx="19431">
                  <c:v>1.3430999999998685</c:v>
                </c:pt>
                <c:pt idx="19432">
                  <c:v>1.3431999999998685</c:v>
                </c:pt>
                <c:pt idx="19433">
                  <c:v>1.3432999999998685</c:v>
                </c:pt>
                <c:pt idx="19434">
                  <c:v>1.3433999999998685</c:v>
                </c:pt>
                <c:pt idx="19435">
                  <c:v>1.3434999999998685</c:v>
                </c:pt>
                <c:pt idx="19436">
                  <c:v>1.3435999999998685</c:v>
                </c:pt>
                <c:pt idx="19437">
                  <c:v>1.3436999999998684</c:v>
                </c:pt>
                <c:pt idx="19438">
                  <c:v>1.3437999999998684</c:v>
                </c:pt>
                <c:pt idx="19439">
                  <c:v>1.3438999999998684</c:v>
                </c:pt>
                <c:pt idx="19440">
                  <c:v>1.3439999999998684</c:v>
                </c:pt>
                <c:pt idx="19441">
                  <c:v>1.3440999999998684</c:v>
                </c:pt>
                <c:pt idx="19442">
                  <c:v>1.3441999999998684</c:v>
                </c:pt>
                <c:pt idx="19443">
                  <c:v>1.3442999999998684</c:v>
                </c:pt>
                <c:pt idx="19444">
                  <c:v>1.3443999999998684</c:v>
                </c:pt>
                <c:pt idx="19445">
                  <c:v>1.3444999999998684</c:v>
                </c:pt>
                <c:pt idx="19446">
                  <c:v>1.3445999999998683</c:v>
                </c:pt>
                <c:pt idx="19447">
                  <c:v>1.3446999999998683</c:v>
                </c:pt>
                <c:pt idx="19448">
                  <c:v>1.3447999999998683</c:v>
                </c:pt>
                <c:pt idx="19449">
                  <c:v>1.3448999999998683</c:v>
                </c:pt>
                <c:pt idx="19450">
                  <c:v>1.3449999999998683</c:v>
                </c:pt>
                <c:pt idx="19451">
                  <c:v>1.3450999999998683</c:v>
                </c:pt>
                <c:pt idx="19452">
                  <c:v>1.3451999999998683</c:v>
                </c:pt>
                <c:pt idx="19453">
                  <c:v>1.3452999999998683</c:v>
                </c:pt>
                <c:pt idx="19454">
                  <c:v>1.3453999999998683</c:v>
                </c:pt>
                <c:pt idx="19455">
                  <c:v>1.3454999999998682</c:v>
                </c:pt>
                <c:pt idx="19456">
                  <c:v>1.3455999999998682</c:v>
                </c:pt>
                <c:pt idx="19457">
                  <c:v>1.3456999999998682</c:v>
                </c:pt>
                <c:pt idx="19458">
                  <c:v>1.3457999999998682</c:v>
                </c:pt>
                <c:pt idx="19459">
                  <c:v>1.3458999999998682</c:v>
                </c:pt>
                <c:pt idx="19460">
                  <c:v>1.3459999999998682</c:v>
                </c:pt>
                <c:pt idx="19461">
                  <c:v>1.3460999999998682</c:v>
                </c:pt>
                <c:pt idx="19462">
                  <c:v>1.3461999999998682</c:v>
                </c:pt>
                <c:pt idx="19463">
                  <c:v>1.3462999999998682</c:v>
                </c:pt>
                <c:pt idx="19464">
                  <c:v>1.3463999999998681</c:v>
                </c:pt>
                <c:pt idx="19465">
                  <c:v>1.3464999999998681</c:v>
                </c:pt>
                <c:pt idx="19466">
                  <c:v>1.3465999999998681</c:v>
                </c:pt>
                <c:pt idx="19467">
                  <c:v>1.3466999999998681</c:v>
                </c:pt>
                <c:pt idx="19468">
                  <c:v>1.3467999999998681</c:v>
                </c:pt>
                <c:pt idx="19469">
                  <c:v>1.3468999999998681</c:v>
                </c:pt>
                <c:pt idx="19470">
                  <c:v>1.3469999999998681</c:v>
                </c:pt>
                <c:pt idx="19471">
                  <c:v>1.3470999999998681</c:v>
                </c:pt>
                <c:pt idx="19472">
                  <c:v>1.3471999999998681</c:v>
                </c:pt>
                <c:pt idx="19473">
                  <c:v>1.347299999999868</c:v>
                </c:pt>
                <c:pt idx="19474">
                  <c:v>1.347399999999868</c:v>
                </c:pt>
                <c:pt idx="19475">
                  <c:v>1.347499999999868</c:v>
                </c:pt>
                <c:pt idx="19476">
                  <c:v>1.347599999999868</c:v>
                </c:pt>
                <c:pt idx="19477">
                  <c:v>1.347699999999868</c:v>
                </c:pt>
                <c:pt idx="19478">
                  <c:v>1.347799999999868</c:v>
                </c:pt>
                <c:pt idx="19479">
                  <c:v>1.347899999999868</c:v>
                </c:pt>
                <c:pt idx="19480">
                  <c:v>1.347999999999868</c:v>
                </c:pt>
                <c:pt idx="19481">
                  <c:v>1.348099999999868</c:v>
                </c:pt>
                <c:pt idx="19482">
                  <c:v>1.3481999999998679</c:v>
                </c:pt>
                <c:pt idx="19483">
                  <c:v>1.3482999999998679</c:v>
                </c:pt>
                <c:pt idx="19484">
                  <c:v>1.3483999999998679</c:v>
                </c:pt>
                <c:pt idx="19485">
                  <c:v>1.3484999999998679</c:v>
                </c:pt>
                <c:pt idx="19486">
                  <c:v>1.3485999999998679</c:v>
                </c:pt>
                <c:pt idx="19487">
                  <c:v>1.3486999999998679</c:v>
                </c:pt>
                <c:pt idx="19488">
                  <c:v>1.3487999999998679</c:v>
                </c:pt>
                <c:pt idx="19489">
                  <c:v>1.3488999999998679</c:v>
                </c:pt>
                <c:pt idx="19490">
                  <c:v>1.3489999999998679</c:v>
                </c:pt>
                <c:pt idx="19491">
                  <c:v>1.3490999999998678</c:v>
                </c:pt>
                <c:pt idx="19492">
                  <c:v>1.3491999999998678</c:v>
                </c:pt>
                <c:pt idx="19493">
                  <c:v>1.3492999999998678</c:v>
                </c:pt>
                <c:pt idx="19494">
                  <c:v>1.3493999999998678</c:v>
                </c:pt>
                <c:pt idx="19495">
                  <c:v>1.3494999999998678</c:v>
                </c:pt>
                <c:pt idx="19496">
                  <c:v>1.3495999999998678</c:v>
                </c:pt>
                <c:pt idx="19497">
                  <c:v>1.3496999999998678</c:v>
                </c:pt>
                <c:pt idx="19498">
                  <c:v>1.3497999999998678</c:v>
                </c:pt>
                <c:pt idx="19499">
                  <c:v>1.3498999999998678</c:v>
                </c:pt>
                <c:pt idx="19500">
                  <c:v>1.3499999999998678</c:v>
                </c:pt>
                <c:pt idx="19501">
                  <c:v>1.3500999999998677</c:v>
                </c:pt>
                <c:pt idx="19502">
                  <c:v>1.3501999999998677</c:v>
                </c:pt>
                <c:pt idx="19503">
                  <c:v>1.3502999999998677</c:v>
                </c:pt>
                <c:pt idx="19504">
                  <c:v>1.3503999999998677</c:v>
                </c:pt>
                <c:pt idx="19505">
                  <c:v>1.3504999999998677</c:v>
                </c:pt>
                <c:pt idx="19506">
                  <c:v>1.3505999999998677</c:v>
                </c:pt>
                <c:pt idx="19507">
                  <c:v>1.3506999999998677</c:v>
                </c:pt>
                <c:pt idx="19508">
                  <c:v>1.3507999999998677</c:v>
                </c:pt>
                <c:pt idx="19509">
                  <c:v>1.3508999999998677</c:v>
                </c:pt>
                <c:pt idx="19510">
                  <c:v>1.3509999999998676</c:v>
                </c:pt>
                <c:pt idx="19511">
                  <c:v>1.3510999999998676</c:v>
                </c:pt>
                <c:pt idx="19512">
                  <c:v>1.3511999999998676</c:v>
                </c:pt>
                <c:pt idx="19513">
                  <c:v>1.3512999999998676</c:v>
                </c:pt>
                <c:pt idx="19514">
                  <c:v>1.3513999999998676</c:v>
                </c:pt>
                <c:pt idx="19515">
                  <c:v>1.3514999999998676</c:v>
                </c:pt>
                <c:pt idx="19516">
                  <c:v>1.3515999999998676</c:v>
                </c:pt>
                <c:pt idx="19517">
                  <c:v>1.3516999999998676</c:v>
                </c:pt>
                <c:pt idx="19518">
                  <c:v>1.3517999999998676</c:v>
                </c:pt>
                <c:pt idx="19519">
                  <c:v>1.3518999999998675</c:v>
                </c:pt>
                <c:pt idx="19520">
                  <c:v>1.3519999999998675</c:v>
                </c:pt>
                <c:pt idx="19521">
                  <c:v>1.3520999999998675</c:v>
                </c:pt>
                <c:pt idx="19522">
                  <c:v>1.3521999999998675</c:v>
                </c:pt>
                <c:pt idx="19523">
                  <c:v>1.3522999999998675</c:v>
                </c:pt>
                <c:pt idx="19524">
                  <c:v>1.3523999999998675</c:v>
                </c:pt>
                <c:pt idx="19525">
                  <c:v>1.3524999999998675</c:v>
                </c:pt>
                <c:pt idx="19526">
                  <c:v>1.3525999999998675</c:v>
                </c:pt>
                <c:pt idx="19527">
                  <c:v>1.3526999999998675</c:v>
                </c:pt>
                <c:pt idx="19528">
                  <c:v>1.3527999999998674</c:v>
                </c:pt>
                <c:pt idx="19529">
                  <c:v>1.3528999999998674</c:v>
                </c:pt>
                <c:pt idx="19530">
                  <c:v>1.3529999999998674</c:v>
                </c:pt>
                <c:pt idx="19531">
                  <c:v>1.3530999999998674</c:v>
                </c:pt>
                <c:pt idx="19532">
                  <c:v>1.3531999999998674</c:v>
                </c:pt>
                <c:pt idx="19533">
                  <c:v>1.3532999999998674</c:v>
                </c:pt>
                <c:pt idx="19534">
                  <c:v>1.3533999999998674</c:v>
                </c:pt>
                <c:pt idx="19535">
                  <c:v>1.3534999999998674</c:v>
                </c:pt>
                <c:pt idx="19536">
                  <c:v>1.3535999999998674</c:v>
                </c:pt>
                <c:pt idx="19537">
                  <c:v>1.3536999999998673</c:v>
                </c:pt>
                <c:pt idx="19538">
                  <c:v>1.3537999999998673</c:v>
                </c:pt>
                <c:pt idx="19539">
                  <c:v>1.3538999999998673</c:v>
                </c:pt>
                <c:pt idx="19540">
                  <c:v>1.3539999999998673</c:v>
                </c:pt>
                <c:pt idx="19541">
                  <c:v>1.3540999999998673</c:v>
                </c:pt>
                <c:pt idx="19542">
                  <c:v>1.3541999999998673</c:v>
                </c:pt>
                <c:pt idx="19543">
                  <c:v>1.3542999999998673</c:v>
                </c:pt>
                <c:pt idx="19544">
                  <c:v>1.3543999999998673</c:v>
                </c:pt>
                <c:pt idx="19545">
                  <c:v>1.3544999999998673</c:v>
                </c:pt>
                <c:pt idx="19546">
                  <c:v>1.3545999999998672</c:v>
                </c:pt>
                <c:pt idx="19547">
                  <c:v>1.3546999999998672</c:v>
                </c:pt>
                <c:pt idx="19548">
                  <c:v>1.3547999999998672</c:v>
                </c:pt>
                <c:pt idx="19549">
                  <c:v>1.3548999999998672</c:v>
                </c:pt>
                <c:pt idx="19550">
                  <c:v>1.3549999999998672</c:v>
                </c:pt>
                <c:pt idx="19551">
                  <c:v>1.3550999999998672</c:v>
                </c:pt>
                <c:pt idx="19552">
                  <c:v>1.3551999999998672</c:v>
                </c:pt>
                <c:pt idx="19553">
                  <c:v>1.3552999999998672</c:v>
                </c:pt>
                <c:pt idx="19554">
                  <c:v>1.3553999999998672</c:v>
                </c:pt>
                <c:pt idx="19555">
                  <c:v>1.3554999999998671</c:v>
                </c:pt>
                <c:pt idx="19556">
                  <c:v>1.3555999999998671</c:v>
                </c:pt>
                <c:pt idx="19557">
                  <c:v>1.3556999999998671</c:v>
                </c:pt>
                <c:pt idx="19558">
                  <c:v>1.3557999999998671</c:v>
                </c:pt>
                <c:pt idx="19559">
                  <c:v>1.3558999999998671</c:v>
                </c:pt>
                <c:pt idx="19560">
                  <c:v>1.3559999999998671</c:v>
                </c:pt>
                <c:pt idx="19561">
                  <c:v>1.3560999999998671</c:v>
                </c:pt>
                <c:pt idx="19562">
                  <c:v>1.3561999999998671</c:v>
                </c:pt>
                <c:pt idx="19563">
                  <c:v>1.3562999999998671</c:v>
                </c:pt>
                <c:pt idx="19564">
                  <c:v>1.356399999999867</c:v>
                </c:pt>
                <c:pt idx="19565">
                  <c:v>1.356499999999867</c:v>
                </c:pt>
                <c:pt idx="19566">
                  <c:v>1.356599999999867</c:v>
                </c:pt>
                <c:pt idx="19567">
                  <c:v>1.356699999999867</c:v>
                </c:pt>
                <c:pt idx="19568">
                  <c:v>1.356799999999867</c:v>
                </c:pt>
                <c:pt idx="19569">
                  <c:v>1.356899999999867</c:v>
                </c:pt>
                <c:pt idx="19570">
                  <c:v>1.356999999999867</c:v>
                </c:pt>
                <c:pt idx="19571">
                  <c:v>1.357099999999867</c:v>
                </c:pt>
                <c:pt idx="19572">
                  <c:v>1.357199999999867</c:v>
                </c:pt>
                <c:pt idx="19573">
                  <c:v>1.3572999999998669</c:v>
                </c:pt>
                <c:pt idx="19574">
                  <c:v>1.3573999999998669</c:v>
                </c:pt>
                <c:pt idx="19575">
                  <c:v>1.3574999999998669</c:v>
                </c:pt>
                <c:pt idx="19576">
                  <c:v>1.3575999999998669</c:v>
                </c:pt>
                <c:pt idx="19577">
                  <c:v>1.3576999999998669</c:v>
                </c:pt>
                <c:pt idx="19578">
                  <c:v>1.3577999999998669</c:v>
                </c:pt>
                <c:pt idx="19579">
                  <c:v>1.3578999999998669</c:v>
                </c:pt>
                <c:pt idx="19580">
                  <c:v>1.3579999999998669</c:v>
                </c:pt>
                <c:pt idx="19581">
                  <c:v>1.3580999999998669</c:v>
                </c:pt>
                <c:pt idx="19582">
                  <c:v>1.3581999999998668</c:v>
                </c:pt>
                <c:pt idx="19583">
                  <c:v>1.3582999999998668</c:v>
                </c:pt>
                <c:pt idx="19584">
                  <c:v>1.3583999999998668</c:v>
                </c:pt>
                <c:pt idx="19585">
                  <c:v>1.3584999999998668</c:v>
                </c:pt>
                <c:pt idx="19586">
                  <c:v>1.3585999999998668</c:v>
                </c:pt>
                <c:pt idx="19587">
                  <c:v>1.3586999999998668</c:v>
                </c:pt>
                <c:pt idx="19588">
                  <c:v>1.3587999999998668</c:v>
                </c:pt>
                <c:pt idx="19589">
                  <c:v>1.3588999999998668</c:v>
                </c:pt>
                <c:pt idx="19590">
                  <c:v>1.3589999999998668</c:v>
                </c:pt>
                <c:pt idx="19591">
                  <c:v>1.3590999999998667</c:v>
                </c:pt>
                <c:pt idx="19592">
                  <c:v>1.3591999999998667</c:v>
                </c:pt>
                <c:pt idx="19593">
                  <c:v>1.3592999999998667</c:v>
                </c:pt>
                <c:pt idx="19594">
                  <c:v>1.3593999999998667</c:v>
                </c:pt>
                <c:pt idx="19595">
                  <c:v>1.3594999999998667</c:v>
                </c:pt>
                <c:pt idx="19596">
                  <c:v>1.3595999999998667</c:v>
                </c:pt>
                <c:pt idx="19597">
                  <c:v>1.3596999999998667</c:v>
                </c:pt>
                <c:pt idx="19598">
                  <c:v>1.3597999999998667</c:v>
                </c:pt>
                <c:pt idx="19599">
                  <c:v>1.3598999999998667</c:v>
                </c:pt>
                <c:pt idx="19600">
                  <c:v>1.3599999999998666</c:v>
                </c:pt>
                <c:pt idx="19601">
                  <c:v>1.3600999999998666</c:v>
                </c:pt>
                <c:pt idx="19602">
                  <c:v>1.3601999999998666</c:v>
                </c:pt>
                <c:pt idx="19603">
                  <c:v>1.3602999999998666</c:v>
                </c:pt>
                <c:pt idx="19604">
                  <c:v>1.3603999999998666</c:v>
                </c:pt>
                <c:pt idx="19605">
                  <c:v>1.3604999999998666</c:v>
                </c:pt>
                <c:pt idx="19606">
                  <c:v>1.3605999999998666</c:v>
                </c:pt>
                <c:pt idx="19607">
                  <c:v>1.3606999999998666</c:v>
                </c:pt>
                <c:pt idx="19608">
                  <c:v>1.3607999999998666</c:v>
                </c:pt>
                <c:pt idx="19609">
                  <c:v>1.3608999999998665</c:v>
                </c:pt>
                <c:pt idx="19610">
                  <c:v>1.3609999999998665</c:v>
                </c:pt>
                <c:pt idx="19611">
                  <c:v>1.3610999999998665</c:v>
                </c:pt>
                <c:pt idx="19612">
                  <c:v>1.3611999999998665</c:v>
                </c:pt>
                <c:pt idx="19613">
                  <c:v>1.3612999999998665</c:v>
                </c:pt>
                <c:pt idx="19614">
                  <c:v>1.3613999999998665</c:v>
                </c:pt>
                <c:pt idx="19615">
                  <c:v>1.3614999999998665</c:v>
                </c:pt>
                <c:pt idx="19616">
                  <c:v>1.3615999999998665</c:v>
                </c:pt>
                <c:pt idx="19617">
                  <c:v>1.3616999999998665</c:v>
                </c:pt>
                <c:pt idx="19618">
                  <c:v>1.3617999999998665</c:v>
                </c:pt>
                <c:pt idx="19619">
                  <c:v>1.3618999999998664</c:v>
                </c:pt>
                <c:pt idx="19620">
                  <c:v>1.3619999999998664</c:v>
                </c:pt>
                <c:pt idx="19621">
                  <c:v>1.3620999999998664</c:v>
                </c:pt>
                <c:pt idx="19622">
                  <c:v>1.3621999999998664</c:v>
                </c:pt>
                <c:pt idx="19623">
                  <c:v>1.3622999999998664</c:v>
                </c:pt>
                <c:pt idx="19624">
                  <c:v>1.3623999999998664</c:v>
                </c:pt>
                <c:pt idx="19625">
                  <c:v>1.3624999999998664</c:v>
                </c:pt>
                <c:pt idx="19626">
                  <c:v>1.3625999999998664</c:v>
                </c:pt>
                <c:pt idx="19627">
                  <c:v>1.3626999999998664</c:v>
                </c:pt>
                <c:pt idx="19628">
                  <c:v>1.3627999999998663</c:v>
                </c:pt>
                <c:pt idx="19629">
                  <c:v>1.3628999999998663</c:v>
                </c:pt>
                <c:pt idx="19630">
                  <c:v>1.3629999999998663</c:v>
                </c:pt>
                <c:pt idx="19631">
                  <c:v>1.3630999999998663</c:v>
                </c:pt>
                <c:pt idx="19632">
                  <c:v>1.3631999999998663</c:v>
                </c:pt>
                <c:pt idx="19633">
                  <c:v>1.3632999999998663</c:v>
                </c:pt>
                <c:pt idx="19634">
                  <c:v>1.3633999999998663</c:v>
                </c:pt>
                <c:pt idx="19635">
                  <c:v>1.3634999999998663</c:v>
                </c:pt>
                <c:pt idx="19636">
                  <c:v>1.3635999999998663</c:v>
                </c:pt>
                <c:pt idx="19637">
                  <c:v>1.3636999999998662</c:v>
                </c:pt>
                <c:pt idx="19638">
                  <c:v>1.3637999999998662</c:v>
                </c:pt>
                <c:pt idx="19639">
                  <c:v>1.3638999999998662</c:v>
                </c:pt>
                <c:pt idx="19640">
                  <c:v>1.3639999999998662</c:v>
                </c:pt>
                <c:pt idx="19641">
                  <c:v>1.3640999999998662</c:v>
                </c:pt>
                <c:pt idx="19642">
                  <c:v>1.3641999999998662</c:v>
                </c:pt>
                <c:pt idx="19643">
                  <c:v>1.3642999999998662</c:v>
                </c:pt>
                <c:pt idx="19644">
                  <c:v>1.3643999999998662</c:v>
                </c:pt>
                <c:pt idx="19645">
                  <c:v>1.3644999999998662</c:v>
                </c:pt>
                <c:pt idx="19646">
                  <c:v>1.3645999999998661</c:v>
                </c:pt>
                <c:pt idx="19647">
                  <c:v>1.3646999999998661</c:v>
                </c:pt>
                <c:pt idx="19648">
                  <c:v>1.3647999999998661</c:v>
                </c:pt>
                <c:pt idx="19649">
                  <c:v>1.3648999999998661</c:v>
                </c:pt>
                <c:pt idx="19650">
                  <c:v>1.3649999999998661</c:v>
                </c:pt>
                <c:pt idx="19651">
                  <c:v>1.3650999999998661</c:v>
                </c:pt>
                <c:pt idx="19652">
                  <c:v>1.3651999999998661</c:v>
                </c:pt>
                <c:pt idx="19653">
                  <c:v>1.3652999999998661</c:v>
                </c:pt>
                <c:pt idx="19654">
                  <c:v>1.3653999999998661</c:v>
                </c:pt>
                <c:pt idx="19655">
                  <c:v>1.365499999999866</c:v>
                </c:pt>
                <c:pt idx="19656">
                  <c:v>1.365599999999866</c:v>
                </c:pt>
                <c:pt idx="19657">
                  <c:v>1.365699999999866</c:v>
                </c:pt>
                <c:pt idx="19658">
                  <c:v>1.365799999999866</c:v>
                </c:pt>
                <c:pt idx="19659">
                  <c:v>1.365899999999866</c:v>
                </c:pt>
                <c:pt idx="19660">
                  <c:v>1.365999999999866</c:v>
                </c:pt>
                <c:pt idx="19661">
                  <c:v>1.366099999999866</c:v>
                </c:pt>
                <c:pt idx="19662">
                  <c:v>1.366199999999866</c:v>
                </c:pt>
                <c:pt idx="19663">
                  <c:v>1.366299999999866</c:v>
                </c:pt>
                <c:pt idx="19664">
                  <c:v>1.3663999999998659</c:v>
                </c:pt>
                <c:pt idx="19665">
                  <c:v>1.3664999999998659</c:v>
                </c:pt>
                <c:pt idx="19666">
                  <c:v>1.3665999999998659</c:v>
                </c:pt>
                <c:pt idx="19667">
                  <c:v>1.3666999999998659</c:v>
                </c:pt>
                <c:pt idx="19668">
                  <c:v>1.3667999999998659</c:v>
                </c:pt>
                <c:pt idx="19669">
                  <c:v>1.3668999999998659</c:v>
                </c:pt>
                <c:pt idx="19670">
                  <c:v>1.3669999999998659</c:v>
                </c:pt>
                <c:pt idx="19671">
                  <c:v>1.3670999999998659</c:v>
                </c:pt>
                <c:pt idx="19672">
                  <c:v>1.3671999999998659</c:v>
                </c:pt>
                <c:pt idx="19673">
                  <c:v>1.3672999999998658</c:v>
                </c:pt>
                <c:pt idx="19674">
                  <c:v>1.3673999999998658</c:v>
                </c:pt>
                <c:pt idx="19675">
                  <c:v>1.3674999999998658</c:v>
                </c:pt>
                <c:pt idx="19676">
                  <c:v>1.3675999999998658</c:v>
                </c:pt>
                <c:pt idx="19677">
                  <c:v>1.3676999999998658</c:v>
                </c:pt>
                <c:pt idx="19678">
                  <c:v>1.3677999999998658</c:v>
                </c:pt>
                <c:pt idx="19679">
                  <c:v>1.3678999999998658</c:v>
                </c:pt>
                <c:pt idx="19680">
                  <c:v>1.3679999999998658</c:v>
                </c:pt>
                <c:pt idx="19681">
                  <c:v>1.3680999999998658</c:v>
                </c:pt>
                <c:pt idx="19682">
                  <c:v>1.3681999999998657</c:v>
                </c:pt>
                <c:pt idx="19683">
                  <c:v>1.3682999999998657</c:v>
                </c:pt>
                <c:pt idx="19684">
                  <c:v>1.3683999999998657</c:v>
                </c:pt>
                <c:pt idx="19685">
                  <c:v>1.3684999999998657</c:v>
                </c:pt>
                <c:pt idx="19686">
                  <c:v>1.3685999999998657</c:v>
                </c:pt>
                <c:pt idx="19687">
                  <c:v>1.3686999999998657</c:v>
                </c:pt>
                <c:pt idx="19688">
                  <c:v>1.3687999999998657</c:v>
                </c:pt>
                <c:pt idx="19689">
                  <c:v>1.3688999999998657</c:v>
                </c:pt>
                <c:pt idx="19690">
                  <c:v>1.3689999999998657</c:v>
                </c:pt>
                <c:pt idx="19691">
                  <c:v>1.3690999999998656</c:v>
                </c:pt>
                <c:pt idx="19692">
                  <c:v>1.3691999999998656</c:v>
                </c:pt>
                <c:pt idx="19693">
                  <c:v>1.3692999999998656</c:v>
                </c:pt>
                <c:pt idx="19694">
                  <c:v>1.3693999999998656</c:v>
                </c:pt>
                <c:pt idx="19695">
                  <c:v>1.3694999999998656</c:v>
                </c:pt>
                <c:pt idx="19696">
                  <c:v>1.3695999999998656</c:v>
                </c:pt>
                <c:pt idx="19697">
                  <c:v>1.3696999999998656</c:v>
                </c:pt>
                <c:pt idx="19698">
                  <c:v>1.3697999999998656</c:v>
                </c:pt>
                <c:pt idx="19699">
                  <c:v>1.3698999999998656</c:v>
                </c:pt>
                <c:pt idx="19700">
                  <c:v>1.3699999999998655</c:v>
                </c:pt>
                <c:pt idx="19701">
                  <c:v>1.3700999999998655</c:v>
                </c:pt>
                <c:pt idx="19702">
                  <c:v>1.3701999999998655</c:v>
                </c:pt>
                <c:pt idx="19703">
                  <c:v>1.3702999999998655</c:v>
                </c:pt>
                <c:pt idx="19704">
                  <c:v>1.3703999999998655</c:v>
                </c:pt>
                <c:pt idx="19705">
                  <c:v>1.3704999999998655</c:v>
                </c:pt>
                <c:pt idx="19706">
                  <c:v>1.3705999999998655</c:v>
                </c:pt>
                <c:pt idx="19707">
                  <c:v>1.3706999999998655</c:v>
                </c:pt>
                <c:pt idx="19708">
                  <c:v>1.3707999999998655</c:v>
                </c:pt>
                <c:pt idx="19709">
                  <c:v>1.3708999999998654</c:v>
                </c:pt>
                <c:pt idx="19710">
                  <c:v>1.3709999999998654</c:v>
                </c:pt>
                <c:pt idx="19711">
                  <c:v>1.3710999999998654</c:v>
                </c:pt>
                <c:pt idx="19712">
                  <c:v>1.3711999999998654</c:v>
                </c:pt>
                <c:pt idx="19713">
                  <c:v>1.3712999999998654</c:v>
                </c:pt>
                <c:pt idx="19714">
                  <c:v>1.3713999999998654</c:v>
                </c:pt>
                <c:pt idx="19715">
                  <c:v>1.3714999999998654</c:v>
                </c:pt>
                <c:pt idx="19716">
                  <c:v>1.3715999999998654</c:v>
                </c:pt>
                <c:pt idx="19717">
                  <c:v>1.3716999999998654</c:v>
                </c:pt>
                <c:pt idx="19718">
                  <c:v>1.3717999999998653</c:v>
                </c:pt>
                <c:pt idx="19719">
                  <c:v>1.3718999999998653</c:v>
                </c:pt>
                <c:pt idx="19720">
                  <c:v>1.3719999999998653</c:v>
                </c:pt>
                <c:pt idx="19721">
                  <c:v>1.3720999999998653</c:v>
                </c:pt>
                <c:pt idx="19722">
                  <c:v>1.3721999999998653</c:v>
                </c:pt>
                <c:pt idx="19723">
                  <c:v>1.3722999999998653</c:v>
                </c:pt>
                <c:pt idx="19724">
                  <c:v>1.3723999999998653</c:v>
                </c:pt>
                <c:pt idx="19725">
                  <c:v>1.3724999999998653</c:v>
                </c:pt>
                <c:pt idx="19726">
                  <c:v>1.3725999999998653</c:v>
                </c:pt>
                <c:pt idx="19727">
                  <c:v>1.3726999999998653</c:v>
                </c:pt>
                <c:pt idx="19728">
                  <c:v>1.3727999999998652</c:v>
                </c:pt>
                <c:pt idx="19729">
                  <c:v>1.3728999999998652</c:v>
                </c:pt>
                <c:pt idx="19730">
                  <c:v>1.3729999999998652</c:v>
                </c:pt>
                <c:pt idx="19731">
                  <c:v>1.3730999999998652</c:v>
                </c:pt>
                <c:pt idx="19732">
                  <c:v>1.3731999999998652</c:v>
                </c:pt>
                <c:pt idx="19733">
                  <c:v>1.3732999999998652</c:v>
                </c:pt>
                <c:pt idx="19734">
                  <c:v>1.3733999999998652</c:v>
                </c:pt>
                <c:pt idx="19735">
                  <c:v>1.3734999999998652</c:v>
                </c:pt>
                <c:pt idx="19736">
                  <c:v>1.3735999999998652</c:v>
                </c:pt>
                <c:pt idx="19737">
                  <c:v>1.3736999999998651</c:v>
                </c:pt>
                <c:pt idx="19738">
                  <c:v>1.3737999999998651</c:v>
                </c:pt>
                <c:pt idx="19739">
                  <c:v>1.3738999999998651</c:v>
                </c:pt>
                <c:pt idx="19740">
                  <c:v>1.3739999999998651</c:v>
                </c:pt>
                <c:pt idx="19741">
                  <c:v>1.3740999999998651</c:v>
                </c:pt>
                <c:pt idx="19742">
                  <c:v>1.3741999999998651</c:v>
                </c:pt>
                <c:pt idx="19743">
                  <c:v>1.3742999999998651</c:v>
                </c:pt>
                <c:pt idx="19744">
                  <c:v>1.3743999999998651</c:v>
                </c:pt>
                <c:pt idx="19745">
                  <c:v>1.3744999999998651</c:v>
                </c:pt>
                <c:pt idx="19746">
                  <c:v>1.374599999999865</c:v>
                </c:pt>
                <c:pt idx="19747">
                  <c:v>1.374699999999865</c:v>
                </c:pt>
                <c:pt idx="19748">
                  <c:v>1.374799999999865</c:v>
                </c:pt>
                <c:pt idx="19749">
                  <c:v>1.374899999999865</c:v>
                </c:pt>
                <c:pt idx="19750">
                  <c:v>1.374999999999865</c:v>
                </c:pt>
                <c:pt idx="19751">
                  <c:v>1.375099999999865</c:v>
                </c:pt>
                <c:pt idx="19752">
                  <c:v>1.375199999999865</c:v>
                </c:pt>
                <c:pt idx="19753">
                  <c:v>1.375299999999865</c:v>
                </c:pt>
                <c:pt idx="19754">
                  <c:v>1.375399999999865</c:v>
                </c:pt>
                <c:pt idx="19755">
                  <c:v>1.3754999999998649</c:v>
                </c:pt>
                <c:pt idx="19756">
                  <c:v>1.3755999999998649</c:v>
                </c:pt>
                <c:pt idx="19757">
                  <c:v>1.3756999999998649</c:v>
                </c:pt>
                <c:pt idx="19758">
                  <c:v>1.3757999999998649</c:v>
                </c:pt>
                <c:pt idx="19759">
                  <c:v>1.3758999999998649</c:v>
                </c:pt>
                <c:pt idx="19760">
                  <c:v>1.3759999999998649</c:v>
                </c:pt>
                <c:pt idx="19761">
                  <c:v>1.3760999999998649</c:v>
                </c:pt>
                <c:pt idx="19762">
                  <c:v>1.3761999999998649</c:v>
                </c:pt>
                <c:pt idx="19763">
                  <c:v>1.3762999999998649</c:v>
                </c:pt>
                <c:pt idx="19764">
                  <c:v>1.3763999999998648</c:v>
                </c:pt>
                <c:pt idx="19765">
                  <c:v>1.3764999999998648</c:v>
                </c:pt>
                <c:pt idx="19766">
                  <c:v>1.3765999999998648</c:v>
                </c:pt>
                <c:pt idx="19767">
                  <c:v>1.3766999999998648</c:v>
                </c:pt>
                <c:pt idx="19768">
                  <c:v>1.3767999999998648</c:v>
                </c:pt>
                <c:pt idx="19769">
                  <c:v>1.3768999999998648</c:v>
                </c:pt>
                <c:pt idx="19770">
                  <c:v>1.3769999999998648</c:v>
                </c:pt>
                <c:pt idx="19771">
                  <c:v>1.3770999999998648</c:v>
                </c:pt>
                <c:pt idx="19772">
                  <c:v>1.3771999999998648</c:v>
                </c:pt>
                <c:pt idx="19773">
                  <c:v>1.3772999999998647</c:v>
                </c:pt>
                <c:pt idx="19774">
                  <c:v>1.3773999999998647</c:v>
                </c:pt>
                <c:pt idx="19775">
                  <c:v>1.3774999999998647</c:v>
                </c:pt>
                <c:pt idx="19776">
                  <c:v>1.3775999999998647</c:v>
                </c:pt>
                <c:pt idx="19777">
                  <c:v>1.3776999999998647</c:v>
                </c:pt>
                <c:pt idx="19778">
                  <c:v>1.3777999999998647</c:v>
                </c:pt>
                <c:pt idx="19779">
                  <c:v>1.3778999999998647</c:v>
                </c:pt>
                <c:pt idx="19780">
                  <c:v>1.3779999999998647</c:v>
                </c:pt>
                <c:pt idx="19781">
                  <c:v>1.3780999999998647</c:v>
                </c:pt>
                <c:pt idx="19782">
                  <c:v>1.3781999999998646</c:v>
                </c:pt>
                <c:pt idx="19783">
                  <c:v>1.3782999999998646</c:v>
                </c:pt>
                <c:pt idx="19784">
                  <c:v>1.3783999999998646</c:v>
                </c:pt>
                <c:pt idx="19785">
                  <c:v>1.3784999999998646</c:v>
                </c:pt>
                <c:pt idx="19786">
                  <c:v>1.3785999999998646</c:v>
                </c:pt>
                <c:pt idx="19787">
                  <c:v>1.3786999999998646</c:v>
                </c:pt>
                <c:pt idx="19788">
                  <c:v>1.3787999999998646</c:v>
                </c:pt>
                <c:pt idx="19789">
                  <c:v>1.3788999999998646</c:v>
                </c:pt>
                <c:pt idx="19790">
                  <c:v>1.3789999999998646</c:v>
                </c:pt>
                <c:pt idx="19791">
                  <c:v>1.3790999999998645</c:v>
                </c:pt>
                <c:pt idx="19792">
                  <c:v>1.3791999999998645</c:v>
                </c:pt>
                <c:pt idx="19793">
                  <c:v>1.3792999999998645</c:v>
                </c:pt>
                <c:pt idx="19794">
                  <c:v>1.3793999999998645</c:v>
                </c:pt>
                <c:pt idx="19795">
                  <c:v>1.3794999999998645</c:v>
                </c:pt>
                <c:pt idx="19796">
                  <c:v>1.3795999999998645</c:v>
                </c:pt>
                <c:pt idx="19797">
                  <c:v>1.3796999999998645</c:v>
                </c:pt>
                <c:pt idx="19798">
                  <c:v>1.3797999999998645</c:v>
                </c:pt>
                <c:pt idx="19799">
                  <c:v>1.3798999999998645</c:v>
                </c:pt>
                <c:pt idx="19800">
                  <c:v>1.3799999999998644</c:v>
                </c:pt>
                <c:pt idx="19801">
                  <c:v>1.3800999999998644</c:v>
                </c:pt>
                <c:pt idx="19802">
                  <c:v>1.3801999999998644</c:v>
                </c:pt>
                <c:pt idx="19803">
                  <c:v>1.3802999999998644</c:v>
                </c:pt>
                <c:pt idx="19804">
                  <c:v>1.3803999999998644</c:v>
                </c:pt>
                <c:pt idx="19805">
                  <c:v>1.3804999999998644</c:v>
                </c:pt>
                <c:pt idx="19806">
                  <c:v>1.3805999999998644</c:v>
                </c:pt>
                <c:pt idx="19807">
                  <c:v>1.3806999999998644</c:v>
                </c:pt>
                <c:pt idx="19808">
                  <c:v>1.3807999999998644</c:v>
                </c:pt>
                <c:pt idx="19809">
                  <c:v>1.3808999999998643</c:v>
                </c:pt>
                <c:pt idx="19810">
                  <c:v>1.3809999999998643</c:v>
                </c:pt>
                <c:pt idx="19811">
                  <c:v>1.3810999999998643</c:v>
                </c:pt>
                <c:pt idx="19812">
                  <c:v>1.3811999999998643</c:v>
                </c:pt>
                <c:pt idx="19813">
                  <c:v>1.3812999999998643</c:v>
                </c:pt>
                <c:pt idx="19814">
                  <c:v>1.3813999999998643</c:v>
                </c:pt>
                <c:pt idx="19815">
                  <c:v>1.3814999999998643</c:v>
                </c:pt>
                <c:pt idx="19816">
                  <c:v>1.3815999999998643</c:v>
                </c:pt>
                <c:pt idx="19817">
                  <c:v>1.3816999999998643</c:v>
                </c:pt>
                <c:pt idx="19818">
                  <c:v>1.3817999999998642</c:v>
                </c:pt>
                <c:pt idx="19819">
                  <c:v>1.3818999999998642</c:v>
                </c:pt>
                <c:pt idx="19820">
                  <c:v>1.3819999999998642</c:v>
                </c:pt>
                <c:pt idx="19821">
                  <c:v>1.3820999999998642</c:v>
                </c:pt>
                <c:pt idx="19822">
                  <c:v>1.3821999999998642</c:v>
                </c:pt>
                <c:pt idx="19823">
                  <c:v>1.3822999999998642</c:v>
                </c:pt>
                <c:pt idx="19824">
                  <c:v>1.3823999999998642</c:v>
                </c:pt>
                <c:pt idx="19825">
                  <c:v>1.3824999999998642</c:v>
                </c:pt>
                <c:pt idx="19826">
                  <c:v>1.3825999999998642</c:v>
                </c:pt>
                <c:pt idx="19827">
                  <c:v>1.3826999999998641</c:v>
                </c:pt>
                <c:pt idx="19828">
                  <c:v>1.3827999999998641</c:v>
                </c:pt>
                <c:pt idx="19829">
                  <c:v>1.3828999999998641</c:v>
                </c:pt>
                <c:pt idx="19830">
                  <c:v>1.3829999999998641</c:v>
                </c:pt>
                <c:pt idx="19831">
                  <c:v>1.3830999999998641</c:v>
                </c:pt>
                <c:pt idx="19832">
                  <c:v>1.3831999999998641</c:v>
                </c:pt>
                <c:pt idx="19833">
                  <c:v>1.3832999999998641</c:v>
                </c:pt>
                <c:pt idx="19834">
                  <c:v>1.3833999999998641</c:v>
                </c:pt>
                <c:pt idx="19835">
                  <c:v>1.3834999999998641</c:v>
                </c:pt>
                <c:pt idx="19836">
                  <c:v>1.383599999999864</c:v>
                </c:pt>
                <c:pt idx="19837">
                  <c:v>1.383699999999864</c:v>
                </c:pt>
                <c:pt idx="19838">
                  <c:v>1.383799999999864</c:v>
                </c:pt>
                <c:pt idx="19839">
                  <c:v>1.383899999999864</c:v>
                </c:pt>
                <c:pt idx="19840">
                  <c:v>1.383999999999864</c:v>
                </c:pt>
                <c:pt idx="19841">
                  <c:v>1.384099999999864</c:v>
                </c:pt>
                <c:pt idx="19842">
                  <c:v>1.384199999999864</c:v>
                </c:pt>
                <c:pt idx="19843">
                  <c:v>1.384299999999864</c:v>
                </c:pt>
                <c:pt idx="19844">
                  <c:v>1.384399999999864</c:v>
                </c:pt>
                <c:pt idx="19845">
                  <c:v>1.384499999999864</c:v>
                </c:pt>
                <c:pt idx="19846">
                  <c:v>1.3845999999998639</c:v>
                </c:pt>
                <c:pt idx="19847">
                  <c:v>1.3846999999998639</c:v>
                </c:pt>
                <c:pt idx="19848">
                  <c:v>1.3847999999998639</c:v>
                </c:pt>
                <c:pt idx="19849">
                  <c:v>1.3848999999998639</c:v>
                </c:pt>
                <c:pt idx="19850">
                  <c:v>1.3849999999998639</c:v>
                </c:pt>
                <c:pt idx="19851">
                  <c:v>1.3850999999998639</c:v>
                </c:pt>
                <c:pt idx="19852">
                  <c:v>1.3851999999998639</c:v>
                </c:pt>
                <c:pt idx="19853">
                  <c:v>1.3852999999998639</c:v>
                </c:pt>
                <c:pt idx="19854">
                  <c:v>1.3853999999998639</c:v>
                </c:pt>
                <c:pt idx="19855">
                  <c:v>1.3854999999998638</c:v>
                </c:pt>
                <c:pt idx="19856">
                  <c:v>1.3855999999998638</c:v>
                </c:pt>
                <c:pt idx="19857">
                  <c:v>1.3856999999998638</c:v>
                </c:pt>
                <c:pt idx="19858">
                  <c:v>1.3857999999998638</c:v>
                </c:pt>
                <c:pt idx="19859">
                  <c:v>1.3858999999998638</c:v>
                </c:pt>
                <c:pt idx="19860">
                  <c:v>1.3859999999998638</c:v>
                </c:pt>
                <c:pt idx="19861">
                  <c:v>1.3860999999998638</c:v>
                </c:pt>
                <c:pt idx="19862">
                  <c:v>1.3861999999998638</c:v>
                </c:pt>
                <c:pt idx="19863">
                  <c:v>1.3862999999998638</c:v>
                </c:pt>
                <c:pt idx="19864">
                  <c:v>1.3863999999998637</c:v>
                </c:pt>
                <c:pt idx="19865">
                  <c:v>1.3864999999998637</c:v>
                </c:pt>
                <c:pt idx="19866">
                  <c:v>1.3865999999998637</c:v>
                </c:pt>
                <c:pt idx="19867">
                  <c:v>1.3866999999998637</c:v>
                </c:pt>
                <c:pt idx="19868">
                  <c:v>1.3867999999998637</c:v>
                </c:pt>
                <c:pt idx="19869">
                  <c:v>1.3868999999998637</c:v>
                </c:pt>
                <c:pt idx="19870">
                  <c:v>1.3869999999998637</c:v>
                </c:pt>
                <c:pt idx="19871">
                  <c:v>1.3870999999998637</c:v>
                </c:pt>
                <c:pt idx="19872">
                  <c:v>1.3871999999998637</c:v>
                </c:pt>
                <c:pt idx="19873">
                  <c:v>1.3872999999998636</c:v>
                </c:pt>
                <c:pt idx="19874">
                  <c:v>1.3873999999998636</c:v>
                </c:pt>
                <c:pt idx="19875">
                  <c:v>1.3874999999998636</c:v>
                </c:pt>
                <c:pt idx="19876">
                  <c:v>1.3875999999998636</c:v>
                </c:pt>
                <c:pt idx="19877">
                  <c:v>1.3876999999998636</c:v>
                </c:pt>
                <c:pt idx="19878">
                  <c:v>1.3877999999998636</c:v>
                </c:pt>
                <c:pt idx="19879">
                  <c:v>1.3878999999998636</c:v>
                </c:pt>
                <c:pt idx="19880">
                  <c:v>1.3879999999998636</c:v>
                </c:pt>
                <c:pt idx="19881">
                  <c:v>1.3880999999998636</c:v>
                </c:pt>
                <c:pt idx="19882">
                  <c:v>1.3881999999998635</c:v>
                </c:pt>
                <c:pt idx="19883">
                  <c:v>1.3882999999998635</c:v>
                </c:pt>
                <c:pt idx="19884">
                  <c:v>1.3883999999998635</c:v>
                </c:pt>
                <c:pt idx="19885">
                  <c:v>1.3884999999998635</c:v>
                </c:pt>
                <c:pt idx="19886">
                  <c:v>1.3885999999998635</c:v>
                </c:pt>
                <c:pt idx="19887">
                  <c:v>1.3886999999998635</c:v>
                </c:pt>
                <c:pt idx="19888">
                  <c:v>1.3887999999998635</c:v>
                </c:pt>
                <c:pt idx="19889">
                  <c:v>1.3888999999998635</c:v>
                </c:pt>
                <c:pt idx="19890">
                  <c:v>1.3889999999998635</c:v>
                </c:pt>
                <c:pt idx="19891">
                  <c:v>1.3890999999998634</c:v>
                </c:pt>
                <c:pt idx="19892">
                  <c:v>1.3891999999998634</c:v>
                </c:pt>
                <c:pt idx="19893">
                  <c:v>1.3892999999998634</c:v>
                </c:pt>
                <c:pt idx="19894">
                  <c:v>1.3893999999998634</c:v>
                </c:pt>
                <c:pt idx="19895">
                  <c:v>1.3894999999998634</c:v>
                </c:pt>
                <c:pt idx="19896">
                  <c:v>1.3895999999998634</c:v>
                </c:pt>
                <c:pt idx="19897">
                  <c:v>1.3896999999998634</c:v>
                </c:pt>
                <c:pt idx="19898">
                  <c:v>1.3897999999998634</c:v>
                </c:pt>
                <c:pt idx="19899">
                  <c:v>1.3898999999998634</c:v>
                </c:pt>
                <c:pt idx="19900">
                  <c:v>1.3899999999998633</c:v>
                </c:pt>
                <c:pt idx="19901">
                  <c:v>1.3900999999998633</c:v>
                </c:pt>
                <c:pt idx="19902">
                  <c:v>1.3901999999998633</c:v>
                </c:pt>
                <c:pt idx="19903">
                  <c:v>1.3902999999998633</c:v>
                </c:pt>
                <c:pt idx="19904">
                  <c:v>1.3903999999998633</c:v>
                </c:pt>
                <c:pt idx="19905">
                  <c:v>1.3904999999998633</c:v>
                </c:pt>
                <c:pt idx="19906">
                  <c:v>1.3905999999998633</c:v>
                </c:pt>
                <c:pt idx="19907">
                  <c:v>1.3906999999998633</c:v>
                </c:pt>
                <c:pt idx="19908">
                  <c:v>1.3907999999998633</c:v>
                </c:pt>
                <c:pt idx="19909">
                  <c:v>1.3908999999998632</c:v>
                </c:pt>
                <c:pt idx="19910">
                  <c:v>1.3909999999998632</c:v>
                </c:pt>
                <c:pt idx="19911">
                  <c:v>1.3910999999998632</c:v>
                </c:pt>
                <c:pt idx="19912">
                  <c:v>1.3911999999998632</c:v>
                </c:pt>
                <c:pt idx="19913">
                  <c:v>1.3912999999998632</c:v>
                </c:pt>
                <c:pt idx="19914">
                  <c:v>1.3913999999998632</c:v>
                </c:pt>
                <c:pt idx="19915">
                  <c:v>1.3914999999998632</c:v>
                </c:pt>
                <c:pt idx="19916">
                  <c:v>1.3915999999998632</c:v>
                </c:pt>
                <c:pt idx="19917">
                  <c:v>1.3916999999998632</c:v>
                </c:pt>
                <c:pt idx="19918">
                  <c:v>1.3917999999998631</c:v>
                </c:pt>
                <c:pt idx="19919">
                  <c:v>1.3918999999998631</c:v>
                </c:pt>
                <c:pt idx="19920">
                  <c:v>1.3919999999998631</c:v>
                </c:pt>
                <c:pt idx="19921">
                  <c:v>1.3920999999998631</c:v>
                </c:pt>
                <c:pt idx="19922">
                  <c:v>1.3921999999998631</c:v>
                </c:pt>
                <c:pt idx="19923">
                  <c:v>1.3922999999998631</c:v>
                </c:pt>
                <c:pt idx="19924">
                  <c:v>1.3923999999998631</c:v>
                </c:pt>
                <c:pt idx="19925">
                  <c:v>1.3924999999998631</c:v>
                </c:pt>
                <c:pt idx="19926">
                  <c:v>1.3925999999998631</c:v>
                </c:pt>
                <c:pt idx="19927">
                  <c:v>1.392699999999863</c:v>
                </c:pt>
                <c:pt idx="19928">
                  <c:v>1.392799999999863</c:v>
                </c:pt>
                <c:pt idx="19929">
                  <c:v>1.392899999999863</c:v>
                </c:pt>
                <c:pt idx="19930">
                  <c:v>1.392999999999863</c:v>
                </c:pt>
                <c:pt idx="19931">
                  <c:v>1.393099999999863</c:v>
                </c:pt>
                <c:pt idx="19932">
                  <c:v>1.393199999999863</c:v>
                </c:pt>
                <c:pt idx="19933">
                  <c:v>1.393299999999863</c:v>
                </c:pt>
                <c:pt idx="19934">
                  <c:v>1.393399999999863</c:v>
                </c:pt>
                <c:pt idx="19935">
                  <c:v>1.393499999999863</c:v>
                </c:pt>
                <c:pt idx="19936">
                  <c:v>1.3935999999998629</c:v>
                </c:pt>
                <c:pt idx="19937">
                  <c:v>1.3936999999998629</c:v>
                </c:pt>
                <c:pt idx="19938">
                  <c:v>1.3937999999998629</c:v>
                </c:pt>
                <c:pt idx="19939">
                  <c:v>1.3938999999998629</c:v>
                </c:pt>
                <c:pt idx="19940">
                  <c:v>1.3939999999998629</c:v>
                </c:pt>
                <c:pt idx="19941">
                  <c:v>1.3940999999998629</c:v>
                </c:pt>
                <c:pt idx="19942">
                  <c:v>1.3941999999998629</c:v>
                </c:pt>
                <c:pt idx="19943">
                  <c:v>1.3942999999998629</c:v>
                </c:pt>
                <c:pt idx="19944">
                  <c:v>1.3943999999998629</c:v>
                </c:pt>
                <c:pt idx="19945">
                  <c:v>1.3944999999998628</c:v>
                </c:pt>
                <c:pt idx="19946">
                  <c:v>1.3945999999998628</c:v>
                </c:pt>
                <c:pt idx="19947">
                  <c:v>1.3946999999998628</c:v>
                </c:pt>
                <c:pt idx="19948">
                  <c:v>1.3947999999998628</c:v>
                </c:pt>
                <c:pt idx="19949">
                  <c:v>1.3948999999998628</c:v>
                </c:pt>
                <c:pt idx="19950">
                  <c:v>1.3949999999998628</c:v>
                </c:pt>
                <c:pt idx="19951">
                  <c:v>1.3950999999998628</c:v>
                </c:pt>
                <c:pt idx="19952">
                  <c:v>1.3951999999998628</c:v>
                </c:pt>
                <c:pt idx="19953">
                  <c:v>1.3952999999998628</c:v>
                </c:pt>
                <c:pt idx="19954">
                  <c:v>1.3953999999998628</c:v>
                </c:pt>
                <c:pt idx="19955">
                  <c:v>1.3954999999998627</c:v>
                </c:pt>
                <c:pt idx="19956">
                  <c:v>1.3955999999998627</c:v>
                </c:pt>
                <c:pt idx="19957">
                  <c:v>1.3956999999998627</c:v>
                </c:pt>
                <c:pt idx="19958">
                  <c:v>1.3957999999998627</c:v>
                </c:pt>
                <c:pt idx="19959">
                  <c:v>1.3958999999998627</c:v>
                </c:pt>
                <c:pt idx="19960">
                  <c:v>1.3959999999998627</c:v>
                </c:pt>
                <c:pt idx="19961">
                  <c:v>1.3960999999998627</c:v>
                </c:pt>
                <c:pt idx="19962">
                  <c:v>1.3961999999998627</c:v>
                </c:pt>
                <c:pt idx="19963">
                  <c:v>1.3962999999998627</c:v>
                </c:pt>
                <c:pt idx="19964">
                  <c:v>1.3963999999998626</c:v>
                </c:pt>
                <c:pt idx="19965">
                  <c:v>1.3964999999998626</c:v>
                </c:pt>
                <c:pt idx="19966">
                  <c:v>1.3965999999998626</c:v>
                </c:pt>
                <c:pt idx="19967">
                  <c:v>1.3966999999998626</c:v>
                </c:pt>
                <c:pt idx="19968">
                  <c:v>1.3967999999998626</c:v>
                </c:pt>
                <c:pt idx="19969">
                  <c:v>1.3968999999998626</c:v>
                </c:pt>
                <c:pt idx="19970">
                  <c:v>1.3969999999998626</c:v>
                </c:pt>
                <c:pt idx="19971">
                  <c:v>1.3970999999998626</c:v>
                </c:pt>
                <c:pt idx="19972">
                  <c:v>1.3971999999998626</c:v>
                </c:pt>
                <c:pt idx="19973">
                  <c:v>1.3972999999998625</c:v>
                </c:pt>
                <c:pt idx="19974">
                  <c:v>1.3973999999998625</c:v>
                </c:pt>
                <c:pt idx="19975">
                  <c:v>1.3974999999998625</c:v>
                </c:pt>
                <c:pt idx="19976">
                  <c:v>1.3975999999998625</c:v>
                </c:pt>
                <c:pt idx="19977">
                  <c:v>1.3976999999998625</c:v>
                </c:pt>
                <c:pt idx="19978">
                  <c:v>1.3977999999998625</c:v>
                </c:pt>
                <c:pt idx="19979">
                  <c:v>1.3978999999998625</c:v>
                </c:pt>
                <c:pt idx="19980">
                  <c:v>1.3979999999998625</c:v>
                </c:pt>
                <c:pt idx="19981">
                  <c:v>1.3980999999998625</c:v>
                </c:pt>
                <c:pt idx="19982">
                  <c:v>1.3981999999998624</c:v>
                </c:pt>
                <c:pt idx="19983">
                  <c:v>1.3982999999998624</c:v>
                </c:pt>
                <c:pt idx="19984">
                  <c:v>1.3983999999998624</c:v>
                </c:pt>
                <c:pt idx="19985">
                  <c:v>1.3984999999998624</c:v>
                </c:pt>
                <c:pt idx="19986">
                  <c:v>1.3985999999998624</c:v>
                </c:pt>
                <c:pt idx="19987">
                  <c:v>1.3986999999998624</c:v>
                </c:pt>
                <c:pt idx="19988">
                  <c:v>1.3987999999998624</c:v>
                </c:pt>
                <c:pt idx="19989">
                  <c:v>1.3988999999998624</c:v>
                </c:pt>
                <c:pt idx="19990">
                  <c:v>1.3989999999998624</c:v>
                </c:pt>
                <c:pt idx="19991">
                  <c:v>1.3990999999998623</c:v>
                </c:pt>
                <c:pt idx="19992">
                  <c:v>1.3991999999998623</c:v>
                </c:pt>
                <c:pt idx="19993">
                  <c:v>1.3992999999998623</c:v>
                </c:pt>
                <c:pt idx="19994">
                  <c:v>1.3993999999998623</c:v>
                </c:pt>
                <c:pt idx="19995">
                  <c:v>1.3994999999998623</c:v>
                </c:pt>
                <c:pt idx="19996">
                  <c:v>1.3995999999998623</c:v>
                </c:pt>
                <c:pt idx="19997">
                  <c:v>1.3996999999998623</c:v>
                </c:pt>
                <c:pt idx="19998">
                  <c:v>1.3997999999998623</c:v>
                </c:pt>
                <c:pt idx="19999">
                  <c:v>1.3998999999998623</c:v>
                </c:pt>
                <c:pt idx="20000">
                  <c:v>1.3999999999998622</c:v>
                </c:pt>
                <c:pt idx="20001">
                  <c:v>1.4000999999998622</c:v>
                </c:pt>
                <c:pt idx="20002">
                  <c:v>1.4001999999998622</c:v>
                </c:pt>
                <c:pt idx="20003">
                  <c:v>1.4002999999998622</c:v>
                </c:pt>
                <c:pt idx="20004">
                  <c:v>1.4003999999998622</c:v>
                </c:pt>
                <c:pt idx="20005">
                  <c:v>1.4004999999998622</c:v>
                </c:pt>
                <c:pt idx="20006">
                  <c:v>1.4005999999998622</c:v>
                </c:pt>
                <c:pt idx="20007">
                  <c:v>1.4006999999998622</c:v>
                </c:pt>
                <c:pt idx="20008">
                  <c:v>1.4007999999998622</c:v>
                </c:pt>
                <c:pt idx="20009">
                  <c:v>1.4008999999998621</c:v>
                </c:pt>
                <c:pt idx="20010">
                  <c:v>1.4009999999998621</c:v>
                </c:pt>
                <c:pt idx="20011">
                  <c:v>1.4010999999998621</c:v>
                </c:pt>
                <c:pt idx="20012">
                  <c:v>1.4011999999998621</c:v>
                </c:pt>
                <c:pt idx="20013">
                  <c:v>1.4012999999998621</c:v>
                </c:pt>
                <c:pt idx="20014">
                  <c:v>1.4013999999998621</c:v>
                </c:pt>
                <c:pt idx="20015">
                  <c:v>1.4014999999998621</c:v>
                </c:pt>
                <c:pt idx="20016">
                  <c:v>1.4015999999998621</c:v>
                </c:pt>
                <c:pt idx="20017">
                  <c:v>1.4016999999998621</c:v>
                </c:pt>
                <c:pt idx="20018">
                  <c:v>1.401799999999862</c:v>
                </c:pt>
                <c:pt idx="20019">
                  <c:v>1.401899999999862</c:v>
                </c:pt>
                <c:pt idx="20020">
                  <c:v>1.401999999999862</c:v>
                </c:pt>
                <c:pt idx="20021">
                  <c:v>1.402099999999862</c:v>
                </c:pt>
                <c:pt idx="20022">
                  <c:v>1.402199999999862</c:v>
                </c:pt>
                <c:pt idx="20023">
                  <c:v>1.402299999999862</c:v>
                </c:pt>
                <c:pt idx="20024">
                  <c:v>1.402399999999862</c:v>
                </c:pt>
                <c:pt idx="20025">
                  <c:v>1.402499999999862</c:v>
                </c:pt>
                <c:pt idx="20026">
                  <c:v>1.402599999999862</c:v>
                </c:pt>
                <c:pt idx="20027">
                  <c:v>1.4026999999998619</c:v>
                </c:pt>
                <c:pt idx="20028">
                  <c:v>1.4027999999998619</c:v>
                </c:pt>
                <c:pt idx="20029">
                  <c:v>1.4028999999998619</c:v>
                </c:pt>
                <c:pt idx="20030">
                  <c:v>1.4029999999998619</c:v>
                </c:pt>
                <c:pt idx="20031">
                  <c:v>1.4030999999998619</c:v>
                </c:pt>
                <c:pt idx="20032">
                  <c:v>1.4031999999998619</c:v>
                </c:pt>
                <c:pt idx="20033">
                  <c:v>1.4032999999998619</c:v>
                </c:pt>
                <c:pt idx="20034">
                  <c:v>1.4033999999998619</c:v>
                </c:pt>
                <c:pt idx="20035">
                  <c:v>1.4034999999998619</c:v>
                </c:pt>
                <c:pt idx="20036">
                  <c:v>1.4035999999998618</c:v>
                </c:pt>
                <c:pt idx="20037">
                  <c:v>1.4036999999998618</c:v>
                </c:pt>
                <c:pt idx="20038">
                  <c:v>1.4037999999998618</c:v>
                </c:pt>
                <c:pt idx="20039">
                  <c:v>1.4038999999998618</c:v>
                </c:pt>
                <c:pt idx="20040">
                  <c:v>1.4039999999998618</c:v>
                </c:pt>
                <c:pt idx="20041">
                  <c:v>1.4040999999998618</c:v>
                </c:pt>
                <c:pt idx="20042">
                  <c:v>1.4041999999998618</c:v>
                </c:pt>
                <c:pt idx="20043">
                  <c:v>1.4042999999998618</c:v>
                </c:pt>
                <c:pt idx="20044">
                  <c:v>1.4043999999998618</c:v>
                </c:pt>
                <c:pt idx="20045">
                  <c:v>1.4044999999998617</c:v>
                </c:pt>
                <c:pt idx="20046">
                  <c:v>1.4045999999998617</c:v>
                </c:pt>
                <c:pt idx="20047">
                  <c:v>1.4046999999998617</c:v>
                </c:pt>
                <c:pt idx="20048">
                  <c:v>1.4047999999998617</c:v>
                </c:pt>
                <c:pt idx="20049">
                  <c:v>1.4048999999998617</c:v>
                </c:pt>
                <c:pt idx="20050">
                  <c:v>1.4049999999998617</c:v>
                </c:pt>
                <c:pt idx="20051">
                  <c:v>1.4050999999998617</c:v>
                </c:pt>
                <c:pt idx="20052">
                  <c:v>1.4051999999998617</c:v>
                </c:pt>
                <c:pt idx="20053">
                  <c:v>1.4052999999998617</c:v>
                </c:pt>
                <c:pt idx="20054">
                  <c:v>1.4053999999998616</c:v>
                </c:pt>
                <c:pt idx="20055">
                  <c:v>1.4054999999998616</c:v>
                </c:pt>
                <c:pt idx="20056">
                  <c:v>1.4055999999998616</c:v>
                </c:pt>
                <c:pt idx="20057">
                  <c:v>1.4056999999998616</c:v>
                </c:pt>
                <c:pt idx="20058">
                  <c:v>1.4057999999998616</c:v>
                </c:pt>
                <c:pt idx="20059">
                  <c:v>1.4058999999998616</c:v>
                </c:pt>
                <c:pt idx="20060">
                  <c:v>1.4059999999998616</c:v>
                </c:pt>
                <c:pt idx="20061">
                  <c:v>1.4060999999998616</c:v>
                </c:pt>
                <c:pt idx="20062">
                  <c:v>1.4061999999998616</c:v>
                </c:pt>
                <c:pt idx="20063">
                  <c:v>1.4062999999998615</c:v>
                </c:pt>
                <c:pt idx="20064">
                  <c:v>1.4063999999998615</c:v>
                </c:pt>
                <c:pt idx="20065">
                  <c:v>1.4064999999998615</c:v>
                </c:pt>
                <c:pt idx="20066">
                  <c:v>1.4065999999998615</c:v>
                </c:pt>
                <c:pt idx="20067">
                  <c:v>1.4066999999998615</c:v>
                </c:pt>
                <c:pt idx="20068">
                  <c:v>1.4067999999998615</c:v>
                </c:pt>
                <c:pt idx="20069">
                  <c:v>1.4068999999998615</c:v>
                </c:pt>
                <c:pt idx="20070">
                  <c:v>1.4069999999998615</c:v>
                </c:pt>
                <c:pt idx="20071">
                  <c:v>1.4070999999998615</c:v>
                </c:pt>
                <c:pt idx="20072">
                  <c:v>1.4071999999998615</c:v>
                </c:pt>
                <c:pt idx="20073">
                  <c:v>1.4072999999998614</c:v>
                </c:pt>
                <c:pt idx="20074">
                  <c:v>1.4073999999998614</c:v>
                </c:pt>
                <c:pt idx="20075">
                  <c:v>1.4074999999998614</c:v>
                </c:pt>
                <c:pt idx="20076">
                  <c:v>1.4075999999998614</c:v>
                </c:pt>
                <c:pt idx="20077">
                  <c:v>1.4076999999998614</c:v>
                </c:pt>
                <c:pt idx="20078">
                  <c:v>1.4077999999998614</c:v>
                </c:pt>
                <c:pt idx="20079">
                  <c:v>1.4078999999998614</c:v>
                </c:pt>
                <c:pt idx="20080">
                  <c:v>1.4079999999998614</c:v>
                </c:pt>
                <c:pt idx="20081">
                  <c:v>1.4080999999998614</c:v>
                </c:pt>
                <c:pt idx="20082">
                  <c:v>1.4081999999998613</c:v>
                </c:pt>
                <c:pt idx="20083">
                  <c:v>1.4082999999998613</c:v>
                </c:pt>
                <c:pt idx="20084">
                  <c:v>1.4083999999998613</c:v>
                </c:pt>
                <c:pt idx="20085">
                  <c:v>1.4084999999998613</c:v>
                </c:pt>
                <c:pt idx="20086">
                  <c:v>1.4085999999998613</c:v>
                </c:pt>
                <c:pt idx="20087">
                  <c:v>1.4086999999998613</c:v>
                </c:pt>
                <c:pt idx="20088">
                  <c:v>1.4087999999998613</c:v>
                </c:pt>
                <c:pt idx="20089">
                  <c:v>1.4088999999998613</c:v>
                </c:pt>
                <c:pt idx="20090">
                  <c:v>1.4089999999998613</c:v>
                </c:pt>
                <c:pt idx="20091">
                  <c:v>1.4090999999998612</c:v>
                </c:pt>
                <c:pt idx="20092">
                  <c:v>1.4091999999998612</c:v>
                </c:pt>
                <c:pt idx="20093">
                  <c:v>1.4092999999998612</c:v>
                </c:pt>
                <c:pt idx="20094">
                  <c:v>1.4093999999998612</c:v>
                </c:pt>
                <c:pt idx="20095">
                  <c:v>1.4094999999998612</c:v>
                </c:pt>
                <c:pt idx="20096">
                  <c:v>1.4095999999998612</c:v>
                </c:pt>
                <c:pt idx="20097">
                  <c:v>1.4096999999998612</c:v>
                </c:pt>
                <c:pt idx="20098">
                  <c:v>1.4097999999998612</c:v>
                </c:pt>
                <c:pt idx="20099">
                  <c:v>1.4098999999998612</c:v>
                </c:pt>
                <c:pt idx="20100">
                  <c:v>1.4099999999998611</c:v>
                </c:pt>
                <c:pt idx="20101">
                  <c:v>1.4100999999998611</c:v>
                </c:pt>
                <c:pt idx="20102">
                  <c:v>1.4101999999998611</c:v>
                </c:pt>
                <c:pt idx="20103">
                  <c:v>1.4102999999998611</c:v>
                </c:pt>
                <c:pt idx="20104">
                  <c:v>1.4103999999998611</c:v>
                </c:pt>
                <c:pt idx="20105">
                  <c:v>1.4104999999998611</c:v>
                </c:pt>
                <c:pt idx="20106">
                  <c:v>1.4105999999998611</c:v>
                </c:pt>
                <c:pt idx="20107">
                  <c:v>1.4106999999998611</c:v>
                </c:pt>
                <c:pt idx="20108">
                  <c:v>1.4107999999998611</c:v>
                </c:pt>
                <c:pt idx="20109">
                  <c:v>1.410899999999861</c:v>
                </c:pt>
                <c:pt idx="20110">
                  <c:v>1.410999999999861</c:v>
                </c:pt>
                <c:pt idx="20111">
                  <c:v>1.411099999999861</c:v>
                </c:pt>
                <c:pt idx="20112">
                  <c:v>1.411199999999861</c:v>
                </c:pt>
                <c:pt idx="20113">
                  <c:v>1.411299999999861</c:v>
                </c:pt>
                <c:pt idx="20114">
                  <c:v>1.411399999999861</c:v>
                </c:pt>
                <c:pt idx="20115">
                  <c:v>1.411499999999861</c:v>
                </c:pt>
                <c:pt idx="20116">
                  <c:v>1.411599999999861</c:v>
                </c:pt>
                <c:pt idx="20117">
                  <c:v>1.411699999999861</c:v>
                </c:pt>
                <c:pt idx="20118">
                  <c:v>1.4117999999998609</c:v>
                </c:pt>
                <c:pt idx="20119">
                  <c:v>1.4118999999998609</c:v>
                </c:pt>
                <c:pt idx="20120">
                  <c:v>1.4119999999998609</c:v>
                </c:pt>
                <c:pt idx="20121">
                  <c:v>1.4120999999998609</c:v>
                </c:pt>
                <c:pt idx="20122">
                  <c:v>1.4121999999998609</c:v>
                </c:pt>
                <c:pt idx="20123">
                  <c:v>1.4122999999998609</c:v>
                </c:pt>
                <c:pt idx="20124">
                  <c:v>1.4123999999998609</c:v>
                </c:pt>
                <c:pt idx="20125">
                  <c:v>1.4124999999998609</c:v>
                </c:pt>
                <c:pt idx="20126">
                  <c:v>1.4125999999998609</c:v>
                </c:pt>
                <c:pt idx="20127">
                  <c:v>1.4126999999998608</c:v>
                </c:pt>
                <c:pt idx="20128">
                  <c:v>1.4127999999998608</c:v>
                </c:pt>
                <c:pt idx="20129">
                  <c:v>1.4128999999998608</c:v>
                </c:pt>
                <c:pt idx="20130">
                  <c:v>1.4129999999998608</c:v>
                </c:pt>
                <c:pt idx="20131">
                  <c:v>1.4130999999998608</c:v>
                </c:pt>
                <c:pt idx="20132">
                  <c:v>1.4131999999998608</c:v>
                </c:pt>
                <c:pt idx="20133">
                  <c:v>1.4132999999998608</c:v>
                </c:pt>
                <c:pt idx="20134">
                  <c:v>1.4133999999998608</c:v>
                </c:pt>
                <c:pt idx="20135">
                  <c:v>1.4134999999998608</c:v>
                </c:pt>
                <c:pt idx="20136">
                  <c:v>1.4135999999998607</c:v>
                </c:pt>
                <c:pt idx="20137">
                  <c:v>1.4136999999998607</c:v>
                </c:pt>
                <c:pt idx="20138">
                  <c:v>1.4137999999998607</c:v>
                </c:pt>
                <c:pt idx="20139">
                  <c:v>1.4138999999998607</c:v>
                </c:pt>
                <c:pt idx="20140">
                  <c:v>1.4139999999998607</c:v>
                </c:pt>
                <c:pt idx="20141">
                  <c:v>1.4140999999998607</c:v>
                </c:pt>
                <c:pt idx="20142">
                  <c:v>1.4141999999998607</c:v>
                </c:pt>
                <c:pt idx="20143">
                  <c:v>1.4142999999998607</c:v>
                </c:pt>
                <c:pt idx="20144">
                  <c:v>1.4143999999998607</c:v>
                </c:pt>
                <c:pt idx="20145">
                  <c:v>1.4144999999998606</c:v>
                </c:pt>
                <c:pt idx="20146">
                  <c:v>1.4145999999998606</c:v>
                </c:pt>
                <c:pt idx="20147">
                  <c:v>1.4146999999998606</c:v>
                </c:pt>
                <c:pt idx="20148">
                  <c:v>1.4147999999998606</c:v>
                </c:pt>
                <c:pt idx="20149">
                  <c:v>1.4148999999998606</c:v>
                </c:pt>
                <c:pt idx="20150">
                  <c:v>1.4149999999998606</c:v>
                </c:pt>
                <c:pt idx="20151">
                  <c:v>1.4150999999998606</c:v>
                </c:pt>
                <c:pt idx="20152">
                  <c:v>1.4151999999998606</c:v>
                </c:pt>
                <c:pt idx="20153">
                  <c:v>1.4152999999998606</c:v>
                </c:pt>
                <c:pt idx="20154">
                  <c:v>1.4153999999998605</c:v>
                </c:pt>
                <c:pt idx="20155">
                  <c:v>1.4154999999998605</c:v>
                </c:pt>
                <c:pt idx="20156">
                  <c:v>1.4155999999998605</c:v>
                </c:pt>
                <c:pt idx="20157">
                  <c:v>1.4156999999998605</c:v>
                </c:pt>
                <c:pt idx="20158">
                  <c:v>1.4157999999998605</c:v>
                </c:pt>
                <c:pt idx="20159">
                  <c:v>1.4158999999998605</c:v>
                </c:pt>
                <c:pt idx="20160">
                  <c:v>1.4159999999998605</c:v>
                </c:pt>
                <c:pt idx="20161">
                  <c:v>1.4160999999998605</c:v>
                </c:pt>
                <c:pt idx="20162">
                  <c:v>1.4161999999998605</c:v>
                </c:pt>
                <c:pt idx="20163">
                  <c:v>1.4162999999998604</c:v>
                </c:pt>
                <c:pt idx="20164">
                  <c:v>1.4163999999998604</c:v>
                </c:pt>
                <c:pt idx="20165">
                  <c:v>1.4164999999998604</c:v>
                </c:pt>
                <c:pt idx="20166">
                  <c:v>1.4165999999998604</c:v>
                </c:pt>
                <c:pt idx="20167">
                  <c:v>1.4166999999998604</c:v>
                </c:pt>
                <c:pt idx="20168">
                  <c:v>1.4167999999998604</c:v>
                </c:pt>
                <c:pt idx="20169">
                  <c:v>1.4168999999998604</c:v>
                </c:pt>
                <c:pt idx="20170">
                  <c:v>1.4169999999998604</c:v>
                </c:pt>
                <c:pt idx="20171">
                  <c:v>1.4170999999998604</c:v>
                </c:pt>
                <c:pt idx="20172">
                  <c:v>1.4171999999998603</c:v>
                </c:pt>
                <c:pt idx="20173">
                  <c:v>1.4172999999998603</c:v>
                </c:pt>
                <c:pt idx="20174">
                  <c:v>1.4173999999998603</c:v>
                </c:pt>
                <c:pt idx="20175">
                  <c:v>1.4174999999998603</c:v>
                </c:pt>
                <c:pt idx="20176">
                  <c:v>1.4175999999998603</c:v>
                </c:pt>
                <c:pt idx="20177">
                  <c:v>1.4176999999998603</c:v>
                </c:pt>
                <c:pt idx="20178">
                  <c:v>1.4177999999998603</c:v>
                </c:pt>
                <c:pt idx="20179">
                  <c:v>1.4178999999998603</c:v>
                </c:pt>
                <c:pt idx="20180">
                  <c:v>1.4179999999998603</c:v>
                </c:pt>
                <c:pt idx="20181">
                  <c:v>1.4180999999998603</c:v>
                </c:pt>
                <c:pt idx="20182">
                  <c:v>1.4181999999998602</c:v>
                </c:pt>
                <c:pt idx="20183">
                  <c:v>1.4182999999998602</c:v>
                </c:pt>
                <c:pt idx="20184">
                  <c:v>1.4183999999998602</c:v>
                </c:pt>
                <c:pt idx="20185">
                  <c:v>1.4184999999998602</c:v>
                </c:pt>
                <c:pt idx="20186">
                  <c:v>1.4185999999998602</c:v>
                </c:pt>
                <c:pt idx="20187">
                  <c:v>1.4186999999998602</c:v>
                </c:pt>
                <c:pt idx="20188">
                  <c:v>1.4187999999998602</c:v>
                </c:pt>
                <c:pt idx="20189">
                  <c:v>1.4188999999998602</c:v>
                </c:pt>
                <c:pt idx="20190">
                  <c:v>1.4189999999998602</c:v>
                </c:pt>
                <c:pt idx="20191">
                  <c:v>1.4190999999998601</c:v>
                </c:pt>
                <c:pt idx="20192">
                  <c:v>1.4191999999998601</c:v>
                </c:pt>
                <c:pt idx="20193">
                  <c:v>1.4192999999998601</c:v>
                </c:pt>
                <c:pt idx="20194">
                  <c:v>1.4193999999998601</c:v>
                </c:pt>
                <c:pt idx="20195">
                  <c:v>1.4194999999998601</c:v>
                </c:pt>
                <c:pt idx="20196">
                  <c:v>1.4195999999998601</c:v>
                </c:pt>
                <c:pt idx="20197">
                  <c:v>1.4196999999998601</c:v>
                </c:pt>
                <c:pt idx="20198">
                  <c:v>1.4197999999998601</c:v>
                </c:pt>
                <c:pt idx="20199">
                  <c:v>1.4198999999998601</c:v>
                </c:pt>
                <c:pt idx="20200">
                  <c:v>1.41999999999986</c:v>
                </c:pt>
                <c:pt idx="20201">
                  <c:v>1.42009999999986</c:v>
                </c:pt>
                <c:pt idx="20202">
                  <c:v>1.42019999999986</c:v>
                </c:pt>
                <c:pt idx="20203">
                  <c:v>1.42029999999986</c:v>
                </c:pt>
                <c:pt idx="20204">
                  <c:v>1.42039999999986</c:v>
                </c:pt>
                <c:pt idx="20205">
                  <c:v>1.42049999999986</c:v>
                </c:pt>
                <c:pt idx="20206">
                  <c:v>1.42059999999986</c:v>
                </c:pt>
                <c:pt idx="20207">
                  <c:v>1.42069999999986</c:v>
                </c:pt>
                <c:pt idx="20208">
                  <c:v>1.42079999999986</c:v>
                </c:pt>
                <c:pt idx="20209">
                  <c:v>1.4208999999998599</c:v>
                </c:pt>
                <c:pt idx="20210">
                  <c:v>1.4209999999998599</c:v>
                </c:pt>
                <c:pt idx="20211">
                  <c:v>1.4210999999998599</c:v>
                </c:pt>
                <c:pt idx="20212">
                  <c:v>1.4211999999998599</c:v>
                </c:pt>
                <c:pt idx="20213">
                  <c:v>1.4212999999998599</c:v>
                </c:pt>
                <c:pt idx="20214">
                  <c:v>1.4213999999998599</c:v>
                </c:pt>
                <c:pt idx="20215">
                  <c:v>1.4214999999998599</c:v>
                </c:pt>
                <c:pt idx="20216">
                  <c:v>1.4215999999998599</c:v>
                </c:pt>
                <c:pt idx="20217">
                  <c:v>1.4216999999998599</c:v>
                </c:pt>
                <c:pt idx="20218">
                  <c:v>1.4217999999998598</c:v>
                </c:pt>
                <c:pt idx="20219">
                  <c:v>1.4218999999998598</c:v>
                </c:pt>
                <c:pt idx="20220">
                  <c:v>1.4219999999998598</c:v>
                </c:pt>
                <c:pt idx="20221">
                  <c:v>1.4220999999998598</c:v>
                </c:pt>
                <c:pt idx="20222">
                  <c:v>1.4221999999998598</c:v>
                </c:pt>
                <c:pt idx="20223">
                  <c:v>1.4222999999998598</c:v>
                </c:pt>
                <c:pt idx="20224">
                  <c:v>1.4223999999998598</c:v>
                </c:pt>
                <c:pt idx="20225">
                  <c:v>1.4224999999998598</c:v>
                </c:pt>
                <c:pt idx="20226">
                  <c:v>1.4225999999998598</c:v>
                </c:pt>
                <c:pt idx="20227">
                  <c:v>1.4226999999998597</c:v>
                </c:pt>
                <c:pt idx="20228">
                  <c:v>1.4227999999998597</c:v>
                </c:pt>
                <c:pt idx="20229">
                  <c:v>1.4228999999998597</c:v>
                </c:pt>
                <c:pt idx="20230">
                  <c:v>1.4229999999998597</c:v>
                </c:pt>
                <c:pt idx="20231">
                  <c:v>1.4230999999998597</c:v>
                </c:pt>
                <c:pt idx="20232">
                  <c:v>1.4231999999998597</c:v>
                </c:pt>
                <c:pt idx="20233">
                  <c:v>1.4232999999998597</c:v>
                </c:pt>
                <c:pt idx="20234">
                  <c:v>1.4233999999998597</c:v>
                </c:pt>
                <c:pt idx="20235">
                  <c:v>1.4234999999998597</c:v>
                </c:pt>
                <c:pt idx="20236">
                  <c:v>1.4235999999998596</c:v>
                </c:pt>
                <c:pt idx="20237">
                  <c:v>1.4236999999998596</c:v>
                </c:pt>
                <c:pt idx="20238">
                  <c:v>1.4237999999998596</c:v>
                </c:pt>
                <c:pt idx="20239">
                  <c:v>1.4238999999998596</c:v>
                </c:pt>
                <c:pt idx="20240">
                  <c:v>1.4239999999998596</c:v>
                </c:pt>
                <c:pt idx="20241">
                  <c:v>1.4240999999998596</c:v>
                </c:pt>
                <c:pt idx="20242">
                  <c:v>1.4241999999998596</c:v>
                </c:pt>
                <c:pt idx="20243">
                  <c:v>1.4242999999998596</c:v>
                </c:pt>
                <c:pt idx="20244">
                  <c:v>1.4243999999998596</c:v>
                </c:pt>
                <c:pt idx="20245">
                  <c:v>1.4244999999998595</c:v>
                </c:pt>
                <c:pt idx="20246">
                  <c:v>1.4245999999998595</c:v>
                </c:pt>
                <c:pt idx="20247">
                  <c:v>1.4246999999998595</c:v>
                </c:pt>
                <c:pt idx="20248">
                  <c:v>1.4247999999998595</c:v>
                </c:pt>
                <c:pt idx="20249">
                  <c:v>1.4248999999998595</c:v>
                </c:pt>
                <c:pt idx="20250">
                  <c:v>1.4249999999998595</c:v>
                </c:pt>
                <c:pt idx="20251">
                  <c:v>1.4250999999998595</c:v>
                </c:pt>
                <c:pt idx="20252">
                  <c:v>1.4251999999998595</c:v>
                </c:pt>
                <c:pt idx="20253">
                  <c:v>1.4252999999998595</c:v>
                </c:pt>
                <c:pt idx="20254">
                  <c:v>1.4253999999998594</c:v>
                </c:pt>
                <c:pt idx="20255">
                  <c:v>1.4254999999998594</c:v>
                </c:pt>
                <c:pt idx="20256">
                  <c:v>1.4255999999998594</c:v>
                </c:pt>
                <c:pt idx="20257">
                  <c:v>1.4256999999998594</c:v>
                </c:pt>
                <c:pt idx="20258">
                  <c:v>1.4257999999998594</c:v>
                </c:pt>
                <c:pt idx="20259">
                  <c:v>1.4258999999998594</c:v>
                </c:pt>
                <c:pt idx="20260">
                  <c:v>1.4259999999998594</c:v>
                </c:pt>
                <c:pt idx="20261">
                  <c:v>1.4260999999998594</c:v>
                </c:pt>
                <c:pt idx="20262">
                  <c:v>1.4261999999998594</c:v>
                </c:pt>
                <c:pt idx="20263">
                  <c:v>1.4262999999998593</c:v>
                </c:pt>
                <c:pt idx="20264">
                  <c:v>1.4263999999998593</c:v>
                </c:pt>
                <c:pt idx="20265">
                  <c:v>1.4264999999998593</c:v>
                </c:pt>
                <c:pt idx="20266">
                  <c:v>1.4265999999998593</c:v>
                </c:pt>
                <c:pt idx="20267">
                  <c:v>1.4266999999998593</c:v>
                </c:pt>
                <c:pt idx="20268">
                  <c:v>1.4267999999998593</c:v>
                </c:pt>
                <c:pt idx="20269">
                  <c:v>1.4268999999998593</c:v>
                </c:pt>
                <c:pt idx="20270">
                  <c:v>1.4269999999998593</c:v>
                </c:pt>
                <c:pt idx="20271">
                  <c:v>1.4270999999998593</c:v>
                </c:pt>
                <c:pt idx="20272">
                  <c:v>1.4271999999998592</c:v>
                </c:pt>
                <c:pt idx="20273">
                  <c:v>1.4272999999998592</c:v>
                </c:pt>
                <c:pt idx="20274">
                  <c:v>1.4273999999998592</c:v>
                </c:pt>
                <c:pt idx="20275">
                  <c:v>1.4274999999998592</c:v>
                </c:pt>
                <c:pt idx="20276">
                  <c:v>1.4275999999998592</c:v>
                </c:pt>
                <c:pt idx="20277">
                  <c:v>1.4276999999998592</c:v>
                </c:pt>
                <c:pt idx="20278">
                  <c:v>1.4277999999998592</c:v>
                </c:pt>
                <c:pt idx="20279">
                  <c:v>1.4278999999998592</c:v>
                </c:pt>
                <c:pt idx="20280">
                  <c:v>1.4279999999998592</c:v>
                </c:pt>
                <c:pt idx="20281">
                  <c:v>1.4280999999998591</c:v>
                </c:pt>
                <c:pt idx="20282">
                  <c:v>1.4281999999998591</c:v>
                </c:pt>
                <c:pt idx="20283">
                  <c:v>1.4282999999998591</c:v>
                </c:pt>
                <c:pt idx="20284">
                  <c:v>1.4283999999998591</c:v>
                </c:pt>
                <c:pt idx="20285">
                  <c:v>1.4284999999998591</c:v>
                </c:pt>
                <c:pt idx="20286">
                  <c:v>1.4285999999998591</c:v>
                </c:pt>
                <c:pt idx="20287">
                  <c:v>1.4286999999998591</c:v>
                </c:pt>
                <c:pt idx="20288">
                  <c:v>1.4287999999998591</c:v>
                </c:pt>
                <c:pt idx="20289">
                  <c:v>1.4288999999998591</c:v>
                </c:pt>
                <c:pt idx="20290">
                  <c:v>1.428999999999859</c:v>
                </c:pt>
                <c:pt idx="20291">
                  <c:v>1.429099999999859</c:v>
                </c:pt>
                <c:pt idx="20292">
                  <c:v>1.429199999999859</c:v>
                </c:pt>
                <c:pt idx="20293">
                  <c:v>1.429299999999859</c:v>
                </c:pt>
                <c:pt idx="20294">
                  <c:v>1.429399999999859</c:v>
                </c:pt>
                <c:pt idx="20295">
                  <c:v>1.429499999999859</c:v>
                </c:pt>
                <c:pt idx="20296">
                  <c:v>1.429599999999859</c:v>
                </c:pt>
                <c:pt idx="20297">
                  <c:v>1.429699999999859</c:v>
                </c:pt>
                <c:pt idx="20298">
                  <c:v>1.429799999999859</c:v>
                </c:pt>
                <c:pt idx="20299">
                  <c:v>1.429899999999859</c:v>
                </c:pt>
                <c:pt idx="20300">
                  <c:v>1.4299999999998589</c:v>
                </c:pt>
                <c:pt idx="20301">
                  <c:v>1.4300999999998589</c:v>
                </c:pt>
                <c:pt idx="20302">
                  <c:v>1.4301999999998589</c:v>
                </c:pt>
                <c:pt idx="20303">
                  <c:v>1.4302999999998589</c:v>
                </c:pt>
                <c:pt idx="20304">
                  <c:v>1.4303999999998589</c:v>
                </c:pt>
                <c:pt idx="20305">
                  <c:v>1.4304999999998589</c:v>
                </c:pt>
                <c:pt idx="20306">
                  <c:v>1.4305999999998589</c:v>
                </c:pt>
                <c:pt idx="20307">
                  <c:v>1.4306999999998589</c:v>
                </c:pt>
                <c:pt idx="20308">
                  <c:v>1.4307999999998589</c:v>
                </c:pt>
                <c:pt idx="20309">
                  <c:v>1.4308999999998588</c:v>
                </c:pt>
                <c:pt idx="20310">
                  <c:v>1.4309999999998588</c:v>
                </c:pt>
                <c:pt idx="20311">
                  <c:v>1.4310999999998588</c:v>
                </c:pt>
                <c:pt idx="20312">
                  <c:v>1.4311999999998588</c:v>
                </c:pt>
                <c:pt idx="20313">
                  <c:v>1.4312999999998588</c:v>
                </c:pt>
                <c:pt idx="20314">
                  <c:v>1.4313999999998588</c:v>
                </c:pt>
                <c:pt idx="20315">
                  <c:v>1.4314999999998588</c:v>
                </c:pt>
                <c:pt idx="20316">
                  <c:v>1.4315999999998588</c:v>
                </c:pt>
                <c:pt idx="20317">
                  <c:v>1.4316999999998588</c:v>
                </c:pt>
                <c:pt idx="20318">
                  <c:v>1.4317999999998587</c:v>
                </c:pt>
                <c:pt idx="20319">
                  <c:v>1.4318999999998587</c:v>
                </c:pt>
                <c:pt idx="20320">
                  <c:v>1.4319999999998587</c:v>
                </c:pt>
                <c:pt idx="20321">
                  <c:v>1.4320999999998587</c:v>
                </c:pt>
                <c:pt idx="20322">
                  <c:v>1.4321999999998587</c:v>
                </c:pt>
                <c:pt idx="20323">
                  <c:v>1.4322999999998587</c:v>
                </c:pt>
                <c:pt idx="20324">
                  <c:v>1.4323999999998587</c:v>
                </c:pt>
                <c:pt idx="20325">
                  <c:v>1.4324999999998587</c:v>
                </c:pt>
                <c:pt idx="20326">
                  <c:v>1.4325999999998587</c:v>
                </c:pt>
                <c:pt idx="20327">
                  <c:v>1.4326999999998586</c:v>
                </c:pt>
                <c:pt idx="20328">
                  <c:v>1.4327999999998586</c:v>
                </c:pt>
                <c:pt idx="20329">
                  <c:v>1.4328999999998586</c:v>
                </c:pt>
                <c:pt idx="20330">
                  <c:v>1.4329999999998586</c:v>
                </c:pt>
                <c:pt idx="20331">
                  <c:v>1.4330999999998586</c:v>
                </c:pt>
                <c:pt idx="20332">
                  <c:v>1.4331999999998586</c:v>
                </c:pt>
                <c:pt idx="20333">
                  <c:v>1.4332999999998586</c:v>
                </c:pt>
                <c:pt idx="20334">
                  <c:v>1.4333999999998586</c:v>
                </c:pt>
                <c:pt idx="20335">
                  <c:v>1.4334999999998586</c:v>
                </c:pt>
                <c:pt idx="20336">
                  <c:v>1.4335999999998585</c:v>
                </c:pt>
                <c:pt idx="20337">
                  <c:v>1.4336999999998585</c:v>
                </c:pt>
                <c:pt idx="20338">
                  <c:v>1.4337999999998585</c:v>
                </c:pt>
                <c:pt idx="20339">
                  <c:v>1.4338999999998585</c:v>
                </c:pt>
                <c:pt idx="20340">
                  <c:v>1.4339999999998585</c:v>
                </c:pt>
                <c:pt idx="20341">
                  <c:v>1.4340999999998585</c:v>
                </c:pt>
                <c:pt idx="20342">
                  <c:v>1.4341999999998585</c:v>
                </c:pt>
                <c:pt idx="20343">
                  <c:v>1.4342999999998585</c:v>
                </c:pt>
                <c:pt idx="20344">
                  <c:v>1.4343999999998585</c:v>
                </c:pt>
                <c:pt idx="20345">
                  <c:v>1.4344999999998584</c:v>
                </c:pt>
                <c:pt idx="20346">
                  <c:v>1.4345999999998584</c:v>
                </c:pt>
                <c:pt idx="20347">
                  <c:v>1.4346999999998584</c:v>
                </c:pt>
                <c:pt idx="20348">
                  <c:v>1.4347999999998584</c:v>
                </c:pt>
                <c:pt idx="20349">
                  <c:v>1.4348999999998584</c:v>
                </c:pt>
                <c:pt idx="20350">
                  <c:v>1.4349999999998584</c:v>
                </c:pt>
                <c:pt idx="20351">
                  <c:v>1.4350999999998584</c:v>
                </c:pt>
                <c:pt idx="20352">
                  <c:v>1.4351999999998584</c:v>
                </c:pt>
                <c:pt idx="20353">
                  <c:v>1.4352999999998584</c:v>
                </c:pt>
                <c:pt idx="20354">
                  <c:v>1.4353999999998583</c:v>
                </c:pt>
                <c:pt idx="20355">
                  <c:v>1.4354999999998583</c:v>
                </c:pt>
                <c:pt idx="20356">
                  <c:v>1.4355999999998583</c:v>
                </c:pt>
                <c:pt idx="20357">
                  <c:v>1.4356999999998583</c:v>
                </c:pt>
                <c:pt idx="20358">
                  <c:v>1.4357999999998583</c:v>
                </c:pt>
                <c:pt idx="20359">
                  <c:v>1.4358999999998583</c:v>
                </c:pt>
                <c:pt idx="20360">
                  <c:v>1.4359999999998583</c:v>
                </c:pt>
                <c:pt idx="20361">
                  <c:v>1.4360999999998583</c:v>
                </c:pt>
                <c:pt idx="20362">
                  <c:v>1.4361999999998583</c:v>
                </c:pt>
                <c:pt idx="20363">
                  <c:v>1.4362999999998582</c:v>
                </c:pt>
                <c:pt idx="20364">
                  <c:v>1.4363999999998582</c:v>
                </c:pt>
                <c:pt idx="20365">
                  <c:v>1.4364999999998582</c:v>
                </c:pt>
                <c:pt idx="20366">
                  <c:v>1.4365999999998582</c:v>
                </c:pt>
                <c:pt idx="20367">
                  <c:v>1.4366999999998582</c:v>
                </c:pt>
                <c:pt idx="20368">
                  <c:v>1.4367999999998582</c:v>
                </c:pt>
                <c:pt idx="20369">
                  <c:v>1.4368999999998582</c:v>
                </c:pt>
                <c:pt idx="20370">
                  <c:v>1.4369999999998582</c:v>
                </c:pt>
                <c:pt idx="20371">
                  <c:v>1.4370999999998582</c:v>
                </c:pt>
                <c:pt idx="20372">
                  <c:v>1.4371999999998581</c:v>
                </c:pt>
                <c:pt idx="20373">
                  <c:v>1.4372999999998581</c:v>
                </c:pt>
                <c:pt idx="20374">
                  <c:v>1.4373999999998581</c:v>
                </c:pt>
                <c:pt idx="20375">
                  <c:v>1.4374999999998581</c:v>
                </c:pt>
                <c:pt idx="20376">
                  <c:v>1.4375999999998581</c:v>
                </c:pt>
                <c:pt idx="20377">
                  <c:v>1.4376999999998581</c:v>
                </c:pt>
                <c:pt idx="20378">
                  <c:v>1.4377999999998581</c:v>
                </c:pt>
                <c:pt idx="20379">
                  <c:v>1.4378999999998581</c:v>
                </c:pt>
                <c:pt idx="20380">
                  <c:v>1.4379999999998581</c:v>
                </c:pt>
                <c:pt idx="20381">
                  <c:v>1.438099999999858</c:v>
                </c:pt>
                <c:pt idx="20382">
                  <c:v>1.438199999999858</c:v>
                </c:pt>
                <c:pt idx="20383">
                  <c:v>1.438299999999858</c:v>
                </c:pt>
                <c:pt idx="20384">
                  <c:v>1.438399999999858</c:v>
                </c:pt>
                <c:pt idx="20385">
                  <c:v>1.438499999999858</c:v>
                </c:pt>
                <c:pt idx="20386">
                  <c:v>1.438599999999858</c:v>
                </c:pt>
                <c:pt idx="20387">
                  <c:v>1.438699999999858</c:v>
                </c:pt>
                <c:pt idx="20388">
                  <c:v>1.438799999999858</c:v>
                </c:pt>
                <c:pt idx="20389">
                  <c:v>1.438899999999858</c:v>
                </c:pt>
                <c:pt idx="20390">
                  <c:v>1.4389999999998579</c:v>
                </c:pt>
                <c:pt idx="20391">
                  <c:v>1.4390999999998579</c:v>
                </c:pt>
                <c:pt idx="20392">
                  <c:v>1.4391999999998579</c:v>
                </c:pt>
                <c:pt idx="20393">
                  <c:v>1.4392999999998579</c:v>
                </c:pt>
                <c:pt idx="20394">
                  <c:v>1.4393999999998579</c:v>
                </c:pt>
                <c:pt idx="20395">
                  <c:v>1.4394999999998579</c:v>
                </c:pt>
                <c:pt idx="20396">
                  <c:v>1.4395999999998579</c:v>
                </c:pt>
                <c:pt idx="20397">
                  <c:v>1.4396999999998579</c:v>
                </c:pt>
                <c:pt idx="20398">
                  <c:v>1.4397999999998579</c:v>
                </c:pt>
                <c:pt idx="20399">
                  <c:v>1.4398999999998578</c:v>
                </c:pt>
                <c:pt idx="20400">
                  <c:v>1.4399999999998578</c:v>
                </c:pt>
                <c:pt idx="20401">
                  <c:v>1.4400999999998578</c:v>
                </c:pt>
                <c:pt idx="20402">
                  <c:v>1.4401999999998578</c:v>
                </c:pt>
                <c:pt idx="20403">
                  <c:v>1.4402999999998578</c:v>
                </c:pt>
                <c:pt idx="20404">
                  <c:v>1.4403999999998578</c:v>
                </c:pt>
                <c:pt idx="20405">
                  <c:v>1.4404999999998578</c:v>
                </c:pt>
                <c:pt idx="20406">
                  <c:v>1.4405999999998578</c:v>
                </c:pt>
                <c:pt idx="20407">
                  <c:v>1.4406999999998578</c:v>
                </c:pt>
                <c:pt idx="20408">
                  <c:v>1.4407999999998578</c:v>
                </c:pt>
                <c:pt idx="20409">
                  <c:v>1.4408999999998577</c:v>
                </c:pt>
                <c:pt idx="20410">
                  <c:v>1.4409999999998577</c:v>
                </c:pt>
                <c:pt idx="20411">
                  <c:v>1.4410999999998577</c:v>
                </c:pt>
                <c:pt idx="20412">
                  <c:v>1.4411999999998577</c:v>
                </c:pt>
                <c:pt idx="20413">
                  <c:v>1.4412999999998577</c:v>
                </c:pt>
                <c:pt idx="20414">
                  <c:v>1.4413999999998577</c:v>
                </c:pt>
                <c:pt idx="20415">
                  <c:v>1.4414999999998577</c:v>
                </c:pt>
                <c:pt idx="20416">
                  <c:v>1.4415999999998577</c:v>
                </c:pt>
                <c:pt idx="20417">
                  <c:v>1.4416999999998577</c:v>
                </c:pt>
                <c:pt idx="20418">
                  <c:v>1.4417999999998576</c:v>
                </c:pt>
                <c:pt idx="20419">
                  <c:v>1.4418999999998576</c:v>
                </c:pt>
                <c:pt idx="20420">
                  <c:v>1.4419999999998576</c:v>
                </c:pt>
                <c:pt idx="20421">
                  <c:v>1.4420999999998576</c:v>
                </c:pt>
                <c:pt idx="20422">
                  <c:v>1.4421999999998576</c:v>
                </c:pt>
                <c:pt idx="20423">
                  <c:v>1.4422999999998576</c:v>
                </c:pt>
                <c:pt idx="20424">
                  <c:v>1.4423999999998576</c:v>
                </c:pt>
                <c:pt idx="20425">
                  <c:v>1.4424999999998576</c:v>
                </c:pt>
                <c:pt idx="20426">
                  <c:v>1.4425999999998576</c:v>
                </c:pt>
                <c:pt idx="20427">
                  <c:v>1.4426999999998575</c:v>
                </c:pt>
                <c:pt idx="20428">
                  <c:v>1.4427999999998575</c:v>
                </c:pt>
                <c:pt idx="20429">
                  <c:v>1.4428999999998575</c:v>
                </c:pt>
                <c:pt idx="20430">
                  <c:v>1.4429999999998575</c:v>
                </c:pt>
                <c:pt idx="20431">
                  <c:v>1.4430999999998575</c:v>
                </c:pt>
                <c:pt idx="20432">
                  <c:v>1.4431999999998575</c:v>
                </c:pt>
                <c:pt idx="20433">
                  <c:v>1.4432999999998575</c:v>
                </c:pt>
                <c:pt idx="20434">
                  <c:v>1.4433999999998575</c:v>
                </c:pt>
                <c:pt idx="20435">
                  <c:v>1.4434999999998575</c:v>
                </c:pt>
                <c:pt idx="20436">
                  <c:v>1.4435999999998574</c:v>
                </c:pt>
                <c:pt idx="20437">
                  <c:v>1.4436999999998574</c:v>
                </c:pt>
                <c:pt idx="20438">
                  <c:v>1.4437999999998574</c:v>
                </c:pt>
                <c:pt idx="20439">
                  <c:v>1.4438999999998574</c:v>
                </c:pt>
                <c:pt idx="20440">
                  <c:v>1.4439999999998574</c:v>
                </c:pt>
                <c:pt idx="20441">
                  <c:v>1.4440999999998574</c:v>
                </c:pt>
                <c:pt idx="20442">
                  <c:v>1.4441999999998574</c:v>
                </c:pt>
                <c:pt idx="20443">
                  <c:v>1.4442999999998574</c:v>
                </c:pt>
                <c:pt idx="20444">
                  <c:v>1.4443999999998574</c:v>
                </c:pt>
                <c:pt idx="20445">
                  <c:v>1.4444999999998573</c:v>
                </c:pt>
                <c:pt idx="20446">
                  <c:v>1.4445999999998573</c:v>
                </c:pt>
                <c:pt idx="20447">
                  <c:v>1.4446999999998573</c:v>
                </c:pt>
                <c:pt idx="20448">
                  <c:v>1.4447999999998573</c:v>
                </c:pt>
                <c:pt idx="20449">
                  <c:v>1.4448999999998573</c:v>
                </c:pt>
                <c:pt idx="20450">
                  <c:v>1.4449999999998573</c:v>
                </c:pt>
                <c:pt idx="20451">
                  <c:v>1.4450999999998573</c:v>
                </c:pt>
                <c:pt idx="20452">
                  <c:v>1.4451999999998573</c:v>
                </c:pt>
                <c:pt idx="20453">
                  <c:v>1.4452999999998573</c:v>
                </c:pt>
                <c:pt idx="20454">
                  <c:v>1.4453999999998572</c:v>
                </c:pt>
                <c:pt idx="20455">
                  <c:v>1.4454999999998572</c:v>
                </c:pt>
                <c:pt idx="20456">
                  <c:v>1.4455999999998572</c:v>
                </c:pt>
                <c:pt idx="20457">
                  <c:v>1.4456999999998572</c:v>
                </c:pt>
                <c:pt idx="20458">
                  <c:v>1.4457999999998572</c:v>
                </c:pt>
                <c:pt idx="20459">
                  <c:v>1.4458999999998572</c:v>
                </c:pt>
                <c:pt idx="20460">
                  <c:v>1.4459999999998572</c:v>
                </c:pt>
                <c:pt idx="20461">
                  <c:v>1.4460999999998572</c:v>
                </c:pt>
                <c:pt idx="20462">
                  <c:v>1.4461999999998572</c:v>
                </c:pt>
                <c:pt idx="20463">
                  <c:v>1.4462999999998571</c:v>
                </c:pt>
                <c:pt idx="20464">
                  <c:v>1.4463999999998571</c:v>
                </c:pt>
                <c:pt idx="20465">
                  <c:v>1.4464999999998571</c:v>
                </c:pt>
                <c:pt idx="20466">
                  <c:v>1.4465999999998571</c:v>
                </c:pt>
                <c:pt idx="20467">
                  <c:v>1.4466999999998571</c:v>
                </c:pt>
                <c:pt idx="20468">
                  <c:v>1.4467999999998571</c:v>
                </c:pt>
                <c:pt idx="20469">
                  <c:v>1.4468999999998571</c:v>
                </c:pt>
                <c:pt idx="20470">
                  <c:v>1.4469999999998571</c:v>
                </c:pt>
                <c:pt idx="20471">
                  <c:v>1.4470999999998571</c:v>
                </c:pt>
                <c:pt idx="20472">
                  <c:v>1.447199999999857</c:v>
                </c:pt>
                <c:pt idx="20473">
                  <c:v>1.447299999999857</c:v>
                </c:pt>
                <c:pt idx="20474">
                  <c:v>1.447399999999857</c:v>
                </c:pt>
                <c:pt idx="20475">
                  <c:v>1.447499999999857</c:v>
                </c:pt>
                <c:pt idx="20476">
                  <c:v>1.447599999999857</c:v>
                </c:pt>
                <c:pt idx="20477">
                  <c:v>1.447699999999857</c:v>
                </c:pt>
                <c:pt idx="20478">
                  <c:v>1.447799999999857</c:v>
                </c:pt>
                <c:pt idx="20479">
                  <c:v>1.447899999999857</c:v>
                </c:pt>
                <c:pt idx="20480">
                  <c:v>1.447999999999857</c:v>
                </c:pt>
                <c:pt idx="20481">
                  <c:v>1.4480999999998569</c:v>
                </c:pt>
                <c:pt idx="20482">
                  <c:v>1.4481999999998569</c:v>
                </c:pt>
                <c:pt idx="20483">
                  <c:v>1.4482999999998569</c:v>
                </c:pt>
                <c:pt idx="20484">
                  <c:v>1.4483999999998569</c:v>
                </c:pt>
                <c:pt idx="20485">
                  <c:v>1.4484999999998569</c:v>
                </c:pt>
                <c:pt idx="20486">
                  <c:v>1.4485999999998569</c:v>
                </c:pt>
                <c:pt idx="20487">
                  <c:v>1.4486999999998569</c:v>
                </c:pt>
                <c:pt idx="20488">
                  <c:v>1.4487999999998569</c:v>
                </c:pt>
                <c:pt idx="20489">
                  <c:v>1.4488999999998569</c:v>
                </c:pt>
                <c:pt idx="20490">
                  <c:v>1.4489999999998568</c:v>
                </c:pt>
                <c:pt idx="20491">
                  <c:v>1.4490999999998568</c:v>
                </c:pt>
                <c:pt idx="20492">
                  <c:v>1.4491999999998568</c:v>
                </c:pt>
                <c:pt idx="20493">
                  <c:v>1.4492999999998568</c:v>
                </c:pt>
                <c:pt idx="20494">
                  <c:v>1.4493999999998568</c:v>
                </c:pt>
                <c:pt idx="20495">
                  <c:v>1.4494999999998568</c:v>
                </c:pt>
                <c:pt idx="20496">
                  <c:v>1.4495999999998568</c:v>
                </c:pt>
                <c:pt idx="20497">
                  <c:v>1.4496999999998568</c:v>
                </c:pt>
                <c:pt idx="20498">
                  <c:v>1.4497999999998568</c:v>
                </c:pt>
                <c:pt idx="20499">
                  <c:v>1.4498999999998567</c:v>
                </c:pt>
                <c:pt idx="20500">
                  <c:v>1.4499999999998567</c:v>
                </c:pt>
                <c:pt idx="20501">
                  <c:v>1.4500999999998567</c:v>
                </c:pt>
                <c:pt idx="20502">
                  <c:v>1.4501999999998567</c:v>
                </c:pt>
                <c:pt idx="20503">
                  <c:v>1.4502999999998567</c:v>
                </c:pt>
                <c:pt idx="20504">
                  <c:v>1.4503999999998567</c:v>
                </c:pt>
                <c:pt idx="20505">
                  <c:v>1.4504999999998567</c:v>
                </c:pt>
                <c:pt idx="20506">
                  <c:v>1.4505999999998567</c:v>
                </c:pt>
                <c:pt idx="20507">
                  <c:v>1.4506999999998567</c:v>
                </c:pt>
                <c:pt idx="20508">
                  <c:v>1.4507999999998566</c:v>
                </c:pt>
                <c:pt idx="20509">
                  <c:v>1.4508999999998566</c:v>
                </c:pt>
                <c:pt idx="20510">
                  <c:v>1.4509999999998566</c:v>
                </c:pt>
                <c:pt idx="20511">
                  <c:v>1.4510999999998566</c:v>
                </c:pt>
                <c:pt idx="20512">
                  <c:v>1.4511999999998566</c:v>
                </c:pt>
                <c:pt idx="20513">
                  <c:v>1.4512999999998566</c:v>
                </c:pt>
                <c:pt idx="20514">
                  <c:v>1.4513999999998566</c:v>
                </c:pt>
                <c:pt idx="20515">
                  <c:v>1.4514999999998566</c:v>
                </c:pt>
                <c:pt idx="20516">
                  <c:v>1.4515999999998566</c:v>
                </c:pt>
                <c:pt idx="20517">
                  <c:v>1.4516999999998565</c:v>
                </c:pt>
                <c:pt idx="20518">
                  <c:v>1.4517999999998565</c:v>
                </c:pt>
                <c:pt idx="20519">
                  <c:v>1.4518999999998565</c:v>
                </c:pt>
                <c:pt idx="20520">
                  <c:v>1.4519999999998565</c:v>
                </c:pt>
                <c:pt idx="20521">
                  <c:v>1.4520999999998565</c:v>
                </c:pt>
                <c:pt idx="20522">
                  <c:v>1.4521999999998565</c:v>
                </c:pt>
                <c:pt idx="20523">
                  <c:v>1.4522999999998565</c:v>
                </c:pt>
                <c:pt idx="20524">
                  <c:v>1.4523999999998565</c:v>
                </c:pt>
                <c:pt idx="20525">
                  <c:v>1.4524999999998565</c:v>
                </c:pt>
                <c:pt idx="20526">
                  <c:v>1.4525999999998565</c:v>
                </c:pt>
                <c:pt idx="20527">
                  <c:v>1.4526999999998564</c:v>
                </c:pt>
                <c:pt idx="20528">
                  <c:v>1.4527999999998564</c:v>
                </c:pt>
                <c:pt idx="20529">
                  <c:v>1.4528999999998564</c:v>
                </c:pt>
                <c:pt idx="20530">
                  <c:v>1.4529999999998564</c:v>
                </c:pt>
                <c:pt idx="20531">
                  <c:v>1.4530999999998564</c:v>
                </c:pt>
                <c:pt idx="20532">
                  <c:v>1.4531999999998564</c:v>
                </c:pt>
                <c:pt idx="20533">
                  <c:v>1.4532999999998564</c:v>
                </c:pt>
                <c:pt idx="20534">
                  <c:v>1.4533999999998564</c:v>
                </c:pt>
                <c:pt idx="20535">
                  <c:v>1.4534999999998564</c:v>
                </c:pt>
                <c:pt idx="20536">
                  <c:v>1.4535999999998563</c:v>
                </c:pt>
                <c:pt idx="20537">
                  <c:v>1.4536999999998563</c:v>
                </c:pt>
                <c:pt idx="20538">
                  <c:v>1.4537999999998563</c:v>
                </c:pt>
                <c:pt idx="20539">
                  <c:v>1.4538999999998563</c:v>
                </c:pt>
                <c:pt idx="20540">
                  <c:v>1.4539999999998563</c:v>
                </c:pt>
                <c:pt idx="20541">
                  <c:v>1.4540999999998563</c:v>
                </c:pt>
                <c:pt idx="20542">
                  <c:v>1.4541999999998563</c:v>
                </c:pt>
                <c:pt idx="20543">
                  <c:v>1.4542999999998563</c:v>
                </c:pt>
                <c:pt idx="20544">
                  <c:v>1.4543999999998563</c:v>
                </c:pt>
                <c:pt idx="20545">
                  <c:v>1.4544999999998562</c:v>
                </c:pt>
                <c:pt idx="20546">
                  <c:v>1.4545999999998562</c:v>
                </c:pt>
                <c:pt idx="20547">
                  <c:v>1.4546999999998562</c:v>
                </c:pt>
                <c:pt idx="20548">
                  <c:v>1.4547999999998562</c:v>
                </c:pt>
                <c:pt idx="20549">
                  <c:v>1.4548999999998562</c:v>
                </c:pt>
                <c:pt idx="20550">
                  <c:v>1.4549999999998562</c:v>
                </c:pt>
                <c:pt idx="20551">
                  <c:v>1.4550999999998562</c:v>
                </c:pt>
                <c:pt idx="20552">
                  <c:v>1.4551999999998562</c:v>
                </c:pt>
                <c:pt idx="20553">
                  <c:v>1.4552999999998562</c:v>
                </c:pt>
                <c:pt idx="20554">
                  <c:v>1.4553999999998561</c:v>
                </c:pt>
                <c:pt idx="20555">
                  <c:v>1.4554999999998561</c:v>
                </c:pt>
                <c:pt idx="20556">
                  <c:v>1.4555999999998561</c:v>
                </c:pt>
                <c:pt idx="20557">
                  <c:v>1.4556999999998561</c:v>
                </c:pt>
                <c:pt idx="20558">
                  <c:v>1.4557999999998561</c:v>
                </c:pt>
                <c:pt idx="20559">
                  <c:v>1.4558999999998561</c:v>
                </c:pt>
                <c:pt idx="20560">
                  <c:v>1.4559999999998561</c:v>
                </c:pt>
                <c:pt idx="20561">
                  <c:v>1.4560999999998561</c:v>
                </c:pt>
                <c:pt idx="20562">
                  <c:v>1.4561999999998561</c:v>
                </c:pt>
                <c:pt idx="20563">
                  <c:v>1.456299999999856</c:v>
                </c:pt>
                <c:pt idx="20564">
                  <c:v>1.456399999999856</c:v>
                </c:pt>
                <c:pt idx="20565">
                  <c:v>1.456499999999856</c:v>
                </c:pt>
                <c:pt idx="20566">
                  <c:v>1.456599999999856</c:v>
                </c:pt>
                <c:pt idx="20567">
                  <c:v>1.456699999999856</c:v>
                </c:pt>
                <c:pt idx="20568">
                  <c:v>1.456799999999856</c:v>
                </c:pt>
                <c:pt idx="20569">
                  <c:v>1.456899999999856</c:v>
                </c:pt>
                <c:pt idx="20570">
                  <c:v>1.456999999999856</c:v>
                </c:pt>
                <c:pt idx="20571">
                  <c:v>1.457099999999856</c:v>
                </c:pt>
                <c:pt idx="20572">
                  <c:v>1.4571999999998559</c:v>
                </c:pt>
                <c:pt idx="20573">
                  <c:v>1.4572999999998559</c:v>
                </c:pt>
                <c:pt idx="20574">
                  <c:v>1.4573999999998559</c:v>
                </c:pt>
                <c:pt idx="20575">
                  <c:v>1.4574999999998559</c:v>
                </c:pt>
                <c:pt idx="20576">
                  <c:v>1.4575999999998559</c:v>
                </c:pt>
                <c:pt idx="20577">
                  <c:v>1.4576999999998559</c:v>
                </c:pt>
                <c:pt idx="20578">
                  <c:v>1.4577999999998559</c:v>
                </c:pt>
                <c:pt idx="20579">
                  <c:v>1.4578999999998559</c:v>
                </c:pt>
                <c:pt idx="20580">
                  <c:v>1.4579999999998559</c:v>
                </c:pt>
                <c:pt idx="20581">
                  <c:v>1.4580999999998558</c:v>
                </c:pt>
                <c:pt idx="20582">
                  <c:v>1.4581999999998558</c:v>
                </c:pt>
                <c:pt idx="20583">
                  <c:v>1.4582999999998558</c:v>
                </c:pt>
                <c:pt idx="20584">
                  <c:v>1.4583999999998558</c:v>
                </c:pt>
                <c:pt idx="20585">
                  <c:v>1.4584999999998558</c:v>
                </c:pt>
                <c:pt idx="20586">
                  <c:v>1.4585999999998558</c:v>
                </c:pt>
                <c:pt idx="20587">
                  <c:v>1.4586999999998558</c:v>
                </c:pt>
                <c:pt idx="20588">
                  <c:v>1.4587999999998558</c:v>
                </c:pt>
                <c:pt idx="20589">
                  <c:v>1.4588999999998558</c:v>
                </c:pt>
                <c:pt idx="20590">
                  <c:v>1.4589999999998557</c:v>
                </c:pt>
                <c:pt idx="20591">
                  <c:v>1.4590999999998557</c:v>
                </c:pt>
                <c:pt idx="20592">
                  <c:v>1.4591999999998557</c:v>
                </c:pt>
                <c:pt idx="20593">
                  <c:v>1.4592999999998557</c:v>
                </c:pt>
                <c:pt idx="20594">
                  <c:v>1.4593999999998557</c:v>
                </c:pt>
                <c:pt idx="20595">
                  <c:v>1.4594999999998557</c:v>
                </c:pt>
                <c:pt idx="20596">
                  <c:v>1.4595999999998557</c:v>
                </c:pt>
                <c:pt idx="20597">
                  <c:v>1.4596999999998557</c:v>
                </c:pt>
                <c:pt idx="20598">
                  <c:v>1.4597999999998557</c:v>
                </c:pt>
                <c:pt idx="20599">
                  <c:v>1.4598999999998556</c:v>
                </c:pt>
                <c:pt idx="20600">
                  <c:v>1.4599999999998556</c:v>
                </c:pt>
                <c:pt idx="20601">
                  <c:v>1.4600999999998556</c:v>
                </c:pt>
                <c:pt idx="20602">
                  <c:v>1.4601999999998556</c:v>
                </c:pt>
                <c:pt idx="20603">
                  <c:v>1.4602999999998556</c:v>
                </c:pt>
                <c:pt idx="20604">
                  <c:v>1.4603999999998556</c:v>
                </c:pt>
                <c:pt idx="20605">
                  <c:v>1.4604999999998556</c:v>
                </c:pt>
                <c:pt idx="20606">
                  <c:v>1.4605999999998556</c:v>
                </c:pt>
                <c:pt idx="20607">
                  <c:v>1.4606999999998556</c:v>
                </c:pt>
                <c:pt idx="20608">
                  <c:v>1.4607999999998555</c:v>
                </c:pt>
                <c:pt idx="20609">
                  <c:v>1.4608999999998555</c:v>
                </c:pt>
                <c:pt idx="20610">
                  <c:v>1.4609999999998555</c:v>
                </c:pt>
                <c:pt idx="20611">
                  <c:v>1.4610999999998555</c:v>
                </c:pt>
                <c:pt idx="20612">
                  <c:v>1.4611999999998555</c:v>
                </c:pt>
                <c:pt idx="20613">
                  <c:v>1.4612999999998555</c:v>
                </c:pt>
                <c:pt idx="20614">
                  <c:v>1.4613999999998555</c:v>
                </c:pt>
                <c:pt idx="20615">
                  <c:v>1.4614999999998555</c:v>
                </c:pt>
                <c:pt idx="20616">
                  <c:v>1.4615999999998555</c:v>
                </c:pt>
                <c:pt idx="20617">
                  <c:v>1.4616999999998554</c:v>
                </c:pt>
                <c:pt idx="20618">
                  <c:v>1.4617999999998554</c:v>
                </c:pt>
                <c:pt idx="20619">
                  <c:v>1.4618999999998554</c:v>
                </c:pt>
                <c:pt idx="20620">
                  <c:v>1.4619999999998554</c:v>
                </c:pt>
                <c:pt idx="20621">
                  <c:v>1.4620999999998554</c:v>
                </c:pt>
                <c:pt idx="20622">
                  <c:v>1.4621999999998554</c:v>
                </c:pt>
                <c:pt idx="20623">
                  <c:v>1.4622999999998554</c:v>
                </c:pt>
                <c:pt idx="20624">
                  <c:v>1.4623999999998554</c:v>
                </c:pt>
                <c:pt idx="20625">
                  <c:v>1.4624999999998554</c:v>
                </c:pt>
                <c:pt idx="20626">
                  <c:v>1.4625999999998553</c:v>
                </c:pt>
                <c:pt idx="20627">
                  <c:v>1.4626999999998553</c:v>
                </c:pt>
                <c:pt idx="20628">
                  <c:v>1.4627999999998553</c:v>
                </c:pt>
                <c:pt idx="20629">
                  <c:v>1.4628999999998553</c:v>
                </c:pt>
                <c:pt idx="20630">
                  <c:v>1.4629999999998553</c:v>
                </c:pt>
                <c:pt idx="20631">
                  <c:v>1.4630999999998553</c:v>
                </c:pt>
                <c:pt idx="20632">
                  <c:v>1.4631999999998553</c:v>
                </c:pt>
                <c:pt idx="20633">
                  <c:v>1.4632999999998553</c:v>
                </c:pt>
                <c:pt idx="20634">
                  <c:v>1.4633999999998553</c:v>
                </c:pt>
                <c:pt idx="20635">
                  <c:v>1.4634999999998553</c:v>
                </c:pt>
                <c:pt idx="20636">
                  <c:v>1.4635999999998552</c:v>
                </c:pt>
                <c:pt idx="20637">
                  <c:v>1.4636999999998552</c:v>
                </c:pt>
                <c:pt idx="20638">
                  <c:v>1.4637999999998552</c:v>
                </c:pt>
                <c:pt idx="20639">
                  <c:v>1.4638999999998552</c:v>
                </c:pt>
                <c:pt idx="20640">
                  <c:v>1.4639999999998552</c:v>
                </c:pt>
                <c:pt idx="20641">
                  <c:v>1.4640999999998552</c:v>
                </c:pt>
                <c:pt idx="20642">
                  <c:v>1.4641999999998552</c:v>
                </c:pt>
                <c:pt idx="20643">
                  <c:v>1.4642999999998552</c:v>
                </c:pt>
                <c:pt idx="20644">
                  <c:v>1.4643999999998552</c:v>
                </c:pt>
                <c:pt idx="20645">
                  <c:v>1.4644999999998551</c:v>
                </c:pt>
                <c:pt idx="20646">
                  <c:v>1.4645999999998551</c:v>
                </c:pt>
                <c:pt idx="20647">
                  <c:v>1.4646999999998551</c:v>
                </c:pt>
                <c:pt idx="20648">
                  <c:v>1.4647999999998551</c:v>
                </c:pt>
                <c:pt idx="20649">
                  <c:v>1.4648999999998551</c:v>
                </c:pt>
                <c:pt idx="20650">
                  <c:v>1.4649999999998551</c:v>
                </c:pt>
                <c:pt idx="20651">
                  <c:v>1.4650999999998551</c:v>
                </c:pt>
                <c:pt idx="20652">
                  <c:v>1.4651999999998551</c:v>
                </c:pt>
                <c:pt idx="20653">
                  <c:v>1.4652999999998551</c:v>
                </c:pt>
                <c:pt idx="20654">
                  <c:v>1.465399999999855</c:v>
                </c:pt>
                <c:pt idx="20655">
                  <c:v>1.465499999999855</c:v>
                </c:pt>
                <c:pt idx="20656">
                  <c:v>1.465599999999855</c:v>
                </c:pt>
                <c:pt idx="20657">
                  <c:v>1.465699999999855</c:v>
                </c:pt>
                <c:pt idx="20658">
                  <c:v>1.465799999999855</c:v>
                </c:pt>
                <c:pt idx="20659">
                  <c:v>1.465899999999855</c:v>
                </c:pt>
                <c:pt idx="20660">
                  <c:v>1.465999999999855</c:v>
                </c:pt>
                <c:pt idx="20661">
                  <c:v>1.466099999999855</c:v>
                </c:pt>
                <c:pt idx="20662">
                  <c:v>1.466199999999855</c:v>
                </c:pt>
                <c:pt idx="20663">
                  <c:v>1.4662999999998549</c:v>
                </c:pt>
                <c:pt idx="20664">
                  <c:v>1.4663999999998549</c:v>
                </c:pt>
                <c:pt idx="20665">
                  <c:v>1.4664999999998549</c:v>
                </c:pt>
                <c:pt idx="20666">
                  <c:v>1.4665999999998549</c:v>
                </c:pt>
                <c:pt idx="20667">
                  <c:v>1.4666999999998549</c:v>
                </c:pt>
                <c:pt idx="20668">
                  <c:v>1.4667999999998549</c:v>
                </c:pt>
                <c:pt idx="20669">
                  <c:v>1.4668999999998549</c:v>
                </c:pt>
                <c:pt idx="20670">
                  <c:v>1.4669999999998549</c:v>
                </c:pt>
                <c:pt idx="20671">
                  <c:v>1.4670999999998549</c:v>
                </c:pt>
                <c:pt idx="20672">
                  <c:v>1.4671999999998548</c:v>
                </c:pt>
                <c:pt idx="20673">
                  <c:v>1.4672999999998548</c:v>
                </c:pt>
                <c:pt idx="20674">
                  <c:v>1.4673999999998548</c:v>
                </c:pt>
                <c:pt idx="20675">
                  <c:v>1.4674999999998548</c:v>
                </c:pt>
                <c:pt idx="20676">
                  <c:v>1.4675999999998548</c:v>
                </c:pt>
                <c:pt idx="20677">
                  <c:v>1.4676999999998548</c:v>
                </c:pt>
                <c:pt idx="20678">
                  <c:v>1.4677999999998548</c:v>
                </c:pt>
                <c:pt idx="20679">
                  <c:v>1.4678999999998548</c:v>
                </c:pt>
                <c:pt idx="20680">
                  <c:v>1.4679999999998548</c:v>
                </c:pt>
                <c:pt idx="20681">
                  <c:v>1.4680999999998547</c:v>
                </c:pt>
                <c:pt idx="20682">
                  <c:v>1.4681999999998547</c:v>
                </c:pt>
                <c:pt idx="20683">
                  <c:v>1.4682999999998547</c:v>
                </c:pt>
                <c:pt idx="20684">
                  <c:v>1.4683999999998547</c:v>
                </c:pt>
                <c:pt idx="20685">
                  <c:v>1.4684999999998547</c:v>
                </c:pt>
                <c:pt idx="20686">
                  <c:v>1.4685999999998547</c:v>
                </c:pt>
                <c:pt idx="20687">
                  <c:v>1.4686999999998547</c:v>
                </c:pt>
                <c:pt idx="20688">
                  <c:v>1.4687999999998547</c:v>
                </c:pt>
                <c:pt idx="20689">
                  <c:v>1.4688999999998547</c:v>
                </c:pt>
                <c:pt idx="20690">
                  <c:v>1.4689999999998546</c:v>
                </c:pt>
                <c:pt idx="20691">
                  <c:v>1.4690999999998546</c:v>
                </c:pt>
                <c:pt idx="20692">
                  <c:v>1.4691999999998546</c:v>
                </c:pt>
                <c:pt idx="20693">
                  <c:v>1.4692999999998546</c:v>
                </c:pt>
                <c:pt idx="20694">
                  <c:v>1.4693999999998546</c:v>
                </c:pt>
                <c:pt idx="20695">
                  <c:v>1.4694999999998546</c:v>
                </c:pt>
                <c:pt idx="20696">
                  <c:v>1.4695999999998546</c:v>
                </c:pt>
                <c:pt idx="20697">
                  <c:v>1.4696999999998546</c:v>
                </c:pt>
                <c:pt idx="20698">
                  <c:v>1.4697999999998546</c:v>
                </c:pt>
                <c:pt idx="20699">
                  <c:v>1.4698999999998545</c:v>
                </c:pt>
                <c:pt idx="20700">
                  <c:v>1.4699999999998545</c:v>
                </c:pt>
                <c:pt idx="20701">
                  <c:v>1.4700999999998545</c:v>
                </c:pt>
                <c:pt idx="20702">
                  <c:v>1.4701999999998545</c:v>
                </c:pt>
                <c:pt idx="20703">
                  <c:v>1.4702999999998545</c:v>
                </c:pt>
                <c:pt idx="20704">
                  <c:v>1.4703999999998545</c:v>
                </c:pt>
                <c:pt idx="20705">
                  <c:v>1.4704999999998545</c:v>
                </c:pt>
                <c:pt idx="20706">
                  <c:v>1.4705999999998545</c:v>
                </c:pt>
                <c:pt idx="20707">
                  <c:v>1.4706999999998545</c:v>
                </c:pt>
                <c:pt idx="20708">
                  <c:v>1.4707999999998544</c:v>
                </c:pt>
                <c:pt idx="20709">
                  <c:v>1.4708999999998544</c:v>
                </c:pt>
                <c:pt idx="20710">
                  <c:v>1.4709999999998544</c:v>
                </c:pt>
                <c:pt idx="20711">
                  <c:v>1.4710999999998544</c:v>
                </c:pt>
                <c:pt idx="20712">
                  <c:v>1.4711999999998544</c:v>
                </c:pt>
                <c:pt idx="20713">
                  <c:v>1.4712999999998544</c:v>
                </c:pt>
                <c:pt idx="20714">
                  <c:v>1.4713999999998544</c:v>
                </c:pt>
                <c:pt idx="20715">
                  <c:v>1.4714999999998544</c:v>
                </c:pt>
                <c:pt idx="20716">
                  <c:v>1.4715999999998544</c:v>
                </c:pt>
                <c:pt idx="20717">
                  <c:v>1.4716999999998543</c:v>
                </c:pt>
                <c:pt idx="20718">
                  <c:v>1.4717999999998543</c:v>
                </c:pt>
                <c:pt idx="20719">
                  <c:v>1.4718999999998543</c:v>
                </c:pt>
                <c:pt idx="20720">
                  <c:v>1.4719999999998543</c:v>
                </c:pt>
                <c:pt idx="20721">
                  <c:v>1.4720999999998543</c:v>
                </c:pt>
                <c:pt idx="20722">
                  <c:v>1.4721999999998543</c:v>
                </c:pt>
                <c:pt idx="20723">
                  <c:v>1.4722999999998543</c:v>
                </c:pt>
                <c:pt idx="20724">
                  <c:v>1.4723999999998543</c:v>
                </c:pt>
                <c:pt idx="20725">
                  <c:v>1.4724999999998543</c:v>
                </c:pt>
                <c:pt idx="20726">
                  <c:v>1.4725999999998542</c:v>
                </c:pt>
                <c:pt idx="20727">
                  <c:v>1.4726999999998542</c:v>
                </c:pt>
                <c:pt idx="20728">
                  <c:v>1.4727999999998542</c:v>
                </c:pt>
                <c:pt idx="20729">
                  <c:v>1.4728999999998542</c:v>
                </c:pt>
                <c:pt idx="20730">
                  <c:v>1.4729999999998542</c:v>
                </c:pt>
                <c:pt idx="20731">
                  <c:v>1.4730999999998542</c:v>
                </c:pt>
                <c:pt idx="20732">
                  <c:v>1.4731999999998542</c:v>
                </c:pt>
                <c:pt idx="20733">
                  <c:v>1.4732999999998542</c:v>
                </c:pt>
                <c:pt idx="20734">
                  <c:v>1.4733999999998542</c:v>
                </c:pt>
                <c:pt idx="20735">
                  <c:v>1.4734999999998541</c:v>
                </c:pt>
                <c:pt idx="20736">
                  <c:v>1.4735999999998541</c:v>
                </c:pt>
                <c:pt idx="20737">
                  <c:v>1.4736999999998541</c:v>
                </c:pt>
                <c:pt idx="20738">
                  <c:v>1.4737999999998541</c:v>
                </c:pt>
                <c:pt idx="20739">
                  <c:v>1.4738999999998541</c:v>
                </c:pt>
                <c:pt idx="20740">
                  <c:v>1.4739999999998541</c:v>
                </c:pt>
                <c:pt idx="20741">
                  <c:v>1.4740999999998541</c:v>
                </c:pt>
                <c:pt idx="20742">
                  <c:v>1.4741999999998541</c:v>
                </c:pt>
                <c:pt idx="20743">
                  <c:v>1.4742999999998541</c:v>
                </c:pt>
                <c:pt idx="20744">
                  <c:v>1.474399999999854</c:v>
                </c:pt>
                <c:pt idx="20745">
                  <c:v>1.474499999999854</c:v>
                </c:pt>
                <c:pt idx="20746">
                  <c:v>1.474599999999854</c:v>
                </c:pt>
                <c:pt idx="20747">
                  <c:v>1.474699999999854</c:v>
                </c:pt>
                <c:pt idx="20748">
                  <c:v>1.474799999999854</c:v>
                </c:pt>
                <c:pt idx="20749">
                  <c:v>1.474899999999854</c:v>
                </c:pt>
                <c:pt idx="20750">
                  <c:v>1.474999999999854</c:v>
                </c:pt>
                <c:pt idx="20751">
                  <c:v>1.475099999999854</c:v>
                </c:pt>
                <c:pt idx="20752">
                  <c:v>1.475199999999854</c:v>
                </c:pt>
                <c:pt idx="20753">
                  <c:v>1.475299999999854</c:v>
                </c:pt>
                <c:pt idx="20754">
                  <c:v>1.4753999999998539</c:v>
                </c:pt>
                <c:pt idx="20755">
                  <c:v>1.4754999999998539</c:v>
                </c:pt>
                <c:pt idx="20756">
                  <c:v>1.4755999999998539</c:v>
                </c:pt>
                <c:pt idx="20757">
                  <c:v>1.4756999999998539</c:v>
                </c:pt>
                <c:pt idx="20758">
                  <c:v>1.4757999999998539</c:v>
                </c:pt>
                <c:pt idx="20759">
                  <c:v>1.4758999999998539</c:v>
                </c:pt>
                <c:pt idx="20760">
                  <c:v>1.4759999999998539</c:v>
                </c:pt>
                <c:pt idx="20761">
                  <c:v>1.4760999999998539</c:v>
                </c:pt>
                <c:pt idx="20762">
                  <c:v>1.4761999999998539</c:v>
                </c:pt>
                <c:pt idx="20763">
                  <c:v>1.4762999999998538</c:v>
                </c:pt>
                <c:pt idx="20764">
                  <c:v>1.4763999999998538</c:v>
                </c:pt>
                <c:pt idx="20765">
                  <c:v>1.4764999999998538</c:v>
                </c:pt>
                <c:pt idx="20766">
                  <c:v>1.4765999999998538</c:v>
                </c:pt>
                <c:pt idx="20767">
                  <c:v>1.4766999999998538</c:v>
                </c:pt>
                <c:pt idx="20768">
                  <c:v>1.4767999999998538</c:v>
                </c:pt>
                <c:pt idx="20769">
                  <c:v>1.4768999999998538</c:v>
                </c:pt>
                <c:pt idx="20770">
                  <c:v>1.4769999999998538</c:v>
                </c:pt>
                <c:pt idx="20771">
                  <c:v>1.4770999999998538</c:v>
                </c:pt>
                <c:pt idx="20772">
                  <c:v>1.4771999999998537</c:v>
                </c:pt>
                <c:pt idx="20773">
                  <c:v>1.4772999999998537</c:v>
                </c:pt>
                <c:pt idx="20774">
                  <c:v>1.4773999999998537</c:v>
                </c:pt>
                <c:pt idx="20775">
                  <c:v>1.4774999999998537</c:v>
                </c:pt>
                <c:pt idx="20776">
                  <c:v>1.4775999999998537</c:v>
                </c:pt>
                <c:pt idx="20777">
                  <c:v>1.4776999999998537</c:v>
                </c:pt>
                <c:pt idx="20778">
                  <c:v>1.4777999999998537</c:v>
                </c:pt>
                <c:pt idx="20779">
                  <c:v>1.4778999999998537</c:v>
                </c:pt>
                <c:pt idx="20780">
                  <c:v>1.4779999999998537</c:v>
                </c:pt>
                <c:pt idx="20781">
                  <c:v>1.4780999999998536</c:v>
                </c:pt>
                <c:pt idx="20782">
                  <c:v>1.4781999999998536</c:v>
                </c:pt>
                <c:pt idx="20783">
                  <c:v>1.4782999999998536</c:v>
                </c:pt>
                <c:pt idx="20784">
                  <c:v>1.4783999999998536</c:v>
                </c:pt>
                <c:pt idx="20785">
                  <c:v>1.4784999999998536</c:v>
                </c:pt>
                <c:pt idx="20786">
                  <c:v>1.4785999999998536</c:v>
                </c:pt>
                <c:pt idx="20787">
                  <c:v>1.4786999999998536</c:v>
                </c:pt>
                <c:pt idx="20788">
                  <c:v>1.4787999999998536</c:v>
                </c:pt>
                <c:pt idx="20789">
                  <c:v>1.4788999999998536</c:v>
                </c:pt>
                <c:pt idx="20790">
                  <c:v>1.4789999999998535</c:v>
                </c:pt>
                <c:pt idx="20791">
                  <c:v>1.4790999999998535</c:v>
                </c:pt>
                <c:pt idx="20792">
                  <c:v>1.4791999999998535</c:v>
                </c:pt>
                <c:pt idx="20793">
                  <c:v>1.4792999999998535</c:v>
                </c:pt>
                <c:pt idx="20794">
                  <c:v>1.4793999999998535</c:v>
                </c:pt>
                <c:pt idx="20795">
                  <c:v>1.4794999999998535</c:v>
                </c:pt>
                <c:pt idx="20796">
                  <c:v>1.4795999999998535</c:v>
                </c:pt>
                <c:pt idx="20797">
                  <c:v>1.4796999999998535</c:v>
                </c:pt>
                <c:pt idx="20798">
                  <c:v>1.4797999999998535</c:v>
                </c:pt>
                <c:pt idx="20799">
                  <c:v>1.4798999999998534</c:v>
                </c:pt>
                <c:pt idx="20800">
                  <c:v>1.4799999999998534</c:v>
                </c:pt>
                <c:pt idx="20801">
                  <c:v>1.4800999999998534</c:v>
                </c:pt>
                <c:pt idx="20802">
                  <c:v>1.4801999999998534</c:v>
                </c:pt>
                <c:pt idx="20803">
                  <c:v>1.4802999999998534</c:v>
                </c:pt>
                <c:pt idx="20804">
                  <c:v>1.4803999999998534</c:v>
                </c:pt>
                <c:pt idx="20805">
                  <c:v>1.4804999999998534</c:v>
                </c:pt>
                <c:pt idx="20806">
                  <c:v>1.4805999999998534</c:v>
                </c:pt>
                <c:pt idx="20807">
                  <c:v>1.4806999999998534</c:v>
                </c:pt>
                <c:pt idx="20808">
                  <c:v>1.4807999999998533</c:v>
                </c:pt>
                <c:pt idx="20809">
                  <c:v>1.4808999999998533</c:v>
                </c:pt>
                <c:pt idx="20810">
                  <c:v>1.4809999999998533</c:v>
                </c:pt>
                <c:pt idx="20811">
                  <c:v>1.4810999999998533</c:v>
                </c:pt>
                <c:pt idx="20812">
                  <c:v>1.4811999999998533</c:v>
                </c:pt>
                <c:pt idx="20813">
                  <c:v>1.4812999999998533</c:v>
                </c:pt>
                <c:pt idx="20814">
                  <c:v>1.4813999999998533</c:v>
                </c:pt>
                <c:pt idx="20815">
                  <c:v>1.4814999999998533</c:v>
                </c:pt>
                <c:pt idx="20816">
                  <c:v>1.4815999999998533</c:v>
                </c:pt>
                <c:pt idx="20817">
                  <c:v>1.4816999999998532</c:v>
                </c:pt>
                <c:pt idx="20818">
                  <c:v>1.4817999999998532</c:v>
                </c:pt>
                <c:pt idx="20819">
                  <c:v>1.4818999999998532</c:v>
                </c:pt>
                <c:pt idx="20820">
                  <c:v>1.4819999999998532</c:v>
                </c:pt>
                <c:pt idx="20821">
                  <c:v>1.4820999999998532</c:v>
                </c:pt>
                <c:pt idx="20822">
                  <c:v>1.4821999999998532</c:v>
                </c:pt>
                <c:pt idx="20823">
                  <c:v>1.4822999999998532</c:v>
                </c:pt>
                <c:pt idx="20824">
                  <c:v>1.4823999999998532</c:v>
                </c:pt>
                <c:pt idx="20825">
                  <c:v>1.4824999999998532</c:v>
                </c:pt>
                <c:pt idx="20826">
                  <c:v>1.4825999999998531</c:v>
                </c:pt>
                <c:pt idx="20827">
                  <c:v>1.4826999999998531</c:v>
                </c:pt>
                <c:pt idx="20828">
                  <c:v>1.4827999999998531</c:v>
                </c:pt>
                <c:pt idx="20829">
                  <c:v>1.4828999999998531</c:v>
                </c:pt>
                <c:pt idx="20830">
                  <c:v>1.4829999999998531</c:v>
                </c:pt>
                <c:pt idx="20831">
                  <c:v>1.4830999999998531</c:v>
                </c:pt>
                <c:pt idx="20832">
                  <c:v>1.4831999999998531</c:v>
                </c:pt>
                <c:pt idx="20833">
                  <c:v>1.4832999999998531</c:v>
                </c:pt>
                <c:pt idx="20834">
                  <c:v>1.4833999999998531</c:v>
                </c:pt>
                <c:pt idx="20835">
                  <c:v>1.483499999999853</c:v>
                </c:pt>
                <c:pt idx="20836">
                  <c:v>1.483599999999853</c:v>
                </c:pt>
                <c:pt idx="20837">
                  <c:v>1.483699999999853</c:v>
                </c:pt>
                <c:pt idx="20838">
                  <c:v>1.483799999999853</c:v>
                </c:pt>
                <c:pt idx="20839">
                  <c:v>1.483899999999853</c:v>
                </c:pt>
                <c:pt idx="20840">
                  <c:v>1.483999999999853</c:v>
                </c:pt>
                <c:pt idx="20841">
                  <c:v>1.484099999999853</c:v>
                </c:pt>
                <c:pt idx="20842">
                  <c:v>1.484199999999853</c:v>
                </c:pt>
                <c:pt idx="20843">
                  <c:v>1.484299999999853</c:v>
                </c:pt>
                <c:pt idx="20844">
                  <c:v>1.4843999999998529</c:v>
                </c:pt>
                <c:pt idx="20845">
                  <c:v>1.4844999999998529</c:v>
                </c:pt>
                <c:pt idx="20846">
                  <c:v>1.4845999999998529</c:v>
                </c:pt>
                <c:pt idx="20847">
                  <c:v>1.4846999999998529</c:v>
                </c:pt>
                <c:pt idx="20848">
                  <c:v>1.4847999999998529</c:v>
                </c:pt>
                <c:pt idx="20849">
                  <c:v>1.4848999999998529</c:v>
                </c:pt>
                <c:pt idx="20850">
                  <c:v>1.4849999999998529</c:v>
                </c:pt>
                <c:pt idx="20851">
                  <c:v>1.4850999999998529</c:v>
                </c:pt>
                <c:pt idx="20852">
                  <c:v>1.4851999999998529</c:v>
                </c:pt>
                <c:pt idx="20853">
                  <c:v>1.4852999999998528</c:v>
                </c:pt>
                <c:pt idx="20854">
                  <c:v>1.4853999999998528</c:v>
                </c:pt>
                <c:pt idx="20855">
                  <c:v>1.4854999999998528</c:v>
                </c:pt>
                <c:pt idx="20856">
                  <c:v>1.4855999999998528</c:v>
                </c:pt>
                <c:pt idx="20857">
                  <c:v>1.4856999999998528</c:v>
                </c:pt>
                <c:pt idx="20858">
                  <c:v>1.4857999999998528</c:v>
                </c:pt>
                <c:pt idx="20859">
                  <c:v>1.4858999999998528</c:v>
                </c:pt>
                <c:pt idx="20860">
                  <c:v>1.4859999999998528</c:v>
                </c:pt>
                <c:pt idx="20861">
                  <c:v>1.4860999999998528</c:v>
                </c:pt>
                <c:pt idx="20862">
                  <c:v>1.4861999999998527</c:v>
                </c:pt>
                <c:pt idx="20863">
                  <c:v>1.4862999999998527</c:v>
                </c:pt>
                <c:pt idx="20864">
                  <c:v>1.4863999999998527</c:v>
                </c:pt>
                <c:pt idx="20865">
                  <c:v>1.4864999999998527</c:v>
                </c:pt>
                <c:pt idx="20866">
                  <c:v>1.4865999999998527</c:v>
                </c:pt>
                <c:pt idx="20867">
                  <c:v>1.4866999999998527</c:v>
                </c:pt>
                <c:pt idx="20868">
                  <c:v>1.4867999999998527</c:v>
                </c:pt>
                <c:pt idx="20869">
                  <c:v>1.4868999999998527</c:v>
                </c:pt>
                <c:pt idx="20870">
                  <c:v>1.4869999999998527</c:v>
                </c:pt>
                <c:pt idx="20871">
                  <c:v>1.4870999999998527</c:v>
                </c:pt>
                <c:pt idx="20872">
                  <c:v>1.4871999999998526</c:v>
                </c:pt>
                <c:pt idx="20873">
                  <c:v>1.4872999999998526</c:v>
                </c:pt>
                <c:pt idx="20874">
                  <c:v>1.4873999999998526</c:v>
                </c:pt>
                <c:pt idx="20875">
                  <c:v>1.4874999999998526</c:v>
                </c:pt>
                <c:pt idx="20876">
                  <c:v>1.4875999999998526</c:v>
                </c:pt>
                <c:pt idx="20877">
                  <c:v>1.4876999999998526</c:v>
                </c:pt>
                <c:pt idx="20878">
                  <c:v>1.4877999999998526</c:v>
                </c:pt>
                <c:pt idx="20879">
                  <c:v>1.4878999999998526</c:v>
                </c:pt>
                <c:pt idx="20880">
                  <c:v>1.4879999999998526</c:v>
                </c:pt>
                <c:pt idx="20881">
                  <c:v>1.4880999999998525</c:v>
                </c:pt>
                <c:pt idx="20882">
                  <c:v>1.4881999999998525</c:v>
                </c:pt>
                <c:pt idx="20883">
                  <c:v>1.4882999999998525</c:v>
                </c:pt>
                <c:pt idx="20884">
                  <c:v>1.4883999999998525</c:v>
                </c:pt>
                <c:pt idx="20885">
                  <c:v>1.4884999999998525</c:v>
                </c:pt>
                <c:pt idx="20886">
                  <c:v>1.4885999999998525</c:v>
                </c:pt>
                <c:pt idx="20887">
                  <c:v>1.4886999999998525</c:v>
                </c:pt>
                <c:pt idx="20888">
                  <c:v>1.4887999999998525</c:v>
                </c:pt>
                <c:pt idx="20889">
                  <c:v>1.4888999999998525</c:v>
                </c:pt>
                <c:pt idx="20890">
                  <c:v>1.4889999999998524</c:v>
                </c:pt>
                <c:pt idx="20891">
                  <c:v>1.4890999999998524</c:v>
                </c:pt>
                <c:pt idx="20892">
                  <c:v>1.4891999999998524</c:v>
                </c:pt>
                <c:pt idx="20893">
                  <c:v>1.4892999999998524</c:v>
                </c:pt>
                <c:pt idx="20894">
                  <c:v>1.4893999999998524</c:v>
                </c:pt>
                <c:pt idx="20895">
                  <c:v>1.4894999999998524</c:v>
                </c:pt>
                <c:pt idx="20896">
                  <c:v>1.4895999999998524</c:v>
                </c:pt>
                <c:pt idx="20897">
                  <c:v>1.4896999999998524</c:v>
                </c:pt>
                <c:pt idx="20898">
                  <c:v>1.4897999999998524</c:v>
                </c:pt>
                <c:pt idx="20899">
                  <c:v>1.4898999999998523</c:v>
                </c:pt>
                <c:pt idx="20900">
                  <c:v>1.4899999999998523</c:v>
                </c:pt>
                <c:pt idx="20901">
                  <c:v>1.4900999999998523</c:v>
                </c:pt>
                <c:pt idx="20902">
                  <c:v>1.4901999999998523</c:v>
                </c:pt>
                <c:pt idx="20903">
                  <c:v>1.4902999999998523</c:v>
                </c:pt>
                <c:pt idx="20904">
                  <c:v>1.4903999999998523</c:v>
                </c:pt>
                <c:pt idx="20905">
                  <c:v>1.4904999999998523</c:v>
                </c:pt>
                <c:pt idx="20906">
                  <c:v>1.4905999999998523</c:v>
                </c:pt>
                <c:pt idx="20907">
                  <c:v>1.4906999999998523</c:v>
                </c:pt>
                <c:pt idx="20908">
                  <c:v>1.4907999999998522</c:v>
                </c:pt>
                <c:pt idx="20909">
                  <c:v>1.4908999999998522</c:v>
                </c:pt>
                <c:pt idx="20910">
                  <c:v>1.4909999999998522</c:v>
                </c:pt>
                <c:pt idx="20911">
                  <c:v>1.4910999999998522</c:v>
                </c:pt>
                <c:pt idx="20912">
                  <c:v>1.4911999999998522</c:v>
                </c:pt>
                <c:pt idx="20913">
                  <c:v>1.4912999999998522</c:v>
                </c:pt>
                <c:pt idx="20914">
                  <c:v>1.4913999999998522</c:v>
                </c:pt>
                <c:pt idx="20915">
                  <c:v>1.4914999999998522</c:v>
                </c:pt>
                <c:pt idx="20916">
                  <c:v>1.4915999999998522</c:v>
                </c:pt>
                <c:pt idx="20917">
                  <c:v>1.4916999999998521</c:v>
                </c:pt>
                <c:pt idx="20918">
                  <c:v>1.4917999999998521</c:v>
                </c:pt>
                <c:pt idx="20919">
                  <c:v>1.4918999999998521</c:v>
                </c:pt>
                <c:pt idx="20920">
                  <c:v>1.4919999999998521</c:v>
                </c:pt>
                <c:pt idx="20921">
                  <c:v>1.4920999999998521</c:v>
                </c:pt>
                <c:pt idx="20922">
                  <c:v>1.4921999999998521</c:v>
                </c:pt>
                <c:pt idx="20923">
                  <c:v>1.4922999999998521</c:v>
                </c:pt>
                <c:pt idx="20924">
                  <c:v>1.4923999999998521</c:v>
                </c:pt>
                <c:pt idx="20925">
                  <c:v>1.4924999999998521</c:v>
                </c:pt>
                <c:pt idx="20926">
                  <c:v>1.492599999999852</c:v>
                </c:pt>
                <c:pt idx="20927">
                  <c:v>1.492699999999852</c:v>
                </c:pt>
                <c:pt idx="20928">
                  <c:v>1.492799999999852</c:v>
                </c:pt>
                <c:pt idx="20929">
                  <c:v>1.492899999999852</c:v>
                </c:pt>
                <c:pt idx="20930">
                  <c:v>1.492999999999852</c:v>
                </c:pt>
                <c:pt idx="20931">
                  <c:v>1.493099999999852</c:v>
                </c:pt>
                <c:pt idx="20932">
                  <c:v>1.493199999999852</c:v>
                </c:pt>
                <c:pt idx="20933">
                  <c:v>1.493299999999852</c:v>
                </c:pt>
                <c:pt idx="20934">
                  <c:v>1.493399999999852</c:v>
                </c:pt>
                <c:pt idx="20935">
                  <c:v>1.4934999999998519</c:v>
                </c:pt>
                <c:pt idx="20936">
                  <c:v>1.4935999999998519</c:v>
                </c:pt>
                <c:pt idx="20937">
                  <c:v>1.4936999999998519</c:v>
                </c:pt>
                <c:pt idx="20938">
                  <c:v>1.4937999999998519</c:v>
                </c:pt>
                <c:pt idx="20939">
                  <c:v>1.4938999999998519</c:v>
                </c:pt>
                <c:pt idx="20940">
                  <c:v>1.4939999999998519</c:v>
                </c:pt>
                <c:pt idx="20941">
                  <c:v>1.4940999999998519</c:v>
                </c:pt>
                <c:pt idx="20942">
                  <c:v>1.4941999999998519</c:v>
                </c:pt>
                <c:pt idx="20943">
                  <c:v>1.4942999999998519</c:v>
                </c:pt>
                <c:pt idx="20944">
                  <c:v>1.4943999999998518</c:v>
                </c:pt>
                <c:pt idx="20945">
                  <c:v>1.4944999999998518</c:v>
                </c:pt>
                <c:pt idx="20946">
                  <c:v>1.4945999999998518</c:v>
                </c:pt>
                <c:pt idx="20947">
                  <c:v>1.4946999999998518</c:v>
                </c:pt>
                <c:pt idx="20948">
                  <c:v>1.4947999999998518</c:v>
                </c:pt>
                <c:pt idx="20949">
                  <c:v>1.4948999999998518</c:v>
                </c:pt>
                <c:pt idx="20950">
                  <c:v>1.4949999999998518</c:v>
                </c:pt>
                <c:pt idx="20951">
                  <c:v>1.4950999999998518</c:v>
                </c:pt>
                <c:pt idx="20952">
                  <c:v>1.4951999999998518</c:v>
                </c:pt>
                <c:pt idx="20953">
                  <c:v>1.4952999999998517</c:v>
                </c:pt>
                <c:pt idx="20954">
                  <c:v>1.4953999999998517</c:v>
                </c:pt>
                <c:pt idx="20955">
                  <c:v>1.4954999999998517</c:v>
                </c:pt>
                <c:pt idx="20956">
                  <c:v>1.4955999999998517</c:v>
                </c:pt>
                <c:pt idx="20957">
                  <c:v>1.4956999999998517</c:v>
                </c:pt>
                <c:pt idx="20958">
                  <c:v>1.4957999999998517</c:v>
                </c:pt>
                <c:pt idx="20959">
                  <c:v>1.4958999999998517</c:v>
                </c:pt>
                <c:pt idx="20960">
                  <c:v>1.4959999999998517</c:v>
                </c:pt>
                <c:pt idx="20961">
                  <c:v>1.4960999999998517</c:v>
                </c:pt>
                <c:pt idx="20962">
                  <c:v>1.4961999999998516</c:v>
                </c:pt>
                <c:pt idx="20963">
                  <c:v>1.4962999999998516</c:v>
                </c:pt>
                <c:pt idx="20964">
                  <c:v>1.4963999999998516</c:v>
                </c:pt>
                <c:pt idx="20965">
                  <c:v>1.4964999999998516</c:v>
                </c:pt>
                <c:pt idx="20966">
                  <c:v>1.4965999999998516</c:v>
                </c:pt>
                <c:pt idx="20967">
                  <c:v>1.4966999999998516</c:v>
                </c:pt>
                <c:pt idx="20968">
                  <c:v>1.4967999999998516</c:v>
                </c:pt>
                <c:pt idx="20969">
                  <c:v>1.4968999999998516</c:v>
                </c:pt>
                <c:pt idx="20970">
                  <c:v>1.4969999999998516</c:v>
                </c:pt>
                <c:pt idx="20971">
                  <c:v>1.4970999999998515</c:v>
                </c:pt>
                <c:pt idx="20972">
                  <c:v>1.4971999999998515</c:v>
                </c:pt>
                <c:pt idx="20973">
                  <c:v>1.4972999999998515</c:v>
                </c:pt>
                <c:pt idx="20974">
                  <c:v>1.4973999999998515</c:v>
                </c:pt>
                <c:pt idx="20975">
                  <c:v>1.4974999999998515</c:v>
                </c:pt>
                <c:pt idx="20976">
                  <c:v>1.4975999999998515</c:v>
                </c:pt>
                <c:pt idx="20977">
                  <c:v>1.4976999999998515</c:v>
                </c:pt>
                <c:pt idx="20978">
                  <c:v>1.4977999999998515</c:v>
                </c:pt>
                <c:pt idx="20979">
                  <c:v>1.4978999999998515</c:v>
                </c:pt>
                <c:pt idx="20980">
                  <c:v>1.4979999999998515</c:v>
                </c:pt>
                <c:pt idx="20981">
                  <c:v>1.4980999999998514</c:v>
                </c:pt>
                <c:pt idx="20982">
                  <c:v>1.4981999999998514</c:v>
                </c:pt>
                <c:pt idx="20983">
                  <c:v>1.4982999999998514</c:v>
                </c:pt>
                <c:pt idx="20984">
                  <c:v>1.4983999999998514</c:v>
                </c:pt>
                <c:pt idx="20985">
                  <c:v>1.4984999999998514</c:v>
                </c:pt>
                <c:pt idx="20986">
                  <c:v>1.4985999999998514</c:v>
                </c:pt>
                <c:pt idx="20987">
                  <c:v>1.4986999999998514</c:v>
                </c:pt>
                <c:pt idx="20988">
                  <c:v>1.4987999999998514</c:v>
                </c:pt>
                <c:pt idx="20989">
                  <c:v>1.4988999999998514</c:v>
                </c:pt>
                <c:pt idx="20990">
                  <c:v>1.4989999999998513</c:v>
                </c:pt>
                <c:pt idx="20991">
                  <c:v>1.4990999999998513</c:v>
                </c:pt>
                <c:pt idx="20992">
                  <c:v>1.4991999999998513</c:v>
                </c:pt>
                <c:pt idx="20993">
                  <c:v>1.4992999999998513</c:v>
                </c:pt>
                <c:pt idx="20994">
                  <c:v>1.4993999999998513</c:v>
                </c:pt>
                <c:pt idx="20995">
                  <c:v>1.4994999999998513</c:v>
                </c:pt>
                <c:pt idx="20996">
                  <c:v>1.4995999999998513</c:v>
                </c:pt>
                <c:pt idx="20997">
                  <c:v>1.4996999999998513</c:v>
                </c:pt>
                <c:pt idx="20998">
                  <c:v>1.4997999999998513</c:v>
                </c:pt>
                <c:pt idx="20999">
                  <c:v>1.4998999999998512</c:v>
                </c:pt>
                <c:pt idx="21000">
                  <c:v>1.4999999999998512</c:v>
                </c:pt>
                <c:pt idx="21001">
                  <c:v>1.5000999999998512</c:v>
                </c:pt>
                <c:pt idx="21002">
                  <c:v>1.5001999999998512</c:v>
                </c:pt>
                <c:pt idx="21003">
                  <c:v>1.5002999999998512</c:v>
                </c:pt>
                <c:pt idx="21004">
                  <c:v>1.5003999999998512</c:v>
                </c:pt>
                <c:pt idx="21005">
                  <c:v>1.5004999999998512</c:v>
                </c:pt>
                <c:pt idx="21006">
                  <c:v>1.5005999999998512</c:v>
                </c:pt>
                <c:pt idx="21007">
                  <c:v>1.5006999999998512</c:v>
                </c:pt>
                <c:pt idx="21008">
                  <c:v>1.5007999999998511</c:v>
                </c:pt>
                <c:pt idx="21009">
                  <c:v>1.5008999999998511</c:v>
                </c:pt>
                <c:pt idx="21010">
                  <c:v>1.5009999999998511</c:v>
                </c:pt>
                <c:pt idx="21011">
                  <c:v>1.5010999999998511</c:v>
                </c:pt>
                <c:pt idx="21012">
                  <c:v>1.5011999999998511</c:v>
                </c:pt>
                <c:pt idx="21013">
                  <c:v>1.5012999999998511</c:v>
                </c:pt>
                <c:pt idx="21014">
                  <c:v>1.5013999999998511</c:v>
                </c:pt>
                <c:pt idx="21015">
                  <c:v>1.5014999999998511</c:v>
                </c:pt>
                <c:pt idx="21016">
                  <c:v>1.5015999999998511</c:v>
                </c:pt>
                <c:pt idx="21017">
                  <c:v>1.501699999999851</c:v>
                </c:pt>
                <c:pt idx="21018">
                  <c:v>1.501799999999851</c:v>
                </c:pt>
                <c:pt idx="21019">
                  <c:v>1.501899999999851</c:v>
                </c:pt>
                <c:pt idx="21020">
                  <c:v>1.501999999999851</c:v>
                </c:pt>
                <c:pt idx="21021">
                  <c:v>1.502099999999851</c:v>
                </c:pt>
                <c:pt idx="21022">
                  <c:v>1.502199999999851</c:v>
                </c:pt>
                <c:pt idx="21023">
                  <c:v>1.502299999999851</c:v>
                </c:pt>
                <c:pt idx="21024">
                  <c:v>1.502399999999851</c:v>
                </c:pt>
                <c:pt idx="21025">
                  <c:v>1.502499999999851</c:v>
                </c:pt>
                <c:pt idx="21026">
                  <c:v>1.5025999999998509</c:v>
                </c:pt>
                <c:pt idx="21027">
                  <c:v>1.5026999999998509</c:v>
                </c:pt>
                <c:pt idx="21028">
                  <c:v>1.5027999999998509</c:v>
                </c:pt>
                <c:pt idx="21029">
                  <c:v>1.5028999999998509</c:v>
                </c:pt>
                <c:pt idx="21030">
                  <c:v>1.5029999999998509</c:v>
                </c:pt>
                <c:pt idx="21031">
                  <c:v>1.5030999999998509</c:v>
                </c:pt>
                <c:pt idx="21032">
                  <c:v>1.5031999999998509</c:v>
                </c:pt>
                <c:pt idx="21033">
                  <c:v>1.5032999999998509</c:v>
                </c:pt>
                <c:pt idx="21034">
                  <c:v>1.5033999999998509</c:v>
                </c:pt>
                <c:pt idx="21035">
                  <c:v>1.5034999999998508</c:v>
                </c:pt>
                <c:pt idx="21036">
                  <c:v>1.5035999999998508</c:v>
                </c:pt>
                <c:pt idx="21037">
                  <c:v>1.5036999999998508</c:v>
                </c:pt>
                <c:pt idx="21038">
                  <c:v>1.5037999999998508</c:v>
                </c:pt>
                <c:pt idx="21039">
                  <c:v>1.5038999999998508</c:v>
                </c:pt>
                <c:pt idx="21040">
                  <c:v>1.5039999999998508</c:v>
                </c:pt>
                <c:pt idx="21041">
                  <c:v>1.5040999999998508</c:v>
                </c:pt>
                <c:pt idx="21042">
                  <c:v>1.5041999999998508</c:v>
                </c:pt>
                <c:pt idx="21043">
                  <c:v>1.5042999999998508</c:v>
                </c:pt>
                <c:pt idx="21044">
                  <c:v>1.5043999999998507</c:v>
                </c:pt>
                <c:pt idx="21045">
                  <c:v>1.5044999999998507</c:v>
                </c:pt>
                <c:pt idx="21046">
                  <c:v>1.5045999999998507</c:v>
                </c:pt>
                <c:pt idx="21047">
                  <c:v>1.5046999999998507</c:v>
                </c:pt>
                <c:pt idx="21048">
                  <c:v>1.5047999999998507</c:v>
                </c:pt>
                <c:pt idx="21049">
                  <c:v>1.5048999999998507</c:v>
                </c:pt>
                <c:pt idx="21050">
                  <c:v>1.5049999999998507</c:v>
                </c:pt>
                <c:pt idx="21051">
                  <c:v>1.5050999999998507</c:v>
                </c:pt>
                <c:pt idx="21052">
                  <c:v>1.5051999999998507</c:v>
                </c:pt>
                <c:pt idx="21053">
                  <c:v>1.5052999999998506</c:v>
                </c:pt>
                <c:pt idx="21054">
                  <c:v>1.5053999999998506</c:v>
                </c:pt>
                <c:pt idx="21055">
                  <c:v>1.5054999999998506</c:v>
                </c:pt>
                <c:pt idx="21056">
                  <c:v>1.5055999999998506</c:v>
                </c:pt>
                <c:pt idx="21057">
                  <c:v>1.5056999999998506</c:v>
                </c:pt>
                <c:pt idx="21058">
                  <c:v>1.5057999999998506</c:v>
                </c:pt>
                <c:pt idx="21059">
                  <c:v>1.5058999999998506</c:v>
                </c:pt>
                <c:pt idx="21060">
                  <c:v>1.5059999999998506</c:v>
                </c:pt>
                <c:pt idx="21061">
                  <c:v>1.5060999999998506</c:v>
                </c:pt>
                <c:pt idx="21062">
                  <c:v>1.5061999999998505</c:v>
                </c:pt>
                <c:pt idx="21063">
                  <c:v>1.5062999999998505</c:v>
                </c:pt>
                <c:pt idx="21064">
                  <c:v>1.5063999999998505</c:v>
                </c:pt>
                <c:pt idx="21065">
                  <c:v>1.5064999999998505</c:v>
                </c:pt>
                <c:pt idx="21066">
                  <c:v>1.5065999999998505</c:v>
                </c:pt>
                <c:pt idx="21067">
                  <c:v>1.5066999999998505</c:v>
                </c:pt>
                <c:pt idx="21068">
                  <c:v>1.5067999999998505</c:v>
                </c:pt>
                <c:pt idx="21069">
                  <c:v>1.5068999999998505</c:v>
                </c:pt>
                <c:pt idx="21070">
                  <c:v>1.5069999999998505</c:v>
                </c:pt>
                <c:pt idx="21071">
                  <c:v>1.5070999999998504</c:v>
                </c:pt>
                <c:pt idx="21072">
                  <c:v>1.5071999999998504</c:v>
                </c:pt>
                <c:pt idx="21073">
                  <c:v>1.5072999999998504</c:v>
                </c:pt>
                <c:pt idx="21074">
                  <c:v>1.5073999999998504</c:v>
                </c:pt>
                <c:pt idx="21075">
                  <c:v>1.5074999999998504</c:v>
                </c:pt>
                <c:pt idx="21076">
                  <c:v>1.5075999999998504</c:v>
                </c:pt>
                <c:pt idx="21077">
                  <c:v>1.5076999999998504</c:v>
                </c:pt>
                <c:pt idx="21078">
                  <c:v>1.5077999999998504</c:v>
                </c:pt>
                <c:pt idx="21079">
                  <c:v>1.5078999999998504</c:v>
                </c:pt>
                <c:pt idx="21080">
                  <c:v>1.5079999999998503</c:v>
                </c:pt>
                <c:pt idx="21081">
                  <c:v>1.5080999999998503</c:v>
                </c:pt>
                <c:pt idx="21082">
                  <c:v>1.5081999999998503</c:v>
                </c:pt>
                <c:pt idx="21083">
                  <c:v>1.5082999999998503</c:v>
                </c:pt>
                <c:pt idx="21084">
                  <c:v>1.5083999999998503</c:v>
                </c:pt>
                <c:pt idx="21085">
                  <c:v>1.5084999999998503</c:v>
                </c:pt>
                <c:pt idx="21086">
                  <c:v>1.5085999999998503</c:v>
                </c:pt>
                <c:pt idx="21087">
                  <c:v>1.5086999999998503</c:v>
                </c:pt>
                <c:pt idx="21088">
                  <c:v>1.5087999999998503</c:v>
                </c:pt>
                <c:pt idx="21089">
                  <c:v>1.5088999999998502</c:v>
                </c:pt>
                <c:pt idx="21090">
                  <c:v>1.5089999999998502</c:v>
                </c:pt>
                <c:pt idx="21091">
                  <c:v>1.5090999999998502</c:v>
                </c:pt>
                <c:pt idx="21092">
                  <c:v>1.5091999999998502</c:v>
                </c:pt>
                <c:pt idx="21093">
                  <c:v>1.5092999999998502</c:v>
                </c:pt>
                <c:pt idx="21094">
                  <c:v>1.5093999999998502</c:v>
                </c:pt>
                <c:pt idx="21095">
                  <c:v>1.5094999999998502</c:v>
                </c:pt>
                <c:pt idx="21096">
                  <c:v>1.5095999999998502</c:v>
                </c:pt>
                <c:pt idx="21097">
                  <c:v>1.5096999999998502</c:v>
                </c:pt>
                <c:pt idx="21098">
                  <c:v>1.5097999999998502</c:v>
                </c:pt>
                <c:pt idx="21099">
                  <c:v>1.5098999999998501</c:v>
                </c:pt>
                <c:pt idx="21100">
                  <c:v>1.5099999999998501</c:v>
                </c:pt>
                <c:pt idx="21101">
                  <c:v>1.5100999999998501</c:v>
                </c:pt>
                <c:pt idx="21102">
                  <c:v>1.5101999999998501</c:v>
                </c:pt>
                <c:pt idx="21103">
                  <c:v>1.5102999999998501</c:v>
                </c:pt>
                <c:pt idx="21104">
                  <c:v>1.5103999999998501</c:v>
                </c:pt>
                <c:pt idx="21105">
                  <c:v>1.5104999999998501</c:v>
                </c:pt>
                <c:pt idx="21106">
                  <c:v>1.5105999999998501</c:v>
                </c:pt>
                <c:pt idx="21107">
                  <c:v>1.5106999999998501</c:v>
                </c:pt>
                <c:pt idx="21108">
                  <c:v>1.51079999999985</c:v>
                </c:pt>
                <c:pt idx="21109">
                  <c:v>1.51089999999985</c:v>
                </c:pt>
                <c:pt idx="21110">
                  <c:v>1.51099999999985</c:v>
                </c:pt>
                <c:pt idx="21111">
                  <c:v>1.51109999999985</c:v>
                </c:pt>
                <c:pt idx="21112">
                  <c:v>1.51119999999985</c:v>
                </c:pt>
                <c:pt idx="21113">
                  <c:v>1.51129999999985</c:v>
                </c:pt>
                <c:pt idx="21114">
                  <c:v>1.51139999999985</c:v>
                </c:pt>
                <c:pt idx="21115">
                  <c:v>1.51149999999985</c:v>
                </c:pt>
                <c:pt idx="21116">
                  <c:v>1.51159999999985</c:v>
                </c:pt>
                <c:pt idx="21117">
                  <c:v>1.5116999999998499</c:v>
                </c:pt>
                <c:pt idx="21118">
                  <c:v>1.5117999999998499</c:v>
                </c:pt>
                <c:pt idx="21119">
                  <c:v>1.5118999999998499</c:v>
                </c:pt>
                <c:pt idx="21120">
                  <c:v>1.5119999999998499</c:v>
                </c:pt>
                <c:pt idx="21121">
                  <c:v>1.5120999999998499</c:v>
                </c:pt>
                <c:pt idx="21122">
                  <c:v>1.5121999999998499</c:v>
                </c:pt>
                <c:pt idx="21123">
                  <c:v>1.5122999999998499</c:v>
                </c:pt>
                <c:pt idx="21124">
                  <c:v>1.5123999999998499</c:v>
                </c:pt>
                <c:pt idx="21125">
                  <c:v>1.5124999999998499</c:v>
                </c:pt>
                <c:pt idx="21126">
                  <c:v>1.5125999999998498</c:v>
                </c:pt>
                <c:pt idx="21127">
                  <c:v>1.5126999999998498</c:v>
                </c:pt>
                <c:pt idx="21128">
                  <c:v>1.5127999999998498</c:v>
                </c:pt>
                <c:pt idx="21129">
                  <c:v>1.5128999999998498</c:v>
                </c:pt>
                <c:pt idx="21130">
                  <c:v>1.5129999999998498</c:v>
                </c:pt>
                <c:pt idx="21131">
                  <c:v>1.5130999999998498</c:v>
                </c:pt>
                <c:pt idx="21132">
                  <c:v>1.5131999999998498</c:v>
                </c:pt>
                <c:pt idx="21133">
                  <c:v>1.5132999999998498</c:v>
                </c:pt>
                <c:pt idx="21134">
                  <c:v>1.5133999999998498</c:v>
                </c:pt>
                <c:pt idx="21135">
                  <c:v>1.5134999999998497</c:v>
                </c:pt>
                <c:pt idx="21136">
                  <c:v>1.5135999999998497</c:v>
                </c:pt>
                <c:pt idx="21137">
                  <c:v>1.5136999999998497</c:v>
                </c:pt>
                <c:pt idx="21138">
                  <c:v>1.5137999999998497</c:v>
                </c:pt>
                <c:pt idx="21139">
                  <c:v>1.5138999999998497</c:v>
                </c:pt>
                <c:pt idx="21140">
                  <c:v>1.5139999999998497</c:v>
                </c:pt>
                <c:pt idx="21141">
                  <c:v>1.5140999999998497</c:v>
                </c:pt>
                <c:pt idx="21142">
                  <c:v>1.5141999999998497</c:v>
                </c:pt>
                <c:pt idx="21143">
                  <c:v>1.5142999999998497</c:v>
                </c:pt>
                <c:pt idx="21144">
                  <c:v>1.5143999999998496</c:v>
                </c:pt>
                <c:pt idx="21145">
                  <c:v>1.5144999999998496</c:v>
                </c:pt>
                <c:pt idx="21146">
                  <c:v>1.5145999999998496</c:v>
                </c:pt>
                <c:pt idx="21147">
                  <c:v>1.5146999999998496</c:v>
                </c:pt>
                <c:pt idx="21148">
                  <c:v>1.5147999999998496</c:v>
                </c:pt>
                <c:pt idx="21149">
                  <c:v>1.5148999999998496</c:v>
                </c:pt>
                <c:pt idx="21150">
                  <c:v>1.5149999999998496</c:v>
                </c:pt>
                <c:pt idx="21151">
                  <c:v>1.5150999999998496</c:v>
                </c:pt>
                <c:pt idx="21152">
                  <c:v>1.5151999999998496</c:v>
                </c:pt>
                <c:pt idx="21153">
                  <c:v>1.5152999999998495</c:v>
                </c:pt>
                <c:pt idx="21154">
                  <c:v>1.5153999999998495</c:v>
                </c:pt>
                <c:pt idx="21155">
                  <c:v>1.5154999999998495</c:v>
                </c:pt>
                <c:pt idx="21156">
                  <c:v>1.5155999999998495</c:v>
                </c:pt>
                <c:pt idx="21157">
                  <c:v>1.5156999999998495</c:v>
                </c:pt>
                <c:pt idx="21158">
                  <c:v>1.5157999999998495</c:v>
                </c:pt>
                <c:pt idx="21159">
                  <c:v>1.5158999999998495</c:v>
                </c:pt>
                <c:pt idx="21160">
                  <c:v>1.5159999999998495</c:v>
                </c:pt>
                <c:pt idx="21161">
                  <c:v>1.5160999999998495</c:v>
                </c:pt>
                <c:pt idx="21162">
                  <c:v>1.5161999999998494</c:v>
                </c:pt>
                <c:pt idx="21163">
                  <c:v>1.5162999999998494</c:v>
                </c:pt>
                <c:pt idx="21164">
                  <c:v>1.5163999999998494</c:v>
                </c:pt>
                <c:pt idx="21165">
                  <c:v>1.5164999999998494</c:v>
                </c:pt>
                <c:pt idx="21166">
                  <c:v>1.5165999999998494</c:v>
                </c:pt>
                <c:pt idx="21167">
                  <c:v>1.5166999999998494</c:v>
                </c:pt>
                <c:pt idx="21168">
                  <c:v>1.5167999999998494</c:v>
                </c:pt>
                <c:pt idx="21169">
                  <c:v>1.5168999999998494</c:v>
                </c:pt>
                <c:pt idx="21170">
                  <c:v>1.5169999999998494</c:v>
                </c:pt>
                <c:pt idx="21171">
                  <c:v>1.5170999999998493</c:v>
                </c:pt>
                <c:pt idx="21172">
                  <c:v>1.5171999999998493</c:v>
                </c:pt>
                <c:pt idx="21173">
                  <c:v>1.5172999999998493</c:v>
                </c:pt>
                <c:pt idx="21174">
                  <c:v>1.5173999999998493</c:v>
                </c:pt>
                <c:pt idx="21175">
                  <c:v>1.5174999999998493</c:v>
                </c:pt>
                <c:pt idx="21176">
                  <c:v>1.5175999999998493</c:v>
                </c:pt>
                <c:pt idx="21177">
                  <c:v>1.5176999999998493</c:v>
                </c:pt>
                <c:pt idx="21178">
                  <c:v>1.5177999999998493</c:v>
                </c:pt>
                <c:pt idx="21179">
                  <c:v>1.5178999999998493</c:v>
                </c:pt>
                <c:pt idx="21180">
                  <c:v>1.5179999999998492</c:v>
                </c:pt>
                <c:pt idx="21181">
                  <c:v>1.5180999999998492</c:v>
                </c:pt>
                <c:pt idx="21182">
                  <c:v>1.5181999999998492</c:v>
                </c:pt>
                <c:pt idx="21183">
                  <c:v>1.5182999999998492</c:v>
                </c:pt>
                <c:pt idx="21184">
                  <c:v>1.5183999999998492</c:v>
                </c:pt>
                <c:pt idx="21185">
                  <c:v>1.5184999999998492</c:v>
                </c:pt>
                <c:pt idx="21186">
                  <c:v>1.5185999999998492</c:v>
                </c:pt>
                <c:pt idx="21187">
                  <c:v>1.5186999999998492</c:v>
                </c:pt>
                <c:pt idx="21188">
                  <c:v>1.5187999999998492</c:v>
                </c:pt>
                <c:pt idx="21189">
                  <c:v>1.5188999999998491</c:v>
                </c:pt>
                <c:pt idx="21190">
                  <c:v>1.5189999999998491</c:v>
                </c:pt>
                <c:pt idx="21191">
                  <c:v>1.5190999999998491</c:v>
                </c:pt>
                <c:pt idx="21192">
                  <c:v>1.5191999999998491</c:v>
                </c:pt>
                <c:pt idx="21193">
                  <c:v>1.5192999999998491</c:v>
                </c:pt>
                <c:pt idx="21194">
                  <c:v>1.5193999999998491</c:v>
                </c:pt>
                <c:pt idx="21195">
                  <c:v>1.5194999999998491</c:v>
                </c:pt>
                <c:pt idx="21196">
                  <c:v>1.5195999999998491</c:v>
                </c:pt>
                <c:pt idx="21197">
                  <c:v>1.5196999999998491</c:v>
                </c:pt>
                <c:pt idx="21198">
                  <c:v>1.519799999999849</c:v>
                </c:pt>
                <c:pt idx="21199">
                  <c:v>1.519899999999849</c:v>
                </c:pt>
                <c:pt idx="21200">
                  <c:v>1.519999999999849</c:v>
                </c:pt>
                <c:pt idx="21201">
                  <c:v>1.520099999999849</c:v>
                </c:pt>
                <c:pt idx="21202">
                  <c:v>1.520199999999849</c:v>
                </c:pt>
                <c:pt idx="21203">
                  <c:v>1.520299999999849</c:v>
                </c:pt>
                <c:pt idx="21204">
                  <c:v>1.520399999999849</c:v>
                </c:pt>
                <c:pt idx="21205">
                  <c:v>1.520499999999849</c:v>
                </c:pt>
                <c:pt idx="21206">
                  <c:v>1.520599999999849</c:v>
                </c:pt>
                <c:pt idx="21207">
                  <c:v>1.520699999999849</c:v>
                </c:pt>
                <c:pt idx="21208">
                  <c:v>1.5207999999998489</c:v>
                </c:pt>
                <c:pt idx="21209">
                  <c:v>1.5208999999998489</c:v>
                </c:pt>
                <c:pt idx="21210">
                  <c:v>1.5209999999998489</c:v>
                </c:pt>
                <c:pt idx="21211">
                  <c:v>1.5210999999998489</c:v>
                </c:pt>
                <c:pt idx="21212">
                  <c:v>1.5211999999998489</c:v>
                </c:pt>
                <c:pt idx="21213">
                  <c:v>1.5212999999998489</c:v>
                </c:pt>
                <c:pt idx="21214">
                  <c:v>1.5213999999998489</c:v>
                </c:pt>
                <c:pt idx="21215">
                  <c:v>1.5214999999998489</c:v>
                </c:pt>
                <c:pt idx="21216">
                  <c:v>1.5215999999998489</c:v>
                </c:pt>
                <c:pt idx="21217">
                  <c:v>1.5216999999998488</c:v>
                </c:pt>
                <c:pt idx="21218">
                  <c:v>1.5217999999998488</c:v>
                </c:pt>
                <c:pt idx="21219">
                  <c:v>1.5218999999998488</c:v>
                </c:pt>
                <c:pt idx="21220">
                  <c:v>1.5219999999998488</c:v>
                </c:pt>
                <c:pt idx="21221">
                  <c:v>1.5220999999998488</c:v>
                </c:pt>
                <c:pt idx="21222">
                  <c:v>1.5221999999998488</c:v>
                </c:pt>
                <c:pt idx="21223">
                  <c:v>1.5222999999998488</c:v>
                </c:pt>
                <c:pt idx="21224">
                  <c:v>1.5223999999998488</c:v>
                </c:pt>
                <c:pt idx="21225">
                  <c:v>1.5224999999998488</c:v>
                </c:pt>
                <c:pt idx="21226">
                  <c:v>1.5225999999998487</c:v>
                </c:pt>
                <c:pt idx="21227">
                  <c:v>1.5226999999998487</c:v>
                </c:pt>
                <c:pt idx="21228">
                  <c:v>1.5227999999998487</c:v>
                </c:pt>
                <c:pt idx="21229">
                  <c:v>1.5228999999998487</c:v>
                </c:pt>
                <c:pt idx="21230">
                  <c:v>1.5229999999998487</c:v>
                </c:pt>
                <c:pt idx="21231">
                  <c:v>1.5230999999998487</c:v>
                </c:pt>
                <c:pt idx="21232">
                  <c:v>1.5231999999998487</c:v>
                </c:pt>
                <c:pt idx="21233">
                  <c:v>1.5232999999998487</c:v>
                </c:pt>
                <c:pt idx="21234">
                  <c:v>1.5233999999998487</c:v>
                </c:pt>
                <c:pt idx="21235">
                  <c:v>1.5234999999998486</c:v>
                </c:pt>
                <c:pt idx="21236">
                  <c:v>1.5235999999998486</c:v>
                </c:pt>
                <c:pt idx="21237">
                  <c:v>1.5236999999998486</c:v>
                </c:pt>
                <c:pt idx="21238">
                  <c:v>1.5237999999998486</c:v>
                </c:pt>
                <c:pt idx="21239">
                  <c:v>1.5238999999998486</c:v>
                </c:pt>
                <c:pt idx="21240">
                  <c:v>1.5239999999998486</c:v>
                </c:pt>
                <c:pt idx="21241">
                  <c:v>1.5240999999998486</c:v>
                </c:pt>
                <c:pt idx="21242">
                  <c:v>1.5241999999998486</c:v>
                </c:pt>
                <c:pt idx="21243">
                  <c:v>1.5242999999998486</c:v>
                </c:pt>
                <c:pt idx="21244">
                  <c:v>1.5243999999998485</c:v>
                </c:pt>
                <c:pt idx="21245">
                  <c:v>1.5244999999998485</c:v>
                </c:pt>
                <c:pt idx="21246">
                  <c:v>1.5245999999998485</c:v>
                </c:pt>
                <c:pt idx="21247">
                  <c:v>1.5246999999998485</c:v>
                </c:pt>
                <c:pt idx="21248">
                  <c:v>1.5247999999998485</c:v>
                </c:pt>
                <c:pt idx="21249">
                  <c:v>1.5248999999998485</c:v>
                </c:pt>
                <c:pt idx="21250">
                  <c:v>1.5249999999998485</c:v>
                </c:pt>
                <c:pt idx="21251">
                  <c:v>1.5250999999998485</c:v>
                </c:pt>
                <c:pt idx="21252">
                  <c:v>1.5251999999998485</c:v>
                </c:pt>
                <c:pt idx="21253">
                  <c:v>1.5252999999998484</c:v>
                </c:pt>
                <c:pt idx="21254">
                  <c:v>1.5253999999998484</c:v>
                </c:pt>
                <c:pt idx="21255">
                  <c:v>1.5254999999998484</c:v>
                </c:pt>
                <c:pt idx="21256">
                  <c:v>1.5255999999998484</c:v>
                </c:pt>
                <c:pt idx="21257">
                  <c:v>1.5256999999998484</c:v>
                </c:pt>
                <c:pt idx="21258">
                  <c:v>1.5257999999998484</c:v>
                </c:pt>
                <c:pt idx="21259">
                  <c:v>1.5258999999998484</c:v>
                </c:pt>
                <c:pt idx="21260">
                  <c:v>1.5259999999998484</c:v>
                </c:pt>
                <c:pt idx="21261">
                  <c:v>1.5260999999998484</c:v>
                </c:pt>
                <c:pt idx="21262">
                  <c:v>1.5261999999998483</c:v>
                </c:pt>
                <c:pt idx="21263">
                  <c:v>1.5262999999998483</c:v>
                </c:pt>
                <c:pt idx="21264">
                  <c:v>1.5263999999998483</c:v>
                </c:pt>
                <c:pt idx="21265">
                  <c:v>1.5264999999998483</c:v>
                </c:pt>
                <c:pt idx="21266">
                  <c:v>1.5265999999998483</c:v>
                </c:pt>
                <c:pt idx="21267">
                  <c:v>1.5266999999998483</c:v>
                </c:pt>
                <c:pt idx="21268">
                  <c:v>1.5267999999998483</c:v>
                </c:pt>
                <c:pt idx="21269">
                  <c:v>1.5268999999998483</c:v>
                </c:pt>
                <c:pt idx="21270">
                  <c:v>1.5269999999998483</c:v>
                </c:pt>
                <c:pt idx="21271">
                  <c:v>1.5270999999998482</c:v>
                </c:pt>
                <c:pt idx="21272">
                  <c:v>1.5271999999998482</c:v>
                </c:pt>
                <c:pt idx="21273">
                  <c:v>1.5272999999998482</c:v>
                </c:pt>
                <c:pt idx="21274">
                  <c:v>1.5273999999998482</c:v>
                </c:pt>
                <c:pt idx="21275">
                  <c:v>1.5274999999998482</c:v>
                </c:pt>
                <c:pt idx="21276">
                  <c:v>1.5275999999998482</c:v>
                </c:pt>
                <c:pt idx="21277">
                  <c:v>1.5276999999998482</c:v>
                </c:pt>
                <c:pt idx="21278">
                  <c:v>1.5277999999998482</c:v>
                </c:pt>
                <c:pt idx="21279">
                  <c:v>1.5278999999998482</c:v>
                </c:pt>
                <c:pt idx="21280">
                  <c:v>1.5279999999998481</c:v>
                </c:pt>
                <c:pt idx="21281">
                  <c:v>1.5280999999998481</c:v>
                </c:pt>
                <c:pt idx="21282">
                  <c:v>1.5281999999998481</c:v>
                </c:pt>
                <c:pt idx="21283">
                  <c:v>1.5282999999998481</c:v>
                </c:pt>
                <c:pt idx="21284">
                  <c:v>1.5283999999998481</c:v>
                </c:pt>
                <c:pt idx="21285">
                  <c:v>1.5284999999998481</c:v>
                </c:pt>
                <c:pt idx="21286">
                  <c:v>1.5285999999998481</c:v>
                </c:pt>
                <c:pt idx="21287">
                  <c:v>1.5286999999998481</c:v>
                </c:pt>
                <c:pt idx="21288">
                  <c:v>1.5287999999998481</c:v>
                </c:pt>
                <c:pt idx="21289">
                  <c:v>1.528899999999848</c:v>
                </c:pt>
                <c:pt idx="21290">
                  <c:v>1.528999999999848</c:v>
                </c:pt>
                <c:pt idx="21291">
                  <c:v>1.529099999999848</c:v>
                </c:pt>
                <c:pt idx="21292">
                  <c:v>1.529199999999848</c:v>
                </c:pt>
                <c:pt idx="21293">
                  <c:v>1.529299999999848</c:v>
                </c:pt>
                <c:pt idx="21294">
                  <c:v>1.529399999999848</c:v>
                </c:pt>
                <c:pt idx="21295">
                  <c:v>1.529499999999848</c:v>
                </c:pt>
                <c:pt idx="21296">
                  <c:v>1.529599999999848</c:v>
                </c:pt>
                <c:pt idx="21297">
                  <c:v>1.529699999999848</c:v>
                </c:pt>
                <c:pt idx="21298">
                  <c:v>1.5297999999998479</c:v>
                </c:pt>
                <c:pt idx="21299">
                  <c:v>1.5298999999998479</c:v>
                </c:pt>
                <c:pt idx="21300">
                  <c:v>1.5299999999998479</c:v>
                </c:pt>
                <c:pt idx="21301">
                  <c:v>1.5300999999998479</c:v>
                </c:pt>
                <c:pt idx="21302">
                  <c:v>1.5301999999998479</c:v>
                </c:pt>
                <c:pt idx="21303">
                  <c:v>1.5302999999998479</c:v>
                </c:pt>
                <c:pt idx="21304">
                  <c:v>1.5303999999998479</c:v>
                </c:pt>
                <c:pt idx="21305">
                  <c:v>1.5304999999998479</c:v>
                </c:pt>
                <c:pt idx="21306">
                  <c:v>1.5305999999998479</c:v>
                </c:pt>
                <c:pt idx="21307">
                  <c:v>1.5306999999998478</c:v>
                </c:pt>
                <c:pt idx="21308">
                  <c:v>1.5307999999998478</c:v>
                </c:pt>
                <c:pt idx="21309">
                  <c:v>1.5308999999998478</c:v>
                </c:pt>
                <c:pt idx="21310">
                  <c:v>1.5309999999998478</c:v>
                </c:pt>
                <c:pt idx="21311">
                  <c:v>1.5310999999998478</c:v>
                </c:pt>
                <c:pt idx="21312">
                  <c:v>1.5311999999998478</c:v>
                </c:pt>
                <c:pt idx="21313">
                  <c:v>1.5312999999998478</c:v>
                </c:pt>
                <c:pt idx="21314">
                  <c:v>1.5313999999998478</c:v>
                </c:pt>
                <c:pt idx="21315">
                  <c:v>1.5314999999998478</c:v>
                </c:pt>
                <c:pt idx="21316">
                  <c:v>1.5315999999998477</c:v>
                </c:pt>
                <c:pt idx="21317">
                  <c:v>1.5316999999998477</c:v>
                </c:pt>
                <c:pt idx="21318">
                  <c:v>1.5317999999998477</c:v>
                </c:pt>
                <c:pt idx="21319">
                  <c:v>1.5318999999998477</c:v>
                </c:pt>
                <c:pt idx="21320">
                  <c:v>1.5319999999998477</c:v>
                </c:pt>
                <c:pt idx="21321">
                  <c:v>1.5320999999998477</c:v>
                </c:pt>
                <c:pt idx="21322">
                  <c:v>1.5321999999998477</c:v>
                </c:pt>
                <c:pt idx="21323">
                  <c:v>1.5322999999998477</c:v>
                </c:pt>
                <c:pt idx="21324">
                  <c:v>1.5323999999998477</c:v>
                </c:pt>
                <c:pt idx="21325">
                  <c:v>1.5324999999998477</c:v>
                </c:pt>
                <c:pt idx="21326">
                  <c:v>1.5325999999998476</c:v>
                </c:pt>
                <c:pt idx="21327">
                  <c:v>1.5326999999998476</c:v>
                </c:pt>
                <c:pt idx="21328">
                  <c:v>1.5327999999998476</c:v>
                </c:pt>
                <c:pt idx="21329">
                  <c:v>1.5328999999998476</c:v>
                </c:pt>
                <c:pt idx="21330">
                  <c:v>1.5329999999998476</c:v>
                </c:pt>
                <c:pt idx="21331">
                  <c:v>1.5330999999998476</c:v>
                </c:pt>
                <c:pt idx="21332">
                  <c:v>1.5331999999998476</c:v>
                </c:pt>
                <c:pt idx="21333">
                  <c:v>1.5332999999998476</c:v>
                </c:pt>
                <c:pt idx="21334">
                  <c:v>1.5333999999998476</c:v>
                </c:pt>
                <c:pt idx="21335">
                  <c:v>1.5334999999998475</c:v>
                </c:pt>
                <c:pt idx="21336">
                  <c:v>1.5335999999998475</c:v>
                </c:pt>
                <c:pt idx="21337">
                  <c:v>1.5336999999998475</c:v>
                </c:pt>
                <c:pt idx="21338">
                  <c:v>1.5337999999998475</c:v>
                </c:pt>
                <c:pt idx="21339">
                  <c:v>1.5338999999998475</c:v>
                </c:pt>
                <c:pt idx="21340">
                  <c:v>1.5339999999998475</c:v>
                </c:pt>
                <c:pt idx="21341">
                  <c:v>1.5340999999998475</c:v>
                </c:pt>
                <c:pt idx="21342">
                  <c:v>1.5341999999998475</c:v>
                </c:pt>
                <c:pt idx="21343">
                  <c:v>1.5342999999998475</c:v>
                </c:pt>
                <c:pt idx="21344">
                  <c:v>1.5343999999998474</c:v>
                </c:pt>
                <c:pt idx="21345">
                  <c:v>1.5344999999998474</c:v>
                </c:pt>
                <c:pt idx="21346">
                  <c:v>1.5345999999998474</c:v>
                </c:pt>
                <c:pt idx="21347">
                  <c:v>1.5346999999998474</c:v>
                </c:pt>
                <c:pt idx="21348">
                  <c:v>1.5347999999998474</c:v>
                </c:pt>
                <c:pt idx="21349">
                  <c:v>1.5348999999998474</c:v>
                </c:pt>
                <c:pt idx="21350">
                  <c:v>1.5349999999998474</c:v>
                </c:pt>
                <c:pt idx="21351">
                  <c:v>1.5350999999998474</c:v>
                </c:pt>
                <c:pt idx="21352">
                  <c:v>1.5351999999998474</c:v>
                </c:pt>
                <c:pt idx="21353">
                  <c:v>1.5352999999998473</c:v>
                </c:pt>
                <c:pt idx="21354">
                  <c:v>1.5353999999998473</c:v>
                </c:pt>
                <c:pt idx="21355">
                  <c:v>1.5354999999998473</c:v>
                </c:pt>
                <c:pt idx="21356">
                  <c:v>1.5355999999998473</c:v>
                </c:pt>
                <c:pt idx="21357">
                  <c:v>1.5356999999998473</c:v>
                </c:pt>
                <c:pt idx="21358">
                  <c:v>1.5357999999998473</c:v>
                </c:pt>
                <c:pt idx="21359">
                  <c:v>1.5358999999998473</c:v>
                </c:pt>
                <c:pt idx="21360">
                  <c:v>1.5359999999998473</c:v>
                </c:pt>
                <c:pt idx="21361">
                  <c:v>1.5360999999998473</c:v>
                </c:pt>
                <c:pt idx="21362">
                  <c:v>1.5361999999998472</c:v>
                </c:pt>
                <c:pt idx="21363">
                  <c:v>1.5362999999998472</c:v>
                </c:pt>
                <c:pt idx="21364">
                  <c:v>1.5363999999998472</c:v>
                </c:pt>
                <c:pt idx="21365">
                  <c:v>1.5364999999998472</c:v>
                </c:pt>
                <c:pt idx="21366">
                  <c:v>1.5365999999998472</c:v>
                </c:pt>
                <c:pt idx="21367">
                  <c:v>1.5366999999998472</c:v>
                </c:pt>
                <c:pt idx="21368">
                  <c:v>1.5367999999998472</c:v>
                </c:pt>
                <c:pt idx="21369">
                  <c:v>1.5368999999998472</c:v>
                </c:pt>
                <c:pt idx="21370">
                  <c:v>1.5369999999998472</c:v>
                </c:pt>
                <c:pt idx="21371">
                  <c:v>1.5370999999998471</c:v>
                </c:pt>
                <c:pt idx="21372">
                  <c:v>1.5371999999998471</c:v>
                </c:pt>
                <c:pt idx="21373">
                  <c:v>1.5372999999998471</c:v>
                </c:pt>
                <c:pt idx="21374">
                  <c:v>1.5373999999998471</c:v>
                </c:pt>
                <c:pt idx="21375">
                  <c:v>1.5374999999998471</c:v>
                </c:pt>
                <c:pt idx="21376">
                  <c:v>1.5375999999998471</c:v>
                </c:pt>
                <c:pt idx="21377">
                  <c:v>1.5376999999998471</c:v>
                </c:pt>
                <c:pt idx="21378">
                  <c:v>1.5377999999998471</c:v>
                </c:pt>
                <c:pt idx="21379">
                  <c:v>1.5378999999998471</c:v>
                </c:pt>
                <c:pt idx="21380">
                  <c:v>1.537999999999847</c:v>
                </c:pt>
                <c:pt idx="21381">
                  <c:v>1.538099999999847</c:v>
                </c:pt>
                <c:pt idx="21382">
                  <c:v>1.538199999999847</c:v>
                </c:pt>
                <c:pt idx="21383">
                  <c:v>1.538299999999847</c:v>
                </c:pt>
                <c:pt idx="21384">
                  <c:v>1.538399999999847</c:v>
                </c:pt>
                <c:pt idx="21385">
                  <c:v>1.538499999999847</c:v>
                </c:pt>
                <c:pt idx="21386">
                  <c:v>1.538599999999847</c:v>
                </c:pt>
                <c:pt idx="21387">
                  <c:v>1.538699999999847</c:v>
                </c:pt>
                <c:pt idx="21388">
                  <c:v>1.538799999999847</c:v>
                </c:pt>
                <c:pt idx="21389">
                  <c:v>1.5388999999998469</c:v>
                </c:pt>
                <c:pt idx="21390">
                  <c:v>1.5389999999998469</c:v>
                </c:pt>
                <c:pt idx="21391">
                  <c:v>1.5390999999998469</c:v>
                </c:pt>
                <c:pt idx="21392">
                  <c:v>1.5391999999998469</c:v>
                </c:pt>
                <c:pt idx="21393">
                  <c:v>1.5392999999998469</c:v>
                </c:pt>
                <c:pt idx="21394">
                  <c:v>1.5393999999998469</c:v>
                </c:pt>
                <c:pt idx="21395">
                  <c:v>1.5394999999998469</c:v>
                </c:pt>
                <c:pt idx="21396">
                  <c:v>1.5395999999998469</c:v>
                </c:pt>
                <c:pt idx="21397">
                  <c:v>1.5396999999998469</c:v>
                </c:pt>
                <c:pt idx="21398">
                  <c:v>1.5397999999998468</c:v>
                </c:pt>
                <c:pt idx="21399">
                  <c:v>1.5398999999998468</c:v>
                </c:pt>
                <c:pt idx="21400">
                  <c:v>1.5399999999998468</c:v>
                </c:pt>
                <c:pt idx="21401">
                  <c:v>1.5400999999998468</c:v>
                </c:pt>
                <c:pt idx="21402">
                  <c:v>1.5401999999998468</c:v>
                </c:pt>
                <c:pt idx="21403">
                  <c:v>1.5402999999998468</c:v>
                </c:pt>
                <c:pt idx="21404">
                  <c:v>1.5403999999998468</c:v>
                </c:pt>
                <c:pt idx="21405">
                  <c:v>1.5404999999998468</c:v>
                </c:pt>
                <c:pt idx="21406">
                  <c:v>1.5405999999998468</c:v>
                </c:pt>
                <c:pt idx="21407">
                  <c:v>1.5406999999998467</c:v>
                </c:pt>
                <c:pt idx="21408">
                  <c:v>1.5407999999998467</c:v>
                </c:pt>
                <c:pt idx="21409">
                  <c:v>1.5408999999998467</c:v>
                </c:pt>
                <c:pt idx="21410">
                  <c:v>1.5409999999998467</c:v>
                </c:pt>
                <c:pt idx="21411">
                  <c:v>1.5410999999998467</c:v>
                </c:pt>
                <c:pt idx="21412">
                  <c:v>1.5411999999998467</c:v>
                </c:pt>
                <c:pt idx="21413">
                  <c:v>1.5412999999998467</c:v>
                </c:pt>
                <c:pt idx="21414">
                  <c:v>1.5413999999998467</c:v>
                </c:pt>
                <c:pt idx="21415">
                  <c:v>1.5414999999998467</c:v>
                </c:pt>
                <c:pt idx="21416">
                  <c:v>1.5415999999998466</c:v>
                </c:pt>
                <c:pt idx="21417">
                  <c:v>1.5416999999998466</c:v>
                </c:pt>
                <c:pt idx="21418">
                  <c:v>1.5417999999998466</c:v>
                </c:pt>
                <c:pt idx="21419">
                  <c:v>1.5418999999998466</c:v>
                </c:pt>
                <c:pt idx="21420">
                  <c:v>1.5419999999998466</c:v>
                </c:pt>
                <c:pt idx="21421">
                  <c:v>1.5420999999998466</c:v>
                </c:pt>
                <c:pt idx="21422">
                  <c:v>1.5421999999998466</c:v>
                </c:pt>
                <c:pt idx="21423">
                  <c:v>1.5422999999998466</c:v>
                </c:pt>
                <c:pt idx="21424">
                  <c:v>1.5423999999998466</c:v>
                </c:pt>
                <c:pt idx="21425">
                  <c:v>1.5424999999998465</c:v>
                </c:pt>
                <c:pt idx="21426">
                  <c:v>1.5425999999998465</c:v>
                </c:pt>
                <c:pt idx="21427">
                  <c:v>1.5426999999998465</c:v>
                </c:pt>
                <c:pt idx="21428">
                  <c:v>1.5427999999998465</c:v>
                </c:pt>
                <c:pt idx="21429">
                  <c:v>1.5428999999998465</c:v>
                </c:pt>
                <c:pt idx="21430">
                  <c:v>1.5429999999998465</c:v>
                </c:pt>
                <c:pt idx="21431">
                  <c:v>1.5430999999998465</c:v>
                </c:pt>
                <c:pt idx="21432">
                  <c:v>1.5431999999998465</c:v>
                </c:pt>
                <c:pt idx="21433">
                  <c:v>1.5432999999998465</c:v>
                </c:pt>
                <c:pt idx="21434">
                  <c:v>1.5433999999998465</c:v>
                </c:pt>
                <c:pt idx="21435">
                  <c:v>1.5434999999998464</c:v>
                </c:pt>
                <c:pt idx="21436">
                  <c:v>1.5435999999998464</c:v>
                </c:pt>
                <c:pt idx="21437">
                  <c:v>1.5436999999998464</c:v>
                </c:pt>
                <c:pt idx="21438">
                  <c:v>1.5437999999998464</c:v>
                </c:pt>
                <c:pt idx="21439">
                  <c:v>1.5438999999998464</c:v>
                </c:pt>
                <c:pt idx="21440">
                  <c:v>1.5439999999998464</c:v>
                </c:pt>
                <c:pt idx="21441">
                  <c:v>1.5440999999998464</c:v>
                </c:pt>
                <c:pt idx="21442">
                  <c:v>1.5441999999998464</c:v>
                </c:pt>
                <c:pt idx="21443">
                  <c:v>1.5442999999998464</c:v>
                </c:pt>
                <c:pt idx="21444">
                  <c:v>1.5443999999998463</c:v>
                </c:pt>
                <c:pt idx="21445">
                  <c:v>1.5444999999998463</c:v>
                </c:pt>
                <c:pt idx="21446">
                  <c:v>1.5445999999998463</c:v>
                </c:pt>
                <c:pt idx="21447">
                  <c:v>1.5446999999998463</c:v>
                </c:pt>
                <c:pt idx="21448">
                  <c:v>1.5447999999998463</c:v>
                </c:pt>
                <c:pt idx="21449">
                  <c:v>1.5448999999998463</c:v>
                </c:pt>
                <c:pt idx="21450">
                  <c:v>1.5449999999998463</c:v>
                </c:pt>
                <c:pt idx="21451">
                  <c:v>1.5450999999998463</c:v>
                </c:pt>
                <c:pt idx="21452">
                  <c:v>1.5451999999998463</c:v>
                </c:pt>
                <c:pt idx="21453">
                  <c:v>1.5452999999998462</c:v>
                </c:pt>
                <c:pt idx="21454">
                  <c:v>1.5453999999998462</c:v>
                </c:pt>
                <c:pt idx="21455">
                  <c:v>1.5454999999998462</c:v>
                </c:pt>
                <c:pt idx="21456">
                  <c:v>1.5455999999998462</c:v>
                </c:pt>
                <c:pt idx="21457">
                  <c:v>1.5456999999998462</c:v>
                </c:pt>
                <c:pt idx="21458">
                  <c:v>1.5457999999998462</c:v>
                </c:pt>
                <c:pt idx="21459">
                  <c:v>1.5458999999998462</c:v>
                </c:pt>
                <c:pt idx="21460">
                  <c:v>1.5459999999998462</c:v>
                </c:pt>
                <c:pt idx="21461">
                  <c:v>1.5460999999998462</c:v>
                </c:pt>
                <c:pt idx="21462">
                  <c:v>1.5461999999998461</c:v>
                </c:pt>
                <c:pt idx="21463">
                  <c:v>1.5462999999998461</c:v>
                </c:pt>
                <c:pt idx="21464">
                  <c:v>1.5463999999998461</c:v>
                </c:pt>
                <c:pt idx="21465">
                  <c:v>1.5464999999998461</c:v>
                </c:pt>
                <c:pt idx="21466">
                  <c:v>1.5465999999998461</c:v>
                </c:pt>
                <c:pt idx="21467">
                  <c:v>1.5466999999998461</c:v>
                </c:pt>
                <c:pt idx="21468">
                  <c:v>1.5467999999998461</c:v>
                </c:pt>
                <c:pt idx="21469">
                  <c:v>1.5468999999998461</c:v>
                </c:pt>
                <c:pt idx="21470">
                  <c:v>1.5469999999998461</c:v>
                </c:pt>
                <c:pt idx="21471">
                  <c:v>1.547099999999846</c:v>
                </c:pt>
                <c:pt idx="21472">
                  <c:v>1.547199999999846</c:v>
                </c:pt>
                <c:pt idx="21473">
                  <c:v>1.547299999999846</c:v>
                </c:pt>
                <c:pt idx="21474">
                  <c:v>1.547399999999846</c:v>
                </c:pt>
                <c:pt idx="21475">
                  <c:v>1.547499999999846</c:v>
                </c:pt>
                <c:pt idx="21476">
                  <c:v>1.547599999999846</c:v>
                </c:pt>
                <c:pt idx="21477">
                  <c:v>1.547699999999846</c:v>
                </c:pt>
                <c:pt idx="21478">
                  <c:v>1.547799999999846</c:v>
                </c:pt>
                <c:pt idx="21479">
                  <c:v>1.547899999999846</c:v>
                </c:pt>
                <c:pt idx="21480">
                  <c:v>1.5479999999998459</c:v>
                </c:pt>
                <c:pt idx="21481">
                  <c:v>1.5480999999998459</c:v>
                </c:pt>
                <c:pt idx="21482">
                  <c:v>1.5481999999998459</c:v>
                </c:pt>
                <c:pt idx="21483">
                  <c:v>1.5482999999998459</c:v>
                </c:pt>
                <c:pt idx="21484">
                  <c:v>1.5483999999998459</c:v>
                </c:pt>
                <c:pt idx="21485">
                  <c:v>1.5484999999998459</c:v>
                </c:pt>
                <c:pt idx="21486">
                  <c:v>1.5485999999998459</c:v>
                </c:pt>
                <c:pt idx="21487">
                  <c:v>1.5486999999998459</c:v>
                </c:pt>
                <c:pt idx="21488">
                  <c:v>1.5487999999998459</c:v>
                </c:pt>
                <c:pt idx="21489">
                  <c:v>1.5488999999998458</c:v>
                </c:pt>
                <c:pt idx="21490">
                  <c:v>1.5489999999998458</c:v>
                </c:pt>
                <c:pt idx="21491">
                  <c:v>1.5490999999998458</c:v>
                </c:pt>
                <c:pt idx="21492">
                  <c:v>1.5491999999998458</c:v>
                </c:pt>
                <c:pt idx="21493">
                  <c:v>1.5492999999998458</c:v>
                </c:pt>
                <c:pt idx="21494">
                  <c:v>1.5493999999998458</c:v>
                </c:pt>
                <c:pt idx="21495">
                  <c:v>1.5494999999998458</c:v>
                </c:pt>
                <c:pt idx="21496">
                  <c:v>1.5495999999998458</c:v>
                </c:pt>
                <c:pt idx="21497">
                  <c:v>1.5496999999998458</c:v>
                </c:pt>
                <c:pt idx="21498">
                  <c:v>1.5497999999998457</c:v>
                </c:pt>
                <c:pt idx="21499">
                  <c:v>1.5498999999998457</c:v>
                </c:pt>
                <c:pt idx="21500">
                  <c:v>1.5499999999998457</c:v>
                </c:pt>
                <c:pt idx="21501">
                  <c:v>1.5500999999998457</c:v>
                </c:pt>
                <c:pt idx="21502">
                  <c:v>1.5501999999998457</c:v>
                </c:pt>
                <c:pt idx="21503">
                  <c:v>1.5502999999998457</c:v>
                </c:pt>
                <c:pt idx="21504">
                  <c:v>1.5503999999998457</c:v>
                </c:pt>
                <c:pt idx="21505">
                  <c:v>1.5504999999998457</c:v>
                </c:pt>
                <c:pt idx="21506">
                  <c:v>1.5505999999998457</c:v>
                </c:pt>
                <c:pt idx="21507">
                  <c:v>1.5506999999998456</c:v>
                </c:pt>
                <c:pt idx="21508">
                  <c:v>1.5507999999998456</c:v>
                </c:pt>
                <c:pt idx="21509">
                  <c:v>1.5508999999998456</c:v>
                </c:pt>
                <c:pt idx="21510">
                  <c:v>1.5509999999998456</c:v>
                </c:pt>
                <c:pt idx="21511">
                  <c:v>1.5510999999998456</c:v>
                </c:pt>
                <c:pt idx="21512">
                  <c:v>1.5511999999998456</c:v>
                </c:pt>
                <c:pt idx="21513">
                  <c:v>1.5512999999998456</c:v>
                </c:pt>
                <c:pt idx="21514">
                  <c:v>1.5513999999998456</c:v>
                </c:pt>
                <c:pt idx="21515">
                  <c:v>1.5514999999998456</c:v>
                </c:pt>
                <c:pt idx="21516">
                  <c:v>1.5515999999998455</c:v>
                </c:pt>
                <c:pt idx="21517">
                  <c:v>1.5516999999998455</c:v>
                </c:pt>
                <c:pt idx="21518">
                  <c:v>1.5517999999998455</c:v>
                </c:pt>
                <c:pt idx="21519">
                  <c:v>1.5518999999998455</c:v>
                </c:pt>
                <c:pt idx="21520">
                  <c:v>1.5519999999998455</c:v>
                </c:pt>
                <c:pt idx="21521">
                  <c:v>1.5520999999998455</c:v>
                </c:pt>
                <c:pt idx="21522">
                  <c:v>1.5521999999998455</c:v>
                </c:pt>
                <c:pt idx="21523">
                  <c:v>1.5522999999998455</c:v>
                </c:pt>
                <c:pt idx="21524">
                  <c:v>1.5523999999998455</c:v>
                </c:pt>
                <c:pt idx="21525">
                  <c:v>1.5524999999998454</c:v>
                </c:pt>
                <c:pt idx="21526">
                  <c:v>1.5525999999998454</c:v>
                </c:pt>
                <c:pt idx="21527">
                  <c:v>1.5526999999998454</c:v>
                </c:pt>
                <c:pt idx="21528">
                  <c:v>1.5527999999998454</c:v>
                </c:pt>
                <c:pt idx="21529">
                  <c:v>1.5528999999998454</c:v>
                </c:pt>
                <c:pt idx="21530">
                  <c:v>1.5529999999998454</c:v>
                </c:pt>
                <c:pt idx="21531">
                  <c:v>1.5530999999998454</c:v>
                </c:pt>
                <c:pt idx="21532">
                  <c:v>1.5531999999998454</c:v>
                </c:pt>
                <c:pt idx="21533">
                  <c:v>1.5532999999998454</c:v>
                </c:pt>
                <c:pt idx="21534">
                  <c:v>1.5533999999998453</c:v>
                </c:pt>
                <c:pt idx="21535">
                  <c:v>1.5534999999998453</c:v>
                </c:pt>
                <c:pt idx="21536">
                  <c:v>1.5535999999998453</c:v>
                </c:pt>
                <c:pt idx="21537">
                  <c:v>1.5536999999998453</c:v>
                </c:pt>
                <c:pt idx="21538">
                  <c:v>1.5537999999998453</c:v>
                </c:pt>
                <c:pt idx="21539">
                  <c:v>1.5538999999998453</c:v>
                </c:pt>
                <c:pt idx="21540">
                  <c:v>1.5539999999998453</c:v>
                </c:pt>
                <c:pt idx="21541">
                  <c:v>1.5540999999998453</c:v>
                </c:pt>
                <c:pt idx="21542">
                  <c:v>1.5541999999998453</c:v>
                </c:pt>
                <c:pt idx="21543">
                  <c:v>1.5542999999998452</c:v>
                </c:pt>
                <c:pt idx="21544">
                  <c:v>1.5543999999998452</c:v>
                </c:pt>
                <c:pt idx="21545">
                  <c:v>1.5544999999998452</c:v>
                </c:pt>
                <c:pt idx="21546">
                  <c:v>1.5545999999998452</c:v>
                </c:pt>
                <c:pt idx="21547">
                  <c:v>1.5546999999998452</c:v>
                </c:pt>
                <c:pt idx="21548">
                  <c:v>1.5547999999998452</c:v>
                </c:pt>
                <c:pt idx="21549">
                  <c:v>1.5548999999998452</c:v>
                </c:pt>
                <c:pt idx="21550">
                  <c:v>1.5549999999998452</c:v>
                </c:pt>
                <c:pt idx="21551">
                  <c:v>1.5550999999998452</c:v>
                </c:pt>
                <c:pt idx="21552">
                  <c:v>1.5551999999998452</c:v>
                </c:pt>
                <c:pt idx="21553">
                  <c:v>1.5552999999998451</c:v>
                </c:pt>
                <c:pt idx="21554">
                  <c:v>1.5553999999998451</c:v>
                </c:pt>
                <c:pt idx="21555">
                  <c:v>1.5554999999998451</c:v>
                </c:pt>
                <c:pt idx="21556">
                  <c:v>1.5555999999998451</c:v>
                </c:pt>
                <c:pt idx="21557">
                  <c:v>1.5556999999998451</c:v>
                </c:pt>
                <c:pt idx="21558">
                  <c:v>1.5557999999998451</c:v>
                </c:pt>
                <c:pt idx="21559">
                  <c:v>1.5558999999998451</c:v>
                </c:pt>
                <c:pt idx="21560">
                  <c:v>1.5559999999998451</c:v>
                </c:pt>
                <c:pt idx="21561">
                  <c:v>1.5560999999998451</c:v>
                </c:pt>
                <c:pt idx="21562">
                  <c:v>1.556199999999845</c:v>
                </c:pt>
                <c:pt idx="21563">
                  <c:v>1.556299999999845</c:v>
                </c:pt>
                <c:pt idx="21564">
                  <c:v>1.556399999999845</c:v>
                </c:pt>
                <c:pt idx="21565">
                  <c:v>1.556499999999845</c:v>
                </c:pt>
                <c:pt idx="21566">
                  <c:v>1.556599999999845</c:v>
                </c:pt>
                <c:pt idx="21567">
                  <c:v>1.556699999999845</c:v>
                </c:pt>
                <c:pt idx="21568">
                  <c:v>1.556799999999845</c:v>
                </c:pt>
                <c:pt idx="21569">
                  <c:v>1.556899999999845</c:v>
                </c:pt>
                <c:pt idx="21570">
                  <c:v>1.556999999999845</c:v>
                </c:pt>
                <c:pt idx="21571">
                  <c:v>1.5570999999998449</c:v>
                </c:pt>
                <c:pt idx="21572">
                  <c:v>1.5571999999998449</c:v>
                </c:pt>
                <c:pt idx="21573">
                  <c:v>1.5572999999998449</c:v>
                </c:pt>
                <c:pt idx="21574">
                  <c:v>1.5573999999998449</c:v>
                </c:pt>
                <c:pt idx="21575">
                  <c:v>1.5574999999998449</c:v>
                </c:pt>
                <c:pt idx="21576">
                  <c:v>1.5575999999998449</c:v>
                </c:pt>
                <c:pt idx="21577">
                  <c:v>1.5576999999998449</c:v>
                </c:pt>
                <c:pt idx="21578">
                  <c:v>1.5577999999998449</c:v>
                </c:pt>
                <c:pt idx="21579">
                  <c:v>1.5578999999998449</c:v>
                </c:pt>
                <c:pt idx="21580">
                  <c:v>1.5579999999998448</c:v>
                </c:pt>
                <c:pt idx="21581">
                  <c:v>1.5580999999998448</c:v>
                </c:pt>
                <c:pt idx="21582">
                  <c:v>1.5581999999998448</c:v>
                </c:pt>
                <c:pt idx="21583">
                  <c:v>1.5582999999998448</c:v>
                </c:pt>
                <c:pt idx="21584">
                  <c:v>1.5583999999998448</c:v>
                </c:pt>
                <c:pt idx="21585">
                  <c:v>1.5584999999998448</c:v>
                </c:pt>
                <c:pt idx="21586">
                  <c:v>1.5585999999998448</c:v>
                </c:pt>
                <c:pt idx="21587">
                  <c:v>1.5586999999998448</c:v>
                </c:pt>
                <c:pt idx="21588">
                  <c:v>1.5587999999998448</c:v>
                </c:pt>
                <c:pt idx="21589">
                  <c:v>1.5588999999998447</c:v>
                </c:pt>
                <c:pt idx="21590">
                  <c:v>1.5589999999998447</c:v>
                </c:pt>
                <c:pt idx="21591">
                  <c:v>1.5590999999998447</c:v>
                </c:pt>
                <c:pt idx="21592">
                  <c:v>1.5591999999998447</c:v>
                </c:pt>
                <c:pt idx="21593">
                  <c:v>1.5592999999998447</c:v>
                </c:pt>
                <c:pt idx="21594">
                  <c:v>1.5593999999998447</c:v>
                </c:pt>
                <c:pt idx="21595">
                  <c:v>1.5594999999998447</c:v>
                </c:pt>
                <c:pt idx="21596">
                  <c:v>1.5595999999998447</c:v>
                </c:pt>
                <c:pt idx="21597">
                  <c:v>1.5596999999998447</c:v>
                </c:pt>
                <c:pt idx="21598">
                  <c:v>1.5597999999998446</c:v>
                </c:pt>
                <c:pt idx="21599">
                  <c:v>1.5598999999998446</c:v>
                </c:pt>
                <c:pt idx="21600">
                  <c:v>1.5599999999998446</c:v>
                </c:pt>
                <c:pt idx="21601">
                  <c:v>1.5600999999998446</c:v>
                </c:pt>
                <c:pt idx="21602">
                  <c:v>1.5601999999998446</c:v>
                </c:pt>
                <c:pt idx="21603">
                  <c:v>1.5602999999998446</c:v>
                </c:pt>
                <c:pt idx="21604">
                  <c:v>1.5603999999998446</c:v>
                </c:pt>
                <c:pt idx="21605">
                  <c:v>1.5604999999998446</c:v>
                </c:pt>
                <c:pt idx="21606">
                  <c:v>1.5605999999998446</c:v>
                </c:pt>
                <c:pt idx="21607">
                  <c:v>1.5606999999998445</c:v>
                </c:pt>
                <c:pt idx="21608">
                  <c:v>1.5607999999998445</c:v>
                </c:pt>
                <c:pt idx="21609">
                  <c:v>1.5608999999998445</c:v>
                </c:pt>
                <c:pt idx="21610">
                  <c:v>1.5609999999998445</c:v>
                </c:pt>
                <c:pt idx="21611">
                  <c:v>1.5610999999998445</c:v>
                </c:pt>
                <c:pt idx="21612">
                  <c:v>1.5611999999998445</c:v>
                </c:pt>
                <c:pt idx="21613">
                  <c:v>1.5612999999998445</c:v>
                </c:pt>
                <c:pt idx="21614">
                  <c:v>1.5613999999998445</c:v>
                </c:pt>
                <c:pt idx="21615">
                  <c:v>1.5614999999998445</c:v>
                </c:pt>
                <c:pt idx="21616">
                  <c:v>1.5615999999998444</c:v>
                </c:pt>
                <c:pt idx="21617">
                  <c:v>1.5616999999998444</c:v>
                </c:pt>
                <c:pt idx="21618">
                  <c:v>1.5617999999998444</c:v>
                </c:pt>
                <c:pt idx="21619">
                  <c:v>1.5618999999998444</c:v>
                </c:pt>
                <c:pt idx="21620">
                  <c:v>1.5619999999998444</c:v>
                </c:pt>
                <c:pt idx="21621">
                  <c:v>1.5620999999998444</c:v>
                </c:pt>
                <c:pt idx="21622">
                  <c:v>1.5621999999998444</c:v>
                </c:pt>
                <c:pt idx="21623">
                  <c:v>1.5622999999998444</c:v>
                </c:pt>
                <c:pt idx="21624">
                  <c:v>1.5623999999998444</c:v>
                </c:pt>
                <c:pt idx="21625">
                  <c:v>1.5624999999998443</c:v>
                </c:pt>
                <c:pt idx="21626">
                  <c:v>1.5625999999998443</c:v>
                </c:pt>
                <c:pt idx="21627">
                  <c:v>1.5626999999998443</c:v>
                </c:pt>
                <c:pt idx="21628">
                  <c:v>1.5627999999998443</c:v>
                </c:pt>
                <c:pt idx="21629">
                  <c:v>1.5628999999998443</c:v>
                </c:pt>
                <c:pt idx="21630">
                  <c:v>1.5629999999998443</c:v>
                </c:pt>
                <c:pt idx="21631">
                  <c:v>1.5630999999998443</c:v>
                </c:pt>
                <c:pt idx="21632">
                  <c:v>1.5631999999998443</c:v>
                </c:pt>
                <c:pt idx="21633">
                  <c:v>1.5632999999998443</c:v>
                </c:pt>
                <c:pt idx="21634">
                  <c:v>1.5633999999998442</c:v>
                </c:pt>
                <c:pt idx="21635">
                  <c:v>1.5634999999998442</c:v>
                </c:pt>
                <c:pt idx="21636">
                  <c:v>1.5635999999998442</c:v>
                </c:pt>
                <c:pt idx="21637">
                  <c:v>1.5636999999998442</c:v>
                </c:pt>
                <c:pt idx="21638">
                  <c:v>1.5637999999998442</c:v>
                </c:pt>
                <c:pt idx="21639">
                  <c:v>1.5638999999998442</c:v>
                </c:pt>
                <c:pt idx="21640">
                  <c:v>1.5639999999998442</c:v>
                </c:pt>
                <c:pt idx="21641">
                  <c:v>1.5640999999998442</c:v>
                </c:pt>
                <c:pt idx="21642">
                  <c:v>1.5641999999998442</c:v>
                </c:pt>
                <c:pt idx="21643">
                  <c:v>1.5642999999998441</c:v>
                </c:pt>
                <c:pt idx="21644">
                  <c:v>1.5643999999998441</c:v>
                </c:pt>
                <c:pt idx="21645">
                  <c:v>1.5644999999998441</c:v>
                </c:pt>
                <c:pt idx="21646">
                  <c:v>1.5645999999998441</c:v>
                </c:pt>
                <c:pt idx="21647">
                  <c:v>1.5646999999998441</c:v>
                </c:pt>
                <c:pt idx="21648">
                  <c:v>1.5647999999998441</c:v>
                </c:pt>
                <c:pt idx="21649">
                  <c:v>1.5648999999998441</c:v>
                </c:pt>
                <c:pt idx="21650">
                  <c:v>1.5649999999998441</c:v>
                </c:pt>
                <c:pt idx="21651">
                  <c:v>1.5650999999998441</c:v>
                </c:pt>
                <c:pt idx="21652">
                  <c:v>1.565199999999844</c:v>
                </c:pt>
                <c:pt idx="21653">
                  <c:v>1.565299999999844</c:v>
                </c:pt>
                <c:pt idx="21654">
                  <c:v>1.565399999999844</c:v>
                </c:pt>
                <c:pt idx="21655">
                  <c:v>1.565499999999844</c:v>
                </c:pt>
                <c:pt idx="21656">
                  <c:v>1.565599999999844</c:v>
                </c:pt>
                <c:pt idx="21657">
                  <c:v>1.565699999999844</c:v>
                </c:pt>
                <c:pt idx="21658">
                  <c:v>1.565799999999844</c:v>
                </c:pt>
                <c:pt idx="21659">
                  <c:v>1.565899999999844</c:v>
                </c:pt>
                <c:pt idx="21660">
                  <c:v>1.565999999999844</c:v>
                </c:pt>
                <c:pt idx="21661">
                  <c:v>1.566099999999844</c:v>
                </c:pt>
                <c:pt idx="21662">
                  <c:v>1.5661999999998439</c:v>
                </c:pt>
                <c:pt idx="21663">
                  <c:v>1.5662999999998439</c:v>
                </c:pt>
                <c:pt idx="21664">
                  <c:v>1.5663999999998439</c:v>
                </c:pt>
                <c:pt idx="21665">
                  <c:v>1.5664999999998439</c:v>
                </c:pt>
                <c:pt idx="21666">
                  <c:v>1.5665999999998439</c:v>
                </c:pt>
                <c:pt idx="21667">
                  <c:v>1.5666999999998439</c:v>
                </c:pt>
                <c:pt idx="21668">
                  <c:v>1.5667999999998439</c:v>
                </c:pt>
                <c:pt idx="21669">
                  <c:v>1.5668999999998439</c:v>
                </c:pt>
                <c:pt idx="21670">
                  <c:v>1.5669999999998439</c:v>
                </c:pt>
                <c:pt idx="21671">
                  <c:v>1.5670999999998438</c:v>
                </c:pt>
                <c:pt idx="21672">
                  <c:v>1.5671999999998438</c:v>
                </c:pt>
                <c:pt idx="21673">
                  <c:v>1.5672999999998438</c:v>
                </c:pt>
                <c:pt idx="21674">
                  <c:v>1.5673999999998438</c:v>
                </c:pt>
                <c:pt idx="21675">
                  <c:v>1.5674999999998438</c:v>
                </c:pt>
                <c:pt idx="21676">
                  <c:v>1.5675999999998438</c:v>
                </c:pt>
                <c:pt idx="21677">
                  <c:v>1.5676999999998438</c:v>
                </c:pt>
                <c:pt idx="21678">
                  <c:v>1.5677999999998438</c:v>
                </c:pt>
                <c:pt idx="21679">
                  <c:v>1.5678999999998438</c:v>
                </c:pt>
                <c:pt idx="21680">
                  <c:v>1.5679999999998437</c:v>
                </c:pt>
                <c:pt idx="21681">
                  <c:v>1.5680999999998437</c:v>
                </c:pt>
                <c:pt idx="21682">
                  <c:v>1.5681999999998437</c:v>
                </c:pt>
                <c:pt idx="21683">
                  <c:v>1.5682999999998437</c:v>
                </c:pt>
                <c:pt idx="21684">
                  <c:v>1.5683999999998437</c:v>
                </c:pt>
                <c:pt idx="21685">
                  <c:v>1.5684999999998437</c:v>
                </c:pt>
                <c:pt idx="21686">
                  <c:v>1.5685999999998437</c:v>
                </c:pt>
                <c:pt idx="21687">
                  <c:v>1.5686999999998437</c:v>
                </c:pt>
                <c:pt idx="21688">
                  <c:v>1.5687999999998437</c:v>
                </c:pt>
                <c:pt idx="21689">
                  <c:v>1.5688999999998436</c:v>
                </c:pt>
                <c:pt idx="21690">
                  <c:v>1.5689999999998436</c:v>
                </c:pt>
                <c:pt idx="21691">
                  <c:v>1.5690999999998436</c:v>
                </c:pt>
                <c:pt idx="21692">
                  <c:v>1.5691999999998436</c:v>
                </c:pt>
                <c:pt idx="21693">
                  <c:v>1.5692999999998436</c:v>
                </c:pt>
                <c:pt idx="21694">
                  <c:v>1.5693999999998436</c:v>
                </c:pt>
                <c:pt idx="21695">
                  <c:v>1.5694999999998436</c:v>
                </c:pt>
                <c:pt idx="21696">
                  <c:v>1.5695999999998436</c:v>
                </c:pt>
                <c:pt idx="21697">
                  <c:v>1.5696999999998436</c:v>
                </c:pt>
                <c:pt idx="21698">
                  <c:v>1.5697999999998435</c:v>
                </c:pt>
                <c:pt idx="21699">
                  <c:v>1.5698999999998435</c:v>
                </c:pt>
                <c:pt idx="21700">
                  <c:v>1.5699999999998435</c:v>
                </c:pt>
                <c:pt idx="21701">
                  <c:v>1.5700999999998435</c:v>
                </c:pt>
                <c:pt idx="21702">
                  <c:v>1.5701999999998435</c:v>
                </c:pt>
                <c:pt idx="21703">
                  <c:v>1.5702999999998435</c:v>
                </c:pt>
                <c:pt idx="21704">
                  <c:v>1.5703999999998435</c:v>
                </c:pt>
                <c:pt idx="21705">
                  <c:v>1.5704999999998435</c:v>
                </c:pt>
                <c:pt idx="21706">
                  <c:v>1.5705999999998435</c:v>
                </c:pt>
                <c:pt idx="21707">
                  <c:v>1.5706999999998434</c:v>
                </c:pt>
                <c:pt idx="21708">
                  <c:v>1.5707999999998434</c:v>
                </c:pt>
                <c:pt idx="21709">
                  <c:v>1.5708999999998434</c:v>
                </c:pt>
                <c:pt idx="21710">
                  <c:v>1.5709999999998434</c:v>
                </c:pt>
                <c:pt idx="21711">
                  <c:v>1.5710999999998434</c:v>
                </c:pt>
                <c:pt idx="21712">
                  <c:v>1.5711999999998434</c:v>
                </c:pt>
                <c:pt idx="21713">
                  <c:v>1.5712999999998434</c:v>
                </c:pt>
                <c:pt idx="21714">
                  <c:v>1.5713999999998434</c:v>
                </c:pt>
                <c:pt idx="21715">
                  <c:v>1.5714999999998434</c:v>
                </c:pt>
                <c:pt idx="21716">
                  <c:v>1.5715999999998433</c:v>
                </c:pt>
                <c:pt idx="21717">
                  <c:v>1.5716999999998433</c:v>
                </c:pt>
                <c:pt idx="21718">
                  <c:v>1.5717999999998433</c:v>
                </c:pt>
                <c:pt idx="21719">
                  <c:v>1.5718999999998433</c:v>
                </c:pt>
                <c:pt idx="21720">
                  <c:v>1.5719999999998433</c:v>
                </c:pt>
                <c:pt idx="21721">
                  <c:v>1.5720999999998433</c:v>
                </c:pt>
                <c:pt idx="21722">
                  <c:v>1.5721999999998433</c:v>
                </c:pt>
                <c:pt idx="21723">
                  <c:v>1.5722999999998433</c:v>
                </c:pt>
                <c:pt idx="21724">
                  <c:v>1.5723999999998433</c:v>
                </c:pt>
                <c:pt idx="21725">
                  <c:v>1.5724999999998432</c:v>
                </c:pt>
                <c:pt idx="21726">
                  <c:v>1.5725999999998432</c:v>
                </c:pt>
                <c:pt idx="21727">
                  <c:v>1.5726999999998432</c:v>
                </c:pt>
                <c:pt idx="21728">
                  <c:v>1.5727999999998432</c:v>
                </c:pt>
                <c:pt idx="21729">
                  <c:v>1.5728999999998432</c:v>
                </c:pt>
                <c:pt idx="21730">
                  <c:v>1.5729999999998432</c:v>
                </c:pt>
                <c:pt idx="21731">
                  <c:v>1.5730999999998432</c:v>
                </c:pt>
                <c:pt idx="21732">
                  <c:v>1.5731999999998432</c:v>
                </c:pt>
                <c:pt idx="21733">
                  <c:v>1.5732999999998432</c:v>
                </c:pt>
                <c:pt idx="21734">
                  <c:v>1.5733999999998431</c:v>
                </c:pt>
                <c:pt idx="21735">
                  <c:v>1.5734999999998431</c:v>
                </c:pt>
                <c:pt idx="21736">
                  <c:v>1.5735999999998431</c:v>
                </c:pt>
                <c:pt idx="21737">
                  <c:v>1.5736999999998431</c:v>
                </c:pt>
                <c:pt idx="21738">
                  <c:v>1.5737999999998431</c:v>
                </c:pt>
                <c:pt idx="21739">
                  <c:v>1.5738999999998431</c:v>
                </c:pt>
                <c:pt idx="21740">
                  <c:v>1.5739999999998431</c:v>
                </c:pt>
                <c:pt idx="21741">
                  <c:v>1.5740999999998431</c:v>
                </c:pt>
                <c:pt idx="21742">
                  <c:v>1.5741999999998431</c:v>
                </c:pt>
                <c:pt idx="21743">
                  <c:v>1.574299999999843</c:v>
                </c:pt>
                <c:pt idx="21744">
                  <c:v>1.574399999999843</c:v>
                </c:pt>
                <c:pt idx="21745">
                  <c:v>1.574499999999843</c:v>
                </c:pt>
                <c:pt idx="21746">
                  <c:v>1.574599999999843</c:v>
                </c:pt>
                <c:pt idx="21747">
                  <c:v>1.574699999999843</c:v>
                </c:pt>
                <c:pt idx="21748">
                  <c:v>1.574799999999843</c:v>
                </c:pt>
                <c:pt idx="21749">
                  <c:v>1.574899999999843</c:v>
                </c:pt>
                <c:pt idx="21750">
                  <c:v>1.574999999999843</c:v>
                </c:pt>
                <c:pt idx="21751">
                  <c:v>1.575099999999843</c:v>
                </c:pt>
                <c:pt idx="21752">
                  <c:v>1.5751999999998429</c:v>
                </c:pt>
                <c:pt idx="21753">
                  <c:v>1.5752999999998429</c:v>
                </c:pt>
                <c:pt idx="21754">
                  <c:v>1.5753999999998429</c:v>
                </c:pt>
                <c:pt idx="21755">
                  <c:v>1.5754999999998429</c:v>
                </c:pt>
                <c:pt idx="21756">
                  <c:v>1.5755999999998429</c:v>
                </c:pt>
                <c:pt idx="21757">
                  <c:v>1.5756999999998429</c:v>
                </c:pt>
                <c:pt idx="21758">
                  <c:v>1.5757999999998429</c:v>
                </c:pt>
                <c:pt idx="21759">
                  <c:v>1.5758999999998429</c:v>
                </c:pt>
                <c:pt idx="21760">
                  <c:v>1.5759999999998429</c:v>
                </c:pt>
                <c:pt idx="21761">
                  <c:v>1.5760999999998428</c:v>
                </c:pt>
                <c:pt idx="21762">
                  <c:v>1.5761999999998428</c:v>
                </c:pt>
                <c:pt idx="21763">
                  <c:v>1.5762999999998428</c:v>
                </c:pt>
                <c:pt idx="21764">
                  <c:v>1.5763999999998428</c:v>
                </c:pt>
                <c:pt idx="21765">
                  <c:v>1.5764999999998428</c:v>
                </c:pt>
                <c:pt idx="21766">
                  <c:v>1.5765999999998428</c:v>
                </c:pt>
                <c:pt idx="21767">
                  <c:v>1.5766999999998428</c:v>
                </c:pt>
                <c:pt idx="21768">
                  <c:v>1.5767999999998428</c:v>
                </c:pt>
                <c:pt idx="21769">
                  <c:v>1.5768999999998428</c:v>
                </c:pt>
                <c:pt idx="21770">
                  <c:v>1.5769999999998427</c:v>
                </c:pt>
                <c:pt idx="21771">
                  <c:v>1.5770999999998427</c:v>
                </c:pt>
                <c:pt idx="21772">
                  <c:v>1.5771999999998427</c:v>
                </c:pt>
                <c:pt idx="21773">
                  <c:v>1.5772999999998427</c:v>
                </c:pt>
                <c:pt idx="21774">
                  <c:v>1.5773999999998427</c:v>
                </c:pt>
                <c:pt idx="21775">
                  <c:v>1.5774999999998427</c:v>
                </c:pt>
                <c:pt idx="21776">
                  <c:v>1.5775999999998427</c:v>
                </c:pt>
                <c:pt idx="21777">
                  <c:v>1.5776999999998427</c:v>
                </c:pt>
                <c:pt idx="21778">
                  <c:v>1.5777999999998427</c:v>
                </c:pt>
                <c:pt idx="21779">
                  <c:v>1.5778999999998427</c:v>
                </c:pt>
                <c:pt idx="21780">
                  <c:v>1.5779999999998426</c:v>
                </c:pt>
                <c:pt idx="21781">
                  <c:v>1.5780999999998426</c:v>
                </c:pt>
                <c:pt idx="21782">
                  <c:v>1.5781999999998426</c:v>
                </c:pt>
                <c:pt idx="21783">
                  <c:v>1.5782999999998426</c:v>
                </c:pt>
                <c:pt idx="21784">
                  <c:v>1.5783999999998426</c:v>
                </c:pt>
                <c:pt idx="21785">
                  <c:v>1.5784999999998426</c:v>
                </c:pt>
                <c:pt idx="21786">
                  <c:v>1.5785999999998426</c:v>
                </c:pt>
                <c:pt idx="21787">
                  <c:v>1.5786999999998426</c:v>
                </c:pt>
                <c:pt idx="21788">
                  <c:v>1.5787999999998426</c:v>
                </c:pt>
                <c:pt idx="21789">
                  <c:v>1.5788999999998425</c:v>
                </c:pt>
                <c:pt idx="21790">
                  <c:v>1.5789999999998425</c:v>
                </c:pt>
                <c:pt idx="21791">
                  <c:v>1.5790999999998425</c:v>
                </c:pt>
                <c:pt idx="21792">
                  <c:v>1.5791999999998425</c:v>
                </c:pt>
                <c:pt idx="21793">
                  <c:v>1.5792999999998425</c:v>
                </c:pt>
                <c:pt idx="21794">
                  <c:v>1.5793999999998425</c:v>
                </c:pt>
                <c:pt idx="21795">
                  <c:v>1.5794999999998425</c:v>
                </c:pt>
                <c:pt idx="21796">
                  <c:v>1.5795999999998425</c:v>
                </c:pt>
                <c:pt idx="21797">
                  <c:v>1.5796999999998425</c:v>
                </c:pt>
                <c:pt idx="21798">
                  <c:v>1.5797999999998424</c:v>
                </c:pt>
                <c:pt idx="21799">
                  <c:v>1.5798999999998424</c:v>
                </c:pt>
                <c:pt idx="21800">
                  <c:v>1.5799999999998424</c:v>
                </c:pt>
                <c:pt idx="21801">
                  <c:v>1.5800999999998424</c:v>
                </c:pt>
                <c:pt idx="21802">
                  <c:v>1.5801999999998424</c:v>
                </c:pt>
                <c:pt idx="21803">
                  <c:v>1.5802999999998424</c:v>
                </c:pt>
                <c:pt idx="21804">
                  <c:v>1.5803999999998424</c:v>
                </c:pt>
                <c:pt idx="21805">
                  <c:v>1.5804999999998424</c:v>
                </c:pt>
                <c:pt idx="21806">
                  <c:v>1.5805999999998424</c:v>
                </c:pt>
                <c:pt idx="21807">
                  <c:v>1.5806999999998423</c:v>
                </c:pt>
                <c:pt idx="21808">
                  <c:v>1.5807999999998423</c:v>
                </c:pt>
                <c:pt idx="21809">
                  <c:v>1.5808999999998423</c:v>
                </c:pt>
                <c:pt idx="21810">
                  <c:v>1.5809999999998423</c:v>
                </c:pt>
                <c:pt idx="21811">
                  <c:v>1.5810999999998423</c:v>
                </c:pt>
                <c:pt idx="21812">
                  <c:v>1.5811999999998423</c:v>
                </c:pt>
                <c:pt idx="21813">
                  <c:v>1.5812999999998423</c:v>
                </c:pt>
                <c:pt idx="21814">
                  <c:v>1.5813999999998423</c:v>
                </c:pt>
                <c:pt idx="21815">
                  <c:v>1.5814999999998423</c:v>
                </c:pt>
                <c:pt idx="21816">
                  <c:v>1.5815999999998422</c:v>
                </c:pt>
                <c:pt idx="21817">
                  <c:v>1.5816999999998422</c:v>
                </c:pt>
                <c:pt idx="21818">
                  <c:v>1.5817999999998422</c:v>
                </c:pt>
                <c:pt idx="21819">
                  <c:v>1.5818999999998422</c:v>
                </c:pt>
                <c:pt idx="21820">
                  <c:v>1.5819999999998422</c:v>
                </c:pt>
                <c:pt idx="21821">
                  <c:v>1.5820999999998422</c:v>
                </c:pt>
                <c:pt idx="21822">
                  <c:v>1.5821999999998422</c:v>
                </c:pt>
                <c:pt idx="21823">
                  <c:v>1.5822999999998422</c:v>
                </c:pt>
                <c:pt idx="21824">
                  <c:v>1.5823999999998422</c:v>
                </c:pt>
                <c:pt idx="21825">
                  <c:v>1.5824999999998421</c:v>
                </c:pt>
                <c:pt idx="21826">
                  <c:v>1.5825999999998421</c:v>
                </c:pt>
                <c:pt idx="21827">
                  <c:v>1.5826999999998421</c:v>
                </c:pt>
                <c:pt idx="21828">
                  <c:v>1.5827999999998421</c:v>
                </c:pt>
                <c:pt idx="21829">
                  <c:v>1.5828999999998421</c:v>
                </c:pt>
                <c:pt idx="21830">
                  <c:v>1.5829999999998421</c:v>
                </c:pt>
                <c:pt idx="21831">
                  <c:v>1.5830999999998421</c:v>
                </c:pt>
                <c:pt idx="21832">
                  <c:v>1.5831999999998421</c:v>
                </c:pt>
                <c:pt idx="21833">
                  <c:v>1.5832999999998421</c:v>
                </c:pt>
                <c:pt idx="21834">
                  <c:v>1.583399999999842</c:v>
                </c:pt>
                <c:pt idx="21835">
                  <c:v>1.583499999999842</c:v>
                </c:pt>
                <c:pt idx="21836">
                  <c:v>1.583599999999842</c:v>
                </c:pt>
                <c:pt idx="21837">
                  <c:v>1.583699999999842</c:v>
                </c:pt>
                <c:pt idx="21838">
                  <c:v>1.583799999999842</c:v>
                </c:pt>
                <c:pt idx="21839">
                  <c:v>1.583899999999842</c:v>
                </c:pt>
                <c:pt idx="21840">
                  <c:v>1.583999999999842</c:v>
                </c:pt>
                <c:pt idx="21841">
                  <c:v>1.584099999999842</c:v>
                </c:pt>
                <c:pt idx="21842">
                  <c:v>1.584199999999842</c:v>
                </c:pt>
                <c:pt idx="21843">
                  <c:v>1.5842999999998419</c:v>
                </c:pt>
                <c:pt idx="21844">
                  <c:v>1.5843999999998419</c:v>
                </c:pt>
                <c:pt idx="21845">
                  <c:v>1.5844999999998419</c:v>
                </c:pt>
                <c:pt idx="21846">
                  <c:v>1.5845999999998419</c:v>
                </c:pt>
                <c:pt idx="21847">
                  <c:v>1.5846999999998419</c:v>
                </c:pt>
                <c:pt idx="21848">
                  <c:v>1.5847999999998419</c:v>
                </c:pt>
                <c:pt idx="21849">
                  <c:v>1.5848999999998419</c:v>
                </c:pt>
                <c:pt idx="21850">
                  <c:v>1.5849999999998419</c:v>
                </c:pt>
                <c:pt idx="21851">
                  <c:v>1.5850999999998419</c:v>
                </c:pt>
                <c:pt idx="21852">
                  <c:v>1.5851999999998418</c:v>
                </c:pt>
                <c:pt idx="21853">
                  <c:v>1.5852999999998418</c:v>
                </c:pt>
                <c:pt idx="21854">
                  <c:v>1.5853999999998418</c:v>
                </c:pt>
                <c:pt idx="21855">
                  <c:v>1.5854999999998418</c:v>
                </c:pt>
                <c:pt idx="21856">
                  <c:v>1.5855999999998418</c:v>
                </c:pt>
                <c:pt idx="21857">
                  <c:v>1.5856999999998418</c:v>
                </c:pt>
                <c:pt idx="21858">
                  <c:v>1.5857999999998418</c:v>
                </c:pt>
                <c:pt idx="21859">
                  <c:v>1.5858999999998418</c:v>
                </c:pt>
                <c:pt idx="21860">
                  <c:v>1.5859999999998418</c:v>
                </c:pt>
                <c:pt idx="21861">
                  <c:v>1.5860999999998417</c:v>
                </c:pt>
                <c:pt idx="21862">
                  <c:v>1.5861999999998417</c:v>
                </c:pt>
                <c:pt idx="21863">
                  <c:v>1.5862999999998417</c:v>
                </c:pt>
                <c:pt idx="21864">
                  <c:v>1.5863999999998417</c:v>
                </c:pt>
                <c:pt idx="21865">
                  <c:v>1.5864999999998417</c:v>
                </c:pt>
                <c:pt idx="21866">
                  <c:v>1.5865999999998417</c:v>
                </c:pt>
                <c:pt idx="21867">
                  <c:v>1.5866999999998417</c:v>
                </c:pt>
                <c:pt idx="21868">
                  <c:v>1.5867999999998417</c:v>
                </c:pt>
                <c:pt idx="21869">
                  <c:v>1.5868999999998417</c:v>
                </c:pt>
                <c:pt idx="21870">
                  <c:v>1.5869999999998416</c:v>
                </c:pt>
                <c:pt idx="21871">
                  <c:v>1.5870999999998416</c:v>
                </c:pt>
                <c:pt idx="21872">
                  <c:v>1.5871999999998416</c:v>
                </c:pt>
                <c:pt idx="21873">
                  <c:v>1.5872999999998416</c:v>
                </c:pt>
                <c:pt idx="21874">
                  <c:v>1.5873999999998416</c:v>
                </c:pt>
                <c:pt idx="21875">
                  <c:v>1.5874999999998416</c:v>
                </c:pt>
                <c:pt idx="21876">
                  <c:v>1.5875999999998416</c:v>
                </c:pt>
                <c:pt idx="21877">
                  <c:v>1.5876999999998416</c:v>
                </c:pt>
                <c:pt idx="21878">
                  <c:v>1.5877999999998416</c:v>
                </c:pt>
                <c:pt idx="21879">
                  <c:v>1.5878999999998415</c:v>
                </c:pt>
                <c:pt idx="21880">
                  <c:v>1.5879999999998415</c:v>
                </c:pt>
                <c:pt idx="21881">
                  <c:v>1.5880999999998415</c:v>
                </c:pt>
                <c:pt idx="21882">
                  <c:v>1.5881999999998415</c:v>
                </c:pt>
                <c:pt idx="21883">
                  <c:v>1.5882999999998415</c:v>
                </c:pt>
                <c:pt idx="21884">
                  <c:v>1.5883999999998415</c:v>
                </c:pt>
                <c:pt idx="21885">
                  <c:v>1.5884999999998415</c:v>
                </c:pt>
                <c:pt idx="21886">
                  <c:v>1.5885999999998415</c:v>
                </c:pt>
                <c:pt idx="21887">
                  <c:v>1.5886999999998415</c:v>
                </c:pt>
                <c:pt idx="21888">
                  <c:v>1.5887999999998415</c:v>
                </c:pt>
                <c:pt idx="21889">
                  <c:v>1.5888999999998414</c:v>
                </c:pt>
                <c:pt idx="21890">
                  <c:v>1.5889999999998414</c:v>
                </c:pt>
                <c:pt idx="21891">
                  <c:v>1.5890999999998414</c:v>
                </c:pt>
                <c:pt idx="21892">
                  <c:v>1.5891999999998414</c:v>
                </c:pt>
                <c:pt idx="21893">
                  <c:v>1.5892999999998414</c:v>
                </c:pt>
                <c:pt idx="21894">
                  <c:v>1.5893999999998414</c:v>
                </c:pt>
                <c:pt idx="21895">
                  <c:v>1.5894999999998414</c:v>
                </c:pt>
                <c:pt idx="21896">
                  <c:v>1.5895999999998414</c:v>
                </c:pt>
                <c:pt idx="21897">
                  <c:v>1.5896999999998414</c:v>
                </c:pt>
                <c:pt idx="21898">
                  <c:v>1.5897999999998413</c:v>
                </c:pt>
                <c:pt idx="21899">
                  <c:v>1.5898999999998413</c:v>
                </c:pt>
                <c:pt idx="21900">
                  <c:v>1.5899999999998413</c:v>
                </c:pt>
                <c:pt idx="21901">
                  <c:v>1.5900999999998413</c:v>
                </c:pt>
                <c:pt idx="21902">
                  <c:v>1.5901999999998413</c:v>
                </c:pt>
                <c:pt idx="21903">
                  <c:v>1.5902999999998413</c:v>
                </c:pt>
                <c:pt idx="21904">
                  <c:v>1.5903999999998413</c:v>
                </c:pt>
                <c:pt idx="21905">
                  <c:v>1.5904999999998413</c:v>
                </c:pt>
                <c:pt idx="21906">
                  <c:v>1.5905999999998413</c:v>
                </c:pt>
                <c:pt idx="21907">
                  <c:v>1.5906999999998412</c:v>
                </c:pt>
                <c:pt idx="21908">
                  <c:v>1.5907999999998412</c:v>
                </c:pt>
                <c:pt idx="21909">
                  <c:v>1.5908999999998412</c:v>
                </c:pt>
                <c:pt idx="21910">
                  <c:v>1.5909999999998412</c:v>
                </c:pt>
                <c:pt idx="21911">
                  <c:v>1.5910999999998412</c:v>
                </c:pt>
                <c:pt idx="21912">
                  <c:v>1.5911999999998412</c:v>
                </c:pt>
                <c:pt idx="21913">
                  <c:v>1.5912999999998412</c:v>
                </c:pt>
                <c:pt idx="21914">
                  <c:v>1.5913999999998412</c:v>
                </c:pt>
                <c:pt idx="21915">
                  <c:v>1.5914999999998412</c:v>
                </c:pt>
                <c:pt idx="21916">
                  <c:v>1.5915999999998411</c:v>
                </c:pt>
                <c:pt idx="21917">
                  <c:v>1.5916999999998411</c:v>
                </c:pt>
                <c:pt idx="21918">
                  <c:v>1.5917999999998411</c:v>
                </c:pt>
                <c:pt idx="21919">
                  <c:v>1.5918999999998411</c:v>
                </c:pt>
                <c:pt idx="21920">
                  <c:v>1.5919999999998411</c:v>
                </c:pt>
                <c:pt idx="21921">
                  <c:v>1.5920999999998411</c:v>
                </c:pt>
                <c:pt idx="21922">
                  <c:v>1.5921999999998411</c:v>
                </c:pt>
                <c:pt idx="21923">
                  <c:v>1.5922999999998411</c:v>
                </c:pt>
                <c:pt idx="21924">
                  <c:v>1.5923999999998411</c:v>
                </c:pt>
                <c:pt idx="21925">
                  <c:v>1.592499999999841</c:v>
                </c:pt>
                <c:pt idx="21926">
                  <c:v>1.592599999999841</c:v>
                </c:pt>
                <c:pt idx="21927">
                  <c:v>1.592699999999841</c:v>
                </c:pt>
                <c:pt idx="21928">
                  <c:v>1.592799999999841</c:v>
                </c:pt>
                <c:pt idx="21929">
                  <c:v>1.592899999999841</c:v>
                </c:pt>
                <c:pt idx="21930">
                  <c:v>1.592999999999841</c:v>
                </c:pt>
                <c:pt idx="21931">
                  <c:v>1.593099999999841</c:v>
                </c:pt>
                <c:pt idx="21932">
                  <c:v>1.593199999999841</c:v>
                </c:pt>
                <c:pt idx="21933">
                  <c:v>1.593299999999841</c:v>
                </c:pt>
                <c:pt idx="21934">
                  <c:v>1.5933999999998409</c:v>
                </c:pt>
                <c:pt idx="21935">
                  <c:v>1.5934999999998409</c:v>
                </c:pt>
                <c:pt idx="21936">
                  <c:v>1.5935999999998409</c:v>
                </c:pt>
                <c:pt idx="21937">
                  <c:v>1.5936999999998409</c:v>
                </c:pt>
                <c:pt idx="21938">
                  <c:v>1.5937999999998409</c:v>
                </c:pt>
                <c:pt idx="21939">
                  <c:v>1.5938999999998409</c:v>
                </c:pt>
                <c:pt idx="21940">
                  <c:v>1.5939999999998409</c:v>
                </c:pt>
                <c:pt idx="21941">
                  <c:v>1.5940999999998409</c:v>
                </c:pt>
                <c:pt idx="21942">
                  <c:v>1.5941999999998409</c:v>
                </c:pt>
                <c:pt idx="21943">
                  <c:v>1.5942999999998408</c:v>
                </c:pt>
                <c:pt idx="21944">
                  <c:v>1.5943999999998408</c:v>
                </c:pt>
                <c:pt idx="21945">
                  <c:v>1.5944999999998408</c:v>
                </c:pt>
                <c:pt idx="21946">
                  <c:v>1.5945999999998408</c:v>
                </c:pt>
                <c:pt idx="21947">
                  <c:v>1.5946999999998408</c:v>
                </c:pt>
                <c:pt idx="21948">
                  <c:v>1.5947999999998408</c:v>
                </c:pt>
                <c:pt idx="21949">
                  <c:v>1.5948999999998408</c:v>
                </c:pt>
                <c:pt idx="21950">
                  <c:v>1.5949999999998408</c:v>
                </c:pt>
                <c:pt idx="21951">
                  <c:v>1.5950999999998408</c:v>
                </c:pt>
                <c:pt idx="21952">
                  <c:v>1.5951999999998407</c:v>
                </c:pt>
                <c:pt idx="21953">
                  <c:v>1.5952999999998407</c:v>
                </c:pt>
                <c:pt idx="21954">
                  <c:v>1.5953999999998407</c:v>
                </c:pt>
                <c:pt idx="21955">
                  <c:v>1.5954999999998407</c:v>
                </c:pt>
                <c:pt idx="21956">
                  <c:v>1.5955999999998407</c:v>
                </c:pt>
                <c:pt idx="21957">
                  <c:v>1.5956999999998407</c:v>
                </c:pt>
                <c:pt idx="21958">
                  <c:v>1.5957999999998407</c:v>
                </c:pt>
                <c:pt idx="21959">
                  <c:v>1.5958999999998407</c:v>
                </c:pt>
                <c:pt idx="21960">
                  <c:v>1.5959999999998407</c:v>
                </c:pt>
                <c:pt idx="21961">
                  <c:v>1.5960999999998406</c:v>
                </c:pt>
                <c:pt idx="21962">
                  <c:v>1.5961999999998406</c:v>
                </c:pt>
                <c:pt idx="21963">
                  <c:v>1.5962999999998406</c:v>
                </c:pt>
                <c:pt idx="21964">
                  <c:v>1.5963999999998406</c:v>
                </c:pt>
                <c:pt idx="21965">
                  <c:v>1.5964999999998406</c:v>
                </c:pt>
                <c:pt idx="21966">
                  <c:v>1.5965999999998406</c:v>
                </c:pt>
                <c:pt idx="21967">
                  <c:v>1.5966999999998406</c:v>
                </c:pt>
                <c:pt idx="21968">
                  <c:v>1.5967999999998406</c:v>
                </c:pt>
                <c:pt idx="21969">
                  <c:v>1.5968999999998406</c:v>
                </c:pt>
                <c:pt idx="21970">
                  <c:v>1.5969999999998405</c:v>
                </c:pt>
                <c:pt idx="21971">
                  <c:v>1.5970999999998405</c:v>
                </c:pt>
                <c:pt idx="21972">
                  <c:v>1.5971999999998405</c:v>
                </c:pt>
                <c:pt idx="21973">
                  <c:v>1.5972999999998405</c:v>
                </c:pt>
                <c:pt idx="21974">
                  <c:v>1.5973999999998405</c:v>
                </c:pt>
                <c:pt idx="21975">
                  <c:v>1.5974999999998405</c:v>
                </c:pt>
                <c:pt idx="21976">
                  <c:v>1.5975999999998405</c:v>
                </c:pt>
                <c:pt idx="21977">
                  <c:v>1.5976999999998405</c:v>
                </c:pt>
                <c:pt idx="21978">
                  <c:v>1.5977999999998405</c:v>
                </c:pt>
                <c:pt idx="21979">
                  <c:v>1.5978999999998404</c:v>
                </c:pt>
                <c:pt idx="21980">
                  <c:v>1.5979999999998404</c:v>
                </c:pt>
                <c:pt idx="21981">
                  <c:v>1.5980999999998404</c:v>
                </c:pt>
                <c:pt idx="21982">
                  <c:v>1.5981999999998404</c:v>
                </c:pt>
                <c:pt idx="21983">
                  <c:v>1.5982999999998404</c:v>
                </c:pt>
                <c:pt idx="21984">
                  <c:v>1.5983999999998404</c:v>
                </c:pt>
                <c:pt idx="21985">
                  <c:v>1.5984999999998404</c:v>
                </c:pt>
                <c:pt idx="21986">
                  <c:v>1.5985999999998404</c:v>
                </c:pt>
                <c:pt idx="21987">
                  <c:v>1.5986999999998404</c:v>
                </c:pt>
                <c:pt idx="21988">
                  <c:v>1.5987999999998403</c:v>
                </c:pt>
                <c:pt idx="21989">
                  <c:v>1.5988999999998403</c:v>
                </c:pt>
                <c:pt idx="21990">
                  <c:v>1.5989999999998403</c:v>
                </c:pt>
                <c:pt idx="21991">
                  <c:v>1.5990999999998403</c:v>
                </c:pt>
                <c:pt idx="21992">
                  <c:v>1.5991999999998403</c:v>
                </c:pt>
                <c:pt idx="21993">
                  <c:v>1.5992999999998403</c:v>
                </c:pt>
                <c:pt idx="21994">
                  <c:v>1.5993999999998403</c:v>
                </c:pt>
                <c:pt idx="21995">
                  <c:v>1.5994999999998403</c:v>
                </c:pt>
                <c:pt idx="21996">
                  <c:v>1.5995999999998403</c:v>
                </c:pt>
                <c:pt idx="21997">
                  <c:v>1.5996999999998402</c:v>
                </c:pt>
                <c:pt idx="21998">
                  <c:v>1.5997999999998402</c:v>
                </c:pt>
                <c:pt idx="21999">
                  <c:v>1.5998999999998402</c:v>
                </c:pt>
                <c:pt idx="22000">
                  <c:v>1.5999999999998402</c:v>
                </c:pt>
                <c:pt idx="22001">
                  <c:v>1.6000999999998402</c:v>
                </c:pt>
                <c:pt idx="22002">
                  <c:v>1.6001999999998402</c:v>
                </c:pt>
                <c:pt idx="22003">
                  <c:v>1.6002999999998402</c:v>
                </c:pt>
                <c:pt idx="22004">
                  <c:v>1.6003999999998402</c:v>
                </c:pt>
                <c:pt idx="22005">
                  <c:v>1.6004999999998402</c:v>
                </c:pt>
                <c:pt idx="22006">
                  <c:v>1.6005999999998402</c:v>
                </c:pt>
                <c:pt idx="22007">
                  <c:v>1.6006999999998401</c:v>
                </c:pt>
                <c:pt idx="22008">
                  <c:v>1.6007999999998401</c:v>
                </c:pt>
                <c:pt idx="22009">
                  <c:v>1.6008999999998401</c:v>
                </c:pt>
                <c:pt idx="22010">
                  <c:v>1.6009999999998401</c:v>
                </c:pt>
                <c:pt idx="22011">
                  <c:v>1.6010999999998401</c:v>
                </c:pt>
                <c:pt idx="22012">
                  <c:v>1.6011999999998401</c:v>
                </c:pt>
                <c:pt idx="22013">
                  <c:v>1.6012999999998401</c:v>
                </c:pt>
                <c:pt idx="22014">
                  <c:v>1.6013999999998401</c:v>
                </c:pt>
                <c:pt idx="22015">
                  <c:v>1.6014999999998401</c:v>
                </c:pt>
                <c:pt idx="22016">
                  <c:v>1.60159999999984</c:v>
                </c:pt>
                <c:pt idx="22017">
                  <c:v>1.60169999999984</c:v>
                </c:pt>
                <c:pt idx="22018">
                  <c:v>1.60179999999984</c:v>
                </c:pt>
                <c:pt idx="22019">
                  <c:v>1.60189999999984</c:v>
                </c:pt>
                <c:pt idx="22020">
                  <c:v>1.60199999999984</c:v>
                </c:pt>
                <c:pt idx="22021">
                  <c:v>1.60209999999984</c:v>
                </c:pt>
                <c:pt idx="22022">
                  <c:v>1.60219999999984</c:v>
                </c:pt>
                <c:pt idx="22023">
                  <c:v>1.60229999999984</c:v>
                </c:pt>
                <c:pt idx="22024">
                  <c:v>1.60239999999984</c:v>
                </c:pt>
                <c:pt idx="22025">
                  <c:v>1.6024999999998399</c:v>
                </c:pt>
                <c:pt idx="22026">
                  <c:v>1.6025999999998399</c:v>
                </c:pt>
                <c:pt idx="22027">
                  <c:v>1.6026999999998399</c:v>
                </c:pt>
                <c:pt idx="22028">
                  <c:v>1.6027999999998399</c:v>
                </c:pt>
                <c:pt idx="22029">
                  <c:v>1.6028999999998399</c:v>
                </c:pt>
                <c:pt idx="22030">
                  <c:v>1.6029999999998399</c:v>
                </c:pt>
                <c:pt idx="22031">
                  <c:v>1.6030999999998399</c:v>
                </c:pt>
                <c:pt idx="22032">
                  <c:v>1.6031999999998399</c:v>
                </c:pt>
                <c:pt idx="22033">
                  <c:v>1.6032999999998399</c:v>
                </c:pt>
                <c:pt idx="22034">
                  <c:v>1.6033999999998398</c:v>
                </c:pt>
                <c:pt idx="22035">
                  <c:v>1.6034999999998398</c:v>
                </c:pt>
                <c:pt idx="22036">
                  <c:v>1.6035999999998398</c:v>
                </c:pt>
                <c:pt idx="22037">
                  <c:v>1.6036999999998398</c:v>
                </c:pt>
                <c:pt idx="22038">
                  <c:v>1.6037999999998398</c:v>
                </c:pt>
                <c:pt idx="22039">
                  <c:v>1.6038999999998398</c:v>
                </c:pt>
                <c:pt idx="22040">
                  <c:v>1.6039999999998398</c:v>
                </c:pt>
                <c:pt idx="22041">
                  <c:v>1.6040999999998398</c:v>
                </c:pt>
                <c:pt idx="22042">
                  <c:v>1.6041999999998398</c:v>
                </c:pt>
                <c:pt idx="22043">
                  <c:v>1.6042999999998397</c:v>
                </c:pt>
                <c:pt idx="22044">
                  <c:v>1.6043999999998397</c:v>
                </c:pt>
                <c:pt idx="22045">
                  <c:v>1.6044999999998397</c:v>
                </c:pt>
                <c:pt idx="22046">
                  <c:v>1.6045999999998397</c:v>
                </c:pt>
                <c:pt idx="22047">
                  <c:v>1.6046999999998397</c:v>
                </c:pt>
                <c:pt idx="22048">
                  <c:v>1.6047999999998397</c:v>
                </c:pt>
                <c:pt idx="22049">
                  <c:v>1.6048999999998397</c:v>
                </c:pt>
                <c:pt idx="22050">
                  <c:v>1.6049999999998397</c:v>
                </c:pt>
                <c:pt idx="22051">
                  <c:v>1.6050999999998397</c:v>
                </c:pt>
                <c:pt idx="22052">
                  <c:v>1.6051999999998396</c:v>
                </c:pt>
                <c:pt idx="22053">
                  <c:v>1.6052999999998396</c:v>
                </c:pt>
                <c:pt idx="22054">
                  <c:v>1.6053999999998396</c:v>
                </c:pt>
                <c:pt idx="22055">
                  <c:v>1.6054999999998396</c:v>
                </c:pt>
                <c:pt idx="22056">
                  <c:v>1.6055999999998396</c:v>
                </c:pt>
                <c:pt idx="22057">
                  <c:v>1.6056999999998396</c:v>
                </c:pt>
                <c:pt idx="22058">
                  <c:v>1.6057999999998396</c:v>
                </c:pt>
                <c:pt idx="22059">
                  <c:v>1.6058999999998396</c:v>
                </c:pt>
                <c:pt idx="22060">
                  <c:v>1.6059999999998396</c:v>
                </c:pt>
                <c:pt idx="22061">
                  <c:v>1.6060999999998395</c:v>
                </c:pt>
                <c:pt idx="22062">
                  <c:v>1.6061999999998395</c:v>
                </c:pt>
                <c:pt idx="22063">
                  <c:v>1.6062999999998395</c:v>
                </c:pt>
                <c:pt idx="22064">
                  <c:v>1.6063999999998395</c:v>
                </c:pt>
                <c:pt idx="22065">
                  <c:v>1.6064999999998395</c:v>
                </c:pt>
                <c:pt idx="22066">
                  <c:v>1.6065999999998395</c:v>
                </c:pt>
                <c:pt idx="22067">
                  <c:v>1.6066999999998395</c:v>
                </c:pt>
                <c:pt idx="22068">
                  <c:v>1.6067999999998395</c:v>
                </c:pt>
                <c:pt idx="22069">
                  <c:v>1.6068999999998395</c:v>
                </c:pt>
                <c:pt idx="22070">
                  <c:v>1.6069999999998394</c:v>
                </c:pt>
                <c:pt idx="22071">
                  <c:v>1.6070999999998394</c:v>
                </c:pt>
                <c:pt idx="22072">
                  <c:v>1.6071999999998394</c:v>
                </c:pt>
                <c:pt idx="22073">
                  <c:v>1.6072999999998394</c:v>
                </c:pt>
                <c:pt idx="22074">
                  <c:v>1.6073999999998394</c:v>
                </c:pt>
                <c:pt idx="22075">
                  <c:v>1.6074999999998394</c:v>
                </c:pt>
                <c:pt idx="22076">
                  <c:v>1.6075999999998394</c:v>
                </c:pt>
                <c:pt idx="22077">
                  <c:v>1.6076999999998394</c:v>
                </c:pt>
                <c:pt idx="22078">
                  <c:v>1.6077999999998394</c:v>
                </c:pt>
                <c:pt idx="22079">
                  <c:v>1.6078999999998393</c:v>
                </c:pt>
                <c:pt idx="22080">
                  <c:v>1.6079999999998393</c:v>
                </c:pt>
                <c:pt idx="22081">
                  <c:v>1.6080999999998393</c:v>
                </c:pt>
                <c:pt idx="22082">
                  <c:v>1.6081999999998393</c:v>
                </c:pt>
                <c:pt idx="22083">
                  <c:v>1.6082999999998393</c:v>
                </c:pt>
                <c:pt idx="22084">
                  <c:v>1.6083999999998393</c:v>
                </c:pt>
                <c:pt idx="22085">
                  <c:v>1.6084999999998393</c:v>
                </c:pt>
                <c:pt idx="22086">
                  <c:v>1.6085999999998393</c:v>
                </c:pt>
                <c:pt idx="22087">
                  <c:v>1.6086999999998393</c:v>
                </c:pt>
                <c:pt idx="22088">
                  <c:v>1.6087999999998392</c:v>
                </c:pt>
                <c:pt idx="22089">
                  <c:v>1.6088999999998392</c:v>
                </c:pt>
                <c:pt idx="22090">
                  <c:v>1.6089999999998392</c:v>
                </c:pt>
                <c:pt idx="22091">
                  <c:v>1.6090999999998392</c:v>
                </c:pt>
                <c:pt idx="22092">
                  <c:v>1.6091999999998392</c:v>
                </c:pt>
                <c:pt idx="22093">
                  <c:v>1.6092999999998392</c:v>
                </c:pt>
                <c:pt idx="22094">
                  <c:v>1.6093999999998392</c:v>
                </c:pt>
                <c:pt idx="22095">
                  <c:v>1.6094999999998392</c:v>
                </c:pt>
                <c:pt idx="22096">
                  <c:v>1.6095999999998392</c:v>
                </c:pt>
                <c:pt idx="22097">
                  <c:v>1.6096999999998391</c:v>
                </c:pt>
                <c:pt idx="22098">
                  <c:v>1.6097999999998391</c:v>
                </c:pt>
                <c:pt idx="22099">
                  <c:v>1.6098999999998391</c:v>
                </c:pt>
                <c:pt idx="22100">
                  <c:v>1.6099999999998391</c:v>
                </c:pt>
                <c:pt idx="22101">
                  <c:v>1.6100999999998391</c:v>
                </c:pt>
                <c:pt idx="22102">
                  <c:v>1.6101999999998391</c:v>
                </c:pt>
                <c:pt idx="22103">
                  <c:v>1.6102999999998391</c:v>
                </c:pt>
                <c:pt idx="22104">
                  <c:v>1.6103999999998391</c:v>
                </c:pt>
                <c:pt idx="22105">
                  <c:v>1.6104999999998391</c:v>
                </c:pt>
                <c:pt idx="22106">
                  <c:v>1.610599999999839</c:v>
                </c:pt>
                <c:pt idx="22107">
                  <c:v>1.610699999999839</c:v>
                </c:pt>
                <c:pt idx="22108">
                  <c:v>1.610799999999839</c:v>
                </c:pt>
                <c:pt idx="22109">
                  <c:v>1.610899999999839</c:v>
                </c:pt>
                <c:pt idx="22110">
                  <c:v>1.610999999999839</c:v>
                </c:pt>
                <c:pt idx="22111">
                  <c:v>1.611099999999839</c:v>
                </c:pt>
                <c:pt idx="22112">
                  <c:v>1.611199999999839</c:v>
                </c:pt>
                <c:pt idx="22113">
                  <c:v>1.611299999999839</c:v>
                </c:pt>
                <c:pt idx="22114">
                  <c:v>1.611399999999839</c:v>
                </c:pt>
                <c:pt idx="22115">
                  <c:v>1.611499999999839</c:v>
                </c:pt>
                <c:pt idx="22116">
                  <c:v>1.6115999999998389</c:v>
                </c:pt>
                <c:pt idx="22117">
                  <c:v>1.6116999999998389</c:v>
                </c:pt>
                <c:pt idx="22118">
                  <c:v>1.6117999999998389</c:v>
                </c:pt>
                <c:pt idx="22119">
                  <c:v>1.6118999999998389</c:v>
                </c:pt>
                <c:pt idx="22120">
                  <c:v>1.6119999999998389</c:v>
                </c:pt>
                <c:pt idx="22121">
                  <c:v>1.6120999999998389</c:v>
                </c:pt>
                <c:pt idx="22122">
                  <c:v>1.6121999999998389</c:v>
                </c:pt>
                <c:pt idx="22123">
                  <c:v>1.6122999999998389</c:v>
                </c:pt>
                <c:pt idx="22124">
                  <c:v>1.6123999999998389</c:v>
                </c:pt>
                <c:pt idx="22125">
                  <c:v>1.6124999999998388</c:v>
                </c:pt>
                <c:pt idx="22126">
                  <c:v>1.6125999999998388</c:v>
                </c:pt>
                <c:pt idx="22127">
                  <c:v>1.6126999999998388</c:v>
                </c:pt>
                <c:pt idx="22128">
                  <c:v>1.6127999999998388</c:v>
                </c:pt>
                <c:pt idx="22129">
                  <c:v>1.6128999999998388</c:v>
                </c:pt>
                <c:pt idx="22130">
                  <c:v>1.6129999999998388</c:v>
                </c:pt>
                <c:pt idx="22131">
                  <c:v>1.6130999999998388</c:v>
                </c:pt>
                <c:pt idx="22132">
                  <c:v>1.6131999999998388</c:v>
                </c:pt>
                <c:pt idx="22133">
                  <c:v>1.6132999999998388</c:v>
                </c:pt>
                <c:pt idx="22134">
                  <c:v>1.6133999999998387</c:v>
                </c:pt>
                <c:pt idx="22135">
                  <c:v>1.6134999999998387</c:v>
                </c:pt>
                <c:pt idx="22136">
                  <c:v>1.6135999999998387</c:v>
                </c:pt>
                <c:pt idx="22137">
                  <c:v>1.6136999999998387</c:v>
                </c:pt>
                <c:pt idx="22138">
                  <c:v>1.6137999999998387</c:v>
                </c:pt>
                <c:pt idx="22139">
                  <c:v>1.6138999999998387</c:v>
                </c:pt>
                <c:pt idx="22140">
                  <c:v>1.6139999999998387</c:v>
                </c:pt>
                <c:pt idx="22141">
                  <c:v>1.6140999999998387</c:v>
                </c:pt>
                <c:pt idx="22142">
                  <c:v>1.6141999999998387</c:v>
                </c:pt>
                <c:pt idx="22143">
                  <c:v>1.6142999999998386</c:v>
                </c:pt>
                <c:pt idx="22144">
                  <c:v>1.6143999999998386</c:v>
                </c:pt>
                <c:pt idx="22145">
                  <c:v>1.6144999999998386</c:v>
                </c:pt>
                <c:pt idx="22146">
                  <c:v>1.6145999999998386</c:v>
                </c:pt>
                <c:pt idx="22147">
                  <c:v>1.6146999999998386</c:v>
                </c:pt>
                <c:pt idx="22148">
                  <c:v>1.6147999999998386</c:v>
                </c:pt>
                <c:pt idx="22149">
                  <c:v>1.6148999999998386</c:v>
                </c:pt>
                <c:pt idx="22150">
                  <c:v>1.6149999999998386</c:v>
                </c:pt>
                <c:pt idx="22151">
                  <c:v>1.6150999999998386</c:v>
                </c:pt>
                <c:pt idx="22152">
                  <c:v>1.6151999999998385</c:v>
                </c:pt>
                <c:pt idx="22153">
                  <c:v>1.6152999999998385</c:v>
                </c:pt>
                <c:pt idx="22154">
                  <c:v>1.6153999999998385</c:v>
                </c:pt>
                <c:pt idx="22155">
                  <c:v>1.6154999999998385</c:v>
                </c:pt>
                <c:pt idx="22156">
                  <c:v>1.6155999999998385</c:v>
                </c:pt>
                <c:pt idx="22157">
                  <c:v>1.6156999999998385</c:v>
                </c:pt>
                <c:pt idx="22158">
                  <c:v>1.6157999999998385</c:v>
                </c:pt>
                <c:pt idx="22159">
                  <c:v>1.6158999999998385</c:v>
                </c:pt>
                <c:pt idx="22160">
                  <c:v>1.6159999999998385</c:v>
                </c:pt>
                <c:pt idx="22161">
                  <c:v>1.6160999999998384</c:v>
                </c:pt>
                <c:pt idx="22162">
                  <c:v>1.6161999999998384</c:v>
                </c:pt>
                <c:pt idx="22163">
                  <c:v>1.6162999999998384</c:v>
                </c:pt>
                <c:pt idx="22164">
                  <c:v>1.6163999999998384</c:v>
                </c:pt>
                <c:pt idx="22165">
                  <c:v>1.6164999999998384</c:v>
                </c:pt>
                <c:pt idx="22166">
                  <c:v>1.6165999999998384</c:v>
                </c:pt>
                <c:pt idx="22167">
                  <c:v>1.6166999999998384</c:v>
                </c:pt>
                <c:pt idx="22168">
                  <c:v>1.6167999999998384</c:v>
                </c:pt>
                <c:pt idx="22169">
                  <c:v>1.6168999999998384</c:v>
                </c:pt>
                <c:pt idx="22170">
                  <c:v>1.6169999999998383</c:v>
                </c:pt>
                <c:pt idx="22171">
                  <c:v>1.6170999999998383</c:v>
                </c:pt>
                <c:pt idx="22172">
                  <c:v>1.6171999999998383</c:v>
                </c:pt>
                <c:pt idx="22173">
                  <c:v>1.6172999999998383</c:v>
                </c:pt>
                <c:pt idx="22174">
                  <c:v>1.6173999999998383</c:v>
                </c:pt>
                <c:pt idx="22175">
                  <c:v>1.6174999999998383</c:v>
                </c:pt>
                <c:pt idx="22176">
                  <c:v>1.6175999999998383</c:v>
                </c:pt>
                <c:pt idx="22177">
                  <c:v>1.6176999999998383</c:v>
                </c:pt>
                <c:pt idx="22178">
                  <c:v>1.6177999999998383</c:v>
                </c:pt>
                <c:pt idx="22179">
                  <c:v>1.6178999999998382</c:v>
                </c:pt>
                <c:pt idx="22180">
                  <c:v>1.6179999999998382</c:v>
                </c:pt>
                <c:pt idx="22181">
                  <c:v>1.6180999999998382</c:v>
                </c:pt>
                <c:pt idx="22182">
                  <c:v>1.6181999999998382</c:v>
                </c:pt>
                <c:pt idx="22183">
                  <c:v>1.6182999999998382</c:v>
                </c:pt>
                <c:pt idx="22184">
                  <c:v>1.6183999999998382</c:v>
                </c:pt>
                <c:pt idx="22185">
                  <c:v>1.6184999999998382</c:v>
                </c:pt>
                <c:pt idx="22186">
                  <c:v>1.6185999999998382</c:v>
                </c:pt>
                <c:pt idx="22187">
                  <c:v>1.6186999999998382</c:v>
                </c:pt>
                <c:pt idx="22188">
                  <c:v>1.6187999999998381</c:v>
                </c:pt>
                <c:pt idx="22189">
                  <c:v>1.6188999999998381</c:v>
                </c:pt>
                <c:pt idx="22190">
                  <c:v>1.6189999999998381</c:v>
                </c:pt>
                <c:pt idx="22191">
                  <c:v>1.6190999999998381</c:v>
                </c:pt>
                <c:pt idx="22192">
                  <c:v>1.6191999999998381</c:v>
                </c:pt>
                <c:pt idx="22193">
                  <c:v>1.6192999999998381</c:v>
                </c:pt>
                <c:pt idx="22194">
                  <c:v>1.6193999999998381</c:v>
                </c:pt>
                <c:pt idx="22195">
                  <c:v>1.6194999999998381</c:v>
                </c:pt>
                <c:pt idx="22196">
                  <c:v>1.6195999999998381</c:v>
                </c:pt>
                <c:pt idx="22197">
                  <c:v>1.619699999999838</c:v>
                </c:pt>
                <c:pt idx="22198">
                  <c:v>1.619799999999838</c:v>
                </c:pt>
                <c:pt idx="22199">
                  <c:v>1.619899999999838</c:v>
                </c:pt>
                <c:pt idx="22200">
                  <c:v>1.619999999999838</c:v>
                </c:pt>
                <c:pt idx="22201">
                  <c:v>1.620099999999838</c:v>
                </c:pt>
                <c:pt idx="22202">
                  <c:v>1.620199999999838</c:v>
                </c:pt>
                <c:pt idx="22203">
                  <c:v>1.620299999999838</c:v>
                </c:pt>
                <c:pt idx="22204">
                  <c:v>1.620399999999838</c:v>
                </c:pt>
                <c:pt idx="22205">
                  <c:v>1.620499999999838</c:v>
                </c:pt>
                <c:pt idx="22206">
                  <c:v>1.6205999999998379</c:v>
                </c:pt>
                <c:pt idx="22207">
                  <c:v>1.6206999999998379</c:v>
                </c:pt>
                <c:pt idx="22208">
                  <c:v>1.6207999999998379</c:v>
                </c:pt>
                <c:pt idx="22209">
                  <c:v>1.6208999999998379</c:v>
                </c:pt>
                <c:pt idx="22210">
                  <c:v>1.6209999999998379</c:v>
                </c:pt>
                <c:pt idx="22211">
                  <c:v>1.6210999999998379</c:v>
                </c:pt>
                <c:pt idx="22212">
                  <c:v>1.6211999999998379</c:v>
                </c:pt>
                <c:pt idx="22213">
                  <c:v>1.6212999999998379</c:v>
                </c:pt>
                <c:pt idx="22214">
                  <c:v>1.6213999999998379</c:v>
                </c:pt>
                <c:pt idx="22215">
                  <c:v>1.6214999999998378</c:v>
                </c:pt>
                <c:pt idx="22216">
                  <c:v>1.6215999999998378</c:v>
                </c:pt>
                <c:pt idx="22217">
                  <c:v>1.6216999999998378</c:v>
                </c:pt>
                <c:pt idx="22218">
                  <c:v>1.6217999999998378</c:v>
                </c:pt>
                <c:pt idx="22219">
                  <c:v>1.6218999999998378</c:v>
                </c:pt>
                <c:pt idx="22220">
                  <c:v>1.6219999999998378</c:v>
                </c:pt>
                <c:pt idx="22221">
                  <c:v>1.6220999999998378</c:v>
                </c:pt>
                <c:pt idx="22222">
                  <c:v>1.6221999999998378</c:v>
                </c:pt>
                <c:pt idx="22223">
                  <c:v>1.6222999999998378</c:v>
                </c:pt>
                <c:pt idx="22224">
                  <c:v>1.6223999999998377</c:v>
                </c:pt>
                <c:pt idx="22225">
                  <c:v>1.6224999999998377</c:v>
                </c:pt>
                <c:pt idx="22226">
                  <c:v>1.6225999999998377</c:v>
                </c:pt>
                <c:pt idx="22227">
                  <c:v>1.6226999999998377</c:v>
                </c:pt>
                <c:pt idx="22228">
                  <c:v>1.6227999999998377</c:v>
                </c:pt>
                <c:pt idx="22229">
                  <c:v>1.6228999999998377</c:v>
                </c:pt>
                <c:pt idx="22230">
                  <c:v>1.6229999999998377</c:v>
                </c:pt>
                <c:pt idx="22231">
                  <c:v>1.6230999999998377</c:v>
                </c:pt>
                <c:pt idx="22232">
                  <c:v>1.6231999999998377</c:v>
                </c:pt>
                <c:pt idx="22233">
                  <c:v>1.6232999999998377</c:v>
                </c:pt>
                <c:pt idx="22234">
                  <c:v>1.6233999999998376</c:v>
                </c:pt>
                <c:pt idx="22235">
                  <c:v>1.6234999999998376</c:v>
                </c:pt>
                <c:pt idx="22236">
                  <c:v>1.6235999999998376</c:v>
                </c:pt>
                <c:pt idx="22237">
                  <c:v>1.6236999999998376</c:v>
                </c:pt>
                <c:pt idx="22238">
                  <c:v>1.6237999999998376</c:v>
                </c:pt>
                <c:pt idx="22239">
                  <c:v>1.6238999999998376</c:v>
                </c:pt>
                <c:pt idx="22240">
                  <c:v>1.6239999999998376</c:v>
                </c:pt>
                <c:pt idx="22241">
                  <c:v>1.6240999999998376</c:v>
                </c:pt>
                <c:pt idx="22242">
                  <c:v>1.6241999999998376</c:v>
                </c:pt>
                <c:pt idx="22243">
                  <c:v>1.6242999999998375</c:v>
                </c:pt>
                <c:pt idx="22244">
                  <c:v>1.6243999999998375</c:v>
                </c:pt>
                <c:pt idx="22245">
                  <c:v>1.6244999999998375</c:v>
                </c:pt>
                <c:pt idx="22246">
                  <c:v>1.6245999999998375</c:v>
                </c:pt>
                <c:pt idx="22247">
                  <c:v>1.6246999999998375</c:v>
                </c:pt>
                <c:pt idx="22248">
                  <c:v>1.6247999999998375</c:v>
                </c:pt>
                <c:pt idx="22249">
                  <c:v>1.6248999999998375</c:v>
                </c:pt>
                <c:pt idx="22250">
                  <c:v>1.6249999999998375</c:v>
                </c:pt>
                <c:pt idx="22251">
                  <c:v>1.6250999999998375</c:v>
                </c:pt>
                <c:pt idx="22252">
                  <c:v>1.6251999999998374</c:v>
                </c:pt>
                <c:pt idx="22253">
                  <c:v>1.6252999999998374</c:v>
                </c:pt>
                <c:pt idx="22254">
                  <c:v>1.6253999999998374</c:v>
                </c:pt>
                <c:pt idx="22255">
                  <c:v>1.6254999999998374</c:v>
                </c:pt>
                <c:pt idx="22256">
                  <c:v>1.6255999999998374</c:v>
                </c:pt>
                <c:pt idx="22257">
                  <c:v>1.6256999999998374</c:v>
                </c:pt>
                <c:pt idx="22258">
                  <c:v>1.6257999999998374</c:v>
                </c:pt>
                <c:pt idx="22259">
                  <c:v>1.6258999999998374</c:v>
                </c:pt>
                <c:pt idx="22260">
                  <c:v>1.6259999999998374</c:v>
                </c:pt>
                <c:pt idx="22261">
                  <c:v>1.6260999999998373</c:v>
                </c:pt>
                <c:pt idx="22262">
                  <c:v>1.6261999999998373</c:v>
                </c:pt>
                <c:pt idx="22263">
                  <c:v>1.6262999999998373</c:v>
                </c:pt>
                <c:pt idx="22264">
                  <c:v>1.6263999999998373</c:v>
                </c:pt>
                <c:pt idx="22265">
                  <c:v>1.6264999999998373</c:v>
                </c:pt>
                <c:pt idx="22266">
                  <c:v>1.6265999999998373</c:v>
                </c:pt>
                <c:pt idx="22267">
                  <c:v>1.6266999999998373</c:v>
                </c:pt>
                <c:pt idx="22268">
                  <c:v>1.6267999999998373</c:v>
                </c:pt>
                <c:pt idx="22269">
                  <c:v>1.6268999999998373</c:v>
                </c:pt>
                <c:pt idx="22270">
                  <c:v>1.6269999999998372</c:v>
                </c:pt>
                <c:pt idx="22271">
                  <c:v>1.6270999999998372</c:v>
                </c:pt>
                <c:pt idx="22272">
                  <c:v>1.6271999999998372</c:v>
                </c:pt>
                <c:pt idx="22273">
                  <c:v>1.6272999999998372</c:v>
                </c:pt>
                <c:pt idx="22274">
                  <c:v>1.6273999999998372</c:v>
                </c:pt>
                <c:pt idx="22275">
                  <c:v>1.6274999999998372</c:v>
                </c:pt>
                <c:pt idx="22276">
                  <c:v>1.6275999999998372</c:v>
                </c:pt>
                <c:pt idx="22277">
                  <c:v>1.6276999999998372</c:v>
                </c:pt>
                <c:pt idx="22278">
                  <c:v>1.6277999999998372</c:v>
                </c:pt>
                <c:pt idx="22279">
                  <c:v>1.6278999999998371</c:v>
                </c:pt>
                <c:pt idx="22280">
                  <c:v>1.6279999999998371</c:v>
                </c:pt>
                <c:pt idx="22281">
                  <c:v>1.6280999999998371</c:v>
                </c:pt>
                <c:pt idx="22282">
                  <c:v>1.6281999999998371</c:v>
                </c:pt>
                <c:pt idx="22283">
                  <c:v>1.6282999999998371</c:v>
                </c:pt>
                <c:pt idx="22284">
                  <c:v>1.6283999999998371</c:v>
                </c:pt>
                <c:pt idx="22285">
                  <c:v>1.6284999999998371</c:v>
                </c:pt>
                <c:pt idx="22286">
                  <c:v>1.6285999999998371</c:v>
                </c:pt>
                <c:pt idx="22287">
                  <c:v>1.6286999999998371</c:v>
                </c:pt>
                <c:pt idx="22288">
                  <c:v>1.628799999999837</c:v>
                </c:pt>
                <c:pt idx="22289">
                  <c:v>1.628899999999837</c:v>
                </c:pt>
                <c:pt idx="22290">
                  <c:v>1.628999999999837</c:v>
                </c:pt>
                <c:pt idx="22291">
                  <c:v>1.629099999999837</c:v>
                </c:pt>
                <c:pt idx="22292">
                  <c:v>1.629199999999837</c:v>
                </c:pt>
                <c:pt idx="22293">
                  <c:v>1.629299999999837</c:v>
                </c:pt>
                <c:pt idx="22294">
                  <c:v>1.629399999999837</c:v>
                </c:pt>
                <c:pt idx="22295">
                  <c:v>1.629499999999837</c:v>
                </c:pt>
                <c:pt idx="22296">
                  <c:v>1.629599999999837</c:v>
                </c:pt>
                <c:pt idx="22297">
                  <c:v>1.6296999999998369</c:v>
                </c:pt>
                <c:pt idx="22298">
                  <c:v>1.6297999999998369</c:v>
                </c:pt>
                <c:pt idx="22299">
                  <c:v>1.6298999999998369</c:v>
                </c:pt>
                <c:pt idx="22300">
                  <c:v>1.6299999999998369</c:v>
                </c:pt>
                <c:pt idx="22301">
                  <c:v>1.6300999999998369</c:v>
                </c:pt>
                <c:pt idx="22302">
                  <c:v>1.6301999999998369</c:v>
                </c:pt>
                <c:pt idx="22303">
                  <c:v>1.6302999999998369</c:v>
                </c:pt>
                <c:pt idx="22304">
                  <c:v>1.6303999999998369</c:v>
                </c:pt>
                <c:pt idx="22305">
                  <c:v>1.6304999999998369</c:v>
                </c:pt>
                <c:pt idx="22306">
                  <c:v>1.6305999999998368</c:v>
                </c:pt>
                <c:pt idx="22307">
                  <c:v>1.6306999999998368</c:v>
                </c:pt>
                <c:pt idx="22308">
                  <c:v>1.6307999999998368</c:v>
                </c:pt>
                <c:pt idx="22309">
                  <c:v>1.6308999999998368</c:v>
                </c:pt>
                <c:pt idx="22310">
                  <c:v>1.6309999999998368</c:v>
                </c:pt>
                <c:pt idx="22311">
                  <c:v>1.6310999999998368</c:v>
                </c:pt>
                <c:pt idx="22312">
                  <c:v>1.6311999999998368</c:v>
                </c:pt>
                <c:pt idx="22313">
                  <c:v>1.6312999999998368</c:v>
                </c:pt>
                <c:pt idx="22314">
                  <c:v>1.6313999999998368</c:v>
                </c:pt>
                <c:pt idx="22315">
                  <c:v>1.6314999999998367</c:v>
                </c:pt>
                <c:pt idx="22316">
                  <c:v>1.6315999999998367</c:v>
                </c:pt>
                <c:pt idx="22317">
                  <c:v>1.6316999999998367</c:v>
                </c:pt>
                <c:pt idx="22318">
                  <c:v>1.6317999999998367</c:v>
                </c:pt>
                <c:pt idx="22319">
                  <c:v>1.6318999999998367</c:v>
                </c:pt>
                <c:pt idx="22320">
                  <c:v>1.6319999999998367</c:v>
                </c:pt>
                <c:pt idx="22321">
                  <c:v>1.6320999999998367</c:v>
                </c:pt>
                <c:pt idx="22322">
                  <c:v>1.6321999999998367</c:v>
                </c:pt>
                <c:pt idx="22323">
                  <c:v>1.6322999999998367</c:v>
                </c:pt>
                <c:pt idx="22324">
                  <c:v>1.6323999999998366</c:v>
                </c:pt>
                <c:pt idx="22325">
                  <c:v>1.6324999999998366</c:v>
                </c:pt>
                <c:pt idx="22326">
                  <c:v>1.6325999999998366</c:v>
                </c:pt>
                <c:pt idx="22327">
                  <c:v>1.6326999999998366</c:v>
                </c:pt>
                <c:pt idx="22328">
                  <c:v>1.6327999999998366</c:v>
                </c:pt>
                <c:pt idx="22329">
                  <c:v>1.6328999999998366</c:v>
                </c:pt>
                <c:pt idx="22330">
                  <c:v>1.6329999999998366</c:v>
                </c:pt>
                <c:pt idx="22331">
                  <c:v>1.6330999999998366</c:v>
                </c:pt>
                <c:pt idx="22332">
                  <c:v>1.6331999999998366</c:v>
                </c:pt>
                <c:pt idx="22333">
                  <c:v>1.6332999999998365</c:v>
                </c:pt>
                <c:pt idx="22334">
                  <c:v>1.6333999999998365</c:v>
                </c:pt>
                <c:pt idx="22335">
                  <c:v>1.6334999999998365</c:v>
                </c:pt>
                <c:pt idx="22336">
                  <c:v>1.6335999999998365</c:v>
                </c:pt>
                <c:pt idx="22337">
                  <c:v>1.6336999999998365</c:v>
                </c:pt>
                <c:pt idx="22338">
                  <c:v>1.6337999999998365</c:v>
                </c:pt>
                <c:pt idx="22339">
                  <c:v>1.6338999999998365</c:v>
                </c:pt>
                <c:pt idx="22340">
                  <c:v>1.6339999999998365</c:v>
                </c:pt>
                <c:pt idx="22341">
                  <c:v>1.6340999999998365</c:v>
                </c:pt>
                <c:pt idx="22342">
                  <c:v>1.6341999999998365</c:v>
                </c:pt>
                <c:pt idx="22343">
                  <c:v>1.6342999999998364</c:v>
                </c:pt>
                <c:pt idx="22344">
                  <c:v>1.6343999999998364</c:v>
                </c:pt>
                <c:pt idx="22345">
                  <c:v>1.6344999999998364</c:v>
                </c:pt>
                <c:pt idx="22346">
                  <c:v>1.6345999999998364</c:v>
                </c:pt>
                <c:pt idx="22347">
                  <c:v>1.6346999999998364</c:v>
                </c:pt>
                <c:pt idx="22348">
                  <c:v>1.6347999999998364</c:v>
                </c:pt>
                <c:pt idx="22349">
                  <c:v>1.6348999999998364</c:v>
                </c:pt>
                <c:pt idx="22350">
                  <c:v>1.6349999999998364</c:v>
                </c:pt>
                <c:pt idx="22351">
                  <c:v>1.6350999999998364</c:v>
                </c:pt>
                <c:pt idx="22352">
                  <c:v>1.6351999999998363</c:v>
                </c:pt>
                <c:pt idx="22353">
                  <c:v>1.6352999999998363</c:v>
                </c:pt>
                <c:pt idx="22354">
                  <c:v>1.6353999999998363</c:v>
                </c:pt>
                <c:pt idx="22355">
                  <c:v>1.6354999999998363</c:v>
                </c:pt>
                <c:pt idx="22356">
                  <c:v>1.6355999999998363</c:v>
                </c:pt>
                <c:pt idx="22357">
                  <c:v>1.6356999999998363</c:v>
                </c:pt>
                <c:pt idx="22358">
                  <c:v>1.6357999999998363</c:v>
                </c:pt>
                <c:pt idx="22359">
                  <c:v>1.6358999999998363</c:v>
                </c:pt>
                <c:pt idx="22360">
                  <c:v>1.6359999999998363</c:v>
                </c:pt>
                <c:pt idx="22361">
                  <c:v>1.6360999999998362</c:v>
                </c:pt>
                <c:pt idx="22362">
                  <c:v>1.6361999999998362</c:v>
                </c:pt>
                <c:pt idx="22363">
                  <c:v>1.6362999999998362</c:v>
                </c:pt>
                <c:pt idx="22364">
                  <c:v>1.6363999999998362</c:v>
                </c:pt>
                <c:pt idx="22365">
                  <c:v>1.6364999999998362</c:v>
                </c:pt>
                <c:pt idx="22366">
                  <c:v>1.6365999999998362</c:v>
                </c:pt>
                <c:pt idx="22367">
                  <c:v>1.6366999999998362</c:v>
                </c:pt>
                <c:pt idx="22368">
                  <c:v>1.6367999999998362</c:v>
                </c:pt>
                <c:pt idx="22369">
                  <c:v>1.6368999999998362</c:v>
                </c:pt>
                <c:pt idx="22370">
                  <c:v>1.6369999999998361</c:v>
                </c:pt>
                <c:pt idx="22371">
                  <c:v>1.6370999999998361</c:v>
                </c:pt>
                <c:pt idx="22372">
                  <c:v>1.6371999999998361</c:v>
                </c:pt>
                <c:pt idx="22373">
                  <c:v>1.6372999999998361</c:v>
                </c:pt>
                <c:pt idx="22374">
                  <c:v>1.6373999999998361</c:v>
                </c:pt>
                <c:pt idx="22375">
                  <c:v>1.6374999999998361</c:v>
                </c:pt>
                <c:pt idx="22376">
                  <c:v>1.6375999999998361</c:v>
                </c:pt>
                <c:pt idx="22377">
                  <c:v>1.6376999999998361</c:v>
                </c:pt>
                <c:pt idx="22378">
                  <c:v>1.6377999999998361</c:v>
                </c:pt>
                <c:pt idx="22379">
                  <c:v>1.637899999999836</c:v>
                </c:pt>
                <c:pt idx="22380">
                  <c:v>1.637999999999836</c:v>
                </c:pt>
                <c:pt idx="22381">
                  <c:v>1.638099999999836</c:v>
                </c:pt>
                <c:pt idx="22382">
                  <c:v>1.638199999999836</c:v>
                </c:pt>
                <c:pt idx="22383">
                  <c:v>1.638299999999836</c:v>
                </c:pt>
                <c:pt idx="22384">
                  <c:v>1.638399999999836</c:v>
                </c:pt>
                <c:pt idx="22385">
                  <c:v>1.638499999999836</c:v>
                </c:pt>
                <c:pt idx="22386">
                  <c:v>1.638599999999836</c:v>
                </c:pt>
                <c:pt idx="22387">
                  <c:v>1.638699999999836</c:v>
                </c:pt>
                <c:pt idx="22388">
                  <c:v>1.6387999999998359</c:v>
                </c:pt>
                <c:pt idx="22389">
                  <c:v>1.6388999999998359</c:v>
                </c:pt>
                <c:pt idx="22390">
                  <c:v>1.6389999999998359</c:v>
                </c:pt>
                <c:pt idx="22391">
                  <c:v>1.6390999999998359</c:v>
                </c:pt>
                <c:pt idx="22392">
                  <c:v>1.6391999999998359</c:v>
                </c:pt>
                <c:pt idx="22393">
                  <c:v>1.6392999999998359</c:v>
                </c:pt>
                <c:pt idx="22394">
                  <c:v>1.6393999999998359</c:v>
                </c:pt>
                <c:pt idx="22395">
                  <c:v>1.6394999999998359</c:v>
                </c:pt>
                <c:pt idx="22396">
                  <c:v>1.6395999999998359</c:v>
                </c:pt>
                <c:pt idx="22397">
                  <c:v>1.6396999999998358</c:v>
                </c:pt>
                <c:pt idx="22398">
                  <c:v>1.6397999999998358</c:v>
                </c:pt>
                <c:pt idx="22399">
                  <c:v>1.6398999999998358</c:v>
                </c:pt>
                <c:pt idx="22400">
                  <c:v>1.6399999999998358</c:v>
                </c:pt>
                <c:pt idx="22401">
                  <c:v>1.6400999999998358</c:v>
                </c:pt>
                <c:pt idx="22402">
                  <c:v>1.6401999999998358</c:v>
                </c:pt>
                <c:pt idx="22403">
                  <c:v>1.6402999999998358</c:v>
                </c:pt>
                <c:pt idx="22404">
                  <c:v>1.6403999999998358</c:v>
                </c:pt>
                <c:pt idx="22405">
                  <c:v>1.6404999999998358</c:v>
                </c:pt>
                <c:pt idx="22406">
                  <c:v>1.6405999999998357</c:v>
                </c:pt>
                <c:pt idx="22407">
                  <c:v>1.6406999999998357</c:v>
                </c:pt>
                <c:pt idx="22408">
                  <c:v>1.6407999999998357</c:v>
                </c:pt>
                <c:pt idx="22409">
                  <c:v>1.6408999999998357</c:v>
                </c:pt>
                <c:pt idx="22410">
                  <c:v>1.6409999999998357</c:v>
                </c:pt>
                <c:pt idx="22411">
                  <c:v>1.6410999999998357</c:v>
                </c:pt>
                <c:pt idx="22412">
                  <c:v>1.6411999999998357</c:v>
                </c:pt>
                <c:pt idx="22413">
                  <c:v>1.6412999999998357</c:v>
                </c:pt>
                <c:pt idx="22414">
                  <c:v>1.6413999999998357</c:v>
                </c:pt>
                <c:pt idx="22415">
                  <c:v>1.6414999999998356</c:v>
                </c:pt>
                <c:pt idx="22416">
                  <c:v>1.6415999999998356</c:v>
                </c:pt>
                <c:pt idx="22417">
                  <c:v>1.6416999999998356</c:v>
                </c:pt>
                <c:pt idx="22418">
                  <c:v>1.6417999999998356</c:v>
                </c:pt>
                <c:pt idx="22419">
                  <c:v>1.6418999999998356</c:v>
                </c:pt>
                <c:pt idx="22420">
                  <c:v>1.6419999999998356</c:v>
                </c:pt>
                <c:pt idx="22421">
                  <c:v>1.6420999999998356</c:v>
                </c:pt>
                <c:pt idx="22422">
                  <c:v>1.6421999999998356</c:v>
                </c:pt>
                <c:pt idx="22423">
                  <c:v>1.6422999999998356</c:v>
                </c:pt>
                <c:pt idx="22424">
                  <c:v>1.6423999999998355</c:v>
                </c:pt>
                <c:pt idx="22425">
                  <c:v>1.6424999999998355</c:v>
                </c:pt>
                <c:pt idx="22426">
                  <c:v>1.6425999999998355</c:v>
                </c:pt>
                <c:pt idx="22427">
                  <c:v>1.6426999999998355</c:v>
                </c:pt>
                <c:pt idx="22428">
                  <c:v>1.6427999999998355</c:v>
                </c:pt>
                <c:pt idx="22429">
                  <c:v>1.6428999999998355</c:v>
                </c:pt>
                <c:pt idx="22430">
                  <c:v>1.6429999999998355</c:v>
                </c:pt>
                <c:pt idx="22431">
                  <c:v>1.6430999999998355</c:v>
                </c:pt>
                <c:pt idx="22432">
                  <c:v>1.6431999999998355</c:v>
                </c:pt>
                <c:pt idx="22433">
                  <c:v>1.6432999999998354</c:v>
                </c:pt>
                <c:pt idx="22434">
                  <c:v>1.6433999999998354</c:v>
                </c:pt>
                <c:pt idx="22435">
                  <c:v>1.6434999999998354</c:v>
                </c:pt>
                <c:pt idx="22436">
                  <c:v>1.6435999999998354</c:v>
                </c:pt>
                <c:pt idx="22437">
                  <c:v>1.6436999999998354</c:v>
                </c:pt>
                <c:pt idx="22438">
                  <c:v>1.6437999999998354</c:v>
                </c:pt>
                <c:pt idx="22439">
                  <c:v>1.6438999999998354</c:v>
                </c:pt>
                <c:pt idx="22440">
                  <c:v>1.6439999999998354</c:v>
                </c:pt>
                <c:pt idx="22441">
                  <c:v>1.6440999999998354</c:v>
                </c:pt>
                <c:pt idx="22442">
                  <c:v>1.6441999999998353</c:v>
                </c:pt>
                <c:pt idx="22443">
                  <c:v>1.6442999999998353</c:v>
                </c:pt>
                <c:pt idx="22444">
                  <c:v>1.6443999999998353</c:v>
                </c:pt>
                <c:pt idx="22445">
                  <c:v>1.6444999999998353</c:v>
                </c:pt>
                <c:pt idx="22446">
                  <c:v>1.6445999999998353</c:v>
                </c:pt>
                <c:pt idx="22447">
                  <c:v>1.6446999999998353</c:v>
                </c:pt>
                <c:pt idx="22448">
                  <c:v>1.6447999999998353</c:v>
                </c:pt>
                <c:pt idx="22449">
                  <c:v>1.6448999999998353</c:v>
                </c:pt>
                <c:pt idx="22450">
                  <c:v>1.6449999999998353</c:v>
                </c:pt>
                <c:pt idx="22451">
                  <c:v>1.6450999999998352</c:v>
                </c:pt>
                <c:pt idx="22452">
                  <c:v>1.6451999999998352</c:v>
                </c:pt>
                <c:pt idx="22453">
                  <c:v>1.6452999999998352</c:v>
                </c:pt>
                <c:pt idx="22454">
                  <c:v>1.6453999999998352</c:v>
                </c:pt>
                <c:pt idx="22455">
                  <c:v>1.6454999999998352</c:v>
                </c:pt>
                <c:pt idx="22456">
                  <c:v>1.6455999999998352</c:v>
                </c:pt>
                <c:pt idx="22457">
                  <c:v>1.6456999999998352</c:v>
                </c:pt>
                <c:pt idx="22458">
                  <c:v>1.6457999999998352</c:v>
                </c:pt>
                <c:pt idx="22459">
                  <c:v>1.6458999999998352</c:v>
                </c:pt>
                <c:pt idx="22460">
                  <c:v>1.6459999999998352</c:v>
                </c:pt>
                <c:pt idx="22461">
                  <c:v>1.6460999999998351</c:v>
                </c:pt>
                <c:pt idx="22462">
                  <c:v>1.6461999999998351</c:v>
                </c:pt>
                <c:pt idx="22463">
                  <c:v>1.6462999999998351</c:v>
                </c:pt>
                <c:pt idx="22464">
                  <c:v>1.6463999999998351</c:v>
                </c:pt>
                <c:pt idx="22465">
                  <c:v>1.6464999999998351</c:v>
                </c:pt>
                <c:pt idx="22466">
                  <c:v>1.6465999999998351</c:v>
                </c:pt>
                <c:pt idx="22467">
                  <c:v>1.6466999999998351</c:v>
                </c:pt>
                <c:pt idx="22468">
                  <c:v>1.6467999999998351</c:v>
                </c:pt>
                <c:pt idx="22469">
                  <c:v>1.6468999999998351</c:v>
                </c:pt>
                <c:pt idx="22470">
                  <c:v>1.646999999999835</c:v>
                </c:pt>
                <c:pt idx="22471">
                  <c:v>1.647099999999835</c:v>
                </c:pt>
                <c:pt idx="22472">
                  <c:v>1.647199999999835</c:v>
                </c:pt>
                <c:pt idx="22473">
                  <c:v>1.647299999999835</c:v>
                </c:pt>
                <c:pt idx="22474">
                  <c:v>1.647399999999835</c:v>
                </c:pt>
                <c:pt idx="22475">
                  <c:v>1.647499999999835</c:v>
                </c:pt>
                <c:pt idx="22476">
                  <c:v>1.647599999999835</c:v>
                </c:pt>
                <c:pt idx="22477">
                  <c:v>1.647699999999835</c:v>
                </c:pt>
                <c:pt idx="22478">
                  <c:v>1.647799999999835</c:v>
                </c:pt>
                <c:pt idx="22479">
                  <c:v>1.6478999999998349</c:v>
                </c:pt>
                <c:pt idx="22480">
                  <c:v>1.6479999999998349</c:v>
                </c:pt>
                <c:pt idx="22481">
                  <c:v>1.6480999999998349</c:v>
                </c:pt>
                <c:pt idx="22482">
                  <c:v>1.6481999999998349</c:v>
                </c:pt>
                <c:pt idx="22483">
                  <c:v>1.6482999999998349</c:v>
                </c:pt>
                <c:pt idx="22484">
                  <c:v>1.6483999999998349</c:v>
                </c:pt>
                <c:pt idx="22485">
                  <c:v>1.6484999999998349</c:v>
                </c:pt>
                <c:pt idx="22486">
                  <c:v>1.6485999999998349</c:v>
                </c:pt>
                <c:pt idx="22487">
                  <c:v>1.6486999999998349</c:v>
                </c:pt>
                <c:pt idx="22488">
                  <c:v>1.6487999999998348</c:v>
                </c:pt>
                <c:pt idx="22489">
                  <c:v>1.6488999999998348</c:v>
                </c:pt>
                <c:pt idx="22490">
                  <c:v>1.6489999999998348</c:v>
                </c:pt>
                <c:pt idx="22491">
                  <c:v>1.6490999999998348</c:v>
                </c:pt>
                <c:pt idx="22492">
                  <c:v>1.6491999999998348</c:v>
                </c:pt>
                <c:pt idx="22493">
                  <c:v>1.6492999999998348</c:v>
                </c:pt>
                <c:pt idx="22494">
                  <c:v>1.6493999999998348</c:v>
                </c:pt>
                <c:pt idx="22495">
                  <c:v>1.6494999999998348</c:v>
                </c:pt>
                <c:pt idx="22496">
                  <c:v>1.6495999999998348</c:v>
                </c:pt>
                <c:pt idx="22497">
                  <c:v>1.6496999999998347</c:v>
                </c:pt>
                <c:pt idx="22498">
                  <c:v>1.6497999999998347</c:v>
                </c:pt>
                <c:pt idx="22499">
                  <c:v>1.6498999999998347</c:v>
                </c:pt>
                <c:pt idx="22500">
                  <c:v>1.6499999999998347</c:v>
                </c:pt>
                <c:pt idx="22501">
                  <c:v>1.6500999999998347</c:v>
                </c:pt>
                <c:pt idx="22502">
                  <c:v>1.6501999999998347</c:v>
                </c:pt>
                <c:pt idx="22503">
                  <c:v>1.6502999999998347</c:v>
                </c:pt>
                <c:pt idx="22504">
                  <c:v>1.6503999999998347</c:v>
                </c:pt>
                <c:pt idx="22505">
                  <c:v>1.6504999999998347</c:v>
                </c:pt>
                <c:pt idx="22506">
                  <c:v>1.6505999999998346</c:v>
                </c:pt>
                <c:pt idx="22507">
                  <c:v>1.6506999999998346</c:v>
                </c:pt>
                <c:pt idx="22508">
                  <c:v>1.6507999999998346</c:v>
                </c:pt>
                <c:pt idx="22509">
                  <c:v>1.6508999999998346</c:v>
                </c:pt>
                <c:pt idx="22510">
                  <c:v>1.6509999999998346</c:v>
                </c:pt>
                <c:pt idx="22511">
                  <c:v>1.6510999999998346</c:v>
                </c:pt>
                <c:pt idx="22512">
                  <c:v>1.6511999999998346</c:v>
                </c:pt>
                <c:pt idx="22513">
                  <c:v>1.6512999999998346</c:v>
                </c:pt>
                <c:pt idx="22514">
                  <c:v>1.6513999999998346</c:v>
                </c:pt>
                <c:pt idx="22515">
                  <c:v>1.6514999999998345</c:v>
                </c:pt>
                <c:pt idx="22516">
                  <c:v>1.6515999999998345</c:v>
                </c:pt>
                <c:pt idx="22517">
                  <c:v>1.6516999999998345</c:v>
                </c:pt>
                <c:pt idx="22518">
                  <c:v>1.6517999999998345</c:v>
                </c:pt>
                <c:pt idx="22519">
                  <c:v>1.6518999999998345</c:v>
                </c:pt>
                <c:pt idx="22520">
                  <c:v>1.6519999999998345</c:v>
                </c:pt>
                <c:pt idx="22521">
                  <c:v>1.6520999999998345</c:v>
                </c:pt>
                <c:pt idx="22522">
                  <c:v>1.6521999999998345</c:v>
                </c:pt>
                <c:pt idx="22523">
                  <c:v>1.6522999999998345</c:v>
                </c:pt>
                <c:pt idx="22524">
                  <c:v>1.6523999999998344</c:v>
                </c:pt>
                <c:pt idx="22525">
                  <c:v>1.6524999999998344</c:v>
                </c:pt>
                <c:pt idx="22526">
                  <c:v>1.6525999999998344</c:v>
                </c:pt>
                <c:pt idx="22527">
                  <c:v>1.6526999999998344</c:v>
                </c:pt>
                <c:pt idx="22528">
                  <c:v>1.6527999999998344</c:v>
                </c:pt>
                <c:pt idx="22529">
                  <c:v>1.6528999999998344</c:v>
                </c:pt>
                <c:pt idx="22530">
                  <c:v>1.6529999999998344</c:v>
                </c:pt>
                <c:pt idx="22531">
                  <c:v>1.6530999999998344</c:v>
                </c:pt>
                <c:pt idx="22532">
                  <c:v>1.6531999999998344</c:v>
                </c:pt>
                <c:pt idx="22533">
                  <c:v>1.6532999999998343</c:v>
                </c:pt>
                <c:pt idx="22534">
                  <c:v>1.6533999999998343</c:v>
                </c:pt>
                <c:pt idx="22535">
                  <c:v>1.6534999999998343</c:v>
                </c:pt>
                <c:pt idx="22536">
                  <c:v>1.6535999999998343</c:v>
                </c:pt>
                <c:pt idx="22537">
                  <c:v>1.6536999999998343</c:v>
                </c:pt>
                <c:pt idx="22538">
                  <c:v>1.6537999999998343</c:v>
                </c:pt>
                <c:pt idx="22539">
                  <c:v>1.6538999999998343</c:v>
                </c:pt>
                <c:pt idx="22540">
                  <c:v>1.6539999999998343</c:v>
                </c:pt>
                <c:pt idx="22541">
                  <c:v>1.6540999999998343</c:v>
                </c:pt>
                <c:pt idx="22542">
                  <c:v>1.6541999999998342</c:v>
                </c:pt>
                <c:pt idx="22543">
                  <c:v>1.6542999999998342</c:v>
                </c:pt>
                <c:pt idx="22544">
                  <c:v>1.6543999999998342</c:v>
                </c:pt>
                <c:pt idx="22545">
                  <c:v>1.6544999999998342</c:v>
                </c:pt>
                <c:pt idx="22546">
                  <c:v>1.6545999999998342</c:v>
                </c:pt>
                <c:pt idx="22547">
                  <c:v>1.6546999999998342</c:v>
                </c:pt>
                <c:pt idx="22548">
                  <c:v>1.6547999999998342</c:v>
                </c:pt>
                <c:pt idx="22549">
                  <c:v>1.6548999999998342</c:v>
                </c:pt>
                <c:pt idx="22550">
                  <c:v>1.6549999999998342</c:v>
                </c:pt>
                <c:pt idx="22551">
                  <c:v>1.6550999999998341</c:v>
                </c:pt>
                <c:pt idx="22552">
                  <c:v>1.6551999999998341</c:v>
                </c:pt>
                <c:pt idx="22553">
                  <c:v>1.6552999999998341</c:v>
                </c:pt>
                <c:pt idx="22554">
                  <c:v>1.6553999999998341</c:v>
                </c:pt>
                <c:pt idx="22555">
                  <c:v>1.6554999999998341</c:v>
                </c:pt>
                <c:pt idx="22556">
                  <c:v>1.6555999999998341</c:v>
                </c:pt>
                <c:pt idx="22557">
                  <c:v>1.6556999999998341</c:v>
                </c:pt>
                <c:pt idx="22558">
                  <c:v>1.6557999999998341</c:v>
                </c:pt>
                <c:pt idx="22559">
                  <c:v>1.6558999999998341</c:v>
                </c:pt>
                <c:pt idx="22560">
                  <c:v>1.655999999999834</c:v>
                </c:pt>
                <c:pt idx="22561">
                  <c:v>1.656099999999834</c:v>
                </c:pt>
                <c:pt idx="22562">
                  <c:v>1.656199999999834</c:v>
                </c:pt>
                <c:pt idx="22563">
                  <c:v>1.656299999999834</c:v>
                </c:pt>
                <c:pt idx="22564">
                  <c:v>1.656399999999834</c:v>
                </c:pt>
                <c:pt idx="22565">
                  <c:v>1.656499999999834</c:v>
                </c:pt>
                <c:pt idx="22566">
                  <c:v>1.656599999999834</c:v>
                </c:pt>
                <c:pt idx="22567">
                  <c:v>1.656699999999834</c:v>
                </c:pt>
                <c:pt idx="22568">
                  <c:v>1.656799999999834</c:v>
                </c:pt>
                <c:pt idx="22569">
                  <c:v>1.656899999999834</c:v>
                </c:pt>
                <c:pt idx="22570">
                  <c:v>1.6569999999998339</c:v>
                </c:pt>
                <c:pt idx="22571">
                  <c:v>1.6570999999998339</c:v>
                </c:pt>
                <c:pt idx="22572">
                  <c:v>1.6571999999998339</c:v>
                </c:pt>
                <c:pt idx="22573">
                  <c:v>1.6572999999998339</c:v>
                </c:pt>
                <c:pt idx="22574">
                  <c:v>1.6573999999998339</c:v>
                </c:pt>
                <c:pt idx="22575">
                  <c:v>1.6574999999998339</c:v>
                </c:pt>
                <c:pt idx="22576">
                  <c:v>1.6575999999998339</c:v>
                </c:pt>
                <c:pt idx="22577">
                  <c:v>1.6576999999998339</c:v>
                </c:pt>
                <c:pt idx="22578">
                  <c:v>1.6577999999998339</c:v>
                </c:pt>
                <c:pt idx="22579">
                  <c:v>1.6578999999998338</c:v>
                </c:pt>
                <c:pt idx="22580">
                  <c:v>1.6579999999998338</c:v>
                </c:pt>
                <c:pt idx="22581">
                  <c:v>1.6580999999998338</c:v>
                </c:pt>
                <c:pt idx="22582">
                  <c:v>1.6581999999998338</c:v>
                </c:pt>
                <c:pt idx="22583">
                  <c:v>1.6582999999998338</c:v>
                </c:pt>
                <c:pt idx="22584">
                  <c:v>1.6583999999998338</c:v>
                </c:pt>
                <c:pt idx="22585">
                  <c:v>1.6584999999998338</c:v>
                </c:pt>
                <c:pt idx="22586">
                  <c:v>1.6585999999998338</c:v>
                </c:pt>
                <c:pt idx="22587">
                  <c:v>1.6586999999998338</c:v>
                </c:pt>
                <c:pt idx="22588">
                  <c:v>1.6587999999998337</c:v>
                </c:pt>
                <c:pt idx="22589">
                  <c:v>1.6588999999998337</c:v>
                </c:pt>
                <c:pt idx="22590">
                  <c:v>1.6589999999998337</c:v>
                </c:pt>
                <c:pt idx="22591">
                  <c:v>1.6590999999998337</c:v>
                </c:pt>
                <c:pt idx="22592">
                  <c:v>1.6591999999998337</c:v>
                </c:pt>
                <c:pt idx="22593">
                  <c:v>1.6592999999998337</c:v>
                </c:pt>
                <c:pt idx="22594">
                  <c:v>1.6593999999998337</c:v>
                </c:pt>
                <c:pt idx="22595">
                  <c:v>1.6594999999998337</c:v>
                </c:pt>
                <c:pt idx="22596">
                  <c:v>1.6595999999998337</c:v>
                </c:pt>
                <c:pt idx="22597">
                  <c:v>1.6596999999998336</c:v>
                </c:pt>
                <c:pt idx="22598">
                  <c:v>1.6597999999998336</c:v>
                </c:pt>
                <c:pt idx="22599">
                  <c:v>1.6598999999998336</c:v>
                </c:pt>
                <c:pt idx="22600">
                  <c:v>1.6599999999998336</c:v>
                </c:pt>
                <c:pt idx="22601">
                  <c:v>1.6600999999998336</c:v>
                </c:pt>
                <c:pt idx="22602">
                  <c:v>1.6601999999998336</c:v>
                </c:pt>
                <c:pt idx="22603">
                  <c:v>1.6602999999998336</c:v>
                </c:pt>
                <c:pt idx="22604">
                  <c:v>1.6603999999998336</c:v>
                </c:pt>
                <c:pt idx="22605">
                  <c:v>1.6604999999998336</c:v>
                </c:pt>
                <c:pt idx="22606">
                  <c:v>1.6605999999998335</c:v>
                </c:pt>
                <c:pt idx="22607">
                  <c:v>1.6606999999998335</c:v>
                </c:pt>
                <c:pt idx="22608">
                  <c:v>1.6607999999998335</c:v>
                </c:pt>
                <c:pt idx="22609">
                  <c:v>1.6608999999998335</c:v>
                </c:pt>
                <c:pt idx="22610">
                  <c:v>1.6609999999998335</c:v>
                </c:pt>
                <c:pt idx="22611">
                  <c:v>1.6610999999998335</c:v>
                </c:pt>
                <c:pt idx="22612">
                  <c:v>1.6611999999998335</c:v>
                </c:pt>
                <c:pt idx="22613">
                  <c:v>1.6612999999998335</c:v>
                </c:pt>
                <c:pt idx="22614">
                  <c:v>1.6613999999998335</c:v>
                </c:pt>
                <c:pt idx="22615">
                  <c:v>1.6614999999998334</c:v>
                </c:pt>
                <c:pt idx="22616">
                  <c:v>1.6615999999998334</c:v>
                </c:pt>
                <c:pt idx="22617">
                  <c:v>1.6616999999998334</c:v>
                </c:pt>
                <c:pt idx="22618">
                  <c:v>1.6617999999998334</c:v>
                </c:pt>
                <c:pt idx="22619">
                  <c:v>1.6618999999998334</c:v>
                </c:pt>
                <c:pt idx="22620">
                  <c:v>1.6619999999998334</c:v>
                </c:pt>
                <c:pt idx="22621">
                  <c:v>1.6620999999998334</c:v>
                </c:pt>
                <c:pt idx="22622">
                  <c:v>1.6621999999998334</c:v>
                </c:pt>
                <c:pt idx="22623">
                  <c:v>1.6622999999998334</c:v>
                </c:pt>
                <c:pt idx="22624">
                  <c:v>1.6623999999998333</c:v>
                </c:pt>
                <c:pt idx="22625">
                  <c:v>1.6624999999998333</c:v>
                </c:pt>
                <c:pt idx="22626">
                  <c:v>1.6625999999998333</c:v>
                </c:pt>
                <c:pt idx="22627">
                  <c:v>1.6626999999998333</c:v>
                </c:pt>
                <c:pt idx="22628">
                  <c:v>1.6627999999998333</c:v>
                </c:pt>
                <c:pt idx="22629">
                  <c:v>1.6628999999998333</c:v>
                </c:pt>
                <c:pt idx="22630">
                  <c:v>1.6629999999998333</c:v>
                </c:pt>
                <c:pt idx="22631">
                  <c:v>1.6630999999998333</c:v>
                </c:pt>
                <c:pt idx="22632">
                  <c:v>1.6631999999998333</c:v>
                </c:pt>
                <c:pt idx="22633">
                  <c:v>1.6632999999998332</c:v>
                </c:pt>
                <c:pt idx="22634">
                  <c:v>1.6633999999998332</c:v>
                </c:pt>
                <c:pt idx="22635">
                  <c:v>1.6634999999998332</c:v>
                </c:pt>
                <c:pt idx="22636">
                  <c:v>1.6635999999998332</c:v>
                </c:pt>
                <c:pt idx="22637">
                  <c:v>1.6636999999998332</c:v>
                </c:pt>
                <c:pt idx="22638">
                  <c:v>1.6637999999998332</c:v>
                </c:pt>
                <c:pt idx="22639">
                  <c:v>1.6638999999998332</c:v>
                </c:pt>
                <c:pt idx="22640">
                  <c:v>1.6639999999998332</c:v>
                </c:pt>
                <c:pt idx="22641">
                  <c:v>1.6640999999998332</c:v>
                </c:pt>
                <c:pt idx="22642">
                  <c:v>1.6641999999998331</c:v>
                </c:pt>
                <c:pt idx="22643">
                  <c:v>1.6642999999998331</c:v>
                </c:pt>
                <c:pt idx="22644">
                  <c:v>1.6643999999998331</c:v>
                </c:pt>
                <c:pt idx="22645">
                  <c:v>1.6644999999998331</c:v>
                </c:pt>
                <c:pt idx="22646">
                  <c:v>1.6645999999998331</c:v>
                </c:pt>
                <c:pt idx="22647">
                  <c:v>1.6646999999998331</c:v>
                </c:pt>
                <c:pt idx="22648">
                  <c:v>1.6647999999998331</c:v>
                </c:pt>
                <c:pt idx="22649">
                  <c:v>1.6648999999998331</c:v>
                </c:pt>
                <c:pt idx="22650">
                  <c:v>1.6649999999998331</c:v>
                </c:pt>
                <c:pt idx="22651">
                  <c:v>1.665099999999833</c:v>
                </c:pt>
                <c:pt idx="22652">
                  <c:v>1.665199999999833</c:v>
                </c:pt>
                <c:pt idx="22653">
                  <c:v>1.665299999999833</c:v>
                </c:pt>
                <c:pt idx="22654">
                  <c:v>1.665399999999833</c:v>
                </c:pt>
                <c:pt idx="22655">
                  <c:v>1.665499999999833</c:v>
                </c:pt>
                <c:pt idx="22656">
                  <c:v>1.665599999999833</c:v>
                </c:pt>
                <c:pt idx="22657">
                  <c:v>1.665699999999833</c:v>
                </c:pt>
                <c:pt idx="22658">
                  <c:v>1.665799999999833</c:v>
                </c:pt>
                <c:pt idx="22659">
                  <c:v>1.665899999999833</c:v>
                </c:pt>
                <c:pt idx="22660">
                  <c:v>1.6659999999998329</c:v>
                </c:pt>
                <c:pt idx="22661">
                  <c:v>1.6660999999998329</c:v>
                </c:pt>
                <c:pt idx="22662">
                  <c:v>1.6661999999998329</c:v>
                </c:pt>
                <c:pt idx="22663">
                  <c:v>1.6662999999998329</c:v>
                </c:pt>
                <c:pt idx="22664">
                  <c:v>1.6663999999998329</c:v>
                </c:pt>
                <c:pt idx="22665">
                  <c:v>1.6664999999998329</c:v>
                </c:pt>
                <c:pt idx="22666">
                  <c:v>1.6665999999998329</c:v>
                </c:pt>
                <c:pt idx="22667">
                  <c:v>1.6666999999998329</c:v>
                </c:pt>
                <c:pt idx="22668">
                  <c:v>1.6667999999998329</c:v>
                </c:pt>
                <c:pt idx="22669">
                  <c:v>1.6668999999998328</c:v>
                </c:pt>
                <c:pt idx="22670">
                  <c:v>1.6669999999998328</c:v>
                </c:pt>
                <c:pt idx="22671">
                  <c:v>1.6670999999998328</c:v>
                </c:pt>
                <c:pt idx="22672">
                  <c:v>1.6671999999998328</c:v>
                </c:pt>
                <c:pt idx="22673">
                  <c:v>1.6672999999998328</c:v>
                </c:pt>
                <c:pt idx="22674">
                  <c:v>1.6673999999998328</c:v>
                </c:pt>
                <c:pt idx="22675">
                  <c:v>1.6674999999998328</c:v>
                </c:pt>
                <c:pt idx="22676">
                  <c:v>1.6675999999998328</c:v>
                </c:pt>
                <c:pt idx="22677">
                  <c:v>1.6676999999998328</c:v>
                </c:pt>
                <c:pt idx="22678">
                  <c:v>1.6677999999998327</c:v>
                </c:pt>
                <c:pt idx="22679">
                  <c:v>1.6678999999998327</c:v>
                </c:pt>
                <c:pt idx="22680">
                  <c:v>1.6679999999998327</c:v>
                </c:pt>
                <c:pt idx="22681">
                  <c:v>1.6680999999998327</c:v>
                </c:pt>
                <c:pt idx="22682">
                  <c:v>1.6681999999998327</c:v>
                </c:pt>
                <c:pt idx="22683">
                  <c:v>1.6682999999998327</c:v>
                </c:pt>
                <c:pt idx="22684">
                  <c:v>1.6683999999998327</c:v>
                </c:pt>
                <c:pt idx="22685">
                  <c:v>1.6684999999998327</c:v>
                </c:pt>
                <c:pt idx="22686">
                  <c:v>1.6685999999998327</c:v>
                </c:pt>
                <c:pt idx="22687">
                  <c:v>1.6686999999998327</c:v>
                </c:pt>
                <c:pt idx="22688">
                  <c:v>1.6687999999998326</c:v>
                </c:pt>
                <c:pt idx="22689">
                  <c:v>1.6688999999998326</c:v>
                </c:pt>
                <c:pt idx="22690">
                  <c:v>1.6689999999998326</c:v>
                </c:pt>
                <c:pt idx="22691">
                  <c:v>1.6690999999998326</c:v>
                </c:pt>
                <c:pt idx="22692">
                  <c:v>1.6691999999998326</c:v>
                </c:pt>
                <c:pt idx="22693">
                  <c:v>1.6692999999998326</c:v>
                </c:pt>
                <c:pt idx="22694">
                  <c:v>1.6693999999998326</c:v>
                </c:pt>
                <c:pt idx="22695">
                  <c:v>1.6694999999998326</c:v>
                </c:pt>
                <c:pt idx="22696">
                  <c:v>1.6695999999998326</c:v>
                </c:pt>
                <c:pt idx="22697">
                  <c:v>1.6696999999998325</c:v>
                </c:pt>
                <c:pt idx="22698">
                  <c:v>1.6697999999998325</c:v>
                </c:pt>
                <c:pt idx="22699">
                  <c:v>1.6698999999998325</c:v>
                </c:pt>
                <c:pt idx="22700">
                  <c:v>1.6699999999998325</c:v>
                </c:pt>
                <c:pt idx="22701">
                  <c:v>1.6700999999998325</c:v>
                </c:pt>
                <c:pt idx="22702">
                  <c:v>1.6701999999998325</c:v>
                </c:pt>
                <c:pt idx="22703">
                  <c:v>1.6702999999998325</c:v>
                </c:pt>
                <c:pt idx="22704">
                  <c:v>1.6703999999998325</c:v>
                </c:pt>
                <c:pt idx="22705">
                  <c:v>1.6704999999998325</c:v>
                </c:pt>
                <c:pt idx="22706">
                  <c:v>1.6705999999998324</c:v>
                </c:pt>
                <c:pt idx="22707">
                  <c:v>1.6706999999998324</c:v>
                </c:pt>
                <c:pt idx="22708">
                  <c:v>1.6707999999998324</c:v>
                </c:pt>
                <c:pt idx="22709">
                  <c:v>1.6708999999998324</c:v>
                </c:pt>
                <c:pt idx="22710">
                  <c:v>1.6709999999998324</c:v>
                </c:pt>
                <c:pt idx="22711">
                  <c:v>1.6710999999998324</c:v>
                </c:pt>
                <c:pt idx="22712">
                  <c:v>1.6711999999998324</c:v>
                </c:pt>
                <c:pt idx="22713">
                  <c:v>1.6712999999998324</c:v>
                </c:pt>
                <c:pt idx="22714">
                  <c:v>1.6713999999998324</c:v>
                </c:pt>
                <c:pt idx="22715">
                  <c:v>1.6714999999998323</c:v>
                </c:pt>
                <c:pt idx="22716">
                  <c:v>1.6715999999998323</c:v>
                </c:pt>
                <c:pt idx="22717">
                  <c:v>1.6716999999998323</c:v>
                </c:pt>
                <c:pt idx="22718">
                  <c:v>1.6717999999998323</c:v>
                </c:pt>
                <c:pt idx="22719">
                  <c:v>1.6718999999998323</c:v>
                </c:pt>
                <c:pt idx="22720">
                  <c:v>1.6719999999998323</c:v>
                </c:pt>
                <c:pt idx="22721">
                  <c:v>1.6720999999998323</c:v>
                </c:pt>
                <c:pt idx="22722">
                  <c:v>1.6721999999998323</c:v>
                </c:pt>
                <c:pt idx="22723">
                  <c:v>1.6722999999998323</c:v>
                </c:pt>
                <c:pt idx="22724">
                  <c:v>1.6723999999998322</c:v>
                </c:pt>
                <c:pt idx="22725">
                  <c:v>1.6724999999998322</c:v>
                </c:pt>
                <c:pt idx="22726">
                  <c:v>1.6725999999998322</c:v>
                </c:pt>
                <c:pt idx="22727">
                  <c:v>1.6726999999998322</c:v>
                </c:pt>
                <c:pt idx="22728">
                  <c:v>1.6727999999998322</c:v>
                </c:pt>
                <c:pt idx="22729">
                  <c:v>1.6728999999998322</c:v>
                </c:pt>
                <c:pt idx="22730">
                  <c:v>1.6729999999998322</c:v>
                </c:pt>
                <c:pt idx="22731">
                  <c:v>1.6730999999998322</c:v>
                </c:pt>
                <c:pt idx="22732">
                  <c:v>1.6731999999998322</c:v>
                </c:pt>
                <c:pt idx="22733">
                  <c:v>1.6732999999998321</c:v>
                </c:pt>
                <c:pt idx="22734">
                  <c:v>1.6733999999998321</c:v>
                </c:pt>
                <c:pt idx="22735">
                  <c:v>1.6734999999998321</c:v>
                </c:pt>
                <c:pt idx="22736">
                  <c:v>1.6735999999998321</c:v>
                </c:pt>
                <c:pt idx="22737">
                  <c:v>1.6736999999998321</c:v>
                </c:pt>
                <c:pt idx="22738">
                  <c:v>1.6737999999998321</c:v>
                </c:pt>
                <c:pt idx="22739">
                  <c:v>1.6738999999998321</c:v>
                </c:pt>
                <c:pt idx="22740">
                  <c:v>1.6739999999998321</c:v>
                </c:pt>
                <c:pt idx="22741">
                  <c:v>1.6740999999998321</c:v>
                </c:pt>
                <c:pt idx="22742">
                  <c:v>1.674199999999832</c:v>
                </c:pt>
                <c:pt idx="22743">
                  <c:v>1.674299999999832</c:v>
                </c:pt>
                <c:pt idx="22744">
                  <c:v>1.674399999999832</c:v>
                </c:pt>
                <c:pt idx="22745">
                  <c:v>1.674499999999832</c:v>
                </c:pt>
                <c:pt idx="22746">
                  <c:v>1.674599999999832</c:v>
                </c:pt>
                <c:pt idx="22747">
                  <c:v>1.674699999999832</c:v>
                </c:pt>
                <c:pt idx="22748">
                  <c:v>1.674799999999832</c:v>
                </c:pt>
                <c:pt idx="22749">
                  <c:v>1.674899999999832</c:v>
                </c:pt>
                <c:pt idx="22750">
                  <c:v>1.674999999999832</c:v>
                </c:pt>
                <c:pt idx="22751">
                  <c:v>1.6750999999998319</c:v>
                </c:pt>
                <c:pt idx="22752">
                  <c:v>1.6751999999998319</c:v>
                </c:pt>
                <c:pt idx="22753">
                  <c:v>1.6752999999998319</c:v>
                </c:pt>
                <c:pt idx="22754">
                  <c:v>1.6753999999998319</c:v>
                </c:pt>
                <c:pt idx="22755">
                  <c:v>1.6754999999998319</c:v>
                </c:pt>
                <c:pt idx="22756">
                  <c:v>1.6755999999998319</c:v>
                </c:pt>
                <c:pt idx="22757">
                  <c:v>1.6756999999998319</c:v>
                </c:pt>
                <c:pt idx="22758">
                  <c:v>1.6757999999998319</c:v>
                </c:pt>
                <c:pt idx="22759">
                  <c:v>1.6758999999998319</c:v>
                </c:pt>
                <c:pt idx="22760">
                  <c:v>1.6759999999998318</c:v>
                </c:pt>
                <c:pt idx="22761">
                  <c:v>1.6760999999998318</c:v>
                </c:pt>
                <c:pt idx="22762">
                  <c:v>1.6761999999998318</c:v>
                </c:pt>
                <c:pt idx="22763">
                  <c:v>1.6762999999998318</c:v>
                </c:pt>
                <c:pt idx="22764">
                  <c:v>1.6763999999998318</c:v>
                </c:pt>
                <c:pt idx="22765">
                  <c:v>1.6764999999998318</c:v>
                </c:pt>
                <c:pt idx="22766">
                  <c:v>1.6765999999998318</c:v>
                </c:pt>
                <c:pt idx="22767">
                  <c:v>1.6766999999998318</c:v>
                </c:pt>
                <c:pt idx="22768">
                  <c:v>1.6767999999998318</c:v>
                </c:pt>
                <c:pt idx="22769">
                  <c:v>1.6768999999998317</c:v>
                </c:pt>
                <c:pt idx="22770">
                  <c:v>1.6769999999998317</c:v>
                </c:pt>
                <c:pt idx="22771">
                  <c:v>1.6770999999998317</c:v>
                </c:pt>
                <c:pt idx="22772">
                  <c:v>1.6771999999998317</c:v>
                </c:pt>
                <c:pt idx="22773">
                  <c:v>1.6772999999998317</c:v>
                </c:pt>
                <c:pt idx="22774">
                  <c:v>1.6773999999998317</c:v>
                </c:pt>
                <c:pt idx="22775">
                  <c:v>1.6774999999998317</c:v>
                </c:pt>
                <c:pt idx="22776">
                  <c:v>1.6775999999998317</c:v>
                </c:pt>
                <c:pt idx="22777">
                  <c:v>1.6776999999998317</c:v>
                </c:pt>
                <c:pt idx="22778">
                  <c:v>1.6777999999998316</c:v>
                </c:pt>
                <c:pt idx="22779">
                  <c:v>1.6778999999998316</c:v>
                </c:pt>
                <c:pt idx="22780">
                  <c:v>1.6779999999998316</c:v>
                </c:pt>
                <c:pt idx="22781">
                  <c:v>1.6780999999998316</c:v>
                </c:pt>
                <c:pt idx="22782">
                  <c:v>1.6781999999998316</c:v>
                </c:pt>
                <c:pt idx="22783">
                  <c:v>1.6782999999998316</c:v>
                </c:pt>
                <c:pt idx="22784">
                  <c:v>1.6783999999998316</c:v>
                </c:pt>
                <c:pt idx="22785">
                  <c:v>1.6784999999998316</c:v>
                </c:pt>
                <c:pt idx="22786">
                  <c:v>1.6785999999998316</c:v>
                </c:pt>
                <c:pt idx="22787">
                  <c:v>1.6786999999998315</c:v>
                </c:pt>
                <c:pt idx="22788">
                  <c:v>1.6787999999998315</c:v>
                </c:pt>
                <c:pt idx="22789">
                  <c:v>1.6788999999998315</c:v>
                </c:pt>
                <c:pt idx="22790">
                  <c:v>1.6789999999998315</c:v>
                </c:pt>
                <c:pt idx="22791">
                  <c:v>1.6790999999998315</c:v>
                </c:pt>
                <c:pt idx="22792">
                  <c:v>1.6791999999998315</c:v>
                </c:pt>
                <c:pt idx="22793">
                  <c:v>1.6792999999998315</c:v>
                </c:pt>
                <c:pt idx="22794">
                  <c:v>1.6793999999998315</c:v>
                </c:pt>
                <c:pt idx="22795">
                  <c:v>1.6794999999998315</c:v>
                </c:pt>
                <c:pt idx="22796">
                  <c:v>1.6795999999998315</c:v>
                </c:pt>
                <c:pt idx="22797">
                  <c:v>1.6796999999998314</c:v>
                </c:pt>
                <c:pt idx="22798">
                  <c:v>1.6797999999998314</c:v>
                </c:pt>
                <c:pt idx="22799">
                  <c:v>1.6798999999998314</c:v>
                </c:pt>
                <c:pt idx="22800">
                  <c:v>1.6799999999998314</c:v>
                </c:pt>
                <c:pt idx="22801">
                  <c:v>1.6800999999998314</c:v>
                </c:pt>
                <c:pt idx="22802">
                  <c:v>1.6801999999998314</c:v>
                </c:pt>
                <c:pt idx="22803">
                  <c:v>1.6802999999998314</c:v>
                </c:pt>
                <c:pt idx="22804">
                  <c:v>1.6803999999998314</c:v>
                </c:pt>
                <c:pt idx="22805">
                  <c:v>1.6804999999998314</c:v>
                </c:pt>
                <c:pt idx="22806">
                  <c:v>1.6805999999998313</c:v>
                </c:pt>
                <c:pt idx="22807">
                  <c:v>1.6806999999998313</c:v>
                </c:pt>
                <c:pt idx="22808">
                  <c:v>1.6807999999998313</c:v>
                </c:pt>
                <c:pt idx="22809">
                  <c:v>1.6808999999998313</c:v>
                </c:pt>
                <c:pt idx="22810">
                  <c:v>1.6809999999998313</c:v>
                </c:pt>
                <c:pt idx="22811">
                  <c:v>1.6810999999998313</c:v>
                </c:pt>
                <c:pt idx="22812">
                  <c:v>1.6811999999998313</c:v>
                </c:pt>
                <c:pt idx="22813">
                  <c:v>1.6812999999998313</c:v>
                </c:pt>
                <c:pt idx="22814">
                  <c:v>1.6813999999998313</c:v>
                </c:pt>
                <c:pt idx="22815">
                  <c:v>1.6814999999998312</c:v>
                </c:pt>
                <c:pt idx="22816">
                  <c:v>1.6815999999998312</c:v>
                </c:pt>
                <c:pt idx="22817">
                  <c:v>1.6816999999998312</c:v>
                </c:pt>
                <c:pt idx="22818">
                  <c:v>1.6817999999998312</c:v>
                </c:pt>
                <c:pt idx="22819">
                  <c:v>1.6818999999998312</c:v>
                </c:pt>
                <c:pt idx="22820">
                  <c:v>1.6819999999998312</c:v>
                </c:pt>
                <c:pt idx="22821">
                  <c:v>1.6820999999998312</c:v>
                </c:pt>
                <c:pt idx="22822">
                  <c:v>1.6821999999998312</c:v>
                </c:pt>
                <c:pt idx="22823">
                  <c:v>1.6822999999998312</c:v>
                </c:pt>
                <c:pt idx="22824">
                  <c:v>1.6823999999998311</c:v>
                </c:pt>
                <c:pt idx="22825">
                  <c:v>1.6824999999998311</c:v>
                </c:pt>
                <c:pt idx="22826">
                  <c:v>1.6825999999998311</c:v>
                </c:pt>
                <c:pt idx="22827">
                  <c:v>1.6826999999998311</c:v>
                </c:pt>
                <c:pt idx="22828">
                  <c:v>1.6827999999998311</c:v>
                </c:pt>
                <c:pt idx="22829">
                  <c:v>1.6828999999998311</c:v>
                </c:pt>
                <c:pt idx="22830">
                  <c:v>1.6829999999998311</c:v>
                </c:pt>
                <c:pt idx="22831">
                  <c:v>1.6830999999998311</c:v>
                </c:pt>
                <c:pt idx="22832">
                  <c:v>1.6831999999998311</c:v>
                </c:pt>
                <c:pt idx="22833">
                  <c:v>1.683299999999831</c:v>
                </c:pt>
                <c:pt idx="22834">
                  <c:v>1.683399999999831</c:v>
                </c:pt>
                <c:pt idx="22835">
                  <c:v>1.683499999999831</c:v>
                </c:pt>
                <c:pt idx="22836">
                  <c:v>1.683599999999831</c:v>
                </c:pt>
                <c:pt idx="22837">
                  <c:v>1.683699999999831</c:v>
                </c:pt>
                <c:pt idx="22838">
                  <c:v>1.683799999999831</c:v>
                </c:pt>
                <c:pt idx="22839">
                  <c:v>1.683899999999831</c:v>
                </c:pt>
                <c:pt idx="22840">
                  <c:v>1.683999999999831</c:v>
                </c:pt>
                <c:pt idx="22841">
                  <c:v>1.684099999999831</c:v>
                </c:pt>
                <c:pt idx="22842">
                  <c:v>1.6841999999998309</c:v>
                </c:pt>
                <c:pt idx="22843">
                  <c:v>1.6842999999998309</c:v>
                </c:pt>
                <c:pt idx="22844">
                  <c:v>1.6843999999998309</c:v>
                </c:pt>
                <c:pt idx="22845">
                  <c:v>1.6844999999998309</c:v>
                </c:pt>
                <c:pt idx="22846">
                  <c:v>1.6845999999998309</c:v>
                </c:pt>
                <c:pt idx="22847">
                  <c:v>1.6846999999998309</c:v>
                </c:pt>
                <c:pt idx="22848">
                  <c:v>1.6847999999998309</c:v>
                </c:pt>
                <c:pt idx="22849">
                  <c:v>1.6848999999998309</c:v>
                </c:pt>
                <c:pt idx="22850">
                  <c:v>1.6849999999998309</c:v>
                </c:pt>
                <c:pt idx="22851">
                  <c:v>1.6850999999998308</c:v>
                </c:pt>
                <c:pt idx="22852">
                  <c:v>1.6851999999998308</c:v>
                </c:pt>
                <c:pt idx="22853">
                  <c:v>1.6852999999998308</c:v>
                </c:pt>
                <c:pt idx="22854">
                  <c:v>1.6853999999998308</c:v>
                </c:pt>
                <c:pt idx="22855">
                  <c:v>1.6854999999998308</c:v>
                </c:pt>
                <c:pt idx="22856">
                  <c:v>1.6855999999998308</c:v>
                </c:pt>
                <c:pt idx="22857">
                  <c:v>1.6856999999998308</c:v>
                </c:pt>
                <c:pt idx="22858">
                  <c:v>1.6857999999998308</c:v>
                </c:pt>
                <c:pt idx="22859">
                  <c:v>1.6858999999998308</c:v>
                </c:pt>
                <c:pt idx="22860">
                  <c:v>1.6859999999998307</c:v>
                </c:pt>
                <c:pt idx="22861">
                  <c:v>1.6860999999998307</c:v>
                </c:pt>
                <c:pt idx="22862">
                  <c:v>1.6861999999998307</c:v>
                </c:pt>
                <c:pt idx="22863">
                  <c:v>1.6862999999998307</c:v>
                </c:pt>
                <c:pt idx="22864">
                  <c:v>1.6863999999998307</c:v>
                </c:pt>
                <c:pt idx="22865">
                  <c:v>1.6864999999998307</c:v>
                </c:pt>
                <c:pt idx="22866">
                  <c:v>1.6865999999998307</c:v>
                </c:pt>
                <c:pt idx="22867">
                  <c:v>1.6866999999998307</c:v>
                </c:pt>
                <c:pt idx="22868">
                  <c:v>1.6867999999998307</c:v>
                </c:pt>
                <c:pt idx="22869">
                  <c:v>1.6868999999998306</c:v>
                </c:pt>
                <c:pt idx="22870">
                  <c:v>1.6869999999998306</c:v>
                </c:pt>
                <c:pt idx="22871">
                  <c:v>1.6870999999998306</c:v>
                </c:pt>
                <c:pt idx="22872">
                  <c:v>1.6871999999998306</c:v>
                </c:pt>
                <c:pt idx="22873">
                  <c:v>1.6872999999998306</c:v>
                </c:pt>
                <c:pt idx="22874">
                  <c:v>1.6873999999998306</c:v>
                </c:pt>
                <c:pt idx="22875">
                  <c:v>1.6874999999998306</c:v>
                </c:pt>
                <c:pt idx="22876">
                  <c:v>1.6875999999998306</c:v>
                </c:pt>
                <c:pt idx="22877">
                  <c:v>1.6876999999998306</c:v>
                </c:pt>
                <c:pt idx="22878">
                  <c:v>1.6877999999998305</c:v>
                </c:pt>
                <c:pt idx="22879">
                  <c:v>1.6878999999998305</c:v>
                </c:pt>
                <c:pt idx="22880">
                  <c:v>1.6879999999998305</c:v>
                </c:pt>
                <c:pt idx="22881">
                  <c:v>1.6880999999998305</c:v>
                </c:pt>
                <c:pt idx="22882">
                  <c:v>1.6881999999998305</c:v>
                </c:pt>
                <c:pt idx="22883">
                  <c:v>1.6882999999998305</c:v>
                </c:pt>
                <c:pt idx="22884">
                  <c:v>1.6883999999998305</c:v>
                </c:pt>
                <c:pt idx="22885">
                  <c:v>1.6884999999998305</c:v>
                </c:pt>
                <c:pt idx="22886">
                  <c:v>1.6885999999998305</c:v>
                </c:pt>
                <c:pt idx="22887">
                  <c:v>1.6886999999998304</c:v>
                </c:pt>
                <c:pt idx="22888">
                  <c:v>1.6887999999998304</c:v>
                </c:pt>
                <c:pt idx="22889">
                  <c:v>1.6888999999998304</c:v>
                </c:pt>
                <c:pt idx="22890">
                  <c:v>1.6889999999998304</c:v>
                </c:pt>
                <c:pt idx="22891">
                  <c:v>1.6890999999998304</c:v>
                </c:pt>
                <c:pt idx="22892">
                  <c:v>1.6891999999998304</c:v>
                </c:pt>
                <c:pt idx="22893">
                  <c:v>1.6892999999998304</c:v>
                </c:pt>
                <c:pt idx="22894">
                  <c:v>1.6893999999998304</c:v>
                </c:pt>
                <c:pt idx="22895">
                  <c:v>1.6894999999998304</c:v>
                </c:pt>
                <c:pt idx="22896">
                  <c:v>1.6895999999998303</c:v>
                </c:pt>
                <c:pt idx="22897">
                  <c:v>1.6896999999998303</c:v>
                </c:pt>
                <c:pt idx="22898">
                  <c:v>1.6897999999998303</c:v>
                </c:pt>
                <c:pt idx="22899">
                  <c:v>1.6898999999998303</c:v>
                </c:pt>
                <c:pt idx="22900">
                  <c:v>1.6899999999998303</c:v>
                </c:pt>
                <c:pt idx="22901">
                  <c:v>1.6900999999998303</c:v>
                </c:pt>
                <c:pt idx="22902">
                  <c:v>1.6901999999998303</c:v>
                </c:pt>
                <c:pt idx="22903">
                  <c:v>1.6902999999998303</c:v>
                </c:pt>
                <c:pt idx="22904">
                  <c:v>1.6903999999998303</c:v>
                </c:pt>
                <c:pt idx="22905">
                  <c:v>1.6904999999998302</c:v>
                </c:pt>
                <c:pt idx="22906">
                  <c:v>1.6905999999998302</c:v>
                </c:pt>
                <c:pt idx="22907">
                  <c:v>1.6906999999998302</c:v>
                </c:pt>
                <c:pt idx="22908">
                  <c:v>1.6907999999998302</c:v>
                </c:pt>
                <c:pt idx="22909">
                  <c:v>1.6908999999998302</c:v>
                </c:pt>
                <c:pt idx="22910">
                  <c:v>1.6909999999998302</c:v>
                </c:pt>
                <c:pt idx="22911">
                  <c:v>1.6910999999998302</c:v>
                </c:pt>
                <c:pt idx="22912">
                  <c:v>1.6911999999998302</c:v>
                </c:pt>
                <c:pt idx="22913">
                  <c:v>1.6912999999998302</c:v>
                </c:pt>
                <c:pt idx="22914">
                  <c:v>1.6913999999998302</c:v>
                </c:pt>
                <c:pt idx="22915">
                  <c:v>1.6914999999998301</c:v>
                </c:pt>
                <c:pt idx="22916">
                  <c:v>1.6915999999998301</c:v>
                </c:pt>
                <c:pt idx="22917">
                  <c:v>1.6916999999998301</c:v>
                </c:pt>
                <c:pt idx="22918">
                  <c:v>1.6917999999998301</c:v>
                </c:pt>
                <c:pt idx="22919">
                  <c:v>1.6918999999998301</c:v>
                </c:pt>
                <c:pt idx="22920">
                  <c:v>1.6919999999998301</c:v>
                </c:pt>
                <c:pt idx="22921">
                  <c:v>1.6920999999998301</c:v>
                </c:pt>
                <c:pt idx="22922">
                  <c:v>1.6921999999998301</c:v>
                </c:pt>
                <c:pt idx="22923">
                  <c:v>1.6922999999998301</c:v>
                </c:pt>
                <c:pt idx="22924">
                  <c:v>1.69239999999983</c:v>
                </c:pt>
                <c:pt idx="22925">
                  <c:v>1.69249999999983</c:v>
                </c:pt>
                <c:pt idx="22926">
                  <c:v>1.69259999999983</c:v>
                </c:pt>
                <c:pt idx="22927">
                  <c:v>1.69269999999983</c:v>
                </c:pt>
                <c:pt idx="22928">
                  <c:v>1.69279999999983</c:v>
                </c:pt>
                <c:pt idx="22929">
                  <c:v>1.69289999999983</c:v>
                </c:pt>
                <c:pt idx="22930">
                  <c:v>1.69299999999983</c:v>
                </c:pt>
                <c:pt idx="22931">
                  <c:v>1.69309999999983</c:v>
                </c:pt>
                <c:pt idx="22932">
                  <c:v>1.69319999999983</c:v>
                </c:pt>
                <c:pt idx="22933">
                  <c:v>1.6932999999998299</c:v>
                </c:pt>
                <c:pt idx="22934">
                  <c:v>1.6933999999998299</c:v>
                </c:pt>
                <c:pt idx="22935">
                  <c:v>1.6934999999998299</c:v>
                </c:pt>
                <c:pt idx="22936">
                  <c:v>1.6935999999998299</c:v>
                </c:pt>
                <c:pt idx="22937">
                  <c:v>1.6936999999998299</c:v>
                </c:pt>
                <c:pt idx="22938">
                  <c:v>1.6937999999998299</c:v>
                </c:pt>
                <c:pt idx="22939">
                  <c:v>1.6938999999998299</c:v>
                </c:pt>
                <c:pt idx="22940">
                  <c:v>1.6939999999998299</c:v>
                </c:pt>
                <c:pt idx="22941">
                  <c:v>1.6940999999998299</c:v>
                </c:pt>
                <c:pt idx="22942">
                  <c:v>1.6941999999998298</c:v>
                </c:pt>
                <c:pt idx="22943">
                  <c:v>1.6942999999998298</c:v>
                </c:pt>
                <c:pt idx="22944">
                  <c:v>1.6943999999998298</c:v>
                </c:pt>
                <c:pt idx="22945">
                  <c:v>1.6944999999998298</c:v>
                </c:pt>
                <c:pt idx="22946">
                  <c:v>1.6945999999998298</c:v>
                </c:pt>
                <c:pt idx="22947">
                  <c:v>1.6946999999998298</c:v>
                </c:pt>
                <c:pt idx="22948">
                  <c:v>1.6947999999998298</c:v>
                </c:pt>
                <c:pt idx="22949">
                  <c:v>1.6948999999998298</c:v>
                </c:pt>
                <c:pt idx="22950">
                  <c:v>1.6949999999998298</c:v>
                </c:pt>
                <c:pt idx="22951">
                  <c:v>1.6950999999998297</c:v>
                </c:pt>
                <c:pt idx="22952">
                  <c:v>1.6951999999998297</c:v>
                </c:pt>
                <c:pt idx="22953">
                  <c:v>1.6952999999998297</c:v>
                </c:pt>
                <c:pt idx="22954">
                  <c:v>1.6953999999998297</c:v>
                </c:pt>
                <c:pt idx="22955">
                  <c:v>1.6954999999998297</c:v>
                </c:pt>
                <c:pt idx="22956">
                  <c:v>1.6955999999998297</c:v>
                </c:pt>
                <c:pt idx="22957">
                  <c:v>1.6956999999998297</c:v>
                </c:pt>
                <c:pt idx="22958">
                  <c:v>1.6957999999998297</c:v>
                </c:pt>
                <c:pt idx="22959">
                  <c:v>1.6958999999998297</c:v>
                </c:pt>
                <c:pt idx="22960">
                  <c:v>1.6959999999998296</c:v>
                </c:pt>
                <c:pt idx="22961">
                  <c:v>1.6960999999998296</c:v>
                </c:pt>
                <c:pt idx="22962">
                  <c:v>1.6961999999998296</c:v>
                </c:pt>
                <c:pt idx="22963">
                  <c:v>1.6962999999998296</c:v>
                </c:pt>
                <c:pt idx="22964">
                  <c:v>1.6963999999998296</c:v>
                </c:pt>
                <c:pt idx="22965">
                  <c:v>1.6964999999998296</c:v>
                </c:pt>
                <c:pt idx="22966">
                  <c:v>1.6965999999998296</c:v>
                </c:pt>
                <c:pt idx="22967">
                  <c:v>1.6966999999998296</c:v>
                </c:pt>
                <c:pt idx="22968">
                  <c:v>1.6967999999998296</c:v>
                </c:pt>
                <c:pt idx="22969">
                  <c:v>1.6968999999998295</c:v>
                </c:pt>
                <c:pt idx="22970">
                  <c:v>1.6969999999998295</c:v>
                </c:pt>
                <c:pt idx="22971">
                  <c:v>1.6970999999998295</c:v>
                </c:pt>
                <c:pt idx="22972">
                  <c:v>1.6971999999998295</c:v>
                </c:pt>
                <c:pt idx="22973">
                  <c:v>1.6972999999998295</c:v>
                </c:pt>
                <c:pt idx="22974">
                  <c:v>1.6973999999998295</c:v>
                </c:pt>
                <c:pt idx="22975">
                  <c:v>1.6974999999998295</c:v>
                </c:pt>
                <c:pt idx="22976">
                  <c:v>1.6975999999998295</c:v>
                </c:pt>
                <c:pt idx="22977">
                  <c:v>1.6976999999998295</c:v>
                </c:pt>
                <c:pt idx="22978">
                  <c:v>1.6977999999998294</c:v>
                </c:pt>
                <c:pt idx="22979">
                  <c:v>1.6978999999998294</c:v>
                </c:pt>
                <c:pt idx="22980">
                  <c:v>1.6979999999998294</c:v>
                </c:pt>
                <c:pt idx="22981">
                  <c:v>1.6980999999998294</c:v>
                </c:pt>
                <c:pt idx="22982">
                  <c:v>1.6981999999998294</c:v>
                </c:pt>
                <c:pt idx="22983">
                  <c:v>1.6982999999998294</c:v>
                </c:pt>
                <c:pt idx="22984">
                  <c:v>1.6983999999998294</c:v>
                </c:pt>
                <c:pt idx="22985">
                  <c:v>1.6984999999998294</c:v>
                </c:pt>
                <c:pt idx="22986">
                  <c:v>1.6985999999998294</c:v>
                </c:pt>
                <c:pt idx="22987">
                  <c:v>1.6986999999998293</c:v>
                </c:pt>
                <c:pt idx="22988">
                  <c:v>1.6987999999998293</c:v>
                </c:pt>
                <c:pt idx="22989">
                  <c:v>1.6988999999998293</c:v>
                </c:pt>
                <c:pt idx="22990">
                  <c:v>1.6989999999998293</c:v>
                </c:pt>
                <c:pt idx="22991">
                  <c:v>1.6990999999998293</c:v>
                </c:pt>
                <c:pt idx="22992">
                  <c:v>1.6991999999998293</c:v>
                </c:pt>
                <c:pt idx="22993">
                  <c:v>1.6992999999998293</c:v>
                </c:pt>
                <c:pt idx="22994">
                  <c:v>1.6993999999998293</c:v>
                </c:pt>
                <c:pt idx="22995">
                  <c:v>1.6994999999998293</c:v>
                </c:pt>
                <c:pt idx="22996">
                  <c:v>1.6995999999998292</c:v>
                </c:pt>
                <c:pt idx="22997">
                  <c:v>1.6996999999998292</c:v>
                </c:pt>
                <c:pt idx="22998">
                  <c:v>1.6997999999998292</c:v>
                </c:pt>
                <c:pt idx="22999">
                  <c:v>1.6998999999998292</c:v>
                </c:pt>
                <c:pt idx="23000">
                  <c:v>1.6999999999998292</c:v>
                </c:pt>
                <c:pt idx="23001">
                  <c:v>1.7000999999998292</c:v>
                </c:pt>
                <c:pt idx="23002">
                  <c:v>1.7001999999998292</c:v>
                </c:pt>
                <c:pt idx="23003">
                  <c:v>1.7002999999998292</c:v>
                </c:pt>
                <c:pt idx="23004">
                  <c:v>1.7003999999998292</c:v>
                </c:pt>
                <c:pt idx="23005">
                  <c:v>1.7004999999998291</c:v>
                </c:pt>
                <c:pt idx="23006">
                  <c:v>1.7005999999998291</c:v>
                </c:pt>
                <c:pt idx="23007">
                  <c:v>1.7006999999998291</c:v>
                </c:pt>
                <c:pt idx="23008">
                  <c:v>1.7007999999998291</c:v>
                </c:pt>
                <c:pt idx="23009">
                  <c:v>1.7008999999998291</c:v>
                </c:pt>
                <c:pt idx="23010">
                  <c:v>1.7009999999998291</c:v>
                </c:pt>
                <c:pt idx="23011">
                  <c:v>1.7010999999998291</c:v>
                </c:pt>
                <c:pt idx="23012">
                  <c:v>1.7011999999998291</c:v>
                </c:pt>
                <c:pt idx="23013">
                  <c:v>1.7012999999998291</c:v>
                </c:pt>
                <c:pt idx="23014">
                  <c:v>1.701399999999829</c:v>
                </c:pt>
                <c:pt idx="23015">
                  <c:v>1.701499999999829</c:v>
                </c:pt>
                <c:pt idx="23016">
                  <c:v>1.701599999999829</c:v>
                </c:pt>
                <c:pt idx="23017">
                  <c:v>1.701699999999829</c:v>
                </c:pt>
                <c:pt idx="23018">
                  <c:v>1.701799999999829</c:v>
                </c:pt>
                <c:pt idx="23019">
                  <c:v>1.701899999999829</c:v>
                </c:pt>
                <c:pt idx="23020">
                  <c:v>1.701999999999829</c:v>
                </c:pt>
                <c:pt idx="23021">
                  <c:v>1.702099999999829</c:v>
                </c:pt>
                <c:pt idx="23022">
                  <c:v>1.702199999999829</c:v>
                </c:pt>
                <c:pt idx="23023">
                  <c:v>1.7022999999998289</c:v>
                </c:pt>
                <c:pt idx="23024">
                  <c:v>1.7023999999998289</c:v>
                </c:pt>
                <c:pt idx="23025">
                  <c:v>1.7024999999998289</c:v>
                </c:pt>
                <c:pt idx="23026">
                  <c:v>1.7025999999998289</c:v>
                </c:pt>
                <c:pt idx="23027">
                  <c:v>1.7026999999998289</c:v>
                </c:pt>
                <c:pt idx="23028">
                  <c:v>1.7027999999998289</c:v>
                </c:pt>
                <c:pt idx="23029">
                  <c:v>1.7028999999998289</c:v>
                </c:pt>
                <c:pt idx="23030">
                  <c:v>1.7029999999998289</c:v>
                </c:pt>
                <c:pt idx="23031">
                  <c:v>1.7030999999998289</c:v>
                </c:pt>
                <c:pt idx="23032">
                  <c:v>1.7031999999998289</c:v>
                </c:pt>
                <c:pt idx="23033">
                  <c:v>1.7032999999998288</c:v>
                </c:pt>
                <c:pt idx="23034">
                  <c:v>1.7033999999998288</c:v>
                </c:pt>
                <c:pt idx="23035">
                  <c:v>1.7034999999998288</c:v>
                </c:pt>
                <c:pt idx="23036">
                  <c:v>1.7035999999998288</c:v>
                </c:pt>
                <c:pt idx="23037">
                  <c:v>1.7036999999998288</c:v>
                </c:pt>
                <c:pt idx="23038">
                  <c:v>1.7037999999998288</c:v>
                </c:pt>
                <c:pt idx="23039">
                  <c:v>1.7038999999998288</c:v>
                </c:pt>
                <c:pt idx="23040">
                  <c:v>1.7039999999998288</c:v>
                </c:pt>
                <c:pt idx="23041">
                  <c:v>1.7040999999998288</c:v>
                </c:pt>
                <c:pt idx="23042">
                  <c:v>1.7041999999998287</c:v>
                </c:pt>
                <c:pt idx="23043">
                  <c:v>1.7042999999998287</c:v>
                </c:pt>
                <c:pt idx="23044">
                  <c:v>1.7043999999998287</c:v>
                </c:pt>
                <c:pt idx="23045">
                  <c:v>1.7044999999998287</c:v>
                </c:pt>
                <c:pt idx="23046">
                  <c:v>1.7045999999998287</c:v>
                </c:pt>
                <c:pt idx="23047">
                  <c:v>1.7046999999998287</c:v>
                </c:pt>
                <c:pt idx="23048">
                  <c:v>1.7047999999998287</c:v>
                </c:pt>
                <c:pt idx="23049">
                  <c:v>1.7048999999998287</c:v>
                </c:pt>
                <c:pt idx="23050">
                  <c:v>1.7049999999998287</c:v>
                </c:pt>
                <c:pt idx="23051">
                  <c:v>1.7050999999998286</c:v>
                </c:pt>
                <c:pt idx="23052">
                  <c:v>1.7051999999998286</c:v>
                </c:pt>
                <c:pt idx="23053">
                  <c:v>1.7052999999998286</c:v>
                </c:pt>
                <c:pt idx="23054">
                  <c:v>1.7053999999998286</c:v>
                </c:pt>
                <c:pt idx="23055">
                  <c:v>1.7054999999998286</c:v>
                </c:pt>
                <c:pt idx="23056">
                  <c:v>1.7055999999998286</c:v>
                </c:pt>
                <c:pt idx="23057">
                  <c:v>1.7056999999998286</c:v>
                </c:pt>
                <c:pt idx="23058">
                  <c:v>1.7057999999998286</c:v>
                </c:pt>
                <c:pt idx="23059">
                  <c:v>1.7058999999998286</c:v>
                </c:pt>
                <c:pt idx="23060">
                  <c:v>1.7059999999998285</c:v>
                </c:pt>
                <c:pt idx="23061">
                  <c:v>1.7060999999998285</c:v>
                </c:pt>
                <c:pt idx="23062">
                  <c:v>1.7061999999998285</c:v>
                </c:pt>
                <c:pt idx="23063">
                  <c:v>1.7062999999998285</c:v>
                </c:pt>
                <c:pt idx="23064">
                  <c:v>1.7063999999998285</c:v>
                </c:pt>
                <c:pt idx="23065">
                  <c:v>1.7064999999998285</c:v>
                </c:pt>
                <c:pt idx="23066">
                  <c:v>1.7065999999998285</c:v>
                </c:pt>
                <c:pt idx="23067">
                  <c:v>1.7066999999998285</c:v>
                </c:pt>
                <c:pt idx="23068">
                  <c:v>1.7067999999998285</c:v>
                </c:pt>
                <c:pt idx="23069">
                  <c:v>1.7068999999998284</c:v>
                </c:pt>
                <c:pt idx="23070">
                  <c:v>1.7069999999998284</c:v>
                </c:pt>
                <c:pt idx="23071">
                  <c:v>1.7070999999998284</c:v>
                </c:pt>
                <c:pt idx="23072">
                  <c:v>1.7071999999998284</c:v>
                </c:pt>
                <c:pt idx="23073">
                  <c:v>1.7072999999998284</c:v>
                </c:pt>
                <c:pt idx="23074">
                  <c:v>1.7073999999998284</c:v>
                </c:pt>
                <c:pt idx="23075">
                  <c:v>1.7074999999998284</c:v>
                </c:pt>
                <c:pt idx="23076">
                  <c:v>1.7075999999998284</c:v>
                </c:pt>
                <c:pt idx="23077">
                  <c:v>1.7076999999998284</c:v>
                </c:pt>
                <c:pt idx="23078">
                  <c:v>1.7077999999998283</c:v>
                </c:pt>
                <c:pt idx="23079">
                  <c:v>1.7078999999998283</c:v>
                </c:pt>
                <c:pt idx="23080">
                  <c:v>1.7079999999998283</c:v>
                </c:pt>
                <c:pt idx="23081">
                  <c:v>1.7080999999998283</c:v>
                </c:pt>
                <c:pt idx="23082">
                  <c:v>1.7081999999998283</c:v>
                </c:pt>
                <c:pt idx="23083">
                  <c:v>1.7082999999998283</c:v>
                </c:pt>
                <c:pt idx="23084">
                  <c:v>1.7083999999998283</c:v>
                </c:pt>
                <c:pt idx="23085">
                  <c:v>1.7084999999998283</c:v>
                </c:pt>
                <c:pt idx="23086">
                  <c:v>1.7085999999998283</c:v>
                </c:pt>
                <c:pt idx="23087">
                  <c:v>1.7086999999998282</c:v>
                </c:pt>
                <c:pt idx="23088">
                  <c:v>1.7087999999998282</c:v>
                </c:pt>
                <c:pt idx="23089">
                  <c:v>1.7088999999998282</c:v>
                </c:pt>
                <c:pt idx="23090">
                  <c:v>1.7089999999998282</c:v>
                </c:pt>
                <c:pt idx="23091">
                  <c:v>1.7090999999998282</c:v>
                </c:pt>
                <c:pt idx="23092">
                  <c:v>1.7091999999998282</c:v>
                </c:pt>
                <c:pt idx="23093">
                  <c:v>1.7092999999998282</c:v>
                </c:pt>
                <c:pt idx="23094">
                  <c:v>1.7093999999998282</c:v>
                </c:pt>
                <c:pt idx="23095">
                  <c:v>1.7094999999998282</c:v>
                </c:pt>
                <c:pt idx="23096">
                  <c:v>1.7095999999998281</c:v>
                </c:pt>
                <c:pt idx="23097">
                  <c:v>1.7096999999998281</c:v>
                </c:pt>
                <c:pt idx="23098">
                  <c:v>1.7097999999998281</c:v>
                </c:pt>
                <c:pt idx="23099">
                  <c:v>1.7098999999998281</c:v>
                </c:pt>
                <c:pt idx="23100">
                  <c:v>1.7099999999998281</c:v>
                </c:pt>
                <c:pt idx="23101">
                  <c:v>1.7100999999998281</c:v>
                </c:pt>
                <c:pt idx="23102">
                  <c:v>1.7101999999998281</c:v>
                </c:pt>
                <c:pt idx="23103">
                  <c:v>1.7102999999998281</c:v>
                </c:pt>
                <c:pt idx="23104">
                  <c:v>1.7103999999998281</c:v>
                </c:pt>
                <c:pt idx="23105">
                  <c:v>1.710499999999828</c:v>
                </c:pt>
                <c:pt idx="23106">
                  <c:v>1.710599999999828</c:v>
                </c:pt>
                <c:pt idx="23107">
                  <c:v>1.710699999999828</c:v>
                </c:pt>
                <c:pt idx="23108">
                  <c:v>1.710799999999828</c:v>
                </c:pt>
                <c:pt idx="23109">
                  <c:v>1.710899999999828</c:v>
                </c:pt>
                <c:pt idx="23110">
                  <c:v>1.710999999999828</c:v>
                </c:pt>
                <c:pt idx="23111">
                  <c:v>1.711099999999828</c:v>
                </c:pt>
                <c:pt idx="23112">
                  <c:v>1.711199999999828</c:v>
                </c:pt>
                <c:pt idx="23113">
                  <c:v>1.711299999999828</c:v>
                </c:pt>
                <c:pt idx="23114">
                  <c:v>1.7113999999998279</c:v>
                </c:pt>
                <c:pt idx="23115">
                  <c:v>1.7114999999998279</c:v>
                </c:pt>
                <c:pt idx="23116">
                  <c:v>1.7115999999998279</c:v>
                </c:pt>
                <c:pt idx="23117">
                  <c:v>1.7116999999998279</c:v>
                </c:pt>
                <c:pt idx="23118">
                  <c:v>1.7117999999998279</c:v>
                </c:pt>
                <c:pt idx="23119">
                  <c:v>1.7118999999998279</c:v>
                </c:pt>
                <c:pt idx="23120">
                  <c:v>1.7119999999998279</c:v>
                </c:pt>
                <c:pt idx="23121">
                  <c:v>1.7120999999998279</c:v>
                </c:pt>
                <c:pt idx="23122">
                  <c:v>1.7121999999998279</c:v>
                </c:pt>
                <c:pt idx="23123">
                  <c:v>1.7122999999998278</c:v>
                </c:pt>
                <c:pt idx="23124">
                  <c:v>1.7123999999998278</c:v>
                </c:pt>
                <c:pt idx="23125">
                  <c:v>1.7124999999998278</c:v>
                </c:pt>
                <c:pt idx="23126">
                  <c:v>1.7125999999998278</c:v>
                </c:pt>
                <c:pt idx="23127">
                  <c:v>1.7126999999998278</c:v>
                </c:pt>
                <c:pt idx="23128">
                  <c:v>1.7127999999998278</c:v>
                </c:pt>
                <c:pt idx="23129">
                  <c:v>1.7128999999998278</c:v>
                </c:pt>
                <c:pt idx="23130">
                  <c:v>1.7129999999998278</c:v>
                </c:pt>
                <c:pt idx="23131">
                  <c:v>1.7130999999998278</c:v>
                </c:pt>
                <c:pt idx="23132">
                  <c:v>1.7131999999998277</c:v>
                </c:pt>
                <c:pt idx="23133">
                  <c:v>1.7132999999998277</c:v>
                </c:pt>
                <c:pt idx="23134">
                  <c:v>1.7133999999998277</c:v>
                </c:pt>
                <c:pt idx="23135">
                  <c:v>1.7134999999998277</c:v>
                </c:pt>
                <c:pt idx="23136">
                  <c:v>1.7135999999998277</c:v>
                </c:pt>
                <c:pt idx="23137">
                  <c:v>1.7136999999998277</c:v>
                </c:pt>
                <c:pt idx="23138">
                  <c:v>1.7137999999998277</c:v>
                </c:pt>
                <c:pt idx="23139">
                  <c:v>1.7138999999998277</c:v>
                </c:pt>
                <c:pt idx="23140">
                  <c:v>1.7139999999998277</c:v>
                </c:pt>
                <c:pt idx="23141">
                  <c:v>1.7140999999998277</c:v>
                </c:pt>
                <c:pt idx="23142">
                  <c:v>1.7141999999998276</c:v>
                </c:pt>
                <c:pt idx="23143">
                  <c:v>1.7142999999998276</c:v>
                </c:pt>
                <c:pt idx="23144">
                  <c:v>1.7143999999998276</c:v>
                </c:pt>
                <c:pt idx="23145">
                  <c:v>1.7144999999998276</c:v>
                </c:pt>
                <c:pt idx="23146">
                  <c:v>1.7145999999998276</c:v>
                </c:pt>
                <c:pt idx="23147">
                  <c:v>1.7146999999998276</c:v>
                </c:pt>
                <c:pt idx="23148">
                  <c:v>1.7147999999998276</c:v>
                </c:pt>
                <c:pt idx="23149">
                  <c:v>1.7148999999998276</c:v>
                </c:pt>
                <c:pt idx="23150">
                  <c:v>1.7149999999998276</c:v>
                </c:pt>
                <c:pt idx="23151">
                  <c:v>1.7150999999998275</c:v>
                </c:pt>
                <c:pt idx="23152">
                  <c:v>1.7151999999998275</c:v>
                </c:pt>
                <c:pt idx="23153">
                  <c:v>1.7152999999998275</c:v>
                </c:pt>
                <c:pt idx="23154">
                  <c:v>1.7153999999998275</c:v>
                </c:pt>
                <c:pt idx="23155">
                  <c:v>1.7154999999998275</c:v>
                </c:pt>
                <c:pt idx="23156">
                  <c:v>1.7155999999998275</c:v>
                </c:pt>
                <c:pt idx="23157">
                  <c:v>1.7156999999998275</c:v>
                </c:pt>
                <c:pt idx="23158">
                  <c:v>1.7157999999998275</c:v>
                </c:pt>
                <c:pt idx="23159">
                  <c:v>1.7158999999998275</c:v>
                </c:pt>
                <c:pt idx="23160">
                  <c:v>1.7159999999998274</c:v>
                </c:pt>
                <c:pt idx="23161">
                  <c:v>1.7160999999998274</c:v>
                </c:pt>
                <c:pt idx="23162">
                  <c:v>1.7161999999998274</c:v>
                </c:pt>
                <c:pt idx="23163">
                  <c:v>1.7162999999998274</c:v>
                </c:pt>
                <c:pt idx="23164">
                  <c:v>1.7163999999998274</c:v>
                </c:pt>
                <c:pt idx="23165">
                  <c:v>1.7164999999998274</c:v>
                </c:pt>
                <c:pt idx="23166">
                  <c:v>1.7165999999998274</c:v>
                </c:pt>
                <c:pt idx="23167">
                  <c:v>1.7166999999998274</c:v>
                </c:pt>
                <c:pt idx="23168">
                  <c:v>1.7167999999998274</c:v>
                </c:pt>
                <c:pt idx="23169">
                  <c:v>1.7168999999998273</c:v>
                </c:pt>
                <c:pt idx="23170">
                  <c:v>1.7169999999998273</c:v>
                </c:pt>
                <c:pt idx="23171">
                  <c:v>1.7170999999998273</c:v>
                </c:pt>
                <c:pt idx="23172">
                  <c:v>1.7171999999998273</c:v>
                </c:pt>
                <c:pt idx="23173">
                  <c:v>1.7172999999998273</c:v>
                </c:pt>
                <c:pt idx="23174">
                  <c:v>1.7173999999998273</c:v>
                </c:pt>
                <c:pt idx="23175">
                  <c:v>1.7174999999998273</c:v>
                </c:pt>
                <c:pt idx="23176">
                  <c:v>1.7175999999998273</c:v>
                </c:pt>
                <c:pt idx="23177">
                  <c:v>1.7176999999998273</c:v>
                </c:pt>
                <c:pt idx="23178">
                  <c:v>1.7177999999998272</c:v>
                </c:pt>
                <c:pt idx="23179">
                  <c:v>1.7178999999998272</c:v>
                </c:pt>
                <c:pt idx="23180">
                  <c:v>1.7179999999998272</c:v>
                </c:pt>
                <c:pt idx="23181">
                  <c:v>1.7180999999998272</c:v>
                </c:pt>
                <c:pt idx="23182">
                  <c:v>1.7181999999998272</c:v>
                </c:pt>
                <c:pt idx="23183">
                  <c:v>1.7182999999998272</c:v>
                </c:pt>
                <c:pt idx="23184">
                  <c:v>1.7183999999998272</c:v>
                </c:pt>
                <c:pt idx="23185">
                  <c:v>1.7184999999998272</c:v>
                </c:pt>
                <c:pt idx="23186">
                  <c:v>1.7185999999998272</c:v>
                </c:pt>
                <c:pt idx="23187">
                  <c:v>1.7186999999998271</c:v>
                </c:pt>
                <c:pt idx="23188">
                  <c:v>1.7187999999998271</c:v>
                </c:pt>
                <c:pt idx="23189">
                  <c:v>1.7188999999998271</c:v>
                </c:pt>
                <c:pt idx="23190">
                  <c:v>1.7189999999998271</c:v>
                </c:pt>
                <c:pt idx="23191">
                  <c:v>1.7190999999998271</c:v>
                </c:pt>
                <c:pt idx="23192">
                  <c:v>1.7191999999998271</c:v>
                </c:pt>
                <c:pt idx="23193">
                  <c:v>1.7192999999998271</c:v>
                </c:pt>
                <c:pt idx="23194">
                  <c:v>1.7193999999998271</c:v>
                </c:pt>
                <c:pt idx="23195">
                  <c:v>1.7194999999998271</c:v>
                </c:pt>
                <c:pt idx="23196">
                  <c:v>1.719599999999827</c:v>
                </c:pt>
                <c:pt idx="23197">
                  <c:v>1.719699999999827</c:v>
                </c:pt>
                <c:pt idx="23198">
                  <c:v>1.719799999999827</c:v>
                </c:pt>
                <c:pt idx="23199">
                  <c:v>1.719899999999827</c:v>
                </c:pt>
                <c:pt idx="23200">
                  <c:v>1.719999999999827</c:v>
                </c:pt>
                <c:pt idx="23201">
                  <c:v>1.720099999999827</c:v>
                </c:pt>
                <c:pt idx="23202">
                  <c:v>1.720199999999827</c:v>
                </c:pt>
                <c:pt idx="23203">
                  <c:v>1.720299999999827</c:v>
                </c:pt>
                <c:pt idx="23204">
                  <c:v>1.720399999999827</c:v>
                </c:pt>
                <c:pt idx="23205">
                  <c:v>1.7204999999998269</c:v>
                </c:pt>
                <c:pt idx="23206">
                  <c:v>1.7205999999998269</c:v>
                </c:pt>
                <c:pt idx="23207">
                  <c:v>1.7206999999998269</c:v>
                </c:pt>
                <c:pt idx="23208">
                  <c:v>1.7207999999998269</c:v>
                </c:pt>
                <c:pt idx="23209">
                  <c:v>1.7208999999998269</c:v>
                </c:pt>
                <c:pt idx="23210">
                  <c:v>1.7209999999998269</c:v>
                </c:pt>
                <c:pt idx="23211">
                  <c:v>1.7210999999998269</c:v>
                </c:pt>
                <c:pt idx="23212">
                  <c:v>1.7211999999998269</c:v>
                </c:pt>
                <c:pt idx="23213">
                  <c:v>1.7212999999998269</c:v>
                </c:pt>
                <c:pt idx="23214">
                  <c:v>1.7213999999998268</c:v>
                </c:pt>
                <c:pt idx="23215">
                  <c:v>1.7214999999998268</c:v>
                </c:pt>
                <c:pt idx="23216">
                  <c:v>1.7215999999998268</c:v>
                </c:pt>
                <c:pt idx="23217">
                  <c:v>1.7216999999998268</c:v>
                </c:pt>
                <c:pt idx="23218">
                  <c:v>1.7217999999998268</c:v>
                </c:pt>
                <c:pt idx="23219">
                  <c:v>1.7218999999998268</c:v>
                </c:pt>
                <c:pt idx="23220">
                  <c:v>1.7219999999998268</c:v>
                </c:pt>
                <c:pt idx="23221">
                  <c:v>1.7220999999998268</c:v>
                </c:pt>
                <c:pt idx="23222">
                  <c:v>1.7221999999998268</c:v>
                </c:pt>
                <c:pt idx="23223">
                  <c:v>1.7222999999998267</c:v>
                </c:pt>
                <c:pt idx="23224">
                  <c:v>1.7223999999998267</c:v>
                </c:pt>
                <c:pt idx="23225">
                  <c:v>1.7224999999998267</c:v>
                </c:pt>
                <c:pt idx="23226">
                  <c:v>1.7225999999998267</c:v>
                </c:pt>
                <c:pt idx="23227">
                  <c:v>1.7226999999998267</c:v>
                </c:pt>
                <c:pt idx="23228">
                  <c:v>1.7227999999998267</c:v>
                </c:pt>
                <c:pt idx="23229">
                  <c:v>1.7228999999998267</c:v>
                </c:pt>
                <c:pt idx="23230">
                  <c:v>1.7229999999998267</c:v>
                </c:pt>
                <c:pt idx="23231">
                  <c:v>1.7230999999998267</c:v>
                </c:pt>
                <c:pt idx="23232">
                  <c:v>1.7231999999998266</c:v>
                </c:pt>
                <c:pt idx="23233">
                  <c:v>1.7232999999998266</c:v>
                </c:pt>
                <c:pt idx="23234">
                  <c:v>1.7233999999998266</c:v>
                </c:pt>
                <c:pt idx="23235">
                  <c:v>1.7234999999998266</c:v>
                </c:pt>
                <c:pt idx="23236">
                  <c:v>1.7235999999998266</c:v>
                </c:pt>
                <c:pt idx="23237">
                  <c:v>1.7236999999998266</c:v>
                </c:pt>
                <c:pt idx="23238">
                  <c:v>1.7237999999998266</c:v>
                </c:pt>
                <c:pt idx="23239">
                  <c:v>1.7238999999998266</c:v>
                </c:pt>
                <c:pt idx="23240">
                  <c:v>1.7239999999998266</c:v>
                </c:pt>
                <c:pt idx="23241">
                  <c:v>1.7240999999998265</c:v>
                </c:pt>
                <c:pt idx="23242">
                  <c:v>1.7241999999998265</c:v>
                </c:pt>
                <c:pt idx="23243">
                  <c:v>1.7242999999998265</c:v>
                </c:pt>
                <c:pt idx="23244">
                  <c:v>1.7243999999998265</c:v>
                </c:pt>
                <c:pt idx="23245">
                  <c:v>1.7244999999998265</c:v>
                </c:pt>
                <c:pt idx="23246">
                  <c:v>1.7245999999998265</c:v>
                </c:pt>
                <c:pt idx="23247">
                  <c:v>1.7246999999998265</c:v>
                </c:pt>
                <c:pt idx="23248">
                  <c:v>1.7247999999998265</c:v>
                </c:pt>
                <c:pt idx="23249">
                  <c:v>1.7248999999998265</c:v>
                </c:pt>
                <c:pt idx="23250">
                  <c:v>1.7249999999998264</c:v>
                </c:pt>
                <c:pt idx="23251">
                  <c:v>1.7250999999998264</c:v>
                </c:pt>
                <c:pt idx="23252">
                  <c:v>1.7251999999998264</c:v>
                </c:pt>
                <c:pt idx="23253">
                  <c:v>1.7252999999998264</c:v>
                </c:pt>
                <c:pt idx="23254">
                  <c:v>1.7253999999998264</c:v>
                </c:pt>
                <c:pt idx="23255">
                  <c:v>1.7254999999998264</c:v>
                </c:pt>
                <c:pt idx="23256">
                  <c:v>1.7255999999998264</c:v>
                </c:pt>
                <c:pt idx="23257">
                  <c:v>1.7256999999998264</c:v>
                </c:pt>
                <c:pt idx="23258">
                  <c:v>1.7257999999998264</c:v>
                </c:pt>
                <c:pt idx="23259">
                  <c:v>1.7258999999998264</c:v>
                </c:pt>
                <c:pt idx="23260">
                  <c:v>1.7259999999998263</c:v>
                </c:pt>
                <c:pt idx="23261">
                  <c:v>1.7260999999998263</c:v>
                </c:pt>
                <c:pt idx="23262">
                  <c:v>1.7261999999998263</c:v>
                </c:pt>
                <c:pt idx="23263">
                  <c:v>1.7262999999998263</c:v>
                </c:pt>
                <c:pt idx="23264">
                  <c:v>1.7263999999998263</c:v>
                </c:pt>
                <c:pt idx="23265">
                  <c:v>1.7264999999998263</c:v>
                </c:pt>
                <c:pt idx="23266">
                  <c:v>1.7265999999998263</c:v>
                </c:pt>
                <c:pt idx="23267">
                  <c:v>1.7266999999998263</c:v>
                </c:pt>
                <c:pt idx="23268">
                  <c:v>1.7267999999998263</c:v>
                </c:pt>
                <c:pt idx="23269">
                  <c:v>1.7268999999998262</c:v>
                </c:pt>
                <c:pt idx="23270">
                  <c:v>1.7269999999998262</c:v>
                </c:pt>
                <c:pt idx="23271">
                  <c:v>1.7270999999998262</c:v>
                </c:pt>
                <c:pt idx="23272">
                  <c:v>1.7271999999998262</c:v>
                </c:pt>
                <c:pt idx="23273">
                  <c:v>1.7272999999998262</c:v>
                </c:pt>
                <c:pt idx="23274">
                  <c:v>1.7273999999998262</c:v>
                </c:pt>
                <c:pt idx="23275">
                  <c:v>1.7274999999998262</c:v>
                </c:pt>
                <c:pt idx="23276">
                  <c:v>1.7275999999998262</c:v>
                </c:pt>
                <c:pt idx="23277">
                  <c:v>1.7276999999998262</c:v>
                </c:pt>
                <c:pt idx="23278">
                  <c:v>1.7277999999998261</c:v>
                </c:pt>
                <c:pt idx="23279">
                  <c:v>1.7278999999998261</c:v>
                </c:pt>
                <c:pt idx="23280">
                  <c:v>1.7279999999998261</c:v>
                </c:pt>
                <c:pt idx="23281">
                  <c:v>1.7280999999998261</c:v>
                </c:pt>
                <c:pt idx="23282">
                  <c:v>1.7281999999998261</c:v>
                </c:pt>
                <c:pt idx="23283">
                  <c:v>1.7282999999998261</c:v>
                </c:pt>
                <c:pt idx="23284">
                  <c:v>1.7283999999998261</c:v>
                </c:pt>
                <c:pt idx="23285">
                  <c:v>1.7284999999998261</c:v>
                </c:pt>
                <c:pt idx="23286">
                  <c:v>1.7285999999998261</c:v>
                </c:pt>
                <c:pt idx="23287">
                  <c:v>1.728699999999826</c:v>
                </c:pt>
                <c:pt idx="23288">
                  <c:v>1.728799999999826</c:v>
                </c:pt>
                <c:pt idx="23289">
                  <c:v>1.728899999999826</c:v>
                </c:pt>
                <c:pt idx="23290">
                  <c:v>1.728999999999826</c:v>
                </c:pt>
                <c:pt idx="23291">
                  <c:v>1.729099999999826</c:v>
                </c:pt>
                <c:pt idx="23292">
                  <c:v>1.729199999999826</c:v>
                </c:pt>
                <c:pt idx="23293">
                  <c:v>1.729299999999826</c:v>
                </c:pt>
                <c:pt idx="23294">
                  <c:v>1.729399999999826</c:v>
                </c:pt>
                <c:pt idx="23295">
                  <c:v>1.729499999999826</c:v>
                </c:pt>
                <c:pt idx="23296">
                  <c:v>1.7295999999998259</c:v>
                </c:pt>
                <c:pt idx="23297">
                  <c:v>1.7296999999998259</c:v>
                </c:pt>
                <c:pt idx="23298">
                  <c:v>1.7297999999998259</c:v>
                </c:pt>
                <c:pt idx="23299">
                  <c:v>1.7298999999998259</c:v>
                </c:pt>
                <c:pt idx="23300">
                  <c:v>1.7299999999998259</c:v>
                </c:pt>
                <c:pt idx="23301">
                  <c:v>1.7300999999998259</c:v>
                </c:pt>
                <c:pt idx="23302">
                  <c:v>1.7301999999998259</c:v>
                </c:pt>
                <c:pt idx="23303">
                  <c:v>1.7302999999998259</c:v>
                </c:pt>
                <c:pt idx="23304">
                  <c:v>1.7303999999998259</c:v>
                </c:pt>
                <c:pt idx="23305">
                  <c:v>1.7304999999998258</c:v>
                </c:pt>
                <c:pt idx="23306">
                  <c:v>1.7305999999998258</c:v>
                </c:pt>
                <c:pt idx="23307">
                  <c:v>1.7306999999998258</c:v>
                </c:pt>
                <c:pt idx="23308">
                  <c:v>1.7307999999998258</c:v>
                </c:pt>
                <c:pt idx="23309">
                  <c:v>1.7308999999998258</c:v>
                </c:pt>
                <c:pt idx="23310">
                  <c:v>1.7309999999998258</c:v>
                </c:pt>
                <c:pt idx="23311">
                  <c:v>1.7310999999998258</c:v>
                </c:pt>
                <c:pt idx="23312">
                  <c:v>1.7311999999998258</c:v>
                </c:pt>
                <c:pt idx="23313">
                  <c:v>1.7312999999998258</c:v>
                </c:pt>
                <c:pt idx="23314">
                  <c:v>1.7313999999998257</c:v>
                </c:pt>
                <c:pt idx="23315">
                  <c:v>1.7314999999998257</c:v>
                </c:pt>
                <c:pt idx="23316">
                  <c:v>1.7315999999998257</c:v>
                </c:pt>
                <c:pt idx="23317">
                  <c:v>1.7316999999998257</c:v>
                </c:pt>
                <c:pt idx="23318">
                  <c:v>1.7317999999998257</c:v>
                </c:pt>
                <c:pt idx="23319">
                  <c:v>1.7318999999998257</c:v>
                </c:pt>
                <c:pt idx="23320">
                  <c:v>1.7319999999998257</c:v>
                </c:pt>
                <c:pt idx="23321">
                  <c:v>1.7320999999998257</c:v>
                </c:pt>
                <c:pt idx="23322">
                  <c:v>1.7321999999998257</c:v>
                </c:pt>
                <c:pt idx="23323">
                  <c:v>1.7322999999998256</c:v>
                </c:pt>
                <c:pt idx="23324">
                  <c:v>1.7323999999998256</c:v>
                </c:pt>
                <c:pt idx="23325">
                  <c:v>1.7324999999998256</c:v>
                </c:pt>
                <c:pt idx="23326">
                  <c:v>1.7325999999998256</c:v>
                </c:pt>
                <c:pt idx="23327">
                  <c:v>1.7326999999998256</c:v>
                </c:pt>
                <c:pt idx="23328">
                  <c:v>1.7327999999998256</c:v>
                </c:pt>
                <c:pt idx="23329">
                  <c:v>1.7328999999998256</c:v>
                </c:pt>
                <c:pt idx="23330">
                  <c:v>1.7329999999998256</c:v>
                </c:pt>
                <c:pt idx="23331">
                  <c:v>1.7330999999998256</c:v>
                </c:pt>
                <c:pt idx="23332">
                  <c:v>1.7331999999998255</c:v>
                </c:pt>
                <c:pt idx="23333">
                  <c:v>1.7332999999998255</c:v>
                </c:pt>
                <c:pt idx="23334">
                  <c:v>1.7333999999998255</c:v>
                </c:pt>
                <c:pt idx="23335">
                  <c:v>1.7334999999998255</c:v>
                </c:pt>
                <c:pt idx="23336">
                  <c:v>1.7335999999998255</c:v>
                </c:pt>
                <c:pt idx="23337">
                  <c:v>1.7336999999998255</c:v>
                </c:pt>
                <c:pt idx="23338">
                  <c:v>1.7337999999998255</c:v>
                </c:pt>
                <c:pt idx="23339">
                  <c:v>1.7338999999998255</c:v>
                </c:pt>
                <c:pt idx="23340">
                  <c:v>1.7339999999998255</c:v>
                </c:pt>
                <c:pt idx="23341">
                  <c:v>1.7340999999998254</c:v>
                </c:pt>
                <c:pt idx="23342">
                  <c:v>1.7341999999998254</c:v>
                </c:pt>
                <c:pt idx="23343">
                  <c:v>1.7342999999998254</c:v>
                </c:pt>
                <c:pt idx="23344">
                  <c:v>1.7343999999998254</c:v>
                </c:pt>
                <c:pt idx="23345">
                  <c:v>1.7344999999998254</c:v>
                </c:pt>
                <c:pt idx="23346">
                  <c:v>1.7345999999998254</c:v>
                </c:pt>
                <c:pt idx="23347">
                  <c:v>1.7346999999998254</c:v>
                </c:pt>
                <c:pt idx="23348">
                  <c:v>1.7347999999998254</c:v>
                </c:pt>
                <c:pt idx="23349">
                  <c:v>1.7348999999998254</c:v>
                </c:pt>
                <c:pt idx="23350">
                  <c:v>1.7349999999998253</c:v>
                </c:pt>
                <c:pt idx="23351">
                  <c:v>1.7350999999998253</c:v>
                </c:pt>
                <c:pt idx="23352">
                  <c:v>1.7351999999998253</c:v>
                </c:pt>
                <c:pt idx="23353">
                  <c:v>1.7352999999998253</c:v>
                </c:pt>
                <c:pt idx="23354">
                  <c:v>1.7353999999998253</c:v>
                </c:pt>
                <c:pt idx="23355">
                  <c:v>1.7354999999998253</c:v>
                </c:pt>
                <c:pt idx="23356">
                  <c:v>1.7355999999998253</c:v>
                </c:pt>
                <c:pt idx="23357">
                  <c:v>1.7356999999998253</c:v>
                </c:pt>
                <c:pt idx="23358">
                  <c:v>1.7357999999998253</c:v>
                </c:pt>
                <c:pt idx="23359">
                  <c:v>1.7358999999998252</c:v>
                </c:pt>
                <c:pt idx="23360">
                  <c:v>1.7359999999998252</c:v>
                </c:pt>
                <c:pt idx="23361">
                  <c:v>1.7360999999998252</c:v>
                </c:pt>
                <c:pt idx="23362">
                  <c:v>1.7361999999998252</c:v>
                </c:pt>
                <c:pt idx="23363">
                  <c:v>1.7362999999998252</c:v>
                </c:pt>
                <c:pt idx="23364">
                  <c:v>1.7363999999998252</c:v>
                </c:pt>
                <c:pt idx="23365">
                  <c:v>1.7364999999998252</c:v>
                </c:pt>
                <c:pt idx="23366">
                  <c:v>1.7365999999998252</c:v>
                </c:pt>
                <c:pt idx="23367">
                  <c:v>1.7366999999998252</c:v>
                </c:pt>
                <c:pt idx="23368">
                  <c:v>1.7367999999998252</c:v>
                </c:pt>
                <c:pt idx="23369">
                  <c:v>1.7368999999998251</c:v>
                </c:pt>
                <c:pt idx="23370">
                  <c:v>1.7369999999998251</c:v>
                </c:pt>
                <c:pt idx="23371">
                  <c:v>1.7370999999998251</c:v>
                </c:pt>
                <c:pt idx="23372">
                  <c:v>1.7371999999998251</c:v>
                </c:pt>
                <c:pt idx="23373">
                  <c:v>1.7372999999998251</c:v>
                </c:pt>
                <c:pt idx="23374">
                  <c:v>1.7373999999998251</c:v>
                </c:pt>
                <c:pt idx="23375">
                  <c:v>1.7374999999998251</c:v>
                </c:pt>
                <c:pt idx="23376">
                  <c:v>1.7375999999998251</c:v>
                </c:pt>
                <c:pt idx="23377">
                  <c:v>1.7376999999998251</c:v>
                </c:pt>
                <c:pt idx="23378">
                  <c:v>1.737799999999825</c:v>
                </c:pt>
                <c:pt idx="23379">
                  <c:v>1.737899999999825</c:v>
                </c:pt>
                <c:pt idx="23380">
                  <c:v>1.737999999999825</c:v>
                </c:pt>
                <c:pt idx="23381">
                  <c:v>1.738099999999825</c:v>
                </c:pt>
                <c:pt idx="23382">
                  <c:v>1.738199999999825</c:v>
                </c:pt>
                <c:pt idx="23383">
                  <c:v>1.738299999999825</c:v>
                </c:pt>
                <c:pt idx="23384">
                  <c:v>1.738399999999825</c:v>
                </c:pt>
                <c:pt idx="23385">
                  <c:v>1.738499999999825</c:v>
                </c:pt>
                <c:pt idx="23386">
                  <c:v>1.738599999999825</c:v>
                </c:pt>
                <c:pt idx="23387">
                  <c:v>1.7386999999998249</c:v>
                </c:pt>
                <c:pt idx="23388">
                  <c:v>1.7387999999998249</c:v>
                </c:pt>
                <c:pt idx="23389">
                  <c:v>1.7388999999998249</c:v>
                </c:pt>
                <c:pt idx="23390">
                  <c:v>1.7389999999998249</c:v>
                </c:pt>
                <c:pt idx="23391">
                  <c:v>1.7390999999998249</c:v>
                </c:pt>
                <c:pt idx="23392">
                  <c:v>1.7391999999998249</c:v>
                </c:pt>
                <c:pt idx="23393">
                  <c:v>1.7392999999998249</c:v>
                </c:pt>
                <c:pt idx="23394">
                  <c:v>1.7393999999998249</c:v>
                </c:pt>
                <c:pt idx="23395">
                  <c:v>1.7394999999998249</c:v>
                </c:pt>
                <c:pt idx="23396">
                  <c:v>1.7395999999998248</c:v>
                </c:pt>
                <c:pt idx="23397">
                  <c:v>1.7396999999998248</c:v>
                </c:pt>
                <c:pt idx="23398">
                  <c:v>1.7397999999998248</c:v>
                </c:pt>
                <c:pt idx="23399">
                  <c:v>1.7398999999998248</c:v>
                </c:pt>
                <c:pt idx="23400">
                  <c:v>1.7399999999998248</c:v>
                </c:pt>
                <c:pt idx="23401">
                  <c:v>1.7400999999998248</c:v>
                </c:pt>
                <c:pt idx="23402">
                  <c:v>1.7401999999998248</c:v>
                </c:pt>
                <c:pt idx="23403">
                  <c:v>1.7402999999998248</c:v>
                </c:pt>
                <c:pt idx="23404">
                  <c:v>1.7403999999998248</c:v>
                </c:pt>
                <c:pt idx="23405">
                  <c:v>1.7404999999998247</c:v>
                </c:pt>
                <c:pt idx="23406">
                  <c:v>1.7405999999998247</c:v>
                </c:pt>
                <c:pt idx="23407">
                  <c:v>1.7406999999998247</c:v>
                </c:pt>
                <c:pt idx="23408">
                  <c:v>1.7407999999998247</c:v>
                </c:pt>
                <c:pt idx="23409">
                  <c:v>1.7408999999998247</c:v>
                </c:pt>
                <c:pt idx="23410">
                  <c:v>1.7409999999998247</c:v>
                </c:pt>
                <c:pt idx="23411">
                  <c:v>1.7410999999998247</c:v>
                </c:pt>
                <c:pt idx="23412">
                  <c:v>1.7411999999998247</c:v>
                </c:pt>
                <c:pt idx="23413">
                  <c:v>1.7412999999998247</c:v>
                </c:pt>
                <c:pt idx="23414">
                  <c:v>1.7413999999998246</c:v>
                </c:pt>
                <c:pt idx="23415">
                  <c:v>1.7414999999998246</c:v>
                </c:pt>
                <c:pt idx="23416">
                  <c:v>1.7415999999998246</c:v>
                </c:pt>
                <c:pt idx="23417">
                  <c:v>1.7416999999998246</c:v>
                </c:pt>
                <c:pt idx="23418">
                  <c:v>1.7417999999998246</c:v>
                </c:pt>
                <c:pt idx="23419">
                  <c:v>1.7418999999998246</c:v>
                </c:pt>
                <c:pt idx="23420">
                  <c:v>1.7419999999998246</c:v>
                </c:pt>
                <c:pt idx="23421">
                  <c:v>1.7420999999998246</c:v>
                </c:pt>
                <c:pt idx="23422">
                  <c:v>1.7421999999998246</c:v>
                </c:pt>
                <c:pt idx="23423">
                  <c:v>1.7422999999998245</c:v>
                </c:pt>
                <c:pt idx="23424">
                  <c:v>1.7423999999998245</c:v>
                </c:pt>
                <c:pt idx="23425">
                  <c:v>1.7424999999998245</c:v>
                </c:pt>
                <c:pt idx="23426">
                  <c:v>1.7425999999998245</c:v>
                </c:pt>
                <c:pt idx="23427">
                  <c:v>1.7426999999998245</c:v>
                </c:pt>
                <c:pt idx="23428">
                  <c:v>1.7427999999998245</c:v>
                </c:pt>
                <c:pt idx="23429">
                  <c:v>1.7428999999998245</c:v>
                </c:pt>
                <c:pt idx="23430">
                  <c:v>1.7429999999998245</c:v>
                </c:pt>
                <c:pt idx="23431">
                  <c:v>1.7430999999998245</c:v>
                </c:pt>
                <c:pt idx="23432">
                  <c:v>1.7431999999998244</c:v>
                </c:pt>
                <c:pt idx="23433">
                  <c:v>1.7432999999998244</c:v>
                </c:pt>
                <c:pt idx="23434">
                  <c:v>1.7433999999998244</c:v>
                </c:pt>
                <c:pt idx="23435">
                  <c:v>1.7434999999998244</c:v>
                </c:pt>
                <c:pt idx="23436">
                  <c:v>1.7435999999998244</c:v>
                </c:pt>
                <c:pt idx="23437">
                  <c:v>1.7436999999998244</c:v>
                </c:pt>
                <c:pt idx="23438">
                  <c:v>1.7437999999998244</c:v>
                </c:pt>
                <c:pt idx="23439">
                  <c:v>1.7438999999998244</c:v>
                </c:pt>
                <c:pt idx="23440">
                  <c:v>1.7439999999998244</c:v>
                </c:pt>
                <c:pt idx="23441">
                  <c:v>1.7440999999998243</c:v>
                </c:pt>
                <c:pt idx="23442">
                  <c:v>1.7441999999998243</c:v>
                </c:pt>
                <c:pt idx="23443">
                  <c:v>1.7442999999998243</c:v>
                </c:pt>
                <c:pt idx="23444">
                  <c:v>1.7443999999998243</c:v>
                </c:pt>
                <c:pt idx="23445">
                  <c:v>1.7444999999998243</c:v>
                </c:pt>
                <c:pt idx="23446">
                  <c:v>1.7445999999998243</c:v>
                </c:pt>
                <c:pt idx="23447">
                  <c:v>1.7446999999998243</c:v>
                </c:pt>
                <c:pt idx="23448">
                  <c:v>1.7447999999998243</c:v>
                </c:pt>
                <c:pt idx="23449">
                  <c:v>1.7448999999998243</c:v>
                </c:pt>
                <c:pt idx="23450">
                  <c:v>1.7449999999998242</c:v>
                </c:pt>
                <c:pt idx="23451">
                  <c:v>1.7450999999998242</c:v>
                </c:pt>
                <c:pt idx="23452">
                  <c:v>1.7451999999998242</c:v>
                </c:pt>
                <c:pt idx="23453">
                  <c:v>1.7452999999998242</c:v>
                </c:pt>
                <c:pt idx="23454">
                  <c:v>1.7453999999998242</c:v>
                </c:pt>
                <c:pt idx="23455">
                  <c:v>1.7454999999998242</c:v>
                </c:pt>
                <c:pt idx="23456">
                  <c:v>1.7455999999998242</c:v>
                </c:pt>
                <c:pt idx="23457">
                  <c:v>1.7456999999998242</c:v>
                </c:pt>
                <c:pt idx="23458">
                  <c:v>1.7457999999998242</c:v>
                </c:pt>
                <c:pt idx="23459">
                  <c:v>1.7458999999998241</c:v>
                </c:pt>
                <c:pt idx="23460">
                  <c:v>1.7459999999998241</c:v>
                </c:pt>
                <c:pt idx="23461">
                  <c:v>1.7460999999998241</c:v>
                </c:pt>
                <c:pt idx="23462">
                  <c:v>1.7461999999998241</c:v>
                </c:pt>
                <c:pt idx="23463">
                  <c:v>1.7462999999998241</c:v>
                </c:pt>
                <c:pt idx="23464">
                  <c:v>1.7463999999998241</c:v>
                </c:pt>
                <c:pt idx="23465">
                  <c:v>1.7464999999998241</c:v>
                </c:pt>
                <c:pt idx="23466">
                  <c:v>1.7465999999998241</c:v>
                </c:pt>
                <c:pt idx="23467">
                  <c:v>1.7466999999998241</c:v>
                </c:pt>
                <c:pt idx="23468">
                  <c:v>1.746799999999824</c:v>
                </c:pt>
                <c:pt idx="23469">
                  <c:v>1.746899999999824</c:v>
                </c:pt>
                <c:pt idx="23470">
                  <c:v>1.746999999999824</c:v>
                </c:pt>
                <c:pt idx="23471">
                  <c:v>1.747099999999824</c:v>
                </c:pt>
                <c:pt idx="23472">
                  <c:v>1.747199999999824</c:v>
                </c:pt>
                <c:pt idx="23473">
                  <c:v>1.747299999999824</c:v>
                </c:pt>
                <c:pt idx="23474">
                  <c:v>1.747399999999824</c:v>
                </c:pt>
                <c:pt idx="23475">
                  <c:v>1.747499999999824</c:v>
                </c:pt>
                <c:pt idx="23476">
                  <c:v>1.747599999999824</c:v>
                </c:pt>
                <c:pt idx="23477">
                  <c:v>1.7476999999998239</c:v>
                </c:pt>
                <c:pt idx="23478">
                  <c:v>1.7477999999998239</c:v>
                </c:pt>
                <c:pt idx="23479">
                  <c:v>1.7478999999998239</c:v>
                </c:pt>
                <c:pt idx="23480">
                  <c:v>1.7479999999998239</c:v>
                </c:pt>
                <c:pt idx="23481">
                  <c:v>1.7480999999998239</c:v>
                </c:pt>
                <c:pt idx="23482">
                  <c:v>1.7481999999998239</c:v>
                </c:pt>
                <c:pt idx="23483">
                  <c:v>1.7482999999998239</c:v>
                </c:pt>
                <c:pt idx="23484">
                  <c:v>1.7483999999998239</c:v>
                </c:pt>
                <c:pt idx="23485">
                  <c:v>1.7484999999998239</c:v>
                </c:pt>
                <c:pt idx="23486">
                  <c:v>1.7485999999998239</c:v>
                </c:pt>
                <c:pt idx="23487">
                  <c:v>1.7486999999998238</c:v>
                </c:pt>
                <c:pt idx="23488">
                  <c:v>1.7487999999998238</c:v>
                </c:pt>
                <c:pt idx="23489">
                  <c:v>1.7488999999998238</c:v>
                </c:pt>
                <c:pt idx="23490">
                  <c:v>1.7489999999998238</c:v>
                </c:pt>
                <c:pt idx="23491">
                  <c:v>1.7490999999998238</c:v>
                </c:pt>
                <c:pt idx="23492">
                  <c:v>1.7491999999998238</c:v>
                </c:pt>
                <c:pt idx="23493">
                  <c:v>1.7492999999998238</c:v>
                </c:pt>
                <c:pt idx="23494">
                  <c:v>1.7493999999998238</c:v>
                </c:pt>
                <c:pt idx="23495">
                  <c:v>1.7494999999998238</c:v>
                </c:pt>
                <c:pt idx="23496">
                  <c:v>1.7495999999998237</c:v>
                </c:pt>
                <c:pt idx="23497">
                  <c:v>1.7496999999998237</c:v>
                </c:pt>
                <c:pt idx="23498">
                  <c:v>1.7497999999998237</c:v>
                </c:pt>
                <c:pt idx="23499">
                  <c:v>1.7498999999998237</c:v>
                </c:pt>
                <c:pt idx="23500">
                  <c:v>1.7499999999998237</c:v>
                </c:pt>
                <c:pt idx="23501">
                  <c:v>1.7500999999998237</c:v>
                </c:pt>
                <c:pt idx="23502">
                  <c:v>1.7501999999998237</c:v>
                </c:pt>
                <c:pt idx="23503">
                  <c:v>1.7502999999998237</c:v>
                </c:pt>
                <c:pt idx="23504">
                  <c:v>1.7503999999998237</c:v>
                </c:pt>
                <c:pt idx="23505">
                  <c:v>1.7504999999998236</c:v>
                </c:pt>
                <c:pt idx="23506">
                  <c:v>1.7505999999998236</c:v>
                </c:pt>
                <c:pt idx="23507">
                  <c:v>1.7506999999998236</c:v>
                </c:pt>
                <c:pt idx="23508">
                  <c:v>1.7507999999998236</c:v>
                </c:pt>
                <c:pt idx="23509">
                  <c:v>1.7508999999998236</c:v>
                </c:pt>
                <c:pt idx="23510">
                  <c:v>1.7509999999998236</c:v>
                </c:pt>
                <c:pt idx="23511">
                  <c:v>1.7510999999998236</c:v>
                </c:pt>
                <c:pt idx="23512">
                  <c:v>1.7511999999998236</c:v>
                </c:pt>
                <c:pt idx="23513">
                  <c:v>1.7512999999998236</c:v>
                </c:pt>
                <c:pt idx="23514">
                  <c:v>1.7513999999998235</c:v>
                </c:pt>
                <c:pt idx="23515">
                  <c:v>1.7514999999998235</c:v>
                </c:pt>
                <c:pt idx="23516">
                  <c:v>1.7515999999998235</c:v>
                </c:pt>
                <c:pt idx="23517">
                  <c:v>1.7516999999998235</c:v>
                </c:pt>
                <c:pt idx="23518">
                  <c:v>1.7517999999998235</c:v>
                </c:pt>
                <c:pt idx="23519">
                  <c:v>1.7518999999998235</c:v>
                </c:pt>
                <c:pt idx="23520">
                  <c:v>1.7519999999998235</c:v>
                </c:pt>
                <c:pt idx="23521">
                  <c:v>1.7520999999998235</c:v>
                </c:pt>
                <c:pt idx="23522">
                  <c:v>1.7521999999998235</c:v>
                </c:pt>
                <c:pt idx="23523">
                  <c:v>1.7522999999998234</c:v>
                </c:pt>
                <c:pt idx="23524">
                  <c:v>1.7523999999998234</c:v>
                </c:pt>
                <c:pt idx="23525">
                  <c:v>1.7524999999998234</c:v>
                </c:pt>
                <c:pt idx="23526">
                  <c:v>1.7525999999998234</c:v>
                </c:pt>
                <c:pt idx="23527">
                  <c:v>1.7526999999998234</c:v>
                </c:pt>
                <c:pt idx="23528">
                  <c:v>1.7527999999998234</c:v>
                </c:pt>
                <c:pt idx="23529">
                  <c:v>1.7528999999998234</c:v>
                </c:pt>
                <c:pt idx="23530">
                  <c:v>1.7529999999998234</c:v>
                </c:pt>
                <c:pt idx="23531">
                  <c:v>1.7530999999998234</c:v>
                </c:pt>
                <c:pt idx="23532">
                  <c:v>1.7531999999998233</c:v>
                </c:pt>
                <c:pt idx="23533">
                  <c:v>1.7532999999998233</c:v>
                </c:pt>
                <c:pt idx="23534">
                  <c:v>1.7533999999998233</c:v>
                </c:pt>
                <c:pt idx="23535">
                  <c:v>1.7534999999998233</c:v>
                </c:pt>
                <c:pt idx="23536">
                  <c:v>1.7535999999998233</c:v>
                </c:pt>
                <c:pt idx="23537">
                  <c:v>1.7536999999998233</c:v>
                </c:pt>
                <c:pt idx="23538">
                  <c:v>1.7537999999998233</c:v>
                </c:pt>
                <c:pt idx="23539">
                  <c:v>1.7538999999998233</c:v>
                </c:pt>
                <c:pt idx="23540">
                  <c:v>1.7539999999998233</c:v>
                </c:pt>
                <c:pt idx="23541">
                  <c:v>1.7540999999998232</c:v>
                </c:pt>
                <c:pt idx="23542">
                  <c:v>1.7541999999998232</c:v>
                </c:pt>
                <c:pt idx="23543">
                  <c:v>1.7542999999998232</c:v>
                </c:pt>
                <c:pt idx="23544">
                  <c:v>1.7543999999998232</c:v>
                </c:pt>
                <c:pt idx="23545">
                  <c:v>1.7544999999998232</c:v>
                </c:pt>
                <c:pt idx="23546">
                  <c:v>1.7545999999998232</c:v>
                </c:pt>
                <c:pt idx="23547">
                  <c:v>1.7546999999998232</c:v>
                </c:pt>
                <c:pt idx="23548">
                  <c:v>1.7547999999998232</c:v>
                </c:pt>
                <c:pt idx="23549">
                  <c:v>1.7548999999998232</c:v>
                </c:pt>
                <c:pt idx="23550">
                  <c:v>1.7549999999998231</c:v>
                </c:pt>
                <c:pt idx="23551">
                  <c:v>1.7550999999998231</c:v>
                </c:pt>
                <c:pt idx="23552">
                  <c:v>1.7551999999998231</c:v>
                </c:pt>
                <c:pt idx="23553">
                  <c:v>1.7552999999998231</c:v>
                </c:pt>
                <c:pt idx="23554">
                  <c:v>1.7553999999998231</c:v>
                </c:pt>
                <c:pt idx="23555">
                  <c:v>1.7554999999998231</c:v>
                </c:pt>
                <c:pt idx="23556">
                  <c:v>1.7555999999998231</c:v>
                </c:pt>
                <c:pt idx="23557">
                  <c:v>1.7556999999998231</c:v>
                </c:pt>
                <c:pt idx="23558">
                  <c:v>1.7557999999998231</c:v>
                </c:pt>
                <c:pt idx="23559">
                  <c:v>1.755899999999823</c:v>
                </c:pt>
                <c:pt idx="23560">
                  <c:v>1.755999999999823</c:v>
                </c:pt>
                <c:pt idx="23561">
                  <c:v>1.756099999999823</c:v>
                </c:pt>
                <c:pt idx="23562">
                  <c:v>1.756199999999823</c:v>
                </c:pt>
                <c:pt idx="23563">
                  <c:v>1.756299999999823</c:v>
                </c:pt>
                <c:pt idx="23564">
                  <c:v>1.756399999999823</c:v>
                </c:pt>
                <c:pt idx="23565">
                  <c:v>1.756499999999823</c:v>
                </c:pt>
                <c:pt idx="23566">
                  <c:v>1.756599999999823</c:v>
                </c:pt>
                <c:pt idx="23567">
                  <c:v>1.756699999999823</c:v>
                </c:pt>
                <c:pt idx="23568">
                  <c:v>1.7567999999998229</c:v>
                </c:pt>
                <c:pt idx="23569">
                  <c:v>1.7568999999998229</c:v>
                </c:pt>
                <c:pt idx="23570">
                  <c:v>1.7569999999998229</c:v>
                </c:pt>
                <c:pt idx="23571">
                  <c:v>1.7570999999998229</c:v>
                </c:pt>
                <c:pt idx="23572">
                  <c:v>1.7571999999998229</c:v>
                </c:pt>
                <c:pt idx="23573">
                  <c:v>1.7572999999998229</c:v>
                </c:pt>
                <c:pt idx="23574">
                  <c:v>1.7573999999998229</c:v>
                </c:pt>
                <c:pt idx="23575">
                  <c:v>1.7574999999998229</c:v>
                </c:pt>
                <c:pt idx="23576">
                  <c:v>1.7575999999998229</c:v>
                </c:pt>
                <c:pt idx="23577">
                  <c:v>1.7576999999998228</c:v>
                </c:pt>
                <c:pt idx="23578">
                  <c:v>1.7577999999998228</c:v>
                </c:pt>
                <c:pt idx="23579">
                  <c:v>1.7578999999998228</c:v>
                </c:pt>
                <c:pt idx="23580">
                  <c:v>1.7579999999998228</c:v>
                </c:pt>
                <c:pt idx="23581">
                  <c:v>1.7580999999998228</c:v>
                </c:pt>
                <c:pt idx="23582">
                  <c:v>1.7581999999998228</c:v>
                </c:pt>
                <c:pt idx="23583">
                  <c:v>1.7582999999998228</c:v>
                </c:pt>
                <c:pt idx="23584">
                  <c:v>1.7583999999998228</c:v>
                </c:pt>
                <c:pt idx="23585">
                  <c:v>1.7584999999998228</c:v>
                </c:pt>
                <c:pt idx="23586">
                  <c:v>1.7585999999998227</c:v>
                </c:pt>
                <c:pt idx="23587">
                  <c:v>1.7586999999998227</c:v>
                </c:pt>
                <c:pt idx="23588">
                  <c:v>1.7587999999998227</c:v>
                </c:pt>
                <c:pt idx="23589">
                  <c:v>1.7588999999998227</c:v>
                </c:pt>
                <c:pt idx="23590">
                  <c:v>1.7589999999998227</c:v>
                </c:pt>
                <c:pt idx="23591">
                  <c:v>1.7590999999998227</c:v>
                </c:pt>
                <c:pt idx="23592">
                  <c:v>1.7591999999998227</c:v>
                </c:pt>
                <c:pt idx="23593">
                  <c:v>1.7592999999998227</c:v>
                </c:pt>
                <c:pt idx="23594">
                  <c:v>1.7593999999998227</c:v>
                </c:pt>
                <c:pt idx="23595">
                  <c:v>1.7594999999998227</c:v>
                </c:pt>
                <c:pt idx="23596">
                  <c:v>1.7595999999998226</c:v>
                </c:pt>
                <c:pt idx="23597">
                  <c:v>1.7596999999998226</c:v>
                </c:pt>
                <c:pt idx="23598">
                  <c:v>1.7597999999998226</c:v>
                </c:pt>
                <c:pt idx="23599">
                  <c:v>1.7598999999998226</c:v>
                </c:pt>
                <c:pt idx="23600">
                  <c:v>1.7599999999998226</c:v>
                </c:pt>
                <c:pt idx="23601">
                  <c:v>1.7600999999998226</c:v>
                </c:pt>
                <c:pt idx="23602">
                  <c:v>1.7601999999998226</c:v>
                </c:pt>
                <c:pt idx="23603">
                  <c:v>1.7602999999998226</c:v>
                </c:pt>
                <c:pt idx="23604">
                  <c:v>1.7603999999998226</c:v>
                </c:pt>
                <c:pt idx="23605">
                  <c:v>1.7604999999998225</c:v>
                </c:pt>
                <c:pt idx="23606">
                  <c:v>1.7605999999998225</c:v>
                </c:pt>
                <c:pt idx="23607">
                  <c:v>1.7606999999998225</c:v>
                </c:pt>
                <c:pt idx="23608">
                  <c:v>1.7607999999998225</c:v>
                </c:pt>
                <c:pt idx="23609">
                  <c:v>1.7608999999998225</c:v>
                </c:pt>
                <c:pt idx="23610">
                  <c:v>1.7609999999998225</c:v>
                </c:pt>
                <c:pt idx="23611">
                  <c:v>1.7610999999998225</c:v>
                </c:pt>
                <c:pt idx="23612">
                  <c:v>1.7611999999998225</c:v>
                </c:pt>
                <c:pt idx="23613">
                  <c:v>1.7612999999998225</c:v>
                </c:pt>
                <c:pt idx="23614">
                  <c:v>1.7613999999998224</c:v>
                </c:pt>
                <c:pt idx="23615">
                  <c:v>1.7614999999998224</c:v>
                </c:pt>
                <c:pt idx="23616">
                  <c:v>1.7615999999998224</c:v>
                </c:pt>
                <c:pt idx="23617">
                  <c:v>1.7616999999998224</c:v>
                </c:pt>
                <c:pt idx="23618">
                  <c:v>1.7617999999998224</c:v>
                </c:pt>
                <c:pt idx="23619">
                  <c:v>1.7618999999998224</c:v>
                </c:pt>
                <c:pt idx="23620">
                  <c:v>1.7619999999998224</c:v>
                </c:pt>
                <c:pt idx="23621">
                  <c:v>1.7620999999998224</c:v>
                </c:pt>
                <c:pt idx="23622">
                  <c:v>1.7621999999998224</c:v>
                </c:pt>
                <c:pt idx="23623">
                  <c:v>1.7622999999998223</c:v>
                </c:pt>
                <c:pt idx="23624">
                  <c:v>1.7623999999998223</c:v>
                </c:pt>
                <c:pt idx="23625">
                  <c:v>1.7624999999998223</c:v>
                </c:pt>
                <c:pt idx="23626">
                  <c:v>1.7625999999998223</c:v>
                </c:pt>
                <c:pt idx="23627">
                  <c:v>1.7626999999998223</c:v>
                </c:pt>
                <c:pt idx="23628">
                  <c:v>1.7627999999998223</c:v>
                </c:pt>
                <c:pt idx="23629">
                  <c:v>1.7628999999998223</c:v>
                </c:pt>
                <c:pt idx="23630">
                  <c:v>1.7629999999998223</c:v>
                </c:pt>
                <c:pt idx="23631">
                  <c:v>1.7630999999998223</c:v>
                </c:pt>
                <c:pt idx="23632">
                  <c:v>1.7631999999998222</c:v>
                </c:pt>
                <c:pt idx="23633">
                  <c:v>1.7632999999998222</c:v>
                </c:pt>
                <c:pt idx="23634">
                  <c:v>1.7633999999998222</c:v>
                </c:pt>
                <c:pt idx="23635">
                  <c:v>1.7634999999998222</c:v>
                </c:pt>
                <c:pt idx="23636">
                  <c:v>1.7635999999998222</c:v>
                </c:pt>
                <c:pt idx="23637">
                  <c:v>1.7636999999998222</c:v>
                </c:pt>
                <c:pt idx="23638">
                  <c:v>1.7637999999998222</c:v>
                </c:pt>
                <c:pt idx="23639">
                  <c:v>1.7638999999998222</c:v>
                </c:pt>
                <c:pt idx="23640">
                  <c:v>1.7639999999998222</c:v>
                </c:pt>
                <c:pt idx="23641">
                  <c:v>1.7640999999998221</c:v>
                </c:pt>
                <c:pt idx="23642">
                  <c:v>1.7641999999998221</c:v>
                </c:pt>
                <c:pt idx="23643">
                  <c:v>1.7642999999998221</c:v>
                </c:pt>
                <c:pt idx="23644">
                  <c:v>1.7643999999998221</c:v>
                </c:pt>
                <c:pt idx="23645">
                  <c:v>1.7644999999998221</c:v>
                </c:pt>
                <c:pt idx="23646">
                  <c:v>1.7645999999998221</c:v>
                </c:pt>
                <c:pt idx="23647">
                  <c:v>1.7646999999998221</c:v>
                </c:pt>
                <c:pt idx="23648">
                  <c:v>1.7647999999998221</c:v>
                </c:pt>
                <c:pt idx="23649">
                  <c:v>1.7648999999998221</c:v>
                </c:pt>
                <c:pt idx="23650">
                  <c:v>1.764999999999822</c:v>
                </c:pt>
                <c:pt idx="23651">
                  <c:v>1.765099999999822</c:v>
                </c:pt>
                <c:pt idx="23652">
                  <c:v>1.765199999999822</c:v>
                </c:pt>
                <c:pt idx="23653">
                  <c:v>1.765299999999822</c:v>
                </c:pt>
                <c:pt idx="23654">
                  <c:v>1.765399999999822</c:v>
                </c:pt>
                <c:pt idx="23655">
                  <c:v>1.765499999999822</c:v>
                </c:pt>
                <c:pt idx="23656">
                  <c:v>1.765599999999822</c:v>
                </c:pt>
                <c:pt idx="23657">
                  <c:v>1.765699999999822</c:v>
                </c:pt>
                <c:pt idx="23658">
                  <c:v>1.765799999999822</c:v>
                </c:pt>
                <c:pt idx="23659">
                  <c:v>1.7658999999998219</c:v>
                </c:pt>
                <c:pt idx="23660">
                  <c:v>1.7659999999998219</c:v>
                </c:pt>
                <c:pt idx="23661">
                  <c:v>1.7660999999998219</c:v>
                </c:pt>
                <c:pt idx="23662">
                  <c:v>1.7661999999998219</c:v>
                </c:pt>
                <c:pt idx="23663">
                  <c:v>1.7662999999998219</c:v>
                </c:pt>
                <c:pt idx="23664">
                  <c:v>1.7663999999998219</c:v>
                </c:pt>
                <c:pt idx="23665">
                  <c:v>1.7664999999998219</c:v>
                </c:pt>
                <c:pt idx="23666">
                  <c:v>1.7665999999998219</c:v>
                </c:pt>
                <c:pt idx="23667">
                  <c:v>1.7666999999998219</c:v>
                </c:pt>
                <c:pt idx="23668">
                  <c:v>1.7667999999998218</c:v>
                </c:pt>
                <c:pt idx="23669">
                  <c:v>1.7668999999998218</c:v>
                </c:pt>
                <c:pt idx="23670">
                  <c:v>1.7669999999998218</c:v>
                </c:pt>
                <c:pt idx="23671">
                  <c:v>1.7670999999998218</c:v>
                </c:pt>
                <c:pt idx="23672">
                  <c:v>1.7671999999998218</c:v>
                </c:pt>
                <c:pt idx="23673">
                  <c:v>1.7672999999998218</c:v>
                </c:pt>
                <c:pt idx="23674">
                  <c:v>1.7673999999998218</c:v>
                </c:pt>
                <c:pt idx="23675">
                  <c:v>1.7674999999998218</c:v>
                </c:pt>
                <c:pt idx="23676">
                  <c:v>1.7675999999998218</c:v>
                </c:pt>
                <c:pt idx="23677">
                  <c:v>1.7676999999998217</c:v>
                </c:pt>
                <c:pt idx="23678">
                  <c:v>1.7677999999998217</c:v>
                </c:pt>
                <c:pt idx="23679">
                  <c:v>1.7678999999998217</c:v>
                </c:pt>
                <c:pt idx="23680">
                  <c:v>1.7679999999998217</c:v>
                </c:pt>
                <c:pt idx="23681">
                  <c:v>1.7680999999998217</c:v>
                </c:pt>
                <c:pt idx="23682">
                  <c:v>1.7681999999998217</c:v>
                </c:pt>
                <c:pt idx="23683">
                  <c:v>1.7682999999998217</c:v>
                </c:pt>
                <c:pt idx="23684">
                  <c:v>1.7683999999998217</c:v>
                </c:pt>
                <c:pt idx="23685">
                  <c:v>1.7684999999998217</c:v>
                </c:pt>
                <c:pt idx="23686">
                  <c:v>1.7685999999998216</c:v>
                </c:pt>
                <c:pt idx="23687">
                  <c:v>1.7686999999998216</c:v>
                </c:pt>
                <c:pt idx="23688">
                  <c:v>1.7687999999998216</c:v>
                </c:pt>
                <c:pt idx="23689">
                  <c:v>1.7688999999998216</c:v>
                </c:pt>
                <c:pt idx="23690">
                  <c:v>1.7689999999998216</c:v>
                </c:pt>
                <c:pt idx="23691">
                  <c:v>1.7690999999998216</c:v>
                </c:pt>
                <c:pt idx="23692">
                  <c:v>1.7691999999998216</c:v>
                </c:pt>
                <c:pt idx="23693">
                  <c:v>1.7692999999998216</c:v>
                </c:pt>
                <c:pt idx="23694">
                  <c:v>1.7693999999998216</c:v>
                </c:pt>
                <c:pt idx="23695">
                  <c:v>1.7694999999998215</c:v>
                </c:pt>
                <c:pt idx="23696">
                  <c:v>1.7695999999998215</c:v>
                </c:pt>
                <c:pt idx="23697">
                  <c:v>1.7696999999998215</c:v>
                </c:pt>
                <c:pt idx="23698">
                  <c:v>1.7697999999998215</c:v>
                </c:pt>
                <c:pt idx="23699">
                  <c:v>1.7698999999998215</c:v>
                </c:pt>
                <c:pt idx="23700">
                  <c:v>1.7699999999998215</c:v>
                </c:pt>
                <c:pt idx="23701">
                  <c:v>1.7700999999998215</c:v>
                </c:pt>
                <c:pt idx="23702">
                  <c:v>1.7701999999998215</c:v>
                </c:pt>
                <c:pt idx="23703">
                  <c:v>1.7702999999998215</c:v>
                </c:pt>
                <c:pt idx="23704">
                  <c:v>1.7703999999998214</c:v>
                </c:pt>
                <c:pt idx="23705">
                  <c:v>1.7704999999998214</c:v>
                </c:pt>
                <c:pt idx="23706">
                  <c:v>1.7705999999998214</c:v>
                </c:pt>
                <c:pt idx="23707">
                  <c:v>1.7706999999998214</c:v>
                </c:pt>
                <c:pt idx="23708">
                  <c:v>1.7707999999998214</c:v>
                </c:pt>
                <c:pt idx="23709">
                  <c:v>1.7708999999998214</c:v>
                </c:pt>
                <c:pt idx="23710">
                  <c:v>1.7709999999998214</c:v>
                </c:pt>
                <c:pt idx="23711">
                  <c:v>1.7710999999998214</c:v>
                </c:pt>
                <c:pt idx="23712">
                  <c:v>1.7711999999998214</c:v>
                </c:pt>
                <c:pt idx="23713">
                  <c:v>1.7712999999998214</c:v>
                </c:pt>
                <c:pt idx="23714">
                  <c:v>1.7713999999998213</c:v>
                </c:pt>
                <c:pt idx="23715">
                  <c:v>1.7714999999998213</c:v>
                </c:pt>
                <c:pt idx="23716">
                  <c:v>1.7715999999998213</c:v>
                </c:pt>
                <c:pt idx="23717">
                  <c:v>1.7716999999998213</c:v>
                </c:pt>
                <c:pt idx="23718">
                  <c:v>1.7717999999998213</c:v>
                </c:pt>
                <c:pt idx="23719">
                  <c:v>1.7718999999998213</c:v>
                </c:pt>
                <c:pt idx="23720">
                  <c:v>1.7719999999998213</c:v>
                </c:pt>
                <c:pt idx="23721">
                  <c:v>1.7720999999998213</c:v>
                </c:pt>
                <c:pt idx="23722">
                  <c:v>1.7721999999998213</c:v>
                </c:pt>
                <c:pt idx="23723">
                  <c:v>1.7722999999998212</c:v>
                </c:pt>
                <c:pt idx="23724">
                  <c:v>1.7723999999998212</c:v>
                </c:pt>
                <c:pt idx="23725">
                  <c:v>1.7724999999998212</c:v>
                </c:pt>
                <c:pt idx="23726">
                  <c:v>1.7725999999998212</c:v>
                </c:pt>
                <c:pt idx="23727">
                  <c:v>1.7726999999998212</c:v>
                </c:pt>
                <c:pt idx="23728">
                  <c:v>1.7727999999998212</c:v>
                </c:pt>
                <c:pt idx="23729">
                  <c:v>1.7728999999998212</c:v>
                </c:pt>
                <c:pt idx="23730">
                  <c:v>1.7729999999998212</c:v>
                </c:pt>
                <c:pt idx="23731">
                  <c:v>1.7730999999998212</c:v>
                </c:pt>
                <c:pt idx="23732">
                  <c:v>1.7731999999998211</c:v>
                </c:pt>
                <c:pt idx="23733">
                  <c:v>1.7732999999998211</c:v>
                </c:pt>
                <c:pt idx="23734">
                  <c:v>1.7733999999998211</c:v>
                </c:pt>
                <c:pt idx="23735">
                  <c:v>1.7734999999998211</c:v>
                </c:pt>
                <c:pt idx="23736">
                  <c:v>1.7735999999998211</c:v>
                </c:pt>
                <c:pt idx="23737">
                  <c:v>1.7736999999998211</c:v>
                </c:pt>
                <c:pt idx="23738">
                  <c:v>1.7737999999998211</c:v>
                </c:pt>
                <c:pt idx="23739">
                  <c:v>1.7738999999998211</c:v>
                </c:pt>
                <c:pt idx="23740">
                  <c:v>1.7739999999998211</c:v>
                </c:pt>
                <c:pt idx="23741">
                  <c:v>1.774099999999821</c:v>
                </c:pt>
                <c:pt idx="23742">
                  <c:v>1.774199999999821</c:v>
                </c:pt>
                <c:pt idx="23743">
                  <c:v>1.774299999999821</c:v>
                </c:pt>
                <c:pt idx="23744">
                  <c:v>1.774399999999821</c:v>
                </c:pt>
                <c:pt idx="23745">
                  <c:v>1.774499999999821</c:v>
                </c:pt>
                <c:pt idx="23746">
                  <c:v>1.774599999999821</c:v>
                </c:pt>
                <c:pt idx="23747">
                  <c:v>1.774699999999821</c:v>
                </c:pt>
                <c:pt idx="23748">
                  <c:v>1.774799999999821</c:v>
                </c:pt>
                <c:pt idx="23749">
                  <c:v>1.774899999999821</c:v>
                </c:pt>
                <c:pt idx="23750">
                  <c:v>1.7749999999998209</c:v>
                </c:pt>
                <c:pt idx="23751">
                  <c:v>1.7750999999998209</c:v>
                </c:pt>
                <c:pt idx="23752">
                  <c:v>1.7751999999998209</c:v>
                </c:pt>
                <c:pt idx="23753">
                  <c:v>1.7752999999998209</c:v>
                </c:pt>
                <c:pt idx="23754">
                  <c:v>1.7753999999998209</c:v>
                </c:pt>
                <c:pt idx="23755">
                  <c:v>1.7754999999998209</c:v>
                </c:pt>
                <c:pt idx="23756">
                  <c:v>1.7755999999998209</c:v>
                </c:pt>
                <c:pt idx="23757">
                  <c:v>1.7756999999998209</c:v>
                </c:pt>
                <c:pt idx="23758">
                  <c:v>1.7757999999998209</c:v>
                </c:pt>
                <c:pt idx="23759">
                  <c:v>1.7758999999998208</c:v>
                </c:pt>
                <c:pt idx="23760">
                  <c:v>1.7759999999998208</c:v>
                </c:pt>
                <c:pt idx="23761">
                  <c:v>1.7760999999998208</c:v>
                </c:pt>
                <c:pt idx="23762">
                  <c:v>1.7761999999998208</c:v>
                </c:pt>
                <c:pt idx="23763">
                  <c:v>1.7762999999998208</c:v>
                </c:pt>
                <c:pt idx="23764">
                  <c:v>1.7763999999998208</c:v>
                </c:pt>
                <c:pt idx="23765">
                  <c:v>1.7764999999998208</c:v>
                </c:pt>
                <c:pt idx="23766">
                  <c:v>1.7765999999998208</c:v>
                </c:pt>
                <c:pt idx="23767">
                  <c:v>1.7766999999998208</c:v>
                </c:pt>
                <c:pt idx="23768">
                  <c:v>1.7767999999998207</c:v>
                </c:pt>
                <c:pt idx="23769">
                  <c:v>1.7768999999998207</c:v>
                </c:pt>
                <c:pt idx="23770">
                  <c:v>1.7769999999998207</c:v>
                </c:pt>
                <c:pt idx="23771">
                  <c:v>1.7770999999998207</c:v>
                </c:pt>
                <c:pt idx="23772">
                  <c:v>1.7771999999998207</c:v>
                </c:pt>
                <c:pt idx="23773">
                  <c:v>1.7772999999998207</c:v>
                </c:pt>
                <c:pt idx="23774">
                  <c:v>1.7773999999998207</c:v>
                </c:pt>
                <c:pt idx="23775">
                  <c:v>1.7774999999998207</c:v>
                </c:pt>
                <c:pt idx="23776">
                  <c:v>1.7775999999998207</c:v>
                </c:pt>
                <c:pt idx="23777">
                  <c:v>1.7776999999998206</c:v>
                </c:pt>
                <c:pt idx="23778">
                  <c:v>1.7777999999998206</c:v>
                </c:pt>
                <c:pt idx="23779">
                  <c:v>1.7778999999998206</c:v>
                </c:pt>
                <c:pt idx="23780">
                  <c:v>1.7779999999998206</c:v>
                </c:pt>
                <c:pt idx="23781">
                  <c:v>1.7780999999998206</c:v>
                </c:pt>
                <c:pt idx="23782">
                  <c:v>1.7781999999998206</c:v>
                </c:pt>
                <c:pt idx="23783">
                  <c:v>1.7782999999998206</c:v>
                </c:pt>
                <c:pt idx="23784">
                  <c:v>1.7783999999998206</c:v>
                </c:pt>
                <c:pt idx="23785">
                  <c:v>1.7784999999998206</c:v>
                </c:pt>
                <c:pt idx="23786">
                  <c:v>1.7785999999998205</c:v>
                </c:pt>
                <c:pt idx="23787">
                  <c:v>1.7786999999998205</c:v>
                </c:pt>
                <c:pt idx="23788">
                  <c:v>1.7787999999998205</c:v>
                </c:pt>
                <c:pt idx="23789">
                  <c:v>1.7788999999998205</c:v>
                </c:pt>
                <c:pt idx="23790">
                  <c:v>1.7789999999998205</c:v>
                </c:pt>
                <c:pt idx="23791">
                  <c:v>1.7790999999998205</c:v>
                </c:pt>
                <c:pt idx="23792">
                  <c:v>1.7791999999998205</c:v>
                </c:pt>
                <c:pt idx="23793">
                  <c:v>1.7792999999998205</c:v>
                </c:pt>
                <c:pt idx="23794">
                  <c:v>1.7793999999998205</c:v>
                </c:pt>
                <c:pt idx="23795">
                  <c:v>1.7794999999998204</c:v>
                </c:pt>
                <c:pt idx="23796">
                  <c:v>1.7795999999998204</c:v>
                </c:pt>
                <c:pt idx="23797">
                  <c:v>1.7796999999998204</c:v>
                </c:pt>
                <c:pt idx="23798">
                  <c:v>1.7797999999998204</c:v>
                </c:pt>
                <c:pt idx="23799">
                  <c:v>1.7798999999998204</c:v>
                </c:pt>
                <c:pt idx="23800">
                  <c:v>1.7799999999998204</c:v>
                </c:pt>
                <c:pt idx="23801">
                  <c:v>1.7800999999998204</c:v>
                </c:pt>
                <c:pt idx="23802">
                  <c:v>1.7801999999998204</c:v>
                </c:pt>
                <c:pt idx="23803">
                  <c:v>1.7802999999998204</c:v>
                </c:pt>
                <c:pt idx="23804">
                  <c:v>1.7803999999998203</c:v>
                </c:pt>
                <c:pt idx="23805">
                  <c:v>1.7804999999998203</c:v>
                </c:pt>
                <c:pt idx="23806">
                  <c:v>1.7805999999998203</c:v>
                </c:pt>
                <c:pt idx="23807">
                  <c:v>1.7806999999998203</c:v>
                </c:pt>
                <c:pt idx="23808">
                  <c:v>1.7807999999998203</c:v>
                </c:pt>
                <c:pt idx="23809">
                  <c:v>1.7808999999998203</c:v>
                </c:pt>
                <c:pt idx="23810">
                  <c:v>1.7809999999998203</c:v>
                </c:pt>
                <c:pt idx="23811">
                  <c:v>1.7810999999998203</c:v>
                </c:pt>
                <c:pt idx="23812">
                  <c:v>1.7811999999998203</c:v>
                </c:pt>
                <c:pt idx="23813">
                  <c:v>1.7812999999998202</c:v>
                </c:pt>
                <c:pt idx="23814">
                  <c:v>1.7813999999998202</c:v>
                </c:pt>
                <c:pt idx="23815">
                  <c:v>1.7814999999998202</c:v>
                </c:pt>
                <c:pt idx="23816">
                  <c:v>1.7815999999998202</c:v>
                </c:pt>
                <c:pt idx="23817">
                  <c:v>1.7816999999998202</c:v>
                </c:pt>
                <c:pt idx="23818">
                  <c:v>1.7817999999998202</c:v>
                </c:pt>
                <c:pt idx="23819">
                  <c:v>1.7818999999998202</c:v>
                </c:pt>
                <c:pt idx="23820">
                  <c:v>1.7819999999998202</c:v>
                </c:pt>
                <c:pt idx="23821">
                  <c:v>1.7820999999998202</c:v>
                </c:pt>
                <c:pt idx="23822">
                  <c:v>1.7821999999998202</c:v>
                </c:pt>
                <c:pt idx="23823">
                  <c:v>1.7822999999998201</c:v>
                </c:pt>
                <c:pt idx="23824">
                  <c:v>1.7823999999998201</c:v>
                </c:pt>
                <c:pt idx="23825">
                  <c:v>1.7824999999998201</c:v>
                </c:pt>
                <c:pt idx="23826">
                  <c:v>1.7825999999998201</c:v>
                </c:pt>
                <c:pt idx="23827">
                  <c:v>1.7826999999998201</c:v>
                </c:pt>
                <c:pt idx="23828">
                  <c:v>1.7827999999998201</c:v>
                </c:pt>
                <c:pt idx="23829">
                  <c:v>1.7828999999998201</c:v>
                </c:pt>
                <c:pt idx="23830">
                  <c:v>1.7829999999998201</c:v>
                </c:pt>
                <c:pt idx="23831">
                  <c:v>1.7830999999998201</c:v>
                </c:pt>
                <c:pt idx="23832">
                  <c:v>1.78319999999982</c:v>
                </c:pt>
                <c:pt idx="23833">
                  <c:v>1.78329999999982</c:v>
                </c:pt>
                <c:pt idx="23834">
                  <c:v>1.78339999999982</c:v>
                </c:pt>
                <c:pt idx="23835">
                  <c:v>1.78349999999982</c:v>
                </c:pt>
                <c:pt idx="23836">
                  <c:v>1.78359999999982</c:v>
                </c:pt>
                <c:pt idx="23837">
                  <c:v>1.78369999999982</c:v>
                </c:pt>
                <c:pt idx="23838">
                  <c:v>1.78379999999982</c:v>
                </c:pt>
                <c:pt idx="23839">
                  <c:v>1.78389999999982</c:v>
                </c:pt>
                <c:pt idx="23840">
                  <c:v>1.78399999999982</c:v>
                </c:pt>
                <c:pt idx="23841">
                  <c:v>1.7840999999998199</c:v>
                </c:pt>
                <c:pt idx="23842">
                  <c:v>1.7841999999998199</c:v>
                </c:pt>
                <c:pt idx="23843">
                  <c:v>1.7842999999998199</c:v>
                </c:pt>
                <c:pt idx="23844">
                  <c:v>1.7843999999998199</c:v>
                </c:pt>
                <c:pt idx="23845">
                  <c:v>1.7844999999998199</c:v>
                </c:pt>
                <c:pt idx="23846">
                  <c:v>1.7845999999998199</c:v>
                </c:pt>
                <c:pt idx="23847">
                  <c:v>1.7846999999998199</c:v>
                </c:pt>
                <c:pt idx="23848">
                  <c:v>1.7847999999998199</c:v>
                </c:pt>
                <c:pt idx="23849">
                  <c:v>1.7848999999998199</c:v>
                </c:pt>
                <c:pt idx="23850">
                  <c:v>1.7849999999998198</c:v>
                </c:pt>
                <c:pt idx="23851">
                  <c:v>1.7850999999998198</c:v>
                </c:pt>
                <c:pt idx="23852">
                  <c:v>1.7851999999998198</c:v>
                </c:pt>
                <c:pt idx="23853">
                  <c:v>1.7852999999998198</c:v>
                </c:pt>
                <c:pt idx="23854">
                  <c:v>1.7853999999998198</c:v>
                </c:pt>
                <c:pt idx="23855">
                  <c:v>1.7854999999998198</c:v>
                </c:pt>
                <c:pt idx="23856">
                  <c:v>1.7855999999998198</c:v>
                </c:pt>
                <c:pt idx="23857">
                  <c:v>1.7856999999998198</c:v>
                </c:pt>
                <c:pt idx="23858">
                  <c:v>1.7857999999998198</c:v>
                </c:pt>
                <c:pt idx="23859">
                  <c:v>1.7858999999998197</c:v>
                </c:pt>
                <c:pt idx="23860">
                  <c:v>1.7859999999998197</c:v>
                </c:pt>
                <c:pt idx="23861">
                  <c:v>1.7860999999998197</c:v>
                </c:pt>
                <c:pt idx="23862">
                  <c:v>1.7861999999998197</c:v>
                </c:pt>
                <c:pt idx="23863">
                  <c:v>1.7862999999998197</c:v>
                </c:pt>
                <c:pt idx="23864">
                  <c:v>1.7863999999998197</c:v>
                </c:pt>
                <c:pt idx="23865">
                  <c:v>1.7864999999998197</c:v>
                </c:pt>
                <c:pt idx="23866">
                  <c:v>1.7865999999998197</c:v>
                </c:pt>
                <c:pt idx="23867">
                  <c:v>1.7866999999998197</c:v>
                </c:pt>
                <c:pt idx="23868">
                  <c:v>1.7867999999998196</c:v>
                </c:pt>
                <c:pt idx="23869">
                  <c:v>1.7868999999998196</c:v>
                </c:pt>
                <c:pt idx="23870">
                  <c:v>1.7869999999998196</c:v>
                </c:pt>
                <c:pt idx="23871">
                  <c:v>1.7870999999998196</c:v>
                </c:pt>
                <c:pt idx="23872">
                  <c:v>1.7871999999998196</c:v>
                </c:pt>
                <c:pt idx="23873">
                  <c:v>1.7872999999998196</c:v>
                </c:pt>
                <c:pt idx="23874">
                  <c:v>1.7873999999998196</c:v>
                </c:pt>
                <c:pt idx="23875">
                  <c:v>1.7874999999998196</c:v>
                </c:pt>
                <c:pt idx="23876">
                  <c:v>1.7875999999998196</c:v>
                </c:pt>
                <c:pt idx="23877">
                  <c:v>1.7876999999998195</c:v>
                </c:pt>
                <c:pt idx="23878">
                  <c:v>1.7877999999998195</c:v>
                </c:pt>
                <c:pt idx="23879">
                  <c:v>1.7878999999998195</c:v>
                </c:pt>
                <c:pt idx="23880">
                  <c:v>1.7879999999998195</c:v>
                </c:pt>
                <c:pt idx="23881">
                  <c:v>1.7880999999998195</c:v>
                </c:pt>
                <c:pt idx="23882">
                  <c:v>1.7881999999998195</c:v>
                </c:pt>
                <c:pt idx="23883">
                  <c:v>1.7882999999998195</c:v>
                </c:pt>
                <c:pt idx="23884">
                  <c:v>1.7883999999998195</c:v>
                </c:pt>
                <c:pt idx="23885">
                  <c:v>1.7884999999998195</c:v>
                </c:pt>
                <c:pt idx="23886">
                  <c:v>1.7885999999998194</c:v>
                </c:pt>
                <c:pt idx="23887">
                  <c:v>1.7886999999998194</c:v>
                </c:pt>
                <c:pt idx="23888">
                  <c:v>1.7887999999998194</c:v>
                </c:pt>
                <c:pt idx="23889">
                  <c:v>1.7888999999998194</c:v>
                </c:pt>
                <c:pt idx="23890">
                  <c:v>1.7889999999998194</c:v>
                </c:pt>
                <c:pt idx="23891">
                  <c:v>1.7890999999998194</c:v>
                </c:pt>
                <c:pt idx="23892">
                  <c:v>1.7891999999998194</c:v>
                </c:pt>
                <c:pt idx="23893">
                  <c:v>1.7892999999998194</c:v>
                </c:pt>
                <c:pt idx="23894">
                  <c:v>1.7893999999998194</c:v>
                </c:pt>
                <c:pt idx="23895">
                  <c:v>1.7894999999998193</c:v>
                </c:pt>
                <c:pt idx="23896">
                  <c:v>1.7895999999998193</c:v>
                </c:pt>
                <c:pt idx="23897">
                  <c:v>1.7896999999998193</c:v>
                </c:pt>
                <c:pt idx="23898">
                  <c:v>1.7897999999998193</c:v>
                </c:pt>
                <c:pt idx="23899">
                  <c:v>1.7898999999998193</c:v>
                </c:pt>
                <c:pt idx="23900">
                  <c:v>1.7899999999998193</c:v>
                </c:pt>
                <c:pt idx="23901">
                  <c:v>1.7900999999998193</c:v>
                </c:pt>
                <c:pt idx="23902">
                  <c:v>1.7901999999998193</c:v>
                </c:pt>
                <c:pt idx="23903">
                  <c:v>1.7902999999998193</c:v>
                </c:pt>
                <c:pt idx="23904">
                  <c:v>1.7903999999998192</c:v>
                </c:pt>
                <c:pt idx="23905">
                  <c:v>1.7904999999998192</c:v>
                </c:pt>
                <c:pt idx="23906">
                  <c:v>1.7905999999998192</c:v>
                </c:pt>
                <c:pt idx="23907">
                  <c:v>1.7906999999998192</c:v>
                </c:pt>
                <c:pt idx="23908">
                  <c:v>1.7907999999998192</c:v>
                </c:pt>
                <c:pt idx="23909">
                  <c:v>1.7908999999998192</c:v>
                </c:pt>
                <c:pt idx="23910">
                  <c:v>1.7909999999998192</c:v>
                </c:pt>
                <c:pt idx="23911">
                  <c:v>1.7910999999998192</c:v>
                </c:pt>
                <c:pt idx="23912">
                  <c:v>1.7911999999998192</c:v>
                </c:pt>
                <c:pt idx="23913">
                  <c:v>1.7912999999998191</c:v>
                </c:pt>
                <c:pt idx="23914">
                  <c:v>1.7913999999998191</c:v>
                </c:pt>
                <c:pt idx="23915">
                  <c:v>1.7914999999998191</c:v>
                </c:pt>
                <c:pt idx="23916">
                  <c:v>1.7915999999998191</c:v>
                </c:pt>
                <c:pt idx="23917">
                  <c:v>1.7916999999998191</c:v>
                </c:pt>
                <c:pt idx="23918">
                  <c:v>1.7917999999998191</c:v>
                </c:pt>
                <c:pt idx="23919">
                  <c:v>1.7918999999998191</c:v>
                </c:pt>
                <c:pt idx="23920">
                  <c:v>1.7919999999998191</c:v>
                </c:pt>
                <c:pt idx="23921">
                  <c:v>1.7920999999998191</c:v>
                </c:pt>
                <c:pt idx="23922">
                  <c:v>1.792199999999819</c:v>
                </c:pt>
                <c:pt idx="23923">
                  <c:v>1.792299999999819</c:v>
                </c:pt>
                <c:pt idx="23924">
                  <c:v>1.792399999999819</c:v>
                </c:pt>
                <c:pt idx="23925">
                  <c:v>1.792499999999819</c:v>
                </c:pt>
                <c:pt idx="23926">
                  <c:v>1.792599999999819</c:v>
                </c:pt>
                <c:pt idx="23927">
                  <c:v>1.792699999999819</c:v>
                </c:pt>
                <c:pt idx="23928">
                  <c:v>1.792799999999819</c:v>
                </c:pt>
                <c:pt idx="23929">
                  <c:v>1.792899999999819</c:v>
                </c:pt>
                <c:pt idx="23930">
                  <c:v>1.792999999999819</c:v>
                </c:pt>
                <c:pt idx="23931">
                  <c:v>1.7930999999998189</c:v>
                </c:pt>
                <c:pt idx="23932">
                  <c:v>1.7931999999998189</c:v>
                </c:pt>
                <c:pt idx="23933">
                  <c:v>1.7932999999998189</c:v>
                </c:pt>
                <c:pt idx="23934">
                  <c:v>1.7933999999998189</c:v>
                </c:pt>
                <c:pt idx="23935">
                  <c:v>1.7934999999998189</c:v>
                </c:pt>
                <c:pt idx="23936">
                  <c:v>1.7935999999998189</c:v>
                </c:pt>
                <c:pt idx="23937">
                  <c:v>1.7936999999998189</c:v>
                </c:pt>
                <c:pt idx="23938">
                  <c:v>1.7937999999998189</c:v>
                </c:pt>
                <c:pt idx="23939">
                  <c:v>1.7938999999998189</c:v>
                </c:pt>
                <c:pt idx="23940">
                  <c:v>1.7939999999998189</c:v>
                </c:pt>
                <c:pt idx="23941">
                  <c:v>1.7940999999998188</c:v>
                </c:pt>
                <c:pt idx="23942">
                  <c:v>1.7941999999998188</c:v>
                </c:pt>
                <c:pt idx="23943">
                  <c:v>1.7942999999998188</c:v>
                </c:pt>
                <c:pt idx="23944">
                  <c:v>1.7943999999998188</c:v>
                </c:pt>
                <c:pt idx="23945">
                  <c:v>1.7944999999998188</c:v>
                </c:pt>
                <c:pt idx="23946">
                  <c:v>1.7945999999998188</c:v>
                </c:pt>
                <c:pt idx="23947">
                  <c:v>1.7946999999998188</c:v>
                </c:pt>
                <c:pt idx="23948">
                  <c:v>1.7947999999998188</c:v>
                </c:pt>
                <c:pt idx="23949">
                  <c:v>1.7948999999998188</c:v>
                </c:pt>
                <c:pt idx="23950">
                  <c:v>1.7949999999998187</c:v>
                </c:pt>
                <c:pt idx="23951">
                  <c:v>1.7950999999998187</c:v>
                </c:pt>
                <c:pt idx="23952">
                  <c:v>1.7951999999998187</c:v>
                </c:pt>
                <c:pt idx="23953">
                  <c:v>1.7952999999998187</c:v>
                </c:pt>
                <c:pt idx="23954">
                  <c:v>1.7953999999998187</c:v>
                </c:pt>
                <c:pt idx="23955">
                  <c:v>1.7954999999998187</c:v>
                </c:pt>
                <c:pt idx="23956">
                  <c:v>1.7955999999998187</c:v>
                </c:pt>
                <c:pt idx="23957">
                  <c:v>1.7956999999998187</c:v>
                </c:pt>
                <c:pt idx="23958">
                  <c:v>1.7957999999998187</c:v>
                </c:pt>
                <c:pt idx="23959">
                  <c:v>1.7958999999998186</c:v>
                </c:pt>
                <c:pt idx="23960">
                  <c:v>1.7959999999998186</c:v>
                </c:pt>
                <c:pt idx="23961">
                  <c:v>1.7960999999998186</c:v>
                </c:pt>
                <c:pt idx="23962">
                  <c:v>1.7961999999998186</c:v>
                </c:pt>
                <c:pt idx="23963">
                  <c:v>1.7962999999998186</c:v>
                </c:pt>
                <c:pt idx="23964">
                  <c:v>1.7963999999998186</c:v>
                </c:pt>
                <c:pt idx="23965">
                  <c:v>1.7964999999998186</c:v>
                </c:pt>
                <c:pt idx="23966">
                  <c:v>1.7965999999998186</c:v>
                </c:pt>
                <c:pt idx="23967">
                  <c:v>1.7966999999998186</c:v>
                </c:pt>
                <c:pt idx="23968">
                  <c:v>1.7967999999998185</c:v>
                </c:pt>
                <c:pt idx="23969">
                  <c:v>1.7968999999998185</c:v>
                </c:pt>
                <c:pt idx="23970">
                  <c:v>1.7969999999998185</c:v>
                </c:pt>
                <c:pt idx="23971">
                  <c:v>1.7970999999998185</c:v>
                </c:pt>
                <c:pt idx="23972">
                  <c:v>1.7971999999998185</c:v>
                </c:pt>
                <c:pt idx="23973">
                  <c:v>1.7972999999998185</c:v>
                </c:pt>
                <c:pt idx="23974">
                  <c:v>1.7973999999998185</c:v>
                </c:pt>
                <c:pt idx="23975">
                  <c:v>1.7974999999998185</c:v>
                </c:pt>
                <c:pt idx="23976">
                  <c:v>1.7975999999998185</c:v>
                </c:pt>
                <c:pt idx="23977">
                  <c:v>1.7976999999998184</c:v>
                </c:pt>
                <c:pt idx="23978">
                  <c:v>1.7977999999998184</c:v>
                </c:pt>
                <c:pt idx="23979">
                  <c:v>1.7978999999998184</c:v>
                </c:pt>
                <c:pt idx="23980">
                  <c:v>1.7979999999998184</c:v>
                </c:pt>
                <c:pt idx="23981">
                  <c:v>1.7980999999998184</c:v>
                </c:pt>
                <c:pt idx="23982">
                  <c:v>1.7981999999998184</c:v>
                </c:pt>
                <c:pt idx="23983">
                  <c:v>1.7982999999998184</c:v>
                </c:pt>
                <c:pt idx="23984">
                  <c:v>1.7983999999998184</c:v>
                </c:pt>
                <c:pt idx="23985">
                  <c:v>1.7984999999998184</c:v>
                </c:pt>
                <c:pt idx="23986">
                  <c:v>1.7985999999998183</c:v>
                </c:pt>
                <c:pt idx="23987">
                  <c:v>1.7986999999998183</c:v>
                </c:pt>
                <c:pt idx="23988">
                  <c:v>1.7987999999998183</c:v>
                </c:pt>
                <c:pt idx="23989">
                  <c:v>1.7988999999998183</c:v>
                </c:pt>
                <c:pt idx="23990">
                  <c:v>1.7989999999998183</c:v>
                </c:pt>
                <c:pt idx="23991">
                  <c:v>1.7990999999998183</c:v>
                </c:pt>
                <c:pt idx="23992">
                  <c:v>1.7991999999998183</c:v>
                </c:pt>
                <c:pt idx="23993">
                  <c:v>1.7992999999998183</c:v>
                </c:pt>
                <c:pt idx="23994">
                  <c:v>1.7993999999998183</c:v>
                </c:pt>
                <c:pt idx="23995">
                  <c:v>1.7994999999998182</c:v>
                </c:pt>
                <c:pt idx="23996">
                  <c:v>1.7995999999998182</c:v>
                </c:pt>
                <c:pt idx="23997">
                  <c:v>1.7996999999998182</c:v>
                </c:pt>
                <c:pt idx="23998">
                  <c:v>1.7997999999998182</c:v>
                </c:pt>
                <c:pt idx="23999">
                  <c:v>1.7998999999998182</c:v>
                </c:pt>
                <c:pt idx="24000">
                  <c:v>1.7999999999998182</c:v>
                </c:pt>
                <c:pt idx="24001">
                  <c:v>1.8000999999998182</c:v>
                </c:pt>
                <c:pt idx="24002">
                  <c:v>1.8001999999998182</c:v>
                </c:pt>
                <c:pt idx="24003">
                  <c:v>1.8002999999998182</c:v>
                </c:pt>
                <c:pt idx="24004">
                  <c:v>1.8003999999998181</c:v>
                </c:pt>
                <c:pt idx="24005">
                  <c:v>1.8004999999998181</c:v>
                </c:pt>
                <c:pt idx="24006">
                  <c:v>1.8005999999998181</c:v>
                </c:pt>
                <c:pt idx="24007">
                  <c:v>1.8006999999998181</c:v>
                </c:pt>
                <c:pt idx="24008">
                  <c:v>1.8007999999998181</c:v>
                </c:pt>
                <c:pt idx="24009">
                  <c:v>1.8008999999998181</c:v>
                </c:pt>
                <c:pt idx="24010">
                  <c:v>1.8009999999998181</c:v>
                </c:pt>
                <c:pt idx="24011">
                  <c:v>1.8010999999998181</c:v>
                </c:pt>
                <c:pt idx="24012">
                  <c:v>1.8011999999998181</c:v>
                </c:pt>
                <c:pt idx="24013">
                  <c:v>1.801299999999818</c:v>
                </c:pt>
                <c:pt idx="24014">
                  <c:v>1.801399999999818</c:v>
                </c:pt>
                <c:pt idx="24015">
                  <c:v>1.801499999999818</c:v>
                </c:pt>
                <c:pt idx="24016">
                  <c:v>1.801599999999818</c:v>
                </c:pt>
                <c:pt idx="24017">
                  <c:v>1.801699999999818</c:v>
                </c:pt>
                <c:pt idx="24018">
                  <c:v>1.801799999999818</c:v>
                </c:pt>
                <c:pt idx="24019">
                  <c:v>1.801899999999818</c:v>
                </c:pt>
                <c:pt idx="24020">
                  <c:v>1.801999999999818</c:v>
                </c:pt>
                <c:pt idx="24021">
                  <c:v>1.802099999999818</c:v>
                </c:pt>
                <c:pt idx="24022">
                  <c:v>1.8021999999998179</c:v>
                </c:pt>
                <c:pt idx="24023">
                  <c:v>1.8022999999998179</c:v>
                </c:pt>
                <c:pt idx="24024">
                  <c:v>1.8023999999998179</c:v>
                </c:pt>
                <c:pt idx="24025">
                  <c:v>1.8024999999998179</c:v>
                </c:pt>
                <c:pt idx="24026">
                  <c:v>1.8025999999998179</c:v>
                </c:pt>
                <c:pt idx="24027">
                  <c:v>1.8026999999998179</c:v>
                </c:pt>
                <c:pt idx="24028">
                  <c:v>1.8027999999998179</c:v>
                </c:pt>
                <c:pt idx="24029">
                  <c:v>1.8028999999998179</c:v>
                </c:pt>
                <c:pt idx="24030">
                  <c:v>1.8029999999998179</c:v>
                </c:pt>
                <c:pt idx="24031">
                  <c:v>1.8030999999998178</c:v>
                </c:pt>
                <c:pt idx="24032">
                  <c:v>1.8031999999998178</c:v>
                </c:pt>
                <c:pt idx="24033">
                  <c:v>1.8032999999998178</c:v>
                </c:pt>
                <c:pt idx="24034">
                  <c:v>1.8033999999998178</c:v>
                </c:pt>
                <c:pt idx="24035">
                  <c:v>1.8034999999998178</c:v>
                </c:pt>
                <c:pt idx="24036">
                  <c:v>1.8035999999998178</c:v>
                </c:pt>
                <c:pt idx="24037">
                  <c:v>1.8036999999998178</c:v>
                </c:pt>
                <c:pt idx="24038">
                  <c:v>1.8037999999998178</c:v>
                </c:pt>
                <c:pt idx="24039">
                  <c:v>1.8038999999998178</c:v>
                </c:pt>
                <c:pt idx="24040">
                  <c:v>1.8039999999998177</c:v>
                </c:pt>
                <c:pt idx="24041">
                  <c:v>1.8040999999998177</c:v>
                </c:pt>
                <c:pt idx="24042">
                  <c:v>1.8041999999998177</c:v>
                </c:pt>
                <c:pt idx="24043">
                  <c:v>1.8042999999998177</c:v>
                </c:pt>
                <c:pt idx="24044">
                  <c:v>1.8043999999998177</c:v>
                </c:pt>
                <c:pt idx="24045">
                  <c:v>1.8044999999998177</c:v>
                </c:pt>
                <c:pt idx="24046">
                  <c:v>1.8045999999998177</c:v>
                </c:pt>
                <c:pt idx="24047">
                  <c:v>1.8046999999998177</c:v>
                </c:pt>
                <c:pt idx="24048">
                  <c:v>1.8047999999998177</c:v>
                </c:pt>
                <c:pt idx="24049">
                  <c:v>1.8048999999998177</c:v>
                </c:pt>
                <c:pt idx="24050">
                  <c:v>1.8049999999998176</c:v>
                </c:pt>
                <c:pt idx="24051">
                  <c:v>1.8050999999998176</c:v>
                </c:pt>
                <c:pt idx="24052">
                  <c:v>1.8051999999998176</c:v>
                </c:pt>
                <c:pt idx="24053">
                  <c:v>1.8052999999998176</c:v>
                </c:pt>
                <c:pt idx="24054">
                  <c:v>1.8053999999998176</c:v>
                </c:pt>
                <c:pt idx="24055">
                  <c:v>1.8054999999998176</c:v>
                </c:pt>
                <c:pt idx="24056">
                  <c:v>1.8055999999998176</c:v>
                </c:pt>
                <c:pt idx="24057">
                  <c:v>1.8056999999998176</c:v>
                </c:pt>
                <c:pt idx="24058">
                  <c:v>1.8057999999998176</c:v>
                </c:pt>
                <c:pt idx="24059">
                  <c:v>1.8058999999998175</c:v>
                </c:pt>
                <c:pt idx="24060">
                  <c:v>1.8059999999998175</c:v>
                </c:pt>
                <c:pt idx="24061">
                  <c:v>1.8060999999998175</c:v>
                </c:pt>
                <c:pt idx="24062">
                  <c:v>1.8061999999998175</c:v>
                </c:pt>
                <c:pt idx="24063">
                  <c:v>1.8062999999998175</c:v>
                </c:pt>
                <c:pt idx="24064">
                  <c:v>1.8063999999998175</c:v>
                </c:pt>
                <c:pt idx="24065">
                  <c:v>1.8064999999998175</c:v>
                </c:pt>
                <c:pt idx="24066">
                  <c:v>1.8065999999998175</c:v>
                </c:pt>
                <c:pt idx="24067">
                  <c:v>1.8066999999998175</c:v>
                </c:pt>
                <c:pt idx="24068">
                  <c:v>1.8067999999998174</c:v>
                </c:pt>
                <c:pt idx="24069">
                  <c:v>1.8068999999998174</c:v>
                </c:pt>
                <c:pt idx="24070">
                  <c:v>1.8069999999998174</c:v>
                </c:pt>
                <c:pt idx="24071">
                  <c:v>1.8070999999998174</c:v>
                </c:pt>
                <c:pt idx="24072">
                  <c:v>1.8071999999998174</c:v>
                </c:pt>
                <c:pt idx="24073">
                  <c:v>1.8072999999998174</c:v>
                </c:pt>
                <c:pt idx="24074">
                  <c:v>1.8073999999998174</c:v>
                </c:pt>
                <c:pt idx="24075">
                  <c:v>1.8074999999998174</c:v>
                </c:pt>
                <c:pt idx="24076">
                  <c:v>1.8075999999998174</c:v>
                </c:pt>
                <c:pt idx="24077">
                  <c:v>1.8076999999998173</c:v>
                </c:pt>
                <c:pt idx="24078">
                  <c:v>1.8077999999998173</c:v>
                </c:pt>
                <c:pt idx="24079">
                  <c:v>1.8078999999998173</c:v>
                </c:pt>
                <c:pt idx="24080">
                  <c:v>1.8079999999998173</c:v>
                </c:pt>
                <c:pt idx="24081">
                  <c:v>1.8080999999998173</c:v>
                </c:pt>
                <c:pt idx="24082">
                  <c:v>1.8081999999998173</c:v>
                </c:pt>
                <c:pt idx="24083">
                  <c:v>1.8082999999998173</c:v>
                </c:pt>
                <c:pt idx="24084">
                  <c:v>1.8083999999998173</c:v>
                </c:pt>
                <c:pt idx="24085">
                  <c:v>1.8084999999998173</c:v>
                </c:pt>
                <c:pt idx="24086">
                  <c:v>1.8085999999998172</c:v>
                </c:pt>
                <c:pt idx="24087">
                  <c:v>1.8086999999998172</c:v>
                </c:pt>
                <c:pt idx="24088">
                  <c:v>1.8087999999998172</c:v>
                </c:pt>
                <c:pt idx="24089">
                  <c:v>1.8088999999998172</c:v>
                </c:pt>
                <c:pt idx="24090">
                  <c:v>1.8089999999998172</c:v>
                </c:pt>
                <c:pt idx="24091">
                  <c:v>1.8090999999998172</c:v>
                </c:pt>
                <c:pt idx="24092">
                  <c:v>1.8091999999998172</c:v>
                </c:pt>
                <c:pt idx="24093">
                  <c:v>1.8092999999998172</c:v>
                </c:pt>
                <c:pt idx="24094">
                  <c:v>1.8093999999998172</c:v>
                </c:pt>
                <c:pt idx="24095">
                  <c:v>1.8094999999998171</c:v>
                </c:pt>
                <c:pt idx="24096">
                  <c:v>1.8095999999998171</c:v>
                </c:pt>
                <c:pt idx="24097">
                  <c:v>1.8096999999998171</c:v>
                </c:pt>
                <c:pt idx="24098">
                  <c:v>1.8097999999998171</c:v>
                </c:pt>
                <c:pt idx="24099">
                  <c:v>1.8098999999998171</c:v>
                </c:pt>
                <c:pt idx="24100">
                  <c:v>1.8099999999998171</c:v>
                </c:pt>
                <c:pt idx="24101">
                  <c:v>1.8100999999998171</c:v>
                </c:pt>
                <c:pt idx="24102">
                  <c:v>1.8101999999998171</c:v>
                </c:pt>
                <c:pt idx="24103">
                  <c:v>1.8102999999998171</c:v>
                </c:pt>
                <c:pt idx="24104">
                  <c:v>1.810399999999817</c:v>
                </c:pt>
                <c:pt idx="24105">
                  <c:v>1.810499999999817</c:v>
                </c:pt>
                <c:pt idx="24106">
                  <c:v>1.810599999999817</c:v>
                </c:pt>
                <c:pt idx="24107">
                  <c:v>1.810699999999817</c:v>
                </c:pt>
                <c:pt idx="24108">
                  <c:v>1.810799999999817</c:v>
                </c:pt>
                <c:pt idx="24109">
                  <c:v>1.810899999999817</c:v>
                </c:pt>
                <c:pt idx="24110">
                  <c:v>1.810999999999817</c:v>
                </c:pt>
                <c:pt idx="24111">
                  <c:v>1.811099999999817</c:v>
                </c:pt>
                <c:pt idx="24112">
                  <c:v>1.811199999999817</c:v>
                </c:pt>
                <c:pt idx="24113">
                  <c:v>1.8112999999998169</c:v>
                </c:pt>
                <c:pt idx="24114">
                  <c:v>1.8113999999998169</c:v>
                </c:pt>
                <c:pt idx="24115">
                  <c:v>1.8114999999998169</c:v>
                </c:pt>
                <c:pt idx="24116">
                  <c:v>1.8115999999998169</c:v>
                </c:pt>
                <c:pt idx="24117">
                  <c:v>1.8116999999998169</c:v>
                </c:pt>
                <c:pt idx="24118">
                  <c:v>1.8117999999998169</c:v>
                </c:pt>
                <c:pt idx="24119">
                  <c:v>1.8118999999998169</c:v>
                </c:pt>
                <c:pt idx="24120">
                  <c:v>1.8119999999998169</c:v>
                </c:pt>
                <c:pt idx="24121">
                  <c:v>1.8120999999998169</c:v>
                </c:pt>
                <c:pt idx="24122">
                  <c:v>1.8121999999998168</c:v>
                </c:pt>
                <c:pt idx="24123">
                  <c:v>1.8122999999998168</c:v>
                </c:pt>
                <c:pt idx="24124">
                  <c:v>1.8123999999998168</c:v>
                </c:pt>
                <c:pt idx="24125">
                  <c:v>1.8124999999998168</c:v>
                </c:pt>
                <c:pt idx="24126">
                  <c:v>1.8125999999998168</c:v>
                </c:pt>
                <c:pt idx="24127">
                  <c:v>1.8126999999998168</c:v>
                </c:pt>
                <c:pt idx="24128">
                  <c:v>1.8127999999998168</c:v>
                </c:pt>
                <c:pt idx="24129">
                  <c:v>1.8128999999998168</c:v>
                </c:pt>
                <c:pt idx="24130">
                  <c:v>1.8129999999998168</c:v>
                </c:pt>
                <c:pt idx="24131">
                  <c:v>1.8130999999998167</c:v>
                </c:pt>
                <c:pt idx="24132">
                  <c:v>1.8131999999998167</c:v>
                </c:pt>
                <c:pt idx="24133">
                  <c:v>1.8132999999998167</c:v>
                </c:pt>
                <c:pt idx="24134">
                  <c:v>1.8133999999998167</c:v>
                </c:pt>
                <c:pt idx="24135">
                  <c:v>1.8134999999998167</c:v>
                </c:pt>
                <c:pt idx="24136">
                  <c:v>1.8135999999998167</c:v>
                </c:pt>
                <c:pt idx="24137">
                  <c:v>1.8136999999998167</c:v>
                </c:pt>
                <c:pt idx="24138">
                  <c:v>1.8137999999998167</c:v>
                </c:pt>
                <c:pt idx="24139">
                  <c:v>1.8138999999998167</c:v>
                </c:pt>
                <c:pt idx="24140">
                  <c:v>1.8139999999998166</c:v>
                </c:pt>
                <c:pt idx="24141">
                  <c:v>1.8140999999998166</c:v>
                </c:pt>
                <c:pt idx="24142">
                  <c:v>1.8141999999998166</c:v>
                </c:pt>
                <c:pt idx="24143">
                  <c:v>1.8142999999998166</c:v>
                </c:pt>
                <c:pt idx="24144">
                  <c:v>1.8143999999998166</c:v>
                </c:pt>
                <c:pt idx="24145">
                  <c:v>1.8144999999998166</c:v>
                </c:pt>
                <c:pt idx="24146">
                  <c:v>1.8145999999998166</c:v>
                </c:pt>
                <c:pt idx="24147">
                  <c:v>1.8146999999998166</c:v>
                </c:pt>
                <c:pt idx="24148">
                  <c:v>1.8147999999998166</c:v>
                </c:pt>
                <c:pt idx="24149">
                  <c:v>1.8148999999998165</c:v>
                </c:pt>
                <c:pt idx="24150">
                  <c:v>1.8149999999998165</c:v>
                </c:pt>
                <c:pt idx="24151">
                  <c:v>1.8150999999998165</c:v>
                </c:pt>
                <c:pt idx="24152">
                  <c:v>1.8151999999998165</c:v>
                </c:pt>
                <c:pt idx="24153">
                  <c:v>1.8152999999998165</c:v>
                </c:pt>
                <c:pt idx="24154">
                  <c:v>1.8153999999998165</c:v>
                </c:pt>
                <c:pt idx="24155">
                  <c:v>1.8154999999998165</c:v>
                </c:pt>
                <c:pt idx="24156">
                  <c:v>1.8155999999998165</c:v>
                </c:pt>
                <c:pt idx="24157">
                  <c:v>1.8156999999998165</c:v>
                </c:pt>
                <c:pt idx="24158">
                  <c:v>1.8157999999998164</c:v>
                </c:pt>
                <c:pt idx="24159">
                  <c:v>1.8158999999998164</c:v>
                </c:pt>
                <c:pt idx="24160">
                  <c:v>1.8159999999998164</c:v>
                </c:pt>
                <c:pt idx="24161">
                  <c:v>1.8160999999998164</c:v>
                </c:pt>
                <c:pt idx="24162">
                  <c:v>1.8161999999998164</c:v>
                </c:pt>
                <c:pt idx="24163">
                  <c:v>1.8162999999998164</c:v>
                </c:pt>
                <c:pt idx="24164">
                  <c:v>1.8163999999998164</c:v>
                </c:pt>
                <c:pt idx="24165">
                  <c:v>1.8164999999998164</c:v>
                </c:pt>
                <c:pt idx="24166">
                  <c:v>1.8165999999998164</c:v>
                </c:pt>
                <c:pt idx="24167">
                  <c:v>1.8166999999998164</c:v>
                </c:pt>
                <c:pt idx="24168">
                  <c:v>1.8167999999998163</c:v>
                </c:pt>
                <c:pt idx="24169">
                  <c:v>1.8168999999998163</c:v>
                </c:pt>
                <c:pt idx="24170">
                  <c:v>1.8169999999998163</c:v>
                </c:pt>
                <c:pt idx="24171">
                  <c:v>1.8170999999998163</c:v>
                </c:pt>
                <c:pt idx="24172">
                  <c:v>1.8171999999998163</c:v>
                </c:pt>
                <c:pt idx="24173">
                  <c:v>1.8172999999998163</c:v>
                </c:pt>
                <c:pt idx="24174">
                  <c:v>1.8173999999998163</c:v>
                </c:pt>
                <c:pt idx="24175">
                  <c:v>1.8174999999998163</c:v>
                </c:pt>
                <c:pt idx="24176">
                  <c:v>1.8175999999998163</c:v>
                </c:pt>
                <c:pt idx="24177">
                  <c:v>1.8176999999998162</c:v>
                </c:pt>
                <c:pt idx="24178">
                  <c:v>1.8177999999998162</c:v>
                </c:pt>
                <c:pt idx="24179">
                  <c:v>1.8178999999998162</c:v>
                </c:pt>
                <c:pt idx="24180">
                  <c:v>1.8179999999998162</c:v>
                </c:pt>
                <c:pt idx="24181">
                  <c:v>1.8180999999998162</c:v>
                </c:pt>
                <c:pt idx="24182">
                  <c:v>1.8181999999998162</c:v>
                </c:pt>
                <c:pt idx="24183">
                  <c:v>1.8182999999998162</c:v>
                </c:pt>
                <c:pt idx="24184">
                  <c:v>1.8183999999998162</c:v>
                </c:pt>
                <c:pt idx="24185">
                  <c:v>1.8184999999998162</c:v>
                </c:pt>
                <c:pt idx="24186">
                  <c:v>1.8185999999998161</c:v>
                </c:pt>
                <c:pt idx="24187">
                  <c:v>1.8186999999998161</c:v>
                </c:pt>
                <c:pt idx="24188">
                  <c:v>1.8187999999998161</c:v>
                </c:pt>
                <c:pt idx="24189">
                  <c:v>1.8188999999998161</c:v>
                </c:pt>
                <c:pt idx="24190">
                  <c:v>1.8189999999998161</c:v>
                </c:pt>
                <c:pt idx="24191">
                  <c:v>1.8190999999998161</c:v>
                </c:pt>
                <c:pt idx="24192">
                  <c:v>1.8191999999998161</c:v>
                </c:pt>
                <c:pt idx="24193">
                  <c:v>1.8192999999998161</c:v>
                </c:pt>
                <c:pt idx="24194">
                  <c:v>1.8193999999998161</c:v>
                </c:pt>
                <c:pt idx="24195">
                  <c:v>1.819499999999816</c:v>
                </c:pt>
                <c:pt idx="24196">
                  <c:v>1.819599999999816</c:v>
                </c:pt>
                <c:pt idx="24197">
                  <c:v>1.819699999999816</c:v>
                </c:pt>
                <c:pt idx="24198">
                  <c:v>1.819799999999816</c:v>
                </c:pt>
                <c:pt idx="24199">
                  <c:v>1.819899999999816</c:v>
                </c:pt>
                <c:pt idx="24200">
                  <c:v>1.819999999999816</c:v>
                </c:pt>
                <c:pt idx="24201">
                  <c:v>1.820099999999816</c:v>
                </c:pt>
                <c:pt idx="24202">
                  <c:v>1.820199999999816</c:v>
                </c:pt>
                <c:pt idx="24203">
                  <c:v>1.820299999999816</c:v>
                </c:pt>
                <c:pt idx="24204">
                  <c:v>1.8203999999998159</c:v>
                </c:pt>
                <c:pt idx="24205">
                  <c:v>1.8204999999998159</c:v>
                </c:pt>
                <c:pt idx="24206">
                  <c:v>1.8205999999998159</c:v>
                </c:pt>
                <c:pt idx="24207">
                  <c:v>1.8206999999998159</c:v>
                </c:pt>
                <c:pt idx="24208">
                  <c:v>1.8207999999998159</c:v>
                </c:pt>
                <c:pt idx="24209">
                  <c:v>1.8208999999998159</c:v>
                </c:pt>
                <c:pt idx="24210">
                  <c:v>1.8209999999998159</c:v>
                </c:pt>
                <c:pt idx="24211">
                  <c:v>1.8210999999998159</c:v>
                </c:pt>
                <c:pt idx="24212">
                  <c:v>1.8211999999998159</c:v>
                </c:pt>
                <c:pt idx="24213">
                  <c:v>1.8212999999998158</c:v>
                </c:pt>
                <c:pt idx="24214">
                  <c:v>1.8213999999998158</c:v>
                </c:pt>
                <c:pt idx="24215">
                  <c:v>1.8214999999998158</c:v>
                </c:pt>
                <c:pt idx="24216">
                  <c:v>1.8215999999998158</c:v>
                </c:pt>
                <c:pt idx="24217">
                  <c:v>1.8216999999998158</c:v>
                </c:pt>
                <c:pt idx="24218">
                  <c:v>1.8217999999998158</c:v>
                </c:pt>
                <c:pt idx="24219">
                  <c:v>1.8218999999998158</c:v>
                </c:pt>
                <c:pt idx="24220">
                  <c:v>1.8219999999998158</c:v>
                </c:pt>
                <c:pt idx="24221">
                  <c:v>1.8220999999998158</c:v>
                </c:pt>
                <c:pt idx="24222">
                  <c:v>1.8221999999998157</c:v>
                </c:pt>
                <c:pt idx="24223">
                  <c:v>1.8222999999998157</c:v>
                </c:pt>
                <c:pt idx="24224">
                  <c:v>1.8223999999998157</c:v>
                </c:pt>
                <c:pt idx="24225">
                  <c:v>1.8224999999998157</c:v>
                </c:pt>
                <c:pt idx="24226">
                  <c:v>1.8225999999998157</c:v>
                </c:pt>
                <c:pt idx="24227">
                  <c:v>1.8226999999998157</c:v>
                </c:pt>
                <c:pt idx="24228">
                  <c:v>1.8227999999998157</c:v>
                </c:pt>
                <c:pt idx="24229">
                  <c:v>1.8228999999998157</c:v>
                </c:pt>
                <c:pt idx="24230">
                  <c:v>1.8229999999998157</c:v>
                </c:pt>
                <c:pt idx="24231">
                  <c:v>1.8230999999998156</c:v>
                </c:pt>
                <c:pt idx="24232">
                  <c:v>1.8231999999998156</c:v>
                </c:pt>
                <c:pt idx="24233">
                  <c:v>1.8232999999998156</c:v>
                </c:pt>
                <c:pt idx="24234">
                  <c:v>1.8233999999998156</c:v>
                </c:pt>
                <c:pt idx="24235">
                  <c:v>1.8234999999998156</c:v>
                </c:pt>
                <c:pt idx="24236">
                  <c:v>1.8235999999998156</c:v>
                </c:pt>
                <c:pt idx="24237">
                  <c:v>1.8236999999998156</c:v>
                </c:pt>
                <c:pt idx="24238">
                  <c:v>1.8237999999998156</c:v>
                </c:pt>
                <c:pt idx="24239">
                  <c:v>1.8238999999998156</c:v>
                </c:pt>
                <c:pt idx="24240">
                  <c:v>1.8239999999998155</c:v>
                </c:pt>
                <c:pt idx="24241">
                  <c:v>1.8240999999998155</c:v>
                </c:pt>
                <c:pt idx="24242">
                  <c:v>1.8241999999998155</c:v>
                </c:pt>
                <c:pt idx="24243">
                  <c:v>1.8242999999998155</c:v>
                </c:pt>
                <c:pt idx="24244">
                  <c:v>1.8243999999998155</c:v>
                </c:pt>
                <c:pt idx="24245">
                  <c:v>1.8244999999998155</c:v>
                </c:pt>
                <c:pt idx="24246">
                  <c:v>1.8245999999998155</c:v>
                </c:pt>
                <c:pt idx="24247">
                  <c:v>1.8246999999998155</c:v>
                </c:pt>
                <c:pt idx="24248">
                  <c:v>1.8247999999998155</c:v>
                </c:pt>
                <c:pt idx="24249">
                  <c:v>1.8248999999998154</c:v>
                </c:pt>
                <c:pt idx="24250">
                  <c:v>1.8249999999998154</c:v>
                </c:pt>
                <c:pt idx="24251">
                  <c:v>1.8250999999998154</c:v>
                </c:pt>
                <c:pt idx="24252">
                  <c:v>1.8251999999998154</c:v>
                </c:pt>
                <c:pt idx="24253">
                  <c:v>1.8252999999998154</c:v>
                </c:pt>
                <c:pt idx="24254">
                  <c:v>1.8253999999998154</c:v>
                </c:pt>
                <c:pt idx="24255">
                  <c:v>1.8254999999998154</c:v>
                </c:pt>
                <c:pt idx="24256">
                  <c:v>1.8255999999998154</c:v>
                </c:pt>
                <c:pt idx="24257">
                  <c:v>1.8256999999998154</c:v>
                </c:pt>
                <c:pt idx="24258">
                  <c:v>1.8257999999998153</c:v>
                </c:pt>
                <c:pt idx="24259">
                  <c:v>1.8258999999998153</c:v>
                </c:pt>
                <c:pt idx="24260">
                  <c:v>1.8259999999998153</c:v>
                </c:pt>
                <c:pt idx="24261">
                  <c:v>1.8260999999998153</c:v>
                </c:pt>
                <c:pt idx="24262">
                  <c:v>1.8261999999998153</c:v>
                </c:pt>
                <c:pt idx="24263">
                  <c:v>1.8262999999998153</c:v>
                </c:pt>
                <c:pt idx="24264">
                  <c:v>1.8263999999998153</c:v>
                </c:pt>
                <c:pt idx="24265">
                  <c:v>1.8264999999998153</c:v>
                </c:pt>
                <c:pt idx="24266">
                  <c:v>1.8265999999998153</c:v>
                </c:pt>
                <c:pt idx="24267">
                  <c:v>1.8266999999998152</c:v>
                </c:pt>
                <c:pt idx="24268">
                  <c:v>1.8267999999998152</c:v>
                </c:pt>
                <c:pt idx="24269">
                  <c:v>1.8268999999998152</c:v>
                </c:pt>
                <c:pt idx="24270">
                  <c:v>1.8269999999998152</c:v>
                </c:pt>
                <c:pt idx="24271">
                  <c:v>1.8270999999998152</c:v>
                </c:pt>
                <c:pt idx="24272">
                  <c:v>1.8271999999998152</c:v>
                </c:pt>
                <c:pt idx="24273">
                  <c:v>1.8272999999998152</c:v>
                </c:pt>
                <c:pt idx="24274">
                  <c:v>1.8273999999998152</c:v>
                </c:pt>
                <c:pt idx="24275">
                  <c:v>1.8274999999998152</c:v>
                </c:pt>
                <c:pt idx="24276">
                  <c:v>1.8275999999998152</c:v>
                </c:pt>
                <c:pt idx="24277">
                  <c:v>1.8276999999998151</c:v>
                </c:pt>
                <c:pt idx="24278">
                  <c:v>1.8277999999998151</c:v>
                </c:pt>
                <c:pt idx="24279">
                  <c:v>1.8278999999998151</c:v>
                </c:pt>
                <c:pt idx="24280">
                  <c:v>1.8279999999998151</c:v>
                </c:pt>
                <c:pt idx="24281">
                  <c:v>1.8280999999998151</c:v>
                </c:pt>
                <c:pt idx="24282">
                  <c:v>1.8281999999998151</c:v>
                </c:pt>
                <c:pt idx="24283">
                  <c:v>1.8282999999998151</c:v>
                </c:pt>
                <c:pt idx="24284">
                  <c:v>1.8283999999998151</c:v>
                </c:pt>
                <c:pt idx="24285">
                  <c:v>1.8284999999998151</c:v>
                </c:pt>
                <c:pt idx="24286">
                  <c:v>1.828599999999815</c:v>
                </c:pt>
                <c:pt idx="24287">
                  <c:v>1.828699999999815</c:v>
                </c:pt>
                <c:pt idx="24288">
                  <c:v>1.828799999999815</c:v>
                </c:pt>
                <c:pt idx="24289">
                  <c:v>1.828899999999815</c:v>
                </c:pt>
                <c:pt idx="24290">
                  <c:v>1.828999999999815</c:v>
                </c:pt>
                <c:pt idx="24291">
                  <c:v>1.829099999999815</c:v>
                </c:pt>
                <c:pt idx="24292">
                  <c:v>1.829199999999815</c:v>
                </c:pt>
                <c:pt idx="24293">
                  <c:v>1.829299999999815</c:v>
                </c:pt>
                <c:pt idx="24294">
                  <c:v>1.829399999999815</c:v>
                </c:pt>
                <c:pt idx="24295">
                  <c:v>1.8294999999998149</c:v>
                </c:pt>
                <c:pt idx="24296">
                  <c:v>1.8295999999998149</c:v>
                </c:pt>
                <c:pt idx="24297">
                  <c:v>1.8296999999998149</c:v>
                </c:pt>
                <c:pt idx="24298">
                  <c:v>1.8297999999998149</c:v>
                </c:pt>
                <c:pt idx="24299">
                  <c:v>1.8298999999998149</c:v>
                </c:pt>
                <c:pt idx="24300">
                  <c:v>1.8299999999998149</c:v>
                </c:pt>
                <c:pt idx="24301">
                  <c:v>1.8300999999998149</c:v>
                </c:pt>
                <c:pt idx="24302">
                  <c:v>1.8301999999998149</c:v>
                </c:pt>
                <c:pt idx="24303">
                  <c:v>1.8302999999998149</c:v>
                </c:pt>
                <c:pt idx="24304">
                  <c:v>1.8303999999998148</c:v>
                </c:pt>
                <c:pt idx="24305">
                  <c:v>1.8304999999998148</c:v>
                </c:pt>
                <c:pt idx="24306">
                  <c:v>1.8305999999998148</c:v>
                </c:pt>
                <c:pt idx="24307">
                  <c:v>1.8306999999998148</c:v>
                </c:pt>
                <c:pt idx="24308">
                  <c:v>1.8307999999998148</c:v>
                </c:pt>
                <c:pt idx="24309">
                  <c:v>1.8308999999998148</c:v>
                </c:pt>
                <c:pt idx="24310">
                  <c:v>1.8309999999998148</c:v>
                </c:pt>
                <c:pt idx="24311">
                  <c:v>1.8310999999998148</c:v>
                </c:pt>
                <c:pt idx="24312">
                  <c:v>1.8311999999998148</c:v>
                </c:pt>
                <c:pt idx="24313">
                  <c:v>1.8312999999998147</c:v>
                </c:pt>
                <c:pt idx="24314">
                  <c:v>1.8313999999998147</c:v>
                </c:pt>
                <c:pt idx="24315">
                  <c:v>1.8314999999998147</c:v>
                </c:pt>
                <c:pt idx="24316">
                  <c:v>1.8315999999998147</c:v>
                </c:pt>
                <c:pt idx="24317">
                  <c:v>1.8316999999998147</c:v>
                </c:pt>
                <c:pt idx="24318">
                  <c:v>1.8317999999998147</c:v>
                </c:pt>
                <c:pt idx="24319">
                  <c:v>1.8318999999998147</c:v>
                </c:pt>
                <c:pt idx="24320">
                  <c:v>1.8319999999998147</c:v>
                </c:pt>
                <c:pt idx="24321">
                  <c:v>1.8320999999998147</c:v>
                </c:pt>
                <c:pt idx="24322">
                  <c:v>1.8321999999998146</c:v>
                </c:pt>
                <c:pt idx="24323">
                  <c:v>1.8322999999998146</c:v>
                </c:pt>
                <c:pt idx="24324">
                  <c:v>1.8323999999998146</c:v>
                </c:pt>
                <c:pt idx="24325">
                  <c:v>1.8324999999998146</c:v>
                </c:pt>
                <c:pt idx="24326">
                  <c:v>1.8325999999998146</c:v>
                </c:pt>
                <c:pt idx="24327">
                  <c:v>1.8326999999998146</c:v>
                </c:pt>
                <c:pt idx="24328">
                  <c:v>1.8327999999998146</c:v>
                </c:pt>
                <c:pt idx="24329">
                  <c:v>1.8328999999998146</c:v>
                </c:pt>
                <c:pt idx="24330">
                  <c:v>1.8329999999998146</c:v>
                </c:pt>
                <c:pt idx="24331">
                  <c:v>1.8330999999998145</c:v>
                </c:pt>
                <c:pt idx="24332">
                  <c:v>1.8331999999998145</c:v>
                </c:pt>
                <c:pt idx="24333">
                  <c:v>1.8332999999998145</c:v>
                </c:pt>
                <c:pt idx="24334">
                  <c:v>1.8333999999998145</c:v>
                </c:pt>
                <c:pt idx="24335">
                  <c:v>1.8334999999998145</c:v>
                </c:pt>
                <c:pt idx="24336">
                  <c:v>1.8335999999998145</c:v>
                </c:pt>
                <c:pt idx="24337">
                  <c:v>1.8336999999998145</c:v>
                </c:pt>
                <c:pt idx="24338">
                  <c:v>1.8337999999998145</c:v>
                </c:pt>
                <c:pt idx="24339">
                  <c:v>1.8338999999998145</c:v>
                </c:pt>
                <c:pt idx="24340">
                  <c:v>1.8339999999998144</c:v>
                </c:pt>
                <c:pt idx="24341">
                  <c:v>1.8340999999998144</c:v>
                </c:pt>
                <c:pt idx="24342">
                  <c:v>1.8341999999998144</c:v>
                </c:pt>
                <c:pt idx="24343">
                  <c:v>1.8342999999998144</c:v>
                </c:pt>
                <c:pt idx="24344">
                  <c:v>1.8343999999998144</c:v>
                </c:pt>
                <c:pt idx="24345">
                  <c:v>1.8344999999998144</c:v>
                </c:pt>
                <c:pt idx="24346">
                  <c:v>1.8345999999998144</c:v>
                </c:pt>
                <c:pt idx="24347">
                  <c:v>1.8346999999998144</c:v>
                </c:pt>
                <c:pt idx="24348">
                  <c:v>1.8347999999998144</c:v>
                </c:pt>
                <c:pt idx="24349">
                  <c:v>1.8348999999998143</c:v>
                </c:pt>
                <c:pt idx="24350">
                  <c:v>1.8349999999998143</c:v>
                </c:pt>
                <c:pt idx="24351">
                  <c:v>1.8350999999998143</c:v>
                </c:pt>
                <c:pt idx="24352">
                  <c:v>1.8351999999998143</c:v>
                </c:pt>
                <c:pt idx="24353">
                  <c:v>1.8352999999998143</c:v>
                </c:pt>
                <c:pt idx="24354">
                  <c:v>1.8353999999998143</c:v>
                </c:pt>
                <c:pt idx="24355">
                  <c:v>1.8354999999998143</c:v>
                </c:pt>
                <c:pt idx="24356">
                  <c:v>1.8355999999998143</c:v>
                </c:pt>
                <c:pt idx="24357">
                  <c:v>1.8356999999998143</c:v>
                </c:pt>
                <c:pt idx="24358">
                  <c:v>1.8357999999998142</c:v>
                </c:pt>
                <c:pt idx="24359">
                  <c:v>1.8358999999998142</c:v>
                </c:pt>
                <c:pt idx="24360">
                  <c:v>1.8359999999998142</c:v>
                </c:pt>
                <c:pt idx="24361">
                  <c:v>1.8360999999998142</c:v>
                </c:pt>
                <c:pt idx="24362">
                  <c:v>1.8361999999998142</c:v>
                </c:pt>
                <c:pt idx="24363">
                  <c:v>1.8362999999998142</c:v>
                </c:pt>
                <c:pt idx="24364">
                  <c:v>1.8363999999998142</c:v>
                </c:pt>
                <c:pt idx="24365">
                  <c:v>1.8364999999998142</c:v>
                </c:pt>
                <c:pt idx="24366">
                  <c:v>1.8365999999998142</c:v>
                </c:pt>
                <c:pt idx="24367">
                  <c:v>1.8366999999998141</c:v>
                </c:pt>
                <c:pt idx="24368">
                  <c:v>1.8367999999998141</c:v>
                </c:pt>
                <c:pt idx="24369">
                  <c:v>1.8368999999998141</c:v>
                </c:pt>
                <c:pt idx="24370">
                  <c:v>1.8369999999998141</c:v>
                </c:pt>
                <c:pt idx="24371">
                  <c:v>1.8370999999998141</c:v>
                </c:pt>
                <c:pt idx="24372">
                  <c:v>1.8371999999998141</c:v>
                </c:pt>
                <c:pt idx="24373">
                  <c:v>1.8372999999998141</c:v>
                </c:pt>
                <c:pt idx="24374">
                  <c:v>1.8373999999998141</c:v>
                </c:pt>
                <c:pt idx="24375">
                  <c:v>1.8374999999998141</c:v>
                </c:pt>
                <c:pt idx="24376">
                  <c:v>1.837599999999814</c:v>
                </c:pt>
                <c:pt idx="24377">
                  <c:v>1.837699999999814</c:v>
                </c:pt>
                <c:pt idx="24378">
                  <c:v>1.837799999999814</c:v>
                </c:pt>
                <c:pt idx="24379">
                  <c:v>1.837899999999814</c:v>
                </c:pt>
                <c:pt idx="24380">
                  <c:v>1.837999999999814</c:v>
                </c:pt>
                <c:pt idx="24381">
                  <c:v>1.838099999999814</c:v>
                </c:pt>
                <c:pt idx="24382">
                  <c:v>1.838199999999814</c:v>
                </c:pt>
                <c:pt idx="24383">
                  <c:v>1.838299999999814</c:v>
                </c:pt>
                <c:pt idx="24384">
                  <c:v>1.838399999999814</c:v>
                </c:pt>
                <c:pt idx="24385">
                  <c:v>1.8384999999998139</c:v>
                </c:pt>
                <c:pt idx="24386">
                  <c:v>1.8385999999998139</c:v>
                </c:pt>
                <c:pt idx="24387">
                  <c:v>1.8386999999998139</c:v>
                </c:pt>
                <c:pt idx="24388">
                  <c:v>1.8387999999998139</c:v>
                </c:pt>
                <c:pt idx="24389">
                  <c:v>1.8388999999998139</c:v>
                </c:pt>
                <c:pt idx="24390">
                  <c:v>1.8389999999998139</c:v>
                </c:pt>
                <c:pt idx="24391">
                  <c:v>1.8390999999998139</c:v>
                </c:pt>
                <c:pt idx="24392">
                  <c:v>1.8391999999998139</c:v>
                </c:pt>
                <c:pt idx="24393">
                  <c:v>1.8392999999998139</c:v>
                </c:pt>
                <c:pt idx="24394">
                  <c:v>1.8393999999998139</c:v>
                </c:pt>
                <c:pt idx="24395">
                  <c:v>1.8394999999998138</c:v>
                </c:pt>
                <c:pt idx="24396">
                  <c:v>1.8395999999998138</c:v>
                </c:pt>
                <c:pt idx="24397">
                  <c:v>1.8396999999998138</c:v>
                </c:pt>
                <c:pt idx="24398">
                  <c:v>1.8397999999998138</c:v>
                </c:pt>
                <c:pt idx="24399">
                  <c:v>1.8398999999998138</c:v>
                </c:pt>
                <c:pt idx="24400">
                  <c:v>1.8399999999998138</c:v>
                </c:pt>
                <c:pt idx="24401">
                  <c:v>1.8400999999998138</c:v>
                </c:pt>
                <c:pt idx="24402">
                  <c:v>1.8401999999998138</c:v>
                </c:pt>
                <c:pt idx="24403">
                  <c:v>1.8402999999998138</c:v>
                </c:pt>
                <c:pt idx="24404">
                  <c:v>1.8403999999998137</c:v>
                </c:pt>
                <c:pt idx="24405">
                  <c:v>1.8404999999998137</c:v>
                </c:pt>
                <c:pt idx="24406">
                  <c:v>1.8405999999998137</c:v>
                </c:pt>
                <c:pt idx="24407">
                  <c:v>1.8406999999998137</c:v>
                </c:pt>
                <c:pt idx="24408">
                  <c:v>1.8407999999998137</c:v>
                </c:pt>
                <c:pt idx="24409">
                  <c:v>1.8408999999998137</c:v>
                </c:pt>
                <c:pt idx="24410">
                  <c:v>1.8409999999998137</c:v>
                </c:pt>
                <c:pt idx="24411">
                  <c:v>1.8410999999998137</c:v>
                </c:pt>
                <c:pt idx="24412">
                  <c:v>1.8411999999998137</c:v>
                </c:pt>
                <c:pt idx="24413">
                  <c:v>1.8412999999998136</c:v>
                </c:pt>
                <c:pt idx="24414">
                  <c:v>1.8413999999998136</c:v>
                </c:pt>
                <c:pt idx="24415">
                  <c:v>1.8414999999998136</c:v>
                </c:pt>
                <c:pt idx="24416">
                  <c:v>1.8415999999998136</c:v>
                </c:pt>
                <c:pt idx="24417">
                  <c:v>1.8416999999998136</c:v>
                </c:pt>
                <c:pt idx="24418">
                  <c:v>1.8417999999998136</c:v>
                </c:pt>
                <c:pt idx="24419">
                  <c:v>1.8418999999998136</c:v>
                </c:pt>
                <c:pt idx="24420">
                  <c:v>1.8419999999998136</c:v>
                </c:pt>
                <c:pt idx="24421">
                  <c:v>1.8420999999998136</c:v>
                </c:pt>
                <c:pt idx="24422">
                  <c:v>1.8421999999998135</c:v>
                </c:pt>
                <c:pt idx="24423">
                  <c:v>1.8422999999998135</c:v>
                </c:pt>
                <c:pt idx="24424">
                  <c:v>1.8423999999998135</c:v>
                </c:pt>
                <c:pt idx="24425">
                  <c:v>1.8424999999998135</c:v>
                </c:pt>
                <c:pt idx="24426">
                  <c:v>1.8425999999998135</c:v>
                </c:pt>
                <c:pt idx="24427">
                  <c:v>1.8426999999998135</c:v>
                </c:pt>
                <c:pt idx="24428">
                  <c:v>1.8427999999998135</c:v>
                </c:pt>
                <c:pt idx="24429">
                  <c:v>1.8428999999998135</c:v>
                </c:pt>
                <c:pt idx="24430">
                  <c:v>1.8429999999998135</c:v>
                </c:pt>
                <c:pt idx="24431">
                  <c:v>1.8430999999998134</c:v>
                </c:pt>
                <c:pt idx="24432">
                  <c:v>1.8431999999998134</c:v>
                </c:pt>
                <c:pt idx="24433">
                  <c:v>1.8432999999998134</c:v>
                </c:pt>
                <c:pt idx="24434">
                  <c:v>1.8433999999998134</c:v>
                </c:pt>
                <c:pt idx="24435">
                  <c:v>1.8434999999998134</c:v>
                </c:pt>
                <c:pt idx="24436">
                  <c:v>1.8435999999998134</c:v>
                </c:pt>
                <c:pt idx="24437">
                  <c:v>1.8436999999998134</c:v>
                </c:pt>
                <c:pt idx="24438">
                  <c:v>1.8437999999998134</c:v>
                </c:pt>
                <c:pt idx="24439">
                  <c:v>1.8438999999998134</c:v>
                </c:pt>
                <c:pt idx="24440">
                  <c:v>1.8439999999998133</c:v>
                </c:pt>
                <c:pt idx="24441">
                  <c:v>1.8440999999998133</c:v>
                </c:pt>
                <c:pt idx="24442">
                  <c:v>1.8441999999998133</c:v>
                </c:pt>
                <c:pt idx="24443">
                  <c:v>1.8442999999998133</c:v>
                </c:pt>
                <c:pt idx="24444">
                  <c:v>1.8443999999998133</c:v>
                </c:pt>
                <c:pt idx="24445">
                  <c:v>1.8444999999998133</c:v>
                </c:pt>
                <c:pt idx="24446">
                  <c:v>1.8445999999998133</c:v>
                </c:pt>
                <c:pt idx="24447">
                  <c:v>1.8446999999998133</c:v>
                </c:pt>
                <c:pt idx="24448">
                  <c:v>1.8447999999998133</c:v>
                </c:pt>
                <c:pt idx="24449">
                  <c:v>1.8448999999998132</c:v>
                </c:pt>
                <c:pt idx="24450">
                  <c:v>1.8449999999998132</c:v>
                </c:pt>
                <c:pt idx="24451">
                  <c:v>1.8450999999998132</c:v>
                </c:pt>
                <c:pt idx="24452">
                  <c:v>1.8451999999998132</c:v>
                </c:pt>
                <c:pt idx="24453">
                  <c:v>1.8452999999998132</c:v>
                </c:pt>
                <c:pt idx="24454">
                  <c:v>1.8453999999998132</c:v>
                </c:pt>
                <c:pt idx="24455">
                  <c:v>1.8454999999998132</c:v>
                </c:pt>
                <c:pt idx="24456">
                  <c:v>1.8455999999998132</c:v>
                </c:pt>
                <c:pt idx="24457">
                  <c:v>1.8456999999998132</c:v>
                </c:pt>
                <c:pt idx="24458">
                  <c:v>1.8457999999998131</c:v>
                </c:pt>
                <c:pt idx="24459">
                  <c:v>1.8458999999998131</c:v>
                </c:pt>
                <c:pt idx="24460">
                  <c:v>1.8459999999998131</c:v>
                </c:pt>
                <c:pt idx="24461">
                  <c:v>1.8460999999998131</c:v>
                </c:pt>
                <c:pt idx="24462">
                  <c:v>1.8461999999998131</c:v>
                </c:pt>
                <c:pt idx="24463">
                  <c:v>1.8462999999998131</c:v>
                </c:pt>
                <c:pt idx="24464">
                  <c:v>1.8463999999998131</c:v>
                </c:pt>
                <c:pt idx="24465">
                  <c:v>1.8464999999998131</c:v>
                </c:pt>
                <c:pt idx="24466">
                  <c:v>1.8465999999998131</c:v>
                </c:pt>
                <c:pt idx="24467">
                  <c:v>1.846699999999813</c:v>
                </c:pt>
                <c:pt idx="24468">
                  <c:v>1.846799999999813</c:v>
                </c:pt>
                <c:pt idx="24469">
                  <c:v>1.846899999999813</c:v>
                </c:pt>
                <c:pt idx="24470">
                  <c:v>1.846999999999813</c:v>
                </c:pt>
                <c:pt idx="24471">
                  <c:v>1.847099999999813</c:v>
                </c:pt>
                <c:pt idx="24472">
                  <c:v>1.847199999999813</c:v>
                </c:pt>
                <c:pt idx="24473">
                  <c:v>1.847299999999813</c:v>
                </c:pt>
                <c:pt idx="24474">
                  <c:v>1.847399999999813</c:v>
                </c:pt>
                <c:pt idx="24475">
                  <c:v>1.847499999999813</c:v>
                </c:pt>
                <c:pt idx="24476">
                  <c:v>1.8475999999998129</c:v>
                </c:pt>
                <c:pt idx="24477">
                  <c:v>1.8476999999998129</c:v>
                </c:pt>
                <c:pt idx="24478">
                  <c:v>1.8477999999998129</c:v>
                </c:pt>
                <c:pt idx="24479">
                  <c:v>1.8478999999998129</c:v>
                </c:pt>
                <c:pt idx="24480">
                  <c:v>1.8479999999998129</c:v>
                </c:pt>
                <c:pt idx="24481">
                  <c:v>1.8480999999998129</c:v>
                </c:pt>
                <c:pt idx="24482">
                  <c:v>1.8481999999998129</c:v>
                </c:pt>
                <c:pt idx="24483">
                  <c:v>1.8482999999998129</c:v>
                </c:pt>
                <c:pt idx="24484">
                  <c:v>1.8483999999998129</c:v>
                </c:pt>
                <c:pt idx="24485">
                  <c:v>1.8484999999998128</c:v>
                </c:pt>
                <c:pt idx="24486">
                  <c:v>1.8485999999998128</c:v>
                </c:pt>
                <c:pt idx="24487">
                  <c:v>1.8486999999998128</c:v>
                </c:pt>
                <c:pt idx="24488">
                  <c:v>1.8487999999998128</c:v>
                </c:pt>
                <c:pt idx="24489">
                  <c:v>1.8488999999998128</c:v>
                </c:pt>
                <c:pt idx="24490">
                  <c:v>1.8489999999998128</c:v>
                </c:pt>
                <c:pt idx="24491">
                  <c:v>1.8490999999998128</c:v>
                </c:pt>
                <c:pt idx="24492">
                  <c:v>1.8491999999998128</c:v>
                </c:pt>
                <c:pt idx="24493">
                  <c:v>1.8492999999998128</c:v>
                </c:pt>
                <c:pt idx="24494">
                  <c:v>1.8493999999998127</c:v>
                </c:pt>
                <c:pt idx="24495">
                  <c:v>1.8494999999998127</c:v>
                </c:pt>
                <c:pt idx="24496">
                  <c:v>1.8495999999998127</c:v>
                </c:pt>
                <c:pt idx="24497">
                  <c:v>1.8496999999998127</c:v>
                </c:pt>
                <c:pt idx="24498">
                  <c:v>1.8497999999998127</c:v>
                </c:pt>
                <c:pt idx="24499">
                  <c:v>1.8498999999998127</c:v>
                </c:pt>
                <c:pt idx="24500">
                  <c:v>1.8499999999998127</c:v>
                </c:pt>
                <c:pt idx="24501">
                  <c:v>1.8500999999998127</c:v>
                </c:pt>
                <c:pt idx="24502">
                  <c:v>1.8501999999998127</c:v>
                </c:pt>
                <c:pt idx="24503">
                  <c:v>1.8502999999998127</c:v>
                </c:pt>
                <c:pt idx="24504">
                  <c:v>1.8503999999998126</c:v>
                </c:pt>
                <c:pt idx="24505">
                  <c:v>1.8504999999998126</c:v>
                </c:pt>
                <c:pt idx="24506">
                  <c:v>1.8505999999998126</c:v>
                </c:pt>
                <c:pt idx="24507">
                  <c:v>1.8506999999998126</c:v>
                </c:pt>
                <c:pt idx="24508">
                  <c:v>1.8507999999998126</c:v>
                </c:pt>
                <c:pt idx="24509">
                  <c:v>1.8508999999998126</c:v>
                </c:pt>
                <c:pt idx="24510">
                  <c:v>1.8509999999998126</c:v>
                </c:pt>
                <c:pt idx="24511">
                  <c:v>1.8510999999998126</c:v>
                </c:pt>
                <c:pt idx="24512">
                  <c:v>1.8511999999998126</c:v>
                </c:pt>
                <c:pt idx="24513">
                  <c:v>1.8512999999998125</c:v>
                </c:pt>
                <c:pt idx="24514">
                  <c:v>1.8513999999998125</c:v>
                </c:pt>
                <c:pt idx="24515">
                  <c:v>1.8514999999998125</c:v>
                </c:pt>
                <c:pt idx="24516">
                  <c:v>1.8515999999998125</c:v>
                </c:pt>
                <c:pt idx="24517">
                  <c:v>1.8516999999998125</c:v>
                </c:pt>
                <c:pt idx="24518">
                  <c:v>1.8517999999998125</c:v>
                </c:pt>
                <c:pt idx="24519">
                  <c:v>1.8518999999998125</c:v>
                </c:pt>
                <c:pt idx="24520">
                  <c:v>1.8519999999998125</c:v>
                </c:pt>
                <c:pt idx="24521">
                  <c:v>1.8520999999998125</c:v>
                </c:pt>
                <c:pt idx="24522">
                  <c:v>1.8521999999998124</c:v>
                </c:pt>
                <c:pt idx="24523">
                  <c:v>1.8522999999998124</c:v>
                </c:pt>
                <c:pt idx="24524">
                  <c:v>1.8523999999998124</c:v>
                </c:pt>
                <c:pt idx="24525">
                  <c:v>1.8524999999998124</c:v>
                </c:pt>
                <c:pt idx="24526">
                  <c:v>1.8525999999998124</c:v>
                </c:pt>
                <c:pt idx="24527">
                  <c:v>1.8526999999998124</c:v>
                </c:pt>
                <c:pt idx="24528">
                  <c:v>1.8527999999998124</c:v>
                </c:pt>
                <c:pt idx="24529">
                  <c:v>1.8528999999998124</c:v>
                </c:pt>
                <c:pt idx="24530">
                  <c:v>1.8529999999998124</c:v>
                </c:pt>
                <c:pt idx="24531">
                  <c:v>1.8530999999998123</c:v>
                </c:pt>
                <c:pt idx="24532">
                  <c:v>1.8531999999998123</c:v>
                </c:pt>
                <c:pt idx="24533">
                  <c:v>1.8532999999998123</c:v>
                </c:pt>
                <c:pt idx="24534">
                  <c:v>1.8533999999998123</c:v>
                </c:pt>
                <c:pt idx="24535">
                  <c:v>1.8534999999998123</c:v>
                </c:pt>
                <c:pt idx="24536">
                  <c:v>1.8535999999998123</c:v>
                </c:pt>
                <c:pt idx="24537">
                  <c:v>1.8536999999998123</c:v>
                </c:pt>
                <c:pt idx="24538">
                  <c:v>1.8537999999998123</c:v>
                </c:pt>
                <c:pt idx="24539">
                  <c:v>1.8538999999998123</c:v>
                </c:pt>
                <c:pt idx="24540">
                  <c:v>1.8539999999998122</c:v>
                </c:pt>
                <c:pt idx="24541">
                  <c:v>1.8540999999998122</c:v>
                </c:pt>
                <c:pt idx="24542">
                  <c:v>1.8541999999998122</c:v>
                </c:pt>
                <c:pt idx="24543">
                  <c:v>1.8542999999998122</c:v>
                </c:pt>
                <c:pt idx="24544">
                  <c:v>1.8543999999998122</c:v>
                </c:pt>
                <c:pt idx="24545">
                  <c:v>1.8544999999998122</c:v>
                </c:pt>
                <c:pt idx="24546">
                  <c:v>1.8545999999998122</c:v>
                </c:pt>
                <c:pt idx="24547">
                  <c:v>1.8546999999998122</c:v>
                </c:pt>
                <c:pt idx="24548">
                  <c:v>1.8547999999998122</c:v>
                </c:pt>
                <c:pt idx="24549">
                  <c:v>1.8548999999998121</c:v>
                </c:pt>
                <c:pt idx="24550">
                  <c:v>1.8549999999998121</c:v>
                </c:pt>
                <c:pt idx="24551">
                  <c:v>1.8550999999998121</c:v>
                </c:pt>
                <c:pt idx="24552">
                  <c:v>1.8551999999998121</c:v>
                </c:pt>
                <c:pt idx="24553">
                  <c:v>1.8552999999998121</c:v>
                </c:pt>
                <c:pt idx="24554">
                  <c:v>1.8553999999998121</c:v>
                </c:pt>
                <c:pt idx="24555">
                  <c:v>1.8554999999998121</c:v>
                </c:pt>
                <c:pt idx="24556">
                  <c:v>1.8555999999998121</c:v>
                </c:pt>
                <c:pt idx="24557">
                  <c:v>1.8556999999998121</c:v>
                </c:pt>
                <c:pt idx="24558">
                  <c:v>1.855799999999812</c:v>
                </c:pt>
                <c:pt idx="24559">
                  <c:v>1.855899999999812</c:v>
                </c:pt>
                <c:pt idx="24560">
                  <c:v>1.855999999999812</c:v>
                </c:pt>
                <c:pt idx="24561">
                  <c:v>1.856099999999812</c:v>
                </c:pt>
                <c:pt idx="24562">
                  <c:v>1.856199999999812</c:v>
                </c:pt>
                <c:pt idx="24563">
                  <c:v>1.856299999999812</c:v>
                </c:pt>
                <c:pt idx="24564">
                  <c:v>1.856399999999812</c:v>
                </c:pt>
                <c:pt idx="24565">
                  <c:v>1.856499999999812</c:v>
                </c:pt>
                <c:pt idx="24566">
                  <c:v>1.856599999999812</c:v>
                </c:pt>
                <c:pt idx="24567">
                  <c:v>1.8566999999998119</c:v>
                </c:pt>
                <c:pt idx="24568">
                  <c:v>1.8567999999998119</c:v>
                </c:pt>
                <c:pt idx="24569">
                  <c:v>1.8568999999998119</c:v>
                </c:pt>
                <c:pt idx="24570">
                  <c:v>1.8569999999998119</c:v>
                </c:pt>
                <c:pt idx="24571">
                  <c:v>1.8570999999998119</c:v>
                </c:pt>
                <c:pt idx="24572">
                  <c:v>1.8571999999998119</c:v>
                </c:pt>
                <c:pt idx="24573">
                  <c:v>1.8572999999998119</c:v>
                </c:pt>
                <c:pt idx="24574">
                  <c:v>1.8573999999998119</c:v>
                </c:pt>
                <c:pt idx="24575">
                  <c:v>1.8574999999998119</c:v>
                </c:pt>
                <c:pt idx="24576">
                  <c:v>1.8575999999998118</c:v>
                </c:pt>
                <c:pt idx="24577">
                  <c:v>1.8576999999998118</c:v>
                </c:pt>
                <c:pt idx="24578">
                  <c:v>1.8577999999998118</c:v>
                </c:pt>
                <c:pt idx="24579">
                  <c:v>1.8578999999998118</c:v>
                </c:pt>
                <c:pt idx="24580">
                  <c:v>1.8579999999998118</c:v>
                </c:pt>
                <c:pt idx="24581">
                  <c:v>1.8580999999998118</c:v>
                </c:pt>
                <c:pt idx="24582">
                  <c:v>1.8581999999998118</c:v>
                </c:pt>
                <c:pt idx="24583">
                  <c:v>1.8582999999998118</c:v>
                </c:pt>
                <c:pt idx="24584">
                  <c:v>1.8583999999998118</c:v>
                </c:pt>
                <c:pt idx="24585">
                  <c:v>1.8584999999998117</c:v>
                </c:pt>
                <c:pt idx="24586">
                  <c:v>1.8585999999998117</c:v>
                </c:pt>
                <c:pt idx="24587">
                  <c:v>1.8586999999998117</c:v>
                </c:pt>
                <c:pt idx="24588">
                  <c:v>1.8587999999998117</c:v>
                </c:pt>
                <c:pt idx="24589">
                  <c:v>1.8588999999998117</c:v>
                </c:pt>
                <c:pt idx="24590">
                  <c:v>1.8589999999998117</c:v>
                </c:pt>
                <c:pt idx="24591">
                  <c:v>1.8590999999998117</c:v>
                </c:pt>
                <c:pt idx="24592">
                  <c:v>1.8591999999998117</c:v>
                </c:pt>
                <c:pt idx="24593">
                  <c:v>1.8592999999998117</c:v>
                </c:pt>
                <c:pt idx="24594">
                  <c:v>1.8593999999998116</c:v>
                </c:pt>
                <c:pt idx="24595">
                  <c:v>1.8594999999998116</c:v>
                </c:pt>
                <c:pt idx="24596">
                  <c:v>1.8595999999998116</c:v>
                </c:pt>
                <c:pt idx="24597">
                  <c:v>1.8596999999998116</c:v>
                </c:pt>
                <c:pt idx="24598">
                  <c:v>1.8597999999998116</c:v>
                </c:pt>
                <c:pt idx="24599">
                  <c:v>1.8598999999998116</c:v>
                </c:pt>
                <c:pt idx="24600">
                  <c:v>1.8599999999998116</c:v>
                </c:pt>
                <c:pt idx="24601">
                  <c:v>1.8600999999998116</c:v>
                </c:pt>
                <c:pt idx="24602">
                  <c:v>1.8601999999998116</c:v>
                </c:pt>
                <c:pt idx="24603">
                  <c:v>1.8602999999998115</c:v>
                </c:pt>
                <c:pt idx="24604">
                  <c:v>1.8603999999998115</c:v>
                </c:pt>
                <c:pt idx="24605">
                  <c:v>1.8604999999998115</c:v>
                </c:pt>
                <c:pt idx="24606">
                  <c:v>1.8605999999998115</c:v>
                </c:pt>
                <c:pt idx="24607">
                  <c:v>1.8606999999998115</c:v>
                </c:pt>
                <c:pt idx="24608">
                  <c:v>1.8607999999998115</c:v>
                </c:pt>
                <c:pt idx="24609">
                  <c:v>1.8608999999998115</c:v>
                </c:pt>
                <c:pt idx="24610">
                  <c:v>1.8609999999998115</c:v>
                </c:pt>
                <c:pt idx="24611">
                  <c:v>1.8610999999998115</c:v>
                </c:pt>
                <c:pt idx="24612">
                  <c:v>1.8611999999998114</c:v>
                </c:pt>
                <c:pt idx="24613">
                  <c:v>1.8612999999998114</c:v>
                </c:pt>
                <c:pt idx="24614">
                  <c:v>1.8613999999998114</c:v>
                </c:pt>
                <c:pt idx="24615">
                  <c:v>1.8614999999998114</c:v>
                </c:pt>
                <c:pt idx="24616">
                  <c:v>1.8615999999998114</c:v>
                </c:pt>
                <c:pt idx="24617">
                  <c:v>1.8616999999998114</c:v>
                </c:pt>
                <c:pt idx="24618">
                  <c:v>1.8617999999998114</c:v>
                </c:pt>
                <c:pt idx="24619">
                  <c:v>1.8618999999998114</c:v>
                </c:pt>
                <c:pt idx="24620">
                  <c:v>1.8619999999998114</c:v>
                </c:pt>
                <c:pt idx="24621">
                  <c:v>1.8620999999998114</c:v>
                </c:pt>
                <c:pt idx="24622">
                  <c:v>1.8621999999998113</c:v>
                </c:pt>
                <c:pt idx="24623">
                  <c:v>1.8622999999998113</c:v>
                </c:pt>
                <c:pt idx="24624">
                  <c:v>1.8623999999998113</c:v>
                </c:pt>
                <c:pt idx="24625">
                  <c:v>1.8624999999998113</c:v>
                </c:pt>
                <c:pt idx="24626">
                  <c:v>1.8625999999998113</c:v>
                </c:pt>
                <c:pt idx="24627">
                  <c:v>1.8626999999998113</c:v>
                </c:pt>
                <c:pt idx="24628">
                  <c:v>1.8627999999998113</c:v>
                </c:pt>
                <c:pt idx="24629">
                  <c:v>1.8628999999998113</c:v>
                </c:pt>
                <c:pt idx="24630">
                  <c:v>1.8629999999998113</c:v>
                </c:pt>
                <c:pt idx="24631">
                  <c:v>1.8630999999998112</c:v>
                </c:pt>
                <c:pt idx="24632">
                  <c:v>1.8631999999998112</c:v>
                </c:pt>
                <c:pt idx="24633">
                  <c:v>1.8632999999998112</c:v>
                </c:pt>
                <c:pt idx="24634">
                  <c:v>1.8633999999998112</c:v>
                </c:pt>
                <c:pt idx="24635">
                  <c:v>1.8634999999998112</c:v>
                </c:pt>
                <c:pt idx="24636">
                  <c:v>1.8635999999998112</c:v>
                </c:pt>
                <c:pt idx="24637">
                  <c:v>1.8636999999998112</c:v>
                </c:pt>
                <c:pt idx="24638">
                  <c:v>1.8637999999998112</c:v>
                </c:pt>
                <c:pt idx="24639">
                  <c:v>1.8638999999998112</c:v>
                </c:pt>
                <c:pt idx="24640">
                  <c:v>1.8639999999998111</c:v>
                </c:pt>
                <c:pt idx="24641">
                  <c:v>1.8640999999998111</c:v>
                </c:pt>
                <c:pt idx="24642">
                  <c:v>1.8641999999998111</c:v>
                </c:pt>
                <c:pt idx="24643">
                  <c:v>1.8642999999998111</c:v>
                </c:pt>
                <c:pt idx="24644">
                  <c:v>1.8643999999998111</c:v>
                </c:pt>
                <c:pt idx="24645">
                  <c:v>1.8644999999998111</c:v>
                </c:pt>
                <c:pt idx="24646">
                  <c:v>1.8645999999998111</c:v>
                </c:pt>
                <c:pt idx="24647">
                  <c:v>1.8646999999998111</c:v>
                </c:pt>
                <c:pt idx="24648">
                  <c:v>1.8647999999998111</c:v>
                </c:pt>
                <c:pt idx="24649">
                  <c:v>1.864899999999811</c:v>
                </c:pt>
                <c:pt idx="24650">
                  <c:v>1.864999999999811</c:v>
                </c:pt>
                <c:pt idx="24651">
                  <c:v>1.865099999999811</c:v>
                </c:pt>
                <c:pt idx="24652">
                  <c:v>1.865199999999811</c:v>
                </c:pt>
                <c:pt idx="24653">
                  <c:v>1.865299999999811</c:v>
                </c:pt>
                <c:pt idx="24654">
                  <c:v>1.865399999999811</c:v>
                </c:pt>
                <c:pt idx="24655">
                  <c:v>1.865499999999811</c:v>
                </c:pt>
                <c:pt idx="24656">
                  <c:v>1.865599999999811</c:v>
                </c:pt>
                <c:pt idx="24657">
                  <c:v>1.865699999999811</c:v>
                </c:pt>
                <c:pt idx="24658">
                  <c:v>1.8657999999998109</c:v>
                </c:pt>
                <c:pt idx="24659">
                  <c:v>1.8658999999998109</c:v>
                </c:pt>
                <c:pt idx="24660">
                  <c:v>1.8659999999998109</c:v>
                </c:pt>
                <c:pt idx="24661">
                  <c:v>1.8660999999998109</c:v>
                </c:pt>
                <c:pt idx="24662">
                  <c:v>1.8661999999998109</c:v>
                </c:pt>
                <c:pt idx="24663">
                  <c:v>1.8662999999998109</c:v>
                </c:pt>
                <c:pt idx="24664">
                  <c:v>1.8663999999998109</c:v>
                </c:pt>
                <c:pt idx="24665">
                  <c:v>1.8664999999998109</c:v>
                </c:pt>
                <c:pt idx="24666">
                  <c:v>1.8665999999998109</c:v>
                </c:pt>
                <c:pt idx="24667">
                  <c:v>1.8666999999998108</c:v>
                </c:pt>
                <c:pt idx="24668">
                  <c:v>1.8667999999998108</c:v>
                </c:pt>
                <c:pt idx="24669">
                  <c:v>1.8668999999998108</c:v>
                </c:pt>
                <c:pt idx="24670">
                  <c:v>1.8669999999998108</c:v>
                </c:pt>
                <c:pt idx="24671">
                  <c:v>1.8670999999998108</c:v>
                </c:pt>
                <c:pt idx="24672">
                  <c:v>1.8671999999998108</c:v>
                </c:pt>
                <c:pt idx="24673">
                  <c:v>1.8672999999998108</c:v>
                </c:pt>
                <c:pt idx="24674">
                  <c:v>1.8673999999998108</c:v>
                </c:pt>
                <c:pt idx="24675">
                  <c:v>1.8674999999998108</c:v>
                </c:pt>
                <c:pt idx="24676">
                  <c:v>1.8675999999998107</c:v>
                </c:pt>
                <c:pt idx="24677">
                  <c:v>1.8676999999998107</c:v>
                </c:pt>
                <c:pt idx="24678">
                  <c:v>1.8677999999998107</c:v>
                </c:pt>
                <c:pt idx="24679">
                  <c:v>1.8678999999998107</c:v>
                </c:pt>
                <c:pt idx="24680">
                  <c:v>1.8679999999998107</c:v>
                </c:pt>
                <c:pt idx="24681">
                  <c:v>1.8680999999998107</c:v>
                </c:pt>
                <c:pt idx="24682">
                  <c:v>1.8681999999998107</c:v>
                </c:pt>
                <c:pt idx="24683">
                  <c:v>1.8682999999998107</c:v>
                </c:pt>
                <c:pt idx="24684">
                  <c:v>1.8683999999998107</c:v>
                </c:pt>
                <c:pt idx="24685">
                  <c:v>1.8684999999998106</c:v>
                </c:pt>
                <c:pt idx="24686">
                  <c:v>1.8685999999998106</c:v>
                </c:pt>
                <c:pt idx="24687">
                  <c:v>1.8686999999998106</c:v>
                </c:pt>
                <c:pt idx="24688">
                  <c:v>1.8687999999998106</c:v>
                </c:pt>
                <c:pt idx="24689">
                  <c:v>1.8688999999998106</c:v>
                </c:pt>
                <c:pt idx="24690">
                  <c:v>1.8689999999998106</c:v>
                </c:pt>
                <c:pt idx="24691">
                  <c:v>1.8690999999998106</c:v>
                </c:pt>
                <c:pt idx="24692">
                  <c:v>1.8691999999998106</c:v>
                </c:pt>
                <c:pt idx="24693">
                  <c:v>1.8692999999998106</c:v>
                </c:pt>
                <c:pt idx="24694">
                  <c:v>1.8693999999998105</c:v>
                </c:pt>
                <c:pt idx="24695">
                  <c:v>1.8694999999998105</c:v>
                </c:pt>
                <c:pt idx="24696">
                  <c:v>1.8695999999998105</c:v>
                </c:pt>
                <c:pt idx="24697">
                  <c:v>1.8696999999998105</c:v>
                </c:pt>
                <c:pt idx="24698">
                  <c:v>1.8697999999998105</c:v>
                </c:pt>
                <c:pt idx="24699">
                  <c:v>1.8698999999998105</c:v>
                </c:pt>
                <c:pt idx="24700">
                  <c:v>1.8699999999998105</c:v>
                </c:pt>
                <c:pt idx="24701">
                  <c:v>1.8700999999998105</c:v>
                </c:pt>
                <c:pt idx="24702">
                  <c:v>1.8701999999998105</c:v>
                </c:pt>
                <c:pt idx="24703">
                  <c:v>1.8702999999998104</c:v>
                </c:pt>
                <c:pt idx="24704">
                  <c:v>1.8703999999998104</c:v>
                </c:pt>
                <c:pt idx="24705">
                  <c:v>1.8704999999998104</c:v>
                </c:pt>
                <c:pt idx="24706">
                  <c:v>1.8705999999998104</c:v>
                </c:pt>
                <c:pt idx="24707">
                  <c:v>1.8706999999998104</c:v>
                </c:pt>
                <c:pt idx="24708">
                  <c:v>1.8707999999998104</c:v>
                </c:pt>
                <c:pt idx="24709">
                  <c:v>1.8708999999998104</c:v>
                </c:pt>
                <c:pt idx="24710">
                  <c:v>1.8709999999998104</c:v>
                </c:pt>
                <c:pt idx="24711">
                  <c:v>1.8710999999998104</c:v>
                </c:pt>
                <c:pt idx="24712">
                  <c:v>1.8711999999998103</c:v>
                </c:pt>
                <c:pt idx="24713">
                  <c:v>1.8712999999998103</c:v>
                </c:pt>
                <c:pt idx="24714">
                  <c:v>1.8713999999998103</c:v>
                </c:pt>
                <c:pt idx="24715">
                  <c:v>1.8714999999998103</c:v>
                </c:pt>
                <c:pt idx="24716">
                  <c:v>1.8715999999998103</c:v>
                </c:pt>
                <c:pt idx="24717">
                  <c:v>1.8716999999998103</c:v>
                </c:pt>
                <c:pt idx="24718">
                  <c:v>1.8717999999998103</c:v>
                </c:pt>
                <c:pt idx="24719">
                  <c:v>1.8718999999998103</c:v>
                </c:pt>
                <c:pt idx="24720">
                  <c:v>1.8719999999998103</c:v>
                </c:pt>
                <c:pt idx="24721">
                  <c:v>1.8720999999998102</c:v>
                </c:pt>
                <c:pt idx="24722">
                  <c:v>1.8721999999998102</c:v>
                </c:pt>
                <c:pt idx="24723">
                  <c:v>1.8722999999998102</c:v>
                </c:pt>
                <c:pt idx="24724">
                  <c:v>1.8723999999998102</c:v>
                </c:pt>
                <c:pt idx="24725">
                  <c:v>1.8724999999998102</c:v>
                </c:pt>
                <c:pt idx="24726">
                  <c:v>1.8725999999998102</c:v>
                </c:pt>
                <c:pt idx="24727">
                  <c:v>1.8726999999998102</c:v>
                </c:pt>
                <c:pt idx="24728">
                  <c:v>1.8727999999998102</c:v>
                </c:pt>
                <c:pt idx="24729">
                  <c:v>1.8728999999998102</c:v>
                </c:pt>
                <c:pt idx="24730">
                  <c:v>1.8729999999998102</c:v>
                </c:pt>
                <c:pt idx="24731">
                  <c:v>1.8730999999998101</c:v>
                </c:pt>
                <c:pt idx="24732">
                  <c:v>1.8731999999998101</c:v>
                </c:pt>
                <c:pt idx="24733">
                  <c:v>1.8732999999998101</c:v>
                </c:pt>
                <c:pt idx="24734">
                  <c:v>1.8733999999998101</c:v>
                </c:pt>
                <c:pt idx="24735">
                  <c:v>1.8734999999998101</c:v>
                </c:pt>
                <c:pt idx="24736">
                  <c:v>1.8735999999998101</c:v>
                </c:pt>
                <c:pt idx="24737">
                  <c:v>1.8736999999998101</c:v>
                </c:pt>
                <c:pt idx="24738">
                  <c:v>1.8737999999998101</c:v>
                </c:pt>
                <c:pt idx="24739">
                  <c:v>1.8738999999998101</c:v>
                </c:pt>
                <c:pt idx="24740">
                  <c:v>1.87399999999981</c:v>
                </c:pt>
                <c:pt idx="24741">
                  <c:v>1.87409999999981</c:v>
                </c:pt>
                <c:pt idx="24742">
                  <c:v>1.87419999999981</c:v>
                </c:pt>
                <c:pt idx="24743">
                  <c:v>1.87429999999981</c:v>
                </c:pt>
                <c:pt idx="24744">
                  <c:v>1.87439999999981</c:v>
                </c:pt>
                <c:pt idx="24745">
                  <c:v>1.87449999999981</c:v>
                </c:pt>
                <c:pt idx="24746">
                  <c:v>1.87459999999981</c:v>
                </c:pt>
                <c:pt idx="24747">
                  <c:v>1.87469999999981</c:v>
                </c:pt>
                <c:pt idx="24748">
                  <c:v>1.87479999999981</c:v>
                </c:pt>
                <c:pt idx="24749">
                  <c:v>1.8748999999998099</c:v>
                </c:pt>
                <c:pt idx="24750">
                  <c:v>1.8749999999998099</c:v>
                </c:pt>
                <c:pt idx="24751">
                  <c:v>1.8750999999998099</c:v>
                </c:pt>
                <c:pt idx="24752">
                  <c:v>1.8751999999998099</c:v>
                </c:pt>
                <c:pt idx="24753">
                  <c:v>1.8752999999998099</c:v>
                </c:pt>
                <c:pt idx="24754">
                  <c:v>1.8753999999998099</c:v>
                </c:pt>
                <c:pt idx="24755">
                  <c:v>1.8754999999998099</c:v>
                </c:pt>
                <c:pt idx="24756">
                  <c:v>1.8755999999998099</c:v>
                </c:pt>
                <c:pt idx="24757">
                  <c:v>1.8756999999998099</c:v>
                </c:pt>
                <c:pt idx="24758">
                  <c:v>1.8757999999998098</c:v>
                </c:pt>
                <c:pt idx="24759">
                  <c:v>1.8758999999998098</c:v>
                </c:pt>
                <c:pt idx="24760">
                  <c:v>1.8759999999998098</c:v>
                </c:pt>
                <c:pt idx="24761">
                  <c:v>1.8760999999998098</c:v>
                </c:pt>
                <c:pt idx="24762">
                  <c:v>1.8761999999998098</c:v>
                </c:pt>
                <c:pt idx="24763">
                  <c:v>1.8762999999998098</c:v>
                </c:pt>
                <c:pt idx="24764">
                  <c:v>1.8763999999998098</c:v>
                </c:pt>
                <c:pt idx="24765">
                  <c:v>1.8764999999998098</c:v>
                </c:pt>
                <c:pt idx="24766">
                  <c:v>1.8765999999998098</c:v>
                </c:pt>
                <c:pt idx="24767">
                  <c:v>1.8766999999998097</c:v>
                </c:pt>
                <c:pt idx="24768">
                  <c:v>1.8767999999998097</c:v>
                </c:pt>
                <c:pt idx="24769">
                  <c:v>1.8768999999998097</c:v>
                </c:pt>
                <c:pt idx="24770">
                  <c:v>1.8769999999998097</c:v>
                </c:pt>
                <c:pt idx="24771">
                  <c:v>1.8770999999998097</c:v>
                </c:pt>
                <c:pt idx="24772">
                  <c:v>1.8771999999998097</c:v>
                </c:pt>
                <c:pt idx="24773">
                  <c:v>1.8772999999998097</c:v>
                </c:pt>
                <c:pt idx="24774">
                  <c:v>1.8773999999998097</c:v>
                </c:pt>
                <c:pt idx="24775">
                  <c:v>1.8774999999998097</c:v>
                </c:pt>
                <c:pt idx="24776">
                  <c:v>1.8775999999998096</c:v>
                </c:pt>
                <c:pt idx="24777">
                  <c:v>1.8776999999998096</c:v>
                </c:pt>
                <c:pt idx="24778">
                  <c:v>1.8777999999998096</c:v>
                </c:pt>
                <c:pt idx="24779">
                  <c:v>1.8778999999998096</c:v>
                </c:pt>
                <c:pt idx="24780">
                  <c:v>1.8779999999998096</c:v>
                </c:pt>
                <c:pt idx="24781">
                  <c:v>1.8780999999998096</c:v>
                </c:pt>
                <c:pt idx="24782">
                  <c:v>1.8781999999998096</c:v>
                </c:pt>
                <c:pt idx="24783">
                  <c:v>1.8782999999998096</c:v>
                </c:pt>
                <c:pt idx="24784">
                  <c:v>1.8783999999998096</c:v>
                </c:pt>
                <c:pt idx="24785">
                  <c:v>1.8784999999998095</c:v>
                </c:pt>
                <c:pt idx="24786">
                  <c:v>1.8785999999998095</c:v>
                </c:pt>
                <c:pt idx="24787">
                  <c:v>1.8786999999998095</c:v>
                </c:pt>
                <c:pt idx="24788">
                  <c:v>1.8787999999998095</c:v>
                </c:pt>
                <c:pt idx="24789">
                  <c:v>1.8788999999998095</c:v>
                </c:pt>
                <c:pt idx="24790">
                  <c:v>1.8789999999998095</c:v>
                </c:pt>
                <c:pt idx="24791">
                  <c:v>1.8790999999998095</c:v>
                </c:pt>
                <c:pt idx="24792">
                  <c:v>1.8791999999998095</c:v>
                </c:pt>
                <c:pt idx="24793">
                  <c:v>1.8792999999998095</c:v>
                </c:pt>
                <c:pt idx="24794">
                  <c:v>1.8793999999998094</c:v>
                </c:pt>
                <c:pt idx="24795">
                  <c:v>1.8794999999998094</c:v>
                </c:pt>
                <c:pt idx="24796">
                  <c:v>1.8795999999998094</c:v>
                </c:pt>
                <c:pt idx="24797">
                  <c:v>1.8796999999998094</c:v>
                </c:pt>
                <c:pt idx="24798">
                  <c:v>1.8797999999998094</c:v>
                </c:pt>
                <c:pt idx="24799">
                  <c:v>1.8798999999998094</c:v>
                </c:pt>
                <c:pt idx="24800">
                  <c:v>1.8799999999998094</c:v>
                </c:pt>
                <c:pt idx="24801">
                  <c:v>1.8800999999998094</c:v>
                </c:pt>
                <c:pt idx="24802">
                  <c:v>1.8801999999998094</c:v>
                </c:pt>
                <c:pt idx="24803">
                  <c:v>1.8802999999998093</c:v>
                </c:pt>
                <c:pt idx="24804">
                  <c:v>1.8803999999998093</c:v>
                </c:pt>
                <c:pt idx="24805">
                  <c:v>1.8804999999998093</c:v>
                </c:pt>
                <c:pt idx="24806">
                  <c:v>1.8805999999998093</c:v>
                </c:pt>
                <c:pt idx="24807">
                  <c:v>1.8806999999998093</c:v>
                </c:pt>
                <c:pt idx="24808">
                  <c:v>1.8807999999998093</c:v>
                </c:pt>
                <c:pt idx="24809">
                  <c:v>1.8808999999998093</c:v>
                </c:pt>
                <c:pt idx="24810">
                  <c:v>1.8809999999998093</c:v>
                </c:pt>
                <c:pt idx="24811">
                  <c:v>1.8810999999998093</c:v>
                </c:pt>
                <c:pt idx="24812">
                  <c:v>1.8811999999998092</c:v>
                </c:pt>
                <c:pt idx="24813">
                  <c:v>1.8812999999998092</c:v>
                </c:pt>
                <c:pt idx="24814">
                  <c:v>1.8813999999998092</c:v>
                </c:pt>
                <c:pt idx="24815">
                  <c:v>1.8814999999998092</c:v>
                </c:pt>
                <c:pt idx="24816">
                  <c:v>1.8815999999998092</c:v>
                </c:pt>
                <c:pt idx="24817">
                  <c:v>1.8816999999998092</c:v>
                </c:pt>
                <c:pt idx="24818">
                  <c:v>1.8817999999998092</c:v>
                </c:pt>
                <c:pt idx="24819">
                  <c:v>1.8818999999998092</c:v>
                </c:pt>
                <c:pt idx="24820">
                  <c:v>1.8819999999998092</c:v>
                </c:pt>
                <c:pt idx="24821">
                  <c:v>1.8820999999998091</c:v>
                </c:pt>
                <c:pt idx="24822">
                  <c:v>1.8821999999998091</c:v>
                </c:pt>
                <c:pt idx="24823">
                  <c:v>1.8822999999998091</c:v>
                </c:pt>
                <c:pt idx="24824">
                  <c:v>1.8823999999998091</c:v>
                </c:pt>
                <c:pt idx="24825">
                  <c:v>1.8824999999998091</c:v>
                </c:pt>
                <c:pt idx="24826">
                  <c:v>1.8825999999998091</c:v>
                </c:pt>
                <c:pt idx="24827">
                  <c:v>1.8826999999998091</c:v>
                </c:pt>
                <c:pt idx="24828">
                  <c:v>1.8827999999998091</c:v>
                </c:pt>
                <c:pt idx="24829">
                  <c:v>1.8828999999998091</c:v>
                </c:pt>
                <c:pt idx="24830">
                  <c:v>1.882999999999809</c:v>
                </c:pt>
                <c:pt idx="24831">
                  <c:v>1.883099999999809</c:v>
                </c:pt>
                <c:pt idx="24832">
                  <c:v>1.883199999999809</c:v>
                </c:pt>
                <c:pt idx="24833">
                  <c:v>1.883299999999809</c:v>
                </c:pt>
                <c:pt idx="24834">
                  <c:v>1.883399999999809</c:v>
                </c:pt>
                <c:pt idx="24835">
                  <c:v>1.883499999999809</c:v>
                </c:pt>
                <c:pt idx="24836">
                  <c:v>1.883599999999809</c:v>
                </c:pt>
                <c:pt idx="24837">
                  <c:v>1.883699999999809</c:v>
                </c:pt>
                <c:pt idx="24838">
                  <c:v>1.883799999999809</c:v>
                </c:pt>
                <c:pt idx="24839">
                  <c:v>1.8838999999998089</c:v>
                </c:pt>
                <c:pt idx="24840">
                  <c:v>1.8839999999998089</c:v>
                </c:pt>
                <c:pt idx="24841">
                  <c:v>1.8840999999998089</c:v>
                </c:pt>
                <c:pt idx="24842">
                  <c:v>1.8841999999998089</c:v>
                </c:pt>
                <c:pt idx="24843">
                  <c:v>1.8842999999998089</c:v>
                </c:pt>
                <c:pt idx="24844">
                  <c:v>1.8843999999998089</c:v>
                </c:pt>
                <c:pt idx="24845">
                  <c:v>1.8844999999998089</c:v>
                </c:pt>
                <c:pt idx="24846">
                  <c:v>1.8845999999998089</c:v>
                </c:pt>
                <c:pt idx="24847">
                  <c:v>1.8846999999998089</c:v>
                </c:pt>
                <c:pt idx="24848">
                  <c:v>1.8847999999998089</c:v>
                </c:pt>
                <c:pt idx="24849">
                  <c:v>1.8848999999998088</c:v>
                </c:pt>
                <c:pt idx="24850">
                  <c:v>1.8849999999998088</c:v>
                </c:pt>
                <c:pt idx="24851">
                  <c:v>1.8850999999998088</c:v>
                </c:pt>
                <c:pt idx="24852">
                  <c:v>1.8851999999998088</c:v>
                </c:pt>
                <c:pt idx="24853">
                  <c:v>1.8852999999998088</c:v>
                </c:pt>
                <c:pt idx="24854">
                  <c:v>1.8853999999998088</c:v>
                </c:pt>
                <c:pt idx="24855">
                  <c:v>1.8854999999998088</c:v>
                </c:pt>
                <c:pt idx="24856">
                  <c:v>1.8855999999998088</c:v>
                </c:pt>
                <c:pt idx="24857">
                  <c:v>1.8856999999998088</c:v>
                </c:pt>
                <c:pt idx="24858">
                  <c:v>1.8857999999998087</c:v>
                </c:pt>
                <c:pt idx="24859">
                  <c:v>1.8858999999998087</c:v>
                </c:pt>
                <c:pt idx="24860">
                  <c:v>1.8859999999998087</c:v>
                </c:pt>
                <c:pt idx="24861">
                  <c:v>1.8860999999998087</c:v>
                </c:pt>
                <c:pt idx="24862">
                  <c:v>1.8861999999998087</c:v>
                </c:pt>
                <c:pt idx="24863">
                  <c:v>1.8862999999998087</c:v>
                </c:pt>
                <c:pt idx="24864">
                  <c:v>1.8863999999998087</c:v>
                </c:pt>
                <c:pt idx="24865">
                  <c:v>1.8864999999998087</c:v>
                </c:pt>
                <c:pt idx="24866">
                  <c:v>1.8865999999998087</c:v>
                </c:pt>
                <c:pt idx="24867">
                  <c:v>1.8866999999998086</c:v>
                </c:pt>
                <c:pt idx="24868">
                  <c:v>1.8867999999998086</c:v>
                </c:pt>
                <c:pt idx="24869">
                  <c:v>1.8868999999998086</c:v>
                </c:pt>
                <c:pt idx="24870">
                  <c:v>1.8869999999998086</c:v>
                </c:pt>
                <c:pt idx="24871">
                  <c:v>1.8870999999998086</c:v>
                </c:pt>
                <c:pt idx="24872">
                  <c:v>1.8871999999998086</c:v>
                </c:pt>
                <c:pt idx="24873">
                  <c:v>1.8872999999998086</c:v>
                </c:pt>
                <c:pt idx="24874">
                  <c:v>1.8873999999998086</c:v>
                </c:pt>
                <c:pt idx="24875">
                  <c:v>1.8874999999998086</c:v>
                </c:pt>
                <c:pt idx="24876">
                  <c:v>1.8875999999998085</c:v>
                </c:pt>
                <c:pt idx="24877">
                  <c:v>1.8876999999998085</c:v>
                </c:pt>
                <c:pt idx="24878">
                  <c:v>1.8877999999998085</c:v>
                </c:pt>
                <c:pt idx="24879">
                  <c:v>1.8878999999998085</c:v>
                </c:pt>
                <c:pt idx="24880">
                  <c:v>1.8879999999998085</c:v>
                </c:pt>
                <c:pt idx="24881">
                  <c:v>1.8880999999998085</c:v>
                </c:pt>
                <c:pt idx="24882">
                  <c:v>1.8881999999998085</c:v>
                </c:pt>
                <c:pt idx="24883">
                  <c:v>1.8882999999998085</c:v>
                </c:pt>
                <c:pt idx="24884">
                  <c:v>1.8883999999998085</c:v>
                </c:pt>
                <c:pt idx="24885">
                  <c:v>1.8884999999998084</c:v>
                </c:pt>
                <c:pt idx="24886">
                  <c:v>1.8885999999998084</c:v>
                </c:pt>
                <c:pt idx="24887">
                  <c:v>1.8886999999998084</c:v>
                </c:pt>
                <c:pt idx="24888">
                  <c:v>1.8887999999998084</c:v>
                </c:pt>
                <c:pt idx="24889">
                  <c:v>1.8888999999998084</c:v>
                </c:pt>
                <c:pt idx="24890">
                  <c:v>1.8889999999998084</c:v>
                </c:pt>
                <c:pt idx="24891">
                  <c:v>1.8890999999998084</c:v>
                </c:pt>
                <c:pt idx="24892">
                  <c:v>1.8891999999998084</c:v>
                </c:pt>
                <c:pt idx="24893">
                  <c:v>1.8892999999998084</c:v>
                </c:pt>
                <c:pt idx="24894">
                  <c:v>1.8893999999998083</c:v>
                </c:pt>
                <c:pt idx="24895">
                  <c:v>1.8894999999998083</c:v>
                </c:pt>
                <c:pt idx="24896">
                  <c:v>1.8895999999998083</c:v>
                </c:pt>
                <c:pt idx="24897">
                  <c:v>1.8896999999998083</c:v>
                </c:pt>
                <c:pt idx="24898">
                  <c:v>1.8897999999998083</c:v>
                </c:pt>
                <c:pt idx="24899">
                  <c:v>1.8898999999998083</c:v>
                </c:pt>
                <c:pt idx="24900">
                  <c:v>1.8899999999998083</c:v>
                </c:pt>
                <c:pt idx="24901">
                  <c:v>1.8900999999998083</c:v>
                </c:pt>
                <c:pt idx="24902">
                  <c:v>1.8901999999998083</c:v>
                </c:pt>
                <c:pt idx="24903">
                  <c:v>1.8902999999998082</c:v>
                </c:pt>
                <c:pt idx="24904">
                  <c:v>1.8903999999998082</c:v>
                </c:pt>
                <c:pt idx="24905">
                  <c:v>1.8904999999998082</c:v>
                </c:pt>
                <c:pt idx="24906">
                  <c:v>1.8905999999998082</c:v>
                </c:pt>
                <c:pt idx="24907">
                  <c:v>1.8906999999998082</c:v>
                </c:pt>
                <c:pt idx="24908">
                  <c:v>1.8907999999998082</c:v>
                </c:pt>
                <c:pt idx="24909">
                  <c:v>1.8908999999998082</c:v>
                </c:pt>
                <c:pt idx="24910">
                  <c:v>1.8909999999998082</c:v>
                </c:pt>
                <c:pt idx="24911">
                  <c:v>1.8910999999998082</c:v>
                </c:pt>
                <c:pt idx="24912">
                  <c:v>1.8911999999998081</c:v>
                </c:pt>
                <c:pt idx="24913">
                  <c:v>1.8912999999998081</c:v>
                </c:pt>
                <c:pt idx="24914">
                  <c:v>1.8913999999998081</c:v>
                </c:pt>
                <c:pt idx="24915">
                  <c:v>1.8914999999998081</c:v>
                </c:pt>
                <c:pt idx="24916">
                  <c:v>1.8915999999998081</c:v>
                </c:pt>
                <c:pt idx="24917">
                  <c:v>1.8916999999998081</c:v>
                </c:pt>
                <c:pt idx="24918">
                  <c:v>1.8917999999998081</c:v>
                </c:pt>
                <c:pt idx="24919">
                  <c:v>1.8918999999998081</c:v>
                </c:pt>
                <c:pt idx="24920">
                  <c:v>1.8919999999998081</c:v>
                </c:pt>
                <c:pt idx="24921">
                  <c:v>1.892099999999808</c:v>
                </c:pt>
                <c:pt idx="24922">
                  <c:v>1.892199999999808</c:v>
                </c:pt>
                <c:pt idx="24923">
                  <c:v>1.892299999999808</c:v>
                </c:pt>
                <c:pt idx="24924">
                  <c:v>1.892399999999808</c:v>
                </c:pt>
                <c:pt idx="24925">
                  <c:v>1.892499999999808</c:v>
                </c:pt>
                <c:pt idx="24926">
                  <c:v>1.892599999999808</c:v>
                </c:pt>
                <c:pt idx="24927">
                  <c:v>1.892699999999808</c:v>
                </c:pt>
                <c:pt idx="24928">
                  <c:v>1.892799999999808</c:v>
                </c:pt>
                <c:pt idx="24929">
                  <c:v>1.892899999999808</c:v>
                </c:pt>
                <c:pt idx="24930">
                  <c:v>1.8929999999998079</c:v>
                </c:pt>
                <c:pt idx="24931">
                  <c:v>1.8930999999998079</c:v>
                </c:pt>
                <c:pt idx="24932">
                  <c:v>1.8931999999998079</c:v>
                </c:pt>
                <c:pt idx="24933">
                  <c:v>1.8932999999998079</c:v>
                </c:pt>
                <c:pt idx="24934">
                  <c:v>1.8933999999998079</c:v>
                </c:pt>
                <c:pt idx="24935">
                  <c:v>1.8934999999998079</c:v>
                </c:pt>
                <c:pt idx="24936">
                  <c:v>1.8935999999998079</c:v>
                </c:pt>
                <c:pt idx="24937">
                  <c:v>1.8936999999998079</c:v>
                </c:pt>
                <c:pt idx="24938">
                  <c:v>1.8937999999998079</c:v>
                </c:pt>
                <c:pt idx="24939">
                  <c:v>1.8938999999998078</c:v>
                </c:pt>
                <c:pt idx="24940">
                  <c:v>1.8939999999998078</c:v>
                </c:pt>
                <c:pt idx="24941">
                  <c:v>1.8940999999998078</c:v>
                </c:pt>
                <c:pt idx="24942">
                  <c:v>1.8941999999998078</c:v>
                </c:pt>
                <c:pt idx="24943">
                  <c:v>1.8942999999998078</c:v>
                </c:pt>
                <c:pt idx="24944">
                  <c:v>1.8943999999998078</c:v>
                </c:pt>
                <c:pt idx="24945">
                  <c:v>1.8944999999998078</c:v>
                </c:pt>
                <c:pt idx="24946">
                  <c:v>1.8945999999998078</c:v>
                </c:pt>
                <c:pt idx="24947">
                  <c:v>1.8946999999998078</c:v>
                </c:pt>
                <c:pt idx="24948">
                  <c:v>1.8947999999998077</c:v>
                </c:pt>
                <c:pt idx="24949">
                  <c:v>1.8948999999998077</c:v>
                </c:pt>
                <c:pt idx="24950">
                  <c:v>1.8949999999998077</c:v>
                </c:pt>
                <c:pt idx="24951">
                  <c:v>1.8950999999998077</c:v>
                </c:pt>
                <c:pt idx="24952">
                  <c:v>1.8951999999998077</c:v>
                </c:pt>
                <c:pt idx="24953">
                  <c:v>1.8952999999998077</c:v>
                </c:pt>
                <c:pt idx="24954">
                  <c:v>1.8953999999998077</c:v>
                </c:pt>
                <c:pt idx="24955">
                  <c:v>1.8954999999998077</c:v>
                </c:pt>
                <c:pt idx="24956">
                  <c:v>1.8955999999998077</c:v>
                </c:pt>
                <c:pt idx="24957">
                  <c:v>1.8956999999998077</c:v>
                </c:pt>
                <c:pt idx="24958">
                  <c:v>1.8957999999998076</c:v>
                </c:pt>
                <c:pt idx="24959">
                  <c:v>1.8958999999998076</c:v>
                </c:pt>
                <c:pt idx="24960">
                  <c:v>1.8959999999998076</c:v>
                </c:pt>
                <c:pt idx="24961">
                  <c:v>1.8960999999998076</c:v>
                </c:pt>
                <c:pt idx="24962">
                  <c:v>1.8961999999998076</c:v>
                </c:pt>
                <c:pt idx="24963">
                  <c:v>1.8962999999998076</c:v>
                </c:pt>
                <c:pt idx="24964">
                  <c:v>1.8963999999998076</c:v>
                </c:pt>
                <c:pt idx="24965">
                  <c:v>1.8964999999998076</c:v>
                </c:pt>
                <c:pt idx="24966">
                  <c:v>1.8965999999998076</c:v>
                </c:pt>
                <c:pt idx="24967">
                  <c:v>1.8966999999998075</c:v>
                </c:pt>
                <c:pt idx="24968">
                  <c:v>1.8967999999998075</c:v>
                </c:pt>
                <c:pt idx="24969">
                  <c:v>1.8968999999998075</c:v>
                </c:pt>
                <c:pt idx="24970">
                  <c:v>1.8969999999998075</c:v>
                </c:pt>
                <c:pt idx="24971">
                  <c:v>1.8970999999998075</c:v>
                </c:pt>
                <c:pt idx="24972">
                  <c:v>1.8971999999998075</c:v>
                </c:pt>
                <c:pt idx="24973">
                  <c:v>1.8972999999998075</c:v>
                </c:pt>
                <c:pt idx="24974">
                  <c:v>1.8973999999998075</c:v>
                </c:pt>
                <c:pt idx="24975">
                  <c:v>1.8974999999998075</c:v>
                </c:pt>
                <c:pt idx="24976">
                  <c:v>1.8975999999998074</c:v>
                </c:pt>
                <c:pt idx="24977">
                  <c:v>1.8976999999998074</c:v>
                </c:pt>
                <c:pt idx="24978">
                  <c:v>1.8977999999998074</c:v>
                </c:pt>
                <c:pt idx="24979">
                  <c:v>1.8978999999998074</c:v>
                </c:pt>
                <c:pt idx="24980">
                  <c:v>1.8979999999998074</c:v>
                </c:pt>
                <c:pt idx="24981">
                  <c:v>1.8980999999998074</c:v>
                </c:pt>
                <c:pt idx="24982">
                  <c:v>1.8981999999998074</c:v>
                </c:pt>
                <c:pt idx="24983">
                  <c:v>1.8982999999998074</c:v>
                </c:pt>
                <c:pt idx="24984">
                  <c:v>1.8983999999998074</c:v>
                </c:pt>
                <c:pt idx="24985">
                  <c:v>1.8984999999998073</c:v>
                </c:pt>
                <c:pt idx="24986">
                  <c:v>1.8985999999998073</c:v>
                </c:pt>
                <c:pt idx="24987">
                  <c:v>1.8986999999998073</c:v>
                </c:pt>
                <c:pt idx="24988">
                  <c:v>1.8987999999998073</c:v>
                </c:pt>
                <c:pt idx="24989">
                  <c:v>1.8988999999998073</c:v>
                </c:pt>
                <c:pt idx="24990">
                  <c:v>1.8989999999998073</c:v>
                </c:pt>
                <c:pt idx="24991">
                  <c:v>1.8990999999998073</c:v>
                </c:pt>
                <c:pt idx="24992">
                  <c:v>1.8991999999998073</c:v>
                </c:pt>
                <c:pt idx="24993">
                  <c:v>1.8992999999998073</c:v>
                </c:pt>
                <c:pt idx="24994">
                  <c:v>1.8993999999998072</c:v>
                </c:pt>
                <c:pt idx="24995">
                  <c:v>1.8994999999998072</c:v>
                </c:pt>
                <c:pt idx="24996">
                  <c:v>1.8995999999998072</c:v>
                </c:pt>
                <c:pt idx="24997">
                  <c:v>1.8996999999998072</c:v>
                </c:pt>
                <c:pt idx="24998">
                  <c:v>1.8997999999998072</c:v>
                </c:pt>
                <c:pt idx="24999">
                  <c:v>1.8998999999998072</c:v>
                </c:pt>
                <c:pt idx="25000">
                  <c:v>1.8999999999998072</c:v>
                </c:pt>
                <c:pt idx="25001">
                  <c:v>1.9000999999998072</c:v>
                </c:pt>
                <c:pt idx="25002">
                  <c:v>1.9001999999998072</c:v>
                </c:pt>
                <c:pt idx="25003">
                  <c:v>1.9002999999998071</c:v>
                </c:pt>
                <c:pt idx="25004">
                  <c:v>1.9003999999998071</c:v>
                </c:pt>
                <c:pt idx="25005">
                  <c:v>1.9004999999998071</c:v>
                </c:pt>
                <c:pt idx="25006">
                  <c:v>1.9005999999998071</c:v>
                </c:pt>
                <c:pt idx="25007">
                  <c:v>1.9006999999998071</c:v>
                </c:pt>
                <c:pt idx="25008">
                  <c:v>1.9007999999998071</c:v>
                </c:pt>
                <c:pt idx="25009">
                  <c:v>1.9008999999998071</c:v>
                </c:pt>
                <c:pt idx="25010">
                  <c:v>1.9009999999998071</c:v>
                </c:pt>
                <c:pt idx="25011">
                  <c:v>1.9010999999998071</c:v>
                </c:pt>
                <c:pt idx="25012">
                  <c:v>1.901199999999807</c:v>
                </c:pt>
                <c:pt idx="25013">
                  <c:v>1.901299999999807</c:v>
                </c:pt>
                <c:pt idx="25014">
                  <c:v>1.901399999999807</c:v>
                </c:pt>
                <c:pt idx="25015">
                  <c:v>1.901499999999807</c:v>
                </c:pt>
                <c:pt idx="25016">
                  <c:v>1.901599999999807</c:v>
                </c:pt>
                <c:pt idx="25017">
                  <c:v>1.901699999999807</c:v>
                </c:pt>
                <c:pt idx="25018">
                  <c:v>1.901799999999807</c:v>
                </c:pt>
                <c:pt idx="25019">
                  <c:v>1.901899999999807</c:v>
                </c:pt>
                <c:pt idx="25020">
                  <c:v>1.901999999999807</c:v>
                </c:pt>
                <c:pt idx="25021">
                  <c:v>1.9020999999998069</c:v>
                </c:pt>
                <c:pt idx="25022">
                  <c:v>1.9021999999998069</c:v>
                </c:pt>
                <c:pt idx="25023">
                  <c:v>1.9022999999998069</c:v>
                </c:pt>
                <c:pt idx="25024">
                  <c:v>1.9023999999998069</c:v>
                </c:pt>
                <c:pt idx="25025">
                  <c:v>1.9024999999998069</c:v>
                </c:pt>
                <c:pt idx="25026">
                  <c:v>1.9025999999998069</c:v>
                </c:pt>
                <c:pt idx="25027">
                  <c:v>1.9026999999998069</c:v>
                </c:pt>
                <c:pt idx="25028">
                  <c:v>1.9027999999998069</c:v>
                </c:pt>
                <c:pt idx="25029">
                  <c:v>1.9028999999998069</c:v>
                </c:pt>
                <c:pt idx="25030">
                  <c:v>1.9029999999998068</c:v>
                </c:pt>
                <c:pt idx="25031">
                  <c:v>1.9030999999998068</c:v>
                </c:pt>
                <c:pt idx="25032">
                  <c:v>1.9031999999998068</c:v>
                </c:pt>
                <c:pt idx="25033">
                  <c:v>1.9032999999998068</c:v>
                </c:pt>
                <c:pt idx="25034">
                  <c:v>1.9033999999998068</c:v>
                </c:pt>
                <c:pt idx="25035">
                  <c:v>1.9034999999998068</c:v>
                </c:pt>
                <c:pt idx="25036">
                  <c:v>1.9035999999998068</c:v>
                </c:pt>
                <c:pt idx="25037">
                  <c:v>1.9036999999998068</c:v>
                </c:pt>
                <c:pt idx="25038">
                  <c:v>1.9037999999998068</c:v>
                </c:pt>
                <c:pt idx="25039">
                  <c:v>1.9038999999998067</c:v>
                </c:pt>
                <c:pt idx="25040">
                  <c:v>1.9039999999998067</c:v>
                </c:pt>
                <c:pt idx="25041">
                  <c:v>1.9040999999998067</c:v>
                </c:pt>
                <c:pt idx="25042">
                  <c:v>1.9041999999998067</c:v>
                </c:pt>
                <c:pt idx="25043">
                  <c:v>1.9042999999998067</c:v>
                </c:pt>
                <c:pt idx="25044">
                  <c:v>1.9043999999998067</c:v>
                </c:pt>
                <c:pt idx="25045">
                  <c:v>1.9044999999998067</c:v>
                </c:pt>
                <c:pt idx="25046">
                  <c:v>1.9045999999998067</c:v>
                </c:pt>
                <c:pt idx="25047">
                  <c:v>1.9046999999998067</c:v>
                </c:pt>
                <c:pt idx="25048">
                  <c:v>1.9047999999998066</c:v>
                </c:pt>
                <c:pt idx="25049">
                  <c:v>1.9048999999998066</c:v>
                </c:pt>
                <c:pt idx="25050">
                  <c:v>1.9049999999998066</c:v>
                </c:pt>
                <c:pt idx="25051">
                  <c:v>1.9050999999998066</c:v>
                </c:pt>
                <c:pt idx="25052">
                  <c:v>1.9051999999998066</c:v>
                </c:pt>
                <c:pt idx="25053">
                  <c:v>1.9052999999998066</c:v>
                </c:pt>
                <c:pt idx="25054">
                  <c:v>1.9053999999998066</c:v>
                </c:pt>
                <c:pt idx="25055">
                  <c:v>1.9054999999998066</c:v>
                </c:pt>
                <c:pt idx="25056">
                  <c:v>1.9055999999998066</c:v>
                </c:pt>
                <c:pt idx="25057">
                  <c:v>1.9056999999998065</c:v>
                </c:pt>
                <c:pt idx="25058">
                  <c:v>1.9057999999998065</c:v>
                </c:pt>
                <c:pt idx="25059">
                  <c:v>1.9058999999998065</c:v>
                </c:pt>
                <c:pt idx="25060">
                  <c:v>1.9059999999998065</c:v>
                </c:pt>
                <c:pt idx="25061">
                  <c:v>1.9060999999998065</c:v>
                </c:pt>
                <c:pt idx="25062">
                  <c:v>1.9061999999998065</c:v>
                </c:pt>
                <c:pt idx="25063">
                  <c:v>1.9062999999998065</c:v>
                </c:pt>
                <c:pt idx="25064">
                  <c:v>1.9063999999998065</c:v>
                </c:pt>
                <c:pt idx="25065">
                  <c:v>1.9064999999998065</c:v>
                </c:pt>
                <c:pt idx="25066">
                  <c:v>1.9065999999998064</c:v>
                </c:pt>
                <c:pt idx="25067">
                  <c:v>1.9066999999998064</c:v>
                </c:pt>
                <c:pt idx="25068">
                  <c:v>1.9067999999998064</c:v>
                </c:pt>
                <c:pt idx="25069">
                  <c:v>1.9068999999998064</c:v>
                </c:pt>
                <c:pt idx="25070">
                  <c:v>1.9069999999998064</c:v>
                </c:pt>
                <c:pt idx="25071">
                  <c:v>1.9070999999998064</c:v>
                </c:pt>
                <c:pt idx="25072">
                  <c:v>1.9071999999998064</c:v>
                </c:pt>
                <c:pt idx="25073">
                  <c:v>1.9072999999998064</c:v>
                </c:pt>
                <c:pt idx="25074">
                  <c:v>1.9073999999998064</c:v>
                </c:pt>
                <c:pt idx="25075">
                  <c:v>1.9074999999998064</c:v>
                </c:pt>
                <c:pt idx="25076">
                  <c:v>1.9075999999998063</c:v>
                </c:pt>
                <c:pt idx="25077">
                  <c:v>1.9076999999998063</c:v>
                </c:pt>
                <c:pt idx="25078">
                  <c:v>1.9077999999998063</c:v>
                </c:pt>
                <c:pt idx="25079">
                  <c:v>1.9078999999998063</c:v>
                </c:pt>
                <c:pt idx="25080">
                  <c:v>1.9079999999998063</c:v>
                </c:pt>
                <c:pt idx="25081">
                  <c:v>1.9080999999998063</c:v>
                </c:pt>
                <c:pt idx="25082">
                  <c:v>1.9081999999998063</c:v>
                </c:pt>
                <c:pt idx="25083">
                  <c:v>1.9082999999998063</c:v>
                </c:pt>
                <c:pt idx="25084">
                  <c:v>1.9083999999998063</c:v>
                </c:pt>
                <c:pt idx="25085">
                  <c:v>1.9084999999998062</c:v>
                </c:pt>
                <c:pt idx="25086">
                  <c:v>1.9085999999998062</c:v>
                </c:pt>
                <c:pt idx="25087">
                  <c:v>1.9086999999998062</c:v>
                </c:pt>
                <c:pt idx="25088">
                  <c:v>1.9087999999998062</c:v>
                </c:pt>
                <c:pt idx="25089">
                  <c:v>1.9088999999998062</c:v>
                </c:pt>
                <c:pt idx="25090">
                  <c:v>1.9089999999998062</c:v>
                </c:pt>
                <c:pt idx="25091">
                  <c:v>1.9090999999998062</c:v>
                </c:pt>
                <c:pt idx="25092">
                  <c:v>1.9091999999998062</c:v>
                </c:pt>
                <c:pt idx="25093">
                  <c:v>1.9092999999998062</c:v>
                </c:pt>
                <c:pt idx="25094">
                  <c:v>1.9093999999998061</c:v>
                </c:pt>
                <c:pt idx="25095">
                  <c:v>1.9094999999998061</c:v>
                </c:pt>
                <c:pt idx="25096">
                  <c:v>1.9095999999998061</c:v>
                </c:pt>
                <c:pt idx="25097">
                  <c:v>1.9096999999998061</c:v>
                </c:pt>
                <c:pt idx="25098">
                  <c:v>1.9097999999998061</c:v>
                </c:pt>
                <c:pt idx="25099">
                  <c:v>1.9098999999998061</c:v>
                </c:pt>
                <c:pt idx="25100">
                  <c:v>1.9099999999998061</c:v>
                </c:pt>
                <c:pt idx="25101">
                  <c:v>1.9100999999998061</c:v>
                </c:pt>
                <c:pt idx="25102">
                  <c:v>1.9101999999998061</c:v>
                </c:pt>
                <c:pt idx="25103">
                  <c:v>1.910299999999806</c:v>
                </c:pt>
                <c:pt idx="25104">
                  <c:v>1.910399999999806</c:v>
                </c:pt>
                <c:pt idx="25105">
                  <c:v>1.910499999999806</c:v>
                </c:pt>
                <c:pt idx="25106">
                  <c:v>1.910599999999806</c:v>
                </c:pt>
                <c:pt idx="25107">
                  <c:v>1.910699999999806</c:v>
                </c:pt>
                <c:pt idx="25108">
                  <c:v>1.910799999999806</c:v>
                </c:pt>
                <c:pt idx="25109">
                  <c:v>1.910899999999806</c:v>
                </c:pt>
                <c:pt idx="25110">
                  <c:v>1.910999999999806</c:v>
                </c:pt>
                <c:pt idx="25111">
                  <c:v>1.911099999999806</c:v>
                </c:pt>
                <c:pt idx="25112">
                  <c:v>1.9111999999998059</c:v>
                </c:pt>
                <c:pt idx="25113">
                  <c:v>1.9112999999998059</c:v>
                </c:pt>
                <c:pt idx="25114">
                  <c:v>1.9113999999998059</c:v>
                </c:pt>
                <c:pt idx="25115">
                  <c:v>1.9114999999998059</c:v>
                </c:pt>
                <c:pt idx="25116">
                  <c:v>1.9115999999998059</c:v>
                </c:pt>
                <c:pt idx="25117">
                  <c:v>1.9116999999998059</c:v>
                </c:pt>
                <c:pt idx="25118">
                  <c:v>1.9117999999998059</c:v>
                </c:pt>
                <c:pt idx="25119">
                  <c:v>1.9118999999998059</c:v>
                </c:pt>
                <c:pt idx="25120">
                  <c:v>1.9119999999998059</c:v>
                </c:pt>
                <c:pt idx="25121">
                  <c:v>1.9120999999998058</c:v>
                </c:pt>
                <c:pt idx="25122">
                  <c:v>1.9121999999998058</c:v>
                </c:pt>
                <c:pt idx="25123">
                  <c:v>1.9122999999998058</c:v>
                </c:pt>
                <c:pt idx="25124">
                  <c:v>1.9123999999998058</c:v>
                </c:pt>
                <c:pt idx="25125">
                  <c:v>1.9124999999998058</c:v>
                </c:pt>
                <c:pt idx="25126">
                  <c:v>1.9125999999998058</c:v>
                </c:pt>
                <c:pt idx="25127">
                  <c:v>1.9126999999998058</c:v>
                </c:pt>
                <c:pt idx="25128">
                  <c:v>1.9127999999998058</c:v>
                </c:pt>
                <c:pt idx="25129">
                  <c:v>1.9128999999998058</c:v>
                </c:pt>
                <c:pt idx="25130">
                  <c:v>1.9129999999998057</c:v>
                </c:pt>
                <c:pt idx="25131">
                  <c:v>1.9130999999998057</c:v>
                </c:pt>
                <c:pt idx="25132">
                  <c:v>1.9131999999998057</c:v>
                </c:pt>
                <c:pt idx="25133">
                  <c:v>1.9132999999998057</c:v>
                </c:pt>
                <c:pt idx="25134">
                  <c:v>1.9133999999998057</c:v>
                </c:pt>
                <c:pt idx="25135">
                  <c:v>1.9134999999998057</c:v>
                </c:pt>
                <c:pt idx="25136">
                  <c:v>1.9135999999998057</c:v>
                </c:pt>
                <c:pt idx="25137">
                  <c:v>1.9136999999998057</c:v>
                </c:pt>
                <c:pt idx="25138">
                  <c:v>1.9137999999998057</c:v>
                </c:pt>
                <c:pt idx="25139">
                  <c:v>1.9138999999998056</c:v>
                </c:pt>
                <c:pt idx="25140">
                  <c:v>1.9139999999998056</c:v>
                </c:pt>
                <c:pt idx="25141">
                  <c:v>1.9140999999998056</c:v>
                </c:pt>
                <c:pt idx="25142">
                  <c:v>1.9141999999998056</c:v>
                </c:pt>
                <c:pt idx="25143">
                  <c:v>1.9142999999998056</c:v>
                </c:pt>
                <c:pt idx="25144">
                  <c:v>1.9143999999998056</c:v>
                </c:pt>
                <c:pt idx="25145">
                  <c:v>1.9144999999998056</c:v>
                </c:pt>
                <c:pt idx="25146">
                  <c:v>1.9145999999998056</c:v>
                </c:pt>
                <c:pt idx="25147">
                  <c:v>1.9146999999998056</c:v>
                </c:pt>
                <c:pt idx="25148">
                  <c:v>1.9147999999998055</c:v>
                </c:pt>
                <c:pt idx="25149">
                  <c:v>1.9148999999998055</c:v>
                </c:pt>
                <c:pt idx="25150">
                  <c:v>1.9149999999998055</c:v>
                </c:pt>
                <c:pt idx="25151">
                  <c:v>1.9150999999998055</c:v>
                </c:pt>
                <c:pt idx="25152">
                  <c:v>1.9151999999998055</c:v>
                </c:pt>
                <c:pt idx="25153">
                  <c:v>1.9152999999998055</c:v>
                </c:pt>
                <c:pt idx="25154">
                  <c:v>1.9153999999998055</c:v>
                </c:pt>
                <c:pt idx="25155">
                  <c:v>1.9154999999998055</c:v>
                </c:pt>
                <c:pt idx="25156">
                  <c:v>1.9155999999998055</c:v>
                </c:pt>
                <c:pt idx="25157">
                  <c:v>1.9156999999998054</c:v>
                </c:pt>
                <c:pt idx="25158">
                  <c:v>1.9157999999998054</c:v>
                </c:pt>
                <c:pt idx="25159">
                  <c:v>1.9158999999998054</c:v>
                </c:pt>
                <c:pt idx="25160">
                  <c:v>1.9159999999998054</c:v>
                </c:pt>
                <c:pt idx="25161">
                  <c:v>1.9160999999998054</c:v>
                </c:pt>
                <c:pt idx="25162">
                  <c:v>1.9161999999998054</c:v>
                </c:pt>
                <c:pt idx="25163">
                  <c:v>1.9162999999998054</c:v>
                </c:pt>
                <c:pt idx="25164">
                  <c:v>1.9163999999998054</c:v>
                </c:pt>
                <c:pt idx="25165">
                  <c:v>1.9164999999998054</c:v>
                </c:pt>
                <c:pt idx="25166">
                  <c:v>1.9165999999998053</c:v>
                </c:pt>
                <c:pt idx="25167">
                  <c:v>1.9166999999998053</c:v>
                </c:pt>
                <c:pt idx="25168">
                  <c:v>1.9167999999998053</c:v>
                </c:pt>
                <c:pt idx="25169">
                  <c:v>1.9168999999998053</c:v>
                </c:pt>
                <c:pt idx="25170">
                  <c:v>1.9169999999998053</c:v>
                </c:pt>
                <c:pt idx="25171">
                  <c:v>1.9170999999998053</c:v>
                </c:pt>
                <c:pt idx="25172">
                  <c:v>1.9171999999998053</c:v>
                </c:pt>
                <c:pt idx="25173">
                  <c:v>1.9172999999998053</c:v>
                </c:pt>
                <c:pt idx="25174">
                  <c:v>1.9173999999998053</c:v>
                </c:pt>
                <c:pt idx="25175">
                  <c:v>1.9174999999998052</c:v>
                </c:pt>
                <c:pt idx="25176">
                  <c:v>1.9175999999998052</c:v>
                </c:pt>
                <c:pt idx="25177">
                  <c:v>1.9176999999998052</c:v>
                </c:pt>
                <c:pt idx="25178">
                  <c:v>1.9177999999998052</c:v>
                </c:pt>
                <c:pt idx="25179">
                  <c:v>1.9178999999998052</c:v>
                </c:pt>
                <c:pt idx="25180">
                  <c:v>1.9179999999998052</c:v>
                </c:pt>
                <c:pt idx="25181">
                  <c:v>1.9180999999998052</c:v>
                </c:pt>
                <c:pt idx="25182">
                  <c:v>1.9181999999998052</c:v>
                </c:pt>
                <c:pt idx="25183">
                  <c:v>1.9182999999998052</c:v>
                </c:pt>
                <c:pt idx="25184">
                  <c:v>1.9183999999998051</c:v>
                </c:pt>
                <c:pt idx="25185">
                  <c:v>1.9184999999998051</c:v>
                </c:pt>
                <c:pt idx="25186">
                  <c:v>1.9185999999998051</c:v>
                </c:pt>
                <c:pt idx="25187">
                  <c:v>1.9186999999998051</c:v>
                </c:pt>
                <c:pt idx="25188">
                  <c:v>1.9187999999998051</c:v>
                </c:pt>
                <c:pt idx="25189">
                  <c:v>1.9188999999998051</c:v>
                </c:pt>
                <c:pt idx="25190">
                  <c:v>1.9189999999998051</c:v>
                </c:pt>
                <c:pt idx="25191">
                  <c:v>1.9190999999998051</c:v>
                </c:pt>
                <c:pt idx="25192">
                  <c:v>1.9191999999998051</c:v>
                </c:pt>
                <c:pt idx="25193">
                  <c:v>1.9192999999998051</c:v>
                </c:pt>
                <c:pt idx="25194">
                  <c:v>1.919399999999805</c:v>
                </c:pt>
                <c:pt idx="25195">
                  <c:v>1.919499999999805</c:v>
                </c:pt>
                <c:pt idx="25196">
                  <c:v>1.919599999999805</c:v>
                </c:pt>
                <c:pt idx="25197">
                  <c:v>1.919699999999805</c:v>
                </c:pt>
                <c:pt idx="25198">
                  <c:v>1.919799999999805</c:v>
                </c:pt>
                <c:pt idx="25199">
                  <c:v>1.919899999999805</c:v>
                </c:pt>
                <c:pt idx="25200">
                  <c:v>1.919999999999805</c:v>
                </c:pt>
                <c:pt idx="25201">
                  <c:v>1.920099999999805</c:v>
                </c:pt>
                <c:pt idx="25202">
                  <c:v>1.920199999999805</c:v>
                </c:pt>
                <c:pt idx="25203">
                  <c:v>1.9202999999998049</c:v>
                </c:pt>
                <c:pt idx="25204">
                  <c:v>1.9203999999998049</c:v>
                </c:pt>
                <c:pt idx="25205">
                  <c:v>1.9204999999998049</c:v>
                </c:pt>
                <c:pt idx="25206">
                  <c:v>1.9205999999998049</c:v>
                </c:pt>
                <c:pt idx="25207">
                  <c:v>1.9206999999998049</c:v>
                </c:pt>
                <c:pt idx="25208">
                  <c:v>1.9207999999998049</c:v>
                </c:pt>
                <c:pt idx="25209">
                  <c:v>1.9208999999998049</c:v>
                </c:pt>
                <c:pt idx="25210">
                  <c:v>1.9209999999998049</c:v>
                </c:pt>
                <c:pt idx="25211">
                  <c:v>1.9210999999998049</c:v>
                </c:pt>
                <c:pt idx="25212">
                  <c:v>1.9211999999998048</c:v>
                </c:pt>
                <c:pt idx="25213">
                  <c:v>1.9212999999998048</c:v>
                </c:pt>
                <c:pt idx="25214">
                  <c:v>1.9213999999998048</c:v>
                </c:pt>
                <c:pt idx="25215">
                  <c:v>1.9214999999998048</c:v>
                </c:pt>
                <c:pt idx="25216">
                  <c:v>1.9215999999998048</c:v>
                </c:pt>
                <c:pt idx="25217">
                  <c:v>1.9216999999998048</c:v>
                </c:pt>
                <c:pt idx="25218">
                  <c:v>1.9217999999998048</c:v>
                </c:pt>
                <c:pt idx="25219">
                  <c:v>1.9218999999998048</c:v>
                </c:pt>
                <c:pt idx="25220">
                  <c:v>1.9219999999998048</c:v>
                </c:pt>
                <c:pt idx="25221">
                  <c:v>1.9220999999998047</c:v>
                </c:pt>
                <c:pt idx="25222">
                  <c:v>1.9221999999998047</c:v>
                </c:pt>
                <c:pt idx="25223">
                  <c:v>1.9222999999998047</c:v>
                </c:pt>
                <c:pt idx="25224">
                  <c:v>1.9223999999998047</c:v>
                </c:pt>
                <c:pt idx="25225">
                  <c:v>1.9224999999998047</c:v>
                </c:pt>
                <c:pt idx="25226">
                  <c:v>1.9225999999998047</c:v>
                </c:pt>
                <c:pt idx="25227">
                  <c:v>1.9226999999998047</c:v>
                </c:pt>
                <c:pt idx="25228">
                  <c:v>1.9227999999998047</c:v>
                </c:pt>
                <c:pt idx="25229">
                  <c:v>1.9228999999998047</c:v>
                </c:pt>
                <c:pt idx="25230">
                  <c:v>1.9229999999998046</c:v>
                </c:pt>
                <c:pt idx="25231">
                  <c:v>1.9230999999998046</c:v>
                </c:pt>
                <c:pt idx="25232">
                  <c:v>1.9231999999998046</c:v>
                </c:pt>
                <c:pt idx="25233">
                  <c:v>1.9232999999998046</c:v>
                </c:pt>
                <c:pt idx="25234">
                  <c:v>1.9233999999998046</c:v>
                </c:pt>
                <c:pt idx="25235">
                  <c:v>1.9234999999998046</c:v>
                </c:pt>
                <c:pt idx="25236">
                  <c:v>1.9235999999998046</c:v>
                </c:pt>
                <c:pt idx="25237">
                  <c:v>1.9236999999998046</c:v>
                </c:pt>
                <c:pt idx="25238">
                  <c:v>1.9237999999998046</c:v>
                </c:pt>
                <c:pt idx="25239">
                  <c:v>1.9238999999998045</c:v>
                </c:pt>
                <c:pt idx="25240">
                  <c:v>1.9239999999998045</c:v>
                </c:pt>
                <c:pt idx="25241">
                  <c:v>1.9240999999998045</c:v>
                </c:pt>
                <c:pt idx="25242">
                  <c:v>1.9241999999998045</c:v>
                </c:pt>
                <c:pt idx="25243">
                  <c:v>1.9242999999998045</c:v>
                </c:pt>
                <c:pt idx="25244">
                  <c:v>1.9243999999998045</c:v>
                </c:pt>
                <c:pt idx="25245">
                  <c:v>1.9244999999998045</c:v>
                </c:pt>
                <c:pt idx="25246">
                  <c:v>1.9245999999998045</c:v>
                </c:pt>
                <c:pt idx="25247">
                  <c:v>1.9246999999998045</c:v>
                </c:pt>
                <c:pt idx="25248">
                  <c:v>1.9247999999998044</c:v>
                </c:pt>
                <c:pt idx="25249">
                  <c:v>1.9248999999998044</c:v>
                </c:pt>
                <c:pt idx="25250">
                  <c:v>1.9249999999998044</c:v>
                </c:pt>
                <c:pt idx="25251">
                  <c:v>1.9250999999998044</c:v>
                </c:pt>
                <c:pt idx="25252">
                  <c:v>1.9251999999998044</c:v>
                </c:pt>
                <c:pt idx="25253">
                  <c:v>1.9252999999998044</c:v>
                </c:pt>
                <c:pt idx="25254">
                  <c:v>1.9253999999998044</c:v>
                </c:pt>
                <c:pt idx="25255">
                  <c:v>1.9254999999998044</c:v>
                </c:pt>
                <c:pt idx="25256">
                  <c:v>1.9255999999998044</c:v>
                </c:pt>
                <c:pt idx="25257">
                  <c:v>1.9256999999998043</c:v>
                </c:pt>
                <c:pt idx="25258">
                  <c:v>1.9257999999998043</c:v>
                </c:pt>
                <c:pt idx="25259">
                  <c:v>1.9258999999998043</c:v>
                </c:pt>
                <c:pt idx="25260">
                  <c:v>1.9259999999998043</c:v>
                </c:pt>
                <c:pt idx="25261">
                  <c:v>1.9260999999998043</c:v>
                </c:pt>
                <c:pt idx="25262">
                  <c:v>1.9261999999998043</c:v>
                </c:pt>
                <c:pt idx="25263">
                  <c:v>1.9262999999998043</c:v>
                </c:pt>
                <c:pt idx="25264">
                  <c:v>1.9263999999998043</c:v>
                </c:pt>
                <c:pt idx="25265">
                  <c:v>1.9264999999998043</c:v>
                </c:pt>
                <c:pt idx="25266">
                  <c:v>1.9265999999998042</c:v>
                </c:pt>
                <c:pt idx="25267">
                  <c:v>1.9266999999998042</c:v>
                </c:pt>
                <c:pt idx="25268">
                  <c:v>1.9267999999998042</c:v>
                </c:pt>
                <c:pt idx="25269">
                  <c:v>1.9268999999998042</c:v>
                </c:pt>
                <c:pt idx="25270">
                  <c:v>1.9269999999998042</c:v>
                </c:pt>
                <c:pt idx="25271">
                  <c:v>1.9270999999998042</c:v>
                </c:pt>
                <c:pt idx="25272">
                  <c:v>1.9271999999998042</c:v>
                </c:pt>
                <c:pt idx="25273">
                  <c:v>1.9272999999998042</c:v>
                </c:pt>
                <c:pt idx="25274">
                  <c:v>1.9273999999998042</c:v>
                </c:pt>
                <c:pt idx="25275">
                  <c:v>1.9274999999998041</c:v>
                </c:pt>
                <c:pt idx="25276">
                  <c:v>1.9275999999998041</c:v>
                </c:pt>
                <c:pt idx="25277">
                  <c:v>1.9276999999998041</c:v>
                </c:pt>
                <c:pt idx="25278">
                  <c:v>1.9277999999998041</c:v>
                </c:pt>
                <c:pt idx="25279">
                  <c:v>1.9278999999998041</c:v>
                </c:pt>
                <c:pt idx="25280">
                  <c:v>1.9279999999998041</c:v>
                </c:pt>
                <c:pt idx="25281">
                  <c:v>1.9280999999998041</c:v>
                </c:pt>
                <c:pt idx="25282">
                  <c:v>1.9281999999998041</c:v>
                </c:pt>
                <c:pt idx="25283">
                  <c:v>1.9282999999998041</c:v>
                </c:pt>
                <c:pt idx="25284">
                  <c:v>1.928399999999804</c:v>
                </c:pt>
                <c:pt idx="25285">
                  <c:v>1.928499999999804</c:v>
                </c:pt>
                <c:pt idx="25286">
                  <c:v>1.928599999999804</c:v>
                </c:pt>
                <c:pt idx="25287">
                  <c:v>1.928699999999804</c:v>
                </c:pt>
                <c:pt idx="25288">
                  <c:v>1.928799999999804</c:v>
                </c:pt>
                <c:pt idx="25289">
                  <c:v>1.928899999999804</c:v>
                </c:pt>
                <c:pt idx="25290">
                  <c:v>1.928999999999804</c:v>
                </c:pt>
                <c:pt idx="25291">
                  <c:v>1.929099999999804</c:v>
                </c:pt>
                <c:pt idx="25292">
                  <c:v>1.929199999999804</c:v>
                </c:pt>
                <c:pt idx="25293">
                  <c:v>1.9292999999998039</c:v>
                </c:pt>
                <c:pt idx="25294">
                  <c:v>1.9293999999998039</c:v>
                </c:pt>
                <c:pt idx="25295">
                  <c:v>1.9294999999998039</c:v>
                </c:pt>
                <c:pt idx="25296">
                  <c:v>1.9295999999998039</c:v>
                </c:pt>
                <c:pt idx="25297">
                  <c:v>1.9296999999998039</c:v>
                </c:pt>
                <c:pt idx="25298">
                  <c:v>1.9297999999998039</c:v>
                </c:pt>
                <c:pt idx="25299">
                  <c:v>1.9298999999998039</c:v>
                </c:pt>
                <c:pt idx="25300">
                  <c:v>1.9299999999998039</c:v>
                </c:pt>
                <c:pt idx="25301">
                  <c:v>1.9300999999998039</c:v>
                </c:pt>
                <c:pt idx="25302">
                  <c:v>1.9301999999998039</c:v>
                </c:pt>
                <c:pt idx="25303">
                  <c:v>1.9302999999998038</c:v>
                </c:pt>
                <c:pt idx="25304">
                  <c:v>1.9303999999998038</c:v>
                </c:pt>
                <c:pt idx="25305">
                  <c:v>1.9304999999998038</c:v>
                </c:pt>
                <c:pt idx="25306">
                  <c:v>1.9305999999998038</c:v>
                </c:pt>
                <c:pt idx="25307">
                  <c:v>1.9306999999998038</c:v>
                </c:pt>
                <c:pt idx="25308">
                  <c:v>1.9307999999998038</c:v>
                </c:pt>
                <c:pt idx="25309">
                  <c:v>1.9308999999998038</c:v>
                </c:pt>
                <c:pt idx="25310">
                  <c:v>1.9309999999998038</c:v>
                </c:pt>
                <c:pt idx="25311">
                  <c:v>1.9310999999998038</c:v>
                </c:pt>
                <c:pt idx="25312">
                  <c:v>1.9311999999998037</c:v>
                </c:pt>
                <c:pt idx="25313">
                  <c:v>1.9312999999998037</c:v>
                </c:pt>
                <c:pt idx="25314">
                  <c:v>1.9313999999998037</c:v>
                </c:pt>
                <c:pt idx="25315">
                  <c:v>1.9314999999998037</c:v>
                </c:pt>
                <c:pt idx="25316">
                  <c:v>1.9315999999998037</c:v>
                </c:pt>
                <c:pt idx="25317">
                  <c:v>1.9316999999998037</c:v>
                </c:pt>
                <c:pt idx="25318">
                  <c:v>1.9317999999998037</c:v>
                </c:pt>
                <c:pt idx="25319">
                  <c:v>1.9318999999998037</c:v>
                </c:pt>
                <c:pt idx="25320">
                  <c:v>1.9319999999998037</c:v>
                </c:pt>
                <c:pt idx="25321">
                  <c:v>1.9320999999998036</c:v>
                </c:pt>
                <c:pt idx="25322">
                  <c:v>1.9321999999998036</c:v>
                </c:pt>
                <c:pt idx="25323">
                  <c:v>1.9322999999998036</c:v>
                </c:pt>
                <c:pt idx="25324">
                  <c:v>1.9323999999998036</c:v>
                </c:pt>
                <c:pt idx="25325">
                  <c:v>1.9324999999998036</c:v>
                </c:pt>
                <c:pt idx="25326">
                  <c:v>1.9325999999998036</c:v>
                </c:pt>
                <c:pt idx="25327">
                  <c:v>1.9326999999998036</c:v>
                </c:pt>
                <c:pt idx="25328">
                  <c:v>1.9327999999998036</c:v>
                </c:pt>
                <c:pt idx="25329">
                  <c:v>1.9328999999998036</c:v>
                </c:pt>
                <c:pt idx="25330">
                  <c:v>1.9329999999998035</c:v>
                </c:pt>
                <c:pt idx="25331">
                  <c:v>1.9330999999998035</c:v>
                </c:pt>
                <c:pt idx="25332">
                  <c:v>1.9331999999998035</c:v>
                </c:pt>
                <c:pt idx="25333">
                  <c:v>1.9332999999998035</c:v>
                </c:pt>
                <c:pt idx="25334">
                  <c:v>1.9333999999998035</c:v>
                </c:pt>
                <c:pt idx="25335">
                  <c:v>1.9334999999998035</c:v>
                </c:pt>
                <c:pt idx="25336">
                  <c:v>1.9335999999998035</c:v>
                </c:pt>
                <c:pt idx="25337">
                  <c:v>1.9336999999998035</c:v>
                </c:pt>
                <c:pt idx="25338">
                  <c:v>1.9337999999998035</c:v>
                </c:pt>
                <c:pt idx="25339">
                  <c:v>1.9338999999998034</c:v>
                </c:pt>
                <c:pt idx="25340">
                  <c:v>1.9339999999998034</c:v>
                </c:pt>
                <c:pt idx="25341">
                  <c:v>1.9340999999998034</c:v>
                </c:pt>
                <c:pt idx="25342">
                  <c:v>1.9341999999998034</c:v>
                </c:pt>
                <c:pt idx="25343">
                  <c:v>1.9342999999998034</c:v>
                </c:pt>
                <c:pt idx="25344">
                  <c:v>1.9343999999998034</c:v>
                </c:pt>
                <c:pt idx="25345">
                  <c:v>1.9344999999998034</c:v>
                </c:pt>
                <c:pt idx="25346">
                  <c:v>1.9345999999998034</c:v>
                </c:pt>
                <c:pt idx="25347">
                  <c:v>1.9346999999998034</c:v>
                </c:pt>
                <c:pt idx="25348">
                  <c:v>1.9347999999998033</c:v>
                </c:pt>
                <c:pt idx="25349">
                  <c:v>1.9348999999998033</c:v>
                </c:pt>
                <c:pt idx="25350">
                  <c:v>1.9349999999998033</c:v>
                </c:pt>
                <c:pt idx="25351">
                  <c:v>1.9350999999998033</c:v>
                </c:pt>
                <c:pt idx="25352">
                  <c:v>1.9351999999998033</c:v>
                </c:pt>
                <c:pt idx="25353">
                  <c:v>1.9352999999998033</c:v>
                </c:pt>
                <c:pt idx="25354">
                  <c:v>1.9353999999998033</c:v>
                </c:pt>
                <c:pt idx="25355">
                  <c:v>1.9354999999998033</c:v>
                </c:pt>
                <c:pt idx="25356">
                  <c:v>1.9355999999998033</c:v>
                </c:pt>
                <c:pt idx="25357">
                  <c:v>1.9356999999998032</c:v>
                </c:pt>
                <c:pt idx="25358">
                  <c:v>1.9357999999998032</c:v>
                </c:pt>
                <c:pt idx="25359">
                  <c:v>1.9358999999998032</c:v>
                </c:pt>
                <c:pt idx="25360">
                  <c:v>1.9359999999998032</c:v>
                </c:pt>
                <c:pt idx="25361">
                  <c:v>1.9360999999998032</c:v>
                </c:pt>
                <c:pt idx="25362">
                  <c:v>1.9361999999998032</c:v>
                </c:pt>
                <c:pt idx="25363">
                  <c:v>1.9362999999998032</c:v>
                </c:pt>
                <c:pt idx="25364">
                  <c:v>1.9363999999998032</c:v>
                </c:pt>
                <c:pt idx="25365">
                  <c:v>1.9364999999998032</c:v>
                </c:pt>
                <c:pt idx="25366">
                  <c:v>1.9365999999998031</c:v>
                </c:pt>
                <c:pt idx="25367">
                  <c:v>1.9366999999998031</c:v>
                </c:pt>
                <c:pt idx="25368">
                  <c:v>1.9367999999998031</c:v>
                </c:pt>
                <c:pt idx="25369">
                  <c:v>1.9368999999998031</c:v>
                </c:pt>
                <c:pt idx="25370">
                  <c:v>1.9369999999998031</c:v>
                </c:pt>
                <c:pt idx="25371">
                  <c:v>1.9370999999998031</c:v>
                </c:pt>
                <c:pt idx="25372">
                  <c:v>1.9371999999998031</c:v>
                </c:pt>
                <c:pt idx="25373">
                  <c:v>1.9372999999998031</c:v>
                </c:pt>
                <c:pt idx="25374">
                  <c:v>1.9373999999998031</c:v>
                </c:pt>
                <c:pt idx="25375">
                  <c:v>1.937499999999803</c:v>
                </c:pt>
                <c:pt idx="25376">
                  <c:v>1.937599999999803</c:v>
                </c:pt>
                <c:pt idx="25377">
                  <c:v>1.937699999999803</c:v>
                </c:pt>
                <c:pt idx="25378">
                  <c:v>1.937799999999803</c:v>
                </c:pt>
                <c:pt idx="25379">
                  <c:v>1.937899999999803</c:v>
                </c:pt>
                <c:pt idx="25380">
                  <c:v>1.937999999999803</c:v>
                </c:pt>
                <c:pt idx="25381">
                  <c:v>1.938099999999803</c:v>
                </c:pt>
                <c:pt idx="25382">
                  <c:v>1.938199999999803</c:v>
                </c:pt>
                <c:pt idx="25383">
                  <c:v>1.938299999999803</c:v>
                </c:pt>
                <c:pt idx="25384">
                  <c:v>1.9383999999998029</c:v>
                </c:pt>
                <c:pt idx="25385">
                  <c:v>1.9384999999998029</c:v>
                </c:pt>
                <c:pt idx="25386">
                  <c:v>1.9385999999998029</c:v>
                </c:pt>
                <c:pt idx="25387">
                  <c:v>1.9386999999998029</c:v>
                </c:pt>
                <c:pt idx="25388">
                  <c:v>1.9387999999998029</c:v>
                </c:pt>
                <c:pt idx="25389">
                  <c:v>1.9388999999998029</c:v>
                </c:pt>
                <c:pt idx="25390">
                  <c:v>1.9389999999998029</c:v>
                </c:pt>
                <c:pt idx="25391">
                  <c:v>1.9390999999998029</c:v>
                </c:pt>
                <c:pt idx="25392">
                  <c:v>1.9391999999998029</c:v>
                </c:pt>
                <c:pt idx="25393">
                  <c:v>1.9392999999998028</c:v>
                </c:pt>
                <c:pt idx="25394">
                  <c:v>1.9393999999998028</c:v>
                </c:pt>
                <c:pt idx="25395">
                  <c:v>1.9394999999998028</c:v>
                </c:pt>
                <c:pt idx="25396">
                  <c:v>1.9395999999998028</c:v>
                </c:pt>
                <c:pt idx="25397">
                  <c:v>1.9396999999998028</c:v>
                </c:pt>
                <c:pt idx="25398">
                  <c:v>1.9397999999998028</c:v>
                </c:pt>
                <c:pt idx="25399">
                  <c:v>1.9398999999998028</c:v>
                </c:pt>
                <c:pt idx="25400">
                  <c:v>1.9399999999998028</c:v>
                </c:pt>
                <c:pt idx="25401">
                  <c:v>1.9400999999998028</c:v>
                </c:pt>
                <c:pt idx="25402">
                  <c:v>1.9401999999998027</c:v>
                </c:pt>
                <c:pt idx="25403">
                  <c:v>1.9402999999998027</c:v>
                </c:pt>
                <c:pt idx="25404">
                  <c:v>1.9403999999998027</c:v>
                </c:pt>
                <c:pt idx="25405">
                  <c:v>1.9404999999998027</c:v>
                </c:pt>
                <c:pt idx="25406">
                  <c:v>1.9405999999998027</c:v>
                </c:pt>
                <c:pt idx="25407">
                  <c:v>1.9406999999998027</c:v>
                </c:pt>
                <c:pt idx="25408">
                  <c:v>1.9407999999998027</c:v>
                </c:pt>
                <c:pt idx="25409">
                  <c:v>1.9408999999998027</c:v>
                </c:pt>
                <c:pt idx="25410">
                  <c:v>1.9409999999998027</c:v>
                </c:pt>
                <c:pt idx="25411">
                  <c:v>1.9410999999998026</c:v>
                </c:pt>
                <c:pt idx="25412">
                  <c:v>1.9411999999998026</c:v>
                </c:pt>
                <c:pt idx="25413">
                  <c:v>1.9412999999998026</c:v>
                </c:pt>
                <c:pt idx="25414">
                  <c:v>1.9413999999998026</c:v>
                </c:pt>
                <c:pt idx="25415">
                  <c:v>1.9414999999998026</c:v>
                </c:pt>
                <c:pt idx="25416">
                  <c:v>1.9415999999998026</c:v>
                </c:pt>
                <c:pt idx="25417">
                  <c:v>1.9416999999998026</c:v>
                </c:pt>
                <c:pt idx="25418">
                  <c:v>1.9417999999998026</c:v>
                </c:pt>
                <c:pt idx="25419">
                  <c:v>1.9418999999998026</c:v>
                </c:pt>
                <c:pt idx="25420">
                  <c:v>1.9419999999998026</c:v>
                </c:pt>
                <c:pt idx="25421">
                  <c:v>1.9420999999998025</c:v>
                </c:pt>
                <c:pt idx="25422">
                  <c:v>1.9421999999998025</c:v>
                </c:pt>
                <c:pt idx="25423">
                  <c:v>1.9422999999998025</c:v>
                </c:pt>
                <c:pt idx="25424">
                  <c:v>1.9423999999998025</c:v>
                </c:pt>
                <c:pt idx="25425">
                  <c:v>1.9424999999998025</c:v>
                </c:pt>
                <c:pt idx="25426">
                  <c:v>1.9425999999998025</c:v>
                </c:pt>
                <c:pt idx="25427">
                  <c:v>1.9426999999998025</c:v>
                </c:pt>
                <c:pt idx="25428">
                  <c:v>1.9427999999998025</c:v>
                </c:pt>
                <c:pt idx="25429">
                  <c:v>1.9428999999998025</c:v>
                </c:pt>
                <c:pt idx="25430">
                  <c:v>1.9429999999998024</c:v>
                </c:pt>
                <c:pt idx="25431">
                  <c:v>1.9430999999998024</c:v>
                </c:pt>
                <c:pt idx="25432">
                  <c:v>1.9431999999998024</c:v>
                </c:pt>
                <c:pt idx="25433">
                  <c:v>1.9432999999998024</c:v>
                </c:pt>
                <c:pt idx="25434">
                  <c:v>1.9433999999998024</c:v>
                </c:pt>
                <c:pt idx="25435">
                  <c:v>1.9434999999998024</c:v>
                </c:pt>
                <c:pt idx="25436">
                  <c:v>1.9435999999998024</c:v>
                </c:pt>
                <c:pt idx="25437">
                  <c:v>1.9436999999998024</c:v>
                </c:pt>
                <c:pt idx="25438">
                  <c:v>1.9437999999998024</c:v>
                </c:pt>
                <c:pt idx="25439">
                  <c:v>1.9438999999998023</c:v>
                </c:pt>
                <c:pt idx="25440">
                  <c:v>1.9439999999998023</c:v>
                </c:pt>
                <c:pt idx="25441">
                  <c:v>1.9440999999998023</c:v>
                </c:pt>
                <c:pt idx="25442">
                  <c:v>1.9441999999998023</c:v>
                </c:pt>
                <c:pt idx="25443">
                  <c:v>1.9442999999998023</c:v>
                </c:pt>
                <c:pt idx="25444">
                  <c:v>1.9443999999998023</c:v>
                </c:pt>
                <c:pt idx="25445">
                  <c:v>1.9444999999998023</c:v>
                </c:pt>
                <c:pt idx="25446">
                  <c:v>1.9445999999998023</c:v>
                </c:pt>
                <c:pt idx="25447">
                  <c:v>1.9446999999998023</c:v>
                </c:pt>
                <c:pt idx="25448">
                  <c:v>1.9447999999998022</c:v>
                </c:pt>
                <c:pt idx="25449">
                  <c:v>1.9448999999998022</c:v>
                </c:pt>
                <c:pt idx="25450">
                  <c:v>1.9449999999998022</c:v>
                </c:pt>
                <c:pt idx="25451">
                  <c:v>1.9450999999998022</c:v>
                </c:pt>
                <c:pt idx="25452">
                  <c:v>1.9451999999998022</c:v>
                </c:pt>
                <c:pt idx="25453">
                  <c:v>1.9452999999998022</c:v>
                </c:pt>
                <c:pt idx="25454">
                  <c:v>1.9453999999998022</c:v>
                </c:pt>
                <c:pt idx="25455">
                  <c:v>1.9454999999998022</c:v>
                </c:pt>
                <c:pt idx="25456">
                  <c:v>1.9455999999998022</c:v>
                </c:pt>
                <c:pt idx="25457">
                  <c:v>1.9456999999998021</c:v>
                </c:pt>
                <c:pt idx="25458">
                  <c:v>1.9457999999998021</c:v>
                </c:pt>
                <c:pt idx="25459">
                  <c:v>1.9458999999998021</c:v>
                </c:pt>
                <c:pt idx="25460">
                  <c:v>1.9459999999998021</c:v>
                </c:pt>
                <c:pt idx="25461">
                  <c:v>1.9460999999998021</c:v>
                </c:pt>
                <c:pt idx="25462">
                  <c:v>1.9461999999998021</c:v>
                </c:pt>
                <c:pt idx="25463">
                  <c:v>1.9462999999998021</c:v>
                </c:pt>
                <c:pt idx="25464">
                  <c:v>1.9463999999998021</c:v>
                </c:pt>
                <c:pt idx="25465">
                  <c:v>1.9464999999998021</c:v>
                </c:pt>
                <c:pt idx="25466">
                  <c:v>1.946599999999802</c:v>
                </c:pt>
                <c:pt idx="25467">
                  <c:v>1.946699999999802</c:v>
                </c:pt>
                <c:pt idx="25468">
                  <c:v>1.946799999999802</c:v>
                </c:pt>
                <c:pt idx="25469">
                  <c:v>1.946899999999802</c:v>
                </c:pt>
                <c:pt idx="25470">
                  <c:v>1.946999999999802</c:v>
                </c:pt>
                <c:pt idx="25471">
                  <c:v>1.947099999999802</c:v>
                </c:pt>
                <c:pt idx="25472">
                  <c:v>1.947199999999802</c:v>
                </c:pt>
                <c:pt idx="25473">
                  <c:v>1.947299999999802</c:v>
                </c:pt>
                <c:pt idx="25474">
                  <c:v>1.947399999999802</c:v>
                </c:pt>
                <c:pt idx="25475">
                  <c:v>1.9474999999998019</c:v>
                </c:pt>
                <c:pt idx="25476">
                  <c:v>1.9475999999998019</c:v>
                </c:pt>
                <c:pt idx="25477">
                  <c:v>1.9476999999998019</c:v>
                </c:pt>
                <c:pt idx="25478">
                  <c:v>1.9477999999998019</c:v>
                </c:pt>
                <c:pt idx="25479">
                  <c:v>1.9478999999998019</c:v>
                </c:pt>
                <c:pt idx="25480">
                  <c:v>1.9479999999998019</c:v>
                </c:pt>
                <c:pt idx="25481">
                  <c:v>1.9480999999998019</c:v>
                </c:pt>
                <c:pt idx="25482">
                  <c:v>1.9481999999998019</c:v>
                </c:pt>
                <c:pt idx="25483">
                  <c:v>1.9482999999998019</c:v>
                </c:pt>
                <c:pt idx="25484">
                  <c:v>1.9483999999998018</c:v>
                </c:pt>
                <c:pt idx="25485">
                  <c:v>1.9484999999998018</c:v>
                </c:pt>
                <c:pt idx="25486">
                  <c:v>1.9485999999998018</c:v>
                </c:pt>
                <c:pt idx="25487">
                  <c:v>1.9486999999998018</c:v>
                </c:pt>
                <c:pt idx="25488">
                  <c:v>1.9487999999998018</c:v>
                </c:pt>
                <c:pt idx="25489">
                  <c:v>1.9488999999998018</c:v>
                </c:pt>
                <c:pt idx="25490">
                  <c:v>1.9489999999998018</c:v>
                </c:pt>
                <c:pt idx="25491">
                  <c:v>1.9490999999998018</c:v>
                </c:pt>
                <c:pt idx="25492">
                  <c:v>1.9491999999998018</c:v>
                </c:pt>
                <c:pt idx="25493">
                  <c:v>1.9492999999998017</c:v>
                </c:pt>
                <c:pt idx="25494">
                  <c:v>1.9493999999998017</c:v>
                </c:pt>
                <c:pt idx="25495">
                  <c:v>1.9494999999998017</c:v>
                </c:pt>
                <c:pt idx="25496">
                  <c:v>1.9495999999998017</c:v>
                </c:pt>
                <c:pt idx="25497">
                  <c:v>1.9496999999998017</c:v>
                </c:pt>
                <c:pt idx="25498">
                  <c:v>1.9497999999998017</c:v>
                </c:pt>
                <c:pt idx="25499">
                  <c:v>1.9498999999998017</c:v>
                </c:pt>
                <c:pt idx="25500">
                  <c:v>1.9499999999998017</c:v>
                </c:pt>
                <c:pt idx="25501">
                  <c:v>1.9500999999998017</c:v>
                </c:pt>
                <c:pt idx="25502">
                  <c:v>1.9501999999998016</c:v>
                </c:pt>
                <c:pt idx="25503">
                  <c:v>1.9502999999998016</c:v>
                </c:pt>
                <c:pt idx="25504">
                  <c:v>1.9503999999998016</c:v>
                </c:pt>
                <c:pt idx="25505">
                  <c:v>1.9504999999998016</c:v>
                </c:pt>
                <c:pt idx="25506">
                  <c:v>1.9505999999998016</c:v>
                </c:pt>
                <c:pt idx="25507">
                  <c:v>1.9506999999998016</c:v>
                </c:pt>
                <c:pt idx="25508">
                  <c:v>1.9507999999998016</c:v>
                </c:pt>
                <c:pt idx="25509">
                  <c:v>1.9508999999998016</c:v>
                </c:pt>
                <c:pt idx="25510">
                  <c:v>1.9509999999998016</c:v>
                </c:pt>
                <c:pt idx="25511">
                  <c:v>1.9510999999998015</c:v>
                </c:pt>
                <c:pt idx="25512">
                  <c:v>1.9511999999998015</c:v>
                </c:pt>
                <c:pt idx="25513">
                  <c:v>1.9512999999998015</c:v>
                </c:pt>
                <c:pt idx="25514">
                  <c:v>1.9513999999998015</c:v>
                </c:pt>
                <c:pt idx="25515">
                  <c:v>1.9514999999998015</c:v>
                </c:pt>
                <c:pt idx="25516">
                  <c:v>1.9515999999998015</c:v>
                </c:pt>
                <c:pt idx="25517">
                  <c:v>1.9516999999998015</c:v>
                </c:pt>
                <c:pt idx="25518">
                  <c:v>1.9517999999998015</c:v>
                </c:pt>
                <c:pt idx="25519">
                  <c:v>1.9518999999998015</c:v>
                </c:pt>
                <c:pt idx="25520">
                  <c:v>1.9519999999998014</c:v>
                </c:pt>
                <c:pt idx="25521">
                  <c:v>1.9520999999998014</c:v>
                </c:pt>
                <c:pt idx="25522">
                  <c:v>1.9521999999998014</c:v>
                </c:pt>
                <c:pt idx="25523">
                  <c:v>1.9522999999998014</c:v>
                </c:pt>
                <c:pt idx="25524">
                  <c:v>1.9523999999998014</c:v>
                </c:pt>
                <c:pt idx="25525">
                  <c:v>1.9524999999998014</c:v>
                </c:pt>
                <c:pt idx="25526">
                  <c:v>1.9525999999998014</c:v>
                </c:pt>
                <c:pt idx="25527">
                  <c:v>1.9526999999998014</c:v>
                </c:pt>
                <c:pt idx="25528">
                  <c:v>1.9527999999998014</c:v>
                </c:pt>
                <c:pt idx="25529">
                  <c:v>1.9528999999998014</c:v>
                </c:pt>
                <c:pt idx="25530">
                  <c:v>1.9529999999998013</c:v>
                </c:pt>
                <c:pt idx="25531">
                  <c:v>1.9530999999998013</c:v>
                </c:pt>
                <c:pt idx="25532">
                  <c:v>1.9531999999998013</c:v>
                </c:pt>
                <c:pt idx="25533">
                  <c:v>1.9532999999998013</c:v>
                </c:pt>
                <c:pt idx="25534">
                  <c:v>1.9533999999998013</c:v>
                </c:pt>
                <c:pt idx="25535">
                  <c:v>1.9534999999998013</c:v>
                </c:pt>
                <c:pt idx="25536">
                  <c:v>1.9535999999998013</c:v>
                </c:pt>
                <c:pt idx="25537">
                  <c:v>1.9536999999998013</c:v>
                </c:pt>
                <c:pt idx="25538">
                  <c:v>1.9537999999998013</c:v>
                </c:pt>
                <c:pt idx="25539">
                  <c:v>1.9538999999998012</c:v>
                </c:pt>
                <c:pt idx="25540">
                  <c:v>1.9539999999998012</c:v>
                </c:pt>
                <c:pt idx="25541">
                  <c:v>1.9540999999998012</c:v>
                </c:pt>
                <c:pt idx="25542">
                  <c:v>1.9541999999998012</c:v>
                </c:pt>
                <c:pt idx="25543">
                  <c:v>1.9542999999998012</c:v>
                </c:pt>
                <c:pt idx="25544">
                  <c:v>1.9543999999998012</c:v>
                </c:pt>
                <c:pt idx="25545">
                  <c:v>1.9544999999998012</c:v>
                </c:pt>
                <c:pt idx="25546">
                  <c:v>1.9545999999998012</c:v>
                </c:pt>
                <c:pt idx="25547">
                  <c:v>1.9546999999998012</c:v>
                </c:pt>
                <c:pt idx="25548">
                  <c:v>1.9547999999998011</c:v>
                </c:pt>
                <c:pt idx="25549">
                  <c:v>1.9548999999998011</c:v>
                </c:pt>
                <c:pt idx="25550">
                  <c:v>1.9549999999998011</c:v>
                </c:pt>
                <c:pt idx="25551">
                  <c:v>1.9550999999998011</c:v>
                </c:pt>
                <c:pt idx="25552">
                  <c:v>1.9551999999998011</c:v>
                </c:pt>
                <c:pt idx="25553">
                  <c:v>1.9552999999998011</c:v>
                </c:pt>
                <c:pt idx="25554">
                  <c:v>1.9553999999998011</c:v>
                </c:pt>
                <c:pt idx="25555">
                  <c:v>1.9554999999998011</c:v>
                </c:pt>
                <c:pt idx="25556">
                  <c:v>1.9555999999998011</c:v>
                </c:pt>
                <c:pt idx="25557">
                  <c:v>1.955699999999801</c:v>
                </c:pt>
                <c:pt idx="25558">
                  <c:v>1.955799999999801</c:v>
                </c:pt>
                <c:pt idx="25559">
                  <c:v>1.955899999999801</c:v>
                </c:pt>
                <c:pt idx="25560">
                  <c:v>1.955999999999801</c:v>
                </c:pt>
                <c:pt idx="25561">
                  <c:v>1.956099999999801</c:v>
                </c:pt>
                <c:pt idx="25562">
                  <c:v>1.956199999999801</c:v>
                </c:pt>
                <c:pt idx="25563">
                  <c:v>1.956299999999801</c:v>
                </c:pt>
                <c:pt idx="25564">
                  <c:v>1.956399999999801</c:v>
                </c:pt>
                <c:pt idx="25565">
                  <c:v>1.956499999999801</c:v>
                </c:pt>
                <c:pt idx="25566">
                  <c:v>1.9565999999998009</c:v>
                </c:pt>
                <c:pt idx="25567">
                  <c:v>1.9566999999998009</c:v>
                </c:pt>
                <c:pt idx="25568">
                  <c:v>1.9567999999998009</c:v>
                </c:pt>
                <c:pt idx="25569">
                  <c:v>1.9568999999998009</c:v>
                </c:pt>
                <c:pt idx="25570">
                  <c:v>1.9569999999998009</c:v>
                </c:pt>
                <c:pt idx="25571">
                  <c:v>1.9570999999998009</c:v>
                </c:pt>
                <c:pt idx="25572">
                  <c:v>1.9571999999998009</c:v>
                </c:pt>
                <c:pt idx="25573">
                  <c:v>1.9572999999998009</c:v>
                </c:pt>
                <c:pt idx="25574">
                  <c:v>1.9573999999998009</c:v>
                </c:pt>
                <c:pt idx="25575">
                  <c:v>1.9574999999998008</c:v>
                </c:pt>
                <c:pt idx="25576">
                  <c:v>1.9575999999998008</c:v>
                </c:pt>
                <c:pt idx="25577">
                  <c:v>1.9576999999998008</c:v>
                </c:pt>
                <c:pt idx="25578">
                  <c:v>1.9577999999998008</c:v>
                </c:pt>
                <c:pt idx="25579">
                  <c:v>1.9578999999998008</c:v>
                </c:pt>
                <c:pt idx="25580">
                  <c:v>1.9579999999998008</c:v>
                </c:pt>
                <c:pt idx="25581">
                  <c:v>1.9580999999998008</c:v>
                </c:pt>
                <c:pt idx="25582">
                  <c:v>1.9581999999998008</c:v>
                </c:pt>
                <c:pt idx="25583">
                  <c:v>1.9582999999998008</c:v>
                </c:pt>
                <c:pt idx="25584">
                  <c:v>1.9583999999998007</c:v>
                </c:pt>
                <c:pt idx="25585">
                  <c:v>1.9584999999998007</c:v>
                </c:pt>
                <c:pt idx="25586">
                  <c:v>1.9585999999998007</c:v>
                </c:pt>
                <c:pt idx="25587">
                  <c:v>1.9586999999998007</c:v>
                </c:pt>
                <c:pt idx="25588">
                  <c:v>1.9587999999998007</c:v>
                </c:pt>
                <c:pt idx="25589">
                  <c:v>1.9588999999998007</c:v>
                </c:pt>
                <c:pt idx="25590">
                  <c:v>1.9589999999998007</c:v>
                </c:pt>
                <c:pt idx="25591">
                  <c:v>1.9590999999998007</c:v>
                </c:pt>
                <c:pt idx="25592">
                  <c:v>1.9591999999998007</c:v>
                </c:pt>
                <c:pt idx="25593">
                  <c:v>1.9592999999998006</c:v>
                </c:pt>
                <c:pt idx="25594">
                  <c:v>1.9593999999998006</c:v>
                </c:pt>
                <c:pt idx="25595">
                  <c:v>1.9594999999998006</c:v>
                </c:pt>
                <c:pt idx="25596">
                  <c:v>1.9595999999998006</c:v>
                </c:pt>
                <c:pt idx="25597">
                  <c:v>1.9596999999998006</c:v>
                </c:pt>
                <c:pt idx="25598">
                  <c:v>1.9597999999998006</c:v>
                </c:pt>
                <c:pt idx="25599">
                  <c:v>1.9598999999998006</c:v>
                </c:pt>
                <c:pt idx="25600">
                  <c:v>1.9599999999998006</c:v>
                </c:pt>
                <c:pt idx="25601">
                  <c:v>1.9600999999998006</c:v>
                </c:pt>
                <c:pt idx="25602">
                  <c:v>1.9601999999998005</c:v>
                </c:pt>
                <c:pt idx="25603">
                  <c:v>1.9602999999998005</c:v>
                </c:pt>
                <c:pt idx="25604">
                  <c:v>1.9603999999998005</c:v>
                </c:pt>
                <c:pt idx="25605">
                  <c:v>1.9604999999998005</c:v>
                </c:pt>
                <c:pt idx="25606">
                  <c:v>1.9605999999998005</c:v>
                </c:pt>
                <c:pt idx="25607">
                  <c:v>1.9606999999998005</c:v>
                </c:pt>
                <c:pt idx="25608">
                  <c:v>1.9607999999998005</c:v>
                </c:pt>
                <c:pt idx="25609">
                  <c:v>1.9608999999998005</c:v>
                </c:pt>
                <c:pt idx="25610">
                  <c:v>1.9609999999998005</c:v>
                </c:pt>
                <c:pt idx="25611">
                  <c:v>1.9610999999998004</c:v>
                </c:pt>
                <c:pt idx="25612">
                  <c:v>1.9611999999998004</c:v>
                </c:pt>
                <c:pt idx="25613">
                  <c:v>1.9612999999998004</c:v>
                </c:pt>
                <c:pt idx="25614">
                  <c:v>1.9613999999998004</c:v>
                </c:pt>
                <c:pt idx="25615">
                  <c:v>1.9614999999998004</c:v>
                </c:pt>
                <c:pt idx="25616">
                  <c:v>1.9615999999998004</c:v>
                </c:pt>
                <c:pt idx="25617">
                  <c:v>1.9616999999998004</c:v>
                </c:pt>
                <c:pt idx="25618">
                  <c:v>1.9617999999998004</c:v>
                </c:pt>
                <c:pt idx="25619">
                  <c:v>1.9618999999998004</c:v>
                </c:pt>
                <c:pt idx="25620">
                  <c:v>1.9619999999998003</c:v>
                </c:pt>
                <c:pt idx="25621">
                  <c:v>1.9620999999998003</c:v>
                </c:pt>
                <c:pt idx="25622">
                  <c:v>1.9621999999998003</c:v>
                </c:pt>
                <c:pt idx="25623">
                  <c:v>1.9622999999998003</c:v>
                </c:pt>
                <c:pt idx="25624">
                  <c:v>1.9623999999998003</c:v>
                </c:pt>
                <c:pt idx="25625">
                  <c:v>1.9624999999998003</c:v>
                </c:pt>
                <c:pt idx="25626">
                  <c:v>1.9625999999998003</c:v>
                </c:pt>
                <c:pt idx="25627">
                  <c:v>1.9626999999998003</c:v>
                </c:pt>
                <c:pt idx="25628">
                  <c:v>1.9627999999998003</c:v>
                </c:pt>
                <c:pt idx="25629">
                  <c:v>1.9628999999998002</c:v>
                </c:pt>
                <c:pt idx="25630">
                  <c:v>1.9629999999998002</c:v>
                </c:pt>
                <c:pt idx="25631">
                  <c:v>1.9630999999998002</c:v>
                </c:pt>
                <c:pt idx="25632">
                  <c:v>1.9631999999998002</c:v>
                </c:pt>
                <c:pt idx="25633">
                  <c:v>1.9632999999998002</c:v>
                </c:pt>
                <c:pt idx="25634">
                  <c:v>1.9633999999998002</c:v>
                </c:pt>
                <c:pt idx="25635">
                  <c:v>1.9634999999998002</c:v>
                </c:pt>
                <c:pt idx="25636">
                  <c:v>1.9635999999998002</c:v>
                </c:pt>
                <c:pt idx="25637">
                  <c:v>1.9636999999998002</c:v>
                </c:pt>
                <c:pt idx="25638">
                  <c:v>1.9637999999998001</c:v>
                </c:pt>
                <c:pt idx="25639">
                  <c:v>1.9638999999998001</c:v>
                </c:pt>
                <c:pt idx="25640">
                  <c:v>1.9639999999998001</c:v>
                </c:pt>
                <c:pt idx="25641">
                  <c:v>1.9640999999998001</c:v>
                </c:pt>
                <c:pt idx="25642">
                  <c:v>1.9641999999998001</c:v>
                </c:pt>
                <c:pt idx="25643">
                  <c:v>1.9642999999998001</c:v>
                </c:pt>
                <c:pt idx="25644">
                  <c:v>1.9643999999998001</c:v>
                </c:pt>
                <c:pt idx="25645">
                  <c:v>1.9644999999998001</c:v>
                </c:pt>
                <c:pt idx="25646">
                  <c:v>1.9645999999998001</c:v>
                </c:pt>
                <c:pt idx="25647">
                  <c:v>1.9646999999998001</c:v>
                </c:pt>
                <c:pt idx="25648">
                  <c:v>1.9647999999998</c:v>
                </c:pt>
                <c:pt idx="25649">
                  <c:v>1.9648999999998</c:v>
                </c:pt>
                <c:pt idx="25650">
                  <c:v>1.9649999999998</c:v>
                </c:pt>
                <c:pt idx="25651">
                  <c:v>1.9650999999998</c:v>
                </c:pt>
                <c:pt idx="25652">
                  <c:v>1.9651999999998</c:v>
                </c:pt>
                <c:pt idx="25653">
                  <c:v>1.9652999999998</c:v>
                </c:pt>
                <c:pt idx="25654">
                  <c:v>1.9653999999998</c:v>
                </c:pt>
                <c:pt idx="25655">
                  <c:v>1.9654999999998</c:v>
                </c:pt>
                <c:pt idx="25656">
                  <c:v>1.9655999999998</c:v>
                </c:pt>
                <c:pt idx="25657">
                  <c:v>1.9656999999997999</c:v>
                </c:pt>
                <c:pt idx="25658">
                  <c:v>1.9657999999997999</c:v>
                </c:pt>
                <c:pt idx="25659">
                  <c:v>1.9658999999997999</c:v>
                </c:pt>
                <c:pt idx="25660">
                  <c:v>1.9659999999997999</c:v>
                </c:pt>
                <c:pt idx="25661">
                  <c:v>1.9660999999997999</c:v>
                </c:pt>
                <c:pt idx="25662">
                  <c:v>1.9661999999997999</c:v>
                </c:pt>
                <c:pt idx="25663">
                  <c:v>1.9662999999997999</c:v>
                </c:pt>
                <c:pt idx="25664">
                  <c:v>1.9663999999997999</c:v>
                </c:pt>
                <c:pt idx="25665">
                  <c:v>1.9664999999997999</c:v>
                </c:pt>
                <c:pt idx="25666">
                  <c:v>1.9665999999997998</c:v>
                </c:pt>
                <c:pt idx="25667">
                  <c:v>1.9666999999997998</c:v>
                </c:pt>
                <c:pt idx="25668">
                  <c:v>1.9667999999997998</c:v>
                </c:pt>
                <c:pt idx="25669">
                  <c:v>1.9668999999997998</c:v>
                </c:pt>
                <c:pt idx="25670">
                  <c:v>1.9669999999997998</c:v>
                </c:pt>
                <c:pt idx="25671">
                  <c:v>1.9670999999997998</c:v>
                </c:pt>
                <c:pt idx="25672">
                  <c:v>1.9671999999997998</c:v>
                </c:pt>
                <c:pt idx="25673">
                  <c:v>1.9672999999997998</c:v>
                </c:pt>
                <c:pt idx="25674">
                  <c:v>1.9673999999997998</c:v>
                </c:pt>
                <c:pt idx="25675">
                  <c:v>1.9674999999997997</c:v>
                </c:pt>
                <c:pt idx="25676">
                  <c:v>1.9675999999997997</c:v>
                </c:pt>
                <c:pt idx="25677">
                  <c:v>1.9676999999997997</c:v>
                </c:pt>
                <c:pt idx="25678">
                  <c:v>1.9677999999997997</c:v>
                </c:pt>
                <c:pt idx="25679">
                  <c:v>1.9678999999997997</c:v>
                </c:pt>
                <c:pt idx="25680">
                  <c:v>1.9679999999997997</c:v>
                </c:pt>
                <c:pt idx="25681">
                  <c:v>1.9680999999997997</c:v>
                </c:pt>
                <c:pt idx="25682">
                  <c:v>1.9681999999997997</c:v>
                </c:pt>
                <c:pt idx="25683">
                  <c:v>1.9682999999997997</c:v>
                </c:pt>
                <c:pt idx="25684">
                  <c:v>1.9683999999997996</c:v>
                </c:pt>
                <c:pt idx="25685">
                  <c:v>1.9684999999997996</c:v>
                </c:pt>
                <c:pt idx="25686">
                  <c:v>1.9685999999997996</c:v>
                </c:pt>
                <c:pt idx="25687">
                  <c:v>1.9686999999997996</c:v>
                </c:pt>
                <c:pt idx="25688">
                  <c:v>1.9687999999997996</c:v>
                </c:pt>
                <c:pt idx="25689">
                  <c:v>1.9688999999997996</c:v>
                </c:pt>
                <c:pt idx="25690">
                  <c:v>1.9689999999997996</c:v>
                </c:pt>
                <c:pt idx="25691">
                  <c:v>1.9690999999997996</c:v>
                </c:pt>
                <c:pt idx="25692">
                  <c:v>1.9691999999997996</c:v>
                </c:pt>
                <c:pt idx="25693">
                  <c:v>1.9692999999997995</c:v>
                </c:pt>
                <c:pt idx="25694">
                  <c:v>1.9693999999997995</c:v>
                </c:pt>
                <c:pt idx="25695">
                  <c:v>1.9694999999997995</c:v>
                </c:pt>
                <c:pt idx="25696">
                  <c:v>1.9695999999997995</c:v>
                </c:pt>
                <c:pt idx="25697">
                  <c:v>1.9696999999997995</c:v>
                </c:pt>
                <c:pt idx="25698">
                  <c:v>1.9697999999997995</c:v>
                </c:pt>
                <c:pt idx="25699">
                  <c:v>1.9698999999997995</c:v>
                </c:pt>
                <c:pt idx="25700">
                  <c:v>1.9699999999997995</c:v>
                </c:pt>
                <c:pt idx="25701">
                  <c:v>1.9700999999997995</c:v>
                </c:pt>
                <c:pt idx="25702">
                  <c:v>1.9701999999997994</c:v>
                </c:pt>
                <c:pt idx="25703">
                  <c:v>1.9702999999997994</c:v>
                </c:pt>
                <c:pt idx="25704">
                  <c:v>1.9703999999997994</c:v>
                </c:pt>
                <c:pt idx="25705">
                  <c:v>1.9704999999997994</c:v>
                </c:pt>
                <c:pt idx="25706">
                  <c:v>1.9705999999997994</c:v>
                </c:pt>
                <c:pt idx="25707">
                  <c:v>1.9706999999997994</c:v>
                </c:pt>
                <c:pt idx="25708">
                  <c:v>1.9707999999997994</c:v>
                </c:pt>
                <c:pt idx="25709">
                  <c:v>1.9708999999997994</c:v>
                </c:pt>
                <c:pt idx="25710">
                  <c:v>1.9709999999997994</c:v>
                </c:pt>
                <c:pt idx="25711">
                  <c:v>1.9710999999997993</c:v>
                </c:pt>
                <c:pt idx="25712">
                  <c:v>1.9711999999997993</c:v>
                </c:pt>
                <c:pt idx="25713">
                  <c:v>1.9712999999997993</c:v>
                </c:pt>
                <c:pt idx="25714">
                  <c:v>1.9713999999997993</c:v>
                </c:pt>
                <c:pt idx="25715">
                  <c:v>1.9714999999997993</c:v>
                </c:pt>
                <c:pt idx="25716">
                  <c:v>1.9715999999997993</c:v>
                </c:pt>
                <c:pt idx="25717">
                  <c:v>1.9716999999997993</c:v>
                </c:pt>
                <c:pt idx="25718">
                  <c:v>1.9717999999997993</c:v>
                </c:pt>
                <c:pt idx="25719">
                  <c:v>1.9718999999997993</c:v>
                </c:pt>
                <c:pt idx="25720">
                  <c:v>1.9719999999997992</c:v>
                </c:pt>
                <c:pt idx="25721">
                  <c:v>1.9720999999997992</c:v>
                </c:pt>
                <c:pt idx="25722">
                  <c:v>1.9721999999997992</c:v>
                </c:pt>
                <c:pt idx="25723">
                  <c:v>1.9722999999997992</c:v>
                </c:pt>
                <c:pt idx="25724">
                  <c:v>1.9723999999997992</c:v>
                </c:pt>
                <c:pt idx="25725">
                  <c:v>1.9724999999997992</c:v>
                </c:pt>
                <c:pt idx="25726">
                  <c:v>1.9725999999997992</c:v>
                </c:pt>
                <c:pt idx="25727">
                  <c:v>1.9726999999997992</c:v>
                </c:pt>
                <c:pt idx="25728">
                  <c:v>1.9727999999997992</c:v>
                </c:pt>
                <c:pt idx="25729">
                  <c:v>1.9728999999997991</c:v>
                </c:pt>
                <c:pt idx="25730">
                  <c:v>1.9729999999997991</c:v>
                </c:pt>
                <c:pt idx="25731">
                  <c:v>1.9730999999997991</c:v>
                </c:pt>
                <c:pt idx="25732">
                  <c:v>1.9731999999997991</c:v>
                </c:pt>
                <c:pt idx="25733">
                  <c:v>1.9732999999997991</c:v>
                </c:pt>
                <c:pt idx="25734">
                  <c:v>1.9733999999997991</c:v>
                </c:pt>
                <c:pt idx="25735">
                  <c:v>1.9734999999997991</c:v>
                </c:pt>
                <c:pt idx="25736">
                  <c:v>1.9735999999997991</c:v>
                </c:pt>
                <c:pt idx="25737">
                  <c:v>1.9736999999997991</c:v>
                </c:pt>
                <c:pt idx="25738">
                  <c:v>1.973799999999799</c:v>
                </c:pt>
                <c:pt idx="25739">
                  <c:v>1.973899999999799</c:v>
                </c:pt>
                <c:pt idx="25740">
                  <c:v>1.973999999999799</c:v>
                </c:pt>
                <c:pt idx="25741">
                  <c:v>1.974099999999799</c:v>
                </c:pt>
                <c:pt idx="25742">
                  <c:v>1.974199999999799</c:v>
                </c:pt>
                <c:pt idx="25743">
                  <c:v>1.974299999999799</c:v>
                </c:pt>
                <c:pt idx="25744">
                  <c:v>1.974399999999799</c:v>
                </c:pt>
                <c:pt idx="25745">
                  <c:v>1.974499999999799</c:v>
                </c:pt>
                <c:pt idx="25746">
                  <c:v>1.974599999999799</c:v>
                </c:pt>
                <c:pt idx="25747">
                  <c:v>1.9746999999997989</c:v>
                </c:pt>
                <c:pt idx="25748">
                  <c:v>1.9747999999997989</c:v>
                </c:pt>
                <c:pt idx="25749">
                  <c:v>1.9748999999997989</c:v>
                </c:pt>
                <c:pt idx="25750">
                  <c:v>1.9749999999997989</c:v>
                </c:pt>
                <c:pt idx="25751">
                  <c:v>1.9750999999997989</c:v>
                </c:pt>
                <c:pt idx="25752">
                  <c:v>1.9751999999997989</c:v>
                </c:pt>
                <c:pt idx="25753">
                  <c:v>1.9752999999997989</c:v>
                </c:pt>
                <c:pt idx="25754">
                  <c:v>1.9753999999997989</c:v>
                </c:pt>
                <c:pt idx="25755">
                  <c:v>1.9754999999997989</c:v>
                </c:pt>
                <c:pt idx="25756">
                  <c:v>1.9755999999997989</c:v>
                </c:pt>
                <c:pt idx="25757">
                  <c:v>1.9756999999997988</c:v>
                </c:pt>
                <c:pt idx="25758">
                  <c:v>1.9757999999997988</c:v>
                </c:pt>
                <c:pt idx="25759">
                  <c:v>1.9758999999997988</c:v>
                </c:pt>
                <c:pt idx="25760">
                  <c:v>1.9759999999997988</c:v>
                </c:pt>
                <c:pt idx="25761">
                  <c:v>1.9760999999997988</c:v>
                </c:pt>
                <c:pt idx="25762">
                  <c:v>1.9761999999997988</c:v>
                </c:pt>
                <c:pt idx="25763">
                  <c:v>1.9762999999997988</c:v>
                </c:pt>
                <c:pt idx="25764">
                  <c:v>1.9763999999997988</c:v>
                </c:pt>
                <c:pt idx="25765">
                  <c:v>1.9764999999997988</c:v>
                </c:pt>
                <c:pt idx="25766">
                  <c:v>1.9765999999997987</c:v>
                </c:pt>
                <c:pt idx="25767">
                  <c:v>1.9766999999997987</c:v>
                </c:pt>
                <c:pt idx="25768">
                  <c:v>1.9767999999997987</c:v>
                </c:pt>
                <c:pt idx="25769">
                  <c:v>1.9768999999997987</c:v>
                </c:pt>
                <c:pt idx="25770">
                  <c:v>1.9769999999997987</c:v>
                </c:pt>
                <c:pt idx="25771">
                  <c:v>1.9770999999997987</c:v>
                </c:pt>
                <c:pt idx="25772">
                  <c:v>1.9771999999997987</c:v>
                </c:pt>
                <c:pt idx="25773">
                  <c:v>1.9772999999997987</c:v>
                </c:pt>
                <c:pt idx="25774">
                  <c:v>1.9773999999997987</c:v>
                </c:pt>
                <c:pt idx="25775">
                  <c:v>1.9774999999997986</c:v>
                </c:pt>
                <c:pt idx="25776">
                  <c:v>1.9775999999997986</c:v>
                </c:pt>
                <c:pt idx="25777">
                  <c:v>1.9776999999997986</c:v>
                </c:pt>
                <c:pt idx="25778">
                  <c:v>1.9777999999997986</c:v>
                </c:pt>
                <c:pt idx="25779">
                  <c:v>1.9778999999997986</c:v>
                </c:pt>
                <c:pt idx="25780">
                  <c:v>1.9779999999997986</c:v>
                </c:pt>
                <c:pt idx="25781">
                  <c:v>1.9780999999997986</c:v>
                </c:pt>
                <c:pt idx="25782">
                  <c:v>1.9781999999997986</c:v>
                </c:pt>
                <c:pt idx="25783">
                  <c:v>1.9782999999997986</c:v>
                </c:pt>
                <c:pt idx="25784">
                  <c:v>1.9783999999997985</c:v>
                </c:pt>
                <c:pt idx="25785">
                  <c:v>1.9784999999997985</c:v>
                </c:pt>
                <c:pt idx="25786">
                  <c:v>1.9785999999997985</c:v>
                </c:pt>
                <c:pt idx="25787">
                  <c:v>1.9786999999997985</c:v>
                </c:pt>
                <c:pt idx="25788">
                  <c:v>1.9787999999997985</c:v>
                </c:pt>
                <c:pt idx="25789">
                  <c:v>1.9788999999997985</c:v>
                </c:pt>
                <c:pt idx="25790">
                  <c:v>1.9789999999997985</c:v>
                </c:pt>
                <c:pt idx="25791">
                  <c:v>1.9790999999997985</c:v>
                </c:pt>
                <c:pt idx="25792">
                  <c:v>1.9791999999997985</c:v>
                </c:pt>
                <c:pt idx="25793">
                  <c:v>1.9792999999997984</c:v>
                </c:pt>
                <c:pt idx="25794">
                  <c:v>1.9793999999997984</c:v>
                </c:pt>
                <c:pt idx="25795">
                  <c:v>1.9794999999997984</c:v>
                </c:pt>
                <c:pt idx="25796">
                  <c:v>1.9795999999997984</c:v>
                </c:pt>
                <c:pt idx="25797">
                  <c:v>1.9796999999997984</c:v>
                </c:pt>
                <c:pt idx="25798">
                  <c:v>1.9797999999997984</c:v>
                </c:pt>
                <c:pt idx="25799">
                  <c:v>1.9798999999997984</c:v>
                </c:pt>
                <c:pt idx="25800">
                  <c:v>1.9799999999997984</c:v>
                </c:pt>
                <c:pt idx="25801">
                  <c:v>1.9800999999997984</c:v>
                </c:pt>
                <c:pt idx="25802">
                  <c:v>1.9801999999997983</c:v>
                </c:pt>
                <c:pt idx="25803">
                  <c:v>1.9802999999997983</c:v>
                </c:pt>
                <c:pt idx="25804">
                  <c:v>1.9803999999997983</c:v>
                </c:pt>
                <c:pt idx="25805">
                  <c:v>1.9804999999997983</c:v>
                </c:pt>
                <c:pt idx="25806">
                  <c:v>1.9805999999997983</c:v>
                </c:pt>
                <c:pt idx="25807">
                  <c:v>1.9806999999997983</c:v>
                </c:pt>
                <c:pt idx="25808">
                  <c:v>1.9807999999997983</c:v>
                </c:pt>
                <c:pt idx="25809">
                  <c:v>1.9808999999997983</c:v>
                </c:pt>
                <c:pt idx="25810">
                  <c:v>1.9809999999997983</c:v>
                </c:pt>
                <c:pt idx="25811">
                  <c:v>1.9810999999997982</c:v>
                </c:pt>
                <c:pt idx="25812">
                  <c:v>1.9811999999997982</c:v>
                </c:pt>
                <c:pt idx="25813">
                  <c:v>1.9812999999997982</c:v>
                </c:pt>
                <c:pt idx="25814">
                  <c:v>1.9813999999997982</c:v>
                </c:pt>
                <c:pt idx="25815">
                  <c:v>1.9814999999997982</c:v>
                </c:pt>
                <c:pt idx="25816">
                  <c:v>1.9815999999997982</c:v>
                </c:pt>
                <c:pt idx="25817">
                  <c:v>1.9816999999997982</c:v>
                </c:pt>
                <c:pt idx="25818">
                  <c:v>1.9817999999997982</c:v>
                </c:pt>
                <c:pt idx="25819">
                  <c:v>1.9818999999997982</c:v>
                </c:pt>
                <c:pt idx="25820">
                  <c:v>1.9819999999997981</c:v>
                </c:pt>
                <c:pt idx="25821">
                  <c:v>1.9820999999997981</c:v>
                </c:pt>
                <c:pt idx="25822">
                  <c:v>1.9821999999997981</c:v>
                </c:pt>
                <c:pt idx="25823">
                  <c:v>1.9822999999997981</c:v>
                </c:pt>
                <c:pt idx="25824">
                  <c:v>1.9823999999997981</c:v>
                </c:pt>
                <c:pt idx="25825">
                  <c:v>1.9824999999997981</c:v>
                </c:pt>
                <c:pt idx="25826">
                  <c:v>1.9825999999997981</c:v>
                </c:pt>
                <c:pt idx="25827">
                  <c:v>1.9826999999997981</c:v>
                </c:pt>
                <c:pt idx="25828">
                  <c:v>1.9827999999997981</c:v>
                </c:pt>
                <c:pt idx="25829">
                  <c:v>1.982899999999798</c:v>
                </c:pt>
                <c:pt idx="25830">
                  <c:v>1.982999999999798</c:v>
                </c:pt>
                <c:pt idx="25831">
                  <c:v>1.983099999999798</c:v>
                </c:pt>
                <c:pt idx="25832">
                  <c:v>1.983199999999798</c:v>
                </c:pt>
                <c:pt idx="25833">
                  <c:v>1.983299999999798</c:v>
                </c:pt>
                <c:pt idx="25834">
                  <c:v>1.983399999999798</c:v>
                </c:pt>
                <c:pt idx="25835">
                  <c:v>1.983499999999798</c:v>
                </c:pt>
                <c:pt idx="25836">
                  <c:v>1.983599999999798</c:v>
                </c:pt>
                <c:pt idx="25837">
                  <c:v>1.983699999999798</c:v>
                </c:pt>
                <c:pt idx="25838">
                  <c:v>1.9837999999997979</c:v>
                </c:pt>
                <c:pt idx="25839">
                  <c:v>1.9838999999997979</c:v>
                </c:pt>
                <c:pt idx="25840">
                  <c:v>1.9839999999997979</c:v>
                </c:pt>
                <c:pt idx="25841">
                  <c:v>1.9840999999997979</c:v>
                </c:pt>
                <c:pt idx="25842">
                  <c:v>1.9841999999997979</c:v>
                </c:pt>
                <c:pt idx="25843">
                  <c:v>1.9842999999997979</c:v>
                </c:pt>
                <c:pt idx="25844">
                  <c:v>1.9843999999997979</c:v>
                </c:pt>
                <c:pt idx="25845">
                  <c:v>1.9844999999997979</c:v>
                </c:pt>
                <c:pt idx="25846">
                  <c:v>1.9845999999997979</c:v>
                </c:pt>
                <c:pt idx="25847">
                  <c:v>1.9846999999997978</c:v>
                </c:pt>
                <c:pt idx="25848">
                  <c:v>1.9847999999997978</c:v>
                </c:pt>
                <c:pt idx="25849">
                  <c:v>1.9848999999997978</c:v>
                </c:pt>
                <c:pt idx="25850">
                  <c:v>1.9849999999997978</c:v>
                </c:pt>
                <c:pt idx="25851">
                  <c:v>1.9850999999997978</c:v>
                </c:pt>
                <c:pt idx="25852">
                  <c:v>1.9851999999997978</c:v>
                </c:pt>
                <c:pt idx="25853">
                  <c:v>1.9852999999997978</c:v>
                </c:pt>
                <c:pt idx="25854">
                  <c:v>1.9853999999997978</c:v>
                </c:pt>
                <c:pt idx="25855">
                  <c:v>1.9854999999997978</c:v>
                </c:pt>
                <c:pt idx="25856">
                  <c:v>1.9855999999997977</c:v>
                </c:pt>
                <c:pt idx="25857">
                  <c:v>1.9856999999997977</c:v>
                </c:pt>
                <c:pt idx="25858">
                  <c:v>1.9857999999997977</c:v>
                </c:pt>
                <c:pt idx="25859">
                  <c:v>1.9858999999997977</c:v>
                </c:pt>
                <c:pt idx="25860">
                  <c:v>1.9859999999997977</c:v>
                </c:pt>
                <c:pt idx="25861">
                  <c:v>1.9860999999997977</c:v>
                </c:pt>
                <c:pt idx="25862">
                  <c:v>1.9861999999997977</c:v>
                </c:pt>
                <c:pt idx="25863">
                  <c:v>1.9862999999997977</c:v>
                </c:pt>
                <c:pt idx="25864">
                  <c:v>1.9863999999997977</c:v>
                </c:pt>
                <c:pt idx="25865">
                  <c:v>1.9864999999997976</c:v>
                </c:pt>
                <c:pt idx="25866">
                  <c:v>1.9865999999997976</c:v>
                </c:pt>
                <c:pt idx="25867">
                  <c:v>1.9866999999997976</c:v>
                </c:pt>
                <c:pt idx="25868">
                  <c:v>1.9867999999997976</c:v>
                </c:pt>
                <c:pt idx="25869">
                  <c:v>1.9868999999997976</c:v>
                </c:pt>
                <c:pt idx="25870">
                  <c:v>1.9869999999997976</c:v>
                </c:pt>
                <c:pt idx="25871">
                  <c:v>1.9870999999997976</c:v>
                </c:pt>
                <c:pt idx="25872">
                  <c:v>1.9871999999997976</c:v>
                </c:pt>
                <c:pt idx="25873">
                  <c:v>1.9872999999997976</c:v>
                </c:pt>
                <c:pt idx="25874">
                  <c:v>1.9873999999997976</c:v>
                </c:pt>
                <c:pt idx="25875">
                  <c:v>1.9874999999997975</c:v>
                </c:pt>
                <c:pt idx="25876">
                  <c:v>1.9875999999997975</c:v>
                </c:pt>
                <c:pt idx="25877">
                  <c:v>1.9876999999997975</c:v>
                </c:pt>
                <c:pt idx="25878">
                  <c:v>1.9877999999997975</c:v>
                </c:pt>
                <c:pt idx="25879">
                  <c:v>1.9878999999997975</c:v>
                </c:pt>
                <c:pt idx="25880">
                  <c:v>1.9879999999997975</c:v>
                </c:pt>
                <c:pt idx="25881">
                  <c:v>1.9880999999997975</c:v>
                </c:pt>
                <c:pt idx="25882">
                  <c:v>1.9881999999997975</c:v>
                </c:pt>
                <c:pt idx="25883">
                  <c:v>1.9882999999997975</c:v>
                </c:pt>
                <c:pt idx="25884">
                  <c:v>1.9883999999997974</c:v>
                </c:pt>
                <c:pt idx="25885">
                  <c:v>1.9884999999997974</c:v>
                </c:pt>
                <c:pt idx="25886">
                  <c:v>1.9885999999997974</c:v>
                </c:pt>
                <c:pt idx="25887">
                  <c:v>1.9886999999997974</c:v>
                </c:pt>
                <c:pt idx="25888">
                  <c:v>1.9887999999997974</c:v>
                </c:pt>
                <c:pt idx="25889">
                  <c:v>1.9888999999997974</c:v>
                </c:pt>
                <c:pt idx="25890">
                  <c:v>1.9889999999997974</c:v>
                </c:pt>
                <c:pt idx="25891">
                  <c:v>1.9890999999997974</c:v>
                </c:pt>
                <c:pt idx="25892">
                  <c:v>1.9891999999997974</c:v>
                </c:pt>
                <c:pt idx="25893">
                  <c:v>1.9892999999997973</c:v>
                </c:pt>
                <c:pt idx="25894">
                  <c:v>1.9893999999997973</c:v>
                </c:pt>
                <c:pt idx="25895">
                  <c:v>1.9894999999997973</c:v>
                </c:pt>
                <c:pt idx="25896">
                  <c:v>1.9895999999997973</c:v>
                </c:pt>
                <c:pt idx="25897">
                  <c:v>1.9896999999997973</c:v>
                </c:pt>
                <c:pt idx="25898">
                  <c:v>1.9897999999997973</c:v>
                </c:pt>
                <c:pt idx="25899">
                  <c:v>1.9898999999997973</c:v>
                </c:pt>
                <c:pt idx="25900">
                  <c:v>1.9899999999997973</c:v>
                </c:pt>
                <c:pt idx="25901">
                  <c:v>1.9900999999997973</c:v>
                </c:pt>
                <c:pt idx="25902">
                  <c:v>1.9901999999997972</c:v>
                </c:pt>
                <c:pt idx="25903">
                  <c:v>1.9902999999997972</c:v>
                </c:pt>
                <c:pt idx="25904">
                  <c:v>1.9903999999997972</c:v>
                </c:pt>
                <c:pt idx="25905">
                  <c:v>1.9904999999997972</c:v>
                </c:pt>
                <c:pt idx="25906">
                  <c:v>1.9905999999997972</c:v>
                </c:pt>
                <c:pt idx="25907">
                  <c:v>1.9906999999997972</c:v>
                </c:pt>
                <c:pt idx="25908">
                  <c:v>1.9907999999997972</c:v>
                </c:pt>
                <c:pt idx="25909">
                  <c:v>1.9908999999997972</c:v>
                </c:pt>
                <c:pt idx="25910">
                  <c:v>1.9909999999997972</c:v>
                </c:pt>
                <c:pt idx="25911">
                  <c:v>1.9910999999997971</c:v>
                </c:pt>
                <c:pt idx="25912">
                  <c:v>1.9911999999997971</c:v>
                </c:pt>
                <c:pt idx="25913">
                  <c:v>1.9912999999997971</c:v>
                </c:pt>
                <c:pt idx="25914">
                  <c:v>1.9913999999997971</c:v>
                </c:pt>
                <c:pt idx="25915">
                  <c:v>1.9914999999997971</c:v>
                </c:pt>
                <c:pt idx="25916">
                  <c:v>1.9915999999997971</c:v>
                </c:pt>
                <c:pt idx="25917">
                  <c:v>1.9916999999997971</c:v>
                </c:pt>
                <c:pt idx="25918">
                  <c:v>1.9917999999997971</c:v>
                </c:pt>
                <c:pt idx="25919">
                  <c:v>1.9918999999997971</c:v>
                </c:pt>
                <c:pt idx="25920">
                  <c:v>1.991999999999797</c:v>
                </c:pt>
                <c:pt idx="25921">
                  <c:v>1.992099999999797</c:v>
                </c:pt>
                <c:pt idx="25922">
                  <c:v>1.992199999999797</c:v>
                </c:pt>
                <c:pt idx="25923">
                  <c:v>1.992299999999797</c:v>
                </c:pt>
                <c:pt idx="25924">
                  <c:v>1.992399999999797</c:v>
                </c:pt>
                <c:pt idx="25925">
                  <c:v>1.992499999999797</c:v>
                </c:pt>
                <c:pt idx="25926">
                  <c:v>1.992599999999797</c:v>
                </c:pt>
                <c:pt idx="25927">
                  <c:v>1.992699999999797</c:v>
                </c:pt>
                <c:pt idx="25928">
                  <c:v>1.992799999999797</c:v>
                </c:pt>
                <c:pt idx="25929">
                  <c:v>1.9928999999997969</c:v>
                </c:pt>
                <c:pt idx="25930">
                  <c:v>1.9929999999997969</c:v>
                </c:pt>
                <c:pt idx="25931">
                  <c:v>1.9930999999997969</c:v>
                </c:pt>
                <c:pt idx="25932">
                  <c:v>1.9931999999997969</c:v>
                </c:pt>
                <c:pt idx="25933">
                  <c:v>1.9932999999997969</c:v>
                </c:pt>
                <c:pt idx="25934">
                  <c:v>1.9933999999997969</c:v>
                </c:pt>
                <c:pt idx="25935">
                  <c:v>1.9934999999997969</c:v>
                </c:pt>
                <c:pt idx="25936">
                  <c:v>1.9935999999997969</c:v>
                </c:pt>
                <c:pt idx="25937">
                  <c:v>1.9936999999997969</c:v>
                </c:pt>
                <c:pt idx="25938">
                  <c:v>1.9937999999997968</c:v>
                </c:pt>
                <c:pt idx="25939">
                  <c:v>1.9938999999997968</c:v>
                </c:pt>
                <c:pt idx="25940">
                  <c:v>1.9939999999997968</c:v>
                </c:pt>
                <c:pt idx="25941">
                  <c:v>1.9940999999997968</c:v>
                </c:pt>
                <c:pt idx="25942">
                  <c:v>1.9941999999997968</c:v>
                </c:pt>
                <c:pt idx="25943">
                  <c:v>1.9942999999997968</c:v>
                </c:pt>
                <c:pt idx="25944">
                  <c:v>1.9943999999997968</c:v>
                </c:pt>
                <c:pt idx="25945">
                  <c:v>1.9944999999997968</c:v>
                </c:pt>
                <c:pt idx="25946">
                  <c:v>1.9945999999997968</c:v>
                </c:pt>
                <c:pt idx="25947">
                  <c:v>1.9946999999997967</c:v>
                </c:pt>
                <c:pt idx="25948">
                  <c:v>1.9947999999997967</c:v>
                </c:pt>
                <c:pt idx="25949">
                  <c:v>1.9948999999997967</c:v>
                </c:pt>
                <c:pt idx="25950">
                  <c:v>1.9949999999997967</c:v>
                </c:pt>
                <c:pt idx="25951">
                  <c:v>1.9950999999997967</c:v>
                </c:pt>
                <c:pt idx="25952">
                  <c:v>1.9951999999997967</c:v>
                </c:pt>
                <c:pt idx="25953">
                  <c:v>1.9952999999997967</c:v>
                </c:pt>
                <c:pt idx="25954">
                  <c:v>1.9953999999997967</c:v>
                </c:pt>
                <c:pt idx="25955">
                  <c:v>1.9954999999997967</c:v>
                </c:pt>
                <c:pt idx="25956">
                  <c:v>1.9955999999997966</c:v>
                </c:pt>
                <c:pt idx="25957">
                  <c:v>1.9956999999997966</c:v>
                </c:pt>
                <c:pt idx="25958">
                  <c:v>1.9957999999997966</c:v>
                </c:pt>
                <c:pt idx="25959">
                  <c:v>1.9958999999997966</c:v>
                </c:pt>
                <c:pt idx="25960">
                  <c:v>1.9959999999997966</c:v>
                </c:pt>
                <c:pt idx="25961">
                  <c:v>1.9960999999997966</c:v>
                </c:pt>
                <c:pt idx="25962">
                  <c:v>1.9961999999997966</c:v>
                </c:pt>
                <c:pt idx="25963">
                  <c:v>1.9962999999997966</c:v>
                </c:pt>
                <c:pt idx="25964">
                  <c:v>1.9963999999997966</c:v>
                </c:pt>
                <c:pt idx="25965">
                  <c:v>1.9964999999997965</c:v>
                </c:pt>
                <c:pt idx="25966">
                  <c:v>1.9965999999997965</c:v>
                </c:pt>
                <c:pt idx="25967">
                  <c:v>1.9966999999997965</c:v>
                </c:pt>
                <c:pt idx="25968">
                  <c:v>1.9967999999997965</c:v>
                </c:pt>
                <c:pt idx="25969">
                  <c:v>1.9968999999997965</c:v>
                </c:pt>
                <c:pt idx="25970">
                  <c:v>1.9969999999997965</c:v>
                </c:pt>
                <c:pt idx="25971">
                  <c:v>1.9970999999997965</c:v>
                </c:pt>
                <c:pt idx="25972">
                  <c:v>1.9971999999997965</c:v>
                </c:pt>
                <c:pt idx="25973">
                  <c:v>1.9972999999997965</c:v>
                </c:pt>
                <c:pt idx="25974">
                  <c:v>1.9973999999997964</c:v>
                </c:pt>
                <c:pt idx="25975">
                  <c:v>1.9974999999997964</c:v>
                </c:pt>
                <c:pt idx="25976">
                  <c:v>1.9975999999997964</c:v>
                </c:pt>
                <c:pt idx="25977">
                  <c:v>1.9976999999997964</c:v>
                </c:pt>
                <c:pt idx="25978">
                  <c:v>1.9977999999997964</c:v>
                </c:pt>
                <c:pt idx="25979">
                  <c:v>1.9978999999997964</c:v>
                </c:pt>
                <c:pt idx="25980">
                  <c:v>1.9979999999997964</c:v>
                </c:pt>
                <c:pt idx="25981">
                  <c:v>1.9980999999997964</c:v>
                </c:pt>
                <c:pt idx="25982">
                  <c:v>1.9981999999997964</c:v>
                </c:pt>
                <c:pt idx="25983">
                  <c:v>1.9982999999997964</c:v>
                </c:pt>
                <c:pt idx="25984">
                  <c:v>1.9983999999997963</c:v>
                </c:pt>
                <c:pt idx="25985">
                  <c:v>1.9984999999997963</c:v>
                </c:pt>
                <c:pt idx="25986">
                  <c:v>1.9985999999997963</c:v>
                </c:pt>
                <c:pt idx="25987">
                  <c:v>1.9986999999997963</c:v>
                </c:pt>
                <c:pt idx="25988">
                  <c:v>1.9987999999997963</c:v>
                </c:pt>
                <c:pt idx="25989">
                  <c:v>1.9988999999997963</c:v>
                </c:pt>
                <c:pt idx="25990">
                  <c:v>1.9989999999997963</c:v>
                </c:pt>
                <c:pt idx="25991">
                  <c:v>1.9990999999997963</c:v>
                </c:pt>
                <c:pt idx="25992">
                  <c:v>1.9991999999997963</c:v>
                </c:pt>
                <c:pt idx="25993">
                  <c:v>1.9992999999997962</c:v>
                </c:pt>
                <c:pt idx="25994">
                  <c:v>1.9993999999997962</c:v>
                </c:pt>
                <c:pt idx="25995">
                  <c:v>1.9994999999997962</c:v>
                </c:pt>
                <c:pt idx="25996">
                  <c:v>1.9995999999997962</c:v>
                </c:pt>
                <c:pt idx="25997">
                  <c:v>1.9996999999997962</c:v>
                </c:pt>
                <c:pt idx="25998">
                  <c:v>1.9997999999997962</c:v>
                </c:pt>
                <c:pt idx="25999">
                  <c:v>1.9998999999997962</c:v>
                </c:pt>
                <c:pt idx="26000">
                  <c:v>1.9999999999997962</c:v>
                </c:pt>
                <c:pt idx="26001">
                  <c:v>2.0000999999997964</c:v>
                </c:pt>
                <c:pt idx="26002">
                  <c:v>2.0001999999997966</c:v>
                </c:pt>
                <c:pt idx="26003">
                  <c:v>2.0002999999997968</c:v>
                </c:pt>
                <c:pt idx="26004">
                  <c:v>2.000399999999797</c:v>
                </c:pt>
                <c:pt idx="26005">
                  <c:v>2.0004999999997972</c:v>
                </c:pt>
                <c:pt idx="26006">
                  <c:v>2.0005999999997974</c:v>
                </c:pt>
                <c:pt idx="26007">
                  <c:v>2.0006999999997976</c:v>
                </c:pt>
                <c:pt idx="26008">
                  <c:v>2.0007999999997979</c:v>
                </c:pt>
                <c:pt idx="26009">
                  <c:v>2.0008999999997981</c:v>
                </c:pt>
                <c:pt idx="26010">
                  <c:v>2.0009999999997983</c:v>
                </c:pt>
                <c:pt idx="26011">
                  <c:v>2.0010999999997985</c:v>
                </c:pt>
                <c:pt idx="26012">
                  <c:v>2.0011999999997987</c:v>
                </c:pt>
                <c:pt idx="26013">
                  <c:v>2.0012999999997989</c:v>
                </c:pt>
                <c:pt idx="26014">
                  <c:v>2.0013999999997991</c:v>
                </c:pt>
                <c:pt idx="26015">
                  <c:v>2.0014999999997993</c:v>
                </c:pt>
                <c:pt idx="26016">
                  <c:v>2.0015999999997995</c:v>
                </c:pt>
                <c:pt idx="26017">
                  <c:v>2.0016999999997998</c:v>
                </c:pt>
                <c:pt idx="26018">
                  <c:v>2.0017999999998</c:v>
                </c:pt>
                <c:pt idx="26019">
                  <c:v>2.0018999999998002</c:v>
                </c:pt>
                <c:pt idx="26020">
                  <c:v>2.0019999999998004</c:v>
                </c:pt>
                <c:pt idx="26021">
                  <c:v>2.0020999999998006</c:v>
                </c:pt>
                <c:pt idx="26022">
                  <c:v>2.0021999999998008</c:v>
                </c:pt>
                <c:pt idx="26023">
                  <c:v>2.002299999999801</c:v>
                </c:pt>
                <c:pt idx="26024">
                  <c:v>2.0023999999998012</c:v>
                </c:pt>
                <c:pt idx="26025">
                  <c:v>2.0024999999998014</c:v>
                </c:pt>
                <c:pt idx="26026">
                  <c:v>2.0025999999998016</c:v>
                </c:pt>
                <c:pt idx="26027">
                  <c:v>2.0026999999998019</c:v>
                </c:pt>
                <c:pt idx="26028">
                  <c:v>2.0027999999998021</c:v>
                </c:pt>
                <c:pt idx="26029">
                  <c:v>2.0028999999998023</c:v>
                </c:pt>
                <c:pt idx="26030">
                  <c:v>2.0029999999998025</c:v>
                </c:pt>
                <c:pt idx="26031">
                  <c:v>2.0030999999998027</c:v>
                </c:pt>
                <c:pt idx="26032">
                  <c:v>2.0031999999998029</c:v>
                </c:pt>
                <c:pt idx="26033">
                  <c:v>2.0032999999998031</c:v>
                </c:pt>
                <c:pt idx="26034">
                  <c:v>2.0033999999998033</c:v>
                </c:pt>
                <c:pt idx="26035">
                  <c:v>2.0034999999998035</c:v>
                </c:pt>
                <c:pt idx="26036">
                  <c:v>2.0035999999998038</c:v>
                </c:pt>
                <c:pt idx="26037">
                  <c:v>2.003699999999804</c:v>
                </c:pt>
                <c:pt idx="26038">
                  <c:v>2.0037999999998042</c:v>
                </c:pt>
                <c:pt idx="26039">
                  <c:v>2.0038999999998044</c:v>
                </c:pt>
                <c:pt idx="26040">
                  <c:v>2.0039999999998046</c:v>
                </c:pt>
                <c:pt idx="26041">
                  <c:v>2.0040999999998048</c:v>
                </c:pt>
                <c:pt idx="26042">
                  <c:v>2.004199999999805</c:v>
                </c:pt>
                <c:pt idx="26043">
                  <c:v>2.0042999999998052</c:v>
                </c:pt>
                <c:pt idx="26044">
                  <c:v>2.0043999999998054</c:v>
                </c:pt>
                <c:pt idx="26045">
                  <c:v>2.0044999999998057</c:v>
                </c:pt>
                <c:pt idx="26046">
                  <c:v>2.0045999999998059</c:v>
                </c:pt>
                <c:pt idx="26047">
                  <c:v>2.0046999999998061</c:v>
                </c:pt>
                <c:pt idx="26048">
                  <c:v>2.0047999999998063</c:v>
                </c:pt>
                <c:pt idx="26049">
                  <c:v>2.0048999999998065</c:v>
                </c:pt>
                <c:pt idx="26050">
                  <c:v>2.0049999999998067</c:v>
                </c:pt>
                <c:pt idx="26051">
                  <c:v>2.0050999999998069</c:v>
                </c:pt>
                <c:pt idx="26052">
                  <c:v>2.0051999999998071</c:v>
                </c:pt>
                <c:pt idx="26053">
                  <c:v>2.0052999999998073</c:v>
                </c:pt>
                <c:pt idx="26054">
                  <c:v>2.0053999999998076</c:v>
                </c:pt>
                <c:pt idx="26055">
                  <c:v>2.0054999999998078</c:v>
                </c:pt>
                <c:pt idx="26056">
                  <c:v>2.005599999999808</c:v>
                </c:pt>
                <c:pt idx="26057">
                  <c:v>2.0056999999998082</c:v>
                </c:pt>
                <c:pt idx="26058">
                  <c:v>2.0057999999998084</c:v>
                </c:pt>
                <c:pt idx="26059">
                  <c:v>2.0058999999998086</c:v>
                </c:pt>
                <c:pt idx="26060">
                  <c:v>2.0059999999998088</c:v>
                </c:pt>
                <c:pt idx="26061">
                  <c:v>2.006099999999809</c:v>
                </c:pt>
                <c:pt idx="26062">
                  <c:v>2.0061999999998092</c:v>
                </c:pt>
                <c:pt idx="26063">
                  <c:v>2.0062999999998095</c:v>
                </c:pt>
                <c:pt idx="26064">
                  <c:v>2.0063999999998097</c:v>
                </c:pt>
                <c:pt idx="26065">
                  <c:v>2.0064999999998099</c:v>
                </c:pt>
                <c:pt idx="26066">
                  <c:v>2.0065999999998101</c:v>
                </c:pt>
                <c:pt idx="26067">
                  <c:v>2.0066999999998103</c:v>
                </c:pt>
                <c:pt idx="26068">
                  <c:v>2.0067999999998105</c:v>
                </c:pt>
                <c:pt idx="26069">
                  <c:v>2.0068999999998107</c:v>
                </c:pt>
                <c:pt idx="26070">
                  <c:v>2.0069999999998109</c:v>
                </c:pt>
                <c:pt idx="26071">
                  <c:v>2.0070999999998111</c:v>
                </c:pt>
                <c:pt idx="26072">
                  <c:v>2.0071999999998114</c:v>
                </c:pt>
                <c:pt idx="26073">
                  <c:v>2.0072999999998116</c:v>
                </c:pt>
                <c:pt idx="26074">
                  <c:v>2.0073999999998118</c:v>
                </c:pt>
                <c:pt idx="26075">
                  <c:v>2.007499999999812</c:v>
                </c:pt>
                <c:pt idx="26076">
                  <c:v>2.0075999999998122</c:v>
                </c:pt>
                <c:pt idx="26077">
                  <c:v>2.0076999999998124</c:v>
                </c:pt>
                <c:pt idx="26078">
                  <c:v>2.0077999999998126</c:v>
                </c:pt>
                <c:pt idx="26079">
                  <c:v>2.0078999999998128</c:v>
                </c:pt>
                <c:pt idx="26080">
                  <c:v>2.007999999999813</c:v>
                </c:pt>
                <c:pt idx="26081">
                  <c:v>2.0080999999998133</c:v>
                </c:pt>
                <c:pt idx="26082">
                  <c:v>2.0081999999998135</c:v>
                </c:pt>
                <c:pt idx="26083">
                  <c:v>2.0082999999998137</c:v>
                </c:pt>
                <c:pt idx="26084">
                  <c:v>2.0083999999998139</c:v>
                </c:pt>
                <c:pt idx="26085">
                  <c:v>2.0084999999998141</c:v>
                </c:pt>
                <c:pt idx="26086">
                  <c:v>2.0085999999998143</c:v>
                </c:pt>
                <c:pt idx="26087">
                  <c:v>2.0086999999998145</c:v>
                </c:pt>
                <c:pt idx="26088">
                  <c:v>2.0087999999998147</c:v>
                </c:pt>
                <c:pt idx="26089">
                  <c:v>2.0088999999998149</c:v>
                </c:pt>
                <c:pt idx="26090">
                  <c:v>2.0089999999998152</c:v>
                </c:pt>
                <c:pt idx="26091">
                  <c:v>2.0090999999998154</c:v>
                </c:pt>
                <c:pt idx="26092">
                  <c:v>2.0091999999998156</c:v>
                </c:pt>
                <c:pt idx="26093">
                  <c:v>2.0092999999998158</c:v>
                </c:pt>
                <c:pt idx="26094">
                  <c:v>2.009399999999816</c:v>
                </c:pt>
                <c:pt idx="26095">
                  <c:v>2.0094999999998162</c:v>
                </c:pt>
                <c:pt idx="26096">
                  <c:v>2.0095999999998164</c:v>
                </c:pt>
                <c:pt idx="26097">
                  <c:v>2.0096999999998166</c:v>
                </c:pt>
                <c:pt idx="26098">
                  <c:v>2.0097999999998168</c:v>
                </c:pt>
                <c:pt idx="26099">
                  <c:v>2.0098999999998171</c:v>
                </c:pt>
                <c:pt idx="26100">
                  <c:v>2.0099999999998173</c:v>
                </c:pt>
                <c:pt idx="26101">
                  <c:v>2.0100999999998175</c:v>
                </c:pt>
                <c:pt idx="26102">
                  <c:v>2.0101999999998177</c:v>
                </c:pt>
                <c:pt idx="26103">
                  <c:v>2.0102999999998179</c:v>
                </c:pt>
                <c:pt idx="26104">
                  <c:v>2.0103999999998181</c:v>
                </c:pt>
                <c:pt idx="26105">
                  <c:v>2.0104999999998183</c:v>
                </c:pt>
                <c:pt idx="26106">
                  <c:v>2.0105999999998185</c:v>
                </c:pt>
                <c:pt idx="26107">
                  <c:v>2.0106999999998187</c:v>
                </c:pt>
                <c:pt idx="26108">
                  <c:v>2.010799999999819</c:v>
                </c:pt>
                <c:pt idx="26109">
                  <c:v>2.0108999999998192</c:v>
                </c:pt>
                <c:pt idx="26110">
                  <c:v>2.0109999999998194</c:v>
                </c:pt>
                <c:pt idx="26111">
                  <c:v>2.0110999999998196</c:v>
                </c:pt>
                <c:pt idx="26112">
                  <c:v>2.0111999999998198</c:v>
                </c:pt>
                <c:pt idx="26113">
                  <c:v>2.01129999999982</c:v>
                </c:pt>
                <c:pt idx="26114">
                  <c:v>2.0113999999998202</c:v>
                </c:pt>
                <c:pt idx="26115">
                  <c:v>2.0114999999998204</c:v>
                </c:pt>
                <c:pt idx="26116">
                  <c:v>2.0115999999998206</c:v>
                </c:pt>
                <c:pt idx="26117">
                  <c:v>2.0116999999998209</c:v>
                </c:pt>
                <c:pt idx="26118">
                  <c:v>2.0117999999998211</c:v>
                </c:pt>
                <c:pt idx="26119">
                  <c:v>2.0118999999998213</c:v>
                </c:pt>
                <c:pt idx="26120">
                  <c:v>2.0119999999998215</c:v>
                </c:pt>
                <c:pt idx="26121">
                  <c:v>2.0120999999998217</c:v>
                </c:pt>
                <c:pt idx="26122">
                  <c:v>2.0121999999998219</c:v>
                </c:pt>
                <c:pt idx="26123">
                  <c:v>2.0122999999998221</c:v>
                </c:pt>
                <c:pt idx="26124">
                  <c:v>2.0123999999998223</c:v>
                </c:pt>
                <c:pt idx="26125">
                  <c:v>2.0124999999998225</c:v>
                </c:pt>
                <c:pt idx="26126">
                  <c:v>2.0125999999998228</c:v>
                </c:pt>
                <c:pt idx="26127">
                  <c:v>2.012699999999823</c:v>
                </c:pt>
                <c:pt idx="26128">
                  <c:v>2.0127999999998232</c:v>
                </c:pt>
                <c:pt idx="26129">
                  <c:v>2.0128999999998234</c:v>
                </c:pt>
                <c:pt idx="26130">
                  <c:v>2.0129999999998236</c:v>
                </c:pt>
                <c:pt idx="26131">
                  <c:v>2.0130999999998238</c:v>
                </c:pt>
                <c:pt idx="26132">
                  <c:v>2.013199999999824</c:v>
                </c:pt>
                <c:pt idx="26133">
                  <c:v>2.0132999999998242</c:v>
                </c:pt>
                <c:pt idx="26134">
                  <c:v>2.0133999999998244</c:v>
                </c:pt>
                <c:pt idx="26135">
                  <c:v>2.0134999999998247</c:v>
                </c:pt>
                <c:pt idx="26136">
                  <c:v>2.0135999999998249</c:v>
                </c:pt>
                <c:pt idx="26137">
                  <c:v>2.0136999999998251</c:v>
                </c:pt>
                <c:pt idx="26138">
                  <c:v>2.0137999999998253</c:v>
                </c:pt>
                <c:pt idx="26139">
                  <c:v>2.0138999999998255</c:v>
                </c:pt>
                <c:pt idx="26140">
                  <c:v>2.0139999999998257</c:v>
                </c:pt>
                <c:pt idx="26141">
                  <c:v>2.0140999999998259</c:v>
                </c:pt>
                <c:pt idx="26142">
                  <c:v>2.0141999999998261</c:v>
                </c:pt>
                <c:pt idx="26143">
                  <c:v>2.0142999999998263</c:v>
                </c:pt>
                <c:pt idx="26144">
                  <c:v>2.0143999999998266</c:v>
                </c:pt>
                <c:pt idx="26145">
                  <c:v>2.0144999999998268</c:v>
                </c:pt>
                <c:pt idx="26146">
                  <c:v>2.014599999999827</c:v>
                </c:pt>
                <c:pt idx="26147">
                  <c:v>2.0146999999998272</c:v>
                </c:pt>
                <c:pt idx="26148">
                  <c:v>2.0147999999998274</c:v>
                </c:pt>
                <c:pt idx="26149">
                  <c:v>2.0148999999998276</c:v>
                </c:pt>
                <c:pt idx="26150">
                  <c:v>2.0149999999998278</c:v>
                </c:pt>
                <c:pt idx="26151">
                  <c:v>2.015099999999828</c:v>
                </c:pt>
                <c:pt idx="26152">
                  <c:v>2.0151999999998282</c:v>
                </c:pt>
                <c:pt idx="26153">
                  <c:v>2.0152999999998285</c:v>
                </c:pt>
                <c:pt idx="26154">
                  <c:v>2.0153999999998287</c:v>
                </c:pt>
                <c:pt idx="26155">
                  <c:v>2.0154999999998289</c:v>
                </c:pt>
                <c:pt idx="26156">
                  <c:v>2.0155999999998291</c:v>
                </c:pt>
                <c:pt idx="26157">
                  <c:v>2.0156999999998293</c:v>
                </c:pt>
                <c:pt idx="26158">
                  <c:v>2.0157999999998295</c:v>
                </c:pt>
                <c:pt idx="26159">
                  <c:v>2.0158999999998297</c:v>
                </c:pt>
                <c:pt idx="26160">
                  <c:v>2.0159999999998299</c:v>
                </c:pt>
                <c:pt idx="26161">
                  <c:v>2.0160999999998301</c:v>
                </c:pt>
                <c:pt idx="26162">
                  <c:v>2.0161999999998304</c:v>
                </c:pt>
                <c:pt idx="26163">
                  <c:v>2.0162999999998306</c:v>
                </c:pt>
                <c:pt idx="26164">
                  <c:v>2.0163999999998308</c:v>
                </c:pt>
                <c:pt idx="26165">
                  <c:v>2.016499999999831</c:v>
                </c:pt>
                <c:pt idx="26166">
                  <c:v>2.0165999999998312</c:v>
                </c:pt>
                <c:pt idx="26167">
                  <c:v>2.0166999999998314</c:v>
                </c:pt>
                <c:pt idx="26168">
                  <c:v>2.0167999999998316</c:v>
                </c:pt>
                <c:pt idx="26169">
                  <c:v>2.0168999999998318</c:v>
                </c:pt>
                <c:pt idx="26170">
                  <c:v>2.016999999999832</c:v>
                </c:pt>
                <c:pt idx="26171">
                  <c:v>2.0170999999998322</c:v>
                </c:pt>
                <c:pt idx="26172">
                  <c:v>2.0171999999998325</c:v>
                </c:pt>
                <c:pt idx="26173">
                  <c:v>2.0172999999998327</c:v>
                </c:pt>
                <c:pt idx="26174">
                  <c:v>2.0173999999998329</c:v>
                </c:pt>
                <c:pt idx="26175">
                  <c:v>2.0174999999998331</c:v>
                </c:pt>
                <c:pt idx="26176">
                  <c:v>2.0175999999998333</c:v>
                </c:pt>
                <c:pt idx="26177">
                  <c:v>2.0176999999998335</c:v>
                </c:pt>
                <c:pt idx="26178">
                  <c:v>2.0177999999998337</c:v>
                </c:pt>
                <c:pt idx="26179">
                  <c:v>2.0178999999998339</c:v>
                </c:pt>
                <c:pt idx="26180">
                  <c:v>2.0179999999998341</c:v>
                </c:pt>
                <c:pt idx="26181">
                  <c:v>2.0180999999998344</c:v>
                </c:pt>
                <c:pt idx="26182">
                  <c:v>2.0181999999998346</c:v>
                </c:pt>
                <c:pt idx="26183">
                  <c:v>2.0182999999998348</c:v>
                </c:pt>
                <c:pt idx="26184">
                  <c:v>2.018399999999835</c:v>
                </c:pt>
                <c:pt idx="26185">
                  <c:v>2.0184999999998352</c:v>
                </c:pt>
                <c:pt idx="26186">
                  <c:v>2.0185999999998354</c:v>
                </c:pt>
                <c:pt idx="26187">
                  <c:v>2.0186999999998356</c:v>
                </c:pt>
                <c:pt idx="26188">
                  <c:v>2.0187999999998358</c:v>
                </c:pt>
                <c:pt idx="26189">
                  <c:v>2.018899999999836</c:v>
                </c:pt>
                <c:pt idx="26190">
                  <c:v>2.0189999999998363</c:v>
                </c:pt>
                <c:pt idx="26191">
                  <c:v>2.0190999999998365</c:v>
                </c:pt>
                <c:pt idx="26192">
                  <c:v>2.0191999999998367</c:v>
                </c:pt>
                <c:pt idx="26193">
                  <c:v>2.0192999999998369</c:v>
                </c:pt>
                <c:pt idx="26194">
                  <c:v>2.0193999999998371</c:v>
                </c:pt>
                <c:pt idx="26195">
                  <c:v>2.0194999999998373</c:v>
                </c:pt>
                <c:pt idx="26196">
                  <c:v>2.0195999999998375</c:v>
                </c:pt>
                <c:pt idx="26197">
                  <c:v>2.0196999999998377</c:v>
                </c:pt>
                <c:pt idx="26198">
                  <c:v>2.0197999999998379</c:v>
                </c:pt>
                <c:pt idx="26199">
                  <c:v>2.0198999999998382</c:v>
                </c:pt>
                <c:pt idx="26200">
                  <c:v>2.0199999999998384</c:v>
                </c:pt>
                <c:pt idx="26201">
                  <c:v>2.0200999999998386</c:v>
                </c:pt>
                <c:pt idx="26202">
                  <c:v>2.0201999999998388</c:v>
                </c:pt>
                <c:pt idx="26203">
                  <c:v>2.020299999999839</c:v>
                </c:pt>
                <c:pt idx="26204">
                  <c:v>2.0203999999998392</c:v>
                </c:pt>
                <c:pt idx="26205">
                  <c:v>2.0204999999998394</c:v>
                </c:pt>
                <c:pt idx="26206">
                  <c:v>2.0205999999998396</c:v>
                </c:pt>
                <c:pt idx="26207">
                  <c:v>2.0206999999998398</c:v>
                </c:pt>
                <c:pt idx="26208">
                  <c:v>2.0207999999998401</c:v>
                </c:pt>
                <c:pt idx="26209">
                  <c:v>2.0208999999998403</c:v>
                </c:pt>
                <c:pt idx="26210">
                  <c:v>2.0209999999998405</c:v>
                </c:pt>
                <c:pt idx="26211">
                  <c:v>2.0210999999998407</c:v>
                </c:pt>
                <c:pt idx="26212">
                  <c:v>2.0211999999998409</c:v>
                </c:pt>
                <c:pt idx="26213">
                  <c:v>2.0212999999998411</c:v>
                </c:pt>
                <c:pt idx="26214">
                  <c:v>2.0213999999998413</c:v>
                </c:pt>
                <c:pt idx="26215">
                  <c:v>2.0214999999998415</c:v>
                </c:pt>
                <c:pt idx="26216">
                  <c:v>2.0215999999998417</c:v>
                </c:pt>
                <c:pt idx="26217">
                  <c:v>2.021699999999842</c:v>
                </c:pt>
                <c:pt idx="26218">
                  <c:v>2.0217999999998422</c:v>
                </c:pt>
                <c:pt idx="26219">
                  <c:v>2.0218999999998424</c:v>
                </c:pt>
                <c:pt idx="26220">
                  <c:v>2.0219999999998426</c:v>
                </c:pt>
                <c:pt idx="26221">
                  <c:v>2.0220999999998428</c:v>
                </c:pt>
                <c:pt idx="26222">
                  <c:v>2.022199999999843</c:v>
                </c:pt>
                <c:pt idx="26223">
                  <c:v>2.0222999999998432</c:v>
                </c:pt>
                <c:pt idx="26224">
                  <c:v>2.0223999999998434</c:v>
                </c:pt>
                <c:pt idx="26225">
                  <c:v>2.0224999999998436</c:v>
                </c:pt>
                <c:pt idx="26226">
                  <c:v>2.0225999999998439</c:v>
                </c:pt>
                <c:pt idx="26227">
                  <c:v>2.0226999999998441</c:v>
                </c:pt>
                <c:pt idx="26228">
                  <c:v>2.0227999999998443</c:v>
                </c:pt>
                <c:pt idx="26229">
                  <c:v>2.0228999999998445</c:v>
                </c:pt>
                <c:pt idx="26230">
                  <c:v>2.0229999999998447</c:v>
                </c:pt>
                <c:pt idx="26231">
                  <c:v>2.0230999999998449</c:v>
                </c:pt>
                <c:pt idx="26232">
                  <c:v>2.0231999999998451</c:v>
                </c:pt>
                <c:pt idx="26233">
                  <c:v>2.0232999999998453</c:v>
                </c:pt>
                <c:pt idx="26234">
                  <c:v>2.0233999999998455</c:v>
                </c:pt>
                <c:pt idx="26235">
                  <c:v>2.0234999999998458</c:v>
                </c:pt>
                <c:pt idx="26236">
                  <c:v>2.023599999999846</c:v>
                </c:pt>
                <c:pt idx="26237">
                  <c:v>2.0236999999998462</c:v>
                </c:pt>
                <c:pt idx="26238">
                  <c:v>2.0237999999998464</c:v>
                </c:pt>
                <c:pt idx="26239">
                  <c:v>2.0238999999998466</c:v>
                </c:pt>
                <c:pt idx="26240">
                  <c:v>2.0239999999998468</c:v>
                </c:pt>
                <c:pt idx="26241">
                  <c:v>2.024099999999847</c:v>
                </c:pt>
                <c:pt idx="26242">
                  <c:v>2.0241999999998472</c:v>
                </c:pt>
                <c:pt idx="26243">
                  <c:v>2.0242999999998474</c:v>
                </c:pt>
                <c:pt idx="26244">
                  <c:v>2.0243999999998477</c:v>
                </c:pt>
                <c:pt idx="26245">
                  <c:v>2.0244999999998479</c:v>
                </c:pt>
                <c:pt idx="26246">
                  <c:v>2.0245999999998481</c:v>
                </c:pt>
                <c:pt idx="26247">
                  <c:v>2.0246999999998483</c:v>
                </c:pt>
                <c:pt idx="26248">
                  <c:v>2.0247999999998485</c:v>
                </c:pt>
                <c:pt idx="26249">
                  <c:v>2.0248999999998487</c:v>
                </c:pt>
                <c:pt idx="26250">
                  <c:v>2.0249999999998489</c:v>
                </c:pt>
                <c:pt idx="26251">
                  <c:v>2.0250999999998491</c:v>
                </c:pt>
                <c:pt idx="26252">
                  <c:v>2.0251999999998493</c:v>
                </c:pt>
                <c:pt idx="26253">
                  <c:v>2.0252999999998496</c:v>
                </c:pt>
                <c:pt idx="26254">
                  <c:v>2.0253999999998498</c:v>
                </c:pt>
                <c:pt idx="26255">
                  <c:v>2.02549999999985</c:v>
                </c:pt>
                <c:pt idx="26256">
                  <c:v>2.0255999999998502</c:v>
                </c:pt>
                <c:pt idx="26257">
                  <c:v>2.0256999999998504</c:v>
                </c:pt>
                <c:pt idx="26258">
                  <c:v>2.0257999999998506</c:v>
                </c:pt>
                <c:pt idx="26259">
                  <c:v>2.0258999999998508</c:v>
                </c:pt>
                <c:pt idx="26260">
                  <c:v>2.025999999999851</c:v>
                </c:pt>
                <c:pt idx="26261">
                  <c:v>2.0260999999998512</c:v>
                </c:pt>
                <c:pt idx="26262">
                  <c:v>2.0261999999998515</c:v>
                </c:pt>
                <c:pt idx="26263">
                  <c:v>2.0262999999998517</c:v>
                </c:pt>
                <c:pt idx="26264">
                  <c:v>2.0263999999998519</c:v>
                </c:pt>
                <c:pt idx="26265">
                  <c:v>2.0264999999998521</c:v>
                </c:pt>
                <c:pt idx="26266">
                  <c:v>2.0265999999998523</c:v>
                </c:pt>
                <c:pt idx="26267">
                  <c:v>2.0266999999998525</c:v>
                </c:pt>
                <c:pt idx="26268">
                  <c:v>2.0267999999998527</c:v>
                </c:pt>
                <c:pt idx="26269">
                  <c:v>2.0268999999998529</c:v>
                </c:pt>
                <c:pt idx="26270">
                  <c:v>2.0269999999998531</c:v>
                </c:pt>
                <c:pt idx="26271">
                  <c:v>2.0270999999998534</c:v>
                </c:pt>
                <c:pt idx="26272">
                  <c:v>2.0271999999998536</c:v>
                </c:pt>
                <c:pt idx="26273">
                  <c:v>2.0272999999998538</c:v>
                </c:pt>
                <c:pt idx="26274">
                  <c:v>2.027399999999854</c:v>
                </c:pt>
                <c:pt idx="26275">
                  <c:v>2.0274999999998542</c:v>
                </c:pt>
                <c:pt idx="26276">
                  <c:v>2.0275999999998544</c:v>
                </c:pt>
                <c:pt idx="26277">
                  <c:v>2.0276999999998546</c:v>
                </c:pt>
                <c:pt idx="26278">
                  <c:v>2.0277999999998548</c:v>
                </c:pt>
                <c:pt idx="26279">
                  <c:v>2.027899999999855</c:v>
                </c:pt>
                <c:pt idx="26280">
                  <c:v>2.0279999999998553</c:v>
                </c:pt>
                <c:pt idx="26281">
                  <c:v>2.0280999999998555</c:v>
                </c:pt>
                <c:pt idx="26282">
                  <c:v>2.0281999999998557</c:v>
                </c:pt>
                <c:pt idx="26283">
                  <c:v>2.0282999999998559</c:v>
                </c:pt>
                <c:pt idx="26284">
                  <c:v>2.0283999999998561</c:v>
                </c:pt>
                <c:pt idx="26285">
                  <c:v>2.0284999999998563</c:v>
                </c:pt>
                <c:pt idx="26286">
                  <c:v>2.0285999999998565</c:v>
                </c:pt>
                <c:pt idx="26287">
                  <c:v>2.0286999999998567</c:v>
                </c:pt>
                <c:pt idx="26288">
                  <c:v>2.0287999999998569</c:v>
                </c:pt>
                <c:pt idx="26289">
                  <c:v>2.0288999999998572</c:v>
                </c:pt>
                <c:pt idx="26290">
                  <c:v>2.0289999999998574</c:v>
                </c:pt>
                <c:pt idx="26291">
                  <c:v>2.0290999999998576</c:v>
                </c:pt>
                <c:pt idx="26292">
                  <c:v>2.0291999999998578</c:v>
                </c:pt>
                <c:pt idx="26293">
                  <c:v>2.029299999999858</c:v>
                </c:pt>
                <c:pt idx="26294">
                  <c:v>2.0293999999998582</c:v>
                </c:pt>
                <c:pt idx="26295">
                  <c:v>2.0294999999998584</c:v>
                </c:pt>
                <c:pt idx="26296">
                  <c:v>2.0295999999998586</c:v>
                </c:pt>
                <c:pt idx="26297">
                  <c:v>2.0296999999998588</c:v>
                </c:pt>
                <c:pt idx="26298">
                  <c:v>2.0297999999998591</c:v>
                </c:pt>
                <c:pt idx="26299">
                  <c:v>2.0298999999998593</c:v>
                </c:pt>
                <c:pt idx="26300">
                  <c:v>2.0299999999998595</c:v>
                </c:pt>
                <c:pt idx="26301">
                  <c:v>2.0300999999998597</c:v>
                </c:pt>
                <c:pt idx="26302">
                  <c:v>2.0301999999998599</c:v>
                </c:pt>
                <c:pt idx="26303">
                  <c:v>2.0302999999998601</c:v>
                </c:pt>
                <c:pt idx="26304">
                  <c:v>2.0303999999998603</c:v>
                </c:pt>
                <c:pt idx="26305">
                  <c:v>2.0304999999998605</c:v>
                </c:pt>
                <c:pt idx="26306">
                  <c:v>2.0305999999998607</c:v>
                </c:pt>
                <c:pt idx="26307">
                  <c:v>2.0306999999998609</c:v>
                </c:pt>
                <c:pt idx="26308">
                  <c:v>2.0307999999998612</c:v>
                </c:pt>
                <c:pt idx="26309">
                  <c:v>2.0308999999998614</c:v>
                </c:pt>
                <c:pt idx="26310">
                  <c:v>2.0309999999998616</c:v>
                </c:pt>
                <c:pt idx="26311">
                  <c:v>2.0310999999998618</c:v>
                </c:pt>
                <c:pt idx="26312">
                  <c:v>2.031199999999862</c:v>
                </c:pt>
                <c:pt idx="26313">
                  <c:v>2.0312999999998622</c:v>
                </c:pt>
                <c:pt idx="26314">
                  <c:v>2.0313999999998624</c:v>
                </c:pt>
                <c:pt idx="26315">
                  <c:v>2.0314999999998626</c:v>
                </c:pt>
                <c:pt idx="26316">
                  <c:v>2.0315999999998628</c:v>
                </c:pt>
                <c:pt idx="26317">
                  <c:v>2.0316999999998631</c:v>
                </c:pt>
                <c:pt idx="26318">
                  <c:v>2.0317999999998633</c:v>
                </c:pt>
                <c:pt idx="26319">
                  <c:v>2.0318999999998635</c:v>
                </c:pt>
                <c:pt idx="26320">
                  <c:v>2.0319999999998637</c:v>
                </c:pt>
                <c:pt idx="26321">
                  <c:v>2.0320999999998639</c:v>
                </c:pt>
                <c:pt idx="26322">
                  <c:v>2.0321999999998641</c:v>
                </c:pt>
                <c:pt idx="26323">
                  <c:v>2.0322999999998643</c:v>
                </c:pt>
                <c:pt idx="26324">
                  <c:v>2.0323999999998645</c:v>
                </c:pt>
                <c:pt idx="26325">
                  <c:v>2.0324999999998647</c:v>
                </c:pt>
                <c:pt idx="26326">
                  <c:v>2.032599999999865</c:v>
                </c:pt>
                <c:pt idx="26327">
                  <c:v>2.0326999999998652</c:v>
                </c:pt>
                <c:pt idx="26328">
                  <c:v>2.0327999999998654</c:v>
                </c:pt>
                <c:pt idx="26329">
                  <c:v>2.0328999999998656</c:v>
                </c:pt>
                <c:pt idx="26330">
                  <c:v>2.0329999999998658</c:v>
                </c:pt>
                <c:pt idx="26331">
                  <c:v>2.033099999999866</c:v>
                </c:pt>
                <c:pt idx="26332">
                  <c:v>2.0331999999998662</c:v>
                </c:pt>
                <c:pt idx="26333">
                  <c:v>2.0332999999998664</c:v>
                </c:pt>
                <c:pt idx="26334">
                  <c:v>2.0333999999998666</c:v>
                </c:pt>
                <c:pt idx="26335">
                  <c:v>2.0334999999998669</c:v>
                </c:pt>
                <c:pt idx="26336">
                  <c:v>2.0335999999998671</c:v>
                </c:pt>
                <c:pt idx="26337">
                  <c:v>2.0336999999998673</c:v>
                </c:pt>
                <c:pt idx="26338">
                  <c:v>2.0337999999998675</c:v>
                </c:pt>
                <c:pt idx="26339">
                  <c:v>2.0338999999998677</c:v>
                </c:pt>
                <c:pt idx="26340">
                  <c:v>2.0339999999998679</c:v>
                </c:pt>
                <c:pt idx="26341">
                  <c:v>2.0340999999998681</c:v>
                </c:pt>
                <c:pt idx="26342">
                  <c:v>2.0341999999998683</c:v>
                </c:pt>
                <c:pt idx="26343">
                  <c:v>2.0342999999998685</c:v>
                </c:pt>
                <c:pt idx="26344">
                  <c:v>2.0343999999998688</c:v>
                </c:pt>
                <c:pt idx="26345">
                  <c:v>2.034499999999869</c:v>
                </c:pt>
                <c:pt idx="26346">
                  <c:v>2.0345999999998692</c:v>
                </c:pt>
                <c:pt idx="26347">
                  <c:v>2.0346999999998694</c:v>
                </c:pt>
                <c:pt idx="26348">
                  <c:v>2.0347999999998696</c:v>
                </c:pt>
                <c:pt idx="26349">
                  <c:v>2.0348999999998698</c:v>
                </c:pt>
                <c:pt idx="26350">
                  <c:v>2.03499999999987</c:v>
                </c:pt>
                <c:pt idx="26351">
                  <c:v>2.0350999999998702</c:v>
                </c:pt>
                <c:pt idx="26352">
                  <c:v>2.0351999999998704</c:v>
                </c:pt>
                <c:pt idx="26353">
                  <c:v>2.0352999999998707</c:v>
                </c:pt>
                <c:pt idx="26354">
                  <c:v>2.0353999999998709</c:v>
                </c:pt>
                <c:pt idx="26355">
                  <c:v>2.0354999999998711</c:v>
                </c:pt>
                <c:pt idx="26356">
                  <c:v>2.0355999999998713</c:v>
                </c:pt>
                <c:pt idx="26357">
                  <c:v>2.0356999999998715</c:v>
                </c:pt>
                <c:pt idx="26358">
                  <c:v>2.0357999999998717</c:v>
                </c:pt>
                <c:pt idx="26359">
                  <c:v>2.0358999999998719</c:v>
                </c:pt>
                <c:pt idx="26360">
                  <c:v>2.0359999999998721</c:v>
                </c:pt>
                <c:pt idx="26361">
                  <c:v>2.0360999999998723</c:v>
                </c:pt>
                <c:pt idx="26362">
                  <c:v>2.0361999999998726</c:v>
                </c:pt>
                <c:pt idx="26363">
                  <c:v>2.0362999999998728</c:v>
                </c:pt>
                <c:pt idx="26364">
                  <c:v>2.036399999999873</c:v>
                </c:pt>
                <c:pt idx="26365">
                  <c:v>2.0364999999998732</c:v>
                </c:pt>
                <c:pt idx="26366">
                  <c:v>2.0365999999998734</c:v>
                </c:pt>
                <c:pt idx="26367">
                  <c:v>2.0366999999998736</c:v>
                </c:pt>
                <c:pt idx="26368">
                  <c:v>2.0367999999998738</c:v>
                </c:pt>
                <c:pt idx="26369">
                  <c:v>2.036899999999874</c:v>
                </c:pt>
                <c:pt idx="26370">
                  <c:v>2.0369999999998742</c:v>
                </c:pt>
                <c:pt idx="26371">
                  <c:v>2.0370999999998745</c:v>
                </c:pt>
                <c:pt idx="26372">
                  <c:v>2.0371999999998747</c:v>
                </c:pt>
                <c:pt idx="26373">
                  <c:v>2.0372999999998749</c:v>
                </c:pt>
                <c:pt idx="26374">
                  <c:v>2.0373999999998751</c:v>
                </c:pt>
                <c:pt idx="26375">
                  <c:v>2.0374999999998753</c:v>
                </c:pt>
                <c:pt idx="26376">
                  <c:v>2.0375999999998755</c:v>
                </c:pt>
                <c:pt idx="26377">
                  <c:v>2.0376999999998757</c:v>
                </c:pt>
                <c:pt idx="26378">
                  <c:v>2.0377999999998759</c:v>
                </c:pt>
                <c:pt idx="26379">
                  <c:v>2.0378999999998761</c:v>
                </c:pt>
                <c:pt idx="26380">
                  <c:v>2.0379999999998764</c:v>
                </c:pt>
                <c:pt idx="26381">
                  <c:v>2.0380999999998766</c:v>
                </c:pt>
                <c:pt idx="26382">
                  <c:v>2.0381999999998768</c:v>
                </c:pt>
                <c:pt idx="26383">
                  <c:v>2.038299999999877</c:v>
                </c:pt>
                <c:pt idx="26384">
                  <c:v>2.0383999999998772</c:v>
                </c:pt>
                <c:pt idx="26385">
                  <c:v>2.0384999999998774</c:v>
                </c:pt>
                <c:pt idx="26386">
                  <c:v>2.0385999999998776</c:v>
                </c:pt>
                <c:pt idx="26387">
                  <c:v>2.0386999999998778</c:v>
                </c:pt>
                <c:pt idx="26388">
                  <c:v>2.038799999999878</c:v>
                </c:pt>
                <c:pt idx="26389">
                  <c:v>2.0388999999998783</c:v>
                </c:pt>
                <c:pt idx="26390">
                  <c:v>2.0389999999998785</c:v>
                </c:pt>
                <c:pt idx="26391">
                  <c:v>2.0390999999998787</c:v>
                </c:pt>
                <c:pt idx="26392">
                  <c:v>2.0391999999998789</c:v>
                </c:pt>
                <c:pt idx="26393">
                  <c:v>2.0392999999998791</c:v>
                </c:pt>
                <c:pt idx="26394">
                  <c:v>2.0393999999998793</c:v>
                </c:pt>
                <c:pt idx="26395">
                  <c:v>2.0394999999998795</c:v>
                </c:pt>
                <c:pt idx="26396">
                  <c:v>2.0395999999998797</c:v>
                </c:pt>
                <c:pt idx="26397">
                  <c:v>2.0396999999998799</c:v>
                </c:pt>
                <c:pt idx="26398">
                  <c:v>2.0397999999998802</c:v>
                </c:pt>
                <c:pt idx="26399">
                  <c:v>2.0398999999998804</c:v>
                </c:pt>
                <c:pt idx="26400">
                  <c:v>2.0399999999998806</c:v>
                </c:pt>
                <c:pt idx="26401">
                  <c:v>2.0400999999998808</c:v>
                </c:pt>
                <c:pt idx="26402">
                  <c:v>2.040199999999881</c:v>
                </c:pt>
                <c:pt idx="26403">
                  <c:v>2.0402999999998812</c:v>
                </c:pt>
                <c:pt idx="26404">
                  <c:v>2.0403999999998814</c:v>
                </c:pt>
                <c:pt idx="26405">
                  <c:v>2.0404999999998816</c:v>
                </c:pt>
                <c:pt idx="26406">
                  <c:v>2.0405999999998818</c:v>
                </c:pt>
                <c:pt idx="26407">
                  <c:v>2.0406999999998821</c:v>
                </c:pt>
                <c:pt idx="26408">
                  <c:v>2.0407999999998823</c:v>
                </c:pt>
                <c:pt idx="26409">
                  <c:v>2.0408999999998825</c:v>
                </c:pt>
                <c:pt idx="26410">
                  <c:v>2.0409999999998827</c:v>
                </c:pt>
                <c:pt idx="26411">
                  <c:v>2.0410999999998829</c:v>
                </c:pt>
                <c:pt idx="26412">
                  <c:v>2.0411999999998831</c:v>
                </c:pt>
                <c:pt idx="26413">
                  <c:v>2.0412999999998833</c:v>
                </c:pt>
                <c:pt idx="26414">
                  <c:v>2.0413999999998835</c:v>
                </c:pt>
                <c:pt idx="26415">
                  <c:v>2.0414999999998837</c:v>
                </c:pt>
                <c:pt idx="26416">
                  <c:v>2.041599999999884</c:v>
                </c:pt>
                <c:pt idx="26417">
                  <c:v>2.0416999999998842</c:v>
                </c:pt>
                <c:pt idx="26418">
                  <c:v>2.0417999999998844</c:v>
                </c:pt>
                <c:pt idx="26419">
                  <c:v>2.0418999999998846</c:v>
                </c:pt>
                <c:pt idx="26420">
                  <c:v>2.0419999999998848</c:v>
                </c:pt>
                <c:pt idx="26421">
                  <c:v>2.042099999999885</c:v>
                </c:pt>
                <c:pt idx="26422">
                  <c:v>2.0421999999998852</c:v>
                </c:pt>
                <c:pt idx="26423">
                  <c:v>2.0422999999998854</c:v>
                </c:pt>
                <c:pt idx="26424">
                  <c:v>2.0423999999998856</c:v>
                </c:pt>
                <c:pt idx="26425">
                  <c:v>2.0424999999998859</c:v>
                </c:pt>
                <c:pt idx="26426">
                  <c:v>2.0425999999998861</c:v>
                </c:pt>
                <c:pt idx="26427">
                  <c:v>2.0426999999998863</c:v>
                </c:pt>
                <c:pt idx="26428">
                  <c:v>2.0427999999998865</c:v>
                </c:pt>
                <c:pt idx="26429">
                  <c:v>2.0428999999998867</c:v>
                </c:pt>
                <c:pt idx="26430">
                  <c:v>2.0429999999998869</c:v>
                </c:pt>
                <c:pt idx="26431">
                  <c:v>2.0430999999998871</c:v>
                </c:pt>
                <c:pt idx="26432">
                  <c:v>2.0431999999998873</c:v>
                </c:pt>
                <c:pt idx="26433">
                  <c:v>2.0432999999998875</c:v>
                </c:pt>
                <c:pt idx="26434">
                  <c:v>2.0433999999998878</c:v>
                </c:pt>
                <c:pt idx="26435">
                  <c:v>2.043499999999888</c:v>
                </c:pt>
                <c:pt idx="26436">
                  <c:v>2.0435999999998882</c:v>
                </c:pt>
                <c:pt idx="26437">
                  <c:v>2.0436999999998884</c:v>
                </c:pt>
                <c:pt idx="26438">
                  <c:v>2.0437999999998886</c:v>
                </c:pt>
                <c:pt idx="26439">
                  <c:v>2.0438999999998888</c:v>
                </c:pt>
                <c:pt idx="26440">
                  <c:v>2.043999999999889</c:v>
                </c:pt>
                <c:pt idx="26441">
                  <c:v>2.0440999999998892</c:v>
                </c:pt>
                <c:pt idx="26442">
                  <c:v>2.0441999999998894</c:v>
                </c:pt>
                <c:pt idx="26443">
                  <c:v>2.0442999999998896</c:v>
                </c:pt>
                <c:pt idx="26444">
                  <c:v>2.0443999999998899</c:v>
                </c:pt>
                <c:pt idx="26445">
                  <c:v>2.0444999999998901</c:v>
                </c:pt>
                <c:pt idx="26446">
                  <c:v>2.0445999999998903</c:v>
                </c:pt>
                <c:pt idx="26447">
                  <c:v>2.0446999999998905</c:v>
                </c:pt>
                <c:pt idx="26448">
                  <c:v>2.0447999999998907</c:v>
                </c:pt>
                <c:pt idx="26449">
                  <c:v>2.0448999999998909</c:v>
                </c:pt>
                <c:pt idx="26450">
                  <c:v>2.0449999999998911</c:v>
                </c:pt>
                <c:pt idx="26451">
                  <c:v>2.0450999999998913</c:v>
                </c:pt>
                <c:pt idx="26452">
                  <c:v>2.0451999999998915</c:v>
                </c:pt>
                <c:pt idx="26453">
                  <c:v>2.0452999999998918</c:v>
                </c:pt>
                <c:pt idx="26454">
                  <c:v>2.045399999999892</c:v>
                </c:pt>
                <c:pt idx="26455">
                  <c:v>2.0454999999998922</c:v>
                </c:pt>
                <c:pt idx="26456">
                  <c:v>2.0455999999998924</c:v>
                </c:pt>
                <c:pt idx="26457">
                  <c:v>2.0456999999998926</c:v>
                </c:pt>
                <c:pt idx="26458">
                  <c:v>2.0457999999998928</c:v>
                </c:pt>
                <c:pt idx="26459">
                  <c:v>2.045899999999893</c:v>
                </c:pt>
                <c:pt idx="26460">
                  <c:v>2.0459999999998932</c:v>
                </c:pt>
                <c:pt idx="26461">
                  <c:v>2.0460999999998934</c:v>
                </c:pt>
                <c:pt idx="26462">
                  <c:v>2.0461999999998937</c:v>
                </c:pt>
                <c:pt idx="26463">
                  <c:v>2.0462999999998939</c:v>
                </c:pt>
                <c:pt idx="26464">
                  <c:v>2.0463999999998941</c:v>
                </c:pt>
                <c:pt idx="26465">
                  <c:v>2.0464999999998943</c:v>
                </c:pt>
                <c:pt idx="26466">
                  <c:v>2.0465999999998945</c:v>
                </c:pt>
                <c:pt idx="26467">
                  <c:v>2.0466999999998947</c:v>
                </c:pt>
                <c:pt idx="26468">
                  <c:v>2.0467999999998949</c:v>
                </c:pt>
                <c:pt idx="26469">
                  <c:v>2.0468999999998951</c:v>
                </c:pt>
                <c:pt idx="26470">
                  <c:v>2.0469999999998953</c:v>
                </c:pt>
                <c:pt idx="26471">
                  <c:v>2.0470999999998956</c:v>
                </c:pt>
                <c:pt idx="26472">
                  <c:v>2.0471999999998958</c:v>
                </c:pt>
                <c:pt idx="26473">
                  <c:v>2.047299999999896</c:v>
                </c:pt>
                <c:pt idx="26474">
                  <c:v>2.0473999999998962</c:v>
                </c:pt>
                <c:pt idx="26475">
                  <c:v>2.0474999999998964</c:v>
                </c:pt>
                <c:pt idx="26476">
                  <c:v>2.0475999999998966</c:v>
                </c:pt>
                <c:pt idx="26477">
                  <c:v>2.0476999999998968</c:v>
                </c:pt>
                <c:pt idx="26478">
                  <c:v>2.047799999999897</c:v>
                </c:pt>
                <c:pt idx="26479">
                  <c:v>2.0478999999998972</c:v>
                </c:pt>
                <c:pt idx="26480">
                  <c:v>2.0479999999998975</c:v>
                </c:pt>
                <c:pt idx="26481">
                  <c:v>2.0480999999998977</c:v>
                </c:pt>
                <c:pt idx="26482">
                  <c:v>2.0481999999998979</c:v>
                </c:pt>
                <c:pt idx="26483">
                  <c:v>2.0482999999998981</c:v>
                </c:pt>
                <c:pt idx="26484">
                  <c:v>2.0483999999998983</c:v>
                </c:pt>
                <c:pt idx="26485">
                  <c:v>2.0484999999998985</c:v>
                </c:pt>
                <c:pt idx="26486">
                  <c:v>2.0485999999998987</c:v>
                </c:pt>
                <c:pt idx="26487">
                  <c:v>2.0486999999998989</c:v>
                </c:pt>
                <c:pt idx="26488">
                  <c:v>2.0487999999998991</c:v>
                </c:pt>
                <c:pt idx="26489">
                  <c:v>2.0488999999998994</c:v>
                </c:pt>
                <c:pt idx="26490">
                  <c:v>2.0489999999998996</c:v>
                </c:pt>
                <c:pt idx="26491">
                  <c:v>2.0490999999998998</c:v>
                </c:pt>
                <c:pt idx="26492">
                  <c:v>2.0491999999999</c:v>
                </c:pt>
                <c:pt idx="26493">
                  <c:v>2.0492999999999002</c:v>
                </c:pt>
                <c:pt idx="26494">
                  <c:v>2.0493999999999004</c:v>
                </c:pt>
                <c:pt idx="26495">
                  <c:v>2.0494999999999006</c:v>
                </c:pt>
                <c:pt idx="26496">
                  <c:v>2.0495999999999008</c:v>
                </c:pt>
                <c:pt idx="26497">
                  <c:v>2.049699999999901</c:v>
                </c:pt>
                <c:pt idx="26498">
                  <c:v>2.0497999999999013</c:v>
                </c:pt>
                <c:pt idx="26499">
                  <c:v>2.0498999999999015</c:v>
                </c:pt>
                <c:pt idx="26500">
                  <c:v>2.0499999999999017</c:v>
                </c:pt>
                <c:pt idx="26501">
                  <c:v>2.0500999999999019</c:v>
                </c:pt>
                <c:pt idx="26502">
                  <c:v>2.0501999999999021</c:v>
                </c:pt>
                <c:pt idx="26503">
                  <c:v>2.0502999999999023</c:v>
                </c:pt>
                <c:pt idx="26504">
                  <c:v>2.0503999999999025</c:v>
                </c:pt>
                <c:pt idx="26505">
                  <c:v>2.0504999999999027</c:v>
                </c:pt>
                <c:pt idx="26506">
                  <c:v>2.0505999999999029</c:v>
                </c:pt>
                <c:pt idx="26507">
                  <c:v>2.0506999999999032</c:v>
                </c:pt>
                <c:pt idx="26508">
                  <c:v>2.0507999999999034</c:v>
                </c:pt>
                <c:pt idx="26509">
                  <c:v>2.0508999999999036</c:v>
                </c:pt>
                <c:pt idx="26510">
                  <c:v>2.0509999999999038</c:v>
                </c:pt>
                <c:pt idx="26511">
                  <c:v>2.051099999999904</c:v>
                </c:pt>
                <c:pt idx="26512">
                  <c:v>2.0511999999999042</c:v>
                </c:pt>
                <c:pt idx="26513">
                  <c:v>2.0512999999999044</c:v>
                </c:pt>
                <c:pt idx="26514">
                  <c:v>2.0513999999999046</c:v>
                </c:pt>
                <c:pt idx="26515">
                  <c:v>2.0514999999999048</c:v>
                </c:pt>
                <c:pt idx="26516">
                  <c:v>2.0515999999999051</c:v>
                </c:pt>
                <c:pt idx="26517">
                  <c:v>2.0516999999999053</c:v>
                </c:pt>
                <c:pt idx="26518">
                  <c:v>2.0517999999999055</c:v>
                </c:pt>
                <c:pt idx="26519">
                  <c:v>2.0518999999999057</c:v>
                </c:pt>
                <c:pt idx="26520">
                  <c:v>2.0519999999999059</c:v>
                </c:pt>
                <c:pt idx="26521">
                  <c:v>2.0520999999999061</c:v>
                </c:pt>
                <c:pt idx="26522">
                  <c:v>2.0521999999999063</c:v>
                </c:pt>
                <c:pt idx="26523">
                  <c:v>2.0522999999999065</c:v>
                </c:pt>
                <c:pt idx="26524">
                  <c:v>2.0523999999999067</c:v>
                </c:pt>
                <c:pt idx="26525">
                  <c:v>2.052499999999907</c:v>
                </c:pt>
                <c:pt idx="26526">
                  <c:v>2.0525999999999072</c:v>
                </c:pt>
                <c:pt idx="26527">
                  <c:v>2.0526999999999074</c:v>
                </c:pt>
                <c:pt idx="26528">
                  <c:v>2.0527999999999076</c:v>
                </c:pt>
                <c:pt idx="26529">
                  <c:v>2.0528999999999078</c:v>
                </c:pt>
                <c:pt idx="26530">
                  <c:v>2.052999999999908</c:v>
                </c:pt>
                <c:pt idx="26531">
                  <c:v>2.0530999999999082</c:v>
                </c:pt>
                <c:pt idx="26532">
                  <c:v>2.0531999999999084</c:v>
                </c:pt>
                <c:pt idx="26533">
                  <c:v>2.0532999999999086</c:v>
                </c:pt>
                <c:pt idx="26534">
                  <c:v>2.0533999999999089</c:v>
                </c:pt>
                <c:pt idx="26535">
                  <c:v>2.0534999999999091</c:v>
                </c:pt>
                <c:pt idx="26536">
                  <c:v>2.0535999999999093</c:v>
                </c:pt>
                <c:pt idx="26537">
                  <c:v>2.0536999999999095</c:v>
                </c:pt>
                <c:pt idx="26538">
                  <c:v>2.0537999999999097</c:v>
                </c:pt>
                <c:pt idx="26539">
                  <c:v>2.0538999999999099</c:v>
                </c:pt>
                <c:pt idx="26540">
                  <c:v>2.0539999999999101</c:v>
                </c:pt>
                <c:pt idx="26541">
                  <c:v>2.0540999999999103</c:v>
                </c:pt>
                <c:pt idx="26542">
                  <c:v>2.0541999999999105</c:v>
                </c:pt>
                <c:pt idx="26543">
                  <c:v>2.0542999999999108</c:v>
                </c:pt>
                <c:pt idx="26544">
                  <c:v>2.054399999999911</c:v>
                </c:pt>
                <c:pt idx="26545">
                  <c:v>2.0544999999999112</c:v>
                </c:pt>
                <c:pt idx="26546">
                  <c:v>2.0545999999999114</c:v>
                </c:pt>
                <c:pt idx="26547">
                  <c:v>2.0546999999999116</c:v>
                </c:pt>
                <c:pt idx="26548">
                  <c:v>2.0547999999999118</c:v>
                </c:pt>
                <c:pt idx="26549">
                  <c:v>2.054899999999912</c:v>
                </c:pt>
                <c:pt idx="26550">
                  <c:v>2.0549999999999122</c:v>
                </c:pt>
                <c:pt idx="26551">
                  <c:v>2.0550999999999124</c:v>
                </c:pt>
                <c:pt idx="26552">
                  <c:v>2.0551999999999127</c:v>
                </c:pt>
                <c:pt idx="26553">
                  <c:v>2.0552999999999129</c:v>
                </c:pt>
                <c:pt idx="26554">
                  <c:v>2.0553999999999131</c:v>
                </c:pt>
                <c:pt idx="26555">
                  <c:v>2.0554999999999133</c:v>
                </c:pt>
                <c:pt idx="26556">
                  <c:v>2.0555999999999135</c:v>
                </c:pt>
                <c:pt idx="26557">
                  <c:v>2.0556999999999137</c:v>
                </c:pt>
                <c:pt idx="26558">
                  <c:v>2.0557999999999139</c:v>
                </c:pt>
                <c:pt idx="26559">
                  <c:v>2.0558999999999141</c:v>
                </c:pt>
                <c:pt idx="26560">
                  <c:v>2.0559999999999143</c:v>
                </c:pt>
                <c:pt idx="26561">
                  <c:v>2.0560999999999146</c:v>
                </c:pt>
                <c:pt idx="26562">
                  <c:v>2.0561999999999148</c:v>
                </c:pt>
                <c:pt idx="26563">
                  <c:v>2.056299999999915</c:v>
                </c:pt>
                <c:pt idx="26564">
                  <c:v>2.0563999999999152</c:v>
                </c:pt>
                <c:pt idx="26565">
                  <c:v>2.0564999999999154</c:v>
                </c:pt>
                <c:pt idx="26566">
                  <c:v>2.0565999999999156</c:v>
                </c:pt>
                <c:pt idx="26567">
                  <c:v>2.0566999999999158</c:v>
                </c:pt>
                <c:pt idx="26568">
                  <c:v>2.056799999999916</c:v>
                </c:pt>
                <c:pt idx="26569">
                  <c:v>2.0568999999999162</c:v>
                </c:pt>
                <c:pt idx="26570">
                  <c:v>2.0569999999999165</c:v>
                </c:pt>
                <c:pt idx="26571">
                  <c:v>2.0570999999999167</c:v>
                </c:pt>
                <c:pt idx="26572">
                  <c:v>2.0571999999999169</c:v>
                </c:pt>
                <c:pt idx="26573">
                  <c:v>2.0572999999999171</c:v>
                </c:pt>
                <c:pt idx="26574">
                  <c:v>2.0573999999999173</c:v>
                </c:pt>
                <c:pt idx="26575">
                  <c:v>2.0574999999999175</c:v>
                </c:pt>
                <c:pt idx="26576">
                  <c:v>2.0575999999999177</c:v>
                </c:pt>
                <c:pt idx="26577">
                  <c:v>2.0576999999999179</c:v>
                </c:pt>
                <c:pt idx="26578">
                  <c:v>2.0577999999999181</c:v>
                </c:pt>
                <c:pt idx="26579">
                  <c:v>2.0578999999999184</c:v>
                </c:pt>
                <c:pt idx="26580">
                  <c:v>2.0579999999999186</c:v>
                </c:pt>
                <c:pt idx="26581">
                  <c:v>2.0580999999999188</c:v>
                </c:pt>
                <c:pt idx="26582">
                  <c:v>2.058199999999919</c:v>
                </c:pt>
                <c:pt idx="26583">
                  <c:v>2.0582999999999192</c:v>
                </c:pt>
                <c:pt idx="26584">
                  <c:v>2.0583999999999194</c:v>
                </c:pt>
                <c:pt idx="26585">
                  <c:v>2.0584999999999196</c:v>
                </c:pt>
                <c:pt idx="26586">
                  <c:v>2.0585999999999198</c:v>
                </c:pt>
                <c:pt idx="26587">
                  <c:v>2.05869999999992</c:v>
                </c:pt>
                <c:pt idx="26588">
                  <c:v>2.0587999999999202</c:v>
                </c:pt>
                <c:pt idx="26589">
                  <c:v>2.0588999999999205</c:v>
                </c:pt>
                <c:pt idx="26590">
                  <c:v>2.0589999999999207</c:v>
                </c:pt>
                <c:pt idx="26591">
                  <c:v>2.0590999999999209</c:v>
                </c:pt>
                <c:pt idx="26592">
                  <c:v>2.0591999999999211</c:v>
                </c:pt>
                <c:pt idx="26593">
                  <c:v>2.0592999999999213</c:v>
                </c:pt>
                <c:pt idx="26594">
                  <c:v>2.0593999999999215</c:v>
                </c:pt>
                <c:pt idx="26595">
                  <c:v>2.0594999999999217</c:v>
                </c:pt>
                <c:pt idx="26596">
                  <c:v>2.0595999999999219</c:v>
                </c:pt>
                <c:pt idx="26597">
                  <c:v>2.0596999999999221</c:v>
                </c:pt>
                <c:pt idx="26598">
                  <c:v>2.0597999999999224</c:v>
                </c:pt>
                <c:pt idx="26599">
                  <c:v>2.0598999999999226</c:v>
                </c:pt>
                <c:pt idx="26600">
                  <c:v>2.0599999999999228</c:v>
                </c:pt>
                <c:pt idx="26601">
                  <c:v>2.060099999999923</c:v>
                </c:pt>
                <c:pt idx="26602">
                  <c:v>2.0601999999999232</c:v>
                </c:pt>
                <c:pt idx="26603">
                  <c:v>2.0602999999999234</c:v>
                </c:pt>
                <c:pt idx="26604">
                  <c:v>2.0603999999999236</c:v>
                </c:pt>
                <c:pt idx="26605">
                  <c:v>2.0604999999999238</c:v>
                </c:pt>
                <c:pt idx="26606">
                  <c:v>2.060599999999924</c:v>
                </c:pt>
                <c:pt idx="26607">
                  <c:v>2.0606999999999243</c:v>
                </c:pt>
                <c:pt idx="26608">
                  <c:v>2.0607999999999245</c:v>
                </c:pt>
                <c:pt idx="26609">
                  <c:v>2.0608999999999247</c:v>
                </c:pt>
                <c:pt idx="26610">
                  <c:v>2.0609999999999249</c:v>
                </c:pt>
                <c:pt idx="26611">
                  <c:v>2.0610999999999251</c:v>
                </c:pt>
                <c:pt idx="26612">
                  <c:v>2.0611999999999253</c:v>
                </c:pt>
                <c:pt idx="26613">
                  <c:v>2.0612999999999255</c:v>
                </c:pt>
                <c:pt idx="26614">
                  <c:v>2.0613999999999257</c:v>
                </c:pt>
                <c:pt idx="26615">
                  <c:v>2.0614999999999259</c:v>
                </c:pt>
                <c:pt idx="26616">
                  <c:v>2.0615999999999262</c:v>
                </c:pt>
                <c:pt idx="26617">
                  <c:v>2.0616999999999264</c:v>
                </c:pt>
                <c:pt idx="26618">
                  <c:v>2.0617999999999266</c:v>
                </c:pt>
                <c:pt idx="26619">
                  <c:v>2.0618999999999268</c:v>
                </c:pt>
                <c:pt idx="26620">
                  <c:v>2.061999999999927</c:v>
                </c:pt>
                <c:pt idx="26621">
                  <c:v>2.0620999999999272</c:v>
                </c:pt>
                <c:pt idx="26622">
                  <c:v>2.0621999999999274</c:v>
                </c:pt>
                <c:pt idx="26623">
                  <c:v>2.0622999999999276</c:v>
                </c:pt>
                <c:pt idx="26624">
                  <c:v>2.0623999999999278</c:v>
                </c:pt>
                <c:pt idx="26625">
                  <c:v>2.0624999999999281</c:v>
                </c:pt>
                <c:pt idx="26626">
                  <c:v>2.0625999999999283</c:v>
                </c:pt>
                <c:pt idx="26627">
                  <c:v>2.0626999999999285</c:v>
                </c:pt>
                <c:pt idx="26628">
                  <c:v>2.0627999999999287</c:v>
                </c:pt>
                <c:pt idx="26629">
                  <c:v>2.0628999999999289</c:v>
                </c:pt>
                <c:pt idx="26630">
                  <c:v>2.0629999999999291</c:v>
                </c:pt>
                <c:pt idx="26631">
                  <c:v>2.0630999999999293</c:v>
                </c:pt>
                <c:pt idx="26632">
                  <c:v>2.0631999999999295</c:v>
                </c:pt>
                <c:pt idx="26633">
                  <c:v>2.0632999999999297</c:v>
                </c:pt>
                <c:pt idx="26634">
                  <c:v>2.06339999999993</c:v>
                </c:pt>
                <c:pt idx="26635">
                  <c:v>2.0634999999999302</c:v>
                </c:pt>
                <c:pt idx="26636">
                  <c:v>2.0635999999999304</c:v>
                </c:pt>
                <c:pt idx="26637">
                  <c:v>2.0636999999999306</c:v>
                </c:pt>
                <c:pt idx="26638">
                  <c:v>2.0637999999999308</c:v>
                </c:pt>
                <c:pt idx="26639">
                  <c:v>2.063899999999931</c:v>
                </c:pt>
                <c:pt idx="26640">
                  <c:v>2.0639999999999312</c:v>
                </c:pt>
                <c:pt idx="26641">
                  <c:v>2.0640999999999314</c:v>
                </c:pt>
                <c:pt idx="26642">
                  <c:v>2.0641999999999316</c:v>
                </c:pt>
                <c:pt idx="26643">
                  <c:v>2.0642999999999319</c:v>
                </c:pt>
                <c:pt idx="26644">
                  <c:v>2.0643999999999321</c:v>
                </c:pt>
                <c:pt idx="26645">
                  <c:v>2.0644999999999323</c:v>
                </c:pt>
                <c:pt idx="26646">
                  <c:v>2.0645999999999325</c:v>
                </c:pt>
                <c:pt idx="26647">
                  <c:v>2.0646999999999327</c:v>
                </c:pt>
                <c:pt idx="26648">
                  <c:v>2.0647999999999329</c:v>
                </c:pt>
                <c:pt idx="26649">
                  <c:v>2.0648999999999331</c:v>
                </c:pt>
                <c:pt idx="26650">
                  <c:v>2.0649999999999333</c:v>
                </c:pt>
                <c:pt idx="26651">
                  <c:v>2.0650999999999335</c:v>
                </c:pt>
                <c:pt idx="26652">
                  <c:v>2.0651999999999338</c:v>
                </c:pt>
                <c:pt idx="26653">
                  <c:v>2.065299999999934</c:v>
                </c:pt>
                <c:pt idx="26654">
                  <c:v>2.0653999999999342</c:v>
                </c:pt>
                <c:pt idx="26655">
                  <c:v>2.0654999999999344</c:v>
                </c:pt>
                <c:pt idx="26656">
                  <c:v>2.0655999999999346</c:v>
                </c:pt>
                <c:pt idx="26657">
                  <c:v>2.0656999999999348</c:v>
                </c:pt>
                <c:pt idx="26658">
                  <c:v>2.065799999999935</c:v>
                </c:pt>
                <c:pt idx="26659">
                  <c:v>2.0658999999999352</c:v>
                </c:pt>
                <c:pt idx="26660">
                  <c:v>2.0659999999999354</c:v>
                </c:pt>
                <c:pt idx="26661">
                  <c:v>2.0660999999999357</c:v>
                </c:pt>
                <c:pt idx="26662">
                  <c:v>2.0661999999999359</c:v>
                </c:pt>
                <c:pt idx="26663">
                  <c:v>2.0662999999999361</c:v>
                </c:pt>
                <c:pt idx="26664">
                  <c:v>2.0663999999999363</c:v>
                </c:pt>
                <c:pt idx="26665">
                  <c:v>2.0664999999999365</c:v>
                </c:pt>
                <c:pt idx="26666">
                  <c:v>2.0665999999999367</c:v>
                </c:pt>
                <c:pt idx="26667">
                  <c:v>2.0666999999999369</c:v>
                </c:pt>
                <c:pt idx="26668">
                  <c:v>2.0667999999999371</c:v>
                </c:pt>
                <c:pt idx="26669">
                  <c:v>2.0668999999999373</c:v>
                </c:pt>
                <c:pt idx="26670">
                  <c:v>2.0669999999999376</c:v>
                </c:pt>
                <c:pt idx="26671">
                  <c:v>2.0670999999999378</c:v>
                </c:pt>
                <c:pt idx="26672">
                  <c:v>2.067199999999938</c:v>
                </c:pt>
                <c:pt idx="26673">
                  <c:v>2.0672999999999382</c:v>
                </c:pt>
                <c:pt idx="26674">
                  <c:v>2.0673999999999384</c:v>
                </c:pt>
                <c:pt idx="26675">
                  <c:v>2.0674999999999386</c:v>
                </c:pt>
                <c:pt idx="26676">
                  <c:v>2.0675999999999388</c:v>
                </c:pt>
                <c:pt idx="26677">
                  <c:v>2.067699999999939</c:v>
                </c:pt>
                <c:pt idx="26678">
                  <c:v>2.0677999999999392</c:v>
                </c:pt>
                <c:pt idx="26679">
                  <c:v>2.0678999999999395</c:v>
                </c:pt>
                <c:pt idx="26680">
                  <c:v>2.0679999999999397</c:v>
                </c:pt>
                <c:pt idx="26681">
                  <c:v>2.0680999999999399</c:v>
                </c:pt>
                <c:pt idx="26682">
                  <c:v>2.0681999999999401</c:v>
                </c:pt>
                <c:pt idx="26683">
                  <c:v>2.0682999999999403</c:v>
                </c:pt>
                <c:pt idx="26684">
                  <c:v>2.0683999999999405</c:v>
                </c:pt>
                <c:pt idx="26685">
                  <c:v>2.0684999999999407</c:v>
                </c:pt>
                <c:pt idx="26686">
                  <c:v>2.0685999999999409</c:v>
                </c:pt>
                <c:pt idx="26687">
                  <c:v>2.0686999999999411</c:v>
                </c:pt>
                <c:pt idx="26688">
                  <c:v>2.0687999999999414</c:v>
                </c:pt>
                <c:pt idx="26689">
                  <c:v>2.0688999999999416</c:v>
                </c:pt>
                <c:pt idx="26690">
                  <c:v>2.0689999999999418</c:v>
                </c:pt>
                <c:pt idx="26691">
                  <c:v>2.069099999999942</c:v>
                </c:pt>
                <c:pt idx="26692">
                  <c:v>2.0691999999999422</c:v>
                </c:pt>
                <c:pt idx="26693">
                  <c:v>2.0692999999999424</c:v>
                </c:pt>
                <c:pt idx="26694">
                  <c:v>2.0693999999999426</c:v>
                </c:pt>
                <c:pt idx="26695">
                  <c:v>2.0694999999999428</c:v>
                </c:pt>
                <c:pt idx="26696">
                  <c:v>2.069599999999943</c:v>
                </c:pt>
                <c:pt idx="26697">
                  <c:v>2.0696999999999433</c:v>
                </c:pt>
                <c:pt idx="26698">
                  <c:v>2.0697999999999435</c:v>
                </c:pt>
                <c:pt idx="26699">
                  <c:v>2.0698999999999437</c:v>
                </c:pt>
                <c:pt idx="26700">
                  <c:v>2.0699999999999439</c:v>
                </c:pt>
                <c:pt idx="26701">
                  <c:v>2.0700999999999441</c:v>
                </c:pt>
                <c:pt idx="26702">
                  <c:v>2.0701999999999443</c:v>
                </c:pt>
                <c:pt idx="26703">
                  <c:v>2.0702999999999445</c:v>
                </c:pt>
                <c:pt idx="26704">
                  <c:v>2.0703999999999447</c:v>
                </c:pt>
                <c:pt idx="26705">
                  <c:v>2.0704999999999449</c:v>
                </c:pt>
                <c:pt idx="26706">
                  <c:v>2.0705999999999452</c:v>
                </c:pt>
                <c:pt idx="26707">
                  <c:v>2.0706999999999454</c:v>
                </c:pt>
                <c:pt idx="26708">
                  <c:v>2.0707999999999456</c:v>
                </c:pt>
                <c:pt idx="26709">
                  <c:v>2.0708999999999458</c:v>
                </c:pt>
                <c:pt idx="26710">
                  <c:v>2.070999999999946</c:v>
                </c:pt>
                <c:pt idx="26711">
                  <c:v>2.0710999999999462</c:v>
                </c:pt>
                <c:pt idx="26712">
                  <c:v>2.0711999999999464</c:v>
                </c:pt>
                <c:pt idx="26713">
                  <c:v>2.0712999999999466</c:v>
                </c:pt>
                <c:pt idx="26714">
                  <c:v>2.0713999999999468</c:v>
                </c:pt>
                <c:pt idx="26715">
                  <c:v>2.0714999999999471</c:v>
                </c:pt>
                <c:pt idx="26716">
                  <c:v>2.0715999999999473</c:v>
                </c:pt>
                <c:pt idx="26717">
                  <c:v>2.0716999999999475</c:v>
                </c:pt>
                <c:pt idx="26718">
                  <c:v>2.0717999999999477</c:v>
                </c:pt>
                <c:pt idx="26719">
                  <c:v>2.0718999999999479</c:v>
                </c:pt>
                <c:pt idx="26720">
                  <c:v>2.0719999999999481</c:v>
                </c:pt>
                <c:pt idx="26721">
                  <c:v>2.0720999999999483</c:v>
                </c:pt>
                <c:pt idx="26722">
                  <c:v>2.0721999999999485</c:v>
                </c:pt>
                <c:pt idx="26723">
                  <c:v>2.0722999999999487</c:v>
                </c:pt>
                <c:pt idx="26724">
                  <c:v>2.0723999999999489</c:v>
                </c:pt>
                <c:pt idx="26725">
                  <c:v>2.0724999999999492</c:v>
                </c:pt>
                <c:pt idx="26726">
                  <c:v>2.0725999999999494</c:v>
                </c:pt>
                <c:pt idx="26727">
                  <c:v>2.0726999999999496</c:v>
                </c:pt>
                <c:pt idx="26728">
                  <c:v>2.0727999999999498</c:v>
                </c:pt>
                <c:pt idx="26729">
                  <c:v>2.07289999999995</c:v>
                </c:pt>
                <c:pt idx="26730">
                  <c:v>2.0729999999999502</c:v>
                </c:pt>
                <c:pt idx="26731">
                  <c:v>2.0730999999999504</c:v>
                </c:pt>
                <c:pt idx="26732">
                  <c:v>2.0731999999999506</c:v>
                </c:pt>
                <c:pt idx="26733">
                  <c:v>2.0732999999999508</c:v>
                </c:pt>
                <c:pt idx="26734">
                  <c:v>2.0733999999999511</c:v>
                </c:pt>
                <c:pt idx="26735">
                  <c:v>2.0734999999999513</c:v>
                </c:pt>
                <c:pt idx="26736">
                  <c:v>2.0735999999999515</c:v>
                </c:pt>
                <c:pt idx="26737">
                  <c:v>2.0736999999999517</c:v>
                </c:pt>
                <c:pt idx="26738">
                  <c:v>2.0737999999999519</c:v>
                </c:pt>
                <c:pt idx="26739">
                  <c:v>2.0738999999999521</c:v>
                </c:pt>
                <c:pt idx="26740">
                  <c:v>2.0739999999999523</c:v>
                </c:pt>
                <c:pt idx="26741">
                  <c:v>2.0740999999999525</c:v>
                </c:pt>
                <c:pt idx="26742">
                  <c:v>2.0741999999999527</c:v>
                </c:pt>
                <c:pt idx="26743">
                  <c:v>2.074299999999953</c:v>
                </c:pt>
                <c:pt idx="26744">
                  <c:v>2.0743999999999532</c:v>
                </c:pt>
                <c:pt idx="26745">
                  <c:v>2.0744999999999534</c:v>
                </c:pt>
                <c:pt idx="26746">
                  <c:v>2.0745999999999536</c:v>
                </c:pt>
                <c:pt idx="26747">
                  <c:v>2.0746999999999538</c:v>
                </c:pt>
                <c:pt idx="26748">
                  <c:v>2.074799999999954</c:v>
                </c:pt>
                <c:pt idx="26749">
                  <c:v>2.0748999999999542</c:v>
                </c:pt>
                <c:pt idx="26750">
                  <c:v>2.0749999999999544</c:v>
                </c:pt>
                <c:pt idx="26751">
                  <c:v>2.0750999999999546</c:v>
                </c:pt>
                <c:pt idx="26752">
                  <c:v>2.0751999999999549</c:v>
                </c:pt>
                <c:pt idx="26753">
                  <c:v>2.0752999999999551</c:v>
                </c:pt>
                <c:pt idx="26754">
                  <c:v>2.0753999999999553</c:v>
                </c:pt>
                <c:pt idx="26755">
                  <c:v>2.0754999999999555</c:v>
                </c:pt>
                <c:pt idx="26756">
                  <c:v>2.0755999999999557</c:v>
                </c:pt>
                <c:pt idx="26757">
                  <c:v>2.0756999999999559</c:v>
                </c:pt>
                <c:pt idx="26758">
                  <c:v>2.0757999999999561</c:v>
                </c:pt>
                <c:pt idx="26759">
                  <c:v>2.0758999999999563</c:v>
                </c:pt>
                <c:pt idx="26760">
                  <c:v>2.0759999999999565</c:v>
                </c:pt>
                <c:pt idx="26761">
                  <c:v>2.0760999999999568</c:v>
                </c:pt>
                <c:pt idx="26762">
                  <c:v>2.076199999999957</c:v>
                </c:pt>
                <c:pt idx="26763">
                  <c:v>2.0762999999999572</c:v>
                </c:pt>
                <c:pt idx="26764">
                  <c:v>2.0763999999999574</c:v>
                </c:pt>
                <c:pt idx="26765">
                  <c:v>2.0764999999999576</c:v>
                </c:pt>
                <c:pt idx="26766">
                  <c:v>2.0765999999999578</c:v>
                </c:pt>
                <c:pt idx="26767">
                  <c:v>2.076699999999958</c:v>
                </c:pt>
                <c:pt idx="26768">
                  <c:v>2.0767999999999582</c:v>
                </c:pt>
                <c:pt idx="26769">
                  <c:v>2.0768999999999584</c:v>
                </c:pt>
                <c:pt idx="26770">
                  <c:v>2.0769999999999587</c:v>
                </c:pt>
                <c:pt idx="26771">
                  <c:v>2.0770999999999589</c:v>
                </c:pt>
                <c:pt idx="26772">
                  <c:v>2.0771999999999591</c:v>
                </c:pt>
                <c:pt idx="26773">
                  <c:v>2.0772999999999593</c:v>
                </c:pt>
                <c:pt idx="26774">
                  <c:v>2.0773999999999595</c:v>
                </c:pt>
                <c:pt idx="26775">
                  <c:v>2.0774999999999597</c:v>
                </c:pt>
                <c:pt idx="26776">
                  <c:v>2.0775999999999599</c:v>
                </c:pt>
                <c:pt idx="26777">
                  <c:v>2.0776999999999601</c:v>
                </c:pt>
                <c:pt idx="26778">
                  <c:v>2.0777999999999603</c:v>
                </c:pt>
                <c:pt idx="26779">
                  <c:v>2.0778999999999606</c:v>
                </c:pt>
                <c:pt idx="26780">
                  <c:v>2.0779999999999608</c:v>
                </c:pt>
                <c:pt idx="26781">
                  <c:v>2.078099999999961</c:v>
                </c:pt>
                <c:pt idx="26782">
                  <c:v>2.0781999999999612</c:v>
                </c:pt>
                <c:pt idx="26783">
                  <c:v>2.0782999999999614</c:v>
                </c:pt>
                <c:pt idx="26784">
                  <c:v>2.0783999999999616</c:v>
                </c:pt>
                <c:pt idx="26785">
                  <c:v>2.0784999999999618</c:v>
                </c:pt>
                <c:pt idx="26786">
                  <c:v>2.078599999999962</c:v>
                </c:pt>
                <c:pt idx="26787">
                  <c:v>2.0786999999999622</c:v>
                </c:pt>
                <c:pt idx="26788">
                  <c:v>2.0787999999999625</c:v>
                </c:pt>
                <c:pt idx="26789">
                  <c:v>2.0788999999999627</c:v>
                </c:pt>
                <c:pt idx="26790">
                  <c:v>2.0789999999999629</c:v>
                </c:pt>
                <c:pt idx="26791">
                  <c:v>2.0790999999999631</c:v>
                </c:pt>
                <c:pt idx="26792">
                  <c:v>2.0791999999999633</c:v>
                </c:pt>
                <c:pt idx="26793">
                  <c:v>2.0792999999999635</c:v>
                </c:pt>
                <c:pt idx="26794">
                  <c:v>2.0793999999999637</c:v>
                </c:pt>
                <c:pt idx="26795">
                  <c:v>2.0794999999999639</c:v>
                </c:pt>
                <c:pt idx="26796">
                  <c:v>2.0795999999999641</c:v>
                </c:pt>
                <c:pt idx="26797">
                  <c:v>2.0796999999999644</c:v>
                </c:pt>
                <c:pt idx="26798">
                  <c:v>2.0797999999999646</c:v>
                </c:pt>
                <c:pt idx="26799">
                  <c:v>2.0798999999999648</c:v>
                </c:pt>
                <c:pt idx="26800">
                  <c:v>2.079999999999965</c:v>
                </c:pt>
                <c:pt idx="26801">
                  <c:v>2.0800999999999652</c:v>
                </c:pt>
                <c:pt idx="26802">
                  <c:v>2.0801999999999654</c:v>
                </c:pt>
                <c:pt idx="26803">
                  <c:v>2.0802999999999656</c:v>
                </c:pt>
                <c:pt idx="26804">
                  <c:v>2.0803999999999658</c:v>
                </c:pt>
                <c:pt idx="26805">
                  <c:v>2.080499999999966</c:v>
                </c:pt>
                <c:pt idx="26806">
                  <c:v>2.0805999999999663</c:v>
                </c:pt>
                <c:pt idx="26807">
                  <c:v>2.0806999999999665</c:v>
                </c:pt>
                <c:pt idx="26808">
                  <c:v>2.0807999999999667</c:v>
                </c:pt>
                <c:pt idx="26809">
                  <c:v>2.0808999999999669</c:v>
                </c:pt>
                <c:pt idx="26810">
                  <c:v>2.0809999999999671</c:v>
                </c:pt>
                <c:pt idx="26811">
                  <c:v>2.0810999999999673</c:v>
                </c:pt>
                <c:pt idx="26812">
                  <c:v>2.0811999999999675</c:v>
                </c:pt>
                <c:pt idx="26813">
                  <c:v>2.0812999999999677</c:v>
                </c:pt>
                <c:pt idx="26814">
                  <c:v>2.0813999999999679</c:v>
                </c:pt>
                <c:pt idx="26815">
                  <c:v>2.0814999999999682</c:v>
                </c:pt>
                <c:pt idx="26816">
                  <c:v>2.0815999999999684</c:v>
                </c:pt>
                <c:pt idx="26817">
                  <c:v>2.0816999999999686</c:v>
                </c:pt>
                <c:pt idx="26818">
                  <c:v>2.0817999999999688</c:v>
                </c:pt>
                <c:pt idx="26819">
                  <c:v>2.081899999999969</c:v>
                </c:pt>
                <c:pt idx="26820">
                  <c:v>2.0819999999999692</c:v>
                </c:pt>
                <c:pt idx="26821">
                  <c:v>2.0820999999999694</c:v>
                </c:pt>
                <c:pt idx="26822">
                  <c:v>2.0821999999999696</c:v>
                </c:pt>
                <c:pt idx="26823">
                  <c:v>2.0822999999999698</c:v>
                </c:pt>
                <c:pt idx="26824">
                  <c:v>2.0823999999999701</c:v>
                </c:pt>
                <c:pt idx="26825">
                  <c:v>2.0824999999999703</c:v>
                </c:pt>
                <c:pt idx="26826">
                  <c:v>2.0825999999999705</c:v>
                </c:pt>
                <c:pt idx="26827">
                  <c:v>2.0826999999999707</c:v>
                </c:pt>
                <c:pt idx="26828">
                  <c:v>2.0827999999999709</c:v>
                </c:pt>
                <c:pt idx="26829">
                  <c:v>2.0828999999999711</c:v>
                </c:pt>
                <c:pt idx="26830">
                  <c:v>2.0829999999999713</c:v>
                </c:pt>
                <c:pt idx="26831">
                  <c:v>2.0830999999999715</c:v>
                </c:pt>
                <c:pt idx="26832">
                  <c:v>2.0831999999999717</c:v>
                </c:pt>
                <c:pt idx="26833">
                  <c:v>2.083299999999972</c:v>
                </c:pt>
                <c:pt idx="26834">
                  <c:v>2.0833999999999722</c:v>
                </c:pt>
                <c:pt idx="26835">
                  <c:v>2.0834999999999724</c:v>
                </c:pt>
                <c:pt idx="26836">
                  <c:v>2.0835999999999726</c:v>
                </c:pt>
                <c:pt idx="26837">
                  <c:v>2.0836999999999728</c:v>
                </c:pt>
                <c:pt idx="26838">
                  <c:v>2.083799999999973</c:v>
                </c:pt>
                <c:pt idx="26839">
                  <c:v>2.0838999999999732</c:v>
                </c:pt>
                <c:pt idx="26840">
                  <c:v>2.0839999999999734</c:v>
                </c:pt>
                <c:pt idx="26841">
                  <c:v>2.0840999999999736</c:v>
                </c:pt>
                <c:pt idx="26842">
                  <c:v>2.0841999999999739</c:v>
                </c:pt>
                <c:pt idx="26843">
                  <c:v>2.0842999999999741</c:v>
                </c:pt>
                <c:pt idx="26844">
                  <c:v>2.0843999999999743</c:v>
                </c:pt>
                <c:pt idx="26845">
                  <c:v>2.0844999999999745</c:v>
                </c:pt>
                <c:pt idx="26846">
                  <c:v>2.0845999999999747</c:v>
                </c:pt>
                <c:pt idx="26847">
                  <c:v>2.0846999999999749</c:v>
                </c:pt>
                <c:pt idx="26848">
                  <c:v>2.0847999999999751</c:v>
                </c:pt>
                <c:pt idx="26849">
                  <c:v>2.0848999999999753</c:v>
                </c:pt>
                <c:pt idx="26850">
                  <c:v>2.0849999999999755</c:v>
                </c:pt>
                <c:pt idx="26851">
                  <c:v>2.0850999999999758</c:v>
                </c:pt>
                <c:pt idx="26852">
                  <c:v>2.085199999999976</c:v>
                </c:pt>
                <c:pt idx="26853">
                  <c:v>2.0852999999999762</c:v>
                </c:pt>
                <c:pt idx="26854">
                  <c:v>2.0853999999999764</c:v>
                </c:pt>
                <c:pt idx="26855">
                  <c:v>2.0854999999999766</c:v>
                </c:pt>
                <c:pt idx="26856">
                  <c:v>2.0855999999999768</c:v>
                </c:pt>
                <c:pt idx="26857">
                  <c:v>2.085699999999977</c:v>
                </c:pt>
                <c:pt idx="26858">
                  <c:v>2.0857999999999772</c:v>
                </c:pt>
                <c:pt idx="26859">
                  <c:v>2.0858999999999774</c:v>
                </c:pt>
                <c:pt idx="26860">
                  <c:v>2.0859999999999776</c:v>
                </c:pt>
                <c:pt idx="26861">
                  <c:v>2.0860999999999779</c:v>
                </c:pt>
                <c:pt idx="26862">
                  <c:v>2.0861999999999781</c:v>
                </c:pt>
                <c:pt idx="26863">
                  <c:v>2.0862999999999783</c:v>
                </c:pt>
                <c:pt idx="26864">
                  <c:v>2.0863999999999785</c:v>
                </c:pt>
                <c:pt idx="26865">
                  <c:v>2.0864999999999787</c:v>
                </c:pt>
                <c:pt idx="26866">
                  <c:v>2.0865999999999789</c:v>
                </c:pt>
                <c:pt idx="26867">
                  <c:v>2.0866999999999791</c:v>
                </c:pt>
                <c:pt idx="26868">
                  <c:v>2.0867999999999793</c:v>
                </c:pt>
                <c:pt idx="26869">
                  <c:v>2.0868999999999795</c:v>
                </c:pt>
                <c:pt idx="26870">
                  <c:v>2.0869999999999798</c:v>
                </c:pt>
                <c:pt idx="26871">
                  <c:v>2.08709999999998</c:v>
                </c:pt>
                <c:pt idx="26872">
                  <c:v>2.0871999999999802</c:v>
                </c:pt>
                <c:pt idx="26873">
                  <c:v>2.0872999999999804</c:v>
                </c:pt>
                <c:pt idx="26874">
                  <c:v>2.0873999999999806</c:v>
                </c:pt>
                <c:pt idx="26875">
                  <c:v>2.0874999999999808</c:v>
                </c:pt>
                <c:pt idx="26876">
                  <c:v>2.087599999999981</c:v>
                </c:pt>
                <c:pt idx="26877">
                  <c:v>2.0876999999999812</c:v>
                </c:pt>
                <c:pt idx="26878">
                  <c:v>2.0877999999999814</c:v>
                </c:pt>
                <c:pt idx="26879">
                  <c:v>2.0878999999999817</c:v>
                </c:pt>
                <c:pt idx="26880">
                  <c:v>2.0879999999999819</c:v>
                </c:pt>
                <c:pt idx="26881">
                  <c:v>2.0880999999999821</c:v>
                </c:pt>
                <c:pt idx="26882">
                  <c:v>2.0881999999999823</c:v>
                </c:pt>
                <c:pt idx="26883">
                  <c:v>2.0882999999999825</c:v>
                </c:pt>
                <c:pt idx="26884">
                  <c:v>2.0883999999999827</c:v>
                </c:pt>
                <c:pt idx="26885">
                  <c:v>2.0884999999999829</c:v>
                </c:pt>
                <c:pt idx="26886">
                  <c:v>2.0885999999999831</c:v>
                </c:pt>
                <c:pt idx="26887">
                  <c:v>2.0886999999999833</c:v>
                </c:pt>
                <c:pt idx="26888">
                  <c:v>2.0887999999999836</c:v>
                </c:pt>
                <c:pt idx="26889">
                  <c:v>2.0888999999999838</c:v>
                </c:pt>
                <c:pt idx="26890">
                  <c:v>2.088999999999984</c:v>
                </c:pt>
                <c:pt idx="26891">
                  <c:v>2.0890999999999842</c:v>
                </c:pt>
                <c:pt idx="26892">
                  <c:v>2.0891999999999844</c:v>
                </c:pt>
                <c:pt idx="26893">
                  <c:v>2.0892999999999846</c:v>
                </c:pt>
                <c:pt idx="26894">
                  <c:v>2.0893999999999848</c:v>
                </c:pt>
                <c:pt idx="26895">
                  <c:v>2.089499999999985</c:v>
                </c:pt>
                <c:pt idx="26896">
                  <c:v>2.0895999999999852</c:v>
                </c:pt>
                <c:pt idx="26897">
                  <c:v>2.0896999999999855</c:v>
                </c:pt>
                <c:pt idx="26898">
                  <c:v>2.0897999999999857</c:v>
                </c:pt>
                <c:pt idx="26899">
                  <c:v>2.0898999999999859</c:v>
                </c:pt>
                <c:pt idx="26900">
                  <c:v>2.0899999999999861</c:v>
                </c:pt>
                <c:pt idx="26901">
                  <c:v>2.0900999999999863</c:v>
                </c:pt>
                <c:pt idx="26902">
                  <c:v>2.0901999999999865</c:v>
                </c:pt>
                <c:pt idx="26903">
                  <c:v>2.0902999999999867</c:v>
                </c:pt>
                <c:pt idx="26904">
                  <c:v>2.0903999999999869</c:v>
                </c:pt>
                <c:pt idx="26905">
                  <c:v>2.0904999999999871</c:v>
                </c:pt>
                <c:pt idx="26906">
                  <c:v>2.0905999999999874</c:v>
                </c:pt>
                <c:pt idx="26907">
                  <c:v>2.0906999999999876</c:v>
                </c:pt>
                <c:pt idx="26908">
                  <c:v>2.0907999999999878</c:v>
                </c:pt>
                <c:pt idx="26909">
                  <c:v>2.090899999999988</c:v>
                </c:pt>
                <c:pt idx="26910">
                  <c:v>2.0909999999999882</c:v>
                </c:pt>
                <c:pt idx="26911">
                  <c:v>2.0910999999999884</c:v>
                </c:pt>
                <c:pt idx="26912">
                  <c:v>2.0911999999999886</c:v>
                </c:pt>
                <c:pt idx="26913">
                  <c:v>2.0912999999999888</c:v>
                </c:pt>
                <c:pt idx="26914">
                  <c:v>2.091399999999989</c:v>
                </c:pt>
                <c:pt idx="26915">
                  <c:v>2.0914999999999893</c:v>
                </c:pt>
                <c:pt idx="26916">
                  <c:v>2.0915999999999895</c:v>
                </c:pt>
                <c:pt idx="26917">
                  <c:v>2.0916999999999897</c:v>
                </c:pt>
                <c:pt idx="26918">
                  <c:v>2.0917999999999899</c:v>
                </c:pt>
                <c:pt idx="26919">
                  <c:v>2.0918999999999901</c:v>
                </c:pt>
                <c:pt idx="26920">
                  <c:v>2.0919999999999903</c:v>
                </c:pt>
                <c:pt idx="26921">
                  <c:v>2.0920999999999905</c:v>
                </c:pt>
                <c:pt idx="26922">
                  <c:v>2.0921999999999907</c:v>
                </c:pt>
                <c:pt idx="26923">
                  <c:v>2.0922999999999909</c:v>
                </c:pt>
                <c:pt idx="26924">
                  <c:v>2.0923999999999912</c:v>
                </c:pt>
                <c:pt idx="26925">
                  <c:v>2.0924999999999914</c:v>
                </c:pt>
                <c:pt idx="26926">
                  <c:v>2.0925999999999916</c:v>
                </c:pt>
                <c:pt idx="26927">
                  <c:v>2.0926999999999918</c:v>
                </c:pt>
                <c:pt idx="26928">
                  <c:v>2.092799999999992</c:v>
                </c:pt>
                <c:pt idx="26929">
                  <c:v>2.0928999999999922</c:v>
                </c:pt>
                <c:pt idx="26930">
                  <c:v>2.0929999999999924</c:v>
                </c:pt>
                <c:pt idx="26931">
                  <c:v>2.0930999999999926</c:v>
                </c:pt>
                <c:pt idx="26932">
                  <c:v>2.0931999999999928</c:v>
                </c:pt>
                <c:pt idx="26933">
                  <c:v>2.0932999999999931</c:v>
                </c:pt>
                <c:pt idx="26934">
                  <c:v>2.0933999999999933</c:v>
                </c:pt>
                <c:pt idx="26935">
                  <c:v>2.0934999999999935</c:v>
                </c:pt>
                <c:pt idx="26936">
                  <c:v>2.0935999999999937</c:v>
                </c:pt>
                <c:pt idx="26937">
                  <c:v>2.0936999999999939</c:v>
                </c:pt>
                <c:pt idx="26938">
                  <c:v>2.0937999999999941</c:v>
                </c:pt>
                <c:pt idx="26939">
                  <c:v>2.0938999999999943</c:v>
                </c:pt>
                <c:pt idx="26940">
                  <c:v>2.0939999999999945</c:v>
                </c:pt>
                <c:pt idx="26941">
                  <c:v>2.0940999999999947</c:v>
                </c:pt>
                <c:pt idx="26942">
                  <c:v>2.094199999999995</c:v>
                </c:pt>
                <c:pt idx="26943">
                  <c:v>2.0942999999999952</c:v>
                </c:pt>
                <c:pt idx="26944">
                  <c:v>2.0943999999999954</c:v>
                </c:pt>
                <c:pt idx="26945">
                  <c:v>2.0944999999999956</c:v>
                </c:pt>
                <c:pt idx="26946">
                  <c:v>2.0945999999999958</c:v>
                </c:pt>
                <c:pt idx="26947">
                  <c:v>2.094699999999996</c:v>
                </c:pt>
                <c:pt idx="26948">
                  <c:v>2.0947999999999962</c:v>
                </c:pt>
                <c:pt idx="26949">
                  <c:v>2.0948999999999964</c:v>
                </c:pt>
                <c:pt idx="26950">
                  <c:v>2.0949999999999966</c:v>
                </c:pt>
                <c:pt idx="26951">
                  <c:v>2.0950999999999969</c:v>
                </c:pt>
                <c:pt idx="26952">
                  <c:v>2.0951999999999971</c:v>
                </c:pt>
                <c:pt idx="26953">
                  <c:v>2.0952999999999973</c:v>
                </c:pt>
                <c:pt idx="26954">
                  <c:v>2.0953999999999975</c:v>
                </c:pt>
                <c:pt idx="26955">
                  <c:v>2.0954999999999977</c:v>
                </c:pt>
                <c:pt idx="26956">
                  <c:v>2.0955999999999979</c:v>
                </c:pt>
                <c:pt idx="26957">
                  <c:v>2.0956999999999981</c:v>
                </c:pt>
                <c:pt idx="26958">
                  <c:v>2.0957999999999983</c:v>
                </c:pt>
                <c:pt idx="26959">
                  <c:v>2.0958999999999985</c:v>
                </c:pt>
                <c:pt idx="26960">
                  <c:v>2.0959999999999988</c:v>
                </c:pt>
                <c:pt idx="26961">
                  <c:v>2.096099999999999</c:v>
                </c:pt>
                <c:pt idx="26962">
                  <c:v>2.0961999999999992</c:v>
                </c:pt>
                <c:pt idx="26963">
                  <c:v>2.0962999999999994</c:v>
                </c:pt>
                <c:pt idx="26964">
                  <c:v>2.0963999999999996</c:v>
                </c:pt>
                <c:pt idx="26965">
                  <c:v>2.0964999999999998</c:v>
                </c:pt>
                <c:pt idx="26966">
                  <c:v>2.0966</c:v>
                </c:pt>
                <c:pt idx="26967">
                  <c:v>2.0967000000000002</c:v>
                </c:pt>
                <c:pt idx="26968">
                  <c:v>2.0968000000000004</c:v>
                </c:pt>
                <c:pt idx="26969">
                  <c:v>2.0969000000000007</c:v>
                </c:pt>
                <c:pt idx="26970">
                  <c:v>2.0970000000000009</c:v>
                </c:pt>
                <c:pt idx="26971">
                  <c:v>2.0971000000000011</c:v>
                </c:pt>
                <c:pt idx="26972">
                  <c:v>2.0972000000000013</c:v>
                </c:pt>
                <c:pt idx="26973">
                  <c:v>2.0973000000000015</c:v>
                </c:pt>
                <c:pt idx="26974">
                  <c:v>2.0974000000000017</c:v>
                </c:pt>
                <c:pt idx="26975">
                  <c:v>2.0975000000000019</c:v>
                </c:pt>
                <c:pt idx="26976">
                  <c:v>2.0976000000000021</c:v>
                </c:pt>
                <c:pt idx="26977">
                  <c:v>2.0977000000000023</c:v>
                </c:pt>
                <c:pt idx="26978">
                  <c:v>2.0978000000000026</c:v>
                </c:pt>
                <c:pt idx="26979">
                  <c:v>2.0979000000000028</c:v>
                </c:pt>
                <c:pt idx="26980">
                  <c:v>2.098000000000003</c:v>
                </c:pt>
                <c:pt idx="26981">
                  <c:v>2.0981000000000032</c:v>
                </c:pt>
                <c:pt idx="26982">
                  <c:v>2.0982000000000034</c:v>
                </c:pt>
                <c:pt idx="26983">
                  <c:v>2.0983000000000036</c:v>
                </c:pt>
                <c:pt idx="26984">
                  <c:v>2.0984000000000038</c:v>
                </c:pt>
                <c:pt idx="26985">
                  <c:v>2.098500000000004</c:v>
                </c:pt>
                <c:pt idx="26986">
                  <c:v>2.0986000000000042</c:v>
                </c:pt>
                <c:pt idx="26987">
                  <c:v>2.0987000000000045</c:v>
                </c:pt>
                <c:pt idx="26988">
                  <c:v>2.0988000000000047</c:v>
                </c:pt>
                <c:pt idx="26989">
                  <c:v>2.0989000000000049</c:v>
                </c:pt>
                <c:pt idx="26990">
                  <c:v>2.0990000000000051</c:v>
                </c:pt>
                <c:pt idx="26991">
                  <c:v>2.0991000000000053</c:v>
                </c:pt>
                <c:pt idx="26992">
                  <c:v>2.0992000000000055</c:v>
                </c:pt>
                <c:pt idx="26993">
                  <c:v>2.0993000000000057</c:v>
                </c:pt>
                <c:pt idx="26994">
                  <c:v>2.0994000000000059</c:v>
                </c:pt>
                <c:pt idx="26995">
                  <c:v>2.0995000000000061</c:v>
                </c:pt>
                <c:pt idx="26996">
                  <c:v>2.0996000000000064</c:v>
                </c:pt>
                <c:pt idx="26997">
                  <c:v>2.0997000000000066</c:v>
                </c:pt>
                <c:pt idx="26998">
                  <c:v>2.0998000000000068</c:v>
                </c:pt>
                <c:pt idx="26999">
                  <c:v>2.099900000000007</c:v>
                </c:pt>
                <c:pt idx="27000">
                  <c:v>2.1000000000000072</c:v>
                </c:pt>
                <c:pt idx="27001">
                  <c:v>2.1001000000000074</c:v>
                </c:pt>
                <c:pt idx="27002">
                  <c:v>2.1002000000000076</c:v>
                </c:pt>
                <c:pt idx="27003">
                  <c:v>2.1003000000000078</c:v>
                </c:pt>
                <c:pt idx="27004">
                  <c:v>2.100400000000008</c:v>
                </c:pt>
                <c:pt idx="27005">
                  <c:v>2.1005000000000082</c:v>
                </c:pt>
                <c:pt idx="27006">
                  <c:v>2.1006000000000085</c:v>
                </c:pt>
                <c:pt idx="27007">
                  <c:v>2.1007000000000087</c:v>
                </c:pt>
                <c:pt idx="27008">
                  <c:v>2.1008000000000089</c:v>
                </c:pt>
                <c:pt idx="27009">
                  <c:v>2.1009000000000091</c:v>
                </c:pt>
                <c:pt idx="27010">
                  <c:v>2.1010000000000093</c:v>
                </c:pt>
                <c:pt idx="27011">
                  <c:v>2.1011000000000095</c:v>
                </c:pt>
                <c:pt idx="27012">
                  <c:v>2.1012000000000097</c:v>
                </c:pt>
                <c:pt idx="27013">
                  <c:v>2.1013000000000099</c:v>
                </c:pt>
                <c:pt idx="27014">
                  <c:v>2.1014000000000101</c:v>
                </c:pt>
                <c:pt idx="27015">
                  <c:v>2.1015000000000104</c:v>
                </c:pt>
                <c:pt idx="27016">
                  <c:v>2.1016000000000106</c:v>
                </c:pt>
                <c:pt idx="27017">
                  <c:v>2.1017000000000108</c:v>
                </c:pt>
                <c:pt idx="27018">
                  <c:v>2.101800000000011</c:v>
                </c:pt>
                <c:pt idx="27019">
                  <c:v>2.1019000000000112</c:v>
                </c:pt>
                <c:pt idx="27020">
                  <c:v>2.1020000000000114</c:v>
                </c:pt>
                <c:pt idx="27021">
                  <c:v>2.1021000000000116</c:v>
                </c:pt>
                <c:pt idx="27022">
                  <c:v>2.1022000000000118</c:v>
                </c:pt>
                <c:pt idx="27023">
                  <c:v>2.102300000000012</c:v>
                </c:pt>
                <c:pt idx="27024">
                  <c:v>2.1024000000000123</c:v>
                </c:pt>
                <c:pt idx="27025">
                  <c:v>2.1025000000000125</c:v>
                </c:pt>
                <c:pt idx="27026">
                  <c:v>2.1026000000000127</c:v>
                </c:pt>
                <c:pt idx="27027">
                  <c:v>2.1027000000000129</c:v>
                </c:pt>
                <c:pt idx="27028">
                  <c:v>2.1028000000000131</c:v>
                </c:pt>
                <c:pt idx="27029">
                  <c:v>2.1029000000000133</c:v>
                </c:pt>
                <c:pt idx="27030">
                  <c:v>2.1030000000000135</c:v>
                </c:pt>
                <c:pt idx="27031">
                  <c:v>2.1031000000000137</c:v>
                </c:pt>
                <c:pt idx="27032">
                  <c:v>2.1032000000000139</c:v>
                </c:pt>
                <c:pt idx="27033">
                  <c:v>2.1033000000000142</c:v>
                </c:pt>
                <c:pt idx="27034">
                  <c:v>2.1034000000000144</c:v>
                </c:pt>
                <c:pt idx="27035">
                  <c:v>2.1035000000000146</c:v>
                </c:pt>
                <c:pt idx="27036">
                  <c:v>2.1036000000000148</c:v>
                </c:pt>
                <c:pt idx="27037">
                  <c:v>2.103700000000015</c:v>
                </c:pt>
                <c:pt idx="27038">
                  <c:v>2.1038000000000152</c:v>
                </c:pt>
                <c:pt idx="27039">
                  <c:v>2.1039000000000154</c:v>
                </c:pt>
                <c:pt idx="27040">
                  <c:v>2.1040000000000156</c:v>
                </c:pt>
                <c:pt idx="27041">
                  <c:v>2.1041000000000158</c:v>
                </c:pt>
                <c:pt idx="27042">
                  <c:v>2.1042000000000161</c:v>
                </c:pt>
                <c:pt idx="27043">
                  <c:v>2.1043000000000163</c:v>
                </c:pt>
                <c:pt idx="27044">
                  <c:v>2.1044000000000165</c:v>
                </c:pt>
                <c:pt idx="27045">
                  <c:v>2.1045000000000167</c:v>
                </c:pt>
                <c:pt idx="27046">
                  <c:v>2.1046000000000169</c:v>
                </c:pt>
                <c:pt idx="27047">
                  <c:v>2.1047000000000171</c:v>
                </c:pt>
                <c:pt idx="27048">
                  <c:v>2.1048000000000173</c:v>
                </c:pt>
                <c:pt idx="27049">
                  <c:v>2.1049000000000175</c:v>
                </c:pt>
                <c:pt idx="27050">
                  <c:v>2.1050000000000177</c:v>
                </c:pt>
                <c:pt idx="27051">
                  <c:v>2.105100000000018</c:v>
                </c:pt>
                <c:pt idx="27052">
                  <c:v>2.1052000000000182</c:v>
                </c:pt>
                <c:pt idx="27053">
                  <c:v>2.1053000000000184</c:v>
                </c:pt>
                <c:pt idx="27054">
                  <c:v>2.1054000000000186</c:v>
                </c:pt>
                <c:pt idx="27055">
                  <c:v>2.1055000000000188</c:v>
                </c:pt>
                <c:pt idx="27056">
                  <c:v>2.105600000000019</c:v>
                </c:pt>
                <c:pt idx="27057">
                  <c:v>2.1057000000000192</c:v>
                </c:pt>
                <c:pt idx="27058">
                  <c:v>2.1058000000000194</c:v>
                </c:pt>
                <c:pt idx="27059">
                  <c:v>2.1059000000000196</c:v>
                </c:pt>
                <c:pt idx="27060">
                  <c:v>2.1060000000000199</c:v>
                </c:pt>
                <c:pt idx="27061">
                  <c:v>2.1061000000000201</c:v>
                </c:pt>
                <c:pt idx="27062">
                  <c:v>2.1062000000000203</c:v>
                </c:pt>
                <c:pt idx="27063">
                  <c:v>2.1063000000000205</c:v>
                </c:pt>
                <c:pt idx="27064">
                  <c:v>2.1064000000000207</c:v>
                </c:pt>
                <c:pt idx="27065">
                  <c:v>2.1065000000000209</c:v>
                </c:pt>
                <c:pt idx="27066">
                  <c:v>2.1066000000000211</c:v>
                </c:pt>
                <c:pt idx="27067">
                  <c:v>2.1067000000000213</c:v>
                </c:pt>
                <c:pt idx="27068">
                  <c:v>2.1068000000000215</c:v>
                </c:pt>
                <c:pt idx="27069">
                  <c:v>2.1069000000000218</c:v>
                </c:pt>
                <c:pt idx="27070">
                  <c:v>2.107000000000022</c:v>
                </c:pt>
                <c:pt idx="27071">
                  <c:v>2.1071000000000222</c:v>
                </c:pt>
                <c:pt idx="27072">
                  <c:v>2.1072000000000224</c:v>
                </c:pt>
                <c:pt idx="27073">
                  <c:v>2.1073000000000226</c:v>
                </c:pt>
                <c:pt idx="27074">
                  <c:v>2.1074000000000228</c:v>
                </c:pt>
                <c:pt idx="27075">
                  <c:v>2.107500000000023</c:v>
                </c:pt>
                <c:pt idx="27076">
                  <c:v>2.1076000000000232</c:v>
                </c:pt>
                <c:pt idx="27077">
                  <c:v>2.1077000000000234</c:v>
                </c:pt>
                <c:pt idx="27078">
                  <c:v>2.1078000000000237</c:v>
                </c:pt>
                <c:pt idx="27079">
                  <c:v>2.1079000000000239</c:v>
                </c:pt>
                <c:pt idx="27080">
                  <c:v>2.1080000000000241</c:v>
                </c:pt>
                <c:pt idx="27081">
                  <c:v>2.1081000000000243</c:v>
                </c:pt>
                <c:pt idx="27082">
                  <c:v>2.1082000000000245</c:v>
                </c:pt>
                <c:pt idx="27083">
                  <c:v>2.1083000000000247</c:v>
                </c:pt>
                <c:pt idx="27084">
                  <c:v>2.1084000000000249</c:v>
                </c:pt>
                <c:pt idx="27085">
                  <c:v>2.1085000000000251</c:v>
                </c:pt>
                <c:pt idx="27086">
                  <c:v>2.1086000000000253</c:v>
                </c:pt>
                <c:pt idx="27087">
                  <c:v>2.1087000000000256</c:v>
                </c:pt>
                <c:pt idx="27088">
                  <c:v>2.1088000000000258</c:v>
                </c:pt>
                <c:pt idx="27089">
                  <c:v>2.108900000000026</c:v>
                </c:pt>
                <c:pt idx="27090">
                  <c:v>2.1090000000000262</c:v>
                </c:pt>
                <c:pt idx="27091">
                  <c:v>2.1091000000000264</c:v>
                </c:pt>
                <c:pt idx="27092">
                  <c:v>2.1092000000000266</c:v>
                </c:pt>
                <c:pt idx="27093">
                  <c:v>2.1093000000000268</c:v>
                </c:pt>
                <c:pt idx="27094">
                  <c:v>2.109400000000027</c:v>
                </c:pt>
                <c:pt idx="27095">
                  <c:v>2.1095000000000272</c:v>
                </c:pt>
                <c:pt idx="27096">
                  <c:v>2.1096000000000275</c:v>
                </c:pt>
                <c:pt idx="27097">
                  <c:v>2.1097000000000277</c:v>
                </c:pt>
                <c:pt idx="27098">
                  <c:v>2.1098000000000279</c:v>
                </c:pt>
                <c:pt idx="27099">
                  <c:v>2.1099000000000281</c:v>
                </c:pt>
                <c:pt idx="27100">
                  <c:v>2.1100000000000283</c:v>
                </c:pt>
                <c:pt idx="27101">
                  <c:v>2.1101000000000285</c:v>
                </c:pt>
                <c:pt idx="27102">
                  <c:v>2.1102000000000287</c:v>
                </c:pt>
                <c:pt idx="27103">
                  <c:v>2.1103000000000289</c:v>
                </c:pt>
                <c:pt idx="27104">
                  <c:v>2.1104000000000291</c:v>
                </c:pt>
                <c:pt idx="27105">
                  <c:v>2.1105000000000294</c:v>
                </c:pt>
                <c:pt idx="27106">
                  <c:v>2.1106000000000296</c:v>
                </c:pt>
                <c:pt idx="27107">
                  <c:v>2.1107000000000298</c:v>
                </c:pt>
                <c:pt idx="27108">
                  <c:v>2.11080000000003</c:v>
                </c:pt>
                <c:pt idx="27109">
                  <c:v>2.1109000000000302</c:v>
                </c:pt>
                <c:pt idx="27110">
                  <c:v>2.1110000000000304</c:v>
                </c:pt>
                <c:pt idx="27111">
                  <c:v>2.1111000000000306</c:v>
                </c:pt>
                <c:pt idx="27112">
                  <c:v>2.1112000000000308</c:v>
                </c:pt>
                <c:pt idx="27113">
                  <c:v>2.111300000000031</c:v>
                </c:pt>
                <c:pt idx="27114">
                  <c:v>2.1114000000000313</c:v>
                </c:pt>
                <c:pt idx="27115">
                  <c:v>2.1115000000000315</c:v>
                </c:pt>
                <c:pt idx="27116">
                  <c:v>2.1116000000000317</c:v>
                </c:pt>
                <c:pt idx="27117">
                  <c:v>2.1117000000000319</c:v>
                </c:pt>
                <c:pt idx="27118">
                  <c:v>2.1118000000000321</c:v>
                </c:pt>
                <c:pt idx="27119">
                  <c:v>2.1119000000000323</c:v>
                </c:pt>
                <c:pt idx="27120">
                  <c:v>2.1120000000000325</c:v>
                </c:pt>
                <c:pt idx="27121">
                  <c:v>2.1121000000000327</c:v>
                </c:pt>
                <c:pt idx="27122">
                  <c:v>2.1122000000000329</c:v>
                </c:pt>
                <c:pt idx="27123">
                  <c:v>2.1123000000000332</c:v>
                </c:pt>
                <c:pt idx="27124">
                  <c:v>2.1124000000000334</c:v>
                </c:pt>
                <c:pt idx="27125">
                  <c:v>2.1125000000000336</c:v>
                </c:pt>
                <c:pt idx="27126">
                  <c:v>2.1126000000000338</c:v>
                </c:pt>
                <c:pt idx="27127">
                  <c:v>2.112700000000034</c:v>
                </c:pt>
                <c:pt idx="27128">
                  <c:v>2.1128000000000342</c:v>
                </c:pt>
                <c:pt idx="27129">
                  <c:v>2.1129000000000344</c:v>
                </c:pt>
                <c:pt idx="27130">
                  <c:v>2.1130000000000346</c:v>
                </c:pt>
                <c:pt idx="27131">
                  <c:v>2.1131000000000348</c:v>
                </c:pt>
                <c:pt idx="27132">
                  <c:v>2.1132000000000351</c:v>
                </c:pt>
                <c:pt idx="27133">
                  <c:v>2.1133000000000353</c:v>
                </c:pt>
                <c:pt idx="27134">
                  <c:v>2.1134000000000355</c:v>
                </c:pt>
                <c:pt idx="27135">
                  <c:v>2.1135000000000357</c:v>
                </c:pt>
                <c:pt idx="27136">
                  <c:v>2.1136000000000359</c:v>
                </c:pt>
                <c:pt idx="27137">
                  <c:v>2.1137000000000361</c:v>
                </c:pt>
                <c:pt idx="27138">
                  <c:v>2.1138000000000363</c:v>
                </c:pt>
                <c:pt idx="27139">
                  <c:v>2.1139000000000365</c:v>
                </c:pt>
                <c:pt idx="27140">
                  <c:v>2.1140000000000367</c:v>
                </c:pt>
                <c:pt idx="27141">
                  <c:v>2.1141000000000369</c:v>
                </c:pt>
                <c:pt idx="27142">
                  <c:v>2.1142000000000372</c:v>
                </c:pt>
                <c:pt idx="27143">
                  <c:v>2.1143000000000374</c:v>
                </c:pt>
                <c:pt idx="27144">
                  <c:v>2.1144000000000376</c:v>
                </c:pt>
                <c:pt idx="27145">
                  <c:v>2.1145000000000378</c:v>
                </c:pt>
                <c:pt idx="27146">
                  <c:v>2.114600000000038</c:v>
                </c:pt>
                <c:pt idx="27147">
                  <c:v>2.1147000000000382</c:v>
                </c:pt>
                <c:pt idx="27148">
                  <c:v>2.1148000000000384</c:v>
                </c:pt>
                <c:pt idx="27149">
                  <c:v>2.1149000000000386</c:v>
                </c:pt>
                <c:pt idx="27150">
                  <c:v>2.1150000000000388</c:v>
                </c:pt>
                <c:pt idx="27151">
                  <c:v>2.1151000000000391</c:v>
                </c:pt>
                <c:pt idx="27152">
                  <c:v>2.1152000000000393</c:v>
                </c:pt>
                <c:pt idx="27153">
                  <c:v>2.1153000000000395</c:v>
                </c:pt>
                <c:pt idx="27154">
                  <c:v>2.1154000000000397</c:v>
                </c:pt>
                <c:pt idx="27155">
                  <c:v>2.1155000000000399</c:v>
                </c:pt>
                <c:pt idx="27156">
                  <c:v>2.1156000000000401</c:v>
                </c:pt>
                <c:pt idx="27157">
                  <c:v>2.1157000000000403</c:v>
                </c:pt>
                <c:pt idx="27158">
                  <c:v>2.1158000000000405</c:v>
                </c:pt>
                <c:pt idx="27159">
                  <c:v>2.1159000000000407</c:v>
                </c:pt>
                <c:pt idx="27160">
                  <c:v>2.116000000000041</c:v>
                </c:pt>
                <c:pt idx="27161">
                  <c:v>2.1161000000000412</c:v>
                </c:pt>
                <c:pt idx="27162">
                  <c:v>2.1162000000000414</c:v>
                </c:pt>
                <c:pt idx="27163">
                  <c:v>2.1163000000000416</c:v>
                </c:pt>
                <c:pt idx="27164">
                  <c:v>2.1164000000000418</c:v>
                </c:pt>
                <c:pt idx="27165">
                  <c:v>2.116500000000042</c:v>
                </c:pt>
                <c:pt idx="27166">
                  <c:v>2.1166000000000422</c:v>
                </c:pt>
                <c:pt idx="27167">
                  <c:v>2.1167000000000424</c:v>
                </c:pt>
                <c:pt idx="27168">
                  <c:v>2.1168000000000426</c:v>
                </c:pt>
                <c:pt idx="27169">
                  <c:v>2.1169000000000429</c:v>
                </c:pt>
                <c:pt idx="27170">
                  <c:v>2.1170000000000431</c:v>
                </c:pt>
                <c:pt idx="27171">
                  <c:v>2.1171000000000433</c:v>
                </c:pt>
                <c:pt idx="27172">
                  <c:v>2.1172000000000435</c:v>
                </c:pt>
                <c:pt idx="27173">
                  <c:v>2.1173000000000437</c:v>
                </c:pt>
                <c:pt idx="27174">
                  <c:v>2.1174000000000439</c:v>
                </c:pt>
                <c:pt idx="27175">
                  <c:v>2.1175000000000441</c:v>
                </c:pt>
                <c:pt idx="27176">
                  <c:v>2.1176000000000443</c:v>
                </c:pt>
                <c:pt idx="27177">
                  <c:v>2.1177000000000445</c:v>
                </c:pt>
                <c:pt idx="27178">
                  <c:v>2.1178000000000448</c:v>
                </c:pt>
                <c:pt idx="27179">
                  <c:v>2.117900000000045</c:v>
                </c:pt>
                <c:pt idx="27180">
                  <c:v>2.1180000000000452</c:v>
                </c:pt>
                <c:pt idx="27181">
                  <c:v>2.1181000000000454</c:v>
                </c:pt>
                <c:pt idx="27182">
                  <c:v>2.1182000000000456</c:v>
                </c:pt>
                <c:pt idx="27183">
                  <c:v>2.1183000000000458</c:v>
                </c:pt>
                <c:pt idx="27184">
                  <c:v>2.118400000000046</c:v>
                </c:pt>
                <c:pt idx="27185">
                  <c:v>2.1185000000000462</c:v>
                </c:pt>
                <c:pt idx="27186">
                  <c:v>2.1186000000000464</c:v>
                </c:pt>
                <c:pt idx="27187">
                  <c:v>2.1187000000000467</c:v>
                </c:pt>
                <c:pt idx="27188">
                  <c:v>2.1188000000000469</c:v>
                </c:pt>
                <c:pt idx="27189">
                  <c:v>2.1189000000000471</c:v>
                </c:pt>
                <c:pt idx="27190">
                  <c:v>2.1190000000000473</c:v>
                </c:pt>
                <c:pt idx="27191">
                  <c:v>2.1191000000000475</c:v>
                </c:pt>
                <c:pt idx="27192">
                  <c:v>2.1192000000000477</c:v>
                </c:pt>
                <c:pt idx="27193">
                  <c:v>2.1193000000000479</c:v>
                </c:pt>
                <c:pt idx="27194">
                  <c:v>2.1194000000000481</c:v>
                </c:pt>
                <c:pt idx="27195">
                  <c:v>2.1195000000000483</c:v>
                </c:pt>
                <c:pt idx="27196">
                  <c:v>2.1196000000000486</c:v>
                </c:pt>
                <c:pt idx="27197">
                  <c:v>2.1197000000000488</c:v>
                </c:pt>
                <c:pt idx="27198">
                  <c:v>2.119800000000049</c:v>
                </c:pt>
                <c:pt idx="27199">
                  <c:v>2.1199000000000492</c:v>
                </c:pt>
                <c:pt idx="27200">
                  <c:v>2.1200000000000494</c:v>
                </c:pt>
                <c:pt idx="27201">
                  <c:v>2.1201000000000496</c:v>
                </c:pt>
                <c:pt idx="27202">
                  <c:v>2.1202000000000498</c:v>
                </c:pt>
                <c:pt idx="27203">
                  <c:v>2.12030000000005</c:v>
                </c:pt>
                <c:pt idx="27204">
                  <c:v>2.1204000000000502</c:v>
                </c:pt>
                <c:pt idx="27205">
                  <c:v>2.1205000000000505</c:v>
                </c:pt>
                <c:pt idx="27206">
                  <c:v>2.1206000000000507</c:v>
                </c:pt>
                <c:pt idx="27207">
                  <c:v>2.1207000000000509</c:v>
                </c:pt>
                <c:pt idx="27208">
                  <c:v>2.1208000000000511</c:v>
                </c:pt>
                <c:pt idx="27209">
                  <c:v>2.1209000000000513</c:v>
                </c:pt>
                <c:pt idx="27210">
                  <c:v>2.1210000000000515</c:v>
                </c:pt>
                <c:pt idx="27211">
                  <c:v>2.1211000000000517</c:v>
                </c:pt>
                <c:pt idx="27212">
                  <c:v>2.1212000000000519</c:v>
                </c:pt>
                <c:pt idx="27213">
                  <c:v>2.1213000000000521</c:v>
                </c:pt>
                <c:pt idx="27214">
                  <c:v>2.1214000000000524</c:v>
                </c:pt>
                <c:pt idx="27215">
                  <c:v>2.1215000000000526</c:v>
                </c:pt>
                <c:pt idx="27216">
                  <c:v>2.1216000000000528</c:v>
                </c:pt>
                <c:pt idx="27217">
                  <c:v>2.121700000000053</c:v>
                </c:pt>
                <c:pt idx="27218">
                  <c:v>2.1218000000000532</c:v>
                </c:pt>
                <c:pt idx="27219">
                  <c:v>2.1219000000000534</c:v>
                </c:pt>
                <c:pt idx="27220">
                  <c:v>2.1220000000000536</c:v>
                </c:pt>
                <c:pt idx="27221">
                  <c:v>2.1221000000000538</c:v>
                </c:pt>
                <c:pt idx="27222">
                  <c:v>2.122200000000054</c:v>
                </c:pt>
                <c:pt idx="27223">
                  <c:v>2.1223000000000543</c:v>
                </c:pt>
                <c:pt idx="27224">
                  <c:v>2.1224000000000545</c:v>
                </c:pt>
                <c:pt idx="27225">
                  <c:v>2.1225000000000547</c:v>
                </c:pt>
                <c:pt idx="27226">
                  <c:v>2.1226000000000549</c:v>
                </c:pt>
                <c:pt idx="27227">
                  <c:v>2.1227000000000551</c:v>
                </c:pt>
                <c:pt idx="27228">
                  <c:v>2.1228000000000553</c:v>
                </c:pt>
                <c:pt idx="27229">
                  <c:v>2.1229000000000555</c:v>
                </c:pt>
                <c:pt idx="27230">
                  <c:v>2.1230000000000557</c:v>
                </c:pt>
                <c:pt idx="27231">
                  <c:v>2.1231000000000559</c:v>
                </c:pt>
                <c:pt idx="27232">
                  <c:v>2.1232000000000562</c:v>
                </c:pt>
                <c:pt idx="27233">
                  <c:v>2.1233000000000564</c:v>
                </c:pt>
                <c:pt idx="27234">
                  <c:v>2.1234000000000566</c:v>
                </c:pt>
                <c:pt idx="27235">
                  <c:v>2.1235000000000568</c:v>
                </c:pt>
                <c:pt idx="27236">
                  <c:v>2.123600000000057</c:v>
                </c:pt>
                <c:pt idx="27237">
                  <c:v>2.1237000000000572</c:v>
                </c:pt>
                <c:pt idx="27238">
                  <c:v>2.1238000000000574</c:v>
                </c:pt>
                <c:pt idx="27239">
                  <c:v>2.1239000000000576</c:v>
                </c:pt>
                <c:pt idx="27240">
                  <c:v>2.1240000000000578</c:v>
                </c:pt>
                <c:pt idx="27241">
                  <c:v>2.1241000000000581</c:v>
                </c:pt>
                <c:pt idx="27242">
                  <c:v>2.1242000000000583</c:v>
                </c:pt>
                <c:pt idx="27243">
                  <c:v>2.1243000000000585</c:v>
                </c:pt>
                <c:pt idx="27244">
                  <c:v>2.1244000000000587</c:v>
                </c:pt>
                <c:pt idx="27245">
                  <c:v>2.1245000000000589</c:v>
                </c:pt>
                <c:pt idx="27246">
                  <c:v>2.1246000000000591</c:v>
                </c:pt>
                <c:pt idx="27247">
                  <c:v>2.1247000000000593</c:v>
                </c:pt>
                <c:pt idx="27248">
                  <c:v>2.1248000000000595</c:v>
                </c:pt>
                <c:pt idx="27249">
                  <c:v>2.1249000000000597</c:v>
                </c:pt>
                <c:pt idx="27250">
                  <c:v>2.12500000000006</c:v>
                </c:pt>
                <c:pt idx="27251">
                  <c:v>2.1251000000000602</c:v>
                </c:pt>
                <c:pt idx="27252">
                  <c:v>2.1252000000000604</c:v>
                </c:pt>
                <c:pt idx="27253">
                  <c:v>2.1253000000000606</c:v>
                </c:pt>
                <c:pt idx="27254">
                  <c:v>2.1254000000000608</c:v>
                </c:pt>
                <c:pt idx="27255">
                  <c:v>2.125500000000061</c:v>
                </c:pt>
                <c:pt idx="27256">
                  <c:v>2.1256000000000612</c:v>
                </c:pt>
                <c:pt idx="27257">
                  <c:v>2.1257000000000614</c:v>
                </c:pt>
                <c:pt idx="27258">
                  <c:v>2.1258000000000616</c:v>
                </c:pt>
                <c:pt idx="27259">
                  <c:v>2.1259000000000619</c:v>
                </c:pt>
                <c:pt idx="27260">
                  <c:v>2.1260000000000621</c:v>
                </c:pt>
                <c:pt idx="27261">
                  <c:v>2.1261000000000623</c:v>
                </c:pt>
                <c:pt idx="27262">
                  <c:v>2.1262000000000625</c:v>
                </c:pt>
                <c:pt idx="27263">
                  <c:v>2.1263000000000627</c:v>
                </c:pt>
                <c:pt idx="27264">
                  <c:v>2.1264000000000629</c:v>
                </c:pt>
                <c:pt idx="27265">
                  <c:v>2.1265000000000631</c:v>
                </c:pt>
                <c:pt idx="27266">
                  <c:v>2.1266000000000633</c:v>
                </c:pt>
                <c:pt idx="27267">
                  <c:v>2.1267000000000635</c:v>
                </c:pt>
                <c:pt idx="27268">
                  <c:v>2.1268000000000638</c:v>
                </c:pt>
                <c:pt idx="27269">
                  <c:v>2.126900000000064</c:v>
                </c:pt>
                <c:pt idx="27270">
                  <c:v>2.1270000000000642</c:v>
                </c:pt>
                <c:pt idx="27271">
                  <c:v>2.1271000000000644</c:v>
                </c:pt>
                <c:pt idx="27272">
                  <c:v>2.1272000000000646</c:v>
                </c:pt>
                <c:pt idx="27273">
                  <c:v>2.1273000000000648</c:v>
                </c:pt>
                <c:pt idx="27274">
                  <c:v>2.127400000000065</c:v>
                </c:pt>
                <c:pt idx="27275">
                  <c:v>2.1275000000000652</c:v>
                </c:pt>
                <c:pt idx="27276">
                  <c:v>2.1276000000000654</c:v>
                </c:pt>
                <c:pt idx="27277">
                  <c:v>2.1277000000000656</c:v>
                </c:pt>
                <c:pt idx="27278">
                  <c:v>2.1278000000000659</c:v>
                </c:pt>
                <c:pt idx="27279">
                  <c:v>2.1279000000000661</c:v>
                </c:pt>
                <c:pt idx="27280">
                  <c:v>2.1280000000000663</c:v>
                </c:pt>
                <c:pt idx="27281">
                  <c:v>2.1281000000000665</c:v>
                </c:pt>
                <c:pt idx="27282">
                  <c:v>2.1282000000000667</c:v>
                </c:pt>
                <c:pt idx="27283">
                  <c:v>2.1283000000000669</c:v>
                </c:pt>
                <c:pt idx="27284">
                  <c:v>2.1284000000000671</c:v>
                </c:pt>
                <c:pt idx="27285">
                  <c:v>2.1285000000000673</c:v>
                </c:pt>
                <c:pt idx="27286">
                  <c:v>2.1286000000000675</c:v>
                </c:pt>
                <c:pt idx="27287">
                  <c:v>2.1287000000000678</c:v>
                </c:pt>
                <c:pt idx="27288">
                  <c:v>2.128800000000068</c:v>
                </c:pt>
                <c:pt idx="27289">
                  <c:v>2.1289000000000682</c:v>
                </c:pt>
                <c:pt idx="27290">
                  <c:v>2.1290000000000684</c:v>
                </c:pt>
                <c:pt idx="27291">
                  <c:v>2.1291000000000686</c:v>
                </c:pt>
                <c:pt idx="27292">
                  <c:v>2.1292000000000688</c:v>
                </c:pt>
                <c:pt idx="27293">
                  <c:v>2.129300000000069</c:v>
                </c:pt>
                <c:pt idx="27294">
                  <c:v>2.1294000000000692</c:v>
                </c:pt>
                <c:pt idx="27295">
                  <c:v>2.1295000000000694</c:v>
                </c:pt>
                <c:pt idx="27296">
                  <c:v>2.1296000000000697</c:v>
                </c:pt>
                <c:pt idx="27297">
                  <c:v>2.1297000000000699</c:v>
                </c:pt>
                <c:pt idx="27298">
                  <c:v>2.1298000000000701</c:v>
                </c:pt>
                <c:pt idx="27299">
                  <c:v>2.1299000000000703</c:v>
                </c:pt>
                <c:pt idx="27300">
                  <c:v>2.1300000000000705</c:v>
                </c:pt>
                <c:pt idx="27301">
                  <c:v>2.1301000000000707</c:v>
                </c:pt>
                <c:pt idx="27302">
                  <c:v>2.1302000000000709</c:v>
                </c:pt>
                <c:pt idx="27303">
                  <c:v>2.1303000000000711</c:v>
                </c:pt>
                <c:pt idx="27304">
                  <c:v>2.1304000000000713</c:v>
                </c:pt>
                <c:pt idx="27305">
                  <c:v>2.1305000000000716</c:v>
                </c:pt>
                <c:pt idx="27306">
                  <c:v>2.1306000000000718</c:v>
                </c:pt>
                <c:pt idx="27307">
                  <c:v>2.130700000000072</c:v>
                </c:pt>
                <c:pt idx="27308">
                  <c:v>2.1308000000000722</c:v>
                </c:pt>
                <c:pt idx="27309">
                  <c:v>2.1309000000000724</c:v>
                </c:pt>
                <c:pt idx="27310">
                  <c:v>2.1310000000000726</c:v>
                </c:pt>
                <c:pt idx="27311">
                  <c:v>2.1311000000000728</c:v>
                </c:pt>
                <c:pt idx="27312">
                  <c:v>2.131200000000073</c:v>
                </c:pt>
                <c:pt idx="27313">
                  <c:v>2.1313000000000732</c:v>
                </c:pt>
                <c:pt idx="27314">
                  <c:v>2.1314000000000735</c:v>
                </c:pt>
                <c:pt idx="27315">
                  <c:v>2.1315000000000737</c:v>
                </c:pt>
                <c:pt idx="27316">
                  <c:v>2.1316000000000739</c:v>
                </c:pt>
                <c:pt idx="27317">
                  <c:v>2.1317000000000741</c:v>
                </c:pt>
                <c:pt idx="27318">
                  <c:v>2.1318000000000743</c:v>
                </c:pt>
                <c:pt idx="27319">
                  <c:v>2.1319000000000745</c:v>
                </c:pt>
                <c:pt idx="27320">
                  <c:v>2.1320000000000747</c:v>
                </c:pt>
                <c:pt idx="27321">
                  <c:v>2.1321000000000749</c:v>
                </c:pt>
                <c:pt idx="27322">
                  <c:v>2.1322000000000751</c:v>
                </c:pt>
                <c:pt idx="27323">
                  <c:v>2.1323000000000754</c:v>
                </c:pt>
                <c:pt idx="27324">
                  <c:v>2.1324000000000756</c:v>
                </c:pt>
                <c:pt idx="27325">
                  <c:v>2.1325000000000758</c:v>
                </c:pt>
                <c:pt idx="27326">
                  <c:v>2.132600000000076</c:v>
                </c:pt>
                <c:pt idx="27327">
                  <c:v>2.1327000000000762</c:v>
                </c:pt>
                <c:pt idx="27328">
                  <c:v>2.1328000000000764</c:v>
                </c:pt>
                <c:pt idx="27329">
                  <c:v>2.1329000000000766</c:v>
                </c:pt>
                <c:pt idx="27330">
                  <c:v>2.1330000000000768</c:v>
                </c:pt>
                <c:pt idx="27331">
                  <c:v>2.133100000000077</c:v>
                </c:pt>
                <c:pt idx="27332">
                  <c:v>2.1332000000000773</c:v>
                </c:pt>
                <c:pt idx="27333">
                  <c:v>2.1333000000000775</c:v>
                </c:pt>
                <c:pt idx="27334">
                  <c:v>2.1334000000000777</c:v>
                </c:pt>
                <c:pt idx="27335">
                  <c:v>2.1335000000000779</c:v>
                </c:pt>
                <c:pt idx="27336">
                  <c:v>2.1336000000000781</c:v>
                </c:pt>
                <c:pt idx="27337">
                  <c:v>2.1337000000000783</c:v>
                </c:pt>
                <c:pt idx="27338">
                  <c:v>2.1338000000000785</c:v>
                </c:pt>
                <c:pt idx="27339">
                  <c:v>2.1339000000000787</c:v>
                </c:pt>
                <c:pt idx="27340">
                  <c:v>2.1340000000000789</c:v>
                </c:pt>
                <c:pt idx="27341">
                  <c:v>2.1341000000000792</c:v>
                </c:pt>
                <c:pt idx="27342">
                  <c:v>2.1342000000000794</c:v>
                </c:pt>
                <c:pt idx="27343">
                  <c:v>2.1343000000000796</c:v>
                </c:pt>
                <c:pt idx="27344">
                  <c:v>2.1344000000000798</c:v>
                </c:pt>
                <c:pt idx="27345">
                  <c:v>2.13450000000008</c:v>
                </c:pt>
                <c:pt idx="27346">
                  <c:v>2.1346000000000802</c:v>
                </c:pt>
                <c:pt idx="27347">
                  <c:v>2.1347000000000804</c:v>
                </c:pt>
                <c:pt idx="27348">
                  <c:v>2.1348000000000806</c:v>
                </c:pt>
                <c:pt idx="27349">
                  <c:v>2.1349000000000808</c:v>
                </c:pt>
                <c:pt idx="27350">
                  <c:v>2.1350000000000811</c:v>
                </c:pt>
                <c:pt idx="27351">
                  <c:v>2.1351000000000813</c:v>
                </c:pt>
                <c:pt idx="27352">
                  <c:v>2.1352000000000815</c:v>
                </c:pt>
                <c:pt idx="27353">
                  <c:v>2.1353000000000817</c:v>
                </c:pt>
                <c:pt idx="27354">
                  <c:v>2.1354000000000819</c:v>
                </c:pt>
                <c:pt idx="27355">
                  <c:v>2.1355000000000821</c:v>
                </c:pt>
                <c:pt idx="27356">
                  <c:v>2.1356000000000823</c:v>
                </c:pt>
                <c:pt idx="27357">
                  <c:v>2.1357000000000825</c:v>
                </c:pt>
                <c:pt idx="27358">
                  <c:v>2.1358000000000827</c:v>
                </c:pt>
                <c:pt idx="27359">
                  <c:v>2.135900000000083</c:v>
                </c:pt>
                <c:pt idx="27360">
                  <c:v>2.1360000000000832</c:v>
                </c:pt>
                <c:pt idx="27361">
                  <c:v>2.1361000000000834</c:v>
                </c:pt>
                <c:pt idx="27362">
                  <c:v>2.1362000000000836</c:v>
                </c:pt>
                <c:pt idx="27363">
                  <c:v>2.1363000000000838</c:v>
                </c:pt>
                <c:pt idx="27364">
                  <c:v>2.136400000000084</c:v>
                </c:pt>
                <c:pt idx="27365">
                  <c:v>2.1365000000000842</c:v>
                </c:pt>
                <c:pt idx="27366">
                  <c:v>2.1366000000000844</c:v>
                </c:pt>
                <c:pt idx="27367">
                  <c:v>2.1367000000000846</c:v>
                </c:pt>
                <c:pt idx="27368">
                  <c:v>2.1368000000000849</c:v>
                </c:pt>
                <c:pt idx="27369">
                  <c:v>2.1369000000000851</c:v>
                </c:pt>
                <c:pt idx="27370">
                  <c:v>2.1370000000000853</c:v>
                </c:pt>
                <c:pt idx="27371">
                  <c:v>2.1371000000000855</c:v>
                </c:pt>
                <c:pt idx="27372">
                  <c:v>2.1372000000000857</c:v>
                </c:pt>
                <c:pt idx="27373">
                  <c:v>2.1373000000000859</c:v>
                </c:pt>
                <c:pt idx="27374">
                  <c:v>2.1374000000000861</c:v>
                </c:pt>
                <c:pt idx="27375">
                  <c:v>2.1375000000000863</c:v>
                </c:pt>
                <c:pt idx="27376">
                  <c:v>2.1376000000000865</c:v>
                </c:pt>
                <c:pt idx="27377">
                  <c:v>2.1377000000000868</c:v>
                </c:pt>
                <c:pt idx="27378">
                  <c:v>2.137800000000087</c:v>
                </c:pt>
                <c:pt idx="27379">
                  <c:v>2.1379000000000872</c:v>
                </c:pt>
                <c:pt idx="27380">
                  <c:v>2.1380000000000874</c:v>
                </c:pt>
                <c:pt idx="27381">
                  <c:v>2.1381000000000876</c:v>
                </c:pt>
                <c:pt idx="27382">
                  <c:v>2.1382000000000878</c:v>
                </c:pt>
                <c:pt idx="27383">
                  <c:v>2.138300000000088</c:v>
                </c:pt>
                <c:pt idx="27384">
                  <c:v>2.1384000000000882</c:v>
                </c:pt>
                <c:pt idx="27385">
                  <c:v>2.1385000000000884</c:v>
                </c:pt>
                <c:pt idx="27386">
                  <c:v>2.1386000000000887</c:v>
                </c:pt>
                <c:pt idx="27387">
                  <c:v>2.1387000000000889</c:v>
                </c:pt>
                <c:pt idx="27388">
                  <c:v>2.1388000000000891</c:v>
                </c:pt>
                <c:pt idx="27389">
                  <c:v>2.1389000000000893</c:v>
                </c:pt>
                <c:pt idx="27390">
                  <c:v>2.1390000000000895</c:v>
                </c:pt>
                <c:pt idx="27391">
                  <c:v>2.1391000000000897</c:v>
                </c:pt>
                <c:pt idx="27392">
                  <c:v>2.1392000000000899</c:v>
                </c:pt>
                <c:pt idx="27393">
                  <c:v>2.1393000000000901</c:v>
                </c:pt>
                <c:pt idx="27394">
                  <c:v>2.1394000000000903</c:v>
                </c:pt>
                <c:pt idx="27395">
                  <c:v>2.1395000000000906</c:v>
                </c:pt>
                <c:pt idx="27396">
                  <c:v>2.1396000000000908</c:v>
                </c:pt>
                <c:pt idx="27397">
                  <c:v>2.139700000000091</c:v>
                </c:pt>
                <c:pt idx="27398">
                  <c:v>2.1398000000000912</c:v>
                </c:pt>
                <c:pt idx="27399">
                  <c:v>2.1399000000000914</c:v>
                </c:pt>
                <c:pt idx="27400">
                  <c:v>2.1400000000000916</c:v>
                </c:pt>
                <c:pt idx="27401">
                  <c:v>2.1401000000000918</c:v>
                </c:pt>
                <c:pt idx="27402">
                  <c:v>2.140200000000092</c:v>
                </c:pt>
                <c:pt idx="27403">
                  <c:v>2.1403000000000922</c:v>
                </c:pt>
                <c:pt idx="27404">
                  <c:v>2.1404000000000925</c:v>
                </c:pt>
                <c:pt idx="27405">
                  <c:v>2.1405000000000927</c:v>
                </c:pt>
                <c:pt idx="27406">
                  <c:v>2.1406000000000929</c:v>
                </c:pt>
                <c:pt idx="27407">
                  <c:v>2.1407000000000931</c:v>
                </c:pt>
                <c:pt idx="27408">
                  <c:v>2.1408000000000933</c:v>
                </c:pt>
                <c:pt idx="27409">
                  <c:v>2.1409000000000935</c:v>
                </c:pt>
                <c:pt idx="27410">
                  <c:v>2.1410000000000937</c:v>
                </c:pt>
                <c:pt idx="27411">
                  <c:v>2.1411000000000939</c:v>
                </c:pt>
                <c:pt idx="27412">
                  <c:v>2.1412000000000941</c:v>
                </c:pt>
                <c:pt idx="27413">
                  <c:v>2.1413000000000944</c:v>
                </c:pt>
                <c:pt idx="27414">
                  <c:v>2.1414000000000946</c:v>
                </c:pt>
                <c:pt idx="27415">
                  <c:v>2.1415000000000948</c:v>
                </c:pt>
                <c:pt idx="27416">
                  <c:v>2.141600000000095</c:v>
                </c:pt>
                <c:pt idx="27417">
                  <c:v>2.1417000000000952</c:v>
                </c:pt>
                <c:pt idx="27418">
                  <c:v>2.1418000000000954</c:v>
                </c:pt>
                <c:pt idx="27419">
                  <c:v>2.1419000000000956</c:v>
                </c:pt>
                <c:pt idx="27420">
                  <c:v>2.1420000000000958</c:v>
                </c:pt>
                <c:pt idx="27421">
                  <c:v>2.142100000000096</c:v>
                </c:pt>
                <c:pt idx="27422">
                  <c:v>2.1422000000000962</c:v>
                </c:pt>
                <c:pt idx="27423">
                  <c:v>2.1423000000000965</c:v>
                </c:pt>
                <c:pt idx="27424">
                  <c:v>2.1424000000000967</c:v>
                </c:pt>
                <c:pt idx="27425">
                  <c:v>2.1425000000000969</c:v>
                </c:pt>
                <c:pt idx="27426">
                  <c:v>2.1426000000000971</c:v>
                </c:pt>
                <c:pt idx="27427">
                  <c:v>2.1427000000000973</c:v>
                </c:pt>
                <c:pt idx="27428">
                  <c:v>2.1428000000000975</c:v>
                </c:pt>
                <c:pt idx="27429">
                  <c:v>2.1429000000000977</c:v>
                </c:pt>
                <c:pt idx="27430">
                  <c:v>2.1430000000000979</c:v>
                </c:pt>
                <c:pt idx="27431">
                  <c:v>2.1431000000000981</c:v>
                </c:pt>
                <c:pt idx="27432">
                  <c:v>2.1432000000000984</c:v>
                </c:pt>
                <c:pt idx="27433">
                  <c:v>2.1433000000000986</c:v>
                </c:pt>
                <c:pt idx="27434">
                  <c:v>2.1434000000000988</c:v>
                </c:pt>
                <c:pt idx="27435">
                  <c:v>2.143500000000099</c:v>
                </c:pt>
                <c:pt idx="27436">
                  <c:v>2.1436000000000992</c:v>
                </c:pt>
                <c:pt idx="27437">
                  <c:v>2.1437000000000994</c:v>
                </c:pt>
                <c:pt idx="27438">
                  <c:v>2.1438000000000996</c:v>
                </c:pt>
                <c:pt idx="27439">
                  <c:v>2.1439000000000998</c:v>
                </c:pt>
                <c:pt idx="27440">
                  <c:v>2.1440000000001</c:v>
                </c:pt>
                <c:pt idx="27441">
                  <c:v>2.1441000000001003</c:v>
                </c:pt>
                <c:pt idx="27442">
                  <c:v>2.1442000000001005</c:v>
                </c:pt>
                <c:pt idx="27443">
                  <c:v>2.1443000000001007</c:v>
                </c:pt>
                <c:pt idx="27444">
                  <c:v>2.1444000000001009</c:v>
                </c:pt>
                <c:pt idx="27445">
                  <c:v>2.1445000000001011</c:v>
                </c:pt>
                <c:pt idx="27446">
                  <c:v>2.1446000000001013</c:v>
                </c:pt>
                <c:pt idx="27447">
                  <c:v>2.1447000000001015</c:v>
                </c:pt>
                <c:pt idx="27448">
                  <c:v>2.1448000000001017</c:v>
                </c:pt>
                <c:pt idx="27449">
                  <c:v>2.1449000000001019</c:v>
                </c:pt>
                <c:pt idx="27450">
                  <c:v>2.1450000000001022</c:v>
                </c:pt>
                <c:pt idx="27451">
                  <c:v>2.1451000000001024</c:v>
                </c:pt>
                <c:pt idx="27452">
                  <c:v>2.1452000000001026</c:v>
                </c:pt>
                <c:pt idx="27453">
                  <c:v>2.1453000000001028</c:v>
                </c:pt>
                <c:pt idx="27454">
                  <c:v>2.145400000000103</c:v>
                </c:pt>
                <c:pt idx="27455">
                  <c:v>2.1455000000001032</c:v>
                </c:pt>
                <c:pt idx="27456">
                  <c:v>2.1456000000001034</c:v>
                </c:pt>
                <c:pt idx="27457">
                  <c:v>2.1457000000001036</c:v>
                </c:pt>
                <c:pt idx="27458">
                  <c:v>2.1458000000001038</c:v>
                </c:pt>
                <c:pt idx="27459">
                  <c:v>2.1459000000001041</c:v>
                </c:pt>
                <c:pt idx="27460">
                  <c:v>2.1460000000001043</c:v>
                </c:pt>
                <c:pt idx="27461">
                  <c:v>2.1461000000001045</c:v>
                </c:pt>
                <c:pt idx="27462">
                  <c:v>2.1462000000001047</c:v>
                </c:pt>
                <c:pt idx="27463">
                  <c:v>2.1463000000001049</c:v>
                </c:pt>
                <c:pt idx="27464">
                  <c:v>2.1464000000001051</c:v>
                </c:pt>
                <c:pt idx="27465">
                  <c:v>2.1465000000001053</c:v>
                </c:pt>
                <c:pt idx="27466">
                  <c:v>2.1466000000001055</c:v>
                </c:pt>
                <c:pt idx="27467">
                  <c:v>2.1467000000001057</c:v>
                </c:pt>
                <c:pt idx="27468">
                  <c:v>2.146800000000106</c:v>
                </c:pt>
                <c:pt idx="27469">
                  <c:v>2.1469000000001062</c:v>
                </c:pt>
                <c:pt idx="27470">
                  <c:v>2.1470000000001064</c:v>
                </c:pt>
                <c:pt idx="27471">
                  <c:v>2.1471000000001066</c:v>
                </c:pt>
                <c:pt idx="27472">
                  <c:v>2.1472000000001068</c:v>
                </c:pt>
                <c:pt idx="27473">
                  <c:v>2.147300000000107</c:v>
                </c:pt>
                <c:pt idx="27474">
                  <c:v>2.1474000000001072</c:v>
                </c:pt>
                <c:pt idx="27475">
                  <c:v>2.1475000000001074</c:v>
                </c:pt>
                <c:pt idx="27476">
                  <c:v>2.1476000000001076</c:v>
                </c:pt>
                <c:pt idx="27477">
                  <c:v>2.1477000000001079</c:v>
                </c:pt>
                <c:pt idx="27478">
                  <c:v>2.1478000000001081</c:v>
                </c:pt>
                <c:pt idx="27479">
                  <c:v>2.1479000000001083</c:v>
                </c:pt>
                <c:pt idx="27480">
                  <c:v>2.1480000000001085</c:v>
                </c:pt>
                <c:pt idx="27481">
                  <c:v>2.1481000000001087</c:v>
                </c:pt>
                <c:pt idx="27482">
                  <c:v>2.1482000000001089</c:v>
                </c:pt>
                <c:pt idx="27483">
                  <c:v>2.1483000000001091</c:v>
                </c:pt>
                <c:pt idx="27484">
                  <c:v>2.1484000000001093</c:v>
                </c:pt>
                <c:pt idx="27485">
                  <c:v>2.1485000000001095</c:v>
                </c:pt>
                <c:pt idx="27486">
                  <c:v>2.1486000000001098</c:v>
                </c:pt>
                <c:pt idx="27487">
                  <c:v>2.14870000000011</c:v>
                </c:pt>
                <c:pt idx="27488">
                  <c:v>2.1488000000001102</c:v>
                </c:pt>
                <c:pt idx="27489">
                  <c:v>2.1489000000001104</c:v>
                </c:pt>
                <c:pt idx="27490">
                  <c:v>2.1490000000001106</c:v>
                </c:pt>
                <c:pt idx="27491">
                  <c:v>2.1491000000001108</c:v>
                </c:pt>
                <c:pt idx="27492">
                  <c:v>2.149200000000111</c:v>
                </c:pt>
                <c:pt idx="27493">
                  <c:v>2.1493000000001112</c:v>
                </c:pt>
                <c:pt idx="27494">
                  <c:v>2.1494000000001114</c:v>
                </c:pt>
                <c:pt idx="27495">
                  <c:v>2.1495000000001117</c:v>
                </c:pt>
                <c:pt idx="27496">
                  <c:v>2.1496000000001119</c:v>
                </c:pt>
                <c:pt idx="27497">
                  <c:v>2.1497000000001121</c:v>
                </c:pt>
                <c:pt idx="27498">
                  <c:v>2.1498000000001123</c:v>
                </c:pt>
                <c:pt idx="27499">
                  <c:v>2.1499000000001125</c:v>
                </c:pt>
                <c:pt idx="27500">
                  <c:v>2.1500000000001127</c:v>
                </c:pt>
                <c:pt idx="27501">
                  <c:v>2.1501000000001129</c:v>
                </c:pt>
                <c:pt idx="27502">
                  <c:v>2.1502000000001131</c:v>
                </c:pt>
                <c:pt idx="27503">
                  <c:v>2.1503000000001133</c:v>
                </c:pt>
                <c:pt idx="27504">
                  <c:v>2.1504000000001136</c:v>
                </c:pt>
                <c:pt idx="27505">
                  <c:v>2.1505000000001138</c:v>
                </c:pt>
                <c:pt idx="27506">
                  <c:v>2.150600000000114</c:v>
                </c:pt>
                <c:pt idx="27507">
                  <c:v>2.1507000000001142</c:v>
                </c:pt>
                <c:pt idx="27508">
                  <c:v>2.1508000000001144</c:v>
                </c:pt>
                <c:pt idx="27509">
                  <c:v>2.1509000000001146</c:v>
                </c:pt>
                <c:pt idx="27510">
                  <c:v>2.1510000000001148</c:v>
                </c:pt>
                <c:pt idx="27511">
                  <c:v>2.151100000000115</c:v>
                </c:pt>
                <c:pt idx="27512">
                  <c:v>2.1512000000001152</c:v>
                </c:pt>
                <c:pt idx="27513">
                  <c:v>2.1513000000001155</c:v>
                </c:pt>
                <c:pt idx="27514">
                  <c:v>2.1514000000001157</c:v>
                </c:pt>
                <c:pt idx="27515">
                  <c:v>2.1515000000001159</c:v>
                </c:pt>
                <c:pt idx="27516">
                  <c:v>2.1516000000001161</c:v>
                </c:pt>
                <c:pt idx="27517">
                  <c:v>2.1517000000001163</c:v>
                </c:pt>
                <c:pt idx="27518">
                  <c:v>2.1518000000001165</c:v>
                </c:pt>
                <c:pt idx="27519">
                  <c:v>2.1519000000001167</c:v>
                </c:pt>
                <c:pt idx="27520">
                  <c:v>2.1520000000001169</c:v>
                </c:pt>
                <c:pt idx="27521">
                  <c:v>2.1521000000001171</c:v>
                </c:pt>
                <c:pt idx="27522">
                  <c:v>2.1522000000001174</c:v>
                </c:pt>
                <c:pt idx="27523">
                  <c:v>2.1523000000001176</c:v>
                </c:pt>
                <c:pt idx="27524">
                  <c:v>2.1524000000001178</c:v>
                </c:pt>
                <c:pt idx="27525">
                  <c:v>2.152500000000118</c:v>
                </c:pt>
                <c:pt idx="27526">
                  <c:v>2.1526000000001182</c:v>
                </c:pt>
                <c:pt idx="27527">
                  <c:v>2.1527000000001184</c:v>
                </c:pt>
                <c:pt idx="27528">
                  <c:v>2.1528000000001186</c:v>
                </c:pt>
                <c:pt idx="27529">
                  <c:v>2.1529000000001188</c:v>
                </c:pt>
                <c:pt idx="27530">
                  <c:v>2.153000000000119</c:v>
                </c:pt>
                <c:pt idx="27531">
                  <c:v>2.1531000000001193</c:v>
                </c:pt>
                <c:pt idx="27532">
                  <c:v>2.1532000000001195</c:v>
                </c:pt>
                <c:pt idx="27533">
                  <c:v>2.1533000000001197</c:v>
                </c:pt>
                <c:pt idx="27534">
                  <c:v>2.1534000000001199</c:v>
                </c:pt>
                <c:pt idx="27535">
                  <c:v>2.1535000000001201</c:v>
                </c:pt>
                <c:pt idx="27536">
                  <c:v>2.1536000000001203</c:v>
                </c:pt>
                <c:pt idx="27537">
                  <c:v>2.1537000000001205</c:v>
                </c:pt>
                <c:pt idx="27538">
                  <c:v>2.1538000000001207</c:v>
                </c:pt>
                <c:pt idx="27539">
                  <c:v>2.1539000000001209</c:v>
                </c:pt>
                <c:pt idx="27540">
                  <c:v>2.1540000000001212</c:v>
                </c:pt>
                <c:pt idx="27541">
                  <c:v>2.1541000000001214</c:v>
                </c:pt>
                <c:pt idx="27542">
                  <c:v>2.1542000000001216</c:v>
                </c:pt>
                <c:pt idx="27543">
                  <c:v>2.1543000000001218</c:v>
                </c:pt>
                <c:pt idx="27544">
                  <c:v>2.154400000000122</c:v>
                </c:pt>
                <c:pt idx="27545">
                  <c:v>2.1545000000001222</c:v>
                </c:pt>
                <c:pt idx="27546">
                  <c:v>2.1546000000001224</c:v>
                </c:pt>
                <c:pt idx="27547">
                  <c:v>2.1547000000001226</c:v>
                </c:pt>
                <c:pt idx="27548">
                  <c:v>2.1548000000001228</c:v>
                </c:pt>
                <c:pt idx="27549">
                  <c:v>2.1549000000001231</c:v>
                </c:pt>
                <c:pt idx="27550">
                  <c:v>2.1550000000001233</c:v>
                </c:pt>
                <c:pt idx="27551">
                  <c:v>2.1551000000001235</c:v>
                </c:pt>
                <c:pt idx="27552">
                  <c:v>2.1552000000001237</c:v>
                </c:pt>
                <c:pt idx="27553">
                  <c:v>2.1553000000001239</c:v>
                </c:pt>
                <c:pt idx="27554">
                  <c:v>2.1554000000001241</c:v>
                </c:pt>
                <c:pt idx="27555">
                  <c:v>2.1555000000001243</c:v>
                </c:pt>
                <c:pt idx="27556">
                  <c:v>2.1556000000001245</c:v>
                </c:pt>
                <c:pt idx="27557">
                  <c:v>2.1557000000001247</c:v>
                </c:pt>
                <c:pt idx="27558">
                  <c:v>2.1558000000001249</c:v>
                </c:pt>
                <c:pt idx="27559">
                  <c:v>2.1559000000001252</c:v>
                </c:pt>
                <c:pt idx="27560">
                  <c:v>2.1560000000001254</c:v>
                </c:pt>
                <c:pt idx="27561">
                  <c:v>2.1561000000001256</c:v>
                </c:pt>
                <c:pt idx="27562">
                  <c:v>2.1562000000001258</c:v>
                </c:pt>
                <c:pt idx="27563">
                  <c:v>2.156300000000126</c:v>
                </c:pt>
                <c:pt idx="27564">
                  <c:v>2.1564000000001262</c:v>
                </c:pt>
                <c:pt idx="27565">
                  <c:v>2.1565000000001264</c:v>
                </c:pt>
                <c:pt idx="27566">
                  <c:v>2.1566000000001266</c:v>
                </c:pt>
                <c:pt idx="27567">
                  <c:v>2.1567000000001268</c:v>
                </c:pt>
                <c:pt idx="27568">
                  <c:v>2.1568000000001271</c:v>
                </c:pt>
                <c:pt idx="27569">
                  <c:v>2.1569000000001273</c:v>
                </c:pt>
                <c:pt idx="27570">
                  <c:v>2.1570000000001275</c:v>
                </c:pt>
                <c:pt idx="27571">
                  <c:v>2.1571000000001277</c:v>
                </c:pt>
                <c:pt idx="27572">
                  <c:v>2.1572000000001279</c:v>
                </c:pt>
                <c:pt idx="27573">
                  <c:v>2.1573000000001281</c:v>
                </c:pt>
                <c:pt idx="27574">
                  <c:v>2.1574000000001283</c:v>
                </c:pt>
                <c:pt idx="27575">
                  <c:v>2.1575000000001285</c:v>
                </c:pt>
                <c:pt idx="27576">
                  <c:v>2.1576000000001287</c:v>
                </c:pt>
                <c:pt idx="27577">
                  <c:v>2.157700000000129</c:v>
                </c:pt>
                <c:pt idx="27578">
                  <c:v>2.1578000000001292</c:v>
                </c:pt>
                <c:pt idx="27579">
                  <c:v>2.1579000000001294</c:v>
                </c:pt>
                <c:pt idx="27580">
                  <c:v>2.1580000000001296</c:v>
                </c:pt>
                <c:pt idx="27581">
                  <c:v>2.1581000000001298</c:v>
                </c:pt>
                <c:pt idx="27582">
                  <c:v>2.15820000000013</c:v>
                </c:pt>
                <c:pt idx="27583">
                  <c:v>2.1583000000001302</c:v>
                </c:pt>
                <c:pt idx="27584">
                  <c:v>2.1584000000001304</c:v>
                </c:pt>
                <c:pt idx="27585">
                  <c:v>2.1585000000001306</c:v>
                </c:pt>
                <c:pt idx="27586">
                  <c:v>2.1586000000001309</c:v>
                </c:pt>
                <c:pt idx="27587">
                  <c:v>2.1587000000001311</c:v>
                </c:pt>
                <c:pt idx="27588">
                  <c:v>2.1588000000001313</c:v>
                </c:pt>
                <c:pt idx="27589">
                  <c:v>2.1589000000001315</c:v>
                </c:pt>
                <c:pt idx="27590">
                  <c:v>2.1590000000001317</c:v>
                </c:pt>
                <c:pt idx="27591">
                  <c:v>2.1591000000001319</c:v>
                </c:pt>
                <c:pt idx="27592">
                  <c:v>2.1592000000001321</c:v>
                </c:pt>
                <c:pt idx="27593">
                  <c:v>2.1593000000001323</c:v>
                </c:pt>
                <c:pt idx="27594">
                  <c:v>2.1594000000001325</c:v>
                </c:pt>
                <c:pt idx="27595">
                  <c:v>2.1595000000001328</c:v>
                </c:pt>
                <c:pt idx="27596">
                  <c:v>2.159600000000133</c:v>
                </c:pt>
                <c:pt idx="27597">
                  <c:v>2.1597000000001332</c:v>
                </c:pt>
                <c:pt idx="27598">
                  <c:v>2.1598000000001334</c:v>
                </c:pt>
                <c:pt idx="27599">
                  <c:v>2.1599000000001336</c:v>
                </c:pt>
                <c:pt idx="27600">
                  <c:v>2.1600000000001338</c:v>
                </c:pt>
                <c:pt idx="27601">
                  <c:v>2.160100000000134</c:v>
                </c:pt>
                <c:pt idx="27602">
                  <c:v>2.1602000000001342</c:v>
                </c:pt>
                <c:pt idx="27603">
                  <c:v>2.1603000000001344</c:v>
                </c:pt>
                <c:pt idx="27604">
                  <c:v>2.1604000000001347</c:v>
                </c:pt>
                <c:pt idx="27605">
                  <c:v>2.1605000000001349</c:v>
                </c:pt>
                <c:pt idx="27606">
                  <c:v>2.1606000000001351</c:v>
                </c:pt>
                <c:pt idx="27607">
                  <c:v>2.1607000000001353</c:v>
                </c:pt>
                <c:pt idx="27608">
                  <c:v>2.1608000000001355</c:v>
                </c:pt>
                <c:pt idx="27609">
                  <c:v>2.1609000000001357</c:v>
                </c:pt>
                <c:pt idx="27610">
                  <c:v>2.1610000000001359</c:v>
                </c:pt>
                <c:pt idx="27611">
                  <c:v>2.1611000000001361</c:v>
                </c:pt>
                <c:pt idx="27612">
                  <c:v>2.1612000000001363</c:v>
                </c:pt>
                <c:pt idx="27613">
                  <c:v>2.1613000000001366</c:v>
                </c:pt>
                <c:pt idx="27614">
                  <c:v>2.1614000000001368</c:v>
                </c:pt>
                <c:pt idx="27615">
                  <c:v>2.161500000000137</c:v>
                </c:pt>
                <c:pt idx="27616">
                  <c:v>2.1616000000001372</c:v>
                </c:pt>
                <c:pt idx="27617">
                  <c:v>2.1617000000001374</c:v>
                </c:pt>
                <c:pt idx="27618">
                  <c:v>2.1618000000001376</c:v>
                </c:pt>
                <c:pt idx="27619">
                  <c:v>2.1619000000001378</c:v>
                </c:pt>
                <c:pt idx="27620">
                  <c:v>2.162000000000138</c:v>
                </c:pt>
                <c:pt idx="27621">
                  <c:v>2.1621000000001382</c:v>
                </c:pt>
                <c:pt idx="27622">
                  <c:v>2.1622000000001385</c:v>
                </c:pt>
                <c:pt idx="27623">
                  <c:v>2.1623000000001387</c:v>
                </c:pt>
                <c:pt idx="27624">
                  <c:v>2.1624000000001389</c:v>
                </c:pt>
                <c:pt idx="27625">
                  <c:v>2.1625000000001391</c:v>
                </c:pt>
                <c:pt idx="27626">
                  <c:v>2.1626000000001393</c:v>
                </c:pt>
                <c:pt idx="27627">
                  <c:v>2.1627000000001395</c:v>
                </c:pt>
                <c:pt idx="27628">
                  <c:v>2.1628000000001397</c:v>
                </c:pt>
                <c:pt idx="27629">
                  <c:v>2.1629000000001399</c:v>
                </c:pt>
                <c:pt idx="27630">
                  <c:v>2.1630000000001401</c:v>
                </c:pt>
                <c:pt idx="27631">
                  <c:v>2.1631000000001404</c:v>
                </c:pt>
                <c:pt idx="27632">
                  <c:v>2.1632000000001406</c:v>
                </c:pt>
                <c:pt idx="27633">
                  <c:v>2.1633000000001408</c:v>
                </c:pt>
                <c:pt idx="27634">
                  <c:v>2.163400000000141</c:v>
                </c:pt>
                <c:pt idx="27635">
                  <c:v>2.1635000000001412</c:v>
                </c:pt>
                <c:pt idx="27636">
                  <c:v>2.1636000000001414</c:v>
                </c:pt>
                <c:pt idx="27637">
                  <c:v>2.1637000000001416</c:v>
                </c:pt>
                <c:pt idx="27638">
                  <c:v>2.1638000000001418</c:v>
                </c:pt>
                <c:pt idx="27639">
                  <c:v>2.163900000000142</c:v>
                </c:pt>
                <c:pt idx="27640">
                  <c:v>2.1640000000001423</c:v>
                </c:pt>
                <c:pt idx="27641">
                  <c:v>2.1641000000001425</c:v>
                </c:pt>
                <c:pt idx="27642">
                  <c:v>2.1642000000001427</c:v>
                </c:pt>
                <c:pt idx="27643">
                  <c:v>2.1643000000001429</c:v>
                </c:pt>
                <c:pt idx="27644">
                  <c:v>2.1644000000001431</c:v>
                </c:pt>
                <c:pt idx="27645">
                  <c:v>2.1645000000001433</c:v>
                </c:pt>
                <c:pt idx="27646">
                  <c:v>2.1646000000001435</c:v>
                </c:pt>
                <c:pt idx="27647">
                  <c:v>2.1647000000001437</c:v>
                </c:pt>
                <c:pt idx="27648">
                  <c:v>2.1648000000001439</c:v>
                </c:pt>
                <c:pt idx="27649">
                  <c:v>2.1649000000001442</c:v>
                </c:pt>
                <c:pt idx="27650">
                  <c:v>2.1650000000001444</c:v>
                </c:pt>
                <c:pt idx="27651">
                  <c:v>2.1651000000001446</c:v>
                </c:pt>
                <c:pt idx="27652">
                  <c:v>2.1652000000001448</c:v>
                </c:pt>
                <c:pt idx="27653">
                  <c:v>2.165300000000145</c:v>
                </c:pt>
                <c:pt idx="27654">
                  <c:v>2.1654000000001452</c:v>
                </c:pt>
                <c:pt idx="27655">
                  <c:v>2.1655000000001454</c:v>
                </c:pt>
                <c:pt idx="27656">
                  <c:v>2.1656000000001456</c:v>
                </c:pt>
                <c:pt idx="27657">
                  <c:v>2.1657000000001458</c:v>
                </c:pt>
                <c:pt idx="27658">
                  <c:v>2.1658000000001461</c:v>
                </c:pt>
                <c:pt idx="27659">
                  <c:v>2.1659000000001463</c:v>
                </c:pt>
                <c:pt idx="27660">
                  <c:v>2.1660000000001465</c:v>
                </c:pt>
                <c:pt idx="27661">
                  <c:v>2.1661000000001467</c:v>
                </c:pt>
                <c:pt idx="27662">
                  <c:v>2.1662000000001469</c:v>
                </c:pt>
                <c:pt idx="27663">
                  <c:v>2.1663000000001471</c:v>
                </c:pt>
                <c:pt idx="27664">
                  <c:v>2.1664000000001473</c:v>
                </c:pt>
                <c:pt idx="27665">
                  <c:v>2.1665000000001475</c:v>
                </c:pt>
                <c:pt idx="27666">
                  <c:v>2.1666000000001477</c:v>
                </c:pt>
                <c:pt idx="27667">
                  <c:v>2.166700000000148</c:v>
                </c:pt>
                <c:pt idx="27668">
                  <c:v>2.1668000000001482</c:v>
                </c:pt>
                <c:pt idx="27669">
                  <c:v>2.1669000000001484</c:v>
                </c:pt>
                <c:pt idx="27670">
                  <c:v>2.1670000000001486</c:v>
                </c:pt>
                <c:pt idx="27671">
                  <c:v>2.1671000000001488</c:v>
                </c:pt>
                <c:pt idx="27672">
                  <c:v>2.167200000000149</c:v>
                </c:pt>
                <c:pt idx="27673">
                  <c:v>2.1673000000001492</c:v>
                </c:pt>
                <c:pt idx="27674">
                  <c:v>2.1674000000001494</c:v>
                </c:pt>
                <c:pt idx="27675">
                  <c:v>2.1675000000001496</c:v>
                </c:pt>
                <c:pt idx="27676">
                  <c:v>2.1676000000001499</c:v>
                </c:pt>
                <c:pt idx="27677">
                  <c:v>2.1677000000001501</c:v>
                </c:pt>
                <c:pt idx="27678">
                  <c:v>2.1678000000001503</c:v>
                </c:pt>
                <c:pt idx="27679">
                  <c:v>2.1679000000001505</c:v>
                </c:pt>
                <c:pt idx="27680">
                  <c:v>2.1680000000001507</c:v>
                </c:pt>
                <c:pt idx="27681">
                  <c:v>2.1681000000001509</c:v>
                </c:pt>
                <c:pt idx="27682">
                  <c:v>2.1682000000001511</c:v>
                </c:pt>
                <c:pt idx="27683">
                  <c:v>2.1683000000001513</c:v>
                </c:pt>
                <c:pt idx="27684">
                  <c:v>2.1684000000001515</c:v>
                </c:pt>
                <c:pt idx="27685">
                  <c:v>2.1685000000001518</c:v>
                </c:pt>
                <c:pt idx="27686">
                  <c:v>2.168600000000152</c:v>
                </c:pt>
                <c:pt idx="27687">
                  <c:v>2.1687000000001522</c:v>
                </c:pt>
                <c:pt idx="27688">
                  <c:v>2.1688000000001524</c:v>
                </c:pt>
                <c:pt idx="27689">
                  <c:v>2.1689000000001526</c:v>
                </c:pt>
                <c:pt idx="27690">
                  <c:v>2.1690000000001528</c:v>
                </c:pt>
                <c:pt idx="27691">
                  <c:v>2.169100000000153</c:v>
                </c:pt>
                <c:pt idx="27692">
                  <c:v>2.1692000000001532</c:v>
                </c:pt>
                <c:pt idx="27693">
                  <c:v>2.1693000000001534</c:v>
                </c:pt>
                <c:pt idx="27694">
                  <c:v>2.1694000000001536</c:v>
                </c:pt>
                <c:pt idx="27695">
                  <c:v>2.1695000000001539</c:v>
                </c:pt>
                <c:pt idx="27696">
                  <c:v>2.1696000000001541</c:v>
                </c:pt>
                <c:pt idx="27697">
                  <c:v>2.1697000000001543</c:v>
                </c:pt>
                <c:pt idx="27698">
                  <c:v>2.1698000000001545</c:v>
                </c:pt>
                <c:pt idx="27699">
                  <c:v>2.1699000000001547</c:v>
                </c:pt>
                <c:pt idx="27700">
                  <c:v>2.1700000000001549</c:v>
                </c:pt>
                <c:pt idx="27701">
                  <c:v>2.1701000000001551</c:v>
                </c:pt>
                <c:pt idx="27702">
                  <c:v>2.1702000000001553</c:v>
                </c:pt>
                <c:pt idx="27703">
                  <c:v>2.1703000000001555</c:v>
                </c:pt>
                <c:pt idx="27704">
                  <c:v>2.1704000000001558</c:v>
                </c:pt>
                <c:pt idx="27705">
                  <c:v>2.170500000000156</c:v>
                </c:pt>
                <c:pt idx="27706">
                  <c:v>2.1706000000001562</c:v>
                </c:pt>
                <c:pt idx="27707">
                  <c:v>2.1707000000001564</c:v>
                </c:pt>
                <c:pt idx="27708">
                  <c:v>2.1708000000001566</c:v>
                </c:pt>
                <c:pt idx="27709">
                  <c:v>2.1709000000001568</c:v>
                </c:pt>
                <c:pt idx="27710">
                  <c:v>2.171000000000157</c:v>
                </c:pt>
                <c:pt idx="27711">
                  <c:v>2.1711000000001572</c:v>
                </c:pt>
                <c:pt idx="27712">
                  <c:v>2.1712000000001574</c:v>
                </c:pt>
                <c:pt idx="27713">
                  <c:v>2.1713000000001577</c:v>
                </c:pt>
                <c:pt idx="27714">
                  <c:v>2.1714000000001579</c:v>
                </c:pt>
                <c:pt idx="27715">
                  <c:v>2.1715000000001581</c:v>
                </c:pt>
                <c:pt idx="27716">
                  <c:v>2.1716000000001583</c:v>
                </c:pt>
                <c:pt idx="27717">
                  <c:v>2.1717000000001585</c:v>
                </c:pt>
                <c:pt idx="27718">
                  <c:v>2.1718000000001587</c:v>
                </c:pt>
                <c:pt idx="27719">
                  <c:v>2.1719000000001589</c:v>
                </c:pt>
                <c:pt idx="27720">
                  <c:v>2.1720000000001591</c:v>
                </c:pt>
                <c:pt idx="27721">
                  <c:v>2.1721000000001593</c:v>
                </c:pt>
                <c:pt idx="27722">
                  <c:v>2.1722000000001596</c:v>
                </c:pt>
                <c:pt idx="27723">
                  <c:v>2.1723000000001598</c:v>
                </c:pt>
                <c:pt idx="27724">
                  <c:v>2.17240000000016</c:v>
                </c:pt>
                <c:pt idx="27725">
                  <c:v>2.1725000000001602</c:v>
                </c:pt>
                <c:pt idx="27726">
                  <c:v>2.1726000000001604</c:v>
                </c:pt>
                <c:pt idx="27727">
                  <c:v>2.1727000000001606</c:v>
                </c:pt>
                <c:pt idx="27728">
                  <c:v>2.1728000000001608</c:v>
                </c:pt>
                <c:pt idx="27729">
                  <c:v>2.172900000000161</c:v>
                </c:pt>
                <c:pt idx="27730">
                  <c:v>2.1730000000001612</c:v>
                </c:pt>
                <c:pt idx="27731">
                  <c:v>2.1731000000001615</c:v>
                </c:pt>
                <c:pt idx="27732">
                  <c:v>2.1732000000001617</c:v>
                </c:pt>
                <c:pt idx="27733">
                  <c:v>2.1733000000001619</c:v>
                </c:pt>
                <c:pt idx="27734">
                  <c:v>2.1734000000001621</c:v>
                </c:pt>
                <c:pt idx="27735">
                  <c:v>2.1735000000001623</c:v>
                </c:pt>
                <c:pt idx="27736">
                  <c:v>2.1736000000001625</c:v>
                </c:pt>
                <c:pt idx="27737">
                  <c:v>2.1737000000001627</c:v>
                </c:pt>
                <c:pt idx="27738">
                  <c:v>2.1738000000001629</c:v>
                </c:pt>
                <c:pt idx="27739">
                  <c:v>2.1739000000001631</c:v>
                </c:pt>
                <c:pt idx="27740">
                  <c:v>2.1740000000001634</c:v>
                </c:pt>
                <c:pt idx="27741">
                  <c:v>2.1741000000001636</c:v>
                </c:pt>
                <c:pt idx="27742">
                  <c:v>2.1742000000001638</c:v>
                </c:pt>
                <c:pt idx="27743">
                  <c:v>2.174300000000164</c:v>
                </c:pt>
                <c:pt idx="27744">
                  <c:v>2.1744000000001642</c:v>
                </c:pt>
                <c:pt idx="27745">
                  <c:v>2.1745000000001644</c:v>
                </c:pt>
                <c:pt idx="27746">
                  <c:v>2.1746000000001646</c:v>
                </c:pt>
                <c:pt idx="27747">
                  <c:v>2.1747000000001648</c:v>
                </c:pt>
                <c:pt idx="27748">
                  <c:v>2.174800000000165</c:v>
                </c:pt>
                <c:pt idx="27749">
                  <c:v>2.1749000000001653</c:v>
                </c:pt>
                <c:pt idx="27750">
                  <c:v>2.1750000000001655</c:v>
                </c:pt>
                <c:pt idx="27751">
                  <c:v>2.1751000000001657</c:v>
                </c:pt>
                <c:pt idx="27752">
                  <c:v>2.1752000000001659</c:v>
                </c:pt>
                <c:pt idx="27753">
                  <c:v>2.1753000000001661</c:v>
                </c:pt>
                <c:pt idx="27754">
                  <c:v>2.1754000000001663</c:v>
                </c:pt>
                <c:pt idx="27755">
                  <c:v>2.1755000000001665</c:v>
                </c:pt>
                <c:pt idx="27756">
                  <c:v>2.1756000000001667</c:v>
                </c:pt>
                <c:pt idx="27757">
                  <c:v>2.1757000000001669</c:v>
                </c:pt>
                <c:pt idx="27758">
                  <c:v>2.1758000000001672</c:v>
                </c:pt>
                <c:pt idx="27759">
                  <c:v>2.1759000000001674</c:v>
                </c:pt>
                <c:pt idx="27760">
                  <c:v>2.1760000000001676</c:v>
                </c:pt>
                <c:pt idx="27761">
                  <c:v>2.1761000000001678</c:v>
                </c:pt>
                <c:pt idx="27762">
                  <c:v>2.176200000000168</c:v>
                </c:pt>
                <c:pt idx="27763">
                  <c:v>2.1763000000001682</c:v>
                </c:pt>
                <c:pt idx="27764">
                  <c:v>2.1764000000001684</c:v>
                </c:pt>
                <c:pt idx="27765">
                  <c:v>2.1765000000001686</c:v>
                </c:pt>
                <c:pt idx="27766">
                  <c:v>2.1766000000001688</c:v>
                </c:pt>
                <c:pt idx="27767">
                  <c:v>2.1767000000001691</c:v>
                </c:pt>
                <c:pt idx="27768">
                  <c:v>2.1768000000001693</c:v>
                </c:pt>
                <c:pt idx="27769">
                  <c:v>2.1769000000001695</c:v>
                </c:pt>
                <c:pt idx="27770">
                  <c:v>2.1770000000001697</c:v>
                </c:pt>
                <c:pt idx="27771">
                  <c:v>2.1771000000001699</c:v>
                </c:pt>
                <c:pt idx="27772">
                  <c:v>2.1772000000001701</c:v>
                </c:pt>
                <c:pt idx="27773">
                  <c:v>2.1773000000001703</c:v>
                </c:pt>
                <c:pt idx="27774">
                  <c:v>2.1774000000001705</c:v>
                </c:pt>
                <c:pt idx="27775">
                  <c:v>2.1775000000001707</c:v>
                </c:pt>
                <c:pt idx="27776">
                  <c:v>2.177600000000171</c:v>
                </c:pt>
                <c:pt idx="27777">
                  <c:v>2.1777000000001712</c:v>
                </c:pt>
                <c:pt idx="27778">
                  <c:v>2.1778000000001714</c:v>
                </c:pt>
                <c:pt idx="27779">
                  <c:v>2.1779000000001716</c:v>
                </c:pt>
                <c:pt idx="27780">
                  <c:v>2.1780000000001718</c:v>
                </c:pt>
                <c:pt idx="27781">
                  <c:v>2.178100000000172</c:v>
                </c:pt>
                <c:pt idx="27782">
                  <c:v>2.1782000000001722</c:v>
                </c:pt>
                <c:pt idx="27783">
                  <c:v>2.1783000000001724</c:v>
                </c:pt>
                <c:pt idx="27784">
                  <c:v>2.1784000000001726</c:v>
                </c:pt>
                <c:pt idx="27785">
                  <c:v>2.1785000000001729</c:v>
                </c:pt>
                <c:pt idx="27786">
                  <c:v>2.1786000000001731</c:v>
                </c:pt>
                <c:pt idx="27787">
                  <c:v>2.1787000000001733</c:v>
                </c:pt>
                <c:pt idx="27788">
                  <c:v>2.1788000000001735</c:v>
                </c:pt>
                <c:pt idx="27789">
                  <c:v>2.1789000000001737</c:v>
                </c:pt>
                <c:pt idx="27790">
                  <c:v>2.1790000000001739</c:v>
                </c:pt>
                <c:pt idx="27791">
                  <c:v>2.1791000000001741</c:v>
                </c:pt>
                <c:pt idx="27792">
                  <c:v>2.1792000000001743</c:v>
                </c:pt>
                <c:pt idx="27793">
                  <c:v>2.1793000000001745</c:v>
                </c:pt>
                <c:pt idx="27794">
                  <c:v>2.1794000000001748</c:v>
                </c:pt>
                <c:pt idx="27795">
                  <c:v>2.179500000000175</c:v>
                </c:pt>
                <c:pt idx="27796">
                  <c:v>2.1796000000001752</c:v>
                </c:pt>
                <c:pt idx="27797">
                  <c:v>2.1797000000001754</c:v>
                </c:pt>
                <c:pt idx="27798">
                  <c:v>2.1798000000001756</c:v>
                </c:pt>
                <c:pt idx="27799">
                  <c:v>2.1799000000001758</c:v>
                </c:pt>
                <c:pt idx="27800">
                  <c:v>2.180000000000176</c:v>
                </c:pt>
                <c:pt idx="27801">
                  <c:v>2.1801000000001762</c:v>
                </c:pt>
                <c:pt idx="27802">
                  <c:v>2.1802000000001764</c:v>
                </c:pt>
                <c:pt idx="27803">
                  <c:v>2.1803000000001767</c:v>
                </c:pt>
                <c:pt idx="27804">
                  <c:v>2.1804000000001769</c:v>
                </c:pt>
                <c:pt idx="27805">
                  <c:v>2.1805000000001771</c:v>
                </c:pt>
                <c:pt idx="27806">
                  <c:v>2.1806000000001773</c:v>
                </c:pt>
                <c:pt idx="27807">
                  <c:v>2.1807000000001775</c:v>
                </c:pt>
                <c:pt idx="27808">
                  <c:v>2.1808000000001777</c:v>
                </c:pt>
                <c:pt idx="27809">
                  <c:v>2.1809000000001779</c:v>
                </c:pt>
                <c:pt idx="27810">
                  <c:v>2.1810000000001781</c:v>
                </c:pt>
                <c:pt idx="27811">
                  <c:v>2.1811000000001783</c:v>
                </c:pt>
                <c:pt idx="27812">
                  <c:v>2.1812000000001786</c:v>
                </c:pt>
                <c:pt idx="27813">
                  <c:v>2.1813000000001788</c:v>
                </c:pt>
                <c:pt idx="27814">
                  <c:v>2.181400000000179</c:v>
                </c:pt>
                <c:pt idx="27815">
                  <c:v>2.1815000000001792</c:v>
                </c:pt>
                <c:pt idx="27816">
                  <c:v>2.1816000000001794</c:v>
                </c:pt>
                <c:pt idx="27817">
                  <c:v>2.1817000000001796</c:v>
                </c:pt>
                <c:pt idx="27818">
                  <c:v>2.1818000000001798</c:v>
                </c:pt>
                <c:pt idx="27819">
                  <c:v>2.18190000000018</c:v>
                </c:pt>
                <c:pt idx="27820">
                  <c:v>2.1820000000001802</c:v>
                </c:pt>
                <c:pt idx="27821">
                  <c:v>2.1821000000001805</c:v>
                </c:pt>
                <c:pt idx="27822">
                  <c:v>2.1822000000001807</c:v>
                </c:pt>
                <c:pt idx="27823">
                  <c:v>2.1823000000001809</c:v>
                </c:pt>
                <c:pt idx="27824">
                  <c:v>2.1824000000001811</c:v>
                </c:pt>
                <c:pt idx="27825">
                  <c:v>2.1825000000001813</c:v>
                </c:pt>
                <c:pt idx="27826">
                  <c:v>2.1826000000001815</c:v>
                </c:pt>
                <c:pt idx="27827">
                  <c:v>2.1827000000001817</c:v>
                </c:pt>
                <c:pt idx="27828">
                  <c:v>2.1828000000001819</c:v>
                </c:pt>
                <c:pt idx="27829">
                  <c:v>2.1829000000001821</c:v>
                </c:pt>
                <c:pt idx="27830">
                  <c:v>2.1830000000001824</c:v>
                </c:pt>
                <c:pt idx="27831">
                  <c:v>2.1831000000001826</c:v>
                </c:pt>
                <c:pt idx="27832">
                  <c:v>2.1832000000001828</c:v>
                </c:pt>
                <c:pt idx="27833">
                  <c:v>2.183300000000183</c:v>
                </c:pt>
                <c:pt idx="27834">
                  <c:v>2.1834000000001832</c:v>
                </c:pt>
                <c:pt idx="27835">
                  <c:v>2.1835000000001834</c:v>
                </c:pt>
                <c:pt idx="27836">
                  <c:v>2.1836000000001836</c:v>
                </c:pt>
                <c:pt idx="27837">
                  <c:v>2.1837000000001838</c:v>
                </c:pt>
                <c:pt idx="27838">
                  <c:v>2.183800000000184</c:v>
                </c:pt>
                <c:pt idx="27839">
                  <c:v>2.1839000000001842</c:v>
                </c:pt>
                <c:pt idx="27840">
                  <c:v>2.1840000000001845</c:v>
                </c:pt>
                <c:pt idx="27841">
                  <c:v>2.1841000000001847</c:v>
                </c:pt>
                <c:pt idx="27842">
                  <c:v>2.1842000000001849</c:v>
                </c:pt>
                <c:pt idx="27843">
                  <c:v>2.1843000000001851</c:v>
                </c:pt>
                <c:pt idx="27844">
                  <c:v>2.1844000000001853</c:v>
                </c:pt>
                <c:pt idx="27845">
                  <c:v>2.1845000000001855</c:v>
                </c:pt>
                <c:pt idx="27846">
                  <c:v>2.1846000000001857</c:v>
                </c:pt>
                <c:pt idx="27847">
                  <c:v>2.1847000000001859</c:v>
                </c:pt>
                <c:pt idx="27848">
                  <c:v>2.1848000000001861</c:v>
                </c:pt>
                <c:pt idx="27849">
                  <c:v>2.1849000000001864</c:v>
                </c:pt>
                <c:pt idx="27850">
                  <c:v>2.1850000000001866</c:v>
                </c:pt>
                <c:pt idx="27851">
                  <c:v>2.1851000000001868</c:v>
                </c:pt>
                <c:pt idx="27852">
                  <c:v>2.185200000000187</c:v>
                </c:pt>
                <c:pt idx="27853">
                  <c:v>2.1853000000001872</c:v>
                </c:pt>
                <c:pt idx="27854">
                  <c:v>2.1854000000001874</c:v>
                </c:pt>
                <c:pt idx="27855">
                  <c:v>2.1855000000001876</c:v>
                </c:pt>
                <c:pt idx="27856">
                  <c:v>2.1856000000001878</c:v>
                </c:pt>
                <c:pt idx="27857">
                  <c:v>2.185700000000188</c:v>
                </c:pt>
                <c:pt idx="27858">
                  <c:v>2.1858000000001883</c:v>
                </c:pt>
                <c:pt idx="27859">
                  <c:v>2.1859000000001885</c:v>
                </c:pt>
                <c:pt idx="27860">
                  <c:v>2.1860000000001887</c:v>
                </c:pt>
                <c:pt idx="27861">
                  <c:v>2.1861000000001889</c:v>
                </c:pt>
                <c:pt idx="27862">
                  <c:v>2.1862000000001891</c:v>
                </c:pt>
                <c:pt idx="27863">
                  <c:v>2.1863000000001893</c:v>
                </c:pt>
                <c:pt idx="27864">
                  <c:v>2.1864000000001895</c:v>
                </c:pt>
                <c:pt idx="27865">
                  <c:v>2.1865000000001897</c:v>
                </c:pt>
                <c:pt idx="27866">
                  <c:v>2.1866000000001899</c:v>
                </c:pt>
                <c:pt idx="27867">
                  <c:v>2.1867000000001902</c:v>
                </c:pt>
                <c:pt idx="27868">
                  <c:v>2.1868000000001904</c:v>
                </c:pt>
                <c:pt idx="27869">
                  <c:v>2.1869000000001906</c:v>
                </c:pt>
                <c:pt idx="27870">
                  <c:v>2.1870000000001908</c:v>
                </c:pt>
                <c:pt idx="27871">
                  <c:v>2.187100000000191</c:v>
                </c:pt>
                <c:pt idx="27872">
                  <c:v>2.1872000000001912</c:v>
                </c:pt>
                <c:pt idx="27873">
                  <c:v>2.1873000000001914</c:v>
                </c:pt>
                <c:pt idx="27874">
                  <c:v>2.1874000000001916</c:v>
                </c:pt>
                <c:pt idx="27875">
                  <c:v>2.1875000000001918</c:v>
                </c:pt>
                <c:pt idx="27876">
                  <c:v>2.1876000000001921</c:v>
                </c:pt>
                <c:pt idx="27877">
                  <c:v>2.1877000000001923</c:v>
                </c:pt>
                <c:pt idx="27878">
                  <c:v>2.1878000000001925</c:v>
                </c:pt>
                <c:pt idx="27879">
                  <c:v>2.1879000000001927</c:v>
                </c:pt>
                <c:pt idx="27880">
                  <c:v>2.1880000000001929</c:v>
                </c:pt>
                <c:pt idx="27881">
                  <c:v>2.1881000000001931</c:v>
                </c:pt>
                <c:pt idx="27882">
                  <c:v>2.1882000000001933</c:v>
                </c:pt>
                <c:pt idx="27883">
                  <c:v>2.1883000000001935</c:v>
                </c:pt>
                <c:pt idx="27884">
                  <c:v>2.1884000000001937</c:v>
                </c:pt>
                <c:pt idx="27885">
                  <c:v>2.188500000000194</c:v>
                </c:pt>
                <c:pt idx="27886">
                  <c:v>2.1886000000001942</c:v>
                </c:pt>
                <c:pt idx="27887">
                  <c:v>2.1887000000001944</c:v>
                </c:pt>
                <c:pt idx="27888">
                  <c:v>2.1888000000001946</c:v>
                </c:pt>
                <c:pt idx="27889">
                  <c:v>2.1889000000001948</c:v>
                </c:pt>
                <c:pt idx="27890">
                  <c:v>2.189000000000195</c:v>
                </c:pt>
                <c:pt idx="27891">
                  <c:v>2.1891000000001952</c:v>
                </c:pt>
                <c:pt idx="27892">
                  <c:v>2.1892000000001954</c:v>
                </c:pt>
                <c:pt idx="27893">
                  <c:v>2.1893000000001956</c:v>
                </c:pt>
                <c:pt idx="27894">
                  <c:v>2.1894000000001959</c:v>
                </c:pt>
                <c:pt idx="27895">
                  <c:v>2.1895000000001961</c:v>
                </c:pt>
                <c:pt idx="27896">
                  <c:v>2.1896000000001963</c:v>
                </c:pt>
                <c:pt idx="27897">
                  <c:v>2.1897000000001965</c:v>
                </c:pt>
                <c:pt idx="27898">
                  <c:v>2.1898000000001967</c:v>
                </c:pt>
                <c:pt idx="27899">
                  <c:v>2.1899000000001969</c:v>
                </c:pt>
                <c:pt idx="27900">
                  <c:v>2.1900000000001971</c:v>
                </c:pt>
                <c:pt idx="27901">
                  <c:v>2.1901000000001973</c:v>
                </c:pt>
                <c:pt idx="27902">
                  <c:v>2.1902000000001975</c:v>
                </c:pt>
                <c:pt idx="27903">
                  <c:v>2.1903000000001978</c:v>
                </c:pt>
                <c:pt idx="27904">
                  <c:v>2.190400000000198</c:v>
                </c:pt>
                <c:pt idx="27905">
                  <c:v>2.1905000000001982</c:v>
                </c:pt>
                <c:pt idx="27906">
                  <c:v>2.1906000000001984</c:v>
                </c:pt>
                <c:pt idx="27907">
                  <c:v>2.1907000000001986</c:v>
                </c:pt>
                <c:pt idx="27908">
                  <c:v>2.1908000000001988</c:v>
                </c:pt>
                <c:pt idx="27909">
                  <c:v>2.190900000000199</c:v>
                </c:pt>
                <c:pt idx="27910">
                  <c:v>2.1910000000001992</c:v>
                </c:pt>
                <c:pt idx="27911">
                  <c:v>2.1911000000001994</c:v>
                </c:pt>
                <c:pt idx="27912">
                  <c:v>2.1912000000001997</c:v>
                </c:pt>
                <c:pt idx="27913">
                  <c:v>2.1913000000001999</c:v>
                </c:pt>
                <c:pt idx="27914">
                  <c:v>2.1914000000002001</c:v>
                </c:pt>
                <c:pt idx="27915">
                  <c:v>2.1915000000002003</c:v>
                </c:pt>
                <c:pt idx="27916">
                  <c:v>2.1916000000002005</c:v>
                </c:pt>
                <c:pt idx="27917">
                  <c:v>2.1917000000002007</c:v>
                </c:pt>
                <c:pt idx="27918">
                  <c:v>2.1918000000002009</c:v>
                </c:pt>
                <c:pt idx="27919">
                  <c:v>2.1919000000002011</c:v>
                </c:pt>
                <c:pt idx="27920">
                  <c:v>2.1920000000002013</c:v>
                </c:pt>
                <c:pt idx="27921">
                  <c:v>2.1921000000002016</c:v>
                </c:pt>
                <c:pt idx="27922">
                  <c:v>2.1922000000002018</c:v>
                </c:pt>
                <c:pt idx="27923">
                  <c:v>2.192300000000202</c:v>
                </c:pt>
                <c:pt idx="27924">
                  <c:v>2.1924000000002022</c:v>
                </c:pt>
                <c:pt idx="27925">
                  <c:v>2.1925000000002024</c:v>
                </c:pt>
                <c:pt idx="27926">
                  <c:v>2.1926000000002026</c:v>
                </c:pt>
                <c:pt idx="27927">
                  <c:v>2.1927000000002028</c:v>
                </c:pt>
                <c:pt idx="27928">
                  <c:v>2.192800000000203</c:v>
                </c:pt>
                <c:pt idx="27929">
                  <c:v>2.1929000000002032</c:v>
                </c:pt>
                <c:pt idx="27930">
                  <c:v>2.1930000000002035</c:v>
                </c:pt>
                <c:pt idx="27931">
                  <c:v>2.1931000000002037</c:v>
                </c:pt>
                <c:pt idx="27932">
                  <c:v>2.1932000000002039</c:v>
                </c:pt>
                <c:pt idx="27933">
                  <c:v>2.1933000000002041</c:v>
                </c:pt>
                <c:pt idx="27934">
                  <c:v>2.1934000000002043</c:v>
                </c:pt>
                <c:pt idx="27935">
                  <c:v>2.1935000000002045</c:v>
                </c:pt>
                <c:pt idx="27936">
                  <c:v>2.1936000000002047</c:v>
                </c:pt>
                <c:pt idx="27937">
                  <c:v>2.1937000000002049</c:v>
                </c:pt>
                <c:pt idx="27938">
                  <c:v>2.1938000000002051</c:v>
                </c:pt>
                <c:pt idx="27939">
                  <c:v>2.1939000000002054</c:v>
                </c:pt>
                <c:pt idx="27940">
                  <c:v>2.1940000000002056</c:v>
                </c:pt>
                <c:pt idx="27941">
                  <c:v>2.1941000000002058</c:v>
                </c:pt>
                <c:pt idx="27942">
                  <c:v>2.194200000000206</c:v>
                </c:pt>
                <c:pt idx="27943">
                  <c:v>2.1943000000002062</c:v>
                </c:pt>
                <c:pt idx="27944">
                  <c:v>2.1944000000002064</c:v>
                </c:pt>
                <c:pt idx="27945">
                  <c:v>2.1945000000002066</c:v>
                </c:pt>
                <c:pt idx="27946">
                  <c:v>2.1946000000002068</c:v>
                </c:pt>
                <c:pt idx="27947">
                  <c:v>2.194700000000207</c:v>
                </c:pt>
                <c:pt idx="27948">
                  <c:v>2.1948000000002073</c:v>
                </c:pt>
                <c:pt idx="27949">
                  <c:v>2.1949000000002075</c:v>
                </c:pt>
                <c:pt idx="27950">
                  <c:v>2.1950000000002077</c:v>
                </c:pt>
                <c:pt idx="27951">
                  <c:v>2.1951000000002079</c:v>
                </c:pt>
                <c:pt idx="27952">
                  <c:v>2.1952000000002081</c:v>
                </c:pt>
                <c:pt idx="27953">
                  <c:v>2.1953000000002083</c:v>
                </c:pt>
                <c:pt idx="27954">
                  <c:v>2.1954000000002085</c:v>
                </c:pt>
                <c:pt idx="27955">
                  <c:v>2.1955000000002087</c:v>
                </c:pt>
                <c:pt idx="27956">
                  <c:v>2.1956000000002089</c:v>
                </c:pt>
                <c:pt idx="27957">
                  <c:v>2.1957000000002092</c:v>
                </c:pt>
                <c:pt idx="27958">
                  <c:v>2.1958000000002094</c:v>
                </c:pt>
                <c:pt idx="27959">
                  <c:v>2.1959000000002096</c:v>
                </c:pt>
                <c:pt idx="27960">
                  <c:v>2.1960000000002098</c:v>
                </c:pt>
                <c:pt idx="27961">
                  <c:v>2.19610000000021</c:v>
                </c:pt>
                <c:pt idx="27962">
                  <c:v>2.1962000000002102</c:v>
                </c:pt>
                <c:pt idx="27963">
                  <c:v>2.1963000000002104</c:v>
                </c:pt>
                <c:pt idx="27964">
                  <c:v>2.1964000000002106</c:v>
                </c:pt>
                <c:pt idx="27965">
                  <c:v>2.1965000000002108</c:v>
                </c:pt>
                <c:pt idx="27966">
                  <c:v>2.1966000000002111</c:v>
                </c:pt>
                <c:pt idx="27967">
                  <c:v>2.1967000000002113</c:v>
                </c:pt>
                <c:pt idx="27968">
                  <c:v>2.1968000000002115</c:v>
                </c:pt>
                <c:pt idx="27969">
                  <c:v>2.1969000000002117</c:v>
                </c:pt>
                <c:pt idx="27970">
                  <c:v>2.1970000000002119</c:v>
                </c:pt>
                <c:pt idx="27971">
                  <c:v>2.1971000000002121</c:v>
                </c:pt>
                <c:pt idx="27972">
                  <c:v>2.1972000000002123</c:v>
                </c:pt>
                <c:pt idx="27973">
                  <c:v>2.1973000000002125</c:v>
                </c:pt>
                <c:pt idx="27974">
                  <c:v>2.1974000000002127</c:v>
                </c:pt>
                <c:pt idx="27975">
                  <c:v>2.1975000000002129</c:v>
                </c:pt>
                <c:pt idx="27976">
                  <c:v>2.1976000000002132</c:v>
                </c:pt>
                <c:pt idx="27977">
                  <c:v>2.1977000000002134</c:v>
                </c:pt>
                <c:pt idx="27978">
                  <c:v>2.1978000000002136</c:v>
                </c:pt>
                <c:pt idx="27979">
                  <c:v>2.1979000000002138</c:v>
                </c:pt>
                <c:pt idx="27980">
                  <c:v>2.198000000000214</c:v>
                </c:pt>
                <c:pt idx="27981">
                  <c:v>2.1981000000002142</c:v>
                </c:pt>
                <c:pt idx="27982">
                  <c:v>2.1982000000002144</c:v>
                </c:pt>
                <c:pt idx="27983">
                  <c:v>2.1983000000002146</c:v>
                </c:pt>
                <c:pt idx="27984">
                  <c:v>2.1984000000002148</c:v>
                </c:pt>
                <c:pt idx="27985">
                  <c:v>2.1985000000002151</c:v>
                </c:pt>
                <c:pt idx="27986">
                  <c:v>2.1986000000002153</c:v>
                </c:pt>
                <c:pt idx="27987">
                  <c:v>2.1987000000002155</c:v>
                </c:pt>
                <c:pt idx="27988">
                  <c:v>2.1988000000002157</c:v>
                </c:pt>
                <c:pt idx="27989">
                  <c:v>2.1989000000002159</c:v>
                </c:pt>
                <c:pt idx="27990">
                  <c:v>2.1990000000002161</c:v>
                </c:pt>
                <c:pt idx="27991">
                  <c:v>2.1991000000002163</c:v>
                </c:pt>
                <c:pt idx="27992">
                  <c:v>2.1992000000002165</c:v>
                </c:pt>
                <c:pt idx="27993">
                  <c:v>2.1993000000002167</c:v>
                </c:pt>
                <c:pt idx="27994">
                  <c:v>2.199400000000217</c:v>
                </c:pt>
                <c:pt idx="27995">
                  <c:v>2.1995000000002172</c:v>
                </c:pt>
                <c:pt idx="27996">
                  <c:v>2.1996000000002174</c:v>
                </c:pt>
                <c:pt idx="27997">
                  <c:v>2.1997000000002176</c:v>
                </c:pt>
                <c:pt idx="27998">
                  <c:v>2.1998000000002178</c:v>
                </c:pt>
                <c:pt idx="27999">
                  <c:v>2.199900000000218</c:v>
                </c:pt>
                <c:pt idx="28000">
                  <c:v>2.2000000000002182</c:v>
                </c:pt>
                <c:pt idx="28001">
                  <c:v>2.2001000000002184</c:v>
                </c:pt>
                <c:pt idx="28002">
                  <c:v>2.2002000000002186</c:v>
                </c:pt>
                <c:pt idx="28003">
                  <c:v>2.2003000000002189</c:v>
                </c:pt>
                <c:pt idx="28004">
                  <c:v>2.2004000000002191</c:v>
                </c:pt>
                <c:pt idx="28005">
                  <c:v>2.2005000000002193</c:v>
                </c:pt>
                <c:pt idx="28006">
                  <c:v>2.2006000000002195</c:v>
                </c:pt>
                <c:pt idx="28007">
                  <c:v>2.2007000000002197</c:v>
                </c:pt>
                <c:pt idx="28008">
                  <c:v>2.2008000000002199</c:v>
                </c:pt>
                <c:pt idx="28009">
                  <c:v>2.2009000000002201</c:v>
                </c:pt>
                <c:pt idx="28010">
                  <c:v>2.2010000000002203</c:v>
                </c:pt>
                <c:pt idx="28011">
                  <c:v>2.2011000000002205</c:v>
                </c:pt>
                <c:pt idx="28012">
                  <c:v>2.2012000000002208</c:v>
                </c:pt>
                <c:pt idx="28013">
                  <c:v>2.201300000000221</c:v>
                </c:pt>
                <c:pt idx="28014">
                  <c:v>2.2014000000002212</c:v>
                </c:pt>
                <c:pt idx="28015">
                  <c:v>2.2015000000002214</c:v>
                </c:pt>
                <c:pt idx="28016">
                  <c:v>2.2016000000002216</c:v>
                </c:pt>
                <c:pt idx="28017">
                  <c:v>2.2017000000002218</c:v>
                </c:pt>
                <c:pt idx="28018">
                  <c:v>2.201800000000222</c:v>
                </c:pt>
                <c:pt idx="28019">
                  <c:v>2.2019000000002222</c:v>
                </c:pt>
                <c:pt idx="28020">
                  <c:v>2.2020000000002224</c:v>
                </c:pt>
                <c:pt idx="28021">
                  <c:v>2.2021000000002227</c:v>
                </c:pt>
                <c:pt idx="28022">
                  <c:v>2.2022000000002229</c:v>
                </c:pt>
                <c:pt idx="28023">
                  <c:v>2.2023000000002231</c:v>
                </c:pt>
                <c:pt idx="28024">
                  <c:v>2.2024000000002233</c:v>
                </c:pt>
                <c:pt idx="28025">
                  <c:v>2.2025000000002235</c:v>
                </c:pt>
                <c:pt idx="28026">
                  <c:v>2.2026000000002237</c:v>
                </c:pt>
                <c:pt idx="28027">
                  <c:v>2.2027000000002239</c:v>
                </c:pt>
                <c:pt idx="28028">
                  <c:v>2.2028000000002241</c:v>
                </c:pt>
                <c:pt idx="28029">
                  <c:v>2.2029000000002243</c:v>
                </c:pt>
                <c:pt idx="28030">
                  <c:v>2.2030000000002246</c:v>
                </c:pt>
                <c:pt idx="28031">
                  <c:v>2.2031000000002248</c:v>
                </c:pt>
                <c:pt idx="28032">
                  <c:v>2.203200000000225</c:v>
                </c:pt>
                <c:pt idx="28033">
                  <c:v>2.2033000000002252</c:v>
                </c:pt>
                <c:pt idx="28034">
                  <c:v>2.2034000000002254</c:v>
                </c:pt>
                <c:pt idx="28035">
                  <c:v>2.2035000000002256</c:v>
                </c:pt>
                <c:pt idx="28036">
                  <c:v>2.2036000000002258</c:v>
                </c:pt>
                <c:pt idx="28037">
                  <c:v>2.203700000000226</c:v>
                </c:pt>
                <c:pt idx="28038">
                  <c:v>2.2038000000002262</c:v>
                </c:pt>
                <c:pt idx="28039">
                  <c:v>2.2039000000002265</c:v>
                </c:pt>
                <c:pt idx="28040">
                  <c:v>2.2040000000002267</c:v>
                </c:pt>
                <c:pt idx="28041">
                  <c:v>2.2041000000002269</c:v>
                </c:pt>
                <c:pt idx="28042">
                  <c:v>2.2042000000002271</c:v>
                </c:pt>
                <c:pt idx="28043">
                  <c:v>2.2043000000002273</c:v>
                </c:pt>
                <c:pt idx="28044">
                  <c:v>2.2044000000002275</c:v>
                </c:pt>
                <c:pt idx="28045">
                  <c:v>2.2045000000002277</c:v>
                </c:pt>
                <c:pt idx="28046">
                  <c:v>2.2046000000002279</c:v>
                </c:pt>
                <c:pt idx="28047">
                  <c:v>2.2047000000002281</c:v>
                </c:pt>
                <c:pt idx="28048">
                  <c:v>2.2048000000002284</c:v>
                </c:pt>
                <c:pt idx="28049">
                  <c:v>2.2049000000002286</c:v>
                </c:pt>
                <c:pt idx="28050">
                  <c:v>2.2050000000002288</c:v>
                </c:pt>
                <c:pt idx="28051">
                  <c:v>2.205100000000229</c:v>
                </c:pt>
                <c:pt idx="28052">
                  <c:v>2.2052000000002292</c:v>
                </c:pt>
                <c:pt idx="28053">
                  <c:v>2.2053000000002294</c:v>
                </c:pt>
                <c:pt idx="28054">
                  <c:v>2.2054000000002296</c:v>
                </c:pt>
                <c:pt idx="28055">
                  <c:v>2.2055000000002298</c:v>
                </c:pt>
                <c:pt idx="28056">
                  <c:v>2.20560000000023</c:v>
                </c:pt>
                <c:pt idx="28057">
                  <c:v>2.2057000000002303</c:v>
                </c:pt>
                <c:pt idx="28058">
                  <c:v>2.2058000000002305</c:v>
                </c:pt>
                <c:pt idx="28059">
                  <c:v>2.2059000000002307</c:v>
                </c:pt>
                <c:pt idx="28060">
                  <c:v>2.2060000000002309</c:v>
                </c:pt>
                <c:pt idx="28061">
                  <c:v>2.2061000000002311</c:v>
                </c:pt>
                <c:pt idx="28062">
                  <c:v>2.2062000000002313</c:v>
                </c:pt>
                <c:pt idx="28063">
                  <c:v>2.2063000000002315</c:v>
                </c:pt>
                <c:pt idx="28064">
                  <c:v>2.2064000000002317</c:v>
                </c:pt>
                <c:pt idx="28065">
                  <c:v>2.2065000000002319</c:v>
                </c:pt>
                <c:pt idx="28066">
                  <c:v>2.2066000000002322</c:v>
                </c:pt>
                <c:pt idx="28067">
                  <c:v>2.2067000000002324</c:v>
                </c:pt>
                <c:pt idx="28068">
                  <c:v>2.2068000000002326</c:v>
                </c:pt>
                <c:pt idx="28069">
                  <c:v>2.2069000000002328</c:v>
                </c:pt>
                <c:pt idx="28070">
                  <c:v>2.207000000000233</c:v>
                </c:pt>
                <c:pt idx="28071">
                  <c:v>2.2071000000002332</c:v>
                </c:pt>
                <c:pt idx="28072">
                  <c:v>2.2072000000002334</c:v>
                </c:pt>
                <c:pt idx="28073">
                  <c:v>2.2073000000002336</c:v>
                </c:pt>
                <c:pt idx="28074">
                  <c:v>2.2074000000002338</c:v>
                </c:pt>
                <c:pt idx="28075">
                  <c:v>2.2075000000002341</c:v>
                </c:pt>
                <c:pt idx="28076">
                  <c:v>2.2076000000002343</c:v>
                </c:pt>
                <c:pt idx="28077">
                  <c:v>2.2077000000002345</c:v>
                </c:pt>
                <c:pt idx="28078">
                  <c:v>2.2078000000002347</c:v>
                </c:pt>
                <c:pt idx="28079">
                  <c:v>2.2079000000002349</c:v>
                </c:pt>
                <c:pt idx="28080">
                  <c:v>2.2080000000002351</c:v>
                </c:pt>
                <c:pt idx="28081">
                  <c:v>2.2081000000002353</c:v>
                </c:pt>
                <c:pt idx="28082">
                  <c:v>2.2082000000002355</c:v>
                </c:pt>
                <c:pt idx="28083">
                  <c:v>2.2083000000002357</c:v>
                </c:pt>
                <c:pt idx="28084">
                  <c:v>2.208400000000236</c:v>
                </c:pt>
                <c:pt idx="28085">
                  <c:v>2.2085000000002362</c:v>
                </c:pt>
                <c:pt idx="28086">
                  <c:v>2.2086000000002364</c:v>
                </c:pt>
                <c:pt idx="28087">
                  <c:v>2.2087000000002366</c:v>
                </c:pt>
                <c:pt idx="28088">
                  <c:v>2.2088000000002368</c:v>
                </c:pt>
                <c:pt idx="28089">
                  <c:v>2.208900000000237</c:v>
                </c:pt>
                <c:pt idx="28090">
                  <c:v>2.2090000000002372</c:v>
                </c:pt>
                <c:pt idx="28091">
                  <c:v>2.2091000000002374</c:v>
                </c:pt>
                <c:pt idx="28092">
                  <c:v>2.2092000000002376</c:v>
                </c:pt>
                <c:pt idx="28093">
                  <c:v>2.2093000000002379</c:v>
                </c:pt>
                <c:pt idx="28094">
                  <c:v>2.2094000000002381</c:v>
                </c:pt>
                <c:pt idx="28095">
                  <c:v>2.2095000000002383</c:v>
                </c:pt>
                <c:pt idx="28096">
                  <c:v>2.2096000000002385</c:v>
                </c:pt>
                <c:pt idx="28097">
                  <c:v>2.2097000000002387</c:v>
                </c:pt>
                <c:pt idx="28098">
                  <c:v>2.2098000000002389</c:v>
                </c:pt>
                <c:pt idx="28099">
                  <c:v>2.2099000000002391</c:v>
                </c:pt>
                <c:pt idx="28100">
                  <c:v>2.2100000000002393</c:v>
                </c:pt>
                <c:pt idx="28101">
                  <c:v>2.2101000000002395</c:v>
                </c:pt>
                <c:pt idx="28102">
                  <c:v>2.2102000000002398</c:v>
                </c:pt>
                <c:pt idx="28103">
                  <c:v>2.21030000000024</c:v>
                </c:pt>
                <c:pt idx="28104">
                  <c:v>2.2104000000002402</c:v>
                </c:pt>
                <c:pt idx="28105">
                  <c:v>2.2105000000002404</c:v>
                </c:pt>
                <c:pt idx="28106">
                  <c:v>2.2106000000002406</c:v>
                </c:pt>
                <c:pt idx="28107">
                  <c:v>2.2107000000002408</c:v>
                </c:pt>
                <c:pt idx="28108">
                  <c:v>2.210800000000241</c:v>
                </c:pt>
                <c:pt idx="28109">
                  <c:v>2.2109000000002412</c:v>
                </c:pt>
                <c:pt idx="28110">
                  <c:v>2.2110000000002414</c:v>
                </c:pt>
                <c:pt idx="28111">
                  <c:v>2.2111000000002416</c:v>
                </c:pt>
                <c:pt idx="28112">
                  <c:v>2.2112000000002419</c:v>
                </c:pt>
                <c:pt idx="28113">
                  <c:v>2.2113000000002421</c:v>
                </c:pt>
                <c:pt idx="28114">
                  <c:v>2.2114000000002423</c:v>
                </c:pt>
                <c:pt idx="28115">
                  <c:v>2.2115000000002425</c:v>
                </c:pt>
                <c:pt idx="28116">
                  <c:v>2.2116000000002427</c:v>
                </c:pt>
                <c:pt idx="28117">
                  <c:v>2.2117000000002429</c:v>
                </c:pt>
                <c:pt idx="28118">
                  <c:v>2.2118000000002431</c:v>
                </c:pt>
                <c:pt idx="28119">
                  <c:v>2.2119000000002433</c:v>
                </c:pt>
                <c:pt idx="28120">
                  <c:v>2.2120000000002435</c:v>
                </c:pt>
                <c:pt idx="28121">
                  <c:v>2.2121000000002438</c:v>
                </c:pt>
                <c:pt idx="28122">
                  <c:v>2.212200000000244</c:v>
                </c:pt>
                <c:pt idx="28123">
                  <c:v>2.2123000000002442</c:v>
                </c:pt>
                <c:pt idx="28124">
                  <c:v>2.2124000000002444</c:v>
                </c:pt>
                <c:pt idx="28125">
                  <c:v>2.2125000000002446</c:v>
                </c:pt>
                <c:pt idx="28126">
                  <c:v>2.2126000000002448</c:v>
                </c:pt>
                <c:pt idx="28127">
                  <c:v>2.212700000000245</c:v>
                </c:pt>
                <c:pt idx="28128">
                  <c:v>2.2128000000002452</c:v>
                </c:pt>
                <c:pt idx="28129">
                  <c:v>2.2129000000002454</c:v>
                </c:pt>
                <c:pt idx="28130">
                  <c:v>2.2130000000002457</c:v>
                </c:pt>
                <c:pt idx="28131">
                  <c:v>2.2131000000002459</c:v>
                </c:pt>
                <c:pt idx="28132">
                  <c:v>2.2132000000002461</c:v>
                </c:pt>
                <c:pt idx="28133">
                  <c:v>2.2133000000002463</c:v>
                </c:pt>
                <c:pt idx="28134">
                  <c:v>2.2134000000002465</c:v>
                </c:pt>
                <c:pt idx="28135">
                  <c:v>2.2135000000002467</c:v>
                </c:pt>
                <c:pt idx="28136">
                  <c:v>2.2136000000002469</c:v>
                </c:pt>
                <c:pt idx="28137">
                  <c:v>2.2137000000002471</c:v>
                </c:pt>
                <c:pt idx="28138">
                  <c:v>2.2138000000002473</c:v>
                </c:pt>
                <c:pt idx="28139">
                  <c:v>2.2139000000002476</c:v>
                </c:pt>
                <c:pt idx="28140">
                  <c:v>2.2140000000002478</c:v>
                </c:pt>
                <c:pt idx="28141">
                  <c:v>2.214100000000248</c:v>
                </c:pt>
                <c:pt idx="28142">
                  <c:v>2.2142000000002482</c:v>
                </c:pt>
                <c:pt idx="28143">
                  <c:v>2.2143000000002484</c:v>
                </c:pt>
                <c:pt idx="28144">
                  <c:v>2.2144000000002486</c:v>
                </c:pt>
                <c:pt idx="28145">
                  <c:v>2.2145000000002488</c:v>
                </c:pt>
                <c:pt idx="28146">
                  <c:v>2.214600000000249</c:v>
                </c:pt>
                <c:pt idx="28147">
                  <c:v>2.2147000000002492</c:v>
                </c:pt>
                <c:pt idx="28148">
                  <c:v>2.2148000000002495</c:v>
                </c:pt>
                <c:pt idx="28149">
                  <c:v>2.2149000000002497</c:v>
                </c:pt>
                <c:pt idx="28150">
                  <c:v>2.2150000000002499</c:v>
                </c:pt>
                <c:pt idx="28151">
                  <c:v>2.2151000000002501</c:v>
                </c:pt>
                <c:pt idx="28152">
                  <c:v>2.2152000000002503</c:v>
                </c:pt>
                <c:pt idx="28153">
                  <c:v>2.2153000000002505</c:v>
                </c:pt>
                <c:pt idx="28154">
                  <c:v>2.2154000000002507</c:v>
                </c:pt>
                <c:pt idx="28155">
                  <c:v>2.2155000000002509</c:v>
                </c:pt>
                <c:pt idx="28156">
                  <c:v>2.2156000000002511</c:v>
                </c:pt>
                <c:pt idx="28157">
                  <c:v>2.2157000000002514</c:v>
                </c:pt>
                <c:pt idx="28158">
                  <c:v>2.2158000000002516</c:v>
                </c:pt>
                <c:pt idx="28159">
                  <c:v>2.2159000000002518</c:v>
                </c:pt>
                <c:pt idx="28160">
                  <c:v>2.216000000000252</c:v>
                </c:pt>
                <c:pt idx="28161">
                  <c:v>2.2161000000002522</c:v>
                </c:pt>
                <c:pt idx="28162">
                  <c:v>2.2162000000002524</c:v>
                </c:pt>
                <c:pt idx="28163">
                  <c:v>2.2163000000002526</c:v>
                </c:pt>
                <c:pt idx="28164">
                  <c:v>2.2164000000002528</c:v>
                </c:pt>
                <c:pt idx="28165">
                  <c:v>2.216500000000253</c:v>
                </c:pt>
                <c:pt idx="28166">
                  <c:v>2.2166000000002533</c:v>
                </c:pt>
                <c:pt idx="28167">
                  <c:v>2.2167000000002535</c:v>
                </c:pt>
                <c:pt idx="28168">
                  <c:v>2.2168000000002537</c:v>
                </c:pt>
                <c:pt idx="28169">
                  <c:v>2.2169000000002539</c:v>
                </c:pt>
                <c:pt idx="28170">
                  <c:v>2.2170000000002541</c:v>
                </c:pt>
                <c:pt idx="28171">
                  <c:v>2.2171000000002543</c:v>
                </c:pt>
                <c:pt idx="28172">
                  <c:v>2.2172000000002545</c:v>
                </c:pt>
                <c:pt idx="28173">
                  <c:v>2.2173000000002547</c:v>
                </c:pt>
                <c:pt idx="28174">
                  <c:v>2.2174000000002549</c:v>
                </c:pt>
                <c:pt idx="28175">
                  <c:v>2.2175000000002552</c:v>
                </c:pt>
                <c:pt idx="28176">
                  <c:v>2.2176000000002554</c:v>
                </c:pt>
                <c:pt idx="28177">
                  <c:v>2.2177000000002556</c:v>
                </c:pt>
                <c:pt idx="28178">
                  <c:v>2.2178000000002558</c:v>
                </c:pt>
                <c:pt idx="28179">
                  <c:v>2.217900000000256</c:v>
                </c:pt>
                <c:pt idx="28180">
                  <c:v>2.2180000000002562</c:v>
                </c:pt>
                <c:pt idx="28181">
                  <c:v>2.2181000000002564</c:v>
                </c:pt>
                <c:pt idx="28182">
                  <c:v>2.2182000000002566</c:v>
                </c:pt>
                <c:pt idx="28183">
                  <c:v>2.2183000000002568</c:v>
                </c:pt>
                <c:pt idx="28184">
                  <c:v>2.2184000000002571</c:v>
                </c:pt>
                <c:pt idx="28185">
                  <c:v>2.2185000000002573</c:v>
                </c:pt>
                <c:pt idx="28186">
                  <c:v>2.2186000000002575</c:v>
                </c:pt>
                <c:pt idx="28187">
                  <c:v>2.2187000000002577</c:v>
                </c:pt>
                <c:pt idx="28188">
                  <c:v>2.2188000000002579</c:v>
                </c:pt>
                <c:pt idx="28189">
                  <c:v>2.2189000000002581</c:v>
                </c:pt>
                <c:pt idx="28190">
                  <c:v>2.2190000000002583</c:v>
                </c:pt>
                <c:pt idx="28191">
                  <c:v>2.2191000000002585</c:v>
                </c:pt>
                <c:pt idx="28192">
                  <c:v>2.2192000000002587</c:v>
                </c:pt>
                <c:pt idx="28193">
                  <c:v>2.219300000000259</c:v>
                </c:pt>
                <c:pt idx="28194">
                  <c:v>2.2194000000002592</c:v>
                </c:pt>
                <c:pt idx="28195">
                  <c:v>2.2195000000002594</c:v>
                </c:pt>
                <c:pt idx="28196">
                  <c:v>2.2196000000002596</c:v>
                </c:pt>
                <c:pt idx="28197">
                  <c:v>2.2197000000002598</c:v>
                </c:pt>
                <c:pt idx="28198">
                  <c:v>2.21980000000026</c:v>
                </c:pt>
                <c:pt idx="28199">
                  <c:v>2.2199000000002602</c:v>
                </c:pt>
                <c:pt idx="28200">
                  <c:v>2.2200000000002604</c:v>
                </c:pt>
                <c:pt idx="28201">
                  <c:v>2.2201000000002606</c:v>
                </c:pt>
                <c:pt idx="28202">
                  <c:v>2.2202000000002609</c:v>
                </c:pt>
                <c:pt idx="28203">
                  <c:v>2.2203000000002611</c:v>
                </c:pt>
                <c:pt idx="28204">
                  <c:v>2.2204000000002613</c:v>
                </c:pt>
                <c:pt idx="28205">
                  <c:v>2.2205000000002615</c:v>
                </c:pt>
                <c:pt idx="28206">
                  <c:v>2.2206000000002617</c:v>
                </c:pt>
                <c:pt idx="28207">
                  <c:v>2.2207000000002619</c:v>
                </c:pt>
                <c:pt idx="28208">
                  <c:v>2.2208000000002621</c:v>
                </c:pt>
                <c:pt idx="28209">
                  <c:v>2.2209000000002623</c:v>
                </c:pt>
                <c:pt idx="28210">
                  <c:v>2.2210000000002625</c:v>
                </c:pt>
                <c:pt idx="28211">
                  <c:v>2.2211000000002628</c:v>
                </c:pt>
                <c:pt idx="28212">
                  <c:v>2.221200000000263</c:v>
                </c:pt>
                <c:pt idx="28213">
                  <c:v>2.2213000000002632</c:v>
                </c:pt>
                <c:pt idx="28214">
                  <c:v>2.2214000000002634</c:v>
                </c:pt>
                <c:pt idx="28215">
                  <c:v>2.2215000000002636</c:v>
                </c:pt>
                <c:pt idx="28216">
                  <c:v>2.2216000000002638</c:v>
                </c:pt>
                <c:pt idx="28217">
                  <c:v>2.221700000000264</c:v>
                </c:pt>
                <c:pt idx="28218">
                  <c:v>2.2218000000002642</c:v>
                </c:pt>
                <c:pt idx="28219">
                  <c:v>2.2219000000002644</c:v>
                </c:pt>
                <c:pt idx="28220">
                  <c:v>2.2220000000002647</c:v>
                </c:pt>
                <c:pt idx="28221">
                  <c:v>2.2221000000002649</c:v>
                </c:pt>
                <c:pt idx="28222">
                  <c:v>2.2222000000002651</c:v>
                </c:pt>
                <c:pt idx="28223">
                  <c:v>2.2223000000002653</c:v>
                </c:pt>
                <c:pt idx="28224">
                  <c:v>2.2224000000002655</c:v>
                </c:pt>
                <c:pt idx="28225">
                  <c:v>2.2225000000002657</c:v>
                </c:pt>
                <c:pt idx="28226">
                  <c:v>2.2226000000002659</c:v>
                </c:pt>
                <c:pt idx="28227">
                  <c:v>2.2227000000002661</c:v>
                </c:pt>
                <c:pt idx="28228">
                  <c:v>2.2228000000002663</c:v>
                </c:pt>
                <c:pt idx="28229">
                  <c:v>2.2229000000002666</c:v>
                </c:pt>
                <c:pt idx="28230">
                  <c:v>2.2230000000002668</c:v>
                </c:pt>
                <c:pt idx="28231">
                  <c:v>2.223100000000267</c:v>
                </c:pt>
                <c:pt idx="28232">
                  <c:v>2.2232000000002672</c:v>
                </c:pt>
                <c:pt idx="28233">
                  <c:v>2.2233000000002674</c:v>
                </c:pt>
                <c:pt idx="28234">
                  <c:v>2.2234000000002676</c:v>
                </c:pt>
                <c:pt idx="28235">
                  <c:v>2.2235000000002678</c:v>
                </c:pt>
                <c:pt idx="28236">
                  <c:v>2.223600000000268</c:v>
                </c:pt>
                <c:pt idx="28237">
                  <c:v>2.2237000000002682</c:v>
                </c:pt>
                <c:pt idx="28238">
                  <c:v>2.2238000000002685</c:v>
                </c:pt>
                <c:pt idx="28239">
                  <c:v>2.2239000000002687</c:v>
                </c:pt>
                <c:pt idx="28240">
                  <c:v>2.2240000000002689</c:v>
                </c:pt>
                <c:pt idx="28241">
                  <c:v>2.2241000000002691</c:v>
                </c:pt>
                <c:pt idx="28242">
                  <c:v>2.2242000000002693</c:v>
                </c:pt>
                <c:pt idx="28243">
                  <c:v>2.2243000000002695</c:v>
                </c:pt>
                <c:pt idx="28244">
                  <c:v>2.2244000000002697</c:v>
                </c:pt>
                <c:pt idx="28245">
                  <c:v>2.2245000000002699</c:v>
                </c:pt>
                <c:pt idx="28246">
                  <c:v>2.2246000000002701</c:v>
                </c:pt>
                <c:pt idx="28247">
                  <c:v>2.2247000000002704</c:v>
                </c:pt>
                <c:pt idx="28248">
                  <c:v>2.2248000000002706</c:v>
                </c:pt>
                <c:pt idx="28249">
                  <c:v>2.2249000000002708</c:v>
                </c:pt>
                <c:pt idx="28250">
                  <c:v>2.225000000000271</c:v>
                </c:pt>
                <c:pt idx="28251">
                  <c:v>2.2251000000002712</c:v>
                </c:pt>
                <c:pt idx="28252">
                  <c:v>2.2252000000002714</c:v>
                </c:pt>
                <c:pt idx="28253">
                  <c:v>2.2253000000002716</c:v>
                </c:pt>
                <c:pt idx="28254">
                  <c:v>2.2254000000002718</c:v>
                </c:pt>
                <c:pt idx="28255">
                  <c:v>2.225500000000272</c:v>
                </c:pt>
                <c:pt idx="28256">
                  <c:v>2.2256000000002722</c:v>
                </c:pt>
                <c:pt idx="28257">
                  <c:v>2.2257000000002725</c:v>
                </c:pt>
                <c:pt idx="28258">
                  <c:v>2.2258000000002727</c:v>
                </c:pt>
                <c:pt idx="28259">
                  <c:v>2.2259000000002729</c:v>
                </c:pt>
                <c:pt idx="28260">
                  <c:v>2.2260000000002731</c:v>
                </c:pt>
                <c:pt idx="28261">
                  <c:v>2.2261000000002733</c:v>
                </c:pt>
                <c:pt idx="28262">
                  <c:v>2.2262000000002735</c:v>
                </c:pt>
                <c:pt idx="28263">
                  <c:v>2.2263000000002737</c:v>
                </c:pt>
                <c:pt idx="28264">
                  <c:v>2.2264000000002739</c:v>
                </c:pt>
                <c:pt idx="28265">
                  <c:v>2.2265000000002741</c:v>
                </c:pt>
                <c:pt idx="28266">
                  <c:v>2.2266000000002744</c:v>
                </c:pt>
                <c:pt idx="28267">
                  <c:v>2.2267000000002746</c:v>
                </c:pt>
                <c:pt idx="28268">
                  <c:v>2.2268000000002748</c:v>
                </c:pt>
                <c:pt idx="28269">
                  <c:v>2.226900000000275</c:v>
                </c:pt>
                <c:pt idx="28270">
                  <c:v>2.2270000000002752</c:v>
                </c:pt>
                <c:pt idx="28271">
                  <c:v>2.2271000000002754</c:v>
                </c:pt>
                <c:pt idx="28272">
                  <c:v>2.2272000000002756</c:v>
                </c:pt>
                <c:pt idx="28273">
                  <c:v>2.2273000000002758</c:v>
                </c:pt>
                <c:pt idx="28274">
                  <c:v>2.227400000000276</c:v>
                </c:pt>
                <c:pt idx="28275">
                  <c:v>2.2275000000002763</c:v>
                </c:pt>
                <c:pt idx="28276">
                  <c:v>2.2276000000002765</c:v>
                </c:pt>
                <c:pt idx="28277">
                  <c:v>2.2277000000002767</c:v>
                </c:pt>
                <c:pt idx="28278">
                  <c:v>2.2278000000002769</c:v>
                </c:pt>
                <c:pt idx="28279">
                  <c:v>2.2279000000002771</c:v>
                </c:pt>
                <c:pt idx="28280">
                  <c:v>2.2280000000002773</c:v>
                </c:pt>
                <c:pt idx="28281">
                  <c:v>2.2281000000002775</c:v>
                </c:pt>
                <c:pt idx="28282">
                  <c:v>2.2282000000002777</c:v>
                </c:pt>
                <c:pt idx="28283">
                  <c:v>2.2283000000002779</c:v>
                </c:pt>
                <c:pt idx="28284">
                  <c:v>2.2284000000002782</c:v>
                </c:pt>
                <c:pt idx="28285">
                  <c:v>2.2285000000002784</c:v>
                </c:pt>
                <c:pt idx="28286">
                  <c:v>2.2286000000002786</c:v>
                </c:pt>
                <c:pt idx="28287">
                  <c:v>2.2287000000002788</c:v>
                </c:pt>
                <c:pt idx="28288">
                  <c:v>2.228800000000279</c:v>
                </c:pt>
                <c:pt idx="28289">
                  <c:v>2.2289000000002792</c:v>
                </c:pt>
                <c:pt idx="28290">
                  <c:v>2.2290000000002794</c:v>
                </c:pt>
                <c:pt idx="28291">
                  <c:v>2.2291000000002796</c:v>
                </c:pt>
                <c:pt idx="28292">
                  <c:v>2.2292000000002798</c:v>
                </c:pt>
                <c:pt idx="28293">
                  <c:v>2.2293000000002801</c:v>
                </c:pt>
                <c:pt idx="28294">
                  <c:v>2.2294000000002803</c:v>
                </c:pt>
                <c:pt idx="28295">
                  <c:v>2.2295000000002805</c:v>
                </c:pt>
                <c:pt idx="28296">
                  <c:v>2.2296000000002807</c:v>
                </c:pt>
                <c:pt idx="28297">
                  <c:v>2.2297000000002809</c:v>
                </c:pt>
                <c:pt idx="28298">
                  <c:v>2.2298000000002811</c:v>
                </c:pt>
                <c:pt idx="28299">
                  <c:v>2.2299000000002813</c:v>
                </c:pt>
                <c:pt idx="28300">
                  <c:v>2.2300000000002815</c:v>
                </c:pt>
                <c:pt idx="28301">
                  <c:v>2.2301000000002817</c:v>
                </c:pt>
                <c:pt idx="28302">
                  <c:v>2.230200000000282</c:v>
                </c:pt>
                <c:pt idx="28303">
                  <c:v>2.2303000000002822</c:v>
                </c:pt>
                <c:pt idx="28304">
                  <c:v>2.2304000000002824</c:v>
                </c:pt>
                <c:pt idx="28305">
                  <c:v>2.2305000000002826</c:v>
                </c:pt>
                <c:pt idx="28306">
                  <c:v>2.2306000000002828</c:v>
                </c:pt>
                <c:pt idx="28307">
                  <c:v>2.230700000000283</c:v>
                </c:pt>
                <c:pt idx="28308">
                  <c:v>2.2308000000002832</c:v>
                </c:pt>
                <c:pt idx="28309">
                  <c:v>2.2309000000002834</c:v>
                </c:pt>
                <c:pt idx="28310">
                  <c:v>2.2310000000002836</c:v>
                </c:pt>
                <c:pt idx="28311">
                  <c:v>2.2311000000002839</c:v>
                </c:pt>
                <c:pt idx="28312">
                  <c:v>2.2312000000002841</c:v>
                </c:pt>
                <c:pt idx="28313">
                  <c:v>2.2313000000002843</c:v>
                </c:pt>
                <c:pt idx="28314">
                  <c:v>2.2314000000002845</c:v>
                </c:pt>
                <c:pt idx="28315">
                  <c:v>2.2315000000002847</c:v>
                </c:pt>
                <c:pt idx="28316">
                  <c:v>2.2316000000002849</c:v>
                </c:pt>
                <c:pt idx="28317">
                  <c:v>2.2317000000002851</c:v>
                </c:pt>
                <c:pt idx="28318">
                  <c:v>2.2318000000002853</c:v>
                </c:pt>
                <c:pt idx="28319">
                  <c:v>2.2319000000002855</c:v>
                </c:pt>
                <c:pt idx="28320">
                  <c:v>2.2320000000002858</c:v>
                </c:pt>
                <c:pt idx="28321">
                  <c:v>2.232100000000286</c:v>
                </c:pt>
                <c:pt idx="28322">
                  <c:v>2.2322000000002862</c:v>
                </c:pt>
                <c:pt idx="28323">
                  <c:v>2.2323000000002864</c:v>
                </c:pt>
                <c:pt idx="28324">
                  <c:v>2.2324000000002866</c:v>
                </c:pt>
                <c:pt idx="28325">
                  <c:v>2.2325000000002868</c:v>
                </c:pt>
                <c:pt idx="28326">
                  <c:v>2.232600000000287</c:v>
                </c:pt>
                <c:pt idx="28327">
                  <c:v>2.2327000000002872</c:v>
                </c:pt>
                <c:pt idx="28328">
                  <c:v>2.2328000000002874</c:v>
                </c:pt>
                <c:pt idx="28329">
                  <c:v>2.2329000000002877</c:v>
                </c:pt>
                <c:pt idx="28330">
                  <c:v>2.2330000000002879</c:v>
                </c:pt>
                <c:pt idx="28331">
                  <c:v>2.2331000000002881</c:v>
                </c:pt>
                <c:pt idx="28332">
                  <c:v>2.2332000000002883</c:v>
                </c:pt>
                <c:pt idx="28333">
                  <c:v>2.2333000000002885</c:v>
                </c:pt>
                <c:pt idx="28334">
                  <c:v>2.2334000000002887</c:v>
                </c:pt>
                <c:pt idx="28335">
                  <c:v>2.2335000000002889</c:v>
                </c:pt>
                <c:pt idx="28336">
                  <c:v>2.2336000000002891</c:v>
                </c:pt>
                <c:pt idx="28337">
                  <c:v>2.2337000000002893</c:v>
                </c:pt>
                <c:pt idx="28338">
                  <c:v>2.2338000000002896</c:v>
                </c:pt>
                <c:pt idx="28339">
                  <c:v>2.2339000000002898</c:v>
                </c:pt>
                <c:pt idx="28340">
                  <c:v>2.23400000000029</c:v>
                </c:pt>
                <c:pt idx="28341">
                  <c:v>2.2341000000002902</c:v>
                </c:pt>
                <c:pt idx="28342">
                  <c:v>2.2342000000002904</c:v>
                </c:pt>
                <c:pt idx="28343">
                  <c:v>2.2343000000002906</c:v>
                </c:pt>
                <c:pt idx="28344">
                  <c:v>2.2344000000002908</c:v>
                </c:pt>
                <c:pt idx="28345">
                  <c:v>2.234500000000291</c:v>
                </c:pt>
                <c:pt idx="28346">
                  <c:v>2.2346000000002912</c:v>
                </c:pt>
                <c:pt idx="28347">
                  <c:v>2.2347000000002915</c:v>
                </c:pt>
                <c:pt idx="28348">
                  <c:v>2.2348000000002917</c:v>
                </c:pt>
                <c:pt idx="28349">
                  <c:v>2.2349000000002919</c:v>
                </c:pt>
                <c:pt idx="28350">
                  <c:v>2.2350000000002921</c:v>
                </c:pt>
                <c:pt idx="28351">
                  <c:v>2.2351000000002923</c:v>
                </c:pt>
                <c:pt idx="28352">
                  <c:v>2.2352000000002925</c:v>
                </c:pt>
                <c:pt idx="28353">
                  <c:v>2.2353000000002927</c:v>
                </c:pt>
                <c:pt idx="28354">
                  <c:v>2.2354000000002929</c:v>
                </c:pt>
                <c:pt idx="28355">
                  <c:v>2.2355000000002931</c:v>
                </c:pt>
                <c:pt idx="28356">
                  <c:v>2.2356000000002934</c:v>
                </c:pt>
                <c:pt idx="28357">
                  <c:v>2.2357000000002936</c:v>
                </c:pt>
                <c:pt idx="28358">
                  <c:v>2.2358000000002938</c:v>
                </c:pt>
                <c:pt idx="28359">
                  <c:v>2.235900000000294</c:v>
                </c:pt>
                <c:pt idx="28360">
                  <c:v>2.2360000000002942</c:v>
                </c:pt>
                <c:pt idx="28361">
                  <c:v>2.2361000000002944</c:v>
                </c:pt>
                <c:pt idx="28362">
                  <c:v>2.2362000000002946</c:v>
                </c:pt>
                <c:pt idx="28363">
                  <c:v>2.2363000000002948</c:v>
                </c:pt>
                <c:pt idx="28364">
                  <c:v>2.236400000000295</c:v>
                </c:pt>
                <c:pt idx="28365">
                  <c:v>2.2365000000002953</c:v>
                </c:pt>
                <c:pt idx="28366">
                  <c:v>2.2366000000002955</c:v>
                </c:pt>
                <c:pt idx="28367">
                  <c:v>2.2367000000002957</c:v>
                </c:pt>
                <c:pt idx="28368">
                  <c:v>2.2368000000002959</c:v>
                </c:pt>
                <c:pt idx="28369">
                  <c:v>2.2369000000002961</c:v>
                </c:pt>
                <c:pt idx="28370">
                  <c:v>2.2370000000002963</c:v>
                </c:pt>
                <c:pt idx="28371">
                  <c:v>2.2371000000002965</c:v>
                </c:pt>
                <c:pt idx="28372">
                  <c:v>2.2372000000002967</c:v>
                </c:pt>
                <c:pt idx="28373">
                  <c:v>2.2373000000002969</c:v>
                </c:pt>
                <c:pt idx="28374">
                  <c:v>2.2374000000002972</c:v>
                </c:pt>
                <c:pt idx="28375">
                  <c:v>2.2375000000002974</c:v>
                </c:pt>
                <c:pt idx="28376">
                  <c:v>2.2376000000002976</c:v>
                </c:pt>
                <c:pt idx="28377">
                  <c:v>2.2377000000002978</c:v>
                </c:pt>
                <c:pt idx="28378">
                  <c:v>2.237800000000298</c:v>
                </c:pt>
                <c:pt idx="28379">
                  <c:v>2.2379000000002982</c:v>
                </c:pt>
                <c:pt idx="28380">
                  <c:v>2.2380000000002984</c:v>
                </c:pt>
                <c:pt idx="28381">
                  <c:v>2.2381000000002986</c:v>
                </c:pt>
                <c:pt idx="28382">
                  <c:v>2.2382000000002988</c:v>
                </c:pt>
                <c:pt idx="28383">
                  <c:v>2.2383000000002991</c:v>
                </c:pt>
                <c:pt idx="28384">
                  <c:v>2.2384000000002993</c:v>
                </c:pt>
                <c:pt idx="28385">
                  <c:v>2.2385000000002995</c:v>
                </c:pt>
                <c:pt idx="28386">
                  <c:v>2.2386000000002997</c:v>
                </c:pt>
                <c:pt idx="28387">
                  <c:v>2.2387000000002999</c:v>
                </c:pt>
                <c:pt idx="28388">
                  <c:v>2.2388000000003001</c:v>
                </c:pt>
                <c:pt idx="28389">
                  <c:v>2.2389000000003003</c:v>
                </c:pt>
                <c:pt idx="28390">
                  <c:v>2.2390000000003005</c:v>
                </c:pt>
                <c:pt idx="28391">
                  <c:v>2.2391000000003007</c:v>
                </c:pt>
                <c:pt idx="28392">
                  <c:v>2.2392000000003009</c:v>
                </c:pt>
                <c:pt idx="28393">
                  <c:v>2.2393000000003012</c:v>
                </c:pt>
                <c:pt idx="28394">
                  <c:v>2.2394000000003014</c:v>
                </c:pt>
                <c:pt idx="28395">
                  <c:v>2.2395000000003016</c:v>
                </c:pt>
                <c:pt idx="28396">
                  <c:v>2.2396000000003018</c:v>
                </c:pt>
                <c:pt idx="28397">
                  <c:v>2.239700000000302</c:v>
                </c:pt>
                <c:pt idx="28398">
                  <c:v>2.2398000000003022</c:v>
                </c:pt>
                <c:pt idx="28399">
                  <c:v>2.2399000000003024</c:v>
                </c:pt>
                <c:pt idx="28400">
                  <c:v>2.2400000000003026</c:v>
                </c:pt>
                <c:pt idx="28401">
                  <c:v>2.2401000000003028</c:v>
                </c:pt>
                <c:pt idx="28402">
                  <c:v>2.2402000000003031</c:v>
                </c:pt>
                <c:pt idx="28403">
                  <c:v>2.2403000000003033</c:v>
                </c:pt>
                <c:pt idx="28404">
                  <c:v>2.2404000000003035</c:v>
                </c:pt>
                <c:pt idx="28405">
                  <c:v>2.2405000000003037</c:v>
                </c:pt>
                <c:pt idx="28406">
                  <c:v>2.2406000000003039</c:v>
                </c:pt>
                <c:pt idx="28407">
                  <c:v>2.2407000000003041</c:v>
                </c:pt>
                <c:pt idx="28408">
                  <c:v>2.2408000000003043</c:v>
                </c:pt>
                <c:pt idx="28409">
                  <c:v>2.2409000000003045</c:v>
                </c:pt>
                <c:pt idx="28410">
                  <c:v>2.2410000000003047</c:v>
                </c:pt>
                <c:pt idx="28411">
                  <c:v>2.241100000000305</c:v>
                </c:pt>
                <c:pt idx="28412">
                  <c:v>2.2412000000003052</c:v>
                </c:pt>
                <c:pt idx="28413">
                  <c:v>2.2413000000003054</c:v>
                </c:pt>
                <c:pt idx="28414">
                  <c:v>2.2414000000003056</c:v>
                </c:pt>
                <c:pt idx="28415">
                  <c:v>2.2415000000003058</c:v>
                </c:pt>
                <c:pt idx="28416">
                  <c:v>2.241600000000306</c:v>
                </c:pt>
                <c:pt idx="28417">
                  <c:v>2.2417000000003062</c:v>
                </c:pt>
                <c:pt idx="28418">
                  <c:v>2.2418000000003064</c:v>
                </c:pt>
                <c:pt idx="28419">
                  <c:v>2.2419000000003066</c:v>
                </c:pt>
                <c:pt idx="28420">
                  <c:v>2.2420000000003069</c:v>
                </c:pt>
                <c:pt idx="28421">
                  <c:v>2.2421000000003071</c:v>
                </c:pt>
                <c:pt idx="28422">
                  <c:v>2.2422000000003073</c:v>
                </c:pt>
                <c:pt idx="28423">
                  <c:v>2.2423000000003075</c:v>
                </c:pt>
                <c:pt idx="28424">
                  <c:v>2.2424000000003077</c:v>
                </c:pt>
                <c:pt idx="28425">
                  <c:v>2.2425000000003079</c:v>
                </c:pt>
                <c:pt idx="28426">
                  <c:v>2.2426000000003081</c:v>
                </c:pt>
                <c:pt idx="28427">
                  <c:v>2.2427000000003083</c:v>
                </c:pt>
                <c:pt idx="28428">
                  <c:v>2.2428000000003085</c:v>
                </c:pt>
                <c:pt idx="28429">
                  <c:v>2.2429000000003088</c:v>
                </c:pt>
                <c:pt idx="28430">
                  <c:v>2.243000000000309</c:v>
                </c:pt>
                <c:pt idx="28431">
                  <c:v>2.2431000000003092</c:v>
                </c:pt>
                <c:pt idx="28432">
                  <c:v>2.2432000000003094</c:v>
                </c:pt>
                <c:pt idx="28433">
                  <c:v>2.2433000000003096</c:v>
                </c:pt>
                <c:pt idx="28434">
                  <c:v>2.2434000000003098</c:v>
                </c:pt>
                <c:pt idx="28435">
                  <c:v>2.24350000000031</c:v>
                </c:pt>
                <c:pt idx="28436">
                  <c:v>2.2436000000003102</c:v>
                </c:pt>
                <c:pt idx="28437">
                  <c:v>2.2437000000003104</c:v>
                </c:pt>
                <c:pt idx="28438">
                  <c:v>2.2438000000003107</c:v>
                </c:pt>
                <c:pt idx="28439">
                  <c:v>2.2439000000003109</c:v>
                </c:pt>
                <c:pt idx="28440">
                  <c:v>2.2440000000003111</c:v>
                </c:pt>
                <c:pt idx="28441">
                  <c:v>2.2441000000003113</c:v>
                </c:pt>
                <c:pt idx="28442">
                  <c:v>2.2442000000003115</c:v>
                </c:pt>
                <c:pt idx="28443">
                  <c:v>2.2443000000003117</c:v>
                </c:pt>
                <c:pt idx="28444">
                  <c:v>2.2444000000003119</c:v>
                </c:pt>
                <c:pt idx="28445">
                  <c:v>2.2445000000003121</c:v>
                </c:pt>
                <c:pt idx="28446">
                  <c:v>2.2446000000003123</c:v>
                </c:pt>
                <c:pt idx="28447">
                  <c:v>2.2447000000003126</c:v>
                </c:pt>
                <c:pt idx="28448">
                  <c:v>2.2448000000003128</c:v>
                </c:pt>
                <c:pt idx="28449">
                  <c:v>2.244900000000313</c:v>
                </c:pt>
                <c:pt idx="28450">
                  <c:v>2.2450000000003132</c:v>
                </c:pt>
                <c:pt idx="28451">
                  <c:v>2.2451000000003134</c:v>
                </c:pt>
                <c:pt idx="28452">
                  <c:v>2.2452000000003136</c:v>
                </c:pt>
                <c:pt idx="28453">
                  <c:v>2.2453000000003138</c:v>
                </c:pt>
                <c:pt idx="28454">
                  <c:v>2.245400000000314</c:v>
                </c:pt>
                <c:pt idx="28455">
                  <c:v>2.2455000000003142</c:v>
                </c:pt>
                <c:pt idx="28456">
                  <c:v>2.2456000000003145</c:v>
                </c:pt>
                <c:pt idx="28457">
                  <c:v>2.2457000000003147</c:v>
                </c:pt>
                <c:pt idx="28458">
                  <c:v>2.2458000000003149</c:v>
                </c:pt>
                <c:pt idx="28459">
                  <c:v>2.2459000000003151</c:v>
                </c:pt>
                <c:pt idx="28460">
                  <c:v>2.2460000000003153</c:v>
                </c:pt>
                <c:pt idx="28461">
                  <c:v>2.2461000000003155</c:v>
                </c:pt>
                <c:pt idx="28462">
                  <c:v>2.2462000000003157</c:v>
                </c:pt>
                <c:pt idx="28463">
                  <c:v>2.2463000000003159</c:v>
                </c:pt>
                <c:pt idx="28464">
                  <c:v>2.2464000000003161</c:v>
                </c:pt>
                <c:pt idx="28465">
                  <c:v>2.2465000000003164</c:v>
                </c:pt>
                <c:pt idx="28466">
                  <c:v>2.2466000000003166</c:v>
                </c:pt>
                <c:pt idx="28467">
                  <c:v>2.2467000000003168</c:v>
                </c:pt>
                <c:pt idx="28468">
                  <c:v>2.246800000000317</c:v>
                </c:pt>
                <c:pt idx="28469">
                  <c:v>2.2469000000003172</c:v>
                </c:pt>
                <c:pt idx="28470">
                  <c:v>2.2470000000003174</c:v>
                </c:pt>
                <c:pt idx="28471">
                  <c:v>2.2471000000003176</c:v>
                </c:pt>
                <c:pt idx="28472">
                  <c:v>2.2472000000003178</c:v>
                </c:pt>
                <c:pt idx="28473">
                  <c:v>2.247300000000318</c:v>
                </c:pt>
                <c:pt idx="28474">
                  <c:v>2.2474000000003183</c:v>
                </c:pt>
                <c:pt idx="28475">
                  <c:v>2.2475000000003185</c:v>
                </c:pt>
                <c:pt idx="28476">
                  <c:v>2.2476000000003187</c:v>
                </c:pt>
                <c:pt idx="28477">
                  <c:v>2.2477000000003189</c:v>
                </c:pt>
                <c:pt idx="28478">
                  <c:v>2.2478000000003191</c:v>
                </c:pt>
                <c:pt idx="28479">
                  <c:v>2.2479000000003193</c:v>
                </c:pt>
                <c:pt idx="28480">
                  <c:v>2.2480000000003195</c:v>
                </c:pt>
                <c:pt idx="28481">
                  <c:v>2.2481000000003197</c:v>
                </c:pt>
                <c:pt idx="28482">
                  <c:v>2.2482000000003199</c:v>
                </c:pt>
                <c:pt idx="28483">
                  <c:v>2.2483000000003202</c:v>
                </c:pt>
                <c:pt idx="28484">
                  <c:v>2.2484000000003204</c:v>
                </c:pt>
                <c:pt idx="28485">
                  <c:v>2.2485000000003206</c:v>
                </c:pt>
                <c:pt idx="28486">
                  <c:v>2.2486000000003208</c:v>
                </c:pt>
                <c:pt idx="28487">
                  <c:v>2.248700000000321</c:v>
                </c:pt>
                <c:pt idx="28488">
                  <c:v>2.2488000000003212</c:v>
                </c:pt>
                <c:pt idx="28489">
                  <c:v>2.2489000000003214</c:v>
                </c:pt>
                <c:pt idx="28490">
                  <c:v>2.2490000000003216</c:v>
                </c:pt>
                <c:pt idx="28491">
                  <c:v>2.2491000000003218</c:v>
                </c:pt>
                <c:pt idx="28492">
                  <c:v>2.2492000000003221</c:v>
                </c:pt>
                <c:pt idx="28493">
                  <c:v>2.2493000000003223</c:v>
                </c:pt>
                <c:pt idx="28494">
                  <c:v>2.2494000000003225</c:v>
                </c:pt>
                <c:pt idx="28495">
                  <c:v>2.2495000000003227</c:v>
                </c:pt>
                <c:pt idx="28496">
                  <c:v>2.2496000000003229</c:v>
                </c:pt>
                <c:pt idx="28497">
                  <c:v>2.2497000000003231</c:v>
                </c:pt>
                <c:pt idx="28498">
                  <c:v>2.2498000000003233</c:v>
                </c:pt>
                <c:pt idx="28499">
                  <c:v>2.2499000000003235</c:v>
                </c:pt>
                <c:pt idx="28500">
                  <c:v>2.2500000000003237</c:v>
                </c:pt>
                <c:pt idx="28501">
                  <c:v>2.250100000000324</c:v>
                </c:pt>
                <c:pt idx="28502">
                  <c:v>2.2502000000003242</c:v>
                </c:pt>
                <c:pt idx="28503">
                  <c:v>2.2503000000003244</c:v>
                </c:pt>
                <c:pt idx="28504">
                  <c:v>2.2504000000003246</c:v>
                </c:pt>
                <c:pt idx="28505">
                  <c:v>2.2505000000003248</c:v>
                </c:pt>
                <c:pt idx="28506">
                  <c:v>2.250600000000325</c:v>
                </c:pt>
                <c:pt idx="28507">
                  <c:v>2.2507000000003252</c:v>
                </c:pt>
                <c:pt idx="28508">
                  <c:v>2.2508000000003254</c:v>
                </c:pt>
                <c:pt idx="28509">
                  <c:v>2.2509000000003256</c:v>
                </c:pt>
                <c:pt idx="28510">
                  <c:v>2.2510000000003259</c:v>
                </c:pt>
                <c:pt idx="28511">
                  <c:v>2.2511000000003261</c:v>
                </c:pt>
                <c:pt idx="28512">
                  <c:v>2.2512000000003263</c:v>
                </c:pt>
                <c:pt idx="28513">
                  <c:v>2.2513000000003265</c:v>
                </c:pt>
                <c:pt idx="28514">
                  <c:v>2.2514000000003267</c:v>
                </c:pt>
                <c:pt idx="28515">
                  <c:v>2.2515000000003269</c:v>
                </c:pt>
                <c:pt idx="28516">
                  <c:v>2.2516000000003271</c:v>
                </c:pt>
                <c:pt idx="28517">
                  <c:v>2.2517000000003273</c:v>
                </c:pt>
                <c:pt idx="28518">
                  <c:v>2.2518000000003275</c:v>
                </c:pt>
                <c:pt idx="28519">
                  <c:v>2.2519000000003278</c:v>
                </c:pt>
                <c:pt idx="28520">
                  <c:v>2.252000000000328</c:v>
                </c:pt>
                <c:pt idx="28521">
                  <c:v>2.2521000000003282</c:v>
                </c:pt>
                <c:pt idx="28522">
                  <c:v>2.2522000000003284</c:v>
                </c:pt>
                <c:pt idx="28523">
                  <c:v>2.2523000000003286</c:v>
                </c:pt>
                <c:pt idx="28524">
                  <c:v>2.2524000000003288</c:v>
                </c:pt>
                <c:pt idx="28525">
                  <c:v>2.252500000000329</c:v>
                </c:pt>
                <c:pt idx="28526">
                  <c:v>2.2526000000003292</c:v>
                </c:pt>
                <c:pt idx="28527">
                  <c:v>2.2527000000003294</c:v>
                </c:pt>
                <c:pt idx="28528">
                  <c:v>2.2528000000003296</c:v>
                </c:pt>
                <c:pt idx="28529">
                  <c:v>2.2529000000003299</c:v>
                </c:pt>
                <c:pt idx="28530">
                  <c:v>2.2530000000003301</c:v>
                </c:pt>
                <c:pt idx="28531">
                  <c:v>2.2531000000003303</c:v>
                </c:pt>
                <c:pt idx="28532">
                  <c:v>2.2532000000003305</c:v>
                </c:pt>
                <c:pt idx="28533">
                  <c:v>2.2533000000003307</c:v>
                </c:pt>
                <c:pt idx="28534">
                  <c:v>2.2534000000003309</c:v>
                </c:pt>
                <c:pt idx="28535">
                  <c:v>2.2535000000003311</c:v>
                </c:pt>
                <c:pt idx="28536">
                  <c:v>2.2536000000003313</c:v>
                </c:pt>
                <c:pt idx="28537">
                  <c:v>2.2537000000003315</c:v>
                </c:pt>
                <c:pt idx="28538">
                  <c:v>2.2538000000003318</c:v>
                </c:pt>
                <c:pt idx="28539">
                  <c:v>2.253900000000332</c:v>
                </c:pt>
                <c:pt idx="28540">
                  <c:v>2.2540000000003322</c:v>
                </c:pt>
                <c:pt idx="28541">
                  <c:v>2.2541000000003324</c:v>
                </c:pt>
                <c:pt idx="28542">
                  <c:v>2.2542000000003326</c:v>
                </c:pt>
                <c:pt idx="28543">
                  <c:v>2.2543000000003328</c:v>
                </c:pt>
                <c:pt idx="28544">
                  <c:v>2.254400000000333</c:v>
                </c:pt>
                <c:pt idx="28545">
                  <c:v>2.2545000000003332</c:v>
                </c:pt>
                <c:pt idx="28546">
                  <c:v>2.2546000000003334</c:v>
                </c:pt>
                <c:pt idx="28547">
                  <c:v>2.2547000000003337</c:v>
                </c:pt>
                <c:pt idx="28548">
                  <c:v>2.2548000000003339</c:v>
                </c:pt>
                <c:pt idx="28549">
                  <c:v>2.2549000000003341</c:v>
                </c:pt>
                <c:pt idx="28550">
                  <c:v>2.2550000000003343</c:v>
                </c:pt>
                <c:pt idx="28551">
                  <c:v>2.2551000000003345</c:v>
                </c:pt>
                <c:pt idx="28552">
                  <c:v>2.2552000000003347</c:v>
                </c:pt>
                <c:pt idx="28553">
                  <c:v>2.2553000000003349</c:v>
                </c:pt>
                <c:pt idx="28554">
                  <c:v>2.2554000000003351</c:v>
                </c:pt>
                <c:pt idx="28555">
                  <c:v>2.2555000000003353</c:v>
                </c:pt>
                <c:pt idx="28556">
                  <c:v>2.2556000000003356</c:v>
                </c:pt>
                <c:pt idx="28557">
                  <c:v>2.2557000000003358</c:v>
                </c:pt>
                <c:pt idx="28558">
                  <c:v>2.255800000000336</c:v>
                </c:pt>
                <c:pt idx="28559">
                  <c:v>2.2559000000003362</c:v>
                </c:pt>
                <c:pt idx="28560">
                  <c:v>2.2560000000003364</c:v>
                </c:pt>
                <c:pt idx="28561">
                  <c:v>2.2561000000003366</c:v>
                </c:pt>
                <c:pt idx="28562">
                  <c:v>2.2562000000003368</c:v>
                </c:pt>
                <c:pt idx="28563">
                  <c:v>2.256300000000337</c:v>
                </c:pt>
                <c:pt idx="28564">
                  <c:v>2.2564000000003372</c:v>
                </c:pt>
                <c:pt idx="28565">
                  <c:v>2.2565000000003375</c:v>
                </c:pt>
                <c:pt idx="28566">
                  <c:v>2.2566000000003377</c:v>
                </c:pt>
                <c:pt idx="28567">
                  <c:v>2.2567000000003379</c:v>
                </c:pt>
                <c:pt idx="28568">
                  <c:v>2.2568000000003381</c:v>
                </c:pt>
                <c:pt idx="28569">
                  <c:v>2.2569000000003383</c:v>
                </c:pt>
                <c:pt idx="28570">
                  <c:v>2.2570000000003385</c:v>
                </c:pt>
                <c:pt idx="28571">
                  <c:v>2.2571000000003387</c:v>
                </c:pt>
                <c:pt idx="28572">
                  <c:v>2.2572000000003389</c:v>
                </c:pt>
                <c:pt idx="28573">
                  <c:v>2.2573000000003391</c:v>
                </c:pt>
                <c:pt idx="28574">
                  <c:v>2.2574000000003394</c:v>
                </c:pt>
                <c:pt idx="28575">
                  <c:v>2.2575000000003396</c:v>
                </c:pt>
                <c:pt idx="28576">
                  <c:v>2.2576000000003398</c:v>
                </c:pt>
                <c:pt idx="28577">
                  <c:v>2.25770000000034</c:v>
                </c:pt>
                <c:pt idx="28578">
                  <c:v>2.2578000000003402</c:v>
                </c:pt>
                <c:pt idx="28579">
                  <c:v>2.2579000000003404</c:v>
                </c:pt>
                <c:pt idx="28580">
                  <c:v>2.2580000000003406</c:v>
                </c:pt>
                <c:pt idx="28581">
                  <c:v>2.2581000000003408</c:v>
                </c:pt>
                <c:pt idx="28582">
                  <c:v>2.258200000000341</c:v>
                </c:pt>
                <c:pt idx="28583">
                  <c:v>2.2583000000003413</c:v>
                </c:pt>
                <c:pt idx="28584">
                  <c:v>2.2584000000003415</c:v>
                </c:pt>
                <c:pt idx="28585">
                  <c:v>2.2585000000003417</c:v>
                </c:pt>
                <c:pt idx="28586">
                  <c:v>2.2586000000003419</c:v>
                </c:pt>
                <c:pt idx="28587">
                  <c:v>2.2587000000003421</c:v>
                </c:pt>
                <c:pt idx="28588">
                  <c:v>2.2588000000003423</c:v>
                </c:pt>
                <c:pt idx="28589">
                  <c:v>2.2589000000003425</c:v>
                </c:pt>
                <c:pt idx="28590">
                  <c:v>2.2590000000003427</c:v>
                </c:pt>
                <c:pt idx="28591">
                  <c:v>2.2591000000003429</c:v>
                </c:pt>
                <c:pt idx="28592">
                  <c:v>2.2592000000003432</c:v>
                </c:pt>
                <c:pt idx="28593">
                  <c:v>2.2593000000003434</c:v>
                </c:pt>
                <c:pt idx="28594">
                  <c:v>2.2594000000003436</c:v>
                </c:pt>
                <c:pt idx="28595">
                  <c:v>2.2595000000003438</c:v>
                </c:pt>
                <c:pt idx="28596">
                  <c:v>2.259600000000344</c:v>
                </c:pt>
                <c:pt idx="28597">
                  <c:v>2.2597000000003442</c:v>
                </c:pt>
                <c:pt idx="28598">
                  <c:v>2.2598000000003444</c:v>
                </c:pt>
                <c:pt idx="28599">
                  <c:v>2.2599000000003446</c:v>
                </c:pt>
                <c:pt idx="28600">
                  <c:v>2.2600000000003448</c:v>
                </c:pt>
                <c:pt idx="28601">
                  <c:v>2.2601000000003451</c:v>
                </c:pt>
                <c:pt idx="28602">
                  <c:v>2.2602000000003453</c:v>
                </c:pt>
                <c:pt idx="28603">
                  <c:v>2.2603000000003455</c:v>
                </c:pt>
                <c:pt idx="28604">
                  <c:v>2.2604000000003457</c:v>
                </c:pt>
                <c:pt idx="28605">
                  <c:v>2.2605000000003459</c:v>
                </c:pt>
                <c:pt idx="28606">
                  <c:v>2.2606000000003461</c:v>
                </c:pt>
                <c:pt idx="28607">
                  <c:v>2.2607000000003463</c:v>
                </c:pt>
                <c:pt idx="28608">
                  <c:v>2.2608000000003465</c:v>
                </c:pt>
                <c:pt idx="28609">
                  <c:v>2.2609000000003467</c:v>
                </c:pt>
                <c:pt idx="28610">
                  <c:v>2.261000000000347</c:v>
                </c:pt>
                <c:pt idx="28611">
                  <c:v>2.2611000000003472</c:v>
                </c:pt>
                <c:pt idx="28612">
                  <c:v>2.2612000000003474</c:v>
                </c:pt>
                <c:pt idx="28613">
                  <c:v>2.2613000000003476</c:v>
                </c:pt>
                <c:pt idx="28614">
                  <c:v>2.2614000000003478</c:v>
                </c:pt>
                <c:pt idx="28615">
                  <c:v>2.261500000000348</c:v>
                </c:pt>
                <c:pt idx="28616">
                  <c:v>2.2616000000003482</c:v>
                </c:pt>
                <c:pt idx="28617">
                  <c:v>2.2617000000003484</c:v>
                </c:pt>
                <c:pt idx="28618">
                  <c:v>2.2618000000003486</c:v>
                </c:pt>
                <c:pt idx="28619">
                  <c:v>2.2619000000003489</c:v>
                </c:pt>
                <c:pt idx="28620">
                  <c:v>2.2620000000003491</c:v>
                </c:pt>
                <c:pt idx="28621">
                  <c:v>2.2621000000003493</c:v>
                </c:pt>
                <c:pt idx="28622">
                  <c:v>2.2622000000003495</c:v>
                </c:pt>
                <c:pt idx="28623">
                  <c:v>2.2623000000003497</c:v>
                </c:pt>
                <c:pt idx="28624">
                  <c:v>2.2624000000003499</c:v>
                </c:pt>
                <c:pt idx="28625">
                  <c:v>2.2625000000003501</c:v>
                </c:pt>
                <c:pt idx="28626">
                  <c:v>2.2626000000003503</c:v>
                </c:pt>
                <c:pt idx="28627">
                  <c:v>2.2627000000003505</c:v>
                </c:pt>
                <c:pt idx="28628">
                  <c:v>2.2628000000003508</c:v>
                </c:pt>
                <c:pt idx="28629">
                  <c:v>2.262900000000351</c:v>
                </c:pt>
                <c:pt idx="28630">
                  <c:v>2.2630000000003512</c:v>
                </c:pt>
                <c:pt idx="28631">
                  <c:v>2.2631000000003514</c:v>
                </c:pt>
                <c:pt idx="28632">
                  <c:v>2.2632000000003516</c:v>
                </c:pt>
                <c:pt idx="28633">
                  <c:v>2.2633000000003518</c:v>
                </c:pt>
                <c:pt idx="28634">
                  <c:v>2.263400000000352</c:v>
                </c:pt>
                <c:pt idx="28635">
                  <c:v>2.2635000000003522</c:v>
                </c:pt>
                <c:pt idx="28636">
                  <c:v>2.2636000000003524</c:v>
                </c:pt>
                <c:pt idx="28637">
                  <c:v>2.2637000000003527</c:v>
                </c:pt>
                <c:pt idx="28638">
                  <c:v>2.2638000000003529</c:v>
                </c:pt>
                <c:pt idx="28639">
                  <c:v>2.2639000000003531</c:v>
                </c:pt>
                <c:pt idx="28640">
                  <c:v>2.2640000000003533</c:v>
                </c:pt>
                <c:pt idx="28641">
                  <c:v>2.2641000000003535</c:v>
                </c:pt>
                <c:pt idx="28642">
                  <c:v>2.2642000000003537</c:v>
                </c:pt>
                <c:pt idx="28643">
                  <c:v>2.2643000000003539</c:v>
                </c:pt>
                <c:pt idx="28644">
                  <c:v>2.2644000000003541</c:v>
                </c:pt>
                <c:pt idx="28645">
                  <c:v>2.2645000000003543</c:v>
                </c:pt>
                <c:pt idx="28646">
                  <c:v>2.2646000000003546</c:v>
                </c:pt>
                <c:pt idx="28647">
                  <c:v>2.2647000000003548</c:v>
                </c:pt>
                <c:pt idx="28648">
                  <c:v>2.264800000000355</c:v>
                </c:pt>
                <c:pt idx="28649">
                  <c:v>2.2649000000003552</c:v>
                </c:pt>
                <c:pt idx="28650">
                  <c:v>2.2650000000003554</c:v>
                </c:pt>
                <c:pt idx="28651">
                  <c:v>2.2651000000003556</c:v>
                </c:pt>
                <c:pt idx="28652">
                  <c:v>2.2652000000003558</c:v>
                </c:pt>
                <c:pt idx="28653">
                  <c:v>2.265300000000356</c:v>
                </c:pt>
                <c:pt idx="28654">
                  <c:v>2.2654000000003562</c:v>
                </c:pt>
                <c:pt idx="28655">
                  <c:v>2.2655000000003565</c:v>
                </c:pt>
                <c:pt idx="28656">
                  <c:v>2.2656000000003567</c:v>
                </c:pt>
                <c:pt idx="28657">
                  <c:v>2.2657000000003569</c:v>
                </c:pt>
                <c:pt idx="28658">
                  <c:v>2.2658000000003571</c:v>
                </c:pt>
                <c:pt idx="28659">
                  <c:v>2.2659000000003573</c:v>
                </c:pt>
                <c:pt idx="28660">
                  <c:v>2.2660000000003575</c:v>
                </c:pt>
                <c:pt idx="28661">
                  <c:v>2.2661000000003577</c:v>
                </c:pt>
                <c:pt idx="28662">
                  <c:v>2.2662000000003579</c:v>
                </c:pt>
                <c:pt idx="28663">
                  <c:v>2.2663000000003581</c:v>
                </c:pt>
                <c:pt idx="28664">
                  <c:v>2.2664000000003584</c:v>
                </c:pt>
                <c:pt idx="28665">
                  <c:v>2.2665000000003586</c:v>
                </c:pt>
                <c:pt idx="28666">
                  <c:v>2.2666000000003588</c:v>
                </c:pt>
                <c:pt idx="28667">
                  <c:v>2.266700000000359</c:v>
                </c:pt>
                <c:pt idx="28668">
                  <c:v>2.2668000000003592</c:v>
                </c:pt>
                <c:pt idx="28669">
                  <c:v>2.2669000000003594</c:v>
                </c:pt>
                <c:pt idx="28670">
                  <c:v>2.2670000000003596</c:v>
                </c:pt>
                <c:pt idx="28671">
                  <c:v>2.2671000000003598</c:v>
                </c:pt>
                <c:pt idx="28672">
                  <c:v>2.26720000000036</c:v>
                </c:pt>
                <c:pt idx="28673">
                  <c:v>2.2673000000003602</c:v>
                </c:pt>
                <c:pt idx="28674">
                  <c:v>2.2674000000003605</c:v>
                </c:pt>
                <c:pt idx="28675">
                  <c:v>2.2675000000003607</c:v>
                </c:pt>
                <c:pt idx="28676">
                  <c:v>2.2676000000003609</c:v>
                </c:pt>
                <c:pt idx="28677">
                  <c:v>2.2677000000003611</c:v>
                </c:pt>
                <c:pt idx="28678">
                  <c:v>2.2678000000003613</c:v>
                </c:pt>
                <c:pt idx="28679">
                  <c:v>2.2679000000003615</c:v>
                </c:pt>
                <c:pt idx="28680">
                  <c:v>2.2680000000003617</c:v>
                </c:pt>
                <c:pt idx="28681">
                  <c:v>2.2681000000003619</c:v>
                </c:pt>
                <c:pt idx="28682">
                  <c:v>2.2682000000003621</c:v>
                </c:pt>
                <c:pt idx="28683">
                  <c:v>2.2683000000003624</c:v>
                </c:pt>
                <c:pt idx="28684">
                  <c:v>2.2684000000003626</c:v>
                </c:pt>
                <c:pt idx="28685">
                  <c:v>2.2685000000003628</c:v>
                </c:pt>
                <c:pt idx="28686">
                  <c:v>2.268600000000363</c:v>
                </c:pt>
                <c:pt idx="28687">
                  <c:v>2.2687000000003632</c:v>
                </c:pt>
                <c:pt idx="28688">
                  <c:v>2.2688000000003634</c:v>
                </c:pt>
                <c:pt idx="28689">
                  <c:v>2.2689000000003636</c:v>
                </c:pt>
                <c:pt idx="28690">
                  <c:v>2.2690000000003638</c:v>
                </c:pt>
                <c:pt idx="28691">
                  <c:v>2.269100000000364</c:v>
                </c:pt>
                <c:pt idx="28692">
                  <c:v>2.2692000000003643</c:v>
                </c:pt>
                <c:pt idx="28693">
                  <c:v>2.2693000000003645</c:v>
                </c:pt>
                <c:pt idx="28694">
                  <c:v>2.2694000000003647</c:v>
                </c:pt>
                <c:pt idx="28695">
                  <c:v>2.2695000000003649</c:v>
                </c:pt>
                <c:pt idx="28696">
                  <c:v>2.2696000000003651</c:v>
                </c:pt>
                <c:pt idx="28697">
                  <c:v>2.2697000000003653</c:v>
                </c:pt>
                <c:pt idx="28698">
                  <c:v>2.2698000000003655</c:v>
                </c:pt>
                <c:pt idx="28699">
                  <c:v>2.2699000000003657</c:v>
                </c:pt>
                <c:pt idx="28700">
                  <c:v>2.2700000000003659</c:v>
                </c:pt>
                <c:pt idx="28701">
                  <c:v>2.2701000000003662</c:v>
                </c:pt>
                <c:pt idx="28702">
                  <c:v>2.2702000000003664</c:v>
                </c:pt>
                <c:pt idx="28703">
                  <c:v>2.2703000000003666</c:v>
                </c:pt>
                <c:pt idx="28704">
                  <c:v>2.2704000000003668</c:v>
                </c:pt>
                <c:pt idx="28705">
                  <c:v>2.270500000000367</c:v>
                </c:pt>
                <c:pt idx="28706">
                  <c:v>2.2706000000003672</c:v>
                </c:pt>
                <c:pt idx="28707">
                  <c:v>2.2707000000003674</c:v>
                </c:pt>
                <c:pt idx="28708">
                  <c:v>2.2708000000003676</c:v>
                </c:pt>
                <c:pt idx="28709">
                  <c:v>2.2709000000003678</c:v>
                </c:pt>
                <c:pt idx="28710">
                  <c:v>2.2710000000003681</c:v>
                </c:pt>
                <c:pt idx="28711">
                  <c:v>2.2711000000003683</c:v>
                </c:pt>
                <c:pt idx="28712">
                  <c:v>2.2712000000003685</c:v>
                </c:pt>
                <c:pt idx="28713">
                  <c:v>2.2713000000003687</c:v>
                </c:pt>
                <c:pt idx="28714">
                  <c:v>2.2714000000003689</c:v>
                </c:pt>
                <c:pt idx="28715">
                  <c:v>2.2715000000003691</c:v>
                </c:pt>
                <c:pt idx="28716">
                  <c:v>2.2716000000003693</c:v>
                </c:pt>
                <c:pt idx="28717">
                  <c:v>2.2717000000003695</c:v>
                </c:pt>
                <c:pt idx="28718">
                  <c:v>2.2718000000003697</c:v>
                </c:pt>
                <c:pt idx="28719">
                  <c:v>2.27190000000037</c:v>
                </c:pt>
                <c:pt idx="28720">
                  <c:v>2.2720000000003702</c:v>
                </c:pt>
                <c:pt idx="28721">
                  <c:v>2.2721000000003704</c:v>
                </c:pt>
                <c:pt idx="28722">
                  <c:v>2.2722000000003706</c:v>
                </c:pt>
                <c:pt idx="28723">
                  <c:v>2.2723000000003708</c:v>
                </c:pt>
                <c:pt idx="28724">
                  <c:v>2.272400000000371</c:v>
                </c:pt>
                <c:pt idx="28725">
                  <c:v>2.2725000000003712</c:v>
                </c:pt>
                <c:pt idx="28726">
                  <c:v>2.2726000000003714</c:v>
                </c:pt>
                <c:pt idx="28727">
                  <c:v>2.2727000000003716</c:v>
                </c:pt>
                <c:pt idx="28728">
                  <c:v>2.2728000000003719</c:v>
                </c:pt>
                <c:pt idx="28729">
                  <c:v>2.2729000000003721</c:v>
                </c:pt>
                <c:pt idx="28730">
                  <c:v>2.2730000000003723</c:v>
                </c:pt>
                <c:pt idx="28731">
                  <c:v>2.2731000000003725</c:v>
                </c:pt>
                <c:pt idx="28732">
                  <c:v>2.2732000000003727</c:v>
                </c:pt>
                <c:pt idx="28733">
                  <c:v>2.2733000000003729</c:v>
                </c:pt>
                <c:pt idx="28734">
                  <c:v>2.2734000000003731</c:v>
                </c:pt>
                <c:pt idx="28735">
                  <c:v>2.2735000000003733</c:v>
                </c:pt>
                <c:pt idx="28736">
                  <c:v>2.2736000000003735</c:v>
                </c:pt>
                <c:pt idx="28737">
                  <c:v>2.2737000000003738</c:v>
                </c:pt>
                <c:pt idx="28738">
                  <c:v>2.273800000000374</c:v>
                </c:pt>
                <c:pt idx="28739">
                  <c:v>2.2739000000003742</c:v>
                </c:pt>
                <c:pt idx="28740">
                  <c:v>2.2740000000003744</c:v>
                </c:pt>
                <c:pt idx="28741">
                  <c:v>2.2741000000003746</c:v>
                </c:pt>
                <c:pt idx="28742">
                  <c:v>2.2742000000003748</c:v>
                </c:pt>
                <c:pt idx="28743">
                  <c:v>2.274300000000375</c:v>
                </c:pt>
                <c:pt idx="28744">
                  <c:v>2.2744000000003752</c:v>
                </c:pt>
                <c:pt idx="28745">
                  <c:v>2.2745000000003754</c:v>
                </c:pt>
                <c:pt idx="28746">
                  <c:v>2.2746000000003757</c:v>
                </c:pt>
                <c:pt idx="28747">
                  <c:v>2.2747000000003759</c:v>
                </c:pt>
                <c:pt idx="28748">
                  <c:v>2.2748000000003761</c:v>
                </c:pt>
                <c:pt idx="28749">
                  <c:v>2.2749000000003763</c:v>
                </c:pt>
                <c:pt idx="28750">
                  <c:v>2.2750000000003765</c:v>
                </c:pt>
                <c:pt idx="28751">
                  <c:v>2.2751000000003767</c:v>
                </c:pt>
                <c:pt idx="28752">
                  <c:v>2.2752000000003769</c:v>
                </c:pt>
                <c:pt idx="28753">
                  <c:v>2.2753000000003771</c:v>
                </c:pt>
                <c:pt idx="28754">
                  <c:v>2.2754000000003773</c:v>
                </c:pt>
                <c:pt idx="28755">
                  <c:v>2.2755000000003776</c:v>
                </c:pt>
                <c:pt idx="28756">
                  <c:v>2.2756000000003778</c:v>
                </c:pt>
                <c:pt idx="28757">
                  <c:v>2.275700000000378</c:v>
                </c:pt>
                <c:pt idx="28758">
                  <c:v>2.2758000000003782</c:v>
                </c:pt>
                <c:pt idx="28759">
                  <c:v>2.2759000000003784</c:v>
                </c:pt>
                <c:pt idx="28760">
                  <c:v>2.2760000000003786</c:v>
                </c:pt>
                <c:pt idx="28761">
                  <c:v>2.2761000000003788</c:v>
                </c:pt>
                <c:pt idx="28762">
                  <c:v>2.276200000000379</c:v>
                </c:pt>
                <c:pt idx="28763">
                  <c:v>2.2763000000003792</c:v>
                </c:pt>
                <c:pt idx="28764">
                  <c:v>2.2764000000003795</c:v>
                </c:pt>
                <c:pt idx="28765">
                  <c:v>2.2765000000003797</c:v>
                </c:pt>
                <c:pt idx="28766">
                  <c:v>2.2766000000003799</c:v>
                </c:pt>
                <c:pt idx="28767">
                  <c:v>2.2767000000003801</c:v>
                </c:pt>
                <c:pt idx="28768">
                  <c:v>2.2768000000003803</c:v>
                </c:pt>
                <c:pt idx="28769">
                  <c:v>2.2769000000003805</c:v>
                </c:pt>
                <c:pt idx="28770">
                  <c:v>2.2770000000003807</c:v>
                </c:pt>
                <c:pt idx="28771">
                  <c:v>2.2771000000003809</c:v>
                </c:pt>
                <c:pt idx="28772">
                  <c:v>2.2772000000003811</c:v>
                </c:pt>
                <c:pt idx="28773">
                  <c:v>2.2773000000003814</c:v>
                </c:pt>
                <c:pt idx="28774">
                  <c:v>2.2774000000003816</c:v>
                </c:pt>
                <c:pt idx="28775">
                  <c:v>2.2775000000003818</c:v>
                </c:pt>
                <c:pt idx="28776">
                  <c:v>2.277600000000382</c:v>
                </c:pt>
                <c:pt idx="28777">
                  <c:v>2.2777000000003822</c:v>
                </c:pt>
                <c:pt idx="28778">
                  <c:v>2.2778000000003824</c:v>
                </c:pt>
                <c:pt idx="28779">
                  <c:v>2.2779000000003826</c:v>
                </c:pt>
                <c:pt idx="28780">
                  <c:v>2.2780000000003828</c:v>
                </c:pt>
                <c:pt idx="28781">
                  <c:v>2.278100000000383</c:v>
                </c:pt>
                <c:pt idx="28782">
                  <c:v>2.2782000000003833</c:v>
                </c:pt>
                <c:pt idx="28783">
                  <c:v>2.2783000000003835</c:v>
                </c:pt>
                <c:pt idx="28784">
                  <c:v>2.2784000000003837</c:v>
                </c:pt>
                <c:pt idx="28785">
                  <c:v>2.2785000000003839</c:v>
                </c:pt>
                <c:pt idx="28786">
                  <c:v>2.2786000000003841</c:v>
                </c:pt>
                <c:pt idx="28787">
                  <c:v>2.2787000000003843</c:v>
                </c:pt>
                <c:pt idx="28788">
                  <c:v>2.2788000000003845</c:v>
                </c:pt>
                <c:pt idx="28789">
                  <c:v>2.2789000000003847</c:v>
                </c:pt>
                <c:pt idx="28790">
                  <c:v>2.2790000000003849</c:v>
                </c:pt>
                <c:pt idx="28791">
                  <c:v>2.2791000000003852</c:v>
                </c:pt>
                <c:pt idx="28792">
                  <c:v>2.2792000000003854</c:v>
                </c:pt>
                <c:pt idx="28793">
                  <c:v>2.2793000000003856</c:v>
                </c:pt>
                <c:pt idx="28794">
                  <c:v>2.2794000000003858</c:v>
                </c:pt>
                <c:pt idx="28795">
                  <c:v>2.279500000000386</c:v>
                </c:pt>
                <c:pt idx="28796">
                  <c:v>2.2796000000003862</c:v>
                </c:pt>
                <c:pt idx="28797">
                  <c:v>2.2797000000003864</c:v>
                </c:pt>
                <c:pt idx="28798">
                  <c:v>2.2798000000003866</c:v>
                </c:pt>
                <c:pt idx="28799">
                  <c:v>2.2799000000003868</c:v>
                </c:pt>
                <c:pt idx="28800">
                  <c:v>2.2800000000003871</c:v>
                </c:pt>
                <c:pt idx="28801">
                  <c:v>2.2801000000003873</c:v>
                </c:pt>
                <c:pt idx="28802">
                  <c:v>2.2802000000003875</c:v>
                </c:pt>
                <c:pt idx="28803">
                  <c:v>2.2803000000003877</c:v>
                </c:pt>
                <c:pt idx="28804">
                  <c:v>2.2804000000003879</c:v>
                </c:pt>
                <c:pt idx="28805">
                  <c:v>2.2805000000003881</c:v>
                </c:pt>
                <c:pt idx="28806">
                  <c:v>2.2806000000003883</c:v>
                </c:pt>
                <c:pt idx="28807">
                  <c:v>2.2807000000003885</c:v>
                </c:pt>
                <c:pt idx="28808">
                  <c:v>2.2808000000003887</c:v>
                </c:pt>
                <c:pt idx="28809">
                  <c:v>2.2809000000003889</c:v>
                </c:pt>
                <c:pt idx="28810">
                  <c:v>2.2810000000003892</c:v>
                </c:pt>
                <c:pt idx="28811">
                  <c:v>2.2811000000003894</c:v>
                </c:pt>
                <c:pt idx="28812">
                  <c:v>2.2812000000003896</c:v>
                </c:pt>
                <c:pt idx="28813">
                  <c:v>2.2813000000003898</c:v>
                </c:pt>
                <c:pt idx="28814">
                  <c:v>2.28140000000039</c:v>
                </c:pt>
                <c:pt idx="28815">
                  <c:v>2.2815000000003902</c:v>
                </c:pt>
                <c:pt idx="28816">
                  <c:v>2.2816000000003904</c:v>
                </c:pt>
                <c:pt idx="28817">
                  <c:v>2.2817000000003906</c:v>
                </c:pt>
                <c:pt idx="28818">
                  <c:v>2.2818000000003908</c:v>
                </c:pt>
                <c:pt idx="28819">
                  <c:v>2.2819000000003911</c:v>
                </c:pt>
                <c:pt idx="28820">
                  <c:v>2.2820000000003913</c:v>
                </c:pt>
                <c:pt idx="28821">
                  <c:v>2.2821000000003915</c:v>
                </c:pt>
                <c:pt idx="28822">
                  <c:v>2.2822000000003917</c:v>
                </c:pt>
                <c:pt idx="28823">
                  <c:v>2.2823000000003919</c:v>
                </c:pt>
                <c:pt idx="28824">
                  <c:v>2.2824000000003921</c:v>
                </c:pt>
                <c:pt idx="28825">
                  <c:v>2.2825000000003923</c:v>
                </c:pt>
                <c:pt idx="28826">
                  <c:v>2.2826000000003925</c:v>
                </c:pt>
                <c:pt idx="28827">
                  <c:v>2.2827000000003927</c:v>
                </c:pt>
                <c:pt idx="28828">
                  <c:v>2.282800000000393</c:v>
                </c:pt>
                <c:pt idx="28829">
                  <c:v>2.2829000000003932</c:v>
                </c:pt>
                <c:pt idx="28830">
                  <c:v>2.2830000000003934</c:v>
                </c:pt>
                <c:pt idx="28831">
                  <c:v>2.2831000000003936</c:v>
                </c:pt>
                <c:pt idx="28832">
                  <c:v>2.2832000000003938</c:v>
                </c:pt>
                <c:pt idx="28833">
                  <c:v>2.283300000000394</c:v>
                </c:pt>
                <c:pt idx="28834">
                  <c:v>2.2834000000003942</c:v>
                </c:pt>
                <c:pt idx="28835">
                  <c:v>2.2835000000003944</c:v>
                </c:pt>
                <c:pt idx="28836">
                  <c:v>2.2836000000003946</c:v>
                </c:pt>
                <c:pt idx="28837">
                  <c:v>2.2837000000003949</c:v>
                </c:pt>
                <c:pt idx="28838">
                  <c:v>2.2838000000003951</c:v>
                </c:pt>
                <c:pt idx="28839">
                  <c:v>2.2839000000003953</c:v>
                </c:pt>
                <c:pt idx="28840">
                  <c:v>2.2840000000003955</c:v>
                </c:pt>
                <c:pt idx="28841">
                  <c:v>2.2841000000003957</c:v>
                </c:pt>
                <c:pt idx="28842">
                  <c:v>2.2842000000003959</c:v>
                </c:pt>
                <c:pt idx="28843">
                  <c:v>2.2843000000003961</c:v>
                </c:pt>
                <c:pt idx="28844">
                  <c:v>2.2844000000003963</c:v>
                </c:pt>
                <c:pt idx="28845">
                  <c:v>2.2845000000003965</c:v>
                </c:pt>
                <c:pt idx="28846">
                  <c:v>2.2846000000003968</c:v>
                </c:pt>
                <c:pt idx="28847">
                  <c:v>2.284700000000397</c:v>
                </c:pt>
                <c:pt idx="28848">
                  <c:v>2.2848000000003972</c:v>
                </c:pt>
                <c:pt idx="28849">
                  <c:v>2.2849000000003974</c:v>
                </c:pt>
                <c:pt idx="28850">
                  <c:v>2.2850000000003976</c:v>
                </c:pt>
                <c:pt idx="28851">
                  <c:v>2.2851000000003978</c:v>
                </c:pt>
                <c:pt idx="28852">
                  <c:v>2.285200000000398</c:v>
                </c:pt>
                <c:pt idx="28853">
                  <c:v>2.2853000000003982</c:v>
                </c:pt>
                <c:pt idx="28854">
                  <c:v>2.2854000000003984</c:v>
                </c:pt>
                <c:pt idx="28855">
                  <c:v>2.2855000000003987</c:v>
                </c:pt>
                <c:pt idx="28856">
                  <c:v>2.2856000000003989</c:v>
                </c:pt>
                <c:pt idx="28857">
                  <c:v>2.2857000000003991</c:v>
                </c:pt>
                <c:pt idx="28858">
                  <c:v>2.2858000000003993</c:v>
                </c:pt>
                <c:pt idx="28859">
                  <c:v>2.2859000000003995</c:v>
                </c:pt>
                <c:pt idx="28860">
                  <c:v>2.2860000000003997</c:v>
                </c:pt>
                <c:pt idx="28861">
                  <c:v>2.2861000000003999</c:v>
                </c:pt>
                <c:pt idx="28862">
                  <c:v>2.2862000000004001</c:v>
                </c:pt>
                <c:pt idx="28863">
                  <c:v>2.2863000000004003</c:v>
                </c:pt>
                <c:pt idx="28864">
                  <c:v>2.2864000000004006</c:v>
                </c:pt>
                <c:pt idx="28865">
                  <c:v>2.2865000000004008</c:v>
                </c:pt>
                <c:pt idx="28866">
                  <c:v>2.286600000000401</c:v>
                </c:pt>
                <c:pt idx="28867">
                  <c:v>2.2867000000004012</c:v>
                </c:pt>
                <c:pt idx="28868">
                  <c:v>2.2868000000004014</c:v>
                </c:pt>
                <c:pt idx="28869">
                  <c:v>2.2869000000004016</c:v>
                </c:pt>
                <c:pt idx="28870">
                  <c:v>2.2870000000004018</c:v>
                </c:pt>
                <c:pt idx="28871">
                  <c:v>2.287100000000402</c:v>
                </c:pt>
                <c:pt idx="28872">
                  <c:v>2.2872000000004022</c:v>
                </c:pt>
                <c:pt idx="28873">
                  <c:v>2.2873000000004025</c:v>
                </c:pt>
                <c:pt idx="28874">
                  <c:v>2.2874000000004027</c:v>
                </c:pt>
                <c:pt idx="28875">
                  <c:v>2.2875000000004029</c:v>
                </c:pt>
                <c:pt idx="28876">
                  <c:v>2.2876000000004031</c:v>
                </c:pt>
                <c:pt idx="28877">
                  <c:v>2.2877000000004033</c:v>
                </c:pt>
                <c:pt idx="28878">
                  <c:v>2.2878000000004035</c:v>
                </c:pt>
                <c:pt idx="28879">
                  <c:v>2.2879000000004037</c:v>
                </c:pt>
                <c:pt idx="28880">
                  <c:v>2.2880000000004039</c:v>
                </c:pt>
                <c:pt idx="28881">
                  <c:v>2.2881000000004041</c:v>
                </c:pt>
                <c:pt idx="28882">
                  <c:v>2.2882000000004044</c:v>
                </c:pt>
                <c:pt idx="28883">
                  <c:v>2.2883000000004046</c:v>
                </c:pt>
                <c:pt idx="28884">
                  <c:v>2.2884000000004048</c:v>
                </c:pt>
                <c:pt idx="28885">
                  <c:v>2.288500000000405</c:v>
                </c:pt>
                <c:pt idx="28886">
                  <c:v>2.2886000000004052</c:v>
                </c:pt>
                <c:pt idx="28887">
                  <c:v>2.2887000000004054</c:v>
                </c:pt>
                <c:pt idx="28888">
                  <c:v>2.2888000000004056</c:v>
                </c:pt>
                <c:pt idx="28889">
                  <c:v>2.2889000000004058</c:v>
                </c:pt>
                <c:pt idx="28890">
                  <c:v>2.289000000000406</c:v>
                </c:pt>
                <c:pt idx="28891">
                  <c:v>2.2891000000004063</c:v>
                </c:pt>
                <c:pt idx="28892">
                  <c:v>2.2892000000004065</c:v>
                </c:pt>
                <c:pt idx="28893">
                  <c:v>2.2893000000004067</c:v>
                </c:pt>
                <c:pt idx="28894">
                  <c:v>2.2894000000004069</c:v>
                </c:pt>
                <c:pt idx="28895">
                  <c:v>2.2895000000004071</c:v>
                </c:pt>
                <c:pt idx="28896">
                  <c:v>2.2896000000004073</c:v>
                </c:pt>
                <c:pt idx="28897">
                  <c:v>2.2897000000004075</c:v>
                </c:pt>
                <c:pt idx="28898">
                  <c:v>2.2898000000004077</c:v>
                </c:pt>
                <c:pt idx="28899">
                  <c:v>2.2899000000004079</c:v>
                </c:pt>
                <c:pt idx="28900">
                  <c:v>2.2900000000004082</c:v>
                </c:pt>
                <c:pt idx="28901">
                  <c:v>2.2901000000004084</c:v>
                </c:pt>
                <c:pt idx="28902">
                  <c:v>2.2902000000004086</c:v>
                </c:pt>
                <c:pt idx="28903">
                  <c:v>2.2903000000004088</c:v>
                </c:pt>
                <c:pt idx="28904">
                  <c:v>2.290400000000409</c:v>
                </c:pt>
                <c:pt idx="28905">
                  <c:v>2.2905000000004092</c:v>
                </c:pt>
                <c:pt idx="28906">
                  <c:v>2.2906000000004094</c:v>
                </c:pt>
                <c:pt idx="28907">
                  <c:v>2.2907000000004096</c:v>
                </c:pt>
                <c:pt idx="28908">
                  <c:v>2.2908000000004098</c:v>
                </c:pt>
                <c:pt idx="28909">
                  <c:v>2.2909000000004101</c:v>
                </c:pt>
                <c:pt idx="28910">
                  <c:v>2.2910000000004103</c:v>
                </c:pt>
                <c:pt idx="28911">
                  <c:v>2.2911000000004105</c:v>
                </c:pt>
                <c:pt idx="28912">
                  <c:v>2.2912000000004107</c:v>
                </c:pt>
                <c:pt idx="28913">
                  <c:v>2.2913000000004109</c:v>
                </c:pt>
                <c:pt idx="28914">
                  <c:v>2.2914000000004111</c:v>
                </c:pt>
                <c:pt idx="28915">
                  <c:v>2.2915000000004113</c:v>
                </c:pt>
                <c:pt idx="28916">
                  <c:v>2.2916000000004115</c:v>
                </c:pt>
                <c:pt idx="28917">
                  <c:v>2.2917000000004117</c:v>
                </c:pt>
                <c:pt idx="28918">
                  <c:v>2.291800000000412</c:v>
                </c:pt>
                <c:pt idx="28919">
                  <c:v>2.2919000000004122</c:v>
                </c:pt>
                <c:pt idx="28920">
                  <c:v>2.2920000000004124</c:v>
                </c:pt>
                <c:pt idx="28921">
                  <c:v>2.2921000000004126</c:v>
                </c:pt>
                <c:pt idx="28922">
                  <c:v>2.2922000000004128</c:v>
                </c:pt>
                <c:pt idx="28923">
                  <c:v>2.292300000000413</c:v>
                </c:pt>
                <c:pt idx="28924">
                  <c:v>2.2924000000004132</c:v>
                </c:pt>
                <c:pt idx="28925">
                  <c:v>2.2925000000004134</c:v>
                </c:pt>
                <c:pt idx="28926">
                  <c:v>2.2926000000004136</c:v>
                </c:pt>
                <c:pt idx="28927">
                  <c:v>2.2927000000004139</c:v>
                </c:pt>
                <c:pt idx="28928">
                  <c:v>2.2928000000004141</c:v>
                </c:pt>
                <c:pt idx="28929">
                  <c:v>2.2929000000004143</c:v>
                </c:pt>
                <c:pt idx="28930">
                  <c:v>2.2930000000004145</c:v>
                </c:pt>
                <c:pt idx="28931">
                  <c:v>2.2931000000004147</c:v>
                </c:pt>
                <c:pt idx="28932">
                  <c:v>2.2932000000004149</c:v>
                </c:pt>
                <c:pt idx="28933">
                  <c:v>2.2933000000004151</c:v>
                </c:pt>
                <c:pt idx="28934">
                  <c:v>2.2934000000004153</c:v>
                </c:pt>
                <c:pt idx="28935">
                  <c:v>2.2935000000004155</c:v>
                </c:pt>
                <c:pt idx="28936">
                  <c:v>2.2936000000004158</c:v>
                </c:pt>
                <c:pt idx="28937">
                  <c:v>2.293700000000416</c:v>
                </c:pt>
                <c:pt idx="28938">
                  <c:v>2.2938000000004162</c:v>
                </c:pt>
                <c:pt idx="28939">
                  <c:v>2.2939000000004164</c:v>
                </c:pt>
                <c:pt idx="28940">
                  <c:v>2.2940000000004166</c:v>
                </c:pt>
                <c:pt idx="28941">
                  <c:v>2.2941000000004168</c:v>
                </c:pt>
                <c:pt idx="28942">
                  <c:v>2.294200000000417</c:v>
                </c:pt>
                <c:pt idx="28943">
                  <c:v>2.2943000000004172</c:v>
                </c:pt>
                <c:pt idx="28944">
                  <c:v>2.2944000000004174</c:v>
                </c:pt>
                <c:pt idx="28945">
                  <c:v>2.2945000000004176</c:v>
                </c:pt>
                <c:pt idx="28946">
                  <c:v>2.2946000000004179</c:v>
                </c:pt>
                <c:pt idx="28947">
                  <c:v>2.2947000000004181</c:v>
                </c:pt>
                <c:pt idx="28948">
                  <c:v>2.2948000000004183</c:v>
                </c:pt>
                <c:pt idx="28949">
                  <c:v>2.2949000000004185</c:v>
                </c:pt>
                <c:pt idx="28950">
                  <c:v>2.2950000000004187</c:v>
                </c:pt>
                <c:pt idx="28951">
                  <c:v>2.2951000000004189</c:v>
                </c:pt>
                <c:pt idx="28952">
                  <c:v>2.2952000000004191</c:v>
                </c:pt>
                <c:pt idx="28953">
                  <c:v>2.2953000000004193</c:v>
                </c:pt>
                <c:pt idx="28954">
                  <c:v>2.2954000000004195</c:v>
                </c:pt>
                <c:pt idx="28955">
                  <c:v>2.2955000000004198</c:v>
                </c:pt>
                <c:pt idx="28956">
                  <c:v>2.29560000000042</c:v>
                </c:pt>
                <c:pt idx="28957">
                  <c:v>2.2957000000004202</c:v>
                </c:pt>
                <c:pt idx="28958">
                  <c:v>2.2958000000004204</c:v>
                </c:pt>
                <c:pt idx="28959">
                  <c:v>2.2959000000004206</c:v>
                </c:pt>
                <c:pt idx="28960">
                  <c:v>2.2960000000004208</c:v>
                </c:pt>
                <c:pt idx="28961">
                  <c:v>2.296100000000421</c:v>
                </c:pt>
                <c:pt idx="28962">
                  <c:v>2.2962000000004212</c:v>
                </c:pt>
                <c:pt idx="28963">
                  <c:v>2.2963000000004214</c:v>
                </c:pt>
                <c:pt idx="28964">
                  <c:v>2.2964000000004217</c:v>
                </c:pt>
                <c:pt idx="28965">
                  <c:v>2.2965000000004219</c:v>
                </c:pt>
                <c:pt idx="28966">
                  <c:v>2.2966000000004221</c:v>
                </c:pt>
                <c:pt idx="28967">
                  <c:v>2.2967000000004223</c:v>
                </c:pt>
                <c:pt idx="28968">
                  <c:v>2.2968000000004225</c:v>
                </c:pt>
                <c:pt idx="28969">
                  <c:v>2.2969000000004227</c:v>
                </c:pt>
                <c:pt idx="28970">
                  <c:v>2.2970000000004229</c:v>
                </c:pt>
                <c:pt idx="28971">
                  <c:v>2.2971000000004231</c:v>
                </c:pt>
                <c:pt idx="28972">
                  <c:v>2.2972000000004233</c:v>
                </c:pt>
                <c:pt idx="28973">
                  <c:v>2.2973000000004236</c:v>
                </c:pt>
                <c:pt idx="28974">
                  <c:v>2.2974000000004238</c:v>
                </c:pt>
                <c:pt idx="28975">
                  <c:v>2.297500000000424</c:v>
                </c:pt>
                <c:pt idx="28976">
                  <c:v>2.2976000000004242</c:v>
                </c:pt>
                <c:pt idx="28977">
                  <c:v>2.2977000000004244</c:v>
                </c:pt>
                <c:pt idx="28978">
                  <c:v>2.2978000000004246</c:v>
                </c:pt>
                <c:pt idx="28979">
                  <c:v>2.2979000000004248</c:v>
                </c:pt>
                <c:pt idx="28980">
                  <c:v>2.298000000000425</c:v>
                </c:pt>
                <c:pt idx="28981">
                  <c:v>2.2981000000004252</c:v>
                </c:pt>
                <c:pt idx="28982">
                  <c:v>2.2982000000004255</c:v>
                </c:pt>
                <c:pt idx="28983">
                  <c:v>2.2983000000004257</c:v>
                </c:pt>
                <c:pt idx="28984">
                  <c:v>2.2984000000004259</c:v>
                </c:pt>
                <c:pt idx="28985">
                  <c:v>2.2985000000004261</c:v>
                </c:pt>
                <c:pt idx="28986">
                  <c:v>2.2986000000004263</c:v>
                </c:pt>
                <c:pt idx="28987">
                  <c:v>2.2987000000004265</c:v>
                </c:pt>
                <c:pt idx="28988">
                  <c:v>2.2988000000004267</c:v>
                </c:pt>
                <c:pt idx="28989">
                  <c:v>2.2989000000004269</c:v>
                </c:pt>
                <c:pt idx="28990">
                  <c:v>2.2990000000004271</c:v>
                </c:pt>
                <c:pt idx="28991">
                  <c:v>2.2991000000004274</c:v>
                </c:pt>
                <c:pt idx="28992">
                  <c:v>2.2992000000004276</c:v>
                </c:pt>
                <c:pt idx="28993">
                  <c:v>2.2993000000004278</c:v>
                </c:pt>
                <c:pt idx="28994">
                  <c:v>2.299400000000428</c:v>
                </c:pt>
                <c:pt idx="28995">
                  <c:v>2.2995000000004282</c:v>
                </c:pt>
                <c:pt idx="28996">
                  <c:v>2.2996000000004284</c:v>
                </c:pt>
                <c:pt idx="28997">
                  <c:v>2.2997000000004286</c:v>
                </c:pt>
                <c:pt idx="28998">
                  <c:v>2.2998000000004288</c:v>
                </c:pt>
                <c:pt idx="28999">
                  <c:v>2.299900000000429</c:v>
                </c:pt>
                <c:pt idx="29000">
                  <c:v>2.3000000000004293</c:v>
                </c:pt>
                <c:pt idx="29001">
                  <c:v>2.3001000000004295</c:v>
                </c:pt>
                <c:pt idx="29002">
                  <c:v>2.3002000000004297</c:v>
                </c:pt>
                <c:pt idx="29003">
                  <c:v>2.3003000000004299</c:v>
                </c:pt>
                <c:pt idx="29004">
                  <c:v>2.3004000000004301</c:v>
                </c:pt>
                <c:pt idx="29005">
                  <c:v>2.3005000000004303</c:v>
                </c:pt>
                <c:pt idx="29006">
                  <c:v>2.3006000000004305</c:v>
                </c:pt>
                <c:pt idx="29007">
                  <c:v>2.3007000000004307</c:v>
                </c:pt>
                <c:pt idx="29008">
                  <c:v>2.3008000000004309</c:v>
                </c:pt>
                <c:pt idx="29009">
                  <c:v>2.3009000000004312</c:v>
                </c:pt>
                <c:pt idx="29010">
                  <c:v>2.3010000000004314</c:v>
                </c:pt>
                <c:pt idx="29011">
                  <c:v>2.3011000000004316</c:v>
                </c:pt>
                <c:pt idx="29012">
                  <c:v>2.3012000000004318</c:v>
                </c:pt>
                <c:pt idx="29013">
                  <c:v>2.301300000000432</c:v>
                </c:pt>
                <c:pt idx="29014">
                  <c:v>2.3014000000004322</c:v>
                </c:pt>
                <c:pt idx="29015">
                  <c:v>2.3015000000004324</c:v>
                </c:pt>
                <c:pt idx="29016">
                  <c:v>2.3016000000004326</c:v>
                </c:pt>
                <c:pt idx="29017">
                  <c:v>2.3017000000004328</c:v>
                </c:pt>
                <c:pt idx="29018">
                  <c:v>2.3018000000004331</c:v>
                </c:pt>
                <c:pt idx="29019">
                  <c:v>2.3019000000004333</c:v>
                </c:pt>
                <c:pt idx="29020">
                  <c:v>2.3020000000004335</c:v>
                </c:pt>
                <c:pt idx="29021">
                  <c:v>2.3021000000004337</c:v>
                </c:pt>
                <c:pt idx="29022">
                  <c:v>2.3022000000004339</c:v>
                </c:pt>
                <c:pt idx="29023">
                  <c:v>2.3023000000004341</c:v>
                </c:pt>
                <c:pt idx="29024">
                  <c:v>2.3024000000004343</c:v>
                </c:pt>
                <c:pt idx="29025">
                  <c:v>2.3025000000004345</c:v>
                </c:pt>
                <c:pt idx="29026">
                  <c:v>2.3026000000004347</c:v>
                </c:pt>
                <c:pt idx="29027">
                  <c:v>2.302700000000435</c:v>
                </c:pt>
                <c:pt idx="29028">
                  <c:v>2.3028000000004352</c:v>
                </c:pt>
                <c:pt idx="29029">
                  <c:v>2.3029000000004354</c:v>
                </c:pt>
                <c:pt idx="29030">
                  <c:v>2.3030000000004356</c:v>
                </c:pt>
                <c:pt idx="29031">
                  <c:v>2.3031000000004358</c:v>
                </c:pt>
                <c:pt idx="29032">
                  <c:v>2.303200000000436</c:v>
                </c:pt>
                <c:pt idx="29033">
                  <c:v>2.3033000000004362</c:v>
                </c:pt>
                <c:pt idx="29034">
                  <c:v>2.3034000000004364</c:v>
                </c:pt>
                <c:pt idx="29035">
                  <c:v>2.3035000000004366</c:v>
                </c:pt>
                <c:pt idx="29036">
                  <c:v>2.3036000000004369</c:v>
                </c:pt>
                <c:pt idx="29037">
                  <c:v>2.3037000000004371</c:v>
                </c:pt>
                <c:pt idx="29038">
                  <c:v>2.3038000000004373</c:v>
                </c:pt>
                <c:pt idx="29039">
                  <c:v>2.3039000000004375</c:v>
                </c:pt>
                <c:pt idx="29040">
                  <c:v>2.3040000000004377</c:v>
                </c:pt>
                <c:pt idx="29041">
                  <c:v>2.3041000000004379</c:v>
                </c:pt>
                <c:pt idx="29042">
                  <c:v>2.3042000000004381</c:v>
                </c:pt>
                <c:pt idx="29043">
                  <c:v>2.3043000000004383</c:v>
                </c:pt>
                <c:pt idx="29044">
                  <c:v>2.3044000000004385</c:v>
                </c:pt>
                <c:pt idx="29045">
                  <c:v>2.3045000000004388</c:v>
                </c:pt>
                <c:pt idx="29046">
                  <c:v>2.304600000000439</c:v>
                </c:pt>
                <c:pt idx="29047">
                  <c:v>2.3047000000004392</c:v>
                </c:pt>
                <c:pt idx="29048">
                  <c:v>2.3048000000004394</c:v>
                </c:pt>
                <c:pt idx="29049">
                  <c:v>2.3049000000004396</c:v>
                </c:pt>
                <c:pt idx="29050">
                  <c:v>2.3050000000004398</c:v>
                </c:pt>
                <c:pt idx="29051">
                  <c:v>2.30510000000044</c:v>
                </c:pt>
                <c:pt idx="29052">
                  <c:v>2.3052000000004402</c:v>
                </c:pt>
                <c:pt idx="29053">
                  <c:v>2.3053000000004404</c:v>
                </c:pt>
                <c:pt idx="29054">
                  <c:v>2.3054000000004407</c:v>
                </c:pt>
                <c:pt idx="29055">
                  <c:v>2.3055000000004409</c:v>
                </c:pt>
                <c:pt idx="29056">
                  <c:v>2.3056000000004411</c:v>
                </c:pt>
                <c:pt idx="29057">
                  <c:v>2.3057000000004413</c:v>
                </c:pt>
                <c:pt idx="29058">
                  <c:v>2.3058000000004415</c:v>
                </c:pt>
                <c:pt idx="29059">
                  <c:v>2.3059000000004417</c:v>
                </c:pt>
                <c:pt idx="29060">
                  <c:v>2.3060000000004419</c:v>
                </c:pt>
                <c:pt idx="29061">
                  <c:v>2.3061000000004421</c:v>
                </c:pt>
                <c:pt idx="29062">
                  <c:v>2.3062000000004423</c:v>
                </c:pt>
                <c:pt idx="29063">
                  <c:v>2.3063000000004426</c:v>
                </c:pt>
                <c:pt idx="29064">
                  <c:v>2.3064000000004428</c:v>
                </c:pt>
                <c:pt idx="29065">
                  <c:v>2.306500000000443</c:v>
                </c:pt>
                <c:pt idx="29066">
                  <c:v>2.3066000000004432</c:v>
                </c:pt>
                <c:pt idx="29067">
                  <c:v>2.3067000000004434</c:v>
                </c:pt>
                <c:pt idx="29068">
                  <c:v>2.3068000000004436</c:v>
                </c:pt>
                <c:pt idx="29069">
                  <c:v>2.3069000000004438</c:v>
                </c:pt>
                <c:pt idx="29070">
                  <c:v>2.307000000000444</c:v>
                </c:pt>
                <c:pt idx="29071">
                  <c:v>2.3071000000004442</c:v>
                </c:pt>
                <c:pt idx="29072">
                  <c:v>2.3072000000004445</c:v>
                </c:pt>
                <c:pt idx="29073">
                  <c:v>2.3073000000004447</c:v>
                </c:pt>
                <c:pt idx="29074">
                  <c:v>2.3074000000004449</c:v>
                </c:pt>
                <c:pt idx="29075">
                  <c:v>2.3075000000004451</c:v>
                </c:pt>
                <c:pt idx="29076">
                  <c:v>2.3076000000004453</c:v>
                </c:pt>
                <c:pt idx="29077">
                  <c:v>2.3077000000004455</c:v>
                </c:pt>
                <c:pt idx="29078">
                  <c:v>2.3078000000004457</c:v>
                </c:pt>
                <c:pt idx="29079">
                  <c:v>2.3079000000004459</c:v>
                </c:pt>
                <c:pt idx="29080">
                  <c:v>2.3080000000004461</c:v>
                </c:pt>
                <c:pt idx="29081">
                  <c:v>2.3081000000004464</c:v>
                </c:pt>
                <c:pt idx="29082">
                  <c:v>2.3082000000004466</c:v>
                </c:pt>
                <c:pt idx="29083">
                  <c:v>2.3083000000004468</c:v>
                </c:pt>
                <c:pt idx="29084">
                  <c:v>2.308400000000447</c:v>
                </c:pt>
                <c:pt idx="29085">
                  <c:v>2.3085000000004472</c:v>
                </c:pt>
                <c:pt idx="29086">
                  <c:v>2.3086000000004474</c:v>
                </c:pt>
                <c:pt idx="29087">
                  <c:v>2.3087000000004476</c:v>
                </c:pt>
                <c:pt idx="29088">
                  <c:v>2.3088000000004478</c:v>
                </c:pt>
                <c:pt idx="29089">
                  <c:v>2.308900000000448</c:v>
                </c:pt>
                <c:pt idx="29090">
                  <c:v>2.3090000000004482</c:v>
                </c:pt>
                <c:pt idx="29091">
                  <c:v>2.3091000000004485</c:v>
                </c:pt>
                <c:pt idx="29092">
                  <c:v>2.3092000000004487</c:v>
                </c:pt>
                <c:pt idx="29093">
                  <c:v>2.3093000000004489</c:v>
                </c:pt>
                <c:pt idx="29094">
                  <c:v>2.3094000000004491</c:v>
                </c:pt>
                <c:pt idx="29095">
                  <c:v>2.3095000000004493</c:v>
                </c:pt>
                <c:pt idx="29096">
                  <c:v>2.3096000000004495</c:v>
                </c:pt>
                <c:pt idx="29097">
                  <c:v>2.3097000000004497</c:v>
                </c:pt>
                <c:pt idx="29098">
                  <c:v>2.3098000000004499</c:v>
                </c:pt>
                <c:pt idx="29099">
                  <c:v>2.3099000000004501</c:v>
                </c:pt>
                <c:pt idx="29100">
                  <c:v>2.3100000000004504</c:v>
                </c:pt>
                <c:pt idx="29101">
                  <c:v>2.3101000000004506</c:v>
                </c:pt>
                <c:pt idx="29102">
                  <c:v>2.3102000000004508</c:v>
                </c:pt>
                <c:pt idx="29103">
                  <c:v>2.310300000000451</c:v>
                </c:pt>
                <c:pt idx="29104">
                  <c:v>2.3104000000004512</c:v>
                </c:pt>
                <c:pt idx="29105">
                  <c:v>2.3105000000004514</c:v>
                </c:pt>
                <c:pt idx="29106">
                  <c:v>2.3106000000004516</c:v>
                </c:pt>
                <c:pt idx="29107">
                  <c:v>2.3107000000004518</c:v>
                </c:pt>
                <c:pt idx="29108">
                  <c:v>2.310800000000452</c:v>
                </c:pt>
                <c:pt idx="29109">
                  <c:v>2.3109000000004523</c:v>
                </c:pt>
                <c:pt idx="29110">
                  <c:v>2.3110000000004525</c:v>
                </c:pt>
                <c:pt idx="29111">
                  <c:v>2.3111000000004527</c:v>
                </c:pt>
                <c:pt idx="29112">
                  <c:v>2.3112000000004529</c:v>
                </c:pt>
                <c:pt idx="29113">
                  <c:v>2.3113000000004531</c:v>
                </c:pt>
                <c:pt idx="29114">
                  <c:v>2.3114000000004533</c:v>
                </c:pt>
                <c:pt idx="29115">
                  <c:v>2.3115000000004535</c:v>
                </c:pt>
                <c:pt idx="29116">
                  <c:v>2.3116000000004537</c:v>
                </c:pt>
                <c:pt idx="29117">
                  <c:v>2.3117000000004539</c:v>
                </c:pt>
                <c:pt idx="29118">
                  <c:v>2.3118000000004542</c:v>
                </c:pt>
                <c:pt idx="29119">
                  <c:v>2.3119000000004544</c:v>
                </c:pt>
                <c:pt idx="29120">
                  <c:v>2.3120000000004546</c:v>
                </c:pt>
                <c:pt idx="29121">
                  <c:v>2.3121000000004548</c:v>
                </c:pt>
                <c:pt idx="29122">
                  <c:v>2.312200000000455</c:v>
                </c:pt>
                <c:pt idx="29123">
                  <c:v>2.3123000000004552</c:v>
                </c:pt>
                <c:pt idx="29124">
                  <c:v>2.3124000000004554</c:v>
                </c:pt>
                <c:pt idx="29125">
                  <c:v>2.3125000000004556</c:v>
                </c:pt>
                <c:pt idx="29126">
                  <c:v>2.3126000000004558</c:v>
                </c:pt>
                <c:pt idx="29127">
                  <c:v>2.3127000000004561</c:v>
                </c:pt>
                <c:pt idx="29128">
                  <c:v>2.3128000000004563</c:v>
                </c:pt>
                <c:pt idx="29129">
                  <c:v>2.3129000000004565</c:v>
                </c:pt>
                <c:pt idx="29130">
                  <c:v>2.3130000000004567</c:v>
                </c:pt>
                <c:pt idx="29131">
                  <c:v>2.3131000000004569</c:v>
                </c:pt>
                <c:pt idx="29132">
                  <c:v>2.3132000000004571</c:v>
                </c:pt>
                <c:pt idx="29133">
                  <c:v>2.3133000000004573</c:v>
                </c:pt>
                <c:pt idx="29134">
                  <c:v>2.3134000000004575</c:v>
                </c:pt>
                <c:pt idx="29135">
                  <c:v>2.3135000000004577</c:v>
                </c:pt>
                <c:pt idx="29136">
                  <c:v>2.313600000000458</c:v>
                </c:pt>
                <c:pt idx="29137">
                  <c:v>2.3137000000004582</c:v>
                </c:pt>
                <c:pt idx="29138">
                  <c:v>2.3138000000004584</c:v>
                </c:pt>
                <c:pt idx="29139">
                  <c:v>2.3139000000004586</c:v>
                </c:pt>
                <c:pt idx="29140">
                  <c:v>2.3140000000004588</c:v>
                </c:pt>
                <c:pt idx="29141">
                  <c:v>2.314100000000459</c:v>
                </c:pt>
                <c:pt idx="29142">
                  <c:v>2.3142000000004592</c:v>
                </c:pt>
                <c:pt idx="29143">
                  <c:v>2.3143000000004594</c:v>
                </c:pt>
                <c:pt idx="29144">
                  <c:v>2.3144000000004596</c:v>
                </c:pt>
                <c:pt idx="29145">
                  <c:v>2.3145000000004599</c:v>
                </c:pt>
                <c:pt idx="29146">
                  <c:v>2.3146000000004601</c:v>
                </c:pt>
                <c:pt idx="29147">
                  <c:v>2.3147000000004603</c:v>
                </c:pt>
                <c:pt idx="29148">
                  <c:v>2.3148000000004605</c:v>
                </c:pt>
                <c:pt idx="29149">
                  <c:v>2.3149000000004607</c:v>
                </c:pt>
                <c:pt idx="29150">
                  <c:v>2.3150000000004609</c:v>
                </c:pt>
                <c:pt idx="29151">
                  <c:v>2.3151000000004611</c:v>
                </c:pt>
                <c:pt idx="29152">
                  <c:v>2.3152000000004613</c:v>
                </c:pt>
                <c:pt idx="29153">
                  <c:v>2.3153000000004615</c:v>
                </c:pt>
                <c:pt idx="29154">
                  <c:v>2.3154000000004618</c:v>
                </c:pt>
                <c:pt idx="29155">
                  <c:v>2.315500000000462</c:v>
                </c:pt>
                <c:pt idx="29156">
                  <c:v>2.3156000000004622</c:v>
                </c:pt>
                <c:pt idx="29157">
                  <c:v>2.3157000000004624</c:v>
                </c:pt>
                <c:pt idx="29158">
                  <c:v>2.3158000000004626</c:v>
                </c:pt>
                <c:pt idx="29159">
                  <c:v>2.3159000000004628</c:v>
                </c:pt>
                <c:pt idx="29160">
                  <c:v>2.316000000000463</c:v>
                </c:pt>
                <c:pt idx="29161">
                  <c:v>2.3161000000004632</c:v>
                </c:pt>
                <c:pt idx="29162">
                  <c:v>2.3162000000004634</c:v>
                </c:pt>
                <c:pt idx="29163">
                  <c:v>2.3163000000004637</c:v>
                </c:pt>
                <c:pt idx="29164">
                  <c:v>2.3164000000004639</c:v>
                </c:pt>
                <c:pt idx="29165">
                  <c:v>2.3165000000004641</c:v>
                </c:pt>
                <c:pt idx="29166">
                  <c:v>2.3166000000004643</c:v>
                </c:pt>
                <c:pt idx="29167">
                  <c:v>2.3167000000004645</c:v>
                </c:pt>
                <c:pt idx="29168">
                  <c:v>2.3168000000004647</c:v>
                </c:pt>
                <c:pt idx="29169">
                  <c:v>2.3169000000004649</c:v>
                </c:pt>
                <c:pt idx="29170">
                  <c:v>2.3170000000004651</c:v>
                </c:pt>
                <c:pt idx="29171">
                  <c:v>2.3171000000004653</c:v>
                </c:pt>
                <c:pt idx="29172">
                  <c:v>2.3172000000004656</c:v>
                </c:pt>
                <c:pt idx="29173">
                  <c:v>2.3173000000004658</c:v>
                </c:pt>
                <c:pt idx="29174">
                  <c:v>2.317400000000466</c:v>
                </c:pt>
                <c:pt idx="29175">
                  <c:v>2.3175000000004662</c:v>
                </c:pt>
                <c:pt idx="29176">
                  <c:v>2.3176000000004664</c:v>
                </c:pt>
                <c:pt idx="29177">
                  <c:v>2.3177000000004666</c:v>
                </c:pt>
                <c:pt idx="29178">
                  <c:v>2.3178000000004668</c:v>
                </c:pt>
                <c:pt idx="29179">
                  <c:v>2.317900000000467</c:v>
                </c:pt>
                <c:pt idx="29180">
                  <c:v>2.3180000000004672</c:v>
                </c:pt>
                <c:pt idx="29181">
                  <c:v>2.3181000000004675</c:v>
                </c:pt>
                <c:pt idx="29182">
                  <c:v>2.3182000000004677</c:v>
                </c:pt>
                <c:pt idx="29183">
                  <c:v>2.3183000000004679</c:v>
                </c:pt>
                <c:pt idx="29184">
                  <c:v>2.3184000000004681</c:v>
                </c:pt>
                <c:pt idx="29185">
                  <c:v>2.3185000000004683</c:v>
                </c:pt>
                <c:pt idx="29186">
                  <c:v>2.3186000000004685</c:v>
                </c:pt>
                <c:pt idx="29187">
                  <c:v>2.3187000000004687</c:v>
                </c:pt>
                <c:pt idx="29188">
                  <c:v>2.3188000000004689</c:v>
                </c:pt>
                <c:pt idx="29189">
                  <c:v>2.3189000000004691</c:v>
                </c:pt>
                <c:pt idx="29190">
                  <c:v>2.3190000000004694</c:v>
                </c:pt>
                <c:pt idx="29191">
                  <c:v>2.3191000000004696</c:v>
                </c:pt>
                <c:pt idx="29192">
                  <c:v>2.3192000000004698</c:v>
                </c:pt>
                <c:pt idx="29193">
                  <c:v>2.31930000000047</c:v>
                </c:pt>
                <c:pt idx="29194">
                  <c:v>2.3194000000004702</c:v>
                </c:pt>
                <c:pt idx="29195">
                  <c:v>2.3195000000004704</c:v>
                </c:pt>
                <c:pt idx="29196">
                  <c:v>2.3196000000004706</c:v>
                </c:pt>
                <c:pt idx="29197">
                  <c:v>2.3197000000004708</c:v>
                </c:pt>
                <c:pt idx="29198">
                  <c:v>2.319800000000471</c:v>
                </c:pt>
                <c:pt idx="29199">
                  <c:v>2.3199000000004713</c:v>
                </c:pt>
                <c:pt idx="29200">
                  <c:v>2.3200000000004715</c:v>
                </c:pt>
                <c:pt idx="29201">
                  <c:v>2.3201000000004717</c:v>
                </c:pt>
                <c:pt idx="29202">
                  <c:v>2.3202000000004719</c:v>
                </c:pt>
                <c:pt idx="29203">
                  <c:v>2.3203000000004721</c:v>
                </c:pt>
                <c:pt idx="29204">
                  <c:v>2.3204000000004723</c:v>
                </c:pt>
                <c:pt idx="29205">
                  <c:v>2.3205000000004725</c:v>
                </c:pt>
                <c:pt idx="29206">
                  <c:v>2.3206000000004727</c:v>
                </c:pt>
                <c:pt idx="29207">
                  <c:v>2.3207000000004729</c:v>
                </c:pt>
                <c:pt idx="29208">
                  <c:v>2.3208000000004732</c:v>
                </c:pt>
                <c:pt idx="29209">
                  <c:v>2.3209000000004734</c:v>
                </c:pt>
                <c:pt idx="29210">
                  <c:v>2.3210000000004736</c:v>
                </c:pt>
                <c:pt idx="29211">
                  <c:v>2.3211000000004738</c:v>
                </c:pt>
                <c:pt idx="29212">
                  <c:v>2.321200000000474</c:v>
                </c:pt>
                <c:pt idx="29213">
                  <c:v>2.3213000000004742</c:v>
                </c:pt>
                <c:pt idx="29214">
                  <c:v>2.3214000000004744</c:v>
                </c:pt>
                <c:pt idx="29215">
                  <c:v>2.3215000000004746</c:v>
                </c:pt>
                <c:pt idx="29216">
                  <c:v>2.3216000000004748</c:v>
                </c:pt>
                <c:pt idx="29217">
                  <c:v>2.3217000000004751</c:v>
                </c:pt>
                <c:pt idx="29218">
                  <c:v>2.3218000000004753</c:v>
                </c:pt>
                <c:pt idx="29219">
                  <c:v>2.3219000000004755</c:v>
                </c:pt>
                <c:pt idx="29220">
                  <c:v>2.3220000000004757</c:v>
                </c:pt>
                <c:pt idx="29221">
                  <c:v>2.3221000000004759</c:v>
                </c:pt>
                <c:pt idx="29222">
                  <c:v>2.3222000000004761</c:v>
                </c:pt>
                <c:pt idx="29223">
                  <c:v>2.3223000000004763</c:v>
                </c:pt>
                <c:pt idx="29224">
                  <c:v>2.3224000000004765</c:v>
                </c:pt>
                <c:pt idx="29225">
                  <c:v>2.3225000000004767</c:v>
                </c:pt>
                <c:pt idx="29226">
                  <c:v>2.3226000000004769</c:v>
                </c:pt>
                <c:pt idx="29227">
                  <c:v>2.3227000000004772</c:v>
                </c:pt>
                <c:pt idx="29228">
                  <c:v>2.3228000000004774</c:v>
                </c:pt>
                <c:pt idx="29229">
                  <c:v>2.3229000000004776</c:v>
                </c:pt>
                <c:pt idx="29230">
                  <c:v>2.3230000000004778</c:v>
                </c:pt>
                <c:pt idx="29231">
                  <c:v>2.323100000000478</c:v>
                </c:pt>
                <c:pt idx="29232">
                  <c:v>2.3232000000004782</c:v>
                </c:pt>
                <c:pt idx="29233">
                  <c:v>2.3233000000004784</c:v>
                </c:pt>
                <c:pt idx="29234">
                  <c:v>2.3234000000004786</c:v>
                </c:pt>
                <c:pt idx="29235">
                  <c:v>2.3235000000004788</c:v>
                </c:pt>
                <c:pt idx="29236">
                  <c:v>2.3236000000004791</c:v>
                </c:pt>
                <c:pt idx="29237">
                  <c:v>2.3237000000004793</c:v>
                </c:pt>
                <c:pt idx="29238">
                  <c:v>2.3238000000004795</c:v>
                </c:pt>
                <c:pt idx="29239">
                  <c:v>2.3239000000004797</c:v>
                </c:pt>
                <c:pt idx="29240">
                  <c:v>2.3240000000004799</c:v>
                </c:pt>
                <c:pt idx="29241">
                  <c:v>2.3241000000004801</c:v>
                </c:pt>
                <c:pt idx="29242">
                  <c:v>2.3242000000004803</c:v>
                </c:pt>
                <c:pt idx="29243">
                  <c:v>2.3243000000004805</c:v>
                </c:pt>
                <c:pt idx="29244">
                  <c:v>2.3244000000004807</c:v>
                </c:pt>
                <c:pt idx="29245">
                  <c:v>2.324500000000481</c:v>
                </c:pt>
                <c:pt idx="29246">
                  <c:v>2.3246000000004812</c:v>
                </c:pt>
                <c:pt idx="29247">
                  <c:v>2.3247000000004814</c:v>
                </c:pt>
                <c:pt idx="29248">
                  <c:v>2.3248000000004816</c:v>
                </c:pt>
                <c:pt idx="29249">
                  <c:v>2.3249000000004818</c:v>
                </c:pt>
                <c:pt idx="29250">
                  <c:v>2.325000000000482</c:v>
                </c:pt>
                <c:pt idx="29251">
                  <c:v>2.3251000000004822</c:v>
                </c:pt>
                <c:pt idx="29252">
                  <c:v>2.3252000000004824</c:v>
                </c:pt>
                <c:pt idx="29253">
                  <c:v>2.3253000000004826</c:v>
                </c:pt>
                <c:pt idx="29254">
                  <c:v>2.3254000000004829</c:v>
                </c:pt>
                <c:pt idx="29255">
                  <c:v>2.3255000000004831</c:v>
                </c:pt>
                <c:pt idx="29256">
                  <c:v>2.3256000000004833</c:v>
                </c:pt>
                <c:pt idx="29257">
                  <c:v>2.3257000000004835</c:v>
                </c:pt>
                <c:pt idx="29258">
                  <c:v>2.3258000000004837</c:v>
                </c:pt>
                <c:pt idx="29259">
                  <c:v>2.3259000000004839</c:v>
                </c:pt>
                <c:pt idx="29260">
                  <c:v>2.3260000000004841</c:v>
                </c:pt>
                <c:pt idx="29261">
                  <c:v>2.3261000000004843</c:v>
                </c:pt>
                <c:pt idx="29262">
                  <c:v>2.3262000000004845</c:v>
                </c:pt>
                <c:pt idx="29263">
                  <c:v>2.3263000000004848</c:v>
                </c:pt>
                <c:pt idx="29264">
                  <c:v>2.326400000000485</c:v>
                </c:pt>
                <c:pt idx="29265">
                  <c:v>2.3265000000004852</c:v>
                </c:pt>
                <c:pt idx="29266">
                  <c:v>2.3266000000004854</c:v>
                </c:pt>
                <c:pt idx="29267">
                  <c:v>2.3267000000004856</c:v>
                </c:pt>
                <c:pt idx="29268">
                  <c:v>2.3268000000004858</c:v>
                </c:pt>
                <c:pt idx="29269">
                  <c:v>2.326900000000486</c:v>
                </c:pt>
                <c:pt idx="29270">
                  <c:v>2.3270000000004862</c:v>
                </c:pt>
                <c:pt idx="29271">
                  <c:v>2.3271000000004864</c:v>
                </c:pt>
                <c:pt idx="29272">
                  <c:v>2.3272000000004867</c:v>
                </c:pt>
                <c:pt idx="29273">
                  <c:v>2.3273000000004869</c:v>
                </c:pt>
                <c:pt idx="29274">
                  <c:v>2.3274000000004871</c:v>
                </c:pt>
                <c:pt idx="29275">
                  <c:v>2.3275000000004873</c:v>
                </c:pt>
                <c:pt idx="29276">
                  <c:v>2.3276000000004875</c:v>
                </c:pt>
                <c:pt idx="29277">
                  <c:v>2.3277000000004877</c:v>
                </c:pt>
                <c:pt idx="29278">
                  <c:v>2.3278000000004879</c:v>
                </c:pt>
                <c:pt idx="29279">
                  <c:v>2.3279000000004881</c:v>
                </c:pt>
                <c:pt idx="29280">
                  <c:v>2.3280000000004883</c:v>
                </c:pt>
                <c:pt idx="29281">
                  <c:v>2.3281000000004886</c:v>
                </c:pt>
                <c:pt idx="29282">
                  <c:v>2.3282000000004888</c:v>
                </c:pt>
                <c:pt idx="29283">
                  <c:v>2.328300000000489</c:v>
                </c:pt>
                <c:pt idx="29284">
                  <c:v>2.3284000000004892</c:v>
                </c:pt>
                <c:pt idx="29285">
                  <c:v>2.3285000000004894</c:v>
                </c:pt>
                <c:pt idx="29286">
                  <c:v>2.3286000000004896</c:v>
                </c:pt>
                <c:pt idx="29287">
                  <c:v>2.3287000000004898</c:v>
                </c:pt>
                <c:pt idx="29288">
                  <c:v>2.32880000000049</c:v>
                </c:pt>
                <c:pt idx="29289">
                  <c:v>2.3289000000004902</c:v>
                </c:pt>
                <c:pt idx="29290">
                  <c:v>2.3290000000004905</c:v>
                </c:pt>
                <c:pt idx="29291">
                  <c:v>2.3291000000004907</c:v>
                </c:pt>
                <c:pt idx="29292">
                  <c:v>2.3292000000004909</c:v>
                </c:pt>
                <c:pt idx="29293">
                  <c:v>2.3293000000004911</c:v>
                </c:pt>
                <c:pt idx="29294">
                  <c:v>2.3294000000004913</c:v>
                </c:pt>
                <c:pt idx="29295">
                  <c:v>2.3295000000004915</c:v>
                </c:pt>
                <c:pt idx="29296">
                  <c:v>2.3296000000004917</c:v>
                </c:pt>
                <c:pt idx="29297">
                  <c:v>2.3297000000004919</c:v>
                </c:pt>
                <c:pt idx="29298">
                  <c:v>2.3298000000004921</c:v>
                </c:pt>
                <c:pt idx="29299">
                  <c:v>2.3299000000004924</c:v>
                </c:pt>
                <c:pt idx="29300">
                  <c:v>2.3300000000004926</c:v>
                </c:pt>
                <c:pt idx="29301">
                  <c:v>2.3301000000004928</c:v>
                </c:pt>
                <c:pt idx="29302">
                  <c:v>2.330200000000493</c:v>
                </c:pt>
                <c:pt idx="29303">
                  <c:v>2.3303000000004932</c:v>
                </c:pt>
                <c:pt idx="29304">
                  <c:v>2.3304000000004934</c:v>
                </c:pt>
                <c:pt idx="29305">
                  <c:v>2.3305000000004936</c:v>
                </c:pt>
                <c:pt idx="29306">
                  <c:v>2.3306000000004938</c:v>
                </c:pt>
                <c:pt idx="29307">
                  <c:v>2.330700000000494</c:v>
                </c:pt>
                <c:pt idx="29308">
                  <c:v>2.3308000000004943</c:v>
                </c:pt>
                <c:pt idx="29309">
                  <c:v>2.3309000000004945</c:v>
                </c:pt>
                <c:pt idx="29310">
                  <c:v>2.3310000000004947</c:v>
                </c:pt>
                <c:pt idx="29311">
                  <c:v>2.3311000000004949</c:v>
                </c:pt>
                <c:pt idx="29312">
                  <c:v>2.3312000000004951</c:v>
                </c:pt>
                <c:pt idx="29313">
                  <c:v>2.3313000000004953</c:v>
                </c:pt>
                <c:pt idx="29314">
                  <c:v>2.3314000000004955</c:v>
                </c:pt>
                <c:pt idx="29315">
                  <c:v>2.3315000000004957</c:v>
                </c:pt>
                <c:pt idx="29316">
                  <c:v>2.3316000000004959</c:v>
                </c:pt>
                <c:pt idx="29317">
                  <c:v>2.3317000000004962</c:v>
                </c:pt>
                <c:pt idx="29318">
                  <c:v>2.3318000000004964</c:v>
                </c:pt>
                <c:pt idx="29319">
                  <c:v>2.3319000000004966</c:v>
                </c:pt>
                <c:pt idx="29320">
                  <c:v>2.3320000000004968</c:v>
                </c:pt>
                <c:pt idx="29321">
                  <c:v>2.332100000000497</c:v>
                </c:pt>
                <c:pt idx="29322">
                  <c:v>2.3322000000004972</c:v>
                </c:pt>
                <c:pt idx="29323">
                  <c:v>2.3323000000004974</c:v>
                </c:pt>
                <c:pt idx="29324">
                  <c:v>2.3324000000004976</c:v>
                </c:pt>
                <c:pt idx="29325">
                  <c:v>2.3325000000004978</c:v>
                </c:pt>
                <c:pt idx="29326">
                  <c:v>2.3326000000004981</c:v>
                </c:pt>
                <c:pt idx="29327">
                  <c:v>2.3327000000004983</c:v>
                </c:pt>
                <c:pt idx="29328">
                  <c:v>2.3328000000004985</c:v>
                </c:pt>
                <c:pt idx="29329">
                  <c:v>2.3329000000004987</c:v>
                </c:pt>
                <c:pt idx="29330">
                  <c:v>2.3330000000004989</c:v>
                </c:pt>
                <c:pt idx="29331">
                  <c:v>2.3331000000004991</c:v>
                </c:pt>
                <c:pt idx="29332">
                  <c:v>2.3332000000004993</c:v>
                </c:pt>
                <c:pt idx="29333">
                  <c:v>2.3333000000004995</c:v>
                </c:pt>
                <c:pt idx="29334">
                  <c:v>2.3334000000004997</c:v>
                </c:pt>
                <c:pt idx="29335">
                  <c:v>2.3335000000005</c:v>
                </c:pt>
                <c:pt idx="29336">
                  <c:v>2.3336000000005002</c:v>
                </c:pt>
                <c:pt idx="29337">
                  <c:v>2.3337000000005004</c:v>
                </c:pt>
                <c:pt idx="29338">
                  <c:v>2.3338000000005006</c:v>
                </c:pt>
                <c:pt idx="29339">
                  <c:v>2.3339000000005008</c:v>
                </c:pt>
                <c:pt idx="29340">
                  <c:v>2.334000000000501</c:v>
                </c:pt>
                <c:pt idx="29341">
                  <c:v>2.3341000000005012</c:v>
                </c:pt>
                <c:pt idx="29342">
                  <c:v>2.3342000000005014</c:v>
                </c:pt>
                <c:pt idx="29343">
                  <c:v>2.3343000000005016</c:v>
                </c:pt>
                <c:pt idx="29344">
                  <c:v>2.3344000000005019</c:v>
                </c:pt>
                <c:pt idx="29345">
                  <c:v>2.3345000000005021</c:v>
                </c:pt>
                <c:pt idx="29346">
                  <c:v>2.3346000000005023</c:v>
                </c:pt>
                <c:pt idx="29347">
                  <c:v>2.3347000000005025</c:v>
                </c:pt>
                <c:pt idx="29348">
                  <c:v>2.3348000000005027</c:v>
                </c:pt>
                <c:pt idx="29349">
                  <c:v>2.3349000000005029</c:v>
                </c:pt>
                <c:pt idx="29350">
                  <c:v>2.3350000000005031</c:v>
                </c:pt>
                <c:pt idx="29351">
                  <c:v>2.3351000000005033</c:v>
                </c:pt>
                <c:pt idx="29352">
                  <c:v>2.3352000000005035</c:v>
                </c:pt>
                <c:pt idx="29353">
                  <c:v>2.3353000000005038</c:v>
                </c:pt>
                <c:pt idx="29354">
                  <c:v>2.335400000000504</c:v>
                </c:pt>
                <c:pt idx="29355">
                  <c:v>2.3355000000005042</c:v>
                </c:pt>
                <c:pt idx="29356">
                  <c:v>2.3356000000005044</c:v>
                </c:pt>
                <c:pt idx="29357">
                  <c:v>2.3357000000005046</c:v>
                </c:pt>
                <c:pt idx="29358">
                  <c:v>2.3358000000005048</c:v>
                </c:pt>
                <c:pt idx="29359">
                  <c:v>2.335900000000505</c:v>
                </c:pt>
                <c:pt idx="29360">
                  <c:v>2.3360000000005052</c:v>
                </c:pt>
                <c:pt idx="29361">
                  <c:v>2.3361000000005054</c:v>
                </c:pt>
                <c:pt idx="29362">
                  <c:v>2.3362000000005056</c:v>
                </c:pt>
                <c:pt idx="29363">
                  <c:v>2.3363000000005059</c:v>
                </c:pt>
                <c:pt idx="29364">
                  <c:v>2.3364000000005061</c:v>
                </c:pt>
                <c:pt idx="29365">
                  <c:v>2.3365000000005063</c:v>
                </c:pt>
                <c:pt idx="29366">
                  <c:v>2.3366000000005065</c:v>
                </c:pt>
                <c:pt idx="29367">
                  <c:v>2.3367000000005067</c:v>
                </c:pt>
                <c:pt idx="29368">
                  <c:v>2.3368000000005069</c:v>
                </c:pt>
                <c:pt idx="29369">
                  <c:v>2.3369000000005071</c:v>
                </c:pt>
                <c:pt idx="29370">
                  <c:v>2.3370000000005073</c:v>
                </c:pt>
                <c:pt idx="29371">
                  <c:v>2.3371000000005075</c:v>
                </c:pt>
                <c:pt idx="29372">
                  <c:v>2.3372000000005078</c:v>
                </c:pt>
                <c:pt idx="29373">
                  <c:v>2.337300000000508</c:v>
                </c:pt>
                <c:pt idx="29374">
                  <c:v>2.3374000000005082</c:v>
                </c:pt>
                <c:pt idx="29375">
                  <c:v>2.3375000000005084</c:v>
                </c:pt>
                <c:pt idx="29376">
                  <c:v>2.3376000000005086</c:v>
                </c:pt>
                <c:pt idx="29377">
                  <c:v>2.3377000000005088</c:v>
                </c:pt>
                <c:pt idx="29378">
                  <c:v>2.337800000000509</c:v>
                </c:pt>
                <c:pt idx="29379">
                  <c:v>2.3379000000005092</c:v>
                </c:pt>
                <c:pt idx="29380">
                  <c:v>2.3380000000005094</c:v>
                </c:pt>
                <c:pt idx="29381">
                  <c:v>2.3381000000005097</c:v>
                </c:pt>
                <c:pt idx="29382">
                  <c:v>2.3382000000005099</c:v>
                </c:pt>
                <c:pt idx="29383">
                  <c:v>2.3383000000005101</c:v>
                </c:pt>
                <c:pt idx="29384">
                  <c:v>2.3384000000005103</c:v>
                </c:pt>
                <c:pt idx="29385">
                  <c:v>2.3385000000005105</c:v>
                </c:pt>
                <c:pt idx="29386">
                  <c:v>2.3386000000005107</c:v>
                </c:pt>
                <c:pt idx="29387">
                  <c:v>2.3387000000005109</c:v>
                </c:pt>
                <c:pt idx="29388">
                  <c:v>2.3388000000005111</c:v>
                </c:pt>
                <c:pt idx="29389">
                  <c:v>2.3389000000005113</c:v>
                </c:pt>
                <c:pt idx="29390">
                  <c:v>2.3390000000005116</c:v>
                </c:pt>
                <c:pt idx="29391">
                  <c:v>2.3391000000005118</c:v>
                </c:pt>
                <c:pt idx="29392">
                  <c:v>2.339200000000512</c:v>
                </c:pt>
                <c:pt idx="29393">
                  <c:v>2.3393000000005122</c:v>
                </c:pt>
                <c:pt idx="29394">
                  <c:v>2.3394000000005124</c:v>
                </c:pt>
                <c:pt idx="29395">
                  <c:v>2.3395000000005126</c:v>
                </c:pt>
                <c:pt idx="29396">
                  <c:v>2.3396000000005128</c:v>
                </c:pt>
                <c:pt idx="29397">
                  <c:v>2.339700000000513</c:v>
                </c:pt>
                <c:pt idx="29398">
                  <c:v>2.3398000000005132</c:v>
                </c:pt>
                <c:pt idx="29399">
                  <c:v>2.3399000000005135</c:v>
                </c:pt>
                <c:pt idx="29400">
                  <c:v>2.3400000000005137</c:v>
                </c:pt>
                <c:pt idx="29401">
                  <c:v>2.3401000000005139</c:v>
                </c:pt>
                <c:pt idx="29402">
                  <c:v>2.3402000000005141</c:v>
                </c:pt>
                <c:pt idx="29403">
                  <c:v>2.3403000000005143</c:v>
                </c:pt>
                <c:pt idx="29404">
                  <c:v>2.3404000000005145</c:v>
                </c:pt>
                <c:pt idx="29405">
                  <c:v>2.3405000000005147</c:v>
                </c:pt>
                <c:pt idx="29406">
                  <c:v>2.3406000000005149</c:v>
                </c:pt>
                <c:pt idx="29407">
                  <c:v>2.3407000000005151</c:v>
                </c:pt>
                <c:pt idx="29408">
                  <c:v>2.3408000000005154</c:v>
                </c:pt>
                <c:pt idx="29409">
                  <c:v>2.3409000000005156</c:v>
                </c:pt>
                <c:pt idx="29410">
                  <c:v>2.3410000000005158</c:v>
                </c:pt>
                <c:pt idx="29411">
                  <c:v>2.341100000000516</c:v>
                </c:pt>
                <c:pt idx="29412">
                  <c:v>2.3412000000005162</c:v>
                </c:pt>
                <c:pt idx="29413">
                  <c:v>2.3413000000005164</c:v>
                </c:pt>
                <c:pt idx="29414">
                  <c:v>2.3414000000005166</c:v>
                </c:pt>
                <c:pt idx="29415">
                  <c:v>2.3415000000005168</c:v>
                </c:pt>
                <c:pt idx="29416">
                  <c:v>2.341600000000517</c:v>
                </c:pt>
                <c:pt idx="29417">
                  <c:v>2.3417000000005173</c:v>
                </c:pt>
                <c:pt idx="29418">
                  <c:v>2.3418000000005175</c:v>
                </c:pt>
                <c:pt idx="29419">
                  <c:v>2.3419000000005177</c:v>
                </c:pt>
                <c:pt idx="29420">
                  <c:v>2.3420000000005179</c:v>
                </c:pt>
                <c:pt idx="29421">
                  <c:v>2.3421000000005181</c:v>
                </c:pt>
                <c:pt idx="29422">
                  <c:v>2.3422000000005183</c:v>
                </c:pt>
                <c:pt idx="29423">
                  <c:v>2.3423000000005185</c:v>
                </c:pt>
                <c:pt idx="29424">
                  <c:v>2.3424000000005187</c:v>
                </c:pt>
                <c:pt idx="29425">
                  <c:v>2.3425000000005189</c:v>
                </c:pt>
                <c:pt idx="29426">
                  <c:v>2.3426000000005192</c:v>
                </c:pt>
                <c:pt idx="29427">
                  <c:v>2.3427000000005194</c:v>
                </c:pt>
                <c:pt idx="29428">
                  <c:v>2.3428000000005196</c:v>
                </c:pt>
                <c:pt idx="29429">
                  <c:v>2.3429000000005198</c:v>
                </c:pt>
                <c:pt idx="29430">
                  <c:v>2.34300000000052</c:v>
                </c:pt>
                <c:pt idx="29431">
                  <c:v>2.3431000000005202</c:v>
                </c:pt>
                <c:pt idx="29432">
                  <c:v>2.3432000000005204</c:v>
                </c:pt>
                <c:pt idx="29433">
                  <c:v>2.3433000000005206</c:v>
                </c:pt>
                <c:pt idx="29434">
                  <c:v>2.3434000000005208</c:v>
                </c:pt>
                <c:pt idx="29435">
                  <c:v>2.3435000000005211</c:v>
                </c:pt>
                <c:pt idx="29436">
                  <c:v>2.3436000000005213</c:v>
                </c:pt>
                <c:pt idx="29437">
                  <c:v>2.3437000000005215</c:v>
                </c:pt>
                <c:pt idx="29438">
                  <c:v>2.3438000000005217</c:v>
                </c:pt>
                <c:pt idx="29439">
                  <c:v>2.3439000000005219</c:v>
                </c:pt>
                <c:pt idx="29440">
                  <c:v>2.3440000000005221</c:v>
                </c:pt>
                <c:pt idx="29441">
                  <c:v>2.3441000000005223</c:v>
                </c:pt>
                <c:pt idx="29442">
                  <c:v>2.3442000000005225</c:v>
                </c:pt>
                <c:pt idx="29443">
                  <c:v>2.3443000000005227</c:v>
                </c:pt>
                <c:pt idx="29444">
                  <c:v>2.344400000000523</c:v>
                </c:pt>
                <c:pt idx="29445">
                  <c:v>2.3445000000005232</c:v>
                </c:pt>
                <c:pt idx="29446">
                  <c:v>2.3446000000005234</c:v>
                </c:pt>
                <c:pt idx="29447">
                  <c:v>2.3447000000005236</c:v>
                </c:pt>
                <c:pt idx="29448">
                  <c:v>2.3448000000005238</c:v>
                </c:pt>
                <c:pt idx="29449">
                  <c:v>2.344900000000524</c:v>
                </c:pt>
                <c:pt idx="29450">
                  <c:v>2.3450000000005242</c:v>
                </c:pt>
                <c:pt idx="29451">
                  <c:v>2.3451000000005244</c:v>
                </c:pt>
                <c:pt idx="29452">
                  <c:v>2.3452000000005246</c:v>
                </c:pt>
                <c:pt idx="29453">
                  <c:v>2.3453000000005249</c:v>
                </c:pt>
                <c:pt idx="29454">
                  <c:v>2.3454000000005251</c:v>
                </c:pt>
                <c:pt idx="29455">
                  <c:v>2.3455000000005253</c:v>
                </c:pt>
                <c:pt idx="29456">
                  <c:v>2.3456000000005255</c:v>
                </c:pt>
                <c:pt idx="29457">
                  <c:v>2.3457000000005257</c:v>
                </c:pt>
                <c:pt idx="29458">
                  <c:v>2.3458000000005259</c:v>
                </c:pt>
                <c:pt idx="29459">
                  <c:v>2.3459000000005261</c:v>
                </c:pt>
                <c:pt idx="29460">
                  <c:v>2.3460000000005263</c:v>
                </c:pt>
                <c:pt idx="29461">
                  <c:v>2.3461000000005265</c:v>
                </c:pt>
                <c:pt idx="29462">
                  <c:v>2.3462000000005268</c:v>
                </c:pt>
                <c:pt idx="29463">
                  <c:v>2.346300000000527</c:v>
                </c:pt>
                <c:pt idx="29464">
                  <c:v>2.3464000000005272</c:v>
                </c:pt>
                <c:pt idx="29465">
                  <c:v>2.3465000000005274</c:v>
                </c:pt>
                <c:pt idx="29466">
                  <c:v>2.3466000000005276</c:v>
                </c:pt>
                <c:pt idx="29467">
                  <c:v>2.3467000000005278</c:v>
                </c:pt>
                <c:pt idx="29468">
                  <c:v>2.346800000000528</c:v>
                </c:pt>
                <c:pt idx="29469">
                  <c:v>2.3469000000005282</c:v>
                </c:pt>
                <c:pt idx="29470">
                  <c:v>2.3470000000005284</c:v>
                </c:pt>
                <c:pt idx="29471">
                  <c:v>2.3471000000005287</c:v>
                </c:pt>
                <c:pt idx="29472">
                  <c:v>2.3472000000005289</c:v>
                </c:pt>
                <c:pt idx="29473">
                  <c:v>2.3473000000005291</c:v>
                </c:pt>
                <c:pt idx="29474">
                  <c:v>2.3474000000005293</c:v>
                </c:pt>
                <c:pt idx="29475">
                  <c:v>2.3475000000005295</c:v>
                </c:pt>
                <c:pt idx="29476">
                  <c:v>2.3476000000005297</c:v>
                </c:pt>
                <c:pt idx="29477">
                  <c:v>2.3477000000005299</c:v>
                </c:pt>
                <c:pt idx="29478">
                  <c:v>2.3478000000005301</c:v>
                </c:pt>
                <c:pt idx="29479">
                  <c:v>2.3479000000005303</c:v>
                </c:pt>
                <c:pt idx="29480">
                  <c:v>2.3480000000005306</c:v>
                </c:pt>
                <c:pt idx="29481">
                  <c:v>2.3481000000005308</c:v>
                </c:pt>
                <c:pt idx="29482">
                  <c:v>2.348200000000531</c:v>
                </c:pt>
                <c:pt idx="29483">
                  <c:v>2.3483000000005312</c:v>
                </c:pt>
                <c:pt idx="29484">
                  <c:v>2.3484000000005314</c:v>
                </c:pt>
                <c:pt idx="29485">
                  <c:v>2.3485000000005316</c:v>
                </c:pt>
                <c:pt idx="29486">
                  <c:v>2.3486000000005318</c:v>
                </c:pt>
                <c:pt idx="29487">
                  <c:v>2.348700000000532</c:v>
                </c:pt>
                <c:pt idx="29488">
                  <c:v>2.3488000000005322</c:v>
                </c:pt>
                <c:pt idx="29489">
                  <c:v>2.3489000000005325</c:v>
                </c:pt>
                <c:pt idx="29490">
                  <c:v>2.3490000000005327</c:v>
                </c:pt>
                <c:pt idx="29491">
                  <c:v>2.3491000000005329</c:v>
                </c:pt>
                <c:pt idx="29492">
                  <c:v>2.3492000000005331</c:v>
                </c:pt>
                <c:pt idx="29493">
                  <c:v>2.3493000000005333</c:v>
                </c:pt>
                <c:pt idx="29494">
                  <c:v>2.3494000000005335</c:v>
                </c:pt>
                <c:pt idx="29495">
                  <c:v>2.3495000000005337</c:v>
                </c:pt>
                <c:pt idx="29496">
                  <c:v>2.3496000000005339</c:v>
                </c:pt>
                <c:pt idx="29497">
                  <c:v>2.3497000000005341</c:v>
                </c:pt>
                <c:pt idx="29498">
                  <c:v>2.3498000000005344</c:v>
                </c:pt>
                <c:pt idx="29499">
                  <c:v>2.3499000000005346</c:v>
                </c:pt>
                <c:pt idx="29500">
                  <c:v>2.3500000000005348</c:v>
                </c:pt>
                <c:pt idx="29501">
                  <c:v>2.350100000000535</c:v>
                </c:pt>
                <c:pt idx="29502">
                  <c:v>2.3502000000005352</c:v>
                </c:pt>
                <c:pt idx="29503">
                  <c:v>2.3503000000005354</c:v>
                </c:pt>
                <c:pt idx="29504">
                  <c:v>2.3504000000005356</c:v>
                </c:pt>
                <c:pt idx="29505">
                  <c:v>2.3505000000005358</c:v>
                </c:pt>
                <c:pt idx="29506">
                  <c:v>2.350600000000536</c:v>
                </c:pt>
                <c:pt idx="29507">
                  <c:v>2.3507000000005362</c:v>
                </c:pt>
                <c:pt idx="29508">
                  <c:v>2.3508000000005365</c:v>
                </c:pt>
                <c:pt idx="29509">
                  <c:v>2.3509000000005367</c:v>
                </c:pt>
                <c:pt idx="29510">
                  <c:v>2.3510000000005369</c:v>
                </c:pt>
                <c:pt idx="29511">
                  <c:v>2.3511000000005371</c:v>
                </c:pt>
                <c:pt idx="29512">
                  <c:v>2.3512000000005373</c:v>
                </c:pt>
                <c:pt idx="29513">
                  <c:v>2.3513000000005375</c:v>
                </c:pt>
                <c:pt idx="29514">
                  <c:v>2.3514000000005377</c:v>
                </c:pt>
                <c:pt idx="29515">
                  <c:v>2.3515000000005379</c:v>
                </c:pt>
                <c:pt idx="29516">
                  <c:v>2.3516000000005381</c:v>
                </c:pt>
                <c:pt idx="29517">
                  <c:v>2.3517000000005384</c:v>
                </c:pt>
                <c:pt idx="29518">
                  <c:v>2.3518000000005386</c:v>
                </c:pt>
                <c:pt idx="29519">
                  <c:v>2.3519000000005388</c:v>
                </c:pt>
                <c:pt idx="29520">
                  <c:v>2.352000000000539</c:v>
                </c:pt>
                <c:pt idx="29521">
                  <c:v>2.3521000000005392</c:v>
                </c:pt>
                <c:pt idx="29522">
                  <c:v>2.3522000000005394</c:v>
                </c:pt>
                <c:pt idx="29523">
                  <c:v>2.3523000000005396</c:v>
                </c:pt>
                <c:pt idx="29524">
                  <c:v>2.3524000000005398</c:v>
                </c:pt>
                <c:pt idx="29525">
                  <c:v>2.35250000000054</c:v>
                </c:pt>
                <c:pt idx="29526">
                  <c:v>2.3526000000005403</c:v>
                </c:pt>
                <c:pt idx="29527">
                  <c:v>2.3527000000005405</c:v>
                </c:pt>
                <c:pt idx="29528">
                  <c:v>2.3528000000005407</c:v>
                </c:pt>
                <c:pt idx="29529">
                  <c:v>2.3529000000005409</c:v>
                </c:pt>
                <c:pt idx="29530">
                  <c:v>2.3530000000005411</c:v>
                </c:pt>
                <c:pt idx="29531">
                  <c:v>2.3531000000005413</c:v>
                </c:pt>
                <c:pt idx="29532">
                  <c:v>2.3532000000005415</c:v>
                </c:pt>
                <c:pt idx="29533">
                  <c:v>2.3533000000005417</c:v>
                </c:pt>
                <c:pt idx="29534">
                  <c:v>2.3534000000005419</c:v>
                </c:pt>
                <c:pt idx="29535">
                  <c:v>2.3535000000005422</c:v>
                </c:pt>
                <c:pt idx="29536">
                  <c:v>2.3536000000005424</c:v>
                </c:pt>
                <c:pt idx="29537">
                  <c:v>2.3537000000005426</c:v>
                </c:pt>
                <c:pt idx="29538">
                  <c:v>2.3538000000005428</c:v>
                </c:pt>
                <c:pt idx="29539">
                  <c:v>2.353900000000543</c:v>
                </c:pt>
                <c:pt idx="29540">
                  <c:v>2.3540000000005432</c:v>
                </c:pt>
                <c:pt idx="29541">
                  <c:v>2.3541000000005434</c:v>
                </c:pt>
                <c:pt idx="29542">
                  <c:v>2.3542000000005436</c:v>
                </c:pt>
                <c:pt idx="29543">
                  <c:v>2.3543000000005438</c:v>
                </c:pt>
                <c:pt idx="29544">
                  <c:v>2.3544000000005441</c:v>
                </c:pt>
                <c:pt idx="29545">
                  <c:v>2.3545000000005443</c:v>
                </c:pt>
                <c:pt idx="29546">
                  <c:v>2.3546000000005445</c:v>
                </c:pt>
                <c:pt idx="29547">
                  <c:v>2.3547000000005447</c:v>
                </c:pt>
                <c:pt idx="29548">
                  <c:v>2.3548000000005449</c:v>
                </c:pt>
                <c:pt idx="29549">
                  <c:v>2.3549000000005451</c:v>
                </c:pt>
                <c:pt idx="29550">
                  <c:v>2.3550000000005453</c:v>
                </c:pt>
                <c:pt idx="29551">
                  <c:v>2.3551000000005455</c:v>
                </c:pt>
                <c:pt idx="29552">
                  <c:v>2.3552000000005457</c:v>
                </c:pt>
                <c:pt idx="29553">
                  <c:v>2.355300000000546</c:v>
                </c:pt>
                <c:pt idx="29554">
                  <c:v>2.3554000000005462</c:v>
                </c:pt>
                <c:pt idx="29555">
                  <c:v>2.3555000000005464</c:v>
                </c:pt>
                <c:pt idx="29556">
                  <c:v>2.3556000000005466</c:v>
                </c:pt>
                <c:pt idx="29557">
                  <c:v>2.3557000000005468</c:v>
                </c:pt>
                <c:pt idx="29558">
                  <c:v>2.355800000000547</c:v>
                </c:pt>
                <c:pt idx="29559">
                  <c:v>2.3559000000005472</c:v>
                </c:pt>
                <c:pt idx="29560">
                  <c:v>2.3560000000005474</c:v>
                </c:pt>
                <c:pt idx="29561">
                  <c:v>2.3561000000005476</c:v>
                </c:pt>
                <c:pt idx="29562">
                  <c:v>2.3562000000005479</c:v>
                </c:pt>
                <c:pt idx="29563">
                  <c:v>2.3563000000005481</c:v>
                </c:pt>
                <c:pt idx="29564">
                  <c:v>2.3564000000005483</c:v>
                </c:pt>
                <c:pt idx="29565">
                  <c:v>2.3565000000005485</c:v>
                </c:pt>
                <c:pt idx="29566">
                  <c:v>2.3566000000005487</c:v>
                </c:pt>
                <c:pt idx="29567">
                  <c:v>2.3567000000005489</c:v>
                </c:pt>
                <c:pt idx="29568">
                  <c:v>2.3568000000005491</c:v>
                </c:pt>
                <c:pt idx="29569">
                  <c:v>2.3569000000005493</c:v>
                </c:pt>
                <c:pt idx="29570">
                  <c:v>2.3570000000005495</c:v>
                </c:pt>
                <c:pt idx="29571">
                  <c:v>2.3571000000005498</c:v>
                </c:pt>
                <c:pt idx="29572">
                  <c:v>2.35720000000055</c:v>
                </c:pt>
                <c:pt idx="29573">
                  <c:v>2.3573000000005502</c:v>
                </c:pt>
                <c:pt idx="29574">
                  <c:v>2.3574000000005504</c:v>
                </c:pt>
                <c:pt idx="29575">
                  <c:v>2.3575000000005506</c:v>
                </c:pt>
                <c:pt idx="29576">
                  <c:v>2.3576000000005508</c:v>
                </c:pt>
                <c:pt idx="29577">
                  <c:v>2.357700000000551</c:v>
                </c:pt>
                <c:pt idx="29578">
                  <c:v>2.3578000000005512</c:v>
                </c:pt>
                <c:pt idx="29579">
                  <c:v>2.3579000000005514</c:v>
                </c:pt>
                <c:pt idx="29580">
                  <c:v>2.3580000000005517</c:v>
                </c:pt>
                <c:pt idx="29581">
                  <c:v>2.3581000000005519</c:v>
                </c:pt>
                <c:pt idx="29582">
                  <c:v>2.3582000000005521</c:v>
                </c:pt>
                <c:pt idx="29583">
                  <c:v>2.3583000000005523</c:v>
                </c:pt>
                <c:pt idx="29584">
                  <c:v>2.3584000000005525</c:v>
                </c:pt>
                <c:pt idx="29585">
                  <c:v>2.3585000000005527</c:v>
                </c:pt>
                <c:pt idx="29586">
                  <c:v>2.3586000000005529</c:v>
                </c:pt>
                <c:pt idx="29587">
                  <c:v>2.3587000000005531</c:v>
                </c:pt>
                <c:pt idx="29588">
                  <c:v>2.3588000000005533</c:v>
                </c:pt>
                <c:pt idx="29589">
                  <c:v>2.3589000000005536</c:v>
                </c:pt>
                <c:pt idx="29590">
                  <c:v>2.3590000000005538</c:v>
                </c:pt>
                <c:pt idx="29591">
                  <c:v>2.359100000000554</c:v>
                </c:pt>
                <c:pt idx="29592">
                  <c:v>2.3592000000005542</c:v>
                </c:pt>
                <c:pt idx="29593">
                  <c:v>2.3593000000005544</c:v>
                </c:pt>
                <c:pt idx="29594">
                  <c:v>2.3594000000005546</c:v>
                </c:pt>
                <c:pt idx="29595">
                  <c:v>2.3595000000005548</c:v>
                </c:pt>
                <c:pt idx="29596">
                  <c:v>2.359600000000555</c:v>
                </c:pt>
                <c:pt idx="29597">
                  <c:v>2.3597000000005552</c:v>
                </c:pt>
                <c:pt idx="29598">
                  <c:v>2.3598000000005555</c:v>
                </c:pt>
                <c:pt idx="29599">
                  <c:v>2.3599000000005557</c:v>
                </c:pt>
                <c:pt idx="29600">
                  <c:v>2.3600000000005559</c:v>
                </c:pt>
                <c:pt idx="29601">
                  <c:v>2.3601000000005561</c:v>
                </c:pt>
                <c:pt idx="29602">
                  <c:v>2.3602000000005563</c:v>
                </c:pt>
                <c:pt idx="29603">
                  <c:v>2.3603000000005565</c:v>
                </c:pt>
                <c:pt idx="29604">
                  <c:v>2.3604000000005567</c:v>
                </c:pt>
                <c:pt idx="29605">
                  <c:v>2.3605000000005569</c:v>
                </c:pt>
                <c:pt idx="29606">
                  <c:v>2.3606000000005571</c:v>
                </c:pt>
                <c:pt idx="29607">
                  <c:v>2.3607000000005574</c:v>
                </c:pt>
                <c:pt idx="29608">
                  <c:v>2.3608000000005576</c:v>
                </c:pt>
                <c:pt idx="29609">
                  <c:v>2.3609000000005578</c:v>
                </c:pt>
                <c:pt idx="29610">
                  <c:v>2.361000000000558</c:v>
                </c:pt>
                <c:pt idx="29611">
                  <c:v>2.3611000000005582</c:v>
                </c:pt>
                <c:pt idx="29612">
                  <c:v>2.3612000000005584</c:v>
                </c:pt>
                <c:pt idx="29613">
                  <c:v>2.3613000000005586</c:v>
                </c:pt>
                <c:pt idx="29614">
                  <c:v>2.3614000000005588</c:v>
                </c:pt>
                <c:pt idx="29615">
                  <c:v>2.361500000000559</c:v>
                </c:pt>
                <c:pt idx="29616">
                  <c:v>2.3616000000005593</c:v>
                </c:pt>
                <c:pt idx="29617">
                  <c:v>2.3617000000005595</c:v>
                </c:pt>
                <c:pt idx="29618">
                  <c:v>2.3618000000005597</c:v>
                </c:pt>
                <c:pt idx="29619">
                  <c:v>2.3619000000005599</c:v>
                </c:pt>
                <c:pt idx="29620">
                  <c:v>2.3620000000005601</c:v>
                </c:pt>
                <c:pt idx="29621">
                  <c:v>2.3621000000005603</c:v>
                </c:pt>
                <c:pt idx="29622">
                  <c:v>2.3622000000005605</c:v>
                </c:pt>
                <c:pt idx="29623">
                  <c:v>2.3623000000005607</c:v>
                </c:pt>
                <c:pt idx="29624">
                  <c:v>2.3624000000005609</c:v>
                </c:pt>
                <c:pt idx="29625">
                  <c:v>2.3625000000005612</c:v>
                </c:pt>
                <c:pt idx="29626">
                  <c:v>2.3626000000005614</c:v>
                </c:pt>
                <c:pt idx="29627">
                  <c:v>2.3627000000005616</c:v>
                </c:pt>
                <c:pt idx="29628">
                  <c:v>2.3628000000005618</c:v>
                </c:pt>
                <c:pt idx="29629">
                  <c:v>2.362900000000562</c:v>
                </c:pt>
                <c:pt idx="29630">
                  <c:v>2.3630000000005622</c:v>
                </c:pt>
                <c:pt idx="29631">
                  <c:v>2.3631000000005624</c:v>
                </c:pt>
                <c:pt idx="29632">
                  <c:v>2.3632000000005626</c:v>
                </c:pt>
                <c:pt idx="29633">
                  <c:v>2.3633000000005628</c:v>
                </c:pt>
                <c:pt idx="29634">
                  <c:v>2.3634000000005631</c:v>
                </c:pt>
                <c:pt idx="29635">
                  <c:v>2.3635000000005633</c:v>
                </c:pt>
                <c:pt idx="29636">
                  <c:v>2.3636000000005635</c:v>
                </c:pt>
                <c:pt idx="29637">
                  <c:v>2.3637000000005637</c:v>
                </c:pt>
                <c:pt idx="29638">
                  <c:v>2.3638000000005639</c:v>
                </c:pt>
                <c:pt idx="29639">
                  <c:v>2.3639000000005641</c:v>
                </c:pt>
                <c:pt idx="29640">
                  <c:v>2.3640000000005643</c:v>
                </c:pt>
                <c:pt idx="29641">
                  <c:v>2.3641000000005645</c:v>
                </c:pt>
                <c:pt idx="29642">
                  <c:v>2.3642000000005647</c:v>
                </c:pt>
                <c:pt idx="29643">
                  <c:v>2.3643000000005649</c:v>
                </c:pt>
                <c:pt idx="29644">
                  <c:v>2.3644000000005652</c:v>
                </c:pt>
                <c:pt idx="29645">
                  <c:v>2.3645000000005654</c:v>
                </c:pt>
                <c:pt idx="29646">
                  <c:v>2.3646000000005656</c:v>
                </c:pt>
                <c:pt idx="29647">
                  <c:v>2.3647000000005658</c:v>
                </c:pt>
                <c:pt idx="29648">
                  <c:v>2.364800000000566</c:v>
                </c:pt>
                <c:pt idx="29649">
                  <c:v>2.3649000000005662</c:v>
                </c:pt>
                <c:pt idx="29650">
                  <c:v>2.3650000000005664</c:v>
                </c:pt>
                <c:pt idx="29651">
                  <c:v>2.3651000000005666</c:v>
                </c:pt>
                <c:pt idx="29652">
                  <c:v>2.3652000000005668</c:v>
                </c:pt>
                <c:pt idx="29653">
                  <c:v>2.3653000000005671</c:v>
                </c:pt>
                <c:pt idx="29654">
                  <c:v>2.3654000000005673</c:v>
                </c:pt>
                <c:pt idx="29655">
                  <c:v>2.3655000000005675</c:v>
                </c:pt>
                <c:pt idx="29656">
                  <c:v>2.3656000000005677</c:v>
                </c:pt>
                <c:pt idx="29657">
                  <c:v>2.3657000000005679</c:v>
                </c:pt>
                <c:pt idx="29658">
                  <c:v>2.3658000000005681</c:v>
                </c:pt>
                <c:pt idx="29659">
                  <c:v>2.3659000000005683</c:v>
                </c:pt>
                <c:pt idx="29660">
                  <c:v>2.3660000000005685</c:v>
                </c:pt>
                <c:pt idx="29661">
                  <c:v>2.3661000000005687</c:v>
                </c:pt>
                <c:pt idx="29662">
                  <c:v>2.366200000000569</c:v>
                </c:pt>
                <c:pt idx="29663">
                  <c:v>2.3663000000005692</c:v>
                </c:pt>
                <c:pt idx="29664">
                  <c:v>2.3664000000005694</c:v>
                </c:pt>
                <c:pt idx="29665">
                  <c:v>2.3665000000005696</c:v>
                </c:pt>
                <c:pt idx="29666">
                  <c:v>2.3666000000005698</c:v>
                </c:pt>
                <c:pt idx="29667">
                  <c:v>2.36670000000057</c:v>
                </c:pt>
                <c:pt idx="29668">
                  <c:v>2.3668000000005702</c:v>
                </c:pt>
                <c:pt idx="29669">
                  <c:v>2.3669000000005704</c:v>
                </c:pt>
                <c:pt idx="29670">
                  <c:v>2.3670000000005706</c:v>
                </c:pt>
                <c:pt idx="29671">
                  <c:v>2.3671000000005709</c:v>
                </c:pt>
                <c:pt idx="29672">
                  <c:v>2.3672000000005711</c:v>
                </c:pt>
                <c:pt idx="29673">
                  <c:v>2.3673000000005713</c:v>
                </c:pt>
                <c:pt idx="29674">
                  <c:v>2.3674000000005715</c:v>
                </c:pt>
                <c:pt idx="29675">
                  <c:v>2.3675000000005717</c:v>
                </c:pt>
                <c:pt idx="29676">
                  <c:v>2.3676000000005719</c:v>
                </c:pt>
                <c:pt idx="29677">
                  <c:v>2.3677000000005721</c:v>
                </c:pt>
                <c:pt idx="29678">
                  <c:v>2.3678000000005723</c:v>
                </c:pt>
                <c:pt idx="29679">
                  <c:v>2.3679000000005725</c:v>
                </c:pt>
                <c:pt idx="29680">
                  <c:v>2.3680000000005728</c:v>
                </c:pt>
                <c:pt idx="29681">
                  <c:v>2.368100000000573</c:v>
                </c:pt>
                <c:pt idx="29682">
                  <c:v>2.3682000000005732</c:v>
                </c:pt>
                <c:pt idx="29683">
                  <c:v>2.3683000000005734</c:v>
                </c:pt>
                <c:pt idx="29684">
                  <c:v>2.3684000000005736</c:v>
                </c:pt>
                <c:pt idx="29685">
                  <c:v>2.3685000000005738</c:v>
                </c:pt>
                <c:pt idx="29686">
                  <c:v>2.368600000000574</c:v>
                </c:pt>
                <c:pt idx="29687">
                  <c:v>2.3687000000005742</c:v>
                </c:pt>
                <c:pt idx="29688">
                  <c:v>2.3688000000005744</c:v>
                </c:pt>
                <c:pt idx="29689">
                  <c:v>2.3689000000005747</c:v>
                </c:pt>
                <c:pt idx="29690">
                  <c:v>2.3690000000005749</c:v>
                </c:pt>
                <c:pt idx="29691">
                  <c:v>2.3691000000005751</c:v>
                </c:pt>
                <c:pt idx="29692">
                  <c:v>2.3692000000005753</c:v>
                </c:pt>
                <c:pt idx="29693">
                  <c:v>2.3693000000005755</c:v>
                </c:pt>
                <c:pt idx="29694">
                  <c:v>2.3694000000005757</c:v>
                </c:pt>
                <c:pt idx="29695">
                  <c:v>2.3695000000005759</c:v>
                </c:pt>
                <c:pt idx="29696">
                  <c:v>2.3696000000005761</c:v>
                </c:pt>
                <c:pt idx="29697">
                  <c:v>2.3697000000005763</c:v>
                </c:pt>
                <c:pt idx="29698">
                  <c:v>2.3698000000005766</c:v>
                </c:pt>
                <c:pt idx="29699">
                  <c:v>2.3699000000005768</c:v>
                </c:pt>
                <c:pt idx="29700">
                  <c:v>2.370000000000577</c:v>
                </c:pt>
                <c:pt idx="29701">
                  <c:v>2.3701000000005772</c:v>
                </c:pt>
                <c:pt idx="29702">
                  <c:v>2.3702000000005774</c:v>
                </c:pt>
                <c:pt idx="29703">
                  <c:v>2.3703000000005776</c:v>
                </c:pt>
                <c:pt idx="29704">
                  <c:v>2.3704000000005778</c:v>
                </c:pt>
                <c:pt idx="29705">
                  <c:v>2.370500000000578</c:v>
                </c:pt>
                <c:pt idx="29706">
                  <c:v>2.3706000000005782</c:v>
                </c:pt>
                <c:pt idx="29707">
                  <c:v>2.3707000000005785</c:v>
                </c:pt>
                <c:pt idx="29708">
                  <c:v>2.3708000000005787</c:v>
                </c:pt>
                <c:pt idx="29709">
                  <c:v>2.3709000000005789</c:v>
                </c:pt>
                <c:pt idx="29710">
                  <c:v>2.3710000000005791</c:v>
                </c:pt>
                <c:pt idx="29711">
                  <c:v>2.3711000000005793</c:v>
                </c:pt>
                <c:pt idx="29712">
                  <c:v>2.3712000000005795</c:v>
                </c:pt>
                <c:pt idx="29713">
                  <c:v>2.3713000000005797</c:v>
                </c:pt>
                <c:pt idx="29714">
                  <c:v>2.3714000000005799</c:v>
                </c:pt>
                <c:pt idx="29715">
                  <c:v>2.3715000000005801</c:v>
                </c:pt>
                <c:pt idx="29716">
                  <c:v>2.3716000000005804</c:v>
                </c:pt>
                <c:pt idx="29717">
                  <c:v>2.3717000000005806</c:v>
                </c:pt>
                <c:pt idx="29718">
                  <c:v>2.3718000000005808</c:v>
                </c:pt>
                <c:pt idx="29719">
                  <c:v>2.371900000000581</c:v>
                </c:pt>
                <c:pt idx="29720">
                  <c:v>2.3720000000005812</c:v>
                </c:pt>
                <c:pt idx="29721">
                  <c:v>2.3721000000005814</c:v>
                </c:pt>
                <c:pt idx="29722">
                  <c:v>2.3722000000005816</c:v>
                </c:pt>
                <c:pt idx="29723">
                  <c:v>2.3723000000005818</c:v>
                </c:pt>
                <c:pt idx="29724">
                  <c:v>2.372400000000582</c:v>
                </c:pt>
                <c:pt idx="29725">
                  <c:v>2.3725000000005823</c:v>
                </c:pt>
                <c:pt idx="29726">
                  <c:v>2.3726000000005825</c:v>
                </c:pt>
                <c:pt idx="29727">
                  <c:v>2.3727000000005827</c:v>
                </c:pt>
                <c:pt idx="29728">
                  <c:v>2.3728000000005829</c:v>
                </c:pt>
                <c:pt idx="29729">
                  <c:v>2.3729000000005831</c:v>
                </c:pt>
                <c:pt idx="29730">
                  <c:v>2.3730000000005833</c:v>
                </c:pt>
                <c:pt idx="29731">
                  <c:v>2.3731000000005835</c:v>
                </c:pt>
                <c:pt idx="29732">
                  <c:v>2.3732000000005837</c:v>
                </c:pt>
                <c:pt idx="29733">
                  <c:v>2.3733000000005839</c:v>
                </c:pt>
                <c:pt idx="29734">
                  <c:v>2.3734000000005842</c:v>
                </c:pt>
                <c:pt idx="29735">
                  <c:v>2.3735000000005844</c:v>
                </c:pt>
                <c:pt idx="29736">
                  <c:v>2.3736000000005846</c:v>
                </c:pt>
                <c:pt idx="29737">
                  <c:v>2.3737000000005848</c:v>
                </c:pt>
                <c:pt idx="29738">
                  <c:v>2.373800000000585</c:v>
                </c:pt>
                <c:pt idx="29739">
                  <c:v>2.3739000000005852</c:v>
                </c:pt>
                <c:pt idx="29740">
                  <c:v>2.3740000000005854</c:v>
                </c:pt>
                <c:pt idx="29741">
                  <c:v>2.3741000000005856</c:v>
                </c:pt>
                <c:pt idx="29742">
                  <c:v>2.3742000000005858</c:v>
                </c:pt>
                <c:pt idx="29743">
                  <c:v>2.3743000000005861</c:v>
                </c:pt>
                <c:pt idx="29744">
                  <c:v>2.3744000000005863</c:v>
                </c:pt>
                <c:pt idx="29745">
                  <c:v>2.3745000000005865</c:v>
                </c:pt>
                <c:pt idx="29746">
                  <c:v>2.3746000000005867</c:v>
                </c:pt>
                <c:pt idx="29747">
                  <c:v>2.3747000000005869</c:v>
                </c:pt>
                <c:pt idx="29748">
                  <c:v>2.3748000000005871</c:v>
                </c:pt>
                <c:pt idx="29749">
                  <c:v>2.3749000000005873</c:v>
                </c:pt>
                <c:pt idx="29750">
                  <c:v>2.3750000000005875</c:v>
                </c:pt>
                <c:pt idx="29751">
                  <c:v>2.3751000000005877</c:v>
                </c:pt>
                <c:pt idx="29752">
                  <c:v>2.375200000000588</c:v>
                </c:pt>
                <c:pt idx="29753">
                  <c:v>2.3753000000005882</c:v>
                </c:pt>
                <c:pt idx="29754">
                  <c:v>2.3754000000005884</c:v>
                </c:pt>
                <c:pt idx="29755">
                  <c:v>2.3755000000005886</c:v>
                </c:pt>
                <c:pt idx="29756">
                  <c:v>2.3756000000005888</c:v>
                </c:pt>
                <c:pt idx="29757">
                  <c:v>2.375700000000589</c:v>
                </c:pt>
                <c:pt idx="29758">
                  <c:v>2.3758000000005892</c:v>
                </c:pt>
                <c:pt idx="29759">
                  <c:v>2.3759000000005894</c:v>
                </c:pt>
                <c:pt idx="29760">
                  <c:v>2.3760000000005896</c:v>
                </c:pt>
                <c:pt idx="29761">
                  <c:v>2.3761000000005899</c:v>
                </c:pt>
                <c:pt idx="29762">
                  <c:v>2.3762000000005901</c:v>
                </c:pt>
                <c:pt idx="29763">
                  <c:v>2.3763000000005903</c:v>
                </c:pt>
                <c:pt idx="29764">
                  <c:v>2.3764000000005905</c:v>
                </c:pt>
                <c:pt idx="29765">
                  <c:v>2.3765000000005907</c:v>
                </c:pt>
                <c:pt idx="29766">
                  <c:v>2.3766000000005909</c:v>
                </c:pt>
                <c:pt idx="29767">
                  <c:v>2.3767000000005911</c:v>
                </c:pt>
                <c:pt idx="29768">
                  <c:v>2.3768000000005913</c:v>
                </c:pt>
                <c:pt idx="29769">
                  <c:v>2.3769000000005915</c:v>
                </c:pt>
                <c:pt idx="29770">
                  <c:v>2.3770000000005918</c:v>
                </c:pt>
                <c:pt idx="29771">
                  <c:v>2.377100000000592</c:v>
                </c:pt>
                <c:pt idx="29772">
                  <c:v>2.3772000000005922</c:v>
                </c:pt>
                <c:pt idx="29773">
                  <c:v>2.3773000000005924</c:v>
                </c:pt>
                <c:pt idx="29774">
                  <c:v>2.3774000000005926</c:v>
                </c:pt>
                <c:pt idx="29775">
                  <c:v>2.3775000000005928</c:v>
                </c:pt>
                <c:pt idx="29776">
                  <c:v>2.377600000000593</c:v>
                </c:pt>
                <c:pt idx="29777">
                  <c:v>2.3777000000005932</c:v>
                </c:pt>
                <c:pt idx="29778">
                  <c:v>2.3778000000005934</c:v>
                </c:pt>
                <c:pt idx="29779">
                  <c:v>2.3779000000005936</c:v>
                </c:pt>
                <c:pt idx="29780">
                  <c:v>2.3780000000005939</c:v>
                </c:pt>
                <c:pt idx="29781">
                  <c:v>2.3781000000005941</c:v>
                </c:pt>
                <c:pt idx="29782">
                  <c:v>2.3782000000005943</c:v>
                </c:pt>
                <c:pt idx="29783">
                  <c:v>2.3783000000005945</c:v>
                </c:pt>
                <c:pt idx="29784">
                  <c:v>2.3784000000005947</c:v>
                </c:pt>
                <c:pt idx="29785">
                  <c:v>2.3785000000005949</c:v>
                </c:pt>
                <c:pt idx="29786">
                  <c:v>2.3786000000005951</c:v>
                </c:pt>
                <c:pt idx="29787">
                  <c:v>2.3787000000005953</c:v>
                </c:pt>
                <c:pt idx="29788">
                  <c:v>2.3788000000005955</c:v>
                </c:pt>
                <c:pt idx="29789">
                  <c:v>2.3789000000005958</c:v>
                </c:pt>
                <c:pt idx="29790">
                  <c:v>2.379000000000596</c:v>
                </c:pt>
                <c:pt idx="29791">
                  <c:v>2.3791000000005962</c:v>
                </c:pt>
                <c:pt idx="29792">
                  <c:v>2.3792000000005964</c:v>
                </c:pt>
                <c:pt idx="29793">
                  <c:v>2.3793000000005966</c:v>
                </c:pt>
                <c:pt idx="29794">
                  <c:v>2.3794000000005968</c:v>
                </c:pt>
                <c:pt idx="29795">
                  <c:v>2.379500000000597</c:v>
                </c:pt>
                <c:pt idx="29796">
                  <c:v>2.3796000000005972</c:v>
                </c:pt>
                <c:pt idx="29797">
                  <c:v>2.3797000000005974</c:v>
                </c:pt>
                <c:pt idx="29798">
                  <c:v>2.3798000000005977</c:v>
                </c:pt>
                <c:pt idx="29799">
                  <c:v>2.3799000000005979</c:v>
                </c:pt>
                <c:pt idx="29800">
                  <c:v>2.3800000000005981</c:v>
                </c:pt>
                <c:pt idx="29801">
                  <c:v>2.3801000000005983</c:v>
                </c:pt>
                <c:pt idx="29802">
                  <c:v>2.3802000000005985</c:v>
                </c:pt>
                <c:pt idx="29803">
                  <c:v>2.3803000000005987</c:v>
                </c:pt>
                <c:pt idx="29804">
                  <c:v>2.3804000000005989</c:v>
                </c:pt>
                <c:pt idx="29805">
                  <c:v>2.3805000000005991</c:v>
                </c:pt>
                <c:pt idx="29806">
                  <c:v>2.3806000000005993</c:v>
                </c:pt>
                <c:pt idx="29807">
                  <c:v>2.3807000000005996</c:v>
                </c:pt>
                <c:pt idx="29808">
                  <c:v>2.3808000000005998</c:v>
                </c:pt>
                <c:pt idx="29809">
                  <c:v>2.3809000000006</c:v>
                </c:pt>
                <c:pt idx="29810">
                  <c:v>2.3810000000006002</c:v>
                </c:pt>
                <c:pt idx="29811">
                  <c:v>2.3811000000006004</c:v>
                </c:pt>
                <c:pt idx="29812">
                  <c:v>2.3812000000006006</c:v>
                </c:pt>
                <c:pt idx="29813">
                  <c:v>2.3813000000006008</c:v>
                </c:pt>
                <c:pt idx="29814">
                  <c:v>2.381400000000601</c:v>
                </c:pt>
                <c:pt idx="29815">
                  <c:v>2.3815000000006012</c:v>
                </c:pt>
                <c:pt idx="29816">
                  <c:v>2.3816000000006015</c:v>
                </c:pt>
                <c:pt idx="29817">
                  <c:v>2.3817000000006017</c:v>
                </c:pt>
                <c:pt idx="29818">
                  <c:v>2.3818000000006019</c:v>
                </c:pt>
                <c:pt idx="29819">
                  <c:v>2.3819000000006021</c:v>
                </c:pt>
                <c:pt idx="29820">
                  <c:v>2.3820000000006023</c:v>
                </c:pt>
                <c:pt idx="29821">
                  <c:v>2.3821000000006025</c:v>
                </c:pt>
                <c:pt idx="29822">
                  <c:v>2.3822000000006027</c:v>
                </c:pt>
                <c:pt idx="29823">
                  <c:v>2.3823000000006029</c:v>
                </c:pt>
                <c:pt idx="29824">
                  <c:v>2.3824000000006031</c:v>
                </c:pt>
                <c:pt idx="29825">
                  <c:v>2.3825000000006034</c:v>
                </c:pt>
                <c:pt idx="29826">
                  <c:v>2.3826000000006036</c:v>
                </c:pt>
                <c:pt idx="29827">
                  <c:v>2.3827000000006038</c:v>
                </c:pt>
                <c:pt idx="29828">
                  <c:v>2.382800000000604</c:v>
                </c:pt>
                <c:pt idx="29829">
                  <c:v>2.3829000000006042</c:v>
                </c:pt>
                <c:pt idx="29830">
                  <c:v>2.3830000000006044</c:v>
                </c:pt>
                <c:pt idx="29831">
                  <c:v>2.3831000000006046</c:v>
                </c:pt>
                <c:pt idx="29832">
                  <c:v>2.3832000000006048</c:v>
                </c:pt>
                <c:pt idx="29833">
                  <c:v>2.383300000000605</c:v>
                </c:pt>
                <c:pt idx="29834">
                  <c:v>2.3834000000006053</c:v>
                </c:pt>
                <c:pt idx="29835">
                  <c:v>2.3835000000006055</c:v>
                </c:pt>
                <c:pt idx="29836">
                  <c:v>2.3836000000006057</c:v>
                </c:pt>
                <c:pt idx="29837">
                  <c:v>2.3837000000006059</c:v>
                </c:pt>
                <c:pt idx="29838">
                  <c:v>2.3838000000006061</c:v>
                </c:pt>
                <c:pt idx="29839">
                  <c:v>2.3839000000006063</c:v>
                </c:pt>
                <c:pt idx="29840">
                  <c:v>2.3840000000006065</c:v>
                </c:pt>
                <c:pt idx="29841">
                  <c:v>2.3841000000006067</c:v>
                </c:pt>
                <c:pt idx="29842">
                  <c:v>2.3842000000006069</c:v>
                </c:pt>
                <c:pt idx="29843">
                  <c:v>2.3843000000006072</c:v>
                </c:pt>
                <c:pt idx="29844">
                  <c:v>2.3844000000006074</c:v>
                </c:pt>
                <c:pt idx="29845">
                  <c:v>2.3845000000006076</c:v>
                </c:pt>
                <c:pt idx="29846">
                  <c:v>2.3846000000006078</c:v>
                </c:pt>
                <c:pt idx="29847">
                  <c:v>2.384700000000608</c:v>
                </c:pt>
                <c:pt idx="29848">
                  <c:v>2.3848000000006082</c:v>
                </c:pt>
                <c:pt idx="29849">
                  <c:v>2.3849000000006084</c:v>
                </c:pt>
                <c:pt idx="29850">
                  <c:v>2.3850000000006086</c:v>
                </c:pt>
                <c:pt idx="29851">
                  <c:v>2.3851000000006088</c:v>
                </c:pt>
                <c:pt idx="29852">
                  <c:v>2.3852000000006091</c:v>
                </c:pt>
                <c:pt idx="29853">
                  <c:v>2.3853000000006093</c:v>
                </c:pt>
                <c:pt idx="29854">
                  <c:v>2.3854000000006095</c:v>
                </c:pt>
                <c:pt idx="29855">
                  <c:v>2.3855000000006097</c:v>
                </c:pt>
                <c:pt idx="29856">
                  <c:v>2.3856000000006099</c:v>
                </c:pt>
                <c:pt idx="29857">
                  <c:v>2.3857000000006101</c:v>
                </c:pt>
                <c:pt idx="29858">
                  <c:v>2.3858000000006103</c:v>
                </c:pt>
                <c:pt idx="29859">
                  <c:v>2.3859000000006105</c:v>
                </c:pt>
                <c:pt idx="29860">
                  <c:v>2.3860000000006107</c:v>
                </c:pt>
                <c:pt idx="29861">
                  <c:v>2.386100000000611</c:v>
                </c:pt>
                <c:pt idx="29862">
                  <c:v>2.3862000000006112</c:v>
                </c:pt>
                <c:pt idx="29863">
                  <c:v>2.3863000000006114</c:v>
                </c:pt>
                <c:pt idx="29864">
                  <c:v>2.3864000000006116</c:v>
                </c:pt>
                <c:pt idx="29865">
                  <c:v>2.3865000000006118</c:v>
                </c:pt>
                <c:pt idx="29866">
                  <c:v>2.386600000000612</c:v>
                </c:pt>
                <c:pt idx="29867">
                  <c:v>2.3867000000006122</c:v>
                </c:pt>
                <c:pt idx="29868">
                  <c:v>2.3868000000006124</c:v>
                </c:pt>
                <c:pt idx="29869">
                  <c:v>2.3869000000006126</c:v>
                </c:pt>
                <c:pt idx="29870">
                  <c:v>2.3870000000006129</c:v>
                </c:pt>
                <c:pt idx="29871">
                  <c:v>2.3871000000006131</c:v>
                </c:pt>
                <c:pt idx="29872">
                  <c:v>2.3872000000006133</c:v>
                </c:pt>
                <c:pt idx="29873">
                  <c:v>2.3873000000006135</c:v>
                </c:pt>
                <c:pt idx="29874">
                  <c:v>2.3874000000006137</c:v>
                </c:pt>
                <c:pt idx="29875">
                  <c:v>2.3875000000006139</c:v>
                </c:pt>
                <c:pt idx="29876">
                  <c:v>2.3876000000006141</c:v>
                </c:pt>
                <c:pt idx="29877">
                  <c:v>2.3877000000006143</c:v>
                </c:pt>
                <c:pt idx="29878">
                  <c:v>2.3878000000006145</c:v>
                </c:pt>
                <c:pt idx="29879">
                  <c:v>2.3879000000006148</c:v>
                </c:pt>
                <c:pt idx="29880">
                  <c:v>2.388000000000615</c:v>
                </c:pt>
                <c:pt idx="29881">
                  <c:v>2.3881000000006152</c:v>
                </c:pt>
                <c:pt idx="29882">
                  <c:v>2.3882000000006154</c:v>
                </c:pt>
                <c:pt idx="29883">
                  <c:v>2.3883000000006156</c:v>
                </c:pt>
                <c:pt idx="29884">
                  <c:v>2.3884000000006158</c:v>
                </c:pt>
                <c:pt idx="29885">
                  <c:v>2.388500000000616</c:v>
                </c:pt>
                <c:pt idx="29886">
                  <c:v>2.3886000000006162</c:v>
                </c:pt>
                <c:pt idx="29887">
                  <c:v>2.3887000000006164</c:v>
                </c:pt>
                <c:pt idx="29888">
                  <c:v>2.3888000000006167</c:v>
                </c:pt>
                <c:pt idx="29889">
                  <c:v>2.3889000000006169</c:v>
                </c:pt>
                <c:pt idx="29890">
                  <c:v>2.3890000000006171</c:v>
                </c:pt>
                <c:pt idx="29891">
                  <c:v>2.3891000000006173</c:v>
                </c:pt>
                <c:pt idx="29892">
                  <c:v>2.3892000000006175</c:v>
                </c:pt>
                <c:pt idx="29893">
                  <c:v>2.3893000000006177</c:v>
                </c:pt>
                <c:pt idx="29894">
                  <c:v>2.3894000000006179</c:v>
                </c:pt>
                <c:pt idx="29895">
                  <c:v>2.3895000000006181</c:v>
                </c:pt>
                <c:pt idx="29896">
                  <c:v>2.3896000000006183</c:v>
                </c:pt>
                <c:pt idx="29897">
                  <c:v>2.3897000000006186</c:v>
                </c:pt>
                <c:pt idx="29898">
                  <c:v>2.3898000000006188</c:v>
                </c:pt>
                <c:pt idx="29899">
                  <c:v>2.389900000000619</c:v>
                </c:pt>
                <c:pt idx="29900">
                  <c:v>2.3900000000006192</c:v>
                </c:pt>
                <c:pt idx="29901">
                  <c:v>2.3901000000006194</c:v>
                </c:pt>
                <c:pt idx="29902">
                  <c:v>2.3902000000006196</c:v>
                </c:pt>
                <c:pt idx="29903">
                  <c:v>2.3903000000006198</c:v>
                </c:pt>
                <c:pt idx="29904">
                  <c:v>2.39040000000062</c:v>
                </c:pt>
                <c:pt idx="29905">
                  <c:v>2.3905000000006202</c:v>
                </c:pt>
                <c:pt idx="29906">
                  <c:v>2.3906000000006205</c:v>
                </c:pt>
                <c:pt idx="29907">
                  <c:v>2.3907000000006207</c:v>
                </c:pt>
                <c:pt idx="29908">
                  <c:v>2.3908000000006209</c:v>
                </c:pt>
                <c:pt idx="29909">
                  <c:v>2.3909000000006211</c:v>
                </c:pt>
                <c:pt idx="29910">
                  <c:v>2.3910000000006213</c:v>
                </c:pt>
                <c:pt idx="29911">
                  <c:v>2.3911000000006215</c:v>
                </c:pt>
                <c:pt idx="29912">
                  <c:v>2.3912000000006217</c:v>
                </c:pt>
                <c:pt idx="29913">
                  <c:v>2.3913000000006219</c:v>
                </c:pt>
                <c:pt idx="29914">
                  <c:v>2.3914000000006221</c:v>
                </c:pt>
                <c:pt idx="29915">
                  <c:v>2.3915000000006224</c:v>
                </c:pt>
                <c:pt idx="29916">
                  <c:v>2.3916000000006226</c:v>
                </c:pt>
                <c:pt idx="29917">
                  <c:v>2.3917000000006228</c:v>
                </c:pt>
                <c:pt idx="29918">
                  <c:v>2.391800000000623</c:v>
                </c:pt>
                <c:pt idx="29919">
                  <c:v>2.3919000000006232</c:v>
                </c:pt>
                <c:pt idx="29920">
                  <c:v>2.3920000000006234</c:v>
                </c:pt>
                <c:pt idx="29921">
                  <c:v>2.3921000000006236</c:v>
                </c:pt>
                <c:pt idx="29922">
                  <c:v>2.3922000000006238</c:v>
                </c:pt>
                <c:pt idx="29923">
                  <c:v>2.392300000000624</c:v>
                </c:pt>
                <c:pt idx="29924">
                  <c:v>2.3924000000006242</c:v>
                </c:pt>
                <c:pt idx="29925">
                  <c:v>2.3925000000006245</c:v>
                </c:pt>
                <c:pt idx="29926">
                  <c:v>2.3926000000006247</c:v>
                </c:pt>
                <c:pt idx="29927">
                  <c:v>2.3927000000006249</c:v>
                </c:pt>
                <c:pt idx="29928">
                  <c:v>2.3928000000006251</c:v>
                </c:pt>
                <c:pt idx="29929">
                  <c:v>2.3929000000006253</c:v>
                </c:pt>
                <c:pt idx="29930">
                  <c:v>2.3930000000006255</c:v>
                </c:pt>
                <c:pt idx="29931">
                  <c:v>2.3931000000006257</c:v>
                </c:pt>
                <c:pt idx="29932">
                  <c:v>2.3932000000006259</c:v>
                </c:pt>
                <c:pt idx="29933">
                  <c:v>2.3933000000006261</c:v>
                </c:pt>
                <c:pt idx="29934">
                  <c:v>2.3934000000006264</c:v>
                </c:pt>
                <c:pt idx="29935">
                  <c:v>2.3935000000006266</c:v>
                </c:pt>
                <c:pt idx="29936">
                  <c:v>2.3936000000006268</c:v>
                </c:pt>
                <c:pt idx="29937">
                  <c:v>2.393700000000627</c:v>
                </c:pt>
                <c:pt idx="29938">
                  <c:v>2.3938000000006272</c:v>
                </c:pt>
                <c:pt idx="29939">
                  <c:v>2.3939000000006274</c:v>
                </c:pt>
                <c:pt idx="29940">
                  <c:v>2.3940000000006276</c:v>
                </c:pt>
                <c:pt idx="29941">
                  <c:v>2.3941000000006278</c:v>
                </c:pt>
                <c:pt idx="29942">
                  <c:v>2.394200000000628</c:v>
                </c:pt>
                <c:pt idx="29943">
                  <c:v>2.3943000000006283</c:v>
                </c:pt>
                <c:pt idx="29944">
                  <c:v>2.3944000000006285</c:v>
                </c:pt>
                <c:pt idx="29945">
                  <c:v>2.3945000000006287</c:v>
                </c:pt>
                <c:pt idx="29946">
                  <c:v>2.3946000000006289</c:v>
                </c:pt>
                <c:pt idx="29947">
                  <c:v>2.3947000000006291</c:v>
                </c:pt>
                <c:pt idx="29948">
                  <c:v>2.3948000000006293</c:v>
                </c:pt>
                <c:pt idx="29949">
                  <c:v>2.3949000000006295</c:v>
                </c:pt>
                <c:pt idx="29950">
                  <c:v>2.3950000000006297</c:v>
                </c:pt>
                <c:pt idx="29951">
                  <c:v>2.3951000000006299</c:v>
                </c:pt>
                <c:pt idx="29952">
                  <c:v>2.3952000000006302</c:v>
                </c:pt>
                <c:pt idx="29953">
                  <c:v>2.3953000000006304</c:v>
                </c:pt>
                <c:pt idx="29954">
                  <c:v>2.3954000000006306</c:v>
                </c:pt>
                <c:pt idx="29955">
                  <c:v>2.3955000000006308</c:v>
                </c:pt>
                <c:pt idx="29956">
                  <c:v>2.395600000000631</c:v>
                </c:pt>
                <c:pt idx="29957">
                  <c:v>2.3957000000006312</c:v>
                </c:pt>
                <c:pt idx="29958">
                  <c:v>2.3958000000006314</c:v>
                </c:pt>
                <c:pt idx="29959">
                  <c:v>2.3959000000006316</c:v>
                </c:pt>
                <c:pt idx="29960">
                  <c:v>2.3960000000006318</c:v>
                </c:pt>
                <c:pt idx="29961">
                  <c:v>2.3961000000006321</c:v>
                </c:pt>
                <c:pt idx="29962">
                  <c:v>2.3962000000006323</c:v>
                </c:pt>
                <c:pt idx="29963">
                  <c:v>2.3963000000006325</c:v>
                </c:pt>
                <c:pt idx="29964">
                  <c:v>2.3964000000006327</c:v>
                </c:pt>
                <c:pt idx="29965">
                  <c:v>2.3965000000006329</c:v>
                </c:pt>
                <c:pt idx="29966">
                  <c:v>2.3966000000006331</c:v>
                </c:pt>
                <c:pt idx="29967">
                  <c:v>2.3967000000006333</c:v>
                </c:pt>
                <c:pt idx="29968">
                  <c:v>2.3968000000006335</c:v>
                </c:pt>
                <c:pt idx="29969">
                  <c:v>2.3969000000006337</c:v>
                </c:pt>
                <c:pt idx="29970">
                  <c:v>2.397000000000634</c:v>
                </c:pt>
                <c:pt idx="29971">
                  <c:v>2.3971000000006342</c:v>
                </c:pt>
                <c:pt idx="29972">
                  <c:v>2.3972000000006344</c:v>
                </c:pt>
                <c:pt idx="29973">
                  <c:v>2.3973000000006346</c:v>
                </c:pt>
                <c:pt idx="29974">
                  <c:v>2.3974000000006348</c:v>
                </c:pt>
                <c:pt idx="29975">
                  <c:v>2.397500000000635</c:v>
                </c:pt>
                <c:pt idx="29976">
                  <c:v>2.3976000000006352</c:v>
                </c:pt>
                <c:pt idx="29977">
                  <c:v>2.3977000000006354</c:v>
                </c:pt>
                <c:pt idx="29978">
                  <c:v>2.3978000000006356</c:v>
                </c:pt>
                <c:pt idx="29979">
                  <c:v>2.3979000000006359</c:v>
                </c:pt>
                <c:pt idx="29980">
                  <c:v>2.3980000000006361</c:v>
                </c:pt>
                <c:pt idx="29981">
                  <c:v>2.3981000000006363</c:v>
                </c:pt>
                <c:pt idx="29982">
                  <c:v>2.3982000000006365</c:v>
                </c:pt>
                <c:pt idx="29983">
                  <c:v>2.3983000000006367</c:v>
                </c:pt>
                <c:pt idx="29984">
                  <c:v>2.3984000000006369</c:v>
                </c:pt>
                <c:pt idx="29985">
                  <c:v>2.3985000000006371</c:v>
                </c:pt>
                <c:pt idx="29986">
                  <c:v>2.3986000000006373</c:v>
                </c:pt>
                <c:pt idx="29987">
                  <c:v>2.3987000000006375</c:v>
                </c:pt>
                <c:pt idx="29988">
                  <c:v>2.3988000000006378</c:v>
                </c:pt>
                <c:pt idx="29989">
                  <c:v>2.398900000000638</c:v>
                </c:pt>
                <c:pt idx="29990">
                  <c:v>2.3990000000006382</c:v>
                </c:pt>
                <c:pt idx="29991">
                  <c:v>2.3991000000006384</c:v>
                </c:pt>
                <c:pt idx="29992">
                  <c:v>2.3992000000006386</c:v>
                </c:pt>
                <c:pt idx="29993">
                  <c:v>2.3993000000006388</c:v>
                </c:pt>
                <c:pt idx="29994">
                  <c:v>2.399400000000639</c:v>
                </c:pt>
                <c:pt idx="29995">
                  <c:v>2.3995000000006392</c:v>
                </c:pt>
                <c:pt idx="29996">
                  <c:v>2.3996000000006394</c:v>
                </c:pt>
                <c:pt idx="29997">
                  <c:v>2.3997000000006397</c:v>
                </c:pt>
                <c:pt idx="29998">
                  <c:v>2.3998000000006399</c:v>
                </c:pt>
                <c:pt idx="29999">
                  <c:v>2.3999000000006401</c:v>
                </c:pt>
                <c:pt idx="30000">
                  <c:v>2.4000000000006403</c:v>
                </c:pt>
                <c:pt idx="30001">
                  <c:v>2.4001000000006405</c:v>
                </c:pt>
                <c:pt idx="30002">
                  <c:v>2.4002000000006407</c:v>
                </c:pt>
                <c:pt idx="30003">
                  <c:v>2.4003000000006409</c:v>
                </c:pt>
                <c:pt idx="30004">
                  <c:v>2.4004000000006411</c:v>
                </c:pt>
                <c:pt idx="30005">
                  <c:v>2.4005000000006413</c:v>
                </c:pt>
                <c:pt idx="30006">
                  <c:v>2.4006000000006416</c:v>
                </c:pt>
                <c:pt idx="30007">
                  <c:v>2.4007000000006418</c:v>
                </c:pt>
                <c:pt idx="30008">
                  <c:v>2.400800000000642</c:v>
                </c:pt>
                <c:pt idx="30009">
                  <c:v>2.4009000000006422</c:v>
                </c:pt>
                <c:pt idx="30010">
                  <c:v>2.4010000000006424</c:v>
                </c:pt>
                <c:pt idx="30011">
                  <c:v>2.4011000000006426</c:v>
                </c:pt>
                <c:pt idx="30012">
                  <c:v>2.4012000000006428</c:v>
                </c:pt>
                <c:pt idx="30013">
                  <c:v>2.401300000000643</c:v>
                </c:pt>
                <c:pt idx="30014">
                  <c:v>2.4014000000006432</c:v>
                </c:pt>
                <c:pt idx="30015">
                  <c:v>2.4015000000006435</c:v>
                </c:pt>
                <c:pt idx="30016">
                  <c:v>2.4016000000006437</c:v>
                </c:pt>
                <c:pt idx="30017">
                  <c:v>2.4017000000006439</c:v>
                </c:pt>
                <c:pt idx="30018">
                  <c:v>2.4018000000006441</c:v>
                </c:pt>
                <c:pt idx="30019">
                  <c:v>2.4019000000006443</c:v>
                </c:pt>
                <c:pt idx="30020">
                  <c:v>2.4020000000006445</c:v>
                </c:pt>
                <c:pt idx="30021">
                  <c:v>2.4021000000006447</c:v>
                </c:pt>
                <c:pt idx="30022">
                  <c:v>2.4022000000006449</c:v>
                </c:pt>
                <c:pt idx="30023">
                  <c:v>2.4023000000006451</c:v>
                </c:pt>
                <c:pt idx="30024">
                  <c:v>2.4024000000006454</c:v>
                </c:pt>
                <c:pt idx="30025">
                  <c:v>2.4025000000006456</c:v>
                </c:pt>
                <c:pt idx="30026">
                  <c:v>2.4026000000006458</c:v>
                </c:pt>
                <c:pt idx="30027">
                  <c:v>2.402700000000646</c:v>
                </c:pt>
                <c:pt idx="30028">
                  <c:v>2.4028000000006462</c:v>
                </c:pt>
                <c:pt idx="30029">
                  <c:v>2.4029000000006464</c:v>
                </c:pt>
                <c:pt idx="30030">
                  <c:v>2.4030000000006466</c:v>
                </c:pt>
                <c:pt idx="30031">
                  <c:v>2.4031000000006468</c:v>
                </c:pt>
                <c:pt idx="30032">
                  <c:v>2.403200000000647</c:v>
                </c:pt>
                <c:pt idx="30033">
                  <c:v>2.4033000000006473</c:v>
                </c:pt>
                <c:pt idx="30034">
                  <c:v>2.4034000000006475</c:v>
                </c:pt>
                <c:pt idx="30035">
                  <c:v>2.4035000000006477</c:v>
                </c:pt>
                <c:pt idx="30036">
                  <c:v>2.4036000000006479</c:v>
                </c:pt>
                <c:pt idx="30037">
                  <c:v>2.4037000000006481</c:v>
                </c:pt>
                <c:pt idx="30038">
                  <c:v>2.4038000000006483</c:v>
                </c:pt>
                <c:pt idx="30039">
                  <c:v>2.4039000000006485</c:v>
                </c:pt>
                <c:pt idx="30040">
                  <c:v>2.4040000000006487</c:v>
                </c:pt>
                <c:pt idx="30041">
                  <c:v>2.4041000000006489</c:v>
                </c:pt>
                <c:pt idx="30042">
                  <c:v>2.4042000000006492</c:v>
                </c:pt>
                <c:pt idx="30043">
                  <c:v>2.4043000000006494</c:v>
                </c:pt>
                <c:pt idx="30044">
                  <c:v>2.4044000000006496</c:v>
                </c:pt>
                <c:pt idx="30045">
                  <c:v>2.4045000000006498</c:v>
                </c:pt>
                <c:pt idx="30046">
                  <c:v>2.40460000000065</c:v>
                </c:pt>
                <c:pt idx="30047">
                  <c:v>2.4047000000006502</c:v>
                </c:pt>
                <c:pt idx="30048">
                  <c:v>2.4048000000006504</c:v>
                </c:pt>
                <c:pt idx="30049">
                  <c:v>2.4049000000006506</c:v>
                </c:pt>
                <c:pt idx="30050">
                  <c:v>2.4050000000006508</c:v>
                </c:pt>
                <c:pt idx="30051">
                  <c:v>2.4051000000006511</c:v>
                </c:pt>
                <c:pt idx="30052">
                  <c:v>2.4052000000006513</c:v>
                </c:pt>
                <c:pt idx="30053">
                  <c:v>2.4053000000006515</c:v>
                </c:pt>
                <c:pt idx="30054">
                  <c:v>2.4054000000006517</c:v>
                </c:pt>
                <c:pt idx="30055">
                  <c:v>2.4055000000006519</c:v>
                </c:pt>
                <c:pt idx="30056">
                  <c:v>2.4056000000006521</c:v>
                </c:pt>
                <c:pt idx="30057">
                  <c:v>2.4057000000006523</c:v>
                </c:pt>
                <c:pt idx="30058">
                  <c:v>2.4058000000006525</c:v>
                </c:pt>
                <c:pt idx="30059">
                  <c:v>2.4059000000006527</c:v>
                </c:pt>
                <c:pt idx="30060">
                  <c:v>2.4060000000006529</c:v>
                </c:pt>
                <c:pt idx="30061">
                  <c:v>2.4061000000006532</c:v>
                </c:pt>
                <c:pt idx="30062">
                  <c:v>2.4062000000006534</c:v>
                </c:pt>
                <c:pt idx="30063">
                  <c:v>2.4063000000006536</c:v>
                </c:pt>
                <c:pt idx="30064">
                  <c:v>2.4064000000006538</c:v>
                </c:pt>
                <c:pt idx="30065">
                  <c:v>2.406500000000654</c:v>
                </c:pt>
                <c:pt idx="30066">
                  <c:v>2.4066000000006542</c:v>
                </c:pt>
                <c:pt idx="30067">
                  <c:v>2.4067000000006544</c:v>
                </c:pt>
                <c:pt idx="30068">
                  <c:v>2.4068000000006546</c:v>
                </c:pt>
                <c:pt idx="30069">
                  <c:v>2.4069000000006548</c:v>
                </c:pt>
                <c:pt idx="30070">
                  <c:v>2.4070000000006551</c:v>
                </c:pt>
                <c:pt idx="30071">
                  <c:v>2.4071000000006553</c:v>
                </c:pt>
                <c:pt idx="30072">
                  <c:v>2.4072000000006555</c:v>
                </c:pt>
                <c:pt idx="30073">
                  <c:v>2.4073000000006557</c:v>
                </c:pt>
                <c:pt idx="30074">
                  <c:v>2.4074000000006559</c:v>
                </c:pt>
                <c:pt idx="30075">
                  <c:v>2.4075000000006561</c:v>
                </c:pt>
                <c:pt idx="30076">
                  <c:v>2.4076000000006563</c:v>
                </c:pt>
                <c:pt idx="30077">
                  <c:v>2.4077000000006565</c:v>
                </c:pt>
                <c:pt idx="30078">
                  <c:v>2.4078000000006567</c:v>
                </c:pt>
                <c:pt idx="30079">
                  <c:v>2.407900000000657</c:v>
                </c:pt>
                <c:pt idx="30080">
                  <c:v>2.4080000000006572</c:v>
                </c:pt>
                <c:pt idx="30081">
                  <c:v>2.4081000000006574</c:v>
                </c:pt>
                <c:pt idx="30082">
                  <c:v>2.4082000000006576</c:v>
                </c:pt>
                <c:pt idx="30083">
                  <c:v>2.4083000000006578</c:v>
                </c:pt>
                <c:pt idx="30084">
                  <c:v>2.408400000000658</c:v>
                </c:pt>
                <c:pt idx="30085">
                  <c:v>2.4085000000006582</c:v>
                </c:pt>
                <c:pt idx="30086">
                  <c:v>2.4086000000006584</c:v>
                </c:pt>
                <c:pt idx="30087">
                  <c:v>2.4087000000006586</c:v>
                </c:pt>
                <c:pt idx="30088">
                  <c:v>2.4088000000006589</c:v>
                </c:pt>
                <c:pt idx="30089">
                  <c:v>2.4089000000006591</c:v>
                </c:pt>
                <c:pt idx="30090">
                  <c:v>2.4090000000006593</c:v>
                </c:pt>
                <c:pt idx="30091">
                  <c:v>2.4091000000006595</c:v>
                </c:pt>
                <c:pt idx="30092">
                  <c:v>2.4092000000006597</c:v>
                </c:pt>
                <c:pt idx="30093">
                  <c:v>2.4093000000006599</c:v>
                </c:pt>
                <c:pt idx="30094">
                  <c:v>2.4094000000006601</c:v>
                </c:pt>
                <c:pt idx="30095">
                  <c:v>2.4095000000006603</c:v>
                </c:pt>
                <c:pt idx="30096">
                  <c:v>2.4096000000006605</c:v>
                </c:pt>
                <c:pt idx="30097">
                  <c:v>2.4097000000006608</c:v>
                </c:pt>
                <c:pt idx="30098">
                  <c:v>2.409800000000661</c:v>
                </c:pt>
                <c:pt idx="30099">
                  <c:v>2.4099000000006612</c:v>
                </c:pt>
                <c:pt idx="30100">
                  <c:v>2.4100000000006614</c:v>
                </c:pt>
                <c:pt idx="30101">
                  <c:v>2.4101000000006616</c:v>
                </c:pt>
                <c:pt idx="30102">
                  <c:v>2.4102000000006618</c:v>
                </c:pt>
                <c:pt idx="30103">
                  <c:v>2.410300000000662</c:v>
                </c:pt>
                <c:pt idx="30104">
                  <c:v>2.4104000000006622</c:v>
                </c:pt>
                <c:pt idx="30105">
                  <c:v>2.4105000000006624</c:v>
                </c:pt>
                <c:pt idx="30106">
                  <c:v>2.4106000000006627</c:v>
                </c:pt>
                <c:pt idx="30107">
                  <c:v>2.4107000000006629</c:v>
                </c:pt>
                <c:pt idx="30108">
                  <c:v>2.4108000000006631</c:v>
                </c:pt>
                <c:pt idx="30109">
                  <c:v>2.4109000000006633</c:v>
                </c:pt>
                <c:pt idx="30110">
                  <c:v>2.4110000000006635</c:v>
                </c:pt>
                <c:pt idx="30111">
                  <c:v>2.4111000000006637</c:v>
                </c:pt>
                <c:pt idx="30112">
                  <c:v>2.4112000000006639</c:v>
                </c:pt>
                <c:pt idx="30113">
                  <c:v>2.4113000000006641</c:v>
                </c:pt>
                <c:pt idx="30114">
                  <c:v>2.4114000000006643</c:v>
                </c:pt>
                <c:pt idx="30115">
                  <c:v>2.4115000000006646</c:v>
                </c:pt>
                <c:pt idx="30116">
                  <c:v>2.4116000000006648</c:v>
                </c:pt>
                <c:pt idx="30117">
                  <c:v>2.411700000000665</c:v>
                </c:pt>
                <c:pt idx="30118">
                  <c:v>2.4118000000006652</c:v>
                </c:pt>
                <c:pt idx="30119">
                  <c:v>2.4119000000006654</c:v>
                </c:pt>
                <c:pt idx="30120">
                  <c:v>2.4120000000006656</c:v>
                </c:pt>
                <c:pt idx="30121">
                  <c:v>2.4121000000006658</c:v>
                </c:pt>
                <c:pt idx="30122">
                  <c:v>2.412200000000666</c:v>
                </c:pt>
                <c:pt idx="30123">
                  <c:v>2.4123000000006662</c:v>
                </c:pt>
                <c:pt idx="30124">
                  <c:v>2.4124000000006665</c:v>
                </c:pt>
                <c:pt idx="30125">
                  <c:v>2.4125000000006667</c:v>
                </c:pt>
                <c:pt idx="30126">
                  <c:v>2.4126000000006669</c:v>
                </c:pt>
                <c:pt idx="30127">
                  <c:v>2.4127000000006671</c:v>
                </c:pt>
                <c:pt idx="30128">
                  <c:v>2.4128000000006673</c:v>
                </c:pt>
                <c:pt idx="30129">
                  <c:v>2.4129000000006675</c:v>
                </c:pt>
                <c:pt idx="30130">
                  <c:v>2.4130000000006677</c:v>
                </c:pt>
                <c:pt idx="30131">
                  <c:v>2.4131000000006679</c:v>
                </c:pt>
                <c:pt idx="30132">
                  <c:v>2.4132000000006681</c:v>
                </c:pt>
                <c:pt idx="30133">
                  <c:v>2.4133000000006684</c:v>
                </c:pt>
                <c:pt idx="30134">
                  <c:v>2.4134000000006686</c:v>
                </c:pt>
                <c:pt idx="30135">
                  <c:v>2.4135000000006688</c:v>
                </c:pt>
                <c:pt idx="30136">
                  <c:v>2.413600000000669</c:v>
                </c:pt>
                <c:pt idx="30137">
                  <c:v>2.4137000000006692</c:v>
                </c:pt>
                <c:pt idx="30138">
                  <c:v>2.4138000000006694</c:v>
                </c:pt>
                <c:pt idx="30139">
                  <c:v>2.4139000000006696</c:v>
                </c:pt>
                <c:pt idx="30140">
                  <c:v>2.4140000000006698</c:v>
                </c:pt>
                <c:pt idx="30141">
                  <c:v>2.41410000000067</c:v>
                </c:pt>
                <c:pt idx="30142">
                  <c:v>2.4142000000006703</c:v>
                </c:pt>
                <c:pt idx="30143">
                  <c:v>2.4143000000006705</c:v>
                </c:pt>
                <c:pt idx="30144">
                  <c:v>2.4144000000006707</c:v>
                </c:pt>
                <c:pt idx="30145">
                  <c:v>2.4145000000006709</c:v>
                </c:pt>
                <c:pt idx="30146">
                  <c:v>2.4146000000006711</c:v>
                </c:pt>
                <c:pt idx="30147">
                  <c:v>2.4147000000006713</c:v>
                </c:pt>
                <c:pt idx="30148">
                  <c:v>2.4148000000006715</c:v>
                </c:pt>
                <c:pt idx="30149">
                  <c:v>2.4149000000006717</c:v>
                </c:pt>
                <c:pt idx="30150">
                  <c:v>2.4150000000006719</c:v>
                </c:pt>
                <c:pt idx="30151">
                  <c:v>2.4151000000006722</c:v>
                </c:pt>
                <c:pt idx="30152">
                  <c:v>2.4152000000006724</c:v>
                </c:pt>
                <c:pt idx="30153">
                  <c:v>2.4153000000006726</c:v>
                </c:pt>
                <c:pt idx="30154">
                  <c:v>2.4154000000006728</c:v>
                </c:pt>
                <c:pt idx="30155">
                  <c:v>2.415500000000673</c:v>
                </c:pt>
                <c:pt idx="30156">
                  <c:v>2.4156000000006732</c:v>
                </c:pt>
                <c:pt idx="30157">
                  <c:v>2.4157000000006734</c:v>
                </c:pt>
                <c:pt idx="30158">
                  <c:v>2.4158000000006736</c:v>
                </c:pt>
                <c:pt idx="30159">
                  <c:v>2.4159000000006738</c:v>
                </c:pt>
                <c:pt idx="30160">
                  <c:v>2.4160000000006741</c:v>
                </c:pt>
                <c:pt idx="30161">
                  <c:v>2.4161000000006743</c:v>
                </c:pt>
                <c:pt idx="30162">
                  <c:v>2.4162000000006745</c:v>
                </c:pt>
                <c:pt idx="30163">
                  <c:v>2.4163000000006747</c:v>
                </c:pt>
                <c:pt idx="30164">
                  <c:v>2.4164000000006749</c:v>
                </c:pt>
                <c:pt idx="30165">
                  <c:v>2.4165000000006751</c:v>
                </c:pt>
                <c:pt idx="30166">
                  <c:v>2.4166000000006753</c:v>
                </c:pt>
                <c:pt idx="30167">
                  <c:v>2.4167000000006755</c:v>
                </c:pt>
                <c:pt idx="30168">
                  <c:v>2.4168000000006757</c:v>
                </c:pt>
                <c:pt idx="30169">
                  <c:v>2.416900000000676</c:v>
                </c:pt>
                <c:pt idx="30170">
                  <c:v>2.4170000000006762</c:v>
                </c:pt>
                <c:pt idx="30171">
                  <c:v>2.4171000000006764</c:v>
                </c:pt>
                <c:pt idx="30172">
                  <c:v>2.4172000000006766</c:v>
                </c:pt>
                <c:pt idx="30173">
                  <c:v>2.4173000000006768</c:v>
                </c:pt>
                <c:pt idx="30174">
                  <c:v>2.417400000000677</c:v>
                </c:pt>
                <c:pt idx="30175">
                  <c:v>2.4175000000006772</c:v>
                </c:pt>
                <c:pt idx="30176">
                  <c:v>2.4176000000006774</c:v>
                </c:pt>
                <c:pt idx="30177">
                  <c:v>2.4177000000006776</c:v>
                </c:pt>
                <c:pt idx="30178">
                  <c:v>2.4178000000006779</c:v>
                </c:pt>
                <c:pt idx="30179">
                  <c:v>2.4179000000006781</c:v>
                </c:pt>
                <c:pt idx="30180">
                  <c:v>2.4180000000006783</c:v>
                </c:pt>
                <c:pt idx="30181">
                  <c:v>2.4181000000006785</c:v>
                </c:pt>
                <c:pt idx="30182">
                  <c:v>2.4182000000006787</c:v>
                </c:pt>
                <c:pt idx="30183">
                  <c:v>2.4183000000006789</c:v>
                </c:pt>
                <c:pt idx="30184">
                  <c:v>2.4184000000006791</c:v>
                </c:pt>
                <c:pt idx="30185">
                  <c:v>2.4185000000006793</c:v>
                </c:pt>
                <c:pt idx="30186">
                  <c:v>2.4186000000006795</c:v>
                </c:pt>
                <c:pt idx="30187">
                  <c:v>2.4187000000006798</c:v>
                </c:pt>
                <c:pt idx="30188">
                  <c:v>2.41880000000068</c:v>
                </c:pt>
                <c:pt idx="30189">
                  <c:v>2.4189000000006802</c:v>
                </c:pt>
                <c:pt idx="30190">
                  <c:v>2.4190000000006804</c:v>
                </c:pt>
                <c:pt idx="30191">
                  <c:v>2.4191000000006806</c:v>
                </c:pt>
                <c:pt idx="30192">
                  <c:v>2.4192000000006808</c:v>
                </c:pt>
                <c:pt idx="30193">
                  <c:v>2.419300000000681</c:v>
                </c:pt>
                <c:pt idx="30194">
                  <c:v>2.4194000000006812</c:v>
                </c:pt>
                <c:pt idx="30195">
                  <c:v>2.4195000000006814</c:v>
                </c:pt>
                <c:pt idx="30196">
                  <c:v>2.4196000000006816</c:v>
                </c:pt>
                <c:pt idx="30197">
                  <c:v>2.4197000000006819</c:v>
                </c:pt>
                <c:pt idx="30198">
                  <c:v>2.4198000000006821</c:v>
                </c:pt>
                <c:pt idx="30199">
                  <c:v>2.4199000000006823</c:v>
                </c:pt>
                <c:pt idx="30200">
                  <c:v>2.4200000000006825</c:v>
                </c:pt>
                <c:pt idx="30201">
                  <c:v>2.4201000000006827</c:v>
                </c:pt>
                <c:pt idx="30202">
                  <c:v>2.4202000000006829</c:v>
                </c:pt>
                <c:pt idx="30203">
                  <c:v>2.4203000000006831</c:v>
                </c:pt>
                <c:pt idx="30204">
                  <c:v>2.4204000000006833</c:v>
                </c:pt>
                <c:pt idx="30205">
                  <c:v>2.4205000000006835</c:v>
                </c:pt>
                <c:pt idx="30206">
                  <c:v>2.4206000000006838</c:v>
                </c:pt>
                <c:pt idx="30207">
                  <c:v>2.420700000000684</c:v>
                </c:pt>
                <c:pt idx="30208">
                  <c:v>2.4208000000006842</c:v>
                </c:pt>
                <c:pt idx="30209">
                  <c:v>2.4209000000006844</c:v>
                </c:pt>
                <c:pt idx="30210">
                  <c:v>2.4210000000006846</c:v>
                </c:pt>
                <c:pt idx="30211">
                  <c:v>2.4211000000006848</c:v>
                </c:pt>
                <c:pt idx="30212">
                  <c:v>2.421200000000685</c:v>
                </c:pt>
                <c:pt idx="30213">
                  <c:v>2.4213000000006852</c:v>
                </c:pt>
                <c:pt idx="30214">
                  <c:v>2.4214000000006854</c:v>
                </c:pt>
                <c:pt idx="30215">
                  <c:v>2.4215000000006857</c:v>
                </c:pt>
                <c:pt idx="30216">
                  <c:v>2.4216000000006859</c:v>
                </c:pt>
                <c:pt idx="30217">
                  <c:v>2.4217000000006861</c:v>
                </c:pt>
                <c:pt idx="30218">
                  <c:v>2.4218000000006863</c:v>
                </c:pt>
                <c:pt idx="30219">
                  <c:v>2.4219000000006865</c:v>
                </c:pt>
                <c:pt idx="30220">
                  <c:v>2.4220000000006867</c:v>
                </c:pt>
                <c:pt idx="30221">
                  <c:v>2.4221000000006869</c:v>
                </c:pt>
                <c:pt idx="30222">
                  <c:v>2.4222000000006871</c:v>
                </c:pt>
                <c:pt idx="30223">
                  <c:v>2.4223000000006873</c:v>
                </c:pt>
                <c:pt idx="30224">
                  <c:v>2.4224000000006876</c:v>
                </c:pt>
                <c:pt idx="30225">
                  <c:v>2.4225000000006878</c:v>
                </c:pt>
                <c:pt idx="30226">
                  <c:v>2.422600000000688</c:v>
                </c:pt>
                <c:pt idx="30227">
                  <c:v>2.4227000000006882</c:v>
                </c:pt>
                <c:pt idx="30228">
                  <c:v>2.4228000000006884</c:v>
                </c:pt>
                <c:pt idx="30229">
                  <c:v>2.4229000000006886</c:v>
                </c:pt>
                <c:pt idx="30230">
                  <c:v>2.4230000000006888</c:v>
                </c:pt>
                <c:pt idx="30231">
                  <c:v>2.423100000000689</c:v>
                </c:pt>
                <c:pt idx="30232">
                  <c:v>2.4232000000006892</c:v>
                </c:pt>
                <c:pt idx="30233">
                  <c:v>2.4233000000006895</c:v>
                </c:pt>
                <c:pt idx="30234">
                  <c:v>2.4234000000006897</c:v>
                </c:pt>
                <c:pt idx="30235">
                  <c:v>2.4235000000006899</c:v>
                </c:pt>
                <c:pt idx="30236">
                  <c:v>2.4236000000006901</c:v>
                </c:pt>
                <c:pt idx="30237">
                  <c:v>2.4237000000006903</c:v>
                </c:pt>
                <c:pt idx="30238">
                  <c:v>2.4238000000006905</c:v>
                </c:pt>
                <c:pt idx="30239">
                  <c:v>2.4239000000006907</c:v>
                </c:pt>
                <c:pt idx="30240">
                  <c:v>2.4240000000006909</c:v>
                </c:pt>
                <c:pt idx="30241">
                  <c:v>2.4241000000006911</c:v>
                </c:pt>
                <c:pt idx="30242">
                  <c:v>2.4242000000006914</c:v>
                </c:pt>
                <c:pt idx="30243">
                  <c:v>2.4243000000006916</c:v>
                </c:pt>
                <c:pt idx="30244">
                  <c:v>2.4244000000006918</c:v>
                </c:pt>
                <c:pt idx="30245">
                  <c:v>2.424500000000692</c:v>
                </c:pt>
                <c:pt idx="30246">
                  <c:v>2.4246000000006922</c:v>
                </c:pt>
                <c:pt idx="30247">
                  <c:v>2.4247000000006924</c:v>
                </c:pt>
                <c:pt idx="30248">
                  <c:v>2.4248000000006926</c:v>
                </c:pt>
                <c:pt idx="30249">
                  <c:v>2.4249000000006928</c:v>
                </c:pt>
                <c:pt idx="30250">
                  <c:v>2.425000000000693</c:v>
                </c:pt>
                <c:pt idx="30251">
                  <c:v>2.4251000000006933</c:v>
                </c:pt>
                <c:pt idx="30252">
                  <c:v>2.4252000000006935</c:v>
                </c:pt>
                <c:pt idx="30253">
                  <c:v>2.4253000000006937</c:v>
                </c:pt>
                <c:pt idx="30254">
                  <c:v>2.4254000000006939</c:v>
                </c:pt>
                <c:pt idx="30255">
                  <c:v>2.4255000000006941</c:v>
                </c:pt>
                <c:pt idx="30256">
                  <c:v>2.4256000000006943</c:v>
                </c:pt>
                <c:pt idx="30257">
                  <c:v>2.4257000000006945</c:v>
                </c:pt>
                <c:pt idx="30258">
                  <c:v>2.4258000000006947</c:v>
                </c:pt>
                <c:pt idx="30259">
                  <c:v>2.4259000000006949</c:v>
                </c:pt>
                <c:pt idx="30260">
                  <c:v>2.4260000000006952</c:v>
                </c:pt>
                <c:pt idx="30261">
                  <c:v>2.4261000000006954</c:v>
                </c:pt>
                <c:pt idx="30262">
                  <c:v>2.4262000000006956</c:v>
                </c:pt>
                <c:pt idx="30263">
                  <c:v>2.4263000000006958</c:v>
                </c:pt>
                <c:pt idx="30264">
                  <c:v>2.426400000000696</c:v>
                </c:pt>
                <c:pt idx="30265">
                  <c:v>2.4265000000006962</c:v>
                </c:pt>
                <c:pt idx="30266">
                  <c:v>2.4266000000006964</c:v>
                </c:pt>
                <c:pt idx="30267">
                  <c:v>2.4267000000006966</c:v>
                </c:pt>
                <c:pt idx="30268">
                  <c:v>2.4268000000006968</c:v>
                </c:pt>
                <c:pt idx="30269">
                  <c:v>2.4269000000006971</c:v>
                </c:pt>
                <c:pt idx="30270">
                  <c:v>2.4270000000006973</c:v>
                </c:pt>
                <c:pt idx="30271">
                  <c:v>2.4271000000006975</c:v>
                </c:pt>
                <c:pt idx="30272">
                  <c:v>2.4272000000006977</c:v>
                </c:pt>
                <c:pt idx="30273">
                  <c:v>2.4273000000006979</c:v>
                </c:pt>
                <c:pt idx="30274">
                  <c:v>2.4274000000006981</c:v>
                </c:pt>
                <c:pt idx="30275">
                  <c:v>2.4275000000006983</c:v>
                </c:pt>
                <c:pt idx="30276">
                  <c:v>2.4276000000006985</c:v>
                </c:pt>
                <c:pt idx="30277">
                  <c:v>2.4277000000006987</c:v>
                </c:pt>
                <c:pt idx="30278">
                  <c:v>2.427800000000699</c:v>
                </c:pt>
                <c:pt idx="30279">
                  <c:v>2.4279000000006992</c:v>
                </c:pt>
                <c:pt idx="30280">
                  <c:v>2.4280000000006994</c:v>
                </c:pt>
                <c:pt idx="30281">
                  <c:v>2.4281000000006996</c:v>
                </c:pt>
                <c:pt idx="30282">
                  <c:v>2.4282000000006998</c:v>
                </c:pt>
                <c:pt idx="30283">
                  <c:v>2.4283000000007</c:v>
                </c:pt>
                <c:pt idx="30284">
                  <c:v>2.4284000000007002</c:v>
                </c:pt>
                <c:pt idx="30285">
                  <c:v>2.4285000000007004</c:v>
                </c:pt>
                <c:pt idx="30286">
                  <c:v>2.4286000000007006</c:v>
                </c:pt>
                <c:pt idx="30287">
                  <c:v>2.4287000000007009</c:v>
                </c:pt>
                <c:pt idx="30288">
                  <c:v>2.4288000000007011</c:v>
                </c:pt>
                <c:pt idx="30289">
                  <c:v>2.4289000000007013</c:v>
                </c:pt>
                <c:pt idx="30290">
                  <c:v>2.4290000000007015</c:v>
                </c:pt>
                <c:pt idx="30291">
                  <c:v>2.4291000000007017</c:v>
                </c:pt>
                <c:pt idx="30292">
                  <c:v>2.4292000000007019</c:v>
                </c:pt>
                <c:pt idx="30293">
                  <c:v>2.4293000000007021</c:v>
                </c:pt>
                <c:pt idx="30294">
                  <c:v>2.4294000000007023</c:v>
                </c:pt>
                <c:pt idx="30295">
                  <c:v>2.4295000000007025</c:v>
                </c:pt>
                <c:pt idx="30296">
                  <c:v>2.4296000000007028</c:v>
                </c:pt>
                <c:pt idx="30297">
                  <c:v>2.429700000000703</c:v>
                </c:pt>
                <c:pt idx="30298">
                  <c:v>2.4298000000007032</c:v>
                </c:pt>
                <c:pt idx="30299">
                  <c:v>2.4299000000007034</c:v>
                </c:pt>
                <c:pt idx="30300">
                  <c:v>2.4300000000007036</c:v>
                </c:pt>
                <c:pt idx="30301">
                  <c:v>2.4301000000007038</c:v>
                </c:pt>
                <c:pt idx="30302">
                  <c:v>2.430200000000704</c:v>
                </c:pt>
                <c:pt idx="30303">
                  <c:v>2.4303000000007042</c:v>
                </c:pt>
                <c:pt idx="30304">
                  <c:v>2.4304000000007044</c:v>
                </c:pt>
                <c:pt idx="30305">
                  <c:v>2.4305000000007047</c:v>
                </c:pt>
                <c:pt idx="30306">
                  <c:v>2.4306000000007049</c:v>
                </c:pt>
                <c:pt idx="30307">
                  <c:v>2.4307000000007051</c:v>
                </c:pt>
                <c:pt idx="30308">
                  <c:v>2.4308000000007053</c:v>
                </c:pt>
                <c:pt idx="30309">
                  <c:v>2.4309000000007055</c:v>
                </c:pt>
                <c:pt idx="30310">
                  <c:v>2.4310000000007057</c:v>
                </c:pt>
                <c:pt idx="30311">
                  <c:v>2.4311000000007059</c:v>
                </c:pt>
                <c:pt idx="30312">
                  <c:v>2.4312000000007061</c:v>
                </c:pt>
                <c:pt idx="30313">
                  <c:v>2.4313000000007063</c:v>
                </c:pt>
                <c:pt idx="30314">
                  <c:v>2.4314000000007066</c:v>
                </c:pt>
                <c:pt idx="30315">
                  <c:v>2.4315000000007068</c:v>
                </c:pt>
                <c:pt idx="30316">
                  <c:v>2.431600000000707</c:v>
                </c:pt>
                <c:pt idx="30317">
                  <c:v>2.4317000000007072</c:v>
                </c:pt>
                <c:pt idx="30318">
                  <c:v>2.4318000000007074</c:v>
                </c:pt>
                <c:pt idx="30319">
                  <c:v>2.4319000000007076</c:v>
                </c:pt>
                <c:pt idx="30320">
                  <c:v>2.4320000000007078</c:v>
                </c:pt>
                <c:pt idx="30321">
                  <c:v>2.432100000000708</c:v>
                </c:pt>
                <c:pt idx="30322">
                  <c:v>2.4322000000007082</c:v>
                </c:pt>
                <c:pt idx="30323">
                  <c:v>2.4323000000007085</c:v>
                </c:pt>
                <c:pt idx="30324">
                  <c:v>2.4324000000007087</c:v>
                </c:pt>
                <c:pt idx="30325">
                  <c:v>2.4325000000007089</c:v>
                </c:pt>
                <c:pt idx="30326">
                  <c:v>2.4326000000007091</c:v>
                </c:pt>
                <c:pt idx="30327">
                  <c:v>2.4327000000007093</c:v>
                </c:pt>
                <c:pt idx="30328">
                  <c:v>2.4328000000007095</c:v>
                </c:pt>
                <c:pt idx="30329">
                  <c:v>2.4329000000007097</c:v>
                </c:pt>
                <c:pt idx="30330">
                  <c:v>2.4330000000007099</c:v>
                </c:pt>
                <c:pt idx="30331">
                  <c:v>2.4331000000007101</c:v>
                </c:pt>
                <c:pt idx="30332">
                  <c:v>2.4332000000007104</c:v>
                </c:pt>
                <c:pt idx="30333">
                  <c:v>2.4333000000007106</c:v>
                </c:pt>
                <c:pt idx="30334">
                  <c:v>2.4334000000007108</c:v>
                </c:pt>
                <c:pt idx="30335">
                  <c:v>2.433500000000711</c:v>
                </c:pt>
                <c:pt idx="30336">
                  <c:v>2.4336000000007112</c:v>
                </c:pt>
                <c:pt idx="30337">
                  <c:v>2.4337000000007114</c:v>
                </c:pt>
                <c:pt idx="30338">
                  <c:v>2.4338000000007116</c:v>
                </c:pt>
                <c:pt idx="30339">
                  <c:v>2.4339000000007118</c:v>
                </c:pt>
                <c:pt idx="30340">
                  <c:v>2.434000000000712</c:v>
                </c:pt>
                <c:pt idx="30341">
                  <c:v>2.4341000000007122</c:v>
                </c:pt>
                <c:pt idx="30342">
                  <c:v>2.4342000000007125</c:v>
                </c:pt>
                <c:pt idx="30343">
                  <c:v>2.4343000000007127</c:v>
                </c:pt>
                <c:pt idx="30344">
                  <c:v>2.4344000000007129</c:v>
                </c:pt>
                <c:pt idx="30345">
                  <c:v>2.4345000000007131</c:v>
                </c:pt>
                <c:pt idx="30346">
                  <c:v>2.4346000000007133</c:v>
                </c:pt>
                <c:pt idx="30347">
                  <c:v>2.4347000000007135</c:v>
                </c:pt>
                <c:pt idx="30348">
                  <c:v>2.4348000000007137</c:v>
                </c:pt>
                <c:pt idx="30349">
                  <c:v>2.4349000000007139</c:v>
                </c:pt>
                <c:pt idx="30350">
                  <c:v>2.4350000000007141</c:v>
                </c:pt>
                <c:pt idx="30351">
                  <c:v>2.4351000000007144</c:v>
                </c:pt>
                <c:pt idx="30352">
                  <c:v>2.4352000000007146</c:v>
                </c:pt>
                <c:pt idx="30353">
                  <c:v>2.4353000000007148</c:v>
                </c:pt>
                <c:pt idx="30354">
                  <c:v>2.435400000000715</c:v>
                </c:pt>
                <c:pt idx="30355">
                  <c:v>2.4355000000007152</c:v>
                </c:pt>
                <c:pt idx="30356">
                  <c:v>2.4356000000007154</c:v>
                </c:pt>
                <c:pt idx="30357">
                  <c:v>2.4357000000007156</c:v>
                </c:pt>
                <c:pt idx="30358">
                  <c:v>2.4358000000007158</c:v>
                </c:pt>
                <c:pt idx="30359">
                  <c:v>2.435900000000716</c:v>
                </c:pt>
                <c:pt idx="30360">
                  <c:v>2.4360000000007163</c:v>
                </c:pt>
                <c:pt idx="30361">
                  <c:v>2.4361000000007165</c:v>
                </c:pt>
                <c:pt idx="30362">
                  <c:v>2.4362000000007167</c:v>
                </c:pt>
                <c:pt idx="30363">
                  <c:v>2.4363000000007169</c:v>
                </c:pt>
                <c:pt idx="30364">
                  <c:v>2.4364000000007171</c:v>
                </c:pt>
                <c:pt idx="30365">
                  <c:v>2.4365000000007173</c:v>
                </c:pt>
                <c:pt idx="30366">
                  <c:v>2.4366000000007175</c:v>
                </c:pt>
                <c:pt idx="30367">
                  <c:v>2.4367000000007177</c:v>
                </c:pt>
                <c:pt idx="30368">
                  <c:v>2.4368000000007179</c:v>
                </c:pt>
                <c:pt idx="30369">
                  <c:v>2.4369000000007182</c:v>
                </c:pt>
                <c:pt idx="30370">
                  <c:v>2.4370000000007184</c:v>
                </c:pt>
                <c:pt idx="30371">
                  <c:v>2.4371000000007186</c:v>
                </c:pt>
                <c:pt idx="30372">
                  <c:v>2.4372000000007188</c:v>
                </c:pt>
                <c:pt idx="30373">
                  <c:v>2.437300000000719</c:v>
                </c:pt>
                <c:pt idx="30374">
                  <c:v>2.4374000000007192</c:v>
                </c:pt>
                <c:pt idx="30375">
                  <c:v>2.4375000000007194</c:v>
                </c:pt>
                <c:pt idx="30376">
                  <c:v>2.4376000000007196</c:v>
                </c:pt>
                <c:pt idx="30377">
                  <c:v>2.4377000000007198</c:v>
                </c:pt>
                <c:pt idx="30378">
                  <c:v>2.4378000000007201</c:v>
                </c:pt>
                <c:pt idx="30379">
                  <c:v>2.4379000000007203</c:v>
                </c:pt>
                <c:pt idx="30380">
                  <c:v>2.4380000000007205</c:v>
                </c:pt>
                <c:pt idx="30381">
                  <c:v>2.4381000000007207</c:v>
                </c:pt>
                <c:pt idx="30382">
                  <c:v>2.4382000000007209</c:v>
                </c:pt>
                <c:pt idx="30383">
                  <c:v>2.4383000000007211</c:v>
                </c:pt>
                <c:pt idx="30384">
                  <c:v>2.4384000000007213</c:v>
                </c:pt>
                <c:pt idx="30385">
                  <c:v>2.4385000000007215</c:v>
                </c:pt>
                <c:pt idx="30386">
                  <c:v>2.4386000000007217</c:v>
                </c:pt>
                <c:pt idx="30387">
                  <c:v>2.438700000000722</c:v>
                </c:pt>
                <c:pt idx="30388">
                  <c:v>2.4388000000007222</c:v>
                </c:pt>
                <c:pt idx="30389">
                  <c:v>2.4389000000007224</c:v>
                </c:pt>
                <c:pt idx="30390">
                  <c:v>2.4390000000007226</c:v>
                </c:pt>
                <c:pt idx="30391">
                  <c:v>2.4391000000007228</c:v>
                </c:pt>
                <c:pt idx="30392">
                  <c:v>2.439200000000723</c:v>
                </c:pt>
                <c:pt idx="30393">
                  <c:v>2.4393000000007232</c:v>
                </c:pt>
                <c:pt idx="30394">
                  <c:v>2.4394000000007234</c:v>
                </c:pt>
                <c:pt idx="30395">
                  <c:v>2.4395000000007236</c:v>
                </c:pt>
                <c:pt idx="30396">
                  <c:v>2.4396000000007239</c:v>
                </c:pt>
                <c:pt idx="30397">
                  <c:v>2.4397000000007241</c:v>
                </c:pt>
                <c:pt idx="30398">
                  <c:v>2.4398000000007243</c:v>
                </c:pt>
                <c:pt idx="30399">
                  <c:v>2.4399000000007245</c:v>
                </c:pt>
                <c:pt idx="30400">
                  <c:v>2.4400000000007247</c:v>
                </c:pt>
                <c:pt idx="30401">
                  <c:v>2.4401000000007249</c:v>
                </c:pt>
                <c:pt idx="30402">
                  <c:v>2.4402000000007251</c:v>
                </c:pt>
                <c:pt idx="30403">
                  <c:v>2.4403000000007253</c:v>
                </c:pt>
                <c:pt idx="30404">
                  <c:v>2.4404000000007255</c:v>
                </c:pt>
                <c:pt idx="30405">
                  <c:v>2.4405000000007258</c:v>
                </c:pt>
                <c:pt idx="30406">
                  <c:v>2.440600000000726</c:v>
                </c:pt>
                <c:pt idx="30407">
                  <c:v>2.4407000000007262</c:v>
                </c:pt>
                <c:pt idx="30408">
                  <c:v>2.4408000000007264</c:v>
                </c:pt>
                <c:pt idx="30409">
                  <c:v>2.4409000000007266</c:v>
                </c:pt>
                <c:pt idx="30410">
                  <c:v>2.4410000000007268</c:v>
                </c:pt>
                <c:pt idx="30411">
                  <c:v>2.441100000000727</c:v>
                </c:pt>
                <c:pt idx="30412">
                  <c:v>2.4412000000007272</c:v>
                </c:pt>
                <c:pt idx="30413">
                  <c:v>2.4413000000007274</c:v>
                </c:pt>
                <c:pt idx="30414">
                  <c:v>2.4414000000007277</c:v>
                </c:pt>
                <c:pt idx="30415">
                  <c:v>2.4415000000007279</c:v>
                </c:pt>
                <c:pt idx="30416">
                  <c:v>2.4416000000007281</c:v>
                </c:pt>
                <c:pt idx="30417">
                  <c:v>2.4417000000007283</c:v>
                </c:pt>
                <c:pt idx="30418">
                  <c:v>2.4418000000007285</c:v>
                </c:pt>
                <c:pt idx="30419">
                  <c:v>2.4419000000007287</c:v>
                </c:pt>
                <c:pt idx="30420">
                  <c:v>2.4420000000007289</c:v>
                </c:pt>
                <c:pt idx="30421">
                  <c:v>2.4421000000007291</c:v>
                </c:pt>
                <c:pt idx="30422">
                  <c:v>2.4422000000007293</c:v>
                </c:pt>
                <c:pt idx="30423">
                  <c:v>2.4423000000007296</c:v>
                </c:pt>
                <c:pt idx="30424">
                  <c:v>2.4424000000007298</c:v>
                </c:pt>
                <c:pt idx="30425">
                  <c:v>2.44250000000073</c:v>
                </c:pt>
                <c:pt idx="30426">
                  <c:v>2.4426000000007302</c:v>
                </c:pt>
                <c:pt idx="30427">
                  <c:v>2.4427000000007304</c:v>
                </c:pt>
                <c:pt idx="30428">
                  <c:v>2.4428000000007306</c:v>
                </c:pt>
                <c:pt idx="30429">
                  <c:v>2.4429000000007308</c:v>
                </c:pt>
                <c:pt idx="30430">
                  <c:v>2.443000000000731</c:v>
                </c:pt>
                <c:pt idx="30431">
                  <c:v>2.4431000000007312</c:v>
                </c:pt>
                <c:pt idx="30432">
                  <c:v>2.4432000000007315</c:v>
                </c:pt>
                <c:pt idx="30433">
                  <c:v>2.4433000000007317</c:v>
                </c:pt>
                <c:pt idx="30434">
                  <c:v>2.4434000000007319</c:v>
                </c:pt>
                <c:pt idx="30435">
                  <c:v>2.4435000000007321</c:v>
                </c:pt>
                <c:pt idx="30436">
                  <c:v>2.4436000000007323</c:v>
                </c:pt>
                <c:pt idx="30437">
                  <c:v>2.4437000000007325</c:v>
                </c:pt>
                <c:pt idx="30438">
                  <c:v>2.4438000000007327</c:v>
                </c:pt>
                <c:pt idx="30439">
                  <c:v>2.4439000000007329</c:v>
                </c:pt>
                <c:pt idx="30440">
                  <c:v>2.4440000000007331</c:v>
                </c:pt>
                <c:pt idx="30441">
                  <c:v>2.4441000000007334</c:v>
                </c:pt>
                <c:pt idx="30442">
                  <c:v>2.4442000000007336</c:v>
                </c:pt>
                <c:pt idx="30443">
                  <c:v>2.4443000000007338</c:v>
                </c:pt>
                <c:pt idx="30444">
                  <c:v>2.444400000000734</c:v>
                </c:pt>
                <c:pt idx="30445">
                  <c:v>2.4445000000007342</c:v>
                </c:pt>
                <c:pt idx="30446">
                  <c:v>2.4446000000007344</c:v>
                </c:pt>
                <c:pt idx="30447">
                  <c:v>2.4447000000007346</c:v>
                </c:pt>
                <c:pt idx="30448">
                  <c:v>2.4448000000007348</c:v>
                </c:pt>
                <c:pt idx="30449">
                  <c:v>2.444900000000735</c:v>
                </c:pt>
                <c:pt idx="30450">
                  <c:v>2.4450000000007353</c:v>
                </c:pt>
                <c:pt idx="30451">
                  <c:v>2.4451000000007355</c:v>
                </c:pt>
                <c:pt idx="30452">
                  <c:v>2.4452000000007357</c:v>
                </c:pt>
                <c:pt idx="30453">
                  <c:v>2.4453000000007359</c:v>
                </c:pt>
                <c:pt idx="30454">
                  <c:v>2.4454000000007361</c:v>
                </c:pt>
                <c:pt idx="30455">
                  <c:v>2.4455000000007363</c:v>
                </c:pt>
                <c:pt idx="30456">
                  <c:v>2.4456000000007365</c:v>
                </c:pt>
                <c:pt idx="30457">
                  <c:v>2.4457000000007367</c:v>
                </c:pt>
                <c:pt idx="30458">
                  <c:v>2.4458000000007369</c:v>
                </c:pt>
                <c:pt idx="30459">
                  <c:v>2.4459000000007372</c:v>
                </c:pt>
                <c:pt idx="30460">
                  <c:v>2.4460000000007374</c:v>
                </c:pt>
                <c:pt idx="30461">
                  <c:v>2.4461000000007376</c:v>
                </c:pt>
                <c:pt idx="30462">
                  <c:v>2.4462000000007378</c:v>
                </c:pt>
                <c:pt idx="30463">
                  <c:v>2.446300000000738</c:v>
                </c:pt>
                <c:pt idx="30464">
                  <c:v>2.4464000000007382</c:v>
                </c:pt>
                <c:pt idx="30465">
                  <c:v>2.4465000000007384</c:v>
                </c:pt>
                <c:pt idx="30466">
                  <c:v>2.4466000000007386</c:v>
                </c:pt>
                <c:pt idx="30467">
                  <c:v>2.4467000000007388</c:v>
                </c:pt>
                <c:pt idx="30468">
                  <c:v>2.4468000000007391</c:v>
                </c:pt>
                <c:pt idx="30469">
                  <c:v>2.4469000000007393</c:v>
                </c:pt>
                <c:pt idx="30470">
                  <c:v>2.4470000000007395</c:v>
                </c:pt>
                <c:pt idx="30471">
                  <c:v>2.4471000000007397</c:v>
                </c:pt>
                <c:pt idx="30472">
                  <c:v>2.4472000000007399</c:v>
                </c:pt>
                <c:pt idx="30473">
                  <c:v>2.4473000000007401</c:v>
                </c:pt>
                <c:pt idx="30474">
                  <c:v>2.4474000000007403</c:v>
                </c:pt>
                <c:pt idx="30475">
                  <c:v>2.4475000000007405</c:v>
                </c:pt>
                <c:pt idx="30476">
                  <c:v>2.4476000000007407</c:v>
                </c:pt>
                <c:pt idx="30477">
                  <c:v>2.4477000000007409</c:v>
                </c:pt>
                <c:pt idx="30478">
                  <c:v>2.4478000000007412</c:v>
                </c:pt>
                <c:pt idx="30479">
                  <c:v>2.4479000000007414</c:v>
                </c:pt>
                <c:pt idx="30480">
                  <c:v>2.4480000000007416</c:v>
                </c:pt>
                <c:pt idx="30481">
                  <c:v>2.4481000000007418</c:v>
                </c:pt>
                <c:pt idx="30482">
                  <c:v>2.448200000000742</c:v>
                </c:pt>
                <c:pt idx="30483">
                  <c:v>2.4483000000007422</c:v>
                </c:pt>
                <c:pt idx="30484">
                  <c:v>2.4484000000007424</c:v>
                </c:pt>
                <c:pt idx="30485">
                  <c:v>2.4485000000007426</c:v>
                </c:pt>
                <c:pt idx="30486">
                  <c:v>2.4486000000007428</c:v>
                </c:pt>
                <c:pt idx="30487">
                  <c:v>2.4487000000007431</c:v>
                </c:pt>
                <c:pt idx="30488">
                  <c:v>2.4488000000007433</c:v>
                </c:pt>
                <c:pt idx="30489">
                  <c:v>2.4489000000007435</c:v>
                </c:pt>
                <c:pt idx="30490">
                  <c:v>2.4490000000007437</c:v>
                </c:pt>
                <c:pt idx="30491">
                  <c:v>2.4491000000007439</c:v>
                </c:pt>
                <c:pt idx="30492">
                  <c:v>2.4492000000007441</c:v>
                </c:pt>
                <c:pt idx="30493">
                  <c:v>2.4493000000007443</c:v>
                </c:pt>
                <c:pt idx="30494">
                  <c:v>2.4494000000007445</c:v>
                </c:pt>
                <c:pt idx="30495">
                  <c:v>2.4495000000007447</c:v>
                </c:pt>
                <c:pt idx="30496">
                  <c:v>2.449600000000745</c:v>
                </c:pt>
                <c:pt idx="30497">
                  <c:v>2.4497000000007452</c:v>
                </c:pt>
                <c:pt idx="30498">
                  <c:v>2.4498000000007454</c:v>
                </c:pt>
                <c:pt idx="30499">
                  <c:v>2.4499000000007456</c:v>
                </c:pt>
                <c:pt idx="30500">
                  <c:v>2.4500000000007458</c:v>
                </c:pt>
                <c:pt idx="30501">
                  <c:v>2.450100000000746</c:v>
                </c:pt>
                <c:pt idx="30502">
                  <c:v>2.4502000000007462</c:v>
                </c:pt>
                <c:pt idx="30503">
                  <c:v>2.4503000000007464</c:v>
                </c:pt>
                <c:pt idx="30504">
                  <c:v>2.4504000000007466</c:v>
                </c:pt>
                <c:pt idx="30505">
                  <c:v>2.4505000000007469</c:v>
                </c:pt>
                <c:pt idx="30506">
                  <c:v>2.4506000000007471</c:v>
                </c:pt>
                <c:pt idx="30507">
                  <c:v>2.4507000000007473</c:v>
                </c:pt>
                <c:pt idx="30508">
                  <c:v>2.4508000000007475</c:v>
                </c:pt>
                <c:pt idx="30509">
                  <c:v>2.4509000000007477</c:v>
                </c:pt>
                <c:pt idx="30510">
                  <c:v>2.4510000000007479</c:v>
                </c:pt>
                <c:pt idx="30511">
                  <c:v>2.4511000000007481</c:v>
                </c:pt>
                <c:pt idx="30512">
                  <c:v>2.4512000000007483</c:v>
                </c:pt>
                <c:pt idx="30513">
                  <c:v>2.4513000000007485</c:v>
                </c:pt>
                <c:pt idx="30514">
                  <c:v>2.4514000000007488</c:v>
                </c:pt>
                <c:pt idx="30515">
                  <c:v>2.451500000000749</c:v>
                </c:pt>
                <c:pt idx="30516">
                  <c:v>2.4516000000007492</c:v>
                </c:pt>
                <c:pt idx="30517">
                  <c:v>2.4517000000007494</c:v>
                </c:pt>
                <c:pt idx="30518">
                  <c:v>2.4518000000007496</c:v>
                </c:pt>
                <c:pt idx="30519">
                  <c:v>2.4519000000007498</c:v>
                </c:pt>
                <c:pt idx="30520">
                  <c:v>2.45200000000075</c:v>
                </c:pt>
                <c:pt idx="30521">
                  <c:v>2.4521000000007502</c:v>
                </c:pt>
                <c:pt idx="30522">
                  <c:v>2.4522000000007504</c:v>
                </c:pt>
                <c:pt idx="30523">
                  <c:v>2.4523000000007507</c:v>
                </c:pt>
                <c:pt idx="30524">
                  <c:v>2.4524000000007509</c:v>
                </c:pt>
                <c:pt idx="30525">
                  <c:v>2.4525000000007511</c:v>
                </c:pt>
                <c:pt idx="30526">
                  <c:v>2.4526000000007513</c:v>
                </c:pt>
                <c:pt idx="30527">
                  <c:v>2.4527000000007515</c:v>
                </c:pt>
                <c:pt idx="30528">
                  <c:v>2.4528000000007517</c:v>
                </c:pt>
                <c:pt idx="30529">
                  <c:v>2.4529000000007519</c:v>
                </c:pt>
                <c:pt idx="30530">
                  <c:v>2.4530000000007521</c:v>
                </c:pt>
                <c:pt idx="30531">
                  <c:v>2.4531000000007523</c:v>
                </c:pt>
                <c:pt idx="30532">
                  <c:v>2.4532000000007526</c:v>
                </c:pt>
                <c:pt idx="30533">
                  <c:v>2.4533000000007528</c:v>
                </c:pt>
                <c:pt idx="30534">
                  <c:v>2.453400000000753</c:v>
                </c:pt>
                <c:pt idx="30535">
                  <c:v>2.4535000000007532</c:v>
                </c:pt>
                <c:pt idx="30536">
                  <c:v>2.4536000000007534</c:v>
                </c:pt>
                <c:pt idx="30537">
                  <c:v>2.4537000000007536</c:v>
                </c:pt>
                <c:pt idx="30538">
                  <c:v>2.4538000000007538</c:v>
                </c:pt>
                <c:pt idx="30539">
                  <c:v>2.453900000000754</c:v>
                </c:pt>
                <c:pt idx="30540">
                  <c:v>2.4540000000007542</c:v>
                </c:pt>
                <c:pt idx="30541">
                  <c:v>2.4541000000007545</c:v>
                </c:pt>
                <c:pt idx="30542">
                  <c:v>2.4542000000007547</c:v>
                </c:pt>
                <c:pt idx="30543">
                  <c:v>2.4543000000007549</c:v>
                </c:pt>
                <c:pt idx="30544">
                  <c:v>2.4544000000007551</c:v>
                </c:pt>
                <c:pt idx="30545">
                  <c:v>2.4545000000007553</c:v>
                </c:pt>
                <c:pt idx="30546">
                  <c:v>2.4546000000007555</c:v>
                </c:pt>
                <c:pt idx="30547">
                  <c:v>2.4547000000007557</c:v>
                </c:pt>
                <c:pt idx="30548">
                  <c:v>2.4548000000007559</c:v>
                </c:pt>
                <c:pt idx="30549">
                  <c:v>2.4549000000007561</c:v>
                </c:pt>
                <c:pt idx="30550">
                  <c:v>2.4550000000007564</c:v>
                </c:pt>
                <c:pt idx="30551">
                  <c:v>2.4551000000007566</c:v>
                </c:pt>
                <c:pt idx="30552">
                  <c:v>2.4552000000007568</c:v>
                </c:pt>
                <c:pt idx="30553">
                  <c:v>2.455300000000757</c:v>
                </c:pt>
                <c:pt idx="30554">
                  <c:v>2.4554000000007572</c:v>
                </c:pt>
                <c:pt idx="30555">
                  <c:v>2.4555000000007574</c:v>
                </c:pt>
                <c:pt idx="30556">
                  <c:v>2.4556000000007576</c:v>
                </c:pt>
                <c:pt idx="30557">
                  <c:v>2.4557000000007578</c:v>
                </c:pt>
                <c:pt idx="30558">
                  <c:v>2.455800000000758</c:v>
                </c:pt>
                <c:pt idx="30559">
                  <c:v>2.4559000000007583</c:v>
                </c:pt>
                <c:pt idx="30560">
                  <c:v>2.4560000000007585</c:v>
                </c:pt>
                <c:pt idx="30561">
                  <c:v>2.4561000000007587</c:v>
                </c:pt>
                <c:pt idx="30562">
                  <c:v>2.4562000000007589</c:v>
                </c:pt>
                <c:pt idx="30563">
                  <c:v>2.4563000000007591</c:v>
                </c:pt>
                <c:pt idx="30564">
                  <c:v>2.4564000000007593</c:v>
                </c:pt>
                <c:pt idx="30565">
                  <c:v>2.4565000000007595</c:v>
                </c:pt>
                <c:pt idx="30566">
                  <c:v>2.4566000000007597</c:v>
                </c:pt>
                <c:pt idx="30567">
                  <c:v>2.4567000000007599</c:v>
                </c:pt>
                <c:pt idx="30568">
                  <c:v>2.4568000000007602</c:v>
                </c:pt>
                <c:pt idx="30569">
                  <c:v>2.4569000000007604</c:v>
                </c:pt>
                <c:pt idx="30570">
                  <c:v>2.4570000000007606</c:v>
                </c:pt>
                <c:pt idx="30571">
                  <c:v>2.4571000000007608</c:v>
                </c:pt>
                <c:pt idx="30572">
                  <c:v>2.457200000000761</c:v>
                </c:pt>
                <c:pt idx="30573">
                  <c:v>2.4573000000007612</c:v>
                </c:pt>
                <c:pt idx="30574">
                  <c:v>2.4574000000007614</c:v>
                </c:pt>
                <c:pt idx="30575">
                  <c:v>2.4575000000007616</c:v>
                </c:pt>
                <c:pt idx="30576">
                  <c:v>2.4576000000007618</c:v>
                </c:pt>
                <c:pt idx="30577">
                  <c:v>2.4577000000007621</c:v>
                </c:pt>
                <c:pt idx="30578">
                  <c:v>2.4578000000007623</c:v>
                </c:pt>
                <c:pt idx="30579">
                  <c:v>2.4579000000007625</c:v>
                </c:pt>
                <c:pt idx="30580">
                  <c:v>2.4580000000007627</c:v>
                </c:pt>
                <c:pt idx="30581">
                  <c:v>2.4581000000007629</c:v>
                </c:pt>
                <c:pt idx="30582">
                  <c:v>2.4582000000007631</c:v>
                </c:pt>
                <c:pt idx="30583">
                  <c:v>2.4583000000007633</c:v>
                </c:pt>
                <c:pt idx="30584">
                  <c:v>2.4584000000007635</c:v>
                </c:pt>
                <c:pt idx="30585">
                  <c:v>2.4585000000007637</c:v>
                </c:pt>
                <c:pt idx="30586">
                  <c:v>2.458600000000764</c:v>
                </c:pt>
                <c:pt idx="30587">
                  <c:v>2.4587000000007642</c:v>
                </c:pt>
                <c:pt idx="30588">
                  <c:v>2.4588000000007644</c:v>
                </c:pt>
                <c:pt idx="30589">
                  <c:v>2.4589000000007646</c:v>
                </c:pt>
                <c:pt idx="30590">
                  <c:v>2.4590000000007648</c:v>
                </c:pt>
                <c:pt idx="30591">
                  <c:v>2.459100000000765</c:v>
                </c:pt>
                <c:pt idx="30592">
                  <c:v>2.4592000000007652</c:v>
                </c:pt>
                <c:pt idx="30593">
                  <c:v>2.4593000000007654</c:v>
                </c:pt>
                <c:pt idx="30594">
                  <c:v>2.4594000000007656</c:v>
                </c:pt>
                <c:pt idx="30595">
                  <c:v>2.4595000000007659</c:v>
                </c:pt>
                <c:pt idx="30596">
                  <c:v>2.4596000000007661</c:v>
                </c:pt>
                <c:pt idx="30597">
                  <c:v>2.4597000000007663</c:v>
                </c:pt>
                <c:pt idx="30598">
                  <c:v>2.4598000000007665</c:v>
                </c:pt>
                <c:pt idx="30599">
                  <c:v>2.4599000000007667</c:v>
                </c:pt>
                <c:pt idx="30600">
                  <c:v>2.4600000000007669</c:v>
                </c:pt>
                <c:pt idx="30601">
                  <c:v>2.4601000000007671</c:v>
                </c:pt>
                <c:pt idx="30602">
                  <c:v>2.4602000000007673</c:v>
                </c:pt>
                <c:pt idx="30603">
                  <c:v>2.4603000000007675</c:v>
                </c:pt>
                <c:pt idx="30604">
                  <c:v>2.4604000000007678</c:v>
                </c:pt>
                <c:pt idx="30605">
                  <c:v>2.460500000000768</c:v>
                </c:pt>
                <c:pt idx="30606">
                  <c:v>2.4606000000007682</c:v>
                </c:pt>
                <c:pt idx="30607">
                  <c:v>2.4607000000007684</c:v>
                </c:pt>
                <c:pt idx="30608">
                  <c:v>2.4608000000007686</c:v>
                </c:pt>
                <c:pt idx="30609">
                  <c:v>2.4609000000007688</c:v>
                </c:pt>
                <c:pt idx="30610">
                  <c:v>2.461000000000769</c:v>
                </c:pt>
                <c:pt idx="30611">
                  <c:v>2.4611000000007692</c:v>
                </c:pt>
                <c:pt idx="30612">
                  <c:v>2.4612000000007694</c:v>
                </c:pt>
                <c:pt idx="30613">
                  <c:v>2.4613000000007696</c:v>
                </c:pt>
                <c:pt idx="30614">
                  <c:v>2.4614000000007699</c:v>
                </c:pt>
                <c:pt idx="30615">
                  <c:v>2.4615000000007701</c:v>
                </c:pt>
                <c:pt idx="30616">
                  <c:v>2.4616000000007703</c:v>
                </c:pt>
                <c:pt idx="30617">
                  <c:v>2.4617000000007705</c:v>
                </c:pt>
                <c:pt idx="30618">
                  <c:v>2.4618000000007707</c:v>
                </c:pt>
                <c:pt idx="30619">
                  <c:v>2.4619000000007709</c:v>
                </c:pt>
                <c:pt idx="30620">
                  <c:v>2.4620000000007711</c:v>
                </c:pt>
                <c:pt idx="30621">
                  <c:v>2.4621000000007713</c:v>
                </c:pt>
                <c:pt idx="30622">
                  <c:v>2.4622000000007715</c:v>
                </c:pt>
                <c:pt idx="30623">
                  <c:v>2.4623000000007718</c:v>
                </c:pt>
                <c:pt idx="30624">
                  <c:v>2.462400000000772</c:v>
                </c:pt>
                <c:pt idx="30625">
                  <c:v>2.4625000000007722</c:v>
                </c:pt>
                <c:pt idx="30626">
                  <c:v>2.4626000000007724</c:v>
                </c:pt>
                <c:pt idx="30627">
                  <c:v>2.4627000000007726</c:v>
                </c:pt>
                <c:pt idx="30628">
                  <c:v>2.4628000000007728</c:v>
                </c:pt>
                <c:pt idx="30629">
                  <c:v>2.462900000000773</c:v>
                </c:pt>
                <c:pt idx="30630">
                  <c:v>2.4630000000007732</c:v>
                </c:pt>
                <c:pt idx="30631">
                  <c:v>2.4631000000007734</c:v>
                </c:pt>
                <c:pt idx="30632">
                  <c:v>2.4632000000007737</c:v>
                </c:pt>
                <c:pt idx="30633">
                  <c:v>2.4633000000007739</c:v>
                </c:pt>
                <c:pt idx="30634">
                  <c:v>2.4634000000007741</c:v>
                </c:pt>
                <c:pt idx="30635">
                  <c:v>2.4635000000007743</c:v>
                </c:pt>
                <c:pt idx="30636">
                  <c:v>2.4636000000007745</c:v>
                </c:pt>
                <c:pt idx="30637">
                  <c:v>2.4637000000007747</c:v>
                </c:pt>
                <c:pt idx="30638">
                  <c:v>2.4638000000007749</c:v>
                </c:pt>
                <c:pt idx="30639">
                  <c:v>2.4639000000007751</c:v>
                </c:pt>
                <c:pt idx="30640">
                  <c:v>2.4640000000007753</c:v>
                </c:pt>
                <c:pt idx="30641">
                  <c:v>2.4641000000007756</c:v>
                </c:pt>
                <c:pt idx="30642">
                  <c:v>2.4642000000007758</c:v>
                </c:pt>
                <c:pt idx="30643">
                  <c:v>2.464300000000776</c:v>
                </c:pt>
                <c:pt idx="30644">
                  <c:v>2.4644000000007762</c:v>
                </c:pt>
                <c:pt idx="30645">
                  <c:v>2.4645000000007764</c:v>
                </c:pt>
                <c:pt idx="30646">
                  <c:v>2.4646000000007766</c:v>
                </c:pt>
                <c:pt idx="30647">
                  <c:v>2.4647000000007768</c:v>
                </c:pt>
                <c:pt idx="30648">
                  <c:v>2.464800000000777</c:v>
                </c:pt>
                <c:pt idx="30649">
                  <c:v>2.4649000000007772</c:v>
                </c:pt>
                <c:pt idx="30650">
                  <c:v>2.4650000000007775</c:v>
                </c:pt>
                <c:pt idx="30651">
                  <c:v>2.4651000000007777</c:v>
                </c:pt>
                <c:pt idx="30652">
                  <c:v>2.4652000000007779</c:v>
                </c:pt>
                <c:pt idx="30653">
                  <c:v>2.4653000000007781</c:v>
                </c:pt>
                <c:pt idx="30654">
                  <c:v>2.4654000000007783</c:v>
                </c:pt>
                <c:pt idx="30655">
                  <c:v>2.4655000000007785</c:v>
                </c:pt>
                <c:pt idx="30656">
                  <c:v>2.4656000000007787</c:v>
                </c:pt>
                <c:pt idx="30657">
                  <c:v>2.4657000000007789</c:v>
                </c:pt>
                <c:pt idx="30658">
                  <c:v>2.4658000000007791</c:v>
                </c:pt>
                <c:pt idx="30659">
                  <c:v>2.4659000000007794</c:v>
                </c:pt>
                <c:pt idx="30660">
                  <c:v>2.4660000000007796</c:v>
                </c:pt>
                <c:pt idx="30661">
                  <c:v>2.4661000000007798</c:v>
                </c:pt>
                <c:pt idx="30662">
                  <c:v>2.46620000000078</c:v>
                </c:pt>
                <c:pt idx="30663">
                  <c:v>2.4663000000007802</c:v>
                </c:pt>
                <c:pt idx="30664">
                  <c:v>2.4664000000007804</c:v>
                </c:pt>
                <c:pt idx="30665">
                  <c:v>2.4665000000007806</c:v>
                </c:pt>
                <c:pt idx="30666">
                  <c:v>2.4666000000007808</c:v>
                </c:pt>
                <c:pt idx="30667">
                  <c:v>2.466700000000781</c:v>
                </c:pt>
                <c:pt idx="30668">
                  <c:v>2.4668000000007813</c:v>
                </c:pt>
                <c:pt idx="30669">
                  <c:v>2.4669000000007815</c:v>
                </c:pt>
                <c:pt idx="30670">
                  <c:v>2.4670000000007817</c:v>
                </c:pt>
                <c:pt idx="30671">
                  <c:v>2.4671000000007819</c:v>
                </c:pt>
                <c:pt idx="30672">
                  <c:v>2.4672000000007821</c:v>
                </c:pt>
                <c:pt idx="30673">
                  <c:v>2.4673000000007823</c:v>
                </c:pt>
                <c:pt idx="30674">
                  <c:v>2.4674000000007825</c:v>
                </c:pt>
                <c:pt idx="30675">
                  <c:v>2.4675000000007827</c:v>
                </c:pt>
                <c:pt idx="30676">
                  <c:v>2.4676000000007829</c:v>
                </c:pt>
                <c:pt idx="30677">
                  <c:v>2.4677000000007832</c:v>
                </c:pt>
                <c:pt idx="30678">
                  <c:v>2.4678000000007834</c:v>
                </c:pt>
                <c:pt idx="30679">
                  <c:v>2.4679000000007836</c:v>
                </c:pt>
                <c:pt idx="30680">
                  <c:v>2.4680000000007838</c:v>
                </c:pt>
                <c:pt idx="30681">
                  <c:v>2.468100000000784</c:v>
                </c:pt>
                <c:pt idx="30682">
                  <c:v>2.4682000000007842</c:v>
                </c:pt>
                <c:pt idx="30683">
                  <c:v>2.4683000000007844</c:v>
                </c:pt>
                <c:pt idx="30684">
                  <c:v>2.4684000000007846</c:v>
                </c:pt>
                <c:pt idx="30685">
                  <c:v>2.4685000000007848</c:v>
                </c:pt>
                <c:pt idx="30686">
                  <c:v>2.4686000000007851</c:v>
                </c:pt>
                <c:pt idx="30687">
                  <c:v>2.4687000000007853</c:v>
                </c:pt>
                <c:pt idx="30688">
                  <c:v>2.4688000000007855</c:v>
                </c:pt>
                <c:pt idx="30689">
                  <c:v>2.4689000000007857</c:v>
                </c:pt>
                <c:pt idx="30690">
                  <c:v>2.4690000000007859</c:v>
                </c:pt>
                <c:pt idx="30691">
                  <c:v>2.4691000000007861</c:v>
                </c:pt>
                <c:pt idx="30692">
                  <c:v>2.4692000000007863</c:v>
                </c:pt>
                <c:pt idx="30693">
                  <c:v>2.4693000000007865</c:v>
                </c:pt>
                <c:pt idx="30694">
                  <c:v>2.4694000000007867</c:v>
                </c:pt>
                <c:pt idx="30695">
                  <c:v>2.469500000000787</c:v>
                </c:pt>
                <c:pt idx="30696">
                  <c:v>2.4696000000007872</c:v>
                </c:pt>
                <c:pt idx="30697">
                  <c:v>2.4697000000007874</c:v>
                </c:pt>
                <c:pt idx="30698">
                  <c:v>2.4698000000007876</c:v>
                </c:pt>
                <c:pt idx="30699">
                  <c:v>2.4699000000007878</c:v>
                </c:pt>
                <c:pt idx="30700">
                  <c:v>2.470000000000788</c:v>
                </c:pt>
                <c:pt idx="30701">
                  <c:v>2.4701000000007882</c:v>
                </c:pt>
                <c:pt idx="30702">
                  <c:v>2.4702000000007884</c:v>
                </c:pt>
                <c:pt idx="30703">
                  <c:v>2.4703000000007886</c:v>
                </c:pt>
                <c:pt idx="30704">
                  <c:v>2.4704000000007889</c:v>
                </c:pt>
                <c:pt idx="30705">
                  <c:v>2.4705000000007891</c:v>
                </c:pt>
                <c:pt idx="30706">
                  <c:v>2.4706000000007893</c:v>
                </c:pt>
                <c:pt idx="30707">
                  <c:v>2.4707000000007895</c:v>
                </c:pt>
                <c:pt idx="30708">
                  <c:v>2.4708000000007897</c:v>
                </c:pt>
                <c:pt idx="30709">
                  <c:v>2.4709000000007899</c:v>
                </c:pt>
                <c:pt idx="30710">
                  <c:v>2.4710000000007901</c:v>
                </c:pt>
                <c:pt idx="30711">
                  <c:v>2.4711000000007903</c:v>
                </c:pt>
                <c:pt idx="30712">
                  <c:v>2.4712000000007905</c:v>
                </c:pt>
                <c:pt idx="30713">
                  <c:v>2.4713000000007908</c:v>
                </c:pt>
                <c:pt idx="30714">
                  <c:v>2.471400000000791</c:v>
                </c:pt>
                <c:pt idx="30715">
                  <c:v>2.4715000000007912</c:v>
                </c:pt>
                <c:pt idx="30716">
                  <c:v>2.4716000000007914</c:v>
                </c:pt>
                <c:pt idx="30717">
                  <c:v>2.4717000000007916</c:v>
                </c:pt>
                <c:pt idx="30718">
                  <c:v>2.4718000000007918</c:v>
                </c:pt>
                <c:pt idx="30719">
                  <c:v>2.471900000000792</c:v>
                </c:pt>
                <c:pt idx="30720">
                  <c:v>2.4720000000007922</c:v>
                </c:pt>
                <c:pt idx="30721">
                  <c:v>2.4721000000007924</c:v>
                </c:pt>
                <c:pt idx="30722">
                  <c:v>2.4722000000007927</c:v>
                </c:pt>
                <c:pt idx="30723">
                  <c:v>2.4723000000007929</c:v>
                </c:pt>
                <c:pt idx="30724">
                  <c:v>2.4724000000007931</c:v>
                </c:pt>
                <c:pt idx="30725">
                  <c:v>2.4725000000007933</c:v>
                </c:pt>
                <c:pt idx="30726">
                  <c:v>2.4726000000007935</c:v>
                </c:pt>
                <c:pt idx="30727">
                  <c:v>2.4727000000007937</c:v>
                </c:pt>
                <c:pt idx="30728">
                  <c:v>2.4728000000007939</c:v>
                </c:pt>
                <c:pt idx="30729">
                  <c:v>2.4729000000007941</c:v>
                </c:pt>
                <c:pt idx="30730">
                  <c:v>2.4730000000007943</c:v>
                </c:pt>
                <c:pt idx="30731">
                  <c:v>2.4731000000007946</c:v>
                </c:pt>
                <c:pt idx="30732">
                  <c:v>2.4732000000007948</c:v>
                </c:pt>
                <c:pt idx="30733">
                  <c:v>2.473300000000795</c:v>
                </c:pt>
                <c:pt idx="30734">
                  <c:v>2.4734000000007952</c:v>
                </c:pt>
                <c:pt idx="30735">
                  <c:v>2.4735000000007954</c:v>
                </c:pt>
                <c:pt idx="30736">
                  <c:v>2.4736000000007956</c:v>
                </c:pt>
                <c:pt idx="30737">
                  <c:v>2.4737000000007958</c:v>
                </c:pt>
                <c:pt idx="30738">
                  <c:v>2.473800000000796</c:v>
                </c:pt>
                <c:pt idx="30739">
                  <c:v>2.4739000000007962</c:v>
                </c:pt>
                <c:pt idx="30740">
                  <c:v>2.4740000000007965</c:v>
                </c:pt>
                <c:pt idx="30741">
                  <c:v>2.4741000000007967</c:v>
                </c:pt>
                <c:pt idx="30742">
                  <c:v>2.4742000000007969</c:v>
                </c:pt>
                <c:pt idx="30743">
                  <c:v>2.4743000000007971</c:v>
                </c:pt>
                <c:pt idx="30744">
                  <c:v>2.4744000000007973</c:v>
                </c:pt>
                <c:pt idx="30745">
                  <c:v>2.4745000000007975</c:v>
                </c:pt>
                <c:pt idx="30746">
                  <c:v>2.4746000000007977</c:v>
                </c:pt>
                <c:pt idx="30747">
                  <c:v>2.4747000000007979</c:v>
                </c:pt>
                <c:pt idx="30748">
                  <c:v>2.4748000000007981</c:v>
                </c:pt>
                <c:pt idx="30749">
                  <c:v>2.4749000000007984</c:v>
                </c:pt>
                <c:pt idx="30750">
                  <c:v>2.4750000000007986</c:v>
                </c:pt>
                <c:pt idx="30751">
                  <c:v>2.4751000000007988</c:v>
                </c:pt>
                <c:pt idx="30752">
                  <c:v>2.475200000000799</c:v>
                </c:pt>
                <c:pt idx="30753">
                  <c:v>2.4753000000007992</c:v>
                </c:pt>
                <c:pt idx="30754">
                  <c:v>2.4754000000007994</c:v>
                </c:pt>
                <c:pt idx="30755">
                  <c:v>2.4755000000007996</c:v>
                </c:pt>
                <c:pt idx="30756">
                  <c:v>2.4756000000007998</c:v>
                </c:pt>
                <c:pt idx="30757">
                  <c:v>2.4757000000008</c:v>
                </c:pt>
                <c:pt idx="30758">
                  <c:v>2.4758000000008002</c:v>
                </c:pt>
                <c:pt idx="30759">
                  <c:v>2.4759000000008005</c:v>
                </c:pt>
                <c:pt idx="30760">
                  <c:v>2.4760000000008007</c:v>
                </c:pt>
                <c:pt idx="30761">
                  <c:v>2.4761000000008009</c:v>
                </c:pt>
                <c:pt idx="30762">
                  <c:v>2.4762000000008011</c:v>
                </c:pt>
                <c:pt idx="30763">
                  <c:v>2.4763000000008013</c:v>
                </c:pt>
                <c:pt idx="30764">
                  <c:v>2.4764000000008015</c:v>
                </c:pt>
                <c:pt idx="30765">
                  <c:v>2.4765000000008017</c:v>
                </c:pt>
                <c:pt idx="30766">
                  <c:v>2.4766000000008019</c:v>
                </c:pt>
                <c:pt idx="30767">
                  <c:v>2.4767000000008021</c:v>
                </c:pt>
                <c:pt idx="30768">
                  <c:v>2.4768000000008024</c:v>
                </c:pt>
                <c:pt idx="30769">
                  <c:v>2.4769000000008026</c:v>
                </c:pt>
                <c:pt idx="30770">
                  <c:v>2.4770000000008028</c:v>
                </c:pt>
                <c:pt idx="30771">
                  <c:v>2.477100000000803</c:v>
                </c:pt>
                <c:pt idx="30772">
                  <c:v>2.4772000000008032</c:v>
                </c:pt>
                <c:pt idx="30773">
                  <c:v>2.4773000000008034</c:v>
                </c:pt>
                <c:pt idx="30774">
                  <c:v>2.4774000000008036</c:v>
                </c:pt>
                <c:pt idx="30775">
                  <c:v>2.4775000000008038</c:v>
                </c:pt>
                <c:pt idx="30776">
                  <c:v>2.477600000000804</c:v>
                </c:pt>
                <c:pt idx="30777">
                  <c:v>2.4777000000008043</c:v>
                </c:pt>
                <c:pt idx="30778">
                  <c:v>2.4778000000008045</c:v>
                </c:pt>
                <c:pt idx="30779">
                  <c:v>2.4779000000008047</c:v>
                </c:pt>
                <c:pt idx="30780">
                  <c:v>2.4780000000008049</c:v>
                </c:pt>
                <c:pt idx="30781">
                  <c:v>2.4781000000008051</c:v>
                </c:pt>
                <c:pt idx="30782">
                  <c:v>2.4782000000008053</c:v>
                </c:pt>
                <c:pt idx="30783">
                  <c:v>2.4783000000008055</c:v>
                </c:pt>
                <c:pt idx="30784">
                  <c:v>2.4784000000008057</c:v>
                </c:pt>
                <c:pt idx="30785">
                  <c:v>2.4785000000008059</c:v>
                </c:pt>
                <c:pt idx="30786">
                  <c:v>2.4786000000008062</c:v>
                </c:pt>
                <c:pt idx="30787">
                  <c:v>2.4787000000008064</c:v>
                </c:pt>
                <c:pt idx="30788">
                  <c:v>2.4788000000008066</c:v>
                </c:pt>
                <c:pt idx="30789">
                  <c:v>2.4789000000008068</c:v>
                </c:pt>
                <c:pt idx="30790">
                  <c:v>2.479000000000807</c:v>
                </c:pt>
                <c:pt idx="30791">
                  <c:v>2.4791000000008072</c:v>
                </c:pt>
                <c:pt idx="30792">
                  <c:v>2.4792000000008074</c:v>
                </c:pt>
                <c:pt idx="30793">
                  <c:v>2.4793000000008076</c:v>
                </c:pt>
                <c:pt idx="30794">
                  <c:v>2.4794000000008078</c:v>
                </c:pt>
                <c:pt idx="30795">
                  <c:v>2.4795000000008081</c:v>
                </c:pt>
                <c:pt idx="30796">
                  <c:v>2.4796000000008083</c:v>
                </c:pt>
                <c:pt idx="30797">
                  <c:v>2.4797000000008085</c:v>
                </c:pt>
                <c:pt idx="30798">
                  <c:v>2.4798000000008087</c:v>
                </c:pt>
                <c:pt idx="30799">
                  <c:v>2.4799000000008089</c:v>
                </c:pt>
                <c:pt idx="30800">
                  <c:v>2.4800000000008091</c:v>
                </c:pt>
                <c:pt idx="30801">
                  <c:v>2.4801000000008093</c:v>
                </c:pt>
                <c:pt idx="30802">
                  <c:v>2.4802000000008095</c:v>
                </c:pt>
                <c:pt idx="30803">
                  <c:v>2.4803000000008097</c:v>
                </c:pt>
                <c:pt idx="30804">
                  <c:v>2.48040000000081</c:v>
                </c:pt>
                <c:pt idx="30805">
                  <c:v>2.4805000000008102</c:v>
                </c:pt>
                <c:pt idx="30806">
                  <c:v>2.4806000000008104</c:v>
                </c:pt>
                <c:pt idx="30807">
                  <c:v>2.4807000000008106</c:v>
                </c:pt>
                <c:pt idx="30808">
                  <c:v>2.4808000000008108</c:v>
                </c:pt>
                <c:pt idx="30809">
                  <c:v>2.480900000000811</c:v>
                </c:pt>
                <c:pt idx="30810">
                  <c:v>2.4810000000008112</c:v>
                </c:pt>
                <c:pt idx="30811">
                  <c:v>2.4811000000008114</c:v>
                </c:pt>
                <c:pt idx="30812">
                  <c:v>2.4812000000008116</c:v>
                </c:pt>
                <c:pt idx="30813">
                  <c:v>2.4813000000008119</c:v>
                </c:pt>
                <c:pt idx="30814">
                  <c:v>2.4814000000008121</c:v>
                </c:pt>
                <c:pt idx="30815">
                  <c:v>2.4815000000008123</c:v>
                </c:pt>
                <c:pt idx="30816">
                  <c:v>2.4816000000008125</c:v>
                </c:pt>
                <c:pt idx="30817">
                  <c:v>2.4817000000008127</c:v>
                </c:pt>
                <c:pt idx="30818">
                  <c:v>2.4818000000008129</c:v>
                </c:pt>
                <c:pt idx="30819">
                  <c:v>2.4819000000008131</c:v>
                </c:pt>
                <c:pt idx="30820">
                  <c:v>2.4820000000008133</c:v>
                </c:pt>
                <c:pt idx="30821">
                  <c:v>2.4821000000008135</c:v>
                </c:pt>
                <c:pt idx="30822">
                  <c:v>2.4822000000008138</c:v>
                </c:pt>
                <c:pt idx="30823">
                  <c:v>2.482300000000814</c:v>
                </c:pt>
                <c:pt idx="30824">
                  <c:v>2.4824000000008142</c:v>
                </c:pt>
                <c:pt idx="30825">
                  <c:v>2.4825000000008144</c:v>
                </c:pt>
                <c:pt idx="30826">
                  <c:v>2.4826000000008146</c:v>
                </c:pt>
                <c:pt idx="30827">
                  <c:v>2.4827000000008148</c:v>
                </c:pt>
                <c:pt idx="30828">
                  <c:v>2.482800000000815</c:v>
                </c:pt>
                <c:pt idx="30829">
                  <c:v>2.4829000000008152</c:v>
                </c:pt>
                <c:pt idx="30830">
                  <c:v>2.4830000000008154</c:v>
                </c:pt>
                <c:pt idx="30831">
                  <c:v>2.4831000000008157</c:v>
                </c:pt>
                <c:pt idx="30832">
                  <c:v>2.4832000000008159</c:v>
                </c:pt>
                <c:pt idx="30833">
                  <c:v>2.4833000000008161</c:v>
                </c:pt>
                <c:pt idx="30834">
                  <c:v>2.4834000000008163</c:v>
                </c:pt>
                <c:pt idx="30835">
                  <c:v>2.4835000000008165</c:v>
                </c:pt>
                <c:pt idx="30836">
                  <c:v>2.4836000000008167</c:v>
                </c:pt>
                <c:pt idx="30837">
                  <c:v>2.4837000000008169</c:v>
                </c:pt>
                <c:pt idx="30838">
                  <c:v>2.4838000000008171</c:v>
                </c:pt>
                <c:pt idx="30839">
                  <c:v>2.4839000000008173</c:v>
                </c:pt>
                <c:pt idx="30840">
                  <c:v>2.4840000000008176</c:v>
                </c:pt>
                <c:pt idx="30841">
                  <c:v>2.4841000000008178</c:v>
                </c:pt>
                <c:pt idx="30842">
                  <c:v>2.484200000000818</c:v>
                </c:pt>
                <c:pt idx="30843">
                  <c:v>2.4843000000008182</c:v>
                </c:pt>
                <c:pt idx="30844">
                  <c:v>2.4844000000008184</c:v>
                </c:pt>
                <c:pt idx="30845">
                  <c:v>2.4845000000008186</c:v>
                </c:pt>
                <c:pt idx="30846">
                  <c:v>2.4846000000008188</c:v>
                </c:pt>
                <c:pt idx="30847">
                  <c:v>2.484700000000819</c:v>
                </c:pt>
                <c:pt idx="30848">
                  <c:v>2.4848000000008192</c:v>
                </c:pt>
                <c:pt idx="30849">
                  <c:v>2.4849000000008195</c:v>
                </c:pt>
                <c:pt idx="30850">
                  <c:v>2.4850000000008197</c:v>
                </c:pt>
                <c:pt idx="30851">
                  <c:v>2.4851000000008199</c:v>
                </c:pt>
                <c:pt idx="30852">
                  <c:v>2.4852000000008201</c:v>
                </c:pt>
                <c:pt idx="30853">
                  <c:v>2.4853000000008203</c:v>
                </c:pt>
                <c:pt idx="30854">
                  <c:v>2.4854000000008205</c:v>
                </c:pt>
                <c:pt idx="30855">
                  <c:v>2.4855000000008207</c:v>
                </c:pt>
                <c:pt idx="30856">
                  <c:v>2.4856000000008209</c:v>
                </c:pt>
                <c:pt idx="30857">
                  <c:v>2.4857000000008211</c:v>
                </c:pt>
                <c:pt idx="30858">
                  <c:v>2.4858000000008214</c:v>
                </c:pt>
                <c:pt idx="30859">
                  <c:v>2.4859000000008216</c:v>
                </c:pt>
                <c:pt idx="30860">
                  <c:v>2.4860000000008218</c:v>
                </c:pt>
                <c:pt idx="30861">
                  <c:v>2.486100000000822</c:v>
                </c:pt>
                <c:pt idx="30862">
                  <c:v>2.4862000000008222</c:v>
                </c:pt>
                <c:pt idx="30863">
                  <c:v>2.4863000000008224</c:v>
                </c:pt>
                <c:pt idx="30864">
                  <c:v>2.4864000000008226</c:v>
                </c:pt>
                <c:pt idx="30865">
                  <c:v>2.4865000000008228</c:v>
                </c:pt>
                <c:pt idx="30866">
                  <c:v>2.486600000000823</c:v>
                </c:pt>
                <c:pt idx="30867">
                  <c:v>2.4867000000008233</c:v>
                </c:pt>
                <c:pt idx="30868">
                  <c:v>2.4868000000008235</c:v>
                </c:pt>
                <c:pt idx="30869">
                  <c:v>2.4869000000008237</c:v>
                </c:pt>
                <c:pt idx="30870">
                  <c:v>2.4870000000008239</c:v>
                </c:pt>
                <c:pt idx="30871">
                  <c:v>2.4871000000008241</c:v>
                </c:pt>
                <c:pt idx="30872">
                  <c:v>2.4872000000008243</c:v>
                </c:pt>
                <c:pt idx="30873">
                  <c:v>2.4873000000008245</c:v>
                </c:pt>
                <c:pt idx="30874">
                  <c:v>2.4874000000008247</c:v>
                </c:pt>
                <c:pt idx="30875">
                  <c:v>2.4875000000008249</c:v>
                </c:pt>
                <c:pt idx="30876">
                  <c:v>2.4876000000008252</c:v>
                </c:pt>
                <c:pt idx="30877">
                  <c:v>2.4877000000008254</c:v>
                </c:pt>
                <c:pt idx="30878">
                  <c:v>2.4878000000008256</c:v>
                </c:pt>
                <c:pt idx="30879">
                  <c:v>2.4879000000008258</c:v>
                </c:pt>
                <c:pt idx="30880">
                  <c:v>2.488000000000826</c:v>
                </c:pt>
                <c:pt idx="30881">
                  <c:v>2.4881000000008262</c:v>
                </c:pt>
                <c:pt idx="30882">
                  <c:v>2.4882000000008264</c:v>
                </c:pt>
                <c:pt idx="30883">
                  <c:v>2.4883000000008266</c:v>
                </c:pt>
                <c:pt idx="30884">
                  <c:v>2.4884000000008268</c:v>
                </c:pt>
                <c:pt idx="30885">
                  <c:v>2.4885000000008271</c:v>
                </c:pt>
                <c:pt idx="30886">
                  <c:v>2.4886000000008273</c:v>
                </c:pt>
                <c:pt idx="30887">
                  <c:v>2.4887000000008275</c:v>
                </c:pt>
                <c:pt idx="30888">
                  <c:v>2.4888000000008277</c:v>
                </c:pt>
                <c:pt idx="30889">
                  <c:v>2.4889000000008279</c:v>
                </c:pt>
                <c:pt idx="30890">
                  <c:v>2.4890000000008281</c:v>
                </c:pt>
                <c:pt idx="30891">
                  <c:v>2.4891000000008283</c:v>
                </c:pt>
                <c:pt idx="30892">
                  <c:v>2.4892000000008285</c:v>
                </c:pt>
                <c:pt idx="30893">
                  <c:v>2.4893000000008287</c:v>
                </c:pt>
                <c:pt idx="30894">
                  <c:v>2.4894000000008289</c:v>
                </c:pt>
                <c:pt idx="30895">
                  <c:v>2.4895000000008292</c:v>
                </c:pt>
                <c:pt idx="30896">
                  <c:v>2.4896000000008294</c:v>
                </c:pt>
                <c:pt idx="30897">
                  <c:v>2.4897000000008296</c:v>
                </c:pt>
                <c:pt idx="30898">
                  <c:v>2.4898000000008298</c:v>
                </c:pt>
                <c:pt idx="30899">
                  <c:v>2.48990000000083</c:v>
                </c:pt>
                <c:pt idx="30900">
                  <c:v>2.4900000000008302</c:v>
                </c:pt>
                <c:pt idx="30901">
                  <c:v>2.4901000000008304</c:v>
                </c:pt>
                <c:pt idx="30902">
                  <c:v>2.4902000000008306</c:v>
                </c:pt>
                <c:pt idx="30903">
                  <c:v>2.4903000000008308</c:v>
                </c:pt>
                <c:pt idx="30904">
                  <c:v>2.4904000000008311</c:v>
                </c:pt>
                <c:pt idx="30905">
                  <c:v>2.4905000000008313</c:v>
                </c:pt>
                <c:pt idx="30906">
                  <c:v>2.4906000000008315</c:v>
                </c:pt>
                <c:pt idx="30907">
                  <c:v>2.4907000000008317</c:v>
                </c:pt>
                <c:pt idx="30908">
                  <c:v>2.4908000000008319</c:v>
                </c:pt>
                <c:pt idx="30909">
                  <c:v>2.4909000000008321</c:v>
                </c:pt>
                <c:pt idx="30910">
                  <c:v>2.4910000000008323</c:v>
                </c:pt>
                <c:pt idx="30911">
                  <c:v>2.4911000000008325</c:v>
                </c:pt>
                <c:pt idx="30912">
                  <c:v>2.4912000000008327</c:v>
                </c:pt>
                <c:pt idx="30913">
                  <c:v>2.491300000000833</c:v>
                </c:pt>
                <c:pt idx="30914">
                  <c:v>2.4914000000008332</c:v>
                </c:pt>
                <c:pt idx="30915">
                  <c:v>2.4915000000008334</c:v>
                </c:pt>
                <c:pt idx="30916">
                  <c:v>2.4916000000008336</c:v>
                </c:pt>
                <c:pt idx="30917">
                  <c:v>2.4917000000008338</c:v>
                </c:pt>
                <c:pt idx="30918">
                  <c:v>2.491800000000834</c:v>
                </c:pt>
                <c:pt idx="30919">
                  <c:v>2.4919000000008342</c:v>
                </c:pt>
                <c:pt idx="30920">
                  <c:v>2.4920000000008344</c:v>
                </c:pt>
                <c:pt idx="30921">
                  <c:v>2.4921000000008346</c:v>
                </c:pt>
                <c:pt idx="30922">
                  <c:v>2.4922000000008349</c:v>
                </c:pt>
                <c:pt idx="30923">
                  <c:v>2.4923000000008351</c:v>
                </c:pt>
                <c:pt idx="30924">
                  <c:v>2.4924000000008353</c:v>
                </c:pt>
                <c:pt idx="30925">
                  <c:v>2.4925000000008355</c:v>
                </c:pt>
                <c:pt idx="30926">
                  <c:v>2.4926000000008357</c:v>
                </c:pt>
                <c:pt idx="30927">
                  <c:v>2.4927000000008359</c:v>
                </c:pt>
                <c:pt idx="30928">
                  <c:v>2.4928000000008361</c:v>
                </c:pt>
                <c:pt idx="30929">
                  <c:v>2.4929000000008363</c:v>
                </c:pt>
                <c:pt idx="30930">
                  <c:v>2.4930000000008365</c:v>
                </c:pt>
                <c:pt idx="30931">
                  <c:v>2.4931000000008368</c:v>
                </c:pt>
                <c:pt idx="30932">
                  <c:v>2.493200000000837</c:v>
                </c:pt>
                <c:pt idx="30933">
                  <c:v>2.4933000000008372</c:v>
                </c:pt>
                <c:pt idx="30934">
                  <c:v>2.4934000000008374</c:v>
                </c:pt>
                <c:pt idx="30935">
                  <c:v>2.4935000000008376</c:v>
                </c:pt>
                <c:pt idx="30936">
                  <c:v>2.4936000000008378</c:v>
                </c:pt>
                <c:pt idx="30937">
                  <c:v>2.493700000000838</c:v>
                </c:pt>
                <c:pt idx="30938">
                  <c:v>2.4938000000008382</c:v>
                </c:pt>
                <c:pt idx="30939">
                  <c:v>2.4939000000008384</c:v>
                </c:pt>
                <c:pt idx="30940">
                  <c:v>2.4940000000008387</c:v>
                </c:pt>
                <c:pt idx="30941">
                  <c:v>2.4941000000008389</c:v>
                </c:pt>
                <c:pt idx="30942">
                  <c:v>2.4942000000008391</c:v>
                </c:pt>
                <c:pt idx="30943">
                  <c:v>2.4943000000008393</c:v>
                </c:pt>
                <c:pt idx="30944">
                  <c:v>2.4944000000008395</c:v>
                </c:pt>
                <c:pt idx="30945">
                  <c:v>2.4945000000008397</c:v>
                </c:pt>
                <c:pt idx="30946">
                  <c:v>2.4946000000008399</c:v>
                </c:pt>
                <c:pt idx="30947">
                  <c:v>2.4947000000008401</c:v>
                </c:pt>
                <c:pt idx="30948">
                  <c:v>2.4948000000008403</c:v>
                </c:pt>
                <c:pt idx="30949">
                  <c:v>2.4949000000008406</c:v>
                </c:pt>
                <c:pt idx="30950">
                  <c:v>2.4950000000008408</c:v>
                </c:pt>
                <c:pt idx="30951">
                  <c:v>2.495100000000841</c:v>
                </c:pt>
                <c:pt idx="30952">
                  <c:v>2.4952000000008412</c:v>
                </c:pt>
                <c:pt idx="30953">
                  <c:v>2.4953000000008414</c:v>
                </c:pt>
                <c:pt idx="30954">
                  <c:v>2.4954000000008416</c:v>
                </c:pt>
                <c:pt idx="30955">
                  <c:v>2.4955000000008418</c:v>
                </c:pt>
                <c:pt idx="30956">
                  <c:v>2.495600000000842</c:v>
                </c:pt>
                <c:pt idx="30957">
                  <c:v>2.4957000000008422</c:v>
                </c:pt>
                <c:pt idx="30958">
                  <c:v>2.4958000000008425</c:v>
                </c:pt>
                <c:pt idx="30959">
                  <c:v>2.4959000000008427</c:v>
                </c:pt>
                <c:pt idx="30960">
                  <c:v>2.4960000000008429</c:v>
                </c:pt>
                <c:pt idx="30961">
                  <c:v>2.4961000000008431</c:v>
                </c:pt>
                <c:pt idx="30962">
                  <c:v>2.4962000000008433</c:v>
                </c:pt>
                <c:pt idx="30963">
                  <c:v>2.4963000000008435</c:v>
                </c:pt>
                <c:pt idx="30964">
                  <c:v>2.4964000000008437</c:v>
                </c:pt>
                <c:pt idx="30965">
                  <c:v>2.4965000000008439</c:v>
                </c:pt>
                <c:pt idx="30966">
                  <c:v>2.4966000000008441</c:v>
                </c:pt>
                <c:pt idx="30967">
                  <c:v>2.4967000000008444</c:v>
                </c:pt>
                <c:pt idx="30968">
                  <c:v>2.4968000000008446</c:v>
                </c:pt>
                <c:pt idx="30969">
                  <c:v>2.4969000000008448</c:v>
                </c:pt>
                <c:pt idx="30970">
                  <c:v>2.497000000000845</c:v>
                </c:pt>
                <c:pt idx="30971">
                  <c:v>2.4971000000008452</c:v>
                </c:pt>
                <c:pt idx="30972">
                  <c:v>2.4972000000008454</c:v>
                </c:pt>
                <c:pt idx="30973">
                  <c:v>2.4973000000008456</c:v>
                </c:pt>
                <c:pt idx="30974">
                  <c:v>2.4974000000008458</c:v>
                </c:pt>
                <c:pt idx="30975">
                  <c:v>2.497500000000846</c:v>
                </c:pt>
                <c:pt idx="30976">
                  <c:v>2.4976000000008463</c:v>
                </c:pt>
                <c:pt idx="30977">
                  <c:v>2.4977000000008465</c:v>
                </c:pt>
                <c:pt idx="30978">
                  <c:v>2.4978000000008467</c:v>
                </c:pt>
                <c:pt idx="30979">
                  <c:v>2.4979000000008469</c:v>
                </c:pt>
                <c:pt idx="30980">
                  <c:v>2.4980000000008471</c:v>
                </c:pt>
                <c:pt idx="30981">
                  <c:v>2.4981000000008473</c:v>
                </c:pt>
                <c:pt idx="30982">
                  <c:v>2.4982000000008475</c:v>
                </c:pt>
                <c:pt idx="30983">
                  <c:v>2.4983000000008477</c:v>
                </c:pt>
                <c:pt idx="30984">
                  <c:v>2.4984000000008479</c:v>
                </c:pt>
                <c:pt idx="30985">
                  <c:v>2.4985000000008482</c:v>
                </c:pt>
                <c:pt idx="30986">
                  <c:v>2.4986000000008484</c:v>
                </c:pt>
                <c:pt idx="30987">
                  <c:v>2.4987000000008486</c:v>
                </c:pt>
                <c:pt idx="30988">
                  <c:v>2.4988000000008488</c:v>
                </c:pt>
                <c:pt idx="30989">
                  <c:v>2.498900000000849</c:v>
                </c:pt>
                <c:pt idx="30990">
                  <c:v>2.4990000000008492</c:v>
                </c:pt>
                <c:pt idx="30991">
                  <c:v>2.4991000000008494</c:v>
                </c:pt>
                <c:pt idx="30992">
                  <c:v>2.4992000000008496</c:v>
                </c:pt>
                <c:pt idx="30993">
                  <c:v>2.4993000000008498</c:v>
                </c:pt>
                <c:pt idx="30994">
                  <c:v>2.4994000000008501</c:v>
                </c:pt>
                <c:pt idx="30995">
                  <c:v>2.4995000000008503</c:v>
                </c:pt>
                <c:pt idx="30996">
                  <c:v>2.4996000000008505</c:v>
                </c:pt>
                <c:pt idx="30997">
                  <c:v>2.4997000000008507</c:v>
                </c:pt>
                <c:pt idx="30998">
                  <c:v>2.4998000000008509</c:v>
                </c:pt>
                <c:pt idx="30999">
                  <c:v>2.4999000000008511</c:v>
                </c:pt>
                <c:pt idx="31000">
                  <c:v>2.5000000000008513</c:v>
                </c:pt>
                <c:pt idx="31001">
                  <c:v>2.5001000000008515</c:v>
                </c:pt>
                <c:pt idx="31002">
                  <c:v>2.5002000000008517</c:v>
                </c:pt>
                <c:pt idx="31003">
                  <c:v>2.500300000000852</c:v>
                </c:pt>
                <c:pt idx="31004">
                  <c:v>2.5004000000008522</c:v>
                </c:pt>
                <c:pt idx="31005">
                  <c:v>2.5005000000008524</c:v>
                </c:pt>
                <c:pt idx="31006">
                  <c:v>2.5006000000008526</c:v>
                </c:pt>
                <c:pt idx="31007">
                  <c:v>2.5007000000008528</c:v>
                </c:pt>
                <c:pt idx="31008">
                  <c:v>2.500800000000853</c:v>
                </c:pt>
                <c:pt idx="31009">
                  <c:v>2.5009000000008532</c:v>
                </c:pt>
                <c:pt idx="31010">
                  <c:v>2.5010000000008534</c:v>
                </c:pt>
                <c:pt idx="31011">
                  <c:v>2.5011000000008536</c:v>
                </c:pt>
                <c:pt idx="31012">
                  <c:v>2.5012000000008539</c:v>
                </c:pt>
                <c:pt idx="31013">
                  <c:v>2.5013000000008541</c:v>
                </c:pt>
                <c:pt idx="31014">
                  <c:v>2.5014000000008543</c:v>
                </c:pt>
                <c:pt idx="31015">
                  <c:v>2.5015000000008545</c:v>
                </c:pt>
                <c:pt idx="31016">
                  <c:v>2.5016000000008547</c:v>
                </c:pt>
                <c:pt idx="31017">
                  <c:v>2.5017000000008549</c:v>
                </c:pt>
                <c:pt idx="31018">
                  <c:v>2.5018000000008551</c:v>
                </c:pt>
                <c:pt idx="31019">
                  <c:v>2.5019000000008553</c:v>
                </c:pt>
                <c:pt idx="31020">
                  <c:v>2.5020000000008555</c:v>
                </c:pt>
                <c:pt idx="31021">
                  <c:v>2.5021000000008558</c:v>
                </c:pt>
                <c:pt idx="31022">
                  <c:v>2.502200000000856</c:v>
                </c:pt>
                <c:pt idx="31023">
                  <c:v>2.5023000000008562</c:v>
                </c:pt>
                <c:pt idx="31024">
                  <c:v>2.5024000000008564</c:v>
                </c:pt>
                <c:pt idx="31025">
                  <c:v>2.5025000000008566</c:v>
                </c:pt>
                <c:pt idx="31026">
                  <c:v>2.5026000000008568</c:v>
                </c:pt>
                <c:pt idx="31027">
                  <c:v>2.502700000000857</c:v>
                </c:pt>
                <c:pt idx="31028">
                  <c:v>2.5028000000008572</c:v>
                </c:pt>
                <c:pt idx="31029">
                  <c:v>2.5029000000008574</c:v>
                </c:pt>
                <c:pt idx="31030">
                  <c:v>2.5030000000008576</c:v>
                </c:pt>
                <c:pt idx="31031">
                  <c:v>2.5031000000008579</c:v>
                </c:pt>
                <c:pt idx="31032">
                  <c:v>2.5032000000008581</c:v>
                </c:pt>
                <c:pt idx="31033">
                  <c:v>2.5033000000008583</c:v>
                </c:pt>
                <c:pt idx="31034">
                  <c:v>2.5034000000008585</c:v>
                </c:pt>
                <c:pt idx="31035">
                  <c:v>2.5035000000008587</c:v>
                </c:pt>
                <c:pt idx="31036">
                  <c:v>2.5036000000008589</c:v>
                </c:pt>
                <c:pt idx="31037">
                  <c:v>2.5037000000008591</c:v>
                </c:pt>
                <c:pt idx="31038">
                  <c:v>2.5038000000008593</c:v>
                </c:pt>
                <c:pt idx="31039">
                  <c:v>2.5039000000008595</c:v>
                </c:pt>
                <c:pt idx="31040">
                  <c:v>2.5040000000008598</c:v>
                </c:pt>
                <c:pt idx="31041">
                  <c:v>2.50410000000086</c:v>
                </c:pt>
                <c:pt idx="31042">
                  <c:v>2.5042000000008602</c:v>
                </c:pt>
                <c:pt idx="31043">
                  <c:v>2.5043000000008604</c:v>
                </c:pt>
                <c:pt idx="31044">
                  <c:v>2.5044000000008606</c:v>
                </c:pt>
                <c:pt idx="31045">
                  <c:v>2.5045000000008608</c:v>
                </c:pt>
                <c:pt idx="31046">
                  <c:v>2.504600000000861</c:v>
                </c:pt>
                <c:pt idx="31047">
                  <c:v>2.5047000000008612</c:v>
                </c:pt>
                <c:pt idx="31048">
                  <c:v>2.5048000000008614</c:v>
                </c:pt>
                <c:pt idx="31049">
                  <c:v>2.5049000000008617</c:v>
                </c:pt>
                <c:pt idx="31050">
                  <c:v>2.5050000000008619</c:v>
                </c:pt>
                <c:pt idx="31051">
                  <c:v>2.5051000000008621</c:v>
                </c:pt>
                <c:pt idx="31052">
                  <c:v>2.5052000000008623</c:v>
                </c:pt>
                <c:pt idx="31053">
                  <c:v>2.5053000000008625</c:v>
                </c:pt>
                <c:pt idx="31054">
                  <c:v>2.5054000000008627</c:v>
                </c:pt>
                <c:pt idx="31055">
                  <c:v>2.5055000000008629</c:v>
                </c:pt>
                <c:pt idx="31056">
                  <c:v>2.5056000000008631</c:v>
                </c:pt>
                <c:pt idx="31057">
                  <c:v>2.5057000000008633</c:v>
                </c:pt>
                <c:pt idx="31058">
                  <c:v>2.5058000000008636</c:v>
                </c:pt>
                <c:pt idx="31059">
                  <c:v>2.5059000000008638</c:v>
                </c:pt>
                <c:pt idx="31060">
                  <c:v>2.506000000000864</c:v>
                </c:pt>
                <c:pt idx="31061">
                  <c:v>2.5061000000008642</c:v>
                </c:pt>
                <c:pt idx="31062">
                  <c:v>2.5062000000008644</c:v>
                </c:pt>
                <c:pt idx="31063">
                  <c:v>2.5063000000008646</c:v>
                </c:pt>
                <c:pt idx="31064">
                  <c:v>2.5064000000008648</c:v>
                </c:pt>
                <c:pt idx="31065">
                  <c:v>2.506500000000865</c:v>
                </c:pt>
                <c:pt idx="31066">
                  <c:v>2.5066000000008652</c:v>
                </c:pt>
                <c:pt idx="31067">
                  <c:v>2.5067000000008655</c:v>
                </c:pt>
                <c:pt idx="31068">
                  <c:v>2.5068000000008657</c:v>
                </c:pt>
                <c:pt idx="31069">
                  <c:v>2.5069000000008659</c:v>
                </c:pt>
                <c:pt idx="31070">
                  <c:v>2.5070000000008661</c:v>
                </c:pt>
                <c:pt idx="31071">
                  <c:v>2.5071000000008663</c:v>
                </c:pt>
                <c:pt idx="31072">
                  <c:v>2.5072000000008665</c:v>
                </c:pt>
                <c:pt idx="31073">
                  <c:v>2.5073000000008667</c:v>
                </c:pt>
                <c:pt idx="31074">
                  <c:v>2.5074000000008669</c:v>
                </c:pt>
                <c:pt idx="31075">
                  <c:v>2.5075000000008671</c:v>
                </c:pt>
                <c:pt idx="31076">
                  <c:v>2.5076000000008674</c:v>
                </c:pt>
                <c:pt idx="31077">
                  <c:v>2.5077000000008676</c:v>
                </c:pt>
                <c:pt idx="31078">
                  <c:v>2.5078000000008678</c:v>
                </c:pt>
                <c:pt idx="31079">
                  <c:v>2.507900000000868</c:v>
                </c:pt>
                <c:pt idx="31080">
                  <c:v>2.5080000000008682</c:v>
                </c:pt>
                <c:pt idx="31081">
                  <c:v>2.5081000000008684</c:v>
                </c:pt>
                <c:pt idx="31082">
                  <c:v>2.5082000000008686</c:v>
                </c:pt>
                <c:pt idx="31083">
                  <c:v>2.5083000000008688</c:v>
                </c:pt>
                <c:pt idx="31084">
                  <c:v>2.508400000000869</c:v>
                </c:pt>
                <c:pt idx="31085">
                  <c:v>2.5085000000008693</c:v>
                </c:pt>
                <c:pt idx="31086">
                  <c:v>2.5086000000008695</c:v>
                </c:pt>
                <c:pt idx="31087">
                  <c:v>2.5087000000008697</c:v>
                </c:pt>
                <c:pt idx="31088">
                  <c:v>2.5088000000008699</c:v>
                </c:pt>
                <c:pt idx="31089">
                  <c:v>2.5089000000008701</c:v>
                </c:pt>
                <c:pt idx="31090">
                  <c:v>2.5090000000008703</c:v>
                </c:pt>
                <c:pt idx="31091">
                  <c:v>2.5091000000008705</c:v>
                </c:pt>
                <c:pt idx="31092">
                  <c:v>2.5092000000008707</c:v>
                </c:pt>
                <c:pt idx="31093">
                  <c:v>2.5093000000008709</c:v>
                </c:pt>
                <c:pt idx="31094">
                  <c:v>2.5094000000008712</c:v>
                </c:pt>
                <c:pt idx="31095">
                  <c:v>2.5095000000008714</c:v>
                </c:pt>
                <c:pt idx="31096">
                  <c:v>2.5096000000008716</c:v>
                </c:pt>
                <c:pt idx="31097">
                  <c:v>2.5097000000008718</c:v>
                </c:pt>
                <c:pt idx="31098">
                  <c:v>2.509800000000872</c:v>
                </c:pt>
                <c:pt idx="31099">
                  <c:v>2.5099000000008722</c:v>
                </c:pt>
                <c:pt idx="31100">
                  <c:v>2.5100000000008724</c:v>
                </c:pt>
                <c:pt idx="31101">
                  <c:v>2.5101000000008726</c:v>
                </c:pt>
                <c:pt idx="31102">
                  <c:v>2.5102000000008728</c:v>
                </c:pt>
                <c:pt idx="31103">
                  <c:v>2.5103000000008731</c:v>
                </c:pt>
                <c:pt idx="31104">
                  <c:v>2.5104000000008733</c:v>
                </c:pt>
                <c:pt idx="31105">
                  <c:v>2.5105000000008735</c:v>
                </c:pt>
                <c:pt idx="31106">
                  <c:v>2.5106000000008737</c:v>
                </c:pt>
                <c:pt idx="31107">
                  <c:v>2.5107000000008739</c:v>
                </c:pt>
                <c:pt idx="31108">
                  <c:v>2.5108000000008741</c:v>
                </c:pt>
                <c:pt idx="31109">
                  <c:v>2.5109000000008743</c:v>
                </c:pt>
                <c:pt idx="31110">
                  <c:v>2.5110000000008745</c:v>
                </c:pt>
                <c:pt idx="31111">
                  <c:v>2.5111000000008747</c:v>
                </c:pt>
                <c:pt idx="31112">
                  <c:v>2.511200000000875</c:v>
                </c:pt>
                <c:pt idx="31113">
                  <c:v>2.5113000000008752</c:v>
                </c:pt>
                <c:pt idx="31114">
                  <c:v>2.5114000000008754</c:v>
                </c:pt>
                <c:pt idx="31115">
                  <c:v>2.5115000000008756</c:v>
                </c:pt>
                <c:pt idx="31116">
                  <c:v>2.5116000000008758</c:v>
                </c:pt>
                <c:pt idx="31117">
                  <c:v>2.511700000000876</c:v>
                </c:pt>
                <c:pt idx="31118">
                  <c:v>2.5118000000008762</c:v>
                </c:pt>
                <c:pt idx="31119">
                  <c:v>2.5119000000008764</c:v>
                </c:pt>
                <c:pt idx="31120">
                  <c:v>2.5120000000008766</c:v>
                </c:pt>
                <c:pt idx="31121">
                  <c:v>2.5121000000008769</c:v>
                </c:pt>
                <c:pt idx="31122">
                  <c:v>2.5122000000008771</c:v>
                </c:pt>
                <c:pt idx="31123">
                  <c:v>2.5123000000008773</c:v>
                </c:pt>
                <c:pt idx="31124">
                  <c:v>2.5124000000008775</c:v>
                </c:pt>
                <c:pt idx="31125">
                  <c:v>2.5125000000008777</c:v>
                </c:pt>
                <c:pt idx="31126">
                  <c:v>2.5126000000008779</c:v>
                </c:pt>
                <c:pt idx="31127">
                  <c:v>2.5127000000008781</c:v>
                </c:pt>
                <c:pt idx="31128">
                  <c:v>2.5128000000008783</c:v>
                </c:pt>
                <c:pt idx="31129">
                  <c:v>2.5129000000008785</c:v>
                </c:pt>
                <c:pt idx="31130">
                  <c:v>2.5130000000008788</c:v>
                </c:pt>
                <c:pt idx="31131">
                  <c:v>2.513100000000879</c:v>
                </c:pt>
                <c:pt idx="31132">
                  <c:v>2.5132000000008792</c:v>
                </c:pt>
                <c:pt idx="31133">
                  <c:v>2.5133000000008794</c:v>
                </c:pt>
                <c:pt idx="31134">
                  <c:v>2.5134000000008796</c:v>
                </c:pt>
                <c:pt idx="31135">
                  <c:v>2.5135000000008798</c:v>
                </c:pt>
                <c:pt idx="31136">
                  <c:v>2.51360000000088</c:v>
                </c:pt>
                <c:pt idx="31137">
                  <c:v>2.5137000000008802</c:v>
                </c:pt>
                <c:pt idx="31138">
                  <c:v>2.5138000000008804</c:v>
                </c:pt>
                <c:pt idx="31139">
                  <c:v>2.5139000000008807</c:v>
                </c:pt>
                <c:pt idx="31140">
                  <c:v>2.5140000000008809</c:v>
                </c:pt>
                <c:pt idx="31141">
                  <c:v>2.5141000000008811</c:v>
                </c:pt>
                <c:pt idx="31142">
                  <c:v>2.5142000000008813</c:v>
                </c:pt>
                <c:pt idx="31143">
                  <c:v>2.5143000000008815</c:v>
                </c:pt>
                <c:pt idx="31144">
                  <c:v>2.5144000000008817</c:v>
                </c:pt>
                <c:pt idx="31145">
                  <c:v>2.5145000000008819</c:v>
                </c:pt>
                <c:pt idx="31146">
                  <c:v>2.5146000000008821</c:v>
                </c:pt>
                <c:pt idx="31147">
                  <c:v>2.5147000000008823</c:v>
                </c:pt>
                <c:pt idx="31148">
                  <c:v>2.5148000000008826</c:v>
                </c:pt>
                <c:pt idx="31149">
                  <c:v>2.5149000000008828</c:v>
                </c:pt>
                <c:pt idx="31150">
                  <c:v>2.515000000000883</c:v>
                </c:pt>
                <c:pt idx="31151">
                  <c:v>2.5151000000008832</c:v>
                </c:pt>
                <c:pt idx="31152">
                  <c:v>2.5152000000008834</c:v>
                </c:pt>
                <c:pt idx="31153">
                  <c:v>2.5153000000008836</c:v>
                </c:pt>
                <c:pt idx="31154">
                  <c:v>2.5154000000008838</c:v>
                </c:pt>
                <c:pt idx="31155">
                  <c:v>2.515500000000884</c:v>
                </c:pt>
                <c:pt idx="31156">
                  <c:v>2.5156000000008842</c:v>
                </c:pt>
                <c:pt idx="31157">
                  <c:v>2.5157000000008845</c:v>
                </c:pt>
                <c:pt idx="31158">
                  <c:v>2.5158000000008847</c:v>
                </c:pt>
                <c:pt idx="31159">
                  <c:v>2.5159000000008849</c:v>
                </c:pt>
                <c:pt idx="31160">
                  <c:v>2.5160000000008851</c:v>
                </c:pt>
                <c:pt idx="31161">
                  <c:v>2.5161000000008853</c:v>
                </c:pt>
                <c:pt idx="31162">
                  <c:v>2.5162000000008855</c:v>
                </c:pt>
                <c:pt idx="31163">
                  <c:v>2.5163000000008857</c:v>
                </c:pt>
                <c:pt idx="31164">
                  <c:v>2.5164000000008859</c:v>
                </c:pt>
                <c:pt idx="31165">
                  <c:v>2.5165000000008861</c:v>
                </c:pt>
                <c:pt idx="31166">
                  <c:v>2.5166000000008864</c:v>
                </c:pt>
                <c:pt idx="31167">
                  <c:v>2.5167000000008866</c:v>
                </c:pt>
                <c:pt idx="31168">
                  <c:v>2.5168000000008868</c:v>
                </c:pt>
                <c:pt idx="31169">
                  <c:v>2.516900000000887</c:v>
                </c:pt>
                <c:pt idx="31170">
                  <c:v>2.5170000000008872</c:v>
                </c:pt>
                <c:pt idx="31171">
                  <c:v>2.5171000000008874</c:v>
                </c:pt>
                <c:pt idx="31172">
                  <c:v>2.5172000000008876</c:v>
                </c:pt>
                <c:pt idx="31173">
                  <c:v>2.5173000000008878</c:v>
                </c:pt>
                <c:pt idx="31174">
                  <c:v>2.517400000000888</c:v>
                </c:pt>
                <c:pt idx="31175">
                  <c:v>2.5175000000008882</c:v>
                </c:pt>
                <c:pt idx="31176">
                  <c:v>2.5176000000008885</c:v>
                </c:pt>
                <c:pt idx="31177">
                  <c:v>2.5177000000008887</c:v>
                </c:pt>
                <c:pt idx="31178">
                  <c:v>2.5178000000008889</c:v>
                </c:pt>
                <c:pt idx="31179">
                  <c:v>2.5179000000008891</c:v>
                </c:pt>
                <c:pt idx="31180">
                  <c:v>2.5180000000008893</c:v>
                </c:pt>
                <c:pt idx="31181">
                  <c:v>2.5181000000008895</c:v>
                </c:pt>
                <c:pt idx="31182">
                  <c:v>2.5182000000008897</c:v>
                </c:pt>
                <c:pt idx="31183">
                  <c:v>2.5183000000008899</c:v>
                </c:pt>
                <c:pt idx="31184">
                  <c:v>2.5184000000008901</c:v>
                </c:pt>
                <c:pt idx="31185">
                  <c:v>2.5185000000008904</c:v>
                </c:pt>
                <c:pt idx="31186">
                  <c:v>2.5186000000008906</c:v>
                </c:pt>
                <c:pt idx="31187">
                  <c:v>2.5187000000008908</c:v>
                </c:pt>
                <c:pt idx="31188">
                  <c:v>2.518800000000891</c:v>
                </c:pt>
                <c:pt idx="31189">
                  <c:v>2.5189000000008912</c:v>
                </c:pt>
                <c:pt idx="31190">
                  <c:v>2.5190000000008914</c:v>
                </c:pt>
                <c:pt idx="31191">
                  <c:v>2.5191000000008916</c:v>
                </c:pt>
                <c:pt idx="31192">
                  <c:v>2.5192000000008918</c:v>
                </c:pt>
                <c:pt idx="31193">
                  <c:v>2.519300000000892</c:v>
                </c:pt>
                <c:pt idx="31194">
                  <c:v>2.5194000000008923</c:v>
                </c:pt>
                <c:pt idx="31195">
                  <c:v>2.5195000000008925</c:v>
                </c:pt>
                <c:pt idx="31196">
                  <c:v>2.5196000000008927</c:v>
                </c:pt>
                <c:pt idx="31197">
                  <c:v>2.5197000000008929</c:v>
                </c:pt>
                <c:pt idx="31198">
                  <c:v>2.5198000000008931</c:v>
                </c:pt>
                <c:pt idx="31199">
                  <c:v>2.5199000000008933</c:v>
                </c:pt>
                <c:pt idx="31200">
                  <c:v>2.5200000000008935</c:v>
                </c:pt>
                <c:pt idx="31201">
                  <c:v>2.5201000000008937</c:v>
                </c:pt>
                <c:pt idx="31202">
                  <c:v>2.5202000000008939</c:v>
                </c:pt>
                <c:pt idx="31203">
                  <c:v>2.5203000000008942</c:v>
                </c:pt>
                <c:pt idx="31204">
                  <c:v>2.5204000000008944</c:v>
                </c:pt>
                <c:pt idx="31205">
                  <c:v>2.5205000000008946</c:v>
                </c:pt>
                <c:pt idx="31206">
                  <c:v>2.5206000000008948</c:v>
                </c:pt>
                <c:pt idx="31207">
                  <c:v>2.520700000000895</c:v>
                </c:pt>
                <c:pt idx="31208">
                  <c:v>2.5208000000008952</c:v>
                </c:pt>
                <c:pt idx="31209">
                  <c:v>2.5209000000008954</c:v>
                </c:pt>
                <c:pt idx="31210">
                  <c:v>2.5210000000008956</c:v>
                </c:pt>
                <c:pt idx="31211">
                  <c:v>2.5211000000008958</c:v>
                </c:pt>
                <c:pt idx="31212">
                  <c:v>2.5212000000008961</c:v>
                </c:pt>
                <c:pt idx="31213">
                  <c:v>2.5213000000008963</c:v>
                </c:pt>
                <c:pt idx="31214">
                  <c:v>2.5214000000008965</c:v>
                </c:pt>
                <c:pt idx="31215">
                  <c:v>2.5215000000008967</c:v>
                </c:pt>
                <c:pt idx="31216">
                  <c:v>2.5216000000008969</c:v>
                </c:pt>
                <c:pt idx="31217">
                  <c:v>2.5217000000008971</c:v>
                </c:pt>
                <c:pt idx="31218">
                  <c:v>2.5218000000008973</c:v>
                </c:pt>
                <c:pt idx="31219">
                  <c:v>2.5219000000008975</c:v>
                </c:pt>
                <c:pt idx="31220">
                  <c:v>2.5220000000008977</c:v>
                </c:pt>
                <c:pt idx="31221">
                  <c:v>2.522100000000898</c:v>
                </c:pt>
                <c:pt idx="31222">
                  <c:v>2.5222000000008982</c:v>
                </c:pt>
                <c:pt idx="31223">
                  <c:v>2.5223000000008984</c:v>
                </c:pt>
                <c:pt idx="31224">
                  <c:v>2.5224000000008986</c:v>
                </c:pt>
                <c:pt idx="31225">
                  <c:v>2.5225000000008988</c:v>
                </c:pt>
                <c:pt idx="31226">
                  <c:v>2.522600000000899</c:v>
                </c:pt>
                <c:pt idx="31227">
                  <c:v>2.5227000000008992</c:v>
                </c:pt>
                <c:pt idx="31228">
                  <c:v>2.5228000000008994</c:v>
                </c:pt>
                <c:pt idx="31229">
                  <c:v>2.5229000000008996</c:v>
                </c:pt>
                <c:pt idx="31230">
                  <c:v>2.5230000000008999</c:v>
                </c:pt>
                <c:pt idx="31231">
                  <c:v>2.5231000000009001</c:v>
                </c:pt>
                <c:pt idx="31232">
                  <c:v>2.5232000000009003</c:v>
                </c:pt>
                <c:pt idx="31233">
                  <c:v>2.5233000000009005</c:v>
                </c:pt>
                <c:pt idx="31234">
                  <c:v>2.5234000000009007</c:v>
                </c:pt>
                <c:pt idx="31235">
                  <c:v>2.5235000000009009</c:v>
                </c:pt>
                <c:pt idx="31236">
                  <c:v>2.5236000000009011</c:v>
                </c:pt>
                <c:pt idx="31237">
                  <c:v>2.5237000000009013</c:v>
                </c:pt>
                <c:pt idx="31238">
                  <c:v>2.5238000000009015</c:v>
                </c:pt>
                <c:pt idx="31239">
                  <c:v>2.5239000000009018</c:v>
                </c:pt>
                <c:pt idx="31240">
                  <c:v>2.524000000000902</c:v>
                </c:pt>
                <c:pt idx="31241">
                  <c:v>2.5241000000009022</c:v>
                </c:pt>
                <c:pt idx="31242">
                  <c:v>2.5242000000009024</c:v>
                </c:pt>
                <c:pt idx="31243">
                  <c:v>2.5243000000009026</c:v>
                </c:pt>
                <c:pt idx="31244">
                  <c:v>2.5244000000009028</c:v>
                </c:pt>
                <c:pt idx="31245">
                  <c:v>2.524500000000903</c:v>
                </c:pt>
                <c:pt idx="31246">
                  <c:v>2.5246000000009032</c:v>
                </c:pt>
                <c:pt idx="31247">
                  <c:v>2.5247000000009034</c:v>
                </c:pt>
                <c:pt idx="31248">
                  <c:v>2.5248000000009037</c:v>
                </c:pt>
                <c:pt idx="31249">
                  <c:v>2.5249000000009039</c:v>
                </c:pt>
                <c:pt idx="31250">
                  <c:v>2.5250000000009041</c:v>
                </c:pt>
                <c:pt idx="31251">
                  <c:v>2.5251000000009043</c:v>
                </c:pt>
                <c:pt idx="31252">
                  <c:v>2.5252000000009045</c:v>
                </c:pt>
                <c:pt idx="31253">
                  <c:v>2.5253000000009047</c:v>
                </c:pt>
                <c:pt idx="31254">
                  <c:v>2.5254000000009049</c:v>
                </c:pt>
                <c:pt idx="31255">
                  <c:v>2.5255000000009051</c:v>
                </c:pt>
                <c:pt idx="31256">
                  <c:v>2.5256000000009053</c:v>
                </c:pt>
                <c:pt idx="31257">
                  <c:v>2.5257000000009056</c:v>
                </c:pt>
                <c:pt idx="31258">
                  <c:v>2.5258000000009058</c:v>
                </c:pt>
                <c:pt idx="31259">
                  <c:v>2.525900000000906</c:v>
                </c:pt>
                <c:pt idx="31260">
                  <c:v>2.5260000000009062</c:v>
                </c:pt>
                <c:pt idx="31261">
                  <c:v>2.5261000000009064</c:v>
                </c:pt>
                <c:pt idx="31262">
                  <c:v>2.5262000000009066</c:v>
                </c:pt>
                <c:pt idx="31263">
                  <c:v>2.5263000000009068</c:v>
                </c:pt>
                <c:pt idx="31264">
                  <c:v>2.526400000000907</c:v>
                </c:pt>
                <c:pt idx="31265">
                  <c:v>2.5265000000009072</c:v>
                </c:pt>
                <c:pt idx="31266">
                  <c:v>2.5266000000009075</c:v>
                </c:pt>
                <c:pt idx="31267">
                  <c:v>2.5267000000009077</c:v>
                </c:pt>
                <c:pt idx="31268">
                  <c:v>2.5268000000009079</c:v>
                </c:pt>
                <c:pt idx="31269">
                  <c:v>2.5269000000009081</c:v>
                </c:pt>
                <c:pt idx="31270">
                  <c:v>2.5270000000009083</c:v>
                </c:pt>
                <c:pt idx="31271">
                  <c:v>2.5271000000009085</c:v>
                </c:pt>
                <c:pt idx="31272">
                  <c:v>2.5272000000009087</c:v>
                </c:pt>
                <c:pt idx="31273">
                  <c:v>2.5273000000009089</c:v>
                </c:pt>
                <c:pt idx="31274">
                  <c:v>2.5274000000009091</c:v>
                </c:pt>
                <c:pt idx="31275">
                  <c:v>2.5275000000009094</c:v>
                </c:pt>
                <c:pt idx="31276">
                  <c:v>2.5276000000009096</c:v>
                </c:pt>
                <c:pt idx="31277">
                  <c:v>2.5277000000009098</c:v>
                </c:pt>
                <c:pt idx="31278">
                  <c:v>2.52780000000091</c:v>
                </c:pt>
                <c:pt idx="31279">
                  <c:v>2.5279000000009102</c:v>
                </c:pt>
                <c:pt idx="31280">
                  <c:v>2.5280000000009104</c:v>
                </c:pt>
                <c:pt idx="31281">
                  <c:v>2.5281000000009106</c:v>
                </c:pt>
                <c:pt idx="31282">
                  <c:v>2.5282000000009108</c:v>
                </c:pt>
                <c:pt idx="31283">
                  <c:v>2.528300000000911</c:v>
                </c:pt>
                <c:pt idx="31284">
                  <c:v>2.5284000000009113</c:v>
                </c:pt>
                <c:pt idx="31285">
                  <c:v>2.5285000000009115</c:v>
                </c:pt>
                <c:pt idx="31286">
                  <c:v>2.5286000000009117</c:v>
                </c:pt>
                <c:pt idx="31287">
                  <c:v>2.5287000000009119</c:v>
                </c:pt>
                <c:pt idx="31288">
                  <c:v>2.5288000000009121</c:v>
                </c:pt>
                <c:pt idx="31289">
                  <c:v>2.5289000000009123</c:v>
                </c:pt>
                <c:pt idx="31290">
                  <c:v>2.5290000000009125</c:v>
                </c:pt>
                <c:pt idx="31291">
                  <c:v>2.5291000000009127</c:v>
                </c:pt>
                <c:pt idx="31292">
                  <c:v>2.5292000000009129</c:v>
                </c:pt>
                <c:pt idx="31293">
                  <c:v>2.5293000000009132</c:v>
                </c:pt>
                <c:pt idx="31294">
                  <c:v>2.5294000000009134</c:v>
                </c:pt>
                <c:pt idx="31295">
                  <c:v>2.5295000000009136</c:v>
                </c:pt>
                <c:pt idx="31296">
                  <c:v>2.5296000000009138</c:v>
                </c:pt>
                <c:pt idx="31297">
                  <c:v>2.529700000000914</c:v>
                </c:pt>
                <c:pt idx="31298">
                  <c:v>2.5298000000009142</c:v>
                </c:pt>
                <c:pt idx="31299">
                  <c:v>2.5299000000009144</c:v>
                </c:pt>
                <c:pt idx="31300">
                  <c:v>2.5300000000009146</c:v>
                </c:pt>
                <c:pt idx="31301">
                  <c:v>2.5301000000009148</c:v>
                </c:pt>
                <c:pt idx="31302">
                  <c:v>2.5302000000009151</c:v>
                </c:pt>
                <c:pt idx="31303">
                  <c:v>2.5303000000009153</c:v>
                </c:pt>
                <c:pt idx="31304">
                  <c:v>2.5304000000009155</c:v>
                </c:pt>
                <c:pt idx="31305">
                  <c:v>2.5305000000009157</c:v>
                </c:pt>
                <c:pt idx="31306">
                  <c:v>2.5306000000009159</c:v>
                </c:pt>
                <c:pt idx="31307">
                  <c:v>2.5307000000009161</c:v>
                </c:pt>
                <c:pt idx="31308">
                  <c:v>2.5308000000009163</c:v>
                </c:pt>
                <c:pt idx="31309">
                  <c:v>2.5309000000009165</c:v>
                </c:pt>
                <c:pt idx="31310">
                  <c:v>2.5310000000009167</c:v>
                </c:pt>
                <c:pt idx="31311">
                  <c:v>2.5311000000009169</c:v>
                </c:pt>
                <c:pt idx="31312">
                  <c:v>2.5312000000009172</c:v>
                </c:pt>
                <c:pt idx="31313">
                  <c:v>2.5313000000009174</c:v>
                </c:pt>
                <c:pt idx="31314">
                  <c:v>2.5314000000009176</c:v>
                </c:pt>
                <c:pt idx="31315">
                  <c:v>2.5315000000009178</c:v>
                </c:pt>
                <c:pt idx="31316">
                  <c:v>2.531600000000918</c:v>
                </c:pt>
                <c:pt idx="31317">
                  <c:v>2.5317000000009182</c:v>
                </c:pt>
                <c:pt idx="31318">
                  <c:v>2.5318000000009184</c:v>
                </c:pt>
                <c:pt idx="31319">
                  <c:v>2.5319000000009186</c:v>
                </c:pt>
                <c:pt idx="31320">
                  <c:v>2.5320000000009188</c:v>
                </c:pt>
                <c:pt idx="31321">
                  <c:v>2.5321000000009191</c:v>
                </c:pt>
                <c:pt idx="31322">
                  <c:v>2.5322000000009193</c:v>
                </c:pt>
                <c:pt idx="31323">
                  <c:v>2.5323000000009195</c:v>
                </c:pt>
                <c:pt idx="31324">
                  <c:v>2.5324000000009197</c:v>
                </c:pt>
                <c:pt idx="31325">
                  <c:v>2.5325000000009199</c:v>
                </c:pt>
                <c:pt idx="31326">
                  <c:v>2.5326000000009201</c:v>
                </c:pt>
                <c:pt idx="31327">
                  <c:v>2.5327000000009203</c:v>
                </c:pt>
                <c:pt idx="31328">
                  <c:v>2.5328000000009205</c:v>
                </c:pt>
                <c:pt idx="31329">
                  <c:v>2.5329000000009207</c:v>
                </c:pt>
                <c:pt idx="31330">
                  <c:v>2.533000000000921</c:v>
                </c:pt>
                <c:pt idx="31331">
                  <c:v>2.5331000000009212</c:v>
                </c:pt>
                <c:pt idx="31332">
                  <c:v>2.5332000000009214</c:v>
                </c:pt>
                <c:pt idx="31333">
                  <c:v>2.5333000000009216</c:v>
                </c:pt>
                <c:pt idx="31334">
                  <c:v>2.5334000000009218</c:v>
                </c:pt>
                <c:pt idx="31335">
                  <c:v>2.533500000000922</c:v>
                </c:pt>
                <c:pt idx="31336">
                  <c:v>2.5336000000009222</c:v>
                </c:pt>
                <c:pt idx="31337">
                  <c:v>2.5337000000009224</c:v>
                </c:pt>
                <c:pt idx="31338">
                  <c:v>2.5338000000009226</c:v>
                </c:pt>
                <c:pt idx="31339">
                  <c:v>2.5339000000009229</c:v>
                </c:pt>
                <c:pt idx="31340">
                  <c:v>2.5340000000009231</c:v>
                </c:pt>
                <c:pt idx="31341">
                  <c:v>2.5341000000009233</c:v>
                </c:pt>
                <c:pt idx="31342">
                  <c:v>2.5342000000009235</c:v>
                </c:pt>
                <c:pt idx="31343">
                  <c:v>2.5343000000009237</c:v>
                </c:pt>
                <c:pt idx="31344">
                  <c:v>2.5344000000009239</c:v>
                </c:pt>
                <c:pt idx="31345">
                  <c:v>2.5345000000009241</c:v>
                </c:pt>
                <c:pt idx="31346">
                  <c:v>2.5346000000009243</c:v>
                </c:pt>
                <c:pt idx="31347">
                  <c:v>2.5347000000009245</c:v>
                </c:pt>
                <c:pt idx="31348">
                  <c:v>2.5348000000009248</c:v>
                </c:pt>
                <c:pt idx="31349">
                  <c:v>2.534900000000925</c:v>
                </c:pt>
                <c:pt idx="31350">
                  <c:v>2.5350000000009252</c:v>
                </c:pt>
                <c:pt idx="31351">
                  <c:v>2.5351000000009254</c:v>
                </c:pt>
                <c:pt idx="31352">
                  <c:v>2.5352000000009256</c:v>
                </c:pt>
                <c:pt idx="31353">
                  <c:v>2.5353000000009258</c:v>
                </c:pt>
                <c:pt idx="31354">
                  <c:v>2.535400000000926</c:v>
                </c:pt>
                <c:pt idx="31355">
                  <c:v>2.5355000000009262</c:v>
                </c:pt>
                <c:pt idx="31356">
                  <c:v>2.5356000000009264</c:v>
                </c:pt>
                <c:pt idx="31357">
                  <c:v>2.5357000000009267</c:v>
                </c:pt>
                <c:pt idx="31358">
                  <c:v>2.5358000000009269</c:v>
                </c:pt>
                <c:pt idx="31359">
                  <c:v>2.5359000000009271</c:v>
                </c:pt>
                <c:pt idx="31360">
                  <c:v>2.5360000000009273</c:v>
                </c:pt>
                <c:pt idx="31361">
                  <c:v>2.5361000000009275</c:v>
                </c:pt>
                <c:pt idx="31362">
                  <c:v>2.5362000000009277</c:v>
                </c:pt>
                <c:pt idx="31363">
                  <c:v>2.5363000000009279</c:v>
                </c:pt>
                <c:pt idx="31364">
                  <c:v>2.5364000000009281</c:v>
                </c:pt>
                <c:pt idx="31365">
                  <c:v>2.5365000000009283</c:v>
                </c:pt>
                <c:pt idx="31366">
                  <c:v>2.5366000000009286</c:v>
                </c:pt>
                <c:pt idx="31367">
                  <c:v>2.5367000000009288</c:v>
                </c:pt>
                <c:pt idx="31368">
                  <c:v>2.536800000000929</c:v>
                </c:pt>
                <c:pt idx="31369">
                  <c:v>2.5369000000009292</c:v>
                </c:pt>
                <c:pt idx="31370">
                  <c:v>2.5370000000009294</c:v>
                </c:pt>
                <c:pt idx="31371">
                  <c:v>2.5371000000009296</c:v>
                </c:pt>
                <c:pt idx="31372">
                  <c:v>2.5372000000009298</c:v>
                </c:pt>
                <c:pt idx="31373">
                  <c:v>2.53730000000093</c:v>
                </c:pt>
                <c:pt idx="31374">
                  <c:v>2.5374000000009302</c:v>
                </c:pt>
                <c:pt idx="31375">
                  <c:v>2.5375000000009305</c:v>
                </c:pt>
                <c:pt idx="31376">
                  <c:v>2.5376000000009307</c:v>
                </c:pt>
                <c:pt idx="31377">
                  <c:v>2.5377000000009309</c:v>
                </c:pt>
                <c:pt idx="31378">
                  <c:v>2.5378000000009311</c:v>
                </c:pt>
                <c:pt idx="31379">
                  <c:v>2.5379000000009313</c:v>
                </c:pt>
                <c:pt idx="31380">
                  <c:v>2.5380000000009315</c:v>
                </c:pt>
                <c:pt idx="31381">
                  <c:v>2.5381000000009317</c:v>
                </c:pt>
                <c:pt idx="31382">
                  <c:v>2.5382000000009319</c:v>
                </c:pt>
                <c:pt idx="31383">
                  <c:v>2.5383000000009321</c:v>
                </c:pt>
                <c:pt idx="31384">
                  <c:v>2.5384000000009324</c:v>
                </c:pt>
                <c:pt idx="31385">
                  <c:v>2.5385000000009326</c:v>
                </c:pt>
                <c:pt idx="31386">
                  <c:v>2.5386000000009328</c:v>
                </c:pt>
                <c:pt idx="31387">
                  <c:v>2.538700000000933</c:v>
                </c:pt>
                <c:pt idx="31388">
                  <c:v>2.5388000000009332</c:v>
                </c:pt>
                <c:pt idx="31389">
                  <c:v>2.5389000000009334</c:v>
                </c:pt>
                <c:pt idx="31390">
                  <c:v>2.5390000000009336</c:v>
                </c:pt>
                <c:pt idx="31391">
                  <c:v>2.5391000000009338</c:v>
                </c:pt>
                <c:pt idx="31392">
                  <c:v>2.539200000000934</c:v>
                </c:pt>
                <c:pt idx="31393">
                  <c:v>2.5393000000009343</c:v>
                </c:pt>
                <c:pt idx="31394">
                  <c:v>2.5394000000009345</c:v>
                </c:pt>
                <c:pt idx="31395">
                  <c:v>2.5395000000009347</c:v>
                </c:pt>
                <c:pt idx="31396">
                  <c:v>2.5396000000009349</c:v>
                </c:pt>
                <c:pt idx="31397">
                  <c:v>2.5397000000009351</c:v>
                </c:pt>
                <c:pt idx="31398">
                  <c:v>2.5398000000009353</c:v>
                </c:pt>
                <c:pt idx="31399">
                  <c:v>2.5399000000009355</c:v>
                </c:pt>
                <c:pt idx="31400">
                  <c:v>2.5400000000009357</c:v>
                </c:pt>
                <c:pt idx="31401">
                  <c:v>2.5401000000009359</c:v>
                </c:pt>
                <c:pt idx="31402">
                  <c:v>2.5402000000009362</c:v>
                </c:pt>
                <c:pt idx="31403">
                  <c:v>2.5403000000009364</c:v>
                </c:pt>
                <c:pt idx="31404">
                  <c:v>2.5404000000009366</c:v>
                </c:pt>
                <c:pt idx="31405">
                  <c:v>2.5405000000009368</c:v>
                </c:pt>
                <c:pt idx="31406">
                  <c:v>2.540600000000937</c:v>
                </c:pt>
                <c:pt idx="31407">
                  <c:v>2.5407000000009372</c:v>
                </c:pt>
                <c:pt idx="31408">
                  <c:v>2.5408000000009374</c:v>
                </c:pt>
                <c:pt idx="31409">
                  <c:v>2.5409000000009376</c:v>
                </c:pt>
                <c:pt idx="31410">
                  <c:v>2.5410000000009378</c:v>
                </c:pt>
                <c:pt idx="31411">
                  <c:v>2.5411000000009381</c:v>
                </c:pt>
                <c:pt idx="31412">
                  <c:v>2.5412000000009383</c:v>
                </c:pt>
                <c:pt idx="31413">
                  <c:v>2.5413000000009385</c:v>
                </c:pt>
                <c:pt idx="31414">
                  <c:v>2.5414000000009387</c:v>
                </c:pt>
                <c:pt idx="31415">
                  <c:v>2.5415000000009389</c:v>
                </c:pt>
                <c:pt idx="31416">
                  <c:v>2.5416000000009391</c:v>
                </c:pt>
                <c:pt idx="31417">
                  <c:v>2.5417000000009393</c:v>
                </c:pt>
                <c:pt idx="31418">
                  <c:v>2.5418000000009395</c:v>
                </c:pt>
                <c:pt idx="31419">
                  <c:v>2.5419000000009397</c:v>
                </c:pt>
                <c:pt idx="31420">
                  <c:v>2.54200000000094</c:v>
                </c:pt>
                <c:pt idx="31421">
                  <c:v>2.5421000000009402</c:v>
                </c:pt>
                <c:pt idx="31422">
                  <c:v>2.5422000000009404</c:v>
                </c:pt>
                <c:pt idx="31423">
                  <c:v>2.5423000000009406</c:v>
                </c:pt>
                <c:pt idx="31424">
                  <c:v>2.5424000000009408</c:v>
                </c:pt>
                <c:pt idx="31425">
                  <c:v>2.542500000000941</c:v>
                </c:pt>
                <c:pt idx="31426">
                  <c:v>2.5426000000009412</c:v>
                </c:pt>
                <c:pt idx="31427">
                  <c:v>2.5427000000009414</c:v>
                </c:pt>
                <c:pt idx="31428">
                  <c:v>2.5428000000009416</c:v>
                </c:pt>
                <c:pt idx="31429">
                  <c:v>2.5429000000009419</c:v>
                </c:pt>
                <c:pt idx="31430">
                  <c:v>2.5430000000009421</c:v>
                </c:pt>
                <c:pt idx="31431">
                  <c:v>2.5431000000009423</c:v>
                </c:pt>
                <c:pt idx="31432">
                  <c:v>2.5432000000009425</c:v>
                </c:pt>
                <c:pt idx="31433">
                  <c:v>2.5433000000009427</c:v>
                </c:pt>
                <c:pt idx="31434">
                  <c:v>2.5434000000009429</c:v>
                </c:pt>
                <c:pt idx="31435">
                  <c:v>2.5435000000009431</c:v>
                </c:pt>
                <c:pt idx="31436">
                  <c:v>2.5436000000009433</c:v>
                </c:pt>
                <c:pt idx="31437">
                  <c:v>2.5437000000009435</c:v>
                </c:pt>
                <c:pt idx="31438">
                  <c:v>2.5438000000009438</c:v>
                </c:pt>
                <c:pt idx="31439">
                  <c:v>2.543900000000944</c:v>
                </c:pt>
                <c:pt idx="31440">
                  <c:v>2.5440000000009442</c:v>
                </c:pt>
                <c:pt idx="31441">
                  <c:v>2.5441000000009444</c:v>
                </c:pt>
                <c:pt idx="31442">
                  <c:v>2.5442000000009446</c:v>
                </c:pt>
                <c:pt idx="31443">
                  <c:v>2.5443000000009448</c:v>
                </c:pt>
                <c:pt idx="31444">
                  <c:v>2.544400000000945</c:v>
                </c:pt>
                <c:pt idx="31445">
                  <c:v>2.5445000000009452</c:v>
                </c:pt>
                <c:pt idx="31446">
                  <c:v>2.5446000000009454</c:v>
                </c:pt>
                <c:pt idx="31447">
                  <c:v>2.5447000000009456</c:v>
                </c:pt>
                <c:pt idx="31448">
                  <c:v>2.5448000000009459</c:v>
                </c:pt>
                <c:pt idx="31449">
                  <c:v>2.5449000000009461</c:v>
                </c:pt>
                <c:pt idx="31450">
                  <c:v>2.5450000000009463</c:v>
                </c:pt>
                <c:pt idx="31451">
                  <c:v>2.5451000000009465</c:v>
                </c:pt>
                <c:pt idx="31452">
                  <c:v>2.5452000000009467</c:v>
                </c:pt>
                <c:pt idx="31453">
                  <c:v>2.5453000000009469</c:v>
                </c:pt>
                <c:pt idx="31454">
                  <c:v>2.5454000000009471</c:v>
                </c:pt>
                <c:pt idx="31455">
                  <c:v>2.5455000000009473</c:v>
                </c:pt>
                <c:pt idx="31456">
                  <c:v>2.5456000000009475</c:v>
                </c:pt>
                <c:pt idx="31457">
                  <c:v>2.5457000000009478</c:v>
                </c:pt>
                <c:pt idx="31458">
                  <c:v>2.545800000000948</c:v>
                </c:pt>
                <c:pt idx="31459">
                  <c:v>2.5459000000009482</c:v>
                </c:pt>
                <c:pt idx="31460">
                  <c:v>2.5460000000009484</c:v>
                </c:pt>
                <c:pt idx="31461">
                  <c:v>2.5461000000009486</c:v>
                </c:pt>
                <c:pt idx="31462">
                  <c:v>2.5462000000009488</c:v>
                </c:pt>
                <c:pt idx="31463">
                  <c:v>2.546300000000949</c:v>
                </c:pt>
                <c:pt idx="31464">
                  <c:v>2.5464000000009492</c:v>
                </c:pt>
                <c:pt idx="31465">
                  <c:v>2.5465000000009494</c:v>
                </c:pt>
                <c:pt idx="31466">
                  <c:v>2.5466000000009497</c:v>
                </c:pt>
                <c:pt idx="31467">
                  <c:v>2.5467000000009499</c:v>
                </c:pt>
                <c:pt idx="31468">
                  <c:v>2.5468000000009501</c:v>
                </c:pt>
                <c:pt idx="31469">
                  <c:v>2.5469000000009503</c:v>
                </c:pt>
                <c:pt idx="31470">
                  <c:v>2.5470000000009505</c:v>
                </c:pt>
                <c:pt idx="31471">
                  <c:v>2.5471000000009507</c:v>
                </c:pt>
                <c:pt idx="31472">
                  <c:v>2.5472000000009509</c:v>
                </c:pt>
                <c:pt idx="31473">
                  <c:v>2.5473000000009511</c:v>
                </c:pt>
                <c:pt idx="31474">
                  <c:v>2.5474000000009513</c:v>
                </c:pt>
                <c:pt idx="31475">
                  <c:v>2.5475000000009516</c:v>
                </c:pt>
                <c:pt idx="31476">
                  <c:v>2.5476000000009518</c:v>
                </c:pt>
                <c:pt idx="31477">
                  <c:v>2.547700000000952</c:v>
                </c:pt>
                <c:pt idx="31478">
                  <c:v>2.5478000000009522</c:v>
                </c:pt>
                <c:pt idx="31479">
                  <c:v>2.5479000000009524</c:v>
                </c:pt>
                <c:pt idx="31480">
                  <c:v>2.5480000000009526</c:v>
                </c:pt>
                <c:pt idx="31481">
                  <c:v>2.5481000000009528</c:v>
                </c:pt>
                <c:pt idx="31482">
                  <c:v>2.548200000000953</c:v>
                </c:pt>
                <c:pt idx="31483">
                  <c:v>2.5483000000009532</c:v>
                </c:pt>
                <c:pt idx="31484">
                  <c:v>2.5484000000009535</c:v>
                </c:pt>
                <c:pt idx="31485">
                  <c:v>2.5485000000009537</c:v>
                </c:pt>
                <c:pt idx="31486">
                  <c:v>2.5486000000009539</c:v>
                </c:pt>
                <c:pt idx="31487">
                  <c:v>2.5487000000009541</c:v>
                </c:pt>
                <c:pt idx="31488">
                  <c:v>2.5488000000009543</c:v>
                </c:pt>
                <c:pt idx="31489">
                  <c:v>2.5489000000009545</c:v>
                </c:pt>
                <c:pt idx="31490">
                  <c:v>2.5490000000009547</c:v>
                </c:pt>
                <c:pt idx="31491">
                  <c:v>2.5491000000009549</c:v>
                </c:pt>
                <c:pt idx="31492">
                  <c:v>2.5492000000009551</c:v>
                </c:pt>
                <c:pt idx="31493">
                  <c:v>2.5493000000009554</c:v>
                </c:pt>
                <c:pt idx="31494">
                  <c:v>2.5494000000009556</c:v>
                </c:pt>
                <c:pt idx="31495">
                  <c:v>2.5495000000009558</c:v>
                </c:pt>
                <c:pt idx="31496">
                  <c:v>2.549600000000956</c:v>
                </c:pt>
                <c:pt idx="31497">
                  <c:v>2.5497000000009562</c:v>
                </c:pt>
                <c:pt idx="31498">
                  <c:v>2.5498000000009564</c:v>
                </c:pt>
                <c:pt idx="31499">
                  <c:v>2.5499000000009566</c:v>
                </c:pt>
                <c:pt idx="31500">
                  <c:v>2.5500000000009568</c:v>
                </c:pt>
                <c:pt idx="31501">
                  <c:v>2.550100000000957</c:v>
                </c:pt>
                <c:pt idx="31502">
                  <c:v>2.5502000000009573</c:v>
                </c:pt>
                <c:pt idx="31503">
                  <c:v>2.5503000000009575</c:v>
                </c:pt>
                <c:pt idx="31504">
                  <c:v>2.5504000000009577</c:v>
                </c:pt>
                <c:pt idx="31505">
                  <c:v>2.5505000000009579</c:v>
                </c:pt>
                <c:pt idx="31506">
                  <c:v>2.5506000000009581</c:v>
                </c:pt>
                <c:pt idx="31507">
                  <c:v>2.5507000000009583</c:v>
                </c:pt>
                <c:pt idx="31508">
                  <c:v>2.5508000000009585</c:v>
                </c:pt>
                <c:pt idx="31509">
                  <c:v>2.5509000000009587</c:v>
                </c:pt>
                <c:pt idx="31510">
                  <c:v>2.5510000000009589</c:v>
                </c:pt>
                <c:pt idx="31511">
                  <c:v>2.5511000000009592</c:v>
                </c:pt>
                <c:pt idx="31512">
                  <c:v>2.5512000000009594</c:v>
                </c:pt>
                <c:pt idx="31513">
                  <c:v>2.5513000000009596</c:v>
                </c:pt>
                <c:pt idx="31514">
                  <c:v>2.5514000000009598</c:v>
                </c:pt>
                <c:pt idx="31515">
                  <c:v>2.55150000000096</c:v>
                </c:pt>
                <c:pt idx="31516">
                  <c:v>2.5516000000009602</c:v>
                </c:pt>
                <c:pt idx="31517">
                  <c:v>2.5517000000009604</c:v>
                </c:pt>
                <c:pt idx="31518">
                  <c:v>2.5518000000009606</c:v>
                </c:pt>
                <c:pt idx="31519">
                  <c:v>2.5519000000009608</c:v>
                </c:pt>
                <c:pt idx="31520">
                  <c:v>2.5520000000009611</c:v>
                </c:pt>
                <c:pt idx="31521">
                  <c:v>2.5521000000009613</c:v>
                </c:pt>
                <c:pt idx="31522">
                  <c:v>2.5522000000009615</c:v>
                </c:pt>
                <c:pt idx="31523">
                  <c:v>2.5523000000009617</c:v>
                </c:pt>
                <c:pt idx="31524">
                  <c:v>2.5524000000009619</c:v>
                </c:pt>
                <c:pt idx="31525">
                  <c:v>2.5525000000009621</c:v>
                </c:pt>
                <c:pt idx="31526">
                  <c:v>2.5526000000009623</c:v>
                </c:pt>
                <c:pt idx="31527">
                  <c:v>2.5527000000009625</c:v>
                </c:pt>
                <c:pt idx="31528">
                  <c:v>2.5528000000009627</c:v>
                </c:pt>
                <c:pt idx="31529">
                  <c:v>2.552900000000963</c:v>
                </c:pt>
                <c:pt idx="31530">
                  <c:v>2.5530000000009632</c:v>
                </c:pt>
                <c:pt idx="31531">
                  <c:v>2.5531000000009634</c:v>
                </c:pt>
                <c:pt idx="31532">
                  <c:v>2.5532000000009636</c:v>
                </c:pt>
                <c:pt idx="31533">
                  <c:v>2.5533000000009638</c:v>
                </c:pt>
                <c:pt idx="31534">
                  <c:v>2.553400000000964</c:v>
                </c:pt>
                <c:pt idx="31535">
                  <c:v>2.5535000000009642</c:v>
                </c:pt>
                <c:pt idx="31536">
                  <c:v>2.5536000000009644</c:v>
                </c:pt>
                <c:pt idx="31537">
                  <c:v>2.5537000000009646</c:v>
                </c:pt>
                <c:pt idx="31538">
                  <c:v>2.5538000000009649</c:v>
                </c:pt>
                <c:pt idx="31539">
                  <c:v>2.5539000000009651</c:v>
                </c:pt>
                <c:pt idx="31540">
                  <c:v>2.5540000000009653</c:v>
                </c:pt>
                <c:pt idx="31541">
                  <c:v>2.5541000000009655</c:v>
                </c:pt>
                <c:pt idx="31542">
                  <c:v>2.5542000000009657</c:v>
                </c:pt>
                <c:pt idx="31543">
                  <c:v>2.5543000000009659</c:v>
                </c:pt>
                <c:pt idx="31544">
                  <c:v>2.5544000000009661</c:v>
                </c:pt>
                <c:pt idx="31545">
                  <c:v>2.5545000000009663</c:v>
                </c:pt>
                <c:pt idx="31546">
                  <c:v>2.5546000000009665</c:v>
                </c:pt>
                <c:pt idx="31547">
                  <c:v>2.5547000000009668</c:v>
                </c:pt>
                <c:pt idx="31548">
                  <c:v>2.554800000000967</c:v>
                </c:pt>
                <c:pt idx="31549">
                  <c:v>2.5549000000009672</c:v>
                </c:pt>
                <c:pt idx="31550">
                  <c:v>2.5550000000009674</c:v>
                </c:pt>
                <c:pt idx="31551">
                  <c:v>2.5551000000009676</c:v>
                </c:pt>
                <c:pt idx="31552">
                  <c:v>2.5552000000009678</c:v>
                </c:pt>
                <c:pt idx="31553">
                  <c:v>2.555300000000968</c:v>
                </c:pt>
                <c:pt idx="31554">
                  <c:v>2.5554000000009682</c:v>
                </c:pt>
                <c:pt idx="31555">
                  <c:v>2.5555000000009684</c:v>
                </c:pt>
                <c:pt idx="31556">
                  <c:v>2.5556000000009687</c:v>
                </c:pt>
                <c:pt idx="31557">
                  <c:v>2.5557000000009689</c:v>
                </c:pt>
                <c:pt idx="31558">
                  <c:v>2.5558000000009691</c:v>
                </c:pt>
                <c:pt idx="31559">
                  <c:v>2.5559000000009693</c:v>
                </c:pt>
                <c:pt idx="31560">
                  <c:v>2.5560000000009695</c:v>
                </c:pt>
                <c:pt idx="31561">
                  <c:v>2.5561000000009697</c:v>
                </c:pt>
                <c:pt idx="31562">
                  <c:v>2.5562000000009699</c:v>
                </c:pt>
                <c:pt idx="31563">
                  <c:v>2.5563000000009701</c:v>
                </c:pt>
                <c:pt idx="31564">
                  <c:v>2.5564000000009703</c:v>
                </c:pt>
                <c:pt idx="31565">
                  <c:v>2.5565000000009706</c:v>
                </c:pt>
                <c:pt idx="31566">
                  <c:v>2.5566000000009708</c:v>
                </c:pt>
                <c:pt idx="31567">
                  <c:v>2.556700000000971</c:v>
                </c:pt>
                <c:pt idx="31568">
                  <c:v>2.5568000000009712</c:v>
                </c:pt>
                <c:pt idx="31569">
                  <c:v>2.5569000000009714</c:v>
                </c:pt>
                <c:pt idx="31570">
                  <c:v>2.5570000000009716</c:v>
                </c:pt>
                <c:pt idx="31571">
                  <c:v>2.5571000000009718</c:v>
                </c:pt>
                <c:pt idx="31572">
                  <c:v>2.557200000000972</c:v>
                </c:pt>
                <c:pt idx="31573">
                  <c:v>2.5573000000009722</c:v>
                </c:pt>
                <c:pt idx="31574">
                  <c:v>2.5574000000009725</c:v>
                </c:pt>
                <c:pt idx="31575">
                  <c:v>2.5575000000009727</c:v>
                </c:pt>
                <c:pt idx="31576">
                  <c:v>2.5576000000009729</c:v>
                </c:pt>
                <c:pt idx="31577">
                  <c:v>2.5577000000009731</c:v>
                </c:pt>
                <c:pt idx="31578">
                  <c:v>2.5578000000009733</c:v>
                </c:pt>
                <c:pt idx="31579">
                  <c:v>2.5579000000009735</c:v>
                </c:pt>
                <c:pt idx="31580">
                  <c:v>2.5580000000009737</c:v>
                </c:pt>
                <c:pt idx="31581">
                  <c:v>2.5581000000009739</c:v>
                </c:pt>
                <c:pt idx="31582">
                  <c:v>2.5582000000009741</c:v>
                </c:pt>
                <c:pt idx="31583">
                  <c:v>2.5583000000009744</c:v>
                </c:pt>
                <c:pt idx="31584">
                  <c:v>2.5584000000009746</c:v>
                </c:pt>
                <c:pt idx="31585">
                  <c:v>2.5585000000009748</c:v>
                </c:pt>
                <c:pt idx="31586">
                  <c:v>2.558600000000975</c:v>
                </c:pt>
                <c:pt idx="31587">
                  <c:v>2.5587000000009752</c:v>
                </c:pt>
                <c:pt idx="31588">
                  <c:v>2.5588000000009754</c:v>
                </c:pt>
                <c:pt idx="31589">
                  <c:v>2.5589000000009756</c:v>
                </c:pt>
                <c:pt idx="31590">
                  <c:v>2.5590000000009758</c:v>
                </c:pt>
                <c:pt idx="31591">
                  <c:v>2.559100000000976</c:v>
                </c:pt>
                <c:pt idx="31592">
                  <c:v>2.5592000000009762</c:v>
                </c:pt>
                <c:pt idx="31593">
                  <c:v>2.5593000000009765</c:v>
                </c:pt>
                <c:pt idx="31594">
                  <c:v>2.5594000000009767</c:v>
                </c:pt>
                <c:pt idx="31595">
                  <c:v>2.5595000000009769</c:v>
                </c:pt>
                <c:pt idx="31596">
                  <c:v>2.5596000000009771</c:v>
                </c:pt>
                <c:pt idx="31597">
                  <c:v>2.5597000000009773</c:v>
                </c:pt>
                <c:pt idx="31598">
                  <c:v>2.5598000000009775</c:v>
                </c:pt>
                <c:pt idx="31599">
                  <c:v>2.5599000000009777</c:v>
                </c:pt>
                <c:pt idx="31600">
                  <c:v>2.5600000000009779</c:v>
                </c:pt>
                <c:pt idx="31601">
                  <c:v>2.5601000000009781</c:v>
                </c:pt>
                <c:pt idx="31602">
                  <c:v>2.5602000000009784</c:v>
                </c:pt>
                <c:pt idx="31603">
                  <c:v>2.5603000000009786</c:v>
                </c:pt>
                <c:pt idx="31604">
                  <c:v>2.5604000000009788</c:v>
                </c:pt>
                <c:pt idx="31605">
                  <c:v>2.560500000000979</c:v>
                </c:pt>
                <c:pt idx="31606">
                  <c:v>2.5606000000009792</c:v>
                </c:pt>
                <c:pt idx="31607">
                  <c:v>2.5607000000009794</c:v>
                </c:pt>
                <c:pt idx="31608">
                  <c:v>2.5608000000009796</c:v>
                </c:pt>
                <c:pt idx="31609">
                  <c:v>2.5609000000009798</c:v>
                </c:pt>
                <c:pt idx="31610">
                  <c:v>2.56100000000098</c:v>
                </c:pt>
                <c:pt idx="31611">
                  <c:v>2.5611000000009803</c:v>
                </c:pt>
                <c:pt idx="31612">
                  <c:v>2.5612000000009805</c:v>
                </c:pt>
                <c:pt idx="31613">
                  <c:v>2.5613000000009807</c:v>
                </c:pt>
                <c:pt idx="31614">
                  <c:v>2.5614000000009809</c:v>
                </c:pt>
                <c:pt idx="31615">
                  <c:v>2.5615000000009811</c:v>
                </c:pt>
                <c:pt idx="31616">
                  <c:v>2.5616000000009813</c:v>
                </c:pt>
                <c:pt idx="31617">
                  <c:v>2.5617000000009815</c:v>
                </c:pt>
                <c:pt idx="31618">
                  <c:v>2.5618000000009817</c:v>
                </c:pt>
                <c:pt idx="31619">
                  <c:v>2.5619000000009819</c:v>
                </c:pt>
                <c:pt idx="31620">
                  <c:v>2.5620000000009822</c:v>
                </c:pt>
                <c:pt idx="31621">
                  <c:v>2.5621000000009824</c:v>
                </c:pt>
                <c:pt idx="31622">
                  <c:v>2.5622000000009826</c:v>
                </c:pt>
                <c:pt idx="31623">
                  <c:v>2.5623000000009828</c:v>
                </c:pt>
                <c:pt idx="31624">
                  <c:v>2.562400000000983</c:v>
                </c:pt>
                <c:pt idx="31625">
                  <c:v>2.5625000000009832</c:v>
                </c:pt>
                <c:pt idx="31626">
                  <c:v>2.5626000000009834</c:v>
                </c:pt>
                <c:pt idx="31627">
                  <c:v>2.5627000000009836</c:v>
                </c:pt>
                <c:pt idx="31628">
                  <c:v>2.5628000000009838</c:v>
                </c:pt>
                <c:pt idx="31629">
                  <c:v>2.5629000000009841</c:v>
                </c:pt>
                <c:pt idx="31630">
                  <c:v>2.5630000000009843</c:v>
                </c:pt>
                <c:pt idx="31631">
                  <c:v>2.5631000000009845</c:v>
                </c:pt>
                <c:pt idx="31632">
                  <c:v>2.5632000000009847</c:v>
                </c:pt>
                <c:pt idx="31633">
                  <c:v>2.5633000000009849</c:v>
                </c:pt>
                <c:pt idx="31634">
                  <c:v>2.5634000000009851</c:v>
                </c:pt>
                <c:pt idx="31635">
                  <c:v>2.5635000000009853</c:v>
                </c:pt>
                <c:pt idx="31636">
                  <c:v>2.5636000000009855</c:v>
                </c:pt>
                <c:pt idx="31637">
                  <c:v>2.5637000000009857</c:v>
                </c:pt>
                <c:pt idx="31638">
                  <c:v>2.563800000000986</c:v>
                </c:pt>
                <c:pt idx="31639">
                  <c:v>2.5639000000009862</c:v>
                </c:pt>
                <c:pt idx="31640">
                  <c:v>2.5640000000009864</c:v>
                </c:pt>
                <c:pt idx="31641">
                  <c:v>2.5641000000009866</c:v>
                </c:pt>
                <c:pt idx="31642">
                  <c:v>2.5642000000009868</c:v>
                </c:pt>
                <c:pt idx="31643">
                  <c:v>2.564300000000987</c:v>
                </c:pt>
                <c:pt idx="31644">
                  <c:v>2.5644000000009872</c:v>
                </c:pt>
                <c:pt idx="31645">
                  <c:v>2.5645000000009874</c:v>
                </c:pt>
                <c:pt idx="31646">
                  <c:v>2.5646000000009876</c:v>
                </c:pt>
                <c:pt idx="31647">
                  <c:v>2.5647000000009879</c:v>
                </c:pt>
                <c:pt idx="31648">
                  <c:v>2.5648000000009881</c:v>
                </c:pt>
                <c:pt idx="31649">
                  <c:v>2.5649000000009883</c:v>
                </c:pt>
                <c:pt idx="31650">
                  <c:v>2.5650000000009885</c:v>
                </c:pt>
                <c:pt idx="31651">
                  <c:v>2.5651000000009887</c:v>
                </c:pt>
                <c:pt idx="31652">
                  <c:v>2.5652000000009889</c:v>
                </c:pt>
                <c:pt idx="31653">
                  <c:v>2.5653000000009891</c:v>
                </c:pt>
                <c:pt idx="31654">
                  <c:v>2.5654000000009893</c:v>
                </c:pt>
                <c:pt idx="31655">
                  <c:v>2.5655000000009895</c:v>
                </c:pt>
                <c:pt idx="31656">
                  <c:v>2.5656000000009898</c:v>
                </c:pt>
                <c:pt idx="31657">
                  <c:v>2.56570000000099</c:v>
                </c:pt>
                <c:pt idx="31658">
                  <c:v>2.5658000000009902</c:v>
                </c:pt>
                <c:pt idx="31659">
                  <c:v>2.5659000000009904</c:v>
                </c:pt>
                <c:pt idx="31660">
                  <c:v>2.5660000000009906</c:v>
                </c:pt>
                <c:pt idx="31661">
                  <c:v>2.5661000000009908</c:v>
                </c:pt>
                <c:pt idx="31662">
                  <c:v>2.566200000000991</c:v>
                </c:pt>
                <c:pt idx="31663">
                  <c:v>2.5663000000009912</c:v>
                </c:pt>
                <c:pt idx="31664">
                  <c:v>2.5664000000009914</c:v>
                </c:pt>
                <c:pt idx="31665">
                  <c:v>2.5665000000009917</c:v>
                </c:pt>
                <c:pt idx="31666">
                  <c:v>2.5666000000009919</c:v>
                </c:pt>
                <c:pt idx="31667">
                  <c:v>2.5667000000009921</c:v>
                </c:pt>
                <c:pt idx="31668">
                  <c:v>2.5668000000009923</c:v>
                </c:pt>
                <c:pt idx="31669">
                  <c:v>2.5669000000009925</c:v>
                </c:pt>
                <c:pt idx="31670">
                  <c:v>2.5670000000009927</c:v>
                </c:pt>
                <c:pt idx="31671">
                  <c:v>2.5671000000009929</c:v>
                </c:pt>
                <c:pt idx="31672">
                  <c:v>2.5672000000009931</c:v>
                </c:pt>
                <c:pt idx="31673">
                  <c:v>2.5673000000009933</c:v>
                </c:pt>
                <c:pt idx="31674">
                  <c:v>2.5674000000009936</c:v>
                </c:pt>
                <c:pt idx="31675">
                  <c:v>2.5675000000009938</c:v>
                </c:pt>
                <c:pt idx="31676">
                  <c:v>2.567600000000994</c:v>
                </c:pt>
                <c:pt idx="31677">
                  <c:v>2.5677000000009942</c:v>
                </c:pt>
                <c:pt idx="31678">
                  <c:v>2.5678000000009944</c:v>
                </c:pt>
                <c:pt idx="31679">
                  <c:v>2.5679000000009946</c:v>
                </c:pt>
                <c:pt idx="31680">
                  <c:v>2.5680000000009948</c:v>
                </c:pt>
                <c:pt idx="31681">
                  <c:v>2.568100000000995</c:v>
                </c:pt>
                <c:pt idx="31682">
                  <c:v>2.5682000000009952</c:v>
                </c:pt>
                <c:pt idx="31683">
                  <c:v>2.5683000000009955</c:v>
                </c:pt>
                <c:pt idx="31684">
                  <c:v>2.5684000000009957</c:v>
                </c:pt>
                <c:pt idx="31685">
                  <c:v>2.5685000000009959</c:v>
                </c:pt>
                <c:pt idx="31686">
                  <c:v>2.5686000000009961</c:v>
                </c:pt>
                <c:pt idx="31687">
                  <c:v>2.5687000000009963</c:v>
                </c:pt>
                <c:pt idx="31688">
                  <c:v>2.5688000000009965</c:v>
                </c:pt>
                <c:pt idx="31689">
                  <c:v>2.5689000000009967</c:v>
                </c:pt>
                <c:pt idx="31690">
                  <c:v>2.5690000000009969</c:v>
                </c:pt>
                <c:pt idx="31691">
                  <c:v>2.5691000000009971</c:v>
                </c:pt>
                <c:pt idx="31692">
                  <c:v>2.5692000000009974</c:v>
                </c:pt>
                <c:pt idx="31693">
                  <c:v>2.5693000000009976</c:v>
                </c:pt>
                <c:pt idx="31694">
                  <c:v>2.5694000000009978</c:v>
                </c:pt>
                <c:pt idx="31695">
                  <c:v>2.569500000000998</c:v>
                </c:pt>
                <c:pt idx="31696">
                  <c:v>2.5696000000009982</c:v>
                </c:pt>
                <c:pt idx="31697">
                  <c:v>2.5697000000009984</c:v>
                </c:pt>
                <c:pt idx="31698">
                  <c:v>2.5698000000009986</c:v>
                </c:pt>
                <c:pt idx="31699">
                  <c:v>2.5699000000009988</c:v>
                </c:pt>
                <c:pt idx="31700">
                  <c:v>2.570000000000999</c:v>
                </c:pt>
                <c:pt idx="31701">
                  <c:v>2.5701000000009993</c:v>
                </c:pt>
                <c:pt idx="31702">
                  <c:v>2.5702000000009995</c:v>
                </c:pt>
                <c:pt idx="31703">
                  <c:v>2.5703000000009997</c:v>
                </c:pt>
                <c:pt idx="31704">
                  <c:v>2.5704000000009999</c:v>
                </c:pt>
                <c:pt idx="31705">
                  <c:v>2.5705000000010001</c:v>
                </c:pt>
                <c:pt idx="31706">
                  <c:v>2.5706000000010003</c:v>
                </c:pt>
                <c:pt idx="31707">
                  <c:v>2.5707000000010005</c:v>
                </c:pt>
                <c:pt idx="31708">
                  <c:v>2.5708000000010007</c:v>
                </c:pt>
                <c:pt idx="31709">
                  <c:v>2.5709000000010009</c:v>
                </c:pt>
                <c:pt idx="31710">
                  <c:v>2.5710000000010012</c:v>
                </c:pt>
                <c:pt idx="31711">
                  <c:v>2.5711000000010014</c:v>
                </c:pt>
                <c:pt idx="31712">
                  <c:v>2.5712000000010016</c:v>
                </c:pt>
                <c:pt idx="31713">
                  <c:v>2.5713000000010018</c:v>
                </c:pt>
                <c:pt idx="31714">
                  <c:v>2.571400000001002</c:v>
                </c:pt>
                <c:pt idx="31715">
                  <c:v>2.5715000000010022</c:v>
                </c:pt>
                <c:pt idx="31716">
                  <c:v>2.5716000000010024</c:v>
                </c:pt>
                <c:pt idx="31717">
                  <c:v>2.5717000000010026</c:v>
                </c:pt>
                <c:pt idx="31718">
                  <c:v>2.5718000000010028</c:v>
                </c:pt>
                <c:pt idx="31719">
                  <c:v>2.5719000000010031</c:v>
                </c:pt>
                <c:pt idx="31720">
                  <c:v>2.5720000000010033</c:v>
                </c:pt>
                <c:pt idx="31721">
                  <c:v>2.5721000000010035</c:v>
                </c:pt>
                <c:pt idx="31722">
                  <c:v>2.5722000000010037</c:v>
                </c:pt>
                <c:pt idx="31723">
                  <c:v>2.5723000000010039</c:v>
                </c:pt>
                <c:pt idx="31724">
                  <c:v>2.5724000000010041</c:v>
                </c:pt>
                <c:pt idx="31725">
                  <c:v>2.5725000000010043</c:v>
                </c:pt>
                <c:pt idx="31726">
                  <c:v>2.5726000000010045</c:v>
                </c:pt>
                <c:pt idx="31727">
                  <c:v>2.5727000000010047</c:v>
                </c:pt>
                <c:pt idx="31728">
                  <c:v>2.5728000000010049</c:v>
                </c:pt>
                <c:pt idx="31729">
                  <c:v>2.5729000000010052</c:v>
                </c:pt>
                <c:pt idx="31730">
                  <c:v>2.5730000000010054</c:v>
                </c:pt>
                <c:pt idx="31731">
                  <c:v>2.5731000000010056</c:v>
                </c:pt>
                <c:pt idx="31732">
                  <c:v>2.5732000000010058</c:v>
                </c:pt>
                <c:pt idx="31733">
                  <c:v>2.573300000001006</c:v>
                </c:pt>
                <c:pt idx="31734">
                  <c:v>2.5734000000010062</c:v>
                </c:pt>
                <c:pt idx="31735">
                  <c:v>2.5735000000010064</c:v>
                </c:pt>
                <c:pt idx="31736">
                  <c:v>2.5736000000010066</c:v>
                </c:pt>
                <c:pt idx="31737">
                  <c:v>2.5737000000010068</c:v>
                </c:pt>
                <c:pt idx="31738">
                  <c:v>2.5738000000010071</c:v>
                </c:pt>
                <c:pt idx="31739">
                  <c:v>2.5739000000010073</c:v>
                </c:pt>
                <c:pt idx="31740">
                  <c:v>2.5740000000010075</c:v>
                </c:pt>
                <c:pt idx="31741">
                  <c:v>2.5741000000010077</c:v>
                </c:pt>
                <c:pt idx="31742">
                  <c:v>2.5742000000010079</c:v>
                </c:pt>
                <c:pt idx="31743">
                  <c:v>2.5743000000010081</c:v>
                </c:pt>
                <c:pt idx="31744">
                  <c:v>2.5744000000010083</c:v>
                </c:pt>
                <c:pt idx="31745">
                  <c:v>2.5745000000010085</c:v>
                </c:pt>
                <c:pt idx="31746">
                  <c:v>2.5746000000010087</c:v>
                </c:pt>
                <c:pt idx="31747">
                  <c:v>2.574700000001009</c:v>
                </c:pt>
                <c:pt idx="31748">
                  <c:v>2.5748000000010092</c:v>
                </c:pt>
                <c:pt idx="31749">
                  <c:v>2.5749000000010094</c:v>
                </c:pt>
                <c:pt idx="31750">
                  <c:v>2.5750000000010096</c:v>
                </c:pt>
                <c:pt idx="31751">
                  <c:v>2.5751000000010098</c:v>
                </c:pt>
                <c:pt idx="31752">
                  <c:v>2.57520000000101</c:v>
                </c:pt>
                <c:pt idx="31753">
                  <c:v>2.5753000000010102</c:v>
                </c:pt>
                <c:pt idx="31754">
                  <c:v>2.5754000000010104</c:v>
                </c:pt>
                <c:pt idx="31755">
                  <c:v>2.5755000000010106</c:v>
                </c:pt>
                <c:pt idx="31756">
                  <c:v>2.5756000000010109</c:v>
                </c:pt>
                <c:pt idx="31757">
                  <c:v>2.5757000000010111</c:v>
                </c:pt>
                <c:pt idx="31758">
                  <c:v>2.5758000000010113</c:v>
                </c:pt>
                <c:pt idx="31759">
                  <c:v>2.5759000000010115</c:v>
                </c:pt>
                <c:pt idx="31760">
                  <c:v>2.5760000000010117</c:v>
                </c:pt>
                <c:pt idx="31761">
                  <c:v>2.5761000000010119</c:v>
                </c:pt>
                <c:pt idx="31762">
                  <c:v>2.5762000000010121</c:v>
                </c:pt>
                <c:pt idx="31763">
                  <c:v>2.5763000000010123</c:v>
                </c:pt>
                <c:pt idx="31764">
                  <c:v>2.5764000000010125</c:v>
                </c:pt>
                <c:pt idx="31765">
                  <c:v>2.5765000000010128</c:v>
                </c:pt>
                <c:pt idx="31766">
                  <c:v>2.576600000001013</c:v>
                </c:pt>
                <c:pt idx="31767">
                  <c:v>2.5767000000010132</c:v>
                </c:pt>
                <c:pt idx="31768">
                  <c:v>2.5768000000010134</c:v>
                </c:pt>
                <c:pt idx="31769">
                  <c:v>2.5769000000010136</c:v>
                </c:pt>
                <c:pt idx="31770">
                  <c:v>2.5770000000010138</c:v>
                </c:pt>
                <c:pt idx="31771">
                  <c:v>2.577100000001014</c:v>
                </c:pt>
                <c:pt idx="31772">
                  <c:v>2.5772000000010142</c:v>
                </c:pt>
                <c:pt idx="31773">
                  <c:v>2.5773000000010144</c:v>
                </c:pt>
                <c:pt idx="31774">
                  <c:v>2.5774000000010147</c:v>
                </c:pt>
                <c:pt idx="31775">
                  <c:v>2.5775000000010149</c:v>
                </c:pt>
                <c:pt idx="31776">
                  <c:v>2.5776000000010151</c:v>
                </c:pt>
                <c:pt idx="31777">
                  <c:v>2.5777000000010153</c:v>
                </c:pt>
                <c:pt idx="31778">
                  <c:v>2.5778000000010155</c:v>
                </c:pt>
                <c:pt idx="31779">
                  <c:v>2.5779000000010157</c:v>
                </c:pt>
                <c:pt idx="31780">
                  <c:v>2.5780000000010159</c:v>
                </c:pt>
                <c:pt idx="31781">
                  <c:v>2.5781000000010161</c:v>
                </c:pt>
                <c:pt idx="31782">
                  <c:v>2.5782000000010163</c:v>
                </c:pt>
                <c:pt idx="31783">
                  <c:v>2.5783000000010166</c:v>
                </c:pt>
                <c:pt idx="31784">
                  <c:v>2.5784000000010168</c:v>
                </c:pt>
                <c:pt idx="31785">
                  <c:v>2.578500000001017</c:v>
                </c:pt>
                <c:pt idx="31786">
                  <c:v>2.5786000000010172</c:v>
                </c:pt>
                <c:pt idx="31787">
                  <c:v>2.5787000000010174</c:v>
                </c:pt>
                <c:pt idx="31788">
                  <c:v>2.5788000000010176</c:v>
                </c:pt>
                <c:pt idx="31789">
                  <c:v>2.5789000000010178</c:v>
                </c:pt>
                <c:pt idx="31790">
                  <c:v>2.579000000001018</c:v>
                </c:pt>
                <c:pt idx="31791">
                  <c:v>2.5791000000010182</c:v>
                </c:pt>
                <c:pt idx="31792">
                  <c:v>2.5792000000010185</c:v>
                </c:pt>
                <c:pt idx="31793">
                  <c:v>2.5793000000010187</c:v>
                </c:pt>
                <c:pt idx="31794">
                  <c:v>2.5794000000010189</c:v>
                </c:pt>
                <c:pt idx="31795">
                  <c:v>2.5795000000010191</c:v>
                </c:pt>
                <c:pt idx="31796">
                  <c:v>2.5796000000010193</c:v>
                </c:pt>
                <c:pt idx="31797">
                  <c:v>2.5797000000010195</c:v>
                </c:pt>
                <c:pt idx="31798">
                  <c:v>2.5798000000010197</c:v>
                </c:pt>
                <c:pt idx="31799">
                  <c:v>2.5799000000010199</c:v>
                </c:pt>
                <c:pt idx="31800">
                  <c:v>2.5800000000010201</c:v>
                </c:pt>
                <c:pt idx="31801">
                  <c:v>2.5801000000010204</c:v>
                </c:pt>
                <c:pt idx="31802">
                  <c:v>2.5802000000010206</c:v>
                </c:pt>
                <c:pt idx="31803">
                  <c:v>2.5803000000010208</c:v>
                </c:pt>
                <c:pt idx="31804">
                  <c:v>2.580400000001021</c:v>
                </c:pt>
                <c:pt idx="31805">
                  <c:v>2.5805000000010212</c:v>
                </c:pt>
                <c:pt idx="31806">
                  <c:v>2.5806000000010214</c:v>
                </c:pt>
                <c:pt idx="31807">
                  <c:v>2.5807000000010216</c:v>
                </c:pt>
                <c:pt idx="31808">
                  <c:v>2.5808000000010218</c:v>
                </c:pt>
                <c:pt idx="31809">
                  <c:v>2.580900000001022</c:v>
                </c:pt>
                <c:pt idx="31810">
                  <c:v>2.5810000000010223</c:v>
                </c:pt>
                <c:pt idx="31811">
                  <c:v>2.5811000000010225</c:v>
                </c:pt>
                <c:pt idx="31812">
                  <c:v>2.5812000000010227</c:v>
                </c:pt>
                <c:pt idx="31813">
                  <c:v>2.5813000000010229</c:v>
                </c:pt>
                <c:pt idx="31814">
                  <c:v>2.5814000000010231</c:v>
                </c:pt>
                <c:pt idx="31815">
                  <c:v>2.5815000000010233</c:v>
                </c:pt>
                <c:pt idx="31816">
                  <c:v>2.5816000000010235</c:v>
                </c:pt>
                <c:pt idx="31817">
                  <c:v>2.5817000000010237</c:v>
                </c:pt>
                <c:pt idx="31818">
                  <c:v>2.5818000000010239</c:v>
                </c:pt>
                <c:pt idx="31819">
                  <c:v>2.5819000000010242</c:v>
                </c:pt>
                <c:pt idx="31820">
                  <c:v>2.5820000000010244</c:v>
                </c:pt>
                <c:pt idx="31821">
                  <c:v>2.5821000000010246</c:v>
                </c:pt>
                <c:pt idx="31822">
                  <c:v>2.5822000000010248</c:v>
                </c:pt>
                <c:pt idx="31823">
                  <c:v>2.582300000001025</c:v>
                </c:pt>
                <c:pt idx="31824">
                  <c:v>2.5824000000010252</c:v>
                </c:pt>
                <c:pt idx="31825">
                  <c:v>2.5825000000010254</c:v>
                </c:pt>
                <c:pt idx="31826">
                  <c:v>2.5826000000010256</c:v>
                </c:pt>
                <c:pt idx="31827">
                  <c:v>2.5827000000010258</c:v>
                </c:pt>
                <c:pt idx="31828">
                  <c:v>2.5828000000010261</c:v>
                </c:pt>
                <c:pt idx="31829">
                  <c:v>2.5829000000010263</c:v>
                </c:pt>
                <c:pt idx="31830">
                  <c:v>2.5830000000010265</c:v>
                </c:pt>
                <c:pt idx="31831">
                  <c:v>2.5831000000010267</c:v>
                </c:pt>
                <c:pt idx="31832">
                  <c:v>2.5832000000010269</c:v>
                </c:pt>
                <c:pt idx="31833">
                  <c:v>2.5833000000010271</c:v>
                </c:pt>
                <c:pt idx="31834">
                  <c:v>2.5834000000010273</c:v>
                </c:pt>
                <c:pt idx="31835">
                  <c:v>2.5835000000010275</c:v>
                </c:pt>
                <c:pt idx="31836">
                  <c:v>2.5836000000010277</c:v>
                </c:pt>
                <c:pt idx="31837">
                  <c:v>2.583700000001028</c:v>
                </c:pt>
                <c:pt idx="31838">
                  <c:v>2.5838000000010282</c:v>
                </c:pt>
                <c:pt idx="31839">
                  <c:v>2.5839000000010284</c:v>
                </c:pt>
                <c:pt idx="31840">
                  <c:v>2.5840000000010286</c:v>
                </c:pt>
                <c:pt idx="31841">
                  <c:v>2.5841000000010288</c:v>
                </c:pt>
                <c:pt idx="31842">
                  <c:v>2.584200000001029</c:v>
                </c:pt>
                <c:pt idx="31843">
                  <c:v>2.5843000000010292</c:v>
                </c:pt>
                <c:pt idx="31844">
                  <c:v>2.5844000000010294</c:v>
                </c:pt>
                <c:pt idx="31845">
                  <c:v>2.5845000000010296</c:v>
                </c:pt>
                <c:pt idx="31846">
                  <c:v>2.5846000000010299</c:v>
                </c:pt>
                <c:pt idx="31847">
                  <c:v>2.5847000000010301</c:v>
                </c:pt>
                <c:pt idx="31848">
                  <c:v>2.5848000000010303</c:v>
                </c:pt>
                <c:pt idx="31849">
                  <c:v>2.5849000000010305</c:v>
                </c:pt>
                <c:pt idx="31850">
                  <c:v>2.5850000000010307</c:v>
                </c:pt>
                <c:pt idx="31851">
                  <c:v>2.5851000000010309</c:v>
                </c:pt>
                <c:pt idx="31852">
                  <c:v>2.5852000000010311</c:v>
                </c:pt>
                <c:pt idx="31853">
                  <c:v>2.5853000000010313</c:v>
                </c:pt>
                <c:pt idx="31854">
                  <c:v>2.5854000000010315</c:v>
                </c:pt>
                <c:pt idx="31855">
                  <c:v>2.5855000000010318</c:v>
                </c:pt>
                <c:pt idx="31856">
                  <c:v>2.585600000001032</c:v>
                </c:pt>
                <c:pt idx="31857">
                  <c:v>2.5857000000010322</c:v>
                </c:pt>
                <c:pt idx="31858">
                  <c:v>2.5858000000010324</c:v>
                </c:pt>
                <c:pt idx="31859">
                  <c:v>2.5859000000010326</c:v>
                </c:pt>
                <c:pt idx="31860">
                  <c:v>2.5860000000010328</c:v>
                </c:pt>
                <c:pt idx="31861">
                  <c:v>2.586100000001033</c:v>
                </c:pt>
                <c:pt idx="31862">
                  <c:v>2.5862000000010332</c:v>
                </c:pt>
                <c:pt idx="31863">
                  <c:v>2.5863000000010334</c:v>
                </c:pt>
                <c:pt idx="31864">
                  <c:v>2.5864000000010336</c:v>
                </c:pt>
                <c:pt idx="31865">
                  <c:v>2.5865000000010339</c:v>
                </c:pt>
                <c:pt idx="31866">
                  <c:v>2.5866000000010341</c:v>
                </c:pt>
                <c:pt idx="31867">
                  <c:v>2.5867000000010343</c:v>
                </c:pt>
                <c:pt idx="31868">
                  <c:v>2.5868000000010345</c:v>
                </c:pt>
                <c:pt idx="31869">
                  <c:v>2.5869000000010347</c:v>
                </c:pt>
                <c:pt idx="31870">
                  <c:v>2.5870000000010349</c:v>
                </c:pt>
                <c:pt idx="31871">
                  <c:v>2.5871000000010351</c:v>
                </c:pt>
                <c:pt idx="31872">
                  <c:v>2.5872000000010353</c:v>
                </c:pt>
                <c:pt idx="31873">
                  <c:v>2.5873000000010355</c:v>
                </c:pt>
                <c:pt idx="31874">
                  <c:v>2.5874000000010358</c:v>
                </c:pt>
                <c:pt idx="31875">
                  <c:v>2.587500000001036</c:v>
                </c:pt>
                <c:pt idx="31876">
                  <c:v>2.5876000000010362</c:v>
                </c:pt>
                <c:pt idx="31877">
                  <c:v>2.5877000000010364</c:v>
                </c:pt>
                <c:pt idx="31878">
                  <c:v>2.5878000000010366</c:v>
                </c:pt>
                <c:pt idx="31879">
                  <c:v>2.5879000000010368</c:v>
                </c:pt>
                <c:pt idx="31880">
                  <c:v>2.588000000001037</c:v>
                </c:pt>
                <c:pt idx="31881">
                  <c:v>2.5881000000010372</c:v>
                </c:pt>
                <c:pt idx="31882">
                  <c:v>2.5882000000010374</c:v>
                </c:pt>
                <c:pt idx="31883">
                  <c:v>2.5883000000010377</c:v>
                </c:pt>
                <c:pt idx="31884">
                  <c:v>2.5884000000010379</c:v>
                </c:pt>
                <c:pt idx="31885">
                  <c:v>2.5885000000010381</c:v>
                </c:pt>
                <c:pt idx="31886">
                  <c:v>2.5886000000010383</c:v>
                </c:pt>
                <c:pt idx="31887">
                  <c:v>2.5887000000010385</c:v>
                </c:pt>
                <c:pt idx="31888">
                  <c:v>2.5888000000010387</c:v>
                </c:pt>
                <c:pt idx="31889">
                  <c:v>2.5889000000010389</c:v>
                </c:pt>
                <c:pt idx="31890">
                  <c:v>2.5890000000010391</c:v>
                </c:pt>
                <c:pt idx="31891">
                  <c:v>2.5891000000010393</c:v>
                </c:pt>
                <c:pt idx="31892">
                  <c:v>2.5892000000010396</c:v>
                </c:pt>
                <c:pt idx="31893">
                  <c:v>2.5893000000010398</c:v>
                </c:pt>
                <c:pt idx="31894">
                  <c:v>2.58940000000104</c:v>
                </c:pt>
                <c:pt idx="31895">
                  <c:v>2.5895000000010402</c:v>
                </c:pt>
                <c:pt idx="31896">
                  <c:v>2.5896000000010404</c:v>
                </c:pt>
                <c:pt idx="31897">
                  <c:v>2.5897000000010406</c:v>
                </c:pt>
                <c:pt idx="31898">
                  <c:v>2.5898000000010408</c:v>
                </c:pt>
                <c:pt idx="31899">
                  <c:v>2.589900000001041</c:v>
                </c:pt>
                <c:pt idx="31900">
                  <c:v>2.5900000000010412</c:v>
                </c:pt>
                <c:pt idx="31901">
                  <c:v>2.5901000000010415</c:v>
                </c:pt>
                <c:pt idx="31902">
                  <c:v>2.5902000000010417</c:v>
                </c:pt>
                <c:pt idx="31903">
                  <c:v>2.5903000000010419</c:v>
                </c:pt>
                <c:pt idx="31904">
                  <c:v>2.5904000000010421</c:v>
                </c:pt>
                <c:pt idx="31905">
                  <c:v>2.5905000000010423</c:v>
                </c:pt>
                <c:pt idx="31906">
                  <c:v>2.5906000000010425</c:v>
                </c:pt>
                <c:pt idx="31907">
                  <c:v>2.5907000000010427</c:v>
                </c:pt>
                <c:pt idx="31908">
                  <c:v>2.5908000000010429</c:v>
                </c:pt>
                <c:pt idx="31909">
                  <c:v>2.5909000000010431</c:v>
                </c:pt>
                <c:pt idx="31910">
                  <c:v>2.5910000000010434</c:v>
                </c:pt>
                <c:pt idx="31911">
                  <c:v>2.5911000000010436</c:v>
                </c:pt>
                <c:pt idx="31912">
                  <c:v>2.5912000000010438</c:v>
                </c:pt>
                <c:pt idx="31913">
                  <c:v>2.591300000001044</c:v>
                </c:pt>
                <c:pt idx="31914">
                  <c:v>2.5914000000010442</c:v>
                </c:pt>
                <c:pt idx="31915">
                  <c:v>2.5915000000010444</c:v>
                </c:pt>
                <c:pt idx="31916">
                  <c:v>2.5916000000010446</c:v>
                </c:pt>
                <c:pt idx="31917">
                  <c:v>2.5917000000010448</c:v>
                </c:pt>
                <c:pt idx="31918">
                  <c:v>2.591800000001045</c:v>
                </c:pt>
                <c:pt idx="31919">
                  <c:v>2.5919000000010453</c:v>
                </c:pt>
                <c:pt idx="31920">
                  <c:v>2.5920000000010455</c:v>
                </c:pt>
                <c:pt idx="31921">
                  <c:v>2.5921000000010457</c:v>
                </c:pt>
                <c:pt idx="31922">
                  <c:v>2.5922000000010459</c:v>
                </c:pt>
                <c:pt idx="31923">
                  <c:v>2.5923000000010461</c:v>
                </c:pt>
                <c:pt idx="31924">
                  <c:v>2.5924000000010463</c:v>
                </c:pt>
                <c:pt idx="31925">
                  <c:v>2.5925000000010465</c:v>
                </c:pt>
                <c:pt idx="31926">
                  <c:v>2.5926000000010467</c:v>
                </c:pt>
                <c:pt idx="31927">
                  <c:v>2.5927000000010469</c:v>
                </c:pt>
                <c:pt idx="31928">
                  <c:v>2.5928000000010472</c:v>
                </c:pt>
                <c:pt idx="31929">
                  <c:v>2.5929000000010474</c:v>
                </c:pt>
                <c:pt idx="31930">
                  <c:v>2.5930000000010476</c:v>
                </c:pt>
                <c:pt idx="31931">
                  <c:v>2.5931000000010478</c:v>
                </c:pt>
                <c:pt idx="31932">
                  <c:v>2.593200000001048</c:v>
                </c:pt>
                <c:pt idx="31933">
                  <c:v>2.5933000000010482</c:v>
                </c:pt>
                <c:pt idx="31934">
                  <c:v>2.5934000000010484</c:v>
                </c:pt>
                <c:pt idx="31935">
                  <c:v>2.5935000000010486</c:v>
                </c:pt>
                <c:pt idx="31936">
                  <c:v>2.5936000000010488</c:v>
                </c:pt>
                <c:pt idx="31937">
                  <c:v>2.5937000000010491</c:v>
                </c:pt>
                <c:pt idx="31938">
                  <c:v>2.5938000000010493</c:v>
                </c:pt>
                <c:pt idx="31939">
                  <c:v>2.5939000000010495</c:v>
                </c:pt>
                <c:pt idx="31940">
                  <c:v>2.5940000000010497</c:v>
                </c:pt>
                <c:pt idx="31941">
                  <c:v>2.5941000000010499</c:v>
                </c:pt>
                <c:pt idx="31942">
                  <c:v>2.5942000000010501</c:v>
                </c:pt>
                <c:pt idx="31943">
                  <c:v>2.5943000000010503</c:v>
                </c:pt>
                <c:pt idx="31944">
                  <c:v>2.5944000000010505</c:v>
                </c:pt>
                <c:pt idx="31945">
                  <c:v>2.5945000000010507</c:v>
                </c:pt>
                <c:pt idx="31946">
                  <c:v>2.594600000001051</c:v>
                </c:pt>
                <c:pt idx="31947">
                  <c:v>2.5947000000010512</c:v>
                </c:pt>
                <c:pt idx="31948">
                  <c:v>2.5948000000010514</c:v>
                </c:pt>
                <c:pt idx="31949">
                  <c:v>2.5949000000010516</c:v>
                </c:pt>
                <c:pt idx="31950">
                  <c:v>2.5950000000010518</c:v>
                </c:pt>
                <c:pt idx="31951">
                  <c:v>2.595100000001052</c:v>
                </c:pt>
                <c:pt idx="31952">
                  <c:v>2.5952000000010522</c:v>
                </c:pt>
                <c:pt idx="31953">
                  <c:v>2.5953000000010524</c:v>
                </c:pt>
                <c:pt idx="31954">
                  <c:v>2.5954000000010526</c:v>
                </c:pt>
                <c:pt idx="31955">
                  <c:v>2.5955000000010529</c:v>
                </c:pt>
                <c:pt idx="31956">
                  <c:v>2.5956000000010531</c:v>
                </c:pt>
                <c:pt idx="31957">
                  <c:v>2.5957000000010533</c:v>
                </c:pt>
                <c:pt idx="31958">
                  <c:v>2.5958000000010535</c:v>
                </c:pt>
                <c:pt idx="31959">
                  <c:v>2.5959000000010537</c:v>
                </c:pt>
                <c:pt idx="31960">
                  <c:v>2.5960000000010539</c:v>
                </c:pt>
                <c:pt idx="31961">
                  <c:v>2.5961000000010541</c:v>
                </c:pt>
                <c:pt idx="31962">
                  <c:v>2.5962000000010543</c:v>
                </c:pt>
                <c:pt idx="31963">
                  <c:v>2.5963000000010545</c:v>
                </c:pt>
                <c:pt idx="31964">
                  <c:v>2.5964000000010548</c:v>
                </c:pt>
                <c:pt idx="31965">
                  <c:v>2.596500000001055</c:v>
                </c:pt>
                <c:pt idx="31966">
                  <c:v>2.5966000000010552</c:v>
                </c:pt>
                <c:pt idx="31967">
                  <c:v>2.5967000000010554</c:v>
                </c:pt>
                <c:pt idx="31968">
                  <c:v>2.5968000000010556</c:v>
                </c:pt>
                <c:pt idx="31969">
                  <c:v>2.5969000000010558</c:v>
                </c:pt>
                <c:pt idx="31970">
                  <c:v>2.597000000001056</c:v>
                </c:pt>
                <c:pt idx="31971">
                  <c:v>2.5971000000010562</c:v>
                </c:pt>
                <c:pt idx="31972">
                  <c:v>2.5972000000010564</c:v>
                </c:pt>
                <c:pt idx="31973">
                  <c:v>2.5973000000010567</c:v>
                </c:pt>
                <c:pt idx="31974">
                  <c:v>2.5974000000010569</c:v>
                </c:pt>
                <c:pt idx="31975">
                  <c:v>2.5975000000010571</c:v>
                </c:pt>
                <c:pt idx="31976">
                  <c:v>2.5976000000010573</c:v>
                </c:pt>
                <c:pt idx="31977">
                  <c:v>2.5977000000010575</c:v>
                </c:pt>
                <c:pt idx="31978">
                  <c:v>2.5978000000010577</c:v>
                </c:pt>
                <c:pt idx="31979">
                  <c:v>2.5979000000010579</c:v>
                </c:pt>
                <c:pt idx="31980">
                  <c:v>2.5980000000010581</c:v>
                </c:pt>
                <c:pt idx="31981">
                  <c:v>2.5981000000010583</c:v>
                </c:pt>
                <c:pt idx="31982">
                  <c:v>2.5982000000010586</c:v>
                </c:pt>
                <c:pt idx="31983">
                  <c:v>2.5983000000010588</c:v>
                </c:pt>
                <c:pt idx="31984">
                  <c:v>2.598400000001059</c:v>
                </c:pt>
                <c:pt idx="31985">
                  <c:v>2.5985000000010592</c:v>
                </c:pt>
                <c:pt idx="31986">
                  <c:v>2.5986000000010594</c:v>
                </c:pt>
                <c:pt idx="31987">
                  <c:v>2.5987000000010596</c:v>
                </c:pt>
                <c:pt idx="31988">
                  <c:v>2.5988000000010598</c:v>
                </c:pt>
                <c:pt idx="31989">
                  <c:v>2.59890000000106</c:v>
                </c:pt>
                <c:pt idx="31990">
                  <c:v>2.5990000000010602</c:v>
                </c:pt>
                <c:pt idx="31991">
                  <c:v>2.5991000000010605</c:v>
                </c:pt>
                <c:pt idx="31992">
                  <c:v>2.5992000000010607</c:v>
                </c:pt>
                <c:pt idx="31993">
                  <c:v>2.5993000000010609</c:v>
                </c:pt>
                <c:pt idx="31994">
                  <c:v>2.5994000000010611</c:v>
                </c:pt>
                <c:pt idx="31995">
                  <c:v>2.5995000000010613</c:v>
                </c:pt>
                <c:pt idx="31996">
                  <c:v>2.5996000000010615</c:v>
                </c:pt>
                <c:pt idx="31997">
                  <c:v>2.5997000000010617</c:v>
                </c:pt>
                <c:pt idx="31998">
                  <c:v>2.5998000000010619</c:v>
                </c:pt>
                <c:pt idx="31999">
                  <c:v>2.5999000000010621</c:v>
                </c:pt>
                <c:pt idx="32000">
                  <c:v>2.6000000000010624</c:v>
                </c:pt>
                <c:pt idx="32001">
                  <c:v>2.6001000000010626</c:v>
                </c:pt>
                <c:pt idx="32002">
                  <c:v>2.6002000000010628</c:v>
                </c:pt>
                <c:pt idx="32003">
                  <c:v>2.600300000001063</c:v>
                </c:pt>
                <c:pt idx="32004">
                  <c:v>2.6004000000010632</c:v>
                </c:pt>
                <c:pt idx="32005">
                  <c:v>2.6005000000010634</c:v>
                </c:pt>
                <c:pt idx="32006">
                  <c:v>2.6006000000010636</c:v>
                </c:pt>
                <c:pt idx="32007">
                  <c:v>2.6007000000010638</c:v>
                </c:pt>
                <c:pt idx="32008">
                  <c:v>2.600800000001064</c:v>
                </c:pt>
                <c:pt idx="32009">
                  <c:v>2.6009000000010642</c:v>
                </c:pt>
                <c:pt idx="32010">
                  <c:v>2.6010000000010645</c:v>
                </c:pt>
                <c:pt idx="32011">
                  <c:v>2.6011000000010647</c:v>
                </c:pt>
                <c:pt idx="32012">
                  <c:v>2.6012000000010649</c:v>
                </c:pt>
                <c:pt idx="32013">
                  <c:v>2.6013000000010651</c:v>
                </c:pt>
                <c:pt idx="32014">
                  <c:v>2.6014000000010653</c:v>
                </c:pt>
                <c:pt idx="32015">
                  <c:v>2.6015000000010655</c:v>
                </c:pt>
                <c:pt idx="32016">
                  <c:v>2.6016000000010657</c:v>
                </c:pt>
                <c:pt idx="32017">
                  <c:v>2.6017000000010659</c:v>
                </c:pt>
                <c:pt idx="32018">
                  <c:v>2.6018000000010661</c:v>
                </c:pt>
                <c:pt idx="32019">
                  <c:v>2.6019000000010664</c:v>
                </c:pt>
                <c:pt idx="32020">
                  <c:v>2.6020000000010666</c:v>
                </c:pt>
                <c:pt idx="32021">
                  <c:v>2.6021000000010668</c:v>
                </c:pt>
                <c:pt idx="32022">
                  <c:v>2.602200000001067</c:v>
                </c:pt>
                <c:pt idx="32023">
                  <c:v>2.6023000000010672</c:v>
                </c:pt>
                <c:pt idx="32024">
                  <c:v>2.6024000000010674</c:v>
                </c:pt>
                <c:pt idx="32025">
                  <c:v>2.6025000000010676</c:v>
                </c:pt>
                <c:pt idx="32026">
                  <c:v>2.6026000000010678</c:v>
                </c:pt>
                <c:pt idx="32027">
                  <c:v>2.602700000001068</c:v>
                </c:pt>
                <c:pt idx="32028">
                  <c:v>2.6028000000010683</c:v>
                </c:pt>
                <c:pt idx="32029">
                  <c:v>2.6029000000010685</c:v>
                </c:pt>
                <c:pt idx="32030">
                  <c:v>2.6030000000010687</c:v>
                </c:pt>
                <c:pt idx="32031">
                  <c:v>2.6031000000010689</c:v>
                </c:pt>
                <c:pt idx="32032">
                  <c:v>2.6032000000010691</c:v>
                </c:pt>
                <c:pt idx="32033">
                  <c:v>2.6033000000010693</c:v>
                </c:pt>
                <c:pt idx="32034">
                  <c:v>2.6034000000010695</c:v>
                </c:pt>
                <c:pt idx="32035">
                  <c:v>2.6035000000010697</c:v>
                </c:pt>
                <c:pt idx="32036">
                  <c:v>2.6036000000010699</c:v>
                </c:pt>
                <c:pt idx="32037">
                  <c:v>2.6037000000010702</c:v>
                </c:pt>
                <c:pt idx="32038">
                  <c:v>2.6038000000010704</c:v>
                </c:pt>
                <c:pt idx="32039">
                  <c:v>2.6039000000010706</c:v>
                </c:pt>
                <c:pt idx="32040">
                  <c:v>2.6040000000010708</c:v>
                </c:pt>
                <c:pt idx="32041">
                  <c:v>2.604100000001071</c:v>
                </c:pt>
                <c:pt idx="32042">
                  <c:v>2.6042000000010712</c:v>
                </c:pt>
                <c:pt idx="32043">
                  <c:v>2.6043000000010714</c:v>
                </c:pt>
                <c:pt idx="32044">
                  <c:v>2.6044000000010716</c:v>
                </c:pt>
                <c:pt idx="32045">
                  <c:v>2.6045000000010718</c:v>
                </c:pt>
                <c:pt idx="32046">
                  <c:v>2.6046000000010721</c:v>
                </c:pt>
                <c:pt idx="32047">
                  <c:v>2.6047000000010723</c:v>
                </c:pt>
                <c:pt idx="32048">
                  <c:v>2.6048000000010725</c:v>
                </c:pt>
                <c:pt idx="32049">
                  <c:v>2.6049000000010727</c:v>
                </c:pt>
                <c:pt idx="32050">
                  <c:v>2.6050000000010729</c:v>
                </c:pt>
                <c:pt idx="32051">
                  <c:v>2.6051000000010731</c:v>
                </c:pt>
                <c:pt idx="32052">
                  <c:v>2.6052000000010733</c:v>
                </c:pt>
                <c:pt idx="32053">
                  <c:v>2.6053000000010735</c:v>
                </c:pt>
                <c:pt idx="32054">
                  <c:v>2.6054000000010737</c:v>
                </c:pt>
                <c:pt idx="32055">
                  <c:v>2.605500000001074</c:v>
                </c:pt>
                <c:pt idx="32056">
                  <c:v>2.6056000000010742</c:v>
                </c:pt>
                <c:pt idx="32057">
                  <c:v>2.6057000000010744</c:v>
                </c:pt>
                <c:pt idx="32058">
                  <c:v>2.6058000000010746</c:v>
                </c:pt>
                <c:pt idx="32059">
                  <c:v>2.6059000000010748</c:v>
                </c:pt>
                <c:pt idx="32060">
                  <c:v>2.606000000001075</c:v>
                </c:pt>
                <c:pt idx="32061">
                  <c:v>2.6061000000010752</c:v>
                </c:pt>
                <c:pt idx="32062">
                  <c:v>2.6062000000010754</c:v>
                </c:pt>
                <c:pt idx="32063">
                  <c:v>2.6063000000010756</c:v>
                </c:pt>
                <c:pt idx="32064">
                  <c:v>2.6064000000010759</c:v>
                </c:pt>
                <c:pt idx="32065">
                  <c:v>2.6065000000010761</c:v>
                </c:pt>
                <c:pt idx="32066">
                  <c:v>2.6066000000010763</c:v>
                </c:pt>
                <c:pt idx="32067">
                  <c:v>2.6067000000010765</c:v>
                </c:pt>
                <c:pt idx="32068">
                  <c:v>2.6068000000010767</c:v>
                </c:pt>
                <c:pt idx="32069">
                  <c:v>2.6069000000010769</c:v>
                </c:pt>
                <c:pt idx="32070">
                  <c:v>2.6070000000010771</c:v>
                </c:pt>
                <c:pt idx="32071">
                  <c:v>2.6071000000010773</c:v>
                </c:pt>
                <c:pt idx="32072">
                  <c:v>2.6072000000010775</c:v>
                </c:pt>
                <c:pt idx="32073">
                  <c:v>2.6073000000010778</c:v>
                </c:pt>
                <c:pt idx="32074">
                  <c:v>2.607400000001078</c:v>
                </c:pt>
                <c:pt idx="32075">
                  <c:v>2.6075000000010782</c:v>
                </c:pt>
                <c:pt idx="32076">
                  <c:v>2.6076000000010784</c:v>
                </c:pt>
                <c:pt idx="32077">
                  <c:v>2.6077000000010786</c:v>
                </c:pt>
                <c:pt idx="32078">
                  <c:v>2.6078000000010788</c:v>
                </c:pt>
                <c:pt idx="32079">
                  <c:v>2.607900000001079</c:v>
                </c:pt>
                <c:pt idx="32080">
                  <c:v>2.6080000000010792</c:v>
                </c:pt>
                <c:pt idx="32081">
                  <c:v>2.6081000000010794</c:v>
                </c:pt>
                <c:pt idx="32082">
                  <c:v>2.6082000000010797</c:v>
                </c:pt>
                <c:pt idx="32083">
                  <c:v>2.6083000000010799</c:v>
                </c:pt>
                <c:pt idx="32084">
                  <c:v>2.6084000000010801</c:v>
                </c:pt>
                <c:pt idx="32085">
                  <c:v>2.6085000000010803</c:v>
                </c:pt>
                <c:pt idx="32086">
                  <c:v>2.6086000000010805</c:v>
                </c:pt>
                <c:pt idx="32087">
                  <c:v>2.6087000000010807</c:v>
                </c:pt>
                <c:pt idx="32088">
                  <c:v>2.6088000000010809</c:v>
                </c:pt>
                <c:pt idx="32089">
                  <c:v>2.6089000000010811</c:v>
                </c:pt>
                <c:pt idx="32090">
                  <c:v>2.6090000000010813</c:v>
                </c:pt>
                <c:pt idx="32091">
                  <c:v>2.6091000000010816</c:v>
                </c:pt>
                <c:pt idx="32092">
                  <c:v>2.6092000000010818</c:v>
                </c:pt>
                <c:pt idx="32093">
                  <c:v>2.609300000001082</c:v>
                </c:pt>
                <c:pt idx="32094">
                  <c:v>2.6094000000010822</c:v>
                </c:pt>
                <c:pt idx="32095">
                  <c:v>2.6095000000010824</c:v>
                </c:pt>
                <c:pt idx="32096">
                  <c:v>2.6096000000010826</c:v>
                </c:pt>
                <c:pt idx="32097">
                  <c:v>2.6097000000010828</c:v>
                </c:pt>
                <c:pt idx="32098">
                  <c:v>2.609800000001083</c:v>
                </c:pt>
                <c:pt idx="32099">
                  <c:v>2.6099000000010832</c:v>
                </c:pt>
                <c:pt idx="32100">
                  <c:v>2.6100000000010835</c:v>
                </c:pt>
                <c:pt idx="32101">
                  <c:v>2.6101000000010837</c:v>
                </c:pt>
                <c:pt idx="32102">
                  <c:v>2.6102000000010839</c:v>
                </c:pt>
                <c:pt idx="32103">
                  <c:v>2.6103000000010841</c:v>
                </c:pt>
                <c:pt idx="32104">
                  <c:v>2.6104000000010843</c:v>
                </c:pt>
                <c:pt idx="32105">
                  <c:v>2.6105000000010845</c:v>
                </c:pt>
                <c:pt idx="32106">
                  <c:v>2.6106000000010847</c:v>
                </c:pt>
                <c:pt idx="32107">
                  <c:v>2.6107000000010849</c:v>
                </c:pt>
                <c:pt idx="32108">
                  <c:v>2.6108000000010851</c:v>
                </c:pt>
                <c:pt idx="32109">
                  <c:v>2.6109000000010854</c:v>
                </c:pt>
                <c:pt idx="32110">
                  <c:v>2.6110000000010856</c:v>
                </c:pt>
                <c:pt idx="32111">
                  <c:v>2.6111000000010858</c:v>
                </c:pt>
                <c:pt idx="32112">
                  <c:v>2.611200000001086</c:v>
                </c:pt>
                <c:pt idx="32113">
                  <c:v>2.6113000000010862</c:v>
                </c:pt>
                <c:pt idx="32114">
                  <c:v>2.6114000000010864</c:v>
                </c:pt>
                <c:pt idx="32115">
                  <c:v>2.6115000000010866</c:v>
                </c:pt>
                <c:pt idx="32116">
                  <c:v>2.6116000000010868</c:v>
                </c:pt>
                <c:pt idx="32117">
                  <c:v>2.611700000001087</c:v>
                </c:pt>
                <c:pt idx="32118">
                  <c:v>2.6118000000010873</c:v>
                </c:pt>
                <c:pt idx="32119">
                  <c:v>2.6119000000010875</c:v>
                </c:pt>
                <c:pt idx="32120">
                  <c:v>2.6120000000010877</c:v>
                </c:pt>
                <c:pt idx="32121">
                  <c:v>2.6121000000010879</c:v>
                </c:pt>
                <c:pt idx="32122">
                  <c:v>2.6122000000010881</c:v>
                </c:pt>
                <c:pt idx="32123">
                  <c:v>2.6123000000010883</c:v>
                </c:pt>
                <c:pt idx="32124">
                  <c:v>2.6124000000010885</c:v>
                </c:pt>
                <c:pt idx="32125">
                  <c:v>2.6125000000010887</c:v>
                </c:pt>
                <c:pt idx="32126">
                  <c:v>2.6126000000010889</c:v>
                </c:pt>
                <c:pt idx="32127">
                  <c:v>2.6127000000010892</c:v>
                </c:pt>
                <c:pt idx="32128">
                  <c:v>2.6128000000010894</c:v>
                </c:pt>
                <c:pt idx="32129">
                  <c:v>2.6129000000010896</c:v>
                </c:pt>
                <c:pt idx="32130">
                  <c:v>2.6130000000010898</c:v>
                </c:pt>
                <c:pt idx="32131">
                  <c:v>2.61310000000109</c:v>
                </c:pt>
                <c:pt idx="32132">
                  <c:v>2.6132000000010902</c:v>
                </c:pt>
                <c:pt idx="32133">
                  <c:v>2.6133000000010904</c:v>
                </c:pt>
                <c:pt idx="32134">
                  <c:v>2.6134000000010906</c:v>
                </c:pt>
                <c:pt idx="32135">
                  <c:v>2.6135000000010908</c:v>
                </c:pt>
                <c:pt idx="32136">
                  <c:v>2.6136000000010911</c:v>
                </c:pt>
                <c:pt idx="32137">
                  <c:v>2.6137000000010913</c:v>
                </c:pt>
                <c:pt idx="32138">
                  <c:v>2.6138000000010915</c:v>
                </c:pt>
                <c:pt idx="32139">
                  <c:v>2.6139000000010917</c:v>
                </c:pt>
                <c:pt idx="32140">
                  <c:v>2.6140000000010919</c:v>
                </c:pt>
                <c:pt idx="32141">
                  <c:v>2.6141000000010921</c:v>
                </c:pt>
                <c:pt idx="32142">
                  <c:v>2.6142000000010923</c:v>
                </c:pt>
                <c:pt idx="32143">
                  <c:v>2.6143000000010925</c:v>
                </c:pt>
                <c:pt idx="32144">
                  <c:v>2.6144000000010927</c:v>
                </c:pt>
                <c:pt idx="32145">
                  <c:v>2.6145000000010929</c:v>
                </c:pt>
                <c:pt idx="32146">
                  <c:v>2.6146000000010932</c:v>
                </c:pt>
                <c:pt idx="32147">
                  <c:v>2.6147000000010934</c:v>
                </c:pt>
                <c:pt idx="32148">
                  <c:v>2.6148000000010936</c:v>
                </c:pt>
                <c:pt idx="32149">
                  <c:v>2.6149000000010938</c:v>
                </c:pt>
                <c:pt idx="32150">
                  <c:v>2.615000000001094</c:v>
                </c:pt>
                <c:pt idx="32151">
                  <c:v>2.6151000000010942</c:v>
                </c:pt>
                <c:pt idx="32152">
                  <c:v>2.6152000000010944</c:v>
                </c:pt>
                <c:pt idx="32153">
                  <c:v>2.6153000000010946</c:v>
                </c:pt>
                <c:pt idx="32154">
                  <c:v>2.6154000000010948</c:v>
                </c:pt>
                <c:pt idx="32155">
                  <c:v>2.6155000000010951</c:v>
                </c:pt>
                <c:pt idx="32156">
                  <c:v>2.6156000000010953</c:v>
                </c:pt>
                <c:pt idx="32157">
                  <c:v>2.6157000000010955</c:v>
                </c:pt>
                <c:pt idx="32158">
                  <c:v>2.6158000000010957</c:v>
                </c:pt>
                <c:pt idx="32159">
                  <c:v>2.6159000000010959</c:v>
                </c:pt>
                <c:pt idx="32160">
                  <c:v>2.6160000000010961</c:v>
                </c:pt>
                <c:pt idx="32161">
                  <c:v>2.6161000000010963</c:v>
                </c:pt>
                <c:pt idx="32162">
                  <c:v>2.6162000000010965</c:v>
                </c:pt>
                <c:pt idx="32163">
                  <c:v>2.6163000000010967</c:v>
                </c:pt>
                <c:pt idx="32164">
                  <c:v>2.616400000001097</c:v>
                </c:pt>
                <c:pt idx="32165">
                  <c:v>2.6165000000010972</c:v>
                </c:pt>
                <c:pt idx="32166">
                  <c:v>2.6166000000010974</c:v>
                </c:pt>
                <c:pt idx="32167">
                  <c:v>2.6167000000010976</c:v>
                </c:pt>
                <c:pt idx="32168">
                  <c:v>2.6168000000010978</c:v>
                </c:pt>
                <c:pt idx="32169">
                  <c:v>2.616900000001098</c:v>
                </c:pt>
                <c:pt idx="32170">
                  <c:v>2.6170000000010982</c:v>
                </c:pt>
                <c:pt idx="32171">
                  <c:v>2.6171000000010984</c:v>
                </c:pt>
                <c:pt idx="32172">
                  <c:v>2.6172000000010986</c:v>
                </c:pt>
                <c:pt idx="32173">
                  <c:v>2.6173000000010989</c:v>
                </c:pt>
                <c:pt idx="32174">
                  <c:v>2.6174000000010991</c:v>
                </c:pt>
                <c:pt idx="32175">
                  <c:v>2.6175000000010993</c:v>
                </c:pt>
                <c:pt idx="32176">
                  <c:v>2.6176000000010995</c:v>
                </c:pt>
                <c:pt idx="32177">
                  <c:v>2.6177000000010997</c:v>
                </c:pt>
                <c:pt idx="32178">
                  <c:v>2.6178000000010999</c:v>
                </c:pt>
                <c:pt idx="32179">
                  <c:v>2.6179000000011001</c:v>
                </c:pt>
                <c:pt idx="32180">
                  <c:v>2.6180000000011003</c:v>
                </c:pt>
                <c:pt idx="32181">
                  <c:v>2.6181000000011005</c:v>
                </c:pt>
                <c:pt idx="32182">
                  <c:v>2.6182000000011008</c:v>
                </c:pt>
                <c:pt idx="32183">
                  <c:v>2.618300000001101</c:v>
                </c:pt>
                <c:pt idx="32184">
                  <c:v>2.6184000000011012</c:v>
                </c:pt>
                <c:pt idx="32185">
                  <c:v>2.6185000000011014</c:v>
                </c:pt>
                <c:pt idx="32186">
                  <c:v>2.6186000000011016</c:v>
                </c:pt>
                <c:pt idx="32187">
                  <c:v>2.6187000000011018</c:v>
                </c:pt>
                <c:pt idx="32188">
                  <c:v>2.618800000001102</c:v>
                </c:pt>
                <c:pt idx="32189">
                  <c:v>2.6189000000011022</c:v>
                </c:pt>
                <c:pt idx="32190">
                  <c:v>2.6190000000011024</c:v>
                </c:pt>
                <c:pt idx="32191">
                  <c:v>2.6191000000011027</c:v>
                </c:pt>
                <c:pt idx="32192">
                  <c:v>2.6192000000011029</c:v>
                </c:pt>
                <c:pt idx="32193">
                  <c:v>2.6193000000011031</c:v>
                </c:pt>
                <c:pt idx="32194">
                  <c:v>2.6194000000011033</c:v>
                </c:pt>
                <c:pt idx="32195">
                  <c:v>2.6195000000011035</c:v>
                </c:pt>
                <c:pt idx="32196">
                  <c:v>2.6196000000011037</c:v>
                </c:pt>
                <c:pt idx="32197">
                  <c:v>2.6197000000011039</c:v>
                </c:pt>
                <c:pt idx="32198">
                  <c:v>2.6198000000011041</c:v>
                </c:pt>
                <c:pt idx="32199">
                  <c:v>2.6199000000011043</c:v>
                </c:pt>
                <c:pt idx="32200">
                  <c:v>2.6200000000011046</c:v>
                </c:pt>
                <c:pt idx="32201">
                  <c:v>2.6201000000011048</c:v>
                </c:pt>
                <c:pt idx="32202">
                  <c:v>2.620200000001105</c:v>
                </c:pt>
                <c:pt idx="32203">
                  <c:v>2.6203000000011052</c:v>
                </c:pt>
                <c:pt idx="32204">
                  <c:v>2.6204000000011054</c:v>
                </c:pt>
                <c:pt idx="32205">
                  <c:v>2.6205000000011056</c:v>
                </c:pt>
                <c:pt idx="32206">
                  <c:v>2.6206000000011058</c:v>
                </c:pt>
                <c:pt idx="32207">
                  <c:v>2.620700000001106</c:v>
                </c:pt>
                <c:pt idx="32208">
                  <c:v>2.6208000000011062</c:v>
                </c:pt>
                <c:pt idx="32209">
                  <c:v>2.6209000000011065</c:v>
                </c:pt>
                <c:pt idx="32210">
                  <c:v>2.6210000000011067</c:v>
                </c:pt>
                <c:pt idx="32211">
                  <c:v>2.6211000000011069</c:v>
                </c:pt>
                <c:pt idx="32212">
                  <c:v>2.6212000000011071</c:v>
                </c:pt>
                <c:pt idx="32213">
                  <c:v>2.6213000000011073</c:v>
                </c:pt>
                <c:pt idx="32214">
                  <c:v>2.6214000000011075</c:v>
                </c:pt>
                <c:pt idx="32215">
                  <c:v>2.6215000000011077</c:v>
                </c:pt>
                <c:pt idx="32216">
                  <c:v>2.6216000000011079</c:v>
                </c:pt>
                <c:pt idx="32217">
                  <c:v>2.6217000000011081</c:v>
                </c:pt>
                <c:pt idx="32218">
                  <c:v>2.6218000000011084</c:v>
                </c:pt>
                <c:pt idx="32219">
                  <c:v>2.6219000000011086</c:v>
                </c:pt>
                <c:pt idx="32220">
                  <c:v>2.6220000000011088</c:v>
                </c:pt>
                <c:pt idx="32221">
                  <c:v>2.622100000001109</c:v>
                </c:pt>
                <c:pt idx="32222">
                  <c:v>2.6222000000011092</c:v>
                </c:pt>
                <c:pt idx="32223">
                  <c:v>2.6223000000011094</c:v>
                </c:pt>
                <c:pt idx="32224">
                  <c:v>2.6224000000011096</c:v>
                </c:pt>
                <c:pt idx="32225">
                  <c:v>2.6225000000011098</c:v>
                </c:pt>
                <c:pt idx="32226">
                  <c:v>2.62260000000111</c:v>
                </c:pt>
                <c:pt idx="32227">
                  <c:v>2.6227000000011103</c:v>
                </c:pt>
                <c:pt idx="32228">
                  <c:v>2.6228000000011105</c:v>
                </c:pt>
                <c:pt idx="32229">
                  <c:v>2.6229000000011107</c:v>
                </c:pt>
                <c:pt idx="32230">
                  <c:v>2.6230000000011109</c:v>
                </c:pt>
                <c:pt idx="32231">
                  <c:v>2.6231000000011111</c:v>
                </c:pt>
                <c:pt idx="32232">
                  <c:v>2.6232000000011113</c:v>
                </c:pt>
                <c:pt idx="32233">
                  <c:v>2.6233000000011115</c:v>
                </c:pt>
                <c:pt idx="32234">
                  <c:v>2.6234000000011117</c:v>
                </c:pt>
                <c:pt idx="32235">
                  <c:v>2.6235000000011119</c:v>
                </c:pt>
                <c:pt idx="32236">
                  <c:v>2.6236000000011122</c:v>
                </c:pt>
                <c:pt idx="32237">
                  <c:v>2.6237000000011124</c:v>
                </c:pt>
                <c:pt idx="32238">
                  <c:v>2.6238000000011126</c:v>
                </c:pt>
                <c:pt idx="32239">
                  <c:v>2.6239000000011128</c:v>
                </c:pt>
                <c:pt idx="32240">
                  <c:v>2.624000000001113</c:v>
                </c:pt>
                <c:pt idx="32241">
                  <c:v>2.6241000000011132</c:v>
                </c:pt>
                <c:pt idx="32242">
                  <c:v>2.6242000000011134</c:v>
                </c:pt>
                <c:pt idx="32243">
                  <c:v>2.6243000000011136</c:v>
                </c:pt>
                <c:pt idx="32244">
                  <c:v>2.6244000000011138</c:v>
                </c:pt>
                <c:pt idx="32245">
                  <c:v>2.6245000000011141</c:v>
                </c:pt>
                <c:pt idx="32246">
                  <c:v>2.6246000000011143</c:v>
                </c:pt>
                <c:pt idx="32247">
                  <c:v>2.6247000000011145</c:v>
                </c:pt>
                <c:pt idx="32248">
                  <c:v>2.6248000000011147</c:v>
                </c:pt>
                <c:pt idx="32249">
                  <c:v>2.6249000000011149</c:v>
                </c:pt>
                <c:pt idx="32250">
                  <c:v>2.6250000000011151</c:v>
                </c:pt>
                <c:pt idx="32251">
                  <c:v>2.6251000000011153</c:v>
                </c:pt>
                <c:pt idx="32252">
                  <c:v>2.6252000000011155</c:v>
                </c:pt>
                <c:pt idx="32253">
                  <c:v>2.6253000000011157</c:v>
                </c:pt>
                <c:pt idx="32254">
                  <c:v>2.625400000001116</c:v>
                </c:pt>
                <c:pt idx="32255">
                  <c:v>2.6255000000011162</c:v>
                </c:pt>
                <c:pt idx="32256">
                  <c:v>2.6256000000011164</c:v>
                </c:pt>
                <c:pt idx="32257">
                  <c:v>2.6257000000011166</c:v>
                </c:pt>
                <c:pt idx="32258">
                  <c:v>2.6258000000011168</c:v>
                </c:pt>
                <c:pt idx="32259">
                  <c:v>2.625900000001117</c:v>
                </c:pt>
                <c:pt idx="32260">
                  <c:v>2.6260000000011172</c:v>
                </c:pt>
                <c:pt idx="32261">
                  <c:v>2.6261000000011174</c:v>
                </c:pt>
                <c:pt idx="32262">
                  <c:v>2.6262000000011176</c:v>
                </c:pt>
                <c:pt idx="32263">
                  <c:v>2.6263000000011179</c:v>
                </c:pt>
                <c:pt idx="32264">
                  <c:v>2.6264000000011181</c:v>
                </c:pt>
                <c:pt idx="32265">
                  <c:v>2.6265000000011183</c:v>
                </c:pt>
                <c:pt idx="32266">
                  <c:v>2.6266000000011185</c:v>
                </c:pt>
                <c:pt idx="32267">
                  <c:v>2.6267000000011187</c:v>
                </c:pt>
                <c:pt idx="32268">
                  <c:v>2.6268000000011189</c:v>
                </c:pt>
                <c:pt idx="32269">
                  <c:v>2.6269000000011191</c:v>
                </c:pt>
                <c:pt idx="32270">
                  <c:v>2.6270000000011193</c:v>
                </c:pt>
                <c:pt idx="32271">
                  <c:v>2.6271000000011195</c:v>
                </c:pt>
                <c:pt idx="32272">
                  <c:v>2.6272000000011198</c:v>
                </c:pt>
                <c:pt idx="32273">
                  <c:v>2.62730000000112</c:v>
                </c:pt>
                <c:pt idx="32274">
                  <c:v>2.6274000000011202</c:v>
                </c:pt>
                <c:pt idx="32275">
                  <c:v>2.6275000000011204</c:v>
                </c:pt>
                <c:pt idx="32276">
                  <c:v>2.6276000000011206</c:v>
                </c:pt>
                <c:pt idx="32277">
                  <c:v>2.6277000000011208</c:v>
                </c:pt>
                <c:pt idx="32278">
                  <c:v>2.627800000001121</c:v>
                </c:pt>
                <c:pt idx="32279">
                  <c:v>2.6279000000011212</c:v>
                </c:pt>
                <c:pt idx="32280">
                  <c:v>2.6280000000011214</c:v>
                </c:pt>
                <c:pt idx="32281">
                  <c:v>2.6281000000011216</c:v>
                </c:pt>
                <c:pt idx="32282">
                  <c:v>2.6282000000011219</c:v>
                </c:pt>
                <c:pt idx="32283">
                  <c:v>2.6283000000011221</c:v>
                </c:pt>
                <c:pt idx="32284">
                  <c:v>2.6284000000011223</c:v>
                </c:pt>
                <c:pt idx="32285">
                  <c:v>2.6285000000011225</c:v>
                </c:pt>
                <c:pt idx="32286">
                  <c:v>2.6286000000011227</c:v>
                </c:pt>
                <c:pt idx="32287">
                  <c:v>2.6287000000011229</c:v>
                </c:pt>
                <c:pt idx="32288">
                  <c:v>2.6288000000011231</c:v>
                </c:pt>
                <c:pt idx="32289">
                  <c:v>2.6289000000011233</c:v>
                </c:pt>
                <c:pt idx="32290">
                  <c:v>2.6290000000011235</c:v>
                </c:pt>
                <c:pt idx="32291">
                  <c:v>2.6291000000011238</c:v>
                </c:pt>
                <c:pt idx="32292">
                  <c:v>2.629200000001124</c:v>
                </c:pt>
                <c:pt idx="32293">
                  <c:v>2.6293000000011242</c:v>
                </c:pt>
                <c:pt idx="32294">
                  <c:v>2.6294000000011244</c:v>
                </c:pt>
                <c:pt idx="32295">
                  <c:v>2.6295000000011246</c:v>
                </c:pt>
                <c:pt idx="32296">
                  <c:v>2.6296000000011248</c:v>
                </c:pt>
                <c:pt idx="32297">
                  <c:v>2.629700000001125</c:v>
                </c:pt>
                <c:pt idx="32298">
                  <c:v>2.6298000000011252</c:v>
                </c:pt>
                <c:pt idx="32299">
                  <c:v>2.6299000000011254</c:v>
                </c:pt>
                <c:pt idx="32300">
                  <c:v>2.6300000000011257</c:v>
                </c:pt>
                <c:pt idx="32301">
                  <c:v>2.6301000000011259</c:v>
                </c:pt>
                <c:pt idx="32302">
                  <c:v>2.6302000000011261</c:v>
                </c:pt>
                <c:pt idx="32303">
                  <c:v>2.6303000000011263</c:v>
                </c:pt>
                <c:pt idx="32304">
                  <c:v>2.6304000000011265</c:v>
                </c:pt>
                <c:pt idx="32305">
                  <c:v>2.6305000000011267</c:v>
                </c:pt>
                <c:pt idx="32306">
                  <c:v>2.6306000000011269</c:v>
                </c:pt>
                <c:pt idx="32307">
                  <c:v>2.6307000000011271</c:v>
                </c:pt>
                <c:pt idx="32308">
                  <c:v>2.6308000000011273</c:v>
                </c:pt>
                <c:pt idx="32309">
                  <c:v>2.6309000000011276</c:v>
                </c:pt>
                <c:pt idx="32310">
                  <c:v>2.6310000000011278</c:v>
                </c:pt>
                <c:pt idx="32311">
                  <c:v>2.631100000001128</c:v>
                </c:pt>
                <c:pt idx="32312">
                  <c:v>2.6312000000011282</c:v>
                </c:pt>
                <c:pt idx="32313">
                  <c:v>2.6313000000011284</c:v>
                </c:pt>
                <c:pt idx="32314">
                  <c:v>2.6314000000011286</c:v>
                </c:pt>
                <c:pt idx="32315">
                  <c:v>2.6315000000011288</c:v>
                </c:pt>
                <c:pt idx="32316">
                  <c:v>2.631600000001129</c:v>
                </c:pt>
                <c:pt idx="32317">
                  <c:v>2.6317000000011292</c:v>
                </c:pt>
                <c:pt idx="32318">
                  <c:v>2.6318000000011295</c:v>
                </c:pt>
                <c:pt idx="32319">
                  <c:v>2.6319000000011297</c:v>
                </c:pt>
                <c:pt idx="32320">
                  <c:v>2.6320000000011299</c:v>
                </c:pt>
                <c:pt idx="32321">
                  <c:v>2.6321000000011301</c:v>
                </c:pt>
                <c:pt idx="32322">
                  <c:v>2.6322000000011303</c:v>
                </c:pt>
                <c:pt idx="32323">
                  <c:v>2.6323000000011305</c:v>
                </c:pt>
                <c:pt idx="32324">
                  <c:v>2.6324000000011307</c:v>
                </c:pt>
                <c:pt idx="32325">
                  <c:v>2.6325000000011309</c:v>
                </c:pt>
                <c:pt idx="32326">
                  <c:v>2.6326000000011311</c:v>
                </c:pt>
                <c:pt idx="32327">
                  <c:v>2.6327000000011314</c:v>
                </c:pt>
                <c:pt idx="32328">
                  <c:v>2.6328000000011316</c:v>
                </c:pt>
                <c:pt idx="32329">
                  <c:v>2.6329000000011318</c:v>
                </c:pt>
                <c:pt idx="32330">
                  <c:v>2.633000000001132</c:v>
                </c:pt>
                <c:pt idx="32331">
                  <c:v>2.6331000000011322</c:v>
                </c:pt>
                <c:pt idx="32332">
                  <c:v>2.6332000000011324</c:v>
                </c:pt>
                <c:pt idx="32333">
                  <c:v>2.6333000000011326</c:v>
                </c:pt>
                <c:pt idx="32334">
                  <c:v>2.6334000000011328</c:v>
                </c:pt>
                <c:pt idx="32335">
                  <c:v>2.633500000001133</c:v>
                </c:pt>
                <c:pt idx="32336">
                  <c:v>2.6336000000011333</c:v>
                </c:pt>
                <c:pt idx="32337">
                  <c:v>2.6337000000011335</c:v>
                </c:pt>
                <c:pt idx="32338">
                  <c:v>2.6338000000011337</c:v>
                </c:pt>
                <c:pt idx="32339">
                  <c:v>2.6339000000011339</c:v>
                </c:pt>
                <c:pt idx="32340">
                  <c:v>2.6340000000011341</c:v>
                </c:pt>
                <c:pt idx="32341">
                  <c:v>2.6341000000011343</c:v>
                </c:pt>
                <c:pt idx="32342">
                  <c:v>2.6342000000011345</c:v>
                </c:pt>
                <c:pt idx="32343">
                  <c:v>2.6343000000011347</c:v>
                </c:pt>
                <c:pt idx="32344">
                  <c:v>2.6344000000011349</c:v>
                </c:pt>
                <c:pt idx="32345">
                  <c:v>2.6345000000011352</c:v>
                </c:pt>
                <c:pt idx="32346">
                  <c:v>2.6346000000011354</c:v>
                </c:pt>
                <c:pt idx="32347">
                  <c:v>2.6347000000011356</c:v>
                </c:pt>
                <c:pt idx="32348">
                  <c:v>2.6348000000011358</c:v>
                </c:pt>
                <c:pt idx="32349">
                  <c:v>2.634900000001136</c:v>
                </c:pt>
                <c:pt idx="32350">
                  <c:v>2.6350000000011362</c:v>
                </c:pt>
                <c:pt idx="32351">
                  <c:v>2.6351000000011364</c:v>
                </c:pt>
                <c:pt idx="32352">
                  <c:v>2.6352000000011366</c:v>
                </c:pt>
                <c:pt idx="32353">
                  <c:v>2.6353000000011368</c:v>
                </c:pt>
                <c:pt idx="32354">
                  <c:v>2.6354000000011371</c:v>
                </c:pt>
                <c:pt idx="32355">
                  <c:v>2.6355000000011373</c:v>
                </c:pt>
                <c:pt idx="32356">
                  <c:v>2.6356000000011375</c:v>
                </c:pt>
                <c:pt idx="32357">
                  <c:v>2.6357000000011377</c:v>
                </c:pt>
                <c:pt idx="32358">
                  <c:v>2.6358000000011379</c:v>
                </c:pt>
                <c:pt idx="32359">
                  <c:v>2.6359000000011381</c:v>
                </c:pt>
                <c:pt idx="32360">
                  <c:v>2.6360000000011383</c:v>
                </c:pt>
                <c:pt idx="32361">
                  <c:v>2.6361000000011385</c:v>
                </c:pt>
                <c:pt idx="32362">
                  <c:v>2.6362000000011387</c:v>
                </c:pt>
                <c:pt idx="32363">
                  <c:v>2.636300000001139</c:v>
                </c:pt>
                <c:pt idx="32364">
                  <c:v>2.6364000000011392</c:v>
                </c:pt>
                <c:pt idx="32365">
                  <c:v>2.6365000000011394</c:v>
                </c:pt>
                <c:pt idx="32366">
                  <c:v>2.6366000000011396</c:v>
                </c:pt>
                <c:pt idx="32367">
                  <c:v>2.6367000000011398</c:v>
                </c:pt>
                <c:pt idx="32368">
                  <c:v>2.63680000000114</c:v>
                </c:pt>
                <c:pt idx="32369">
                  <c:v>2.6369000000011402</c:v>
                </c:pt>
                <c:pt idx="32370">
                  <c:v>2.6370000000011404</c:v>
                </c:pt>
                <c:pt idx="32371">
                  <c:v>2.6371000000011406</c:v>
                </c:pt>
                <c:pt idx="32372">
                  <c:v>2.6372000000011409</c:v>
                </c:pt>
                <c:pt idx="32373">
                  <c:v>2.6373000000011411</c:v>
                </c:pt>
                <c:pt idx="32374">
                  <c:v>2.6374000000011413</c:v>
                </c:pt>
                <c:pt idx="32375">
                  <c:v>2.6375000000011415</c:v>
                </c:pt>
                <c:pt idx="32376">
                  <c:v>2.6376000000011417</c:v>
                </c:pt>
                <c:pt idx="32377">
                  <c:v>2.6377000000011419</c:v>
                </c:pt>
                <c:pt idx="32378">
                  <c:v>2.6378000000011421</c:v>
                </c:pt>
                <c:pt idx="32379">
                  <c:v>2.6379000000011423</c:v>
                </c:pt>
                <c:pt idx="32380">
                  <c:v>2.6380000000011425</c:v>
                </c:pt>
                <c:pt idx="32381">
                  <c:v>2.6381000000011428</c:v>
                </c:pt>
                <c:pt idx="32382">
                  <c:v>2.638200000001143</c:v>
                </c:pt>
                <c:pt idx="32383">
                  <c:v>2.6383000000011432</c:v>
                </c:pt>
                <c:pt idx="32384">
                  <c:v>2.6384000000011434</c:v>
                </c:pt>
                <c:pt idx="32385">
                  <c:v>2.6385000000011436</c:v>
                </c:pt>
                <c:pt idx="32386">
                  <c:v>2.6386000000011438</c:v>
                </c:pt>
                <c:pt idx="32387">
                  <c:v>2.638700000001144</c:v>
                </c:pt>
                <c:pt idx="32388">
                  <c:v>2.6388000000011442</c:v>
                </c:pt>
                <c:pt idx="32389">
                  <c:v>2.6389000000011444</c:v>
                </c:pt>
                <c:pt idx="32390">
                  <c:v>2.6390000000011447</c:v>
                </c:pt>
                <c:pt idx="32391">
                  <c:v>2.6391000000011449</c:v>
                </c:pt>
                <c:pt idx="32392">
                  <c:v>2.6392000000011451</c:v>
                </c:pt>
                <c:pt idx="32393">
                  <c:v>2.6393000000011453</c:v>
                </c:pt>
                <c:pt idx="32394">
                  <c:v>2.6394000000011455</c:v>
                </c:pt>
                <c:pt idx="32395">
                  <c:v>2.6395000000011457</c:v>
                </c:pt>
                <c:pt idx="32396">
                  <c:v>2.6396000000011459</c:v>
                </c:pt>
                <c:pt idx="32397">
                  <c:v>2.6397000000011461</c:v>
                </c:pt>
                <c:pt idx="32398">
                  <c:v>2.6398000000011463</c:v>
                </c:pt>
                <c:pt idx="32399">
                  <c:v>2.6399000000011466</c:v>
                </c:pt>
                <c:pt idx="32400">
                  <c:v>2.6400000000011468</c:v>
                </c:pt>
                <c:pt idx="32401">
                  <c:v>2.640100000001147</c:v>
                </c:pt>
                <c:pt idx="32402">
                  <c:v>2.6402000000011472</c:v>
                </c:pt>
                <c:pt idx="32403">
                  <c:v>2.6403000000011474</c:v>
                </c:pt>
                <c:pt idx="32404">
                  <c:v>2.6404000000011476</c:v>
                </c:pt>
                <c:pt idx="32405">
                  <c:v>2.6405000000011478</c:v>
                </c:pt>
                <c:pt idx="32406">
                  <c:v>2.640600000001148</c:v>
                </c:pt>
                <c:pt idx="32407">
                  <c:v>2.6407000000011482</c:v>
                </c:pt>
                <c:pt idx="32408">
                  <c:v>2.6408000000011485</c:v>
                </c:pt>
                <c:pt idx="32409">
                  <c:v>2.6409000000011487</c:v>
                </c:pt>
                <c:pt idx="32410">
                  <c:v>2.6410000000011489</c:v>
                </c:pt>
                <c:pt idx="32411">
                  <c:v>2.6411000000011491</c:v>
                </c:pt>
                <c:pt idx="32412">
                  <c:v>2.6412000000011493</c:v>
                </c:pt>
                <c:pt idx="32413">
                  <c:v>2.6413000000011495</c:v>
                </c:pt>
                <c:pt idx="32414">
                  <c:v>2.6414000000011497</c:v>
                </c:pt>
                <c:pt idx="32415">
                  <c:v>2.6415000000011499</c:v>
                </c:pt>
                <c:pt idx="32416">
                  <c:v>2.6416000000011501</c:v>
                </c:pt>
                <c:pt idx="32417">
                  <c:v>2.6417000000011504</c:v>
                </c:pt>
                <c:pt idx="32418">
                  <c:v>2.6418000000011506</c:v>
                </c:pt>
                <c:pt idx="32419">
                  <c:v>2.6419000000011508</c:v>
                </c:pt>
                <c:pt idx="32420">
                  <c:v>2.642000000001151</c:v>
                </c:pt>
                <c:pt idx="32421">
                  <c:v>2.6421000000011512</c:v>
                </c:pt>
                <c:pt idx="32422">
                  <c:v>2.6422000000011514</c:v>
                </c:pt>
                <c:pt idx="32423">
                  <c:v>2.6423000000011516</c:v>
                </c:pt>
                <c:pt idx="32424">
                  <c:v>2.6424000000011518</c:v>
                </c:pt>
                <c:pt idx="32425">
                  <c:v>2.642500000001152</c:v>
                </c:pt>
                <c:pt idx="32426">
                  <c:v>2.6426000000011522</c:v>
                </c:pt>
                <c:pt idx="32427">
                  <c:v>2.6427000000011525</c:v>
                </c:pt>
                <c:pt idx="32428">
                  <c:v>2.6428000000011527</c:v>
                </c:pt>
                <c:pt idx="32429">
                  <c:v>2.6429000000011529</c:v>
                </c:pt>
                <c:pt idx="32430">
                  <c:v>2.6430000000011531</c:v>
                </c:pt>
                <c:pt idx="32431">
                  <c:v>2.6431000000011533</c:v>
                </c:pt>
                <c:pt idx="32432">
                  <c:v>2.6432000000011535</c:v>
                </c:pt>
                <c:pt idx="32433">
                  <c:v>2.6433000000011537</c:v>
                </c:pt>
                <c:pt idx="32434">
                  <c:v>2.6434000000011539</c:v>
                </c:pt>
                <c:pt idx="32435">
                  <c:v>2.6435000000011541</c:v>
                </c:pt>
                <c:pt idx="32436">
                  <c:v>2.6436000000011544</c:v>
                </c:pt>
                <c:pt idx="32437">
                  <c:v>2.6437000000011546</c:v>
                </c:pt>
                <c:pt idx="32438">
                  <c:v>2.6438000000011548</c:v>
                </c:pt>
                <c:pt idx="32439">
                  <c:v>2.643900000001155</c:v>
                </c:pt>
                <c:pt idx="32440">
                  <c:v>2.6440000000011552</c:v>
                </c:pt>
                <c:pt idx="32441">
                  <c:v>2.6441000000011554</c:v>
                </c:pt>
                <c:pt idx="32442">
                  <c:v>2.6442000000011556</c:v>
                </c:pt>
                <c:pt idx="32443">
                  <c:v>2.6443000000011558</c:v>
                </c:pt>
                <c:pt idx="32444">
                  <c:v>2.644400000001156</c:v>
                </c:pt>
                <c:pt idx="32445">
                  <c:v>2.6445000000011563</c:v>
                </c:pt>
                <c:pt idx="32446">
                  <c:v>2.6446000000011565</c:v>
                </c:pt>
                <c:pt idx="32447">
                  <c:v>2.6447000000011567</c:v>
                </c:pt>
                <c:pt idx="32448">
                  <c:v>2.6448000000011569</c:v>
                </c:pt>
                <c:pt idx="32449">
                  <c:v>2.6449000000011571</c:v>
                </c:pt>
                <c:pt idx="32450">
                  <c:v>2.6450000000011573</c:v>
                </c:pt>
                <c:pt idx="32451">
                  <c:v>2.6451000000011575</c:v>
                </c:pt>
                <c:pt idx="32452">
                  <c:v>2.6452000000011577</c:v>
                </c:pt>
                <c:pt idx="32453">
                  <c:v>2.6453000000011579</c:v>
                </c:pt>
                <c:pt idx="32454">
                  <c:v>2.6454000000011582</c:v>
                </c:pt>
                <c:pt idx="32455">
                  <c:v>2.6455000000011584</c:v>
                </c:pt>
                <c:pt idx="32456">
                  <c:v>2.6456000000011586</c:v>
                </c:pt>
                <c:pt idx="32457">
                  <c:v>2.6457000000011588</c:v>
                </c:pt>
                <c:pt idx="32458">
                  <c:v>2.645800000001159</c:v>
                </c:pt>
                <c:pt idx="32459">
                  <c:v>2.6459000000011592</c:v>
                </c:pt>
                <c:pt idx="32460">
                  <c:v>2.6460000000011594</c:v>
                </c:pt>
                <c:pt idx="32461">
                  <c:v>2.6461000000011596</c:v>
                </c:pt>
                <c:pt idx="32462">
                  <c:v>2.6462000000011598</c:v>
                </c:pt>
                <c:pt idx="32463">
                  <c:v>2.6463000000011601</c:v>
                </c:pt>
                <c:pt idx="32464">
                  <c:v>2.6464000000011603</c:v>
                </c:pt>
                <c:pt idx="32465">
                  <c:v>2.6465000000011605</c:v>
                </c:pt>
                <c:pt idx="32466">
                  <c:v>2.6466000000011607</c:v>
                </c:pt>
                <c:pt idx="32467">
                  <c:v>2.6467000000011609</c:v>
                </c:pt>
                <c:pt idx="32468">
                  <c:v>2.6468000000011611</c:v>
                </c:pt>
                <c:pt idx="32469">
                  <c:v>2.6469000000011613</c:v>
                </c:pt>
                <c:pt idx="32470">
                  <c:v>2.6470000000011615</c:v>
                </c:pt>
                <c:pt idx="32471">
                  <c:v>2.6471000000011617</c:v>
                </c:pt>
                <c:pt idx="32472">
                  <c:v>2.647200000001162</c:v>
                </c:pt>
                <c:pt idx="32473">
                  <c:v>2.6473000000011622</c:v>
                </c:pt>
                <c:pt idx="32474">
                  <c:v>2.6474000000011624</c:v>
                </c:pt>
                <c:pt idx="32475">
                  <c:v>2.6475000000011626</c:v>
                </c:pt>
                <c:pt idx="32476">
                  <c:v>2.6476000000011628</c:v>
                </c:pt>
                <c:pt idx="32477">
                  <c:v>2.647700000001163</c:v>
                </c:pt>
                <c:pt idx="32478">
                  <c:v>2.6478000000011632</c:v>
                </c:pt>
                <c:pt idx="32479">
                  <c:v>2.6479000000011634</c:v>
                </c:pt>
                <c:pt idx="32480">
                  <c:v>2.6480000000011636</c:v>
                </c:pt>
                <c:pt idx="32481">
                  <c:v>2.6481000000011639</c:v>
                </c:pt>
                <c:pt idx="32482">
                  <c:v>2.6482000000011641</c:v>
                </c:pt>
                <c:pt idx="32483">
                  <c:v>2.6483000000011643</c:v>
                </c:pt>
                <c:pt idx="32484">
                  <c:v>2.6484000000011645</c:v>
                </c:pt>
                <c:pt idx="32485">
                  <c:v>2.6485000000011647</c:v>
                </c:pt>
                <c:pt idx="32486">
                  <c:v>2.6486000000011649</c:v>
                </c:pt>
                <c:pt idx="32487">
                  <c:v>2.6487000000011651</c:v>
                </c:pt>
                <c:pt idx="32488">
                  <c:v>2.6488000000011653</c:v>
                </c:pt>
                <c:pt idx="32489">
                  <c:v>2.6489000000011655</c:v>
                </c:pt>
                <c:pt idx="32490">
                  <c:v>2.6490000000011658</c:v>
                </c:pt>
                <c:pt idx="32491">
                  <c:v>2.649100000001166</c:v>
                </c:pt>
                <c:pt idx="32492">
                  <c:v>2.6492000000011662</c:v>
                </c:pt>
                <c:pt idx="32493">
                  <c:v>2.6493000000011664</c:v>
                </c:pt>
                <c:pt idx="32494">
                  <c:v>2.6494000000011666</c:v>
                </c:pt>
                <c:pt idx="32495">
                  <c:v>2.6495000000011668</c:v>
                </c:pt>
                <c:pt idx="32496">
                  <c:v>2.649600000001167</c:v>
                </c:pt>
                <c:pt idx="32497">
                  <c:v>2.6497000000011672</c:v>
                </c:pt>
                <c:pt idx="32498">
                  <c:v>2.6498000000011674</c:v>
                </c:pt>
                <c:pt idx="32499">
                  <c:v>2.6499000000011677</c:v>
                </c:pt>
                <c:pt idx="32500">
                  <c:v>2.6500000000011679</c:v>
                </c:pt>
                <c:pt idx="32501">
                  <c:v>2.6501000000011681</c:v>
                </c:pt>
                <c:pt idx="32502">
                  <c:v>2.6502000000011683</c:v>
                </c:pt>
                <c:pt idx="32503">
                  <c:v>2.6503000000011685</c:v>
                </c:pt>
                <c:pt idx="32504">
                  <c:v>2.6504000000011687</c:v>
                </c:pt>
                <c:pt idx="32505">
                  <c:v>2.6505000000011689</c:v>
                </c:pt>
                <c:pt idx="32506">
                  <c:v>2.6506000000011691</c:v>
                </c:pt>
                <c:pt idx="32507">
                  <c:v>2.6507000000011693</c:v>
                </c:pt>
                <c:pt idx="32508">
                  <c:v>2.6508000000011696</c:v>
                </c:pt>
                <c:pt idx="32509">
                  <c:v>2.6509000000011698</c:v>
                </c:pt>
                <c:pt idx="32510">
                  <c:v>2.65100000000117</c:v>
                </c:pt>
                <c:pt idx="32511">
                  <c:v>2.6511000000011702</c:v>
                </c:pt>
                <c:pt idx="32512">
                  <c:v>2.6512000000011704</c:v>
                </c:pt>
                <c:pt idx="32513">
                  <c:v>2.6513000000011706</c:v>
                </c:pt>
                <c:pt idx="32514">
                  <c:v>2.6514000000011708</c:v>
                </c:pt>
                <c:pt idx="32515">
                  <c:v>2.651500000001171</c:v>
                </c:pt>
                <c:pt idx="32516">
                  <c:v>2.6516000000011712</c:v>
                </c:pt>
                <c:pt idx="32517">
                  <c:v>2.6517000000011715</c:v>
                </c:pt>
                <c:pt idx="32518">
                  <c:v>2.6518000000011717</c:v>
                </c:pt>
                <c:pt idx="32519">
                  <c:v>2.6519000000011719</c:v>
                </c:pt>
                <c:pt idx="32520">
                  <c:v>2.6520000000011721</c:v>
                </c:pt>
                <c:pt idx="32521">
                  <c:v>2.6521000000011723</c:v>
                </c:pt>
                <c:pt idx="32522">
                  <c:v>2.6522000000011725</c:v>
                </c:pt>
                <c:pt idx="32523">
                  <c:v>2.6523000000011727</c:v>
                </c:pt>
                <c:pt idx="32524">
                  <c:v>2.6524000000011729</c:v>
                </c:pt>
                <c:pt idx="32525">
                  <c:v>2.6525000000011731</c:v>
                </c:pt>
                <c:pt idx="32526">
                  <c:v>2.6526000000011734</c:v>
                </c:pt>
                <c:pt idx="32527">
                  <c:v>2.6527000000011736</c:v>
                </c:pt>
                <c:pt idx="32528">
                  <c:v>2.6528000000011738</c:v>
                </c:pt>
                <c:pt idx="32529">
                  <c:v>2.652900000001174</c:v>
                </c:pt>
                <c:pt idx="32530">
                  <c:v>2.6530000000011742</c:v>
                </c:pt>
                <c:pt idx="32531">
                  <c:v>2.6531000000011744</c:v>
                </c:pt>
                <c:pt idx="32532">
                  <c:v>2.6532000000011746</c:v>
                </c:pt>
                <c:pt idx="32533">
                  <c:v>2.6533000000011748</c:v>
                </c:pt>
                <c:pt idx="32534">
                  <c:v>2.653400000001175</c:v>
                </c:pt>
                <c:pt idx="32535">
                  <c:v>2.6535000000011753</c:v>
                </c:pt>
                <c:pt idx="32536">
                  <c:v>2.6536000000011755</c:v>
                </c:pt>
                <c:pt idx="32537">
                  <c:v>2.6537000000011757</c:v>
                </c:pt>
                <c:pt idx="32538">
                  <c:v>2.6538000000011759</c:v>
                </c:pt>
                <c:pt idx="32539">
                  <c:v>2.6539000000011761</c:v>
                </c:pt>
                <c:pt idx="32540">
                  <c:v>2.6540000000011763</c:v>
                </c:pt>
                <c:pt idx="32541">
                  <c:v>2.6541000000011765</c:v>
                </c:pt>
                <c:pt idx="32542">
                  <c:v>2.6542000000011767</c:v>
                </c:pt>
                <c:pt idx="32543">
                  <c:v>2.6543000000011769</c:v>
                </c:pt>
                <c:pt idx="32544">
                  <c:v>2.6544000000011772</c:v>
                </c:pt>
                <c:pt idx="32545">
                  <c:v>2.6545000000011774</c:v>
                </c:pt>
                <c:pt idx="32546">
                  <c:v>2.6546000000011776</c:v>
                </c:pt>
                <c:pt idx="32547">
                  <c:v>2.6547000000011778</c:v>
                </c:pt>
                <c:pt idx="32548">
                  <c:v>2.654800000001178</c:v>
                </c:pt>
                <c:pt idx="32549">
                  <c:v>2.6549000000011782</c:v>
                </c:pt>
                <c:pt idx="32550">
                  <c:v>2.6550000000011784</c:v>
                </c:pt>
                <c:pt idx="32551">
                  <c:v>2.6551000000011786</c:v>
                </c:pt>
                <c:pt idx="32552">
                  <c:v>2.6552000000011788</c:v>
                </c:pt>
                <c:pt idx="32553">
                  <c:v>2.6553000000011791</c:v>
                </c:pt>
                <c:pt idx="32554">
                  <c:v>2.6554000000011793</c:v>
                </c:pt>
                <c:pt idx="32555">
                  <c:v>2.6555000000011795</c:v>
                </c:pt>
                <c:pt idx="32556">
                  <c:v>2.6556000000011797</c:v>
                </c:pt>
                <c:pt idx="32557">
                  <c:v>2.6557000000011799</c:v>
                </c:pt>
                <c:pt idx="32558">
                  <c:v>2.6558000000011801</c:v>
                </c:pt>
                <c:pt idx="32559">
                  <c:v>2.6559000000011803</c:v>
                </c:pt>
                <c:pt idx="32560">
                  <c:v>2.6560000000011805</c:v>
                </c:pt>
                <c:pt idx="32561">
                  <c:v>2.6561000000011807</c:v>
                </c:pt>
                <c:pt idx="32562">
                  <c:v>2.6562000000011809</c:v>
                </c:pt>
                <c:pt idx="32563">
                  <c:v>2.6563000000011812</c:v>
                </c:pt>
                <c:pt idx="32564">
                  <c:v>2.6564000000011814</c:v>
                </c:pt>
                <c:pt idx="32565">
                  <c:v>2.6565000000011816</c:v>
                </c:pt>
                <c:pt idx="32566">
                  <c:v>2.6566000000011818</c:v>
                </c:pt>
                <c:pt idx="32567">
                  <c:v>2.656700000001182</c:v>
                </c:pt>
                <c:pt idx="32568">
                  <c:v>2.6568000000011822</c:v>
                </c:pt>
                <c:pt idx="32569">
                  <c:v>2.6569000000011824</c:v>
                </c:pt>
                <c:pt idx="32570">
                  <c:v>2.6570000000011826</c:v>
                </c:pt>
                <c:pt idx="32571">
                  <c:v>2.6571000000011828</c:v>
                </c:pt>
                <c:pt idx="32572">
                  <c:v>2.6572000000011831</c:v>
                </c:pt>
                <c:pt idx="32573">
                  <c:v>2.6573000000011833</c:v>
                </c:pt>
                <c:pt idx="32574">
                  <c:v>2.6574000000011835</c:v>
                </c:pt>
                <c:pt idx="32575">
                  <c:v>2.6575000000011837</c:v>
                </c:pt>
                <c:pt idx="32576">
                  <c:v>2.6576000000011839</c:v>
                </c:pt>
                <c:pt idx="32577">
                  <c:v>2.6577000000011841</c:v>
                </c:pt>
                <c:pt idx="32578">
                  <c:v>2.6578000000011843</c:v>
                </c:pt>
                <c:pt idx="32579">
                  <c:v>2.6579000000011845</c:v>
                </c:pt>
                <c:pt idx="32580">
                  <c:v>2.6580000000011847</c:v>
                </c:pt>
                <c:pt idx="32581">
                  <c:v>2.658100000001185</c:v>
                </c:pt>
                <c:pt idx="32582">
                  <c:v>2.6582000000011852</c:v>
                </c:pt>
                <c:pt idx="32583">
                  <c:v>2.6583000000011854</c:v>
                </c:pt>
                <c:pt idx="32584">
                  <c:v>2.6584000000011856</c:v>
                </c:pt>
                <c:pt idx="32585">
                  <c:v>2.6585000000011858</c:v>
                </c:pt>
                <c:pt idx="32586">
                  <c:v>2.658600000001186</c:v>
                </c:pt>
                <c:pt idx="32587">
                  <c:v>2.6587000000011862</c:v>
                </c:pt>
                <c:pt idx="32588">
                  <c:v>2.6588000000011864</c:v>
                </c:pt>
                <c:pt idx="32589">
                  <c:v>2.6589000000011866</c:v>
                </c:pt>
                <c:pt idx="32590">
                  <c:v>2.6590000000011869</c:v>
                </c:pt>
                <c:pt idx="32591">
                  <c:v>2.6591000000011871</c:v>
                </c:pt>
                <c:pt idx="32592">
                  <c:v>2.6592000000011873</c:v>
                </c:pt>
                <c:pt idx="32593">
                  <c:v>2.6593000000011875</c:v>
                </c:pt>
                <c:pt idx="32594">
                  <c:v>2.6594000000011877</c:v>
                </c:pt>
                <c:pt idx="32595">
                  <c:v>2.6595000000011879</c:v>
                </c:pt>
                <c:pt idx="32596">
                  <c:v>2.6596000000011881</c:v>
                </c:pt>
                <c:pt idx="32597">
                  <c:v>2.6597000000011883</c:v>
                </c:pt>
                <c:pt idx="32598">
                  <c:v>2.6598000000011885</c:v>
                </c:pt>
                <c:pt idx="32599">
                  <c:v>2.6599000000011888</c:v>
                </c:pt>
                <c:pt idx="32600">
                  <c:v>2.660000000001189</c:v>
                </c:pt>
                <c:pt idx="32601">
                  <c:v>2.6601000000011892</c:v>
                </c:pt>
                <c:pt idx="32602">
                  <c:v>2.6602000000011894</c:v>
                </c:pt>
                <c:pt idx="32603">
                  <c:v>2.6603000000011896</c:v>
                </c:pt>
                <c:pt idx="32604">
                  <c:v>2.6604000000011898</c:v>
                </c:pt>
                <c:pt idx="32605">
                  <c:v>2.66050000000119</c:v>
                </c:pt>
                <c:pt idx="32606">
                  <c:v>2.6606000000011902</c:v>
                </c:pt>
                <c:pt idx="32607">
                  <c:v>2.6607000000011904</c:v>
                </c:pt>
                <c:pt idx="32608">
                  <c:v>2.6608000000011907</c:v>
                </c:pt>
                <c:pt idx="32609">
                  <c:v>2.6609000000011909</c:v>
                </c:pt>
                <c:pt idx="32610">
                  <c:v>2.6610000000011911</c:v>
                </c:pt>
                <c:pt idx="32611">
                  <c:v>2.6611000000011913</c:v>
                </c:pt>
                <c:pt idx="32612">
                  <c:v>2.6612000000011915</c:v>
                </c:pt>
                <c:pt idx="32613">
                  <c:v>2.6613000000011917</c:v>
                </c:pt>
                <c:pt idx="32614">
                  <c:v>2.6614000000011919</c:v>
                </c:pt>
                <c:pt idx="32615">
                  <c:v>2.6615000000011921</c:v>
                </c:pt>
                <c:pt idx="32616">
                  <c:v>2.6616000000011923</c:v>
                </c:pt>
                <c:pt idx="32617">
                  <c:v>2.6617000000011926</c:v>
                </c:pt>
                <c:pt idx="32618">
                  <c:v>2.6618000000011928</c:v>
                </c:pt>
                <c:pt idx="32619">
                  <c:v>2.661900000001193</c:v>
                </c:pt>
                <c:pt idx="32620">
                  <c:v>2.6620000000011932</c:v>
                </c:pt>
                <c:pt idx="32621">
                  <c:v>2.6621000000011934</c:v>
                </c:pt>
                <c:pt idx="32622">
                  <c:v>2.6622000000011936</c:v>
                </c:pt>
                <c:pt idx="32623">
                  <c:v>2.6623000000011938</c:v>
                </c:pt>
                <c:pt idx="32624">
                  <c:v>2.662400000001194</c:v>
                </c:pt>
                <c:pt idx="32625">
                  <c:v>2.6625000000011942</c:v>
                </c:pt>
                <c:pt idx="32626">
                  <c:v>2.6626000000011945</c:v>
                </c:pt>
                <c:pt idx="32627">
                  <c:v>2.6627000000011947</c:v>
                </c:pt>
                <c:pt idx="32628">
                  <c:v>2.6628000000011949</c:v>
                </c:pt>
                <c:pt idx="32629">
                  <c:v>2.6629000000011951</c:v>
                </c:pt>
                <c:pt idx="32630">
                  <c:v>2.6630000000011953</c:v>
                </c:pt>
                <c:pt idx="32631">
                  <c:v>2.6631000000011955</c:v>
                </c:pt>
                <c:pt idx="32632">
                  <c:v>2.6632000000011957</c:v>
                </c:pt>
                <c:pt idx="32633">
                  <c:v>2.6633000000011959</c:v>
                </c:pt>
                <c:pt idx="32634">
                  <c:v>2.6634000000011961</c:v>
                </c:pt>
                <c:pt idx="32635">
                  <c:v>2.6635000000011964</c:v>
                </c:pt>
                <c:pt idx="32636">
                  <c:v>2.6636000000011966</c:v>
                </c:pt>
                <c:pt idx="32637">
                  <c:v>2.6637000000011968</c:v>
                </c:pt>
                <c:pt idx="32638">
                  <c:v>2.663800000001197</c:v>
                </c:pt>
                <c:pt idx="32639">
                  <c:v>2.6639000000011972</c:v>
                </c:pt>
                <c:pt idx="32640">
                  <c:v>2.6640000000011974</c:v>
                </c:pt>
                <c:pt idx="32641">
                  <c:v>2.6641000000011976</c:v>
                </c:pt>
                <c:pt idx="32642">
                  <c:v>2.6642000000011978</c:v>
                </c:pt>
                <c:pt idx="32643">
                  <c:v>2.664300000001198</c:v>
                </c:pt>
                <c:pt idx="32644">
                  <c:v>2.6644000000011983</c:v>
                </c:pt>
                <c:pt idx="32645">
                  <c:v>2.6645000000011985</c:v>
                </c:pt>
                <c:pt idx="32646">
                  <c:v>2.6646000000011987</c:v>
                </c:pt>
                <c:pt idx="32647">
                  <c:v>2.6647000000011989</c:v>
                </c:pt>
                <c:pt idx="32648">
                  <c:v>2.6648000000011991</c:v>
                </c:pt>
                <c:pt idx="32649">
                  <c:v>2.6649000000011993</c:v>
                </c:pt>
                <c:pt idx="32650">
                  <c:v>2.6650000000011995</c:v>
                </c:pt>
                <c:pt idx="32651">
                  <c:v>2.6651000000011997</c:v>
                </c:pt>
                <c:pt idx="32652">
                  <c:v>2.6652000000011999</c:v>
                </c:pt>
                <c:pt idx="32653">
                  <c:v>2.6653000000012002</c:v>
                </c:pt>
                <c:pt idx="32654">
                  <c:v>2.6654000000012004</c:v>
                </c:pt>
                <c:pt idx="32655">
                  <c:v>2.6655000000012006</c:v>
                </c:pt>
                <c:pt idx="32656">
                  <c:v>2.6656000000012008</c:v>
                </c:pt>
                <c:pt idx="32657">
                  <c:v>2.665700000001201</c:v>
                </c:pt>
                <c:pt idx="32658">
                  <c:v>2.6658000000012012</c:v>
                </c:pt>
                <c:pt idx="32659">
                  <c:v>2.6659000000012014</c:v>
                </c:pt>
                <c:pt idx="32660">
                  <c:v>2.6660000000012016</c:v>
                </c:pt>
                <c:pt idx="32661">
                  <c:v>2.6661000000012018</c:v>
                </c:pt>
                <c:pt idx="32662">
                  <c:v>2.6662000000012021</c:v>
                </c:pt>
                <c:pt idx="32663">
                  <c:v>2.6663000000012023</c:v>
                </c:pt>
                <c:pt idx="32664">
                  <c:v>2.6664000000012025</c:v>
                </c:pt>
                <c:pt idx="32665">
                  <c:v>2.6665000000012027</c:v>
                </c:pt>
                <c:pt idx="32666">
                  <c:v>2.6666000000012029</c:v>
                </c:pt>
                <c:pt idx="32667">
                  <c:v>2.6667000000012031</c:v>
                </c:pt>
                <c:pt idx="32668">
                  <c:v>2.6668000000012033</c:v>
                </c:pt>
                <c:pt idx="32669">
                  <c:v>2.6669000000012035</c:v>
                </c:pt>
                <c:pt idx="32670">
                  <c:v>2.6670000000012037</c:v>
                </c:pt>
                <c:pt idx="32671">
                  <c:v>2.667100000001204</c:v>
                </c:pt>
                <c:pt idx="32672">
                  <c:v>2.6672000000012042</c:v>
                </c:pt>
                <c:pt idx="32673">
                  <c:v>2.6673000000012044</c:v>
                </c:pt>
                <c:pt idx="32674">
                  <c:v>2.6674000000012046</c:v>
                </c:pt>
                <c:pt idx="32675">
                  <c:v>2.6675000000012048</c:v>
                </c:pt>
                <c:pt idx="32676">
                  <c:v>2.667600000001205</c:v>
                </c:pt>
                <c:pt idx="32677">
                  <c:v>2.6677000000012052</c:v>
                </c:pt>
                <c:pt idx="32678">
                  <c:v>2.6678000000012054</c:v>
                </c:pt>
                <c:pt idx="32679">
                  <c:v>2.6679000000012056</c:v>
                </c:pt>
                <c:pt idx="32680">
                  <c:v>2.6680000000012059</c:v>
                </c:pt>
                <c:pt idx="32681">
                  <c:v>2.6681000000012061</c:v>
                </c:pt>
                <c:pt idx="32682">
                  <c:v>2.6682000000012063</c:v>
                </c:pt>
                <c:pt idx="32683">
                  <c:v>2.6683000000012065</c:v>
                </c:pt>
                <c:pt idx="32684">
                  <c:v>2.6684000000012067</c:v>
                </c:pt>
                <c:pt idx="32685">
                  <c:v>2.6685000000012069</c:v>
                </c:pt>
                <c:pt idx="32686">
                  <c:v>2.6686000000012071</c:v>
                </c:pt>
                <c:pt idx="32687">
                  <c:v>2.6687000000012073</c:v>
                </c:pt>
                <c:pt idx="32688">
                  <c:v>2.6688000000012075</c:v>
                </c:pt>
                <c:pt idx="32689">
                  <c:v>2.6689000000012078</c:v>
                </c:pt>
                <c:pt idx="32690">
                  <c:v>2.669000000001208</c:v>
                </c:pt>
                <c:pt idx="32691">
                  <c:v>2.6691000000012082</c:v>
                </c:pt>
                <c:pt idx="32692">
                  <c:v>2.6692000000012084</c:v>
                </c:pt>
                <c:pt idx="32693">
                  <c:v>2.6693000000012086</c:v>
                </c:pt>
                <c:pt idx="32694">
                  <c:v>2.6694000000012088</c:v>
                </c:pt>
                <c:pt idx="32695">
                  <c:v>2.669500000001209</c:v>
                </c:pt>
                <c:pt idx="32696">
                  <c:v>2.6696000000012092</c:v>
                </c:pt>
                <c:pt idx="32697">
                  <c:v>2.6697000000012094</c:v>
                </c:pt>
                <c:pt idx="32698">
                  <c:v>2.6698000000012096</c:v>
                </c:pt>
                <c:pt idx="32699">
                  <c:v>2.6699000000012099</c:v>
                </c:pt>
                <c:pt idx="32700">
                  <c:v>2.6700000000012101</c:v>
                </c:pt>
                <c:pt idx="32701">
                  <c:v>2.6701000000012103</c:v>
                </c:pt>
                <c:pt idx="32702">
                  <c:v>2.6702000000012105</c:v>
                </c:pt>
                <c:pt idx="32703">
                  <c:v>2.6703000000012107</c:v>
                </c:pt>
                <c:pt idx="32704">
                  <c:v>2.6704000000012109</c:v>
                </c:pt>
                <c:pt idx="32705">
                  <c:v>2.6705000000012111</c:v>
                </c:pt>
                <c:pt idx="32706">
                  <c:v>2.6706000000012113</c:v>
                </c:pt>
                <c:pt idx="32707">
                  <c:v>2.6707000000012115</c:v>
                </c:pt>
                <c:pt idx="32708">
                  <c:v>2.6708000000012118</c:v>
                </c:pt>
                <c:pt idx="32709">
                  <c:v>2.670900000001212</c:v>
                </c:pt>
                <c:pt idx="32710">
                  <c:v>2.6710000000012122</c:v>
                </c:pt>
                <c:pt idx="32711">
                  <c:v>2.6711000000012124</c:v>
                </c:pt>
                <c:pt idx="32712">
                  <c:v>2.6712000000012126</c:v>
                </c:pt>
                <c:pt idx="32713">
                  <c:v>2.6713000000012128</c:v>
                </c:pt>
                <c:pt idx="32714">
                  <c:v>2.671400000001213</c:v>
                </c:pt>
                <c:pt idx="32715">
                  <c:v>2.6715000000012132</c:v>
                </c:pt>
                <c:pt idx="32716">
                  <c:v>2.6716000000012134</c:v>
                </c:pt>
                <c:pt idx="32717">
                  <c:v>2.6717000000012137</c:v>
                </c:pt>
                <c:pt idx="32718">
                  <c:v>2.6718000000012139</c:v>
                </c:pt>
                <c:pt idx="32719">
                  <c:v>2.6719000000012141</c:v>
                </c:pt>
                <c:pt idx="32720">
                  <c:v>2.6720000000012143</c:v>
                </c:pt>
                <c:pt idx="32721">
                  <c:v>2.6721000000012145</c:v>
                </c:pt>
                <c:pt idx="32722">
                  <c:v>2.6722000000012147</c:v>
                </c:pt>
                <c:pt idx="32723">
                  <c:v>2.6723000000012149</c:v>
                </c:pt>
                <c:pt idx="32724">
                  <c:v>2.6724000000012151</c:v>
                </c:pt>
                <c:pt idx="32725">
                  <c:v>2.6725000000012153</c:v>
                </c:pt>
                <c:pt idx="32726">
                  <c:v>2.6726000000012156</c:v>
                </c:pt>
                <c:pt idx="32727">
                  <c:v>2.6727000000012158</c:v>
                </c:pt>
                <c:pt idx="32728">
                  <c:v>2.672800000001216</c:v>
                </c:pt>
                <c:pt idx="32729">
                  <c:v>2.6729000000012162</c:v>
                </c:pt>
                <c:pt idx="32730">
                  <c:v>2.6730000000012164</c:v>
                </c:pt>
                <c:pt idx="32731">
                  <c:v>2.6731000000012166</c:v>
                </c:pt>
                <c:pt idx="32732">
                  <c:v>2.6732000000012168</c:v>
                </c:pt>
                <c:pt idx="32733">
                  <c:v>2.673300000001217</c:v>
                </c:pt>
                <c:pt idx="32734">
                  <c:v>2.6734000000012172</c:v>
                </c:pt>
                <c:pt idx="32735">
                  <c:v>2.6735000000012175</c:v>
                </c:pt>
                <c:pt idx="32736">
                  <c:v>2.6736000000012177</c:v>
                </c:pt>
                <c:pt idx="32737">
                  <c:v>2.6737000000012179</c:v>
                </c:pt>
                <c:pt idx="32738">
                  <c:v>2.6738000000012181</c:v>
                </c:pt>
                <c:pt idx="32739">
                  <c:v>2.6739000000012183</c:v>
                </c:pt>
                <c:pt idx="32740">
                  <c:v>2.6740000000012185</c:v>
                </c:pt>
                <c:pt idx="32741">
                  <c:v>2.6741000000012187</c:v>
                </c:pt>
                <c:pt idx="32742">
                  <c:v>2.6742000000012189</c:v>
                </c:pt>
                <c:pt idx="32743">
                  <c:v>2.6743000000012191</c:v>
                </c:pt>
                <c:pt idx="32744">
                  <c:v>2.6744000000012194</c:v>
                </c:pt>
                <c:pt idx="32745">
                  <c:v>2.6745000000012196</c:v>
                </c:pt>
                <c:pt idx="32746">
                  <c:v>2.6746000000012198</c:v>
                </c:pt>
                <c:pt idx="32747">
                  <c:v>2.67470000000122</c:v>
                </c:pt>
                <c:pt idx="32748">
                  <c:v>2.6748000000012202</c:v>
                </c:pt>
                <c:pt idx="32749">
                  <c:v>2.6749000000012204</c:v>
                </c:pt>
                <c:pt idx="32750">
                  <c:v>2.6750000000012206</c:v>
                </c:pt>
                <c:pt idx="32751">
                  <c:v>2.6751000000012208</c:v>
                </c:pt>
                <c:pt idx="32752">
                  <c:v>2.675200000001221</c:v>
                </c:pt>
                <c:pt idx="32753">
                  <c:v>2.6753000000012213</c:v>
                </c:pt>
                <c:pt idx="32754">
                  <c:v>2.6754000000012215</c:v>
                </c:pt>
                <c:pt idx="32755">
                  <c:v>2.6755000000012217</c:v>
                </c:pt>
                <c:pt idx="32756">
                  <c:v>2.6756000000012219</c:v>
                </c:pt>
                <c:pt idx="32757">
                  <c:v>2.6757000000012221</c:v>
                </c:pt>
                <c:pt idx="32758">
                  <c:v>2.6758000000012223</c:v>
                </c:pt>
                <c:pt idx="32759">
                  <c:v>2.6759000000012225</c:v>
                </c:pt>
                <c:pt idx="32760">
                  <c:v>2.6760000000012227</c:v>
                </c:pt>
                <c:pt idx="32761">
                  <c:v>2.6761000000012229</c:v>
                </c:pt>
                <c:pt idx="32762">
                  <c:v>2.6762000000012232</c:v>
                </c:pt>
                <c:pt idx="32763">
                  <c:v>2.6763000000012234</c:v>
                </c:pt>
                <c:pt idx="32764">
                  <c:v>2.6764000000012236</c:v>
                </c:pt>
                <c:pt idx="32765">
                  <c:v>2.6765000000012238</c:v>
                </c:pt>
                <c:pt idx="32766">
                  <c:v>2.676600000001224</c:v>
                </c:pt>
                <c:pt idx="32767">
                  <c:v>2.6767000000012242</c:v>
                </c:pt>
                <c:pt idx="32768">
                  <c:v>2.6768000000012244</c:v>
                </c:pt>
                <c:pt idx="32769">
                  <c:v>2.6769000000012246</c:v>
                </c:pt>
                <c:pt idx="32770">
                  <c:v>2.6770000000012248</c:v>
                </c:pt>
                <c:pt idx="32771">
                  <c:v>2.6771000000012251</c:v>
                </c:pt>
                <c:pt idx="32772">
                  <c:v>2.6772000000012253</c:v>
                </c:pt>
                <c:pt idx="32773">
                  <c:v>2.6773000000012255</c:v>
                </c:pt>
                <c:pt idx="32774">
                  <c:v>2.6774000000012257</c:v>
                </c:pt>
                <c:pt idx="32775">
                  <c:v>2.6775000000012259</c:v>
                </c:pt>
                <c:pt idx="32776">
                  <c:v>2.6776000000012261</c:v>
                </c:pt>
                <c:pt idx="32777">
                  <c:v>2.6777000000012263</c:v>
                </c:pt>
                <c:pt idx="32778">
                  <c:v>2.6778000000012265</c:v>
                </c:pt>
                <c:pt idx="32779">
                  <c:v>2.6779000000012267</c:v>
                </c:pt>
                <c:pt idx="32780">
                  <c:v>2.678000000001227</c:v>
                </c:pt>
                <c:pt idx="32781">
                  <c:v>2.6781000000012272</c:v>
                </c:pt>
                <c:pt idx="32782">
                  <c:v>2.6782000000012274</c:v>
                </c:pt>
                <c:pt idx="32783">
                  <c:v>2.6783000000012276</c:v>
                </c:pt>
                <c:pt idx="32784">
                  <c:v>2.6784000000012278</c:v>
                </c:pt>
                <c:pt idx="32785">
                  <c:v>2.678500000001228</c:v>
                </c:pt>
                <c:pt idx="32786">
                  <c:v>2.6786000000012282</c:v>
                </c:pt>
                <c:pt idx="32787">
                  <c:v>2.6787000000012284</c:v>
                </c:pt>
                <c:pt idx="32788">
                  <c:v>2.6788000000012286</c:v>
                </c:pt>
                <c:pt idx="32789">
                  <c:v>2.6789000000012289</c:v>
                </c:pt>
                <c:pt idx="32790">
                  <c:v>2.6790000000012291</c:v>
                </c:pt>
                <c:pt idx="32791">
                  <c:v>2.6791000000012293</c:v>
                </c:pt>
                <c:pt idx="32792">
                  <c:v>2.6792000000012295</c:v>
                </c:pt>
                <c:pt idx="32793">
                  <c:v>2.6793000000012297</c:v>
                </c:pt>
                <c:pt idx="32794">
                  <c:v>2.6794000000012299</c:v>
                </c:pt>
                <c:pt idx="32795">
                  <c:v>2.6795000000012301</c:v>
                </c:pt>
                <c:pt idx="32796">
                  <c:v>2.6796000000012303</c:v>
                </c:pt>
                <c:pt idx="32797">
                  <c:v>2.6797000000012305</c:v>
                </c:pt>
                <c:pt idx="32798">
                  <c:v>2.6798000000012308</c:v>
                </c:pt>
                <c:pt idx="32799">
                  <c:v>2.679900000001231</c:v>
                </c:pt>
                <c:pt idx="32800">
                  <c:v>2.6800000000012312</c:v>
                </c:pt>
                <c:pt idx="32801">
                  <c:v>2.6801000000012314</c:v>
                </c:pt>
                <c:pt idx="32802">
                  <c:v>2.6802000000012316</c:v>
                </c:pt>
                <c:pt idx="32803">
                  <c:v>2.6803000000012318</c:v>
                </c:pt>
                <c:pt idx="32804">
                  <c:v>2.680400000001232</c:v>
                </c:pt>
                <c:pt idx="32805">
                  <c:v>2.6805000000012322</c:v>
                </c:pt>
                <c:pt idx="32806">
                  <c:v>2.6806000000012324</c:v>
                </c:pt>
                <c:pt idx="32807">
                  <c:v>2.6807000000012327</c:v>
                </c:pt>
                <c:pt idx="32808">
                  <c:v>2.6808000000012329</c:v>
                </c:pt>
                <c:pt idx="32809">
                  <c:v>2.6809000000012331</c:v>
                </c:pt>
                <c:pt idx="32810">
                  <c:v>2.6810000000012333</c:v>
                </c:pt>
                <c:pt idx="32811">
                  <c:v>2.6811000000012335</c:v>
                </c:pt>
                <c:pt idx="32812">
                  <c:v>2.6812000000012337</c:v>
                </c:pt>
                <c:pt idx="32813">
                  <c:v>2.6813000000012339</c:v>
                </c:pt>
                <c:pt idx="32814">
                  <c:v>2.6814000000012341</c:v>
                </c:pt>
                <c:pt idx="32815">
                  <c:v>2.6815000000012343</c:v>
                </c:pt>
                <c:pt idx="32816">
                  <c:v>2.6816000000012346</c:v>
                </c:pt>
                <c:pt idx="32817">
                  <c:v>2.6817000000012348</c:v>
                </c:pt>
                <c:pt idx="32818">
                  <c:v>2.681800000001235</c:v>
                </c:pt>
                <c:pt idx="32819">
                  <c:v>2.6819000000012352</c:v>
                </c:pt>
                <c:pt idx="32820">
                  <c:v>2.6820000000012354</c:v>
                </c:pt>
                <c:pt idx="32821">
                  <c:v>2.6821000000012356</c:v>
                </c:pt>
                <c:pt idx="32822">
                  <c:v>2.6822000000012358</c:v>
                </c:pt>
                <c:pt idx="32823">
                  <c:v>2.682300000001236</c:v>
                </c:pt>
                <c:pt idx="32824">
                  <c:v>2.6824000000012362</c:v>
                </c:pt>
                <c:pt idx="32825">
                  <c:v>2.6825000000012365</c:v>
                </c:pt>
                <c:pt idx="32826">
                  <c:v>2.6826000000012367</c:v>
                </c:pt>
                <c:pt idx="32827">
                  <c:v>2.6827000000012369</c:v>
                </c:pt>
                <c:pt idx="32828">
                  <c:v>2.6828000000012371</c:v>
                </c:pt>
                <c:pt idx="32829">
                  <c:v>2.6829000000012373</c:v>
                </c:pt>
                <c:pt idx="32830">
                  <c:v>2.6830000000012375</c:v>
                </c:pt>
                <c:pt idx="32831">
                  <c:v>2.6831000000012377</c:v>
                </c:pt>
                <c:pt idx="32832">
                  <c:v>2.6832000000012379</c:v>
                </c:pt>
                <c:pt idx="32833">
                  <c:v>2.6833000000012381</c:v>
                </c:pt>
                <c:pt idx="32834">
                  <c:v>2.6834000000012384</c:v>
                </c:pt>
                <c:pt idx="32835">
                  <c:v>2.6835000000012386</c:v>
                </c:pt>
                <c:pt idx="32836">
                  <c:v>2.6836000000012388</c:v>
                </c:pt>
                <c:pt idx="32837">
                  <c:v>2.683700000001239</c:v>
                </c:pt>
                <c:pt idx="32838">
                  <c:v>2.6838000000012392</c:v>
                </c:pt>
                <c:pt idx="32839">
                  <c:v>2.6839000000012394</c:v>
                </c:pt>
                <c:pt idx="32840">
                  <c:v>2.6840000000012396</c:v>
                </c:pt>
                <c:pt idx="32841">
                  <c:v>2.6841000000012398</c:v>
                </c:pt>
                <c:pt idx="32842">
                  <c:v>2.68420000000124</c:v>
                </c:pt>
                <c:pt idx="32843">
                  <c:v>2.6843000000012402</c:v>
                </c:pt>
                <c:pt idx="32844">
                  <c:v>2.6844000000012405</c:v>
                </c:pt>
                <c:pt idx="32845">
                  <c:v>2.6845000000012407</c:v>
                </c:pt>
                <c:pt idx="32846">
                  <c:v>2.6846000000012409</c:v>
                </c:pt>
                <c:pt idx="32847">
                  <c:v>2.6847000000012411</c:v>
                </c:pt>
                <c:pt idx="32848">
                  <c:v>2.6848000000012413</c:v>
                </c:pt>
                <c:pt idx="32849">
                  <c:v>2.6849000000012415</c:v>
                </c:pt>
                <c:pt idx="32850">
                  <c:v>2.6850000000012417</c:v>
                </c:pt>
                <c:pt idx="32851">
                  <c:v>2.6851000000012419</c:v>
                </c:pt>
                <c:pt idx="32852">
                  <c:v>2.6852000000012421</c:v>
                </c:pt>
                <c:pt idx="32853">
                  <c:v>2.6853000000012424</c:v>
                </c:pt>
                <c:pt idx="32854">
                  <c:v>2.6854000000012426</c:v>
                </c:pt>
                <c:pt idx="32855">
                  <c:v>2.6855000000012428</c:v>
                </c:pt>
                <c:pt idx="32856">
                  <c:v>2.685600000001243</c:v>
                </c:pt>
                <c:pt idx="32857">
                  <c:v>2.6857000000012432</c:v>
                </c:pt>
                <c:pt idx="32858">
                  <c:v>2.6858000000012434</c:v>
                </c:pt>
                <c:pt idx="32859">
                  <c:v>2.6859000000012436</c:v>
                </c:pt>
                <c:pt idx="32860">
                  <c:v>2.6860000000012438</c:v>
                </c:pt>
                <c:pt idx="32861">
                  <c:v>2.686100000001244</c:v>
                </c:pt>
                <c:pt idx="32862">
                  <c:v>2.6862000000012443</c:v>
                </c:pt>
                <c:pt idx="32863">
                  <c:v>2.6863000000012445</c:v>
                </c:pt>
                <c:pt idx="32864">
                  <c:v>2.6864000000012447</c:v>
                </c:pt>
                <c:pt idx="32865">
                  <c:v>2.6865000000012449</c:v>
                </c:pt>
                <c:pt idx="32866">
                  <c:v>2.6866000000012451</c:v>
                </c:pt>
                <c:pt idx="32867">
                  <c:v>2.6867000000012453</c:v>
                </c:pt>
                <c:pt idx="32868">
                  <c:v>2.6868000000012455</c:v>
                </c:pt>
                <c:pt idx="32869">
                  <c:v>2.6869000000012457</c:v>
                </c:pt>
                <c:pt idx="32870">
                  <c:v>2.6870000000012459</c:v>
                </c:pt>
                <c:pt idx="32871">
                  <c:v>2.6871000000012462</c:v>
                </c:pt>
                <c:pt idx="32872">
                  <c:v>2.6872000000012464</c:v>
                </c:pt>
                <c:pt idx="32873">
                  <c:v>2.6873000000012466</c:v>
                </c:pt>
                <c:pt idx="32874">
                  <c:v>2.6874000000012468</c:v>
                </c:pt>
                <c:pt idx="32875">
                  <c:v>2.687500000001247</c:v>
                </c:pt>
                <c:pt idx="32876">
                  <c:v>2.6876000000012472</c:v>
                </c:pt>
                <c:pt idx="32877">
                  <c:v>2.6877000000012474</c:v>
                </c:pt>
                <c:pt idx="32878">
                  <c:v>2.6878000000012476</c:v>
                </c:pt>
                <c:pt idx="32879">
                  <c:v>2.6879000000012478</c:v>
                </c:pt>
                <c:pt idx="32880">
                  <c:v>2.6880000000012481</c:v>
                </c:pt>
                <c:pt idx="32881">
                  <c:v>2.6881000000012483</c:v>
                </c:pt>
                <c:pt idx="32882">
                  <c:v>2.6882000000012485</c:v>
                </c:pt>
                <c:pt idx="32883">
                  <c:v>2.6883000000012487</c:v>
                </c:pt>
                <c:pt idx="32884">
                  <c:v>2.6884000000012489</c:v>
                </c:pt>
                <c:pt idx="32885">
                  <c:v>2.6885000000012491</c:v>
                </c:pt>
                <c:pt idx="32886">
                  <c:v>2.6886000000012493</c:v>
                </c:pt>
                <c:pt idx="32887">
                  <c:v>2.6887000000012495</c:v>
                </c:pt>
                <c:pt idx="32888">
                  <c:v>2.6888000000012497</c:v>
                </c:pt>
                <c:pt idx="32889">
                  <c:v>2.68890000000125</c:v>
                </c:pt>
                <c:pt idx="32890">
                  <c:v>2.6890000000012502</c:v>
                </c:pt>
                <c:pt idx="32891">
                  <c:v>2.6891000000012504</c:v>
                </c:pt>
                <c:pt idx="32892">
                  <c:v>2.6892000000012506</c:v>
                </c:pt>
                <c:pt idx="32893">
                  <c:v>2.6893000000012508</c:v>
                </c:pt>
                <c:pt idx="32894">
                  <c:v>2.689400000001251</c:v>
                </c:pt>
                <c:pt idx="32895">
                  <c:v>2.6895000000012512</c:v>
                </c:pt>
                <c:pt idx="32896">
                  <c:v>2.6896000000012514</c:v>
                </c:pt>
                <c:pt idx="32897">
                  <c:v>2.6897000000012516</c:v>
                </c:pt>
                <c:pt idx="32898">
                  <c:v>2.6898000000012519</c:v>
                </c:pt>
                <c:pt idx="32899">
                  <c:v>2.6899000000012521</c:v>
                </c:pt>
                <c:pt idx="32900">
                  <c:v>2.6900000000012523</c:v>
                </c:pt>
                <c:pt idx="32901">
                  <c:v>2.6901000000012525</c:v>
                </c:pt>
                <c:pt idx="32902">
                  <c:v>2.6902000000012527</c:v>
                </c:pt>
                <c:pt idx="32903">
                  <c:v>2.6903000000012529</c:v>
                </c:pt>
                <c:pt idx="32904">
                  <c:v>2.6904000000012531</c:v>
                </c:pt>
                <c:pt idx="32905">
                  <c:v>2.6905000000012533</c:v>
                </c:pt>
                <c:pt idx="32906">
                  <c:v>2.6906000000012535</c:v>
                </c:pt>
                <c:pt idx="32907">
                  <c:v>2.6907000000012538</c:v>
                </c:pt>
                <c:pt idx="32908">
                  <c:v>2.690800000001254</c:v>
                </c:pt>
                <c:pt idx="32909">
                  <c:v>2.6909000000012542</c:v>
                </c:pt>
                <c:pt idx="32910">
                  <c:v>2.6910000000012544</c:v>
                </c:pt>
                <c:pt idx="32911">
                  <c:v>2.6911000000012546</c:v>
                </c:pt>
                <c:pt idx="32912">
                  <c:v>2.6912000000012548</c:v>
                </c:pt>
                <c:pt idx="32913">
                  <c:v>2.691300000001255</c:v>
                </c:pt>
                <c:pt idx="32914">
                  <c:v>2.6914000000012552</c:v>
                </c:pt>
                <c:pt idx="32915">
                  <c:v>2.6915000000012554</c:v>
                </c:pt>
                <c:pt idx="32916">
                  <c:v>2.6916000000012557</c:v>
                </c:pt>
                <c:pt idx="32917">
                  <c:v>2.6917000000012559</c:v>
                </c:pt>
                <c:pt idx="32918">
                  <c:v>2.6918000000012561</c:v>
                </c:pt>
                <c:pt idx="32919">
                  <c:v>2.6919000000012563</c:v>
                </c:pt>
                <c:pt idx="32920">
                  <c:v>2.6920000000012565</c:v>
                </c:pt>
                <c:pt idx="32921">
                  <c:v>2.6921000000012567</c:v>
                </c:pt>
                <c:pt idx="32922">
                  <c:v>2.6922000000012569</c:v>
                </c:pt>
                <c:pt idx="32923">
                  <c:v>2.6923000000012571</c:v>
                </c:pt>
                <c:pt idx="32924">
                  <c:v>2.6924000000012573</c:v>
                </c:pt>
                <c:pt idx="32925">
                  <c:v>2.6925000000012576</c:v>
                </c:pt>
                <c:pt idx="32926">
                  <c:v>2.6926000000012578</c:v>
                </c:pt>
                <c:pt idx="32927">
                  <c:v>2.692700000001258</c:v>
                </c:pt>
                <c:pt idx="32928">
                  <c:v>2.6928000000012582</c:v>
                </c:pt>
                <c:pt idx="32929">
                  <c:v>2.6929000000012584</c:v>
                </c:pt>
                <c:pt idx="32930">
                  <c:v>2.6930000000012586</c:v>
                </c:pt>
                <c:pt idx="32931">
                  <c:v>2.6931000000012588</c:v>
                </c:pt>
                <c:pt idx="32932">
                  <c:v>2.693200000001259</c:v>
                </c:pt>
                <c:pt idx="32933">
                  <c:v>2.6933000000012592</c:v>
                </c:pt>
                <c:pt idx="32934">
                  <c:v>2.6934000000012595</c:v>
                </c:pt>
                <c:pt idx="32935">
                  <c:v>2.6935000000012597</c:v>
                </c:pt>
                <c:pt idx="32936">
                  <c:v>2.6936000000012599</c:v>
                </c:pt>
                <c:pt idx="32937">
                  <c:v>2.6937000000012601</c:v>
                </c:pt>
                <c:pt idx="32938">
                  <c:v>2.6938000000012603</c:v>
                </c:pt>
                <c:pt idx="32939">
                  <c:v>2.6939000000012605</c:v>
                </c:pt>
                <c:pt idx="32940">
                  <c:v>2.6940000000012607</c:v>
                </c:pt>
                <c:pt idx="32941">
                  <c:v>2.6941000000012609</c:v>
                </c:pt>
                <c:pt idx="32942">
                  <c:v>2.6942000000012611</c:v>
                </c:pt>
                <c:pt idx="32943">
                  <c:v>2.6943000000012614</c:v>
                </c:pt>
                <c:pt idx="32944">
                  <c:v>2.6944000000012616</c:v>
                </c:pt>
                <c:pt idx="32945">
                  <c:v>2.6945000000012618</c:v>
                </c:pt>
                <c:pt idx="32946">
                  <c:v>2.694600000001262</c:v>
                </c:pt>
                <c:pt idx="32947">
                  <c:v>2.6947000000012622</c:v>
                </c:pt>
                <c:pt idx="32948">
                  <c:v>2.6948000000012624</c:v>
                </c:pt>
                <c:pt idx="32949">
                  <c:v>2.6949000000012626</c:v>
                </c:pt>
                <c:pt idx="32950">
                  <c:v>2.6950000000012628</c:v>
                </c:pt>
                <c:pt idx="32951">
                  <c:v>2.695100000001263</c:v>
                </c:pt>
                <c:pt idx="32952">
                  <c:v>2.6952000000012633</c:v>
                </c:pt>
                <c:pt idx="32953">
                  <c:v>2.6953000000012635</c:v>
                </c:pt>
                <c:pt idx="32954">
                  <c:v>2.6954000000012637</c:v>
                </c:pt>
                <c:pt idx="32955">
                  <c:v>2.6955000000012639</c:v>
                </c:pt>
                <c:pt idx="32956">
                  <c:v>2.6956000000012641</c:v>
                </c:pt>
                <c:pt idx="32957">
                  <c:v>2.6957000000012643</c:v>
                </c:pt>
                <c:pt idx="32958">
                  <c:v>2.6958000000012645</c:v>
                </c:pt>
                <c:pt idx="32959">
                  <c:v>2.6959000000012647</c:v>
                </c:pt>
                <c:pt idx="32960">
                  <c:v>2.6960000000012649</c:v>
                </c:pt>
                <c:pt idx="32961">
                  <c:v>2.6961000000012652</c:v>
                </c:pt>
                <c:pt idx="32962">
                  <c:v>2.6962000000012654</c:v>
                </c:pt>
                <c:pt idx="32963">
                  <c:v>2.6963000000012656</c:v>
                </c:pt>
                <c:pt idx="32964">
                  <c:v>2.6964000000012658</c:v>
                </c:pt>
                <c:pt idx="32965">
                  <c:v>2.696500000001266</c:v>
                </c:pt>
                <c:pt idx="32966">
                  <c:v>2.6966000000012662</c:v>
                </c:pt>
                <c:pt idx="32967">
                  <c:v>2.6967000000012664</c:v>
                </c:pt>
                <c:pt idx="32968">
                  <c:v>2.6968000000012666</c:v>
                </c:pt>
                <c:pt idx="32969">
                  <c:v>2.6969000000012668</c:v>
                </c:pt>
                <c:pt idx="32970">
                  <c:v>2.6970000000012671</c:v>
                </c:pt>
                <c:pt idx="32971">
                  <c:v>2.6971000000012673</c:v>
                </c:pt>
                <c:pt idx="32972">
                  <c:v>2.6972000000012675</c:v>
                </c:pt>
                <c:pt idx="32973">
                  <c:v>2.6973000000012677</c:v>
                </c:pt>
                <c:pt idx="32974">
                  <c:v>2.6974000000012679</c:v>
                </c:pt>
                <c:pt idx="32975">
                  <c:v>2.6975000000012681</c:v>
                </c:pt>
                <c:pt idx="32976">
                  <c:v>2.6976000000012683</c:v>
                </c:pt>
                <c:pt idx="32977">
                  <c:v>2.6977000000012685</c:v>
                </c:pt>
                <c:pt idx="32978">
                  <c:v>2.6978000000012687</c:v>
                </c:pt>
                <c:pt idx="32979">
                  <c:v>2.6979000000012689</c:v>
                </c:pt>
                <c:pt idx="32980">
                  <c:v>2.6980000000012692</c:v>
                </c:pt>
                <c:pt idx="32981">
                  <c:v>2.6981000000012694</c:v>
                </c:pt>
                <c:pt idx="32982">
                  <c:v>2.6982000000012696</c:v>
                </c:pt>
                <c:pt idx="32983">
                  <c:v>2.6983000000012698</c:v>
                </c:pt>
                <c:pt idx="32984">
                  <c:v>2.69840000000127</c:v>
                </c:pt>
                <c:pt idx="32985">
                  <c:v>2.6985000000012702</c:v>
                </c:pt>
                <c:pt idx="32986">
                  <c:v>2.6986000000012704</c:v>
                </c:pt>
                <c:pt idx="32987">
                  <c:v>2.6987000000012706</c:v>
                </c:pt>
                <c:pt idx="32988">
                  <c:v>2.6988000000012708</c:v>
                </c:pt>
                <c:pt idx="32989">
                  <c:v>2.6989000000012711</c:v>
                </c:pt>
                <c:pt idx="32990">
                  <c:v>2.6990000000012713</c:v>
                </c:pt>
                <c:pt idx="32991">
                  <c:v>2.6991000000012715</c:v>
                </c:pt>
                <c:pt idx="32992">
                  <c:v>2.6992000000012717</c:v>
                </c:pt>
                <c:pt idx="32993">
                  <c:v>2.6993000000012719</c:v>
                </c:pt>
                <c:pt idx="32994">
                  <c:v>2.6994000000012721</c:v>
                </c:pt>
                <c:pt idx="32995">
                  <c:v>2.6995000000012723</c:v>
                </c:pt>
                <c:pt idx="32996">
                  <c:v>2.6996000000012725</c:v>
                </c:pt>
                <c:pt idx="32997">
                  <c:v>2.6997000000012727</c:v>
                </c:pt>
                <c:pt idx="32998">
                  <c:v>2.699800000001273</c:v>
                </c:pt>
                <c:pt idx="32999">
                  <c:v>2.6999000000012732</c:v>
                </c:pt>
                <c:pt idx="33000">
                  <c:v>2.7000000000012734</c:v>
                </c:pt>
                <c:pt idx="33001">
                  <c:v>2.7001000000012736</c:v>
                </c:pt>
                <c:pt idx="33002">
                  <c:v>2.7002000000012738</c:v>
                </c:pt>
                <c:pt idx="33003">
                  <c:v>2.700300000001274</c:v>
                </c:pt>
                <c:pt idx="33004">
                  <c:v>2.7004000000012742</c:v>
                </c:pt>
                <c:pt idx="33005">
                  <c:v>2.7005000000012744</c:v>
                </c:pt>
                <c:pt idx="33006">
                  <c:v>2.7006000000012746</c:v>
                </c:pt>
                <c:pt idx="33007">
                  <c:v>2.7007000000012749</c:v>
                </c:pt>
                <c:pt idx="33008">
                  <c:v>2.7008000000012751</c:v>
                </c:pt>
                <c:pt idx="33009">
                  <c:v>2.7009000000012753</c:v>
                </c:pt>
                <c:pt idx="33010">
                  <c:v>2.7010000000012755</c:v>
                </c:pt>
                <c:pt idx="33011">
                  <c:v>2.7011000000012757</c:v>
                </c:pt>
                <c:pt idx="33012">
                  <c:v>2.7012000000012759</c:v>
                </c:pt>
                <c:pt idx="33013">
                  <c:v>2.7013000000012761</c:v>
                </c:pt>
                <c:pt idx="33014">
                  <c:v>2.7014000000012763</c:v>
                </c:pt>
                <c:pt idx="33015">
                  <c:v>2.7015000000012765</c:v>
                </c:pt>
                <c:pt idx="33016">
                  <c:v>2.7016000000012768</c:v>
                </c:pt>
                <c:pt idx="33017">
                  <c:v>2.701700000001277</c:v>
                </c:pt>
                <c:pt idx="33018">
                  <c:v>2.7018000000012772</c:v>
                </c:pt>
                <c:pt idx="33019">
                  <c:v>2.7019000000012774</c:v>
                </c:pt>
                <c:pt idx="33020">
                  <c:v>2.7020000000012776</c:v>
                </c:pt>
                <c:pt idx="33021">
                  <c:v>2.7021000000012778</c:v>
                </c:pt>
                <c:pt idx="33022">
                  <c:v>2.702200000001278</c:v>
                </c:pt>
                <c:pt idx="33023">
                  <c:v>2.7023000000012782</c:v>
                </c:pt>
                <c:pt idx="33024">
                  <c:v>2.7024000000012784</c:v>
                </c:pt>
                <c:pt idx="33025">
                  <c:v>2.7025000000012787</c:v>
                </c:pt>
                <c:pt idx="33026">
                  <c:v>2.7026000000012789</c:v>
                </c:pt>
                <c:pt idx="33027">
                  <c:v>2.7027000000012791</c:v>
                </c:pt>
                <c:pt idx="33028">
                  <c:v>2.7028000000012793</c:v>
                </c:pt>
                <c:pt idx="33029">
                  <c:v>2.7029000000012795</c:v>
                </c:pt>
                <c:pt idx="33030">
                  <c:v>2.7030000000012797</c:v>
                </c:pt>
                <c:pt idx="33031">
                  <c:v>2.7031000000012799</c:v>
                </c:pt>
                <c:pt idx="33032">
                  <c:v>2.7032000000012801</c:v>
                </c:pt>
                <c:pt idx="33033">
                  <c:v>2.7033000000012803</c:v>
                </c:pt>
                <c:pt idx="33034">
                  <c:v>2.7034000000012806</c:v>
                </c:pt>
                <c:pt idx="33035">
                  <c:v>2.7035000000012808</c:v>
                </c:pt>
                <c:pt idx="33036">
                  <c:v>2.703600000001281</c:v>
                </c:pt>
                <c:pt idx="33037">
                  <c:v>2.7037000000012812</c:v>
                </c:pt>
                <c:pt idx="33038">
                  <c:v>2.7038000000012814</c:v>
                </c:pt>
                <c:pt idx="33039">
                  <c:v>2.7039000000012816</c:v>
                </c:pt>
                <c:pt idx="33040">
                  <c:v>2.7040000000012818</c:v>
                </c:pt>
                <c:pt idx="33041">
                  <c:v>2.704100000001282</c:v>
                </c:pt>
                <c:pt idx="33042">
                  <c:v>2.7042000000012822</c:v>
                </c:pt>
                <c:pt idx="33043">
                  <c:v>2.7043000000012825</c:v>
                </c:pt>
                <c:pt idx="33044">
                  <c:v>2.7044000000012827</c:v>
                </c:pt>
                <c:pt idx="33045">
                  <c:v>2.7045000000012829</c:v>
                </c:pt>
                <c:pt idx="33046">
                  <c:v>2.7046000000012831</c:v>
                </c:pt>
                <c:pt idx="33047">
                  <c:v>2.7047000000012833</c:v>
                </c:pt>
                <c:pt idx="33048">
                  <c:v>2.7048000000012835</c:v>
                </c:pt>
                <c:pt idx="33049">
                  <c:v>2.7049000000012837</c:v>
                </c:pt>
                <c:pt idx="33050">
                  <c:v>2.7050000000012839</c:v>
                </c:pt>
                <c:pt idx="33051">
                  <c:v>2.7051000000012841</c:v>
                </c:pt>
                <c:pt idx="33052">
                  <c:v>2.7052000000012844</c:v>
                </c:pt>
                <c:pt idx="33053">
                  <c:v>2.7053000000012846</c:v>
                </c:pt>
                <c:pt idx="33054">
                  <c:v>2.7054000000012848</c:v>
                </c:pt>
                <c:pt idx="33055">
                  <c:v>2.705500000001285</c:v>
                </c:pt>
                <c:pt idx="33056">
                  <c:v>2.7056000000012852</c:v>
                </c:pt>
                <c:pt idx="33057">
                  <c:v>2.7057000000012854</c:v>
                </c:pt>
                <c:pt idx="33058">
                  <c:v>2.7058000000012856</c:v>
                </c:pt>
                <c:pt idx="33059">
                  <c:v>2.7059000000012858</c:v>
                </c:pt>
                <c:pt idx="33060">
                  <c:v>2.706000000001286</c:v>
                </c:pt>
                <c:pt idx="33061">
                  <c:v>2.7061000000012863</c:v>
                </c:pt>
                <c:pt idx="33062">
                  <c:v>2.7062000000012865</c:v>
                </c:pt>
                <c:pt idx="33063">
                  <c:v>2.7063000000012867</c:v>
                </c:pt>
                <c:pt idx="33064">
                  <c:v>2.7064000000012869</c:v>
                </c:pt>
                <c:pt idx="33065">
                  <c:v>2.7065000000012871</c:v>
                </c:pt>
                <c:pt idx="33066">
                  <c:v>2.7066000000012873</c:v>
                </c:pt>
                <c:pt idx="33067">
                  <c:v>2.7067000000012875</c:v>
                </c:pt>
                <c:pt idx="33068">
                  <c:v>2.7068000000012877</c:v>
                </c:pt>
                <c:pt idx="33069">
                  <c:v>2.7069000000012879</c:v>
                </c:pt>
                <c:pt idx="33070">
                  <c:v>2.7070000000012882</c:v>
                </c:pt>
                <c:pt idx="33071">
                  <c:v>2.7071000000012884</c:v>
                </c:pt>
                <c:pt idx="33072">
                  <c:v>2.7072000000012886</c:v>
                </c:pt>
                <c:pt idx="33073">
                  <c:v>2.7073000000012888</c:v>
                </c:pt>
                <c:pt idx="33074">
                  <c:v>2.707400000001289</c:v>
                </c:pt>
                <c:pt idx="33075">
                  <c:v>2.7075000000012892</c:v>
                </c:pt>
                <c:pt idx="33076">
                  <c:v>2.7076000000012894</c:v>
                </c:pt>
                <c:pt idx="33077">
                  <c:v>2.7077000000012896</c:v>
                </c:pt>
                <c:pt idx="33078">
                  <c:v>2.7078000000012898</c:v>
                </c:pt>
                <c:pt idx="33079">
                  <c:v>2.7079000000012901</c:v>
                </c:pt>
                <c:pt idx="33080">
                  <c:v>2.7080000000012903</c:v>
                </c:pt>
                <c:pt idx="33081">
                  <c:v>2.7081000000012905</c:v>
                </c:pt>
                <c:pt idx="33082">
                  <c:v>2.7082000000012907</c:v>
                </c:pt>
                <c:pt idx="33083">
                  <c:v>2.7083000000012909</c:v>
                </c:pt>
                <c:pt idx="33084">
                  <c:v>2.7084000000012911</c:v>
                </c:pt>
                <c:pt idx="33085">
                  <c:v>2.7085000000012913</c:v>
                </c:pt>
                <c:pt idx="33086">
                  <c:v>2.7086000000012915</c:v>
                </c:pt>
                <c:pt idx="33087">
                  <c:v>2.7087000000012917</c:v>
                </c:pt>
                <c:pt idx="33088">
                  <c:v>2.708800000001292</c:v>
                </c:pt>
                <c:pt idx="33089">
                  <c:v>2.7089000000012922</c:v>
                </c:pt>
                <c:pt idx="33090">
                  <c:v>2.7090000000012924</c:v>
                </c:pt>
                <c:pt idx="33091">
                  <c:v>2.7091000000012926</c:v>
                </c:pt>
                <c:pt idx="33092">
                  <c:v>2.7092000000012928</c:v>
                </c:pt>
                <c:pt idx="33093">
                  <c:v>2.709300000001293</c:v>
                </c:pt>
                <c:pt idx="33094">
                  <c:v>2.7094000000012932</c:v>
                </c:pt>
                <c:pt idx="33095">
                  <c:v>2.7095000000012934</c:v>
                </c:pt>
                <c:pt idx="33096">
                  <c:v>2.7096000000012936</c:v>
                </c:pt>
                <c:pt idx="33097">
                  <c:v>2.7097000000012939</c:v>
                </c:pt>
                <c:pt idx="33098">
                  <c:v>2.7098000000012941</c:v>
                </c:pt>
                <c:pt idx="33099">
                  <c:v>2.7099000000012943</c:v>
                </c:pt>
                <c:pt idx="33100">
                  <c:v>2.7100000000012945</c:v>
                </c:pt>
                <c:pt idx="33101">
                  <c:v>2.7101000000012947</c:v>
                </c:pt>
                <c:pt idx="33102">
                  <c:v>2.7102000000012949</c:v>
                </c:pt>
                <c:pt idx="33103">
                  <c:v>2.7103000000012951</c:v>
                </c:pt>
                <c:pt idx="33104">
                  <c:v>2.7104000000012953</c:v>
                </c:pt>
                <c:pt idx="33105">
                  <c:v>2.7105000000012955</c:v>
                </c:pt>
                <c:pt idx="33106">
                  <c:v>2.7106000000012958</c:v>
                </c:pt>
                <c:pt idx="33107">
                  <c:v>2.710700000001296</c:v>
                </c:pt>
                <c:pt idx="33108">
                  <c:v>2.7108000000012962</c:v>
                </c:pt>
                <c:pt idx="33109">
                  <c:v>2.7109000000012964</c:v>
                </c:pt>
                <c:pt idx="33110">
                  <c:v>2.7110000000012966</c:v>
                </c:pt>
                <c:pt idx="33111">
                  <c:v>2.7111000000012968</c:v>
                </c:pt>
                <c:pt idx="33112">
                  <c:v>2.711200000001297</c:v>
                </c:pt>
                <c:pt idx="33113">
                  <c:v>2.7113000000012972</c:v>
                </c:pt>
                <c:pt idx="33114">
                  <c:v>2.7114000000012974</c:v>
                </c:pt>
                <c:pt idx="33115">
                  <c:v>2.7115000000012976</c:v>
                </c:pt>
                <c:pt idx="33116">
                  <c:v>2.7116000000012979</c:v>
                </c:pt>
                <c:pt idx="33117">
                  <c:v>2.7117000000012981</c:v>
                </c:pt>
                <c:pt idx="33118">
                  <c:v>2.7118000000012983</c:v>
                </c:pt>
                <c:pt idx="33119">
                  <c:v>2.7119000000012985</c:v>
                </c:pt>
                <c:pt idx="33120">
                  <c:v>2.7120000000012987</c:v>
                </c:pt>
                <c:pt idx="33121">
                  <c:v>2.7121000000012989</c:v>
                </c:pt>
                <c:pt idx="33122">
                  <c:v>2.7122000000012991</c:v>
                </c:pt>
                <c:pt idx="33123">
                  <c:v>2.7123000000012993</c:v>
                </c:pt>
                <c:pt idx="33124">
                  <c:v>2.7124000000012995</c:v>
                </c:pt>
                <c:pt idx="33125">
                  <c:v>2.7125000000012998</c:v>
                </c:pt>
                <c:pt idx="33126">
                  <c:v>2.7126000000013</c:v>
                </c:pt>
                <c:pt idx="33127">
                  <c:v>2.7127000000013002</c:v>
                </c:pt>
                <c:pt idx="33128">
                  <c:v>2.7128000000013004</c:v>
                </c:pt>
                <c:pt idx="33129">
                  <c:v>2.7129000000013006</c:v>
                </c:pt>
                <c:pt idx="33130">
                  <c:v>2.7130000000013008</c:v>
                </c:pt>
                <c:pt idx="33131">
                  <c:v>2.713100000001301</c:v>
                </c:pt>
                <c:pt idx="33132">
                  <c:v>2.7132000000013012</c:v>
                </c:pt>
                <c:pt idx="33133">
                  <c:v>2.7133000000013014</c:v>
                </c:pt>
                <c:pt idx="33134">
                  <c:v>2.7134000000013017</c:v>
                </c:pt>
                <c:pt idx="33135">
                  <c:v>2.7135000000013019</c:v>
                </c:pt>
                <c:pt idx="33136">
                  <c:v>2.7136000000013021</c:v>
                </c:pt>
                <c:pt idx="33137">
                  <c:v>2.7137000000013023</c:v>
                </c:pt>
                <c:pt idx="33138">
                  <c:v>2.7138000000013025</c:v>
                </c:pt>
                <c:pt idx="33139">
                  <c:v>2.7139000000013027</c:v>
                </c:pt>
                <c:pt idx="33140">
                  <c:v>2.7140000000013029</c:v>
                </c:pt>
                <c:pt idx="33141">
                  <c:v>2.7141000000013031</c:v>
                </c:pt>
                <c:pt idx="33142">
                  <c:v>2.7142000000013033</c:v>
                </c:pt>
                <c:pt idx="33143">
                  <c:v>2.7143000000013036</c:v>
                </c:pt>
                <c:pt idx="33144">
                  <c:v>2.7144000000013038</c:v>
                </c:pt>
                <c:pt idx="33145">
                  <c:v>2.714500000001304</c:v>
                </c:pt>
                <c:pt idx="33146">
                  <c:v>2.7146000000013042</c:v>
                </c:pt>
                <c:pt idx="33147">
                  <c:v>2.7147000000013044</c:v>
                </c:pt>
                <c:pt idx="33148">
                  <c:v>2.7148000000013046</c:v>
                </c:pt>
                <c:pt idx="33149">
                  <c:v>2.7149000000013048</c:v>
                </c:pt>
                <c:pt idx="33150">
                  <c:v>2.715000000001305</c:v>
                </c:pt>
                <c:pt idx="33151">
                  <c:v>2.7151000000013052</c:v>
                </c:pt>
                <c:pt idx="33152">
                  <c:v>2.7152000000013055</c:v>
                </c:pt>
                <c:pt idx="33153">
                  <c:v>2.7153000000013057</c:v>
                </c:pt>
                <c:pt idx="33154">
                  <c:v>2.7154000000013059</c:v>
                </c:pt>
                <c:pt idx="33155">
                  <c:v>2.7155000000013061</c:v>
                </c:pt>
                <c:pt idx="33156">
                  <c:v>2.7156000000013063</c:v>
                </c:pt>
                <c:pt idx="33157">
                  <c:v>2.7157000000013065</c:v>
                </c:pt>
                <c:pt idx="33158">
                  <c:v>2.7158000000013067</c:v>
                </c:pt>
                <c:pt idx="33159">
                  <c:v>2.7159000000013069</c:v>
                </c:pt>
                <c:pt idx="33160">
                  <c:v>2.7160000000013071</c:v>
                </c:pt>
                <c:pt idx="33161">
                  <c:v>2.7161000000013074</c:v>
                </c:pt>
                <c:pt idx="33162">
                  <c:v>2.7162000000013076</c:v>
                </c:pt>
                <c:pt idx="33163">
                  <c:v>2.7163000000013078</c:v>
                </c:pt>
                <c:pt idx="33164">
                  <c:v>2.716400000001308</c:v>
                </c:pt>
                <c:pt idx="33165">
                  <c:v>2.7165000000013082</c:v>
                </c:pt>
                <c:pt idx="33166">
                  <c:v>2.7166000000013084</c:v>
                </c:pt>
                <c:pt idx="33167">
                  <c:v>2.7167000000013086</c:v>
                </c:pt>
                <c:pt idx="33168">
                  <c:v>2.7168000000013088</c:v>
                </c:pt>
                <c:pt idx="33169">
                  <c:v>2.716900000001309</c:v>
                </c:pt>
                <c:pt idx="33170">
                  <c:v>2.7170000000013093</c:v>
                </c:pt>
                <c:pt idx="33171">
                  <c:v>2.7171000000013095</c:v>
                </c:pt>
                <c:pt idx="33172">
                  <c:v>2.7172000000013097</c:v>
                </c:pt>
                <c:pt idx="33173">
                  <c:v>2.7173000000013099</c:v>
                </c:pt>
                <c:pt idx="33174">
                  <c:v>2.7174000000013101</c:v>
                </c:pt>
                <c:pt idx="33175">
                  <c:v>2.7175000000013103</c:v>
                </c:pt>
                <c:pt idx="33176">
                  <c:v>2.7176000000013105</c:v>
                </c:pt>
                <c:pt idx="33177">
                  <c:v>2.7177000000013107</c:v>
                </c:pt>
                <c:pt idx="33178">
                  <c:v>2.7178000000013109</c:v>
                </c:pt>
                <c:pt idx="33179">
                  <c:v>2.7179000000013112</c:v>
                </c:pt>
                <c:pt idx="33180">
                  <c:v>2.7180000000013114</c:v>
                </c:pt>
                <c:pt idx="33181">
                  <c:v>2.7181000000013116</c:v>
                </c:pt>
                <c:pt idx="33182">
                  <c:v>2.7182000000013118</c:v>
                </c:pt>
                <c:pt idx="33183">
                  <c:v>2.718300000001312</c:v>
                </c:pt>
                <c:pt idx="33184">
                  <c:v>2.7184000000013122</c:v>
                </c:pt>
                <c:pt idx="33185">
                  <c:v>2.7185000000013124</c:v>
                </c:pt>
                <c:pt idx="33186">
                  <c:v>2.7186000000013126</c:v>
                </c:pt>
                <c:pt idx="33187">
                  <c:v>2.7187000000013128</c:v>
                </c:pt>
                <c:pt idx="33188">
                  <c:v>2.7188000000013131</c:v>
                </c:pt>
                <c:pt idx="33189">
                  <c:v>2.7189000000013133</c:v>
                </c:pt>
                <c:pt idx="33190">
                  <c:v>2.7190000000013135</c:v>
                </c:pt>
                <c:pt idx="33191">
                  <c:v>2.7191000000013137</c:v>
                </c:pt>
                <c:pt idx="33192">
                  <c:v>2.7192000000013139</c:v>
                </c:pt>
                <c:pt idx="33193">
                  <c:v>2.7193000000013141</c:v>
                </c:pt>
                <c:pt idx="33194">
                  <c:v>2.7194000000013143</c:v>
                </c:pt>
                <c:pt idx="33195">
                  <c:v>2.7195000000013145</c:v>
                </c:pt>
                <c:pt idx="33196">
                  <c:v>2.7196000000013147</c:v>
                </c:pt>
                <c:pt idx="33197">
                  <c:v>2.719700000001315</c:v>
                </c:pt>
                <c:pt idx="33198">
                  <c:v>2.7198000000013152</c:v>
                </c:pt>
                <c:pt idx="33199">
                  <c:v>2.7199000000013154</c:v>
                </c:pt>
                <c:pt idx="33200">
                  <c:v>2.7200000000013156</c:v>
                </c:pt>
                <c:pt idx="33201">
                  <c:v>2.7201000000013158</c:v>
                </c:pt>
                <c:pt idx="33202">
                  <c:v>2.720200000001316</c:v>
                </c:pt>
                <c:pt idx="33203">
                  <c:v>2.7203000000013162</c:v>
                </c:pt>
                <c:pt idx="33204">
                  <c:v>2.7204000000013164</c:v>
                </c:pt>
                <c:pt idx="33205">
                  <c:v>2.7205000000013166</c:v>
                </c:pt>
                <c:pt idx="33206">
                  <c:v>2.7206000000013169</c:v>
                </c:pt>
                <c:pt idx="33207">
                  <c:v>2.7207000000013171</c:v>
                </c:pt>
                <c:pt idx="33208">
                  <c:v>2.7208000000013173</c:v>
                </c:pt>
                <c:pt idx="33209">
                  <c:v>2.7209000000013175</c:v>
                </c:pt>
                <c:pt idx="33210">
                  <c:v>2.7210000000013177</c:v>
                </c:pt>
                <c:pt idx="33211">
                  <c:v>2.7211000000013179</c:v>
                </c:pt>
                <c:pt idx="33212">
                  <c:v>2.7212000000013181</c:v>
                </c:pt>
                <c:pt idx="33213">
                  <c:v>2.7213000000013183</c:v>
                </c:pt>
                <c:pt idx="33214">
                  <c:v>2.7214000000013185</c:v>
                </c:pt>
                <c:pt idx="33215">
                  <c:v>2.7215000000013188</c:v>
                </c:pt>
                <c:pt idx="33216">
                  <c:v>2.721600000001319</c:v>
                </c:pt>
                <c:pt idx="33217">
                  <c:v>2.7217000000013192</c:v>
                </c:pt>
                <c:pt idx="33218">
                  <c:v>2.7218000000013194</c:v>
                </c:pt>
                <c:pt idx="33219">
                  <c:v>2.7219000000013196</c:v>
                </c:pt>
                <c:pt idx="33220">
                  <c:v>2.7220000000013198</c:v>
                </c:pt>
                <c:pt idx="33221">
                  <c:v>2.72210000000132</c:v>
                </c:pt>
                <c:pt idx="33222">
                  <c:v>2.7222000000013202</c:v>
                </c:pt>
                <c:pt idx="33223">
                  <c:v>2.7223000000013204</c:v>
                </c:pt>
                <c:pt idx="33224">
                  <c:v>2.7224000000013207</c:v>
                </c:pt>
                <c:pt idx="33225">
                  <c:v>2.7225000000013209</c:v>
                </c:pt>
                <c:pt idx="33226">
                  <c:v>2.7226000000013211</c:v>
                </c:pt>
                <c:pt idx="33227">
                  <c:v>2.7227000000013213</c:v>
                </c:pt>
                <c:pt idx="33228">
                  <c:v>2.7228000000013215</c:v>
                </c:pt>
                <c:pt idx="33229">
                  <c:v>2.7229000000013217</c:v>
                </c:pt>
                <c:pt idx="33230">
                  <c:v>2.7230000000013219</c:v>
                </c:pt>
                <c:pt idx="33231">
                  <c:v>2.7231000000013221</c:v>
                </c:pt>
                <c:pt idx="33232">
                  <c:v>2.7232000000013223</c:v>
                </c:pt>
                <c:pt idx="33233">
                  <c:v>2.7233000000013226</c:v>
                </c:pt>
                <c:pt idx="33234">
                  <c:v>2.7234000000013228</c:v>
                </c:pt>
                <c:pt idx="33235">
                  <c:v>2.723500000001323</c:v>
                </c:pt>
                <c:pt idx="33236">
                  <c:v>2.7236000000013232</c:v>
                </c:pt>
                <c:pt idx="33237">
                  <c:v>2.7237000000013234</c:v>
                </c:pt>
                <c:pt idx="33238">
                  <c:v>2.7238000000013236</c:v>
                </c:pt>
                <c:pt idx="33239">
                  <c:v>2.7239000000013238</c:v>
                </c:pt>
                <c:pt idx="33240">
                  <c:v>2.724000000001324</c:v>
                </c:pt>
                <c:pt idx="33241">
                  <c:v>2.7241000000013242</c:v>
                </c:pt>
                <c:pt idx="33242">
                  <c:v>2.7242000000013245</c:v>
                </c:pt>
                <c:pt idx="33243">
                  <c:v>2.7243000000013247</c:v>
                </c:pt>
                <c:pt idx="33244">
                  <c:v>2.7244000000013249</c:v>
                </c:pt>
                <c:pt idx="33245">
                  <c:v>2.7245000000013251</c:v>
                </c:pt>
                <c:pt idx="33246">
                  <c:v>2.7246000000013253</c:v>
                </c:pt>
                <c:pt idx="33247">
                  <c:v>2.7247000000013255</c:v>
                </c:pt>
                <c:pt idx="33248">
                  <c:v>2.7248000000013257</c:v>
                </c:pt>
                <c:pt idx="33249">
                  <c:v>2.7249000000013259</c:v>
                </c:pt>
                <c:pt idx="33250">
                  <c:v>2.7250000000013261</c:v>
                </c:pt>
                <c:pt idx="33251">
                  <c:v>2.7251000000013264</c:v>
                </c:pt>
                <c:pt idx="33252">
                  <c:v>2.7252000000013266</c:v>
                </c:pt>
                <c:pt idx="33253">
                  <c:v>2.7253000000013268</c:v>
                </c:pt>
                <c:pt idx="33254">
                  <c:v>2.725400000001327</c:v>
                </c:pt>
                <c:pt idx="33255">
                  <c:v>2.7255000000013272</c:v>
                </c:pt>
                <c:pt idx="33256">
                  <c:v>2.7256000000013274</c:v>
                </c:pt>
                <c:pt idx="33257">
                  <c:v>2.7257000000013276</c:v>
                </c:pt>
                <c:pt idx="33258">
                  <c:v>2.7258000000013278</c:v>
                </c:pt>
                <c:pt idx="33259">
                  <c:v>2.725900000001328</c:v>
                </c:pt>
                <c:pt idx="33260">
                  <c:v>2.7260000000013282</c:v>
                </c:pt>
                <c:pt idx="33261">
                  <c:v>2.7261000000013285</c:v>
                </c:pt>
                <c:pt idx="33262">
                  <c:v>2.7262000000013287</c:v>
                </c:pt>
                <c:pt idx="33263">
                  <c:v>2.7263000000013289</c:v>
                </c:pt>
                <c:pt idx="33264">
                  <c:v>2.7264000000013291</c:v>
                </c:pt>
                <c:pt idx="33265">
                  <c:v>2.7265000000013293</c:v>
                </c:pt>
                <c:pt idx="33266">
                  <c:v>2.7266000000013295</c:v>
                </c:pt>
                <c:pt idx="33267">
                  <c:v>2.7267000000013297</c:v>
                </c:pt>
                <c:pt idx="33268">
                  <c:v>2.7268000000013299</c:v>
                </c:pt>
                <c:pt idx="33269">
                  <c:v>2.7269000000013301</c:v>
                </c:pt>
                <c:pt idx="33270">
                  <c:v>2.7270000000013304</c:v>
                </c:pt>
                <c:pt idx="33271">
                  <c:v>2.7271000000013306</c:v>
                </c:pt>
                <c:pt idx="33272">
                  <c:v>2.7272000000013308</c:v>
                </c:pt>
                <c:pt idx="33273">
                  <c:v>2.727300000001331</c:v>
                </c:pt>
                <c:pt idx="33274">
                  <c:v>2.7274000000013312</c:v>
                </c:pt>
                <c:pt idx="33275">
                  <c:v>2.7275000000013314</c:v>
                </c:pt>
                <c:pt idx="33276">
                  <c:v>2.7276000000013316</c:v>
                </c:pt>
                <c:pt idx="33277">
                  <c:v>2.7277000000013318</c:v>
                </c:pt>
                <c:pt idx="33278">
                  <c:v>2.727800000001332</c:v>
                </c:pt>
                <c:pt idx="33279">
                  <c:v>2.7279000000013323</c:v>
                </c:pt>
                <c:pt idx="33280">
                  <c:v>2.7280000000013325</c:v>
                </c:pt>
                <c:pt idx="33281">
                  <c:v>2.7281000000013327</c:v>
                </c:pt>
                <c:pt idx="33282">
                  <c:v>2.7282000000013329</c:v>
                </c:pt>
                <c:pt idx="33283">
                  <c:v>2.7283000000013331</c:v>
                </c:pt>
                <c:pt idx="33284">
                  <c:v>2.7284000000013333</c:v>
                </c:pt>
                <c:pt idx="33285">
                  <c:v>2.7285000000013335</c:v>
                </c:pt>
                <c:pt idx="33286">
                  <c:v>2.7286000000013337</c:v>
                </c:pt>
                <c:pt idx="33287">
                  <c:v>2.7287000000013339</c:v>
                </c:pt>
                <c:pt idx="33288">
                  <c:v>2.7288000000013342</c:v>
                </c:pt>
                <c:pt idx="33289">
                  <c:v>2.7289000000013344</c:v>
                </c:pt>
                <c:pt idx="33290">
                  <c:v>2.7290000000013346</c:v>
                </c:pt>
                <c:pt idx="33291">
                  <c:v>2.7291000000013348</c:v>
                </c:pt>
                <c:pt idx="33292">
                  <c:v>2.729200000001335</c:v>
                </c:pt>
                <c:pt idx="33293">
                  <c:v>2.7293000000013352</c:v>
                </c:pt>
                <c:pt idx="33294">
                  <c:v>2.7294000000013354</c:v>
                </c:pt>
                <c:pt idx="33295">
                  <c:v>2.7295000000013356</c:v>
                </c:pt>
                <c:pt idx="33296">
                  <c:v>2.7296000000013358</c:v>
                </c:pt>
                <c:pt idx="33297">
                  <c:v>2.7297000000013361</c:v>
                </c:pt>
                <c:pt idx="33298">
                  <c:v>2.7298000000013363</c:v>
                </c:pt>
                <c:pt idx="33299">
                  <c:v>2.7299000000013365</c:v>
                </c:pt>
                <c:pt idx="33300">
                  <c:v>2.7300000000013367</c:v>
                </c:pt>
                <c:pt idx="33301">
                  <c:v>2.7301000000013369</c:v>
                </c:pt>
                <c:pt idx="33302">
                  <c:v>2.7302000000013371</c:v>
                </c:pt>
                <c:pt idx="33303">
                  <c:v>2.7303000000013373</c:v>
                </c:pt>
                <c:pt idx="33304">
                  <c:v>2.7304000000013375</c:v>
                </c:pt>
                <c:pt idx="33305">
                  <c:v>2.7305000000013377</c:v>
                </c:pt>
                <c:pt idx="33306">
                  <c:v>2.730600000001338</c:v>
                </c:pt>
                <c:pt idx="33307">
                  <c:v>2.7307000000013382</c:v>
                </c:pt>
                <c:pt idx="33308">
                  <c:v>2.7308000000013384</c:v>
                </c:pt>
                <c:pt idx="33309">
                  <c:v>2.7309000000013386</c:v>
                </c:pt>
                <c:pt idx="33310">
                  <c:v>2.7310000000013388</c:v>
                </c:pt>
                <c:pt idx="33311">
                  <c:v>2.731100000001339</c:v>
                </c:pt>
                <c:pt idx="33312">
                  <c:v>2.7312000000013392</c:v>
                </c:pt>
                <c:pt idx="33313">
                  <c:v>2.7313000000013394</c:v>
                </c:pt>
                <c:pt idx="33314">
                  <c:v>2.7314000000013396</c:v>
                </c:pt>
                <c:pt idx="33315">
                  <c:v>2.7315000000013399</c:v>
                </c:pt>
                <c:pt idx="33316">
                  <c:v>2.7316000000013401</c:v>
                </c:pt>
                <c:pt idx="33317">
                  <c:v>2.7317000000013403</c:v>
                </c:pt>
                <c:pt idx="33318">
                  <c:v>2.7318000000013405</c:v>
                </c:pt>
                <c:pt idx="33319">
                  <c:v>2.7319000000013407</c:v>
                </c:pt>
                <c:pt idx="33320">
                  <c:v>2.7320000000013409</c:v>
                </c:pt>
                <c:pt idx="33321">
                  <c:v>2.7321000000013411</c:v>
                </c:pt>
                <c:pt idx="33322">
                  <c:v>2.7322000000013413</c:v>
                </c:pt>
                <c:pt idx="33323">
                  <c:v>2.7323000000013415</c:v>
                </c:pt>
                <c:pt idx="33324">
                  <c:v>2.7324000000013418</c:v>
                </c:pt>
                <c:pt idx="33325">
                  <c:v>2.732500000001342</c:v>
                </c:pt>
                <c:pt idx="33326">
                  <c:v>2.7326000000013422</c:v>
                </c:pt>
                <c:pt idx="33327">
                  <c:v>2.7327000000013424</c:v>
                </c:pt>
                <c:pt idx="33328">
                  <c:v>2.7328000000013426</c:v>
                </c:pt>
                <c:pt idx="33329">
                  <c:v>2.7329000000013428</c:v>
                </c:pt>
                <c:pt idx="33330">
                  <c:v>2.733000000001343</c:v>
                </c:pt>
                <c:pt idx="33331">
                  <c:v>2.7331000000013432</c:v>
                </c:pt>
                <c:pt idx="33332">
                  <c:v>2.7332000000013434</c:v>
                </c:pt>
                <c:pt idx="33333">
                  <c:v>2.7333000000013437</c:v>
                </c:pt>
                <c:pt idx="33334">
                  <c:v>2.7334000000013439</c:v>
                </c:pt>
                <c:pt idx="33335">
                  <c:v>2.7335000000013441</c:v>
                </c:pt>
                <c:pt idx="33336">
                  <c:v>2.7336000000013443</c:v>
                </c:pt>
                <c:pt idx="33337">
                  <c:v>2.7337000000013445</c:v>
                </c:pt>
                <c:pt idx="33338">
                  <c:v>2.7338000000013447</c:v>
                </c:pt>
                <c:pt idx="33339">
                  <c:v>2.7339000000013449</c:v>
                </c:pt>
                <c:pt idx="33340">
                  <c:v>2.7340000000013451</c:v>
                </c:pt>
                <c:pt idx="33341">
                  <c:v>2.7341000000013453</c:v>
                </c:pt>
                <c:pt idx="33342">
                  <c:v>2.7342000000013456</c:v>
                </c:pt>
                <c:pt idx="33343">
                  <c:v>2.7343000000013458</c:v>
                </c:pt>
                <c:pt idx="33344">
                  <c:v>2.734400000001346</c:v>
                </c:pt>
                <c:pt idx="33345">
                  <c:v>2.7345000000013462</c:v>
                </c:pt>
                <c:pt idx="33346">
                  <c:v>2.7346000000013464</c:v>
                </c:pt>
                <c:pt idx="33347">
                  <c:v>2.7347000000013466</c:v>
                </c:pt>
                <c:pt idx="33348">
                  <c:v>2.7348000000013468</c:v>
                </c:pt>
                <c:pt idx="33349">
                  <c:v>2.734900000001347</c:v>
                </c:pt>
                <c:pt idx="33350">
                  <c:v>2.7350000000013472</c:v>
                </c:pt>
                <c:pt idx="33351">
                  <c:v>2.7351000000013475</c:v>
                </c:pt>
                <c:pt idx="33352">
                  <c:v>2.7352000000013477</c:v>
                </c:pt>
                <c:pt idx="33353">
                  <c:v>2.7353000000013479</c:v>
                </c:pt>
                <c:pt idx="33354">
                  <c:v>2.7354000000013481</c:v>
                </c:pt>
                <c:pt idx="33355">
                  <c:v>2.7355000000013483</c:v>
                </c:pt>
                <c:pt idx="33356">
                  <c:v>2.7356000000013485</c:v>
                </c:pt>
                <c:pt idx="33357">
                  <c:v>2.7357000000013487</c:v>
                </c:pt>
                <c:pt idx="33358">
                  <c:v>2.7358000000013489</c:v>
                </c:pt>
                <c:pt idx="33359">
                  <c:v>2.7359000000013491</c:v>
                </c:pt>
                <c:pt idx="33360">
                  <c:v>2.7360000000013494</c:v>
                </c:pt>
                <c:pt idx="33361">
                  <c:v>2.7361000000013496</c:v>
                </c:pt>
                <c:pt idx="33362">
                  <c:v>2.7362000000013498</c:v>
                </c:pt>
                <c:pt idx="33363">
                  <c:v>2.73630000000135</c:v>
                </c:pt>
                <c:pt idx="33364">
                  <c:v>2.7364000000013502</c:v>
                </c:pt>
                <c:pt idx="33365">
                  <c:v>2.7365000000013504</c:v>
                </c:pt>
                <c:pt idx="33366">
                  <c:v>2.7366000000013506</c:v>
                </c:pt>
                <c:pt idx="33367">
                  <c:v>2.7367000000013508</c:v>
                </c:pt>
                <c:pt idx="33368">
                  <c:v>2.736800000001351</c:v>
                </c:pt>
                <c:pt idx="33369">
                  <c:v>2.7369000000013513</c:v>
                </c:pt>
                <c:pt idx="33370">
                  <c:v>2.7370000000013515</c:v>
                </c:pt>
                <c:pt idx="33371">
                  <c:v>2.7371000000013517</c:v>
                </c:pt>
                <c:pt idx="33372">
                  <c:v>2.7372000000013519</c:v>
                </c:pt>
                <c:pt idx="33373">
                  <c:v>2.7373000000013521</c:v>
                </c:pt>
                <c:pt idx="33374">
                  <c:v>2.7374000000013523</c:v>
                </c:pt>
                <c:pt idx="33375">
                  <c:v>2.7375000000013525</c:v>
                </c:pt>
                <c:pt idx="33376">
                  <c:v>2.7376000000013527</c:v>
                </c:pt>
                <c:pt idx="33377">
                  <c:v>2.7377000000013529</c:v>
                </c:pt>
                <c:pt idx="33378">
                  <c:v>2.7378000000013532</c:v>
                </c:pt>
                <c:pt idx="33379">
                  <c:v>2.7379000000013534</c:v>
                </c:pt>
                <c:pt idx="33380">
                  <c:v>2.7380000000013536</c:v>
                </c:pt>
                <c:pt idx="33381">
                  <c:v>2.7381000000013538</c:v>
                </c:pt>
                <c:pt idx="33382">
                  <c:v>2.738200000001354</c:v>
                </c:pt>
                <c:pt idx="33383">
                  <c:v>2.7383000000013542</c:v>
                </c:pt>
                <c:pt idx="33384">
                  <c:v>2.7384000000013544</c:v>
                </c:pt>
                <c:pt idx="33385">
                  <c:v>2.7385000000013546</c:v>
                </c:pt>
                <c:pt idx="33386">
                  <c:v>2.7386000000013548</c:v>
                </c:pt>
                <c:pt idx="33387">
                  <c:v>2.7387000000013551</c:v>
                </c:pt>
                <c:pt idx="33388">
                  <c:v>2.7388000000013553</c:v>
                </c:pt>
                <c:pt idx="33389">
                  <c:v>2.7389000000013555</c:v>
                </c:pt>
                <c:pt idx="33390">
                  <c:v>2.7390000000013557</c:v>
                </c:pt>
                <c:pt idx="33391">
                  <c:v>2.7391000000013559</c:v>
                </c:pt>
                <c:pt idx="33392">
                  <c:v>2.7392000000013561</c:v>
                </c:pt>
                <c:pt idx="33393">
                  <c:v>2.7393000000013563</c:v>
                </c:pt>
                <c:pt idx="33394">
                  <c:v>2.7394000000013565</c:v>
                </c:pt>
                <c:pt idx="33395">
                  <c:v>2.7395000000013567</c:v>
                </c:pt>
                <c:pt idx="33396">
                  <c:v>2.7396000000013569</c:v>
                </c:pt>
                <c:pt idx="33397">
                  <c:v>2.7397000000013572</c:v>
                </c:pt>
                <c:pt idx="33398">
                  <c:v>2.7398000000013574</c:v>
                </c:pt>
                <c:pt idx="33399">
                  <c:v>2.7399000000013576</c:v>
                </c:pt>
                <c:pt idx="33400">
                  <c:v>2.7400000000013578</c:v>
                </c:pt>
                <c:pt idx="33401">
                  <c:v>2.740100000001358</c:v>
                </c:pt>
                <c:pt idx="33402">
                  <c:v>2.7402000000013582</c:v>
                </c:pt>
                <c:pt idx="33403">
                  <c:v>2.7403000000013584</c:v>
                </c:pt>
                <c:pt idx="33404">
                  <c:v>2.7404000000013586</c:v>
                </c:pt>
                <c:pt idx="33405">
                  <c:v>2.7405000000013588</c:v>
                </c:pt>
                <c:pt idx="33406">
                  <c:v>2.7406000000013591</c:v>
                </c:pt>
                <c:pt idx="33407">
                  <c:v>2.7407000000013593</c:v>
                </c:pt>
                <c:pt idx="33408">
                  <c:v>2.7408000000013595</c:v>
                </c:pt>
                <c:pt idx="33409">
                  <c:v>2.7409000000013597</c:v>
                </c:pt>
                <c:pt idx="33410">
                  <c:v>2.7410000000013599</c:v>
                </c:pt>
                <c:pt idx="33411">
                  <c:v>2.7411000000013601</c:v>
                </c:pt>
                <c:pt idx="33412">
                  <c:v>2.7412000000013603</c:v>
                </c:pt>
                <c:pt idx="33413">
                  <c:v>2.7413000000013605</c:v>
                </c:pt>
                <c:pt idx="33414">
                  <c:v>2.7414000000013607</c:v>
                </c:pt>
                <c:pt idx="33415">
                  <c:v>2.741500000001361</c:v>
                </c:pt>
                <c:pt idx="33416">
                  <c:v>2.7416000000013612</c:v>
                </c:pt>
                <c:pt idx="33417">
                  <c:v>2.7417000000013614</c:v>
                </c:pt>
                <c:pt idx="33418">
                  <c:v>2.7418000000013616</c:v>
                </c:pt>
                <c:pt idx="33419">
                  <c:v>2.7419000000013618</c:v>
                </c:pt>
                <c:pt idx="33420">
                  <c:v>2.742000000001362</c:v>
                </c:pt>
                <c:pt idx="33421">
                  <c:v>2.7421000000013622</c:v>
                </c:pt>
                <c:pt idx="33422">
                  <c:v>2.7422000000013624</c:v>
                </c:pt>
                <c:pt idx="33423">
                  <c:v>2.7423000000013626</c:v>
                </c:pt>
                <c:pt idx="33424">
                  <c:v>2.7424000000013629</c:v>
                </c:pt>
                <c:pt idx="33425">
                  <c:v>2.7425000000013631</c:v>
                </c:pt>
                <c:pt idx="33426">
                  <c:v>2.7426000000013633</c:v>
                </c:pt>
                <c:pt idx="33427">
                  <c:v>2.7427000000013635</c:v>
                </c:pt>
                <c:pt idx="33428">
                  <c:v>2.7428000000013637</c:v>
                </c:pt>
                <c:pt idx="33429">
                  <c:v>2.7429000000013639</c:v>
                </c:pt>
                <c:pt idx="33430">
                  <c:v>2.7430000000013641</c:v>
                </c:pt>
                <c:pt idx="33431">
                  <c:v>2.7431000000013643</c:v>
                </c:pt>
                <c:pt idx="33432">
                  <c:v>2.7432000000013645</c:v>
                </c:pt>
                <c:pt idx="33433">
                  <c:v>2.7433000000013648</c:v>
                </c:pt>
                <c:pt idx="33434">
                  <c:v>2.743400000001365</c:v>
                </c:pt>
                <c:pt idx="33435">
                  <c:v>2.7435000000013652</c:v>
                </c:pt>
                <c:pt idx="33436">
                  <c:v>2.7436000000013654</c:v>
                </c:pt>
                <c:pt idx="33437">
                  <c:v>2.7437000000013656</c:v>
                </c:pt>
                <c:pt idx="33438">
                  <c:v>2.7438000000013658</c:v>
                </c:pt>
                <c:pt idx="33439">
                  <c:v>2.743900000001366</c:v>
                </c:pt>
                <c:pt idx="33440">
                  <c:v>2.7440000000013662</c:v>
                </c:pt>
                <c:pt idx="33441">
                  <c:v>2.7441000000013664</c:v>
                </c:pt>
                <c:pt idx="33442">
                  <c:v>2.7442000000013667</c:v>
                </c:pt>
                <c:pt idx="33443">
                  <c:v>2.7443000000013669</c:v>
                </c:pt>
                <c:pt idx="33444">
                  <c:v>2.7444000000013671</c:v>
                </c:pt>
                <c:pt idx="33445">
                  <c:v>2.7445000000013673</c:v>
                </c:pt>
                <c:pt idx="33446">
                  <c:v>2.7446000000013675</c:v>
                </c:pt>
                <c:pt idx="33447">
                  <c:v>2.7447000000013677</c:v>
                </c:pt>
                <c:pt idx="33448">
                  <c:v>2.7448000000013679</c:v>
                </c:pt>
                <c:pt idx="33449">
                  <c:v>2.7449000000013681</c:v>
                </c:pt>
                <c:pt idx="33450">
                  <c:v>2.7450000000013683</c:v>
                </c:pt>
                <c:pt idx="33451">
                  <c:v>2.7451000000013686</c:v>
                </c:pt>
                <c:pt idx="33452">
                  <c:v>2.7452000000013688</c:v>
                </c:pt>
                <c:pt idx="33453">
                  <c:v>2.745300000001369</c:v>
                </c:pt>
                <c:pt idx="33454">
                  <c:v>2.7454000000013692</c:v>
                </c:pt>
                <c:pt idx="33455">
                  <c:v>2.7455000000013694</c:v>
                </c:pt>
                <c:pt idx="33456">
                  <c:v>2.7456000000013696</c:v>
                </c:pt>
                <c:pt idx="33457">
                  <c:v>2.7457000000013698</c:v>
                </c:pt>
                <c:pt idx="33458">
                  <c:v>2.74580000000137</c:v>
                </c:pt>
                <c:pt idx="33459">
                  <c:v>2.7459000000013702</c:v>
                </c:pt>
                <c:pt idx="33460">
                  <c:v>2.7460000000013705</c:v>
                </c:pt>
                <c:pt idx="33461">
                  <c:v>2.7461000000013707</c:v>
                </c:pt>
                <c:pt idx="33462">
                  <c:v>2.7462000000013709</c:v>
                </c:pt>
                <c:pt idx="33463">
                  <c:v>2.7463000000013711</c:v>
                </c:pt>
                <c:pt idx="33464">
                  <c:v>2.7464000000013713</c:v>
                </c:pt>
                <c:pt idx="33465">
                  <c:v>2.7465000000013715</c:v>
                </c:pt>
                <c:pt idx="33466">
                  <c:v>2.7466000000013717</c:v>
                </c:pt>
                <c:pt idx="33467">
                  <c:v>2.7467000000013719</c:v>
                </c:pt>
                <c:pt idx="33468">
                  <c:v>2.7468000000013721</c:v>
                </c:pt>
                <c:pt idx="33469">
                  <c:v>2.7469000000013724</c:v>
                </c:pt>
                <c:pt idx="33470">
                  <c:v>2.7470000000013726</c:v>
                </c:pt>
                <c:pt idx="33471">
                  <c:v>2.7471000000013728</c:v>
                </c:pt>
                <c:pt idx="33472">
                  <c:v>2.747200000001373</c:v>
                </c:pt>
                <c:pt idx="33473">
                  <c:v>2.7473000000013732</c:v>
                </c:pt>
                <c:pt idx="33474">
                  <c:v>2.7474000000013734</c:v>
                </c:pt>
                <c:pt idx="33475">
                  <c:v>2.7475000000013736</c:v>
                </c:pt>
                <c:pt idx="33476">
                  <c:v>2.7476000000013738</c:v>
                </c:pt>
                <c:pt idx="33477">
                  <c:v>2.747700000001374</c:v>
                </c:pt>
                <c:pt idx="33478">
                  <c:v>2.7478000000013743</c:v>
                </c:pt>
                <c:pt idx="33479">
                  <c:v>2.7479000000013745</c:v>
                </c:pt>
                <c:pt idx="33480">
                  <c:v>2.7480000000013747</c:v>
                </c:pt>
                <c:pt idx="33481">
                  <c:v>2.7481000000013749</c:v>
                </c:pt>
                <c:pt idx="33482">
                  <c:v>2.7482000000013751</c:v>
                </c:pt>
                <c:pt idx="33483">
                  <c:v>2.7483000000013753</c:v>
                </c:pt>
                <c:pt idx="33484">
                  <c:v>2.7484000000013755</c:v>
                </c:pt>
                <c:pt idx="33485">
                  <c:v>2.7485000000013757</c:v>
                </c:pt>
                <c:pt idx="33486">
                  <c:v>2.7486000000013759</c:v>
                </c:pt>
                <c:pt idx="33487">
                  <c:v>2.7487000000013762</c:v>
                </c:pt>
                <c:pt idx="33488">
                  <c:v>2.7488000000013764</c:v>
                </c:pt>
                <c:pt idx="33489">
                  <c:v>2.7489000000013766</c:v>
                </c:pt>
                <c:pt idx="33490">
                  <c:v>2.7490000000013768</c:v>
                </c:pt>
                <c:pt idx="33491">
                  <c:v>2.749100000001377</c:v>
                </c:pt>
                <c:pt idx="33492">
                  <c:v>2.7492000000013772</c:v>
                </c:pt>
                <c:pt idx="33493">
                  <c:v>2.7493000000013774</c:v>
                </c:pt>
                <c:pt idx="33494">
                  <c:v>2.7494000000013776</c:v>
                </c:pt>
                <c:pt idx="33495">
                  <c:v>2.7495000000013778</c:v>
                </c:pt>
                <c:pt idx="33496">
                  <c:v>2.7496000000013781</c:v>
                </c:pt>
                <c:pt idx="33497">
                  <c:v>2.7497000000013783</c:v>
                </c:pt>
                <c:pt idx="33498">
                  <c:v>2.7498000000013785</c:v>
                </c:pt>
                <c:pt idx="33499">
                  <c:v>2.7499000000013787</c:v>
                </c:pt>
                <c:pt idx="33500">
                  <c:v>2.7500000000013789</c:v>
                </c:pt>
                <c:pt idx="33501">
                  <c:v>2.7501000000013791</c:v>
                </c:pt>
                <c:pt idx="33502">
                  <c:v>2.7502000000013793</c:v>
                </c:pt>
                <c:pt idx="33503">
                  <c:v>2.7503000000013795</c:v>
                </c:pt>
                <c:pt idx="33504">
                  <c:v>2.7504000000013797</c:v>
                </c:pt>
                <c:pt idx="33505">
                  <c:v>2.75050000000138</c:v>
                </c:pt>
                <c:pt idx="33506">
                  <c:v>2.7506000000013802</c:v>
                </c:pt>
                <c:pt idx="33507">
                  <c:v>2.7507000000013804</c:v>
                </c:pt>
                <c:pt idx="33508">
                  <c:v>2.7508000000013806</c:v>
                </c:pt>
                <c:pt idx="33509">
                  <c:v>2.7509000000013808</c:v>
                </c:pt>
                <c:pt idx="33510">
                  <c:v>2.751000000001381</c:v>
                </c:pt>
                <c:pt idx="33511">
                  <c:v>2.7511000000013812</c:v>
                </c:pt>
                <c:pt idx="33512">
                  <c:v>2.7512000000013814</c:v>
                </c:pt>
                <c:pt idx="33513">
                  <c:v>2.7513000000013816</c:v>
                </c:pt>
                <c:pt idx="33514">
                  <c:v>2.7514000000013819</c:v>
                </c:pt>
                <c:pt idx="33515">
                  <c:v>2.7515000000013821</c:v>
                </c:pt>
                <c:pt idx="33516">
                  <c:v>2.7516000000013823</c:v>
                </c:pt>
                <c:pt idx="33517">
                  <c:v>2.7517000000013825</c:v>
                </c:pt>
                <c:pt idx="33518">
                  <c:v>2.7518000000013827</c:v>
                </c:pt>
                <c:pt idx="33519">
                  <c:v>2.7519000000013829</c:v>
                </c:pt>
                <c:pt idx="33520">
                  <c:v>2.7520000000013831</c:v>
                </c:pt>
                <c:pt idx="33521">
                  <c:v>2.7521000000013833</c:v>
                </c:pt>
                <c:pt idx="33522">
                  <c:v>2.7522000000013835</c:v>
                </c:pt>
                <c:pt idx="33523">
                  <c:v>2.7523000000013838</c:v>
                </c:pt>
                <c:pt idx="33524">
                  <c:v>2.752400000001384</c:v>
                </c:pt>
                <c:pt idx="33525">
                  <c:v>2.7525000000013842</c:v>
                </c:pt>
                <c:pt idx="33526">
                  <c:v>2.7526000000013844</c:v>
                </c:pt>
                <c:pt idx="33527">
                  <c:v>2.7527000000013846</c:v>
                </c:pt>
                <c:pt idx="33528">
                  <c:v>2.7528000000013848</c:v>
                </c:pt>
                <c:pt idx="33529">
                  <c:v>2.752900000001385</c:v>
                </c:pt>
                <c:pt idx="33530">
                  <c:v>2.7530000000013852</c:v>
                </c:pt>
                <c:pt idx="33531">
                  <c:v>2.7531000000013854</c:v>
                </c:pt>
                <c:pt idx="33532">
                  <c:v>2.7532000000013856</c:v>
                </c:pt>
                <c:pt idx="33533">
                  <c:v>2.7533000000013859</c:v>
                </c:pt>
                <c:pt idx="33534">
                  <c:v>2.7534000000013861</c:v>
                </c:pt>
                <c:pt idx="33535">
                  <c:v>2.7535000000013863</c:v>
                </c:pt>
                <c:pt idx="33536">
                  <c:v>2.7536000000013865</c:v>
                </c:pt>
                <c:pt idx="33537">
                  <c:v>2.7537000000013867</c:v>
                </c:pt>
                <c:pt idx="33538">
                  <c:v>2.7538000000013869</c:v>
                </c:pt>
                <c:pt idx="33539">
                  <c:v>2.7539000000013871</c:v>
                </c:pt>
                <c:pt idx="33540">
                  <c:v>2.7540000000013873</c:v>
                </c:pt>
                <c:pt idx="33541">
                  <c:v>2.7541000000013875</c:v>
                </c:pt>
                <c:pt idx="33542">
                  <c:v>2.7542000000013878</c:v>
                </c:pt>
                <c:pt idx="33543">
                  <c:v>2.754300000001388</c:v>
                </c:pt>
                <c:pt idx="33544">
                  <c:v>2.7544000000013882</c:v>
                </c:pt>
                <c:pt idx="33545">
                  <c:v>2.7545000000013884</c:v>
                </c:pt>
                <c:pt idx="33546">
                  <c:v>2.7546000000013886</c:v>
                </c:pt>
                <c:pt idx="33547">
                  <c:v>2.7547000000013888</c:v>
                </c:pt>
                <c:pt idx="33548">
                  <c:v>2.754800000001389</c:v>
                </c:pt>
                <c:pt idx="33549">
                  <c:v>2.7549000000013892</c:v>
                </c:pt>
                <c:pt idx="33550">
                  <c:v>2.7550000000013894</c:v>
                </c:pt>
                <c:pt idx="33551">
                  <c:v>2.7551000000013897</c:v>
                </c:pt>
                <c:pt idx="33552">
                  <c:v>2.7552000000013899</c:v>
                </c:pt>
                <c:pt idx="33553">
                  <c:v>2.7553000000013901</c:v>
                </c:pt>
                <c:pt idx="33554">
                  <c:v>2.7554000000013903</c:v>
                </c:pt>
                <c:pt idx="33555">
                  <c:v>2.7555000000013905</c:v>
                </c:pt>
                <c:pt idx="33556">
                  <c:v>2.7556000000013907</c:v>
                </c:pt>
                <c:pt idx="33557">
                  <c:v>2.7557000000013909</c:v>
                </c:pt>
                <c:pt idx="33558">
                  <c:v>2.7558000000013911</c:v>
                </c:pt>
                <c:pt idx="33559">
                  <c:v>2.7559000000013913</c:v>
                </c:pt>
                <c:pt idx="33560">
                  <c:v>2.7560000000013916</c:v>
                </c:pt>
                <c:pt idx="33561">
                  <c:v>2.7561000000013918</c:v>
                </c:pt>
                <c:pt idx="33562">
                  <c:v>2.756200000001392</c:v>
                </c:pt>
                <c:pt idx="33563">
                  <c:v>2.7563000000013922</c:v>
                </c:pt>
                <c:pt idx="33564">
                  <c:v>2.7564000000013924</c:v>
                </c:pt>
                <c:pt idx="33565">
                  <c:v>2.7565000000013926</c:v>
                </c:pt>
                <c:pt idx="33566">
                  <c:v>2.7566000000013928</c:v>
                </c:pt>
                <c:pt idx="33567">
                  <c:v>2.756700000001393</c:v>
                </c:pt>
                <c:pt idx="33568">
                  <c:v>2.7568000000013932</c:v>
                </c:pt>
                <c:pt idx="33569">
                  <c:v>2.7569000000013935</c:v>
                </c:pt>
                <c:pt idx="33570">
                  <c:v>2.7570000000013937</c:v>
                </c:pt>
                <c:pt idx="33571">
                  <c:v>2.7571000000013939</c:v>
                </c:pt>
                <c:pt idx="33572">
                  <c:v>2.7572000000013941</c:v>
                </c:pt>
                <c:pt idx="33573">
                  <c:v>2.7573000000013943</c:v>
                </c:pt>
                <c:pt idx="33574">
                  <c:v>2.7574000000013945</c:v>
                </c:pt>
                <c:pt idx="33575">
                  <c:v>2.7575000000013947</c:v>
                </c:pt>
                <c:pt idx="33576">
                  <c:v>2.7576000000013949</c:v>
                </c:pt>
                <c:pt idx="33577">
                  <c:v>2.7577000000013951</c:v>
                </c:pt>
                <c:pt idx="33578">
                  <c:v>2.7578000000013954</c:v>
                </c:pt>
                <c:pt idx="33579">
                  <c:v>2.7579000000013956</c:v>
                </c:pt>
                <c:pt idx="33580">
                  <c:v>2.7580000000013958</c:v>
                </c:pt>
                <c:pt idx="33581">
                  <c:v>2.758100000001396</c:v>
                </c:pt>
                <c:pt idx="33582">
                  <c:v>2.7582000000013962</c:v>
                </c:pt>
                <c:pt idx="33583">
                  <c:v>2.7583000000013964</c:v>
                </c:pt>
                <c:pt idx="33584">
                  <c:v>2.7584000000013966</c:v>
                </c:pt>
                <c:pt idx="33585">
                  <c:v>2.7585000000013968</c:v>
                </c:pt>
                <c:pt idx="33586">
                  <c:v>2.758600000001397</c:v>
                </c:pt>
                <c:pt idx="33587">
                  <c:v>2.7587000000013973</c:v>
                </c:pt>
                <c:pt idx="33588">
                  <c:v>2.7588000000013975</c:v>
                </c:pt>
                <c:pt idx="33589">
                  <c:v>2.7589000000013977</c:v>
                </c:pt>
                <c:pt idx="33590">
                  <c:v>2.7590000000013979</c:v>
                </c:pt>
                <c:pt idx="33591">
                  <c:v>2.7591000000013981</c:v>
                </c:pt>
                <c:pt idx="33592">
                  <c:v>2.7592000000013983</c:v>
                </c:pt>
                <c:pt idx="33593">
                  <c:v>2.7593000000013985</c:v>
                </c:pt>
                <c:pt idx="33594">
                  <c:v>2.7594000000013987</c:v>
                </c:pt>
                <c:pt idx="33595">
                  <c:v>2.7595000000013989</c:v>
                </c:pt>
                <c:pt idx="33596">
                  <c:v>2.7596000000013992</c:v>
                </c:pt>
                <c:pt idx="33597">
                  <c:v>2.7597000000013994</c:v>
                </c:pt>
                <c:pt idx="33598">
                  <c:v>2.7598000000013996</c:v>
                </c:pt>
                <c:pt idx="33599">
                  <c:v>2.7599000000013998</c:v>
                </c:pt>
                <c:pt idx="33600">
                  <c:v>2.7600000000014</c:v>
                </c:pt>
                <c:pt idx="33601">
                  <c:v>2.7601000000014002</c:v>
                </c:pt>
                <c:pt idx="33602">
                  <c:v>2.7602000000014004</c:v>
                </c:pt>
                <c:pt idx="33603">
                  <c:v>2.7603000000014006</c:v>
                </c:pt>
                <c:pt idx="33604">
                  <c:v>2.7604000000014008</c:v>
                </c:pt>
                <c:pt idx="33605">
                  <c:v>2.7605000000014011</c:v>
                </c:pt>
                <c:pt idx="33606">
                  <c:v>2.7606000000014013</c:v>
                </c:pt>
                <c:pt idx="33607">
                  <c:v>2.7607000000014015</c:v>
                </c:pt>
                <c:pt idx="33608">
                  <c:v>2.7608000000014017</c:v>
                </c:pt>
                <c:pt idx="33609">
                  <c:v>2.7609000000014019</c:v>
                </c:pt>
                <c:pt idx="33610">
                  <c:v>2.7610000000014021</c:v>
                </c:pt>
                <c:pt idx="33611">
                  <c:v>2.7611000000014023</c:v>
                </c:pt>
                <c:pt idx="33612">
                  <c:v>2.7612000000014025</c:v>
                </c:pt>
                <c:pt idx="33613">
                  <c:v>2.7613000000014027</c:v>
                </c:pt>
                <c:pt idx="33614">
                  <c:v>2.761400000001403</c:v>
                </c:pt>
                <c:pt idx="33615">
                  <c:v>2.7615000000014032</c:v>
                </c:pt>
                <c:pt idx="33616">
                  <c:v>2.7616000000014034</c:v>
                </c:pt>
                <c:pt idx="33617">
                  <c:v>2.7617000000014036</c:v>
                </c:pt>
                <c:pt idx="33618">
                  <c:v>2.7618000000014038</c:v>
                </c:pt>
                <c:pt idx="33619">
                  <c:v>2.761900000001404</c:v>
                </c:pt>
                <c:pt idx="33620">
                  <c:v>2.7620000000014042</c:v>
                </c:pt>
                <c:pt idx="33621">
                  <c:v>2.7621000000014044</c:v>
                </c:pt>
                <c:pt idx="33622">
                  <c:v>2.7622000000014046</c:v>
                </c:pt>
                <c:pt idx="33623">
                  <c:v>2.7623000000014049</c:v>
                </c:pt>
                <c:pt idx="33624">
                  <c:v>2.7624000000014051</c:v>
                </c:pt>
                <c:pt idx="33625">
                  <c:v>2.7625000000014053</c:v>
                </c:pt>
                <c:pt idx="33626">
                  <c:v>2.7626000000014055</c:v>
                </c:pt>
                <c:pt idx="33627">
                  <c:v>2.7627000000014057</c:v>
                </c:pt>
                <c:pt idx="33628">
                  <c:v>2.7628000000014059</c:v>
                </c:pt>
                <c:pt idx="33629">
                  <c:v>2.7629000000014061</c:v>
                </c:pt>
                <c:pt idx="33630">
                  <c:v>2.7630000000014063</c:v>
                </c:pt>
                <c:pt idx="33631">
                  <c:v>2.7631000000014065</c:v>
                </c:pt>
                <c:pt idx="33632">
                  <c:v>2.7632000000014068</c:v>
                </c:pt>
                <c:pt idx="33633">
                  <c:v>2.763300000001407</c:v>
                </c:pt>
                <c:pt idx="33634">
                  <c:v>2.7634000000014072</c:v>
                </c:pt>
                <c:pt idx="33635">
                  <c:v>2.7635000000014074</c:v>
                </c:pt>
                <c:pt idx="33636">
                  <c:v>2.7636000000014076</c:v>
                </c:pt>
                <c:pt idx="33637">
                  <c:v>2.7637000000014078</c:v>
                </c:pt>
                <c:pt idx="33638">
                  <c:v>2.763800000001408</c:v>
                </c:pt>
                <c:pt idx="33639">
                  <c:v>2.7639000000014082</c:v>
                </c:pt>
                <c:pt idx="33640">
                  <c:v>2.7640000000014084</c:v>
                </c:pt>
                <c:pt idx="33641">
                  <c:v>2.7641000000014087</c:v>
                </c:pt>
                <c:pt idx="33642">
                  <c:v>2.7642000000014089</c:v>
                </c:pt>
                <c:pt idx="33643">
                  <c:v>2.7643000000014091</c:v>
                </c:pt>
                <c:pt idx="33644">
                  <c:v>2.7644000000014093</c:v>
                </c:pt>
                <c:pt idx="33645">
                  <c:v>2.7645000000014095</c:v>
                </c:pt>
                <c:pt idx="33646">
                  <c:v>2.7646000000014097</c:v>
                </c:pt>
                <c:pt idx="33647">
                  <c:v>2.7647000000014099</c:v>
                </c:pt>
                <c:pt idx="33648">
                  <c:v>2.7648000000014101</c:v>
                </c:pt>
                <c:pt idx="33649">
                  <c:v>2.7649000000014103</c:v>
                </c:pt>
                <c:pt idx="33650">
                  <c:v>2.7650000000014106</c:v>
                </c:pt>
                <c:pt idx="33651">
                  <c:v>2.7651000000014108</c:v>
                </c:pt>
                <c:pt idx="33652">
                  <c:v>2.765200000001411</c:v>
                </c:pt>
                <c:pt idx="33653">
                  <c:v>2.7653000000014112</c:v>
                </c:pt>
                <c:pt idx="33654">
                  <c:v>2.7654000000014114</c:v>
                </c:pt>
                <c:pt idx="33655">
                  <c:v>2.7655000000014116</c:v>
                </c:pt>
                <c:pt idx="33656">
                  <c:v>2.7656000000014118</c:v>
                </c:pt>
                <c:pt idx="33657">
                  <c:v>2.765700000001412</c:v>
                </c:pt>
                <c:pt idx="33658">
                  <c:v>2.7658000000014122</c:v>
                </c:pt>
                <c:pt idx="33659">
                  <c:v>2.7659000000014125</c:v>
                </c:pt>
                <c:pt idx="33660">
                  <c:v>2.7660000000014127</c:v>
                </c:pt>
                <c:pt idx="33661">
                  <c:v>2.7661000000014129</c:v>
                </c:pt>
                <c:pt idx="33662">
                  <c:v>2.7662000000014131</c:v>
                </c:pt>
                <c:pt idx="33663">
                  <c:v>2.7663000000014133</c:v>
                </c:pt>
                <c:pt idx="33664">
                  <c:v>2.7664000000014135</c:v>
                </c:pt>
                <c:pt idx="33665">
                  <c:v>2.7665000000014137</c:v>
                </c:pt>
                <c:pt idx="33666">
                  <c:v>2.7666000000014139</c:v>
                </c:pt>
                <c:pt idx="33667">
                  <c:v>2.7667000000014141</c:v>
                </c:pt>
                <c:pt idx="33668">
                  <c:v>2.7668000000014144</c:v>
                </c:pt>
                <c:pt idx="33669">
                  <c:v>2.7669000000014146</c:v>
                </c:pt>
                <c:pt idx="33670">
                  <c:v>2.7670000000014148</c:v>
                </c:pt>
                <c:pt idx="33671">
                  <c:v>2.767100000001415</c:v>
                </c:pt>
                <c:pt idx="33672">
                  <c:v>2.7672000000014152</c:v>
                </c:pt>
                <c:pt idx="33673">
                  <c:v>2.7673000000014154</c:v>
                </c:pt>
                <c:pt idx="33674">
                  <c:v>2.7674000000014156</c:v>
                </c:pt>
                <c:pt idx="33675">
                  <c:v>2.7675000000014158</c:v>
                </c:pt>
                <c:pt idx="33676">
                  <c:v>2.767600000001416</c:v>
                </c:pt>
                <c:pt idx="33677">
                  <c:v>2.7677000000014162</c:v>
                </c:pt>
                <c:pt idx="33678">
                  <c:v>2.7678000000014165</c:v>
                </c:pt>
                <c:pt idx="33679">
                  <c:v>2.7679000000014167</c:v>
                </c:pt>
                <c:pt idx="33680">
                  <c:v>2.7680000000014169</c:v>
                </c:pt>
                <c:pt idx="33681">
                  <c:v>2.7681000000014171</c:v>
                </c:pt>
                <c:pt idx="33682">
                  <c:v>2.7682000000014173</c:v>
                </c:pt>
                <c:pt idx="33683">
                  <c:v>2.7683000000014175</c:v>
                </c:pt>
                <c:pt idx="33684">
                  <c:v>2.7684000000014177</c:v>
                </c:pt>
                <c:pt idx="33685">
                  <c:v>2.7685000000014179</c:v>
                </c:pt>
                <c:pt idx="33686">
                  <c:v>2.7686000000014181</c:v>
                </c:pt>
                <c:pt idx="33687">
                  <c:v>2.7687000000014184</c:v>
                </c:pt>
                <c:pt idx="33688">
                  <c:v>2.7688000000014186</c:v>
                </c:pt>
                <c:pt idx="33689">
                  <c:v>2.7689000000014188</c:v>
                </c:pt>
                <c:pt idx="33690">
                  <c:v>2.769000000001419</c:v>
                </c:pt>
                <c:pt idx="33691">
                  <c:v>2.7691000000014192</c:v>
                </c:pt>
                <c:pt idx="33692">
                  <c:v>2.7692000000014194</c:v>
                </c:pt>
                <c:pt idx="33693">
                  <c:v>2.7693000000014196</c:v>
                </c:pt>
                <c:pt idx="33694">
                  <c:v>2.7694000000014198</c:v>
                </c:pt>
                <c:pt idx="33695">
                  <c:v>2.76950000000142</c:v>
                </c:pt>
                <c:pt idx="33696">
                  <c:v>2.7696000000014203</c:v>
                </c:pt>
                <c:pt idx="33697">
                  <c:v>2.7697000000014205</c:v>
                </c:pt>
                <c:pt idx="33698">
                  <c:v>2.7698000000014207</c:v>
                </c:pt>
                <c:pt idx="33699">
                  <c:v>2.7699000000014209</c:v>
                </c:pt>
                <c:pt idx="33700">
                  <c:v>2.7700000000014211</c:v>
                </c:pt>
                <c:pt idx="33701">
                  <c:v>2.7701000000014213</c:v>
                </c:pt>
                <c:pt idx="33702">
                  <c:v>2.7702000000014215</c:v>
                </c:pt>
                <c:pt idx="33703">
                  <c:v>2.7703000000014217</c:v>
                </c:pt>
                <c:pt idx="33704">
                  <c:v>2.7704000000014219</c:v>
                </c:pt>
                <c:pt idx="33705">
                  <c:v>2.7705000000014222</c:v>
                </c:pt>
                <c:pt idx="33706">
                  <c:v>2.7706000000014224</c:v>
                </c:pt>
                <c:pt idx="33707">
                  <c:v>2.7707000000014226</c:v>
                </c:pt>
                <c:pt idx="33708">
                  <c:v>2.7708000000014228</c:v>
                </c:pt>
                <c:pt idx="33709">
                  <c:v>2.770900000001423</c:v>
                </c:pt>
                <c:pt idx="33710">
                  <c:v>2.7710000000014232</c:v>
                </c:pt>
                <c:pt idx="33711">
                  <c:v>2.7711000000014234</c:v>
                </c:pt>
                <c:pt idx="33712">
                  <c:v>2.7712000000014236</c:v>
                </c:pt>
                <c:pt idx="33713">
                  <c:v>2.7713000000014238</c:v>
                </c:pt>
                <c:pt idx="33714">
                  <c:v>2.7714000000014241</c:v>
                </c:pt>
                <c:pt idx="33715">
                  <c:v>2.7715000000014243</c:v>
                </c:pt>
                <c:pt idx="33716">
                  <c:v>2.7716000000014245</c:v>
                </c:pt>
                <c:pt idx="33717">
                  <c:v>2.7717000000014247</c:v>
                </c:pt>
                <c:pt idx="33718">
                  <c:v>2.7718000000014249</c:v>
                </c:pt>
                <c:pt idx="33719">
                  <c:v>2.7719000000014251</c:v>
                </c:pt>
                <c:pt idx="33720">
                  <c:v>2.7720000000014253</c:v>
                </c:pt>
                <c:pt idx="33721">
                  <c:v>2.7721000000014255</c:v>
                </c:pt>
                <c:pt idx="33722">
                  <c:v>2.7722000000014257</c:v>
                </c:pt>
                <c:pt idx="33723">
                  <c:v>2.772300000001426</c:v>
                </c:pt>
                <c:pt idx="33724">
                  <c:v>2.7724000000014262</c:v>
                </c:pt>
                <c:pt idx="33725">
                  <c:v>2.7725000000014264</c:v>
                </c:pt>
                <c:pt idx="33726">
                  <c:v>2.7726000000014266</c:v>
                </c:pt>
                <c:pt idx="33727">
                  <c:v>2.7727000000014268</c:v>
                </c:pt>
                <c:pt idx="33728">
                  <c:v>2.772800000001427</c:v>
                </c:pt>
                <c:pt idx="33729">
                  <c:v>2.7729000000014272</c:v>
                </c:pt>
                <c:pt idx="33730">
                  <c:v>2.7730000000014274</c:v>
                </c:pt>
                <c:pt idx="33731">
                  <c:v>2.7731000000014276</c:v>
                </c:pt>
                <c:pt idx="33732">
                  <c:v>2.7732000000014279</c:v>
                </c:pt>
                <c:pt idx="33733">
                  <c:v>2.7733000000014281</c:v>
                </c:pt>
                <c:pt idx="33734">
                  <c:v>2.7734000000014283</c:v>
                </c:pt>
                <c:pt idx="33735">
                  <c:v>2.7735000000014285</c:v>
                </c:pt>
                <c:pt idx="33736">
                  <c:v>2.7736000000014287</c:v>
                </c:pt>
                <c:pt idx="33737">
                  <c:v>2.7737000000014289</c:v>
                </c:pt>
                <c:pt idx="33738">
                  <c:v>2.7738000000014291</c:v>
                </c:pt>
                <c:pt idx="33739">
                  <c:v>2.7739000000014293</c:v>
                </c:pt>
                <c:pt idx="33740">
                  <c:v>2.7740000000014295</c:v>
                </c:pt>
                <c:pt idx="33741">
                  <c:v>2.7741000000014298</c:v>
                </c:pt>
                <c:pt idx="33742">
                  <c:v>2.77420000000143</c:v>
                </c:pt>
                <c:pt idx="33743">
                  <c:v>2.7743000000014302</c:v>
                </c:pt>
                <c:pt idx="33744">
                  <c:v>2.7744000000014304</c:v>
                </c:pt>
                <c:pt idx="33745">
                  <c:v>2.7745000000014306</c:v>
                </c:pt>
                <c:pt idx="33746">
                  <c:v>2.7746000000014308</c:v>
                </c:pt>
                <c:pt idx="33747">
                  <c:v>2.774700000001431</c:v>
                </c:pt>
                <c:pt idx="33748">
                  <c:v>2.7748000000014312</c:v>
                </c:pt>
                <c:pt idx="33749">
                  <c:v>2.7749000000014314</c:v>
                </c:pt>
                <c:pt idx="33750">
                  <c:v>2.7750000000014317</c:v>
                </c:pt>
                <c:pt idx="33751">
                  <c:v>2.7751000000014319</c:v>
                </c:pt>
                <c:pt idx="33752">
                  <c:v>2.7752000000014321</c:v>
                </c:pt>
                <c:pt idx="33753">
                  <c:v>2.7753000000014323</c:v>
                </c:pt>
                <c:pt idx="33754">
                  <c:v>2.7754000000014325</c:v>
                </c:pt>
                <c:pt idx="33755">
                  <c:v>2.7755000000014327</c:v>
                </c:pt>
                <c:pt idx="33756">
                  <c:v>2.7756000000014329</c:v>
                </c:pt>
                <c:pt idx="33757">
                  <c:v>2.7757000000014331</c:v>
                </c:pt>
                <c:pt idx="33758">
                  <c:v>2.7758000000014333</c:v>
                </c:pt>
                <c:pt idx="33759">
                  <c:v>2.7759000000014336</c:v>
                </c:pt>
                <c:pt idx="33760">
                  <c:v>2.7760000000014338</c:v>
                </c:pt>
                <c:pt idx="33761">
                  <c:v>2.776100000001434</c:v>
                </c:pt>
                <c:pt idx="33762">
                  <c:v>2.7762000000014342</c:v>
                </c:pt>
                <c:pt idx="33763">
                  <c:v>2.7763000000014344</c:v>
                </c:pt>
                <c:pt idx="33764">
                  <c:v>2.7764000000014346</c:v>
                </c:pt>
                <c:pt idx="33765">
                  <c:v>2.7765000000014348</c:v>
                </c:pt>
                <c:pt idx="33766">
                  <c:v>2.776600000001435</c:v>
                </c:pt>
                <c:pt idx="33767">
                  <c:v>2.7767000000014352</c:v>
                </c:pt>
                <c:pt idx="33768">
                  <c:v>2.7768000000014355</c:v>
                </c:pt>
                <c:pt idx="33769">
                  <c:v>2.7769000000014357</c:v>
                </c:pt>
                <c:pt idx="33770">
                  <c:v>2.7770000000014359</c:v>
                </c:pt>
                <c:pt idx="33771">
                  <c:v>2.7771000000014361</c:v>
                </c:pt>
                <c:pt idx="33772">
                  <c:v>2.7772000000014363</c:v>
                </c:pt>
                <c:pt idx="33773">
                  <c:v>2.7773000000014365</c:v>
                </c:pt>
                <c:pt idx="33774">
                  <c:v>2.7774000000014367</c:v>
                </c:pt>
                <c:pt idx="33775">
                  <c:v>2.7775000000014369</c:v>
                </c:pt>
                <c:pt idx="33776">
                  <c:v>2.7776000000014371</c:v>
                </c:pt>
                <c:pt idx="33777">
                  <c:v>2.7777000000014374</c:v>
                </c:pt>
                <c:pt idx="33778">
                  <c:v>2.7778000000014376</c:v>
                </c:pt>
                <c:pt idx="33779">
                  <c:v>2.7779000000014378</c:v>
                </c:pt>
                <c:pt idx="33780">
                  <c:v>2.778000000001438</c:v>
                </c:pt>
                <c:pt idx="33781">
                  <c:v>2.7781000000014382</c:v>
                </c:pt>
                <c:pt idx="33782">
                  <c:v>2.7782000000014384</c:v>
                </c:pt>
                <c:pt idx="33783">
                  <c:v>2.7783000000014386</c:v>
                </c:pt>
                <c:pt idx="33784">
                  <c:v>2.7784000000014388</c:v>
                </c:pt>
                <c:pt idx="33785">
                  <c:v>2.778500000001439</c:v>
                </c:pt>
                <c:pt idx="33786">
                  <c:v>2.7786000000014393</c:v>
                </c:pt>
                <c:pt idx="33787">
                  <c:v>2.7787000000014395</c:v>
                </c:pt>
                <c:pt idx="33788">
                  <c:v>2.7788000000014397</c:v>
                </c:pt>
                <c:pt idx="33789">
                  <c:v>2.7789000000014399</c:v>
                </c:pt>
                <c:pt idx="33790">
                  <c:v>2.7790000000014401</c:v>
                </c:pt>
                <c:pt idx="33791">
                  <c:v>2.7791000000014403</c:v>
                </c:pt>
                <c:pt idx="33792">
                  <c:v>2.7792000000014405</c:v>
                </c:pt>
                <c:pt idx="33793">
                  <c:v>2.7793000000014407</c:v>
                </c:pt>
                <c:pt idx="33794">
                  <c:v>2.7794000000014409</c:v>
                </c:pt>
                <c:pt idx="33795">
                  <c:v>2.7795000000014412</c:v>
                </c:pt>
                <c:pt idx="33796">
                  <c:v>2.7796000000014414</c:v>
                </c:pt>
                <c:pt idx="33797">
                  <c:v>2.7797000000014416</c:v>
                </c:pt>
                <c:pt idx="33798">
                  <c:v>2.7798000000014418</c:v>
                </c:pt>
                <c:pt idx="33799">
                  <c:v>2.779900000001442</c:v>
                </c:pt>
                <c:pt idx="33800">
                  <c:v>2.7800000000014422</c:v>
                </c:pt>
                <c:pt idx="33801">
                  <c:v>2.7801000000014424</c:v>
                </c:pt>
                <c:pt idx="33802">
                  <c:v>2.7802000000014426</c:v>
                </c:pt>
                <c:pt idx="33803">
                  <c:v>2.7803000000014428</c:v>
                </c:pt>
                <c:pt idx="33804">
                  <c:v>2.7804000000014431</c:v>
                </c:pt>
                <c:pt idx="33805">
                  <c:v>2.7805000000014433</c:v>
                </c:pt>
                <c:pt idx="33806">
                  <c:v>2.7806000000014435</c:v>
                </c:pt>
                <c:pt idx="33807">
                  <c:v>2.7807000000014437</c:v>
                </c:pt>
                <c:pt idx="33808">
                  <c:v>2.7808000000014439</c:v>
                </c:pt>
                <c:pt idx="33809">
                  <c:v>2.7809000000014441</c:v>
                </c:pt>
                <c:pt idx="33810">
                  <c:v>2.7810000000014443</c:v>
                </c:pt>
                <c:pt idx="33811">
                  <c:v>2.7811000000014445</c:v>
                </c:pt>
                <c:pt idx="33812">
                  <c:v>2.7812000000014447</c:v>
                </c:pt>
                <c:pt idx="33813">
                  <c:v>2.7813000000014449</c:v>
                </c:pt>
                <c:pt idx="33814">
                  <c:v>2.7814000000014452</c:v>
                </c:pt>
                <c:pt idx="33815">
                  <c:v>2.7815000000014454</c:v>
                </c:pt>
                <c:pt idx="33816">
                  <c:v>2.7816000000014456</c:v>
                </c:pt>
                <c:pt idx="33817">
                  <c:v>2.7817000000014458</c:v>
                </c:pt>
                <c:pt idx="33818">
                  <c:v>2.781800000001446</c:v>
                </c:pt>
                <c:pt idx="33819">
                  <c:v>2.7819000000014462</c:v>
                </c:pt>
                <c:pt idx="33820">
                  <c:v>2.7820000000014464</c:v>
                </c:pt>
                <c:pt idx="33821">
                  <c:v>2.7821000000014466</c:v>
                </c:pt>
                <c:pt idx="33822">
                  <c:v>2.7822000000014468</c:v>
                </c:pt>
                <c:pt idx="33823">
                  <c:v>2.7823000000014471</c:v>
                </c:pt>
                <c:pt idx="33824">
                  <c:v>2.7824000000014473</c:v>
                </c:pt>
                <c:pt idx="33825">
                  <c:v>2.7825000000014475</c:v>
                </c:pt>
                <c:pt idx="33826">
                  <c:v>2.7826000000014477</c:v>
                </c:pt>
                <c:pt idx="33827">
                  <c:v>2.7827000000014479</c:v>
                </c:pt>
                <c:pt idx="33828">
                  <c:v>2.7828000000014481</c:v>
                </c:pt>
                <c:pt idx="33829">
                  <c:v>2.7829000000014483</c:v>
                </c:pt>
                <c:pt idx="33830">
                  <c:v>2.7830000000014485</c:v>
                </c:pt>
                <c:pt idx="33831">
                  <c:v>2.7831000000014487</c:v>
                </c:pt>
                <c:pt idx="33832">
                  <c:v>2.783200000001449</c:v>
                </c:pt>
                <c:pt idx="33833">
                  <c:v>2.7833000000014492</c:v>
                </c:pt>
                <c:pt idx="33834">
                  <c:v>2.7834000000014494</c:v>
                </c:pt>
                <c:pt idx="33835">
                  <c:v>2.7835000000014496</c:v>
                </c:pt>
                <c:pt idx="33836">
                  <c:v>2.7836000000014498</c:v>
                </c:pt>
                <c:pt idx="33837">
                  <c:v>2.78370000000145</c:v>
                </c:pt>
                <c:pt idx="33838">
                  <c:v>2.7838000000014502</c:v>
                </c:pt>
                <c:pt idx="33839">
                  <c:v>2.7839000000014504</c:v>
                </c:pt>
                <c:pt idx="33840">
                  <c:v>2.7840000000014506</c:v>
                </c:pt>
                <c:pt idx="33841">
                  <c:v>2.7841000000014509</c:v>
                </c:pt>
                <c:pt idx="33842">
                  <c:v>2.7842000000014511</c:v>
                </c:pt>
                <c:pt idx="33843">
                  <c:v>2.7843000000014513</c:v>
                </c:pt>
                <c:pt idx="33844">
                  <c:v>2.7844000000014515</c:v>
                </c:pt>
                <c:pt idx="33845">
                  <c:v>2.7845000000014517</c:v>
                </c:pt>
                <c:pt idx="33846">
                  <c:v>2.7846000000014519</c:v>
                </c:pt>
                <c:pt idx="33847">
                  <c:v>2.7847000000014521</c:v>
                </c:pt>
                <c:pt idx="33848">
                  <c:v>2.7848000000014523</c:v>
                </c:pt>
                <c:pt idx="33849">
                  <c:v>2.7849000000014525</c:v>
                </c:pt>
                <c:pt idx="33850">
                  <c:v>2.7850000000014528</c:v>
                </c:pt>
                <c:pt idx="33851">
                  <c:v>2.785100000001453</c:v>
                </c:pt>
                <c:pt idx="33852">
                  <c:v>2.7852000000014532</c:v>
                </c:pt>
                <c:pt idx="33853">
                  <c:v>2.7853000000014534</c:v>
                </c:pt>
                <c:pt idx="33854">
                  <c:v>2.7854000000014536</c:v>
                </c:pt>
                <c:pt idx="33855">
                  <c:v>2.7855000000014538</c:v>
                </c:pt>
                <c:pt idx="33856">
                  <c:v>2.785600000001454</c:v>
                </c:pt>
                <c:pt idx="33857">
                  <c:v>2.7857000000014542</c:v>
                </c:pt>
                <c:pt idx="33858">
                  <c:v>2.7858000000014544</c:v>
                </c:pt>
                <c:pt idx="33859">
                  <c:v>2.7859000000014547</c:v>
                </c:pt>
                <c:pt idx="33860">
                  <c:v>2.7860000000014549</c:v>
                </c:pt>
                <c:pt idx="33861">
                  <c:v>2.7861000000014551</c:v>
                </c:pt>
                <c:pt idx="33862">
                  <c:v>2.7862000000014553</c:v>
                </c:pt>
                <c:pt idx="33863">
                  <c:v>2.7863000000014555</c:v>
                </c:pt>
                <c:pt idx="33864">
                  <c:v>2.7864000000014557</c:v>
                </c:pt>
                <c:pt idx="33865">
                  <c:v>2.7865000000014559</c:v>
                </c:pt>
                <c:pt idx="33866">
                  <c:v>2.7866000000014561</c:v>
                </c:pt>
                <c:pt idx="33867">
                  <c:v>2.7867000000014563</c:v>
                </c:pt>
                <c:pt idx="33868">
                  <c:v>2.7868000000014566</c:v>
                </c:pt>
                <c:pt idx="33869">
                  <c:v>2.7869000000014568</c:v>
                </c:pt>
                <c:pt idx="33870">
                  <c:v>2.787000000001457</c:v>
                </c:pt>
                <c:pt idx="33871">
                  <c:v>2.7871000000014572</c:v>
                </c:pt>
                <c:pt idx="33872">
                  <c:v>2.7872000000014574</c:v>
                </c:pt>
                <c:pt idx="33873">
                  <c:v>2.7873000000014576</c:v>
                </c:pt>
                <c:pt idx="33874">
                  <c:v>2.7874000000014578</c:v>
                </c:pt>
                <c:pt idx="33875">
                  <c:v>2.787500000001458</c:v>
                </c:pt>
                <c:pt idx="33876">
                  <c:v>2.7876000000014582</c:v>
                </c:pt>
                <c:pt idx="33877">
                  <c:v>2.7877000000014585</c:v>
                </c:pt>
                <c:pt idx="33878">
                  <c:v>2.7878000000014587</c:v>
                </c:pt>
                <c:pt idx="33879">
                  <c:v>2.7879000000014589</c:v>
                </c:pt>
                <c:pt idx="33880">
                  <c:v>2.7880000000014591</c:v>
                </c:pt>
                <c:pt idx="33881">
                  <c:v>2.7881000000014593</c:v>
                </c:pt>
                <c:pt idx="33882">
                  <c:v>2.7882000000014595</c:v>
                </c:pt>
                <c:pt idx="33883">
                  <c:v>2.7883000000014597</c:v>
                </c:pt>
                <c:pt idx="33884">
                  <c:v>2.7884000000014599</c:v>
                </c:pt>
                <c:pt idx="33885">
                  <c:v>2.7885000000014601</c:v>
                </c:pt>
                <c:pt idx="33886">
                  <c:v>2.7886000000014604</c:v>
                </c:pt>
                <c:pt idx="33887">
                  <c:v>2.7887000000014606</c:v>
                </c:pt>
                <c:pt idx="33888">
                  <c:v>2.7888000000014608</c:v>
                </c:pt>
                <c:pt idx="33889">
                  <c:v>2.788900000001461</c:v>
                </c:pt>
                <c:pt idx="33890">
                  <c:v>2.7890000000014612</c:v>
                </c:pt>
                <c:pt idx="33891">
                  <c:v>2.7891000000014614</c:v>
                </c:pt>
                <c:pt idx="33892">
                  <c:v>2.7892000000014616</c:v>
                </c:pt>
                <c:pt idx="33893">
                  <c:v>2.7893000000014618</c:v>
                </c:pt>
                <c:pt idx="33894">
                  <c:v>2.789400000001462</c:v>
                </c:pt>
                <c:pt idx="33895">
                  <c:v>2.7895000000014623</c:v>
                </c:pt>
                <c:pt idx="33896">
                  <c:v>2.7896000000014625</c:v>
                </c:pt>
                <c:pt idx="33897">
                  <c:v>2.7897000000014627</c:v>
                </c:pt>
                <c:pt idx="33898">
                  <c:v>2.7898000000014629</c:v>
                </c:pt>
                <c:pt idx="33899">
                  <c:v>2.7899000000014631</c:v>
                </c:pt>
                <c:pt idx="33900">
                  <c:v>2.7900000000014633</c:v>
                </c:pt>
                <c:pt idx="33901">
                  <c:v>2.7901000000014635</c:v>
                </c:pt>
                <c:pt idx="33902">
                  <c:v>2.7902000000014637</c:v>
                </c:pt>
                <c:pt idx="33903">
                  <c:v>2.7903000000014639</c:v>
                </c:pt>
                <c:pt idx="33904">
                  <c:v>2.7904000000014642</c:v>
                </c:pt>
                <c:pt idx="33905">
                  <c:v>2.7905000000014644</c:v>
                </c:pt>
                <c:pt idx="33906">
                  <c:v>2.7906000000014646</c:v>
                </c:pt>
                <c:pt idx="33907">
                  <c:v>2.7907000000014648</c:v>
                </c:pt>
                <c:pt idx="33908">
                  <c:v>2.790800000001465</c:v>
                </c:pt>
                <c:pt idx="33909">
                  <c:v>2.7909000000014652</c:v>
                </c:pt>
                <c:pt idx="33910">
                  <c:v>2.7910000000014654</c:v>
                </c:pt>
                <c:pt idx="33911">
                  <c:v>2.7911000000014656</c:v>
                </c:pt>
                <c:pt idx="33912">
                  <c:v>2.7912000000014658</c:v>
                </c:pt>
                <c:pt idx="33913">
                  <c:v>2.7913000000014661</c:v>
                </c:pt>
                <c:pt idx="33914">
                  <c:v>2.7914000000014663</c:v>
                </c:pt>
                <c:pt idx="33915">
                  <c:v>2.7915000000014665</c:v>
                </c:pt>
                <c:pt idx="33916">
                  <c:v>2.7916000000014667</c:v>
                </c:pt>
                <c:pt idx="33917">
                  <c:v>2.7917000000014669</c:v>
                </c:pt>
                <c:pt idx="33918">
                  <c:v>2.7918000000014671</c:v>
                </c:pt>
                <c:pt idx="33919">
                  <c:v>2.7919000000014673</c:v>
                </c:pt>
                <c:pt idx="33920">
                  <c:v>2.7920000000014675</c:v>
                </c:pt>
                <c:pt idx="33921">
                  <c:v>2.7921000000014677</c:v>
                </c:pt>
                <c:pt idx="33922">
                  <c:v>2.792200000001468</c:v>
                </c:pt>
                <c:pt idx="33923">
                  <c:v>2.7923000000014682</c:v>
                </c:pt>
                <c:pt idx="33924">
                  <c:v>2.7924000000014684</c:v>
                </c:pt>
                <c:pt idx="33925">
                  <c:v>2.7925000000014686</c:v>
                </c:pt>
                <c:pt idx="33926">
                  <c:v>2.7926000000014688</c:v>
                </c:pt>
                <c:pt idx="33927">
                  <c:v>2.792700000001469</c:v>
                </c:pt>
                <c:pt idx="33928">
                  <c:v>2.7928000000014692</c:v>
                </c:pt>
                <c:pt idx="33929">
                  <c:v>2.7929000000014694</c:v>
                </c:pt>
                <c:pt idx="33930">
                  <c:v>2.7930000000014696</c:v>
                </c:pt>
                <c:pt idx="33931">
                  <c:v>2.7931000000014699</c:v>
                </c:pt>
                <c:pt idx="33932">
                  <c:v>2.7932000000014701</c:v>
                </c:pt>
                <c:pt idx="33933">
                  <c:v>2.7933000000014703</c:v>
                </c:pt>
                <c:pt idx="33934">
                  <c:v>2.7934000000014705</c:v>
                </c:pt>
                <c:pt idx="33935">
                  <c:v>2.7935000000014707</c:v>
                </c:pt>
                <c:pt idx="33936">
                  <c:v>2.7936000000014709</c:v>
                </c:pt>
                <c:pt idx="33937">
                  <c:v>2.7937000000014711</c:v>
                </c:pt>
                <c:pt idx="33938">
                  <c:v>2.7938000000014713</c:v>
                </c:pt>
                <c:pt idx="33939">
                  <c:v>2.7939000000014715</c:v>
                </c:pt>
                <c:pt idx="33940">
                  <c:v>2.7940000000014718</c:v>
                </c:pt>
                <c:pt idx="33941">
                  <c:v>2.794100000001472</c:v>
                </c:pt>
                <c:pt idx="33942">
                  <c:v>2.7942000000014722</c:v>
                </c:pt>
                <c:pt idx="33943">
                  <c:v>2.7943000000014724</c:v>
                </c:pt>
                <c:pt idx="33944">
                  <c:v>2.7944000000014726</c:v>
                </c:pt>
                <c:pt idx="33945">
                  <c:v>2.7945000000014728</c:v>
                </c:pt>
                <c:pt idx="33946">
                  <c:v>2.794600000001473</c:v>
                </c:pt>
                <c:pt idx="33947">
                  <c:v>2.7947000000014732</c:v>
                </c:pt>
                <c:pt idx="33948">
                  <c:v>2.7948000000014734</c:v>
                </c:pt>
                <c:pt idx="33949">
                  <c:v>2.7949000000014737</c:v>
                </c:pt>
                <c:pt idx="33950">
                  <c:v>2.7950000000014739</c:v>
                </c:pt>
                <c:pt idx="33951">
                  <c:v>2.7951000000014741</c:v>
                </c:pt>
                <c:pt idx="33952">
                  <c:v>2.7952000000014743</c:v>
                </c:pt>
                <c:pt idx="33953">
                  <c:v>2.7953000000014745</c:v>
                </c:pt>
                <c:pt idx="33954">
                  <c:v>2.7954000000014747</c:v>
                </c:pt>
                <c:pt idx="33955">
                  <c:v>2.7955000000014749</c:v>
                </c:pt>
                <c:pt idx="33956">
                  <c:v>2.7956000000014751</c:v>
                </c:pt>
                <c:pt idx="33957">
                  <c:v>2.7957000000014753</c:v>
                </c:pt>
                <c:pt idx="33958">
                  <c:v>2.7958000000014755</c:v>
                </c:pt>
                <c:pt idx="33959">
                  <c:v>2.7959000000014758</c:v>
                </c:pt>
                <c:pt idx="33960">
                  <c:v>2.796000000001476</c:v>
                </c:pt>
                <c:pt idx="33961">
                  <c:v>2.7961000000014762</c:v>
                </c:pt>
                <c:pt idx="33962">
                  <c:v>2.7962000000014764</c:v>
                </c:pt>
                <c:pt idx="33963">
                  <c:v>2.7963000000014766</c:v>
                </c:pt>
                <c:pt idx="33964">
                  <c:v>2.7964000000014768</c:v>
                </c:pt>
                <c:pt idx="33965">
                  <c:v>2.796500000001477</c:v>
                </c:pt>
                <c:pt idx="33966">
                  <c:v>2.7966000000014772</c:v>
                </c:pt>
                <c:pt idx="33967">
                  <c:v>2.7967000000014774</c:v>
                </c:pt>
                <c:pt idx="33968">
                  <c:v>2.7968000000014777</c:v>
                </c:pt>
                <c:pt idx="33969">
                  <c:v>2.7969000000014779</c:v>
                </c:pt>
                <c:pt idx="33970">
                  <c:v>2.7970000000014781</c:v>
                </c:pt>
                <c:pt idx="33971">
                  <c:v>2.7971000000014783</c:v>
                </c:pt>
                <c:pt idx="33972">
                  <c:v>2.7972000000014785</c:v>
                </c:pt>
                <c:pt idx="33973">
                  <c:v>2.7973000000014787</c:v>
                </c:pt>
                <c:pt idx="33974">
                  <c:v>2.7974000000014789</c:v>
                </c:pt>
                <c:pt idx="33975">
                  <c:v>2.7975000000014791</c:v>
                </c:pt>
                <c:pt idx="33976">
                  <c:v>2.7976000000014793</c:v>
                </c:pt>
                <c:pt idx="33977">
                  <c:v>2.7977000000014796</c:v>
                </c:pt>
                <c:pt idx="33978">
                  <c:v>2.7978000000014798</c:v>
                </c:pt>
                <c:pt idx="33979">
                  <c:v>2.79790000000148</c:v>
                </c:pt>
                <c:pt idx="33980">
                  <c:v>2.7980000000014802</c:v>
                </c:pt>
                <c:pt idx="33981">
                  <c:v>2.7981000000014804</c:v>
                </c:pt>
                <c:pt idx="33982">
                  <c:v>2.7982000000014806</c:v>
                </c:pt>
                <c:pt idx="33983">
                  <c:v>2.7983000000014808</c:v>
                </c:pt>
                <c:pt idx="33984">
                  <c:v>2.798400000001481</c:v>
                </c:pt>
                <c:pt idx="33985">
                  <c:v>2.7985000000014812</c:v>
                </c:pt>
                <c:pt idx="33986">
                  <c:v>2.7986000000014815</c:v>
                </c:pt>
                <c:pt idx="33987">
                  <c:v>2.7987000000014817</c:v>
                </c:pt>
                <c:pt idx="33988">
                  <c:v>2.7988000000014819</c:v>
                </c:pt>
                <c:pt idx="33989">
                  <c:v>2.7989000000014821</c:v>
                </c:pt>
                <c:pt idx="33990">
                  <c:v>2.7990000000014823</c:v>
                </c:pt>
                <c:pt idx="33991">
                  <c:v>2.7991000000014825</c:v>
                </c:pt>
                <c:pt idx="33992">
                  <c:v>2.7992000000014827</c:v>
                </c:pt>
                <c:pt idx="33993">
                  <c:v>2.7993000000014829</c:v>
                </c:pt>
                <c:pt idx="33994">
                  <c:v>2.7994000000014831</c:v>
                </c:pt>
                <c:pt idx="33995">
                  <c:v>2.7995000000014834</c:v>
                </c:pt>
                <c:pt idx="33996">
                  <c:v>2.7996000000014836</c:v>
                </c:pt>
                <c:pt idx="33997">
                  <c:v>2.7997000000014838</c:v>
                </c:pt>
                <c:pt idx="33998">
                  <c:v>2.799800000001484</c:v>
                </c:pt>
                <c:pt idx="33999">
                  <c:v>2.7999000000014842</c:v>
                </c:pt>
                <c:pt idx="34000">
                  <c:v>2.8000000000014844</c:v>
                </c:pt>
                <c:pt idx="34001">
                  <c:v>2.8001000000014846</c:v>
                </c:pt>
                <c:pt idx="34002">
                  <c:v>2.8002000000014848</c:v>
                </c:pt>
                <c:pt idx="34003">
                  <c:v>2.800300000001485</c:v>
                </c:pt>
                <c:pt idx="34004">
                  <c:v>2.8004000000014853</c:v>
                </c:pt>
                <c:pt idx="34005">
                  <c:v>2.8005000000014855</c:v>
                </c:pt>
                <c:pt idx="34006">
                  <c:v>2.8006000000014857</c:v>
                </c:pt>
                <c:pt idx="34007">
                  <c:v>2.8007000000014859</c:v>
                </c:pt>
                <c:pt idx="34008">
                  <c:v>2.8008000000014861</c:v>
                </c:pt>
                <c:pt idx="34009">
                  <c:v>2.8009000000014863</c:v>
                </c:pt>
                <c:pt idx="34010">
                  <c:v>2.8010000000014865</c:v>
                </c:pt>
                <c:pt idx="34011">
                  <c:v>2.8011000000014867</c:v>
                </c:pt>
                <c:pt idx="34012">
                  <c:v>2.8012000000014869</c:v>
                </c:pt>
                <c:pt idx="34013">
                  <c:v>2.8013000000014872</c:v>
                </c:pt>
                <c:pt idx="34014">
                  <c:v>2.8014000000014874</c:v>
                </c:pt>
                <c:pt idx="34015">
                  <c:v>2.8015000000014876</c:v>
                </c:pt>
                <c:pt idx="34016">
                  <c:v>2.8016000000014878</c:v>
                </c:pt>
                <c:pt idx="34017">
                  <c:v>2.801700000001488</c:v>
                </c:pt>
                <c:pt idx="34018">
                  <c:v>2.8018000000014882</c:v>
                </c:pt>
                <c:pt idx="34019">
                  <c:v>2.8019000000014884</c:v>
                </c:pt>
                <c:pt idx="34020">
                  <c:v>2.8020000000014886</c:v>
                </c:pt>
                <c:pt idx="34021">
                  <c:v>2.8021000000014888</c:v>
                </c:pt>
                <c:pt idx="34022">
                  <c:v>2.8022000000014891</c:v>
                </c:pt>
                <c:pt idx="34023">
                  <c:v>2.8023000000014893</c:v>
                </c:pt>
                <c:pt idx="34024">
                  <c:v>2.8024000000014895</c:v>
                </c:pt>
                <c:pt idx="34025">
                  <c:v>2.8025000000014897</c:v>
                </c:pt>
                <c:pt idx="34026">
                  <c:v>2.8026000000014899</c:v>
                </c:pt>
                <c:pt idx="34027">
                  <c:v>2.8027000000014901</c:v>
                </c:pt>
                <c:pt idx="34028">
                  <c:v>2.8028000000014903</c:v>
                </c:pt>
                <c:pt idx="34029">
                  <c:v>2.8029000000014905</c:v>
                </c:pt>
                <c:pt idx="34030">
                  <c:v>2.8030000000014907</c:v>
                </c:pt>
                <c:pt idx="34031">
                  <c:v>2.803100000001491</c:v>
                </c:pt>
                <c:pt idx="34032">
                  <c:v>2.8032000000014912</c:v>
                </c:pt>
                <c:pt idx="34033">
                  <c:v>2.8033000000014914</c:v>
                </c:pt>
                <c:pt idx="34034">
                  <c:v>2.8034000000014916</c:v>
                </c:pt>
                <c:pt idx="34035">
                  <c:v>2.8035000000014918</c:v>
                </c:pt>
                <c:pt idx="34036">
                  <c:v>2.803600000001492</c:v>
                </c:pt>
                <c:pt idx="34037">
                  <c:v>2.8037000000014922</c:v>
                </c:pt>
                <c:pt idx="34038">
                  <c:v>2.8038000000014924</c:v>
                </c:pt>
                <c:pt idx="34039">
                  <c:v>2.8039000000014926</c:v>
                </c:pt>
                <c:pt idx="34040">
                  <c:v>2.8040000000014929</c:v>
                </c:pt>
                <c:pt idx="34041">
                  <c:v>2.8041000000014931</c:v>
                </c:pt>
                <c:pt idx="34042">
                  <c:v>2.8042000000014933</c:v>
                </c:pt>
                <c:pt idx="34043">
                  <c:v>2.8043000000014935</c:v>
                </c:pt>
                <c:pt idx="34044">
                  <c:v>2.8044000000014937</c:v>
                </c:pt>
                <c:pt idx="34045">
                  <c:v>2.8045000000014939</c:v>
                </c:pt>
                <c:pt idx="34046">
                  <c:v>2.8046000000014941</c:v>
                </c:pt>
                <c:pt idx="34047">
                  <c:v>2.8047000000014943</c:v>
                </c:pt>
                <c:pt idx="34048">
                  <c:v>2.8048000000014945</c:v>
                </c:pt>
                <c:pt idx="34049">
                  <c:v>2.8049000000014948</c:v>
                </c:pt>
                <c:pt idx="34050">
                  <c:v>2.805000000001495</c:v>
                </c:pt>
                <c:pt idx="34051">
                  <c:v>2.8051000000014952</c:v>
                </c:pt>
                <c:pt idx="34052">
                  <c:v>2.8052000000014954</c:v>
                </c:pt>
                <c:pt idx="34053">
                  <c:v>2.8053000000014956</c:v>
                </c:pt>
                <c:pt idx="34054">
                  <c:v>2.8054000000014958</c:v>
                </c:pt>
                <c:pt idx="34055">
                  <c:v>2.805500000001496</c:v>
                </c:pt>
                <c:pt idx="34056">
                  <c:v>2.8056000000014962</c:v>
                </c:pt>
                <c:pt idx="34057">
                  <c:v>2.8057000000014964</c:v>
                </c:pt>
                <c:pt idx="34058">
                  <c:v>2.8058000000014967</c:v>
                </c:pt>
                <c:pt idx="34059">
                  <c:v>2.8059000000014969</c:v>
                </c:pt>
                <c:pt idx="34060">
                  <c:v>2.8060000000014971</c:v>
                </c:pt>
                <c:pt idx="34061">
                  <c:v>2.8061000000014973</c:v>
                </c:pt>
                <c:pt idx="34062">
                  <c:v>2.8062000000014975</c:v>
                </c:pt>
                <c:pt idx="34063">
                  <c:v>2.8063000000014977</c:v>
                </c:pt>
                <c:pt idx="34064">
                  <c:v>2.8064000000014979</c:v>
                </c:pt>
                <c:pt idx="34065">
                  <c:v>2.8065000000014981</c:v>
                </c:pt>
                <c:pt idx="34066">
                  <c:v>2.8066000000014983</c:v>
                </c:pt>
                <c:pt idx="34067">
                  <c:v>2.8067000000014986</c:v>
                </c:pt>
                <c:pt idx="34068">
                  <c:v>2.8068000000014988</c:v>
                </c:pt>
                <c:pt idx="34069">
                  <c:v>2.806900000001499</c:v>
                </c:pt>
                <c:pt idx="34070">
                  <c:v>2.8070000000014992</c:v>
                </c:pt>
                <c:pt idx="34071">
                  <c:v>2.8071000000014994</c:v>
                </c:pt>
                <c:pt idx="34072">
                  <c:v>2.8072000000014996</c:v>
                </c:pt>
                <c:pt idx="34073">
                  <c:v>2.8073000000014998</c:v>
                </c:pt>
                <c:pt idx="34074">
                  <c:v>2.8074000000015</c:v>
                </c:pt>
                <c:pt idx="34075">
                  <c:v>2.8075000000015002</c:v>
                </c:pt>
                <c:pt idx="34076">
                  <c:v>2.8076000000015005</c:v>
                </c:pt>
                <c:pt idx="34077">
                  <c:v>2.8077000000015007</c:v>
                </c:pt>
                <c:pt idx="34078">
                  <c:v>2.8078000000015009</c:v>
                </c:pt>
                <c:pt idx="34079">
                  <c:v>2.8079000000015011</c:v>
                </c:pt>
                <c:pt idx="34080">
                  <c:v>2.8080000000015013</c:v>
                </c:pt>
                <c:pt idx="34081">
                  <c:v>2.8081000000015015</c:v>
                </c:pt>
                <c:pt idx="34082">
                  <c:v>2.8082000000015017</c:v>
                </c:pt>
                <c:pt idx="34083">
                  <c:v>2.8083000000015019</c:v>
                </c:pt>
                <c:pt idx="34084">
                  <c:v>2.8084000000015021</c:v>
                </c:pt>
                <c:pt idx="34085">
                  <c:v>2.8085000000015024</c:v>
                </c:pt>
                <c:pt idx="34086">
                  <c:v>2.8086000000015026</c:v>
                </c:pt>
                <c:pt idx="34087">
                  <c:v>2.8087000000015028</c:v>
                </c:pt>
                <c:pt idx="34088">
                  <c:v>2.808800000001503</c:v>
                </c:pt>
                <c:pt idx="34089">
                  <c:v>2.8089000000015032</c:v>
                </c:pt>
                <c:pt idx="34090">
                  <c:v>2.8090000000015034</c:v>
                </c:pt>
                <c:pt idx="34091">
                  <c:v>2.8091000000015036</c:v>
                </c:pt>
                <c:pt idx="34092">
                  <c:v>2.8092000000015038</c:v>
                </c:pt>
                <c:pt idx="34093">
                  <c:v>2.809300000001504</c:v>
                </c:pt>
                <c:pt idx="34094">
                  <c:v>2.8094000000015042</c:v>
                </c:pt>
                <c:pt idx="34095">
                  <c:v>2.8095000000015045</c:v>
                </c:pt>
                <c:pt idx="34096">
                  <c:v>2.8096000000015047</c:v>
                </c:pt>
                <c:pt idx="34097">
                  <c:v>2.8097000000015049</c:v>
                </c:pt>
                <c:pt idx="34098">
                  <c:v>2.8098000000015051</c:v>
                </c:pt>
                <c:pt idx="34099">
                  <c:v>2.8099000000015053</c:v>
                </c:pt>
                <c:pt idx="34100">
                  <c:v>2.8100000000015055</c:v>
                </c:pt>
                <c:pt idx="34101">
                  <c:v>2.8101000000015057</c:v>
                </c:pt>
                <c:pt idx="34102">
                  <c:v>2.8102000000015059</c:v>
                </c:pt>
                <c:pt idx="34103">
                  <c:v>2.8103000000015061</c:v>
                </c:pt>
                <c:pt idx="34104">
                  <c:v>2.8104000000015064</c:v>
                </c:pt>
                <c:pt idx="34105">
                  <c:v>2.8105000000015066</c:v>
                </c:pt>
                <c:pt idx="34106">
                  <c:v>2.8106000000015068</c:v>
                </c:pt>
                <c:pt idx="34107">
                  <c:v>2.810700000001507</c:v>
                </c:pt>
                <c:pt idx="34108">
                  <c:v>2.8108000000015072</c:v>
                </c:pt>
                <c:pt idx="34109">
                  <c:v>2.8109000000015074</c:v>
                </c:pt>
                <c:pt idx="34110">
                  <c:v>2.8110000000015076</c:v>
                </c:pt>
                <c:pt idx="34111">
                  <c:v>2.8111000000015078</c:v>
                </c:pt>
                <c:pt idx="34112">
                  <c:v>2.811200000001508</c:v>
                </c:pt>
                <c:pt idx="34113">
                  <c:v>2.8113000000015083</c:v>
                </c:pt>
                <c:pt idx="34114">
                  <c:v>2.8114000000015085</c:v>
                </c:pt>
                <c:pt idx="34115">
                  <c:v>2.8115000000015087</c:v>
                </c:pt>
                <c:pt idx="34116">
                  <c:v>2.8116000000015089</c:v>
                </c:pt>
                <c:pt idx="34117">
                  <c:v>2.8117000000015091</c:v>
                </c:pt>
                <c:pt idx="34118">
                  <c:v>2.8118000000015093</c:v>
                </c:pt>
                <c:pt idx="34119">
                  <c:v>2.8119000000015095</c:v>
                </c:pt>
                <c:pt idx="34120">
                  <c:v>2.8120000000015097</c:v>
                </c:pt>
                <c:pt idx="34121">
                  <c:v>2.8121000000015099</c:v>
                </c:pt>
                <c:pt idx="34122">
                  <c:v>2.8122000000015102</c:v>
                </c:pt>
                <c:pt idx="34123">
                  <c:v>2.8123000000015104</c:v>
                </c:pt>
                <c:pt idx="34124">
                  <c:v>2.8124000000015106</c:v>
                </c:pt>
                <c:pt idx="34125">
                  <c:v>2.8125000000015108</c:v>
                </c:pt>
                <c:pt idx="34126">
                  <c:v>2.812600000001511</c:v>
                </c:pt>
                <c:pt idx="34127">
                  <c:v>2.8127000000015112</c:v>
                </c:pt>
                <c:pt idx="34128">
                  <c:v>2.8128000000015114</c:v>
                </c:pt>
                <c:pt idx="34129">
                  <c:v>2.8129000000015116</c:v>
                </c:pt>
                <c:pt idx="34130">
                  <c:v>2.8130000000015118</c:v>
                </c:pt>
                <c:pt idx="34131">
                  <c:v>2.8131000000015121</c:v>
                </c:pt>
                <c:pt idx="34132">
                  <c:v>2.8132000000015123</c:v>
                </c:pt>
                <c:pt idx="34133">
                  <c:v>2.8133000000015125</c:v>
                </c:pt>
                <c:pt idx="34134">
                  <c:v>2.8134000000015127</c:v>
                </c:pt>
                <c:pt idx="34135">
                  <c:v>2.8135000000015129</c:v>
                </c:pt>
                <c:pt idx="34136">
                  <c:v>2.8136000000015131</c:v>
                </c:pt>
                <c:pt idx="34137">
                  <c:v>2.8137000000015133</c:v>
                </c:pt>
                <c:pt idx="34138">
                  <c:v>2.8138000000015135</c:v>
                </c:pt>
                <c:pt idx="34139">
                  <c:v>2.8139000000015137</c:v>
                </c:pt>
                <c:pt idx="34140">
                  <c:v>2.814000000001514</c:v>
                </c:pt>
                <c:pt idx="34141">
                  <c:v>2.8141000000015142</c:v>
                </c:pt>
                <c:pt idx="34142">
                  <c:v>2.8142000000015144</c:v>
                </c:pt>
                <c:pt idx="34143">
                  <c:v>2.8143000000015146</c:v>
                </c:pt>
                <c:pt idx="34144">
                  <c:v>2.8144000000015148</c:v>
                </c:pt>
                <c:pt idx="34145">
                  <c:v>2.814500000001515</c:v>
                </c:pt>
                <c:pt idx="34146">
                  <c:v>2.8146000000015152</c:v>
                </c:pt>
                <c:pt idx="34147">
                  <c:v>2.8147000000015154</c:v>
                </c:pt>
                <c:pt idx="34148">
                  <c:v>2.8148000000015156</c:v>
                </c:pt>
                <c:pt idx="34149">
                  <c:v>2.8149000000015159</c:v>
                </c:pt>
                <c:pt idx="34150">
                  <c:v>2.8150000000015161</c:v>
                </c:pt>
                <c:pt idx="34151">
                  <c:v>2.8151000000015163</c:v>
                </c:pt>
                <c:pt idx="34152">
                  <c:v>2.8152000000015165</c:v>
                </c:pt>
                <c:pt idx="34153">
                  <c:v>2.8153000000015167</c:v>
                </c:pt>
                <c:pt idx="34154">
                  <c:v>2.8154000000015169</c:v>
                </c:pt>
                <c:pt idx="34155">
                  <c:v>2.8155000000015171</c:v>
                </c:pt>
                <c:pt idx="34156">
                  <c:v>2.8156000000015173</c:v>
                </c:pt>
                <c:pt idx="34157">
                  <c:v>2.8157000000015175</c:v>
                </c:pt>
                <c:pt idx="34158">
                  <c:v>2.8158000000015178</c:v>
                </c:pt>
                <c:pt idx="34159">
                  <c:v>2.815900000001518</c:v>
                </c:pt>
                <c:pt idx="34160">
                  <c:v>2.8160000000015182</c:v>
                </c:pt>
                <c:pt idx="34161">
                  <c:v>2.8161000000015184</c:v>
                </c:pt>
                <c:pt idx="34162">
                  <c:v>2.8162000000015186</c:v>
                </c:pt>
                <c:pt idx="34163">
                  <c:v>2.8163000000015188</c:v>
                </c:pt>
                <c:pt idx="34164">
                  <c:v>2.816400000001519</c:v>
                </c:pt>
                <c:pt idx="34165">
                  <c:v>2.8165000000015192</c:v>
                </c:pt>
                <c:pt idx="34166">
                  <c:v>2.8166000000015194</c:v>
                </c:pt>
                <c:pt idx="34167">
                  <c:v>2.8167000000015197</c:v>
                </c:pt>
                <c:pt idx="34168">
                  <c:v>2.8168000000015199</c:v>
                </c:pt>
                <c:pt idx="34169">
                  <c:v>2.8169000000015201</c:v>
                </c:pt>
                <c:pt idx="34170">
                  <c:v>2.8170000000015203</c:v>
                </c:pt>
                <c:pt idx="34171">
                  <c:v>2.8171000000015205</c:v>
                </c:pt>
                <c:pt idx="34172">
                  <c:v>2.8172000000015207</c:v>
                </c:pt>
                <c:pt idx="34173">
                  <c:v>2.8173000000015209</c:v>
                </c:pt>
                <c:pt idx="34174">
                  <c:v>2.8174000000015211</c:v>
                </c:pt>
                <c:pt idx="34175">
                  <c:v>2.8175000000015213</c:v>
                </c:pt>
                <c:pt idx="34176">
                  <c:v>2.8176000000015216</c:v>
                </c:pt>
                <c:pt idx="34177">
                  <c:v>2.8177000000015218</c:v>
                </c:pt>
                <c:pt idx="34178">
                  <c:v>2.817800000001522</c:v>
                </c:pt>
                <c:pt idx="34179">
                  <c:v>2.8179000000015222</c:v>
                </c:pt>
                <c:pt idx="34180">
                  <c:v>2.8180000000015224</c:v>
                </c:pt>
                <c:pt idx="34181">
                  <c:v>2.8181000000015226</c:v>
                </c:pt>
                <c:pt idx="34182">
                  <c:v>2.8182000000015228</c:v>
                </c:pt>
                <c:pt idx="34183">
                  <c:v>2.818300000001523</c:v>
                </c:pt>
                <c:pt idx="34184">
                  <c:v>2.8184000000015232</c:v>
                </c:pt>
                <c:pt idx="34185">
                  <c:v>2.8185000000015235</c:v>
                </c:pt>
                <c:pt idx="34186">
                  <c:v>2.8186000000015237</c:v>
                </c:pt>
                <c:pt idx="34187">
                  <c:v>2.8187000000015239</c:v>
                </c:pt>
                <c:pt idx="34188">
                  <c:v>2.8188000000015241</c:v>
                </c:pt>
                <c:pt idx="34189">
                  <c:v>2.8189000000015243</c:v>
                </c:pt>
                <c:pt idx="34190">
                  <c:v>2.8190000000015245</c:v>
                </c:pt>
                <c:pt idx="34191">
                  <c:v>2.8191000000015247</c:v>
                </c:pt>
                <c:pt idx="34192">
                  <c:v>2.8192000000015249</c:v>
                </c:pt>
                <c:pt idx="34193">
                  <c:v>2.8193000000015251</c:v>
                </c:pt>
                <c:pt idx="34194">
                  <c:v>2.8194000000015254</c:v>
                </c:pt>
                <c:pt idx="34195">
                  <c:v>2.8195000000015256</c:v>
                </c:pt>
                <c:pt idx="34196">
                  <c:v>2.8196000000015258</c:v>
                </c:pt>
                <c:pt idx="34197">
                  <c:v>2.819700000001526</c:v>
                </c:pt>
                <c:pt idx="34198">
                  <c:v>2.8198000000015262</c:v>
                </c:pt>
                <c:pt idx="34199">
                  <c:v>2.8199000000015264</c:v>
                </c:pt>
                <c:pt idx="34200">
                  <c:v>2.8200000000015266</c:v>
                </c:pt>
                <c:pt idx="34201">
                  <c:v>2.8201000000015268</c:v>
                </c:pt>
                <c:pt idx="34202">
                  <c:v>2.820200000001527</c:v>
                </c:pt>
                <c:pt idx="34203">
                  <c:v>2.8203000000015273</c:v>
                </c:pt>
                <c:pt idx="34204">
                  <c:v>2.8204000000015275</c:v>
                </c:pt>
                <c:pt idx="34205">
                  <c:v>2.8205000000015277</c:v>
                </c:pt>
                <c:pt idx="34206">
                  <c:v>2.8206000000015279</c:v>
                </c:pt>
                <c:pt idx="34207">
                  <c:v>2.8207000000015281</c:v>
                </c:pt>
                <c:pt idx="34208">
                  <c:v>2.8208000000015283</c:v>
                </c:pt>
                <c:pt idx="34209">
                  <c:v>2.8209000000015285</c:v>
                </c:pt>
                <c:pt idx="34210">
                  <c:v>2.8210000000015287</c:v>
                </c:pt>
                <c:pt idx="34211">
                  <c:v>2.8211000000015289</c:v>
                </c:pt>
                <c:pt idx="34212">
                  <c:v>2.8212000000015292</c:v>
                </c:pt>
                <c:pt idx="34213">
                  <c:v>2.8213000000015294</c:v>
                </c:pt>
                <c:pt idx="34214">
                  <c:v>2.8214000000015296</c:v>
                </c:pt>
                <c:pt idx="34215">
                  <c:v>2.8215000000015298</c:v>
                </c:pt>
                <c:pt idx="34216">
                  <c:v>2.82160000000153</c:v>
                </c:pt>
                <c:pt idx="34217">
                  <c:v>2.8217000000015302</c:v>
                </c:pt>
                <c:pt idx="34218">
                  <c:v>2.8218000000015304</c:v>
                </c:pt>
                <c:pt idx="34219">
                  <c:v>2.8219000000015306</c:v>
                </c:pt>
                <c:pt idx="34220">
                  <c:v>2.8220000000015308</c:v>
                </c:pt>
                <c:pt idx="34221">
                  <c:v>2.8221000000015311</c:v>
                </c:pt>
                <c:pt idx="34222">
                  <c:v>2.8222000000015313</c:v>
                </c:pt>
                <c:pt idx="34223">
                  <c:v>2.8223000000015315</c:v>
                </c:pt>
                <c:pt idx="34224">
                  <c:v>2.8224000000015317</c:v>
                </c:pt>
                <c:pt idx="34225">
                  <c:v>2.8225000000015319</c:v>
                </c:pt>
                <c:pt idx="34226">
                  <c:v>2.8226000000015321</c:v>
                </c:pt>
                <c:pt idx="34227">
                  <c:v>2.8227000000015323</c:v>
                </c:pt>
                <c:pt idx="34228">
                  <c:v>2.8228000000015325</c:v>
                </c:pt>
                <c:pt idx="34229">
                  <c:v>2.8229000000015327</c:v>
                </c:pt>
                <c:pt idx="34230">
                  <c:v>2.8230000000015329</c:v>
                </c:pt>
                <c:pt idx="34231">
                  <c:v>2.8231000000015332</c:v>
                </c:pt>
                <c:pt idx="34232">
                  <c:v>2.8232000000015334</c:v>
                </c:pt>
                <c:pt idx="34233">
                  <c:v>2.8233000000015336</c:v>
                </c:pt>
                <c:pt idx="34234">
                  <c:v>2.8234000000015338</c:v>
                </c:pt>
                <c:pt idx="34235">
                  <c:v>2.823500000001534</c:v>
                </c:pt>
                <c:pt idx="34236">
                  <c:v>2.8236000000015342</c:v>
                </c:pt>
                <c:pt idx="34237">
                  <c:v>2.8237000000015344</c:v>
                </c:pt>
                <c:pt idx="34238">
                  <c:v>2.8238000000015346</c:v>
                </c:pt>
                <c:pt idx="34239">
                  <c:v>2.8239000000015348</c:v>
                </c:pt>
                <c:pt idx="34240">
                  <c:v>2.8240000000015351</c:v>
                </c:pt>
                <c:pt idx="34241">
                  <c:v>2.8241000000015353</c:v>
                </c:pt>
                <c:pt idx="34242">
                  <c:v>2.8242000000015355</c:v>
                </c:pt>
                <c:pt idx="34243">
                  <c:v>2.8243000000015357</c:v>
                </c:pt>
                <c:pt idx="34244">
                  <c:v>2.8244000000015359</c:v>
                </c:pt>
                <c:pt idx="34245">
                  <c:v>2.8245000000015361</c:v>
                </c:pt>
                <c:pt idx="34246">
                  <c:v>2.8246000000015363</c:v>
                </c:pt>
                <c:pt idx="34247">
                  <c:v>2.8247000000015365</c:v>
                </c:pt>
                <c:pt idx="34248">
                  <c:v>2.8248000000015367</c:v>
                </c:pt>
                <c:pt idx="34249">
                  <c:v>2.824900000001537</c:v>
                </c:pt>
                <c:pt idx="34250">
                  <c:v>2.8250000000015372</c:v>
                </c:pt>
                <c:pt idx="34251">
                  <c:v>2.8251000000015374</c:v>
                </c:pt>
                <c:pt idx="34252">
                  <c:v>2.8252000000015376</c:v>
                </c:pt>
                <c:pt idx="34253">
                  <c:v>2.8253000000015378</c:v>
                </c:pt>
                <c:pt idx="34254">
                  <c:v>2.825400000001538</c:v>
                </c:pt>
                <c:pt idx="34255">
                  <c:v>2.8255000000015382</c:v>
                </c:pt>
                <c:pt idx="34256">
                  <c:v>2.8256000000015384</c:v>
                </c:pt>
                <c:pt idx="34257">
                  <c:v>2.8257000000015386</c:v>
                </c:pt>
                <c:pt idx="34258">
                  <c:v>2.8258000000015389</c:v>
                </c:pt>
                <c:pt idx="34259">
                  <c:v>2.8259000000015391</c:v>
                </c:pt>
                <c:pt idx="34260">
                  <c:v>2.8260000000015393</c:v>
                </c:pt>
                <c:pt idx="34261">
                  <c:v>2.8261000000015395</c:v>
                </c:pt>
                <c:pt idx="34262">
                  <c:v>2.8262000000015397</c:v>
                </c:pt>
                <c:pt idx="34263">
                  <c:v>2.8263000000015399</c:v>
                </c:pt>
                <c:pt idx="34264">
                  <c:v>2.8264000000015401</c:v>
                </c:pt>
                <c:pt idx="34265">
                  <c:v>2.8265000000015403</c:v>
                </c:pt>
                <c:pt idx="34266">
                  <c:v>2.8266000000015405</c:v>
                </c:pt>
                <c:pt idx="34267">
                  <c:v>2.8267000000015408</c:v>
                </c:pt>
                <c:pt idx="34268">
                  <c:v>2.826800000001541</c:v>
                </c:pt>
                <c:pt idx="34269">
                  <c:v>2.8269000000015412</c:v>
                </c:pt>
                <c:pt idx="34270">
                  <c:v>2.8270000000015414</c:v>
                </c:pt>
                <c:pt idx="34271">
                  <c:v>2.8271000000015416</c:v>
                </c:pt>
                <c:pt idx="34272">
                  <c:v>2.8272000000015418</c:v>
                </c:pt>
                <c:pt idx="34273">
                  <c:v>2.827300000001542</c:v>
                </c:pt>
                <c:pt idx="34274">
                  <c:v>2.8274000000015422</c:v>
                </c:pt>
                <c:pt idx="34275">
                  <c:v>2.8275000000015424</c:v>
                </c:pt>
                <c:pt idx="34276">
                  <c:v>2.8276000000015427</c:v>
                </c:pt>
                <c:pt idx="34277">
                  <c:v>2.8277000000015429</c:v>
                </c:pt>
                <c:pt idx="34278">
                  <c:v>2.8278000000015431</c:v>
                </c:pt>
                <c:pt idx="34279">
                  <c:v>2.8279000000015433</c:v>
                </c:pt>
                <c:pt idx="34280">
                  <c:v>2.8280000000015435</c:v>
                </c:pt>
                <c:pt idx="34281">
                  <c:v>2.8281000000015437</c:v>
                </c:pt>
                <c:pt idx="34282">
                  <c:v>2.8282000000015439</c:v>
                </c:pt>
                <c:pt idx="34283">
                  <c:v>2.8283000000015441</c:v>
                </c:pt>
                <c:pt idx="34284">
                  <c:v>2.8284000000015443</c:v>
                </c:pt>
                <c:pt idx="34285">
                  <c:v>2.8285000000015446</c:v>
                </c:pt>
                <c:pt idx="34286">
                  <c:v>2.8286000000015448</c:v>
                </c:pt>
                <c:pt idx="34287">
                  <c:v>2.828700000001545</c:v>
                </c:pt>
                <c:pt idx="34288">
                  <c:v>2.8288000000015452</c:v>
                </c:pt>
                <c:pt idx="34289">
                  <c:v>2.8289000000015454</c:v>
                </c:pt>
                <c:pt idx="34290">
                  <c:v>2.8290000000015456</c:v>
                </c:pt>
                <c:pt idx="34291">
                  <c:v>2.8291000000015458</c:v>
                </c:pt>
                <c:pt idx="34292">
                  <c:v>2.829200000001546</c:v>
                </c:pt>
                <c:pt idx="34293">
                  <c:v>2.8293000000015462</c:v>
                </c:pt>
                <c:pt idx="34294">
                  <c:v>2.8294000000015465</c:v>
                </c:pt>
                <c:pt idx="34295">
                  <c:v>2.8295000000015467</c:v>
                </c:pt>
                <c:pt idx="34296">
                  <c:v>2.8296000000015469</c:v>
                </c:pt>
                <c:pt idx="34297">
                  <c:v>2.8297000000015471</c:v>
                </c:pt>
                <c:pt idx="34298">
                  <c:v>2.8298000000015473</c:v>
                </c:pt>
                <c:pt idx="34299">
                  <c:v>2.8299000000015475</c:v>
                </c:pt>
                <c:pt idx="34300">
                  <c:v>2.8300000000015477</c:v>
                </c:pt>
                <c:pt idx="34301">
                  <c:v>2.8301000000015479</c:v>
                </c:pt>
                <c:pt idx="34302">
                  <c:v>2.8302000000015481</c:v>
                </c:pt>
                <c:pt idx="34303">
                  <c:v>2.8303000000015484</c:v>
                </c:pt>
                <c:pt idx="34304">
                  <c:v>2.8304000000015486</c:v>
                </c:pt>
                <c:pt idx="34305">
                  <c:v>2.8305000000015488</c:v>
                </c:pt>
                <c:pt idx="34306">
                  <c:v>2.830600000001549</c:v>
                </c:pt>
                <c:pt idx="34307">
                  <c:v>2.8307000000015492</c:v>
                </c:pt>
                <c:pt idx="34308">
                  <c:v>2.8308000000015494</c:v>
                </c:pt>
                <c:pt idx="34309">
                  <c:v>2.8309000000015496</c:v>
                </c:pt>
                <c:pt idx="34310">
                  <c:v>2.8310000000015498</c:v>
                </c:pt>
                <c:pt idx="34311">
                  <c:v>2.83110000000155</c:v>
                </c:pt>
                <c:pt idx="34312">
                  <c:v>2.8312000000015503</c:v>
                </c:pt>
                <c:pt idx="34313">
                  <c:v>2.8313000000015505</c:v>
                </c:pt>
                <c:pt idx="34314">
                  <c:v>2.8314000000015507</c:v>
                </c:pt>
                <c:pt idx="34315">
                  <c:v>2.8315000000015509</c:v>
                </c:pt>
                <c:pt idx="34316">
                  <c:v>2.8316000000015511</c:v>
                </c:pt>
                <c:pt idx="34317">
                  <c:v>2.8317000000015513</c:v>
                </c:pt>
                <c:pt idx="34318">
                  <c:v>2.8318000000015515</c:v>
                </c:pt>
                <c:pt idx="34319">
                  <c:v>2.8319000000015517</c:v>
                </c:pt>
                <c:pt idx="34320">
                  <c:v>2.8320000000015519</c:v>
                </c:pt>
                <c:pt idx="34321">
                  <c:v>2.8321000000015522</c:v>
                </c:pt>
                <c:pt idx="34322">
                  <c:v>2.8322000000015524</c:v>
                </c:pt>
                <c:pt idx="34323">
                  <c:v>2.8323000000015526</c:v>
                </c:pt>
                <c:pt idx="34324">
                  <c:v>2.8324000000015528</c:v>
                </c:pt>
                <c:pt idx="34325">
                  <c:v>2.832500000001553</c:v>
                </c:pt>
                <c:pt idx="34326">
                  <c:v>2.8326000000015532</c:v>
                </c:pt>
                <c:pt idx="34327">
                  <c:v>2.8327000000015534</c:v>
                </c:pt>
                <c:pt idx="34328">
                  <c:v>2.8328000000015536</c:v>
                </c:pt>
                <c:pt idx="34329">
                  <c:v>2.8329000000015538</c:v>
                </c:pt>
                <c:pt idx="34330">
                  <c:v>2.8330000000015541</c:v>
                </c:pt>
                <c:pt idx="34331">
                  <c:v>2.8331000000015543</c:v>
                </c:pt>
                <c:pt idx="34332">
                  <c:v>2.8332000000015545</c:v>
                </c:pt>
                <c:pt idx="34333">
                  <c:v>2.8333000000015547</c:v>
                </c:pt>
                <c:pt idx="34334">
                  <c:v>2.8334000000015549</c:v>
                </c:pt>
                <c:pt idx="34335">
                  <c:v>2.8335000000015551</c:v>
                </c:pt>
                <c:pt idx="34336">
                  <c:v>2.8336000000015553</c:v>
                </c:pt>
                <c:pt idx="34337">
                  <c:v>2.8337000000015555</c:v>
                </c:pt>
                <c:pt idx="34338">
                  <c:v>2.8338000000015557</c:v>
                </c:pt>
                <c:pt idx="34339">
                  <c:v>2.833900000001556</c:v>
                </c:pt>
                <c:pt idx="34340">
                  <c:v>2.8340000000015562</c:v>
                </c:pt>
                <c:pt idx="34341">
                  <c:v>2.8341000000015564</c:v>
                </c:pt>
                <c:pt idx="34342">
                  <c:v>2.8342000000015566</c:v>
                </c:pt>
                <c:pt idx="34343">
                  <c:v>2.8343000000015568</c:v>
                </c:pt>
                <c:pt idx="34344">
                  <c:v>2.834400000001557</c:v>
                </c:pt>
                <c:pt idx="34345">
                  <c:v>2.8345000000015572</c:v>
                </c:pt>
                <c:pt idx="34346">
                  <c:v>2.8346000000015574</c:v>
                </c:pt>
                <c:pt idx="34347">
                  <c:v>2.8347000000015576</c:v>
                </c:pt>
                <c:pt idx="34348">
                  <c:v>2.8348000000015579</c:v>
                </c:pt>
                <c:pt idx="34349">
                  <c:v>2.8349000000015581</c:v>
                </c:pt>
                <c:pt idx="34350">
                  <c:v>2.8350000000015583</c:v>
                </c:pt>
                <c:pt idx="34351">
                  <c:v>2.8351000000015585</c:v>
                </c:pt>
                <c:pt idx="34352">
                  <c:v>2.8352000000015587</c:v>
                </c:pt>
                <c:pt idx="34353">
                  <c:v>2.8353000000015589</c:v>
                </c:pt>
                <c:pt idx="34354">
                  <c:v>2.8354000000015591</c:v>
                </c:pt>
                <c:pt idx="34355">
                  <c:v>2.8355000000015593</c:v>
                </c:pt>
                <c:pt idx="34356">
                  <c:v>2.8356000000015595</c:v>
                </c:pt>
                <c:pt idx="34357">
                  <c:v>2.8357000000015598</c:v>
                </c:pt>
                <c:pt idx="34358">
                  <c:v>2.83580000000156</c:v>
                </c:pt>
                <c:pt idx="34359">
                  <c:v>2.8359000000015602</c:v>
                </c:pt>
                <c:pt idx="34360">
                  <c:v>2.8360000000015604</c:v>
                </c:pt>
                <c:pt idx="34361">
                  <c:v>2.8361000000015606</c:v>
                </c:pt>
                <c:pt idx="34362">
                  <c:v>2.8362000000015608</c:v>
                </c:pt>
                <c:pt idx="34363">
                  <c:v>2.836300000001561</c:v>
                </c:pt>
                <c:pt idx="34364">
                  <c:v>2.8364000000015612</c:v>
                </c:pt>
                <c:pt idx="34365">
                  <c:v>2.8365000000015614</c:v>
                </c:pt>
                <c:pt idx="34366">
                  <c:v>2.8366000000015617</c:v>
                </c:pt>
                <c:pt idx="34367">
                  <c:v>2.8367000000015619</c:v>
                </c:pt>
                <c:pt idx="34368">
                  <c:v>2.8368000000015621</c:v>
                </c:pt>
                <c:pt idx="34369">
                  <c:v>2.8369000000015623</c:v>
                </c:pt>
                <c:pt idx="34370">
                  <c:v>2.8370000000015625</c:v>
                </c:pt>
                <c:pt idx="34371">
                  <c:v>2.8371000000015627</c:v>
                </c:pt>
                <c:pt idx="34372">
                  <c:v>2.8372000000015629</c:v>
                </c:pt>
                <c:pt idx="34373">
                  <c:v>2.8373000000015631</c:v>
                </c:pt>
                <c:pt idx="34374">
                  <c:v>2.8374000000015633</c:v>
                </c:pt>
                <c:pt idx="34375">
                  <c:v>2.8375000000015635</c:v>
                </c:pt>
                <c:pt idx="34376">
                  <c:v>2.8376000000015638</c:v>
                </c:pt>
                <c:pt idx="34377">
                  <c:v>2.837700000001564</c:v>
                </c:pt>
                <c:pt idx="34378">
                  <c:v>2.8378000000015642</c:v>
                </c:pt>
                <c:pt idx="34379">
                  <c:v>2.8379000000015644</c:v>
                </c:pt>
                <c:pt idx="34380">
                  <c:v>2.8380000000015646</c:v>
                </c:pt>
                <c:pt idx="34381">
                  <c:v>2.8381000000015648</c:v>
                </c:pt>
                <c:pt idx="34382">
                  <c:v>2.838200000001565</c:v>
                </c:pt>
                <c:pt idx="34383">
                  <c:v>2.8383000000015652</c:v>
                </c:pt>
                <c:pt idx="34384">
                  <c:v>2.8384000000015654</c:v>
                </c:pt>
                <c:pt idx="34385">
                  <c:v>2.8385000000015657</c:v>
                </c:pt>
                <c:pt idx="34386">
                  <c:v>2.8386000000015659</c:v>
                </c:pt>
                <c:pt idx="34387">
                  <c:v>2.8387000000015661</c:v>
                </c:pt>
                <c:pt idx="34388">
                  <c:v>2.8388000000015663</c:v>
                </c:pt>
                <c:pt idx="34389">
                  <c:v>2.8389000000015665</c:v>
                </c:pt>
                <c:pt idx="34390">
                  <c:v>2.8390000000015667</c:v>
                </c:pt>
                <c:pt idx="34391">
                  <c:v>2.8391000000015669</c:v>
                </c:pt>
                <c:pt idx="34392">
                  <c:v>2.8392000000015671</c:v>
                </c:pt>
                <c:pt idx="34393">
                  <c:v>2.8393000000015673</c:v>
                </c:pt>
                <c:pt idx="34394">
                  <c:v>2.8394000000015676</c:v>
                </c:pt>
                <c:pt idx="34395">
                  <c:v>2.8395000000015678</c:v>
                </c:pt>
                <c:pt idx="34396">
                  <c:v>2.839600000001568</c:v>
                </c:pt>
                <c:pt idx="34397">
                  <c:v>2.8397000000015682</c:v>
                </c:pt>
                <c:pt idx="34398">
                  <c:v>2.8398000000015684</c:v>
                </c:pt>
                <c:pt idx="34399">
                  <c:v>2.8399000000015686</c:v>
                </c:pt>
                <c:pt idx="34400">
                  <c:v>2.8400000000015688</c:v>
                </c:pt>
                <c:pt idx="34401">
                  <c:v>2.840100000001569</c:v>
                </c:pt>
                <c:pt idx="34402">
                  <c:v>2.8402000000015692</c:v>
                </c:pt>
                <c:pt idx="34403">
                  <c:v>2.8403000000015695</c:v>
                </c:pt>
                <c:pt idx="34404">
                  <c:v>2.8404000000015697</c:v>
                </c:pt>
                <c:pt idx="34405">
                  <c:v>2.8405000000015699</c:v>
                </c:pt>
                <c:pt idx="34406">
                  <c:v>2.8406000000015701</c:v>
                </c:pt>
                <c:pt idx="34407">
                  <c:v>2.8407000000015703</c:v>
                </c:pt>
                <c:pt idx="34408">
                  <c:v>2.8408000000015705</c:v>
                </c:pt>
                <c:pt idx="34409">
                  <c:v>2.8409000000015707</c:v>
                </c:pt>
                <c:pt idx="34410">
                  <c:v>2.8410000000015709</c:v>
                </c:pt>
                <c:pt idx="34411">
                  <c:v>2.8411000000015711</c:v>
                </c:pt>
                <c:pt idx="34412">
                  <c:v>2.8412000000015714</c:v>
                </c:pt>
                <c:pt idx="34413">
                  <c:v>2.8413000000015716</c:v>
                </c:pt>
                <c:pt idx="34414">
                  <c:v>2.8414000000015718</c:v>
                </c:pt>
                <c:pt idx="34415">
                  <c:v>2.841500000001572</c:v>
                </c:pt>
                <c:pt idx="34416">
                  <c:v>2.8416000000015722</c:v>
                </c:pt>
                <c:pt idx="34417">
                  <c:v>2.8417000000015724</c:v>
                </c:pt>
                <c:pt idx="34418">
                  <c:v>2.8418000000015726</c:v>
                </c:pt>
                <c:pt idx="34419">
                  <c:v>2.8419000000015728</c:v>
                </c:pt>
                <c:pt idx="34420">
                  <c:v>2.842000000001573</c:v>
                </c:pt>
                <c:pt idx="34421">
                  <c:v>2.8421000000015733</c:v>
                </c:pt>
                <c:pt idx="34422">
                  <c:v>2.8422000000015735</c:v>
                </c:pt>
                <c:pt idx="34423">
                  <c:v>2.8423000000015737</c:v>
                </c:pt>
                <c:pt idx="34424">
                  <c:v>2.8424000000015739</c:v>
                </c:pt>
                <c:pt idx="34425">
                  <c:v>2.8425000000015741</c:v>
                </c:pt>
                <c:pt idx="34426">
                  <c:v>2.8426000000015743</c:v>
                </c:pt>
                <c:pt idx="34427">
                  <c:v>2.8427000000015745</c:v>
                </c:pt>
                <c:pt idx="34428">
                  <c:v>2.8428000000015747</c:v>
                </c:pt>
                <c:pt idx="34429">
                  <c:v>2.8429000000015749</c:v>
                </c:pt>
                <c:pt idx="34430">
                  <c:v>2.8430000000015752</c:v>
                </c:pt>
                <c:pt idx="34431">
                  <c:v>2.8431000000015754</c:v>
                </c:pt>
                <c:pt idx="34432">
                  <c:v>2.8432000000015756</c:v>
                </c:pt>
                <c:pt idx="34433">
                  <c:v>2.8433000000015758</c:v>
                </c:pt>
                <c:pt idx="34434">
                  <c:v>2.843400000001576</c:v>
                </c:pt>
                <c:pt idx="34435">
                  <c:v>2.8435000000015762</c:v>
                </c:pt>
                <c:pt idx="34436">
                  <c:v>2.8436000000015764</c:v>
                </c:pt>
                <c:pt idx="34437">
                  <c:v>2.8437000000015766</c:v>
                </c:pt>
                <c:pt idx="34438">
                  <c:v>2.8438000000015768</c:v>
                </c:pt>
                <c:pt idx="34439">
                  <c:v>2.8439000000015771</c:v>
                </c:pt>
                <c:pt idx="34440">
                  <c:v>2.8440000000015773</c:v>
                </c:pt>
                <c:pt idx="34441">
                  <c:v>2.8441000000015775</c:v>
                </c:pt>
                <c:pt idx="34442">
                  <c:v>2.8442000000015777</c:v>
                </c:pt>
                <c:pt idx="34443">
                  <c:v>2.8443000000015779</c:v>
                </c:pt>
                <c:pt idx="34444">
                  <c:v>2.8444000000015781</c:v>
                </c:pt>
                <c:pt idx="34445">
                  <c:v>2.8445000000015783</c:v>
                </c:pt>
                <c:pt idx="34446">
                  <c:v>2.8446000000015785</c:v>
                </c:pt>
                <c:pt idx="34447">
                  <c:v>2.8447000000015787</c:v>
                </c:pt>
                <c:pt idx="34448">
                  <c:v>2.844800000001579</c:v>
                </c:pt>
                <c:pt idx="34449">
                  <c:v>2.8449000000015792</c:v>
                </c:pt>
                <c:pt idx="34450">
                  <c:v>2.8450000000015794</c:v>
                </c:pt>
                <c:pt idx="34451">
                  <c:v>2.8451000000015796</c:v>
                </c:pt>
                <c:pt idx="34452">
                  <c:v>2.8452000000015798</c:v>
                </c:pt>
                <c:pt idx="34453">
                  <c:v>2.84530000000158</c:v>
                </c:pt>
                <c:pt idx="34454">
                  <c:v>2.8454000000015802</c:v>
                </c:pt>
                <c:pt idx="34455">
                  <c:v>2.8455000000015804</c:v>
                </c:pt>
                <c:pt idx="34456">
                  <c:v>2.8456000000015806</c:v>
                </c:pt>
                <c:pt idx="34457">
                  <c:v>2.8457000000015809</c:v>
                </c:pt>
                <c:pt idx="34458">
                  <c:v>2.8458000000015811</c:v>
                </c:pt>
                <c:pt idx="34459">
                  <c:v>2.8459000000015813</c:v>
                </c:pt>
                <c:pt idx="34460">
                  <c:v>2.8460000000015815</c:v>
                </c:pt>
                <c:pt idx="34461">
                  <c:v>2.8461000000015817</c:v>
                </c:pt>
                <c:pt idx="34462">
                  <c:v>2.8462000000015819</c:v>
                </c:pt>
                <c:pt idx="34463">
                  <c:v>2.8463000000015821</c:v>
                </c:pt>
                <c:pt idx="34464">
                  <c:v>2.8464000000015823</c:v>
                </c:pt>
                <c:pt idx="34465">
                  <c:v>2.8465000000015825</c:v>
                </c:pt>
                <c:pt idx="34466">
                  <c:v>2.8466000000015828</c:v>
                </c:pt>
                <c:pt idx="34467">
                  <c:v>2.846700000001583</c:v>
                </c:pt>
                <c:pt idx="34468">
                  <c:v>2.8468000000015832</c:v>
                </c:pt>
                <c:pt idx="34469">
                  <c:v>2.8469000000015834</c:v>
                </c:pt>
                <c:pt idx="34470">
                  <c:v>2.8470000000015836</c:v>
                </c:pt>
                <c:pt idx="34471">
                  <c:v>2.8471000000015838</c:v>
                </c:pt>
                <c:pt idx="34472">
                  <c:v>2.847200000001584</c:v>
                </c:pt>
                <c:pt idx="34473">
                  <c:v>2.8473000000015842</c:v>
                </c:pt>
                <c:pt idx="34474">
                  <c:v>2.8474000000015844</c:v>
                </c:pt>
                <c:pt idx="34475">
                  <c:v>2.8475000000015847</c:v>
                </c:pt>
                <c:pt idx="34476">
                  <c:v>2.8476000000015849</c:v>
                </c:pt>
                <c:pt idx="34477">
                  <c:v>2.8477000000015851</c:v>
                </c:pt>
                <c:pt idx="34478">
                  <c:v>2.8478000000015853</c:v>
                </c:pt>
                <c:pt idx="34479">
                  <c:v>2.8479000000015855</c:v>
                </c:pt>
                <c:pt idx="34480">
                  <c:v>2.8480000000015857</c:v>
                </c:pt>
                <c:pt idx="34481">
                  <c:v>2.8481000000015859</c:v>
                </c:pt>
                <c:pt idx="34482">
                  <c:v>2.8482000000015861</c:v>
                </c:pt>
                <c:pt idx="34483">
                  <c:v>2.8483000000015863</c:v>
                </c:pt>
                <c:pt idx="34484">
                  <c:v>2.8484000000015866</c:v>
                </c:pt>
                <c:pt idx="34485">
                  <c:v>2.8485000000015868</c:v>
                </c:pt>
                <c:pt idx="34486">
                  <c:v>2.848600000001587</c:v>
                </c:pt>
                <c:pt idx="34487">
                  <c:v>2.8487000000015872</c:v>
                </c:pt>
                <c:pt idx="34488">
                  <c:v>2.8488000000015874</c:v>
                </c:pt>
                <c:pt idx="34489">
                  <c:v>2.8489000000015876</c:v>
                </c:pt>
                <c:pt idx="34490">
                  <c:v>2.8490000000015878</c:v>
                </c:pt>
                <c:pt idx="34491">
                  <c:v>2.849100000001588</c:v>
                </c:pt>
                <c:pt idx="34492">
                  <c:v>2.8492000000015882</c:v>
                </c:pt>
                <c:pt idx="34493">
                  <c:v>2.8493000000015885</c:v>
                </c:pt>
                <c:pt idx="34494">
                  <c:v>2.8494000000015887</c:v>
                </c:pt>
                <c:pt idx="34495">
                  <c:v>2.8495000000015889</c:v>
                </c:pt>
                <c:pt idx="34496">
                  <c:v>2.8496000000015891</c:v>
                </c:pt>
                <c:pt idx="34497">
                  <c:v>2.8497000000015893</c:v>
                </c:pt>
                <c:pt idx="34498">
                  <c:v>2.8498000000015895</c:v>
                </c:pt>
                <c:pt idx="34499">
                  <c:v>2.8499000000015897</c:v>
                </c:pt>
                <c:pt idx="34500">
                  <c:v>2.8500000000015899</c:v>
                </c:pt>
                <c:pt idx="34501">
                  <c:v>2.8501000000015901</c:v>
                </c:pt>
                <c:pt idx="34502">
                  <c:v>2.8502000000015904</c:v>
                </c:pt>
                <c:pt idx="34503">
                  <c:v>2.8503000000015906</c:v>
                </c:pt>
                <c:pt idx="34504">
                  <c:v>2.8504000000015908</c:v>
                </c:pt>
                <c:pt idx="34505">
                  <c:v>2.850500000001591</c:v>
                </c:pt>
                <c:pt idx="34506">
                  <c:v>2.8506000000015912</c:v>
                </c:pt>
                <c:pt idx="34507">
                  <c:v>2.8507000000015914</c:v>
                </c:pt>
                <c:pt idx="34508">
                  <c:v>2.8508000000015916</c:v>
                </c:pt>
                <c:pt idx="34509">
                  <c:v>2.8509000000015918</c:v>
                </c:pt>
                <c:pt idx="34510">
                  <c:v>2.851000000001592</c:v>
                </c:pt>
                <c:pt idx="34511">
                  <c:v>2.8511000000015922</c:v>
                </c:pt>
                <c:pt idx="34512">
                  <c:v>2.8512000000015925</c:v>
                </c:pt>
                <c:pt idx="34513">
                  <c:v>2.8513000000015927</c:v>
                </c:pt>
                <c:pt idx="34514">
                  <c:v>2.8514000000015929</c:v>
                </c:pt>
                <c:pt idx="34515">
                  <c:v>2.8515000000015931</c:v>
                </c:pt>
                <c:pt idx="34516">
                  <c:v>2.8516000000015933</c:v>
                </c:pt>
                <c:pt idx="34517">
                  <c:v>2.8517000000015935</c:v>
                </c:pt>
                <c:pt idx="34518">
                  <c:v>2.8518000000015937</c:v>
                </c:pt>
                <c:pt idx="34519">
                  <c:v>2.8519000000015939</c:v>
                </c:pt>
                <c:pt idx="34520">
                  <c:v>2.8520000000015941</c:v>
                </c:pt>
                <c:pt idx="34521">
                  <c:v>2.8521000000015944</c:v>
                </c:pt>
                <c:pt idx="34522">
                  <c:v>2.8522000000015946</c:v>
                </c:pt>
                <c:pt idx="34523">
                  <c:v>2.8523000000015948</c:v>
                </c:pt>
                <c:pt idx="34524">
                  <c:v>2.852400000001595</c:v>
                </c:pt>
                <c:pt idx="34525">
                  <c:v>2.8525000000015952</c:v>
                </c:pt>
                <c:pt idx="34526">
                  <c:v>2.8526000000015954</c:v>
                </c:pt>
                <c:pt idx="34527">
                  <c:v>2.8527000000015956</c:v>
                </c:pt>
                <c:pt idx="34528">
                  <c:v>2.8528000000015958</c:v>
                </c:pt>
                <c:pt idx="34529">
                  <c:v>2.852900000001596</c:v>
                </c:pt>
                <c:pt idx="34530">
                  <c:v>2.8530000000015963</c:v>
                </c:pt>
                <c:pt idx="34531">
                  <c:v>2.8531000000015965</c:v>
                </c:pt>
                <c:pt idx="34532">
                  <c:v>2.8532000000015967</c:v>
                </c:pt>
                <c:pt idx="34533">
                  <c:v>2.8533000000015969</c:v>
                </c:pt>
                <c:pt idx="34534">
                  <c:v>2.8534000000015971</c:v>
                </c:pt>
                <c:pt idx="34535">
                  <c:v>2.8535000000015973</c:v>
                </c:pt>
                <c:pt idx="34536">
                  <c:v>2.8536000000015975</c:v>
                </c:pt>
                <c:pt idx="34537">
                  <c:v>2.8537000000015977</c:v>
                </c:pt>
                <c:pt idx="34538">
                  <c:v>2.8538000000015979</c:v>
                </c:pt>
                <c:pt idx="34539">
                  <c:v>2.8539000000015982</c:v>
                </c:pt>
                <c:pt idx="34540">
                  <c:v>2.8540000000015984</c:v>
                </c:pt>
                <c:pt idx="34541">
                  <c:v>2.8541000000015986</c:v>
                </c:pt>
                <c:pt idx="34542">
                  <c:v>2.8542000000015988</c:v>
                </c:pt>
                <c:pt idx="34543">
                  <c:v>2.854300000001599</c:v>
                </c:pt>
                <c:pt idx="34544">
                  <c:v>2.8544000000015992</c:v>
                </c:pt>
                <c:pt idx="34545">
                  <c:v>2.8545000000015994</c:v>
                </c:pt>
                <c:pt idx="34546">
                  <c:v>2.8546000000015996</c:v>
                </c:pt>
                <c:pt idx="34547">
                  <c:v>2.8547000000015998</c:v>
                </c:pt>
                <c:pt idx="34548">
                  <c:v>2.8548000000016001</c:v>
                </c:pt>
                <c:pt idx="34549">
                  <c:v>2.8549000000016003</c:v>
                </c:pt>
                <c:pt idx="34550">
                  <c:v>2.8550000000016005</c:v>
                </c:pt>
                <c:pt idx="34551">
                  <c:v>2.8551000000016007</c:v>
                </c:pt>
                <c:pt idx="34552">
                  <c:v>2.8552000000016009</c:v>
                </c:pt>
                <c:pt idx="34553">
                  <c:v>2.8553000000016011</c:v>
                </c:pt>
                <c:pt idx="34554">
                  <c:v>2.8554000000016013</c:v>
                </c:pt>
                <c:pt idx="34555">
                  <c:v>2.8555000000016015</c:v>
                </c:pt>
                <c:pt idx="34556">
                  <c:v>2.8556000000016017</c:v>
                </c:pt>
                <c:pt idx="34557">
                  <c:v>2.855700000001602</c:v>
                </c:pt>
                <c:pt idx="34558">
                  <c:v>2.8558000000016022</c:v>
                </c:pt>
                <c:pt idx="34559">
                  <c:v>2.8559000000016024</c:v>
                </c:pt>
                <c:pt idx="34560">
                  <c:v>2.8560000000016026</c:v>
                </c:pt>
                <c:pt idx="34561">
                  <c:v>2.8561000000016028</c:v>
                </c:pt>
                <c:pt idx="34562">
                  <c:v>2.856200000001603</c:v>
                </c:pt>
                <c:pt idx="34563">
                  <c:v>2.8563000000016032</c:v>
                </c:pt>
                <c:pt idx="34564">
                  <c:v>2.8564000000016034</c:v>
                </c:pt>
                <c:pt idx="34565">
                  <c:v>2.8565000000016036</c:v>
                </c:pt>
                <c:pt idx="34566">
                  <c:v>2.8566000000016039</c:v>
                </c:pt>
                <c:pt idx="34567">
                  <c:v>2.8567000000016041</c:v>
                </c:pt>
                <c:pt idx="34568">
                  <c:v>2.8568000000016043</c:v>
                </c:pt>
                <c:pt idx="34569">
                  <c:v>2.8569000000016045</c:v>
                </c:pt>
                <c:pt idx="34570">
                  <c:v>2.8570000000016047</c:v>
                </c:pt>
                <c:pt idx="34571">
                  <c:v>2.8571000000016049</c:v>
                </c:pt>
                <c:pt idx="34572">
                  <c:v>2.8572000000016051</c:v>
                </c:pt>
                <c:pt idx="34573">
                  <c:v>2.8573000000016053</c:v>
                </c:pt>
                <c:pt idx="34574">
                  <c:v>2.8574000000016055</c:v>
                </c:pt>
                <c:pt idx="34575">
                  <c:v>2.8575000000016058</c:v>
                </c:pt>
                <c:pt idx="34576">
                  <c:v>2.857600000001606</c:v>
                </c:pt>
                <c:pt idx="34577">
                  <c:v>2.8577000000016062</c:v>
                </c:pt>
                <c:pt idx="34578">
                  <c:v>2.8578000000016064</c:v>
                </c:pt>
                <c:pt idx="34579">
                  <c:v>2.8579000000016066</c:v>
                </c:pt>
                <c:pt idx="34580">
                  <c:v>2.8580000000016068</c:v>
                </c:pt>
                <c:pt idx="34581">
                  <c:v>2.858100000001607</c:v>
                </c:pt>
                <c:pt idx="34582">
                  <c:v>2.8582000000016072</c:v>
                </c:pt>
                <c:pt idx="34583">
                  <c:v>2.8583000000016074</c:v>
                </c:pt>
                <c:pt idx="34584">
                  <c:v>2.8584000000016077</c:v>
                </c:pt>
                <c:pt idx="34585">
                  <c:v>2.8585000000016079</c:v>
                </c:pt>
                <c:pt idx="34586">
                  <c:v>2.8586000000016081</c:v>
                </c:pt>
                <c:pt idx="34587">
                  <c:v>2.8587000000016083</c:v>
                </c:pt>
                <c:pt idx="34588">
                  <c:v>2.8588000000016085</c:v>
                </c:pt>
                <c:pt idx="34589">
                  <c:v>2.8589000000016087</c:v>
                </c:pt>
                <c:pt idx="34590">
                  <c:v>2.8590000000016089</c:v>
                </c:pt>
                <c:pt idx="34591">
                  <c:v>2.8591000000016091</c:v>
                </c:pt>
                <c:pt idx="34592">
                  <c:v>2.8592000000016093</c:v>
                </c:pt>
                <c:pt idx="34593">
                  <c:v>2.8593000000016096</c:v>
                </c:pt>
                <c:pt idx="34594">
                  <c:v>2.8594000000016098</c:v>
                </c:pt>
                <c:pt idx="34595">
                  <c:v>2.85950000000161</c:v>
                </c:pt>
                <c:pt idx="34596">
                  <c:v>2.8596000000016102</c:v>
                </c:pt>
                <c:pt idx="34597">
                  <c:v>2.8597000000016104</c:v>
                </c:pt>
                <c:pt idx="34598">
                  <c:v>2.8598000000016106</c:v>
                </c:pt>
                <c:pt idx="34599">
                  <c:v>2.8599000000016108</c:v>
                </c:pt>
                <c:pt idx="34600">
                  <c:v>2.860000000001611</c:v>
                </c:pt>
                <c:pt idx="34601">
                  <c:v>2.8601000000016112</c:v>
                </c:pt>
                <c:pt idx="34602">
                  <c:v>2.8602000000016115</c:v>
                </c:pt>
                <c:pt idx="34603">
                  <c:v>2.8603000000016117</c:v>
                </c:pt>
                <c:pt idx="34604">
                  <c:v>2.8604000000016119</c:v>
                </c:pt>
                <c:pt idx="34605">
                  <c:v>2.8605000000016121</c:v>
                </c:pt>
                <c:pt idx="34606">
                  <c:v>2.8606000000016123</c:v>
                </c:pt>
                <c:pt idx="34607">
                  <c:v>2.8607000000016125</c:v>
                </c:pt>
                <c:pt idx="34608">
                  <c:v>2.8608000000016127</c:v>
                </c:pt>
                <c:pt idx="34609">
                  <c:v>2.8609000000016129</c:v>
                </c:pt>
                <c:pt idx="34610">
                  <c:v>2.8610000000016131</c:v>
                </c:pt>
                <c:pt idx="34611">
                  <c:v>2.8611000000016134</c:v>
                </c:pt>
                <c:pt idx="34612">
                  <c:v>2.8612000000016136</c:v>
                </c:pt>
                <c:pt idx="34613">
                  <c:v>2.8613000000016138</c:v>
                </c:pt>
                <c:pt idx="34614">
                  <c:v>2.861400000001614</c:v>
                </c:pt>
                <c:pt idx="34615">
                  <c:v>2.8615000000016142</c:v>
                </c:pt>
                <c:pt idx="34616">
                  <c:v>2.8616000000016144</c:v>
                </c:pt>
                <c:pt idx="34617">
                  <c:v>2.8617000000016146</c:v>
                </c:pt>
                <c:pt idx="34618">
                  <c:v>2.8618000000016148</c:v>
                </c:pt>
                <c:pt idx="34619">
                  <c:v>2.861900000001615</c:v>
                </c:pt>
                <c:pt idx="34620">
                  <c:v>2.8620000000016153</c:v>
                </c:pt>
                <c:pt idx="34621">
                  <c:v>2.8621000000016155</c:v>
                </c:pt>
                <c:pt idx="34622">
                  <c:v>2.8622000000016157</c:v>
                </c:pt>
                <c:pt idx="34623">
                  <c:v>2.8623000000016159</c:v>
                </c:pt>
                <c:pt idx="34624">
                  <c:v>2.8624000000016161</c:v>
                </c:pt>
                <c:pt idx="34625">
                  <c:v>2.8625000000016163</c:v>
                </c:pt>
                <c:pt idx="34626">
                  <c:v>2.8626000000016165</c:v>
                </c:pt>
                <c:pt idx="34627">
                  <c:v>2.8627000000016167</c:v>
                </c:pt>
                <c:pt idx="34628">
                  <c:v>2.8628000000016169</c:v>
                </c:pt>
                <c:pt idx="34629">
                  <c:v>2.8629000000016172</c:v>
                </c:pt>
                <c:pt idx="34630">
                  <c:v>2.8630000000016174</c:v>
                </c:pt>
                <c:pt idx="34631">
                  <c:v>2.8631000000016176</c:v>
                </c:pt>
                <c:pt idx="34632">
                  <c:v>2.8632000000016178</c:v>
                </c:pt>
                <c:pt idx="34633">
                  <c:v>2.863300000001618</c:v>
                </c:pt>
                <c:pt idx="34634">
                  <c:v>2.8634000000016182</c:v>
                </c:pt>
                <c:pt idx="34635">
                  <c:v>2.8635000000016184</c:v>
                </c:pt>
                <c:pt idx="34636">
                  <c:v>2.8636000000016186</c:v>
                </c:pt>
                <c:pt idx="34637">
                  <c:v>2.8637000000016188</c:v>
                </c:pt>
                <c:pt idx="34638">
                  <c:v>2.8638000000016191</c:v>
                </c:pt>
                <c:pt idx="34639">
                  <c:v>2.8639000000016193</c:v>
                </c:pt>
                <c:pt idx="34640">
                  <c:v>2.8640000000016195</c:v>
                </c:pt>
                <c:pt idx="34641">
                  <c:v>2.8641000000016197</c:v>
                </c:pt>
                <c:pt idx="34642">
                  <c:v>2.8642000000016199</c:v>
                </c:pt>
                <c:pt idx="34643">
                  <c:v>2.8643000000016201</c:v>
                </c:pt>
                <c:pt idx="34644">
                  <c:v>2.8644000000016203</c:v>
                </c:pt>
                <c:pt idx="34645">
                  <c:v>2.8645000000016205</c:v>
                </c:pt>
                <c:pt idx="34646">
                  <c:v>2.8646000000016207</c:v>
                </c:pt>
                <c:pt idx="34647">
                  <c:v>2.8647000000016209</c:v>
                </c:pt>
                <c:pt idx="34648">
                  <c:v>2.8648000000016212</c:v>
                </c:pt>
                <c:pt idx="34649">
                  <c:v>2.8649000000016214</c:v>
                </c:pt>
                <c:pt idx="34650">
                  <c:v>2.8650000000016216</c:v>
                </c:pt>
                <c:pt idx="34651">
                  <c:v>2.8651000000016218</c:v>
                </c:pt>
                <c:pt idx="34652">
                  <c:v>2.865200000001622</c:v>
                </c:pt>
                <c:pt idx="34653">
                  <c:v>2.8653000000016222</c:v>
                </c:pt>
                <c:pt idx="34654">
                  <c:v>2.8654000000016224</c:v>
                </c:pt>
                <c:pt idx="34655">
                  <c:v>2.8655000000016226</c:v>
                </c:pt>
                <c:pt idx="34656">
                  <c:v>2.8656000000016228</c:v>
                </c:pt>
                <c:pt idx="34657">
                  <c:v>2.8657000000016231</c:v>
                </c:pt>
                <c:pt idx="34658">
                  <c:v>2.8658000000016233</c:v>
                </c:pt>
                <c:pt idx="34659">
                  <c:v>2.8659000000016235</c:v>
                </c:pt>
                <c:pt idx="34660">
                  <c:v>2.8660000000016237</c:v>
                </c:pt>
                <c:pt idx="34661">
                  <c:v>2.8661000000016239</c:v>
                </c:pt>
                <c:pt idx="34662">
                  <c:v>2.8662000000016241</c:v>
                </c:pt>
                <c:pt idx="34663">
                  <c:v>2.8663000000016243</c:v>
                </c:pt>
                <c:pt idx="34664">
                  <c:v>2.8664000000016245</c:v>
                </c:pt>
                <c:pt idx="34665">
                  <c:v>2.8665000000016247</c:v>
                </c:pt>
                <c:pt idx="34666">
                  <c:v>2.866600000001625</c:v>
                </c:pt>
                <c:pt idx="34667">
                  <c:v>2.8667000000016252</c:v>
                </c:pt>
                <c:pt idx="34668">
                  <c:v>2.8668000000016254</c:v>
                </c:pt>
                <c:pt idx="34669">
                  <c:v>2.8669000000016256</c:v>
                </c:pt>
                <c:pt idx="34670">
                  <c:v>2.8670000000016258</c:v>
                </c:pt>
                <c:pt idx="34671">
                  <c:v>2.867100000001626</c:v>
                </c:pt>
                <c:pt idx="34672">
                  <c:v>2.8672000000016262</c:v>
                </c:pt>
                <c:pt idx="34673">
                  <c:v>2.8673000000016264</c:v>
                </c:pt>
                <c:pt idx="34674">
                  <c:v>2.8674000000016266</c:v>
                </c:pt>
                <c:pt idx="34675">
                  <c:v>2.8675000000016269</c:v>
                </c:pt>
                <c:pt idx="34676">
                  <c:v>2.8676000000016271</c:v>
                </c:pt>
                <c:pt idx="34677">
                  <c:v>2.8677000000016273</c:v>
                </c:pt>
                <c:pt idx="34678">
                  <c:v>2.8678000000016275</c:v>
                </c:pt>
                <c:pt idx="34679">
                  <c:v>2.8679000000016277</c:v>
                </c:pt>
                <c:pt idx="34680">
                  <c:v>2.8680000000016279</c:v>
                </c:pt>
                <c:pt idx="34681">
                  <c:v>2.8681000000016281</c:v>
                </c:pt>
                <c:pt idx="34682">
                  <c:v>2.8682000000016283</c:v>
                </c:pt>
                <c:pt idx="34683">
                  <c:v>2.8683000000016285</c:v>
                </c:pt>
                <c:pt idx="34684">
                  <c:v>2.8684000000016288</c:v>
                </c:pt>
                <c:pt idx="34685">
                  <c:v>2.868500000001629</c:v>
                </c:pt>
                <c:pt idx="34686">
                  <c:v>2.8686000000016292</c:v>
                </c:pt>
                <c:pt idx="34687">
                  <c:v>2.8687000000016294</c:v>
                </c:pt>
                <c:pt idx="34688">
                  <c:v>2.8688000000016296</c:v>
                </c:pt>
                <c:pt idx="34689">
                  <c:v>2.8689000000016298</c:v>
                </c:pt>
                <c:pt idx="34690">
                  <c:v>2.86900000000163</c:v>
                </c:pt>
                <c:pt idx="34691">
                  <c:v>2.8691000000016302</c:v>
                </c:pt>
                <c:pt idx="34692">
                  <c:v>2.8692000000016304</c:v>
                </c:pt>
                <c:pt idx="34693">
                  <c:v>2.8693000000016307</c:v>
                </c:pt>
                <c:pt idx="34694">
                  <c:v>2.8694000000016309</c:v>
                </c:pt>
                <c:pt idx="34695">
                  <c:v>2.8695000000016311</c:v>
                </c:pt>
                <c:pt idx="34696">
                  <c:v>2.8696000000016313</c:v>
                </c:pt>
                <c:pt idx="34697">
                  <c:v>2.8697000000016315</c:v>
                </c:pt>
                <c:pt idx="34698">
                  <c:v>2.8698000000016317</c:v>
                </c:pt>
                <c:pt idx="34699">
                  <c:v>2.8699000000016319</c:v>
                </c:pt>
                <c:pt idx="34700">
                  <c:v>2.8700000000016321</c:v>
                </c:pt>
                <c:pt idx="34701">
                  <c:v>2.8701000000016323</c:v>
                </c:pt>
                <c:pt idx="34702">
                  <c:v>2.8702000000016326</c:v>
                </c:pt>
                <c:pt idx="34703">
                  <c:v>2.8703000000016328</c:v>
                </c:pt>
                <c:pt idx="34704">
                  <c:v>2.870400000001633</c:v>
                </c:pt>
                <c:pt idx="34705">
                  <c:v>2.8705000000016332</c:v>
                </c:pt>
                <c:pt idx="34706">
                  <c:v>2.8706000000016334</c:v>
                </c:pt>
                <c:pt idx="34707">
                  <c:v>2.8707000000016336</c:v>
                </c:pt>
                <c:pt idx="34708">
                  <c:v>2.8708000000016338</c:v>
                </c:pt>
                <c:pt idx="34709">
                  <c:v>2.870900000001634</c:v>
                </c:pt>
                <c:pt idx="34710">
                  <c:v>2.8710000000016342</c:v>
                </c:pt>
                <c:pt idx="34711">
                  <c:v>2.8711000000016345</c:v>
                </c:pt>
                <c:pt idx="34712">
                  <c:v>2.8712000000016347</c:v>
                </c:pt>
                <c:pt idx="34713">
                  <c:v>2.8713000000016349</c:v>
                </c:pt>
                <c:pt idx="34714">
                  <c:v>2.8714000000016351</c:v>
                </c:pt>
                <c:pt idx="34715">
                  <c:v>2.8715000000016353</c:v>
                </c:pt>
                <c:pt idx="34716">
                  <c:v>2.8716000000016355</c:v>
                </c:pt>
                <c:pt idx="34717">
                  <c:v>2.8717000000016357</c:v>
                </c:pt>
                <c:pt idx="34718">
                  <c:v>2.8718000000016359</c:v>
                </c:pt>
                <c:pt idx="34719">
                  <c:v>2.8719000000016361</c:v>
                </c:pt>
                <c:pt idx="34720">
                  <c:v>2.8720000000016364</c:v>
                </c:pt>
                <c:pt idx="34721">
                  <c:v>2.8721000000016366</c:v>
                </c:pt>
                <c:pt idx="34722">
                  <c:v>2.8722000000016368</c:v>
                </c:pt>
                <c:pt idx="34723">
                  <c:v>2.872300000001637</c:v>
                </c:pt>
                <c:pt idx="34724">
                  <c:v>2.8724000000016372</c:v>
                </c:pt>
                <c:pt idx="34725">
                  <c:v>2.8725000000016374</c:v>
                </c:pt>
                <c:pt idx="34726">
                  <c:v>2.8726000000016376</c:v>
                </c:pt>
                <c:pt idx="34727">
                  <c:v>2.8727000000016378</c:v>
                </c:pt>
                <c:pt idx="34728">
                  <c:v>2.872800000001638</c:v>
                </c:pt>
                <c:pt idx="34729">
                  <c:v>2.8729000000016383</c:v>
                </c:pt>
                <c:pt idx="34730">
                  <c:v>2.8730000000016385</c:v>
                </c:pt>
                <c:pt idx="34731">
                  <c:v>2.8731000000016387</c:v>
                </c:pt>
                <c:pt idx="34732">
                  <c:v>2.8732000000016389</c:v>
                </c:pt>
                <c:pt idx="34733">
                  <c:v>2.8733000000016391</c:v>
                </c:pt>
                <c:pt idx="34734">
                  <c:v>2.8734000000016393</c:v>
                </c:pt>
                <c:pt idx="34735">
                  <c:v>2.8735000000016395</c:v>
                </c:pt>
                <c:pt idx="34736">
                  <c:v>2.8736000000016397</c:v>
                </c:pt>
                <c:pt idx="34737">
                  <c:v>2.8737000000016399</c:v>
                </c:pt>
                <c:pt idx="34738">
                  <c:v>2.8738000000016402</c:v>
                </c:pt>
                <c:pt idx="34739">
                  <c:v>2.8739000000016404</c:v>
                </c:pt>
                <c:pt idx="34740">
                  <c:v>2.8740000000016406</c:v>
                </c:pt>
                <c:pt idx="34741">
                  <c:v>2.8741000000016408</c:v>
                </c:pt>
                <c:pt idx="34742">
                  <c:v>2.874200000001641</c:v>
                </c:pt>
                <c:pt idx="34743">
                  <c:v>2.8743000000016412</c:v>
                </c:pt>
                <c:pt idx="34744">
                  <c:v>2.8744000000016414</c:v>
                </c:pt>
                <c:pt idx="34745">
                  <c:v>2.8745000000016416</c:v>
                </c:pt>
                <c:pt idx="34746">
                  <c:v>2.8746000000016418</c:v>
                </c:pt>
                <c:pt idx="34747">
                  <c:v>2.8747000000016421</c:v>
                </c:pt>
                <c:pt idx="34748">
                  <c:v>2.8748000000016423</c:v>
                </c:pt>
                <c:pt idx="34749">
                  <c:v>2.8749000000016425</c:v>
                </c:pt>
                <c:pt idx="34750">
                  <c:v>2.8750000000016427</c:v>
                </c:pt>
                <c:pt idx="34751">
                  <c:v>2.8751000000016429</c:v>
                </c:pt>
                <c:pt idx="34752">
                  <c:v>2.8752000000016431</c:v>
                </c:pt>
                <c:pt idx="34753">
                  <c:v>2.8753000000016433</c:v>
                </c:pt>
                <c:pt idx="34754">
                  <c:v>2.8754000000016435</c:v>
                </c:pt>
                <c:pt idx="34755">
                  <c:v>2.8755000000016437</c:v>
                </c:pt>
                <c:pt idx="34756">
                  <c:v>2.875600000001644</c:v>
                </c:pt>
                <c:pt idx="34757">
                  <c:v>2.8757000000016442</c:v>
                </c:pt>
                <c:pt idx="34758">
                  <c:v>2.8758000000016444</c:v>
                </c:pt>
                <c:pt idx="34759">
                  <c:v>2.8759000000016446</c:v>
                </c:pt>
                <c:pt idx="34760">
                  <c:v>2.8760000000016448</c:v>
                </c:pt>
                <c:pt idx="34761">
                  <c:v>2.876100000001645</c:v>
                </c:pt>
                <c:pt idx="34762">
                  <c:v>2.8762000000016452</c:v>
                </c:pt>
                <c:pt idx="34763">
                  <c:v>2.8763000000016454</c:v>
                </c:pt>
                <c:pt idx="34764">
                  <c:v>2.8764000000016456</c:v>
                </c:pt>
                <c:pt idx="34765">
                  <c:v>2.8765000000016459</c:v>
                </c:pt>
                <c:pt idx="34766">
                  <c:v>2.8766000000016461</c:v>
                </c:pt>
                <c:pt idx="34767">
                  <c:v>2.8767000000016463</c:v>
                </c:pt>
                <c:pt idx="34768">
                  <c:v>2.8768000000016465</c:v>
                </c:pt>
                <c:pt idx="34769">
                  <c:v>2.8769000000016467</c:v>
                </c:pt>
                <c:pt idx="34770">
                  <c:v>2.8770000000016469</c:v>
                </c:pt>
                <c:pt idx="34771">
                  <c:v>2.8771000000016471</c:v>
                </c:pt>
                <c:pt idx="34772">
                  <c:v>2.8772000000016473</c:v>
                </c:pt>
                <c:pt idx="34773">
                  <c:v>2.8773000000016475</c:v>
                </c:pt>
                <c:pt idx="34774">
                  <c:v>2.8774000000016478</c:v>
                </c:pt>
                <c:pt idx="34775">
                  <c:v>2.877500000001648</c:v>
                </c:pt>
                <c:pt idx="34776">
                  <c:v>2.8776000000016482</c:v>
                </c:pt>
                <c:pt idx="34777">
                  <c:v>2.8777000000016484</c:v>
                </c:pt>
                <c:pt idx="34778">
                  <c:v>2.8778000000016486</c:v>
                </c:pt>
                <c:pt idx="34779">
                  <c:v>2.8779000000016488</c:v>
                </c:pt>
                <c:pt idx="34780">
                  <c:v>2.878000000001649</c:v>
                </c:pt>
                <c:pt idx="34781">
                  <c:v>2.8781000000016492</c:v>
                </c:pt>
                <c:pt idx="34782">
                  <c:v>2.8782000000016494</c:v>
                </c:pt>
                <c:pt idx="34783">
                  <c:v>2.8783000000016497</c:v>
                </c:pt>
                <c:pt idx="34784">
                  <c:v>2.8784000000016499</c:v>
                </c:pt>
                <c:pt idx="34785">
                  <c:v>2.8785000000016501</c:v>
                </c:pt>
                <c:pt idx="34786">
                  <c:v>2.8786000000016503</c:v>
                </c:pt>
                <c:pt idx="34787">
                  <c:v>2.8787000000016505</c:v>
                </c:pt>
                <c:pt idx="34788">
                  <c:v>2.8788000000016507</c:v>
                </c:pt>
                <c:pt idx="34789">
                  <c:v>2.8789000000016509</c:v>
                </c:pt>
                <c:pt idx="34790">
                  <c:v>2.8790000000016511</c:v>
                </c:pt>
                <c:pt idx="34791">
                  <c:v>2.8791000000016513</c:v>
                </c:pt>
                <c:pt idx="34792">
                  <c:v>2.8792000000016515</c:v>
                </c:pt>
                <c:pt idx="34793">
                  <c:v>2.8793000000016518</c:v>
                </c:pt>
                <c:pt idx="34794">
                  <c:v>2.879400000001652</c:v>
                </c:pt>
                <c:pt idx="34795">
                  <c:v>2.8795000000016522</c:v>
                </c:pt>
                <c:pt idx="34796">
                  <c:v>2.8796000000016524</c:v>
                </c:pt>
                <c:pt idx="34797">
                  <c:v>2.8797000000016526</c:v>
                </c:pt>
                <c:pt idx="34798">
                  <c:v>2.8798000000016528</c:v>
                </c:pt>
                <c:pt idx="34799">
                  <c:v>2.879900000001653</c:v>
                </c:pt>
                <c:pt idx="34800">
                  <c:v>2.8800000000016532</c:v>
                </c:pt>
                <c:pt idx="34801">
                  <c:v>2.8801000000016534</c:v>
                </c:pt>
                <c:pt idx="34802">
                  <c:v>2.8802000000016537</c:v>
                </c:pt>
                <c:pt idx="34803">
                  <c:v>2.8803000000016539</c:v>
                </c:pt>
                <c:pt idx="34804">
                  <c:v>2.8804000000016541</c:v>
                </c:pt>
                <c:pt idx="34805">
                  <c:v>2.8805000000016543</c:v>
                </c:pt>
                <c:pt idx="34806">
                  <c:v>2.8806000000016545</c:v>
                </c:pt>
                <c:pt idx="34807">
                  <c:v>2.8807000000016547</c:v>
                </c:pt>
                <c:pt idx="34808">
                  <c:v>2.8808000000016549</c:v>
                </c:pt>
                <c:pt idx="34809">
                  <c:v>2.8809000000016551</c:v>
                </c:pt>
                <c:pt idx="34810">
                  <c:v>2.8810000000016553</c:v>
                </c:pt>
                <c:pt idx="34811">
                  <c:v>2.8811000000016556</c:v>
                </c:pt>
                <c:pt idx="34812">
                  <c:v>2.8812000000016558</c:v>
                </c:pt>
                <c:pt idx="34813">
                  <c:v>2.881300000001656</c:v>
                </c:pt>
                <c:pt idx="34814">
                  <c:v>2.8814000000016562</c:v>
                </c:pt>
                <c:pt idx="34815">
                  <c:v>2.8815000000016564</c:v>
                </c:pt>
                <c:pt idx="34816">
                  <c:v>2.8816000000016566</c:v>
                </c:pt>
                <c:pt idx="34817">
                  <c:v>2.8817000000016568</c:v>
                </c:pt>
                <c:pt idx="34818">
                  <c:v>2.881800000001657</c:v>
                </c:pt>
                <c:pt idx="34819">
                  <c:v>2.8819000000016572</c:v>
                </c:pt>
                <c:pt idx="34820">
                  <c:v>2.8820000000016575</c:v>
                </c:pt>
                <c:pt idx="34821">
                  <c:v>2.8821000000016577</c:v>
                </c:pt>
                <c:pt idx="34822">
                  <c:v>2.8822000000016579</c:v>
                </c:pt>
                <c:pt idx="34823">
                  <c:v>2.8823000000016581</c:v>
                </c:pt>
                <c:pt idx="34824">
                  <c:v>2.8824000000016583</c:v>
                </c:pt>
                <c:pt idx="34825">
                  <c:v>2.8825000000016585</c:v>
                </c:pt>
                <c:pt idx="34826">
                  <c:v>2.8826000000016587</c:v>
                </c:pt>
                <c:pt idx="34827">
                  <c:v>2.8827000000016589</c:v>
                </c:pt>
                <c:pt idx="34828">
                  <c:v>2.8828000000016591</c:v>
                </c:pt>
                <c:pt idx="34829">
                  <c:v>2.8829000000016594</c:v>
                </c:pt>
                <c:pt idx="34830">
                  <c:v>2.8830000000016596</c:v>
                </c:pt>
                <c:pt idx="34831">
                  <c:v>2.8831000000016598</c:v>
                </c:pt>
                <c:pt idx="34832">
                  <c:v>2.88320000000166</c:v>
                </c:pt>
                <c:pt idx="34833">
                  <c:v>2.8833000000016602</c:v>
                </c:pt>
                <c:pt idx="34834">
                  <c:v>2.8834000000016604</c:v>
                </c:pt>
                <c:pt idx="34835">
                  <c:v>2.8835000000016606</c:v>
                </c:pt>
                <c:pt idx="34836">
                  <c:v>2.8836000000016608</c:v>
                </c:pt>
                <c:pt idx="34837">
                  <c:v>2.883700000001661</c:v>
                </c:pt>
                <c:pt idx="34838">
                  <c:v>2.8838000000016613</c:v>
                </c:pt>
                <c:pt idx="34839">
                  <c:v>2.8839000000016615</c:v>
                </c:pt>
                <c:pt idx="34840">
                  <c:v>2.8840000000016617</c:v>
                </c:pt>
                <c:pt idx="34841">
                  <c:v>2.8841000000016619</c:v>
                </c:pt>
                <c:pt idx="34842">
                  <c:v>2.8842000000016621</c:v>
                </c:pt>
                <c:pt idx="34843">
                  <c:v>2.8843000000016623</c:v>
                </c:pt>
                <c:pt idx="34844">
                  <c:v>2.8844000000016625</c:v>
                </c:pt>
                <c:pt idx="34845">
                  <c:v>2.8845000000016627</c:v>
                </c:pt>
                <c:pt idx="34846">
                  <c:v>2.8846000000016629</c:v>
                </c:pt>
                <c:pt idx="34847">
                  <c:v>2.8847000000016632</c:v>
                </c:pt>
                <c:pt idx="34848">
                  <c:v>2.8848000000016634</c:v>
                </c:pt>
                <c:pt idx="34849">
                  <c:v>2.8849000000016636</c:v>
                </c:pt>
                <c:pt idx="34850">
                  <c:v>2.8850000000016638</c:v>
                </c:pt>
                <c:pt idx="34851">
                  <c:v>2.885100000001664</c:v>
                </c:pt>
                <c:pt idx="34852">
                  <c:v>2.8852000000016642</c:v>
                </c:pt>
                <c:pt idx="34853">
                  <c:v>2.8853000000016644</c:v>
                </c:pt>
                <c:pt idx="34854">
                  <c:v>2.8854000000016646</c:v>
                </c:pt>
                <c:pt idx="34855">
                  <c:v>2.8855000000016648</c:v>
                </c:pt>
                <c:pt idx="34856">
                  <c:v>2.8856000000016651</c:v>
                </c:pt>
                <c:pt idx="34857">
                  <c:v>2.8857000000016653</c:v>
                </c:pt>
                <c:pt idx="34858">
                  <c:v>2.8858000000016655</c:v>
                </c:pt>
                <c:pt idx="34859">
                  <c:v>2.8859000000016657</c:v>
                </c:pt>
                <c:pt idx="34860">
                  <c:v>2.8860000000016659</c:v>
                </c:pt>
                <c:pt idx="34861">
                  <c:v>2.8861000000016661</c:v>
                </c:pt>
                <c:pt idx="34862">
                  <c:v>2.8862000000016663</c:v>
                </c:pt>
                <c:pt idx="34863">
                  <c:v>2.8863000000016665</c:v>
                </c:pt>
                <c:pt idx="34864">
                  <c:v>2.8864000000016667</c:v>
                </c:pt>
                <c:pt idx="34865">
                  <c:v>2.886500000001667</c:v>
                </c:pt>
                <c:pt idx="34866">
                  <c:v>2.8866000000016672</c:v>
                </c:pt>
                <c:pt idx="34867">
                  <c:v>2.8867000000016674</c:v>
                </c:pt>
                <c:pt idx="34868">
                  <c:v>2.8868000000016676</c:v>
                </c:pt>
                <c:pt idx="34869">
                  <c:v>2.8869000000016678</c:v>
                </c:pt>
                <c:pt idx="34870">
                  <c:v>2.887000000001668</c:v>
                </c:pt>
                <c:pt idx="34871">
                  <c:v>2.8871000000016682</c:v>
                </c:pt>
                <c:pt idx="34872">
                  <c:v>2.8872000000016684</c:v>
                </c:pt>
                <c:pt idx="34873">
                  <c:v>2.8873000000016686</c:v>
                </c:pt>
                <c:pt idx="34874">
                  <c:v>2.8874000000016689</c:v>
                </c:pt>
                <c:pt idx="34875">
                  <c:v>2.8875000000016691</c:v>
                </c:pt>
                <c:pt idx="34876">
                  <c:v>2.8876000000016693</c:v>
                </c:pt>
                <c:pt idx="34877">
                  <c:v>2.8877000000016695</c:v>
                </c:pt>
                <c:pt idx="34878">
                  <c:v>2.8878000000016697</c:v>
                </c:pt>
                <c:pt idx="34879">
                  <c:v>2.8879000000016699</c:v>
                </c:pt>
                <c:pt idx="34880">
                  <c:v>2.8880000000016701</c:v>
                </c:pt>
                <c:pt idx="34881">
                  <c:v>2.8881000000016703</c:v>
                </c:pt>
                <c:pt idx="34882">
                  <c:v>2.8882000000016705</c:v>
                </c:pt>
                <c:pt idx="34883">
                  <c:v>2.8883000000016708</c:v>
                </c:pt>
                <c:pt idx="34884">
                  <c:v>2.888400000001671</c:v>
                </c:pt>
                <c:pt idx="34885">
                  <c:v>2.8885000000016712</c:v>
                </c:pt>
                <c:pt idx="34886">
                  <c:v>2.8886000000016714</c:v>
                </c:pt>
                <c:pt idx="34887">
                  <c:v>2.8887000000016716</c:v>
                </c:pt>
                <c:pt idx="34888">
                  <c:v>2.8888000000016718</c:v>
                </c:pt>
                <c:pt idx="34889">
                  <c:v>2.888900000001672</c:v>
                </c:pt>
                <c:pt idx="34890">
                  <c:v>2.8890000000016722</c:v>
                </c:pt>
                <c:pt idx="34891">
                  <c:v>2.8891000000016724</c:v>
                </c:pt>
                <c:pt idx="34892">
                  <c:v>2.8892000000016727</c:v>
                </c:pt>
                <c:pt idx="34893">
                  <c:v>2.8893000000016729</c:v>
                </c:pt>
                <c:pt idx="34894">
                  <c:v>2.8894000000016731</c:v>
                </c:pt>
                <c:pt idx="34895">
                  <c:v>2.8895000000016733</c:v>
                </c:pt>
                <c:pt idx="34896">
                  <c:v>2.8896000000016735</c:v>
                </c:pt>
                <c:pt idx="34897">
                  <c:v>2.8897000000016737</c:v>
                </c:pt>
                <c:pt idx="34898">
                  <c:v>2.8898000000016739</c:v>
                </c:pt>
                <c:pt idx="34899">
                  <c:v>2.8899000000016741</c:v>
                </c:pt>
                <c:pt idx="34900">
                  <c:v>2.8900000000016743</c:v>
                </c:pt>
                <c:pt idx="34901">
                  <c:v>2.8901000000016746</c:v>
                </c:pt>
                <c:pt idx="34902">
                  <c:v>2.8902000000016748</c:v>
                </c:pt>
                <c:pt idx="34903">
                  <c:v>2.890300000001675</c:v>
                </c:pt>
                <c:pt idx="34904">
                  <c:v>2.8904000000016752</c:v>
                </c:pt>
                <c:pt idx="34905">
                  <c:v>2.8905000000016754</c:v>
                </c:pt>
                <c:pt idx="34906">
                  <c:v>2.8906000000016756</c:v>
                </c:pt>
                <c:pt idx="34907">
                  <c:v>2.8907000000016758</c:v>
                </c:pt>
                <c:pt idx="34908">
                  <c:v>2.890800000001676</c:v>
                </c:pt>
                <c:pt idx="34909">
                  <c:v>2.8909000000016762</c:v>
                </c:pt>
                <c:pt idx="34910">
                  <c:v>2.8910000000016765</c:v>
                </c:pt>
                <c:pt idx="34911">
                  <c:v>2.8911000000016767</c:v>
                </c:pt>
                <c:pt idx="34912">
                  <c:v>2.8912000000016769</c:v>
                </c:pt>
                <c:pt idx="34913">
                  <c:v>2.8913000000016771</c:v>
                </c:pt>
                <c:pt idx="34914">
                  <c:v>2.8914000000016773</c:v>
                </c:pt>
                <c:pt idx="34915">
                  <c:v>2.8915000000016775</c:v>
                </c:pt>
                <c:pt idx="34916">
                  <c:v>2.8916000000016777</c:v>
                </c:pt>
                <c:pt idx="34917">
                  <c:v>2.8917000000016779</c:v>
                </c:pt>
                <c:pt idx="34918">
                  <c:v>2.8918000000016781</c:v>
                </c:pt>
                <c:pt idx="34919">
                  <c:v>2.8919000000016784</c:v>
                </c:pt>
                <c:pt idx="34920">
                  <c:v>2.8920000000016786</c:v>
                </c:pt>
                <c:pt idx="34921">
                  <c:v>2.8921000000016788</c:v>
                </c:pt>
                <c:pt idx="34922">
                  <c:v>2.892200000001679</c:v>
                </c:pt>
                <c:pt idx="34923">
                  <c:v>2.8923000000016792</c:v>
                </c:pt>
                <c:pt idx="34924">
                  <c:v>2.8924000000016794</c:v>
                </c:pt>
                <c:pt idx="34925">
                  <c:v>2.8925000000016796</c:v>
                </c:pt>
                <c:pt idx="34926">
                  <c:v>2.8926000000016798</c:v>
                </c:pt>
                <c:pt idx="34927">
                  <c:v>2.89270000000168</c:v>
                </c:pt>
                <c:pt idx="34928">
                  <c:v>2.8928000000016802</c:v>
                </c:pt>
                <c:pt idx="34929">
                  <c:v>2.8929000000016805</c:v>
                </c:pt>
                <c:pt idx="34930">
                  <c:v>2.8930000000016807</c:v>
                </c:pt>
                <c:pt idx="34931">
                  <c:v>2.8931000000016809</c:v>
                </c:pt>
                <c:pt idx="34932">
                  <c:v>2.8932000000016811</c:v>
                </c:pt>
                <c:pt idx="34933">
                  <c:v>2.8933000000016813</c:v>
                </c:pt>
                <c:pt idx="34934">
                  <c:v>2.8934000000016815</c:v>
                </c:pt>
                <c:pt idx="34935">
                  <c:v>2.8935000000016817</c:v>
                </c:pt>
                <c:pt idx="34936">
                  <c:v>2.8936000000016819</c:v>
                </c:pt>
                <c:pt idx="34937">
                  <c:v>2.8937000000016821</c:v>
                </c:pt>
                <c:pt idx="34938">
                  <c:v>2.8938000000016824</c:v>
                </c:pt>
                <c:pt idx="34939">
                  <c:v>2.8939000000016826</c:v>
                </c:pt>
                <c:pt idx="34940">
                  <c:v>2.8940000000016828</c:v>
                </c:pt>
                <c:pt idx="34941">
                  <c:v>2.894100000001683</c:v>
                </c:pt>
                <c:pt idx="34942">
                  <c:v>2.8942000000016832</c:v>
                </c:pt>
                <c:pt idx="34943">
                  <c:v>2.8943000000016834</c:v>
                </c:pt>
                <c:pt idx="34944">
                  <c:v>2.8944000000016836</c:v>
                </c:pt>
                <c:pt idx="34945">
                  <c:v>2.8945000000016838</c:v>
                </c:pt>
                <c:pt idx="34946">
                  <c:v>2.894600000001684</c:v>
                </c:pt>
                <c:pt idx="34947">
                  <c:v>2.8947000000016843</c:v>
                </c:pt>
                <c:pt idx="34948">
                  <c:v>2.8948000000016845</c:v>
                </c:pt>
                <c:pt idx="34949">
                  <c:v>2.8949000000016847</c:v>
                </c:pt>
                <c:pt idx="34950">
                  <c:v>2.8950000000016849</c:v>
                </c:pt>
                <c:pt idx="34951">
                  <c:v>2.8951000000016851</c:v>
                </c:pt>
                <c:pt idx="34952">
                  <c:v>2.8952000000016853</c:v>
                </c:pt>
                <c:pt idx="34953">
                  <c:v>2.8953000000016855</c:v>
                </c:pt>
                <c:pt idx="34954">
                  <c:v>2.8954000000016857</c:v>
                </c:pt>
                <c:pt idx="34955">
                  <c:v>2.8955000000016859</c:v>
                </c:pt>
                <c:pt idx="34956">
                  <c:v>2.8956000000016862</c:v>
                </c:pt>
                <c:pt idx="34957">
                  <c:v>2.8957000000016864</c:v>
                </c:pt>
                <c:pt idx="34958">
                  <c:v>2.8958000000016866</c:v>
                </c:pt>
                <c:pt idx="34959">
                  <c:v>2.8959000000016868</c:v>
                </c:pt>
                <c:pt idx="34960">
                  <c:v>2.896000000001687</c:v>
                </c:pt>
                <c:pt idx="34961">
                  <c:v>2.8961000000016872</c:v>
                </c:pt>
                <c:pt idx="34962">
                  <c:v>2.8962000000016874</c:v>
                </c:pt>
                <c:pt idx="34963">
                  <c:v>2.8963000000016876</c:v>
                </c:pt>
                <c:pt idx="34964">
                  <c:v>2.8964000000016878</c:v>
                </c:pt>
                <c:pt idx="34965">
                  <c:v>2.8965000000016881</c:v>
                </c:pt>
                <c:pt idx="34966">
                  <c:v>2.8966000000016883</c:v>
                </c:pt>
                <c:pt idx="34967">
                  <c:v>2.8967000000016885</c:v>
                </c:pt>
                <c:pt idx="34968">
                  <c:v>2.8968000000016887</c:v>
                </c:pt>
                <c:pt idx="34969">
                  <c:v>2.8969000000016889</c:v>
                </c:pt>
                <c:pt idx="34970">
                  <c:v>2.8970000000016891</c:v>
                </c:pt>
                <c:pt idx="34971">
                  <c:v>2.8971000000016893</c:v>
                </c:pt>
                <c:pt idx="34972">
                  <c:v>2.8972000000016895</c:v>
                </c:pt>
                <c:pt idx="34973">
                  <c:v>2.8973000000016897</c:v>
                </c:pt>
                <c:pt idx="34974">
                  <c:v>2.89740000000169</c:v>
                </c:pt>
                <c:pt idx="34975">
                  <c:v>2.8975000000016902</c:v>
                </c:pt>
                <c:pt idx="34976">
                  <c:v>2.8976000000016904</c:v>
                </c:pt>
                <c:pt idx="34977">
                  <c:v>2.8977000000016906</c:v>
                </c:pt>
                <c:pt idx="34978">
                  <c:v>2.8978000000016908</c:v>
                </c:pt>
                <c:pt idx="34979">
                  <c:v>2.897900000001691</c:v>
                </c:pt>
                <c:pt idx="34980">
                  <c:v>2.8980000000016912</c:v>
                </c:pt>
                <c:pt idx="34981">
                  <c:v>2.8981000000016914</c:v>
                </c:pt>
                <c:pt idx="34982">
                  <c:v>2.8982000000016916</c:v>
                </c:pt>
                <c:pt idx="34983">
                  <c:v>2.8983000000016919</c:v>
                </c:pt>
                <c:pt idx="34984">
                  <c:v>2.8984000000016921</c:v>
                </c:pt>
                <c:pt idx="34985">
                  <c:v>2.8985000000016923</c:v>
                </c:pt>
                <c:pt idx="34986">
                  <c:v>2.8986000000016925</c:v>
                </c:pt>
                <c:pt idx="34987">
                  <c:v>2.8987000000016927</c:v>
                </c:pt>
                <c:pt idx="34988">
                  <c:v>2.8988000000016929</c:v>
                </c:pt>
                <c:pt idx="34989">
                  <c:v>2.8989000000016931</c:v>
                </c:pt>
                <c:pt idx="34990">
                  <c:v>2.8990000000016933</c:v>
                </c:pt>
                <c:pt idx="34991">
                  <c:v>2.8991000000016935</c:v>
                </c:pt>
                <c:pt idx="34992">
                  <c:v>2.8992000000016938</c:v>
                </c:pt>
                <c:pt idx="34993">
                  <c:v>2.899300000001694</c:v>
                </c:pt>
                <c:pt idx="34994">
                  <c:v>2.8994000000016942</c:v>
                </c:pt>
                <c:pt idx="34995">
                  <c:v>2.8995000000016944</c:v>
                </c:pt>
                <c:pt idx="34996">
                  <c:v>2.8996000000016946</c:v>
                </c:pt>
                <c:pt idx="34997">
                  <c:v>2.8997000000016948</c:v>
                </c:pt>
                <c:pt idx="34998">
                  <c:v>2.899800000001695</c:v>
                </c:pt>
                <c:pt idx="34999">
                  <c:v>2.8999000000016952</c:v>
                </c:pt>
                <c:pt idx="35000">
                  <c:v>2.9000000000016954</c:v>
                </c:pt>
                <c:pt idx="35001">
                  <c:v>2.9001000000016957</c:v>
                </c:pt>
                <c:pt idx="35002">
                  <c:v>2.9002000000016959</c:v>
                </c:pt>
                <c:pt idx="35003">
                  <c:v>2.9003000000016961</c:v>
                </c:pt>
                <c:pt idx="35004">
                  <c:v>2.9004000000016963</c:v>
                </c:pt>
                <c:pt idx="35005">
                  <c:v>2.9005000000016965</c:v>
                </c:pt>
                <c:pt idx="35006">
                  <c:v>2.9006000000016967</c:v>
                </c:pt>
                <c:pt idx="35007">
                  <c:v>2.9007000000016969</c:v>
                </c:pt>
                <c:pt idx="35008">
                  <c:v>2.9008000000016971</c:v>
                </c:pt>
                <c:pt idx="35009">
                  <c:v>2.9009000000016973</c:v>
                </c:pt>
                <c:pt idx="35010">
                  <c:v>2.9010000000016976</c:v>
                </c:pt>
                <c:pt idx="35011">
                  <c:v>2.9011000000016978</c:v>
                </c:pt>
                <c:pt idx="35012">
                  <c:v>2.901200000001698</c:v>
                </c:pt>
                <c:pt idx="35013">
                  <c:v>2.9013000000016982</c:v>
                </c:pt>
                <c:pt idx="35014">
                  <c:v>2.9014000000016984</c:v>
                </c:pt>
                <c:pt idx="35015">
                  <c:v>2.9015000000016986</c:v>
                </c:pt>
                <c:pt idx="35016">
                  <c:v>2.9016000000016988</c:v>
                </c:pt>
                <c:pt idx="35017">
                  <c:v>2.901700000001699</c:v>
                </c:pt>
                <c:pt idx="35018">
                  <c:v>2.9018000000016992</c:v>
                </c:pt>
                <c:pt idx="35019">
                  <c:v>2.9019000000016995</c:v>
                </c:pt>
                <c:pt idx="35020">
                  <c:v>2.9020000000016997</c:v>
                </c:pt>
                <c:pt idx="35021">
                  <c:v>2.9021000000016999</c:v>
                </c:pt>
                <c:pt idx="35022">
                  <c:v>2.9022000000017001</c:v>
                </c:pt>
                <c:pt idx="35023">
                  <c:v>2.9023000000017003</c:v>
                </c:pt>
                <c:pt idx="35024">
                  <c:v>2.9024000000017005</c:v>
                </c:pt>
                <c:pt idx="35025">
                  <c:v>2.9025000000017007</c:v>
                </c:pt>
                <c:pt idx="35026">
                  <c:v>2.9026000000017009</c:v>
                </c:pt>
                <c:pt idx="35027">
                  <c:v>2.9027000000017011</c:v>
                </c:pt>
                <c:pt idx="35028">
                  <c:v>2.9028000000017014</c:v>
                </c:pt>
                <c:pt idx="35029">
                  <c:v>2.9029000000017016</c:v>
                </c:pt>
                <c:pt idx="35030">
                  <c:v>2.9030000000017018</c:v>
                </c:pt>
                <c:pt idx="35031">
                  <c:v>2.903100000001702</c:v>
                </c:pt>
                <c:pt idx="35032">
                  <c:v>2.9032000000017022</c:v>
                </c:pt>
                <c:pt idx="35033">
                  <c:v>2.9033000000017024</c:v>
                </c:pt>
                <c:pt idx="35034">
                  <c:v>2.9034000000017026</c:v>
                </c:pt>
                <c:pt idx="35035">
                  <c:v>2.9035000000017028</c:v>
                </c:pt>
                <c:pt idx="35036">
                  <c:v>2.903600000001703</c:v>
                </c:pt>
                <c:pt idx="35037">
                  <c:v>2.9037000000017033</c:v>
                </c:pt>
                <c:pt idx="35038">
                  <c:v>2.9038000000017035</c:v>
                </c:pt>
                <c:pt idx="35039">
                  <c:v>2.9039000000017037</c:v>
                </c:pt>
                <c:pt idx="35040">
                  <c:v>2.9040000000017039</c:v>
                </c:pt>
                <c:pt idx="35041">
                  <c:v>2.9041000000017041</c:v>
                </c:pt>
                <c:pt idx="35042">
                  <c:v>2.9042000000017043</c:v>
                </c:pt>
                <c:pt idx="35043">
                  <c:v>2.9043000000017045</c:v>
                </c:pt>
                <c:pt idx="35044">
                  <c:v>2.9044000000017047</c:v>
                </c:pt>
                <c:pt idx="35045">
                  <c:v>2.9045000000017049</c:v>
                </c:pt>
                <c:pt idx="35046">
                  <c:v>2.9046000000017052</c:v>
                </c:pt>
                <c:pt idx="35047">
                  <c:v>2.9047000000017054</c:v>
                </c:pt>
                <c:pt idx="35048">
                  <c:v>2.9048000000017056</c:v>
                </c:pt>
                <c:pt idx="35049">
                  <c:v>2.9049000000017058</c:v>
                </c:pt>
                <c:pt idx="35050">
                  <c:v>2.905000000001706</c:v>
                </c:pt>
                <c:pt idx="35051">
                  <c:v>2.9051000000017062</c:v>
                </c:pt>
                <c:pt idx="35052">
                  <c:v>2.9052000000017064</c:v>
                </c:pt>
                <c:pt idx="35053">
                  <c:v>2.9053000000017066</c:v>
                </c:pt>
                <c:pt idx="35054">
                  <c:v>2.9054000000017068</c:v>
                </c:pt>
                <c:pt idx="35055">
                  <c:v>2.9055000000017071</c:v>
                </c:pt>
                <c:pt idx="35056">
                  <c:v>2.9056000000017073</c:v>
                </c:pt>
                <c:pt idx="35057">
                  <c:v>2.9057000000017075</c:v>
                </c:pt>
                <c:pt idx="35058">
                  <c:v>2.9058000000017077</c:v>
                </c:pt>
                <c:pt idx="35059">
                  <c:v>2.9059000000017079</c:v>
                </c:pt>
                <c:pt idx="35060">
                  <c:v>2.9060000000017081</c:v>
                </c:pt>
                <c:pt idx="35061">
                  <c:v>2.9061000000017083</c:v>
                </c:pt>
                <c:pt idx="35062">
                  <c:v>2.9062000000017085</c:v>
                </c:pt>
                <c:pt idx="35063">
                  <c:v>2.9063000000017087</c:v>
                </c:pt>
                <c:pt idx="35064">
                  <c:v>2.9064000000017089</c:v>
                </c:pt>
                <c:pt idx="35065">
                  <c:v>2.9065000000017092</c:v>
                </c:pt>
                <c:pt idx="35066">
                  <c:v>2.9066000000017094</c:v>
                </c:pt>
                <c:pt idx="35067">
                  <c:v>2.9067000000017096</c:v>
                </c:pt>
                <c:pt idx="35068">
                  <c:v>2.9068000000017098</c:v>
                </c:pt>
                <c:pt idx="35069">
                  <c:v>2.90690000000171</c:v>
                </c:pt>
                <c:pt idx="35070">
                  <c:v>2.9070000000017102</c:v>
                </c:pt>
                <c:pt idx="35071">
                  <c:v>2.9071000000017104</c:v>
                </c:pt>
                <c:pt idx="35072">
                  <c:v>2.9072000000017106</c:v>
                </c:pt>
                <c:pt idx="35073">
                  <c:v>2.9073000000017108</c:v>
                </c:pt>
                <c:pt idx="35074">
                  <c:v>2.9074000000017111</c:v>
                </c:pt>
                <c:pt idx="35075">
                  <c:v>2.9075000000017113</c:v>
                </c:pt>
                <c:pt idx="35076">
                  <c:v>2.9076000000017115</c:v>
                </c:pt>
                <c:pt idx="35077">
                  <c:v>2.9077000000017117</c:v>
                </c:pt>
                <c:pt idx="35078">
                  <c:v>2.9078000000017119</c:v>
                </c:pt>
                <c:pt idx="35079">
                  <c:v>2.9079000000017121</c:v>
                </c:pt>
                <c:pt idx="35080">
                  <c:v>2.9080000000017123</c:v>
                </c:pt>
                <c:pt idx="35081">
                  <c:v>2.9081000000017125</c:v>
                </c:pt>
                <c:pt idx="35082">
                  <c:v>2.9082000000017127</c:v>
                </c:pt>
                <c:pt idx="35083">
                  <c:v>2.908300000001713</c:v>
                </c:pt>
                <c:pt idx="35084">
                  <c:v>2.9084000000017132</c:v>
                </c:pt>
                <c:pt idx="35085">
                  <c:v>2.9085000000017134</c:v>
                </c:pt>
                <c:pt idx="35086">
                  <c:v>2.9086000000017136</c:v>
                </c:pt>
                <c:pt idx="35087">
                  <c:v>2.9087000000017138</c:v>
                </c:pt>
                <c:pt idx="35088">
                  <c:v>2.908800000001714</c:v>
                </c:pt>
                <c:pt idx="35089">
                  <c:v>2.9089000000017142</c:v>
                </c:pt>
                <c:pt idx="35090">
                  <c:v>2.9090000000017144</c:v>
                </c:pt>
                <c:pt idx="35091">
                  <c:v>2.9091000000017146</c:v>
                </c:pt>
                <c:pt idx="35092">
                  <c:v>2.9092000000017149</c:v>
                </c:pt>
                <c:pt idx="35093">
                  <c:v>2.9093000000017151</c:v>
                </c:pt>
                <c:pt idx="35094">
                  <c:v>2.9094000000017153</c:v>
                </c:pt>
                <c:pt idx="35095">
                  <c:v>2.9095000000017155</c:v>
                </c:pt>
                <c:pt idx="35096">
                  <c:v>2.9096000000017157</c:v>
                </c:pt>
                <c:pt idx="35097">
                  <c:v>2.9097000000017159</c:v>
                </c:pt>
                <c:pt idx="35098">
                  <c:v>2.9098000000017161</c:v>
                </c:pt>
                <c:pt idx="35099">
                  <c:v>2.9099000000017163</c:v>
                </c:pt>
                <c:pt idx="35100">
                  <c:v>2.9100000000017165</c:v>
                </c:pt>
                <c:pt idx="35101">
                  <c:v>2.9101000000017168</c:v>
                </c:pt>
                <c:pt idx="35102">
                  <c:v>2.910200000001717</c:v>
                </c:pt>
                <c:pt idx="35103">
                  <c:v>2.9103000000017172</c:v>
                </c:pt>
                <c:pt idx="35104">
                  <c:v>2.9104000000017174</c:v>
                </c:pt>
                <c:pt idx="35105">
                  <c:v>2.9105000000017176</c:v>
                </c:pt>
                <c:pt idx="35106">
                  <c:v>2.9106000000017178</c:v>
                </c:pt>
                <c:pt idx="35107">
                  <c:v>2.910700000001718</c:v>
                </c:pt>
                <c:pt idx="35108">
                  <c:v>2.9108000000017182</c:v>
                </c:pt>
                <c:pt idx="35109">
                  <c:v>2.9109000000017184</c:v>
                </c:pt>
                <c:pt idx="35110">
                  <c:v>2.9110000000017187</c:v>
                </c:pt>
                <c:pt idx="35111">
                  <c:v>2.9111000000017189</c:v>
                </c:pt>
                <c:pt idx="35112">
                  <c:v>2.9112000000017191</c:v>
                </c:pt>
                <c:pt idx="35113">
                  <c:v>2.9113000000017193</c:v>
                </c:pt>
                <c:pt idx="35114">
                  <c:v>2.9114000000017195</c:v>
                </c:pt>
                <c:pt idx="35115">
                  <c:v>2.9115000000017197</c:v>
                </c:pt>
                <c:pt idx="35116">
                  <c:v>2.9116000000017199</c:v>
                </c:pt>
                <c:pt idx="35117">
                  <c:v>2.9117000000017201</c:v>
                </c:pt>
                <c:pt idx="35118">
                  <c:v>2.9118000000017203</c:v>
                </c:pt>
                <c:pt idx="35119">
                  <c:v>2.9119000000017206</c:v>
                </c:pt>
                <c:pt idx="35120">
                  <c:v>2.9120000000017208</c:v>
                </c:pt>
                <c:pt idx="35121">
                  <c:v>2.912100000001721</c:v>
                </c:pt>
                <c:pt idx="35122">
                  <c:v>2.9122000000017212</c:v>
                </c:pt>
                <c:pt idx="35123">
                  <c:v>2.9123000000017214</c:v>
                </c:pt>
                <c:pt idx="35124">
                  <c:v>2.9124000000017216</c:v>
                </c:pt>
                <c:pt idx="35125">
                  <c:v>2.9125000000017218</c:v>
                </c:pt>
                <c:pt idx="35126">
                  <c:v>2.912600000001722</c:v>
                </c:pt>
                <c:pt idx="35127">
                  <c:v>2.9127000000017222</c:v>
                </c:pt>
                <c:pt idx="35128">
                  <c:v>2.9128000000017225</c:v>
                </c:pt>
                <c:pt idx="35129">
                  <c:v>2.9129000000017227</c:v>
                </c:pt>
                <c:pt idx="35130">
                  <c:v>2.9130000000017229</c:v>
                </c:pt>
                <c:pt idx="35131">
                  <c:v>2.9131000000017231</c:v>
                </c:pt>
                <c:pt idx="35132">
                  <c:v>2.9132000000017233</c:v>
                </c:pt>
                <c:pt idx="35133">
                  <c:v>2.9133000000017235</c:v>
                </c:pt>
                <c:pt idx="35134">
                  <c:v>2.9134000000017237</c:v>
                </c:pt>
                <c:pt idx="35135">
                  <c:v>2.9135000000017239</c:v>
                </c:pt>
                <c:pt idx="35136">
                  <c:v>2.9136000000017241</c:v>
                </c:pt>
                <c:pt idx="35137">
                  <c:v>2.9137000000017244</c:v>
                </c:pt>
                <c:pt idx="35138">
                  <c:v>2.9138000000017246</c:v>
                </c:pt>
                <c:pt idx="35139">
                  <c:v>2.9139000000017248</c:v>
                </c:pt>
                <c:pt idx="35140">
                  <c:v>2.914000000001725</c:v>
                </c:pt>
                <c:pt idx="35141">
                  <c:v>2.9141000000017252</c:v>
                </c:pt>
                <c:pt idx="35142">
                  <c:v>2.9142000000017254</c:v>
                </c:pt>
                <c:pt idx="35143">
                  <c:v>2.9143000000017256</c:v>
                </c:pt>
                <c:pt idx="35144">
                  <c:v>2.9144000000017258</c:v>
                </c:pt>
                <c:pt idx="35145">
                  <c:v>2.914500000001726</c:v>
                </c:pt>
                <c:pt idx="35146">
                  <c:v>2.9146000000017263</c:v>
                </c:pt>
                <c:pt idx="35147">
                  <c:v>2.9147000000017265</c:v>
                </c:pt>
                <c:pt idx="35148">
                  <c:v>2.9148000000017267</c:v>
                </c:pt>
                <c:pt idx="35149">
                  <c:v>2.9149000000017269</c:v>
                </c:pt>
                <c:pt idx="35150">
                  <c:v>2.9150000000017271</c:v>
                </c:pt>
                <c:pt idx="35151">
                  <c:v>2.9151000000017273</c:v>
                </c:pt>
                <c:pt idx="35152">
                  <c:v>2.9152000000017275</c:v>
                </c:pt>
                <c:pt idx="35153">
                  <c:v>2.9153000000017277</c:v>
                </c:pt>
                <c:pt idx="35154">
                  <c:v>2.9154000000017279</c:v>
                </c:pt>
                <c:pt idx="35155">
                  <c:v>2.9155000000017282</c:v>
                </c:pt>
                <c:pt idx="35156">
                  <c:v>2.9156000000017284</c:v>
                </c:pt>
                <c:pt idx="35157">
                  <c:v>2.9157000000017286</c:v>
                </c:pt>
                <c:pt idx="35158">
                  <c:v>2.9158000000017288</c:v>
                </c:pt>
                <c:pt idx="35159">
                  <c:v>2.915900000001729</c:v>
                </c:pt>
                <c:pt idx="35160">
                  <c:v>2.9160000000017292</c:v>
                </c:pt>
                <c:pt idx="35161">
                  <c:v>2.9161000000017294</c:v>
                </c:pt>
                <c:pt idx="35162">
                  <c:v>2.9162000000017296</c:v>
                </c:pt>
                <c:pt idx="35163">
                  <c:v>2.9163000000017298</c:v>
                </c:pt>
                <c:pt idx="35164">
                  <c:v>2.9164000000017301</c:v>
                </c:pt>
                <c:pt idx="35165">
                  <c:v>2.9165000000017303</c:v>
                </c:pt>
                <c:pt idx="35166">
                  <c:v>2.9166000000017305</c:v>
                </c:pt>
                <c:pt idx="35167">
                  <c:v>2.9167000000017307</c:v>
                </c:pt>
                <c:pt idx="35168">
                  <c:v>2.9168000000017309</c:v>
                </c:pt>
                <c:pt idx="35169">
                  <c:v>2.9169000000017311</c:v>
                </c:pt>
                <c:pt idx="35170">
                  <c:v>2.9170000000017313</c:v>
                </c:pt>
                <c:pt idx="35171">
                  <c:v>2.9171000000017315</c:v>
                </c:pt>
                <c:pt idx="35172">
                  <c:v>2.9172000000017317</c:v>
                </c:pt>
                <c:pt idx="35173">
                  <c:v>2.917300000001732</c:v>
                </c:pt>
                <c:pt idx="35174">
                  <c:v>2.9174000000017322</c:v>
                </c:pt>
                <c:pt idx="35175">
                  <c:v>2.9175000000017324</c:v>
                </c:pt>
                <c:pt idx="35176">
                  <c:v>2.9176000000017326</c:v>
                </c:pt>
                <c:pt idx="35177">
                  <c:v>2.9177000000017328</c:v>
                </c:pt>
                <c:pt idx="35178">
                  <c:v>2.917800000001733</c:v>
                </c:pt>
                <c:pt idx="35179">
                  <c:v>2.9179000000017332</c:v>
                </c:pt>
                <c:pt idx="35180">
                  <c:v>2.9180000000017334</c:v>
                </c:pt>
                <c:pt idx="35181">
                  <c:v>2.9181000000017336</c:v>
                </c:pt>
                <c:pt idx="35182">
                  <c:v>2.9182000000017339</c:v>
                </c:pt>
                <c:pt idx="35183">
                  <c:v>2.9183000000017341</c:v>
                </c:pt>
                <c:pt idx="35184">
                  <c:v>2.9184000000017343</c:v>
                </c:pt>
                <c:pt idx="35185">
                  <c:v>2.9185000000017345</c:v>
                </c:pt>
                <c:pt idx="35186">
                  <c:v>2.9186000000017347</c:v>
                </c:pt>
                <c:pt idx="35187">
                  <c:v>2.9187000000017349</c:v>
                </c:pt>
                <c:pt idx="35188">
                  <c:v>2.9188000000017351</c:v>
                </c:pt>
                <c:pt idx="35189">
                  <c:v>2.9189000000017353</c:v>
                </c:pt>
                <c:pt idx="35190">
                  <c:v>2.9190000000017355</c:v>
                </c:pt>
                <c:pt idx="35191">
                  <c:v>2.9191000000017358</c:v>
                </c:pt>
                <c:pt idx="35192">
                  <c:v>2.919200000001736</c:v>
                </c:pt>
                <c:pt idx="35193">
                  <c:v>2.9193000000017362</c:v>
                </c:pt>
                <c:pt idx="35194">
                  <c:v>2.9194000000017364</c:v>
                </c:pt>
                <c:pt idx="35195">
                  <c:v>2.9195000000017366</c:v>
                </c:pt>
                <c:pt idx="35196">
                  <c:v>2.9196000000017368</c:v>
                </c:pt>
                <c:pt idx="35197">
                  <c:v>2.919700000001737</c:v>
                </c:pt>
                <c:pt idx="35198">
                  <c:v>2.9198000000017372</c:v>
                </c:pt>
                <c:pt idx="35199">
                  <c:v>2.9199000000017374</c:v>
                </c:pt>
                <c:pt idx="35200">
                  <c:v>2.9200000000017377</c:v>
                </c:pt>
                <c:pt idx="35201">
                  <c:v>2.9201000000017379</c:v>
                </c:pt>
                <c:pt idx="35202">
                  <c:v>2.9202000000017381</c:v>
                </c:pt>
                <c:pt idx="35203">
                  <c:v>2.9203000000017383</c:v>
                </c:pt>
                <c:pt idx="35204">
                  <c:v>2.9204000000017385</c:v>
                </c:pt>
                <c:pt idx="35205">
                  <c:v>2.9205000000017387</c:v>
                </c:pt>
                <c:pt idx="35206">
                  <c:v>2.9206000000017389</c:v>
                </c:pt>
                <c:pt idx="35207">
                  <c:v>2.9207000000017391</c:v>
                </c:pt>
                <c:pt idx="35208">
                  <c:v>2.9208000000017393</c:v>
                </c:pt>
                <c:pt idx="35209">
                  <c:v>2.9209000000017395</c:v>
                </c:pt>
                <c:pt idx="35210">
                  <c:v>2.9210000000017398</c:v>
                </c:pt>
                <c:pt idx="35211">
                  <c:v>2.92110000000174</c:v>
                </c:pt>
                <c:pt idx="35212">
                  <c:v>2.9212000000017402</c:v>
                </c:pt>
                <c:pt idx="35213">
                  <c:v>2.9213000000017404</c:v>
                </c:pt>
                <c:pt idx="35214">
                  <c:v>2.9214000000017406</c:v>
                </c:pt>
                <c:pt idx="35215">
                  <c:v>2.9215000000017408</c:v>
                </c:pt>
                <c:pt idx="35216">
                  <c:v>2.921600000001741</c:v>
                </c:pt>
                <c:pt idx="35217">
                  <c:v>2.9217000000017412</c:v>
                </c:pt>
                <c:pt idx="35218">
                  <c:v>2.9218000000017414</c:v>
                </c:pt>
                <c:pt idx="35219">
                  <c:v>2.9219000000017417</c:v>
                </c:pt>
                <c:pt idx="35220">
                  <c:v>2.9220000000017419</c:v>
                </c:pt>
                <c:pt idx="35221">
                  <c:v>2.9221000000017421</c:v>
                </c:pt>
                <c:pt idx="35222">
                  <c:v>2.9222000000017423</c:v>
                </c:pt>
                <c:pt idx="35223">
                  <c:v>2.9223000000017425</c:v>
                </c:pt>
                <c:pt idx="35224">
                  <c:v>2.9224000000017427</c:v>
                </c:pt>
                <c:pt idx="35225">
                  <c:v>2.9225000000017429</c:v>
                </c:pt>
                <c:pt idx="35226">
                  <c:v>2.9226000000017431</c:v>
                </c:pt>
                <c:pt idx="35227">
                  <c:v>2.9227000000017433</c:v>
                </c:pt>
                <c:pt idx="35228">
                  <c:v>2.9228000000017436</c:v>
                </c:pt>
                <c:pt idx="35229">
                  <c:v>2.9229000000017438</c:v>
                </c:pt>
                <c:pt idx="35230">
                  <c:v>2.923000000001744</c:v>
                </c:pt>
                <c:pt idx="35231">
                  <c:v>2.9231000000017442</c:v>
                </c:pt>
                <c:pt idx="35232">
                  <c:v>2.9232000000017444</c:v>
                </c:pt>
                <c:pt idx="35233">
                  <c:v>2.9233000000017446</c:v>
                </c:pt>
                <c:pt idx="35234">
                  <c:v>2.9234000000017448</c:v>
                </c:pt>
                <c:pt idx="35235">
                  <c:v>2.923500000001745</c:v>
                </c:pt>
                <c:pt idx="35236">
                  <c:v>2.9236000000017452</c:v>
                </c:pt>
                <c:pt idx="35237">
                  <c:v>2.9237000000017455</c:v>
                </c:pt>
                <c:pt idx="35238">
                  <c:v>2.9238000000017457</c:v>
                </c:pt>
                <c:pt idx="35239">
                  <c:v>2.9239000000017459</c:v>
                </c:pt>
                <c:pt idx="35240">
                  <c:v>2.9240000000017461</c:v>
                </c:pt>
                <c:pt idx="35241">
                  <c:v>2.9241000000017463</c:v>
                </c:pt>
                <c:pt idx="35242">
                  <c:v>2.9242000000017465</c:v>
                </c:pt>
                <c:pt idx="35243">
                  <c:v>2.9243000000017467</c:v>
                </c:pt>
                <c:pt idx="35244">
                  <c:v>2.9244000000017469</c:v>
                </c:pt>
                <c:pt idx="35245">
                  <c:v>2.9245000000017471</c:v>
                </c:pt>
                <c:pt idx="35246">
                  <c:v>2.9246000000017474</c:v>
                </c:pt>
                <c:pt idx="35247">
                  <c:v>2.9247000000017476</c:v>
                </c:pt>
                <c:pt idx="35248">
                  <c:v>2.9248000000017478</c:v>
                </c:pt>
                <c:pt idx="35249">
                  <c:v>2.924900000001748</c:v>
                </c:pt>
                <c:pt idx="35250">
                  <c:v>2.9250000000017482</c:v>
                </c:pt>
                <c:pt idx="35251">
                  <c:v>2.9251000000017484</c:v>
                </c:pt>
                <c:pt idx="35252">
                  <c:v>2.9252000000017486</c:v>
                </c:pt>
                <c:pt idx="35253">
                  <c:v>2.9253000000017488</c:v>
                </c:pt>
                <c:pt idx="35254">
                  <c:v>2.925400000001749</c:v>
                </c:pt>
                <c:pt idx="35255">
                  <c:v>2.9255000000017493</c:v>
                </c:pt>
                <c:pt idx="35256">
                  <c:v>2.9256000000017495</c:v>
                </c:pt>
                <c:pt idx="35257">
                  <c:v>2.9257000000017497</c:v>
                </c:pt>
                <c:pt idx="35258">
                  <c:v>2.9258000000017499</c:v>
                </c:pt>
                <c:pt idx="35259">
                  <c:v>2.9259000000017501</c:v>
                </c:pt>
                <c:pt idx="35260">
                  <c:v>2.9260000000017503</c:v>
                </c:pt>
                <c:pt idx="35261">
                  <c:v>2.9261000000017505</c:v>
                </c:pt>
                <c:pt idx="35262">
                  <c:v>2.9262000000017507</c:v>
                </c:pt>
                <c:pt idx="35263">
                  <c:v>2.9263000000017509</c:v>
                </c:pt>
                <c:pt idx="35264">
                  <c:v>2.9264000000017512</c:v>
                </c:pt>
                <c:pt idx="35265">
                  <c:v>2.9265000000017514</c:v>
                </c:pt>
                <c:pt idx="35266">
                  <c:v>2.9266000000017516</c:v>
                </c:pt>
                <c:pt idx="35267">
                  <c:v>2.9267000000017518</c:v>
                </c:pt>
                <c:pt idx="35268">
                  <c:v>2.926800000001752</c:v>
                </c:pt>
                <c:pt idx="35269">
                  <c:v>2.9269000000017522</c:v>
                </c:pt>
                <c:pt idx="35270">
                  <c:v>2.9270000000017524</c:v>
                </c:pt>
                <c:pt idx="35271">
                  <c:v>2.9271000000017526</c:v>
                </c:pt>
                <c:pt idx="35272">
                  <c:v>2.9272000000017528</c:v>
                </c:pt>
                <c:pt idx="35273">
                  <c:v>2.9273000000017531</c:v>
                </c:pt>
                <c:pt idx="35274">
                  <c:v>2.9274000000017533</c:v>
                </c:pt>
                <c:pt idx="35275">
                  <c:v>2.9275000000017535</c:v>
                </c:pt>
                <c:pt idx="35276">
                  <c:v>2.9276000000017537</c:v>
                </c:pt>
                <c:pt idx="35277">
                  <c:v>2.9277000000017539</c:v>
                </c:pt>
                <c:pt idx="35278">
                  <c:v>2.9278000000017541</c:v>
                </c:pt>
                <c:pt idx="35279">
                  <c:v>2.9279000000017543</c:v>
                </c:pt>
                <c:pt idx="35280">
                  <c:v>2.9280000000017545</c:v>
                </c:pt>
                <c:pt idx="35281">
                  <c:v>2.9281000000017547</c:v>
                </c:pt>
                <c:pt idx="35282">
                  <c:v>2.928200000001755</c:v>
                </c:pt>
                <c:pt idx="35283">
                  <c:v>2.9283000000017552</c:v>
                </c:pt>
                <c:pt idx="35284">
                  <c:v>2.9284000000017554</c:v>
                </c:pt>
                <c:pt idx="35285">
                  <c:v>2.9285000000017556</c:v>
                </c:pt>
                <c:pt idx="35286">
                  <c:v>2.9286000000017558</c:v>
                </c:pt>
                <c:pt idx="35287">
                  <c:v>2.928700000001756</c:v>
                </c:pt>
                <c:pt idx="35288">
                  <c:v>2.9288000000017562</c:v>
                </c:pt>
                <c:pt idx="35289">
                  <c:v>2.9289000000017564</c:v>
                </c:pt>
                <c:pt idx="35290">
                  <c:v>2.9290000000017566</c:v>
                </c:pt>
                <c:pt idx="35291">
                  <c:v>2.9291000000017569</c:v>
                </c:pt>
                <c:pt idx="35292">
                  <c:v>2.9292000000017571</c:v>
                </c:pt>
                <c:pt idx="35293">
                  <c:v>2.9293000000017573</c:v>
                </c:pt>
                <c:pt idx="35294">
                  <c:v>2.9294000000017575</c:v>
                </c:pt>
                <c:pt idx="35295">
                  <c:v>2.9295000000017577</c:v>
                </c:pt>
                <c:pt idx="35296">
                  <c:v>2.9296000000017579</c:v>
                </c:pt>
                <c:pt idx="35297">
                  <c:v>2.9297000000017581</c:v>
                </c:pt>
                <c:pt idx="35298">
                  <c:v>2.9298000000017583</c:v>
                </c:pt>
                <c:pt idx="35299">
                  <c:v>2.9299000000017585</c:v>
                </c:pt>
                <c:pt idx="35300">
                  <c:v>2.9300000000017588</c:v>
                </c:pt>
                <c:pt idx="35301">
                  <c:v>2.930100000001759</c:v>
                </c:pt>
                <c:pt idx="35302">
                  <c:v>2.9302000000017592</c:v>
                </c:pt>
                <c:pt idx="35303">
                  <c:v>2.9303000000017594</c:v>
                </c:pt>
                <c:pt idx="35304">
                  <c:v>2.9304000000017596</c:v>
                </c:pt>
                <c:pt idx="35305">
                  <c:v>2.9305000000017598</c:v>
                </c:pt>
                <c:pt idx="35306">
                  <c:v>2.93060000000176</c:v>
                </c:pt>
                <c:pt idx="35307">
                  <c:v>2.9307000000017602</c:v>
                </c:pt>
                <c:pt idx="35308">
                  <c:v>2.9308000000017604</c:v>
                </c:pt>
                <c:pt idx="35309">
                  <c:v>2.9309000000017607</c:v>
                </c:pt>
                <c:pt idx="35310">
                  <c:v>2.9310000000017609</c:v>
                </c:pt>
                <c:pt idx="35311">
                  <c:v>2.9311000000017611</c:v>
                </c:pt>
                <c:pt idx="35312">
                  <c:v>2.9312000000017613</c:v>
                </c:pt>
                <c:pt idx="35313">
                  <c:v>2.9313000000017615</c:v>
                </c:pt>
                <c:pt idx="35314">
                  <c:v>2.9314000000017617</c:v>
                </c:pt>
                <c:pt idx="35315">
                  <c:v>2.9315000000017619</c:v>
                </c:pt>
                <c:pt idx="35316">
                  <c:v>2.9316000000017621</c:v>
                </c:pt>
                <c:pt idx="35317">
                  <c:v>2.9317000000017623</c:v>
                </c:pt>
                <c:pt idx="35318">
                  <c:v>2.9318000000017626</c:v>
                </c:pt>
                <c:pt idx="35319">
                  <c:v>2.9319000000017628</c:v>
                </c:pt>
                <c:pt idx="35320">
                  <c:v>2.932000000001763</c:v>
                </c:pt>
                <c:pt idx="35321">
                  <c:v>2.9321000000017632</c:v>
                </c:pt>
                <c:pt idx="35322">
                  <c:v>2.9322000000017634</c:v>
                </c:pt>
                <c:pt idx="35323">
                  <c:v>2.9323000000017636</c:v>
                </c:pt>
                <c:pt idx="35324">
                  <c:v>2.9324000000017638</c:v>
                </c:pt>
                <c:pt idx="35325">
                  <c:v>2.932500000001764</c:v>
                </c:pt>
                <c:pt idx="35326">
                  <c:v>2.9326000000017642</c:v>
                </c:pt>
                <c:pt idx="35327">
                  <c:v>2.9327000000017645</c:v>
                </c:pt>
                <c:pt idx="35328">
                  <c:v>2.9328000000017647</c:v>
                </c:pt>
                <c:pt idx="35329">
                  <c:v>2.9329000000017649</c:v>
                </c:pt>
                <c:pt idx="35330">
                  <c:v>2.9330000000017651</c:v>
                </c:pt>
                <c:pt idx="35331">
                  <c:v>2.9331000000017653</c:v>
                </c:pt>
                <c:pt idx="35332">
                  <c:v>2.9332000000017655</c:v>
                </c:pt>
                <c:pt idx="35333">
                  <c:v>2.9333000000017657</c:v>
                </c:pt>
                <c:pt idx="35334">
                  <c:v>2.9334000000017659</c:v>
                </c:pt>
                <c:pt idx="35335">
                  <c:v>2.9335000000017661</c:v>
                </c:pt>
                <c:pt idx="35336">
                  <c:v>2.9336000000017664</c:v>
                </c:pt>
                <c:pt idx="35337">
                  <c:v>2.9337000000017666</c:v>
                </c:pt>
                <c:pt idx="35338">
                  <c:v>2.9338000000017668</c:v>
                </c:pt>
                <c:pt idx="35339">
                  <c:v>2.933900000001767</c:v>
                </c:pt>
                <c:pt idx="35340">
                  <c:v>2.9340000000017672</c:v>
                </c:pt>
                <c:pt idx="35341">
                  <c:v>2.9341000000017674</c:v>
                </c:pt>
                <c:pt idx="35342">
                  <c:v>2.9342000000017676</c:v>
                </c:pt>
                <c:pt idx="35343">
                  <c:v>2.9343000000017678</c:v>
                </c:pt>
                <c:pt idx="35344">
                  <c:v>2.934400000001768</c:v>
                </c:pt>
                <c:pt idx="35345">
                  <c:v>2.9345000000017682</c:v>
                </c:pt>
                <c:pt idx="35346">
                  <c:v>2.9346000000017685</c:v>
                </c:pt>
                <c:pt idx="35347">
                  <c:v>2.9347000000017687</c:v>
                </c:pt>
                <c:pt idx="35348">
                  <c:v>2.9348000000017689</c:v>
                </c:pt>
                <c:pt idx="35349">
                  <c:v>2.9349000000017691</c:v>
                </c:pt>
                <c:pt idx="35350">
                  <c:v>2.9350000000017693</c:v>
                </c:pt>
                <c:pt idx="35351">
                  <c:v>2.9351000000017695</c:v>
                </c:pt>
                <c:pt idx="35352">
                  <c:v>2.9352000000017697</c:v>
                </c:pt>
                <c:pt idx="35353">
                  <c:v>2.9353000000017699</c:v>
                </c:pt>
                <c:pt idx="35354">
                  <c:v>2.9354000000017701</c:v>
                </c:pt>
                <c:pt idx="35355">
                  <c:v>2.9355000000017704</c:v>
                </c:pt>
                <c:pt idx="35356">
                  <c:v>2.9356000000017706</c:v>
                </c:pt>
                <c:pt idx="35357">
                  <c:v>2.9357000000017708</c:v>
                </c:pt>
                <c:pt idx="35358">
                  <c:v>2.935800000001771</c:v>
                </c:pt>
                <c:pt idx="35359">
                  <c:v>2.9359000000017712</c:v>
                </c:pt>
                <c:pt idx="35360">
                  <c:v>2.9360000000017714</c:v>
                </c:pt>
                <c:pt idx="35361">
                  <c:v>2.9361000000017716</c:v>
                </c:pt>
                <c:pt idx="35362">
                  <c:v>2.9362000000017718</c:v>
                </c:pt>
                <c:pt idx="35363">
                  <c:v>2.936300000001772</c:v>
                </c:pt>
                <c:pt idx="35364">
                  <c:v>2.9364000000017723</c:v>
                </c:pt>
                <c:pt idx="35365">
                  <c:v>2.9365000000017725</c:v>
                </c:pt>
                <c:pt idx="35366">
                  <c:v>2.9366000000017727</c:v>
                </c:pt>
                <c:pt idx="35367">
                  <c:v>2.9367000000017729</c:v>
                </c:pt>
                <c:pt idx="35368">
                  <c:v>2.9368000000017731</c:v>
                </c:pt>
                <c:pt idx="35369">
                  <c:v>2.9369000000017733</c:v>
                </c:pt>
                <c:pt idx="35370">
                  <c:v>2.9370000000017735</c:v>
                </c:pt>
                <c:pt idx="35371">
                  <c:v>2.9371000000017737</c:v>
                </c:pt>
                <c:pt idx="35372">
                  <c:v>2.9372000000017739</c:v>
                </c:pt>
                <c:pt idx="35373">
                  <c:v>2.9373000000017742</c:v>
                </c:pt>
                <c:pt idx="35374">
                  <c:v>2.9374000000017744</c:v>
                </c:pt>
                <c:pt idx="35375">
                  <c:v>2.9375000000017746</c:v>
                </c:pt>
                <c:pt idx="35376">
                  <c:v>2.9376000000017748</c:v>
                </c:pt>
                <c:pt idx="35377">
                  <c:v>2.937700000001775</c:v>
                </c:pt>
                <c:pt idx="35378">
                  <c:v>2.9378000000017752</c:v>
                </c:pt>
                <c:pt idx="35379">
                  <c:v>2.9379000000017754</c:v>
                </c:pt>
                <c:pt idx="35380">
                  <c:v>2.9380000000017756</c:v>
                </c:pt>
                <c:pt idx="35381">
                  <c:v>2.9381000000017758</c:v>
                </c:pt>
                <c:pt idx="35382">
                  <c:v>2.9382000000017761</c:v>
                </c:pt>
                <c:pt idx="35383">
                  <c:v>2.9383000000017763</c:v>
                </c:pt>
                <c:pt idx="35384">
                  <c:v>2.9384000000017765</c:v>
                </c:pt>
                <c:pt idx="35385">
                  <c:v>2.9385000000017767</c:v>
                </c:pt>
                <c:pt idx="35386">
                  <c:v>2.9386000000017769</c:v>
                </c:pt>
                <c:pt idx="35387">
                  <c:v>2.9387000000017771</c:v>
                </c:pt>
                <c:pt idx="35388">
                  <c:v>2.9388000000017773</c:v>
                </c:pt>
                <c:pt idx="35389">
                  <c:v>2.9389000000017775</c:v>
                </c:pt>
                <c:pt idx="35390">
                  <c:v>2.9390000000017777</c:v>
                </c:pt>
                <c:pt idx="35391">
                  <c:v>2.939100000001778</c:v>
                </c:pt>
                <c:pt idx="35392">
                  <c:v>2.9392000000017782</c:v>
                </c:pt>
                <c:pt idx="35393">
                  <c:v>2.9393000000017784</c:v>
                </c:pt>
                <c:pt idx="35394">
                  <c:v>2.9394000000017786</c:v>
                </c:pt>
                <c:pt idx="35395">
                  <c:v>2.9395000000017788</c:v>
                </c:pt>
                <c:pt idx="35396">
                  <c:v>2.939600000001779</c:v>
                </c:pt>
                <c:pt idx="35397">
                  <c:v>2.9397000000017792</c:v>
                </c:pt>
                <c:pt idx="35398">
                  <c:v>2.9398000000017794</c:v>
                </c:pt>
                <c:pt idx="35399">
                  <c:v>2.9399000000017796</c:v>
                </c:pt>
                <c:pt idx="35400">
                  <c:v>2.9400000000017799</c:v>
                </c:pt>
                <c:pt idx="35401">
                  <c:v>2.9401000000017801</c:v>
                </c:pt>
                <c:pt idx="35402">
                  <c:v>2.9402000000017803</c:v>
                </c:pt>
                <c:pt idx="35403">
                  <c:v>2.9403000000017805</c:v>
                </c:pt>
                <c:pt idx="35404">
                  <c:v>2.9404000000017807</c:v>
                </c:pt>
                <c:pt idx="35405">
                  <c:v>2.9405000000017809</c:v>
                </c:pt>
                <c:pt idx="35406">
                  <c:v>2.9406000000017811</c:v>
                </c:pt>
                <c:pt idx="35407">
                  <c:v>2.9407000000017813</c:v>
                </c:pt>
                <c:pt idx="35408">
                  <c:v>2.9408000000017815</c:v>
                </c:pt>
                <c:pt idx="35409">
                  <c:v>2.9409000000017818</c:v>
                </c:pt>
                <c:pt idx="35410">
                  <c:v>2.941000000001782</c:v>
                </c:pt>
                <c:pt idx="35411">
                  <c:v>2.9411000000017822</c:v>
                </c:pt>
                <c:pt idx="35412">
                  <c:v>2.9412000000017824</c:v>
                </c:pt>
                <c:pt idx="35413">
                  <c:v>2.9413000000017826</c:v>
                </c:pt>
                <c:pt idx="35414">
                  <c:v>2.9414000000017828</c:v>
                </c:pt>
                <c:pt idx="35415">
                  <c:v>2.941500000001783</c:v>
                </c:pt>
                <c:pt idx="35416">
                  <c:v>2.9416000000017832</c:v>
                </c:pt>
                <c:pt idx="35417">
                  <c:v>2.9417000000017834</c:v>
                </c:pt>
                <c:pt idx="35418">
                  <c:v>2.9418000000017837</c:v>
                </c:pt>
                <c:pt idx="35419">
                  <c:v>2.9419000000017839</c:v>
                </c:pt>
                <c:pt idx="35420">
                  <c:v>2.9420000000017841</c:v>
                </c:pt>
                <c:pt idx="35421">
                  <c:v>2.9421000000017843</c:v>
                </c:pt>
                <c:pt idx="35422">
                  <c:v>2.9422000000017845</c:v>
                </c:pt>
                <c:pt idx="35423">
                  <c:v>2.9423000000017847</c:v>
                </c:pt>
                <c:pt idx="35424">
                  <c:v>2.9424000000017849</c:v>
                </c:pt>
                <c:pt idx="35425">
                  <c:v>2.9425000000017851</c:v>
                </c:pt>
                <c:pt idx="35426">
                  <c:v>2.9426000000017853</c:v>
                </c:pt>
                <c:pt idx="35427">
                  <c:v>2.9427000000017856</c:v>
                </c:pt>
                <c:pt idx="35428">
                  <c:v>2.9428000000017858</c:v>
                </c:pt>
                <c:pt idx="35429">
                  <c:v>2.942900000001786</c:v>
                </c:pt>
                <c:pt idx="35430">
                  <c:v>2.9430000000017862</c:v>
                </c:pt>
                <c:pt idx="35431">
                  <c:v>2.9431000000017864</c:v>
                </c:pt>
                <c:pt idx="35432">
                  <c:v>2.9432000000017866</c:v>
                </c:pt>
                <c:pt idx="35433">
                  <c:v>2.9433000000017868</c:v>
                </c:pt>
                <c:pt idx="35434">
                  <c:v>2.943400000001787</c:v>
                </c:pt>
                <c:pt idx="35435">
                  <c:v>2.9435000000017872</c:v>
                </c:pt>
                <c:pt idx="35436">
                  <c:v>2.9436000000017875</c:v>
                </c:pt>
                <c:pt idx="35437">
                  <c:v>2.9437000000017877</c:v>
                </c:pt>
                <c:pt idx="35438">
                  <c:v>2.9438000000017879</c:v>
                </c:pt>
                <c:pt idx="35439">
                  <c:v>2.9439000000017881</c:v>
                </c:pt>
                <c:pt idx="35440">
                  <c:v>2.9440000000017883</c:v>
                </c:pt>
                <c:pt idx="35441">
                  <c:v>2.9441000000017885</c:v>
                </c:pt>
                <c:pt idx="35442">
                  <c:v>2.9442000000017887</c:v>
                </c:pt>
                <c:pt idx="35443">
                  <c:v>2.9443000000017889</c:v>
                </c:pt>
                <c:pt idx="35444">
                  <c:v>2.9444000000017891</c:v>
                </c:pt>
                <c:pt idx="35445">
                  <c:v>2.9445000000017894</c:v>
                </c:pt>
                <c:pt idx="35446">
                  <c:v>2.9446000000017896</c:v>
                </c:pt>
                <c:pt idx="35447">
                  <c:v>2.9447000000017898</c:v>
                </c:pt>
                <c:pt idx="35448">
                  <c:v>2.94480000000179</c:v>
                </c:pt>
                <c:pt idx="35449">
                  <c:v>2.9449000000017902</c:v>
                </c:pt>
                <c:pt idx="35450">
                  <c:v>2.9450000000017904</c:v>
                </c:pt>
                <c:pt idx="35451">
                  <c:v>2.9451000000017906</c:v>
                </c:pt>
                <c:pt idx="35452">
                  <c:v>2.9452000000017908</c:v>
                </c:pt>
                <c:pt idx="35453">
                  <c:v>2.945300000001791</c:v>
                </c:pt>
                <c:pt idx="35454">
                  <c:v>2.9454000000017913</c:v>
                </c:pt>
                <c:pt idx="35455">
                  <c:v>2.9455000000017915</c:v>
                </c:pt>
                <c:pt idx="35456">
                  <c:v>2.9456000000017917</c:v>
                </c:pt>
                <c:pt idx="35457">
                  <c:v>2.9457000000017919</c:v>
                </c:pt>
                <c:pt idx="35458">
                  <c:v>2.9458000000017921</c:v>
                </c:pt>
                <c:pt idx="35459">
                  <c:v>2.9459000000017923</c:v>
                </c:pt>
                <c:pt idx="35460">
                  <c:v>2.9460000000017925</c:v>
                </c:pt>
                <c:pt idx="35461">
                  <c:v>2.9461000000017927</c:v>
                </c:pt>
                <c:pt idx="35462">
                  <c:v>2.9462000000017929</c:v>
                </c:pt>
                <c:pt idx="35463">
                  <c:v>2.9463000000017932</c:v>
                </c:pt>
                <c:pt idx="35464">
                  <c:v>2.9464000000017934</c:v>
                </c:pt>
                <c:pt idx="35465">
                  <c:v>2.9465000000017936</c:v>
                </c:pt>
                <c:pt idx="35466">
                  <c:v>2.9466000000017938</c:v>
                </c:pt>
                <c:pt idx="35467">
                  <c:v>2.946700000001794</c:v>
                </c:pt>
                <c:pt idx="35468">
                  <c:v>2.9468000000017942</c:v>
                </c:pt>
                <c:pt idx="35469">
                  <c:v>2.9469000000017944</c:v>
                </c:pt>
                <c:pt idx="35470">
                  <c:v>2.9470000000017946</c:v>
                </c:pt>
                <c:pt idx="35471">
                  <c:v>2.9471000000017948</c:v>
                </c:pt>
                <c:pt idx="35472">
                  <c:v>2.9472000000017951</c:v>
                </c:pt>
                <c:pt idx="35473">
                  <c:v>2.9473000000017953</c:v>
                </c:pt>
                <c:pt idx="35474">
                  <c:v>2.9474000000017955</c:v>
                </c:pt>
                <c:pt idx="35475">
                  <c:v>2.9475000000017957</c:v>
                </c:pt>
                <c:pt idx="35476">
                  <c:v>2.9476000000017959</c:v>
                </c:pt>
                <c:pt idx="35477">
                  <c:v>2.9477000000017961</c:v>
                </c:pt>
                <c:pt idx="35478">
                  <c:v>2.9478000000017963</c:v>
                </c:pt>
                <c:pt idx="35479">
                  <c:v>2.9479000000017965</c:v>
                </c:pt>
                <c:pt idx="35480">
                  <c:v>2.9480000000017967</c:v>
                </c:pt>
                <c:pt idx="35481">
                  <c:v>2.9481000000017969</c:v>
                </c:pt>
                <c:pt idx="35482">
                  <c:v>2.9482000000017972</c:v>
                </c:pt>
                <c:pt idx="35483">
                  <c:v>2.9483000000017974</c:v>
                </c:pt>
                <c:pt idx="35484">
                  <c:v>2.9484000000017976</c:v>
                </c:pt>
                <c:pt idx="35485">
                  <c:v>2.9485000000017978</c:v>
                </c:pt>
                <c:pt idx="35486">
                  <c:v>2.948600000001798</c:v>
                </c:pt>
                <c:pt idx="35487">
                  <c:v>2.9487000000017982</c:v>
                </c:pt>
                <c:pt idx="35488">
                  <c:v>2.9488000000017984</c:v>
                </c:pt>
                <c:pt idx="35489">
                  <c:v>2.9489000000017986</c:v>
                </c:pt>
                <c:pt idx="35490">
                  <c:v>2.9490000000017988</c:v>
                </c:pt>
                <c:pt idx="35491">
                  <c:v>2.9491000000017991</c:v>
                </c:pt>
                <c:pt idx="35492">
                  <c:v>2.9492000000017993</c:v>
                </c:pt>
                <c:pt idx="35493">
                  <c:v>2.9493000000017995</c:v>
                </c:pt>
                <c:pt idx="35494">
                  <c:v>2.9494000000017997</c:v>
                </c:pt>
                <c:pt idx="35495">
                  <c:v>2.9495000000017999</c:v>
                </c:pt>
                <c:pt idx="35496">
                  <c:v>2.9496000000018001</c:v>
                </c:pt>
                <c:pt idx="35497">
                  <c:v>2.9497000000018003</c:v>
                </c:pt>
                <c:pt idx="35498">
                  <c:v>2.9498000000018005</c:v>
                </c:pt>
                <c:pt idx="35499">
                  <c:v>2.9499000000018007</c:v>
                </c:pt>
                <c:pt idx="35500">
                  <c:v>2.950000000001801</c:v>
                </c:pt>
                <c:pt idx="35501">
                  <c:v>2.9501000000018012</c:v>
                </c:pt>
                <c:pt idx="35502">
                  <c:v>2.9502000000018014</c:v>
                </c:pt>
                <c:pt idx="35503">
                  <c:v>2.9503000000018016</c:v>
                </c:pt>
                <c:pt idx="35504">
                  <c:v>2.9504000000018018</c:v>
                </c:pt>
                <c:pt idx="35505">
                  <c:v>2.950500000001802</c:v>
                </c:pt>
                <c:pt idx="35506">
                  <c:v>2.9506000000018022</c:v>
                </c:pt>
                <c:pt idx="35507">
                  <c:v>2.9507000000018024</c:v>
                </c:pt>
                <c:pt idx="35508">
                  <c:v>2.9508000000018026</c:v>
                </c:pt>
                <c:pt idx="35509">
                  <c:v>2.9509000000018029</c:v>
                </c:pt>
                <c:pt idx="35510">
                  <c:v>2.9510000000018031</c:v>
                </c:pt>
                <c:pt idx="35511">
                  <c:v>2.9511000000018033</c:v>
                </c:pt>
                <c:pt idx="35512">
                  <c:v>2.9512000000018035</c:v>
                </c:pt>
                <c:pt idx="35513">
                  <c:v>2.9513000000018037</c:v>
                </c:pt>
                <c:pt idx="35514">
                  <c:v>2.9514000000018039</c:v>
                </c:pt>
                <c:pt idx="35515">
                  <c:v>2.9515000000018041</c:v>
                </c:pt>
                <c:pt idx="35516">
                  <c:v>2.9516000000018043</c:v>
                </c:pt>
                <c:pt idx="35517">
                  <c:v>2.9517000000018045</c:v>
                </c:pt>
                <c:pt idx="35518">
                  <c:v>2.9518000000018048</c:v>
                </c:pt>
                <c:pt idx="35519">
                  <c:v>2.951900000001805</c:v>
                </c:pt>
                <c:pt idx="35520">
                  <c:v>2.9520000000018052</c:v>
                </c:pt>
                <c:pt idx="35521">
                  <c:v>2.9521000000018054</c:v>
                </c:pt>
                <c:pt idx="35522">
                  <c:v>2.9522000000018056</c:v>
                </c:pt>
                <c:pt idx="35523">
                  <c:v>2.9523000000018058</c:v>
                </c:pt>
                <c:pt idx="35524">
                  <c:v>2.952400000001806</c:v>
                </c:pt>
                <c:pt idx="35525">
                  <c:v>2.9525000000018062</c:v>
                </c:pt>
                <c:pt idx="35526">
                  <c:v>2.9526000000018064</c:v>
                </c:pt>
                <c:pt idx="35527">
                  <c:v>2.9527000000018067</c:v>
                </c:pt>
                <c:pt idx="35528">
                  <c:v>2.9528000000018069</c:v>
                </c:pt>
                <c:pt idx="35529">
                  <c:v>2.9529000000018071</c:v>
                </c:pt>
                <c:pt idx="35530">
                  <c:v>2.9530000000018073</c:v>
                </c:pt>
                <c:pt idx="35531">
                  <c:v>2.9531000000018075</c:v>
                </c:pt>
                <c:pt idx="35532">
                  <c:v>2.9532000000018077</c:v>
                </c:pt>
                <c:pt idx="35533">
                  <c:v>2.9533000000018079</c:v>
                </c:pt>
                <c:pt idx="35534">
                  <c:v>2.9534000000018081</c:v>
                </c:pt>
                <c:pt idx="35535">
                  <c:v>2.9535000000018083</c:v>
                </c:pt>
                <c:pt idx="35536">
                  <c:v>2.9536000000018086</c:v>
                </c:pt>
                <c:pt idx="35537">
                  <c:v>2.9537000000018088</c:v>
                </c:pt>
                <c:pt idx="35538">
                  <c:v>2.953800000001809</c:v>
                </c:pt>
                <c:pt idx="35539">
                  <c:v>2.9539000000018092</c:v>
                </c:pt>
                <c:pt idx="35540">
                  <c:v>2.9540000000018094</c:v>
                </c:pt>
                <c:pt idx="35541">
                  <c:v>2.9541000000018096</c:v>
                </c:pt>
                <c:pt idx="35542">
                  <c:v>2.9542000000018098</c:v>
                </c:pt>
                <c:pt idx="35543">
                  <c:v>2.95430000000181</c:v>
                </c:pt>
                <c:pt idx="35544">
                  <c:v>2.9544000000018102</c:v>
                </c:pt>
                <c:pt idx="35545">
                  <c:v>2.9545000000018105</c:v>
                </c:pt>
                <c:pt idx="35546">
                  <c:v>2.9546000000018107</c:v>
                </c:pt>
                <c:pt idx="35547">
                  <c:v>2.9547000000018109</c:v>
                </c:pt>
                <c:pt idx="35548">
                  <c:v>2.9548000000018111</c:v>
                </c:pt>
                <c:pt idx="35549">
                  <c:v>2.9549000000018113</c:v>
                </c:pt>
                <c:pt idx="35550">
                  <c:v>2.9550000000018115</c:v>
                </c:pt>
                <c:pt idx="35551">
                  <c:v>2.9551000000018117</c:v>
                </c:pt>
                <c:pt idx="35552">
                  <c:v>2.9552000000018119</c:v>
                </c:pt>
                <c:pt idx="35553">
                  <c:v>2.9553000000018121</c:v>
                </c:pt>
                <c:pt idx="35554">
                  <c:v>2.9554000000018124</c:v>
                </c:pt>
                <c:pt idx="35555">
                  <c:v>2.9555000000018126</c:v>
                </c:pt>
                <c:pt idx="35556">
                  <c:v>2.9556000000018128</c:v>
                </c:pt>
                <c:pt idx="35557">
                  <c:v>2.955700000001813</c:v>
                </c:pt>
                <c:pt idx="35558">
                  <c:v>2.9558000000018132</c:v>
                </c:pt>
                <c:pt idx="35559">
                  <c:v>2.9559000000018134</c:v>
                </c:pt>
                <c:pt idx="35560">
                  <c:v>2.9560000000018136</c:v>
                </c:pt>
                <c:pt idx="35561">
                  <c:v>2.9561000000018138</c:v>
                </c:pt>
                <c:pt idx="35562">
                  <c:v>2.956200000001814</c:v>
                </c:pt>
                <c:pt idx="35563">
                  <c:v>2.9563000000018143</c:v>
                </c:pt>
                <c:pt idx="35564">
                  <c:v>2.9564000000018145</c:v>
                </c:pt>
                <c:pt idx="35565">
                  <c:v>2.9565000000018147</c:v>
                </c:pt>
                <c:pt idx="35566">
                  <c:v>2.9566000000018149</c:v>
                </c:pt>
                <c:pt idx="35567">
                  <c:v>2.9567000000018151</c:v>
                </c:pt>
                <c:pt idx="35568">
                  <c:v>2.9568000000018153</c:v>
                </c:pt>
                <c:pt idx="35569">
                  <c:v>2.9569000000018155</c:v>
                </c:pt>
                <c:pt idx="35570">
                  <c:v>2.9570000000018157</c:v>
                </c:pt>
                <c:pt idx="35571">
                  <c:v>2.9571000000018159</c:v>
                </c:pt>
                <c:pt idx="35572">
                  <c:v>2.9572000000018162</c:v>
                </c:pt>
                <c:pt idx="35573">
                  <c:v>2.9573000000018164</c:v>
                </c:pt>
                <c:pt idx="35574">
                  <c:v>2.9574000000018166</c:v>
                </c:pt>
                <c:pt idx="35575">
                  <c:v>2.9575000000018168</c:v>
                </c:pt>
                <c:pt idx="35576">
                  <c:v>2.957600000001817</c:v>
                </c:pt>
                <c:pt idx="35577">
                  <c:v>2.9577000000018172</c:v>
                </c:pt>
                <c:pt idx="35578">
                  <c:v>2.9578000000018174</c:v>
                </c:pt>
                <c:pt idx="35579">
                  <c:v>2.9579000000018176</c:v>
                </c:pt>
                <c:pt idx="35580">
                  <c:v>2.9580000000018178</c:v>
                </c:pt>
                <c:pt idx="35581">
                  <c:v>2.9581000000018181</c:v>
                </c:pt>
                <c:pt idx="35582">
                  <c:v>2.9582000000018183</c:v>
                </c:pt>
                <c:pt idx="35583">
                  <c:v>2.9583000000018185</c:v>
                </c:pt>
                <c:pt idx="35584">
                  <c:v>2.9584000000018187</c:v>
                </c:pt>
                <c:pt idx="35585">
                  <c:v>2.9585000000018189</c:v>
                </c:pt>
                <c:pt idx="35586">
                  <c:v>2.9586000000018191</c:v>
                </c:pt>
                <c:pt idx="35587">
                  <c:v>2.9587000000018193</c:v>
                </c:pt>
                <c:pt idx="35588">
                  <c:v>2.9588000000018195</c:v>
                </c:pt>
                <c:pt idx="35589">
                  <c:v>2.9589000000018197</c:v>
                </c:pt>
                <c:pt idx="35590">
                  <c:v>2.95900000000182</c:v>
                </c:pt>
                <c:pt idx="35591">
                  <c:v>2.9591000000018202</c:v>
                </c:pt>
                <c:pt idx="35592">
                  <c:v>2.9592000000018204</c:v>
                </c:pt>
                <c:pt idx="35593">
                  <c:v>2.9593000000018206</c:v>
                </c:pt>
                <c:pt idx="35594">
                  <c:v>2.9594000000018208</c:v>
                </c:pt>
                <c:pt idx="35595">
                  <c:v>2.959500000001821</c:v>
                </c:pt>
                <c:pt idx="35596">
                  <c:v>2.9596000000018212</c:v>
                </c:pt>
                <c:pt idx="35597">
                  <c:v>2.9597000000018214</c:v>
                </c:pt>
                <c:pt idx="35598">
                  <c:v>2.9598000000018216</c:v>
                </c:pt>
                <c:pt idx="35599">
                  <c:v>2.9599000000018219</c:v>
                </c:pt>
                <c:pt idx="35600">
                  <c:v>2.9600000000018221</c:v>
                </c:pt>
                <c:pt idx="35601">
                  <c:v>2.9601000000018223</c:v>
                </c:pt>
                <c:pt idx="35602">
                  <c:v>2.9602000000018225</c:v>
                </c:pt>
                <c:pt idx="35603">
                  <c:v>2.9603000000018227</c:v>
                </c:pt>
                <c:pt idx="35604">
                  <c:v>2.9604000000018229</c:v>
                </c:pt>
                <c:pt idx="35605">
                  <c:v>2.9605000000018231</c:v>
                </c:pt>
                <c:pt idx="35606">
                  <c:v>2.9606000000018233</c:v>
                </c:pt>
                <c:pt idx="35607">
                  <c:v>2.9607000000018235</c:v>
                </c:pt>
                <c:pt idx="35608">
                  <c:v>2.9608000000018238</c:v>
                </c:pt>
                <c:pt idx="35609">
                  <c:v>2.960900000001824</c:v>
                </c:pt>
                <c:pt idx="35610">
                  <c:v>2.9610000000018242</c:v>
                </c:pt>
                <c:pt idx="35611">
                  <c:v>2.9611000000018244</c:v>
                </c:pt>
                <c:pt idx="35612">
                  <c:v>2.9612000000018246</c:v>
                </c:pt>
                <c:pt idx="35613">
                  <c:v>2.9613000000018248</c:v>
                </c:pt>
                <c:pt idx="35614">
                  <c:v>2.961400000001825</c:v>
                </c:pt>
                <c:pt idx="35615">
                  <c:v>2.9615000000018252</c:v>
                </c:pt>
                <c:pt idx="35616">
                  <c:v>2.9616000000018254</c:v>
                </c:pt>
                <c:pt idx="35617">
                  <c:v>2.9617000000018257</c:v>
                </c:pt>
                <c:pt idx="35618">
                  <c:v>2.9618000000018259</c:v>
                </c:pt>
                <c:pt idx="35619">
                  <c:v>2.9619000000018261</c:v>
                </c:pt>
                <c:pt idx="35620">
                  <c:v>2.9620000000018263</c:v>
                </c:pt>
                <c:pt idx="35621">
                  <c:v>2.9621000000018265</c:v>
                </c:pt>
                <c:pt idx="35622">
                  <c:v>2.9622000000018267</c:v>
                </c:pt>
                <c:pt idx="35623">
                  <c:v>2.9623000000018269</c:v>
                </c:pt>
                <c:pt idx="35624">
                  <c:v>2.9624000000018271</c:v>
                </c:pt>
                <c:pt idx="35625">
                  <c:v>2.9625000000018273</c:v>
                </c:pt>
                <c:pt idx="35626">
                  <c:v>2.9626000000018275</c:v>
                </c:pt>
                <c:pt idx="35627">
                  <c:v>2.9627000000018278</c:v>
                </c:pt>
                <c:pt idx="35628">
                  <c:v>2.962800000001828</c:v>
                </c:pt>
                <c:pt idx="35629">
                  <c:v>2.9629000000018282</c:v>
                </c:pt>
                <c:pt idx="35630">
                  <c:v>2.9630000000018284</c:v>
                </c:pt>
                <c:pt idx="35631">
                  <c:v>2.9631000000018286</c:v>
                </c:pt>
                <c:pt idx="35632">
                  <c:v>2.9632000000018288</c:v>
                </c:pt>
                <c:pt idx="35633">
                  <c:v>2.963300000001829</c:v>
                </c:pt>
                <c:pt idx="35634">
                  <c:v>2.9634000000018292</c:v>
                </c:pt>
                <c:pt idx="35635">
                  <c:v>2.9635000000018294</c:v>
                </c:pt>
                <c:pt idx="35636">
                  <c:v>2.9636000000018297</c:v>
                </c:pt>
                <c:pt idx="35637">
                  <c:v>2.9637000000018299</c:v>
                </c:pt>
                <c:pt idx="35638">
                  <c:v>2.9638000000018301</c:v>
                </c:pt>
                <c:pt idx="35639">
                  <c:v>2.9639000000018303</c:v>
                </c:pt>
                <c:pt idx="35640">
                  <c:v>2.9640000000018305</c:v>
                </c:pt>
                <c:pt idx="35641">
                  <c:v>2.9641000000018307</c:v>
                </c:pt>
                <c:pt idx="35642">
                  <c:v>2.9642000000018309</c:v>
                </c:pt>
                <c:pt idx="35643">
                  <c:v>2.9643000000018311</c:v>
                </c:pt>
                <c:pt idx="35644">
                  <c:v>2.9644000000018313</c:v>
                </c:pt>
                <c:pt idx="35645">
                  <c:v>2.9645000000018316</c:v>
                </c:pt>
                <c:pt idx="35646">
                  <c:v>2.9646000000018318</c:v>
                </c:pt>
                <c:pt idx="35647">
                  <c:v>2.964700000001832</c:v>
                </c:pt>
                <c:pt idx="35648">
                  <c:v>2.9648000000018322</c:v>
                </c:pt>
                <c:pt idx="35649">
                  <c:v>2.9649000000018324</c:v>
                </c:pt>
                <c:pt idx="35650">
                  <c:v>2.9650000000018326</c:v>
                </c:pt>
                <c:pt idx="35651">
                  <c:v>2.9651000000018328</c:v>
                </c:pt>
                <c:pt idx="35652">
                  <c:v>2.965200000001833</c:v>
                </c:pt>
                <c:pt idx="35653">
                  <c:v>2.9653000000018332</c:v>
                </c:pt>
                <c:pt idx="35654">
                  <c:v>2.9654000000018335</c:v>
                </c:pt>
                <c:pt idx="35655">
                  <c:v>2.9655000000018337</c:v>
                </c:pt>
                <c:pt idx="35656">
                  <c:v>2.9656000000018339</c:v>
                </c:pt>
                <c:pt idx="35657">
                  <c:v>2.9657000000018341</c:v>
                </c:pt>
                <c:pt idx="35658">
                  <c:v>2.9658000000018343</c:v>
                </c:pt>
                <c:pt idx="35659">
                  <c:v>2.9659000000018345</c:v>
                </c:pt>
                <c:pt idx="35660">
                  <c:v>2.9660000000018347</c:v>
                </c:pt>
                <c:pt idx="35661">
                  <c:v>2.9661000000018349</c:v>
                </c:pt>
                <c:pt idx="35662">
                  <c:v>2.9662000000018351</c:v>
                </c:pt>
                <c:pt idx="35663">
                  <c:v>2.9663000000018354</c:v>
                </c:pt>
                <c:pt idx="35664">
                  <c:v>2.9664000000018356</c:v>
                </c:pt>
                <c:pt idx="35665">
                  <c:v>2.9665000000018358</c:v>
                </c:pt>
                <c:pt idx="35666">
                  <c:v>2.966600000001836</c:v>
                </c:pt>
                <c:pt idx="35667">
                  <c:v>2.9667000000018362</c:v>
                </c:pt>
                <c:pt idx="35668">
                  <c:v>2.9668000000018364</c:v>
                </c:pt>
                <c:pt idx="35669">
                  <c:v>2.9669000000018366</c:v>
                </c:pt>
                <c:pt idx="35670">
                  <c:v>2.9670000000018368</c:v>
                </c:pt>
                <c:pt idx="35671">
                  <c:v>2.967100000001837</c:v>
                </c:pt>
                <c:pt idx="35672">
                  <c:v>2.9672000000018373</c:v>
                </c:pt>
                <c:pt idx="35673">
                  <c:v>2.9673000000018375</c:v>
                </c:pt>
                <c:pt idx="35674">
                  <c:v>2.9674000000018377</c:v>
                </c:pt>
                <c:pt idx="35675">
                  <c:v>2.9675000000018379</c:v>
                </c:pt>
                <c:pt idx="35676">
                  <c:v>2.9676000000018381</c:v>
                </c:pt>
                <c:pt idx="35677">
                  <c:v>2.9677000000018383</c:v>
                </c:pt>
                <c:pt idx="35678">
                  <c:v>2.9678000000018385</c:v>
                </c:pt>
                <c:pt idx="35679">
                  <c:v>2.9679000000018387</c:v>
                </c:pt>
                <c:pt idx="35680">
                  <c:v>2.9680000000018389</c:v>
                </c:pt>
                <c:pt idx="35681">
                  <c:v>2.9681000000018392</c:v>
                </c:pt>
                <c:pt idx="35682">
                  <c:v>2.9682000000018394</c:v>
                </c:pt>
                <c:pt idx="35683">
                  <c:v>2.9683000000018396</c:v>
                </c:pt>
                <c:pt idx="35684">
                  <c:v>2.9684000000018398</c:v>
                </c:pt>
                <c:pt idx="35685">
                  <c:v>2.96850000000184</c:v>
                </c:pt>
                <c:pt idx="35686">
                  <c:v>2.9686000000018402</c:v>
                </c:pt>
                <c:pt idx="35687">
                  <c:v>2.9687000000018404</c:v>
                </c:pt>
                <c:pt idx="35688">
                  <c:v>2.9688000000018406</c:v>
                </c:pt>
                <c:pt idx="35689">
                  <c:v>2.9689000000018408</c:v>
                </c:pt>
                <c:pt idx="35690">
                  <c:v>2.9690000000018411</c:v>
                </c:pt>
                <c:pt idx="35691">
                  <c:v>2.9691000000018413</c:v>
                </c:pt>
                <c:pt idx="35692">
                  <c:v>2.9692000000018415</c:v>
                </c:pt>
                <c:pt idx="35693">
                  <c:v>2.9693000000018417</c:v>
                </c:pt>
                <c:pt idx="35694">
                  <c:v>2.9694000000018419</c:v>
                </c:pt>
                <c:pt idx="35695">
                  <c:v>2.9695000000018421</c:v>
                </c:pt>
                <c:pt idx="35696">
                  <c:v>2.9696000000018423</c:v>
                </c:pt>
                <c:pt idx="35697">
                  <c:v>2.9697000000018425</c:v>
                </c:pt>
                <c:pt idx="35698">
                  <c:v>2.9698000000018427</c:v>
                </c:pt>
                <c:pt idx="35699">
                  <c:v>2.969900000001843</c:v>
                </c:pt>
                <c:pt idx="35700">
                  <c:v>2.9700000000018432</c:v>
                </c:pt>
                <c:pt idx="35701">
                  <c:v>2.9701000000018434</c:v>
                </c:pt>
                <c:pt idx="35702">
                  <c:v>2.9702000000018436</c:v>
                </c:pt>
                <c:pt idx="35703">
                  <c:v>2.9703000000018438</c:v>
                </c:pt>
                <c:pt idx="35704">
                  <c:v>2.970400000001844</c:v>
                </c:pt>
                <c:pt idx="35705">
                  <c:v>2.9705000000018442</c:v>
                </c:pt>
                <c:pt idx="35706">
                  <c:v>2.9706000000018444</c:v>
                </c:pt>
                <c:pt idx="35707">
                  <c:v>2.9707000000018446</c:v>
                </c:pt>
                <c:pt idx="35708">
                  <c:v>2.9708000000018449</c:v>
                </c:pt>
                <c:pt idx="35709">
                  <c:v>2.9709000000018451</c:v>
                </c:pt>
                <c:pt idx="35710">
                  <c:v>2.9710000000018453</c:v>
                </c:pt>
                <c:pt idx="35711">
                  <c:v>2.9711000000018455</c:v>
                </c:pt>
                <c:pt idx="35712">
                  <c:v>2.9712000000018457</c:v>
                </c:pt>
                <c:pt idx="35713">
                  <c:v>2.9713000000018459</c:v>
                </c:pt>
                <c:pt idx="35714">
                  <c:v>2.9714000000018461</c:v>
                </c:pt>
                <c:pt idx="35715">
                  <c:v>2.9715000000018463</c:v>
                </c:pt>
                <c:pt idx="35716">
                  <c:v>2.9716000000018465</c:v>
                </c:pt>
                <c:pt idx="35717">
                  <c:v>2.9717000000018468</c:v>
                </c:pt>
                <c:pt idx="35718">
                  <c:v>2.971800000001847</c:v>
                </c:pt>
                <c:pt idx="35719">
                  <c:v>2.9719000000018472</c:v>
                </c:pt>
                <c:pt idx="35720">
                  <c:v>2.9720000000018474</c:v>
                </c:pt>
                <c:pt idx="35721">
                  <c:v>2.9721000000018476</c:v>
                </c:pt>
                <c:pt idx="35722">
                  <c:v>2.9722000000018478</c:v>
                </c:pt>
                <c:pt idx="35723">
                  <c:v>2.972300000001848</c:v>
                </c:pt>
                <c:pt idx="35724">
                  <c:v>2.9724000000018482</c:v>
                </c:pt>
                <c:pt idx="35725">
                  <c:v>2.9725000000018484</c:v>
                </c:pt>
                <c:pt idx="35726">
                  <c:v>2.9726000000018487</c:v>
                </c:pt>
                <c:pt idx="35727">
                  <c:v>2.9727000000018489</c:v>
                </c:pt>
                <c:pt idx="35728">
                  <c:v>2.9728000000018491</c:v>
                </c:pt>
                <c:pt idx="35729">
                  <c:v>2.9729000000018493</c:v>
                </c:pt>
                <c:pt idx="35730">
                  <c:v>2.9730000000018495</c:v>
                </c:pt>
                <c:pt idx="35731">
                  <c:v>2.9731000000018497</c:v>
                </c:pt>
                <c:pt idx="35732">
                  <c:v>2.9732000000018499</c:v>
                </c:pt>
                <c:pt idx="35733">
                  <c:v>2.9733000000018501</c:v>
                </c:pt>
                <c:pt idx="35734">
                  <c:v>2.9734000000018503</c:v>
                </c:pt>
                <c:pt idx="35735">
                  <c:v>2.9735000000018506</c:v>
                </c:pt>
                <c:pt idx="35736">
                  <c:v>2.9736000000018508</c:v>
                </c:pt>
                <c:pt idx="35737">
                  <c:v>2.973700000001851</c:v>
                </c:pt>
                <c:pt idx="35738">
                  <c:v>2.9738000000018512</c:v>
                </c:pt>
                <c:pt idx="35739">
                  <c:v>2.9739000000018514</c:v>
                </c:pt>
                <c:pt idx="35740">
                  <c:v>2.9740000000018516</c:v>
                </c:pt>
                <c:pt idx="35741">
                  <c:v>2.9741000000018518</c:v>
                </c:pt>
                <c:pt idx="35742">
                  <c:v>2.974200000001852</c:v>
                </c:pt>
                <c:pt idx="35743">
                  <c:v>2.9743000000018522</c:v>
                </c:pt>
                <c:pt idx="35744">
                  <c:v>2.9744000000018525</c:v>
                </c:pt>
                <c:pt idx="35745">
                  <c:v>2.9745000000018527</c:v>
                </c:pt>
                <c:pt idx="35746">
                  <c:v>2.9746000000018529</c:v>
                </c:pt>
                <c:pt idx="35747">
                  <c:v>2.9747000000018531</c:v>
                </c:pt>
                <c:pt idx="35748">
                  <c:v>2.9748000000018533</c:v>
                </c:pt>
                <c:pt idx="35749">
                  <c:v>2.9749000000018535</c:v>
                </c:pt>
                <c:pt idx="35750">
                  <c:v>2.9750000000018537</c:v>
                </c:pt>
                <c:pt idx="35751">
                  <c:v>2.9751000000018539</c:v>
                </c:pt>
                <c:pt idx="35752">
                  <c:v>2.9752000000018541</c:v>
                </c:pt>
                <c:pt idx="35753">
                  <c:v>2.9753000000018544</c:v>
                </c:pt>
                <c:pt idx="35754">
                  <c:v>2.9754000000018546</c:v>
                </c:pt>
                <c:pt idx="35755">
                  <c:v>2.9755000000018548</c:v>
                </c:pt>
                <c:pt idx="35756">
                  <c:v>2.975600000001855</c:v>
                </c:pt>
                <c:pt idx="35757">
                  <c:v>2.9757000000018552</c:v>
                </c:pt>
                <c:pt idx="35758">
                  <c:v>2.9758000000018554</c:v>
                </c:pt>
                <c:pt idx="35759">
                  <c:v>2.9759000000018556</c:v>
                </c:pt>
                <c:pt idx="35760">
                  <c:v>2.9760000000018558</c:v>
                </c:pt>
                <c:pt idx="35761">
                  <c:v>2.976100000001856</c:v>
                </c:pt>
                <c:pt idx="35762">
                  <c:v>2.9762000000018562</c:v>
                </c:pt>
                <c:pt idx="35763">
                  <c:v>2.9763000000018565</c:v>
                </c:pt>
                <c:pt idx="35764">
                  <c:v>2.9764000000018567</c:v>
                </c:pt>
                <c:pt idx="35765">
                  <c:v>2.9765000000018569</c:v>
                </c:pt>
                <c:pt idx="35766">
                  <c:v>2.9766000000018571</c:v>
                </c:pt>
                <c:pt idx="35767">
                  <c:v>2.9767000000018573</c:v>
                </c:pt>
                <c:pt idx="35768">
                  <c:v>2.9768000000018575</c:v>
                </c:pt>
                <c:pt idx="35769">
                  <c:v>2.9769000000018577</c:v>
                </c:pt>
                <c:pt idx="35770">
                  <c:v>2.9770000000018579</c:v>
                </c:pt>
                <c:pt idx="35771">
                  <c:v>2.9771000000018581</c:v>
                </c:pt>
                <c:pt idx="35772">
                  <c:v>2.9772000000018584</c:v>
                </c:pt>
                <c:pt idx="35773">
                  <c:v>2.9773000000018586</c:v>
                </c:pt>
                <c:pt idx="35774">
                  <c:v>2.9774000000018588</c:v>
                </c:pt>
                <c:pt idx="35775">
                  <c:v>2.977500000001859</c:v>
                </c:pt>
                <c:pt idx="35776">
                  <c:v>2.9776000000018592</c:v>
                </c:pt>
                <c:pt idx="35777">
                  <c:v>2.9777000000018594</c:v>
                </c:pt>
                <c:pt idx="35778">
                  <c:v>2.9778000000018596</c:v>
                </c:pt>
                <c:pt idx="35779">
                  <c:v>2.9779000000018598</c:v>
                </c:pt>
                <c:pt idx="35780">
                  <c:v>2.97800000000186</c:v>
                </c:pt>
                <c:pt idx="35781">
                  <c:v>2.9781000000018603</c:v>
                </c:pt>
                <c:pt idx="35782">
                  <c:v>2.9782000000018605</c:v>
                </c:pt>
                <c:pt idx="35783">
                  <c:v>2.9783000000018607</c:v>
                </c:pt>
                <c:pt idx="35784">
                  <c:v>2.9784000000018609</c:v>
                </c:pt>
                <c:pt idx="35785">
                  <c:v>2.9785000000018611</c:v>
                </c:pt>
                <c:pt idx="35786">
                  <c:v>2.9786000000018613</c:v>
                </c:pt>
                <c:pt idx="35787">
                  <c:v>2.9787000000018615</c:v>
                </c:pt>
                <c:pt idx="35788">
                  <c:v>2.9788000000018617</c:v>
                </c:pt>
                <c:pt idx="35789">
                  <c:v>2.9789000000018619</c:v>
                </c:pt>
                <c:pt idx="35790">
                  <c:v>2.9790000000018622</c:v>
                </c:pt>
                <c:pt idx="35791">
                  <c:v>2.9791000000018624</c:v>
                </c:pt>
                <c:pt idx="35792">
                  <c:v>2.9792000000018626</c:v>
                </c:pt>
                <c:pt idx="35793">
                  <c:v>2.9793000000018628</c:v>
                </c:pt>
                <c:pt idx="35794">
                  <c:v>2.979400000001863</c:v>
                </c:pt>
                <c:pt idx="35795">
                  <c:v>2.9795000000018632</c:v>
                </c:pt>
                <c:pt idx="35796">
                  <c:v>2.9796000000018634</c:v>
                </c:pt>
                <c:pt idx="35797">
                  <c:v>2.9797000000018636</c:v>
                </c:pt>
                <c:pt idx="35798">
                  <c:v>2.9798000000018638</c:v>
                </c:pt>
                <c:pt idx="35799">
                  <c:v>2.9799000000018641</c:v>
                </c:pt>
                <c:pt idx="35800">
                  <c:v>2.9800000000018643</c:v>
                </c:pt>
                <c:pt idx="35801">
                  <c:v>2.9801000000018645</c:v>
                </c:pt>
                <c:pt idx="35802">
                  <c:v>2.9802000000018647</c:v>
                </c:pt>
                <c:pt idx="35803">
                  <c:v>2.9803000000018649</c:v>
                </c:pt>
                <c:pt idx="35804">
                  <c:v>2.9804000000018651</c:v>
                </c:pt>
                <c:pt idx="35805">
                  <c:v>2.9805000000018653</c:v>
                </c:pt>
                <c:pt idx="35806">
                  <c:v>2.9806000000018655</c:v>
                </c:pt>
                <c:pt idx="35807">
                  <c:v>2.9807000000018657</c:v>
                </c:pt>
                <c:pt idx="35808">
                  <c:v>2.980800000001866</c:v>
                </c:pt>
                <c:pt idx="35809">
                  <c:v>2.9809000000018662</c:v>
                </c:pt>
                <c:pt idx="35810">
                  <c:v>2.9810000000018664</c:v>
                </c:pt>
                <c:pt idx="35811">
                  <c:v>2.9811000000018666</c:v>
                </c:pt>
                <c:pt idx="35812">
                  <c:v>2.9812000000018668</c:v>
                </c:pt>
                <c:pt idx="35813">
                  <c:v>2.981300000001867</c:v>
                </c:pt>
                <c:pt idx="35814">
                  <c:v>2.9814000000018672</c:v>
                </c:pt>
                <c:pt idx="35815">
                  <c:v>2.9815000000018674</c:v>
                </c:pt>
                <c:pt idx="35816">
                  <c:v>2.9816000000018676</c:v>
                </c:pt>
                <c:pt idx="35817">
                  <c:v>2.9817000000018679</c:v>
                </c:pt>
                <c:pt idx="35818">
                  <c:v>2.9818000000018681</c:v>
                </c:pt>
                <c:pt idx="35819">
                  <c:v>2.9819000000018683</c:v>
                </c:pt>
                <c:pt idx="35820">
                  <c:v>2.9820000000018685</c:v>
                </c:pt>
                <c:pt idx="35821">
                  <c:v>2.9821000000018687</c:v>
                </c:pt>
                <c:pt idx="35822">
                  <c:v>2.9822000000018689</c:v>
                </c:pt>
                <c:pt idx="35823">
                  <c:v>2.9823000000018691</c:v>
                </c:pt>
                <c:pt idx="35824">
                  <c:v>2.9824000000018693</c:v>
                </c:pt>
                <c:pt idx="35825">
                  <c:v>2.9825000000018695</c:v>
                </c:pt>
                <c:pt idx="35826">
                  <c:v>2.9826000000018698</c:v>
                </c:pt>
                <c:pt idx="35827">
                  <c:v>2.98270000000187</c:v>
                </c:pt>
                <c:pt idx="35828">
                  <c:v>2.9828000000018702</c:v>
                </c:pt>
                <c:pt idx="35829">
                  <c:v>2.9829000000018704</c:v>
                </c:pt>
                <c:pt idx="35830">
                  <c:v>2.9830000000018706</c:v>
                </c:pt>
                <c:pt idx="35831">
                  <c:v>2.9831000000018708</c:v>
                </c:pt>
                <c:pt idx="35832">
                  <c:v>2.983200000001871</c:v>
                </c:pt>
                <c:pt idx="35833">
                  <c:v>2.9833000000018712</c:v>
                </c:pt>
                <c:pt idx="35834">
                  <c:v>2.9834000000018714</c:v>
                </c:pt>
                <c:pt idx="35835">
                  <c:v>2.9835000000018717</c:v>
                </c:pt>
                <c:pt idx="35836">
                  <c:v>2.9836000000018719</c:v>
                </c:pt>
                <c:pt idx="35837">
                  <c:v>2.9837000000018721</c:v>
                </c:pt>
                <c:pt idx="35838">
                  <c:v>2.9838000000018723</c:v>
                </c:pt>
                <c:pt idx="35839">
                  <c:v>2.9839000000018725</c:v>
                </c:pt>
                <c:pt idx="35840">
                  <c:v>2.9840000000018727</c:v>
                </c:pt>
                <c:pt idx="35841">
                  <c:v>2.9841000000018729</c:v>
                </c:pt>
                <c:pt idx="35842">
                  <c:v>2.9842000000018731</c:v>
                </c:pt>
                <c:pt idx="35843">
                  <c:v>2.9843000000018733</c:v>
                </c:pt>
                <c:pt idx="35844">
                  <c:v>2.9844000000018736</c:v>
                </c:pt>
                <c:pt idx="35845">
                  <c:v>2.9845000000018738</c:v>
                </c:pt>
                <c:pt idx="35846">
                  <c:v>2.984600000001874</c:v>
                </c:pt>
                <c:pt idx="35847">
                  <c:v>2.9847000000018742</c:v>
                </c:pt>
                <c:pt idx="35848">
                  <c:v>2.9848000000018744</c:v>
                </c:pt>
                <c:pt idx="35849">
                  <c:v>2.9849000000018746</c:v>
                </c:pt>
                <c:pt idx="35850">
                  <c:v>2.9850000000018748</c:v>
                </c:pt>
                <c:pt idx="35851">
                  <c:v>2.985100000001875</c:v>
                </c:pt>
                <c:pt idx="35852">
                  <c:v>2.9852000000018752</c:v>
                </c:pt>
                <c:pt idx="35853">
                  <c:v>2.9853000000018755</c:v>
                </c:pt>
                <c:pt idx="35854">
                  <c:v>2.9854000000018757</c:v>
                </c:pt>
                <c:pt idx="35855">
                  <c:v>2.9855000000018759</c:v>
                </c:pt>
                <c:pt idx="35856">
                  <c:v>2.9856000000018761</c:v>
                </c:pt>
                <c:pt idx="35857">
                  <c:v>2.9857000000018763</c:v>
                </c:pt>
                <c:pt idx="35858">
                  <c:v>2.9858000000018765</c:v>
                </c:pt>
                <c:pt idx="35859">
                  <c:v>2.9859000000018767</c:v>
                </c:pt>
                <c:pt idx="35860">
                  <c:v>2.9860000000018769</c:v>
                </c:pt>
                <c:pt idx="35861">
                  <c:v>2.9861000000018771</c:v>
                </c:pt>
                <c:pt idx="35862">
                  <c:v>2.9862000000018774</c:v>
                </c:pt>
                <c:pt idx="35863">
                  <c:v>2.9863000000018776</c:v>
                </c:pt>
                <c:pt idx="35864">
                  <c:v>2.9864000000018778</c:v>
                </c:pt>
                <c:pt idx="35865">
                  <c:v>2.986500000001878</c:v>
                </c:pt>
                <c:pt idx="35866">
                  <c:v>2.9866000000018782</c:v>
                </c:pt>
                <c:pt idx="35867">
                  <c:v>2.9867000000018784</c:v>
                </c:pt>
                <c:pt idx="35868">
                  <c:v>2.9868000000018786</c:v>
                </c:pt>
                <c:pt idx="35869">
                  <c:v>2.9869000000018788</c:v>
                </c:pt>
                <c:pt idx="35870">
                  <c:v>2.987000000001879</c:v>
                </c:pt>
                <c:pt idx="35871">
                  <c:v>2.9871000000018793</c:v>
                </c:pt>
                <c:pt idx="35872">
                  <c:v>2.9872000000018795</c:v>
                </c:pt>
                <c:pt idx="35873">
                  <c:v>2.9873000000018797</c:v>
                </c:pt>
                <c:pt idx="35874">
                  <c:v>2.9874000000018799</c:v>
                </c:pt>
                <c:pt idx="35875">
                  <c:v>2.9875000000018801</c:v>
                </c:pt>
                <c:pt idx="35876">
                  <c:v>2.9876000000018803</c:v>
                </c:pt>
                <c:pt idx="35877">
                  <c:v>2.9877000000018805</c:v>
                </c:pt>
                <c:pt idx="35878">
                  <c:v>2.9878000000018807</c:v>
                </c:pt>
                <c:pt idx="35879">
                  <c:v>2.9879000000018809</c:v>
                </c:pt>
                <c:pt idx="35880">
                  <c:v>2.9880000000018812</c:v>
                </c:pt>
                <c:pt idx="35881">
                  <c:v>2.9881000000018814</c:v>
                </c:pt>
                <c:pt idx="35882">
                  <c:v>2.9882000000018816</c:v>
                </c:pt>
                <c:pt idx="35883">
                  <c:v>2.9883000000018818</c:v>
                </c:pt>
                <c:pt idx="35884">
                  <c:v>2.988400000001882</c:v>
                </c:pt>
                <c:pt idx="35885">
                  <c:v>2.9885000000018822</c:v>
                </c:pt>
                <c:pt idx="35886">
                  <c:v>2.9886000000018824</c:v>
                </c:pt>
                <c:pt idx="35887">
                  <c:v>2.9887000000018826</c:v>
                </c:pt>
                <c:pt idx="35888">
                  <c:v>2.9888000000018828</c:v>
                </c:pt>
                <c:pt idx="35889">
                  <c:v>2.9889000000018831</c:v>
                </c:pt>
                <c:pt idx="35890">
                  <c:v>2.9890000000018833</c:v>
                </c:pt>
                <c:pt idx="35891">
                  <c:v>2.9891000000018835</c:v>
                </c:pt>
                <c:pt idx="35892">
                  <c:v>2.9892000000018837</c:v>
                </c:pt>
                <c:pt idx="35893">
                  <c:v>2.9893000000018839</c:v>
                </c:pt>
                <c:pt idx="35894">
                  <c:v>2.9894000000018841</c:v>
                </c:pt>
                <c:pt idx="35895">
                  <c:v>2.9895000000018843</c:v>
                </c:pt>
                <c:pt idx="35896">
                  <c:v>2.9896000000018845</c:v>
                </c:pt>
                <c:pt idx="35897">
                  <c:v>2.9897000000018847</c:v>
                </c:pt>
                <c:pt idx="35898">
                  <c:v>2.9898000000018849</c:v>
                </c:pt>
                <c:pt idx="35899">
                  <c:v>2.9899000000018852</c:v>
                </c:pt>
                <c:pt idx="35900">
                  <c:v>2.9900000000018854</c:v>
                </c:pt>
                <c:pt idx="35901">
                  <c:v>2.9901000000018856</c:v>
                </c:pt>
                <c:pt idx="35902">
                  <c:v>2.9902000000018858</c:v>
                </c:pt>
                <c:pt idx="35903">
                  <c:v>2.990300000001886</c:v>
                </c:pt>
                <c:pt idx="35904">
                  <c:v>2.9904000000018862</c:v>
                </c:pt>
                <c:pt idx="35905">
                  <c:v>2.9905000000018864</c:v>
                </c:pt>
                <c:pt idx="35906">
                  <c:v>2.9906000000018866</c:v>
                </c:pt>
                <c:pt idx="35907">
                  <c:v>2.9907000000018868</c:v>
                </c:pt>
                <c:pt idx="35908">
                  <c:v>2.9908000000018871</c:v>
                </c:pt>
                <c:pt idx="35909">
                  <c:v>2.9909000000018873</c:v>
                </c:pt>
                <c:pt idx="35910">
                  <c:v>2.9910000000018875</c:v>
                </c:pt>
                <c:pt idx="35911">
                  <c:v>2.9911000000018877</c:v>
                </c:pt>
                <c:pt idx="35912">
                  <c:v>2.9912000000018879</c:v>
                </c:pt>
                <c:pt idx="35913">
                  <c:v>2.9913000000018881</c:v>
                </c:pt>
                <c:pt idx="35914">
                  <c:v>2.9914000000018883</c:v>
                </c:pt>
                <c:pt idx="35915">
                  <c:v>2.9915000000018885</c:v>
                </c:pt>
                <c:pt idx="35916">
                  <c:v>2.9916000000018887</c:v>
                </c:pt>
                <c:pt idx="35917">
                  <c:v>2.991700000001889</c:v>
                </c:pt>
                <c:pt idx="35918">
                  <c:v>2.9918000000018892</c:v>
                </c:pt>
                <c:pt idx="35919">
                  <c:v>2.9919000000018894</c:v>
                </c:pt>
                <c:pt idx="35920">
                  <c:v>2.9920000000018896</c:v>
                </c:pt>
                <c:pt idx="35921">
                  <c:v>2.9921000000018898</c:v>
                </c:pt>
                <c:pt idx="35922">
                  <c:v>2.99220000000189</c:v>
                </c:pt>
                <c:pt idx="35923">
                  <c:v>2.9923000000018902</c:v>
                </c:pt>
                <c:pt idx="35924">
                  <c:v>2.9924000000018904</c:v>
                </c:pt>
                <c:pt idx="35925">
                  <c:v>2.9925000000018906</c:v>
                </c:pt>
                <c:pt idx="35926">
                  <c:v>2.9926000000018909</c:v>
                </c:pt>
                <c:pt idx="35927">
                  <c:v>2.9927000000018911</c:v>
                </c:pt>
                <c:pt idx="35928">
                  <c:v>2.9928000000018913</c:v>
                </c:pt>
                <c:pt idx="35929">
                  <c:v>2.9929000000018915</c:v>
                </c:pt>
                <c:pt idx="35930">
                  <c:v>2.9930000000018917</c:v>
                </c:pt>
                <c:pt idx="35931">
                  <c:v>2.9931000000018919</c:v>
                </c:pt>
                <c:pt idx="35932">
                  <c:v>2.9932000000018921</c:v>
                </c:pt>
                <c:pt idx="35933">
                  <c:v>2.9933000000018923</c:v>
                </c:pt>
                <c:pt idx="35934">
                  <c:v>2.9934000000018925</c:v>
                </c:pt>
                <c:pt idx="35935">
                  <c:v>2.9935000000018928</c:v>
                </c:pt>
                <c:pt idx="35936">
                  <c:v>2.993600000001893</c:v>
                </c:pt>
                <c:pt idx="35937">
                  <c:v>2.9937000000018932</c:v>
                </c:pt>
                <c:pt idx="35938">
                  <c:v>2.9938000000018934</c:v>
                </c:pt>
                <c:pt idx="35939">
                  <c:v>2.9939000000018936</c:v>
                </c:pt>
                <c:pt idx="35940">
                  <c:v>2.9940000000018938</c:v>
                </c:pt>
                <c:pt idx="35941">
                  <c:v>2.994100000001894</c:v>
                </c:pt>
                <c:pt idx="35942">
                  <c:v>2.9942000000018942</c:v>
                </c:pt>
                <c:pt idx="35943">
                  <c:v>2.9943000000018944</c:v>
                </c:pt>
                <c:pt idx="35944">
                  <c:v>2.9944000000018947</c:v>
                </c:pt>
                <c:pt idx="35945">
                  <c:v>2.9945000000018949</c:v>
                </c:pt>
                <c:pt idx="35946">
                  <c:v>2.9946000000018951</c:v>
                </c:pt>
                <c:pt idx="35947">
                  <c:v>2.9947000000018953</c:v>
                </c:pt>
                <c:pt idx="35948">
                  <c:v>2.9948000000018955</c:v>
                </c:pt>
                <c:pt idx="35949">
                  <c:v>2.9949000000018957</c:v>
                </c:pt>
                <c:pt idx="35950">
                  <c:v>2.9950000000018959</c:v>
                </c:pt>
                <c:pt idx="35951">
                  <c:v>2.9951000000018961</c:v>
                </c:pt>
                <c:pt idx="35952">
                  <c:v>2.9952000000018963</c:v>
                </c:pt>
                <c:pt idx="35953">
                  <c:v>2.9953000000018966</c:v>
                </c:pt>
                <c:pt idx="35954">
                  <c:v>2.9954000000018968</c:v>
                </c:pt>
                <c:pt idx="35955">
                  <c:v>2.995500000001897</c:v>
                </c:pt>
                <c:pt idx="35956">
                  <c:v>2.9956000000018972</c:v>
                </c:pt>
                <c:pt idx="35957">
                  <c:v>2.9957000000018974</c:v>
                </c:pt>
                <c:pt idx="35958">
                  <c:v>2.9958000000018976</c:v>
                </c:pt>
                <c:pt idx="35959">
                  <c:v>2.9959000000018978</c:v>
                </c:pt>
                <c:pt idx="35960">
                  <c:v>2.996000000001898</c:v>
                </c:pt>
                <c:pt idx="35961">
                  <c:v>2.9961000000018982</c:v>
                </c:pt>
                <c:pt idx="35962">
                  <c:v>2.9962000000018985</c:v>
                </c:pt>
                <c:pt idx="35963">
                  <c:v>2.9963000000018987</c:v>
                </c:pt>
                <c:pt idx="35964">
                  <c:v>2.9964000000018989</c:v>
                </c:pt>
                <c:pt idx="35965">
                  <c:v>2.9965000000018991</c:v>
                </c:pt>
                <c:pt idx="35966">
                  <c:v>2.9966000000018993</c:v>
                </c:pt>
                <c:pt idx="35967">
                  <c:v>2.9967000000018995</c:v>
                </c:pt>
                <c:pt idx="35968">
                  <c:v>2.9968000000018997</c:v>
                </c:pt>
                <c:pt idx="35969">
                  <c:v>2.9969000000018999</c:v>
                </c:pt>
                <c:pt idx="35970">
                  <c:v>2.9970000000019001</c:v>
                </c:pt>
                <c:pt idx="35971">
                  <c:v>2.9971000000019004</c:v>
                </c:pt>
                <c:pt idx="35972">
                  <c:v>2.9972000000019006</c:v>
                </c:pt>
                <c:pt idx="35973">
                  <c:v>2.9973000000019008</c:v>
                </c:pt>
                <c:pt idx="35974">
                  <c:v>2.997400000001901</c:v>
                </c:pt>
                <c:pt idx="35975">
                  <c:v>2.9975000000019012</c:v>
                </c:pt>
                <c:pt idx="35976">
                  <c:v>2.9976000000019014</c:v>
                </c:pt>
                <c:pt idx="35977">
                  <c:v>2.9977000000019016</c:v>
                </c:pt>
                <c:pt idx="35978">
                  <c:v>2.9978000000019018</c:v>
                </c:pt>
                <c:pt idx="35979">
                  <c:v>2.997900000001902</c:v>
                </c:pt>
                <c:pt idx="35980">
                  <c:v>2.9980000000019023</c:v>
                </c:pt>
                <c:pt idx="35981">
                  <c:v>2.9981000000019025</c:v>
                </c:pt>
                <c:pt idx="35982">
                  <c:v>2.9982000000019027</c:v>
                </c:pt>
                <c:pt idx="35983">
                  <c:v>2.9983000000019029</c:v>
                </c:pt>
                <c:pt idx="35984">
                  <c:v>2.9984000000019031</c:v>
                </c:pt>
                <c:pt idx="35985">
                  <c:v>2.9985000000019033</c:v>
                </c:pt>
                <c:pt idx="35986">
                  <c:v>2.9986000000019035</c:v>
                </c:pt>
                <c:pt idx="35987">
                  <c:v>2.9987000000019037</c:v>
                </c:pt>
                <c:pt idx="35988">
                  <c:v>2.9988000000019039</c:v>
                </c:pt>
                <c:pt idx="35989">
                  <c:v>2.9989000000019042</c:v>
                </c:pt>
                <c:pt idx="35990">
                  <c:v>2.9990000000019044</c:v>
                </c:pt>
                <c:pt idx="35991">
                  <c:v>2.9991000000019046</c:v>
                </c:pt>
                <c:pt idx="35992">
                  <c:v>2.9992000000019048</c:v>
                </c:pt>
                <c:pt idx="35993">
                  <c:v>2.999300000001905</c:v>
                </c:pt>
                <c:pt idx="35994">
                  <c:v>2.9994000000019052</c:v>
                </c:pt>
                <c:pt idx="35995">
                  <c:v>2.9995000000019054</c:v>
                </c:pt>
                <c:pt idx="35996">
                  <c:v>2.9996000000019056</c:v>
                </c:pt>
                <c:pt idx="35997">
                  <c:v>2.9997000000019058</c:v>
                </c:pt>
                <c:pt idx="35998">
                  <c:v>2.9998000000019061</c:v>
                </c:pt>
                <c:pt idx="35999">
                  <c:v>2.9999000000019063</c:v>
                </c:pt>
                <c:pt idx="36000">
                  <c:v>3.0000000000019065</c:v>
                </c:pt>
                <c:pt idx="36001">
                  <c:v>3.0001000000019067</c:v>
                </c:pt>
                <c:pt idx="36002">
                  <c:v>3.0002000000019069</c:v>
                </c:pt>
                <c:pt idx="36003">
                  <c:v>3.0003000000019071</c:v>
                </c:pt>
                <c:pt idx="36004">
                  <c:v>3.0004000000019073</c:v>
                </c:pt>
                <c:pt idx="36005">
                  <c:v>3.0005000000019075</c:v>
                </c:pt>
                <c:pt idx="36006">
                  <c:v>3.0006000000019077</c:v>
                </c:pt>
                <c:pt idx="36007">
                  <c:v>3.000700000001908</c:v>
                </c:pt>
                <c:pt idx="36008">
                  <c:v>3.0008000000019082</c:v>
                </c:pt>
                <c:pt idx="36009">
                  <c:v>3.0009000000019084</c:v>
                </c:pt>
                <c:pt idx="36010">
                  <c:v>3.0010000000019086</c:v>
                </c:pt>
                <c:pt idx="36011">
                  <c:v>3.0011000000019088</c:v>
                </c:pt>
                <c:pt idx="36012">
                  <c:v>3.001200000001909</c:v>
                </c:pt>
                <c:pt idx="36013">
                  <c:v>3.0013000000019092</c:v>
                </c:pt>
                <c:pt idx="36014">
                  <c:v>3.0014000000019094</c:v>
                </c:pt>
                <c:pt idx="36015">
                  <c:v>3.0015000000019096</c:v>
                </c:pt>
                <c:pt idx="36016">
                  <c:v>3.0016000000019099</c:v>
                </c:pt>
                <c:pt idx="36017">
                  <c:v>3.0017000000019101</c:v>
                </c:pt>
                <c:pt idx="36018">
                  <c:v>3.0018000000019103</c:v>
                </c:pt>
                <c:pt idx="36019">
                  <c:v>3.0019000000019105</c:v>
                </c:pt>
                <c:pt idx="36020">
                  <c:v>3.0020000000019107</c:v>
                </c:pt>
                <c:pt idx="36021">
                  <c:v>3.0021000000019109</c:v>
                </c:pt>
                <c:pt idx="36022">
                  <c:v>3.0022000000019111</c:v>
                </c:pt>
                <c:pt idx="36023">
                  <c:v>3.0023000000019113</c:v>
                </c:pt>
                <c:pt idx="36024">
                  <c:v>3.0024000000019115</c:v>
                </c:pt>
                <c:pt idx="36025">
                  <c:v>3.0025000000019118</c:v>
                </c:pt>
                <c:pt idx="36026">
                  <c:v>3.002600000001912</c:v>
                </c:pt>
                <c:pt idx="36027">
                  <c:v>3.0027000000019122</c:v>
                </c:pt>
                <c:pt idx="36028">
                  <c:v>3.0028000000019124</c:v>
                </c:pt>
                <c:pt idx="36029">
                  <c:v>3.0029000000019126</c:v>
                </c:pt>
                <c:pt idx="36030">
                  <c:v>3.0030000000019128</c:v>
                </c:pt>
                <c:pt idx="36031">
                  <c:v>3.003100000001913</c:v>
                </c:pt>
                <c:pt idx="36032">
                  <c:v>3.0032000000019132</c:v>
                </c:pt>
                <c:pt idx="36033">
                  <c:v>3.0033000000019134</c:v>
                </c:pt>
                <c:pt idx="36034">
                  <c:v>3.0034000000019137</c:v>
                </c:pt>
                <c:pt idx="36035">
                  <c:v>3.0035000000019139</c:v>
                </c:pt>
                <c:pt idx="36036">
                  <c:v>3.0036000000019141</c:v>
                </c:pt>
                <c:pt idx="36037">
                  <c:v>3.0037000000019143</c:v>
                </c:pt>
                <c:pt idx="36038">
                  <c:v>3.0038000000019145</c:v>
                </c:pt>
                <c:pt idx="36039">
                  <c:v>3.0039000000019147</c:v>
                </c:pt>
                <c:pt idx="36040">
                  <c:v>3.0040000000019149</c:v>
                </c:pt>
                <c:pt idx="36041">
                  <c:v>3.0041000000019151</c:v>
                </c:pt>
                <c:pt idx="36042">
                  <c:v>3.0042000000019153</c:v>
                </c:pt>
                <c:pt idx="36043">
                  <c:v>3.0043000000019155</c:v>
                </c:pt>
                <c:pt idx="36044">
                  <c:v>3.0044000000019158</c:v>
                </c:pt>
                <c:pt idx="36045">
                  <c:v>3.004500000001916</c:v>
                </c:pt>
                <c:pt idx="36046">
                  <c:v>3.0046000000019162</c:v>
                </c:pt>
                <c:pt idx="36047">
                  <c:v>3.0047000000019164</c:v>
                </c:pt>
                <c:pt idx="36048">
                  <c:v>3.0048000000019166</c:v>
                </c:pt>
                <c:pt idx="36049">
                  <c:v>3.0049000000019168</c:v>
                </c:pt>
                <c:pt idx="36050">
                  <c:v>3.005000000001917</c:v>
                </c:pt>
                <c:pt idx="36051">
                  <c:v>3.0051000000019172</c:v>
                </c:pt>
                <c:pt idx="36052">
                  <c:v>3.0052000000019174</c:v>
                </c:pt>
                <c:pt idx="36053">
                  <c:v>3.0053000000019177</c:v>
                </c:pt>
                <c:pt idx="36054">
                  <c:v>3.0054000000019179</c:v>
                </c:pt>
                <c:pt idx="36055">
                  <c:v>3.0055000000019181</c:v>
                </c:pt>
                <c:pt idx="36056">
                  <c:v>3.0056000000019183</c:v>
                </c:pt>
                <c:pt idx="36057">
                  <c:v>3.0057000000019185</c:v>
                </c:pt>
                <c:pt idx="36058">
                  <c:v>3.0058000000019187</c:v>
                </c:pt>
                <c:pt idx="36059">
                  <c:v>3.0059000000019189</c:v>
                </c:pt>
                <c:pt idx="36060">
                  <c:v>3.0060000000019191</c:v>
                </c:pt>
                <c:pt idx="36061">
                  <c:v>3.0061000000019193</c:v>
                </c:pt>
                <c:pt idx="36062">
                  <c:v>3.0062000000019196</c:v>
                </c:pt>
                <c:pt idx="36063">
                  <c:v>3.0063000000019198</c:v>
                </c:pt>
                <c:pt idx="36064">
                  <c:v>3.00640000000192</c:v>
                </c:pt>
                <c:pt idx="36065">
                  <c:v>3.0065000000019202</c:v>
                </c:pt>
                <c:pt idx="36066">
                  <c:v>3.0066000000019204</c:v>
                </c:pt>
                <c:pt idx="36067">
                  <c:v>3.0067000000019206</c:v>
                </c:pt>
                <c:pt idx="36068">
                  <c:v>3.0068000000019208</c:v>
                </c:pt>
                <c:pt idx="36069">
                  <c:v>3.006900000001921</c:v>
                </c:pt>
                <c:pt idx="36070">
                  <c:v>3.0070000000019212</c:v>
                </c:pt>
                <c:pt idx="36071">
                  <c:v>3.0071000000019215</c:v>
                </c:pt>
                <c:pt idx="36072">
                  <c:v>3.0072000000019217</c:v>
                </c:pt>
                <c:pt idx="36073">
                  <c:v>3.0073000000019219</c:v>
                </c:pt>
                <c:pt idx="36074">
                  <c:v>3.0074000000019221</c:v>
                </c:pt>
                <c:pt idx="36075">
                  <c:v>3.0075000000019223</c:v>
                </c:pt>
                <c:pt idx="36076">
                  <c:v>3.0076000000019225</c:v>
                </c:pt>
                <c:pt idx="36077">
                  <c:v>3.0077000000019227</c:v>
                </c:pt>
                <c:pt idx="36078">
                  <c:v>3.0078000000019229</c:v>
                </c:pt>
                <c:pt idx="36079">
                  <c:v>3.0079000000019231</c:v>
                </c:pt>
                <c:pt idx="36080">
                  <c:v>3.0080000000019234</c:v>
                </c:pt>
                <c:pt idx="36081">
                  <c:v>3.0081000000019236</c:v>
                </c:pt>
                <c:pt idx="36082">
                  <c:v>3.0082000000019238</c:v>
                </c:pt>
                <c:pt idx="36083">
                  <c:v>3.008300000001924</c:v>
                </c:pt>
                <c:pt idx="36084">
                  <c:v>3.0084000000019242</c:v>
                </c:pt>
                <c:pt idx="36085">
                  <c:v>3.0085000000019244</c:v>
                </c:pt>
                <c:pt idx="36086">
                  <c:v>3.0086000000019246</c:v>
                </c:pt>
                <c:pt idx="36087">
                  <c:v>3.0087000000019248</c:v>
                </c:pt>
                <c:pt idx="36088">
                  <c:v>3.008800000001925</c:v>
                </c:pt>
                <c:pt idx="36089">
                  <c:v>3.0089000000019253</c:v>
                </c:pt>
                <c:pt idx="36090">
                  <c:v>3.0090000000019255</c:v>
                </c:pt>
                <c:pt idx="36091">
                  <c:v>3.0091000000019257</c:v>
                </c:pt>
                <c:pt idx="36092">
                  <c:v>3.0092000000019259</c:v>
                </c:pt>
                <c:pt idx="36093">
                  <c:v>3.0093000000019261</c:v>
                </c:pt>
                <c:pt idx="36094">
                  <c:v>3.0094000000019263</c:v>
                </c:pt>
                <c:pt idx="36095">
                  <c:v>3.0095000000019265</c:v>
                </c:pt>
                <c:pt idx="36096">
                  <c:v>3.0096000000019267</c:v>
                </c:pt>
                <c:pt idx="36097">
                  <c:v>3.0097000000019269</c:v>
                </c:pt>
                <c:pt idx="36098">
                  <c:v>3.0098000000019272</c:v>
                </c:pt>
                <c:pt idx="36099">
                  <c:v>3.0099000000019274</c:v>
                </c:pt>
                <c:pt idx="36100">
                  <c:v>3.0100000000019276</c:v>
                </c:pt>
                <c:pt idx="36101">
                  <c:v>3.0101000000019278</c:v>
                </c:pt>
                <c:pt idx="36102">
                  <c:v>3.010200000001928</c:v>
                </c:pt>
                <c:pt idx="36103">
                  <c:v>3.0103000000019282</c:v>
                </c:pt>
                <c:pt idx="36104">
                  <c:v>3.0104000000019284</c:v>
                </c:pt>
                <c:pt idx="36105">
                  <c:v>3.0105000000019286</c:v>
                </c:pt>
                <c:pt idx="36106">
                  <c:v>3.0106000000019288</c:v>
                </c:pt>
                <c:pt idx="36107">
                  <c:v>3.0107000000019291</c:v>
                </c:pt>
                <c:pt idx="36108">
                  <c:v>3.0108000000019293</c:v>
                </c:pt>
                <c:pt idx="36109">
                  <c:v>3.0109000000019295</c:v>
                </c:pt>
                <c:pt idx="36110">
                  <c:v>3.0110000000019297</c:v>
                </c:pt>
                <c:pt idx="36111">
                  <c:v>3.0111000000019299</c:v>
                </c:pt>
                <c:pt idx="36112">
                  <c:v>3.0112000000019301</c:v>
                </c:pt>
                <c:pt idx="36113">
                  <c:v>3.0113000000019303</c:v>
                </c:pt>
                <c:pt idx="36114">
                  <c:v>3.0114000000019305</c:v>
                </c:pt>
                <c:pt idx="36115">
                  <c:v>3.0115000000019307</c:v>
                </c:pt>
                <c:pt idx="36116">
                  <c:v>3.011600000001931</c:v>
                </c:pt>
                <c:pt idx="36117">
                  <c:v>3.0117000000019312</c:v>
                </c:pt>
                <c:pt idx="36118">
                  <c:v>3.0118000000019314</c:v>
                </c:pt>
                <c:pt idx="36119">
                  <c:v>3.0119000000019316</c:v>
                </c:pt>
                <c:pt idx="36120">
                  <c:v>3.0120000000019318</c:v>
                </c:pt>
                <c:pt idx="36121">
                  <c:v>3.012100000001932</c:v>
                </c:pt>
                <c:pt idx="36122">
                  <c:v>3.0122000000019322</c:v>
                </c:pt>
                <c:pt idx="36123">
                  <c:v>3.0123000000019324</c:v>
                </c:pt>
                <c:pt idx="36124">
                  <c:v>3.0124000000019326</c:v>
                </c:pt>
                <c:pt idx="36125">
                  <c:v>3.0125000000019329</c:v>
                </c:pt>
                <c:pt idx="36126">
                  <c:v>3.0126000000019331</c:v>
                </c:pt>
                <c:pt idx="36127">
                  <c:v>3.0127000000019333</c:v>
                </c:pt>
                <c:pt idx="36128">
                  <c:v>3.0128000000019335</c:v>
                </c:pt>
                <c:pt idx="36129">
                  <c:v>3.0129000000019337</c:v>
                </c:pt>
                <c:pt idx="36130">
                  <c:v>3.0130000000019339</c:v>
                </c:pt>
                <c:pt idx="36131">
                  <c:v>3.0131000000019341</c:v>
                </c:pt>
                <c:pt idx="36132">
                  <c:v>3.0132000000019343</c:v>
                </c:pt>
                <c:pt idx="36133">
                  <c:v>3.0133000000019345</c:v>
                </c:pt>
                <c:pt idx="36134">
                  <c:v>3.0134000000019348</c:v>
                </c:pt>
                <c:pt idx="36135">
                  <c:v>3.013500000001935</c:v>
                </c:pt>
                <c:pt idx="36136">
                  <c:v>3.0136000000019352</c:v>
                </c:pt>
                <c:pt idx="36137">
                  <c:v>3.0137000000019354</c:v>
                </c:pt>
                <c:pt idx="36138">
                  <c:v>3.0138000000019356</c:v>
                </c:pt>
                <c:pt idx="36139">
                  <c:v>3.0139000000019358</c:v>
                </c:pt>
                <c:pt idx="36140">
                  <c:v>3.014000000001936</c:v>
                </c:pt>
                <c:pt idx="36141">
                  <c:v>3.0141000000019362</c:v>
                </c:pt>
                <c:pt idx="36142">
                  <c:v>3.0142000000019364</c:v>
                </c:pt>
                <c:pt idx="36143">
                  <c:v>3.0143000000019367</c:v>
                </c:pt>
                <c:pt idx="36144">
                  <c:v>3.0144000000019369</c:v>
                </c:pt>
                <c:pt idx="36145">
                  <c:v>3.0145000000019371</c:v>
                </c:pt>
                <c:pt idx="36146">
                  <c:v>3.0146000000019373</c:v>
                </c:pt>
                <c:pt idx="36147">
                  <c:v>3.0147000000019375</c:v>
                </c:pt>
                <c:pt idx="36148">
                  <c:v>3.0148000000019377</c:v>
                </c:pt>
                <c:pt idx="36149">
                  <c:v>3.0149000000019379</c:v>
                </c:pt>
                <c:pt idx="36150">
                  <c:v>3.0150000000019381</c:v>
                </c:pt>
                <c:pt idx="36151">
                  <c:v>3.0151000000019383</c:v>
                </c:pt>
                <c:pt idx="36152">
                  <c:v>3.0152000000019386</c:v>
                </c:pt>
                <c:pt idx="36153">
                  <c:v>3.0153000000019388</c:v>
                </c:pt>
                <c:pt idx="36154">
                  <c:v>3.015400000001939</c:v>
                </c:pt>
                <c:pt idx="36155">
                  <c:v>3.0155000000019392</c:v>
                </c:pt>
                <c:pt idx="36156">
                  <c:v>3.0156000000019394</c:v>
                </c:pt>
                <c:pt idx="36157">
                  <c:v>3.0157000000019396</c:v>
                </c:pt>
                <c:pt idx="36158">
                  <c:v>3.0158000000019398</c:v>
                </c:pt>
                <c:pt idx="36159">
                  <c:v>3.01590000000194</c:v>
                </c:pt>
                <c:pt idx="36160">
                  <c:v>3.0160000000019402</c:v>
                </c:pt>
                <c:pt idx="36161">
                  <c:v>3.0161000000019405</c:v>
                </c:pt>
                <c:pt idx="36162">
                  <c:v>3.0162000000019407</c:v>
                </c:pt>
                <c:pt idx="36163">
                  <c:v>3.0163000000019409</c:v>
                </c:pt>
                <c:pt idx="36164">
                  <c:v>3.0164000000019411</c:v>
                </c:pt>
                <c:pt idx="36165">
                  <c:v>3.0165000000019413</c:v>
                </c:pt>
                <c:pt idx="36166">
                  <c:v>3.0166000000019415</c:v>
                </c:pt>
                <c:pt idx="36167">
                  <c:v>3.0167000000019417</c:v>
                </c:pt>
                <c:pt idx="36168">
                  <c:v>3.0168000000019419</c:v>
                </c:pt>
                <c:pt idx="36169">
                  <c:v>3.0169000000019421</c:v>
                </c:pt>
                <c:pt idx="36170">
                  <c:v>3.0170000000019424</c:v>
                </c:pt>
                <c:pt idx="36171">
                  <c:v>3.0171000000019426</c:v>
                </c:pt>
                <c:pt idx="36172">
                  <c:v>3.0172000000019428</c:v>
                </c:pt>
                <c:pt idx="36173">
                  <c:v>3.017300000001943</c:v>
                </c:pt>
                <c:pt idx="36174">
                  <c:v>3.0174000000019432</c:v>
                </c:pt>
                <c:pt idx="36175">
                  <c:v>3.0175000000019434</c:v>
                </c:pt>
                <c:pt idx="36176">
                  <c:v>3.0176000000019436</c:v>
                </c:pt>
                <c:pt idx="36177">
                  <c:v>3.0177000000019438</c:v>
                </c:pt>
                <c:pt idx="36178">
                  <c:v>3.017800000001944</c:v>
                </c:pt>
                <c:pt idx="36179">
                  <c:v>3.0179000000019442</c:v>
                </c:pt>
                <c:pt idx="36180">
                  <c:v>3.0180000000019445</c:v>
                </c:pt>
                <c:pt idx="36181">
                  <c:v>3.0181000000019447</c:v>
                </c:pt>
                <c:pt idx="36182">
                  <c:v>3.0182000000019449</c:v>
                </c:pt>
                <c:pt idx="36183">
                  <c:v>3.0183000000019451</c:v>
                </c:pt>
                <c:pt idx="36184">
                  <c:v>3.0184000000019453</c:v>
                </c:pt>
                <c:pt idx="36185">
                  <c:v>3.0185000000019455</c:v>
                </c:pt>
                <c:pt idx="36186">
                  <c:v>3.0186000000019457</c:v>
                </c:pt>
                <c:pt idx="36187">
                  <c:v>3.0187000000019459</c:v>
                </c:pt>
                <c:pt idx="36188">
                  <c:v>3.0188000000019461</c:v>
                </c:pt>
                <c:pt idx="36189">
                  <c:v>3.0189000000019464</c:v>
                </c:pt>
                <c:pt idx="36190">
                  <c:v>3.0190000000019466</c:v>
                </c:pt>
                <c:pt idx="36191">
                  <c:v>3.0191000000019468</c:v>
                </c:pt>
                <c:pt idx="36192">
                  <c:v>3.019200000001947</c:v>
                </c:pt>
                <c:pt idx="36193">
                  <c:v>3.0193000000019472</c:v>
                </c:pt>
                <c:pt idx="36194">
                  <c:v>3.0194000000019474</c:v>
                </c:pt>
                <c:pt idx="36195">
                  <c:v>3.0195000000019476</c:v>
                </c:pt>
                <c:pt idx="36196">
                  <c:v>3.0196000000019478</c:v>
                </c:pt>
                <c:pt idx="36197">
                  <c:v>3.019700000001948</c:v>
                </c:pt>
                <c:pt idx="36198">
                  <c:v>3.0198000000019483</c:v>
                </c:pt>
                <c:pt idx="36199">
                  <c:v>3.0199000000019485</c:v>
                </c:pt>
                <c:pt idx="36200">
                  <c:v>3.0200000000019487</c:v>
                </c:pt>
                <c:pt idx="36201">
                  <c:v>3.0201000000019489</c:v>
                </c:pt>
                <c:pt idx="36202">
                  <c:v>3.0202000000019491</c:v>
                </c:pt>
                <c:pt idx="36203">
                  <c:v>3.0203000000019493</c:v>
                </c:pt>
                <c:pt idx="36204">
                  <c:v>3.0204000000019495</c:v>
                </c:pt>
                <c:pt idx="36205">
                  <c:v>3.0205000000019497</c:v>
                </c:pt>
                <c:pt idx="36206">
                  <c:v>3.0206000000019499</c:v>
                </c:pt>
                <c:pt idx="36207">
                  <c:v>3.0207000000019502</c:v>
                </c:pt>
                <c:pt idx="36208">
                  <c:v>3.0208000000019504</c:v>
                </c:pt>
                <c:pt idx="36209">
                  <c:v>3.0209000000019506</c:v>
                </c:pt>
                <c:pt idx="36210">
                  <c:v>3.0210000000019508</c:v>
                </c:pt>
                <c:pt idx="36211">
                  <c:v>3.021100000001951</c:v>
                </c:pt>
                <c:pt idx="36212">
                  <c:v>3.0212000000019512</c:v>
                </c:pt>
                <c:pt idx="36213">
                  <c:v>3.0213000000019514</c:v>
                </c:pt>
                <c:pt idx="36214">
                  <c:v>3.0214000000019516</c:v>
                </c:pt>
                <c:pt idx="36215">
                  <c:v>3.0215000000019518</c:v>
                </c:pt>
                <c:pt idx="36216">
                  <c:v>3.0216000000019521</c:v>
                </c:pt>
                <c:pt idx="36217">
                  <c:v>3.0217000000019523</c:v>
                </c:pt>
                <c:pt idx="36218">
                  <c:v>3.0218000000019525</c:v>
                </c:pt>
                <c:pt idx="36219">
                  <c:v>3.0219000000019527</c:v>
                </c:pt>
                <c:pt idx="36220">
                  <c:v>3.0220000000019529</c:v>
                </c:pt>
                <c:pt idx="36221">
                  <c:v>3.0221000000019531</c:v>
                </c:pt>
                <c:pt idx="36222">
                  <c:v>3.0222000000019533</c:v>
                </c:pt>
                <c:pt idx="36223">
                  <c:v>3.0223000000019535</c:v>
                </c:pt>
                <c:pt idx="36224">
                  <c:v>3.0224000000019537</c:v>
                </c:pt>
                <c:pt idx="36225">
                  <c:v>3.022500000001954</c:v>
                </c:pt>
                <c:pt idx="36226">
                  <c:v>3.0226000000019542</c:v>
                </c:pt>
                <c:pt idx="36227">
                  <c:v>3.0227000000019544</c:v>
                </c:pt>
                <c:pt idx="36228">
                  <c:v>3.0228000000019546</c:v>
                </c:pt>
                <c:pt idx="36229">
                  <c:v>3.0229000000019548</c:v>
                </c:pt>
                <c:pt idx="36230">
                  <c:v>3.023000000001955</c:v>
                </c:pt>
                <c:pt idx="36231">
                  <c:v>3.0231000000019552</c:v>
                </c:pt>
                <c:pt idx="36232">
                  <c:v>3.0232000000019554</c:v>
                </c:pt>
                <c:pt idx="36233">
                  <c:v>3.0233000000019556</c:v>
                </c:pt>
                <c:pt idx="36234">
                  <c:v>3.0234000000019559</c:v>
                </c:pt>
                <c:pt idx="36235">
                  <c:v>3.0235000000019561</c:v>
                </c:pt>
                <c:pt idx="36236">
                  <c:v>3.0236000000019563</c:v>
                </c:pt>
                <c:pt idx="36237">
                  <c:v>3.0237000000019565</c:v>
                </c:pt>
                <c:pt idx="36238">
                  <c:v>3.0238000000019567</c:v>
                </c:pt>
                <c:pt idx="36239">
                  <c:v>3.0239000000019569</c:v>
                </c:pt>
                <c:pt idx="36240">
                  <c:v>3.0240000000019571</c:v>
                </c:pt>
                <c:pt idx="36241">
                  <c:v>3.0241000000019573</c:v>
                </c:pt>
                <c:pt idx="36242">
                  <c:v>3.0242000000019575</c:v>
                </c:pt>
                <c:pt idx="36243">
                  <c:v>3.0243000000019578</c:v>
                </c:pt>
                <c:pt idx="36244">
                  <c:v>3.024400000001958</c:v>
                </c:pt>
                <c:pt idx="36245">
                  <c:v>3.0245000000019582</c:v>
                </c:pt>
                <c:pt idx="36246">
                  <c:v>3.0246000000019584</c:v>
                </c:pt>
                <c:pt idx="36247">
                  <c:v>3.0247000000019586</c:v>
                </c:pt>
                <c:pt idx="36248">
                  <c:v>3.0248000000019588</c:v>
                </c:pt>
                <c:pt idx="36249">
                  <c:v>3.024900000001959</c:v>
                </c:pt>
                <c:pt idx="36250">
                  <c:v>3.0250000000019592</c:v>
                </c:pt>
                <c:pt idx="36251">
                  <c:v>3.0251000000019594</c:v>
                </c:pt>
                <c:pt idx="36252">
                  <c:v>3.0252000000019597</c:v>
                </c:pt>
                <c:pt idx="36253">
                  <c:v>3.0253000000019599</c:v>
                </c:pt>
                <c:pt idx="36254">
                  <c:v>3.0254000000019601</c:v>
                </c:pt>
                <c:pt idx="36255">
                  <c:v>3.0255000000019603</c:v>
                </c:pt>
                <c:pt idx="36256">
                  <c:v>3.0256000000019605</c:v>
                </c:pt>
                <c:pt idx="36257">
                  <c:v>3.0257000000019607</c:v>
                </c:pt>
                <c:pt idx="36258">
                  <c:v>3.0258000000019609</c:v>
                </c:pt>
                <c:pt idx="36259">
                  <c:v>3.0259000000019611</c:v>
                </c:pt>
                <c:pt idx="36260">
                  <c:v>3.0260000000019613</c:v>
                </c:pt>
                <c:pt idx="36261">
                  <c:v>3.0261000000019616</c:v>
                </c:pt>
                <c:pt idx="36262">
                  <c:v>3.0262000000019618</c:v>
                </c:pt>
                <c:pt idx="36263">
                  <c:v>3.026300000001962</c:v>
                </c:pt>
                <c:pt idx="36264">
                  <c:v>3.0264000000019622</c:v>
                </c:pt>
                <c:pt idx="36265">
                  <c:v>3.0265000000019624</c:v>
                </c:pt>
                <c:pt idx="36266">
                  <c:v>3.0266000000019626</c:v>
                </c:pt>
                <c:pt idx="36267">
                  <c:v>3.0267000000019628</c:v>
                </c:pt>
                <c:pt idx="36268">
                  <c:v>3.026800000001963</c:v>
                </c:pt>
                <c:pt idx="36269">
                  <c:v>3.0269000000019632</c:v>
                </c:pt>
                <c:pt idx="36270">
                  <c:v>3.0270000000019635</c:v>
                </c:pt>
                <c:pt idx="36271">
                  <c:v>3.0271000000019637</c:v>
                </c:pt>
                <c:pt idx="36272">
                  <c:v>3.0272000000019639</c:v>
                </c:pt>
                <c:pt idx="36273">
                  <c:v>3.0273000000019641</c:v>
                </c:pt>
                <c:pt idx="36274">
                  <c:v>3.0274000000019643</c:v>
                </c:pt>
                <c:pt idx="36275">
                  <c:v>3.0275000000019645</c:v>
                </c:pt>
                <c:pt idx="36276">
                  <c:v>3.0276000000019647</c:v>
                </c:pt>
                <c:pt idx="36277">
                  <c:v>3.0277000000019649</c:v>
                </c:pt>
                <c:pt idx="36278">
                  <c:v>3.0278000000019651</c:v>
                </c:pt>
                <c:pt idx="36279">
                  <c:v>3.0279000000019654</c:v>
                </c:pt>
                <c:pt idx="36280">
                  <c:v>3.0280000000019656</c:v>
                </c:pt>
                <c:pt idx="36281">
                  <c:v>3.0281000000019658</c:v>
                </c:pt>
                <c:pt idx="36282">
                  <c:v>3.028200000001966</c:v>
                </c:pt>
                <c:pt idx="36283">
                  <c:v>3.0283000000019662</c:v>
                </c:pt>
                <c:pt idx="36284">
                  <c:v>3.0284000000019664</c:v>
                </c:pt>
                <c:pt idx="36285">
                  <c:v>3.0285000000019666</c:v>
                </c:pt>
                <c:pt idx="36286">
                  <c:v>3.0286000000019668</c:v>
                </c:pt>
                <c:pt idx="36287">
                  <c:v>3.028700000001967</c:v>
                </c:pt>
                <c:pt idx="36288">
                  <c:v>3.0288000000019673</c:v>
                </c:pt>
                <c:pt idx="36289">
                  <c:v>3.0289000000019675</c:v>
                </c:pt>
                <c:pt idx="36290">
                  <c:v>3.0290000000019677</c:v>
                </c:pt>
                <c:pt idx="36291">
                  <c:v>3.0291000000019679</c:v>
                </c:pt>
                <c:pt idx="36292">
                  <c:v>3.0292000000019681</c:v>
                </c:pt>
                <c:pt idx="36293">
                  <c:v>3.0293000000019683</c:v>
                </c:pt>
                <c:pt idx="36294">
                  <c:v>3.0294000000019685</c:v>
                </c:pt>
                <c:pt idx="36295">
                  <c:v>3.0295000000019687</c:v>
                </c:pt>
                <c:pt idx="36296">
                  <c:v>3.0296000000019689</c:v>
                </c:pt>
                <c:pt idx="36297">
                  <c:v>3.0297000000019692</c:v>
                </c:pt>
                <c:pt idx="36298">
                  <c:v>3.0298000000019694</c:v>
                </c:pt>
                <c:pt idx="36299">
                  <c:v>3.0299000000019696</c:v>
                </c:pt>
                <c:pt idx="36300">
                  <c:v>3.0300000000019698</c:v>
                </c:pt>
                <c:pt idx="36301">
                  <c:v>3.03010000000197</c:v>
                </c:pt>
                <c:pt idx="36302">
                  <c:v>3.0302000000019702</c:v>
                </c:pt>
                <c:pt idx="36303">
                  <c:v>3.0303000000019704</c:v>
                </c:pt>
                <c:pt idx="36304">
                  <c:v>3.0304000000019706</c:v>
                </c:pt>
                <c:pt idx="36305">
                  <c:v>3.0305000000019708</c:v>
                </c:pt>
                <c:pt idx="36306">
                  <c:v>3.0306000000019711</c:v>
                </c:pt>
                <c:pt idx="36307">
                  <c:v>3.0307000000019713</c:v>
                </c:pt>
                <c:pt idx="36308">
                  <c:v>3.0308000000019715</c:v>
                </c:pt>
                <c:pt idx="36309">
                  <c:v>3.0309000000019717</c:v>
                </c:pt>
                <c:pt idx="36310">
                  <c:v>3.0310000000019719</c:v>
                </c:pt>
                <c:pt idx="36311">
                  <c:v>3.0311000000019721</c:v>
                </c:pt>
                <c:pt idx="36312">
                  <c:v>3.0312000000019723</c:v>
                </c:pt>
                <c:pt idx="36313">
                  <c:v>3.0313000000019725</c:v>
                </c:pt>
                <c:pt idx="36314">
                  <c:v>3.0314000000019727</c:v>
                </c:pt>
                <c:pt idx="36315">
                  <c:v>3.0315000000019729</c:v>
                </c:pt>
                <c:pt idx="36316">
                  <c:v>3.0316000000019732</c:v>
                </c:pt>
                <c:pt idx="36317">
                  <c:v>3.0317000000019734</c:v>
                </c:pt>
                <c:pt idx="36318">
                  <c:v>3.0318000000019736</c:v>
                </c:pt>
                <c:pt idx="36319">
                  <c:v>3.0319000000019738</c:v>
                </c:pt>
                <c:pt idx="36320">
                  <c:v>3.032000000001974</c:v>
                </c:pt>
                <c:pt idx="36321">
                  <c:v>3.0321000000019742</c:v>
                </c:pt>
                <c:pt idx="36322">
                  <c:v>3.0322000000019744</c:v>
                </c:pt>
                <c:pt idx="36323">
                  <c:v>3.0323000000019746</c:v>
                </c:pt>
                <c:pt idx="36324">
                  <c:v>3.0324000000019748</c:v>
                </c:pt>
                <c:pt idx="36325">
                  <c:v>3.0325000000019751</c:v>
                </c:pt>
                <c:pt idx="36326">
                  <c:v>3.0326000000019753</c:v>
                </c:pt>
                <c:pt idx="36327">
                  <c:v>3.0327000000019755</c:v>
                </c:pt>
                <c:pt idx="36328">
                  <c:v>3.0328000000019757</c:v>
                </c:pt>
                <c:pt idx="36329">
                  <c:v>3.0329000000019759</c:v>
                </c:pt>
                <c:pt idx="36330">
                  <c:v>3.0330000000019761</c:v>
                </c:pt>
                <c:pt idx="36331">
                  <c:v>3.0331000000019763</c:v>
                </c:pt>
                <c:pt idx="36332">
                  <c:v>3.0332000000019765</c:v>
                </c:pt>
                <c:pt idx="36333">
                  <c:v>3.0333000000019767</c:v>
                </c:pt>
                <c:pt idx="36334">
                  <c:v>3.033400000001977</c:v>
                </c:pt>
                <c:pt idx="36335">
                  <c:v>3.0335000000019772</c:v>
                </c:pt>
                <c:pt idx="36336">
                  <c:v>3.0336000000019774</c:v>
                </c:pt>
                <c:pt idx="36337">
                  <c:v>3.0337000000019776</c:v>
                </c:pt>
                <c:pt idx="36338">
                  <c:v>3.0338000000019778</c:v>
                </c:pt>
                <c:pt idx="36339">
                  <c:v>3.033900000001978</c:v>
                </c:pt>
                <c:pt idx="36340">
                  <c:v>3.0340000000019782</c:v>
                </c:pt>
                <c:pt idx="36341">
                  <c:v>3.0341000000019784</c:v>
                </c:pt>
                <c:pt idx="36342">
                  <c:v>3.0342000000019786</c:v>
                </c:pt>
                <c:pt idx="36343">
                  <c:v>3.0343000000019789</c:v>
                </c:pt>
                <c:pt idx="36344">
                  <c:v>3.0344000000019791</c:v>
                </c:pt>
                <c:pt idx="36345">
                  <c:v>3.0345000000019793</c:v>
                </c:pt>
                <c:pt idx="36346">
                  <c:v>3.0346000000019795</c:v>
                </c:pt>
                <c:pt idx="36347">
                  <c:v>3.0347000000019797</c:v>
                </c:pt>
                <c:pt idx="36348">
                  <c:v>3.0348000000019799</c:v>
                </c:pt>
                <c:pt idx="36349">
                  <c:v>3.0349000000019801</c:v>
                </c:pt>
                <c:pt idx="36350">
                  <c:v>3.0350000000019803</c:v>
                </c:pt>
                <c:pt idx="36351">
                  <c:v>3.0351000000019805</c:v>
                </c:pt>
                <c:pt idx="36352">
                  <c:v>3.0352000000019808</c:v>
                </c:pt>
                <c:pt idx="36353">
                  <c:v>3.035300000001981</c:v>
                </c:pt>
                <c:pt idx="36354">
                  <c:v>3.0354000000019812</c:v>
                </c:pt>
                <c:pt idx="36355">
                  <c:v>3.0355000000019814</c:v>
                </c:pt>
                <c:pt idx="36356">
                  <c:v>3.0356000000019816</c:v>
                </c:pt>
                <c:pt idx="36357">
                  <c:v>3.0357000000019818</c:v>
                </c:pt>
                <c:pt idx="36358">
                  <c:v>3.035800000001982</c:v>
                </c:pt>
                <c:pt idx="36359">
                  <c:v>3.0359000000019822</c:v>
                </c:pt>
                <c:pt idx="36360">
                  <c:v>3.0360000000019824</c:v>
                </c:pt>
                <c:pt idx="36361">
                  <c:v>3.0361000000019827</c:v>
                </c:pt>
                <c:pt idx="36362">
                  <c:v>3.0362000000019829</c:v>
                </c:pt>
                <c:pt idx="36363">
                  <c:v>3.0363000000019831</c:v>
                </c:pt>
                <c:pt idx="36364">
                  <c:v>3.0364000000019833</c:v>
                </c:pt>
                <c:pt idx="36365">
                  <c:v>3.0365000000019835</c:v>
                </c:pt>
                <c:pt idx="36366">
                  <c:v>3.0366000000019837</c:v>
                </c:pt>
                <c:pt idx="36367">
                  <c:v>3.0367000000019839</c:v>
                </c:pt>
                <c:pt idx="36368">
                  <c:v>3.0368000000019841</c:v>
                </c:pt>
                <c:pt idx="36369">
                  <c:v>3.0369000000019843</c:v>
                </c:pt>
                <c:pt idx="36370">
                  <c:v>3.0370000000019846</c:v>
                </c:pt>
                <c:pt idx="36371">
                  <c:v>3.0371000000019848</c:v>
                </c:pt>
                <c:pt idx="36372">
                  <c:v>3.037200000001985</c:v>
                </c:pt>
                <c:pt idx="36373">
                  <c:v>3.0373000000019852</c:v>
                </c:pt>
                <c:pt idx="36374">
                  <c:v>3.0374000000019854</c:v>
                </c:pt>
                <c:pt idx="36375">
                  <c:v>3.0375000000019856</c:v>
                </c:pt>
                <c:pt idx="36376">
                  <c:v>3.0376000000019858</c:v>
                </c:pt>
                <c:pt idx="36377">
                  <c:v>3.037700000001986</c:v>
                </c:pt>
                <c:pt idx="36378">
                  <c:v>3.0378000000019862</c:v>
                </c:pt>
                <c:pt idx="36379">
                  <c:v>3.0379000000019865</c:v>
                </c:pt>
                <c:pt idx="36380">
                  <c:v>3.0380000000019867</c:v>
                </c:pt>
                <c:pt idx="36381">
                  <c:v>3.0381000000019869</c:v>
                </c:pt>
                <c:pt idx="36382">
                  <c:v>3.0382000000019871</c:v>
                </c:pt>
                <c:pt idx="36383">
                  <c:v>3.0383000000019873</c:v>
                </c:pt>
                <c:pt idx="36384">
                  <c:v>3.0384000000019875</c:v>
                </c:pt>
                <c:pt idx="36385">
                  <c:v>3.0385000000019877</c:v>
                </c:pt>
                <c:pt idx="36386">
                  <c:v>3.0386000000019879</c:v>
                </c:pt>
                <c:pt idx="36387">
                  <c:v>3.0387000000019881</c:v>
                </c:pt>
                <c:pt idx="36388">
                  <c:v>3.0388000000019884</c:v>
                </c:pt>
                <c:pt idx="36389">
                  <c:v>3.0389000000019886</c:v>
                </c:pt>
                <c:pt idx="36390">
                  <c:v>3.0390000000019888</c:v>
                </c:pt>
                <c:pt idx="36391">
                  <c:v>3.039100000001989</c:v>
                </c:pt>
                <c:pt idx="36392">
                  <c:v>3.0392000000019892</c:v>
                </c:pt>
                <c:pt idx="36393">
                  <c:v>3.0393000000019894</c:v>
                </c:pt>
                <c:pt idx="36394">
                  <c:v>3.0394000000019896</c:v>
                </c:pt>
                <c:pt idx="36395">
                  <c:v>3.0395000000019898</c:v>
                </c:pt>
                <c:pt idx="36396">
                  <c:v>3.03960000000199</c:v>
                </c:pt>
                <c:pt idx="36397">
                  <c:v>3.0397000000019903</c:v>
                </c:pt>
                <c:pt idx="36398">
                  <c:v>3.0398000000019905</c:v>
                </c:pt>
                <c:pt idx="36399">
                  <c:v>3.0399000000019907</c:v>
                </c:pt>
                <c:pt idx="36400">
                  <c:v>3.0400000000019909</c:v>
                </c:pt>
                <c:pt idx="36401">
                  <c:v>3.0401000000019911</c:v>
                </c:pt>
                <c:pt idx="36402">
                  <c:v>3.0402000000019913</c:v>
                </c:pt>
                <c:pt idx="36403">
                  <c:v>3.0403000000019915</c:v>
                </c:pt>
                <c:pt idx="36404">
                  <c:v>3.0404000000019917</c:v>
                </c:pt>
                <c:pt idx="36405">
                  <c:v>3.0405000000019919</c:v>
                </c:pt>
                <c:pt idx="36406">
                  <c:v>3.0406000000019922</c:v>
                </c:pt>
                <c:pt idx="36407">
                  <c:v>3.0407000000019924</c:v>
                </c:pt>
                <c:pt idx="36408">
                  <c:v>3.0408000000019926</c:v>
                </c:pt>
                <c:pt idx="36409">
                  <c:v>3.0409000000019928</c:v>
                </c:pt>
                <c:pt idx="36410">
                  <c:v>3.041000000001993</c:v>
                </c:pt>
                <c:pt idx="36411">
                  <c:v>3.0411000000019932</c:v>
                </c:pt>
                <c:pt idx="36412">
                  <c:v>3.0412000000019934</c:v>
                </c:pt>
                <c:pt idx="36413">
                  <c:v>3.0413000000019936</c:v>
                </c:pt>
                <c:pt idx="36414">
                  <c:v>3.0414000000019938</c:v>
                </c:pt>
                <c:pt idx="36415">
                  <c:v>3.0415000000019941</c:v>
                </c:pt>
                <c:pt idx="36416">
                  <c:v>3.0416000000019943</c:v>
                </c:pt>
                <c:pt idx="36417">
                  <c:v>3.0417000000019945</c:v>
                </c:pt>
                <c:pt idx="36418">
                  <c:v>3.0418000000019947</c:v>
                </c:pt>
                <c:pt idx="36419">
                  <c:v>3.0419000000019949</c:v>
                </c:pt>
                <c:pt idx="36420">
                  <c:v>3.0420000000019951</c:v>
                </c:pt>
                <c:pt idx="36421">
                  <c:v>3.0421000000019953</c:v>
                </c:pt>
                <c:pt idx="36422">
                  <c:v>3.0422000000019955</c:v>
                </c:pt>
                <c:pt idx="36423">
                  <c:v>3.0423000000019957</c:v>
                </c:pt>
                <c:pt idx="36424">
                  <c:v>3.042400000001996</c:v>
                </c:pt>
                <c:pt idx="36425">
                  <c:v>3.0425000000019962</c:v>
                </c:pt>
                <c:pt idx="36426">
                  <c:v>3.0426000000019964</c:v>
                </c:pt>
                <c:pt idx="36427">
                  <c:v>3.0427000000019966</c:v>
                </c:pt>
                <c:pt idx="36428">
                  <c:v>3.0428000000019968</c:v>
                </c:pt>
                <c:pt idx="36429">
                  <c:v>3.042900000001997</c:v>
                </c:pt>
                <c:pt idx="36430">
                  <c:v>3.0430000000019972</c:v>
                </c:pt>
                <c:pt idx="36431">
                  <c:v>3.0431000000019974</c:v>
                </c:pt>
                <c:pt idx="36432">
                  <c:v>3.0432000000019976</c:v>
                </c:pt>
                <c:pt idx="36433">
                  <c:v>3.0433000000019979</c:v>
                </c:pt>
                <c:pt idx="36434">
                  <c:v>3.0434000000019981</c:v>
                </c:pt>
                <c:pt idx="36435">
                  <c:v>3.0435000000019983</c:v>
                </c:pt>
                <c:pt idx="36436">
                  <c:v>3.0436000000019985</c:v>
                </c:pt>
                <c:pt idx="36437">
                  <c:v>3.0437000000019987</c:v>
                </c:pt>
                <c:pt idx="36438">
                  <c:v>3.0438000000019989</c:v>
                </c:pt>
                <c:pt idx="36439">
                  <c:v>3.0439000000019991</c:v>
                </c:pt>
                <c:pt idx="36440">
                  <c:v>3.0440000000019993</c:v>
                </c:pt>
                <c:pt idx="36441">
                  <c:v>3.0441000000019995</c:v>
                </c:pt>
                <c:pt idx="36442">
                  <c:v>3.0442000000019998</c:v>
                </c:pt>
                <c:pt idx="36443">
                  <c:v>3.044300000002</c:v>
                </c:pt>
                <c:pt idx="36444">
                  <c:v>3.0444000000020002</c:v>
                </c:pt>
                <c:pt idx="36445">
                  <c:v>3.0445000000020004</c:v>
                </c:pt>
                <c:pt idx="36446">
                  <c:v>3.0446000000020006</c:v>
                </c:pt>
                <c:pt idx="36447">
                  <c:v>3.0447000000020008</c:v>
                </c:pt>
                <c:pt idx="36448">
                  <c:v>3.044800000002001</c:v>
                </c:pt>
                <c:pt idx="36449">
                  <c:v>3.0449000000020012</c:v>
                </c:pt>
                <c:pt idx="36450">
                  <c:v>3.0450000000020014</c:v>
                </c:pt>
                <c:pt idx="36451">
                  <c:v>3.0451000000020017</c:v>
                </c:pt>
                <c:pt idx="36452">
                  <c:v>3.0452000000020019</c:v>
                </c:pt>
                <c:pt idx="36453">
                  <c:v>3.0453000000020021</c:v>
                </c:pt>
                <c:pt idx="36454">
                  <c:v>3.0454000000020023</c:v>
                </c:pt>
                <c:pt idx="36455">
                  <c:v>3.0455000000020025</c:v>
                </c:pt>
                <c:pt idx="36456">
                  <c:v>3.0456000000020027</c:v>
                </c:pt>
                <c:pt idx="36457">
                  <c:v>3.0457000000020029</c:v>
                </c:pt>
                <c:pt idx="36458">
                  <c:v>3.0458000000020031</c:v>
                </c:pt>
                <c:pt idx="36459">
                  <c:v>3.0459000000020033</c:v>
                </c:pt>
                <c:pt idx="36460">
                  <c:v>3.0460000000020035</c:v>
                </c:pt>
                <c:pt idx="36461">
                  <c:v>3.0461000000020038</c:v>
                </c:pt>
                <c:pt idx="36462">
                  <c:v>3.046200000002004</c:v>
                </c:pt>
                <c:pt idx="36463">
                  <c:v>3.0463000000020042</c:v>
                </c:pt>
                <c:pt idx="36464">
                  <c:v>3.0464000000020044</c:v>
                </c:pt>
                <c:pt idx="36465">
                  <c:v>3.0465000000020046</c:v>
                </c:pt>
                <c:pt idx="36466">
                  <c:v>3.0466000000020048</c:v>
                </c:pt>
                <c:pt idx="36467">
                  <c:v>3.046700000002005</c:v>
                </c:pt>
                <c:pt idx="36468">
                  <c:v>3.0468000000020052</c:v>
                </c:pt>
                <c:pt idx="36469">
                  <c:v>3.0469000000020054</c:v>
                </c:pt>
                <c:pt idx="36470">
                  <c:v>3.0470000000020057</c:v>
                </c:pt>
                <c:pt idx="36471">
                  <c:v>3.0471000000020059</c:v>
                </c:pt>
                <c:pt idx="36472">
                  <c:v>3.0472000000020061</c:v>
                </c:pt>
                <c:pt idx="36473">
                  <c:v>3.0473000000020063</c:v>
                </c:pt>
                <c:pt idx="36474">
                  <c:v>3.0474000000020065</c:v>
                </c:pt>
                <c:pt idx="36475">
                  <c:v>3.0475000000020067</c:v>
                </c:pt>
                <c:pt idx="36476">
                  <c:v>3.0476000000020069</c:v>
                </c:pt>
                <c:pt idx="36477">
                  <c:v>3.0477000000020071</c:v>
                </c:pt>
                <c:pt idx="36478">
                  <c:v>3.0478000000020073</c:v>
                </c:pt>
                <c:pt idx="36479">
                  <c:v>3.0479000000020076</c:v>
                </c:pt>
                <c:pt idx="36480">
                  <c:v>3.0480000000020078</c:v>
                </c:pt>
                <c:pt idx="36481">
                  <c:v>3.048100000002008</c:v>
                </c:pt>
                <c:pt idx="36482">
                  <c:v>3.0482000000020082</c:v>
                </c:pt>
                <c:pt idx="36483">
                  <c:v>3.0483000000020084</c:v>
                </c:pt>
                <c:pt idx="36484">
                  <c:v>3.0484000000020086</c:v>
                </c:pt>
                <c:pt idx="36485">
                  <c:v>3.0485000000020088</c:v>
                </c:pt>
                <c:pt idx="36486">
                  <c:v>3.048600000002009</c:v>
                </c:pt>
                <c:pt idx="36487">
                  <c:v>3.0487000000020092</c:v>
                </c:pt>
                <c:pt idx="36488">
                  <c:v>3.0488000000020095</c:v>
                </c:pt>
                <c:pt idx="36489">
                  <c:v>3.0489000000020097</c:v>
                </c:pt>
                <c:pt idx="36490">
                  <c:v>3.0490000000020099</c:v>
                </c:pt>
                <c:pt idx="36491">
                  <c:v>3.0491000000020101</c:v>
                </c:pt>
                <c:pt idx="36492">
                  <c:v>3.0492000000020103</c:v>
                </c:pt>
                <c:pt idx="36493">
                  <c:v>3.0493000000020105</c:v>
                </c:pt>
                <c:pt idx="36494">
                  <c:v>3.0494000000020107</c:v>
                </c:pt>
                <c:pt idx="36495">
                  <c:v>3.0495000000020109</c:v>
                </c:pt>
                <c:pt idx="36496">
                  <c:v>3.0496000000020111</c:v>
                </c:pt>
                <c:pt idx="36497">
                  <c:v>3.0497000000020114</c:v>
                </c:pt>
                <c:pt idx="36498">
                  <c:v>3.0498000000020116</c:v>
                </c:pt>
                <c:pt idx="36499">
                  <c:v>3.0499000000020118</c:v>
                </c:pt>
                <c:pt idx="36500">
                  <c:v>3.050000000002012</c:v>
                </c:pt>
                <c:pt idx="36501">
                  <c:v>3.0501000000020122</c:v>
                </c:pt>
                <c:pt idx="36502">
                  <c:v>3.0502000000020124</c:v>
                </c:pt>
                <c:pt idx="36503">
                  <c:v>3.0503000000020126</c:v>
                </c:pt>
                <c:pt idx="36504">
                  <c:v>3.0504000000020128</c:v>
                </c:pt>
                <c:pt idx="36505">
                  <c:v>3.050500000002013</c:v>
                </c:pt>
                <c:pt idx="36506">
                  <c:v>3.0506000000020133</c:v>
                </c:pt>
                <c:pt idx="36507">
                  <c:v>3.0507000000020135</c:v>
                </c:pt>
                <c:pt idx="36508">
                  <c:v>3.0508000000020137</c:v>
                </c:pt>
                <c:pt idx="36509">
                  <c:v>3.0509000000020139</c:v>
                </c:pt>
                <c:pt idx="36510">
                  <c:v>3.0510000000020141</c:v>
                </c:pt>
                <c:pt idx="36511">
                  <c:v>3.0511000000020143</c:v>
                </c:pt>
                <c:pt idx="36512">
                  <c:v>3.0512000000020145</c:v>
                </c:pt>
                <c:pt idx="36513">
                  <c:v>3.0513000000020147</c:v>
                </c:pt>
                <c:pt idx="36514">
                  <c:v>3.0514000000020149</c:v>
                </c:pt>
                <c:pt idx="36515">
                  <c:v>3.0515000000020152</c:v>
                </c:pt>
                <c:pt idx="36516">
                  <c:v>3.0516000000020154</c:v>
                </c:pt>
                <c:pt idx="36517">
                  <c:v>3.0517000000020156</c:v>
                </c:pt>
                <c:pt idx="36518">
                  <c:v>3.0518000000020158</c:v>
                </c:pt>
                <c:pt idx="36519">
                  <c:v>3.051900000002016</c:v>
                </c:pt>
                <c:pt idx="36520">
                  <c:v>3.0520000000020162</c:v>
                </c:pt>
                <c:pt idx="36521">
                  <c:v>3.0521000000020164</c:v>
                </c:pt>
                <c:pt idx="36522">
                  <c:v>3.0522000000020166</c:v>
                </c:pt>
                <c:pt idx="36523">
                  <c:v>3.0523000000020168</c:v>
                </c:pt>
                <c:pt idx="36524">
                  <c:v>3.0524000000020171</c:v>
                </c:pt>
                <c:pt idx="36525">
                  <c:v>3.0525000000020173</c:v>
                </c:pt>
                <c:pt idx="36526">
                  <c:v>3.0526000000020175</c:v>
                </c:pt>
                <c:pt idx="36527">
                  <c:v>3.0527000000020177</c:v>
                </c:pt>
                <c:pt idx="36528">
                  <c:v>3.0528000000020179</c:v>
                </c:pt>
                <c:pt idx="36529">
                  <c:v>3.0529000000020181</c:v>
                </c:pt>
                <c:pt idx="36530">
                  <c:v>3.0530000000020183</c:v>
                </c:pt>
                <c:pt idx="36531">
                  <c:v>3.0531000000020185</c:v>
                </c:pt>
                <c:pt idx="36532">
                  <c:v>3.0532000000020187</c:v>
                </c:pt>
                <c:pt idx="36533">
                  <c:v>3.053300000002019</c:v>
                </c:pt>
                <c:pt idx="36534">
                  <c:v>3.0534000000020192</c:v>
                </c:pt>
                <c:pt idx="36535">
                  <c:v>3.0535000000020194</c:v>
                </c:pt>
                <c:pt idx="36536">
                  <c:v>3.0536000000020196</c:v>
                </c:pt>
                <c:pt idx="36537">
                  <c:v>3.0537000000020198</c:v>
                </c:pt>
                <c:pt idx="36538">
                  <c:v>3.05380000000202</c:v>
                </c:pt>
                <c:pt idx="36539">
                  <c:v>3.0539000000020202</c:v>
                </c:pt>
                <c:pt idx="36540">
                  <c:v>3.0540000000020204</c:v>
                </c:pt>
                <c:pt idx="36541">
                  <c:v>3.0541000000020206</c:v>
                </c:pt>
                <c:pt idx="36542">
                  <c:v>3.0542000000020209</c:v>
                </c:pt>
                <c:pt idx="36543">
                  <c:v>3.0543000000020211</c:v>
                </c:pt>
                <c:pt idx="36544">
                  <c:v>3.0544000000020213</c:v>
                </c:pt>
                <c:pt idx="36545">
                  <c:v>3.0545000000020215</c:v>
                </c:pt>
                <c:pt idx="36546">
                  <c:v>3.0546000000020217</c:v>
                </c:pt>
                <c:pt idx="36547">
                  <c:v>3.0547000000020219</c:v>
                </c:pt>
                <c:pt idx="36548">
                  <c:v>3.0548000000020221</c:v>
                </c:pt>
                <c:pt idx="36549">
                  <c:v>3.0549000000020223</c:v>
                </c:pt>
                <c:pt idx="36550">
                  <c:v>3.0550000000020225</c:v>
                </c:pt>
                <c:pt idx="36551">
                  <c:v>3.0551000000020228</c:v>
                </c:pt>
                <c:pt idx="36552">
                  <c:v>3.055200000002023</c:v>
                </c:pt>
                <c:pt idx="36553">
                  <c:v>3.0553000000020232</c:v>
                </c:pt>
                <c:pt idx="36554">
                  <c:v>3.0554000000020234</c:v>
                </c:pt>
                <c:pt idx="36555">
                  <c:v>3.0555000000020236</c:v>
                </c:pt>
                <c:pt idx="36556">
                  <c:v>3.0556000000020238</c:v>
                </c:pt>
                <c:pt idx="36557">
                  <c:v>3.055700000002024</c:v>
                </c:pt>
                <c:pt idx="36558">
                  <c:v>3.0558000000020242</c:v>
                </c:pt>
                <c:pt idx="36559">
                  <c:v>3.0559000000020244</c:v>
                </c:pt>
                <c:pt idx="36560">
                  <c:v>3.0560000000020247</c:v>
                </c:pt>
                <c:pt idx="36561">
                  <c:v>3.0561000000020249</c:v>
                </c:pt>
                <c:pt idx="36562">
                  <c:v>3.0562000000020251</c:v>
                </c:pt>
                <c:pt idx="36563">
                  <c:v>3.0563000000020253</c:v>
                </c:pt>
                <c:pt idx="36564">
                  <c:v>3.0564000000020255</c:v>
                </c:pt>
                <c:pt idx="36565">
                  <c:v>3.0565000000020257</c:v>
                </c:pt>
                <c:pt idx="36566">
                  <c:v>3.0566000000020259</c:v>
                </c:pt>
                <c:pt idx="36567">
                  <c:v>3.0567000000020261</c:v>
                </c:pt>
                <c:pt idx="36568">
                  <c:v>3.0568000000020263</c:v>
                </c:pt>
                <c:pt idx="36569">
                  <c:v>3.0569000000020266</c:v>
                </c:pt>
                <c:pt idx="36570">
                  <c:v>3.0570000000020268</c:v>
                </c:pt>
                <c:pt idx="36571">
                  <c:v>3.057100000002027</c:v>
                </c:pt>
                <c:pt idx="36572">
                  <c:v>3.0572000000020272</c:v>
                </c:pt>
                <c:pt idx="36573">
                  <c:v>3.0573000000020274</c:v>
                </c:pt>
                <c:pt idx="36574">
                  <c:v>3.0574000000020276</c:v>
                </c:pt>
                <c:pt idx="36575">
                  <c:v>3.0575000000020278</c:v>
                </c:pt>
                <c:pt idx="36576">
                  <c:v>3.057600000002028</c:v>
                </c:pt>
                <c:pt idx="36577">
                  <c:v>3.0577000000020282</c:v>
                </c:pt>
                <c:pt idx="36578">
                  <c:v>3.0578000000020285</c:v>
                </c:pt>
                <c:pt idx="36579">
                  <c:v>3.0579000000020287</c:v>
                </c:pt>
                <c:pt idx="36580">
                  <c:v>3.0580000000020289</c:v>
                </c:pt>
                <c:pt idx="36581">
                  <c:v>3.0581000000020291</c:v>
                </c:pt>
                <c:pt idx="36582">
                  <c:v>3.0582000000020293</c:v>
                </c:pt>
                <c:pt idx="36583">
                  <c:v>3.0583000000020295</c:v>
                </c:pt>
                <c:pt idx="36584">
                  <c:v>3.0584000000020297</c:v>
                </c:pt>
                <c:pt idx="36585">
                  <c:v>3.0585000000020299</c:v>
                </c:pt>
                <c:pt idx="36586">
                  <c:v>3.0586000000020301</c:v>
                </c:pt>
                <c:pt idx="36587">
                  <c:v>3.0587000000020304</c:v>
                </c:pt>
                <c:pt idx="36588">
                  <c:v>3.0588000000020306</c:v>
                </c:pt>
                <c:pt idx="36589">
                  <c:v>3.0589000000020308</c:v>
                </c:pt>
                <c:pt idx="36590">
                  <c:v>3.059000000002031</c:v>
                </c:pt>
                <c:pt idx="36591">
                  <c:v>3.0591000000020312</c:v>
                </c:pt>
                <c:pt idx="36592">
                  <c:v>3.0592000000020314</c:v>
                </c:pt>
                <c:pt idx="36593">
                  <c:v>3.0593000000020316</c:v>
                </c:pt>
                <c:pt idx="36594">
                  <c:v>3.0594000000020318</c:v>
                </c:pt>
                <c:pt idx="36595">
                  <c:v>3.059500000002032</c:v>
                </c:pt>
                <c:pt idx="36596">
                  <c:v>3.0596000000020322</c:v>
                </c:pt>
                <c:pt idx="36597">
                  <c:v>3.0597000000020325</c:v>
                </c:pt>
                <c:pt idx="36598">
                  <c:v>3.0598000000020327</c:v>
                </c:pt>
                <c:pt idx="36599">
                  <c:v>3.0599000000020329</c:v>
                </c:pt>
                <c:pt idx="36600">
                  <c:v>3.0600000000020331</c:v>
                </c:pt>
                <c:pt idx="36601">
                  <c:v>3.0601000000020333</c:v>
                </c:pt>
                <c:pt idx="36602">
                  <c:v>3.0602000000020335</c:v>
                </c:pt>
                <c:pt idx="36603">
                  <c:v>3.0603000000020337</c:v>
                </c:pt>
                <c:pt idx="36604">
                  <c:v>3.0604000000020339</c:v>
                </c:pt>
                <c:pt idx="36605">
                  <c:v>3.0605000000020341</c:v>
                </c:pt>
                <c:pt idx="36606">
                  <c:v>3.0606000000020344</c:v>
                </c:pt>
                <c:pt idx="36607">
                  <c:v>3.0607000000020346</c:v>
                </c:pt>
                <c:pt idx="36608">
                  <c:v>3.0608000000020348</c:v>
                </c:pt>
                <c:pt idx="36609">
                  <c:v>3.060900000002035</c:v>
                </c:pt>
                <c:pt idx="36610">
                  <c:v>3.0610000000020352</c:v>
                </c:pt>
                <c:pt idx="36611">
                  <c:v>3.0611000000020354</c:v>
                </c:pt>
                <c:pt idx="36612">
                  <c:v>3.0612000000020356</c:v>
                </c:pt>
                <c:pt idx="36613">
                  <c:v>3.0613000000020358</c:v>
                </c:pt>
                <c:pt idx="36614">
                  <c:v>3.061400000002036</c:v>
                </c:pt>
                <c:pt idx="36615">
                  <c:v>3.0615000000020363</c:v>
                </c:pt>
                <c:pt idx="36616">
                  <c:v>3.0616000000020365</c:v>
                </c:pt>
                <c:pt idx="36617">
                  <c:v>3.0617000000020367</c:v>
                </c:pt>
                <c:pt idx="36618">
                  <c:v>3.0618000000020369</c:v>
                </c:pt>
                <c:pt idx="36619">
                  <c:v>3.0619000000020371</c:v>
                </c:pt>
                <c:pt idx="36620">
                  <c:v>3.0620000000020373</c:v>
                </c:pt>
                <c:pt idx="36621">
                  <c:v>3.0621000000020375</c:v>
                </c:pt>
                <c:pt idx="36622">
                  <c:v>3.0622000000020377</c:v>
                </c:pt>
                <c:pt idx="36623">
                  <c:v>3.0623000000020379</c:v>
                </c:pt>
                <c:pt idx="36624">
                  <c:v>3.0624000000020382</c:v>
                </c:pt>
                <c:pt idx="36625">
                  <c:v>3.0625000000020384</c:v>
                </c:pt>
                <c:pt idx="36626">
                  <c:v>3.0626000000020386</c:v>
                </c:pt>
                <c:pt idx="36627">
                  <c:v>3.0627000000020388</c:v>
                </c:pt>
                <c:pt idx="36628">
                  <c:v>3.062800000002039</c:v>
                </c:pt>
                <c:pt idx="36629">
                  <c:v>3.0629000000020392</c:v>
                </c:pt>
                <c:pt idx="36630">
                  <c:v>3.0630000000020394</c:v>
                </c:pt>
                <c:pt idx="36631">
                  <c:v>3.0631000000020396</c:v>
                </c:pt>
                <c:pt idx="36632">
                  <c:v>3.0632000000020398</c:v>
                </c:pt>
                <c:pt idx="36633">
                  <c:v>3.0633000000020401</c:v>
                </c:pt>
                <c:pt idx="36634">
                  <c:v>3.0634000000020403</c:v>
                </c:pt>
                <c:pt idx="36635">
                  <c:v>3.0635000000020405</c:v>
                </c:pt>
                <c:pt idx="36636">
                  <c:v>3.0636000000020407</c:v>
                </c:pt>
                <c:pt idx="36637">
                  <c:v>3.0637000000020409</c:v>
                </c:pt>
                <c:pt idx="36638">
                  <c:v>3.0638000000020411</c:v>
                </c:pt>
                <c:pt idx="36639">
                  <c:v>3.0639000000020413</c:v>
                </c:pt>
                <c:pt idx="36640">
                  <c:v>3.0640000000020415</c:v>
                </c:pt>
                <c:pt idx="36641">
                  <c:v>3.0641000000020417</c:v>
                </c:pt>
                <c:pt idx="36642">
                  <c:v>3.064200000002042</c:v>
                </c:pt>
                <c:pt idx="36643">
                  <c:v>3.0643000000020422</c:v>
                </c:pt>
                <c:pt idx="36644">
                  <c:v>3.0644000000020424</c:v>
                </c:pt>
                <c:pt idx="36645">
                  <c:v>3.0645000000020426</c:v>
                </c:pt>
                <c:pt idx="36646">
                  <c:v>3.0646000000020428</c:v>
                </c:pt>
                <c:pt idx="36647">
                  <c:v>3.064700000002043</c:v>
                </c:pt>
                <c:pt idx="36648">
                  <c:v>3.0648000000020432</c:v>
                </c:pt>
                <c:pt idx="36649">
                  <c:v>3.0649000000020434</c:v>
                </c:pt>
                <c:pt idx="36650">
                  <c:v>3.0650000000020436</c:v>
                </c:pt>
                <c:pt idx="36651">
                  <c:v>3.0651000000020439</c:v>
                </c:pt>
                <c:pt idx="36652">
                  <c:v>3.0652000000020441</c:v>
                </c:pt>
                <c:pt idx="36653">
                  <c:v>3.0653000000020443</c:v>
                </c:pt>
                <c:pt idx="36654">
                  <c:v>3.0654000000020445</c:v>
                </c:pt>
                <c:pt idx="36655">
                  <c:v>3.0655000000020447</c:v>
                </c:pt>
                <c:pt idx="36656">
                  <c:v>3.0656000000020449</c:v>
                </c:pt>
                <c:pt idx="36657">
                  <c:v>3.0657000000020451</c:v>
                </c:pt>
                <c:pt idx="36658">
                  <c:v>3.0658000000020453</c:v>
                </c:pt>
                <c:pt idx="36659">
                  <c:v>3.0659000000020455</c:v>
                </c:pt>
                <c:pt idx="36660">
                  <c:v>3.0660000000020458</c:v>
                </c:pt>
                <c:pt idx="36661">
                  <c:v>3.066100000002046</c:v>
                </c:pt>
                <c:pt idx="36662">
                  <c:v>3.0662000000020462</c:v>
                </c:pt>
                <c:pt idx="36663">
                  <c:v>3.0663000000020464</c:v>
                </c:pt>
                <c:pt idx="36664">
                  <c:v>3.0664000000020466</c:v>
                </c:pt>
                <c:pt idx="36665">
                  <c:v>3.0665000000020468</c:v>
                </c:pt>
                <c:pt idx="36666">
                  <c:v>3.066600000002047</c:v>
                </c:pt>
                <c:pt idx="36667">
                  <c:v>3.0667000000020472</c:v>
                </c:pt>
                <c:pt idx="36668">
                  <c:v>3.0668000000020474</c:v>
                </c:pt>
                <c:pt idx="36669">
                  <c:v>3.0669000000020477</c:v>
                </c:pt>
                <c:pt idx="36670">
                  <c:v>3.0670000000020479</c:v>
                </c:pt>
                <c:pt idx="36671">
                  <c:v>3.0671000000020481</c:v>
                </c:pt>
                <c:pt idx="36672">
                  <c:v>3.0672000000020483</c:v>
                </c:pt>
                <c:pt idx="36673">
                  <c:v>3.0673000000020485</c:v>
                </c:pt>
                <c:pt idx="36674">
                  <c:v>3.0674000000020487</c:v>
                </c:pt>
                <c:pt idx="36675">
                  <c:v>3.0675000000020489</c:v>
                </c:pt>
                <c:pt idx="36676">
                  <c:v>3.0676000000020491</c:v>
                </c:pt>
                <c:pt idx="36677">
                  <c:v>3.0677000000020493</c:v>
                </c:pt>
                <c:pt idx="36678">
                  <c:v>3.0678000000020496</c:v>
                </c:pt>
                <c:pt idx="36679">
                  <c:v>3.0679000000020498</c:v>
                </c:pt>
                <c:pt idx="36680">
                  <c:v>3.06800000000205</c:v>
                </c:pt>
                <c:pt idx="36681">
                  <c:v>3.0681000000020502</c:v>
                </c:pt>
                <c:pt idx="36682">
                  <c:v>3.0682000000020504</c:v>
                </c:pt>
                <c:pt idx="36683">
                  <c:v>3.0683000000020506</c:v>
                </c:pt>
                <c:pt idx="36684">
                  <c:v>3.0684000000020508</c:v>
                </c:pt>
                <c:pt idx="36685">
                  <c:v>3.068500000002051</c:v>
                </c:pt>
                <c:pt idx="36686">
                  <c:v>3.0686000000020512</c:v>
                </c:pt>
                <c:pt idx="36687">
                  <c:v>3.0687000000020515</c:v>
                </c:pt>
                <c:pt idx="36688">
                  <c:v>3.0688000000020517</c:v>
                </c:pt>
                <c:pt idx="36689">
                  <c:v>3.0689000000020519</c:v>
                </c:pt>
                <c:pt idx="36690">
                  <c:v>3.0690000000020521</c:v>
                </c:pt>
                <c:pt idx="36691">
                  <c:v>3.0691000000020523</c:v>
                </c:pt>
                <c:pt idx="36692">
                  <c:v>3.0692000000020525</c:v>
                </c:pt>
                <c:pt idx="36693">
                  <c:v>3.0693000000020527</c:v>
                </c:pt>
                <c:pt idx="36694">
                  <c:v>3.0694000000020529</c:v>
                </c:pt>
                <c:pt idx="36695">
                  <c:v>3.0695000000020531</c:v>
                </c:pt>
                <c:pt idx="36696">
                  <c:v>3.0696000000020534</c:v>
                </c:pt>
                <c:pt idx="36697">
                  <c:v>3.0697000000020536</c:v>
                </c:pt>
                <c:pt idx="36698">
                  <c:v>3.0698000000020538</c:v>
                </c:pt>
                <c:pt idx="36699">
                  <c:v>3.069900000002054</c:v>
                </c:pt>
                <c:pt idx="36700">
                  <c:v>3.0700000000020542</c:v>
                </c:pt>
                <c:pt idx="36701">
                  <c:v>3.0701000000020544</c:v>
                </c:pt>
                <c:pt idx="36702">
                  <c:v>3.0702000000020546</c:v>
                </c:pt>
                <c:pt idx="36703">
                  <c:v>3.0703000000020548</c:v>
                </c:pt>
                <c:pt idx="36704">
                  <c:v>3.070400000002055</c:v>
                </c:pt>
                <c:pt idx="36705">
                  <c:v>3.0705000000020553</c:v>
                </c:pt>
                <c:pt idx="36706">
                  <c:v>3.0706000000020555</c:v>
                </c:pt>
                <c:pt idx="36707">
                  <c:v>3.0707000000020557</c:v>
                </c:pt>
                <c:pt idx="36708">
                  <c:v>3.0708000000020559</c:v>
                </c:pt>
                <c:pt idx="36709">
                  <c:v>3.0709000000020561</c:v>
                </c:pt>
                <c:pt idx="36710">
                  <c:v>3.0710000000020563</c:v>
                </c:pt>
                <c:pt idx="36711">
                  <c:v>3.0711000000020565</c:v>
                </c:pt>
                <c:pt idx="36712">
                  <c:v>3.0712000000020567</c:v>
                </c:pt>
                <c:pt idx="36713">
                  <c:v>3.0713000000020569</c:v>
                </c:pt>
                <c:pt idx="36714">
                  <c:v>3.0714000000020572</c:v>
                </c:pt>
                <c:pt idx="36715">
                  <c:v>3.0715000000020574</c:v>
                </c:pt>
                <c:pt idx="36716">
                  <c:v>3.0716000000020576</c:v>
                </c:pt>
                <c:pt idx="36717">
                  <c:v>3.0717000000020578</c:v>
                </c:pt>
                <c:pt idx="36718">
                  <c:v>3.071800000002058</c:v>
                </c:pt>
                <c:pt idx="36719">
                  <c:v>3.0719000000020582</c:v>
                </c:pt>
                <c:pt idx="36720">
                  <c:v>3.0720000000020584</c:v>
                </c:pt>
                <c:pt idx="36721">
                  <c:v>3.0721000000020586</c:v>
                </c:pt>
                <c:pt idx="36722">
                  <c:v>3.0722000000020588</c:v>
                </c:pt>
                <c:pt idx="36723">
                  <c:v>3.0723000000020591</c:v>
                </c:pt>
                <c:pt idx="36724">
                  <c:v>3.0724000000020593</c:v>
                </c:pt>
                <c:pt idx="36725">
                  <c:v>3.0725000000020595</c:v>
                </c:pt>
                <c:pt idx="36726">
                  <c:v>3.0726000000020597</c:v>
                </c:pt>
                <c:pt idx="36727">
                  <c:v>3.0727000000020599</c:v>
                </c:pt>
                <c:pt idx="36728">
                  <c:v>3.0728000000020601</c:v>
                </c:pt>
                <c:pt idx="36729">
                  <c:v>3.0729000000020603</c:v>
                </c:pt>
                <c:pt idx="36730">
                  <c:v>3.0730000000020605</c:v>
                </c:pt>
                <c:pt idx="36731">
                  <c:v>3.0731000000020607</c:v>
                </c:pt>
                <c:pt idx="36732">
                  <c:v>3.0732000000020609</c:v>
                </c:pt>
                <c:pt idx="36733">
                  <c:v>3.0733000000020612</c:v>
                </c:pt>
                <c:pt idx="36734">
                  <c:v>3.0734000000020614</c:v>
                </c:pt>
                <c:pt idx="36735">
                  <c:v>3.0735000000020616</c:v>
                </c:pt>
                <c:pt idx="36736">
                  <c:v>3.0736000000020618</c:v>
                </c:pt>
                <c:pt idx="36737">
                  <c:v>3.073700000002062</c:v>
                </c:pt>
                <c:pt idx="36738">
                  <c:v>3.0738000000020622</c:v>
                </c:pt>
                <c:pt idx="36739">
                  <c:v>3.0739000000020624</c:v>
                </c:pt>
                <c:pt idx="36740">
                  <c:v>3.0740000000020626</c:v>
                </c:pt>
                <c:pt idx="36741">
                  <c:v>3.0741000000020628</c:v>
                </c:pt>
                <c:pt idx="36742">
                  <c:v>3.0742000000020631</c:v>
                </c:pt>
                <c:pt idx="36743">
                  <c:v>3.0743000000020633</c:v>
                </c:pt>
                <c:pt idx="36744">
                  <c:v>3.0744000000020635</c:v>
                </c:pt>
                <c:pt idx="36745">
                  <c:v>3.0745000000020637</c:v>
                </c:pt>
                <c:pt idx="36746">
                  <c:v>3.0746000000020639</c:v>
                </c:pt>
                <c:pt idx="36747">
                  <c:v>3.0747000000020641</c:v>
                </c:pt>
                <c:pt idx="36748">
                  <c:v>3.0748000000020643</c:v>
                </c:pt>
                <c:pt idx="36749">
                  <c:v>3.0749000000020645</c:v>
                </c:pt>
                <c:pt idx="36750">
                  <c:v>3.0750000000020647</c:v>
                </c:pt>
                <c:pt idx="36751">
                  <c:v>3.075100000002065</c:v>
                </c:pt>
                <c:pt idx="36752">
                  <c:v>3.0752000000020652</c:v>
                </c:pt>
                <c:pt idx="36753">
                  <c:v>3.0753000000020654</c:v>
                </c:pt>
                <c:pt idx="36754">
                  <c:v>3.0754000000020656</c:v>
                </c:pt>
                <c:pt idx="36755">
                  <c:v>3.0755000000020658</c:v>
                </c:pt>
                <c:pt idx="36756">
                  <c:v>3.075600000002066</c:v>
                </c:pt>
                <c:pt idx="36757">
                  <c:v>3.0757000000020662</c:v>
                </c:pt>
                <c:pt idx="36758">
                  <c:v>3.0758000000020664</c:v>
                </c:pt>
                <c:pt idx="36759">
                  <c:v>3.0759000000020666</c:v>
                </c:pt>
                <c:pt idx="36760">
                  <c:v>3.0760000000020669</c:v>
                </c:pt>
                <c:pt idx="36761">
                  <c:v>3.0761000000020671</c:v>
                </c:pt>
                <c:pt idx="36762">
                  <c:v>3.0762000000020673</c:v>
                </c:pt>
                <c:pt idx="36763">
                  <c:v>3.0763000000020675</c:v>
                </c:pt>
                <c:pt idx="36764">
                  <c:v>3.0764000000020677</c:v>
                </c:pt>
                <c:pt idx="36765">
                  <c:v>3.0765000000020679</c:v>
                </c:pt>
                <c:pt idx="36766">
                  <c:v>3.0766000000020681</c:v>
                </c:pt>
                <c:pt idx="36767">
                  <c:v>3.0767000000020683</c:v>
                </c:pt>
                <c:pt idx="36768">
                  <c:v>3.0768000000020685</c:v>
                </c:pt>
                <c:pt idx="36769">
                  <c:v>3.0769000000020688</c:v>
                </c:pt>
                <c:pt idx="36770">
                  <c:v>3.077000000002069</c:v>
                </c:pt>
                <c:pt idx="36771">
                  <c:v>3.0771000000020692</c:v>
                </c:pt>
                <c:pt idx="36772">
                  <c:v>3.0772000000020694</c:v>
                </c:pt>
                <c:pt idx="36773">
                  <c:v>3.0773000000020696</c:v>
                </c:pt>
                <c:pt idx="36774">
                  <c:v>3.0774000000020698</c:v>
                </c:pt>
                <c:pt idx="36775">
                  <c:v>3.07750000000207</c:v>
                </c:pt>
                <c:pt idx="36776">
                  <c:v>3.0776000000020702</c:v>
                </c:pt>
                <c:pt idx="36777">
                  <c:v>3.0777000000020704</c:v>
                </c:pt>
                <c:pt idx="36778">
                  <c:v>3.0778000000020707</c:v>
                </c:pt>
                <c:pt idx="36779">
                  <c:v>3.0779000000020709</c:v>
                </c:pt>
                <c:pt idx="36780">
                  <c:v>3.0780000000020711</c:v>
                </c:pt>
                <c:pt idx="36781">
                  <c:v>3.0781000000020713</c:v>
                </c:pt>
                <c:pt idx="36782">
                  <c:v>3.0782000000020715</c:v>
                </c:pt>
                <c:pt idx="36783">
                  <c:v>3.0783000000020717</c:v>
                </c:pt>
                <c:pt idx="36784">
                  <c:v>3.0784000000020719</c:v>
                </c:pt>
                <c:pt idx="36785">
                  <c:v>3.0785000000020721</c:v>
                </c:pt>
                <c:pt idx="36786">
                  <c:v>3.0786000000020723</c:v>
                </c:pt>
                <c:pt idx="36787">
                  <c:v>3.0787000000020726</c:v>
                </c:pt>
                <c:pt idx="36788">
                  <c:v>3.0788000000020728</c:v>
                </c:pt>
                <c:pt idx="36789">
                  <c:v>3.078900000002073</c:v>
                </c:pt>
                <c:pt idx="36790">
                  <c:v>3.0790000000020732</c:v>
                </c:pt>
                <c:pt idx="36791">
                  <c:v>3.0791000000020734</c:v>
                </c:pt>
                <c:pt idx="36792">
                  <c:v>3.0792000000020736</c:v>
                </c:pt>
                <c:pt idx="36793">
                  <c:v>3.0793000000020738</c:v>
                </c:pt>
                <c:pt idx="36794">
                  <c:v>3.079400000002074</c:v>
                </c:pt>
                <c:pt idx="36795">
                  <c:v>3.0795000000020742</c:v>
                </c:pt>
                <c:pt idx="36796">
                  <c:v>3.0796000000020745</c:v>
                </c:pt>
                <c:pt idx="36797">
                  <c:v>3.0797000000020747</c:v>
                </c:pt>
                <c:pt idx="36798">
                  <c:v>3.0798000000020749</c:v>
                </c:pt>
                <c:pt idx="36799">
                  <c:v>3.0799000000020751</c:v>
                </c:pt>
                <c:pt idx="36800">
                  <c:v>3.0800000000020753</c:v>
                </c:pt>
                <c:pt idx="36801">
                  <c:v>3.0801000000020755</c:v>
                </c:pt>
                <c:pt idx="36802">
                  <c:v>3.0802000000020757</c:v>
                </c:pt>
                <c:pt idx="36803">
                  <c:v>3.0803000000020759</c:v>
                </c:pt>
                <c:pt idx="36804">
                  <c:v>3.0804000000020761</c:v>
                </c:pt>
                <c:pt idx="36805">
                  <c:v>3.0805000000020764</c:v>
                </c:pt>
                <c:pt idx="36806">
                  <c:v>3.0806000000020766</c:v>
                </c:pt>
                <c:pt idx="36807">
                  <c:v>3.0807000000020768</c:v>
                </c:pt>
                <c:pt idx="36808">
                  <c:v>3.080800000002077</c:v>
                </c:pt>
                <c:pt idx="36809">
                  <c:v>3.0809000000020772</c:v>
                </c:pt>
                <c:pt idx="36810">
                  <c:v>3.0810000000020774</c:v>
                </c:pt>
                <c:pt idx="36811">
                  <c:v>3.0811000000020776</c:v>
                </c:pt>
                <c:pt idx="36812">
                  <c:v>3.0812000000020778</c:v>
                </c:pt>
                <c:pt idx="36813">
                  <c:v>3.081300000002078</c:v>
                </c:pt>
                <c:pt idx="36814">
                  <c:v>3.0814000000020783</c:v>
                </c:pt>
                <c:pt idx="36815">
                  <c:v>3.0815000000020785</c:v>
                </c:pt>
                <c:pt idx="36816">
                  <c:v>3.0816000000020787</c:v>
                </c:pt>
                <c:pt idx="36817">
                  <c:v>3.0817000000020789</c:v>
                </c:pt>
                <c:pt idx="36818">
                  <c:v>3.0818000000020791</c:v>
                </c:pt>
                <c:pt idx="36819">
                  <c:v>3.0819000000020793</c:v>
                </c:pt>
                <c:pt idx="36820">
                  <c:v>3.0820000000020795</c:v>
                </c:pt>
                <c:pt idx="36821">
                  <c:v>3.0821000000020797</c:v>
                </c:pt>
                <c:pt idx="36822">
                  <c:v>3.0822000000020799</c:v>
                </c:pt>
                <c:pt idx="36823">
                  <c:v>3.0823000000020802</c:v>
                </c:pt>
                <c:pt idx="36824">
                  <c:v>3.0824000000020804</c:v>
                </c:pt>
                <c:pt idx="36825">
                  <c:v>3.0825000000020806</c:v>
                </c:pt>
                <c:pt idx="36826">
                  <c:v>3.0826000000020808</c:v>
                </c:pt>
                <c:pt idx="36827">
                  <c:v>3.082700000002081</c:v>
                </c:pt>
                <c:pt idx="36828">
                  <c:v>3.0828000000020812</c:v>
                </c:pt>
                <c:pt idx="36829">
                  <c:v>3.0829000000020814</c:v>
                </c:pt>
                <c:pt idx="36830">
                  <c:v>3.0830000000020816</c:v>
                </c:pt>
                <c:pt idx="36831">
                  <c:v>3.0831000000020818</c:v>
                </c:pt>
                <c:pt idx="36832">
                  <c:v>3.0832000000020821</c:v>
                </c:pt>
                <c:pt idx="36833">
                  <c:v>3.0833000000020823</c:v>
                </c:pt>
                <c:pt idx="36834">
                  <c:v>3.0834000000020825</c:v>
                </c:pt>
                <c:pt idx="36835">
                  <c:v>3.0835000000020827</c:v>
                </c:pt>
                <c:pt idx="36836">
                  <c:v>3.0836000000020829</c:v>
                </c:pt>
                <c:pt idx="36837">
                  <c:v>3.0837000000020831</c:v>
                </c:pt>
                <c:pt idx="36838">
                  <c:v>3.0838000000020833</c:v>
                </c:pt>
                <c:pt idx="36839">
                  <c:v>3.0839000000020835</c:v>
                </c:pt>
                <c:pt idx="36840">
                  <c:v>3.0840000000020837</c:v>
                </c:pt>
                <c:pt idx="36841">
                  <c:v>3.084100000002084</c:v>
                </c:pt>
                <c:pt idx="36842">
                  <c:v>3.0842000000020842</c:v>
                </c:pt>
                <c:pt idx="36843">
                  <c:v>3.0843000000020844</c:v>
                </c:pt>
                <c:pt idx="36844">
                  <c:v>3.0844000000020846</c:v>
                </c:pt>
                <c:pt idx="36845">
                  <c:v>3.0845000000020848</c:v>
                </c:pt>
                <c:pt idx="36846">
                  <c:v>3.084600000002085</c:v>
                </c:pt>
                <c:pt idx="36847">
                  <c:v>3.0847000000020852</c:v>
                </c:pt>
                <c:pt idx="36848">
                  <c:v>3.0848000000020854</c:v>
                </c:pt>
                <c:pt idx="36849">
                  <c:v>3.0849000000020856</c:v>
                </c:pt>
                <c:pt idx="36850">
                  <c:v>3.0850000000020859</c:v>
                </c:pt>
                <c:pt idx="36851">
                  <c:v>3.0851000000020861</c:v>
                </c:pt>
                <c:pt idx="36852">
                  <c:v>3.0852000000020863</c:v>
                </c:pt>
                <c:pt idx="36853">
                  <c:v>3.0853000000020865</c:v>
                </c:pt>
                <c:pt idx="36854">
                  <c:v>3.0854000000020867</c:v>
                </c:pt>
                <c:pt idx="36855">
                  <c:v>3.0855000000020869</c:v>
                </c:pt>
                <c:pt idx="36856">
                  <c:v>3.0856000000020871</c:v>
                </c:pt>
                <c:pt idx="36857">
                  <c:v>3.0857000000020873</c:v>
                </c:pt>
                <c:pt idx="36858">
                  <c:v>3.0858000000020875</c:v>
                </c:pt>
                <c:pt idx="36859">
                  <c:v>3.0859000000020878</c:v>
                </c:pt>
                <c:pt idx="36860">
                  <c:v>3.086000000002088</c:v>
                </c:pt>
                <c:pt idx="36861">
                  <c:v>3.0861000000020882</c:v>
                </c:pt>
                <c:pt idx="36862">
                  <c:v>3.0862000000020884</c:v>
                </c:pt>
                <c:pt idx="36863">
                  <c:v>3.0863000000020886</c:v>
                </c:pt>
                <c:pt idx="36864">
                  <c:v>3.0864000000020888</c:v>
                </c:pt>
                <c:pt idx="36865">
                  <c:v>3.086500000002089</c:v>
                </c:pt>
                <c:pt idx="36866">
                  <c:v>3.0866000000020892</c:v>
                </c:pt>
                <c:pt idx="36867">
                  <c:v>3.0867000000020894</c:v>
                </c:pt>
                <c:pt idx="36868">
                  <c:v>3.0868000000020897</c:v>
                </c:pt>
                <c:pt idx="36869">
                  <c:v>3.0869000000020899</c:v>
                </c:pt>
                <c:pt idx="36870">
                  <c:v>3.0870000000020901</c:v>
                </c:pt>
                <c:pt idx="36871">
                  <c:v>3.0871000000020903</c:v>
                </c:pt>
                <c:pt idx="36872">
                  <c:v>3.0872000000020905</c:v>
                </c:pt>
                <c:pt idx="36873">
                  <c:v>3.0873000000020907</c:v>
                </c:pt>
                <c:pt idx="36874">
                  <c:v>3.0874000000020909</c:v>
                </c:pt>
                <c:pt idx="36875">
                  <c:v>3.0875000000020911</c:v>
                </c:pt>
                <c:pt idx="36876">
                  <c:v>3.0876000000020913</c:v>
                </c:pt>
                <c:pt idx="36877">
                  <c:v>3.0877000000020915</c:v>
                </c:pt>
                <c:pt idx="36878">
                  <c:v>3.0878000000020918</c:v>
                </c:pt>
                <c:pt idx="36879">
                  <c:v>3.087900000002092</c:v>
                </c:pt>
                <c:pt idx="36880">
                  <c:v>3.0880000000020922</c:v>
                </c:pt>
                <c:pt idx="36881">
                  <c:v>3.0881000000020924</c:v>
                </c:pt>
                <c:pt idx="36882">
                  <c:v>3.0882000000020926</c:v>
                </c:pt>
                <c:pt idx="36883">
                  <c:v>3.0883000000020928</c:v>
                </c:pt>
                <c:pt idx="36884">
                  <c:v>3.088400000002093</c:v>
                </c:pt>
                <c:pt idx="36885">
                  <c:v>3.0885000000020932</c:v>
                </c:pt>
                <c:pt idx="36886">
                  <c:v>3.0886000000020934</c:v>
                </c:pt>
                <c:pt idx="36887">
                  <c:v>3.0887000000020937</c:v>
                </c:pt>
                <c:pt idx="36888">
                  <c:v>3.0888000000020939</c:v>
                </c:pt>
                <c:pt idx="36889">
                  <c:v>3.0889000000020941</c:v>
                </c:pt>
                <c:pt idx="36890">
                  <c:v>3.0890000000020943</c:v>
                </c:pt>
                <c:pt idx="36891">
                  <c:v>3.0891000000020945</c:v>
                </c:pt>
                <c:pt idx="36892">
                  <c:v>3.0892000000020947</c:v>
                </c:pt>
                <c:pt idx="36893">
                  <c:v>3.0893000000020949</c:v>
                </c:pt>
                <c:pt idx="36894">
                  <c:v>3.0894000000020951</c:v>
                </c:pt>
                <c:pt idx="36895">
                  <c:v>3.0895000000020953</c:v>
                </c:pt>
                <c:pt idx="36896">
                  <c:v>3.0896000000020956</c:v>
                </c:pt>
                <c:pt idx="36897">
                  <c:v>3.0897000000020958</c:v>
                </c:pt>
                <c:pt idx="36898">
                  <c:v>3.089800000002096</c:v>
                </c:pt>
                <c:pt idx="36899">
                  <c:v>3.0899000000020962</c:v>
                </c:pt>
                <c:pt idx="36900">
                  <c:v>3.0900000000020964</c:v>
                </c:pt>
                <c:pt idx="36901">
                  <c:v>3.0901000000020966</c:v>
                </c:pt>
                <c:pt idx="36902">
                  <c:v>3.0902000000020968</c:v>
                </c:pt>
                <c:pt idx="36903">
                  <c:v>3.090300000002097</c:v>
                </c:pt>
                <c:pt idx="36904">
                  <c:v>3.0904000000020972</c:v>
                </c:pt>
                <c:pt idx="36905">
                  <c:v>3.0905000000020975</c:v>
                </c:pt>
                <c:pt idx="36906">
                  <c:v>3.0906000000020977</c:v>
                </c:pt>
                <c:pt idx="36907">
                  <c:v>3.0907000000020979</c:v>
                </c:pt>
                <c:pt idx="36908">
                  <c:v>3.0908000000020981</c:v>
                </c:pt>
                <c:pt idx="36909">
                  <c:v>3.0909000000020983</c:v>
                </c:pt>
                <c:pt idx="36910">
                  <c:v>3.0910000000020985</c:v>
                </c:pt>
                <c:pt idx="36911">
                  <c:v>3.0911000000020987</c:v>
                </c:pt>
                <c:pt idx="36912">
                  <c:v>3.0912000000020989</c:v>
                </c:pt>
                <c:pt idx="36913">
                  <c:v>3.0913000000020991</c:v>
                </c:pt>
                <c:pt idx="36914">
                  <c:v>3.0914000000020994</c:v>
                </c:pt>
                <c:pt idx="36915">
                  <c:v>3.0915000000020996</c:v>
                </c:pt>
                <c:pt idx="36916">
                  <c:v>3.0916000000020998</c:v>
                </c:pt>
                <c:pt idx="36917">
                  <c:v>3.0917000000021</c:v>
                </c:pt>
                <c:pt idx="36918">
                  <c:v>3.0918000000021002</c:v>
                </c:pt>
                <c:pt idx="36919">
                  <c:v>3.0919000000021004</c:v>
                </c:pt>
                <c:pt idx="36920">
                  <c:v>3.0920000000021006</c:v>
                </c:pt>
                <c:pt idx="36921">
                  <c:v>3.0921000000021008</c:v>
                </c:pt>
                <c:pt idx="36922">
                  <c:v>3.092200000002101</c:v>
                </c:pt>
                <c:pt idx="36923">
                  <c:v>3.0923000000021013</c:v>
                </c:pt>
                <c:pt idx="36924">
                  <c:v>3.0924000000021015</c:v>
                </c:pt>
                <c:pt idx="36925">
                  <c:v>3.0925000000021017</c:v>
                </c:pt>
                <c:pt idx="36926">
                  <c:v>3.0926000000021019</c:v>
                </c:pt>
                <c:pt idx="36927">
                  <c:v>3.0927000000021021</c:v>
                </c:pt>
                <c:pt idx="36928">
                  <c:v>3.0928000000021023</c:v>
                </c:pt>
                <c:pt idx="36929">
                  <c:v>3.0929000000021025</c:v>
                </c:pt>
                <c:pt idx="36930">
                  <c:v>3.0930000000021027</c:v>
                </c:pt>
                <c:pt idx="36931">
                  <c:v>3.0931000000021029</c:v>
                </c:pt>
                <c:pt idx="36932">
                  <c:v>3.0932000000021032</c:v>
                </c:pt>
                <c:pt idx="36933">
                  <c:v>3.0933000000021034</c:v>
                </c:pt>
                <c:pt idx="36934">
                  <c:v>3.0934000000021036</c:v>
                </c:pt>
                <c:pt idx="36935">
                  <c:v>3.0935000000021038</c:v>
                </c:pt>
                <c:pt idx="36936">
                  <c:v>3.093600000002104</c:v>
                </c:pt>
                <c:pt idx="36937">
                  <c:v>3.0937000000021042</c:v>
                </c:pt>
                <c:pt idx="36938">
                  <c:v>3.0938000000021044</c:v>
                </c:pt>
                <c:pt idx="36939">
                  <c:v>3.0939000000021046</c:v>
                </c:pt>
                <c:pt idx="36940">
                  <c:v>3.0940000000021048</c:v>
                </c:pt>
                <c:pt idx="36941">
                  <c:v>3.0941000000021051</c:v>
                </c:pt>
                <c:pt idx="36942">
                  <c:v>3.0942000000021053</c:v>
                </c:pt>
                <c:pt idx="36943">
                  <c:v>3.0943000000021055</c:v>
                </c:pt>
                <c:pt idx="36944">
                  <c:v>3.0944000000021057</c:v>
                </c:pt>
                <c:pt idx="36945">
                  <c:v>3.0945000000021059</c:v>
                </c:pt>
                <c:pt idx="36946">
                  <c:v>3.0946000000021061</c:v>
                </c:pt>
                <c:pt idx="36947">
                  <c:v>3.0947000000021063</c:v>
                </c:pt>
                <c:pt idx="36948">
                  <c:v>3.0948000000021065</c:v>
                </c:pt>
                <c:pt idx="36949">
                  <c:v>3.0949000000021067</c:v>
                </c:pt>
                <c:pt idx="36950">
                  <c:v>3.095000000002107</c:v>
                </c:pt>
                <c:pt idx="36951">
                  <c:v>3.0951000000021072</c:v>
                </c:pt>
                <c:pt idx="36952">
                  <c:v>3.0952000000021074</c:v>
                </c:pt>
                <c:pt idx="36953">
                  <c:v>3.0953000000021076</c:v>
                </c:pt>
                <c:pt idx="36954">
                  <c:v>3.0954000000021078</c:v>
                </c:pt>
                <c:pt idx="36955">
                  <c:v>3.095500000002108</c:v>
                </c:pt>
                <c:pt idx="36956">
                  <c:v>3.0956000000021082</c:v>
                </c:pt>
                <c:pt idx="36957">
                  <c:v>3.0957000000021084</c:v>
                </c:pt>
                <c:pt idx="36958">
                  <c:v>3.0958000000021086</c:v>
                </c:pt>
                <c:pt idx="36959">
                  <c:v>3.0959000000021089</c:v>
                </c:pt>
                <c:pt idx="36960">
                  <c:v>3.0960000000021091</c:v>
                </c:pt>
                <c:pt idx="36961">
                  <c:v>3.0961000000021093</c:v>
                </c:pt>
                <c:pt idx="36962">
                  <c:v>3.0962000000021095</c:v>
                </c:pt>
                <c:pt idx="36963">
                  <c:v>3.0963000000021097</c:v>
                </c:pt>
                <c:pt idx="36964">
                  <c:v>3.0964000000021099</c:v>
                </c:pt>
                <c:pt idx="36965">
                  <c:v>3.0965000000021101</c:v>
                </c:pt>
                <c:pt idx="36966">
                  <c:v>3.0966000000021103</c:v>
                </c:pt>
                <c:pt idx="36967">
                  <c:v>3.0967000000021105</c:v>
                </c:pt>
                <c:pt idx="36968">
                  <c:v>3.0968000000021108</c:v>
                </c:pt>
                <c:pt idx="36969">
                  <c:v>3.096900000002111</c:v>
                </c:pt>
                <c:pt idx="36970">
                  <c:v>3.0970000000021112</c:v>
                </c:pt>
                <c:pt idx="36971">
                  <c:v>3.0971000000021114</c:v>
                </c:pt>
                <c:pt idx="36972">
                  <c:v>3.0972000000021116</c:v>
                </c:pt>
                <c:pt idx="36973">
                  <c:v>3.0973000000021118</c:v>
                </c:pt>
                <c:pt idx="36974">
                  <c:v>3.097400000002112</c:v>
                </c:pt>
                <c:pt idx="36975">
                  <c:v>3.0975000000021122</c:v>
                </c:pt>
                <c:pt idx="36976">
                  <c:v>3.0976000000021124</c:v>
                </c:pt>
                <c:pt idx="36977">
                  <c:v>3.0977000000021127</c:v>
                </c:pt>
                <c:pt idx="36978">
                  <c:v>3.0978000000021129</c:v>
                </c:pt>
                <c:pt idx="36979">
                  <c:v>3.0979000000021131</c:v>
                </c:pt>
                <c:pt idx="36980">
                  <c:v>3.0980000000021133</c:v>
                </c:pt>
                <c:pt idx="36981">
                  <c:v>3.0981000000021135</c:v>
                </c:pt>
                <c:pt idx="36982">
                  <c:v>3.0982000000021137</c:v>
                </c:pt>
                <c:pt idx="36983">
                  <c:v>3.0983000000021139</c:v>
                </c:pt>
                <c:pt idx="36984">
                  <c:v>3.0984000000021141</c:v>
                </c:pt>
                <c:pt idx="36985">
                  <c:v>3.0985000000021143</c:v>
                </c:pt>
                <c:pt idx="36986">
                  <c:v>3.0986000000021146</c:v>
                </c:pt>
                <c:pt idx="36987">
                  <c:v>3.0987000000021148</c:v>
                </c:pt>
                <c:pt idx="36988">
                  <c:v>3.098800000002115</c:v>
                </c:pt>
                <c:pt idx="36989">
                  <c:v>3.0989000000021152</c:v>
                </c:pt>
                <c:pt idx="36990">
                  <c:v>3.0990000000021154</c:v>
                </c:pt>
                <c:pt idx="36991">
                  <c:v>3.0991000000021156</c:v>
                </c:pt>
                <c:pt idx="36992">
                  <c:v>3.0992000000021158</c:v>
                </c:pt>
                <c:pt idx="36993">
                  <c:v>3.099300000002116</c:v>
                </c:pt>
                <c:pt idx="36994">
                  <c:v>3.0994000000021162</c:v>
                </c:pt>
                <c:pt idx="36995">
                  <c:v>3.0995000000021165</c:v>
                </c:pt>
                <c:pt idx="36996">
                  <c:v>3.0996000000021167</c:v>
                </c:pt>
                <c:pt idx="36997">
                  <c:v>3.0997000000021169</c:v>
                </c:pt>
                <c:pt idx="36998">
                  <c:v>3.0998000000021171</c:v>
                </c:pt>
                <c:pt idx="36999">
                  <c:v>3.0999000000021173</c:v>
                </c:pt>
                <c:pt idx="37000">
                  <c:v>3.1000000000021175</c:v>
                </c:pt>
                <c:pt idx="37001">
                  <c:v>3.1001000000021177</c:v>
                </c:pt>
                <c:pt idx="37002">
                  <c:v>3.1002000000021179</c:v>
                </c:pt>
                <c:pt idx="37003">
                  <c:v>3.1003000000021181</c:v>
                </c:pt>
                <c:pt idx="37004">
                  <c:v>3.1004000000021184</c:v>
                </c:pt>
                <c:pt idx="37005">
                  <c:v>3.1005000000021186</c:v>
                </c:pt>
                <c:pt idx="37006">
                  <c:v>3.1006000000021188</c:v>
                </c:pt>
                <c:pt idx="37007">
                  <c:v>3.100700000002119</c:v>
                </c:pt>
                <c:pt idx="37008">
                  <c:v>3.1008000000021192</c:v>
                </c:pt>
                <c:pt idx="37009">
                  <c:v>3.1009000000021194</c:v>
                </c:pt>
                <c:pt idx="37010">
                  <c:v>3.1010000000021196</c:v>
                </c:pt>
                <c:pt idx="37011">
                  <c:v>3.1011000000021198</c:v>
                </c:pt>
                <c:pt idx="37012">
                  <c:v>3.10120000000212</c:v>
                </c:pt>
                <c:pt idx="37013">
                  <c:v>3.1013000000021202</c:v>
                </c:pt>
                <c:pt idx="37014">
                  <c:v>3.1014000000021205</c:v>
                </c:pt>
                <c:pt idx="37015">
                  <c:v>3.1015000000021207</c:v>
                </c:pt>
                <c:pt idx="37016">
                  <c:v>3.1016000000021209</c:v>
                </c:pt>
                <c:pt idx="37017">
                  <c:v>3.1017000000021211</c:v>
                </c:pt>
                <c:pt idx="37018">
                  <c:v>3.1018000000021213</c:v>
                </c:pt>
                <c:pt idx="37019">
                  <c:v>3.1019000000021215</c:v>
                </c:pt>
                <c:pt idx="37020">
                  <c:v>3.1020000000021217</c:v>
                </c:pt>
                <c:pt idx="37021">
                  <c:v>3.1021000000021219</c:v>
                </c:pt>
                <c:pt idx="37022">
                  <c:v>3.1022000000021221</c:v>
                </c:pt>
                <c:pt idx="37023">
                  <c:v>3.1023000000021224</c:v>
                </c:pt>
                <c:pt idx="37024">
                  <c:v>3.1024000000021226</c:v>
                </c:pt>
                <c:pt idx="37025">
                  <c:v>3.1025000000021228</c:v>
                </c:pt>
                <c:pt idx="37026">
                  <c:v>3.102600000002123</c:v>
                </c:pt>
                <c:pt idx="37027">
                  <c:v>3.1027000000021232</c:v>
                </c:pt>
                <c:pt idx="37028">
                  <c:v>3.1028000000021234</c:v>
                </c:pt>
                <c:pt idx="37029">
                  <c:v>3.1029000000021236</c:v>
                </c:pt>
                <c:pt idx="37030">
                  <c:v>3.1030000000021238</c:v>
                </c:pt>
                <c:pt idx="37031">
                  <c:v>3.103100000002124</c:v>
                </c:pt>
                <c:pt idx="37032">
                  <c:v>3.1032000000021243</c:v>
                </c:pt>
                <c:pt idx="37033">
                  <c:v>3.1033000000021245</c:v>
                </c:pt>
                <c:pt idx="37034">
                  <c:v>3.1034000000021247</c:v>
                </c:pt>
                <c:pt idx="37035">
                  <c:v>3.1035000000021249</c:v>
                </c:pt>
                <c:pt idx="37036">
                  <c:v>3.1036000000021251</c:v>
                </c:pt>
                <c:pt idx="37037">
                  <c:v>3.1037000000021253</c:v>
                </c:pt>
                <c:pt idx="37038">
                  <c:v>3.1038000000021255</c:v>
                </c:pt>
                <c:pt idx="37039">
                  <c:v>3.1039000000021257</c:v>
                </c:pt>
                <c:pt idx="37040">
                  <c:v>3.1040000000021259</c:v>
                </c:pt>
                <c:pt idx="37041">
                  <c:v>3.1041000000021262</c:v>
                </c:pt>
                <c:pt idx="37042">
                  <c:v>3.1042000000021264</c:v>
                </c:pt>
                <c:pt idx="37043">
                  <c:v>3.1043000000021266</c:v>
                </c:pt>
                <c:pt idx="37044">
                  <c:v>3.1044000000021268</c:v>
                </c:pt>
                <c:pt idx="37045">
                  <c:v>3.104500000002127</c:v>
                </c:pt>
                <c:pt idx="37046">
                  <c:v>3.1046000000021272</c:v>
                </c:pt>
                <c:pt idx="37047">
                  <c:v>3.1047000000021274</c:v>
                </c:pt>
                <c:pt idx="37048">
                  <c:v>3.1048000000021276</c:v>
                </c:pt>
                <c:pt idx="37049">
                  <c:v>3.1049000000021278</c:v>
                </c:pt>
                <c:pt idx="37050">
                  <c:v>3.1050000000021281</c:v>
                </c:pt>
                <c:pt idx="37051">
                  <c:v>3.1051000000021283</c:v>
                </c:pt>
                <c:pt idx="37052">
                  <c:v>3.1052000000021285</c:v>
                </c:pt>
                <c:pt idx="37053">
                  <c:v>3.1053000000021287</c:v>
                </c:pt>
                <c:pt idx="37054">
                  <c:v>3.1054000000021289</c:v>
                </c:pt>
                <c:pt idx="37055">
                  <c:v>3.1055000000021291</c:v>
                </c:pt>
                <c:pt idx="37056">
                  <c:v>3.1056000000021293</c:v>
                </c:pt>
                <c:pt idx="37057">
                  <c:v>3.1057000000021295</c:v>
                </c:pt>
                <c:pt idx="37058">
                  <c:v>3.1058000000021297</c:v>
                </c:pt>
                <c:pt idx="37059">
                  <c:v>3.10590000000213</c:v>
                </c:pt>
                <c:pt idx="37060">
                  <c:v>3.1060000000021302</c:v>
                </c:pt>
                <c:pt idx="37061">
                  <c:v>3.1061000000021304</c:v>
                </c:pt>
                <c:pt idx="37062">
                  <c:v>3.1062000000021306</c:v>
                </c:pt>
                <c:pt idx="37063">
                  <c:v>3.1063000000021308</c:v>
                </c:pt>
                <c:pt idx="37064">
                  <c:v>3.106400000002131</c:v>
                </c:pt>
                <c:pt idx="37065">
                  <c:v>3.1065000000021312</c:v>
                </c:pt>
                <c:pt idx="37066">
                  <c:v>3.1066000000021314</c:v>
                </c:pt>
                <c:pt idx="37067">
                  <c:v>3.1067000000021316</c:v>
                </c:pt>
                <c:pt idx="37068">
                  <c:v>3.1068000000021319</c:v>
                </c:pt>
                <c:pt idx="37069">
                  <c:v>3.1069000000021321</c:v>
                </c:pt>
                <c:pt idx="37070">
                  <c:v>3.1070000000021323</c:v>
                </c:pt>
                <c:pt idx="37071">
                  <c:v>3.1071000000021325</c:v>
                </c:pt>
                <c:pt idx="37072">
                  <c:v>3.1072000000021327</c:v>
                </c:pt>
                <c:pt idx="37073">
                  <c:v>3.1073000000021329</c:v>
                </c:pt>
                <c:pt idx="37074">
                  <c:v>3.1074000000021331</c:v>
                </c:pt>
                <c:pt idx="37075">
                  <c:v>3.1075000000021333</c:v>
                </c:pt>
                <c:pt idx="37076">
                  <c:v>3.1076000000021335</c:v>
                </c:pt>
                <c:pt idx="37077">
                  <c:v>3.1077000000021338</c:v>
                </c:pt>
                <c:pt idx="37078">
                  <c:v>3.107800000002134</c:v>
                </c:pt>
                <c:pt idx="37079">
                  <c:v>3.1079000000021342</c:v>
                </c:pt>
                <c:pt idx="37080">
                  <c:v>3.1080000000021344</c:v>
                </c:pt>
                <c:pt idx="37081">
                  <c:v>3.1081000000021346</c:v>
                </c:pt>
                <c:pt idx="37082">
                  <c:v>3.1082000000021348</c:v>
                </c:pt>
                <c:pt idx="37083">
                  <c:v>3.108300000002135</c:v>
                </c:pt>
                <c:pt idx="37084">
                  <c:v>3.1084000000021352</c:v>
                </c:pt>
                <c:pt idx="37085">
                  <c:v>3.1085000000021354</c:v>
                </c:pt>
                <c:pt idx="37086">
                  <c:v>3.1086000000021357</c:v>
                </c:pt>
                <c:pt idx="37087">
                  <c:v>3.1087000000021359</c:v>
                </c:pt>
                <c:pt idx="37088">
                  <c:v>3.1088000000021361</c:v>
                </c:pt>
                <c:pt idx="37089">
                  <c:v>3.1089000000021363</c:v>
                </c:pt>
                <c:pt idx="37090">
                  <c:v>3.1090000000021365</c:v>
                </c:pt>
                <c:pt idx="37091">
                  <c:v>3.1091000000021367</c:v>
                </c:pt>
                <c:pt idx="37092">
                  <c:v>3.1092000000021369</c:v>
                </c:pt>
                <c:pt idx="37093">
                  <c:v>3.1093000000021371</c:v>
                </c:pt>
                <c:pt idx="37094">
                  <c:v>3.1094000000021373</c:v>
                </c:pt>
                <c:pt idx="37095">
                  <c:v>3.1095000000021376</c:v>
                </c:pt>
                <c:pt idx="37096">
                  <c:v>3.1096000000021378</c:v>
                </c:pt>
                <c:pt idx="37097">
                  <c:v>3.109700000002138</c:v>
                </c:pt>
                <c:pt idx="37098">
                  <c:v>3.1098000000021382</c:v>
                </c:pt>
                <c:pt idx="37099">
                  <c:v>3.1099000000021384</c:v>
                </c:pt>
                <c:pt idx="37100">
                  <c:v>3.1100000000021386</c:v>
                </c:pt>
                <c:pt idx="37101">
                  <c:v>3.1101000000021388</c:v>
                </c:pt>
                <c:pt idx="37102">
                  <c:v>3.110200000002139</c:v>
                </c:pt>
                <c:pt idx="37103">
                  <c:v>3.1103000000021392</c:v>
                </c:pt>
                <c:pt idx="37104">
                  <c:v>3.1104000000021395</c:v>
                </c:pt>
                <c:pt idx="37105">
                  <c:v>3.1105000000021397</c:v>
                </c:pt>
                <c:pt idx="37106">
                  <c:v>3.1106000000021399</c:v>
                </c:pt>
                <c:pt idx="37107">
                  <c:v>3.1107000000021401</c:v>
                </c:pt>
                <c:pt idx="37108">
                  <c:v>3.1108000000021403</c:v>
                </c:pt>
                <c:pt idx="37109">
                  <c:v>3.1109000000021405</c:v>
                </c:pt>
                <c:pt idx="37110">
                  <c:v>3.1110000000021407</c:v>
                </c:pt>
                <c:pt idx="37111">
                  <c:v>3.1111000000021409</c:v>
                </c:pt>
                <c:pt idx="37112">
                  <c:v>3.1112000000021411</c:v>
                </c:pt>
                <c:pt idx="37113">
                  <c:v>3.1113000000021414</c:v>
                </c:pt>
                <c:pt idx="37114">
                  <c:v>3.1114000000021416</c:v>
                </c:pt>
                <c:pt idx="37115">
                  <c:v>3.1115000000021418</c:v>
                </c:pt>
                <c:pt idx="37116">
                  <c:v>3.111600000002142</c:v>
                </c:pt>
                <c:pt idx="37117">
                  <c:v>3.1117000000021422</c:v>
                </c:pt>
                <c:pt idx="37118">
                  <c:v>3.1118000000021424</c:v>
                </c:pt>
                <c:pt idx="37119">
                  <c:v>3.1119000000021426</c:v>
                </c:pt>
                <c:pt idx="37120">
                  <c:v>3.1120000000021428</c:v>
                </c:pt>
                <c:pt idx="37121">
                  <c:v>3.112100000002143</c:v>
                </c:pt>
                <c:pt idx="37122">
                  <c:v>3.1122000000021433</c:v>
                </c:pt>
                <c:pt idx="37123">
                  <c:v>3.1123000000021435</c:v>
                </c:pt>
                <c:pt idx="37124">
                  <c:v>3.1124000000021437</c:v>
                </c:pt>
                <c:pt idx="37125">
                  <c:v>3.1125000000021439</c:v>
                </c:pt>
                <c:pt idx="37126">
                  <c:v>3.1126000000021441</c:v>
                </c:pt>
                <c:pt idx="37127">
                  <c:v>3.1127000000021443</c:v>
                </c:pt>
                <c:pt idx="37128">
                  <c:v>3.1128000000021445</c:v>
                </c:pt>
                <c:pt idx="37129">
                  <c:v>3.1129000000021447</c:v>
                </c:pt>
                <c:pt idx="37130">
                  <c:v>3.1130000000021449</c:v>
                </c:pt>
                <c:pt idx="37131">
                  <c:v>3.1131000000021452</c:v>
                </c:pt>
                <c:pt idx="37132">
                  <c:v>3.1132000000021454</c:v>
                </c:pt>
                <c:pt idx="37133">
                  <c:v>3.1133000000021456</c:v>
                </c:pt>
                <c:pt idx="37134">
                  <c:v>3.1134000000021458</c:v>
                </c:pt>
                <c:pt idx="37135">
                  <c:v>3.113500000002146</c:v>
                </c:pt>
                <c:pt idx="37136">
                  <c:v>3.1136000000021462</c:v>
                </c:pt>
                <c:pt idx="37137">
                  <c:v>3.1137000000021464</c:v>
                </c:pt>
                <c:pt idx="37138">
                  <c:v>3.1138000000021466</c:v>
                </c:pt>
                <c:pt idx="37139">
                  <c:v>3.1139000000021468</c:v>
                </c:pt>
                <c:pt idx="37140">
                  <c:v>3.1140000000021471</c:v>
                </c:pt>
                <c:pt idx="37141">
                  <c:v>3.1141000000021473</c:v>
                </c:pt>
                <c:pt idx="37142">
                  <c:v>3.1142000000021475</c:v>
                </c:pt>
                <c:pt idx="37143">
                  <c:v>3.1143000000021477</c:v>
                </c:pt>
                <c:pt idx="37144">
                  <c:v>3.1144000000021479</c:v>
                </c:pt>
                <c:pt idx="37145">
                  <c:v>3.1145000000021481</c:v>
                </c:pt>
                <c:pt idx="37146">
                  <c:v>3.1146000000021483</c:v>
                </c:pt>
                <c:pt idx="37147">
                  <c:v>3.1147000000021485</c:v>
                </c:pt>
                <c:pt idx="37148">
                  <c:v>3.1148000000021487</c:v>
                </c:pt>
                <c:pt idx="37149">
                  <c:v>3.1149000000021489</c:v>
                </c:pt>
                <c:pt idx="37150">
                  <c:v>3.1150000000021492</c:v>
                </c:pt>
                <c:pt idx="37151">
                  <c:v>3.1151000000021494</c:v>
                </c:pt>
                <c:pt idx="37152">
                  <c:v>3.1152000000021496</c:v>
                </c:pt>
                <c:pt idx="37153">
                  <c:v>3.1153000000021498</c:v>
                </c:pt>
                <c:pt idx="37154">
                  <c:v>3.11540000000215</c:v>
                </c:pt>
                <c:pt idx="37155">
                  <c:v>3.1155000000021502</c:v>
                </c:pt>
                <c:pt idx="37156">
                  <c:v>3.1156000000021504</c:v>
                </c:pt>
                <c:pt idx="37157">
                  <c:v>3.1157000000021506</c:v>
                </c:pt>
                <c:pt idx="37158">
                  <c:v>3.1158000000021508</c:v>
                </c:pt>
                <c:pt idx="37159">
                  <c:v>3.1159000000021511</c:v>
                </c:pt>
                <c:pt idx="37160">
                  <c:v>3.1160000000021513</c:v>
                </c:pt>
                <c:pt idx="37161">
                  <c:v>3.1161000000021515</c:v>
                </c:pt>
                <c:pt idx="37162">
                  <c:v>3.1162000000021517</c:v>
                </c:pt>
                <c:pt idx="37163">
                  <c:v>3.1163000000021519</c:v>
                </c:pt>
                <c:pt idx="37164">
                  <c:v>3.1164000000021521</c:v>
                </c:pt>
                <c:pt idx="37165">
                  <c:v>3.1165000000021523</c:v>
                </c:pt>
                <c:pt idx="37166">
                  <c:v>3.1166000000021525</c:v>
                </c:pt>
                <c:pt idx="37167">
                  <c:v>3.1167000000021527</c:v>
                </c:pt>
                <c:pt idx="37168">
                  <c:v>3.116800000002153</c:v>
                </c:pt>
                <c:pt idx="37169">
                  <c:v>3.1169000000021532</c:v>
                </c:pt>
                <c:pt idx="37170">
                  <c:v>3.1170000000021534</c:v>
                </c:pt>
                <c:pt idx="37171">
                  <c:v>3.1171000000021536</c:v>
                </c:pt>
                <c:pt idx="37172">
                  <c:v>3.1172000000021538</c:v>
                </c:pt>
                <c:pt idx="37173">
                  <c:v>3.117300000002154</c:v>
                </c:pt>
                <c:pt idx="37174">
                  <c:v>3.1174000000021542</c:v>
                </c:pt>
                <c:pt idx="37175">
                  <c:v>3.1175000000021544</c:v>
                </c:pt>
                <c:pt idx="37176">
                  <c:v>3.1176000000021546</c:v>
                </c:pt>
                <c:pt idx="37177">
                  <c:v>3.1177000000021549</c:v>
                </c:pt>
                <c:pt idx="37178">
                  <c:v>3.1178000000021551</c:v>
                </c:pt>
                <c:pt idx="37179">
                  <c:v>3.1179000000021553</c:v>
                </c:pt>
                <c:pt idx="37180">
                  <c:v>3.1180000000021555</c:v>
                </c:pt>
                <c:pt idx="37181">
                  <c:v>3.1181000000021557</c:v>
                </c:pt>
                <c:pt idx="37182">
                  <c:v>3.1182000000021559</c:v>
                </c:pt>
                <c:pt idx="37183">
                  <c:v>3.1183000000021561</c:v>
                </c:pt>
                <c:pt idx="37184">
                  <c:v>3.1184000000021563</c:v>
                </c:pt>
                <c:pt idx="37185">
                  <c:v>3.1185000000021565</c:v>
                </c:pt>
                <c:pt idx="37186">
                  <c:v>3.1186000000021568</c:v>
                </c:pt>
                <c:pt idx="37187">
                  <c:v>3.118700000002157</c:v>
                </c:pt>
                <c:pt idx="37188">
                  <c:v>3.1188000000021572</c:v>
                </c:pt>
                <c:pt idx="37189">
                  <c:v>3.1189000000021574</c:v>
                </c:pt>
                <c:pt idx="37190">
                  <c:v>3.1190000000021576</c:v>
                </c:pt>
                <c:pt idx="37191">
                  <c:v>3.1191000000021578</c:v>
                </c:pt>
                <c:pt idx="37192">
                  <c:v>3.119200000002158</c:v>
                </c:pt>
                <c:pt idx="37193">
                  <c:v>3.1193000000021582</c:v>
                </c:pt>
                <c:pt idx="37194">
                  <c:v>3.1194000000021584</c:v>
                </c:pt>
                <c:pt idx="37195">
                  <c:v>3.1195000000021587</c:v>
                </c:pt>
                <c:pt idx="37196">
                  <c:v>3.1196000000021589</c:v>
                </c:pt>
                <c:pt idx="37197">
                  <c:v>3.1197000000021591</c:v>
                </c:pt>
                <c:pt idx="37198">
                  <c:v>3.1198000000021593</c:v>
                </c:pt>
                <c:pt idx="37199">
                  <c:v>3.1199000000021595</c:v>
                </c:pt>
                <c:pt idx="37200">
                  <c:v>3.1200000000021597</c:v>
                </c:pt>
                <c:pt idx="37201">
                  <c:v>3.1201000000021599</c:v>
                </c:pt>
                <c:pt idx="37202">
                  <c:v>3.1202000000021601</c:v>
                </c:pt>
                <c:pt idx="37203">
                  <c:v>3.1203000000021603</c:v>
                </c:pt>
                <c:pt idx="37204">
                  <c:v>3.1204000000021606</c:v>
                </c:pt>
                <c:pt idx="37205">
                  <c:v>3.1205000000021608</c:v>
                </c:pt>
                <c:pt idx="37206">
                  <c:v>3.120600000002161</c:v>
                </c:pt>
                <c:pt idx="37207">
                  <c:v>3.1207000000021612</c:v>
                </c:pt>
                <c:pt idx="37208">
                  <c:v>3.1208000000021614</c:v>
                </c:pt>
                <c:pt idx="37209">
                  <c:v>3.1209000000021616</c:v>
                </c:pt>
                <c:pt idx="37210">
                  <c:v>3.1210000000021618</c:v>
                </c:pt>
                <c:pt idx="37211">
                  <c:v>3.121100000002162</c:v>
                </c:pt>
                <c:pt idx="37212">
                  <c:v>3.1212000000021622</c:v>
                </c:pt>
                <c:pt idx="37213">
                  <c:v>3.1213000000021625</c:v>
                </c:pt>
                <c:pt idx="37214">
                  <c:v>3.1214000000021627</c:v>
                </c:pt>
                <c:pt idx="37215">
                  <c:v>3.1215000000021629</c:v>
                </c:pt>
                <c:pt idx="37216">
                  <c:v>3.1216000000021631</c:v>
                </c:pt>
                <c:pt idx="37217">
                  <c:v>3.1217000000021633</c:v>
                </c:pt>
                <c:pt idx="37218">
                  <c:v>3.1218000000021635</c:v>
                </c:pt>
                <c:pt idx="37219">
                  <c:v>3.1219000000021637</c:v>
                </c:pt>
                <c:pt idx="37220">
                  <c:v>3.1220000000021639</c:v>
                </c:pt>
                <c:pt idx="37221">
                  <c:v>3.1221000000021641</c:v>
                </c:pt>
                <c:pt idx="37222">
                  <c:v>3.1222000000021644</c:v>
                </c:pt>
                <c:pt idx="37223">
                  <c:v>3.1223000000021646</c:v>
                </c:pt>
                <c:pt idx="37224">
                  <c:v>3.1224000000021648</c:v>
                </c:pt>
                <c:pt idx="37225">
                  <c:v>3.122500000002165</c:v>
                </c:pt>
                <c:pt idx="37226">
                  <c:v>3.1226000000021652</c:v>
                </c:pt>
                <c:pt idx="37227">
                  <c:v>3.1227000000021654</c:v>
                </c:pt>
                <c:pt idx="37228">
                  <c:v>3.1228000000021656</c:v>
                </c:pt>
                <c:pt idx="37229">
                  <c:v>3.1229000000021658</c:v>
                </c:pt>
                <c:pt idx="37230">
                  <c:v>3.123000000002166</c:v>
                </c:pt>
                <c:pt idx="37231">
                  <c:v>3.1231000000021663</c:v>
                </c:pt>
                <c:pt idx="37232">
                  <c:v>3.1232000000021665</c:v>
                </c:pt>
                <c:pt idx="37233">
                  <c:v>3.1233000000021667</c:v>
                </c:pt>
                <c:pt idx="37234">
                  <c:v>3.1234000000021669</c:v>
                </c:pt>
                <c:pt idx="37235">
                  <c:v>3.1235000000021671</c:v>
                </c:pt>
                <c:pt idx="37236">
                  <c:v>3.1236000000021673</c:v>
                </c:pt>
                <c:pt idx="37237">
                  <c:v>3.1237000000021675</c:v>
                </c:pt>
                <c:pt idx="37238">
                  <c:v>3.1238000000021677</c:v>
                </c:pt>
                <c:pt idx="37239">
                  <c:v>3.1239000000021679</c:v>
                </c:pt>
                <c:pt idx="37240">
                  <c:v>3.1240000000021682</c:v>
                </c:pt>
                <c:pt idx="37241">
                  <c:v>3.1241000000021684</c:v>
                </c:pt>
                <c:pt idx="37242">
                  <c:v>3.1242000000021686</c:v>
                </c:pt>
                <c:pt idx="37243">
                  <c:v>3.1243000000021688</c:v>
                </c:pt>
                <c:pt idx="37244">
                  <c:v>3.124400000002169</c:v>
                </c:pt>
                <c:pt idx="37245">
                  <c:v>3.1245000000021692</c:v>
                </c:pt>
                <c:pt idx="37246">
                  <c:v>3.1246000000021694</c:v>
                </c:pt>
                <c:pt idx="37247">
                  <c:v>3.1247000000021696</c:v>
                </c:pt>
                <c:pt idx="37248">
                  <c:v>3.1248000000021698</c:v>
                </c:pt>
                <c:pt idx="37249">
                  <c:v>3.1249000000021701</c:v>
                </c:pt>
                <c:pt idx="37250">
                  <c:v>3.1250000000021703</c:v>
                </c:pt>
                <c:pt idx="37251">
                  <c:v>3.1251000000021705</c:v>
                </c:pt>
                <c:pt idx="37252">
                  <c:v>3.1252000000021707</c:v>
                </c:pt>
                <c:pt idx="37253">
                  <c:v>3.1253000000021709</c:v>
                </c:pt>
                <c:pt idx="37254">
                  <c:v>3.1254000000021711</c:v>
                </c:pt>
                <c:pt idx="37255">
                  <c:v>3.1255000000021713</c:v>
                </c:pt>
                <c:pt idx="37256">
                  <c:v>3.1256000000021715</c:v>
                </c:pt>
                <c:pt idx="37257">
                  <c:v>3.1257000000021717</c:v>
                </c:pt>
                <c:pt idx="37258">
                  <c:v>3.125800000002172</c:v>
                </c:pt>
                <c:pt idx="37259">
                  <c:v>3.1259000000021722</c:v>
                </c:pt>
                <c:pt idx="37260">
                  <c:v>3.1260000000021724</c:v>
                </c:pt>
                <c:pt idx="37261">
                  <c:v>3.1261000000021726</c:v>
                </c:pt>
                <c:pt idx="37262">
                  <c:v>3.1262000000021728</c:v>
                </c:pt>
                <c:pt idx="37263">
                  <c:v>3.126300000002173</c:v>
                </c:pt>
                <c:pt idx="37264">
                  <c:v>3.1264000000021732</c:v>
                </c:pt>
                <c:pt idx="37265">
                  <c:v>3.1265000000021734</c:v>
                </c:pt>
                <c:pt idx="37266">
                  <c:v>3.1266000000021736</c:v>
                </c:pt>
                <c:pt idx="37267">
                  <c:v>3.1267000000021739</c:v>
                </c:pt>
                <c:pt idx="37268">
                  <c:v>3.1268000000021741</c:v>
                </c:pt>
                <c:pt idx="37269">
                  <c:v>3.1269000000021743</c:v>
                </c:pt>
                <c:pt idx="37270">
                  <c:v>3.1270000000021745</c:v>
                </c:pt>
                <c:pt idx="37271">
                  <c:v>3.1271000000021747</c:v>
                </c:pt>
                <c:pt idx="37272">
                  <c:v>3.1272000000021749</c:v>
                </c:pt>
                <c:pt idx="37273">
                  <c:v>3.1273000000021751</c:v>
                </c:pt>
                <c:pt idx="37274">
                  <c:v>3.1274000000021753</c:v>
                </c:pt>
                <c:pt idx="37275">
                  <c:v>3.1275000000021755</c:v>
                </c:pt>
                <c:pt idx="37276">
                  <c:v>3.1276000000021758</c:v>
                </c:pt>
                <c:pt idx="37277">
                  <c:v>3.127700000002176</c:v>
                </c:pt>
                <c:pt idx="37278">
                  <c:v>3.1278000000021762</c:v>
                </c:pt>
                <c:pt idx="37279">
                  <c:v>3.1279000000021764</c:v>
                </c:pt>
                <c:pt idx="37280">
                  <c:v>3.1280000000021766</c:v>
                </c:pt>
                <c:pt idx="37281">
                  <c:v>3.1281000000021768</c:v>
                </c:pt>
                <c:pt idx="37282">
                  <c:v>3.128200000002177</c:v>
                </c:pt>
                <c:pt idx="37283">
                  <c:v>3.1283000000021772</c:v>
                </c:pt>
                <c:pt idx="37284">
                  <c:v>3.1284000000021774</c:v>
                </c:pt>
                <c:pt idx="37285">
                  <c:v>3.1285000000021777</c:v>
                </c:pt>
                <c:pt idx="37286">
                  <c:v>3.1286000000021779</c:v>
                </c:pt>
                <c:pt idx="37287">
                  <c:v>3.1287000000021781</c:v>
                </c:pt>
                <c:pt idx="37288">
                  <c:v>3.1288000000021783</c:v>
                </c:pt>
                <c:pt idx="37289">
                  <c:v>3.1289000000021785</c:v>
                </c:pt>
                <c:pt idx="37290">
                  <c:v>3.1290000000021787</c:v>
                </c:pt>
                <c:pt idx="37291">
                  <c:v>3.1291000000021789</c:v>
                </c:pt>
                <c:pt idx="37292">
                  <c:v>3.1292000000021791</c:v>
                </c:pt>
                <c:pt idx="37293">
                  <c:v>3.1293000000021793</c:v>
                </c:pt>
                <c:pt idx="37294">
                  <c:v>3.1294000000021795</c:v>
                </c:pt>
                <c:pt idx="37295">
                  <c:v>3.1295000000021798</c:v>
                </c:pt>
                <c:pt idx="37296">
                  <c:v>3.12960000000218</c:v>
                </c:pt>
                <c:pt idx="37297">
                  <c:v>3.1297000000021802</c:v>
                </c:pt>
                <c:pt idx="37298">
                  <c:v>3.1298000000021804</c:v>
                </c:pt>
                <c:pt idx="37299">
                  <c:v>3.1299000000021806</c:v>
                </c:pt>
                <c:pt idx="37300">
                  <c:v>3.1300000000021808</c:v>
                </c:pt>
                <c:pt idx="37301">
                  <c:v>3.130100000002181</c:v>
                </c:pt>
                <c:pt idx="37302">
                  <c:v>3.1302000000021812</c:v>
                </c:pt>
                <c:pt idx="37303">
                  <c:v>3.1303000000021814</c:v>
                </c:pt>
                <c:pt idx="37304">
                  <c:v>3.1304000000021817</c:v>
                </c:pt>
                <c:pt idx="37305">
                  <c:v>3.1305000000021819</c:v>
                </c:pt>
                <c:pt idx="37306">
                  <c:v>3.1306000000021821</c:v>
                </c:pt>
                <c:pt idx="37307">
                  <c:v>3.1307000000021823</c:v>
                </c:pt>
                <c:pt idx="37308">
                  <c:v>3.1308000000021825</c:v>
                </c:pt>
                <c:pt idx="37309">
                  <c:v>3.1309000000021827</c:v>
                </c:pt>
                <c:pt idx="37310">
                  <c:v>3.1310000000021829</c:v>
                </c:pt>
                <c:pt idx="37311">
                  <c:v>3.1311000000021831</c:v>
                </c:pt>
                <c:pt idx="37312">
                  <c:v>3.1312000000021833</c:v>
                </c:pt>
                <c:pt idx="37313">
                  <c:v>3.1313000000021836</c:v>
                </c:pt>
                <c:pt idx="37314">
                  <c:v>3.1314000000021838</c:v>
                </c:pt>
                <c:pt idx="37315">
                  <c:v>3.131500000002184</c:v>
                </c:pt>
                <c:pt idx="37316">
                  <c:v>3.1316000000021842</c:v>
                </c:pt>
                <c:pt idx="37317">
                  <c:v>3.1317000000021844</c:v>
                </c:pt>
                <c:pt idx="37318">
                  <c:v>3.1318000000021846</c:v>
                </c:pt>
                <c:pt idx="37319">
                  <c:v>3.1319000000021848</c:v>
                </c:pt>
                <c:pt idx="37320">
                  <c:v>3.132000000002185</c:v>
                </c:pt>
                <c:pt idx="37321">
                  <c:v>3.1321000000021852</c:v>
                </c:pt>
                <c:pt idx="37322">
                  <c:v>3.1322000000021855</c:v>
                </c:pt>
                <c:pt idx="37323">
                  <c:v>3.1323000000021857</c:v>
                </c:pt>
                <c:pt idx="37324">
                  <c:v>3.1324000000021859</c:v>
                </c:pt>
                <c:pt idx="37325">
                  <c:v>3.1325000000021861</c:v>
                </c:pt>
                <c:pt idx="37326">
                  <c:v>3.1326000000021863</c:v>
                </c:pt>
                <c:pt idx="37327">
                  <c:v>3.1327000000021865</c:v>
                </c:pt>
                <c:pt idx="37328">
                  <c:v>3.1328000000021867</c:v>
                </c:pt>
                <c:pt idx="37329">
                  <c:v>3.1329000000021869</c:v>
                </c:pt>
                <c:pt idx="37330">
                  <c:v>3.1330000000021871</c:v>
                </c:pt>
                <c:pt idx="37331">
                  <c:v>3.1331000000021874</c:v>
                </c:pt>
                <c:pt idx="37332">
                  <c:v>3.1332000000021876</c:v>
                </c:pt>
                <c:pt idx="37333">
                  <c:v>3.1333000000021878</c:v>
                </c:pt>
                <c:pt idx="37334">
                  <c:v>3.133400000002188</c:v>
                </c:pt>
                <c:pt idx="37335">
                  <c:v>3.1335000000021882</c:v>
                </c:pt>
                <c:pt idx="37336">
                  <c:v>3.1336000000021884</c:v>
                </c:pt>
                <c:pt idx="37337">
                  <c:v>3.1337000000021886</c:v>
                </c:pt>
                <c:pt idx="37338">
                  <c:v>3.1338000000021888</c:v>
                </c:pt>
                <c:pt idx="37339">
                  <c:v>3.133900000002189</c:v>
                </c:pt>
                <c:pt idx="37340">
                  <c:v>3.1340000000021893</c:v>
                </c:pt>
                <c:pt idx="37341">
                  <c:v>3.1341000000021895</c:v>
                </c:pt>
                <c:pt idx="37342">
                  <c:v>3.1342000000021897</c:v>
                </c:pt>
                <c:pt idx="37343">
                  <c:v>3.1343000000021899</c:v>
                </c:pt>
                <c:pt idx="37344">
                  <c:v>3.1344000000021901</c:v>
                </c:pt>
                <c:pt idx="37345">
                  <c:v>3.1345000000021903</c:v>
                </c:pt>
                <c:pt idx="37346">
                  <c:v>3.1346000000021905</c:v>
                </c:pt>
                <c:pt idx="37347">
                  <c:v>3.1347000000021907</c:v>
                </c:pt>
                <c:pt idx="37348">
                  <c:v>3.1348000000021909</c:v>
                </c:pt>
                <c:pt idx="37349">
                  <c:v>3.1349000000021912</c:v>
                </c:pt>
                <c:pt idx="37350">
                  <c:v>3.1350000000021914</c:v>
                </c:pt>
                <c:pt idx="37351">
                  <c:v>3.1351000000021916</c:v>
                </c:pt>
                <c:pt idx="37352">
                  <c:v>3.1352000000021918</c:v>
                </c:pt>
                <c:pt idx="37353">
                  <c:v>3.135300000002192</c:v>
                </c:pt>
                <c:pt idx="37354">
                  <c:v>3.1354000000021922</c:v>
                </c:pt>
                <c:pt idx="37355">
                  <c:v>3.1355000000021924</c:v>
                </c:pt>
                <c:pt idx="37356">
                  <c:v>3.1356000000021926</c:v>
                </c:pt>
                <c:pt idx="37357">
                  <c:v>3.1357000000021928</c:v>
                </c:pt>
                <c:pt idx="37358">
                  <c:v>3.1358000000021931</c:v>
                </c:pt>
                <c:pt idx="37359">
                  <c:v>3.1359000000021933</c:v>
                </c:pt>
                <c:pt idx="37360">
                  <c:v>3.1360000000021935</c:v>
                </c:pt>
                <c:pt idx="37361">
                  <c:v>3.1361000000021937</c:v>
                </c:pt>
                <c:pt idx="37362">
                  <c:v>3.1362000000021939</c:v>
                </c:pt>
                <c:pt idx="37363">
                  <c:v>3.1363000000021941</c:v>
                </c:pt>
                <c:pt idx="37364">
                  <c:v>3.1364000000021943</c:v>
                </c:pt>
                <c:pt idx="37365">
                  <c:v>3.1365000000021945</c:v>
                </c:pt>
                <c:pt idx="37366">
                  <c:v>3.1366000000021947</c:v>
                </c:pt>
                <c:pt idx="37367">
                  <c:v>3.136700000002195</c:v>
                </c:pt>
                <c:pt idx="37368">
                  <c:v>3.1368000000021952</c:v>
                </c:pt>
                <c:pt idx="37369">
                  <c:v>3.1369000000021954</c:v>
                </c:pt>
                <c:pt idx="37370">
                  <c:v>3.1370000000021956</c:v>
                </c:pt>
                <c:pt idx="37371">
                  <c:v>3.1371000000021958</c:v>
                </c:pt>
                <c:pt idx="37372">
                  <c:v>3.137200000002196</c:v>
                </c:pt>
                <c:pt idx="37373">
                  <c:v>3.1373000000021962</c:v>
                </c:pt>
                <c:pt idx="37374">
                  <c:v>3.1374000000021964</c:v>
                </c:pt>
                <c:pt idx="37375">
                  <c:v>3.1375000000021966</c:v>
                </c:pt>
                <c:pt idx="37376">
                  <c:v>3.1376000000021969</c:v>
                </c:pt>
                <c:pt idx="37377">
                  <c:v>3.1377000000021971</c:v>
                </c:pt>
                <c:pt idx="37378">
                  <c:v>3.1378000000021973</c:v>
                </c:pt>
                <c:pt idx="37379">
                  <c:v>3.1379000000021975</c:v>
                </c:pt>
                <c:pt idx="37380">
                  <c:v>3.1380000000021977</c:v>
                </c:pt>
                <c:pt idx="37381">
                  <c:v>3.1381000000021979</c:v>
                </c:pt>
                <c:pt idx="37382">
                  <c:v>3.1382000000021981</c:v>
                </c:pt>
                <c:pt idx="37383">
                  <c:v>3.1383000000021983</c:v>
                </c:pt>
                <c:pt idx="37384">
                  <c:v>3.1384000000021985</c:v>
                </c:pt>
                <c:pt idx="37385">
                  <c:v>3.1385000000021988</c:v>
                </c:pt>
                <c:pt idx="37386">
                  <c:v>3.138600000002199</c:v>
                </c:pt>
                <c:pt idx="37387">
                  <c:v>3.1387000000021992</c:v>
                </c:pt>
                <c:pt idx="37388">
                  <c:v>3.1388000000021994</c:v>
                </c:pt>
                <c:pt idx="37389">
                  <c:v>3.1389000000021996</c:v>
                </c:pt>
                <c:pt idx="37390">
                  <c:v>3.1390000000021998</c:v>
                </c:pt>
                <c:pt idx="37391">
                  <c:v>3.1391000000022</c:v>
                </c:pt>
                <c:pt idx="37392">
                  <c:v>3.1392000000022002</c:v>
                </c:pt>
                <c:pt idx="37393">
                  <c:v>3.1393000000022004</c:v>
                </c:pt>
                <c:pt idx="37394">
                  <c:v>3.1394000000022007</c:v>
                </c:pt>
                <c:pt idx="37395">
                  <c:v>3.1395000000022009</c:v>
                </c:pt>
                <c:pt idx="37396">
                  <c:v>3.1396000000022011</c:v>
                </c:pt>
                <c:pt idx="37397">
                  <c:v>3.1397000000022013</c:v>
                </c:pt>
                <c:pt idx="37398">
                  <c:v>3.1398000000022015</c:v>
                </c:pt>
                <c:pt idx="37399">
                  <c:v>3.1399000000022017</c:v>
                </c:pt>
                <c:pt idx="37400">
                  <c:v>3.1400000000022019</c:v>
                </c:pt>
                <c:pt idx="37401">
                  <c:v>3.1401000000022021</c:v>
                </c:pt>
                <c:pt idx="37402">
                  <c:v>3.1402000000022023</c:v>
                </c:pt>
                <c:pt idx="37403">
                  <c:v>3.1403000000022026</c:v>
                </c:pt>
                <c:pt idx="37404">
                  <c:v>3.1404000000022028</c:v>
                </c:pt>
                <c:pt idx="37405">
                  <c:v>3.140500000002203</c:v>
                </c:pt>
                <c:pt idx="37406">
                  <c:v>3.1406000000022032</c:v>
                </c:pt>
                <c:pt idx="37407">
                  <c:v>3.1407000000022034</c:v>
                </c:pt>
                <c:pt idx="37408">
                  <c:v>3.1408000000022036</c:v>
                </c:pt>
                <c:pt idx="37409">
                  <c:v>3.1409000000022038</c:v>
                </c:pt>
                <c:pt idx="37410">
                  <c:v>3.141000000002204</c:v>
                </c:pt>
                <c:pt idx="37411">
                  <c:v>3.1411000000022042</c:v>
                </c:pt>
                <c:pt idx="37412">
                  <c:v>3.1412000000022045</c:v>
                </c:pt>
                <c:pt idx="37413">
                  <c:v>3.1413000000022047</c:v>
                </c:pt>
                <c:pt idx="37414">
                  <c:v>3.1414000000022049</c:v>
                </c:pt>
                <c:pt idx="37415">
                  <c:v>3.1415000000022051</c:v>
                </c:pt>
                <c:pt idx="37416">
                  <c:v>3.1416000000022053</c:v>
                </c:pt>
                <c:pt idx="37417">
                  <c:v>3.1417000000022055</c:v>
                </c:pt>
                <c:pt idx="37418">
                  <c:v>3.1418000000022057</c:v>
                </c:pt>
                <c:pt idx="37419">
                  <c:v>3.1419000000022059</c:v>
                </c:pt>
                <c:pt idx="37420">
                  <c:v>3.1420000000022061</c:v>
                </c:pt>
                <c:pt idx="37421">
                  <c:v>3.1421000000022064</c:v>
                </c:pt>
                <c:pt idx="37422">
                  <c:v>3.1422000000022066</c:v>
                </c:pt>
                <c:pt idx="37423">
                  <c:v>3.1423000000022068</c:v>
                </c:pt>
                <c:pt idx="37424">
                  <c:v>3.142400000002207</c:v>
                </c:pt>
                <c:pt idx="37425">
                  <c:v>3.1425000000022072</c:v>
                </c:pt>
                <c:pt idx="37426">
                  <c:v>3.1426000000022074</c:v>
                </c:pt>
                <c:pt idx="37427">
                  <c:v>3.1427000000022076</c:v>
                </c:pt>
                <c:pt idx="37428">
                  <c:v>3.1428000000022078</c:v>
                </c:pt>
                <c:pt idx="37429">
                  <c:v>3.142900000002208</c:v>
                </c:pt>
                <c:pt idx="37430">
                  <c:v>3.1430000000022082</c:v>
                </c:pt>
                <c:pt idx="37431">
                  <c:v>3.1431000000022085</c:v>
                </c:pt>
                <c:pt idx="37432">
                  <c:v>3.1432000000022087</c:v>
                </c:pt>
                <c:pt idx="37433">
                  <c:v>3.1433000000022089</c:v>
                </c:pt>
                <c:pt idx="37434">
                  <c:v>3.1434000000022091</c:v>
                </c:pt>
                <c:pt idx="37435">
                  <c:v>3.1435000000022093</c:v>
                </c:pt>
                <c:pt idx="37436">
                  <c:v>3.1436000000022095</c:v>
                </c:pt>
                <c:pt idx="37437">
                  <c:v>3.1437000000022097</c:v>
                </c:pt>
                <c:pt idx="37438">
                  <c:v>3.1438000000022099</c:v>
                </c:pt>
                <c:pt idx="37439">
                  <c:v>3.1439000000022101</c:v>
                </c:pt>
                <c:pt idx="37440">
                  <c:v>3.1440000000022104</c:v>
                </c:pt>
                <c:pt idx="37441">
                  <c:v>3.1441000000022106</c:v>
                </c:pt>
                <c:pt idx="37442">
                  <c:v>3.1442000000022108</c:v>
                </c:pt>
                <c:pt idx="37443">
                  <c:v>3.144300000002211</c:v>
                </c:pt>
                <c:pt idx="37444">
                  <c:v>3.1444000000022112</c:v>
                </c:pt>
                <c:pt idx="37445">
                  <c:v>3.1445000000022114</c:v>
                </c:pt>
                <c:pt idx="37446">
                  <c:v>3.1446000000022116</c:v>
                </c:pt>
                <c:pt idx="37447">
                  <c:v>3.1447000000022118</c:v>
                </c:pt>
                <c:pt idx="37448">
                  <c:v>3.144800000002212</c:v>
                </c:pt>
                <c:pt idx="37449">
                  <c:v>3.1449000000022123</c:v>
                </c:pt>
                <c:pt idx="37450">
                  <c:v>3.1450000000022125</c:v>
                </c:pt>
                <c:pt idx="37451">
                  <c:v>3.1451000000022127</c:v>
                </c:pt>
                <c:pt idx="37452">
                  <c:v>3.1452000000022129</c:v>
                </c:pt>
                <c:pt idx="37453">
                  <c:v>3.1453000000022131</c:v>
                </c:pt>
                <c:pt idx="37454">
                  <c:v>3.1454000000022133</c:v>
                </c:pt>
                <c:pt idx="37455">
                  <c:v>3.1455000000022135</c:v>
                </c:pt>
                <c:pt idx="37456">
                  <c:v>3.1456000000022137</c:v>
                </c:pt>
                <c:pt idx="37457">
                  <c:v>3.1457000000022139</c:v>
                </c:pt>
                <c:pt idx="37458">
                  <c:v>3.1458000000022142</c:v>
                </c:pt>
                <c:pt idx="37459">
                  <c:v>3.1459000000022144</c:v>
                </c:pt>
                <c:pt idx="37460">
                  <c:v>3.1460000000022146</c:v>
                </c:pt>
                <c:pt idx="37461">
                  <c:v>3.1461000000022148</c:v>
                </c:pt>
                <c:pt idx="37462">
                  <c:v>3.146200000002215</c:v>
                </c:pt>
                <c:pt idx="37463">
                  <c:v>3.1463000000022152</c:v>
                </c:pt>
                <c:pt idx="37464">
                  <c:v>3.1464000000022154</c:v>
                </c:pt>
                <c:pt idx="37465">
                  <c:v>3.1465000000022156</c:v>
                </c:pt>
                <c:pt idx="37466">
                  <c:v>3.1466000000022158</c:v>
                </c:pt>
                <c:pt idx="37467">
                  <c:v>3.1467000000022161</c:v>
                </c:pt>
                <c:pt idx="37468">
                  <c:v>3.1468000000022163</c:v>
                </c:pt>
                <c:pt idx="37469">
                  <c:v>3.1469000000022165</c:v>
                </c:pt>
                <c:pt idx="37470">
                  <c:v>3.1470000000022167</c:v>
                </c:pt>
                <c:pt idx="37471">
                  <c:v>3.1471000000022169</c:v>
                </c:pt>
                <c:pt idx="37472">
                  <c:v>3.1472000000022171</c:v>
                </c:pt>
                <c:pt idx="37473">
                  <c:v>3.1473000000022173</c:v>
                </c:pt>
                <c:pt idx="37474">
                  <c:v>3.1474000000022175</c:v>
                </c:pt>
                <c:pt idx="37475">
                  <c:v>3.1475000000022177</c:v>
                </c:pt>
                <c:pt idx="37476">
                  <c:v>3.147600000002218</c:v>
                </c:pt>
                <c:pt idx="37477">
                  <c:v>3.1477000000022182</c:v>
                </c:pt>
                <c:pt idx="37478">
                  <c:v>3.1478000000022184</c:v>
                </c:pt>
                <c:pt idx="37479">
                  <c:v>3.1479000000022186</c:v>
                </c:pt>
                <c:pt idx="37480">
                  <c:v>3.1480000000022188</c:v>
                </c:pt>
                <c:pt idx="37481">
                  <c:v>3.148100000002219</c:v>
                </c:pt>
                <c:pt idx="37482">
                  <c:v>3.1482000000022192</c:v>
                </c:pt>
                <c:pt idx="37483">
                  <c:v>3.1483000000022194</c:v>
                </c:pt>
                <c:pt idx="37484">
                  <c:v>3.1484000000022196</c:v>
                </c:pt>
                <c:pt idx="37485">
                  <c:v>3.1485000000022199</c:v>
                </c:pt>
                <c:pt idx="37486">
                  <c:v>3.1486000000022201</c:v>
                </c:pt>
                <c:pt idx="37487">
                  <c:v>3.1487000000022203</c:v>
                </c:pt>
                <c:pt idx="37488">
                  <c:v>3.1488000000022205</c:v>
                </c:pt>
                <c:pt idx="37489">
                  <c:v>3.1489000000022207</c:v>
                </c:pt>
                <c:pt idx="37490">
                  <c:v>3.1490000000022209</c:v>
                </c:pt>
                <c:pt idx="37491">
                  <c:v>3.1491000000022211</c:v>
                </c:pt>
                <c:pt idx="37492">
                  <c:v>3.1492000000022213</c:v>
                </c:pt>
                <c:pt idx="37493">
                  <c:v>3.1493000000022215</c:v>
                </c:pt>
                <c:pt idx="37494">
                  <c:v>3.1494000000022218</c:v>
                </c:pt>
                <c:pt idx="37495">
                  <c:v>3.149500000002222</c:v>
                </c:pt>
                <c:pt idx="37496">
                  <c:v>3.1496000000022222</c:v>
                </c:pt>
                <c:pt idx="37497">
                  <c:v>3.1497000000022224</c:v>
                </c:pt>
                <c:pt idx="37498">
                  <c:v>3.1498000000022226</c:v>
                </c:pt>
                <c:pt idx="37499">
                  <c:v>3.1499000000022228</c:v>
                </c:pt>
                <c:pt idx="37500">
                  <c:v>3.150000000002223</c:v>
                </c:pt>
                <c:pt idx="37501">
                  <c:v>3.1501000000022232</c:v>
                </c:pt>
                <c:pt idx="37502">
                  <c:v>3.1502000000022234</c:v>
                </c:pt>
                <c:pt idx="37503">
                  <c:v>3.1503000000022237</c:v>
                </c:pt>
                <c:pt idx="37504">
                  <c:v>3.1504000000022239</c:v>
                </c:pt>
                <c:pt idx="37505">
                  <c:v>3.1505000000022241</c:v>
                </c:pt>
                <c:pt idx="37506">
                  <c:v>3.1506000000022243</c:v>
                </c:pt>
                <c:pt idx="37507">
                  <c:v>3.1507000000022245</c:v>
                </c:pt>
                <c:pt idx="37508">
                  <c:v>3.1508000000022247</c:v>
                </c:pt>
                <c:pt idx="37509">
                  <c:v>3.1509000000022249</c:v>
                </c:pt>
                <c:pt idx="37510">
                  <c:v>3.1510000000022251</c:v>
                </c:pt>
                <c:pt idx="37511">
                  <c:v>3.1511000000022253</c:v>
                </c:pt>
                <c:pt idx="37512">
                  <c:v>3.1512000000022256</c:v>
                </c:pt>
                <c:pt idx="37513">
                  <c:v>3.1513000000022258</c:v>
                </c:pt>
                <c:pt idx="37514">
                  <c:v>3.151400000002226</c:v>
                </c:pt>
                <c:pt idx="37515">
                  <c:v>3.1515000000022262</c:v>
                </c:pt>
                <c:pt idx="37516">
                  <c:v>3.1516000000022264</c:v>
                </c:pt>
                <c:pt idx="37517">
                  <c:v>3.1517000000022266</c:v>
                </c:pt>
                <c:pt idx="37518">
                  <c:v>3.1518000000022268</c:v>
                </c:pt>
                <c:pt idx="37519">
                  <c:v>3.151900000002227</c:v>
                </c:pt>
                <c:pt idx="37520">
                  <c:v>3.1520000000022272</c:v>
                </c:pt>
                <c:pt idx="37521">
                  <c:v>3.1521000000022275</c:v>
                </c:pt>
                <c:pt idx="37522">
                  <c:v>3.1522000000022277</c:v>
                </c:pt>
                <c:pt idx="37523">
                  <c:v>3.1523000000022279</c:v>
                </c:pt>
                <c:pt idx="37524">
                  <c:v>3.1524000000022281</c:v>
                </c:pt>
                <c:pt idx="37525">
                  <c:v>3.1525000000022283</c:v>
                </c:pt>
                <c:pt idx="37526">
                  <c:v>3.1526000000022285</c:v>
                </c:pt>
                <c:pt idx="37527">
                  <c:v>3.1527000000022287</c:v>
                </c:pt>
                <c:pt idx="37528">
                  <c:v>3.1528000000022289</c:v>
                </c:pt>
                <c:pt idx="37529">
                  <c:v>3.1529000000022291</c:v>
                </c:pt>
                <c:pt idx="37530">
                  <c:v>3.1530000000022294</c:v>
                </c:pt>
                <c:pt idx="37531">
                  <c:v>3.1531000000022296</c:v>
                </c:pt>
                <c:pt idx="37532">
                  <c:v>3.1532000000022298</c:v>
                </c:pt>
                <c:pt idx="37533">
                  <c:v>3.15330000000223</c:v>
                </c:pt>
                <c:pt idx="37534">
                  <c:v>3.1534000000022302</c:v>
                </c:pt>
                <c:pt idx="37535">
                  <c:v>3.1535000000022304</c:v>
                </c:pt>
                <c:pt idx="37536">
                  <c:v>3.1536000000022306</c:v>
                </c:pt>
                <c:pt idx="37537">
                  <c:v>3.1537000000022308</c:v>
                </c:pt>
                <c:pt idx="37538">
                  <c:v>3.153800000002231</c:v>
                </c:pt>
                <c:pt idx="37539">
                  <c:v>3.1539000000022313</c:v>
                </c:pt>
                <c:pt idx="37540">
                  <c:v>3.1540000000022315</c:v>
                </c:pt>
                <c:pt idx="37541">
                  <c:v>3.1541000000022317</c:v>
                </c:pt>
                <c:pt idx="37542">
                  <c:v>3.1542000000022319</c:v>
                </c:pt>
                <c:pt idx="37543">
                  <c:v>3.1543000000022321</c:v>
                </c:pt>
                <c:pt idx="37544">
                  <c:v>3.1544000000022323</c:v>
                </c:pt>
                <c:pt idx="37545">
                  <c:v>3.1545000000022325</c:v>
                </c:pt>
                <c:pt idx="37546">
                  <c:v>3.1546000000022327</c:v>
                </c:pt>
                <c:pt idx="37547">
                  <c:v>3.1547000000022329</c:v>
                </c:pt>
                <c:pt idx="37548">
                  <c:v>3.1548000000022332</c:v>
                </c:pt>
                <c:pt idx="37549">
                  <c:v>3.1549000000022334</c:v>
                </c:pt>
                <c:pt idx="37550">
                  <c:v>3.1550000000022336</c:v>
                </c:pt>
                <c:pt idx="37551">
                  <c:v>3.1551000000022338</c:v>
                </c:pt>
                <c:pt idx="37552">
                  <c:v>3.155200000002234</c:v>
                </c:pt>
                <c:pt idx="37553">
                  <c:v>3.1553000000022342</c:v>
                </c:pt>
                <c:pt idx="37554">
                  <c:v>3.1554000000022344</c:v>
                </c:pt>
                <c:pt idx="37555">
                  <c:v>3.1555000000022346</c:v>
                </c:pt>
                <c:pt idx="37556">
                  <c:v>3.1556000000022348</c:v>
                </c:pt>
                <c:pt idx="37557">
                  <c:v>3.1557000000022351</c:v>
                </c:pt>
                <c:pt idx="37558">
                  <c:v>3.1558000000022353</c:v>
                </c:pt>
                <c:pt idx="37559">
                  <c:v>3.1559000000022355</c:v>
                </c:pt>
                <c:pt idx="37560">
                  <c:v>3.1560000000022357</c:v>
                </c:pt>
                <c:pt idx="37561">
                  <c:v>3.1561000000022359</c:v>
                </c:pt>
                <c:pt idx="37562">
                  <c:v>3.1562000000022361</c:v>
                </c:pt>
                <c:pt idx="37563">
                  <c:v>3.1563000000022363</c:v>
                </c:pt>
                <c:pt idx="37564">
                  <c:v>3.1564000000022365</c:v>
                </c:pt>
                <c:pt idx="37565">
                  <c:v>3.1565000000022367</c:v>
                </c:pt>
                <c:pt idx="37566">
                  <c:v>3.1566000000022369</c:v>
                </c:pt>
                <c:pt idx="37567">
                  <c:v>3.1567000000022372</c:v>
                </c:pt>
                <c:pt idx="37568">
                  <c:v>3.1568000000022374</c:v>
                </c:pt>
                <c:pt idx="37569">
                  <c:v>3.1569000000022376</c:v>
                </c:pt>
                <c:pt idx="37570">
                  <c:v>3.1570000000022378</c:v>
                </c:pt>
                <c:pt idx="37571">
                  <c:v>3.157100000002238</c:v>
                </c:pt>
                <c:pt idx="37572">
                  <c:v>3.1572000000022382</c:v>
                </c:pt>
                <c:pt idx="37573">
                  <c:v>3.1573000000022384</c:v>
                </c:pt>
                <c:pt idx="37574">
                  <c:v>3.1574000000022386</c:v>
                </c:pt>
                <c:pt idx="37575">
                  <c:v>3.1575000000022388</c:v>
                </c:pt>
                <c:pt idx="37576">
                  <c:v>3.1576000000022391</c:v>
                </c:pt>
                <c:pt idx="37577">
                  <c:v>3.1577000000022393</c:v>
                </c:pt>
                <c:pt idx="37578">
                  <c:v>3.1578000000022395</c:v>
                </c:pt>
                <c:pt idx="37579">
                  <c:v>3.1579000000022397</c:v>
                </c:pt>
                <c:pt idx="37580">
                  <c:v>3.1580000000022399</c:v>
                </c:pt>
                <c:pt idx="37581">
                  <c:v>3.1581000000022401</c:v>
                </c:pt>
                <c:pt idx="37582">
                  <c:v>3.1582000000022403</c:v>
                </c:pt>
                <c:pt idx="37583">
                  <c:v>3.1583000000022405</c:v>
                </c:pt>
                <c:pt idx="37584">
                  <c:v>3.1584000000022407</c:v>
                </c:pt>
                <c:pt idx="37585">
                  <c:v>3.158500000002241</c:v>
                </c:pt>
                <c:pt idx="37586">
                  <c:v>3.1586000000022412</c:v>
                </c:pt>
                <c:pt idx="37587">
                  <c:v>3.1587000000022414</c:v>
                </c:pt>
                <c:pt idx="37588">
                  <c:v>3.1588000000022416</c:v>
                </c:pt>
                <c:pt idx="37589">
                  <c:v>3.1589000000022418</c:v>
                </c:pt>
                <c:pt idx="37590">
                  <c:v>3.159000000002242</c:v>
                </c:pt>
                <c:pt idx="37591">
                  <c:v>3.1591000000022422</c:v>
                </c:pt>
                <c:pt idx="37592">
                  <c:v>3.1592000000022424</c:v>
                </c:pt>
                <c:pt idx="37593">
                  <c:v>3.1593000000022426</c:v>
                </c:pt>
                <c:pt idx="37594">
                  <c:v>3.1594000000022429</c:v>
                </c:pt>
                <c:pt idx="37595">
                  <c:v>3.1595000000022431</c:v>
                </c:pt>
                <c:pt idx="37596">
                  <c:v>3.1596000000022433</c:v>
                </c:pt>
                <c:pt idx="37597">
                  <c:v>3.1597000000022435</c:v>
                </c:pt>
                <c:pt idx="37598">
                  <c:v>3.1598000000022437</c:v>
                </c:pt>
                <c:pt idx="37599">
                  <c:v>3.1599000000022439</c:v>
                </c:pt>
                <c:pt idx="37600">
                  <c:v>3.1600000000022441</c:v>
                </c:pt>
                <c:pt idx="37601">
                  <c:v>3.1601000000022443</c:v>
                </c:pt>
                <c:pt idx="37602">
                  <c:v>3.1602000000022445</c:v>
                </c:pt>
                <c:pt idx="37603">
                  <c:v>3.1603000000022448</c:v>
                </c:pt>
                <c:pt idx="37604">
                  <c:v>3.160400000002245</c:v>
                </c:pt>
                <c:pt idx="37605">
                  <c:v>3.1605000000022452</c:v>
                </c:pt>
                <c:pt idx="37606">
                  <c:v>3.1606000000022454</c:v>
                </c:pt>
                <c:pt idx="37607">
                  <c:v>3.1607000000022456</c:v>
                </c:pt>
                <c:pt idx="37608">
                  <c:v>3.1608000000022458</c:v>
                </c:pt>
                <c:pt idx="37609">
                  <c:v>3.160900000002246</c:v>
                </c:pt>
                <c:pt idx="37610">
                  <c:v>3.1610000000022462</c:v>
                </c:pt>
                <c:pt idx="37611">
                  <c:v>3.1611000000022464</c:v>
                </c:pt>
                <c:pt idx="37612">
                  <c:v>3.1612000000022467</c:v>
                </c:pt>
                <c:pt idx="37613">
                  <c:v>3.1613000000022469</c:v>
                </c:pt>
                <c:pt idx="37614">
                  <c:v>3.1614000000022471</c:v>
                </c:pt>
                <c:pt idx="37615">
                  <c:v>3.1615000000022473</c:v>
                </c:pt>
                <c:pt idx="37616">
                  <c:v>3.1616000000022475</c:v>
                </c:pt>
                <c:pt idx="37617">
                  <c:v>3.1617000000022477</c:v>
                </c:pt>
                <c:pt idx="37618">
                  <c:v>3.1618000000022479</c:v>
                </c:pt>
                <c:pt idx="37619">
                  <c:v>3.1619000000022481</c:v>
                </c:pt>
                <c:pt idx="37620">
                  <c:v>3.1620000000022483</c:v>
                </c:pt>
                <c:pt idx="37621">
                  <c:v>3.1621000000022486</c:v>
                </c:pt>
                <c:pt idx="37622">
                  <c:v>3.1622000000022488</c:v>
                </c:pt>
                <c:pt idx="37623">
                  <c:v>3.162300000002249</c:v>
                </c:pt>
                <c:pt idx="37624">
                  <c:v>3.1624000000022492</c:v>
                </c:pt>
                <c:pt idx="37625">
                  <c:v>3.1625000000022494</c:v>
                </c:pt>
                <c:pt idx="37626">
                  <c:v>3.1626000000022496</c:v>
                </c:pt>
                <c:pt idx="37627">
                  <c:v>3.1627000000022498</c:v>
                </c:pt>
                <c:pt idx="37628">
                  <c:v>3.16280000000225</c:v>
                </c:pt>
                <c:pt idx="37629">
                  <c:v>3.1629000000022502</c:v>
                </c:pt>
                <c:pt idx="37630">
                  <c:v>3.1630000000022505</c:v>
                </c:pt>
                <c:pt idx="37631">
                  <c:v>3.1631000000022507</c:v>
                </c:pt>
                <c:pt idx="37632">
                  <c:v>3.1632000000022509</c:v>
                </c:pt>
                <c:pt idx="37633">
                  <c:v>3.1633000000022511</c:v>
                </c:pt>
                <c:pt idx="37634">
                  <c:v>3.1634000000022513</c:v>
                </c:pt>
                <c:pt idx="37635">
                  <c:v>3.1635000000022515</c:v>
                </c:pt>
                <c:pt idx="37636">
                  <c:v>3.1636000000022517</c:v>
                </c:pt>
                <c:pt idx="37637">
                  <c:v>3.1637000000022519</c:v>
                </c:pt>
                <c:pt idx="37638">
                  <c:v>3.1638000000022521</c:v>
                </c:pt>
                <c:pt idx="37639">
                  <c:v>3.1639000000022524</c:v>
                </c:pt>
                <c:pt idx="37640">
                  <c:v>3.1640000000022526</c:v>
                </c:pt>
                <c:pt idx="37641">
                  <c:v>3.1641000000022528</c:v>
                </c:pt>
                <c:pt idx="37642">
                  <c:v>3.164200000002253</c:v>
                </c:pt>
                <c:pt idx="37643">
                  <c:v>3.1643000000022532</c:v>
                </c:pt>
                <c:pt idx="37644">
                  <c:v>3.1644000000022534</c:v>
                </c:pt>
                <c:pt idx="37645">
                  <c:v>3.1645000000022536</c:v>
                </c:pt>
                <c:pt idx="37646">
                  <c:v>3.1646000000022538</c:v>
                </c:pt>
                <c:pt idx="37647">
                  <c:v>3.164700000002254</c:v>
                </c:pt>
                <c:pt idx="37648">
                  <c:v>3.1648000000022543</c:v>
                </c:pt>
                <c:pt idx="37649">
                  <c:v>3.1649000000022545</c:v>
                </c:pt>
                <c:pt idx="37650">
                  <c:v>3.1650000000022547</c:v>
                </c:pt>
                <c:pt idx="37651">
                  <c:v>3.1651000000022549</c:v>
                </c:pt>
                <c:pt idx="37652">
                  <c:v>3.1652000000022551</c:v>
                </c:pt>
                <c:pt idx="37653">
                  <c:v>3.1653000000022553</c:v>
                </c:pt>
                <c:pt idx="37654">
                  <c:v>3.1654000000022555</c:v>
                </c:pt>
                <c:pt idx="37655">
                  <c:v>3.1655000000022557</c:v>
                </c:pt>
                <c:pt idx="37656">
                  <c:v>3.1656000000022559</c:v>
                </c:pt>
                <c:pt idx="37657">
                  <c:v>3.1657000000022562</c:v>
                </c:pt>
                <c:pt idx="37658">
                  <c:v>3.1658000000022564</c:v>
                </c:pt>
                <c:pt idx="37659">
                  <c:v>3.1659000000022566</c:v>
                </c:pt>
                <c:pt idx="37660">
                  <c:v>3.1660000000022568</c:v>
                </c:pt>
                <c:pt idx="37661">
                  <c:v>3.166100000002257</c:v>
                </c:pt>
                <c:pt idx="37662">
                  <c:v>3.1662000000022572</c:v>
                </c:pt>
                <c:pt idx="37663">
                  <c:v>3.1663000000022574</c:v>
                </c:pt>
                <c:pt idx="37664">
                  <c:v>3.1664000000022576</c:v>
                </c:pt>
                <c:pt idx="37665">
                  <c:v>3.1665000000022578</c:v>
                </c:pt>
                <c:pt idx="37666">
                  <c:v>3.1666000000022581</c:v>
                </c:pt>
                <c:pt idx="37667">
                  <c:v>3.1667000000022583</c:v>
                </c:pt>
                <c:pt idx="37668">
                  <c:v>3.1668000000022585</c:v>
                </c:pt>
                <c:pt idx="37669">
                  <c:v>3.1669000000022587</c:v>
                </c:pt>
                <c:pt idx="37670">
                  <c:v>3.1670000000022589</c:v>
                </c:pt>
                <c:pt idx="37671">
                  <c:v>3.1671000000022591</c:v>
                </c:pt>
                <c:pt idx="37672">
                  <c:v>3.1672000000022593</c:v>
                </c:pt>
                <c:pt idx="37673">
                  <c:v>3.1673000000022595</c:v>
                </c:pt>
                <c:pt idx="37674">
                  <c:v>3.1674000000022597</c:v>
                </c:pt>
                <c:pt idx="37675">
                  <c:v>3.16750000000226</c:v>
                </c:pt>
                <c:pt idx="37676">
                  <c:v>3.1676000000022602</c:v>
                </c:pt>
                <c:pt idx="37677">
                  <c:v>3.1677000000022604</c:v>
                </c:pt>
                <c:pt idx="37678">
                  <c:v>3.1678000000022606</c:v>
                </c:pt>
                <c:pt idx="37679">
                  <c:v>3.1679000000022608</c:v>
                </c:pt>
                <c:pt idx="37680">
                  <c:v>3.168000000002261</c:v>
                </c:pt>
                <c:pt idx="37681">
                  <c:v>3.1681000000022612</c:v>
                </c:pt>
                <c:pt idx="37682">
                  <c:v>3.1682000000022614</c:v>
                </c:pt>
                <c:pt idx="37683">
                  <c:v>3.1683000000022616</c:v>
                </c:pt>
                <c:pt idx="37684">
                  <c:v>3.1684000000022619</c:v>
                </c:pt>
                <c:pt idx="37685">
                  <c:v>3.1685000000022621</c:v>
                </c:pt>
                <c:pt idx="37686">
                  <c:v>3.1686000000022623</c:v>
                </c:pt>
                <c:pt idx="37687">
                  <c:v>3.1687000000022625</c:v>
                </c:pt>
                <c:pt idx="37688">
                  <c:v>3.1688000000022627</c:v>
                </c:pt>
                <c:pt idx="37689">
                  <c:v>3.1689000000022629</c:v>
                </c:pt>
                <c:pt idx="37690">
                  <c:v>3.1690000000022631</c:v>
                </c:pt>
                <c:pt idx="37691">
                  <c:v>3.1691000000022633</c:v>
                </c:pt>
                <c:pt idx="37692">
                  <c:v>3.1692000000022635</c:v>
                </c:pt>
                <c:pt idx="37693">
                  <c:v>3.1693000000022638</c:v>
                </c:pt>
                <c:pt idx="37694">
                  <c:v>3.169400000002264</c:v>
                </c:pt>
                <c:pt idx="37695">
                  <c:v>3.1695000000022642</c:v>
                </c:pt>
                <c:pt idx="37696">
                  <c:v>3.1696000000022644</c:v>
                </c:pt>
                <c:pt idx="37697">
                  <c:v>3.1697000000022646</c:v>
                </c:pt>
                <c:pt idx="37698">
                  <c:v>3.1698000000022648</c:v>
                </c:pt>
                <c:pt idx="37699">
                  <c:v>3.169900000002265</c:v>
                </c:pt>
                <c:pt idx="37700">
                  <c:v>3.1700000000022652</c:v>
                </c:pt>
                <c:pt idx="37701">
                  <c:v>3.1701000000022654</c:v>
                </c:pt>
                <c:pt idx="37702">
                  <c:v>3.1702000000022657</c:v>
                </c:pt>
                <c:pt idx="37703">
                  <c:v>3.1703000000022659</c:v>
                </c:pt>
                <c:pt idx="37704">
                  <c:v>3.1704000000022661</c:v>
                </c:pt>
                <c:pt idx="37705">
                  <c:v>3.1705000000022663</c:v>
                </c:pt>
                <c:pt idx="37706">
                  <c:v>3.1706000000022665</c:v>
                </c:pt>
                <c:pt idx="37707">
                  <c:v>3.1707000000022667</c:v>
                </c:pt>
                <c:pt idx="37708">
                  <c:v>3.1708000000022669</c:v>
                </c:pt>
                <c:pt idx="37709">
                  <c:v>3.1709000000022671</c:v>
                </c:pt>
                <c:pt idx="37710">
                  <c:v>3.1710000000022673</c:v>
                </c:pt>
                <c:pt idx="37711">
                  <c:v>3.1711000000022675</c:v>
                </c:pt>
                <c:pt idx="37712">
                  <c:v>3.1712000000022678</c:v>
                </c:pt>
                <c:pt idx="37713">
                  <c:v>3.171300000002268</c:v>
                </c:pt>
                <c:pt idx="37714">
                  <c:v>3.1714000000022682</c:v>
                </c:pt>
                <c:pt idx="37715">
                  <c:v>3.1715000000022684</c:v>
                </c:pt>
                <c:pt idx="37716">
                  <c:v>3.1716000000022686</c:v>
                </c:pt>
                <c:pt idx="37717">
                  <c:v>3.1717000000022688</c:v>
                </c:pt>
                <c:pt idx="37718">
                  <c:v>3.171800000002269</c:v>
                </c:pt>
                <c:pt idx="37719">
                  <c:v>3.1719000000022692</c:v>
                </c:pt>
                <c:pt idx="37720">
                  <c:v>3.1720000000022694</c:v>
                </c:pt>
                <c:pt idx="37721">
                  <c:v>3.1721000000022697</c:v>
                </c:pt>
                <c:pt idx="37722">
                  <c:v>3.1722000000022699</c:v>
                </c:pt>
                <c:pt idx="37723">
                  <c:v>3.1723000000022701</c:v>
                </c:pt>
                <c:pt idx="37724">
                  <c:v>3.1724000000022703</c:v>
                </c:pt>
                <c:pt idx="37725">
                  <c:v>3.1725000000022705</c:v>
                </c:pt>
                <c:pt idx="37726">
                  <c:v>3.1726000000022707</c:v>
                </c:pt>
                <c:pt idx="37727">
                  <c:v>3.1727000000022709</c:v>
                </c:pt>
                <c:pt idx="37728">
                  <c:v>3.1728000000022711</c:v>
                </c:pt>
                <c:pt idx="37729">
                  <c:v>3.1729000000022713</c:v>
                </c:pt>
                <c:pt idx="37730">
                  <c:v>3.1730000000022716</c:v>
                </c:pt>
                <c:pt idx="37731">
                  <c:v>3.1731000000022718</c:v>
                </c:pt>
                <c:pt idx="37732">
                  <c:v>3.173200000002272</c:v>
                </c:pt>
                <c:pt idx="37733">
                  <c:v>3.1733000000022722</c:v>
                </c:pt>
                <c:pt idx="37734">
                  <c:v>3.1734000000022724</c:v>
                </c:pt>
                <c:pt idx="37735">
                  <c:v>3.1735000000022726</c:v>
                </c:pt>
                <c:pt idx="37736">
                  <c:v>3.1736000000022728</c:v>
                </c:pt>
                <c:pt idx="37737">
                  <c:v>3.173700000002273</c:v>
                </c:pt>
                <c:pt idx="37738">
                  <c:v>3.1738000000022732</c:v>
                </c:pt>
                <c:pt idx="37739">
                  <c:v>3.1739000000022735</c:v>
                </c:pt>
                <c:pt idx="37740">
                  <c:v>3.1740000000022737</c:v>
                </c:pt>
                <c:pt idx="37741">
                  <c:v>3.1741000000022739</c:v>
                </c:pt>
                <c:pt idx="37742">
                  <c:v>3.1742000000022741</c:v>
                </c:pt>
                <c:pt idx="37743">
                  <c:v>3.1743000000022743</c:v>
                </c:pt>
                <c:pt idx="37744">
                  <c:v>3.1744000000022745</c:v>
                </c:pt>
                <c:pt idx="37745">
                  <c:v>3.1745000000022747</c:v>
                </c:pt>
                <c:pt idx="37746">
                  <c:v>3.1746000000022749</c:v>
                </c:pt>
                <c:pt idx="37747">
                  <c:v>3.1747000000022751</c:v>
                </c:pt>
                <c:pt idx="37748">
                  <c:v>3.1748000000022754</c:v>
                </c:pt>
                <c:pt idx="37749">
                  <c:v>3.1749000000022756</c:v>
                </c:pt>
                <c:pt idx="37750">
                  <c:v>3.1750000000022758</c:v>
                </c:pt>
                <c:pt idx="37751">
                  <c:v>3.175100000002276</c:v>
                </c:pt>
                <c:pt idx="37752">
                  <c:v>3.1752000000022762</c:v>
                </c:pt>
                <c:pt idx="37753">
                  <c:v>3.1753000000022764</c:v>
                </c:pt>
                <c:pt idx="37754">
                  <c:v>3.1754000000022766</c:v>
                </c:pt>
                <c:pt idx="37755">
                  <c:v>3.1755000000022768</c:v>
                </c:pt>
                <c:pt idx="37756">
                  <c:v>3.175600000002277</c:v>
                </c:pt>
                <c:pt idx="37757">
                  <c:v>3.1757000000022773</c:v>
                </c:pt>
                <c:pt idx="37758">
                  <c:v>3.1758000000022775</c:v>
                </c:pt>
                <c:pt idx="37759">
                  <c:v>3.1759000000022777</c:v>
                </c:pt>
                <c:pt idx="37760">
                  <c:v>3.1760000000022779</c:v>
                </c:pt>
                <c:pt idx="37761">
                  <c:v>3.1761000000022781</c:v>
                </c:pt>
                <c:pt idx="37762">
                  <c:v>3.1762000000022783</c:v>
                </c:pt>
                <c:pt idx="37763">
                  <c:v>3.1763000000022785</c:v>
                </c:pt>
                <c:pt idx="37764">
                  <c:v>3.1764000000022787</c:v>
                </c:pt>
                <c:pt idx="37765">
                  <c:v>3.1765000000022789</c:v>
                </c:pt>
                <c:pt idx="37766">
                  <c:v>3.1766000000022792</c:v>
                </c:pt>
                <c:pt idx="37767">
                  <c:v>3.1767000000022794</c:v>
                </c:pt>
                <c:pt idx="37768">
                  <c:v>3.1768000000022796</c:v>
                </c:pt>
                <c:pt idx="37769">
                  <c:v>3.1769000000022798</c:v>
                </c:pt>
                <c:pt idx="37770">
                  <c:v>3.17700000000228</c:v>
                </c:pt>
                <c:pt idx="37771">
                  <c:v>3.1771000000022802</c:v>
                </c:pt>
                <c:pt idx="37772">
                  <c:v>3.1772000000022804</c:v>
                </c:pt>
                <c:pt idx="37773">
                  <c:v>3.1773000000022806</c:v>
                </c:pt>
                <c:pt idx="37774">
                  <c:v>3.1774000000022808</c:v>
                </c:pt>
                <c:pt idx="37775">
                  <c:v>3.1775000000022811</c:v>
                </c:pt>
                <c:pt idx="37776">
                  <c:v>3.1776000000022813</c:v>
                </c:pt>
                <c:pt idx="37777">
                  <c:v>3.1777000000022815</c:v>
                </c:pt>
                <c:pt idx="37778">
                  <c:v>3.1778000000022817</c:v>
                </c:pt>
                <c:pt idx="37779">
                  <c:v>3.1779000000022819</c:v>
                </c:pt>
                <c:pt idx="37780">
                  <c:v>3.1780000000022821</c:v>
                </c:pt>
                <c:pt idx="37781">
                  <c:v>3.1781000000022823</c:v>
                </c:pt>
                <c:pt idx="37782">
                  <c:v>3.1782000000022825</c:v>
                </c:pt>
                <c:pt idx="37783">
                  <c:v>3.1783000000022827</c:v>
                </c:pt>
                <c:pt idx="37784">
                  <c:v>3.178400000002283</c:v>
                </c:pt>
                <c:pt idx="37785">
                  <c:v>3.1785000000022832</c:v>
                </c:pt>
                <c:pt idx="37786">
                  <c:v>3.1786000000022834</c:v>
                </c:pt>
                <c:pt idx="37787">
                  <c:v>3.1787000000022836</c:v>
                </c:pt>
                <c:pt idx="37788">
                  <c:v>3.1788000000022838</c:v>
                </c:pt>
                <c:pt idx="37789">
                  <c:v>3.178900000002284</c:v>
                </c:pt>
                <c:pt idx="37790">
                  <c:v>3.1790000000022842</c:v>
                </c:pt>
                <c:pt idx="37791">
                  <c:v>3.1791000000022844</c:v>
                </c:pt>
                <c:pt idx="37792">
                  <c:v>3.1792000000022846</c:v>
                </c:pt>
                <c:pt idx="37793">
                  <c:v>3.1793000000022849</c:v>
                </c:pt>
                <c:pt idx="37794">
                  <c:v>3.1794000000022851</c:v>
                </c:pt>
                <c:pt idx="37795">
                  <c:v>3.1795000000022853</c:v>
                </c:pt>
                <c:pt idx="37796">
                  <c:v>3.1796000000022855</c:v>
                </c:pt>
                <c:pt idx="37797">
                  <c:v>3.1797000000022857</c:v>
                </c:pt>
                <c:pt idx="37798">
                  <c:v>3.1798000000022859</c:v>
                </c:pt>
                <c:pt idx="37799">
                  <c:v>3.1799000000022861</c:v>
                </c:pt>
                <c:pt idx="37800">
                  <c:v>3.1800000000022863</c:v>
                </c:pt>
                <c:pt idx="37801">
                  <c:v>3.1801000000022865</c:v>
                </c:pt>
                <c:pt idx="37802">
                  <c:v>3.1802000000022868</c:v>
                </c:pt>
                <c:pt idx="37803">
                  <c:v>3.180300000002287</c:v>
                </c:pt>
                <c:pt idx="37804">
                  <c:v>3.1804000000022872</c:v>
                </c:pt>
                <c:pt idx="37805">
                  <c:v>3.1805000000022874</c:v>
                </c:pt>
                <c:pt idx="37806">
                  <c:v>3.1806000000022876</c:v>
                </c:pt>
                <c:pt idx="37807">
                  <c:v>3.1807000000022878</c:v>
                </c:pt>
                <c:pt idx="37808">
                  <c:v>3.180800000002288</c:v>
                </c:pt>
                <c:pt idx="37809">
                  <c:v>3.1809000000022882</c:v>
                </c:pt>
                <c:pt idx="37810">
                  <c:v>3.1810000000022884</c:v>
                </c:pt>
                <c:pt idx="37811">
                  <c:v>3.1811000000022887</c:v>
                </c:pt>
                <c:pt idx="37812">
                  <c:v>3.1812000000022889</c:v>
                </c:pt>
                <c:pt idx="37813">
                  <c:v>3.1813000000022891</c:v>
                </c:pt>
                <c:pt idx="37814">
                  <c:v>3.1814000000022893</c:v>
                </c:pt>
                <c:pt idx="37815">
                  <c:v>3.1815000000022895</c:v>
                </c:pt>
                <c:pt idx="37816">
                  <c:v>3.1816000000022897</c:v>
                </c:pt>
                <c:pt idx="37817">
                  <c:v>3.1817000000022899</c:v>
                </c:pt>
                <c:pt idx="37818">
                  <c:v>3.1818000000022901</c:v>
                </c:pt>
                <c:pt idx="37819">
                  <c:v>3.1819000000022903</c:v>
                </c:pt>
                <c:pt idx="37820">
                  <c:v>3.1820000000022906</c:v>
                </c:pt>
                <c:pt idx="37821">
                  <c:v>3.1821000000022908</c:v>
                </c:pt>
                <c:pt idx="37822">
                  <c:v>3.182200000002291</c:v>
                </c:pt>
                <c:pt idx="37823">
                  <c:v>3.1823000000022912</c:v>
                </c:pt>
                <c:pt idx="37824">
                  <c:v>3.1824000000022914</c:v>
                </c:pt>
                <c:pt idx="37825">
                  <c:v>3.1825000000022916</c:v>
                </c:pt>
                <c:pt idx="37826">
                  <c:v>3.1826000000022918</c:v>
                </c:pt>
                <c:pt idx="37827">
                  <c:v>3.182700000002292</c:v>
                </c:pt>
                <c:pt idx="37828">
                  <c:v>3.1828000000022922</c:v>
                </c:pt>
                <c:pt idx="37829">
                  <c:v>3.1829000000022925</c:v>
                </c:pt>
                <c:pt idx="37830">
                  <c:v>3.1830000000022927</c:v>
                </c:pt>
                <c:pt idx="37831">
                  <c:v>3.1831000000022929</c:v>
                </c:pt>
                <c:pt idx="37832">
                  <c:v>3.1832000000022931</c:v>
                </c:pt>
                <c:pt idx="37833">
                  <c:v>3.1833000000022933</c:v>
                </c:pt>
                <c:pt idx="37834">
                  <c:v>3.1834000000022935</c:v>
                </c:pt>
                <c:pt idx="37835">
                  <c:v>3.1835000000022937</c:v>
                </c:pt>
                <c:pt idx="37836">
                  <c:v>3.1836000000022939</c:v>
                </c:pt>
                <c:pt idx="37837">
                  <c:v>3.1837000000022941</c:v>
                </c:pt>
                <c:pt idx="37838">
                  <c:v>3.1838000000022944</c:v>
                </c:pt>
                <c:pt idx="37839">
                  <c:v>3.1839000000022946</c:v>
                </c:pt>
                <c:pt idx="37840">
                  <c:v>3.1840000000022948</c:v>
                </c:pt>
                <c:pt idx="37841">
                  <c:v>3.184100000002295</c:v>
                </c:pt>
                <c:pt idx="37842">
                  <c:v>3.1842000000022952</c:v>
                </c:pt>
                <c:pt idx="37843">
                  <c:v>3.1843000000022954</c:v>
                </c:pt>
                <c:pt idx="37844">
                  <c:v>3.1844000000022956</c:v>
                </c:pt>
                <c:pt idx="37845">
                  <c:v>3.1845000000022958</c:v>
                </c:pt>
                <c:pt idx="37846">
                  <c:v>3.184600000002296</c:v>
                </c:pt>
                <c:pt idx="37847">
                  <c:v>3.1847000000022962</c:v>
                </c:pt>
                <c:pt idx="37848">
                  <c:v>3.1848000000022965</c:v>
                </c:pt>
                <c:pt idx="37849">
                  <c:v>3.1849000000022967</c:v>
                </c:pt>
                <c:pt idx="37850">
                  <c:v>3.1850000000022969</c:v>
                </c:pt>
                <c:pt idx="37851">
                  <c:v>3.1851000000022971</c:v>
                </c:pt>
                <c:pt idx="37852">
                  <c:v>3.1852000000022973</c:v>
                </c:pt>
                <c:pt idx="37853">
                  <c:v>3.1853000000022975</c:v>
                </c:pt>
                <c:pt idx="37854">
                  <c:v>3.1854000000022977</c:v>
                </c:pt>
                <c:pt idx="37855">
                  <c:v>3.1855000000022979</c:v>
                </c:pt>
                <c:pt idx="37856">
                  <c:v>3.1856000000022981</c:v>
                </c:pt>
                <c:pt idx="37857">
                  <c:v>3.1857000000022984</c:v>
                </c:pt>
                <c:pt idx="37858">
                  <c:v>3.1858000000022986</c:v>
                </c:pt>
                <c:pt idx="37859">
                  <c:v>3.1859000000022988</c:v>
                </c:pt>
                <c:pt idx="37860">
                  <c:v>3.186000000002299</c:v>
                </c:pt>
                <c:pt idx="37861">
                  <c:v>3.1861000000022992</c:v>
                </c:pt>
                <c:pt idx="37862">
                  <c:v>3.1862000000022994</c:v>
                </c:pt>
                <c:pt idx="37863">
                  <c:v>3.1863000000022996</c:v>
                </c:pt>
                <c:pt idx="37864">
                  <c:v>3.1864000000022998</c:v>
                </c:pt>
                <c:pt idx="37865">
                  <c:v>3.1865000000023</c:v>
                </c:pt>
                <c:pt idx="37866">
                  <c:v>3.1866000000023003</c:v>
                </c:pt>
                <c:pt idx="37867">
                  <c:v>3.1867000000023005</c:v>
                </c:pt>
                <c:pt idx="37868">
                  <c:v>3.1868000000023007</c:v>
                </c:pt>
                <c:pt idx="37869">
                  <c:v>3.1869000000023009</c:v>
                </c:pt>
                <c:pt idx="37870">
                  <c:v>3.1870000000023011</c:v>
                </c:pt>
                <c:pt idx="37871">
                  <c:v>3.1871000000023013</c:v>
                </c:pt>
                <c:pt idx="37872">
                  <c:v>3.1872000000023015</c:v>
                </c:pt>
                <c:pt idx="37873">
                  <c:v>3.1873000000023017</c:v>
                </c:pt>
                <c:pt idx="37874">
                  <c:v>3.1874000000023019</c:v>
                </c:pt>
                <c:pt idx="37875">
                  <c:v>3.1875000000023022</c:v>
                </c:pt>
                <c:pt idx="37876">
                  <c:v>3.1876000000023024</c:v>
                </c:pt>
                <c:pt idx="37877">
                  <c:v>3.1877000000023026</c:v>
                </c:pt>
                <c:pt idx="37878">
                  <c:v>3.1878000000023028</c:v>
                </c:pt>
                <c:pt idx="37879">
                  <c:v>3.187900000002303</c:v>
                </c:pt>
                <c:pt idx="37880">
                  <c:v>3.1880000000023032</c:v>
                </c:pt>
                <c:pt idx="37881">
                  <c:v>3.1881000000023034</c:v>
                </c:pt>
                <c:pt idx="37882">
                  <c:v>3.1882000000023036</c:v>
                </c:pt>
                <c:pt idx="37883">
                  <c:v>3.1883000000023038</c:v>
                </c:pt>
                <c:pt idx="37884">
                  <c:v>3.1884000000023041</c:v>
                </c:pt>
                <c:pt idx="37885">
                  <c:v>3.1885000000023043</c:v>
                </c:pt>
                <c:pt idx="37886">
                  <c:v>3.1886000000023045</c:v>
                </c:pt>
                <c:pt idx="37887">
                  <c:v>3.1887000000023047</c:v>
                </c:pt>
                <c:pt idx="37888">
                  <c:v>3.1888000000023049</c:v>
                </c:pt>
                <c:pt idx="37889">
                  <c:v>3.1889000000023051</c:v>
                </c:pt>
                <c:pt idx="37890">
                  <c:v>3.1890000000023053</c:v>
                </c:pt>
                <c:pt idx="37891">
                  <c:v>3.1891000000023055</c:v>
                </c:pt>
                <c:pt idx="37892">
                  <c:v>3.1892000000023057</c:v>
                </c:pt>
                <c:pt idx="37893">
                  <c:v>3.189300000002306</c:v>
                </c:pt>
                <c:pt idx="37894">
                  <c:v>3.1894000000023062</c:v>
                </c:pt>
                <c:pt idx="37895">
                  <c:v>3.1895000000023064</c:v>
                </c:pt>
                <c:pt idx="37896">
                  <c:v>3.1896000000023066</c:v>
                </c:pt>
                <c:pt idx="37897">
                  <c:v>3.1897000000023068</c:v>
                </c:pt>
                <c:pt idx="37898">
                  <c:v>3.189800000002307</c:v>
                </c:pt>
                <c:pt idx="37899">
                  <c:v>3.1899000000023072</c:v>
                </c:pt>
                <c:pt idx="37900">
                  <c:v>3.1900000000023074</c:v>
                </c:pt>
                <c:pt idx="37901">
                  <c:v>3.1901000000023076</c:v>
                </c:pt>
                <c:pt idx="37902">
                  <c:v>3.1902000000023079</c:v>
                </c:pt>
                <c:pt idx="37903">
                  <c:v>3.1903000000023081</c:v>
                </c:pt>
                <c:pt idx="37904">
                  <c:v>3.1904000000023083</c:v>
                </c:pt>
                <c:pt idx="37905">
                  <c:v>3.1905000000023085</c:v>
                </c:pt>
                <c:pt idx="37906">
                  <c:v>3.1906000000023087</c:v>
                </c:pt>
                <c:pt idx="37907">
                  <c:v>3.1907000000023089</c:v>
                </c:pt>
                <c:pt idx="37908">
                  <c:v>3.1908000000023091</c:v>
                </c:pt>
                <c:pt idx="37909">
                  <c:v>3.1909000000023093</c:v>
                </c:pt>
                <c:pt idx="37910">
                  <c:v>3.1910000000023095</c:v>
                </c:pt>
                <c:pt idx="37911">
                  <c:v>3.1911000000023098</c:v>
                </c:pt>
                <c:pt idx="37912">
                  <c:v>3.19120000000231</c:v>
                </c:pt>
                <c:pt idx="37913">
                  <c:v>3.1913000000023102</c:v>
                </c:pt>
                <c:pt idx="37914">
                  <c:v>3.1914000000023104</c:v>
                </c:pt>
                <c:pt idx="37915">
                  <c:v>3.1915000000023106</c:v>
                </c:pt>
                <c:pt idx="37916">
                  <c:v>3.1916000000023108</c:v>
                </c:pt>
                <c:pt idx="37917">
                  <c:v>3.191700000002311</c:v>
                </c:pt>
                <c:pt idx="37918">
                  <c:v>3.1918000000023112</c:v>
                </c:pt>
                <c:pt idx="37919">
                  <c:v>3.1919000000023114</c:v>
                </c:pt>
                <c:pt idx="37920">
                  <c:v>3.1920000000023117</c:v>
                </c:pt>
                <c:pt idx="37921">
                  <c:v>3.1921000000023119</c:v>
                </c:pt>
                <c:pt idx="37922">
                  <c:v>3.1922000000023121</c:v>
                </c:pt>
                <c:pt idx="37923">
                  <c:v>3.1923000000023123</c:v>
                </c:pt>
                <c:pt idx="37924">
                  <c:v>3.1924000000023125</c:v>
                </c:pt>
                <c:pt idx="37925">
                  <c:v>3.1925000000023127</c:v>
                </c:pt>
                <c:pt idx="37926">
                  <c:v>3.1926000000023129</c:v>
                </c:pt>
                <c:pt idx="37927">
                  <c:v>3.1927000000023131</c:v>
                </c:pt>
                <c:pt idx="37928">
                  <c:v>3.1928000000023133</c:v>
                </c:pt>
                <c:pt idx="37929">
                  <c:v>3.1929000000023136</c:v>
                </c:pt>
                <c:pt idx="37930">
                  <c:v>3.1930000000023138</c:v>
                </c:pt>
                <c:pt idx="37931">
                  <c:v>3.193100000002314</c:v>
                </c:pt>
                <c:pt idx="37932">
                  <c:v>3.1932000000023142</c:v>
                </c:pt>
                <c:pt idx="37933">
                  <c:v>3.1933000000023144</c:v>
                </c:pt>
                <c:pt idx="37934">
                  <c:v>3.1934000000023146</c:v>
                </c:pt>
                <c:pt idx="37935">
                  <c:v>3.1935000000023148</c:v>
                </c:pt>
                <c:pt idx="37936">
                  <c:v>3.193600000002315</c:v>
                </c:pt>
                <c:pt idx="37937">
                  <c:v>3.1937000000023152</c:v>
                </c:pt>
                <c:pt idx="37938">
                  <c:v>3.1938000000023155</c:v>
                </c:pt>
                <c:pt idx="37939">
                  <c:v>3.1939000000023157</c:v>
                </c:pt>
                <c:pt idx="37940">
                  <c:v>3.1940000000023159</c:v>
                </c:pt>
                <c:pt idx="37941">
                  <c:v>3.1941000000023161</c:v>
                </c:pt>
                <c:pt idx="37942">
                  <c:v>3.1942000000023163</c:v>
                </c:pt>
                <c:pt idx="37943">
                  <c:v>3.1943000000023165</c:v>
                </c:pt>
                <c:pt idx="37944">
                  <c:v>3.1944000000023167</c:v>
                </c:pt>
                <c:pt idx="37945">
                  <c:v>3.1945000000023169</c:v>
                </c:pt>
                <c:pt idx="37946">
                  <c:v>3.1946000000023171</c:v>
                </c:pt>
                <c:pt idx="37947">
                  <c:v>3.1947000000023174</c:v>
                </c:pt>
                <c:pt idx="37948">
                  <c:v>3.1948000000023176</c:v>
                </c:pt>
                <c:pt idx="37949">
                  <c:v>3.1949000000023178</c:v>
                </c:pt>
                <c:pt idx="37950">
                  <c:v>3.195000000002318</c:v>
                </c:pt>
                <c:pt idx="37951">
                  <c:v>3.1951000000023182</c:v>
                </c:pt>
                <c:pt idx="37952">
                  <c:v>3.1952000000023184</c:v>
                </c:pt>
                <c:pt idx="37953">
                  <c:v>3.1953000000023186</c:v>
                </c:pt>
                <c:pt idx="37954">
                  <c:v>3.1954000000023188</c:v>
                </c:pt>
                <c:pt idx="37955">
                  <c:v>3.195500000002319</c:v>
                </c:pt>
                <c:pt idx="37956">
                  <c:v>3.1956000000023193</c:v>
                </c:pt>
                <c:pt idx="37957">
                  <c:v>3.1957000000023195</c:v>
                </c:pt>
                <c:pt idx="37958">
                  <c:v>3.1958000000023197</c:v>
                </c:pt>
                <c:pt idx="37959">
                  <c:v>3.1959000000023199</c:v>
                </c:pt>
                <c:pt idx="37960">
                  <c:v>3.1960000000023201</c:v>
                </c:pt>
                <c:pt idx="37961">
                  <c:v>3.1961000000023203</c:v>
                </c:pt>
                <c:pt idx="37962">
                  <c:v>3.1962000000023205</c:v>
                </c:pt>
                <c:pt idx="37963">
                  <c:v>3.1963000000023207</c:v>
                </c:pt>
                <c:pt idx="37964">
                  <c:v>3.1964000000023209</c:v>
                </c:pt>
                <c:pt idx="37965">
                  <c:v>3.1965000000023212</c:v>
                </c:pt>
                <c:pt idx="37966">
                  <c:v>3.1966000000023214</c:v>
                </c:pt>
                <c:pt idx="37967">
                  <c:v>3.1967000000023216</c:v>
                </c:pt>
                <c:pt idx="37968">
                  <c:v>3.1968000000023218</c:v>
                </c:pt>
                <c:pt idx="37969">
                  <c:v>3.196900000002322</c:v>
                </c:pt>
                <c:pt idx="37970">
                  <c:v>3.1970000000023222</c:v>
                </c:pt>
                <c:pt idx="37971">
                  <c:v>3.1971000000023224</c:v>
                </c:pt>
                <c:pt idx="37972">
                  <c:v>3.1972000000023226</c:v>
                </c:pt>
                <c:pt idx="37973">
                  <c:v>3.1973000000023228</c:v>
                </c:pt>
                <c:pt idx="37974">
                  <c:v>3.1974000000023231</c:v>
                </c:pt>
                <c:pt idx="37975">
                  <c:v>3.1975000000023233</c:v>
                </c:pt>
                <c:pt idx="37976">
                  <c:v>3.1976000000023235</c:v>
                </c:pt>
                <c:pt idx="37977">
                  <c:v>3.1977000000023237</c:v>
                </c:pt>
                <c:pt idx="37978">
                  <c:v>3.1978000000023239</c:v>
                </c:pt>
                <c:pt idx="37979">
                  <c:v>3.1979000000023241</c:v>
                </c:pt>
                <c:pt idx="37980">
                  <c:v>3.1980000000023243</c:v>
                </c:pt>
                <c:pt idx="37981">
                  <c:v>3.1981000000023245</c:v>
                </c:pt>
                <c:pt idx="37982">
                  <c:v>3.1982000000023247</c:v>
                </c:pt>
                <c:pt idx="37983">
                  <c:v>3.1983000000023249</c:v>
                </c:pt>
                <c:pt idx="37984">
                  <c:v>3.1984000000023252</c:v>
                </c:pt>
                <c:pt idx="37985">
                  <c:v>3.1985000000023254</c:v>
                </c:pt>
                <c:pt idx="37986">
                  <c:v>3.1986000000023256</c:v>
                </c:pt>
                <c:pt idx="37987">
                  <c:v>3.1987000000023258</c:v>
                </c:pt>
                <c:pt idx="37988">
                  <c:v>3.198800000002326</c:v>
                </c:pt>
                <c:pt idx="37989">
                  <c:v>3.1989000000023262</c:v>
                </c:pt>
                <c:pt idx="37990">
                  <c:v>3.1990000000023264</c:v>
                </c:pt>
                <c:pt idx="37991">
                  <c:v>3.1991000000023266</c:v>
                </c:pt>
                <c:pt idx="37992">
                  <c:v>3.1992000000023268</c:v>
                </c:pt>
                <c:pt idx="37993">
                  <c:v>3.1993000000023271</c:v>
                </c:pt>
                <c:pt idx="37994">
                  <c:v>3.1994000000023273</c:v>
                </c:pt>
                <c:pt idx="37995">
                  <c:v>3.1995000000023275</c:v>
                </c:pt>
                <c:pt idx="37996">
                  <c:v>3.1996000000023277</c:v>
                </c:pt>
                <c:pt idx="37997">
                  <c:v>3.1997000000023279</c:v>
                </c:pt>
                <c:pt idx="37998">
                  <c:v>3.1998000000023281</c:v>
                </c:pt>
                <c:pt idx="37999">
                  <c:v>3.1999000000023283</c:v>
                </c:pt>
                <c:pt idx="38000">
                  <c:v>3.2000000000023285</c:v>
                </c:pt>
                <c:pt idx="38001">
                  <c:v>3.2001000000023287</c:v>
                </c:pt>
                <c:pt idx="38002">
                  <c:v>3.200200000002329</c:v>
                </c:pt>
                <c:pt idx="38003">
                  <c:v>3.2003000000023292</c:v>
                </c:pt>
                <c:pt idx="38004">
                  <c:v>3.2004000000023294</c:v>
                </c:pt>
                <c:pt idx="38005">
                  <c:v>3.2005000000023296</c:v>
                </c:pt>
                <c:pt idx="38006">
                  <c:v>3.2006000000023298</c:v>
                </c:pt>
                <c:pt idx="38007">
                  <c:v>3.20070000000233</c:v>
                </c:pt>
                <c:pt idx="38008">
                  <c:v>3.2008000000023302</c:v>
                </c:pt>
                <c:pt idx="38009">
                  <c:v>3.2009000000023304</c:v>
                </c:pt>
                <c:pt idx="38010">
                  <c:v>3.2010000000023306</c:v>
                </c:pt>
                <c:pt idx="38011">
                  <c:v>3.2011000000023309</c:v>
                </c:pt>
                <c:pt idx="38012">
                  <c:v>3.2012000000023311</c:v>
                </c:pt>
                <c:pt idx="38013">
                  <c:v>3.2013000000023313</c:v>
                </c:pt>
                <c:pt idx="38014">
                  <c:v>3.2014000000023315</c:v>
                </c:pt>
                <c:pt idx="38015">
                  <c:v>3.2015000000023317</c:v>
                </c:pt>
                <c:pt idx="38016">
                  <c:v>3.2016000000023319</c:v>
                </c:pt>
                <c:pt idx="38017">
                  <c:v>3.2017000000023321</c:v>
                </c:pt>
                <c:pt idx="38018">
                  <c:v>3.2018000000023323</c:v>
                </c:pt>
                <c:pt idx="38019">
                  <c:v>3.2019000000023325</c:v>
                </c:pt>
                <c:pt idx="38020">
                  <c:v>3.2020000000023328</c:v>
                </c:pt>
                <c:pt idx="38021">
                  <c:v>3.202100000002333</c:v>
                </c:pt>
                <c:pt idx="38022">
                  <c:v>3.2022000000023332</c:v>
                </c:pt>
                <c:pt idx="38023">
                  <c:v>3.2023000000023334</c:v>
                </c:pt>
                <c:pt idx="38024">
                  <c:v>3.2024000000023336</c:v>
                </c:pt>
                <c:pt idx="38025">
                  <c:v>3.2025000000023338</c:v>
                </c:pt>
                <c:pt idx="38026">
                  <c:v>3.202600000002334</c:v>
                </c:pt>
                <c:pt idx="38027">
                  <c:v>3.2027000000023342</c:v>
                </c:pt>
                <c:pt idx="38028">
                  <c:v>3.2028000000023344</c:v>
                </c:pt>
                <c:pt idx="38029">
                  <c:v>3.2029000000023347</c:v>
                </c:pt>
                <c:pt idx="38030">
                  <c:v>3.2030000000023349</c:v>
                </c:pt>
                <c:pt idx="38031">
                  <c:v>3.2031000000023351</c:v>
                </c:pt>
                <c:pt idx="38032">
                  <c:v>3.2032000000023353</c:v>
                </c:pt>
                <c:pt idx="38033">
                  <c:v>3.2033000000023355</c:v>
                </c:pt>
                <c:pt idx="38034">
                  <c:v>3.2034000000023357</c:v>
                </c:pt>
                <c:pt idx="38035">
                  <c:v>3.2035000000023359</c:v>
                </c:pt>
                <c:pt idx="38036">
                  <c:v>3.2036000000023361</c:v>
                </c:pt>
                <c:pt idx="38037">
                  <c:v>3.2037000000023363</c:v>
                </c:pt>
                <c:pt idx="38038">
                  <c:v>3.2038000000023366</c:v>
                </c:pt>
                <c:pt idx="38039">
                  <c:v>3.2039000000023368</c:v>
                </c:pt>
                <c:pt idx="38040">
                  <c:v>3.204000000002337</c:v>
                </c:pt>
                <c:pt idx="38041">
                  <c:v>3.2041000000023372</c:v>
                </c:pt>
                <c:pt idx="38042">
                  <c:v>3.2042000000023374</c:v>
                </c:pt>
                <c:pt idx="38043">
                  <c:v>3.2043000000023376</c:v>
                </c:pt>
                <c:pt idx="38044">
                  <c:v>3.2044000000023378</c:v>
                </c:pt>
                <c:pt idx="38045">
                  <c:v>3.204500000002338</c:v>
                </c:pt>
                <c:pt idx="38046">
                  <c:v>3.2046000000023382</c:v>
                </c:pt>
                <c:pt idx="38047">
                  <c:v>3.2047000000023385</c:v>
                </c:pt>
                <c:pt idx="38048">
                  <c:v>3.2048000000023387</c:v>
                </c:pt>
                <c:pt idx="38049">
                  <c:v>3.2049000000023389</c:v>
                </c:pt>
                <c:pt idx="38050">
                  <c:v>3.2050000000023391</c:v>
                </c:pt>
                <c:pt idx="38051">
                  <c:v>3.2051000000023393</c:v>
                </c:pt>
                <c:pt idx="38052">
                  <c:v>3.2052000000023395</c:v>
                </c:pt>
                <c:pt idx="38053">
                  <c:v>3.2053000000023397</c:v>
                </c:pt>
                <c:pt idx="38054">
                  <c:v>3.2054000000023399</c:v>
                </c:pt>
                <c:pt idx="38055">
                  <c:v>3.2055000000023401</c:v>
                </c:pt>
                <c:pt idx="38056">
                  <c:v>3.2056000000023404</c:v>
                </c:pt>
                <c:pt idx="38057">
                  <c:v>3.2057000000023406</c:v>
                </c:pt>
                <c:pt idx="38058">
                  <c:v>3.2058000000023408</c:v>
                </c:pt>
                <c:pt idx="38059">
                  <c:v>3.205900000002341</c:v>
                </c:pt>
                <c:pt idx="38060">
                  <c:v>3.2060000000023412</c:v>
                </c:pt>
                <c:pt idx="38061">
                  <c:v>3.2061000000023414</c:v>
                </c:pt>
                <c:pt idx="38062">
                  <c:v>3.2062000000023416</c:v>
                </c:pt>
                <c:pt idx="38063">
                  <c:v>3.2063000000023418</c:v>
                </c:pt>
                <c:pt idx="38064">
                  <c:v>3.206400000002342</c:v>
                </c:pt>
                <c:pt idx="38065">
                  <c:v>3.2065000000023423</c:v>
                </c:pt>
                <c:pt idx="38066">
                  <c:v>3.2066000000023425</c:v>
                </c:pt>
                <c:pt idx="38067">
                  <c:v>3.2067000000023427</c:v>
                </c:pt>
                <c:pt idx="38068">
                  <c:v>3.2068000000023429</c:v>
                </c:pt>
                <c:pt idx="38069">
                  <c:v>3.2069000000023431</c:v>
                </c:pt>
                <c:pt idx="38070">
                  <c:v>3.2070000000023433</c:v>
                </c:pt>
                <c:pt idx="38071">
                  <c:v>3.2071000000023435</c:v>
                </c:pt>
                <c:pt idx="38072">
                  <c:v>3.2072000000023437</c:v>
                </c:pt>
                <c:pt idx="38073">
                  <c:v>3.2073000000023439</c:v>
                </c:pt>
                <c:pt idx="38074">
                  <c:v>3.2074000000023442</c:v>
                </c:pt>
                <c:pt idx="38075">
                  <c:v>3.2075000000023444</c:v>
                </c:pt>
                <c:pt idx="38076">
                  <c:v>3.2076000000023446</c:v>
                </c:pt>
                <c:pt idx="38077">
                  <c:v>3.2077000000023448</c:v>
                </c:pt>
                <c:pt idx="38078">
                  <c:v>3.207800000002345</c:v>
                </c:pt>
                <c:pt idx="38079">
                  <c:v>3.2079000000023452</c:v>
                </c:pt>
                <c:pt idx="38080">
                  <c:v>3.2080000000023454</c:v>
                </c:pt>
                <c:pt idx="38081">
                  <c:v>3.2081000000023456</c:v>
                </c:pt>
                <c:pt idx="38082">
                  <c:v>3.2082000000023458</c:v>
                </c:pt>
                <c:pt idx="38083">
                  <c:v>3.2083000000023461</c:v>
                </c:pt>
                <c:pt idx="38084">
                  <c:v>3.2084000000023463</c:v>
                </c:pt>
                <c:pt idx="38085">
                  <c:v>3.2085000000023465</c:v>
                </c:pt>
                <c:pt idx="38086">
                  <c:v>3.2086000000023467</c:v>
                </c:pt>
                <c:pt idx="38087">
                  <c:v>3.2087000000023469</c:v>
                </c:pt>
                <c:pt idx="38088">
                  <c:v>3.2088000000023471</c:v>
                </c:pt>
                <c:pt idx="38089">
                  <c:v>3.2089000000023473</c:v>
                </c:pt>
                <c:pt idx="38090">
                  <c:v>3.2090000000023475</c:v>
                </c:pt>
                <c:pt idx="38091">
                  <c:v>3.2091000000023477</c:v>
                </c:pt>
                <c:pt idx="38092">
                  <c:v>3.209200000002348</c:v>
                </c:pt>
                <c:pt idx="38093">
                  <c:v>3.2093000000023482</c:v>
                </c:pt>
                <c:pt idx="38094">
                  <c:v>3.2094000000023484</c:v>
                </c:pt>
                <c:pt idx="38095">
                  <c:v>3.2095000000023486</c:v>
                </c:pt>
                <c:pt idx="38096">
                  <c:v>3.2096000000023488</c:v>
                </c:pt>
                <c:pt idx="38097">
                  <c:v>3.209700000002349</c:v>
                </c:pt>
                <c:pt idx="38098">
                  <c:v>3.2098000000023492</c:v>
                </c:pt>
                <c:pt idx="38099">
                  <c:v>3.2099000000023494</c:v>
                </c:pt>
                <c:pt idx="38100">
                  <c:v>3.2100000000023496</c:v>
                </c:pt>
                <c:pt idx="38101">
                  <c:v>3.2101000000023499</c:v>
                </c:pt>
                <c:pt idx="38102">
                  <c:v>3.2102000000023501</c:v>
                </c:pt>
                <c:pt idx="38103">
                  <c:v>3.2103000000023503</c:v>
                </c:pt>
                <c:pt idx="38104">
                  <c:v>3.2104000000023505</c:v>
                </c:pt>
                <c:pt idx="38105">
                  <c:v>3.2105000000023507</c:v>
                </c:pt>
                <c:pt idx="38106">
                  <c:v>3.2106000000023509</c:v>
                </c:pt>
                <c:pt idx="38107">
                  <c:v>3.2107000000023511</c:v>
                </c:pt>
                <c:pt idx="38108">
                  <c:v>3.2108000000023513</c:v>
                </c:pt>
                <c:pt idx="38109">
                  <c:v>3.2109000000023515</c:v>
                </c:pt>
                <c:pt idx="38110">
                  <c:v>3.2110000000023518</c:v>
                </c:pt>
                <c:pt idx="38111">
                  <c:v>3.211100000002352</c:v>
                </c:pt>
                <c:pt idx="38112">
                  <c:v>3.2112000000023522</c:v>
                </c:pt>
                <c:pt idx="38113">
                  <c:v>3.2113000000023524</c:v>
                </c:pt>
                <c:pt idx="38114">
                  <c:v>3.2114000000023526</c:v>
                </c:pt>
                <c:pt idx="38115">
                  <c:v>3.2115000000023528</c:v>
                </c:pt>
                <c:pt idx="38116">
                  <c:v>3.211600000002353</c:v>
                </c:pt>
                <c:pt idx="38117">
                  <c:v>3.2117000000023532</c:v>
                </c:pt>
                <c:pt idx="38118">
                  <c:v>3.2118000000023534</c:v>
                </c:pt>
                <c:pt idx="38119">
                  <c:v>3.2119000000023537</c:v>
                </c:pt>
                <c:pt idx="38120">
                  <c:v>3.2120000000023539</c:v>
                </c:pt>
                <c:pt idx="38121">
                  <c:v>3.2121000000023541</c:v>
                </c:pt>
                <c:pt idx="38122">
                  <c:v>3.2122000000023543</c:v>
                </c:pt>
                <c:pt idx="38123">
                  <c:v>3.2123000000023545</c:v>
                </c:pt>
                <c:pt idx="38124">
                  <c:v>3.2124000000023547</c:v>
                </c:pt>
                <c:pt idx="38125">
                  <c:v>3.2125000000023549</c:v>
                </c:pt>
                <c:pt idx="38126">
                  <c:v>3.2126000000023551</c:v>
                </c:pt>
                <c:pt idx="38127">
                  <c:v>3.2127000000023553</c:v>
                </c:pt>
                <c:pt idx="38128">
                  <c:v>3.2128000000023555</c:v>
                </c:pt>
                <c:pt idx="38129">
                  <c:v>3.2129000000023558</c:v>
                </c:pt>
                <c:pt idx="38130">
                  <c:v>3.213000000002356</c:v>
                </c:pt>
                <c:pt idx="38131">
                  <c:v>3.2131000000023562</c:v>
                </c:pt>
                <c:pt idx="38132">
                  <c:v>3.2132000000023564</c:v>
                </c:pt>
                <c:pt idx="38133">
                  <c:v>3.2133000000023566</c:v>
                </c:pt>
                <c:pt idx="38134">
                  <c:v>3.2134000000023568</c:v>
                </c:pt>
                <c:pt idx="38135">
                  <c:v>3.213500000002357</c:v>
                </c:pt>
                <c:pt idx="38136">
                  <c:v>3.2136000000023572</c:v>
                </c:pt>
                <c:pt idx="38137">
                  <c:v>3.2137000000023574</c:v>
                </c:pt>
                <c:pt idx="38138">
                  <c:v>3.2138000000023577</c:v>
                </c:pt>
                <c:pt idx="38139">
                  <c:v>3.2139000000023579</c:v>
                </c:pt>
                <c:pt idx="38140">
                  <c:v>3.2140000000023581</c:v>
                </c:pt>
                <c:pt idx="38141">
                  <c:v>3.2141000000023583</c:v>
                </c:pt>
                <c:pt idx="38142">
                  <c:v>3.2142000000023585</c:v>
                </c:pt>
                <c:pt idx="38143">
                  <c:v>3.2143000000023587</c:v>
                </c:pt>
                <c:pt idx="38144">
                  <c:v>3.2144000000023589</c:v>
                </c:pt>
                <c:pt idx="38145">
                  <c:v>3.2145000000023591</c:v>
                </c:pt>
                <c:pt idx="38146">
                  <c:v>3.2146000000023593</c:v>
                </c:pt>
                <c:pt idx="38147">
                  <c:v>3.2147000000023596</c:v>
                </c:pt>
                <c:pt idx="38148">
                  <c:v>3.2148000000023598</c:v>
                </c:pt>
                <c:pt idx="38149">
                  <c:v>3.21490000000236</c:v>
                </c:pt>
                <c:pt idx="38150">
                  <c:v>3.2150000000023602</c:v>
                </c:pt>
                <c:pt idx="38151">
                  <c:v>3.2151000000023604</c:v>
                </c:pt>
                <c:pt idx="38152">
                  <c:v>3.2152000000023606</c:v>
                </c:pt>
                <c:pt idx="38153">
                  <c:v>3.2153000000023608</c:v>
                </c:pt>
                <c:pt idx="38154">
                  <c:v>3.215400000002361</c:v>
                </c:pt>
                <c:pt idx="38155">
                  <c:v>3.2155000000023612</c:v>
                </c:pt>
                <c:pt idx="38156">
                  <c:v>3.2156000000023615</c:v>
                </c:pt>
                <c:pt idx="38157">
                  <c:v>3.2157000000023617</c:v>
                </c:pt>
                <c:pt idx="38158">
                  <c:v>3.2158000000023619</c:v>
                </c:pt>
                <c:pt idx="38159">
                  <c:v>3.2159000000023621</c:v>
                </c:pt>
                <c:pt idx="38160">
                  <c:v>3.2160000000023623</c:v>
                </c:pt>
                <c:pt idx="38161">
                  <c:v>3.2161000000023625</c:v>
                </c:pt>
                <c:pt idx="38162">
                  <c:v>3.2162000000023627</c:v>
                </c:pt>
                <c:pt idx="38163">
                  <c:v>3.2163000000023629</c:v>
                </c:pt>
                <c:pt idx="38164">
                  <c:v>3.2164000000023631</c:v>
                </c:pt>
                <c:pt idx="38165">
                  <c:v>3.2165000000023634</c:v>
                </c:pt>
                <c:pt idx="38166">
                  <c:v>3.2166000000023636</c:v>
                </c:pt>
                <c:pt idx="38167">
                  <c:v>3.2167000000023638</c:v>
                </c:pt>
                <c:pt idx="38168">
                  <c:v>3.216800000002364</c:v>
                </c:pt>
                <c:pt idx="38169">
                  <c:v>3.2169000000023642</c:v>
                </c:pt>
                <c:pt idx="38170">
                  <c:v>3.2170000000023644</c:v>
                </c:pt>
                <c:pt idx="38171">
                  <c:v>3.2171000000023646</c:v>
                </c:pt>
                <c:pt idx="38172">
                  <c:v>3.2172000000023648</c:v>
                </c:pt>
                <c:pt idx="38173">
                  <c:v>3.217300000002365</c:v>
                </c:pt>
                <c:pt idx="38174">
                  <c:v>3.2174000000023653</c:v>
                </c:pt>
                <c:pt idx="38175">
                  <c:v>3.2175000000023655</c:v>
                </c:pt>
                <c:pt idx="38176">
                  <c:v>3.2176000000023657</c:v>
                </c:pt>
                <c:pt idx="38177">
                  <c:v>3.2177000000023659</c:v>
                </c:pt>
                <c:pt idx="38178">
                  <c:v>3.2178000000023661</c:v>
                </c:pt>
                <c:pt idx="38179">
                  <c:v>3.2179000000023663</c:v>
                </c:pt>
                <c:pt idx="38180">
                  <c:v>3.2180000000023665</c:v>
                </c:pt>
                <c:pt idx="38181">
                  <c:v>3.2181000000023667</c:v>
                </c:pt>
                <c:pt idx="38182">
                  <c:v>3.2182000000023669</c:v>
                </c:pt>
                <c:pt idx="38183">
                  <c:v>3.2183000000023672</c:v>
                </c:pt>
                <c:pt idx="38184">
                  <c:v>3.2184000000023674</c:v>
                </c:pt>
                <c:pt idx="38185">
                  <c:v>3.2185000000023676</c:v>
                </c:pt>
                <c:pt idx="38186">
                  <c:v>3.2186000000023678</c:v>
                </c:pt>
                <c:pt idx="38187">
                  <c:v>3.218700000002368</c:v>
                </c:pt>
                <c:pt idx="38188">
                  <c:v>3.2188000000023682</c:v>
                </c:pt>
                <c:pt idx="38189">
                  <c:v>3.2189000000023684</c:v>
                </c:pt>
                <c:pt idx="38190">
                  <c:v>3.2190000000023686</c:v>
                </c:pt>
                <c:pt idx="38191">
                  <c:v>3.2191000000023688</c:v>
                </c:pt>
                <c:pt idx="38192">
                  <c:v>3.2192000000023691</c:v>
                </c:pt>
                <c:pt idx="38193">
                  <c:v>3.2193000000023693</c:v>
                </c:pt>
                <c:pt idx="38194">
                  <c:v>3.2194000000023695</c:v>
                </c:pt>
                <c:pt idx="38195">
                  <c:v>3.2195000000023697</c:v>
                </c:pt>
                <c:pt idx="38196">
                  <c:v>3.2196000000023699</c:v>
                </c:pt>
                <c:pt idx="38197">
                  <c:v>3.2197000000023701</c:v>
                </c:pt>
                <c:pt idx="38198">
                  <c:v>3.2198000000023703</c:v>
                </c:pt>
                <c:pt idx="38199">
                  <c:v>3.2199000000023705</c:v>
                </c:pt>
                <c:pt idx="38200">
                  <c:v>3.2200000000023707</c:v>
                </c:pt>
                <c:pt idx="38201">
                  <c:v>3.220100000002371</c:v>
                </c:pt>
                <c:pt idx="38202">
                  <c:v>3.2202000000023712</c:v>
                </c:pt>
                <c:pt idx="38203">
                  <c:v>3.2203000000023714</c:v>
                </c:pt>
                <c:pt idx="38204">
                  <c:v>3.2204000000023716</c:v>
                </c:pt>
                <c:pt idx="38205">
                  <c:v>3.2205000000023718</c:v>
                </c:pt>
                <c:pt idx="38206">
                  <c:v>3.220600000002372</c:v>
                </c:pt>
                <c:pt idx="38207">
                  <c:v>3.2207000000023722</c:v>
                </c:pt>
                <c:pt idx="38208">
                  <c:v>3.2208000000023724</c:v>
                </c:pt>
                <c:pt idx="38209">
                  <c:v>3.2209000000023726</c:v>
                </c:pt>
                <c:pt idx="38210">
                  <c:v>3.2210000000023729</c:v>
                </c:pt>
                <c:pt idx="38211">
                  <c:v>3.2211000000023731</c:v>
                </c:pt>
                <c:pt idx="38212">
                  <c:v>3.2212000000023733</c:v>
                </c:pt>
                <c:pt idx="38213">
                  <c:v>3.2213000000023735</c:v>
                </c:pt>
                <c:pt idx="38214">
                  <c:v>3.2214000000023737</c:v>
                </c:pt>
                <c:pt idx="38215">
                  <c:v>3.2215000000023739</c:v>
                </c:pt>
                <c:pt idx="38216">
                  <c:v>3.2216000000023741</c:v>
                </c:pt>
                <c:pt idx="38217">
                  <c:v>3.2217000000023743</c:v>
                </c:pt>
                <c:pt idx="38218">
                  <c:v>3.2218000000023745</c:v>
                </c:pt>
                <c:pt idx="38219">
                  <c:v>3.2219000000023748</c:v>
                </c:pt>
                <c:pt idx="38220">
                  <c:v>3.222000000002375</c:v>
                </c:pt>
                <c:pt idx="38221">
                  <c:v>3.2221000000023752</c:v>
                </c:pt>
                <c:pt idx="38222">
                  <c:v>3.2222000000023754</c:v>
                </c:pt>
                <c:pt idx="38223">
                  <c:v>3.2223000000023756</c:v>
                </c:pt>
                <c:pt idx="38224">
                  <c:v>3.2224000000023758</c:v>
                </c:pt>
                <c:pt idx="38225">
                  <c:v>3.222500000002376</c:v>
                </c:pt>
                <c:pt idx="38226">
                  <c:v>3.2226000000023762</c:v>
                </c:pt>
                <c:pt idx="38227">
                  <c:v>3.2227000000023764</c:v>
                </c:pt>
                <c:pt idx="38228">
                  <c:v>3.2228000000023767</c:v>
                </c:pt>
                <c:pt idx="38229">
                  <c:v>3.2229000000023769</c:v>
                </c:pt>
                <c:pt idx="38230">
                  <c:v>3.2230000000023771</c:v>
                </c:pt>
                <c:pt idx="38231">
                  <c:v>3.2231000000023773</c:v>
                </c:pt>
                <c:pt idx="38232">
                  <c:v>3.2232000000023775</c:v>
                </c:pt>
                <c:pt idx="38233">
                  <c:v>3.2233000000023777</c:v>
                </c:pt>
                <c:pt idx="38234">
                  <c:v>3.2234000000023779</c:v>
                </c:pt>
                <c:pt idx="38235">
                  <c:v>3.2235000000023781</c:v>
                </c:pt>
                <c:pt idx="38236">
                  <c:v>3.2236000000023783</c:v>
                </c:pt>
                <c:pt idx="38237">
                  <c:v>3.2237000000023786</c:v>
                </c:pt>
                <c:pt idx="38238">
                  <c:v>3.2238000000023788</c:v>
                </c:pt>
                <c:pt idx="38239">
                  <c:v>3.223900000002379</c:v>
                </c:pt>
                <c:pt idx="38240">
                  <c:v>3.2240000000023792</c:v>
                </c:pt>
                <c:pt idx="38241">
                  <c:v>3.2241000000023794</c:v>
                </c:pt>
                <c:pt idx="38242">
                  <c:v>3.2242000000023796</c:v>
                </c:pt>
                <c:pt idx="38243">
                  <c:v>3.2243000000023798</c:v>
                </c:pt>
                <c:pt idx="38244">
                  <c:v>3.22440000000238</c:v>
                </c:pt>
                <c:pt idx="38245">
                  <c:v>3.2245000000023802</c:v>
                </c:pt>
                <c:pt idx="38246">
                  <c:v>3.2246000000023805</c:v>
                </c:pt>
                <c:pt idx="38247">
                  <c:v>3.2247000000023807</c:v>
                </c:pt>
                <c:pt idx="38248">
                  <c:v>3.2248000000023809</c:v>
                </c:pt>
                <c:pt idx="38249">
                  <c:v>3.2249000000023811</c:v>
                </c:pt>
                <c:pt idx="38250">
                  <c:v>3.2250000000023813</c:v>
                </c:pt>
                <c:pt idx="38251">
                  <c:v>3.2251000000023815</c:v>
                </c:pt>
                <c:pt idx="38252">
                  <c:v>3.2252000000023817</c:v>
                </c:pt>
                <c:pt idx="38253">
                  <c:v>3.2253000000023819</c:v>
                </c:pt>
                <c:pt idx="38254">
                  <c:v>3.2254000000023821</c:v>
                </c:pt>
                <c:pt idx="38255">
                  <c:v>3.2255000000023824</c:v>
                </c:pt>
                <c:pt idx="38256">
                  <c:v>3.2256000000023826</c:v>
                </c:pt>
                <c:pt idx="38257">
                  <c:v>3.2257000000023828</c:v>
                </c:pt>
                <c:pt idx="38258">
                  <c:v>3.225800000002383</c:v>
                </c:pt>
                <c:pt idx="38259">
                  <c:v>3.2259000000023832</c:v>
                </c:pt>
                <c:pt idx="38260">
                  <c:v>3.2260000000023834</c:v>
                </c:pt>
                <c:pt idx="38261">
                  <c:v>3.2261000000023836</c:v>
                </c:pt>
                <c:pt idx="38262">
                  <c:v>3.2262000000023838</c:v>
                </c:pt>
                <c:pt idx="38263">
                  <c:v>3.226300000002384</c:v>
                </c:pt>
                <c:pt idx="38264">
                  <c:v>3.2264000000023842</c:v>
                </c:pt>
                <c:pt idx="38265">
                  <c:v>3.2265000000023845</c:v>
                </c:pt>
                <c:pt idx="38266">
                  <c:v>3.2266000000023847</c:v>
                </c:pt>
                <c:pt idx="38267">
                  <c:v>3.2267000000023849</c:v>
                </c:pt>
                <c:pt idx="38268">
                  <c:v>3.2268000000023851</c:v>
                </c:pt>
                <c:pt idx="38269">
                  <c:v>3.2269000000023853</c:v>
                </c:pt>
                <c:pt idx="38270">
                  <c:v>3.2270000000023855</c:v>
                </c:pt>
                <c:pt idx="38271">
                  <c:v>3.2271000000023857</c:v>
                </c:pt>
                <c:pt idx="38272">
                  <c:v>3.2272000000023859</c:v>
                </c:pt>
                <c:pt idx="38273">
                  <c:v>3.2273000000023861</c:v>
                </c:pt>
                <c:pt idx="38274">
                  <c:v>3.2274000000023864</c:v>
                </c:pt>
                <c:pt idx="38275">
                  <c:v>3.2275000000023866</c:v>
                </c:pt>
                <c:pt idx="38276">
                  <c:v>3.2276000000023868</c:v>
                </c:pt>
                <c:pt idx="38277">
                  <c:v>3.227700000002387</c:v>
                </c:pt>
                <c:pt idx="38278">
                  <c:v>3.2278000000023872</c:v>
                </c:pt>
                <c:pt idx="38279">
                  <c:v>3.2279000000023874</c:v>
                </c:pt>
                <c:pt idx="38280">
                  <c:v>3.2280000000023876</c:v>
                </c:pt>
                <c:pt idx="38281">
                  <c:v>3.2281000000023878</c:v>
                </c:pt>
                <c:pt idx="38282">
                  <c:v>3.228200000002388</c:v>
                </c:pt>
                <c:pt idx="38283">
                  <c:v>3.2283000000023883</c:v>
                </c:pt>
                <c:pt idx="38284">
                  <c:v>3.2284000000023885</c:v>
                </c:pt>
                <c:pt idx="38285">
                  <c:v>3.2285000000023887</c:v>
                </c:pt>
                <c:pt idx="38286">
                  <c:v>3.2286000000023889</c:v>
                </c:pt>
                <c:pt idx="38287">
                  <c:v>3.2287000000023891</c:v>
                </c:pt>
                <c:pt idx="38288">
                  <c:v>3.2288000000023893</c:v>
                </c:pt>
                <c:pt idx="38289">
                  <c:v>3.2289000000023895</c:v>
                </c:pt>
                <c:pt idx="38290">
                  <c:v>3.2290000000023897</c:v>
                </c:pt>
                <c:pt idx="38291">
                  <c:v>3.2291000000023899</c:v>
                </c:pt>
                <c:pt idx="38292">
                  <c:v>3.2292000000023902</c:v>
                </c:pt>
                <c:pt idx="38293">
                  <c:v>3.2293000000023904</c:v>
                </c:pt>
                <c:pt idx="38294">
                  <c:v>3.2294000000023906</c:v>
                </c:pt>
                <c:pt idx="38295">
                  <c:v>3.2295000000023908</c:v>
                </c:pt>
                <c:pt idx="38296">
                  <c:v>3.229600000002391</c:v>
                </c:pt>
                <c:pt idx="38297">
                  <c:v>3.2297000000023912</c:v>
                </c:pt>
                <c:pt idx="38298">
                  <c:v>3.2298000000023914</c:v>
                </c:pt>
                <c:pt idx="38299">
                  <c:v>3.2299000000023916</c:v>
                </c:pt>
                <c:pt idx="38300">
                  <c:v>3.2300000000023918</c:v>
                </c:pt>
                <c:pt idx="38301">
                  <c:v>3.2301000000023921</c:v>
                </c:pt>
                <c:pt idx="38302">
                  <c:v>3.2302000000023923</c:v>
                </c:pt>
                <c:pt idx="38303">
                  <c:v>3.2303000000023925</c:v>
                </c:pt>
                <c:pt idx="38304">
                  <c:v>3.2304000000023927</c:v>
                </c:pt>
                <c:pt idx="38305">
                  <c:v>3.2305000000023929</c:v>
                </c:pt>
                <c:pt idx="38306">
                  <c:v>3.2306000000023931</c:v>
                </c:pt>
                <c:pt idx="38307">
                  <c:v>3.2307000000023933</c:v>
                </c:pt>
                <c:pt idx="38308">
                  <c:v>3.2308000000023935</c:v>
                </c:pt>
                <c:pt idx="38309">
                  <c:v>3.2309000000023937</c:v>
                </c:pt>
                <c:pt idx="38310">
                  <c:v>3.231000000002394</c:v>
                </c:pt>
                <c:pt idx="38311">
                  <c:v>3.2311000000023942</c:v>
                </c:pt>
                <c:pt idx="38312">
                  <c:v>3.2312000000023944</c:v>
                </c:pt>
                <c:pt idx="38313">
                  <c:v>3.2313000000023946</c:v>
                </c:pt>
                <c:pt idx="38314">
                  <c:v>3.2314000000023948</c:v>
                </c:pt>
                <c:pt idx="38315">
                  <c:v>3.231500000002395</c:v>
                </c:pt>
                <c:pt idx="38316">
                  <c:v>3.2316000000023952</c:v>
                </c:pt>
                <c:pt idx="38317">
                  <c:v>3.2317000000023954</c:v>
                </c:pt>
                <c:pt idx="38318">
                  <c:v>3.2318000000023956</c:v>
                </c:pt>
                <c:pt idx="38319">
                  <c:v>3.2319000000023959</c:v>
                </c:pt>
                <c:pt idx="38320">
                  <c:v>3.2320000000023961</c:v>
                </c:pt>
                <c:pt idx="38321">
                  <c:v>3.2321000000023963</c:v>
                </c:pt>
                <c:pt idx="38322">
                  <c:v>3.2322000000023965</c:v>
                </c:pt>
                <c:pt idx="38323">
                  <c:v>3.2323000000023967</c:v>
                </c:pt>
                <c:pt idx="38324">
                  <c:v>3.2324000000023969</c:v>
                </c:pt>
                <c:pt idx="38325">
                  <c:v>3.2325000000023971</c:v>
                </c:pt>
                <c:pt idx="38326">
                  <c:v>3.2326000000023973</c:v>
                </c:pt>
                <c:pt idx="38327">
                  <c:v>3.2327000000023975</c:v>
                </c:pt>
                <c:pt idx="38328">
                  <c:v>3.2328000000023978</c:v>
                </c:pt>
                <c:pt idx="38329">
                  <c:v>3.232900000002398</c:v>
                </c:pt>
                <c:pt idx="38330">
                  <c:v>3.2330000000023982</c:v>
                </c:pt>
                <c:pt idx="38331">
                  <c:v>3.2331000000023984</c:v>
                </c:pt>
                <c:pt idx="38332">
                  <c:v>3.2332000000023986</c:v>
                </c:pt>
                <c:pt idx="38333">
                  <c:v>3.2333000000023988</c:v>
                </c:pt>
                <c:pt idx="38334">
                  <c:v>3.233400000002399</c:v>
                </c:pt>
                <c:pt idx="38335">
                  <c:v>3.2335000000023992</c:v>
                </c:pt>
                <c:pt idx="38336">
                  <c:v>3.2336000000023994</c:v>
                </c:pt>
                <c:pt idx="38337">
                  <c:v>3.2337000000023997</c:v>
                </c:pt>
                <c:pt idx="38338">
                  <c:v>3.2338000000023999</c:v>
                </c:pt>
                <c:pt idx="38339">
                  <c:v>3.2339000000024001</c:v>
                </c:pt>
                <c:pt idx="38340">
                  <c:v>3.2340000000024003</c:v>
                </c:pt>
                <c:pt idx="38341">
                  <c:v>3.2341000000024005</c:v>
                </c:pt>
                <c:pt idx="38342">
                  <c:v>3.2342000000024007</c:v>
                </c:pt>
                <c:pt idx="38343">
                  <c:v>3.2343000000024009</c:v>
                </c:pt>
                <c:pt idx="38344">
                  <c:v>3.2344000000024011</c:v>
                </c:pt>
                <c:pt idx="38345">
                  <c:v>3.2345000000024013</c:v>
                </c:pt>
                <c:pt idx="38346">
                  <c:v>3.2346000000024016</c:v>
                </c:pt>
                <c:pt idx="38347">
                  <c:v>3.2347000000024018</c:v>
                </c:pt>
                <c:pt idx="38348">
                  <c:v>3.234800000002402</c:v>
                </c:pt>
                <c:pt idx="38349">
                  <c:v>3.2349000000024022</c:v>
                </c:pt>
                <c:pt idx="38350">
                  <c:v>3.2350000000024024</c:v>
                </c:pt>
                <c:pt idx="38351">
                  <c:v>3.2351000000024026</c:v>
                </c:pt>
                <c:pt idx="38352">
                  <c:v>3.2352000000024028</c:v>
                </c:pt>
                <c:pt idx="38353">
                  <c:v>3.235300000002403</c:v>
                </c:pt>
                <c:pt idx="38354">
                  <c:v>3.2354000000024032</c:v>
                </c:pt>
                <c:pt idx="38355">
                  <c:v>3.2355000000024035</c:v>
                </c:pt>
                <c:pt idx="38356">
                  <c:v>3.2356000000024037</c:v>
                </c:pt>
                <c:pt idx="38357">
                  <c:v>3.2357000000024039</c:v>
                </c:pt>
                <c:pt idx="38358">
                  <c:v>3.2358000000024041</c:v>
                </c:pt>
                <c:pt idx="38359">
                  <c:v>3.2359000000024043</c:v>
                </c:pt>
                <c:pt idx="38360">
                  <c:v>3.2360000000024045</c:v>
                </c:pt>
                <c:pt idx="38361">
                  <c:v>3.2361000000024047</c:v>
                </c:pt>
                <c:pt idx="38362">
                  <c:v>3.2362000000024049</c:v>
                </c:pt>
                <c:pt idx="38363">
                  <c:v>3.2363000000024051</c:v>
                </c:pt>
                <c:pt idx="38364">
                  <c:v>3.2364000000024054</c:v>
                </c:pt>
                <c:pt idx="38365">
                  <c:v>3.2365000000024056</c:v>
                </c:pt>
                <c:pt idx="38366">
                  <c:v>3.2366000000024058</c:v>
                </c:pt>
                <c:pt idx="38367">
                  <c:v>3.236700000002406</c:v>
                </c:pt>
                <c:pt idx="38368">
                  <c:v>3.2368000000024062</c:v>
                </c:pt>
                <c:pt idx="38369">
                  <c:v>3.2369000000024064</c:v>
                </c:pt>
                <c:pt idx="38370">
                  <c:v>3.2370000000024066</c:v>
                </c:pt>
                <c:pt idx="38371">
                  <c:v>3.2371000000024068</c:v>
                </c:pt>
                <c:pt idx="38372">
                  <c:v>3.237200000002407</c:v>
                </c:pt>
                <c:pt idx="38373">
                  <c:v>3.2373000000024073</c:v>
                </c:pt>
                <c:pt idx="38374">
                  <c:v>3.2374000000024075</c:v>
                </c:pt>
                <c:pt idx="38375">
                  <c:v>3.2375000000024077</c:v>
                </c:pt>
                <c:pt idx="38376">
                  <c:v>3.2376000000024079</c:v>
                </c:pt>
                <c:pt idx="38377">
                  <c:v>3.2377000000024081</c:v>
                </c:pt>
                <c:pt idx="38378">
                  <c:v>3.2378000000024083</c:v>
                </c:pt>
                <c:pt idx="38379">
                  <c:v>3.2379000000024085</c:v>
                </c:pt>
                <c:pt idx="38380">
                  <c:v>3.2380000000024087</c:v>
                </c:pt>
                <c:pt idx="38381">
                  <c:v>3.2381000000024089</c:v>
                </c:pt>
                <c:pt idx="38382">
                  <c:v>3.2382000000024092</c:v>
                </c:pt>
                <c:pt idx="38383">
                  <c:v>3.2383000000024094</c:v>
                </c:pt>
                <c:pt idx="38384">
                  <c:v>3.2384000000024096</c:v>
                </c:pt>
                <c:pt idx="38385">
                  <c:v>3.2385000000024098</c:v>
                </c:pt>
                <c:pt idx="38386">
                  <c:v>3.23860000000241</c:v>
                </c:pt>
                <c:pt idx="38387">
                  <c:v>3.2387000000024102</c:v>
                </c:pt>
                <c:pt idx="38388">
                  <c:v>3.2388000000024104</c:v>
                </c:pt>
                <c:pt idx="38389">
                  <c:v>3.2389000000024106</c:v>
                </c:pt>
                <c:pt idx="38390">
                  <c:v>3.2390000000024108</c:v>
                </c:pt>
                <c:pt idx="38391">
                  <c:v>3.2391000000024111</c:v>
                </c:pt>
                <c:pt idx="38392">
                  <c:v>3.2392000000024113</c:v>
                </c:pt>
                <c:pt idx="38393">
                  <c:v>3.2393000000024115</c:v>
                </c:pt>
                <c:pt idx="38394">
                  <c:v>3.2394000000024117</c:v>
                </c:pt>
                <c:pt idx="38395">
                  <c:v>3.2395000000024119</c:v>
                </c:pt>
                <c:pt idx="38396">
                  <c:v>3.2396000000024121</c:v>
                </c:pt>
                <c:pt idx="38397">
                  <c:v>3.2397000000024123</c:v>
                </c:pt>
                <c:pt idx="38398">
                  <c:v>3.2398000000024125</c:v>
                </c:pt>
                <c:pt idx="38399">
                  <c:v>3.2399000000024127</c:v>
                </c:pt>
                <c:pt idx="38400">
                  <c:v>3.2400000000024129</c:v>
                </c:pt>
                <c:pt idx="38401">
                  <c:v>3.2401000000024132</c:v>
                </c:pt>
                <c:pt idx="38402">
                  <c:v>3.2402000000024134</c:v>
                </c:pt>
                <c:pt idx="38403">
                  <c:v>3.2403000000024136</c:v>
                </c:pt>
                <c:pt idx="38404">
                  <c:v>3.2404000000024138</c:v>
                </c:pt>
                <c:pt idx="38405">
                  <c:v>3.240500000002414</c:v>
                </c:pt>
                <c:pt idx="38406">
                  <c:v>3.2406000000024142</c:v>
                </c:pt>
                <c:pt idx="38407">
                  <c:v>3.2407000000024144</c:v>
                </c:pt>
                <c:pt idx="38408">
                  <c:v>3.2408000000024146</c:v>
                </c:pt>
                <c:pt idx="38409">
                  <c:v>3.2409000000024148</c:v>
                </c:pt>
                <c:pt idx="38410">
                  <c:v>3.2410000000024151</c:v>
                </c:pt>
                <c:pt idx="38411">
                  <c:v>3.2411000000024153</c:v>
                </c:pt>
                <c:pt idx="38412">
                  <c:v>3.2412000000024155</c:v>
                </c:pt>
                <c:pt idx="38413">
                  <c:v>3.2413000000024157</c:v>
                </c:pt>
                <c:pt idx="38414">
                  <c:v>3.2414000000024159</c:v>
                </c:pt>
                <c:pt idx="38415">
                  <c:v>3.2415000000024161</c:v>
                </c:pt>
                <c:pt idx="38416">
                  <c:v>3.2416000000024163</c:v>
                </c:pt>
                <c:pt idx="38417">
                  <c:v>3.2417000000024165</c:v>
                </c:pt>
                <c:pt idx="38418">
                  <c:v>3.2418000000024167</c:v>
                </c:pt>
                <c:pt idx="38419">
                  <c:v>3.241900000002417</c:v>
                </c:pt>
                <c:pt idx="38420">
                  <c:v>3.2420000000024172</c:v>
                </c:pt>
                <c:pt idx="38421">
                  <c:v>3.2421000000024174</c:v>
                </c:pt>
                <c:pt idx="38422">
                  <c:v>3.2422000000024176</c:v>
                </c:pt>
                <c:pt idx="38423">
                  <c:v>3.2423000000024178</c:v>
                </c:pt>
                <c:pt idx="38424">
                  <c:v>3.242400000002418</c:v>
                </c:pt>
                <c:pt idx="38425">
                  <c:v>3.2425000000024182</c:v>
                </c:pt>
                <c:pt idx="38426">
                  <c:v>3.2426000000024184</c:v>
                </c:pt>
                <c:pt idx="38427">
                  <c:v>3.2427000000024186</c:v>
                </c:pt>
                <c:pt idx="38428">
                  <c:v>3.2428000000024189</c:v>
                </c:pt>
                <c:pt idx="38429">
                  <c:v>3.2429000000024191</c:v>
                </c:pt>
                <c:pt idx="38430">
                  <c:v>3.2430000000024193</c:v>
                </c:pt>
                <c:pt idx="38431">
                  <c:v>3.2431000000024195</c:v>
                </c:pt>
                <c:pt idx="38432">
                  <c:v>3.2432000000024197</c:v>
                </c:pt>
                <c:pt idx="38433">
                  <c:v>3.2433000000024199</c:v>
                </c:pt>
                <c:pt idx="38434">
                  <c:v>3.2434000000024201</c:v>
                </c:pt>
                <c:pt idx="38435">
                  <c:v>3.2435000000024203</c:v>
                </c:pt>
                <c:pt idx="38436">
                  <c:v>3.2436000000024205</c:v>
                </c:pt>
                <c:pt idx="38437">
                  <c:v>3.2437000000024208</c:v>
                </c:pt>
                <c:pt idx="38438">
                  <c:v>3.243800000002421</c:v>
                </c:pt>
                <c:pt idx="38439">
                  <c:v>3.2439000000024212</c:v>
                </c:pt>
                <c:pt idx="38440">
                  <c:v>3.2440000000024214</c:v>
                </c:pt>
                <c:pt idx="38441">
                  <c:v>3.2441000000024216</c:v>
                </c:pt>
                <c:pt idx="38442">
                  <c:v>3.2442000000024218</c:v>
                </c:pt>
                <c:pt idx="38443">
                  <c:v>3.244300000002422</c:v>
                </c:pt>
                <c:pt idx="38444">
                  <c:v>3.2444000000024222</c:v>
                </c:pt>
                <c:pt idx="38445">
                  <c:v>3.2445000000024224</c:v>
                </c:pt>
                <c:pt idx="38446">
                  <c:v>3.2446000000024227</c:v>
                </c:pt>
                <c:pt idx="38447">
                  <c:v>3.2447000000024229</c:v>
                </c:pt>
                <c:pt idx="38448">
                  <c:v>3.2448000000024231</c:v>
                </c:pt>
                <c:pt idx="38449">
                  <c:v>3.2449000000024233</c:v>
                </c:pt>
                <c:pt idx="38450">
                  <c:v>3.2450000000024235</c:v>
                </c:pt>
                <c:pt idx="38451">
                  <c:v>3.2451000000024237</c:v>
                </c:pt>
                <c:pt idx="38452">
                  <c:v>3.2452000000024239</c:v>
                </c:pt>
                <c:pt idx="38453">
                  <c:v>3.2453000000024241</c:v>
                </c:pt>
                <c:pt idx="38454">
                  <c:v>3.2454000000024243</c:v>
                </c:pt>
                <c:pt idx="38455">
                  <c:v>3.2455000000024246</c:v>
                </c:pt>
                <c:pt idx="38456">
                  <c:v>3.2456000000024248</c:v>
                </c:pt>
                <c:pt idx="38457">
                  <c:v>3.245700000002425</c:v>
                </c:pt>
                <c:pt idx="38458">
                  <c:v>3.2458000000024252</c:v>
                </c:pt>
                <c:pt idx="38459">
                  <c:v>3.2459000000024254</c:v>
                </c:pt>
                <c:pt idx="38460">
                  <c:v>3.2460000000024256</c:v>
                </c:pt>
                <c:pt idx="38461">
                  <c:v>3.2461000000024258</c:v>
                </c:pt>
                <c:pt idx="38462">
                  <c:v>3.246200000002426</c:v>
                </c:pt>
                <c:pt idx="38463">
                  <c:v>3.2463000000024262</c:v>
                </c:pt>
                <c:pt idx="38464">
                  <c:v>3.2464000000024265</c:v>
                </c:pt>
                <c:pt idx="38465">
                  <c:v>3.2465000000024267</c:v>
                </c:pt>
                <c:pt idx="38466">
                  <c:v>3.2466000000024269</c:v>
                </c:pt>
                <c:pt idx="38467">
                  <c:v>3.2467000000024271</c:v>
                </c:pt>
                <c:pt idx="38468">
                  <c:v>3.2468000000024273</c:v>
                </c:pt>
                <c:pt idx="38469">
                  <c:v>3.2469000000024275</c:v>
                </c:pt>
                <c:pt idx="38470">
                  <c:v>3.2470000000024277</c:v>
                </c:pt>
                <c:pt idx="38471">
                  <c:v>3.2471000000024279</c:v>
                </c:pt>
                <c:pt idx="38472">
                  <c:v>3.2472000000024281</c:v>
                </c:pt>
                <c:pt idx="38473">
                  <c:v>3.2473000000024284</c:v>
                </c:pt>
                <c:pt idx="38474">
                  <c:v>3.2474000000024286</c:v>
                </c:pt>
                <c:pt idx="38475">
                  <c:v>3.2475000000024288</c:v>
                </c:pt>
                <c:pt idx="38476">
                  <c:v>3.247600000002429</c:v>
                </c:pt>
                <c:pt idx="38477">
                  <c:v>3.2477000000024292</c:v>
                </c:pt>
                <c:pt idx="38478">
                  <c:v>3.2478000000024294</c:v>
                </c:pt>
                <c:pt idx="38479">
                  <c:v>3.2479000000024296</c:v>
                </c:pt>
                <c:pt idx="38480">
                  <c:v>3.2480000000024298</c:v>
                </c:pt>
                <c:pt idx="38481">
                  <c:v>3.24810000000243</c:v>
                </c:pt>
                <c:pt idx="38482">
                  <c:v>3.2482000000024303</c:v>
                </c:pt>
                <c:pt idx="38483">
                  <c:v>3.2483000000024305</c:v>
                </c:pt>
                <c:pt idx="38484">
                  <c:v>3.2484000000024307</c:v>
                </c:pt>
                <c:pt idx="38485">
                  <c:v>3.2485000000024309</c:v>
                </c:pt>
                <c:pt idx="38486">
                  <c:v>3.2486000000024311</c:v>
                </c:pt>
                <c:pt idx="38487">
                  <c:v>3.2487000000024313</c:v>
                </c:pt>
                <c:pt idx="38488">
                  <c:v>3.2488000000024315</c:v>
                </c:pt>
                <c:pt idx="38489">
                  <c:v>3.2489000000024317</c:v>
                </c:pt>
                <c:pt idx="38490">
                  <c:v>3.2490000000024319</c:v>
                </c:pt>
                <c:pt idx="38491">
                  <c:v>3.2491000000024322</c:v>
                </c:pt>
                <c:pt idx="38492">
                  <c:v>3.2492000000024324</c:v>
                </c:pt>
                <c:pt idx="38493">
                  <c:v>3.2493000000024326</c:v>
                </c:pt>
                <c:pt idx="38494">
                  <c:v>3.2494000000024328</c:v>
                </c:pt>
                <c:pt idx="38495">
                  <c:v>3.249500000002433</c:v>
                </c:pt>
                <c:pt idx="38496">
                  <c:v>3.2496000000024332</c:v>
                </c:pt>
                <c:pt idx="38497">
                  <c:v>3.2497000000024334</c:v>
                </c:pt>
                <c:pt idx="38498">
                  <c:v>3.2498000000024336</c:v>
                </c:pt>
                <c:pt idx="38499">
                  <c:v>3.2499000000024338</c:v>
                </c:pt>
                <c:pt idx="38500">
                  <c:v>3.2500000000024341</c:v>
                </c:pt>
                <c:pt idx="38501">
                  <c:v>3.2501000000024343</c:v>
                </c:pt>
                <c:pt idx="38502">
                  <c:v>3.2502000000024345</c:v>
                </c:pt>
                <c:pt idx="38503">
                  <c:v>3.2503000000024347</c:v>
                </c:pt>
                <c:pt idx="38504">
                  <c:v>3.2504000000024349</c:v>
                </c:pt>
                <c:pt idx="38505">
                  <c:v>3.2505000000024351</c:v>
                </c:pt>
                <c:pt idx="38506">
                  <c:v>3.2506000000024353</c:v>
                </c:pt>
                <c:pt idx="38507">
                  <c:v>3.2507000000024355</c:v>
                </c:pt>
                <c:pt idx="38508">
                  <c:v>3.2508000000024357</c:v>
                </c:pt>
                <c:pt idx="38509">
                  <c:v>3.250900000002436</c:v>
                </c:pt>
                <c:pt idx="38510">
                  <c:v>3.2510000000024362</c:v>
                </c:pt>
                <c:pt idx="38511">
                  <c:v>3.2511000000024364</c:v>
                </c:pt>
                <c:pt idx="38512">
                  <c:v>3.2512000000024366</c:v>
                </c:pt>
                <c:pt idx="38513">
                  <c:v>3.2513000000024368</c:v>
                </c:pt>
                <c:pt idx="38514">
                  <c:v>3.251400000002437</c:v>
                </c:pt>
                <c:pt idx="38515">
                  <c:v>3.2515000000024372</c:v>
                </c:pt>
                <c:pt idx="38516">
                  <c:v>3.2516000000024374</c:v>
                </c:pt>
                <c:pt idx="38517">
                  <c:v>3.2517000000024376</c:v>
                </c:pt>
                <c:pt idx="38518">
                  <c:v>3.2518000000024379</c:v>
                </c:pt>
                <c:pt idx="38519">
                  <c:v>3.2519000000024381</c:v>
                </c:pt>
                <c:pt idx="38520">
                  <c:v>3.2520000000024383</c:v>
                </c:pt>
                <c:pt idx="38521">
                  <c:v>3.2521000000024385</c:v>
                </c:pt>
                <c:pt idx="38522">
                  <c:v>3.2522000000024387</c:v>
                </c:pt>
                <c:pt idx="38523">
                  <c:v>3.2523000000024389</c:v>
                </c:pt>
                <c:pt idx="38524">
                  <c:v>3.2524000000024391</c:v>
                </c:pt>
                <c:pt idx="38525">
                  <c:v>3.2525000000024393</c:v>
                </c:pt>
                <c:pt idx="38526">
                  <c:v>3.2526000000024395</c:v>
                </c:pt>
                <c:pt idx="38527">
                  <c:v>3.2527000000024398</c:v>
                </c:pt>
                <c:pt idx="38528">
                  <c:v>3.25280000000244</c:v>
                </c:pt>
                <c:pt idx="38529">
                  <c:v>3.2529000000024402</c:v>
                </c:pt>
                <c:pt idx="38530">
                  <c:v>3.2530000000024404</c:v>
                </c:pt>
                <c:pt idx="38531">
                  <c:v>3.2531000000024406</c:v>
                </c:pt>
                <c:pt idx="38532">
                  <c:v>3.2532000000024408</c:v>
                </c:pt>
                <c:pt idx="38533">
                  <c:v>3.253300000002441</c:v>
                </c:pt>
                <c:pt idx="38534">
                  <c:v>3.2534000000024412</c:v>
                </c:pt>
                <c:pt idx="38535">
                  <c:v>3.2535000000024414</c:v>
                </c:pt>
                <c:pt idx="38536">
                  <c:v>3.2536000000024417</c:v>
                </c:pt>
                <c:pt idx="38537">
                  <c:v>3.2537000000024419</c:v>
                </c:pt>
                <c:pt idx="38538">
                  <c:v>3.2538000000024421</c:v>
                </c:pt>
                <c:pt idx="38539">
                  <c:v>3.2539000000024423</c:v>
                </c:pt>
                <c:pt idx="38540">
                  <c:v>3.2540000000024425</c:v>
                </c:pt>
                <c:pt idx="38541">
                  <c:v>3.2541000000024427</c:v>
                </c:pt>
                <c:pt idx="38542">
                  <c:v>3.2542000000024429</c:v>
                </c:pt>
                <c:pt idx="38543">
                  <c:v>3.2543000000024431</c:v>
                </c:pt>
                <c:pt idx="38544">
                  <c:v>3.2544000000024433</c:v>
                </c:pt>
                <c:pt idx="38545">
                  <c:v>3.2545000000024435</c:v>
                </c:pt>
                <c:pt idx="38546">
                  <c:v>3.2546000000024438</c:v>
                </c:pt>
                <c:pt idx="38547">
                  <c:v>3.254700000002444</c:v>
                </c:pt>
                <c:pt idx="38548">
                  <c:v>3.2548000000024442</c:v>
                </c:pt>
                <c:pt idx="38549">
                  <c:v>3.2549000000024444</c:v>
                </c:pt>
                <c:pt idx="38550">
                  <c:v>3.2550000000024446</c:v>
                </c:pt>
                <c:pt idx="38551">
                  <c:v>3.2551000000024448</c:v>
                </c:pt>
                <c:pt idx="38552">
                  <c:v>3.255200000002445</c:v>
                </c:pt>
                <c:pt idx="38553">
                  <c:v>3.2553000000024452</c:v>
                </c:pt>
                <c:pt idx="38554">
                  <c:v>3.2554000000024454</c:v>
                </c:pt>
                <c:pt idx="38555">
                  <c:v>3.2555000000024457</c:v>
                </c:pt>
                <c:pt idx="38556">
                  <c:v>3.2556000000024459</c:v>
                </c:pt>
                <c:pt idx="38557">
                  <c:v>3.2557000000024461</c:v>
                </c:pt>
                <c:pt idx="38558">
                  <c:v>3.2558000000024463</c:v>
                </c:pt>
                <c:pt idx="38559">
                  <c:v>3.2559000000024465</c:v>
                </c:pt>
                <c:pt idx="38560">
                  <c:v>3.2560000000024467</c:v>
                </c:pt>
                <c:pt idx="38561">
                  <c:v>3.2561000000024469</c:v>
                </c:pt>
                <c:pt idx="38562">
                  <c:v>3.2562000000024471</c:v>
                </c:pt>
                <c:pt idx="38563">
                  <c:v>3.2563000000024473</c:v>
                </c:pt>
                <c:pt idx="38564">
                  <c:v>3.2564000000024476</c:v>
                </c:pt>
                <c:pt idx="38565">
                  <c:v>3.2565000000024478</c:v>
                </c:pt>
                <c:pt idx="38566">
                  <c:v>3.256600000002448</c:v>
                </c:pt>
                <c:pt idx="38567">
                  <c:v>3.2567000000024482</c:v>
                </c:pt>
                <c:pt idx="38568">
                  <c:v>3.2568000000024484</c:v>
                </c:pt>
                <c:pt idx="38569">
                  <c:v>3.2569000000024486</c:v>
                </c:pt>
                <c:pt idx="38570">
                  <c:v>3.2570000000024488</c:v>
                </c:pt>
                <c:pt idx="38571">
                  <c:v>3.257100000002449</c:v>
                </c:pt>
                <c:pt idx="38572">
                  <c:v>3.2572000000024492</c:v>
                </c:pt>
                <c:pt idx="38573">
                  <c:v>3.2573000000024495</c:v>
                </c:pt>
                <c:pt idx="38574">
                  <c:v>3.2574000000024497</c:v>
                </c:pt>
                <c:pt idx="38575">
                  <c:v>3.2575000000024499</c:v>
                </c:pt>
                <c:pt idx="38576">
                  <c:v>3.2576000000024501</c:v>
                </c:pt>
                <c:pt idx="38577">
                  <c:v>3.2577000000024503</c:v>
                </c:pt>
                <c:pt idx="38578">
                  <c:v>3.2578000000024505</c:v>
                </c:pt>
                <c:pt idx="38579">
                  <c:v>3.2579000000024507</c:v>
                </c:pt>
                <c:pt idx="38580">
                  <c:v>3.2580000000024509</c:v>
                </c:pt>
                <c:pt idx="38581">
                  <c:v>3.2581000000024511</c:v>
                </c:pt>
                <c:pt idx="38582">
                  <c:v>3.2582000000024514</c:v>
                </c:pt>
                <c:pt idx="38583">
                  <c:v>3.2583000000024516</c:v>
                </c:pt>
                <c:pt idx="38584">
                  <c:v>3.2584000000024518</c:v>
                </c:pt>
                <c:pt idx="38585">
                  <c:v>3.258500000002452</c:v>
                </c:pt>
                <c:pt idx="38586">
                  <c:v>3.2586000000024522</c:v>
                </c:pt>
                <c:pt idx="38587">
                  <c:v>3.2587000000024524</c:v>
                </c:pt>
                <c:pt idx="38588">
                  <c:v>3.2588000000024526</c:v>
                </c:pt>
                <c:pt idx="38589">
                  <c:v>3.2589000000024528</c:v>
                </c:pt>
                <c:pt idx="38590">
                  <c:v>3.259000000002453</c:v>
                </c:pt>
                <c:pt idx="38591">
                  <c:v>3.2591000000024533</c:v>
                </c:pt>
                <c:pt idx="38592">
                  <c:v>3.2592000000024535</c:v>
                </c:pt>
                <c:pt idx="38593">
                  <c:v>3.2593000000024537</c:v>
                </c:pt>
                <c:pt idx="38594">
                  <c:v>3.2594000000024539</c:v>
                </c:pt>
                <c:pt idx="38595">
                  <c:v>3.2595000000024541</c:v>
                </c:pt>
                <c:pt idx="38596">
                  <c:v>3.2596000000024543</c:v>
                </c:pt>
                <c:pt idx="38597">
                  <c:v>3.2597000000024545</c:v>
                </c:pt>
                <c:pt idx="38598">
                  <c:v>3.2598000000024547</c:v>
                </c:pt>
                <c:pt idx="38599">
                  <c:v>3.2599000000024549</c:v>
                </c:pt>
                <c:pt idx="38600">
                  <c:v>3.2600000000024552</c:v>
                </c:pt>
                <c:pt idx="38601">
                  <c:v>3.2601000000024554</c:v>
                </c:pt>
                <c:pt idx="38602">
                  <c:v>3.2602000000024556</c:v>
                </c:pt>
                <c:pt idx="38603">
                  <c:v>3.2603000000024558</c:v>
                </c:pt>
                <c:pt idx="38604">
                  <c:v>3.260400000002456</c:v>
                </c:pt>
                <c:pt idx="38605">
                  <c:v>3.2605000000024562</c:v>
                </c:pt>
                <c:pt idx="38606">
                  <c:v>3.2606000000024564</c:v>
                </c:pt>
                <c:pt idx="38607">
                  <c:v>3.2607000000024566</c:v>
                </c:pt>
                <c:pt idx="38608">
                  <c:v>3.2608000000024568</c:v>
                </c:pt>
                <c:pt idx="38609">
                  <c:v>3.2609000000024571</c:v>
                </c:pt>
                <c:pt idx="38610">
                  <c:v>3.2610000000024573</c:v>
                </c:pt>
                <c:pt idx="38611">
                  <c:v>3.2611000000024575</c:v>
                </c:pt>
                <c:pt idx="38612">
                  <c:v>3.2612000000024577</c:v>
                </c:pt>
                <c:pt idx="38613">
                  <c:v>3.2613000000024579</c:v>
                </c:pt>
                <c:pt idx="38614">
                  <c:v>3.2614000000024581</c:v>
                </c:pt>
                <c:pt idx="38615">
                  <c:v>3.2615000000024583</c:v>
                </c:pt>
                <c:pt idx="38616">
                  <c:v>3.2616000000024585</c:v>
                </c:pt>
                <c:pt idx="38617">
                  <c:v>3.2617000000024587</c:v>
                </c:pt>
                <c:pt idx="38618">
                  <c:v>3.261800000002459</c:v>
                </c:pt>
                <c:pt idx="38619">
                  <c:v>3.2619000000024592</c:v>
                </c:pt>
                <c:pt idx="38620">
                  <c:v>3.2620000000024594</c:v>
                </c:pt>
                <c:pt idx="38621">
                  <c:v>3.2621000000024596</c:v>
                </c:pt>
                <c:pt idx="38622">
                  <c:v>3.2622000000024598</c:v>
                </c:pt>
                <c:pt idx="38623">
                  <c:v>3.26230000000246</c:v>
                </c:pt>
                <c:pt idx="38624">
                  <c:v>3.2624000000024602</c:v>
                </c:pt>
                <c:pt idx="38625">
                  <c:v>3.2625000000024604</c:v>
                </c:pt>
                <c:pt idx="38626">
                  <c:v>3.2626000000024606</c:v>
                </c:pt>
                <c:pt idx="38627">
                  <c:v>3.2627000000024609</c:v>
                </c:pt>
                <c:pt idx="38628">
                  <c:v>3.2628000000024611</c:v>
                </c:pt>
                <c:pt idx="38629">
                  <c:v>3.2629000000024613</c:v>
                </c:pt>
                <c:pt idx="38630">
                  <c:v>3.2630000000024615</c:v>
                </c:pt>
                <c:pt idx="38631">
                  <c:v>3.2631000000024617</c:v>
                </c:pt>
                <c:pt idx="38632">
                  <c:v>3.2632000000024619</c:v>
                </c:pt>
                <c:pt idx="38633">
                  <c:v>3.2633000000024621</c:v>
                </c:pt>
                <c:pt idx="38634">
                  <c:v>3.2634000000024623</c:v>
                </c:pt>
                <c:pt idx="38635">
                  <c:v>3.2635000000024625</c:v>
                </c:pt>
                <c:pt idx="38636">
                  <c:v>3.2636000000024628</c:v>
                </c:pt>
                <c:pt idx="38637">
                  <c:v>3.263700000002463</c:v>
                </c:pt>
                <c:pt idx="38638">
                  <c:v>3.2638000000024632</c:v>
                </c:pt>
                <c:pt idx="38639">
                  <c:v>3.2639000000024634</c:v>
                </c:pt>
                <c:pt idx="38640">
                  <c:v>3.2640000000024636</c:v>
                </c:pt>
                <c:pt idx="38641">
                  <c:v>3.2641000000024638</c:v>
                </c:pt>
                <c:pt idx="38642">
                  <c:v>3.264200000002464</c:v>
                </c:pt>
                <c:pt idx="38643">
                  <c:v>3.2643000000024642</c:v>
                </c:pt>
                <c:pt idx="38644">
                  <c:v>3.2644000000024644</c:v>
                </c:pt>
                <c:pt idx="38645">
                  <c:v>3.2645000000024647</c:v>
                </c:pt>
                <c:pt idx="38646">
                  <c:v>3.2646000000024649</c:v>
                </c:pt>
                <c:pt idx="38647">
                  <c:v>3.2647000000024651</c:v>
                </c:pt>
                <c:pt idx="38648">
                  <c:v>3.2648000000024653</c:v>
                </c:pt>
                <c:pt idx="38649">
                  <c:v>3.2649000000024655</c:v>
                </c:pt>
                <c:pt idx="38650">
                  <c:v>3.2650000000024657</c:v>
                </c:pt>
                <c:pt idx="38651">
                  <c:v>3.2651000000024659</c:v>
                </c:pt>
                <c:pt idx="38652">
                  <c:v>3.2652000000024661</c:v>
                </c:pt>
                <c:pt idx="38653">
                  <c:v>3.2653000000024663</c:v>
                </c:pt>
                <c:pt idx="38654">
                  <c:v>3.2654000000024666</c:v>
                </c:pt>
                <c:pt idx="38655">
                  <c:v>3.2655000000024668</c:v>
                </c:pt>
                <c:pt idx="38656">
                  <c:v>3.265600000002467</c:v>
                </c:pt>
                <c:pt idx="38657">
                  <c:v>3.2657000000024672</c:v>
                </c:pt>
                <c:pt idx="38658">
                  <c:v>3.2658000000024674</c:v>
                </c:pt>
                <c:pt idx="38659">
                  <c:v>3.2659000000024676</c:v>
                </c:pt>
                <c:pt idx="38660">
                  <c:v>3.2660000000024678</c:v>
                </c:pt>
                <c:pt idx="38661">
                  <c:v>3.266100000002468</c:v>
                </c:pt>
                <c:pt idx="38662">
                  <c:v>3.2662000000024682</c:v>
                </c:pt>
                <c:pt idx="38663">
                  <c:v>3.2663000000024685</c:v>
                </c:pt>
                <c:pt idx="38664">
                  <c:v>3.2664000000024687</c:v>
                </c:pt>
                <c:pt idx="38665">
                  <c:v>3.2665000000024689</c:v>
                </c:pt>
                <c:pt idx="38666">
                  <c:v>3.2666000000024691</c:v>
                </c:pt>
                <c:pt idx="38667">
                  <c:v>3.2667000000024693</c:v>
                </c:pt>
                <c:pt idx="38668">
                  <c:v>3.2668000000024695</c:v>
                </c:pt>
                <c:pt idx="38669">
                  <c:v>3.2669000000024697</c:v>
                </c:pt>
                <c:pt idx="38670">
                  <c:v>3.2670000000024699</c:v>
                </c:pt>
                <c:pt idx="38671">
                  <c:v>3.2671000000024701</c:v>
                </c:pt>
                <c:pt idx="38672">
                  <c:v>3.2672000000024704</c:v>
                </c:pt>
                <c:pt idx="38673">
                  <c:v>3.2673000000024706</c:v>
                </c:pt>
                <c:pt idx="38674">
                  <c:v>3.2674000000024708</c:v>
                </c:pt>
                <c:pt idx="38675">
                  <c:v>3.267500000002471</c:v>
                </c:pt>
                <c:pt idx="38676">
                  <c:v>3.2676000000024712</c:v>
                </c:pt>
                <c:pt idx="38677">
                  <c:v>3.2677000000024714</c:v>
                </c:pt>
                <c:pt idx="38678">
                  <c:v>3.2678000000024716</c:v>
                </c:pt>
                <c:pt idx="38679">
                  <c:v>3.2679000000024718</c:v>
                </c:pt>
                <c:pt idx="38680">
                  <c:v>3.268000000002472</c:v>
                </c:pt>
                <c:pt idx="38681">
                  <c:v>3.2681000000024722</c:v>
                </c:pt>
                <c:pt idx="38682">
                  <c:v>3.2682000000024725</c:v>
                </c:pt>
                <c:pt idx="38683">
                  <c:v>3.2683000000024727</c:v>
                </c:pt>
                <c:pt idx="38684">
                  <c:v>3.2684000000024729</c:v>
                </c:pt>
                <c:pt idx="38685">
                  <c:v>3.2685000000024731</c:v>
                </c:pt>
                <c:pt idx="38686">
                  <c:v>3.2686000000024733</c:v>
                </c:pt>
                <c:pt idx="38687">
                  <c:v>3.2687000000024735</c:v>
                </c:pt>
                <c:pt idx="38688">
                  <c:v>3.2688000000024737</c:v>
                </c:pt>
                <c:pt idx="38689">
                  <c:v>3.2689000000024739</c:v>
                </c:pt>
                <c:pt idx="38690">
                  <c:v>3.2690000000024741</c:v>
                </c:pt>
                <c:pt idx="38691">
                  <c:v>3.2691000000024744</c:v>
                </c:pt>
                <c:pt idx="38692">
                  <c:v>3.2692000000024746</c:v>
                </c:pt>
                <c:pt idx="38693">
                  <c:v>3.2693000000024748</c:v>
                </c:pt>
                <c:pt idx="38694">
                  <c:v>3.269400000002475</c:v>
                </c:pt>
                <c:pt idx="38695">
                  <c:v>3.2695000000024752</c:v>
                </c:pt>
                <c:pt idx="38696">
                  <c:v>3.2696000000024754</c:v>
                </c:pt>
                <c:pt idx="38697">
                  <c:v>3.2697000000024756</c:v>
                </c:pt>
                <c:pt idx="38698">
                  <c:v>3.2698000000024758</c:v>
                </c:pt>
                <c:pt idx="38699">
                  <c:v>3.269900000002476</c:v>
                </c:pt>
                <c:pt idx="38700">
                  <c:v>3.2700000000024763</c:v>
                </c:pt>
                <c:pt idx="38701">
                  <c:v>3.2701000000024765</c:v>
                </c:pt>
                <c:pt idx="38702">
                  <c:v>3.2702000000024767</c:v>
                </c:pt>
                <c:pt idx="38703">
                  <c:v>3.2703000000024769</c:v>
                </c:pt>
                <c:pt idx="38704">
                  <c:v>3.2704000000024771</c:v>
                </c:pt>
                <c:pt idx="38705">
                  <c:v>3.2705000000024773</c:v>
                </c:pt>
                <c:pt idx="38706">
                  <c:v>3.2706000000024775</c:v>
                </c:pt>
                <c:pt idx="38707">
                  <c:v>3.2707000000024777</c:v>
                </c:pt>
                <c:pt idx="38708">
                  <c:v>3.2708000000024779</c:v>
                </c:pt>
                <c:pt idx="38709">
                  <c:v>3.2709000000024782</c:v>
                </c:pt>
                <c:pt idx="38710">
                  <c:v>3.2710000000024784</c:v>
                </c:pt>
                <c:pt idx="38711">
                  <c:v>3.2711000000024786</c:v>
                </c:pt>
                <c:pt idx="38712">
                  <c:v>3.2712000000024788</c:v>
                </c:pt>
                <c:pt idx="38713">
                  <c:v>3.271300000002479</c:v>
                </c:pt>
                <c:pt idx="38714">
                  <c:v>3.2714000000024792</c:v>
                </c:pt>
                <c:pt idx="38715">
                  <c:v>3.2715000000024794</c:v>
                </c:pt>
                <c:pt idx="38716">
                  <c:v>3.2716000000024796</c:v>
                </c:pt>
                <c:pt idx="38717">
                  <c:v>3.2717000000024798</c:v>
                </c:pt>
                <c:pt idx="38718">
                  <c:v>3.2718000000024801</c:v>
                </c:pt>
                <c:pt idx="38719">
                  <c:v>3.2719000000024803</c:v>
                </c:pt>
                <c:pt idx="38720">
                  <c:v>3.2720000000024805</c:v>
                </c:pt>
                <c:pt idx="38721">
                  <c:v>3.2721000000024807</c:v>
                </c:pt>
                <c:pt idx="38722">
                  <c:v>3.2722000000024809</c:v>
                </c:pt>
                <c:pt idx="38723">
                  <c:v>3.2723000000024811</c:v>
                </c:pt>
                <c:pt idx="38724">
                  <c:v>3.2724000000024813</c:v>
                </c:pt>
                <c:pt idx="38725">
                  <c:v>3.2725000000024815</c:v>
                </c:pt>
                <c:pt idx="38726">
                  <c:v>3.2726000000024817</c:v>
                </c:pt>
                <c:pt idx="38727">
                  <c:v>3.272700000002482</c:v>
                </c:pt>
                <c:pt idx="38728">
                  <c:v>3.2728000000024822</c:v>
                </c:pt>
                <c:pt idx="38729">
                  <c:v>3.2729000000024824</c:v>
                </c:pt>
                <c:pt idx="38730">
                  <c:v>3.2730000000024826</c:v>
                </c:pt>
                <c:pt idx="38731">
                  <c:v>3.2731000000024828</c:v>
                </c:pt>
                <c:pt idx="38732">
                  <c:v>3.273200000002483</c:v>
                </c:pt>
                <c:pt idx="38733">
                  <c:v>3.2733000000024832</c:v>
                </c:pt>
                <c:pt idx="38734">
                  <c:v>3.2734000000024834</c:v>
                </c:pt>
                <c:pt idx="38735">
                  <c:v>3.2735000000024836</c:v>
                </c:pt>
                <c:pt idx="38736">
                  <c:v>3.2736000000024839</c:v>
                </c:pt>
                <c:pt idx="38737">
                  <c:v>3.2737000000024841</c:v>
                </c:pt>
                <c:pt idx="38738">
                  <c:v>3.2738000000024843</c:v>
                </c:pt>
                <c:pt idx="38739">
                  <c:v>3.2739000000024845</c:v>
                </c:pt>
                <c:pt idx="38740">
                  <c:v>3.2740000000024847</c:v>
                </c:pt>
                <c:pt idx="38741">
                  <c:v>3.2741000000024849</c:v>
                </c:pt>
                <c:pt idx="38742">
                  <c:v>3.2742000000024851</c:v>
                </c:pt>
                <c:pt idx="38743">
                  <c:v>3.2743000000024853</c:v>
                </c:pt>
                <c:pt idx="38744">
                  <c:v>3.2744000000024855</c:v>
                </c:pt>
                <c:pt idx="38745">
                  <c:v>3.2745000000024858</c:v>
                </c:pt>
                <c:pt idx="38746">
                  <c:v>3.274600000002486</c:v>
                </c:pt>
                <c:pt idx="38747">
                  <c:v>3.2747000000024862</c:v>
                </c:pt>
                <c:pt idx="38748">
                  <c:v>3.2748000000024864</c:v>
                </c:pt>
                <c:pt idx="38749">
                  <c:v>3.2749000000024866</c:v>
                </c:pt>
                <c:pt idx="38750">
                  <c:v>3.2750000000024868</c:v>
                </c:pt>
                <c:pt idx="38751">
                  <c:v>3.275100000002487</c:v>
                </c:pt>
                <c:pt idx="38752">
                  <c:v>3.2752000000024872</c:v>
                </c:pt>
                <c:pt idx="38753">
                  <c:v>3.2753000000024874</c:v>
                </c:pt>
                <c:pt idx="38754">
                  <c:v>3.2754000000024877</c:v>
                </c:pt>
                <c:pt idx="38755">
                  <c:v>3.2755000000024879</c:v>
                </c:pt>
                <c:pt idx="38756">
                  <c:v>3.2756000000024881</c:v>
                </c:pt>
                <c:pt idx="38757">
                  <c:v>3.2757000000024883</c:v>
                </c:pt>
                <c:pt idx="38758">
                  <c:v>3.2758000000024885</c:v>
                </c:pt>
                <c:pt idx="38759">
                  <c:v>3.2759000000024887</c:v>
                </c:pt>
                <c:pt idx="38760">
                  <c:v>3.2760000000024889</c:v>
                </c:pt>
                <c:pt idx="38761">
                  <c:v>3.2761000000024891</c:v>
                </c:pt>
                <c:pt idx="38762">
                  <c:v>3.2762000000024893</c:v>
                </c:pt>
                <c:pt idx="38763">
                  <c:v>3.2763000000024896</c:v>
                </c:pt>
                <c:pt idx="38764">
                  <c:v>3.2764000000024898</c:v>
                </c:pt>
                <c:pt idx="38765">
                  <c:v>3.27650000000249</c:v>
                </c:pt>
                <c:pt idx="38766">
                  <c:v>3.2766000000024902</c:v>
                </c:pt>
                <c:pt idx="38767">
                  <c:v>3.2767000000024904</c:v>
                </c:pt>
                <c:pt idx="38768">
                  <c:v>3.2768000000024906</c:v>
                </c:pt>
                <c:pt idx="38769">
                  <c:v>3.2769000000024908</c:v>
                </c:pt>
                <c:pt idx="38770">
                  <c:v>3.277000000002491</c:v>
                </c:pt>
                <c:pt idx="38771">
                  <c:v>3.2771000000024912</c:v>
                </c:pt>
                <c:pt idx="38772">
                  <c:v>3.2772000000024915</c:v>
                </c:pt>
                <c:pt idx="38773">
                  <c:v>3.2773000000024917</c:v>
                </c:pt>
                <c:pt idx="38774">
                  <c:v>3.2774000000024919</c:v>
                </c:pt>
                <c:pt idx="38775">
                  <c:v>3.2775000000024921</c:v>
                </c:pt>
                <c:pt idx="38776">
                  <c:v>3.2776000000024923</c:v>
                </c:pt>
                <c:pt idx="38777">
                  <c:v>3.2777000000024925</c:v>
                </c:pt>
                <c:pt idx="38778">
                  <c:v>3.2778000000024927</c:v>
                </c:pt>
                <c:pt idx="38779">
                  <c:v>3.2779000000024929</c:v>
                </c:pt>
                <c:pt idx="38780">
                  <c:v>3.2780000000024931</c:v>
                </c:pt>
                <c:pt idx="38781">
                  <c:v>3.2781000000024934</c:v>
                </c:pt>
                <c:pt idx="38782">
                  <c:v>3.2782000000024936</c:v>
                </c:pt>
                <c:pt idx="38783">
                  <c:v>3.2783000000024938</c:v>
                </c:pt>
                <c:pt idx="38784">
                  <c:v>3.278400000002494</c:v>
                </c:pt>
                <c:pt idx="38785">
                  <c:v>3.2785000000024942</c:v>
                </c:pt>
                <c:pt idx="38786">
                  <c:v>3.2786000000024944</c:v>
                </c:pt>
                <c:pt idx="38787">
                  <c:v>3.2787000000024946</c:v>
                </c:pt>
                <c:pt idx="38788">
                  <c:v>3.2788000000024948</c:v>
                </c:pt>
                <c:pt idx="38789">
                  <c:v>3.278900000002495</c:v>
                </c:pt>
                <c:pt idx="38790">
                  <c:v>3.2790000000024953</c:v>
                </c:pt>
                <c:pt idx="38791">
                  <c:v>3.2791000000024955</c:v>
                </c:pt>
                <c:pt idx="38792">
                  <c:v>3.2792000000024957</c:v>
                </c:pt>
                <c:pt idx="38793">
                  <c:v>3.2793000000024959</c:v>
                </c:pt>
                <c:pt idx="38794">
                  <c:v>3.2794000000024961</c:v>
                </c:pt>
                <c:pt idx="38795">
                  <c:v>3.2795000000024963</c:v>
                </c:pt>
                <c:pt idx="38796">
                  <c:v>3.2796000000024965</c:v>
                </c:pt>
                <c:pt idx="38797">
                  <c:v>3.2797000000024967</c:v>
                </c:pt>
                <c:pt idx="38798">
                  <c:v>3.2798000000024969</c:v>
                </c:pt>
                <c:pt idx="38799">
                  <c:v>3.2799000000024972</c:v>
                </c:pt>
                <c:pt idx="38800">
                  <c:v>3.2800000000024974</c:v>
                </c:pt>
                <c:pt idx="38801">
                  <c:v>3.2801000000024976</c:v>
                </c:pt>
                <c:pt idx="38802">
                  <c:v>3.2802000000024978</c:v>
                </c:pt>
                <c:pt idx="38803">
                  <c:v>3.280300000002498</c:v>
                </c:pt>
                <c:pt idx="38804">
                  <c:v>3.2804000000024982</c:v>
                </c:pt>
                <c:pt idx="38805">
                  <c:v>3.2805000000024984</c:v>
                </c:pt>
                <c:pt idx="38806">
                  <c:v>3.2806000000024986</c:v>
                </c:pt>
                <c:pt idx="38807">
                  <c:v>3.2807000000024988</c:v>
                </c:pt>
                <c:pt idx="38808">
                  <c:v>3.2808000000024991</c:v>
                </c:pt>
                <c:pt idx="38809">
                  <c:v>3.2809000000024993</c:v>
                </c:pt>
                <c:pt idx="38810">
                  <c:v>3.2810000000024995</c:v>
                </c:pt>
                <c:pt idx="38811">
                  <c:v>3.2811000000024997</c:v>
                </c:pt>
                <c:pt idx="38812">
                  <c:v>3.2812000000024999</c:v>
                </c:pt>
                <c:pt idx="38813">
                  <c:v>3.2813000000025001</c:v>
                </c:pt>
                <c:pt idx="38814">
                  <c:v>3.2814000000025003</c:v>
                </c:pt>
                <c:pt idx="38815">
                  <c:v>3.2815000000025005</c:v>
                </c:pt>
                <c:pt idx="38816">
                  <c:v>3.2816000000025007</c:v>
                </c:pt>
                <c:pt idx="38817">
                  <c:v>3.2817000000025009</c:v>
                </c:pt>
                <c:pt idx="38818">
                  <c:v>3.2818000000025012</c:v>
                </c:pt>
                <c:pt idx="38819">
                  <c:v>3.2819000000025014</c:v>
                </c:pt>
                <c:pt idx="38820">
                  <c:v>3.2820000000025016</c:v>
                </c:pt>
                <c:pt idx="38821">
                  <c:v>3.2821000000025018</c:v>
                </c:pt>
                <c:pt idx="38822">
                  <c:v>3.282200000002502</c:v>
                </c:pt>
                <c:pt idx="38823">
                  <c:v>3.2823000000025022</c:v>
                </c:pt>
                <c:pt idx="38824">
                  <c:v>3.2824000000025024</c:v>
                </c:pt>
                <c:pt idx="38825">
                  <c:v>3.2825000000025026</c:v>
                </c:pt>
                <c:pt idx="38826">
                  <c:v>3.2826000000025028</c:v>
                </c:pt>
                <c:pt idx="38827">
                  <c:v>3.2827000000025031</c:v>
                </c:pt>
                <c:pt idx="38828">
                  <c:v>3.2828000000025033</c:v>
                </c:pt>
                <c:pt idx="38829">
                  <c:v>3.2829000000025035</c:v>
                </c:pt>
                <c:pt idx="38830">
                  <c:v>3.2830000000025037</c:v>
                </c:pt>
                <c:pt idx="38831">
                  <c:v>3.2831000000025039</c:v>
                </c:pt>
                <c:pt idx="38832">
                  <c:v>3.2832000000025041</c:v>
                </c:pt>
                <c:pt idx="38833">
                  <c:v>3.2833000000025043</c:v>
                </c:pt>
                <c:pt idx="38834">
                  <c:v>3.2834000000025045</c:v>
                </c:pt>
                <c:pt idx="38835">
                  <c:v>3.2835000000025047</c:v>
                </c:pt>
                <c:pt idx="38836">
                  <c:v>3.283600000002505</c:v>
                </c:pt>
                <c:pt idx="38837">
                  <c:v>3.2837000000025052</c:v>
                </c:pt>
                <c:pt idx="38838">
                  <c:v>3.2838000000025054</c:v>
                </c:pt>
                <c:pt idx="38839">
                  <c:v>3.2839000000025056</c:v>
                </c:pt>
                <c:pt idx="38840">
                  <c:v>3.2840000000025058</c:v>
                </c:pt>
                <c:pt idx="38841">
                  <c:v>3.284100000002506</c:v>
                </c:pt>
                <c:pt idx="38842">
                  <c:v>3.2842000000025062</c:v>
                </c:pt>
                <c:pt idx="38843">
                  <c:v>3.2843000000025064</c:v>
                </c:pt>
                <c:pt idx="38844">
                  <c:v>3.2844000000025066</c:v>
                </c:pt>
                <c:pt idx="38845">
                  <c:v>3.2845000000025069</c:v>
                </c:pt>
                <c:pt idx="38846">
                  <c:v>3.2846000000025071</c:v>
                </c:pt>
                <c:pt idx="38847">
                  <c:v>3.2847000000025073</c:v>
                </c:pt>
                <c:pt idx="38848">
                  <c:v>3.2848000000025075</c:v>
                </c:pt>
                <c:pt idx="38849">
                  <c:v>3.2849000000025077</c:v>
                </c:pt>
                <c:pt idx="38850">
                  <c:v>3.2850000000025079</c:v>
                </c:pt>
                <c:pt idx="38851">
                  <c:v>3.2851000000025081</c:v>
                </c:pt>
                <c:pt idx="38852">
                  <c:v>3.2852000000025083</c:v>
                </c:pt>
                <c:pt idx="38853">
                  <c:v>3.2853000000025085</c:v>
                </c:pt>
                <c:pt idx="38854">
                  <c:v>3.2854000000025088</c:v>
                </c:pt>
                <c:pt idx="38855">
                  <c:v>3.285500000002509</c:v>
                </c:pt>
                <c:pt idx="38856">
                  <c:v>3.2856000000025092</c:v>
                </c:pt>
                <c:pt idx="38857">
                  <c:v>3.2857000000025094</c:v>
                </c:pt>
                <c:pt idx="38858">
                  <c:v>3.2858000000025096</c:v>
                </c:pt>
                <c:pt idx="38859">
                  <c:v>3.2859000000025098</c:v>
                </c:pt>
                <c:pt idx="38860">
                  <c:v>3.28600000000251</c:v>
                </c:pt>
                <c:pt idx="38861">
                  <c:v>3.2861000000025102</c:v>
                </c:pt>
                <c:pt idx="38862">
                  <c:v>3.2862000000025104</c:v>
                </c:pt>
                <c:pt idx="38863">
                  <c:v>3.2863000000025107</c:v>
                </c:pt>
                <c:pt idx="38864">
                  <c:v>3.2864000000025109</c:v>
                </c:pt>
                <c:pt idx="38865">
                  <c:v>3.2865000000025111</c:v>
                </c:pt>
                <c:pt idx="38866">
                  <c:v>3.2866000000025113</c:v>
                </c:pt>
                <c:pt idx="38867">
                  <c:v>3.2867000000025115</c:v>
                </c:pt>
                <c:pt idx="38868">
                  <c:v>3.2868000000025117</c:v>
                </c:pt>
                <c:pt idx="38869">
                  <c:v>3.2869000000025119</c:v>
                </c:pt>
                <c:pt idx="38870">
                  <c:v>3.2870000000025121</c:v>
                </c:pt>
                <c:pt idx="38871">
                  <c:v>3.2871000000025123</c:v>
                </c:pt>
                <c:pt idx="38872">
                  <c:v>3.2872000000025126</c:v>
                </c:pt>
                <c:pt idx="38873">
                  <c:v>3.2873000000025128</c:v>
                </c:pt>
                <c:pt idx="38874">
                  <c:v>3.287400000002513</c:v>
                </c:pt>
                <c:pt idx="38875">
                  <c:v>3.2875000000025132</c:v>
                </c:pt>
                <c:pt idx="38876">
                  <c:v>3.2876000000025134</c:v>
                </c:pt>
                <c:pt idx="38877">
                  <c:v>3.2877000000025136</c:v>
                </c:pt>
                <c:pt idx="38878">
                  <c:v>3.2878000000025138</c:v>
                </c:pt>
                <c:pt idx="38879">
                  <c:v>3.287900000002514</c:v>
                </c:pt>
                <c:pt idx="38880">
                  <c:v>3.2880000000025142</c:v>
                </c:pt>
                <c:pt idx="38881">
                  <c:v>3.2881000000025145</c:v>
                </c:pt>
                <c:pt idx="38882">
                  <c:v>3.2882000000025147</c:v>
                </c:pt>
                <c:pt idx="38883">
                  <c:v>3.2883000000025149</c:v>
                </c:pt>
                <c:pt idx="38884">
                  <c:v>3.2884000000025151</c:v>
                </c:pt>
                <c:pt idx="38885">
                  <c:v>3.2885000000025153</c:v>
                </c:pt>
                <c:pt idx="38886">
                  <c:v>3.2886000000025155</c:v>
                </c:pt>
                <c:pt idx="38887">
                  <c:v>3.2887000000025157</c:v>
                </c:pt>
                <c:pt idx="38888">
                  <c:v>3.2888000000025159</c:v>
                </c:pt>
                <c:pt idx="38889">
                  <c:v>3.2889000000025161</c:v>
                </c:pt>
                <c:pt idx="38890">
                  <c:v>3.2890000000025164</c:v>
                </c:pt>
                <c:pt idx="38891">
                  <c:v>3.2891000000025166</c:v>
                </c:pt>
                <c:pt idx="38892">
                  <c:v>3.2892000000025168</c:v>
                </c:pt>
                <c:pt idx="38893">
                  <c:v>3.289300000002517</c:v>
                </c:pt>
                <c:pt idx="38894">
                  <c:v>3.2894000000025172</c:v>
                </c:pt>
                <c:pt idx="38895">
                  <c:v>3.2895000000025174</c:v>
                </c:pt>
                <c:pt idx="38896">
                  <c:v>3.2896000000025176</c:v>
                </c:pt>
                <c:pt idx="38897">
                  <c:v>3.2897000000025178</c:v>
                </c:pt>
                <c:pt idx="38898">
                  <c:v>3.289800000002518</c:v>
                </c:pt>
                <c:pt idx="38899">
                  <c:v>3.2899000000025183</c:v>
                </c:pt>
                <c:pt idx="38900">
                  <c:v>3.2900000000025185</c:v>
                </c:pt>
                <c:pt idx="38901">
                  <c:v>3.2901000000025187</c:v>
                </c:pt>
                <c:pt idx="38902">
                  <c:v>3.2902000000025189</c:v>
                </c:pt>
                <c:pt idx="38903">
                  <c:v>3.2903000000025191</c:v>
                </c:pt>
                <c:pt idx="38904">
                  <c:v>3.2904000000025193</c:v>
                </c:pt>
                <c:pt idx="38905">
                  <c:v>3.2905000000025195</c:v>
                </c:pt>
                <c:pt idx="38906">
                  <c:v>3.2906000000025197</c:v>
                </c:pt>
                <c:pt idx="38907">
                  <c:v>3.2907000000025199</c:v>
                </c:pt>
                <c:pt idx="38908">
                  <c:v>3.2908000000025202</c:v>
                </c:pt>
                <c:pt idx="38909">
                  <c:v>3.2909000000025204</c:v>
                </c:pt>
                <c:pt idx="38910">
                  <c:v>3.2910000000025206</c:v>
                </c:pt>
                <c:pt idx="38911">
                  <c:v>3.2911000000025208</c:v>
                </c:pt>
                <c:pt idx="38912">
                  <c:v>3.291200000002521</c:v>
                </c:pt>
                <c:pt idx="38913">
                  <c:v>3.2913000000025212</c:v>
                </c:pt>
                <c:pt idx="38914">
                  <c:v>3.2914000000025214</c:v>
                </c:pt>
                <c:pt idx="38915">
                  <c:v>3.2915000000025216</c:v>
                </c:pt>
                <c:pt idx="38916">
                  <c:v>3.2916000000025218</c:v>
                </c:pt>
                <c:pt idx="38917">
                  <c:v>3.2917000000025221</c:v>
                </c:pt>
                <c:pt idx="38918">
                  <c:v>3.2918000000025223</c:v>
                </c:pt>
                <c:pt idx="38919">
                  <c:v>3.2919000000025225</c:v>
                </c:pt>
                <c:pt idx="38920">
                  <c:v>3.2920000000025227</c:v>
                </c:pt>
                <c:pt idx="38921">
                  <c:v>3.2921000000025229</c:v>
                </c:pt>
                <c:pt idx="38922">
                  <c:v>3.2922000000025231</c:v>
                </c:pt>
                <c:pt idx="38923">
                  <c:v>3.2923000000025233</c:v>
                </c:pt>
                <c:pt idx="38924">
                  <c:v>3.2924000000025235</c:v>
                </c:pt>
                <c:pt idx="38925">
                  <c:v>3.2925000000025237</c:v>
                </c:pt>
                <c:pt idx="38926">
                  <c:v>3.292600000002524</c:v>
                </c:pt>
                <c:pt idx="38927">
                  <c:v>3.2927000000025242</c:v>
                </c:pt>
                <c:pt idx="38928">
                  <c:v>3.2928000000025244</c:v>
                </c:pt>
                <c:pt idx="38929">
                  <c:v>3.2929000000025246</c:v>
                </c:pt>
                <c:pt idx="38930">
                  <c:v>3.2930000000025248</c:v>
                </c:pt>
                <c:pt idx="38931">
                  <c:v>3.293100000002525</c:v>
                </c:pt>
                <c:pt idx="38932">
                  <c:v>3.2932000000025252</c:v>
                </c:pt>
                <c:pt idx="38933">
                  <c:v>3.2933000000025254</c:v>
                </c:pt>
                <c:pt idx="38934">
                  <c:v>3.2934000000025256</c:v>
                </c:pt>
                <c:pt idx="38935">
                  <c:v>3.2935000000025259</c:v>
                </c:pt>
                <c:pt idx="38936">
                  <c:v>3.2936000000025261</c:v>
                </c:pt>
                <c:pt idx="38937">
                  <c:v>3.2937000000025263</c:v>
                </c:pt>
                <c:pt idx="38938">
                  <c:v>3.2938000000025265</c:v>
                </c:pt>
                <c:pt idx="38939">
                  <c:v>3.2939000000025267</c:v>
                </c:pt>
                <c:pt idx="38940">
                  <c:v>3.2940000000025269</c:v>
                </c:pt>
                <c:pt idx="38941">
                  <c:v>3.2941000000025271</c:v>
                </c:pt>
                <c:pt idx="38942">
                  <c:v>3.2942000000025273</c:v>
                </c:pt>
                <c:pt idx="38943">
                  <c:v>3.2943000000025275</c:v>
                </c:pt>
                <c:pt idx="38944">
                  <c:v>3.2944000000025278</c:v>
                </c:pt>
                <c:pt idx="38945">
                  <c:v>3.294500000002528</c:v>
                </c:pt>
                <c:pt idx="38946">
                  <c:v>3.2946000000025282</c:v>
                </c:pt>
                <c:pt idx="38947">
                  <c:v>3.2947000000025284</c:v>
                </c:pt>
                <c:pt idx="38948">
                  <c:v>3.2948000000025286</c:v>
                </c:pt>
                <c:pt idx="38949">
                  <c:v>3.2949000000025288</c:v>
                </c:pt>
                <c:pt idx="38950">
                  <c:v>3.295000000002529</c:v>
                </c:pt>
                <c:pt idx="38951">
                  <c:v>3.2951000000025292</c:v>
                </c:pt>
                <c:pt idx="38952">
                  <c:v>3.2952000000025294</c:v>
                </c:pt>
                <c:pt idx="38953">
                  <c:v>3.2953000000025297</c:v>
                </c:pt>
                <c:pt idx="38954">
                  <c:v>3.2954000000025299</c:v>
                </c:pt>
                <c:pt idx="38955">
                  <c:v>3.2955000000025301</c:v>
                </c:pt>
                <c:pt idx="38956">
                  <c:v>3.2956000000025303</c:v>
                </c:pt>
                <c:pt idx="38957">
                  <c:v>3.2957000000025305</c:v>
                </c:pt>
                <c:pt idx="38958">
                  <c:v>3.2958000000025307</c:v>
                </c:pt>
                <c:pt idx="38959">
                  <c:v>3.2959000000025309</c:v>
                </c:pt>
                <c:pt idx="38960">
                  <c:v>3.2960000000025311</c:v>
                </c:pt>
                <c:pt idx="38961">
                  <c:v>3.2961000000025313</c:v>
                </c:pt>
                <c:pt idx="38962">
                  <c:v>3.2962000000025315</c:v>
                </c:pt>
                <c:pt idx="38963">
                  <c:v>3.2963000000025318</c:v>
                </c:pt>
                <c:pt idx="38964">
                  <c:v>3.296400000002532</c:v>
                </c:pt>
                <c:pt idx="38965">
                  <c:v>3.2965000000025322</c:v>
                </c:pt>
                <c:pt idx="38966">
                  <c:v>3.2966000000025324</c:v>
                </c:pt>
                <c:pt idx="38967">
                  <c:v>3.2967000000025326</c:v>
                </c:pt>
                <c:pt idx="38968">
                  <c:v>3.2968000000025328</c:v>
                </c:pt>
                <c:pt idx="38969">
                  <c:v>3.296900000002533</c:v>
                </c:pt>
                <c:pt idx="38970">
                  <c:v>3.2970000000025332</c:v>
                </c:pt>
                <c:pt idx="38971">
                  <c:v>3.2971000000025334</c:v>
                </c:pt>
                <c:pt idx="38972">
                  <c:v>3.2972000000025337</c:v>
                </c:pt>
                <c:pt idx="38973">
                  <c:v>3.2973000000025339</c:v>
                </c:pt>
                <c:pt idx="38974">
                  <c:v>3.2974000000025341</c:v>
                </c:pt>
                <c:pt idx="38975">
                  <c:v>3.2975000000025343</c:v>
                </c:pt>
                <c:pt idx="38976">
                  <c:v>3.2976000000025345</c:v>
                </c:pt>
                <c:pt idx="38977">
                  <c:v>3.2977000000025347</c:v>
                </c:pt>
                <c:pt idx="38978">
                  <c:v>3.2978000000025349</c:v>
                </c:pt>
                <c:pt idx="38979">
                  <c:v>3.2979000000025351</c:v>
                </c:pt>
                <c:pt idx="38980">
                  <c:v>3.2980000000025353</c:v>
                </c:pt>
                <c:pt idx="38981">
                  <c:v>3.2981000000025356</c:v>
                </c:pt>
                <c:pt idx="38982">
                  <c:v>3.2982000000025358</c:v>
                </c:pt>
                <c:pt idx="38983">
                  <c:v>3.298300000002536</c:v>
                </c:pt>
                <c:pt idx="38984">
                  <c:v>3.2984000000025362</c:v>
                </c:pt>
                <c:pt idx="38985">
                  <c:v>3.2985000000025364</c:v>
                </c:pt>
                <c:pt idx="38986">
                  <c:v>3.2986000000025366</c:v>
                </c:pt>
                <c:pt idx="38987">
                  <c:v>3.2987000000025368</c:v>
                </c:pt>
                <c:pt idx="38988">
                  <c:v>3.298800000002537</c:v>
                </c:pt>
                <c:pt idx="38989">
                  <c:v>3.2989000000025372</c:v>
                </c:pt>
                <c:pt idx="38990">
                  <c:v>3.2990000000025375</c:v>
                </c:pt>
                <c:pt idx="38991">
                  <c:v>3.2991000000025377</c:v>
                </c:pt>
                <c:pt idx="38992">
                  <c:v>3.2992000000025379</c:v>
                </c:pt>
                <c:pt idx="38993">
                  <c:v>3.2993000000025381</c:v>
                </c:pt>
                <c:pt idx="38994">
                  <c:v>3.2994000000025383</c:v>
                </c:pt>
                <c:pt idx="38995">
                  <c:v>3.2995000000025385</c:v>
                </c:pt>
                <c:pt idx="38996">
                  <c:v>3.2996000000025387</c:v>
                </c:pt>
                <c:pt idx="38997">
                  <c:v>3.2997000000025389</c:v>
                </c:pt>
                <c:pt idx="38998">
                  <c:v>3.2998000000025391</c:v>
                </c:pt>
                <c:pt idx="38999">
                  <c:v>3.2999000000025394</c:v>
                </c:pt>
                <c:pt idx="39000">
                  <c:v>3.3000000000025396</c:v>
                </c:pt>
                <c:pt idx="39001">
                  <c:v>3.3001000000025398</c:v>
                </c:pt>
                <c:pt idx="39002">
                  <c:v>3.30020000000254</c:v>
                </c:pt>
                <c:pt idx="39003">
                  <c:v>3.3003000000025402</c:v>
                </c:pt>
                <c:pt idx="39004">
                  <c:v>3.3004000000025404</c:v>
                </c:pt>
                <c:pt idx="39005">
                  <c:v>3.3005000000025406</c:v>
                </c:pt>
                <c:pt idx="39006">
                  <c:v>3.3006000000025408</c:v>
                </c:pt>
                <c:pt idx="39007">
                  <c:v>3.300700000002541</c:v>
                </c:pt>
                <c:pt idx="39008">
                  <c:v>3.3008000000025413</c:v>
                </c:pt>
                <c:pt idx="39009">
                  <c:v>3.3009000000025415</c:v>
                </c:pt>
                <c:pt idx="39010">
                  <c:v>3.3010000000025417</c:v>
                </c:pt>
                <c:pt idx="39011">
                  <c:v>3.3011000000025419</c:v>
                </c:pt>
                <c:pt idx="39012">
                  <c:v>3.3012000000025421</c:v>
                </c:pt>
                <c:pt idx="39013">
                  <c:v>3.3013000000025423</c:v>
                </c:pt>
                <c:pt idx="39014">
                  <c:v>3.3014000000025425</c:v>
                </c:pt>
                <c:pt idx="39015">
                  <c:v>3.3015000000025427</c:v>
                </c:pt>
                <c:pt idx="39016">
                  <c:v>3.3016000000025429</c:v>
                </c:pt>
                <c:pt idx="39017">
                  <c:v>3.3017000000025432</c:v>
                </c:pt>
                <c:pt idx="39018">
                  <c:v>3.3018000000025434</c:v>
                </c:pt>
                <c:pt idx="39019">
                  <c:v>3.3019000000025436</c:v>
                </c:pt>
                <c:pt idx="39020">
                  <c:v>3.3020000000025438</c:v>
                </c:pt>
                <c:pt idx="39021">
                  <c:v>3.302100000002544</c:v>
                </c:pt>
                <c:pt idx="39022">
                  <c:v>3.3022000000025442</c:v>
                </c:pt>
                <c:pt idx="39023">
                  <c:v>3.3023000000025444</c:v>
                </c:pt>
                <c:pt idx="39024">
                  <c:v>3.3024000000025446</c:v>
                </c:pt>
                <c:pt idx="39025">
                  <c:v>3.3025000000025448</c:v>
                </c:pt>
                <c:pt idx="39026">
                  <c:v>3.3026000000025451</c:v>
                </c:pt>
                <c:pt idx="39027">
                  <c:v>3.3027000000025453</c:v>
                </c:pt>
                <c:pt idx="39028">
                  <c:v>3.3028000000025455</c:v>
                </c:pt>
                <c:pt idx="39029">
                  <c:v>3.3029000000025457</c:v>
                </c:pt>
                <c:pt idx="39030">
                  <c:v>3.3030000000025459</c:v>
                </c:pt>
                <c:pt idx="39031">
                  <c:v>3.3031000000025461</c:v>
                </c:pt>
                <c:pt idx="39032">
                  <c:v>3.3032000000025463</c:v>
                </c:pt>
                <c:pt idx="39033">
                  <c:v>3.3033000000025465</c:v>
                </c:pt>
                <c:pt idx="39034">
                  <c:v>3.3034000000025467</c:v>
                </c:pt>
                <c:pt idx="39035">
                  <c:v>3.303500000002547</c:v>
                </c:pt>
                <c:pt idx="39036">
                  <c:v>3.3036000000025472</c:v>
                </c:pt>
                <c:pt idx="39037">
                  <c:v>3.3037000000025474</c:v>
                </c:pt>
                <c:pt idx="39038">
                  <c:v>3.3038000000025476</c:v>
                </c:pt>
                <c:pt idx="39039">
                  <c:v>3.3039000000025478</c:v>
                </c:pt>
                <c:pt idx="39040">
                  <c:v>3.304000000002548</c:v>
                </c:pt>
                <c:pt idx="39041">
                  <c:v>3.3041000000025482</c:v>
                </c:pt>
                <c:pt idx="39042">
                  <c:v>3.3042000000025484</c:v>
                </c:pt>
                <c:pt idx="39043">
                  <c:v>3.3043000000025486</c:v>
                </c:pt>
                <c:pt idx="39044">
                  <c:v>3.3044000000025489</c:v>
                </c:pt>
                <c:pt idx="39045">
                  <c:v>3.3045000000025491</c:v>
                </c:pt>
                <c:pt idx="39046">
                  <c:v>3.3046000000025493</c:v>
                </c:pt>
                <c:pt idx="39047">
                  <c:v>3.3047000000025495</c:v>
                </c:pt>
                <c:pt idx="39048">
                  <c:v>3.3048000000025497</c:v>
                </c:pt>
                <c:pt idx="39049">
                  <c:v>3.3049000000025499</c:v>
                </c:pt>
                <c:pt idx="39050">
                  <c:v>3.3050000000025501</c:v>
                </c:pt>
                <c:pt idx="39051">
                  <c:v>3.3051000000025503</c:v>
                </c:pt>
                <c:pt idx="39052">
                  <c:v>3.3052000000025505</c:v>
                </c:pt>
                <c:pt idx="39053">
                  <c:v>3.3053000000025508</c:v>
                </c:pt>
                <c:pt idx="39054">
                  <c:v>3.305400000002551</c:v>
                </c:pt>
                <c:pt idx="39055">
                  <c:v>3.3055000000025512</c:v>
                </c:pt>
                <c:pt idx="39056">
                  <c:v>3.3056000000025514</c:v>
                </c:pt>
                <c:pt idx="39057">
                  <c:v>3.3057000000025516</c:v>
                </c:pt>
                <c:pt idx="39058">
                  <c:v>3.3058000000025518</c:v>
                </c:pt>
                <c:pt idx="39059">
                  <c:v>3.305900000002552</c:v>
                </c:pt>
                <c:pt idx="39060">
                  <c:v>3.3060000000025522</c:v>
                </c:pt>
                <c:pt idx="39061">
                  <c:v>3.3061000000025524</c:v>
                </c:pt>
                <c:pt idx="39062">
                  <c:v>3.3062000000025527</c:v>
                </c:pt>
                <c:pt idx="39063">
                  <c:v>3.3063000000025529</c:v>
                </c:pt>
                <c:pt idx="39064">
                  <c:v>3.3064000000025531</c:v>
                </c:pt>
                <c:pt idx="39065">
                  <c:v>3.3065000000025533</c:v>
                </c:pt>
                <c:pt idx="39066">
                  <c:v>3.3066000000025535</c:v>
                </c:pt>
                <c:pt idx="39067">
                  <c:v>3.3067000000025537</c:v>
                </c:pt>
                <c:pt idx="39068">
                  <c:v>3.3068000000025539</c:v>
                </c:pt>
                <c:pt idx="39069">
                  <c:v>3.3069000000025541</c:v>
                </c:pt>
                <c:pt idx="39070">
                  <c:v>3.3070000000025543</c:v>
                </c:pt>
                <c:pt idx="39071">
                  <c:v>3.3071000000025546</c:v>
                </c:pt>
                <c:pt idx="39072">
                  <c:v>3.3072000000025548</c:v>
                </c:pt>
                <c:pt idx="39073">
                  <c:v>3.307300000002555</c:v>
                </c:pt>
                <c:pt idx="39074">
                  <c:v>3.3074000000025552</c:v>
                </c:pt>
                <c:pt idx="39075">
                  <c:v>3.3075000000025554</c:v>
                </c:pt>
                <c:pt idx="39076">
                  <c:v>3.3076000000025556</c:v>
                </c:pt>
                <c:pt idx="39077">
                  <c:v>3.3077000000025558</c:v>
                </c:pt>
                <c:pt idx="39078">
                  <c:v>3.307800000002556</c:v>
                </c:pt>
                <c:pt idx="39079">
                  <c:v>3.3079000000025562</c:v>
                </c:pt>
                <c:pt idx="39080">
                  <c:v>3.3080000000025565</c:v>
                </c:pt>
                <c:pt idx="39081">
                  <c:v>3.3081000000025567</c:v>
                </c:pt>
                <c:pt idx="39082">
                  <c:v>3.3082000000025569</c:v>
                </c:pt>
                <c:pt idx="39083">
                  <c:v>3.3083000000025571</c:v>
                </c:pt>
                <c:pt idx="39084">
                  <c:v>3.3084000000025573</c:v>
                </c:pt>
                <c:pt idx="39085">
                  <c:v>3.3085000000025575</c:v>
                </c:pt>
                <c:pt idx="39086">
                  <c:v>3.3086000000025577</c:v>
                </c:pt>
                <c:pt idx="39087">
                  <c:v>3.3087000000025579</c:v>
                </c:pt>
                <c:pt idx="39088">
                  <c:v>3.3088000000025581</c:v>
                </c:pt>
                <c:pt idx="39089">
                  <c:v>3.3089000000025584</c:v>
                </c:pt>
                <c:pt idx="39090">
                  <c:v>3.3090000000025586</c:v>
                </c:pt>
                <c:pt idx="39091">
                  <c:v>3.3091000000025588</c:v>
                </c:pt>
                <c:pt idx="39092">
                  <c:v>3.309200000002559</c:v>
                </c:pt>
                <c:pt idx="39093">
                  <c:v>3.3093000000025592</c:v>
                </c:pt>
                <c:pt idx="39094">
                  <c:v>3.3094000000025594</c:v>
                </c:pt>
                <c:pt idx="39095">
                  <c:v>3.3095000000025596</c:v>
                </c:pt>
                <c:pt idx="39096">
                  <c:v>3.3096000000025598</c:v>
                </c:pt>
                <c:pt idx="39097">
                  <c:v>3.30970000000256</c:v>
                </c:pt>
                <c:pt idx="39098">
                  <c:v>3.3098000000025602</c:v>
                </c:pt>
                <c:pt idx="39099">
                  <c:v>3.3099000000025605</c:v>
                </c:pt>
                <c:pt idx="39100">
                  <c:v>3.3100000000025607</c:v>
                </c:pt>
                <c:pt idx="39101">
                  <c:v>3.3101000000025609</c:v>
                </c:pt>
                <c:pt idx="39102">
                  <c:v>3.3102000000025611</c:v>
                </c:pt>
                <c:pt idx="39103">
                  <c:v>3.3103000000025613</c:v>
                </c:pt>
                <c:pt idx="39104">
                  <c:v>3.3104000000025615</c:v>
                </c:pt>
                <c:pt idx="39105">
                  <c:v>3.3105000000025617</c:v>
                </c:pt>
                <c:pt idx="39106">
                  <c:v>3.3106000000025619</c:v>
                </c:pt>
                <c:pt idx="39107">
                  <c:v>3.3107000000025621</c:v>
                </c:pt>
                <c:pt idx="39108">
                  <c:v>3.3108000000025624</c:v>
                </c:pt>
                <c:pt idx="39109">
                  <c:v>3.3109000000025626</c:v>
                </c:pt>
                <c:pt idx="39110">
                  <c:v>3.3110000000025628</c:v>
                </c:pt>
                <c:pt idx="39111">
                  <c:v>3.311100000002563</c:v>
                </c:pt>
                <c:pt idx="39112">
                  <c:v>3.3112000000025632</c:v>
                </c:pt>
                <c:pt idx="39113">
                  <c:v>3.3113000000025634</c:v>
                </c:pt>
                <c:pt idx="39114">
                  <c:v>3.3114000000025636</c:v>
                </c:pt>
                <c:pt idx="39115">
                  <c:v>3.3115000000025638</c:v>
                </c:pt>
                <c:pt idx="39116">
                  <c:v>3.311600000002564</c:v>
                </c:pt>
                <c:pt idx="39117">
                  <c:v>3.3117000000025643</c:v>
                </c:pt>
                <c:pt idx="39118">
                  <c:v>3.3118000000025645</c:v>
                </c:pt>
                <c:pt idx="39119">
                  <c:v>3.3119000000025647</c:v>
                </c:pt>
                <c:pt idx="39120">
                  <c:v>3.3120000000025649</c:v>
                </c:pt>
                <c:pt idx="39121">
                  <c:v>3.3121000000025651</c:v>
                </c:pt>
                <c:pt idx="39122">
                  <c:v>3.3122000000025653</c:v>
                </c:pt>
                <c:pt idx="39123">
                  <c:v>3.3123000000025655</c:v>
                </c:pt>
                <c:pt idx="39124">
                  <c:v>3.3124000000025657</c:v>
                </c:pt>
                <c:pt idx="39125">
                  <c:v>3.3125000000025659</c:v>
                </c:pt>
                <c:pt idx="39126">
                  <c:v>3.3126000000025662</c:v>
                </c:pt>
                <c:pt idx="39127">
                  <c:v>3.3127000000025664</c:v>
                </c:pt>
                <c:pt idx="39128">
                  <c:v>3.3128000000025666</c:v>
                </c:pt>
                <c:pt idx="39129">
                  <c:v>3.3129000000025668</c:v>
                </c:pt>
                <c:pt idx="39130">
                  <c:v>3.313000000002567</c:v>
                </c:pt>
                <c:pt idx="39131">
                  <c:v>3.3131000000025672</c:v>
                </c:pt>
                <c:pt idx="39132">
                  <c:v>3.3132000000025674</c:v>
                </c:pt>
                <c:pt idx="39133">
                  <c:v>3.3133000000025676</c:v>
                </c:pt>
                <c:pt idx="39134">
                  <c:v>3.3134000000025678</c:v>
                </c:pt>
                <c:pt idx="39135">
                  <c:v>3.3135000000025681</c:v>
                </c:pt>
                <c:pt idx="39136">
                  <c:v>3.3136000000025683</c:v>
                </c:pt>
                <c:pt idx="39137">
                  <c:v>3.3137000000025685</c:v>
                </c:pt>
                <c:pt idx="39138">
                  <c:v>3.3138000000025687</c:v>
                </c:pt>
                <c:pt idx="39139">
                  <c:v>3.3139000000025689</c:v>
                </c:pt>
                <c:pt idx="39140">
                  <c:v>3.3140000000025691</c:v>
                </c:pt>
                <c:pt idx="39141">
                  <c:v>3.3141000000025693</c:v>
                </c:pt>
                <c:pt idx="39142">
                  <c:v>3.3142000000025695</c:v>
                </c:pt>
                <c:pt idx="39143">
                  <c:v>3.3143000000025697</c:v>
                </c:pt>
                <c:pt idx="39144">
                  <c:v>3.31440000000257</c:v>
                </c:pt>
                <c:pt idx="39145">
                  <c:v>3.3145000000025702</c:v>
                </c:pt>
                <c:pt idx="39146">
                  <c:v>3.3146000000025704</c:v>
                </c:pt>
                <c:pt idx="39147">
                  <c:v>3.3147000000025706</c:v>
                </c:pt>
                <c:pt idx="39148">
                  <c:v>3.3148000000025708</c:v>
                </c:pt>
                <c:pt idx="39149">
                  <c:v>3.314900000002571</c:v>
                </c:pt>
                <c:pt idx="39150">
                  <c:v>3.3150000000025712</c:v>
                </c:pt>
                <c:pt idx="39151">
                  <c:v>3.3151000000025714</c:v>
                </c:pt>
                <c:pt idx="39152">
                  <c:v>3.3152000000025716</c:v>
                </c:pt>
                <c:pt idx="39153">
                  <c:v>3.3153000000025719</c:v>
                </c:pt>
                <c:pt idx="39154">
                  <c:v>3.3154000000025721</c:v>
                </c:pt>
                <c:pt idx="39155">
                  <c:v>3.3155000000025723</c:v>
                </c:pt>
                <c:pt idx="39156">
                  <c:v>3.3156000000025725</c:v>
                </c:pt>
                <c:pt idx="39157">
                  <c:v>3.3157000000025727</c:v>
                </c:pt>
                <c:pt idx="39158">
                  <c:v>3.3158000000025729</c:v>
                </c:pt>
                <c:pt idx="39159">
                  <c:v>3.3159000000025731</c:v>
                </c:pt>
                <c:pt idx="39160">
                  <c:v>3.3160000000025733</c:v>
                </c:pt>
                <c:pt idx="39161">
                  <c:v>3.3161000000025735</c:v>
                </c:pt>
                <c:pt idx="39162">
                  <c:v>3.3162000000025738</c:v>
                </c:pt>
                <c:pt idx="39163">
                  <c:v>3.316300000002574</c:v>
                </c:pt>
                <c:pt idx="39164">
                  <c:v>3.3164000000025742</c:v>
                </c:pt>
                <c:pt idx="39165">
                  <c:v>3.3165000000025744</c:v>
                </c:pt>
                <c:pt idx="39166">
                  <c:v>3.3166000000025746</c:v>
                </c:pt>
                <c:pt idx="39167">
                  <c:v>3.3167000000025748</c:v>
                </c:pt>
                <c:pt idx="39168">
                  <c:v>3.316800000002575</c:v>
                </c:pt>
                <c:pt idx="39169">
                  <c:v>3.3169000000025752</c:v>
                </c:pt>
                <c:pt idx="39170">
                  <c:v>3.3170000000025754</c:v>
                </c:pt>
                <c:pt idx="39171">
                  <c:v>3.3171000000025757</c:v>
                </c:pt>
                <c:pt idx="39172">
                  <c:v>3.3172000000025759</c:v>
                </c:pt>
                <c:pt idx="39173">
                  <c:v>3.3173000000025761</c:v>
                </c:pt>
                <c:pt idx="39174">
                  <c:v>3.3174000000025763</c:v>
                </c:pt>
                <c:pt idx="39175">
                  <c:v>3.3175000000025765</c:v>
                </c:pt>
                <c:pt idx="39176">
                  <c:v>3.3176000000025767</c:v>
                </c:pt>
                <c:pt idx="39177">
                  <c:v>3.3177000000025769</c:v>
                </c:pt>
                <c:pt idx="39178">
                  <c:v>3.3178000000025771</c:v>
                </c:pt>
                <c:pt idx="39179">
                  <c:v>3.3179000000025773</c:v>
                </c:pt>
                <c:pt idx="39180">
                  <c:v>3.3180000000025776</c:v>
                </c:pt>
                <c:pt idx="39181">
                  <c:v>3.3181000000025778</c:v>
                </c:pt>
                <c:pt idx="39182">
                  <c:v>3.318200000002578</c:v>
                </c:pt>
                <c:pt idx="39183">
                  <c:v>3.3183000000025782</c:v>
                </c:pt>
                <c:pt idx="39184">
                  <c:v>3.3184000000025784</c:v>
                </c:pt>
                <c:pt idx="39185">
                  <c:v>3.3185000000025786</c:v>
                </c:pt>
                <c:pt idx="39186">
                  <c:v>3.3186000000025788</c:v>
                </c:pt>
                <c:pt idx="39187">
                  <c:v>3.318700000002579</c:v>
                </c:pt>
                <c:pt idx="39188">
                  <c:v>3.3188000000025792</c:v>
                </c:pt>
                <c:pt idx="39189">
                  <c:v>3.3189000000025795</c:v>
                </c:pt>
                <c:pt idx="39190">
                  <c:v>3.3190000000025797</c:v>
                </c:pt>
                <c:pt idx="39191">
                  <c:v>3.3191000000025799</c:v>
                </c:pt>
                <c:pt idx="39192">
                  <c:v>3.3192000000025801</c:v>
                </c:pt>
                <c:pt idx="39193">
                  <c:v>3.3193000000025803</c:v>
                </c:pt>
                <c:pt idx="39194">
                  <c:v>3.3194000000025805</c:v>
                </c:pt>
                <c:pt idx="39195">
                  <c:v>3.3195000000025807</c:v>
                </c:pt>
                <c:pt idx="39196">
                  <c:v>3.3196000000025809</c:v>
                </c:pt>
                <c:pt idx="39197">
                  <c:v>3.3197000000025811</c:v>
                </c:pt>
                <c:pt idx="39198">
                  <c:v>3.3198000000025814</c:v>
                </c:pt>
                <c:pt idx="39199">
                  <c:v>3.3199000000025816</c:v>
                </c:pt>
                <c:pt idx="39200">
                  <c:v>3.3200000000025818</c:v>
                </c:pt>
                <c:pt idx="39201">
                  <c:v>3.320100000002582</c:v>
                </c:pt>
                <c:pt idx="39202">
                  <c:v>3.3202000000025822</c:v>
                </c:pt>
                <c:pt idx="39203">
                  <c:v>3.3203000000025824</c:v>
                </c:pt>
                <c:pt idx="39204">
                  <c:v>3.3204000000025826</c:v>
                </c:pt>
                <c:pt idx="39205">
                  <c:v>3.3205000000025828</c:v>
                </c:pt>
                <c:pt idx="39206">
                  <c:v>3.320600000002583</c:v>
                </c:pt>
                <c:pt idx="39207">
                  <c:v>3.3207000000025833</c:v>
                </c:pt>
                <c:pt idx="39208">
                  <c:v>3.3208000000025835</c:v>
                </c:pt>
                <c:pt idx="39209">
                  <c:v>3.3209000000025837</c:v>
                </c:pt>
                <c:pt idx="39210">
                  <c:v>3.3210000000025839</c:v>
                </c:pt>
                <c:pt idx="39211">
                  <c:v>3.3211000000025841</c:v>
                </c:pt>
                <c:pt idx="39212">
                  <c:v>3.3212000000025843</c:v>
                </c:pt>
                <c:pt idx="39213">
                  <c:v>3.3213000000025845</c:v>
                </c:pt>
                <c:pt idx="39214">
                  <c:v>3.3214000000025847</c:v>
                </c:pt>
                <c:pt idx="39215">
                  <c:v>3.3215000000025849</c:v>
                </c:pt>
                <c:pt idx="39216">
                  <c:v>3.3216000000025852</c:v>
                </c:pt>
                <c:pt idx="39217">
                  <c:v>3.3217000000025854</c:v>
                </c:pt>
                <c:pt idx="39218">
                  <c:v>3.3218000000025856</c:v>
                </c:pt>
                <c:pt idx="39219">
                  <c:v>3.3219000000025858</c:v>
                </c:pt>
                <c:pt idx="39220">
                  <c:v>3.322000000002586</c:v>
                </c:pt>
                <c:pt idx="39221">
                  <c:v>3.3221000000025862</c:v>
                </c:pt>
                <c:pt idx="39222">
                  <c:v>3.3222000000025864</c:v>
                </c:pt>
                <c:pt idx="39223">
                  <c:v>3.3223000000025866</c:v>
                </c:pt>
                <c:pt idx="39224">
                  <c:v>3.3224000000025868</c:v>
                </c:pt>
                <c:pt idx="39225">
                  <c:v>3.3225000000025871</c:v>
                </c:pt>
                <c:pt idx="39226">
                  <c:v>3.3226000000025873</c:v>
                </c:pt>
                <c:pt idx="39227">
                  <c:v>3.3227000000025875</c:v>
                </c:pt>
                <c:pt idx="39228">
                  <c:v>3.3228000000025877</c:v>
                </c:pt>
                <c:pt idx="39229">
                  <c:v>3.3229000000025879</c:v>
                </c:pt>
                <c:pt idx="39230">
                  <c:v>3.3230000000025881</c:v>
                </c:pt>
                <c:pt idx="39231">
                  <c:v>3.3231000000025883</c:v>
                </c:pt>
                <c:pt idx="39232">
                  <c:v>3.3232000000025885</c:v>
                </c:pt>
                <c:pt idx="39233">
                  <c:v>3.3233000000025887</c:v>
                </c:pt>
                <c:pt idx="39234">
                  <c:v>3.3234000000025889</c:v>
                </c:pt>
                <c:pt idx="39235">
                  <c:v>3.3235000000025892</c:v>
                </c:pt>
                <c:pt idx="39236">
                  <c:v>3.3236000000025894</c:v>
                </c:pt>
                <c:pt idx="39237">
                  <c:v>3.3237000000025896</c:v>
                </c:pt>
                <c:pt idx="39238">
                  <c:v>3.3238000000025898</c:v>
                </c:pt>
                <c:pt idx="39239">
                  <c:v>3.32390000000259</c:v>
                </c:pt>
                <c:pt idx="39240">
                  <c:v>3.3240000000025902</c:v>
                </c:pt>
                <c:pt idx="39241">
                  <c:v>3.3241000000025904</c:v>
                </c:pt>
                <c:pt idx="39242">
                  <c:v>3.3242000000025906</c:v>
                </c:pt>
                <c:pt idx="39243">
                  <c:v>3.3243000000025908</c:v>
                </c:pt>
                <c:pt idx="39244">
                  <c:v>3.3244000000025911</c:v>
                </c:pt>
                <c:pt idx="39245">
                  <c:v>3.3245000000025913</c:v>
                </c:pt>
                <c:pt idx="39246">
                  <c:v>3.3246000000025915</c:v>
                </c:pt>
                <c:pt idx="39247">
                  <c:v>3.3247000000025917</c:v>
                </c:pt>
                <c:pt idx="39248">
                  <c:v>3.3248000000025919</c:v>
                </c:pt>
                <c:pt idx="39249">
                  <c:v>3.3249000000025921</c:v>
                </c:pt>
                <c:pt idx="39250">
                  <c:v>3.3250000000025923</c:v>
                </c:pt>
                <c:pt idx="39251">
                  <c:v>3.3251000000025925</c:v>
                </c:pt>
                <c:pt idx="39252">
                  <c:v>3.3252000000025927</c:v>
                </c:pt>
                <c:pt idx="39253">
                  <c:v>3.325300000002593</c:v>
                </c:pt>
                <c:pt idx="39254">
                  <c:v>3.3254000000025932</c:v>
                </c:pt>
                <c:pt idx="39255">
                  <c:v>3.3255000000025934</c:v>
                </c:pt>
                <c:pt idx="39256">
                  <c:v>3.3256000000025936</c:v>
                </c:pt>
                <c:pt idx="39257">
                  <c:v>3.3257000000025938</c:v>
                </c:pt>
                <c:pt idx="39258">
                  <c:v>3.325800000002594</c:v>
                </c:pt>
                <c:pt idx="39259">
                  <c:v>3.3259000000025942</c:v>
                </c:pt>
                <c:pt idx="39260">
                  <c:v>3.3260000000025944</c:v>
                </c:pt>
                <c:pt idx="39261">
                  <c:v>3.3261000000025946</c:v>
                </c:pt>
                <c:pt idx="39262">
                  <c:v>3.3262000000025949</c:v>
                </c:pt>
                <c:pt idx="39263">
                  <c:v>3.3263000000025951</c:v>
                </c:pt>
                <c:pt idx="39264">
                  <c:v>3.3264000000025953</c:v>
                </c:pt>
                <c:pt idx="39265">
                  <c:v>3.3265000000025955</c:v>
                </c:pt>
                <c:pt idx="39266">
                  <c:v>3.3266000000025957</c:v>
                </c:pt>
                <c:pt idx="39267">
                  <c:v>3.3267000000025959</c:v>
                </c:pt>
                <c:pt idx="39268">
                  <c:v>3.3268000000025961</c:v>
                </c:pt>
                <c:pt idx="39269">
                  <c:v>3.3269000000025963</c:v>
                </c:pt>
                <c:pt idx="39270">
                  <c:v>3.3270000000025965</c:v>
                </c:pt>
                <c:pt idx="39271">
                  <c:v>3.3271000000025968</c:v>
                </c:pt>
                <c:pt idx="39272">
                  <c:v>3.327200000002597</c:v>
                </c:pt>
                <c:pt idx="39273">
                  <c:v>3.3273000000025972</c:v>
                </c:pt>
                <c:pt idx="39274">
                  <c:v>3.3274000000025974</c:v>
                </c:pt>
                <c:pt idx="39275">
                  <c:v>3.3275000000025976</c:v>
                </c:pt>
                <c:pt idx="39276">
                  <c:v>3.3276000000025978</c:v>
                </c:pt>
                <c:pt idx="39277">
                  <c:v>3.327700000002598</c:v>
                </c:pt>
                <c:pt idx="39278">
                  <c:v>3.3278000000025982</c:v>
                </c:pt>
                <c:pt idx="39279">
                  <c:v>3.3279000000025984</c:v>
                </c:pt>
                <c:pt idx="39280">
                  <c:v>3.3280000000025987</c:v>
                </c:pt>
                <c:pt idx="39281">
                  <c:v>3.3281000000025989</c:v>
                </c:pt>
                <c:pt idx="39282">
                  <c:v>3.3282000000025991</c:v>
                </c:pt>
                <c:pt idx="39283">
                  <c:v>3.3283000000025993</c:v>
                </c:pt>
                <c:pt idx="39284">
                  <c:v>3.3284000000025995</c:v>
                </c:pt>
                <c:pt idx="39285">
                  <c:v>3.3285000000025997</c:v>
                </c:pt>
                <c:pt idx="39286">
                  <c:v>3.3286000000025999</c:v>
                </c:pt>
                <c:pt idx="39287">
                  <c:v>3.3287000000026001</c:v>
                </c:pt>
                <c:pt idx="39288">
                  <c:v>3.3288000000026003</c:v>
                </c:pt>
                <c:pt idx="39289">
                  <c:v>3.3289000000026006</c:v>
                </c:pt>
                <c:pt idx="39290">
                  <c:v>3.3290000000026008</c:v>
                </c:pt>
                <c:pt idx="39291">
                  <c:v>3.329100000002601</c:v>
                </c:pt>
                <c:pt idx="39292">
                  <c:v>3.3292000000026012</c:v>
                </c:pt>
                <c:pt idx="39293">
                  <c:v>3.3293000000026014</c:v>
                </c:pt>
                <c:pt idx="39294">
                  <c:v>3.3294000000026016</c:v>
                </c:pt>
                <c:pt idx="39295">
                  <c:v>3.3295000000026018</c:v>
                </c:pt>
                <c:pt idx="39296">
                  <c:v>3.329600000002602</c:v>
                </c:pt>
                <c:pt idx="39297">
                  <c:v>3.3297000000026022</c:v>
                </c:pt>
                <c:pt idx="39298">
                  <c:v>3.3298000000026025</c:v>
                </c:pt>
                <c:pt idx="39299">
                  <c:v>3.3299000000026027</c:v>
                </c:pt>
                <c:pt idx="39300">
                  <c:v>3.3300000000026029</c:v>
                </c:pt>
                <c:pt idx="39301">
                  <c:v>3.3301000000026031</c:v>
                </c:pt>
                <c:pt idx="39302">
                  <c:v>3.3302000000026033</c:v>
                </c:pt>
                <c:pt idx="39303">
                  <c:v>3.3303000000026035</c:v>
                </c:pt>
                <c:pt idx="39304">
                  <c:v>3.3304000000026037</c:v>
                </c:pt>
                <c:pt idx="39305">
                  <c:v>3.3305000000026039</c:v>
                </c:pt>
                <c:pt idx="39306">
                  <c:v>3.3306000000026041</c:v>
                </c:pt>
                <c:pt idx="39307">
                  <c:v>3.3307000000026044</c:v>
                </c:pt>
                <c:pt idx="39308">
                  <c:v>3.3308000000026046</c:v>
                </c:pt>
                <c:pt idx="39309">
                  <c:v>3.3309000000026048</c:v>
                </c:pt>
                <c:pt idx="39310">
                  <c:v>3.331000000002605</c:v>
                </c:pt>
                <c:pt idx="39311">
                  <c:v>3.3311000000026052</c:v>
                </c:pt>
                <c:pt idx="39312">
                  <c:v>3.3312000000026054</c:v>
                </c:pt>
                <c:pt idx="39313">
                  <c:v>3.3313000000026056</c:v>
                </c:pt>
                <c:pt idx="39314">
                  <c:v>3.3314000000026058</c:v>
                </c:pt>
                <c:pt idx="39315">
                  <c:v>3.331500000002606</c:v>
                </c:pt>
                <c:pt idx="39316">
                  <c:v>3.3316000000026063</c:v>
                </c:pt>
                <c:pt idx="39317">
                  <c:v>3.3317000000026065</c:v>
                </c:pt>
                <c:pt idx="39318">
                  <c:v>3.3318000000026067</c:v>
                </c:pt>
                <c:pt idx="39319">
                  <c:v>3.3319000000026069</c:v>
                </c:pt>
                <c:pt idx="39320">
                  <c:v>3.3320000000026071</c:v>
                </c:pt>
                <c:pt idx="39321">
                  <c:v>3.3321000000026073</c:v>
                </c:pt>
                <c:pt idx="39322">
                  <c:v>3.3322000000026075</c:v>
                </c:pt>
                <c:pt idx="39323">
                  <c:v>3.3323000000026077</c:v>
                </c:pt>
                <c:pt idx="39324">
                  <c:v>3.3324000000026079</c:v>
                </c:pt>
                <c:pt idx="39325">
                  <c:v>3.3325000000026082</c:v>
                </c:pt>
                <c:pt idx="39326">
                  <c:v>3.3326000000026084</c:v>
                </c:pt>
                <c:pt idx="39327">
                  <c:v>3.3327000000026086</c:v>
                </c:pt>
                <c:pt idx="39328">
                  <c:v>3.3328000000026088</c:v>
                </c:pt>
                <c:pt idx="39329">
                  <c:v>3.332900000002609</c:v>
                </c:pt>
                <c:pt idx="39330">
                  <c:v>3.3330000000026092</c:v>
                </c:pt>
                <c:pt idx="39331">
                  <c:v>3.3331000000026094</c:v>
                </c:pt>
                <c:pt idx="39332">
                  <c:v>3.3332000000026096</c:v>
                </c:pt>
                <c:pt idx="39333">
                  <c:v>3.3333000000026098</c:v>
                </c:pt>
                <c:pt idx="39334">
                  <c:v>3.3334000000026101</c:v>
                </c:pt>
                <c:pt idx="39335">
                  <c:v>3.3335000000026103</c:v>
                </c:pt>
                <c:pt idx="39336">
                  <c:v>3.3336000000026105</c:v>
                </c:pt>
                <c:pt idx="39337">
                  <c:v>3.3337000000026107</c:v>
                </c:pt>
                <c:pt idx="39338">
                  <c:v>3.3338000000026109</c:v>
                </c:pt>
                <c:pt idx="39339">
                  <c:v>3.3339000000026111</c:v>
                </c:pt>
                <c:pt idx="39340">
                  <c:v>3.3340000000026113</c:v>
                </c:pt>
                <c:pt idx="39341">
                  <c:v>3.3341000000026115</c:v>
                </c:pt>
                <c:pt idx="39342">
                  <c:v>3.3342000000026117</c:v>
                </c:pt>
                <c:pt idx="39343">
                  <c:v>3.334300000002612</c:v>
                </c:pt>
                <c:pt idx="39344">
                  <c:v>3.3344000000026122</c:v>
                </c:pt>
                <c:pt idx="39345">
                  <c:v>3.3345000000026124</c:v>
                </c:pt>
                <c:pt idx="39346">
                  <c:v>3.3346000000026126</c:v>
                </c:pt>
                <c:pt idx="39347">
                  <c:v>3.3347000000026128</c:v>
                </c:pt>
                <c:pt idx="39348">
                  <c:v>3.334800000002613</c:v>
                </c:pt>
                <c:pt idx="39349">
                  <c:v>3.3349000000026132</c:v>
                </c:pt>
                <c:pt idx="39350">
                  <c:v>3.3350000000026134</c:v>
                </c:pt>
                <c:pt idx="39351">
                  <c:v>3.3351000000026136</c:v>
                </c:pt>
                <c:pt idx="39352">
                  <c:v>3.3352000000026139</c:v>
                </c:pt>
                <c:pt idx="39353">
                  <c:v>3.3353000000026141</c:v>
                </c:pt>
                <c:pt idx="39354">
                  <c:v>3.3354000000026143</c:v>
                </c:pt>
                <c:pt idx="39355">
                  <c:v>3.3355000000026145</c:v>
                </c:pt>
                <c:pt idx="39356">
                  <c:v>3.3356000000026147</c:v>
                </c:pt>
                <c:pt idx="39357">
                  <c:v>3.3357000000026149</c:v>
                </c:pt>
                <c:pt idx="39358">
                  <c:v>3.3358000000026151</c:v>
                </c:pt>
                <c:pt idx="39359">
                  <c:v>3.3359000000026153</c:v>
                </c:pt>
                <c:pt idx="39360">
                  <c:v>3.3360000000026155</c:v>
                </c:pt>
                <c:pt idx="39361">
                  <c:v>3.3361000000026158</c:v>
                </c:pt>
                <c:pt idx="39362">
                  <c:v>3.336200000002616</c:v>
                </c:pt>
                <c:pt idx="39363">
                  <c:v>3.3363000000026162</c:v>
                </c:pt>
                <c:pt idx="39364">
                  <c:v>3.3364000000026164</c:v>
                </c:pt>
                <c:pt idx="39365">
                  <c:v>3.3365000000026166</c:v>
                </c:pt>
                <c:pt idx="39366">
                  <c:v>3.3366000000026168</c:v>
                </c:pt>
                <c:pt idx="39367">
                  <c:v>3.336700000002617</c:v>
                </c:pt>
                <c:pt idx="39368">
                  <c:v>3.3368000000026172</c:v>
                </c:pt>
                <c:pt idx="39369">
                  <c:v>3.3369000000026174</c:v>
                </c:pt>
                <c:pt idx="39370">
                  <c:v>3.3370000000026177</c:v>
                </c:pt>
                <c:pt idx="39371">
                  <c:v>3.3371000000026179</c:v>
                </c:pt>
                <c:pt idx="39372">
                  <c:v>3.3372000000026181</c:v>
                </c:pt>
                <c:pt idx="39373">
                  <c:v>3.3373000000026183</c:v>
                </c:pt>
                <c:pt idx="39374">
                  <c:v>3.3374000000026185</c:v>
                </c:pt>
                <c:pt idx="39375">
                  <c:v>3.3375000000026187</c:v>
                </c:pt>
                <c:pt idx="39376">
                  <c:v>3.3376000000026189</c:v>
                </c:pt>
                <c:pt idx="39377">
                  <c:v>3.3377000000026191</c:v>
                </c:pt>
                <c:pt idx="39378">
                  <c:v>3.3378000000026193</c:v>
                </c:pt>
                <c:pt idx="39379">
                  <c:v>3.3379000000026195</c:v>
                </c:pt>
                <c:pt idx="39380">
                  <c:v>3.3380000000026198</c:v>
                </c:pt>
                <c:pt idx="39381">
                  <c:v>3.33810000000262</c:v>
                </c:pt>
                <c:pt idx="39382">
                  <c:v>3.3382000000026202</c:v>
                </c:pt>
                <c:pt idx="39383">
                  <c:v>3.3383000000026204</c:v>
                </c:pt>
                <c:pt idx="39384">
                  <c:v>3.3384000000026206</c:v>
                </c:pt>
                <c:pt idx="39385">
                  <c:v>3.3385000000026208</c:v>
                </c:pt>
                <c:pt idx="39386">
                  <c:v>3.338600000002621</c:v>
                </c:pt>
                <c:pt idx="39387">
                  <c:v>3.3387000000026212</c:v>
                </c:pt>
                <c:pt idx="39388">
                  <c:v>3.3388000000026214</c:v>
                </c:pt>
                <c:pt idx="39389">
                  <c:v>3.3389000000026217</c:v>
                </c:pt>
                <c:pt idx="39390">
                  <c:v>3.3390000000026219</c:v>
                </c:pt>
                <c:pt idx="39391">
                  <c:v>3.3391000000026221</c:v>
                </c:pt>
                <c:pt idx="39392">
                  <c:v>3.3392000000026223</c:v>
                </c:pt>
                <c:pt idx="39393">
                  <c:v>3.3393000000026225</c:v>
                </c:pt>
                <c:pt idx="39394">
                  <c:v>3.3394000000026227</c:v>
                </c:pt>
                <c:pt idx="39395">
                  <c:v>3.3395000000026229</c:v>
                </c:pt>
                <c:pt idx="39396">
                  <c:v>3.3396000000026231</c:v>
                </c:pt>
                <c:pt idx="39397">
                  <c:v>3.3397000000026233</c:v>
                </c:pt>
                <c:pt idx="39398">
                  <c:v>3.3398000000026236</c:v>
                </c:pt>
                <c:pt idx="39399">
                  <c:v>3.3399000000026238</c:v>
                </c:pt>
                <c:pt idx="39400">
                  <c:v>3.340000000002624</c:v>
                </c:pt>
                <c:pt idx="39401">
                  <c:v>3.3401000000026242</c:v>
                </c:pt>
                <c:pt idx="39402">
                  <c:v>3.3402000000026244</c:v>
                </c:pt>
                <c:pt idx="39403">
                  <c:v>3.3403000000026246</c:v>
                </c:pt>
                <c:pt idx="39404">
                  <c:v>3.3404000000026248</c:v>
                </c:pt>
                <c:pt idx="39405">
                  <c:v>3.340500000002625</c:v>
                </c:pt>
                <c:pt idx="39406">
                  <c:v>3.3406000000026252</c:v>
                </c:pt>
                <c:pt idx="39407">
                  <c:v>3.3407000000026255</c:v>
                </c:pt>
                <c:pt idx="39408">
                  <c:v>3.3408000000026257</c:v>
                </c:pt>
                <c:pt idx="39409">
                  <c:v>3.3409000000026259</c:v>
                </c:pt>
                <c:pt idx="39410">
                  <c:v>3.3410000000026261</c:v>
                </c:pt>
                <c:pt idx="39411">
                  <c:v>3.3411000000026263</c:v>
                </c:pt>
                <c:pt idx="39412">
                  <c:v>3.3412000000026265</c:v>
                </c:pt>
                <c:pt idx="39413">
                  <c:v>3.3413000000026267</c:v>
                </c:pt>
                <c:pt idx="39414">
                  <c:v>3.3414000000026269</c:v>
                </c:pt>
                <c:pt idx="39415">
                  <c:v>3.3415000000026271</c:v>
                </c:pt>
                <c:pt idx="39416">
                  <c:v>3.3416000000026274</c:v>
                </c:pt>
                <c:pt idx="39417">
                  <c:v>3.3417000000026276</c:v>
                </c:pt>
                <c:pt idx="39418">
                  <c:v>3.3418000000026278</c:v>
                </c:pt>
                <c:pt idx="39419">
                  <c:v>3.341900000002628</c:v>
                </c:pt>
                <c:pt idx="39420">
                  <c:v>3.3420000000026282</c:v>
                </c:pt>
                <c:pt idx="39421">
                  <c:v>3.3421000000026284</c:v>
                </c:pt>
                <c:pt idx="39422">
                  <c:v>3.3422000000026286</c:v>
                </c:pt>
                <c:pt idx="39423">
                  <c:v>3.3423000000026288</c:v>
                </c:pt>
                <c:pt idx="39424">
                  <c:v>3.342400000002629</c:v>
                </c:pt>
                <c:pt idx="39425">
                  <c:v>3.3425000000026293</c:v>
                </c:pt>
                <c:pt idx="39426">
                  <c:v>3.3426000000026295</c:v>
                </c:pt>
                <c:pt idx="39427">
                  <c:v>3.3427000000026297</c:v>
                </c:pt>
                <c:pt idx="39428">
                  <c:v>3.3428000000026299</c:v>
                </c:pt>
                <c:pt idx="39429">
                  <c:v>3.3429000000026301</c:v>
                </c:pt>
                <c:pt idx="39430">
                  <c:v>3.3430000000026303</c:v>
                </c:pt>
                <c:pt idx="39431">
                  <c:v>3.3431000000026305</c:v>
                </c:pt>
                <c:pt idx="39432">
                  <c:v>3.3432000000026307</c:v>
                </c:pt>
                <c:pt idx="39433">
                  <c:v>3.3433000000026309</c:v>
                </c:pt>
                <c:pt idx="39434">
                  <c:v>3.3434000000026312</c:v>
                </c:pt>
                <c:pt idx="39435">
                  <c:v>3.3435000000026314</c:v>
                </c:pt>
                <c:pt idx="39436">
                  <c:v>3.3436000000026316</c:v>
                </c:pt>
                <c:pt idx="39437">
                  <c:v>3.3437000000026318</c:v>
                </c:pt>
                <c:pt idx="39438">
                  <c:v>3.343800000002632</c:v>
                </c:pt>
                <c:pt idx="39439">
                  <c:v>3.3439000000026322</c:v>
                </c:pt>
                <c:pt idx="39440">
                  <c:v>3.3440000000026324</c:v>
                </c:pt>
                <c:pt idx="39441">
                  <c:v>3.3441000000026326</c:v>
                </c:pt>
                <c:pt idx="39442">
                  <c:v>3.3442000000026328</c:v>
                </c:pt>
                <c:pt idx="39443">
                  <c:v>3.3443000000026331</c:v>
                </c:pt>
                <c:pt idx="39444">
                  <c:v>3.3444000000026333</c:v>
                </c:pt>
                <c:pt idx="39445">
                  <c:v>3.3445000000026335</c:v>
                </c:pt>
                <c:pt idx="39446">
                  <c:v>3.3446000000026337</c:v>
                </c:pt>
                <c:pt idx="39447">
                  <c:v>3.3447000000026339</c:v>
                </c:pt>
                <c:pt idx="39448">
                  <c:v>3.3448000000026341</c:v>
                </c:pt>
                <c:pt idx="39449">
                  <c:v>3.3449000000026343</c:v>
                </c:pt>
                <c:pt idx="39450">
                  <c:v>3.3450000000026345</c:v>
                </c:pt>
                <c:pt idx="39451">
                  <c:v>3.3451000000026347</c:v>
                </c:pt>
                <c:pt idx="39452">
                  <c:v>3.345200000002635</c:v>
                </c:pt>
                <c:pt idx="39453">
                  <c:v>3.3453000000026352</c:v>
                </c:pt>
                <c:pt idx="39454">
                  <c:v>3.3454000000026354</c:v>
                </c:pt>
                <c:pt idx="39455">
                  <c:v>3.3455000000026356</c:v>
                </c:pt>
                <c:pt idx="39456">
                  <c:v>3.3456000000026358</c:v>
                </c:pt>
                <c:pt idx="39457">
                  <c:v>3.345700000002636</c:v>
                </c:pt>
                <c:pt idx="39458">
                  <c:v>3.3458000000026362</c:v>
                </c:pt>
                <c:pt idx="39459">
                  <c:v>3.3459000000026364</c:v>
                </c:pt>
                <c:pt idx="39460">
                  <c:v>3.3460000000026366</c:v>
                </c:pt>
                <c:pt idx="39461">
                  <c:v>3.3461000000026369</c:v>
                </c:pt>
                <c:pt idx="39462">
                  <c:v>3.3462000000026371</c:v>
                </c:pt>
                <c:pt idx="39463">
                  <c:v>3.3463000000026373</c:v>
                </c:pt>
                <c:pt idx="39464">
                  <c:v>3.3464000000026375</c:v>
                </c:pt>
                <c:pt idx="39465">
                  <c:v>3.3465000000026377</c:v>
                </c:pt>
                <c:pt idx="39466">
                  <c:v>3.3466000000026379</c:v>
                </c:pt>
                <c:pt idx="39467">
                  <c:v>3.3467000000026381</c:v>
                </c:pt>
                <c:pt idx="39468">
                  <c:v>3.3468000000026383</c:v>
                </c:pt>
                <c:pt idx="39469">
                  <c:v>3.3469000000026385</c:v>
                </c:pt>
                <c:pt idx="39470">
                  <c:v>3.3470000000026388</c:v>
                </c:pt>
                <c:pt idx="39471">
                  <c:v>3.347100000002639</c:v>
                </c:pt>
                <c:pt idx="39472">
                  <c:v>3.3472000000026392</c:v>
                </c:pt>
                <c:pt idx="39473">
                  <c:v>3.3473000000026394</c:v>
                </c:pt>
                <c:pt idx="39474">
                  <c:v>3.3474000000026396</c:v>
                </c:pt>
                <c:pt idx="39475">
                  <c:v>3.3475000000026398</c:v>
                </c:pt>
                <c:pt idx="39476">
                  <c:v>3.34760000000264</c:v>
                </c:pt>
                <c:pt idx="39477">
                  <c:v>3.3477000000026402</c:v>
                </c:pt>
                <c:pt idx="39478">
                  <c:v>3.3478000000026404</c:v>
                </c:pt>
                <c:pt idx="39479">
                  <c:v>3.3479000000026407</c:v>
                </c:pt>
                <c:pt idx="39480">
                  <c:v>3.3480000000026409</c:v>
                </c:pt>
                <c:pt idx="39481">
                  <c:v>3.3481000000026411</c:v>
                </c:pt>
                <c:pt idx="39482">
                  <c:v>3.3482000000026413</c:v>
                </c:pt>
                <c:pt idx="39483">
                  <c:v>3.3483000000026415</c:v>
                </c:pt>
                <c:pt idx="39484">
                  <c:v>3.3484000000026417</c:v>
                </c:pt>
                <c:pt idx="39485">
                  <c:v>3.3485000000026419</c:v>
                </c:pt>
                <c:pt idx="39486">
                  <c:v>3.3486000000026421</c:v>
                </c:pt>
                <c:pt idx="39487">
                  <c:v>3.3487000000026423</c:v>
                </c:pt>
                <c:pt idx="39488">
                  <c:v>3.3488000000026426</c:v>
                </c:pt>
                <c:pt idx="39489">
                  <c:v>3.3489000000026428</c:v>
                </c:pt>
                <c:pt idx="39490">
                  <c:v>3.349000000002643</c:v>
                </c:pt>
                <c:pt idx="39491">
                  <c:v>3.3491000000026432</c:v>
                </c:pt>
                <c:pt idx="39492">
                  <c:v>3.3492000000026434</c:v>
                </c:pt>
                <c:pt idx="39493">
                  <c:v>3.3493000000026436</c:v>
                </c:pt>
                <c:pt idx="39494">
                  <c:v>3.3494000000026438</c:v>
                </c:pt>
                <c:pt idx="39495">
                  <c:v>3.349500000002644</c:v>
                </c:pt>
                <c:pt idx="39496">
                  <c:v>3.3496000000026442</c:v>
                </c:pt>
                <c:pt idx="39497">
                  <c:v>3.3497000000026445</c:v>
                </c:pt>
                <c:pt idx="39498">
                  <c:v>3.3498000000026447</c:v>
                </c:pt>
                <c:pt idx="39499">
                  <c:v>3.3499000000026449</c:v>
                </c:pt>
                <c:pt idx="39500">
                  <c:v>3.3500000000026451</c:v>
                </c:pt>
                <c:pt idx="39501">
                  <c:v>3.3501000000026453</c:v>
                </c:pt>
                <c:pt idx="39502">
                  <c:v>3.3502000000026455</c:v>
                </c:pt>
                <c:pt idx="39503">
                  <c:v>3.3503000000026457</c:v>
                </c:pt>
                <c:pt idx="39504">
                  <c:v>3.3504000000026459</c:v>
                </c:pt>
                <c:pt idx="39505">
                  <c:v>3.3505000000026461</c:v>
                </c:pt>
                <c:pt idx="39506">
                  <c:v>3.3506000000026464</c:v>
                </c:pt>
                <c:pt idx="39507">
                  <c:v>3.3507000000026466</c:v>
                </c:pt>
                <c:pt idx="39508">
                  <c:v>3.3508000000026468</c:v>
                </c:pt>
                <c:pt idx="39509">
                  <c:v>3.350900000002647</c:v>
                </c:pt>
                <c:pt idx="39510">
                  <c:v>3.3510000000026472</c:v>
                </c:pt>
                <c:pt idx="39511">
                  <c:v>3.3511000000026474</c:v>
                </c:pt>
                <c:pt idx="39512">
                  <c:v>3.3512000000026476</c:v>
                </c:pt>
                <c:pt idx="39513">
                  <c:v>3.3513000000026478</c:v>
                </c:pt>
                <c:pt idx="39514">
                  <c:v>3.351400000002648</c:v>
                </c:pt>
                <c:pt idx="39515">
                  <c:v>3.3515000000026482</c:v>
                </c:pt>
                <c:pt idx="39516">
                  <c:v>3.3516000000026485</c:v>
                </c:pt>
                <c:pt idx="39517">
                  <c:v>3.3517000000026487</c:v>
                </c:pt>
                <c:pt idx="39518">
                  <c:v>3.3518000000026489</c:v>
                </c:pt>
                <c:pt idx="39519">
                  <c:v>3.3519000000026491</c:v>
                </c:pt>
                <c:pt idx="39520">
                  <c:v>3.3520000000026493</c:v>
                </c:pt>
                <c:pt idx="39521">
                  <c:v>3.3521000000026495</c:v>
                </c:pt>
                <c:pt idx="39522">
                  <c:v>3.3522000000026497</c:v>
                </c:pt>
                <c:pt idx="39523">
                  <c:v>3.3523000000026499</c:v>
                </c:pt>
                <c:pt idx="39524">
                  <c:v>3.3524000000026501</c:v>
                </c:pt>
                <c:pt idx="39525">
                  <c:v>3.3525000000026504</c:v>
                </c:pt>
                <c:pt idx="39526">
                  <c:v>3.3526000000026506</c:v>
                </c:pt>
                <c:pt idx="39527">
                  <c:v>3.3527000000026508</c:v>
                </c:pt>
                <c:pt idx="39528">
                  <c:v>3.352800000002651</c:v>
                </c:pt>
                <c:pt idx="39529">
                  <c:v>3.3529000000026512</c:v>
                </c:pt>
                <c:pt idx="39530">
                  <c:v>3.3530000000026514</c:v>
                </c:pt>
                <c:pt idx="39531">
                  <c:v>3.3531000000026516</c:v>
                </c:pt>
                <c:pt idx="39532">
                  <c:v>3.3532000000026518</c:v>
                </c:pt>
                <c:pt idx="39533">
                  <c:v>3.353300000002652</c:v>
                </c:pt>
                <c:pt idx="39534">
                  <c:v>3.3534000000026523</c:v>
                </c:pt>
                <c:pt idx="39535">
                  <c:v>3.3535000000026525</c:v>
                </c:pt>
                <c:pt idx="39536">
                  <c:v>3.3536000000026527</c:v>
                </c:pt>
                <c:pt idx="39537">
                  <c:v>3.3537000000026529</c:v>
                </c:pt>
                <c:pt idx="39538">
                  <c:v>3.3538000000026531</c:v>
                </c:pt>
                <c:pt idx="39539">
                  <c:v>3.3539000000026533</c:v>
                </c:pt>
                <c:pt idx="39540">
                  <c:v>3.3540000000026535</c:v>
                </c:pt>
                <c:pt idx="39541">
                  <c:v>3.3541000000026537</c:v>
                </c:pt>
                <c:pt idx="39542">
                  <c:v>3.3542000000026539</c:v>
                </c:pt>
                <c:pt idx="39543">
                  <c:v>3.3543000000026542</c:v>
                </c:pt>
                <c:pt idx="39544">
                  <c:v>3.3544000000026544</c:v>
                </c:pt>
                <c:pt idx="39545">
                  <c:v>3.3545000000026546</c:v>
                </c:pt>
                <c:pt idx="39546">
                  <c:v>3.3546000000026548</c:v>
                </c:pt>
                <c:pt idx="39547">
                  <c:v>3.354700000002655</c:v>
                </c:pt>
                <c:pt idx="39548">
                  <c:v>3.3548000000026552</c:v>
                </c:pt>
                <c:pt idx="39549">
                  <c:v>3.3549000000026554</c:v>
                </c:pt>
                <c:pt idx="39550">
                  <c:v>3.3550000000026556</c:v>
                </c:pt>
                <c:pt idx="39551">
                  <c:v>3.3551000000026558</c:v>
                </c:pt>
                <c:pt idx="39552">
                  <c:v>3.3552000000026561</c:v>
                </c:pt>
                <c:pt idx="39553">
                  <c:v>3.3553000000026563</c:v>
                </c:pt>
                <c:pt idx="39554">
                  <c:v>3.3554000000026565</c:v>
                </c:pt>
                <c:pt idx="39555">
                  <c:v>3.3555000000026567</c:v>
                </c:pt>
                <c:pt idx="39556">
                  <c:v>3.3556000000026569</c:v>
                </c:pt>
                <c:pt idx="39557">
                  <c:v>3.3557000000026571</c:v>
                </c:pt>
                <c:pt idx="39558">
                  <c:v>3.3558000000026573</c:v>
                </c:pt>
                <c:pt idx="39559">
                  <c:v>3.3559000000026575</c:v>
                </c:pt>
                <c:pt idx="39560">
                  <c:v>3.3560000000026577</c:v>
                </c:pt>
                <c:pt idx="39561">
                  <c:v>3.356100000002658</c:v>
                </c:pt>
                <c:pt idx="39562">
                  <c:v>3.3562000000026582</c:v>
                </c:pt>
                <c:pt idx="39563">
                  <c:v>3.3563000000026584</c:v>
                </c:pt>
                <c:pt idx="39564">
                  <c:v>3.3564000000026586</c:v>
                </c:pt>
                <c:pt idx="39565">
                  <c:v>3.3565000000026588</c:v>
                </c:pt>
                <c:pt idx="39566">
                  <c:v>3.356600000002659</c:v>
                </c:pt>
                <c:pt idx="39567">
                  <c:v>3.3567000000026592</c:v>
                </c:pt>
                <c:pt idx="39568">
                  <c:v>3.3568000000026594</c:v>
                </c:pt>
                <c:pt idx="39569">
                  <c:v>3.3569000000026596</c:v>
                </c:pt>
                <c:pt idx="39570">
                  <c:v>3.3570000000026599</c:v>
                </c:pt>
                <c:pt idx="39571">
                  <c:v>3.3571000000026601</c:v>
                </c:pt>
                <c:pt idx="39572">
                  <c:v>3.3572000000026603</c:v>
                </c:pt>
                <c:pt idx="39573">
                  <c:v>3.3573000000026605</c:v>
                </c:pt>
                <c:pt idx="39574">
                  <c:v>3.3574000000026607</c:v>
                </c:pt>
                <c:pt idx="39575">
                  <c:v>3.3575000000026609</c:v>
                </c:pt>
                <c:pt idx="39576">
                  <c:v>3.3576000000026611</c:v>
                </c:pt>
                <c:pt idx="39577">
                  <c:v>3.3577000000026613</c:v>
                </c:pt>
                <c:pt idx="39578">
                  <c:v>3.3578000000026615</c:v>
                </c:pt>
                <c:pt idx="39579">
                  <c:v>3.3579000000026618</c:v>
                </c:pt>
                <c:pt idx="39580">
                  <c:v>3.358000000002662</c:v>
                </c:pt>
                <c:pt idx="39581">
                  <c:v>3.3581000000026622</c:v>
                </c:pt>
                <c:pt idx="39582">
                  <c:v>3.3582000000026624</c:v>
                </c:pt>
                <c:pt idx="39583">
                  <c:v>3.3583000000026626</c:v>
                </c:pt>
                <c:pt idx="39584">
                  <c:v>3.3584000000026628</c:v>
                </c:pt>
                <c:pt idx="39585">
                  <c:v>3.358500000002663</c:v>
                </c:pt>
                <c:pt idx="39586">
                  <c:v>3.3586000000026632</c:v>
                </c:pt>
                <c:pt idx="39587">
                  <c:v>3.3587000000026634</c:v>
                </c:pt>
                <c:pt idx="39588">
                  <c:v>3.3588000000026637</c:v>
                </c:pt>
                <c:pt idx="39589">
                  <c:v>3.3589000000026639</c:v>
                </c:pt>
                <c:pt idx="39590">
                  <c:v>3.3590000000026641</c:v>
                </c:pt>
                <c:pt idx="39591">
                  <c:v>3.3591000000026643</c:v>
                </c:pt>
                <c:pt idx="39592">
                  <c:v>3.3592000000026645</c:v>
                </c:pt>
                <c:pt idx="39593">
                  <c:v>3.3593000000026647</c:v>
                </c:pt>
                <c:pt idx="39594">
                  <c:v>3.3594000000026649</c:v>
                </c:pt>
                <c:pt idx="39595">
                  <c:v>3.3595000000026651</c:v>
                </c:pt>
                <c:pt idx="39596">
                  <c:v>3.3596000000026653</c:v>
                </c:pt>
                <c:pt idx="39597">
                  <c:v>3.3597000000026656</c:v>
                </c:pt>
                <c:pt idx="39598">
                  <c:v>3.3598000000026658</c:v>
                </c:pt>
                <c:pt idx="39599">
                  <c:v>3.359900000002666</c:v>
                </c:pt>
                <c:pt idx="39600">
                  <c:v>3.3600000000026662</c:v>
                </c:pt>
                <c:pt idx="39601">
                  <c:v>3.3601000000026664</c:v>
                </c:pt>
                <c:pt idx="39602">
                  <c:v>3.3602000000026666</c:v>
                </c:pt>
                <c:pt idx="39603">
                  <c:v>3.3603000000026668</c:v>
                </c:pt>
                <c:pt idx="39604">
                  <c:v>3.360400000002667</c:v>
                </c:pt>
                <c:pt idx="39605">
                  <c:v>3.3605000000026672</c:v>
                </c:pt>
                <c:pt idx="39606">
                  <c:v>3.3606000000026675</c:v>
                </c:pt>
                <c:pt idx="39607">
                  <c:v>3.3607000000026677</c:v>
                </c:pt>
                <c:pt idx="39608">
                  <c:v>3.3608000000026679</c:v>
                </c:pt>
                <c:pt idx="39609">
                  <c:v>3.3609000000026681</c:v>
                </c:pt>
                <c:pt idx="39610">
                  <c:v>3.3610000000026683</c:v>
                </c:pt>
                <c:pt idx="39611">
                  <c:v>3.3611000000026685</c:v>
                </c:pt>
                <c:pt idx="39612">
                  <c:v>3.3612000000026687</c:v>
                </c:pt>
                <c:pt idx="39613">
                  <c:v>3.3613000000026689</c:v>
                </c:pt>
                <c:pt idx="39614">
                  <c:v>3.3614000000026691</c:v>
                </c:pt>
                <c:pt idx="39615">
                  <c:v>3.3615000000026694</c:v>
                </c:pt>
                <c:pt idx="39616">
                  <c:v>3.3616000000026696</c:v>
                </c:pt>
                <c:pt idx="39617">
                  <c:v>3.3617000000026698</c:v>
                </c:pt>
                <c:pt idx="39618">
                  <c:v>3.36180000000267</c:v>
                </c:pt>
                <c:pt idx="39619">
                  <c:v>3.3619000000026702</c:v>
                </c:pt>
                <c:pt idx="39620">
                  <c:v>3.3620000000026704</c:v>
                </c:pt>
                <c:pt idx="39621">
                  <c:v>3.3621000000026706</c:v>
                </c:pt>
                <c:pt idx="39622">
                  <c:v>3.3622000000026708</c:v>
                </c:pt>
                <c:pt idx="39623">
                  <c:v>3.362300000002671</c:v>
                </c:pt>
                <c:pt idx="39624">
                  <c:v>3.3624000000026713</c:v>
                </c:pt>
                <c:pt idx="39625">
                  <c:v>3.3625000000026715</c:v>
                </c:pt>
                <c:pt idx="39626">
                  <c:v>3.3626000000026717</c:v>
                </c:pt>
                <c:pt idx="39627">
                  <c:v>3.3627000000026719</c:v>
                </c:pt>
                <c:pt idx="39628">
                  <c:v>3.3628000000026721</c:v>
                </c:pt>
                <c:pt idx="39629">
                  <c:v>3.3629000000026723</c:v>
                </c:pt>
                <c:pt idx="39630">
                  <c:v>3.3630000000026725</c:v>
                </c:pt>
                <c:pt idx="39631">
                  <c:v>3.3631000000026727</c:v>
                </c:pt>
                <c:pt idx="39632">
                  <c:v>3.3632000000026729</c:v>
                </c:pt>
                <c:pt idx="39633">
                  <c:v>3.3633000000026732</c:v>
                </c:pt>
                <c:pt idx="39634">
                  <c:v>3.3634000000026734</c:v>
                </c:pt>
                <c:pt idx="39635">
                  <c:v>3.3635000000026736</c:v>
                </c:pt>
                <c:pt idx="39636">
                  <c:v>3.3636000000026738</c:v>
                </c:pt>
                <c:pt idx="39637">
                  <c:v>3.363700000002674</c:v>
                </c:pt>
                <c:pt idx="39638">
                  <c:v>3.3638000000026742</c:v>
                </c:pt>
                <c:pt idx="39639">
                  <c:v>3.3639000000026744</c:v>
                </c:pt>
                <c:pt idx="39640">
                  <c:v>3.3640000000026746</c:v>
                </c:pt>
                <c:pt idx="39641">
                  <c:v>3.3641000000026748</c:v>
                </c:pt>
                <c:pt idx="39642">
                  <c:v>3.3642000000026751</c:v>
                </c:pt>
                <c:pt idx="39643">
                  <c:v>3.3643000000026753</c:v>
                </c:pt>
                <c:pt idx="39644">
                  <c:v>3.3644000000026755</c:v>
                </c:pt>
                <c:pt idx="39645">
                  <c:v>3.3645000000026757</c:v>
                </c:pt>
                <c:pt idx="39646">
                  <c:v>3.3646000000026759</c:v>
                </c:pt>
                <c:pt idx="39647">
                  <c:v>3.3647000000026761</c:v>
                </c:pt>
                <c:pt idx="39648">
                  <c:v>3.3648000000026763</c:v>
                </c:pt>
                <c:pt idx="39649">
                  <c:v>3.3649000000026765</c:v>
                </c:pt>
                <c:pt idx="39650">
                  <c:v>3.3650000000026767</c:v>
                </c:pt>
                <c:pt idx="39651">
                  <c:v>3.3651000000026769</c:v>
                </c:pt>
                <c:pt idx="39652">
                  <c:v>3.3652000000026772</c:v>
                </c:pt>
                <c:pt idx="39653">
                  <c:v>3.3653000000026774</c:v>
                </c:pt>
                <c:pt idx="39654">
                  <c:v>3.3654000000026776</c:v>
                </c:pt>
                <c:pt idx="39655">
                  <c:v>3.3655000000026778</c:v>
                </c:pt>
                <c:pt idx="39656">
                  <c:v>3.365600000002678</c:v>
                </c:pt>
                <c:pt idx="39657">
                  <c:v>3.3657000000026782</c:v>
                </c:pt>
                <c:pt idx="39658">
                  <c:v>3.3658000000026784</c:v>
                </c:pt>
                <c:pt idx="39659">
                  <c:v>3.3659000000026786</c:v>
                </c:pt>
                <c:pt idx="39660">
                  <c:v>3.3660000000026788</c:v>
                </c:pt>
                <c:pt idx="39661">
                  <c:v>3.3661000000026791</c:v>
                </c:pt>
                <c:pt idx="39662">
                  <c:v>3.3662000000026793</c:v>
                </c:pt>
                <c:pt idx="39663">
                  <c:v>3.3663000000026795</c:v>
                </c:pt>
                <c:pt idx="39664">
                  <c:v>3.3664000000026797</c:v>
                </c:pt>
                <c:pt idx="39665">
                  <c:v>3.3665000000026799</c:v>
                </c:pt>
                <c:pt idx="39666">
                  <c:v>3.3666000000026801</c:v>
                </c:pt>
                <c:pt idx="39667">
                  <c:v>3.3667000000026803</c:v>
                </c:pt>
                <c:pt idx="39668">
                  <c:v>3.3668000000026805</c:v>
                </c:pt>
                <c:pt idx="39669">
                  <c:v>3.3669000000026807</c:v>
                </c:pt>
                <c:pt idx="39670">
                  <c:v>3.367000000002681</c:v>
                </c:pt>
                <c:pt idx="39671">
                  <c:v>3.3671000000026812</c:v>
                </c:pt>
                <c:pt idx="39672">
                  <c:v>3.3672000000026814</c:v>
                </c:pt>
                <c:pt idx="39673">
                  <c:v>3.3673000000026816</c:v>
                </c:pt>
                <c:pt idx="39674">
                  <c:v>3.3674000000026818</c:v>
                </c:pt>
                <c:pt idx="39675">
                  <c:v>3.367500000002682</c:v>
                </c:pt>
                <c:pt idx="39676">
                  <c:v>3.3676000000026822</c:v>
                </c:pt>
                <c:pt idx="39677">
                  <c:v>3.3677000000026824</c:v>
                </c:pt>
                <c:pt idx="39678">
                  <c:v>3.3678000000026826</c:v>
                </c:pt>
                <c:pt idx="39679">
                  <c:v>3.3679000000026829</c:v>
                </c:pt>
                <c:pt idx="39680">
                  <c:v>3.3680000000026831</c:v>
                </c:pt>
                <c:pt idx="39681">
                  <c:v>3.3681000000026833</c:v>
                </c:pt>
                <c:pt idx="39682">
                  <c:v>3.3682000000026835</c:v>
                </c:pt>
                <c:pt idx="39683">
                  <c:v>3.3683000000026837</c:v>
                </c:pt>
                <c:pt idx="39684">
                  <c:v>3.3684000000026839</c:v>
                </c:pt>
                <c:pt idx="39685">
                  <c:v>3.3685000000026841</c:v>
                </c:pt>
                <c:pt idx="39686">
                  <c:v>3.3686000000026843</c:v>
                </c:pt>
                <c:pt idx="39687">
                  <c:v>3.3687000000026845</c:v>
                </c:pt>
                <c:pt idx="39688">
                  <c:v>3.3688000000026848</c:v>
                </c:pt>
                <c:pt idx="39689">
                  <c:v>3.368900000002685</c:v>
                </c:pt>
                <c:pt idx="39690">
                  <c:v>3.3690000000026852</c:v>
                </c:pt>
                <c:pt idx="39691">
                  <c:v>3.3691000000026854</c:v>
                </c:pt>
                <c:pt idx="39692">
                  <c:v>3.3692000000026856</c:v>
                </c:pt>
                <c:pt idx="39693">
                  <c:v>3.3693000000026858</c:v>
                </c:pt>
                <c:pt idx="39694">
                  <c:v>3.369400000002686</c:v>
                </c:pt>
                <c:pt idx="39695">
                  <c:v>3.3695000000026862</c:v>
                </c:pt>
                <c:pt idx="39696">
                  <c:v>3.3696000000026864</c:v>
                </c:pt>
                <c:pt idx="39697">
                  <c:v>3.3697000000026867</c:v>
                </c:pt>
                <c:pt idx="39698">
                  <c:v>3.3698000000026869</c:v>
                </c:pt>
                <c:pt idx="39699">
                  <c:v>3.3699000000026871</c:v>
                </c:pt>
                <c:pt idx="39700">
                  <c:v>3.3700000000026873</c:v>
                </c:pt>
                <c:pt idx="39701">
                  <c:v>3.3701000000026875</c:v>
                </c:pt>
                <c:pt idx="39702">
                  <c:v>3.3702000000026877</c:v>
                </c:pt>
                <c:pt idx="39703">
                  <c:v>3.3703000000026879</c:v>
                </c:pt>
                <c:pt idx="39704">
                  <c:v>3.3704000000026881</c:v>
                </c:pt>
                <c:pt idx="39705">
                  <c:v>3.3705000000026883</c:v>
                </c:pt>
                <c:pt idx="39706">
                  <c:v>3.3706000000026886</c:v>
                </c:pt>
                <c:pt idx="39707">
                  <c:v>3.3707000000026888</c:v>
                </c:pt>
                <c:pt idx="39708">
                  <c:v>3.370800000002689</c:v>
                </c:pt>
                <c:pt idx="39709">
                  <c:v>3.3709000000026892</c:v>
                </c:pt>
                <c:pt idx="39710">
                  <c:v>3.3710000000026894</c:v>
                </c:pt>
                <c:pt idx="39711">
                  <c:v>3.3711000000026896</c:v>
                </c:pt>
                <c:pt idx="39712">
                  <c:v>3.3712000000026898</c:v>
                </c:pt>
                <c:pt idx="39713">
                  <c:v>3.37130000000269</c:v>
                </c:pt>
                <c:pt idx="39714">
                  <c:v>3.3714000000026902</c:v>
                </c:pt>
                <c:pt idx="39715">
                  <c:v>3.3715000000026905</c:v>
                </c:pt>
                <c:pt idx="39716">
                  <c:v>3.3716000000026907</c:v>
                </c:pt>
                <c:pt idx="39717">
                  <c:v>3.3717000000026909</c:v>
                </c:pt>
                <c:pt idx="39718">
                  <c:v>3.3718000000026911</c:v>
                </c:pt>
                <c:pt idx="39719">
                  <c:v>3.3719000000026913</c:v>
                </c:pt>
                <c:pt idx="39720">
                  <c:v>3.3720000000026915</c:v>
                </c:pt>
                <c:pt idx="39721">
                  <c:v>3.3721000000026917</c:v>
                </c:pt>
                <c:pt idx="39722">
                  <c:v>3.3722000000026919</c:v>
                </c:pt>
                <c:pt idx="39723">
                  <c:v>3.3723000000026921</c:v>
                </c:pt>
                <c:pt idx="39724">
                  <c:v>3.3724000000026924</c:v>
                </c:pt>
                <c:pt idx="39725">
                  <c:v>3.3725000000026926</c:v>
                </c:pt>
                <c:pt idx="39726">
                  <c:v>3.3726000000026928</c:v>
                </c:pt>
                <c:pt idx="39727">
                  <c:v>3.372700000002693</c:v>
                </c:pt>
                <c:pt idx="39728">
                  <c:v>3.3728000000026932</c:v>
                </c:pt>
                <c:pt idx="39729">
                  <c:v>3.3729000000026934</c:v>
                </c:pt>
                <c:pt idx="39730">
                  <c:v>3.3730000000026936</c:v>
                </c:pt>
                <c:pt idx="39731">
                  <c:v>3.3731000000026938</c:v>
                </c:pt>
                <c:pt idx="39732">
                  <c:v>3.373200000002694</c:v>
                </c:pt>
                <c:pt idx="39733">
                  <c:v>3.3733000000026943</c:v>
                </c:pt>
                <c:pt idx="39734">
                  <c:v>3.3734000000026945</c:v>
                </c:pt>
                <c:pt idx="39735">
                  <c:v>3.3735000000026947</c:v>
                </c:pt>
                <c:pt idx="39736">
                  <c:v>3.3736000000026949</c:v>
                </c:pt>
                <c:pt idx="39737">
                  <c:v>3.3737000000026951</c:v>
                </c:pt>
                <c:pt idx="39738">
                  <c:v>3.3738000000026953</c:v>
                </c:pt>
                <c:pt idx="39739">
                  <c:v>3.3739000000026955</c:v>
                </c:pt>
                <c:pt idx="39740">
                  <c:v>3.3740000000026957</c:v>
                </c:pt>
                <c:pt idx="39741">
                  <c:v>3.3741000000026959</c:v>
                </c:pt>
                <c:pt idx="39742">
                  <c:v>3.3742000000026962</c:v>
                </c:pt>
                <c:pt idx="39743">
                  <c:v>3.3743000000026964</c:v>
                </c:pt>
                <c:pt idx="39744">
                  <c:v>3.3744000000026966</c:v>
                </c:pt>
                <c:pt idx="39745">
                  <c:v>3.3745000000026968</c:v>
                </c:pt>
                <c:pt idx="39746">
                  <c:v>3.374600000002697</c:v>
                </c:pt>
                <c:pt idx="39747">
                  <c:v>3.3747000000026972</c:v>
                </c:pt>
                <c:pt idx="39748">
                  <c:v>3.3748000000026974</c:v>
                </c:pt>
                <c:pt idx="39749">
                  <c:v>3.3749000000026976</c:v>
                </c:pt>
                <c:pt idx="39750">
                  <c:v>3.3750000000026978</c:v>
                </c:pt>
                <c:pt idx="39751">
                  <c:v>3.3751000000026981</c:v>
                </c:pt>
                <c:pt idx="39752">
                  <c:v>3.3752000000026983</c:v>
                </c:pt>
                <c:pt idx="39753">
                  <c:v>3.3753000000026985</c:v>
                </c:pt>
                <c:pt idx="39754">
                  <c:v>3.3754000000026987</c:v>
                </c:pt>
                <c:pt idx="39755">
                  <c:v>3.3755000000026989</c:v>
                </c:pt>
                <c:pt idx="39756">
                  <c:v>3.3756000000026991</c:v>
                </c:pt>
                <c:pt idx="39757">
                  <c:v>3.3757000000026993</c:v>
                </c:pt>
                <c:pt idx="39758">
                  <c:v>3.3758000000026995</c:v>
                </c:pt>
                <c:pt idx="39759">
                  <c:v>3.3759000000026997</c:v>
                </c:pt>
                <c:pt idx="39760">
                  <c:v>3.3760000000027</c:v>
                </c:pt>
                <c:pt idx="39761">
                  <c:v>3.3761000000027002</c:v>
                </c:pt>
                <c:pt idx="39762">
                  <c:v>3.3762000000027004</c:v>
                </c:pt>
                <c:pt idx="39763">
                  <c:v>3.3763000000027006</c:v>
                </c:pt>
                <c:pt idx="39764">
                  <c:v>3.3764000000027008</c:v>
                </c:pt>
                <c:pt idx="39765">
                  <c:v>3.376500000002701</c:v>
                </c:pt>
                <c:pt idx="39766">
                  <c:v>3.3766000000027012</c:v>
                </c:pt>
                <c:pt idx="39767">
                  <c:v>3.3767000000027014</c:v>
                </c:pt>
                <c:pt idx="39768">
                  <c:v>3.3768000000027016</c:v>
                </c:pt>
                <c:pt idx="39769">
                  <c:v>3.3769000000027019</c:v>
                </c:pt>
                <c:pt idx="39770">
                  <c:v>3.3770000000027021</c:v>
                </c:pt>
                <c:pt idx="39771">
                  <c:v>3.3771000000027023</c:v>
                </c:pt>
                <c:pt idx="39772">
                  <c:v>3.3772000000027025</c:v>
                </c:pt>
                <c:pt idx="39773">
                  <c:v>3.3773000000027027</c:v>
                </c:pt>
                <c:pt idx="39774">
                  <c:v>3.3774000000027029</c:v>
                </c:pt>
                <c:pt idx="39775">
                  <c:v>3.3775000000027031</c:v>
                </c:pt>
                <c:pt idx="39776">
                  <c:v>3.3776000000027033</c:v>
                </c:pt>
                <c:pt idx="39777">
                  <c:v>3.3777000000027035</c:v>
                </c:pt>
                <c:pt idx="39778">
                  <c:v>3.3778000000027038</c:v>
                </c:pt>
                <c:pt idx="39779">
                  <c:v>3.377900000002704</c:v>
                </c:pt>
                <c:pt idx="39780">
                  <c:v>3.3780000000027042</c:v>
                </c:pt>
                <c:pt idx="39781">
                  <c:v>3.3781000000027044</c:v>
                </c:pt>
                <c:pt idx="39782">
                  <c:v>3.3782000000027046</c:v>
                </c:pt>
                <c:pt idx="39783">
                  <c:v>3.3783000000027048</c:v>
                </c:pt>
                <c:pt idx="39784">
                  <c:v>3.378400000002705</c:v>
                </c:pt>
                <c:pt idx="39785">
                  <c:v>3.3785000000027052</c:v>
                </c:pt>
                <c:pt idx="39786">
                  <c:v>3.3786000000027054</c:v>
                </c:pt>
                <c:pt idx="39787">
                  <c:v>3.3787000000027057</c:v>
                </c:pt>
                <c:pt idx="39788">
                  <c:v>3.3788000000027059</c:v>
                </c:pt>
                <c:pt idx="39789">
                  <c:v>3.3789000000027061</c:v>
                </c:pt>
                <c:pt idx="39790">
                  <c:v>3.3790000000027063</c:v>
                </c:pt>
                <c:pt idx="39791">
                  <c:v>3.3791000000027065</c:v>
                </c:pt>
                <c:pt idx="39792">
                  <c:v>3.3792000000027067</c:v>
                </c:pt>
                <c:pt idx="39793">
                  <c:v>3.3793000000027069</c:v>
                </c:pt>
                <c:pt idx="39794">
                  <c:v>3.3794000000027071</c:v>
                </c:pt>
                <c:pt idx="39795">
                  <c:v>3.3795000000027073</c:v>
                </c:pt>
                <c:pt idx="39796">
                  <c:v>3.3796000000027075</c:v>
                </c:pt>
                <c:pt idx="39797">
                  <c:v>3.3797000000027078</c:v>
                </c:pt>
                <c:pt idx="39798">
                  <c:v>3.379800000002708</c:v>
                </c:pt>
                <c:pt idx="39799">
                  <c:v>3.3799000000027082</c:v>
                </c:pt>
                <c:pt idx="39800">
                  <c:v>3.3800000000027084</c:v>
                </c:pt>
                <c:pt idx="39801">
                  <c:v>3.3801000000027086</c:v>
                </c:pt>
                <c:pt idx="39802">
                  <c:v>3.3802000000027088</c:v>
                </c:pt>
                <c:pt idx="39803">
                  <c:v>3.380300000002709</c:v>
                </c:pt>
                <c:pt idx="39804">
                  <c:v>3.3804000000027092</c:v>
                </c:pt>
                <c:pt idx="39805">
                  <c:v>3.3805000000027094</c:v>
                </c:pt>
                <c:pt idx="39806">
                  <c:v>3.3806000000027097</c:v>
                </c:pt>
                <c:pt idx="39807">
                  <c:v>3.3807000000027099</c:v>
                </c:pt>
                <c:pt idx="39808">
                  <c:v>3.3808000000027101</c:v>
                </c:pt>
                <c:pt idx="39809">
                  <c:v>3.3809000000027103</c:v>
                </c:pt>
                <c:pt idx="39810">
                  <c:v>3.3810000000027105</c:v>
                </c:pt>
                <c:pt idx="39811">
                  <c:v>3.3811000000027107</c:v>
                </c:pt>
                <c:pt idx="39812">
                  <c:v>3.3812000000027109</c:v>
                </c:pt>
                <c:pt idx="39813">
                  <c:v>3.3813000000027111</c:v>
                </c:pt>
                <c:pt idx="39814">
                  <c:v>3.3814000000027113</c:v>
                </c:pt>
                <c:pt idx="39815">
                  <c:v>3.3815000000027116</c:v>
                </c:pt>
                <c:pt idx="39816">
                  <c:v>3.3816000000027118</c:v>
                </c:pt>
                <c:pt idx="39817">
                  <c:v>3.381700000002712</c:v>
                </c:pt>
                <c:pt idx="39818">
                  <c:v>3.3818000000027122</c:v>
                </c:pt>
                <c:pt idx="39819">
                  <c:v>3.3819000000027124</c:v>
                </c:pt>
                <c:pt idx="39820">
                  <c:v>3.3820000000027126</c:v>
                </c:pt>
                <c:pt idx="39821">
                  <c:v>3.3821000000027128</c:v>
                </c:pt>
                <c:pt idx="39822">
                  <c:v>3.382200000002713</c:v>
                </c:pt>
                <c:pt idx="39823">
                  <c:v>3.3823000000027132</c:v>
                </c:pt>
                <c:pt idx="39824">
                  <c:v>3.3824000000027135</c:v>
                </c:pt>
                <c:pt idx="39825">
                  <c:v>3.3825000000027137</c:v>
                </c:pt>
                <c:pt idx="39826">
                  <c:v>3.3826000000027139</c:v>
                </c:pt>
                <c:pt idx="39827">
                  <c:v>3.3827000000027141</c:v>
                </c:pt>
                <c:pt idx="39828">
                  <c:v>3.3828000000027143</c:v>
                </c:pt>
                <c:pt idx="39829">
                  <c:v>3.3829000000027145</c:v>
                </c:pt>
                <c:pt idx="39830">
                  <c:v>3.3830000000027147</c:v>
                </c:pt>
                <c:pt idx="39831">
                  <c:v>3.3831000000027149</c:v>
                </c:pt>
                <c:pt idx="39832">
                  <c:v>3.3832000000027151</c:v>
                </c:pt>
                <c:pt idx="39833">
                  <c:v>3.3833000000027154</c:v>
                </c:pt>
                <c:pt idx="39834">
                  <c:v>3.3834000000027156</c:v>
                </c:pt>
                <c:pt idx="39835">
                  <c:v>3.3835000000027158</c:v>
                </c:pt>
                <c:pt idx="39836">
                  <c:v>3.383600000002716</c:v>
                </c:pt>
                <c:pt idx="39837">
                  <c:v>3.3837000000027162</c:v>
                </c:pt>
                <c:pt idx="39838">
                  <c:v>3.3838000000027164</c:v>
                </c:pt>
                <c:pt idx="39839">
                  <c:v>3.3839000000027166</c:v>
                </c:pt>
                <c:pt idx="39840">
                  <c:v>3.3840000000027168</c:v>
                </c:pt>
                <c:pt idx="39841">
                  <c:v>3.384100000002717</c:v>
                </c:pt>
                <c:pt idx="39842">
                  <c:v>3.3842000000027173</c:v>
                </c:pt>
                <c:pt idx="39843">
                  <c:v>3.3843000000027175</c:v>
                </c:pt>
                <c:pt idx="39844">
                  <c:v>3.3844000000027177</c:v>
                </c:pt>
                <c:pt idx="39845">
                  <c:v>3.3845000000027179</c:v>
                </c:pt>
                <c:pt idx="39846">
                  <c:v>3.3846000000027181</c:v>
                </c:pt>
                <c:pt idx="39847">
                  <c:v>3.3847000000027183</c:v>
                </c:pt>
                <c:pt idx="39848">
                  <c:v>3.3848000000027185</c:v>
                </c:pt>
                <c:pt idx="39849">
                  <c:v>3.3849000000027187</c:v>
                </c:pt>
                <c:pt idx="39850">
                  <c:v>3.3850000000027189</c:v>
                </c:pt>
                <c:pt idx="39851">
                  <c:v>3.3851000000027192</c:v>
                </c:pt>
                <c:pt idx="39852">
                  <c:v>3.3852000000027194</c:v>
                </c:pt>
                <c:pt idx="39853">
                  <c:v>3.3853000000027196</c:v>
                </c:pt>
                <c:pt idx="39854">
                  <c:v>3.3854000000027198</c:v>
                </c:pt>
                <c:pt idx="39855">
                  <c:v>3.38550000000272</c:v>
                </c:pt>
                <c:pt idx="39856">
                  <c:v>3.3856000000027202</c:v>
                </c:pt>
                <c:pt idx="39857">
                  <c:v>3.3857000000027204</c:v>
                </c:pt>
                <c:pt idx="39858">
                  <c:v>3.3858000000027206</c:v>
                </c:pt>
                <c:pt idx="39859">
                  <c:v>3.3859000000027208</c:v>
                </c:pt>
                <c:pt idx="39860">
                  <c:v>3.3860000000027211</c:v>
                </c:pt>
                <c:pt idx="39861">
                  <c:v>3.3861000000027213</c:v>
                </c:pt>
                <c:pt idx="39862">
                  <c:v>3.3862000000027215</c:v>
                </c:pt>
                <c:pt idx="39863">
                  <c:v>3.3863000000027217</c:v>
                </c:pt>
                <c:pt idx="39864">
                  <c:v>3.3864000000027219</c:v>
                </c:pt>
                <c:pt idx="39865">
                  <c:v>3.3865000000027221</c:v>
                </c:pt>
                <c:pt idx="39866">
                  <c:v>3.3866000000027223</c:v>
                </c:pt>
                <c:pt idx="39867">
                  <c:v>3.3867000000027225</c:v>
                </c:pt>
                <c:pt idx="39868">
                  <c:v>3.3868000000027227</c:v>
                </c:pt>
                <c:pt idx="39869">
                  <c:v>3.386900000002723</c:v>
                </c:pt>
                <c:pt idx="39870">
                  <c:v>3.3870000000027232</c:v>
                </c:pt>
                <c:pt idx="39871">
                  <c:v>3.3871000000027234</c:v>
                </c:pt>
                <c:pt idx="39872">
                  <c:v>3.3872000000027236</c:v>
                </c:pt>
                <c:pt idx="39873">
                  <c:v>3.3873000000027238</c:v>
                </c:pt>
                <c:pt idx="39874">
                  <c:v>3.387400000002724</c:v>
                </c:pt>
                <c:pt idx="39875">
                  <c:v>3.3875000000027242</c:v>
                </c:pt>
                <c:pt idx="39876">
                  <c:v>3.3876000000027244</c:v>
                </c:pt>
                <c:pt idx="39877">
                  <c:v>3.3877000000027246</c:v>
                </c:pt>
                <c:pt idx="39878">
                  <c:v>3.3878000000027249</c:v>
                </c:pt>
                <c:pt idx="39879">
                  <c:v>3.3879000000027251</c:v>
                </c:pt>
                <c:pt idx="39880">
                  <c:v>3.3880000000027253</c:v>
                </c:pt>
                <c:pt idx="39881">
                  <c:v>3.3881000000027255</c:v>
                </c:pt>
                <c:pt idx="39882">
                  <c:v>3.3882000000027257</c:v>
                </c:pt>
                <c:pt idx="39883">
                  <c:v>3.3883000000027259</c:v>
                </c:pt>
                <c:pt idx="39884">
                  <c:v>3.3884000000027261</c:v>
                </c:pt>
                <c:pt idx="39885">
                  <c:v>3.3885000000027263</c:v>
                </c:pt>
                <c:pt idx="39886">
                  <c:v>3.3886000000027265</c:v>
                </c:pt>
                <c:pt idx="39887">
                  <c:v>3.3887000000027268</c:v>
                </c:pt>
                <c:pt idx="39888">
                  <c:v>3.388800000002727</c:v>
                </c:pt>
                <c:pt idx="39889">
                  <c:v>3.3889000000027272</c:v>
                </c:pt>
                <c:pt idx="39890">
                  <c:v>3.3890000000027274</c:v>
                </c:pt>
                <c:pt idx="39891">
                  <c:v>3.3891000000027276</c:v>
                </c:pt>
                <c:pt idx="39892">
                  <c:v>3.3892000000027278</c:v>
                </c:pt>
                <c:pt idx="39893">
                  <c:v>3.389300000002728</c:v>
                </c:pt>
                <c:pt idx="39894">
                  <c:v>3.3894000000027282</c:v>
                </c:pt>
                <c:pt idx="39895">
                  <c:v>3.3895000000027284</c:v>
                </c:pt>
                <c:pt idx="39896">
                  <c:v>3.3896000000027287</c:v>
                </c:pt>
                <c:pt idx="39897">
                  <c:v>3.3897000000027289</c:v>
                </c:pt>
                <c:pt idx="39898">
                  <c:v>3.3898000000027291</c:v>
                </c:pt>
                <c:pt idx="39899">
                  <c:v>3.3899000000027293</c:v>
                </c:pt>
                <c:pt idx="39900">
                  <c:v>3.3900000000027295</c:v>
                </c:pt>
                <c:pt idx="39901">
                  <c:v>3.3901000000027297</c:v>
                </c:pt>
                <c:pt idx="39902">
                  <c:v>3.3902000000027299</c:v>
                </c:pt>
                <c:pt idx="39903">
                  <c:v>3.3903000000027301</c:v>
                </c:pt>
                <c:pt idx="39904">
                  <c:v>3.3904000000027303</c:v>
                </c:pt>
                <c:pt idx="39905">
                  <c:v>3.3905000000027306</c:v>
                </c:pt>
                <c:pt idx="39906">
                  <c:v>3.3906000000027308</c:v>
                </c:pt>
                <c:pt idx="39907">
                  <c:v>3.390700000002731</c:v>
                </c:pt>
                <c:pt idx="39908">
                  <c:v>3.3908000000027312</c:v>
                </c:pt>
                <c:pt idx="39909">
                  <c:v>3.3909000000027314</c:v>
                </c:pt>
                <c:pt idx="39910">
                  <c:v>3.3910000000027316</c:v>
                </c:pt>
                <c:pt idx="39911">
                  <c:v>3.3911000000027318</c:v>
                </c:pt>
                <c:pt idx="39912">
                  <c:v>3.391200000002732</c:v>
                </c:pt>
                <c:pt idx="39913">
                  <c:v>3.3913000000027322</c:v>
                </c:pt>
                <c:pt idx="39914">
                  <c:v>3.3914000000027325</c:v>
                </c:pt>
                <c:pt idx="39915">
                  <c:v>3.3915000000027327</c:v>
                </c:pt>
                <c:pt idx="39916">
                  <c:v>3.3916000000027329</c:v>
                </c:pt>
                <c:pt idx="39917">
                  <c:v>3.3917000000027331</c:v>
                </c:pt>
                <c:pt idx="39918">
                  <c:v>3.3918000000027333</c:v>
                </c:pt>
                <c:pt idx="39919">
                  <c:v>3.3919000000027335</c:v>
                </c:pt>
                <c:pt idx="39920">
                  <c:v>3.3920000000027337</c:v>
                </c:pt>
                <c:pt idx="39921">
                  <c:v>3.3921000000027339</c:v>
                </c:pt>
                <c:pt idx="39922">
                  <c:v>3.3922000000027341</c:v>
                </c:pt>
                <c:pt idx="39923">
                  <c:v>3.3923000000027344</c:v>
                </c:pt>
                <c:pt idx="39924">
                  <c:v>3.3924000000027346</c:v>
                </c:pt>
                <c:pt idx="39925">
                  <c:v>3.3925000000027348</c:v>
                </c:pt>
                <c:pt idx="39926">
                  <c:v>3.392600000002735</c:v>
                </c:pt>
                <c:pt idx="39927">
                  <c:v>3.3927000000027352</c:v>
                </c:pt>
                <c:pt idx="39928">
                  <c:v>3.3928000000027354</c:v>
                </c:pt>
                <c:pt idx="39929">
                  <c:v>3.3929000000027356</c:v>
                </c:pt>
                <c:pt idx="39930">
                  <c:v>3.3930000000027358</c:v>
                </c:pt>
                <c:pt idx="39931">
                  <c:v>3.393100000002736</c:v>
                </c:pt>
                <c:pt idx="39932">
                  <c:v>3.3932000000027362</c:v>
                </c:pt>
                <c:pt idx="39933">
                  <c:v>3.3933000000027365</c:v>
                </c:pt>
                <c:pt idx="39934">
                  <c:v>3.3934000000027367</c:v>
                </c:pt>
                <c:pt idx="39935">
                  <c:v>3.3935000000027369</c:v>
                </c:pt>
                <c:pt idx="39936">
                  <c:v>3.3936000000027371</c:v>
                </c:pt>
                <c:pt idx="39937">
                  <c:v>3.3937000000027373</c:v>
                </c:pt>
                <c:pt idx="39938">
                  <c:v>3.3938000000027375</c:v>
                </c:pt>
                <c:pt idx="39939">
                  <c:v>3.3939000000027377</c:v>
                </c:pt>
                <c:pt idx="39940">
                  <c:v>3.3940000000027379</c:v>
                </c:pt>
                <c:pt idx="39941">
                  <c:v>3.3941000000027381</c:v>
                </c:pt>
                <c:pt idx="39942">
                  <c:v>3.3942000000027384</c:v>
                </c:pt>
                <c:pt idx="39943">
                  <c:v>3.3943000000027386</c:v>
                </c:pt>
                <c:pt idx="39944">
                  <c:v>3.3944000000027388</c:v>
                </c:pt>
                <c:pt idx="39945">
                  <c:v>3.394500000002739</c:v>
                </c:pt>
                <c:pt idx="39946">
                  <c:v>3.3946000000027392</c:v>
                </c:pt>
                <c:pt idx="39947">
                  <c:v>3.3947000000027394</c:v>
                </c:pt>
                <c:pt idx="39948">
                  <c:v>3.3948000000027396</c:v>
                </c:pt>
                <c:pt idx="39949">
                  <c:v>3.3949000000027398</c:v>
                </c:pt>
                <c:pt idx="39950">
                  <c:v>3.39500000000274</c:v>
                </c:pt>
                <c:pt idx="39951">
                  <c:v>3.3951000000027403</c:v>
                </c:pt>
                <c:pt idx="39952">
                  <c:v>3.3952000000027405</c:v>
                </c:pt>
                <c:pt idx="39953">
                  <c:v>3.3953000000027407</c:v>
                </c:pt>
                <c:pt idx="39954">
                  <c:v>3.3954000000027409</c:v>
                </c:pt>
                <c:pt idx="39955">
                  <c:v>3.3955000000027411</c:v>
                </c:pt>
                <c:pt idx="39956">
                  <c:v>3.3956000000027413</c:v>
                </c:pt>
                <c:pt idx="39957">
                  <c:v>3.3957000000027415</c:v>
                </c:pt>
                <c:pt idx="39958">
                  <c:v>3.3958000000027417</c:v>
                </c:pt>
                <c:pt idx="39959">
                  <c:v>3.3959000000027419</c:v>
                </c:pt>
                <c:pt idx="39960">
                  <c:v>3.3960000000027422</c:v>
                </c:pt>
                <c:pt idx="39961">
                  <c:v>3.3961000000027424</c:v>
                </c:pt>
                <c:pt idx="39962">
                  <c:v>3.3962000000027426</c:v>
                </c:pt>
                <c:pt idx="39963">
                  <c:v>3.3963000000027428</c:v>
                </c:pt>
                <c:pt idx="39964">
                  <c:v>3.396400000002743</c:v>
                </c:pt>
                <c:pt idx="39965">
                  <c:v>3.3965000000027432</c:v>
                </c:pt>
                <c:pt idx="39966">
                  <c:v>3.3966000000027434</c:v>
                </c:pt>
                <c:pt idx="39967">
                  <c:v>3.3967000000027436</c:v>
                </c:pt>
                <c:pt idx="39968">
                  <c:v>3.3968000000027438</c:v>
                </c:pt>
                <c:pt idx="39969">
                  <c:v>3.3969000000027441</c:v>
                </c:pt>
                <c:pt idx="39970">
                  <c:v>3.3970000000027443</c:v>
                </c:pt>
                <c:pt idx="39971">
                  <c:v>3.3971000000027445</c:v>
                </c:pt>
                <c:pt idx="39972">
                  <c:v>3.3972000000027447</c:v>
                </c:pt>
                <c:pt idx="39973">
                  <c:v>3.3973000000027449</c:v>
                </c:pt>
                <c:pt idx="39974">
                  <c:v>3.3974000000027451</c:v>
                </c:pt>
                <c:pt idx="39975">
                  <c:v>3.3975000000027453</c:v>
                </c:pt>
                <c:pt idx="39976">
                  <c:v>3.3976000000027455</c:v>
                </c:pt>
                <c:pt idx="39977">
                  <c:v>3.3977000000027457</c:v>
                </c:pt>
                <c:pt idx="39978">
                  <c:v>3.397800000002746</c:v>
                </c:pt>
                <c:pt idx="39979">
                  <c:v>3.3979000000027462</c:v>
                </c:pt>
                <c:pt idx="39980">
                  <c:v>3.3980000000027464</c:v>
                </c:pt>
                <c:pt idx="39981">
                  <c:v>3.3981000000027466</c:v>
                </c:pt>
                <c:pt idx="39982">
                  <c:v>3.3982000000027468</c:v>
                </c:pt>
                <c:pt idx="39983">
                  <c:v>3.398300000002747</c:v>
                </c:pt>
                <c:pt idx="39984">
                  <c:v>3.3984000000027472</c:v>
                </c:pt>
                <c:pt idx="39985">
                  <c:v>3.3985000000027474</c:v>
                </c:pt>
                <c:pt idx="39986">
                  <c:v>3.3986000000027476</c:v>
                </c:pt>
                <c:pt idx="39987">
                  <c:v>3.3987000000027479</c:v>
                </c:pt>
                <c:pt idx="39988">
                  <c:v>3.3988000000027481</c:v>
                </c:pt>
                <c:pt idx="39989">
                  <c:v>3.3989000000027483</c:v>
                </c:pt>
                <c:pt idx="39990">
                  <c:v>3.3990000000027485</c:v>
                </c:pt>
                <c:pt idx="39991">
                  <c:v>3.3991000000027487</c:v>
                </c:pt>
                <c:pt idx="39992">
                  <c:v>3.3992000000027489</c:v>
                </c:pt>
                <c:pt idx="39993">
                  <c:v>3.3993000000027491</c:v>
                </c:pt>
                <c:pt idx="39994">
                  <c:v>3.3994000000027493</c:v>
                </c:pt>
                <c:pt idx="39995">
                  <c:v>3.3995000000027495</c:v>
                </c:pt>
                <c:pt idx="39996">
                  <c:v>3.3996000000027498</c:v>
                </c:pt>
                <c:pt idx="39997">
                  <c:v>3.39970000000275</c:v>
                </c:pt>
                <c:pt idx="39998">
                  <c:v>3.3998000000027502</c:v>
                </c:pt>
                <c:pt idx="39999">
                  <c:v>3.3999000000027504</c:v>
                </c:pt>
                <c:pt idx="40000">
                  <c:v>3.4000000000027506</c:v>
                </c:pt>
                <c:pt idx="40001">
                  <c:v>3.4001000000027508</c:v>
                </c:pt>
                <c:pt idx="40002">
                  <c:v>3.400200000002751</c:v>
                </c:pt>
                <c:pt idx="40003">
                  <c:v>3.4003000000027512</c:v>
                </c:pt>
                <c:pt idx="40004">
                  <c:v>3.4004000000027514</c:v>
                </c:pt>
                <c:pt idx="40005">
                  <c:v>3.4005000000027517</c:v>
                </c:pt>
                <c:pt idx="40006">
                  <c:v>3.4006000000027519</c:v>
                </c:pt>
                <c:pt idx="40007">
                  <c:v>3.4007000000027521</c:v>
                </c:pt>
                <c:pt idx="40008">
                  <c:v>3.4008000000027523</c:v>
                </c:pt>
                <c:pt idx="40009">
                  <c:v>3.4009000000027525</c:v>
                </c:pt>
                <c:pt idx="40010">
                  <c:v>3.4010000000027527</c:v>
                </c:pt>
                <c:pt idx="40011">
                  <c:v>3.4011000000027529</c:v>
                </c:pt>
                <c:pt idx="40012">
                  <c:v>3.4012000000027531</c:v>
                </c:pt>
                <c:pt idx="40013">
                  <c:v>3.4013000000027533</c:v>
                </c:pt>
                <c:pt idx="40014">
                  <c:v>3.4014000000027536</c:v>
                </c:pt>
                <c:pt idx="40015">
                  <c:v>3.4015000000027538</c:v>
                </c:pt>
                <c:pt idx="40016">
                  <c:v>3.401600000002754</c:v>
                </c:pt>
                <c:pt idx="40017">
                  <c:v>3.4017000000027542</c:v>
                </c:pt>
                <c:pt idx="40018">
                  <c:v>3.4018000000027544</c:v>
                </c:pt>
                <c:pt idx="40019">
                  <c:v>3.4019000000027546</c:v>
                </c:pt>
                <c:pt idx="40020">
                  <c:v>3.4020000000027548</c:v>
                </c:pt>
                <c:pt idx="40021">
                  <c:v>3.402100000002755</c:v>
                </c:pt>
                <c:pt idx="40022">
                  <c:v>3.4022000000027552</c:v>
                </c:pt>
                <c:pt idx="40023">
                  <c:v>3.4023000000027555</c:v>
                </c:pt>
                <c:pt idx="40024">
                  <c:v>3.4024000000027557</c:v>
                </c:pt>
                <c:pt idx="40025">
                  <c:v>3.4025000000027559</c:v>
                </c:pt>
                <c:pt idx="40026">
                  <c:v>3.4026000000027561</c:v>
                </c:pt>
                <c:pt idx="40027">
                  <c:v>3.4027000000027563</c:v>
                </c:pt>
                <c:pt idx="40028">
                  <c:v>3.4028000000027565</c:v>
                </c:pt>
                <c:pt idx="40029">
                  <c:v>3.4029000000027567</c:v>
                </c:pt>
                <c:pt idx="40030">
                  <c:v>3.4030000000027569</c:v>
                </c:pt>
                <c:pt idx="40031">
                  <c:v>3.4031000000027571</c:v>
                </c:pt>
                <c:pt idx="40032">
                  <c:v>3.4032000000027574</c:v>
                </c:pt>
                <c:pt idx="40033">
                  <c:v>3.4033000000027576</c:v>
                </c:pt>
                <c:pt idx="40034">
                  <c:v>3.4034000000027578</c:v>
                </c:pt>
                <c:pt idx="40035">
                  <c:v>3.403500000002758</c:v>
                </c:pt>
                <c:pt idx="40036">
                  <c:v>3.4036000000027582</c:v>
                </c:pt>
                <c:pt idx="40037">
                  <c:v>3.4037000000027584</c:v>
                </c:pt>
                <c:pt idx="40038">
                  <c:v>3.4038000000027586</c:v>
                </c:pt>
                <c:pt idx="40039">
                  <c:v>3.4039000000027588</c:v>
                </c:pt>
                <c:pt idx="40040">
                  <c:v>3.404000000002759</c:v>
                </c:pt>
                <c:pt idx="40041">
                  <c:v>3.4041000000027593</c:v>
                </c:pt>
                <c:pt idx="40042">
                  <c:v>3.4042000000027595</c:v>
                </c:pt>
                <c:pt idx="40043">
                  <c:v>3.4043000000027597</c:v>
                </c:pt>
                <c:pt idx="40044">
                  <c:v>3.4044000000027599</c:v>
                </c:pt>
                <c:pt idx="40045">
                  <c:v>3.4045000000027601</c:v>
                </c:pt>
                <c:pt idx="40046">
                  <c:v>3.4046000000027603</c:v>
                </c:pt>
                <c:pt idx="40047">
                  <c:v>3.4047000000027605</c:v>
                </c:pt>
                <c:pt idx="40048">
                  <c:v>3.4048000000027607</c:v>
                </c:pt>
                <c:pt idx="40049">
                  <c:v>3.4049000000027609</c:v>
                </c:pt>
                <c:pt idx="40050">
                  <c:v>3.4050000000027612</c:v>
                </c:pt>
                <c:pt idx="40051">
                  <c:v>3.4051000000027614</c:v>
                </c:pt>
                <c:pt idx="40052">
                  <c:v>3.4052000000027616</c:v>
                </c:pt>
                <c:pt idx="40053">
                  <c:v>3.4053000000027618</c:v>
                </c:pt>
                <c:pt idx="40054">
                  <c:v>3.405400000002762</c:v>
                </c:pt>
                <c:pt idx="40055">
                  <c:v>3.4055000000027622</c:v>
                </c:pt>
                <c:pt idx="40056">
                  <c:v>3.4056000000027624</c:v>
                </c:pt>
                <c:pt idx="40057">
                  <c:v>3.4057000000027626</c:v>
                </c:pt>
                <c:pt idx="40058">
                  <c:v>3.4058000000027628</c:v>
                </c:pt>
                <c:pt idx="40059">
                  <c:v>3.4059000000027631</c:v>
                </c:pt>
                <c:pt idx="40060">
                  <c:v>3.4060000000027633</c:v>
                </c:pt>
                <c:pt idx="40061">
                  <c:v>3.4061000000027635</c:v>
                </c:pt>
                <c:pt idx="40062">
                  <c:v>3.4062000000027637</c:v>
                </c:pt>
                <c:pt idx="40063">
                  <c:v>3.4063000000027639</c:v>
                </c:pt>
                <c:pt idx="40064">
                  <c:v>3.4064000000027641</c:v>
                </c:pt>
                <c:pt idx="40065">
                  <c:v>3.4065000000027643</c:v>
                </c:pt>
                <c:pt idx="40066">
                  <c:v>3.4066000000027645</c:v>
                </c:pt>
                <c:pt idx="40067">
                  <c:v>3.4067000000027647</c:v>
                </c:pt>
                <c:pt idx="40068">
                  <c:v>3.4068000000027649</c:v>
                </c:pt>
                <c:pt idx="40069">
                  <c:v>3.4069000000027652</c:v>
                </c:pt>
                <c:pt idx="40070">
                  <c:v>3.4070000000027654</c:v>
                </c:pt>
                <c:pt idx="40071">
                  <c:v>3.4071000000027656</c:v>
                </c:pt>
                <c:pt idx="40072">
                  <c:v>3.4072000000027658</c:v>
                </c:pt>
                <c:pt idx="40073">
                  <c:v>3.407300000002766</c:v>
                </c:pt>
                <c:pt idx="40074">
                  <c:v>3.4074000000027662</c:v>
                </c:pt>
                <c:pt idx="40075">
                  <c:v>3.4075000000027664</c:v>
                </c:pt>
                <c:pt idx="40076">
                  <c:v>3.4076000000027666</c:v>
                </c:pt>
                <c:pt idx="40077">
                  <c:v>3.4077000000027668</c:v>
                </c:pt>
                <c:pt idx="40078">
                  <c:v>3.4078000000027671</c:v>
                </c:pt>
                <c:pt idx="40079">
                  <c:v>3.4079000000027673</c:v>
                </c:pt>
                <c:pt idx="40080">
                  <c:v>3.4080000000027675</c:v>
                </c:pt>
                <c:pt idx="40081">
                  <c:v>3.4081000000027677</c:v>
                </c:pt>
                <c:pt idx="40082">
                  <c:v>3.4082000000027679</c:v>
                </c:pt>
                <c:pt idx="40083">
                  <c:v>3.4083000000027681</c:v>
                </c:pt>
                <c:pt idx="40084">
                  <c:v>3.4084000000027683</c:v>
                </c:pt>
                <c:pt idx="40085">
                  <c:v>3.4085000000027685</c:v>
                </c:pt>
                <c:pt idx="40086">
                  <c:v>3.4086000000027687</c:v>
                </c:pt>
                <c:pt idx="40087">
                  <c:v>3.408700000002769</c:v>
                </c:pt>
                <c:pt idx="40088">
                  <c:v>3.4088000000027692</c:v>
                </c:pt>
                <c:pt idx="40089">
                  <c:v>3.4089000000027694</c:v>
                </c:pt>
                <c:pt idx="40090">
                  <c:v>3.4090000000027696</c:v>
                </c:pt>
                <c:pt idx="40091">
                  <c:v>3.4091000000027698</c:v>
                </c:pt>
                <c:pt idx="40092">
                  <c:v>3.40920000000277</c:v>
                </c:pt>
                <c:pt idx="40093">
                  <c:v>3.4093000000027702</c:v>
                </c:pt>
                <c:pt idx="40094">
                  <c:v>3.4094000000027704</c:v>
                </c:pt>
                <c:pt idx="40095">
                  <c:v>3.4095000000027706</c:v>
                </c:pt>
                <c:pt idx="40096">
                  <c:v>3.4096000000027709</c:v>
                </c:pt>
                <c:pt idx="40097">
                  <c:v>3.4097000000027711</c:v>
                </c:pt>
                <c:pt idx="40098">
                  <c:v>3.4098000000027713</c:v>
                </c:pt>
                <c:pt idx="40099">
                  <c:v>3.4099000000027715</c:v>
                </c:pt>
                <c:pt idx="40100">
                  <c:v>3.4100000000027717</c:v>
                </c:pt>
                <c:pt idx="40101">
                  <c:v>3.4101000000027719</c:v>
                </c:pt>
                <c:pt idx="40102">
                  <c:v>3.4102000000027721</c:v>
                </c:pt>
                <c:pt idx="40103">
                  <c:v>3.4103000000027723</c:v>
                </c:pt>
                <c:pt idx="40104">
                  <c:v>3.4104000000027725</c:v>
                </c:pt>
                <c:pt idx="40105">
                  <c:v>3.4105000000027728</c:v>
                </c:pt>
                <c:pt idx="40106">
                  <c:v>3.410600000002773</c:v>
                </c:pt>
                <c:pt idx="40107">
                  <c:v>3.4107000000027732</c:v>
                </c:pt>
                <c:pt idx="40108">
                  <c:v>3.4108000000027734</c:v>
                </c:pt>
                <c:pt idx="40109">
                  <c:v>3.4109000000027736</c:v>
                </c:pt>
                <c:pt idx="40110">
                  <c:v>3.4110000000027738</c:v>
                </c:pt>
                <c:pt idx="40111">
                  <c:v>3.411100000002774</c:v>
                </c:pt>
                <c:pt idx="40112">
                  <c:v>3.4112000000027742</c:v>
                </c:pt>
                <c:pt idx="40113">
                  <c:v>3.4113000000027744</c:v>
                </c:pt>
                <c:pt idx="40114">
                  <c:v>3.4114000000027747</c:v>
                </c:pt>
                <c:pt idx="40115">
                  <c:v>3.4115000000027749</c:v>
                </c:pt>
                <c:pt idx="40116">
                  <c:v>3.4116000000027751</c:v>
                </c:pt>
                <c:pt idx="40117">
                  <c:v>3.4117000000027753</c:v>
                </c:pt>
                <c:pt idx="40118">
                  <c:v>3.4118000000027755</c:v>
                </c:pt>
                <c:pt idx="40119">
                  <c:v>3.4119000000027757</c:v>
                </c:pt>
                <c:pt idx="40120">
                  <c:v>3.4120000000027759</c:v>
                </c:pt>
                <c:pt idx="40121">
                  <c:v>3.4121000000027761</c:v>
                </c:pt>
                <c:pt idx="40122">
                  <c:v>3.4122000000027763</c:v>
                </c:pt>
                <c:pt idx="40123">
                  <c:v>3.4123000000027766</c:v>
                </c:pt>
                <c:pt idx="40124">
                  <c:v>3.4124000000027768</c:v>
                </c:pt>
                <c:pt idx="40125">
                  <c:v>3.412500000002777</c:v>
                </c:pt>
                <c:pt idx="40126">
                  <c:v>3.4126000000027772</c:v>
                </c:pt>
                <c:pt idx="40127">
                  <c:v>3.4127000000027774</c:v>
                </c:pt>
                <c:pt idx="40128">
                  <c:v>3.4128000000027776</c:v>
                </c:pt>
                <c:pt idx="40129">
                  <c:v>3.4129000000027778</c:v>
                </c:pt>
                <c:pt idx="40130">
                  <c:v>3.413000000002778</c:v>
                </c:pt>
                <c:pt idx="40131">
                  <c:v>3.4131000000027782</c:v>
                </c:pt>
                <c:pt idx="40132">
                  <c:v>3.4132000000027785</c:v>
                </c:pt>
                <c:pt idx="40133">
                  <c:v>3.4133000000027787</c:v>
                </c:pt>
                <c:pt idx="40134">
                  <c:v>3.4134000000027789</c:v>
                </c:pt>
                <c:pt idx="40135">
                  <c:v>3.4135000000027791</c:v>
                </c:pt>
                <c:pt idx="40136">
                  <c:v>3.4136000000027793</c:v>
                </c:pt>
                <c:pt idx="40137">
                  <c:v>3.4137000000027795</c:v>
                </c:pt>
                <c:pt idx="40138">
                  <c:v>3.4138000000027797</c:v>
                </c:pt>
                <c:pt idx="40139">
                  <c:v>3.4139000000027799</c:v>
                </c:pt>
                <c:pt idx="40140">
                  <c:v>3.4140000000027801</c:v>
                </c:pt>
                <c:pt idx="40141">
                  <c:v>3.4141000000027804</c:v>
                </c:pt>
                <c:pt idx="40142">
                  <c:v>3.4142000000027806</c:v>
                </c:pt>
                <c:pt idx="40143">
                  <c:v>3.4143000000027808</c:v>
                </c:pt>
                <c:pt idx="40144">
                  <c:v>3.414400000002781</c:v>
                </c:pt>
                <c:pt idx="40145">
                  <c:v>3.4145000000027812</c:v>
                </c:pt>
                <c:pt idx="40146">
                  <c:v>3.4146000000027814</c:v>
                </c:pt>
                <c:pt idx="40147">
                  <c:v>3.4147000000027816</c:v>
                </c:pt>
                <c:pt idx="40148">
                  <c:v>3.4148000000027818</c:v>
                </c:pt>
                <c:pt idx="40149">
                  <c:v>3.414900000002782</c:v>
                </c:pt>
                <c:pt idx="40150">
                  <c:v>3.4150000000027823</c:v>
                </c:pt>
                <c:pt idx="40151">
                  <c:v>3.4151000000027825</c:v>
                </c:pt>
                <c:pt idx="40152">
                  <c:v>3.4152000000027827</c:v>
                </c:pt>
                <c:pt idx="40153">
                  <c:v>3.4153000000027829</c:v>
                </c:pt>
                <c:pt idx="40154">
                  <c:v>3.4154000000027831</c:v>
                </c:pt>
                <c:pt idx="40155">
                  <c:v>3.4155000000027833</c:v>
                </c:pt>
                <c:pt idx="40156">
                  <c:v>3.4156000000027835</c:v>
                </c:pt>
                <c:pt idx="40157">
                  <c:v>3.4157000000027837</c:v>
                </c:pt>
                <c:pt idx="40158">
                  <c:v>3.4158000000027839</c:v>
                </c:pt>
                <c:pt idx="40159">
                  <c:v>3.4159000000027842</c:v>
                </c:pt>
                <c:pt idx="40160">
                  <c:v>3.4160000000027844</c:v>
                </c:pt>
                <c:pt idx="40161">
                  <c:v>3.4161000000027846</c:v>
                </c:pt>
                <c:pt idx="40162">
                  <c:v>3.4162000000027848</c:v>
                </c:pt>
                <c:pt idx="40163">
                  <c:v>3.416300000002785</c:v>
                </c:pt>
                <c:pt idx="40164">
                  <c:v>3.4164000000027852</c:v>
                </c:pt>
                <c:pt idx="40165">
                  <c:v>3.4165000000027854</c:v>
                </c:pt>
                <c:pt idx="40166">
                  <c:v>3.4166000000027856</c:v>
                </c:pt>
                <c:pt idx="40167">
                  <c:v>3.4167000000027858</c:v>
                </c:pt>
                <c:pt idx="40168">
                  <c:v>3.4168000000027861</c:v>
                </c:pt>
                <c:pt idx="40169">
                  <c:v>3.4169000000027863</c:v>
                </c:pt>
                <c:pt idx="40170">
                  <c:v>3.4170000000027865</c:v>
                </c:pt>
                <c:pt idx="40171">
                  <c:v>3.4171000000027867</c:v>
                </c:pt>
                <c:pt idx="40172">
                  <c:v>3.4172000000027869</c:v>
                </c:pt>
                <c:pt idx="40173">
                  <c:v>3.4173000000027871</c:v>
                </c:pt>
                <c:pt idx="40174">
                  <c:v>3.4174000000027873</c:v>
                </c:pt>
                <c:pt idx="40175">
                  <c:v>3.4175000000027875</c:v>
                </c:pt>
                <c:pt idx="40176">
                  <c:v>3.4176000000027877</c:v>
                </c:pt>
                <c:pt idx="40177">
                  <c:v>3.417700000002788</c:v>
                </c:pt>
                <c:pt idx="40178">
                  <c:v>3.4178000000027882</c:v>
                </c:pt>
                <c:pt idx="40179">
                  <c:v>3.4179000000027884</c:v>
                </c:pt>
                <c:pt idx="40180">
                  <c:v>3.4180000000027886</c:v>
                </c:pt>
                <c:pt idx="40181">
                  <c:v>3.4181000000027888</c:v>
                </c:pt>
                <c:pt idx="40182">
                  <c:v>3.418200000002789</c:v>
                </c:pt>
                <c:pt idx="40183">
                  <c:v>3.4183000000027892</c:v>
                </c:pt>
                <c:pt idx="40184">
                  <c:v>3.4184000000027894</c:v>
                </c:pt>
                <c:pt idx="40185">
                  <c:v>3.4185000000027896</c:v>
                </c:pt>
                <c:pt idx="40186">
                  <c:v>3.4186000000027899</c:v>
                </c:pt>
                <c:pt idx="40187">
                  <c:v>3.4187000000027901</c:v>
                </c:pt>
                <c:pt idx="40188">
                  <c:v>3.4188000000027903</c:v>
                </c:pt>
                <c:pt idx="40189">
                  <c:v>3.4189000000027905</c:v>
                </c:pt>
                <c:pt idx="40190">
                  <c:v>3.4190000000027907</c:v>
                </c:pt>
                <c:pt idx="40191">
                  <c:v>3.4191000000027909</c:v>
                </c:pt>
                <c:pt idx="40192">
                  <c:v>3.4192000000027911</c:v>
                </c:pt>
                <c:pt idx="40193">
                  <c:v>3.4193000000027913</c:v>
                </c:pt>
                <c:pt idx="40194">
                  <c:v>3.4194000000027915</c:v>
                </c:pt>
                <c:pt idx="40195">
                  <c:v>3.4195000000027918</c:v>
                </c:pt>
                <c:pt idx="40196">
                  <c:v>3.419600000002792</c:v>
                </c:pt>
                <c:pt idx="40197">
                  <c:v>3.4197000000027922</c:v>
                </c:pt>
                <c:pt idx="40198">
                  <c:v>3.4198000000027924</c:v>
                </c:pt>
                <c:pt idx="40199">
                  <c:v>3.4199000000027926</c:v>
                </c:pt>
                <c:pt idx="40200">
                  <c:v>3.4200000000027928</c:v>
                </c:pt>
                <c:pt idx="40201">
                  <c:v>3.420100000002793</c:v>
                </c:pt>
                <c:pt idx="40202">
                  <c:v>3.4202000000027932</c:v>
                </c:pt>
                <c:pt idx="40203">
                  <c:v>3.4203000000027934</c:v>
                </c:pt>
                <c:pt idx="40204">
                  <c:v>3.4204000000027937</c:v>
                </c:pt>
                <c:pt idx="40205">
                  <c:v>3.4205000000027939</c:v>
                </c:pt>
                <c:pt idx="40206">
                  <c:v>3.4206000000027941</c:v>
                </c:pt>
                <c:pt idx="40207">
                  <c:v>3.4207000000027943</c:v>
                </c:pt>
                <c:pt idx="40208">
                  <c:v>3.4208000000027945</c:v>
                </c:pt>
                <c:pt idx="40209">
                  <c:v>3.4209000000027947</c:v>
                </c:pt>
                <c:pt idx="40210">
                  <c:v>3.4210000000027949</c:v>
                </c:pt>
                <c:pt idx="40211">
                  <c:v>3.4211000000027951</c:v>
                </c:pt>
                <c:pt idx="40212">
                  <c:v>3.4212000000027953</c:v>
                </c:pt>
                <c:pt idx="40213">
                  <c:v>3.4213000000027955</c:v>
                </c:pt>
                <c:pt idx="40214">
                  <c:v>3.4214000000027958</c:v>
                </c:pt>
                <c:pt idx="40215">
                  <c:v>3.421500000002796</c:v>
                </c:pt>
                <c:pt idx="40216">
                  <c:v>3.4216000000027962</c:v>
                </c:pt>
                <c:pt idx="40217">
                  <c:v>3.4217000000027964</c:v>
                </c:pt>
                <c:pt idx="40218">
                  <c:v>3.4218000000027966</c:v>
                </c:pt>
                <c:pt idx="40219">
                  <c:v>3.4219000000027968</c:v>
                </c:pt>
                <c:pt idx="40220">
                  <c:v>3.422000000002797</c:v>
                </c:pt>
                <c:pt idx="40221">
                  <c:v>3.4221000000027972</c:v>
                </c:pt>
                <c:pt idx="40222">
                  <c:v>3.4222000000027974</c:v>
                </c:pt>
                <c:pt idx="40223">
                  <c:v>3.4223000000027977</c:v>
                </c:pt>
                <c:pt idx="40224">
                  <c:v>3.4224000000027979</c:v>
                </c:pt>
                <c:pt idx="40225">
                  <c:v>3.4225000000027981</c:v>
                </c:pt>
                <c:pt idx="40226">
                  <c:v>3.4226000000027983</c:v>
                </c:pt>
                <c:pt idx="40227">
                  <c:v>3.4227000000027985</c:v>
                </c:pt>
                <c:pt idx="40228">
                  <c:v>3.4228000000027987</c:v>
                </c:pt>
                <c:pt idx="40229">
                  <c:v>3.4229000000027989</c:v>
                </c:pt>
                <c:pt idx="40230">
                  <c:v>3.4230000000027991</c:v>
                </c:pt>
                <c:pt idx="40231">
                  <c:v>3.4231000000027993</c:v>
                </c:pt>
                <c:pt idx="40232">
                  <c:v>3.4232000000027996</c:v>
                </c:pt>
                <c:pt idx="40233">
                  <c:v>3.4233000000027998</c:v>
                </c:pt>
                <c:pt idx="40234">
                  <c:v>3.4234000000028</c:v>
                </c:pt>
                <c:pt idx="40235">
                  <c:v>3.4235000000028002</c:v>
                </c:pt>
                <c:pt idx="40236">
                  <c:v>3.4236000000028004</c:v>
                </c:pt>
                <c:pt idx="40237">
                  <c:v>3.4237000000028006</c:v>
                </c:pt>
                <c:pt idx="40238">
                  <c:v>3.4238000000028008</c:v>
                </c:pt>
                <c:pt idx="40239">
                  <c:v>3.423900000002801</c:v>
                </c:pt>
                <c:pt idx="40240">
                  <c:v>3.4240000000028012</c:v>
                </c:pt>
                <c:pt idx="40241">
                  <c:v>3.4241000000028015</c:v>
                </c:pt>
                <c:pt idx="40242">
                  <c:v>3.4242000000028017</c:v>
                </c:pt>
                <c:pt idx="40243">
                  <c:v>3.4243000000028019</c:v>
                </c:pt>
                <c:pt idx="40244">
                  <c:v>3.4244000000028021</c:v>
                </c:pt>
                <c:pt idx="40245">
                  <c:v>3.4245000000028023</c:v>
                </c:pt>
                <c:pt idx="40246">
                  <c:v>3.4246000000028025</c:v>
                </c:pt>
                <c:pt idx="40247">
                  <c:v>3.4247000000028027</c:v>
                </c:pt>
                <c:pt idx="40248">
                  <c:v>3.4248000000028029</c:v>
                </c:pt>
                <c:pt idx="40249">
                  <c:v>3.4249000000028031</c:v>
                </c:pt>
                <c:pt idx="40250">
                  <c:v>3.4250000000028034</c:v>
                </c:pt>
                <c:pt idx="40251">
                  <c:v>3.4251000000028036</c:v>
                </c:pt>
                <c:pt idx="40252">
                  <c:v>3.4252000000028038</c:v>
                </c:pt>
                <c:pt idx="40253">
                  <c:v>3.425300000002804</c:v>
                </c:pt>
                <c:pt idx="40254">
                  <c:v>3.4254000000028042</c:v>
                </c:pt>
                <c:pt idx="40255">
                  <c:v>3.4255000000028044</c:v>
                </c:pt>
                <c:pt idx="40256">
                  <c:v>3.4256000000028046</c:v>
                </c:pt>
                <c:pt idx="40257">
                  <c:v>3.4257000000028048</c:v>
                </c:pt>
                <c:pt idx="40258">
                  <c:v>3.425800000002805</c:v>
                </c:pt>
                <c:pt idx="40259">
                  <c:v>3.4259000000028053</c:v>
                </c:pt>
                <c:pt idx="40260">
                  <c:v>3.4260000000028055</c:v>
                </c:pt>
                <c:pt idx="40261">
                  <c:v>3.4261000000028057</c:v>
                </c:pt>
                <c:pt idx="40262">
                  <c:v>3.4262000000028059</c:v>
                </c:pt>
                <c:pt idx="40263">
                  <c:v>3.4263000000028061</c:v>
                </c:pt>
                <c:pt idx="40264">
                  <c:v>3.4264000000028063</c:v>
                </c:pt>
                <c:pt idx="40265">
                  <c:v>3.4265000000028065</c:v>
                </c:pt>
                <c:pt idx="40266">
                  <c:v>3.4266000000028067</c:v>
                </c:pt>
                <c:pt idx="40267">
                  <c:v>3.4267000000028069</c:v>
                </c:pt>
                <c:pt idx="40268">
                  <c:v>3.4268000000028072</c:v>
                </c:pt>
                <c:pt idx="40269">
                  <c:v>3.4269000000028074</c:v>
                </c:pt>
                <c:pt idx="40270">
                  <c:v>3.4270000000028076</c:v>
                </c:pt>
                <c:pt idx="40271">
                  <c:v>3.4271000000028078</c:v>
                </c:pt>
                <c:pt idx="40272">
                  <c:v>3.427200000002808</c:v>
                </c:pt>
                <c:pt idx="40273">
                  <c:v>3.4273000000028082</c:v>
                </c:pt>
                <c:pt idx="40274">
                  <c:v>3.4274000000028084</c:v>
                </c:pt>
                <c:pt idx="40275">
                  <c:v>3.4275000000028086</c:v>
                </c:pt>
                <c:pt idx="40276">
                  <c:v>3.4276000000028088</c:v>
                </c:pt>
                <c:pt idx="40277">
                  <c:v>3.4277000000028091</c:v>
                </c:pt>
                <c:pt idx="40278">
                  <c:v>3.4278000000028093</c:v>
                </c:pt>
                <c:pt idx="40279">
                  <c:v>3.4279000000028095</c:v>
                </c:pt>
                <c:pt idx="40280">
                  <c:v>3.4280000000028097</c:v>
                </c:pt>
                <c:pt idx="40281">
                  <c:v>3.4281000000028099</c:v>
                </c:pt>
                <c:pt idx="40282">
                  <c:v>3.4282000000028101</c:v>
                </c:pt>
                <c:pt idx="40283">
                  <c:v>3.4283000000028103</c:v>
                </c:pt>
                <c:pt idx="40284">
                  <c:v>3.4284000000028105</c:v>
                </c:pt>
                <c:pt idx="40285">
                  <c:v>3.4285000000028107</c:v>
                </c:pt>
                <c:pt idx="40286">
                  <c:v>3.428600000002811</c:v>
                </c:pt>
                <c:pt idx="40287">
                  <c:v>3.4287000000028112</c:v>
                </c:pt>
                <c:pt idx="40288">
                  <c:v>3.4288000000028114</c:v>
                </c:pt>
                <c:pt idx="40289">
                  <c:v>3.4289000000028116</c:v>
                </c:pt>
                <c:pt idx="40290">
                  <c:v>3.4290000000028118</c:v>
                </c:pt>
                <c:pt idx="40291">
                  <c:v>3.429100000002812</c:v>
                </c:pt>
                <c:pt idx="40292">
                  <c:v>3.4292000000028122</c:v>
                </c:pt>
                <c:pt idx="40293">
                  <c:v>3.4293000000028124</c:v>
                </c:pt>
                <c:pt idx="40294">
                  <c:v>3.4294000000028126</c:v>
                </c:pt>
                <c:pt idx="40295">
                  <c:v>3.4295000000028129</c:v>
                </c:pt>
                <c:pt idx="40296">
                  <c:v>3.4296000000028131</c:v>
                </c:pt>
                <c:pt idx="40297">
                  <c:v>3.4297000000028133</c:v>
                </c:pt>
                <c:pt idx="40298">
                  <c:v>3.4298000000028135</c:v>
                </c:pt>
                <c:pt idx="40299">
                  <c:v>3.4299000000028137</c:v>
                </c:pt>
                <c:pt idx="40300">
                  <c:v>3.4300000000028139</c:v>
                </c:pt>
                <c:pt idx="40301">
                  <c:v>3.4301000000028141</c:v>
                </c:pt>
                <c:pt idx="40302">
                  <c:v>3.4302000000028143</c:v>
                </c:pt>
                <c:pt idx="40303">
                  <c:v>3.4303000000028145</c:v>
                </c:pt>
                <c:pt idx="40304">
                  <c:v>3.4304000000028148</c:v>
                </c:pt>
                <c:pt idx="40305">
                  <c:v>3.430500000002815</c:v>
                </c:pt>
                <c:pt idx="40306">
                  <c:v>3.4306000000028152</c:v>
                </c:pt>
                <c:pt idx="40307">
                  <c:v>3.4307000000028154</c:v>
                </c:pt>
                <c:pt idx="40308">
                  <c:v>3.4308000000028156</c:v>
                </c:pt>
                <c:pt idx="40309">
                  <c:v>3.4309000000028158</c:v>
                </c:pt>
                <c:pt idx="40310">
                  <c:v>3.431000000002816</c:v>
                </c:pt>
                <c:pt idx="40311">
                  <c:v>3.4311000000028162</c:v>
                </c:pt>
                <c:pt idx="40312">
                  <c:v>3.4312000000028164</c:v>
                </c:pt>
                <c:pt idx="40313">
                  <c:v>3.4313000000028167</c:v>
                </c:pt>
                <c:pt idx="40314">
                  <c:v>3.4314000000028169</c:v>
                </c:pt>
                <c:pt idx="40315">
                  <c:v>3.4315000000028171</c:v>
                </c:pt>
                <c:pt idx="40316">
                  <c:v>3.4316000000028173</c:v>
                </c:pt>
                <c:pt idx="40317">
                  <c:v>3.4317000000028175</c:v>
                </c:pt>
                <c:pt idx="40318">
                  <c:v>3.4318000000028177</c:v>
                </c:pt>
                <c:pt idx="40319">
                  <c:v>3.4319000000028179</c:v>
                </c:pt>
                <c:pt idx="40320">
                  <c:v>3.4320000000028181</c:v>
                </c:pt>
                <c:pt idx="40321">
                  <c:v>3.4321000000028183</c:v>
                </c:pt>
                <c:pt idx="40322">
                  <c:v>3.4322000000028186</c:v>
                </c:pt>
                <c:pt idx="40323">
                  <c:v>3.4323000000028188</c:v>
                </c:pt>
                <c:pt idx="40324">
                  <c:v>3.432400000002819</c:v>
                </c:pt>
                <c:pt idx="40325">
                  <c:v>3.4325000000028192</c:v>
                </c:pt>
                <c:pt idx="40326">
                  <c:v>3.4326000000028194</c:v>
                </c:pt>
                <c:pt idx="40327">
                  <c:v>3.4327000000028196</c:v>
                </c:pt>
                <c:pt idx="40328">
                  <c:v>3.4328000000028198</c:v>
                </c:pt>
                <c:pt idx="40329">
                  <c:v>3.43290000000282</c:v>
                </c:pt>
                <c:pt idx="40330">
                  <c:v>3.4330000000028202</c:v>
                </c:pt>
                <c:pt idx="40331">
                  <c:v>3.4331000000028205</c:v>
                </c:pt>
                <c:pt idx="40332">
                  <c:v>3.4332000000028207</c:v>
                </c:pt>
                <c:pt idx="40333">
                  <c:v>3.4333000000028209</c:v>
                </c:pt>
                <c:pt idx="40334">
                  <c:v>3.4334000000028211</c:v>
                </c:pt>
                <c:pt idx="40335">
                  <c:v>3.4335000000028213</c:v>
                </c:pt>
                <c:pt idx="40336">
                  <c:v>3.4336000000028215</c:v>
                </c:pt>
                <c:pt idx="40337">
                  <c:v>3.4337000000028217</c:v>
                </c:pt>
                <c:pt idx="40338">
                  <c:v>3.4338000000028219</c:v>
                </c:pt>
                <c:pt idx="40339">
                  <c:v>3.4339000000028221</c:v>
                </c:pt>
                <c:pt idx="40340">
                  <c:v>3.4340000000028224</c:v>
                </c:pt>
                <c:pt idx="40341">
                  <c:v>3.4341000000028226</c:v>
                </c:pt>
                <c:pt idx="40342">
                  <c:v>3.4342000000028228</c:v>
                </c:pt>
                <c:pt idx="40343">
                  <c:v>3.434300000002823</c:v>
                </c:pt>
                <c:pt idx="40344">
                  <c:v>3.4344000000028232</c:v>
                </c:pt>
                <c:pt idx="40345">
                  <c:v>3.4345000000028234</c:v>
                </c:pt>
                <c:pt idx="40346">
                  <c:v>3.4346000000028236</c:v>
                </c:pt>
                <c:pt idx="40347">
                  <c:v>3.4347000000028238</c:v>
                </c:pt>
                <c:pt idx="40348">
                  <c:v>3.434800000002824</c:v>
                </c:pt>
                <c:pt idx="40349">
                  <c:v>3.4349000000028242</c:v>
                </c:pt>
                <c:pt idx="40350">
                  <c:v>3.4350000000028245</c:v>
                </c:pt>
                <c:pt idx="40351">
                  <c:v>3.4351000000028247</c:v>
                </c:pt>
                <c:pt idx="40352">
                  <c:v>3.4352000000028249</c:v>
                </c:pt>
                <c:pt idx="40353">
                  <c:v>3.4353000000028251</c:v>
                </c:pt>
                <c:pt idx="40354">
                  <c:v>3.4354000000028253</c:v>
                </c:pt>
                <c:pt idx="40355">
                  <c:v>3.4355000000028255</c:v>
                </c:pt>
                <c:pt idx="40356">
                  <c:v>3.4356000000028257</c:v>
                </c:pt>
                <c:pt idx="40357">
                  <c:v>3.4357000000028259</c:v>
                </c:pt>
                <c:pt idx="40358">
                  <c:v>3.4358000000028261</c:v>
                </c:pt>
                <c:pt idx="40359">
                  <c:v>3.4359000000028264</c:v>
                </c:pt>
                <c:pt idx="40360">
                  <c:v>3.4360000000028266</c:v>
                </c:pt>
                <c:pt idx="40361">
                  <c:v>3.4361000000028268</c:v>
                </c:pt>
                <c:pt idx="40362">
                  <c:v>3.436200000002827</c:v>
                </c:pt>
                <c:pt idx="40363">
                  <c:v>3.4363000000028272</c:v>
                </c:pt>
                <c:pt idx="40364">
                  <c:v>3.4364000000028274</c:v>
                </c:pt>
                <c:pt idx="40365">
                  <c:v>3.4365000000028276</c:v>
                </c:pt>
                <c:pt idx="40366">
                  <c:v>3.4366000000028278</c:v>
                </c:pt>
                <c:pt idx="40367">
                  <c:v>3.436700000002828</c:v>
                </c:pt>
                <c:pt idx="40368">
                  <c:v>3.4368000000028283</c:v>
                </c:pt>
                <c:pt idx="40369">
                  <c:v>3.4369000000028285</c:v>
                </c:pt>
                <c:pt idx="40370">
                  <c:v>3.4370000000028287</c:v>
                </c:pt>
                <c:pt idx="40371">
                  <c:v>3.4371000000028289</c:v>
                </c:pt>
                <c:pt idx="40372">
                  <c:v>3.4372000000028291</c:v>
                </c:pt>
                <c:pt idx="40373">
                  <c:v>3.4373000000028293</c:v>
                </c:pt>
                <c:pt idx="40374">
                  <c:v>3.4374000000028295</c:v>
                </c:pt>
                <c:pt idx="40375">
                  <c:v>3.4375000000028297</c:v>
                </c:pt>
                <c:pt idx="40376">
                  <c:v>3.4376000000028299</c:v>
                </c:pt>
                <c:pt idx="40377">
                  <c:v>3.4377000000028302</c:v>
                </c:pt>
                <c:pt idx="40378">
                  <c:v>3.4378000000028304</c:v>
                </c:pt>
                <c:pt idx="40379">
                  <c:v>3.4379000000028306</c:v>
                </c:pt>
                <c:pt idx="40380">
                  <c:v>3.4380000000028308</c:v>
                </c:pt>
                <c:pt idx="40381">
                  <c:v>3.438100000002831</c:v>
                </c:pt>
                <c:pt idx="40382">
                  <c:v>3.4382000000028312</c:v>
                </c:pt>
                <c:pt idx="40383">
                  <c:v>3.4383000000028314</c:v>
                </c:pt>
                <c:pt idx="40384">
                  <c:v>3.4384000000028316</c:v>
                </c:pt>
                <c:pt idx="40385">
                  <c:v>3.4385000000028318</c:v>
                </c:pt>
                <c:pt idx="40386">
                  <c:v>3.4386000000028321</c:v>
                </c:pt>
                <c:pt idx="40387">
                  <c:v>3.4387000000028323</c:v>
                </c:pt>
                <c:pt idx="40388">
                  <c:v>3.4388000000028325</c:v>
                </c:pt>
                <c:pt idx="40389">
                  <c:v>3.4389000000028327</c:v>
                </c:pt>
                <c:pt idx="40390">
                  <c:v>3.4390000000028329</c:v>
                </c:pt>
                <c:pt idx="40391">
                  <c:v>3.4391000000028331</c:v>
                </c:pt>
                <c:pt idx="40392">
                  <c:v>3.4392000000028333</c:v>
                </c:pt>
                <c:pt idx="40393">
                  <c:v>3.4393000000028335</c:v>
                </c:pt>
                <c:pt idx="40394">
                  <c:v>3.4394000000028337</c:v>
                </c:pt>
                <c:pt idx="40395">
                  <c:v>3.439500000002834</c:v>
                </c:pt>
                <c:pt idx="40396">
                  <c:v>3.4396000000028342</c:v>
                </c:pt>
                <c:pt idx="40397">
                  <c:v>3.4397000000028344</c:v>
                </c:pt>
                <c:pt idx="40398">
                  <c:v>3.4398000000028346</c:v>
                </c:pt>
                <c:pt idx="40399">
                  <c:v>3.4399000000028348</c:v>
                </c:pt>
                <c:pt idx="40400">
                  <c:v>3.440000000002835</c:v>
                </c:pt>
                <c:pt idx="40401">
                  <c:v>3.4401000000028352</c:v>
                </c:pt>
                <c:pt idx="40402">
                  <c:v>3.4402000000028354</c:v>
                </c:pt>
                <c:pt idx="40403">
                  <c:v>3.4403000000028356</c:v>
                </c:pt>
                <c:pt idx="40404">
                  <c:v>3.4404000000028359</c:v>
                </c:pt>
                <c:pt idx="40405">
                  <c:v>3.4405000000028361</c:v>
                </c:pt>
                <c:pt idx="40406">
                  <c:v>3.4406000000028363</c:v>
                </c:pt>
                <c:pt idx="40407">
                  <c:v>3.4407000000028365</c:v>
                </c:pt>
                <c:pt idx="40408">
                  <c:v>3.4408000000028367</c:v>
                </c:pt>
                <c:pt idx="40409">
                  <c:v>3.4409000000028369</c:v>
                </c:pt>
                <c:pt idx="40410">
                  <c:v>3.4410000000028371</c:v>
                </c:pt>
                <c:pt idx="40411">
                  <c:v>3.4411000000028373</c:v>
                </c:pt>
                <c:pt idx="40412">
                  <c:v>3.4412000000028375</c:v>
                </c:pt>
                <c:pt idx="40413">
                  <c:v>3.4413000000028378</c:v>
                </c:pt>
                <c:pt idx="40414">
                  <c:v>3.441400000002838</c:v>
                </c:pt>
                <c:pt idx="40415">
                  <c:v>3.4415000000028382</c:v>
                </c:pt>
                <c:pt idx="40416">
                  <c:v>3.4416000000028384</c:v>
                </c:pt>
                <c:pt idx="40417">
                  <c:v>3.4417000000028386</c:v>
                </c:pt>
                <c:pt idx="40418">
                  <c:v>3.4418000000028388</c:v>
                </c:pt>
                <c:pt idx="40419">
                  <c:v>3.441900000002839</c:v>
                </c:pt>
                <c:pt idx="40420">
                  <c:v>3.4420000000028392</c:v>
                </c:pt>
                <c:pt idx="40421">
                  <c:v>3.4421000000028394</c:v>
                </c:pt>
                <c:pt idx="40422">
                  <c:v>3.4422000000028397</c:v>
                </c:pt>
                <c:pt idx="40423">
                  <c:v>3.4423000000028399</c:v>
                </c:pt>
                <c:pt idx="40424">
                  <c:v>3.4424000000028401</c:v>
                </c:pt>
                <c:pt idx="40425">
                  <c:v>3.4425000000028403</c:v>
                </c:pt>
                <c:pt idx="40426">
                  <c:v>3.4426000000028405</c:v>
                </c:pt>
                <c:pt idx="40427">
                  <c:v>3.4427000000028407</c:v>
                </c:pt>
                <c:pt idx="40428">
                  <c:v>3.4428000000028409</c:v>
                </c:pt>
                <c:pt idx="40429">
                  <c:v>3.4429000000028411</c:v>
                </c:pt>
                <c:pt idx="40430">
                  <c:v>3.4430000000028413</c:v>
                </c:pt>
                <c:pt idx="40431">
                  <c:v>3.4431000000028416</c:v>
                </c:pt>
                <c:pt idx="40432">
                  <c:v>3.4432000000028418</c:v>
                </c:pt>
                <c:pt idx="40433">
                  <c:v>3.443300000002842</c:v>
                </c:pt>
                <c:pt idx="40434">
                  <c:v>3.4434000000028422</c:v>
                </c:pt>
                <c:pt idx="40435">
                  <c:v>3.4435000000028424</c:v>
                </c:pt>
                <c:pt idx="40436">
                  <c:v>3.4436000000028426</c:v>
                </c:pt>
                <c:pt idx="40437">
                  <c:v>3.4437000000028428</c:v>
                </c:pt>
                <c:pt idx="40438">
                  <c:v>3.443800000002843</c:v>
                </c:pt>
                <c:pt idx="40439">
                  <c:v>3.4439000000028432</c:v>
                </c:pt>
                <c:pt idx="40440">
                  <c:v>3.4440000000028435</c:v>
                </c:pt>
                <c:pt idx="40441">
                  <c:v>3.4441000000028437</c:v>
                </c:pt>
                <c:pt idx="40442">
                  <c:v>3.4442000000028439</c:v>
                </c:pt>
                <c:pt idx="40443">
                  <c:v>3.4443000000028441</c:v>
                </c:pt>
                <c:pt idx="40444">
                  <c:v>3.4444000000028443</c:v>
                </c:pt>
                <c:pt idx="40445">
                  <c:v>3.4445000000028445</c:v>
                </c:pt>
                <c:pt idx="40446">
                  <c:v>3.4446000000028447</c:v>
                </c:pt>
                <c:pt idx="40447">
                  <c:v>3.4447000000028449</c:v>
                </c:pt>
                <c:pt idx="40448">
                  <c:v>3.4448000000028451</c:v>
                </c:pt>
                <c:pt idx="40449">
                  <c:v>3.4449000000028454</c:v>
                </c:pt>
                <c:pt idx="40450">
                  <c:v>3.4450000000028456</c:v>
                </c:pt>
                <c:pt idx="40451">
                  <c:v>3.4451000000028458</c:v>
                </c:pt>
                <c:pt idx="40452">
                  <c:v>3.445200000002846</c:v>
                </c:pt>
                <c:pt idx="40453">
                  <c:v>3.4453000000028462</c:v>
                </c:pt>
                <c:pt idx="40454">
                  <c:v>3.4454000000028464</c:v>
                </c:pt>
                <c:pt idx="40455">
                  <c:v>3.4455000000028466</c:v>
                </c:pt>
                <c:pt idx="40456">
                  <c:v>3.4456000000028468</c:v>
                </c:pt>
                <c:pt idx="40457">
                  <c:v>3.445700000002847</c:v>
                </c:pt>
                <c:pt idx="40458">
                  <c:v>3.4458000000028473</c:v>
                </c:pt>
                <c:pt idx="40459">
                  <c:v>3.4459000000028475</c:v>
                </c:pt>
                <c:pt idx="40460">
                  <c:v>3.4460000000028477</c:v>
                </c:pt>
                <c:pt idx="40461">
                  <c:v>3.4461000000028479</c:v>
                </c:pt>
                <c:pt idx="40462">
                  <c:v>3.4462000000028481</c:v>
                </c:pt>
                <c:pt idx="40463">
                  <c:v>3.4463000000028483</c:v>
                </c:pt>
                <c:pt idx="40464">
                  <c:v>3.4464000000028485</c:v>
                </c:pt>
                <c:pt idx="40465">
                  <c:v>3.4465000000028487</c:v>
                </c:pt>
                <c:pt idx="40466">
                  <c:v>3.4466000000028489</c:v>
                </c:pt>
                <c:pt idx="40467">
                  <c:v>3.4467000000028492</c:v>
                </c:pt>
                <c:pt idx="40468">
                  <c:v>3.4468000000028494</c:v>
                </c:pt>
                <c:pt idx="40469">
                  <c:v>3.4469000000028496</c:v>
                </c:pt>
                <c:pt idx="40470">
                  <c:v>3.4470000000028498</c:v>
                </c:pt>
                <c:pt idx="40471">
                  <c:v>3.44710000000285</c:v>
                </c:pt>
                <c:pt idx="40472">
                  <c:v>3.4472000000028502</c:v>
                </c:pt>
                <c:pt idx="40473">
                  <c:v>3.4473000000028504</c:v>
                </c:pt>
                <c:pt idx="40474">
                  <c:v>3.4474000000028506</c:v>
                </c:pt>
                <c:pt idx="40475">
                  <c:v>3.4475000000028508</c:v>
                </c:pt>
                <c:pt idx="40476">
                  <c:v>3.4476000000028511</c:v>
                </c:pt>
                <c:pt idx="40477">
                  <c:v>3.4477000000028513</c:v>
                </c:pt>
                <c:pt idx="40478">
                  <c:v>3.4478000000028515</c:v>
                </c:pt>
                <c:pt idx="40479">
                  <c:v>3.4479000000028517</c:v>
                </c:pt>
                <c:pt idx="40480">
                  <c:v>3.4480000000028519</c:v>
                </c:pt>
                <c:pt idx="40481">
                  <c:v>3.4481000000028521</c:v>
                </c:pt>
                <c:pt idx="40482">
                  <c:v>3.4482000000028523</c:v>
                </c:pt>
                <c:pt idx="40483">
                  <c:v>3.4483000000028525</c:v>
                </c:pt>
                <c:pt idx="40484">
                  <c:v>3.4484000000028527</c:v>
                </c:pt>
                <c:pt idx="40485">
                  <c:v>3.4485000000028529</c:v>
                </c:pt>
                <c:pt idx="40486">
                  <c:v>3.4486000000028532</c:v>
                </c:pt>
                <c:pt idx="40487">
                  <c:v>3.4487000000028534</c:v>
                </c:pt>
                <c:pt idx="40488">
                  <c:v>3.4488000000028536</c:v>
                </c:pt>
                <c:pt idx="40489">
                  <c:v>3.4489000000028538</c:v>
                </c:pt>
                <c:pt idx="40490">
                  <c:v>3.449000000002854</c:v>
                </c:pt>
                <c:pt idx="40491">
                  <c:v>3.4491000000028542</c:v>
                </c:pt>
                <c:pt idx="40492">
                  <c:v>3.4492000000028544</c:v>
                </c:pt>
                <c:pt idx="40493">
                  <c:v>3.4493000000028546</c:v>
                </c:pt>
                <c:pt idx="40494">
                  <c:v>3.4494000000028548</c:v>
                </c:pt>
                <c:pt idx="40495">
                  <c:v>3.4495000000028551</c:v>
                </c:pt>
                <c:pt idx="40496">
                  <c:v>3.4496000000028553</c:v>
                </c:pt>
                <c:pt idx="40497">
                  <c:v>3.4497000000028555</c:v>
                </c:pt>
                <c:pt idx="40498">
                  <c:v>3.4498000000028557</c:v>
                </c:pt>
                <c:pt idx="40499">
                  <c:v>3.4499000000028559</c:v>
                </c:pt>
                <c:pt idx="40500">
                  <c:v>3.4500000000028561</c:v>
                </c:pt>
                <c:pt idx="40501">
                  <c:v>3.4501000000028563</c:v>
                </c:pt>
                <c:pt idx="40502">
                  <c:v>3.4502000000028565</c:v>
                </c:pt>
                <c:pt idx="40503">
                  <c:v>3.4503000000028567</c:v>
                </c:pt>
                <c:pt idx="40504">
                  <c:v>3.450400000002857</c:v>
                </c:pt>
                <c:pt idx="40505">
                  <c:v>3.4505000000028572</c:v>
                </c:pt>
                <c:pt idx="40506">
                  <c:v>3.4506000000028574</c:v>
                </c:pt>
                <c:pt idx="40507">
                  <c:v>3.4507000000028576</c:v>
                </c:pt>
                <c:pt idx="40508">
                  <c:v>3.4508000000028578</c:v>
                </c:pt>
                <c:pt idx="40509">
                  <c:v>3.450900000002858</c:v>
                </c:pt>
                <c:pt idx="40510">
                  <c:v>3.4510000000028582</c:v>
                </c:pt>
                <c:pt idx="40511">
                  <c:v>3.4511000000028584</c:v>
                </c:pt>
                <c:pt idx="40512">
                  <c:v>3.4512000000028586</c:v>
                </c:pt>
                <c:pt idx="40513">
                  <c:v>3.4513000000028589</c:v>
                </c:pt>
                <c:pt idx="40514">
                  <c:v>3.4514000000028591</c:v>
                </c:pt>
                <c:pt idx="40515">
                  <c:v>3.4515000000028593</c:v>
                </c:pt>
                <c:pt idx="40516">
                  <c:v>3.4516000000028595</c:v>
                </c:pt>
                <c:pt idx="40517">
                  <c:v>3.4517000000028597</c:v>
                </c:pt>
                <c:pt idx="40518">
                  <c:v>3.4518000000028599</c:v>
                </c:pt>
                <c:pt idx="40519">
                  <c:v>3.4519000000028601</c:v>
                </c:pt>
                <c:pt idx="40520">
                  <c:v>3.4520000000028603</c:v>
                </c:pt>
                <c:pt idx="40521">
                  <c:v>3.4521000000028605</c:v>
                </c:pt>
                <c:pt idx="40522">
                  <c:v>3.4522000000028608</c:v>
                </c:pt>
                <c:pt idx="40523">
                  <c:v>3.452300000002861</c:v>
                </c:pt>
                <c:pt idx="40524">
                  <c:v>3.4524000000028612</c:v>
                </c:pt>
                <c:pt idx="40525">
                  <c:v>3.4525000000028614</c:v>
                </c:pt>
                <c:pt idx="40526">
                  <c:v>3.4526000000028616</c:v>
                </c:pt>
                <c:pt idx="40527">
                  <c:v>3.4527000000028618</c:v>
                </c:pt>
                <c:pt idx="40528">
                  <c:v>3.452800000002862</c:v>
                </c:pt>
                <c:pt idx="40529">
                  <c:v>3.4529000000028622</c:v>
                </c:pt>
                <c:pt idx="40530">
                  <c:v>3.4530000000028624</c:v>
                </c:pt>
                <c:pt idx="40531">
                  <c:v>3.4531000000028627</c:v>
                </c:pt>
                <c:pt idx="40532">
                  <c:v>3.4532000000028629</c:v>
                </c:pt>
                <c:pt idx="40533">
                  <c:v>3.4533000000028631</c:v>
                </c:pt>
                <c:pt idx="40534">
                  <c:v>3.4534000000028633</c:v>
                </c:pt>
                <c:pt idx="40535">
                  <c:v>3.4535000000028635</c:v>
                </c:pt>
                <c:pt idx="40536">
                  <c:v>3.4536000000028637</c:v>
                </c:pt>
                <c:pt idx="40537">
                  <c:v>3.4537000000028639</c:v>
                </c:pt>
                <c:pt idx="40538">
                  <c:v>3.4538000000028641</c:v>
                </c:pt>
                <c:pt idx="40539">
                  <c:v>3.4539000000028643</c:v>
                </c:pt>
                <c:pt idx="40540">
                  <c:v>3.4540000000028646</c:v>
                </c:pt>
                <c:pt idx="40541">
                  <c:v>3.4541000000028648</c:v>
                </c:pt>
                <c:pt idx="40542">
                  <c:v>3.454200000002865</c:v>
                </c:pt>
                <c:pt idx="40543">
                  <c:v>3.4543000000028652</c:v>
                </c:pt>
                <c:pt idx="40544">
                  <c:v>3.4544000000028654</c:v>
                </c:pt>
                <c:pt idx="40545">
                  <c:v>3.4545000000028656</c:v>
                </c:pt>
                <c:pt idx="40546">
                  <c:v>3.4546000000028658</c:v>
                </c:pt>
                <c:pt idx="40547">
                  <c:v>3.454700000002866</c:v>
                </c:pt>
                <c:pt idx="40548">
                  <c:v>3.4548000000028662</c:v>
                </c:pt>
                <c:pt idx="40549">
                  <c:v>3.4549000000028665</c:v>
                </c:pt>
                <c:pt idx="40550">
                  <c:v>3.4550000000028667</c:v>
                </c:pt>
                <c:pt idx="40551">
                  <c:v>3.4551000000028669</c:v>
                </c:pt>
                <c:pt idx="40552">
                  <c:v>3.4552000000028671</c:v>
                </c:pt>
                <c:pt idx="40553">
                  <c:v>3.4553000000028673</c:v>
                </c:pt>
                <c:pt idx="40554">
                  <c:v>3.4554000000028675</c:v>
                </c:pt>
                <c:pt idx="40555">
                  <c:v>3.4555000000028677</c:v>
                </c:pt>
                <c:pt idx="40556">
                  <c:v>3.4556000000028679</c:v>
                </c:pt>
                <c:pt idx="40557">
                  <c:v>3.4557000000028681</c:v>
                </c:pt>
                <c:pt idx="40558">
                  <c:v>3.4558000000028684</c:v>
                </c:pt>
                <c:pt idx="40559">
                  <c:v>3.4559000000028686</c:v>
                </c:pt>
                <c:pt idx="40560">
                  <c:v>3.4560000000028688</c:v>
                </c:pt>
                <c:pt idx="40561">
                  <c:v>3.456100000002869</c:v>
                </c:pt>
                <c:pt idx="40562">
                  <c:v>3.4562000000028692</c:v>
                </c:pt>
                <c:pt idx="40563">
                  <c:v>3.4563000000028694</c:v>
                </c:pt>
                <c:pt idx="40564">
                  <c:v>3.4564000000028696</c:v>
                </c:pt>
                <c:pt idx="40565">
                  <c:v>3.4565000000028698</c:v>
                </c:pt>
                <c:pt idx="40566">
                  <c:v>3.45660000000287</c:v>
                </c:pt>
                <c:pt idx="40567">
                  <c:v>3.4567000000028703</c:v>
                </c:pt>
                <c:pt idx="40568">
                  <c:v>3.4568000000028705</c:v>
                </c:pt>
                <c:pt idx="40569">
                  <c:v>3.4569000000028707</c:v>
                </c:pt>
                <c:pt idx="40570">
                  <c:v>3.4570000000028709</c:v>
                </c:pt>
                <c:pt idx="40571">
                  <c:v>3.4571000000028711</c:v>
                </c:pt>
                <c:pt idx="40572">
                  <c:v>3.4572000000028713</c:v>
                </c:pt>
                <c:pt idx="40573">
                  <c:v>3.4573000000028715</c:v>
                </c:pt>
                <c:pt idx="40574">
                  <c:v>3.4574000000028717</c:v>
                </c:pt>
                <c:pt idx="40575">
                  <c:v>3.4575000000028719</c:v>
                </c:pt>
                <c:pt idx="40576">
                  <c:v>3.4576000000028722</c:v>
                </c:pt>
                <c:pt idx="40577">
                  <c:v>3.4577000000028724</c:v>
                </c:pt>
                <c:pt idx="40578">
                  <c:v>3.4578000000028726</c:v>
                </c:pt>
                <c:pt idx="40579">
                  <c:v>3.4579000000028728</c:v>
                </c:pt>
                <c:pt idx="40580">
                  <c:v>3.458000000002873</c:v>
                </c:pt>
                <c:pt idx="40581">
                  <c:v>3.4581000000028732</c:v>
                </c:pt>
                <c:pt idx="40582">
                  <c:v>3.4582000000028734</c:v>
                </c:pt>
                <c:pt idx="40583">
                  <c:v>3.4583000000028736</c:v>
                </c:pt>
                <c:pt idx="40584">
                  <c:v>3.4584000000028738</c:v>
                </c:pt>
                <c:pt idx="40585">
                  <c:v>3.4585000000028741</c:v>
                </c:pt>
                <c:pt idx="40586">
                  <c:v>3.4586000000028743</c:v>
                </c:pt>
                <c:pt idx="40587">
                  <c:v>3.4587000000028745</c:v>
                </c:pt>
                <c:pt idx="40588">
                  <c:v>3.4588000000028747</c:v>
                </c:pt>
                <c:pt idx="40589">
                  <c:v>3.4589000000028749</c:v>
                </c:pt>
                <c:pt idx="40590">
                  <c:v>3.4590000000028751</c:v>
                </c:pt>
                <c:pt idx="40591">
                  <c:v>3.4591000000028753</c:v>
                </c:pt>
                <c:pt idx="40592">
                  <c:v>3.4592000000028755</c:v>
                </c:pt>
                <c:pt idx="40593">
                  <c:v>3.4593000000028757</c:v>
                </c:pt>
                <c:pt idx="40594">
                  <c:v>3.459400000002876</c:v>
                </c:pt>
                <c:pt idx="40595">
                  <c:v>3.4595000000028762</c:v>
                </c:pt>
                <c:pt idx="40596">
                  <c:v>3.4596000000028764</c:v>
                </c:pt>
                <c:pt idx="40597">
                  <c:v>3.4597000000028766</c:v>
                </c:pt>
                <c:pt idx="40598">
                  <c:v>3.4598000000028768</c:v>
                </c:pt>
                <c:pt idx="40599">
                  <c:v>3.459900000002877</c:v>
                </c:pt>
                <c:pt idx="40600">
                  <c:v>3.4600000000028772</c:v>
                </c:pt>
                <c:pt idx="40601">
                  <c:v>3.4601000000028774</c:v>
                </c:pt>
                <c:pt idx="40602">
                  <c:v>3.4602000000028776</c:v>
                </c:pt>
                <c:pt idx="40603">
                  <c:v>3.4603000000028779</c:v>
                </c:pt>
                <c:pt idx="40604">
                  <c:v>3.4604000000028781</c:v>
                </c:pt>
                <c:pt idx="40605">
                  <c:v>3.4605000000028783</c:v>
                </c:pt>
                <c:pt idx="40606">
                  <c:v>3.4606000000028785</c:v>
                </c:pt>
                <c:pt idx="40607">
                  <c:v>3.4607000000028787</c:v>
                </c:pt>
                <c:pt idx="40608">
                  <c:v>3.4608000000028789</c:v>
                </c:pt>
                <c:pt idx="40609">
                  <c:v>3.4609000000028791</c:v>
                </c:pt>
                <c:pt idx="40610">
                  <c:v>3.4610000000028793</c:v>
                </c:pt>
                <c:pt idx="40611">
                  <c:v>3.4611000000028795</c:v>
                </c:pt>
                <c:pt idx="40612">
                  <c:v>3.4612000000028798</c:v>
                </c:pt>
                <c:pt idx="40613">
                  <c:v>3.46130000000288</c:v>
                </c:pt>
                <c:pt idx="40614">
                  <c:v>3.4614000000028802</c:v>
                </c:pt>
                <c:pt idx="40615">
                  <c:v>3.4615000000028804</c:v>
                </c:pt>
                <c:pt idx="40616">
                  <c:v>3.4616000000028806</c:v>
                </c:pt>
                <c:pt idx="40617">
                  <c:v>3.4617000000028808</c:v>
                </c:pt>
                <c:pt idx="40618">
                  <c:v>3.461800000002881</c:v>
                </c:pt>
                <c:pt idx="40619">
                  <c:v>3.4619000000028812</c:v>
                </c:pt>
                <c:pt idx="40620">
                  <c:v>3.4620000000028814</c:v>
                </c:pt>
                <c:pt idx="40621">
                  <c:v>3.4621000000028817</c:v>
                </c:pt>
                <c:pt idx="40622">
                  <c:v>3.4622000000028819</c:v>
                </c:pt>
                <c:pt idx="40623">
                  <c:v>3.4623000000028821</c:v>
                </c:pt>
                <c:pt idx="40624">
                  <c:v>3.4624000000028823</c:v>
                </c:pt>
                <c:pt idx="40625">
                  <c:v>3.4625000000028825</c:v>
                </c:pt>
                <c:pt idx="40626">
                  <c:v>3.4626000000028827</c:v>
                </c:pt>
                <c:pt idx="40627">
                  <c:v>3.4627000000028829</c:v>
                </c:pt>
                <c:pt idx="40628">
                  <c:v>3.4628000000028831</c:v>
                </c:pt>
                <c:pt idx="40629">
                  <c:v>3.4629000000028833</c:v>
                </c:pt>
                <c:pt idx="40630">
                  <c:v>3.4630000000028835</c:v>
                </c:pt>
                <c:pt idx="40631">
                  <c:v>3.4631000000028838</c:v>
                </c:pt>
                <c:pt idx="40632">
                  <c:v>3.463200000002884</c:v>
                </c:pt>
                <c:pt idx="40633">
                  <c:v>3.4633000000028842</c:v>
                </c:pt>
                <c:pt idx="40634">
                  <c:v>3.4634000000028844</c:v>
                </c:pt>
                <c:pt idx="40635">
                  <c:v>3.4635000000028846</c:v>
                </c:pt>
                <c:pt idx="40636">
                  <c:v>3.4636000000028848</c:v>
                </c:pt>
                <c:pt idx="40637">
                  <c:v>3.463700000002885</c:v>
                </c:pt>
                <c:pt idx="40638">
                  <c:v>3.4638000000028852</c:v>
                </c:pt>
                <c:pt idx="40639">
                  <c:v>3.4639000000028854</c:v>
                </c:pt>
                <c:pt idx="40640">
                  <c:v>3.4640000000028857</c:v>
                </c:pt>
                <c:pt idx="40641">
                  <c:v>3.4641000000028859</c:v>
                </c:pt>
                <c:pt idx="40642">
                  <c:v>3.4642000000028861</c:v>
                </c:pt>
                <c:pt idx="40643">
                  <c:v>3.4643000000028863</c:v>
                </c:pt>
                <c:pt idx="40644">
                  <c:v>3.4644000000028865</c:v>
                </c:pt>
                <c:pt idx="40645">
                  <c:v>3.4645000000028867</c:v>
                </c:pt>
                <c:pt idx="40646">
                  <c:v>3.4646000000028869</c:v>
                </c:pt>
                <c:pt idx="40647">
                  <c:v>3.4647000000028871</c:v>
                </c:pt>
                <c:pt idx="40648">
                  <c:v>3.4648000000028873</c:v>
                </c:pt>
                <c:pt idx="40649">
                  <c:v>3.4649000000028876</c:v>
                </c:pt>
                <c:pt idx="40650">
                  <c:v>3.4650000000028878</c:v>
                </c:pt>
                <c:pt idx="40651">
                  <c:v>3.465100000002888</c:v>
                </c:pt>
                <c:pt idx="40652">
                  <c:v>3.4652000000028882</c:v>
                </c:pt>
                <c:pt idx="40653">
                  <c:v>3.4653000000028884</c:v>
                </c:pt>
                <c:pt idx="40654">
                  <c:v>3.4654000000028886</c:v>
                </c:pt>
                <c:pt idx="40655">
                  <c:v>3.4655000000028888</c:v>
                </c:pt>
                <c:pt idx="40656">
                  <c:v>3.465600000002889</c:v>
                </c:pt>
                <c:pt idx="40657">
                  <c:v>3.4657000000028892</c:v>
                </c:pt>
                <c:pt idx="40658">
                  <c:v>3.4658000000028895</c:v>
                </c:pt>
                <c:pt idx="40659">
                  <c:v>3.4659000000028897</c:v>
                </c:pt>
                <c:pt idx="40660">
                  <c:v>3.4660000000028899</c:v>
                </c:pt>
                <c:pt idx="40661">
                  <c:v>3.4661000000028901</c:v>
                </c:pt>
                <c:pt idx="40662">
                  <c:v>3.4662000000028903</c:v>
                </c:pt>
                <c:pt idx="40663">
                  <c:v>3.4663000000028905</c:v>
                </c:pt>
                <c:pt idx="40664">
                  <c:v>3.4664000000028907</c:v>
                </c:pt>
                <c:pt idx="40665">
                  <c:v>3.4665000000028909</c:v>
                </c:pt>
                <c:pt idx="40666">
                  <c:v>3.4666000000028911</c:v>
                </c:pt>
                <c:pt idx="40667">
                  <c:v>3.4667000000028914</c:v>
                </c:pt>
                <c:pt idx="40668">
                  <c:v>3.4668000000028916</c:v>
                </c:pt>
                <c:pt idx="40669">
                  <c:v>3.4669000000028918</c:v>
                </c:pt>
                <c:pt idx="40670">
                  <c:v>3.467000000002892</c:v>
                </c:pt>
                <c:pt idx="40671">
                  <c:v>3.4671000000028922</c:v>
                </c:pt>
                <c:pt idx="40672">
                  <c:v>3.4672000000028924</c:v>
                </c:pt>
                <c:pt idx="40673">
                  <c:v>3.4673000000028926</c:v>
                </c:pt>
                <c:pt idx="40674">
                  <c:v>3.4674000000028928</c:v>
                </c:pt>
                <c:pt idx="40675">
                  <c:v>3.467500000002893</c:v>
                </c:pt>
                <c:pt idx="40676">
                  <c:v>3.4676000000028933</c:v>
                </c:pt>
                <c:pt idx="40677">
                  <c:v>3.4677000000028935</c:v>
                </c:pt>
                <c:pt idx="40678">
                  <c:v>3.4678000000028937</c:v>
                </c:pt>
                <c:pt idx="40679">
                  <c:v>3.4679000000028939</c:v>
                </c:pt>
                <c:pt idx="40680">
                  <c:v>3.4680000000028941</c:v>
                </c:pt>
                <c:pt idx="40681">
                  <c:v>3.4681000000028943</c:v>
                </c:pt>
                <c:pt idx="40682">
                  <c:v>3.4682000000028945</c:v>
                </c:pt>
                <c:pt idx="40683">
                  <c:v>3.4683000000028947</c:v>
                </c:pt>
                <c:pt idx="40684">
                  <c:v>3.4684000000028949</c:v>
                </c:pt>
                <c:pt idx="40685">
                  <c:v>3.4685000000028952</c:v>
                </c:pt>
                <c:pt idx="40686">
                  <c:v>3.4686000000028954</c:v>
                </c:pt>
                <c:pt idx="40687">
                  <c:v>3.4687000000028956</c:v>
                </c:pt>
                <c:pt idx="40688">
                  <c:v>3.4688000000028958</c:v>
                </c:pt>
                <c:pt idx="40689">
                  <c:v>3.468900000002896</c:v>
                </c:pt>
                <c:pt idx="40690">
                  <c:v>3.4690000000028962</c:v>
                </c:pt>
                <c:pt idx="40691">
                  <c:v>3.4691000000028964</c:v>
                </c:pt>
                <c:pt idx="40692">
                  <c:v>3.4692000000028966</c:v>
                </c:pt>
                <c:pt idx="40693">
                  <c:v>3.4693000000028968</c:v>
                </c:pt>
                <c:pt idx="40694">
                  <c:v>3.4694000000028971</c:v>
                </c:pt>
                <c:pt idx="40695">
                  <c:v>3.4695000000028973</c:v>
                </c:pt>
                <c:pt idx="40696">
                  <c:v>3.4696000000028975</c:v>
                </c:pt>
                <c:pt idx="40697">
                  <c:v>3.4697000000028977</c:v>
                </c:pt>
                <c:pt idx="40698">
                  <c:v>3.4698000000028979</c:v>
                </c:pt>
                <c:pt idx="40699">
                  <c:v>3.4699000000028981</c:v>
                </c:pt>
                <c:pt idx="40700">
                  <c:v>3.4700000000028983</c:v>
                </c:pt>
                <c:pt idx="40701">
                  <c:v>3.4701000000028985</c:v>
                </c:pt>
                <c:pt idx="40702">
                  <c:v>3.4702000000028987</c:v>
                </c:pt>
                <c:pt idx="40703">
                  <c:v>3.470300000002899</c:v>
                </c:pt>
                <c:pt idx="40704">
                  <c:v>3.4704000000028992</c:v>
                </c:pt>
                <c:pt idx="40705">
                  <c:v>3.4705000000028994</c:v>
                </c:pt>
                <c:pt idx="40706">
                  <c:v>3.4706000000028996</c:v>
                </c:pt>
                <c:pt idx="40707">
                  <c:v>3.4707000000028998</c:v>
                </c:pt>
                <c:pt idx="40708">
                  <c:v>3.4708000000029</c:v>
                </c:pt>
                <c:pt idx="40709">
                  <c:v>3.4709000000029002</c:v>
                </c:pt>
                <c:pt idx="40710">
                  <c:v>3.4710000000029004</c:v>
                </c:pt>
                <c:pt idx="40711">
                  <c:v>3.4711000000029006</c:v>
                </c:pt>
                <c:pt idx="40712">
                  <c:v>3.4712000000029009</c:v>
                </c:pt>
                <c:pt idx="40713">
                  <c:v>3.4713000000029011</c:v>
                </c:pt>
                <c:pt idx="40714">
                  <c:v>3.4714000000029013</c:v>
                </c:pt>
                <c:pt idx="40715">
                  <c:v>3.4715000000029015</c:v>
                </c:pt>
                <c:pt idx="40716">
                  <c:v>3.4716000000029017</c:v>
                </c:pt>
                <c:pt idx="40717">
                  <c:v>3.4717000000029019</c:v>
                </c:pt>
                <c:pt idx="40718">
                  <c:v>3.4718000000029021</c:v>
                </c:pt>
                <c:pt idx="40719">
                  <c:v>3.4719000000029023</c:v>
                </c:pt>
                <c:pt idx="40720">
                  <c:v>3.4720000000029025</c:v>
                </c:pt>
                <c:pt idx="40721">
                  <c:v>3.4721000000029028</c:v>
                </c:pt>
                <c:pt idx="40722">
                  <c:v>3.472200000002903</c:v>
                </c:pt>
                <c:pt idx="40723">
                  <c:v>3.4723000000029032</c:v>
                </c:pt>
                <c:pt idx="40724">
                  <c:v>3.4724000000029034</c:v>
                </c:pt>
                <c:pt idx="40725">
                  <c:v>3.4725000000029036</c:v>
                </c:pt>
                <c:pt idx="40726">
                  <c:v>3.4726000000029038</c:v>
                </c:pt>
                <c:pt idx="40727">
                  <c:v>3.472700000002904</c:v>
                </c:pt>
                <c:pt idx="40728">
                  <c:v>3.4728000000029042</c:v>
                </c:pt>
                <c:pt idx="40729">
                  <c:v>3.4729000000029044</c:v>
                </c:pt>
                <c:pt idx="40730">
                  <c:v>3.4730000000029047</c:v>
                </c:pt>
                <c:pt idx="40731">
                  <c:v>3.4731000000029049</c:v>
                </c:pt>
                <c:pt idx="40732">
                  <c:v>3.4732000000029051</c:v>
                </c:pt>
                <c:pt idx="40733">
                  <c:v>3.4733000000029053</c:v>
                </c:pt>
                <c:pt idx="40734">
                  <c:v>3.4734000000029055</c:v>
                </c:pt>
                <c:pt idx="40735">
                  <c:v>3.4735000000029057</c:v>
                </c:pt>
                <c:pt idx="40736">
                  <c:v>3.4736000000029059</c:v>
                </c:pt>
                <c:pt idx="40737">
                  <c:v>3.4737000000029061</c:v>
                </c:pt>
                <c:pt idx="40738">
                  <c:v>3.4738000000029063</c:v>
                </c:pt>
                <c:pt idx="40739">
                  <c:v>3.4739000000029066</c:v>
                </c:pt>
                <c:pt idx="40740">
                  <c:v>3.4740000000029068</c:v>
                </c:pt>
                <c:pt idx="40741">
                  <c:v>3.474100000002907</c:v>
                </c:pt>
                <c:pt idx="40742">
                  <c:v>3.4742000000029072</c:v>
                </c:pt>
                <c:pt idx="40743">
                  <c:v>3.4743000000029074</c:v>
                </c:pt>
                <c:pt idx="40744">
                  <c:v>3.4744000000029076</c:v>
                </c:pt>
                <c:pt idx="40745">
                  <c:v>3.4745000000029078</c:v>
                </c:pt>
                <c:pt idx="40746">
                  <c:v>3.474600000002908</c:v>
                </c:pt>
                <c:pt idx="40747">
                  <c:v>3.4747000000029082</c:v>
                </c:pt>
                <c:pt idx="40748">
                  <c:v>3.4748000000029085</c:v>
                </c:pt>
                <c:pt idx="40749">
                  <c:v>3.4749000000029087</c:v>
                </c:pt>
                <c:pt idx="40750">
                  <c:v>3.4750000000029089</c:v>
                </c:pt>
                <c:pt idx="40751">
                  <c:v>3.4751000000029091</c:v>
                </c:pt>
                <c:pt idx="40752">
                  <c:v>3.4752000000029093</c:v>
                </c:pt>
                <c:pt idx="40753">
                  <c:v>3.4753000000029095</c:v>
                </c:pt>
                <c:pt idx="40754">
                  <c:v>3.4754000000029097</c:v>
                </c:pt>
                <c:pt idx="40755">
                  <c:v>3.4755000000029099</c:v>
                </c:pt>
                <c:pt idx="40756">
                  <c:v>3.4756000000029101</c:v>
                </c:pt>
                <c:pt idx="40757">
                  <c:v>3.4757000000029104</c:v>
                </c:pt>
                <c:pt idx="40758">
                  <c:v>3.4758000000029106</c:v>
                </c:pt>
                <c:pt idx="40759">
                  <c:v>3.4759000000029108</c:v>
                </c:pt>
                <c:pt idx="40760">
                  <c:v>3.476000000002911</c:v>
                </c:pt>
                <c:pt idx="40761">
                  <c:v>3.4761000000029112</c:v>
                </c:pt>
                <c:pt idx="40762">
                  <c:v>3.4762000000029114</c:v>
                </c:pt>
                <c:pt idx="40763">
                  <c:v>3.4763000000029116</c:v>
                </c:pt>
                <c:pt idx="40764">
                  <c:v>3.4764000000029118</c:v>
                </c:pt>
                <c:pt idx="40765">
                  <c:v>3.476500000002912</c:v>
                </c:pt>
                <c:pt idx="40766">
                  <c:v>3.4766000000029122</c:v>
                </c:pt>
                <c:pt idx="40767">
                  <c:v>3.4767000000029125</c:v>
                </c:pt>
                <c:pt idx="40768">
                  <c:v>3.4768000000029127</c:v>
                </c:pt>
                <c:pt idx="40769">
                  <c:v>3.4769000000029129</c:v>
                </c:pt>
                <c:pt idx="40770">
                  <c:v>3.4770000000029131</c:v>
                </c:pt>
                <c:pt idx="40771">
                  <c:v>3.4771000000029133</c:v>
                </c:pt>
                <c:pt idx="40772">
                  <c:v>3.4772000000029135</c:v>
                </c:pt>
                <c:pt idx="40773">
                  <c:v>3.4773000000029137</c:v>
                </c:pt>
                <c:pt idx="40774">
                  <c:v>3.4774000000029139</c:v>
                </c:pt>
                <c:pt idx="40775">
                  <c:v>3.4775000000029141</c:v>
                </c:pt>
                <c:pt idx="40776">
                  <c:v>3.4776000000029144</c:v>
                </c:pt>
                <c:pt idx="40777">
                  <c:v>3.4777000000029146</c:v>
                </c:pt>
                <c:pt idx="40778">
                  <c:v>3.4778000000029148</c:v>
                </c:pt>
                <c:pt idx="40779">
                  <c:v>3.477900000002915</c:v>
                </c:pt>
                <c:pt idx="40780">
                  <c:v>3.4780000000029152</c:v>
                </c:pt>
                <c:pt idx="40781">
                  <c:v>3.4781000000029154</c:v>
                </c:pt>
                <c:pt idx="40782">
                  <c:v>3.4782000000029156</c:v>
                </c:pt>
                <c:pt idx="40783">
                  <c:v>3.4783000000029158</c:v>
                </c:pt>
                <c:pt idx="40784">
                  <c:v>3.478400000002916</c:v>
                </c:pt>
                <c:pt idx="40785">
                  <c:v>3.4785000000029163</c:v>
                </c:pt>
                <c:pt idx="40786">
                  <c:v>3.4786000000029165</c:v>
                </c:pt>
                <c:pt idx="40787">
                  <c:v>3.4787000000029167</c:v>
                </c:pt>
                <c:pt idx="40788">
                  <c:v>3.4788000000029169</c:v>
                </c:pt>
                <c:pt idx="40789">
                  <c:v>3.4789000000029171</c:v>
                </c:pt>
                <c:pt idx="40790">
                  <c:v>3.4790000000029173</c:v>
                </c:pt>
                <c:pt idx="40791">
                  <c:v>3.4791000000029175</c:v>
                </c:pt>
                <c:pt idx="40792">
                  <c:v>3.4792000000029177</c:v>
                </c:pt>
                <c:pt idx="40793">
                  <c:v>3.4793000000029179</c:v>
                </c:pt>
                <c:pt idx="40794">
                  <c:v>3.4794000000029182</c:v>
                </c:pt>
                <c:pt idx="40795">
                  <c:v>3.4795000000029184</c:v>
                </c:pt>
                <c:pt idx="40796">
                  <c:v>3.4796000000029186</c:v>
                </c:pt>
                <c:pt idx="40797">
                  <c:v>3.4797000000029188</c:v>
                </c:pt>
                <c:pt idx="40798">
                  <c:v>3.479800000002919</c:v>
                </c:pt>
                <c:pt idx="40799">
                  <c:v>3.4799000000029192</c:v>
                </c:pt>
                <c:pt idx="40800">
                  <c:v>3.4800000000029194</c:v>
                </c:pt>
                <c:pt idx="40801">
                  <c:v>3.4801000000029196</c:v>
                </c:pt>
                <c:pt idx="40802">
                  <c:v>3.4802000000029198</c:v>
                </c:pt>
                <c:pt idx="40803">
                  <c:v>3.4803000000029201</c:v>
                </c:pt>
                <c:pt idx="40804">
                  <c:v>3.4804000000029203</c:v>
                </c:pt>
                <c:pt idx="40805">
                  <c:v>3.4805000000029205</c:v>
                </c:pt>
                <c:pt idx="40806">
                  <c:v>3.4806000000029207</c:v>
                </c:pt>
                <c:pt idx="40807">
                  <c:v>3.4807000000029209</c:v>
                </c:pt>
                <c:pt idx="40808">
                  <c:v>3.4808000000029211</c:v>
                </c:pt>
                <c:pt idx="40809">
                  <c:v>3.4809000000029213</c:v>
                </c:pt>
                <c:pt idx="40810">
                  <c:v>3.4810000000029215</c:v>
                </c:pt>
                <c:pt idx="40811">
                  <c:v>3.4811000000029217</c:v>
                </c:pt>
                <c:pt idx="40812">
                  <c:v>3.481200000002922</c:v>
                </c:pt>
                <c:pt idx="40813">
                  <c:v>3.4813000000029222</c:v>
                </c:pt>
                <c:pt idx="40814">
                  <c:v>3.4814000000029224</c:v>
                </c:pt>
                <c:pt idx="40815">
                  <c:v>3.4815000000029226</c:v>
                </c:pt>
                <c:pt idx="40816">
                  <c:v>3.4816000000029228</c:v>
                </c:pt>
                <c:pt idx="40817">
                  <c:v>3.481700000002923</c:v>
                </c:pt>
                <c:pt idx="40818">
                  <c:v>3.4818000000029232</c:v>
                </c:pt>
                <c:pt idx="40819">
                  <c:v>3.4819000000029234</c:v>
                </c:pt>
                <c:pt idx="40820">
                  <c:v>3.4820000000029236</c:v>
                </c:pt>
                <c:pt idx="40821">
                  <c:v>3.4821000000029239</c:v>
                </c:pt>
                <c:pt idx="40822">
                  <c:v>3.4822000000029241</c:v>
                </c:pt>
                <c:pt idx="40823">
                  <c:v>3.4823000000029243</c:v>
                </c:pt>
                <c:pt idx="40824">
                  <c:v>3.4824000000029245</c:v>
                </c:pt>
                <c:pt idx="40825">
                  <c:v>3.4825000000029247</c:v>
                </c:pt>
                <c:pt idx="40826">
                  <c:v>3.4826000000029249</c:v>
                </c:pt>
                <c:pt idx="40827">
                  <c:v>3.4827000000029251</c:v>
                </c:pt>
                <c:pt idx="40828">
                  <c:v>3.4828000000029253</c:v>
                </c:pt>
                <c:pt idx="40829">
                  <c:v>3.4829000000029255</c:v>
                </c:pt>
                <c:pt idx="40830">
                  <c:v>3.4830000000029258</c:v>
                </c:pt>
                <c:pt idx="40831">
                  <c:v>3.483100000002926</c:v>
                </c:pt>
                <c:pt idx="40832">
                  <c:v>3.4832000000029262</c:v>
                </c:pt>
                <c:pt idx="40833">
                  <c:v>3.4833000000029264</c:v>
                </c:pt>
                <c:pt idx="40834">
                  <c:v>3.4834000000029266</c:v>
                </c:pt>
                <c:pt idx="40835">
                  <c:v>3.4835000000029268</c:v>
                </c:pt>
                <c:pt idx="40836">
                  <c:v>3.483600000002927</c:v>
                </c:pt>
                <c:pt idx="40837">
                  <c:v>3.4837000000029272</c:v>
                </c:pt>
                <c:pt idx="40838">
                  <c:v>3.4838000000029274</c:v>
                </c:pt>
                <c:pt idx="40839">
                  <c:v>3.4839000000029277</c:v>
                </c:pt>
                <c:pt idx="40840">
                  <c:v>3.4840000000029279</c:v>
                </c:pt>
                <c:pt idx="40841">
                  <c:v>3.4841000000029281</c:v>
                </c:pt>
                <c:pt idx="40842">
                  <c:v>3.4842000000029283</c:v>
                </c:pt>
                <c:pt idx="40843">
                  <c:v>3.4843000000029285</c:v>
                </c:pt>
                <c:pt idx="40844">
                  <c:v>3.4844000000029287</c:v>
                </c:pt>
                <c:pt idx="40845">
                  <c:v>3.4845000000029289</c:v>
                </c:pt>
                <c:pt idx="40846">
                  <c:v>3.4846000000029291</c:v>
                </c:pt>
                <c:pt idx="40847">
                  <c:v>3.4847000000029293</c:v>
                </c:pt>
                <c:pt idx="40848">
                  <c:v>3.4848000000029296</c:v>
                </c:pt>
                <c:pt idx="40849">
                  <c:v>3.4849000000029298</c:v>
                </c:pt>
                <c:pt idx="40850">
                  <c:v>3.48500000000293</c:v>
                </c:pt>
                <c:pt idx="40851">
                  <c:v>3.4851000000029302</c:v>
                </c:pt>
                <c:pt idx="40852">
                  <c:v>3.4852000000029304</c:v>
                </c:pt>
                <c:pt idx="40853">
                  <c:v>3.4853000000029306</c:v>
                </c:pt>
                <c:pt idx="40854">
                  <c:v>3.4854000000029308</c:v>
                </c:pt>
                <c:pt idx="40855">
                  <c:v>3.485500000002931</c:v>
                </c:pt>
                <c:pt idx="40856">
                  <c:v>3.4856000000029312</c:v>
                </c:pt>
                <c:pt idx="40857">
                  <c:v>3.4857000000029315</c:v>
                </c:pt>
                <c:pt idx="40858">
                  <c:v>3.4858000000029317</c:v>
                </c:pt>
                <c:pt idx="40859">
                  <c:v>3.4859000000029319</c:v>
                </c:pt>
                <c:pt idx="40860">
                  <c:v>3.4860000000029321</c:v>
                </c:pt>
                <c:pt idx="40861">
                  <c:v>3.4861000000029323</c:v>
                </c:pt>
                <c:pt idx="40862">
                  <c:v>3.4862000000029325</c:v>
                </c:pt>
                <c:pt idx="40863">
                  <c:v>3.4863000000029327</c:v>
                </c:pt>
                <c:pt idx="40864">
                  <c:v>3.4864000000029329</c:v>
                </c:pt>
                <c:pt idx="40865">
                  <c:v>3.4865000000029331</c:v>
                </c:pt>
                <c:pt idx="40866">
                  <c:v>3.4866000000029334</c:v>
                </c:pt>
                <c:pt idx="40867">
                  <c:v>3.4867000000029336</c:v>
                </c:pt>
                <c:pt idx="40868">
                  <c:v>3.4868000000029338</c:v>
                </c:pt>
                <c:pt idx="40869">
                  <c:v>3.486900000002934</c:v>
                </c:pt>
                <c:pt idx="40870">
                  <c:v>3.4870000000029342</c:v>
                </c:pt>
                <c:pt idx="40871">
                  <c:v>3.4871000000029344</c:v>
                </c:pt>
                <c:pt idx="40872">
                  <c:v>3.4872000000029346</c:v>
                </c:pt>
                <c:pt idx="40873">
                  <c:v>3.4873000000029348</c:v>
                </c:pt>
                <c:pt idx="40874">
                  <c:v>3.487400000002935</c:v>
                </c:pt>
                <c:pt idx="40875">
                  <c:v>3.4875000000029353</c:v>
                </c:pt>
                <c:pt idx="40876">
                  <c:v>3.4876000000029355</c:v>
                </c:pt>
                <c:pt idx="40877">
                  <c:v>3.4877000000029357</c:v>
                </c:pt>
                <c:pt idx="40878">
                  <c:v>3.4878000000029359</c:v>
                </c:pt>
                <c:pt idx="40879">
                  <c:v>3.4879000000029361</c:v>
                </c:pt>
                <c:pt idx="40880">
                  <c:v>3.4880000000029363</c:v>
                </c:pt>
                <c:pt idx="40881">
                  <c:v>3.4881000000029365</c:v>
                </c:pt>
                <c:pt idx="40882">
                  <c:v>3.4882000000029367</c:v>
                </c:pt>
                <c:pt idx="40883">
                  <c:v>3.4883000000029369</c:v>
                </c:pt>
                <c:pt idx="40884">
                  <c:v>3.4884000000029372</c:v>
                </c:pt>
                <c:pt idx="40885">
                  <c:v>3.4885000000029374</c:v>
                </c:pt>
                <c:pt idx="40886">
                  <c:v>3.4886000000029376</c:v>
                </c:pt>
                <c:pt idx="40887">
                  <c:v>3.4887000000029378</c:v>
                </c:pt>
                <c:pt idx="40888">
                  <c:v>3.488800000002938</c:v>
                </c:pt>
                <c:pt idx="40889">
                  <c:v>3.4889000000029382</c:v>
                </c:pt>
                <c:pt idx="40890">
                  <c:v>3.4890000000029384</c:v>
                </c:pt>
                <c:pt idx="40891">
                  <c:v>3.4891000000029386</c:v>
                </c:pt>
                <c:pt idx="40892">
                  <c:v>3.4892000000029388</c:v>
                </c:pt>
                <c:pt idx="40893">
                  <c:v>3.4893000000029391</c:v>
                </c:pt>
                <c:pt idx="40894">
                  <c:v>3.4894000000029393</c:v>
                </c:pt>
                <c:pt idx="40895">
                  <c:v>3.4895000000029395</c:v>
                </c:pt>
                <c:pt idx="40896">
                  <c:v>3.4896000000029397</c:v>
                </c:pt>
                <c:pt idx="40897">
                  <c:v>3.4897000000029399</c:v>
                </c:pt>
                <c:pt idx="40898">
                  <c:v>3.4898000000029401</c:v>
                </c:pt>
                <c:pt idx="40899">
                  <c:v>3.4899000000029403</c:v>
                </c:pt>
                <c:pt idx="40900">
                  <c:v>3.4900000000029405</c:v>
                </c:pt>
                <c:pt idx="40901">
                  <c:v>3.4901000000029407</c:v>
                </c:pt>
                <c:pt idx="40902">
                  <c:v>3.4902000000029409</c:v>
                </c:pt>
                <c:pt idx="40903">
                  <c:v>3.4903000000029412</c:v>
                </c:pt>
                <c:pt idx="40904">
                  <c:v>3.4904000000029414</c:v>
                </c:pt>
                <c:pt idx="40905">
                  <c:v>3.4905000000029416</c:v>
                </c:pt>
                <c:pt idx="40906">
                  <c:v>3.4906000000029418</c:v>
                </c:pt>
                <c:pt idx="40907">
                  <c:v>3.490700000002942</c:v>
                </c:pt>
                <c:pt idx="40908">
                  <c:v>3.4908000000029422</c:v>
                </c:pt>
                <c:pt idx="40909">
                  <c:v>3.4909000000029424</c:v>
                </c:pt>
                <c:pt idx="40910">
                  <c:v>3.4910000000029426</c:v>
                </c:pt>
                <c:pt idx="40911">
                  <c:v>3.4911000000029428</c:v>
                </c:pt>
                <c:pt idx="40912">
                  <c:v>3.4912000000029431</c:v>
                </c:pt>
                <c:pt idx="40913">
                  <c:v>3.4913000000029433</c:v>
                </c:pt>
                <c:pt idx="40914">
                  <c:v>3.4914000000029435</c:v>
                </c:pt>
                <c:pt idx="40915">
                  <c:v>3.4915000000029437</c:v>
                </c:pt>
                <c:pt idx="40916">
                  <c:v>3.4916000000029439</c:v>
                </c:pt>
                <c:pt idx="40917">
                  <c:v>3.4917000000029441</c:v>
                </c:pt>
                <c:pt idx="40918">
                  <c:v>3.4918000000029443</c:v>
                </c:pt>
                <c:pt idx="40919">
                  <c:v>3.4919000000029445</c:v>
                </c:pt>
                <c:pt idx="40920">
                  <c:v>3.4920000000029447</c:v>
                </c:pt>
                <c:pt idx="40921">
                  <c:v>3.492100000002945</c:v>
                </c:pt>
                <c:pt idx="40922">
                  <c:v>3.4922000000029452</c:v>
                </c:pt>
                <c:pt idx="40923">
                  <c:v>3.4923000000029454</c:v>
                </c:pt>
                <c:pt idx="40924">
                  <c:v>3.4924000000029456</c:v>
                </c:pt>
                <c:pt idx="40925">
                  <c:v>3.4925000000029458</c:v>
                </c:pt>
                <c:pt idx="40926">
                  <c:v>3.492600000002946</c:v>
                </c:pt>
                <c:pt idx="40927">
                  <c:v>3.4927000000029462</c:v>
                </c:pt>
                <c:pt idx="40928">
                  <c:v>3.4928000000029464</c:v>
                </c:pt>
                <c:pt idx="40929">
                  <c:v>3.4929000000029466</c:v>
                </c:pt>
                <c:pt idx="40930">
                  <c:v>3.4930000000029469</c:v>
                </c:pt>
                <c:pt idx="40931">
                  <c:v>3.4931000000029471</c:v>
                </c:pt>
                <c:pt idx="40932">
                  <c:v>3.4932000000029473</c:v>
                </c:pt>
                <c:pt idx="40933">
                  <c:v>3.4933000000029475</c:v>
                </c:pt>
                <c:pt idx="40934">
                  <c:v>3.4934000000029477</c:v>
                </c:pt>
                <c:pt idx="40935">
                  <c:v>3.4935000000029479</c:v>
                </c:pt>
                <c:pt idx="40936">
                  <c:v>3.4936000000029481</c:v>
                </c:pt>
                <c:pt idx="40937">
                  <c:v>3.4937000000029483</c:v>
                </c:pt>
                <c:pt idx="40938">
                  <c:v>3.4938000000029485</c:v>
                </c:pt>
                <c:pt idx="40939">
                  <c:v>3.4939000000029488</c:v>
                </c:pt>
                <c:pt idx="40940">
                  <c:v>3.494000000002949</c:v>
                </c:pt>
                <c:pt idx="40941">
                  <c:v>3.4941000000029492</c:v>
                </c:pt>
                <c:pt idx="40942">
                  <c:v>3.4942000000029494</c:v>
                </c:pt>
                <c:pt idx="40943">
                  <c:v>3.4943000000029496</c:v>
                </c:pt>
                <c:pt idx="40944">
                  <c:v>3.4944000000029498</c:v>
                </c:pt>
                <c:pt idx="40945">
                  <c:v>3.49450000000295</c:v>
                </c:pt>
                <c:pt idx="40946">
                  <c:v>3.4946000000029502</c:v>
                </c:pt>
                <c:pt idx="40947">
                  <c:v>3.4947000000029504</c:v>
                </c:pt>
                <c:pt idx="40948">
                  <c:v>3.4948000000029507</c:v>
                </c:pt>
                <c:pt idx="40949">
                  <c:v>3.4949000000029509</c:v>
                </c:pt>
                <c:pt idx="40950">
                  <c:v>3.4950000000029511</c:v>
                </c:pt>
                <c:pt idx="40951">
                  <c:v>3.4951000000029513</c:v>
                </c:pt>
                <c:pt idx="40952">
                  <c:v>3.4952000000029515</c:v>
                </c:pt>
                <c:pt idx="40953">
                  <c:v>3.4953000000029517</c:v>
                </c:pt>
                <c:pt idx="40954">
                  <c:v>3.4954000000029519</c:v>
                </c:pt>
                <c:pt idx="40955">
                  <c:v>3.4955000000029521</c:v>
                </c:pt>
                <c:pt idx="40956">
                  <c:v>3.4956000000029523</c:v>
                </c:pt>
                <c:pt idx="40957">
                  <c:v>3.4957000000029526</c:v>
                </c:pt>
                <c:pt idx="40958">
                  <c:v>3.4958000000029528</c:v>
                </c:pt>
                <c:pt idx="40959">
                  <c:v>3.495900000002953</c:v>
                </c:pt>
                <c:pt idx="40960">
                  <c:v>3.4960000000029532</c:v>
                </c:pt>
                <c:pt idx="40961">
                  <c:v>3.4961000000029534</c:v>
                </c:pt>
                <c:pt idx="40962">
                  <c:v>3.4962000000029536</c:v>
                </c:pt>
                <c:pt idx="40963">
                  <c:v>3.4963000000029538</c:v>
                </c:pt>
                <c:pt idx="40964">
                  <c:v>3.496400000002954</c:v>
                </c:pt>
                <c:pt idx="40965">
                  <c:v>3.4965000000029542</c:v>
                </c:pt>
                <c:pt idx="40966">
                  <c:v>3.4966000000029545</c:v>
                </c:pt>
                <c:pt idx="40967">
                  <c:v>3.4967000000029547</c:v>
                </c:pt>
                <c:pt idx="40968">
                  <c:v>3.4968000000029549</c:v>
                </c:pt>
                <c:pt idx="40969">
                  <c:v>3.4969000000029551</c:v>
                </c:pt>
                <c:pt idx="40970">
                  <c:v>3.4970000000029553</c:v>
                </c:pt>
                <c:pt idx="40971">
                  <c:v>3.4971000000029555</c:v>
                </c:pt>
                <c:pt idx="40972">
                  <c:v>3.4972000000029557</c:v>
                </c:pt>
                <c:pt idx="40973">
                  <c:v>3.4973000000029559</c:v>
                </c:pt>
                <c:pt idx="40974">
                  <c:v>3.4974000000029561</c:v>
                </c:pt>
                <c:pt idx="40975">
                  <c:v>3.4975000000029564</c:v>
                </c:pt>
                <c:pt idx="40976">
                  <c:v>3.4976000000029566</c:v>
                </c:pt>
                <c:pt idx="40977">
                  <c:v>3.4977000000029568</c:v>
                </c:pt>
                <c:pt idx="40978">
                  <c:v>3.497800000002957</c:v>
                </c:pt>
                <c:pt idx="40979">
                  <c:v>3.4979000000029572</c:v>
                </c:pt>
                <c:pt idx="40980">
                  <c:v>3.4980000000029574</c:v>
                </c:pt>
                <c:pt idx="40981">
                  <c:v>3.4981000000029576</c:v>
                </c:pt>
                <c:pt idx="40982">
                  <c:v>3.4982000000029578</c:v>
                </c:pt>
                <c:pt idx="40983">
                  <c:v>3.498300000002958</c:v>
                </c:pt>
                <c:pt idx="40984">
                  <c:v>3.4984000000029583</c:v>
                </c:pt>
                <c:pt idx="40985">
                  <c:v>3.4985000000029585</c:v>
                </c:pt>
                <c:pt idx="40986">
                  <c:v>3.4986000000029587</c:v>
                </c:pt>
                <c:pt idx="40987">
                  <c:v>3.4987000000029589</c:v>
                </c:pt>
                <c:pt idx="40988">
                  <c:v>3.4988000000029591</c:v>
                </c:pt>
                <c:pt idx="40989">
                  <c:v>3.4989000000029593</c:v>
                </c:pt>
                <c:pt idx="40990">
                  <c:v>3.4990000000029595</c:v>
                </c:pt>
                <c:pt idx="40991">
                  <c:v>3.4991000000029597</c:v>
                </c:pt>
                <c:pt idx="40992">
                  <c:v>3.4992000000029599</c:v>
                </c:pt>
                <c:pt idx="40993">
                  <c:v>3.4993000000029602</c:v>
                </c:pt>
                <c:pt idx="40994">
                  <c:v>3.4994000000029604</c:v>
                </c:pt>
                <c:pt idx="40995">
                  <c:v>3.4995000000029606</c:v>
                </c:pt>
                <c:pt idx="40996">
                  <c:v>3.4996000000029608</c:v>
                </c:pt>
                <c:pt idx="40997">
                  <c:v>3.499700000002961</c:v>
                </c:pt>
                <c:pt idx="40998">
                  <c:v>3.4998000000029612</c:v>
                </c:pt>
                <c:pt idx="40999">
                  <c:v>3.4999000000029614</c:v>
                </c:pt>
                <c:pt idx="41000">
                  <c:v>3.5000000000029616</c:v>
                </c:pt>
                <c:pt idx="41001">
                  <c:v>3.5001000000029618</c:v>
                </c:pt>
                <c:pt idx="41002">
                  <c:v>3.5002000000029621</c:v>
                </c:pt>
                <c:pt idx="41003">
                  <c:v>3.5003000000029623</c:v>
                </c:pt>
                <c:pt idx="41004">
                  <c:v>3.5004000000029625</c:v>
                </c:pt>
                <c:pt idx="41005">
                  <c:v>3.5005000000029627</c:v>
                </c:pt>
                <c:pt idx="41006">
                  <c:v>3.5006000000029629</c:v>
                </c:pt>
                <c:pt idx="41007">
                  <c:v>3.5007000000029631</c:v>
                </c:pt>
                <c:pt idx="41008">
                  <c:v>3.5008000000029633</c:v>
                </c:pt>
                <c:pt idx="41009">
                  <c:v>3.5009000000029635</c:v>
                </c:pt>
                <c:pt idx="41010">
                  <c:v>3.5010000000029637</c:v>
                </c:pt>
                <c:pt idx="41011">
                  <c:v>3.501100000002964</c:v>
                </c:pt>
                <c:pt idx="41012">
                  <c:v>3.5012000000029642</c:v>
                </c:pt>
                <c:pt idx="41013">
                  <c:v>3.5013000000029644</c:v>
                </c:pt>
                <c:pt idx="41014">
                  <c:v>3.5014000000029646</c:v>
                </c:pt>
                <c:pt idx="41015">
                  <c:v>3.5015000000029648</c:v>
                </c:pt>
                <c:pt idx="41016">
                  <c:v>3.501600000002965</c:v>
                </c:pt>
                <c:pt idx="41017">
                  <c:v>3.5017000000029652</c:v>
                </c:pt>
                <c:pt idx="41018">
                  <c:v>3.5018000000029654</c:v>
                </c:pt>
                <c:pt idx="41019">
                  <c:v>3.5019000000029656</c:v>
                </c:pt>
                <c:pt idx="41020">
                  <c:v>3.5020000000029659</c:v>
                </c:pt>
                <c:pt idx="41021">
                  <c:v>3.5021000000029661</c:v>
                </c:pt>
                <c:pt idx="41022">
                  <c:v>3.5022000000029663</c:v>
                </c:pt>
                <c:pt idx="41023">
                  <c:v>3.5023000000029665</c:v>
                </c:pt>
                <c:pt idx="41024">
                  <c:v>3.5024000000029667</c:v>
                </c:pt>
                <c:pt idx="41025">
                  <c:v>3.5025000000029669</c:v>
                </c:pt>
                <c:pt idx="41026">
                  <c:v>3.5026000000029671</c:v>
                </c:pt>
                <c:pt idx="41027">
                  <c:v>3.5027000000029673</c:v>
                </c:pt>
                <c:pt idx="41028">
                  <c:v>3.5028000000029675</c:v>
                </c:pt>
                <c:pt idx="41029">
                  <c:v>3.5029000000029678</c:v>
                </c:pt>
                <c:pt idx="41030">
                  <c:v>3.503000000002968</c:v>
                </c:pt>
                <c:pt idx="41031">
                  <c:v>3.5031000000029682</c:v>
                </c:pt>
                <c:pt idx="41032">
                  <c:v>3.5032000000029684</c:v>
                </c:pt>
                <c:pt idx="41033">
                  <c:v>3.5033000000029686</c:v>
                </c:pt>
                <c:pt idx="41034">
                  <c:v>3.5034000000029688</c:v>
                </c:pt>
                <c:pt idx="41035">
                  <c:v>3.503500000002969</c:v>
                </c:pt>
                <c:pt idx="41036">
                  <c:v>3.5036000000029692</c:v>
                </c:pt>
                <c:pt idx="41037">
                  <c:v>3.5037000000029694</c:v>
                </c:pt>
                <c:pt idx="41038">
                  <c:v>3.5038000000029697</c:v>
                </c:pt>
                <c:pt idx="41039">
                  <c:v>3.5039000000029699</c:v>
                </c:pt>
                <c:pt idx="41040">
                  <c:v>3.5040000000029701</c:v>
                </c:pt>
                <c:pt idx="41041">
                  <c:v>3.5041000000029703</c:v>
                </c:pt>
                <c:pt idx="41042">
                  <c:v>3.5042000000029705</c:v>
                </c:pt>
                <c:pt idx="41043">
                  <c:v>3.5043000000029707</c:v>
                </c:pt>
                <c:pt idx="41044">
                  <c:v>3.5044000000029709</c:v>
                </c:pt>
                <c:pt idx="41045">
                  <c:v>3.5045000000029711</c:v>
                </c:pt>
                <c:pt idx="41046">
                  <c:v>3.5046000000029713</c:v>
                </c:pt>
                <c:pt idx="41047">
                  <c:v>3.5047000000029715</c:v>
                </c:pt>
                <c:pt idx="41048">
                  <c:v>3.5048000000029718</c:v>
                </c:pt>
                <c:pt idx="41049">
                  <c:v>3.504900000002972</c:v>
                </c:pt>
                <c:pt idx="41050">
                  <c:v>3.5050000000029722</c:v>
                </c:pt>
                <c:pt idx="41051">
                  <c:v>3.5051000000029724</c:v>
                </c:pt>
                <c:pt idx="41052">
                  <c:v>3.5052000000029726</c:v>
                </c:pt>
                <c:pt idx="41053">
                  <c:v>3.5053000000029728</c:v>
                </c:pt>
                <c:pt idx="41054">
                  <c:v>3.505400000002973</c:v>
                </c:pt>
                <c:pt idx="41055">
                  <c:v>3.5055000000029732</c:v>
                </c:pt>
                <c:pt idx="41056">
                  <c:v>3.5056000000029734</c:v>
                </c:pt>
                <c:pt idx="41057">
                  <c:v>3.5057000000029737</c:v>
                </c:pt>
                <c:pt idx="41058">
                  <c:v>3.5058000000029739</c:v>
                </c:pt>
                <c:pt idx="41059">
                  <c:v>3.5059000000029741</c:v>
                </c:pt>
                <c:pt idx="41060">
                  <c:v>3.5060000000029743</c:v>
                </c:pt>
                <c:pt idx="41061">
                  <c:v>3.5061000000029745</c:v>
                </c:pt>
                <c:pt idx="41062">
                  <c:v>3.5062000000029747</c:v>
                </c:pt>
                <c:pt idx="41063">
                  <c:v>3.5063000000029749</c:v>
                </c:pt>
                <c:pt idx="41064">
                  <c:v>3.5064000000029751</c:v>
                </c:pt>
                <c:pt idx="41065">
                  <c:v>3.5065000000029753</c:v>
                </c:pt>
                <c:pt idx="41066">
                  <c:v>3.5066000000029756</c:v>
                </c:pt>
                <c:pt idx="41067">
                  <c:v>3.5067000000029758</c:v>
                </c:pt>
                <c:pt idx="41068">
                  <c:v>3.506800000002976</c:v>
                </c:pt>
                <c:pt idx="41069">
                  <c:v>3.5069000000029762</c:v>
                </c:pt>
                <c:pt idx="41070">
                  <c:v>3.5070000000029764</c:v>
                </c:pt>
                <c:pt idx="41071">
                  <c:v>3.5071000000029766</c:v>
                </c:pt>
                <c:pt idx="41072">
                  <c:v>3.5072000000029768</c:v>
                </c:pt>
                <c:pt idx="41073">
                  <c:v>3.507300000002977</c:v>
                </c:pt>
                <c:pt idx="41074">
                  <c:v>3.5074000000029772</c:v>
                </c:pt>
                <c:pt idx="41075">
                  <c:v>3.5075000000029775</c:v>
                </c:pt>
                <c:pt idx="41076">
                  <c:v>3.5076000000029777</c:v>
                </c:pt>
                <c:pt idx="41077">
                  <c:v>3.5077000000029779</c:v>
                </c:pt>
                <c:pt idx="41078">
                  <c:v>3.5078000000029781</c:v>
                </c:pt>
                <c:pt idx="41079">
                  <c:v>3.5079000000029783</c:v>
                </c:pt>
                <c:pt idx="41080">
                  <c:v>3.5080000000029785</c:v>
                </c:pt>
                <c:pt idx="41081">
                  <c:v>3.5081000000029787</c:v>
                </c:pt>
                <c:pt idx="41082">
                  <c:v>3.5082000000029789</c:v>
                </c:pt>
                <c:pt idx="41083">
                  <c:v>3.5083000000029791</c:v>
                </c:pt>
                <c:pt idx="41084">
                  <c:v>3.5084000000029794</c:v>
                </c:pt>
                <c:pt idx="41085">
                  <c:v>3.5085000000029796</c:v>
                </c:pt>
                <c:pt idx="41086">
                  <c:v>3.5086000000029798</c:v>
                </c:pt>
                <c:pt idx="41087">
                  <c:v>3.50870000000298</c:v>
                </c:pt>
                <c:pt idx="41088">
                  <c:v>3.5088000000029802</c:v>
                </c:pt>
                <c:pt idx="41089">
                  <c:v>3.5089000000029804</c:v>
                </c:pt>
                <c:pt idx="41090">
                  <c:v>3.5090000000029806</c:v>
                </c:pt>
                <c:pt idx="41091">
                  <c:v>3.5091000000029808</c:v>
                </c:pt>
                <c:pt idx="41092">
                  <c:v>3.509200000002981</c:v>
                </c:pt>
                <c:pt idx="41093">
                  <c:v>3.5093000000029813</c:v>
                </c:pt>
                <c:pt idx="41094">
                  <c:v>3.5094000000029815</c:v>
                </c:pt>
                <c:pt idx="41095">
                  <c:v>3.5095000000029817</c:v>
                </c:pt>
                <c:pt idx="41096">
                  <c:v>3.5096000000029819</c:v>
                </c:pt>
                <c:pt idx="41097">
                  <c:v>3.5097000000029821</c:v>
                </c:pt>
                <c:pt idx="41098">
                  <c:v>3.5098000000029823</c:v>
                </c:pt>
                <c:pt idx="41099">
                  <c:v>3.5099000000029825</c:v>
                </c:pt>
                <c:pt idx="41100">
                  <c:v>3.5100000000029827</c:v>
                </c:pt>
                <c:pt idx="41101">
                  <c:v>3.5101000000029829</c:v>
                </c:pt>
                <c:pt idx="41102">
                  <c:v>3.5102000000029832</c:v>
                </c:pt>
                <c:pt idx="41103">
                  <c:v>3.5103000000029834</c:v>
                </c:pt>
                <c:pt idx="41104">
                  <c:v>3.5104000000029836</c:v>
                </c:pt>
                <c:pt idx="41105">
                  <c:v>3.5105000000029838</c:v>
                </c:pt>
                <c:pt idx="41106">
                  <c:v>3.510600000002984</c:v>
                </c:pt>
                <c:pt idx="41107">
                  <c:v>3.5107000000029842</c:v>
                </c:pt>
                <c:pt idx="41108">
                  <c:v>3.5108000000029844</c:v>
                </c:pt>
                <c:pt idx="41109">
                  <c:v>3.5109000000029846</c:v>
                </c:pt>
                <c:pt idx="41110">
                  <c:v>3.5110000000029848</c:v>
                </c:pt>
                <c:pt idx="41111">
                  <c:v>3.5111000000029851</c:v>
                </c:pt>
                <c:pt idx="41112">
                  <c:v>3.5112000000029853</c:v>
                </c:pt>
                <c:pt idx="41113">
                  <c:v>3.5113000000029855</c:v>
                </c:pt>
                <c:pt idx="41114">
                  <c:v>3.5114000000029857</c:v>
                </c:pt>
                <c:pt idx="41115">
                  <c:v>3.5115000000029859</c:v>
                </c:pt>
                <c:pt idx="41116">
                  <c:v>3.5116000000029861</c:v>
                </c:pt>
                <c:pt idx="41117">
                  <c:v>3.5117000000029863</c:v>
                </c:pt>
                <c:pt idx="41118">
                  <c:v>3.5118000000029865</c:v>
                </c:pt>
                <c:pt idx="41119">
                  <c:v>3.5119000000029867</c:v>
                </c:pt>
                <c:pt idx="41120">
                  <c:v>3.512000000002987</c:v>
                </c:pt>
                <c:pt idx="41121">
                  <c:v>3.5121000000029872</c:v>
                </c:pt>
                <c:pt idx="41122">
                  <c:v>3.5122000000029874</c:v>
                </c:pt>
                <c:pt idx="41123">
                  <c:v>3.5123000000029876</c:v>
                </c:pt>
                <c:pt idx="41124">
                  <c:v>3.5124000000029878</c:v>
                </c:pt>
                <c:pt idx="41125">
                  <c:v>3.512500000002988</c:v>
                </c:pt>
                <c:pt idx="41126">
                  <c:v>3.5126000000029882</c:v>
                </c:pt>
                <c:pt idx="41127">
                  <c:v>3.5127000000029884</c:v>
                </c:pt>
                <c:pt idx="41128">
                  <c:v>3.5128000000029886</c:v>
                </c:pt>
                <c:pt idx="41129">
                  <c:v>3.5129000000029889</c:v>
                </c:pt>
                <c:pt idx="41130">
                  <c:v>3.5130000000029891</c:v>
                </c:pt>
                <c:pt idx="41131">
                  <c:v>3.5131000000029893</c:v>
                </c:pt>
                <c:pt idx="41132">
                  <c:v>3.5132000000029895</c:v>
                </c:pt>
                <c:pt idx="41133">
                  <c:v>3.5133000000029897</c:v>
                </c:pt>
                <c:pt idx="41134">
                  <c:v>3.5134000000029899</c:v>
                </c:pt>
                <c:pt idx="41135">
                  <c:v>3.5135000000029901</c:v>
                </c:pt>
                <c:pt idx="41136">
                  <c:v>3.5136000000029903</c:v>
                </c:pt>
                <c:pt idx="41137">
                  <c:v>3.5137000000029905</c:v>
                </c:pt>
                <c:pt idx="41138">
                  <c:v>3.5138000000029908</c:v>
                </c:pt>
                <c:pt idx="41139">
                  <c:v>3.513900000002991</c:v>
                </c:pt>
                <c:pt idx="41140">
                  <c:v>3.5140000000029912</c:v>
                </c:pt>
                <c:pt idx="41141">
                  <c:v>3.5141000000029914</c:v>
                </c:pt>
                <c:pt idx="41142">
                  <c:v>3.5142000000029916</c:v>
                </c:pt>
                <c:pt idx="41143">
                  <c:v>3.5143000000029918</c:v>
                </c:pt>
                <c:pt idx="41144">
                  <c:v>3.514400000002992</c:v>
                </c:pt>
                <c:pt idx="41145">
                  <c:v>3.5145000000029922</c:v>
                </c:pt>
                <c:pt idx="41146">
                  <c:v>3.5146000000029924</c:v>
                </c:pt>
                <c:pt idx="41147">
                  <c:v>3.5147000000029927</c:v>
                </c:pt>
                <c:pt idx="41148">
                  <c:v>3.5148000000029929</c:v>
                </c:pt>
                <c:pt idx="41149">
                  <c:v>3.5149000000029931</c:v>
                </c:pt>
                <c:pt idx="41150">
                  <c:v>3.5150000000029933</c:v>
                </c:pt>
                <c:pt idx="41151">
                  <c:v>3.5151000000029935</c:v>
                </c:pt>
                <c:pt idx="41152">
                  <c:v>3.5152000000029937</c:v>
                </c:pt>
                <c:pt idx="41153">
                  <c:v>3.5153000000029939</c:v>
                </c:pt>
                <c:pt idx="41154">
                  <c:v>3.5154000000029941</c:v>
                </c:pt>
                <c:pt idx="41155">
                  <c:v>3.5155000000029943</c:v>
                </c:pt>
                <c:pt idx="41156">
                  <c:v>3.5156000000029946</c:v>
                </c:pt>
                <c:pt idx="41157">
                  <c:v>3.5157000000029948</c:v>
                </c:pt>
                <c:pt idx="41158">
                  <c:v>3.515800000002995</c:v>
                </c:pt>
                <c:pt idx="41159">
                  <c:v>3.5159000000029952</c:v>
                </c:pt>
                <c:pt idx="41160">
                  <c:v>3.5160000000029954</c:v>
                </c:pt>
                <c:pt idx="41161">
                  <c:v>3.5161000000029956</c:v>
                </c:pt>
                <c:pt idx="41162">
                  <c:v>3.5162000000029958</c:v>
                </c:pt>
                <c:pt idx="41163">
                  <c:v>3.516300000002996</c:v>
                </c:pt>
                <c:pt idx="41164">
                  <c:v>3.5164000000029962</c:v>
                </c:pt>
                <c:pt idx="41165">
                  <c:v>3.5165000000029965</c:v>
                </c:pt>
                <c:pt idx="41166">
                  <c:v>3.5166000000029967</c:v>
                </c:pt>
                <c:pt idx="41167">
                  <c:v>3.5167000000029969</c:v>
                </c:pt>
                <c:pt idx="41168">
                  <c:v>3.5168000000029971</c:v>
                </c:pt>
                <c:pt idx="41169">
                  <c:v>3.5169000000029973</c:v>
                </c:pt>
                <c:pt idx="41170">
                  <c:v>3.5170000000029975</c:v>
                </c:pt>
                <c:pt idx="41171">
                  <c:v>3.5171000000029977</c:v>
                </c:pt>
                <c:pt idx="41172">
                  <c:v>3.5172000000029979</c:v>
                </c:pt>
                <c:pt idx="41173">
                  <c:v>3.5173000000029981</c:v>
                </c:pt>
                <c:pt idx="41174">
                  <c:v>3.5174000000029984</c:v>
                </c:pt>
                <c:pt idx="41175">
                  <c:v>3.5175000000029986</c:v>
                </c:pt>
                <c:pt idx="41176">
                  <c:v>3.5176000000029988</c:v>
                </c:pt>
                <c:pt idx="41177">
                  <c:v>3.517700000002999</c:v>
                </c:pt>
                <c:pt idx="41178">
                  <c:v>3.5178000000029992</c:v>
                </c:pt>
                <c:pt idx="41179">
                  <c:v>3.5179000000029994</c:v>
                </c:pt>
                <c:pt idx="41180">
                  <c:v>3.5180000000029996</c:v>
                </c:pt>
                <c:pt idx="41181">
                  <c:v>3.5181000000029998</c:v>
                </c:pt>
                <c:pt idx="41182">
                  <c:v>3.518200000003</c:v>
                </c:pt>
                <c:pt idx="41183">
                  <c:v>3.5183000000030002</c:v>
                </c:pt>
                <c:pt idx="41184">
                  <c:v>3.5184000000030005</c:v>
                </c:pt>
                <c:pt idx="41185">
                  <c:v>3.5185000000030007</c:v>
                </c:pt>
                <c:pt idx="41186">
                  <c:v>3.5186000000030009</c:v>
                </c:pt>
                <c:pt idx="41187">
                  <c:v>3.5187000000030011</c:v>
                </c:pt>
                <c:pt idx="41188">
                  <c:v>3.5188000000030013</c:v>
                </c:pt>
                <c:pt idx="41189">
                  <c:v>3.5189000000030015</c:v>
                </c:pt>
                <c:pt idx="41190">
                  <c:v>3.5190000000030017</c:v>
                </c:pt>
                <c:pt idx="41191">
                  <c:v>3.5191000000030019</c:v>
                </c:pt>
                <c:pt idx="41192">
                  <c:v>3.5192000000030021</c:v>
                </c:pt>
                <c:pt idx="41193">
                  <c:v>3.5193000000030024</c:v>
                </c:pt>
                <c:pt idx="41194">
                  <c:v>3.5194000000030026</c:v>
                </c:pt>
                <c:pt idx="41195">
                  <c:v>3.5195000000030028</c:v>
                </c:pt>
                <c:pt idx="41196">
                  <c:v>3.519600000003003</c:v>
                </c:pt>
                <c:pt idx="41197">
                  <c:v>3.5197000000030032</c:v>
                </c:pt>
                <c:pt idx="41198">
                  <c:v>3.5198000000030034</c:v>
                </c:pt>
                <c:pt idx="41199">
                  <c:v>3.5199000000030036</c:v>
                </c:pt>
                <c:pt idx="41200">
                  <c:v>3.5200000000030038</c:v>
                </c:pt>
                <c:pt idx="41201">
                  <c:v>3.520100000003004</c:v>
                </c:pt>
                <c:pt idx="41202">
                  <c:v>3.5202000000030043</c:v>
                </c:pt>
                <c:pt idx="41203">
                  <c:v>3.5203000000030045</c:v>
                </c:pt>
                <c:pt idx="41204">
                  <c:v>3.5204000000030047</c:v>
                </c:pt>
                <c:pt idx="41205">
                  <c:v>3.5205000000030049</c:v>
                </c:pt>
                <c:pt idx="41206">
                  <c:v>3.5206000000030051</c:v>
                </c:pt>
                <c:pt idx="41207">
                  <c:v>3.5207000000030053</c:v>
                </c:pt>
                <c:pt idx="41208">
                  <c:v>3.5208000000030055</c:v>
                </c:pt>
                <c:pt idx="41209">
                  <c:v>3.5209000000030057</c:v>
                </c:pt>
                <c:pt idx="41210">
                  <c:v>3.5210000000030059</c:v>
                </c:pt>
                <c:pt idx="41211">
                  <c:v>3.5211000000030062</c:v>
                </c:pt>
                <c:pt idx="41212">
                  <c:v>3.5212000000030064</c:v>
                </c:pt>
                <c:pt idx="41213">
                  <c:v>3.5213000000030066</c:v>
                </c:pt>
                <c:pt idx="41214">
                  <c:v>3.5214000000030068</c:v>
                </c:pt>
                <c:pt idx="41215">
                  <c:v>3.521500000003007</c:v>
                </c:pt>
                <c:pt idx="41216">
                  <c:v>3.5216000000030072</c:v>
                </c:pt>
                <c:pt idx="41217">
                  <c:v>3.5217000000030074</c:v>
                </c:pt>
                <c:pt idx="41218">
                  <c:v>3.5218000000030076</c:v>
                </c:pt>
                <c:pt idx="41219">
                  <c:v>3.5219000000030078</c:v>
                </c:pt>
                <c:pt idx="41220">
                  <c:v>3.5220000000030081</c:v>
                </c:pt>
                <c:pt idx="41221">
                  <c:v>3.5221000000030083</c:v>
                </c:pt>
                <c:pt idx="41222">
                  <c:v>3.5222000000030085</c:v>
                </c:pt>
                <c:pt idx="41223">
                  <c:v>3.5223000000030087</c:v>
                </c:pt>
                <c:pt idx="41224">
                  <c:v>3.5224000000030089</c:v>
                </c:pt>
                <c:pt idx="41225">
                  <c:v>3.5225000000030091</c:v>
                </c:pt>
                <c:pt idx="41226">
                  <c:v>3.5226000000030093</c:v>
                </c:pt>
                <c:pt idx="41227">
                  <c:v>3.5227000000030095</c:v>
                </c:pt>
                <c:pt idx="41228">
                  <c:v>3.5228000000030097</c:v>
                </c:pt>
                <c:pt idx="41229">
                  <c:v>3.52290000000301</c:v>
                </c:pt>
                <c:pt idx="41230">
                  <c:v>3.5230000000030102</c:v>
                </c:pt>
                <c:pt idx="41231">
                  <c:v>3.5231000000030104</c:v>
                </c:pt>
                <c:pt idx="41232">
                  <c:v>3.5232000000030106</c:v>
                </c:pt>
                <c:pt idx="41233">
                  <c:v>3.5233000000030108</c:v>
                </c:pt>
                <c:pt idx="41234">
                  <c:v>3.523400000003011</c:v>
                </c:pt>
                <c:pt idx="41235">
                  <c:v>3.5235000000030112</c:v>
                </c:pt>
                <c:pt idx="41236">
                  <c:v>3.5236000000030114</c:v>
                </c:pt>
                <c:pt idx="41237">
                  <c:v>3.5237000000030116</c:v>
                </c:pt>
                <c:pt idx="41238">
                  <c:v>3.5238000000030119</c:v>
                </c:pt>
                <c:pt idx="41239">
                  <c:v>3.5239000000030121</c:v>
                </c:pt>
                <c:pt idx="41240">
                  <c:v>3.5240000000030123</c:v>
                </c:pt>
                <c:pt idx="41241">
                  <c:v>3.5241000000030125</c:v>
                </c:pt>
                <c:pt idx="41242">
                  <c:v>3.5242000000030127</c:v>
                </c:pt>
                <c:pt idx="41243">
                  <c:v>3.5243000000030129</c:v>
                </c:pt>
                <c:pt idx="41244">
                  <c:v>3.5244000000030131</c:v>
                </c:pt>
                <c:pt idx="41245">
                  <c:v>3.5245000000030133</c:v>
                </c:pt>
                <c:pt idx="41246">
                  <c:v>3.5246000000030135</c:v>
                </c:pt>
                <c:pt idx="41247">
                  <c:v>3.5247000000030138</c:v>
                </c:pt>
                <c:pt idx="41248">
                  <c:v>3.524800000003014</c:v>
                </c:pt>
                <c:pt idx="41249">
                  <c:v>3.5249000000030142</c:v>
                </c:pt>
                <c:pt idx="41250">
                  <c:v>3.5250000000030144</c:v>
                </c:pt>
                <c:pt idx="41251">
                  <c:v>3.5251000000030146</c:v>
                </c:pt>
                <c:pt idx="41252">
                  <c:v>3.5252000000030148</c:v>
                </c:pt>
                <c:pt idx="41253">
                  <c:v>3.525300000003015</c:v>
                </c:pt>
                <c:pt idx="41254">
                  <c:v>3.5254000000030152</c:v>
                </c:pt>
                <c:pt idx="41255">
                  <c:v>3.5255000000030154</c:v>
                </c:pt>
                <c:pt idx="41256">
                  <c:v>3.5256000000030157</c:v>
                </c:pt>
                <c:pt idx="41257">
                  <c:v>3.5257000000030159</c:v>
                </c:pt>
                <c:pt idx="41258">
                  <c:v>3.5258000000030161</c:v>
                </c:pt>
                <c:pt idx="41259">
                  <c:v>3.5259000000030163</c:v>
                </c:pt>
                <c:pt idx="41260">
                  <c:v>3.5260000000030165</c:v>
                </c:pt>
                <c:pt idx="41261">
                  <c:v>3.5261000000030167</c:v>
                </c:pt>
                <c:pt idx="41262">
                  <c:v>3.5262000000030169</c:v>
                </c:pt>
                <c:pt idx="41263">
                  <c:v>3.5263000000030171</c:v>
                </c:pt>
                <c:pt idx="41264">
                  <c:v>3.5264000000030173</c:v>
                </c:pt>
                <c:pt idx="41265">
                  <c:v>3.5265000000030176</c:v>
                </c:pt>
                <c:pt idx="41266">
                  <c:v>3.5266000000030178</c:v>
                </c:pt>
                <c:pt idx="41267">
                  <c:v>3.526700000003018</c:v>
                </c:pt>
                <c:pt idx="41268">
                  <c:v>3.5268000000030182</c:v>
                </c:pt>
                <c:pt idx="41269">
                  <c:v>3.5269000000030184</c:v>
                </c:pt>
                <c:pt idx="41270">
                  <c:v>3.5270000000030186</c:v>
                </c:pt>
                <c:pt idx="41271">
                  <c:v>3.5271000000030188</c:v>
                </c:pt>
                <c:pt idx="41272">
                  <c:v>3.527200000003019</c:v>
                </c:pt>
                <c:pt idx="41273">
                  <c:v>3.5273000000030192</c:v>
                </c:pt>
                <c:pt idx="41274">
                  <c:v>3.5274000000030195</c:v>
                </c:pt>
                <c:pt idx="41275">
                  <c:v>3.5275000000030197</c:v>
                </c:pt>
                <c:pt idx="41276">
                  <c:v>3.5276000000030199</c:v>
                </c:pt>
                <c:pt idx="41277">
                  <c:v>3.5277000000030201</c:v>
                </c:pt>
                <c:pt idx="41278">
                  <c:v>3.5278000000030203</c:v>
                </c:pt>
                <c:pt idx="41279">
                  <c:v>3.5279000000030205</c:v>
                </c:pt>
                <c:pt idx="41280">
                  <c:v>3.5280000000030207</c:v>
                </c:pt>
                <c:pt idx="41281">
                  <c:v>3.5281000000030209</c:v>
                </c:pt>
                <c:pt idx="41282">
                  <c:v>3.5282000000030211</c:v>
                </c:pt>
                <c:pt idx="41283">
                  <c:v>3.5283000000030214</c:v>
                </c:pt>
                <c:pt idx="41284">
                  <c:v>3.5284000000030216</c:v>
                </c:pt>
                <c:pt idx="41285">
                  <c:v>3.5285000000030218</c:v>
                </c:pt>
                <c:pt idx="41286">
                  <c:v>3.528600000003022</c:v>
                </c:pt>
                <c:pt idx="41287">
                  <c:v>3.5287000000030222</c:v>
                </c:pt>
                <c:pt idx="41288">
                  <c:v>3.5288000000030224</c:v>
                </c:pt>
                <c:pt idx="41289">
                  <c:v>3.5289000000030226</c:v>
                </c:pt>
                <c:pt idx="41290">
                  <c:v>3.5290000000030228</c:v>
                </c:pt>
                <c:pt idx="41291">
                  <c:v>3.529100000003023</c:v>
                </c:pt>
                <c:pt idx="41292">
                  <c:v>3.5292000000030233</c:v>
                </c:pt>
                <c:pt idx="41293">
                  <c:v>3.5293000000030235</c:v>
                </c:pt>
                <c:pt idx="41294">
                  <c:v>3.5294000000030237</c:v>
                </c:pt>
                <c:pt idx="41295">
                  <c:v>3.5295000000030239</c:v>
                </c:pt>
                <c:pt idx="41296">
                  <c:v>3.5296000000030241</c:v>
                </c:pt>
                <c:pt idx="41297">
                  <c:v>3.5297000000030243</c:v>
                </c:pt>
                <c:pt idx="41298">
                  <c:v>3.5298000000030245</c:v>
                </c:pt>
                <c:pt idx="41299">
                  <c:v>3.5299000000030247</c:v>
                </c:pt>
                <c:pt idx="41300">
                  <c:v>3.5300000000030249</c:v>
                </c:pt>
                <c:pt idx="41301">
                  <c:v>3.5301000000030252</c:v>
                </c:pt>
                <c:pt idx="41302">
                  <c:v>3.5302000000030254</c:v>
                </c:pt>
                <c:pt idx="41303">
                  <c:v>3.5303000000030256</c:v>
                </c:pt>
                <c:pt idx="41304">
                  <c:v>3.5304000000030258</c:v>
                </c:pt>
                <c:pt idx="41305">
                  <c:v>3.530500000003026</c:v>
                </c:pt>
                <c:pt idx="41306">
                  <c:v>3.5306000000030262</c:v>
                </c:pt>
                <c:pt idx="41307">
                  <c:v>3.5307000000030264</c:v>
                </c:pt>
                <c:pt idx="41308">
                  <c:v>3.5308000000030266</c:v>
                </c:pt>
                <c:pt idx="41309">
                  <c:v>3.5309000000030268</c:v>
                </c:pt>
                <c:pt idx="41310">
                  <c:v>3.5310000000030271</c:v>
                </c:pt>
                <c:pt idx="41311">
                  <c:v>3.5311000000030273</c:v>
                </c:pt>
                <c:pt idx="41312">
                  <c:v>3.5312000000030275</c:v>
                </c:pt>
                <c:pt idx="41313">
                  <c:v>3.5313000000030277</c:v>
                </c:pt>
                <c:pt idx="41314">
                  <c:v>3.5314000000030279</c:v>
                </c:pt>
                <c:pt idx="41315">
                  <c:v>3.5315000000030281</c:v>
                </c:pt>
                <c:pt idx="41316">
                  <c:v>3.5316000000030283</c:v>
                </c:pt>
                <c:pt idx="41317">
                  <c:v>3.5317000000030285</c:v>
                </c:pt>
                <c:pt idx="41318">
                  <c:v>3.5318000000030287</c:v>
                </c:pt>
                <c:pt idx="41319">
                  <c:v>3.5319000000030289</c:v>
                </c:pt>
                <c:pt idx="41320">
                  <c:v>3.5320000000030292</c:v>
                </c:pt>
                <c:pt idx="41321">
                  <c:v>3.5321000000030294</c:v>
                </c:pt>
                <c:pt idx="41322">
                  <c:v>3.5322000000030296</c:v>
                </c:pt>
                <c:pt idx="41323">
                  <c:v>3.5323000000030298</c:v>
                </c:pt>
                <c:pt idx="41324">
                  <c:v>3.53240000000303</c:v>
                </c:pt>
                <c:pt idx="41325">
                  <c:v>3.5325000000030302</c:v>
                </c:pt>
                <c:pt idx="41326">
                  <c:v>3.5326000000030304</c:v>
                </c:pt>
                <c:pt idx="41327">
                  <c:v>3.5327000000030306</c:v>
                </c:pt>
                <c:pt idx="41328">
                  <c:v>3.5328000000030308</c:v>
                </c:pt>
                <c:pt idx="41329">
                  <c:v>3.5329000000030311</c:v>
                </c:pt>
                <c:pt idx="41330">
                  <c:v>3.5330000000030313</c:v>
                </c:pt>
                <c:pt idx="41331">
                  <c:v>3.5331000000030315</c:v>
                </c:pt>
                <c:pt idx="41332">
                  <c:v>3.5332000000030317</c:v>
                </c:pt>
                <c:pt idx="41333">
                  <c:v>3.5333000000030319</c:v>
                </c:pt>
                <c:pt idx="41334">
                  <c:v>3.5334000000030321</c:v>
                </c:pt>
                <c:pt idx="41335">
                  <c:v>3.5335000000030323</c:v>
                </c:pt>
                <c:pt idx="41336">
                  <c:v>3.5336000000030325</c:v>
                </c:pt>
                <c:pt idx="41337">
                  <c:v>3.5337000000030327</c:v>
                </c:pt>
                <c:pt idx="41338">
                  <c:v>3.533800000003033</c:v>
                </c:pt>
                <c:pt idx="41339">
                  <c:v>3.5339000000030332</c:v>
                </c:pt>
                <c:pt idx="41340">
                  <c:v>3.5340000000030334</c:v>
                </c:pt>
                <c:pt idx="41341">
                  <c:v>3.5341000000030336</c:v>
                </c:pt>
                <c:pt idx="41342">
                  <c:v>3.5342000000030338</c:v>
                </c:pt>
                <c:pt idx="41343">
                  <c:v>3.534300000003034</c:v>
                </c:pt>
                <c:pt idx="41344">
                  <c:v>3.5344000000030342</c:v>
                </c:pt>
                <c:pt idx="41345">
                  <c:v>3.5345000000030344</c:v>
                </c:pt>
                <c:pt idx="41346">
                  <c:v>3.5346000000030346</c:v>
                </c:pt>
                <c:pt idx="41347">
                  <c:v>3.5347000000030349</c:v>
                </c:pt>
                <c:pt idx="41348">
                  <c:v>3.5348000000030351</c:v>
                </c:pt>
                <c:pt idx="41349">
                  <c:v>3.5349000000030353</c:v>
                </c:pt>
                <c:pt idx="41350">
                  <c:v>3.5350000000030355</c:v>
                </c:pt>
                <c:pt idx="41351">
                  <c:v>3.5351000000030357</c:v>
                </c:pt>
                <c:pt idx="41352">
                  <c:v>3.5352000000030359</c:v>
                </c:pt>
                <c:pt idx="41353">
                  <c:v>3.5353000000030361</c:v>
                </c:pt>
                <c:pt idx="41354">
                  <c:v>3.5354000000030363</c:v>
                </c:pt>
                <c:pt idx="41355">
                  <c:v>3.5355000000030365</c:v>
                </c:pt>
                <c:pt idx="41356">
                  <c:v>3.5356000000030368</c:v>
                </c:pt>
                <c:pt idx="41357">
                  <c:v>3.535700000003037</c:v>
                </c:pt>
                <c:pt idx="41358">
                  <c:v>3.5358000000030372</c:v>
                </c:pt>
                <c:pt idx="41359">
                  <c:v>3.5359000000030374</c:v>
                </c:pt>
                <c:pt idx="41360">
                  <c:v>3.5360000000030376</c:v>
                </c:pt>
                <c:pt idx="41361">
                  <c:v>3.5361000000030378</c:v>
                </c:pt>
                <c:pt idx="41362">
                  <c:v>3.536200000003038</c:v>
                </c:pt>
                <c:pt idx="41363">
                  <c:v>3.5363000000030382</c:v>
                </c:pt>
                <c:pt idx="41364">
                  <c:v>3.5364000000030384</c:v>
                </c:pt>
                <c:pt idx="41365">
                  <c:v>3.5365000000030387</c:v>
                </c:pt>
                <c:pt idx="41366">
                  <c:v>3.5366000000030389</c:v>
                </c:pt>
                <c:pt idx="41367">
                  <c:v>3.5367000000030391</c:v>
                </c:pt>
                <c:pt idx="41368">
                  <c:v>3.5368000000030393</c:v>
                </c:pt>
                <c:pt idx="41369">
                  <c:v>3.5369000000030395</c:v>
                </c:pt>
                <c:pt idx="41370">
                  <c:v>3.5370000000030397</c:v>
                </c:pt>
                <c:pt idx="41371">
                  <c:v>3.5371000000030399</c:v>
                </c:pt>
                <c:pt idx="41372">
                  <c:v>3.5372000000030401</c:v>
                </c:pt>
                <c:pt idx="41373">
                  <c:v>3.5373000000030403</c:v>
                </c:pt>
                <c:pt idx="41374">
                  <c:v>3.5374000000030406</c:v>
                </c:pt>
                <c:pt idx="41375">
                  <c:v>3.5375000000030408</c:v>
                </c:pt>
                <c:pt idx="41376">
                  <c:v>3.537600000003041</c:v>
                </c:pt>
                <c:pt idx="41377">
                  <c:v>3.5377000000030412</c:v>
                </c:pt>
                <c:pt idx="41378">
                  <c:v>3.5378000000030414</c:v>
                </c:pt>
                <c:pt idx="41379">
                  <c:v>3.5379000000030416</c:v>
                </c:pt>
                <c:pt idx="41380">
                  <c:v>3.5380000000030418</c:v>
                </c:pt>
                <c:pt idx="41381">
                  <c:v>3.538100000003042</c:v>
                </c:pt>
                <c:pt idx="41382">
                  <c:v>3.5382000000030422</c:v>
                </c:pt>
                <c:pt idx="41383">
                  <c:v>3.5383000000030425</c:v>
                </c:pt>
                <c:pt idx="41384">
                  <c:v>3.5384000000030427</c:v>
                </c:pt>
                <c:pt idx="41385">
                  <c:v>3.5385000000030429</c:v>
                </c:pt>
                <c:pt idx="41386">
                  <c:v>3.5386000000030431</c:v>
                </c:pt>
                <c:pt idx="41387">
                  <c:v>3.5387000000030433</c:v>
                </c:pt>
                <c:pt idx="41388">
                  <c:v>3.5388000000030435</c:v>
                </c:pt>
                <c:pt idx="41389">
                  <c:v>3.5389000000030437</c:v>
                </c:pt>
                <c:pt idx="41390">
                  <c:v>3.5390000000030439</c:v>
                </c:pt>
                <c:pt idx="41391">
                  <c:v>3.5391000000030441</c:v>
                </c:pt>
                <c:pt idx="41392">
                  <c:v>3.5392000000030444</c:v>
                </c:pt>
                <c:pt idx="41393">
                  <c:v>3.5393000000030446</c:v>
                </c:pt>
                <c:pt idx="41394">
                  <c:v>3.5394000000030448</c:v>
                </c:pt>
                <c:pt idx="41395">
                  <c:v>3.539500000003045</c:v>
                </c:pt>
                <c:pt idx="41396">
                  <c:v>3.5396000000030452</c:v>
                </c:pt>
                <c:pt idx="41397">
                  <c:v>3.5397000000030454</c:v>
                </c:pt>
                <c:pt idx="41398">
                  <c:v>3.5398000000030456</c:v>
                </c:pt>
                <c:pt idx="41399">
                  <c:v>3.5399000000030458</c:v>
                </c:pt>
                <c:pt idx="41400">
                  <c:v>3.540000000003046</c:v>
                </c:pt>
                <c:pt idx="41401">
                  <c:v>3.5401000000030463</c:v>
                </c:pt>
                <c:pt idx="41402">
                  <c:v>3.5402000000030465</c:v>
                </c:pt>
                <c:pt idx="41403">
                  <c:v>3.5403000000030467</c:v>
                </c:pt>
                <c:pt idx="41404">
                  <c:v>3.5404000000030469</c:v>
                </c:pt>
                <c:pt idx="41405">
                  <c:v>3.5405000000030471</c:v>
                </c:pt>
                <c:pt idx="41406">
                  <c:v>3.5406000000030473</c:v>
                </c:pt>
                <c:pt idx="41407">
                  <c:v>3.5407000000030475</c:v>
                </c:pt>
                <c:pt idx="41408">
                  <c:v>3.5408000000030477</c:v>
                </c:pt>
                <c:pt idx="41409">
                  <c:v>3.5409000000030479</c:v>
                </c:pt>
                <c:pt idx="41410">
                  <c:v>3.5410000000030482</c:v>
                </c:pt>
                <c:pt idx="41411">
                  <c:v>3.5411000000030484</c:v>
                </c:pt>
                <c:pt idx="41412">
                  <c:v>3.5412000000030486</c:v>
                </c:pt>
                <c:pt idx="41413">
                  <c:v>3.5413000000030488</c:v>
                </c:pt>
                <c:pt idx="41414">
                  <c:v>3.541400000003049</c:v>
                </c:pt>
                <c:pt idx="41415">
                  <c:v>3.5415000000030492</c:v>
                </c:pt>
                <c:pt idx="41416">
                  <c:v>3.5416000000030494</c:v>
                </c:pt>
                <c:pt idx="41417">
                  <c:v>3.5417000000030496</c:v>
                </c:pt>
                <c:pt idx="41418">
                  <c:v>3.5418000000030498</c:v>
                </c:pt>
                <c:pt idx="41419">
                  <c:v>3.5419000000030501</c:v>
                </c:pt>
                <c:pt idx="41420">
                  <c:v>3.5420000000030503</c:v>
                </c:pt>
                <c:pt idx="41421">
                  <c:v>3.5421000000030505</c:v>
                </c:pt>
                <c:pt idx="41422">
                  <c:v>3.5422000000030507</c:v>
                </c:pt>
                <c:pt idx="41423">
                  <c:v>3.5423000000030509</c:v>
                </c:pt>
                <c:pt idx="41424">
                  <c:v>3.5424000000030511</c:v>
                </c:pt>
                <c:pt idx="41425">
                  <c:v>3.5425000000030513</c:v>
                </c:pt>
                <c:pt idx="41426">
                  <c:v>3.5426000000030515</c:v>
                </c:pt>
                <c:pt idx="41427">
                  <c:v>3.5427000000030517</c:v>
                </c:pt>
                <c:pt idx="41428">
                  <c:v>3.542800000003052</c:v>
                </c:pt>
                <c:pt idx="41429">
                  <c:v>3.5429000000030522</c:v>
                </c:pt>
                <c:pt idx="41430">
                  <c:v>3.5430000000030524</c:v>
                </c:pt>
                <c:pt idx="41431">
                  <c:v>3.5431000000030526</c:v>
                </c:pt>
                <c:pt idx="41432">
                  <c:v>3.5432000000030528</c:v>
                </c:pt>
                <c:pt idx="41433">
                  <c:v>3.543300000003053</c:v>
                </c:pt>
                <c:pt idx="41434">
                  <c:v>3.5434000000030532</c:v>
                </c:pt>
                <c:pt idx="41435">
                  <c:v>3.5435000000030534</c:v>
                </c:pt>
                <c:pt idx="41436">
                  <c:v>3.5436000000030536</c:v>
                </c:pt>
                <c:pt idx="41437">
                  <c:v>3.5437000000030539</c:v>
                </c:pt>
                <c:pt idx="41438">
                  <c:v>3.5438000000030541</c:v>
                </c:pt>
                <c:pt idx="41439">
                  <c:v>3.5439000000030543</c:v>
                </c:pt>
                <c:pt idx="41440">
                  <c:v>3.5440000000030545</c:v>
                </c:pt>
                <c:pt idx="41441">
                  <c:v>3.5441000000030547</c:v>
                </c:pt>
                <c:pt idx="41442">
                  <c:v>3.5442000000030549</c:v>
                </c:pt>
                <c:pt idx="41443">
                  <c:v>3.5443000000030551</c:v>
                </c:pt>
                <c:pt idx="41444">
                  <c:v>3.5444000000030553</c:v>
                </c:pt>
                <c:pt idx="41445">
                  <c:v>3.5445000000030555</c:v>
                </c:pt>
                <c:pt idx="41446">
                  <c:v>3.5446000000030558</c:v>
                </c:pt>
                <c:pt idx="41447">
                  <c:v>3.544700000003056</c:v>
                </c:pt>
                <c:pt idx="41448">
                  <c:v>3.5448000000030562</c:v>
                </c:pt>
                <c:pt idx="41449">
                  <c:v>3.5449000000030564</c:v>
                </c:pt>
                <c:pt idx="41450">
                  <c:v>3.5450000000030566</c:v>
                </c:pt>
                <c:pt idx="41451">
                  <c:v>3.5451000000030568</c:v>
                </c:pt>
                <c:pt idx="41452">
                  <c:v>3.545200000003057</c:v>
                </c:pt>
                <c:pt idx="41453">
                  <c:v>3.5453000000030572</c:v>
                </c:pt>
                <c:pt idx="41454">
                  <c:v>3.5454000000030574</c:v>
                </c:pt>
                <c:pt idx="41455">
                  <c:v>3.5455000000030577</c:v>
                </c:pt>
                <c:pt idx="41456">
                  <c:v>3.5456000000030579</c:v>
                </c:pt>
                <c:pt idx="41457">
                  <c:v>3.5457000000030581</c:v>
                </c:pt>
                <c:pt idx="41458">
                  <c:v>3.5458000000030583</c:v>
                </c:pt>
                <c:pt idx="41459">
                  <c:v>3.5459000000030585</c:v>
                </c:pt>
                <c:pt idx="41460">
                  <c:v>3.5460000000030587</c:v>
                </c:pt>
                <c:pt idx="41461">
                  <c:v>3.5461000000030589</c:v>
                </c:pt>
                <c:pt idx="41462">
                  <c:v>3.5462000000030591</c:v>
                </c:pt>
                <c:pt idx="41463">
                  <c:v>3.5463000000030593</c:v>
                </c:pt>
                <c:pt idx="41464">
                  <c:v>3.5464000000030595</c:v>
                </c:pt>
                <c:pt idx="41465">
                  <c:v>3.5465000000030598</c:v>
                </c:pt>
                <c:pt idx="41466">
                  <c:v>3.54660000000306</c:v>
                </c:pt>
                <c:pt idx="41467">
                  <c:v>3.5467000000030602</c:v>
                </c:pt>
                <c:pt idx="41468">
                  <c:v>3.5468000000030604</c:v>
                </c:pt>
                <c:pt idx="41469">
                  <c:v>3.5469000000030606</c:v>
                </c:pt>
                <c:pt idx="41470">
                  <c:v>3.5470000000030608</c:v>
                </c:pt>
                <c:pt idx="41471">
                  <c:v>3.547100000003061</c:v>
                </c:pt>
                <c:pt idx="41472">
                  <c:v>3.5472000000030612</c:v>
                </c:pt>
                <c:pt idx="41473">
                  <c:v>3.5473000000030614</c:v>
                </c:pt>
                <c:pt idx="41474">
                  <c:v>3.5474000000030617</c:v>
                </c:pt>
                <c:pt idx="41475">
                  <c:v>3.5475000000030619</c:v>
                </c:pt>
                <c:pt idx="41476">
                  <c:v>3.5476000000030621</c:v>
                </c:pt>
                <c:pt idx="41477">
                  <c:v>3.5477000000030623</c:v>
                </c:pt>
                <c:pt idx="41478">
                  <c:v>3.5478000000030625</c:v>
                </c:pt>
                <c:pt idx="41479">
                  <c:v>3.5479000000030627</c:v>
                </c:pt>
                <c:pt idx="41480">
                  <c:v>3.5480000000030629</c:v>
                </c:pt>
                <c:pt idx="41481">
                  <c:v>3.5481000000030631</c:v>
                </c:pt>
                <c:pt idx="41482">
                  <c:v>3.5482000000030633</c:v>
                </c:pt>
                <c:pt idx="41483">
                  <c:v>3.5483000000030636</c:v>
                </c:pt>
                <c:pt idx="41484">
                  <c:v>3.5484000000030638</c:v>
                </c:pt>
                <c:pt idx="41485">
                  <c:v>3.548500000003064</c:v>
                </c:pt>
                <c:pt idx="41486">
                  <c:v>3.5486000000030642</c:v>
                </c:pt>
                <c:pt idx="41487">
                  <c:v>3.5487000000030644</c:v>
                </c:pt>
                <c:pt idx="41488">
                  <c:v>3.5488000000030646</c:v>
                </c:pt>
                <c:pt idx="41489">
                  <c:v>3.5489000000030648</c:v>
                </c:pt>
                <c:pt idx="41490">
                  <c:v>3.549000000003065</c:v>
                </c:pt>
                <c:pt idx="41491">
                  <c:v>3.5491000000030652</c:v>
                </c:pt>
                <c:pt idx="41492">
                  <c:v>3.5492000000030655</c:v>
                </c:pt>
                <c:pt idx="41493">
                  <c:v>3.5493000000030657</c:v>
                </c:pt>
                <c:pt idx="41494">
                  <c:v>3.5494000000030659</c:v>
                </c:pt>
                <c:pt idx="41495">
                  <c:v>3.5495000000030661</c:v>
                </c:pt>
                <c:pt idx="41496">
                  <c:v>3.5496000000030663</c:v>
                </c:pt>
                <c:pt idx="41497">
                  <c:v>3.5497000000030665</c:v>
                </c:pt>
                <c:pt idx="41498">
                  <c:v>3.5498000000030667</c:v>
                </c:pt>
                <c:pt idx="41499">
                  <c:v>3.5499000000030669</c:v>
                </c:pt>
                <c:pt idx="41500">
                  <c:v>3.5500000000030671</c:v>
                </c:pt>
                <c:pt idx="41501">
                  <c:v>3.5501000000030674</c:v>
                </c:pt>
                <c:pt idx="41502">
                  <c:v>3.5502000000030676</c:v>
                </c:pt>
                <c:pt idx="41503">
                  <c:v>3.5503000000030678</c:v>
                </c:pt>
                <c:pt idx="41504">
                  <c:v>3.550400000003068</c:v>
                </c:pt>
                <c:pt idx="41505">
                  <c:v>3.5505000000030682</c:v>
                </c:pt>
                <c:pt idx="41506">
                  <c:v>3.5506000000030684</c:v>
                </c:pt>
                <c:pt idx="41507">
                  <c:v>3.5507000000030686</c:v>
                </c:pt>
                <c:pt idx="41508">
                  <c:v>3.5508000000030688</c:v>
                </c:pt>
                <c:pt idx="41509">
                  <c:v>3.550900000003069</c:v>
                </c:pt>
                <c:pt idx="41510">
                  <c:v>3.5510000000030693</c:v>
                </c:pt>
                <c:pt idx="41511">
                  <c:v>3.5511000000030695</c:v>
                </c:pt>
                <c:pt idx="41512">
                  <c:v>3.5512000000030697</c:v>
                </c:pt>
                <c:pt idx="41513">
                  <c:v>3.5513000000030699</c:v>
                </c:pt>
                <c:pt idx="41514">
                  <c:v>3.5514000000030701</c:v>
                </c:pt>
                <c:pt idx="41515">
                  <c:v>3.5515000000030703</c:v>
                </c:pt>
                <c:pt idx="41516">
                  <c:v>3.5516000000030705</c:v>
                </c:pt>
                <c:pt idx="41517">
                  <c:v>3.5517000000030707</c:v>
                </c:pt>
                <c:pt idx="41518">
                  <c:v>3.5518000000030709</c:v>
                </c:pt>
                <c:pt idx="41519">
                  <c:v>3.5519000000030712</c:v>
                </c:pt>
                <c:pt idx="41520">
                  <c:v>3.5520000000030714</c:v>
                </c:pt>
                <c:pt idx="41521">
                  <c:v>3.5521000000030716</c:v>
                </c:pt>
                <c:pt idx="41522">
                  <c:v>3.5522000000030718</c:v>
                </c:pt>
                <c:pt idx="41523">
                  <c:v>3.552300000003072</c:v>
                </c:pt>
                <c:pt idx="41524">
                  <c:v>3.5524000000030722</c:v>
                </c:pt>
                <c:pt idx="41525">
                  <c:v>3.5525000000030724</c:v>
                </c:pt>
                <c:pt idx="41526">
                  <c:v>3.5526000000030726</c:v>
                </c:pt>
                <c:pt idx="41527">
                  <c:v>3.5527000000030728</c:v>
                </c:pt>
                <c:pt idx="41528">
                  <c:v>3.5528000000030731</c:v>
                </c:pt>
                <c:pt idx="41529">
                  <c:v>3.5529000000030733</c:v>
                </c:pt>
                <c:pt idx="41530">
                  <c:v>3.5530000000030735</c:v>
                </c:pt>
                <c:pt idx="41531">
                  <c:v>3.5531000000030737</c:v>
                </c:pt>
                <c:pt idx="41532">
                  <c:v>3.5532000000030739</c:v>
                </c:pt>
                <c:pt idx="41533">
                  <c:v>3.5533000000030741</c:v>
                </c:pt>
                <c:pt idx="41534">
                  <c:v>3.5534000000030743</c:v>
                </c:pt>
                <c:pt idx="41535">
                  <c:v>3.5535000000030745</c:v>
                </c:pt>
                <c:pt idx="41536">
                  <c:v>3.5536000000030747</c:v>
                </c:pt>
                <c:pt idx="41537">
                  <c:v>3.553700000003075</c:v>
                </c:pt>
                <c:pt idx="41538">
                  <c:v>3.5538000000030752</c:v>
                </c:pt>
                <c:pt idx="41539">
                  <c:v>3.5539000000030754</c:v>
                </c:pt>
                <c:pt idx="41540">
                  <c:v>3.5540000000030756</c:v>
                </c:pt>
                <c:pt idx="41541">
                  <c:v>3.5541000000030758</c:v>
                </c:pt>
                <c:pt idx="41542">
                  <c:v>3.554200000003076</c:v>
                </c:pt>
                <c:pt idx="41543">
                  <c:v>3.5543000000030762</c:v>
                </c:pt>
                <c:pt idx="41544">
                  <c:v>3.5544000000030764</c:v>
                </c:pt>
                <c:pt idx="41545">
                  <c:v>3.5545000000030766</c:v>
                </c:pt>
                <c:pt idx="41546">
                  <c:v>3.5546000000030769</c:v>
                </c:pt>
                <c:pt idx="41547">
                  <c:v>3.5547000000030771</c:v>
                </c:pt>
                <c:pt idx="41548">
                  <c:v>3.5548000000030773</c:v>
                </c:pt>
                <c:pt idx="41549">
                  <c:v>3.5549000000030775</c:v>
                </c:pt>
                <c:pt idx="41550">
                  <c:v>3.5550000000030777</c:v>
                </c:pt>
                <c:pt idx="41551">
                  <c:v>3.5551000000030779</c:v>
                </c:pt>
                <c:pt idx="41552">
                  <c:v>3.5552000000030781</c:v>
                </c:pt>
                <c:pt idx="41553">
                  <c:v>3.5553000000030783</c:v>
                </c:pt>
                <c:pt idx="41554">
                  <c:v>3.5554000000030785</c:v>
                </c:pt>
                <c:pt idx="41555">
                  <c:v>3.5555000000030788</c:v>
                </c:pt>
                <c:pt idx="41556">
                  <c:v>3.555600000003079</c:v>
                </c:pt>
                <c:pt idx="41557">
                  <c:v>3.5557000000030792</c:v>
                </c:pt>
                <c:pt idx="41558">
                  <c:v>3.5558000000030794</c:v>
                </c:pt>
                <c:pt idx="41559">
                  <c:v>3.5559000000030796</c:v>
                </c:pt>
                <c:pt idx="41560">
                  <c:v>3.5560000000030798</c:v>
                </c:pt>
                <c:pt idx="41561">
                  <c:v>3.55610000000308</c:v>
                </c:pt>
                <c:pt idx="41562">
                  <c:v>3.5562000000030802</c:v>
                </c:pt>
                <c:pt idx="41563">
                  <c:v>3.5563000000030804</c:v>
                </c:pt>
                <c:pt idx="41564">
                  <c:v>3.5564000000030807</c:v>
                </c:pt>
                <c:pt idx="41565">
                  <c:v>3.5565000000030809</c:v>
                </c:pt>
                <c:pt idx="41566">
                  <c:v>3.5566000000030811</c:v>
                </c:pt>
                <c:pt idx="41567">
                  <c:v>3.5567000000030813</c:v>
                </c:pt>
                <c:pt idx="41568">
                  <c:v>3.5568000000030815</c:v>
                </c:pt>
                <c:pt idx="41569">
                  <c:v>3.5569000000030817</c:v>
                </c:pt>
                <c:pt idx="41570">
                  <c:v>3.5570000000030819</c:v>
                </c:pt>
                <c:pt idx="41571">
                  <c:v>3.5571000000030821</c:v>
                </c:pt>
                <c:pt idx="41572">
                  <c:v>3.5572000000030823</c:v>
                </c:pt>
                <c:pt idx="41573">
                  <c:v>3.5573000000030826</c:v>
                </c:pt>
                <c:pt idx="41574">
                  <c:v>3.5574000000030828</c:v>
                </c:pt>
                <c:pt idx="41575">
                  <c:v>3.557500000003083</c:v>
                </c:pt>
                <c:pt idx="41576">
                  <c:v>3.5576000000030832</c:v>
                </c:pt>
                <c:pt idx="41577">
                  <c:v>3.5577000000030834</c:v>
                </c:pt>
                <c:pt idx="41578">
                  <c:v>3.5578000000030836</c:v>
                </c:pt>
                <c:pt idx="41579">
                  <c:v>3.5579000000030838</c:v>
                </c:pt>
                <c:pt idx="41580">
                  <c:v>3.558000000003084</c:v>
                </c:pt>
                <c:pt idx="41581">
                  <c:v>3.5581000000030842</c:v>
                </c:pt>
                <c:pt idx="41582">
                  <c:v>3.5582000000030845</c:v>
                </c:pt>
                <c:pt idx="41583">
                  <c:v>3.5583000000030847</c:v>
                </c:pt>
                <c:pt idx="41584">
                  <c:v>3.5584000000030849</c:v>
                </c:pt>
                <c:pt idx="41585">
                  <c:v>3.5585000000030851</c:v>
                </c:pt>
                <c:pt idx="41586">
                  <c:v>3.5586000000030853</c:v>
                </c:pt>
                <c:pt idx="41587">
                  <c:v>3.5587000000030855</c:v>
                </c:pt>
                <c:pt idx="41588">
                  <c:v>3.5588000000030857</c:v>
                </c:pt>
                <c:pt idx="41589">
                  <c:v>3.5589000000030859</c:v>
                </c:pt>
                <c:pt idx="41590">
                  <c:v>3.5590000000030861</c:v>
                </c:pt>
                <c:pt idx="41591">
                  <c:v>3.5591000000030864</c:v>
                </c:pt>
                <c:pt idx="41592">
                  <c:v>3.5592000000030866</c:v>
                </c:pt>
                <c:pt idx="41593">
                  <c:v>3.5593000000030868</c:v>
                </c:pt>
                <c:pt idx="41594">
                  <c:v>3.559400000003087</c:v>
                </c:pt>
                <c:pt idx="41595">
                  <c:v>3.5595000000030872</c:v>
                </c:pt>
                <c:pt idx="41596">
                  <c:v>3.5596000000030874</c:v>
                </c:pt>
                <c:pt idx="41597">
                  <c:v>3.5597000000030876</c:v>
                </c:pt>
                <c:pt idx="41598">
                  <c:v>3.5598000000030878</c:v>
                </c:pt>
                <c:pt idx="41599">
                  <c:v>3.559900000003088</c:v>
                </c:pt>
                <c:pt idx="41600">
                  <c:v>3.5600000000030882</c:v>
                </c:pt>
                <c:pt idx="41601">
                  <c:v>3.5601000000030885</c:v>
                </c:pt>
                <c:pt idx="41602">
                  <c:v>3.5602000000030887</c:v>
                </c:pt>
                <c:pt idx="41603">
                  <c:v>3.5603000000030889</c:v>
                </c:pt>
                <c:pt idx="41604">
                  <c:v>3.5604000000030891</c:v>
                </c:pt>
                <c:pt idx="41605">
                  <c:v>3.5605000000030893</c:v>
                </c:pt>
                <c:pt idx="41606">
                  <c:v>3.5606000000030895</c:v>
                </c:pt>
                <c:pt idx="41607">
                  <c:v>3.5607000000030897</c:v>
                </c:pt>
                <c:pt idx="41608">
                  <c:v>3.5608000000030899</c:v>
                </c:pt>
                <c:pt idx="41609">
                  <c:v>3.5609000000030901</c:v>
                </c:pt>
                <c:pt idx="41610">
                  <c:v>3.5610000000030904</c:v>
                </c:pt>
                <c:pt idx="41611">
                  <c:v>3.5611000000030906</c:v>
                </c:pt>
                <c:pt idx="41612">
                  <c:v>3.5612000000030908</c:v>
                </c:pt>
                <c:pt idx="41613">
                  <c:v>3.561300000003091</c:v>
                </c:pt>
                <c:pt idx="41614">
                  <c:v>3.5614000000030912</c:v>
                </c:pt>
                <c:pt idx="41615">
                  <c:v>3.5615000000030914</c:v>
                </c:pt>
                <c:pt idx="41616">
                  <c:v>3.5616000000030916</c:v>
                </c:pt>
                <c:pt idx="41617">
                  <c:v>3.5617000000030918</c:v>
                </c:pt>
                <c:pt idx="41618">
                  <c:v>3.561800000003092</c:v>
                </c:pt>
                <c:pt idx="41619">
                  <c:v>3.5619000000030923</c:v>
                </c:pt>
                <c:pt idx="41620">
                  <c:v>3.5620000000030925</c:v>
                </c:pt>
                <c:pt idx="41621">
                  <c:v>3.5621000000030927</c:v>
                </c:pt>
                <c:pt idx="41622">
                  <c:v>3.5622000000030929</c:v>
                </c:pt>
                <c:pt idx="41623">
                  <c:v>3.5623000000030931</c:v>
                </c:pt>
                <c:pt idx="41624">
                  <c:v>3.5624000000030933</c:v>
                </c:pt>
                <c:pt idx="41625">
                  <c:v>3.5625000000030935</c:v>
                </c:pt>
                <c:pt idx="41626">
                  <c:v>3.5626000000030937</c:v>
                </c:pt>
                <c:pt idx="41627">
                  <c:v>3.5627000000030939</c:v>
                </c:pt>
                <c:pt idx="41628">
                  <c:v>3.5628000000030942</c:v>
                </c:pt>
                <c:pt idx="41629">
                  <c:v>3.5629000000030944</c:v>
                </c:pt>
                <c:pt idx="41630">
                  <c:v>3.5630000000030946</c:v>
                </c:pt>
                <c:pt idx="41631">
                  <c:v>3.5631000000030948</c:v>
                </c:pt>
                <c:pt idx="41632">
                  <c:v>3.563200000003095</c:v>
                </c:pt>
                <c:pt idx="41633">
                  <c:v>3.5633000000030952</c:v>
                </c:pt>
                <c:pt idx="41634">
                  <c:v>3.5634000000030954</c:v>
                </c:pt>
                <c:pt idx="41635">
                  <c:v>3.5635000000030956</c:v>
                </c:pt>
                <c:pt idx="41636">
                  <c:v>3.5636000000030958</c:v>
                </c:pt>
                <c:pt idx="41637">
                  <c:v>3.5637000000030961</c:v>
                </c:pt>
                <c:pt idx="41638">
                  <c:v>3.5638000000030963</c:v>
                </c:pt>
                <c:pt idx="41639">
                  <c:v>3.5639000000030965</c:v>
                </c:pt>
                <c:pt idx="41640">
                  <c:v>3.5640000000030967</c:v>
                </c:pt>
                <c:pt idx="41641">
                  <c:v>3.5641000000030969</c:v>
                </c:pt>
                <c:pt idx="41642">
                  <c:v>3.5642000000030971</c:v>
                </c:pt>
                <c:pt idx="41643">
                  <c:v>3.5643000000030973</c:v>
                </c:pt>
                <c:pt idx="41644">
                  <c:v>3.5644000000030975</c:v>
                </c:pt>
                <c:pt idx="41645">
                  <c:v>3.5645000000030977</c:v>
                </c:pt>
                <c:pt idx="41646">
                  <c:v>3.564600000003098</c:v>
                </c:pt>
                <c:pt idx="41647">
                  <c:v>3.5647000000030982</c:v>
                </c:pt>
                <c:pt idx="41648">
                  <c:v>3.5648000000030984</c:v>
                </c:pt>
                <c:pt idx="41649">
                  <c:v>3.5649000000030986</c:v>
                </c:pt>
                <c:pt idx="41650">
                  <c:v>3.5650000000030988</c:v>
                </c:pt>
                <c:pt idx="41651">
                  <c:v>3.565100000003099</c:v>
                </c:pt>
                <c:pt idx="41652">
                  <c:v>3.5652000000030992</c:v>
                </c:pt>
                <c:pt idx="41653">
                  <c:v>3.5653000000030994</c:v>
                </c:pt>
                <c:pt idx="41654">
                  <c:v>3.5654000000030996</c:v>
                </c:pt>
                <c:pt idx="41655">
                  <c:v>3.5655000000030999</c:v>
                </c:pt>
                <c:pt idx="41656">
                  <c:v>3.5656000000031001</c:v>
                </c:pt>
                <c:pt idx="41657">
                  <c:v>3.5657000000031003</c:v>
                </c:pt>
                <c:pt idx="41658">
                  <c:v>3.5658000000031005</c:v>
                </c:pt>
                <c:pt idx="41659">
                  <c:v>3.5659000000031007</c:v>
                </c:pt>
                <c:pt idx="41660">
                  <c:v>3.5660000000031009</c:v>
                </c:pt>
                <c:pt idx="41661">
                  <c:v>3.5661000000031011</c:v>
                </c:pt>
                <c:pt idx="41662">
                  <c:v>3.5662000000031013</c:v>
                </c:pt>
                <c:pt idx="41663">
                  <c:v>3.5663000000031015</c:v>
                </c:pt>
                <c:pt idx="41664">
                  <c:v>3.5664000000031018</c:v>
                </c:pt>
                <c:pt idx="41665">
                  <c:v>3.566500000003102</c:v>
                </c:pt>
                <c:pt idx="41666">
                  <c:v>3.5666000000031022</c:v>
                </c:pt>
                <c:pt idx="41667">
                  <c:v>3.5667000000031024</c:v>
                </c:pt>
                <c:pt idx="41668">
                  <c:v>3.5668000000031026</c:v>
                </c:pt>
                <c:pt idx="41669">
                  <c:v>3.5669000000031028</c:v>
                </c:pt>
                <c:pt idx="41670">
                  <c:v>3.567000000003103</c:v>
                </c:pt>
                <c:pt idx="41671">
                  <c:v>3.5671000000031032</c:v>
                </c:pt>
                <c:pt idx="41672">
                  <c:v>3.5672000000031034</c:v>
                </c:pt>
                <c:pt idx="41673">
                  <c:v>3.5673000000031037</c:v>
                </c:pt>
                <c:pt idx="41674">
                  <c:v>3.5674000000031039</c:v>
                </c:pt>
                <c:pt idx="41675">
                  <c:v>3.5675000000031041</c:v>
                </c:pt>
                <c:pt idx="41676">
                  <c:v>3.5676000000031043</c:v>
                </c:pt>
                <c:pt idx="41677">
                  <c:v>3.5677000000031045</c:v>
                </c:pt>
                <c:pt idx="41678">
                  <c:v>3.5678000000031047</c:v>
                </c:pt>
                <c:pt idx="41679">
                  <c:v>3.5679000000031049</c:v>
                </c:pt>
                <c:pt idx="41680">
                  <c:v>3.5680000000031051</c:v>
                </c:pt>
                <c:pt idx="41681">
                  <c:v>3.5681000000031053</c:v>
                </c:pt>
                <c:pt idx="41682">
                  <c:v>3.5682000000031056</c:v>
                </c:pt>
                <c:pt idx="41683">
                  <c:v>3.5683000000031058</c:v>
                </c:pt>
                <c:pt idx="41684">
                  <c:v>3.568400000003106</c:v>
                </c:pt>
                <c:pt idx="41685">
                  <c:v>3.5685000000031062</c:v>
                </c:pt>
                <c:pt idx="41686">
                  <c:v>3.5686000000031064</c:v>
                </c:pt>
                <c:pt idx="41687">
                  <c:v>3.5687000000031066</c:v>
                </c:pt>
                <c:pt idx="41688">
                  <c:v>3.5688000000031068</c:v>
                </c:pt>
                <c:pt idx="41689">
                  <c:v>3.568900000003107</c:v>
                </c:pt>
                <c:pt idx="41690">
                  <c:v>3.5690000000031072</c:v>
                </c:pt>
                <c:pt idx="41691">
                  <c:v>3.5691000000031075</c:v>
                </c:pt>
                <c:pt idx="41692">
                  <c:v>3.5692000000031077</c:v>
                </c:pt>
                <c:pt idx="41693">
                  <c:v>3.5693000000031079</c:v>
                </c:pt>
                <c:pt idx="41694">
                  <c:v>3.5694000000031081</c:v>
                </c:pt>
                <c:pt idx="41695">
                  <c:v>3.5695000000031083</c:v>
                </c:pt>
                <c:pt idx="41696">
                  <c:v>3.5696000000031085</c:v>
                </c:pt>
                <c:pt idx="41697">
                  <c:v>3.5697000000031087</c:v>
                </c:pt>
                <c:pt idx="41698">
                  <c:v>3.5698000000031089</c:v>
                </c:pt>
                <c:pt idx="41699">
                  <c:v>3.5699000000031091</c:v>
                </c:pt>
                <c:pt idx="41700">
                  <c:v>3.5700000000031094</c:v>
                </c:pt>
                <c:pt idx="41701">
                  <c:v>3.5701000000031096</c:v>
                </c:pt>
                <c:pt idx="41702">
                  <c:v>3.5702000000031098</c:v>
                </c:pt>
                <c:pt idx="41703">
                  <c:v>3.57030000000311</c:v>
                </c:pt>
                <c:pt idx="41704">
                  <c:v>3.5704000000031102</c:v>
                </c:pt>
                <c:pt idx="41705">
                  <c:v>3.5705000000031104</c:v>
                </c:pt>
                <c:pt idx="41706">
                  <c:v>3.5706000000031106</c:v>
                </c:pt>
                <c:pt idx="41707">
                  <c:v>3.5707000000031108</c:v>
                </c:pt>
                <c:pt idx="41708">
                  <c:v>3.570800000003111</c:v>
                </c:pt>
                <c:pt idx="41709">
                  <c:v>3.5709000000031113</c:v>
                </c:pt>
                <c:pt idx="41710">
                  <c:v>3.5710000000031115</c:v>
                </c:pt>
                <c:pt idx="41711">
                  <c:v>3.5711000000031117</c:v>
                </c:pt>
                <c:pt idx="41712">
                  <c:v>3.5712000000031119</c:v>
                </c:pt>
                <c:pt idx="41713">
                  <c:v>3.5713000000031121</c:v>
                </c:pt>
                <c:pt idx="41714">
                  <c:v>3.5714000000031123</c:v>
                </c:pt>
                <c:pt idx="41715">
                  <c:v>3.5715000000031125</c:v>
                </c:pt>
                <c:pt idx="41716">
                  <c:v>3.5716000000031127</c:v>
                </c:pt>
                <c:pt idx="41717">
                  <c:v>3.5717000000031129</c:v>
                </c:pt>
                <c:pt idx="41718">
                  <c:v>3.5718000000031132</c:v>
                </c:pt>
                <c:pt idx="41719">
                  <c:v>3.5719000000031134</c:v>
                </c:pt>
                <c:pt idx="41720">
                  <c:v>3.5720000000031136</c:v>
                </c:pt>
                <c:pt idx="41721">
                  <c:v>3.5721000000031138</c:v>
                </c:pt>
                <c:pt idx="41722">
                  <c:v>3.572200000003114</c:v>
                </c:pt>
                <c:pt idx="41723">
                  <c:v>3.5723000000031142</c:v>
                </c:pt>
                <c:pt idx="41724">
                  <c:v>3.5724000000031144</c:v>
                </c:pt>
                <c:pt idx="41725">
                  <c:v>3.5725000000031146</c:v>
                </c:pt>
                <c:pt idx="41726">
                  <c:v>3.5726000000031148</c:v>
                </c:pt>
                <c:pt idx="41727">
                  <c:v>3.5727000000031151</c:v>
                </c:pt>
                <c:pt idx="41728">
                  <c:v>3.5728000000031153</c:v>
                </c:pt>
                <c:pt idx="41729">
                  <c:v>3.5729000000031155</c:v>
                </c:pt>
                <c:pt idx="41730">
                  <c:v>3.5730000000031157</c:v>
                </c:pt>
                <c:pt idx="41731">
                  <c:v>3.5731000000031159</c:v>
                </c:pt>
                <c:pt idx="41732">
                  <c:v>3.5732000000031161</c:v>
                </c:pt>
                <c:pt idx="41733">
                  <c:v>3.5733000000031163</c:v>
                </c:pt>
                <c:pt idx="41734">
                  <c:v>3.5734000000031165</c:v>
                </c:pt>
                <c:pt idx="41735">
                  <c:v>3.5735000000031167</c:v>
                </c:pt>
                <c:pt idx="41736">
                  <c:v>3.5736000000031169</c:v>
                </c:pt>
                <c:pt idx="41737">
                  <c:v>3.5737000000031172</c:v>
                </c:pt>
                <c:pt idx="41738">
                  <c:v>3.5738000000031174</c:v>
                </c:pt>
                <c:pt idx="41739">
                  <c:v>3.5739000000031176</c:v>
                </c:pt>
                <c:pt idx="41740">
                  <c:v>3.5740000000031178</c:v>
                </c:pt>
                <c:pt idx="41741">
                  <c:v>3.574100000003118</c:v>
                </c:pt>
                <c:pt idx="41742">
                  <c:v>3.5742000000031182</c:v>
                </c:pt>
                <c:pt idx="41743">
                  <c:v>3.5743000000031184</c:v>
                </c:pt>
                <c:pt idx="41744">
                  <c:v>3.5744000000031186</c:v>
                </c:pt>
                <c:pt idx="41745">
                  <c:v>3.5745000000031188</c:v>
                </c:pt>
                <c:pt idx="41746">
                  <c:v>3.5746000000031191</c:v>
                </c:pt>
                <c:pt idx="41747">
                  <c:v>3.5747000000031193</c:v>
                </c:pt>
                <c:pt idx="41748">
                  <c:v>3.5748000000031195</c:v>
                </c:pt>
                <c:pt idx="41749">
                  <c:v>3.5749000000031197</c:v>
                </c:pt>
                <c:pt idx="41750">
                  <c:v>3.5750000000031199</c:v>
                </c:pt>
                <c:pt idx="41751">
                  <c:v>3.5751000000031201</c:v>
                </c:pt>
                <c:pt idx="41752">
                  <c:v>3.5752000000031203</c:v>
                </c:pt>
                <c:pt idx="41753">
                  <c:v>3.5753000000031205</c:v>
                </c:pt>
                <c:pt idx="41754">
                  <c:v>3.5754000000031207</c:v>
                </c:pt>
                <c:pt idx="41755">
                  <c:v>3.575500000003121</c:v>
                </c:pt>
                <c:pt idx="41756">
                  <c:v>3.5756000000031212</c:v>
                </c:pt>
                <c:pt idx="41757">
                  <c:v>3.5757000000031214</c:v>
                </c:pt>
                <c:pt idx="41758">
                  <c:v>3.5758000000031216</c:v>
                </c:pt>
                <c:pt idx="41759">
                  <c:v>3.5759000000031218</c:v>
                </c:pt>
                <c:pt idx="41760">
                  <c:v>3.576000000003122</c:v>
                </c:pt>
                <c:pt idx="41761">
                  <c:v>3.5761000000031222</c:v>
                </c:pt>
                <c:pt idx="41762">
                  <c:v>3.5762000000031224</c:v>
                </c:pt>
                <c:pt idx="41763">
                  <c:v>3.5763000000031226</c:v>
                </c:pt>
                <c:pt idx="41764">
                  <c:v>3.5764000000031229</c:v>
                </c:pt>
                <c:pt idx="41765">
                  <c:v>3.5765000000031231</c:v>
                </c:pt>
                <c:pt idx="41766">
                  <c:v>3.5766000000031233</c:v>
                </c:pt>
                <c:pt idx="41767">
                  <c:v>3.5767000000031235</c:v>
                </c:pt>
                <c:pt idx="41768">
                  <c:v>3.5768000000031237</c:v>
                </c:pt>
                <c:pt idx="41769">
                  <c:v>3.5769000000031239</c:v>
                </c:pt>
                <c:pt idx="41770">
                  <c:v>3.5770000000031241</c:v>
                </c:pt>
                <c:pt idx="41771">
                  <c:v>3.5771000000031243</c:v>
                </c:pt>
                <c:pt idx="41772">
                  <c:v>3.5772000000031245</c:v>
                </c:pt>
                <c:pt idx="41773">
                  <c:v>3.5773000000031248</c:v>
                </c:pt>
                <c:pt idx="41774">
                  <c:v>3.577400000003125</c:v>
                </c:pt>
                <c:pt idx="41775">
                  <c:v>3.5775000000031252</c:v>
                </c:pt>
                <c:pt idx="41776">
                  <c:v>3.5776000000031254</c:v>
                </c:pt>
                <c:pt idx="41777">
                  <c:v>3.5777000000031256</c:v>
                </c:pt>
                <c:pt idx="41778">
                  <c:v>3.5778000000031258</c:v>
                </c:pt>
                <c:pt idx="41779">
                  <c:v>3.577900000003126</c:v>
                </c:pt>
                <c:pt idx="41780">
                  <c:v>3.5780000000031262</c:v>
                </c:pt>
                <c:pt idx="41781">
                  <c:v>3.5781000000031264</c:v>
                </c:pt>
                <c:pt idx="41782">
                  <c:v>3.5782000000031267</c:v>
                </c:pt>
                <c:pt idx="41783">
                  <c:v>3.5783000000031269</c:v>
                </c:pt>
                <c:pt idx="41784">
                  <c:v>3.5784000000031271</c:v>
                </c:pt>
                <c:pt idx="41785">
                  <c:v>3.5785000000031273</c:v>
                </c:pt>
                <c:pt idx="41786">
                  <c:v>3.5786000000031275</c:v>
                </c:pt>
                <c:pt idx="41787">
                  <c:v>3.5787000000031277</c:v>
                </c:pt>
                <c:pt idx="41788">
                  <c:v>3.5788000000031279</c:v>
                </c:pt>
                <c:pt idx="41789">
                  <c:v>3.5789000000031281</c:v>
                </c:pt>
                <c:pt idx="41790">
                  <c:v>3.5790000000031283</c:v>
                </c:pt>
                <c:pt idx="41791">
                  <c:v>3.5791000000031286</c:v>
                </c:pt>
                <c:pt idx="41792">
                  <c:v>3.5792000000031288</c:v>
                </c:pt>
                <c:pt idx="41793">
                  <c:v>3.579300000003129</c:v>
                </c:pt>
                <c:pt idx="41794">
                  <c:v>3.5794000000031292</c:v>
                </c:pt>
                <c:pt idx="41795">
                  <c:v>3.5795000000031294</c:v>
                </c:pt>
                <c:pt idx="41796">
                  <c:v>3.5796000000031296</c:v>
                </c:pt>
                <c:pt idx="41797">
                  <c:v>3.5797000000031298</c:v>
                </c:pt>
                <c:pt idx="41798">
                  <c:v>3.57980000000313</c:v>
                </c:pt>
                <c:pt idx="41799">
                  <c:v>3.5799000000031302</c:v>
                </c:pt>
                <c:pt idx="41800">
                  <c:v>3.5800000000031305</c:v>
                </c:pt>
                <c:pt idx="41801">
                  <c:v>3.5801000000031307</c:v>
                </c:pt>
                <c:pt idx="41802">
                  <c:v>3.5802000000031309</c:v>
                </c:pt>
                <c:pt idx="41803">
                  <c:v>3.5803000000031311</c:v>
                </c:pt>
                <c:pt idx="41804">
                  <c:v>3.5804000000031313</c:v>
                </c:pt>
                <c:pt idx="41805">
                  <c:v>3.5805000000031315</c:v>
                </c:pt>
                <c:pt idx="41806">
                  <c:v>3.5806000000031317</c:v>
                </c:pt>
                <c:pt idx="41807">
                  <c:v>3.5807000000031319</c:v>
                </c:pt>
                <c:pt idx="41808">
                  <c:v>3.5808000000031321</c:v>
                </c:pt>
                <c:pt idx="41809">
                  <c:v>3.5809000000031324</c:v>
                </c:pt>
                <c:pt idx="41810">
                  <c:v>3.5810000000031326</c:v>
                </c:pt>
                <c:pt idx="41811">
                  <c:v>3.5811000000031328</c:v>
                </c:pt>
                <c:pt idx="41812">
                  <c:v>3.581200000003133</c:v>
                </c:pt>
                <c:pt idx="41813">
                  <c:v>3.5813000000031332</c:v>
                </c:pt>
                <c:pt idx="41814">
                  <c:v>3.5814000000031334</c:v>
                </c:pt>
                <c:pt idx="41815">
                  <c:v>3.5815000000031336</c:v>
                </c:pt>
                <c:pt idx="41816">
                  <c:v>3.5816000000031338</c:v>
                </c:pt>
                <c:pt idx="41817">
                  <c:v>3.581700000003134</c:v>
                </c:pt>
                <c:pt idx="41818">
                  <c:v>3.5818000000031343</c:v>
                </c:pt>
                <c:pt idx="41819">
                  <c:v>3.5819000000031345</c:v>
                </c:pt>
                <c:pt idx="41820">
                  <c:v>3.5820000000031347</c:v>
                </c:pt>
                <c:pt idx="41821">
                  <c:v>3.5821000000031349</c:v>
                </c:pt>
                <c:pt idx="41822">
                  <c:v>3.5822000000031351</c:v>
                </c:pt>
                <c:pt idx="41823">
                  <c:v>3.5823000000031353</c:v>
                </c:pt>
                <c:pt idx="41824">
                  <c:v>3.5824000000031355</c:v>
                </c:pt>
                <c:pt idx="41825">
                  <c:v>3.5825000000031357</c:v>
                </c:pt>
                <c:pt idx="41826">
                  <c:v>3.5826000000031359</c:v>
                </c:pt>
                <c:pt idx="41827">
                  <c:v>3.5827000000031362</c:v>
                </c:pt>
                <c:pt idx="41828">
                  <c:v>3.5828000000031364</c:v>
                </c:pt>
                <c:pt idx="41829">
                  <c:v>3.5829000000031366</c:v>
                </c:pt>
                <c:pt idx="41830">
                  <c:v>3.5830000000031368</c:v>
                </c:pt>
                <c:pt idx="41831">
                  <c:v>3.583100000003137</c:v>
                </c:pt>
                <c:pt idx="41832">
                  <c:v>3.5832000000031372</c:v>
                </c:pt>
                <c:pt idx="41833">
                  <c:v>3.5833000000031374</c:v>
                </c:pt>
                <c:pt idx="41834">
                  <c:v>3.5834000000031376</c:v>
                </c:pt>
                <c:pt idx="41835">
                  <c:v>3.5835000000031378</c:v>
                </c:pt>
                <c:pt idx="41836">
                  <c:v>3.5836000000031381</c:v>
                </c:pt>
                <c:pt idx="41837">
                  <c:v>3.5837000000031383</c:v>
                </c:pt>
                <c:pt idx="41838">
                  <c:v>3.5838000000031385</c:v>
                </c:pt>
                <c:pt idx="41839">
                  <c:v>3.5839000000031387</c:v>
                </c:pt>
                <c:pt idx="41840">
                  <c:v>3.5840000000031389</c:v>
                </c:pt>
                <c:pt idx="41841">
                  <c:v>3.5841000000031391</c:v>
                </c:pt>
                <c:pt idx="41842">
                  <c:v>3.5842000000031393</c:v>
                </c:pt>
                <c:pt idx="41843">
                  <c:v>3.5843000000031395</c:v>
                </c:pt>
                <c:pt idx="41844">
                  <c:v>3.5844000000031397</c:v>
                </c:pt>
                <c:pt idx="41845">
                  <c:v>3.58450000000314</c:v>
                </c:pt>
                <c:pt idx="41846">
                  <c:v>3.5846000000031402</c:v>
                </c:pt>
                <c:pt idx="41847">
                  <c:v>3.5847000000031404</c:v>
                </c:pt>
                <c:pt idx="41848">
                  <c:v>3.5848000000031406</c:v>
                </c:pt>
                <c:pt idx="41849">
                  <c:v>3.5849000000031408</c:v>
                </c:pt>
                <c:pt idx="41850">
                  <c:v>3.585000000003141</c:v>
                </c:pt>
                <c:pt idx="41851">
                  <c:v>3.5851000000031412</c:v>
                </c:pt>
                <c:pt idx="41852">
                  <c:v>3.5852000000031414</c:v>
                </c:pt>
                <c:pt idx="41853">
                  <c:v>3.5853000000031416</c:v>
                </c:pt>
                <c:pt idx="41854">
                  <c:v>3.5854000000031419</c:v>
                </c:pt>
                <c:pt idx="41855">
                  <c:v>3.5855000000031421</c:v>
                </c:pt>
                <c:pt idx="41856">
                  <c:v>3.5856000000031423</c:v>
                </c:pt>
                <c:pt idx="41857">
                  <c:v>3.5857000000031425</c:v>
                </c:pt>
                <c:pt idx="41858">
                  <c:v>3.5858000000031427</c:v>
                </c:pt>
                <c:pt idx="41859">
                  <c:v>3.5859000000031429</c:v>
                </c:pt>
                <c:pt idx="41860">
                  <c:v>3.5860000000031431</c:v>
                </c:pt>
                <c:pt idx="41861">
                  <c:v>3.5861000000031433</c:v>
                </c:pt>
                <c:pt idx="41862">
                  <c:v>3.5862000000031435</c:v>
                </c:pt>
                <c:pt idx="41863">
                  <c:v>3.5863000000031438</c:v>
                </c:pt>
                <c:pt idx="41864">
                  <c:v>3.586400000003144</c:v>
                </c:pt>
                <c:pt idx="41865">
                  <c:v>3.5865000000031442</c:v>
                </c:pt>
                <c:pt idx="41866">
                  <c:v>3.5866000000031444</c:v>
                </c:pt>
                <c:pt idx="41867">
                  <c:v>3.5867000000031446</c:v>
                </c:pt>
                <c:pt idx="41868">
                  <c:v>3.5868000000031448</c:v>
                </c:pt>
                <c:pt idx="41869">
                  <c:v>3.586900000003145</c:v>
                </c:pt>
                <c:pt idx="41870">
                  <c:v>3.5870000000031452</c:v>
                </c:pt>
                <c:pt idx="41871">
                  <c:v>3.5871000000031454</c:v>
                </c:pt>
                <c:pt idx="41872">
                  <c:v>3.5872000000031457</c:v>
                </c:pt>
                <c:pt idx="41873">
                  <c:v>3.5873000000031459</c:v>
                </c:pt>
                <c:pt idx="41874">
                  <c:v>3.5874000000031461</c:v>
                </c:pt>
                <c:pt idx="41875">
                  <c:v>3.5875000000031463</c:v>
                </c:pt>
                <c:pt idx="41876">
                  <c:v>3.5876000000031465</c:v>
                </c:pt>
                <c:pt idx="41877">
                  <c:v>3.5877000000031467</c:v>
                </c:pt>
                <c:pt idx="41878">
                  <c:v>3.5878000000031469</c:v>
                </c:pt>
                <c:pt idx="41879">
                  <c:v>3.5879000000031471</c:v>
                </c:pt>
                <c:pt idx="41880">
                  <c:v>3.5880000000031473</c:v>
                </c:pt>
                <c:pt idx="41881">
                  <c:v>3.5881000000031475</c:v>
                </c:pt>
                <c:pt idx="41882">
                  <c:v>3.5882000000031478</c:v>
                </c:pt>
                <c:pt idx="41883">
                  <c:v>3.588300000003148</c:v>
                </c:pt>
                <c:pt idx="41884">
                  <c:v>3.5884000000031482</c:v>
                </c:pt>
                <c:pt idx="41885">
                  <c:v>3.5885000000031484</c:v>
                </c:pt>
                <c:pt idx="41886">
                  <c:v>3.5886000000031486</c:v>
                </c:pt>
                <c:pt idx="41887">
                  <c:v>3.5887000000031488</c:v>
                </c:pt>
                <c:pt idx="41888">
                  <c:v>3.588800000003149</c:v>
                </c:pt>
                <c:pt idx="41889">
                  <c:v>3.5889000000031492</c:v>
                </c:pt>
                <c:pt idx="41890">
                  <c:v>3.5890000000031494</c:v>
                </c:pt>
                <c:pt idx="41891">
                  <c:v>3.5891000000031497</c:v>
                </c:pt>
                <c:pt idx="41892">
                  <c:v>3.5892000000031499</c:v>
                </c:pt>
                <c:pt idx="41893">
                  <c:v>3.5893000000031501</c:v>
                </c:pt>
                <c:pt idx="41894">
                  <c:v>3.5894000000031503</c:v>
                </c:pt>
                <c:pt idx="41895">
                  <c:v>3.5895000000031505</c:v>
                </c:pt>
                <c:pt idx="41896">
                  <c:v>3.5896000000031507</c:v>
                </c:pt>
                <c:pt idx="41897">
                  <c:v>3.5897000000031509</c:v>
                </c:pt>
                <c:pt idx="41898">
                  <c:v>3.5898000000031511</c:v>
                </c:pt>
                <c:pt idx="41899">
                  <c:v>3.5899000000031513</c:v>
                </c:pt>
                <c:pt idx="41900">
                  <c:v>3.5900000000031516</c:v>
                </c:pt>
                <c:pt idx="41901">
                  <c:v>3.5901000000031518</c:v>
                </c:pt>
                <c:pt idx="41902">
                  <c:v>3.590200000003152</c:v>
                </c:pt>
                <c:pt idx="41903">
                  <c:v>3.5903000000031522</c:v>
                </c:pt>
                <c:pt idx="41904">
                  <c:v>3.5904000000031524</c:v>
                </c:pt>
                <c:pt idx="41905">
                  <c:v>3.5905000000031526</c:v>
                </c:pt>
                <c:pt idx="41906">
                  <c:v>3.5906000000031528</c:v>
                </c:pt>
                <c:pt idx="41907">
                  <c:v>3.590700000003153</c:v>
                </c:pt>
                <c:pt idx="41908">
                  <c:v>3.5908000000031532</c:v>
                </c:pt>
                <c:pt idx="41909">
                  <c:v>3.5909000000031535</c:v>
                </c:pt>
                <c:pt idx="41910">
                  <c:v>3.5910000000031537</c:v>
                </c:pt>
                <c:pt idx="41911">
                  <c:v>3.5911000000031539</c:v>
                </c:pt>
                <c:pt idx="41912">
                  <c:v>3.5912000000031541</c:v>
                </c:pt>
                <c:pt idx="41913">
                  <c:v>3.5913000000031543</c:v>
                </c:pt>
                <c:pt idx="41914">
                  <c:v>3.5914000000031545</c:v>
                </c:pt>
                <c:pt idx="41915">
                  <c:v>3.5915000000031547</c:v>
                </c:pt>
                <c:pt idx="41916">
                  <c:v>3.5916000000031549</c:v>
                </c:pt>
                <c:pt idx="41917">
                  <c:v>3.5917000000031551</c:v>
                </c:pt>
                <c:pt idx="41918">
                  <c:v>3.5918000000031554</c:v>
                </c:pt>
                <c:pt idx="41919">
                  <c:v>3.5919000000031556</c:v>
                </c:pt>
                <c:pt idx="41920">
                  <c:v>3.5920000000031558</c:v>
                </c:pt>
                <c:pt idx="41921">
                  <c:v>3.592100000003156</c:v>
                </c:pt>
                <c:pt idx="41922">
                  <c:v>3.5922000000031562</c:v>
                </c:pt>
                <c:pt idx="41923">
                  <c:v>3.5923000000031564</c:v>
                </c:pt>
                <c:pt idx="41924">
                  <c:v>3.5924000000031566</c:v>
                </c:pt>
                <c:pt idx="41925">
                  <c:v>3.5925000000031568</c:v>
                </c:pt>
                <c:pt idx="41926">
                  <c:v>3.592600000003157</c:v>
                </c:pt>
                <c:pt idx="41927">
                  <c:v>3.5927000000031573</c:v>
                </c:pt>
                <c:pt idx="41928">
                  <c:v>3.5928000000031575</c:v>
                </c:pt>
                <c:pt idx="41929">
                  <c:v>3.5929000000031577</c:v>
                </c:pt>
                <c:pt idx="41930">
                  <c:v>3.5930000000031579</c:v>
                </c:pt>
                <c:pt idx="41931">
                  <c:v>3.5931000000031581</c:v>
                </c:pt>
                <c:pt idx="41932">
                  <c:v>3.5932000000031583</c:v>
                </c:pt>
                <c:pt idx="41933">
                  <c:v>3.5933000000031585</c:v>
                </c:pt>
                <c:pt idx="41934">
                  <c:v>3.5934000000031587</c:v>
                </c:pt>
                <c:pt idx="41935">
                  <c:v>3.5935000000031589</c:v>
                </c:pt>
                <c:pt idx="41936">
                  <c:v>3.5936000000031592</c:v>
                </c:pt>
                <c:pt idx="41937">
                  <c:v>3.5937000000031594</c:v>
                </c:pt>
                <c:pt idx="41938">
                  <c:v>3.5938000000031596</c:v>
                </c:pt>
                <c:pt idx="41939">
                  <c:v>3.5939000000031598</c:v>
                </c:pt>
                <c:pt idx="41940">
                  <c:v>3.59400000000316</c:v>
                </c:pt>
                <c:pt idx="41941">
                  <c:v>3.5941000000031602</c:v>
                </c:pt>
                <c:pt idx="41942">
                  <c:v>3.5942000000031604</c:v>
                </c:pt>
                <c:pt idx="41943">
                  <c:v>3.5943000000031606</c:v>
                </c:pt>
                <c:pt idx="41944">
                  <c:v>3.5944000000031608</c:v>
                </c:pt>
                <c:pt idx="41945">
                  <c:v>3.5945000000031611</c:v>
                </c:pt>
                <c:pt idx="41946">
                  <c:v>3.5946000000031613</c:v>
                </c:pt>
                <c:pt idx="41947">
                  <c:v>3.5947000000031615</c:v>
                </c:pt>
                <c:pt idx="41948">
                  <c:v>3.5948000000031617</c:v>
                </c:pt>
                <c:pt idx="41949">
                  <c:v>3.5949000000031619</c:v>
                </c:pt>
                <c:pt idx="41950">
                  <c:v>3.5950000000031621</c:v>
                </c:pt>
                <c:pt idx="41951">
                  <c:v>3.5951000000031623</c:v>
                </c:pt>
                <c:pt idx="41952">
                  <c:v>3.5952000000031625</c:v>
                </c:pt>
                <c:pt idx="41953">
                  <c:v>3.5953000000031627</c:v>
                </c:pt>
                <c:pt idx="41954">
                  <c:v>3.595400000003163</c:v>
                </c:pt>
                <c:pt idx="41955">
                  <c:v>3.5955000000031632</c:v>
                </c:pt>
                <c:pt idx="41956">
                  <c:v>3.5956000000031634</c:v>
                </c:pt>
                <c:pt idx="41957">
                  <c:v>3.5957000000031636</c:v>
                </c:pt>
                <c:pt idx="41958">
                  <c:v>3.5958000000031638</c:v>
                </c:pt>
                <c:pt idx="41959">
                  <c:v>3.595900000003164</c:v>
                </c:pt>
                <c:pt idx="41960">
                  <c:v>3.5960000000031642</c:v>
                </c:pt>
                <c:pt idx="41961">
                  <c:v>3.5961000000031644</c:v>
                </c:pt>
                <c:pt idx="41962">
                  <c:v>3.5962000000031646</c:v>
                </c:pt>
                <c:pt idx="41963">
                  <c:v>3.5963000000031649</c:v>
                </c:pt>
                <c:pt idx="41964">
                  <c:v>3.5964000000031651</c:v>
                </c:pt>
                <c:pt idx="41965">
                  <c:v>3.5965000000031653</c:v>
                </c:pt>
                <c:pt idx="41966">
                  <c:v>3.5966000000031655</c:v>
                </c:pt>
                <c:pt idx="41967">
                  <c:v>3.5967000000031657</c:v>
                </c:pt>
                <c:pt idx="41968">
                  <c:v>3.5968000000031659</c:v>
                </c:pt>
                <c:pt idx="41969">
                  <c:v>3.5969000000031661</c:v>
                </c:pt>
                <c:pt idx="41970">
                  <c:v>3.5970000000031663</c:v>
                </c:pt>
                <c:pt idx="41971">
                  <c:v>3.5971000000031665</c:v>
                </c:pt>
                <c:pt idx="41972">
                  <c:v>3.5972000000031668</c:v>
                </c:pt>
                <c:pt idx="41973">
                  <c:v>3.597300000003167</c:v>
                </c:pt>
                <c:pt idx="41974">
                  <c:v>3.5974000000031672</c:v>
                </c:pt>
                <c:pt idx="41975">
                  <c:v>3.5975000000031674</c:v>
                </c:pt>
                <c:pt idx="41976">
                  <c:v>3.5976000000031676</c:v>
                </c:pt>
                <c:pt idx="41977">
                  <c:v>3.5977000000031678</c:v>
                </c:pt>
                <c:pt idx="41978">
                  <c:v>3.597800000003168</c:v>
                </c:pt>
                <c:pt idx="41979">
                  <c:v>3.5979000000031682</c:v>
                </c:pt>
                <c:pt idx="41980">
                  <c:v>3.5980000000031684</c:v>
                </c:pt>
                <c:pt idx="41981">
                  <c:v>3.5981000000031687</c:v>
                </c:pt>
                <c:pt idx="41982">
                  <c:v>3.5982000000031689</c:v>
                </c:pt>
                <c:pt idx="41983">
                  <c:v>3.5983000000031691</c:v>
                </c:pt>
                <c:pt idx="41984">
                  <c:v>3.5984000000031693</c:v>
                </c:pt>
                <c:pt idx="41985">
                  <c:v>3.5985000000031695</c:v>
                </c:pt>
                <c:pt idx="41986">
                  <c:v>3.5986000000031697</c:v>
                </c:pt>
                <c:pt idx="41987">
                  <c:v>3.5987000000031699</c:v>
                </c:pt>
                <c:pt idx="41988">
                  <c:v>3.5988000000031701</c:v>
                </c:pt>
                <c:pt idx="41989">
                  <c:v>3.5989000000031703</c:v>
                </c:pt>
                <c:pt idx="41990">
                  <c:v>3.5990000000031706</c:v>
                </c:pt>
                <c:pt idx="41991">
                  <c:v>3.5991000000031708</c:v>
                </c:pt>
                <c:pt idx="41992">
                  <c:v>3.599200000003171</c:v>
                </c:pt>
                <c:pt idx="41993">
                  <c:v>3.5993000000031712</c:v>
                </c:pt>
                <c:pt idx="41994">
                  <c:v>3.5994000000031714</c:v>
                </c:pt>
                <c:pt idx="41995">
                  <c:v>3.5995000000031716</c:v>
                </c:pt>
                <c:pt idx="41996">
                  <c:v>3.5996000000031718</c:v>
                </c:pt>
                <c:pt idx="41997">
                  <c:v>3.599700000003172</c:v>
                </c:pt>
                <c:pt idx="41998">
                  <c:v>3.5998000000031722</c:v>
                </c:pt>
                <c:pt idx="41999">
                  <c:v>3.5999000000031725</c:v>
                </c:pt>
                <c:pt idx="42000">
                  <c:v>3.6000000000031727</c:v>
                </c:pt>
                <c:pt idx="42001">
                  <c:v>3.6001000000031729</c:v>
                </c:pt>
                <c:pt idx="42002">
                  <c:v>3.6002000000031731</c:v>
                </c:pt>
                <c:pt idx="42003">
                  <c:v>3.6003000000031733</c:v>
                </c:pt>
                <c:pt idx="42004">
                  <c:v>3.6004000000031735</c:v>
                </c:pt>
                <c:pt idx="42005">
                  <c:v>3.6005000000031737</c:v>
                </c:pt>
                <c:pt idx="42006">
                  <c:v>3.6006000000031739</c:v>
                </c:pt>
                <c:pt idx="42007">
                  <c:v>3.6007000000031741</c:v>
                </c:pt>
                <c:pt idx="42008">
                  <c:v>3.6008000000031744</c:v>
                </c:pt>
                <c:pt idx="42009">
                  <c:v>3.6009000000031746</c:v>
                </c:pt>
                <c:pt idx="42010">
                  <c:v>3.6010000000031748</c:v>
                </c:pt>
                <c:pt idx="42011">
                  <c:v>3.601100000003175</c:v>
                </c:pt>
                <c:pt idx="42012">
                  <c:v>3.6012000000031752</c:v>
                </c:pt>
                <c:pt idx="42013">
                  <c:v>3.6013000000031754</c:v>
                </c:pt>
                <c:pt idx="42014">
                  <c:v>3.6014000000031756</c:v>
                </c:pt>
                <c:pt idx="42015">
                  <c:v>3.6015000000031758</c:v>
                </c:pt>
                <c:pt idx="42016">
                  <c:v>3.601600000003176</c:v>
                </c:pt>
                <c:pt idx="42017">
                  <c:v>3.6017000000031762</c:v>
                </c:pt>
                <c:pt idx="42018">
                  <c:v>3.6018000000031765</c:v>
                </c:pt>
                <c:pt idx="42019">
                  <c:v>3.6019000000031767</c:v>
                </c:pt>
                <c:pt idx="42020">
                  <c:v>3.6020000000031769</c:v>
                </c:pt>
                <c:pt idx="42021">
                  <c:v>3.6021000000031771</c:v>
                </c:pt>
                <c:pt idx="42022">
                  <c:v>3.6022000000031773</c:v>
                </c:pt>
                <c:pt idx="42023">
                  <c:v>3.6023000000031775</c:v>
                </c:pt>
                <c:pt idx="42024">
                  <c:v>3.6024000000031777</c:v>
                </c:pt>
                <c:pt idx="42025">
                  <c:v>3.6025000000031779</c:v>
                </c:pt>
                <c:pt idx="42026">
                  <c:v>3.6026000000031781</c:v>
                </c:pt>
                <c:pt idx="42027">
                  <c:v>3.6027000000031784</c:v>
                </c:pt>
                <c:pt idx="42028">
                  <c:v>3.6028000000031786</c:v>
                </c:pt>
                <c:pt idx="42029">
                  <c:v>3.6029000000031788</c:v>
                </c:pt>
                <c:pt idx="42030">
                  <c:v>3.603000000003179</c:v>
                </c:pt>
                <c:pt idx="42031">
                  <c:v>3.6031000000031792</c:v>
                </c:pt>
                <c:pt idx="42032">
                  <c:v>3.6032000000031794</c:v>
                </c:pt>
                <c:pt idx="42033">
                  <c:v>3.6033000000031796</c:v>
                </c:pt>
                <c:pt idx="42034">
                  <c:v>3.6034000000031798</c:v>
                </c:pt>
                <c:pt idx="42035">
                  <c:v>3.60350000000318</c:v>
                </c:pt>
                <c:pt idx="42036">
                  <c:v>3.6036000000031803</c:v>
                </c:pt>
                <c:pt idx="42037">
                  <c:v>3.6037000000031805</c:v>
                </c:pt>
                <c:pt idx="42038">
                  <c:v>3.6038000000031807</c:v>
                </c:pt>
                <c:pt idx="42039">
                  <c:v>3.6039000000031809</c:v>
                </c:pt>
                <c:pt idx="42040">
                  <c:v>3.6040000000031811</c:v>
                </c:pt>
                <c:pt idx="42041">
                  <c:v>3.6041000000031813</c:v>
                </c:pt>
                <c:pt idx="42042">
                  <c:v>3.6042000000031815</c:v>
                </c:pt>
                <c:pt idx="42043">
                  <c:v>3.6043000000031817</c:v>
                </c:pt>
                <c:pt idx="42044">
                  <c:v>3.6044000000031819</c:v>
                </c:pt>
                <c:pt idx="42045">
                  <c:v>3.6045000000031822</c:v>
                </c:pt>
                <c:pt idx="42046">
                  <c:v>3.6046000000031824</c:v>
                </c:pt>
                <c:pt idx="42047">
                  <c:v>3.6047000000031826</c:v>
                </c:pt>
                <c:pt idx="42048">
                  <c:v>3.6048000000031828</c:v>
                </c:pt>
                <c:pt idx="42049">
                  <c:v>3.604900000003183</c:v>
                </c:pt>
                <c:pt idx="42050">
                  <c:v>3.6050000000031832</c:v>
                </c:pt>
                <c:pt idx="42051">
                  <c:v>3.6051000000031834</c:v>
                </c:pt>
                <c:pt idx="42052">
                  <c:v>3.6052000000031836</c:v>
                </c:pt>
                <c:pt idx="42053">
                  <c:v>3.6053000000031838</c:v>
                </c:pt>
                <c:pt idx="42054">
                  <c:v>3.6054000000031841</c:v>
                </c:pt>
                <c:pt idx="42055">
                  <c:v>3.6055000000031843</c:v>
                </c:pt>
                <c:pt idx="42056">
                  <c:v>3.6056000000031845</c:v>
                </c:pt>
                <c:pt idx="42057">
                  <c:v>3.6057000000031847</c:v>
                </c:pt>
                <c:pt idx="42058">
                  <c:v>3.6058000000031849</c:v>
                </c:pt>
                <c:pt idx="42059">
                  <c:v>3.6059000000031851</c:v>
                </c:pt>
                <c:pt idx="42060">
                  <c:v>3.6060000000031853</c:v>
                </c:pt>
                <c:pt idx="42061">
                  <c:v>3.6061000000031855</c:v>
                </c:pt>
                <c:pt idx="42062">
                  <c:v>3.6062000000031857</c:v>
                </c:pt>
                <c:pt idx="42063">
                  <c:v>3.606300000003186</c:v>
                </c:pt>
                <c:pt idx="42064">
                  <c:v>3.6064000000031862</c:v>
                </c:pt>
                <c:pt idx="42065">
                  <c:v>3.6065000000031864</c:v>
                </c:pt>
                <c:pt idx="42066">
                  <c:v>3.6066000000031866</c:v>
                </c:pt>
                <c:pt idx="42067">
                  <c:v>3.6067000000031868</c:v>
                </c:pt>
                <c:pt idx="42068">
                  <c:v>3.606800000003187</c:v>
                </c:pt>
                <c:pt idx="42069">
                  <c:v>3.6069000000031872</c:v>
                </c:pt>
                <c:pt idx="42070">
                  <c:v>3.6070000000031874</c:v>
                </c:pt>
                <c:pt idx="42071">
                  <c:v>3.6071000000031876</c:v>
                </c:pt>
                <c:pt idx="42072">
                  <c:v>3.6072000000031879</c:v>
                </c:pt>
                <c:pt idx="42073">
                  <c:v>3.6073000000031881</c:v>
                </c:pt>
                <c:pt idx="42074">
                  <c:v>3.6074000000031883</c:v>
                </c:pt>
                <c:pt idx="42075">
                  <c:v>3.6075000000031885</c:v>
                </c:pt>
                <c:pt idx="42076">
                  <c:v>3.6076000000031887</c:v>
                </c:pt>
                <c:pt idx="42077">
                  <c:v>3.6077000000031889</c:v>
                </c:pt>
                <c:pt idx="42078">
                  <c:v>3.6078000000031891</c:v>
                </c:pt>
                <c:pt idx="42079">
                  <c:v>3.6079000000031893</c:v>
                </c:pt>
                <c:pt idx="42080">
                  <c:v>3.6080000000031895</c:v>
                </c:pt>
                <c:pt idx="42081">
                  <c:v>3.6081000000031898</c:v>
                </c:pt>
                <c:pt idx="42082">
                  <c:v>3.60820000000319</c:v>
                </c:pt>
                <c:pt idx="42083">
                  <c:v>3.6083000000031902</c:v>
                </c:pt>
                <c:pt idx="42084">
                  <c:v>3.6084000000031904</c:v>
                </c:pt>
                <c:pt idx="42085">
                  <c:v>3.6085000000031906</c:v>
                </c:pt>
                <c:pt idx="42086">
                  <c:v>3.6086000000031908</c:v>
                </c:pt>
                <c:pt idx="42087">
                  <c:v>3.608700000003191</c:v>
                </c:pt>
                <c:pt idx="42088">
                  <c:v>3.6088000000031912</c:v>
                </c:pt>
                <c:pt idx="42089">
                  <c:v>3.6089000000031914</c:v>
                </c:pt>
                <c:pt idx="42090">
                  <c:v>3.6090000000031917</c:v>
                </c:pt>
                <c:pt idx="42091">
                  <c:v>3.6091000000031919</c:v>
                </c:pt>
                <c:pt idx="42092">
                  <c:v>3.6092000000031921</c:v>
                </c:pt>
                <c:pt idx="42093">
                  <c:v>3.6093000000031923</c:v>
                </c:pt>
                <c:pt idx="42094">
                  <c:v>3.6094000000031925</c:v>
                </c:pt>
                <c:pt idx="42095">
                  <c:v>3.6095000000031927</c:v>
                </c:pt>
                <c:pt idx="42096">
                  <c:v>3.6096000000031929</c:v>
                </c:pt>
                <c:pt idx="42097">
                  <c:v>3.6097000000031931</c:v>
                </c:pt>
                <c:pt idx="42098">
                  <c:v>3.6098000000031933</c:v>
                </c:pt>
                <c:pt idx="42099">
                  <c:v>3.6099000000031936</c:v>
                </c:pt>
                <c:pt idx="42100">
                  <c:v>3.6100000000031938</c:v>
                </c:pt>
                <c:pt idx="42101">
                  <c:v>3.610100000003194</c:v>
                </c:pt>
                <c:pt idx="42102">
                  <c:v>3.6102000000031942</c:v>
                </c:pt>
                <c:pt idx="42103">
                  <c:v>3.6103000000031944</c:v>
                </c:pt>
                <c:pt idx="42104">
                  <c:v>3.6104000000031946</c:v>
                </c:pt>
                <c:pt idx="42105">
                  <c:v>3.6105000000031948</c:v>
                </c:pt>
                <c:pt idx="42106">
                  <c:v>3.610600000003195</c:v>
                </c:pt>
                <c:pt idx="42107">
                  <c:v>3.6107000000031952</c:v>
                </c:pt>
                <c:pt idx="42108">
                  <c:v>3.6108000000031955</c:v>
                </c:pt>
                <c:pt idx="42109">
                  <c:v>3.6109000000031957</c:v>
                </c:pt>
                <c:pt idx="42110">
                  <c:v>3.6110000000031959</c:v>
                </c:pt>
                <c:pt idx="42111">
                  <c:v>3.6111000000031961</c:v>
                </c:pt>
                <c:pt idx="42112">
                  <c:v>3.6112000000031963</c:v>
                </c:pt>
                <c:pt idx="42113">
                  <c:v>3.6113000000031965</c:v>
                </c:pt>
                <c:pt idx="42114">
                  <c:v>3.6114000000031967</c:v>
                </c:pt>
                <c:pt idx="42115">
                  <c:v>3.6115000000031969</c:v>
                </c:pt>
                <c:pt idx="42116">
                  <c:v>3.6116000000031971</c:v>
                </c:pt>
                <c:pt idx="42117">
                  <c:v>3.6117000000031974</c:v>
                </c:pt>
                <c:pt idx="42118">
                  <c:v>3.6118000000031976</c:v>
                </c:pt>
                <c:pt idx="42119">
                  <c:v>3.6119000000031978</c:v>
                </c:pt>
                <c:pt idx="42120">
                  <c:v>3.612000000003198</c:v>
                </c:pt>
                <c:pt idx="42121">
                  <c:v>3.6121000000031982</c:v>
                </c:pt>
                <c:pt idx="42122">
                  <c:v>3.6122000000031984</c:v>
                </c:pt>
                <c:pt idx="42123">
                  <c:v>3.6123000000031986</c:v>
                </c:pt>
                <c:pt idx="42124">
                  <c:v>3.6124000000031988</c:v>
                </c:pt>
                <c:pt idx="42125">
                  <c:v>3.612500000003199</c:v>
                </c:pt>
                <c:pt idx="42126">
                  <c:v>3.6126000000031993</c:v>
                </c:pt>
                <c:pt idx="42127">
                  <c:v>3.6127000000031995</c:v>
                </c:pt>
                <c:pt idx="42128">
                  <c:v>3.6128000000031997</c:v>
                </c:pt>
                <c:pt idx="42129">
                  <c:v>3.6129000000031999</c:v>
                </c:pt>
                <c:pt idx="42130">
                  <c:v>3.6130000000032001</c:v>
                </c:pt>
                <c:pt idx="42131">
                  <c:v>3.6131000000032003</c:v>
                </c:pt>
                <c:pt idx="42132">
                  <c:v>3.6132000000032005</c:v>
                </c:pt>
                <c:pt idx="42133">
                  <c:v>3.6133000000032007</c:v>
                </c:pt>
                <c:pt idx="42134">
                  <c:v>3.6134000000032009</c:v>
                </c:pt>
                <c:pt idx="42135">
                  <c:v>3.6135000000032012</c:v>
                </c:pt>
                <c:pt idx="42136">
                  <c:v>3.6136000000032014</c:v>
                </c:pt>
                <c:pt idx="42137">
                  <c:v>3.6137000000032016</c:v>
                </c:pt>
                <c:pt idx="42138">
                  <c:v>3.6138000000032018</c:v>
                </c:pt>
                <c:pt idx="42139">
                  <c:v>3.613900000003202</c:v>
                </c:pt>
                <c:pt idx="42140">
                  <c:v>3.6140000000032022</c:v>
                </c:pt>
                <c:pt idx="42141">
                  <c:v>3.6141000000032024</c:v>
                </c:pt>
                <c:pt idx="42142">
                  <c:v>3.6142000000032026</c:v>
                </c:pt>
                <c:pt idx="42143">
                  <c:v>3.6143000000032028</c:v>
                </c:pt>
                <c:pt idx="42144">
                  <c:v>3.6144000000032031</c:v>
                </c:pt>
                <c:pt idx="42145">
                  <c:v>3.6145000000032033</c:v>
                </c:pt>
                <c:pt idx="42146">
                  <c:v>3.6146000000032035</c:v>
                </c:pt>
                <c:pt idx="42147">
                  <c:v>3.6147000000032037</c:v>
                </c:pt>
                <c:pt idx="42148">
                  <c:v>3.6148000000032039</c:v>
                </c:pt>
                <c:pt idx="42149">
                  <c:v>3.6149000000032041</c:v>
                </c:pt>
                <c:pt idx="42150">
                  <c:v>3.6150000000032043</c:v>
                </c:pt>
                <c:pt idx="42151">
                  <c:v>3.6151000000032045</c:v>
                </c:pt>
                <c:pt idx="42152">
                  <c:v>3.6152000000032047</c:v>
                </c:pt>
                <c:pt idx="42153">
                  <c:v>3.6153000000032049</c:v>
                </c:pt>
                <c:pt idx="42154">
                  <c:v>3.6154000000032052</c:v>
                </c:pt>
                <c:pt idx="42155">
                  <c:v>3.6155000000032054</c:v>
                </c:pt>
                <c:pt idx="42156">
                  <c:v>3.6156000000032056</c:v>
                </c:pt>
                <c:pt idx="42157">
                  <c:v>3.6157000000032058</c:v>
                </c:pt>
                <c:pt idx="42158">
                  <c:v>3.615800000003206</c:v>
                </c:pt>
                <c:pt idx="42159">
                  <c:v>3.6159000000032062</c:v>
                </c:pt>
                <c:pt idx="42160">
                  <c:v>3.6160000000032064</c:v>
                </c:pt>
                <c:pt idx="42161">
                  <c:v>3.6161000000032066</c:v>
                </c:pt>
                <c:pt idx="42162">
                  <c:v>3.6162000000032068</c:v>
                </c:pt>
                <c:pt idx="42163">
                  <c:v>3.6163000000032071</c:v>
                </c:pt>
                <c:pt idx="42164">
                  <c:v>3.6164000000032073</c:v>
                </c:pt>
                <c:pt idx="42165">
                  <c:v>3.6165000000032075</c:v>
                </c:pt>
                <c:pt idx="42166">
                  <c:v>3.6166000000032077</c:v>
                </c:pt>
                <c:pt idx="42167">
                  <c:v>3.6167000000032079</c:v>
                </c:pt>
                <c:pt idx="42168">
                  <c:v>3.6168000000032081</c:v>
                </c:pt>
                <c:pt idx="42169">
                  <c:v>3.6169000000032083</c:v>
                </c:pt>
                <c:pt idx="42170">
                  <c:v>3.6170000000032085</c:v>
                </c:pt>
                <c:pt idx="42171">
                  <c:v>3.6171000000032087</c:v>
                </c:pt>
                <c:pt idx="42172">
                  <c:v>3.617200000003209</c:v>
                </c:pt>
                <c:pt idx="42173">
                  <c:v>3.6173000000032092</c:v>
                </c:pt>
                <c:pt idx="42174">
                  <c:v>3.6174000000032094</c:v>
                </c:pt>
                <c:pt idx="42175">
                  <c:v>3.6175000000032096</c:v>
                </c:pt>
                <c:pt idx="42176">
                  <c:v>3.6176000000032098</c:v>
                </c:pt>
                <c:pt idx="42177">
                  <c:v>3.61770000000321</c:v>
                </c:pt>
                <c:pt idx="42178">
                  <c:v>3.6178000000032102</c:v>
                </c:pt>
                <c:pt idx="42179">
                  <c:v>3.6179000000032104</c:v>
                </c:pt>
                <c:pt idx="42180">
                  <c:v>3.6180000000032106</c:v>
                </c:pt>
                <c:pt idx="42181">
                  <c:v>3.6181000000032109</c:v>
                </c:pt>
                <c:pt idx="42182">
                  <c:v>3.6182000000032111</c:v>
                </c:pt>
                <c:pt idx="42183">
                  <c:v>3.6183000000032113</c:v>
                </c:pt>
                <c:pt idx="42184">
                  <c:v>3.6184000000032115</c:v>
                </c:pt>
                <c:pt idx="42185">
                  <c:v>3.6185000000032117</c:v>
                </c:pt>
                <c:pt idx="42186">
                  <c:v>3.6186000000032119</c:v>
                </c:pt>
                <c:pt idx="42187">
                  <c:v>3.6187000000032121</c:v>
                </c:pt>
                <c:pt idx="42188">
                  <c:v>3.6188000000032123</c:v>
                </c:pt>
                <c:pt idx="42189">
                  <c:v>3.6189000000032125</c:v>
                </c:pt>
                <c:pt idx="42190">
                  <c:v>3.6190000000032128</c:v>
                </c:pt>
                <c:pt idx="42191">
                  <c:v>3.619100000003213</c:v>
                </c:pt>
                <c:pt idx="42192">
                  <c:v>3.6192000000032132</c:v>
                </c:pt>
                <c:pt idx="42193">
                  <c:v>3.6193000000032134</c:v>
                </c:pt>
                <c:pt idx="42194">
                  <c:v>3.6194000000032136</c:v>
                </c:pt>
                <c:pt idx="42195">
                  <c:v>3.6195000000032138</c:v>
                </c:pt>
                <c:pt idx="42196">
                  <c:v>3.619600000003214</c:v>
                </c:pt>
                <c:pt idx="42197">
                  <c:v>3.6197000000032142</c:v>
                </c:pt>
                <c:pt idx="42198">
                  <c:v>3.6198000000032144</c:v>
                </c:pt>
                <c:pt idx="42199">
                  <c:v>3.6199000000032147</c:v>
                </c:pt>
                <c:pt idx="42200">
                  <c:v>3.6200000000032149</c:v>
                </c:pt>
                <c:pt idx="42201">
                  <c:v>3.6201000000032151</c:v>
                </c:pt>
                <c:pt idx="42202">
                  <c:v>3.6202000000032153</c:v>
                </c:pt>
                <c:pt idx="42203">
                  <c:v>3.6203000000032155</c:v>
                </c:pt>
                <c:pt idx="42204">
                  <c:v>3.6204000000032157</c:v>
                </c:pt>
                <c:pt idx="42205">
                  <c:v>3.6205000000032159</c:v>
                </c:pt>
                <c:pt idx="42206">
                  <c:v>3.6206000000032161</c:v>
                </c:pt>
                <c:pt idx="42207">
                  <c:v>3.6207000000032163</c:v>
                </c:pt>
                <c:pt idx="42208">
                  <c:v>3.6208000000032166</c:v>
                </c:pt>
                <c:pt idx="42209">
                  <c:v>3.6209000000032168</c:v>
                </c:pt>
                <c:pt idx="42210">
                  <c:v>3.621000000003217</c:v>
                </c:pt>
                <c:pt idx="42211">
                  <c:v>3.6211000000032172</c:v>
                </c:pt>
                <c:pt idx="42212">
                  <c:v>3.6212000000032174</c:v>
                </c:pt>
                <c:pt idx="42213">
                  <c:v>3.6213000000032176</c:v>
                </c:pt>
                <c:pt idx="42214">
                  <c:v>3.6214000000032178</c:v>
                </c:pt>
                <c:pt idx="42215">
                  <c:v>3.621500000003218</c:v>
                </c:pt>
                <c:pt idx="42216">
                  <c:v>3.6216000000032182</c:v>
                </c:pt>
                <c:pt idx="42217">
                  <c:v>3.6217000000032185</c:v>
                </c:pt>
                <c:pt idx="42218">
                  <c:v>3.6218000000032187</c:v>
                </c:pt>
                <c:pt idx="42219">
                  <c:v>3.6219000000032189</c:v>
                </c:pt>
                <c:pt idx="42220">
                  <c:v>3.6220000000032191</c:v>
                </c:pt>
                <c:pt idx="42221">
                  <c:v>3.6221000000032193</c:v>
                </c:pt>
                <c:pt idx="42222">
                  <c:v>3.6222000000032195</c:v>
                </c:pt>
                <c:pt idx="42223">
                  <c:v>3.6223000000032197</c:v>
                </c:pt>
                <c:pt idx="42224">
                  <c:v>3.6224000000032199</c:v>
                </c:pt>
                <c:pt idx="42225">
                  <c:v>3.6225000000032201</c:v>
                </c:pt>
                <c:pt idx="42226">
                  <c:v>3.6226000000032204</c:v>
                </c:pt>
                <c:pt idx="42227">
                  <c:v>3.6227000000032206</c:v>
                </c:pt>
                <c:pt idx="42228">
                  <c:v>3.6228000000032208</c:v>
                </c:pt>
                <c:pt idx="42229">
                  <c:v>3.622900000003221</c:v>
                </c:pt>
                <c:pt idx="42230">
                  <c:v>3.6230000000032212</c:v>
                </c:pt>
                <c:pt idx="42231">
                  <c:v>3.6231000000032214</c:v>
                </c:pt>
                <c:pt idx="42232">
                  <c:v>3.6232000000032216</c:v>
                </c:pt>
                <c:pt idx="42233">
                  <c:v>3.6233000000032218</c:v>
                </c:pt>
                <c:pt idx="42234">
                  <c:v>3.623400000003222</c:v>
                </c:pt>
                <c:pt idx="42235">
                  <c:v>3.6235000000032223</c:v>
                </c:pt>
                <c:pt idx="42236">
                  <c:v>3.6236000000032225</c:v>
                </c:pt>
                <c:pt idx="42237">
                  <c:v>3.6237000000032227</c:v>
                </c:pt>
                <c:pt idx="42238">
                  <c:v>3.6238000000032229</c:v>
                </c:pt>
                <c:pt idx="42239">
                  <c:v>3.6239000000032231</c:v>
                </c:pt>
                <c:pt idx="42240">
                  <c:v>3.6240000000032233</c:v>
                </c:pt>
                <c:pt idx="42241">
                  <c:v>3.6241000000032235</c:v>
                </c:pt>
                <c:pt idx="42242">
                  <c:v>3.6242000000032237</c:v>
                </c:pt>
                <c:pt idx="42243">
                  <c:v>3.6243000000032239</c:v>
                </c:pt>
                <c:pt idx="42244">
                  <c:v>3.6244000000032242</c:v>
                </c:pt>
                <c:pt idx="42245">
                  <c:v>3.6245000000032244</c:v>
                </c:pt>
                <c:pt idx="42246">
                  <c:v>3.6246000000032246</c:v>
                </c:pt>
                <c:pt idx="42247">
                  <c:v>3.6247000000032248</c:v>
                </c:pt>
                <c:pt idx="42248">
                  <c:v>3.624800000003225</c:v>
                </c:pt>
                <c:pt idx="42249">
                  <c:v>3.6249000000032252</c:v>
                </c:pt>
                <c:pt idx="42250">
                  <c:v>3.6250000000032254</c:v>
                </c:pt>
                <c:pt idx="42251">
                  <c:v>3.6251000000032256</c:v>
                </c:pt>
                <c:pt idx="42252">
                  <c:v>3.6252000000032258</c:v>
                </c:pt>
                <c:pt idx="42253">
                  <c:v>3.6253000000032261</c:v>
                </c:pt>
                <c:pt idx="42254">
                  <c:v>3.6254000000032263</c:v>
                </c:pt>
                <c:pt idx="42255">
                  <c:v>3.6255000000032265</c:v>
                </c:pt>
                <c:pt idx="42256">
                  <c:v>3.6256000000032267</c:v>
                </c:pt>
                <c:pt idx="42257">
                  <c:v>3.6257000000032269</c:v>
                </c:pt>
                <c:pt idx="42258">
                  <c:v>3.6258000000032271</c:v>
                </c:pt>
                <c:pt idx="42259">
                  <c:v>3.6259000000032273</c:v>
                </c:pt>
                <c:pt idx="42260">
                  <c:v>3.6260000000032275</c:v>
                </c:pt>
                <c:pt idx="42261">
                  <c:v>3.6261000000032277</c:v>
                </c:pt>
                <c:pt idx="42262">
                  <c:v>3.626200000003228</c:v>
                </c:pt>
                <c:pt idx="42263">
                  <c:v>3.6263000000032282</c:v>
                </c:pt>
                <c:pt idx="42264">
                  <c:v>3.6264000000032284</c:v>
                </c:pt>
                <c:pt idx="42265">
                  <c:v>3.6265000000032286</c:v>
                </c:pt>
                <c:pt idx="42266">
                  <c:v>3.6266000000032288</c:v>
                </c:pt>
                <c:pt idx="42267">
                  <c:v>3.626700000003229</c:v>
                </c:pt>
                <c:pt idx="42268">
                  <c:v>3.6268000000032292</c:v>
                </c:pt>
                <c:pt idx="42269">
                  <c:v>3.6269000000032294</c:v>
                </c:pt>
                <c:pt idx="42270">
                  <c:v>3.6270000000032296</c:v>
                </c:pt>
                <c:pt idx="42271">
                  <c:v>3.6271000000032299</c:v>
                </c:pt>
                <c:pt idx="42272">
                  <c:v>3.6272000000032301</c:v>
                </c:pt>
                <c:pt idx="42273">
                  <c:v>3.6273000000032303</c:v>
                </c:pt>
                <c:pt idx="42274">
                  <c:v>3.6274000000032305</c:v>
                </c:pt>
                <c:pt idx="42275">
                  <c:v>3.6275000000032307</c:v>
                </c:pt>
                <c:pt idx="42276">
                  <c:v>3.6276000000032309</c:v>
                </c:pt>
                <c:pt idx="42277">
                  <c:v>3.6277000000032311</c:v>
                </c:pt>
                <c:pt idx="42278">
                  <c:v>3.6278000000032313</c:v>
                </c:pt>
                <c:pt idx="42279">
                  <c:v>3.6279000000032315</c:v>
                </c:pt>
                <c:pt idx="42280">
                  <c:v>3.6280000000032318</c:v>
                </c:pt>
                <c:pt idx="42281">
                  <c:v>3.628100000003232</c:v>
                </c:pt>
                <c:pt idx="42282">
                  <c:v>3.6282000000032322</c:v>
                </c:pt>
                <c:pt idx="42283">
                  <c:v>3.6283000000032324</c:v>
                </c:pt>
                <c:pt idx="42284">
                  <c:v>3.6284000000032326</c:v>
                </c:pt>
                <c:pt idx="42285">
                  <c:v>3.6285000000032328</c:v>
                </c:pt>
                <c:pt idx="42286">
                  <c:v>3.628600000003233</c:v>
                </c:pt>
                <c:pt idx="42287">
                  <c:v>3.6287000000032332</c:v>
                </c:pt>
                <c:pt idx="42288">
                  <c:v>3.6288000000032334</c:v>
                </c:pt>
                <c:pt idx="42289">
                  <c:v>3.6289000000032337</c:v>
                </c:pt>
                <c:pt idx="42290">
                  <c:v>3.6290000000032339</c:v>
                </c:pt>
                <c:pt idx="42291">
                  <c:v>3.6291000000032341</c:v>
                </c:pt>
                <c:pt idx="42292">
                  <c:v>3.6292000000032343</c:v>
                </c:pt>
                <c:pt idx="42293">
                  <c:v>3.6293000000032345</c:v>
                </c:pt>
                <c:pt idx="42294">
                  <c:v>3.6294000000032347</c:v>
                </c:pt>
                <c:pt idx="42295">
                  <c:v>3.6295000000032349</c:v>
                </c:pt>
                <c:pt idx="42296">
                  <c:v>3.6296000000032351</c:v>
                </c:pt>
                <c:pt idx="42297">
                  <c:v>3.6297000000032353</c:v>
                </c:pt>
                <c:pt idx="42298">
                  <c:v>3.6298000000032355</c:v>
                </c:pt>
                <c:pt idx="42299">
                  <c:v>3.6299000000032358</c:v>
                </c:pt>
                <c:pt idx="42300">
                  <c:v>3.630000000003236</c:v>
                </c:pt>
                <c:pt idx="42301">
                  <c:v>3.6301000000032362</c:v>
                </c:pt>
                <c:pt idx="42302">
                  <c:v>3.6302000000032364</c:v>
                </c:pt>
                <c:pt idx="42303">
                  <c:v>3.6303000000032366</c:v>
                </c:pt>
                <c:pt idx="42304">
                  <c:v>3.6304000000032368</c:v>
                </c:pt>
                <c:pt idx="42305">
                  <c:v>3.630500000003237</c:v>
                </c:pt>
                <c:pt idx="42306">
                  <c:v>3.6306000000032372</c:v>
                </c:pt>
                <c:pt idx="42307">
                  <c:v>3.6307000000032374</c:v>
                </c:pt>
                <c:pt idx="42308">
                  <c:v>3.6308000000032377</c:v>
                </c:pt>
                <c:pt idx="42309">
                  <c:v>3.6309000000032379</c:v>
                </c:pt>
                <c:pt idx="42310">
                  <c:v>3.6310000000032381</c:v>
                </c:pt>
                <c:pt idx="42311">
                  <c:v>3.6311000000032383</c:v>
                </c:pt>
                <c:pt idx="42312">
                  <c:v>3.6312000000032385</c:v>
                </c:pt>
                <c:pt idx="42313">
                  <c:v>3.6313000000032387</c:v>
                </c:pt>
                <c:pt idx="42314">
                  <c:v>3.6314000000032389</c:v>
                </c:pt>
                <c:pt idx="42315">
                  <c:v>3.6315000000032391</c:v>
                </c:pt>
                <c:pt idx="42316">
                  <c:v>3.6316000000032393</c:v>
                </c:pt>
                <c:pt idx="42317">
                  <c:v>3.6317000000032396</c:v>
                </c:pt>
                <c:pt idx="42318">
                  <c:v>3.6318000000032398</c:v>
                </c:pt>
                <c:pt idx="42319">
                  <c:v>3.63190000000324</c:v>
                </c:pt>
                <c:pt idx="42320">
                  <c:v>3.6320000000032402</c:v>
                </c:pt>
                <c:pt idx="42321">
                  <c:v>3.6321000000032404</c:v>
                </c:pt>
                <c:pt idx="42322">
                  <c:v>3.6322000000032406</c:v>
                </c:pt>
                <c:pt idx="42323">
                  <c:v>3.6323000000032408</c:v>
                </c:pt>
                <c:pt idx="42324">
                  <c:v>3.632400000003241</c:v>
                </c:pt>
                <c:pt idx="42325">
                  <c:v>3.6325000000032412</c:v>
                </c:pt>
                <c:pt idx="42326">
                  <c:v>3.6326000000032415</c:v>
                </c:pt>
                <c:pt idx="42327">
                  <c:v>3.6327000000032417</c:v>
                </c:pt>
                <c:pt idx="42328">
                  <c:v>3.6328000000032419</c:v>
                </c:pt>
                <c:pt idx="42329">
                  <c:v>3.6329000000032421</c:v>
                </c:pt>
                <c:pt idx="42330">
                  <c:v>3.6330000000032423</c:v>
                </c:pt>
                <c:pt idx="42331">
                  <c:v>3.6331000000032425</c:v>
                </c:pt>
                <c:pt idx="42332">
                  <c:v>3.6332000000032427</c:v>
                </c:pt>
                <c:pt idx="42333">
                  <c:v>3.6333000000032429</c:v>
                </c:pt>
                <c:pt idx="42334">
                  <c:v>3.6334000000032431</c:v>
                </c:pt>
                <c:pt idx="42335">
                  <c:v>3.6335000000032434</c:v>
                </c:pt>
                <c:pt idx="42336">
                  <c:v>3.6336000000032436</c:v>
                </c:pt>
                <c:pt idx="42337">
                  <c:v>3.6337000000032438</c:v>
                </c:pt>
                <c:pt idx="42338">
                  <c:v>3.633800000003244</c:v>
                </c:pt>
                <c:pt idx="42339">
                  <c:v>3.6339000000032442</c:v>
                </c:pt>
                <c:pt idx="42340">
                  <c:v>3.6340000000032444</c:v>
                </c:pt>
                <c:pt idx="42341">
                  <c:v>3.6341000000032446</c:v>
                </c:pt>
                <c:pt idx="42342">
                  <c:v>3.6342000000032448</c:v>
                </c:pt>
                <c:pt idx="42343">
                  <c:v>3.634300000003245</c:v>
                </c:pt>
                <c:pt idx="42344">
                  <c:v>3.6344000000032453</c:v>
                </c:pt>
                <c:pt idx="42345">
                  <c:v>3.6345000000032455</c:v>
                </c:pt>
                <c:pt idx="42346">
                  <c:v>3.6346000000032457</c:v>
                </c:pt>
                <c:pt idx="42347">
                  <c:v>3.6347000000032459</c:v>
                </c:pt>
                <c:pt idx="42348">
                  <c:v>3.6348000000032461</c:v>
                </c:pt>
                <c:pt idx="42349">
                  <c:v>3.6349000000032463</c:v>
                </c:pt>
                <c:pt idx="42350">
                  <c:v>3.6350000000032465</c:v>
                </c:pt>
                <c:pt idx="42351">
                  <c:v>3.6351000000032467</c:v>
                </c:pt>
                <c:pt idx="42352">
                  <c:v>3.6352000000032469</c:v>
                </c:pt>
                <c:pt idx="42353">
                  <c:v>3.6353000000032472</c:v>
                </c:pt>
                <c:pt idx="42354">
                  <c:v>3.6354000000032474</c:v>
                </c:pt>
                <c:pt idx="42355">
                  <c:v>3.6355000000032476</c:v>
                </c:pt>
                <c:pt idx="42356">
                  <c:v>3.6356000000032478</c:v>
                </c:pt>
                <c:pt idx="42357">
                  <c:v>3.635700000003248</c:v>
                </c:pt>
                <c:pt idx="42358">
                  <c:v>3.6358000000032482</c:v>
                </c:pt>
                <c:pt idx="42359">
                  <c:v>3.6359000000032484</c:v>
                </c:pt>
                <c:pt idx="42360">
                  <c:v>3.6360000000032486</c:v>
                </c:pt>
                <c:pt idx="42361">
                  <c:v>3.6361000000032488</c:v>
                </c:pt>
                <c:pt idx="42362">
                  <c:v>3.6362000000032491</c:v>
                </c:pt>
                <c:pt idx="42363">
                  <c:v>3.6363000000032493</c:v>
                </c:pt>
                <c:pt idx="42364">
                  <c:v>3.6364000000032495</c:v>
                </c:pt>
                <c:pt idx="42365">
                  <c:v>3.6365000000032497</c:v>
                </c:pt>
                <c:pt idx="42366">
                  <c:v>3.6366000000032499</c:v>
                </c:pt>
                <c:pt idx="42367">
                  <c:v>3.6367000000032501</c:v>
                </c:pt>
                <c:pt idx="42368">
                  <c:v>3.6368000000032503</c:v>
                </c:pt>
                <c:pt idx="42369">
                  <c:v>3.6369000000032505</c:v>
                </c:pt>
                <c:pt idx="42370">
                  <c:v>3.6370000000032507</c:v>
                </c:pt>
                <c:pt idx="42371">
                  <c:v>3.637100000003251</c:v>
                </c:pt>
                <c:pt idx="42372">
                  <c:v>3.6372000000032512</c:v>
                </c:pt>
                <c:pt idx="42373">
                  <c:v>3.6373000000032514</c:v>
                </c:pt>
                <c:pt idx="42374">
                  <c:v>3.6374000000032516</c:v>
                </c:pt>
                <c:pt idx="42375">
                  <c:v>3.6375000000032518</c:v>
                </c:pt>
                <c:pt idx="42376">
                  <c:v>3.637600000003252</c:v>
                </c:pt>
                <c:pt idx="42377">
                  <c:v>3.6377000000032522</c:v>
                </c:pt>
                <c:pt idx="42378">
                  <c:v>3.6378000000032524</c:v>
                </c:pt>
                <c:pt idx="42379">
                  <c:v>3.6379000000032526</c:v>
                </c:pt>
                <c:pt idx="42380">
                  <c:v>3.6380000000032529</c:v>
                </c:pt>
                <c:pt idx="42381">
                  <c:v>3.6381000000032531</c:v>
                </c:pt>
                <c:pt idx="42382">
                  <c:v>3.6382000000032533</c:v>
                </c:pt>
                <c:pt idx="42383">
                  <c:v>3.6383000000032535</c:v>
                </c:pt>
                <c:pt idx="42384">
                  <c:v>3.6384000000032537</c:v>
                </c:pt>
                <c:pt idx="42385">
                  <c:v>3.6385000000032539</c:v>
                </c:pt>
                <c:pt idx="42386">
                  <c:v>3.6386000000032541</c:v>
                </c:pt>
                <c:pt idx="42387">
                  <c:v>3.6387000000032543</c:v>
                </c:pt>
                <c:pt idx="42388">
                  <c:v>3.6388000000032545</c:v>
                </c:pt>
                <c:pt idx="42389">
                  <c:v>3.6389000000032548</c:v>
                </c:pt>
                <c:pt idx="42390">
                  <c:v>3.639000000003255</c:v>
                </c:pt>
                <c:pt idx="42391">
                  <c:v>3.6391000000032552</c:v>
                </c:pt>
                <c:pt idx="42392">
                  <c:v>3.6392000000032554</c:v>
                </c:pt>
                <c:pt idx="42393">
                  <c:v>3.6393000000032556</c:v>
                </c:pt>
                <c:pt idx="42394">
                  <c:v>3.6394000000032558</c:v>
                </c:pt>
                <c:pt idx="42395">
                  <c:v>3.639500000003256</c:v>
                </c:pt>
                <c:pt idx="42396">
                  <c:v>3.6396000000032562</c:v>
                </c:pt>
                <c:pt idx="42397">
                  <c:v>3.6397000000032564</c:v>
                </c:pt>
                <c:pt idx="42398">
                  <c:v>3.6398000000032567</c:v>
                </c:pt>
                <c:pt idx="42399">
                  <c:v>3.6399000000032569</c:v>
                </c:pt>
                <c:pt idx="42400">
                  <c:v>3.6400000000032571</c:v>
                </c:pt>
                <c:pt idx="42401">
                  <c:v>3.6401000000032573</c:v>
                </c:pt>
                <c:pt idx="42402">
                  <c:v>3.6402000000032575</c:v>
                </c:pt>
                <c:pt idx="42403">
                  <c:v>3.6403000000032577</c:v>
                </c:pt>
                <c:pt idx="42404">
                  <c:v>3.6404000000032579</c:v>
                </c:pt>
                <c:pt idx="42405">
                  <c:v>3.6405000000032581</c:v>
                </c:pt>
                <c:pt idx="42406">
                  <c:v>3.6406000000032583</c:v>
                </c:pt>
                <c:pt idx="42407">
                  <c:v>3.6407000000032586</c:v>
                </c:pt>
                <c:pt idx="42408">
                  <c:v>3.6408000000032588</c:v>
                </c:pt>
                <c:pt idx="42409">
                  <c:v>3.640900000003259</c:v>
                </c:pt>
                <c:pt idx="42410">
                  <c:v>3.6410000000032592</c:v>
                </c:pt>
                <c:pt idx="42411">
                  <c:v>3.6411000000032594</c:v>
                </c:pt>
                <c:pt idx="42412">
                  <c:v>3.6412000000032596</c:v>
                </c:pt>
                <c:pt idx="42413">
                  <c:v>3.6413000000032598</c:v>
                </c:pt>
                <c:pt idx="42414">
                  <c:v>3.64140000000326</c:v>
                </c:pt>
                <c:pt idx="42415">
                  <c:v>3.6415000000032602</c:v>
                </c:pt>
                <c:pt idx="42416">
                  <c:v>3.6416000000032605</c:v>
                </c:pt>
                <c:pt idx="42417">
                  <c:v>3.6417000000032607</c:v>
                </c:pt>
                <c:pt idx="42418">
                  <c:v>3.6418000000032609</c:v>
                </c:pt>
                <c:pt idx="42419">
                  <c:v>3.6419000000032611</c:v>
                </c:pt>
                <c:pt idx="42420">
                  <c:v>3.6420000000032613</c:v>
                </c:pt>
                <c:pt idx="42421">
                  <c:v>3.6421000000032615</c:v>
                </c:pt>
                <c:pt idx="42422">
                  <c:v>3.6422000000032617</c:v>
                </c:pt>
                <c:pt idx="42423">
                  <c:v>3.6423000000032619</c:v>
                </c:pt>
                <c:pt idx="42424">
                  <c:v>3.6424000000032621</c:v>
                </c:pt>
                <c:pt idx="42425">
                  <c:v>3.6425000000032624</c:v>
                </c:pt>
                <c:pt idx="42426">
                  <c:v>3.6426000000032626</c:v>
                </c:pt>
                <c:pt idx="42427">
                  <c:v>3.6427000000032628</c:v>
                </c:pt>
                <c:pt idx="42428">
                  <c:v>3.642800000003263</c:v>
                </c:pt>
                <c:pt idx="42429">
                  <c:v>3.6429000000032632</c:v>
                </c:pt>
                <c:pt idx="42430">
                  <c:v>3.6430000000032634</c:v>
                </c:pt>
                <c:pt idx="42431">
                  <c:v>3.6431000000032636</c:v>
                </c:pt>
                <c:pt idx="42432">
                  <c:v>3.6432000000032638</c:v>
                </c:pt>
                <c:pt idx="42433">
                  <c:v>3.643300000003264</c:v>
                </c:pt>
                <c:pt idx="42434">
                  <c:v>3.6434000000032642</c:v>
                </c:pt>
                <c:pt idx="42435">
                  <c:v>3.6435000000032645</c:v>
                </c:pt>
                <c:pt idx="42436">
                  <c:v>3.6436000000032647</c:v>
                </c:pt>
                <c:pt idx="42437">
                  <c:v>3.6437000000032649</c:v>
                </c:pt>
                <c:pt idx="42438">
                  <c:v>3.6438000000032651</c:v>
                </c:pt>
                <c:pt idx="42439">
                  <c:v>3.6439000000032653</c:v>
                </c:pt>
                <c:pt idx="42440">
                  <c:v>3.6440000000032655</c:v>
                </c:pt>
                <c:pt idx="42441">
                  <c:v>3.6441000000032657</c:v>
                </c:pt>
                <c:pt idx="42442">
                  <c:v>3.6442000000032659</c:v>
                </c:pt>
                <c:pt idx="42443">
                  <c:v>3.6443000000032661</c:v>
                </c:pt>
                <c:pt idx="42444">
                  <c:v>3.6444000000032664</c:v>
                </c:pt>
                <c:pt idx="42445">
                  <c:v>3.6445000000032666</c:v>
                </c:pt>
                <c:pt idx="42446">
                  <c:v>3.6446000000032668</c:v>
                </c:pt>
                <c:pt idx="42447">
                  <c:v>3.644700000003267</c:v>
                </c:pt>
                <c:pt idx="42448">
                  <c:v>3.6448000000032672</c:v>
                </c:pt>
                <c:pt idx="42449">
                  <c:v>3.6449000000032674</c:v>
                </c:pt>
                <c:pt idx="42450">
                  <c:v>3.6450000000032676</c:v>
                </c:pt>
                <c:pt idx="42451">
                  <c:v>3.6451000000032678</c:v>
                </c:pt>
                <c:pt idx="42452">
                  <c:v>3.645200000003268</c:v>
                </c:pt>
                <c:pt idx="42453">
                  <c:v>3.6453000000032683</c:v>
                </c:pt>
                <c:pt idx="42454">
                  <c:v>3.6454000000032685</c:v>
                </c:pt>
                <c:pt idx="42455">
                  <c:v>3.6455000000032687</c:v>
                </c:pt>
                <c:pt idx="42456">
                  <c:v>3.6456000000032689</c:v>
                </c:pt>
                <c:pt idx="42457">
                  <c:v>3.6457000000032691</c:v>
                </c:pt>
                <c:pt idx="42458">
                  <c:v>3.6458000000032693</c:v>
                </c:pt>
                <c:pt idx="42459">
                  <c:v>3.6459000000032695</c:v>
                </c:pt>
                <c:pt idx="42460">
                  <c:v>3.6460000000032697</c:v>
                </c:pt>
                <c:pt idx="42461">
                  <c:v>3.6461000000032699</c:v>
                </c:pt>
                <c:pt idx="42462">
                  <c:v>3.6462000000032702</c:v>
                </c:pt>
                <c:pt idx="42463">
                  <c:v>3.6463000000032704</c:v>
                </c:pt>
                <c:pt idx="42464">
                  <c:v>3.6464000000032706</c:v>
                </c:pt>
                <c:pt idx="42465">
                  <c:v>3.6465000000032708</c:v>
                </c:pt>
                <c:pt idx="42466">
                  <c:v>3.646600000003271</c:v>
                </c:pt>
                <c:pt idx="42467">
                  <c:v>3.6467000000032712</c:v>
                </c:pt>
                <c:pt idx="42468">
                  <c:v>3.6468000000032714</c:v>
                </c:pt>
                <c:pt idx="42469">
                  <c:v>3.6469000000032716</c:v>
                </c:pt>
                <c:pt idx="42470">
                  <c:v>3.6470000000032718</c:v>
                </c:pt>
                <c:pt idx="42471">
                  <c:v>3.6471000000032721</c:v>
                </c:pt>
                <c:pt idx="42472">
                  <c:v>3.6472000000032723</c:v>
                </c:pt>
                <c:pt idx="42473">
                  <c:v>3.6473000000032725</c:v>
                </c:pt>
                <c:pt idx="42474">
                  <c:v>3.6474000000032727</c:v>
                </c:pt>
                <c:pt idx="42475">
                  <c:v>3.6475000000032729</c:v>
                </c:pt>
                <c:pt idx="42476">
                  <c:v>3.6476000000032731</c:v>
                </c:pt>
                <c:pt idx="42477">
                  <c:v>3.6477000000032733</c:v>
                </c:pt>
                <c:pt idx="42478">
                  <c:v>3.6478000000032735</c:v>
                </c:pt>
                <c:pt idx="42479">
                  <c:v>3.6479000000032737</c:v>
                </c:pt>
                <c:pt idx="42480">
                  <c:v>3.648000000003274</c:v>
                </c:pt>
                <c:pt idx="42481">
                  <c:v>3.6481000000032742</c:v>
                </c:pt>
                <c:pt idx="42482">
                  <c:v>3.6482000000032744</c:v>
                </c:pt>
                <c:pt idx="42483">
                  <c:v>3.6483000000032746</c:v>
                </c:pt>
                <c:pt idx="42484">
                  <c:v>3.6484000000032748</c:v>
                </c:pt>
                <c:pt idx="42485">
                  <c:v>3.648500000003275</c:v>
                </c:pt>
                <c:pt idx="42486">
                  <c:v>3.6486000000032752</c:v>
                </c:pt>
                <c:pt idx="42487">
                  <c:v>3.6487000000032754</c:v>
                </c:pt>
                <c:pt idx="42488">
                  <c:v>3.6488000000032756</c:v>
                </c:pt>
                <c:pt idx="42489">
                  <c:v>3.6489000000032759</c:v>
                </c:pt>
                <c:pt idx="42490">
                  <c:v>3.6490000000032761</c:v>
                </c:pt>
                <c:pt idx="42491">
                  <c:v>3.6491000000032763</c:v>
                </c:pt>
                <c:pt idx="42492">
                  <c:v>3.6492000000032765</c:v>
                </c:pt>
                <c:pt idx="42493">
                  <c:v>3.6493000000032767</c:v>
                </c:pt>
                <c:pt idx="42494">
                  <c:v>3.6494000000032769</c:v>
                </c:pt>
                <c:pt idx="42495">
                  <c:v>3.6495000000032771</c:v>
                </c:pt>
                <c:pt idx="42496">
                  <c:v>3.6496000000032773</c:v>
                </c:pt>
                <c:pt idx="42497">
                  <c:v>3.6497000000032775</c:v>
                </c:pt>
                <c:pt idx="42498">
                  <c:v>3.6498000000032778</c:v>
                </c:pt>
                <c:pt idx="42499">
                  <c:v>3.649900000003278</c:v>
                </c:pt>
                <c:pt idx="42500">
                  <c:v>3.6500000000032782</c:v>
                </c:pt>
                <c:pt idx="42501">
                  <c:v>3.6501000000032784</c:v>
                </c:pt>
                <c:pt idx="42502">
                  <c:v>3.6502000000032786</c:v>
                </c:pt>
                <c:pt idx="42503">
                  <c:v>3.6503000000032788</c:v>
                </c:pt>
                <c:pt idx="42504">
                  <c:v>3.650400000003279</c:v>
                </c:pt>
                <c:pt idx="42505">
                  <c:v>3.6505000000032792</c:v>
                </c:pt>
                <c:pt idx="42506">
                  <c:v>3.6506000000032794</c:v>
                </c:pt>
                <c:pt idx="42507">
                  <c:v>3.6507000000032797</c:v>
                </c:pt>
                <c:pt idx="42508">
                  <c:v>3.6508000000032799</c:v>
                </c:pt>
                <c:pt idx="42509">
                  <c:v>3.6509000000032801</c:v>
                </c:pt>
                <c:pt idx="42510">
                  <c:v>3.6510000000032803</c:v>
                </c:pt>
                <c:pt idx="42511">
                  <c:v>3.6511000000032805</c:v>
                </c:pt>
                <c:pt idx="42512">
                  <c:v>3.6512000000032807</c:v>
                </c:pt>
                <c:pt idx="42513">
                  <c:v>3.6513000000032809</c:v>
                </c:pt>
                <c:pt idx="42514">
                  <c:v>3.6514000000032811</c:v>
                </c:pt>
                <c:pt idx="42515">
                  <c:v>3.6515000000032813</c:v>
                </c:pt>
                <c:pt idx="42516">
                  <c:v>3.6516000000032816</c:v>
                </c:pt>
                <c:pt idx="42517">
                  <c:v>3.6517000000032818</c:v>
                </c:pt>
                <c:pt idx="42518">
                  <c:v>3.651800000003282</c:v>
                </c:pt>
                <c:pt idx="42519">
                  <c:v>3.6519000000032822</c:v>
                </c:pt>
                <c:pt idx="42520">
                  <c:v>3.6520000000032824</c:v>
                </c:pt>
                <c:pt idx="42521">
                  <c:v>3.6521000000032826</c:v>
                </c:pt>
                <c:pt idx="42522">
                  <c:v>3.6522000000032828</c:v>
                </c:pt>
                <c:pt idx="42523">
                  <c:v>3.652300000003283</c:v>
                </c:pt>
                <c:pt idx="42524">
                  <c:v>3.6524000000032832</c:v>
                </c:pt>
                <c:pt idx="42525">
                  <c:v>3.6525000000032835</c:v>
                </c:pt>
                <c:pt idx="42526">
                  <c:v>3.6526000000032837</c:v>
                </c:pt>
                <c:pt idx="42527">
                  <c:v>3.6527000000032839</c:v>
                </c:pt>
                <c:pt idx="42528">
                  <c:v>3.6528000000032841</c:v>
                </c:pt>
                <c:pt idx="42529">
                  <c:v>3.6529000000032843</c:v>
                </c:pt>
                <c:pt idx="42530">
                  <c:v>3.6530000000032845</c:v>
                </c:pt>
                <c:pt idx="42531">
                  <c:v>3.6531000000032847</c:v>
                </c:pt>
                <c:pt idx="42532">
                  <c:v>3.6532000000032849</c:v>
                </c:pt>
                <c:pt idx="42533">
                  <c:v>3.6533000000032851</c:v>
                </c:pt>
                <c:pt idx="42534">
                  <c:v>3.6534000000032854</c:v>
                </c:pt>
                <c:pt idx="42535">
                  <c:v>3.6535000000032856</c:v>
                </c:pt>
                <c:pt idx="42536">
                  <c:v>3.6536000000032858</c:v>
                </c:pt>
                <c:pt idx="42537">
                  <c:v>3.653700000003286</c:v>
                </c:pt>
                <c:pt idx="42538">
                  <c:v>3.6538000000032862</c:v>
                </c:pt>
                <c:pt idx="42539">
                  <c:v>3.6539000000032864</c:v>
                </c:pt>
                <c:pt idx="42540">
                  <c:v>3.6540000000032866</c:v>
                </c:pt>
                <c:pt idx="42541">
                  <c:v>3.6541000000032868</c:v>
                </c:pt>
                <c:pt idx="42542">
                  <c:v>3.654200000003287</c:v>
                </c:pt>
                <c:pt idx="42543">
                  <c:v>3.6543000000032873</c:v>
                </c:pt>
                <c:pt idx="42544">
                  <c:v>3.6544000000032875</c:v>
                </c:pt>
                <c:pt idx="42545">
                  <c:v>3.6545000000032877</c:v>
                </c:pt>
                <c:pt idx="42546">
                  <c:v>3.6546000000032879</c:v>
                </c:pt>
                <c:pt idx="42547">
                  <c:v>3.6547000000032881</c:v>
                </c:pt>
                <c:pt idx="42548">
                  <c:v>3.6548000000032883</c:v>
                </c:pt>
                <c:pt idx="42549">
                  <c:v>3.6549000000032885</c:v>
                </c:pt>
                <c:pt idx="42550">
                  <c:v>3.6550000000032887</c:v>
                </c:pt>
                <c:pt idx="42551">
                  <c:v>3.6551000000032889</c:v>
                </c:pt>
                <c:pt idx="42552">
                  <c:v>3.6552000000032892</c:v>
                </c:pt>
                <c:pt idx="42553">
                  <c:v>3.6553000000032894</c:v>
                </c:pt>
                <c:pt idx="42554">
                  <c:v>3.6554000000032896</c:v>
                </c:pt>
                <c:pt idx="42555">
                  <c:v>3.6555000000032898</c:v>
                </c:pt>
                <c:pt idx="42556">
                  <c:v>3.65560000000329</c:v>
                </c:pt>
                <c:pt idx="42557">
                  <c:v>3.6557000000032902</c:v>
                </c:pt>
                <c:pt idx="42558">
                  <c:v>3.6558000000032904</c:v>
                </c:pt>
                <c:pt idx="42559">
                  <c:v>3.6559000000032906</c:v>
                </c:pt>
                <c:pt idx="42560">
                  <c:v>3.6560000000032908</c:v>
                </c:pt>
                <c:pt idx="42561">
                  <c:v>3.6561000000032911</c:v>
                </c:pt>
                <c:pt idx="42562">
                  <c:v>3.6562000000032913</c:v>
                </c:pt>
                <c:pt idx="42563">
                  <c:v>3.6563000000032915</c:v>
                </c:pt>
                <c:pt idx="42564">
                  <c:v>3.6564000000032917</c:v>
                </c:pt>
                <c:pt idx="42565">
                  <c:v>3.6565000000032919</c:v>
                </c:pt>
                <c:pt idx="42566">
                  <c:v>3.6566000000032921</c:v>
                </c:pt>
                <c:pt idx="42567">
                  <c:v>3.6567000000032923</c:v>
                </c:pt>
                <c:pt idx="42568">
                  <c:v>3.6568000000032925</c:v>
                </c:pt>
                <c:pt idx="42569">
                  <c:v>3.6569000000032927</c:v>
                </c:pt>
                <c:pt idx="42570">
                  <c:v>3.6570000000032929</c:v>
                </c:pt>
                <c:pt idx="42571">
                  <c:v>3.6571000000032932</c:v>
                </c:pt>
                <c:pt idx="42572">
                  <c:v>3.6572000000032934</c:v>
                </c:pt>
                <c:pt idx="42573">
                  <c:v>3.6573000000032936</c:v>
                </c:pt>
                <c:pt idx="42574">
                  <c:v>3.6574000000032938</c:v>
                </c:pt>
                <c:pt idx="42575">
                  <c:v>3.657500000003294</c:v>
                </c:pt>
                <c:pt idx="42576">
                  <c:v>3.6576000000032942</c:v>
                </c:pt>
                <c:pt idx="42577">
                  <c:v>3.6577000000032944</c:v>
                </c:pt>
                <c:pt idx="42578">
                  <c:v>3.6578000000032946</c:v>
                </c:pt>
                <c:pt idx="42579">
                  <c:v>3.6579000000032948</c:v>
                </c:pt>
                <c:pt idx="42580">
                  <c:v>3.6580000000032951</c:v>
                </c:pt>
                <c:pt idx="42581">
                  <c:v>3.6581000000032953</c:v>
                </c:pt>
                <c:pt idx="42582">
                  <c:v>3.6582000000032955</c:v>
                </c:pt>
                <c:pt idx="42583">
                  <c:v>3.6583000000032957</c:v>
                </c:pt>
                <c:pt idx="42584">
                  <c:v>3.6584000000032959</c:v>
                </c:pt>
                <c:pt idx="42585">
                  <c:v>3.6585000000032961</c:v>
                </c:pt>
                <c:pt idx="42586">
                  <c:v>3.6586000000032963</c:v>
                </c:pt>
                <c:pt idx="42587">
                  <c:v>3.6587000000032965</c:v>
                </c:pt>
                <c:pt idx="42588">
                  <c:v>3.6588000000032967</c:v>
                </c:pt>
                <c:pt idx="42589">
                  <c:v>3.658900000003297</c:v>
                </c:pt>
                <c:pt idx="42590">
                  <c:v>3.6590000000032972</c:v>
                </c:pt>
                <c:pt idx="42591">
                  <c:v>3.6591000000032974</c:v>
                </c:pt>
                <c:pt idx="42592">
                  <c:v>3.6592000000032976</c:v>
                </c:pt>
                <c:pt idx="42593">
                  <c:v>3.6593000000032978</c:v>
                </c:pt>
                <c:pt idx="42594">
                  <c:v>3.659400000003298</c:v>
                </c:pt>
                <c:pt idx="42595">
                  <c:v>3.6595000000032982</c:v>
                </c:pt>
                <c:pt idx="42596">
                  <c:v>3.6596000000032984</c:v>
                </c:pt>
                <c:pt idx="42597">
                  <c:v>3.6597000000032986</c:v>
                </c:pt>
                <c:pt idx="42598">
                  <c:v>3.6598000000032989</c:v>
                </c:pt>
                <c:pt idx="42599">
                  <c:v>3.6599000000032991</c:v>
                </c:pt>
                <c:pt idx="42600">
                  <c:v>3.6600000000032993</c:v>
                </c:pt>
                <c:pt idx="42601">
                  <c:v>3.6601000000032995</c:v>
                </c:pt>
                <c:pt idx="42602">
                  <c:v>3.6602000000032997</c:v>
                </c:pt>
                <c:pt idx="42603">
                  <c:v>3.6603000000032999</c:v>
                </c:pt>
                <c:pt idx="42604">
                  <c:v>3.6604000000033001</c:v>
                </c:pt>
                <c:pt idx="42605">
                  <c:v>3.6605000000033003</c:v>
                </c:pt>
                <c:pt idx="42606">
                  <c:v>3.6606000000033005</c:v>
                </c:pt>
                <c:pt idx="42607">
                  <c:v>3.6607000000033008</c:v>
                </c:pt>
                <c:pt idx="42608">
                  <c:v>3.660800000003301</c:v>
                </c:pt>
                <c:pt idx="42609">
                  <c:v>3.6609000000033012</c:v>
                </c:pt>
                <c:pt idx="42610">
                  <c:v>3.6610000000033014</c:v>
                </c:pt>
                <c:pt idx="42611">
                  <c:v>3.6611000000033016</c:v>
                </c:pt>
                <c:pt idx="42612">
                  <c:v>3.6612000000033018</c:v>
                </c:pt>
                <c:pt idx="42613">
                  <c:v>3.661300000003302</c:v>
                </c:pt>
                <c:pt idx="42614">
                  <c:v>3.6614000000033022</c:v>
                </c:pt>
                <c:pt idx="42615">
                  <c:v>3.6615000000033024</c:v>
                </c:pt>
                <c:pt idx="42616">
                  <c:v>3.6616000000033027</c:v>
                </c:pt>
                <c:pt idx="42617">
                  <c:v>3.6617000000033029</c:v>
                </c:pt>
                <c:pt idx="42618">
                  <c:v>3.6618000000033031</c:v>
                </c:pt>
                <c:pt idx="42619">
                  <c:v>3.6619000000033033</c:v>
                </c:pt>
                <c:pt idx="42620">
                  <c:v>3.6620000000033035</c:v>
                </c:pt>
                <c:pt idx="42621">
                  <c:v>3.6621000000033037</c:v>
                </c:pt>
                <c:pt idx="42622">
                  <c:v>3.6622000000033039</c:v>
                </c:pt>
                <c:pt idx="42623">
                  <c:v>3.6623000000033041</c:v>
                </c:pt>
                <c:pt idx="42624">
                  <c:v>3.6624000000033043</c:v>
                </c:pt>
                <c:pt idx="42625">
                  <c:v>3.6625000000033046</c:v>
                </c:pt>
                <c:pt idx="42626">
                  <c:v>3.6626000000033048</c:v>
                </c:pt>
                <c:pt idx="42627">
                  <c:v>3.662700000003305</c:v>
                </c:pt>
                <c:pt idx="42628">
                  <c:v>3.6628000000033052</c:v>
                </c:pt>
                <c:pt idx="42629">
                  <c:v>3.6629000000033054</c:v>
                </c:pt>
                <c:pt idx="42630">
                  <c:v>3.6630000000033056</c:v>
                </c:pt>
                <c:pt idx="42631">
                  <c:v>3.6631000000033058</c:v>
                </c:pt>
                <c:pt idx="42632">
                  <c:v>3.663200000003306</c:v>
                </c:pt>
                <c:pt idx="42633">
                  <c:v>3.6633000000033062</c:v>
                </c:pt>
                <c:pt idx="42634">
                  <c:v>3.6634000000033065</c:v>
                </c:pt>
                <c:pt idx="42635">
                  <c:v>3.6635000000033067</c:v>
                </c:pt>
                <c:pt idx="42636">
                  <c:v>3.6636000000033069</c:v>
                </c:pt>
                <c:pt idx="42637">
                  <c:v>3.6637000000033071</c:v>
                </c:pt>
                <c:pt idx="42638">
                  <c:v>3.6638000000033073</c:v>
                </c:pt>
                <c:pt idx="42639">
                  <c:v>3.6639000000033075</c:v>
                </c:pt>
                <c:pt idx="42640">
                  <c:v>3.6640000000033077</c:v>
                </c:pt>
                <c:pt idx="42641">
                  <c:v>3.6641000000033079</c:v>
                </c:pt>
                <c:pt idx="42642">
                  <c:v>3.6642000000033081</c:v>
                </c:pt>
                <c:pt idx="42643">
                  <c:v>3.6643000000033084</c:v>
                </c:pt>
                <c:pt idx="42644">
                  <c:v>3.6644000000033086</c:v>
                </c:pt>
                <c:pt idx="42645">
                  <c:v>3.6645000000033088</c:v>
                </c:pt>
                <c:pt idx="42646">
                  <c:v>3.664600000003309</c:v>
                </c:pt>
                <c:pt idx="42647">
                  <c:v>3.6647000000033092</c:v>
                </c:pt>
                <c:pt idx="42648">
                  <c:v>3.6648000000033094</c:v>
                </c:pt>
                <c:pt idx="42649">
                  <c:v>3.6649000000033096</c:v>
                </c:pt>
                <c:pt idx="42650">
                  <c:v>3.6650000000033098</c:v>
                </c:pt>
                <c:pt idx="42651">
                  <c:v>3.66510000000331</c:v>
                </c:pt>
                <c:pt idx="42652">
                  <c:v>3.6652000000033103</c:v>
                </c:pt>
                <c:pt idx="42653">
                  <c:v>3.6653000000033105</c:v>
                </c:pt>
                <c:pt idx="42654">
                  <c:v>3.6654000000033107</c:v>
                </c:pt>
                <c:pt idx="42655">
                  <c:v>3.6655000000033109</c:v>
                </c:pt>
                <c:pt idx="42656">
                  <c:v>3.6656000000033111</c:v>
                </c:pt>
                <c:pt idx="42657">
                  <c:v>3.6657000000033113</c:v>
                </c:pt>
                <c:pt idx="42658">
                  <c:v>3.6658000000033115</c:v>
                </c:pt>
                <c:pt idx="42659">
                  <c:v>3.6659000000033117</c:v>
                </c:pt>
                <c:pt idx="42660">
                  <c:v>3.6660000000033119</c:v>
                </c:pt>
                <c:pt idx="42661">
                  <c:v>3.6661000000033122</c:v>
                </c:pt>
                <c:pt idx="42662">
                  <c:v>3.6662000000033124</c:v>
                </c:pt>
                <c:pt idx="42663">
                  <c:v>3.6663000000033126</c:v>
                </c:pt>
                <c:pt idx="42664">
                  <c:v>3.6664000000033128</c:v>
                </c:pt>
                <c:pt idx="42665">
                  <c:v>3.666500000003313</c:v>
                </c:pt>
                <c:pt idx="42666">
                  <c:v>3.6666000000033132</c:v>
                </c:pt>
                <c:pt idx="42667">
                  <c:v>3.6667000000033134</c:v>
                </c:pt>
                <c:pt idx="42668">
                  <c:v>3.6668000000033136</c:v>
                </c:pt>
                <c:pt idx="42669">
                  <c:v>3.6669000000033138</c:v>
                </c:pt>
                <c:pt idx="42670">
                  <c:v>3.6670000000033141</c:v>
                </c:pt>
                <c:pt idx="42671">
                  <c:v>3.6671000000033143</c:v>
                </c:pt>
                <c:pt idx="42672">
                  <c:v>3.6672000000033145</c:v>
                </c:pt>
                <c:pt idx="42673">
                  <c:v>3.6673000000033147</c:v>
                </c:pt>
                <c:pt idx="42674">
                  <c:v>3.6674000000033149</c:v>
                </c:pt>
                <c:pt idx="42675">
                  <c:v>3.6675000000033151</c:v>
                </c:pt>
                <c:pt idx="42676">
                  <c:v>3.6676000000033153</c:v>
                </c:pt>
                <c:pt idx="42677">
                  <c:v>3.6677000000033155</c:v>
                </c:pt>
                <c:pt idx="42678">
                  <c:v>3.6678000000033157</c:v>
                </c:pt>
                <c:pt idx="42679">
                  <c:v>3.667900000003316</c:v>
                </c:pt>
                <c:pt idx="42680">
                  <c:v>3.6680000000033162</c:v>
                </c:pt>
                <c:pt idx="42681">
                  <c:v>3.6681000000033164</c:v>
                </c:pt>
                <c:pt idx="42682">
                  <c:v>3.6682000000033166</c:v>
                </c:pt>
                <c:pt idx="42683">
                  <c:v>3.6683000000033168</c:v>
                </c:pt>
                <c:pt idx="42684">
                  <c:v>3.668400000003317</c:v>
                </c:pt>
                <c:pt idx="42685">
                  <c:v>3.6685000000033172</c:v>
                </c:pt>
                <c:pt idx="42686">
                  <c:v>3.6686000000033174</c:v>
                </c:pt>
                <c:pt idx="42687">
                  <c:v>3.6687000000033176</c:v>
                </c:pt>
                <c:pt idx="42688">
                  <c:v>3.6688000000033179</c:v>
                </c:pt>
                <c:pt idx="42689">
                  <c:v>3.6689000000033181</c:v>
                </c:pt>
                <c:pt idx="42690">
                  <c:v>3.6690000000033183</c:v>
                </c:pt>
                <c:pt idx="42691">
                  <c:v>3.6691000000033185</c:v>
                </c:pt>
                <c:pt idx="42692">
                  <c:v>3.6692000000033187</c:v>
                </c:pt>
                <c:pt idx="42693">
                  <c:v>3.6693000000033189</c:v>
                </c:pt>
                <c:pt idx="42694">
                  <c:v>3.6694000000033191</c:v>
                </c:pt>
                <c:pt idx="42695">
                  <c:v>3.6695000000033193</c:v>
                </c:pt>
                <c:pt idx="42696">
                  <c:v>3.6696000000033195</c:v>
                </c:pt>
                <c:pt idx="42697">
                  <c:v>3.6697000000033198</c:v>
                </c:pt>
                <c:pt idx="42698">
                  <c:v>3.66980000000332</c:v>
                </c:pt>
                <c:pt idx="42699">
                  <c:v>3.6699000000033202</c:v>
                </c:pt>
                <c:pt idx="42700">
                  <c:v>3.6700000000033204</c:v>
                </c:pt>
                <c:pt idx="42701">
                  <c:v>3.6701000000033206</c:v>
                </c:pt>
                <c:pt idx="42702">
                  <c:v>3.6702000000033208</c:v>
                </c:pt>
                <c:pt idx="42703">
                  <c:v>3.670300000003321</c:v>
                </c:pt>
                <c:pt idx="42704">
                  <c:v>3.6704000000033212</c:v>
                </c:pt>
                <c:pt idx="42705">
                  <c:v>3.6705000000033214</c:v>
                </c:pt>
                <c:pt idx="42706">
                  <c:v>3.6706000000033217</c:v>
                </c:pt>
                <c:pt idx="42707">
                  <c:v>3.6707000000033219</c:v>
                </c:pt>
                <c:pt idx="42708">
                  <c:v>3.6708000000033221</c:v>
                </c:pt>
                <c:pt idx="42709">
                  <c:v>3.6709000000033223</c:v>
                </c:pt>
                <c:pt idx="42710">
                  <c:v>3.6710000000033225</c:v>
                </c:pt>
                <c:pt idx="42711">
                  <c:v>3.6711000000033227</c:v>
                </c:pt>
                <c:pt idx="42712">
                  <c:v>3.6712000000033229</c:v>
                </c:pt>
                <c:pt idx="42713">
                  <c:v>3.6713000000033231</c:v>
                </c:pt>
                <c:pt idx="42714">
                  <c:v>3.6714000000033233</c:v>
                </c:pt>
                <c:pt idx="42715">
                  <c:v>3.6715000000033235</c:v>
                </c:pt>
                <c:pt idx="42716">
                  <c:v>3.6716000000033238</c:v>
                </c:pt>
                <c:pt idx="42717">
                  <c:v>3.671700000003324</c:v>
                </c:pt>
                <c:pt idx="42718">
                  <c:v>3.6718000000033242</c:v>
                </c:pt>
                <c:pt idx="42719">
                  <c:v>3.6719000000033244</c:v>
                </c:pt>
                <c:pt idx="42720">
                  <c:v>3.6720000000033246</c:v>
                </c:pt>
                <c:pt idx="42721">
                  <c:v>3.6721000000033248</c:v>
                </c:pt>
                <c:pt idx="42722">
                  <c:v>3.672200000003325</c:v>
                </c:pt>
                <c:pt idx="42723">
                  <c:v>3.6723000000033252</c:v>
                </c:pt>
                <c:pt idx="42724">
                  <c:v>3.6724000000033254</c:v>
                </c:pt>
                <c:pt idx="42725">
                  <c:v>3.6725000000033257</c:v>
                </c:pt>
                <c:pt idx="42726">
                  <c:v>3.6726000000033259</c:v>
                </c:pt>
                <c:pt idx="42727">
                  <c:v>3.6727000000033261</c:v>
                </c:pt>
                <c:pt idx="42728">
                  <c:v>3.6728000000033263</c:v>
                </c:pt>
                <c:pt idx="42729">
                  <c:v>3.6729000000033265</c:v>
                </c:pt>
                <c:pt idx="42730">
                  <c:v>3.6730000000033267</c:v>
                </c:pt>
                <c:pt idx="42731">
                  <c:v>3.6731000000033269</c:v>
                </c:pt>
                <c:pt idx="42732">
                  <c:v>3.6732000000033271</c:v>
                </c:pt>
                <c:pt idx="42733">
                  <c:v>3.6733000000033273</c:v>
                </c:pt>
                <c:pt idx="42734">
                  <c:v>3.6734000000033276</c:v>
                </c:pt>
                <c:pt idx="42735">
                  <c:v>3.6735000000033278</c:v>
                </c:pt>
                <c:pt idx="42736">
                  <c:v>3.673600000003328</c:v>
                </c:pt>
                <c:pt idx="42737">
                  <c:v>3.6737000000033282</c:v>
                </c:pt>
                <c:pt idx="42738">
                  <c:v>3.6738000000033284</c:v>
                </c:pt>
                <c:pt idx="42739">
                  <c:v>3.6739000000033286</c:v>
                </c:pt>
                <c:pt idx="42740">
                  <c:v>3.6740000000033288</c:v>
                </c:pt>
                <c:pt idx="42741">
                  <c:v>3.674100000003329</c:v>
                </c:pt>
                <c:pt idx="42742">
                  <c:v>3.6742000000033292</c:v>
                </c:pt>
                <c:pt idx="42743">
                  <c:v>3.6743000000033295</c:v>
                </c:pt>
                <c:pt idx="42744">
                  <c:v>3.6744000000033297</c:v>
                </c:pt>
                <c:pt idx="42745">
                  <c:v>3.6745000000033299</c:v>
                </c:pt>
                <c:pt idx="42746">
                  <c:v>3.6746000000033301</c:v>
                </c:pt>
                <c:pt idx="42747">
                  <c:v>3.6747000000033303</c:v>
                </c:pt>
                <c:pt idx="42748">
                  <c:v>3.6748000000033305</c:v>
                </c:pt>
                <c:pt idx="42749">
                  <c:v>3.6749000000033307</c:v>
                </c:pt>
                <c:pt idx="42750">
                  <c:v>3.6750000000033309</c:v>
                </c:pt>
                <c:pt idx="42751">
                  <c:v>3.6751000000033311</c:v>
                </c:pt>
                <c:pt idx="42752">
                  <c:v>3.6752000000033314</c:v>
                </c:pt>
                <c:pt idx="42753">
                  <c:v>3.6753000000033316</c:v>
                </c:pt>
                <c:pt idx="42754">
                  <c:v>3.6754000000033318</c:v>
                </c:pt>
                <c:pt idx="42755">
                  <c:v>3.675500000003332</c:v>
                </c:pt>
                <c:pt idx="42756">
                  <c:v>3.6756000000033322</c:v>
                </c:pt>
                <c:pt idx="42757">
                  <c:v>3.6757000000033324</c:v>
                </c:pt>
                <c:pt idx="42758">
                  <c:v>3.6758000000033326</c:v>
                </c:pt>
                <c:pt idx="42759">
                  <c:v>3.6759000000033328</c:v>
                </c:pt>
                <c:pt idx="42760">
                  <c:v>3.676000000003333</c:v>
                </c:pt>
                <c:pt idx="42761">
                  <c:v>3.6761000000033333</c:v>
                </c:pt>
                <c:pt idx="42762">
                  <c:v>3.6762000000033335</c:v>
                </c:pt>
                <c:pt idx="42763">
                  <c:v>3.6763000000033337</c:v>
                </c:pt>
                <c:pt idx="42764">
                  <c:v>3.6764000000033339</c:v>
                </c:pt>
                <c:pt idx="42765">
                  <c:v>3.6765000000033341</c:v>
                </c:pt>
                <c:pt idx="42766">
                  <c:v>3.6766000000033343</c:v>
                </c:pt>
                <c:pt idx="42767">
                  <c:v>3.6767000000033345</c:v>
                </c:pt>
                <c:pt idx="42768">
                  <c:v>3.6768000000033347</c:v>
                </c:pt>
                <c:pt idx="42769">
                  <c:v>3.6769000000033349</c:v>
                </c:pt>
                <c:pt idx="42770">
                  <c:v>3.6770000000033352</c:v>
                </c:pt>
                <c:pt idx="42771">
                  <c:v>3.6771000000033354</c:v>
                </c:pt>
                <c:pt idx="42772">
                  <c:v>3.6772000000033356</c:v>
                </c:pt>
                <c:pt idx="42773">
                  <c:v>3.6773000000033358</c:v>
                </c:pt>
                <c:pt idx="42774">
                  <c:v>3.677400000003336</c:v>
                </c:pt>
                <c:pt idx="42775">
                  <c:v>3.6775000000033362</c:v>
                </c:pt>
                <c:pt idx="42776">
                  <c:v>3.6776000000033364</c:v>
                </c:pt>
                <c:pt idx="42777">
                  <c:v>3.6777000000033366</c:v>
                </c:pt>
                <c:pt idx="42778">
                  <c:v>3.6778000000033368</c:v>
                </c:pt>
                <c:pt idx="42779">
                  <c:v>3.6779000000033371</c:v>
                </c:pt>
                <c:pt idx="42780">
                  <c:v>3.6780000000033373</c:v>
                </c:pt>
                <c:pt idx="42781">
                  <c:v>3.6781000000033375</c:v>
                </c:pt>
                <c:pt idx="42782">
                  <c:v>3.6782000000033377</c:v>
                </c:pt>
                <c:pt idx="42783">
                  <c:v>3.6783000000033379</c:v>
                </c:pt>
                <c:pt idx="42784">
                  <c:v>3.6784000000033381</c:v>
                </c:pt>
                <c:pt idx="42785">
                  <c:v>3.6785000000033383</c:v>
                </c:pt>
                <c:pt idx="42786">
                  <c:v>3.6786000000033385</c:v>
                </c:pt>
                <c:pt idx="42787">
                  <c:v>3.6787000000033387</c:v>
                </c:pt>
                <c:pt idx="42788">
                  <c:v>3.678800000003339</c:v>
                </c:pt>
                <c:pt idx="42789">
                  <c:v>3.6789000000033392</c:v>
                </c:pt>
                <c:pt idx="42790">
                  <c:v>3.6790000000033394</c:v>
                </c:pt>
                <c:pt idx="42791">
                  <c:v>3.6791000000033396</c:v>
                </c:pt>
                <c:pt idx="42792">
                  <c:v>3.6792000000033398</c:v>
                </c:pt>
                <c:pt idx="42793">
                  <c:v>3.67930000000334</c:v>
                </c:pt>
                <c:pt idx="42794">
                  <c:v>3.6794000000033402</c:v>
                </c:pt>
                <c:pt idx="42795">
                  <c:v>3.6795000000033404</c:v>
                </c:pt>
                <c:pt idx="42796">
                  <c:v>3.6796000000033406</c:v>
                </c:pt>
                <c:pt idx="42797">
                  <c:v>3.6797000000033409</c:v>
                </c:pt>
                <c:pt idx="42798">
                  <c:v>3.6798000000033411</c:v>
                </c:pt>
                <c:pt idx="42799">
                  <c:v>3.6799000000033413</c:v>
                </c:pt>
                <c:pt idx="42800">
                  <c:v>3.6800000000033415</c:v>
                </c:pt>
                <c:pt idx="42801">
                  <c:v>3.6801000000033417</c:v>
                </c:pt>
                <c:pt idx="42802">
                  <c:v>3.6802000000033419</c:v>
                </c:pt>
                <c:pt idx="42803">
                  <c:v>3.6803000000033421</c:v>
                </c:pt>
                <c:pt idx="42804">
                  <c:v>3.6804000000033423</c:v>
                </c:pt>
                <c:pt idx="42805">
                  <c:v>3.6805000000033425</c:v>
                </c:pt>
                <c:pt idx="42806">
                  <c:v>3.6806000000033428</c:v>
                </c:pt>
                <c:pt idx="42807">
                  <c:v>3.680700000003343</c:v>
                </c:pt>
                <c:pt idx="42808">
                  <c:v>3.6808000000033432</c:v>
                </c:pt>
                <c:pt idx="42809">
                  <c:v>3.6809000000033434</c:v>
                </c:pt>
                <c:pt idx="42810">
                  <c:v>3.6810000000033436</c:v>
                </c:pt>
                <c:pt idx="42811">
                  <c:v>3.6811000000033438</c:v>
                </c:pt>
                <c:pt idx="42812">
                  <c:v>3.681200000003344</c:v>
                </c:pt>
                <c:pt idx="42813">
                  <c:v>3.6813000000033442</c:v>
                </c:pt>
                <c:pt idx="42814">
                  <c:v>3.6814000000033444</c:v>
                </c:pt>
                <c:pt idx="42815">
                  <c:v>3.6815000000033447</c:v>
                </c:pt>
                <c:pt idx="42816">
                  <c:v>3.6816000000033449</c:v>
                </c:pt>
                <c:pt idx="42817">
                  <c:v>3.6817000000033451</c:v>
                </c:pt>
                <c:pt idx="42818">
                  <c:v>3.6818000000033453</c:v>
                </c:pt>
                <c:pt idx="42819">
                  <c:v>3.6819000000033455</c:v>
                </c:pt>
                <c:pt idx="42820">
                  <c:v>3.6820000000033457</c:v>
                </c:pt>
                <c:pt idx="42821">
                  <c:v>3.6821000000033459</c:v>
                </c:pt>
                <c:pt idx="42822">
                  <c:v>3.6822000000033461</c:v>
                </c:pt>
                <c:pt idx="42823">
                  <c:v>3.6823000000033463</c:v>
                </c:pt>
                <c:pt idx="42824">
                  <c:v>3.6824000000033466</c:v>
                </c:pt>
                <c:pt idx="42825">
                  <c:v>3.6825000000033468</c:v>
                </c:pt>
                <c:pt idx="42826">
                  <c:v>3.682600000003347</c:v>
                </c:pt>
                <c:pt idx="42827">
                  <c:v>3.6827000000033472</c:v>
                </c:pt>
                <c:pt idx="42828">
                  <c:v>3.6828000000033474</c:v>
                </c:pt>
                <c:pt idx="42829">
                  <c:v>3.6829000000033476</c:v>
                </c:pt>
                <c:pt idx="42830">
                  <c:v>3.6830000000033478</c:v>
                </c:pt>
                <c:pt idx="42831">
                  <c:v>3.683100000003348</c:v>
                </c:pt>
                <c:pt idx="42832">
                  <c:v>3.6832000000033482</c:v>
                </c:pt>
                <c:pt idx="42833">
                  <c:v>3.6833000000033485</c:v>
                </c:pt>
                <c:pt idx="42834">
                  <c:v>3.6834000000033487</c:v>
                </c:pt>
                <c:pt idx="42835">
                  <c:v>3.6835000000033489</c:v>
                </c:pt>
                <c:pt idx="42836">
                  <c:v>3.6836000000033491</c:v>
                </c:pt>
                <c:pt idx="42837">
                  <c:v>3.6837000000033493</c:v>
                </c:pt>
                <c:pt idx="42838">
                  <c:v>3.6838000000033495</c:v>
                </c:pt>
                <c:pt idx="42839">
                  <c:v>3.6839000000033497</c:v>
                </c:pt>
                <c:pt idx="42840">
                  <c:v>3.6840000000033499</c:v>
                </c:pt>
                <c:pt idx="42841">
                  <c:v>3.6841000000033501</c:v>
                </c:pt>
                <c:pt idx="42842">
                  <c:v>3.6842000000033504</c:v>
                </c:pt>
                <c:pt idx="42843">
                  <c:v>3.6843000000033506</c:v>
                </c:pt>
                <c:pt idx="42844">
                  <c:v>3.6844000000033508</c:v>
                </c:pt>
                <c:pt idx="42845">
                  <c:v>3.684500000003351</c:v>
                </c:pt>
                <c:pt idx="42846">
                  <c:v>3.6846000000033512</c:v>
                </c:pt>
                <c:pt idx="42847">
                  <c:v>3.6847000000033514</c:v>
                </c:pt>
                <c:pt idx="42848">
                  <c:v>3.6848000000033516</c:v>
                </c:pt>
                <c:pt idx="42849">
                  <c:v>3.6849000000033518</c:v>
                </c:pt>
                <c:pt idx="42850">
                  <c:v>3.685000000003352</c:v>
                </c:pt>
                <c:pt idx="42851">
                  <c:v>3.6851000000033522</c:v>
                </c:pt>
                <c:pt idx="42852">
                  <c:v>3.6852000000033525</c:v>
                </c:pt>
                <c:pt idx="42853">
                  <c:v>3.6853000000033527</c:v>
                </c:pt>
                <c:pt idx="42854">
                  <c:v>3.6854000000033529</c:v>
                </c:pt>
                <c:pt idx="42855">
                  <c:v>3.6855000000033531</c:v>
                </c:pt>
                <c:pt idx="42856">
                  <c:v>3.6856000000033533</c:v>
                </c:pt>
                <c:pt idx="42857">
                  <c:v>3.6857000000033535</c:v>
                </c:pt>
                <c:pt idx="42858">
                  <c:v>3.6858000000033537</c:v>
                </c:pt>
                <c:pt idx="42859">
                  <c:v>3.6859000000033539</c:v>
                </c:pt>
                <c:pt idx="42860">
                  <c:v>3.6860000000033541</c:v>
                </c:pt>
                <c:pt idx="42861">
                  <c:v>3.6861000000033544</c:v>
                </c:pt>
                <c:pt idx="42862">
                  <c:v>3.6862000000033546</c:v>
                </c:pt>
                <c:pt idx="42863">
                  <c:v>3.6863000000033548</c:v>
                </c:pt>
                <c:pt idx="42864">
                  <c:v>3.686400000003355</c:v>
                </c:pt>
                <c:pt idx="42865">
                  <c:v>3.6865000000033552</c:v>
                </c:pt>
                <c:pt idx="42866">
                  <c:v>3.6866000000033554</c:v>
                </c:pt>
                <c:pt idx="42867">
                  <c:v>3.6867000000033556</c:v>
                </c:pt>
                <c:pt idx="42868">
                  <c:v>3.6868000000033558</c:v>
                </c:pt>
                <c:pt idx="42869">
                  <c:v>3.686900000003356</c:v>
                </c:pt>
                <c:pt idx="42870">
                  <c:v>3.6870000000033563</c:v>
                </c:pt>
                <c:pt idx="42871">
                  <c:v>3.6871000000033565</c:v>
                </c:pt>
                <c:pt idx="42872">
                  <c:v>3.6872000000033567</c:v>
                </c:pt>
                <c:pt idx="42873">
                  <c:v>3.6873000000033569</c:v>
                </c:pt>
                <c:pt idx="42874">
                  <c:v>3.6874000000033571</c:v>
                </c:pt>
                <c:pt idx="42875">
                  <c:v>3.6875000000033573</c:v>
                </c:pt>
                <c:pt idx="42876">
                  <c:v>3.6876000000033575</c:v>
                </c:pt>
                <c:pt idx="42877">
                  <c:v>3.6877000000033577</c:v>
                </c:pt>
                <c:pt idx="42878">
                  <c:v>3.6878000000033579</c:v>
                </c:pt>
                <c:pt idx="42879">
                  <c:v>3.6879000000033582</c:v>
                </c:pt>
                <c:pt idx="42880">
                  <c:v>3.6880000000033584</c:v>
                </c:pt>
                <c:pt idx="42881">
                  <c:v>3.6881000000033586</c:v>
                </c:pt>
                <c:pt idx="42882">
                  <c:v>3.6882000000033588</c:v>
                </c:pt>
                <c:pt idx="42883">
                  <c:v>3.688300000003359</c:v>
                </c:pt>
                <c:pt idx="42884">
                  <c:v>3.6884000000033592</c:v>
                </c:pt>
                <c:pt idx="42885">
                  <c:v>3.6885000000033594</c:v>
                </c:pt>
                <c:pt idx="42886">
                  <c:v>3.6886000000033596</c:v>
                </c:pt>
                <c:pt idx="42887">
                  <c:v>3.6887000000033598</c:v>
                </c:pt>
                <c:pt idx="42888">
                  <c:v>3.6888000000033601</c:v>
                </c:pt>
                <c:pt idx="42889">
                  <c:v>3.6889000000033603</c:v>
                </c:pt>
                <c:pt idx="42890">
                  <c:v>3.6890000000033605</c:v>
                </c:pt>
                <c:pt idx="42891">
                  <c:v>3.6891000000033607</c:v>
                </c:pt>
                <c:pt idx="42892">
                  <c:v>3.6892000000033609</c:v>
                </c:pt>
                <c:pt idx="42893">
                  <c:v>3.6893000000033611</c:v>
                </c:pt>
                <c:pt idx="42894">
                  <c:v>3.6894000000033613</c:v>
                </c:pt>
                <c:pt idx="42895">
                  <c:v>3.6895000000033615</c:v>
                </c:pt>
                <c:pt idx="42896">
                  <c:v>3.6896000000033617</c:v>
                </c:pt>
                <c:pt idx="42897">
                  <c:v>3.689700000003362</c:v>
                </c:pt>
                <c:pt idx="42898">
                  <c:v>3.6898000000033622</c:v>
                </c:pt>
                <c:pt idx="42899">
                  <c:v>3.6899000000033624</c:v>
                </c:pt>
                <c:pt idx="42900">
                  <c:v>3.6900000000033626</c:v>
                </c:pt>
                <c:pt idx="42901">
                  <c:v>3.6901000000033628</c:v>
                </c:pt>
                <c:pt idx="42902">
                  <c:v>3.690200000003363</c:v>
                </c:pt>
                <c:pt idx="42903">
                  <c:v>3.6903000000033632</c:v>
                </c:pt>
                <c:pt idx="42904">
                  <c:v>3.6904000000033634</c:v>
                </c:pt>
                <c:pt idx="42905">
                  <c:v>3.6905000000033636</c:v>
                </c:pt>
                <c:pt idx="42906">
                  <c:v>3.6906000000033639</c:v>
                </c:pt>
                <c:pt idx="42907">
                  <c:v>3.6907000000033641</c:v>
                </c:pt>
                <c:pt idx="42908">
                  <c:v>3.6908000000033643</c:v>
                </c:pt>
                <c:pt idx="42909">
                  <c:v>3.6909000000033645</c:v>
                </c:pt>
                <c:pt idx="42910">
                  <c:v>3.6910000000033647</c:v>
                </c:pt>
                <c:pt idx="42911">
                  <c:v>3.6911000000033649</c:v>
                </c:pt>
                <c:pt idx="42912">
                  <c:v>3.6912000000033651</c:v>
                </c:pt>
                <c:pt idx="42913">
                  <c:v>3.6913000000033653</c:v>
                </c:pt>
                <c:pt idx="42914">
                  <c:v>3.6914000000033655</c:v>
                </c:pt>
                <c:pt idx="42915">
                  <c:v>3.6915000000033658</c:v>
                </c:pt>
                <c:pt idx="42916">
                  <c:v>3.691600000003366</c:v>
                </c:pt>
                <c:pt idx="42917">
                  <c:v>3.6917000000033662</c:v>
                </c:pt>
                <c:pt idx="42918">
                  <c:v>3.6918000000033664</c:v>
                </c:pt>
                <c:pt idx="42919">
                  <c:v>3.6919000000033666</c:v>
                </c:pt>
                <c:pt idx="42920">
                  <c:v>3.6920000000033668</c:v>
                </c:pt>
                <c:pt idx="42921">
                  <c:v>3.692100000003367</c:v>
                </c:pt>
                <c:pt idx="42922">
                  <c:v>3.6922000000033672</c:v>
                </c:pt>
                <c:pt idx="42923">
                  <c:v>3.6923000000033674</c:v>
                </c:pt>
                <c:pt idx="42924">
                  <c:v>3.6924000000033677</c:v>
                </c:pt>
                <c:pt idx="42925">
                  <c:v>3.6925000000033679</c:v>
                </c:pt>
                <c:pt idx="42926">
                  <c:v>3.6926000000033681</c:v>
                </c:pt>
                <c:pt idx="42927">
                  <c:v>3.6927000000033683</c:v>
                </c:pt>
                <c:pt idx="42928">
                  <c:v>3.6928000000033685</c:v>
                </c:pt>
                <c:pt idx="42929">
                  <c:v>3.6929000000033687</c:v>
                </c:pt>
                <c:pt idx="42930">
                  <c:v>3.6930000000033689</c:v>
                </c:pt>
                <c:pt idx="42931">
                  <c:v>3.6931000000033691</c:v>
                </c:pt>
                <c:pt idx="42932">
                  <c:v>3.6932000000033693</c:v>
                </c:pt>
                <c:pt idx="42933">
                  <c:v>3.6933000000033696</c:v>
                </c:pt>
                <c:pt idx="42934">
                  <c:v>3.6934000000033698</c:v>
                </c:pt>
                <c:pt idx="42935">
                  <c:v>3.69350000000337</c:v>
                </c:pt>
                <c:pt idx="42936">
                  <c:v>3.6936000000033702</c:v>
                </c:pt>
                <c:pt idx="42937">
                  <c:v>3.6937000000033704</c:v>
                </c:pt>
                <c:pt idx="42938">
                  <c:v>3.6938000000033706</c:v>
                </c:pt>
                <c:pt idx="42939">
                  <c:v>3.6939000000033708</c:v>
                </c:pt>
                <c:pt idx="42940">
                  <c:v>3.694000000003371</c:v>
                </c:pt>
                <c:pt idx="42941">
                  <c:v>3.6941000000033712</c:v>
                </c:pt>
                <c:pt idx="42942">
                  <c:v>3.6942000000033715</c:v>
                </c:pt>
                <c:pt idx="42943">
                  <c:v>3.6943000000033717</c:v>
                </c:pt>
                <c:pt idx="42944">
                  <c:v>3.6944000000033719</c:v>
                </c:pt>
                <c:pt idx="42945">
                  <c:v>3.6945000000033721</c:v>
                </c:pt>
                <c:pt idx="42946">
                  <c:v>3.6946000000033723</c:v>
                </c:pt>
                <c:pt idx="42947">
                  <c:v>3.6947000000033725</c:v>
                </c:pt>
                <c:pt idx="42948">
                  <c:v>3.6948000000033727</c:v>
                </c:pt>
                <c:pt idx="42949">
                  <c:v>3.6949000000033729</c:v>
                </c:pt>
                <c:pt idx="42950">
                  <c:v>3.6950000000033731</c:v>
                </c:pt>
                <c:pt idx="42951">
                  <c:v>3.6951000000033734</c:v>
                </c:pt>
                <c:pt idx="42952">
                  <c:v>3.6952000000033736</c:v>
                </c:pt>
                <c:pt idx="42953">
                  <c:v>3.6953000000033738</c:v>
                </c:pt>
                <c:pt idx="42954">
                  <c:v>3.695400000003374</c:v>
                </c:pt>
                <c:pt idx="42955">
                  <c:v>3.6955000000033742</c:v>
                </c:pt>
                <c:pt idx="42956">
                  <c:v>3.6956000000033744</c:v>
                </c:pt>
                <c:pt idx="42957">
                  <c:v>3.6957000000033746</c:v>
                </c:pt>
                <c:pt idx="42958">
                  <c:v>3.6958000000033748</c:v>
                </c:pt>
                <c:pt idx="42959">
                  <c:v>3.695900000003375</c:v>
                </c:pt>
                <c:pt idx="42960">
                  <c:v>3.6960000000033753</c:v>
                </c:pt>
                <c:pt idx="42961">
                  <c:v>3.6961000000033755</c:v>
                </c:pt>
                <c:pt idx="42962">
                  <c:v>3.6962000000033757</c:v>
                </c:pt>
                <c:pt idx="42963">
                  <c:v>3.6963000000033759</c:v>
                </c:pt>
                <c:pt idx="42964">
                  <c:v>3.6964000000033761</c:v>
                </c:pt>
                <c:pt idx="42965">
                  <c:v>3.6965000000033763</c:v>
                </c:pt>
                <c:pt idx="42966">
                  <c:v>3.6966000000033765</c:v>
                </c:pt>
                <c:pt idx="42967">
                  <c:v>3.6967000000033767</c:v>
                </c:pt>
                <c:pt idx="42968">
                  <c:v>3.6968000000033769</c:v>
                </c:pt>
                <c:pt idx="42969">
                  <c:v>3.6969000000033772</c:v>
                </c:pt>
                <c:pt idx="42970">
                  <c:v>3.6970000000033774</c:v>
                </c:pt>
                <c:pt idx="42971">
                  <c:v>3.6971000000033776</c:v>
                </c:pt>
                <c:pt idx="42972">
                  <c:v>3.6972000000033778</c:v>
                </c:pt>
                <c:pt idx="42973">
                  <c:v>3.697300000003378</c:v>
                </c:pt>
                <c:pt idx="42974">
                  <c:v>3.6974000000033782</c:v>
                </c:pt>
                <c:pt idx="42975">
                  <c:v>3.6975000000033784</c:v>
                </c:pt>
                <c:pt idx="42976">
                  <c:v>3.6976000000033786</c:v>
                </c:pt>
                <c:pt idx="42977">
                  <c:v>3.6977000000033788</c:v>
                </c:pt>
                <c:pt idx="42978">
                  <c:v>3.6978000000033791</c:v>
                </c:pt>
                <c:pt idx="42979">
                  <c:v>3.6979000000033793</c:v>
                </c:pt>
                <c:pt idx="42980">
                  <c:v>3.6980000000033795</c:v>
                </c:pt>
                <c:pt idx="42981">
                  <c:v>3.6981000000033797</c:v>
                </c:pt>
                <c:pt idx="42982">
                  <c:v>3.6982000000033799</c:v>
                </c:pt>
                <c:pt idx="42983">
                  <c:v>3.6983000000033801</c:v>
                </c:pt>
                <c:pt idx="42984">
                  <c:v>3.6984000000033803</c:v>
                </c:pt>
                <c:pt idx="42985">
                  <c:v>3.6985000000033805</c:v>
                </c:pt>
                <c:pt idx="42986">
                  <c:v>3.6986000000033807</c:v>
                </c:pt>
                <c:pt idx="42987">
                  <c:v>3.6987000000033809</c:v>
                </c:pt>
                <c:pt idx="42988">
                  <c:v>3.6988000000033812</c:v>
                </c:pt>
                <c:pt idx="42989">
                  <c:v>3.6989000000033814</c:v>
                </c:pt>
                <c:pt idx="42990">
                  <c:v>3.6990000000033816</c:v>
                </c:pt>
                <c:pt idx="42991">
                  <c:v>3.6991000000033818</c:v>
                </c:pt>
                <c:pt idx="42992">
                  <c:v>3.699200000003382</c:v>
                </c:pt>
                <c:pt idx="42993">
                  <c:v>3.6993000000033822</c:v>
                </c:pt>
                <c:pt idx="42994">
                  <c:v>3.6994000000033824</c:v>
                </c:pt>
                <c:pt idx="42995">
                  <c:v>3.6995000000033826</c:v>
                </c:pt>
                <c:pt idx="42996">
                  <c:v>3.6996000000033828</c:v>
                </c:pt>
                <c:pt idx="42997">
                  <c:v>3.6997000000033831</c:v>
                </c:pt>
                <c:pt idx="42998">
                  <c:v>3.6998000000033833</c:v>
                </c:pt>
                <c:pt idx="42999">
                  <c:v>3.6999000000033835</c:v>
                </c:pt>
                <c:pt idx="43000">
                  <c:v>3.7000000000033837</c:v>
                </c:pt>
                <c:pt idx="43001">
                  <c:v>3.7001000000033839</c:v>
                </c:pt>
                <c:pt idx="43002">
                  <c:v>3.7002000000033841</c:v>
                </c:pt>
                <c:pt idx="43003">
                  <c:v>3.7003000000033843</c:v>
                </c:pt>
                <c:pt idx="43004">
                  <c:v>3.7004000000033845</c:v>
                </c:pt>
                <c:pt idx="43005">
                  <c:v>3.7005000000033847</c:v>
                </c:pt>
                <c:pt idx="43006">
                  <c:v>3.700600000003385</c:v>
                </c:pt>
                <c:pt idx="43007">
                  <c:v>3.7007000000033852</c:v>
                </c:pt>
                <c:pt idx="43008">
                  <c:v>3.7008000000033854</c:v>
                </c:pt>
                <c:pt idx="43009">
                  <c:v>3.7009000000033856</c:v>
                </c:pt>
                <c:pt idx="43010">
                  <c:v>3.7010000000033858</c:v>
                </c:pt>
                <c:pt idx="43011">
                  <c:v>3.701100000003386</c:v>
                </c:pt>
                <c:pt idx="43012">
                  <c:v>3.7012000000033862</c:v>
                </c:pt>
                <c:pt idx="43013">
                  <c:v>3.7013000000033864</c:v>
                </c:pt>
                <c:pt idx="43014">
                  <c:v>3.7014000000033866</c:v>
                </c:pt>
                <c:pt idx="43015">
                  <c:v>3.7015000000033869</c:v>
                </c:pt>
                <c:pt idx="43016">
                  <c:v>3.7016000000033871</c:v>
                </c:pt>
                <c:pt idx="43017">
                  <c:v>3.7017000000033873</c:v>
                </c:pt>
                <c:pt idx="43018">
                  <c:v>3.7018000000033875</c:v>
                </c:pt>
                <c:pt idx="43019">
                  <c:v>3.7019000000033877</c:v>
                </c:pt>
                <c:pt idx="43020">
                  <c:v>3.7020000000033879</c:v>
                </c:pt>
                <c:pt idx="43021">
                  <c:v>3.7021000000033881</c:v>
                </c:pt>
                <c:pt idx="43022">
                  <c:v>3.7022000000033883</c:v>
                </c:pt>
                <c:pt idx="43023">
                  <c:v>3.7023000000033885</c:v>
                </c:pt>
                <c:pt idx="43024">
                  <c:v>3.7024000000033888</c:v>
                </c:pt>
                <c:pt idx="43025">
                  <c:v>3.702500000003389</c:v>
                </c:pt>
                <c:pt idx="43026">
                  <c:v>3.7026000000033892</c:v>
                </c:pt>
                <c:pt idx="43027">
                  <c:v>3.7027000000033894</c:v>
                </c:pt>
                <c:pt idx="43028">
                  <c:v>3.7028000000033896</c:v>
                </c:pt>
                <c:pt idx="43029">
                  <c:v>3.7029000000033898</c:v>
                </c:pt>
                <c:pt idx="43030">
                  <c:v>3.70300000000339</c:v>
                </c:pt>
                <c:pt idx="43031">
                  <c:v>3.7031000000033902</c:v>
                </c:pt>
                <c:pt idx="43032">
                  <c:v>3.7032000000033904</c:v>
                </c:pt>
                <c:pt idx="43033">
                  <c:v>3.7033000000033907</c:v>
                </c:pt>
                <c:pt idx="43034">
                  <c:v>3.7034000000033909</c:v>
                </c:pt>
                <c:pt idx="43035">
                  <c:v>3.7035000000033911</c:v>
                </c:pt>
                <c:pt idx="43036">
                  <c:v>3.7036000000033913</c:v>
                </c:pt>
                <c:pt idx="43037">
                  <c:v>3.7037000000033915</c:v>
                </c:pt>
                <c:pt idx="43038">
                  <c:v>3.7038000000033917</c:v>
                </c:pt>
                <c:pt idx="43039">
                  <c:v>3.7039000000033919</c:v>
                </c:pt>
                <c:pt idx="43040">
                  <c:v>3.7040000000033921</c:v>
                </c:pt>
                <c:pt idx="43041">
                  <c:v>3.7041000000033923</c:v>
                </c:pt>
                <c:pt idx="43042">
                  <c:v>3.7042000000033926</c:v>
                </c:pt>
                <c:pt idx="43043">
                  <c:v>3.7043000000033928</c:v>
                </c:pt>
                <c:pt idx="43044">
                  <c:v>3.704400000003393</c:v>
                </c:pt>
                <c:pt idx="43045">
                  <c:v>3.7045000000033932</c:v>
                </c:pt>
                <c:pt idx="43046">
                  <c:v>3.7046000000033934</c:v>
                </c:pt>
                <c:pt idx="43047">
                  <c:v>3.7047000000033936</c:v>
                </c:pt>
                <c:pt idx="43048">
                  <c:v>3.7048000000033938</c:v>
                </c:pt>
                <c:pt idx="43049">
                  <c:v>3.704900000003394</c:v>
                </c:pt>
                <c:pt idx="43050">
                  <c:v>3.7050000000033942</c:v>
                </c:pt>
                <c:pt idx="43051">
                  <c:v>3.7051000000033945</c:v>
                </c:pt>
                <c:pt idx="43052">
                  <c:v>3.7052000000033947</c:v>
                </c:pt>
                <c:pt idx="43053">
                  <c:v>3.7053000000033949</c:v>
                </c:pt>
                <c:pt idx="43054">
                  <c:v>3.7054000000033951</c:v>
                </c:pt>
                <c:pt idx="43055">
                  <c:v>3.7055000000033953</c:v>
                </c:pt>
                <c:pt idx="43056">
                  <c:v>3.7056000000033955</c:v>
                </c:pt>
                <c:pt idx="43057">
                  <c:v>3.7057000000033957</c:v>
                </c:pt>
                <c:pt idx="43058">
                  <c:v>3.7058000000033959</c:v>
                </c:pt>
                <c:pt idx="43059">
                  <c:v>3.7059000000033961</c:v>
                </c:pt>
                <c:pt idx="43060">
                  <c:v>3.7060000000033964</c:v>
                </c:pt>
                <c:pt idx="43061">
                  <c:v>3.7061000000033966</c:v>
                </c:pt>
                <c:pt idx="43062">
                  <c:v>3.7062000000033968</c:v>
                </c:pt>
                <c:pt idx="43063">
                  <c:v>3.706300000003397</c:v>
                </c:pt>
                <c:pt idx="43064">
                  <c:v>3.7064000000033972</c:v>
                </c:pt>
                <c:pt idx="43065">
                  <c:v>3.7065000000033974</c:v>
                </c:pt>
                <c:pt idx="43066">
                  <c:v>3.7066000000033976</c:v>
                </c:pt>
                <c:pt idx="43067">
                  <c:v>3.7067000000033978</c:v>
                </c:pt>
                <c:pt idx="43068">
                  <c:v>3.706800000003398</c:v>
                </c:pt>
                <c:pt idx="43069">
                  <c:v>3.7069000000033983</c:v>
                </c:pt>
                <c:pt idx="43070">
                  <c:v>3.7070000000033985</c:v>
                </c:pt>
                <c:pt idx="43071">
                  <c:v>3.7071000000033987</c:v>
                </c:pt>
                <c:pt idx="43072">
                  <c:v>3.7072000000033989</c:v>
                </c:pt>
                <c:pt idx="43073">
                  <c:v>3.7073000000033991</c:v>
                </c:pt>
                <c:pt idx="43074">
                  <c:v>3.7074000000033993</c:v>
                </c:pt>
                <c:pt idx="43075">
                  <c:v>3.7075000000033995</c:v>
                </c:pt>
                <c:pt idx="43076">
                  <c:v>3.7076000000033997</c:v>
                </c:pt>
                <c:pt idx="43077">
                  <c:v>3.7077000000033999</c:v>
                </c:pt>
                <c:pt idx="43078">
                  <c:v>3.7078000000034002</c:v>
                </c:pt>
                <c:pt idx="43079">
                  <c:v>3.7079000000034004</c:v>
                </c:pt>
                <c:pt idx="43080">
                  <c:v>3.7080000000034006</c:v>
                </c:pt>
                <c:pt idx="43081">
                  <c:v>3.7081000000034008</c:v>
                </c:pt>
                <c:pt idx="43082">
                  <c:v>3.708200000003401</c:v>
                </c:pt>
                <c:pt idx="43083">
                  <c:v>3.7083000000034012</c:v>
                </c:pt>
                <c:pt idx="43084">
                  <c:v>3.7084000000034014</c:v>
                </c:pt>
                <c:pt idx="43085">
                  <c:v>3.7085000000034016</c:v>
                </c:pt>
                <c:pt idx="43086">
                  <c:v>3.7086000000034018</c:v>
                </c:pt>
                <c:pt idx="43087">
                  <c:v>3.7087000000034021</c:v>
                </c:pt>
                <c:pt idx="43088">
                  <c:v>3.7088000000034023</c:v>
                </c:pt>
                <c:pt idx="43089">
                  <c:v>3.7089000000034025</c:v>
                </c:pt>
                <c:pt idx="43090">
                  <c:v>3.7090000000034027</c:v>
                </c:pt>
                <c:pt idx="43091">
                  <c:v>3.7091000000034029</c:v>
                </c:pt>
                <c:pt idx="43092">
                  <c:v>3.7092000000034031</c:v>
                </c:pt>
                <c:pt idx="43093">
                  <c:v>3.7093000000034033</c:v>
                </c:pt>
                <c:pt idx="43094">
                  <c:v>3.7094000000034035</c:v>
                </c:pt>
                <c:pt idx="43095">
                  <c:v>3.7095000000034037</c:v>
                </c:pt>
                <c:pt idx="43096">
                  <c:v>3.709600000003404</c:v>
                </c:pt>
                <c:pt idx="43097">
                  <c:v>3.7097000000034042</c:v>
                </c:pt>
                <c:pt idx="43098">
                  <c:v>3.7098000000034044</c:v>
                </c:pt>
                <c:pt idx="43099">
                  <c:v>3.7099000000034046</c:v>
                </c:pt>
                <c:pt idx="43100">
                  <c:v>3.7100000000034048</c:v>
                </c:pt>
                <c:pt idx="43101">
                  <c:v>3.710100000003405</c:v>
                </c:pt>
                <c:pt idx="43102">
                  <c:v>3.7102000000034052</c:v>
                </c:pt>
                <c:pt idx="43103">
                  <c:v>3.7103000000034054</c:v>
                </c:pt>
                <c:pt idx="43104">
                  <c:v>3.7104000000034056</c:v>
                </c:pt>
                <c:pt idx="43105">
                  <c:v>3.7105000000034059</c:v>
                </c:pt>
                <c:pt idx="43106">
                  <c:v>3.7106000000034061</c:v>
                </c:pt>
                <c:pt idx="43107">
                  <c:v>3.7107000000034063</c:v>
                </c:pt>
                <c:pt idx="43108">
                  <c:v>3.7108000000034065</c:v>
                </c:pt>
                <c:pt idx="43109">
                  <c:v>3.7109000000034067</c:v>
                </c:pt>
                <c:pt idx="43110">
                  <c:v>3.7110000000034069</c:v>
                </c:pt>
                <c:pt idx="43111">
                  <c:v>3.7111000000034071</c:v>
                </c:pt>
                <c:pt idx="43112">
                  <c:v>3.7112000000034073</c:v>
                </c:pt>
                <c:pt idx="43113">
                  <c:v>3.7113000000034075</c:v>
                </c:pt>
                <c:pt idx="43114">
                  <c:v>3.7114000000034078</c:v>
                </c:pt>
                <c:pt idx="43115">
                  <c:v>3.711500000003408</c:v>
                </c:pt>
                <c:pt idx="43116">
                  <c:v>3.7116000000034082</c:v>
                </c:pt>
                <c:pt idx="43117">
                  <c:v>3.7117000000034084</c:v>
                </c:pt>
                <c:pt idx="43118">
                  <c:v>3.7118000000034086</c:v>
                </c:pt>
                <c:pt idx="43119">
                  <c:v>3.7119000000034088</c:v>
                </c:pt>
                <c:pt idx="43120">
                  <c:v>3.712000000003409</c:v>
                </c:pt>
                <c:pt idx="43121">
                  <c:v>3.7121000000034092</c:v>
                </c:pt>
                <c:pt idx="43122">
                  <c:v>3.7122000000034094</c:v>
                </c:pt>
                <c:pt idx="43123">
                  <c:v>3.7123000000034097</c:v>
                </c:pt>
                <c:pt idx="43124">
                  <c:v>3.7124000000034099</c:v>
                </c:pt>
                <c:pt idx="43125">
                  <c:v>3.7125000000034101</c:v>
                </c:pt>
                <c:pt idx="43126">
                  <c:v>3.7126000000034103</c:v>
                </c:pt>
                <c:pt idx="43127">
                  <c:v>3.7127000000034105</c:v>
                </c:pt>
                <c:pt idx="43128">
                  <c:v>3.7128000000034107</c:v>
                </c:pt>
                <c:pt idx="43129">
                  <c:v>3.7129000000034109</c:v>
                </c:pt>
                <c:pt idx="43130">
                  <c:v>3.7130000000034111</c:v>
                </c:pt>
                <c:pt idx="43131">
                  <c:v>3.7131000000034113</c:v>
                </c:pt>
                <c:pt idx="43132">
                  <c:v>3.7132000000034115</c:v>
                </c:pt>
                <c:pt idx="43133">
                  <c:v>3.7133000000034118</c:v>
                </c:pt>
                <c:pt idx="43134">
                  <c:v>3.713400000003412</c:v>
                </c:pt>
                <c:pt idx="43135">
                  <c:v>3.7135000000034122</c:v>
                </c:pt>
                <c:pt idx="43136">
                  <c:v>3.7136000000034124</c:v>
                </c:pt>
                <c:pt idx="43137">
                  <c:v>3.7137000000034126</c:v>
                </c:pt>
                <c:pt idx="43138">
                  <c:v>3.7138000000034128</c:v>
                </c:pt>
                <c:pt idx="43139">
                  <c:v>3.713900000003413</c:v>
                </c:pt>
                <c:pt idx="43140">
                  <c:v>3.7140000000034132</c:v>
                </c:pt>
                <c:pt idx="43141">
                  <c:v>3.7141000000034134</c:v>
                </c:pt>
                <c:pt idx="43142">
                  <c:v>3.7142000000034137</c:v>
                </c:pt>
                <c:pt idx="43143">
                  <c:v>3.7143000000034139</c:v>
                </c:pt>
                <c:pt idx="43144">
                  <c:v>3.7144000000034141</c:v>
                </c:pt>
                <c:pt idx="43145">
                  <c:v>3.7145000000034143</c:v>
                </c:pt>
                <c:pt idx="43146">
                  <c:v>3.7146000000034145</c:v>
                </c:pt>
                <c:pt idx="43147">
                  <c:v>3.7147000000034147</c:v>
                </c:pt>
                <c:pt idx="43148">
                  <c:v>3.7148000000034149</c:v>
                </c:pt>
                <c:pt idx="43149">
                  <c:v>3.7149000000034151</c:v>
                </c:pt>
                <c:pt idx="43150">
                  <c:v>3.7150000000034153</c:v>
                </c:pt>
                <c:pt idx="43151">
                  <c:v>3.7151000000034156</c:v>
                </c:pt>
                <c:pt idx="43152">
                  <c:v>3.7152000000034158</c:v>
                </c:pt>
                <c:pt idx="43153">
                  <c:v>3.715300000003416</c:v>
                </c:pt>
                <c:pt idx="43154">
                  <c:v>3.7154000000034162</c:v>
                </c:pt>
                <c:pt idx="43155">
                  <c:v>3.7155000000034164</c:v>
                </c:pt>
                <c:pt idx="43156">
                  <c:v>3.7156000000034166</c:v>
                </c:pt>
                <c:pt idx="43157">
                  <c:v>3.7157000000034168</c:v>
                </c:pt>
                <c:pt idx="43158">
                  <c:v>3.715800000003417</c:v>
                </c:pt>
                <c:pt idx="43159">
                  <c:v>3.7159000000034172</c:v>
                </c:pt>
                <c:pt idx="43160">
                  <c:v>3.7160000000034175</c:v>
                </c:pt>
                <c:pt idx="43161">
                  <c:v>3.7161000000034177</c:v>
                </c:pt>
                <c:pt idx="43162">
                  <c:v>3.7162000000034179</c:v>
                </c:pt>
                <c:pt idx="43163">
                  <c:v>3.7163000000034181</c:v>
                </c:pt>
                <c:pt idx="43164">
                  <c:v>3.7164000000034183</c:v>
                </c:pt>
                <c:pt idx="43165">
                  <c:v>3.7165000000034185</c:v>
                </c:pt>
                <c:pt idx="43166">
                  <c:v>3.7166000000034187</c:v>
                </c:pt>
                <c:pt idx="43167">
                  <c:v>3.7167000000034189</c:v>
                </c:pt>
                <c:pt idx="43168">
                  <c:v>3.7168000000034191</c:v>
                </c:pt>
                <c:pt idx="43169">
                  <c:v>3.7169000000034194</c:v>
                </c:pt>
                <c:pt idx="43170">
                  <c:v>3.7170000000034196</c:v>
                </c:pt>
                <c:pt idx="43171">
                  <c:v>3.7171000000034198</c:v>
                </c:pt>
                <c:pt idx="43172">
                  <c:v>3.71720000000342</c:v>
                </c:pt>
                <c:pt idx="43173">
                  <c:v>3.7173000000034202</c:v>
                </c:pt>
                <c:pt idx="43174">
                  <c:v>3.7174000000034204</c:v>
                </c:pt>
                <c:pt idx="43175">
                  <c:v>3.7175000000034206</c:v>
                </c:pt>
                <c:pt idx="43176">
                  <c:v>3.7176000000034208</c:v>
                </c:pt>
                <c:pt idx="43177">
                  <c:v>3.717700000003421</c:v>
                </c:pt>
                <c:pt idx="43178">
                  <c:v>3.7178000000034213</c:v>
                </c:pt>
                <c:pt idx="43179">
                  <c:v>3.7179000000034215</c:v>
                </c:pt>
                <c:pt idx="43180">
                  <c:v>3.7180000000034217</c:v>
                </c:pt>
                <c:pt idx="43181">
                  <c:v>3.7181000000034219</c:v>
                </c:pt>
                <c:pt idx="43182">
                  <c:v>3.7182000000034221</c:v>
                </c:pt>
                <c:pt idx="43183">
                  <c:v>3.7183000000034223</c:v>
                </c:pt>
                <c:pt idx="43184">
                  <c:v>3.7184000000034225</c:v>
                </c:pt>
                <c:pt idx="43185">
                  <c:v>3.7185000000034227</c:v>
                </c:pt>
                <c:pt idx="43186">
                  <c:v>3.7186000000034229</c:v>
                </c:pt>
                <c:pt idx="43187">
                  <c:v>3.7187000000034232</c:v>
                </c:pt>
                <c:pt idx="43188">
                  <c:v>3.7188000000034234</c:v>
                </c:pt>
                <c:pt idx="43189">
                  <c:v>3.7189000000034236</c:v>
                </c:pt>
                <c:pt idx="43190">
                  <c:v>3.7190000000034238</c:v>
                </c:pt>
                <c:pt idx="43191">
                  <c:v>3.719100000003424</c:v>
                </c:pt>
                <c:pt idx="43192">
                  <c:v>3.7192000000034242</c:v>
                </c:pt>
                <c:pt idx="43193">
                  <c:v>3.7193000000034244</c:v>
                </c:pt>
                <c:pt idx="43194">
                  <c:v>3.7194000000034246</c:v>
                </c:pt>
                <c:pt idx="43195">
                  <c:v>3.7195000000034248</c:v>
                </c:pt>
                <c:pt idx="43196">
                  <c:v>3.7196000000034251</c:v>
                </c:pt>
                <c:pt idx="43197">
                  <c:v>3.7197000000034253</c:v>
                </c:pt>
                <c:pt idx="43198">
                  <c:v>3.7198000000034255</c:v>
                </c:pt>
                <c:pt idx="43199">
                  <c:v>3.7199000000034257</c:v>
                </c:pt>
                <c:pt idx="43200">
                  <c:v>3.7200000000034259</c:v>
                </c:pt>
                <c:pt idx="43201">
                  <c:v>3.7201000000034261</c:v>
                </c:pt>
                <c:pt idx="43202">
                  <c:v>3.7202000000034263</c:v>
                </c:pt>
                <c:pt idx="43203">
                  <c:v>3.7203000000034265</c:v>
                </c:pt>
                <c:pt idx="43204">
                  <c:v>3.7204000000034267</c:v>
                </c:pt>
                <c:pt idx="43205">
                  <c:v>3.720500000003427</c:v>
                </c:pt>
                <c:pt idx="43206">
                  <c:v>3.7206000000034272</c:v>
                </c:pt>
                <c:pt idx="43207">
                  <c:v>3.7207000000034274</c:v>
                </c:pt>
                <c:pt idx="43208">
                  <c:v>3.7208000000034276</c:v>
                </c:pt>
                <c:pt idx="43209">
                  <c:v>3.7209000000034278</c:v>
                </c:pt>
                <c:pt idx="43210">
                  <c:v>3.721000000003428</c:v>
                </c:pt>
                <c:pt idx="43211">
                  <c:v>3.7211000000034282</c:v>
                </c:pt>
                <c:pt idx="43212">
                  <c:v>3.7212000000034284</c:v>
                </c:pt>
                <c:pt idx="43213">
                  <c:v>3.7213000000034286</c:v>
                </c:pt>
                <c:pt idx="43214">
                  <c:v>3.7214000000034289</c:v>
                </c:pt>
                <c:pt idx="43215">
                  <c:v>3.7215000000034291</c:v>
                </c:pt>
                <c:pt idx="43216">
                  <c:v>3.7216000000034293</c:v>
                </c:pt>
                <c:pt idx="43217">
                  <c:v>3.7217000000034295</c:v>
                </c:pt>
                <c:pt idx="43218">
                  <c:v>3.7218000000034297</c:v>
                </c:pt>
                <c:pt idx="43219">
                  <c:v>3.7219000000034299</c:v>
                </c:pt>
                <c:pt idx="43220">
                  <c:v>3.7220000000034301</c:v>
                </c:pt>
                <c:pt idx="43221">
                  <c:v>3.7221000000034303</c:v>
                </c:pt>
                <c:pt idx="43222">
                  <c:v>3.7222000000034305</c:v>
                </c:pt>
                <c:pt idx="43223">
                  <c:v>3.7223000000034308</c:v>
                </c:pt>
                <c:pt idx="43224">
                  <c:v>3.722400000003431</c:v>
                </c:pt>
                <c:pt idx="43225">
                  <c:v>3.7225000000034312</c:v>
                </c:pt>
                <c:pt idx="43226">
                  <c:v>3.7226000000034314</c:v>
                </c:pt>
                <c:pt idx="43227">
                  <c:v>3.7227000000034316</c:v>
                </c:pt>
                <c:pt idx="43228">
                  <c:v>3.7228000000034318</c:v>
                </c:pt>
                <c:pt idx="43229">
                  <c:v>3.722900000003432</c:v>
                </c:pt>
                <c:pt idx="43230">
                  <c:v>3.7230000000034322</c:v>
                </c:pt>
                <c:pt idx="43231">
                  <c:v>3.7231000000034324</c:v>
                </c:pt>
                <c:pt idx="43232">
                  <c:v>3.7232000000034327</c:v>
                </c:pt>
                <c:pt idx="43233">
                  <c:v>3.7233000000034329</c:v>
                </c:pt>
                <c:pt idx="43234">
                  <c:v>3.7234000000034331</c:v>
                </c:pt>
                <c:pt idx="43235">
                  <c:v>3.7235000000034333</c:v>
                </c:pt>
                <c:pt idx="43236">
                  <c:v>3.7236000000034335</c:v>
                </c:pt>
                <c:pt idx="43237">
                  <c:v>3.7237000000034337</c:v>
                </c:pt>
                <c:pt idx="43238">
                  <c:v>3.7238000000034339</c:v>
                </c:pt>
                <c:pt idx="43239">
                  <c:v>3.7239000000034341</c:v>
                </c:pt>
                <c:pt idx="43240">
                  <c:v>3.7240000000034343</c:v>
                </c:pt>
                <c:pt idx="43241">
                  <c:v>3.7241000000034346</c:v>
                </c:pt>
                <c:pt idx="43242">
                  <c:v>3.7242000000034348</c:v>
                </c:pt>
                <c:pt idx="43243">
                  <c:v>3.724300000003435</c:v>
                </c:pt>
                <c:pt idx="43244">
                  <c:v>3.7244000000034352</c:v>
                </c:pt>
                <c:pt idx="43245">
                  <c:v>3.7245000000034354</c:v>
                </c:pt>
                <c:pt idx="43246">
                  <c:v>3.7246000000034356</c:v>
                </c:pt>
                <c:pt idx="43247">
                  <c:v>3.7247000000034358</c:v>
                </c:pt>
                <c:pt idx="43248">
                  <c:v>3.724800000003436</c:v>
                </c:pt>
                <c:pt idx="43249">
                  <c:v>3.7249000000034362</c:v>
                </c:pt>
                <c:pt idx="43250">
                  <c:v>3.7250000000034365</c:v>
                </c:pt>
                <c:pt idx="43251">
                  <c:v>3.7251000000034367</c:v>
                </c:pt>
                <c:pt idx="43252">
                  <c:v>3.7252000000034369</c:v>
                </c:pt>
                <c:pt idx="43253">
                  <c:v>3.7253000000034371</c:v>
                </c:pt>
                <c:pt idx="43254">
                  <c:v>3.7254000000034373</c:v>
                </c:pt>
                <c:pt idx="43255">
                  <c:v>3.7255000000034375</c:v>
                </c:pt>
                <c:pt idx="43256">
                  <c:v>3.7256000000034377</c:v>
                </c:pt>
                <c:pt idx="43257">
                  <c:v>3.7257000000034379</c:v>
                </c:pt>
                <c:pt idx="43258">
                  <c:v>3.7258000000034381</c:v>
                </c:pt>
                <c:pt idx="43259">
                  <c:v>3.7259000000034384</c:v>
                </c:pt>
                <c:pt idx="43260">
                  <c:v>3.7260000000034386</c:v>
                </c:pt>
                <c:pt idx="43261">
                  <c:v>3.7261000000034388</c:v>
                </c:pt>
                <c:pt idx="43262">
                  <c:v>3.726200000003439</c:v>
                </c:pt>
                <c:pt idx="43263">
                  <c:v>3.7263000000034392</c:v>
                </c:pt>
                <c:pt idx="43264">
                  <c:v>3.7264000000034394</c:v>
                </c:pt>
                <c:pt idx="43265">
                  <c:v>3.7265000000034396</c:v>
                </c:pt>
                <c:pt idx="43266">
                  <c:v>3.7266000000034398</c:v>
                </c:pt>
                <c:pt idx="43267">
                  <c:v>3.72670000000344</c:v>
                </c:pt>
                <c:pt idx="43268">
                  <c:v>3.7268000000034402</c:v>
                </c:pt>
                <c:pt idx="43269">
                  <c:v>3.7269000000034405</c:v>
                </c:pt>
                <c:pt idx="43270">
                  <c:v>3.7270000000034407</c:v>
                </c:pt>
                <c:pt idx="43271">
                  <c:v>3.7271000000034409</c:v>
                </c:pt>
                <c:pt idx="43272">
                  <c:v>3.7272000000034411</c:v>
                </c:pt>
                <c:pt idx="43273">
                  <c:v>3.7273000000034413</c:v>
                </c:pt>
                <c:pt idx="43274">
                  <c:v>3.7274000000034415</c:v>
                </c:pt>
                <c:pt idx="43275">
                  <c:v>3.7275000000034417</c:v>
                </c:pt>
                <c:pt idx="43276">
                  <c:v>3.7276000000034419</c:v>
                </c:pt>
                <c:pt idx="43277">
                  <c:v>3.7277000000034421</c:v>
                </c:pt>
                <c:pt idx="43278">
                  <c:v>3.7278000000034424</c:v>
                </c:pt>
                <c:pt idx="43279">
                  <c:v>3.7279000000034426</c:v>
                </c:pt>
                <c:pt idx="43280">
                  <c:v>3.7280000000034428</c:v>
                </c:pt>
                <c:pt idx="43281">
                  <c:v>3.728100000003443</c:v>
                </c:pt>
                <c:pt idx="43282">
                  <c:v>3.7282000000034432</c:v>
                </c:pt>
                <c:pt idx="43283">
                  <c:v>3.7283000000034434</c:v>
                </c:pt>
                <c:pt idx="43284">
                  <c:v>3.7284000000034436</c:v>
                </c:pt>
                <c:pt idx="43285">
                  <c:v>3.7285000000034438</c:v>
                </c:pt>
                <c:pt idx="43286">
                  <c:v>3.728600000003444</c:v>
                </c:pt>
                <c:pt idx="43287">
                  <c:v>3.7287000000034443</c:v>
                </c:pt>
                <c:pt idx="43288">
                  <c:v>3.7288000000034445</c:v>
                </c:pt>
                <c:pt idx="43289">
                  <c:v>3.7289000000034447</c:v>
                </c:pt>
                <c:pt idx="43290">
                  <c:v>3.7290000000034449</c:v>
                </c:pt>
                <c:pt idx="43291">
                  <c:v>3.7291000000034451</c:v>
                </c:pt>
                <c:pt idx="43292">
                  <c:v>3.7292000000034453</c:v>
                </c:pt>
                <c:pt idx="43293">
                  <c:v>3.7293000000034455</c:v>
                </c:pt>
                <c:pt idx="43294">
                  <c:v>3.7294000000034457</c:v>
                </c:pt>
                <c:pt idx="43295">
                  <c:v>3.7295000000034459</c:v>
                </c:pt>
                <c:pt idx="43296">
                  <c:v>3.7296000000034462</c:v>
                </c:pt>
                <c:pt idx="43297">
                  <c:v>3.7297000000034464</c:v>
                </c:pt>
                <c:pt idx="43298">
                  <c:v>3.7298000000034466</c:v>
                </c:pt>
                <c:pt idx="43299">
                  <c:v>3.7299000000034468</c:v>
                </c:pt>
                <c:pt idx="43300">
                  <c:v>3.730000000003447</c:v>
                </c:pt>
                <c:pt idx="43301">
                  <c:v>3.7301000000034472</c:v>
                </c:pt>
                <c:pt idx="43302">
                  <c:v>3.7302000000034474</c:v>
                </c:pt>
                <c:pt idx="43303">
                  <c:v>3.7303000000034476</c:v>
                </c:pt>
                <c:pt idx="43304">
                  <c:v>3.7304000000034478</c:v>
                </c:pt>
                <c:pt idx="43305">
                  <c:v>3.7305000000034481</c:v>
                </c:pt>
                <c:pt idx="43306">
                  <c:v>3.7306000000034483</c:v>
                </c:pt>
                <c:pt idx="43307">
                  <c:v>3.7307000000034485</c:v>
                </c:pt>
                <c:pt idx="43308">
                  <c:v>3.7308000000034487</c:v>
                </c:pt>
                <c:pt idx="43309">
                  <c:v>3.7309000000034489</c:v>
                </c:pt>
                <c:pt idx="43310">
                  <c:v>3.7310000000034491</c:v>
                </c:pt>
                <c:pt idx="43311">
                  <c:v>3.7311000000034493</c:v>
                </c:pt>
                <c:pt idx="43312">
                  <c:v>3.7312000000034495</c:v>
                </c:pt>
                <c:pt idx="43313">
                  <c:v>3.7313000000034497</c:v>
                </c:pt>
                <c:pt idx="43314">
                  <c:v>3.73140000000345</c:v>
                </c:pt>
                <c:pt idx="43315">
                  <c:v>3.7315000000034502</c:v>
                </c:pt>
                <c:pt idx="43316">
                  <c:v>3.7316000000034504</c:v>
                </c:pt>
                <c:pt idx="43317">
                  <c:v>3.7317000000034506</c:v>
                </c:pt>
                <c:pt idx="43318">
                  <c:v>3.7318000000034508</c:v>
                </c:pt>
                <c:pt idx="43319">
                  <c:v>3.731900000003451</c:v>
                </c:pt>
                <c:pt idx="43320">
                  <c:v>3.7320000000034512</c:v>
                </c:pt>
                <c:pt idx="43321">
                  <c:v>3.7321000000034514</c:v>
                </c:pt>
                <c:pt idx="43322">
                  <c:v>3.7322000000034516</c:v>
                </c:pt>
                <c:pt idx="43323">
                  <c:v>3.7323000000034519</c:v>
                </c:pt>
                <c:pt idx="43324">
                  <c:v>3.7324000000034521</c:v>
                </c:pt>
                <c:pt idx="43325">
                  <c:v>3.7325000000034523</c:v>
                </c:pt>
                <c:pt idx="43326">
                  <c:v>3.7326000000034525</c:v>
                </c:pt>
                <c:pt idx="43327">
                  <c:v>3.7327000000034527</c:v>
                </c:pt>
                <c:pt idx="43328">
                  <c:v>3.7328000000034529</c:v>
                </c:pt>
                <c:pt idx="43329">
                  <c:v>3.7329000000034531</c:v>
                </c:pt>
                <c:pt idx="43330">
                  <c:v>3.7330000000034533</c:v>
                </c:pt>
                <c:pt idx="43331">
                  <c:v>3.7331000000034535</c:v>
                </c:pt>
                <c:pt idx="43332">
                  <c:v>3.7332000000034538</c:v>
                </c:pt>
                <c:pt idx="43333">
                  <c:v>3.733300000003454</c:v>
                </c:pt>
                <c:pt idx="43334">
                  <c:v>3.7334000000034542</c:v>
                </c:pt>
                <c:pt idx="43335">
                  <c:v>3.7335000000034544</c:v>
                </c:pt>
                <c:pt idx="43336">
                  <c:v>3.7336000000034546</c:v>
                </c:pt>
                <c:pt idx="43337">
                  <c:v>3.7337000000034548</c:v>
                </c:pt>
                <c:pt idx="43338">
                  <c:v>3.733800000003455</c:v>
                </c:pt>
                <c:pt idx="43339">
                  <c:v>3.7339000000034552</c:v>
                </c:pt>
                <c:pt idx="43340">
                  <c:v>3.7340000000034554</c:v>
                </c:pt>
                <c:pt idx="43341">
                  <c:v>3.7341000000034557</c:v>
                </c:pt>
                <c:pt idx="43342">
                  <c:v>3.7342000000034559</c:v>
                </c:pt>
                <c:pt idx="43343">
                  <c:v>3.7343000000034561</c:v>
                </c:pt>
                <c:pt idx="43344">
                  <c:v>3.7344000000034563</c:v>
                </c:pt>
                <c:pt idx="43345">
                  <c:v>3.7345000000034565</c:v>
                </c:pt>
                <c:pt idx="43346">
                  <c:v>3.7346000000034567</c:v>
                </c:pt>
                <c:pt idx="43347">
                  <c:v>3.7347000000034569</c:v>
                </c:pt>
                <c:pt idx="43348">
                  <c:v>3.7348000000034571</c:v>
                </c:pt>
                <c:pt idx="43349">
                  <c:v>3.7349000000034573</c:v>
                </c:pt>
                <c:pt idx="43350">
                  <c:v>3.7350000000034576</c:v>
                </c:pt>
                <c:pt idx="43351">
                  <c:v>3.7351000000034578</c:v>
                </c:pt>
                <c:pt idx="43352">
                  <c:v>3.735200000003458</c:v>
                </c:pt>
                <c:pt idx="43353">
                  <c:v>3.7353000000034582</c:v>
                </c:pt>
                <c:pt idx="43354">
                  <c:v>3.7354000000034584</c:v>
                </c:pt>
                <c:pt idx="43355">
                  <c:v>3.7355000000034586</c:v>
                </c:pt>
                <c:pt idx="43356">
                  <c:v>3.7356000000034588</c:v>
                </c:pt>
                <c:pt idx="43357">
                  <c:v>3.735700000003459</c:v>
                </c:pt>
                <c:pt idx="43358">
                  <c:v>3.7358000000034592</c:v>
                </c:pt>
                <c:pt idx="43359">
                  <c:v>3.7359000000034595</c:v>
                </c:pt>
                <c:pt idx="43360">
                  <c:v>3.7360000000034597</c:v>
                </c:pt>
                <c:pt idx="43361">
                  <c:v>3.7361000000034599</c:v>
                </c:pt>
                <c:pt idx="43362">
                  <c:v>3.7362000000034601</c:v>
                </c:pt>
                <c:pt idx="43363">
                  <c:v>3.7363000000034603</c:v>
                </c:pt>
                <c:pt idx="43364">
                  <c:v>3.7364000000034605</c:v>
                </c:pt>
                <c:pt idx="43365">
                  <c:v>3.7365000000034607</c:v>
                </c:pt>
                <c:pt idx="43366">
                  <c:v>3.7366000000034609</c:v>
                </c:pt>
                <c:pt idx="43367">
                  <c:v>3.7367000000034611</c:v>
                </c:pt>
                <c:pt idx="43368">
                  <c:v>3.7368000000034614</c:v>
                </c:pt>
                <c:pt idx="43369">
                  <c:v>3.7369000000034616</c:v>
                </c:pt>
                <c:pt idx="43370">
                  <c:v>3.7370000000034618</c:v>
                </c:pt>
                <c:pt idx="43371">
                  <c:v>3.737100000003462</c:v>
                </c:pt>
                <c:pt idx="43372">
                  <c:v>3.7372000000034622</c:v>
                </c:pt>
                <c:pt idx="43373">
                  <c:v>3.7373000000034624</c:v>
                </c:pt>
                <c:pt idx="43374">
                  <c:v>3.7374000000034626</c:v>
                </c:pt>
                <c:pt idx="43375">
                  <c:v>3.7375000000034628</c:v>
                </c:pt>
                <c:pt idx="43376">
                  <c:v>3.737600000003463</c:v>
                </c:pt>
                <c:pt idx="43377">
                  <c:v>3.7377000000034633</c:v>
                </c:pt>
                <c:pt idx="43378">
                  <c:v>3.7378000000034635</c:v>
                </c:pt>
                <c:pt idx="43379">
                  <c:v>3.7379000000034637</c:v>
                </c:pt>
                <c:pt idx="43380">
                  <c:v>3.7380000000034639</c:v>
                </c:pt>
                <c:pt idx="43381">
                  <c:v>3.7381000000034641</c:v>
                </c:pt>
                <c:pt idx="43382">
                  <c:v>3.7382000000034643</c:v>
                </c:pt>
                <c:pt idx="43383">
                  <c:v>3.7383000000034645</c:v>
                </c:pt>
                <c:pt idx="43384">
                  <c:v>3.7384000000034647</c:v>
                </c:pt>
                <c:pt idx="43385">
                  <c:v>3.7385000000034649</c:v>
                </c:pt>
                <c:pt idx="43386">
                  <c:v>3.7386000000034652</c:v>
                </c:pt>
                <c:pt idx="43387">
                  <c:v>3.7387000000034654</c:v>
                </c:pt>
                <c:pt idx="43388">
                  <c:v>3.7388000000034656</c:v>
                </c:pt>
                <c:pt idx="43389">
                  <c:v>3.7389000000034658</c:v>
                </c:pt>
                <c:pt idx="43390">
                  <c:v>3.739000000003466</c:v>
                </c:pt>
                <c:pt idx="43391">
                  <c:v>3.7391000000034662</c:v>
                </c:pt>
                <c:pt idx="43392">
                  <c:v>3.7392000000034664</c:v>
                </c:pt>
                <c:pt idx="43393">
                  <c:v>3.7393000000034666</c:v>
                </c:pt>
                <c:pt idx="43394">
                  <c:v>3.7394000000034668</c:v>
                </c:pt>
                <c:pt idx="43395">
                  <c:v>3.7395000000034671</c:v>
                </c:pt>
                <c:pt idx="43396">
                  <c:v>3.7396000000034673</c:v>
                </c:pt>
                <c:pt idx="43397">
                  <c:v>3.7397000000034675</c:v>
                </c:pt>
                <c:pt idx="43398">
                  <c:v>3.7398000000034677</c:v>
                </c:pt>
                <c:pt idx="43399">
                  <c:v>3.7399000000034679</c:v>
                </c:pt>
                <c:pt idx="43400">
                  <c:v>3.7400000000034681</c:v>
                </c:pt>
                <c:pt idx="43401">
                  <c:v>3.7401000000034683</c:v>
                </c:pt>
                <c:pt idx="43402">
                  <c:v>3.7402000000034685</c:v>
                </c:pt>
                <c:pt idx="43403">
                  <c:v>3.7403000000034687</c:v>
                </c:pt>
                <c:pt idx="43404">
                  <c:v>3.7404000000034689</c:v>
                </c:pt>
                <c:pt idx="43405">
                  <c:v>3.7405000000034692</c:v>
                </c:pt>
                <c:pt idx="43406">
                  <c:v>3.7406000000034694</c:v>
                </c:pt>
                <c:pt idx="43407">
                  <c:v>3.7407000000034696</c:v>
                </c:pt>
                <c:pt idx="43408">
                  <c:v>3.7408000000034698</c:v>
                </c:pt>
                <c:pt idx="43409">
                  <c:v>3.74090000000347</c:v>
                </c:pt>
                <c:pt idx="43410">
                  <c:v>3.7410000000034702</c:v>
                </c:pt>
                <c:pt idx="43411">
                  <c:v>3.7411000000034704</c:v>
                </c:pt>
                <c:pt idx="43412">
                  <c:v>3.7412000000034706</c:v>
                </c:pt>
                <c:pt idx="43413">
                  <c:v>3.7413000000034708</c:v>
                </c:pt>
                <c:pt idx="43414">
                  <c:v>3.7414000000034711</c:v>
                </c:pt>
                <c:pt idx="43415">
                  <c:v>3.7415000000034713</c:v>
                </c:pt>
                <c:pt idx="43416">
                  <c:v>3.7416000000034715</c:v>
                </c:pt>
                <c:pt idx="43417">
                  <c:v>3.7417000000034717</c:v>
                </c:pt>
                <c:pt idx="43418">
                  <c:v>3.7418000000034719</c:v>
                </c:pt>
                <c:pt idx="43419">
                  <c:v>3.7419000000034721</c:v>
                </c:pt>
                <c:pt idx="43420">
                  <c:v>3.7420000000034723</c:v>
                </c:pt>
                <c:pt idx="43421">
                  <c:v>3.7421000000034725</c:v>
                </c:pt>
                <c:pt idx="43422">
                  <c:v>3.7422000000034727</c:v>
                </c:pt>
                <c:pt idx="43423">
                  <c:v>3.742300000003473</c:v>
                </c:pt>
                <c:pt idx="43424">
                  <c:v>3.7424000000034732</c:v>
                </c:pt>
                <c:pt idx="43425">
                  <c:v>3.7425000000034734</c:v>
                </c:pt>
                <c:pt idx="43426">
                  <c:v>3.7426000000034736</c:v>
                </c:pt>
                <c:pt idx="43427">
                  <c:v>3.7427000000034738</c:v>
                </c:pt>
                <c:pt idx="43428">
                  <c:v>3.742800000003474</c:v>
                </c:pt>
                <c:pt idx="43429">
                  <c:v>3.7429000000034742</c:v>
                </c:pt>
                <c:pt idx="43430">
                  <c:v>3.7430000000034744</c:v>
                </c:pt>
                <c:pt idx="43431">
                  <c:v>3.7431000000034746</c:v>
                </c:pt>
                <c:pt idx="43432">
                  <c:v>3.7432000000034749</c:v>
                </c:pt>
                <c:pt idx="43433">
                  <c:v>3.7433000000034751</c:v>
                </c:pt>
                <c:pt idx="43434">
                  <c:v>3.7434000000034753</c:v>
                </c:pt>
                <c:pt idx="43435">
                  <c:v>3.7435000000034755</c:v>
                </c:pt>
                <c:pt idx="43436">
                  <c:v>3.7436000000034757</c:v>
                </c:pt>
                <c:pt idx="43437">
                  <c:v>3.7437000000034759</c:v>
                </c:pt>
                <c:pt idx="43438">
                  <c:v>3.7438000000034761</c:v>
                </c:pt>
                <c:pt idx="43439">
                  <c:v>3.7439000000034763</c:v>
                </c:pt>
                <c:pt idx="43440">
                  <c:v>3.7440000000034765</c:v>
                </c:pt>
                <c:pt idx="43441">
                  <c:v>3.7441000000034768</c:v>
                </c:pt>
                <c:pt idx="43442">
                  <c:v>3.744200000003477</c:v>
                </c:pt>
                <c:pt idx="43443">
                  <c:v>3.7443000000034772</c:v>
                </c:pt>
                <c:pt idx="43444">
                  <c:v>3.7444000000034774</c:v>
                </c:pt>
                <c:pt idx="43445">
                  <c:v>3.7445000000034776</c:v>
                </c:pt>
                <c:pt idx="43446">
                  <c:v>3.7446000000034778</c:v>
                </c:pt>
                <c:pt idx="43447">
                  <c:v>3.744700000003478</c:v>
                </c:pt>
                <c:pt idx="43448">
                  <c:v>3.7448000000034782</c:v>
                </c:pt>
                <c:pt idx="43449">
                  <c:v>3.7449000000034784</c:v>
                </c:pt>
                <c:pt idx="43450">
                  <c:v>3.7450000000034787</c:v>
                </c:pt>
                <c:pt idx="43451">
                  <c:v>3.7451000000034789</c:v>
                </c:pt>
                <c:pt idx="43452">
                  <c:v>3.7452000000034791</c:v>
                </c:pt>
                <c:pt idx="43453">
                  <c:v>3.7453000000034793</c:v>
                </c:pt>
                <c:pt idx="43454">
                  <c:v>3.7454000000034795</c:v>
                </c:pt>
                <c:pt idx="43455">
                  <c:v>3.7455000000034797</c:v>
                </c:pt>
                <c:pt idx="43456">
                  <c:v>3.7456000000034799</c:v>
                </c:pt>
                <c:pt idx="43457">
                  <c:v>3.7457000000034801</c:v>
                </c:pt>
                <c:pt idx="43458">
                  <c:v>3.7458000000034803</c:v>
                </c:pt>
                <c:pt idx="43459">
                  <c:v>3.7459000000034806</c:v>
                </c:pt>
                <c:pt idx="43460">
                  <c:v>3.7460000000034808</c:v>
                </c:pt>
                <c:pt idx="43461">
                  <c:v>3.746100000003481</c:v>
                </c:pt>
                <c:pt idx="43462">
                  <c:v>3.7462000000034812</c:v>
                </c:pt>
                <c:pt idx="43463">
                  <c:v>3.7463000000034814</c:v>
                </c:pt>
                <c:pt idx="43464">
                  <c:v>3.7464000000034816</c:v>
                </c:pt>
                <c:pt idx="43465">
                  <c:v>3.7465000000034818</c:v>
                </c:pt>
                <c:pt idx="43466">
                  <c:v>3.746600000003482</c:v>
                </c:pt>
                <c:pt idx="43467">
                  <c:v>3.7467000000034822</c:v>
                </c:pt>
                <c:pt idx="43468">
                  <c:v>3.7468000000034825</c:v>
                </c:pt>
                <c:pt idx="43469">
                  <c:v>3.7469000000034827</c:v>
                </c:pt>
                <c:pt idx="43470">
                  <c:v>3.7470000000034829</c:v>
                </c:pt>
                <c:pt idx="43471">
                  <c:v>3.7471000000034831</c:v>
                </c:pt>
                <c:pt idx="43472">
                  <c:v>3.7472000000034833</c:v>
                </c:pt>
                <c:pt idx="43473">
                  <c:v>3.7473000000034835</c:v>
                </c:pt>
                <c:pt idx="43474">
                  <c:v>3.7474000000034837</c:v>
                </c:pt>
                <c:pt idx="43475">
                  <c:v>3.7475000000034839</c:v>
                </c:pt>
                <c:pt idx="43476">
                  <c:v>3.7476000000034841</c:v>
                </c:pt>
                <c:pt idx="43477">
                  <c:v>3.7477000000034844</c:v>
                </c:pt>
                <c:pt idx="43478">
                  <c:v>3.7478000000034846</c:v>
                </c:pt>
                <c:pt idx="43479">
                  <c:v>3.7479000000034848</c:v>
                </c:pt>
                <c:pt idx="43480">
                  <c:v>3.748000000003485</c:v>
                </c:pt>
                <c:pt idx="43481">
                  <c:v>3.7481000000034852</c:v>
                </c:pt>
                <c:pt idx="43482">
                  <c:v>3.7482000000034854</c:v>
                </c:pt>
                <c:pt idx="43483">
                  <c:v>3.7483000000034856</c:v>
                </c:pt>
                <c:pt idx="43484">
                  <c:v>3.7484000000034858</c:v>
                </c:pt>
                <c:pt idx="43485">
                  <c:v>3.748500000003486</c:v>
                </c:pt>
                <c:pt idx="43486">
                  <c:v>3.7486000000034863</c:v>
                </c:pt>
                <c:pt idx="43487">
                  <c:v>3.7487000000034865</c:v>
                </c:pt>
                <c:pt idx="43488">
                  <c:v>3.7488000000034867</c:v>
                </c:pt>
                <c:pt idx="43489">
                  <c:v>3.7489000000034869</c:v>
                </c:pt>
                <c:pt idx="43490">
                  <c:v>3.7490000000034871</c:v>
                </c:pt>
                <c:pt idx="43491">
                  <c:v>3.7491000000034873</c:v>
                </c:pt>
                <c:pt idx="43492">
                  <c:v>3.7492000000034875</c:v>
                </c:pt>
                <c:pt idx="43493">
                  <c:v>3.7493000000034877</c:v>
                </c:pt>
                <c:pt idx="43494">
                  <c:v>3.7494000000034879</c:v>
                </c:pt>
                <c:pt idx="43495">
                  <c:v>3.7495000000034882</c:v>
                </c:pt>
                <c:pt idx="43496">
                  <c:v>3.7496000000034884</c:v>
                </c:pt>
                <c:pt idx="43497">
                  <c:v>3.7497000000034886</c:v>
                </c:pt>
                <c:pt idx="43498">
                  <c:v>3.7498000000034888</c:v>
                </c:pt>
                <c:pt idx="43499">
                  <c:v>3.749900000003489</c:v>
                </c:pt>
                <c:pt idx="43500">
                  <c:v>3.7500000000034892</c:v>
                </c:pt>
                <c:pt idx="43501">
                  <c:v>3.7501000000034894</c:v>
                </c:pt>
                <c:pt idx="43502">
                  <c:v>3.7502000000034896</c:v>
                </c:pt>
                <c:pt idx="43503">
                  <c:v>3.7503000000034898</c:v>
                </c:pt>
                <c:pt idx="43504">
                  <c:v>3.7504000000034901</c:v>
                </c:pt>
                <c:pt idx="43505">
                  <c:v>3.7505000000034903</c:v>
                </c:pt>
                <c:pt idx="43506">
                  <c:v>3.7506000000034905</c:v>
                </c:pt>
                <c:pt idx="43507">
                  <c:v>3.7507000000034907</c:v>
                </c:pt>
                <c:pt idx="43508">
                  <c:v>3.7508000000034909</c:v>
                </c:pt>
                <c:pt idx="43509">
                  <c:v>3.7509000000034911</c:v>
                </c:pt>
                <c:pt idx="43510">
                  <c:v>3.7510000000034913</c:v>
                </c:pt>
                <c:pt idx="43511">
                  <c:v>3.7511000000034915</c:v>
                </c:pt>
                <c:pt idx="43512">
                  <c:v>3.7512000000034917</c:v>
                </c:pt>
                <c:pt idx="43513">
                  <c:v>3.751300000003492</c:v>
                </c:pt>
                <c:pt idx="43514">
                  <c:v>3.7514000000034922</c:v>
                </c:pt>
                <c:pt idx="43515">
                  <c:v>3.7515000000034924</c:v>
                </c:pt>
                <c:pt idx="43516">
                  <c:v>3.7516000000034926</c:v>
                </c:pt>
                <c:pt idx="43517">
                  <c:v>3.7517000000034928</c:v>
                </c:pt>
                <c:pt idx="43518">
                  <c:v>3.751800000003493</c:v>
                </c:pt>
                <c:pt idx="43519">
                  <c:v>3.7519000000034932</c:v>
                </c:pt>
                <c:pt idx="43520">
                  <c:v>3.7520000000034934</c:v>
                </c:pt>
                <c:pt idx="43521">
                  <c:v>3.7521000000034936</c:v>
                </c:pt>
                <c:pt idx="43522">
                  <c:v>3.7522000000034939</c:v>
                </c:pt>
                <c:pt idx="43523">
                  <c:v>3.7523000000034941</c:v>
                </c:pt>
                <c:pt idx="43524">
                  <c:v>3.7524000000034943</c:v>
                </c:pt>
                <c:pt idx="43525">
                  <c:v>3.7525000000034945</c:v>
                </c:pt>
                <c:pt idx="43526">
                  <c:v>3.7526000000034947</c:v>
                </c:pt>
                <c:pt idx="43527">
                  <c:v>3.7527000000034949</c:v>
                </c:pt>
                <c:pt idx="43528">
                  <c:v>3.7528000000034951</c:v>
                </c:pt>
                <c:pt idx="43529">
                  <c:v>3.7529000000034953</c:v>
                </c:pt>
                <c:pt idx="43530">
                  <c:v>3.7530000000034955</c:v>
                </c:pt>
                <c:pt idx="43531">
                  <c:v>3.7531000000034958</c:v>
                </c:pt>
                <c:pt idx="43532">
                  <c:v>3.753200000003496</c:v>
                </c:pt>
                <c:pt idx="43533">
                  <c:v>3.7533000000034962</c:v>
                </c:pt>
                <c:pt idx="43534">
                  <c:v>3.7534000000034964</c:v>
                </c:pt>
                <c:pt idx="43535">
                  <c:v>3.7535000000034966</c:v>
                </c:pt>
                <c:pt idx="43536">
                  <c:v>3.7536000000034968</c:v>
                </c:pt>
                <c:pt idx="43537">
                  <c:v>3.753700000003497</c:v>
                </c:pt>
                <c:pt idx="43538">
                  <c:v>3.7538000000034972</c:v>
                </c:pt>
                <c:pt idx="43539">
                  <c:v>3.7539000000034974</c:v>
                </c:pt>
                <c:pt idx="43540">
                  <c:v>3.7540000000034977</c:v>
                </c:pt>
                <c:pt idx="43541">
                  <c:v>3.7541000000034979</c:v>
                </c:pt>
                <c:pt idx="43542">
                  <c:v>3.7542000000034981</c:v>
                </c:pt>
                <c:pt idx="43543">
                  <c:v>3.7543000000034983</c:v>
                </c:pt>
                <c:pt idx="43544">
                  <c:v>3.7544000000034985</c:v>
                </c:pt>
                <c:pt idx="43545">
                  <c:v>3.7545000000034987</c:v>
                </c:pt>
                <c:pt idx="43546">
                  <c:v>3.7546000000034989</c:v>
                </c:pt>
                <c:pt idx="43547">
                  <c:v>3.7547000000034991</c:v>
                </c:pt>
                <c:pt idx="43548">
                  <c:v>3.7548000000034993</c:v>
                </c:pt>
                <c:pt idx="43549">
                  <c:v>3.7549000000034995</c:v>
                </c:pt>
                <c:pt idx="43550">
                  <c:v>3.7550000000034998</c:v>
                </c:pt>
                <c:pt idx="43551">
                  <c:v>3.7551000000035</c:v>
                </c:pt>
                <c:pt idx="43552">
                  <c:v>3.7552000000035002</c:v>
                </c:pt>
                <c:pt idx="43553">
                  <c:v>3.7553000000035004</c:v>
                </c:pt>
                <c:pt idx="43554">
                  <c:v>3.7554000000035006</c:v>
                </c:pt>
                <c:pt idx="43555">
                  <c:v>3.7555000000035008</c:v>
                </c:pt>
                <c:pt idx="43556">
                  <c:v>3.755600000003501</c:v>
                </c:pt>
                <c:pt idx="43557">
                  <c:v>3.7557000000035012</c:v>
                </c:pt>
                <c:pt idx="43558">
                  <c:v>3.7558000000035014</c:v>
                </c:pt>
                <c:pt idx="43559">
                  <c:v>3.7559000000035017</c:v>
                </c:pt>
                <c:pt idx="43560">
                  <c:v>3.7560000000035019</c:v>
                </c:pt>
                <c:pt idx="43561">
                  <c:v>3.7561000000035021</c:v>
                </c:pt>
                <c:pt idx="43562">
                  <c:v>3.7562000000035023</c:v>
                </c:pt>
                <c:pt idx="43563">
                  <c:v>3.7563000000035025</c:v>
                </c:pt>
                <c:pt idx="43564">
                  <c:v>3.7564000000035027</c:v>
                </c:pt>
                <c:pt idx="43565">
                  <c:v>3.7565000000035029</c:v>
                </c:pt>
                <c:pt idx="43566">
                  <c:v>3.7566000000035031</c:v>
                </c:pt>
                <c:pt idx="43567">
                  <c:v>3.7567000000035033</c:v>
                </c:pt>
                <c:pt idx="43568">
                  <c:v>3.7568000000035036</c:v>
                </c:pt>
                <c:pt idx="43569">
                  <c:v>3.7569000000035038</c:v>
                </c:pt>
                <c:pt idx="43570">
                  <c:v>3.757000000003504</c:v>
                </c:pt>
                <c:pt idx="43571">
                  <c:v>3.7571000000035042</c:v>
                </c:pt>
                <c:pt idx="43572">
                  <c:v>3.7572000000035044</c:v>
                </c:pt>
                <c:pt idx="43573">
                  <c:v>3.7573000000035046</c:v>
                </c:pt>
                <c:pt idx="43574">
                  <c:v>3.7574000000035048</c:v>
                </c:pt>
                <c:pt idx="43575">
                  <c:v>3.757500000003505</c:v>
                </c:pt>
                <c:pt idx="43576">
                  <c:v>3.7576000000035052</c:v>
                </c:pt>
                <c:pt idx="43577">
                  <c:v>3.7577000000035055</c:v>
                </c:pt>
                <c:pt idx="43578">
                  <c:v>3.7578000000035057</c:v>
                </c:pt>
                <c:pt idx="43579">
                  <c:v>3.7579000000035059</c:v>
                </c:pt>
                <c:pt idx="43580">
                  <c:v>3.7580000000035061</c:v>
                </c:pt>
                <c:pt idx="43581">
                  <c:v>3.7581000000035063</c:v>
                </c:pt>
                <c:pt idx="43582">
                  <c:v>3.7582000000035065</c:v>
                </c:pt>
                <c:pt idx="43583">
                  <c:v>3.7583000000035067</c:v>
                </c:pt>
                <c:pt idx="43584">
                  <c:v>3.7584000000035069</c:v>
                </c:pt>
                <c:pt idx="43585">
                  <c:v>3.7585000000035071</c:v>
                </c:pt>
                <c:pt idx="43586">
                  <c:v>3.7586000000035074</c:v>
                </c:pt>
                <c:pt idx="43587">
                  <c:v>3.7587000000035076</c:v>
                </c:pt>
                <c:pt idx="43588">
                  <c:v>3.7588000000035078</c:v>
                </c:pt>
                <c:pt idx="43589">
                  <c:v>3.758900000003508</c:v>
                </c:pt>
                <c:pt idx="43590">
                  <c:v>3.7590000000035082</c:v>
                </c:pt>
                <c:pt idx="43591">
                  <c:v>3.7591000000035084</c:v>
                </c:pt>
                <c:pt idx="43592">
                  <c:v>3.7592000000035086</c:v>
                </c:pt>
                <c:pt idx="43593">
                  <c:v>3.7593000000035088</c:v>
                </c:pt>
                <c:pt idx="43594">
                  <c:v>3.759400000003509</c:v>
                </c:pt>
                <c:pt idx="43595">
                  <c:v>3.7595000000035093</c:v>
                </c:pt>
                <c:pt idx="43596">
                  <c:v>3.7596000000035095</c:v>
                </c:pt>
                <c:pt idx="43597">
                  <c:v>3.7597000000035097</c:v>
                </c:pt>
                <c:pt idx="43598">
                  <c:v>3.7598000000035099</c:v>
                </c:pt>
                <c:pt idx="43599">
                  <c:v>3.7599000000035101</c:v>
                </c:pt>
                <c:pt idx="43600">
                  <c:v>3.7600000000035103</c:v>
                </c:pt>
                <c:pt idx="43601">
                  <c:v>3.7601000000035105</c:v>
                </c:pt>
                <c:pt idx="43602">
                  <c:v>3.7602000000035107</c:v>
                </c:pt>
                <c:pt idx="43603">
                  <c:v>3.7603000000035109</c:v>
                </c:pt>
                <c:pt idx="43604">
                  <c:v>3.7604000000035112</c:v>
                </c:pt>
                <c:pt idx="43605">
                  <c:v>3.7605000000035114</c:v>
                </c:pt>
                <c:pt idx="43606">
                  <c:v>3.7606000000035116</c:v>
                </c:pt>
                <c:pt idx="43607">
                  <c:v>3.7607000000035118</c:v>
                </c:pt>
                <c:pt idx="43608">
                  <c:v>3.760800000003512</c:v>
                </c:pt>
                <c:pt idx="43609">
                  <c:v>3.7609000000035122</c:v>
                </c:pt>
                <c:pt idx="43610">
                  <c:v>3.7610000000035124</c:v>
                </c:pt>
                <c:pt idx="43611">
                  <c:v>3.7611000000035126</c:v>
                </c:pt>
                <c:pt idx="43612">
                  <c:v>3.7612000000035128</c:v>
                </c:pt>
                <c:pt idx="43613">
                  <c:v>3.7613000000035131</c:v>
                </c:pt>
                <c:pt idx="43614">
                  <c:v>3.7614000000035133</c:v>
                </c:pt>
                <c:pt idx="43615">
                  <c:v>3.7615000000035135</c:v>
                </c:pt>
                <c:pt idx="43616">
                  <c:v>3.7616000000035137</c:v>
                </c:pt>
                <c:pt idx="43617">
                  <c:v>3.7617000000035139</c:v>
                </c:pt>
                <c:pt idx="43618">
                  <c:v>3.7618000000035141</c:v>
                </c:pt>
                <c:pt idx="43619">
                  <c:v>3.7619000000035143</c:v>
                </c:pt>
                <c:pt idx="43620">
                  <c:v>3.7620000000035145</c:v>
                </c:pt>
                <c:pt idx="43621">
                  <c:v>3.7621000000035147</c:v>
                </c:pt>
                <c:pt idx="43622">
                  <c:v>3.762200000003515</c:v>
                </c:pt>
                <c:pt idx="43623">
                  <c:v>3.7623000000035152</c:v>
                </c:pt>
                <c:pt idx="43624">
                  <c:v>3.7624000000035154</c:v>
                </c:pt>
                <c:pt idx="43625">
                  <c:v>3.7625000000035156</c:v>
                </c:pt>
                <c:pt idx="43626">
                  <c:v>3.7626000000035158</c:v>
                </c:pt>
                <c:pt idx="43627">
                  <c:v>3.762700000003516</c:v>
                </c:pt>
                <c:pt idx="43628">
                  <c:v>3.7628000000035162</c:v>
                </c:pt>
                <c:pt idx="43629">
                  <c:v>3.7629000000035164</c:v>
                </c:pt>
                <c:pt idx="43630">
                  <c:v>3.7630000000035166</c:v>
                </c:pt>
                <c:pt idx="43631">
                  <c:v>3.7631000000035169</c:v>
                </c:pt>
                <c:pt idx="43632">
                  <c:v>3.7632000000035171</c:v>
                </c:pt>
                <c:pt idx="43633">
                  <c:v>3.7633000000035173</c:v>
                </c:pt>
                <c:pt idx="43634">
                  <c:v>3.7634000000035175</c:v>
                </c:pt>
                <c:pt idx="43635">
                  <c:v>3.7635000000035177</c:v>
                </c:pt>
                <c:pt idx="43636">
                  <c:v>3.7636000000035179</c:v>
                </c:pt>
                <c:pt idx="43637">
                  <c:v>3.7637000000035181</c:v>
                </c:pt>
                <c:pt idx="43638">
                  <c:v>3.7638000000035183</c:v>
                </c:pt>
                <c:pt idx="43639">
                  <c:v>3.7639000000035185</c:v>
                </c:pt>
                <c:pt idx="43640">
                  <c:v>3.7640000000035188</c:v>
                </c:pt>
                <c:pt idx="43641">
                  <c:v>3.764100000003519</c:v>
                </c:pt>
                <c:pt idx="43642">
                  <c:v>3.7642000000035192</c:v>
                </c:pt>
                <c:pt idx="43643">
                  <c:v>3.7643000000035194</c:v>
                </c:pt>
                <c:pt idx="43644">
                  <c:v>3.7644000000035196</c:v>
                </c:pt>
                <c:pt idx="43645">
                  <c:v>3.7645000000035198</c:v>
                </c:pt>
                <c:pt idx="43646">
                  <c:v>3.76460000000352</c:v>
                </c:pt>
                <c:pt idx="43647">
                  <c:v>3.7647000000035202</c:v>
                </c:pt>
                <c:pt idx="43648">
                  <c:v>3.7648000000035204</c:v>
                </c:pt>
                <c:pt idx="43649">
                  <c:v>3.7649000000035207</c:v>
                </c:pt>
                <c:pt idx="43650">
                  <c:v>3.7650000000035209</c:v>
                </c:pt>
                <c:pt idx="43651">
                  <c:v>3.7651000000035211</c:v>
                </c:pt>
                <c:pt idx="43652">
                  <c:v>3.7652000000035213</c:v>
                </c:pt>
                <c:pt idx="43653">
                  <c:v>3.7653000000035215</c:v>
                </c:pt>
                <c:pt idx="43654">
                  <c:v>3.7654000000035217</c:v>
                </c:pt>
                <c:pt idx="43655">
                  <c:v>3.7655000000035219</c:v>
                </c:pt>
                <c:pt idx="43656">
                  <c:v>3.7656000000035221</c:v>
                </c:pt>
                <c:pt idx="43657">
                  <c:v>3.7657000000035223</c:v>
                </c:pt>
                <c:pt idx="43658">
                  <c:v>3.7658000000035226</c:v>
                </c:pt>
                <c:pt idx="43659">
                  <c:v>3.7659000000035228</c:v>
                </c:pt>
                <c:pt idx="43660">
                  <c:v>3.766000000003523</c:v>
                </c:pt>
                <c:pt idx="43661">
                  <c:v>3.7661000000035232</c:v>
                </c:pt>
                <c:pt idx="43662">
                  <c:v>3.7662000000035234</c:v>
                </c:pt>
                <c:pt idx="43663">
                  <c:v>3.7663000000035236</c:v>
                </c:pt>
                <c:pt idx="43664">
                  <c:v>3.7664000000035238</c:v>
                </c:pt>
                <c:pt idx="43665">
                  <c:v>3.766500000003524</c:v>
                </c:pt>
                <c:pt idx="43666">
                  <c:v>3.7666000000035242</c:v>
                </c:pt>
                <c:pt idx="43667">
                  <c:v>3.7667000000035245</c:v>
                </c:pt>
                <c:pt idx="43668">
                  <c:v>3.7668000000035247</c:v>
                </c:pt>
                <c:pt idx="43669">
                  <c:v>3.7669000000035249</c:v>
                </c:pt>
                <c:pt idx="43670">
                  <c:v>3.7670000000035251</c:v>
                </c:pt>
                <c:pt idx="43671">
                  <c:v>3.7671000000035253</c:v>
                </c:pt>
                <c:pt idx="43672">
                  <c:v>3.7672000000035255</c:v>
                </c:pt>
                <c:pt idx="43673">
                  <c:v>3.7673000000035257</c:v>
                </c:pt>
                <c:pt idx="43674">
                  <c:v>3.7674000000035259</c:v>
                </c:pt>
                <c:pt idx="43675">
                  <c:v>3.7675000000035261</c:v>
                </c:pt>
                <c:pt idx="43676">
                  <c:v>3.7676000000035264</c:v>
                </c:pt>
                <c:pt idx="43677">
                  <c:v>3.7677000000035266</c:v>
                </c:pt>
                <c:pt idx="43678">
                  <c:v>3.7678000000035268</c:v>
                </c:pt>
                <c:pt idx="43679">
                  <c:v>3.767900000003527</c:v>
                </c:pt>
                <c:pt idx="43680">
                  <c:v>3.7680000000035272</c:v>
                </c:pt>
                <c:pt idx="43681">
                  <c:v>3.7681000000035274</c:v>
                </c:pt>
                <c:pt idx="43682">
                  <c:v>3.7682000000035276</c:v>
                </c:pt>
                <c:pt idx="43683">
                  <c:v>3.7683000000035278</c:v>
                </c:pt>
                <c:pt idx="43684">
                  <c:v>3.768400000003528</c:v>
                </c:pt>
                <c:pt idx="43685">
                  <c:v>3.7685000000035282</c:v>
                </c:pt>
                <c:pt idx="43686">
                  <c:v>3.7686000000035285</c:v>
                </c:pt>
                <c:pt idx="43687">
                  <c:v>3.7687000000035287</c:v>
                </c:pt>
                <c:pt idx="43688">
                  <c:v>3.7688000000035289</c:v>
                </c:pt>
                <c:pt idx="43689">
                  <c:v>3.7689000000035291</c:v>
                </c:pt>
                <c:pt idx="43690">
                  <c:v>3.7690000000035293</c:v>
                </c:pt>
                <c:pt idx="43691">
                  <c:v>3.7691000000035295</c:v>
                </c:pt>
                <c:pt idx="43692">
                  <c:v>3.7692000000035297</c:v>
                </c:pt>
                <c:pt idx="43693">
                  <c:v>3.7693000000035299</c:v>
                </c:pt>
                <c:pt idx="43694">
                  <c:v>3.7694000000035301</c:v>
                </c:pt>
                <c:pt idx="43695">
                  <c:v>3.7695000000035304</c:v>
                </c:pt>
                <c:pt idx="43696">
                  <c:v>3.7696000000035306</c:v>
                </c:pt>
                <c:pt idx="43697">
                  <c:v>3.7697000000035308</c:v>
                </c:pt>
                <c:pt idx="43698">
                  <c:v>3.769800000003531</c:v>
                </c:pt>
                <c:pt idx="43699">
                  <c:v>3.7699000000035312</c:v>
                </c:pt>
                <c:pt idx="43700">
                  <c:v>3.7700000000035314</c:v>
                </c:pt>
                <c:pt idx="43701">
                  <c:v>3.7701000000035316</c:v>
                </c:pt>
                <c:pt idx="43702">
                  <c:v>3.7702000000035318</c:v>
                </c:pt>
                <c:pt idx="43703">
                  <c:v>3.770300000003532</c:v>
                </c:pt>
                <c:pt idx="43704">
                  <c:v>3.7704000000035323</c:v>
                </c:pt>
                <c:pt idx="43705">
                  <c:v>3.7705000000035325</c:v>
                </c:pt>
                <c:pt idx="43706">
                  <c:v>3.7706000000035327</c:v>
                </c:pt>
                <c:pt idx="43707">
                  <c:v>3.7707000000035329</c:v>
                </c:pt>
                <c:pt idx="43708">
                  <c:v>3.7708000000035331</c:v>
                </c:pt>
                <c:pt idx="43709">
                  <c:v>3.7709000000035333</c:v>
                </c:pt>
                <c:pt idx="43710">
                  <c:v>3.7710000000035335</c:v>
                </c:pt>
                <c:pt idx="43711">
                  <c:v>3.7711000000035337</c:v>
                </c:pt>
                <c:pt idx="43712">
                  <c:v>3.7712000000035339</c:v>
                </c:pt>
                <c:pt idx="43713">
                  <c:v>3.7713000000035342</c:v>
                </c:pt>
                <c:pt idx="43714">
                  <c:v>3.7714000000035344</c:v>
                </c:pt>
                <c:pt idx="43715">
                  <c:v>3.7715000000035346</c:v>
                </c:pt>
                <c:pt idx="43716">
                  <c:v>3.7716000000035348</c:v>
                </c:pt>
                <c:pt idx="43717">
                  <c:v>3.771700000003535</c:v>
                </c:pt>
                <c:pt idx="43718">
                  <c:v>3.7718000000035352</c:v>
                </c:pt>
                <c:pt idx="43719">
                  <c:v>3.7719000000035354</c:v>
                </c:pt>
                <c:pt idx="43720">
                  <c:v>3.7720000000035356</c:v>
                </c:pt>
                <c:pt idx="43721">
                  <c:v>3.7721000000035358</c:v>
                </c:pt>
                <c:pt idx="43722">
                  <c:v>3.7722000000035361</c:v>
                </c:pt>
                <c:pt idx="43723">
                  <c:v>3.7723000000035363</c:v>
                </c:pt>
                <c:pt idx="43724">
                  <c:v>3.7724000000035365</c:v>
                </c:pt>
                <c:pt idx="43725">
                  <c:v>3.7725000000035367</c:v>
                </c:pt>
                <c:pt idx="43726">
                  <c:v>3.7726000000035369</c:v>
                </c:pt>
                <c:pt idx="43727">
                  <c:v>3.7727000000035371</c:v>
                </c:pt>
                <c:pt idx="43728">
                  <c:v>3.7728000000035373</c:v>
                </c:pt>
                <c:pt idx="43729">
                  <c:v>3.7729000000035375</c:v>
                </c:pt>
                <c:pt idx="43730">
                  <c:v>3.7730000000035377</c:v>
                </c:pt>
                <c:pt idx="43731">
                  <c:v>3.773100000003538</c:v>
                </c:pt>
                <c:pt idx="43732">
                  <c:v>3.7732000000035382</c:v>
                </c:pt>
                <c:pt idx="43733">
                  <c:v>3.7733000000035384</c:v>
                </c:pt>
                <c:pt idx="43734">
                  <c:v>3.7734000000035386</c:v>
                </c:pt>
                <c:pt idx="43735">
                  <c:v>3.7735000000035388</c:v>
                </c:pt>
                <c:pt idx="43736">
                  <c:v>3.773600000003539</c:v>
                </c:pt>
                <c:pt idx="43737">
                  <c:v>3.7737000000035392</c:v>
                </c:pt>
                <c:pt idx="43738">
                  <c:v>3.7738000000035394</c:v>
                </c:pt>
                <c:pt idx="43739">
                  <c:v>3.7739000000035396</c:v>
                </c:pt>
                <c:pt idx="43740">
                  <c:v>3.7740000000035399</c:v>
                </c:pt>
                <c:pt idx="43741">
                  <c:v>3.7741000000035401</c:v>
                </c:pt>
                <c:pt idx="43742">
                  <c:v>3.7742000000035403</c:v>
                </c:pt>
                <c:pt idx="43743">
                  <c:v>3.7743000000035405</c:v>
                </c:pt>
                <c:pt idx="43744">
                  <c:v>3.7744000000035407</c:v>
                </c:pt>
                <c:pt idx="43745">
                  <c:v>3.7745000000035409</c:v>
                </c:pt>
                <c:pt idx="43746">
                  <c:v>3.7746000000035411</c:v>
                </c:pt>
                <c:pt idx="43747">
                  <c:v>3.7747000000035413</c:v>
                </c:pt>
                <c:pt idx="43748">
                  <c:v>3.7748000000035415</c:v>
                </c:pt>
                <c:pt idx="43749">
                  <c:v>3.7749000000035418</c:v>
                </c:pt>
                <c:pt idx="43750">
                  <c:v>3.775000000003542</c:v>
                </c:pt>
                <c:pt idx="43751">
                  <c:v>3.7751000000035422</c:v>
                </c:pt>
                <c:pt idx="43752">
                  <c:v>3.7752000000035424</c:v>
                </c:pt>
                <c:pt idx="43753">
                  <c:v>3.7753000000035426</c:v>
                </c:pt>
                <c:pt idx="43754">
                  <c:v>3.7754000000035428</c:v>
                </c:pt>
                <c:pt idx="43755">
                  <c:v>3.775500000003543</c:v>
                </c:pt>
                <c:pt idx="43756">
                  <c:v>3.7756000000035432</c:v>
                </c:pt>
                <c:pt idx="43757">
                  <c:v>3.7757000000035434</c:v>
                </c:pt>
                <c:pt idx="43758">
                  <c:v>3.7758000000035437</c:v>
                </c:pt>
                <c:pt idx="43759">
                  <c:v>3.7759000000035439</c:v>
                </c:pt>
                <c:pt idx="43760">
                  <c:v>3.7760000000035441</c:v>
                </c:pt>
                <c:pt idx="43761">
                  <c:v>3.7761000000035443</c:v>
                </c:pt>
                <c:pt idx="43762">
                  <c:v>3.7762000000035445</c:v>
                </c:pt>
                <c:pt idx="43763">
                  <c:v>3.7763000000035447</c:v>
                </c:pt>
                <c:pt idx="43764">
                  <c:v>3.7764000000035449</c:v>
                </c:pt>
                <c:pt idx="43765">
                  <c:v>3.7765000000035451</c:v>
                </c:pt>
                <c:pt idx="43766">
                  <c:v>3.7766000000035453</c:v>
                </c:pt>
                <c:pt idx="43767">
                  <c:v>3.7767000000035456</c:v>
                </c:pt>
                <c:pt idx="43768">
                  <c:v>3.7768000000035458</c:v>
                </c:pt>
                <c:pt idx="43769">
                  <c:v>3.776900000003546</c:v>
                </c:pt>
                <c:pt idx="43770">
                  <c:v>3.7770000000035462</c:v>
                </c:pt>
                <c:pt idx="43771">
                  <c:v>3.7771000000035464</c:v>
                </c:pt>
                <c:pt idx="43772">
                  <c:v>3.7772000000035466</c:v>
                </c:pt>
                <c:pt idx="43773">
                  <c:v>3.7773000000035468</c:v>
                </c:pt>
                <c:pt idx="43774">
                  <c:v>3.777400000003547</c:v>
                </c:pt>
                <c:pt idx="43775">
                  <c:v>3.7775000000035472</c:v>
                </c:pt>
                <c:pt idx="43776">
                  <c:v>3.7776000000035475</c:v>
                </c:pt>
                <c:pt idx="43777">
                  <c:v>3.7777000000035477</c:v>
                </c:pt>
                <c:pt idx="43778">
                  <c:v>3.7778000000035479</c:v>
                </c:pt>
                <c:pt idx="43779">
                  <c:v>3.7779000000035481</c:v>
                </c:pt>
                <c:pt idx="43780">
                  <c:v>3.7780000000035483</c:v>
                </c:pt>
                <c:pt idx="43781">
                  <c:v>3.7781000000035485</c:v>
                </c:pt>
                <c:pt idx="43782">
                  <c:v>3.7782000000035487</c:v>
                </c:pt>
                <c:pt idx="43783">
                  <c:v>3.7783000000035489</c:v>
                </c:pt>
                <c:pt idx="43784">
                  <c:v>3.7784000000035491</c:v>
                </c:pt>
                <c:pt idx="43785">
                  <c:v>3.7785000000035494</c:v>
                </c:pt>
                <c:pt idx="43786">
                  <c:v>3.7786000000035496</c:v>
                </c:pt>
                <c:pt idx="43787">
                  <c:v>3.7787000000035498</c:v>
                </c:pt>
                <c:pt idx="43788">
                  <c:v>3.77880000000355</c:v>
                </c:pt>
                <c:pt idx="43789">
                  <c:v>3.7789000000035502</c:v>
                </c:pt>
                <c:pt idx="43790">
                  <c:v>3.7790000000035504</c:v>
                </c:pt>
                <c:pt idx="43791">
                  <c:v>3.7791000000035506</c:v>
                </c:pt>
                <c:pt idx="43792">
                  <c:v>3.7792000000035508</c:v>
                </c:pt>
                <c:pt idx="43793">
                  <c:v>3.779300000003551</c:v>
                </c:pt>
                <c:pt idx="43794">
                  <c:v>3.7794000000035513</c:v>
                </c:pt>
                <c:pt idx="43795">
                  <c:v>3.7795000000035515</c:v>
                </c:pt>
                <c:pt idx="43796">
                  <c:v>3.7796000000035517</c:v>
                </c:pt>
                <c:pt idx="43797">
                  <c:v>3.7797000000035519</c:v>
                </c:pt>
                <c:pt idx="43798">
                  <c:v>3.7798000000035521</c:v>
                </c:pt>
                <c:pt idx="43799">
                  <c:v>3.7799000000035523</c:v>
                </c:pt>
                <c:pt idx="43800">
                  <c:v>3.7800000000035525</c:v>
                </c:pt>
                <c:pt idx="43801">
                  <c:v>3.7801000000035527</c:v>
                </c:pt>
                <c:pt idx="43802">
                  <c:v>3.7802000000035529</c:v>
                </c:pt>
                <c:pt idx="43803">
                  <c:v>3.7803000000035532</c:v>
                </c:pt>
                <c:pt idx="43804">
                  <c:v>3.7804000000035534</c:v>
                </c:pt>
                <c:pt idx="43805">
                  <c:v>3.7805000000035536</c:v>
                </c:pt>
                <c:pt idx="43806">
                  <c:v>3.7806000000035538</c:v>
                </c:pt>
                <c:pt idx="43807">
                  <c:v>3.780700000003554</c:v>
                </c:pt>
                <c:pt idx="43808">
                  <c:v>3.7808000000035542</c:v>
                </c:pt>
                <c:pt idx="43809">
                  <c:v>3.7809000000035544</c:v>
                </c:pt>
                <c:pt idx="43810">
                  <c:v>3.7810000000035546</c:v>
                </c:pt>
                <c:pt idx="43811">
                  <c:v>3.7811000000035548</c:v>
                </c:pt>
                <c:pt idx="43812">
                  <c:v>3.7812000000035551</c:v>
                </c:pt>
                <c:pt idx="43813">
                  <c:v>3.7813000000035553</c:v>
                </c:pt>
                <c:pt idx="43814">
                  <c:v>3.7814000000035555</c:v>
                </c:pt>
                <c:pt idx="43815">
                  <c:v>3.7815000000035557</c:v>
                </c:pt>
                <c:pt idx="43816">
                  <c:v>3.7816000000035559</c:v>
                </c:pt>
                <c:pt idx="43817">
                  <c:v>3.7817000000035561</c:v>
                </c:pt>
                <c:pt idx="43818">
                  <c:v>3.7818000000035563</c:v>
                </c:pt>
                <c:pt idx="43819">
                  <c:v>3.7819000000035565</c:v>
                </c:pt>
                <c:pt idx="43820">
                  <c:v>3.7820000000035567</c:v>
                </c:pt>
                <c:pt idx="43821">
                  <c:v>3.7821000000035569</c:v>
                </c:pt>
                <c:pt idx="43822">
                  <c:v>3.7822000000035572</c:v>
                </c:pt>
                <c:pt idx="43823">
                  <c:v>3.7823000000035574</c:v>
                </c:pt>
                <c:pt idx="43824">
                  <c:v>3.7824000000035576</c:v>
                </c:pt>
                <c:pt idx="43825">
                  <c:v>3.7825000000035578</c:v>
                </c:pt>
                <c:pt idx="43826">
                  <c:v>3.782600000003558</c:v>
                </c:pt>
                <c:pt idx="43827">
                  <c:v>3.7827000000035582</c:v>
                </c:pt>
                <c:pt idx="43828">
                  <c:v>3.7828000000035584</c:v>
                </c:pt>
                <c:pt idx="43829">
                  <c:v>3.7829000000035586</c:v>
                </c:pt>
                <c:pt idx="43830">
                  <c:v>3.7830000000035588</c:v>
                </c:pt>
                <c:pt idx="43831">
                  <c:v>3.7831000000035591</c:v>
                </c:pt>
                <c:pt idx="43832">
                  <c:v>3.7832000000035593</c:v>
                </c:pt>
                <c:pt idx="43833">
                  <c:v>3.7833000000035595</c:v>
                </c:pt>
                <c:pt idx="43834">
                  <c:v>3.7834000000035597</c:v>
                </c:pt>
                <c:pt idx="43835">
                  <c:v>3.7835000000035599</c:v>
                </c:pt>
                <c:pt idx="43836">
                  <c:v>3.7836000000035601</c:v>
                </c:pt>
                <c:pt idx="43837">
                  <c:v>3.7837000000035603</c:v>
                </c:pt>
                <c:pt idx="43838">
                  <c:v>3.7838000000035605</c:v>
                </c:pt>
                <c:pt idx="43839">
                  <c:v>3.7839000000035607</c:v>
                </c:pt>
                <c:pt idx="43840">
                  <c:v>3.784000000003561</c:v>
                </c:pt>
                <c:pt idx="43841">
                  <c:v>3.7841000000035612</c:v>
                </c:pt>
                <c:pt idx="43842">
                  <c:v>3.7842000000035614</c:v>
                </c:pt>
                <c:pt idx="43843">
                  <c:v>3.7843000000035616</c:v>
                </c:pt>
                <c:pt idx="43844">
                  <c:v>3.7844000000035618</c:v>
                </c:pt>
                <c:pt idx="43845">
                  <c:v>3.784500000003562</c:v>
                </c:pt>
                <c:pt idx="43846">
                  <c:v>3.7846000000035622</c:v>
                </c:pt>
                <c:pt idx="43847">
                  <c:v>3.7847000000035624</c:v>
                </c:pt>
                <c:pt idx="43848">
                  <c:v>3.7848000000035626</c:v>
                </c:pt>
                <c:pt idx="43849">
                  <c:v>3.7849000000035629</c:v>
                </c:pt>
                <c:pt idx="43850">
                  <c:v>3.7850000000035631</c:v>
                </c:pt>
                <c:pt idx="43851">
                  <c:v>3.7851000000035633</c:v>
                </c:pt>
                <c:pt idx="43852">
                  <c:v>3.7852000000035635</c:v>
                </c:pt>
                <c:pt idx="43853">
                  <c:v>3.7853000000035637</c:v>
                </c:pt>
                <c:pt idx="43854">
                  <c:v>3.7854000000035639</c:v>
                </c:pt>
                <c:pt idx="43855">
                  <c:v>3.7855000000035641</c:v>
                </c:pt>
                <c:pt idx="43856">
                  <c:v>3.7856000000035643</c:v>
                </c:pt>
                <c:pt idx="43857">
                  <c:v>3.7857000000035645</c:v>
                </c:pt>
                <c:pt idx="43858">
                  <c:v>3.7858000000035648</c:v>
                </c:pt>
                <c:pt idx="43859">
                  <c:v>3.785900000003565</c:v>
                </c:pt>
                <c:pt idx="43860">
                  <c:v>3.7860000000035652</c:v>
                </c:pt>
                <c:pt idx="43861">
                  <c:v>3.7861000000035654</c:v>
                </c:pt>
                <c:pt idx="43862">
                  <c:v>3.7862000000035656</c:v>
                </c:pt>
                <c:pt idx="43863">
                  <c:v>3.7863000000035658</c:v>
                </c:pt>
                <c:pt idx="43864">
                  <c:v>3.786400000003566</c:v>
                </c:pt>
                <c:pt idx="43865">
                  <c:v>3.7865000000035662</c:v>
                </c:pt>
                <c:pt idx="43866">
                  <c:v>3.7866000000035664</c:v>
                </c:pt>
                <c:pt idx="43867">
                  <c:v>3.7867000000035667</c:v>
                </c:pt>
                <c:pt idx="43868">
                  <c:v>3.7868000000035669</c:v>
                </c:pt>
                <c:pt idx="43869">
                  <c:v>3.7869000000035671</c:v>
                </c:pt>
                <c:pt idx="43870">
                  <c:v>3.7870000000035673</c:v>
                </c:pt>
                <c:pt idx="43871">
                  <c:v>3.7871000000035675</c:v>
                </c:pt>
                <c:pt idx="43872">
                  <c:v>3.7872000000035677</c:v>
                </c:pt>
                <c:pt idx="43873">
                  <c:v>3.7873000000035679</c:v>
                </c:pt>
                <c:pt idx="43874">
                  <c:v>3.7874000000035681</c:v>
                </c:pt>
                <c:pt idx="43875">
                  <c:v>3.7875000000035683</c:v>
                </c:pt>
                <c:pt idx="43876">
                  <c:v>3.7876000000035686</c:v>
                </c:pt>
                <c:pt idx="43877">
                  <c:v>3.7877000000035688</c:v>
                </c:pt>
                <c:pt idx="43878">
                  <c:v>3.787800000003569</c:v>
                </c:pt>
                <c:pt idx="43879">
                  <c:v>3.7879000000035692</c:v>
                </c:pt>
                <c:pt idx="43880">
                  <c:v>3.7880000000035694</c:v>
                </c:pt>
                <c:pt idx="43881">
                  <c:v>3.7881000000035696</c:v>
                </c:pt>
                <c:pt idx="43882">
                  <c:v>3.7882000000035698</c:v>
                </c:pt>
                <c:pt idx="43883">
                  <c:v>3.78830000000357</c:v>
                </c:pt>
                <c:pt idx="43884">
                  <c:v>3.7884000000035702</c:v>
                </c:pt>
                <c:pt idx="43885">
                  <c:v>3.7885000000035705</c:v>
                </c:pt>
                <c:pt idx="43886">
                  <c:v>3.7886000000035707</c:v>
                </c:pt>
                <c:pt idx="43887">
                  <c:v>3.7887000000035709</c:v>
                </c:pt>
                <c:pt idx="43888">
                  <c:v>3.7888000000035711</c:v>
                </c:pt>
                <c:pt idx="43889">
                  <c:v>3.7889000000035713</c:v>
                </c:pt>
                <c:pt idx="43890">
                  <c:v>3.7890000000035715</c:v>
                </c:pt>
                <c:pt idx="43891">
                  <c:v>3.7891000000035717</c:v>
                </c:pt>
                <c:pt idx="43892">
                  <c:v>3.7892000000035719</c:v>
                </c:pt>
                <c:pt idx="43893">
                  <c:v>3.7893000000035721</c:v>
                </c:pt>
                <c:pt idx="43894">
                  <c:v>3.7894000000035724</c:v>
                </c:pt>
                <c:pt idx="43895">
                  <c:v>3.7895000000035726</c:v>
                </c:pt>
                <c:pt idx="43896">
                  <c:v>3.7896000000035728</c:v>
                </c:pt>
                <c:pt idx="43897">
                  <c:v>3.789700000003573</c:v>
                </c:pt>
                <c:pt idx="43898">
                  <c:v>3.7898000000035732</c:v>
                </c:pt>
                <c:pt idx="43899">
                  <c:v>3.7899000000035734</c:v>
                </c:pt>
                <c:pt idx="43900">
                  <c:v>3.7900000000035736</c:v>
                </c:pt>
                <c:pt idx="43901">
                  <c:v>3.7901000000035738</c:v>
                </c:pt>
                <c:pt idx="43902">
                  <c:v>3.790200000003574</c:v>
                </c:pt>
                <c:pt idx="43903">
                  <c:v>3.7903000000035743</c:v>
                </c:pt>
                <c:pt idx="43904">
                  <c:v>3.7904000000035745</c:v>
                </c:pt>
                <c:pt idx="43905">
                  <c:v>3.7905000000035747</c:v>
                </c:pt>
                <c:pt idx="43906">
                  <c:v>3.7906000000035749</c:v>
                </c:pt>
                <c:pt idx="43907">
                  <c:v>3.7907000000035751</c:v>
                </c:pt>
                <c:pt idx="43908">
                  <c:v>3.7908000000035753</c:v>
                </c:pt>
                <c:pt idx="43909">
                  <c:v>3.7909000000035755</c:v>
                </c:pt>
                <c:pt idx="43910">
                  <c:v>3.7910000000035757</c:v>
                </c:pt>
                <c:pt idx="43911">
                  <c:v>3.7911000000035759</c:v>
                </c:pt>
                <c:pt idx="43912">
                  <c:v>3.7912000000035762</c:v>
                </c:pt>
                <c:pt idx="43913">
                  <c:v>3.7913000000035764</c:v>
                </c:pt>
                <c:pt idx="43914">
                  <c:v>3.7914000000035766</c:v>
                </c:pt>
                <c:pt idx="43915">
                  <c:v>3.7915000000035768</c:v>
                </c:pt>
                <c:pt idx="43916">
                  <c:v>3.791600000003577</c:v>
                </c:pt>
                <c:pt idx="43917">
                  <c:v>3.7917000000035772</c:v>
                </c:pt>
                <c:pt idx="43918">
                  <c:v>3.7918000000035774</c:v>
                </c:pt>
                <c:pt idx="43919">
                  <c:v>3.7919000000035776</c:v>
                </c:pt>
                <c:pt idx="43920">
                  <c:v>3.7920000000035778</c:v>
                </c:pt>
                <c:pt idx="43921">
                  <c:v>3.7921000000035781</c:v>
                </c:pt>
                <c:pt idx="43922">
                  <c:v>3.7922000000035783</c:v>
                </c:pt>
                <c:pt idx="43923">
                  <c:v>3.7923000000035785</c:v>
                </c:pt>
                <c:pt idx="43924">
                  <c:v>3.7924000000035787</c:v>
                </c:pt>
                <c:pt idx="43925">
                  <c:v>3.7925000000035789</c:v>
                </c:pt>
                <c:pt idx="43926">
                  <c:v>3.7926000000035791</c:v>
                </c:pt>
                <c:pt idx="43927">
                  <c:v>3.7927000000035793</c:v>
                </c:pt>
                <c:pt idx="43928">
                  <c:v>3.7928000000035795</c:v>
                </c:pt>
                <c:pt idx="43929">
                  <c:v>3.7929000000035797</c:v>
                </c:pt>
                <c:pt idx="43930">
                  <c:v>3.79300000000358</c:v>
                </c:pt>
                <c:pt idx="43931">
                  <c:v>3.7931000000035802</c:v>
                </c:pt>
                <c:pt idx="43932">
                  <c:v>3.7932000000035804</c:v>
                </c:pt>
                <c:pt idx="43933">
                  <c:v>3.7933000000035806</c:v>
                </c:pt>
                <c:pt idx="43934">
                  <c:v>3.7934000000035808</c:v>
                </c:pt>
                <c:pt idx="43935">
                  <c:v>3.793500000003581</c:v>
                </c:pt>
                <c:pt idx="43936">
                  <c:v>3.7936000000035812</c:v>
                </c:pt>
                <c:pt idx="43937">
                  <c:v>3.7937000000035814</c:v>
                </c:pt>
                <c:pt idx="43938">
                  <c:v>3.7938000000035816</c:v>
                </c:pt>
                <c:pt idx="43939">
                  <c:v>3.7939000000035819</c:v>
                </c:pt>
                <c:pt idx="43940">
                  <c:v>3.7940000000035821</c:v>
                </c:pt>
                <c:pt idx="43941">
                  <c:v>3.7941000000035823</c:v>
                </c:pt>
                <c:pt idx="43942">
                  <c:v>3.7942000000035825</c:v>
                </c:pt>
                <c:pt idx="43943">
                  <c:v>3.7943000000035827</c:v>
                </c:pt>
                <c:pt idx="43944">
                  <c:v>3.7944000000035829</c:v>
                </c:pt>
                <c:pt idx="43945">
                  <c:v>3.7945000000035831</c:v>
                </c:pt>
                <c:pt idx="43946">
                  <c:v>3.7946000000035833</c:v>
                </c:pt>
                <c:pt idx="43947">
                  <c:v>3.7947000000035835</c:v>
                </c:pt>
                <c:pt idx="43948">
                  <c:v>3.7948000000035838</c:v>
                </c:pt>
                <c:pt idx="43949">
                  <c:v>3.794900000003584</c:v>
                </c:pt>
                <c:pt idx="43950">
                  <c:v>3.7950000000035842</c:v>
                </c:pt>
                <c:pt idx="43951">
                  <c:v>3.7951000000035844</c:v>
                </c:pt>
                <c:pt idx="43952">
                  <c:v>3.7952000000035846</c:v>
                </c:pt>
                <c:pt idx="43953">
                  <c:v>3.7953000000035848</c:v>
                </c:pt>
                <c:pt idx="43954">
                  <c:v>3.795400000003585</c:v>
                </c:pt>
                <c:pt idx="43955">
                  <c:v>3.7955000000035852</c:v>
                </c:pt>
                <c:pt idx="43956">
                  <c:v>3.7956000000035854</c:v>
                </c:pt>
                <c:pt idx="43957">
                  <c:v>3.7957000000035857</c:v>
                </c:pt>
                <c:pt idx="43958">
                  <c:v>3.7958000000035859</c:v>
                </c:pt>
                <c:pt idx="43959">
                  <c:v>3.7959000000035861</c:v>
                </c:pt>
                <c:pt idx="43960">
                  <c:v>3.7960000000035863</c:v>
                </c:pt>
                <c:pt idx="43961">
                  <c:v>3.7961000000035865</c:v>
                </c:pt>
                <c:pt idx="43962">
                  <c:v>3.7962000000035867</c:v>
                </c:pt>
                <c:pt idx="43963">
                  <c:v>3.7963000000035869</c:v>
                </c:pt>
                <c:pt idx="43964">
                  <c:v>3.7964000000035871</c:v>
                </c:pt>
                <c:pt idx="43965">
                  <c:v>3.7965000000035873</c:v>
                </c:pt>
                <c:pt idx="43966">
                  <c:v>3.7966000000035875</c:v>
                </c:pt>
                <c:pt idx="43967">
                  <c:v>3.7967000000035878</c:v>
                </c:pt>
                <c:pt idx="43968">
                  <c:v>3.796800000003588</c:v>
                </c:pt>
                <c:pt idx="43969">
                  <c:v>3.7969000000035882</c:v>
                </c:pt>
                <c:pt idx="43970">
                  <c:v>3.7970000000035884</c:v>
                </c:pt>
                <c:pt idx="43971">
                  <c:v>3.7971000000035886</c:v>
                </c:pt>
                <c:pt idx="43972">
                  <c:v>3.7972000000035888</c:v>
                </c:pt>
                <c:pt idx="43973">
                  <c:v>3.797300000003589</c:v>
                </c:pt>
                <c:pt idx="43974">
                  <c:v>3.7974000000035892</c:v>
                </c:pt>
                <c:pt idx="43975">
                  <c:v>3.7975000000035894</c:v>
                </c:pt>
                <c:pt idx="43976">
                  <c:v>3.7976000000035897</c:v>
                </c:pt>
                <c:pt idx="43977">
                  <c:v>3.7977000000035899</c:v>
                </c:pt>
                <c:pt idx="43978">
                  <c:v>3.7978000000035901</c:v>
                </c:pt>
                <c:pt idx="43979">
                  <c:v>3.7979000000035903</c:v>
                </c:pt>
                <c:pt idx="43980">
                  <c:v>3.7980000000035905</c:v>
                </c:pt>
                <c:pt idx="43981">
                  <c:v>3.7981000000035907</c:v>
                </c:pt>
                <c:pt idx="43982">
                  <c:v>3.7982000000035909</c:v>
                </c:pt>
                <c:pt idx="43983">
                  <c:v>3.7983000000035911</c:v>
                </c:pt>
                <c:pt idx="43984">
                  <c:v>3.7984000000035913</c:v>
                </c:pt>
                <c:pt idx="43985">
                  <c:v>3.7985000000035916</c:v>
                </c:pt>
                <c:pt idx="43986">
                  <c:v>3.7986000000035918</c:v>
                </c:pt>
                <c:pt idx="43987">
                  <c:v>3.798700000003592</c:v>
                </c:pt>
                <c:pt idx="43988">
                  <c:v>3.7988000000035922</c:v>
                </c:pt>
                <c:pt idx="43989">
                  <c:v>3.7989000000035924</c:v>
                </c:pt>
                <c:pt idx="43990">
                  <c:v>3.7990000000035926</c:v>
                </c:pt>
                <c:pt idx="43991">
                  <c:v>3.7991000000035928</c:v>
                </c:pt>
                <c:pt idx="43992">
                  <c:v>3.799200000003593</c:v>
                </c:pt>
                <c:pt idx="43993">
                  <c:v>3.7993000000035932</c:v>
                </c:pt>
                <c:pt idx="43994">
                  <c:v>3.7994000000035935</c:v>
                </c:pt>
                <c:pt idx="43995">
                  <c:v>3.7995000000035937</c:v>
                </c:pt>
                <c:pt idx="43996">
                  <c:v>3.7996000000035939</c:v>
                </c:pt>
                <c:pt idx="43997">
                  <c:v>3.7997000000035941</c:v>
                </c:pt>
                <c:pt idx="43998">
                  <c:v>3.7998000000035943</c:v>
                </c:pt>
                <c:pt idx="43999">
                  <c:v>3.7999000000035945</c:v>
                </c:pt>
                <c:pt idx="44000">
                  <c:v>3.8000000000035947</c:v>
                </c:pt>
                <c:pt idx="44001">
                  <c:v>3.8001000000035949</c:v>
                </c:pt>
                <c:pt idx="44002">
                  <c:v>3.8002000000035951</c:v>
                </c:pt>
                <c:pt idx="44003">
                  <c:v>3.8003000000035954</c:v>
                </c:pt>
                <c:pt idx="44004">
                  <c:v>3.8004000000035956</c:v>
                </c:pt>
                <c:pt idx="44005">
                  <c:v>3.8005000000035958</c:v>
                </c:pt>
                <c:pt idx="44006">
                  <c:v>3.800600000003596</c:v>
                </c:pt>
                <c:pt idx="44007">
                  <c:v>3.8007000000035962</c:v>
                </c:pt>
                <c:pt idx="44008">
                  <c:v>3.8008000000035964</c:v>
                </c:pt>
                <c:pt idx="44009">
                  <c:v>3.8009000000035966</c:v>
                </c:pt>
                <c:pt idx="44010">
                  <c:v>3.8010000000035968</c:v>
                </c:pt>
                <c:pt idx="44011">
                  <c:v>3.801100000003597</c:v>
                </c:pt>
                <c:pt idx="44012">
                  <c:v>3.8012000000035973</c:v>
                </c:pt>
                <c:pt idx="44013">
                  <c:v>3.8013000000035975</c:v>
                </c:pt>
                <c:pt idx="44014">
                  <c:v>3.8014000000035977</c:v>
                </c:pt>
                <c:pt idx="44015">
                  <c:v>3.8015000000035979</c:v>
                </c:pt>
                <c:pt idx="44016">
                  <c:v>3.8016000000035981</c:v>
                </c:pt>
                <c:pt idx="44017">
                  <c:v>3.8017000000035983</c:v>
                </c:pt>
                <c:pt idx="44018">
                  <c:v>3.8018000000035985</c:v>
                </c:pt>
                <c:pt idx="44019">
                  <c:v>3.8019000000035987</c:v>
                </c:pt>
                <c:pt idx="44020">
                  <c:v>3.8020000000035989</c:v>
                </c:pt>
                <c:pt idx="44021">
                  <c:v>3.8021000000035992</c:v>
                </c:pt>
                <c:pt idx="44022">
                  <c:v>3.8022000000035994</c:v>
                </c:pt>
                <c:pt idx="44023">
                  <c:v>3.8023000000035996</c:v>
                </c:pt>
                <c:pt idx="44024">
                  <c:v>3.8024000000035998</c:v>
                </c:pt>
                <c:pt idx="44025">
                  <c:v>3.8025000000036</c:v>
                </c:pt>
                <c:pt idx="44026">
                  <c:v>3.8026000000036002</c:v>
                </c:pt>
                <c:pt idx="44027">
                  <c:v>3.8027000000036004</c:v>
                </c:pt>
                <c:pt idx="44028">
                  <c:v>3.8028000000036006</c:v>
                </c:pt>
                <c:pt idx="44029">
                  <c:v>3.8029000000036008</c:v>
                </c:pt>
                <c:pt idx="44030">
                  <c:v>3.8030000000036011</c:v>
                </c:pt>
                <c:pt idx="44031">
                  <c:v>3.8031000000036013</c:v>
                </c:pt>
                <c:pt idx="44032">
                  <c:v>3.8032000000036015</c:v>
                </c:pt>
                <c:pt idx="44033">
                  <c:v>3.8033000000036017</c:v>
                </c:pt>
                <c:pt idx="44034">
                  <c:v>3.8034000000036019</c:v>
                </c:pt>
                <c:pt idx="44035">
                  <c:v>3.8035000000036021</c:v>
                </c:pt>
                <c:pt idx="44036">
                  <c:v>3.8036000000036023</c:v>
                </c:pt>
                <c:pt idx="44037">
                  <c:v>3.8037000000036025</c:v>
                </c:pt>
                <c:pt idx="44038">
                  <c:v>3.8038000000036027</c:v>
                </c:pt>
                <c:pt idx="44039">
                  <c:v>3.803900000003603</c:v>
                </c:pt>
                <c:pt idx="44040">
                  <c:v>3.8040000000036032</c:v>
                </c:pt>
                <c:pt idx="44041">
                  <c:v>3.8041000000036034</c:v>
                </c:pt>
                <c:pt idx="44042">
                  <c:v>3.8042000000036036</c:v>
                </c:pt>
                <c:pt idx="44043">
                  <c:v>3.8043000000036038</c:v>
                </c:pt>
                <c:pt idx="44044">
                  <c:v>3.804400000003604</c:v>
                </c:pt>
                <c:pt idx="44045">
                  <c:v>3.8045000000036042</c:v>
                </c:pt>
                <c:pt idx="44046">
                  <c:v>3.8046000000036044</c:v>
                </c:pt>
                <c:pt idx="44047">
                  <c:v>3.8047000000036046</c:v>
                </c:pt>
                <c:pt idx="44048">
                  <c:v>3.8048000000036049</c:v>
                </c:pt>
                <c:pt idx="44049">
                  <c:v>3.8049000000036051</c:v>
                </c:pt>
                <c:pt idx="44050">
                  <c:v>3.8050000000036053</c:v>
                </c:pt>
                <c:pt idx="44051">
                  <c:v>3.8051000000036055</c:v>
                </c:pt>
                <c:pt idx="44052">
                  <c:v>3.8052000000036057</c:v>
                </c:pt>
                <c:pt idx="44053">
                  <c:v>3.8053000000036059</c:v>
                </c:pt>
                <c:pt idx="44054">
                  <c:v>3.8054000000036061</c:v>
                </c:pt>
                <c:pt idx="44055">
                  <c:v>3.8055000000036063</c:v>
                </c:pt>
                <c:pt idx="44056">
                  <c:v>3.8056000000036065</c:v>
                </c:pt>
                <c:pt idx="44057">
                  <c:v>3.8057000000036068</c:v>
                </c:pt>
                <c:pt idx="44058">
                  <c:v>3.805800000003607</c:v>
                </c:pt>
                <c:pt idx="44059">
                  <c:v>3.8059000000036072</c:v>
                </c:pt>
                <c:pt idx="44060">
                  <c:v>3.8060000000036074</c:v>
                </c:pt>
                <c:pt idx="44061">
                  <c:v>3.8061000000036076</c:v>
                </c:pt>
                <c:pt idx="44062">
                  <c:v>3.8062000000036078</c:v>
                </c:pt>
                <c:pt idx="44063">
                  <c:v>3.806300000003608</c:v>
                </c:pt>
                <c:pt idx="44064">
                  <c:v>3.8064000000036082</c:v>
                </c:pt>
                <c:pt idx="44065">
                  <c:v>3.8065000000036084</c:v>
                </c:pt>
                <c:pt idx="44066">
                  <c:v>3.8066000000036087</c:v>
                </c:pt>
                <c:pt idx="44067">
                  <c:v>3.8067000000036089</c:v>
                </c:pt>
                <c:pt idx="44068">
                  <c:v>3.8068000000036091</c:v>
                </c:pt>
                <c:pt idx="44069">
                  <c:v>3.8069000000036093</c:v>
                </c:pt>
                <c:pt idx="44070">
                  <c:v>3.8070000000036095</c:v>
                </c:pt>
                <c:pt idx="44071">
                  <c:v>3.8071000000036097</c:v>
                </c:pt>
                <c:pt idx="44072">
                  <c:v>3.8072000000036099</c:v>
                </c:pt>
                <c:pt idx="44073">
                  <c:v>3.8073000000036101</c:v>
                </c:pt>
                <c:pt idx="44074">
                  <c:v>3.8074000000036103</c:v>
                </c:pt>
                <c:pt idx="44075">
                  <c:v>3.8075000000036106</c:v>
                </c:pt>
                <c:pt idx="44076">
                  <c:v>3.8076000000036108</c:v>
                </c:pt>
                <c:pt idx="44077">
                  <c:v>3.807700000003611</c:v>
                </c:pt>
                <c:pt idx="44078">
                  <c:v>3.8078000000036112</c:v>
                </c:pt>
                <c:pt idx="44079">
                  <c:v>3.8079000000036114</c:v>
                </c:pt>
                <c:pt idx="44080">
                  <c:v>3.8080000000036116</c:v>
                </c:pt>
                <c:pt idx="44081">
                  <c:v>3.8081000000036118</c:v>
                </c:pt>
                <c:pt idx="44082">
                  <c:v>3.808200000003612</c:v>
                </c:pt>
                <c:pt idx="44083">
                  <c:v>3.8083000000036122</c:v>
                </c:pt>
                <c:pt idx="44084">
                  <c:v>3.8084000000036125</c:v>
                </c:pt>
                <c:pt idx="44085">
                  <c:v>3.8085000000036127</c:v>
                </c:pt>
                <c:pt idx="44086">
                  <c:v>3.8086000000036129</c:v>
                </c:pt>
                <c:pt idx="44087">
                  <c:v>3.8087000000036131</c:v>
                </c:pt>
                <c:pt idx="44088">
                  <c:v>3.8088000000036133</c:v>
                </c:pt>
                <c:pt idx="44089">
                  <c:v>3.8089000000036135</c:v>
                </c:pt>
                <c:pt idx="44090">
                  <c:v>3.8090000000036137</c:v>
                </c:pt>
                <c:pt idx="44091">
                  <c:v>3.8091000000036139</c:v>
                </c:pt>
                <c:pt idx="44092">
                  <c:v>3.8092000000036141</c:v>
                </c:pt>
                <c:pt idx="44093">
                  <c:v>3.8093000000036144</c:v>
                </c:pt>
                <c:pt idx="44094">
                  <c:v>3.8094000000036146</c:v>
                </c:pt>
                <c:pt idx="44095">
                  <c:v>3.8095000000036148</c:v>
                </c:pt>
                <c:pt idx="44096">
                  <c:v>3.809600000003615</c:v>
                </c:pt>
                <c:pt idx="44097">
                  <c:v>3.8097000000036152</c:v>
                </c:pt>
                <c:pt idx="44098">
                  <c:v>3.8098000000036154</c:v>
                </c:pt>
                <c:pt idx="44099">
                  <c:v>3.8099000000036156</c:v>
                </c:pt>
                <c:pt idx="44100">
                  <c:v>3.8100000000036158</c:v>
                </c:pt>
                <c:pt idx="44101">
                  <c:v>3.810100000003616</c:v>
                </c:pt>
                <c:pt idx="44102">
                  <c:v>3.8102000000036162</c:v>
                </c:pt>
                <c:pt idx="44103">
                  <c:v>3.8103000000036165</c:v>
                </c:pt>
                <c:pt idx="44104">
                  <c:v>3.8104000000036167</c:v>
                </c:pt>
                <c:pt idx="44105">
                  <c:v>3.8105000000036169</c:v>
                </c:pt>
                <c:pt idx="44106">
                  <c:v>3.8106000000036171</c:v>
                </c:pt>
                <c:pt idx="44107">
                  <c:v>3.8107000000036173</c:v>
                </c:pt>
                <c:pt idx="44108">
                  <c:v>3.8108000000036175</c:v>
                </c:pt>
                <c:pt idx="44109">
                  <c:v>3.8109000000036177</c:v>
                </c:pt>
                <c:pt idx="44110">
                  <c:v>3.8110000000036179</c:v>
                </c:pt>
                <c:pt idx="44111">
                  <c:v>3.8111000000036181</c:v>
                </c:pt>
                <c:pt idx="44112">
                  <c:v>3.8112000000036184</c:v>
                </c:pt>
                <c:pt idx="44113">
                  <c:v>3.8113000000036186</c:v>
                </c:pt>
                <c:pt idx="44114">
                  <c:v>3.8114000000036188</c:v>
                </c:pt>
                <c:pt idx="44115">
                  <c:v>3.811500000003619</c:v>
                </c:pt>
                <c:pt idx="44116">
                  <c:v>3.8116000000036192</c:v>
                </c:pt>
                <c:pt idx="44117">
                  <c:v>3.8117000000036194</c:v>
                </c:pt>
                <c:pt idx="44118">
                  <c:v>3.8118000000036196</c:v>
                </c:pt>
                <c:pt idx="44119">
                  <c:v>3.8119000000036198</c:v>
                </c:pt>
                <c:pt idx="44120">
                  <c:v>3.81200000000362</c:v>
                </c:pt>
                <c:pt idx="44121">
                  <c:v>3.8121000000036203</c:v>
                </c:pt>
                <c:pt idx="44122">
                  <c:v>3.8122000000036205</c:v>
                </c:pt>
                <c:pt idx="44123">
                  <c:v>3.8123000000036207</c:v>
                </c:pt>
                <c:pt idx="44124">
                  <c:v>3.8124000000036209</c:v>
                </c:pt>
                <c:pt idx="44125">
                  <c:v>3.8125000000036211</c:v>
                </c:pt>
                <c:pt idx="44126">
                  <c:v>3.8126000000036213</c:v>
                </c:pt>
                <c:pt idx="44127">
                  <c:v>3.8127000000036215</c:v>
                </c:pt>
                <c:pt idx="44128">
                  <c:v>3.8128000000036217</c:v>
                </c:pt>
                <c:pt idx="44129">
                  <c:v>3.8129000000036219</c:v>
                </c:pt>
                <c:pt idx="44130">
                  <c:v>3.8130000000036222</c:v>
                </c:pt>
                <c:pt idx="44131">
                  <c:v>3.8131000000036224</c:v>
                </c:pt>
                <c:pt idx="44132">
                  <c:v>3.8132000000036226</c:v>
                </c:pt>
                <c:pt idx="44133">
                  <c:v>3.8133000000036228</c:v>
                </c:pt>
                <c:pt idx="44134">
                  <c:v>3.813400000003623</c:v>
                </c:pt>
                <c:pt idx="44135">
                  <c:v>3.8135000000036232</c:v>
                </c:pt>
                <c:pt idx="44136">
                  <c:v>3.8136000000036234</c:v>
                </c:pt>
                <c:pt idx="44137">
                  <c:v>3.8137000000036236</c:v>
                </c:pt>
                <c:pt idx="44138">
                  <c:v>3.8138000000036238</c:v>
                </c:pt>
                <c:pt idx="44139">
                  <c:v>3.8139000000036241</c:v>
                </c:pt>
                <c:pt idx="44140">
                  <c:v>3.8140000000036243</c:v>
                </c:pt>
                <c:pt idx="44141">
                  <c:v>3.8141000000036245</c:v>
                </c:pt>
                <c:pt idx="44142">
                  <c:v>3.8142000000036247</c:v>
                </c:pt>
                <c:pt idx="44143">
                  <c:v>3.8143000000036249</c:v>
                </c:pt>
                <c:pt idx="44144">
                  <c:v>3.8144000000036251</c:v>
                </c:pt>
                <c:pt idx="44145">
                  <c:v>3.8145000000036253</c:v>
                </c:pt>
                <c:pt idx="44146">
                  <c:v>3.8146000000036255</c:v>
                </c:pt>
                <c:pt idx="44147">
                  <c:v>3.8147000000036257</c:v>
                </c:pt>
                <c:pt idx="44148">
                  <c:v>3.814800000003626</c:v>
                </c:pt>
                <c:pt idx="44149">
                  <c:v>3.8149000000036262</c:v>
                </c:pt>
                <c:pt idx="44150">
                  <c:v>3.8150000000036264</c:v>
                </c:pt>
                <c:pt idx="44151">
                  <c:v>3.8151000000036266</c:v>
                </c:pt>
                <c:pt idx="44152">
                  <c:v>3.8152000000036268</c:v>
                </c:pt>
                <c:pt idx="44153">
                  <c:v>3.815300000003627</c:v>
                </c:pt>
                <c:pt idx="44154">
                  <c:v>3.8154000000036272</c:v>
                </c:pt>
                <c:pt idx="44155">
                  <c:v>3.8155000000036274</c:v>
                </c:pt>
                <c:pt idx="44156">
                  <c:v>3.8156000000036276</c:v>
                </c:pt>
                <c:pt idx="44157">
                  <c:v>3.8157000000036279</c:v>
                </c:pt>
                <c:pt idx="44158">
                  <c:v>3.8158000000036281</c:v>
                </c:pt>
                <c:pt idx="44159">
                  <c:v>3.8159000000036283</c:v>
                </c:pt>
                <c:pt idx="44160">
                  <c:v>3.8160000000036285</c:v>
                </c:pt>
                <c:pt idx="44161">
                  <c:v>3.8161000000036287</c:v>
                </c:pt>
                <c:pt idx="44162">
                  <c:v>3.8162000000036289</c:v>
                </c:pt>
                <c:pt idx="44163">
                  <c:v>3.8163000000036291</c:v>
                </c:pt>
                <c:pt idx="44164">
                  <c:v>3.8164000000036293</c:v>
                </c:pt>
                <c:pt idx="44165">
                  <c:v>3.8165000000036295</c:v>
                </c:pt>
                <c:pt idx="44166">
                  <c:v>3.8166000000036298</c:v>
                </c:pt>
                <c:pt idx="44167">
                  <c:v>3.81670000000363</c:v>
                </c:pt>
                <c:pt idx="44168">
                  <c:v>3.8168000000036302</c:v>
                </c:pt>
                <c:pt idx="44169">
                  <c:v>3.8169000000036304</c:v>
                </c:pt>
                <c:pt idx="44170">
                  <c:v>3.8170000000036306</c:v>
                </c:pt>
                <c:pt idx="44171">
                  <c:v>3.8171000000036308</c:v>
                </c:pt>
                <c:pt idx="44172">
                  <c:v>3.817200000003631</c:v>
                </c:pt>
                <c:pt idx="44173">
                  <c:v>3.8173000000036312</c:v>
                </c:pt>
                <c:pt idx="44174">
                  <c:v>3.8174000000036314</c:v>
                </c:pt>
                <c:pt idx="44175">
                  <c:v>3.8175000000036317</c:v>
                </c:pt>
                <c:pt idx="44176">
                  <c:v>3.8176000000036319</c:v>
                </c:pt>
                <c:pt idx="44177">
                  <c:v>3.8177000000036321</c:v>
                </c:pt>
                <c:pt idx="44178">
                  <c:v>3.8178000000036323</c:v>
                </c:pt>
                <c:pt idx="44179">
                  <c:v>3.8179000000036325</c:v>
                </c:pt>
                <c:pt idx="44180">
                  <c:v>3.8180000000036327</c:v>
                </c:pt>
                <c:pt idx="44181">
                  <c:v>3.8181000000036329</c:v>
                </c:pt>
                <c:pt idx="44182">
                  <c:v>3.8182000000036331</c:v>
                </c:pt>
                <c:pt idx="44183">
                  <c:v>3.8183000000036333</c:v>
                </c:pt>
                <c:pt idx="44184">
                  <c:v>3.8184000000036336</c:v>
                </c:pt>
                <c:pt idx="44185">
                  <c:v>3.8185000000036338</c:v>
                </c:pt>
                <c:pt idx="44186">
                  <c:v>3.818600000003634</c:v>
                </c:pt>
                <c:pt idx="44187">
                  <c:v>3.8187000000036342</c:v>
                </c:pt>
                <c:pt idx="44188">
                  <c:v>3.8188000000036344</c:v>
                </c:pt>
                <c:pt idx="44189">
                  <c:v>3.8189000000036346</c:v>
                </c:pt>
                <c:pt idx="44190">
                  <c:v>3.8190000000036348</c:v>
                </c:pt>
                <c:pt idx="44191">
                  <c:v>3.819100000003635</c:v>
                </c:pt>
                <c:pt idx="44192">
                  <c:v>3.8192000000036352</c:v>
                </c:pt>
                <c:pt idx="44193">
                  <c:v>3.8193000000036355</c:v>
                </c:pt>
                <c:pt idx="44194">
                  <c:v>3.8194000000036357</c:v>
                </c:pt>
                <c:pt idx="44195">
                  <c:v>3.8195000000036359</c:v>
                </c:pt>
                <c:pt idx="44196">
                  <c:v>3.8196000000036361</c:v>
                </c:pt>
                <c:pt idx="44197">
                  <c:v>3.8197000000036363</c:v>
                </c:pt>
                <c:pt idx="44198">
                  <c:v>3.8198000000036365</c:v>
                </c:pt>
                <c:pt idx="44199">
                  <c:v>3.8199000000036367</c:v>
                </c:pt>
                <c:pt idx="44200">
                  <c:v>3.8200000000036369</c:v>
                </c:pt>
                <c:pt idx="44201">
                  <c:v>3.8201000000036371</c:v>
                </c:pt>
                <c:pt idx="44202">
                  <c:v>3.8202000000036374</c:v>
                </c:pt>
                <c:pt idx="44203">
                  <c:v>3.8203000000036376</c:v>
                </c:pt>
                <c:pt idx="44204">
                  <c:v>3.8204000000036378</c:v>
                </c:pt>
                <c:pt idx="44205">
                  <c:v>3.820500000003638</c:v>
                </c:pt>
                <c:pt idx="44206">
                  <c:v>3.8206000000036382</c:v>
                </c:pt>
                <c:pt idx="44207">
                  <c:v>3.8207000000036384</c:v>
                </c:pt>
                <c:pt idx="44208">
                  <c:v>3.8208000000036386</c:v>
                </c:pt>
                <c:pt idx="44209">
                  <c:v>3.8209000000036388</c:v>
                </c:pt>
                <c:pt idx="44210">
                  <c:v>3.821000000003639</c:v>
                </c:pt>
                <c:pt idx="44211">
                  <c:v>3.8211000000036393</c:v>
                </c:pt>
                <c:pt idx="44212">
                  <c:v>3.8212000000036395</c:v>
                </c:pt>
                <c:pt idx="44213">
                  <c:v>3.8213000000036397</c:v>
                </c:pt>
                <c:pt idx="44214">
                  <c:v>3.8214000000036399</c:v>
                </c:pt>
                <c:pt idx="44215">
                  <c:v>3.8215000000036401</c:v>
                </c:pt>
                <c:pt idx="44216">
                  <c:v>3.8216000000036403</c:v>
                </c:pt>
                <c:pt idx="44217">
                  <c:v>3.8217000000036405</c:v>
                </c:pt>
                <c:pt idx="44218">
                  <c:v>3.8218000000036407</c:v>
                </c:pt>
                <c:pt idx="44219">
                  <c:v>3.8219000000036409</c:v>
                </c:pt>
                <c:pt idx="44220">
                  <c:v>3.8220000000036412</c:v>
                </c:pt>
                <c:pt idx="44221">
                  <c:v>3.8221000000036414</c:v>
                </c:pt>
                <c:pt idx="44222">
                  <c:v>3.8222000000036416</c:v>
                </c:pt>
                <c:pt idx="44223">
                  <c:v>3.8223000000036418</c:v>
                </c:pt>
                <c:pt idx="44224">
                  <c:v>3.822400000003642</c:v>
                </c:pt>
                <c:pt idx="44225">
                  <c:v>3.8225000000036422</c:v>
                </c:pt>
                <c:pt idx="44226">
                  <c:v>3.8226000000036424</c:v>
                </c:pt>
                <c:pt idx="44227">
                  <c:v>3.8227000000036426</c:v>
                </c:pt>
                <c:pt idx="44228">
                  <c:v>3.8228000000036428</c:v>
                </c:pt>
                <c:pt idx="44229">
                  <c:v>3.8229000000036431</c:v>
                </c:pt>
                <c:pt idx="44230">
                  <c:v>3.8230000000036433</c:v>
                </c:pt>
                <c:pt idx="44231">
                  <c:v>3.8231000000036435</c:v>
                </c:pt>
                <c:pt idx="44232">
                  <c:v>3.8232000000036437</c:v>
                </c:pt>
                <c:pt idx="44233">
                  <c:v>3.8233000000036439</c:v>
                </c:pt>
                <c:pt idx="44234">
                  <c:v>3.8234000000036441</c:v>
                </c:pt>
                <c:pt idx="44235">
                  <c:v>3.8235000000036443</c:v>
                </c:pt>
                <c:pt idx="44236">
                  <c:v>3.8236000000036445</c:v>
                </c:pt>
                <c:pt idx="44237">
                  <c:v>3.8237000000036447</c:v>
                </c:pt>
                <c:pt idx="44238">
                  <c:v>3.8238000000036449</c:v>
                </c:pt>
                <c:pt idx="44239">
                  <c:v>3.8239000000036452</c:v>
                </c:pt>
                <c:pt idx="44240">
                  <c:v>3.8240000000036454</c:v>
                </c:pt>
                <c:pt idx="44241">
                  <c:v>3.8241000000036456</c:v>
                </c:pt>
                <c:pt idx="44242">
                  <c:v>3.8242000000036458</c:v>
                </c:pt>
                <c:pt idx="44243">
                  <c:v>3.824300000003646</c:v>
                </c:pt>
                <c:pt idx="44244">
                  <c:v>3.8244000000036462</c:v>
                </c:pt>
                <c:pt idx="44245">
                  <c:v>3.8245000000036464</c:v>
                </c:pt>
                <c:pt idx="44246">
                  <c:v>3.8246000000036466</c:v>
                </c:pt>
                <c:pt idx="44247">
                  <c:v>3.8247000000036468</c:v>
                </c:pt>
                <c:pt idx="44248">
                  <c:v>3.8248000000036471</c:v>
                </c:pt>
                <c:pt idx="44249">
                  <c:v>3.8249000000036473</c:v>
                </c:pt>
                <c:pt idx="44250">
                  <c:v>3.8250000000036475</c:v>
                </c:pt>
                <c:pt idx="44251">
                  <c:v>3.8251000000036477</c:v>
                </c:pt>
                <c:pt idx="44252">
                  <c:v>3.8252000000036479</c:v>
                </c:pt>
                <c:pt idx="44253">
                  <c:v>3.8253000000036481</c:v>
                </c:pt>
                <c:pt idx="44254">
                  <c:v>3.8254000000036483</c:v>
                </c:pt>
                <c:pt idx="44255">
                  <c:v>3.8255000000036485</c:v>
                </c:pt>
                <c:pt idx="44256">
                  <c:v>3.8256000000036487</c:v>
                </c:pt>
                <c:pt idx="44257">
                  <c:v>3.825700000003649</c:v>
                </c:pt>
                <c:pt idx="44258">
                  <c:v>3.8258000000036492</c:v>
                </c:pt>
                <c:pt idx="44259">
                  <c:v>3.8259000000036494</c:v>
                </c:pt>
                <c:pt idx="44260">
                  <c:v>3.8260000000036496</c:v>
                </c:pt>
                <c:pt idx="44261">
                  <c:v>3.8261000000036498</c:v>
                </c:pt>
                <c:pt idx="44262">
                  <c:v>3.82620000000365</c:v>
                </c:pt>
                <c:pt idx="44263">
                  <c:v>3.8263000000036502</c:v>
                </c:pt>
                <c:pt idx="44264">
                  <c:v>3.8264000000036504</c:v>
                </c:pt>
                <c:pt idx="44265">
                  <c:v>3.8265000000036506</c:v>
                </c:pt>
                <c:pt idx="44266">
                  <c:v>3.8266000000036509</c:v>
                </c:pt>
                <c:pt idx="44267">
                  <c:v>3.8267000000036511</c:v>
                </c:pt>
                <c:pt idx="44268">
                  <c:v>3.8268000000036513</c:v>
                </c:pt>
                <c:pt idx="44269">
                  <c:v>3.8269000000036515</c:v>
                </c:pt>
                <c:pt idx="44270">
                  <c:v>3.8270000000036517</c:v>
                </c:pt>
                <c:pt idx="44271">
                  <c:v>3.8271000000036519</c:v>
                </c:pt>
                <c:pt idx="44272">
                  <c:v>3.8272000000036521</c:v>
                </c:pt>
                <c:pt idx="44273">
                  <c:v>3.8273000000036523</c:v>
                </c:pt>
                <c:pt idx="44274">
                  <c:v>3.8274000000036525</c:v>
                </c:pt>
                <c:pt idx="44275">
                  <c:v>3.8275000000036528</c:v>
                </c:pt>
                <c:pt idx="44276">
                  <c:v>3.827600000003653</c:v>
                </c:pt>
                <c:pt idx="44277">
                  <c:v>3.8277000000036532</c:v>
                </c:pt>
                <c:pt idx="44278">
                  <c:v>3.8278000000036534</c:v>
                </c:pt>
                <c:pt idx="44279">
                  <c:v>3.8279000000036536</c:v>
                </c:pt>
                <c:pt idx="44280">
                  <c:v>3.8280000000036538</c:v>
                </c:pt>
                <c:pt idx="44281">
                  <c:v>3.828100000003654</c:v>
                </c:pt>
                <c:pt idx="44282">
                  <c:v>3.8282000000036542</c:v>
                </c:pt>
                <c:pt idx="44283">
                  <c:v>3.8283000000036544</c:v>
                </c:pt>
                <c:pt idx="44284">
                  <c:v>3.8284000000036547</c:v>
                </c:pt>
                <c:pt idx="44285">
                  <c:v>3.8285000000036549</c:v>
                </c:pt>
                <c:pt idx="44286">
                  <c:v>3.8286000000036551</c:v>
                </c:pt>
                <c:pt idx="44287">
                  <c:v>3.8287000000036553</c:v>
                </c:pt>
                <c:pt idx="44288">
                  <c:v>3.8288000000036555</c:v>
                </c:pt>
                <c:pt idx="44289">
                  <c:v>3.8289000000036557</c:v>
                </c:pt>
                <c:pt idx="44290">
                  <c:v>3.8290000000036559</c:v>
                </c:pt>
                <c:pt idx="44291">
                  <c:v>3.8291000000036561</c:v>
                </c:pt>
                <c:pt idx="44292">
                  <c:v>3.8292000000036563</c:v>
                </c:pt>
                <c:pt idx="44293">
                  <c:v>3.8293000000036566</c:v>
                </c:pt>
                <c:pt idx="44294">
                  <c:v>3.8294000000036568</c:v>
                </c:pt>
                <c:pt idx="44295">
                  <c:v>3.829500000003657</c:v>
                </c:pt>
                <c:pt idx="44296">
                  <c:v>3.8296000000036572</c:v>
                </c:pt>
                <c:pt idx="44297">
                  <c:v>3.8297000000036574</c:v>
                </c:pt>
                <c:pt idx="44298">
                  <c:v>3.8298000000036576</c:v>
                </c:pt>
                <c:pt idx="44299">
                  <c:v>3.8299000000036578</c:v>
                </c:pt>
                <c:pt idx="44300">
                  <c:v>3.830000000003658</c:v>
                </c:pt>
                <c:pt idx="44301">
                  <c:v>3.8301000000036582</c:v>
                </c:pt>
                <c:pt idx="44302">
                  <c:v>3.8302000000036585</c:v>
                </c:pt>
                <c:pt idx="44303">
                  <c:v>3.8303000000036587</c:v>
                </c:pt>
                <c:pt idx="44304">
                  <c:v>3.8304000000036589</c:v>
                </c:pt>
                <c:pt idx="44305">
                  <c:v>3.8305000000036591</c:v>
                </c:pt>
                <c:pt idx="44306">
                  <c:v>3.8306000000036593</c:v>
                </c:pt>
                <c:pt idx="44307">
                  <c:v>3.8307000000036595</c:v>
                </c:pt>
                <c:pt idx="44308">
                  <c:v>3.8308000000036597</c:v>
                </c:pt>
                <c:pt idx="44309">
                  <c:v>3.8309000000036599</c:v>
                </c:pt>
                <c:pt idx="44310">
                  <c:v>3.8310000000036601</c:v>
                </c:pt>
                <c:pt idx="44311">
                  <c:v>3.8311000000036604</c:v>
                </c:pt>
                <c:pt idx="44312">
                  <c:v>3.8312000000036606</c:v>
                </c:pt>
                <c:pt idx="44313">
                  <c:v>3.8313000000036608</c:v>
                </c:pt>
                <c:pt idx="44314">
                  <c:v>3.831400000003661</c:v>
                </c:pt>
                <c:pt idx="44315">
                  <c:v>3.8315000000036612</c:v>
                </c:pt>
                <c:pt idx="44316">
                  <c:v>3.8316000000036614</c:v>
                </c:pt>
                <c:pt idx="44317">
                  <c:v>3.8317000000036616</c:v>
                </c:pt>
                <c:pt idx="44318">
                  <c:v>3.8318000000036618</c:v>
                </c:pt>
                <c:pt idx="44319">
                  <c:v>3.831900000003662</c:v>
                </c:pt>
                <c:pt idx="44320">
                  <c:v>3.8320000000036623</c:v>
                </c:pt>
                <c:pt idx="44321">
                  <c:v>3.8321000000036625</c:v>
                </c:pt>
                <c:pt idx="44322">
                  <c:v>3.8322000000036627</c:v>
                </c:pt>
                <c:pt idx="44323">
                  <c:v>3.8323000000036629</c:v>
                </c:pt>
                <c:pt idx="44324">
                  <c:v>3.8324000000036631</c:v>
                </c:pt>
                <c:pt idx="44325">
                  <c:v>3.8325000000036633</c:v>
                </c:pt>
                <c:pt idx="44326">
                  <c:v>3.8326000000036635</c:v>
                </c:pt>
                <c:pt idx="44327">
                  <c:v>3.8327000000036637</c:v>
                </c:pt>
                <c:pt idx="44328">
                  <c:v>3.8328000000036639</c:v>
                </c:pt>
                <c:pt idx="44329">
                  <c:v>3.8329000000036642</c:v>
                </c:pt>
                <c:pt idx="44330">
                  <c:v>3.8330000000036644</c:v>
                </c:pt>
                <c:pt idx="44331">
                  <c:v>3.8331000000036646</c:v>
                </c:pt>
                <c:pt idx="44332">
                  <c:v>3.8332000000036648</c:v>
                </c:pt>
                <c:pt idx="44333">
                  <c:v>3.833300000003665</c:v>
                </c:pt>
                <c:pt idx="44334">
                  <c:v>3.8334000000036652</c:v>
                </c:pt>
                <c:pt idx="44335">
                  <c:v>3.8335000000036654</c:v>
                </c:pt>
                <c:pt idx="44336">
                  <c:v>3.8336000000036656</c:v>
                </c:pt>
                <c:pt idx="44337">
                  <c:v>3.8337000000036658</c:v>
                </c:pt>
                <c:pt idx="44338">
                  <c:v>3.8338000000036661</c:v>
                </c:pt>
                <c:pt idx="44339">
                  <c:v>3.8339000000036663</c:v>
                </c:pt>
                <c:pt idx="44340">
                  <c:v>3.8340000000036665</c:v>
                </c:pt>
                <c:pt idx="44341">
                  <c:v>3.8341000000036667</c:v>
                </c:pt>
                <c:pt idx="44342">
                  <c:v>3.8342000000036669</c:v>
                </c:pt>
                <c:pt idx="44343">
                  <c:v>3.8343000000036671</c:v>
                </c:pt>
                <c:pt idx="44344">
                  <c:v>3.8344000000036673</c:v>
                </c:pt>
                <c:pt idx="44345">
                  <c:v>3.8345000000036675</c:v>
                </c:pt>
                <c:pt idx="44346">
                  <c:v>3.8346000000036677</c:v>
                </c:pt>
                <c:pt idx="44347">
                  <c:v>3.834700000003668</c:v>
                </c:pt>
                <c:pt idx="44348">
                  <c:v>3.8348000000036682</c:v>
                </c:pt>
                <c:pt idx="44349">
                  <c:v>3.8349000000036684</c:v>
                </c:pt>
                <c:pt idx="44350">
                  <c:v>3.8350000000036686</c:v>
                </c:pt>
                <c:pt idx="44351">
                  <c:v>3.8351000000036688</c:v>
                </c:pt>
                <c:pt idx="44352">
                  <c:v>3.835200000003669</c:v>
                </c:pt>
                <c:pt idx="44353">
                  <c:v>3.8353000000036692</c:v>
                </c:pt>
                <c:pt idx="44354">
                  <c:v>3.8354000000036694</c:v>
                </c:pt>
                <c:pt idx="44355">
                  <c:v>3.8355000000036696</c:v>
                </c:pt>
                <c:pt idx="44356">
                  <c:v>3.8356000000036699</c:v>
                </c:pt>
                <c:pt idx="44357">
                  <c:v>3.8357000000036701</c:v>
                </c:pt>
                <c:pt idx="44358">
                  <c:v>3.8358000000036703</c:v>
                </c:pt>
                <c:pt idx="44359">
                  <c:v>3.8359000000036705</c:v>
                </c:pt>
                <c:pt idx="44360">
                  <c:v>3.8360000000036707</c:v>
                </c:pt>
                <c:pt idx="44361">
                  <c:v>3.8361000000036709</c:v>
                </c:pt>
                <c:pt idx="44362">
                  <c:v>3.8362000000036711</c:v>
                </c:pt>
                <c:pt idx="44363">
                  <c:v>3.8363000000036713</c:v>
                </c:pt>
                <c:pt idx="44364">
                  <c:v>3.8364000000036715</c:v>
                </c:pt>
                <c:pt idx="44365">
                  <c:v>3.8365000000036718</c:v>
                </c:pt>
                <c:pt idx="44366">
                  <c:v>3.836600000003672</c:v>
                </c:pt>
                <c:pt idx="44367">
                  <c:v>3.8367000000036722</c:v>
                </c:pt>
                <c:pt idx="44368">
                  <c:v>3.8368000000036724</c:v>
                </c:pt>
                <c:pt idx="44369">
                  <c:v>3.8369000000036726</c:v>
                </c:pt>
                <c:pt idx="44370">
                  <c:v>3.8370000000036728</c:v>
                </c:pt>
                <c:pt idx="44371">
                  <c:v>3.837100000003673</c:v>
                </c:pt>
                <c:pt idx="44372">
                  <c:v>3.8372000000036732</c:v>
                </c:pt>
                <c:pt idx="44373">
                  <c:v>3.8373000000036734</c:v>
                </c:pt>
                <c:pt idx="44374">
                  <c:v>3.8374000000036737</c:v>
                </c:pt>
                <c:pt idx="44375">
                  <c:v>3.8375000000036739</c:v>
                </c:pt>
                <c:pt idx="44376">
                  <c:v>3.8376000000036741</c:v>
                </c:pt>
                <c:pt idx="44377">
                  <c:v>3.8377000000036743</c:v>
                </c:pt>
                <c:pt idx="44378">
                  <c:v>3.8378000000036745</c:v>
                </c:pt>
                <c:pt idx="44379">
                  <c:v>3.8379000000036747</c:v>
                </c:pt>
                <c:pt idx="44380">
                  <c:v>3.8380000000036749</c:v>
                </c:pt>
                <c:pt idx="44381">
                  <c:v>3.8381000000036751</c:v>
                </c:pt>
                <c:pt idx="44382">
                  <c:v>3.8382000000036753</c:v>
                </c:pt>
                <c:pt idx="44383">
                  <c:v>3.8383000000036755</c:v>
                </c:pt>
                <c:pt idx="44384">
                  <c:v>3.8384000000036758</c:v>
                </c:pt>
                <c:pt idx="44385">
                  <c:v>3.838500000003676</c:v>
                </c:pt>
                <c:pt idx="44386">
                  <c:v>3.8386000000036762</c:v>
                </c:pt>
                <c:pt idx="44387">
                  <c:v>3.8387000000036764</c:v>
                </c:pt>
                <c:pt idx="44388">
                  <c:v>3.8388000000036766</c:v>
                </c:pt>
                <c:pt idx="44389">
                  <c:v>3.8389000000036768</c:v>
                </c:pt>
                <c:pt idx="44390">
                  <c:v>3.839000000003677</c:v>
                </c:pt>
                <c:pt idx="44391">
                  <c:v>3.8391000000036772</c:v>
                </c:pt>
                <c:pt idx="44392">
                  <c:v>3.8392000000036774</c:v>
                </c:pt>
                <c:pt idx="44393">
                  <c:v>3.8393000000036777</c:v>
                </c:pt>
                <c:pt idx="44394">
                  <c:v>3.8394000000036779</c:v>
                </c:pt>
                <c:pt idx="44395">
                  <c:v>3.8395000000036781</c:v>
                </c:pt>
                <c:pt idx="44396">
                  <c:v>3.8396000000036783</c:v>
                </c:pt>
                <c:pt idx="44397">
                  <c:v>3.8397000000036785</c:v>
                </c:pt>
                <c:pt idx="44398">
                  <c:v>3.8398000000036787</c:v>
                </c:pt>
                <c:pt idx="44399">
                  <c:v>3.8399000000036789</c:v>
                </c:pt>
                <c:pt idx="44400">
                  <c:v>3.8400000000036791</c:v>
                </c:pt>
                <c:pt idx="44401">
                  <c:v>3.8401000000036793</c:v>
                </c:pt>
                <c:pt idx="44402">
                  <c:v>3.8402000000036796</c:v>
                </c:pt>
                <c:pt idx="44403">
                  <c:v>3.8403000000036798</c:v>
                </c:pt>
                <c:pt idx="44404">
                  <c:v>3.84040000000368</c:v>
                </c:pt>
                <c:pt idx="44405">
                  <c:v>3.8405000000036802</c:v>
                </c:pt>
                <c:pt idx="44406">
                  <c:v>3.8406000000036804</c:v>
                </c:pt>
                <c:pt idx="44407">
                  <c:v>3.8407000000036806</c:v>
                </c:pt>
                <c:pt idx="44408">
                  <c:v>3.8408000000036808</c:v>
                </c:pt>
                <c:pt idx="44409">
                  <c:v>3.840900000003681</c:v>
                </c:pt>
                <c:pt idx="44410">
                  <c:v>3.8410000000036812</c:v>
                </c:pt>
                <c:pt idx="44411">
                  <c:v>3.8411000000036815</c:v>
                </c:pt>
                <c:pt idx="44412">
                  <c:v>3.8412000000036817</c:v>
                </c:pt>
                <c:pt idx="44413">
                  <c:v>3.8413000000036819</c:v>
                </c:pt>
                <c:pt idx="44414">
                  <c:v>3.8414000000036821</c:v>
                </c:pt>
                <c:pt idx="44415">
                  <c:v>3.8415000000036823</c:v>
                </c:pt>
                <c:pt idx="44416">
                  <c:v>3.8416000000036825</c:v>
                </c:pt>
                <c:pt idx="44417">
                  <c:v>3.8417000000036827</c:v>
                </c:pt>
                <c:pt idx="44418">
                  <c:v>3.8418000000036829</c:v>
                </c:pt>
                <c:pt idx="44419">
                  <c:v>3.8419000000036831</c:v>
                </c:pt>
                <c:pt idx="44420">
                  <c:v>3.8420000000036834</c:v>
                </c:pt>
                <c:pt idx="44421">
                  <c:v>3.8421000000036836</c:v>
                </c:pt>
                <c:pt idx="44422">
                  <c:v>3.8422000000036838</c:v>
                </c:pt>
                <c:pt idx="44423">
                  <c:v>3.842300000003684</c:v>
                </c:pt>
                <c:pt idx="44424">
                  <c:v>3.8424000000036842</c:v>
                </c:pt>
                <c:pt idx="44425">
                  <c:v>3.8425000000036844</c:v>
                </c:pt>
                <c:pt idx="44426">
                  <c:v>3.8426000000036846</c:v>
                </c:pt>
                <c:pt idx="44427">
                  <c:v>3.8427000000036848</c:v>
                </c:pt>
                <c:pt idx="44428">
                  <c:v>3.842800000003685</c:v>
                </c:pt>
                <c:pt idx="44429">
                  <c:v>3.8429000000036853</c:v>
                </c:pt>
                <c:pt idx="44430">
                  <c:v>3.8430000000036855</c:v>
                </c:pt>
                <c:pt idx="44431">
                  <c:v>3.8431000000036857</c:v>
                </c:pt>
                <c:pt idx="44432">
                  <c:v>3.8432000000036859</c:v>
                </c:pt>
                <c:pt idx="44433">
                  <c:v>3.8433000000036861</c:v>
                </c:pt>
                <c:pt idx="44434">
                  <c:v>3.8434000000036863</c:v>
                </c:pt>
                <c:pt idx="44435">
                  <c:v>3.8435000000036865</c:v>
                </c:pt>
                <c:pt idx="44436">
                  <c:v>3.8436000000036867</c:v>
                </c:pt>
                <c:pt idx="44437">
                  <c:v>3.8437000000036869</c:v>
                </c:pt>
                <c:pt idx="44438">
                  <c:v>3.8438000000036872</c:v>
                </c:pt>
                <c:pt idx="44439">
                  <c:v>3.8439000000036874</c:v>
                </c:pt>
                <c:pt idx="44440">
                  <c:v>3.8440000000036876</c:v>
                </c:pt>
                <c:pt idx="44441">
                  <c:v>3.8441000000036878</c:v>
                </c:pt>
                <c:pt idx="44442">
                  <c:v>3.844200000003688</c:v>
                </c:pt>
                <c:pt idx="44443">
                  <c:v>3.8443000000036882</c:v>
                </c:pt>
                <c:pt idx="44444">
                  <c:v>3.8444000000036884</c:v>
                </c:pt>
                <c:pt idx="44445">
                  <c:v>3.8445000000036886</c:v>
                </c:pt>
                <c:pt idx="44446">
                  <c:v>3.8446000000036888</c:v>
                </c:pt>
                <c:pt idx="44447">
                  <c:v>3.8447000000036891</c:v>
                </c:pt>
                <c:pt idx="44448">
                  <c:v>3.8448000000036893</c:v>
                </c:pt>
                <c:pt idx="44449">
                  <c:v>3.8449000000036895</c:v>
                </c:pt>
                <c:pt idx="44450">
                  <c:v>3.8450000000036897</c:v>
                </c:pt>
                <c:pt idx="44451">
                  <c:v>3.8451000000036899</c:v>
                </c:pt>
                <c:pt idx="44452">
                  <c:v>3.8452000000036901</c:v>
                </c:pt>
                <c:pt idx="44453">
                  <c:v>3.8453000000036903</c:v>
                </c:pt>
                <c:pt idx="44454">
                  <c:v>3.8454000000036905</c:v>
                </c:pt>
                <c:pt idx="44455">
                  <c:v>3.8455000000036907</c:v>
                </c:pt>
                <c:pt idx="44456">
                  <c:v>3.845600000003691</c:v>
                </c:pt>
                <c:pt idx="44457">
                  <c:v>3.8457000000036912</c:v>
                </c:pt>
                <c:pt idx="44458">
                  <c:v>3.8458000000036914</c:v>
                </c:pt>
                <c:pt idx="44459">
                  <c:v>3.8459000000036916</c:v>
                </c:pt>
                <c:pt idx="44460">
                  <c:v>3.8460000000036918</c:v>
                </c:pt>
                <c:pt idx="44461">
                  <c:v>3.846100000003692</c:v>
                </c:pt>
                <c:pt idx="44462">
                  <c:v>3.8462000000036922</c:v>
                </c:pt>
                <c:pt idx="44463">
                  <c:v>3.8463000000036924</c:v>
                </c:pt>
                <c:pt idx="44464">
                  <c:v>3.8464000000036926</c:v>
                </c:pt>
                <c:pt idx="44465">
                  <c:v>3.8465000000036929</c:v>
                </c:pt>
                <c:pt idx="44466">
                  <c:v>3.8466000000036931</c:v>
                </c:pt>
                <c:pt idx="44467">
                  <c:v>3.8467000000036933</c:v>
                </c:pt>
                <c:pt idx="44468">
                  <c:v>3.8468000000036935</c:v>
                </c:pt>
                <c:pt idx="44469">
                  <c:v>3.8469000000036937</c:v>
                </c:pt>
                <c:pt idx="44470">
                  <c:v>3.8470000000036939</c:v>
                </c:pt>
                <c:pt idx="44471">
                  <c:v>3.8471000000036941</c:v>
                </c:pt>
                <c:pt idx="44472">
                  <c:v>3.8472000000036943</c:v>
                </c:pt>
                <c:pt idx="44473">
                  <c:v>3.8473000000036945</c:v>
                </c:pt>
                <c:pt idx="44474">
                  <c:v>3.8474000000036948</c:v>
                </c:pt>
                <c:pt idx="44475">
                  <c:v>3.847500000003695</c:v>
                </c:pt>
                <c:pt idx="44476">
                  <c:v>3.8476000000036952</c:v>
                </c:pt>
                <c:pt idx="44477">
                  <c:v>3.8477000000036954</c:v>
                </c:pt>
                <c:pt idx="44478">
                  <c:v>3.8478000000036956</c:v>
                </c:pt>
                <c:pt idx="44479">
                  <c:v>3.8479000000036958</c:v>
                </c:pt>
                <c:pt idx="44480">
                  <c:v>3.848000000003696</c:v>
                </c:pt>
                <c:pt idx="44481">
                  <c:v>3.8481000000036962</c:v>
                </c:pt>
                <c:pt idx="44482">
                  <c:v>3.8482000000036964</c:v>
                </c:pt>
                <c:pt idx="44483">
                  <c:v>3.8483000000036967</c:v>
                </c:pt>
                <c:pt idx="44484">
                  <c:v>3.8484000000036969</c:v>
                </c:pt>
                <c:pt idx="44485">
                  <c:v>3.8485000000036971</c:v>
                </c:pt>
                <c:pt idx="44486">
                  <c:v>3.8486000000036973</c:v>
                </c:pt>
                <c:pt idx="44487">
                  <c:v>3.8487000000036975</c:v>
                </c:pt>
                <c:pt idx="44488">
                  <c:v>3.8488000000036977</c:v>
                </c:pt>
                <c:pt idx="44489">
                  <c:v>3.8489000000036979</c:v>
                </c:pt>
                <c:pt idx="44490">
                  <c:v>3.8490000000036981</c:v>
                </c:pt>
                <c:pt idx="44491">
                  <c:v>3.8491000000036983</c:v>
                </c:pt>
                <c:pt idx="44492">
                  <c:v>3.8492000000036986</c:v>
                </c:pt>
                <c:pt idx="44493">
                  <c:v>3.8493000000036988</c:v>
                </c:pt>
                <c:pt idx="44494">
                  <c:v>3.849400000003699</c:v>
                </c:pt>
                <c:pt idx="44495">
                  <c:v>3.8495000000036992</c:v>
                </c:pt>
                <c:pt idx="44496">
                  <c:v>3.8496000000036994</c:v>
                </c:pt>
                <c:pt idx="44497">
                  <c:v>3.8497000000036996</c:v>
                </c:pt>
                <c:pt idx="44498">
                  <c:v>3.8498000000036998</c:v>
                </c:pt>
                <c:pt idx="44499">
                  <c:v>3.8499000000037</c:v>
                </c:pt>
                <c:pt idx="44500">
                  <c:v>3.8500000000037002</c:v>
                </c:pt>
                <c:pt idx="44501">
                  <c:v>3.8501000000037005</c:v>
                </c:pt>
                <c:pt idx="44502">
                  <c:v>3.8502000000037007</c:v>
                </c:pt>
                <c:pt idx="44503">
                  <c:v>3.8503000000037009</c:v>
                </c:pt>
                <c:pt idx="44504">
                  <c:v>3.8504000000037011</c:v>
                </c:pt>
                <c:pt idx="44505">
                  <c:v>3.8505000000037013</c:v>
                </c:pt>
                <c:pt idx="44506">
                  <c:v>3.8506000000037015</c:v>
                </c:pt>
                <c:pt idx="44507">
                  <c:v>3.8507000000037017</c:v>
                </c:pt>
                <c:pt idx="44508">
                  <c:v>3.8508000000037019</c:v>
                </c:pt>
                <c:pt idx="44509">
                  <c:v>3.8509000000037021</c:v>
                </c:pt>
                <c:pt idx="44510">
                  <c:v>3.8510000000037024</c:v>
                </c:pt>
                <c:pt idx="44511">
                  <c:v>3.8511000000037026</c:v>
                </c:pt>
                <c:pt idx="44512">
                  <c:v>3.8512000000037028</c:v>
                </c:pt>
                <c:pt idx="44513">
                  <c:v>3.851300000003703</c:v>
                </c:pt>
                <c:pt idx="44514">
                  <c:v>3.8514000000037032</c:v>
                </c:pt>
                <c:pt idx="44515">
                  <c:v>3.8515000000037034</c:v>
                </c:pt>
                <c:pt idx="44516">
                  <c:v>3.8516000000037036</c:v>
                </c:pt>
                <c:pt idx="44517">
                  <c:v>3.8517000000037038</c:v>
                </c:pt>
                <c:pt idx="44518">
                  <c:v>3.851800000003704</c:v>
                </c:pt>
                <c:pt idx="44519">
                  <c:v>3.8519000000037042</c:v>
                </c:pt>
                <c:pt idx="44520">
                  <c:v>3.8520000000037045</c:v>
                </c:pt>
                <c:pt idx="44521">
                  <c:v>3.8521000000037047</c:v>
                </c:pt>
                <c:pt idx="44522">
                  <c:v>3.8522000000037049</c:v>
                </c:pt>
                <c:pt idx="44523">
                  <c:v>3.8523000000037051</c:v>
                </c:pt>
                <c:pt idx="44524">
                  <c:v>3.8524000000037053</c:v>
                </c:pt>
                <c:pt idx="44525">
                  <c:v>3.8525000000037055</c:v>
                </c:pt>
                <c:pt idx="44526">
                  <c:v>3.8526000000037057</c:v>
                </c:pt>
                <c:pt idx="44527">
                  <c:v>3.8527000000037059</c:v>
                </c:pt>
                <c:pt idx="44528">
                  <c:v>3.8528000000037061</c:v>
                </c:pt>
                <c:pt idx="44529">
                  <c:v>3.8529000000037064</c:v>
                </c:pt>
                <c:pt idx="44530">
                  <c:v>3.8530000000037066</c:v>
                </c:pt>
                <c:pt idx="44531">
                  <c:v>3.8531000000037068</c:v>
                </c:pt>
                <c:pt idx="44532">
                  <c:v>3.853200000003707</c:v>
                </c:pt>
                <c:pt idx="44533">
                  <c:v>3.8533000000037072</c:v>
                </c:pt>
                <c:pt idx="44534">
                  <c:v>3.8534000000037074</c:v>
                </c:pt>
                <c:pt idx="44535">
                  <c:v>3.8535000000037076</c:v>
                </c:pt>
                <c:pt idx="44536">
                  <c:v>3.8536000000037078</c:v>
                </c:pt>
                <c:pt idx="44537">
                  <c:v>3.853700000003708</c:v>
                </c:pt>
                <c:pt idx="44538">
                  <c:v>3.8538000000037083</c:v>
                </c:pt>
                <c:pt idx="44539">
                  <c:v>3.8539000000037085</c:v>
                </c:pt>
                <c:pt idx="44540">
                  <c:v>3.8540000000037087</c:v>
                </c:pt>
                <c:pt idx="44541">
                  <c:v>3.8541000000037089</c:v>
                </c:pt>
                <c:pt idx="44542">
                  <c:v>3.8542000000037091</c:v>
                </c:pt>
                <c:pt idx="44543">
                  <c:v>3.8543000000037093</c:v>
                </c:pt>
                <c:pt idx="44544">
                  <c:v>3.8544000000037095</c:v>
                </c:pt>
                <c:pt idx="44545">
                  <c:v>3.8545000000037097</c:v>
                </c:pt>
                <c:pt idx="44546">
                  <c:v>3.8546000000037099</c:v>
                </c:pt>
                <c:pt idx="44547">
                  <c:v>3.8547000000037102</c:v>
                </c:pt>
                <c:pt idx="44548">
                  <c:v>3.8548000000037104</c:v>
                </c:pt>
                <c:pt idx="44549">
                  <c:v>3.8549000000037106</c:v>
                </c:pt>
                <c:pt idx="44550">
                  <c:v>3.8550000000037108</c:v>
                </c:pt>
                <c:pt idx="44551">
                  <c:v>3.855100000003711</c:v>
                </c:pt>
                <c:pt idx="44552">
                  <c:v>3.8552000000037112</c:v>
                </c:pt>
                <c:pt idx="44553">
                  <c:v>3.8553000000037114</c:v>
                </c:pt>
                <c:pt idx="44554">
                  <c:v>3.8554000000037116</c:v>
                </c:pt>
                <c:pt idx="44555">
                  <c:v>3.8555000000037118</c:v>
                </c:pt>
                <c:pt idx="44556">
                  <c:v>3.8556000000037121</c:v>
                </c:pt>
                <c:pt idx="44557">
                  <c:v>3.8557000000037123</c:v>
                </c:pt>
                <c:pt idx="44558">
                  <c:v>3.8558000000037125</c:v>
                </c:pt>
                <c:pt idx="44559">
                  <c:v>3.8559000000037127</c:v>
                </c:pt>
                <c:pt idx="44560">
                  <c:v>3.8560000000037129</c:v>
                </c:pt>
                <c:pt idx="44561">
                  <c:v>3.8561000000037131</c:v>
                </c:pt>
                <c:pt idx="44562">
                  <c:v>3.8562000000037133</c:v>
                </c:pt>
                <c:pt idx="44563">
                  <c:v>3.8563000000037135</c:v>
                </c:pt>
                <c:pt idx="44564">
                  <c:v>3.8564000000037137</c:v>
                </c:pt>
                <c:pt idx="44565">
                  <c:v>3.856500000003714</c:v>
                </c:pt>
                <c:pt idx="44566">
                  <c:v>3.8566000000037142</c:v>
                </c:pt>
                <c:pt idx="44567">
                  <c:v>3.8567000000037144</c:v>
                </c:pt>
                <c:pt idx="44568">
                  <c:v>3.8568000000037146</c:v>
                </c:pt>
                <c:pt idx="44569">
                  <c:v>3.8569000000037148</c:v>
                </c:pt>
                <c:pt idx="44570">
                  <c:v>3.857000000003715</c:v>
                </c:pt>
                <c:pt idx="44571">
                  <c:v>3.8571000000037152</c:v>
                </c:pt>
                <c:pt idx="44572">
                  <c:v>3.8572000000037154</c:v>
                </c:pt>
                <c:pt idx="44573">
                  <c:v>3.8573000000037156</c:v>
                </c:pt>
                <c:pt idx="44574">
                  <c:v>3.8574000000037159</c:v>
                </c:pt>
                <c:pt idx="44575">
                  <c:v>3.8575000000037161</c:v>
                </c:pt>
                <c:pt idx="44576">
                  <c:v>3.8576000000037163</c:v>
                </c:pt>
                <c:pt idx="44577">
                  <c:v>3.8577000000037165</c:v>
                </c:pt>
                <c:pt idx="44578">
                  <c:v>3.8578000000037167</c:v>
                </c:pt>
                <c:pt idx="44579">
                  <c:v>3.8579000000037169</c:v>
                </c:pt>
                <c:pt idx="44580">
                  <c:v>3.8580000000037171</c:v>
                </c:pt>
                <c:pt idx="44581">
                  <c:v>3.8581000000037173</c:v>
                </c:pt>
                <c:pt idx="44582">
                  <c:v>3.8582000000037175</c:v>
                </c:pt>
                <c:pt idx="44583">
                  <c:v>3.8583000000037178</c:v>
                </c:pt>
                <c:pt idx="44584">
                  <c:v>3.858400000003718</c:v>
                </c:pt>
                <c:pt idx="44585">
                  <c:v>3.8585000000037182</c:v>
                </c:pt>
                <c:pt idx="44586">
                  <c:v>3.8586000000037184</c:v>
                </c:pt>
                <c:pt idx="44587">
                  <c:v>3.8587000000037186</c:v>
                </c:pt>
                <c:pt idx="44588">
                  <c:v>3.8588000000037188</c:v>
                </c:pt>
                <c:pt idx="44589">
                  <c:v>3.858900000003719</c:v>
                </c:pt>
                <c:pt idx="44590">
                  <c:v>3.8590000000037192</c:v>
                </c:pt>
                <c:pt idx="44591">
                  <c:v>3.8591000000037194</c:v>
                </c:pt>
                <c:pt idx="44592">
                  <c:v>3.8592000000037197</c:v>
                </c:pt>
                <c:pt idx="44593">
                  <c:v>3.8593000000037199</c:v>
                </c:pt>
                <c:pt idx="44594">
                  <c:v>3.8594000000037201</c:v>
                </c:pt>
                <c:pt idx="44595">
                  <c:v>3.8595000000037203</c:v>
                </c:pt>
                <c:pt idx="44596">
                  <c:v>3.8596000000037205</c:v>
                </c:pt>
                <c:pt idx="44597">
                  <c:v>3.8597000000037207</c:v>
                </c:pt>
                <c:pt idx="44598">
                  <c:v>3.8598000000037209</c:v>
                </c:pt>
                <c:pt idx="44599">
                  <c:v>3.8599000000037211</c:v>
                </c:pt>
                <c:pt idx="44600">
                  <c:v>3.8600000000037213</c:v>
                </c:pt>
                <c:pt idx="44601">
                  <c:v>3.8601000000037216</c:v>
                </c:pt>
                <c:pt idx="44602">
                  <c:v>3.8602000000037218</c:v>
                </c:pt>
                <c:pt idx="44603">
                  <c:v>3.860300000003722</c:v>
                </c:pt>
                <c:pt idx="44604">
                  <c:v>3.8604000000037222</c:v>
                </c:pt>
                <c:pt idx="44605">
                  <c:v>3.8605000000037224</c:v>
                </c:pt>
                <c:pt idx="44606">
                  <c:v>3.8606000000037226</c:v>
                </c:pt>
                <c:pt idx="44607">
                  <c:v>3.8607000000037228</c:v>
                </c:pt>
                <c:pt idx="44608">
                  <c:v>3.860800000003723</c:v>
                </c:pt>
                <c:pt idx="44609">
                  <c:v>3.8609000000037232</c:v>
                </c:pt>
                <c:pt idx="44610">
                  <c:v>3.8610000000037235</c:v>
                </c:pt>
                <c:pt idx="44611">
                  <c:v>3.8611000000037237</c:v>
                </c:pt>
                <c:pt idx="44612">
                  <c:v>3.8612000000037239</c:v>
                </c:pt>
                <c:pt idx="44613">
                  <c:v>3.8613000000037241</c:v>
                </c:pt>
                <c:pt idx="44614">
                  <c:v>3.8614000000037243</c:v>
                </c:pt>
                <c:pt idx="44615">
                  <c:v>3.8615000000037245</c:v>
                </c:pt>
                <c:pt idx="44616">
                  <c:v>3.8616000000037247</c:v>
                </c:pt>
                <c:pt idx="44617">
                  <c:v>3.8617000000037249</c:v>
                </c:pt>
                <c:pt idx="44618">
                  <c:v>3.8618000000037251</c:v>
                </c:pt>
                <c:pt idx="44619">
                  <c:v>3.8619000000037254</c:v>
                </c:pt>
                <c:pt idx="44620">
                  <c:v>3.8620000000037256</c:v>
                </c:pt>
                <c:pt idx="44621">
                  <c:v>3.8621000000037258</c:v>
                </c:pt>
                <c:pt idx="44622">
                  <c:v>3.862200000003726</c:v>
                </c:pt>
                <c:pt idx="44623">
                  <c:v>3.8623000000037262</c:v>
                </c:pt>
                <c:pt idx="44624">
                  <c:v>3.8624000000037264</c:v>
                </c:pt>
                <c:pt idx="44625">
                  <c:v>3.8625000000037266</c:v>
                </c:pt>
                <c:pt idx="44626">
                  <c:v>3.8626000000037268</c:v>
                </c:pt>
                <c:pt idx="44627">
                  <c:v>3.862700000003727</c:v>
                </c:pt>
                <c:pt idx="44628">
                  <c:v>3.8628000000037273</c:v>
                </c:pt>
                <c:pt idx="44629">
                  <c:v>3.8629000000037275</c:v>
                </c:pt>
                <c:pt idx="44630">
                  <c:v>3.8630000000037277</c:v>
                </c:pt>
                <c:pt idx="44631">
                  <c:v>3.8631000000037279</c:v>
                </c:pt>
                <c:pt idx="44632">
                  <c:v>3.8632000000037281</c:v>
                </c:pt>
                <c:pt idx="44633">
                  <c:v>3.8633000000037283</c:v>
                </c:pt>
                <c:pt idx="44634">
                  <c:v>3.8634000000037285</c:v>
                </c:pt>
                <c:pt idx="44635">
                  <c:v>3.8635000000037287</c:v>
                </c:pt>
                <c:pt idx="44636">
                  <c:v>3.8636000000037289</c:v>
                </c:pt>
                <c:pt idx="44637">
                  <c:v>3.8637000000037292</c:v>
                </c:pt>
                <c:pt idx="44638">
                  <c:v>3.8638000000037294</c:v>
                </c:pt>
                <c:pt idx="44639">
                  <c:v>3.8639000000037296</c:v>
                </c:pt>
                <c:pt idx="44640">
                  <c:v>3.8640000000037298</c:v>
                </c:pt>
                <c:pt idx="44641">
                  <c:v>3.86410000000373</c:v>
                </c:pt>
                <c:pt idx="44642">
                  <c:v>3.8642000000037302</c:v>
                </c:pt>
                <c:pt idx="44643">
                  <c:v>3.8643000000037304</c:v>
                </c:pt>
                <c:pt idx="44644">
                  <c:v>3.8644000000037306</c:v>
                </c:pt>
                <c:pt idx="44645">
                  <c:v>3.8645000000037308</c:v>
                </c:pt>
                <c:pt idx="44646">
                  <c:v>3.8646000000037311</c:v>
                </c:pt>
                <c:pt idx="44647">
                  <c:v>3.8647000000037313</c:v>
                </c:pt>
                <c:pt idx="44648">
                  <c:v>3.8648000000037315</c:v>
                </c:pt>
                <c:pt idx="44649">
                  <c:v>3.8649000000037317</c:v>
                </c:pt>
                <c:pt idx="44650">
                  <c:v>3.8650000000037319</c:v>
                </c:pt>
                <c:pt idx="44651">
                  <c:v>3.8651000000037321</c:v>
                </c:pt>
                <c:pt idx="44652">
                  <c:v>3.8652000000037323</c:v>
                </c:pt>
                <c:pt idx="44653">
                  <c:v>3.8653000000037325</c:v>
                </c:pt>
                <c:pt idx="44654">
                  <c:v>3.8654000000037327</c:v>
                </c:pt>
                <c:pt idx="44655">
                  <c:v>3.8655000000037329</c:v>
                </c:pt>
                <c:pt idx="44656">
                  <c:v>3.8656000000037332</c:v>
                </c:pt>
                <c:pt idx="44657">
                  <c:v>3.8657000000037334</c:v>
                </c:pt>
                <c:pt idx="44658">
                  <c:v>3.8658000000037336</c:v>
                </c:pt>
                <c:pt idx="44659">
                  <c:v>3.8659000000037338</c:v>
                </c:pt>
                <c:pt idx="44660">
                  <c:v>3.866000000003734</c:v>
                </c:pt>
                <c:pt idx="44661">
                  <c:v>3.8661000000037342</c:v>
                </c:pt>
                <c:pt idx="44662">
                  <c:v>3.8662000000037344</c:v>
                </c:pt>
                <c:pt idx="44663">
                  <c:v>3.8663000000037346</c:v>
                </c:pt>
                <c:pt idx="44664">
                  <c:v>3.8664000000037348</c:v>
                </c:pt>
                <c:pt idx="44665">
                  <c:v>3.8665000000037351</c:v>
                </c:pt>
                <c:pt idx="44666">
                  <c:v>3.8666000000037353</c:v>
                </c:pt>
                <c:pt idx="44667">
                  <c:v>3.8667000000037355</c:v>
                </c:pt>
                <c:pt idx="44668">
                  <c:v>3.8668000000037357</c:v>
                </c:pt>
                <c:pt idx="44669">
                  <c:v>3.8669000000037359</c:v>
                </c:pt>
                <c:pt idx="44670">
                  <c:v>3.8670000000037361</c:v>
                </c:pt>
                <c:pt idx="44671">
                  <c:v>3.8671000000037363</c:v>
                </c:pt>
                <c:pt idx="44672">
                  <c:v>3.8672000000037365</c:v>
                </c:pt>
                <c:pt idx="44673">
                  <c:v>3.8673000000037367</c:v>
                </c:pt>
                <c:pt idx="44674">
                  <c:v>3.867400000003737</c:v>
                </c:pt>
                <c:pt idx="44675">
                  <c:v>3.8675000000037372</c:v>
                </c:pt>
                <c:pt idx="44676">
                  <c:v>3.8676000000037374</c:v>
                </c:pt>
                <c:pt idx="44677">
                  <c:v>3.8677000000037376</c:v>
                </c:pt>
                <c:pt idx="44678">
                  <c:v>3.8678000000037378</c:v>
                </c:pt>
                <c:pt idx="44679">
                  <c:v>3.867900000003738</c:v>
                </c:pt>
                <c:pt idx="44680">
                  <c:v>3.8680000000037382</c:v>
                </c:pt>
                <c:pt idx="44681">
                  <c:v>3.8681000000037384</c:v>
                </c:pt>
                <c:pt idx="44682">
                  <c:v>3.8682000000037386</c:v>
                </c:pt>
                <c:pt idx="44683">
                  <c:v>3.8683000000037389</c:v>
                </c:pt>
                <c:pt idx="44684">
                  <c:v>3.8684000000037391</c:v>
                </c:pt>
                <c:pt idx="44685">
                  <c:v>3.8685000000037393</c:v>
                </c:pt>
                <c:pt idx="44686">
                  <c:v>3.8686000000037395</c:v>
                </c:pt>
                <c:pt idx="44687">
                  <c:v>3.8687000000037397</c:v>
                </c:pt>
                <c:pt idx="44688">
                  <c:v>3.8688000000037399</c:v>
                </c:pt>
                <c:pt idx="44689">
                  <c:v>3.8689000000037401</c:v>
                </c:pt>
                <c:pt idx="44690">
                  <c:v>3.8690000000037403</c:v>
                </c:pt>
                <c:pt idx="44691">
                  <c:v>3.8691000000037405</c:v>
                </c:pt>
                <c:pt idx="44692">
                  <c:v>3.8692000000037408</c:v>
                </c:pt>
                <c:pt idx="44693">
                  <c:v>3.869300000003741</c:v>
                </c:pt>
                <c:pt idx="44694">
                  <c:v>3.8694000000037412</c:v>
                </c:pt>
                <c:pt idx="44695">
                  <c:v>3.8695000000037414</c:v>
                </c:pt>
                <c:pt idx="44696">
                  <c:v>3.8696000000037416</c:v>
                </c:pt>
                <c:pt idx="44697">
                  <c:v>3.8697000000037418</c:v>
                </c:pt>
                <c:pt idx="44698">
                  <c:v>3.869800000003742</c:v>
                </c:pt>
                <c:pt idx="44699">
                  <c:v>3.8699000000037422</c:v>
                </c:pt>
                <c:pt idx="44700">
                  <c:v>3.8700000000037424</c:v>
                </c:pt>
                <c:pt idx="44701">
                  <c:v>3.8701000000037427</c:v>
                </c:pt>
                <c:pt idx="44702">
                  <c:v>3.8702000000037429</c:v>
                </c:pt>
                <c:pt idx="44703">
                  <c:v>3.8703000000037431</c:v>
                </c:pt>
                <c:pt idx="44704">
                  <c:v>3.8704000000037433</c:v>
                </c:pt>
                <c:pt idx="44705">
                  <c:v>3.8705000000037435</c:v>
                </c:pt>
                <c:pt idx="44706">
                  <c:v>3.8706000000037437</c:v>
                </c:pt>
                <c:pt idx="44707">
                  <c:v>3.8707000000037439</c:v>
                </c:pt>
                <c:pt idx="44708">
                  <c:v>3.8708000000037441</c:v>
                </c:pt>
                <c:pt idx="44709">
                  <c:v>3.8709000000037443</c:v>
                </c:pt>
                <c:pt idx="44710">
                  <c:v>3.8710000000037446</c:v>
                </c:pt>
                <c:pt idx="44711">
                  <c:v>3.8711000000037448</c:v>
                </c:pt>
                <c:pt idx="44712">
                  <c:v>3.871200000003745</c:v>
                </c:pt>
                <c:pt idx="44713">
                  <c:v>3.8713000000037452</c:v>
                </c:pt>
                <c:pt idx="44714">
                  <c:v>3.8714000000037454</c:v>
                </c:pt>
                <c:pt idx="44715">
                  <c:v>3.8715000000037456</c:v>
                </c:pt>
                <c:pt idx="44716">
                  <c:v>3.8716000000037458</c:v>
                </c:pt>
                <c:pt idx="44717">
                  <c:v>3.871700000003746</c:v>
                </c:pt>
                <c:pt idx="44718">
                  <c:v>3.8718000000037462</c:v>
                </c:pt>
                <c:pt idx="44719">
                  <c:v>3.8719000000037465</c:v>
                </c:pt>
                <c:pt idx="44720">
                  <c:v>3.8720000000037467</c:v>
                </c:pt>
                <c:pt idx="44721">
                  <c:v>3.8721000000037469</c:v>
                </c:pt>
                <c:pt idx="44722">
                  <c:v>3.8722000000037471</c:v>
                </c:pt>
                <c:pt idx="44723">
                  <c:v>3.8723000000037473</c:v>
                </c:pt>
                <c:pt idx="44724">
                  <c:v>3.8724000000037475</c:v>
                </c:pt>
                <c:pt idx="44725">
                  <c:v>3.8725000000037477</c:v>
                </c:pt>
                <c:pt idx="44726">
                  <c:v>3.8726000000037479</c:v>
                </c:pt>
                <c:pt idx="44727">
                  <c:v>3.8727000000037481</c:v>
                </c:pt>
                <c:pt idx="44728">
                  <c:v>3.8728000000037484</c:v>
                </c:pt>
                <c:pt idx="44729">
                  <c:v>3.8729000000037486</c:v>
                </c:pt>
                <c:pt idx="44730">
                  <c:v>3.8730000000037488</c:v>
                </c:pt>
                <c:pt idx="44731">
                  <c:v>3.873100000003749</c:v>
                </c:pt>
                <c:pt idx="44732">
                  <c:v>3.8732000000037492</c:v>
                </c:pt>
                <c:pt idx="44733">
                  <c:v>3.8733000000037494</c:v>
                </c:pt>
                <c:pt idx="44734">
                  <c:v>3.8734000000037496</c:v>
                </c:pt>
                <c:pt idx="44735">
                  <c:v>3.8735000000037498</c:v>
                </c:pt>
                <c:pt idx="44736">
                  <c:v>3.87360000000375</c:v>
                </c:pt>
                <c:pt idx="44737">
                  <c:v>3.8737000000037503</c:v>
                </c:pt>
                <c:pt idx="44738">
                  <c:v>3.8738000000037505</c:v>
                </c:pt>
                <c:pt idx="44739">
                  <c:v>3.8739000000037507</c:v>
                </c:pt>
                <c:pt idx="44740">
                  <c:v>3.8740000000037509</c:v>
                </c:pt>
                <c:pt idx="44741">
                  <c:v>3.8741000000037511</c:v>
                </c:pt>
                <c:pt idx="44742">
                  <c:v>3.8742000000037513</c:v>
                </c:pt>
                <c:pt idx="44743">
                  <c:v>3.8743000000037515</c:v>
                </c:pt>
                <c:pt idx="44744">
                  <c:v>3.8744000000037517</c:v>
                </c:pt>
                <c:pt idx="44745">
                  <c:v>3.8745000000037519</c:v>
                </c:pt>
                <c:pt idx="44746">
                  <c:v>3.8746000000037522</c:v>
                </c:pt>
                <c:pt idx="44747">
                  <c:v>3.8747000000037524</c:v>
                </c:pt>
                <c:pt idx="44748">
                  <c:v>3.8748000000037526</c:v>
                </c:pt>
                <c:pt idx="44749">
                  <c:v>3.8749000000037528</c:v>
                </c:pt>
                <c:pt idx="44750">
                  <c:v>3.875000000003753</c:v>
                </c:pt>
                <c:pt idx="44751">
                  <c:v>3.8751000000037532</c:v>
                </c:pt>
                <c:pt idx="44752">
                  <c:v>3.8752000000037534</c:v>
                </c:pt>
                <c:pt idx="44753">
                  <c:v>3.8753000000037536</c:v>
                </c:pt>
                <c:pt idx="44754">
                  <c:v>3.8754000000037538</c:v>
                </c:pt>
                <c:pt idx="44755">
                  <c:v>3.8755000000037541</c:v>
                </c:pt>
                <c:pt idx="44756">
                  <c:v>3.8756000000037543</c:v>
                </c:pt>
                <c:pt idx="44757">
                  <c:v>3.8757000000037545</c:v>
                </c:pt>
                <c:pt idx="44758">
                  <c:v>3.8758000000037547</c:v>
                </c:pt>
                <c:pt idx="44759">
                  <c:v>3.8759000000037549</c:v>
                </c:pt>
                <c:pt idx="44760">
                  <c:v>3.8760000000037551</c:v>
                </c:pt>
                <c:pt idx="44761">
                  <c:v>3.8761000000037553</c:v>
                </c:pt>
                <c:pt idx="44762">
                  <c:v>3.8762000000037555</c:v>
                </c:pt>
                <c:pt idx="44763">
                  <c:v>3.8763000000037557</c:v>
                </c:pt>
                <c:pt idx="44764">
                  <c:v>3.876400000003756</c:v>
                </c:pt>
                <c:pt idx="44765">
                  <c:v>3.8765000000037562</c:v>
                </c:pt>
                <c:pt idx="44766">
                  <c:v>3.8766000000037564</c:v>
                </c:pt>
                <c:pt idx="44767">
                  <c:v>3.8767000000037566</c:v>
                </c:pt>
                <c:pt idx="44768">
                  <c:v>3.8768000000037568</c:v>
                </c:pt>
                <c:pt idx="44769">
                  <c:v>3.876900000003757</c:v>
                </c:pt>
                <c:pt idx="44770">
                  <c:v>3.8770000000037572</c:v>
                </c:pt>
                <c:pt idx="44771">
                  <c:v>3.8771000000037574</c:v>
                </c:pt>
                <c:pt idx="44772">
                  <c:v>3.8772000000037576</c:v>
                </c:pt>
                <c:pt idx="44773">
                  <c:v>3.8773000000037579</c:v>
                </c:pt>
                <c:pt idx="44774">
                  <c:v>3.8774000000037581</c:v>
                </c:pt>
                <c:pt idx="44775">
                  <c:v>3.8775000000037583</c:v>
                </c:pt>
                <c:pt idx="44776">
                  <c:v>3.8776000000037585</c:v>
                </c:pt>
                <c:pt idx="44777">
                  <c:v>3.8777000000037587</c:v>
                </c:pt>
                <c:pt idx="44778">
                  <c:v>3.8778000000037589</c:v>
                </c:pt>
                <c:pt idx="44779">
                  <c:v>3.8779000000037591</c:v>
                </c:pt>
                <c:pt idx="44780">
                  <c:v>3.8780000000037593</c:v>
                </c:pt>
                <c:pt idx="44781">
                  <c:v>3.8781000000037595</c:v>
                </c:pt>
                <c:pt idx="44782">
                  <c:v>3.8782000000037598</c:v>
                </c:pt>
                <c:pt idx="44783">
                  <c:v>3.87830000000376</c:v>
                </c:pt>
                <c:pt idx="44784">
                  <c:v>3.8784000000037602</c:v>
                </c:pt>
                <c:pt idx="44785">
                  <c:v>3.8785000000037604</c:v>
                </c:pt>
                <c:pt idx="44786">
                  <c:v>3.8786000000037606</c:v>
                </c:pt>
                <c:pt idx="44787">
                  <c:v>3.8787000000037608</c:v>
                </c:pt>
                <c:pt idx="44788">
                  <c:v>3.878800000003761</c:v>
                </c:pt>
                <c:pt idx="44789">
                  <c:v>3.8789000000037612</c:v>
                </c:pt>
                <c:pt idx="44790">
                  <c:v>3.8790000000037614</c:v>
                </c:pt>
                <c:pt idx="44791">
                  <c:v>3.8791000000037617</c:v>
                </c:pt>
                <c:pt idx="44792">
                  <c:v>3.8792000000037619</c:v>
                </c:pt>
                <c:pt idx="44793">
                  <c:v>3.8793000000037621</c:v>
                </c:pt>
                <c:pt idx="44794">
                  <c:v>3.8794000000037623</c:v>
                </c:pt>
                <c:pt idx="44795">
                  <c:v>3.8795000000037625</c:v>
                </c:pt>
                <c:pt idx="44796">
                  <c:v>3.8796000000037627</c:v>
                </c:pt>
                <c:pt idx="44797">
                  <c:v>3.8797000000037629</c:v>
                </c:pt>
                <c:pt idx="44798">
                  <c:v>3.8798000000037631</c:v>
                </c:pt>
                <c:pt idx="44799">
                  <c:v>3.8799000000037633</c:v>
                </c:pt>
                <c:pt idx="44800">
                  <c:v>3.8800000000037635</c:v>
                </c:pt>
                <c:pt idx="44801">
                  <c:v>3.8801000000037638</c:v>
                </c:pt>
                <c:pt idx="44802">
                  <c:v>3.880200000003764</c:v>
                </c:pt>
                <c:pt idx="44803">
                  <c:v>3.8803000000037642</c:v>
                </c:pt>
                <c:pt idx="44804">
                  <c:v>3.8804000000037644</c:v>
                </c:pt>
                <c:pt idx="44805">
                  <c:v>3.8805000000037646</c:v>
                </c:pt>
                <c:pt idx="44806">
                  <c:v>3.8806000000037648</c:v>
                </c:pt>
                <c:pt idx="44807">
                  <c:v>3.880700000003765</c:v>
                </c:pt>
                <c:pt idx="44808">
                  <c:v>3.8808000000037652</c:v>
                </c:pt>
                <c:pt idx="44809">
                  <c:v>3.8809000000037654</c:v>
                </c:pt>
                <c:pt idx="44810">
                  <c:v>3.8810000000037657</c:v>
                </c:pt>
                <c:pt idx="44811">
                  <c:v>3.8811000000037659</c:v>
                </c:pt>
                <c:pt idx="44812">
                  <c:v>3.8812000000037661</c:v>
                </c:pt>
                <c:pt idx="44813">
                  <c:v>3.8813000000037663</c:v>
                </c:pt>
                <c:pt idx="44814">
                  <c:v>3.8814000000037665</c:v>
                </c:pt>
                <c:pt idx="44815">
                  <c:v>3.8815000000037667</c:v>
                </c:pt>
                <c:pt idx="44816">
                  <c:v>3.8816000000037669</c:v>
                </c:pt>
                <c:pt idx="44817">
                  <c:v>3.8817000000037671</c:v>
                </c:pt>
                <c:pt idx="44818">
                  <c:v>3.8818000000037673</c:v>
                </c:pt>
                <c:pt idx="44819">
                  <c:v>3.8819000000037676</c:v>
                </c:pt>
                <c:pt idx="44820">
                  <c:v>3.8820000000037678</c:v>
                </c:pt>
                <c:pt idx="44821">
                  <c:v>3.882100000003768</c:v>
                </c:pt>
                <c:pt idx="44822">
                  <c:v>3.8822000000037682</c:v>
                </c:pt>
                <c:pt idx="44823">
                  <c:v>3.8823000000037684</c:v>
                </c:pt>
                <c:pt idx="44824">
                  <c:v>3.8824000000037686</c:v>
                </c:pt>
                <c:pt idx="44825">
                  <c:v>3.8825000000037688</c:v>
                </c:pt>
                <c:pt idx="44826">
                  <c:v>3.882600000003769</c:v>
                </c:pt>
                <c:pt idx="44827">
                  <c:v>3.8827000000037692</c:v>
                </c:pt>
                <c:pt idx="44828">
                  <c:v>3.8828000000037695</c:v>
                </c:pt>
                <c:pt idx="44829">
                  <c:v>3.8829000000037697</c:v>
                </c:pt>
                <c:pt idx="44830">
                  <c:v>3.8830000000037699</c:v>
                </c:pt>
                <c:pt idx="44831">
                  <c:v>3.8831000000037701</c:v>
                </c:pt>
                <c:pt idx="44832">
                  <c:v>3.8832000000037703</c:v>
                </c:pt>
                <c:pt idx="44833">
                  <c:v>3.8833000000037705</c:v>
                </c:pt>
                <c:pt idx="44834">
                  <c:v>3.8834000000037707</c:v>
                </c:pt>
                <c:pt idx="44835">
                  <c:v>3.8835000000037709</c:v>
                </c:pt>
                <c:pt idx="44836">
                  <c:v>3.8836000000037711</c:v>
                </c:pt>
                <c:pt idx="44837">
                  <c:v>3.8837000000037714</c:v>
                </c:pt>
                <c:pt idx="44838">
                  <c:v>3.8838000000037716</c:v>
                </c:pt>
                <c:pt idx="44839">
                  <c:v>3.8839000000037718</c:v>
                </c:pt>
                <c:pt idx="44840">
                  <c:v>3.884000000003772</c:v>
                </c:pt>
                <c:pt idx="44841">
                  <c:v>3.8841000000037722</c:v>
                </c:pt>
                <c:pt idx="44842">
                  <c:v>3.8842000000037724</c:v>
                </c:pt>
                <c:pt idx="44843">
                  <c:v>3.8843000000037726</c:v>
                </c:pt>
                <c:pt idx="44844">
                  <c:v>3.8844000000037728</c:v>
                </c:pt>
                <c:pt idx="44845">
                  <c:v>3.884500000003773</c:v>
                </c:pt>
                <c:pt idx="44846">
                  <c:v>3.8846000000037733</c:v>
                </c:pt>
                <c:pt idx="44847">
                  <c:v>3.8847000000037735</c:v>
                </c:pt>
                <c:pt idx="44848">
                  <c:v>3.8848000000037737</c:v>
                </c:pt>
                <c:pt idx="44849">
                  <c:v>3.8849000000037739</c:v>
                </c:pt>
                <c:pt idx="44850">
                  <c:v>3.8850000000037741</c:v>
                </c:pt>
                <c:pt idx="44851">
                  <c:v>3.8851000000037743</c:v>
                </c:pt>
                <c:pt idx="44852">
                  <c:v>3.8852000000037745</c:v>
                </c:pt>
                <c:pt idx="44853">
                  <c:v>3.8853000000037747</c:v>
                </c:pt>
                <c:pt idx="44854">
                  <c:v>3.8854000000037749</c:v>
                </c:pt>
                <c:pt idx="44855">
                  <c:v>3.8855000000037752</c:v>
                </c:pt>
                <c:pt idx="44856">
                  <c:v>3.8856000000037754</c:v>
                </c:pt>
                <c:pt idx="44857">
                  <c:v>3.8857000000037756</c:v>
                </c:pt>
                <c:pt idx="44858">
                  <c:v>3.8858000000037758</c:v>
                </c:pt>
                <c:pt idx="44859">
                  <c:v>3.885900000003776</c:v>
                </c:pt>
                <c:pt idx="44860">
                  <c:v>3.8860000000037762</c:v>
                </c:pt>
                <c:pt idx="44861">
                  <c:v>3.8861000000037764</c:v>
                </c:pt>
                <c:pt idx="44862">
                  <c:v>3.8862000000037766</c:v>
                </c:pt>
                <c:pt idx="44863">
                  <c:v>3.8863000000037768</c:v>
                </c:pt>
                <c:pt idx="44864">
                  <c:v>3.8864000000037771</c:v>
                </c:pt>
                <c:pt idx="44865">
                  <c:v>3.8865000000037773</c:v>
                </c:pt>
                <c:pt idx="44866">
                  <c:v>3.8866000000037775</c:v>
                </c:pt>
                <c:pt idx="44867">
                  <c:v>3.8867000000037777</c:v>
                </c:pt>
                <c:pt idx="44868">
                  <c:v>3.8868000000037779</c:v>
                </c:pt>
                <c:pt idx="44869">
                  <c:v>3.8869000000037781</c:v>
                </c:pt>
                <c:pt idx="44870">
                  <c:v>3.8870000000037783</c:v>
                </c:pt>
                <c:pt idx="44871">
                  <c:v>3.8871000000037785</c:v>
                </c:pt>
                <c:pt idx="44872">
                  <c:v>3.8872000000037787</c:v>
                </c:pt>
                <c:pt idx="44873">
                  <c:v>3.887300000003779</c:v>
                </c:pt>
                <c:pt idx="44874">
                  <c:v>3.8874000000037792</c:v>
                </c:pt>
                <c:pt idx="44875">
                  <c:v>3.8875000000037794</c:v>
                </c:pt>
                <c:pt idx="44876">
                  <c:v>3.8876000000037796</c:v>
                </c:pt>
                <c:pt idx="44877">
                  <c:v>3.8877000000037798</c:v>
                </c:pt>
                <c:pt idx="44878">
                  <c:v>3.88780000000378</c:v>
                </c:pt>
                <c:pt idx="44879">
                  <c:v>3.8879000000037802</c:v>
                </c:pt>
                <c:pt idx="44880">
                  <c:v>3.8880000000037804</c:v>
                </c:pt>
                <c:pt idx="44881">
                  <c:v>3.8881000000037806</c:v>
                </c:pt>
                <c:pt idx="44882">
                  <c:v>3.8882000000037809</c:v>
                </c:pt>
                <c:pt idx="44883">
                  <c:v>3.8883000000037811</c:v>
                </c:pt>
                <c:pt idx="44884">
                  <c:v>3.8884000000037813</c:v>
                </c:pt>
                <c:pt idx="44885">
                  <c:v>3.8885000000037815</c:v>
                </c:pt>
                <c:pt idx="44886">
                  <c:v>3.8886000000037817</c:v>
                </c:pt>
                <c:pt idx="44887">
                  <c:v>3.8887000000037819</c:v>
                </c:pt>
                <c:pt idx="44888">
                  <c:v>3.8888000000037821</c:v>
                </c:pt>
                <c:pt idx="44889">
                  <c:v>3.8889000000037823</c:v>
                </c:pt>
                <c:pt idx="44890">
                  <c:v>3.8890000000037825</c:v>
                </c:pt>
                <c:pt idx="44891">
                  <c:v>3.8891000000037828</c:v>
                </c:pt>
                <c:pt idx="44892">
                  <c:v>3.889200000003783</c:v>
                </c:pt>
                <c:pt idx="44893">
                  <c:v>3.8893000000037832</c:v>
                </c:pt>
                <c:pt idx="44894">
                  <c:v>3.8894000000037834</c:v>
                </c:pt>
                <c:pt idx="44895">
                  <c:v>3.8895000000037836</c:v>
                </c:pt>
                <c:pt idx="44896">
                  <c:v>3.8896000000037838</c:v>
                </c:pt>
                <c:pt idx="44897">
                  <c:v>3.889700000003784</c:v>
                </c:pt>
                <c:pt idx="44898">
                  <c:v>3.8898000000037842</c:v>
                </c:pt>
                <c:pt idx="44899">
                  <c:v>3.8899000000037844</c:v>
                </c:pt>
                <c:pt idx="44900">
                  <c:v>3.8900000000037847</c:v>
                </c:pt>
                <c:pt idx="44901">
                  <c:v>3.8901000000037849</c:v>
                </c:pt>
                <c:pt idx="44902">
                  <c:v>3.8902000000037851</c:v>
                </c:pt>
                <c:pt idx="44903">
                  <c:v>3.8903000000037853</c:v>
                </c:pt>
                <c:pt idx="44904">
                  <c:v>3.8904000000037855</c:v>
                </c:pt>
                <c:pt idx="44905">
                  <c:v>3.8905000000037857</c:v>
                </c:pt>
                <c:pt idx="44906">
                  <c:v>3.8906000000037859</c:v>
                </c:pt>
                <c:pt idx="44907">
                  <c:v>3.8907000000037861</c:v>
                </c:pt>
                <c:pt idx="44908">
                  <c:v>3.8908000000037863</c:v>
                </c:pt>
                <c:pt idx="44909">
                  <c:v>3.8909000000037866</c:v>
                </c:pt>
                <c:pt idx="44910">
                  <c:v>3.8910000000037868</c:v>
                </c:pt>
                <c:pt idx="44911">
                  <c:v>3.891100000003787</c:v>
                </c:pt>
                <c:pt idx="44912">
                  <c:v>3.8912000000037872</c:v>
                </c:pt>
                <c:pt idx="44913">
                  <c:v>3.8913000000037874</c:v>
                </c:pt>
                <c:pt idx="44914">
                  <c:v>3.8914000000037876</c:v>
                </c:pt>
                <c:pt idx="44915">
                  <c:v>3.8915000000037878</c:v>
                </c:pt>
                <c:pt idx="44916">
                  <c:v>3.891600000003788</c:v>
                </c:pt>
                <c:pt idx="44917">
                  <c:v>3.8917000000037882</c:v>
                </c:pt>
                <c:pt idx="44918">
                  <c:v>3.8918000000037885</c:v>
                </c:pt>
                <c:pt idx="44919">
                  <c:v>3.8919000000037887</c:v>
                </c:pt>
                <c:pt idx="44920">
                  <c:v>3.8920000000037889</c:v>
                </c:pt>
                <c:pt idx="44921">
                  <c:v>3.8921000000037891</c:v>
                </c:pt>
                <c:pt idx="44922">
                  <c:v>3.8922000000037893</c:v>
                </c:pt>
                <c:pt idx="44923">
                  <c:v>3.8923000000037895</c:v>
                </c:pt>
                <c:pt idx="44924">
                  <c:v>3.8924000000037897</c:v>
                </c:pt>
                <c:pt idx="44925">
                  <c:v>3.8925000000037899</c:v>
                </c:pt>
                <c:pt idx="44926">
                  <c:v>3.8926000000037901</c:v>
                </c:pt>
                <c:pt idx="44927">
                  <c:v>3.8927000000037904</c:v>
                </c:pt>
                <c:pt idx="44928">
                  <c:v>3.8928000000037906</c:v>
                </c:pt>
                <c:pt idx="44929">
                  <c:v>3.8929000000037908</c:v>
                </c:pt>
                <c:pt idx="44930">
                  <c:v>3.893000000003791</c:v>
                </c:pt>
                <c:pt idx="44931">
                  <c:v>3.8931000000037912</c:v>
                </c:pt>
                <c:pt idx="44932">
                  <c:v>3.8932000000037914</c:v>
                </c:pt>
                <c:pt idx="44933">
                  <c:v>3.8933000000037916</c:v>
                </c:pt>
                <c:pt idx="44934">
                  <c:v>3.8934000000037918</c:v>
                </c:pt>
                <c:pt idx="44935">
                  <c:v>3.893500000003792</c:v>
                </c:pt>
                <c:pt idx="44936">
                  <c:v>3.8936000000037922</c:v>
                </c:pt>
                <c:pt idx="44937">
                  <c:v>3.8937000000037925</c:v>
                </c:pt>
                <c:pt idx="44938">
                  <c:v>3.8938000000037927</c:v>
                </c:pt>
                <c:pt idx="44939">
                  <c:v>3.8939000000037929</c:v>
                </c:pt>
                <c:pt idx="44940">
                  <c:v>3.8940000000037931</c:v>
                </c:pt>
                <c:pt idx="44941">
                  <c:v>3.8941000000037933</c:v>
                </c:pt>
                <c:pt idx="44942">
                  <c:v>3.8942000000037935</c:v>
                </c:pt>
                <c:pt idx="44943">
                  <c:v>3.8943000000037937</c:v>
                </c:pt>
                <c:pt idx="44944">
                  <c:v>3.8944000000037939</c:v>
                </c:pt>
                <c:pt idx="44945">
                  <c:v>3.8945000000037941</c:v>
                </c:pt>
                <c:pt idx="44946">
                  <c:v>3.8946000000037944</c:v>
                </c:pt>
                <c:pt idx="44947">
                  <c:v>3.8947000000037946</c:v>
                </c:pt>
                <c:pt idx="44948">
                  <c:v>3.8948000000037948</c:v>
                </c:pt>
                <c:pt idx="44949">
                  <c:v>3.894900000003795</c:v>
                </c:pt>
                <c:pt idx="44950">
                  <c:v>3.8950000000037952</c:v>
                </c:pt>
                <c:pt idx="44951">
                  <c:v>3.8951000000037954</c:v>
                </c:pt>
                <c:pt idx="44952">
                  <c:v>3.8952000000037956</c:v>
                </c:pt>
                <c:pt idx="44953">
                  <c:v>3.8953000000037958</c:v>
                </c:pt>
                <c:pt idx="44954">
                  <c:v>3.895400000003796</c:v>
                </c:pt>
                <c:pt idx="44955">
                  <c:v>3.8955000000037963</c:v>
                </c:pt>
                <c:pt idx="44956">
                  <c:v>3.8956000000037965</c:v>
                </c:pt>
                <c:pt idx="44957">
                  <c:v>3.8957000000037967</c:v>
                </c:pt>
                <c:pt idx="44958">
                  <c:v>3.8958000000037969</c:v>
                </c:pt>
                <c:pt idx="44959">
                  <c:v>3.8959000000037971</c:v>
                </c:pt>
                <c:pt idx="44960">
                  <c:v>3.8960000000037973</c:v>
                </c:pt>
                <c:pt idx="44961">
                  <c:v>3.8961000000037975</c:v>
                </c:pt>
                <c:pt idx="44962">
                  <c:v>3.8962000000037977</c:v>
                </c:pt>
                <c:pt idx="44963">
                  <c:v>3.8963000000037979</c:v>
                </c:pt>
                <c:pt idx="44964">
                  <c:v>3.8964000000037982</c:v>
                </c:pt>
                <c:pt idx="44965">
                  <c:v>3.8965000000037984</c:v>
                </c:pt>
                <c:pt idx="44966">
                  <c:v>3.8966000000037986</c:v>
                </c:pt>
                <c:pt idx="44967">
                  <c:v>3.8967000000037988</c:v>
                </c:pt>
                <c:pt idx="44968">
                  <c:v>3.896800000003799</c:v>
                </c:pt>
                <c:pt idx="44969">
                  <c:v>3.8969000000037992</c:v>
                </c:pt>
                <c:pt idx="44970">
                  <c:v>3.8970000000037994</c:v>
                </c:pt>
                <c:pt idx="44971">
                  <c:v>3.8971000000037996</c:v>
                </c:pt>
                <c:pt idx="44972">
                  <c:v>3.8972000000037998</c:v>
                </c:pt>
                <c:pt idx="44973">
                  <c:v>3.8973000000038001</c:v>
                </c:pt>
                <c:pt idx="44974">
                  <c:v>3.8974000000038003</c:v>
                </c:pt>
                <c:pt idx="44975">
                  <c:v>3.8975000000038005</c:v>
                </c:pt>
                <c:pt idx="44976">
                  <c:v>3.8976000000038007</c:v>
                </c:pt>
                <c:pt idx="44977">
                  <c:v>3.8977000000038009</c:v>
                </c:pt>
                <c:pt idx="44978">
                  <c:v>3.8978000000038011</c:v>
                </c:pt>
                <c:pt idx="44979">
                  <c:v>3.8979000000038013</c:v>
                </c:pt>
                <c:pt idx="44980">
                  <c:v>3.8980000000038015</c:v>
                </c:pt>
                <c:pt idx="44981">
                  <c:v>3.8981000000038017</c:v>
                </c:pt>
                <c:pt idx="44982">
                  <c:v>3.898200000003802</c:v>
                </c:pt>
                <c:pt idx="44983">
                  <c:v>3.8983000000038022</c:v>
                </c:pt>
                <c:pt idx="44984">
                  <c:v>3.8984000000038024</c:v>
                </c:pt>
                <c:pt idx="44985">
                  <c:v>3.8985000000038026</c:v>
                </c:pt>
                <c:pt idx="44986">
                  <c:v>3.8986000000038028</c:v>
                </c:pt>
                <c:pt idx="44987">
                  <c:v>3.898700000003803</c:v>
                </c:pt>
                <c:pt idx="44988">
                  <c:v>3.8988000000038032</c:v>
                </c:pt>
                <c:pt idx="44989">
                  <c:v>3.8989000000038034</c:v>
                </c:pt>
                <c:pt idx="44990">
                  <c:v>3.8990000000038036</c:v>
                </c:pt>
                <c:pt idx="44991">
                  <c:v>3.8991000000038039</c:v>
                </c:pt>
                <c:pt idx="44992">
                  <c:v>3.8992000000038041</c:v>
                </c:pt>
                <c:pt idx="44993">
                  <c:v>3.8993000000038043</c:v>
                </c:pt>
                <c:pt idx="44994">
                  <c:v>3.8994000000038045</c:v>
                </c:pt>
                <c:pt idx="44995">
                  <c:v>3.8995000000038047</c:v>
                </c:pt>
                <c:pt idx="44996">
                  <c:v>3.8996000000038049</c:v>
                </c:pt>
                <c:pt idx="44997">
                  <c:v>3.8997000000038051</c:v>
                </c:pt>
                <c:pt idx="44998">
                  <c:v>3.8998000000038053</c:v>
                </c:pt>
                <c:pt idx="44999">
                  <c:v>3.8999000000038055</c:v>
                </c:pt>
                <c:pt idx="45000">
                  <c:v>3.9000000000038058</c:v>
                </c:pt>
                <c:pt idx="45001">
                  <c:v>3.900100000003806</c:v>
                </c:pt>
                <c:pt idx="45002">
                  <c:v>3.9002000000038062</c:v>
                </c:pt>
                <c:pt idx="45003">
                  <c:v>3.9003000000038064</c:v>
                </c:pt>
                <c:pt idx="45004">
                  <c:v>3.9004000000038066</c:v>
                </c:pt>
                <c:pt idx="45005">
                  <c:v>3.9005000000038068</c:v>
                </c:pt>
                <c:pt idx="45006">
                  <c:v>3.900600000003807</c:v>
                </c:pt>
                <c:pt idx="45007">
                  <c:v>3.9007000000038072</c:v>
                </c:pt>
                <c:pt idx="45008">
                  <c:v>3.9008000000038074</c:v>
                </c:pt>
                <c:pt idx="45009">
                  <c:v>3.9009000000038077</c:v>
                </c:pt>
                <c:pt idx="45010">
                  <c:v>3.9010000000038079</c:v>
                </c:pt>
                <c:pt idx="45011">
                  <c:v>3.9011000000038081</c:v>
                </c:pt>
                <c:pt idx="45012">
                  <c:v>3.9012000000038083</c:v>
                </c:pt>
                <c:pt idx="45013">
                  <c:v>3.9013000000038085</c:v>
                </c:pt>
                <c:pt idx="45014">
                  <c:v>3.9014000000038087</c:v>
                </c:pt>
                <c:pt idx="45015">
                  <c:v>3.9015000000038089</c:v>
                </c:pt>
                <c:pt idx="45016">
                  <c:v>3.9016000000038091</c:v>
                </c:pt>
                <c:pt idx="45017">
                  <c:v>3.9017000000038093</c:v>
                </c:pt>
                <c:pt idx="45018">
                  <c:v>3.9018000000038096</c:v>
                </c:pt>
                <c:pt idx="45019">
                  <c:v>3.9019000000038098</c:v>
                </c:pt>
                <c:pt idx="45020">
                  <c:v>3.90200000000381</c:v>
                </c:pt>
                <c:pt idx="45021">
                  <c:v>3.9021000000038102</c:v>
                </c:pt>
                <c:pt idx="45022">
                  <c:v>3.9022000000038104</c:v>
                </c:pt>
                <c:pt idx="45023">
                  <c:v>3.9023000000038106</c:v>
                </c:pt>
                <c:pt idx="45024">
                  <c:v>3.9024000000038108</c:v>
                </c:pt>
                <c:pt idx="45025">
                  <c:v>3.902500000003811</c:v>
                </c:pt>
                <c:pt idx="45026">
                  <c:v>3.9026000000038112</c:v>
                </c:pt>
                <c:pt idx="45027">
                  <c:v>3.9027000000038115</c:v>
                </c:pt>
                <c:pt idx="45028">
                  <c:v>3.9028000000038117</c:v>
                </c:pt>
                <c:pt idx="45029">
                  <c:v>3.9029000000038119</c:v>
                </c:pt>
                <c:pt idx="45030">
                  <c:v>3.9030000000038121</c:v>
                </c:pt>
                <c:pt idx="45031">
                  <c:v>3.9031000000038123</c:v>
                </c:pt>
                <c:pt idx="45032">
                  <c:v>3.9032000000038125</c:v>
                </c:pt>
                <c:pt idx="45033">
                  <c:v>3.9033000000038127</c:v>
                </c:pt>
                <c:pt idx="45034">
                  <c:v>3.9034000000038129</c:v>
                </c:pt>
                <c:pt idx="45035">
                  <c:v>3.9035000000038131</c:v>
                </c:pt>
                <c:pt idx="45036">
                  <c:v>3.9036000000038134</c:v>
                </c:pt>
                <c:pt idx="45037">
                  <c:v>3.9037000000038136</c:v>
                </c:pt>
                <c:pt idx="45038">
                  <c:v>3.9038000000038138</c:v>
                </c:pt>
                <c:pt idx="45039">
                  <c:v>3.903900000003814</c:v>
                </c:pt>
                <c:pt idx="45040">
                  <c:v>3.9040000000038142</c:v>
                </c:pt>
                <c:pt idx="45041">
                  <c:v>3.9041000000038144</c:v>
                </c:pt>
                <c:pt idx="45042">
                  <c:v>3.9042000000038146</c:v>
                </c:pt>
                <c:pt idx="45043">
                  <c:v>3.9043000000038148</c:v>
                </c:pt>
                <c:pt idx="45044">
                  <c:v>3.904400000003815</c:v>
                </c:pt>
                <c:pt idx="45045">
                  <c:v>3.9045000000038153</c:v>
                </c:pt>
                <c:pt idx="45046">
                  <c:v>3.9046000000038155</c:v>
                </c:pt>
                <c:pt idx="45047">
                  <c:v>3.9047000000038157</c:v>
                </c:pt>
                <c:pt idx="45048">
                  <c:v>3.9048000000038159</c:v>
                </c:pt>
                <c:pt idx="45049">
                  <c:v>3.9049000000038161</c:v>
                </c:pt>
                <c:pt idx="45050">
                  <c:v>3.9050000000038163</c:v>
                </c:pt>
                <c:pt idx="45051">
                  <c:v>3.9051000000038165</c:v>
                </c:pt>
                <c:pt idx="45052">
                  <c:v>3.9052000000038167</c:v>
                </c:pt>
                <c:pt idx="45053">
                  <c:v>3.9053000000038169</c:v>
                </c:pt>
                <c:pt idx="45054">
                  <c:v>3.9054000000038172</c:v>
                </c:pt>
                <c:pt idx="45055">
                  <c:v>3.9055000000038174</c:v>
                </c:pt>
                <c:pt idx="45056">
                  <c:v>3.9056000000038176</c:v>
                </c:pt>
                <c:pt idx="45057">
                  <c:v>3.9057000000038178</c:v>
                </c:pt>
                <c:pt idx="45058">
                  <c:v>3.905800000003818</c:v>
                </c:pt>
                <c:pt idx="45059">
                  <c:v>3.9059000000038182</c:v>
                </c:pt>
                <c:pt idx="45060">
                  <c:v>3.9060000000038184</c:v>
                </c:pt>
                <c:pt idx="45061">
                  <c:v>3.9061000000038186</c:v>
                </c:pt>
                <c:pt idx="45062">
                  <c:v>3.9062000000038188</c:v>
                </c:pt>
                <c:pt idx="45063">
                  <c:v>3.9063000000038191</c:v>
                </c:pt>
                <c:pt idx="45064">
                  <c:v>3.9064000000038193</c:v>
                </c:pt>
                <c:pt idx="45065">
                  <c:v>3.9065000000038195</c:v>
                </c:pt>
                <c:pt idx="45066">
                  <c:v>3.9066000000038197</c:v>
                </c:pt>
                <c:pt idx="45067">
                  <c:v>3.9067000000038199</c:v>
                </c:pt>
                <c:pt idx="45068">
                  <c:v>3.9068000000038201</c:v>
                </c:pt>
                <c:pt idx="45069">
                  <c:v>3.9069000000038203</c:v>
                </c:pt>
                <c:pt idx="45070">
                  <c:v>3.9070000000038205</c:v>
                </c:pt>
                <c:pt idx="45071">
                  <c:v>3.9071000000038207</c:v>
                </c:pt>
                <c:pt idx="45072">
                  <c:v>3.9072000000038209</c:v>
                </c:pt>
                <c:pt idx="45073">
                  <c:v>3.9073000000038212</c:v>
                </c:pt>
                <c:pt idx="45074">
                  <c:v>3.9074000000038214</c:v>
                </c:pt>
                <c:pt idx="45075">
                  <c:v>3.9075000000038216</c:v>
                </c:pt>
                <c:pt idx="45076">
                  <c:v>3.9076000000038218</c:v>
                </c:pt>
                <c:pt idx="45077">
                  <c:v>3.907700000003822</c:v>
                </c:pt>
                <c:pt idx="45078">
                  <c:v>3.9078000000038222</c:v>
                </c:pt>
                <c:pt idx="45079">
                  <c:v>3.9079000000038224</c:v>
                </c:pt>
                <c:pt idx="45080">
                  <c:v>3.9080000000038226</c:v>
                </c:pt>
                <c:pt idx="45081">
                  <c:v>3.9081000000038228</c:v>
                </c:pt>
                <c:pt idx="45082">
                  <c:v>3.9082000000038231</c:v>
                </c:pt>
                <c:pt idx="45083">
                  <c:v>3.9083000000038233</c:v>
                </c:pt>
                <c:pt idx="45084">
                  <c:v>3.9084000000038235</c:v>
                </c:pt>
                <c:pt idx="45085">
                  <c:v>3.9085000000038237</c:v>
                </c:pt>
                <c:pt idx="45086">
                  <c:v>3.9086000000038239</c:v>
                </c:pt>
                <c:pt idx="45087">
                  <c:v>3.9087000000038241</c:v>
                </c:pt>
                <c:pt idx="45088">
                  <c:v>3.9088000000038243</c:v>
                </c:pt>
                <c:pt idx="45089">
                  <c:v>3.9089000000038245</c:v>
                </c:pt>
                <c:pt idx="45090">
                  <c:v>3.9090000000038247</c:v>
                </c:pt>
                <c:pt idx="45091">
                  <c:v>3.909100000003825</c:v>
                </c:pt>
                <c:pt idx="45092">
                  <c:v>3.9092000000038252</c:v>
                </c:pt>
                <c:pt idx="45093">
                  <c:v>3.9093000000038254</c:v>
                </c:pt>
                <c:pt idx="45094">
                  <c:v>3.9094000000038256</c:v>
                </c:pt>
                <c:pt idx="45095">
                  <c:v>3.9095000000038258</c:v>
                </c:pt>
                <c:pt idx="45096">
                  <c:v>3.909600000003826</c:v>
                </c:pt>
                <c:pt idx="45097">
                  <c:v>3.9097000000038262</c:v>
                </c:pt>
                <c:pt idx="45098">
                  <c:v>3.9098000000038264</c:v>
                </c:pt>
                <c:pt idx="45099">
                  <c:v>3.9099000000038266</c:v>
                </c:pt>
                <c:pt idx="45100">
                  <c:v>3.9100000000038269</c:v>
                </c:pt>
                <c:pt idx="45101">
                  <c:v>3.9101000000038271</c:v>
                </c:pt>
                <c:pt idx="45102">
                  <c:v>3.9102000000038273</c:v>
                </c:pt>
                <c:pt idx="45103">
                  <c:v>3.9103000000038275</c:v>
                </c:pt>
                <c:pt idx="45104">
                  <c:v>3.9104000000038277</c:v>
                </c:pt>
                <c:pt idx="45105">
                  <c:v>3.9105000000038279</c:v>
                </c:pt>
                <c:pt idx="45106">
                  <c:v>3.9106000000038281</c:v>
                </c:pt>
                <c:pt idx="45107">
                  <c:v>3.9107000000038283</c:v>
                </c:pt>
                <c:pt idx="45108">
                  <c:v>3.9108000000038285</c:v>
                </c:pt>
                <c:pt idx="45109">
                  <c:v>3.9109000000038288</c:v>
                </c:pt>
                <c:pt idx="45110">
                  <c:v>3.911000000003829</c:v>
                </c:pt>
                <c:pt idx="45111">
                  <c:v>3.9111000000038292</c:v>
                </c:pt>
                <c:pt idx="45112">
                  <c:v>3.9112000000038294</c:v>
                </c:pt>
                <c:pt idx="45113">
                  <c:v>3.9113000000038296</c:v>
                </c:pt>
                <c:pt idx="45114">
                  <c:v>3.9114000000038298</c:v>
                </c:pt>
                <c:pt idx="45115">
                  <c:v>3.91150000000383</c:v>
                </c:pt>
                <c:pt idx="45116">
                  <c:v>3.9116000000038302</c:v>
                </c:pt>
                <c:pt idx="45117">
                  <c:v>3.9117000000038304</c:v>
                </c:pt>
                <c:pt idx="45118">
                  <c:v>3.9118000000038307</c:v>
                </c:pt>
                <c:pt idx="45119">
                  <c:v>3.9119000000038309</c:v>
                </c:pt>
                <c:pt idx="45120">
                  <c:v>3.9120000000038311</c:v>
                </c:pt>
                <c:pt idx="45121">
                  <c:v>3.9121000000038313</c:v>
                </c:pt>
                <c:pt idx="45122">
                  <c:v>3.9122000000038315</c:v>
                </c:pt>
                <c:pt idx="45123">
                  <c:v>3.9123000000038317</c:v>
                </c:pt>
                <c:pt idx="45124">
                  <c:v>3.9124000000038319</c:v>
                </c:pt>
                <c:pt idx="45125">
                  <c:v>3.9125000000038321</c:v>
                </c:pt>
                <c:pt idx="45126">
                  <c:v>3.9126000000038323</c:v>
                </c:pt>
                <c:pt idx="45127">
                  <c:v>3.9127000000038326</c:v>
                </c:pt>
                <c:pt idx="45128">
                  <c:v>3.9128000000038328</c:v>
                </c:pt>
                <c:pt idx="45129">
                  <c:v>3.912900000003833</c:v>
                </c:pt>
                <c:pt idx="45130">
                  <c:v>3.9130000000038332</c:v>
                </c:pt>
                <c:pt idx="45131">
                  <c:v>3.9131000000038334</c:v>
                </c:pt>
                <c:pt idx="45132">
                  <c:v>3.9132000000038336</c:v>
                </c:pt>
                <c:pt idx="45133">
                  <c:v>3.9133000000038338</c:v>
                </c:pt>
                <c:pt idx="45134">
                  <c:v>3.913400000003834</c:v>
                </c:pt>
                <c:pt idx="45135">
                  <c:v>3.9135000000038342</c:v>
                </c:pt>
                <c:pt idx="45136">
                  <c:v>3.9136000000038345</c:v>
                </c:pt>
                <c:pt idx="45137">
                  <c:v>3.9137000000038347</c:v>
                </c:pt>
                <c:pt idx="45138">
                  <c:v>3.9138000000038349</c:v>
                </c:pt>
                <c:pt idx="45139">
                  <c:v>3.9139000000038351</c:v>
                </c:pt>
                <c:pt idx="45140">
                  <c:v>3.9140000000038353</c:v>
                </c:pt>
                <c:pt idx="45141">
                  <c:v>3.9141000000038355</c:v>
                </c:pt>
                <c:pt idx="45142">
                  <c:v>3.9142000000038357</c:v>
                </c:pt>
                <c:pt idx="45143">
                  <c:v>3.9143000000038359</c:v>
                </c:pt>
                <c:pt idx="45144">
                  <c:v>3.9144000000038361</c:v>
                </c:pt>
                <c:pt idx="45145">
                  <c:v>3.9145000000038364</c:v>
                </c:pt>
                <c:pt idx="45146">
                  <c:v>3.9146000000038366</c:v>
                </c:pt>
                <c:pt idx="45147">
                  <c:v>3.9147000000038368</c:v>
                </c:pt>
                <c:pt idx="45148">
                  <c:v>3.914800000003837</c:v>
                </c:pt>
                <c:pt idx="45149">
                  <c:v>3.9149000000038372</c:v>
                </c:pt>
                <c:pt idx="45150">
                  <c:v>3.9150000000038374</c:v>
                </c:pt>
                <c:pt idx="45151">
                  <c:v>3.9151000000038376</c:v>
                </c:pt>
                <c:pt idx="45152">
                  <c:v>3.9152000000038378</c:v>
                </c:pt>
                <c:pt idx="45153">
                  <c:v>3.915300000003838</c:v>
                </c:pt>
                <c:pt idx="45154">
                  <c:v>3.9154000000038383</c:v>
                </c:pt>
                <c:pt idx="45155">
                  <c:v>3.9155000000038385</c:v>
                </c:pt>
                <c:pt idx="45156">
                  <c:v>3.9156000000038387</c:v>
                </c:pt>
                <c:pt idx="45157">
                  <c:v>3.9157000000038389</c:v>
                </c:pt>
                <c:pt idx="45158">
                  <c:v>3.9158000000038391</c:v>
                </c:pt>
                <c:pt idx="45159">
                  <c:v>3.9159000000038393</c:v>
                </c:pt>
                <c:pt idx="45160">
                  <c:v>3.9160000000038395</c:v>
                </c:pt>
                <c:pt idx="45161">
                  <c:v>3.9161000000038397</c:v>
                </c:pt>
                <c:pt idx="45162">
                  <c:v>3.9162000000038399</c:v>
                </c:pt>
                <c:pt idx="45163">
                  <c:v>3.9163000000038402</c:v>
                </c:pt>
                <c:pt idx="45164">
                  <c:v>3.9164000000038404</c:v>
                </c:pt>
                <c:pt idx="45165">
                  <c:v>3.9165000000038406</c:v>
                </c:pt>
                <c:pt idx="45166">
                  <c:v>3.9166000000038408</c:v>
                </c:pt>
                <c:pt idx="45167">
                  <c:v>3.916700000003841</c:v>
                </c:pt>
                <c:pt idx="45168">
                  <c:v>3.9168000000038412</c:v>
                </c:pt>
                <c:pt idx="45169">
                  <c:v>3.9169000000038414</c:v>
                </c:pt>
                <c:pt idx="45170">
                  <c:v>3.9170000000038416</c:v>
                </c:pt>
                <c:pt idx="45171">
                  <c:v>3.9171000000038418</c:v>
                </c:pt>
                <c:pt idx="45172">
                  <c:v>3.9172000000038421</c:v>
                </c:pt>
                <c:pt idx="45173">
                  <c:v>3.9173000000038423</c:v>
                </c:pt>
                <c:pt idx="45174">
                  <c:v>3.9174000000038425</c:v>
                </c:pt>
                <c:pt idx="45175">
                  <c:v>3.9175000000038427</c:v>
                </c:pt>
                <c:pt idx="45176">
                  <c:v>3.9176000000038429</c:v>
                </c:pt>
                <c:pt idx="45177">
                  <c:v>3.9177000000038431</c:v>
                </c:pt>
                <c:pt idx="45178">
                  <c:v>3.9178000000038433</c:v>
                </c:pt>
                <c:pt idx="45179">
                  <c:v>3.9179000000038435</c:v>
                </c:pt>
                <c:pt idx="45180">
                  <c:v>3.9180000000038437</c:v>
                </c:pt>
                <c:pt idx="45181">
                  <c:v>3.918100000003844</c:v>
                </c:pt>
                <c:pt idx="45182">
                  <c:v>3.9182000000038442</c:v>
                </c:pt>
                <c:pt idx="45183">
                  <c:v>3.9183000000038444</c:v>
                </c:pt>
                <c:pt idx="45184">
                  <c:v>3.9184000000038446</c:v>
                </c:pt>
                <c:pt idx="45185">
                  <c:v>3.9185000000038448</c:v>
                </c:pt>
                <c:pt idx="45186">
                  <c:v>3.918600000003845</c:v>
                </c:pt>
                <c:pt idx="45187">
                  <c:v>3.9187000000038452</c:v>
                </c:pt>
                <c:pt idx="45188">
                  <c:v>3.9188000000038454</c:v>
                </c:pt>
                <c:pt idx="45189">
                  <c:v>3.9189000000038456</c:v>
                </c:pt>
                <c:pt idx="45190">
                  <c:v>3.9190000000038459</c:v>
                </c:pt>
                <c:pt idx="45191">
                  <c:v>3.9191000000038461</c:v>
                </c:pt>
                <c:pt idx="45192">
                  <c:v>3.9192000000038463</c:v>
                </c:pt>
                <c:pt idx="45193">
                  <c:v>3.9193000000038465</c:v>
                </c:pt>
                <c:pt idx="45194">
                  <c:v>3.9194000000038467</c:v>
                </c:pt>
                <c:pt idx="45195">
                  <c:v>3.9195000000038469</c:v>
                </c:pt>
                <c:pt idx="45196">
                  <c:v>3.9196000000038471</c:v>
                </c:pt>
                <c:pt idx="45197">
                  <c:v>3.9197000000038473</c:v>
                </c:pt>
                <c:pt idx="45198">
                  <c:v>3.9198000000038475</c:v>
                </c:pt>
                <c:pt idx="45199">
                  <c:v>3.9199000000038478</c:v>
                </c:pt>
                <c:pt idx="45200">
                  <c:v>3.920000000003848</c:v>
                </c:pt>
                <c:pt idx="45201">
                  <c:v>3.9201000000038482</c:v>
                </c:pt>
                <c:pt idx="45202">
                  <c:v>3.9202000000038484</c:v>
                </c:pt>
                <c:pt idx="45203">
                  <c:v>3.9203000000038486</c:v>
                </c:pt>
                <c:pt idx="45204">
                  <c:v>3.9204000000038488</c:v>
                </c:pt>
                <c:pt idx="45205">
                  <c:v>3.920500000003849</c:v>
                </c:pt>
                <c:pt idx="45206">
                  <c:v>3.9206000000038492</c:v>
                </c:pt>
                <c:pt idx="45207">
                  <c:v>3.9207000000038494</c:v>
                </c:pt>
                <c:pt idx="45208">
                  <c:v>3.9208000000038497</c:v>
                </c:pt>
                <c:pt idx="45209">
                  <c:v>3.9209000000038499</c:v>
                </c:pt>
                <c:pt idx="45210">
                  <c:v>3.9210000000038501</c:v>
                </c:pt>
                <c:pt idx="45211">
                  <c:v>3.9211000000038503</c:v>
                </c:pt>
                <c:pt idx="45212">
                  <c:v>3.9212000000038505</c:v>
                </c:pt>
                <c:pt idx="45213">
                  <c:v>3.9213000000038507</c:v>
                </c:pt>
                <c:pt idx="45214">
                  <c:v>3.9214000000038509</c:v>
                </c:pt>
                <c:pt idx="45215">
                  <c:v>3.9215000000038511</c:v>
                </c:pt>
                <c:pt idx="45216">
                  <c:v>3.9216000000038513</c:v>
                </c:pt>
                <c:pt idx="45217">
                  <c:v>3.9217000000038515</c:v>
                </c:pt>
                <c:pt idx="45218">
                  <c:v>3.9218000000038518</c:v>
                </c:pt>
                <c:pt idx="45219">
                  <c:v>3.921900000003852</c:v>
                </c:pt>
                <c:pt idx="45220">
                  <c:v>3.9220000000038522</c:v>
                </c:pt>
                <c:pt idx="45221">
                  <c:v>3.9221000000038524</c:v>
                </c:pt>
                <c:pt idx="45222">
                  <c:v>3.9222000000038526</c:v>
                </c:pt>
                <c:pt idx="45223">
                  <c:v>3.9223000000038528</c:v>
                </c:pt>
                <c:pt idx="45224">
                  <c:v>3.922400000003853</c:v>
                </c:pt>
                <c:pt idx="45225">
                  <c:v>3.9225000000038532</c:v>
                </c:pt>
                <c:pt idx="45226">
                  <c:v>3.9226000000038534</c:v>
                </c:pt>
                <c:pt idx="45227">
                  <c:v>3.9227000000038537</c:v>
                </c:pt>
                <c:pt idx="45228">
                  <c:v>3.9228000000038539</c:v>
                </c:pt>
                <c:pt idx="45229">
                  <c:v>3.9229000000038541</c:v>
                </c:pt>
                <c:pt idx="45230">
                  <c:v>3.9230000000038543</c:v>
                </c:pt>
                <c:pt idx="45231">
                  <c:v>3.9231000000038545</c:v>
                </c:pt>
                <c:pt idx="45232">
                  <c:v>3.9232000000038547</c:v>
                </c:pt>
                <c:pt idx="45233">
                  <c:v>3.9233000000038549</c:v>
                </c:pt>
                <c:pt idx="45234">
                  <c:v>3.9234000000038551</c:v>
                </c:pt>
                <c:pt idx="45235">
                  <c:v>3.9235000000038553</c:v>
                </c:pt>
                <c:pt idx="45236">
                  <c:v>3.9236000000038556</c:v>
                </c:pt>
                <c:pt idx="45237">
                  <c:v>3.9237000000038558</c:v>
                </c:pt>
                <c:pt idx="45238">
                  <c:v>3.923800000003856</c:v>
                </c:pt>
                <c:pt idx="45239">
                  <c:v>3.9239000000038562</c:v>
                </c:pt>
                <c:pt idx="45240">
                  <c:v>3.9240000000038564</c:v>
                </c:pt>
                <c:pt idx="45241">
                  <c:v>3.9241000000038566</c:v>
                </c:pt>
                <c:pt idx="45242">
                  <c:v>3.9242000000038568</c:v>
                </c:pt>
                <c:pt idx="45243">
                  <c:v>3.924300000003857</c:v>
                </c:pt>
                <c:pt idx="45244">
                  <c:v>3.9244000000038572</c:v>
                </c:pt>
                <c:pt idx="45245">
                  <c:v>3.9245000000038575</c:v>
                </c:pt>
                <c:pt idx="45246">
                  <c:v>3.9246000000038577</c:v>
                </c:pt>
                <c:pt idx="45247">
                  <c:v>3.9247000000038579</c:v>
                </c:pt>
                <c:pt idx="45248">
                  <c:v>3.9248000000038581</c:v>
                </c:pt>
                <c:pt idx="45249">
                  <c:v>3.9249000000038583</c:v>
                </c:pt>
                <c:pt idx="45250">
                  <c:v>3.9250000000038585</c:v>
                </c:pt>
                <c:pt idx="45251">
                  <c:v>3.9251000000038587</c:v>
                </c:pt>
                <c:pt idx="45252">
                  <c:v>3.9252000000038589</c:v>
                </c:pt>
                <c:pt idx="45253">
                  <c:v>3.9253000000038591</c:v>
                </c:pt>
                <c:pt idx="45254">
                  <c:v>3.9254000000038594</c:v>
                </c:pt>
                <c:pt idx="45255">
                  <c:v>3.9255000000038596</c:v>
                </c:pt>
                <c:pt idx="45256">
                  <c:v>3.9256000000038598</c:v>
                </c:pt>
                <c:pt idx="45257">
                  <c:v>3.92570000000386</c:v>
                </c:pt>
                <c:pt idx="45258">
                  <c:v>3.9258000000038602</c:v>
                </c:pt>
                <c:pt idx="45259">
                  <c:v>3.9259000000038604</c:v>
                </c:pt>
                <c:pt idx="45260">
                  <c:v>3.9260000000038606</c:v>
                </c:pt>
                <c:pt idx="45261">
                  <c:v>3.9261000000038608</c:v>
                </c:pt>
                <c:pt idx="45262">
                  <c:v>3.926200000003861</c:v>
                </c:pt>
                <c:pt idx="45263">
                  <c:v>3.9263000000038613</c:v>
                </c:pt>
                <c:pt idx="45264">
                  <c:v>3.9264000000038615</c:v>
                </c:pt>
                <c:pt idx="45265">
                  <c:v>3.9265000000038617</c:v>
                </c:pt>
                <c:pt idx="45266">
                  <c:v>3.9266000000038619</c:v>
                </c:pt>
                <c:pt idx="45267">
                  <c:v>3.9267000000038621</c:v>
                </c:pt>
                <c:pt idx="45268">
                  <c:v>3.9268000000038623</c:v>
                </c:pt>
                <c:pt idx="45269">
                  <c:v>3.9269000000038625</c:v>
                </c:pt>
                <c:pt idx="45270">
                  <c:v>3.9270000000038627</c:v>
                </c:pt>
                <c:pt idx="45271">
                  <c:v>3.9271000000038629</c:v>
                </c:pt>
                <c:pt idx="45272">
                  <c:v>3.9272000000038632</c:v>
                </c:pt>
                <c:pt idx="45273">
                  <c:v>3.9273000000038634</c:v>
                </c:pt>
                <c:pt idx="45274">
                  <c:v>3.9274000000038636</c:v>
                </c:pt>
                <c:pt idx="45275">
                  <c:v>3.9275000000038638</c:v>
                </c:pt>
                <c:pt idx="45276">
                  <c:v>3.927600000003864</c:v>
                </c:pt>
                <c:pt idx="45277">
                  <c:v>3.9277000000038642</c:v>
                </c:pt>
                <c:pt idx="45278">
                  <c:v>3.9278000000038644</c:v>
                </c:pt>
                <c:pt idx="45279">
                  <c:v>3.9279000000038646</c:v>
                </c:pt>
                <c:pt idx="45280">
                  <c:v>3.9280000000038648</c:v>
                </c:pt>
                <c:pt idx="45281">
                  <c:v>3.9281000000038651</c:v>
                </c:pt>
                <c:pt idx="45282">
                  <c:v>3.9282000000038653</c:v>
                </c:pt>
                <c:pt idx="45283">
                  <c:v>3.9283000000038655</c:v>
                </c:pt>
                <c:pt idx="45284">
                  <c:v>3.9284000000038657</c:v>
                </c:pt>
                <c:pt idx="45285">
                  <c:v>3.9285000000038659</c:v>
                </c:pt>
                <c:pt idx="45286">
                  <c:v>3.9286000000038661</c:v>
                </c:pt>
                <c:pt idx="45287">
                  <c:v>3.9287000000038663</c:v>
                </c:pt>
                <c:pt idx="45288">
                  <c:v>3.9288000000038665</c:v>
                </c:pt>
                <c:pt idx="45289">
                  <c:v>3.9289000000038667</c:v>
                </c:pt>
                <c:pt idx="45290">
                  <c:v>3.929000000003867</c:v>
                </c:pt>
                <c:pt idx="45291">
                  <c:v>3.9291000000038672</c:v>
                </c:pt>
                <c:pt idx="45292">
                  <c:v>3.9292000000038674</c:v>
                </c:pt>
                <c:pt idx="45293">
                  <c:v>3.9293000000038676</c:v>
                </c:pt>
                <c:pt idx="45294">
                  <c:v>3.9294000000038678</c:v>
                </c:pt>
                <c:pt idx="45295">
                  <c:v>3.929500000003868</c:v>
                </c:pt>
                <c:pt idx="45296">
                  <c:v>3.9296000000038682</c:v>
                </c:pt>
                <c:pt idx="45297">
                  <c:v>3.9297000000038684</c:v>
                </c:pt>
                <c:pt idx="45298">
                  <c:v>3.9298000000038686</c:v>
                </c:pt>
                <c:pt idx="45299">
                  <c:v>3.9299000000038689</c:v>
                </c:pt>
                <c:pt idx="45300">
                  <c:v>3.9300000000038691</c:v>
                </c:pt>
                <c:pt idx="45301">
                  <c:v>3.9301000000038693</c:v>
                </c:pt>
                <c:pt idx="45302">
                  <c:v>3.9302000000038695</c:v>
                </c:pt>
                <c:pt idx="45303">
                  <c:v>3.9303000000038697</c:v>
                </c:pt>
                <c:pt idx="45304">
                  <c:v>3.9304000000038699</c:v>
                </c:pt>
                <c:pt idx="45305">
                  <c:v>3.9305000000038701</c:v>
                </c:pt>
                <c:pt idx="45306">
                  <c:v>3.9306000000038703</c:v>
                </c:pt>
                <c:pt idx="45307">
                  <c:v>3.9307000000038705</c:v>
                </c:pt>
                <c:pt idx="45308">
                  <c:v>3.9308000000038708</c:v>
                </c:pt>
                <c:pt idx="45309">
                  <c:v>3.930900000003871</c:v>
                </c:pt>
                <c:pt idx="45310">
                  <c:v>3.9310000000038712</c:v>
                </c:pt>
                <c:pt idx="45311">
                  <c:v>3.9311000000038714</c:v>
                </c:pt>
                <c:pt idx="45312">
                  <c:v>3.9312000000038716</c:v>
                </c:pt>
                <c:pt idx="45313">
                  <c:v>3.9313000000038718</c:v>
                </c:pt>
                <c:pt idx="45314">
                  <c:v>3.931400000003872</c:v>
                </c:pt>
                <c:pt idx="45315">
                  <c:v>3.9315000000038722</c:v>
                </c:pt>
                <c:pt idx="45316">
                  <c:v>3.9316000000038724</c:v>
                </c:pt>
                <c:pt idx="45317">
                  <c:v>3.9317000000038727</c:v>
                </c:pt>
                <c:pt idx="45318">
                  <c:v>3.9318000000038729</c:v>
                </c:pt>
                <c:pt idx="45319">
                  <c:v>3.9319000000038731</c:v>
                </c:pt>
                <c:pt idx="45320">
                  <c:v>3.9320000000038733</c:v>
                </c:pt>
                <c:pt idx="45321">
                  <c:v>3.9321000000038735</c:v>
                </c:pt>
                <c:pt idx="45322">
                  <c:v>3.9322000000038737</c:v>
                </c:pt>
                <c:pt idx="45323">
                  <c:v>3.9323000000038739</c:v>
                </c:pt>
                <c:pt idx="45324">
                  <c:v>3.9324000000038741</c:v>
                </c:pt>
                <c:pt idx="45325">
                  <c:v>3.9325000000038743</c:v>
                </c:pt>
                <c:pt idx="45326">
                  <c:v>3.9326000000038746</c:v>
                </c:pt>
                <c:pt idx="45327">
                  <c:v>3.9327000000038748</c:v>
                </c:pt>
                <c:pt idx="45328">
                  <c:v>3.932800000003875</c:v>
                </c:pt>
                <c:pt idx="45329">
                  <c:v>3.9329000000038752</c:v>
                </c:pt>
                <c:pt idx="45330">
                  <c:v>3.9330000000038754</c:v>
                </c:pt>
                <c:pt idx="45331">
                  <c:v>3.9331000000038756</c:v>
                </c:pt>
                <c:pt idx="45332">
                  <c:v>3.9332000000038758</c:v>
                </c:pt>
                <c:pt idx="45333">
                  <c:v>3.933300000003876</c:v>
                </c:pt>
                <c:pt idx="45334">
                  <c:v>3.9334000000038762</c:v>
                </c:pt>
                <c:pt idx="45335">
                  <c:v>3.9335000000038765</c:v>
                </c:pt>
                <c:pt idx="45336">
                  <c:v>3.9336000000038767</c:v>
                </c:pt>
                <c:pt idx="45337">
                  <c:v>3.9337000000038769</c:v>
                </c:pt>
                <c:pt idx="45338">
                  <c:v>3.9338000000038771</c:v>
                </c:pt>
                <c:pt idx="45339">
                  <c:v>3.9339000000038773</c:v>
                </c:pt>
                <c:pt idx="45340">
                  <c:v>3.9340000000038775</c:v>
                </c:pt>
                <c:pt idx="45341">
                  <c:v>3.9341000000038777</c:v>
                </c:pt>
                <c:pt idx="45342">
                  <c:v>3.9342000000038779</c:v>
                </c:pt>
                <c:pt idx="45343">
                  <c:v>3.9343000000038781</c:v>
                </c:pt>
                <c:pt idx="45344">
                  <c:v>3.9344000000038784</c:v>
                </c:pt>
                <c:pt idx="45345">
                  <c:v>3.9345000000038786</c:v>
                </c:pt>
                <c:pt idx="45346">
                  <c:v>3.9346000000038788</c:v>
                </c:pt>
                <c:pt idx="45347">
                  <c:v>3.934700000003879</c:v>
                </c:pt>
                <c:pt idx="45348">
                  <c:v>3.9348000000038792</c:v>
                </c:pt>
                <c:pt idx="45349">
                  <c:v>3.9349000000038794</c:v>
                </c:pt>
                <c:pt idx="45350">
                  <c:v>3.9350000000038796</c:v>
                </c:pt>
                <c:pt idx="45351">
                  <c:v>3.9351000000038798</c:v>
                </c:pt>
                <c:pt idx="45352">
                  <c:v>3.93520000000388</c:v>
                </c:pt>
                <c:pt idx="45353">
                  <c:v>3.9353000000038802</c:v>
                </c:pt>
                <c:pt idx="45354">
                  <c:v>3.9354000000038805</c:v>
                </c:pt>
                <c:pt idx="45355">
                  <c:v>3.9355000000038807</c:v>
                </c:pt>
                <c:pt idx="45356">
                  <c:v>3.9356000000038809</c:v>
                </c:pt>
                <c:pt idx="45357">
                  <c:v>3.9357000000038811</c:v>
                </c:pt>
                <c:pt idx="45358">
                  <c:v>3.9358000000038813</c:v>
                </c:pt>
                <c:pt idx="45359">
                  <c:v>3.9359000000038815</c:v>
                </c:pt>
                <c:pt idx="45360">
                  <c:v>3.9360000000038817</c:v>
                </c:pt>
                <c:pt idx="45361">
                  <c:v>3.9361000000038819</c:v>
                </c:pt>
                <c:pt idx="45362">
                  <c:v>3.9362000000038821</c:v>
                </c:pt>
                <c:pt idx="45363">
                  <c:v>3.9363000000038824</c:v>
                </c:pt>
                <c:pt idx="45364">
                  <c:v>3.9364000000038826</c:v>
                </c:pt>
                <c:pt idx="45365">
                  <c:v>3.9365000000038828</c:v>
                </c:pt>
                <c:pt idx="45366">
                  <c:v>3.936600000003883</c:v>
                </c:pt>
                <c:pt idx="45367">
                  <c:v>3.9367000000038832</c:v>
                </c:pt>
                <c:pt idx="45368">
                  <c:v>3.9368000000038834</c:v>
                </c:pt>
                <c:pt idx="45369">
                  <c:v>3.9369000000038836</c:v>
                </c:pt>
                <c:pt idx="45370">
                  <c:v>3.9370000000038838</c:v>
                </c:pt>
                <c:pt idx="45371">
                  <c:v>3.937100000003884</c:v>
                </c:pt>
                <c:pt idx="45372">
                  <c:v>3.9372000000038843</c:v>
                </c:pt>
                <c:pt idx="45373">
                  <c:v>3.9373000000038845</c:v>
                </c:pt>
                <c:pt idx="45374">
                  <c:v>3.9374000000038847</c:v>
                </c:pt>
                <c:pt idx="45375">
                  <c:v>3.9375000000038849</c:v>
                </c:pt>
                <c:pt idx="45376">
                  <c:v>3.9376000000038851</c:v>
                </c:pt>
                <c:pt idx="45377">
                  <c:v>3.9377000000038853</c:v>
                </c:pt>
                <c:pt idx="45378">
                  <c:v>3.9378000000038855</c:v>
                </c:pt>
                <c:pt idx="45379">
                  <c:v>3.9379000000038857</c:v>
                </c:pt>
                <c:pt idx="45380">
                  <c:v>3.9380000000038859</c:v>
                </c:pt>
                <c:pt idx="45381">
                  <c:v>3.9381000000038862</c:v>
                </c:pt>
                <c:pt idx="45382">
                  <c:v>3.9382000000038864</c:v>
                </c:pt>
                <c:pt idx="45383">
                  <c:v>3.9383000000038866</c:v>
                </c:pt>
                <c:pt idx="45384">
                  <c:v>3.9384000000038868</c:v>
                </c:pt>
                <c:pt idx="45385">
                  <c:v>3.938500000003887</c:v>
                </c:pt>
                <c:pt idx="45386">
                  <c:v>3.9386000000038872</c:v>
                </c:pt>
                <c:pt idx="45387">
                  <c:v>3.9387000000038874</c:v>
                </c:pt>
                <c:pt idx="45388">
                  <c:v>3.9388000000038876</c:v>
                </c:pt>
                <c:pt idx="45389">
                  <c:v>3.9389000000038878</c:v>
                </c:pt>
                <c:pt idx="45390">
                  <c:v>3.9390000000038881</c:v>
                </c:pt>
                <c:pt idx="45391">
                  <c:v>3.9391000000038883</c:v>
                </c:pt>
                <c:pt idx="45392">
                  <c:v>3.9392000000038885</c:v>
                </c:pt>
                <c:pt idx="45393">
                  <c:v>3.9393000000038887</c:v>
                </c:pt>
                <c:pt idx="45394">
                  <c:v>3.9394000000038889</c:v>
                </c:pt>
                <c:pt idx="45395">
                  <c:v>3.9395000000038891</c:v>
                </c:pt>
                <c:pt idx="45396">
                  <c:v>3.9396000000038893</c:v>
                </c:pt>
                <c:pt idx="45397">
                  <c:v>3.9397000000038895</c:v>
                </c:pt>
                <c:pt idx="45398">
                  <c:v>3.9398000000038897</c:v>
                </c:pt>
                <c:pt idx="45399">
                  <c:v>3.93990000000389</c:v>
                </c:pt>
                <c:pt idx="45400">
                  <c:v>3.9400000000038902</c:v>
                </c:pt>
                <c:pt idx="45401">
                  <c:v>3.9401000000038904</c:v>
                </c:pt>
                <c:pt idx="45402">
                  <c:v>3.9402000000038906</c:v>
                </c:pt>
                <c:pt idx="45403">
                  <c:v>3.9403000000038908</c:v>
                </c:pt>
                <c:pt idx="45404">
                  <c:v>3.940400000003891</c:v>
                </c:pt>
                <c:pt idx="45405">
                  <c:v>3.9405000000038912</c:v>
                </c:pt>
                <c:pt idx="45406">
                  <c:v>3.9406000000038914</c:v>
                </c:pt>
                <c:pt idx="45407">
                  <c:v>3.9407000000038916</c:v>
                </c:pt>
                <c:pt idx="45408">
                  <c:v>3.9408000000038919</c:v>
                </c:pt>
                <c:pt idx="45409">
                  <c:v>3.9409000000038921</c:v>
                </c:pt>
                <c:pt idx="45410">
                  <c:v>3.9410000000038923</c:v>
                </c:pt>
                <c:pt idx="45411">
                  <c:v>3.9411000000038925</c:v>
                </c:pt>
                <c:pt idx="45412">
                  <c:v>3.9412000000038927</c:v>
                </c:pt>
                <c:pt idx="45413">
                  <c:v>3.9413000000038929</c:v>
                </c:pt>
                <c:pt idx="45414">
                  <c:v>3.9414000000038931</c:v>
                </c:pt>
                <c:pt idx="45415">
                  <c:v>3.9415000000038933</c:v>
                </c:pt>
                <c:pt idx="45416">
                  <c:v>3.9416000000038935</c:v>
                </c:pt>
                <c:pt idx="45417">
                  <c:v>3.9417000000038938</c:v>
                </c:pt>
                <c:pt idx="45418">
                  <c:v>3.941800000003894</c:v>
                </c:pt>
                <c:pt idx="45419">
                  <c:v>3.9419000000038942</c:v>
                </c:pt>
                <c:pt idx="45420">
                  <c:v>3.9420000000038944</c:v>
                </c:pt>
                <c:pt idx="45421">
                  <c:v>3.9421000000038946</c:v>
                </c:pt>
                <c:pt idx="45422">
                  <c:v>3.9422000000038948</c:v>
                </c:pt>
                <c:pt idx="45423">
                  <c:v>3.942300000003895</c:v>
                </c:pt>
                <c:pt idx="45424">
                  <c:v>3.9424000000038952</c:v>
                </c:pt>
                <c:pt idx="45425">
                  <c:v>3.9425000000038954</c:v>
                </c:pt>
                <c:pt idx="45426">
                  <c:v>3.9426000000038957</c:v>
                </c:pt>
                <c:pt idx="45427">
                  <c:v>3.9427000000038959</c:v>
                </c:pt>
                <c:pt idx="45428">
                  <c:v>3.9428000000038961</c:v>
                </c:pt>
                <c:pt idx="45429">
                  <c:v>3.9429000000038963</c:v>
                </c:pt>
                <c:pt idx="45430">
                  <c:v>3.9430000000038965</c:v>
                </c:pt>
                <c:pt idx="45431">
                  <c:v>3.9431000000038967</c:v>
                </c:pt>
                <c:pt idx="45432">
                  <c:v>3.9432000000038969</c:v>
                </c:pt>
                <c:pt idx="45433">
                  <c:v>3.9433000000038971</c:v>
                </c:pt>
                <c:pt idx="45434">
                  <c:v>3.9434000000038973</c:v>
                </c:pt>
                <c:pt idx="45435">
                  <c:v>3.9435000000038976</c:v>
                </c:pt>
                <c:pt idx="45436">
                  <c:v>3.9436000000038978</c:v>
                </c:pt>
                <c:pt idx="45437">
                  <c:v>3.943700000003898</c:v>
                </c:pt>
                <c:pt idx="45438">
                  <c:v>3.9438000000038982</c:v>
                </c:pt>
                <c:pt idx="45439">
                  <c:v>3.9439000000038984</c:v>
                </c:pt>
                <c:pt idx="45440">
                  <c:v>3.9440000000038986</c:v>
                </c:pt>
                <c:pt idx="45441">
                  <c:v>3.9441000000038988</c:v>
                </c:pt>
                <c:pt idx="45442">
                  <c:v>3.944200000003899</c:v>
                </c:pt>
                <c:pt idx="45443">
                  <c:v>3.9443000000038992</c:v>
                </c:pt>
                <c:pt idx="45444">
                  <c:v>3.9444000000038995</c:v>
                </c:pt>
                <c:pt idx="45445">
                  <c:v>3.9445000000038997</c:v>
                </c:pt>
                <c:pt idx="45446">
                  <c:v>3.9446000000038999</c:v>
                </c:pt>
                <c:pt idx="45447">
                  <c:v>3.9447000000039001</c:v>
                </c:pt>
                <c:pt idx="45448">
                  <c:v>3.9448000000039003</c:v>
                </c:pt>
                <c:pt idx="45449">
                  <c:v>3.9449000000039005</c:v>
                </c:pt>
                <c:pt idx="45450">
                  <c:v>3.9450000000039007</c:v>
                </c:pt>
                <c:pt idx="45451">
                  <c:v>3.9451000000039009</c:v>
                </c:pt>
                <c:pt idx="45452">
                  <c:v>3.9452000000039011</c:v>
                </c:pt>
                <c:pt idx="45453">
                  <c:v>3.9453000000039014</c:v>
                </c:pt>
                <c:pt idx="45454">
                  <c:v>3.9454000000039016</c:v>
                </c:pt>
                <c:pt idx="45455">
                  <c:v>3.9455000000039018</c:v>
                </c:pt>
                <c:pt idx="45456">
                  <c:v>3.945600000003902</c:v>
                </c:pt>
                <c:pt idx="45457">
                  <c:v>3.9457000000039022</c:v>
                </c:pt>
                <c:pt idx="45458">
                  <c:v>3.9458000000039024</c:v>
                </c:pt>
                <c:pt idx="45459">
                  <c:v>3.9459000000039026</c:v>
                </c:pt>
                <c:pt idx="45460">
                  <c:v>3.9460000000039028</c:v>
                </c:pt>
                <c:pt idx="45461">
                  <c:v>3.946100000003903</c:v>
                </c:pt>
                <c:pt idx="45462">
                  <c:v>3.9462000000039033</c:v>
                </c:pt>
                <c:pt idx="45463">
                  <c:v>3.9463000000039035</c:v>
                </c:pt>
                <c:pt idx="45464">
                  <c:v>3.9464000000039037</c:v>
                </c:pt>
                <c:pt idx="45465">
                  <c:v>3.9465000000039039</c:v>
                </c:pt>
                <c:pt idx="45466">
                  <c:v>3.9466000000039041</c:v>
                </c:pt>
                <c:pt idx="45467">
                  <c:v>3.9467000000039043</c:v>
                </c:pt>
                <c:pt idx="45468">
                  <c:v>3.9468000000039045</c:v>
                </c:pt>
                <c:pt idx="45469">
                  <c:v>3.9469000000039047</c:v>
                </c:pt>
                <c:pt idx="45470">
                  <c:v>3.9470000000039049</c:v>
                </c:pt>
                <c:pt idx="45471">
                  <c:v>3.9471000000039052</c:v>
                </c:pt>
                <c:pt idx="45472">
                  <c:v>3.9472000000039054</c:v>
                </c:pt>
                <c:pt idx="45473">
                  <c:v>3.9473000000039056</c:v>
                </c:pt>
                <c:pt idx="45474">
                  <c:v>3.9474000000039058</c:v>
                </c:pt>
                <c:pt idx="45475">
                  <c:v>3.947500000003906</c:v>
                </c:pt>
                <c:pt idx="45476">
                  <c:v>3.9476000000039062</c:v>
                </c:pt>
                <c:pt idx="45477">
                  <c:v>3.9477000000039064</c:v>
                </c:pt>
                <c:pt idx="45478">
                  <c:v>3.9478000000039066</c:v>
                </c:pt>
                <c:pt idx="45479">
                  <c:v>3.9479000000039068</c:v>
                </c:pt>
                <c:pt idx="45480">
                  <c:v>3.9480000000039071</c:v>
                </c:pt>
                <c:pt idx="45481">
                  <c:v>3.9481000000039073</c:v>
                </c:pt>
                <c:pt idx="45482">
                  <c:v>3.9482000000039075</c:v>
                </c:pt>
                <c:pt idx="45483">
                  <c:v>3.9483000000039077</c:v>
                </c:pt>
                <c:pt idx="45484">
                  <c:v>3.9484000000039079</c:v>
                </c:pt>
                <c:pt idx="45485">
                  <c:v>3.9485000000039081</c:v>
                </c:pt>
                <c:pt idx="45486">
                  <c:v>3.9486000000039083</c:v>
                </c:pt>
                <c:pt idx="45487">
                  <c:v>3.9487000000039085</c:v>
                </c:pt>
                <c:pt idx="45488">
                  <c:v>3.9488000000039087</c:v>
                </c:pt>
                <c:pt idx="45489">
                  <c:v>3.9489000000039089</c:v>
                </c:pt>
                <c:pt idx="45490">
                  <c:v>3.9490000000039092</c:v>
                </c:pt>
                <c:pt idx="45491">
                  <c:v>3.9491000000039094</c:v>
                </c:pt>
                <c:pt idx="45492">
                  <c:v>3.9492000000039096</c:v>
                </c:pt>
                <c:pt idx="45493">
                  <c:v>3.9493000000039098</c:v>
                </c:pt>
                <c:pt idx="45494">
                  <c:v>3.94940000000391</c:v>
                </c:pt>
                <c:pt idx="45495">
                  <c:v>3.9495000000039102</c:v>
                </c:pt>
                <c:pt idx="45496">
                  <c:v>3.9496000000039104</c:v>
                </c:pt>
                <c:pt idx="45497">
                  <c:v>3.9497000000039106</c:v>
                </c:pt>
                <c:pt idx="45498">
                  <c:v>3.9498000000039108</c:v>
                </c:pt>
                <c:pt idx="45499">
                  <c:v>3.9499000000039111</c:v>
                </c:pt>
                <c:pt idx="45500">
                  <c:v>3.9500000000039113</c:v>
                </c:pt>
                <c:pt idx="45501">
                  <c:v>3.9501000000039115</c:v>
                </c:pt>
                <c:pt idx="45502">
                  <c:v>3.9502000000039117</c:v>
                </c:pt>
                <c:pt idx="45503">
                  <c:v>3.9503000000039119</c:v>
                </c:pt>
                <c:pt idx="45504">
                  <c:v>3.9504000000039121</c:v>
                </c:pt>
                <c:pt idx="45505">
                  <c:v>3.9505000000039123</c:v>
                </c:pt>
                <c:pt idx="45506">
                  <c:v>3.9506000000039125</c:v>
                </c:pt>
                <c:pt idx="45507">
                  <c:v>3.9507000000039127</c:v>
                </c:pt>
                <c:pt idx="45508">
                  <c:v>3.950800000003913</c:v>
                </c:pt>
                <c:pt idx="45509">
                  <c:v>3.9509000000039132</c:v>
                </c:pt>
                <c:pt idx="45510">
                  <c:v>3.9510000000039134</c:v>
                </c:pt>
                <c:pt idx="45511">
                  <c:v>3.9511000000039136</c:v>
                </c:pt>
                <c:pt idx="45512">
                  <c:v>3.9512000000039138</c:v>
                </c:pt>
                <c:pt idx="45513">
                  <c:v>3.951300000003914</c:v>
                </c:pt>
                <c:pt idx="45514">
                  <c:v>3.9514000000039142</c:v>
                </c:pt>
                <c:pt idx="45515">
                  <c:v>3.9515000000039144</c:v>
                </c:pt>
                <c:pt idx="45516">
                  <c:v>3.9516000000039146</c:v>
                </c:pt>
                <c:pt idx="45517">
                  <c:v>3.9517000000039149</c:v>
                </c:pt>
                <c:pt idx="45518">
                  <c:v>3.9518000000039151</c:v>
                </c:pt>
                <c:pt idx="45519">
                  <c:v>3.9519000000039153</c:v>
                </c:pt>
                <c:pt idx="45520">
                  <c:v>3.9520000000039155</c:v>
                </c:pt>
                <c:pt idx="45521">
                  <c:v>3.9521000000039157</c:v>
                </c:pt>
                <c:pt idx="45522">
                  <c:v>3.9522000000039159</c:v>
                </c:pt>
                <c:pt idx="45523">
                  <c:v>3.9523000000039161</c:v>
                </c:pt>
                <c:pt idx="45524">
                  <c:v>3.9524000000039163</c:v>
                </c:pt>
                <c:pt idx="45525">
                  <c:v>3.9525000000039165</c:v>
                </c:pt>
                <c:pt idx="45526">
                  <c:v>3.9526000000039168</c:v>
                </c:pt>
                <c:pt idx="45527">
                  <c:v>3.952700000003917</c:v>
                </c:pt>
                <c:pt idx="45528">
                  <c:v>3.9528000000039172</c:v>
                </c:pt>
                <c:pt idx="45529">
                  <c:v>3.9529000000039174</c:v>
                </c:pt>
                <c:pt idx="45530">
                  <c:v>3.9530000000039176</c:v>
                </c:pt>
                <c:pt idx="45531">
                  <c:v>3.9531000000039178</c:v>
                </c:pt>
                <c:pt idx="45532">
                  <c:v>3.953200000003918</c:v>
                </c:pt>
                <c:pt idx="45533">
                  <c:v>3.9533000000039182</c:v>
                </c:pt>
                <c:pt idx="45534">
                  <c:v>3.9534000000039184</c:v>
                </c:pt>
                <c:pt idx="45535">
                  <c:v>3.9535000000039187</c:v>
                </c:pt>
                <c:pt idx="45536">
                  <c:v>3.9536000000039189</c:v>
                </c:pt>
                <c:pt idx="45537">
                  <c:v>3.9537000000039191</c:v>
                </c:pt>
                <c:pt idx="45538">
                  <c:v>3.9538000000039193</c:v>
                </c:pt>
                <c:pt idx="45539">
                  <c:v>3.9539000000039195</c:v>
                </c:pt>
                <c:pt idx="45540">
                  <c:v>3.9540000000039197</c:v>
                </c:pt>
                <c:pt idx="45541">
                  <c:v>3.9541000000039199</c:v>
                </c:pt>
                <c:pt idx="45542">
                  <c:v>3.9542000000039201</c:v>
                </c:pt>
                <c:pt idx="45543">
                  <c:v>3.9543000000039203</c:v>
                </c:pt>
                <c:pt idx="45544">
                  <c:v>3.9544000000039206</c:v>
                </c:pt>
                <c:pt idx="45545">
                  <c:v>3.9545000000039208</c:v>
                </c:pt>
                <c:pt idx="45546">
                  <c:v>3.954600000003921</c:v>
                </c:pt>
                <c:pt idx="45547">
                  <c:v>3.9547000000039212</c:v>
                </c:pt>
                <c:pt idx="45548">
                  <c:v>3.9548000000039214</c:v>
                </c:pt>
                <c:pt idx="45549">
                  <c:v>3.9549000000039216</c:v>
                </c:pt>
                <c:pt idx="45550">
                  <c:v>3.9550000000039218</c:v>
                </c:pt>
                <c:pt idx="45551">
                  <c:v>3.955100000003922</c:v>
                </c:pt>
                <c:pt idx="45552">
                  <c:v>3.9552000000039222</c:v>
                </c:pt>
                <c:pt idx="45553">
                  <c:v>3.9553000000039225</c:v>
                </c:pt>
                <c:pt idx="45554">
                  <c:v>3.9554000000039227</c:v>
                </c:pt>
                <c:pt idx="45555">
                  <c:v>3.9555000000039229</c:v>
                </c:pt>
                <c:pt idx="45556">
                  <c:v>3.9556000000039231</c:v>
                </c:pt>
                <c:pt idx="45557">
                  <c:v>3.9557000000039233</c:v>
                </c:pt>
                <c:pt idx="45558">
                  <c:v>3.9558000000039235</c:v>
                </c:pt>
                <c:pt idx="45559">
                  <c:v>3.9559000000039237</c:v>
                </c:pt>
                <c:pt idx="45560">
                  <c:v>3.9560000000039239</c:v>
                </c:pt>
                <c:pt idx="45561">
                  <c:v>3.9561000000039241</c:v>
                </c:pt>
                <c:pt idx="45562">
                  <c:v>3.9562000000039244</c:v>
                </c:pt>
                <c:pt idx="45563">
                  <c:v>3.9563000000039246</c:v>
                </c:pt>
                <c:pt idx="45564">
                  <c:v>3.9564000000039248</c:v>
                </c:pt>
                <c:pt idx="45565">
                  <c:v>3.956500000003925</c:v>
                </c:pt>
                <c:pt idx="45566">
                  <c:v>3.9566000000039252</c:v>
                </c:pt>
                <c:pt idx="45567">
                  <c:v>3.9567000000039254</c:v>
                </c:pt>
                <c:pt idx="45568">
                  <c:v>3.9568000000039256</c:v>
                </c:pt>
                <c:pt idx="45569">
                  <c:v>3.9569000000039258</c:v>
                </c:pt>
                <c:pt idx="45570">
                  <c:v>3.957000000003926</c:v>
                </c:pt>
                <c:pt idx="45571">
                  <c:v>3.9571000000039263</c:v>
                </c:pt>
                <c:pt idx="45572">
                  <c:v>3.9572000000039265</c:v>
                </c:pt>
                <c:pt idx="45573">
                  <c:v>3.9573000000039267</c:v>
                </c:pt>
                <c:pt idx="45574">
                  <c:v>3.9574000000039269</c:v>
                </c:pt>
                <c:pt idx="45575">
                  <c:v>3.9575000000039271</c:v>
                </c:pt>
                <c:pt idx="45576">
                  <c:v>3.9576000000039273</c:v>
                </c:pt>
                <c:pt idx="45577">
                  <c:v>3.9577000000039275</c:v>
                </c:pt>
                <c:pt idx="45578">
                  <c:v>3.9578000000039277</c:v>
                </c:pt>
                <c:pt idx="45579">
                  <c:v>3.9579000000039279</c:v>
                </c:pt>
                <c:pt idx="45580">
                  <c:v>3.9580000000039282</c:v>
                </c:pt>
                <c:pt idx="45581">
                  <c:v>3.9581000000039284</c:v>
                </c:pt>
                <c:pt idx="45582">
                  <c:v>3.9582000000039286</c:v>
                </c:pt>
                <c:pt idx="45583">
                  <c:v>3.9583000000039288</c:v>
                </c:pt>
                <c:pt idx="45584">
                  <c:v>3.958400000003929</c:v>
                </c:pt>
                <c:pt idx="45585">
                  <c:v>3.9585000000039292</c:v>
                </c:pt>
                <c:pt idx="45586">
                  <c:v>3.9586000000039294</c:v>
                </c:pt>
                <c:pt idx="45587">
                  <c:v>3.9587000000039296</c:v>
                </c:pt>
                <c:pt idx="45588">
                  <c:v>3.9588000000039298</c:v>
                </c:pt>
                <c:pt idx="45589">
                  <c:v>3.9589000000039301</c:v>
                </c:pt>
                <c:pt idx="45590">
                  <c:v>3.9590000000039303</c:v>
                </c:pt>
                <c:pt idx="45591">
                  <c:v>3.9591000000039305</c:v>
                </c:pt>
                <c:pt idx="45592">
                  <c:v>3.9592000000039307</c:v>
                </c:pt>
                <c:pt idx="45593">
                  <c:v>3.9593000000039309</c:v>
                </c:pt>
                <c:pt idx="45594">
                  <c:v>3.9594000000039311</c:v>
                </c:pt>
                <c:pt idx="45595">
                  <c:v>3.9595000000039313</c:v>
                </c:pt>
                <c:pt idx="45596">
                  <c:v>3.9596000000039315</c:v>
                </c:pt>
                <c:pt idx="45597">
                  <c:v>3.9597000000039317</c:v>
                </c:pt>
                <c:pt idx="45598">
                  <c:v>3.959800000003932</c:v>
                </c:pt>
                <c:pt idx="45599">
                  <c:v>3.9599000000039322</c:v>
                </c:pt>
                <c:pt idx="45600">
                  <c:v>3.9600000000039324</c:v>
                </c:pt>
                <c:pt idx="45601">
                  <c:v>3.9601000000039326</c:v>
                </c:pt>
                <c:pt idx="45602">
                  <c:v>3.9602000000039328</c:v>
                </c:pt>
                <c:pt idx="45603">
                  <c:v>3.960300000003933</c:v>
                </c:pt>
                <c:pt idx="45604">
                  <c:v>3.9604000000039332</c:v>
                </c:pt>
                <c:pt idx="45605">
                  <c:v>3.9605000000039334</c:v>
                </c:pt>
                <c:pt idx="45606">
                  <c:v>3.9606000000039336</c:v>
                </c:pt>
                <c:pt idx="45607">
                  <c:v>3.9607000000039339</c:v>
                </c:pt>
                <c:pt idx="45608">
                  <c:v>3.9608000000039341</c:v>
                </c:pt>
                <c:pt idx="45609">
                  <c:v>3.9609000000039343</c:v>
                </c:pt>
                <c:pt idx="45610">
                  <c:v>3.9610000000039345</c:v>
                </c:pt>
                <c:pt idx="45611">
                  <c:v>3.9611000000039347</c:v>
                </c:pt>
                <c:pt idx="45612">
                  <c:v>3.9612000000039349</c:v>
                </c:pt>
                <c:pt idx="45613">
                  <c:v>3.9613000000039351</c:v>
                </c:pt>
                <c:pt idx="45614">
                  <c:v>3.9614000000039353</c:v>
                </c:pt>
                <c:pt idx="45615">
                  <c:v>3.9615000000039355</c:v>
                </c:pt>
                <c:pt idx="45616">
                  <c:v>3.9616000000039358</c:v>
                </c:pt>
                <c:pt idx="45617">
                  <c:v>3.961700000003936</c:v>
                </c:pt>
                <c:pt idx="45618">
                  <c:v>3.9618000000039362</c:v>
                </c:pt>
                <c:pt idx="45619">
                  <c:v>3.9619000000039364</c:v>
                </c:pt>
                <c:pt idx="45620">
                  <c:v>3.9620000000039366</c:v>
                </c:pt>
                <c:pt idx="45621">
                  <c:v>3.9621000000039368</c:v>
                </c:pt>
                <c:pt idx="45622">
                  <c:v>3.962200000003937</c:v>
                </c:pt>
                <c:pt idx="45623">
                  <c:v>3.9623000000039372</c:v>
                </c:pt>
                <c:pt idx="45624">
                  <c:v>3.9624000000039374</c:v>
                </c:pt>
                <c:pt idx="45625">
                  <c:v>3.9625000000039377</c:v>
                </c:pt>
                <c:pt idx="45626">
                  <c:v>3.9626000000039379</c:v>
                </c:pt>
                <c:pt idx="45627">
                  <c:v>3.9627000000039381</c:v>
                </c:pt>
                <c:pt idx="45628">
                  <c:v>3.9628000000039383</c:v>
                </c:pt>
                <c:pt idx="45629">
                  <c:v>3.9629000000039385</c:v>
                </c:pt>
                <c:pt idx="45630">
                  <c:v>3.9630000000039387</c:v>
                </c:pt>
                <c:pt idx="45631">
                  <c:v>3.9631000000039389</c:v>
                </c:pt>
                <c:pt idx="45632">
                  <c:v>3.9632000000039391</c:v>
                </c:pt>
                <c:pt idx="45633">
                  <c:v>3.9633000000039393</c:v>
                </c:pt>
                <c:pt idx="45634">
                  <c:v>3.9634000000039395</c:v>
                </c:pt>
                <c:pt idx="45635">
                  <c:v>3.9635000000039398</c:v>
                </c:pt>
                <c:pt idx="45636">
                  <c:v>3.96360000000394</c:v>
                </c:pt>
                <c:pt idx="45637">
                  <c:v>3.9637000000039402</c:v>
                </c:pt>
                <c:pt idx="45638">
                  <c:v>3.9638000000039404</c:v>
                </c:pt>
                <c:pt idx="45639">
                  <c:v>3.9639000000039406</c:v>
                </c:pt>
                <c:pt idx="45640">
                  <c:v>3.9640000000039408</c:v>
                </c:pt>
                <c:pt idx="45641">
                  <c:v>3.964100000003941</c:v>
                </c:pt>
                <c:pt idx="45642">
                  <c:v>3.9642000000039412</c:v>
                </c:pt>
                <c:pt idx="45643">
                  <c:v>3.9643000000039414</c:v>
                </c:pt>
                <c:pt idx="45644">
                  <c:v>3.9644000000039417</c:v>
                </c:pt>
                <c:pt idx="45645">
                  <c:v>3.9645000000039419</c:v>
                </c:pt>
                <c:pt idx="45646">
                  <c:v>3.9646000000039421</c:v>
                </c:pt>
                <c:pt idx="45647">
                  <c:v>3.9647000000039423</c:v>
                </c:pt>
                <c:pt idx="45648">
                  <c:v>3.9648000000039425</c:v>
                </c:pt>
                <c:pt idx="45649">
                  <c:v>3.9649000000039427</c:v>
                </c:pt>
                <c:pt idx="45650">
                  <c:v>3.9650000000039429</c:v>
                </c:pt>
                <c:pt idx="45651">
                  <c:v>3.9651000000039431</c:v>
                </c:pt>
                <c:pt idx="45652">
                  <c:v>3.9652000000039433</c:v>
                </c:pt>
                <c:pt idx="45653">
                  <c:v>3.9653000000039436</c:v>
                </c:pt>
                <c:pt idx="45654">
                  <c:v>3.9654000000039438</c:v>
                </c:pt>
                <c:pt idx="45655">
                  <c:v>3.965500000003944</c:v>
                </c:pt>
                <c:pt idx="45656">
                  <c:v>3.9656000000039442</c:v>
                </c:pt>
                <c:pt idx="45657">
                  <c:v>3.9657000000039444</c:v>
                </c:pt>
                <c:pt idx="45658">
                  <c:v>3.9658000000039446</c:v>
                </c:pt>
                <c:pt idx="45659">
                  <c:v>3.9659000000039448</c:v>
                </c:pt>
                <c:pt idx="45660">
                  <c:v>3.966000000003945</c:v>
                </c:pt>
                <c:pt idx="45661">
                  <c:v>3.9661000000039452</c:v>
                </c:pt>
                <c:pt idx="45662">
                  <c:v>3.9662000000039455</c:v>
                </c:pt>
                <c:pt idx="45663">
                  <c:v>3.9663000000039457</c:v>
                </c:pt>
                <c:pt idx="45664">
                  <c:v>3.9664000000039459</c:v>
                </c:pt>
                <c:pt idx="45665">
                  <c:v>3.9665000000039461</c:v>
                </c:pt>
                <c:pt idx="45666">
                  <c:v>3.9666000000039463</c:v>
                </c:pt>
                <c:pt idx="45667">
                  <c:v>3.9667000000039465</c:v>
                </c:pt>
                <c:pt idx="45668">
                  <c:v>3.9668000000039467</c:v>
                </c:pt>
                <c:pt idx="45669">
                  <c:v>3.9669000000039469</c:v>
                </c:pt>
                <c:pt idx="45670">
                  <c:v>3.9670000000039471</c:v>
                </c:pt>
                <c:pt idx="45671">
                  <c:v>3.9671000000039474</c:v>
                </c:pt>
                <c:pt idx="45672">
                  <c:v>3.9672000000039476</c:v>
                </c:pt>
                <c:pt idx="45673">
                  <c:v>3.9673000000039478</c:v>
                </c:pt>
                <c:pt idx="45674">
                  <c:v>3.967400000003948</c:v>
                </c:pt>
                <c:pt idx="45675">
                  <c:v>3.9675000000039482</c:v>
                </c:pt>
                <c:pt idx="45676">
                  <c:v>3.9676000000039484</c:v>
                </c:pt>
                <c:pt idx="45677">
                  <c:v>3.9677000000039486</c:v>
                </c:pt>
                <c:pt idx="45678">
                  <c:v>3.9678000000039488</c:v>
                </c:pt>
                <c:pt idx="45679">
                  <c:v>3.967900000003949</c:v>
                </c:pt>
                <c:pt idx="45680">
                  <c:v>3.9680000000039493</c:v>
                </c:pt>
                <c:pt idx="45681">
                  <c:v>3.9681000000039495</c:v>
                </c:pt>
                <c:pt idx="45682">
                  <c:v>3.9682000000039497</c:v>
                </c:pt>
                <c:pt idx="45683">
                  <c:v>3.9683000000039499</c:v>
                </c:pt>
                <c:pt idx="45684">
                  <c:v>3.9684000000039501</c:v>
                </c:pt>
                <c:pt idx="45685">
                  <c:v>3.9685000000039503</c:v>
                </c:pt>
                <c:pt idx="45686">
                  <c:v>3.9686000000039505</c:v>
                </c:pt>
                <c:pt idx="45687">
                  <c:v>3.9687000000039507</c:v>
                </c:pt>
                <c:pt idx="45688">
                  <c:v>3.9688000000039509</c:v>
                </c:pt>
                <c:pt idx="45689">
                  <c:v>3.9689000000039512</c:v>
                </c:pt>
                <c:pt idx="45690">
                  <c:v>3.9690000000039514</c:v>
                </c:pt>
                <c:pt idx="45691">
                  <c:v>3.9691000000039516</c:v>
                </c:pt>
                <c:pt idx="45692">
                  <c:v>3.9692000000039518</c:v>
                </c:pt>
                <c:pt idx="45693">
                  <c:v>3.969300000003952</c:v>
                </c:pt>
                <c:pt idx="45694">
                  <c:v>3.9694000000039522</c:v>
                </c:pt>
                <c:pt idx="45695">
                  <c:v>3.9695000000039524</c:v>
                </c:pt>
                <c:pt idx="45696">
                  <c:v>3.9696000000039526</c:v>
                </c:pt>
                <c:pt idx="45697">
                  <c:v>3.9697000000039528</c:v>
                </c:pt>
                <c:pt idx="45698">
                  <c:v>3.9698000000039531</c:v>
                </c:pt>
                <c:pt idx="45699">
                  <c:v>3.9699000000039533</c:v>
                </c:pt>
                <c:pt idx="45700">
                  <c:v>3.9700000000039535</c:v>
                </c:pt>
                <c:pt idx="45701">
                  <c:v>3.9701000000039537</c:v>
                </c:pt>
                <c:pt idx="45702">
                  <c:v>3.9702000000039539</c:v>
                </c:pt>
                <c:pt idx="45703">
                  <c:v>3.9703000000039541</c:v>
                </c:pt>
                <c:pt idx="45704">
                  <c:v>3.9704000000039543</c:v>
                </c:pt>
                <c:pt idx="45705">
                  <c:v>3.9705000000039545</c:v>
                </c:pt>
                <c:pt idx="45706">
                  <c:v>3.9706000000039547</c:v>
                </c:pt>
                <c:pt idx="45707">
                  <c:v>3.970700000003955</c:v>
                </c:pt>
                <c:pt idx="45708">
                  <c:v>3.9708000000039552</c:v>
                </c:pt>
                <c:pt idx="45709">
                  <c:v>3.9709000000039554</c:v>
                </c:pt>
                <c:pt idx="45710">
                  <c:v>3.9710000000039556</c:v>
                </c:pt>
                <c:pt idx="45711">
                  <c:v>3.9711000000039558</c:v>
                </c:pt>
                <c:pt idx="45712">
                  <c:v>3.971200000003956</c:v>
                </c:pt>
                <c:pt idx="45713">
                  <c:v>3.9713000000039562</c:v>
                </c:pt>
                <c:pt idx="45714">
                  <c:v>3.9714000000039564</c:v>
                </c:pt>
                <c:pt idx="45715">
                  <c:v>3.9715000000039566</c:v>
                </c:pt>
                <c:pt idx="45716">
                  <c:v>3.9716000000039569</c:v>
                </c:pt>
                <c:pt idx="45717">
                  <c:v>3.9717000000039571</c:v>
                </c:pt>
                <c:pt idx="45718">
                  <c:v>3.9718000000039573</c:v>
                </c:pt>
                <c:pt idx="45719">
                  <c:v>3.9719000000039575</c:v>
                </c:pt>
                <c:pt idx="45720">
                  <c:v>3.9720000000039577</c:v>
                </c:pt>
                <c:pt idx="45721">
                  <c:v>3.9721000000039579</c:v>
                </c:pt>
                <c:pt idx="45722">
                  <c:v>3.9722000000039581</c:v>
                </c:pt>
                <c:pt idx="45723">
                  <c:v>3.9723000000039583</c:v>
                </c:pt>
                <c:pt idx="45724">
                  <c:v>3.9724000000039585</c:v>
                </c:pt>
                <c:pt idx="45725">
                  <c:v>3.9725000000039588</c:v>
                </c:pt>
                <c:pt idx="45726">
                  <c:v>3.972600000003959</c:v>
                </c:pt>
                <c:pt idx="45727">
                  <c:v>3.9727000000039592</c:v>
                </c:pt>
                <c:pt idx="45728">
                  <c:v>3.9728000000039594</c:v>
                </c:pt>
                <c:pt idx="45729">
                  <c:v>3.9729000000039596</c:v>
                </c:pt>
                <c:pt idx="45730">
                  <c:v>3.9730000000039598</c:v>
                </c:pt>
                <c:pt idx="45731">
                  <c:v>3.97310000000396</c:v>
                </c:pt>
                <c:pt idx="45732">
                  <c:v>3.9732000000039602</c:v>
                </c:pt>
                <c:pt idx="45733">
                  <c:v>3.9733000000039604</c:v>
                </c:pt>
                <c:pt idx="45734">
                  <c:v>3.9734000000039607</c:v>
                </c:pt>
                <c:pt idx="45735">
                  <c:v>3.9735000000039609</c:v>
                </c:pt>
                <c:pt idx="45736">
                  <c:v>3.9736000000039611</c:v>
                </c:pt>
                <c:pt idx="45737">
                  <c:v>3.9737000000039613</c:v>
                </c:pt>
                <c:pt idx="45738">
                  <c:v>3.9738000000039615</c:v>
                </c:pt>
                <c:pt idx="45739">
                  <c:v>3.9739000000039617</c:v>
                </c:pt>
                <c:pt idx="45740">
                  <c:v>3.9740000000039619</c:v>
                </c:pt>
                <c:pt idx="45741">
                  <c:v>3.9741000000039621</c:v>
                </c:pt>
                <c:pt idx="45742">
                  <c:v>3.9742000000039623</c:v>
                </c:pt>
                <c:pt idx="45743">
                  <c:v>3.9743000000039626</c:v>
                </c:pt>
                <c:pt idx="45744">
                  <c:v>3.9744000000039628</c:v>
                </c:pt>
                <c:pt idx="45745">
                  <c:v>3.974500000003963</c:v>
                </c:pt>
                <c:pt idx="45746">
                  <c:v>3.9746000000039632</c:v>
                </c:pt>
                <c:pt idx="45747">
                  <c:v>3.9747000000039634</c:v>
                </c:pt>
                <c:pt idx="45748">
                  <c:v>3.9748000000039636</c:v>
                </c:pt>
                <c:pt idx="45749">
                  <c:v>3.9749000000039638</c:v>
                </c:pt>
                <c:pt idx="45750">
                  <c:v>3.975000000003964</c:v>
                </c:pt>
                <c:pt idx="45751">
                  <c:v>3.9751000000039642</c:v>
                </c:pt>
                <c:pt idx="45752">
                  <c:v>3.9752000000039645</c:v>
                </c:pt>
                <c:pt idx="45753">
                  <c:v>3.9753000000039647</c:v>
                </c:pt>
                <c:pt idx="45754">
                  <c:v>3.9754000000039649</c:v>
                </c:pt>
                <c:pt idx="45755">
                  <c:v>3.9755000000039651</c:v>
                </c:pt>
                <c:pt idx="45756">
                  <c:v>3.9756000000039653</c:v>
                </c:pt>
                <c:pt idx="45757">
                  <c:v>3.9757000000039655</c:v>
                </c:pt>
                <c:pt idx="45758">
                  <c:v>3.9758000000039657</c:v>
                </c:pt>
                <c:pt idx="45759">
                  <c:v>3.9759000000039659</c:v>
                </c:pt>
                <c:pt idx="45760">
                  <c:v>3.9760000000039661</c:v>
                </c:pt>
                <c:pt idx="45761">
                  <c:v>3.9761000000039664</c:v>
                </c:pt>
                <c:pt idx="45762">
                  <c:v>3.9762000000039666</c:v>
                </c:pt>
                <c:pt idx="45763">
                  <c:v>3.9763000000039668</c:v>
                </c:pt>
                <c:pt idx="45764">
                  <c:v>3.976400000003967</c:v>
                </c:pt>
                <c:pt idx="45765">
                  <c:v>3.9765000000039672</c:v>
                </c:pt>
                <c:pt idx="45766">
                  <c:v>3.9766000000039674</c:v>
                </c:pt>
                <c:pt idx="45767">
                  <c:v>3.9767000000039676</c:v>
                </c:pt>
                <c:pt idx="45768">
                  <c:v>3.9768000000039678</c:v>
                </c:pt>
                <c:pt idx="45769">
                  <c:v>3.976900000003968</c:v>
                </c:pt>
                <c:pt idx="45770">
                  <c:v>3.9770000000039682</c:v>
                </c:pt>
                <c:pt idx="45771">
                  <c:v>3.9771000000039685</c:v>
                </c:pt>
                <c:pt idx="45772">
                  <c:v>3.9772000000039687</c:v>
                </c:pt>
                <c:pt idx="45773">
                  <c:v>3.9773000000039689</c:v>
                </c:pt>
                <c:pt idx="45774">
                  <c:v>3.9774000000039691</c:v>
                </c:pt>
                <c:pt idx="45775">
                  <c:v>3.9775000000039693</c:v>
                </c:pt>
                <c:pt idx="45776">
                  <c:v>3.9776000000039695</c:v>
                </c:pt>
                <c:pt idx="45777">
                  <c:v>3.9777000000039697</c:v>
                </c:pt>
                <c:pt idx="45778">
                  <c:v>3.9778000000039699</c:v>
                </c:pt>
                <c:pt idx="45779">
                  <c:v>3.9779000000039701</c:v>
                </c:pt>
                <c:pt idx="45780">
                  <c:v>3.9780000000039704</c:v>
                </c:pt>
                <c:pt idx="45781">
                  <c:v>3.9781000000039706</c:v>
                </c:pt>
                <c:pt idx="45782">
                  <c:v>3.9782000000039708</c:v>
                </c:pt>
                <c:pt idx="45783">
                  <c:v>3.978300000003971</c:v>
                </c:pt>
                <c:pt idx="45784">
                  <c:v>3.9784000000039712</c:v>
                </c:pt>
                <c:pt idx="45785">
                  <c:v>3.9785000000039714</c:v>
                </c:pt>
                <c:pt idx="45786">
                  <c:v>3.9786000000039716</c:v>
                </c:pt>
                <c:pt idx="45787">
                  <c:v>3.9787000000039718</c:v>
                </c:pt>
                <c:pt idx="45788">
                  <c:v>3.978800000003972</c:v>
                </c:pt>
                <c:pt idx="45789">
                  <c:v>3.9789000000039723</c:v>
                </c:pt>
                <c:pt idx="45790">
                  <c:v>3.9790000000039725</c:v>
                </c:pt>
                <c:pt idx="45791">
                  <c:v>3.9791000000039727</c:v>
                </c:pt>
                <c:pt idx="45792">
                  <c:v>3.9792000000039729</c:v>
                </c:pt>
                <c:pt idx="45793">
                  <c:v>3.9793000000039731</c:v>
                </c:pt>
                <c:pt idx="45794">
                  <c:v>3.9794000000039733</c:v>
                </c:pt>
                <c:pt idx="45795">
                  <c:v>3.9795000000039735</c:v>
                </c:pt>
                <c:pt idx="45796">
                  <c:v>3.9796000000039737</c:v>
                </c:pt>
                <c:pt idx="45797">
                  <c:v>3.9797000000039739</c:v>
                </c:pt>
                <c:pt idx="45798">
                  <c:v>3.9798000000039742</c:v>
                </c:pt>
                <c:pt idx="45799">
                  <c:v>3.9799000000039744</c:v>
                </c:pt>
                <c:pt idx="45800">
                  <c:v>3.9800000000039746</c:v>
                </c:pt>
                <c:pt idx="45801">
                  <c:v>3.9801000000039748</c:v>
                </c:pt>
                <c:pt idx="45802">
                  <c:v>3.980200000003975</c:v>
                </c:pt>
                <c:pt idx="45803">
                  <c:v>3.9803000000039752</c:v>
                </c:pt>
                <c:pt idx="45804">
                  <c:v>3.9804000000039754</c:v>
                </c:pt>
                <c:pt idx="45805">
                  <c:v>3.9805000000039756</c:v>
                </c:pt>
                <c:pt idx="45806">
                  <c:v>3.9806000000039758</c:v>
                </c:pt>
                <c:pt idx="45807">
                  <c:v>3.9807000000039761</c:v>
                </c:pt>
                <c:pt idx="45808">
                  <c:v>3.9808000000039763</c:v>
                </c:pt>
                <c:pt idx="45809">
                  <c:v>3.9809000000039765</c:v>
                </c:pt>
                <c:pt idx="45810">
                  <c:v>3.9810000000039767</c:v>
                </c:pt>
                <c:pt idx="45811">
                  <c:v>3.9811000000039769</c:v>
                </c:pt>
                <c:pt idx="45812">
                  <c:v>3.9812000000039771</c:v>
                </c:pt>
                <c:pt idx="45813">
                  <c:v>3.9813000000039773</c:v>
                </c:pt>
                <c:pt idx="45814">
                  <c:v>3.9814000000039775</c:v>
                </c:pt>
                <c:pt idx="45815">
                  <c:v>3.9815000000039777</c:v>
                </c:pt>
                <c:pt idx="45816">
                  <c:v>3.981600000003978</c:v>
                </c:pt>
                <c:pt idx="45817">
                  <c:v>3.9817000000039782</c:v>
                </c:pt>
                <c:pt idx="45818">
                  <c:v>3.9818000000039784</c:v>
                </c:pt>
                <c:pt idx="45819">
                  <c:v>3.9819000000039786</c:v>
                </c:pt>
                <c:pt idx="45820">
                  <c:v>3.9820000000039788</c:v>
                </c:pt>
                <c:pt idx="45821">
                  <c:v>3.982100000003979</c:v>
                </c:pt>
                <c:pt idx="45822">
                  <c:v>3.9822000000039792</c:v>
                </c:pt>
                <c:pt idx="45823">
                  <c:v>3.9823000000039794</c:v>
                </c:pt>
                <c:pt idx="45824">
                  <c:v>3.9824000000039796</c:v>
                </c:pt>
                <c:pt idx="45825">
                  <c:v>3.9825000000039799</c:v>
                </c:pt>
                <c:pt idx="45826">
                  <c:v>3.9826000000039801</c:v>
                </c:pt>
                <c:pt idx="45827">
                  <c:v>3.9827000000039803</c:v>
                </c:pt>
                <c:pt idx="45828">
                  <c:v>3.9828000000039805</c:v>
                </c:pt>
                <c:pt idx="45829">
                  <c:v>3.9829000000039807</c:v>
                </c:pt>
                <c:pt idx="45830">
                  <c:v>3.9830000000039809</c:v>
                </c:pt>
                <c:pt idx="45831">
                  <c:v>3.9831000000039811</c:v>
                </c:pt>
                <c:pt idx="45832">
                  <c:v>3.9832000000039813</c:v>
                </c:pt>
                <c:pt idx="45833">
                  <c:v>3.9833000000039815</c:v>
                </c:pt>
                <c:pt idx="45834">
                  <c:v>3.9834000000039818</c:v>
                </c:pt>
                <c:pt idx="45835">
                  <c:v>3.983500000003982</c:v>
                </c:pt>
                <c:pt idx="45836">
                  <c:v>3.9836000000039822</c:v>
                </c:pt>
                <c:pt idx="45837">
                  <c:v>3.9837000000039824</c:v>
                </c:pt>
                <c:pt idx="45838">
                  <c:v>3.9838000000039826</c:v>
                </c:pt>
                <c:pt idx="45839">
                  <c:v>3.9839000000039828</c:v>
                </c:pt>
                <c:pt idx="45840">
                  <c:v>3.984000000003983</c:v>
                </c:pt>
                <c:pt idx="45841">
                  <c:v>3.9841000000039832</c:v>
                </c:pt>
                <c:pt idx="45842">
                  <c:v>3.9842000000039834</c:v>
                </c:pt>
                <c:pt idx="45843">
                  <c:v>3.9843000000039837</c:v>
                </c:pt>
                <c:pt idx="45844">
                  <c:v>3.9844000000039839</c:v>
                </c:pt>
                <c:pt idx="45845">
                  <c:v>3.9845000000039841</c:v>
                </c:pt>
                <c:pt idx="45846">
                  <c:v>3.9846000000039843</c:v>
                </c:pt>
                <c:pt idx="45847">
                  <c:v>3.9847000000039845</c:v>
                </c:pt>
                <c:pt idx="45848">
                  <c:v>3.9848000000039847</c:v>
                </c:pt>
                <c:pt idx="45849">
                  <c:v>3.9849000000039849</c:v>
                </c:pt>
                <c:pt idx="45850">
                  <c:v>3.9850000000039851</c:v>
                </c:pt>
                <c:pt idx="45851">
                  <c:v>3.9851000000039853</c:v>
                </c:pt>
                <c:pt idx="45852">
                  <c:v>3.9852000000039856</c:v>
                </c:pt>
                <c:pt idx="45853">
                  <c:v>3.9853000000039858</c:v>
                </c:pt>
                <c:pt idx="45854">
                  <c:v>3.985400000003986</c:v>
                </c:pt>
                <c:pt idx="45855">
                  <c:v>3.9855000000039862</c:v>
                </c:pt>
                <c:pt idx="45856">
                  <c:v>3.9856000000039864</c:v>
                </c:pt>
                <c:pt idx="45857">
                  <c:v>3.9857000000039866</c:v>
                </c:pt>
                <c:pt idx="45858">
                  <c:v>3.9858000000039868</c:v>
                </c:pt>
                <c:pt idx="45859">
                  <c:v>3.985900000003987</c:v>
                </c:pt>
                <c:pt idx="45860">
                  <c:v>3.9860000000039872</c:v>
                </c:pt>
                <c:pt idx="45861">
                  <c:v>3.9861000000039875</c:v>
                </c:pt>
                <c:pt idx="45862">
                  <c:v>3.9862000000039877</c:v>
                </c:pt>
                <c:pt idx="45863">
                  <c:v>3.9863000000039879</c:v>
                </c:pt>
                <c:pt idx="45864">
                  <c:v>3.9864000000039881</c:v>
                </c:pt>
                <c:pt idx="45865">
                  <c:v>3.9865000000039883</c:v>
                </c:pt>
                <c:pt idx="45866">
                  <c:v>3.9866000000039885</c:v>
                </c:pt>
                <c:pt idx="45867">
                  <c:v>3.9867000000039887</c:v>
                </c:pt>
                <c:pt idx="45868">
                  <c:v>3.9868000000039889</c:v>
                </c:pt>
                <c:pt idx="45869">
                  <c:v>3.9869000000039891</c:v>
                </c:pt>
                <c:pt idx="45870">
                  <c:v>3.9870000000039894</c:v>
                </c:pt>
                <c:pt idx="45871">
                  <c:v>3.9871000000039896</c:v>
                </c:pt>
                <c:pt idx="45872">
                  <c:v>3.9872000000039898</c:v>
                </c:pt>
                <c:pt idx="45873">
                  <c:v>3.98730000000399</c:v>
                </c:pt>
                <c:pt idx="45874">
                  <c:v>3.9874000000039902</c:v>
                </c:pt>
                <c:pt idx="45875">
                  <c:v>3.9875000000039904</c:v>
                </c:pt>
                <c:pt idx="45876">
                  <c:v>3.9876000000039906</c:v>
                </c:pt>
                <c:pt idx="45877">
                  <c:v>3.9877000000039908</c:v>
                </c:pt>
                <c:pt idx="45878">
                  <c:v>3.987800000003991</c:v>
                </c:pt>
                <c:pt idx="45879">
                  <c:v>3.9879000000039913</c:v>
                </c:pt>
                <c:pt idx="45880">
                  <c:v>3.9880000000039915</c:v>
                </c:pt>
                <c:pt idx="45881">
                  <c:v>3.9881000000039917</c:v>
                </c:pt>
                <c:pt idx="45882">
                  <c:v>3.9882000000039919</c:v>
                </c:pt>
                <c:pt idx="45883">
                  <c:v>3.9883000000039921</c:v>
                </c:pt>
                <c:pt idx="45884">
                  <c:v>3.9884000000039923</c:v>
                </c:pt>
                <c:pt idx="45885">
                  <c:v>3.9885000000039925</c:v>
                </c:pt>
                <c:pt idx="45886">
                  <c:v>3.9886000000039927</c:v>
                </c:pt>
                <c:pt idx="45887">
                  <c:v>3.9887000000039929</c:v>
                </c:pt>
                <c:pt idx="45888">
                  <c:v>3.9888000000039932</c:v>
                </c:pt>
                <c:pt idx="45889">
                  <c:v>3.9889000000039934</c:v>
                </c:pt>
                <c:pt idx="45890">
                  <c:v>3.9890000000039936</c:v>
                </c:pt>
                <c:pt idx="45891">
                  <c:v>3.9891000000039938</c:v>
                </c:pt>
                <c:pt idx="45892">
                  <c:v>3.989200000003994</c:v>
                </c:pt>
                <c:pt idx="45893">
                  <c:v>3.9893000000039942</c:v>
                </c:pt>
                <c:pt idx="45894">
                  <c:v>3.9894000000039944</c:v>
                </c:pt>
                <c:pt idx="45895">
                  <c:v>3.9895000000039946</c:v>
                </c:pt>
                <c:pt idx="45896">
                  <c:v>3.9896000000039948</c:v>
                </c:pt>
                <c:pt idx="45897">
                  <c:v>3.9897000000039951</c:v>
                </c:pt>
                <c:pt idx="45898">
                  <c:v>3.9898000000039953</c:v>
                </c:pt>
                <c:pt idx="45899">
                  <c:v>3.9899000000039955</c:v>
                </c:pt>
                <c:pt idx="45900">
                  <c:v>3.9900000000039957</c:v>
                </c:pt>
                <c:pt idx="45901">
                  <c:v>3.9901000000039959</c:v>
                </c:pt>
                <c:pt idx="45902">
                  <c:v>3.9902000000039961</c:v>
                </c:pt>
                <c:pt idx="45903">
                  <c:v>3.9903000000039963</c:v>
                </c:pt>
                <c:pt idx="45904">
                  <c:v>3.9904000000039965</c:v>
                </c:pt>
                <c:pt idx="45905">
                  <c:v>3.9905000000039967</c:v>
                </c:pt>
                <c:pt idx="45906">
                  <c:v>3.9906000000039969</c:v>
                </c:pt>
                <c:pt idx="45907">
                  <c:v>3.9907000000039972</c:v>
                </c:pt>
                <c:pt idx="45908">
                  <c:v>3.9908000000039974</c:v>
                </c:pt>
                <c:pt idx="45909">
                  <c:v>3.9909000000039976</c:v>
                </c:pt>
                <c:pt idx="45910">
                  <c:v>3.9910000000039978</c:v>
                </c:pt>
                <c:pt idx="45911">
                  <c:v>3.991100000003998</c:v>
                </c:pt>
                <c:pt idx="45912">
                  <c:v>3.9912000000039982</c:v>
                </c:pt>
                <c:pt idx="45913">
                  <c:v>3.9913000000039984</c:v>
                </c:pt>
                <c:pt idx="45914">
                  <c:v>3.9914000000039986</c:v>
                </c:pt>
                <c:pt idx="45915">
                  <c:v>3.9915000000039988</c:v>
                </c:pt>
                <c:pt idx="45916">
                  <c:v>3.9916000000039991</c:v>
                </c:pt>
                <c:pt idx="45917">
                  <c:v>3.9917000000039993</c:v>
                </c:pt>
                <c:pt idx="45918">
                  <c:v>3.9918000000039995</c:v>
                </c:pt>
                <c:pt idx="45919">
                  <c:v>3.9919000000039997</c:v>
                </c:pt>
                <c:pt idx="45920">
                  <c:v>3.9920000000039999</c:v>
                </c:pt>
                <c:pt idx="45921">
                  <c:v>3.9921000000040001</c:v>
                </c:pt>
                <c:pt idx="45922">
                  <c:v>3.9922000000040003</c:v>
                </c:pt>
                <c:pt idx="45923">
                  <c:v>3.9923000000040005</c:v>
                </c:pt>
                <c:pt idx="45924">
                  <c:v>3.9924000000040007</c:v>
                </c:pt>
                <c:pt idx="45925">
                  <c:v>3.992500000004001</c:v>
                </c:pt>
                <c:pt idx="45926">
                  <c:v>3.9926000000040012</c:v>
                </c:pt>
                <c:pt idx="45927">
                  <c:v>3.9927000000040014</c:v>
                </c:pt>
                <c:pt idx="45928">
                  <c:v>3.9928000000040016</c:v>
                </c:pt>
                <c:pt idx="45929">
                  <c:v>3.9929000000040018</c:v>
                </c:pt>
                <c:pt idx="45930">
                  <c:v>3.993000000004002</c:v>
                </c:pt>
                <c:pt idx="45931">
                  <c:v>3.9931000000040022</c:v>
                </c:pt>
                <c:pt idx="45932">
                  <c:v>3.9932000000040024</c:v>
                </c:pt>
                <c:pt idx="45933">
                  <c:v>3.9933000000040026</c:v>
                </c:pt>
                <c:pt idx="45934">
                  <c:v>3.9934000000040029</c:v>
                </c:pt>
                <c:pt idx="45935">
                  <c:v>3.9935000000040031</c:v>
                </c:pt>
                <c:pt idx="45936">
                  <c:v>3.9936000000040033</c:v>
                </c:pt>
                <c:pt idx="45937">
                  <c:v>3.9937000000040035</c:v>
                </c:pt>
                <c:pt idx="45938">
                  <c:v>3.9938000000040037</c:v>
                </c:pt>
                <c:pt idx="45939">
                  <c:v>3.9939000000040039</c:v>
                </c:pt>
                <c:pt idx="45940">
                  <c:v>3.9940000000040041</c:v>
                </c:pt>
                <c:pt idx="45941">
                  <c:v>3.9941000000040043</c:v>
                </c:pt>
                <c:pt idx="45942">
                  <c:v>3.9942000000040045</c:v>
                </c:pt>
                <c:pt idx="45943">
                  <c:v>3.9943000000040048</c:v>
                </c:pt>
                <c:pt idx="45944">
                  <c:v>3.994400000004005</c:v>
                </c:pt>
                <c:pt idx="45945">
                  <c:v>3.9945000000040052</c:v>
                </c:pt>
                <c:pt idx="45946">
                  <c:v>3.9946000000040054</c:v>
                </c:pt>
                <c:pt idx="45947">
                  <c:v>3.9947000000040056</c:v>
                </c:pt>
                <c:pt idx="45948">
                  <c:v>3.9948000000040058</c:v>
                </c:pt>
                <c:pt idx="45949">
                  <c:v>3.994900000004006</c:v>
                </c:pt>
                <c:pt idx="45950">
                  <c:v>3.9950000000040062</c:v>
                </c:pt>
                <c:pt idx="45951">
                  <c:v>3.9951000000040064</c:v>
                </c:pt>
                <c:pt idx="45952">
                  <c:v>3.9952000000040067</c:v>
                </c:pt>
                <c:pt idx="45953">
                  <c:v>3.9953000000040069</c:v>
                </c:pt>
                <c:pt idx="45954">
                  <c:v>3.9954000000040071</c:v>
                </c:pt>
                <c:pt idx="45955">
                  <c:v>3.9955000000040073</c:v>
                </c:pt>
                <c:pt idx="45956">
                  <c:v>3.9956000000040075</c:v>
                </c:pt>
                <c:pt idx="45957">
                  <c:v>3.9957000000040077</c:v>
                </c:pt>
                <c:pt idx="45958">
                  <c:v>3.9958000000040079</c:v>
                </c:pt>
                <c:pt idx="45959">
                  <c:v>3.9959000000040081</c:v>
                </c:pt>
                <c:pt idx="45960">
                  <c:v>3.9960000000040083</c:v>
                </c:pt>
                <c:pt idx="45961">
                  <c:v>3.9961000000040086</c:v>
                </c:pt>
                <c:pt idx="45962">
                  <c:v>3.9962000000040088</c:v>
                </c:pt>
                <c:pt idx="45963">
                  <c:v>3.996300000004009</c:v>
                </c:pt>
                <c:pt idx="45964">
                  <c:v>3.9964000000040092</c:v>
                </c:pt>
                <c:pt idx="45965">
                  <c:v>3.9965000000040094</c:v>
                </c:pt>
                <c:pt idx="45966">
                  <c:v>3.9966000000040096</c:v>
                </c:pt>
                <c:pt idx="45967">
                  <c:v>3.9967000000040098</c:v>
                </c:pt>
                <c:pt idx="45968">
                  <c:v>3.99680000000401</c:v>
                </c:pt>
                <c:pt idx="45969">
                  <c:v>3.9969000000040102</c:v>
                </c:pt>
                <c:pt idx="45970">
                  <c:v>3.9970000000040105</c:v>
                </c:pt>
                <c:pt idx="45971">
                  <c:v>3.9971000000040107</c:v>
                </c:pt>
                <c:pt idx="45972">
                  <c:v>3.9972000000040109</c:v>
                </c:pt>
                <c:pt idx="45973">
                  <c:v>3.9973000000040111</c:v>
                </c:pt>
                <c:pt idx="45974">
                  <c:v>3.9974000000040113</c:v>
                </c:pt>
                <c:pt idx="45975">
                  <c:v>3.9975000000040115</c:v>
                </c:pt>
                <c:pt idx="45976">
                  <c:v>3.9976000000040117</c:v>
                </c:pt>
                <c:pt idx="45977">
                  <c:v>3.9977000000040119</c:v>
                </c:pt>
                <c:pt idx="45978">
                  <c:v>3.9978000000040121</c:v>
                </c:pt>
                <c:pt idx="45979">
                  <c:v>3.9979000000040124</c:v>
                </c:pt>
                <c:pt idx="45980">
                  <c:v>3.9980000000040126</c:v>
                </c:pt>
                <c:pt idx="45981">
                  <c:v>3.9981000000040128</c:v>
                </c:pt>
                <c:pt idx="45982">
                  <c:v>3.998200000004013</c:v>
                </c:pt>
                <c:pt idx="45983">
                  <c:v>3.9983000000040132</c:v>
                </c:pt>
                <c:pt idx="45984">
                  <c:v>3.9984000000040134</c:v>
                </c:pt>
                <c:pt idx="45985">
                  <c:v>3.9985000000040136</c:v>
                </c:pt>
                <c:pt idx="45986">
                  <c:v>3.9986000000040138</c:v>
                </c:pt>
                <c:pt idx="45987">
                  <c:v>3.998700000004014</c:v>
                </c:pt>
                <c:pt idx="45988">
                  <c:v>3.9988000000040143</c:v>
                </c:pt>
                <c:pt idx="45989">
                  <c:v>3.9989000000040145</c:v>
                </c:pt>
                <c:pt idx="45990">
                  <c:v>3.9990000000040147</c:v>
                </c:pt>
                <c:pt idx="45991">
                  <c:v>3.9991000000040149</c:v>
                </c:pt>
                <c:pt idx="45992">
                  <c:v>3.9992000000040151</c:v>
                </c:pt>
                <c:pt idx="45993">
                  <c:v>3.9993000000040153</c:v>
                </c:pt>
                <c:pt idx="45994">
                  <c:v>3.9994000000040155</c:v>
                </c:pt>
                <c:pt idx="45995">
                  <c:v>3.9995000000040157</c:v>
                </c:pt>
                <c:pt idx="45996">
                  <c:v>3.9996000000040159</c:v>
                </c:pt>
                <c:pt idx="45997">
                  <c:v>3.9997000000040162</c:v>
                </c:pt>
                <c:pt idx="45998">
                  <c:v>3.9998000000040164</c:v>
                </c:pt>
                <c:pt idx="45999">
                  <c:v>3.9999000000040166</c:v>
                </c:pt>
                <c:pt idx="46000">
                  <c:v>4.0000000000040163</c:v>
                </c:pt>
                <c:pt idx="46001">
                  <c:v>4.0001000000040161</c:v>
                </c:pt>
                <c:pt idx="46002">
                  <c:v>4.0002000000040159</c:v>
                </c:pt>
                <c:pt idx="46003">
                  <c:v>4.0003000000040156</c:v>
                </c:pt>
                <c:pt idx="46004">
                  <c:v>4.0004000000040154</c:v>
                </c:pt>
                <c:pt idx="46005">
                  <c:v>4.0005000000040152</c:v>
                </c:pt>
                <c:pt idx="46006">
                  <c:v>4.0006000000040149</c:v>
                </c:pt>
                <c:pt idx="46007">
                  <c:v>4.0007000000040147</c:v>
                </c:pt>
                <c:pt idx="46008">
                  <c:v>4.0008000000040145</c:v>
                </c:pt>
                <c:pt idx="46009">
                  <c:v>4.0009000000040142</c:v>
                </c:pt>
                <c:pt idx="46010">
                  <c:v>4.001000000004014</c:v>
                </c:pt>
                <c:pt idx="46011">
                  <c:v>4.0011000000040138</c:v>
                </c:pt>
                <c:pt idx="46012">
                  <c:v>4.0012000000040135</c:v>
                </c:pt>
                <c:pt idx="46013">
                  <c:v>4.0013000000040133</c:v>
                </c:pt>
                <c:pt idx="46014">
                  <c:v>4.0014000000040131</c:v>
                </c:pt>
                <c:pt idx="46015">
                  <c:v>4.0015000000040128</c:v>
                </c:pt>
                <c:pt idx="46016">
                  <c:v>4.0016000000040126</c:v>
                </c:pt>
                <c:pt idx="46017">
                  <c:v>4.0017000000040124</c:v>
                </c:pt>
                <c:pt idx="46018">
                  <c:v>4.0018000000040121</c:v>
                </c:pt>
                <c:pt idx="46019">
                  <c:v>4.0019000000040119</c:v>
                </c:pt>
                <c:pt idx="46020">
                  <c:v>4.0020000000040117</c:v>
                </c:pt>
                <c:pt idx="46021">
                  <c:v>4.0021000000040114</c:v>
                </c:pt>
                <c:pt idx="46022">
                  <c:v>4.0022000000040112</c:v>
                </c:pt>
                <c:pt idx="46023">
                  <c:v>4.002300000004011</c:v>
                </c:pt>
                <c:pt idx="46024">
                  <c:v>4.0024000000040107</c:v>
                </c:pt>
                <c:pt idx="46025">
                  <c:v>4.0025000000040105</c:v>
                </c:pt>
                <c:pt idx="46026">
                  <c:v>4.0026000000040103</c:v>
                </c:pt>
                <c:pt idx="46027">
                  <c:v>4.0027000000040101</c:v>
                </c:pt>
                <c:pt idx="46028">
                  <c:v>4.0028000000040098</c:v>
                </c:pt>
                <c:pt idx="46029">
                  <c:v>4.0029000000040096</c:v>
                </c:pt>
                <c:pt idx="46030">
                  <c:v>4.0030000000040094</c:v>
                </c:pt>
                <c:pt idx="46031">
                  <c:v>4.0031000000040091</c:v>
                </c:pt>
                <c:pt idx="46032">
                  <c:v>4.0032000000040089</c:v>
                </c:pt>
                <c:pt idx="46033">
                  <c:v>4.0033000000040087</c:v>
                </c:pt>
                <c:pt idx="46034">
                  <c:v>4.0034000000040084</c:v>
                </c:pt>
                <c:pt idx="46035">
                  <c:v>4.0035000000040082</c:v>
                </c:pt>
                <c:pt idx="46036">
                  <c:v>4.003600000004008</c:v>
                </c:pt>
                <c:pt idx="46037">
                  <c:v>4.0037000000040077</c:v>
                </c:pt>
                <c:pt idx="46038">
                  <c:v>4.0038000000040075</c:v>
                </c:pt>
                <c:pt idx="46039">
                  <c:v>4.0039000000040073</c:v>
                </c:pt>
                <c:pt idx="46040">
                  <c:v>4.004000000004007</c:v>
                </c:pt>
                <c:pt idx="46041">
                  <c:v>4.0041000000040068</c:v>
                </c:pt>
                <c:pt idx="46042">
                  <c:v>4.0042000000040066</c:v>
                </c:pt>
                <c:pt idx="46043">
                  <c:v>4.0043000000040063</c:v>
                </c:pt>
                <c:pt idx="46044">
                  <c:v>4.0044000000040061</c:v>
                </c:pt>
                <c:pt idx="46045">
                  <c:v>4.0045000000040059</c:v>
                </c:pt>
                <c:pt idx="46046">
                  <c:v>4.0046000000040056</c:v>
                </c:pt>
                <c:pt idx="46047">
                  <c:v>4.0047000000040054</c:v>
                </c:pt>
                <c:pt idx="46048">
                  <c:v>4.0048000000040052</c:v>
                </c:pt>
                <c:pt idx="46049">
                  <c:v>4.0049000000040049</c:v>
                </c:pt>
                <c:pt idx="46050">
                  <c:v>4.0050000000040047</c:v>
                </c:pt>
                <c:pt idx="46051">
                  <c:v>4.0051000000040045</c:v>
                </c:pt>
                <c:pt idx="46052">
                  <c:v>4.0052000000040042</c:v>
                </c:pt>
                <c:pt idx="46053">
                  <c:v>4.005300000004004</c:v>
                </c:pt>
                <c:pt idx="46054">
                  <c:v>4.0054000000040038</c:v>
                </c:pt>
                <c:pt idx="46055">
                  <c:v>4.0055000000040035</c:v>
                </c:pt>
                <c:pt idx="46056">
                  <c:v>4.0056000000040033</c:v>
                </c:pt>
                <c:pt idx="46057">
                  <c:v>4.0057000000040031</c:v>
                </c:pt>
                <c:pt idx="46058">
                  <c:v>4.0058000000040028</c:v>
                </c:pt>
                <c:pt idx="46059">
                  <c:v>4.0059000000040026</c:v>
                </c:pt>
                <c:pt idx="46060">
                  <c:v>4.0060000000040024</c:v>
                </c:pt>
                <c:pt idx="46061">
                  <c:v>4.0061000000040021</c:v>
                </c:pt>
                <c:pt idx="46062">
                  <c:v>4.0062000000040019</c:v>
                </c:pt>
                <c:pt idx="46063">
                  <c:v>4.0063000000040017</c:v>
                </c:pt>
                <c:pt idx="46064">
                  <c:v>4.0064000000040014</c:v>
                </c:pt>
                <c:pt idx="46065">
                  <c:v>4.0065000000040012</c:v>
                </c:pt>
                <c:pt idx="46066">
                  <c:v>4.006600000004001</c:v>
                </c:pt>
                <c:pt idx="46067">
                  <c:v>4.0067000000040007</c:v>
                </c:pt>
                <c:pt idx="46068">
                  <c:v>4.0068000000040005</c:v>
                </c:pt>
                <c:pt idx="46069">
                  <c:v>4.0069000000040003</c:v>
                </c:pt>
                <c:pt idx="46070">
                  <c:v>4.007000000004</c:v>
                </c:pt>
                <c:pt idx="46071">
                  <c:v>4.0071000000039998</c:v>
                </c:pt>
                <c:pt idx="46072">
                  <c:v>4.0072000000039996</c:v>
                </c:pt>
                <c:pt idx="46073">
                  <c:v>4.0073000000039993</c:v>
                </c:pt>
                <c:pt idx="46074">
                  <c:v>4.0074000000039991</c:v>
                </c:pt>
                <c:pt idx="46075">
                  <c:v>4.0075000000039989</c:v>
                </c:pt>
                <c:pt idx="46076">
                  <c:v>4.0076000000039986</c:v>
                </c:pt>
                <c:pt idx="46077">
                  <c:v>4.0077000000039984</c:v>
                </c:pt>
                <c:pt idx="46078">
                  <c:v>4.0078000000039982</c:v>
                </c:pt>
                <c:pt idx="46079">
                  <c:v>4.0079000000039979</c:v>
                </c:pt>
                <c:pt idx="46080">
                  <c:v>4.0080000000039977</c:v>
                </c:pt>
                <c:pt idx="46081">
                  <c:v>4.0081000000039975</c:v>
                </c:pt>
                <c:pt idx="46082">
                  <c:v>4.0082000000039972</c:v>
                </c:pt>
                <c:pt idx="46083">
                  <c:v>4.008300000003997</c:v>
                </c:pt>
                <c:pt idx="46084">
                  <c:v>4.0084000000039968</c:v>
                </c:pt>
                <c:pt idx="46085">
                  <c:v>4.0085000000039965</c:v>
                </c:pt>
                <c:pt idx="46086">
                  <c:v>4.0086000000039963</c:v>
                </c:pt>
                <c:pt idx="46087">
                  <c:v>4.0087000000039961</c:v>
                </c:pt>
                <c:pt idx="46088">
                  <c:v>4.0088000000039958</c:v>
                </c:pt>
                <c:pt idx="46089">
                  <c:v>4.0089000000039956</c:v>
                </c:pt>
                <c:pt idx="46090">
                  <c:v>4.0090000000039954</c:v>
                </c:pt>
                <c:pt idx="46091">
                  <c:v>4.0091000000039951</c:v>
                </c:pt>
                <c:pt idx="46092">
                  <c:v>4.0092000000039949</c:v>
                </c:pt>
                <c:pt idx="46093">
                  <c:v>4.0093000000039947</c:v>
                </c:pt>
                <c:pt idx="46094">
                  <c:v>4.0094000000039944</c:v>
                </c:pt>
                <c:pt idx="46095">
                  <c:v>4.0095000000039942</c:v>
                </c:pt>
                <c:pt idx="46096">
                  <c:v>4.009600000003994</c:v>
                </c:pt>
                <c:pt idx="46097">
                  <c:v>4.0097000000039937</c:v>
                </c:pt>
                <c:pt idx="46098">
                  <c:v>4.0098000000039935</c:v>
                </c:pt>
                <c:pt idx="46099">
                  <c:v>4.0099000000039933</c:v>
                </c:pt>
                <c:pt idx="46100">
                  <c:v>4.010000000003993</c:v>
                </c:pt>
                <c:pt idx="46101">
                  <c:v>4.0101000000039928</c:v>
                </c:pt>
                <c:pt idx="46102">
                  <c:v>4.0102000000039926</c:v>
                </c:pt>
                <c:pt idx="46103">
                  <c:v>4.0103000000039923</c:v>
                </c:pt>
                <c:pt idx="46104">
                  <c:v>4.0104000000039921</c:v>
                </c:pt>
                <c:pt idx="46105">
                  <c:v>4.0105000000039919</c:v>
                </c:pt>
                <c:pt idx="46106">
                  <c:v>4.0106000000039916</c:v>
                </c:pt>
                <c:pt idx="46107">
                  <c:v>4.0107000000039914</c:v>
                </c:pt>
                <c:pt idx="46108">
                  <c:v>4.0108000000039912</c:v>
                </c:pt>
                <c:pt idx="46109">
                  <c:v>4.0109000000039909</c:v>
                </c:pt>
                <c:pt idx="46110">
                  <c:v>4.0110000000039907</c:v>
                </c:pt>
                <c:pt idx="46111">
                  <c:v>4.0111000000039905</c:v>
                </c:pt>
                <c:pt idx="46112">
                  <c:v>4.0112000000039902</c:v>
                </c:pt>
                <c:pt idx="46113">
                  <c:v>4.01130000000399</c:v>
                </c:pt>
                <c:pt idx="46114">
                  <c:v>4.0114000000039898</c:v>
                </c:pt>
                <c:pt idx="46115">
                  <c:v>4.0115000000039895</c:v>
                </c:pt>
                <c:pt idx="46116">
                  <c:v>4.0116000000039893</c:v>
                </c:pt>
                <c:pt idx="46117">
                  <c:v>4.0117000000039891</c:v>
                </c:pt>
                <c:pt idx="46118">
                  <c:v>4.0118000000039888</c:v>
                </c:pt>
                <c:pt idx="46119">
                  <c:v>4.0119000000039886</c:v>
                </c:pt>
                <c:pt idx="46120">
                  <c:v>4.0120000000039884</c:v>
                </c:pt>
                <c:pt idx="46121">
                  <c:v>4.0121000000039881</c:v>
                </c:pt>
                <c:pt idx="46122">
                  <c:v>4.0122000000039879</c:v>
                </c:pt>
                <c:pt idx="46123">
                  <c:v>4.0123000000039877</c:v>
                </c:pt>
                <c:pt idx="46124">
                  <c:v>4.0124000000039874</c:v>
                </c:pt>
                <c:pt idx="46125">
                  <c:v>4.0125000000039872</c:v>
                </c:pt>
                <c:pt idx="46126">
                  <c:v>4.012600000003987</c:v>
                </c:pt>
                <c:pt idx="46127">
                  <c:v>4.0127000000039867</c:v>
                </c:pt>
                <c:pt idx="46128">
                  <c:v>4.0128000000039865</c:v>
                </c:pt>
                <c:pt idx="46129">
                  <c:v>4.0129000000039863</c:v>
                </c:pt>
                <c:pt idx="46130">
                  <c:v>4.013000000003986</c:v>
                </c:pt>
                <c:pt idx="46131">
                  <c:v>4.0131000000039858</c:v>
                </c:pt>
                <c:pt idx="46132">
                  <c:v>4.0132000000039856</c:v>
                </c:pt>
                <c:pt idx="46133">
                  <c:v>4.0133000000039853</c:v>
                </c:pt>
                <c:pt idx="46134">
                  <c:v>4.0134000000039851</c:v>
                </c:pt>
                <c:pt idx="46135">
                  <c:v>4.0135000000039849</c:v>
                </c:pt>
                <c:pt idx="46136">
                  <c:v>4.0136000000039846</c:v>
                </c:pt>
                <c:pt idx="46137">
                  <c:v>4.0137000000039844</c:v>
                </c:pt>
                <c:pt idx="46138">
                  <c:v>4.0138000000039842</c:v>
                </c:pt>
                <c:pt idx="46139">
                  <c:v>4.0139000000039839</c:v>
                </c:pt>
                <c:pt idx="46140">
                  <c:v>4.0140000000039837</c:v>
                </c:pt>
                <c:pt idx="46141">
                  <c:v>4.0141000000039835</c:v>
                </c:pt>
                <c:pt idx="46142">
                  <c:v>4.0142000000039832</c:v>
                </c:pt>
                <c:pt idx="46143">
                  <c:v>4.014300000003983</c:v>
                </c:pt>
                <c:pt idx="46144">
                  <c:v>4.0144000000039828</c:v>
                </c:pt>
                <c:pt idx="46145">
                  <c:v>4.0145000000039825</c:v>
                </c:pt>
                <c:pt idx="46146">
                  <c:v>4.0146000000039823</c:v>
                </c:pt>
                <c:pt idx="46147">
                  <c:v>4.0147000000039821</c:v>
                </c:pt>
                <c:pt idx="46148">
                  <c:v>4.0148000000039819</c:v>
                </c:pt>
                <c:pt idx="46149">
                  <c:v>4.0149000000039816</c:v>
                </c:pt>
                <c:pt idx="46150">
                  <c:v>4.0150000000039814</c:v>
                </c:pt>
                <c:pt idx="46151">
                  <c:v>4.0151000000039812</c:v>
                </c:pt>
                <c:pt idx="46152">
                  <c:v>4.0152000000039809</c:v>
                </c:pt>
                <c:pt idx="46153">
                  <c:v>4.0153000000039807</c:v>
                </c:pt>
                <c:pt idx="46154">
                  <c:v>4.0154000000039805</c:v>
                </c:pt>
                <c:pt idx="46155">
                  <c:v>4.0155000000039802</c:v>
                </c:pt>
                <c:pt idx="46156">
                  <c:v>4.01560000000398</c:v>
                </c:pt>
                <c:pt idx="46157">
                  <c:v>4.0157000000039798</c:v>
                </c:pt>
                <c:pt idx="46158">
                  <c:v>4.0158000000039795</c:v>
                </c:pt>
                <c:pt idx="46159">
                  <c:v>4.0159000000039793</c:v>
                </c:pt>
                <c:pt idx="46160">
                  <c:v>4.0160000000039791</c:v>
                </c:pt>
                <c:pt idx="46161">
                  <c:v>4.0161000000039788</c:v>
                </c:pt>
                <c:pt idx="46162">
                  <c:v>4.0162000000039786</c:v>
                </c:pt>
                <c:pt idx="46163">
                  <c:v>4.0163000000039784</c:v>
                </c:pt>
                <c:pt idx="46164">
                  <c:v>4.0164000000039781</c:v>
                </c:pt>
                <c:pt idx="46165">
                  <c:v>4.0165000000039779</c:v>
                </c:pt>
                <c:pt idx="46166">
                  <c:v>4.0166000000039777</c:v>
                </c:pt>
                <c:pt idx="46167">
                  <c:v>4.0167000000039774</c:v>
                </c:pt>
                <c:pt idx="46168">
                  <c:v>4.0168000000039772</c:v>
                </c:pt>
                <c:pt idx="46169">
                  <c:v>4.016900000003977</c:v>
                </c:pt>
                <c:pt idx="46170">
                  <c:v>4.0170000000039767</c:v>
                </c:pt>
                <c:pt idx="46171">
                  <c:v>4.0171000000039765</c:v>
                </c:pt>
                <c:pt idx="46172">
                  <c:v>4.0172000000039763</c:v>
                </c:pt>
                <c:pt idx="46173">
                  <c:v>4.017300000003976</c:v>
                </c:pt>
                <c:pt idx="46174">
                  <c:v>4.0174000000039758</c:v>
                </c:pt>
                <c:pt idx="46175">
                  <c:v>4.0175000000039756</c:v>
                </c:pt>
                <c:pt idx="46176">
                  <c:v>4.0176000000039753</c:v>
                </c:pt>
                <c:pt idx="46177">
                  <c:v>4.0177000000039751</c:v>
                </c:pt>
                <c:pt idx="46178">
                  <c:v>4.0178000000039749</c:v>
                </c:pt>
                <c:pt idx="46179">
                  <c:v>4.0179000000039746</c:v>
                </c:pt>
                <c:pt idx="46180">
                  <c:v>4.0180000000039744</c:v>
                </c:pt>
                <c:pt idx="46181">
                  <c:v>4.0181000000039742</c:v>
                </c:pt>
                <c:pt idx="46182">
                  <c:v>4.0182000000039739</c:v>
                </c:pt>
                <c:pt idx="46183">
                  <c:v>4.0183000000039737</c:v>
                </c:pt>
                <c:pt idx="46184">
                  <c:v>4.0184000000039735</c:v>
                </c:pt>
                <c:pt idx="46185">
                  <c:v>4.0185000000039732</c:v>
                </c:pt>
                <c:pt idx="46186">
                  <c:v>4.018600000003973</c:v>
                </c:pt>
                <c:pt idx="46187">
                  <c:v>4.0187000000039728</c:v>
                </c:pt>
                <c:pt idx="46188">
                  <c:v>4.0188000000039725</c:v>
                </c:pt>
                <c:pt idx="46189">
                  <c:v>4.0189000000039723</c:v>
                </c:pt>
                <c:pt idx="46190">
                  <c:v>4.0190000000039721</c:v>
                </c:pt>
                <c:pt idx="46191">
                  <c:v>4.0191000000039718</c:v>
                </c:pt>
                <c:pt idx="46192">
                  <c:v>4.0192000000039716</c:v>
                </c:pt>
                <c:pt idx="46193">
                  <c:v>4.0193000000039714</c:v>
                </c:pt>
                <c:pt idx="46194">
                  <c:v>4.0194000000039711</c:v>
                </c:pt>
                <c:pt idx="46195">
                  <c:v>4.0195000000039709</c:v>
                </c:pt>
                <c:pt idx="46196">
                  <c:v>4.0196000000039707</c:v>
                </c:pt>
                <c:pt idx="46197">
                  <c:v>4.0197000000039704</c:v>
                </c:pt>
                <c:pt idx="46198">
                  <c:v>4.0198000000039702</c:v>
                </c:pt>
                <c:pt idx="46199">
                  <c:v>4.01990000000397</c:v>
                </c:pt>
                <c:pt idx="46200">
                  <c:v>4.0200000000039697</c:v>
                </c:pt>
                <c:pt idx="46201">
                  <c:v>4.0201000000039695</c:v>
                </c:pt>
                <c:pt idx="46202">
                  <c:v>4.0202000000039693</c:v>
                </c:pt>
                <c:pt idx="46203">
                  <c:v>4.020300000003969</c:v>
                </c:pt>
                <c:pt idx="46204">
                  <c:v>4.0204000000039688</c:v>
                </c:pt>
                <c:pt idx="46205">
                  <c:v>4.0205000000039686</c:v>
                </c:pt>
                <c:pt idx="46206">
                  <c:v>4.0206000000039683</c:v>
                </c:pt>
                <c:pt idx="46207">
                  <c:v>4.0207000000039681</c:v>
                </c:pt>
                <c:pt idx="46208">
                  <c:v>4.0208000000039679</c:v>
                </c:pt>
                <c:pt idx="46209">
                  <c:v>4.0209000000039676</c:v>
                </c:pt>
                <c:pt idx="46210">
                  <c:v>4.0210000000039674</c:v>
                </c:pt>
                <c:pt idx="46211">
                  <c:v>4.0211000000039672</c:v>
                </c:pt>
                <c:pt idx="46212">
                  <c:v>4.0212000000039669</c:v>
                </c:pt>
                <c:pt idx="46213">
                  <c:v>4.0213000000039667</c:v>
                </c:pt>
                <c:pt idx="46214">
                  <c:v>4.0214000000039665</c:v>
                </c:pt>
                <c:pt idx="46215">
                  <c:v>4.0215000000039662</c:v>
                </c:pt>
                <c:pt idx="46216">
                  <c:v>4.021600000003966</c:v>
                </c:pt>
                <c:pt idx="46217">
                  <c:v>4.0217000000039658</c:v>
                </c:pt>
                <c:pt idx="46218">
                  <c:v>4.0218000000039655</c:v>
                </c:pt>
                <c:pt idx="46219">
                  <c:v>4.0219000000039653</c:v>
                </c:pt>
                <c:pt idx="46220">
                  <c:v>4.0220000000039651</c:v>
                </c:pt>
                <c:pt idx="46221">
                  <c:v>4.0221000000039648</c:v>
                </c:pt>
                <c:pt idx="46222">
                  <c:v>4.0222000000039646</c:v>
                </c:pt>
                <c:pt idx="46223">
                  <c:v>4.0223000000039644</c:v>
                </c:pt>
                <c:pt idx="46224">
                  <c:v>4.0224000000039641</c:v>
                </c:pt>
                <c:pt idx="46225">
                  <c:v>4.0225000000039639</c:v>
                </c:pt>
                <c:pt idx="46226">
                  <c:v>4.0226000000039637</c:v>
                </c:pt>
                <c:pt idx="46227">
                  <c:v>4.0227000000039634</c:v>
                </c:pt>
                <c:pt idx="46228">
                  <c:v>4.0228000000039632</c:v>
                </c:pt>
                <c:pt idx="46229">
                  <c:v>4.022900000003963</c:v>
                </c:pt>
                <c:pt idx="46230">
                  <c:v>4.0230000000039627</c:v>
                </c:pt>
                <c:pt idx="46231">
                  <c:v>4.0231000000039625</c:v>
                </c:pt>
                <c:pt idx="46232">
                  <c:v>4.0232000000039623</c:v>
                </c:pt>
                <c:pt idx="46233">
                  <c:v>4.023300000003962</c:v>
                </c:pt>
                <c:pt idx="46234">
                  <c:v>4.0234000000039618</c:v>
                </c:pt>
                <c:pt idx="46235">
                  <c:v>4.0235000000039616</c:v>
                </c:pt>
                <c:pt idx="46236">
                  <c:v>4.0236000000039613</c:v>
                </c:pt>
                <c:pt idx="46237">
                  <c:v>4.0237000000039611</c:v>
                </c:pt>
                <c:pt idx="46238">
                  <c:v>4.0238000000039609</c:v>
                </c:pt>
                <c:pt idx="46239">
                  <c:v>4.0239000000039606</c:v>
                </c:pt>
                <c:pt idx="46240">
                  <c:v>4.0240000000039604</c:v>
                </c:pt>
                <c:pt idx="46241">
                  <c:v>4.0241000000039602</c:v>
                </c:pt>
                <c:pt idx="46242">
                  <c:v>4.0242000000039599</c:v>
                </c:pt>
                <c:pt idx="46243">
                  <c:v>4.0243000000039597</c:v>
                </c:pt>
                <c:pt idx="46244">
                  <c:v>4.0244000000039595</c:v>
                </c:pt>
                <c:pt idx="46245">
                  <c:v>4.0245000000039592</c:v>
                </c:pt>
                <c:pt idx="46246">
                  <c:v>4.024600000003959</c:v>
                </c:pt>
                <c:pt idx="46247">
                  <c:v>4.0247000000039588</c:v>
                </c:pt>
                <c:pt idx="46248">
                  <c:v>4.0248000000039585</c:v>
                </c:pt>
                <c:pt idx="46249">
                  <c:v>4.0249000000039583</c:v>
                </c:pt>
                <c:pt idx="46250">
                  <c:v>4.0250000000039581</c:v>
                </c:pt>
                <c:pt idx="46251">
                  <c:v>4.0251000000039578</c:v>
                </c:pt>
                <c:pt idx="46252">
                  <c:v>4.0252000000039576</c:v>
                </c:pt>
                <c:pt idx="46253">
                  <c:v>4.0253000000039574</c:v>
                </c:pt>
                <c:pt idx="46254">
                  <c:v>4.0254000000039571</c:v>
                </c:pt>
                <c:pt idx="46255">
                  <c:v>4.0255000000039569</c:v>
                </c:pt>
                <c:pt idx="46256">
                  <c:v>4.0256000000039567</c:v>
                </c:pt>
                <c:pt idx="46257">
                  <c:v>4.0257000000039564</c:v>
                </c:pt>
                <c:pt idx="46258">
                  <c:v>4.0258000000039562</c:v>
                </c:pt>
                <c:pt idx="46259">
                  <c:v>4.025900000003956</c:v>
                </c:pt>
                <c:pt idx="46260">
                  <c:v>4.0260000000039557</c:v>
                </c:pt>
                <c:pt idx="46261">
                  <c:v>4.0261000000039555</c:v>
                </c:pt>
                <c:pt idx="46262">
                  <c:v>4.0262000000039553</c:v>
                </c:pt>
                <c:pt idx="46263">
                  <c:v>4.026300000003955</c:v>
                </c:pt>
                <c:pt idx="46264">
                  <c:v>4.0264000000039548</c:v>
                </c:pt>
                <c:pt idx="46265">
                  <c:v>4.0265000000039546</c:v>
                </c:pt>
                <c:pt idx="46266">
                  <c:v>4.0266000000039543</c:v>
                </c:pt>
                <c:pt idx="46267">
                  <c:v>4.0267000000039541</c:v>
                </c:pt>
                <c:pt idx="46268">
                  <c:v>4.0268000000039539</c:v>
                </c:pt>
                <c:pt idx="46269">
                  <c:v>4.0269000000039537</c:v>
                </c:pt>
                <c:pt idx="46270">
                  <c:v>4.0270000000039534</c:v>
                </c:pt>
                <c:pt idx="46271">
                  <c:v>4.0271000000039532</c:v>
                </c:pt>
                <c:pt idx="46272">
                  <c:v>4.027200000003953</c:v>
                </c:pt>
                <c:pt idx="46273">
                  <c:v>4.0273000000039527</c:v>
                </c:pt>
                <c:pt idx="46274">
                  <c:v>4.0274000000039525</c:v>
                </c:pt>
                <c:pt idx="46275">
                  <c:v>4.0275000000039523</c:v>
                </c:pt>
                <c:pt idx="46276">
                  <c:v>4.027600000003952</c:v>
                </c:pt>
                <c:pt idx="46277">
                  <c:v>4.0277000000039518</c:v>
                </c:pt>
                <c:pt idx="46278">
                  <c:v>4.0278000000039516</c:v>
                </c:pt>
                <c:pt idx="46279">
                  <c:v>4.0279000000039513</c:v>
                </c:pt>
                <c:pt idx="46280">
                  <c:v>4.0280000000039511</c:v>
                </c:pt>
                <c:pt idx="46281">
                  <c:v>4.0281000000039509</c:v>
                </c:pt>
                <c:pt idx="46282">
                  <c:v>4.0282000000039506</c:v>
                </c:pt>
                <c:pt idx="46283">
                  <c:v>4.0283000000039504</c:v>
                </c:pt>
                <c:pt idx="46284">
                  <c:v>4.0284000000039502</c:v>
                </c:pt>
                <c:pt idx="46285">
                  <c:v>4.0285000000039499</c:v>
                </c:pt>
                <c:pt idx="46286">
                  <c:v>4.0286000000039497</c:v>
                </c:pt>
                <c:pt idx="46287">
                  <c:v>4.0287000000039495</c:v>
                </c:pt>
                <c:pt idx="46288">
                  <c:v>4.0288000000039492</c:v>
                </c:pt>
                <c:pt idx="46289">
                  <c:v>4.028900000003949</c:v>
                </c:pt>
                <c:pt idx="46290">
                  <c:v>4.0290000000039488</c:v>
                </c:pt>
                <c:pt idx="46291">
                  <c:v>4.0291000000039485</c:v>
                </c:pt>
                <c:pt idx="46292">
                  <c:v>4.0292000000039483</c:v>
                </c:pt>
                <c:pt idx="46293">
                  <c:v>4.0293000000039481</c:v>
                </c:pt>
                <c:pt idx="46294">
                  <c:v>4.0294000000039478</c:v>
                </c:pt>
                <c:pt idx="46295">
                  <c:v>4.0295000000039476</c:v>
                </c:pt>
                <c:pt idx="46296">
                  <c:v>4.0296000000039474</c:v>
                </c:pt>
                <c:pt idx="46297">
                  <c:v>4.0297000000039471</c:v>
                </c:pt>
                <c:pt idx="46298">
                  <c:v>4.0298000000039469</c:v>
                </c:pt>
                <c:pt idx="46299">
                  <c:v>4.0299000000039467</c:v>
                </c:pt>
                <c:pt idx="46300">
                  <c:v>4.0300000000039464</c:v>
                </c:pt>
                <c:pt idx="46301">
                  <c:v>4.0301000000039462</c:v>
                </c:pt>
                <c:pt idx="46302">
                  <c:v>4.030200000003946</c:v>
                </c:pt>
                <c:pt idx="46303">
                  <c:v>4.0303000000039457</c:v>
                </c:pt>
                <c:pt idx="46304">
                  <c:v>4.0304000000039455</c:v>
                </c:pt>
                <c:pt idx="46305">
                  <c:v>4.0305000000039453</c:v>
                </c:pt>
                <c:pt idx="46306">
                  <c:v>4.030600000003945</c:v>
                </c:pt>
                <c:pt idx="46307">
                  <c:v>4.0307000000039448</c:v>
                </c:pt>
                <c:pt idx="46308">
                  <c:v>4.0308000000039446</c:v>
                </c:pt>
                <c:pt idx="46309">
                  <c:v>4.0309000000039443</c:v>
                </c:pt>
                <c:pt idx="46310">
                  <c:v>4.0310000000039441</c:v>
                </c:pt>
                <c:pt idx="46311">
                  <c:v>4.0311000000039439</c:v>
                </c:pt>
                <c:pt idx="46312">
                  <c:v>4.0312000000039436</c:v>
                </c:pt>
                <c:pt idx="46313">
                  <c:v>4.0313000000039434</c:v>
                </c:pt>
                <c:pt idx="46314">
                  <c:v>4.0314000000039432</c:v>
                </c:pt>
                <c:pt idx="46315">
                  <c:v>4.0315000000039429</c:v>
                </c:pt>
                <c:pt idx="46316">
                  <c:v>4.0316000000039427</c:v>
                </c:pt>
                <c:pt idx="46317">
                  <c:v>4.0317000000039425</c:v>
                </c:pt>
                <c:pt idx="46318">
                  <c:v>4.0318000000039422</c:v>
                </c:pt>
                <c:pt idx="46319">
                  <c:v>4.031900000003942</c:v>
                </c:pt>
                <c:pt idx="46320">
                  <c:v>4.0320000000039418</c:v>
                </c:pt>
                <c:pt idx="46321">
                  <c:v>4.0321000000039415</c:v>
                </c:pt>
                <c:pt idx="46322">
                  <c:v>4.0322000000039413</c:v>
                </c:pt>
                <c:pt idx="46323">
                  <c:v>4.0323000000039411</c:v>
                </c:pt>
                <c:pt idx="46324">
                  <c:v>4.0324000000039408</c:v>
                </c:pt>
                <c:pt idx="46325">
                  <c:v>4.0325000000039406</c:v>
                </c:pt>
                <c:pt idx="46326">
                  <c:v>4.0326000000039404</c:v>
                </c:pt>
                <c:pt idx="46327">
                  <c:v>4.0327000000039401</c:v>
                </c:pt>
                <c:pt idx="46328">
                  <c:v>4.0328000000039399</c:v>
                </c:pt>
                <c:pt idx="46329">
                  <c:v>4.0329000000039397</c:v>
                </c:pt>
                <c:pt idx="46330">
                  <c:v>4.0330000000039394</c:v>
                </c:pt>
                <c:pt idx="46331">
                  <c:v>4.0331000000039392</c:v>
                </c:pt>
                <c:pt idx="46332">
                  <c:v>4.033200000003939</c:v>
                </c:pt>
                <c:pt idx="46333">
                  <c:v>4.0333000000039387</c:v>
                </c:pt>
                <c:pt idx="46334">
                  <c:v>4.0334000000039385</c:v>
                </c:pt>
                <c:pt idx="46335">
                  <c:v>4.0335000000039383</c:v>
                </c:pt>
                <c:pt idx="46336">
                  <c:v>4.033600000003938</c:v>
                </c:pt>
                <c:pt idx="46337">
                  <c:v>4.0337000000039378</c:v>
                </c:pt>
                <c:pt idx="46338">
                  <c:v>4.0338000000039376</c:v>
                </c:pt>
                <c:pt idx="46339">
                  <c:v>4.0339000000039373</c:v>
                </c:pt>
                <c:pt idx="46340">
                  <c:v>4.0340000000039371</c:v>
                </c:pt>
                <c:pt idx="46341">
                  <c:v>4.0341000000039369</c:v>
                </c:pt>
                <c:pt idx="46342">
                  <c:v>4.0342000000039366</c:v>
                </c:pt>
                <c:pt idx="46343">
                  <c:v>4.0343000000039364</c:v>
                </c:pt>
                <c:pt idx="46344">
                  <c:v>4.0344000000039362</c:v>
                </c:pt>
                <c:pt idx="46345">
                  <c:v>4.0345000000039359</c:v>
                </c:pt>
                <c:pt idx="46346">
                  <c:v>4.0346000000039357</c:v>
                </c:pt>
                <c:pt idx="46347">
                  <c:v>4.0347000000039355</c:v>
                </c:pt>
                <c:pt idx="46348">
                  <c:v>4.0348000000039352</c:v>
                </c:pt>
                <c:pt idx="46349">
                  <c:v>4.034900000003935</c:v>
                </c:pt>
                <c:pt idx="46350">
                  <c:v>4.0350000000039348</c:v>
                </c:pt>
                <c:pt idx="46351">
                  <c:v>4.0351000000039345</c:v>
                </c:pt>
                <c:pt idx="46352">
                  <c:v>4.0352000000039343</c:v>
                </c:pt>
                <c:pt idx="46353">
                  <c:v>4.0353000000039341</c:v>
                </c:pt>
                <c:pt idx="46354">
                  <c:v>4.0354000000039338</c:v>
                </c:pt>
                <c:pt idx="46355">
                  <c:v>4.0355000000039336</c:v>
                </c:pt>
                <c:pt idx="46356">
                  <c:v>4.0356000000039334</c:v>
                </c:pt>
                <c:pt idx="46357">
                  <c:v>4.0357000000039331</c:v>
                </c:pt>
                <c:pt idx="46358">
                  <c:v>4.0358000000039329</c:v>
                </c:pt>
                <c:pt idx="46359">
                  <c:v>4.0359000000039327</c:v>
                </c:pt>
                <c:pt idx="46360">
                  <c:v>4.0360000000039324</c:v>
                </c:pt>
                <c:pt idx="46361">
                  <c:v>4.0361000000039322</c:v>
                </c:pt>
                <c:pt idx="46362">
                  <c:v>4.036200000003932</c:v>
                </c:pt>
                <c:pt idx="46363">
                  <c:v>4.0363000000039317</c:v>
                </c:pt>
                <c:pt idx="46364">
                  <c:v>4.0364000000039315</c:v>
                </c:pt>
                <c:pt idx="46365">
                  <c:v>4.0365000000039313</c:v>
                </c:pt>
                <c:pt idx="46366">
                  <c:v>4.036600000003931</c:v>
                </c:pt>
                <c:pt idx="46367">
                  <c:v>4.0367000000039308</c:v>
                </c:pt>
                <c:pt idx="46368">
                  <c:v>4.0368000000039306</c:v>
                </c:pt>
                <c:pt idx="46369">
                  <c:v>4.0369000000039303</c:v>
                </c:pt>
                <c:pt idx="46370">
                  <c:v>4.0370000000039301</c:v>
                </c:pt>
                <c:pt idx="46371">
                  <c:v>4.0371000000039299</c:v>
                </c:pt>
                <c:pt idx="46372">
                  <c:v>4.0372000000039296</c:v>
                </c:pt>
                <c:pt idx="46373">
                  <c:v>4.0373000000039294</c:v>
                </c:pt>
                <c:pt idx="46374">
                  <c:v>4.0374000000039292</c:v>
                </c:pt>
                <c:pt idx="46375">
                  <c:v>4.0375000000039289</c:v>
                </c:pt>
                <c:pt idx="46376">
                  <c:v>4.0376000000039287</c:v>
                </c:pt>
                <c:pt idx="46377">
                  <c:v>4.0377000000039285</c:v>
                </c:pt>
                <c:pt idx="46378">
                  <c:v>4.0378000000039282</c:v>
                </c:pt>
                <c:pt idx="46379">
                  <c:v>4.037900000003928</c:v>
                </c:pt>
                <c:pt idx="46380">
                  <c:v>4.0380000000039278</c:v>
                </c:pt>
                <c:pt idx="46381">
                  <c:v>4.0381000000039275</c:v>
                </c:pt>
                <c:pt idx="46382">
                  <c:v>4.0382000000039273</c:v>
                </c:pt>
                <c:pt idx="46383">
                  <c:v>4.0383000000039271</c:v>
                </c:pt>
                <c:pt idx="46384">
                  <c:v>4.0384000000039268</c:v>
                </c:pt>
                <c:pt idx="46385">
                  <c:v>4.0385000000039266</c:v>
                </c:pt>
                <c:pt idx="46386">
                  <c:v>4.0386000000039264</c:v>
                </c:pt>
                <c:pt idx="46387">
                  <c:v>4.0387000000039261</c:v>
                </c:pt>
                <c:pt idx="46388">
                  <c:v>4.0388000000039259</c:v>
                </c:pt>
                <c:pt idx="46389">
                  <c:v>4.0389000000039257</c:v>
                </c:pt>
                <c:pt idx="46390">
                  <c:v>4.0390000000039255</c:v>
                </c:pt>
                <c:pt idx="46391">
                  <c:v>4.0391000000039252</c:v>
                </c:pt>
                <c:pt idx="46392">
                  <c:v>4.039200000003925</c:v>
                </c:pt>
                <c:pt idx="46393">
                  <c:v>4.0393000000039248</c:v>
                </c:pt>
                <c:pt idx="46394">
                  <c:v>4.0394000000039245</c:v>
                </c:pt>
                <c:pt idx="46395">
                  <c:v>4.0395000000039243</c:v>
                </c:pt>
                <c:pt idx="46396">
                  <c:v>4.0396000000039241</c:v>
                </c:pt>
                <c:pt idx="46397">
                  <c:v>4.0397000000039238</c:v>
                </c:pt>
                <c:pt idx="46398">
                  <c:v>4.0398000000039236</c:v>
                </c:pt>
                <c:pt idx="46399">
                  <c:v>4.0399000000039234</c:v>
                </c:pt>
                <c:pt idx="46400">
                  <c:v>4.0400000000039231</c:v>
                </c:pt>
                <c:pt idx="46401">
                  <c:v>4.0401000000039229</c:v>
                </c:pt>
                <c:pt idx="46402">
                  <c:v>4.0402000000039227</c:v>
                </c:pt>
                <c:pt idx="46403">
                  <c:v>4.0403000000039224</c:v>
                </c:pt>
                <c:pt idx="46404">
                  <c:v>4.0404000000039222</c:v>
                </c:pt>
                <c:pt idx="46405">
                  <c:v>4.040500000003922</c:v>
                </c:pt>
                <c:pt idx="46406">
                  <c:v>4.0406000000039217</c:v>
                </c:pt>
                <c:pt idx="46407">
                  <c:v>4.0407000000039215</c:v>
                </c:pt>
                <c:pt idx="46408">
                  <c:v>4.0408000000039213</c:v>
                </c:pt>
                <c:pt idx="46409">
                  <c:v>4.040900000003921</c:v>
                </c:pt>
                <c:pt idx="46410">
                  <c:v>4.0410000000039208</c:v>
                </c:pt>
                <c:pt idx="46411">
                  <c:v>4.0411000000039206</c:v>
                </c:pt>
                <c:pt idx="46412">
                  <c:v>4.0412000000039203</c:v>
                </c:pt>
                <c:pt idx="46413">
                  <c:v>4.0413000000039201</c:v>
                </c:pt>
                <c:pt idx="46414">
                  <c:v>4.0414000000039199</c:v>
                </c:pt>
                <c:pt idx="46415">
                  <c:v>4.0415000000039196</c:v>
                </c:pt>
                <c:pt idx="46416">
                  <c:v>4.0416000000039194</c:v>
                </c:pt>
                <c:pt idx="46417">
                  <c:v>4.0417000000039192</c:v>
                </c:pt>
                <c:pt idx="46418">
                  <c:v>4.0418000000039189</c:v>
                </c:pt>
                <c:pt idx="46419">
                  <c:v>4.0419000000039187</c:v>
                </c:pt>
                <c:pt idx="46420">
                  <c:v>4.0420000000039185</c:v>
                </c:pt>
                <c:pt idx="46421">
                  <c:v>4.0421000000039182</c:v>
                </c:pt>
                <c:pt idx="46422">
                  <c:v>4.042200000003918</c:v>
                </c:pt>
                <c:pt idx="46423">
                  <c:v>4.0423000000039178</c:v>
                </c:pt>
                <c:pt idx="46424">
                  <c:v>4.0424000000039175</c:v>
                </c:pt>
                <c:pt idx="46425">
                  <c:v>4.0425000000039173</c:v>
                </c:pt>
                <c:pt idx="46426">
                  <c:v>4.0426000000039171</c:v>
                </c:pt>
                <c:pt idx="46427">
                  <c:v>4.0427000000039168</c:v>
                </c:pt>
                <c:pt idx="46428">
                  <c:v>4.0428000000039166</c:v>
                </c:pt>
                <c:pt idx="46429">
                  <c:v>4.0429000000039164</c:v>
                </c:pt>
                <c:pt idx="46430">
                  <c:v>4.0430000000039161</c:v>
                </c:pt>
                <c:pt idx="46431">
                  <c:v>4.0431000000039159</c:v>
                </c:pt>
                <c:pt idx="46432">
                  <c:v>4.0432000000039157</c:v>
                </c:pt>
                <c:pt idx="46433">
                  <c:v>4.0433000000039154</c:v>
                </c:pt>
                <c:pt idx="46434">
                  <c:v>4.0434000000039152</c:v>
                </c:pt>
                <c:pt idx="46435">
                  <c:v>4.043500000003915</c:v>
                </c:pt>
                <c:pt idx="46436">
                  <c:v>4.0436000000039147</c:v>
                </c:pt>
                <c:pt idx="46437">
                  <c:v>4.0437000000039145</c:v>
                </c:pt>
                <c:pt idx="46438">
                  <c:v>4.0438000000039143</c:v>
                </c:pt>
                <c:pt idx="46439">
                  <c:v>4.043900000003914</c:v>
                </c:pt>
                <c:pt idx="46440">
                  <c:v>4.0440000000039138</c:v>
                </c:pt>
                <c:pt idx="46441">
                  <c:v>4.0441000000039136</c:v>
                </c:pt>
                <c:pt idx="46442">
                  <c:v>4.0442000000039133</c:v>
                </c:pt>
                <c:pt idx="46443">
                  <c:v>4.0443000000039131</c:v>
                </c:pt>
                <c:pt idx="46444">
                  <c:v>4.0444000000039129</c:v>
                </c:pt>
                <c:pt idx="46445">
                  <c:v>4.0445000000039126</c:v>
                </c:pt>
                <c:pt idx="46446">
                  <c:v>4.0446000000039124</c:v>
                </c:pt>
                <c:pt idx="46447">
                  <c:v>4.0447000000039122</c:v>
                </c:pt>
                <c:pt idx="46448">
                  <c:v>4.0448000000039119</c:v>
                </c:pt>
                <c:pt idx="46449">
                  <c:v>4.0449000000039117</c:v>
                </c:pt>
                <c:pt idx="46450">
                  <c:v>4.0450000000039115</c:v>
                </c:pt>
                <c:pt idx="46451">
                  <c:v>4.0451000000039112</c:v>
                </c:pt>
                <c:pt idx="46452">
                  <c:v>4.045200000003911</c:v>
                </c:pt>
                <c:pt idx="46453">
                  <c:v>4.0453000000039108</c:v>
                </c:pt>
                <c:pt idx="46454">
                  <c:v>4.0454000000039105</c:v>
                </c:pt>
                <c:pt idx="46455">
                  <c:v>4.0455000000039103</c:v>
                </c:pt>
                <c:pt idx="46456">
                  <c:v>4.0456000000039101</c:v>
                </c:pt>
                <c:pt idx="46457">
                  <c:v>4.0457000000039098</c:v>
                </c:pt>
                <c:pt idx="46458">
                  <c:v>4.0458000000039096</c:v>
                </c:pt>
                <c:pt idx="46459">
                  <c:v>4.0459000000039094</c:v>
                </c:pt>
                <c:pt idx="46460">
                  <c:v>4.0460000000039091</c:v>
                </c:pt>
                <c:pt idx="46461">
                  <c:v>4.0461000000039089</c:v>
                </c:pt>
                <c:pt idx="46462">
                  <c:v>4.0462000000039087</c:v>
                </c:pt>
                <c:pt idx="46463">
                  <c:v>4.0463000000039084</c:v>
                </c:pt>
                <c:pt idx="46464">
                  <c:v>4.0464000000039082</c:v>
                </c:pt>
                <c:pt idx="46465">
                  <c:v>4.046500000003908</c:v>
                </c:pt>
                <c:pt idx="46466">
                  <c:v>4.0466000000039077</c:v>
                </c:pt>
                <c:pt idx="46467">
                  <c:v>4.0467000000039075</c:v>
                </c:pt>
                <c:pt idx="46468">
                  <c:v>4.0468000000039073</c:v>
                </c:pt>
                <c:pt idx="46469">
                  <c:v>4.046900000003907</c:v>
                </c:pt>
                <c:pt idx="46470">
                  <c:v>4.0470000000039068</c:v>
                </c:pt>
                <c:pt idx="46471">
                  <c:v>4.0471000000039066</c:v>
                </c:pt>
                <c:pt idx="46472">
                  <c:v>4.0472000000039063</c:v>
                </c:pt>
                <c:pt idx="46473">
                  <c:v>4.0473000000039061</c:v>
                </c:pt>
                <c:pt idx="46474">
                  <c:v>4.0474000000039059</c:v>
                </c:pt>
                <c:pt idx="46475">
                  <c:v>4.0475000000039056</c:v>
                </c:pt>
                <c:pt idx="46476">
                  <c:v>4.0476000000039054</c:v>
                </c:pt>
                <c:pt idx="46477">
                  <c:v>4.0477000000039052</c:v>
                </c:pt>
                <c:pt idx="46478">
                  <c:v>4.0478000000039049</c:v>
                </c:pt>
                <c:pt idx="46479">
                  <c:v>4.0479000000039047</c:v>
                </c:pt>
                <c:pt idx="46480">
                  <c:v>4.0480000000039045</c:v>
                </c:pt>
                <c:pt idx="46481">
                  <c:v>4.0481000000039042</c:v>
                </c:pt>
                <c:pt idx="46482">
                  <c:v>4.048200000003904</c:v>
                </c:pt>
                <c:pt idx="46483">
                  <c:v>4.0483000000039038</c:v>
                </c:pt>
                <c:pt idx="46484">
                  <c:v>4.0484000000039035</c:v>
                </c:pt>
                <c:pt idx="46485">
                  <c:v>4.0485000000039033</c:v>
                </c:pt>
                <c:pt idx="46486">
                  <c:v>4.0486000000039031</c:v>
                </c:pt>
                <c:pt idx="46487">
                  <c:v>4.0487000000039028</c:v>
                </c:pt>
                <c:pt idx="46488">
                  <c:v>4.0488000000039026</c:v>
                </c:pt>
                <c:pt idx="46489">
                  <c:v>4.0489000000039024</c:v>
                </c:pt>
                <c:pt idx="46490">
                  <c:v>4.0490000000039021</c:v>
                </c:pt>
                <c:pt idx="46491">
                  <c:v>4.0491000000039019</c:v>
                </c:pt>
                <c:pt idx="46492">
                  <c:v>4.0492000000039017</c:v>
                </c:pt>
                <c:pt idx="46493">
                  <c:v>4.0493000000039014</c:v>
                </c:pt>
                <c:pt idx="46494">
                  <c:v>4.0494000000039012</c:v>
                </c:pt>
                <c:pt idx="46495">
                  <c:v>4.049500000003901</c:v>
                </c:pt>
                <c:pt idx="46496">
                  <c:v>4.0496000000039007</c:v>
                </c:pt>
                <c:pt idx="46497">
                  <c:v>4.0497000000039005</c:v>
                </c:pt>
                <c:pt idx="46498">
                  <c:v>4.0498000000039003</c:v>
                </c:pt>
                <c:pt idx="46499">
                  <c:v>4.0499000000039</c:v>
                </c:pt>
                <c:pt idx="46500">
                  <c:v>4.0500000000038998</c:v>
                </c:pt>
                <c:pt idx="46501">
                  <c:v>4.0501000000038996</c:v>
                </c:pt>
                <c:pt idx="46502">
                  <c:v>4.0502000000038993</c:v>
                </c:pt>
                <c:pt idx="46503">
                  <c:v>4.0503000000038991</c:v>
                </c:pt>
                <c:pt idx="46504">
                  <c:v>4.0504000000038989</c:v>
                </c:pt>
                <c:pt idx="46505">
                  <c:v>4.0505000000038986</c:v>
                </c:pt>
                <c:pt idx="46506">
                  <c:v>4.0506000000038984</c:v>
                </c:pt>
                <c:pt idx="46507">
                  <c:v>4.0507000000038982</c:v>
                </c:pt>
                <c:pt idx="46508">
                  <c:v>4.0508000000038979</c:v>
                </c:pt>
                <c:pt idx="46509">
                  <c:v>4.0509000000038977</c:v>
                </c:pt>
                <c:pt idx="46510">
                  <c:v>4.0510000000038975</c:v>
                </c:pt>
                <c:pt idx="46511">
                  <c:v>4.0511000000038973</c:v>
                </c:pt>
                <c:pt idx="46512">
                  <c:v>4.051200000003897</c:v>
                </c:pt>
                <c:pt idx="46513">
                  <c:v>4.0513000000038968</c:v>
                </c:pt>
                <c:pt idx="46514">
                  <c:v>4.0514000000038966</c:v>
                </c:pt>
                <c:pt idx="46515">
                  <c:v>4.0515000000038963</c:v>
                </c:pt>
                <c:pt idx="46516">
                  <c:v>4.0516000000038961</c:v>
                </c:pt>
                <c:pt idx="46517">
                  <c:v>4.0517000000038959</c:v>
                </c:pt>
                <c:pt idx="46518">
                  <c:v>4.0518000000038956</c:v>
                </c:pt>
                <c:pt idx="46519">
                  <c:v>4.0519000000038954</c:v>
                </c:pt>
                <c:pt idx="46520">
                  <c:v>4.0520000000038952</c:v>
                </c:pt>
                <c:pt idx="46521">
                  <c:v>4.0521000000038949</c:v>
                </c:pt>
                <c:pt idx="46522">
                  <c:v>4.0522000000038947</c:v>
                </c:pt>
                <c:pt idx="46523">
                  <c:v>4.0523000000038945</c:v>
                </c:pt>
                <c:pt idx="46524">
                  <c:v>4.0524000000038942</c:v>
                </c:pt>
                <c:pt idx="46525">
                  <c:v>4.052500000003894</c:v>
                </c:pt>
                <c:pt idx="46526">
                  <c:v>4.0526000000038938</c:v>
                </c:pt>
                <c:pt idx="46527">
                  <c:v>4.0527000000038935</c:v>
                </c:pt>
                <c:pt idx="46528">
                  <c:v>4.0528000000038933</c:v>
                </c:pt>
                <c:pt idx="46529">
                  <c:v>4.0529000000038931</c:v>
                </c:pt>
                <c:pt idx="46530">
                  <c:v>4.0530000000038928</c:v>
                </c:pt>
                <c:pt idx="46531">
                  <c:v>4.0531000000038926</c:v>
                </c:pt>
                <c:pt idx="46532">
                  <c:v>4.0532000000038924</c:v>
                </c:pt>
                <c:pt idx="46533">
                  <c:v>4.0533000000038921</c:v>
                </c:pt>
                <c:pt idx="46534">
                  <c:v>4.0534000000038919</c:v>
                </c:pt>
                <c:pt idx="46535">
                  <c:v>4.0535000000038917</c:v>
                </c:pt>
                <c:pt idx="46536">
                  <c:v>4.0536000000038914</c:v>
                </c:pt>
                <c:pt idx="46537">
                  <c:v>4.0537000000038912</c:v>
                </c:pt>
                <c:pt idx="46538">
                  <c:v>4.053800000003891</c:v>
                </c:pt>
                <c:pt idx="46539">
                  <c:v>4.0539000000038907</c:v>
                </c:pt>
                <c:pt idx="46540">
                  <c:v>4.0540000000038905</c:v>
                </c:pt>
                <c:pt idx="46541">
                  <c:v>4.0541000000038903</c:v>
                </c:pt>
                <c:pt idx="46542">
                  <c:v>4.05420000000389</c:v>
                </c:pt>
                <c:pt idx="46543">
                  <c:v>4.0543000000038898</c:v>
                </c:pt>
                <c:pt idx="46544">
                  <c:v>4.0544000000038896</c:v>
                </c:pt>
                <c:pt idx="46545">
                  <c:v>4.0545000000038893</c:v>
                </c:pt>
                <c:pt idx="46546">
                  <c:v>4.0546000000038891</c:v>
                </c:pt>
                <c:pt idx="46547">
                  <c:v>4.0547000000038889</c:v>
                </c:pt>
                <c:pt idx="46548">
                  <c:v>4.0548000000038886</c:v>
                </c:pt>
                <c:pt idx="46549">
                  <c:v>4.0549000000038884</c:v>
                </c:pt>
                <c:pt idx="46550">
                  <c:v>4.0550000000038882</c:v>
                </c:pt>
                <c:pt idx="46551">
                  <c:v>4.0551000000038879</c:v>
                </c:pt>
                <c:pt idx="46552">
                  <c:v>4.0552000000038877</c:v>
                </c:pt>
                <c:pt idx="46553">
                  <c:v>4.0553000000038875</c:v>
                </c:pt>
                <c:pt idx="46554">
                  <c:v>4.0554000000038872</c:v>
                </c:pt>
                <c:pt idx="46555">
                  <c:v>4.055500000003887</c:v>
                </c:pt>
                <c:pt idx="46556">
                  <c:v>4.0556000000038868</c:v>
                </c:pt>
                <c:pt idx="46557">
                  <c:v>4.0557000000038865</c:v>
                </c:pt>
                <c:pt idx="46558">
                  <c:v>4.0558000000038863</c:v>
                </c:pt>
                <c:pt idx="46559">
                  <c:v>4.0559000000038861</c:v>
                </c:pt>
                <c:pt idx="46560">
                  <c:v>4.0560000000038858</c:v>
                </c:pt>
                <c:pt idx="46561">
                  <c:v>4.0561000000038856</c:v>
                </c:pt>
                <c:pt idx="46562">
                  <c:v>4.0562000000038854</c:v>
                </c:pt>
                <c:pt idx="46563">
                  <c:v>4.0563000000038851</c:v>
                </c:pt>
                <c:pt idx="46564">
                  <c:v>4.0564000000038849</c:v>
                </c:pt>
                <c:pt idx="46565">
                  <c:v>4.0565000000038847</c:v>
                </c:pt>
                <c:pt idx="46566">
                  <c:v>4.0566000000038844</c:v>
                </c:pt>
                <c:pt idx="46567">
                  <c:v>4.0567000000038842</c:v>
                </c:pt>
                <c:pt idx="46568">
                  <c:v>4.056800000003884</c:v>
                </c:pt>
                <c:pt idx="46569">
                  <c:v>4.0569000000038837</c:v>
                </c:pt>
                <c:pt idx="46570">
                  <c:v>4.0570000000038835</c:v>
                </c:pt>
                <c:pt idx="46571">
                  <c:v>4.0571000000038833</c:v>
                </c:pt>
                <c:pt idx="46572">
                  <c:v>4.057200000003883</c:v>
                </c:pt>
                <c:pt idx="46573">
                  <c:v>4.0573000000038828</c:v>
                </c:pt>
                <c:pt idx="46574">
                  <c:v>4.0574000000038826</c:v>
                </c:pt>
                <c:pt idx="46575">
                  <c:v>4.0575000000038823</c:v>
                </c:pt>
                <c:pt idx="46576">
                  <c:v>4.0576000000038821</c:v>
                </c:pt>
                <c:pt idx="46577">
                  <c:v>4.0577000000038819</c:v>
                </c:pt>
                <c:pt idx="46578">
                  <c:v>4.0578000000038816</c:v>
                </c:pt>
                <c:pt idx="46579">
                  <c:v>4.0579000000038814</c:v>
                </c:pt>
                <c:pt idx="46580">
                  <c:v>4.0580000000038812</c:v>
                </c:pt>
                <c:pt idx="46581">
                  <c:v>4.0581000000038809</c:v>
                </c:pt>
                <c:pt idx="46582">
                  <c:v>4.0582000000038807</c:v>
                </c:pt>
                <c:pt idx="46583">
                  <c:v>4.0583000000038805</c:v>
                </c:pt>
                <c:pt idx="46584">
                  <c:v>4.0584000000038802</c:v>
                </c:pt>
                <c:pt idx="46585">
                  <c:v>4.05850000000388</c:v>
                </c:pt>
                <c:pt idx="46586">
                  <c:v>4.0586000000038798</c:v>
                </c:pt>
                <c:pt idx="46587">
                  <c:v>4.0587000000038795</c:v>
                </c:pt>
                <c:pt idx="46588">
                  <c:v>4.0588000000038793</c:v>
                </c:pt>
                <c:pt idx="46589">
                  <c:v>4.0589000000038791</c:v>
                </c:pt>
                <c:pt idx="46590">
                  <c:v>4.0590000000038788</c:v>
                </c:pt>
                <c:pt idx="46591">
                  <c:v>4.0591000000038786</c:v>
                </c:pt>
                <c:pt idx="46592">
                  <c:v>4.0592000000038784</c:v>
                </c:pt>
                <c:pt idx="46593">
                  <c:v>4.0593000000038781</c:v>
                </c:pt>
                <c:pt idx="46594">
                  <c:v>4.0594000000038779</c:v>
                </c:pt>
                <c:pt idx="46595">
                  <c:v>4.0595000000038777</c:v>
                </c:pt>
                <c:pt idx="46596">
                  <c:v>4.0596000000038774</c:v>
                </c:pt>
                <c:pt idx="46597">
                  <c:v>4.0597000000038772</c:v>
                </c:pt>
                <c:pt idx="46598">
                  <c:v>4.059800000003877</c:v>
                </c:pt>
                <c:pt idx="46599">
                  <c:v>4.0599000000038767</c:v>
                </c:pt>
                <c:pt idx="46600">
                  <c:v>4.0600000000038765</c:v>
                </c:pt>
                <c:pt idx="46601">
                  <c:v>4.0601000000038763</c:v>
                </c:pt>
                <c:pt idx="46602">
                  <c:v>4.060200000003876</c:v>
                </c:pt>
                <c:pt idx="46603">
                  <c:v>4.0603000000038758</c:v>
                </c:pt>
                <c:pt idx="46604">
                  <c:v>4.0604000000038756</c:v>
                </c:pt>
                <c:pt idx="46605">
                  <c:v>4.0605000000038753</c:v>
                </c:pt>
                <c:pt idx="46606">
                  <c:v>4.0606000000038751</c:v>
                </c:pt>
                <c:pt idx="46607">
                  <c:v>4.0607000000038749</c:v>
                </c:pt>
                <c:pt idx="46608">
                  <c:v>4.0608000000038746</c:v>
                </c:pt>
                <c:pt idx="46609">
                  <c:v>4.0609000000038744</c:v>
                </c:pt>
                <c:pt idx="46610">
                  <c:v>4.0610000000038742</c:v>
                </c:pt>
                <c:pt idx="46611">
                  <c:v>4.0611000000038739</c:v>
                </c:pt>
                <c:pt idx="46612">
                  <c:v>4.0612000000038737</c:v>
                </c:pt>
                <c:pt idx="46613">
                  <c:v>4.0613000000038735</c:v>
                </c:pt>
                <c:pt idx="46614">
                  <c:v>4.0614000000038732</c:v>
                </c:pt>
                <c:pt idx="46615">
                  <c:v>4.061500000003873</c:v>
                </c:pt>
                <c:pt idx="46616">
                  <c:v>4.0616000000038728</c:v>
                </c:pt>
                <c:pt idx="46617">
                  <c:v>4.0617000000038725</c:v>
                </c:pt>
                <c:pt idx="46618">
                  <c:v>4.0618000000038723</c:v>
                </c:pt>
                <c:pt idx="46619">
                  <c:v>4.0619000000038721</c:v>
                </c:pt>
                <c:pt idx="46620">
                  <c:v>4.0620000000038718</c:v>
                </c:pt>
                <c:pt idx="46621">
                  <c:v>4.0621000000038716</c:v>
                </c:pt>
                <c:pt idx="46622">
                  <c:v>4.0622000000038714</c:v>
                </c:pt>
                <c:pt idx="46623">
                  <c:v>4.0623000000038711</c:v>
                </c:pt>
                <c:pt idx="46624">
                  <c:v>4.0624000000038709</c:v>
                </c:pt>
                <c:pt idx="46625">
                  <c:v>4.0625000000038707</c:v>
                </c:pt>
                <c:pt idx="46626">
                  <c:v>4.0626000000038704</c:v>
                </c:pt>
                <c:pt idx="46627">
                  <c:v>4.0627000000038702</c:v>
                </c:pt>
                <c:pt idx="46628">
                  <c:v>4.06280000000387</c:v>
                </c:pt>
                <c:pt idx="46629">
                  <c:v>4.0629000000038697</c:v>
                </c:pt>
                <c:pt idx="46630">
                  <c:v>4.0630000000038695</c:v>
                </c:pt>
                <c:pt idx="46631">
                  <c:v>4.0631000000038693</c:v>
                </c:pt>
                <c:pt idx="46632">
                  <c:v>4.0632000000038691</c:v>
                </c:pt>
                <c:pt idx="46633">
                  <c:v>4.0633000000038688</c:v>
                </c:pt>
                <c:pt idx="46634">
                  <c:v>4.0634000000038686</c:v>
                </c:pt>
                <c:pt idx="46635">
                  <c:v>4.0635000000038684</c:v>
                </c:pt>
                <c:pt idx="46636">
                  <c:v>4.0636000000038681</c:v>
                </c:pt>
                <c:pt idx="46637">
                  <c:v>4.0637000000038679</c:v>
                </c:pt>
                <c:pt idx="46638">
                  <c:v>4.0638000000038677</c:v>
                </c:pt>
                <c:pt idx="46639">
                  <c:v>4.0639000000038674</c:v>
                </c:pt>
                <c:pt idx="46640">
                  <c:v>4.0640000000038672</c:v>
                </c:pt>
                <c:pt idx="46641">
                  <c:v>4.064100000003867</c:v>
                </c:pt>
                <c:pt idx="46642">
                  <c:v>4.0642000000038667</c:v>
                </c:pt>
                <c:pt idx="46643">
                  <c:v>4.0643000000038665</c:v>
                </c:pt>
                <c:pt idx="46644">
                  <c:v>4.0644000000038663</c:v>
                </c:pt>
                <c:pt idx="46645">
                  <c:v>4.064500000003866</c:v>
                </c:pt>
                <c:pt idx="46646">
                  <c:v>4.0646000000038658</c:v>
                </c:pt>
                <c:pt idx="46647">
                  <c:v>4.0647000000038656</c:v>
                </c:pt>
                <c:pt idx="46648">
                  <c:v>4.0648000000038653</c:v>
                </c:pt>
                <c:pt idx="46649">
                  <c:v>4.0649000000038651</c:v>
                </c:pt>
                <c:pt idx="46650">
                  <c:v>4.0650000000038649</c:v>
                </c:pt>
                <c:pt idx="46651">
                  <c:v>4.0651000000038646</c:v>
                </c:pt>
                <c:pt idx="46652">
                  <c:v>4.0652000000038644</c:v>
                </c:pt>
                <c:pt idx="46653">
                  <c:v>4.0653000000038642</c:v>
                </c:pt>
                <c:pt idx="46654">
                  <c:v>4.0654000000038639</c:v>
                </c:pt>
                <c:pt idx="46655">
                  <c:v>4.0655000000038637</c:v>
                </c:pt>
                <c:pt idx="46656">
                  <c:v>4.0656000000038635</c:v>
                </c:pt>
                <c:pt idx="46657">
                  <c:v>4.0657000000038632</c:v>
                </c:pt>
                <c:pt idx="46658">
                  <c:v>4.065800000003863</c:v>
                </c:pt>
                <c:pt idx="46659">
                  <c:v>4.0659000000038628</c:v>
                </c:pt>
                <c:pt idx="46660">
                  <c:v>4.0660000000038625</c:v>
                </c:pt>
                <c:pt idx="46661">
                  <c:v>4.0661000000038623</c:v>
                </c:pt>
                <c:pt idx="46662">
                  <c:v>4.0662000000038621</c:v>
                </c:pt>
                <c:pt idx="46663">
                  <c:v>4.0663000000038618</c:v>
                </c:pt>
                <c:pt idx="46664">
                  <c:v>4.0664000000038616</c:v>
                </c:pt>
                <c:pt idx="46665">
                  <c:v>4.0665000000038614</c:v>
                </c:pt>
                <c:pt idx="46666">
                  <c:v>4.0666000000038611</c:v>
                </c:pt>
                <c:pt idx="46667">
                  <c:v>4.0667000000038609</c:v>
                </c:pt>
                <c:pt idx="46668">
                  <c:v>4.0668000000038607</c:v>
                </c:pt>
                <c:pt idx="46669">
                  <c:v>4.0669000000038604</c:v>
                </c:pt>
                <c:pt idx="46670">
                  <c:v>4.0670000000038602</c:v>
                </c:pt>
                <c:pt idx="46671">
                  <c:v>4.06710000000386</c:v>
                </c:pt>
                <c:pt idx="46672">
                  <c:v>4.0672000000038597</c:v>
                </c:pt>
                <c:pt idx="46673">
                  <c:v>4.0673000000038595</c:v>
                </c:pt>
                <c:pt idx="46674">
                  <c:v>4.0674000000038593</c:v>
                </c:pt>
                <c:pt idx="46675">
                  <c:v>4.067500000003859</c:v>
                </c:pt>
                <c:pt idx="46676">
                  <c:v>4.0676000000038588</c:v>
                </c:pt>
                <c:pt idx="46677">
                  <c:v>4.0677000000038586</c:v>
                </c:pt>
                <c:pt idx="46678">
                  <c:v>4.0678000000038583</c:v>
                </c:pt>
                <c:pt idx="46679">
                  <c:v>4.0679000000038581</c:v>
                </c:pt>
                <c:pt idx="46680">
                  <c:v>4.0680000000038579</c:v>
                </c:pt>
                <c:pt idx="46681">
                  <c:v>4.0681000000038576</c:v>
                </c:pt>
                <c:pt idx="46682">
                  <c:v>4.0682000000038574</c:v>
                </c:pt>
                <c:pt idx="46683">
                  <c:v>4.0683000000038572</c:v>
                </c:pt>
                <c:pt idx="46684">
                  <c:v>4.0684000000038569</c:v>
                </c:pt>
                <c:pt idx="46685">
                  <c:v>4.0685000000038567</c:v>
                </c:pt>
                <c:pt idx="46686">
                  <c:v>4.0686000000038565</c:v>
                </c:pt>
                <c:pt idx="46687">
                  <c:v>4.0687000000038562</c:v>
                </c:pt>
                <c:pt idx="46688">
                  <c:v>4.068800000003856</c:v>
                </c:pt>
                <c:pt idx="46689">
                  <c:v>4.0689000000038558</c:v>
                </c:pt>
                <c:pt idx="46690">
                  <c:v>4.0690000000038555</c:v>
                </c:pt>
                <c:pt idx="46691">
                  <c:v>4.0691000000038553</c:v>
                </c:pt>
                <c:pt idx="46692">
                  <c:v>4.0692000000038551</c:v>
                </c:pt>
                <c:pt idx="46693">
                  <c:v>4.0693000000038548</c:v>
                </c:pt>
                <c:pt idx="46694">
                  <c:v>4.0694000000038546</c:v>
                </c:pt>
                <c:pt idx="46695">
                  <c:v>4.0695000000038544</c:v>
                </c:pt>
                <c:pt idx="46696">
                  <c:v>4.0696000000038541</c:v>
                </c:pt>
                <c:pt idx="46697">
                  <c:v>4.0697000000038539</c:v>
                </c:pt>
                <c:pt idx="46698">
                  <c:v>4.0698000000038537</c:v>
                </c:pt>
                <c:pt idx="46699">
                  <c:v>4.0699000000038534</c:v>
                </c:pt>
                <c:pt idx="46700">
                  <c:v>4.0700000000038532</c:v>
                </c:pt>
                <c:pt idx="46701">
                  <c:v>4.070100000003853</c:v>
                </c:pt>
                <c:pt idx="46702">
                  <c:v>4.0702000000038527</c:v>
                </c:pt>
                <c:pt idx="46703">
                  <c:v>4.0703000000038525</c:v>
                </c:pt>
                <c:pt idx="46704">
                  <c:v>4.0704000000038523</c:v>
                </c:pt>
                <c:pt idx="46705">
                  <c:v>4.070500000003852</c:v>
                </c:pt>
                <c:pt idx="46706">
                  <c:v>4.0706000000038518</c:v>
                </c:pt>
                <c:pt idx="46707">
                  <c:v>4.0707000000038516</c:v>
                </c:pt>
                <c:pt idx="46708">
                  <c:v>4.0708000000038513</c:v>
                </c:pt>
                <c:pt idx="46709">
                  <c:v>4.0709000000038511</c:v>
                </c:pt>
                <c:pt idx="46710">
                  <c:v>4.0710000000038509</c:v>
                </c:pt>
                <c:pt idx="46711">
                  <c:v>4.0711000000038506</c:v>
                </c:pt>
                <c:pt idx="46712">
                  <c:v>4.0712000000038504</c:v>
                </c:pt>
                <c:pt idx="46713">
                  <c:v>4.0713000000038502</c:v>
                </c:pt>
                <c:pt idx="46714">
                  <c:v>4.0714000000038499</c:v>
                </c:pt>
                <c:pt idx="46715">
                  <c:v>4.0715000000038497</c:v>
                </c:pt>
                <c:pt idx="46716">
                  <c:v>4.0716000000038495</c:v>
                </c:pt>
                <c:pt idx="46717">
                  <c:v>4.0717000000038492</c:v>
                </c:pt>
                <c:pt idx="46718">
                  <c:v>4.071800000003849</c:v>
                </c:pt>
                <c:pt idx="46719">
                  <c:v>4.0719000000038488</c:v>
                </c:pt>
                <c:pt idx="46720">
                  <c:v>4.0720000000038485</c:v>
                </c:pt>
                <c:pt idx="46721">
                  <c:v>4.0721000000038483</c:v>
                </c:pt>
                <c:pt idx="46722">
                  <c:v>4.0722000000038481</c:v>
                </c:pt>
                <c:pt idx="46723">
                  <c:v>4.0723000000038478</c:v>
                </c:pt>
                <c:pt idx="46724">
                  <c:v>4.0724000000038476</c:v>
                </c:pt>
                <c:pt idx="46725">
                  <c:v>4.0725000000038474</c:v>
                </c:pt>
                <c:pt idx="46726">
                  <c:v>4.0726000000038471</c:v>
                </c:pt>
                <c:pt idx="46727">
                  <c:v>4.0727000000038469</c:v>
                </c:pt>
                <c:pt idx="46728">
                  <c:v>4.0728000000038467</c:v>
                </c:pt>
                <c:pt idx="46729">
                  <c:v>4.0729000000038464</c:v>
                </c:pt>
                <c:pt idx="46730">
                  <c:v>4.0730000000038462</c:v>
                </c:pt>
                <c:pt idx="46731">
                  <c:v>4.073100000003846</c:v>
                </c:pt>
                <c:pt idx="46732">
                  <c:v>4.0732000000038457</c:v>
                </c:pt>
                <c:pt idx="46733">
                  <c:v>4.0733000000038455</c:v>
                </c:pt>
                <c:pt idx="46734">
                  <c:v>4.0734000000038453</c:v>
                </c:pt>
                <c:pt idx="46735">
                  <c:v>4.073500000003845</c:v>
                </c:pt>
                <c:pt idx="46736">
                  <c:v>4.0736000000038448</c:v>
                </c:pt>
                <c:pt idx="46737">
                  <c:v>4.0737000000038446</c:v>
                </c:pt>
                <c:pt idx="46738">
                  <c:v>4.0738000000038443</c:v>
                </c:pt>
                <c:pt idx="46739">
                  <c:v>4.0739000000038441</c:v>
                </c:pt>
                <c:pt idx="46740">
                  <c:v>4.0740000000038439</c:v>
                </c:pt>
                <c:pt idx="46741">
                  <c:v>4.0741000000038436</c:v>
                </c:pt>
                <c:pt idx="46742">
                  <c:v>4.0742000000038434</c:v>
                </c:pt>
                <c:pt idx="46743">
                  <c:v>4.0743000000038432</c:v>
                </c:pt>
                <c:pt idx="46744">
                  <c:v>4.0744000000038429</c:v>
                </c:pt>
                <c:pt idx="46745">
                  <c:v>4.0745000000038427</c:v>
                </c:pt>
                <c:pt idx="46746">
                  <c:v>4.0746000000038425</c:v>
                </c:pt>
                <c:pt idx="46747">
                  <c:v>4.0747000000038422</c:v>
                </c:pt>
                <c:pt idx="46748">
                  <c:v>4.074800000003842</c:v>
                </c:pt>
                <c:pt idx="46749">
                  <c:v>4.0749000000038418</c:v>
                </c:pt>
                <c:pt idx="46750">
                  <c:v>4.0750000000038415</c:v>
                </c:pt>
                <c:pt idx="46751">
                  <c:v>4.0751000000038413</c:v>
                </c:pt>
                <c:pt idx="46752">
                  <c:v>4.0752000000038411</c:v>
                </c:pt>
                <c:pt idx="46753">
                  <c:v>4.0753000000038409</c:v>
                </c:pt>
                <c:pt idx="46754">
                  <c:v>4.0754000000038406</c:v>
                </c:pt>
                <c:pt idx="46755">
                  <c:v>4.0755000000038404</c:v>
                </c:pt>
                <c:pt idx="46756">
                  <c:v>4.0756000000038402</c:v>
                </c:pt>
                <c:pt idx="46757">
                  <c:v>4.0757000000038399</c:v>
                </c:pt>
                <c:pt idx="46758">
                  <c:v>4.0758000000038397</c:v>
                </c:pt>
                <c:pt idx="46759">
                  <c:v>4.0759000000038395</c:v>
                </c:pt>
                <c:pt idx="46760">
                  <c:v>4.0760000000038392</c:v>
                </c:pt>
                <c:pt idx="46761">
                  <c:v>4.076100000003839</c:v>
                </c:pt>
                <c:pt idx="46762">
                  <c:v>4.0762000000038388</c:v>
                </c:pt>
                <c:pt idx="46763">
                  <c:v>4.0763000000038385</c:v>
                </c:pt>
                <c:pt idx="46764">
                  <c:v>4.0764000000038383</c:v>
                </c:pt>
                <c:pt idx="46765">
                  <c:v>4.0765000000038381</c:v>
                </c:pt>
                <c:pt idx="46766">
                  <c:v>4.0766000000038378</c:v>
                </c:pt>
                <c:pt idx="46767">
                  <c:v>4.0767000000038376</c:v>
                </c:pt>
                <c:pt idx="46768">
                  <c:v>4.0768000000038374</c:v>
                </c:pt>
                <c:pt idx="46769">
                  <c:v>4.0769000000038371</c:v>
                </c:pt>
                <c:pt idx="46770">
                  <c:v>4.0770000000038369</c:v>
                </c:pt>
                <c:pt idx="46771">
                  <c:v>4.0771000000038367</c:v>
                </c:pt>
                <c:pt idx="46772">
                  <c:v>4.0772000000038364</c:v>
                </c:pt>
                <c:pt idx="46773">
                  <c:v>4.0773000000038362</c:v>
                </c:pt>
                <c:pt idx="46774">
                  <c:v>4.077400000003836</c:v>
                </c:pt>
                <c:pt idx="46775">
                  <c:v>4.0775000000038357</c:v>
                </c:pt>
                <c:pt idx="46776">
                  <c:v>4.0776000000038355</c:v>
                </c:pt>
                <c:pt idx="46777">
                  <c:v>4.0777000000038353</c:v>
                </c:pt>
                <c:pt idx="46778">
                  <c:v>4.077800000003835</c:v>
                </c:pt>
                <c:pt idx="46779">
                  <c:v>4.0779000000038348</c:v>
                </c:pt>
                <c:pt idx="46780">
                  <c:v>4.0780000000038346</c:v>
                </c:pt>
                <c:pt idx="46781">
                  <c:v>4.0781000000038343</c:v>
                </c:pt>
                <c:pt idx="46782">
                  <c:v>4.0782000000038341</c:v>
                </c:pt>
                <c:pt idx="46783">
                  <c:v>4.0783000000038339</c:v>
                </c:pt>
                <c:pt idx="46784">
                  <c:v>4.0784000000038336</c:v>
                </c:pt>
                <c:pt idx="46785">
                  <c:v>4.0785000000038334</c:v>
                </c:pt>
                <c:pt idx="46786">
                  <c:v>4.0786000000038332</c:v>
                </c:pt>
                <c:pt idx="46787">
                  <c:v>4.0787000000038329</c:v>
                </c:pt>
                <c:pt idx="46788">
                  <c:v>4.0788000000038327</c:v>
                </c:pt>
                <c:pt idx="46789">
                  <c:v>4.0789000000038325</c:v>
                </c:pt>
                <c:pt idx="46790">
                  <c:v>4.0790000000038322</c:v>
                </c:pt>
                <c:pt idx="46791">
                  <c:v>4.079100000003832</c:v>
                </c:pt>
                <c:pt idx="46792">
                  <c:v>4.0792000000038318</c:v>
                </c:pt>
                <c:pt idx="46793">
                  <c:v>4.0793000000038315</c:v>
                </c:pt>
                <c:pt idx="46794">
                  <c:v>4.0794000000038313</c:v>
                </c:pt>
                <c:pt idx="46795">
                  <c:v>4.0795000000038311</c:v>
                </c:pt>
                <c:pt idx="46796">
                  <c:v>4.0796000000038308</c:v>
                </c:pt>
                <c:pt idx="46797">
                  <c:v>4.0797000000038306</c:v>
                </c:pt>
                <c:pt idx="46798">
                  <c:v>4.0798000000038304</c:v>
                </c:pt>
                <c:pt idx="46799">
                  <c:v>4.0799000000038301</c:v>
                </c:pt>
                <c:pt idx="46800">
                  <c:v>4.0800000000038299</c:v>
                </c:pt>
                <c:pt idx="46801">
                  <c:v>4.0801000000038297</c:v>
                </c:pt>
                <c:pt idx="46802">
                  <c:v>4.0802000000038294</c:v>
                </c:pt>
                <c:pt idx="46803">
                  <c:v>4.0803000000038292</c:v>
                </c:pt>
                <c:pt idx="46804">
                  <c:v>4.080400000003829</c:v>
                </c:pt>
                <c:pt idx="46805">
                  <c:v>4.0805000000038287</c:v>
                </c:pt>
                <c:pt idx="46806">
                  <c:v>4.0806000000038285</c:v>
                </c:pt>
                <c:pt idx="46807">
                  <c:v>4.0807000000038283</c:v>
                </c:pt>
                <c:pt idx="46808">
                  <c:v>4.080800000003828</c:v>
                </c:pt>
                <c:pt idx="46809">
                  <c:v>4.0809000000038278</c:v>
                </c:pt>
                <c:pt idx="46810">
                  <c:v>4.0810000000038276</c:v>
                </c:pt>
                <c:pt idx="46811">
                  <c:v>4.0811000000038273</c:v>
                </c:pt>
                <c:pt idx="46812">
                  <c:v>4.0812000000038271</c:v>
                </c:pt>
                <c:pt idx="46813">
                  <c:v>4.0813000000038269</c:v>
                </c:pt>
                <c:pt idx="46814">
                  <c:v>4.0814000000038266</c:v>
                </c:pt>
                <c:pt idx="46815">
                  <c:v>4.0815000000038264</c:v>
                </c:pt>
                <c:pt idx="46816">
                  <c:v>4.0816000000038262</c:v>
                </c:pt>
                <c:pt idx="46817">
                  <c:v>4.0817000000038259</c:v>
                </c:pt>
                <c:pt idx="46818">
                  <c:v>4.0818000000038257</c:v>
                </c:pt>
                <c:pt idx="46819">
                  <c:v>4.0819000000038255</c:v>
                </c:pt>
                <c:pt idx="46820">
                  <c:v>4.0820000000038252</c:v>
                </c:pt>
                <c:pt idx="46821">
                  <c:v>4.082100000003825</c:v>
                </c:pt>
                <c:pt idx="46822">
                  <c:v>4.0822000000038248</c:v>
                </c:pt>
                <c:pt idx="46823">
                  <c:v>4.0823000000038245</c:v>
                </c:pt>
                <c:pt idx="46824">
                  <c:v>4.0824000000038243</c:v>
                </c:pt>
                <c:pt idx="46825">
                  <c:v>4.0825000000038241</c:v>
                </c:pt>
                <c:pt idx="46826">
                  <c:v>4.0826000000038238</c:v>
                </c:pt>
                <c:pt idx="46827">
                  <c:v>4.0827000000038236</c:v>
                </c:pt>
                <c:pt idx="46828">
                  <c:v>4.0828000000038234</c:v>
                </c:pt>
                <c:pt idx="46829">
                  <c:v>4.0829000000038231</c:v>
                </c:pt>
                <c:pt idx="46830">
                  <c:v>4.0830000000038229</c:v>
                </c:pt>
                <c:pt idx="46831">
                  <c:v>4.0831000000038227</c:v>
                </c:pt>
                <c:pt idx="46832">
                  <c:v>4.0832000000038224</c:v>
                </c:pt>
                <c:pt idx="46833">
                  <c:v>4.0833000000038222</c:v>
                </c:pt>
                <c:pt idx="46834">
                  <c:v>4.083400000003822</c:v>
                </c:pt>
                <c:pt idx="46835">
                  <c:v>4.0835000000038217</c:v>
                </c:pt>
                <c:pt idx="46836">
                  <c:v>4.0836000000038215</c:v>
                </c:pt>
                <c:pt idx="46837">
                  <c:v>4.0837000000038213</c:v>
                </c:pt>
                <c:pt idx="46838">
                  <c:v>4.083800000003821</c:v>
                </c:pt>
                <c:pt idx="46839">
                  <c:v>4.0839000000038208</c:v>
                </c:pt>
                <c:pt idx="46840">
                  <c:v>4.0840000000038206</c:v>
                </c:pt>
                <c:pt idx="46841">
                  <c:v>4.0841000000038203</c:v>
                </c:pt>
                <c:pt idx="46842">
                  <c:v>4.0842000000038201</c:v>
                </c:pt>
                <c:pt idx="46843">
                  <c:v>4.0843000000038199</c:v>
                </c:pt>
                <c:pt idx="46844">
                  <c:v>4.0844000000038196</c:v>
                </c:pt>
                <c:pt idx="46845">
                  <c:v>4.0845000000038194</c:v>
                </c:pt>
                <c:pt idx="46846">
                  <c:v>4.0846000000038192</c:v>
                </c:pt>
                <c:pt idx="46847">
                  <c:v>4.0847000000038189</c:v>
                </c:pt>
                <c:pt idx="46848">
                  <c:v>4.0848000000038187</c:v>
                </c:pt>
                <c:pt idx="46849">
                  <c:v>4.0849000000038185</c:v>
                </c:pt>
                <c:pt idx="46850">
                  <c:v>4.0850000000038182</c:v>
                </c:pt>
                <c:pt idx="46851">
                  <c:v>4.085100000003818</c:v>
                </c:pt>
                <c:pt idx="46852">
                  <c:v>4.0852000000038178</c:v>
                </c:pt>
                <c:pt idx="46853">
                  <c:v>4.0853000000038175</c:v>
                </c:pt>
                <c:pt idx="46854">
                  <c:v>4.0854000000038173</c:v>
                </c:pt>
                <c:pt idx="46855">
                  <c:v>4.0855000000038171</c:v>
                </c:pt>
                <c:pt idx="46856">
                  <c:v>4.0856000000038168</c:v>
                </c:pt>
                <c:pt idx="46857">
                  <c:v>4.0857000000038166</c:v>
                </c:pt>
                <c:pt idx="46858">
                  <c:v>4.0858000000038164</c:v>
                </c:pt>
                <c:pt idx="46859">
                  <c:v>4.0859000000038161</c:v>
                </c:pt>
                <c:pt idx="46860">
                  <c:v>4.0860000000038159</c:v>
                </c:pt>
                <c:pt idx="46861">
                  <c:v>4.0861000000038157</c:v>
                </c:pt>
                <c:pt idx="46862">
                  <c:v>4.0862000000038154</c:v>
                </c:pt>
                <c:pt idx="46863">
                  <c:v>4.0863000000038152</c:v>
                </c:pt>
                <c:pt idx="46864">
                  <c:v>4.086400000003815</c:v>
                </c:pt>
                <c:pt idx="46865">
                  <c:v>4.0865000000038147</c:v>
                </c:pt>
                <c:pt idx="46866">
                  <c:v>4.0866000000038145</c:v>
                </c:pt>
                <c:pt idx="46867">
                  <c:v>4.0867000000038143</c:v>
                </c:pt>
                <c:pt idx="46868">
                  <c:v>4.086800000003814</c:v>
                </c:pt>
                <c:pt idx="46869">
                  <c:v>4.0869000000038138</c:v>
                </c:pt>
                <c:pt idx="46870">
                  <c:v>4.0870000000038136</c:v>
                </c:pt>
                <c:pt idx="46871">
                  <c:v>4.0871000000038133</c:v>
                </c:pt>
                <c:pt idx="46872">
                  <c:v>4.0872000000038131</c:v>
                </c:pt>
                <c:pt idx="46873">
                  <c:v>4.0873000000038129</c:v>
                </c:pt>
                <c:pt idx="46874">
                  <c:v>4.0874000000038127</c:v>
                </c:pt>
                <c:pt idx="46875">
                  <c:v>4.0875000000038124</c:v>
                </c:pt>
                <c:pt idx="46876">
                  <c:v>4.0876000000038122</c:v>
                </c:pt>
                <c:pt idx="46877">
                  <c:v>4.087700000003812</c:v>
                </c:pt>
                <c:pt idx="46878">
                  <c:v>4.0878000000038117</c:v>
                </c:pt>
                <c:pt idx="46879">
                  <c:v>4.0879000000038115</c:v>
                </c:pt>
                <c:pt idx="46880">
                  <c:v>4.0880000000038113</c:v>
                </c:pt>
                <c:pt idx="46881">
                  <c:v>4.088100000003811</c:v>
                </c:pt>
                <c:pt idx="46882">
                  <c:v>4.0882000000038108</c:v>
                </c:pt>
                <c:pt idx="46883">
                  <c:v>4.0883000000038106</c:v>
                </c:pt>
                <c:pt idx="46884">
                  <c:v>4.0884000000038103</c:v>
                </c:pt>
                <c:pt idx="46885">
                  <c:v>4.0885000000038101</c:v>
                </c:pt>
                <c:pt idx="46886">
                  <c:v>4.0886000000038099</c:v>
                </c:pt>
                <c:pt idx="46887">
                  <c:v>4.0887000000038096</c:v>
                </c:pt>
                <c:pt idx="46888">
                  <c:v>4.0888000000038094</c:v>
                </c:pt>
                <c:pt idx="46889">
                  <c:v>4.0889000000038092</c:v>
                </c:pt>
                <c:pt idx="46890">
                  <c:v>4.0890000000038089</c:v>
                </c:pt>
                <c:pt idx="46891">
                  <c:v>4.0891000000038087</c:v>
                </c:pt>
                <c:pt idx="46892">
                  <c:v>4.0892000000038085</c:v>
                </c:pt>
                <c:pt idx="46893">
                  <c:v>4.0893000000038082</c:v>
                </c:pt>
                <c:pt idx="46894">
                  <c:v>4.089400000003808</c:v>
                </c:pt>
                <c:pt idx="46895">
                  <c:v>4.0895000000038078</c:v>
                </c:pt>
                <c:pt idx="46896">
                  <c:v>4.0896000000038075</c:v>
                </c:pt>
                <c:pt idx="46897">
                  <c:v>4.0897000000038073</c:v>
                </c:pt>
                <c:pt idx="46898">
                  <c:v>4.0898000000038071</c:v>
                </c:pt>
                <c:pt idx="46899">
                  <c:v>4.0899000000038068</c:v>
                </c:pt>
                <c:pt idx="46900">
                  <c:v>4.0900000000038066</c:v>
                </c:pt>
                <c:pt idx="46901">
                  <c:v>4.0901000000038064</c:v>
                </c:pt>
                <c:pt idx="46902">
                  <c:v>4.0902000000038061</c:v>
                </c:pt>
                <c:pt idx="46903">
                  <c:v>4.0903000000038059</c:v>
                </c:pt>
                <c:pt idx="46904">
                  <c:v>4.0904000000038057</c:v>
                </c:pt>
                <c:pt idx="46905">
                  <c:v>4.0905000000038054</c:v>
                </c:pt>
                <c:pt idx="46906">
                  <c:v>4.0906000000038052</c:v>
                </c:pt>
                <c:pt idx="46907">
                  <c:v>4.090700000003805</c:v>
                </c:pt>
                <c:pt idx="46908">
                  <c:v>4.0908000000038047</c:v>
                </c:pt>
                <c:pt idx="46909">
                  <c:v>4.0909000000038045</c:v>
                </c:pt>
                <c:pt idx="46910">
                  <c:v>4.0910000000038043</c:v>
                </c:pt>
                <c:pt idx="46911">
                  <c:v>4.091100000003804</c:v>
                </c:pt>
                <c:pt idx="46912">
                  <c:v>4.0912000000038038</c:v>
                </c:pt>
                <c:pt idx="46913">
                  <c:v>4.0913000000038036</c:v>
                </c:pt>
                <c:pt idx="46914">
                  <c:v>4.0914000000038033</c:v>
                </c:pt>
                <c:pt idx="46915">
                  <c:v>4.0915000000038031</c:v>
                </c:pt>
                <c:pt idx="46916">
                  <c:v>4.0916000000038029</c:v>
                </c:pt>
                <c:pt idx="46917">
                  <c:v>4.0917000000038026</c:v>
                </c:pt>
                <c:pt idx="46918">
                  <c:v>4.0918000000038024</c:v>
                </c:pt>
                <c:pt idx="46919">
                  <c:v>4.0919000000038022</c:v>
                </c:pt>
                <c:pt idx="46920">
                  <c:v>4.0920000000038019</c:v>
                </c:pt>
                <c:pt idx="46921">
                  <c:v>4.0921000000038017</c:v>
                </c:pt>
                <c:pt idx="46922">
                  <c:v>4.0922000000038015</c:v>
                </c:pt>
                <c:pt idx="46923">
                  <c:v>4.0923000000038012</c:v>
                </c:pt>
                <c:pt idx="46924">
                  <c:v>4.092400000003801</c:v>
                </c:pt>
                <c:pt idx="46925">
                  <c:v>4.0925000000038008</c:v>
                </c:pt>
                <c:pt idx="46926">
                  <c:v>4.0926000000038005</c:v>
                </c:pt>
                <c:pt idx="46927">
                  <c:v>4.0927000000038003</c:v>
                </c:pt>
                <c:pt idx="46928">
                  <c:v>4.0928000000038001</c:v>
                </c:pt>
                <c:pt idx="46929">
                  <c:v>4.0929000000037998</c:v>
                </c:pt>
                <c:pt idx="46930">
                  <c:v>4.0930000000037996</c:v>
                </c:pt>
                <c:pt idx="46931">
                  <c:v>4.0931000000037994</c:v>
                </c:pt>
                <c:pt idx="46932">
                  <c:v>4.0932000000037991</c:v>
                </c:pt>
                <c:pt idx="46933">
                  <c:v>4.0933000000037989</c:v>
                </c:pt>
                <c:pt idx="46934">
                  <c:v>4.0934000000037987</c:v>
                </c:pt>
                <c:pt idx="46935">
                  <c:v>4.0935000000037984</c:v>
                </c:pt>
                <c:pt idx="46936">
                  <c:v>4.0936000000037982</c:v>
                </c:pt>
                <c:pt idx="46937">
                  <c:v>4.093700000003798</c:v>
                </c:pt>
                <c:pt idx="46938">
                  <c:v>4.0938000000037977</c:v>
                </c:pt>
                <c:pt idx="46939">
                  <c:v>4.0939000000037975</c:v>
                </c:pt>
                <c:pt idx="46940">
                  <c:v>4.0940000000037973</c:v>
                </c:pt>
                <c:pt idx="46941">
                  <c:v>4.094100000003797</c:v>
                </c:pt>
                <c:pt idx="46942">
                  <c:v>4.0942000000037968</c:v>
                </c:pt>
                <c:pt idx="46943">
                  <c:v>4.0943000000037966</c:v>
                </c:pt>
                <c:pt idx="46944">
                  <c:v>4.0944000000037963</c:v>
                </c:pt>
                <c:pt idx="46945">
                  <c:v>4.0945000000037961</c:v>
                </c:pt>
                <c:pt idx="46946">
                  <c:v>4.0946000000037959</c:v>
                </c:pt>
                <c:pt idx="46947">
                  <c:v>4.0947000000037956</c:v>
                </c:pt>
                <c:pt idx="46948">
                  <c:v>4.0948000000037954</c:v>
                </c:pt>
                <c:pt idx="46949">
                  <c:v>4.0949000000037952</c:v>
                </c:pt>
                <c:pt idx="46950">
                  <c:v>4.0950000000037949</c:v>
                </c:pt>
                <c:pt idx="46951">
                  <c:v>4.0951000000037947</c:v>
                </c:pt>
                <c:pt idx="46952">
                  <c:v>4.0952000000037945</c:v>
                </c:pt>
                <c:pt idx="46953">
                  <c:v>4.0953000000037942</c:v>
                </c:pt>
                <c:pt idx="46954">
                  <c:v>4.095400000003794</c:v>
                </c:pt>
                <c:pt idx="46955">
                  <c:v>4.0955000000037938</c:v>
                </c:pt>
                <c:pt idx="46956">
                  <c:v>4.0956000000037935</c:v>
                </c:pt>
                <c:pt idx="46957">
                  <c:v>4.0957000000037933</c:v>
                </c:pt>
                <c:pt idx="46958">
                  <c:v>4.0958000000037931</c:v>
                </c:pt>
                <c:pt idx="46959">
                  <c:v>4.0959000000037928</c:v>
                </c:pt>
                <c:pt idx="46960">
                  <c:v>4.0960000000037926</c:v>
                </c:pt>
                <c:pt idx="46961">
                  <c:v>4.0961000000037924</c:v>
                </c:pt>
                <c:pt idx="46962">
                  <c:v>4.0962000000037921</c:v>
                </c:pt>
                <c:pt idx="46963">
                  <c:v>4.0963000000037919</c:v>
                </c:pt>
                <c:pt idx="46964">
                  <c:v>4.0964000000037917</c:v>
                </c:pt>
                <c:pt idx="46965">
                  <c:v>4.0965000000037914</c:v>
                </c:pt>
                <c:pt idx="46966">
                  <c:v>4.0966000000037912</c:v>
                </c:pt>
                <c:pt idx="46967">
                  <c:v>4.096700000003791</c:v>
                </c:pt>
                <c:pt idx="46968">
                  <c:v>4.0968000000037907</c:v>
                </c:pt>
                <c:pt idx="46969">
                  <c:v>4.0969000000037905</c:v>
                </c:pt>
                <c:pt idx="46970">
                  <c:v>4.0970000000037903</c:v>
                </c:pt>
                <c:pt idx="46971">
                  <c:v>4.09710000000379</c:v>
                </c:pt>
                <c:pt idx="46972">
                  <c:v>4.0972000000037898</c:v>
                </c:pt>
                <c:pt idx="46973">
                  <c:v>4.0973000000037896</c:v>
                </c:pt>
                <c:pt idx="46974">
                  <c:v>4.0974000000037893</c:v>
                </c:pt>
                <c:pt idx="46975">
                  <c:v>4.0975000000037891</c:v>
                </c:pt>
                <c:pt idx="46976">
                  <c:v>4.0976000000037889</c:v>
                </c:pt>
                <c:pt idx="46977">
                  <c:v>4.0977000000037886</c:v>
                </c:pt>
                <c:pt idx="46978">
                  <c:v>4.0978000000037884</c:v>
                </c:pt>
                <c:pt idx="46979">
                  <c:v>4.0979000000037882</c:v>
                </c:pt>
                <c:pt idx="46980">
                  <c:v>4.0980000000037879</c:v>
                </c:pt>
                <c:pt idx="46981">
                  <c:v>4.0981000000037877</c:v>
                </c:pt>
                <c:pt idx="46982">
                  <c:v>4.0982000000037875</c:v>
                </c:pt>
                <c:pt idx="46983">
                  <c:v>4.0983000000037872</c:v>
                </c:pt>
                <c:pt idx="46984">
                  <c:v>4.098400000003787</c:v>
                </c:pt>
                <c:pt idx="46985">
                  <c:v>4.0985000000037868</c:v>
                </c:pt>
                <c:pt idx="46986">
                  <c:v>4.0986000000037865</c:v>
                </c:pt>
                <c:pt idx="46987">
                  <c:v>4.0987000000037863</c:v>
                </c:pt>
                <c:pt idx="46988">
                  <c:v>4.0988000000037861</c:v>
                </c:pt>
                <c:pt idx="46989">
                  <c:v>4.0989000000037858</c:v>
                </c:pt>
                <c:pt idx="46990">
                  <c:v>4.0990000000037856</c:v>
                </c:pt>
                <c:pt idx="46991">
                  <c:v>4.0991000000037854</c:v>
                </c:pt>
                <c:pt idx="46992">
                  <c:v>4.0992000000037851</c:v>
                </c:pt>
                <c:pt idx="46993">
                  <c:v>4.0993000000037849</c:v>
                </c:pt>
                <c:pt idx="46994">
                  <c:v>4.0994000000037847</c:v>
                </c:pt>
                <c:pt idx="46995">
                  <c:v>4.0995000000037845</c:v>
                </c:pt>
                <c:pt idx="46996">
                  <c:v>4.0996000000037842</c:v>
                </c:pt>
                <c:pt idx="46997">
                  <c:v>4.099700000003784</c:v>
                </c:pt>
                <c:pt idx="46998">
                  <c:v>4.0998000000037838</c:v>
                </c:pt>
                <c:pt idx="46999">
                  <c:v>4.0999000000037835</c:v>
                </c:pt>
                <c:pt idx="47000">
                  <c:v>4.1000000000037833</c:v>
                </c:pt>
                <c:pt idx="47001">
                  <c:v>4.1001000000037831</c:v>
                </c:pt>
                <c:pt idx="47002">
                  <c:v>4.1002000000037828</c:v>
                </c:pt>
                <c:pt idx="47003">
                  <c:v>4.1003000000037826</c:v>
                </c:pt>
                <c:pt idx="47004">
                  <c:v>4.1004000000037824</c:v>
                </c:pt>
                <c:pt idx="47005">
                  <c:v>4.1005000000037821</c:v>
                </c:pt>
                <c:pt idx="47006">
                  <c:v>4.1006000000037819</c:v>
                </c:pt>
                <c:pt idx="47007">
                  <c:v>4.1007000000037817</c:v>
                </c:pt>
                <c:pt idx="47008">
                  <c:v>4.1008000000037814</c:v>
                </c:pt>
                <c:pt idx="47009">
                  <c:v>4.1009000000037812</c:v>
                </c:pt>
                <c:pt idx="47010">
                  <c:v>4.101000000003781</c:v>
                </c:pt>
                <c:pt idx="47011">
                  <c:v>4.1011000000037807</c:v>
                </c:pt>
                <c:pt idx="47012">
                  <c:v>4.1012000000037805</c:v>
                </c:pt>
                <c:pt idx="47013">
                  <c:v>4.1013000000037803</c:v>
                </c:pt>
                <c:pt idx="47014">
                  <c:v>4.10140000000378</c:v>
                </c:pt>
                <c:pt idx="47015">
                  <c:v>4.1015000000037798</c:v>
                </c:pt>
                <c:pt idx="47016">
                  <c:v>4.1016000000037796</c:v>
                </c:pt>
                <c:pt idx="47017">
                  <c:v>4.1017000000037793</c:v>
                </c:pt>
                <c:pt idx="47018">
                  <c:v>4.1018000000037791</c:v>
                </c:pt>
                <c:pt idx="47019">
                  <c:v>4.1019000000037789</c:v>
                </c:pt>
                <c:pt idx="47020">
                  <c:v>4.1020000000037786</c:v>
                </c:pt>
                <c:pt idx="47021">
                  <c:v>4.1021000000037784</c:v>
                </c:pt>
                <c:pt idx="47022">
                  <c:v>4.1022000000037782</c:v>
                </c:pt>
                <c:pt idx="47023">
                  <c:v>4.1023000000037779</c:v>
                </c:pt>
                <c:pt idx="47024">
                  <c:v>4.1024000000037777</c:v>
                </c:pt>
                <c:pt idx="47025">
                  <c:v>4.1025000000037775</c:v>
                </c:pt>
                <c:pt idx="47026">
                  <c:v>4.1026000000037772</c:v>
                </c:pt>
                <c:pt idx="47027">
                  <c:v>4.102700000003777</c:v>
                </c:pt>
                <c:pt idx="47028">
                  <c:v>4.1028000000037768</c:v>
                </c:pt>
                <c:pt idx="47029">
                  <c:v>4.1029000000037765</c:v>
                </c:pt>
                <c:pt idx="47030">
                  <c:v>4.1030000000037763</c:v>
                </c:pt>
                <c:pt idx="47031">
                  <c:v>4.1031000000037761</c:v>
                </c:pt>
                <c:pt idx="47032">
                  <c:v>4.1032000000037758</c:v>
                </c:pt>
                <c:pt idx="47033">
                  <c:v>4.1033000000037756</c:v>
                </c:pt>
                <c:pt idx="47034">
                  <c:v>4.1034000000037754</c:v>
                </c:pt>
                <c:pt idx="47035">
                  <c:v>4.1035000000037751</c:v>
                </c:pt>
                <c:pt idx="47036">
                  <c:v>4.1036000000037749</c:v>
                </c:pt>
                <c:pt idx="47037">
                  <c:v>4.1037000000037747</c:v>
                </c:pt>
                <c:pt idx="47038">
                  <c:v>4.1038000000037744</c:v>
                </c:pt>
                <c:pt idx="47039">
                  <c:v>4.1039000000037742</c:v>
                </c:pt>
                <c:pt idx="47040">
                  <c:v>4.104000000003774</c:v>
                </c:pt>
                <c:pt idx="47041">
                  <c:v>4.1041000000037737</c:v>
                </c:pt>
                <c:pt idx="47042">
                  <c:v>4.1042000000037735</c:v>
                </c:pt>
                <c:pt idx="47043">
                  <c:v>4.1043000000037733</c:v>
                </c:pt>
                <c:pt idx="47044">
                  <c:v>4.104400000003773</c:v>
                </c:pt>
                <c:pt idx="47045">
                  <c:v>4.1045000000037728</c:v>
                </c:pt>
                <c:pt idx="47046">
                  <c:v>4.1046000000037726</c:v>
                </c:pt>
                <c:pt idx="47047">
                  <c:v>4.1047000000037723</c:v>
                </c:pt>
                <c:pt idx="47048">
                  <c:v>4.1048000000037721</c:v>
                </c:pt>
                <c:pt idx="47049">
                  <c:v>4.1049000000037719</c:v>
                </c:pt>
                <c:pt idx="47050">
                  <c:v>4.1050000000037716</c:v>
                </c:pt>
                <c:pt idx="47051">
                  <c:v>4.1051000000037714</c:v>
                </c:pt>
                <c:pt idx="47052">
                  <c:v>4.1052000000037712</c:v>
                </c:pt>
                <c:pt idx="47053">
                  <c:v>4.1053000000037709</c:v>
                </c:pt>
                <c:pt idx="47054">
                  <c:v>4.1054000000037707</c:v>
                </c:pt>
                <c:pt idx="47055">
                  <c:v>4.1055000000037705</c:v>
                </c:pt>
                <c:pt idx="47056">
                  <c:v>4.1056000000037702</c:v>
                </c:pt>
                <c:pt idx="47057">
                  <c:v>4.10570000000377</c:v>
                </c:pt>
                <c:pt idx="47058">
                  <c:v>4.1058000000037698</c:v>
                </c:pt>
                <c:pt idx="47059">
                  <c:v>4.1059000000037695</c:v>
                </c:pt>
                <c:pt idx="47060">
                  <c:v>4.1060000000037693</c:v>
                </c:pt>
                <c:pt idx="47061">
                  <c:v>4.1061000000037691</c:v>
                </c:pt>
                <c:pt idx="47062">
                  <c:v>4.1062000000037688</c:v>
                </c:pt>
                <c:pt idx="47063">
                  <c:v>4.1063000000037686</c:v>
                </c:pt>
                <c:pt idx="47064">
                  <c:v>4.1064000000037684</c:v>
                </c:pt>
                <c:pt idx="47065">
                  <c:v>4.1065000000037681</c:v>
                </c:pt>
                <c:pt idx="47066">
                  <c:v>4.1066000000037679</c:v>
                </c:pt>
                <c:pt idx="47067">
                  <c:v>4.1067000000037677</c:v>
                </c:pt>
                <c:pt idx="47068">
                  <c:v>4.1068000000037674</c:v>
                </c:pt>
                <c:pt idx="47069">
                  <c:v>4.1069000000037672</c:v>
                </c:pt>
                <c:pt idx="47070">
                  <c:v>4.107000000003767</c:v>
                </c:pt>
                <c:pt idx="47071">
                  <c:v>4.1071000000037667</c:v>
                </c:pt>
                <c:pt idx="47072">
                  <c:v>4.1072000000037665</c:v>
                </c:pt>
                <c:pt idx="47073">
                  <c:v>4.1073000000037663</c:v>
                </c:pt>
                <c:pt idx="47074">
                  <c:v>4.107400000003766</c:v>
                </c:pt>
                <c:pt idx="47075">
                  <c:v>4.1075000000037658</c:v>
                </c:pt>
                <c:pt idx="47076">
                  <c:v>4.1076000000037656</c:v>
                </c:pt>
                <c:pt idx="47077">
                  <c:v>4.1077000000037653</c:v>
                </c:pt>
                <c:pt idx="47078">
                  <c:v>4.1078000000037651</c:v>
                </c:pt>
                <c:pt idx="47079">
                  <c:v>4.1079000000037649</c:v>
                </c:pt>
                <c:pt idx="47080">
                  <c:v>4.1080000000037646</c:v>
                </c:pt>
                <c:pt idx="47081">
                  <c:v>4.1081000000037644</c:v>
                </c:pt>
                <c:pt idx="47082">
                  <c:v>4.1082000000037642</c:v>
                </c:pt>
                <c:pt idx="47083">
                  <c:v>4.1083000000037639</c:v>
                </c:pt>
                <c:pt idx="47084">
                  <c:v>4.1084000000037637</c:v>
                </c:pt>
                <c:pt idx="47085">
                  <c:v>4.1085000000037635</c:v>
                </c:pt>
                <c:pt idx="47086">
                  <c:v>4.1086000000037632</c:v>
                </c:pt>
                <c:pt idx="47087">
                  <c:v>4.108700000003763</c:v>
                </c:pt>
                <c:pt idx="47088">
                  <c:v>4.1088000000037628</c:v>
                </c:pt>
                <c:pt idx="47089">
                  <c:v>4.1089000000037625</c:v>
                </c:pt>
                <c:pt idx="47090">
                  <c:v>4.1090000000037623</c:v>
                </c:pt>
                <c:pt idx="47091">
                  <c:v>4.1091000000037621</c:v>
                </c:pt>
                <c:pt idx="47092">
                  <c:v>4.1092000000037618</c:v>
                </c:pt>
                <c:pt idx="47093">
                  <c:v>4.1093000000037616</c:v>
                </c:pt>
                <c:pt idx="47094">
                  <c:v>4.1094000000037614</c:v>
                </c:pt>
                <c:pt idx="47095">
                  <c:v>4.1095000000037611</c:v>
                </c:pt>
                <c:pt idx="47096">
                  <c:v>4.1096000000037609</c:v>
                </c:pt>
                <c:pt idx="47097">
                  <c:v>4.1097000000037607</c:v>
                </c:pt>
                <c:pt idx="47098">
                  <c:v>4.1098000000037604</c:v>
                </c:pt>
                <c:pt idx="47099">
                  <c:v>4.1099000000037602</c:v>
                </c:pt>
                <c:pt idx="47100">
                  <c:v>4.11000000000376</c:v>
                </c:pt>
                <c:pt idx="47101">
                  <c:v>4.1101000000037597</c:v>
                </c:pt>
                <c:pt idx="47102">
                  <c:v>4.1102000000037595</c:v>
                </c:pt>
                <c:pt idx="47103">
                  <c:v>4.1103000000037593</c:v>
                </c:pt>
                <c:pt idx="47104">
                  <c:v>4.110400000003759</c:v>
                </c:pt>
                <c:pt idx="47105">
                  <c:v>4.1105000000037588</c:v>
                </c:pt>
                <c:pt idx="47106">
                  <c:v>4.1106000000037586</c:v>
                </c:pt>
                <c:pt idx="47107">
                  <c:v>4.1107000000037583</c:v>
                </c:pt>
                <c:pt idx="47108">
                  <c:v>4.1108000000037581</c:v>
                </c:pt>
                <c:pt idx="47109">
                  <c:v>4.1109000000037579</c:v>
                </c:pt>
                <c:pt idx="47110">
                  <c:v>4.1110000000037576</c:v>
                </c:pt>
                <c:pt idx="47111">
                  <c:v>4.1111000000037574</c:v>
                </c:pt>
                <c:pt idx="47112">
                  <c:v>4.1112000000037572</c:v>
                </c:pt>
                <c:pt idx="47113">
                  <c:v>4.1113000000037569</c:v>
                </c:pt>
                <c:pt idx="47114">
                  <c:v>4.1114000000037567</c:v>
                </c:pt>
                <c:pt idx="47115">
                  <c:v>4.1115000000037565</c:v>
                </c:pt>
                <c:pt idx="47116">
                  <c:v>4.1116000000037563</c:v>
                </c:pt>
                <c:pt idx="47117">
                  <c:v>4.111700000003756</c:v>
                </c:pt>
                <c:pt idx="47118">
                  <c:v>4.1118000000037558</c:v>
                </c:pt>
                <c:pt idx="47119">
                  <c:v>4.1119000000037556</c:v>
                </c:pt>
                <c:pt idx="47120">
                  <c:v>4.1120000000037553</c:v>
                </c:pt>
                <c:pt idx="47121">
                  <c:v>4.1121000000037551</c:v>
                </c:pt>
                <c:pt idx="47122">
                  <c:v>4.1122000000037549</c:v>
                </c:pt>
                <c:pt idx="47123">
                  <c:v>4.1123000000037546</c:v>
                </c:pt>
                <c:pt idx="47124">
                  <c:v>4.1124000000037544</c:v>
                </c:pt>
                <c:pt idx="47125">
                  <c:v>4.1125000000037542</c:v>
                </c:pt>
                <c:pt idx="47126">
                  <c:v>4.1126000000037539</c:v>
                </c:pt>
                <c:pt idx="47127">
                  <c:v>4.1127000000037537</c:v>
                </c:pt>
                <c:pt idx="47128">
                  <c:v>4.1128000000037535</c:v>
                </c:pt>
                <c:pt idx="47129">
                  <c:v>4.1129000000037532</c:v>
                </c:pt>
                <c:pt idx="47130">
                  <c:v>4.113000000003753</c:v>
                </c:pt>
                <c:pt idx="47131">
                  <c:v>4.1131000000037528</c:v>
                </c:pt>
                <c:pt idx="47132">
                  <c:v>4.1132000000037525</c:v>
                </c:pt>
                <c:pt idx="47133">
                  <c:v>4.1133000000037523</c:v>
                </c:pt>
                <c:pt idx="47134">
                  <c:v>4.1134000000037521</c:v>
                </c:pt>
                <c:pt idx="47135">
                  <c:v>4.1135000000037518</c:v>
                </c:pt>
                <c:pt idx="47136">
                  <c:v>4.1136000000037516</c:v>
                </c:pt>
                <c:pt idx="47137">
                  <c:v>4.1137000000037514</c:v>
                </c:pt>
                <c:pt idx="47138">
                  <c:v>4.1138000000037511</c:v>
                </c:pt>
                <c:pt idx="47139">
                  <c:v>4.1139000000037509</c:v>
                </c:pt>
                <c:pt idx="47140">
                  <c:v>4.1140000000037507</c:v>
                </c:pt>
                <c:pt idx="47141">
                  <c:v>4.1141000000037504</c:v>
                </c:pt>
                <c:pt idx="47142">
                  <c:v>4.1142000000037502</c:v>
                </c:pt>
                <c:pt idx="47143">
                  <c:v>4.11430000000375</c:v>
                </c:pt>
                <c:pt idx="47144">
                  <c:v>4.1144000000037497</c:v>
                </c:pt>
                <c:pt idx="47145">
                  <c:v>4.1145000000037495</c:v>
                </c:pt>
                <c:pt idx="47146">
                  <c:v>4.1146000000037493</c:v>
                </c:pt>
                <c:pt idx="47147">
                  <c:v>4.114700000003749</c:v>
                </c:pt>
                <c:pt idx="47148">
                  <c:v>4.1148000000037488</c:v>
                </c:pt>
                <c:pt idx="47149">
                  <c:v>4.1149000000037486</c:v>
                </c:pt>
                <c:pt idx="47150">
                  <c:v>4.1150000000037483</c:v>
                </c:pt>
                <c:pt idx="47151">
                  <c:v>4.1151000000037481</c:v>
                </c:pt>
                <c:pt idx="47152">
                  <c:v>4.1152000000037479</c:v>
                </c:pt>
                <c:pt idx="47153">
                  <c:v>4.1153000000037476</c:v>
                </c:pt>
                <c:pt idx="47154">
                  <c:v>4.1154000000037474</c:v>
                </c:pt>
                <c:pt idx="47155">
                  <c:v>4.1155000000037472</c:v>
                </c:pt>
                <c:pt idx="47156">
                  <c:v>4.1156000000037469</c:v>
                </c:pt>
                <c:pt idx="47157">
                  <c:v>4.1157000000037467</c:v>
                </c:pt>
                <c:pt idx="47158">
                  <c:v>4.1158000000037465</c:v>
                </c:pt>
                <c:pt idx="47159">
                  <c:v>4.1159000000037462</c:v>
                </c:pt>
                <c:pt idx="47160">
                  <c:v>4.116000000003746</c:v>
                </c:pt>
                <c:pt idx="47161">
                  <c:v>4.1161000000037458</c:v>
                </c:pt>
                <c:pt idx="47162">
                  <c:v>4.1162000000037455</c:v>
                </c:pt>
                <c:pt idx="47163">
                  <c:v>4.1163000000037453</c:v>
                </c:pt>
                <c:pt idx="47164">
                  <c:v>4.1164000000037451</c:v>
                </c:pt>
                <c:pt idx="47165">
                  <c:v>4.1165000000037448</c:v>
                </c:pt>
                <c:pt idx="47166">
                  <c:v>4.1166000000037446</c:v>
                </c:pt>
                <c:pt idx="47167">
                  <c:v>4.1167000000037444</c:v>
                </c:pt>
                <c:pt idx="47168">
                  <c:v>4.1168000000037441</c:v>
                </c:pt>
                <c:pt idx="47169">
                  <c:v>4.1169000000037439</c:v>
                </c:pt>
                <c:pt idx="47170">
                  <c:v>4.1170000000037437</c:v>
                </c:pt>
                <c:pt idx="47171">
                  <c:v>4.1171000000037434</c:v>
                </c:pt>
                <c:pt idx="47172">
                  <c:v>4.1172000000037432</c:v>
                </c:pt>
                <c:pt idx="47173">
                  <c:v>4.117300000003743</c:v>
                </c:pt>
                <c:pt idx="47174">
                  <c:v>4.1174000000037427</c:v>
                </c:pt>
                <c:pt idx="47175">
                  <c:v>4.1175000000037425</c:v>
                </c:pt>
                <c:pt idx="47176">
                  <c:v>4.1176000000037423</c:v>
                </c:pt>
                <c:pt idx="47177">
                  <c:v>4.117700000003742</c:v>
                </c:pt>
                <c:pt idx="47178">
                  <c:v>4.1178000000037418</c:v>
                </c:pt>
                <c:pt idx="47179">
                  <c:v>4.1179000000037416</c:v>
                </c:pt>
                <c:pt idx="47180">
                  <c:v>4.1180000000037413</c:v>
                </c:pt>
                <c:pt idx="47181">
                  <c:v>4.1181000000037411</c:v>
                </c:pt>
                <c:pt idx="47182">
                  <c:v>4.1182000000037409</c:v>
                </c:pt>
                <c:pt idx="47183">
                  <c:v>4.1183000000037406</c:v>
                </c:pt>
                <c:pt idx="47184">
                  <c:v>4.1184000000037404</c:v>
                </c:pt>
                <c:pt idx="47185">
                  <c:v>4.1185000000037402</c:v>
                </c:pt>
                <c:pt idx="47186">
                  <c:v>4.1186000000037399</c:v>
                </c:pt>
                <c:pt idx="47187">
                  <c:v>4.1187000000037397</c:v>
                </c:pt>
                <c:pt idx="47188">
                  <c:v>4.1188000000037395</c:v>
                </c:pt>
                <c:pt idx="47189">
                  <c:v>4.1189000000037392</c:v>
                </c:pt>
                <c:pt idx="47190">
                  <c:v>4.119000000003739</c:v>
                </c:pt>
                <c:pt idx="47191">
                  <c:v>4.1191000000037388</c:v>
                </c:pt>
                <c:pt idx="47192">
                  <c:v>4.1192000000037385</c:v>
                </c:pt>
                <c:pt idx="47193">
                  <c:v>4.1193000000037383</c:v>
                </c:pt>
                <c:pt idx="47194">
                  <c:v>4.1194000000037381</c:v>
                </c:pt>
                <c:pt idx="47195">
                  <c:v>4.1195000000037378</c:v>
                </c:pt>
                <c:pt idx="47196">
                  <c:v>4.1196000000037376</c:v>
                </c:pt>
                <c:pt idx="47197">
                  <c:v>4.1197000000037374</c:v>
                </c:pt>
                <c:pt idx="47198">
                  <c:v>4.1198000000037371</c:v>
                </c:pt>
                <c:pt idx="47199">
                  <c:v>4.1199000000037369</c:v>
                </c:pt>
                <c:pt idx="47200">
                  <c:v>4.1200000000037367</c:v>
                </c:pt>
                <c:pt idx="47201">
                  <c:v>4.1201000000037364</c:v>
                </c:pt>
                <c:pt idx="47202">
                  <c:v>4.1202000000037362</c:v>
                </c:pt>
                <c:pt idx="47203">
                  <c:v>4.120300000003736</c:v>
                </c:pt>
                <c:pt idx="47204">
                  <c:v>4.1204000000037357</c:v>
                </c:pt>
                <c:pt idx="47205">
                  <c:v>4.1205000000037355</c:v>
                </c:pt>
                <c:pt idx="47206">
                  <c:v>4.1206000000037353</c:v>
                </c:pt>
                <c:pt idx="47207">
                  <c:v>4.120700000003735</c:v>
                </c:pt>
                <c:pt idx="47208">
                  <c:v>4.1208000000037348</c:v>
                </c:pt>
                <c:pt idx="47209">
                  <c:v>4.1209000000037346</c:v>
                </c:pt>
                <c:pt idx="47210">
                  <c:v>4.1210000000037343</c:v>
                </c:pt>
                <c:pt idx="47211">
                  <c:v>4.1211000000037341</c:v>
                </c:pt>
                <c:pt idx="47212">
                  <c:v>4.1212000000037339</c:v>
                </c:pt>
                <c:pt idx="47213">
                  <c:v>4.1213000000037336</c:v>
                </c:pt>
                <c:pt idx="47214">
                  <c:v>4.1214000000037334</c:v>
                </c:pt>
                <c:pt idx="47215">
                  <c:v>4.1215000000037332</c:v>
                </c:pt>
                <c:pt idx="47216">
                  <c:v>4.1216000000037329</c:v>
                </c:pt>
                <c:pt idx="47217">
                  <c:v>4.1217000000037327</c:v>
                </c:pt>
                <c:pt idx="47218">
                  <c:v>4.1218000000037325</c:v>
                </c:pt>
                <c:pt idx="47219">
                  <c:v>4.1219000000037322</c:v>
                </c:pt>
                <c:pt idx="47220">
                  <c:v>4.122000000003732</c:v>
                </c:pt>
                <c:pt idx="47221">
                  <c:v>4.1221000000037318</c:v>
                </c:pt>
                <c:pt idx="47222">
                  <c:v>4.1222000000037315</c:v>
                </c:pt>
                <c:pt idx="47223">
                  <c:v>4.1223000000037313</c:v>
                </c:pt>
                <c:pt idx="47224">
                  <c:v>4.1224000000037311</c:v>
                </c:pt>
                <c:pt idx="47225">
                  <c:v>4.1225000000037308</c:v>
                </c:pt>
                <c:pt idx="47226">
                  <c:v>4.1226000000037306</c:v>
                </c:pt>
                <c:pt idx="47227">
                  <c:v>4.1227000000037304</c:v>
                </c:pt>
                <c:pt idx="47228">
                  <c:v>4.1228000000037301</c:v>
                </c:pt>
                <c:pt idx="47229">
                  <c:v>4.1229000000037299</c:v>
                </c:pt>
                <c:pt idx="47230">
                  <c:v>4.1230000000037297</c:v>
                </c:pt>
                <c:pt idx="47231">
                  <c:v>4.1231000000037294</c:v>
                </c:pt>
                <c:pt idx="47232">
                  <c:v>4.1232000000037292</c:v>
                </c:pt>
                <c:pt idx="47233">
                  <c:v>4.123300000003729</c:v>
                </c:pt>
                <c:pt idx="47234">
                  <c:v>4.1234000000037287</c:v>
                </c:pt>
                <c:pt idx="47235">
                  <c:v>4.1235000000037285</c:v>
                </c:pt>
                <c:pt idx="47236">
                  <c:v>4.1236000000037283</c:v>
                </c:pt>
                <c:pt idx="47237">
                  <c:v>4.1237000000037281</c:v>
                </c:pt>
                <c:pt idx="47238">
                  <c:v>4.1238000000037278</c:v>
                </c:pt>
                <c:pt idx="47239">
                  <c:v>4.1239000000037276</c:v>
                </c:pt>
                <c:pt idx="47240">
                  <c:v>4.1240000000037274</c:v>
                </c:pt>
                <c:pt idx="47241">
                  <c:v>4.1241000000037271</c:v>
                </c:pt>
                <c:pt idx="47242">
                  <c:v>4.1242000000037269</c:v>
                </c:pt>
                <c:pt idx="47243">
                  <c:v>4.1243000000037267</c:v>
                </c:pt>
                <c:pt idx="47244">
                  <c:v>4.1244000000037264</c:v>
                </c:pt>
                <c:pt idx="47245">
                  <c:v>4.1245000000037262</c:v>
                </c:pt>
                <c:pt idx="47246">
                  <c:v>4.124600000003726</c:v>
                </c:pt>
                <c:pt idx="47247">
                  <c:v>4.1247000000037257</c:v>
                </c:pt>
                <c:pt idx="47248">
                  <c:v>4.1248000000037255</c:v>
                </c:pt>
                <c:pt idx="47249">
                  <c:v>4.1249000000037253</c:v>
                </c:pt>
                <c:pt idx="47250">
                  <c:v>4.125000000003725</c:v>
                </c:pt>
                <c:pt idx="47251">
                  <c:v>4.1251000000037248</c:v>
                </c:pt>
                <c:pt idx="47252">
                  <c:v>4.1252000000037246</c:v>
                </c:pt>
                <c:pt idx="47253">
                  <c:v>4.1253000000037243</c:v>
                </c:pt>
                <c:pt idx="47254">
                  <c:v>4.1254000000037241</c:v>
                </c:pt>
                <c:pt idx="47255">
                  <c:v>4.1255000000037239</c:v>
                </c:pt>
                <c:pt idx="47256">
                  <c:v>4.1256000000037236</c:v>
                </c:pt>
                <c:pt idx="47257">
                  <c:v>4.1257000000037234</c:v>
                </c:pt>
                <c:pt idx="47258">
                  <c:v>4.1258000000037232</c:v>
                </c:pt>
                <c:pt idx="47259">
                  <c:v>4.1259000000037229</c:v>
                </c:pt>
                <c:pt idx="47260">
                  <c:v>4.1260000000037227</c:v>
                </c:pt>
                <c:pt idx="47261">
                  <c:v>4.1261000000037225</c:v>
                </c:pt>
                <c:pt idx="47262">
                  <c:v>4.1262000000037222</c:v>
                </c:pt>
                <c:pt idx="47263">
                  <c:v>4.126300000003722</c:v>
                </c:pt>
                <c:pt idx="47264">
                  <c:v>4.1264000000037218</c:v>
                </c:pt>
                <c:pt idx="47265">
                  <c:v>4.1265000000037215</c:v>
                </c:pt>
                <c:pt idx="47266">
                  <c:v>4.1266000000037213</c:v>
                </c:pt>
                <c:pt idx="47267">
                  <c:v>4.1267000000037211</c:v>
                </c:pt>
                <c:pt idx="47268">
                  <c:v>4.1268000000037208</c:v>
                </c:pt>
                <c:pt idx="47269">
                  <c:v>4.1269000000037206</c:v>
                </c:pt>
                <c:pt idx="47270">
                  <c:v>4.1270000000037204</c:v>
                </c:pt>
                <c:pt idx="47271">
                  <c:v>4.1271000000037201</c:v>
                </c:pt>
                <c:pt idx="47272">
                  <c:v>4.1272000000037199</c:v>
                </c:pt>
                <c:pt idx="47273">
                  <c:v>4.1273000000037197</c:v>
                </c:pt>
                <c:pt idx="47274">
                  <c:v>4.1274000000037194</c:v>
                </c:pt>
                <c:pt idx="47275">
                  <c:v>4.1275000000037192</c:v>
                </c:pt>
                <c:pt idx="47276">
                  <c:v>4.127600000003719</c:v>
                </c:pt>
                <c:pt idx="47277">
                  <c:v>4.1277000000037187</c:v>
                </c:pt>
                <c:pt idx="47278">
                  <c:v>4.1278000000037185</c:v>
                </c:pt>
                <c:pt idx="47279">
                  <c:v>4.1279000000037183</c:v>
                </c:pt>
                <c:pt idx="47280">
                  <c:v>4.128000000003718</c:v>
                </c:pt>
                <c:pt idx="47281">
                  <c:v>4.1281000000037178</c:v>
                </c:pt>
                <c:pt idx="47282">
                  <c:v>4.1282000000037176</c:v>
                </c:pt>
                <c:pt idx="47283">
                  <c:v>4.1283000000037173</c:v>
                </c:pt>
                <c:pt idx="47284">
                  <c:v>4.1284000000037171</c:v>
                </c:pt>
                <c:pt idx="47285">
                  <c:v>4.1285000000037169</c:v>
                </c:pt>
                <c:pt idx="47286">
                  <c:v>4.1286000000037166</c:v>
                </c:pt>
                <c:pt idx="47287">
                  <c:v>4.1287000000037164</c:v>
                </c:pt>
                <c:pt idx="47288">
                  <c:v>4.1288000000037162</c:v>
                </c:pt>
                <c:pt idx="47289">
                  <c:v>4.1289000000037159</c:v>
                </c:pt>
                <c:pt idx="47290">
                  <c:v>4.1290000000037157</c:v>
                </c:pt>
                <c:pt idx="47291">
                  <c:v>4.1291000000037155</c:v>
                </c:pt>
                <c:pt idx="47292">
                  <c:v>4.1292000000037152</c:v>
                </c:pt>
                <c:pt idx="47293">
                  <c:v>4.129300000003715</c:v>
                </c:pt>
                <c:pt idx="47294">
                  <c:v>4.1294000000037148</c:v>
                </c:pt>
                <c:pt idx="47295">
                  <c:v>4.1295000000037145</c:v>
                </c:pt>
                <c:pt idx="47296">
                  <c:v>4.1296000000037143</c:v>
                </c:pt>
                <c:pt idx="47297">
                  <c:v>4.1297000000037141</c:v>
                </c:pt>
                <c:pt idx="47298">
                  <c:v>4.1298000000037138</c:v>
                </c:pt>
                <c:pt idx="47299">
                  <c:v>4.1299000000037136</c:v>
                </c:pt>
                <c:pt idx="47300">
                  <c:v>4.1300000000037134</c:v>
                </c:pt>
                <c:pt idx="47301">
                  <c:v>4.1301000000037131</c:v>
                </c:pt>
                <c:pt idx="47302">
                  <c:v>4.1302000000037129</c:v>
                </c:pt>
                <c:pt idx="47303">
                  <c:v>4.1303000000037127</c:v>
                </c:pt>
                <c:pt idx="47304">
                  <c:v>4.1304000000037124</c:v>
                </c:pt>
                <c:pt idx="47305">
                  <c:v>4.1305000000037122</c:v>
                </c:pt>
                <c:pt idx="47306">
                  <c:v>4.130600000003712</c:v>
                </c:pt>
                <c:pt idx="47307">
                  <c:v>4.1307000000037117</c:v>
                </c:pt>
                <c:pt idx="47308">
                  <c:v>4.1308000000037115</c:v>
                </c:pt>
                <c:pt idx="47309">
                  <c:v>4.1309000000037113</c:v>
                </c:pt>
                <c:pt idx="47310">
                  <c:v>4.131000000003711</c:v>
                </c:pt>
                <c:pt idx="47311">
                  <c:v>4.1311000000037108</c:v>
                </c:pt>
                <c:pt idx="47312">
                  <c:v>4.1312000000037106</c:v>
                </c:pt>
                <c:pt idx="47313">
                  <c:v>4.1313000000037103</c:v>
                </c:pt>
                <c:pt idx="47314">
                  <c:v>4.1314000000037101</c:v>
                </c:pt>
                <c:pt idx="47315">
                  <c:v>4.1315000000037099</c:v>
                </c:pt>
                <c:pt idx="47316">
                  <c:v>4.1316000000037096</c:v>
                </c:pt>
                <c:pt idx="47317">
                  <c:v>4.1317000000037094</c:v>
                </c:pt>
                <c:pt idx="47318">
                  <c:v>4.1318000000037092</c:v>
                </c:pt>
                <c:pt idx="47319">
                  <c:v>4.1319000000037089</c:v>
                </c:pt>
                <c:pt idx="47320">
                  <c:v>4.1320000000037087</c:v>
                </c:pt>
                <c:pt idx="47321">
                  <c:v>4.1321000000037085</c:v>
                </c:pt>
                <c:pt idx="47322">
                  <c:v>4.1322000000037082</c:v>
                </c:pt>
                <c:pt idx="47323">
                  <c:v>4.132300000003708</c:v>
                </c:pt>
                <c:pt idx="47324">
                  <c:v>4.1324000000037078</c:v>
                </c:pt>
                <c:pt idx="47325">
                  <c:v>4.1325000000037075</c:v>
                </c:pt>
                <c:pt idx="47326">
                  <c:v>4.1326000000037073</c:v>
                </c:pt>
                <c:pt idx="47327">
                  <c:v>4.1327000000037071</c:v>
                </c:pt>
                <c:pt idx="47328">
                  <c:v>4.1328000000037068</c:v>
                </c:pt>
                <c:pt idx="47329">
                  <c:v>4.1329000000037066</c:v>
                </c:pt>
                <c:pt idx="47330">
                  <c:v>4.1330000000037064</c:v>
                </c:pt>
                <c:pt idx="47331">
                  <c:v>4.1331000000037061</c:v>
                </c:pt>
                <c:pt idx="47332">
                  <c:v>4.1332000000037059</c:v>
                </c:pt>
                <c:pt idx="47333">
                  <c:v>4.1333000000037057</c:v>
                </c:pt>
                <c:pt idx="47334">
                  <c:v>4.1334000000037054</c:v>
                </c:pt>
                <c:pt idx="47335">
                  <c:v>4.1335000000037052</c:v>
                </c:pt>
                <c:pt idx="47336">
                  <c:v>4.133600000003705</c:v>
                </c:pt>
                <c:pt idx="47337">
                  <c:v>4.1337000000037047</c:v>
                </c:pt>
                <c:pt idx="47338">
                  <c:v>4.1338000000037045</c:v>
                </c:pt>
                <c:pt idx="47339">
                  <c:v>4.1339000000037043</c:v>
                </c:pt>
                <c:pt idx="47340">
                  <c:v>4.134000000003704</c:v>
                </c:pt>
                <c:pt idx="47341">
                  <c:v>4.1341000000037038</c:v>
                </c:pt>
                <c:pt idx="47342">
                  <c:v>4.1342000000037036</c:v>
                </c:pt>
                <c:pt idx="47343">
                  <c:v>4.1343000000037033</c:v>
                </c:pt>
                <c:pt idx="47344">
                  <c:v>4.1344000000037031</c:v>
                </c:pt>
                <c:pt idx="47345">
                  <c:v>4.1345000000037029</c:v>
                </c:pt>
                <c:pt idx="47346">
                  <c:v>4.1346000000037026</c:v>
                </c:pt>
                <c:pt idx="47347">
                  <c:v>4.1347000000037024</c:v>
                </c:pt>
                <c:pt idx="47348">
                  <c:v>4.1348000000037022</c:v>
                </c:pt>
                <c:pt idx="47349">
                  <c:v>4.1349000000037019</c:v>
                </c:pt>
                <c:pt idx="47350">
                  <c:v>4.1350000000037017</c:v>
                </c:pt>
                <c:pt idx="47351">
                  <c:v>4.1351000000037015</c:v>
                </c:pt>
                <c:pt idx="47352">
                  <c:v>4.1352000000037012</c:v>
                </c:pt>
                <c:pt idx="47353">
                  <c:v>4.135300000003701</c:v>
                </c:pt>
                <c:pt idx="47354">
                  <c:v>4.1354000000037008</c:v>
                </c:pt>
                <c:pt idx="47355">
                  <c:v>4.1355000000037005</c:v>
                </c:pt>
                <c:pt idx="47356">
                  <c:v>4.1356000000037003</c:v>
                </c:pt>
                <c:pt idx="47357">
                  <c:v>4.1357000000037001</c:v>
                </c:pt>
                <c:pt idx="47358">
                  <c:v>4.1358000000036999</c:v>
                </c:pt>
                <c:pt idx="47359">
                  <c:v>4.1359000000036996</c:v>
                </c:pt>
                <c:pt idx="47360">
                  <c:v>4.1360000000036994</c:v>
                </c:pt>
                <c:pt idx="47361">
                  <c:v>4.1361000000036992</c:v>
                </c:pt>
                <c:pt idx="47362">
                  <c:v>4.1362000000036989</c:v>
                </c:pt>
                <c:pt idx="47363">
                  <c:v>4.1363000000036987</c:v>
                </c:pt>
                <c:pt idx="47364">
                  <c:v>4.1364000000036985</c:v>
                </c:pt>
                <c:pt idx="47365">
                  <c:v>4.1365000000036982</c:v>
                </c:pt>
                <c:pt idx="47366">
                  <c:v>4.136600000003698</c:v>
                </c:pt>
                <c:pt idx="47367">
                  <c:v>4.1367000000036978</c:v>
                </c:pt>
                <c:pt idx="47368">
                  <c:v>4.1368000000036975</c:v>
                </c:pt>
                <c:pt idx="47369">
                  <c:v>4.1369000000036973</c:v>
                </c:pt>
                <c:pt idx="47370">
                  <c:v>4.1370000000036971</c:v>
                </c:pt>
                <c:pt idx="47371">
                  <c:v>4.1371000000036968</c:v>
                </c:pt>
                <c:pt idx="47372">
                  <c:v>4.1372000000036966</c:v>
                </c:pt>
                <c:pt idx="47373">
                  <c:v>4.1373000000036964</c:v>
                </c:pt>
                <c:pt idx="47374">
                  <c:v>4.1374000000036961</c:v>
                </c:pt>
                <c:pt idx="47375">
                  <c:v>4.1375000000036959</c:v>
                </c:pt>
                <c:pt idx="47376">
                  <c:v>4.1376000000036957</c:v>
                </c:pt>
                <c:pt idx="47377">
                  <c:v>4.1377000000036954</c:v>
                </c:pt>
                <c:pt idx="47378">
                  <c:v>4.1378000000036952</c:v>
                </c:pt>
                <c:pt idx="47379">
                  <c:v>4.137900000003695</c:v>
                </c:pt>
                <c:pt idx="47380">
                  <c:v>4.1380000000036947</c:v>
                </c:pt>
                <c:pt idx="47381">
                  <c:v>4.1381000000036945</c:v>
                </c:pt>
                <c:pt idx="47382">
                  <c:v>4.1382000000036943</c:v>
                </c:pt>
                <c:pt idx="47383">
                  <c:v>4.138300000003694</c:v>
                </c:pt>
                <c:pt idx="47384">
                  <c:v>4.1384000000036938</c:v>
                </c:pt>
                <c:pt idx="47385">
                  <c:v>4.1385000000036936</c:v>
                </c:pt>
                <c:pt idx="47386">
                  <c:v>4.1386000000036933</c:v>
                </c:pt>
                <c:pt idx="47387">
                  <c:v>4.1387000000036931</c:v>
                </c:pt>
                <c:pt idx="47388">
                  <c:v>4.1388000000036929</c:v>
                </c:pt>
                <c:pt idx="47389">
                  <c:v>4.1389000000036926</c:v>
                </c:pt>
                <c:pt idx="47390">
                  <c:v>4.1390000000036924</c:v>
                </c:pt>
                <c:pt idx="47391">
                  <c:v>4.1391000000036922</c:v>
                </c:pt>
                <c:pt idx="47392">
                  <c:v>4.1392000000036919</c:v>
                </c:pt>
                <c:pt idx="47393">
                  <c:v>4.1393000000036917</c:v>
                </c:pt>
                <c:pt idx="47394">
                  <c:v>4.1394000000036915</c:v>
                </c:pt>
                <c:pt idx="47395">
                  <c:v>4.1395000000036912</c:v>
                </c:pt>
                <c:pt idx="47396">
                  <c:v>4.139600000003691</c:v>
                </c:pt>
                <c:pt idx="47397">
                  <c:v>4.1397000000036908</c:v>
                </c:pt>
                <c:pt idx="47398">
                  <c:v>4.1398000000036905</c:v>
                </c:pt>
                <c:pt idx="47399">
                  <c:v>4.1399000000036903</c:v>
                </c:pt>
                <c:pt idx="47400">
                  <c:v>4.1400000000036901</c:v>
                </c:pt>
                <c:pt idx="47401">
                  <c:v>4.1401000000036898</c:v>
                </c:pt>
                <c:pt idx="47402">
                  <c:v>4.1402000000036896</c:v>
                </c:pt>
                <c:pt idx="47403">
                  <c:v>4.1403000000036894</c:v>
                </c:pt>
                <c:pt idx="47404">
                  <c:v>4.1404000000036891</c:v>
                </c:pt>
                <c:pt idx="47405">
                  <c:v>4.1405000000036889</c:v>
                </c:pt>
                <c:pt idx="47406">
                  <c:v>4.1406000000036887</c:v>
                </c:pt>
                <c:pt idx="47407">
                  <c:v>4.1407000000036884</c:v>
                </c:pt>
                <c:pt idx="47408">
                  <c:v>4.1408000000036882</c:v>
                </c:pt>
                <c:pt idx="47409">
                  <c:v>4.140900000003688</c:v>
                </c:pt>
                <c:pt idx="47410">
                  <c:v>4.1410000000036877</c:v>
                </c:pt>
                <c:pt idx="47411">
                  <c:v>4.1411000000036875</c:v>
                </c:pt>
                <c:pt idx="47412">
                  <c:v>4.1412000000036873</c:v>
                </c:pt>
                <c:pt idx="47413">
                  <c:v>4.141300000003687</c:v>
                </c:pt>
                <c:pt idx="47414">
                  <c:v>4.1414000000036868</c:v>
                </c:pt>
                <c:pt idx="47415">
                  <c:v>4.1415000000036866</c:v>
                </c:pt>
                <c:pt idx="47416">
                  <c:v>4.1416000000036863</c:v>
                </c:pt>
                <c:pt idx="47417">
                  <c:v>4.1417000000036861</c:v>
                </c:pt>
                <c:pt idx="47418">
                  <c:v>4.1418000000036859</c:v>
                </c:pt>
                <c:pt idx="47419">
                  <c:v>4.1419000000036856</c:v>
                </c:pt>
                <c:pt idx="47420">
                  <c:v>4.1420000000036854</c:v>
                </c:pt>
                <c:pt idx="47421">
                  <c:v>4.1421000000036852</c:v>
                </c:pt>
                <c:pt idx="47422">
                  <c:v>4.1422000000036849</c:v>
                </c:pt>
                <c:pt idx="47423">
                  <c:v>4.1423000000036847</c:v>
                </c:pt>
                <c:pt idx="47424">
                  <c:v>4.1424000000036845</c:v>
                </c:pt>
                <c:pt idx="47425">
                  <c:v>4.1425000000036842</c:v>
                </c:pt>
                <c:pt idx="47426">
                  <c:v>4.142600000003684</c:v>
                </c:pt>
                <c:pt idx="47427">
                  <c:v>4.1427000000036838</c:v>
                </c:pt>
                <c:pt idx="47428">
                  <c:v>4.1428000000036835</c:v>
                </c:pt>
                <c:pt idx="47429">
                  <c:v>4.1429000000036833</c:v>
                </c:pt>
                <c:pt idx="47430">
                  <c:v>4.1430000000036831</c:v>
                </c:pt>
                <c:pt idx="47431">
                  <c:v>4.1431000000036828</c:v>
                </c:pt>
                <c:pt idx="47432">
                  <c:v>4.1432000000036826</c:v>
                </c:pt>
                <c:pt idx="47433">
                  <c:v>4.1433000000036824</c:v>
                </c:pt>
                <c:pt idx="47434">
                  <c:v>4.1434000000036821</c:v>
                </c:pt>
                <c:pt idx="47435">
                  <c:v>4.1435000000036819</c:v>
                </c:pt>
                <c:pt idx="47436">
                  <c:v>4.1436000000036817</c:v>
                </c:pt>
                <c:pt idx="47437">
                  <c:v>4.1437000000036814</c:v>
                </c:pt>
                <c:pt idx="47438">
                  <c:v>4.1438000000036812</c:v>
                </c:pt>
                <c:pt idx="47439">
                  <c:v>4.143900000003681</c:v>
                </c:pt>
                <c:pt idx="47440">
                  <c:v>4.1440000000036807</c:v>
                </c:pt>
                <c:pt idx="47441">
                  <c:v>4.1441000000036805</c:v>
                </c:pt>
                <c:pt idx="47442">
                  <c:v>4.1442000000036803</c:v>
                </c:pt>
                <c:pt idx="47443">
                  <c:v>4.14430000000368</c:v>
                </c:pt>
                <c:pt idx="47444">
                  <c:v>4.1444000000036798</c:v>
                </c:pt>
                <c:pt idx="47445">
                  <c:v>4.1445000000036796</c:v>
                </c:pt>
                <c:pt idx="47446">
                  <c:v>4.1446000000036793</c:v>
                </c:pt>
                <c:pt idx="47447">
                  <c:v>4.1447000000036791</c:v>
                </c:pt>
                <c:pt idx="47448">
                  <c:v>4.1448000000036789</c:v>
                </c:pt>
                <c:pt idx="47449">
                  <c:v>4.1449000000036786</c:v>
                </c:pt>
                <c:pt idx="47450">
                  <c:v>4.1450000000036784</c:v>
                </c:pt>
                <c:pt idx="47451">
                  <c:v>4.1451000000036782</c:v>
                </c:pt>
                <c:pt idx="47452">
                  <c:v>4.1452000000036779</c:v>
                </c:pt>
                <c:pt idx="47453">
                  <c:v>4.1453000000036777</c:v>
                </c:pt>
                <c:pt idx="47454">
                  <c:v>4.1454000000036775</c:v>
                </c:pt>
                <c:pt idx="47455">
                  <c:v>4.1455000000036772</c:v>
                </c:pt>
                <c:pt idx="47456">
                  <c:v>4.145600000003677</c:v>
                </c:pt>
                <c:pt idx="47457">
                  <c:v>4.1457000000036768</c:v>
                </c:pt>
                <c:pt idx="47458">
                  <c:v>4.1458000000036765</c:v>
                </c:pt>
                <c:pt idx="47459">
                  <c:v>4.1459000000036763</c:v>
                </c:pt>
                <c:pt idx="47460">
                  <c:v>4.1460000000036761</c:v>
                </c:pt>
                <c:pt idx="47461">
                  <c:v>4.1461000000036758</c:v>
                </c:pt>
                <c:pt idx="47462">
                  <c:v>4.1462000000036756</c:v>
                </c:pt>
                <c:pt idx="47463">
                  <c:v>4.1463000000036754</c:v>
                </c:pt>
                <c:pt idx="47464">
                  <c:v>4.1464000000036751</c:v>
                </c:pt>
                <c:pt idx="47465">
                  <c:v>4.1465000000036749</c:v>
                </c:pt>
                <c:pt idx="47466">
                  <c:v>4.1466000000036747</c:v>
                </c:pt>
                <c:pt idx="47467">
                  <c:v>4.1467000000036744</c:v>
                </c:pt>
                <c:pt idx="47468">
                  <c:v>4.1468000000036742</c:v>
                </c:pt>
                <c:pt idx="47469">
                  <c:v>4.146900000003674</c:v>
                </c:pt>
                <c:pt idx="47470">
                  <c:v>4.1470000000036737</c:v>
                </c:pt>
                <c:pt idx="47471">
                  <c:v>4.1471000000036735</c:v>
                </c:pt>
                <c:pt idx="47472">
                  <c:v>4.1472000000036733</c:v>
                </c:pt>
                <c:pt idx="47473">
                  <c:v>4.147300000003673</c:v>
                </c:pt>
                <c:pt idx="47474">
                  <c:v>4.1474000000036728</c:v>
                </c:pt>
                <c:pt idx="47475">
                  <c:v>4.1475000000036726</c:v>
                </c:pt>
                <c:pt idx="47476">
                  <c:v>4.1476000000036723</c:v>
                </c:pt>
                <c:pt idx="47477">
                  <c:v>4.1477000000036721</c:v>
                </c:pt>
                <c:pt idx="47478">
                  <c:v>4.1478000000036719</c:v>
                </c:pt>
                <c:pt idx="47479">
                  <c:v>4.1479000000036717</c:v>
                </c:pt>
                <c:pt idx="47480">
                  <c:v>4.1480000000036714</c:v>
                </c:pt>
                <c:pt idx="47481">
                  <c:v>4.1481000000036712</c:v>
                </c:pt>
                <c:pt idx="47482">
                  <c:v>4.148200000003671</c:v>
                </c:pt>
                <c:pt idx="47483">
                  <c:v>4.1483000000036707</c:v>
                </c:pt>
                <c:pt idx="47484">
                  <c:v>4.1484000000036705</c:v>
                </c:pt>
                <c:pt idx="47485">
                  <c:v>4.1485000000036703</c:v>
                </c:pt>
                <c:pt idx="47486">
                  <c:v>4.14860000000367</c:v>
                </c:pt>
                <c:pt idx="47487">
                  <c:v>4.1487000000036698</c:v>
                </c:pt>
                <c:pt idx="47488">
                  <c:v>4.1488000000036696</c:v>
                </c:pt>
                <c:pt idx="47489">
                  <c:v>4.1489000000036693</c:v>
                </c:pt>
                <c:pt idx="47490">
                  <c:v>4.1490000000036691</c:v>
                </c:pt>
                <c:pt idx="47491">
                  <c:v>4.1491000000036689</c:v>
                </c:pt>
                <c:pt idx="47492">
                  <c:v>4.1492000000036686</c:v>
                </c:pt>
                <c:pt idx="47493">
                  <c:v>4.1493000000036684</c:v>
                </c:pt>
                <c:pt idx="47494">
                  <c:v>4.1494000000036682</c:v>
                </c:pt>
                <c:pt idx="47495">
                  <c:v>4.1495000000036679</c:v>
                </c:pt>
                <c:pt idx="47496">
                  <c:v>4.1496000000036677</c:v>
                </c:pt>
                <c:pt idx="47497">
                  <c:v>4.1497000000036675</c:v>
                </c:pt>
                <c:pt idx="47498">
                  <c:v>4.1498000000036672</c:v>
                </c:pt>
                <c:pt idx="47499">
                  <c:v>4.149900000003667</c:v>
                </c:pt>
                <c:pt idx="47500">
                  <c:v>4.1500000000036668</c:v>
                </c:pt>
                <c:pt idx="47501">
                  <c:v>4.1501000000036665</c:v>
                </c:pt>
                <c:pt idx="47502">
                  <c:v>4.1502000000036663</c:v>
                </c:pt>
                <c:pt idx="47503">
                  <c:v>4.1503000000036661</c:v>
                </c:pt>
                <c:pt idx="47504">
                  <c:v>4.1504000000036658</c:v>
                </c:pt>
                <c:pt idx="47505">
                  <c:v>4.1505000000036656</c:v>
                </c:pt>
                <c:pt idx="47506">
                  <c:v>4.1506000000036654</c:v>
                </c:pt>
                <c:pt idx="47507">
                  <c:v>4.1507000000036651</c:v>
                </c:pt>
                <c:pt idx="47508">
                  <c:v>4.1508000000036649</c:v>
                </c:pt>
                <c:pt idx="47509">
                  <c:v>4.1509000000036647</c:v>
                </c:pt>
                <c:pt idx="47510">
                  <c:v>4.1510000000036644</c:v>
                </c:pt>
                <c:pt idx="47511">
                  <c:v>4.1511000000036642</c:v>
                </c:pt>
                <c:pt idx="47512">
                  <c:v>4.151200000003664</c:v>
                </c:pt>
                <c:pt idx="47513">
                  <c:v>4.1513000000036637</c:v>
                </c:pt>
                <c:pt idx="47514">
                  <c:v>4.1514000000036635</c:v>
                </c:pt>
                <c:pt idx="47515">
                  <c:v>4.1515000000036633</c:v>
                </c:pt>
                <c:pt idx="47516">
                  <c:v>4.151600000003663</c:v>
                </c:pt>
                <c:pt idx="47517">
                  <c:v>4.1517000000036628</c:v>
                </c:pt>
                <c:pt idx="47518">
                  <c:v>4.1518000000036626</c:v>
                </c:pt>
                <c:pt idx="47519">
                  <c:v>4.1519000000036623</c:v>
                </c:pt>
                <c:pt idx="47520">
                  <c:v>4.1520000000036621</c:v>
                </c:pt>
                <c:pt idx="47521">
                  <c:v>4.1521000000036619</c:v>
                </c:pt>
                <c:pt idx="47522">
                  <c:v>4.1522000000036616</c:v>
                </c:pt>
                <c:pt idx="47523">
                  <c:v>4.1523000000036614</c:v>
                </c:pt>
                <c:pt idx="47524">
                  <c:v>4.1524000000036612</c:v>
                </c:pt>
                <c:pt idx="47525">
                  <c:v>4.1525000000036609</c:v>
                </c:pt>
                <c:pt idx="47526">
                  <c:v>4.1526000000036607</c:v>
                </c:pt>
                <c:pt idx="47527">
                  <c:v>4.1527000000036605</c:v>
                </c:pt>
                <c:pt idx="47528">
                  <c:v>4.1528000000036602</c:v>
                </c:pt>
                <c:pt idx="47529">
                  <c:v>4.15290000000366</c:v>
                </c:pt>
                <c:pt idx="47530">
                  <c:v>4.1530000000036598</c:v>
                </c:pt>
                <c:pt idx="47531">
                  <c:v>4.1531000000036595</c:v>
                </c:pt>
                <c:pt idx="47532">
                  <c:v>4.1532000000036593</c:v>
                </c:pt>
                <c:pt idx="47533">
                  <c:v>4.1533000000036591</c:v>
                </c:pt>
                <c:pt idx="47534">
                  <c:v>4.1534000000036588</c:v>
                </c:pt>
                <c:pt idx="47535">
                  <c:v>4.1535000000036586</c:v>
                </c:pt>
                <c:pt idx="47536">
                  <c:v>4.1536000000036584</c:v>
                </c:pt>
                <c:pt idx="47537">
                  <c:v>4.1537000000036581</c:v>
                </c:pt>
                <c:pt idx="47538">
                  <c:v>4.1538000000036579</c:v>
                </c:pt>
                <c:pt idx="47539">
                  <c:v>4.1539000000036577</c:v>
                </c:pt>
                <c:pt idx="47540">
                  <c:v>4.1540000000036574</c:v>
                </c:pt>
                <c:pt idx="47541">
                  <c:v>4.1541000000036572</c:v>
                </c:pt>
                <c:pt idx="47542">
                  <c:v>4.154200000003657</c:v>
                </c:pt>
                <c:pt idx="47543">
                  <c:v>4.1543000000036567</c:v>
                </c:pt>
                <c:pt idx="47544">
                  <c:v>4.1544000000036565</c:v>
                </c:pt>
                <c:pt idx="47545">
                  <c:v>4.1545000000036563</c:v>
                </c:pt>
                <c:pt idx="47546">
                  <c:v>4.154600000003656</c:v>
                </c:pt>
                <c:pt idx="47547">
                  <c:v>4.1547000000036558</c:v>
                </c:pt>
                <c:pt idx="47548">
                  <c:v>4.1548000000036556</c:v>
                </c:pt>
                <c:pt idx="47549">
                  <c:v>4.1549000000036553</c:v>
                </c:pt>
                <c:pt idx="47550">
                  <c:v>4.1550000000036551</c:v>
                </c:pt>
                <c:pt idx="47551">
                  <c:v>4.1551000000036549</c:v>
                </c:pt>
                <c:pt idx="47552">
                  <c:v>4.1552000000036546</c:v>
                </c:pt>
                <c:pt idx="47553">
                  <c:v>4.1553000000036544</c:v>
                </c:pt>
                <c:pt idx="47554">
                  <c:v>4.1554000000036542</c:v>
                </c:pt>
                <c:pt idx="47555">
                  <c:v>4.1555000000036539</c:v>
                </c:pt>
                <c:pt idx="47556">
                  <c:v>4.1556000000036537</c:v>
                </c:pt>
                <c:pt idx="47557">
                  <c:v>4.1557000000036535</c:v>
                </c:pt>
                <c:pt idx="47558">
                  <c:v>4.1558000000036532</c:v>
                </c:pt>
                <c:pt idx="47559">
                  <c:v>4.155900000003653</c:v>
                </c:pt>
                <c:pt idx="47560">
                  <c:v>4.1560000000036528</c:v>
                </c:pt>
                <c:pt idx="47561">
                  <c:v>4.1561000000036525</c:v>
                </c:pt>
                <c:pt idx="47562">
                  <c:v>4.1562000000036523</c:v>
                </c:pt>
                <c:pt idx="47563">
                  <c:v>4.1563000000036521</c:v>
                </c:pt>
                <c:pt idx="47564">
                  <c:v>4.1564000000036518</c:v>
                </c:pt>
                <c:pt idx="47565">
                  <c:v>4.1565000000036516</c:v>
                </c:pt>
                <c:pt idx="47566">
                  <c:v>4.1566000000036514</c:v>
                </c:pt>
                <c:pt idx="47567">
                  <c:v>4.1567000000036511</c:v>
                </c:pt>
                <c:pt idx="47568">
                  <c:v>4.1568000000036509</c:v>
                </c:pt>
                <c:pt idx="47569">
                  <c:v>4.1569000000036507</c:v>
                </c:pt>
                <c:pt idx="47570">
                  <c:v>4.1570000000036504</c:v>
                </c:pt>
                <c:pt idx="47571">
                  <c:v>4.1571000000036502</c:v>
                </c:pt>
                <c:pt idx="47572">
                  <c:v>4.15720000000365</c:v>
                </c:pt>
                <c:pt idx="47573">
                  <c:v>4.1573000000036497</c:v>
                </c:pt>
                <c:pt idx="47574">
                  <c:v>4.1574000000036495</c:v>
                </c:pt>
                <c:pt idx="47575">
                  <c:v>4.1575000000036493</c:v>
                </c:pt>
                <c:pt idx="47576">
                  <c:v>4.157600000003649</c:v>
                </c:pt>
                <c:pt idx="47577">
                  <c:v>4.1577000000036488</c:v>
                </c:pt>
                <c:pt idx="47578">
                  <c:v>4.1578000000036486</c:v>
                </c:pt>
                <c:pt idx="47579">
                  <c:v>4.1579000000036483</c:v>
                </c:pt>
                <c:pt idx="47580">
                  <c:v>4.1580000000036481</c:v>
                </c:pt>
                <c:pt idx="47581">
                  <c:v>4.1581000000036479</c:v>
                </c:pt>
                <c:pt idx="47582">
                  <c:v>4.1582000000036476</c:v>
                </c:pt>
                <c:pt idx="47583">
                  <c:v>4.1583000000036474</c:v>
                </c:pt>
                <c:pt idx="47584">
                  <c:v>4.1584000000036472</c:v>
                </c:pt>
                <c:pt idx="47585">
                  <c:v>4.1585000000036469</c:v>
                </c:pt>
                <c:pt idx="47586">
                  <c:v>4.1586000000036467</c:v>
                </c:pt>
                <c:pt idx="47587">
                  <c:v>4.1587000000036465</c:v>
                </c:pt>
                <c:pt idx="47588">
                  <c:v>4.1588000000036462</c:v>
                </c:pt>
                <c:pt idx="47589">
                  <c:v>4.158900000003646</c:v>
                </c:pt>
                <c:pt idx="47590">
                  <c:v>4.1590000000036458</c:v>
                </c:pt>
                <c:pt idx="47591">
                  <c:v>4.1591000000036455</c:v>
                </c:pt>
                <c:pt idx="47592">
                  <c:v>4.1592000000036453</c:v>
                </c:pt>
                <c:pt idx="47593">
                  <c:v>4.1593000000036451</c:v>
                </c:pt>
                <c:pt idx="47594">
                  <c:v>4.1594000000036448</c:v>
                </c:pt>
                <c:pt idx="47595">
                  <c:v>4.1595000000036446</c:v>
                </c:pt>
                <c:pt idx="47596">
                  <c:v>4.1596000000036444</c:v>
                </c:pt>
                <c:pt idx="47597">
                  <c:v>4.1597000000036441</c:v>
                </c:pt>
                <c:pt idx="47598">
                  <c:v>4.1598000000036439</c:v>
                </c:pt>
                <c:pt idx="47599">
                  <c:v>4.1599000000036437</c:v>
                </c:pt>
                <c:pt idx="47600">
                  <c:v>4.1600000000036434</c:v>
                </c:pt>
                <c:pt idx="47601">
                  <c:v>4.1601000000036432</c:v>
                </c:pt>
                <c:pt idx="47602">
                  <c:v>4.160200000003643</c:v>
                </c:pt>
                <c:pt idx="47603">
                  <c:v>4.1603000000036428</c:v>
                </c:pt>
                <c:pt idx="47604">
                  <c:v>4.1604000000036425</c:v>
                </c:pt>
                <c:pt idx="47605">
                  <c:v>4.1605000000036423</c:v>
                </c:pt>
                <c:pt idx="47606">
                  <c:v>4.1606000000036421</c:v>
                </c:pt>
                <c:pt idx="47607">
                  <c:v>4.1607000000036418</c:v>
                </c:pt>
                <c:pt idx="47608">
                  <c:v>4.1608000000036416</c:v>
                </c:pt>
                <c:pt idx="47609">
                  <c:v>4.1609000000036414</c:v>
                </c:pt>
                <c:pt idx="47610">
                  <c:v>4.1610000000036411</c:v>
                </c:pt>
                <c:pt idx="47611">
                  <c:v>4.1611000000036409</c:v>
                </c:pt>
                <c:pt idx="47612">
                  <c:v>4.1612000000036407</c:v>
                </c:pt>
                <c:pt idx="47613">
                  <c:v>4.1613000000036404</c:v>
                </c:pt>
                <c:pt idx="47614">
                  <c:v>4.1614000000036402</c:v>
                </c:pt>
                <c:pt idx="47615">
                  <c:v>4.16150000000364</c:v>
                </c:pt>
                <c:pt idx="47616">
                  <c:v>4.1616000000036397</c:v>
                </c:pt>
                <c:pt idx="47617">
                  <c:v>4.1617000000036395</c:v>
                </c:pt>
                <c:pt idx="47618">
                  <c:v>4.1618000000036393</c:v>
                </c:pt>
                <c:pt idx="47619">
                  <c:v>4.161900000003639</c:v>
                </c:pt>
                <c:pt idx="47620">
                  <c:v>4.1620000000036388</c:v>
                </c:pt>
                <c:pt idx="47621">
                  <c:v>4.1621000000036386</c:v>
                </c:pt>
                <c:pt idx="47622">
                  <c:v>4.1622000000036383</c:v>
                </c:pt>
                <c:pt idx="47623">
                  <c:v>4.1623000000036381</c:v>
                </c:pt>
                <c:pt idx="47624">
                  <c:v>4.1624000000036379</c:v>
                </c:pt>
                <c:pt idx="47625">
                  <c:v>4.1625000000036376</c:v>
                </c:pt>
                <c:pt idx="47626">
                  <c:v>4.1626000000036374</c:v>
                </c:pt>
                <c:pt idx="47627">
                  <c:v>4.1627000000036372</c:v>
                </c:pt>
                <c:pt idx="47628">
                  <c:v>4.1628000000036369</c:v>
                </c:pt>
                <c:pt idx="47629">
                  <c:v>4.1629000000036367</c:v>
                </c:pt>
                <c:pt idx="47630">
                  <c:v>4.1630000000036365</c:v>
                </c:pt>
                <c:pt idx="47631">
                  <c:v>4.1631000000036362</c:v>
                </c:pt>
                <c:pt idx="47632">
                  <c:v>4.163200000003636</c:v>
                </c:pt>
                <c:pt idx="47633">
                  <c:v>4.1633000000036358</c:v>
                </c:pt>
                <c:pt idx="47634">
                  <c:v>4.1634000000036355</c:v>
                </c:pt>
                <c:pt idx="47635">
                  <c:v>4.1635000000036353</c:v>
                </c:pt>
                <c:pt idx="47636">
                  <c:v>4.1636000000036351</c:v>
                </c:pt>
                <c:pt idx="47637">
                  <c:v>4.1637000000036348</c:v>
                </c:pt>
                <c:pt idx="47638">
                  <c:v>4.1638000000036346</c:v>
                </c:pt>
                <c:pt idx="47639">
                  <c:v>4.1639000000036344</c:v>
                </c:pt>
                <c:pt idx="47640">
                  <c:v>4.1640000000036341</c:v>
                </c:pt>
                <c:pt idx="47641">
                  <c:v>4.1641000000036339</c:v>
                </c:pt>
                <c:pt idx="47642">
                  <c:v>4.1642000000036337</c:v>
                </c:pt>
                <c:pt idx="47643">
                  <c:v>4.1643000000036334</c:v>
                </c:pt>
                <c:pt idx="47644">
                  <c:v>4.1644000000036332</c:v>
                </c:pt>
                <c:pt idx="47645">
                  <c:v>4.164500000003633</c:v>
                </c:pt>
                <c:pt idx="47646">
                  <c:v>4.1646000000036327</c:v>
                </c:pt>
                <c:pt idx="47647">
                  <c:v>4.1647000000036325</c:v>
                </c:pt>
                <c:pt idx="47648">
                  <c:v>4.1648000000036323</c:v>
                </c:pt>
                <c:pt idx="47649">
                  <c:v>4.164900000003632</c:v>
                </c:pt>
                <c:pt idx="47650">
                  <c:v>4.1650000000036318</c:v>
                </c:pt>
                <c:pt idx="47651">
                  <c:v>4.1651000000036316</c:v>
                </c:pt>
                <c:pt idx="47652">
                  <c:v>4.1652000000036313</c:v>
                </c:pt>
                <c:pt idx="47653">
                  <c:v>4.1653000000036311</c:v>
                </c:pt>
                <c:pt idx="47654">
                  <c:v>4.1654000000036309</c:v>
                </c:pt>
                <c:pt idx="47655">
                  <c:v>4.1655000000036306</c:v>
                </c:pt>
                <c:pt idx="47656">
                  <c:v>4.1656000000036304</c:v>
                </c:pt>
                <c:pt idx="47657">
                  <c:v>4.1657000000036302</c:v>
                </c:pt>
                <c:pt idx="47658">
                  <c:v>4.1658000000036299</c:v>
                </c:pt>
                <c:pt idx="47659">
                  <c:v>4.1659000000036297</c:v>
                </c:pt>
                <c:pt idx="47660">
                  <c:v>4.1660000000036295</c:v>
                </c:pt>
                <c:pt idx="47661">
                  <c:v>4.1661000000036292</c:v>
                </c:pt>
                <c:pt idx="47662">
                  <c:v>4.166200000003629</c:v>
                </c:pt>
                <c:pt idx="47663">
                  <c:v>4.1663000000036288</c:v>
                </c:pt>
                <c:pt idx="47664">
                  <c:v>4.1664000000036285</c:v>
                </c:pt>
                <c:pt idx="47665">
                  <c:v>4.1665000000036283</c:v>
                </c:pt>
                <c:pt idx="47666">
                  <c:v>4.1666000000036281</c:v>
                </c:pt>
                <c:pt idx="47667">
                  <c:v>4.1667000000036278</c:v>
                </c:pt>
                <c:pt idx="47668">
                  <c:v>4.1668000000036276</c:v>
                </c:pt>
                <c:pt idx="47669">
                  <c:v>4.1669000000036274</c:v>
                </c:pt>
                <c:pt idx="47670">
                  <c:v>4.1670000000036271</c:v>
                </c:pt>
                <c:pt idx="47671">
                  <c:v>4.1671000000036269</c:v>
                </c:pt>
                <c:pt idx="47672">
                  <c:v>4.1672000000036267</c:v>
                </c:pt>
                <c:pt idx="47673">
                  <c:v>4.1673000000036264</c:v>
                </c:pt>
                <c:pt idx="47674">
                  <c:v>4.1674000000036262</c:v>
                </c:pt>
                <c:pt idx="47675">
                  <c:v>4.167500000003626</c:v>
                </c:pt>
                <c:pt idx="47676">
                  <c:v>4.1676000000036257</c:v>
                </c:pt>
                <c:pt idx="47677">
                  <c:v>4.1677000000036255</c:v>
                </c:pt>
                <c:pt idx="47678">
                  <c:v>4.1678000000036253</c:v>
                </c:pt>
                <c:pt idx="47679">
                  <c:v>4.167900000003625</c:v>
                </c:pt>
                <c:pt idx="47680">
                  <c:v>4.1680000000036248</c:v>
                </c:pt>
                <c:pt idx="47681">
                  <c:v>4.1681000000036246</c:v>
                </c:pt>
                <c:pt idx="47682">
                  <c:v>4.1682000000036243</c:v>
                </c:pt>
                <c:pt idx="47683">
                  <c:v>4.1683000000036241</c:v>
                </c:pt>
                <c:pt idx="47684">
                  <c:v>4.1684000000036239</c:v>
                </c:pt>
                <c:pt idx="47685">
                  <c:v>4.1685000000036236</c:v>
                </c:pt>
                <c:pt idx="47686">
                  <c:v>4.1686000000036234</c:v>
                </c:pt>
                <c:pt idx="47687">
                  <c:v>4.1687000000036232</c:v>
                </c:pt>
                <c:pt idx="47688">
                  <c:v>4.1688000000036229</c:v>
                </c:pt>
                <c:pt idx="47689">
                  <c:v>4.1689000000036227</c:v>
                </c:pt>
                <c:pt idx="47690">
                  <c:v>4.1690000000036225</c:v>
                </c:pt>
                <c:pt idx="47691">
                  <c:v>4.1691000000036222</c:v>
                </c:pt>
                <c:pt idx="47692">
                  <c:v>4.169200000003622</c:v>
                </c:pt>
                <c:pt idx="47693">
                  <c:v>4.1693000000036218</c:v>
                </c:pt>
                <c:pt idx="47694">
                  <c:v>4.1694000000036215</c:v>
                </c:pt>
                <c:pt idx="47695">
                  <c:v>4.1695000000036213</c:v>
                </c:pt>
                <c:pt idx="47696">
                  <c:v>4.1696000000036211</c:v>
                </c:pt>
                <c:pt idx="47697">
                  <c:v>4.1697000000036208</c:v>
                </c:pt>
                <c:pt idx="47698">
                  <c:v>4.1698000000036206</c:v>
                </c:pt>
                <c:pt idx="47699">
                  <c:v>4.1699000000036204</c:v>
                </c:pt>
                <c:pt idx="47700">
                  <c:v>4.1700000000036201</c:v>
                </c:pt>
                <c:pt idx="47701">
                  <c:v>4.1701000000036199</c:v>
                </c:pt>
                <c:pt idx="47702">
                  <c:v>4.1702000000036197</c:v>
                </c:pt>
                <c:pt idx="47703">
                  <c:v>4.1703000000036194</c:v>
                </c:pt>
                <c:pt idx="47704">
                  <c:v>4.1704000000036192</c:v>
                </c:pt>
                <c:pt idx="47705">
                  <c:v>4.170500000003619</c:v>
                </c:pt>
                <c:pt idx="47706">
                  <c:v>4.1706000000036187</c:v>
                </c:pt>
                <c:pt idx="47707">
                  <c:v>4.1707000000036185</c:v>
                </c:pt>
                <c:pt idx="47708">
                  <c:v>4.1708000000036183</c:v>
                </c:pt>
                <c:pt idx="47709">
                  <c:v>4.170900000003618</c:v>
                </c:pt>
                <c:pt idx="47710">
                  <c:v>4.1710000000036178</c:v>
                </c:pt>
                <c:pt idx="47711">
                  <c:v>4.1711000000036176</c:v>
                </c:pt>
                <c:pt idx="47712">
                  <c:v>4.1712000000036173</c:v>
                </c:pt>
                <c:pt idx="47713">
                  <c:v>4.1713000000036171</c:v>
                </c:pt>
                <c:pt idx="47714">
                  <c:v>4.1714000000036169</c:v>
                </c:pt>
                <c:pt idx="47715">
                  <c:v>4.1715000000036166</c:v>
                </c:pt>
                <c:pt idx="47716">
                  <c:v>4.1716000000036164</c:v>
                </c:pt>
                <c:pt idx="47717">
                  <c:v>4.1717000000036162</c:v>
                </c:pt>
                <c:pt idx="47718">
                  <c:v>4.1718000000036159</c:v>
                </c:pt>
                <c:pt idx="47719">
                  <c:v>4.1719000000036157</c:v>
                </c:pt>
                <c:pt idx="47720">
                  <c:v>4.1720000000036155</c:v>
                </c:pt>
                <c:pt idx="47721">
                  <c:v>4.1721000000036152</c:v>
                </c:pt>
                <c:pt idx="47722">
                  <c:v>4.172200000003615</c:v>
                </c:pt>
                <c:pt idx="47723">
                  <c:v>4.1723000000036148</c:v>
                </c:pt>
                <c:pt idx="47724">
                  <c:v>4.1724000000036146</c:v>
                </c:pt>
                <c:pt idx="47725">
                  <c:v>4.1725000000036143</c:v>
                </c:pt>
                <c:pt idx="47726">
                  <c:v>4.1726000000036141</c:v>
                </c:pt>
                <c:pt idx="47727">
                  <c:v>4.1727000000036139</c:v>
                </c:pt>
                <c:pt idx="47728">
                  <c:v>4.1728000000036136</c:v>
                </c:pt>
                <c:pt idx="47729">
                  <c:v>4.1729000000036134</c:v>
                </c:pt>
                <c:pt idx="47730">
                  <c:v>4.1730000000036132</c:v>
                </c:pt>
                <c:pt idx="47731">
                  <c:v>4.1731000000036129</c:v>
                </c:pt>
                <c:pt idx="47732">
                  <c:v>4.1732000000036127</c:v>
                </c:pt>
                <c:pt idx="47733">
                  <c:v>4.1733000000036125</c:v>
                </c:pt>
                <c:pt idx="47734">
                  <c:v>4.1734000000036122</c:v>
                </c:pt>
                <c:pt idx="47735">
                  <c:v>4.173500000003612</c:v>
                </c:pt>
                <c:pt idx="47736">
                  <c:v>4.1736000000036118</c:v>
                </c:pt>
                <c:pt idx="47737">
                  <c:v>4.1737000000036115</c:v>
                </c:pt>
                <c:pt idx="47738">
                  <c:v>4.1738000000036113</c:v>
                </c:pt>
                <c:pt idx="47739">
                  <c:v>4.1739000000036111</c:v>
                </c:pt>
                <c:pt idx="47740">
                  <c:v>4.1740000000036108</c:v>
                </c:pt>
                <c:pt idx="47741">
                  <c:v>4.1741000000036106</c:v>
                </c:pt>
                <c:pt idx="47742">
                  <c:v>4.1742000000036104</c:v>
                </c:pt>
                <c:pt idx="47743">
                  <c:v>4.1743000000036101</c:v>
                </c:pt>
                <c:pt idx="47744">
                  <c:v>4.1744000000036099</c:v>
                </c:pt>
                <c:pt idx="47745">
                  <c:v>4.1745000000036097</c:v>
                </c:pt>
                <c:pt idx="47746">
                  <c:v>4.1746000000036094</c:v>
                </c:pt>
                <c:pt idx="47747">
                  <c:v>4.1747000000036092</c:v>
                </c:pt>
                <c:pt idx="47748">
                  <c:v>4.174800000003609</c:v>
                </c:pt>
                <c:pt idx="47749">
                  <c:v>4.1749000000036087</c:v>
                </c:pt>
                <c:pt idx="47750">
                  <c:v>4.1750000000036085</c:v>
                </c:pt>
                <c:pt idx="47751">
                  <c:v>4.1751000000036083</c:v>
                </c:pt>
                <c:pt idx="47752">
                  <c:v>4.175200000003608</c:v>
                </c:pt>
                <c:pt idx="47753">
                  <c:v>4.1753000000036078</c:v>
                </c:pt>
                <c:pt idx="47754">
                  <c:v>4.1754000000036076</c:v>
                </c:pt>
                <c:pt idx="47755">
                  <c:v>4.1755000000036073</c:v>
                </c:pt>
                <c:pt idx="47756">
                  <c:v>4.1756000000036071</c:v>
                </c:pt>
                <c:pt idx="47757">
                  <c:v>4.1757000000036069</c:v>
                </c:pt>
                <c:pt idx="47758">
                  <c:v>4.1758000000036066</c:v>
                </c:pt>
                <c:pt idx="47759">
                  <c:v>4.1759000000036064</c:v>
                </c:pt>
                <c:pt idx="47760">
                  <c:v>4.1760000000036062</c:v>
                </c:pt>
                <c:pt idx="47761">
                  <c:v>4.1761000000036059</c:v>
                </c:pt>
                <c:pt idx="47762">
                  <c:v>4.1762000000036057</c:v>
                </c:pt>
                <c:pt idx="47763">
                  <c:v>4.1763000000036055</c:v>
                </c:pt>
                <c:pt idx="47764">
                  <c:v>4.1764000000036052</c:v>
                </c:pt>
                <c:pt idx="47765">
                  <c:v>4.176500000003605</c:v>
                </c:pt>
                <c:pt idx="47766">
                  <c:v>4.1766000000036048</c:v>
                </c:pt>
                <c:pt idx="47767">
                  <c:v>4.1767000000036045</c:v>
                </c:pt>
                <c:pt idx="47768">
                  <c:v>4.1768000000036043</c:v>
                </c:pt>
                <c:pt idx="47769">
                  <c:v>4.1769000000036041</c:v>
                </c:pt>
                <c:pt idx="47770">
                  <c:v>4.1770000000036038</c:v>
                </c:pt>
                <c:pt idx="47771">
                  <c:v>4.1771000000036036</c:v>
                </c:pt>
                <c:pt idx="47772">
                  <c:v>4.1772000000036034</c:v>
                </c:pt>
                <c:pt idx="47773">
                  <c:v>4.1773000000036031</c:v>
                </c:pt>
                <c:pt idx="47774">
                  <c:v>4.1774000000036029</c:v>
                </c:pt>
                <c:pt idx="47775">
                  <c:v>4.1775000000036027</c:v>
                </c:pt>
                <c:pt idx="47776">
                  <c:v>4.1776000000036024</c:v>
                </c:pt>
                <c:pt idx="47777">
                  <c:v>4.1777000000036022</c:v>
                </c:pt>
                <c:pt idx="47778">
                  <c:v>4.177800000003602</c:v>
                </c:pt>
                <c:pt idx="47779">
                  <c:v>4.1779000000036017</c:v>
                </c:pt>
                <c:pt idx="47780">
                  <c:v>4.1780000000036015</c:v>
                </c:pt>
                <c:pt idx="47781">
                  <c:v>4.1781000000036013</c:v>
                </c:pt>
                <c:pt idx="47782">
                  <c:v>4.178200000003601</c:v>
                </c:pt>
                <c:pt idx="47783">
                  <c:v>4.1783000000036008</c:v>
                </c:pt>
                <c:pt idx="47784">
                  <c:v>4.1784000000036006</c:v>
                </c:pt>
                <c:pt idx="47785">
                  <c:v>4.1785000000036003</c:v>
                </c:pt>
                <c:pt idx="47786">
                  <c:v>4.1786000000036001</c:v>
                </c:pt>
                <c:pt idx="47787">
                  <c:v>4.1787000000035999</c:v>
                </c:pt>
                <c:pt idx="47788">
                  <c:v>4.1788000000035996</c:v>
                </c:pt>
                <c:pt idx="47789">
                  <c:v>4.1789000000035994</c:v>
                </c:pt>
                <c:pt idx="47790">
                  <c:v>4.1790000000035992</c:v>
                </c:pt>
                <c:pt idx="47791">
                  <c:v>4.1791000000035989</c:v>
                </c:pt>
                <c:pt idx="47792">
                  <c:v>4.1792000000035987</c:v>
                </c:pt>
                <c:pt idx="47793">
                  <c:v>4.1793000000035985</c:v>
                </c:pt>
                <c:pt idx="47794">
                  <c:v>4.1794000000035982</c:v>
                </c:pt>
                <c:pt idx="47795">
                  <c:v>4.179500000003598</c:v>
                </c:pt>
                <c:pt idx="47796">
                  <c:v>4.1796000000035978</c:v>
                </c:pt>
                <c:pt idx="47797">
                  <c:v>4.1797000000035975</c:v>
                </c:pt>
                <c:pt idx="47798">
                  <c:v>4.1798000000035973</c:v>
                </c:pt>
                <c:pt idx="47799">
                  <c:v>4.1799000000035971</c:v>
                </c:pt>
                <c:pt idx="47800">
                  <c:v>4.1800000000035968</c:v>
                </c:pt>
                <c:pt idx="47801">
                  <c:v>4.1801000000035966</c:v>
                </c:pt>
                <c:pt idx="47802">
                  <c:v>4.1802000000035964</c:v>
                </c:pt>
                <c:pt idx="47803">
                  <c:v>4.1803000000035961</c:v>
                </c:pt>
                <c:pt idx="47804">
                  <c:v>4.1804000000035959</c:v>
                </c:pt>
                <c:pt idx="47805">
                  <c:v>4.1805000000035957</c:v>
                </c:pt>
                <c:pt idx="47806">
                  <c:v>4.1806000000035954</c:v>
                </c:pt>
                <c:pt idx="47807">
                  <c:v>4.1807000000035952</c:v>
                </c:pt>
                <c:pt idx="47808">
                  <c:v>4.180800000003595</c:v>
                </c:pt>
                <c:pt idx="47809">
                  <c:v>4.1809000000035947</c:v>
                </c:pt>
                <c:pt idx="47810">
                  <c:v>4.1810000000035945</c:v>
                </c:pt>
                <c:pt idx="47811">
                  <c:v>4.1811000000035943</c:v>
                </c:pt>
                <c:pt idx="47812">
                  <c:v>4.181200000003594</c:v>
                </c:pt>
                <c:pt idx="47813">
                  <c:v>4.1813000000035938</c:v>
                </c:pt>
                <c:pt idx="47814">
                  <c:v>4.1814000000035936</c:v>
                </c:pt>
                <c:pt idx="47815">
                  <c:v>4.1815000000035933</c:v>
                </c:pt>
                <c:pt idx="47816">
                  <c:v>4.1816000000035931</c:v>
                </c:pt>
                <c:pt idx="47817">
                  <c:v>4.1817000000035929</c:v>
                </c:pt>
                <c:pt idx="47818">
                  <c:v>4.1818000000035926</c:v>
                </c:pt>
                <c:pt idx="47819">
                  <c:v>4.1819000000035924</c:v>
                </c:pt>
                <c:pt idx="47820">
                  <c:v>4.1820000000035922</c:v>
                </c:pt>
                <c:pt idx="47821">
                  <c:v>4.1821000000035919</c:v>
                </c:pt>
                <c:pt idx="47822">
                  <c:v>4.1822000000035917</c:v>
                </c:pt>
                <c:pt idx="47823">
                  <c:v>4.1823000000035915</c:v>
                </c:pt>
                <c:pt idx="47824">
                  <c:v>4.1824000000035912</c:v>
                </c:pt>
                <c:pt idx="47825">
                  <c:v>4.182500000003591</c:v>
                </c:pt>
                <c:pt idx="47826">
                  <c:v>4.1826000000035908</c:v>
                </c:pt>
                <c:pt idx="47827">
                  <c:v>4.1827000000035905</c:v>
                </c:pt>
                <c:pt idx="47828">
                  <c:v>4.1828000000035903</c:v>
                </c:pt>
                <c:pt idx="47829">
                  <c:v>4.1829000000035901</c:v>
                </c:pt>
                <c:pt idx="47830">
                  <c:v>4.1830000000035898</c:v>
                </c:pt>
                <c:pt idx="47831">
                  <c:v>4.1831000000035896</c:v>
                </c:pt>
                <c:pt idx="47832">
                  <c:v>4.1832000000035894</c:v>
                </c:pt>
                <c:pt idx="47833">
                  <c:v>4.1833000000035891</c:v>
                </c:pt>
                <c:pt idx="47834">
                  <c:v>4.1834000000035889</c:v>
                </c:pt>
                <c:pt idx="47835">
                  <c:v>4.1835000000035887</c:v>
                </c:pt>
                <c:pt idx="47836">
                  <c:v>4.1836000000035884</c:v>
                </c:pt>
                <c:pt idx="47837">
                  <c:v>4.1837000000035882</c:v>
                </c:pt>
                <c:pt idx="47838">
                  <c:v>4.183800000003588</c:v>
                </c:pt>
                <c:pt idx="47839">
                  <c:v>4.1839000000035877</c:v>
                </c:pt>
                <c:pt idx="47840">
                  <c:v>4.1840000000035875</c:v>
                </c:pt>
                <c:pt idx="47841">
                  <c:v>4.1841000000035873</c:v>
                </c:pt>
                <c:pt idx="47842">
                  <c:v>4.184200000003587</c:v>
                </c:pt>
                <c:pt idx="47843">
                  <c:v>4.1843000000035868</c:v>
                </c:pt>
                <c:pt idx="47844">
                  <c:v>4.1844000000035866</c:v>
                </c:pt>
                <c:pt idx="47845">
                  <c:v>4.1845000000035864</c:v>
                </c:pt>
                <c:pt idx="47846">
                  <c:v>4.1846000000035861</c:v>
                </c:pt>
                <c:pt idx="47847">
                  <c:v>4.1847000000035859</c:v>
                </c:pt>
                <c:pt idx="47848">
                  <c:v>4.1848000000035857</c:v>
                </c:pt>
                <c:pt idx="47849">
                  <c:v>4.1849000000035854</c:v>
                </c:pt>
                <c:pt idx="47850">
                  <c:v>4.1850000000035852</c:v>
                </c:pt>
                <c:pt idx="47851">
                  <c:v>4.185100000003585</c:v>
                </c:pt>
                <c:pt idx="47852">
                  <c:v>4.1852000000035847</c:v>
                </c:pt>
                <c:pt idx="47853">
                  <c:v>4.1853000000035845</c:v>
                </c:pt>
                <c:pt idx="47854">
                  <c:v>4.1854000000035843</c:v>
                </c:pt>
                <c:pt idx="47855">
                  <c:v>4.185500000003584</c:v>
                </c:pt>
                <c:pt idx="47856">
                  <c:v>4.1856000000035838</c:v>
                </c:pt>
                <c:pt idx="47857">
                  <c:v>4.1857000000035836</c:v>
                </c:pt>
                <c:pt idx="47858">
                  <c:v>4.1858000000035833</c:v>
                </c:pt>
                <c:pt idx="47859">
                  <c:v>4.1859000000035831</c:v>
                </c:pt>
                <c:pt idx="47860">
                  <c:v>4.1860000000035829</c:v>
                </c:pt>
                <c:pt idx="47861">
                  <c:v>4.1861000000035826</c:v>
                </c:pt>
                <c:pt idx="47862">
                  <c:v>4.1862000000035824</c:v>
                </c:pt>
                <c:pt idx="47863">
                  <c:v>4.1863000000035822</c:v>
                </c:pt>
                <c:pt idx="47864">
                  <c:v>4.1864000000035819</c:v>
                </c:pt>
                <c:pt idx="47865">
                  <c:v>4.1865000000035817</c:v>
                </c:pt>
                <c:pt idx="47866">
                  <c:v>4.1866000000035815</c:v>
                </c:pt>
                <c:pt idx="47867">
                  <c:v>4.1867000000035812</c:v>
                </c:pt>
                <c:pt idx="47868">
                  <c:v>4.186800000003581</c:v>
                </c:pt>
                <c:pt idx="47869">
                  <c:v>4.1869000000035808</c:v>
                </c:pt>
                <c:pt idx="47870">
                  <c:v>4.1870000000035805</c:v>
                </c:pt>
                <c:pt idx="47871">
                  <c:v>4.1871000000035803</c:v>
                </c:pt>
                <c:pt idx="47872">
                  <c:v>4.1872000000035801</c:v>
                </c:pt>
                <c:pt idx="47873">
                  <c:v>4.1873000000035798</c:v>
                </c:pt>
                <c:pt idx="47874">
                  <c:v>4.1874000000035796</c:v>
                </c:pt>
                <c:pt idx="47875">
                  <c:v>4.1875000000035794</c:v>
                </c:pt>
                <c:pt idx="47876">
                  <c:v>4.1876000000035791</c:v>
                </c:pt>
                <c:pt idx="47877">
                  <c:v>4.1877000000035789</c:v>
                </c:pt>
                <c:pt idx="47878">
                  <c:v>4.1878000000035787</c:v>
                </c:pt>
                <c:pt idx="47879">
                  <c:v>4.1879000000035784</c:v>
                </c:pt>
                <c:pt idx="47880">
                  <c:v>4.1880000000035782</c:v>
                </c:pt>
                <c:pt idx="47881">
                  <c:v>4.188100000003578</c:v>
                </c:pt>
                <c:pt idx="47882">
                  <c:v>4.1882000000035777</c:v>
                </c:pt>
                <c:pt idx="47883">
                  <c:v>4.1883000000035775</c:v>
                </c:pt>
                <c:pt idx="47884">
                  <c:v>4.1884000000035773</c:v>
                </c:pt>
                <c:pt idx="47885">
                  <c:v>4.188500000003577</c:v>
                </c:pt>
                <c:pt idx="47886">
                  <c:v>4.1886000000035768</c:v>
                </c:pt>
                <c:pt idx="47887">
                  <c:v>4.1887000000035766</c:v>
                </c:pt>
                <c:pt idx="47888">
                  <c:v>4.1888000000035763</c:v>
                </c:pt>
                <c:pt idx="47889">
                  <c:v>4.1889000000035761</c:v>
                </c:pt>
                <c:pt idx="47890">
                  <c:v>4.1890000000035759</c:v>
                </c:pt>
                <c:pt idx="47891">
                  <c:v>4.1891000000035756</c:v>
                </c:pt>
                <c:pt idx="47892">
                  <c:v>4.1892000000035754</c:v>
                </c:pt>
                <c:pt idx="47893">
                  <c:v>4.1893000000035752</c:v>
                </c:pt>
                <c:pt idx="47894">
                  <c:v>4.1894000000035749</c:v>
                </c:pt>
                <c:pt idx="47895">
                  <c:v>4.1895000000035747</c:v>
                </c:pt>
                <c:pt idx="47896">
                  <c:v>4.1896000000035745</c:v>
                </c:pt>
                <c:pt idx="47897">
                  <c:v>4.1897000000035742</c:v>
                </c:pt>
                <c:pt idx="47898">
                  <c:v>4.189800000003574</c:v>
                </c:pt>
                <c:pt idx="47899">
                  <c:v>4.1899000000035738</c:v>
                </c:pt>
                <c:pt idx="47900">
                  <c:v>4.1900000000035735</c:v>
                </c:pt>
                <c:pt idx="47901">
                  <c:v>4.1901000000035733</c:v>
                </c:pt>
                <c:pt idx="47902">
                  <c:v>4.1902000000035731</c:v>
                </c:pt>
                <c:pt idx="47903">
                  <c:v>4.1903000000035728</c:v>
                </c:pt>
                <c:pt idx="47904">
                  <c:v>4.1904000000035726</c:v>
                </c:pt>
                <c:pt idx="47905">
                  <c:v>4.1905000000035724</c:v>
                </c:pt>
                <c:pt idx="47906">
                  <c:v>4.1906000000035721</c:v>
                </c:pt>
                <c:pt idx="47907">
                  <c:v>4.1907000000035719</c:v>
                </c:pt>
                <c:pt idx="47908">
                  <c:v>4.1908000000035717</c:v>
                </c:pt>
                <c:pt idx="47909">
                  <c:v>4.1909000000035714</c:v>
                </c:pt>
                <c:pt idx="47910">
                  <c:v>4.1910000000035712</c:v>
                </c:pt>
                <c:pt idx="47911">
                  <c:v>4.191100000003571</c:v>
                </c:pt>
                <c:pt idx="47912">
                  <c:v>4.1912000000035707</c:v>
                </c:pt>
                <c:pt idx="47913">
                  <c:v>4.1913000000035705</c:v>
                </c:pt>
                <c:pt idx="47914">
                  <c:v>4.1914000000035703</c:v>
                </c:pt>
                <c:pt idx="47915">
                  <c:v>4.19150000000357</c:v>
                </c:pt>
                <c:pt idx="47916">
                  <c:v>4.1916000000035698</c:v>
                </c:pt>
                <c:pt idx="47917">
                  <c:v>4.1917000000035696</c:v>
                </c:pt>
                <c:pt idx="47918">
                  <c:v>4.1918000000035693</c:v>
                </c:pt>
                <c:pt idx="47919">
                  <c:v>4.1919000000035691</c:v>
                </c:pt>
                <c:pt idx="47920">
                  <c:v>4.1920000000035689</c:v>
                </c:pt>
                <c:pt idx="47921">
                  <c:v>4.1921000000035686</c:v>
                </c:pt>
                <c:pt idx="47922">
                  <c:v>4.1922000000035684</c:v>
                </c:pt>
                <c:pt idx="47923">
                  <c:v>4.1923000000035682</c:v>
                </c:pt>
                <c:pt idx="47924">
                  <c:v>4.1924000000035679</c:v>
                </c:pt>
                <c:pt idx="47925">
                  <c:v>4.1925000000035677</c:v>
                </c:pt>
                <c:pt idx="47926">
                  <c:v>4.1926000000035675</c:v>
                </c:pt>
                <c:pt idx="47927">
                  <c:v>4.1927000000035672</c:v>
                </c:pt>
                <c:pt idx="47928">
                  <c:v>4.192800000003567</c:v>
                </c:pt>
                <c:pt idx="47929">
                  <c:v>4.1929000000035668</c:v>
                </c:pt>
                <c:pt idx="47930">
                  <c:v>4.1930000000035665</c:v>
                </c:pt>
                <c:pt idx="47931">
                  <c:v>4.1931000000035663</c:v>
                </c:pt>
                <c:pt idx="47932">
                  <c:v>4.1932000000035661</c:v>
                </c:pt>
                <c:pt idx="47933">
                  <c:v>4.1933000000035658</c:v>
                </c:pt>
                <c:pt idx="47934">
                  <c:v>4.1934000000035656</c:v>
                </c:pt>
                <c:pt idx="47935">
                  <c:v>4.1935000000035654</c:v>
                </c:pt>
                <c:pt idx="47936">
                  <c:v>4.1936000000035651</c:v>
                </c:pt>
                <c:pt idx="47937">
                  <c:v>4.1937000000035649</c:v>
                </c:pt>
                <c:pt idx="47938">
                  <c:v>4.1938000000035647</c:v>
                </c:pt>
                <c:pt idx="47939">
                  <c:v>4.1939000000035644</c:v>
                </c:pt>
                <c:pt idx="47940">
                  <c:v>4.1940000000035642</c:v>
                </c:pt>
                <c:pt idx="47941">
                  <c:v>4.194100000003564</c:v>
                </c:pt>
                <c:pt idx="47942">
                  <c:v>4.1942000000035637</c:v>
                </c:pt>
                <c:pt idx="47943">
                  <c:v>4.1943000000035635</c:v>
                </c:pt>
                <c:pt idx="47944">
                  <c:v>4.1944000000035633</c:v>
                </c:pt>
                <c:pt idx="47945">
                  <c:v>4.194500000003563</c:v>
                </c:pt>
                <c:pt idx="47946">
                  <c:v>4.1946000000035628</c:v>
                </c:pt>
                <c:pt idx="47947">
                  <c:v>4.1947000000035626</c:v>
                </c:pt>
                <c:pt idx="47948">
                  <c:v>4.1948000000035623</c:v>
                </c:pt>
                <c:pt idx="47949">
                  <c:v>4.1949000000035621</c:v>
                </c:pt>
                <c:pt idx="47950">
                  <c:v>4.1950000000035619</c:v>
                </c:pt>
                <c:pt idx="47951">
                  <c:v>4.1951000000035616</c:v>
                </c:pt>
                <c:pt idx="47952">
                  <c:v>4.1952000000035614</c:v>
                </c:pt>
                <c:pt idx="47953">
                  <c:v>4.1953000000035612</c:v>
                </c:pt>
                <c:pt idx="47954">
                  <c:v>4.1954000000035609</c:v>
                </c:pt>
                <c:pt idx="47955">
                  <c:v>4.1955000000035607</c:v>
                </c:pt>
                <c:pt idx="47956">
                  <c:v>4.1956000000035605</c:v>
                </c:pt>
                <c:pt idx="47957">
                  <c:v>4.1957000000035602</c:v>
                </c:pt>
                <c:pt idx="47958">
                  <c:v>4.19580000000356</c:v>
                </c:pt>
                <c:pt idx="47959">
                  <c:v>4.1959000000035598</c:v>
                </c:pt>
                <c:pt idx="47960">
                  <c:v>4.1960000000035595</c:v>
                </c:pt>
                <c:pt idx="47961">
                  <c:v>4.1961000000035593</c:v>
                </c:pt>
                <c:pt idx="47962">
                  <c:v>4.1962000000035591</c:v>
                </c:pt>
                <c:pt idx="47963">
                  <c:v>4.1963000000035588</c:v>
                </c:pt>
                <c:pt idx="47964">
                  <c:v>4.1964000000035586</c:v>
                </c:pt>
                <c:pt idx="47965">
                  <c:v>4.1965000000035584</c:v>
                </c:pt>
                <c:pt idx="47966">
                  <c:v>4.1966000000035582</c:v>
                </c:pt>
                <c:pt idx="47967">
                  <c:v>4.1967000000035579</c:v>
                </c:pt>
                <c:pt idx="47968">
                  <c:v>4.1968000000035577</c:v>
                </c:pt>
                <c:pt idx="47969">
                  <c:v>4.1969000000035575</c:v>
                </c:pt>
                <c:pt idx="47970">
                  <c:v>4.1970000000035572</c:v>
                </c:pt>
                <c:pt idx="47971">
                  <c:v>4.197100000003557</c:v>
                </c:pt>
                <c:pt idx="47972">
                  <c:v>4.1972000000035568</c:v>
                </c:pt>
                <c:pt idx="47973">
                  <c:v>4.1973000000035565</c:v>
                </c:pt>
                <c:pt idx="47974">
                  <c:v>4.1974000000035563</c:v>
                </c:pt>
                <c:pt idx="47975">
                  <c:v>4.1975000000035561</c:v>
                </c:pt>
                <c:pt idx="47976">
                  <c:v>4.1976000000035558</c:v>
                </c:pt>
                <c:pt idx="47977">
                  <c:v>4.1977000000035556</c:v>
                </c:pt>
                <c:pt idx="47978">
                  <c:v>4.1978000000035554</c:v>
                </c:pt>
                <c:pt idx="47979">
                  <c:v>4.1979000000035551</c:v>
                </c:pt>
                <c:pt idx="47980">
                  <c:v>4.1980000000035549</c:v>
                </c:pt>
                <c:pt idx="47981">
                  <c:v>4.1981000000035547</c:v>
                </c:pt>
                <c:pt idx="47982">
                  <c:v>4.1982000000035544</c:v>
                </c:pt>
                <c:pt idx="47983">
                  <c:v>4.1983000000035542</c:v>
                </c:pt>
                <c:pt idx="47984">
                  <c:v>4.198400000003554</c:v>
                </c:pt>
                <c:pt idx="47985">
                  <c:v>4.1985000000035537</c:v>
                </c:pt>
                <c:pt idx="47986">
                  <c:v>4.1986000000035535</c:v>
                </c:pt>
                <c:pt idx="47987">
                  <c:v>4.1987000000035533</c:v>
                </c:pt>
                <c:pt idx="47988">
                  <c:v>4.198800000003553</c:v>
                </c:pt>
                <c:pt idx="47989">
                  <c:v>4.1989000000035528</c:v>
                </c:pt>
                <c:pt idx="47990">
                  <c:v>4.1990000000035526</c:v>
                </c:pt>
                <c:pt idx="47991">
                  <c:v>4.1991000000035523</c:v>
                </c:pt>
                <c:pt idx="47992">
                  <c:v>4.1992000000035521</c:v>
                </c:pt>
                <c:pt idx="47993">
                  <c:v>4.1993000000035519</c:v>
                </c:pt>
                <c:pt idx="47994">
                  <c:v>4.1994000000035516</c:v>
                </c:pt>
                <c:pt idx="47995">
                  <c:v>4.1995000000035514</c:v>
                </c:pt>
                <c:pt idx="47996">
                  <c:v>4.1996000000035512</c:v>
                </c:pt>
                <c:pt idx="47997">
                  <c:v>4.1997000000035509</c:v>
                </c:pt>
                <c:pt idx="47998">
                  <c:v>4.1998000000035507</c:v>
                </c:pt>
                <c:pt idx="47999">
                  <c:v>4.1999000000035505</c:v>
                </c:pt>
                <c:pt idx="48000">
                  <c:v>4.2000000000035502</c:v>
                </c:pt>
                <c:pt idx="48001">
                  <c:v>4.20010000000355</c:v>
                </c:pt>
                <c:pt idx="48002">
                  <c:v>4.2002000000035498</c:v>
                </c:pt>
                <c:pt idx="48003">
                  <c:v>4.2003000000035495</c:v>
                </c:pt>
                <c:pt idx="48004">
                  <c:v>4.2004000000035493</c:v>
                </c:pt>
                <c:pt idx="48005">
                  <c:v>4.2005000000035491</c:v>
                </c:pt>
                <c:pt idx="48006">
                  <c:v>4.2006000000035488</c:v>
                </c:pt>
                <c:pt idx="48007">
                  <c:v>4.2007000000035486</c:v>
                </c:pt>
                <c:pt idx="48008">
                  <c:v>4.2008000000035484</c:v>
                </c:pt>
                <c:pt idx="48009">
                  <c:v>4.2009000000035481</c:v>
                </c:pt>
                <c:pt idx="48010">
                  <c:v>4.2010000000035479</c:v>
                </c:pt>
                <c:pt idx="48011">
                  <c:v>4.2011000000035477</c:v>
                </c:pt>
                <c:pt idx="48012">
                  <c:v>4.2012000000035474</c:v>
                </c:pt>
                <c:pt idx="48013">
                  <c:v>4.2013000000035472</c:v>
                </c:pt>
                <c:pt idx="48014">
                  <c:v>4.201400000003547</c:v>
                </c:pt>
                <c:pt idx="48015">
                  <c:v>4.2015000000035467</c:v>
                </c:pt>
                <c:pt idx="48016">
                  <c:v>4.2016000000035465</c:v>
                </c:pt>
                <c:pt idx="48017">
                  <c:v>4.2017000000035463</c:v>
                </c:pt>
                <c:pt idx="48018">
                  <c:v>4.201800000003546</c:v>
                </c:pt>
                <c:pt idx="48019">
                  <c:v>4.2019000000035458</c:v>
                </c:pt>
                <c:pt idx="48020">
                  <c:v>4.2020000000035456</c:v>
                </c:pt>
                <c:pt idx="48021">
                  <c:v>4.2021000000035453</c:v>
                </c:pt>
                <c:pt idx="48022">
                  <c:v>4.2022000000035451</c:v>
                </c:pt>
                <c:pt idx="48023">
                  <c:v>4.2023000000035449</c:v>
                </c:pt>
                <c:pt idx="48024">
                  <c:v>4.2024000000035446</c:v>
                </c:pt>
                <c:pt idx="48025">
                  <c:v>4.2025000000035444</c:v>
                </c:pt>
                <c:pt idx="48026">
                  <c:v>4.2026000000035442</c:v>
                </c:pt>
                <c:pt idx="48027">
                  <c:v>4.2027000000035439</c:v>
                </c:pt>
                <c:pt idx="48028">
                  <c:v>4.2028000000035437</c:v>
                </c:pt>
                <c:pt idx="48029">
                  <c:v>4.2029000000035435</c:v>
                </c:pt>
                <c:pt idx="48030">
                  <c:v>4.2030000000035432</c:v>
                </c:pt>
                <c:pt idx="48031">
                  <c:v>4.203100000003543</c:v>
                </c:pt>
                <c:pt idx="48032">
                  <c:v>4.2032000000035428</c:v>
                </c:pt>
                <c:pt idx="48033">
                  <c:v>4.2033000000035425</c:v>
                </c:pt>
                <c:pt idx="48034">
                  <c:v>4.2034000000035423</c:v>
                </c:pt>
                <c:pt idx="48035">
                  <c:v>4.2035000000035421</c:v>
                </c:pt>
                <c:pt idx="48036">
                  <c:v>4.2036000000035418</c:v>
                </c:pt>
                <c:pt idx="48037">
                  <c:v>4.2037000000035416</c:v>
                </c:pt>
                <c:pt idx="48038">
                  <c:v>4.2038000000035414</c:v>
                </c:pt>
                <c:pt idx="48039">
                  <c:v>4.2039000000035411</c:v>
                </c:pt>
                <c:pt idx="48040">
                  <c:v>4.2040000000035409</c:v>
                </c:pt>
                <c:pt idx="48041">
                  <c:v>4.2041000000035407</c:v>
                </c:pt>
                <c:pt idx="48042">
                  <c:v>4.2042000000035404</c:v>
                </c:pt>
                <c:pt idx="48043">
                  <c:v>4.2043000000035402</c:v>
                </c:pt>
                <c:pt idx="48044">
                  <c:v>4.20440000000354</c:v>
                </c:pt>
                <c:pt idx="48045">
                  <c:v>4.2045000000035397</c:v>
                </c:pt>
                <c:pt idx="48046">
                  <c:v>4.2046000000035395</c:v>
                </c:pt>
                <c:pt idx="48047">
                  <c:v>4.2047000000035393</c:v>
                </c:pt>
                <c:pt idx="48048">
                  <c:v>4.204800000003539</c:v>
                </c:pt>
                <c:pt idx="48049">
                  <c:v>4.2049000000035388</c:v>
                </c:pt>
                <c:pt idx="48050">
                  <c:v>4.2050000000035386</c:v>
                </c:pt>
                <c:pt idx="48051">
                  <c:v>4.2051000000035383</c:v>
                </c:pt>
                <c:pt idx="48052">
                  <c:v>4.2052000000035381</c:v>
                </c:pt>
                <c:pt idx="48053">
                  <c:v>4.2053000000035379</c:v>
                </c:pt>
                <c:pt idx="48054">
                  <c:v>4.2054000000035376</c:v>
                </c:pt>
                <c:pt idx="48055">
                  <c:v>4.2055000000035374</c:v>
                </c:pt>
                <c:pt idx="48056">
                  <c:v>4.2056000000035372</c:v>
                </c:pt>
                <c:pt idx="48057">
                  <c:v>4.2057000000035369</c:v>
                </c:pt>
                <c:pt idx="48058">
                  <c:v>4.2058000000035367</c:v>
                </c:pt>
                <c:pt idx="48059">
                  <c:v>4.2059000000035365</c:v>
                </c:pt>
                <c:pt idx="48060">
                  <c:v>4.2060000000035362</c:v>
                </c:pt>
                <c:pt idx="48061">
                  <c:v>4.206100000003536</c:v>
                </c:pt>
                <c:pt idx="48062">
                  <c:v>4.2062000000035358</c:v>
                </c:pt>
                <c:pt idx="48063">
                  <c:v>4.2063000000035355</c:v>
                </c:pt>
                <c:pt idx="48064">
                  <c:v>4.2064000000035353</c:v>
                </c:pt>
                <c:pt idx="48065">
                  <c:v>4.2065000000035351</c:v>
                </c:pt>
                <c:pt idx="48066">
                  <c:v>4.2066000000035348</c:v>
                </c:pt>
                <c:pt idx="48067">
                  <c:v>4.2067000000035346</c:v>
                </c:pt>
                <c:pt idx="48068">
                  <c:v>4.2068000000035344</c:v>
                </c:pt>
                <c:pt idx="48069">
                  <c:v>4.2069000000035341</c:v>
                </c:pt>
                <c:pt idx="48070">
                  <c:v>4.2070000000035339</c:v>
                </c:pt>
                <c:pt idx="48071">
                  <c:v>4.2071000000035337</c:v>
                </c:pt>
                <c:pt idx="48072">
                  <c:v>4.2072000000035334</c:v>
                </c:pt>
                <c:pt idx="48073">
                  <c:v>4.2073000000035332</c:v>
                </c:pt>
                <c:pt idx="48074">
                  <c:v>4.207400000003533</c:v>
                </c:pt>
                <c:pt idx="48075">
                  <c:v>4.2075000000035327</c:v>
                </c:pt>
                <c:pt idx="48076">
                  <c:v>4.2076000000035325</c:v>
                </c:pt>
                <c:pt idx="48077">
                  <c:v>4.2077000000035323</c:v>
                </c:pt>
                <c:pt idx="48078">
                  <c:v>4.207800000003532</c:v>
                </c:pt>
                <c:pt idx="48079">
                  <c:v>4.2079000000035318</c:v>
                </c:pt>
                <c:pt idx="48080">
                  <c:v>4.2080000000035316</c:v>
                </c:pt>
                <c:pt idx="48081">
                  <c:v>4.2081000000035313</c:v>
                </c:pt>
                <c:pt idx="48082">
                  <c:v>4.2082000000035311</c:v>
                </c:pt>
                <c:pt idx="48083">
                  <c:v>4.2083000000035309</c:v>
                </c:pt>
                <c:pt idx="48084">
                  <c:v>4.2084000000035306</c:v>
                </c:pt>
                <c:pt idx="48085">
                  <c:v>4.2085000000035304</c:v>
                </c:pt>
                <c:pt idx="48086">
                  <c:v>4.2086000000035302</c:v>
                </c:pt>
                <c:pt idx="48087">
                  <c:v>4.20870000000353</c:v>
                </c:pt>
                <c:pt idx="48088">
                  <c:v>4.2088000000035297</c:v>
                </c:pt>
                <c:pt idx="48089">
                  <c:v>4.2089000000035295</c:v>
                </c:pt>
                <c:pt idx="48090">
                  <c:v>4.2090000000035293</c:v>
                </c:pt>
                <c:pt idx="48091">
                  <c:v>4.209100000003529</c:v>
                </c:pt>
                <c:pt idx="48092">
                  <c:v>4.2092000000035288</c:v>
                </c:pt>
                <c:pt idx="48093">
                  <c:v>4.2093000000035286</c:v>
                </c:pt>
                <c:pt idx="48094">
                  <c:v>4.2094000000035283</c:v>
                </c:pt>
                <c:pt idx="48095">
                  <c:v>4.2095000000035281</c:v>
                </c:pt>
                <c:pt idx="48096">
                  <c:v>4.2096000000035279</c:v>
                </c:pt>
                <c:pt idx="48097">
                  <c:v>4.2097000000035276</c:v>
                </c:pt>
                <c:pt idx="48098">
                  <c:v>4.2098000000035274</c:v>
                </c:pt>
                <c:pt idx="48099">
                  <c:v>4.2099000000035272</c:v>
                </c:pt>
                <c:pt idx="48100">
                  <c:v>4.2100000000035269</c:v>
                </c:pt>
                <c:pt idx="48101">
                  <c:v>4.2101000000035267</c:v>
                </c:pt>
                <c:pt idx="48102">
                  <c:v>4.2102000000035265</c:v>
                </c:pt>
                <c:pt idx="48103">
                  <c:v>4.2103000000035262</c:v>
                </c:pt>
                <c:pt idx="48104">
                  <c:v>4.210400000003526</c:v>
                </c:pt>
                <c:pt idx="48105">
                  <c:v>4.2105000000035258</c:v>
                </c:pt>
                <c:pt idx="48106">
                  <c:v>4.2106000000035255</c:v>
                </c:pt>
                <c:pt idx="48107">
                  <c:v>4.2107000000035253</c:v>
                </c:pt>
                <c:pt idx="48108">
                  <c:v>4.2108000000035251</c:v>
                </c:pt>
                <c:pt idx="48109">
                  <c:v>4.2109000000035248</c:v>
                </c:pt>
                <c:pt idx="48110">
                  <c:v>4.2110000000035246</c:v>
                </c:pt>
                <c:pt idx="48111">
                  <c:v>4.2111000000035244</c:v>
                </c:pt>
                <c:pt idx="48112">
                  <c:v>4.2112000000035241</c:v>
                </c:pt>
                <c:pt idx="48113">
                  <c:v>4.2113000000035239</c:v>
                </c:pt>
                <c:pt idx="48114">
                  <c:v>4.2114000000035237</c:v>
                </c:pt>
                <c:pt idx="48115">
                  <c:v>4.2115000000035234</c:v>
                </c:pt>
                <c:pt idx="48116">
                  <c:v>4.2116000000035232</c:v>
                </c:pt>
                <c:pt idx="48117">
                  <c:v>4.211700000003523</c:v>
                </c:pt>
                <c:pt idx="48118">
                  <c:v>4.2118000000035227</c:v>
                </c:pt>
                <c:pt idx="48119">
                  <c:v>4.2119000000035225</c:v>
                </c:pt>
                <c:pt idx="48120">
                  <c:v>4.2120000000035223</c:v>
                </c:pt>
                <c:pt idx="48121">
                  <c:v>4.212100000003522</c:v>
                </c:pt>
                <c:pt idx="48122">
                  <c:v>4.2122000000035218</c:v>
                </c:pt>
                <c:pt idx="48123">
                  <c:v>4.2123000000035216</c:v>
                </c:pt>
                <c:pt idx="48124">
                  <c:v>4.2124000000035213</c:v>
                </c:pt>
                <c:pt idx="48125">
                  <c:v>4.2125000000035211</c:v>
                </c:pt>
                <c:pt idx="48126">
                  <c:v>4.2126000000035209</c:v>
                </c:pt>
                <c:pt idx="48127">
                  <c:v>4.2127000000035206</c:v>
                </c:pt>
                <c:pt idx="48128">
                  <c:v>4.2128000000035204</c:v>
                </c:pt>
                <c:pt idx="48129">
                  <c:v>4.2129000000035202</c:v>
                </c:pt>
                <c:pt idx="48130">
                  <c:v>4.2130000000035199</c:v>
                </c:pt>
                <c:pt idx="48131">
                  <c:v>4.2131000000035197</c:v>
                </c:pt>
                <c:pt idx="48132">
                  <c:v>4.2132000000035195</c:v>
                </c:pt>
                <c:pt idx="48133">
                  <c:v>4.2133000000035192</c:v>
                </c:pt>
                <c:pt idx="48134">
                  <c:v>4.213400000003519</c:v>
                </c:pt>
                <c:pt idx="48135">
                  <c:v>4.2135000000035188</c:v>
                </c:pt>
                <c:pt idx="48136">
                  <c:v>4.2136000000035185</c:v>
                </c:pt>
                <c:pt idx="48137">
                  <c:v>4.2137000000035183</c:v>
                </c:pt>
                <c:pt idx="48138">
                  <c:v>4.2138000000035181</c:v>
                </c:pt>
                <c:pt idx="48139">
                  <c:v>4.2139000000035178</c:v>
                </c:pt>
                <c:pt idx="48140">
                  <c:v>4.2140000000035176</c:v>
                </c:pt>
                <c:pt idx="48141">
                  <c:v>4.2141000000035174</c:v>
                </c:pt>
                <c:pt idx="48142">
                  <c:v>4.2142000000035171</c:v>
                </c:pt>
                <c:pt idx="48143">
                  <c:v>4.2143000000035169</c:v>
                </c:pt>
                <c:pt idx="48144">
                  <c:v>4.2144000000035167</c:v>
                </c:pt>
                <c:pt idx="48145">
                  <c:v>4.2145000000035164</c:v>
                </c:pt>
                <c:pt idx="48146">
                  <c:v>4.2146000000035162</c:v>
                </c:pt>
                <c:pt idx="48147">
                  <c:v>4.214700000003516</c:v>
                </c:pt>
                <c:pt idx="48148">
                  <c:v>4.2148000000035157</c:v>
                </c:pt>
                <c:pt idx="48149">
                  <c:v>4.2149000000035155</c:v>
                </c:pt>
                <c:pt idx="48150">
                  <c:v>4.2150000000035153</c:v>
                </c:pt>
                <c:pt idx="48151">
                  <c:v>4.215100000003515</c:v>
                </c:pt>
                <c:pt idx="48152">
                  <c:v>4.2152000000035148</c:v>
                </c:pt>
                <c:pt idx="48153">
                  <c:v>4.2153000000035146</c:v>
                </c:pt>
                <c:pt idx="48154">
                  <c:v>4.2154000000035143</c:v>
                </c:pt>
                <c:pt idx="48155">
                  <c:v>4.2155000000035141</c:v>
                </c:pt>
                <c:pt idx="48156">
                  <c:v>4.2156000000035139</c:v>
                </c:pt>
                <c:pt idx="48157">
                  <c:v>4.2157000000035136</c:v>
                </c:pt>
                <c:pt idx="48158">
                  <c:v>4.2158000000035134</c:v>
                </c:pt>
                <c:pt idx="48159">
                  <c:v>4.2159000000035132</c:v>
                </c:pt>
                <c:pt idx="48160">
                  <c:v>4.2160000000035129</c:v>
                </c:pt>
                <c:pt idx="48161">
                  <c:v>4.2161000000035127</c:v>
                </c:pt>
                <c:pt idx="48162">
                  <c:v>4.2162000000035125</c:v>
                </c:pt>
                <c:pt idx="48163">
                  <c:v>4.2163000000035122</c:v>
                </c:pt>
                <c:pt idx="48164">
                  <c:v>4.216400000003512</c:v>
                </c:pt>
                <c:pt idx="48165">
                  <c:v>4.2165000000035118</c:v>
                </c:pt>
                <c:pt idx="48166">
                  <c:v>4.2166000000035115</c:v>
                </c:pt>
                <c:pt idx="48167">
                  <c:v>4.2167000000035113</c:v>
                </c:pt>
                <c:pt idx="48168">
                  <c:v>4.2168000000035111</c:v>
                </c:pt>
                <c:pt idx="48169">
                  <c:v>4.2169000000035108</c:v>
                </c:pt>
                <c:pt idx="48170">
                  <c:v>4.2170000000035106</c:v>
                </c:pt>
                <c:pt idx="48171">
                  <c:v>4.2171000000035104</c:v>
                </c:pt>
                <c:pt idx="48172">
                  <c:v>4.2172000000035101</c:v>
                </c:pt>
                <c:pt idx="48173">
                  <c:v>4.2173000000035099</c:v>
                </c:pt>
                <c:pt idx="48174">
                  <c:v>4.2174000000035097</c:v>
                </c:pt>
                <c:pt idx="48175">
                  <c:v>4.2175000000035094</c:v>
                </c:pt>
                <c:pt idx="48176">
                  <c:v>4.2176000000035092</c:v>
                </c:pt>
                <c:pt idx="48177">
                  <c:v>4.217700000003509</c:v>
                </c:pt>
                <c:pt idx="48178">
                  <c:v>4.2178000000035087</c:v>
                </c:pt>
                <c:pt idx="48179">
                  <c:v>4.2179000000035085</c:v>
                </c:pt>
                <c:pt idx="48180">
                  <c:v>4.2180000000035083</c:v>
                </c:pt>
                <c:pt idx="48181">
                  <c:v>4.218100000003508</c:v>
                </c:pt>
                <c:pt idx="48182">
                  <c:v>4.2182000000035078</c:v>
                </c:pt>
                <c:pt idx="48183">
                  <c:v>4.2183000000035076</c:v>
                </c:pt>
                <c:pt idx="48184">
                  <c:v>4.2184000000035073</c:v>
                </c:pt>
                <c:pt idx="48185">
                  <c:v>4.2185000000035071</c:v>
                </c:pt>
                <c:pt idx="48186">
                  <c:v>4.2186000000035069</c:v>
                </c:pt>
                <c:pt idx="48187">
                  <c:v>4.2187000000035066</c:v>
                </c:pt>
                <c:pt idx="48188">
                  <c:v>4.2188000000035064</c:v>
                </c:pt>
                <c:pt idx="48189">
                  <c:v>4.2189000000035062</c:v>
                </c:pt>
                <c:pt idx="48190">
                  <c:v>4.2190000000035059</c:v>
                </c:pt>
                <c:pt idx="48191">
                  <c:v>4.2191000000035057</c:v>
                </c:pt>
                <c:pt idx="48192">
                  <c:v>4.2192000000035055</c:v>
                </c:pt>
                <c:pt idx="48193">
                  <c:v>4.2193000000035052</c:v>
                </c:pt>
                <c:pt idx="48194">
                  <c:v>4.219400000003505</c:v>
                </c:pt>
                <c:pt idx="48195">
                  <c:v>4.2195000000035048</c:v>
                </c:pt>
                <c:pt idx="48196">
                  <c:v>4.2196000000035045</c:v>
                </c:pt>
                <c:pt idx="48197">
                  <c:v>4.2197000000035043</c:v>
                </c:pt>
                <c:pt idx="48198">
                  <c:v>4.2198000000035041</c:v>
                </c:pt>
                <c:pt idx="48199">
                  <c:v>4.2199000000035038</c:v>
                </c:pt>
                <c:pt idx="48200">
                  <c:v>4.2200000000035036</c:v>
                </c:pt>
                <c:pt idx="48201">
                  <c:v>4.2201000000035034</c:v>
                </c:pt>
                <c:pt idx="48202">
                  <c:v>4.2202000000035031</c:v>
                </c:pt>
                <c:pt idx="48203">
                  <c:v>4.2203000000035029</c:v>
                </c:pt>
                <c:pt idx="48204">
                  <c:v>4.2204000000035027</c:v>
                </c:pt>
                <c:pt idx="48205">
                  <c:v>4.2205000000035024</c:v>
                </c:pt>
                <c:pt idx="48206">
                  <c:v>4.2206000000035022</c:v>
                </c:pt>
                <c:pt idx="48207">
                  <c:v>4.220700000003502</c:v>
                </c:pt>
                <c:pt idx="48208">
                  <c:v>4.2208000000035018</c:v>
                </c:pt>
                <c:pt idx="48209">
                  <c:v>4.2209000000035015</c:v>
                </c:pt>
                <c:pt idx="48210">
                  <c:v>4.2210000000035013</c:v>
                </c:pt>
                <c:pt idx="48211">
                  <c:v>4.2211000000035011</c:v>
                </c:pt>
                <c:pt idx="48212">
                  <c:v>4.2212000000035008</c:v>
                </c:pt>
                <c:pt idx="48213">
                  <c:v>4.2213000000035006</c:v>
                </c:pt>
                <c:pt idx="48214">
                  <c:v>4.2214000000035004</c:v>
                </c:pt>
                <c:pt idx="48215">
                  <c:v>4.2215000000035001</c:v>
                </c:pt>
                <c:pt idx="48216">
                  <c:v>4.2216000000034999</c:v>
                </c:pt>
                <c:pt idx="48217">
                  <c:v>4.2217000000034997</c:v>
                </c:pt>
                <c:pt idx="48218">
                  <c:v>4.2218000000034994</c:v>
                </c:pt>
                <c:pt idx="48219">
                  <c:v>4.2219000000034992</c:v>
                </c:pt>
                <c:pt idx="48220">
                  <c:v>4.222000000003499</c:v>
                </c:pt>
                <c:pt idx="48221">
                  <c:v>4.2221000000034987</c:v>
                </c:pt>
                <c:pt idx="48222">
                  <c:v>4.2222000000034985</c:v>
                </c:pt>
                <c:pt idx="48223">
                  <c:v>4.2223000000034983</c:v>
                </c:pt>
                <c:pt idx="48224">
                  <c:v>4.222400000003498</c:v>
                </c:pt>
                <c:pt idx="48225">
                  <c:v>4.2225000000034978</c:v>
                </c:pt>
                <c:pt idx="48226">
                  <c:v>4.2226000000034976</c:v>
                </c:pt>
                <c:pt idx="48227">
                  <c:v>4.2227000000034973</c:v>
                </c:pt>
                <c:pt idx="48228">
                  <c:v>4.2228000000034971</c:v>
                </c:pt>
                <c:pt idx="48229">
                  <c:v>4.2229000000034969</c:v>
                </c:pt>
                <c:pt idx="48230">
                  <c:v>4.2230000000034966</c:v>
                </c:pt>
                <c:pt idx="48231">
                  <c:v>4.2231000000034964</c:v>
                </c:pt>
                <c:pt idx="48232">
                  <c:v>4.2232000000034962</c:v>
                </c:pt>
                <c:pt idx="48233">
                  <c:v>4.2233000000034959</c:v>
                </c:pt>
                <c:pt idx="48234">
                  <c:v>4.2234000000034957</c:v>
                </c:pt>
                <c:pt idx="48235">
                  <c:v>4.2235000000034955</c:v>
                </c:pt>
                <c:pt idx="48236">
                  <c:v>4.2236000000034952</c:v>
                </c:pt>
                <c:pt idx="48237">
                  <c:v>4.223700000003495</c:v>
                </c:pt>
                <c:pt idx="48238">
                  <c:v>4.2238000000034948</c:v>
                </c:pt>
                <c:pt idx="48239">
                  <c:v>4.2239000000034945</c:v>
                </c:pt>
                <c:pt idx="48240">
                  <c:v>4.2240000000034943</c:v>
                </c:pt>
                <c:pt idx="48241">
                  <c:v>4.2241000000034941</c:v>
                </c:pt>
                <c:pt idx="48242">
                  <c:v>4.2242000000034938</c:v>
                </c:pt>
                <c:pt idx="48243">
                  <c:v>4.2243000000034936</c:v>
                </c:pt>
                <c:pt idx="48244">
                  <c:v>4.2244000000034934</c:v>
                </c:pt>
                <c:pt idx="48245">
                  <c:v>4.2245000000034931</c:v>
                </c:pt>
                <c:pt idx="48246">
                  <c:v>4.2246000000034929</c:v>
                </c:pt>
                <c:pt idx="48247">
                  <c:v>4.2247000000034927</c:v>
                </c:pt>
                <c:pt idx="48248">
                  <c:v>4.2248000000034924</c:v>
                </c:pt>
                <c:pt idx="48249">
                  <c:v>4.2249000000034922</c:v>
                </c:pt>
                <c:pt idx="48250">
                  <c:v>4.225000000003492</c:v>
                </c:pt>
                <c:pt idx="48251">
                  <c:v>4.2251000000034917</c:v>
                </c:pt>
                <c:pt idx="48252">
                  <c:v>4.2252000000034915</c:v>
                </c:pt>
                <c:pt idx="48253">
                  <c:v>4.2253000000034913</c:v>
                </c:pt>
                <c:pt idx="48254">
                  <c:v>4.225400000003491</c:v>
                </c:pt>
                <c:pt idx="48255">
                  <c:v>4.2255000000034908</c:v>
                </c:pt>
                <c:pt idx="48256">
                  <c:v>4.2256000000034906</c:v>
                </c:pt>
                <c:pt idx="48257">
                  <c:v>4.2257000000034903</c:v>
                </c:pt>
                <c:pt idx="48258">
                  <c:v>4.2258000000034901</c:v>
                </c:pt>
                <c:pt idx="48259">
                  <c:v>4.2259000000034899</c:v>
                </c:pt>
                <c:pt idx="48260">
                  <c:v>4.2260000000034896</c:v>
                </c:pt>
                <c:pt idx="48261">
                  <c:v>4.2261000000034894</c:v>
                </c:pt>
                <c:pt idx="48262">
                  <c:v>4.2262000000034892</c:v>
                </c:pt>
                <c:pt idx="48263">
                  <c:v>4.2263000000034889</c:v>
                </c:pt>
                <c:pt idx="48264">
                  <c:v>4.2264000000034887</c:v>
                </c:pt>
                <c:pt idx="48265">
                  <c:v>4.2265000000034885</c:v>
                </c:pt>
                <c:pt idx="48266">
                  <c:v>4.2266000000034882</c:v>
                </c:pt>
                <c:pt idx="48267">
                  <c:v>4.226700000003488</c:v>
                </c:pt>
                <c:pt idx="48268">
                  <c:v>4.2268000000034878</c:v>
                </c:pt>
                <c:pt idx="48269">
                  <c:v>4.2269000000034875</c:v>
                </c:pt>
                <c:pt idx="48270">
                  <c:v>4.2270000000034873</c:v>
                </c:pt>
                <c:pt idx="48271">
                  <c:v>4.2271000000034871</c:v>
                </c:pt>
                <c:pt idx="48272">
                  <c:v>4.2272000000034868</c:v>
                </c:pt>
                <c:pt idx="48273">
                  <c:v>4.2273000000034866</c:v>
                </c:pt>
                <c:pt idx="48274">
                  <c:v>4.2274000000034864</c:v>
                </c:pt>
                <c:pt idx="48275">
                  <c:v>4.2275000000034861</c:v>
                </c:pt>
                <c:pt idx="48276">
                  <c:v>4.2276000000034859</c:v>
                </c:pt>
                <c:pt idx="48277">
                  <c:v>4.2277000000034857</c:v>
                </c:pt>
                <c:pt idx="48278">
                  <c:v>4.2278000000034854</c:v>
                </c:pt>
                <c:pt idx="48279">
                  <c:v>4.2279000000034852</c:v>
                </c:pt>
                <c:pt idx="48280">
                  <c:v>4.228000000003485</c:v>
                </c:pt>
                <c:pt idx="48281">
                  <c:v>4.2281000000034847</c:v>
                </c:pt>
                <c:pt idx="48282">
                  <c:v>4.2282000000034845</c:v>
                </c:pt>
                <c:pt idx="48283">
                  <c:v>4.2283000000034843</c:v>
                </c:pt>
                <c:pt idx="48284">
                  <c:v>4.228400000003484</c:v>
                </c:pt>
                <c:pt idx="48285">
                  <c:v>4.2285000000034838</c:v>
                </c:pt>
                <c:pt idx="48286">
                  <c:v>4.2286000000034836</c:v>
                </c:pt>
                <c:pt idx="48287">
                  <c:v>4.2287000000034833</c:v>
                </c:pt>
                <c:pt idx="48288">
                  <c:v>4.2288000000034831</c:v>
                </c:pt>
                <c:pt idx="48289">
                  <c:v>4.2289000000034829</c:v>
                </c:pt>
                <c:pt idx="48290">
                  <c:v>4.2290000000034826</c:v>
                </c:pt>
                <c:pt idx="48291">
                  <c:v>4.2291000000034824</c:v>
                </c:pt>
                <c:pt idx="48292">
                  <c:v>4.2292000000034822</c:v>
                </c:pt>
                <c:pt idx="48293">
                  <c:v>4.2293000000034819</c:v>
                </c:pt>
                <c:pt idx="48294">
                  <c:v>4.2294000000034817</c:v>
                </c:pt>
                <c:pt idx="48295">
                  <c:v>4.2295000000034815</c:v>
                </c:pt>
                <c:pt idx="48296">
                  <c:v>4.2296000000034812</c:v>
                </c:pt>
                <c:pt idx="48297">
                  <c:v>4.229700000003481</c:v>
                </c:pt>
                <c:pt idx="48298">
                  <c:v>4.2298000000034808</c:v>
                </c:pt>
                <c:pt idx="48299">
                  <c:v>4.2299000000034805</c:v>
                </c:pt>
                <c:pt idx="48300">
                  <c:v>4.2300000000034803</c:v>
                </c:pt>
                <c:pt idx="48301">
                  <c:v>4.2301000000034801</c:v>
                </c:pt>
                <c:pt idx="48302">
                  <c:v>4.2302000000034798</c:v>
                </c:pt>
                <c:pt idx="48303">
                  <c:v>4.2303000000034796</c:v>
                </c:pt>
                <c:pt idx="48304">
                  <c:v>4.2304000000034794</c:v>
                </c:pt>
                <c:pt idx="48305">
                  <c:v>4.2305000000034791</c:v>
                </c:pt>
                <c:pt idx="48306">
                  <c:v>4.2306000000034789</c:v>
                </c:pt>
                <c:pt idx="48307">
                  <c:v>4.2307000000034787</c:v>
                </c:pt>
                <c:pt idx="48308">
                  <c:v>4.2308000000034784</c:v>
                </c:pt>
                <c:pt idx="48309">
                  <c:v>4.2309000000034782</c:v>
                </c:pt>
                <c:pt idx="48310">
                  <c:v>4.231000000003478</c:v>
                </c:pt>
                <c:pt idx="48311">
                  <c:v>4.2311000000034777</c:v>
                </c:pt>
                <c:pt idx="48312">
                  <c:v>4.2312000000034775</c:v>
                </c:pt>
                <c:pt idx="48313">
                  <c:v>4.2313000000034773</c:v>
                </c:pt>
                <c:pt idx="48314">
                  <c:v>4.231400000003477</c:v>
                </c:pt>
                <c:pt idx="48315">
                  <c:v>4.2315000000034768</c:v>
                </c:pt>
                <c:pt idx="48316">
                  <c:v>4.2316000000034766</c:v>
                </c:pt>
                <c:pt idx="48317">
                  <c:v>4.2317000000034763</c:v>
                </c:pt>
                <c:pt idx="48318">
                  <c:v>4.2318000000034761</c:v>
                </c:pt>
                <c:pt idx="48319">
                  <c:v>4.2319000000034759</c:v>
                </c:pt>
                <c:pt idx="48320">
                  <c:v>4.2320000000034756</c:v>
                </c:pt>
                <c:pt idx="48321">
                  <c:v>4.2321000000034754</c:v>
                </c:pt>
                <c:pt idx="48322">
                  <c:v>4.2322000000034752</c:v>
                </c:pt>
                <c:pt idx="48323">
                  <c:v>4.2323000000034749</c:v>
                </c:pt>
                <c:pt idx="48324">
                  <c:v>4.2324000000034747</c:v>
                </c:pt>
                <c:pt idx="48325">
                  <c:v>4.2325000000034745</c:v>
                </c:pt>
                <c:pt idx="48326">
                  <c:v>4.2326000000034742</c:v>
                </c:pt>
                <c:pt idx="48327">
                  <c:v>4.232700000003474</c:v>
                </c:pt>
                <c:pt idx="48328">
                  <c:v>4.2328000000034738</c:v>
                </c:pt>
                <c:pt idx="48329">
                  <c:v>4.2329000000034736</c:v>
                </c:pt>
                <c:pt idx="48330">
                  <c:v>4.2330000000034733</c:v>
                </c:pt>
                <c:pt idx="48331">
                  <c:v>4.2331000000034731</c:v>
                </c:pt>
                <c:pt idx="48332">
                  <c:v>4.2332000000034729</c:v>
                </c:pt>
                <c:pt idx="48333">
                  <c:v>4.2333000000034726</c:v>
                </c:pt>
                <c:pt idx="48334">
                  <c:v>4.2334000000034724</c:v>
                </c:pt>
                <c:pt idx="48335">
                  <c:v>4.2335000000034722</c:v>
                </c:pt>
                <c:pt idx="48336">
                  <c:v>4.2336000000034719</c:v>
                </c:pt>
                <c:pt idx="48337">
                  <c:v>4.2337000000034717</c:v>
                </c:pt>
                <c:pt idx="48338">
                  <c:v>4.2338000000034715</c:v>
                </c:pt>
                <c:pt idx="48339">
                  <c:v>4.2339000000034712</c:v>
                </c:pt>
                <c:pt idx="48340">
                  <c:v>4.234000000003471</c:v>
                </c:pt>
                <c:pt idx="48341">
                  <c:v>4.2341000000034708</c:v>
                </c:pt>
                <c:pt idx="48342">
                  <c:v>4.2342000000034705</c:v>
                </c:pt>
                <c:pt idx="48343">
                  <c:v>4.2343000000034703</c:v>
                </c:pt>
                <c:pt idx="48344">
                  <c:v>4.2344000000034701</c:v>
                </c:pt>
                <c:pt idx="48345">
                  <c:v>4.2345000000034698</c:v>
                </c:pt>
                <c:pt idx="48346">
                  <c:v>4.2346000000034696</c:v>
                </c:pt>
                <c:pt idx="48347">
                  <c:v>4.2347000000034694</c:v>
                </c:pt>
                <c:pt idx="48348">
                  <c:v>4.2348000000034691</c:v>
                </c:pt>
                <c:pt idx="48349">
                  <c:v>4.2349000000034689</c:v>
                </c:pt>
                <c:pt idx="48350">
                  <c:v>4.2350000000034687</c:v>
                </c:pt>
                <c:pt idx="48351">
                  <c:v>4.2351000000034684</c:v>
                </c:pt>
                <c:pt idx="48352">
                  <c:v>4.2352000000034682</c:v>
                </c:pt>
                <c:pt idx="48353">
                  <c:v>4.235300000003468</c:v>
                </c:pt>
                <c:pt idx="48354">
                  <c:v>4.2354000000034677</c:v>
                </c:pt>
                <c:pt idx="48355">
                  <c:v>4.2355000000034675</c:v>
                </c:pt>
                <c:pt idx="48356">
                  <c:v>4.2356000000034673</c:v>
                </c:pt>
                <c:pt idx="48357">
                  <c:v>4.235700000003467</c:v>
                </c:pt>
                <c:pt idx="48358">
                  <c:v>4.2358000000034668</c:v>
                </c:pt>
                <c:pt idx="48359">
                  <c:v>4.2359000000034666</c:v>
                </c:pt>
                <c:pt idx="48360">
                  <c:v>4.2360000000034663</c:v>
                </c:pt>
                <c:pt idx="48361">
                  <c:v>4.2361000000034661</c:v>
                </c:pt>
                <c:pt idx="48362">
                  <c:v>4.2362000000034659</c:v>
                </c:pt>
                <c:pt idx="48363">
                  <c:v>4.2363000000034656</c:v>
                </c:pt>
                <c:pt idx="48364">
                  <c:v>4.2364000000034654</c:v>
                </c:pt>
                <c:pt idx="48365">
                  <c:v>4.2365000000034652</c:v>
                </c:pt>
                <c:pt idx="48366">
                  <c:v>4.2366000000034649</c:v>
                </c:pt>
                <c:pt idx="48367">
                  <c:v>4.2367000000034647</c:v>
                </c:pt>
                <c:pt idx="48368">
                  <c:v>4.2368000000034645</c:v>
                </c:pt>
                <c:pt idx="48369">
                  <c:v>4.2369000000034642</c:v>
                </c:pt>
                <c:pt idx="48370">
                  <c:v>4.237000000003464</c:v>
                </c:pt>
                <c:pt idx="48371">
                  <c:v>4.2371000000034638</c:v>
                </c:pt>
                <c:pt idx="48372">
                  <c:v>4.2372000000034635</c:v>
                </c:pt>
                <c:pt idx="48373">
                  <c:v>4.2373000000034633</c:v>
                </c:pt>
                <c:pt idx="48374">
                  <c:v>4.2374000000034631</c:v>
                </c:pt>
                <c:pt idx="48375">
                  <c:v>4.2375000000034628</c:v>
                </c:pt>
                <c:pt idx="48376">
                  <c:v>4.2376000000034626</c:v>
                </c:pt>
                <c:pt idx="48377">
                  <c:v>4.2377000000034624</c:v>
                </c:pt>
                <c:pt idx="48378">
                  <c:v>4.2378000000034621</c:v>
                </c:pt>
                <c:pt idx="48379">
                  <c:v>4.2379000000034619</c:v>
                </c:pt>
                <c:pt idx="48380">
                  <c:v>4.2380000000034617</c:v>
                </c:pt>
                <c:pt idx="48381">
                  <c:v>4.2381000000034614</c:v>
                </c:pt>
                <c:pt idx="48382">
                  <c:v>4.2382000000034612</c:v>
                </c:pt>
                <c:pt idx="48383">
                  <c:v>4.238300000003461</c:v>
                </c:pt>
                <c:pt idx="48384">
                  <c:v>4.2384000000034607</c:v>
                </c:pt>
                <c:pt idx="48385">
                  <c:v>4.2385000000034605</c:v>
                </c:pt>
                <c:pt idx="48386">
                  <c:v>4.2386000000034603</c:v>
                </c:pt>
                <c:pt idx="48387">
                  <c:v>4.23870000000346</c:v>
                </c:pt>
                <c:pt idx="48388">
                  <c:v>4.2388000000034598</c:v>
                </c:pt>
                <c:pt idx="48389">
                  <c:v>4.2389000000034596</c:v>
                </c:pt>
                <c:pt idx="48390">
                  <c:v>4.2390000000034593</c:v>
                </c:pt>
                <c:pt idx="48391">
                  <c:v>4.2391000000034591</c:v>
                </c:pt>
                <c:pt idx="48392">
                  <c:v>4.2392000000034589</c:v>
                </c:pt>
                <c:pt idx="48393">
                  <c:v>4.2393000000034586</c:v>
                </c:pt>
                <c:pt idx="48394">
                  <c:v>4.2394000000034584</c:v>
                </c:pt>
                <c:pt idx="48395">
                  <c:v>4.2395000000034582</c:v>
                </c:pt>
                <c:pt idx="48396">
                  <c:v>4.2396000000034579</c:v>
                </c:pt>
                <c:pt idx="48397">
                  <c:v>4.2397000000034577</c:v>
                </c:pt>
                <c:pt idx="48398">
                  <c:v>4.2398000000034575</c:v>
                </c:pt>
                <c:pt idx="48399">
                  <c:v>4.2399000000034572</c:v>
                </c:pt>
                <c:pt idx="48400">
                  <c:v>4.240000000003457</c:v>
                </c:pt>
                <c:pt idx="48401">
                  <c:v>4.2401000000034568</c:v>
                </c:pt>
                <c:pt idx="48402">
                  <c:v>4.2402000000034565</c:v>
                </c:pt>
                <c:pt idx="48403">
                  <c:v>4.2403000000034563</c:v>
                </c:pt>
                <c:pt idx="48404">
                  <c:v>4.2404000000034561</c:v>
                </c:pt>
                <c:pt idx="48405">
                  <c:v>4.2405000000034558</c:v>
                </c:pt>
                <c:pt idx="48406">
                  <c:v>4.2406000000034556</c:v>
                </c:pt>
                <c:pt idx="48407">
                  <c:v>4.2407000000034554</c:v>
                </c:pt>
                <c:pt idx="48408">
                  <c:v>4.2408000000034551</c:v>
                </c:pt>
                <c:pt idx="48409">
                  <c:v>4.2409000000034549</c:v>
                </c:pt>
                <c:pt idx="48410">
                  <c:v>4.2410000000034547</c:v>
                </c:pt>
                <c:pt idx="48411">
                  <c:v>4.2411000000034544</c:v>
                </c:pt>
                <c:pt idx="48412">
                  <c:v>4.2412000000034542</c:v>
                </c:pt>
                <c:pt idx="48413">
                  <c:v>4.241300000003454</c:v>
                </c:pt>
                <c:pt idx="48414">
                  <c:v>4.2414000000034537</c:v>
                </c:pt>
                <c:pt idx="48415">
                  <c:v>4.2415000000034535</c:v>
                </c:pt>
                <c:pt idx="48416">
                  <c:v>4.2416000000034533</c:v>
                </c:pt>
                <c:pt idx="48417">
                  <c:v>4.241700000003453</c:v>
                </c:pt>
                <c:pt idx="48418">
                  <c:v>4.2418000000034528</c:v>
                </c:pt>
                <c:pt idx="48419">
                  <c:v>4.2419000000034526</c:v>
                </c:pt>
                <c:pt idx="48420">
                  <c:v>4.2420000000034523</c:v>
                </c:pt>
                <c:pt idx="48421">
                  <c:v>4.2421000000034521</c:v>
                </c:pt>
                <c:pt idx="48422">
                  <c:v>4.2422000000034519</c:v>
                </c:pt>
                <c:pt idx="48423">
                  <c:v>4.2423000000034516</c:v>
                </c:pt>
                <c:pt idx="48424">
                  <c:v>4.2424000000034514</c:v>
                </c:pt>
                <c:pt idx="48425">
                  <c:v>4.2425000000034512</c:v>
                </c:pt>
                <c:pt idx="48426">
                  <c:v>4.2426000000034509</c:v>
                </c:pt>
                <c:pt idx="48427">
                  <c:v>4.2427000000034507</c:v>
                </c:pt>
                <c:pt idx="48428">
                  <c:v>4.2428000000034505</c:v>
                </c:pt>
                <c:pt idx="48429">
                  <c:v>4.2429000000034502</c:v>
                </c:pt>
                <c:pt idx="48430">
                  <c:v>4.24300000000345</c:v>
                </c:pt>
                <c:pt idx="48431">
                  <c:v>4.2431000000034498</c:v>
                </c:pt>
                <c:pt idx="48432">
                  <c:v>4.2432000000034495</c:v>
                </c:pt>
                <c:pt idx="48433">
                  <c:v>4.2433000000034493</c:v>
                </c:pt>
                <c:pt idx="48434">
                  <c:v>4.2434000000034491</c:v>
                </c:pt>
                <c:pt idx="48435">
                  <c:v>4.2435000000034488</c:v>
                </c:pt>
                <c:pt idx="48436">
                  <c:v>4.2436000000034486</c:v>
                </c:pt>
                <c:pt idx="48437">
                  <c:v>4.2437000000034484</c:v>
                </c:pt>
                <c:pt idx="48438">
                  <c:v>4.2438000000034481</c:v>
                </c:pt>
                <c:pt idx="48439">
                  <c:v>4.2439000000034479</c:v>
                </c:pt>
                <c:pt idx="48440">
                  <c:v>4.2440000000034477</c:v>
                </c:pt>
                <c:pt idx="48441">
                  <c:v>4.2441000000034474</c:v>
                </c:pt>
                <c:pt idx="48442">
                  <c:v>4.2442000000034472</c:v>
                </c:pt>
                <c:pt idx="48443">
                  <c:v>4.244300000003447</c:v>
                </c:pt>
                <c:pt idx="48444">
                  <c:v>4.2444000000034467</c:v>
                </c:pt>
                <c:pt idx="48445">
                  <c:v>4.2445000000034465</c:v>
                </c:pt>
                <c:pt idx="48446">
                  <c:v>4.2446000000034463</c:v>
                </c:pt>
                <c:pt idx="48447">
                  <c:v>4.244700000003446</c:v>
                </c:pt>
                <c:pt idx="48448">
                  <c:v>4.2448000000034458</c:v>
                </c:pt>
                <c:pt idx="48449">
                  <c:v>4.2449000000034456</c:v>
                </c:pt>
                <c:pt idx="48450">
                  <c:v>4.2450000000034454</c:v>
                </c:pt>
                <c:pt idx="48451">
                  <c:v>4.2451000000034451</c:v>
                </c:pt>
                <c:pt idx="48452">
                  <c:v>4.2452000000034449</c:v>
                </c:pt>
                <c:pt idx="48453">
                  <c:v>4.2453000000034447</c:v>
                </c:pt>
                <c:pt idx="48454">
                  <c:v>4.2454000000034444</c:v>
                </c:pt>
                <c:pt idx="48455">
                  <c:v>4.2455000000034442</c:v>
                </c:pt>
                <c:pt idx="48456">
                  <c:v>4.245600000003444</c:v>
                </c:pt>
                <c:pt idx="48457">
                  <c:v>4.2457000000034437</c:v>
                </c:pt>
                <c:pt idx="48458">
                  <c:v>4.2458000000034435</c:v>
                </c:pt>
                <c:pt idx="48459">
                  <c:v>4.2459000000034433</c:v>
                </c:pt>
                <c:pt idx="48460">
                  <c:v>4.246000000003443</c:v>
                </c:pt>
                <c:pt idx="48461">
                  <c:v>4.2461000000034428</c:v>
                </c:pt>
                <c:pt idx="48462">
                  <c:v>4.2462000000034426</c:v>
                </c:pt>
                <c:pt idx="48463">
                  <c:v>4.2463000000034423</c:v>
                </c:pt>
                <c:pt idx="48464">
                  <c:v>4.2464000000034421</c:v>
                </c:pt>
                <c:pt idx="48465">
                  <c:v>4.2465000000034419</c:v>
                </c:pt>
                <c:pt idx="48466">
                  <c:v>4.2466000000034416</c:v>
                </c:pt>
                <c:pt idx="48467">
                  <c:v>4.2467000000034414</c:v>
                </c:pt>
                <c:pt idx="48468">
                  <c:v>4.2468000000034412</c:v>
                </c:pt>
                <c:pt idx="48469">
                  <c:v>4.2469000000034409</c:v>
                </c:pt>
                <c:pt idx="48470">
                  <c:v>4.2470000000034407</c:v>
                </c:pt>
                <c:pt idx="48471">
                  <c:v>4.2471000000034405</c:v>
                </c:pt>
                <c:pt idx="48472">
                  <c:v>4.2472000000034402</c:v>
                </c:pt>
                <c:pt idx="48473">
                  <c:v>4.24730000000344</c:v>
                </c:pt>
                <c:pt idx="48474">
                  <c:v>4.2474000000034398</c:v>
                </c:pt>
                <c:pt idx="48475">
                  <c:v>4.2475000000034395</c:v>
                </c:pt>
                <c:pt idx="48476">
                  <c:v>4.2476000000034393</c:v>
                </c:pt>
                <c:pt idx="48477">
                  <c:v>4.2477000000034391</c:v>
                </c:pt>
                <c:pt idx="48478">
                  <c:v>4.2478000000034388</c:v>
                </c:pt>
                <c:pt idx="48479">
                  <c:v>4.2479000000034386</c:v>
                </c:pt>
                <c:pt idx="48480">
                  <c:v>4.2480000000034384</c:v>
                </c:pt>
                <c:pt idx="48481">
                  <c:v>4.2481000000034381</c:v>
                </c:pt>
                <c:pt idx="48482">
                  <c:v>4.2482000000034379</c:v>
                </c:pt>
                <c:pt idx="48483">
                  <c:v>4.2483000000034377</c:v>
                </c:pt>
                <c:pt idx="48484">
                  <c:v>4.2484000000034374</c:v>
                </c:pt>
                <c:pt idx="48485">
                  <c:v>4.2485000000034372</c:v>
                </c:pt>
                <c:pt idx="48486">
                  <c:v>4.248600000003437</c:v>
                </c:pt>
                <c:pt idx="48487">
                  <c:v>4.2487000000034367</c:v>
                </c:pt>
                <c:pt idx="48488">
                  <c:v>4.2488000000034365</c:v>
                </c:pt>
                <c:pt idx="48489">
                  <c:v>4.2489000000034363</c:v>
                </c:pt>
                <c:pt idx="48490">
                  <c:v>4.249000000003436</c:v>
                </c:pt>
                <c:pt idx="48491">
                  <c:v>4.2491000000034358</c:v>
                </c:pt>
                <c:pt idx="48492">
                  <c:v>4.2492000000034356</c:v>
                </c:pt>
                <c:pt idx="48493">
                  <c:v>4.2493000000034353</c:v>
                </c:pt>
                <c:pt idx="48494">
                  <c:v>4.2494000000034351</c:v>
                </c:pt>
                <c:pt idx="48495">
                  <c:v>4.2495000000034349</c:v>
                </c:pt>
                <c:pt idx="48496">
                  <c:v>4.2496000000034346</c:v>
                </c:pt>
                <c:pt idx="48497">
                  <c:v>4.2497000000034344</c:v>
                </c:pt>
                <c:pt idx="48498">
                  <c:v>4.2498000000034342</c:v>
                </c:pt>
                <c:pt idx="48499">
                  <c:v>4.2499000000034339</c:v>
                </c:pt>
                <c:pt idx="48500">
                  <c:v>4.2500000000034337</c:v>
                </c:pt>
                <c:pt idx="48501">
                  <c:v>4.2501000000034335</c:v>
                </c:pt>
                <c:pt idx="48502">
                  <c:v>4.2502000000034332</c:v>
                </c:pt>
                <c:pt idx="48503">
                  <c:v>4.250300000003433</c:v>
                </c:pt>
                <c:pt idx="48504">
                  <c:v>4.2504000000034328</c:v>
                </c:pt>
                <c:pt idx="48505">
                  <c:v>4.2505000000034325</c:v>
                </c:pt>
                <c:pt idx="48506">
                  <c:v>4.2506000000034323</c:v>
                </c:pt>
                <c:pt idx="48507">
                  <c:v>4.2507000000034321</c:v>
                </c:pt>
                <c:pt idx="48508">
                  <c:v>4.2508000000034318</c:v>
                </c:pt>
                <c:pt idx="48509">
                  <c:v>4.2509000000034316</c:v>
                </c:pt>
                <c:pt idx="48510">
                  <c:v>4.2510000000034314</c:v>
                </c:pt>
                <c:pt idx="48511">
                  <c:v>4.2511000000034311</c:v>
                </c:pt>
                <c:pt idx="48512">
                  <c:v>4.2512000000034309</c:v>
                </c:pt>
                <c:pt idx="48513">
                  <c:v>4.2513000000034307</c:v>
                </c:pt>
                <c:pt idx="48514">
                  <c:v>4.2514000000034304</c:v>
                </c:pt>
                <c:pt idx="48515">
                  <c:v>4.2515000000034302</c:v>
                </c:pt>
                <c:pt idx="48516">
                  <c:v>4.25160000000343</c:v>
                </c:pt>
                <c:pt idx="48517">
                  <c:v>4.2517000000034297</c:v>
                </c:pt>
                <c:pt idx="48518">
                  <c:v>4.2518000000034295</c:v>
                </c:pt>
                <c:pt idx="48519">
                  <c:v>4.2519000000034293</c:v>
                </c:pt>
                <c:pt idx="48520">
                  <c:v>4.252000000003429</c:v>
                </c:pt>
                <c:pt idx="48521">
                  <c:v>4.2521000000034288</c:v>
                </c:pt>
                <c:pt idx="48522">
                  <c:v>4.2522000000034286</c:v>
                </c:pt>
                <c:pt idx="48523">
                  <c:v>4.2523000000034283</c:v>
                </c:pt>
                <c:pt idx="48524">
                  <c:v>4.2524000000034281</c:v>
                </c:pt>
                <c:pt idx="48525">
                  <c:v>4.2525000000034279</c:v>
                </c:pt>
                <c:pt idx="48526">
                  <c:v>4.2526000000034276</c:v>
                </c:pt>
                <c:pt idx="48527">
                  <c:v>4.2527000000034274</c:v>
                </c:pt>
                <c:pt idx="48528">
                  <c:v>4.2528000000034272</c:v>
                </c:pt>
                <c:pt idx="48529">
                  <c:v>4.2529000000034269</c:v>
                </c:pt>
                <c:pt idx="48530">
                  <c:v>4.2530000000034267</c:v>
                </c:pt>
                <c:pt idx="48531">
                  <c:v>4.2531000000034265</c:v>
                </c:pt>
                <c:pt idx="48532">
                  <c:v>4.2532000000034262</c:v>
                </c:pt>
                <c:pt idx="48533">
                  <c:v>4.253300000003426</c:v>
                </c:pt>
                <c:pt idx="48534">
                  <c:v>4.2534000000034258</c:v>
                </c:pt>
                <c:pt idx="48535">
                  <c:v>4.2535000000034255</c:v>
                </c:pt>
                <c:pt idx="48536">
                  <c:v>4.2536000000034253</c:v>
                </c:pt>
                <c:pt idx="48537">
                  <c:v>4.2537000000034251</c:v>
                </c:pt>
                <c:pt idx="48538">
                  <c:v>4.2538000000034248</c:v>
                </c:pt>
                <c:pt idx="48539">
                  <c:v>4.2539000000034246</c:v>
                </c:pt>
                <c:pt idx="48540">
                  <c:v>4.2540000000034244</c:v>
                </c:pt>
                <c:pt idx="48541">
                  <c:v>4.2541000000034241</c:v>
                </c:pt>
                <c:pt idx="48542">
                  <c:v>4.2542000000034239</c:v>
                </c:pt>
                <c:pt idx="48543">
                  <c:v>4.2543000000034237</c:v>
                </c:pt>
                <c:pt idx="48544">
                  <c:v>4.2544000000034234</c:v>
                </c:pt>
                <c:pt idx="48545">
                  <c:v>4.2545000000034232</c:v>
                </c:pt>
                <c:pt idx="48546">
                  <c:v>4.254600000003423</c:v>
                </c:pt>
                <c:pt idx="48547">
                  <c:v>4.2547000000034227</c:v>
                </c:pt>
                <c:pt idx="48548">
                  <c:v>4.2548000000034225</c:v>
                </c:pt>
                <c:pt idx="48549">
                  <c:v>4.2549000000034223</c:v>
                </c:pt>
                <c:pt idx="48550">
                  <c:v>4.255000000003422</c:v>
                </c:pt>
                <c:pt idx="48551">
                  <c:v>4.2551000000034218</c:v>
                </c:pt>
                <c:pt idx="48552">
                  <c:v>4.2552000000034216</c:v>
                </c:pt>
                <c:pt idx="48553">
                  <c:v>4.2553000000034213</c:v>
                </c:pt>
                <c:pt idx="48554">
                  <c:v>4.2554000000034211</c:v>
                </c:pt>
                <c:pt idx="48555">
                  <c:v>4.2555000000034209</c:v>
                </c:pt>
                <c:pt idx="48556">
                  <c:v>4.2556000000034206</c:v>
                </c:pt>
                <c:pt idx="48557">
                  <c:v>4.2557000000034204</c:v>
                </c:pt>
                <c:pt idx="48558">
                  <c:v>4.2558000000034202</c:v>
                </c:pt>
                <c:pt idx="48559">
                  <c:v>4.2559000000034199</c:v>
                </c:pt>
                <c:pt idx="48560">
                  <c:v>4.2560000000034197</c:v>
                </c:pt>
                <c:pt idx="48561">
                  <c:v>4.2561000000034195</c:v>
                </c:pt>
                <c:pt idx="48562">
                  <c:v>4.2562000000034192</c:v>
                </c:pt>
                <c:pt idx="48563">
                  <c:v>4.256300000003419</c:v>
                </c:pt>
                <c:pt idx="48564">
                  <c:v>4.2564000000034188</c:v>
                </c:pt>
                <c:pt idx="48565">
                  <c:v>4.2565000000034185</c:v>
                </c:pt>
                <c:pt idx="48566">
                  <c:v>4.2566000000034183</c:v>
                </c:pt>
                <c:pt idx="48567">
                  <c:v>4.2567000000034181</c:v>
                </c:pt>
                <c:pt idx="48568">
                  <c:v>4.2568000000034178</c:v>
                </c:pt>
                <c:pt idx="48569">
                  <c:v>4.2569000000034176</c:v>
                </c:pt>
                <c:pt idx="48570">
                  <c:v>4.2570000000034174</c:v>
                </c:pt>
                <c:pt idx="48571">
                  <c:v>4.2571000000034172</c:v>
                </c:pt>
                <c:pt idx="48572">
                  <c:v>4.2572000000034169</c:v>
                </c:pt>
                <c:pt idx="48573">
                  <c:v>4.2573000000034167</c:v>
                </c:pt>
                <c:pt idx="48574">
                  <c:v>4.2574000000034165</c:v>
                </c:pt>
                <c:pt idx="48575">
                  <c:v>4.2575000000034162</c:v>
                </c:pt>
                <c:pt idx="48576">
                  <c:v>4.257600000003416</c:v>
                </c:pt>
                <c:pt idx="48577">
                  <c:v>4.2577000000034158</c:v>
                </c:pt>
                <c:pt idx="48578">
                  <c:v>4.2578000000034155</c:v>
                </c:pt>
                <c:pt idx="48579">
                  <c:v>4.2579000000034153</c:v>
                </c:pt>
                <c:pt idx="48580">
                  <c:v>4.2580000000034151</c:v>
                </c:pt>
                <c:pt idx="48581">
                  <c:v>4.2581000000034148</c:v>
                </c:pt>
                <c:pt idx="48582">
                  <c:v>4.2582000000034146</c:v>
                </c:pt>
                <c:pt idx="48583">
                  <c:v>4.2583000000034144</c:v>
                </c:pt>
                <c:pt idx="48584">
                  <c:v>4.2584000000034141</c:v>
                </c:pt>
                <c:pt idx="48585">
                  <c:v>4.2585000000034139</c:v>
                </c:pt>
                <c:pt idx="48586">
                  <c:v>4.2586000000034137</c:v>
                </c:pt>
                <c:pt idx="48587">
                  <c:v>4.2587000000034134</c:v>
                </c:pt>
                <c:pt idx="48588">
                  <c:v>4.2588000000034132</c:v>
                </c:pt>
                <c:pt idx="48589">
                  <c:v>4.258900000003413</c:v>
                </c:pt>
                <c:pt idx="48590">
                  <c:v>4.2590000000034127</c:v>
                </c:pt>
                <c:pt idx="48591">
                  <c:v>4.2591000000034125</c:v>
                </c:pt>
                <c:pt idx="48592">
                  <c:v>4.2592000000034123</c:v>
                </c:pt>
                <c:pt idx="48593">
                  <c:v>4.259300000003412</c:v>
                </c:pt>
                <c:pt idx="48594">
                  <c:v>4.2594000000034118</c:v>
                </c:pt>
                <c:pt idx="48595">
                  <c:v>4.2595000000034116</c:v>
                </c:pt>
                <c:pt idx="48596">
                  <c:v>4.2596000000034113</c:v>
                </c:pt>
                <c:pt idx="48597">
                  <c:v>4.2597000000034111</c:v>
                </c:pt>
                <c:pt idx="48598">
                  <c:v>4.2598000000034109</c:v>
                </c:pt>
                <c:pt idx="48599">
                  <c:v>4.2599000000034106</c:v>
                </c:pt>
                <c:pt idx="48600">
                  <c:v>4.2600000000034104</c:v>
                </c:pt>
                <c:pt idx="48601">
                  <c:v>4.2601000000034102</c:v>
                </c:pt>
                <c:pt idx="48602">
                  <c:v>4.2602000000034099</c:v>
                </c:pt>
                <c:pt idx="48603">
                  <c:v>4.2603000000034097</c:v>
                </c:pt>
                <c:pt idx="48604">
                  <c:v>4.2604000000034095</c:v>
                </c:pt>
                <c:pt idx="48605">
                  <c:v>4.2605000000034092</c:v>
                </c:pt>
                <c:pt idx="48606">
                  <c:v>4.260600000003409</c:v>
                </c:pt>
                <c:pt idx="48607">
                  <c:v>4.2607000000034088</c:v>
                </c:pt>
                <c:pt idx="48608">
                  <c:v>4.2608000000034085</c:v>
                </c:pt>
                <c:pt idx="48609">
                  <c:v>4.2609000000034083</c:v>
                </c:pt>
                <c:pt idx="48610">
                  <c:v>4.2610000000034081</c:v>
                </c:pt>
                <c:pt idx="48611">
                  <c:v>4.2611000000034078</c:v>
                </c:pt>
                <c:pt idx="48612">
                  <c:v>4.2612000000034076</c:v>
                </c:pt>
                <c:pt idx="48613">
                  <c:v>4.2613000000034074</c:v>
                </c:pt>
                <c:pt idx="48614">
                  <c:v>4.2614000000034071</c:v>
                </c:pt>
                <c:pt idx="48615">
                  <c:v>4.2615000000034069</c:v>
                </c:pt>
                <c:pt idx="48616">
                  <c:v>4.2616000000034067</c:v>
                </c:pt>
                <c:pt idx="48617">
                  <c:v>4.2617000000034064</c:v>
                </c:pt>
                <c:pt idx="48618">
                  <c:v>4.2618000000034062</c:v>
                </c:pt>
                <c:pt idx="48619">
                  <c:v>4.261900000003406</c:v>
                </c:pt>
                <c:pt idx="48620">
                  <c:v>4.2620000000034057</c:v>
                </c:pt>
                <c:pt idx="48621">
                  <c:v>4.2621000000034055</c:v>
                </c:pt>
                <c:pt idx="48622">
                  <c:v>4.2622000000034053</c:v>
                </c:pt>
                <c:pt idx="48623">
                  <c:v>4.262300000003405</c:v>
                </c:pt>
                <c:pt idx="48624">
                  <c:v>4.2624000000034048</c:v>
                </c:pt>
                <c:pt idx="48625">
                  <c:v>4.2625000000034046</c:v>
                </c:pt>
                <c:pt idx="48626">
                  <c:v>4.2626000000034043</c:v>
                </c:pt>
                <c:pt idx="48627">
                  <c:v>4.2627000000034041</c:v>
                </c:pt>
                <c:pt idx="48628">
                  <c:v>4.2628000000034039</c:v>
                </c:pt>
                <c:pt idx="48629">
                  <c:v>4.2629000000034036</c:v>
                </c:pt>
                <c:pt idx="48630">
                  <c:v>4.2630000000034034</c:v>
                </c:pt>
                <c:pt idx="48631">
                  <c:v>4.2631000000034032</c:v>
                </c:pt>
                <c:pt idx="48632">
                  <c:v>4.2632000000034029</c:v>
                </c:pt>
                <c:pt idx="48633">
                  <c:v>4.2633000000034027</c:v>
                </c:pt>
                <c:pt idx="48634">
                  <c:v>4.2634000000034025</c:v>
                </c:pt>
                <c:pt idx="48635">
                  <c:v>4.2635000000034022</c:v>
                </c:pt>
                <c:pt idx="48636">
                  <c:v>4.263600000003402</c:v>
                </c:pt>
                <c:pt idx="48637">
                  <c:v>4.2637000000034018</c:v>
                </c:pt>
                <c:pt idx="48638">
                  <c:v>4.2638000000034015</c:v>
                </c:pt>
                <c:pt idx="48639">
                  <c:v>4.2639000000034013</c:v>
                </c:pt>
                <c:pt idx="48640">
                  <c:v>4.2640000000034011</c:v>
                </c:pt>
                <c:pt idx="48641">
                  <c:v>4.2641000000034008</c:v>
                </c:pt>
                <c:pt idx="48642">
                  <c:v>4.2642000000034006</c:v>
                </c:pt>
                <c:pt idx="48643">
                  <c:v>4.2643000000034004</c:v>
                </c:pt>
                <c:pt idx="48644">
                  <c:v>4.2644000000034001</c:v>
                </c:pt>
                <c:pt idx="48645">
                  <c:v>4.2645000000033999</c:v>
                </c:pt>
                <c:pt idx="48646">
                  <c:v>4.2646000000033997</c:v>
                </c:pt>
                <c:pt idx="48647">
                  <c:v>4.2647000000033994</c:v>
                </c:pt>
                <c:pt idx="48648">
                  <c:v>4.2648000000033992</c:v>
                </c:pt>
                <c:pt idx="48649">
                  <c:v>4.264900000003399</c:v>
                </c:pt>
                <c:pt idx="48650">
                  <c:v>4.2650000000033987</c:v>
                </c:pt>
                <c:pt idx="48651">
                  <c:v>4.2651000000033985</c:v>
                </c:pt>
                <c:pt idx="48652">
                  <c:v>4.2652000000033983</c:v>
                </c:pt>
                <c:pt idx="48653">
                  <c:v>4.265300000003398</c:v>
                </c:pt>
                <c:pt idx="48654">
                  <c:v>4.2654000000033978</c:v>
                </c:pt>
                <c:pt idx="48655">
                  <c:v>4.2655000000033976</c:v>
                </c:pt>
                <c:pt idx="48656">
                  <c:v>4.2656000000033973</c:v>
                </c:pt>
                <c:pt idx="48657">
                  <c:v>4.2657000000033971</c:v>
                </c:pt>
                <c:pt idx="48658">
                  <c:v>4.2658000000033969</c:v>
                </c:pt>
                <c:pt idx="48659">
                  <c:v>4.2659000000033966</c:v>
                </c:pt>
                <c:pt idx="48660">
                  <c:v>4.2660000000033964</c:v>
                </c:pt>
                <c:pt idx="48661">
                  <c:v>4.2661000000033962</c:v>
                </c:pt>
                <c:pt idx="48662">
                  <c:v>4.2662000000033959</c:v>
                </c:pt>
                <c:pt idx="48663">
                  <c:v>4.2663000000033957</c:v>
                </c:pt>
                <c:pt idx="48664">
                  <c:v>4.2664000000033955</c:v>
                </c:pt>
                <c:pt idx="48665">
                  <c:v>4.2665000000033952</c:v>
                </c:pt>
                <c:pt idx="48666">
                  <c:v>4.266600000003395</c:v>
                </c:pt>
                <c:pt idx="48667">
                  <c:v>4.2667000000033948</c:v>
                </c:pt>
                <c:pt idx="48668">
                  <c:v>4.2668000000033945</c:v>
                </c:pt>
                <c:pt idx="48669">
                  <c:v>4.2669000000033943</c:v>
                </c:pt>
                <c:pt idx="48670">
                  <c:v>4.2670000000033941</c:v>
                </c:pt>
                <c:pt idx="48671">
                  <c:v>4.2671000000033938</c:v>
                </c:pt>
                <c:pt idx="48672">
                  <c:v>4.2672000000033936</c:v>
                </c:pt>
                <c:pt idx="48673">
                  <c:v>4.2673000000033934</c:v>
                </c:pt>
                <c:pt idx="48674">
                  <c:v>4.2674000000033931</c:v>
                </c:pt>
                <c:pt idx="48675">
                  <c:v>4.2675000000033929</c:v>
                </c:pt>
                <c:pt idx="48676">
                  <c:v>4.2676000000033927</c:v>
                </c:pt>
                <c:pt idx="48677">
                  <c:v>4.2677000000033924</c:v>
                </c:pt>
                <c:pt idx="48678">
                  <c:v>4.2678000000033922</c:v>
                </c:pt>
                <c:pt idx="48679">
                  <c:v>4.267900000003392</c:v>
                </c:pt>
                <c:pt idx="48680">
                  <c:v>4.2680000000033917</c:v>
                </c:pt>
                <c:pt idx="48681">
                  <c:v>4.2681000000033915</c:v>
                </c:pt>
                <c:pt idx="48682">
                  <c:v>4.2682000000033913</c:v>
                </c:pt>
                <c:pt idx="48683">
                  <c:v>4.268300000003391</c:v>
                </c:pt>
                <c:pt idx="48684">
                  <c:v>4.2684000000033908</c:v>
                </c:pt>
                <c:pt idx="48685">
                  <c:v>4.2685000000033906</c:v>
                </c:pt>
                <c:pt idx="48686">
                  <c:v>4.2686000000033903</c:v>
                </c:pt>
                <c:pt idx="48687">
                  <c:v>4.2687000000033901</c:v>
                </c:pt>
                <c:pt idx="48688">
                  <c:v>4.2688000000033899</c:v>
                </c:pt>
                <c:pt idx="48689">
                  <c:v>4.2689000000033896</c:v>
                </c:pt>
                <c:pt idx="48690">
                  <c:v>4.2690000000033894</c:v>
                </c:pt>
                <c:pt idx="48691">
                  <c:v>4.2691000000033892</c:v>
                </c:pt>
                <c:pt idx="48692">
                  <c:v>4.269200000003389</c:v>
                </c:pt>
                <c:pt idx="48693">
                  <c:v>4.2693000000033887</c:v>
                </c:pt>
                <c:pt idx="48694">
                  <c:v>4.2694000000033885</c:v>
                </c:pt>
                <c:pt idx="48695">
                  <c:v>4.2695000000033883</c:v>
                </c:pt>
                <c:pt idx="48696">
                  <c:v>4.269600000003388</c:v>
                </c:pt>
                <c:pt idx="48697">
                  <c:v>4.2697000000033878</c:v>
                </c:pt>
                <c:pt idx="48698">
                  <c:v>4.2698000000033876</c:v>
                </c:pt>
                <c:pt idx="48699">
                  <c:v>4.2699000000033873</c:v>
                </c:pt>
                <c:pt idx="48700">
                  <c:v>4.2700000000033871</c:v>
                </c:pt>
                <c:pt idx="48701">
                  <c:v>4.2701000000033869</c:v>
                </c:pt>
                <c:pt idx="48702">
                  <c:v>4.2702000000033866</c:v>
                </c:pt>
                <c:pt idx="48703">
                  <c:v>4.2703000000033864</c:v>
                </c:pt>
                <c:pt idx="48704">
                  <c:v>4.2704000000033862</c:v>
                </c:pt>
                <c:pt idx="48705">
                  <c:v>4.2705000000033859</c:v>
                </c:pt>
                <c:pt idx="48706">
                  <c:v>4.2706000000033857</c:v>
                </c:pt>
                <c:pt idx="48707">
                  <c:v>4.2707000000033855</c:v>
                </c:pt>
                <c:pt idx="48708">
                  <c:v>4.2708000000033852</c:v>
                </c:pt>
                <c:pt idx="48709">
                  <c:v>4.270900000003385</c:v>
                </c:pt>
                <c:pt idx="48710">
                  <c:v>4.2710000000033848</c:v>
                </c:pt>
                <c:pt idx="48711">
                  <c:v>4.2711000000033845</c:v>
                </c:pt>
                <c:pt idx="48712">
                  <c:v>4.2712000000033843</c:v>
                </c:pt>
                <c:pt idx="48713">
                  <c:v>4.2713000000033841</c:v>
                </c:pt>
                <c:pt idx="48714">
                  <c:v>4.2714000000033838</c:v>
                </c:pt>
                <c:pt idx="48715">
                  <c:v>4.2715000000033836</c:v>
                </c:pt>
                <c:pt idx="48716">
                  <c:v>4.2716000000033834</c:v>
                </c:pt>
                <c:pt idx="48717">
                  <c:v>4.2717000000033831</c:v>
                </c:pt>
                <c:pt idx="48718">
                  <c:v>4.2718000000033829</c:v>
                </c:pt>
                <c:pt idx="48719">
                  <c:v>4.2719000000033827</c:v>
                </c:pt>
                <c:pt idx="48720">
                  <c:v>4.2720000000033824</c:v>
                </c:pt>
                <c:pt idx="48721">
                  <c:v>4.2721000000033822</c:v>
                </c:pt>
                <c:pt idx="48722">
                  <c:v>4.272200000003382</c:v>
                </c:pt>
                <c:pt idx="48723">
                  <c:v>4.2723000000033817</c:v>
                </c:pt>
                <c:pt idx="48724">
                  <c:v>4.2724000000033815</c:v>
                </c:pt>
                <c:pt idx="48725">
                  <c:v>4.2725000000033813</c:v>
                </c:pt>
                <c:pt idx="48726">
                  <c:v>4.272600000003381</c:v>
                </c:pt>
                <c:pt idx="48727">
                  <c:v>4.2727000000033808</c:v>
                </c:pt>
                <c:pt idx="48728">
                  <c:v>4.2728000000033806</c:v>
                </c:pt>
                <c:pt idx="48729">
                  <c:v>4.2729000000033803</c:v>
                </c:pt>
                <c:pt idx="48730">
                  <c:v>4.2730000000033801</c:v>
                </c:pt>
                <c:pt idx="48731">
                  <c:v>4.2731000000033799</c:v>
                </c:pt>
                <c:pt idx="48732">
                  <c:v>4.2732000000033796</c:v>
                </c:pt>
                <c:pt idx="48733">
                  <c:v>4.2733000000033794</c:v>
                </c:pt>
                <c:pt idx="48734">
                  <c:v>4.2734000000033792</c:v>
                </c:pt>
                <c:pt idx="48735">
                  <c:v>4.2735000000033789</c:v>
                </c:pt>
                <c:pt idx="48736">
                  <c:v>4.2736000000033787</c:v>
                </c:pt>
                <c:pt idx="48737">
                  <c:v>4.2737000000033785</c:v>
                </c:pt>
                <c:pt idx="48738">
                  <c:v>4.2738000000033782</c:v>
                </c:pt>
                <c:pt idx="48739">
                  <c:v>4.273900000003378</c:v>
                </c:pt>
                <c:pt idx="48740">
                  <c:v>4.2740000000033778</c:v>
                </c:pt>
                <c:pt idx="48741">
                  <c:v>4.2741000000033775</c:v>
                </c:pt>
                <c:pt idx="48742">
                  <c:v>4.2742000000033773</c:v>
                </c:pt>
                <c:pt idx="48743">
                  <c:v>4.2743000000033771</c:v>
                </c:pt>
                <c:pt idx="48744">
                  <c:v>4.2744000000033768</c:v>
                </c:pt>
                <c:pt idx="48745">
                  <c:v>4.2745000000033766</c:v>
                </c:pt>
                <c:pt idx="48746">
                  <c:v>4.2746000000033764</c:v>
                </c:pt>
                <c:pt idx="48747">
                  <c:v>4.2747000000033761</c:v>
                </c:pt>
                <c:pt idx="48748">
                  <c:v>4.2748000000033759</c:v>
                </c:pt>
                <c:pt idx="48749">
                  <c:v>4.2749000000033757</c:v>
                </c:pt>
                <c:pt idx="48750">
                  <c:v>4.2750000000033754</c:v>
                </c:pt>
                <c:pt idx="48751">
                  <c:v>4.2751000000033752</c:v>
                </c:pt>
                <c:pt idx="48752">
                  <c:v>4.275200000003375</c:v>
                </c:pt>
                <c:pt idx="48753">
                  <c:v>4.2753000000033747</c:v>
                </c:pt>
                <c:pt idx="48754">
                  <c:v>4.2754000000033745</c:v>
                </c:pt>
                <c:pt idx="48755">
                  <c:v>4.2755000000033743</c:v>
                </c:pt>
                <c:pt idx="48756">
                  <c:v>4.275600000003374</c:v>
                </c:pt>
                <c:pt idx="48757">
                  <c:v>4.2757000000033738</c:v>
                </c:pt>
                <c:pt idx="48758">
                  <c:v>4.2758000000033736</c:v>
                </c:pt>
                <c:pt idx="48759">
                  <c:v>4.2759000000033733</c:v>
                </c:pt>
                <c:pt idx="48760">
                  <c:v>4.2760000000033731</c:v>
                </c:pt>
                <c:pt idx="48761">
                  <c:v>4.2761000000033729</c:v>
                </c:pt>
                <c:pt idx="48762">
                  <c:v>4.2762000000033726</c:v>
                </c:pt>
                <c:pt idx="48763">
                  <c:v>4.2763000000033724</c:v>
                </c:pt>
                <c:pt idx="48764">
                  <c:v>4.2764000000033722</c:v>
                </c:pt>
                <c:pt idx="48765">
                  <c:v>4.2765000000033719</c:v>
                </c:pt>
                <c:pt idx="48766">
                  <c:v>4.2766000000033717</c:v>
                </c:pt>
                <c:pt idx="48767">
                  <c:v>4.2767000000033715</c:v>
                </c:pt>
                <c:pt idx="48768">
                  <c:v>4.2768000000033712</c:v>
                </c:pt>
                <c:pt idx="48769">
                  <c:v>4.276900000003371</c:v>
                </c:pt>
                <c:pt idx="48770">
                  <c:v>4.2770000000033708</c:v>
                </c:pt>
                <c:pt idx="48771">
                  <c:v>4.2771000000033705</c:v>
                </c:pt>
                <c:pt idx="48772">
                  <c:v>4.2772000000033703</c:v>
                </c:pt>
                <c:pt idx="48773">
                  <c:v>4.2773000000033701</c:v>
                </c:pt>
                <c:pt idx="48774">
                  <c:v>4.2774000000033698</c:v>
                </c:pt>
                <c:pt idx="48775">
                  <c:v>4.2775000000033696</c:v>
                </c:pt>
                <c:pt idx="48776">
                  <c:v>4.2776000000033694</c:v>
                </c:pt>
                <c:pt idx="48777">
                  <c:v>4.2777000000033691</c:v>
                </c:pt>
                <c:pt idx="48778">
                  <c:v>4.2778000000033689</c:v>
                </c:pt>
                <c:pt idx="48779">
                  <c:v>4.2779000000033687</c:v>
                </c:pt>
                <c:pt idx="48780">
                  <c:v>4.2780000000033684</c:v>
                </c:pt>
                <c:pt idx="48781">
                  <c:v>4.2781000000033682</c:v>
                </c:pt>
                <c:pt idx="48782">
                  <c:v>4.278200000003368</c:v>
                </c:pt>
                <c:pt idx="48783">
                  <c:v>4.2783000000033677</c:v>
                </c:pt>
                <c:pt idx="48784">
                  <c:v>4.2784000000033675</c:v>
                </c:pt>
                <c:pt idx="48785">
                  <c:v>4.2785000000033673</c:v>
                </c:pt>
                <c:pt idx="48786">
                  <c:v>4.278600000003367</c:v>
                </c:pt>
                <c:pt idx="48787">
                  <c:v>4.2787000000033668</c:v>
                </c:pt>
                <c:pt idx="48788">
                  <c:v>4.2788000000033666</c:v>
                </c:pt>
                <c:pt idx="48789">
                  <c:v>4.2789000000033663</c:v>
                </c:pt>
                <c:pt idx="48790">
                  <c:v>4.2790000000033661</c:v>
                </c:pt>
                <c:pt idx="48791">
                  <c:v>4.2791000000033659</c:v>
                </c:pt>
                <c:pt idx="48792">
                  <c:v>4.2792000000033656</c:v>
                </c:pt>
                <c:pt idx="48793">
                  <c:v>4.2793000000033654</c:v>
                </c:pt>
                <c:pt idx="48794">
                  <c:v>4.2794000000033652</c:v>
                </c:pt>
                <c:pt idx="48795">
                  <c:v>4.2795000000033649</c:v>
                </c:pt>
                <c:pt idx="48796">
                  <c:v>4.2796000000033647</c:v>
                </c:pt>
                <c:pt idx="48797">
                  <c:v>4.2797000000033645</c:v>
                </c:pt>
                <c:pt idx="48798">
                  <c:v>4.2798000000033642</c:v>
                </c:pt>
                <c:pt idx="48799">
                  <c:v>4.279900000003364</c:v>
                </c:pt>
                <c:pt idx="48800">
                  <c:v>4.2800000000033638</c:v>
                </c:pt>
                <c:pt idx="48801">
                  <c:v>4.2801000000033635</c:v>
                </c:pt>
                <c:pt idx="48802">
                  <c:v>4.2802000000033633</c:v>
                </c:pt>
                <c:pt idx="48803">
                  <c:v>4.2803000000033631</c:v>
                </c:pt>
                <c:pt idx="48804">
                  <c:v>4.2804000000033628</c:v>
                </c:pt>
                <c:pt idx="48805">
                  <c:v>4.2805000000033626</c:v>
                </c:pt>
                <c:pt idx="48806">
                  <c:v>4.2806000000033624</c:v>
                </c:pt>
                <c:pt idx="48807">
                  <c:v>4.2807000000033621</c:v>
                </c:pt>
                <c:pt idx="48808">
                  <c:v>4.2808000000033619</c:v>
                </c:pt>
                <c:pt idx="48809">
                  <c:v>4.2809000000033617</c:v>
                </c:pt>
                <c:pt idx="48810">
                  <c:v>4.2810000000033614</c:v>
                </c:pt>
                <c:pt idx="48811">
                  <c:v>4.2811000000033612</c:v>
                </c:pt>
                <c:pt idx="48812">
                  <c:v>4.281200000003361</c:v>
                </c:pt>
                <c:pt idx="48813">
                  <c:v>4.2813000000033608</c:v>
                </c:pt>
                <c:pt idx="48814">
                  <c:v>4.2814000000033605</c:v>
                </c:pt>
                <c:pt idx="48815">
                  <c:v>4.2815000000033603</c:v>
                </c:pt>
                <c:pt idx="48816">
                  <c:v>4.2816000000033601</c:v>
                </c:pt>
                <c:pt idx="48817">
                  <c:v>4.2817000000033598</c:v>
                </c:pt>
                <c:pt idx="48818">
                  <c:v>4.2818000000033596</c:v>
                </c:pt>
                <c:pt idx="48819">
                  <c:v>4.2819000000033594</c:v>
                </c:pt>
                <c:pt idx="48820">
                  <c:v>4.2820000000033591</c:v>
                </c:pt>
                <c:pt idx="48821">
                  <c:v>4.2821000000033589</c:v>
                </c:pt>
                <c:pt idx="48822">
                  <c:v>4.2822000000033587</c:v>
                </c:pt>
                <c:pt idx="48823">
                  <c:v>4.2823000000033584</c:v>
                </c:pt>
                <c:pt idx="48824">
                  <c:v>4.2824000000033582</c:v>
                </c:pt>
                <c:pt idx="48825">
                  <c:v>4.282500000003358</c:v>
                </c:pt>
                <c:pt idx="48826">
                  <c:v>4.2826000000033577</c:v>
                </c:pt>
                <c:pt idx="48827">
                  <c:v>4.2827000000033575</c:v>
                </c:pt>
                <c:pt idx="48828">
                  <c:v>4.2828000000033573</c:v>
                </c:pt>
                <c:pt idx="48829">
                  <c:v>4.282900000003357</c:v>
                </c:pt>
                <c:pt idx="48830">
                  <c:v>4.2830000000033568</c:v>
                </c:pt>
                <c:pt idx="48831">
                  <c:v>4.2831000000033566</c:v>
                </c:pt>
                <c:pt idx="48832">
                  <c:v>4.2832000000033563</c:v>
                </c:pt>
                <c:pt idx="48833">
                  <c:v>4.2833000000033561</c:v>
                </c:pt>
                <c:pt idx="48834">
                  <c:v>4.2834000000033559</c:v>
                </c:pt>
                <c:pt idx="48835">
                  <c:v>4.2835000000033556</c:v>
                </c:pt>
                <c:pt idx="48836">
                  <c:v>4.2836000000033554</c:v>
                </c:pt>
                <c:pt idx="48837">
                  <c:v>4.2837000000033552</c:v>
                </c:pt>
                <c:pt idx="48838">
                  <c:v>4.2838000000033549</c:v>
                </c:pt>
                <c:pt idx="48839">
                  <c:v>4.2839000000033547</c:v>
                </c:pt>
                <c:pt idx="48840">
                  <c:v>4.2840000000033545</c:v>
                </c:pt>
                <c:pt idx="48841">
                  <c:v>4.2841000000033542</c:v>
                </c:pt>
                <c:pt idx="48842">
                  <c:v>4.284200000003354</c:v>
                </c:pt>
                <c:pt idx="48843">
                  <c:v>4.2843000000033538</c:v>
                </c:pt>
                <c:pt idx="48844">
                  <c:v>4.2844000000033535</c:v>
                </c:pt>
                <c:pt idx="48845">
                  <c:v>4.2845000000033533</c:v>
                </c:pt>
                <c:pt idx="48846">
                  <c:v>4.2846000000033531</c:v>
                </c:pt>
                <c:pt idx="48847">
                  <c:v>4.2847000000033528</c:v>
                </c:pt>
                <c:pt idx="48848">
                  <c:v>4.2848000000033526</c:v>
                </c:pt>
                <c:pt idx="48849">
                  <c:v>4.2849000000033524</c:v>
                </c:pt>
                <c:pt idx="48850">
                  <c:v>4.2850000000033521</c:v>
                </c:pt>
                <c:pt idx="48851">
                  <c:v>4.2851000000033519</c:v>
                </c:pt>
                <c:pt idx="48852">
                  <c:v>4.2852000000033517</c:v>
                </c:pt>
                <c:pt idx="48853">
                  <c:v>4.2853000000033514</c:v>
                </c:pt>
                <c:pt idx="48854">
                  <c:v>4.2854000000033512</c:v>
                </c:pt>
                <c:pt idx="48855">
                  <c:v>4.285500000003351</c:v>
                </c:pt>
                <c:pt idx="48856">
                  <c:v>4.2856000000033507</c:v>
                </c:pt>
                <c:pt idx="48857">
                  <c:v>4.2857000000033505</c:v>
                </c:pt>
                <c:pt idx="48858">
                  <c:v>4.2858000000033503</c:v>
                </c:pt>
                <c:pt idx="48859">
                  <c:v>4.28590000000335</c:v>
                </c:pt>
                <c:pt idx="48860">
                  <c:v>4.2860000000033498</c:v>
                </c:pt>
                <c:pt idx="48861">
                  <c:v>4.2861000000033496</c:v>
                </c:pt>
                <c:pt idx="48862">
                  <c:v>4.2862000000033493</c:v>
                </c:pt>
                <c:pt idx="48863">
                  <c:v>4.2863000000033491</c:v>
                </c:pt>
                <c:pt idx="48864">
                  <c:v>4.2864000000033489</c:v>
                </c:pt>
                <c:pt idx="48865">
                  <c:v>4.2865000000033486</c:v>
                </c:pt>
                <c:pt idx="48866">
                  <c:v>4.2866000000033484</c:v>
                </c:pt>
                <c:pt idx="48867">
                  <c:v>4.2867000000033482</c:v>
                </c:pt>
                <c:pt idx="48868">
                  <c:v>4.2868000000033479</c:v>
                </c:pt>
                <c:pt idx="48869">
                  <c:v>4.2869000000033477</c:v>
                </c:pt>
                <c:pt idx="48870">
                  <c:v>4.2870000000033475</c:v>
                </c:pt>
                <c:pt idx="48871">
                  <c:v>4.2871000000033472</c:v>
                </c:pt>
                <c:pt idx="48872">
                  <c:v>4.287200000003347</c:v>
                </c:pt>
                <c:pt idx="48873">
                  <c:v>4.2873000000033468</c:v>
                </c:pt>
                <c:pt idx="48874">
                  <c:v>4.2874000000033465</c:v>
                </c:pt>
                <c:pt idx="48875">
                  <c:v>4.2875000000033463</c:v>
                </c:pt>
                <c:pt idx="48876">
                  <c:v>4.2876000000033461</c:v>
                </c:pt>
                <c:pt idx="48877">
                  <c:v>4.2877000000033458</c:v>
                </c:pt>
                <c:pt idx="48878">
                  <c:v>4.2878000000033456</c:v>
                </c:pt>
                <c:pt idx="48879">
                  <c:v>4.2879000000033454</c:v>
                </c:pt>
                <c:pt idx="48880">
                  <c:v>4.2880000000033451</c:v>
                </c:pt>
                <c:pt idx="48881">
                  <c:v>4.2881000000033449</c:v>
                </c:pt>
                <c:pt idx="48882">
                  <c:v>4.2882000000033447</c:v>
                </c:pt>
                <c:pt idx="48883">
                  <c:v>4.2883000000033444</c:v>
                </c:pt>
                <c:pt idx="48884">
                  <c:v>4.2884000000033442</c:v>
                </c:pt>
                <c:pt idx="48885">
                  <c:v>4.288500000003344</c:v>
                </c:pt>
                <c:pt idx="48886">
                  <c:v>4.2886000000033437</c:v>
                </c:pt>
                <c:pt idx="48887">
                  <c:v>4.2887000000033435</c:v>
                </c:pt>
                <c:pt idx="48888">
                  <c:v>4.2888000000033433</c:v>
                </c:pt>
                <c:pt idx="48889">
                  <c:v>4.288900000003343</c:v>
                </c:pt>
                <c:pt idx="48890">
                  <c:v>4.2890000000033428</c:v>
                </c:pt>
                <c:pt idx="48891">
                  <c:v>4.2891000000033426</c:v>
                </c:pt>
                <c:pt idx="48892">
                  <c:v>4.2892000000033423</c:v>
                </c:pt>
                <c:pt idx="48893">
                  <c:v>4.2893000000033421</c:v>
                </c:pt>
                <c:pt idx="48894">
                  <c:v>4.2894000000033419</c:v>
                </c:pt>
                <c:pt idx="48895">
                  <c:v>4.2895000000033416</c:v>
                </c:pt>
                <c:pt idx="48896">
                  <c:v>4.2896000000033414</c:v>
                </c:pt>
                <c:pt idx="48897">
                  <c:v>4.2897000000033412</c:v>
                </c:pt>
                <c:pt idx="48898">
                  <c:v>4.2898000000033409</c:v>
                </c:pt>
                <c:pt idx="48899">
                  <c:v>4.2899000000033407</c:v>
                </c:pt>
                <c:pt idx="48900">
                  <c:v>4.2900000000033405</c:v>
                </c:pt>
                <c:pt idx="48901">
                  <c:v>4.2901000000033402</c:v>
                </c:pt>
                <c:pt idx="48902">
                  <c:v>4.29020000000334</c:v>
                </c:pt>
                <c:pt idx="48903">
                  <c:v>4.2903000000033398</c:v>
                </c:pt>
                <c:pt idx="48904">
                  <c:v>4.2904000000033395</c:v>
                </c:pt>
                <c:pt idx="48905">
                  <c:v>4.2905000000033393</c:v>
                </c:pt>
                <c:pt idx="48906">
                  <c:v>4.2906000000033391</c:v>
                </c:pt>
                <c:pt idx="48907">
                  <c:v>4.2907000000033388</c:v>
                </c:pt>
                <c:pt idx="48908">
                  <c:v>4.2908000000033386</c:v>
                </c:pt>
                <c:pt idx="48909">
                  <c:v>4.2909000000033384</c:v>
                </c:pt>
                <c:pt idx="48910">
                  <c:v>4.2910000000033381</c:v>
                </c:pt>
                <c:pt idx="48911">
                  <c:v>4.2911000000033379</c:v>
                </c:pt>
                <c:pt idx="48912">
                  <c:v>4.2912000000033377</c:v>
                </c:pt>
                <c:pt idx="48913">
                  <c:v>4.2913000000033374</c:v>
                </c:pt>
                <c:pt idx="48914">
                  <c:v>4.2914000000033372</c:v>
                </c:pt>
                <c:pt idx="48915">
                  <c:v>4.291500000003337</c:v>
                </c:pt>
                <c:pt idx="48916">
                  <c:v>4.2916000000033367</c:v>
                </c:pt>
                <c:pt idx="48917">
                  <c:v>4.2917000000033365</c:v>
                </c:pt>
                <c:pt idx="48918">
                  <c:v>4.2918000000033363</c:v>
                </c:pt>
                <c:pt idx="48919">
                  <c:v>4.291900000003336</c:v>
                </c:pt>
                <c:pt idx="48920">
                  <c:v>4.2920000000033358</c:v>
                </c:pt>
                <c:pt idx="48921">
                  <c:v>4.2921000000033356</c:v>
                </c:pt>
                <c:pt idx="48922">
                  <c:v>4.2922000000033353</c:v>
                </c:pt>
                <c:pt idx="48923">
                  <c:v>4.2923000000033351</c:v>
                </c:pt>
                <c:pt idx="48924">
                  <c:v>4.2924000000033349</c:v>
                </c:pt>
                <c:pt idx="48925">
                  <c:v>4.2925000000033346</c:v>
                </c:pt>
                <c:pt idx="48926">
                  <c:v>4.2926000000033344</c:v>
                </c:pt>
                <c:pt idx="48927">
                  <c:v>4.2927000000033342</c:v>
                </c:pt>
                <c:pt idx="48928">
                  <c:v>4.2928000000033339</c:v>
                </c:pt>
                <c:pt idx="48929">
                  <c:v>4.2929000000033337</c:v>
                </c:pt>
                <c:pt idx="48930">
                  <c:v>4.2930000000033335</c:v>
                </c:pt>
                <c:pt idx="48931">
                  <c:v>4.2931000000033332</c:v>
                </c:pt>
                <c:pt idx="48932">
                  <c:v>4.293200000003333</c:v>
                </c:pt>
                <c:pt idx="48933">
                  <c:v>4.2933000000033328</c:v>
                </c:pt>
                <c:pt idx="48934">
                  <c:v>4.2934000000033326</c:v>
                </c:pt>
                <c:pt idx="48935">
                  <c:v>4.2935000000033323</c:v>
                </c:pt>
                <c:pt idx="48936">
                  <c:v>4.2936000000033321</c:v>
                </c:pt>
                <c:pt idx="48937">
                  <c:v>4.2937000000033319</c:v>
                </c:pt>
                <c:pt idx="48938">
                  <c:v>4.2938000000033316</c:v>
                </c:pt>
                <c:pt idx="48939">
                  <c:v>4.2939000000033314</c:v>
                </c:pt>
                <c:pt idx="48940">
                  <c:v>4.2940000000033312</c:v>
                </c:pt>
                <c:pt idx="48941">
                  <c:v>4.2941000000033309</c:v>
                </c:pt>
                <c:pt idx="48942">
                  <c:v>4.2942000000033307</c:v>
                </c:pt>
                <c:pt idx="48943">
                  <c:v>4.2943000000033305</c:v>
                </c:pt>
                <c:pt idx="48944">
                  <c:v>4.2944000000033302</c:v>
                </c:pt>
                <c:pt idx="48945">
                  <c:v>4.29450000000333</c:v>
                </c:pt>
                <c:pt idx="48946">
                  <c:v>4.2946000000033298</c:v>
                </c:pt>
                <c:pt idx="48947">
                  <c:v>4.2947000000033295</c:v>
                </c:pt>
                <c:pt idx="48948">
                  <c:v>4.2948000000033293</c:v>
                </c:pt>
                <c:pt idx="48949">
                  <c:v>4.2949000000033291</c:v>
                </c:pt>
                <c:pt idx="48950">
                  <c:v>4.2950000000033288</c:v>
                </c:pt>
                <c:pt idx="48951">
                  <c:v>4.2951000000033286</c:v>
                </c:pt>
                <c:pt idx="48952">
                  <c:v>4.2952000000033284</c:v>
                </c:pt>
                <c:pt idx="48953">
                  <c:v>4.2953000000033281</c:v>
                </c:pt>
                <c:pt idx="48954">
                  <c:v>4.2954000000033279</c:v>
                </c:pt>
                <c:pt idx="48955">
                  <c:v>4.2955000000033277</c:v>
                </c:pt>
                <c:pt idx="48956">
                  <c:v>4.2956000000033274</c:v>
                </c:pt>
                <c:pt idx="48957">
                  <c:v>4.2957000000033272</c:v>
                </c:pt>
                <c:pt idx="48958">
                  <c:v>4.295800000003327</c:v>
                </c:pt>
                <c:pt idx="48959">
                  <c:v>4.2959000000033267</c:v>
                </c:pt>
                <c:pt idx="48960">
                  <c:v>4.2960000000033265</c:v>
                </c:pt>
                <c:pt idx="48961">
                  <c:v>4.2961000000033263</c:v>
                </c:pt>
                <c:pt idx="48962">
                  <c:v>4.296200000003326</c:v>
                </c:pt>
                <c:pt idx="48963">
                  <c:v>4.2963000000033258</c:v>
                </c:pt>
                <c:pt idx="48964">
                  <c:v>4.2964000000033256</c:v>
                </c:pt>
                <c:pt idx="48965">
                  <c:v>4.2965000000033253</c:v>
                </c:pt>
                <c:pt idx="48966">
                  <c:v>4.2966000000033251</c:v>
                </c:pt>
                <c:pt idx="48967">
                  <c:v>4.2967000000033249</c:v>
                </c:pt>
                <c:pt idx="48968">
                  <c:v>4.2968000000033246</c:v>
                </c:pt>
                <c:pt idx="48969">
                  <c:v>4.2969000000033244</c:v>
                </c:pt>
                <c:pt idx="48970">
                  <c:v>4.2970000000033242</c:v>
                </c:pt>
                <c:pt idx="48971">
                  <c:v>4.2971000000033239</c:v>
                </c:pt>
                <c:pt idx="48972">
                  <c:v>4.2972000000033237</c:v>
                </c:pt>
                <c:pt idx="48973">
                  <c:v>4.2973000000033235</c:v>
                </c:pt>
                <c:pt idx="48974">
                  <c:v>4.2974000000033232</c:v>
                </c:pt>
                <c:pt idx="48975">
                  <c:v>4.297500000003323</c:v>
                </c:pt>
                <c:pt idx="48976">
                  <c:v>4.2976000000033228</c:v>
                </c:pt>
                <c:pt idx="48977">
                  <c:v>4.2977000000033225</c:v>
                </c:pt>
                <c:pt idx="48978">
                  <c:v>4.2978000000033223</c:v>
                </c:pt>
                <c:pt idx="48979">
                  <c:v>4.2979000000033221</c:v>
                </c:pt>
                <c:pt idx="48980">
                  <c:v>4.2980000000033218</c:v>
                </c:pt>
                <c:pt idx="48981">
                  <c:v>4.2981000000033216</c:v>
                </c:pt>
                <c:pt idx="48982">
                  <c:v>4.2982000000033214</c:v>
                </c:pt>
                <c:pt idx="48983">
                  <c:v>4.2983000000033211</c:v>
                </c:pt>
                <c:pt idx="48984">
                  <c:v>4.2984000000033209</c:v>
                </c:pt>
                <c:pt idx="48985">
                  <c:v>4.2985000000033207</c:v>
                </c:pt>
                <c:pt idx="48986">
                  <c:v>4.2986000000033204</c:v>
                </c:pt>
                <c:pt idx="48987">
                  <c:v>4.2987000000033202</c:v>
                </c:pt>
                <c:pt idx="48988">
                  <c:v>4.29880000000332</c:v>
                </c:pt>
                <c:pt idx="48989">
                  <c:v>4.2989000000033197</c:v>
                </c:pt>
                <c:pt idx="48990">
                  <c:v>4.2990000000033195</c:v>
                </c:pt>
                <c:pt idx="48991">
                  <c:v>4.2991000000033193</c:v>
                </c:pt>
                <c:pt idx="48992">
                  <c:v>4.299200000003319</c:v>
                </c:pt>
                <c:pt idx="48993">
                  <c:v>4.2993000000033188</c:v>
                </c:pt>
                <c:pt idx="48994">
                  <c:v>4.2994000000033186</c:v>
                </c:pt>
                <c:pt idx="48995">
                  <c:v>4.2995000000033183</c:v>
                </c:pt>
                <c:pt idx="48996">
                  <c:v>4.2996000000033181</c:v>
                </c:pt>
                <c:pt idx="48997">
                  <c:v>4.2997000000033179</c:v>
                </c:pt>
                <c:pt idx="48998">
                  <c:v>4.2998000000033176</c:v>
                </c:pt>
                <c:pt idx="48999">
                  <c:v>4.2999000000033174</c:v>
                </c:pt>
                <c:pt idx="49000">
                  <c:v>4.3000000000033172</c:v>
                </c:pt>
                <c:pt idx="49001">
                  <c:v>4.3001000000033169</c:v>
                </c:pt>
                <c:pt idx="49002">
                  <c:v>4.3002000000033167</c:v>
                </c:pt>
                <c:pt idx="49003">
                  <c:v>4.3003000000033165</c:v>
                </c:pt>
                <c:pt idx="49004">
                  <c:v>4.3004000000033162</c:v>
                </c:pt>
                <c:pt idx="49005">
                  <c:v>4.300500000003316</c:v>
                </c:pt>
                <c:pt idx="49006">
                  <c:v>4.3006000000033158</c:v>
                </c:pt>
                <c:pt idx="49007">
                  <c:v>4.3007000000033155</c:v>
                </c:pt>
                <c:pt idx="49008">
                  <c:v>4.3008000000033153</c:v>
                </c:pt>
                <c:pt idx="49009">
                  <c:v>4.3009000000033151</c:v>
                </c:pt>
                <c:pt idx="49010">
                  <c:v>4.3010000000033148</c:v>
                </c:pt>
                <c:pt idx="49011">
                  <c:v>4.3011000000033146</c:v>
                </c:pt>
                <c:pt idx="49012">
                  <c:v>4.3012000000033144</c:v>
                </c:pt>
                <c:pt idx="49013">
                  <c:v>4.3013000000033141</c:v>
                </c:pt>
                <c:pt idx="49014">
                  <c:v>4.3014000000033139</c:v>
                </c:pt>
                <c:pt idx="49015">
                  <c:v>4.3015000000033137</c:v>
                </c:pt>
                <c:pt idx="49016">
                  <c:v>4.3016000000033134</c:v>
                </c:pt>
                <c:pt idx="49017">
                  <c:v>4.3017000000033132</c:v>
                </c:pt>
                <c:pt idx="49018">
                  <c:v>4.301800000003313</c:v>
                </c:pt>
                <c:pt idx="49019">
                  <c:v>4.3019000000033127</c:v>
                </c:pt>
                <c:pt idx="49020">
                  <c:v>4.3020000000033125</c:v>
                </c:pt>
                <c:pt idx="49021">
                  <c:v>4.3021000000033123</c:v>
                </c:pt>
                <c:pt idx="49022">
                  <c:v>4.302200000003312</c:v>
                </c:pt>
                <c:pt idx="49023">
                  <c:v>4.3023000000033118</c:v>
                </c:pt>
                <c:pt idx="49024">
                  <c:v>4.3024000000033116</c:v>
                </c:pt>
                <c:pt idx="49025">
                  <c:v>4.3025000000033113</c:v>
                </c:pt>
                <c:pt idx="49026">
                  <c:v>4.3026000000033111</c:v>
                </c:pt>
                <c:pt idx="49027">
                  <c:v>4.3027000000033109</c:v>
                </c:pt>
                <c:pt idx="49028">
                  <c:v>4.3028000000033106</c:v>
                </c:pt>
                <c:pt idx="49029">
                  <c:v>4.3029000000033104</c:v>
                </c:pt>
                <c:pt idx="49030">
                  <c:v>4.3030000000033102</c:v>
                </c:pt>
                <c:pt idx="49031">
                  <c:v>4.3031000000033099</c:v>
                </c:pt>
                <c:pt idx="49032">
                  <c:v>4.3032000000033097</c:v>
                </c:pt>
                <c:pt idx="49033">
                  <c:v>4.3033000000033095</c:v>
                </c:pt>
                <c:pt idx="49034">
                  <c:v>4.3034000000033092</c:v>
                </c:pt>
                <c:pt idx="49035">
                  <c:v>4.303500000003309</c:v>
                </c:pt>
                <c:pt idx="49036">
                  <c:v>4.3036000000033088</c:v>
                </c:pt>
                <c:pt idx="49037">
                  <c:v>4.3037000000033085</c:v>
                </c:pt>
                <c:pt idx="49038">
                  <c:v>4.3038000000033083</c:v>
                </c:pt>
                <c:pt idx="49039">
                  <c:v>4.3039000000033081</c:v>
                </c:pt>
                <c:pt idx="49040">
                  <c:v>4.3040000000033078</c:v>
                </c:pt>
                <c:pt idx="49041">
                  <c:v>4.3041000000033076</c:v>
                </c:pt>
                <c:pt idx="49042">
                  <c:v>4.3042000000033074</c:v>
                </c:pt>
                <c:pt idx="49043">
                  <c:v>4.3043000000033071</c:v>
                </c:pt>
                <c:pt idx="49044">
                  <c:v>4.3044000000033069</c:v>
                </c:pt>
                <c:pt idx="49045">
                  <c:v>4.3045000000033067</c:v>
                </c:pt>
                <c:pt idx="49046">
                  <c:v>4.3046000000033064</c:v>
                </c:pt>
                <c:pt idx="49047">
                  <c:v>4.3047000000033062</c:v>
                </c:pt>
                <c:pt idx="49048">
                  <c:v>4.304800000003306</c:v>
                </c:pt>
                <c:pt idx="49049">
                  <c:v>4.3049000000033057</c:v>
                </c:pt>
                <c:pt idx="49050">
                  <c:v>4.3050000000033055</c:v>
                </c:pt>
                <c:pt idx="49051">
                  <c:v>4.3051000000033053</c:v>
                </c:pt>
                <c:pt idx="49052">
                  <c:v>4.305200000003305</c:v>
                </c:pt>
                <c:pt idx="49053">
                  <c:v>4.3053000000033048</c:v>
                </c:pt>
                <c:pt idx="49054">
                  <c:v>4.3054000000033046</c:v>
                </c:pt>
                <c:pt idx="49055">
                  <c:v>4.3055000000033044</c:v>
                </c:pt>
                <c:pt idx="49056">
                  <c:v>4.3056000000033041</c:v>
                </c:pt>
                <c:pt idx="49057">
                  <c:v>4.3057000000033039</c:v>
                </c:pt>
                <c:pt idx="49058">
                  <c:v>4.3058000000033037</c:v>
                </c:pt>
                <c:pt idx="49059">
                  <c:v>4.3059000000033034</c:v>
                </c:pt>
                <c:pt idx="49060">
                  <c:v>4.3060000000033032</c:v>
                </c:pt>
                <c:pt idx="49061">
                  <c:v>4.306100000003303</c:v>
                </c:pt>
                <c:pt idx="49062">
                  <c:v>4.3062000000033027</c:v>
                </c:pt>
                <c:pt idx="49063">
                  <c:v>4.3063000000033025</c:v>
                </c:pt>
                <c:pt idx="49064">
                  <c:v>4.3064000000033023</c:v>
                </c:pt>
                <c:pt idx="49065">
                  <c:v>4.306500000003302</c:v>
                </c:pt>
                <c:pt idx="49066">
                  <c:v>4.3066000000033018</c:v>
                </c:pt>
                <c:pt idx="49067">
                  <c:v>4.3067000000033016</c:v>
                </c:pt>
                <c:pt idx="49068">
                  <c:v>4.3068000000033013</c:v>
                </c:pt>
                <c:pt idx="49069">
                  <c:v>4.3069000000033011</c:v>
                </c:pt>
                <c:pt idx="49070">
                  <c:v>4.3070000000033009</c:v>
                </c:pt>
                <c:pt idx="49071">
                  <c:v>4.3071000000033006</c:v>
                </c:pt>
                <c:pt idx="49072">
                  <c:v>4.3072000000033004</c:v>
                </c:pt>
                <c:pt idx="49073">
                  <c:v>4.3073000000033002</c:v>
                </c:pt>
                <c:pt idx="49074">
                  <c:v>4.3074000000032999</c:v>
                </c:pt>
                <c:pt idx="49075">
                  <c:v>4.3075000000032997</c:v>
                </c:pt>
                <c:pt idx="49076">
                  <c:v>4.3076000000032995</c:v>
                </c:pt>
                <c:pt idx="49077">
                  <c:v>4.3077000000032992</c:v>
                </c:pt>
                <c:pt idx="49078">
                  <c:v>4.307800000003299</c:v>
                </c:pt>
                <c:pt idx="49079">
                  <c:v>4.3079000000032988</c:v>
                </c:pt>
                <c:pt idx="49080">
                  <c:v>4.3080000000032985</c:v>
                </c:pt>
                <c:pt idx="49081">
                  <c:v>4.3081000000032983</c:v>
                </c:pt>
                <c:pt idx="49082">
                  <c:v>4.3082000000032981</c:v>
                </c:pt>
                <c:pt idx="49083">
                  <c:v>4.3083000000032978</c:v>
                </c:pt>
                <c:pt idx="49084">
                  <c:v>4.3084000000032976</c:v>
                </c:pt>
                <c:pt idx="49085">
                  <c:v>4.3085000000032974</c:v>
                </c:pt>
                <c:pt idx="49086">
                  <c:v>4.3086000000032971</c:v>
                </c:pt>
                <c:pt idx="49087">
                  <c:v>4.3087000000032969</c:v>
                </c:pt>
                <c:pt idx="49088">
                  <c:v>4.3088000000032967</c:v>
                </c:pt>
                <c:pt idx="49089">
                  <c:v>4.3089000000032964</c:v>
                </c:pt>
                <c:pt idx="49090">
                  <c:v>4.3090000000032962</c:v>
                </c:pt>
                <c:pt idx="49091">
                  <c:v>4.309100000003296</c:v>
                </c:pt>
                <c:pt idx="49092">
                  <c:v>4.3092000000032957</c:v>
                </c:pt>
                <c:pt idx="49093">
                  <c:v>4.3093000000032955</c:v>
                </c:pt>
                <c:pt idx="49094">
                  <c:v>4.3094000000032953</c:v>
                </c:pt>
                <c:pt idx="49095">
                  <c:v>4.309500000003295</c:v>
                </c:pt>
                <c:pt idx="49096">
                  <c:v>4.3096000000032948</c:v>
                </c:pt>
                <c:pt idx="49097">
                  <c:v>4.3097000000032946</c:v>
                </c:pt>
                <c:pt idx="49098">
                  <c:v>4.3098000000032943</c:v>
                </c:pt>
                <c:pt idx="49099">
                  <c:v>4.3099000000032941</c:v>
                </c:pt>
                <c:pt idx="49100">
                  <c:v>4.3100000000032939</c:v>
                </c:pt>
                <c:pt idx="49101">
                  <c:v>4.3101000000032936</c:v>
                </c:pt>
                <c:pt idx="49102">
                  <c:v>4.3102000000032934</c:v>
                </c:pt>
                <c:pt idx="49103">
                  <c:v>4.3103000000032932</c:v>
                </c:pt>
                <c:pt idx="49104">
                  <c:v>4.3104000000032929</c:v>
                </c:pt>
                <c:pt idx="49105">
                  <c:v>4.3105000000032927</c:v>
                </c:pt>
                <c:pt idx="49106">
                  <c:v>4.3106000000032925</c:v>
                </c:pt>
                <c:pt idx="49107">
                  <c:v>4.3107000000032922</c:v>
                </c:pt>
                <c:pt idx="49108">
                  <c:v>4.310800000003292</c:v>
                </c:pt>
                <c:pt idx="49109">
                  <c:v>4.3109000000032918</c:v>
                </c:pt>
                <c:pt idx="49110">
                  <c:v>4.3110000000032915</c:v>
                </c:pt>
                <c:pt idx="49111">
                  <c:v>4.3111000000032913</c:v>
                </c:pt>
                <c:pt idx="49112">
                  <c:v>4.3112000000032911</c:v>
                </c:pt>
                <c:pt idx="49113">
                  <c:v>4.3113000000032908</c:v>
                </c:pt>
                <c:pt idx="49114">
                  <c:v>4.3114000000032906</c:v>
                </c:pt>
                <c:pt idx="49115">
                  <c:v>4.3115000000032904</c:v>
                </c:pt>
                <c:pt idx="49116">
                  <c:v>4.3116000000032901</c:v>
                </c:pt>
                <c:pt idx="49117">
                  <c:v>4.3117000000032899</c:v>
                </c:pt>
                <c:pt idx="49118">
                  <c:v>4.3118000000032897</c:v>
                </c:pt>
                <c:pt idx="49119">
                  <c:v>4.3119000000032894</c:v>
                </c:pt>
                <c:pt idx="49120">
                  <c:v>4.3120000000032892</c:v>
                </c:pt>
                <c:pt idx="49121">
                  <c:v>4.312100000003289</c:v>
                </c:pt>
                <c:pt idx="49122">
                  <c:v>4.3122000000032887</c:v>
                </c:pt>
                <c:pt idx="49123">
                  <c:v>4.3123000000032885</c:v>
                </c:pt>
                <c:pt idx="49124">
                  <c:v>4.3124000000032883</c:v>
                </c:pt>
                <c:pt idx="49125">
                  <c:v>4.312500000003288</c:v>
                </c:pt>
                <c:pt idx="49126">
                  <c:v>4.3126000000032878</c:v>
                </c:pt>
                <c:pt idx="49127">
                  <c:v>4.3127000000032876</c:v>
                </c:pt>
                <c:pt idx="49128">
                  <c:v>4.3128000000032873</c:v>
                </c:pt>
                <c:pt idx="49129">
                  <c:v>4.3129000000032871</c:v>
                </c:pt>
                <c:pt idx="49130">
                  <c:v>4.3130000000032869</c:v>
                </c:pt>
                <c:pt idx="49131">
                  <c:v>4.3131000000032866</c:v>
                </c:pt>
                <c:pt idx="49132">
                  <c:v>4.3132000000032864</c:v>
                </c:pt>
                <c:pt idx="49133">
                  <c:v>4.3133000000032862</c:v>
                </c:pt>
                <c:pt idx="49134">
                  <c:v>4.3134000000032859</c:v>
                </c:pt>
                <c:pt idx="49135">
                  <c:v>4.3135000000032857</c:v>
                </c:pt>
                <c:pt idx="49136">
                  <c:v>4.3136000000032855</c:v>
                </c:pt>
                <c:pt idx="49137">
                  <c:v>4.3137000000032852</c:v>
                </c:pt>
                <c:pt idx="49138">
                  <c:v>4.313800000003285</c:v>
                </c:pt>
                <c:pt idx="49139">
                  <c:v>4.3139000000032848</c:v>
                </c:pt>
                <c:pt idx="49140">
                  <c:v>4.3140000000032845</c:v>
                </c:pt>
                <c:pt idx="49141">
                  <c:v>4.3141000000032843</c:v>
                </c:pt>
                <c:pt idx="49142">
                  <c:v>4.3142000000032841</c:v>
                </c:pt>
                <c:pt idx="49143">
                  <c:v>4.3143000000032838</c:v>
                </c:pt>
                <c:pt idx="49144">
                  <c:v>4.3144000000032836</c:v>
                </c:pt>
                <c:pt idx="49145">
                  <c:v>4.3145000000032834</c:v>
                </c:pt>
                <c:pt idx="49146">
                  <c:v>4.3146000000032831</c:v>
                </c:pt>
                <c:pt idx="49147">
                  <c:v>4.3147000000032829</c:v>
                </c:pt>
                <c:pt idx="49148">
                  <c:v>4.3148000000032827</c:v>
                </c:pt>
                <c:pt idx="49149">
                  <c:v>4.3149000000032824</c:v>
                </c:pt>
                <c:pt idx="49150">
                  <c:v>4.3150000000032822</c:v>
                </c:pt>
                <c:pt idx="49151">
                  <c:v>4.315100000003282</c:v>
                </c:pt>
                <c:pt idx="49152">
                  <c:v>4.3152000000032817</c:v>
                </c:pt>
                <c:pt idx="49153">
                  <c:v>4.3153000000032815</c:v>
                </c:pt>
                <c:pt idx="49154">
                  <c:v>4.3154000000032813</c:v>
                </c:pt>
                <c:pt idx="49155">
                  <c:v>4.315500000003281</c:v>
                </c:pt>
                <c:pt idx="49156">
                  <c:v>4.3156000000032808</c:v>
                </c:pt>
                <c:pt idx="49157">
                  <c:v>4.3157000000032806</c:v>
                </c:pt>
                <c:pt idx="49158">
                  <c:v>4.3158000000032803</c:v>
                </c:pt>
                <c:pt idx="49159">
                  <c:v>4.3159000000032801</c:v>
                </c:pt>
                <c:pt idx="49160">
                  <c:v>4.3160000000032799</c:v>
                </c:pt>
                <c:pt idx="49161">
                  <c:v>4.3161000000032796</c:v>
                </c:pt>
                <c:pt idx="49162">
                  <c:v>4.3162000000032794</c:v>
                </c:pt>
                <c:pt idx="49163">
                  <c:v>4.3163000000032792</c:v>
                </c:pt>
                <c:pt idx="49164">
                  <c:v>4.3164000000032789</c:v>
                </c:pt>
                <c:pt idx="49165">
                  <c:v>4.3165000000032787</c:v>
                </c:pt>
                <c:pt idx="49166">
                  <c:v>4.3166000000032785</c:v>
                </c:pt>
                <c:pt idx="49167">
                  <c:v>4.3167000000032782</c:v>
                </c:pt>
                <c:pt idx="49168">
                  <c:v>4.316800000003278</c:v>
                </c:pt>
                <c:pt idx="49169">
                  <c:v>4.3169000000032778</c:v>
                </c:pt>
                <c:pt idx="49170">
                  <c:v>4.3170000000032775</c:v>
                </c:pt>
                <c:pt idx="49171">
                  <c:v>4.3171000000032773</c:v>
                </c:pt>
                <c:pt idx="49172">
                  <c:v>4.3172000000032771</c:v>
                </c:pt>
                <c:pt idx="49173">
                  <c:v>4.3173000000032768</c:v>
                </c:pt>
                <c:pt idx="49174">
                  <c:v>4.3174000000032766</c:v>
                </c:pt>
                <c:pt idx="49175">
                  <c:v>4.3175000000032764</c:v>
                </c:pt>
                <c:pt idx="49176">
                  <c:v>4.3176000000032762</c:v>
                </c:pt>
                <c:pt idx="49177">
                  <c:v>4.3177000000032759</c:v>
                </c:pt>
                <c:pt idx="49178">
                  <c:v>4.3178000000032757</c:v>
                </c:pt>
                <c:pt idx="49179">
                  <c:v>4.3179000000032755</c:v>
                </c:pt>
                <c:pt idx="49180">
                  <c:v>4.3180000000032752</c:v>
                </c:pt>
                <c:pt idx="49181">
                  <c:v>4.318100000003275</c:v>
                </c:pt>
                <c:pt idx="49182">
                  <c:v>4.3182000000032748</c:v>
                </c:pt>
                <c:pt idx="49183">
                  <c:v>4.3183000000032745</c:v>
                </c:pt>
                <c:pt idx="49184">
                  <c:v>4.3184000000032743</c:v>
                </c:pt>
                <c:pt idx="49185">
                  <c:v>4.3185000000032741</c:v>
                </c:pt>
                <c:pt idx="49186">
                  <c:v>4.3186000000032738</c:v>
                </c:pt>
                <c:pt idx="49187">
                  <c:v>4.3187000000032736</c:v>
                </c:pt>
                <c:pt idx="49188">
                  <c:v>4.3188000000032734</c:v>
                </c:pt>
                <c:pt idx="49189">
                  <c:v>4.3189000000032731</c:v>
                </c:pt>
                <c:pt idx="49190">
                  <c:v>4.3190000000032729</c:v>
                </c:pt>
                <c:pt idx="49191">
                  <c:v>4.3191000000032727</c:v>
                </c:pt>
                <c:pt idx="49192">
                  <c:v>4.3192000000032724</c:v>
                </c:pt>
                <c:pt idx="49193">
                  <c:v>4.3193000000032722</c:v>
                </c:pt>
                <c:pt idx="49194">
                  <c:v>4.319400000003272</c:v>
                </c:pt>
                <c:pt idx="49195">
                  <c:v>4.3195000000032717</c:v>
                </c:pt>
                <c:pt idx="49196">
                  <c:v>4.3196000000032715</c:v>
                </c:pt>
                <c:pt idx="49197">
                  <c:v>4.3197000000032713</c:v>
                </c:pt>
                <c:pt idx="49198">
                  <c:v>4.319800000003271</c:v>
                </c:pt>
                <c:pt idx="49199">
                  <c:v>4.3199000000032708</c:v>
                </c:pt>
                <c:pt idx="49200">
                  <c:v>4.3200000000032706</c:v>
                </c:pt>
                <c:pt idx="49201">
                  <c:v>4.3201000000032703</c:v>
                </c:pt>
                <c:pt idx="49202">
                  <c:v>4.3202000000032701</c:v>
                </c:pt>
                <c:pt idx="49203">
                  <c:v>4.3203000000032699</c:v>
                </c:pt>
                <c:pt idx="49204">
                  <c:v>4.3204000000032696</c:v>
                </c:pt>
                <c:pt idx="49205">
                  <c:v>4.3205000000032694</c:v>
                </c:pt>
                <c:pt idx="49206">
                  <c:v>4.3206000000032692</c:v>
                </c:pt>
                <c:pt idx="49207">
                  <c:v>4.3207000000032689</c:v>
                </c:pt>
                <c:pt idx="49208">
                  <c:v>4.3208000000032687</c:v>
                </c:pt>
                <c:pt idx="49209">
                  <c:v>4.3209000000032685</c:v>
                </c:pt>
                <c:pt idx="49210">
                  <c:v>4.3210000000032682</c:v>
                </c:pt>
                <c:pt idx="49211">
                  <c:v>4.321100000003268</c:v>
                </c:pt>
                <c:pt idx="49212">
                  <c:v>4.3212000000032678</c:v>
                </c:pt>
                <c:pt idx="49213">
                  <c:v>4.3213000000032675</c:v>
                </c:pt>
                <c:pt idx="49214">
                  <c:v>4.3214000000032673</c:v>
                </c:pt>
                <c:pt idx="49215">
                  <c:v>4.3215000000032671</c:v>
                </c:pt>
                <c:pt idx="49216">
                  <c:v>4.3216000000032668</c:v>
                </c:pt>
                <c:pt idx="49217">
                  <c:v>4.3217000000032666</c:v>
                </c:pt>
                <c:pt idx="49218">
                  <c:v>4.3218000000032664</c:v>
                </c:pt>
                <c:pt idx="49219">
                  <c:v>4.3219000000032661</c:v>
                </c:pt>
                <c:pt idx="49220">
                  <c:v>4.3220000000032659</c:v>
                </c:pt>
                <c:pt idx="49221">
                  <c:v>4.3221000000032657</c:v>
                </c:pt>
                <c:pt idx="49222">
                  <c:v>4.3222000000032654</c:v>
                </c:pt>
                <c:pt idx="49223">
                  <c:v>4.3223000000032652</c:v>
                </c:pt>
                <c:pt idx="49224">
                  <c:v>4.322400000003265</c:v>
                </c:pt>
                <c:pt idx="49225">
                  <c:v>4.3225000000032647</c:v>
                </c:pt>
                <c:pt idx="49226">
                  <c:v>4.3226000000032645</c:v>
                </c:pt>
                <c:pt idx="49227">
                  <c:v>4.3227000000032643</c:v>
                </c:pt>
                <c:pt idx="49228">
                  <c:v>4.322800000003264</c:v>
                </c:pt>
                <c:pt idx="49229">
                  <c:v>4.3229000000032638</c:v>
                </c:pt>
                <c:pt idx="49230">
                  <c:v>4.3230000000032636</c:v>
                </c:pt>
                <c:pt idx="49231">
                  <c:v>4.3231000000032633</c:v>
                </c:pt>
                <c:pt idx="49232">
                  <c:v>4.3232000000032631</c:v>
                </c:pt>
                <c:pt idx="49233">
                  <c:v>4.3233000000032629</c:v>
                </c:pt>
                <c:pt idx="49234">
                  <c:v>4.3234000000032626</c:v>
                </c:pt>
                <c:pt idx="49235">
                  <c:v>4.3235000000032624</c:v>
                </c:pt>
                <c:pt idx="49236">
                  <c:v>4.3236000000032622</c:v>
                </c:pt>
                <c:pt idx="49237">
                  <c:v>4.3237000000032619</c:v>
                </c:pt>
                <c:pt idx="49238">
                  <c:v>4.3238000000032617</c:v>
                </c:pt>
                <c:pt idx="49239">
                  <c:v>4.3239000000032615</c:v>
                </c:pt>
                <c:pt idx="49240">
                  <c:v>4.3240000000032612</c:v>
                </c:pt>
                <c:pt idx="49241">
                  <c:v>4.324100000003261</c:v>
                </c:pt>
                <c:pt idx="49242">
                  <c:v>4.3242000000032608</c:v>
                </c:pt>
                <c:pt idx="49243">
                  <c:v>4.3243000000032605</c:v>
                </c:pt>
                <c:pt idx="49244">
                  <c:v>4.3244000000032603</c:v>
                </c:pt>
                <c:pt idx="49245">
                  <c:v>4.3245000000032601</c:v>
                </c:pt>
                <c:pt idx="49246">
                  <c:v>4.3246000000032598</c:v>
                </c:pt>
                <c:pt idx="49247">
                  <c:v>4.3247000000032596</c:v>
                </c:pt>
                <c:pt idx="49248">
                  <c:v>4.3248000000032594</c:v>
                </c:pt>
                <c:pt idx="49249">
                  <c:v>4.3249000000032591</c:v>
                </c:pt>
                <c:pt idx="49250">
                  <c:v>4.3250000000032589</c:v>
                </c:pt>
                <c:pt idx="49251">
                  <c:v>4.3251000000032587</c:v>
                </c:pt>
                <c:pt idx="49252">
                  <c:v>4.3252000000032584</c:v>
                </c:pt>
                <c:pt idx="49253">
                  <c:v>4.3253000000032582</c:v>
                </c:pt>
                <c:pt idx="49254">
                  <c:v>4.325400000003258</c:v>
                </c:pt>
                <c:pt idx="49255">
                  <c:v>4.3255000000032577</c:v>
                </c:pt>
                <c:pt idx="49256">
                  <c:v>4.3256000000032575</c:v>
                </c:pt>
                <c:pt idx="49257">
                  <c:v>4.3257000000032573</c:v>
                </c:pt>
                <c:pt idx="49258">
                  <c:v>4.325800000003257</c:v>
                </c:pt>
                <c:pt idx="49259">
                  <c:v>4.3259000000032568</c:v>
                </c:pt>
                <c:pt idx="49260">
                  <c:v>4.3260000000032566</c:v>
                </c:pt>
                <c:pt idx="49261">
                  <c:v>4.3261000000032563</c:v>
                </c:pt>
                <c:pt idx="49262">
                  <c:v>4.3262000000032561</c:v>
                </c:pt>
                <c:pt idx="49263">
                  <c:v>4.3263000000032559</c:v>
                </c:pt>
                <c:pt idx="49264">
                  <c:v>4.3264000000032556</c:v>
                </c:pt>
                <c:pt idx="49265">
                  <c:v>4.3265000000032554</c:v>
                </c:pt>
                <c:pt idx="49266">
                  <c:v>4.3266000000032552</c:v>
                </c:pt>
                <c:pt idx="49267">
                  <c:v>4.3267000000032549</c:v>
                </c:pt>
                <c:pt idx="49268">
                  <c:v>4.3268000000032547</c:v>
                </c:pt>
                <c:pt idx="49269">
                  <c:v>4.3269000000032545</c:v>
                </c:pt>
                <c:pt idx="49270">
                  <c:v>4.3270000000032542</c:v>
                </c:pt>
                <c:pt idx="49271">
                  <c:v>4.327100000003254</c:v>
                </c:pt>
                <c:pt idx="49272">
                  <c:v>4.3272000000032538</c:v>
                </c:pt>
                <c:pt idx="49273">
                  <c:v>4.3273000000032535</c:v>
                </c:pt>
                <c:pt idx="49274">
                  <c:v>4.3274000000032533</c:v>
                </c:pt>
                <c:pt idx="49275">
                  <c:v>4.3275000000032531</c:v>
                </c:pt>
                <c:pt idx="49276">
                  <c:v>4.3276000000032528</c:v>
                </c:pt>
                <c:pt idx="49277">
                  <c:v>4.3277000000032526</c:v>
                </c:pt>
                <c:pt idx="49278">
                  <c:v>4.3278000000032524</c:v>
                </c:pt>
                <c:pt idx="49279">
                  <c:v>4.3279000000032521</c:v>
                </c:pt>
                <c:pt idx="49280">
                  <c:v>4.3280000000032519</c:v>
                </c:pt>
                <c:pt idx="49281">
                  <c:v>4.3281000000032517</c:v>
                </c:pt>
                <c:pt idx="49282">
                  <c:v>4.3282000000032514</c:v>
                </c:pt>
                <c:pt idx="49283">
                  <c:v>4.3283000000032512</c:v>
                </c:pt>
                <c:pt idx="49284">
                  <c:v>4.328400000003251</c:v>
                </c:pt>
                <c:pt idx="49285">
                  <c:v>4.3285000000032507</c:v>
                </c:pt>
                <c:pt idx="49286">
                  <c:v>4.3286000000032505</c:v>
                </c:pt>
                <c:pt idx="49287">
                  <c:v>4.3287000000032503</c:v>
                </c:pt>
                <c:pt idx="49288">
                  <c:v>4.32880000000325</c:v>
                </c:pt>
                <c:pt idx="49289">
                  <c:v>4.3289000000032498</c:v>
                </c:pt>
                <c:pt idx="49290">
                  <c:v>4.3290000000032496</c:v>
                </c:pt>
                <c:pt idx="49291">
                  <c:v>4.3291000000032493</c:v>
                </c:pt>
                <c:pt idx="49292">
                  <c:v>4.3292000000032491</c:v>
                </c:pt>
                <c:pt idx="49293">
                  <c:v>4.3293000000032489</c:v>
                </c:pt>
                <c:pt idx="49294">
                  <c:v>4.3294000000032486</c:v>
                </c:pt>
                <c:pt idx="49295">
                  <c:v>4.3295000000032484</c:v>
                </c:pt>
                <c:pt idx="49296">
                  <c:v>4.3296000000032482</c:v>
                </c:pt>
                <c:pt idx="49297">
                  <c:v>4.329700000003248</c:v>
                </c:pt>
                <c:pt idx="49298">
                  <c:v>4.3298000000032477</c:v>
                </c:pt>
                <c:pt idx="49299">
                  <c:v>4.3299000000032475</c:v>
                </c:pt>
                <c:pt idx="49300">
                  <c:v>4.3300000000032473</c:v>
                </c:pt>
                <c:pt idx="49301">
                  <c:v>4.330100000003247</c:v>
                </c:pt>
                <c:pt idx="49302">
                  <c:v>4.3302000000032468</c:v>
                </c:pt>
                <c:pt idx="49303">
                  <c:v>4.3303000000032466</c:v>
                </c:pt>
                <c:pt idx="49304">
                  <c:v>4.3304000000032463</c:v>
                </c:pt>
                <c:pt idx="49305">
                  <c:v>4.3305000000032461</c:v>
                </c:pt>
                <c:pt idx="49306">
                  <c:v>4.3306000000032459</c:v>
                </c:pt>
                <c:pt idx="49307">
                  <c:v>4.3307000000032456</c:v>
                </c:pt>
                <c:pt idx="49308">
                  <c:v>4.3308000000032454</c:v>
                </c:pt>
                <c:pt idx="49309">
                  <c:v>4.3309000000032452</c:v>
                </c:pt>
                <c:pt idx="49310">
                  <c:v>4.3310000000032449</c:v>
                </c:pt>
                <c:pt idx="49311">
                  <c:v>4.3311000000032447</c:v>
                </c:pt>
                <c:pt idx="49312">
                  <c:v>4.3312000000032445</c:v>
                </c:pt>
                <c:pt idx="49313">
                  <c:v>4.3313000000032442</c:v>
                </c:pt>
                <c:pt idx="49314">
                  <c:v>4.331400000003244</c:v>
                </c:pt>
                <c:pt idx="49315">
                  <c:v>4.3315000000032438</c:v>
                </c:pt>
                <c:pt idx="49316">
                  <c:v>4.3316000000032435</c:v>
                </c:pt>
                <c:pt idx="49317">
                  <c:v>4.3317000000032433</c:v>
                </c:pt>
                <c:pt idx="49318">
                  <c:v>4.3318000000032431</c:v>
                </c:pt>
                <c:pt idx="49319">
                  <c:v>4.3319000000032428</c:v>
                </c:pt>
                <c:pt idx="49320">
                  <c:v>4.3320000000032426</c:v>
                </c:pt>
                <c:pt idx="49321">
                  <c:v>4.3321000000032424</c:v>
                </c:pt>
                <c:pt idx="49322">
                  <c:v>4.3322000000032421</c:v>
                </c:pt>
                <c:pt idx="49323">
                  <c:v>4.3323000000032419</c:v>
                </c:pt>
                <c:pt idx="49324">
                  <c:v>4.3324000000032417</c:v>
                </c:pt>
                <c:pt idx="49325">
                  <c:v>4.3325000000032414</c:v>
                </c:pt>
                <c:pt idx="49326">
                  <c:v>4.3326000000032412</c:v>
                </c:pt>
                <c:pt idx="49327">
                  <c:v>4.332700000003241</c:v>
                </c:pt>
                <c:pt idx="49328">
                  <c:v>4.3328000000032407</c:v>
                </c:pt>
                <c:pt idx="49329">
                  <c:v>4.3329000000032405</c:v>
                </c:pt>
                <c:pt idx="49330">
                  <c:v>4.3330000000032403</c:v>
                </c:pt>
                <c:pt idx="49331">
                  <c:v>4.33310000000324</c:v>
                </c:pt>
                <c:pt idx="49332">
                  <c:v>4.3332000000032398</c:v>
                </c:pt>
                <c:pt idx="49333">
                  <c:v>4.3333000000032396</c:v>
                </c:pt>
                <c:pt idx="49334">
                  <c:v>4.3334000000032393</c:v>
                </c:pt>
                <c:pt idx="49335">
                  <c:v>4.3335000000032391</c:v>
                </c:pt>
                <c:pt idx="49336">
                  <c:v>4.3336000000032389</c:v>
                </c:pt>
                <c:pt idx="49337">
                  <c:v>4.3337000000032386</c:v>
                </c:pt>
                <c:pt idx="49338">
                  <c:v>4.3338000000032384</c:v>
                </c:pt>
                <c:pt idx="49339">
                  <c:v>4.3339000000032382</c:v>
                </c:pt>
                <c:pt idx="49340">
                  <c:v>4.3340000000032379</c:v>
                </c:pt>
                <c:pt idx="49341">
                  <c:v>4.3341000000032377</c:v>
                </c:pt>
                <c:pt idx="49342">
                  <c:v>4.3342000000032375</c:v>
                </c:pt>
                <c:pt idx="49343">
                  <c:v>4.3343000000032372</c:v>
                </c:pt>
                <c:pt idx="49344">
                  <c:v>4.334400000003237</c:v>
                </c:pt>
                <c:pt idx="49345">
                  <c:v>4.3345000000032368</c:v>
                </c:pt>
                <c:pt idx="49346">
                  <c:v>4.3346000000032365</c:v>
                </c:pt>
                <c:pt idx="49347">
                  <c:v>4.3347000000032363</c:v>
                </c:pt>
                <c:pt idx="49348">
                  <c:v>4.3348000000032361</c:v>
                </c:pt>
                <c:pt idx="49349">
                  <c:v>4.3349000000032358</c:v>
                </c:pt>
                <c:pt idx="49350">
                  <c:v>4.3350000000032356</c:v>
                </c:pt>
                <c:pt idx="49351">
                  <c:v>4.3351000000032354</c:v>
                </c:pt>
                <c:pt idx="49352">
                  <c:v>4.3352000000032351</c:v>
                </c:pt>
                <c:pt idx="49353">
                  <c:v>4.3353000000032349</c:v>
                </c:pt>
                <c:pt idx="49354">
                  <c:v>4.3354000000032347</c:v>
                </c:pt>
                <c:pt idx="49355">
                  <c:v>4.3355000000032344</c:v>
                </c:pt>
                <c:pt idx="49356">
                  <c:v>4.3356000000032342</c:v>
                </c:pt>
                <c:pt idx="49357">
                  <c:v>4.335700000003234</c:v>
                </c:pt>
                <c:pt idx="49358">
                  <c:v>4.3358000000032337</c:v>
                </c:pt>
                <c:pt idx="49359">
                  <c:v>4.3359000000032335</c:v>
                </c:pt>
                <c:pt idx="49360">
                  <c:v>4.3360000000032333</c:v>
                </c:pt>
                <c:pt idx="49361">
                  <c:v>4.336100000003233</c:v>
                </c:pt>
                <c:pt idx="49362">
                  <c:v>4.3362000000032328</c:v>
                </c:pt>
                <c:pt idx="49363">
                  <c:v>4.3363000000032326</c:v>
                </c:pt>
                <c:pt idx="49364">
                  <c:v>4.3364000000032323</c:v>
                </c:pt>
                <c:pt idx="49365">
                  <c:v>4.3365000000032321</c:v>
                </c:pt>
                <c:pt idx="49366">
                  <c:v>4.3366000000032319</c:v>
                </c:pt>
                <c:pt idx="49367">
                  <c:v>4.3367000000032316</c:v>
                </c:pt>
                <c:pt idx="49368">
                  <c:v>4.3368000000032314</c:v>
                </c:pt>
                <c:pt idx="49369">
                  <c:v>4.3369000000032312</c:v>
                </c:pt>
                <c:pt idx="49370">
                  <c:v>4.3370000000032309</c:v>
                </c:pt>
                <c:pt idx="49371">
                  <c:v>4.3371000000032307</c:v>
                </c:pt>
                <c:pt idx="49372">
                  <c:v>4.3372000000032305</c:v>
                </c:pt>
                <c:pt idx="49373">
                  <c:v>4.3373000000032302</c:v>
                </c:pt>
                <c:pt idx="49374">
                  <c:v>4.33740000000323</c:v>
                </c:pt>
                <c:pt idx="49375">
                  <c:v>4.3375000000032298</c:v>
                </c:pt>
                <c:pt idx="49376">
                  <c:v>4.3376000000032295</c:v>
                </c:pt>
                <c:pt idx="49377">
                  <c:v>4.3377000000032293</c:v>
                </c:pt>
                <c:pt idx="49378">
                  <c:v>4.3378000000032291</c:v>
                </c:pt>
                <c:pt idx="49379">
                  <c:v>4.3379000000032288</c:v>
                </c:pt>
                <c:pt idx="49380">
                  <c:v>4.3380000000032286</c:v>
                </c:pt>
                <c:pt idx="49381">
                  <c:v>4.3381000000032284</c:v>
                </c:pt>
                <c:pt idx="49382">
                  <c:v>4.3382000000032281</c:v>
                </c:pt>
                <c:pt idx="49383">
                  <c:v>4.3383000000032279</c:v>
                </c:pt>
                <c:pt idx="49384">
                  <c:v>4.3384000000032277</c:v>
                </c:pt>
                <c:pt idx="49385">
                  <c:v>4.3385000000032274</c:v>
                </c:pt>
                <c:pt idx="49386">
                  <c:v>4.3386000000032272</c:v>
                </c:pt>
                <c:pt idx="49387">
                  <c:v>4.338700000003227</c:v>
                </c:pt>
                <c:pt idx="49388">
                  <c:v>4.3388000000032267</c:v>
                </c:pt>
                <c:pt idx="49389">
                  <c:v>4.3389000000032265</c:v>
                </c:pt>
                <c:pt idx="49390">
                  <c:v>4.3390000000032263</c:v>
                </c:pt>
                <c:pt idx="49391">
                  <c:v>4.339100000003226</c:v>
                </c:pt>
                <c:pt idx="49392">
                  <c:v>4.3392000000032258</c:v>
                </c:pt>
                <c:pt idx="49393">
                  <c:v>4.3393000000032256</c:v>
                </c:pt>
                <c:pt idx="49394">
                  <c:v>4.3394000000032253</c:v>
                </c:pt>
                <c:pt idx="49395">
                  <c:v>4.3395000000032251</c:v>
                </c:pt>
                <c:pt idx="49396">
                  <c:v>4.3396000000032249</c:v>
                </c:pt>
                <c:pt idx="49397">
                  <c:v>4.3397000000032246</c:v>
                </c:pt>
                <c:pt idx="49398">
                  <c:v>4.3398000000032244</c:v>
                </c:pt>
                <c:pt idx="49399">
                  <c:v>4.3399000000032242</c:v>
                </c:pt>
                <c:pt idx="49400">
                  <c:v>4.3400000000032239</c:v>
                </c:pt>
                <c:pt idx="49401">
                  <c:v>4.3401000000032237</c:v>
                </c:pt>
                <c:pt idx="49402">
                  <c:v>4.3402000000032235</c:v>
                </c:pt>
                <c:pt idx="49403">
                  <c:v>4.3403000000032232</c:v>
                </c:pt>
                <c:pt idx="49404">
                  <c:v>4.340400000003223</c:v>
                </c:pt>
                <c:pt idx="49405">
                  <c:v>4.3405000000032228</c:v>
                </c:pt>
                <c:pt idx="49406">
                  <c:v>4.3406000000032225</c:v>
                </c:pt>
                <c:pt idx="49407">
                  <c:v>4.3407000000032223</c:v>
                </c:pt>
                <c:pt idx="49408">
                  <c:v>4.3408000000032221</c:v>
                </c:pt>
                <c:pt idx="49409">
                  <c:v>4.3409000000032218</c:v>
                </c:pt>
                <c:pt idx="49410">
                  <c:v>4.3410000000032216</c:v>
                </c:pt>
                <c:pt idx="49411">
                  <c:v>4.3411000000032214</c:v>
                </c:pt>
                <c:pt idx="49412">
                  <c:v>4.3412000000032211</c:v>
                </c:pt>
                <c:pt idx="49413">
                  <c:v>4.3413000000032209</c:v>
                </c:pt>
                <c:pt idx="49414">
                  <c:v>4.3414000000032207</c:v>
                </c:pt>
                <c:pt idx="49415">
                  <c:v>4.3415000000032204</c:v>
                </c:pt>
                <c:pt idx="49416">
                  <c:v>4.3416000000032202</c:v>
                </c:pt>
                <c:pt idx="49417">
                  <c:v>4.34170000000322</c:v>
                </c:pt>
                <c:pt idx="49418">
                  <c:v>4.3418000000032198</c:v>
                </c:pt>
                <c:pt idx="49419">
                  <c:v>4.3419000000032195</c:v>
                </c:pt>
                <c:pt idx="49420">
                  <c:v>4.3420000000032193</c:v>
                </c:pt>
                <c:pt idx="49421">
                  <c:v>4.3421000000032191</c:v>
                </c:pt>
                <c:pt idx="49422">
                  <c:v>4.3422000000032188</c:v>
                </c:pt>
                <c:pt idx="49423">
                  <c:v>4.3423000000032186</c:v>
                </c:pt>
                <c:pt idx="49424">
                  <c:v>4.3424000000032184</c:v>
                </c:pt>
                <c:pt idx="49425">
                  <c:v>4.3425000000032181</c:v>
                </c:pt>
                <c:pt idx="49426">
                  <c:v>4.3426000000032179</c:v>
                </c:pt>
                <c:pt idx="49427">
                  <c:v>4.3427000000032177</c:v>
                </c:pt>
                <c:pt idx="49428">
                  <c:v>4.3428000000032174</c:v>
                </c:pt>
                <c:pt idx="49429">
                  <c:v>4.3429000000032172</c:v>
                </c:pt>
                <c:pt idx="49430">
                  <c:v>4.343000000003217</c:v>
                </c:pt>
                <c:pt idx="49431">
                  <c:v>4.3431000000032167</c:v>
                </c:pt>
                <c:pt idx="49432">
                  <c:v>4.3432000000032165</c:v>
                </c:pt>
                <c:pt idx="49433">
                  <c:v>4.3433000000032163</c:v>
                </c:pt>
                <c:pt idx="49434">
                  <c:v>4.343400000003216</c:v>
                </c:pt>
                <c:pt idx="49435">
                  <c:v>4.3435000000032158</c:v>
                </c:pt>
                <c:pt idx="49436">
                  <c:v>4.3436000000032156</c:v>
                </c:pt>
                <c:pt idx="49437">
                  <c:v>4.3437000000032153</c:v>
                </c:pt>
                <c:pt idx="49438">
                  <c:v>4.3438000000032151</c:v>
                </c:pt>
                <c:pt idx="49439">
                  <c:v>4.3439000000032149</c:v>
                </c:pt>
                <c:pt idx="49440">
                  <c:v>4.3440000000032146</c:v>
                </c:pt>
                <c:pt idx="49441">
                  <c:v>4.3441000000032144</c:v>
                </c:pt>
                <c:pt idx="49442">
                  <c:v>4.3442000000032142</c:v>
                </c:pt>
                <c:pt idx="49443">
                  <c:v>4.3443000000032139</c:v>
                </c:pt>
                <c:pt idx="49444">
                  <c:v>4.3444000000032137</c:v>
                </c:pt>
                <c:pt idx="49445">
                  <c:v>4.3445000000032135</c:v>
                </c:pt>
                <c:pt idx="49446">
                  <c:v>4.3446000000032132</c:v>
                </c:pt>
                <c:pt idx="49447">
                  <c:v>4.344700000003213</c:v>
                </c:pt>
                <c:pt idx="49448">
                  <c:v>4.3448000000032128</c:v>
                </c:pt>
                <c:pt idx="49449">
                  <c:v>4.3449000000032125</c:v>
                </c:pt>
                <c:pt idx="49450">
                  <c:v>4.3450000000032123</c:v>
                </c:pt>
                <c:pt idx="49451">
                  <c:v>4.3451000000032121</c:v>
                </c:pt>
                <c:pt idx="49452">
                  <c:v>4.3452000000032118</c:v>
                </c:pt>
                <c:pt idx="49453">
                  <c:v>4.3453000000032116</c:v>
                </c:pt>
                <c:pt idx="49454">
                  <c:v>4.3454000000032114</c:v>
                </c:pt>
                <c:pt idx="49455">
                  <c:v>4.3455000000032111</c:v>
                </c:pt>
                <c:pt idx="49456">
                  <c:v>4.3456000000032109</c:v>
                </c:pt>
                <c:pt idx="49457">
                  <c:v>4.3457000000032107</c:v>
                </c:pt>
                <c:pt idx="49458">
                  <c:v>4.3458000000032104</c:v>
                </c:pt>
                <c:pt idx="49459">
                  <c:v>4.3459000000032102</c:v>
                </c:pt>
                <c:pt idx="49460">
                  <c:v>4.34600000000321</c:v>
                </c:pt>
                <c:pt idx="49461">
                  <c:v>4.3461000000032097</c:v>
                </c:pt>
                <c:pt idx="49462">
                  <c:v>4.3462000000032095</c:v>
                </c:pt>
                <c:pt idx="49463">
                  <c:v>4.3463000000032093</c:v>
                </c:pt>
                <c:pt idx="49464">
                  <c:v>4.346400000003209</c:v>
                </c:pt>
                <c:pt idx="49465">
                  <c:v>4.3465000000032088</c:v>
                </c:pt>
                <c:pt idx="49466">
                  <c:v>4.3466000000032086</c:v>
                </c:pt>
                <c:pt idx="49467">
                  <c:v>4.3467000000032083</c:v>
                </c:pt>
                <c:pt idx="49468">
                  <c:v>4.3468000000032081</c:v>
                </c:pt>
                <c:pt idx="49469">
                  <c:v>4.3469000000032079</c:v>
                </c:pt>
                <c:pt idx="49470">
                  <c:v>4.3470000000032076</c:v>
                </c:pt>
                <c:pt idx="49471">
                  <c:v>4.3471000000032074</c:v>
                </c:pt>
                <c:pt idx="49472">
                  <c:v>4.3472000000032072</c:v>
                </c:pt>
                <c:pt idx="49473">
                  <c:v>4.3473000000032069</c:v>
                </c:pt>
                <c:pt idx="49474">
                  <c:v>4.3474000000032067</c:v>
                </c:pt>
                <c:pt idx="49475">
                  <c:v>4.3475000000032065</c:v>
                </c:pt>
                <c:pt idx="49476">
                  <c:v>4.3476000000032062</c:v>
                </c:pt>
                <c:pt idx="49477">
                  <c:v>4.347700000003206</c:v>
                </c:pt>
                <c:pt idx="49478">
                  <c:v>4.3478000000032058</c:v>
                </c:pt>
                <c:pt idx="49479">
                  <c:v>4.3479000000032055</c:v>
                </c:pt>
                <c:pt idx="49480">
                  <c:v>4.3480000000032053</c:v>
                </c:pt>
                <c:pt idx="49481">
                  <c:v>4.3481000000032051</c:v>
                </c:pt>
                <c:pt idx="49482">
                  <c:v>4.3482000000032048</c:v>
                </c:pt>
                <c:pt idx="49483">
                  <c:v>4.3483000000032046</c:v>
                </c:pt>
                <c:pt idx="49484">
                  <c:v>4.3484000000032044</c:v>
                </c:pt>
                <c:pt idx="49485">
                  <c:v>4.3485000000032041</c:v>
                </c:pt>
                <c:pt idx="49486">
                  <c:v>4.3486000000032039</c:v>
                </c:pt>
                <c:pt idx="49487">
                  <c:v>4.3487000000032037</c:v>
                </c:pt>
                <c:pt idx="49488">
                  <c:v>4.3488000000032034</c:v>
                </c:pt>
                <c:pt idx="49489">
                  <c:v>4.3489000000032032</c:v>
                </c:pt>
                <c:pt idx="49490">
                  <c:v>4.349000000003203</c:v>
                </c:pt>
                <c:pt idx="49491">
                  <c:v>4.3491000000032027</c:v>
                </c:pt>
                <c:pt idx="49492">
                  <c:v>4.3492000000032025</c:v>
                </c:pt>
                <c:pt idx="49493">
                  <c:v>4.3493000000032023</c:v>
                </c:pt>
                <c:pt idx="49494">
                  <c:v>4.349400000003202</c:v>
                </c:pt>
                <c:pt idx="49495">
                  <c:v>4.3495000000032018</c:v>
                </c:pt>
                <c:pt idx="49496">
                  <c:v>4.3496000000032016</c:v>
                </c:pt>
                <c:pt idx="49497">
                  <c:v>4.3497000000032013</c:v>
                </c:pt>
                <c:pt idx="49498">
                  <c:v>4.3498000000032011</c:v>
                </c:pt>
                <c:pt idx="49499">
                  <c:v>4.3499000000032009</c:v>
                </c:pt>
                <c:pt idx="49500">
                  <c:v>4.3500000000032006</c:v>
                </c:pt>
                <c:pt idx="49501">
                  <c:v>4.3501000000032004</c:v>
                </c:pt>
                <c:pt idx="49502">
                  <c:v>4.3502000000032002</c:v>
                </c:pt>
                <c:pt idx="49503">
                  <c:v>4.3503000000031999</c:v>
                </c:pt>
                <c:pt idx="49504">
                  <c:v>4.3504000000031997</c:v>
                </c:pt>
                <c:pt idx="49505">
                  <c:v>4.3505000000031995</c:v>
                </c:pt>
                <c:pt idx="49506">
                  <c:v>4.3506000000031992</c:v>
                </c:pt>
                <c:pt idx="49507">
                  <c:v>4.350700000003199</c:v>
                </c:pt>
                <c:pt idx="49508">
                  <c:v>4.3508000000031988</c:v>
                </c:pt>
                <c:pt idx="49509">
                  <c:v>4.3509000000031985</c:v>
                </c:pt>
                <c:pt idx="49510">
                  <c:v>4.3510000000031983</c:v>
                </c:pt>
                <c:pt idx="49511">
                  <c:v>4.3511000000031981</c:v>
                </c:pt>
                <c:pt idx="49512">
                  <c:v>4.3512000000031978</c:v>
                </c:pt>
                <c:pt idx="49513">
                  <c:v>4.3513000000031976</c:v>
                </c:pt>
                <c:pt idx="49514">
                  <c:v>4.3514000000031974</c:v>
                </c:pt>
                <c:pt idx="49515">
                  <c:v>4.3515000000031971</c:v>
                </c:pt>
                <c:pt idx="49516">
                  <c:v>4.3516000000031969</c:v>
                </c:pt>
                <c:pt idx="49517">
                  <c:v>4.3517000000031967</c:v>
                </c:pt>
                <c:pt idx="49518">
                  <c:v>4.3518000000031964</c:v>
                </c:pt>
                <c:pt idx="49519">
                  <c:v>4.3519000000031962</c:v>
                </c:pt>
                <c:pt idx="49520">
                  <c:v>4.352000000003196</c:v>
                </c:pt>
                <c:pt idx="49521">
                  <c:v>4.3521000000031957</c:v>
                </c:pt>
                <c:pt idx="49522">
                  <c:v>4.3522000000031955</c:v>
                </c:pt>
                <c:pt idx="49523">
                  <c:v>4.3523000000031953</c:v>
                </c:pt>
                <c:pt idx="49524">
                  <c:v>4.352400000003195</c:v>
                </c:pt>
                <c:pt idx="49525">
                  <c:v>4.3525000000031948</c:v>
                </c:pt>
                <c:pt idx="49526">
                  <c:v>4.3526000000031946</c:v>
                </c:pt>
                <c:pt idx="49527">
                  <c:v>4.3527000000031943</c:v>
                </c:pt>
                <c:pt idx="49528">
                  <c:v>4.3528000000031941</c:v>
                </c:pt>
                <c:pt idx="49529">
                  <c:v>4.3529000000031939</c:v>
                </c:pt>
                <c:pt idx="49530">
                  <c:v>4.3530000000031936</c:v>
                </c:pt>
                <c:pt idx="49531">
                  <c:v>4.3531000000031934</c:v>
                </c:pt>
                <c:pt idx="49532">
                  <c:v>4.3532000000031932</c:v>
                </c:pt>
                <c:pt idx="49533">
                  <c:v>4.3533000000031929</c:v>
                </c:pt>
                <c:pt idx="49534">
                  <c:v>4.3534000000031927</c:v>
                </c:pt>
                <c:pt idx="49535">
                  <c:v>4.3535000000031925</c:v>
                </c:pt>
                <c:pt idx="49536">
                  <c:v>4.3536000000031922</c:v>
                </c:pt>
                <c:pt idx="49537">
                  <c:v>4.353700000003192</c:v>
                </c:pt>
                <c:pt idx="49538">
                  <c:v>4.3538000000031918</c:v>
                </c:pt>
                <c:pt idx="49539">
                  <c:v>4.3539000000031916</c:v>
                </c:pt>
                <c:pt idx="49540">
                  <c:v>4.3540000000031913</c:v>
                </c:pt>
                <c:pt idx="49541">
                  <c:v>4.3541000000031911</c:v>
                </c:pt>
                <c:pt idx="49542">
                  <c:v>4.3542000000031909</c:v>
                </c:pt>
                <c:pt idx="49543">
                  <c:v>4.3543000000031906</c:v>
                </c:pt>
                <c:pt idx="49544">
                  <c:v>4.3544000000031904</c:v>
                </c:pt>
                <c:pt idx="49545">
                  <c:v>4.3545000000031902</c:v>
                </c:pt>
                <c:pt idx="49546">
                  <c:v>4.3546000000031899</c:v>
                </c:pt>
                <c:pt idx="49547">
                  <c:v>4.3547000000031897</c:v>
                </c:pt>
                <c:pt idx="49548">
                  <c:v>4.3548000000031895</c:v>
                </c:pt>
                <c:pt idx="49549">
                  <c:v>4.3549000000031892</c:v>
                </c:pt>
                <c:pt idx="49550">
                  <c:v>4.355000000003189</c:v>
                </c:pt>
                <c:pt idx="49551">
                  <c:v>4.3551000000031888</c:v>
                </c:pt>
                <c:pt idx="49552">
                  <c:v>4.3552000000031885</c:v>
                </c:pt>
                <c:pt idx="49553">
                  <c:v>4.3553000000031883</c:v>
                </c:pt>
                <c:pt idx="49554">
                  <c:v>4.3554000000031881</c:v>
                </c:pt>
                <c:pt idx="49555">
                  <c:v>4.3555000000031878</c:v>
                </c:pt>
                <c:pt idx="49556">
                  <c:v>4.3556000000031876</c:v>
                </c:pt>
                <c:pt idx="49557">
                  <c:v>4.3557000000031874</c:v>
                </c:pt>
                <c:pt idx="49558">
                  <c:v>4.3558000000031871</c:v>
                </c:pt>
                <c:pt idx="49559">
                  <c:v>4.3559000000031869</c:v>
                </c:pt>
                <c:pt idx="49560">
                  <c:v>4.3560000000031867</c:v>
                </c:pt>
                <c:pt idx="49561">
                  <c:v>4.3561000000031864</c:v>
                </c:pt>
                <c:pt idx="49562">
                  <c:v>4.3562000000031862</c:v>
                </c:pt>
                <c:pt idx="49563">
                  <c:v>4.356300000003186</c:v>
                </c:pt>
                <c:pt idx="49564">
                  <c:v>4.3564000000031857</c:v>
                </c:pt>
                <c:pt idx="49565">
                  <c:v>4.3565000000031855</c:v>
                </c:pt>
                <c:pt idx="49566">
                  <c:v>4.3566000000031853</c:v>
                </c:pt>
                <c:pt idx="49567">
                  <c:v>4.356700000003185</c:v>
                </c:pt>
                <c:pt idx="49568">
                  <c:v>4.3568000000031848</c:v>
                </c:pt>
                <c:pt idx="49569">
                  <c:v>4.3569000000031846</c:v>
                </c:pt>
                <c:pt idx="49570">
                  <c:v>4.3570000000031843</c:v>
                </c:pt>
                <c:pt idx="49571">
                  <c:v>4.3571000000031841</c:v>
                </c:pt>
                <c:pt idx="49572">
                  <c:v>4.3572000000031839</c:v>
                </c:pt>
                <c:pt idx="49573">
                  <c:v>4.3573000000031836</c:v>
                </c:pt>
                <c:pt idx="49574">
                  <c:v>4.3574000000031834</c:v>
                </c:pt>
                <c:pt idx="49575">
                  <c:v>4.3575000000031832</c:v>
                </c:pt>
                <c:pt idx="49576">
                  <c:v>4.3576000000031829</c:v>
                </c:pt>
                <c:pt idx="49577">
                  <c:v>4.3577000000031827</c:v>
                </c:pt>
                <c:pt idx="49578">
                  <c:v>4.3578000000031825</c:v>
                </c:pt>
                <c:pt idx="49579">
                  <c:v>4.3579000000031822</c:v>
                </c:pt>
                <c:pt idx="49580">
                  <c:v>4.358000000003182</c:v>
                </c:pt>
                <c:pt idx="49581">
                  <c:v>4.3581000000031818</c:v>
                </c:pt>
                <c:pt idx="49582">
                  <c:v>4.3582000000031815</c:v>
                </c:pt>
                <c:pt idx="49583">
                  <c:v>4.3583000000031813</c:v>
                </c:pt>
                <c:pt idx="49584">
                  <c:v>4.3584000000031811</c:v>
                </c:pt>
                <c:pt idx="49585">
                  <c:v>4.3585000000031808</c:v>
                </c:pt>
                <c:pt idx="49586">
                  <c:v>4.3586000000031806</c:v>
                </c:pt>
                <c:pt idx="49587">
                  <c:v>4.3587000000031804</c:v>
                </c:pt>
                <c:pt idx="49588">
                  <c:v>4.3588000000031801</c:v>
                </c:pt>
                <c:pt idx="49589">
                  <c:v>4.3589000000031799</c:v>
                </c:pt>
                <c:pt idx="49590">
                  <c:v>4.3590000000031797</c:v>
                </c:pt>
                <c:pt idx="49591">
                  <c:v>4.3591000000031794</c:v>
                </c:pt>
                <c:pt idx="49592">
                  <c:v>4.3592000000031792</c:v>
                </c:pt>
                <c:pt idx="49593">
                  <c:v>4.359300000003179</c:v>
                </c:pt>
                <c:pt idx="49594">
                  <c:v>4.3594000000031787</c:v>
                </c:pt>
                <c:pt idx="49595">
                  <c:v>4.3595000000031785</c:v>
                </c:pt>
                <c:pt idx="49596">
                  <c:v>4.3596000000031783</c:v>
                </c:pt>
                <c:pt idx="49597">
                  <c:v>4.359700000003178</c:v>
                </c:pt>
                <c:pt idx="49598">
                  <c:v>4.3598000000031778</c:v>
                </c:pt>
                <c:pt idx="49599">
                  <c:v>4.3599000000031776</c:v>
                </c:pt>
                <c:pt idx="49600">
                  <c:v>4.3600000000031773</c:v>
                </c:pt>
                <c:pt idx="49601">
                  <c:v>4.3601000000031771</c:v>
                </c:pt>
                <c:pt idx="49602">
                  <c:v>4.3602000000031769</c:v>
                </c:pt>
                <c:pt idx="49603">
                  <c:v>4.3603000000031766</c:v>
                </c:pt>
                <c:pt idx="49604">
                  <c:v>4.3604000000031764</c:v>
                </c:pt>
                <c:pt idx="49605">
                  <c:v>4.3605000000031762</c:v>
                </c:pt>
                <c:pt idx="49606">
                  <c:v>4.3606000000031759</c:v>
                </c:pt>
                <c:pt idx="49607">
                  <c:v>4.3607000000031757</c:v>
                </c:pt>
                <c:pt idx="49608">
                  <c:v>4.3608000000031755</c:v>
                </c:pt>
                <c:pt idx="49609">
                  <c:v>4.3609000000031752</c:v>
                </c:pt>
                <c:pt idx="49610">
                  <c:v>4.361000000003175</c:v>
                </c:pt>
                <c:pt idx="49611">
                  <c:v>4.3611000000031748</c:v>
                </c:pt>
                <c:pt idx="49612">
                  <c:v>4.3612000000031745</c:v>
                </c:pt>
                <c:pt idx="49613">
                  <c:v>4.3613000000031743</c:v>
                </c:pt>
                <c:pt idx="49614">
                  <c:v>4.3614000000031741</c:v>
                </c:pt>
                <c:pt idx="49615">
                  <c:v>4.3615000000031738</c:v>
                </c:pt>
                <c:pt idx="49616">
                  <c:v>4.3616000000031736</c:v>
                </c:pt>
                <c:pt idx="49617">
                  <c:v>4.3617000000031734</c:v>
                </c:pt>
                <c:pt idx="49618">
                  <c:v>4.3618000000031731</c:v>
                </c:pt>
                <c:pt idx="49619">
                  <c:v>4.3619000000031729</c:v>
                </c:pt>
                <c:pt idx="49620">
                  <c:v>4.3620000000031727</c:v>
                </c:pt>
                <c:pt idx="49621">
                  <c:v>4.3621000000031724</c:v>
                </c:pt>
                <c:pt idx="49622">
                  <c:v>4.3622000000031722</c:v>
                </c:pt>
                <c:pt idx="49623">
                  <c:v>4.362300000003172</c:v>
                </c:pt>
                <c:pt idx="49624">
                  <c:v>4.3624000000031717</c:v>
                </c:pt>
                <c:pt idx="49625">
                  <c:v>4.3625000000031715</c:v>
                </c:pt>
                <c:pt idx="49626">
                  <c:v>4.3626000000031713</c:v>
                </c:pt>
                <c:pt idx="49627">
                  <c:v>4.362700000003171</c:v>
                </c:pt>
                <c:pt idx="49628">
                  <c:v>4.3628000000031708</c:v>
                </c:pt>
                <c:pt idx="49629">
                  <c:v>4.3629000000031706</c:v>
                </c:pt>
                <c:pt idx="49630">
                  <c:v>4.3630000000031703</c:v>
                </c:pt>
                <c:pt idx="49631">
                  <c:v>4.3631000000031701</c:v>
                </c:pt>
                <c:pt idx="49632">
                  <c:v>4.3632000000031699</c:v>
                </c:pt>
                <c:pt idx="49633">
                  <c:v>4.3633000000031696</c:v>
                </c:pt>
                <c:pt idx="49634">
                  <c:v>4.3634000000031694</c:v>
                </c:pt>
                <c:pt idx="49635">
                  <c:v>4.3635000000031692</c:v>
                </c:pt>
                <c:pt idx="49636">
                  <c:v>4.3636000000031689</c:v>
                </c:pt>
                <c:pt idx="49637">
                  <c:v>4.3637000000031687</c:v>
                </c:pt>
                <c:pt idx="49638">
                  <c:v>4.3638000000031685</c:v>
                </c:pt>
                <c:pt idx="49639">
                  <c:v>4.3639000000031682</c:v>
                </c:pt>
                <c:pt idx="49640">
                  <c:v>4.364000000003168</c:v>
                </c:pt>
                <c:pt idx="49641">
                  <c:v>4.3641000000031678</c:v>
                </c:pt>
                <c:pt idx="49642">
                  <c:v>4.3642000000031675</c:v>
                </c:pt>
                <c:pt idx="49643">
                  <c:v>4.3643000000031673</c:v>
                </c:pt>
                <c:pt idx="49644">
                  <c:v>4.3644000000031671</c:v>
                </c:pt>
                <c:pt idx="49645">
                  <c:v>4.3645000000031668</c:v>
                </c:pt>
                <c:pt idx="49646">
                  <c:v>4.3646000000031666</c:v>
                </c:pt>
                <c:pt idx="49647">
                  <c:v>4.3647000000031664</c:v>
                </c:pt>
                <c:pt idx="49648">
                  <c:v>4.3648000000031661</c:v>
                </c:pt>
                <c:pt idx="49649">
                  <c:v>4.3649000000031659</c:v>
                </c:pt>
                <c:pt idx="49650">
                  <c:v>4.3650000000031657</c:v>
                </c:pt>
                <c:pt idx="49651">
                  <c:v>4.3651000000031654</c:v>
                </c:pt>
                <c:pt idx="49652">
                  <c:v>4.3652000000031652</c:v>
                </c:pt>
                <c:pt idx="49653">
                  <c:v>4.365300000003165</c:v>
                </c:pt>
                <c:pt idx="49654">
                  <c:v>4.3654000000031647</c:v>
                </c:pt>
                <c:pt idx="49655">
                  <c:v>4.3655000000031645</c:v>
                </c:pt>
                <c:pt idx="49656">
                  <c:v>4.3656000000031643</c:v>
                </c:pt>
                <c:pt idx="49657">
                  <c:v>4.365700000003164</c:v>
                </c:pt>
                <c:pt idx="49658">
                  <c:v>4.3658000000031638</c:v>
                </c:pt>
                <c:pt idx="49659">
                  <c:v>4.3659000000031636</c:v>
                </c:pt>
                <c:pt idx="49660">
                  <c:v>4.3660000000031634</c:v>
                </c:pt>
                <c:pt idx="49661">
                  <c:v>4.3661000000031631</c:v>
                </c:pt>
                <c:pt idx="49662">
                  <c:v>4.3662000000031629</c:v>
                </c:pt>
                <c:pt idx="49663">
                  <c:v>4.3663000000031627</c:v>
                </c:pt>
                <c:pt idx="49664">
                  <c:v>4.3664000000031624</c:v>
                </c:pt>
                <c:pt idx="49665">
                  <c:v>4.3665000000031622</c:v>
                </c:pt>
                <c:pt idx="49666">
                  <c:v>4.366600000003162</c:v>
                </c:pt>
                <c:pt idx="49667">
                  <c:v>4.3667000000031617</c:v>
                </c:pt>
                <c:pt idx="49668">
                  <c:v>4.3668000000031615</c:v>
                </c:pt>
                <c:pt idx="49669">
                  <c:v>4.3669000000031613</c:v>
                </c:pt>
                <c:pt idx="49670">
                  <c:v>4.367000000003161</c:v>
                </c:pt>
                <c:pt idx="49671">
                  <c:v>4.3671000000031608</c:v>
                </c:pt>
                <c:pt idx="49672">
                  <c:v>4.3672000000031606</c:v>
                </c:pt>
                <c:pt idx="49673">
                  <c:v>4.3673000000031603</c:v>
                </c:pt>
                <c:pt idx="49674">
                  <c:v>4.3674000000031601</c:v>
                </c:pt>
                <c:pt idx="49675">
                  <c:v>4.3675000000031599</c:v>
                </c:pt>
                <c:pt idx="49676">
                  <c:v>4.3676000000031596</c:v>
                </c:pt>
                <c:pt idx="49677">
                  <c:v>4.3677000000031594</c:v>
                </c:pt>
                <c:pt idx="49678">
                  <c:v>4.3678000000031592</c:v>
                </c:pt>
                <c:pt idx="49679">
                  <c:v>4.3679000000031589</c:v>
                </c:pt>
                <c:pt idx="49680">
                  <c:v>4.3680000000031587</c:v>
                </c:pt>
                <c:pt idx="49681">
                  <c:v>4.3681000000031585</c:v>
                </c:pt>
                <c:pt idx="49682">
                  <c:v>4.3682000000031582</c:v>
                </c:pt>
                <c:pt idx="49683">
                  <c:v>4.368300000003158</c:v>
                </c:pt>
                <c:pt idx="49684">
                  <c:v>4.3684000000031578</c:v>
                </c:pt>
                <c:pt idx="49685">
                  <c:v>4.3685000000031575</c:v>
                </c:pt>
                <c:pt idx="49686">
                  <c:v>4.3686000000031573</c:v>
                </c:pt>
                <c:pt idx="49687">
                  <c:v>4.3687000000031571</c:v>
                </c:pt>
                <c:pt idx="49688">
                  <c:v>4.3688000000031568</c:v>
                </c:pt>
                <c:pt idx="49689">
                  <c:v>4.3689000000031566</c:v>
                </c:pt>
                <c:pt idx="49690">
                  <c:v>4.3690000000031564</c:v>
                </c:pt>
                <c:pt idx="49691">
                  <c:v>4.3691000000031561</c:v>
                </c:pt>
                <c:pt idx="49692">
                  <c:v>4.3692000000031559</c:v>
                </c:pt>
                <c:pt idx="49693">
                  <c:v>4.3693000000031557</c:v>
                </c:pt>
                <c:pt idx="49694">
                  <c:v>4.3694000000031554</c:v>
                </c:pt>
                <c:pt idx="49695">
                  <c:v>4.3695000000031552</c:v>
                </c:pt>
                <c:pt idx="49696">
                  <c:v>4.369600000003155</c:v>
                </c:pt>
                <c:pt idx="49697">
                  <c:v>4.3697000000031547</c:v>
                </c:pt>
                <c:pt idx="49698">
                  <c:v>4.3698000000031545</c:v>
                </c:pt>
                <c:pt idx="49699">
                  <c:v>4.3699000000031543</c:v>
                </c:pt>
                <c:pt idx="49700">
                  <c:v>4.370000000003154</c:v>
                </c:pt>
                <c:pt idx="49701">
                  <c:v>4.3701000000031538</c:v>
                </c:pt>
                <c:pt idx="49702">
                  <c:v>4.3702000000031536</c:v>
                </c:pt>
                <c:pt idx="49703">
                  <c:v>4.3703000000031533</c:v>
                </c:pt>
                <c:pt idx="49704">
                  <c:v>4.3704000000031531</c:v>
                </c:pt>
                <c:pt idx="49705">
                  <c:v>4.3705000000031529</c:v>
                </c:pt>
                <c:pt idx="49706">
                  <c:v>4.3706000000031526</c:v>
                </c:pt>
                <c:pt idx="49707">
                  <c:v>4.3707000000031524</c:v>
                </c:pt>
                <c:pt idx="49708">
                  <c:v>4.3708000000031522</c:v>
                </c:pt>
                <c:pt idx="49709">
                  <c:v>4.3709000000031519</c:v>
                </c:pt>
                <c:pt idx="49710">
                  <c:v>4.3710000000031517</c:v>
                </c:pt>
                <c:pt idx="49711">
                  <c:v>4.3711000000031515</c:v>
                </c:pt>
                <c:pt idx="49712">
                  <c:v>4.3712000000031512</c:v>
                </c:pt>
                <c:pt idx="49713">
                  <c:v>4.371300000003151</c:v>
                </c:pt>
                <c:pt idx="49714">
                  <c:v>4.3714000000031508</c:v>
                </c:pt>
                <c:pt idx="49715">
                  <c:v>4.3715000000031505</c:v>
                </c:pt>
                <c:pt idx="49716">
                  <c:v>4.3716000000031503</c:v>
                </c:pt>
                <c:pt idx="49717">
                  <c:v>4.3717000000031501</c:v>
                </c:pt>
                <c:pt idx="49718">
                  <c:v>4.3718000000031498</c:v>
                </c:pt>
                <c:pt idx="49719">
                  <c:v>4.3719000000031496</c:v>
                </c:pt>
                <c:pt idx="49720">
                  <c:v>4.3720000000031494</c:v>
                </c:pt>
                <c:pt idx="49721">
                  <c:v>4.3721000000031491</c:v>
                </c:pt>
                <c:pt idx="49722">
                  <c:v>4.3722000000031489</c:v>
                </c:pt>
                <c:pt idx="49723">
                  <c:v>4.3723000000031487</c:v>
                </c:pt>
                <c:pt idx="49724">
                  <c:v>4.3724000000031484</c:v>
                </c:pt>
                <c:pt idx="49725">
                  <c:v>4.3725000000031482</c:v>
                </c:pt>
                <c:pt idx="49726">
                  <c:v>4.372600000003148</c:v>
                </c:pt>
                <c:pt idx="49727">
                  <c:v>4.3727000000031477</c:v>
                </c:pt>
                <c:pt idx="49728">
                  <c:v>4.3728000000031475</c:v>
                </c:pt>
                <c:pt idx="49729">
                  <c:v>4.3729000000031473</c:v>
                </c:pt>
                <c:pt idx="49730">
                  <c:v>4.373000000003147</c:v>
                </c:pt>
                <c:pt idx="49731">
                  <c:v>4.3731000000031468</c:v>
                </c:pt>
                <c:pt idx="49732">
                  <c:v>4.3732000000031466</c:v>
                </c:pt>
                <c:pt idx="49733">
                  <c:v>4.3733000000031463</c:v>
                </c:pt>
                <c:pt idx="49734">
                  <c:v>4.3734000000031461</c:v>
                </c:pt>
                <c:pt idx="49735">
                  <c:v>4.3735000000031459</c:v>
                </c:pt>
                <c:pt idx="49736">
                  <c:v>4.3736000000031456</c:v>
                </c:pt>
                <c:pt idx="49737">
                  <c:v>4.3737000000031454</c:v>
                </c:pt>
                <c:pt idx="49738">
                  <c:v>4.3738000000031452</c:v>
                </c:pt>
                <c:pt idx="49739">
                  <c:v>4.3739000000031449</c:v>
                </c:pt>
                <c:pt idx="49740">
                  <c:v>4.3740000000031447</c:v>
                </c:pt>
                <c:pt idx="49741">
                  <c:v>4.3741000000031445</c:v>
                </c:pt>
                <c:pt idx="49742">
                  <c:v>4.3742000000031442</c:v>
                </c:pt>
                <c:pt idx="49743">
                  <c:v>4.374300000003144</c:v>
                </c:pt>
                <c:pt idx="49744">
                  <c:v>4.3744000000031438</c:v>
                </c:pt>
                <c:pt idx="49745">
                  <c:v>4.3745000000031435</c:v>
                </c:pt>
                <c:pt idx="49746">
                  <c:v>4.3746000000031433</c:v>
                </c:pt>
                <c:pt idx="49747">
                  <c:v>4.3747000000031431</c:v>
                </c:pt>
                <c:pt idx="49748">
                  <c:v>4.3748000000031428</c:v>
                </c:pt>
                <c:pt idx="49749">
                  <c:v>4.3749000000031426</c:v>
                </c:pt>
                <c:pt idx="49750">
                  <c:v>4.3750000000031424</c:v>
                </c:pt>
                <c:pt idx="49751">
                  <c:v>4.3751000000031421</c:v>
                </c:pt>
                <c:pt idx="49752">
                  <c:v>4.3752000000031419</c:v>
                </c:pt>
                <c:pt idx="49753">
                  <c:v>4.3753000000031417</c:v>
                </c:pt>
                <c:pt idx="49754">
                  <c:v>4.3754000000031414</c:v>
                </c:pt>
                <c:pt idx="49755">
                  <c:v>4.3755000000031412</c:v>
                </c:pt>
                <c:pt idx="49756">
                  <c:v>4.375600000003141</c:v>
                </c:pt>
                <c:pt idx="49757">
                  <c:v>4.3757000000031407</c:v>
                </c:pt>
                <c:pt idx="49758">
                  <c:v>4.3758000000031405</c:v>
                </c:pt>
                <c:pt idx="49759">
                  <c:v>4.3759000000031403</c:v>
                </c:pt>
                <c:pt idx="49760">
                  <c:v>4.37600000000314</c:v>
                </c:pt>
                <c:pt idx="49761">
                  <c:v>4.3761000000031398</c:v>
                </c:pt>
                <c:pt idx="49762">
                  <c:v>4.3762000000031396</c:v>
                </c:pt>
                <c:pt idx="49763">
                  <c:v>4.3763000000031393</c:v>
                </c:pt>
                <c:pt idx="49764">
                  <c:v>4.3764000000031391</c:v>
                </c:pt>
                <c:pt idx="49765">
                  <c:v>4.3765000000031389</c:v>
                </c:pt>
                <c:pt idx="49766">
                  <c:v>4.3766000000031386</c:v>
                </c:pt>
                <c:pt idx="49767">
                  <c:v>4.3767000000031384</c:v>
                </c:pt>
                <c:pt idx="49768">
                  <c:v>4.3768000000031382</c:v>
                </c:pt>
                <c:pt idx="49769">
                  <c:v>4.3769000000031379</c:v>
                </c:pt>
                <c:pt idx="49770">
                  <c:v>4.3770000000031377</c:v>
                </c:pt>
                <c:pt idx="49771">
                  <c:v>4.3771000000031375</c:v>
                </c:pt>
                <c:pt idx="49772">
                  <c:v>4.3772000000031372</c:v>
                </c:pt>
                <c:pt idx="49773">
                  <c:v>4.377300000003137</c:v>
                </c:pt>
                <c:pt idx="49774">
                  <c:v>4.3774000000031368</c:v>
                </c:pt>
                <c:pt idx="49775">
                  <c:v>4.3775000000031365</c:v>
                </c:pt>
                <c:pt idx="49776">
                  <c:v>4.3776000000031363</c:v>
                </c:pt>
                <c:pt idx="49777">
                  <c:v>4.3777000000031361</c:v>
                </c:pt>
                <c:pt idx="49778">
                  <c:v>4.3778000000031358</c:v>
                </c:pt>
                <c:pt idx="49779">
                  <c:v>4.3779000000031356</c:v>
                </c:pt>
                <c:pt idx="49780">
                  <c:v>4.3780000000031354</c:v>
                </c:pt>
                <c:pt idx="49781">
                  <c:v>4.3781000000031352</c:v>
                </c:pt>
                <c:pt idx="49782">
                  <c:v>4.3782000000031349</c:v>
                </c:pt>
                <c:pt idx="49783">
                  <c:v>4.3783000000031347</c:v>
                </c:pt>
                <c:pt idx="49784">
                  <c:v>4.3784000000031345</c:v>
                </c:pt>
                <c:pt idx="49785">
                  <c:v>4.3785000000031342</c:v>
                </c:pt>
                <c:pt idx="49786">
                  <c:v>4.378600000003134</c:v>
                </c:pt>
                <c:pt idx="49787">
                  <c:v>4.3787000000031338</c:v>
                </c:pt>
                <c:pt idx="49788">
                  <c:v>4.3788000000031335</c:v>
                </c:pt>
                <c:pt idx="49789">
                  <c:v>4.3789000000031333</c:v>
                </c:pt>
                <c:pt idx="49790">
                  <c:v>4.3790000000031331</c:v>
                </c:pt>
                <c:pt idx="49791">
                  <c:v>4.3791000000031328</c:v>
                </c:pt>
                <c:pt idx="49792">
                  <c:v>4.3792000000031326</c:v>
                </c:pt>
                <c:pt idx="49793">
                  <c:v>4.3793000000031324</c:v>
                </c:pt>
                <c:pt idx="49794">
                  <c:v>4.3794000000031321</c:v>
                </c:pt>
                <c:pt idx="49795">
                  <c:v>4.3795000000031319</c:v>
                </c:pt>
                <c:pt idx="49796">
                  <c:v>4.3796000000031317</c:v>
                </c:pt>
                <c:pt idx="49797">
                  <c:v>4.3797000000031314</c:v>
                </c:pt>
                <c:pt idx="49798">
                  <c:v>4.3798000000031312</c:v>
                </c:pt>
                <c:pt idx="49799">
                  <c:v>4.379900000003131</c:v>
                </c:pt>
                <c:pt idx="49800">
                  <c:v>4.3800000000031307</c:v>
                </c:pt>
                <c:pt idx="49801">
                  <c:v>4.3801000000031305</c:v>
                </c:pt>
                <c:pt idx="49802">
                  <c:v>4.3802000000031303</c:v>
                </c:pt>
                <c:pt idx="49803">
                  <c:v>4.38030000000313</c:v>
                </c:pt>
                <c:pt idx="49804">
                  <c:v>4.3804000000031298</c:v>
                </c:pt>
                <c:pt idx="49805">
                  <c:v>4.3805000000031296</c:v>
                </c:pt>
                <c:pt idx="49806">
                  <c:v>4.3806000000031293</c:v>
                </c:pt>
                <c:pt idx="49807">
                  <c:v>4.3807000000031291</c:v>
                </c:pt>
                <c:pt idx="49808">
                  <c:v>4.3808000000031289</c:v>
                </c:pt>
                <c:pt idx="49809">
                  <c:v>4.3809000000031286</c:v>
                </c:pt>
                <c:pt idx="49810">
                  <c:v>4.3810000000031284</c:v>
                </c:pt>
                <c:pt idx="49811">
                  <c:v>4.3811000000031282</c:v>
                </c:pt>
                <c:pt idx="49812">
                  <c:v>4.3812000000031279</c:v>
                </c:pt>
                <c:pt idx="49813">
                  <c:v>4.3813000000031277</c:v>
                </c:pt>
                <c:pt idx="49814">
                  <c:v>4.3814000000031275</c:v>
                </c:pt>
                <c:pt idx="49815">
                  <c:v>4.3815000000031272</c:v>
                </c:pt>
                <c:pt idx="49816">
                  <c:v>4.381600000003127</c:v>
                </c:pt>
                <c:pt idx="49817">
                  <c:v>4.3817000000031268</c:v>
                </c:pt>
                <c:pt idx="49818">
                  <c:v>4.3818000000031265</c:v>
                </c:pt>
                <c:pt idx="49819">
                  <c:v>4.3819000000031263</c:v>
                </c:pt>
                <c:pt idx="49820">
                  <c:v>4.3820000000031261</c:v>
                </c:pt>
                <c:pt idx="49821">
                  <c:v>4.3821000000031258</c:v>
                </c:pt>
                <c:pt idx="49822">
                  <c:v>4.3822000000031256</c:v>
                </c:pt>
                <c:pt idx="49823">
                  <c:v>4.3823000000031254</c:v>
                </c:pt>
                <c:pt idx="49824">
                  <c:v>4.3824000000031251</c:v>
                </c:pt>
                <c:pt idx="49825">
                  <c:v>4.3825000000031249</c:v>
                </c:pt>
                <c:pt idx="49826">
                  <c:v>4.3826000000031247</c:v>
                </c:pt>
                <c:pt idx="49827">
                  <c:v>4.3827000000031244</c:v>
                </c:pt>
                <c:pt idx="49828">
                  <c:v>4.3828000000031242</c:v>
                </c:pt>
                <c:pt idx="49829">
                  <c:v>4.382900000003124</c:v>
                </c:pt>
                <c:pt idx="49830">
                  <c:v>4.3830000000031237</c:v>
                </c:pt>
                <c:pt idx="49831">
                  <c:v>4.3831000000031235</c:v>
                </c:pt>
                <c:pt idx="49832">
                  <c:v>4.3832000000031233</c:v>
                </c:pt>
                <c:pt idx="49833">
                  <c:v>4.383300000003123</c:v>
                </c:pt>
                <c:pt idx="49834">
                  <c:v>4.3834000000031228</c:v>
                </c:pt>
                <c:pt idx="49835">
                  <c:v>4.3835000000031226</c:v>
                </c:pt>
                <c:pt idx="49836">
                  <c:v>4.3836000000031223</c:v>
                </c:pt>
                <c:pt idx="49837">
                  <c:v>4.3837000000031221</c:v>
                </c:pt>
                <c:pt idx="49838">
                  <c:v>4.3838000000031219</c:v>
                </c:pt>
                <c:pt idx="49839">
                  <c:v>4.3839000000031216</c:v>
                </c:pt>
                <c:pt idx="49840">
                  <c:v>4.3840000000031214</c:v>
                </c:pt>
                <c:pt idx="49841">
                  <c:v>4.3841000000031212</c:v>
                </c:pt>
                <c:pt idx="49842">
                  <c:v>4.3842000000031209</c:v>
                </c:pt>
                <c:pt idx="49843">
                  <c:v>4.3843000000031207</c:v>
                </c:pt>
                <c:pt idx="49844">
                  <c:v>4.3844000000031205</c:v>
                </c:pt>
                <c:pt idx="49845">
                  <c:v>4.3845000000031202</c:v>
                </c:pt>
                <c:pt idx="49846">
                  <c:v>4.38460000000312</c:v>
                </c:pt>
                <c:pt idx="49847">
                  <c:v>4.3847000000031198</c:v>
                </c:pt>
                <c:pt idx="49848">
                  <c:v>4.3848000000031195</c:v>
                </c:pt>
                <c:pt idx="49849">
                  <c:v>4.3849000000031193</c:v>
                </c:pt>
                <c:pt idx="49850">
                  <c:v>4.3850000000031191</c:v>
                </c:pt>
                <c:pt idx="49851">
                  <c:v>4.3851000000031188</c:v>
                </c:pt>
                <c:pt idx="49852">
                  <c:v>4.3852000000031186</c:v>
                </c:pt>
                <c:pt idx="49853">
                  <c:v>4.3853000000031184</c:v>
                </c:pt>
                <c:pt idx="49854">
                  <c:v>4.3854000000031181</c:v>
                </c:pt>
                <c:pt idx="49855">
                  <c:v>4.3855000000031179</c:v>
                </c:pt>
                <c:pt idx="49856">
                  <c:v>4.3856000000031177</c:v>
                </c:pt>
                <c:pt idx="49857">
                  <c:v>4.3857000000031174</c:v>
                </c:pt>
                <c:pt idx="49858">
                  <c:v>4.3858000000031172</c:v>
                </c:pt>
                <c:pt idx="49859">
                  <c:v>4.385900000003117</c:v>
                </c:pt>
                <c:pt idx="49860">
                  <c:v>4.3860000000031167</c:v>
                </c:pt>
                <c:pt idx="49861">
                  <c:v>4.3861000000031165</c:v>
                </c:pt>
                <c:pt idx="49862">
                  <c:v>4.3862000000031163</c:v>
                </c:pt>
                <c:pt idx="49863">
                  <c:v>4.386300000003116</c:v>
                </c:pt>
                <c:pt idx="49864">
                  <c:v>4.3864000000031158</c:v>
                </c:pt>
                <c:pt idx="49865">
                  <c:v>4.3865000000031156</c:v>
                </c:pt>
                <c:pt idx="49866">
                  <c:v>4.3866000000031153</c:v>
                </c:pt>
                <c:pt idx="49867">
                  <c:v>4.3867000000031151</c:v>
                </c:pt>
                <c:pt idx="49868">
                  <c:v>4.3868000000031149</c:v>
                </c:pt>
                <c:pt idx="49869">
                  <c:v>4.3869000000031146</c:v>
                </c:pt>
                <c:pt idx="49870">
                  <c:v>4.3870000000031144</c:v>
                </c:pt>
                <c:pt idx="49871">
                  <c:v>4.3871000000031142</c:v>
                </c:pt>
                <c:pt idx="49872">
                  <c:v>4.3872000000031139</c:v>
                </c:pt>
                <c:pt idx="49873">
                  <c:v>4.3873000000031137</c:v>
                </c:pt>
                <c:pt idx="49874">
                  <c:v>4.3874000000031135</c:v>
                </c:pt>
                <c:pt idx="49875">
                  <c:v>4.3875000000031132</c:v>
                </c:pt>
                <c:pt idx="49876">
                  <c:v>4.387600000003113</c:v>
                </c:pt>
                <c:pt idx="49877">
                  <c:v>4.3877000000031128</c:v>
                </c:pt>
                <c:pt idx="49878">
                  <c:v>4.3878000000031125</c:v>
                </c:pt>
                <c:pt idx="49879">
                  <c:v>4.3879000000031123</c:v>
                </c:pt>
                <c:pt idx="49880">
                  <c:v>4.3880000000031121</c:v>
                </c:pt>
                <c:pt idx="49881">
                  <c:v>4.3881000000031118</c:v>
                </c:pt>
                <c:pt idx="49882">
                  <c:v>4.3882000000031116</c:v>
                </c:pt>
                <c:pt idx="49883">
                  <c:v>4.3883000000031114</c:v>
                </c:pt>
                <c:pt idx="49884">
                  <c:v>4.3884000000031111</c:v>
                </c:pt>
                <c:pt idx="49885">
                  <c:v>4.3885000000031109</c:v>
                </c:pt>
                <c:pt idx="49886">
                  <c:v>4.3886000000031107</c:v>
                </c:pt>
                <c:pt idx="49887">
                  <c:v>4.3887000000031104</c:v>
                </c:pt>
                <c:pt idx="49888">
                  <c:v>4.3888000000031102</c:v>
                </c:pt>
                <c:pt idx="49889">
                  <c:v>4.38890000000311</c:v>
                </c:pt>
                <c:pt idx="49890">
                  <c:v>4.3890000000031097</c:v>
                </c:pt>
                <c:pt idx="49891">
                  <c:v>4.3891000000031095</c:v>
                </c:pt>
                <c:pt idx="49892">
                  <c:v>4.3892000000031093</c:v>
                </c:pt>
                <c:pt idx="49893">
                  <c:v>4.389300000003109</c:v>
                </c:pt>
                <c:pt idx="49894">
                  <c:v>4.3894000000031088</c:v>
                </c:pt>
                <c:pt idx="49895">
                  <c:v>4.3895000000031086</c:v>
                </c:pt>
                <c:pt idx="49896">
                  <c:v>4.3896000000031083</c:v>
                </c:pt>
                <c:pt idx="49897">
                  <c:v>4.3897000000031081</c:v>
                </c:pt>
                <c:pt idx="49898">
                  <c:v>4.3898000000031079</c:v>
                </c:pt>
                <c:pt idx="49899">
                  <c:v>4.3899000000031076</c:v>
                </c:pt>
                <c:pt idx="49900">
                  <c:v>4.3900000000031074</c:v>
                </c:pt>
                <c:pt idx="49901">
                  <c:v>4.3901000000031072</c:v>
                </c:pt>
                <c:pt idx="49902">
                  <c:v>4.390200000003107</c:v>
                </c:pt>
                <c:pt idx="49903">
                  <c:v>4.3903000000031067</c:v>
                </c:pt>
                <c:pt idx="49904">
                  <c:v>4.3904000000031065</c:v>
                </c:pt>
                <c:pt idx="49905">
                  <c:v>4.3905000000031063</c:v>
                </c:pt>
                <c:pt idx="49906">
                  <c:v>4.390600000003106</c:v>
                </c:pt>
                <c:pt idx="49907">
                  <c:v>4.3907000000031058</c:v>
                </c:pt>
                <c:pt idx="49908">
                  <c:v>4.3908000000031056</c:v>
                </c:pt>
                <c:pt idx="49909">
                  <c:v>4.3909000000031053</c:v>
                </c:pt>
                <c:pt idx="49910">
                  <c:v>4.3910000000031051</c:v>
                </c:pt>
                <c:pt idx="49911">
                  <c:v>4.3911000000031049</c:v>
                </c:pt>
                <c:pt idx="49912">
                  <c:v>4.3912000000031046</c:v>
                </c:pt>
                <c:pt idx="49913">
                  <c:v>4.3913000000031044</c:v>
                </c:pt>
                <c:pt idx="49914">
                  <c:v>4.3914000000031042</c:v>
                </c:pt>
                <c:pt idx="49915">
                  <c:v>4.3915000000031039</c:v>
                </c:pt>
                <c:pt idx="49916">
                  <c:v>4.3916000000031037</c:v>
                </c:pt>
                <c:pt idx="49917">
                  <c:v>4.3917000000031035</c:v>
                </c:pt>
                <c:pt idx="49918">
                  <c:v>4.3918000000031032</c:v>
                </c:pt>
                <c:pt idx="49919">
                  <c:v>4.391900000003103</c:v>
                </c:pt>
                <c:pt idx="49920">
                  <c:v>4.3920000000031028</c:v>
                </c:pt>
                <c:pt idx="49921">
                  <c:v>4.3921000000031025</c:v>
                </c:pt>
                <c:pt idx="49922">
                  <c:v>4.3922000000031023</c:v>
                </c:pt>
                <c:pt idx="49923">
                  <c:v>4.3923000000031021</c:v>
                </c:pt>
                <c:pt idx="49924">
                  <c:v>4.3924000000031018</c:v>
                </c:pt>
                <c:pt idx="49925">
                  <c:v>4.3925000000031016</c:v>
                </c:pt>
                <c:pt idx="49926">
                  <c:v>4.3926000000031014</c:v>
                </c:pt>
                <c:pt idx="49927">
                  <c:v>4.3927000000031011</c:v>
                </c:pt>
                <c:pt idx="49928">
                  <c:v>4.3928000000031009</c:v>
                </c:pt>
                <c:pt idx="49929">
                  <c:v>4.3929000000031007</c:v>
                </c:pt>
                <c:pt idx="49930">
                  <c:v>4.3930000000031004</c:v>
                </c:pt>
                <c:pt idx="49931">
                  <c:v>4.3931000000031002</c:v>
                </c:pt>
                <c:pt idx="49932">
                  <c:v>4.3932000000031</c:v>
                </c:pt>
                <c:pt idx="49933">
                  <c:v>4.3933000000030997</c:v>
                </c:pt>
                <c:pt idx="49934">
                  <c:v>4.3934000000030995</c:v>
                </c:pt>
                <c:pt idx="49935">
                  <c:v>4.3935000000030993</c:v>
                </c:pt>
                <c:pt idx="49936">
                  <c:v>4.393600000003099</c:v>
                </c:pt>
                <c:pt idx="49937">
                  <c:v>4.3937000000030988</c:v>
                </c:pt>
                <c:pt idx="49938">
                  <c:v>4.3938000000030986</c:v>
                </c:pt>
                <c:pt idx="49939">
                  <c:v>4.3939000000030983</c:v>
                </c:pt>
                <c:pt idx="49940">
                  <c:v>4.3940000000030981</c:v>
                </c:pt>
                <c:pt idx="49941">
                  <c:v>4.3941000000030979</c:v>
                </c:pt>
                <c:pt idx="49942">
                  <c:v>4.3942000000030976</c:v>
                </c:pt>
                <c:pt idx="49943">
                  <c:v>4.3943000000030974</c:v>
                </c:pt>
                <c:pt idx="49944">
                  <c:v>4.3944000000030972</c:v>
                </c:pt>
                <c:pt idx="49945">
                  <c:v>4.3945000000030969</c:v>
                </c:pt>
                <c:pt idx="49946">
                  <c:v>4.3946000000030967</c:v>
                </c:pt>
                <c:pt idx="49947">
                  <c:v>4.3947000000030965</c:v>
                </c:pt>
                <c:pt idx="49948">
                  <c:v>4.3948000000030962</c:v>
                </c:pt>
                <c:pt idx="49949">
                  <c:v>4.394900000003096</c:v>
                </c:pt>
                <c:pt idx="49950">
                  <c:v>4.3950000000030958</c:v>
                </c:pt>
                <c:pt idx="49951">
                  <c:v>4.3951000000030955</c:v>
                </c:pt>
                <c:pt idx="49952">
                  <c:v>4.3952000000030953</c:v>
                </c:pt>
                <c:pt idx="49953">
                  <c:v>4.3953000000030951</c:v>
                </c:pt>
                <c:pt idx="49954">
                  <c:v>4.3954000000030948</c:v>
                </c:pt>
                <c:pt idx="49955">
                  <c:v>4.3955000000030946</c:v>
                </c:pt>
                <c:pt idx="49956">
                  <c:v>4.3956000000030944</c:v>
                </c:pt>
                <c:pt idx="49957">
                  <c:v>4.3957000000030941</c:v>
                </c:pt>
                <c:pt idx="49958">
                  <c:v>4.3958000000030939</c:v>
                </c:pt>
                <c:pt idx="49959">
                  <c:v>4.3959000000030937</c:v>
                </c:pt>
                <c:pt idx="49960">
                  <c:v>4.3960000000030934</c:v>
                </c:pt>
                <c:pt idx="49961">
                  <c:v>4.3961000000030932</c:v>
                </c:pt>
                <c:pt idx="49962">
                  <c:v>4.396200000003093</c:v>
                </c:pt>
                <c:pt idx="49963">
                  <c:v>4.3963000000030927</c:v>
                </c:pt>
                <c:pt idx="49964">
                  <c:v>4.3964000000030925</c:v>
                </c:pt>
                <c:pt idx="49965">
                  <c:v>4.3965000000030923</c:v>
                </c:pt>
                <c:pt idx="49966">
                  <c:v>4.396600000003092</c:v>
                </c:pt>
                <c:pt idx="49967">
                  <c:v>4.3967000000030918</c:v>
                </c:pt>
                <c:pt idx="49968">
                  <c:v>4.3968000000030916</c:v>
                </c:pt>
                <c:pt idx="49969">
                  <c:v>4.3969000000030913</c:v>
                </c:pt>
                <c:pt idx="49970">
                  <c:v>4.3970000000030911</c:v>
                </c:pt>
                <c:pt idx="49971">
                  <c:v>4.3971000000030909</c:v>
                </c:pt>
                <c:pt idx="49972">
                  <c:v>4.3972000000030906</c:v>
                </c:pt>
                <c:pt idx="49973">
                  <c:v>4.3973000000030904</c:v>
                </c:pt>
                <c:pt idx="49974">
                  <c:v>4.3974000000030902</c:v>
                </c:pt>
                <c:pt idx="49975">
                  <c:v>4.3975000000030899</c:v>
                </c:pt>
                <c:pt idx="49976">
                  <c:v>4.3976000000030897</c:v>
                </c:pt>
                <c:pt idx="49977">
                  <c:v>4.3977000000030895</c:v>
                </c:pt>
                <c:pt idx="49978">
                  <c:v>4.3978000000030892</c:v>
                </c:pt>
                <c:pt idx="49979">
                  <c:v>4.397900000003089</c:v>
                </c:pt>
                <c:pt idx="49980">
                  <c:v>4.3980000000030888</c:v>
                </c:pt>
                <c:pt idx="49981">
                  <c:v>4.3981000000030885</c:v>
                </c:pt>
                <c:pt idx="49982">
                  <c:v>4.3982000000030883</c:v>
                </c:pt>
                <c:pt idx="49983">
                  <c:v>4.3983000000030881</c:v>
                </c:pt>
                <c:pt idx="49984">
                  <c:v>4.3984000000030878</c:v>
                </c:pt>
                <c:pt idx="49985">
                  <c:v>4.3985000000030876</c:v>
                </c:pt>
                <c:pt idx="49986">
                  <c:v>4.3986000000030874</c:v>
                </c:pt>
                <c:pt idx="49987">
                  <c:v>4.3987000000030871</c:v>
                </c:pt>
                <c:pt idx="49988">
                  <c:v>4.3988000000030869</c:v>
                </c:pt>
                <c:pt idx="49989">
                  <c:v>4.3989000000030867</c:v>
                </c:pt>
                <c:pt idx="49990">
                  <c:v>4.3990000000030864</c:v>
                </c:pt>
                <c:pt idx="49991">
                  <c:v>4.3991000000030862</c:v>
                </c:pt>
                <c:pt idx="49992">
                  <c:v>4.399200000003086</c:v>
                </c:pt>
                <c:pt idx="49993">
                  <c:v>4.3993000000030857</c:v>
                </c:pt>
                <c:pt idx="49994">
                  <c:v>4.3994000000030855</c:v>
                </c:pt>
                <c:pt idx="49995">
                  <c:v>4.3995000000030853</c:v>
                </c:pt>
                <c:pt idx="49996">
                  <c:v>4.399600000003085</c:v>
                </c:pt>
                <c:pt idx="49997">
                  <c:v>4.3997000000030848</c:v>
                </c:pt>
                <c:pt idx="49998">
                  <c:v>4.3998000000030846</c:v>
                </c:pt>
                <c:pt idx="49999">
                  <c:v>4.3999000000030843</c:v>
                </c:pt>
                <c:pt idx="50000">
                  <c:v>4.4000000000030841</c:v>
                </c:pt>
                <c:pt idx="50001">
                  <c:v>4.4001000000030839</c:v>
                </c:pt>
                <c:pt idx="50002">
                  <c:v>4.4002000000030836</c:v>
                </c:pt>
                <c:pt idx="50003">
                  <c:v>4.4003000000030834</c:v>
                </c:pt>
                <c:pt idx="50004">
                  <c:v>4.4004000000030832</c:v>
                </c:pt>
                <c:pt idx="50005">
                  <c:v>4.4005000000030829</c:v>
                </c:pt>
                <c:pt idx="50006">
                  <c:v>4.4006000000030827</c:v>
                </c:pt>
                <c:pt idx="50007">
                  <c:v>4.4007000000030825</c:v>
                </c:pt>
                <c:pt idx="50008">
                  <c:v>4.4008000000030822</c:v>
                </c:pt>
                <c:pt idx="50009">
                  <c:v>4.400900000003082</c:v>
                </c:pt>
                <c:pt idx="50010">
                  <c:v>4.4010000000030818</c:v>
                </c:pt>
                <c:pt idx="50011">
                  <c:v>4.4011000000030815</c:v>
                </c:pt>
                <c:pt idx="50012">
                  <c:v>4.4012000000030813</c:v>
                </c:pt>
                <c:pt idx="50013">
                  <c:v>4.4013000000030811</c:v>
                </c:pt>
                <c:pt idx="50014">
                  <c:v>4.4014000000030808</c:v>
                </c:pt>
                <c:pt idx="50015">
                  <c:v>4.4015000000030806</c:v>
                </c:pt>
                <c:pt idx="50016">
                  <c:v>4.4016000000030804</c:v>
                </c:pt>
                <c:pt idx="50017">
                  <c:v>4.4017000000030801</c:v>
                </c:pt>
                <c:pt idx="50018">
                  <c:v>4.4018000000030799</c:v>
                </c:pt>
                <c:pt idx="50019">
                  <c:v>4.4019000000030797</c:v>
                </c:pt>
                <c:pt idx="50020">
                  <c:v>4.4020000000030794</c:v>
                </c:pt>
                <c:pt idx="50021">
                  <c:v>4.4021000000030792</c:v>
                </c:pt>
                <c:pt idx="50022">
                  <c:v>4.402200000003079</c:v>
                </c:pt>
                <c:pt idx="50023">
                  <c:v>4.4023000000030788</c:v>
                </c:pt>
                <c:pt idx="50024">
                  <c:v>4.4024000000030785</c:v>
                </c:pt>
                <c:pt idx="50025">
                  <c:v>4.4025000000030783</c:v>
                </c:pt>
                <c:pt idx="50026">
                  <c:v>4.4026000000030781</c:v>
                </c:pt>
                <c:pt idx="50027">
                  <c:v>4.4027000000030778</c:v>
                </c:pt>
                <c:pt idx="50028">
                  <c:v>4.4028000000030776</c:v>
                </c:pt>
                <c:pt idx="50029">
                  <c:v>4.4029000000030774</c:v>
                </c:pt>
                <c:pt idx="50030">
                  <c:v>4.4030000000030771</c:v>
                </c:pt>
                <c:pt idx="50031">
                  <c:v>4.4031000000030769</c:v>
                </c:pt>
                <c:pt idx="50032">
                  <c:v>4.4032000000030767</c:v>
                </c:pt>
                <c:pt idx="50033">
                  <c:v>4.4033000000030764</c:v>
                </c:pt>
                <c:pt idx="50034">
                  <c:v>4.4034000000030762</c:v>
                </c:pt>
                <c:pt idx="50035">
                  <c:v>4.403500000003076</c:v>
                </c:pt>
                <c:pt idx="50036">
                  <c:v>4.4036000000030757</c:v>
                </c:pt>
                <c:pt idx="50037">
                  <c:v>4.4037000000030755</c:v>
                </c:pt>
                <c:pt idx="50038">
                  <c:v>4.4038000000030753</c:v>
                </c:pt>
                <c:pt idx="50039">
                  <c:v>4.403900000003075</c:v>
                </c:pt>
                <c:pt idx="50040">
                  <c:v>4.4040000000030748</c:v>
                </c:pt>
                <c:pt idx="50041">
                  <c:v>4.4041000000030746</c:v>
                </c:pt>
                <c:pt idx="50042">
                  <c:v>4.4042000000030743</c:v>
                </c:pt>
                <c:pt idx="50043">
                  <c:v>4.4043000000030741</c:v>
                </c:pt>
                <c:pt idx="50044">
                  <c:v>4.4044000000030739</c:v>
                </c:pt>
                <c:pt idx="50045">
                  <c:v>4.4045000000030736</c:v>
                </c:pt>
                <c:pt idx="50046">
                  <c:v>4.4046000000030734</c:v>
                </c:pt>
                <c:pt idx="50047">
                  <c:v>4.4047000000030732</c:v>
                </c:pt>
                <c:pt idx="50048">
                  <c:v>4.4048000000030729</c:v>
                </c:pt>
                <c:pt idx="50049">
                  <c:v>4.4049000000030727</c:v>
                </c:pt>
                <c:pt idx="50050">
                  <c:v>4.4050000000030725</c:v>
                </c:pt>
                <c:pt idx="50051">
                  <c:v>4.4051000000030722</c:v>
                </c:pt>
                <c:pt idx="50052">
                  <c:v>4.405200000003072</c:v>
                </c:pt>
                <c:pt idx="50053">
                  <c:v>4.4053000000030718</c:v>
                </c:pt>
                <c:pt idx="50054">
                  <c:v>4.4054000000030715</c:v>
                </c:pt>
                <c:pt idx="50055">
                  <c:v>4.4055000000030713</c:v>
                </c:pt>
                <c:pt idx="50056">
                  <c:v>4.4056000000030711</c:v>
                </c:pt>
                <c:pt idx="50057">
                  <c:v>4.4057000000030708</c:v>
                </c:pt>
                <c:pt idx="50058">
                  <c:v>4.4058000000030706</c:v>
                </c:pt>
                <c:pt idx="50059">
                  <c:v>4.4059000000030704</c:v>
                </c:pt>
                <c:pt idx="50060">
                  <c:v>4.4060000000030701</c:v>
                </c:pt>
                <c:pt idx="50061">
                  <c:v>4.4061000000030699</c:v>
                </c:pt>
                <c:pt idx="50062">
                  <c:v>4.4062000000030697</c:v>
                </c:pt>
                <c:pt idx="50063">
                  <c:v>4.4063000000030694</c:v>
                </c:pt>
                <c:pt idx="50064">
                  <c:v>4.4064000000030692</c:v>
                </c:pt>
                <c:pt idx="50065">
                  <c:v>4.406500000003069</c:v>
                </c:pt>
                <c:pt idx="50066">
                  <c:v>4.4066000000030687</c:v>
                </c:pt>
                <c:pt idx="50067">
                  <c:v>4.4067000000030685</c:v>
                </c:pt>
                <c:pt idx="50068">
                  <c:v>4.4068000000030683</c:v>
                </c:pt>
                <c:pt idx="50069">
                  <c:v>4.406900000003068</c:v>
                </c:pt>
                <c:pt idx="50070">
                  <c:v>4.4070000000030678</c:v>
                </c:pt>
                <c:pt idx="50071">
                  <c:v>4.4071000000030676</c:v>
                </c:pt>
                <c:pt idx="50072">
                  <c:v>4.4072000000030673</c:v>
                </c:pt>
                <c:pt idx="50073">
                  <c:v>4.4073000000030671</c:v>
                </c:pt>
                <c:pt idx="50074">
                  <c:v>4.4074000000030669</c:v>
                </c:pt>
                <c:pt idx="50075">
                  <c:v>4.4075000000030666</c:v>
                </c:pt>
                <c:pt idx="50076">
                  <c:v>4.4076000000030664</c:v>
                </c:pt>
                <c:pt idx="50077">
                  <c:v>4.4077000000030662</c:v>
                </c:pt>
                <c:pt idx="50078">
                  <c:v>4.4078000000030659</c:v>
                </c:pt>
                <c:pt idx="50079">
                  <c:v>4.4079000000030657</c:v>
                </c:pt>
                <c:pt idx="50080">
                  <c:v>4.4080000000030655</c:v>
                </c:pt>
                <c:pt idx="50081">
                  <c:v>4.4081000000030652</c:v>
                </c:pt>
                <c:pt idx="50082">
                  <c:v>4.408200000003065</c:v>
                </c:pt>
                <c:pt idx="50083">
                  <c:v>4.4083000000030648</c:v>
                </c:pt>
                <c:pt idx="50084">
                  <c:v>4.4084000000030645</c:v>
                </c:pt>
                <c:pt idx="50085">
                  <c:v>4.4085000000030643</c:v>
                </c:pt>
                <c:pt idx="50086">
                  <c:v>4.4086000000030641</c:v>
                </c:pt>
                <c:pt idx="50087">
                  <c:v>4.4087000000030638</c:v>
                </c:pt>
                <c:pt idx="50088">
                  <c:v>4.4088000000030636</c:v>
                </c:pt>
                <c:pt idx="50089">
                  <c:v>4.4089000000030634</c:v>
                </c:pt>
                <c:pt idx="50090">
                  <c:v>4.4090000000030631</c:v>
                </c:pt>
                <c:pt idx="50091">
                  <c:v>4.4091000000030629</c:v>
                </c:pt>
                <c:pt idx="50092">
                  <c:v>4.4092000000030627</c:v>
                </c:pt>
                <c:pt idx="50093">
                  <c:v>4.4093000000030624</c:v>
                </c:pt>
                <c:pt idx="50094">
                  <c:v>4.4094000000030622</c:v>
                </c:pt>
                <c:pt idx="50095">
                  <c:v>4.409500000003062</c:v>
                </c:pt>
                <c:pt idx="50096">
                  <c:v>4.4096000000030617</c:v>
                </c:pt>
                <c:pt idx="50097">
                  <c:v>4.4097000000030615</c:v>
                </c:pt>
                <c:pt idx="50098">
                  <c:v>4.4098000000030613</c:v>
                </c:pt>
                <c:pt idx="50099">
                  <c:v>4.409900000003061</c:v>
                </c:pt>
                <c:pt idx="50100">
                  <c:v>4.4100000000030608</c:v>
                </c:pt>
                <c:pt idx="50101">
                  <c:v>4.4101000000030606</c:v>
                </c:pt>
                <c:pt idx="50102">
                  <c:v>4.4102000000030603</c:v>
                </c:pt>
                <c:pt idx="50103">
                  <c:v>4.4103000000030601</c:v>
                </c:pt>
                <c:pt idx="50104">
                  <c:v>4.4104000000030599</c:v>
                </c:pt>
                <c:pt idx="50105">
                  <c:v>4.4105000000030596</c:v>
                </c:pt>
                <c:pt idx="50106">
                  <c:v>4.4106000000030594</c:v>
                </c:pt>
                <c:pt idx="50107">
                  <c:v>4.4107000000030592</c:v>
                </c:pt>
                <c:pt idx="50108">
                  <c:v>4.4108000000030589</c:v>
                </c:pt>
                <c:pt idx="50109">
                  <c:v>4.4109000000030587</c:v>
                </c:pt>
                <c:pt idx="50110">
                  <c:v>4.4110000000030585</c:v>
                </c:pt>
                <c:pt idx="50111">
                  <c:v>4.4111000000030582</c:v>
                </c:pt>
                <c:pt idx="50112">
                  <c:v>4.411200000003058</c:v>
                </c:pt>
                <c:pt idx="50113">
                  <c:v>4.4113000000030578</c:v>
                </c:pt>
                <c:pt idx="50114">
                  <c:v>4.4114000000030575</c:v>
                </c:pt>
                <c:pt idx="50115">
                  <c:v>4.4115000000030573</c:v>
                </c:pt>
                <c:pt idx="50116">
                  <c:v>4.4116000000030571</c:v>
                </c:pt>
                <c:pt idx="50117">
                  <c:v>4.4117000000030568</c:v>
                </c:pt>
                <c:pt idx="50118">
                  <c:v>4.4118000000030566</c:v>
                </c:pt>
                <c:pt idx="50119">
                  <c:v>4.4119000000030564</c:v>
                </c:pt>
                <c:pt idx="50120">
                  <c:v>4.4120000000030561</c:v>
                </c:pt>
                <c:pt idx="50121">
                  <c:v>4.4121000000030559</c:v>
                </c:pt>
                <c:pt idx="50122">
                  <c:v>4.4122000000030557</c:v>
                </c:pt>
                <c:pt idx="50123">
                  <c:v>4.4123000000030554</c:v>
                </c:pt>
                <c:pt idx="50124">
                  <c:v>4.4124000000030552</c:v>
                </c:pt>
                <c:pt idx="50125">
                  <c:v>4.412500000003055</c:v>
                </c:pt>
                <c:pt idx="50126">
                  <c:v>4.4126000000030547</c:v>
                </c:pt>
                <c:pt idx="50127">
                  <c:v>4.4127000000030545</c:v>
                </c:pt>
                <c:pt idx="50128">
                  <c:v>4.4128000000030543</c:v>
                </c:pt>
                <c:pt idx="50129">
                  <c:v>4.412900000003054</c:v>
                </c:pt>
                <c:pt idx="50130">
                  <c:v>4.4130000000030538</c:v>
                </c:pt>
                <c:pt idx="50131">
                  <c:v>4.4131000000030536</c:v>
                </c:pt>
                <c:pt idx="50132">
                  <c:v>4.4132000000030533</c:v>
                </c:pt>
                <c:pt idx="50133">
                  <c:v>4.4133000000030531</c:v>
                </c:pt>
                <c:pt idx="50134">
                  <c:v>4.4134000000030529</c:v>
                </c:pt>
                <c:pt idx="50135">
                  <c:v>4.4135000000030526</c:v>
                </c:pt>
                <c:pt idx="50136">
                  <c:v>4.4136000000030524</c:v>
                </c:pt>
                <c:pt idx="50137">
                  <c:v>4.4137000000030522</c:v>
                </c:pt>
                <c:pt idx="50138">
                  <c:v>4.4138000000030519</c:v>
                </c:pt>
                <c:pt idx="50139">
                  <c:v>4.4139000000030517</c:v>
                </c:pt>
                <c:pt idx="50140">
                  <c:v>4.4140000000030515</c:v>
                </c:pt>
                <c:pt idx="50141">
                  <c:v>4.4141000000030512</c:v>
                </c:pt>
                <c:pt idx="50142">
                  <c:v>4.414200000003051</c:v>
                </c:pt>
                <c:pt idx="50143">
                  <c:v>4.4143000000030508</c:v>
                </c:pt>
                <c:pt idx="50144">
                  <c:v>4.4144000000030506</c:v>
                </c:pt>
                <c:pt idx="50145">
                  <c:v>4.4145000000030503</c:v>
                </c:pt>
                <c:pt idx="50146">
                  <c:v>4.4146000000030501</c:v>
                </c:pt>
                <c:pt idx="50147">
                  <c:v>4.4147000000030499</c:v>
                </c:pt>
                <c:pt idx="50148">
                  <c:v>4.4148000000030496</c:v>
                </c:pt>
                <c:pt idx="50149">
                  <c:v>4.4149000000030494</c:v>
                </c:pt>
                <c:pt idx="50150">
                  <c:v>4.4150000000030492</c:v>
                </c:pt>
                <c:pt idx="50151">
                  <c:v>4.4151000000030489</c:v>
                </c:pt>
                <c:pt idx="50152">
                  <c:v>4.4152000000030487</c:v>
                </c:pt>
                <c:pt idx="50153">
                  <c:v>4.4153000000030485</c:v>
                </c:pt>
                <c:pt idx="50154">
                  <c:v>4.4154000000030482</c:v>
                </c:pt>
                <c:pt idx="50155">
                  <c:v>4.415500000003048</c:v>
                </c:pt>
                <c:pt idx="50156">
                  <c:v>4.4156000000030478</c:v>
                </c:pt>
                <c:pt idx="50157">
                  <c:v>4.4157000000030475</c:v>
                </c:pt>
                <c:pt idx="50158">
                  <c:v>4.4158000000030473</c:v>
                </c:pt>
                <c:pt idx="50159">
                  <c:v>4.4159000000030471</c:v>
                </c:pt>
                <c:pt idx="50160">
                  <c:v>4.4160000000030468</c:v>
                </c:pt>
                <c:pt idx="50161">
                  <c:v>4.4161000000030466</c:v>
                </c:pt>
                <c:pt idx="50162">
                  <c:v>4.4162000000030464</c:v>
                </c:pt>
                <c:pt idx="50163">
                  <c:v>4.4163000000030461</c:v>
                </c:pt>
                <c:pt idx="50164">
                  <c:v>4.4164000000030459</c:v>
                </c:pt>
                <c:pt idx="50165">
                  <c:v>4.4165000000030457</c:v>
                </c:pt>
                <c:pt idx="50166">
                  <c:v>4.4166000000030454</c:v>
                </c:pt>
                <c:pt idx="50167">
                  <c:v>4.4167000000030452</c:v>
                </c:pt>
                <c:pt idx="50168">
                  <c:v>4.416800000003045</c:v>
                </c:pt>
                <c:pt idx="50169">
                  <c:v>4.4169000000030447</c:v>
                </c:pt>
                <c:pt idx="50170">
                  <c:v>4.4170000000030445</c:v>
                </c:pt>
                <c:pt idx="50171">
                  <c:v>4.4171000000030443</c:v>
                </c:pt>
                <c:pt idx="50172">
                  <c:v>4.417200000003044</c:v>
                </c:pt>
                <c:pt idx="50173">
                  <c:v>4.4173000000030438</c:v>
                </c:pt>
                <c:pt idx="50174">
                  <c:v>4.4174000000030436</c:v>
                </c:pt>
                <c:pt idx="50175">
                  <c:v>4.4175000000030433</c:v>
                </c:pt>
                <c:pt idx="50176">
                  <c:v>4.4176000000030431</c:v>
                </c:pt>
                <c:pt idx="50177">
                  <c:v>4.4177000000030429</c:v>
                </c:pt>
                <c:pt idx="50178">
                  <c:v>4.4178000000030426</c:v>
                </c:pt>
                <c:pt idx="50179">
                  <c:v>4.4179000000030424</c:v>
                </c:pt>
                <c:pt idx="50180">
                  <c:v>4.4180000000030422</c:v>
                </c:pt>
                <c:pt idx="50181">
                  <c:v>4.4181000000030419</c:v>
                </c:pt>
                <c:pt idx="50182">
                  <c:v>4.4182000000030417</c:v>
                </c:pt>
                <c:pt idx="50183">
                  <c:v>4.4183000000030415</c:v>
                </c:pt>
                <c:pt idx="50184">
                  <c:v>4.4184000000030412</c:v>
                </c:pt>
                <c:pt idx="50185">
                  <c:v>4.418500000003041</c:v>
                </c:pt>
                <c:pt idx="50186">
                  <c:v>4.4186000000030408</c:v>
                </c:pt>
                <c:pt idx="50187">
                  <c:v>4.4187000000030405</c:v>
                </c:pt>
                <c:pt idx="50188">
                  <c:v>4.4188000000030403</c:v>
                </c:pt>
                <c:pt idx="50189">
                  <c:v>4.4189000000030401</c:v>
                </c:pt>
                <c:pt idx="50190">
                  <c:v>4.4190000000030398</c:v>
                </c:pt>
                <c:pt idx="50191">
                  <c:v>4.4191000000030396</c:v>
                </c:pt>
                <c:pt idx="50192">
                  <c:v>4.4192000000030394</c:v>
                </c:pt>
                <c:pt idx="50193">
                  <c:v>4.4193000000030391</c:v>
                </c:pt>
                <c:pt idx="50194">
                  <c:v>4.4194000000030389</c:v>
                </c:pt>
                <c:pt idx="50195">
                  <c:v>4.4195000000030387</c:v>
                </c:pt>
                <c:pt idx="50196">
                  <c:v>4.4196000000030384</c:v>
                </c:pt>
                <c:pt idx="50197">
                  <c:v>4.4197000000030382</c:v>
                </c:pt>
                <c:pt idx="50198">
                  <c:v>4.419800000003038</c:v>
                </c:pt>
                <c:pt idx="50199">
                  <c:v>4.4199000000030377</c:v>
                </c:pt>
                <c:pt idx="50200">
                  <c:v>4.4200000000030375</c:v>
                </c:pt>
                <c:pt idx="50201">
                  <c:v>4.4201000000030373</c:v>
                </c:pt>
                <c:pt idx="50202">
                  <c:v>4.420200000003037</c:v>
                </c:pt>
                <c:pt idx="50203">
                  <c:v>4.4203000000030368</c:v>
                </c:pt>
                <c:pt idx="50204">
                  <c:v>4.4204000000030366</c:v>
                </c:pt>
                <c:pt idx="50205">
                  <c:v>4.4205000000030363</c:v>
                </c:pt>
                <c:pt idx="50206">
                  <c:v>4.4206000000030361</c:v>
                </c:pt>
                <c:pt idx="50207">
                  <c:v>4.4207000000030359</c:v>
                </c:pt>
                <c:pt idx="50208">
                  <c:v>4.4208000000030356</c:v>
                </c:pt>
                <c:pt idx="50209">
                  <c:v>4.4209000000030354</c:v>
                </c:pt>
                <c:pt idx="50210">
                  <c:v>4.4210000000030352</c:v>
                </c:pt>
                <c:pt idx="50211">
                  <c:v>4.4211000000030349</c:v>
                </c:pt>
                <c:pt idx="50212">
                  <c:v>4.4212000000030347</c:v>
                </c:pt>
                <c:pt idx="50213">
                  <c:v>4.4213000000030345</c:v>
                </c:pt>
                <c:pt idx="50214">
                  <c:v>4.4214000000030342</c:v>
                </c:pt>
                <c:pt idx="50215">
                  <c:v>4.421500000003034</c:v>
                </c:pt>
                <c:pt idx="50216">
                  <c:v>4.4216000000030338</c:v>
                </c:pt>
                <c:pt idx="50217">
                  <c:v>4.4217000000030335</c:v>
                </c:pt>
                <c:pt idx="50218">
                  <c:v>4.4218000000030333</c:v>
                </c:pt>
                <c:pt idx="50219">
                  <c:v>4.4219000000030331</c:v>
                </c:pt>
                <c:pt idx="50220">
                  <c:v>4.4220000000030328</c:v>
                </c:pt>
                <c:pt idx="50221">
                  <c:v>4.4221000000030326</c:v>
                </c:pt>
                <c:pt idx="50222">
                  <c:v>4.4222000000030324</c:v>
                </c:pt>
                <c:pt idx="50223">
                  <c:v>4.4223000000030321</c:v>
                </c:pt>
                <c:pt idx="50224">
                  <c:v>4.4224000000030319</c:v>
                </c:pt>
                <c:pt idx="50225">
                  <c:v>4.4225000000030317</c:v>
                </c:pt>
                <c:pt idx="50226">
                  <c:v>4.4226000000030314</c:v>
                </c:pt>
                <c:pt idx="50227">
                  <c:v>4.4227000000030312</c:v>
                </c:pt>
                <c:pt idx="50228">
                  <c:v>4.422800000003031</c:v>
                </c:pt>
                <c:pt idx="50229">
                  <c:v>4.4229000000030307</c:v>
                </c:pt>
                <c:pt idx="50230">
                  <c:v>4.4230000000030305</c:v>
                </c:pt>
                <c:pt idx="50231">
                  <c:v>4.4231000000030303</c:v>
                </c:pt>
                <c:pt idx="50232">
                  <c:v>4.42320000000303</c:v>
                </c:pt>
                <c:pt idx="50233">
                  <c:v>4.4233000000030298</c:v>
                </c:pt>
                <c:pt idx="50234">
                  <c:v>4.4234000000030296</c:v>
                </c:pt>
                <c:pt idx="50235">
                  <c:v>4.4235000000030293</c:v>
                </c:pt>
                <c:pt idx="50236">
                  <c:v>4.4236000000030291</c:v>
                </c:pt>
                <c:pt idx="50237">
                  <c:v>4.4237000000030289</c:v>
                </c:pt>
                <c:pt idx="50238">
                  <c:v>4.4238000000030286</c:v>
                </c:pt>
                <c:pt idx="50239">
                  <c:v>4.4239000000030284</c:v>
                </c:pt>
                <c:pt idx="50240">
                  <c:v>4.4240000000030282</c:v>
                </c:pt>
                <c:pt idx="50241">
                  <c:v>4.4241000000030279</c:v>
                </c:pt>
                <c:pt idx="50242">
                  <c:v>4.4242000000030277</c:v>
                </c:pt>
                <c:pt idx="50243">
                  <c:v>4.4243000000030275</c:v>
                </c:pt>
                <c:pt idx="50244">
                  <c:v>4.4244000000030272</c:v>
                </c:pt>
                <c:pt idx="50245">
                  <c:v>4.424500000003027</c:v>
                </c:pt>
                <c:pt idx="50246">
                  <c:v>4.4246000000030268</c:v>
                </c:pt>
                <c:pt idx="50247">
                  <c:v>4.4247000000030265</c:v>
                </c:pt>
                <c:pt idx="50248">
                  <c:v>4.4248000000030263</c:v>
                </c:pt>
                <c:pt idx="50249">
                  <c:v>4.4249000000030261</c:v>
                </c:pt>
                <c:pt idx="50250">
                  <c:v>4.4250000000030258</c:v>
                </c:pt>
                <c:pt idx="50251">
                  <c:v>4.4251000000030256</c:v>
                </c:pt>
                <c:pt idx="50252">
                  <c:v>4.4252000000030254</c:v>
                </c:pt>
                <c:pt idx="50253">
                  <c:v>4.4253000000030251</c:v>
                </c:pt>
                <c:pt idx="50254">
                  <c:v>4.4254000000030249</c:v>
                </c:pt>
                <c:pt idx="50255">
                  <c:v>4.4255000000030247</c:v>
                </c:pt>
                <c:pt idx="50256">
                  <c:v>4.4256000000030244</c:v>
                </c:pt>
                <c:pt idx="50257">
                  <c:v>4.4257000000030242</c:v>
                </c:pt>
                <c:pt idx="50258">
                  <c:v>4.425800000003024</c:v>
                </c:pt>
                <c:pt idx="50259">
                  <c:v>4.4259000000030237</c:v>
                </c:pt>
                <c:pt idx="50260">
                  <c:v>4.4260000000030235</c:v>
                </c:pt>
                <c:pt idx="50261">
                  <c:v>4.4261000000030233</c:v>
                </c:pt>
                <c:pt idx="50262">
                  <c:v>4.426200000003023</c:v>
                </c:pt>
                <c:pt idx="50263">
                  <c:v>4.4263000000030228</c:v>
                </c:pt>
                <c:pt idx="50264">
                  <c:v>4.4264000000030226</c:v>
                </c:pt>
                <c:pt idx="50265">
                  <c:v>4.4265000000030224</c:v>
                </c:pt>
                <c:pt idx="50266">
                  <c:v>4.4266000000030221</c:v>
                </c:pt>
                <c:pt idx="50267">
                  <c:v>4.4267000000030219</c:v>
                </c:pt>
                <c:pt idx="50268">
                  <c:v>4.4268000000030217</c:v>
                </c:pt>
                <c:pt idx="50269">
                  <c:v>4.4269000000030214</c:v>
                </c:pt>
                <c:pt idx="50270">
                  <c:v>4.4270000000030212</c:v>
                </c:pt>
                <c:pt idx="50271">
                  <c:v>4.427100000003021</c:v>
                </c:pt>
                <c:pt idx="50272">
                  <c:v>4.4272000000030207</c:v>
                </c:pt>
                <c:pt idx="50273">
                  <c:v>4.4273000000030205</c:v>
                </c:pt>
                <c:pt idx="50274">
                  <c:v>4.4274000000030203</c:v>
                </c:pt>
                <c:pt idx="50275">
                  <c:v>4.42750000000302</c:v>
                </c:pt>
                <c:pt idx="50276">
                  <c:v>4.4276000000030198</c:v>
                </c:pt>
                <c:pt idx="50277">
                  <c:v>4.4277000000030196</c:v>
                </c:pt>
                <c:pt idx="50278">
                  <c:v>4.4278000000030193</c:v>
                </c:pt>
                <c:pt idx="50279">
                  <c:v>4.4279000000030191</c:v>
                </c:pt>
                <c:pt idx="50280">
                  <c:v>4.4280000000030189</c:v>
                </c:pt>
                <c:pt idx="50281">
                  <c:v>4.4281000000030186</c:v>
                </c:pt>
                <c:pt idx="50282">
                  <c:v>4.4282000000030184</c:v>
                </c:pt>
                <c:pt idx="50283">
                  <c:v>4.4283000000030182</c:v>
                </c:pt>
                <c:pt idx="50284">
                  <c:v>4.4284000000030179</c:v>
                </c:pt>
                <c:pt idx="50285">
                  <c:v>4.4285000000030177</c:v>
                </c:pt>
                <c:pt idx="50286">
                  <c:v>4.4286000000030175</c:v>
                </c:pt>
                <c:pt idx="50287">
                  <c:v>4.4287000000030172</c:v>
                </c:pt>
                <c:pt idx="50288">
                  <c:v>4.428800000003017</c:v>
                </c:pt>
                <c:pt idx="50289">
                  <c:v>4.4289000000030168</c:v>
                </c:pt>
                <c:pt idx="50290">
                  <c:v>4.4290000000030165</c:v>
                </c:pt>
                <c:pt idx="50291">
                  <c:v>4.4291000000030163</c:v>
                </c:pt>
                <c:pt idx="50292">
                  <c:v>4.4292000000030161</c:v>
                </c:pt>
                <c:pt idx="50293">
                  <c:v>4.4293000000030158</c:v>
                </c:pt>
                <c:pt idx="50294">
                  <c:v>4.4294000000030156</c:v>
                </c:pt>
                <c:pt idx="50295">
                  <c:v>4.4295000000030154</c:v>
                </c:pt>
                <c:pt idx="50296">
                  <c:v>4.4296000000030151</c:v>
                </c:pt>
                <c:pt idx="50297">
                  <c:v>4.4297000000030149</c:v>
                </c:pt>
                <c:pt idx="50298">
                  <c:v>4.4298000000030147</c:v>
                </c:pt>
                <c:pt idx="50299">
                  <c:v>4.4299000000030144</c:v>
                </c:pt>
                <c:pt idx="50300">
                  <c:v>4.4300000000030142</c:v>
                </c:pt>
                <c:pt idx="50301">
                  <c:v>4.430100000003014</c:v>
                </c:pt>
                <c:pt idx="50302">
                  <c:v>4.4302000000030137</c:v>
                </c:pt>
                <c:pt idx="50303">
                  <c:v>4.4303000000030135</c:v>
                </c:pt>
                <c:pt idx="50304">
                  <c:v>4.4304000000030133</c:v>
                </c:pt>
                <c:pt idx="50305">
                  <c:v>4.430500000003013</c:v>
                </c:pt>
                <c:pt idx="50306">
                  <c:v>4.4306000000030128</c:v>
                </c:pt>
                <c:pt idx="50307">
                  <c:v>4.4307000000030126</c:v>
                </c:pt>
                <c:pt idx="50308">
                  <c:v>4.4308000000030123</c:v>
                </c:pt>
                <c:pt idx="50309">
                  <c:v>4.4309000000030121</c:v>
                </c:pt>
                <c:pt idx="50310">
                  <c:v>4.4310000000030119</c:v>
                </c:pt>
                <c:pt idx="50311">
                  <c:v>4.4311000000030116</c:v>
                </c:pt>
                <c:pt idx="50312">
                  <c:v>4.4312000000030114</c:v>
                </c:pt>
                <c:pt idx="50313">
                  <c:v>4.4313000000030112</c:v>
                </c:pt>
                <c:pt idx="50314">
                  <c:v>4.4314000000030109</c:v>
                </c:pt>
                <c:pt idx="50315">
                  <c:v>4.4315000000030107</c:v>
                </c:pt>
                <c:pt idx="50316">
                  <c:v>4.4316000000030105</c:v>
                </c:pt>
                <c:pt idx="50317">
                  <c:v>4.4317000000030102</c:v>
                </c:pt>
                <c:pt idx="50318">
                  <c:v>4.43180000000301</c:v>
                </c:pt>
                <c:pt idx="50319">
                  <c:v>4.4319000000030098</c:v>
                </c:pt>
                <c:pt idx="50320">
                  <c:v>4.4320000000030095</c:v>
                </c:pt>
                <c:pt idx="50321">
                  <c:v>4.4321000000030093</c:v>
                </c:pt>
                <c:pt idx="50322">
                  <c:v>4.4322000000030091</c:v>
                </c:pt>
                <c:pt idx="50323">
                  <c:v>4.4323000000030088</c:v>
                </c:pt>
                <c:pt idx="50324">
                  <c:v>4.4324000000030086</c:v>
                </c:pt>
                <c:pt idx="50325">
                  <c:v>4.4325000000030084</c:v>
                </c:pt>
                <c:pt idx="50326">
                  <c:v>4.4326000000030081</c:v>
                </c:pt>
                <c:pt idx="50327">
                  <c:v>4.4327000000030079</c:v>
                </c:pt>
                <c:pt idx="50328">
                  <c:v>4.4328000000030077</c:v>
                </c:pt>
                <c:pt idx="50329">
                  <c:v>4.4329000000030074</c:v>
                </c:pt>
                <c:pt idx="50330">
                  <c:v>4.4330000000030072</c:v>
                </c:pt>
                <c:pt idx="50331">
                  <c:v>4.433100000003007</c:v>
                </c:pt>
                <c:pt idx="50332">
                  <c:v>4.4332000000030067</c:v>
                </c:pt>
                <c:pt idx="50333">
                  <c:v>4.4333000000030065</c:v>
                </c:pt>
                <c:pt idx="50334">
                  <c:v>4.4334000000030063</c:v>
                </c:pt>
                <c:pt idx="50335">
                  <c:v>4.433500000003006</c:v>
                </c:pt>
                <c:pt idx="50336">
                  <c:v>4.4336000000030058</c:v>
                </c:pt>
                <c:pt idx="50337">
                  <c:v>4.4337000000030056</c:v>
                </c:pt>
                <c:pt idx="50338">
                  <c:v>4.4338000000030053</c:v>
                </c:pt>
                <c:pt idx="50339">
                  <c:v>4.4339000000030051</c:v>
                </c:pt>
                <c:pt idx="50340">
                  <c:v>4.4340000000030049</c:v>
                </c:pt>
                <c:pt idx="50341">
                  <c:v>4.4341000000030046</c:v>
                </c:pt>
                <c:pt idx="50342">
                  <c:v>4.4342000000030044</c:v>
                </c:pt>
                <c:pt idx="50343">
                  <c:v>4.4343000000030042</c:v>
                </c:pt>
                <c:pt idx="50344">
                  <c:v>4.4344000000030039</c:v>
                </c:pt>
                <c:pt idx="50345">
                  <c:v>4.4345000000030037</c:v>
                </c:pt>
                <c:pt idx="50346">
                  <c:v>4.4346000000030035</c:v>
                </c:pt>
                <c:pt idx="50347">
                  <c:v>4.4347000000030032</c:v>
                </c:pt>
                <c:pt idx="50348">
                  <c:v>4.434800000003003</c:v>
                </c:pt>
                <c:pt idx="50349">
                  <c:v>4.4349000000030028</c:v>
                </c:pt>
                <c:pt idx="50350">
                  <c:v>4.4350000000030025</c:v>
                </c:pt>
                <c:pt idx="50351">
                  <c:v>4.4351000000030023</c:v>
                </c:pt>
                <c:pt idx="50352">
                  <c:v>4.4352000000030021</c:v>
                </c:pt>
                <c:pt idx="50353">
                  <c:v>4.4353000000030018</c:v>
                </c:pt>
                <c:pt idx="50354">
                  <c:v>4.4354000000030016</c:v>
                </c:pt>
                <c:pt idx="50355">
                  <c:v>4.4355000000030014</c:v>
                </c:pt>
                <c:pt idx="50356">
                  <c:v>4.4356000000030011</c:v>
                </c:pt>
                <c:pt idx="50357">
                  <c:v>4.4357000000030009</c:v>
                </c:pt>
                <c:pt idx="50358">
                  <c:v>4.4358000000030007</c:v>
                </c:pt>
                <c:pt idx="50359">
                  <c:v>4.4359000000030004</c:v>
                </c:pt>
                <c:pt idx="50360">
                  <c:v>4.4360000000030002</c:v>
                </c:pt>
                <c:pt idx="50361">
                  <c:v>4.436100000003</c:v>
                </c:pt>
                <c:pt idx="50362">
                  <c:v>4.4362000000029997</c:v>
                </c:pt>
                <c:pt idx="50363">
                  <c:v>4.4363000000029995</c:v>
                </c:pt>
                <c:pt idx="50364">
                  <c:v>4.4364000000029993</c:v>
                </c:pt>
                <c:pt idx="50365">
                  <c:v>4.436500000002999</c:v>
                </c:pt>
                <c:pt idx="50366">
                  <c:v>4.4366000000029988</c:v>
                </c:pt>
                <c:pt idx="50367">
                  <c:v>4.4367000000029986</c:v>
                </c:pt>
                <c:pt idx="50368">
                  <c:v>4.4368000000029983</c:v>
                </c:pt>
                <c:pt idx="50369">
                  <c:v>4.4369000000029981</c:v>
                </c:pt>
                <c:pt idx="50370">
                  <c:v>4.4370000000029979</c:v>
                </c:pt>
                <c:pt idx="50371">
                  <c:v>4.4371000000029976</c:v>
                </c:pt>
                <c:pt idx="50372">
                  <c:v>4.4372000000029974</c:v>
                </c:pt>
                <c:pt idx="50373">
                  <c:v>4.4373000000029972</c:v>
                </c:pt>
                <c:pt idx="50374">
                  <c:v>4.4374000000029969</c:v>
                </c:pt>
                <c:pt idx="50375">
                  <c:v>4.4375000000029967</c:v>
                </c:pt>
                <c:pt idx="50376">
                  <c:v>4.4376000000029965</c:v>
                </c:pt>
                <c:pt idx="50377">
                  <c:v>4.4377000000029962</c:v>
                </c:pt>
                <c:pt idx="50378">
                  <c:v>4.437800000002996</c:v>
                </c:pt>
                <c:pt idx="50379">
                  <c:v>4.4379000000029958</c:v>
                </c:pt>
                <c:pt idx="50380">
                  <c:v>4.4380000000029955</c:v>
                </c:pt>
                <c:pt idx="50381">
                  <c:v>4.4381000000029953</c:v>
                </c:pt>
                <c:pt idx="50382">
                  <c:v>4.4382000000029951</c:v>
                </c:pt>
                <c:pt idx="50383">
                  <c:v>4.4383000000029948</c:v>
                </c:pt>
                <c:pt idx="50384">
                  <c:v>4.4384000000029946</c:v>
                </c:pt>
                <c:pt idx="50385">
                  <c:v>4.4385000000029944</c:v>
                </c:pt>
                <c:pt idx="50386">
                  <c:v>4.4386000000029942</c:v>
                </c:pt>
                <c:pt idx="50387">
                  <c:v>4.4387000000029939</c:v>
                </c:pt>
                <c:pt idx="50388">
                  <c:v>4.4388000000029937</c:v>
                </c:pt>
                <c:pt idx="50389">
                  <c:v>4.4389000000029935</c:v>
                </c:pt>
                <c:pt idx="50390">
                  <c:v>4.4390000000029932</c:v>
                </c:pt>
                <c:pt idx="50391">
                  <c:v>4.439100000002993</c:v>
                </c:pt>
                <c:pt idx="50392">
                  <c:v>4.4392000000029928</c:v>
                </c:pt>
                <c:pt idx="50393">
                  <c:v>4.4393000000029925</c:v>
                </c:pt>
                <c:pt idx="50394">
                  <c:v>4.4394000000029923</c:v>
                </c:pt>
                <c:pt idx="50395">
                  <c:v>4.4395000000029921</c:v>
                </c:pt>
                <c:pt idx="50396">
                  <c:v>4.4396000000029918</c:v>
                </c:pt>
                <c:pt idx="50397">
                  <c:v>4.4397000000029916</c:v>
                </c:pt>
                <c:pt idx="50398">
                  <c:v>4.4398000000029914</c:v>
                </c:pt>
                <c:pt idx="50399">
                  <c:v>4.4399000000029911</c:v>
                </c:pt>
                <c:pt idx="50400">
                  <c:v>4.4400000000029909</c:v>
                </c:pt>
                <c:pt idx="50401">
                  <c:v>4.4401000000029907</c:v>
                </c:pt>
                <c:pt idx="50402">
                  <c:v>4.4402000000029904</c:v>
                </c:pt>
                <c:pt idx="50403">
                  <c:v>4.4403000000029902</c:v>
                </c:pt>
                <c:pt idx="50404">
                  <c:v>4.44040000000299</c:v>
                </c:pt>
                <c:pt idx="50405">
                  <c:v>4.4405000000029897</c:v>
                </c:pt>
                <c:pt idx="50406">
                  <c:v>4.4406000000029895</c:v>
                </c:pt>
                <c:pt idx="50407">
                  <c:v>4.4407000000029893</c:v>
                </c:pt>
                <c:pt idx="50408">
                  <c:v>4.440800000002989</c:v>
                </c:pt>
                <c:pt idx="50409">
                  <c:v>4.4409000000029888</c:v>
                </c:pt>
                <c:pt idx="50410">
                  <c:v>4.4410000000029886</c:v>
                </c:pt>
                <c:pt idx="50411">
                  <c:v>4.4411000000029883</c:v>
                </c:pt>
                <c:pt idx="50412">
                  <c:v>4.4412000000029881</c:v>
                </c:pt>
                <c:pt idx="50413">
                  <c:v>4.4413000000029879</c:v>
                </c:pt>
                <c:pt idx="50414">
                  <c:v>4.4414000000029876</c:v>
                </c:pt>
                <c:pt idx="50415">
                  <c:v>4.4415000000029874</c:v>
                </c:pt>
                <c:pt idx="50416">
                  <c:v>4.4416000000029872</c:v>
                </c:pt>
                <c:pt idx="50417">
                  <c:v>4.4417000000029869</c:v>
                </c:pt>
                <c:pt idx="50418">
                  <c:v>4.4418000000029867</c:v>
                </c:pt>
                <c:pt idx="50419">
                  <c:v>4.4419000000029865</c:v>
                </c:pt>
                <c:pt idx="50420">
                  <c:v>4.4420000000029862</c:v>
                </c:pt>
                <c:pt idx="50421">
                  <c:v>4.442100000002986</c:v>
                </c:pt>
                <c:pt idx="50422">
                  <c:v>4.4422000000029858</c:v>
                </c:pt>
                <c:pt idx="50423">
                  <c:v>4.4423000000029855</c:v>
                </c:pt>
                <c:pt idx="50424">
                  <c:v>4.4424000000029853</c:v>
                </c:pt>
                <c:pt idx="50425">
                  <c:v>4.4425000000029851</c:v>
                </c:pt>
                <c:pt idx="50426">
                  <c:v>4.4426000000029848</c:v>
                </c:pt>
                <c:pt idx="50427">
                  <c:v>4.4427000000029846</c:v>
                </c:pt>
                <c:pt idx="50428">
                  <c:v>4.4428000000029844</c:v>
                </c:pt>
                <c:pt idx="50429">
                  <c:v>4.4429000000029841</c:v>
                </c:pt>
                <c:pt idx="50430">
                  <c:v>4.4430000000029839</c:v>
                </c:pt>
                <c:pt idx="50431">
                  <c:v>4.4431000000029837</c:v>
                </c:pt>
                <c:pt idx="50432">
                  <c:v>4.4432000000029834</c:v>
                </c:pt>
                <c:pt idx="50433">
                  <c:v>4.4433000000029832</c:v>
                </c:pt>
                <c:pt idx="50434">
                  <c:v>4.443400000002983</c:v>
                </c:pt>
                <c:pt idx="50435">
                  <c:v>4.4435000000029827</c:v>
                </c:pt>
                <c:pt idx="50436">
                  <c:v>4.4436000000029825</c:v>
                </c:pt>
                <c:pt idx="50437">
                  <c:v>4.4437000000029823</c:v>
                </c:pt>
                <c:pt idx="50438">
                  <c:v>4.443800000002982</c:v>
                </c:pt>
                <c:pt idx="50439">
                  <c:v>4.4439000000029818</c:v>
                </c:pt>
                <c:pt idx="50440">
                  <c:v>4.4440000000029816</c:v>
                </c:pt>
                <c:pt idx="50441">
                  <c:v>4.4441000000029813</c:v>
                </c:pt>
                <c:pt idx="50442">
                  <c:v>4.4442000000029811</c:v>
                </c:pt>
                <c:pt idx="50443">
                  <c:v>4.4443000000029809</c:v>
                </c:pt>
                <c:pt idx="50444">
                  <c:v>4.4444000000029806</c:v>
                </c:pt>
                <c:pt idx="50445">
                  <c:v>4.4445000000029804</c:v>
                </c:pt>
                <c:pt idx="50446">
                  <c:v>4.4446000000029802</c:v>
                </c:pt>
                <c:pt idx="50447">
                  <c:v>4.4447000000029799</c:v>
                </c:pt>
                <c:pt idx="50448">
                  <c:v>4.4448000000029797</c:v>
                </c:pt>
                <c:pt idx="50449">
                  <c:v>4.4449000000029795</c:v>
                </c:pt>
                <c:pt idx="50450">
                  <c:v>4.4450000000029792</c:v>
                </c:pt>
                <c:pt idx="50451">
                  <c:v>4.445100000002979</c:v>
                </c:pt>
                <c:pt idx="50452">
                  <c:v>4.4452000000029788</c:v>
                </c:pt>
                <c:pt idx="50453">
                  <c:v>4.4453000000029785</c:v>
                </c:pt>
                <c:pt idx="50454">
                  <c:v>4.4454000000029783</c:v>
                </c:pt>
                <c:pt idx="50455">
                  <c:v>4.4455000000029781</c:v>
                </c:pt>
                <c:pt idx="50456">
                  <c:v>4.4456000000029778</c:v>
                </c:pt>
                <c:pt idx="50457">
                  <c:v>4.4457000000029776</c:v>
                </c:pt>
                <c:pt idx="50458">
                  <c:v>4.4458000000029774</c:v>
                </c:pt>
                <c:pt idx="50459">
                  <c:v>4.4459000000029771</c:v>
                </c:pt>
                <c:pt idx="50460">
                  <c:v>4.4460000000029769</c:v>
                </c:pt>
                <c:pt idx="50461">
                  <c:v>4.4461000000029767</c:v>
                </c:pt>
                <c:pt idx="50462">
                  <c:v>4.4462000000029764</c:v>
                </c:pt>
                <c:pt idx="50463">
                  <c:v>4.4463000000029762</c:v>
                </c:pt>
                <c:pt idx="50464">
                  <c:v>4.446400000002976</c:v>
                </c:pt>
                <c:pt idx="50465">
                  <c:v>4.4465000000029757</c:v>
                </c:pt>
                <c:pt idx="50466">
                  <c:v>4.4466000000029755</c:v>
                </c:pt>
                <c:pt idx="50467">
                  <c:v>4.4467000000029753</c:v>
                </c:pt>
                <c:pt idx="50468">
                  <c:v>4.446800000002975</c:v>
                </c:pt>
                <c:pt idx="50469">
                  <c:v>4.4469000000029748</c:v>
                </c:pt>
                <c:pt idx="50470">
                  <c:v>4.4470000000029746</c:v>
                </c:pt>
                <c:pt idx="50471">
                  <c:v>4.4471000000029743</c:v>
                </c:pt>
                <c:pt idx="50472">
                  <c:v>4.4472000000029741</c:v>
                </c:pt>
                <c:pt idx="50473">
                  <c:v>4.4473000000029739</c:v>
                </c:pt>
                <c:pt idx="50474">
                  <c:v>4.4474000000029736</c:v>
                </c:pt>
                <c:pt idx="50475">
                  <c:v>4.4475000000029734</c:v>
                </c:pt>
                <c:pt idx="50476">
                  <c:v>4.4476000000029732</c:v>
                </c:pt>
                <c:pt idx="50477">
                  <c:v>4.4477000000029729</c:v>
                </c:pt>
                <c:pt idx="50478">
                  <c:v>4.4478000000029727</c:v>
                </c:pt>
                <c:pt idx="50479">
                  <c:v>4.4479000000029725</c:v>
                </c:pt>
                <c:pt idx="50480">
                  <c:v>4.4480000000029722</c:v>
                </c:pt>
                <c:pt idx="50481">
                  <c:v>4.448100000002972</c:v>
                </c:pt>
                <c:pt idx="50482">
                  <c:v>4.4482000000029718</c:v>
                </c:pt>
                <c:pt idx="50483">
                  <c:v>4.4483000000029715</c:v>
                </c:pt>
                <c:pt idx="50484">
                  <c:v>4.4484000000029713</c:v>
                </c:pt>
                <c:pt idx="50485">
                  <c:v>4.4485000000029711</c:v>
                </c:pt>
                <c:pt idx="50486">
                  <c:v>4.4486000000029708</c:v>
                </c:pt>
                <c:pt idx="50487">
                  <c:v>4.4487000000029706</c:v>
                </c:pt>
                <c:pt idx="50488">
                  <c:v>4.4488000000029704</c:v>
                </c:pt>
                <c:pt idx="50489">
                  <c:v>4.4489000000029701</c:v>
                </c:pt>
                <c:pt idx="50490">
                  <c:v>4.4490000000029699</c:v>
                </c:pt>
                <c:pt idx="50491">
                  <c:v>4.4491000000029697</c:v>
                </c:pt>
                <c:pt idx="50492">
                  <c:v>4.4492000000029694</c:v>
                </c:pt>
                <c:pt idx="50493">
                  <c:v>4.4493000000029692</c:v>
                </c:pt>
                <c:pt idx="50494">
                  <c:v>4.449400000002969</c:v>
                </c:pt>
                <c:pt idx="50495">
                  <c:v>4.4495000000029687</c:v>
                </c:pt>
                <c:pt idx="50496">
                  <c:v>4.4496000000029685</c:v>
                </c:pt>
                <c:pt idx="50497">
                  <c:v>4.4497000000029683</c:v>
                </c:pt>
                <c:pt idx="50498">
                  <c:v>4.449800000002968</c:v>
                </c:pt>
                <c:pt idx="50499">
                  <c:v>4.4499000000029678</c:v>
                </c:pt>
                <c:pt idx="50500">
                  <c:v>4.4500000000029676</c:v>
                </c:pt>
                <c:pt idx="50501">
                  <c:v>4.4501000000029673</c:v>
                </c:pt>
                <c:pt idx="50502">
                  <c:v>4.4502000000029671</c:v>
                </c:pt>
                <c:pt idx="50503">
                  <c:v>4.4503000000029669</c:v>
                </c:pt>
                <c:pt idx="50504">
                  <c:v>4.4504000000029666</c:v>
                </c:pt>
                <c:pt idx="50505">
                  <c:v>4.4505000000029664</c:v>
                </c:pt>
                <c:pt idx="50506">
                  <c:v>4.4506000000029662</c:v>
                </c:pt>
                <c:pt idx="50507">
                  <c:v>4.450700000002966</c:v>
                </c:pt>
                <c:pt idx="50508">
                  <c:v>4.4508000000029657</c:v>
                </c:pt>
                <c:pt idx="50509">
                  <c:v>4.4509000000029655</c:v>
                </c:pt>
                <c:pt idx="50510">
                  <c:v>4.4510000000029653</c:v>
                </c:pt>
                <c:pt idx="50511">
                  <c:v>4.451100000002965</c:v>
                </c:pt>
                <c:pt idx="50512">
                  <c:v>4.4512000000029648</c:v>
                </c:pt>
                <c:pt idx="50513">
                  <c:v>4.4513000000029646</c:v>
                </c:pt>
                <c:pt idx="50514">
                  <c:v>4.4514000000029643</c:v>
                </c:pt>
                <c:pt idx="50515">
                  <c:v>4.4515000000029641</c:v>
                </c:pt>
                <c:pt idx="50516">
                  <c:v>4.4516000000029639</c:v>
                </c:pt>
                <c:pt idx="50517">
                  <c:v>4.4517000000029636</c:v>
                </c:pt>
                <c:pt idx="50518">
                  <c:v>4.4518000000029634</c:v>
                </c:pt>
                <c:pt idx="50519">
                  <c:v>4.4519000000029632</c:v>
                </c:pt>
                <c:pt idx="50520">
                  <c:v>4.4520000000029629</c:v>
                </c:pt>
                <c:pt idx="50521">
                  <c:v>4.4521000000029627</c:v>
                </c:pt>
                <c:pt idx="50522">
                  <c:v>4.4522000000029625</c:v>
                </c:pt>
                <c:pt idx="50523">
                  <c:v>4.4523000000029622</c:v>
                </c:pt>
                <c:pt idx="50524">
                  <c:v>4.452400000002962</c:v>
                </c:pt>
                <c:pt idx="50525">
                  <c:v>4.4525000000029618</c:v>
                </c:pt>
                <c:pt idx="50526">
                  <c:v>4.4526000000029615</c:v>
                </c:pt>
                <c:pt idx="50527">
                  <c:v>4.4527000000029613</c:v>
                </c:pt>
                <c:pt idx="50528">
                  <c:v>4.4528000000029611</c:v>
                </c:pt>
                <c:pt idx="50529">
                  <c:v>4.4529000000029608</c:v>
                </c:pt>
                <c:pt idx="50530">
                  <c:v>4.4530000000029606</c:v>
                </c:pt>
                <c:pt idx="50531">
                  <c:v>4.4531000000029604</c:v>
                </c:pt>
                <c:pt idx="50532">
                  <c:v>4.4532000000029601</c:v>
                </c:pt>
                <c:pt idx="50533">
                  <c:v>4.4533000000029599</c:v>
                </c:pt>
                <c:pt idx="50534">
                  <c:v>4.4534000000029597</c:v>
                </c:pt>
                <c:pt idx="50535">
                  <c:v>4.4535000000029594</c:v>
                </c:pt>
                <c:pt idx="50536">
                  <c:v>4.4536000000029592</c:v>
                </c:pt>
                <c:pt idx="50537">
                  <c:v>4.453700000002959</c:v>
                </c:pt>
                <c:pt idx="50538">
                  <c:v>4.4538000000029587</c:v>
                </c:pt>
                <c:pt idx="50539">
                  <c:v>4.4539000000029585</c:v>
                </c:pt>
                <c:pt idx="50540">
                  <c:v>4.4540000000029583</c:v>
                </c:pt>
                <c:pt idx="50541">
                  <c:v>4.454100000002958</c:v>
                </c:pt>
                <c:pt idx="50542">
                  <c:v>4.4542000000029578</c:v>
                </c:pt>
                <c:pt idx="50543">
                  <c:v>4.4543000000029576</c:v>
                </c:pt>
                <c:pt idx="50544">
                  <c:v>4.4544000000029573</c:v>
                </c:pt>
                <c:pt idx="50545">
                  <c:v>4.4545000000029571</c:v>
                </c:pt>
                <c:pt idx="50546">
                  <c:v>4.4546000000029569</c:v>
                </c:pt>
                <c:pt idx="50547">
                  <c:v>4.4547000000029566</c:v>
                </c:pt>
                <c:pt idx="50548">
                  <c:v>4.4548000000029564</c:v>
                </c:pt>
                <c:pt idx="50549">
                  <c:v>4.4549000000029562</c:v>
                </c:pt>
                <c:pt idx="50550">
                  <c:v>4.4550000000029559</c:v>
                </c:pt>
                <c:pt idx="50551">
                  <c:v>4.4551000000029557</c:v>
                </c:pt>
                <c:pt idx="50552">
                  <c:v>4.4552000000029555</c:v>
                </c:pt>
                <c:pt idx="50553">
                  <c:v>4.4553000000029552</c:v>
                </c:pt>
                <c:pt idx="50554">
                  <c:v>4.455400000002955</c:v>
                </c:pt>
                <c:pt idx="50555">
                  <c:v>4.4555000000029548</c:v>
                </c:pt>
                <c:pt idx="50556">
                  <c:v>4.4556000000029545</c:v>
                </c:pt>
                <c:pt idx="50557">
                  <c:v>4.4557000000029543</c:v>
                </c:pt>
                <c:pt idx="50558">
                  <c:v>4.4558000000029541</c:v>
                </c:pt>
                <c:pt idx="50559">
                  <c:v>4.4559000000029538</c:v>
                </c:pt>
                <c:pt idx="50560">
                  <c:v>4.4560000000029536</c:v>
                </c:pt>
                <c:pt idx="50561">
                  <c:v>4.4561000000029534</c:v>
                </c:pt>
                <c:pt idx="50562">
                  <c:v>4.4562000000029531</c:v>
                </c:pt>
                <c:pt idx="50563">
                  <c:v>4.4563000000029529</c:v>
                </c:pt>
                <c:pt idx="50564">
                  <c:v>4.4564000000029527</c:v>
                </c:pt>
                <c:pt idx="50565">
                  <c:v>4.4565000000029524</c:v>
                </c:pt>
                <c:pt idx="50566">
                  <c:v>4.4566000000029522</c:v>
                </c:pt>
                <c:pt idx="50567">
                  <c:v>4.456700000002952</c:v>
                </c:pt>
                <c:pt idx="50568">
                  <c:v>4.4568000000029517</c:v>
                </c:pt>
                <c:pt idx="50569">
                  <c:v>4.4569000000029515</c:v>
                </c:pt>
                <c:pt idx="50570">
                  <c:v>4.4570000000029513</c:v>
                </c:pt>
                <c:pt idx="50571">
                  <c:v>4.457100000002951</c:v>
                </c:pt>
                <c:pt idx="50572">
                  <c:v>4.4572000000029508</c:v>
                </c:pt>
                <c:pt idx="50573">
                  <c:v>4.4573000000029506</c:v>
                </c:pt>
                <c:pt idx="50574">
                  <c:v>4.4574000000029503</c:v>
                </c:pt>
                <c:pt idx="50575">
                  <c:v>4.4575000000029501</c:v>
                </c:pt>
                <c:pt idx="50576">
                  <c:v>4.4576000000029499</c:v>
                </c:pt>
                <c:pt idx="50577">
                  <c:v>4.4577000000029496</c:v>
                </c:pt>
                <c:pt idx="50578">
                  <c:v>4.4578000000029494</c:v>
                </c:pt>
                <c:pt idx="50579">
                  <c:v>4.4579000000029492</c:v>
                </c:pt>
                <c:pt idx="50580">
                  <c:v>4.4580000000029489</c:v>
                </c:pt>
                <c:pt idx="50581">
                  <c:v>4.4581000000029487</c:v>
                </c:pt>
                <c:pt idx="50582">
                  <c:v>4.4582000000029485</c:v>
                </c:pt>
                <c:pt idx="50583">
                  <c:v>4.4583000000029482</c:v>
                </c:pt>
                <c:pt idx="50584">
                  <c:v>4.458400000002948</c:v>
                </c:pt>
                <c:pt idx="50585">
                  <c:v>4.4585000000029478</c:v>
                </c:pt>
                <c:pt idx="50586">
                  <c:v>4.4586000000029475</c:v>
                </c:pt>
                <c:pt idx="50587">
                  <c:v>4.4587000000029473</c:v>
                </c:pt>
                <c:pt idx="50588">
                  <c:v>4.4588000000029471</c:v>
                </c:pt>
                <c:pt idx="50589">
                  <c:v>4.4589000000029468</c:v>
                </c:pt>
                <c:pt idx="50590">
                  <c:v>4.4590000000029466</c:v>
                </c:pt>
                <c:pt idx="50591">
                  <c:v>4.4591000000029464</c:v>
                </c:pt>
                <c:pt idx="50592">
                  <c:v>4.4592000000029461</c:v>
                </c:pt>
                <c:pt idx="50593">
                  <c:v>4.4593000000029459</c:v>
                </c:pt>
                <c:pt idx="50594">
                  <c:v>4.4594000000029457</c:v>
                </c:pt>
                <c:pt idx="50595">
                  <c:v>4.4595000000029454</c:v>
                </c:pt>
                <c:pt idx="50596">
                  <c:v>4.4596000000029452</c:v>
                </c:pt>
                <c:pt idx="50597">
                  <c:v>4.459700000002945</c:v>
                </c:pt>
                <c:pt idx="50598">
                  <c:v>4.4598000000029447</c:v>
                </c:pt>
                <c:pt idx="50599">
                  <c:v>4.4599000000029445</c:v>
                </c:pt>
                <c:pt idx="50600">
                  <c:v>4.4600000000029443</c:v>
                </c:pt>
                <c:pt idx="50601">
                  <c:v>4.460100000002944</c:v>
                </c:pt>
                <c:pt idx="50602">
                  <c:v>4.4602000000029438</c:v>
                </c:pt>
                <c:pt idx="50603">
                  <c:v>4.4603000000029436</c:v>
                </c:pt>
                <c:pt idx="50604">
                  <c:v>4.4604000000029433</c:v>
                </c:pt>
                <c:pt idx="50605">
                  <c:v>4.4605000000029431</c:v>
                </c:pt>
                <c:pt idx="50606">
                  <c:v>4.4606000000029429</c:v>
                </c:pt>
                <c:pt idx="50607">
                  <c:v>4.4607000000029426</c:v>
                </c:pt>
                <c:pt idx="50608">
                  <c:v>4.4608000000029424</c:v>
                </c:pt>
                <c:pt idx="50609">
                  <c:v>4.4609000000029422</c:v>
                </c:pt>
                <c:pt idx="50610">
                  <c:v>4.4610000000029419</c:v>
                </c:pt>
                <c:pt idx="50611">
                  <c:v>4.4611000000029417</c:v>
                </c:pt>
                <c:pt idx="50612">
                  <c:v>4.4612000000029415</c:v>
                </c:pt>
                <c:pt idx="50613">
                  <c:v>4.4613000000029412</c:v>
                </c:pt>
                <c:pt idx="50614">
                  <c:v>4.461400000002941</c:v>
                </c:pt>
                <c:pt idx="50615">
                  <c:v>4.4615000000029408</c:v>
                </c:pt>
                <c:pt idx="50616">
                  <c:v>4.4616000000029405</c:v>
                </c:pt>
                <c:pt idx="50617">
                  <c:v>4.4617000000029403</c:v>
                </c:pt>
                <c:pt idx="50618">
                  <c:v>4.4618000000029401</c:v>
                </c:pt>
                <c:pt idx="50619">
                  <c:v>4.4619000000029398</c:v>
                </c:pt>
                <c:pt idx="50620">
                  <c:v>4.4620000000029396</c:v>
                </c:pt>
                <c:pt idx="50621">
                  <c:v>4.4621000000029394</c:v>
                </c:pt>
                <c:pt idx="50622">
                  <c:v>4.4622000000029391</c:v>
                </c:pt>
                <c:pt idx="50623">
                  <c:v>4.4623000000029389</c:v>
                </c:pt>
                <c:pt idx="50624">
                  <c:v>4.4624000000029387</c:v>
                </c:pt>
                <c:pt idx="50625">
                  <c:v>4.4625000000029384</c:v>
                </c:pt>
                <c:pt idx="50626">
                  <c:v>4.4626000000029382</c:v>
                </c:pt>
                <c:pt idx="50627">
                  <c:v>4.462700000002938</c:v>
                </c:pt>
                <c:pt idx="50628">
                  <c:v>4.4628000000029378</c:v>
                </c:pt>
                <c:pt idx="50629">
                  <c:v>4.4629000000029375</c:v>
                </c:pt>
                <c:pt idx="50630">
                  <c:v>4.4630000000029373</c:v>
                </c:pt>
                <c:pt idx="50631">
                  <c:v>4.4631000000029371</c:v>
                </c:pt>
                <c:pt idx="50632">
                  <c:v>4.4632000000029368</c:v>
                </c:pt>
                <c:pt idx="50633">
                  <c:v>4.4633000000029366</c:v>
                </c:pt>
                <c:pt idx="50634">
                  <c:v>4.4634000000029364</c:v>
                </c:pt>
                <c:pt idx="50635">
                  <c:v>4.4635000000029361</c:v>
                </c:pt>
                <c:pt idx="50636">
                  <c:v>4.4636000000029359</c:v>
                </c:pt>
                <c:pt idx="50637">
                  <c:v>4.4637000000029357</c:v>
                </c:pt>
                <c:pt idx="50638">
                  <c:v>4.4638000000029354</c:v>
                </c:pt>
                <c:pt idx="50639">
                  <c:v>4.4639000000029352</c:v>
                </c:pt>
                <c:pt idx="50640">
                  <c:v>4.464000000002935</c:v>
                </c:pt>
                <c:pt idx="50641">
                  <c:v>4.4641000000029347</c:v>
                </c:pt>
                <c:pt idx="50642">
                  <c:v>4.4642000000029345</c:v>
                </c:pt>
                <c:pt idx="50643">
                  <c:v>4.4643000000029343</c:v>
                </c:pt>
                <c:pt idx="50644">
                  <c:v>4.464400000002934</c:v>
                </c:pt>
                <c:pt idx="50645">
                  <c:v>4.4645000000029338</c:v>
                </c:pt>
                <c:pt idx="50646">
                  <c:v>4.4646000000029336</c:v>
                </c:pt>
                <c:pt idx="50647">
                  <c:v>4.4647000000029333</c:v>
                </c:pt>
                <c:pt idx="50648">
                  <c:v>4.4648000000029331</c:v>
                </c:pt>
                <c:pt idx="50649">
                  <c:v>4.4649000000029329</c:v>
                </c:pt>
                <c:pt idx="50650">
                  <c:v>4.4650000000029326</c:v>
                </c:pt>
                <c:pt idx="50651">
                  <c:v>4.4651000000029324</c:v>
                </c:pt>
                <c:pt idx="50652">
                  <c:v>4.4652000000029322</c:v>
                </c:pt>
                <c:pt idx="50653">
                  <c:v>4.4653000000029319</c:v>
                </c:pt>
                <c:pt idx="50654">
                  <c:v>4.4654000000029317</c:v>
                </c:pt>
                <c:pt idx="50655">
                  <c:v>4.4655000000029315</c:v>
                </c:pt>
                <c:pt idx="50656">
                  <c:v>4.4656000000029312</c:v>
                </c:pt>
                <c:pt idx="50657">
                  <c:v>4.465700000002931</c:v>
                </c:pt>
                <c:pt idx="50658">
                  <c:v>4.4658000000029308</c:v>
                </c:pt>
                <c:pt idx="50659">
                  <c:v>4.4659000000029305</c:v>
                </c:pt>
                <c:pt idx="50660">
                  <c:v>4.4660000000029303</c:v>
                </c:pt>
                <c:pt idx="50661">
                  <c:v>4.4661000000029301</c:v>
                </c:pt>
                <c:pt idx="50662">
                  <c:v>4.4662000000029298</c:v>
                </c:pt>
                <c:pt idx="50663">
                  <c:v>4.4663000000029296</c:v>
                </c:pt>
                <c:pt idx="50664">
                  <c:v>4.4664000000029294</c:v>
                </c:pt>
                <c:pt idx="50665">
                  <c:v>4.4665000000029291</c:v>
                </c:pt>
                <c:pt idx="50666">
                  <c:v>4.4666000000029289</c:v>
                </c:pt>
                <c:pt idx="50667">
                  <c:v>4.4667000000029287</c:v>
                </c:pt>
                <c:pt idx="50668">
                  <c:v>4.4668000000029284</c:v>
                </c:pt>
                <c:pt idx="50669">
                  <c:v>4.4669000000029282</c:v>
                </c:pt>
                <c:pt idx="50670">
                  <c:v>4.467000000002928</c:v>
                </c:pt>
                <c:pt idx="50671">
                  <c:v>4.4671000000029277</c:v>
                </c:pt>
                <c:pt idx="50672">
                  <c:v>4.4672000000029275</c:v>
                </c:pt>
                <c:pt idx="50673">
                  <c:v>4.4673000000029273</c:v>
                </c:pt>
                <c:pt idx="50674">
                  <c:v>4.467400000002927</c:v>
                </c:pt>
                <c:pt idx="50675">
                  <c:v>4.4675000000029268</c:v>
                </c:pt>
                <c:pt idx="50676">
                  <c:v>4.4676000000029266</c:v>
                </c:pt>
                <c:pt idx="50677">
                  <c:v>4.4677000000029263</c:v>
                </c:pt>
                <c:pt idx="50678">
                  <c:v>4.4678000000029261</c:v>
                </c:pt>
                <c:pt idx="50679">
                  <c:v>4.4679000000029259</c:v>
                </c:pt>
                <c:pt idx="50680">
                  <c:v>4.4680000000029256</c:v>
                </c:pt>
                <c:pt idx="50681">
                  <c:v>4.4681000000029254</c:v>
                </c:pt>
                <c:pt idx="50682">
                  <c:v>4.4682000000029252</c:v>
                </c:pt>
                <c:pt idx="50683">
                  <c:v>4.4683000000029249</c:v>
                </c:pt>
                <c:pt idx="50684">
                  <c:v>4.4684000000029247</c:v>
                </c:pt>
                <c:pt idx="50685">
                  <c:v>4.4685000000029245</c:v>
                </c:pt>
                <c:pt idx="50686">
                  <c:v>4.4686000000029242</c:v>
                </c:pt>
                <c:pt idx="50687">
                  <c:v>4.468700000002924</c:v>
                </c:pt>
                <c:pt idx="50688">
                  <c:v>4.4688000000029238</c:v>
                </c:pt>
                <c:pt idx="50689">
                  <c:v>4.4689000000029235</c:v>
                </c:pt>
                <c:pt idx="50690">
                  <c:v>4.4690000000029233</c:v>
                </c:pt>
                <c:pt idx="50691">
                  <c:v>4.4691000000029231</c:v>
                </c:pt>
                <c:pt idx="50692">
                  <c:v>4.4692000000029228</c:v>
                </c:pt>
                <c:pt idx="50693">
                  <c:v>4.4693000000029226</c:v>
                </c:pt>
                <c:pt idx="50694">
                  <c:v>4.4694000000029224</c:v>
                </c:pt>
                <c:pt idx="50695">
                  <c:v>4.4695000000029221</c:v>
                </c:pt>
                <c:pt idx="50696">
                  <c:v>4.4696000000029219</c:v>
                </c:pt>
                <c:pt idx="50697">
                  <c:v>4.4697000000029217</c:v>
                </c:pt>
                <c:pt idx="50698">
                  <c:v>4.4698000000029214</c:v>
                </c:pt>
                <c:pt idx="50699">
                  <c:v>4.4699000000029212</c:v>
                </c:pt>
                <c:pt idx="50700">
                  <c:v>4.470000000002921</c:v>
                </c:pt>
                <c:pt idx="50701">
                  <c:v>4.4701000000029207</c:v>
                </c:pt>
                <c:pt idx="50702">
                  <c:v>4.4702000000029205</c:v>
                </c:pt>
                <c:pt idx="50703">
                  <c:v>4.4703000000029203</c:v>
                </c:pt>
                <c:pt idx="50704">
                  <c:v>4.47040000000292</c:v>
                </c:pt>
                <c:pt idx="50705">
                  <c:v>4.4705000000029198</c:v>
                </c:pt>
                <c:pt idx="50706">
                  <c:v>4.4706000000029196</c:v>
                </c:pt>
                <c:pt idx="50707">
                  <c:v>4.4707000000029193</c:v>
                </c:pt>
                <c:pt idx="50708">
                  <c:v>4.4708000000029191</c:v>
                </c:pt>
                <c:pt idx="50709">
                  <c:v>4.4709000000029189</c:v>
                </c:pt>
                <c:pt idx="50710">
                  <c:v>4.4710000000029186</c:v>
                </c:pt>
                <c:pt idx="50711">
                  <c:v>4.4711000000029184</c:v>
                </c:pt>
                <c:pt idx="50712">
                  <c:v>4.4712000000029182</c:v>
                </c:pt>
                <c:pt idx="50713">
                  <c:v>4.4713000000029179</c:v>
                </c:pt>
                <c:pt idx="50714">
                  <c:v>4.4714000000029177</c:v>
                </c:pt>
                <c:pt idx="50715">
                  <c:v>4.4715000000029175</c:v>
                </c:pt>
                <c:pt idx="50716">
                  <c:v>4.4716000000029172</c:v>
                </c:pt>
                <c:pt idx="50717">
                  <c:v>4.471700000002917</c:v>
                </c:pt>
                <c:pt idx="50718">
                  <c:v>4.4718000000029168</c:v>
                </c:pt>
                <c:pt idx="50719">
                  <c:v>4.4719000000029165</c:v>
                </c:pt>
                <c:pt idx="50720">
                  <c:v>4.4720000000029163</c:v>
                </c:pt>
                <c:pt idx="50721">
                  <c:v>4.4721000000029161</c:v>
                </c:pt>
                <c:pt idx="50722">
                  <c:v>4.4722000000029158</c:v>
                </c:pt>
                <c:pt idx="50723">
                  <c:v>4.4723000000029156</c:v>
                </c:pt>
                <c:pt idx="50724">
                  <c:v>4.4724000000029154</c:v>
                </c:pt>
                <c:pt idx="50725">
                  <c:v>4.4725000000029151</c:v>
                </c:pt>
                <c:pt idx="50726">
                  <c:v>4.4726000000029149</c:v>
                </c:pt>
                <c:pt idx="50727">
                  <c:v>4.4727000000029147</c:v>
                </c:pt>
                <c:pt idx="50728">
                  <c:v>4.4728000000029144</c:v>
                </c:pt>
                <c:pt idx="50729">
                  <c:v>4.4729000000029142</c:v>
                </c:pt>
                <c:pt idx="50730">
                  <c:v>4.473000000002914</c:v>
                </c:pt>
                <c:pt idx="50731">
                  <c:v>4.4731000000029137</c:v>
                </c:pt>
                <c:pt idx="50732">
                  <c:v>4.4732000000029135</c:v>
                </c:pt>
                <c:pt idx="50733">
                  <c:v>4.4733000000029133</c:v>
                </c:pt>
                <c:pt idx="50734">
                  <c:v>4.473400000002913</c:v>
                </c:pt>
                <c:pt idx="50735">
                  <c:v>4.4735000000029128</c:v>
                </c:pt>
                <c:pt idx="50736">
                  <c:v>4.4736000000029126</c:v>
                </c:pt>
                <c:pt idx="50737">
                  <c:v>4.4737000000029123</c:v>
                </c:pt>
                <c:pt idx="50738">
                  <c:v>4.4738000000029121</c:v>
                </c:pt>
                <c:pt idx="50739">
                  <c:v>4.4739000000029119</c:v>
                </c:pt>
                <c:pt idx="50740">
                  <c:v>4.4740000000029116</c:v>
                </c:pt>
                <c:pt idx="50741">
                  <c:v>4.4741000000029114</c:v>
                </c:pt>
                <c:pt idx="50742">
                  <c:v>4.4742000000029112</c:v>
                </c:pt>
                <c:pt idx="50743">
                  <c:v>4.4743000000029109</c:v>
                </c:pt>
                <c:pt idx="50744">
                  <c:v>4.4744000000029107</c:v>
                </c:pt>
                <c:pt idx="50745">
                  <c:v>4.4745000000029105</c:v>
                </c:pt>
                <c:pt idx="50746">
                  <c:v>4.4746000000029102</c:v>
                </c:pt>
                <c:pt idx="50747">
                  <c:v>4.47470000000291</c:v>
                </c:pt>
                <c:pt idx="50748">
                  <c:v>4.4748000000029098</c:v>
                </c:pt>
                <c:pt idx="50749">
                  <c:v>4.4749000000029096</c:v>
                </c:pt>
                <c:pt idx="50750">
                  <c:v>4.4750000000029093</c:v>
                </c:pt>
                <c:pt idx="50751">
                  <c:v>4.4751000000029091</c:v>
                </c:pt>
                <c:pt idx="50752">
                  <c:v>4.4752000000029089</c:v>
                </c:pt>
                <c:pt idx="50753">
                  <c:v>4.4753000000029086</c:v>
                </c:pt>
                <c:pt idx="50754">
                  <c:v>4.4754000000029084</c:v>
                </c:pt>
                <c:pt idx="50755">
                  <c:v>4.4755000000029082</c:v>
                </c:pt>
                <c:pt idx="50756">
                  <c:v>4.4756000000029079</c:v>
                </c:pt>
                <c:pt idx="50757">
                  <c:v>4.4757000000029077</c:v>
                </c:pt>
                <c:pt idx="50758">
                  <c:v>4.4758000000029075</c:v>
                </c:pt>
                <c:pt idx="50759">
                  <c:v>4.4759000000029072</c:v>
                </c:pt>
                <c:pt idx="50760">
                  <c:v>4.476000000002907</c:v>
                </c:pt>
                <c:pt idx="50761">
                  <c:v>4.4761000000029068</c:v>
                </c:pt>
                <c:pt idx="50762">
                  <c:v>4.4762000000029065</c:v>
                </c:pt>
                <c:pt idx="50763">
                  <c:v>4.4763000000029063</c:v>
                </c:pt>
                <c:pt idx="50764">
                  <c:v>4.4764000000029061</c:v>
                </c:pt>
                <c:pt idx="50765">
                  <c:v>4.4765000000029058</c:v>
                </c:pt>
                <c:pt idx="50766">
                  <c:v>4.4766000000029056</c:v>
                </c:pt>
                <c:pt idx="50767">
                  <c:v>4.4767000000029054</c:v>
                </c:pt>
                <c:pt idx="50768">
                  <c:v>4.4768000000029051</c:v>
                </c:pt>
                <c:pt idx="50769">
                  <c:v>4.4769000000029049</c:v>
                </c:pt>
                <c:pt idx="50770">
                  <c:v>4.4770000000029047</c:v>
                </c:pt>
                <c:pt idx="50771">
                  <c:v>4.4771000000029044</c:v>
                </c:pt>
                <c:pt idx="50772">
                  <c:v>4.4772000000029042</c:v>
                </c:pt>
                <c:pt idx="50773">
                  <c:v>4.477300000002904</c:v>
                </c:pt>
                <c:pt idx="50774">
                  <c:v>4.4774000000029037</c:v>
                </c:pt>
                <c:pt idx="50775">
                  <c:v>4.4775000000029035</c:v>
                </c:pt>
                <c:pt idx="50776">
                  <c:v>4.4776000000029033</c:v>
                </c:pt>
                <c:pt idx="50777">
                  <c:v>4.477700000002903</c:v>
                </c:pt>
                <c:pt idx="50778">
                  <c:v>4.4778000000029028</c:v>
                </c:pt>
                <c:pt idx="50779">
                  <c:v>4.4779000000029026</c:v>
                </c:pt>
                <c:pt idx="50780">
                  <c:v>4.4780000000029023</c:v>
                </c:pt>
                <c:pt idx="50781">
                  <c:v>4.4781000000029021</c:v>
                </c:pt>
                <c:pt idx="50782">
                  <c:v>4.4782000000029019</c:v>
                </c:pt>
                <c:pt idx="50783">
                  <c:v>4.4783000000029016</c:v>
                </c:pt>
                <c:pt idx="50784">
                  <c:v>4.4784000000029014</c:v>
                </c:pt>
                <c:pt idx="50785">
                  <c:v>4.4785000000029012</c:v>
                </c:pt>
                <c:pt idx="50786">
                  <c:v>4.4786000000029009</c:v>
                </c:pt>
                <c:pt idx="50787">
                  <c:v>4.4787000000029007</c:v>
                </c:pt>
                <c:pt idx="50788">
                  <c:v>4.4788000000029005</c:v>
                </c:pt>
                <c:pt idx="50789">
                  <c:v>4.4789000000029002</c:v>
                </c:pt>
                <c:pt idx="50790">
                  <c:v>4.4790000000029</c:v>
                </c:pt>
                <c:pt idx="50791">
                  <c:v>4.4791000000028998</c:v>
                </c:pt>
                <c:pt idx="50792">
                  <c:v>4.4792000000028995</c:v>
                </c:pt>
                <c:pt idx="50793">
                  <c:v>4.4793000000028993</c:v>
                </c:pt>
                <c:pt idx="50794">
                  <c:v>4.4794000000028991</c:v>
                </c:pt>
                <c:pt idx="50795">
                  <c:v>4.4795000000028988</c:v>
                </c:pt>
                <c:pt idx="50796">
                  <c:v>4.4796000000028986</c:v>
                </c:pt>
                <c:pt idx="50797">
                  <c:v>4.4797000000028984</c:v>
                </c:pt>
                <c:pt idx="50798">
                  <c:v>4.4798000000028981</c:v>
                </c:pt>
                <c:pt idx="50799">
                  <c:v>4.4799000000028979</c:v>
                </c:pt>
                <c:pt idx="50800">
                  <c:v>4.4800000000028977</c:v>
                </c:pt>
                <c:pt idx="50801">
                  <c:v>4.4801000000028974</c:v>
                </c:pt>
                <c:pt idx="50802">
                  <c:v>4.4802000000028972</c:v>
                </c:pt>
                <c:pt idx="50803">
                  <c:v>4.480300000002897</c:v>
                </c:pt>
                <c:pt idx="50804">
                  <c:v>4.4804000000028967</c:v>
                </c:pt>
                <c:pt idx="50805">
                  <c:v>4.4805000000028965</c:v>
                </c:pt>
                <c:pt idx="50806">
                  <c:v>4.4806000000028963</c:v>
                </c:pt>
                <c:pt idx="50807">
                  <c:v>4.480700000002896</c:v>
                </c:pt>
                <c:pt idx="50808">
                  <c:v>4.4808000000028958</c:v>
                </c:pt>
                <c:pt idx="50809">
                  <c:v>4.4809000000028956</c:v>
                </c:pt>
                <c:pt idx="50810">
                  <c:v>4.4810000000028953</c:v>
                </c:pt>
                <c:pt idx="50811">
                  <c:v>4.4811000000028951</c:v>
                </c:pt>
                <c:pt idx="50812">
                  <c:v>4.4812000000028949</c:v>
                </c:pt>
                <c:pt idx="50813">
                  <c:v>4.4813000000028946</c:v>
                </c:pt>
                <c:pt idx="50814">
                  <c:v>4.4814000000028944</c:v>
                </c:pt>
                <c:pt idx="50815">
                  <c:v>4.4815000000028942</c:v>
                </c:pt>
                <c:pt idx="50816">
                  <c:v>4.4816000000028939</c:v>
                </c:pt>
                <c:pt idx="50817">
                  <c:v>4.4817000000028937</c:v>
                </c:pt>
                <c:pt idx="50818">
                  <c:v>4.4818000000028935</c:v>
                </c:pt>
                <c:pt idx="50819">
                  <c:v>4.4819000000028932</c:v>
                </c:pt>
                <c:pt idx="50820">
                  <c:v>4.482000000002893</c:v>
                </c:pt>
                <c:pt idx="50821">
                  <c:v>4.4821000000028928</c:v>
                </c:pt>
                <c:pt idx="50822">
                  <c:v>4.4822000000028925</c:v>
                </c:pt>
                <c:pt idx="50823">
                  <c:v>4.4823000000028923</c:v>
                </c:pt>
                <c:pt idx="50824">
                  <c:v>4.4824000000028921</c:v>
                </c:pt>
                <c:pt idx="50825">
                  <c:v>4.4825000000028918</c:v>
                </c:pt>
                <c:pt idx="50826">
                  <c:v>4.4826000000028916</c:v>
                </c:pt>
                <c:pt idx="50827">
                  <c:v>4.4827000000028914</c:v>
                </c:pt>
                <c:pt idx="50828">
                  <c:v>4.4828000000028911</c:v>
                </c:pt>
                <c:pt idx="50829">
                  <c:v>4.4829000000028909</c:v>
                </c:pt>
                <c:pt idx="50830">
                  <c:v>4.4830000000028907</c:v>
                </c:pt>
                <c:pt idx="50831">
                  <c:v>4.4831000000028904</c:v>
                </c:pt>
                <c:pt idx="50832">
                  <c:v>4.4832000000028902</c:v>
                </c:pt>
                <c:pt idx="50833">
                  <c:v>4.48330000000289</c:v>
                </c:pt>
                <c:pt idx="50834">
                  <c:v>4.4834000000028897</c:v>
                </c:pt>
                <c:pt idx="50835">
                  <c:v>4.4835000000028895</c:v>
                </c:pt>
                <c:pt idx="50836">
                  <c:v>4.4836000000028893</c:v>
                </c:pt>
                <c:pt idx="50837">
                  <c:v>4.483700000002889</c:v>
                </c:pt>
                <c:pt idx="50838">
                  <c:v>4.4838000000028888</c:v>
                </c:pt>
                <c:pt idx="50839">
                  <c:v>4.4839000000028886</c:v>
                </c:pt>
                <c:pt idx="50840">
                  <c:v>4.4840000000028883</c:v>
                </c:pt>
                <c:pt idx="50841">
                  <c:v>4.4841000000028881</c:v>
                </c:pt>
                <c:pt idx="50842">
                  <c:v>4.4842000000028879</c:v>
                </c:pt>
                <c:pt idx="50843">
                  <c:v>4.4843000000028876</c:v>
                </c:pt>
                <c:pt idx="50844">
                  <c:v>4.4844000000028874</c:v>
                </c:pt>
                <c:pt idx="50845">
                  <c:v>4.4845000000028872</c:v>
                </c:pt>
                <c:pt idx="50846">
                  <c:v>4.4846000000028869</c:v>
                </c:pt>
                <c:pt idx="50847">
                  <c:v>4.4847000000028867</c:v>
                </c:pt>
                <c:pt idx="50848">
                  <c:v>4.4848000000028865</c:v>
                </c:pt>
                <c:pt idx="50849">
                  <c:v>4.4849000000028862</c:v>
                </c:pt>
                <c:pt idx="50850">
                  <c:v>4.485000000002886</c:v>
                </c:pt>
                <c:pt idx="50851">
                  <c:v>4.4851000000028858</c:v>
                </c:pt>
                <c:pt idx="50852">
                  <c:v>4.4852000000028855</c:v>
                </c:pt>
                <c:pt idx="50853">
                  <c:v>4.4853000000028853</c:v>
                </c:pt>
                <c:pt idx="50854">
                  <c:v>4.4854000000028851</c:v>
                </c:pt>
                <c:pt idx="50855">
                  <c:v>4.4855000000028848</c:v>
                </c:pt>
                <c:pt idx="50856">
                  <c:v>4.4856000000028846</c:v>
                </c:pt>
                <c:pt idx="50857">
                  <c:v>4.4857000000028844</c:v>
                </c:pt>
                <c:pt idx="50858">
                  <c:v>4.4858000000028841</c:v>
                </c:pt>
                <c:pt idx="50859">
                  <c:v>4.4859000000028839</c:v>
                </c:pt>
                <c:pt idx="50860">
                  <c:v>4.4860000000028837</c:v>
                </c:pt>
                <c:pt idx="50861">
                  <c:v>4.4861000000028834</c:v>
                </c:pt>
                <c:pt idx="50862">
                  <c:v>4.4862000000028832</c:v>
                </c:pt>
                <c:pt idx="50863">
                  <c:v>4.486300000002883</c:v>
                </c:pt>
                <c:pt idx="50864">
                  <c:v>4.4864000000028827</c:v>
                </c:pt>
                <c:pt idx="50865">
                  <c:v>4.4865000000028825</c:v>
                </c:pt>
                <c:pt idx="50866">
                  <c:v>4.4866000000028823</c:v>
                </c:pt>
                <c:pt idx="50867">
                  <c:v>4.486700000002882</c:v>
                </c:pt>
                <c:pt idx="50868">
                  <c:v>4.4868000000028818</c:v>
                </c:pt>
                <c:pt idx="50869">
                  <c:v>4.4869000000028816</c:v>
                </c:pt>
                <c:pt idx="50870">
                  <c:v>4.4870000000028814</c:v>
                </c:pt>
                <c:pt idx="50871">
                  <c:v>4.4871000000028811</c:v>
                </c:pt>
                <c:pt idx="50872">
                  <c:v>4.4872000000028809</c:v>
                </c:pt>
                <c:pt idx="50873">
                  <c:v>4.4873000000028807</c:v>
                </c:pt>
                <c:pt idx="50874">
                  <c:v>4.4874000000028804</c:v>
                </c:pt>
                <c:pt idx="50875">
                  <c:v>4.4875000000028802</c:v>
                </c:pt>
                <c:pt idx="50876">
                  <c:v>4.48760000000288</c:v>
                </c:pt>
                <c:pt idx="50877">
                  <c:v>4.4877000000028797</c:v>
                </c:pt>
                <c:pt idx="50878">
                  <c:v>4.4878000000028795</c:v>
                </c:pt>
                <c:pt idx="50879">
                  <c:v>4.4879000000028793</c:v>
                </c:pt>
                <c:pt idx="50880">
                  <c:v>4.488000000002879</c:v>
                </c:pt>
                <c:pt idx="50881">
                  <c:v>4.4881000000028788</c:v>
                </c:pt>
                <c:pt idx="50882">
                  <c:v>4.4882000000028786</c:v>
                </c:pt>
                <c:pt idx="50883">
                  <c:v>4.4883000000028783</c:v>
                </c:pt>
                <c:pt idx="50884">
                  <c:v>4.4884000000028781</c:v>
                </c:pt>
                <c:pt idx="50885">
                  <c:v>4.4885000000028779</c:v>
                </c:pt>
                <c:pt idx="50886">
                  <c:v>4.4886000000028776</c:v>
                </c:pt>
                <c:pt idx="50887">
                  <c:v>4.4887000000028774</c:v>
                </c:pt>
                <c:pt idx="50888">
                  <c:v>4.4888000000028772</c:v>
                </c:pt>
                <c:pt idx="50889">
                  <c:v>4.4889000000028769</c:v>
                </c:pt>
                <c:pt idx="50890">
                  <c:v>4.4890000000028767</c:v>
                </c:pt>
                <c:pt idx="50891">
                  <c:v>4.4891000000028765</c:v>
                </c:pt>
                <c:pt idx="50892">
                  <c:v>4.4892000000028762</c:v>
                </c:pt>
                <c:pt idx="50893">
                  <c:v>4.489300000002876</c:v>
                </c:pt>
                <c:pt idx="50894">
                  <c:v>4.4894000000028758</c:v>
                </c:pt>
                <c:pt idx="50895">
                  <c:v>4.4895000000028755</c:v>
                </c:pt>
                <c:pt idx="50896">
                  <c:v>4.4896000000028753</c:v>
                </c:pt>
                <c:pt idx="50897">
                  <c:v>4.4897000000028751</c:v>
                </c:pt>
                <c:pt idx="50898">
                  <c:v>4.4898000000028748</c:v>
                </c:pt>
                <c:pt idx="50899">
                  <c:v>4.4899000000028746</c:v>
                </c:pt>
                <c:pt idx="50900">
                  <c:v>4.4900000000028744</c:v>
                </c:pt>
                <c:pt idx="50901">
                  <c:v>4.4901000000028741</c:v>
                </c:pt>
                <c:pt idx="50902">
                  <c:v>4.4902000000028739</c:v>
                </c:pt>
                <c:pt idx="50903">
                  <c:v>4.4903000000028737</c:v>
                </c:pt>
                <c:pt idx="50904">
                  <c:v>4.4904000000028734</c:v>
                </c:pt>
                <c:pt idx="50905">
                  <c:v>4.4905000000028732</c:v>
                </c:pt>
                <c:pt idx="50906">
                  <c:v>4.490600000002873</c:v>
                </c:pt>
                <c:pt idx="50907">
                  <c:v>4.4907000000028727</c:v>
                </c:pt>
                <c:pt idx="50908">
                  <c:v>4.4908000000028725</c:v>
                </c:pt>
                <c:pt idx="50909">
                  <c:v>4.4909000000028723</c:v>
                </c:pt>
                <c:pt idx="50910">
                  <c:v>4.491000000002872</c:v>
                </c:pt>
                <c:pt idx="50911">
                  <c:v>4.4911000000028718</c:v>
                </c:pt>
                <c:pt idx="50912">
                  <c:v>4.4912000000028716</c:v>
                </c:pt>
                <c:pt idx="50913">
                  <c:v>4.4913000000028713</c:v>
                </c:pt>
                <c:pt idx="50914">
                  <c:v>4.4914000000028711</c:v>
                </c:pt>
                <c:pt idx="50915">
                  <c:v>4.4915000000028709</c:v>
                </c:pt>
                <c:pt idx="50916">
                  <c:v>4.4916000000028706</c:v>
                </c:pt>
                <c:pt idx="50917">
                  <c:v>4.4917000000028704</c:v>
                </c:pt>
                <c:pt idx="50918">
                  <c:v>4.4918000000028702</c:v>
                </c:pt>
                <c:pt idx="50919">
                  <c:v>4.4919000000028699</c:v>
                </c:pt>
                <c:pt idx="50920">
                  <c:v>4.4920000000028697</c:v>
                </c:pt>
                <c:pt idx="50921">
                  <c:v>4.4921000000028695</c:v>
                </c:pt>
                <c:pt idx="50922">
                  <c:v>4.4922000000028692</c:v>
                </c:pt>
                <c:pt idx="50923">
                  <c:v>4.492300000002869</c:v>
                </c:pt>
                <c:pt idx="50924">
                  <c:v>4.4924000000028688</c:v>
                </c:pt>
                <c:pt idx="50925">
                  <c:v>4.4925000000028685</c:v>
                </c:pt>
                <c:pt idx="50926">
                  <c:v>4.4926000000028683</c:v>
                </c:pt>
                <c:pt idx="50927">
                  <c:v>4.4927000000028681</c:v>
                </c:pt>
                <c:pt idx="50928">
                  <c:v>4.4928000000028678</c:v>
                </c:pt>
                <c:pt idx="50929">
                  <c:v>4.4929000000028676</c:v>
                </c:pt>
                <c:pt idx="50930">
                  <c:v>4.4930000000028674</c:v>
                </c:pt>
                <c:pt idx="50931">
                  <c:v>4.4931000000028671</c:v>
                </c:pt>
                <c:pt idx="50932">
                  <c:v>4.4932000000028669</c:v>
                </c:pt>
                <c:pt idx="50933">
                  <c:v>4.4933000000028667</c:v>
                </c:pt>
                <c:pt idx="50934">
                  <c:v>4.4934000000028664</c:v>
                </c:pt>
                <c:pt idx="50935">
                  <c:v>4.4935000000028662</c:v>
                </c:pt>
                <c:pt idx="50936">
                  <c:v>4.493600000002866</c:v>
                </c:pt>
                <c:pt idx="50937">
                  <c:v>4.4937000000028657</c:v>
                </c:pt>
                <c:pt idx="50938">
                  <c:v>4.4938000000028655</c:v>
                </c:pt>
                <c:pt idx="50939">
                  <c:v>4.4939000000028653</c:v>
                </c:pt>
                <c:pt idx="50940">
                  <c:v>4.494000000002865</c:v>
                </c:pt>
                <c:pt idx="50941">
                  <c:v>4.4941000000028648</c:v>
                </c:pt>
                <c:pt idx="50942">
                  <c:v>4.4942000000028646</c:v>
                </c:pt>
                <c:pt idx="50943">
                  <c:v>4.4943000000028643</c:v>
                </c:pt>
                <c:pt idx="50944">
                  <c:v>4.4944000000028641</c:v>
                </c:pt>
                <c:pt idx="50945">
                  <c:v>4.4945000000028639</c:v>
                </c:pt>
                <c:pt idx="50946">
                  <c:v>4.4946000000028636</c:v>
                </c:pt>
                <c:pt idx="50947">
                  <c:v>4.4947000000028634</c:v>
                </c:pt>
                <c:pt idx="50948">
                  <c:v>4.4948000000028632</c:v>
                </c:pt>
                <c:pt idx="50949">
                  <c:v>4.4949000000028629</c:v>
                </c:pt>
                <c:pt idx="50950">
                  <c:v>4.4950000000028627</c:v>
                </c:pt>
                <c:pt idx="50951">
                  <c:v>4.4951000000028625</c:v>
                </c:pt>
                <c:pt idx="50952">
                  <c:v>4.4952000000028622</c:v>
                </c:pt>
                <c:pt idx="50953">
                  <c:v>4.495300000002862</c:v>
                </c:pt>
                <c:pt idx="50954">
                  <c:v>4.4954000000028618</c:v>
                </c:pt>
                <c:pt idx="50955">
                  <c:v>4.4955000000028615</c:v>
                </c:pt>
                <c:pt idx="50956">
                  <c:v>4.4956000000028613</c:v>
                </c:pt>
                <c:pt idx="50957">
                  <c:v>4.4957000000028611</c:v>
                </c:pt>
                <c:pt idx="50958">
                  <c:v>4.4958000000028608</c:v>
                </c:pt>
                <c:pt idx="50959">
                  <c:v>4.4959000000028606</c:v>
                </c:pt>
                <c:pt idx="50960">
                  <c:v>4.4960000000028604</c:v>
                </c:pt>
                <c:pt idx="50961">
                  <c:v>4.4961000000028601</c:v>
                </c:pt>
                <c:pt idx="50962">
                  <c:v>4.4962000000028599</c:v>
                </c:pt>
                <c:pt idx="50963">
                  <c:v>4.4963000000028597</c:v>
                </c:pt>
                <c:pt idx="50964">
                  <c:v>4.4964000000028594</c:v>
                </c:pt>
                <c:pt idx="50965">
                  <c:v>4.4965000000028592</c:v>
                </c:pt>
                <c:pt idx="50966">
                  <c:v>4.496600000002859</c:v>
                </c:pt>
                <c:pt idx="50967">
                  <c:v>4.4967000000028587</c:v>
                </c:pt>
                <c:pt idx="50968">
                  <c:v>4.4968000000028585</c:v>
                </c:pt>
                <c:pt idx="50969">
                  <c:v>4.4969000000028583</c:v>
                </c:pt>
                <c:pt idx="50970">
                  <c:v>4.497000000002858</c:v>
                </c:pt>
                <c:pt idx="50971">
                  <c:v>4.4971000000028578</c:v>
                </c:pt>
                <c:pt idx="50972">
                  <c:v>4.4972000000028576</c:v>
                </c:pt>
                <c:pt idx="50973">
                  <c:v>4.4973000000028573</c:v>
                </c:pt>
                <c:pt idx="50974">
                  <c:v>4.4974000000028571</c:v>
                </c:pt>
                <c:pt idx="50975">
                  <c:v>4.4975000000028569</c:v>
                </c:pt>
                <c:pt idx="50976">
                  <c:v>4.4976000000028566</c:v>
                </c:pt>
                <c:pt idx="50977">
                  <c:v>4.4977000000028564</c:v>
                </c:pt>
                <c:pt idx="50978">
                  <c:v>4.4978000000028562</c:v>
                </c:pt>
                <c:pt idx="50979">
                  <c:v>4.4979000000028559</c:v>
                </c:pt>
                <c:pt idx="50980">
                  <c:v>4.4980000000028557</c:v>
                </c:pt>
                <c:pt idx="50981">
                  <c:v>4.4981000000028555</c:v>
                </c:pt>
                <c:pt idx="50982">
                  <c:v>4.4982000000028552</c:v>
                </c:pt>
                <c:pt idx="50983">
                  <c:v>4.498300000002855</c:v>
                </c:pt>
                <c:pt idx="50984">
                  <c:v>4.4984000000028548</c:v>
                </c:pt>
                <c:pt idx="50985">
                  <c:v>4.4985000000028545</c:v>
                </c:pt>
                <c:pt idx="50986">
                  <c:v>4.4986000000028543</c:v>
                </c:pt>
                <c:pt idx="50987">
                  <c:v>4.4987000000028541</c:v>
                </c:pt>
                <c:pt idx="50988">
                  <c:v>4.4988000000028538</c:v>
                </c:pt>
                <c:pt idx="50989">
                  <c:v>4.4989000000028536</c:v>
                </c:pt>
                <c:pt idx="50990">
                  <c:v>4.4990000000028534</c:v>
                </c:pt>
                <c:pt idx="50991">
                  <c:v>4.4991000000028532</c:v>
                </c:pt>
                <c:pt idx="50992">
                  <c:v>4.4992000000028529</c:v>
                </c:pt>
                <c:pt idx="50993">
                  <c:v>4.4993000000028527</c:v>
                </c:pt>
                <c:pt idx="50994">
                  <c:v>4.4994000000028525</c:v>
                </c:pt>
                <c:pt idx="50995">
                  <c:v>4.4995000000028522</c:v>
                </c:pt>
                <c:pt idx="50996">
                  <c:v>4.499600000002852</c:v>
                </c:pt>
                <c:pt idx="50997">
                  <c:v>4.4997000000028518</c:v>
                </c:pt>
                <c:pt idx="50998">
                  <c:v>4.4998000000028515</c:v>
                </c:pt>
                <c:pt idx="50999">
                  <c:v>4.4999000000028513</c:v>
                </c:pt>
                <c:pt idx="51000">
                  <c:v>4.5000000000028511</c:v>
                </c:pt>
                <c:pt idx="51001">
                  <c:v>4.5001000000028508</c:v>
                </c:pt>
                <c:pt idx="51002">
                  <c:v>4.5002000000028506</c:v>
                </c:pt>
                <c:pt idx="51003">
                  <c:v>4.5003000000028504</c:v>
                </c:pt>
                <c:pt idx="51004">
                  <c:v>4.5004000000028501</c:v>
                </c:pt>
                <c:pt idx="51005">
                  <c:v>4.5005000000028499</c:v>
                </c:pt>
                <c:pt idx="51006">
                  <c:v>4.5006000000028497</c:v>
                </c:pt>
                <c:pt idx="51007">
                  <c:v>4.5007000000028494</c:v>
                </c:pt>
                <c:pt idx="51008">
                  <c:v>4.5008000000028492</c:v>
                </c:pt>
                <c:pt idx="51009">
                  <c:v>4.500900000002849</c:v>
                </c:pt>
                <c:pt idx="51010">
                  <c:v>4.5010000000028487</c:v>
                </c:pt>
                <c:pt idx="51011">
                  <c:v>4.5011000000028485</c:v>
                </c:pt>
                <c:pt idx="51012">
                  <c:v>4.5012000000028483</c:v>
                </c:pt>
                <c:pt idx="51013">
                  <c:v>4.501300000002848</c:v>
                </c:pt>
                <c:pt idx="51014">
                  <c:v>4.5014000000028478</c:v>
                </c:pt>
                <c:pt idx="51015">
                  <c:v>4.5015000000028476</c:v>
                </c:pt>
                <c:pt idx="51016">
                  <c:v>4.5016000000028473</c:v>
                </c:pt>
                <c:pt idx="51017">
                  <c:v>4.5017000000028471</c:v>
                </c:pt>
                <c:pt idx="51018">
                  <c:v>4.5018000000028469</c:v>
                </c:pt>
                <c:pt idx="51019">
                  <c:v>4.5019000000028466</c:v>
                </c:pt>
                <c:pt idx="51020">
                  <c:v>4.5020000000028464</c:v>
                </c:pt>
                <c:pt idx="51021">
                  <c:v>4.5021000000028462</c:v>
                </c:pt>
                <c:pt idx="51022">
                  <c:v>4.5022000000028459</c:v>
                </c:pt>
                <c:pt idx="51023">
                  <c:v>4.5023000000028457</c:v>
                </c:pt>
                <c:pt idx="51024">
                  <c:v>4.5024000000028455</c:v>
                </c:pt>
                <c:pt idx="51025">
                  <c:v>4.5025000000028452</c:v>
                </c:pt>
                <c:pt idx="51026">
                  <c:v>4.502600000002845</c:v>
                </c:pt>
                <c:pt idx="51027">
                  <c:v>4.5027000000028448</c:v>
                </c:pt>
                <c:pt idx="51028">
                  <c:v>4.5028000000028445</c:v>
                </c:pt>
                <c:pt idx="51029">
                  <c:v>4.5029000000028443</c:v>
                </c:pt>
                <c:pt idx="51030">
                  <c:v>4.5030000000028441</c:v>
                </c:pt>
                <c:pt idx="51031">
                  <c:v>4.5031000000028438</c:v>
                </c:pt>
                <c:pt idx="51032">
                  <c:v>4.5032000000028436</c:v>
                </c:pt>
                <c:pt idx="51033">
                  <c:v>4.5033000000028434</c:v>
                </c:pt>
                <c:pt idx="51034">
                  <c:v>4.5034000000028431</c:v>
                </c:pt>
                <c:pt idx="51035">
                  <c:v>4.5035000000028429</c:v>
                </c:pt>
                <c:pt idx="51036">
                  <c:v>4.5036000000028427</c:v>
                </c:pt>
                <c:pt idx="51037">
                  <c:v>4.5037000000028424</c:v>
                </c:pt>
                <c:pt idx="51038">
                  <c:v>4.5038000000028422</c:v>
                </c:pt>
                <c:pt idx="51039">
                  <c:v>4.503900000002842</c:v>
                </c:pt>
                <c:pt idx="51040">
                  <c:v>4.5040000000028417</c:v>
                </c:pt>
                <c:pt idx="51041">
                  <c:v>4.5041000000028415</c:v>
                </c:pt>
                <c:pt idx="51042">
                  <c:v>4.5042000000028413</c:v>
                </c:pt>
                <c:pt idx="51043">
                  <c:v>4.504300000002841</c:v>
                </c:pt>
                <c:pt idx="51044">
                  <c:v>4.5044000000028408</c:v>
                </c:pt>
                <c:pt idx="51045">
                  <c:v>4.5045000000028406</c:v>
                </c:pt>
                <c:pt idx="51046">
                  <c:v>4.5046000000028403</c:v>
                </c:pt>
                <c:pt idx="51047">
                  <c:v>4.5047000000028401</c:v>
                </c:pt>
                <c:pt idx="51048">
                  <c:v>4.5048000000028399</c:v>
                </c:pt>
                <c:pt idx="51049">
                  <c:v>4.5049000000028396</c:v>
                </c:pt>
                <c:pt idx="51050">
                  <c:v>4.5050000000028394</c:v>
                </c:pt>
                <c:pt idx="51051">
                  <c:v>4.5051000000028392</c:v>
                </c:pt>
                <c:pt idx="51052">
                  <c:v>4.5052000000028389</c:v>
                </c:pt>
                <c:pt idx="51053">
                  <c:v>4.5053000000028387</c:v>
                </c:pt>
                <c:pt idx="51054">
                  <c:v>4.5054000000028385</c:v>
                </c:pt>
                <c:pt idx="51055">
                  <c:v>4.5055000000028382</c:v>
                </c:pt>
                <c:pt idx="51056">
                  <c:v>4.505600000002838</c:v>
                </c:pt>
                <c:pt idx="51057">
                  <c:v>4.5057000000028378</c:v>
                </c:pt>
                <c:pt idx="51058">
                  <c:v>4.5058000000028375</c:v>
                </c:pt>
                <c:pt idx="51059">
                  <c:v>4.5059000000028373</c:v>
                </c:pt>
                <c:pt idx="51060">
                  <c:v>4.5060000000028371</c:v>
                </c:pt>
                <c:pt idx="51061">
                  <c:v>4.5061000000028368</c:v>
                </c:pt>
                <c:pt idx="51062">
                  <c:v>4.5062000000028366</c:v>
                </c:pt>
                <c:pt idx="51063">
                  <c:v>4.5063000000028364</c:v>
                </c:pt>
                <c:pt idx="51064">
                  <c:v>4.5064000000028361</c:v>
                </c:pt>
                <c:pt idx="51065">
                  <c:v>4.5065000000028359</c:v>
                </c:pt>
                <c:pt idx="51066">
                  <c:v>4.5066000000028357</c:v>
                </c:pt>
                <c:pt idx="51067">
                  <c:v>4.5067000000028354</c:v>
                </c:pt>
                <c:pt idx="51068">
                  <c:v>4.5068000000028352</c:v>
                </c:pt>
                <c:pt idx="51069">
                  <c:v>4.506900000002835</c:v>
                </c:pt>
                <c:pt idx="51070">
                  <c:v>4.5070000000028347</c:v>
                </c:pt>
                <c:pt idx="51071">
                  <c:v>4.5071000000028345</c:v>
                </c:pt>
                <c:pt idx="51072">
                  <c:v>4.5072000000028343</c:v>
                </c:pt>
                <c:pt idx="51073">
                  <c:v>4.507300000002834</c:v>
                </c:pt>
                <c:pt idx="51074">
                  <c:v>4.5074000000028338</c:v>
                </c:pt>
                <c:pt idx="51075">
                  <c:v>4.5075000000028336</c:v>
                </c:pt>
                <c:pt idx="51076">
                  <c:v>4.5076000000028333</c:v>
                </c:pt>
                <c:pt idx="51077">
                  <c:v>4.5077000000028331</c:v>
                </c:pt>
                <c:pt idx="51078">
                  <c:v>4.5078000000028329</c:v>
                </c:pt>
                <c:pt idx="51079">
                  <c:v>4.5079000000028326</c:v>
                </c:pt>
                <c:pt idx="51080">
                  <c:v>4.5080000000028324</c:v>
                </c:pt>
                <c:pt idx="51081">
                  <c:v>4.5081000000028322</c:v>
                </c:pt>
                <c:pt idx="51082">
                  <c:v>4.5082000000028319</c:v>
                </c:pt>
                <c:pt idx="51083">
                  <c:v>4.5083000000028317</c:v>
                </c:pt>
                <c:pt idx="51084">
                  <c:v>4.5084000000028315</c:v>
                </c:pt>
                <c:pt idx="51085">
                  <c:v>4.5085000000028312</c:v>
                </c:pt>
                <c:pt idx="51086">
                  <c:v>4.508600000002831</c:v>
                </c:pt>
                <c:pt idx="51087">
                  <c:v>4.5087000000028308</c:v>
                </c:pt>
                <c:pt idx="51088">
                  <c:v>4.5088000000028305</c:v>
                </c:pt>
                <c:pt idx="51089">
                  <c:v>4.5089000000028303</c:v>
                </c:pt>
                <c:pt idx="51090">
                  <c:v>4.5090000000028301</c:v>
                </c:pt>
                <c:pt idx="51091">
                  <c:v>4.5091000000028298</c:v>
                </c:pt>
                <c:pt idx="51092">
                  <c:v>4.5092000000028296</c:v>
                </c:pt>
                <c:pt idx="51093">
                  <c:v>4.5093000000028294</c:v>
                </c:pt>
                <c:pt idx="51094">
                  <c:v>4.5094000000028291</c:v>
                </c:pt>
                <c:pt idx="51095">
                  <c:v>4.5095000000028289</c:v>
                </c:pt>
                <c:pt idx="51096">
                  <c:v>4.5096000000028287</c:v>
                </c:pt>
                <c:pt idx="51097">
                  <c:v>4.5097000000028284</c:v>
                </c:pt>
                <c:pt idx="51098">
                  <c:v>4.5098000000028282</c:v>
                </c:pt>
                <c:pt idx="51099">
                  <c:v>4.509900000002828</c:v>
                </c:pt>
                <c:pt idx="51100">
                  <c:v>4.5100000000028277</c:v>
                </c:pt>
                <c:pt idx="51101">
                  <c:v>4.5101000000028275</c:v>
                </c:pt>
                <c:pt idx="51102">
                  <c:v>4.5102000000028273</c:v>
                </c:pt>
                <c:pt idx="51103">
                  <c:v>4.510300000002827</c:v>
                </c:pt>
                <c:pt idx="51104">
                  <c:v>4.5104000000028268</c:v>
                </c:pt>
                <c:pt idx="51105">
                  <c:v>4.5105000000028266</c:v>
                </c:pt>
                <c:pt idx="51106">
                  <c:v>4.5106000000028263</c:v>
                </c:pt>
                <c:pt idx="51107">
                  <c:v>4.5107000000028261</c:v>
                </c:pt>
                <c:pt idx="51108">
                  <c:v>4.5108000000028259</c:v>
                </c:pt>
                <c:pt idx="51109">
                  <c:v>4.5109000000028256</c:v>
                </c:pt>
                <c:pt idx="51110">
                  <c:v>4.5110000000028254</c:v>
                </c:pt>
                <c:pt idx="51111">
                  <c:v>4.5111000000028252</c:v>
                </c:pt>
                <c:pt idx="51112">
                  <c:v>4.511200000002825</c:v>
                </c:pt>
                <c:pt idx="51113">
                  <c:v>4.5113000000028247</c:v>
                </c:pt>
                <c:pt idx="51114">
                  <c:v>4.5114000000028245</c:v>
                </c:pt>
                <c:pt idx="51115">
                  <c:v>4.5115000000028243</c:v>
                </c:pt>
                <c:pt idx="51116">
                  <c:v>4.511600000002824</c:v>
                </c:pt>
                <c:pt idx="51117">
                  <c:v>4.5117000000028238</c:v>
                </c:pt>
                <c:pt idx="51118">
                  <c:v>4.5118000000028236</c:v>
                </c:pt>
                <c:pt idx="51119">
                  <c:v>4.5119000000028233</c:v>
                </c:pt>
                <c:pt idx="51120">
                  <c:v>4.5120000000028231</c:v>
                </c:pt>
                <c:pt idx="51121">
                  <c:v>4.5121000000028229</c:v>
                </c:pt>
                <c:pt idx="51122">
                  <c:v>4.5122000000028226</c:v>
                </c:pt>
                <c:pt idx="51123">
                  <c:v>4.5123000000028224</c:v>
                </c:pt>
                <c:pt idx="51124">
                  <c:v>4.5124000000028222</c:v>
                </c:pt>
                <c:pt idx="51125">
                  <c:v>4.5125000000028219</c:v>
                </c:pt>
                <c:pt idx="51126">
                  <c:v>4.5126000000028217</c:v>
                </c:pt>
                <c:pt idx="51127">
                  <c:v>4.5127000000028215</c:v>
                </c:pt>
                <c:pt idx="51128">
                  <c:v>4.5128000000028212</c:v>
                </c:pt>
                <c:pt idx="51129">
                  <c:v>4.512900000002821</c:v>
                </c:pt>
                <c:pt idx="51130">
                  <c:v>4.5130000000028208</c:v>
                </c:pt>
                <c:pt idx="51131">
                  <c:v>4.5131000000028205</c:v>
                </c:pt>
                <c:pt idx="51132">
                  <c:v>4.5132000000028203</c:v>
                </c:pt>
                <c:pt idx="51133">
                  <c:v>4.5133000000028201</c:v>
                </c:pt>
                <c:pt idx="51134">
                  <c:v>4.5134000000028198</c:v>
                </c:pt>
                <c:pt idx="51135">
                  <c:v>4.5135000000028196</c:v>
                </c:pt>
                <c:pt idx="51136">
                  <c:v>4.5136000000028194</c:v>
                </c:pt>
                <c:pt idx="51137">
                  <c:v>4.5137000000028191</c:v>
                </c:pt>
                <c:pt idx="51138">
                  <c:v>4.5138000000028189</c:v>
                </c:pt>
                <c:pt idx="51139">
                  <c:v>4.5139000000028187</c:v>
                </c:pt>
                <c:pt idx="51140">
                  <c:v>4.5140000000028184</c:v>
                </c:pt>
                <c:pt idx="51141">
                  <c:v>4.5141000000028182</c:v>
                </c:pt>
                <c:pt idx="51142">
                  <c:v>4.514200000002818</c:v>
                </c:pt>
                <c:pt idx="51143">
                  <c:v>4.5143000000028177</c:v>
                </c:pt>
                <c:pt idx="51144">
                  <c:v>4.5144000000028175</c:v>
                </c:pt>
                <c:pt idx="51145">
                  <c:v>4.5145000000028173</c:v>
                </c:pt>
                <c:pt idx="51146">
                  <c:v>4.514600000002817</c:v>
                </c:pt>
                <c:pt idx="51147">
                  <c:v>4.5147000000028168</c:v>
                </c:pt>
                <c:pt idx="51148">
                  <c:v>4.5148000000028166</c:v>
                </c:pt>
                <c:pt idx="51149">
                  <c:v>4.5149000000028163</c:v>
                </c:pt>
                <c:pt idx="51150">
                  <c:v>4.5150000000028161</c:v>
                </c:pt>
                <c:pt idx="51151">
                  <c:v>4.5151000000028159</c:v>
                </c:pt>
                <c:pt idx="51152">
                  <c:v>4.5152000000028156</c:v>
                </c:pt>
                <c:pt idx="51153">
                  <c:v>4.5153000000028154</c:v>
                </c:pt>
                <c:pt idx="51154">
                  <c:v>4.5154000000028152</c:v>
                </c:pt>
                <c:pt idx="51155">
                  <c:v>4.5155000000028149</c:v>
                </c:pt>
                <c:pt idx="51156">
                  <c:v>4.5156000000028147</c:v>
                </c:pt>
                <c:pt idx="51157">
                  <c:v>4.5157000000028145</c:v>
                </c:pt>
                <c:pt idx="51158">
                  <c:v>4.5158000000028142</c:v>
                </c:pt>
                <c:pt idx="51159">
                  <c:v>4.515900000002814</c:v>
                </c:pt>
                <c:pt idx="51160">
                  <c:v>4.5160000000028138</c:v>
                </c:pt>
                <c:pt idx="51161">
                  <c:v>4.5161000000028135</c:v>
                </c:pt>
                <c:pt idx="51162">
                  <c:v>4.5162000000028133</c:v>
                </c:pt>
                <c:pt idx="51163">
                  <c:v>4.5163000000028131</c:v>
                </c:pt>
                <c:pt idx="51164">
                  <c:v>4.5164000000028128</c:v>
                </c:pt>
                <c:pt idx="51165">
                  <c:v>4.5165000000028126</c:v>
                </c:pt>
                <c:pt idx="51166">
                  <c:v>4.5166000000028124</c:v>
                </c:pt>
                <c:pt idx="51167">
                  <c:v>4.5167000000028121</c:v>
                </c:pt>
                <c:pt idx="51168">
                  <c:v>4.5168000000028119</c:v>
                </c:pt>
                <c:pt idx="51169">
                  <c:v>4.5169000000028117</c:v>
                </c:pt>
                <c:pt idx="51170">
                  <c:v>4.5170000000028114</c:v>
                </c:pt>
                <c:pt idx="51171">
                  <c:v>4.5171000000028112</c:v>
                </c:pt>
                <c:pt idx="51172">
                  <c:v>4.517200000002811</c:v>
                </c:pt>
                <c:pt idx="51173">
                  <c:v>4.5173000000028107</c:v>
                </c:pt>
                <c:pt idx="51174">
                  <c:v>4.5174000000028105</c:v>
                </c:pt>
                <c:pt idx="51175">
                  <c:v>4.5175000000028103</c:v>
                </c:pt>
                <c:pt idx="51176">
                  <c:v>4.51760000000281</c:v>
                </c:pt>
                <c:pt idx="51177">
                  <c:v>4.5177000000028098</c:v>
                </c:pt>
                <c:pt idx="51178">
                  <c:v>4.5178000000028096</c:v>
                </c:pt>
                <c:pt idx="51179">
                  <c:v>4.5179000000028093</c:v>
                </c:pt>
                <c:pt idx="51180">
                  <c:v>4.5180000000028091</c:v>
                </c:pt>
                <c:pt idx="51181">
                  <c:v>4.5181000000028089</c:v>
                </c:pt>
                <c:pt idx="51182">
                  <c:v>4.5182000000028086</c:v>
                </c:pt>
                <c:pt idx="51183">
                  <c:v>4.5183000000028084</c:v>
                </c:pt>
                <c:pt idx="51184">
                  <c:v>4.5184000000028082</c:v>
                </c:pt>
                <c:pt idx="51185">
                  <c:v>4.5185000000028079</c:v>
                </c:pt>
                <c:pt idx="51186">
                  <c:v>4.5186000000028077</c:v>
                </c:pt>
                <c:pt idx="51187">
                  <c:v>4.5187000000028075</c:v>
                </c:pt>
                <c:pt idx="51188">
                  <c:v>4.5188000000028072</c:v>
                </c:pt>
                <c:pt idx="51189">
                  <c:v>4.518900000002807</c:v>
                </c:pt>
                <c:pt idx="51190">
                  <c:v>4.5190000000028068</c:v>
                </c:pt>
                <c:pt idx="51191">
                  <c:v>4.5191000000028065</c:v>
                </c:pt>
                <c:pt idx="51192">
                  <c:v>4.5192000000028063</c:v>
                </c:pt>
                <c:pt idx="51193">
                  <c:v>4.5193000000028061</c:v>
                </c:pt>
                <c:pt idx="51194">
                  <c:v>4.5194000000028058</c:v>
                </c:pt>
                <c:pt idx="51195">
                  <c:v>4.5195000000028056</c:v>
                </c:pt>
                <c:pt idx="51196">
                  <c:v>4.5196000000028054</c:v>
                </c:pt>
                <c:pt idx="51197">
                  <c:v>4.5197000000028051</c:v>
                </c:pt>
                <c:pt idx="51198">
                  <c:v>4.5198000000028049</c:v>
                </c:pt>
                <c:pt idx="51199">
                  <c:v>4.5199000000028047</c:v>
                </c:pt>
                <c:pt idx="51200">
                  <c:v>4.5200000000028044</c:v>
                </c:pt>
                <c:pt idx="51201">
                  <c:v>4.5201000000028042</c:v>
                </c:pt>
                <c:pt idx="51202">
                  <c:v>4.520200000002804</c:v>
                </c:pt>
                <c:pt idx="51203">
                  <c:v>4.5203000000028037</c:v>
                </c:pt>
                <c:pt idx="51204">
                  <c:v>4.5204000000028035</c:v>
                </c:pt>
                <c:pt idx="51205">
                  <c:v>4.5205000000028033</c:v>
                </c:pt>
                <c:pt idx="51206">
                  <c:v>4.520600000002803</c:v>
                </c:pt>
                <c:pt idx="51207">
                  <c:v>4.5207000000028028</c:v>
                </c:pt>
                <c:pt idx="51208">
                  <c:v>4.5208000000028026</c:v>
                </c:pt>
                <c:pt idx="51209">
                  <c:v>4.5209000000028023</c:v>
                </c:pt>
                <c:pt idx="51210">
                  <c:v>4.5210000000028021</c:v>
                </c:pt>
                <c:pt idx="51211">
                  <c:v>4.5211000000028019</c:v>
                </c:pt>
                <c:pt idx="51212">
                  <c:v>4.5212000000028016</c:v>
                </c:pt>
                <c:pt idx="51213">
                  <c:v>4.5213000000028014</c:v>
                </c:pt>
                <c:pt idx="51214">
                  <c:v>4.5214000000028012</c:v>
                </c:pt>
                <c:pt idx="51215">
                  <c:v>4.5215000000028009</c:v>
                </c:pt>
                <c:pt idx="51216">
                  <c:v>4.5216000000028007</c:v>
                </c:pt>
                <c:pt idx="51217">
                  <c:v>4.5217000000028005</c:v>
                </c:pt>
                <c:pt idx="51218">
                  <c:v>4.5218000000028002</c:v>
                </c:pt>
                <c:pt idx="51219">
                  <c:v>4.5219000000028</c:v>
                </c:pt>
                <c:pt idx="51220">
                  <c:v>4.5220000000027998</c:v>
                </c:pt>
                <c:pt idx="51221">
                  <c:v>4.5221000000027995</c:v>
                </c:pt>
                <c:pt idx="51222">
                  <c:v>4.5222000000027993</c:v>
                </c:pt>
                <c:pt idx="51223">
                  <c:v>4.5223000000027991</c:v>
                </c:pt>
                <c:pt idx="51224">
                  <c:v>4.5224000000027988</c:v>
                </c:pt>
                <c:pt idx="51225">
                  <c:v>4.5225000000027986</c:v>
                </c:pt>
                <c:pt idx="51226">
                  <c:v>4.5226000000027984</c:v>
                </c:pt>
                <c:pt idx="51227">
                  <c:v>4.5227000000027981</c:v>
                </c:pt>
                <c:pt idx="51228">
                  <c:v>4.5228000000027979</c:v>
                </c:pt>
                <c:pt idx="51229">
                  <c:v>4.5229000000027977</c:v>
                </c:pt>
                <c:pt idx="51230">
                  <c:v>4.5230000000027974</c:v>
                </c:pt>
                <c:pt idx="51231">
                  <c:v>4.5231000000027972</c:v>
                </c:pt>
                <c:pt idx="51232">
                  <c:v>4.523200000002797</c:v>
                </c:pt>
                <c:pt idx="51233">
                  <c:v>4.5233000000027968</c:v>
                </c:pt>
                <c:pt idx="51234">
                  <c:v>4.5234000000027965</c:v>
                </c:pt>
                <c:pt idx="51235">
                  <c:v>4.5235000000027963</c:v>
                </c:pt>
                <c:pt idx="51236">
                  <c:v>4.5236000000027961</c:v>
                </c:pt>
                <c:pt idx="51237">
                  <c:v>4.5237000000027958</c:v>
                </c:pt>
                <c:pt idx="51238">
                  <c:v>4.5238000000027956</c:v>
                </c:pt>
                <c:pt idx="51239">
                  <c:v>4.5239000000027954</c:v>
                </c:pt>
                <c:pt idx="51240">
                  <c:v>4.5240000000027951</c:v>
                </c:pt>
                <c:pt idx="51241">
                  <c:v>4.5241000000027949</c:v>
                </c:pt>
                <c:pt idx="51242">
                  <c:v>4.5242000000027947</c:v>
                </c:pt>
                <c:pt idx="51243">
                  <c:v>4.5243000000027944</c:v>
                </c:pt>
                <c:pt idx="51244">
                  <c:v>4.5244000000027942</c:v>
                </c:pt>
                <c:pt idx="51245">
                  <c:v>4.524500000002794</c:v>
                </c:pt>
                <c:pt idx="51246">
                  <c:v>4.5246000000027937</c:v>
                </c:pt>
                <c:pt idx="51247">
                  <c:v>4.5247000000027935</c:v>
                </c:pt>
                <c:pt idx="51248">
                  <c:v>4.5248000000027933</c:v>
                </c:pt>
                <c:pt idx="51249">
                  <c:v>4.524900000002793</c:v>
                </c:pt>
                <c:pt idx="51250">
                  <c:v>4.5250000000027928</c:v>
                </c:pt>
                <c:pt idx="51251">
                  <c:v>4.5251000000027926</c:v>
                </c:pt>
                <c:pt idx="51252">
                  <c:v>4.5252000000027923</c:v>
                </c:pt>
                <c:pt idx="51253">
                  <c:v>4.5253000000027921</c:v>
                </c:pt>
                <c:pt idx="51254">
                  <c:v>4.5254000000027919</c:v>
                </c:pt>
                <c:pt idx="51255">
                  <c:v>4.5255000000027916</c:v>
                </c:pt>
                <c:pt idx="51256">
                  <c:v>4.5256000000027914</c:v>
                </c:pt>
                <c:pt idx="51257">
                  <c:v>4.5257000000027912</c:v>
                </c:pt>
                <c:pt idx="51258">
                  <c:v>4.5258000000027909</c:v>
                </c:pt>
                <c:pt idx="51259">
                  <c:v>4.5259000000027907</c:v>
                </c:pt>
                <c:pt idx="51260">
                  <c:v>4.5260000000027905</c:v>
                </c:pt>
                <c:pt idx="51261">
                  <c:v>4.5261000000027902</c:v>
                </c:pt>
                <c:pt idx="51262">
                  <c:v>4.52620000000279</c:v>
                </c:pt>
                <c:pt idx="51263">
                  <c:v>4.5263000000027898</c:v>
                </c:pt>
                <c:pt idx="51264">
                  <c:v>4.5264000000027895</c:v>
                </c:pt>
                <c:pt idx="51265">
                  <c:v>4.5265000000027893</c:v>
                </c:pt>
                <c:pt idx="51266">
                  <c:v>4.5266000000027891</c:v>
                </c:pt>
                <c:pt idx="51267">
                  <c:v>4.5267000000027888</c:v>
                </c:pt>
                <c:pt idx="51268">
                  <c:v>4.5268000000027886</c:v>
                </c:pt>
                <c:pt idx="51269">
                  <c:v>4.5269000000027884</c:v>
                </c:pt>
                <c:pt idx="51270">
                  <c:v>4.5270000000027881</c:v>
                </c:pt>
                <c:pt idx="51271">
                  <c:v>4.5271000000027879</c:v>
                </c:pt>
                <c:pt idx="51272">
                  <c:v>4.5272000000027877</c:v>
                </c:pt>
                <c:pt idx="51273">
                  <c:v>4.5273000000027874</c:v>
                </c:pt>
                <c:pt idx="51274">
                  <c:v>4.5274000000027872</c:v>
                </c:pt>
                <c:pt idx="51275">
                  <c:v>4.527500000002787</c:v>
                </c:pt>
                <c:pt idx="51276">
                  <c:v>4.5276000000027867</c:v>
                </c:pt>
                <c:pt idx="51277">
                  <c:v>4.5277000000027865</c:v>
                </c:pt>
                <c:pt idx="51278">
                  <c:v>4.5278000000027863</c:v>
                </c:pt>
                <c:pt idx="51279">
                  <c:v>4.527900000002786</c:v>
                </c:pt>
                <c:pt idx="51280">
                  <c:v>4.5280000000027858</c:v>
                </c:pt>
                <c:pt idx="51281">
                  <c:v>4.5281000000027856</c:v>
                </c:pt>
                <c:pt idx="51282">
                  <c:v>4.5282000000027853</c:v>
                </c:pt>
                <c:pt idx="51283">
                  <c:v>4.5283000000027851</c:v>
                </c:pt>
                <c:pt idx="51284">
                  <c:v>4.5284000000027849</c:v>
                </c:pt>
                <c:pt idx="51285">
                  <c:v>4.5285000000027846</c:v>
                </c:pt>
                <c:pt idx="51286">
                  <c:v>4.5286000000027844</c:v>
                </c:pt>
                <c:pt idx="51287">
                  <c:v>4.5287000000027842</c:v>
                </c:pt>
                <c:pt idx="51288">
                  <c:v>4.5288000000027839</c:v>
                </c:pt>
                <c:pt idx="51289">
                  <c:v>4.5289000000027837</c:v>
                </c:pt>
                <c:pt idx="51290">
                  <c:v>4.5290000000027835</c:v>
                </c:pt>
                <c:pt idx="51291">
                  <c:v>4.5291000000027832</c:v>
                </c:pt>
                <c:pt idx="51292">
                  <c:v>4.529200000002783</c:v>
                </c:pt>
                <c:pt idx="51293">
                  <c:v>4.5293000000027828</c:v>
                </c:pt>
                <c:pt idx="51294">
                  <c:v>4.5294000000027825</c:v>
                </c:pt>
                <c:pt idx="51295">
                  <c:v>4.5295000000027823</c:v>
                </c:pt>
                <c:pt idx="51296">
                  <c:v>4.5296000000027821</c:v>
                </c:pt>
                <c:pt idx="51297">
                  <c:v>4.5297000000027818</c:v>
                </c:pt>
                <c:pt idx="51298">
                  <c:v>4.5298000000027816</c:v>
                </c:pt>
                <c:pt idx="51299">
                  <c:v>4.5299000000027814</c:v>
                </c:pt>
                <c:pt idx="51300">
                  <c:v>4.5300000000027811</c:v>
                </c:pt>
                <c:pt idx="51301">
                  <c:v>4.5301000000027809</c:v>
                </c:pt>
                <c:pt idx="51302">
                  <c:v>4.5302000000027807</c:v>
                </c:pt>
                <c:pt idx="51303">
                  <c:v>4.5303000000027804</c:v>
                </c:pt>
                <c:pt idx="51304">
                  <c:v>4.5304000000027802</c:v>
                </c:pt>
                <c:pt idx="51305">
                  <c:v>4.53050000000278</c:v>
                </c:pt>
                <c:pt idx="51306">
                  <c:v>4.5306000000027797</c:v>
                </c:pt>
                <c:pt idx="51307">
                  <c:v>4.5307000000027795</c:v>
                </c:pt>
                <c:pt idx="51308">
                  <c:v>4.5308000000027793</c:v>
                </c:pt>
                <c:pt idx="51309">
                  <c:v>4.530900000002779</c:v>
                </c:pt>
                <c:pt idx="51310">
                  <c:v>4.5310000000027788</c:v>
                </c:pt>
                <c:pt idx="51311">
                  <c:v>4.5311000000027786</c:v>
                </c:pt>
                <c:pt idx="51312">
                  <c:v>4.5312000000027783</c:v>
                </c:pt>
                <c:pt idx="51313">
                  <c:v>4.5313000000027781</c:v>
                </c:pt>
                <c:pt idx="51314">
                  <c:v>4.5314000000027779</c:v>
                </c:pt>
                <c:pt idx="51315">
                  <c:v>4.5315000000027776</c:v>
                </c:pt>
                <c:pt idx="51316">
                  <c:v>4.5316000000027774</c:v>
                </c:pt>
                <c:pt idx="51317">
                  <c:v>4.5317000000027772</c:v>
                </c:pt>
                <c:pt idx="51318">
                  <c:v>4.5318000000027769</c:v>
                </c:pt>
                <c:pt idx="51319">
                  <c:v>4.5319000000027767</c:v>
                </c:pt>
                <c:pt idx="51320">
                  <c:v>4.5320000000027765</c:v>
                </c:pt>
                <c:pt idx="51321">
                  <c:v>4.5321000000027762</c:v>
                </c:pt>
                <c:pt idx="51322">
                  <c:v>4.532200000002776</c:v>
                </c:pt>
                <c:pt idx="51323">
                  <c:v>4.5323000000027758</c:v>
                </c:pt>
                <c:pt idx="51324">
                  <c:v>4.5324000000027755</c:v>
                </c:pt>
                <c:pt idx="51325">
                  <c:v>4.5325000000027753</c:v>
                </c:pt>
                <c:pt idx="51326">
                  <c:v>4.5326000000027751</c:v>
                </c:pt>
                <c:pt idx="51327">
                  <c:v>4.5327000000027748</c:v>
                </c:pt>
                <c:pt idx="51328">
                  <c:v>4.5328000000027746</c:v>
                </c:pt>
                <c:pt idx="51329">
                  <c:v>4.5329000000027744</c:v>
                </c:pt>
                <c:pt idx="51330">
                  <c:v>4.5330000000027741</c:v>
                </c:pt>
                <c:pt idx="51331">
                  <c:v>4.5331000000027739</c:v>
                </c:pt>
                <c:pt idx="51332">
                  <c:v>4.5332000000027737</c:v>
                </c:pt>
                <c:pt idx="51333">
                  <c:v>4.5333000000027734</c:v>
                </c:pt>
                <c:pt idx="51334">
                  <c:v>4.5334000000027732</c:v>
                </c:pt>
                <c:pt idx="51335">
                  <c:v>4.533500000002773</c:v>
                </c:pt>
                <c:pt idx="51336">
                  <c:v>4.5336000000027727</c:v>
                </c:pt>
                <c:pt idx="51337">
                  <c:v>4.5337000000027725</c:v>
                </c:pt>
                <c:pt idx="51338">
                  <c:v>4.5338000000027723</c:v>
                </c:pt>
                <c:pt idx="51339">
                  <c:v>4.533900000002772</c:v>
                </c:pt>
                <c:pt idx="51340">
                  <c:v>4.5340000000027718</c:v>
                </c:pt>
                <c:pt idx="51341">
                  <c:v>4.5341000000027716</c:v>
                </c:pt>
                <c:pt idx="51342">
                  <c:v>4.5342000000027713</c:v>
                </c:pt>
                <c:pt idx="51343">
                  <c:v>4.5343000000027711</c:v>
                </c:pt>
                <c:pt idx="51344">
                  <c:v>4.5344000000027709</c:v>
                </c:pt>
                <c:pt idx="51345">
                  <c:v>4.5345000000027706</c:v>
                </c:pt>
                <c:pt idx="51346">
                  <c:v>4.5346000000027704</c:v>
                </c:pt>
                <c:pt idx="51347">
                  <c:v>4.5347000000027702</c:v>
                </c:pt>
                <c:pt idx="51348">
                  <c:v>4.5348000000027699</c:v>
                </c:pt>
                <c:pt idx="51349">
                  <c:v>4.5349000000027697</c:v>
                </c:pt>
                <c:pt idx="51350">
                  <c:v>4.5350000000027695</c:v>
                </c:pt>
                <c:pt idx="51351">
                  <c:v>4.5351000000027692</c:v>
                </c:pt>
                <c:pt idx="51352">
                  <c:v>4.535200000002769</c:v>
                </c:pt>
                <c:pt idx="51353">
                  <c:v>4.5353000000027688</c:v>
                </c:pt>
                <c:pt idx="51354">
                  <c:v>4.5354000000027686</c:v>
                </c:pt>
                <c:pt idx="51355">
                  <c:v>4.5355000000027683</c:v>
                </c:pt>
                <c:pt idx="51356">
                  <c:v>4.5356000000027681</c:v>
                </c:pt>
                <c:pt idx="51357">
                  <c:v>4.5357000000027679</c:v>
                </c:pt>
                <c:pt idx="51358">
                  <c:v>4.5358000000027676</c:v>
                </c:pt>
                <c:pt idx="51359">
                  <c:v>4.5359000000027674</c:v>
                </c:pt>
                <c:pt idx="51360">
                  <c:v>4.5360000000027672</c:v>
                </c:pt>
                <c:pt idx="51361">
                  <c:v>4.5361000000027669</c:v>
                </c:pt>
                <c:pt idx="51362">
                  <c:v>4.5362000000027667</c:v>
                </c:pt>
                <c:pt idx="51363">
                  <c:v>4.5363000000027665</c:v>
                </c:pt>
                <c:pt idx="51364">
                  <c:v>4.5364000000027662</c:v>
                </c:pt>
                <c:pt idx="51365">
                  <c:v>4.536500000002766</c:v>
                </c:pt>
                <c:pt idx="51366">
                  <c:v>4.5366000000027658</c:v>
                </c:pt>
                <c:pt idx="51367">
                  <c:v>4.5367000000027655</c:v>
                </c:pt>
                <c:pt idx="51368">
                  <c:v>4.5368000000027653</c:v>
                </c:pt>
                <c:pt idx="51369">
                  <c:v>4.5369000000027651</c:v>
                </c:pt>
                <c:pt idx="51370">
                  <c:v>4.5370000000027648</c:v>
                </c:pt>
                <c:pt idx="51371">
                  <c:v>4.5371000000027646</c:v>
                </c:pt>
                <c:pt idx="51372">
                  <c:v>4.5372000000027644</c:v>
                </c:pt>
                <c:pt idx="51373">
                  <c:v>4.5373000000027641</c:v>
                </c:pt>
                <c:pt idx="51374">
                  <c:v>4.5374000000027639</c:v>
                </c:pt>
                <c:pt idx="51375">
                  <c:v>4.5375000000027637</c:v>
                </c:pt>
                <c:pt idx="51376">
                  <c:v>4.5376000000027634</c:v>
                </c:pt>
                <c:pt idx="51377">
                  <c:v>4.5377000000027632</c:v>
                </c:pt>
                <c:pt idx="51378">
                  <c:v>4.537800000002763</c:v>
                </c:pt>
                <c:pt idx="51379">
                  <c:v>4.5379000000027627</c:v>
                </c:pt>
                <c:pt idx="51380">
                  <c:v>4.5380000000027625</c:v>
                </c:pt>
                <c:pt idx="51381">
                  <c:v>4.5381000000027623</c:v>
                </c:pt>
                <c:pt idx="51382">
                  <c:v>4.538200000002762</c:v>
                </c:pt>
                <c:pt idx="51383">
                  <c:v>4.5383000000027618</c:v>
                </c:pt>
                <c:pt idx="51384">
                  <c:v>4.5384000000027616</c:v>
                </c:pt>
                <c:pt idx="51385">
                  <c:v>4.5385000000027613</c:v>
                </c:pt>
                <c:pt idx="51386">
                  <c:v>4.5386000000027611</c:v>
                </c:pt>
                <c:pt idx="51387">
                  <c:v>4.5387000000027609</c:v>
                </c:pt>
                <c:pt idx="51388">
                  <c:v>4.5388000000027606</c:v>
                </c:pt>
                <c:pt idx="51389">
                  <c:v>4.5389000000027604</c:v>
                </c:pt>
                <c:pt idx="51390">
                  <c:v>4.5390000000027602</c:v>
                </c:pt>
                <c:pt idx="51391">
                  <c:v>4.5391000000027599</c:v>
                </c:pt>
                <c:pt idx="51392">
                  <c:v>4.5392000000027597</c:v>
                </c:pt>
                <c:pt idx="51393">
                  <c:v>4.5393000000027595</c:v>
                </c:pt>
                <c:pt idx="51394">
                  <c:v>4.5394000000027592</c:v>
                </c:pt>
                <c:pt idx="51395">
                  <c:v>4.539500000002759</c:v>
                </c:pt>
                <c:pt idx="51396">
                  <c:v>4.5396000000027588</c:v>
                </c:pt>
                <c:pt idx="51397">
                  <c:v>4.5397000000027585</c:v>
                </c:pt>
                <c:pt idx="51398">
                  <c:v>4.5398000000027583</c:v>
                </c:pt>
                <c:pt idx="51399">
                  <c:v>4.5399000000027581</c:v>
                </c:pt>
                <c:pt idx="51400">
                  <c:v>4.5400000000027578</c:v>
                </c:pt>
                <c:pt idx="51401">
                  <c:v>4.5401000000027576</c:v>
                </c:pt>
                <c:pt idx="51402">
                  <c:v>4.5402000000027574</c:v>
                </c:pt>
                <c:pt idx="51403">
                  <c:v>4.5403000000027571</c:v>
                </c:pt>
                <c:pt idx="51404">
                  <c:v>4.5404000000027569</c:v>
                </c:pt>
                <c:pt idx="51405">
                  <c:v>4.5405000000027567</c:v>
                </c:pt>
                <c:pt idx="51406">
                  <c:v>4.5406000000027564</c:v>
                </c:pt>
                <c:pt idx="51407">
                  <c:v>4.5407000000027562</c:v>
                </c:pt>
                <c:pt idx="51408">
                  <c:v>4.540800000002756</c:v>
                </c:pt>
                <c:pt idx="51409">
                  <c:v>4.5409000000027557</c:v>
                </c:pt>
                <c:pt idx="51410">
                  <c:v>4.5410000000027555</c:v>
                </c:pt>
                <c:pt idx="51411">
                  <c:v>4.5411000000027553</c:v>
                </c:pt>
                <c:pt idx="51412">
                  <c:v>4.541200000002755</c:v>
                </c:pt>
                <c:pt idx="51413">
                  <c:v>4.5413000000027548</c:v>
                </c:pt>
                <c:pt idx="51414">
                  <c:v>4.5414000000027546</c:v>
                </c:pt>
                <c:pt idx="51415">
                  <c:v>4.5415000000027543</c:v>
                </c:pt>
                <c:pt idx="51416">
                  <c:v>4.5416000000027541</c:v>
                </c:pt>
                <c:pt idx="51417">
                  <c:v>4.5417000000027539</c:v>
                </c:pt>
                <c:pt idx="51418">
                  <c:v>4.5418000000027536</c:v>
                </c:pt>
                <c:pt idx="51419">
                  <c:v>4.5419000000027534</c:v>
                </c:pt>
                <c:pt idx="51420">
                  <c:v>4.5420000000027532</c:v>
                </c:pt>
                <c:pt idx="51421">
                  <c:v>4.5421000000027529</c:v>
                </c:pt>
                <c:pt idx="51422">
                  <c:v>4.5422000000027527</c:v>
                </c:pt>
                <c:pt idx="51423">
                  <c:v>4.5423000000027525</c:v>
                </c:pt>
                <c:pt idx="51424">
                  <c:v>4.5424000000027522</c:v>
                </c:pt>
                <c:pt idx="51425">
                  <c:v>4.542500000002752</c:v>
                </c:pt>
                <c:pt idx="51426">
                  <c:v>4.5426000000027518</c:v>
                </c:pt>
                <c:pt idx="51427">
                  <c:v>4.5427000000027515</c:v>
                </c:pt>
                <c:pt idx="51428">
                  <c:v>4.5428000000027513</c:v>
                </c:pt>
                <c:pt idx="51429">
                  <c:v>4.5429000000027511</c:v>
                </c:pt>
                <c:pt idx="51430">
                  <c:v>4.5430000000027508</c:v>
                </c:pt>
                <c:pt idx="51431">
                  <c:v>4.5431000000027506</c:v>
                </c:pt>
                <c:pt idx="51432">
                  <c:v>4.5432000000027504</c:v>
                </c:pt>
                <c:pt idx="51433">
                  <c:v>4.5433000000027501</c:v>
                </c:pt>
                <c:pt idx="51434">
                  <c:v>4.5434000000027499</c:v>
                </c:pt>
                <c:pt idx="51435">
                  <c:v>4.5435000000027497</c:v>
                </c:pt>
                <c:pt idx="51436">
                  <c:v>4.5436000000027494</c:v>
                </c:pt>
                <c:pt idx="51437">
                  <c:v>4.5437000000027492</c:v>
                </c:pt>
                <c:pt idx="51438">
                  <c:v>4.543800000002749</c:v>
                </c:pt>
                <c:pt idx="51439">
                  <c:v>4.5439000000027487</c:v>
                </c:pt>
                <c:pt idx="51440">
                  <c:v>4.5440000000027485</c:v>
                </c:pt>
                <c:pt idx="51441">
                  <c:v>4.5441000000027483</c:v>
                </c:pt>
                <c:pt idx="51442">
                  <c:v>4.544200000002748</c:v>
                </c:pt>
                <c:pt idx="51443">
                  <c:v>4.5443000000027478</c:v>
                </c:pt>
                <c:pt idx="51444">
                  <c:v>4.5444000000027476</c:v>
                </c:pt>
                <c:pt idx="51445">
                  <c:v>4.5445000000027473</c:v>
                </c:pt>
                <c:pt idx="51446">
                  <c:v>4.5446000000027471</c:v>
                </c:pt>
                <c:pt idx="51447">
                  <c:v>4.5447000000027469</c:v>
                </c:pt>
                <c:pt idx="51448">
                  <c:v>4.5448000000027466</c:v>
                </c:pt>
                <c:pt idx="51449">
                  <c:v>4.5449000000027464</c:v>
                </c:pt>
                <c:pt idx="51450">
                  <c:v>4.5450000000027462</c:v>
                </c:pt>
                <c:pt idx="51451">
                  <c:v>4.5451000000027459</c:v>
                </c:pt>
                <c:pt idx="51452">
                  <c:v>4.5452000000027457</c:v>
                </c:pt>
                <c:pt idx="51453">
                  <c:v>4.5453000000027455</c:v>
                </c:pt>
                <c:pt idx="51454">
                  <c:v>4.5454000000027452</c:v>
                </c:pt>
                <c:pt idx="51455">
                  <c:v>4.545500000002745</c:v>
                </c:pt>
                <c:pt idx="51456">
                  <c:v>4.5456000000027448</c:v>
                </c:pt>
                <c:pt idx="51457">
                  <c:v>4.5457000000027445</c:v>
                </c:pt>
                <c:pt idx="51458">
                  <c:v>4.5458000000027443</c:v>
                </c:pt>
                <c:pt idx="51459">
                  <c:v>4.5459000000027441</c:v>
                </c:pt>
                <c:pt idx="51460">
                  <c:v>4.5460000000027438</c:v>
                </c:pt>
                <c:pt idx="51461">
                  <c:v>4.5461000000027436</c:v>
                </c:pt>
                <c:pt idx="51462">
                  <c:v>4.5462000000027434</c:v>
                </c:pt>
                <c:pt idx="51463">
                  <c:v>4.5463000000027431</c:v>
                </c:pt>
                <c:pt idx="51464">
                  <c:v>4.5464000000027429</c:v>
                </c:pt>
                <c:pt idx="51465">
                  <c:v>4.5465000000027427</c:v>
                </c:pt>
                <c:pt idx="51466">
                  <c:v>4.5466000000027424</c:v>
                </c:pt>
                <c:pt idx="51467">
                  <c:v>4.5467000000027422</c:v>
                </c:pt>
                <c:pt idx="51468">
                  <c:v>4.546800000002742</c:v>
                </c:pt>
                <c:pt idx="51469">
                  <c:v>4.5469000000027417</c:v>
                </c:pt>
                <c:pt idx="51470">
                  <c:v>4.5470000000027415</c:v>
                </c:pt>
                <c:pt idx="51471">
                  <c:v>4.5471000000027413</c:v>
                </c:pt>
                <c:pt idx="51472">
                  <c:v>4.547200000002741</c:v>
                </c:pt>
                <c:pt idx="51473">
                  <c:v>4.5473000000027408</c:v>
                </c:pt>
                <c:pt idx="51474">
                  <c:v>4.5474000000027406</c:v>
                </c:pt>
                <c:pt idx="51475">
                  <c:v>4.5475000000027404</c:v>
                </c:pt>
                <c:pt idx="51476">
                  <c:v>4.5476000000027401</c:v>
                </c:pt>
                <c:pt idx="51477">
                  <c:v>4.5477000000027399</c:v>
                </c:pt>
                <c:pt idx="51478">
                  <c:v>4.5478000000027397</c:v>
                </c:pt>
                <c:pt idx="51479">
                  <c:v>4.5479000000027394</c:v>
                </c:pt>
                <c:pt idx="51480">
                  <c:v>4.5480000000027392</c:v>
                </c:pt>
                <c:pt idx="51481">
                  <c:v>4.548100000002739</c:v>
                </c:pt>
                <c:pt idx="51482">
                  <c:v>4.5482000000027387</c:v>
                </c:pt>
                <c:pt idx="51483">
                  <c:v>4.5483000000027385</c:v>
                </c:pt>
                <c:pt idx="51484">
                  <c:v>4.5484000000027383</c:v>
                </c:pt>
                <c:pt idx="51485">
                  <c:v>4.548500000002738</c:v>
                </c:pt>
                <c:pt idx="51486">
                  <c:v>4.5486000000027378</c:v>
                </c:pt>
                <c:pt idx="51487">
                  <c:v>4.5487000000027376</c:v>
                </c:pt>
                <c:pt idx="51488">
                  <c:v>4.5488000000027373</c:v>
                </c:pt>
                <c:pt idx="51489">
                  <c:v>4.5489000000027371</c:v>
                </c:pt>
                <c:pt idx="51490">
                  <c:v>4.5490000000027369</c:v>
                </c:pt>
                <c:pt idx="51491">
                  <c:v>4.5491000000027366</c:v>
                </c:pt>
                <c:pt idx="51492">
                  <c:v>4.5492000000027364</c:v>
                </c:pt>
                <c:pt idx="51493">
                  <c:v>4.5493000000027362</c:v>
                </c:pt>
                <c:pt idx="51494">
                  <c:v>4.5494000000027359</c:v>
                </c:pt>
                <c:pt idx="51495">
                  <c:v>4.5495000000027357</c:v>
                </c:pt>
                <c:pt idx="51496">
                  <c:v>4.5496000000027355</c:v>
                </c:pt>
                <c:pt idx="51497">
                  <c:v>4.5497000000027352</c:v>
                </c:pt>
                <c:pt idx="51498">
                  <c:v>4.549800000002735</c:v>
                </c:pt>
                <c:pt idx="51499">
                  <c:v>4.5499000000027348</c:v>
                </c:pt>
                <c:pt idx="51500">
                  <c:v>4.5500000000027345</c:v>
                </c:pt>
                <c:pt idx="51501">
                  <c:v>4.5501000000027343</c:v>
                </c:pt>
                <c:pt idx="51502">
                  <c:v>4.5502000000027341</c:v>
                </c:pt>
                <c:pt idx="51503">
                  <c:v>4.5503000000027338</c:v>
                </c:pt>
                <c:pt idx="51504">
                  <c:v>4.5504000000027336</c:v>
                </c:pt>
                <c:pt idx="51505">
                  <c:v>4.5505000000027334</c:v>
                </c:pt>
                <c:pt idx="51506">
                  <c:v>4.5506000000027331</c:v>
                </c:pt>
                <c:pt idx="51507">
                  <c:v>4.5507000000027329</c:v>
                </c:pt>
                <c:pt idx="51508">
                  <c:v>4.5508000000027327</c:v>
                </c:pt>
                <c:pt idx="51509">
                  <c:v>4.5509000000027324</c:v>
                </c:pt>
                <c:pt idx="51510">
                  <c:v>4.5510000000027322</c:v>
                </c:pt>
                <c:pt idx="51511">
                  <c:v>4.551100000002732</c:v>
                </c:pt>
                <c:pt idx="51512">
                  <c:v>4.5512000000027317</c:v>
                </c:pt>
                <c:pt idx="51513">
                  <c:v>4.5513000000027315</c:v>
                </c:pt>
                <c:pt idx="51514">
                  <c:v>4.5514000000027313</c:v>
                </c:pt>
                <c:pt idx="51515">
                  <c:v>4.551500000002731</c:v>
                </c:pt>
                <c:pt idx="51516">
                  <c:v>4.5516000000027308</c:v>
                </c:pt>
                <c:pt idx="51517">
                  <c:v>4.5517000000027306</c:v>
                </c:pt>
                <c:pt idx="51518">
                  <c:v>4.5518000000027303</c:v>
                </c:pt>
                <c:pt idx="51519">
                  <c:v>4.5519000000027301</c:v>
                </c:pt>
                <c:pt idx="51520">
                  <c:v>4.5520000000027299</c:v>
                </c:pt>
                <c:pt idx="51521">
                  <c:v>4.5521000000027296</c:v>
                </c:pt>
                <c:pt idx="51522">
                  <c:v>4.5522000000027294</c:v>
                </c:pt>
                <c:pt idx="51523">
                  <c:v>4.5523000000027292</c:v>
                </c:pt>
                <c:pt idx="51524">
                  <c:v>4.5524000000027289</c:v>
                </c:pt>
                <c:pt idx="51525">
                  <c:v>4.5525000000027287</c:v>
                </c:pt>
                <c:pt idx="51526">
                  <c:v>4.5526000000027285</c:v>
                </c:pt>
                <c:pt idx="51527">
                  <c:v>4.5527000000027282</c:v>
                </c:pt>
                <c:pt idx="51528">
                  <c:v>4.552800000002728</c:v>
                </c:pt>
                <c:pt idx="51529">
                  <c:v>4.5529000000027278</c:v>
                </c:pt>
                <c:pt idx="51530">
                  <c:v>4.5530000000027275</c:v>
                </c:pt>
                <c:pt idx="51531">
                  <c:v>4.5531000000027273</c:v>
                </c:pt>
                <c:pt idx="51532">
                  <c:v>4.5532000000027271</c:v>
                </c:pt>
                <c:pt idx="51533">
                  <c:v>4.5533000000027268</c:v>
                </c:pt>
                <c:pt idx="51534">
                  <c:v>4.5534000000027266</c:v>
                </c:pt>
                <c:pt idx="51535">
                  <c:v>4.5535000000027264</c:v>
                </c:pt>
                <c:pt idx="51536">
                  <c:v>4.5536000000027261</c:v>
                </c:pt>
                <c:pt idx="51537">
                  <c:v>4.5537000000027259</c:v>
                </c:pt>
                <c:pt idx="51538">
                  <c:v>4.5538000000027257</c:v>
                </c:pt>
                <c:pt idx="51539">
                  <c:v>4.5539000000027254</c:v>
                </c:pt>
                <c:pt idx="51540">
                  <c:v>4.5540000000027252</c:v>
                </c:pt>
                <c:pt idx="51541">
                  <c:v>4.554100000002725</c:v>
                </c:pt>
                <c:pt idx="51542">
                  <c:v>4.5542000000027247</c:v>
                </c:pt>
                <c:pt idx="51543">
                  <c:v>4.5543000000027245</c:v>
                </c:pt>
                <c:pt idx="51544">
                  <c:v>4.5544000000027243</c:v>
                </c:pt>
                <c:pt idx="51545">
                  <c:v>4.554500000002724</c:v>
                </c:pt>
                <c:pt idx="51546">
                  <c:v>4.5546000000027238</c:v>
                </c:pt>
                <c:pt idx="51547">
                  <c:v>4.5547000000027236</c:v>
                </c:pt>
                <c:pt idx="51548">
                  <c:v>4.5548000000027233</c:v>
                </c:pt>
                <c:pt idx="51549">
                  <c:v>4.5549000000027231</c:v>
                </c:pt>
                <c:pt idx="51550">
                  <c:v>4.5550000000027229</c:v>
                </c:pt>
                <c:pt idx="51551">
                  <c:v>4.5551000000027226</c:v>
                </c:pt>
                <c:pt idx="51552">
                  <c:v>4.5552000000027224</c:v>
                </c:pt>
                <c:pt idx="51553">
                  <c:v>4.5553000000027222</c:v>
                </c:pt>
                <c:pt idx="51554">
                  <c:v>4.5554000000027219</c:v>
                </c:pt>
                <c:pt idx="51555">
                  <c:v>4.5555000000027217</c:v>
                </c:pt>
                <c:pt idx="51556">
                  <c:v>4.5556000000027215</c:v>
                </c:pt>
                <c:pt idx="51557">
                  <c:v>4.5557000000027212</c:v>
                </c:pt>
                <c:pt idx="51558">
                  <c:v>4.555800000002721</c:v>
                </c:pt>
                <c:pt idx="51559">
                  <c:v>4.5559000000027208</c:v>
                </c:pt>
                <c:pt idx="51560">
                  <c:v>4.5560000000027205</c:v>
                </c:pt>
                <c:pt idx="51561">
                  <c:v>4.5561000000027203</c:v>
                </c:pt>
                <c:pt idx="51562">
                  <c:v>4.5562000000027201</c:v>
                </c:pt>
                <c:pt idx="51563">
                  <c:v>4.5563000000027198</c:v>
                </c:pt>
                <c:pt idx="51564">
                  <c:v>4.5564000000027196</c:v>
                </c:pt>
                <c:pt idx="51565">
                  <c:v>4.5565000000027194</c:v>
                </c:pt>
                <c:pt idx="51566">
                  <c:v>4.5566000000027191</c:v>
                </c:pt>
                <c:pt idx="51567">
                  <c:v>4.5567000000027189</c:v>
                </c:pt>
                <c:pt idx="51568">
                  <c:v>4.5568000000027187</c:v>
                </c:pt>
                <c:pt idx="51569">
                  <c:v>4.5569000000027184</c:v>
                </c:pt>
                <c:pt idx="51570">
                  <c:v>4.5570000000027182</c:v>
                </c:pt>
                <c:pt idx="51571">
                  <c:v>4.557100000002718</c:v>
                </c:pt>
                <c:pt idx="51572">
                  <c:v>4.5572000000027177</c:v>
                </c:pt>
                <c:pt idx="51573">
                  <c:v>4.5573000000027175</c:v>
                </c:pt>
                <c:pt idx="51574">
                  <c:v>4.5574000000027173</c:v>
                </c:pt>
                <c:pt idx="51575">
                  <c:v>4.557500000002717</c:v>
                </c:pt>
                <c:pt idx="51576">
                  <c:v>4.5576000000027168</c:v>
                </c:pt>
                <c:pt idx="51577">
                  <c:v>4.5577000000027166</c:v>
                </c:pt>
                <c:pt idx="51578">
                  <c:v>4.5578000000027163</c:v>
                </c:pt>
                <c:pt idx="51579">
                  <c:v>4.5579000000027161</c:v>
                </c:pt>
                <c:pt idx="51580">
                  <c:v>4.5580000000027159</c:v>
                </c:pt>
                <c:pt idx="51581">
                  <c:v>4.5581000000027156</c:v>
                </c:pt>
                <c:pt idx="51582">
                  <c:v>4.5582000000027154</c:v>
                </c:pt>
                <c:pt idx="51583">
                  <c:v>4.5583000000027152</c:v>
                </c:pt>
                <c:pt idx="51584">
                  <c:v>4.5584000000027149</c:v>
                </c:pt>
                <c:pt idx="51585">
                  <c:v>4.5585000000027147</c:v>
                </c:pt>
                <c:pt idx="51586">
                  <c:v>4.5586000000027145</c:v>
                </c:pt>
                <c:pt idx="51587">
                  <c:v>4.5587000000027142</c:v>
                </c:pt>
                <c:pt idx="51588">
                  <c:v>4.558800000002714</c:v>
                </c:pt>
                <c:pt idx="51589">
                  <c:v>4.5589000000027138</c:v>
                </c:pt>
                <c:pt idx="51590">
                  <c:v>4.5590000000027135</c:v>
                </c:pt>
                <c:pt idx="51591">
                  <c:v>4.5591000000027133</c:v>
                </c:pt>
                <c:pt idx="51592">
                  <c:v>4.5592000000027131</c:v>
                </c:pt>
                <c:pt idx="51593">
                  <c:v>4.5593000000027128</c:v>
                </c:pt>
                <c:pt idx="51594">
                  <c:v>4.5594000000027126</c:v>
                </c:pt>
                <c:pt idx="51595">
                  <c:v>4.5595000000027124</c:v>
                </c:pt>
                <c:pt idx="51596">
                  <c:v>4.5596000000027122</c:v>
                </c:pt>
                <c:pt idx="51597">
                  <c:v>4.5597000000027119</c:v>
                </c:pt>
                <c:pt idx="51598">
                  <c:v>4.5598000000027117</c:v>
                </c:pt>
                <c:pt idx="51599">
                  <c:v>4.5599000000027115</c:v>
                </c:pt>
                <c:pt idx="51600">
                  <c:v>4.5600000000027112</c:v>
                </c:pt>
                <c:pt idx="51601">
                  <c:v>4.560100000002711</c:v>
                </c:pt>
                <c:pt idx="51602">
                  <c:v>4.5602000000027108</c:v>
                </c:pt>
                <c:pt idx="51603">
                  <c:v>4.5603000000027105</c:v>
                </c:pt>
                <c:pt idx="51604">
                  <c:v>4.5604000000027103</c:v>
                </c:pt>
                <c:pt idx="51605">
                  <c:v>4.5605000000027101</c:v>
                </c:pt>
                <c:pt idx="51606">
                  <c:v>4.5606000000027098</c:v>
                </c:pt>
                <c:pt idx="51607">
                  <c:v>4.5607000000027096</c:v>
                </c:pt>
                <c:pt idx="51608">
                  <c:v>4.5608000000027094</c:v>
                </c:pt>
                <c:pt idx="51609">
                  <c:v>4.5609000000027091</c:v>
                </c:pt>
                <c:pt idx="51610">
                  <c:v>4.5610000000027089</c:v>
                </c:pt>
                <c:pt idx="51611">
                  <c:v>4.5611000000027087</c:v>
                </c:pt>
                <c:pt idx="51612">
                  <c:v>4.5612000000027084</c:v>
                </c:pt>
                <c:pt idx="51613">
                  <c:v>4.5613000000027082</c:v>
                </c:pt>
                <c:pt idx="51614">
                  <c:v>4.561400000002708</c:v>
                </c:pt>
                <c:pt idx="51615">
                  <c:v>4.5615000000027077</c:v>
                </c:pt>
                <c:pt idx="51616">
                  <c:v>4.5616000000027075</c:v>
                </c:pt>
                <c:pt idx="51617">
                  <c:v>4.5617000000027073</c:v>
                </c:pt>
                <c:pt idx="51618">
                  <c:v>4.561800000002707</c:v>
                </c:pt>
                <c:pt idx="51619">
                  <c:v>4.5619000000027068</c:v>
                </c:pt>
                <c:pt idx="51620">
                  <c:v>4.5620000000027066</c:v>
                </c:pt>
                <c:pt idx="51621">
                  <c:v>4.5621000000027063</c:v>
                </c:pt>
                <c:pt idx="51622">
                  <c:v>4.5622000000027061</c:v>
                </c:pt>
                <c:pt idx="51623">
                  <c:v>4.5623000000027059</c:v>
                </c:pt>
                <c:pt idx="51624">
                  <c:v>4.5624000000027056</c:v>
                </c:pt>
                <c:pt idx="51625">
                  <c:v>4.5625000000027054</c:v>
                </c:pt>
                <c:pt idx="51626">
                  <c:v>4.5626000000027052</c:v>
                </c:pt>
                <c:pt idx="51627">
                  <c:v>4.5627000000027049</c:v>
                </c:pt>
                <c:pt idx="51628">
                  <c:v>4.5628000000027047</c:v>
                </c:pt>
                <c:pt idx="51629">
                  <c:v>4.5629000000027045</c:v>
                </c:pt>
                <c:pt idx="51630">
                  <c:v>4.5630000000027042</c:v>
                </c:pt>
                <c:pt idx="51631">
                  <c:v>4.563100000002704</c:v>
                </c:pt>
                <c:pt idx="51632">
                  <c:v>4.5632000000027038</c:v>
                </c:pt>
                <c:pt idx="51633">
                  <c:v>4.5633000000027035</c:v>
                </c:pt>
                <c:pt idx="51634">
                  <c:v>4.5634000000027033</c:v>
                </c:pt>
                <c:pt idx="51635">
                  <c:v>4.5635000000027031</c:v>
                </c:pt>
                <c:pt idx="51636">
                  <c:v>4.5636000000027028</c:v>
                </c:pt>
                <c:pt idx="51637">
                  <c:v>4.5637000000027026</c:v>
                </c:pt>
                <c:pt idx="51638">
                  <c:v>4.5638000000027024</c:v>
                </c:pt>
                <c:pt idx="51639">
                  <c:v>4.5639000000027021</c:v>
                </c:pt>
                <c:pt idx="51640">
                  <c:v>4.5640000000027019</c:v>
                </c:pt>
                <c:pt idx="51641">
                  <c:v>4.5641000000027017</c:v>
                </c:pt>
                <c:pt idx="51642">
                  <c:v>4.5642000000027014</c:v>
                </c:pt>
                <c:pt idx="51643">
                  <c:v>4.5643000000027012</c:v>
                </c:pt>
                <c:pt idx="51644">
                  <c:v>4.564400000002701</c:v>
                </c:pt>
                <c:pt idx="51645">
                  <c:v>4.5645000000027007</c:v>
                </c:pt>
                <c:pt idx="51646">
                  <c:v>4.5646000000027005</c:v>
                </c:pt>
                <c:pt idx="51647">
                  <c:v>4.5647000000027003</c:v>
                </c:pt>
                <c:pt idx="51648">
                  <c:v>4.5648000000027</c:v>
                </c:pt>
                <c:pt idx="51649">
                  <c:v>4.5649000000026998</c:v>
                </c:pt>
                <c:pt idx="51650">
                  <c:v>4.5650000000026996</c:v>
                </c:pt>
                <c:pt idx="51651">
                  <c:v>4.5651000000026993</c:v>
                </c:pt>
                <c:pt idx="51652">
                  <c:v>4.5652000000026991</c:v>
                </c:pt>
                <c:pt idx="51653">
                  <c:v>4.5653000000026989</c:v>
                </c:pt>
                <c:pt idx="51654">
                  <c:v>4.5654000000026986</c:v>
                </c:pt>
                <c:pt idx="51655">
                  <c:v>4.5655000000026984</c:v>
                </c:pt>
                <c:pt idx="51656">
                  <c:v>4.5656000000026982</c:v>
                </c:pt>
                <c:pt idx="51657">
                  <c:v>4.5657000000026979</c:v>
                </c:pt>
                <c:pt idx="51658">
                  <c:v>4.5658000000026977</c:v>
                </c:pt>
                <c:pt idx="51659">
                  <c:v>4.5659000000026975</c:v>
                </c:pt>
                <c:pt idx="51660">
                  <c:v>4.5660000000026972</c:v>
                </c:pt>
                <c:pt idx="51661">
                  <c:v>4.566100000002697</c:v>
                </c:pt>
                <c:pt idx="51662">
                  <c:v>4.5662000000026968</c:v>
                </c:pt>
                <c:pt idx="51663">
                  <c:v>4.5663000000026965</c:v>
                </c:pt>
                <c:pt idx="51664">
                  <c:v>4.5664000000026963</c:v>
                </c:pt>
                <c:pt idx="51665">
                  <c:v>4.5665000000026961</c:v>
                </c:pt>
                <c:pt idx="51666">
                  <c:v>4.5666000000026958</c:v>
                </c:pt>
                <c:pt idx="51667">
                  <c:v>4.5667000000026956</c:v>
                </c:pt>
                <c:pt idx="51668">
                  <c:v>4.5668000000026954</c:v>
                </c:pt>
                <c:pt idx="51669">
                  <c:v>4.5669000000026951</c:v>
                </c:pt>
                <c:pt idx="51670">
                  <c:v>4.5670000000026949</c:v>
                </c:pt>
                <c:pt idx="51671">
                  <c:v>4.5671000000026947</c:v>
                </c:pt>
                <c:pt idx="51672">
                  <c:v>4.5672000000026944</c:v>
                </c:pt>
                <c:pt idx="51673">
                  <c:v>4.5673000000026942</c:v>
                </c:pt>
                <c:pt idx="51674">
                  <c:v>4.567400000002694</c:v>
                </c:pt>
                <c:pt idx="51675">
                  <c:v>4.5675000000026937</c:v>
                </c:pt>
                <c:pt idx="51676">
                  <c:v>4.5676000000026935</c:v>
                </c:pt>
                <c:pt idx="51677">
                  <c:v>4.5677000000026933</c:v>
                </c:pt>
                <c:pt idx="51678">
                  <c:v>4.567800000002693</c:v>
                </c:pt>
                <c:pt idx="51679">
                  <c:v>4.5679000000026928</c:v>
                </c:pt>
                <c:pt idx="51680">
                  <c:v>4.5680000000026926</c:v>
                </c:pt>
                <c:pt idx="51681">
                  <c:v>4.5681000000026923</c:v>
                </c:pt>
                <c:pt idx="51682">
                  <c:v>4.5682000000026921</c:v>
                </c:pt>
                <c:pt idx="51683">
                  <c:v>4.5683000000026919</c:v>
                </c:pt>
                <c:pt idx="51684">
                  <c:v>4.5684000000026916</c:v>
                </c:pt>
                <c:pt idx="51685">
                  <c:v>4.5685000000026914</c:v>
                </c:pt>
                <c:pt idx="51686">
                  <c:v>4.5686000000026912</c:v>
                </c:pt>
                <c:pt idx="51687">
                  <c:v>4.5687000000026909</c:v>
                </c:pt>
                <c:pt idx="51688">
                  <c:v>4.5688000000026907</c:v>
                </c:pt>
                <c:pt idx="51689">
                  <c:v>4.5689000000026905</c:v>
                </c:pt>
                <c:pt idx="51690">
                  <c:v>4.5690000000026902</c:v>
                </c:pt>
                <c:pt idx="51691">
                  <c:v>4.56910000000269</c:v>
                </c:pt>
                <c:pt idx="51692">
                  <c:v>4.5692000000026898</c:v>
                </c:pt>
                <c:pt idx="51693">
                  <c:v>4.5693000000026895</c:v>
                </c:pt>
                <c:pt idx="51694">
                  <c:v>4.5694000000026893</c:v>
                </c:pt>
                <c:pt idx="51695">
                  <c:v>4.5695000000026891</c:v>
                </c:pt>
                <c:pt idx="51696">
                  <c:v>4.5696000000026888</c:v>
                </c:pt>
                <c:pt idx="51697">
                  <c:v>4.5697000000026886</c:v>
                </c:pt>
                <c:pt idx="51698">
                  <c:v>4.5698000000026884</c:v>
                </c:pt>
                <c:pt idx="51699">
                  <c:v>4.5699000000026881</c:v>
                </c:pt>
                <c:pt idx="51700">
                  <c:v>4.5700000000026879</c:v>
                </c:pt>
                <c:pt idx="51701">
                  <c:v>4.5701000000026877</c:v>
                </c:pt>
                <c:pt idx="51702">
                  <c:v>4.5702000000026874</c:v>
                </c:pt>
                <c:pt idx="51703">
                  <c:v>4.5703000000026872</c:v>
                </c:pt>
                <c:pt idx="51704">
                  <c:v>4.570400000002687</c:v>
                </c:pt>
                <c:pt idx="51705">
                  <c:v>4.5705000000026867</c:v>
                </c:pt>
                <c:pt idx="51706">
                  <c:v>4.5706000000026865</c:v>
                </c:pt>
                <c:pt idx="51707">
                  <c:v>4.5707000000026863</c:v>
                </c:pt>
                <c:pt idx="51708">
                  <c:v>4.570800000002686</c:v>
                </c:pt>
                <c:pt idx="51709">
                  <c:v>4.5709000000026858</c:v>
                </c:pt>
                <c:pt idx="51710">
                  <c:v>4.5710000000026856</c:v>
                </c:pt>
                <c:pt idx="51711">
                  <c:v>4.5711000000026853</c:v>
                </c:pt>
                <c:pt idx="51712">
                  <c:v>4.5712000000026851</c:v>
                </c:pt>
                <c:pt idx="51713">
                  <c:v>4.5713000000026849</c:v>
                </c:pt>
                <c:pt idx="51714">
                  <c:v>4.5714000000026846</c:v>
                </c:pt>
                <c:pt idx="51715">
                  <c:v>4.5715000000026844</c:v>
                </c:pt>
                <c:pt idx="51716">
                  <c:v>4.5716000000026842</c:v>
                </c:pt>
                <c:pt idx="51717">
                  <c:v>4.571700000002684</c:v>
                </c:pt>
                <c:pt idx="51718">
                  <c:v>4.5718000000026837</c:v>
                </c:pt>
                <c:pt idx="51719">
                  <c:v>4.5719000000026835</c:v>
                </c:pt>
                <c:pt idx="51720">
                  <c:v>4.5720000000026833</c:v>
                </c:pt>
                <c:pt idx="51721">
                  <c:v>4.572100000002683</c:v>
                </c:pt>
                <c:pt idx="51722">
                  <c:v>4.5722000000026828</c:v>
                </c:pt>
                <c:pt idx="51723">
                  <c:v>4.5723000000026826</c:v>
                </c:pt>
                <c:pt idx="51724">
                  <c:v>4.5724000000026823</c:v>
                </c:pt>
                <c:pt idx="51725">
                  <c:v>4.5725000000026821</c:v>
                </c:pt>
                <c:pt idx="51726">
                  <c:v>4.5726000000026819</c:v>
                </c:pt>
                <c:pt idx="51727">
                  <c:v>4.5727000000026816</c:v>
                </c:pt>
                <c:pt idx="51728">
                  <c:v>4.5728000000026814</c:v>
                </c:pt>
                <c:pt idx="51729">
                  <c:v>4.5729000000026812</c:v>
                </c:pt>
                <c:pt idx="51730">
                  <c:v>4.5730000000026809</c:v>
                </c:pt>
                <c:pt idx="51731">
                  <c:v>4.5731000000026807</c:v>
                </c:pt>
                <c:pt idx="51732">
                  <c:v>4.5732000000026805</c:v>
                </c:pt>
                <c:pt idx="51733">
                  <c:v>4.5733000000026802</c:v>
                </c:pt>
                <c:pt idx="51734">
                  <c:v>4.57340000000268</c:v>
                </c:pt>
                <c:pt idx="51735">
                  <c:v>4.5735000000026798</c:v>
                </c:pt>
                <c:pt idx="51736">
                  <c:v>4.5736000000026795</c:v>
                </c:pt>
                <c:pt idx="51737">
                  <c:v>4.5737000000026793</c:v>
                </c:pt>
                <c:pt idx="51738">
                  <c:v>4.5738000000026791</c:v>
                </c:pt>
                <c:pt idx="51739">
                  <c:v>4.5739000000026788</c:v>
                </c:pt>
                <c:pt idx="51740">
                  <c:v>4.5740000000026786</c:v>
                </c:pt>
                <c:pt idx="51741">
                  <c:v>4.5741000000026784</c:v>
                </c:pt>
                <c:pt idx="51742">
                  <c:v>4.5742000000026781</c:v>
                </c:pt>
                <c:pt idx="51743">
                  <c:v>4.5743000000026779</c:v>
                </c:pt>
                <c:pt idx="51744">
                  <c:v>4.5744000000026777</c:v>
                </c:pt>
                <c:pt idx="51745">
                  <c:v>4.5745000000026774</c:v>
                </c:pt>
                <c:pt idx="51746">
                  <c:v>4.5746000000026772</c:v>
                </c:pt>
                <c:pt idx="51747">
                  <c:v>4.574700000002677</c:v>
                </c:pt>
                <c:pt idx="51748">
                  <c:v>4.5748000000026767</c:v>
                </c:pt>
                <c:pt idx="51749">
                  <c:v>4.5749000000026765</c:v>
                </c:pt>
                <c:pt idx="51750">
                  <c:v>4.5750000000026763</c:v>
                </c:pt>
                <c:pt idx="51751">
                  <c:v>4.575100000002676</c:v>
                </c:pt>
                <c:pt idx="51752">
                  <c:v>4.5752000000026758</c:v>
                </c:pt>
                <c:pt idx="51753">
                  <c:v>4.5753000000026756</c:v>
                </c:pt>
                <c:pt idx="51754">
                  <c:v>4.5754000000026753</c:v>
                </c:pt>
                <c:pt idx="51755">
                  <c:v>4.5755000000026751</c:v>
                </c:pt>
                <c:pt idx="51756">
                  <c:v>4.5756000000026749</c:v>
                </c:pt>
                <c:pt idx="51757">
                  <c:v>4.5757000000026746</c:v>
                </c:pt>
                <c:pt idx="51758">
                  <c:v>4.5758000000026744</c:v>
                </c:pt>
                <c:pt idx="51759">
                  <c:v>4.5759000000026742</c:v>
                </c:pt>
                <c:pt idx="51760">
                  <c:v>4.5760000000026739</c:v>
                </c:pt>
                <c:pt idx="51761">
                  <c:v>4.5761000000026737</c:v>
                </c:pt>
                <c:pt idx="51762">
                  <c:v>4.5762000000026735</c:v>
                </c:pt>
                <c:pt idx="51763">
                  <c:v>4.5763000000026732</c:v>
                </c:pt>
                <c:pt idx="51764">
                  <c:v>4.576400000002673</c:v>
                </c:pt>
                <c:pt idx="51765">
                  <c:v>4.5765000000026728</c:v>
                </c:pt>
                <c:pt idx="51766">
                  <c:v>4.5766000000026725</c:v>
                </c:pt>
                <c:pt idx="51767">
                  <c:v>4.5767000000026723</c:v>
                </c:pt>
                <c:pt idx="51768">
                  <c:v>4.5768000000026721</c:v>
                </c:pt>
                <c:pt idx="51769">
                  <c:v>4.5769000000026718</c:v>
                </c:pt>
                <c:pt idx="51770">
                  <c:v>4.5770000000026716</c:v>
                </c:pt>
                <c:pt idx="51771">
                  <c:v>4.5771000000026714</c:v>
                </c:pt>
                <c:pt idx="51772">
                  <c:v>4.5772000000026711</c:v>
                </c:pt>
                <c:pt idx="51773">
                  <c:v>4.5773000000026709</c:v>
                </c:pt>
                <c:pt idx="51774">
                  <c:v>4.5774000000026707</c:v>
                </c:pt>
                <c:pt idx="51775">
                  <c:v>4.5775000000026704</c:v>
                </c:pt>
                <c:pt idx="51776">
                  <c:v>4.5776000000026702</c:v>
                </c:pt>
                <c:pt idx="51777">
                  <c:v>4.57770000000267</c:v>
                </c:pt>
                <c:pt idx="51778">
                  <c:v>4.5778000000026697</c:v>
                </c:pt>
                <c:pt idx="51779">
                  <c:v>4.5779000000026695</c:v>
                </c:pt>
                <c:pt idx="51780">
                  <c:v>4.5780000000026693</c:v>
                </c:pt>
                <c:pt idx="51781">
                  <c:v>4.578100000002669</c:v>
                </c:pt>
                <c:pt idx="51782">
                  <c:v>4.5782000000026688</c:v>
                </c:pt>
                <c:pt idx="51783">
                  <c:v>4.5783000000026686</c:v>
                </c:pt>
                <c:pt idx="51784">
                  <c:v>4.5784000000026683</c:v>
                </c:pt>
                <c:pt idx="51785">
                  <c:v>4.5785000000026681</c:v>
                </c:pt>
                <c:pt idx="51786">
                  <c:v>4.5786000000026679</c:v>
                </c:pt>
                <c:pt idx="51787">
                  <c:v>4.5787000000026676</c:v>
                </c:pt>
                <c:pt idx="51788">
                  <c:v>4.5788000000026674</c:v>
                </c:pt>
                <c:pt idx="51789">
                  <c:v>4.5789000000026672</c:v>
                </c:pt>
                <c:pt idx="51790">
                  <c:v>4.5790000000026669</c:v>
                </c:pt>
                <c:pt idx="51791">
                  <c:v>4.5791000000026667</c:v>
                </c:pt>
                <c:pt idx="51792">
                  <c:v>4.5792000000026665</c:v>
                </c:pt>
                <c:pt idx="51793">
                  <c:v>4.5793000000026662</c:v>
                </c:pt>
                <c:pt idx="51794">
                  <c:v>4.579400000002666</c:v>
                </c:pt>
                <c:pt idx="51795">
                  <c:v>4.5795000000026658</c:v>
                </c:pt>
                <c:pt idx="51796">
                  <c:v>4.5796000000026655</c:v>
                </c:pt>
                <c:pt idx="51797">
                  <c:v>4.5797000000026653</c:v>
                </c:pt>
                <c:pt idx="51798">
                  <c:v>4.5798000000026651</c:v>
                </c:pt>
                <c:pt idx="51799">
                  <c:v>4.5799000000026648</c:v>
                </c:pt>
                <c:pt idx="51800">
                  <c:v>4.5800000000026646</c:v>
                </c:pt>
                <c:pt idx="51801">
                  <c:v>4.5801000000026644</c:v>
                </c:pt>
                <c:pt idx="51802">
                  <c:v>4.5802000000026641</c:v>
                </c:pt>
                <c:pt idx="51803">
                  <c:v>4.5803000000026639</c:v>
                </c:pt>
                <c:pt idx="51804">
                  <c:v>4.5804000000026637</c:v>
                </c:pt>
                <c:pt idx="51805">
                  <c:v>4.5805000000026634</c:v>
                </c:pt>
                <c:pt idx="51806">
                  <c:v>4.5806000000026632</c:v>
                </c:pt>
                <c:pt idx="51807">
                  <c:v>4.580700000002663</c:v>
                </c:pt>
                <c:pt idx="51808">
                  <c:v>4.5808000000026627</c:v>
                </c:pt>
                <c:pt idx="51809">
                  <c:v>4.5809000000026625</c:v>
                </c:pt>
                <c:pt idx="51810">
                  <c:v>4.5810000000026623</c:v>
                </c:pt>
                <c:pt idx="51811">
                  <c:v>4.581100000002662</c:v>
                </c:pt>
                <c:pt idx="51812">
                  <c:v>4.5812000000026618</c:v>
                </c:pt>
                <c:pt idx="51813">
                  <c:v>4.5813000000026616</c:v>
                </c:pt>
                <c:pt idx="51814">
                  <c:v>4.5814000000026613</c:v>
                </c:pt>
                <c:pt idx="51815">
                  <c:v>4.5815000000026611</c:v>
                </c:pt>
                <c:pt idx="51816">
                  <c:v>4.5816000000026609</c:v>
                </c:pt>
                <c:pt idx="51817">
                  <c:v>4.5817000000026606</c:v>
                </c:pt>
                <c:pt idx="51818">
                  <c:v>4.5818000000026604</c:v>
                </c:pt>
                <c:pt idx="51819">
                  <c:v>4.5819000000026602</c:v>
                </c:pt>
                <c:pt idx="51820">
                  <c:v>4.5820000000026599</c:v>
                </c:pt>
                <c:pt idx="51821">
                  <c:v>4.5821000000026597</c:v>
                </c:pt>
                <c:pt idx="51822">
                  <c:v>4.5822000000026595</c:v>
                </c:pt>
                <c:pt idx="51823">
                  <c:v>4.5823000000026592</c:v>
                </c:pt>
                <c:pt idx="51824">
                  <c:v>4.582400000002659</c:v>
                </c:pt>
                <c:pt idx="51825">
                  <c:v>4.5825000000026588</c:v>
                </c:pt>
                <c:pt idx="51826">
                  <c:v>4.5826000000026585</c:v>
                </c:pt>
                <c:pt idx="51827">
                  <c:v>4.5827000000026583</c:v>
                </c:pt>
                <c:pt idx="51828">
                  <c:v>4.5828000000026581</c:v>
                </c:pt>
                <c:pt idx="51829">
                  <c:v>4.5829000000026578</c:v>
                </c:pt>
                <c:pt idx="51830">
                  <c:v>4.5830000000026576</c:v>
                </c:pt>
                <c:pt idx="51831">
                  <c:v>4.5831000000026574</c:v>
                </c:pt>
                <c:pt idx="51832">
                  <c:v>4.5832000000026571</c:v>
                </c:pt>
                <c:pt idx="51833">
                  <c:v>4.5833000000026569</c:v>
                </c:pt>
                <c:pt idx="51834">
                  <c:v>4.5834000000026567</c:v>
                </c:pt>
                <c:pt idx="51835">
                  <c:v>4.5835000000026564</c:v>
                </c:pt>
                <c:pt idx="51836">
                  <c:v>4.5836000000026562</c:v>
                </c:pt>
                <c:pt idx="51837">
                  <c:v>4.583700000002656</c:v>
                </c:pt>
                <c:pt idx="51838">
                  <c:v>4.5838000000026558</c:v>
                </c:pt>
                <c:pt idx="51839">
                  <c:v>4.5839000000026555</c:v>
                </c:pt>
                <c:pt idx="51840">
                  <c:v>4.5840000000026553</c:v>
                </c:pt>
                <c:pt idx="51841">
                  <c:v>4.5841000000026551</c:v>
                </c:pt>
                <c:pt idx="51842">
                  <c:v>4.5842000000026548</c:v>
                </c:pt>
                <c:pt idx="51843">
                  <c:v>4.5843000000026546</c:v>
                </c:pt>
                <c:pt idx="51844">
                  <c:v>4.5844000000026544</c:v>
                </c:pt>
                <c:pt idx="51845">
                  <c:v>4.5845000000026541</c:v>
                </c:pt>
                <c:pt idx="51846">
                  <c:v>4.5846000000026539</c:v>
                </c:pt>
                <c:pt idx="51847">
                  <c:v>4.5847000000026537</c:v>
                </c:pt>
                <c:pt idx="51848">
                  <c:v>4.5848000000026534</c:v>
                </c:pt>
                <c:pt idx="51849">
                  <c:v>4.5849000000026532</c:v>
                </c:pt>
                <c:pt idx="51850">
                  <c:v>4.585000000002653</c:v>
                </c:pt>
                <c:pt idx="51851">
                  <c:v>4.5851000000026527</c:v>
                </c:pt>
                <c:pt idx="51852">
                  <c:v>4.5852000000026525</c:v>
                </c:pt>
                <c:pt idx="51853">
                  <c:v>4.5853000000026523</c:v>
                </c:pt>
                <c:pt idx="51854">
                  <c:v>4.585400000002652</c:v>
                </c:pt>
                <c:pt idx="51855">
                  <c:v>4.5855000000026518</c:v>
                </c:pt>
                <c:pt idx="51856">
                  <c:v>4.5856000000026516</c:v>
                </c:pt>
                <c:pt idx="51857">
                  <c:v>4.5857000000026513</c:v>
                </c:pt>
                <c:pt idx="51858">
                  <c:v>4.5858000000026511</c:v>
                </c:pt>
                <c:pt idx="51859">
                  <c:v>4.5859000000026509</c:v>
                </c:pt>
                <c:pt idx="51860">
                  <c:v>4.5860000000026506</c:v>
                </c:pt>
                <c:pt idx="51861">
                  <c:v>4.5861000000026504</c:v>
                </c:pt>
                <c:pt idx="51862">
                  <c:v>4.5862000000026502</c:v>
                </c:pt>
                <c:pt idx="51863">
                  <c:v>4.5863000000026499</c:v>
                </c:pt>
                <c:pt idx="51864">
                  <c:v>4.5864000000026497</c:v>
                </c:pt>
                <c:pt idx="51865">
                  <c:v>4.5865000000026495</c:v>
                </c:pt>
                <c:pt idx="51866">
                  <c:v>4.5866000000026492</c:v>
                </c:pt>
                <c:pt idx="51867">
                  <c:v>4.586700000002649</c:v>
                </c:pt>
                <c:pt idx="51868">
                  <c:v>4.5868000000026488</c:v>
                </c:pt>
                <c:pt idx="51869">
                  <c:v>4.5869000000026485</c:v>
                </c:pt>
                <c:pt idx="51870">
                  <c:v>4.5870000000026483</c:v>
                </c:pt>
                <c:pt idx="51871">
                  <c:v>4.5871000000026481</c:v>
                </c:pt>
                <c:pt idx="51872">
                  <c:v>4.5872000000026478</c:v>
                </c:pt>
                <c:pt idx="51873">
                  <c:v>4.5873000000026476</c:v>
                </c:pt>
                <c:pt idx="51874">
                  <c:v>4.5874000000026474</c:v>
                </c:pt>
                <c:pt idx="51875">
                  <c:v>4.5875000000026471</c:v>
                </c:pt>
                <c:pt idx="51876">
                  <c:v>4.5876000000026469</c:v>
                </c:pt>
                <c:pt idx="51877">
                  <c:v>4.5877000000026467</c:v>
                </c:pt>
                <c:pt idx="51878">
                  <c:v>4.5878000000026464</c:v>
                </c:pt>
                <c:pt idx="51879">
                  <c:v>4.5879000000026462</c:v>
                </c:pt>
                <c:pt idx="51880">
                  <c:v>4.588000000002646</c:v>
                </c:pt>
                <c:pt idx="51881">
                  <c:v>4.5881000000026457</c:v>
                </c:pt>
                <c:pt idx="51882">
                  <c:v>4.5882000000026455</c:v>
                </c:pt>
                <c:pt idx="51883">
                  <c:v>4.5883000000026453</c:v>
                </c:pt>
                <c:pt idx="51884">
                  <c:v>4.588400000002645</c:v>
                </c:pt>
                <c:pt idx="51885">
                  <c:v>4.5885000000026448</c:v>
                </c:pt>
                <c:pt idx="51886">
                  <c:v>4.5886000000026446</c:v>
                </c:pt>
                <c:pt idx="51887">
                  <c:v>4.5887000000026443</c:v>
                </c:pt>
                <c:pt idx="51888">
                  <c:v>4.5888000000026441</c:v>
                </c:pt>
                <c:pt idx="51889">
                  <c:v>4.5889000000026439</c:v>
                </c:pt>
                <c:pt idx="51890">
                  <c:v>4.5890000000026436</c:v>
                </c:pt>
                <c:pt idx="51891">
                  <c:v>4.5891000000026434</c:v>
                </c:pt>
                <c:pt idx="51892">
                  <c:v>4.5892000000026432</c:v>
                </c:pt>
                <c:pt idx="51893">
                  <c:v>4.5893000000026429</c:v>
                </c:pt>
                <c:pt idx="51894">
                  <c:v>4.5894000000026427</c:v>
                </c:pt>
                <c:pt idx="51895">
                  <c:v>4.5895000000026425</c:v>
                </c:pt>
                <c:pt idx="51896">
                  <c:v>4.5896000000026422</c:v>
                </c:pt>
                <c:pt idx="51897">
                  <c:v>4.589700000002642</c:v>
                </c:pt>
                <c:pt idx="51898">
                  <c:v>4.5898000000026418</c:v>
                </c:pt>
                <c:pt idx="51899">
                  <c:v>4.5899000000026415</c:v>
                </c:pt>
                <c:pt idx="51900">
                  <c:v>4.5900000000026413</c:v>
                </c:pt>
                <c:pt idx="51901">
                  <c:v>4.5901000000026411</c:v>
                </c:pt>
                <c:pt idx="51902">
                  <c:v>4.5902000000026408</c:v>
                </c:pt>
                <c:pt idx="51903">
                  <c:v>4.5903000000026406</c:v>
                </c:pt>
                <c:pt idx="51904">
                  <c:v>4.5904000000026404</c:v>
                </c:pt>
                <c:pt idx="51905">
                  <c:v>4.5905000000026401</c:v>
                </c:pt>
                <c:pt idx="51906">
                  <c:v>4.5906000000026399</c:v>
                </c:pt>
                <c:pt idx="51907">
                  <c:v>4.5907000000026397</c:v>
                </c:pt>
                <c:pt idx="51908">
                  <c:v>4.5908000000026394</c:v>
                </c:pt>
                <c:pt idx="51909">
                  <c:v>4.5909000000026392</c:v>
                </c:pt>
                <c:pt idx="51910">
                  <c:v>4.591000000002639</c:v>
                </c:pt>
                <c:pt idx="51911">
                  <c:v>4.5911000000026387</c:v>
                </c:pt>
                <c:pt idx="51912">
                  <c:v>4.5912000000026385</c:v>
                </c:pt>
                <c:pt idx="51913">
                  <c:v>4.5913000000026383</c:v>
                </c:pt>
                <c:pt idx="51914">
                  <c:v>4.591400000002638</c:v>
                </c:pt>
                <c:pt idx="51915">
                  <c:v>4.5915000000026378</c:v>
                </c:pt>
                <c:pt idx="51916">
                  <c:v>4.5916000000026376</c:v>
                </c:pt>
                <c:pt idx="51917">
                  <c:v>4.5917000000026373</c:v>
                </c:pt>
                <c:pt idx="51918">
                  <c:v>4.5918000000026371</c:v>
                </c:pt>
                <c:pt idx="51919">
                  <c:v>4.5919000000026369</c:v>
                </c:pt>
                <c:pt idx="51920">
                  <c:v>4.5920000000026366</c:v>
                </c:pt>
                <c:pt idx="51921">
                  <c:v>4.5921000000026364</c:v>
                </c:pt>
                <c:pt idx="51922">
                  <c:v>4.5922000000026362</c:v>
                </c:pt>
                <c:pt idx="51923">
                  <c:v>4.5923000000026359</c:v>
                </c:pt>
                <c:pt idx="51924">
                  <c:v>4.5924000000026357</c:v>
                </c:pt>
                <c:pt idx="51925">
                  <c:v>4.5925000000026355</c:v>
                </c:pt>
                <c:pt idx="51926">
                  <c:v>4.5926000000026352</c:v>
                </c:pt>
                <c:pt idx="51927">
                  <c:v>4.592700000002635</c:v>
                </c:pt>
                <c:pt idx="51928">
                  <c:v>4.5928000000026348</c:v>
                </c:pt>
                <c:pt idx="51929">
                  <c:v>4.5929000000026345</c:v>
                </c:pt>
                <c:pt idx="51930">
                  <c:v>4.5930000000026343</c:v>
                </c:pt>
                <c:pt idx="51931">
                  <c:v>4.5931000000026341</c:v>
                </c:pt>
                <c:pt idx="51932">
                  <c:v>4.5932000000026338</c:v>
                </c:pt>
                <c:pt idx="51933">
                  <c:v>4.5933000000026336</c:v>
                </c:pt>
                <c:pt idx="51934">
                  <c:v>4.5934000000026334</c:v>
                </c:pt>
                <c:pt idx="51935">
                  <c:v>4.5935000000026331</c:v>
                </c:pt>
                <c:pt idx="51936">
                  <c:v>4.5936000000026329</c:v>
                </c:pt>
                <c:pt idx="51937">
                  <c:v>4.5937000000026327</c:v>
                </c:pt>
                <c:pt idx="51938">
                  <c:v>4.5938000000026324</c:v>
                </c:pt>
                <c:pt idx="51939">
                  <c:v>4.5939000000026322</c:v>
                </c:pt>
                <c:pt idx="51940">
                  <c:v>4.594000000002632</c:v>
                </c:pt>
                <c:pt idx="51941">
                  <c:v>4.5941000000026317</c:v>
                </c:pt>
                <c:pt idx="51942">
                  <c:v>4.5942000000026315</c:v>
                </c:pt>
                <c:pt idx="51943">
                  <c:v>4.5943000000026313</c:v>
                </c:pt>
                <c:pt idx="51944">
                  <c:v>4.594400000002631</c:v>
                </c:pt>
                <c:pt idx="51945">
                  <c:v>4.5945000000026308</c:v>
                </c:pt>
                <c:pt idx="51946">
                  <c:v>4.5946000000026306</c:v>
                </c:pt>
                <c:pt idx="51947">
                  <c:v>4.5947000000026303</c:v>
                </c:pt>
                <c:pt idx="51948">
                  <c:v>4.5948000000026301</c:v>
                </c:pt>
                <c:pt idx="51949">
                  <c:v>4.5949000000026299</c:v>
                </c:pt>
                <c:pt idx="51950">
                  <c:v>4.5950000000026296</c:v>
                </c:pt>
                <c:pt idx="51951">
                  <c:v>4.5951000000026294</c:v>
                </c:pt>
                <c:pt idx="51952">
                  <c:v>4.5952000000026292</c:v>
                </c:pt>
                <c:pt idx="51953">
                  <c:v>4.5953000000026289</c:v>
                </c:pt>
                <c:pt idx="51954">
                  <c:v>4.5954000000026287</c:v>
                </c:pt>
                <c:pt idx="51955">
                  <c:v>4.5955000000026285</c:v>
                </c:pt>
                <c:pt idx="51956">
                  <c:v>4.5956000000026282</c:v>
                </c:pt>
                <c:pt idx="51957">
                  <c:v>4.595700000002628</c:v>
                </c:pt>
                <c:pt idx="51958">
                  <c:v>4.5958000000026278</c:v>
                </c:pt>
                <c:pt idx="51959">
                  <c:v>4.5959000000026276</c:v>
                </c:pt>
                <c:pt idx="51960">
                  <c:v>4.5960000000026273</c:v>
                </c:pt>
                <c:pt idx="51961">
                  <c:v>4.5961000000026271</c:v>
                </c:pt>
                <c:pt idx="51962">
                  <c:v>4.5962000000026269</c:v>
                </c:pt>
                <c:pt idx="51963">
                  <c:v>4.5963000000026266</c:v>
                </c:pt>
                <c:pt idx="51964">
                  <c:v>4.5964000000026264</c:v>
                </c:pt>
                <c:pt idx="51965">
                  <c:v>4.5965000000026262</c:v>
                </c:pt>
                <c:pt idx="51966">
                  <c:v>4.5966000000026259</c:v>
                </c:pt>
                <c:pt idx="51967">
                  <c:v>4.5967000000026257</c:v>
                </c:pt>
                <c:pt idx="51968">
                  <c:v>4.5968000000026255</c:v>
                </c:pt>
                <c:pt idx="51969">
                  <c:v>4.5969000000026252</c:v>
                </c:pt>
                <c:pt idx="51970">
                  <c:v>4.597000000002625</c:v>
                </c:pt>
                <c:pt idx="51971">
                  <c:v>4.5971000000026248</c:v>
                </c:pt>
                <c:pt idx="51972">
                  <c:v>4.5972000000026245</c:v>
                </c:pt>
                <c:pt idx="51973">
                  <c:v>4.5973000000026243</c:v>
                </c:pt>
                <c:pt idx="51974">
                  <c:v>4.5974000000026241</c:v>
                </c:pt>
                <c:pt idx="51975">
                  <c:v>4.5975000000026238</c:v>
                </c:pt>
                <c:pt idx="51976">
                  <c:v>4.5976000000026236</c:v>
                </c:pt>
                <c:pt idx="51977">
                  <c:v>4.5977000000026234</c:v>
                </c:pt>
                <c:pt idx="51978">
                  <c:v>4.5978000000026231</c:v>
                </c:pt>
                <c:pt idx="51979">
                  <c:v>4.5979000000026229</c:v>
                </c:pt>
                <c:pt idx="51980">
                  <c:v>4.5980000000026227</c:v>
                </c:pt>
                <c:pt idx="51981">
                  <c:v>4.5981000000026224</c:v>
                </c:pt>
                <c:pt idx="51982">
                  <c:v>4.5982000000026222</c:v>
                </c:pt>
                <c:pt idx="51983">
                  <c:v>4.598300000002622</c:v>
                </c:pt>
                <c:pt idx="51984">
                  <c:v>4.5984000000026217</c:v>
                </c:pt>
                <c:pt idx="51985">
                  <c:v>4.5985000000026215</c:v>
                </c:pt>
                <c:pt idx="51986">
                  <c:v>4.5986000000026213</c:v>
                </c:pt>
                <c:pt idx="51987">
                  <c:v>4.598700000002621</c:v>
                </c:pt>
                <c:pt idx="51988">
                  <c:v>4.5988000000026208</c:v>
                </c:pt>
                <c:pt idx="51989">
                  <c:v>4.5989000000026206</c:v>
                </c:pt>
                <c:pt idx="51990">
                  <c:v>4.5990000000026203</c:v>
                </c:pt>
                <c:pt idx="51991">
                  <c:v>4.5991000000026201</c:v>
                </c:pt>
                <c:pt idx="51992">
                  <c:v>4.5992000000026199</c:v>
                </c:pt>
                <c:pt idx="51993">
                  <c:v>4.5993000000026196</c:v>
                </c:pt>
                <c:pt idx="51994">
                  <c:v>4.5994000000026194</c:v>
                </c:pt>
                <c:pt idx="51995">
                  <c:v>4.5995000000026192</c:v>
                </c:pt>
                <c:pt idx="51996">
                  <c:v>4.5996000000026189</c:v>
                </c:pt>
                <c:pt idx="51997">
                  <c:v>4.5997000000026187</c:v>
                </c:pt>
                <c:pt idx="51998">
                  <c:v>4.5998000000026185</c:v>
                </c:pt>
                <c:pt idx="51999">
                  <c:v>4.5999000000026182</c:v>
                </c:pt>
                <c:pt idx="52000">
                  <c:v>4.600000000002618</c:v>
                </c:pt>
                <c:pt idx="52001">
                  <c:v>4.6001000000026178</c:v>
                </c:pt>
                <c:pt idx="52002">
                  <c:v>4.6002000000026175</c:v>
                </c:pt>
                <c:pt idx="52003">
                  <c:v>4.6003000000026173</c:v>
                </c:pt>
                <c:pt idx="52004">
                  <c:v>4.6004000000026171</c:v>
                </c:pt>
                <c:pt idx="52005">
                  <c:v>4.6005000000026168</c:v>
                </c:pt>
                <c:pt idx="52006">
                  <c:v>4.6006000000026166</c:v>
                </c:pt>
                <c:pt idx="52007">
                  <c:v>4.6007000000026164</c:v>
                </c:pt>
                <c:pt idx="52008">
                  <c:v>4.6008000000026161</c:v>
                </c:pt>
                <c:pt idx="52009">
                  <c:v>4.6009000000026159</c:v>
                </c:pt>
                <c:pt idx="52010">
                  <c:v>4.6010000000026157</c:v>
                </c:pt>
                <c:pt idx="52011">
                  <c:v>4.6011000000026154</c:v>
                </c:pt>
                <c:pt idx="52012">
                  <c:v>4.6012000000026152</c:v>
                </c:pt>
                <c:pt idx="52013">
                  <c:v>4.601300000002615</c:v>
                </c:pt>
                <c:pt idx="52014">
                  <c:v>4.6014000000026147</c:v>
                </c:pt>
                <c:pt idx="52015">
                  <c:v>4.6015000000026145</c:v>
                </c:pt>
                <c:pt idx="52016">
                  <c:v>4.6016000000026143</c:v>
                </c:pt>
                <c:pt idx="52017">
                  <c:v>4.601700000002614</c:v>
                </c:pt>
                <c:pt idx="52018">
                  <c:v>4.6018000000026138</c:v>
                </c:pt>
                <c:pt idx="52019">
                  <c:v>4.6019000000026136</c:v>
                </c:pt>
                <c:pt idx="52020">
                  <c:v>4.6020000000026133</c:v>
                </c:pt>
                <c:pt idx="52021">
                  <c:v>4.6021000000026131</c:v>
                </c:pt>
                <c:pt idx="52022">
                  <c:v>4.6022000000026129</c:v>
                </c:pt>
                <c:pt idx="52023">
                  <c:v>4.6023000000026126</c:v>
                </c:pt>
                <c:pt idx="52024">
                  <c:v>4.6024000000026124</c:v>
                </c:pt>
                <c:pt idx="52025">
                  <c:v>4.6025000000026122</c:v>
                </c:pt>
                <c:pt idx="52026">
                  <c:v>4.6026000000026119</c:v>
                </c:pt>
                <c:pt idx="52027">
                  <c:v>4.6027000000026117</c:v>
                </c:pt>
                <c:pt idx="52028">
                  <c:v>4.6028000000026115</c:v>
                </c:pt>
                <c:pt idx="52029">
                  <c:v>4.6029000000026112</c:v>
                </c:pt>
                <c:pt idx="52030">
                  <c:v>4.603000000002611</c:v>
                </c:pt>
                <c:pt idx="52031">
                  <c:v>4.6031000000026108</c:v>
                </c:pt>
                <c:pt idx="52032">
                  <c:v>4.6032000000026105</c:v>
                </c:pt>
                <c:pt idx="52033">
                  <c:v>4.6033000000026103</c:v>
                </c:pt>
                <c:pt idx="52034">
                  <c:v>4.6034000000026101</c:v>
                </c:pt>
                <c:pt idx="52035">
                  <c:v>4.6035000000026098</c:v>
                </c:pt>
                <c:pt idx="52036">
                  <c:v>4.6036000000026096</c:v>
                </c:pt>
                <c:pt idx="52037">
                  <c:v>4.6037000000026094</c:v>
                </c:pt>
                <c:pt idx="52038">
                  <c:v>4.6038000000026091</c:v>
                </c:pt>
                <c:pt idx="52039">
                  <c:v>4.6039000000026089</c:v>
                </c:pt>
                <c:pt idx="52040">
                  <c:v>4.6040000000026087</c:v>
                </c:pt>
                <c:pt idx="52041">
                  <c:v>4.6041000000026084</c:v>
                </c:pt>
                <c:pt idx="52042">
                  <c:v>4.6042000000026082</c:v>
                </c:pt>
                <c:pt idx="52043">
                  <c:v>4.604300000002608</c:v>
                </c:pt>
                <c:pt idx="52044">
                  <c:v>4.6044000000026077</c:v>
                </c:pt>
                <c:pt idx="52045">
                  <c:v>4.6045000000026075</c:v>
                </c:pt>
                <c:pt idx="52046">
                  <c:v>4.6046000000026073</c:v>
                </c:pt>
                <c:pt idx="52047">
                  <c:v>4.604700000002607</c:v>
                </c:pt>
                <c:pt idx="52048">
                  <c:v>4.6048000000026068</c:v>
                </c:pt>
                <c:pt idx="52049">
                  <c:v>4.6049000000026066</c:v>
                </c:pt>
                <c:pt idx="52050">
                  <c:v>4.6050000000026063</c:v>
                </c:pt>
                <c:pt idx="52051">
                  <c:v>4.6051000000026061</c:v>
                </c:pt>
                <c:pt idx="52052">
                  <c:v>4.6052000000026059</c:v>
                </c:pt>
                <c:pt idx="52053">
                  <c:v>4.6053000000026056</c:v>
                </c:pt>
                <c:pt idx="52054">
                  <c:v>4.6054000000026054</c:v>
                </c:pt>
                <c:pt idx="52055">
                  <c:v>4.6055000000026052</c:v>
                </c:pt>
                <c:pt idx="52056">
                  <c:v>4.6056000000026049</c:v>
                </c:pt>
                <c:pt idx="52057">
                  <c:v>4.6057000000026047</c:v>
                </c:pt>
                <c:pt idx="52058">
                  <c:v>4.6058000000026045</c:v>
                </c:pt>
                <c:pt idx="52059">
                  <c:v>4.6059000000026042</c:v>
                </c:pt>
                <c:pt idx="52060">
                  <c:v>4.606000000002604</c:v>
                </c:pt>
                <c:pt idx="52061">
                  <c:v>4.6061000000026038</c:v>
                </c:pt>
                <c:pt idx="52062">
                  <c:v>4.6062000000026035</c:v>
                </c:pt>
                <c:pt idx="52063">
                  <c:v>4.6063000000026033</c:v>
                </c:pt>
                <c:pt idx="52064">
                  <c:v>4.6064000000026031</c:v>
                </c:pt>
                <c:pt idx="52065">
                  <c:v>4.6065000000026028</c:v>
                </c:pt>
                <c:pt idx="52066">
                  <c:v>4.6066000000026026</c:v>
                </c:pt>
                <c:pt idx="52067">
                  <c:v>4.6067000000026024</c:v>
                </c:pt>
                <c:pt idx="52068">
                  <c:v>4.6068000000026021</c:v>
                </c:pt>
                <c:pt idx="52069">
                  <c:v>4.6069000000026019</c:v>
                </c:pt>
                <c:pt idx="52070">
                  <c:v>4.6070000000026017</c:v>
                </c:pt>
                <c:pt idx="52071">
                  <c:v>4.6071000000026014</c:v>
                </c:pt>
                <c:pt idx="52072">
                  <c:v>4.6072000000026012</c:v>
                </c:pt>
                <c:pt idx="52073">
                  <c:v>4.607300000002601</c:v>
                </c:pt>
                <c:pt idx="52074">
                  <c:v>4.6074000000026007</c:v>
                </c:pt>
                <c:pt idx="52075">
                  <c:v>4.6075000000026005</c:v>
                </c:pt>
                <c:pt idx="52076">
                  <c:v>4.6076000000026003</c:v>
                </c:pt>
                <c:pt idx="52077">
                  <c:v>4.6077000000026</c:v>
                </c:pt>
                <c:pt idx="52078">
                  <c:v>4.6078000000025998</c:v>
                </c:pt>
                <c:pt idx="52079">
                  <c:v>4.6079000000025996</c:v>
                </c:pt>
                <c:pt idx="52080">
                  <c:v>4.6080000000025994</c:v>
                </c:pt>
                <c:pt idx="52081">
                  <c:v>4.6081000000025991</c:v>
                </c:pt>
                <c:pt idx="52082">
                  <c:v>4.6082000000025989</c:v>
                </c:pt>
                <c:pt idx="52083">
                  <c:v>4.6083000000025987</c:v>
                </c:pt>
                <c:pt idx="52084">
                  <c:v>4.6084000000025984</c:v>
                </c:pt>
                <c:pt idx="52085">
                  <c:v>4.6085000000025982</c:v>
                </c:pt>
                <c:pt idx="52086">
                  <c:v>4.608600000002598</c:v>
                </c:pt>
                <c:pt idx="52087">
                  <c:v>4.6087000000025977</c:v>
                </c:pt>
                <c:pt idx="52088">
                  <c:v>4.6088000000025975</c:v>
                </c:pt>
                <c:pt idx="52089">
                  <c:v>4.6089000000025973</c:v>
                </c:pt>
                <c:pt idx="52090">
                  <c:v>4.609000000002597</c:v>
                </c:pt>
                <c:pt idx="52091">
                  <c:v>4.6091000000025968</c:v>
                </c:pt>
                <c:pt idx="52092">
                  <c:v>4.6092000000025966</c:v>
                </c:pt>
                <c:pt idx="52093">
                  <c:v>4.6093000000025963</c:v>
                </c:pt>
                <c:pt idx="52094">
                  <c:v>4.6094000000025961</c:v>
                </c:pt>
                <c:pt idx="52095">
                  <c:v>4.6095000000025959</c:v>
                </c:pt>
                <c:pt idx="52096">
                  <c:v>4.6096000000025956</c:v>
                </c:pt>
                <c:pt idx="52097">
                  <c:v>4.6097000000025954</c:v>
                </c:pt>
                <c:pt idx="52098">
                  <c:v>4.6098000000025952</c:v>
                </c:pt>
                <c:pt idx="52099">
                  <c:v>4.6099000000025949</c:v>
                </c:pt>
                <c:pt idx="52100">
                  <c:v>4.6100000000025947</c:v>
                </c:pt>
                <c:pt idx="52101">
                  <c:v>4.6101000000025945</c:v>
                </c:pt>
                <c:pt idx="52102">
                  <c:v>4.6102000000025942</c:v>
                </c:pt>
                <c:pt idx="52103">
                  <c:v>4.610300000002594</c:v>
                </c:pt>
                <c:pt idx="52104">
                  <c:v>4.6104000000025938</c:v>
                </c:pt>
                <c:pt idx="52105">
                  <c:v>4.6105000000025935</c:v>
                </c:pt>
                <c:pt idx="52106">
                  <c:v>4.6106000000025933</c:v>
                </c:pt>
                <c:pt idx="52107">
                  <c:v>4.6107000000025931</c:v>
                </c:pt>
                <c:pt idx="52108">
                  <c:v>4.6108000000025928</c:v>
                </c:pt>
                <c:pt idx="52109">
                  <c:v>4.6109000000025926</c:v>
                </c:pt>
                <c:pt idx="52110">
                  <c:v>4.6110000000025924</c:v>
                </c:pt>
                <c:pt idx="52111">
                  <c:v>4.6111000000025921</c:v>
                </c:pt>
                <c:pt idx="52112">
                  <c:v>4.6112000000025919</c:v>
                </c:pt>
                <c:pt idx="52113">
                  <c:v>4.6113000000025917</c:v>
                </c:pt>
                <c:pt idx="52114">
                  <c:v>4.6114000000025914</c:v>
                </c:pt>
                <c:pt idx="52115">
                  <c:v>4.6115000000025912</c:v>
                </c:pt>
                <c:pt idx="52116">
                  <c:v>4.611600000002591</c:v>
                </c:pt>
                <c:pt idx="52117">
                  <c:v>4.6117000000025907</c:v>
                </c:pt>
                <c:pt idx="52118">
                  <c:v>4.6118000000025905</c:v>
                </c:pt>
                <c:pt idx="52119">
                  <c:v>4.6119000000025903</c:v>
                </c:pt>
                <c:pt idx="52120">
                  <c:v>4.61200000000259</c:v>
                </c:pt>
                <c:pt idx="52121">
                  <c:v>4.6121000000025898</c:v>
                </c:pt>
                <c:pt idx="52122">
                  <c:v>4.6122000000025896</c:v>
                </c:pt>
                <c:pt idx="52123">
                  <c:v>4.6123000000025893</c:v>
                </c:pt>
                <c:pt idx="52124">
                  <c:v>4.6124000000025891</c:v>
                </c:pt>
                <c:pt idx="52125">
                  <c:v>4.6125000000025889</c:v>
                </c:pt>
                <c:pt idx="52126">
                  <c:v>4.6126000000025886</c:v>
                </c:pt>
                <c:pt idx="52127">
                  <c:v>4.6127000000025884</c:v>
                </c:pt>
                <c:pt idx="52128">
                  <c:v>4.6128000000025882</c:v>
                </c:pt>
                <c:pt idx="52129">
                  <c:v>4.6129000000025879</c:v>
                </c:pt>
                <c:pt idx="52130">
                  <c:v>4.6130000000025877</c:v>
                </c:pt>
                <c:pt idx="52131">
                  <c:v>4.6131000000025875</c:v>
                </c:pt>
                <c:pt idx="52132">
                  <c:v>4.6132000000025872</c:v>
                </c:pt>
                <c:pt idx="52133">
                  <c:v>4.613300000002587</c:v>
                </c:pt>
                <c:pt idx="52134">
                  <c:v>4.6134000000025868</c:v>
                </c:pt>
                <c:pt idx="52135">
                  <c:v>4.6135000000025865</c:v>
                </c:pt>
                <c:pt idx="52136">
                  <c:v>4.6136000000025863</c:v>
                </c:pt>
                <c:pt idx="52137">
                  <c:v>4.6137000000025861</c:v>
                </c:pt>
                <c:pt idx="52138">
                  <c:v>4.6138000000025858</c:v>
                </c:pt>
                <c:pt idx="52139">
                  <c:v>4.6139000000025856</c:v>
                </c:pt>
                <c:pt idx="52140">
                  <c:v>4.6140000000025854</c:v>
                </c:pt>
                <c:pt idx="52141">
                  <c:v>4.6141000000025851</c:v>
                </c:pt>
                <c:pt idx="52142">
                  <c:v>4.6142000000025849</c:v>
                </c:pt>
                <c:pt idx="52143">
                  <c:v>4.6143000000025847</c:v>
                </c:pt>
                <c:pt idx="52144">
                  <c:v>4.6144000000025844</c:v>
                </c:pt>
                <c:pt idx="52145">
                  <c:v>4.6145000000025842</c:v>
                </c:pt>
                <c:pt idx="52146">
                  <c:v>4.614600000002584</c:v>
                </c:pt>
                <c:pt idx="52147">
                  <c:v>4.6147000000025837</c:v>
                </c:pt>
                <c:pt idx="52148">
                  <c:v>4.6148000000025835</c:v>
                </c:pt>
                <c:pt idx="52149">
                  <c:v>4.6149000000025833</c:v>
                </c:pt>
                <c:pt idx="52150">
                  <c:v>4.615000000002583</c:v>
                </c:pt>
                <c:pt idx="52151">
                  <c:v>4.6151000000025828</c:v>
                </c:pt>
                <c:pt idx="52152">
                  <c:v>4.6152000000025826</c:v>
                </c:pt>
                <c:pt idx="52153">
                  <c:v>4.6153000000025823</c:v>
                </c:pt>
                <c:pt idx="52154">
                  <c:v>4.6154000000025821</c:v>
                </c:pt>
                <c:pt idx="52155">
                  <c:v>4.6155000000025819</c:v>
                </c:pt>
                <c:pt idx="52156">
                  <c:v>4.6156000000025816</c:v>
                </c:pt>
                <c:pt idx="52157">
                  <c:v>4.6157000000025814</c:v>
                </c:pt>
                <c:pt idx="52158">
                  <c:v>4.6158000000025812</c:v>
                </c:pt>
                <c:pt idx="52159">
                  <c:v>4.6159000000025809</c:v>
                </c:pt>
                <c:pt idx="52160">
                  <c:v>4.6160000000025807</c:v>
                </c:pt>
                <c:pt idx="52161">
                  <c:v>4.6161000000025805</c:v>
                </c:pt>
                <c:pt idx="52162">
                  <c:v>4.6162000000025802</c:v>
                </c:pt>
                <c:pt idx="52163">
                  <c:v>4.61630000000258</c:v>
                </c:pt>
                <c:pt idx="52164">
                  <c:v>4.6164000000025798</c:v>
                </c:pt>
                <c:pt idx="52165">
                  <c:v>4.6165000000025795</c:v>
                </c:pt>
                <c:pt idx="52166">
                  <c:v>4.6166000000025793</c:v>
                </c:pt>
                <c:pt idx="52167">
                  <c:v>4.6167000000025791</c:v>
                </c:pt>
                <c:pt idx="52168">
                  <c:v>4.6168000000025788</c:v>
                </c:pt>
                <c:pt idx="52169">
                  <c:v>4.6169000000025786</c:v>
                </c:pt>
                <c:pt idx="52170">
                  <c:v>4.6170000000025784</c:v>
                </c:pt>
                <c:pt idx="52171">
                  <c:v>4.6171000000025781</c:v>
                </c:pt>
                <c:pt idx="52172">
                  <c:v>4.6172000000025779</c:v>
                </c:pt>
                <c:pt idx="52173">
                  <c:v>4.6173000000025777</c:v>
                </c:pt>
                <c:pt idx="52174">
                  <c:v>4.6174000000025774</c:v>
                </c:pt>
                <c:pt idx="52175">
                  <c:v>4.6175000000025772</c:v>
                </c:pt>
                <c:pt idx="52176">
                  <c:v>4.617600000002577</c:v>
                </c:pt>
                <c:pt idx="52177">
                  <c:v>4.6177000000025767</c:v>
                </c:pt>
                <c:pt idx="52178">
                  <c:v>4.6178000000025765</c:v>
                </c:pt>
                <c:pt idx="52179">
                  <c:v>4.6179000000025763</c:v>
                </c:pt>
                <c:pt idx="52180">
                  <c:v>4.618000000002576</c:v>
                </c:pt>
                <c:pt idx="52181">
                  <c:v>4.6181000000025758</c:v>
                </c:pt>
                <c:pt idx="52182">
                  <c:v>4.6182000000025756</c:v>
                </c:pt>
                <c:pt idx="52183">
                  <c:v>4.6183000000025753</c:v>
                </c:pt>
                <c:pt idx="52184">
                  <c:v>4.6184000000025751</c:v>
                </c:pt>
                <c:pt idx="52185">
                  <c:v>4.6185000000025749</c:v>
                </c:pt>
                <c:pt idx="52186">
                  <c:v>4.6186000000025746</c:v>
                </c:pt>
                <c:pt idx="52187">
                  <c:v>4.6187000000025744</c:v>
                </c:pt>
                <c:pt idx="52188">
                  <c:v>4.6188000000025742</c:v>
                </c:pt>
                <c:pt idx="52189">
                  <c:v>4.6189000000025739</c:v>
                </c:pt>
                <c:pt idx="52190">
                  <c:v>4.6190000000025737</c:v>
                </c:pt>
                <c:pt idx="52191">
                  <c:v>4.6191000000025735</c:v>
                </c:pt>
                <c:pt idx="52192">
                  <c:v>4.6192000000025732</c:v>
                </c:pt>
                <c:pt idx="52193">
                  <c:v>4.619300000002573</c:v>
                </c:pt>
                <c:pt idx="52194">
                  <c:v>4.6194000000025728</c:v>
                </c:pt>
                <c:pt idx="52195">
                  <c:v>4.6195000000025725</c:v>
                </c:pt>
                <c:pt idx="52196">
                  <c:v>4.6196000000025723</c:v>
                </c:pt>
                <c:pt idx="52197">
                  <c:v>4.6197000000025721</c:v>
                </c:pt>
                <c:pt idx="52198">
                  <c:v>4.6198000000025718</c:v>
                </c:pt>
                <c:pt idx="52199">
                  <c:v>4.6199000000025716</c:v>
                </c:pt>
                <c:pt idx="52200">
                  <c:v>4.6200000000025714</c:v>
                </c:pt>
                <c:pt idx="52201">
                  <c:v>4.6201000000025712</c:v>
                </c:pt>
                <c:pt idx="52202">
                  <c:v>4.6202000000025709</c:v>
                </c:pt>
                <c:pt idx="52203">
                  <c:v>4.6203000000025707</c:v>
                </c:pt>
                <c:pt idx="52204">
                  <c:v>4.6204000000025705</c:v>
                </c:pt>
                <c:pt idx="52205">
                  <c:v>4.6205000000025702</c:v>
                </c:pt>
                <c:pt idx="52206">
                  <c:v>4.62060000000257</c:v>
                </c:pt>
                <c:pt idx="52207">
                  <c:v>4.6207000000025698</c:v>
                </c:pt>
                <c:pt idx="52208">
                  <c:v>4.6208000000025695</c:v>
                </c:pt>
                <c:pt idx="52209">
                  <c:v>4.6209000000025693</c:v>
                </c:pt>
                <c:pt idx="52210">
                  <c:v>4.6210000000025691</c:v>
                </c:pt>
                <c:pt idx="52211">
                  <c:v>4.6211000000025688</c:v>
                </c:pt>
                <c:pt idx="52212">
                  <c:v>4.6212000000025686</c:v>
                </c:pt>
                <c:pt idx="52213">
                  <c:v>4.6213000000025684</c:v>
                </c:pt>
                <c:pt idx="52214">
                  <c:v>4.6214000000025681</c:v>
                </c:pt>
                <c:pt idx="52215">
                  <c:v>4.6215000000025679</c:v>
                </c:pt>
                <c:pt idx="52216">
                  <c:v>4.6216000000025677</c:v>
                </c:pt>
                <c:pt idx="52217">
                  <c:v>4.6217000000025674</c:v>
                </c:pt>
                <c:pt idx="52218">
                  <c:v>4.6218000000025672</c:v>
                </c:pt>
                <c:pt idx="52219">
                  <c:v>4.621900000002567</c:v>
                </c:pt>
                <c:pt idx="52220">
                  <c:v>4.6220000000025667</c:v>
                </c:pt>
                <c:pt idx="52221">
                  <c:v>4.6221000000025665</c:v>
                </c:pt>
                <c:pt idx="52222">
                  <c:v>4.6222000000025663</c:v>
                </c:pt>
                <c:pt idx="52223">
                  <c:v>4.622300000002566</c:v>
                </c:pt>
                <c:pt idx="52224">
                  <c:v>4.6224000000025658</c:v>
                </c:pt>
                <c:pt idx="52225">
                  <c:v>4.6225000000025656</c:v>
                </c:pt>
                <c:pt idx="52226">
                  <c:v>4.6226000000025653</c:v>
                </c:pt>
                <c:pt idx="52227">
                  <c:v>4.6227000000025651</c:v>
                </c:pt>
                <c:pt idx="52228">
                  <c:v>4.6228000000025649</c:v>
                </c:pt>
                <c:pt idx="52229">
                  <c:v>4.6229000000025646</c:v>
                </c:pt>
                <c:pt idx="52230">
                  <c:v>4.6230000000025644</c:v>
                </c:pt>
                <c:pt idx="52231">
                  <c:v>4.6231000000025642</c:v>
                </c:pt>
                <c:pt idx="52232">
                  <c:v>4.6232000000025639</c:v>
                </c:pt>
                <c:pt idx="52233">
                  <c:v>4.6233000000025637</c:v>
                </c:pt>
                <c:pt idx="52234">
                  <c:v>4.6234000000025635</c:v>
                </c:pt>
                <c:pt idx="52235">
                  <c:v>4.6235000000025632</c:v>
                </c:pt>
                <c:pt idx="52236">
                  <c:v>4.623600000002563</c:v>
                </c:pt>
                <c:pt idx="52237">
                  <c:v>4.6237000000025628</c:v>
                </c:pt>
                <c:pt idx="52238">
                  <c:v>4.6238000000025625</c:v>
                </c:pt>
                <c:pt idx="52239">
                  <c:v>4.6239000000025623</c:v>
                </c:pt>
                <c:pt idx="52240">
                  <c:v>4.6240000000025621</c:v>
                </c:pt>
                <c:pt idx="52241">
                  <c:v>4.6241000000025618</c:v>
                </c:pt>
                <c:pt idx="52242">
                  <c:v>4.6242000000025616</c:v>
                </c:pt>
                <c:pt idx="52243">
                  <c:v>4.6243000000025614</c:v>
                </c:pt>
                <c:pt idx="52244">
                  <c:v>4.6244000000025611</c:v>
                </c:pt>
                <c:pt idx="52245">
                  <c:v>4.6245000000025609</c:v>
                </c:pt>
                <c:pt idx="52246">
                  <c:v>4.6246000000025607</c:v>
                </c:pt>
                <c:pt idx="52247">
                  <c:v>4.6247000000025604</c:v>
                </c:pt>
                <c:pt idx="52248">
                  <c:v>4.6248000000025602</c:v>
                </c:pt>
                <c:pt idx="52249">
                  <c:v>4.62490000000256</c:v>
                </c:pt>
                <c:pt idx="52250">
                  <c:v>4.6250000000025597</c:v>
                </c:pt>
                <c:pt idx="52251">
                  <c:v>4.6251000000025595</c:v>
                </c:pt>
                <c:pt idx="52252">
                  <c:v>4.6252000000025593</c:v>
                </c:pt>
                <c:pt idx="52253">
                  <c:v>4.625300000002559</c:v>
                </c:pt>
                <c:pt idx="52254">
                  <c:v>4.6254000000025588</c:v>
                </c:pt>
                <c:pt idx="52255">
                  <c:v>4.6255000000025586</c:v>
                </c:pt>
                <c:pt idx="52256">
                  <c:v>4.6256000000025583</c:v>
                </c:pt>
                <c:pt idx="52257">
                  <c:v>4.6257000000025581</c:v>
                </c:pt>
                <c:pt idx="52258">
                  <c:v>4.6258000000025579</c:v>
                </c:pt>
                <c:pt idx="52259">
                  <c:v>4.6259000000025576</c:v>
                </c:pt>
                <c:pt idx="52260">
                  <c:v>4.6260000000025574</c:v>
                </c:pt>
                <c:pt idx="52261">
                  <c:v>4.6261000000025572</c:v>
                </c:pt>
                <c:pt idx="52262">
                  <c:v>4.6262000000025569</c:v>
                </c:pt>
                <c:pt idx="52263">
                  <c:v>4.6263000000025567</c:v>
                </c:pt>
                <c:pt idx="52264">
                  <c:v>4.6264000000025565</c:v>
                </c:pt>
                <c:pt idx="52265">
                  <c:v>4.6265000000025562</c:v>
                </c:pt>
                <c:pt idx="52266">
                  <c:v>4.626600000002556</c:v>
                </c:pt>
                <c:pt idx="52267">
                  <c:v>4.6267000000025558</c:v>
                </c:pt>
                <c:pt idx="52268">
                  <c:v>4.6268000000025555</c:v>
                </c:pt>
                <c:pt idx="52269">
                  <c:v>4.6269000000025553</c:v>
                </c:pt>
                <c:pt idx="52270">
                  <c:v>4.6270000000025551</c:v>
                </c:pt>
                <c:pt idx="52271">
                  <c:v>4.6271000000025548</c:v>
                </c:pt>
                <c:pt idx="52272">
                  <c:v>4.6272000000025546</c:v>
                </c:pt>
                <c:pt idx="52273">
                  <c:v>4.6273000000025544</c:v>
                </c:pt>
                <c:pt idx="52274">
                  <c:v>4.6274000000025541</c:v>
                </c:pt>
                <c:pt idx="52275">
                  <c:v>4.6275000000025539</c:v>
                </c:pt>
                <c:pt idx="52276">
                  <c:v>4.6276000000025537</c:v>
                </c:pt>
                <c:pt idx="52277">
                  <c:v>4.6277000000025534</c:v>
                </c:pt>
                <c:pt idx="52278">
                  <c:v>4.6278000000025532</c:v>
                </c:pt>
                <c:pt idx="52279">
                  <c:v>4.627900000002553</c:v>
                </c:pt>
                <c:pt idx="52280">
                  <c:v>4.6280000000025527</c:v>
                </c:pt>
                <c:pt idx="52281">
                  <c:v>4.6281000000025525</c:v>
                </c:pt>
                <c:pt idx="52282">
                  <c:v>4.6282000000025523</c:v>
                </c:pt>
                <c:pt idx="52283">
                  <c:v>4.628300000002552</c:v>
                </c:pt>
                <c:pt idx="52284">
                  <c:v>4.6284000000025518</c:v>
                </c:pt>
                <c:pt idx="52285">
                  <c:v>4.6285000000025516</c:v>
                </c:pt>
                <c:pt idx="52286">
                  <c:v>4.6286000000025513</c:v>
                </c:pt>
                <c:pt idx="52287">
                  <c:v>4.6287000000025511</c:v>
                </c:pt>
                <c:pt idx="52288">
                  <c:v>4.6288000000025509</c:v>
                </c:pt>
                <c:pt idx="52289">
                  <c:v>4.6289000000025506</c:v>
                </c:pt>
                <c:pt idx="52290">
                  <c:v>4.6290000000025504</c:v>
                </c:pt>
                <c:pt idx="52291">
                  <c:v>4.6291000000025502</c:v>
                </c:pt>
                <c:pt idx="52292">
                  <c:v>4.6292000000025499</c:v>
                </c:pt>
                <c:pt idx="52293">
                  <c:v>4.6293000000025497</c:v>
                </c:pt>
                <c:pt idx="52294">
                  <c:v>4.6294000000025495</c:v>
                </c:pt>
                <c:pt idx="52295">
                  <c:v>4.6295000000025492</c:v>
                </c:pt>
                <c:pt idx="52296">
                  <c:v>4.629600000002549</c:v>
                </c:pt>
                <c:pt idx="52297">
                  <c:v>4.6297000000025488</c:v>
                </c:pt>
                <c:pt idx="52298">
                  <c:v>4.6298000000025485</c:v>
                </c:pt>
                <c:pt idx="52299">
                  <c:v>4.6299000000025483</c:v>
                </c:pt>
                <c:pt idx="52300">
                  <c:v>4.6300000000025481</c:v>
                </c:pt>
                <c:pt idx="52301">
                  <c:v>4.6301000000025478</c:v>
                </c:pt>
                <c:pt idx="52302">
                  <c:v>4.6302000000025476</c:v>
                </c:pt>
                <c:pt idx="52303">
                  <c:v>4.6303000000025474</c:v>
                </c:pt>
                <c:pt idx="52304">
                  <c:v>4.6304000000025471</c:v>
                </c:pt>
                <c:pt idx="52305">
                  <c:v>4.6305000000025469</c:v>
                </c:pt>
                <c:pt idx="52306">
                  <c:v>4.6306000000025467</c:v>
                </c:pt>
                <c:pt idx="52307">
                  <c:v>4.6307000000025464</c:v>
                </c:pt>
                <c:pt idx="52308">
                  <c:v>4.6308000000025462</c:v>
                </c:pt>
                <c:pt idx="52309">
                  <c:v>4.630900000002546</c:v>
                </c:pt>
                <c:pt idx="52310">
                  <c:v>4.6310000000025457</c:v>
                </c:pt>
                <c:pt idx="52311">
                  <c:v>4.6311000000025455</c:v>
                </c:pt>
                <c:pt idx="52312">
                  <c:v>4.6312000000025453</c:v>
                </c:pt>
                <c:pt idx="52313">
                  <c:v>4.631300000002545</c:v>
                </c:pt>
                <c:pt idx="52314">
                  <c:v>4.6314000000025448</c:v>
                </c:pt>
                <c:pt idx="52315">
                  <c:v>4.6315000000025446</c:v>
                </c:pt>
                <c:pt idx="52316">
                  <c:v>4.6316000000025443</c:v>
                </c:pt>
                <c:pt idx="52317">
                  <c:v>4.6317000000025441</c:v>
                </c:pt>
                <c:pt idx="52318">
                  <c:v>4.6318000000025439</c:v>
                </c:pt>
                <c:pt idx="52319">
                  <c:v>4.6319000000025436</c:v>
                </c:pt>
                <c:pt idx="52320">
                  <c:v>4.6320000000025434</c:v>
                </c:pt>
                <c:pt idx="52321">
                  <c:v>4.6321000000025432</c:v>
                </c:pt>
                <c:pt idx="52322">
                  <c:v>4.632200000002543</c:v>
                </c:pt>
                <c:pt idx="52323">
                  <c:v>4.6323000000025427</c:v>
                </c:pt>
                <c:pt idx="52324">
                  <c:v>4.6324000000025425</c:v>
                </c:pt>
                <c:pt idx="52325">
                  <c:v>4.6325000000025423</c:v>
                </c:pt>
                <c:pt idx="52326">
                  <c:v>4.632600000002542</c:v>
                </c:pt>
                <c:pt idx="52327">
                  <c:v>4.6327000000025418</c:v>
                </c:pt>
                <c:pt idx="52328">
                  <c:v>4.6328000000025416</c:v>
                </c:pt>
                <c:pt idx="52329">
                  <c:v>4.6329000000025413</c:v>
                </c:pt>
                <c:pt idx="52330">
                  <c:v>4.6330000000025411</c:v>
                </c:pt>
                <c:pt idx="52331">
                  <c:v>4.6331000000025409</c:v>
                </c:pt>
                <c:pt idx="52332">
                  <c:v>4.6332000000025406</c:v>
                </c:pt>
                <c:pt idx="52333">
                  <c:v>4.6333000000025404</c:v>
                </c:pt>
                <c:pt idx="52334">
                  <c:v>4.6334000000025402</c:v>
                </c:pt>
                <c:pt idx="52335">
                  <c:v>4.6335000000025399</c:v>
                </c:pt>
                <c:pt idx="52336">
                  <c:v>4.6336000000025397</c:v>
                </c:pt>
                <c:pt idx="52337">
                  <c:v>4.6337000000025395</c:v>
                </c:pt>
                <c:pt idx="52338">
                  <c:v>4.6338000000025392</c:v>
                </c:pt>
                <c:pt idx="52339">
                  <c:v>4.633900000002539</c:v>
                </c:pt>
                <c:pt idx="52340">
                  <c:v>4.6340000000025388</c:v>
                </c:pt>
                <c:pt idx="52341">
                  <c:v>4.6341000000025385</c:v>
                </c:pt>
                <c:pt idx="52342">
                  <c:v>4.6342000000025383</c:v>
                </c:pt>
                <c:pt idx="52343">
                  <c:v>4.6343000000025381</c:v>
                </c:pt>
                <c:pt idx="52344">
                  <c:v>4.6344000000025378</c:v>
                </c:pt>
                <c:pt idx="52345">
                  <c:v>4.6345000000025376</c:v>
                </c:pt>
                <c:pt idx="52346">
                  <c:v>4.6346000000025374</c:v>
                </c:pt>
                <c:pt idx="52347">
                  <c:v>4.6347000000025371</c:v>
                </c:pt>
                <c:pt idx="52348">
                  <c:v>4.6348000000025369</c:v>
                </c:pt>
                <c:pt idx="52349">
                  <c:v>4.6349000000025367</c:v>
                </c:pt>
                <c:pt idx="52350">
                  <c:v>4.6350000000025364</c:v>
                </c:pt>
                <c:pt idx="52351">
                  <c:v>4.6351000000025362</c:v>
                </c:pt>
                <c:pt idx="52352">
                  <c:v>4.635200000002536</c:v>
                </c:pt>
                <c:pt idx="52353">
                  <c:v>4.6353000000025357</c:v>
                </c:pt>
                <c:pt idx="52354">
                  <c:v>4.6354000000025355</c:v>
                </c:pt>
                <c:pt idx="52355">
                  <c:v>4.6355000000025353</c:v>
                </c:pt>
                <c:pt idx="52356">
                  <c:v>4.635600000002535</c:v>
                </c:pt>
                <c:pt idx="52357">
                  <c:v>4.6357000000025348</c:v>
                </c:pt>
                <c:pt idx="52358">
                  <c:v>4.6358000000025346</c:v>
                </c:pt>
                <c:pt idx="52359">
                  <c:v>4.6359000000025343</c:v>
                </c:pt>
                <c:pt idx="52360">
                  <c:v>4.6360000000025341</c:v>
                </c:pt>
                <c:pt idx="52361">
                  <c:v>4.6361000000025339</c:v>
                </c:pt>
                <c:pt idx="52362">
                  <c:v>4.6362000000025336</c:v>
                </c:pt>
                <c:pt idx="52363">
                  <c:v>4.6363000000025334</c:v>
                </c:pt>
                <c:pt idx="52364">
                  <c:v>4.6364000000025332</c:v>
                </c:pt>
                <c:pt idx="52365">
                  <c:v>4.6365000000025329</c:v>
                </c:pt>
                <c:pt idx="52366">
                  <c:v>4.6366000000025327</c:v>
                </c:pt>
                <c:pt idx="52367">
                  <c:v>4.6367000000025325</c:v>
                </c:pt>
                <c:pt idx="52368">
                  <c:v>4.6368000000025322</c:v>
                </c:pt>
                <c:pt idx="52369">
                  <c:v>4.636900000002532</c:v>
                </c:pt>
                <c:pt idx="52370">
                  <c:v>4.6370000000025318</c:v>
                </c:pt>
                <c:pt idx="52371">
                  <c:v>4.6371000000025315</c:v>
                </c:pt>
                <c:pt idx="52372">
                  <c:v>4.6372000000025313</c:v>
                </c:pt>
                <c:pt idx="52373">
                  <c:v>4.6373000000025311</c:v>
                </c:pt>
                <c:pt idx="52374">
                  <c:v>4.6374000000025308</c:v>
                </c:pt>
                <c:pt idx="52375">
                  <c:v>4.6375000000025306</c:v>
                </c:pt>
                <c:pt idx="52376">
                  <c:v>4.6376000000025304</c:v>
                </c:pt>
                <c:pt idx="52377">
                  <c:v>4.6377000000025301</c:v>
                </c:pt>
                <c:pt idx="52378">
                  <c:v>4.6378000000025299</c:v>
                </c:pt>
                <c:pt idx="52379">
                  <c:v>4.6379000000025297</c:v>
                </c:pt>
                <c:pt idx="52380">
                  <c:v>4.6380000000025294</c:v>
                </c:pt>
                <c:pt idx="52381">
                  <c:v>4.6381000000025292</c:v>
                </c:pt>
                <c:pt idx="52382">
                  <c:v>4.638200000002529</c:v>
                </c:pt>
                <c:pt idx="52383">
                  <c:v>4.6383000000025287</c:v>
                </c:pt>
                <c:pt idx="52384">
                  <c:v>4.6384000000025285</c:v>
                </c:pt>
                <c:pt idx="52385">
                  <c:v>4.6385000000025283</c:v>
                </c:pt>
                <c:pt idx="52386">
                  <c:v>4.638600000002528</c:v>
                </c:pt>
                <c:pt idx="52387">
                  <c:v>4.6387000000025278</c:v>
                </c:pt>
                <c:pt idx="52388">
                  <c:v>4.6388000000025276</c:v>
                </c:pt>
                <c:pt idx="52389">
                  <c:v>4.6389000000025273</c:v>
                </c:pt>
                <c:pt idx="52390">
                  <c:v>4.6390000000025271</c:v>
                </c:pt>
                <c:pt idx="52391">
                  <c:v>4.6391000000025269</c:v>
                </c:pt>
                <c:pt idx="52392">
                  <c:v>4.6392000000025266</c:v>
                </c:pt>
                <c:pt idx="52393">
                  <c:v>4.6393000000025264</c:v>
                </c:pt>
                <c:pt idx="52394">
                  <c:v>4.6394000000025262</c:v>
                </c:pt>
                <c:pt idx="52395">
                  <c:v>4.6395000000025259</c:v>
                </c:pt>
                <c:pt idx="52396">
                  <c:v>4.6396000000025257</c:v>
                </c:pt>
                <c:pt idx="52397">
                  <c:v>4.6397000000025255</c:v>
                </c:pt>
                <c:pt idx="52398">
                  <c:v>4.6398000000025252</c:v>
                </c:pt>
                <c:pt idx="52399">
                  <c:v>4.639900000002525</c:v>
                </c:pt>
                <c:pt idx="52400">
                  <c:v>4.6400000000025248</c:v>
                </c:pt>
                <c:pt idx="52401">
                  <c:v>4.6401000000025245</c:v>
                </c:pt>
                <c:pt idx="52402">
                  <c:v>4.6402000000025243</c:v>
                </c:pt>
                <c:pt idx="52403">
                  <c:v>4.6403000000025241</c:v>
                </c:pt>
                <c:pt idx="52404">
                  <c:v>4.6404000000025238</c:v>
                </c:pt>
                <c:pt idx="52405">
                  <c:v>4.6405000000025236</c:v>
                </c:pt>
                <c:pt idx="52406">
                  <c:v>4.6406000000025234</c:v>
                </c:pt>
                <c:pt idx="52407">
                  <c:v>4.6407000000025231</c:v>
                </c:pt>
                <c:pt idx="52408">
                  <c:v>4.6408000000025229</c:v>
                </c:pt>
                <c:pt idx="52409">
                  <c:v>4.6409000000025227</c:v>
                </c:pt>
                <c:pt idx="52410">
                  <c:v>4.6410000000025224</c:v>
                </c:pt>
                <c:pt idx="52411">
                  <c:v>4.6411000000025222</c:v>
                </c:pt>
                <c:pt idx="52412">
                  <c:v>4.641200000002522</c:v>
                </c:pt>
                <c:pt idx="52413">
                  <c:v>4.6413000000025217</c:v>
                </c:pt>
                <c:pt idx="52414">
                  <c:v>4.6414000000025215</c:v>
                </c:pt>
                <c:pt idx="52415">
                  <c:v>4.6415000000025213</c:v>
                </c:pt>
                <c:pt idx="52416">
                  <c:v>4.641600000002521</c:v>
                </c:pt>
                <c:pt idx="52417">
                  <c:v>4.6417000000025208</c:v>
                </c:pt>
                <c:pt idx="52418">
                  <c:v>4.6418000000025206</c:v>
                </c:pt>
                <c:pt idx="52419">
                  <c:v>4.6419000000025203</c:v>
                </c:pt>
                <c:pt idx="52420">
                  <c:v>4.6420000000025201</c:v>
                </c:pt>
                <c:pt idx="52421">
                  <c:v>4.6421000000025199</c:v>
                </c:pt>
                <c:pt idx="52422">
                  <c:v>4.6422000000025196</c:v>
                </c:pt>
                <c:pt idx="52423">
                  <c:v>4.6423000000025194</c:v>
                </c:pt>
                <c:pt idx="52424">
                  <c:v>4.6424000000025192</c:v>
                </c:pt>
                <c:pt idx="52425">
                  <c:v>4.6425000000025189</c:v>
                </c:pt>
                <c:pt idx="52426">
                  <c:v>4.6426000000025187</c:v>
                </c:pt>
                <c:pt idx="52427">
                  <c:v>4.6427000000025185</c:v>
                </c:pt>
                <c:pt idx="52428">
                  <c:v>4.6428000000025182</c:v>
                </c:pt>
                <c:pt idx="52429">
                  <c:v>4.642900000002518</c:v>
                </c:pt>
                <c:pt idx="52430">
                  <c:v>4.6430000000025178</c:v>
                </c:pt>
                <c:pt idx="52431">
                  <c:v>4.6431000000025175</c:v>
                </c:pt>
                <c:pt idx="52432">
                  <c:v>4.6432000000025173</c:v>
                </c:pt>
                <c:pt idx="52433">
                  <c:v>4.6433000000025171</c:v>
                </c:pt>
                <c:pt idx="52434">
                  <c:v>4.6434000000025168</c:v>
                </c:pt>
                <c:pt idx="52435">
                  <c:v>4.6435000000025166</c:v>
                </c:pt>
                <c:pt idx="52436">
                  <c:v>4.6436000000025164</c:v>
                </c:pt>
                <c:pt idx="52437">
                  <c:v>4.6437000000025161</c:v>
                </c:pt>
                <c:pt idx="52438">
                  <c:v>4.6438000000025159</c:v>
                </c:pt>
                <c:pt idx="52439">
                  <c:v>4.6439000000025157</c:v>
                </c:pt>
                <c:pt idx="52440">
                  <c:v>4.6440000000025154</c:v>
                </c:pt>
                <c:pt idx="52441">
                  <c:v>4.6441000000025152</c:v>
                </c:pt>
                <c:pt idx="52442">
                  <c:v>4.644200000002515</c:v>
                </c:pt>
                <c:pt idx="52443">
                  <c:v>4.6443000000025148</c:v>
                </c:pt>
                <c:pt idx="52444">
                  <c:v>4.6444000000025145</c:v>
                </c:pt>
                <c:pt idx="52445">
                  <c:v>4.6445000000025143</c:v>
                </c:pt>
                <c:pt idx="52446">
                  <c:v>4.6446000000025141</c:v>
                </c:pt>
                <c:pt idx="52447">
                  <c:v>4.6447000000025138</c:v>
                </c:pt>
                <c:pt idx="52448">
                  <c:v>4.6448000000025136</c:v>
                </c:pt>
                <c:pt idx="52449">
                  <c:v>4.6449000000025134</c:v>
                </c:pt>
                <c:pt idx="52450">
                  <c:v>4.6450000000025131</c:v>
                </c:pt>
                <c:pt idx="52451">
                  <c:v>4.6451000000025129</c:v>
                </c:pt>
                <c:pt idx="52452">
                  <c:v>4.6452000000025127</c:v>
                </c:pt>
                <c:pt idx="52453">
                  <c:v>4.6453000000025124</c:v>
                </c:pt>
                <c:pt idx="52454">
                  <c:v>4.6454000000025122</c:v>
                </c:pt>
                <c:pt idx="52455">
                  <c:v>4.645500000002512</c:v>
                </c:pt>
                <c:pt idx="52456">
                  <c:v>4.6456000000025117</c:v>
                </c:pt>
                <c:pt idx="52457">
                  <c:v>4.6457000000025115</c:v>
                </c:pt>
                <c:pt idx="52458">
                  <c:v>4.6458000000025113</c:v>
                </c:pt>
                <c:pt idx="52459">
                  <c:v>4.645900000002511</c:v>
                </c:pt>
                <c:pt idx="52460">
                  <c:v>4.6460000000025108</c:v>
                </c:pt>
                <c:pt idx="52461">
                  <c:v>4.6461000000025106</c:v>
                </c:pt>
                <c:pt idx="52462">
                  <c:v>4.6462000000025103</c:v>
                </c:pt>
                <c:pt idx="52463">
                  <c:v>4.6463000000025101</c:v>
                </c:pt>
                <c:pt idx="52464">
                  <c:v>4.6464000000025099</c:v>
                </c:pt>
                <c:pt idx="52465">
                  <c:v>4.6465000000025096</c:v>
                </c:pt>
                <c:pt idx="52466">
                  <c:v>4.6466000000025094</c:v>
                </c:pt>
                <c:pt idx="52467">
                  <c:v>4.6467000000025092</c:v>
                </c:pt>
                <c:pt idx="52468">
                  <c:v>4.6468000000025089</c:v>
                </c:pt>
                <c:pt idx="52469">
                  <c:v>4.6469000000025087</c:v>
                </c:pt>
                <c:pt idx="52470">
                  <c:v>4.6470000000025085</c:v>
                </c:pt>
                <c:pt idx="52471">
                  <c:v>4.6471000000025082</c:v>
                </c:pt>
                <c:pt idx="52472">
                  <c:v>4.647200000002508</c:v>
                </c:pt>
                <c:pt idx="52473">
                  <c:v>4.6473000000025078</c:v>
                </c:pt>
                <c:pt idx="52474">
                  <c:v>4.6474000000025075</c:v>
                </c:pt>
                <c:pt idx="52475">
                  <c:v>4.6475000000025073</c:v>
                </c:pt>
                <c:pt idx="52476">
                  <c:v>4.6476000000025071</c:v>
                </c:pt>
                <c:pt idx="52477">
                  <c:v>4.6477000000025068</c:v>
                </c:pt>
                <c:pt idx="52478">
                  <c:v>4.6478000000025066</c:v>
                </c:pt>
                <c:pt idx="52479">
                  <c:v>4.6479000000025064</c:v>
                </c:pt>
                <c:pt idx="52480">
                  <c:v>4.6480000000025061</c:v>
                </c:pt>
                <c:pt idx="52481">
                  <c:v>4.6481000000025059</c:v>
                </c:pt>
                <c:pt idx="52482">
                  <c:v>4.6482000000025057</c:v>
                </c:pt>
                <c:pt idx="52483">
                  <c:v>4.6483000000025054</c:v>
                </c:pt>
                <c:pt idx="52484">
                  <c:v>4.6484000000025052</c:v>
                </c:pt>
                <c:pt idx="52485">
                  <c:v>4.648500000002505</c:v>
                </c:pt>
                <c:pt idx="52486">
                  <c:v>4.6486000000025047</c:v>
                </c:pt>
                <c:pt idx="52487">
                  <c:v>4.6487000000025045</c:v>
                </c:pt>
                <c:pt idx="52488">
                  <c:v>4.6488000000025043</c:v>
                </c:pt>
                <c:pt idx="52489">
                  <c:v>4.648900000002504</c:v>
                </c:pt>
                <c:pt idx="52490">
                  <c:v>4.6490000000025038</c:v>
                </c:pt>
                <c:pt idx="52491">
                  <c:v>4.6491000000025036</c:v>
                </c:pt>
                <c:pt idx="52492">
                  <c:v>4.6492000000025033</c:v>
                </c:pt>
                <c:pt idx="52493">
                  <c:v>4.6493000000025031</c:v>
                </c:pt>
                <c:pt idx="52494">
                  <c:v>4.6494000000025029</c:v>
                </c:pt>
                <c:pt idx="52495">
                  <c:v>4.6495000000025026</c:v>
                </c:pt>
                <c:pt idx="52496">
                  <c:v>4.6496000000025024</c:v>
                </c:pt>
                <c:pt idx="52497">
                  <c:v>4.6497000000025022</c:v>
                </c:pt>
                <c:pt idx="52498">
                  <c:v>4.6498000000025019</c:v>
                </c:pt>
                <c:pt idx="52499">
                  <c:v>4.6499000000025017</c:v>
                </c:pt>
                <c:pt idx="52500">
                  <c:v>4.6500000000025015</c:v>
                </c:pt>
                <c:pt idx="52501">
                  <c:v>4.6501000000025012</c:v>
                </c:pt>
                <c:pt idx="52502">
                  <c:v>4.650200000002501</c:v>
                </c:pt>
                <c:pt idx="52503">
                  <c:v>4.6503000000025008</c:v>
                </c:pt>
                <c:pt idx="52504">
                  <c:v>4.6504000000025005</c:v>
                </c:pt>
                <c:pt idx="52505">
                  <c:v>4.6505000000025003</c:v>
                </c:pt>
                <c:pt idx="52506">
                  <c:v>4.6506000000025001</c:v>
                </c:pt>
                <c:pt idx="52507">
                  <c:v>4.6507000000024998</c:v>
                </c:pt>
                <c:pt idx="52508">
                  <c:v>4.6508000000024996</c:v>
                </c:pt>
                <c:pt idx="52509">
                  <c:v>4.6509000000024994</c:v>
                </c:pt>
                <c:pt idx="52510">
                  <c:v>4.6510000000024991</c:v>
                </c:pt>
                <c:pt idx="52511">
                  <c:v>4.6511000000024989</c:v>
                </c:pt>
                <c:pt idx="52512">
                  <c:v>4.6512000000024987</c:v>
                </c:pt>
                <c:pt idx="52513">
                  <c:v>4.6513000000024984</c:v>
                </c:pt>
                <c:pt idx="52514">
                  <c:v>4.6514000000024982</c:v>
                </c:pt>
                <c:pt idx="52515">
                  <c:v>4.651500000002498</c:v>
                </c:pt>
                <c:pt idx="52516">
                  <c:v>4.6516000000024977</c:v>
                </c:pt>
                <c:pt idx="52517">
                  <c:v>4.6517000000024975</c:v>
                </c:pt>
                <c:pt idx="52518">
                  <c:v>4.6518000000024973</c:v>
                </c:pt>
                <c:pt idx="52519">
                  <c:v>4.651900000002497</c:v>
                </c:pt>
                <c:pt idx="52520">
                  <c:v>4.6520000000024968</c:v>
                </c:pt>
                <c:pt idx="52521">
                  <c:v>4.6521000000024966</c:v>
                </c:pt>
                <c:pt idx="52522">
                  <c:v>4.6522000000024963</c:v>
                </c:pt>
                <c:pt idx="52523">
                  <c:v>4.6523000000024961</c:v>
                </c:pt>
                <c:pt idx="52524">
                  <c:v>4.6524000000024959</c:v>
                </c:pt>
                <c:pt idx="52525">
                  <c:v>4.6525000000024956</c:v>
                </c:pt>
                <c:pt idx="52526">
                  <c:v>4.6526000000024954</c:v>
                </c:pt>
                <c:pt idx="52527">
                  <c:v>4.6527000000024952</c:v>
                </c:pt>
                <c:pt idx="52528">
                  <c:v>4.6528000000024949</c:v>
                </c:pt>
                <c:pt idx="52529">
                  <c:v>4.6529000000024947</c:v>
                </c:pt>
                <c:pt idx="52530">
                  <c:v>4.6530000000024945</c:v>
                </c:pt>
                <c:pt idx="52531">
                  <c:v>4.6531000000024942</c:v>
                </c:pt>
                <c:pt idx="52532">
                  <c:v>4.653200000002494</c:v>
                </c:pt>
                <c:pt idx="52533">
                  <c:v>4.6533000000024938</c:v>
                </c:pt>
                <c:pt idx="52534">
                  <c:v>4.6534000000024935</c:v>
                </c:pt>
                <c:pt idx="52535">
                  <c:v>4.6535000000024933</c:v>
                </c:pt>
                <c:pt idx="52536">
                  <c:v>4.6536000000024931</c:v>
                </c:pt>
                <c:pt idx="52537">
                  <c:v>4.6537000000024928</c:v>
                </c:pt>
                <c:pt idx="52538">
                  <c:v>4.6538000000024926</c:v>
                </c:pt>
                <c:pt idx="52539">
                  <c:v>4.6539000000024924</c:v>
                </c:pt>
                <c:pt idx="52540">
                  <c:v>4.6540000000024921</c:v>
                </c:pt>
                <c:pt idx="52541">
                  <c:v>4.6541000000024919</c:v>
                </c:pt>
                <c:pt idx="52542">
                  <c:v>4.6542000000024917</c:v>
                </c:pt>
                <c:pt idx="52543">
                  <c:v>4.6543000000024914</c:v>
                </c:pt>
                <c:pt idx="52544">
                  <c:v>4.6544000000024912</c:v>
                </c:pt>
                <c:pt idx="52545">
                  <c:v>4.654500000002491</c:v>
                </c:pt>
                <c:pt idx="52546">
                  <c:v>4.6546000000024907</c:v>
                </c:pt>
                <c:pt idx="52547">
                  <c:v>4.6547000000024905</c:v>
                </c:pt>
                <c:pt idx="52548">
                  <c:v>4.6548000000024903</c:v>
                </c:pt>
                <c:pt idx="52549">
                  <c:v>4.65490000000249</c:v>
                </c:pt>
                <c:pt idx="52550">
                  <c:v>4.6550000000024898</c:v>
                </c:pt>
                <c:pt idx="52551">
                  <c:v>4.6551000000024896</c:v>
                </c:pt>
                <c:pt idx="52552">
                  <c:v>4.6552000000024893</c:v>
                </c:pt>
                <c:pt idx="52553">
                  <c:v>4.6553000000024891</c:v>
                </c:pt>
                <c:pt idx="52554">
                  <c:v>4.6554000000024889</c:v>
                </c:pt>
                <c:pt idx="52555">
                  <c:v>4.6555000000024886</c:v>
                </c:pt>
                <c:pt idx="52556">
                  <c:v>4.6556000000024884</c:v>
                </c:pt>
                <c:pt idx="52557">
                  <c:v>4.6557000000024882</c:v>
                </c:pt>
                <c:pt idx="52558">
                  <c:v>4.6558000000024879</c:v>
                </c:pt>
                <c:pt idx="52559">
                  <c:v>4.6559000000024877</c:v>
                </c:pt>
                <c:pt idx="52560">
                  <c:v>4.6560000000024875</c:v>
                </c:pt>
                <c:pt idx="52561">
                  <c:v>4.6561000000024872</c:v>
                </c:pt>
                <c:pt idx="52562">
                  <c:v>4.656200000002487</c:v>
                </c:pt>
                <c:pt idx="52563">
                  <c:v>4.6563000000024868</c:v>
                </c:pt>
                <c:pt idx="52564">
                  <c:v>4.6564000000024865</c:v>
                </c:pt>
                <c:pt idx="52565">
                  <c:v>4.6565000000024863</c:v>
                </c:pt>
                <c:pt idx="52566">
                  <c:v>4.6566000000024861</c:v>
                </c:pt>
                <c:pt idx="52567">
                  <c:v>4.6567000000024859</c:v>
                </c:pt>
                <c:pt idx="52568">
                  <c:v>4.6568000000024856</c:v>
                </c:pt>
                <c:pt idx="52569">
                  <c:v>4.6569000000024854</c:v>
                </c:pt>
                <c:pt idx="52570">
                  <c:v>4.6570000000024852</c:v>
                </c:pt>
                <c:pt idx="52571">
                  <c:v>4.6571000000024849</c:v>
                </c:pt>
                <c:pt idx="52572">
                  <c:v>4.6572000000024847</c:v>
                </c:pt>
                <c:pt idx="52573">
                  <c:v>4.6573000000024845</c:v>
                </c:pt>
                <c:pt idx="52574">
                  <c:v>4.6574000000024842</c:v>
                </c:pt>
                <c:pt idx="52575">
                  <c:v>4.657500000002484</c:v>
                </c:pt>
                <c:pt idx="52576">
                  <c:v>4.6576000000024838</c:v>
                </c:pt>
                <c:pt idx="52577">
                  <c:v>4.6577000000024835</c:v>
                </c:pt>
                <c:pt idx="52578">
                  <c:v>4.6578000000024833</c:v>
                </c:pt>
                <c:pt idx="52579">
                  <c:v>4.6579000000024831</c:v>
                </c:pt>
                <c:pt idx="52580">
                  <c:v>4.6580000000024828</c:v>
                </c:pt>
                <c:pt idx="52581">
                  <c:v>4.6581000000024826</c:v>
                </c:pt>
                <c:pt idx="52582">
                  <c:v>4.6582000000024824</c:v>
                </c:pt>
                <c:pt idx="52583">
                  <c:v>4.6583000000024821</c:v>
                </c:pt>
                <c:pt idx="52584">
                  <c:v>4.6584000000024819</c:v>
                </c:pt>
                <c:pt idx="52585">
                  <c:v>4.6585000000024817</c:v>
                </c:pt>
                <c:pt idx="52586">
                  <c:v>4.6586000000024814</c:v>
                </c:pt>
                <c:pt idx="52587">
                  <c:v>4.6587000000024812</c:v>
                </c:pt>
                <c:pt idx="52588">
                  <c:v>4.658800000002481</c:v>
                </c:pt>
                <c:pt idx="52589">
                  <c:v>4.6589000000024807</c:v>
                </c:pt>
                <c:pt idx="52590">
                  <c:v>4.6590000000024805</c:v>
                </c:pt>
                <c:pt idx="52591">
                  <c:v>4.6591000000024803</c:v>
                </c:pt>
                <c:pt idx="52592">
                  <c:v>4.65920000000248</c:v>
                </c:pt>
                <c:pt idx="52593">
                  <c:v>4.6593000000024798</c:v>
                </c:pt>
                <c:pt idx="52594">
                  <c:v>4.6594000000024796</c:v>
                </c:pt>
                <c:pt idx="52595">
                  <c:v>4.6595000000024793</c:v>
                </c:pt>
                <c:pt idx="52596">
                  <c:v>4.6596000000024791</c:v>
                </c:pt>
                <c:pt idx="52597">
                  <c:v>4.6597000000024789</c:v>
                </c:pt>
                <c:pt idx="52598">
                  <c:v>4.6598000000024786</c:v>
                </c:pt>
                <c:pt idx="52599">
                  <c:v>4.6599000000024784</c:v>
                </c:pt>
                <c:pt idx="52600">
                  <c:v>4.6600000000024782</c:v>
                </c:pt>
                <c:pt idx="52601">
                  <c:v>4.6601000000024779</c:v>
                </c:pt>
                <c:pt idx="52602">
                  <c:v>4.6602000000024777</c:v>
                </c:pt>
                <c:pt idx="52603">
                  <c:v>4.6603000000024775</c:v>
                </c:pt>
                <c:pt idx="52604">
                  <c:v>4.6604000000024772</c:v>
                </c:pt>
                <c:pt idx="52605">
                  <c:v>4.660500000002477</c:v>
                </c:pt>
                <c:pt idx="52606">
                  <c:v>4.6606000000024768</c:v>
                </c:pt>
                <c:pt idx="52607">
                  <c:v>4.6607000000024765</c:v>
                </c:pt>
                <c:pt idx="52608">
                  <c:v>4.6608000000024763</c:v>
                </c:pt>
                <c:pt idx="52609">
                  <c:v>4.6609000000024761</c:v>
                </c:pt>
                <c:pt idx="52610">
                  <c:v>4.6610000000024758</c:v>
                </c:pt>
                <c:pt idx="52611">
                  <c:v>4.6611000000024756</c:v>
                </c:pt>
                <c:pt idx="52612">
                  <c:v>4.6612000000024754</c:v>
                </c:pt>
                <c:pt idx="52613">
                  <c:v>4.6613000000024751</c:v>
                </c:pt>
                <c:pt idx="52614">
                  <c:v>4.6614000000024749</c:v>
                </c:pt>
                <c:pt idx="52615">
                  <c:v>4.6615000000024747</c:v>
                </c:pt>
                <c:pt idx="52616">
                  <c:v>4.6616000000024744</c:v>
                </c:pt>
                <c:pt idx="52617">
                  <c:v>4.6617000000024742</c:v>
                </c:pt>
                <c:pt idx="52618">
                  <c:v>4.661800000002474</c:v>
                </c:pt>
                <c:pt idx="52619">
                  <c:v>4.6619000000024737</c:v>
                </c:pt>
                <c:pt idx="52620">
                  <c:v>4.6620000000024735</c:v>
                </c:pt>
                <c:pt idx="52621">
                  <c:v>4.6621000000024733</c:v>
                </c:pt>
                <c:pt idx="52622">
                  <c:v>4.662200000002473</c:v>
                </c:pt>
                <c:pt idx="52623">
                  <c:v>4.6623000000024728</c:v>
                </c:pt>
                <c:pt idx="52624">
                  <c:v>4.6624000000024726</c:v>
                </c:pt>
                <c:pt idx="52625">
                  <c:v>4.6625000000024723</c:v>
                </c:pt>
                <c:pt idx="52626">
                  <c:v>4.6626000000024721</c:v>
                </c:pt>
                <c:pt idx="52627">
                  <c:v>4.6627000000024719</c:v>
                </c:pt>
                <c:pt idx="52628">
                  <c:v>4.6628000000024716</c:v>
                </c:pt>
                <c:pt idx="52629">
                  <c:v>4.6629000000024714</c:v>
                </c:pt>
                <c:pt idx="52630">
                  <c:v>4.6630000000024712</c:v>
                </c:pt>
                <c:pt idx="52631">
                  <c:v>4.6631000000024709</c:v>
                </c:pt>
                <c:pt idx="52632">
                  <c:v>4.6632000000024707</c:v>
                </c:pt>
                <c:pt idx="52633">
                  <c:v>4.6633000000024705</c:v>
                </c:pt>
                <c:pt idx="52634">
                  <c:v>4.6634000000024702</c:v>
                </c:pt>
                <c:pt idx="52635">
                  <c:v>4.66350000000247</c:v>
                </c:pt>
                <c:pt idx="52636">
                  <c:v>4.6636000000024698</c:v>
                </c:pt>
                <c:pt idx="52637">
                  <c:v>4.6637000000024695</c:v>
                </c:pt>
                <c:pt idx="52638">
                  <c:v>4.6638000000024693</c:v>
                </c:pt>
                <c:pt idx="52639">
                  <c:v>4.6639000000024691</c:v>
                </c:pt>
                <c:pt idx="52640">
                  <c:v>4.6640000000024688</c:v>
                </c:pt>
                <c:pt idx="52641">
                  <c:v>4.6641000000024686</c:v>
                </c:pt>
                <c:pt idx="52642">
                  <c:v>4.6642000000024684</c:v>
                </c:pt>
                <c:pt idx="52643">
                  <c:v>4.6643000000024681</c:v>
                </c:pt>
                <c:pt idx="52644">
                  <c:v>4.6644000000024679</c:v>
                </c:pt>
                <c:pt idx="52645">
                  <c:v>4.6645000000024677</c:v>
                </c:pt>
                <c:pt idx="52646">
                  <c:v>4.6646000000024674</c:v>
                </c:pt>
                <c:pt idx="52647">
                  <c:v>4.6647000000024672</c:v>
                </c:pt>
                <c:pt idx="52648">
                  <c:v>4.664800000002467</c:v>
                </c:pt>
                <c:pt idx="52649">
                  <c:v>4.6649000000024667</c:v>
                </c:pt>
                <c:pt idx="52650">
                  <c:v>4.6650000000024665</c:v>
                </c:pt>
                <c:pt idx="52651">
                  <c:v>4.6651000000024663</c:v>
                </c:pt>
                <c:pt idx="52652">
                  <c:v>4.665200000002466</c:v>
                </c:pt>
                <c:pt idx="52653">
                  <c:v>4.6653000000024658</c:v>
                </c:pt>
                <c:pt idx="52654">
                  <c:v>4.6654000000024656</c:v>
                </c:pt>
                <c:pt idx="52655">
                  <c:v>4.6655000000024653</c:v>
                </c:pt>
                <c:pt idx="52656">
                  <c:v>4.6656000000024651</c:v>
                </c:pt>
                <c:pt idx="52657">
                  <c:v>4.6657000000024649</c:v>
                </c:pt>
                <c:pt idx="52658">
                  <c:v>4.6658000000024646</c:v>
                </c:pt>
                <c:pt idx="52659">
                  <c:v>4.6659000000024644</c:v>
                </c:pt>
                <c:pt idx="52660">
                  <c:v>4.6660000000024642</c:v>
                </c:pt>
                <c:pt idx="52661">
                  <c:v>4.6661000000024639</c:v>
                </c:pt>
                <c:pt idx="52662">
                  <c:v>4.6662000000024637</c:v>
                </c:pt>
                <c:pt idx="52663">
                  <c:v>4.6663000000024635</c:v>
                </c:pt>
                <c:pt idx="52664">
                  <c:v>4.6664000000024632</c:v>
                </c:pt>
                <c:pt idx="52665">
                  <c:v>4.666500000002463</c:v>
                </c:pt>
                <c:pt idx="52666">
                  <c:v>4.6666000000024628</c:v>
                </c:pt>
                <c:pt idx="52667">
                  <c:v>4.6667000000024625</c:v>
                </c:pt>
                <c:pt idx="52668">
                  <c:v>4.6668000000024623</c:v>
                </c:pt>
                <c:pt idx="52669">
                  <c:v>4.6669000000024621</c:v>
                </c:pt>
                <c:pt idx="52670">
                  <c:v>4.6670000000024618</c:v>
                </c:pt>
                <c:pt idx="52671">
                  <c:v>4.6671000000024616</c:v>
                </c:pt>
                <c:pt idx="52672">
                  <c:v>4.6672000000024614</c:v>
                </c:pt>
                <c:pt idx="52673">
                  <c:v>4.6673000000024611</c:v>
                </c:pt>
                <c:pt idx="52674">
                  <c:v>4.6674000000024609</c:v>
                </c:pt>
                <c:pt idx="52675">
                  <c:v>4.6675000000024607</c:v>
                </c:pt>
                <c:pt idx="52676">
                  <c:v>4.6676000000024604</c:v>
                </c:pt>
                <c:pt idx="52677">
                  <c:v>4.6677000000024602</c:v>
                </c:pt>
                <c:pt idx="52678">
                  <c:v>4.66780000000246</c:v>
                </c:pt>
                <c:pt idx="52679">
                  <c:v>4.6679000000024597</c:v>
                </c:pt>
                <c:pt idx="52680">
                  <c:v>4.6680000000024595</c:v>
                </c:pt>
                <c:pt idx="52681">
                  <c:v>4.6681000000024593</c:v>
                </c:pt>
                <c:pt idx="52682">
                  <c:v>4.668200000002459</c:v>
                </c:pt>
                <c:pt idx="52683">
                  <c:v>4.6683000000024588</c:v>
                </c:pt>
                <c:pt idx="52684">
                  <c:v>4.6684000000024586</c:v>
                </c:pt>
                <c:pt idx="52685">
                  <c:v>4.6685000000024583</c:v>
                </c:pt>
                <c:pt idx="52686">
                  <c:v>4.6686000000024581</c:v>
                </c:pt>
                <c:pt idx="52687">
                  <c:v>4.6687000000024579</c:v>
                </c:pt>
                <c:pt idx="52688">
                  <c:v>4.6688000000024577</c:v>
                </c:pt>
                <c:pt idx="52689">
                  <c:v>4.6689000000024574</c:v>
                </c:pt>
                <c:pt idx="52690">
                  <c:v>4.6690000000024572</c:v>
                </c:pt>
                <c:pt idx="52691">
                  <c:v>4.669100000002457</c:v>
                </c:pt>
                <c:pt idx="52692">
                  <c:v>4.6692000000024567</c:v>
                </c:pt>
                <c:pt idx="52693">
                  <c:v>4.6693000000024565</c:v>
                </c:pt>
                <c:pt idx="52694">
                  <c:v>4.6694000000024563</c:v>
                </c:pt>
                <c:pt idx="52695">
                  <c:v>4.669500000002456</c:v>
                </c:pt>
                <c:pt idx="52696">
                  <c:v>4.6696000000024558</c:v>
                </c:pt>
                <c:pt idx="52697">
                  <c:v>4.6697000000024556</c:v>
                </c:pt>
                <c:pt idx="52698">
                  <c:v>4.6698000000024553</c:v>
                </c:pt>
                <c:pt idx="52699">
                  <c:v>4.6699000000024551</c:v>
                </c:pt>
                <c:pt idx="52700">
                  <c:v>4.6700000000024549</c:v>
                </c:pt>
                <c:pt idx="52701">
                  <c:v>4.6701000000024546</c:v>
                </c:pt>
                <c:pt idx="52702">
                  <c:v>4.6702000000024544</c:v>
                </c:pt>
                <c:pt idx="52703">
                  <c:v>4.6703000000024542</c:v>
                </c:pt>
                <c:pt idx="52704">
                  <c:v>4.6704000000024539</c:v>
                </c:pt>
                <c:pt idx="52705">
                  <c:v>4.6705000000024537</c:v>
                </c:pt>
                <c:pt idx="52706">
                  <c:v>4.6706000000024535</c:v>
                </c:pt>
                <c:pt idx="52707">
                  <c:v>4.6707000000024532</c:v>
                </c:pt>
                <c:pt idx="52708">
                  <c:v>4.670800000002453</c:v>
                </c:pt>
                <c:pt idx="52709">
                  <c:v>4.6709000000024528</c:v>
                </c:pt>
                <c:pt idx="52710">
                  <c:v>4.6710000000024525</c:v>
                </c:pt>
                <c:pt idx="52711">
                  <c:v>4.6711000000024523</c:v>
                </c:pt>
                <c:pt idx="52712">
                  <c:v>4.6712000000024521</c:v>
                </c:pt>
                <c:pt idx="52713">
                  <c:v>4.6713000000024518</c:v>
                </c:pt>
                <c:pt idx="52714">
                  <c:v>4.6714000000024516</c:v>
                </c:pt>
                <c:pt idx="52715">
                  <c:v>4.6715000000024514</c:v>
                </c:pt>
                <c:pt idx="52716">
                  <c:v>4.6716000000024511</c:v>
                </c:pt>
                <c:pt idx="52717">
                  <c:v>4.6717000000024509</c:v>
                </c:pt>
                <c:pt idx="52718">
                  <c:v>4.6718000000024507</c:v>
                </c:pt>
                <c:pt idx="52719">
                  <c:v>4.6719000000024504</c:v>
                </c:pt>
                <c:pt idx="52720">
                  <c:v>4.6720000000024502</c:v>
                </c:pt>
                <c:pt idx="52721">
                  <c:v>4.67210000000245</c:v>
                </c:pt>
                <c:pt idx="52722">
                  <c:v>4.6722000000024497</c:v>
                </c:pt>
                <c:pt idx="52723">
                  <c:v>4.6723000000024495</c:v>
                </c:pt>
                <c:pt idx="52724">
                  <c:v>4.6724000000024493</c:v>
                </c:pt>
                <c:pt idx="52725">
                  <c:v>4.672500000002449</c:v>
                </c:pt>
                <c:pt idx="52726">
                  <c:v>4.6726000000024488</c:v>
                </c:pt>
                <c:pt idx="52727">
                  <c:v>4.6727000000024486</c:v>
                </c:pt>
                <c:pt idx="52728">
                  <c:v>4.6728000000024483</c:v>
                </c:pt>
                <c:pt idx="52729">
                  <c:v>4.6729000000024481</c:v>
                </c:pt>
                <c:pt idx="52730">
                  <c:v>4.6730000000024479</c:v>
                </c:pt>
                <c:pt idx="52731">
                  <c:v>4.6731000000024476</c:v>
                </c:pt>
                <c:pt idx="52732">
                  <c:v>4.6732000000024474</c:v>
                </c:pt>
                <c:pt idx="52733">
                  <c:v>4.6733000000024472</c:v>
                </c:pt>
                <c:pt idx="52734">
                  <c:v>4.6734000000024469</c:v>
                </c:pt>
                <c:pt idx="52735">
                  <c:v>4.6735000000024467</c:v>
                </c:pt>
                <c:pt idx="52736">
                  <c:v>4.6736000000024465</c:v>
                </c:pt>
                <c:pt idx="52737">
                  <c:v>4.6737000000024462</c:v>
                </c:pt>
                <c:pt idx="52738">
                  <c:v>4.673800000002446</c:v>
                </c:pt>
                <c:pt idx="52739">
                  <c:v>4.6739000000024458</c:v>
                </c:pt>
                <c:pt idx="52740">
                  <c:v>4.6740000000024455</c:v>
                </c:pt>
                <c:pt idx="52741">
                  <c:v>4.6741000000024453</c:v>
                </c:pt>
                <c:pt idx="52742">
                  <c:v>4.6742000000024451</c:v>
                </c:pt>
                <c:pt idx="52743">
                  <c:v>4.6743000000024448</c:v>
                </c:pt>
                <c:pt idx="52744">
                  <c:v>4.6744000000024446</c:v>
                </c:pt>
                <c:pt idx="52745">
                  <c:v>4.6745000000024444</c:v>
                </c:pt>
                <c:pt idx="52746">
                  <c:v>4.6746000000024441</c:v>
                </c:pt>
                <c:pt idx="52747">
                  <c:v>4.6747000000024439</c:v>
                </c:pt>
                <c:pt idx="52748">
                  <c:v>4.6748000000024437</c:v>
                </c:pt>
                <c:pt idx="52749">
                  <c:v>4.6749000000024434</c:v>
                </c:pt>
                <c:pt idx="52750">
                  <c:v>4.6750000000024432</c:v>
                </c:pt>
                <c:pt idx="52751">
                  <c:v>4.675100000002443</c:v>
                </c:pt>
                <c:pt idx="52752">
                  <c:v>4.6752000000024427</c:v>
                </c:pt>
                <c:pt idx="52753">
                  <c:v>4.6753000000024425</c:v>
                </c:pt>
                <c:pt idx="52754">
                  <c:v>4.6754000000024423</c:v>
                </c:pt>
                <c:pt idx="52755">
                  <c:v>4.675500000002442</c:v>
                </c:pt>
                <c:pt idx="52756">
                  <c:v>4.6756000000024418</c:v>
                </c:pt>
                <c:pt idx="52757">
                  <c:v>4.6757000000024416</c:v>
                </c:pt>
                <c:pt idx="52758">
                  <c:v>4.6758000000024413</c:v>
                </c:pt>
                <c:pt idx="52759">
                  <c:v>4.6759000000024411</c:v>
                </c:pt>
                <c:pt idx="52760">
                  <c:v>4.6760000000024409</c:v>
                </c:pt>
                <c:pt idx="52761">
                  <c:v>4.6761000000024406</c:v>
                </c:pt>
                <c:pt idx="52762">
                  <c:v>4.6762000000024404</c:v>
                </c:pt>
                <c:pt idx="52763">
                  <c:v>4.6763000000024402</c:v>
                </c:pt>
                <c:pt idx="52764">
                  <c:v>4.6764000000024399</c:v>
                </c:pt>
                <c:pt idx="52765">
                  <c:v>4.6765000000024397</c:v>
                </c:pt>
                <c:pt idx="52766">
                  <c:v>4.6766000000024395</c:v>
                </c:pt>
                <c:pt idx="52767">
                  <c:v>4.6767000000024392</c:v>
                </c:pt>
                <c:pt idx="52768">
                  <c:v>4.676800000002439</c:v>
                </c:pt>
                <c:pt idx="52769">
                  <c:v>4.6769000000024388</c:v>
                </c:pt>
                <c:pt idx="52770">
                  <c:v>4.6770000000024385</c:v>
                </c:pt>
                <c:pt idx="52771">
                  <c:v>4.6771000000024383</c:v>
                </c:pt>
                <c:pt idx="52772">
                  <c:v>4.6772000000024381</c:v>
                </c:pt>
                <c:pt idx="52773">
                  <c:v>4.6773000000024378</c:v>
                </c:pt>
                <c:pt idx="52774">
                  <c:v>4.6774000000024376</c:v>
                </c:pt>
                <c:pt idx="52775">
                  <c:v>4.6775000000024374</c:v>
                </c:pt>
                <c:pt idx="52776">
                  <c:v>4.6776000000024371</c:v>
                </c:pt>
                <c:pt idx="52777">
                  <c:v>4.6777000000024369</c:v>
                </c:pt>
                <c:pt idx="52778">
                  <c:v>4.6778000000024367</c:v>
                </c:pt>
                <c:pt idx="52779">
                  <c:v>4.6779000000024364</c:v>
                </c:pt>
                <c:pt idx="52780">
                  <c:v>4.6780000000024362</c:v>
                </c:pt>
                <c:pt idx="52781">
                  <c:v>4.678100000002436</c:v>
                </c:pt>
                <c:pt idx="52782">
                  <c:v>4.6782000000024357</c:v>
                </c:pt>
                <c:pt idx="52783">
                  <c:v>4.6783000000024355</c:v>
                </c:pt>
                <c:pt idx="52784">
                  <c:v>4.6784000000024353</c:v>
                </c:pt>
                <c:pt idx="52785">
                  <c:v>4.678500000002435</c:v>
                </c:pt>
                <c:pt idx="52786">
                  <c:v>4.6786000000024348</c:v>
                </c:pt>
                <c:pt idx="52787">
                  <c:v>4.6787000000024346</c:v>
                </c:pt>
                <c:pt idx="52788">
                  <c:v>4.6788000000024343</c:v>
                </c:pt>
                <c:pt idx="52789">
                  <c:v>4.6789000000024341</c:v>
                </c:pt>
                <c:pt idx="52790">
                  <c:v>4.6790000000024339</c:v>
                </c:pt>
                <c:pt idx="52791">
                  <c:v>4.6791000000024336</c:v>
                </c:pt>
                <c:pt idx="52792">
                  <c:v>4.6792000000024334</c:v>
                </c:pt>
                <c:pt idx="52793">
                  <c:v>4.6793000000024332</c:v>
                </c:pt>
                <c:pt idx="52794">
                  <c:v>4.6794000000024329</c:v>
                </c:pt>
                <c:pt idx="52795">
                  <c:v>4.6795000000024327</c:v>
                </c:pt>
                <c:pt idx="52796">
                  <c:v>4.6796000000024325</c:v>
                </c:pt>
                <c:pt idx="52797">
                  <c:v>4.6797000000024322</c:v>
                </c:pt>
                <c:pt idx="52798">
                  <c:v>4.679800000002432</c:v>
                </c:pt>
                <c:pt idx="52799">
                  <c:v>4.6799000000024318</c:v>
                </c:pt>
                <c:pt idx="52800">
                  <c:v>4.6800000000024315</c:v>
                </c:pt>
                <c:pt idx="52801">
                  <c:v>4.6801000000024313</c:v>
                </c:pt>
                <c:pt idx="52802">
                  <c:v>4.6802000000024311</c:v>
                </c:pt>
                <c:pt idx="52803">
                  <c:v>4.6803000000024308</c:v>
                </c:pt>
                <c:pt idx="52804">
                  <c:v>4.6804000000024306</c:v>
                </c:pt>
                <c:pt idx="52805">
                  <c:v>4.6805000000024304</c:v>
                </c:pt>
                <c:pt idx="52806">
                  <c:v>4.6806000000024301</c:v>
                </c:pt>
                <c:pt idx="52807">
                  <c:v>4.6807000000024299</c:v>
                </c:pt>
                <c:pt idx="52808">
                  <c:v>4.6808000000024297</c:v>
                </c:pt>
                <c:pt idx="52809">
                  <c:v>4.6809000000024295</c:v>
                </c:pt>
                <c:pt idx="52810">
                  <c:v>4.6810000000024292</c:v>
                </c:pt>
                <c:pt idx="52811">
                  <c:v>4.681100000002429</c:v>
                </c:pt>
                <c:pt idx="52812">
                  <c:v>4.6812000000024288</c:v>
                </c:pt>
                <c:pt idx="52813">
                  <c:v>4.6813000000024285</c:v>
                </c:pt>
                <c:pt idx="52814">
                  <c:v>4.6814000000024283</c:v>
                </c:pt>
                <c:pt idx="52815">
                  <c:v>4.6815000000024281</c:v>
                </c:pt>
                <c:pt idx="52816">
                  <c:v>4.6816000000024278</c:v>
                </c:pt>
                <c:pt idx="52817">
                  <c:v>4.6817000000024276</c:v>
                </c:pt>
                <c:pt idx="52818">
                  <c:v>4.6818000000024274</c:v>
                </c:pt>
                <c:pt idx="52819">
                  <c:v>4.6819000000024271</c:v>
                </c:pt>
                <c:pt idx="52820">
                  <c:v>4.6820000000024269</c:v>
                </c:pt>
                <c:pt idx="52821">
                  <c:v>4.6821000000024267</c:v>
                </c:pt>
                <c:pt idx="52822">
                  <c:v>4.6822000000024264</c:v>
                </c:pt>
                <c:pt idx="52823">
                  <c:v>4.6823000000024262</c:v>
                </c:pt>
                <c:pt idx="52824">
                  <c:v>4.682400000002426</c:v>
                </c:pt>
                <c:pt idx="52825">
                  <c:v>4.6825000000024257</c:v>
                </c:pt>
                <c:pt idx="52826">
                  <c:v>4.6826000000024255</c:v>
                </c:pt>
                <c:pt idx="52827">
                  <c:v>4.6827000000024253</c:v>
                </c:pt>
                <c:pt idx="52828">
                  <c:v>4.682800000002425</c:v>
                </c:pt>
                <c:pt idx="52829">
                  <c:v>4.6829000000024248</c:v>
                </c:pt>
                <c:pt idx="52830">
                  <c:v>4.6830000000024246</c:v>
                </c:pt>
                <c:pt idx="52831">
                  <c:v>4.6831000000024243</c:v>
                </c:pt>
                <c:pt idx="52832">
                  <c:v>4.6832000000024241</c:v>
                </c:pt>
                <c:pt idx="52833">
                  <c:v>4.6833000000024239</c:v>
                </c:pt>
                <c:pt idx="52834">
                  <c:v>4.6834000000024236</c:v>
                </c:pt>
                <c:pt idx="52835">
                  <c:v>4.6835000000024234</c:v>
                </c:pt>
                <c:pt idx="52836">
                  <c:v>4.6836000000024232</c:v>
                </c:pt>
                <c:pt idx="52837">
                  <c:v>4.6837000000024229</c:v>
                </c:pt>
                <c:pt idx="52838">
                  <c:v>4.6838000000024227</c:v>
                </c:pt>
                <c:pt idx="52839">
                  <c:v>4.6839000000024225</c:v>
                </c:pt>
                <c:pt idx="52840">
                  <c:v>4.6840000000024222</c:v>
                </c:pt>
                <c:pt idx="52841">
                  <c:v>4.684100000002422</c:v>
                </c:pt>
                <c:pt idx="52842">
                  <c:v>4.6842000000024218</c:v>
                </c:pt>
                <c:pt idx="52843">
                  <c:v>4.6843000000024215</c:v>
                </c:pt>
                <c:pt idx="52844">
                  <c:v>4.6844000000024213</c:v>
                </c:pt>
                <c:pt idx="52845">
                  <c:v>4.6845000000024211</c:v>
                </c:pt>
                <c:pt idx="52846">
                  <c:v>4.6846000000024208</c:v>
                </c:pt>
                <c:pt idx="52847">
                  <c:v>4.6847000000024206</c:v>
                </c:pt>
                <c:pt idx="52848">
                  <c:v>4.6848000000024204</c:v>
                </c:pt>
                <c:pt idx="52849">
                  <c:v>4.6849000000024201</c:v>
                </c:pt>
                <c:pt idx="52850">
                  <c:v>4.6850000000024199</c:v>
                </c:pt>
                <c:pt idx="52851">
                  <c:v>4.6851000000024197</c:v>
                </c:pt>
                <c:pt idx="52852">
                  <c:v>4.6852000000024194</c:v>
                </c:pt>
                <c:pt idx="52853">
                  <c:v>4.6853000000024192</c:v>
                </c:pt>
                <c:pt idx="52854">
                  <c:v>4.685400000002419</c:v>
                </c:pt>
                <c:pt idx="52855">
                  <c:v>4.6855000000024187</c:v>
                </c:pt>
                <c:pt idx="52856">
                  <c:v>4.6856000000024185</c:v>
                </c:pt>
                <c:pt idx="52857">
                  <c:v>4.6857000000024183</c:v>
                </c:pt>
                <c:pt idx="52858">
                  <c:v>4.685800000002418</c:v>
                </c:pt>
                <c:pt idx="52859">
                  <c:v>4.6859000000024178</c:v>
                </c:pt>
                <c:pt idx="52860">
                  <c:v>4.6860000000024176</c:v>
                </c:pt>
                <c:pt idx="52861">
                  <c:v>4.6861000000024173</c:v>
                </c:pt>
                <c:pt idx="52862">
                  <c:v>4.6862000000024171</c:v>
                </c:pt>
                <c:pt idx="52863">
                  <c:v>4.6863000000024169</c:v>
                </c:pt>
                <c:pt idx="52864">
                  <c:v>4.6864000000024166</c:v>
                </c:pt>
                <c:pt idx="52865">
                  <c:v>4.6865000000024164</c:v>
                </c:pt>
                <c:pt idx="52866">
                  <c:v>4.6866000000024162</c:v>
                </c:pt>
                <c:pt idx="52867">
                  <c:v>4.6867000000024159</c:v>
                </c:pt>
                <c:pt idx="52868">
                  <c:v>4.6868000000024157</c:v>
                </c:pt>
                <c:pt idx="52869">
                  <c:v>4.6869000000024155</c:v>
                </c:pt>
                <c:pt idx="52870">
                  <c:v>4.6870000000024152</c:v>
                </c:pt>
                <c:pt idx="52871">
                  <c:v>4.687100000002415</c:v>
                </c:pt>
                <c:pt idx="52872">
                  <c:v>4.6872000000024148</c:v>
                </c:pt>
                <c:pt idx="52873">
                  <c:v>4.6873000000024145</c:v>
                </c:pt>
                <c:pt idx="52874">
                  <c:v>4.6874000000024143</c:v>
                </c:pt>
                <c:pt idx="52875">
                  <c:v>4.6875000000024141</c:v>
                </c:pt>
                <c:pt idx="52876">
                  <c:v>4.6876000000024138</c:v>
                </c:pt>
                <c:pt idx="52877">
                  <c:v>4.6877000000024136</c:v>
                </c:pt>
                <c:pt idx="52878">
                  <c:v>4.6878000000024134</c:v>
                </c:pt>
                <c:pt idx="52879">
                  <c:v>4.6879000000024131</c:v>
                </c:pt>
                <c:pt idx="52880">
                  <c:v>4.6880000000024129</c:v>
                </c:pt>
                <c:pt idx="52881">
                  <c:v>4.6881000000024127</c:v>
                </c:pt>
                <c:pt idx="52882">
                  <c:v>4.6882000000024124</c:v>
                </c:pt>
                <c:pt idx="52883">
                  <c:v>4.6883000000024122</c:v>
                </c:pt>
                <c:pt idx="52884">
                  <c:v>4.688400000002412</c:v>
                </c:pt>
                <c:pt idx="52885">
                  <c:v>4.6885000000024117</c:v>
                </c:pt>
                <c:pt idx="52886">
                  <c:v>4.6886000000024115</c:v>
                </c:pt>
                <c:pt idx="52887">
                  <c:v>4.6887000000024113</c:v>
                </c:pt>
                <c:pt idx="52888">
                  <c:v>4.688800000002411</c:v>
                </c:pt>
                <c:pt idx="52889">
                  <c:v>4.6889000000024108</c:v>
                </c:pt>
                <c:pt idx="52890">
                  <c:v>4.6890000000024106</c:v>
                </c:pt>
                <c:pt idx="52891">
                  <c:v>4.6891000000024103</c:v>
                </c:pt>
                <c:pt idx="52892">
                  <c:v>4.6892000000024101</c:v>
                </c:pt>
                <c:pt idx="52893">
                  <c:v>4.6893000000024099</c:v>
                </c:pt>
                <c:pt idx="52894">
                  <c:v>4.6894000000024096</c:v>
                </c:pt>
                <c:pt idx="52895">
                  <c:v>4.6895000000024094</c:v>
                </c:pt>
                <c:pt idx="52896">
                  <c:v>4.6896000000024092</c:v>
                </c:pt>
                <c:pt idx="52897">
                  <c:v>4.6897000000024089</c:v>
                </c:pt>
                <c:pt idx="52898">
                  <c:v>4.6898000000024087</c:v>
                </c:pt>
                <c:pt idx="52899">
                  <c:v>4.6899000000024085</c:v>
                </c:pt>
                <c:pt idx="52900">
                  <c:v>4.6900000000024082</c:v>
                </c:pt>
                <c:pt idx="52901">
                  <c:v>4.690100000002408</c:v>
                </c:pt>
                <c:pt idx="52902">
                  <c:v>4.6902000000024078</c:v>
                </c:pt>
                <c:pt idx="52903">
                  <c:v>4.6903000000024075</c:v>
                </c:pt>
                <c:pt idx="52904">
                  <c:v>4.6904000000024073</c:v>
                </c:pt>
                <c:pt idx="52905">
                  <c:v>4.6905000000024071</c:v>
                </c:pt>
                <c:pt idx="52906">
                  <c:v>4.6906000000024068</c:v>
                </c:pt>
                <c:pt idx="52907">
                  <c:v>4.6907000000024066</c:v>
                </c:pt>
                <c:pt idx="52908">
                  <c:v>4.6908000000024064</c:v>
                </c:pt>
                <c:pt idx="52909">
                  <c:v>4.6909000000024061</c:v>
                </c:pt>
                <c:pt idx="52910">
                  <c:v>4.6910000000024059</c:v>
                </c:pt>
                <c:pt idx="52911">
                  <c:v>4.6911000000024057</c:v>
                </c:pt>
                <c:pt idx="52912">
                  <c:v>4.6912000000024054</c:v>
                </c:pt>
                <c:pt idx="52913">
                  <c:v>4.6913000000024052</c:v>
                </c:pt>
                <c:pt idx="52914">
                  <c:v>4.691400000002405</c:v>
                </c:pt>
                <c:pt idx="52915">
                  <c:v>4.6915000000024047</c:v>
                </c:pt>
                <c:pt idx="52916">
                  <c:v>4.6916000000024045</c:v>
                </c:pt>
                <c:pt idx="52917">
                  <c:v>4.6917000000024043</c:v>
                </c:pt>
                <c:pt idx="52918">
                  <c:v>4.691800000002404</c:v>
                </c:pt>
                <c:pt idx="52919">
                  <c:v>4.6919000000024038</c:v>
                </c:pt>
                <c:pt idx="52920">
                  <c:v>4.6920000000024036</c:v>
                </c:pt>
                <c:pt idx="52921">
                  <c:v>4.6921000000024033</c:v>
                </c:pt>
                <c:pt idx="52922">
                  <c:v>4.6922000000024031</c:v>
                </c:pt>
                <c:pt idx="52923">
                  <c:v>4.6923000000024029</c:v>
                </c:pt>
                <c:pt idx="52924">
                  <c:v>4.6924000000024026</c:v>
                </c:pt>
                <c:pt idx="52925">
                  <c:v>4.6925000000024024</c:v>
                </c:pt>
                <c:pt idx="52926">
                  <c:v>4.6926000000024022</c:v>
                </c:pt>
                <c:pt idx="52927">
                  <c:v>4.6927000000024019</c:v>
                </c:pt>
                <c:pt idx="52928">
                  <c:v>4.6928000000024017</c:v>
                </c:pt>
                <c:pt idx="52929">
                  <c:v>4.6929000000024015</c:v>
                </c:pt>
                <c:pt idx="52930">
                  <c:v>4.6930000000024013</c:v>
                </c:pt>
                <c:pt idx="52931">
                  <c:v>4.693100000002401</c:v>
                </c:pt>
                <c:pt idx="52932">
                  <c:v>4.6932000000024008</c:v>
                </c:pt>
                <c:pt idx="52933">
                  <c:v>4.6933000000024006</c:v>
                </c:pt>
                <c:pt idx="52934">
                  <c:v>4.6934000000024003</c:v>
                </c:pt>
                <c:pt idx="52935">
                  <c:v>4.6935000000024001</c:v>
                </c:pt>
                <c:pt idx="52936">
                  <c:v>4.6936000000023999</c:v>
                </c:pt>
                <c:pt idx="52937">
                  <c:v>4.6937000000023996</c:v>
                </c:pt>
                <c:pt idx="52938">
                  <c:v>4.6938000000023994</c:v>
                </c:pt>
                <c:pt idx="52939">
                  <c:v>4.6939000000023992</c:v>
                </c:pt>
                <c:pt idx="52940">
                  <c:v>4.6940000000023989</c:v>
                </c:pt>
                <c:pt idx="52941">
                  <c:v>4.6941000000023987</c:v>
                </c:pt>
                <c:pt idx="52942">
                  <c:v>4.6942000000023985</c:v>
                </c:pt>
                <c:pt idx="52943">
                  <c:v>4.6943000000023982</c:v>
                </c:pt>
                <c:pt idx="52944">
                  <c:v>4.694400000002398</c:v>
                </c:pt>
                <c:pt idx="52945">
                  <c:v>4.6945000000023978</c:v>
                </c:pt>
                <c:pt idx="52946">
                  <c:v>4.6946000000023975</c:v>
                </c:pt>
                <c:pt idx="52947">
                  <c:v>4.6947000000023973</c:v>
                </c:pt>
                <c:pt idx="52948">
                  <c:v>4.6948000000023971</c:v>
                </c:pt>
                <c:pt idx="52949">
                  <c:v>4.6949000000023968</c:v>
                </c:pt>
                <c:pt idx="52950">
                  <c:v>4.6950000000023966</c:v>
                </c:pt>
                <c:pt idx="52951">
                  <c:v>4.6951000000023964</c:v>
                </c:pt>
                <c:pt idx="52952">
                  <c:v>4.6952000000023961</c:v>
                </c:pt>
                <c:pt idx="52953">
                  <c:v>4.6953000000023959</c:v>
                </c:pt>
                <c:pt idx="52954">
                  <c:v>4.6954000000023957</c:v>
                </c:pt>
                <c:pt idx="52955">
                  <c:v>4.6955000000023954</c:v>
                </c:pt>
                <c:pt idx="52956">
                  <c:v>4.6956000000023952</c:v>
                </c:pt>
                <c:pt idx="52957">
                  <c:v>4.695700000002395</c:v>
                </c:pt>
                <c:pt idx="52958">
                  <c:v>4.6958000000023947</c:v>
                </c:pt>
                <c:pt idx="52959">
                  <c:v>4.6959000000023945</c:v>
                </c:pt>
                <c:pt idx="52960">
                  <c:v>4.6960000000023943</c:v>
                </c:pt>
                <c:pt idx="52961">
                  <c:v>4.696100000002394</c:v>
                </c:pt>
                <c:pt idx="52962">
                  <c:v>4.6962000000023938</c:v>
                </c:pt>
                <c:pt idx="52963">
                  <c:v>4.6963000000023936</c:v>
                </c:pt>
                <c:pt idx="52964">
                  <c:v>4.6964000000023933</c:v>
                </c:pt>
                <c:pt idx="52965">
                  <c:v>4.6965000000023931</c:v>
                </c:pt>
                <c:pt idx="52966">
                  <c:v>4.6966000000023929</c:v>
                </c:pt>
                <c:pt idx="52967">
                  <c:v>4.6967000000023926</c:v>
                </c:pt>
                <c:pt idx="52968">
                  <c:v>4.6968000000023924</c:v>
                </c:pt>
                <c:pt idx="52969">
                  <c:v>4.6969000000023922</c:v>
                </c:pt>
                <c:pt idx="52970">
                  <c:v>4.6970000000023919</c:v>
                </c:pt>
                <c:pt idx="52971">
                  <c:v>4.6971000000023917</c:v>
                </c:pt>
                <c:pt idx="52972">
                  <c:v>4.6972000000023915</c:v>
                </c:pt>
                <c:pt idx="52973">
                  <c:v>4.6973000000023912</c:v>
                </c:pt>
                <c:pt idx="52974">
                  <c:v>4.697400000002391</c:v>
                </c:pt>
                <c:pt idx="52975">
                  <c:v>4.6975000000023908</c:v>
                </c:pt>
                <c:pt idx="52976">
                  <c:v>4.6976000000023905</c:v>
                </c:pt>
                <c:pt idx="52977">
                  <c:v>4.6977000000023903</c:v>
                </c:pt>
                <c:pt idx="52978">
                  <c:v>4.6978000000023901</c:v>
                </c:pt>
                <c:pt idx="52979">
                  <c:v>4.6979000000023898</c:v>
                </c:pt>
                <c:pt idx="52980">
                  <c:v>4.6980000000023896</c:v>
                </c:pt>
                <c:pt idx="52981">
                  <c:v>4.6981000000023894</c:v>
                </c:pt>
                <c:pt idx="52982">
                  <c:v>4.6982000000023891</c:v>
                </c:pt>
                <c:pt idx="52983">
                  <c:v>4.6983000000023889</c:v>
                </c:pt>
                <c:pt idx="52984">
                  <c:v>4.6984000000023887</c:v>
                </c:pt>
                <c:pt idx="52985">
                  <c:v>4.6985000000023884</c:v>
                </c:pt>
                <c:pt idx="52986">
                  <c:v>4.6986000000023882</c:v>
                </c:pt>
                <c:pt idx="52987">
                  <c:v>4.698700000002388</c:v>
                </c:pt>
                <c:pt idx="52988">
                  <c:v>4.6988000000023877</c:v>
                </c:pt>
                <c:pt idx="52989">
                  <c:v>4.6989000000023875</c:v>
                </c:pt>
                <c:pt idx="52990">
                  <c:v>4.6990000000023873</c:v>
                </c:pt>
                <c:pt idx="52991">
                  <c:v>4.699100000002387</c:v>
                </c:pt>
                <c:pt idx="52992">
                  <c:v>4.6992000000023868</c:v>
                </c:pt>
                <c:pt idx="52993">
                  <c:v>4.6993000000023866</c:v>
                </c:pt>
                <c:pt idx="52994">
                  <c:v>4.6994000000023863</c:v>
                </c:pt>
                <c:pt idx="52995">
                  <c:v>4.6995000000023861</c:v>
                </c:pt>
                <c:pt idx="52996">
                  <c:v>4.6996000000023859</c:v>
                </c:pt>
                <c:pt idx="52997">
                  <c:v>4.6997000000023856</c:v>
                </c:pt>
                <c:pt idx="52998">
                  <c:v>4.6998000000023854</c:v>
                </c:pt>
                <c:pt idx="52999">
                  <c:v>4.6999000000023852</c:v>
                </c:pt>
                <c:pt idx="53000">
                  <c:v>4.7000000000023849</c:v>
                </c:pt>
                <c:pt idx="53001">
                  <c:v>4.7001000000023847</c:v>
                </c:pt>
                <c:pt idx="53002">
                  <c:v>4.7002000000023845</c:v>
                </c:pt>
                <c:pt idx="53003">
                  <c:v>4.7003000000023842</c:v>
                </c:pt>
                <c:pt idx="53004">
                  <c:v>4.700400000002384</c:v>
                </c:pt>
                <c:pt idx="53005">
                  <c:v>4.7005000000023838</c:v>
                </c:pt>
                <c:pt idx="53006">
                  <c:v>4.7006000000023835</c:v>
                </c:pt>
                <c:pt idx="53007">
                  <c:v>4.7007000000023833</c:v>
                </c:pt>
                <c:pt idx="53008">
                  <c:v>4.7008000000023831</c:v>
                </c:pt>
                <c:pt idx="53009">
                  <c:v>4.7009000000023828</c:v>
                </c:pt>
                <c:pt idx="53010">
                  <c:v>4.7010000000023826</c:v>
                </c:pt>
                <c:pt idx="53011">
                  <c:v>4.7011000000023824</c:v>
                </c:pt>
                <c:pt idx="53012">
                  <c:v>4.7012000000023821</c:v>
                </c:pt>
                <c:pt idx="53013">
                  <c:v>4.7013000000023819</c:v>
                </c:pt>
                <c:pt idx="53014">
                  <c:v>4.7014000000023817</c:v>
                </c:pt>
                <c:pt idx="53015">
                  <c:v>4.7015000000023814</c:v>
                </c:pt>
                <c:pt idx="53016">
                  <c:v>4.7016000000023812</c:v>
                </c:pt>
                <c:pt idx="53017">
                  <c:v>4.701700000002381</c:v>
                </c:pt>
                <c:pt idx="53018">
                  <c:v>4.7018000000023807</c:v>
                </c:pt>
                <c:pt idx="53019">
                  <c:v>4.7019000000023805</c:v>
                </c:pt>
                <c:pt idx="53020">
                  <c:v>4.7020000000023803</c:v>
                </c:pt>
                <c:pt idx="53021">
                  <c:v>4.70210000000238</c:v>
                </c:pt>
                <c:pt idx="53022">
                  <c:v>4.7022000000023798</c:v>
                </c:pt>
                <c:pt idx="53023">
                  <c:v>4.7023000000023796</c:v>
                </c:pt>
                <c:pt idx="53024">
                  <c:v>4.7024000000023793</c:v>
                </c:pt>
                <c:pt idx="53025">
                  <c:v>4.7025000000023791</c:v>
                </c:pt>
                <c:pt idx="53026">
                  <c:v>4.7026000000023789</c:v>
                </c:pt>
                <c:pt idx="53027">
                  <c:v>4.7027000000023786</c:v>
                </c:pt>
                <c:pt idx="53028">
                  <c:v>4.7028000000023784</c:v>
                </c:pt>
                <c:pt idx="53029">
                  <c:v>4.7029000000023782</c:v>
                </c:pt>
                <c:pt idx="53030">
                  <c:v>4.7030000000023779</c:v>
                </c:pt>
                <c:pt idx="53031">
                  <c:v>4.7031000000023777</c:v>
                </c:pt>
                <c:pt idx="53032">
                  <c:v>4.7032000000023775</c:v>
                </c:pt>
                <c:pt idx="53033">
                  <c:v>4.7033000000023772</c:v>
                </c:pt>
                <c:pt idx="53034">
                  <c:v>4.703400000002377</c:v>
                </c:pt>
                <c:pt idx="53035">
                  <c:v>4.7035000000023768</c:v>
                </c:pt>
                <c:pt idx="53036">
                  <c:v>4.7036000000023765</c:v>
                </c:pt>
                <c:pt idx="53037">
                  <c:v>4.7037000000023763</c:v>
                </c:pt>
                <c:pt idx="53038">
                  <c:v>4.7038000000023761</c:v>
                </c:pt>
                <c:pt idx="53039">
                  <c:v>4.7039000000023758</c:v>
                </c:pt>
                <c:pt idx="53040">
                  <c:v>4.7040000000023756</c:v>
                </c:pt>
                <c:pt idx="53041">
                  <c:v>4.7041000000023754</c:v>
                </c:pt>
                <c:pt idx="53042">
                  <c:v>4.7042000000023751</c:v>
                </c:pt>
                <c:pt idx="53043">
                  <c:v>4.7043000000023749</c:v>
                </c:pt>
                <c:pt idx="53044">
                  <c:v>4.7044000000023747</c:v>
                </c:pt>
                <c:pt idx="53045">
                  <c:v>4.7045000000023744</c:v>
                </c:pt>
                <c:pt idx="53046">
                  <c:v>4.7046000000023742</c:v>
                </c:pt>
                <c:pt idx="53047">
                  <c:v>4.704700000002374</c:v>
                </c:pt>
                <c:pt idx="53048">
                  <c:v>4.7048000000023737</c:v>
                </c:pt>
                <c:pt idx="53049">
                  <c:v>4.7049000000023735</c:v>
                </c:pt>
                <c:pt idx="53050">
                  <c:v>4.7050000000023733</c:v>
                </c:pt>
                <c:pt idx="53051">
                  <c:v>4.7051000000023731</c:v>
                </c:pt>
                <c:pt idx="53052">
                  <c:v>4.7052000000023728</c:v>
                </c:pt>
                <c:pt idx="53053">
                  <c:v>4.7053000000023726</c:v>
                </c:pt>
                <c:pt idx="53054">
                  <c:v>4.7054000000023724</c:v>
                </c:pt>
                <c:pt idx="53055">
                  <c:v>4.7055000000023721</c:v>
                </c:pt>
                <c:pt idx="53056">
                  <c:v>4.7056000000023719</c:v>
                </c:pt>
                <c:pt idx="53057">
                  <c:v>4.7057000000023717</c:v>
                </c:pt>
                <c:pt idx="53058">
                  <c:v>4.7058000000023714</c:v>
                </c:pt>
                <c:pt idx="53059">
                  <c:v>4.7059000000023712</c:v>
                </c:pt>
                <c:pt idx="53060">
                  <c:v>4.706000000002371</c:v>
                </c:pt>
                <c:pt idx="53061">
                  <c:v>4.7061000000023707</c:v>
                </c:pt>
                <c:pt idx="53062">
                  <c:v>4.7062000000023705</c:v>
                </c:pt>
                <c:pt idx="53063">
                  <c:v>4.7063000000023703</c:v>
                </c:pt>
                <c:pt idx="53064">
                  <c:v>4.70640000000237</c:v>
                </c:pt>
                <c:pt idx="53065">
                  <c:v>4.7065000000023698</c:v>
                </c:pt>
                <c:pt idx="53066">
                  <c:v>4.7066000000023696</c:v>
                </c:pt>
                <c:pt idx="53067">
                  <c:v>4.7067000000023693</c:v>
                </c:pt>
                <c:pt idx="53068">
                  <c:v>4.7068000000023691</c:v>
                </c:pt>
                <c:pt idx="53069">
                  <c:v>4.7069000000023689</c:v>
                </c:pt>
                <c:pt idx="53070">
                  <c:v>4.7070000000023686</c:v>
                </c:pt>
                <c:pt idx="53071">
                  <c:v>4.7071000000023684</c:v>
                </c:pt>
                <c:pt idx="53072">
                  <c:v>4.7072000000023682</c:v>
                </c:pt>
                <c:pt idx="53073">
                  <c:v>4.7073000000023679</c:v>
                </c:pt>
                <c:pt idx="53074">
                  <c:v>4.7074000000023677</c:v>
                </c:pt>
                <c:pt idx="53075">
                  <c:v>4.7075000000023675</c:v>
                </c:pt>
                <c:pt idx="53076">
                  <c:v>4.7076000000023672</c:v>
                </c:pt>
                <c:pt idx="53077">
                  <c:v>4.707700000002367</c:v>
                </c:pt>
                <c:pt idx="53078">
                  <c:v>4.7078000000023668</c:v>
                </c:pt>
                <c:pt idx="53079">
                  <c:v>4.7079000000023665</c:v>
                </c:pt>
                <c:pt idx="53080">
                  <c:v>4.7080000000023663</c:v>
                </c:pt>
                <c:pt idx="53081">
                  <c:v>4.7081000000023661</c:v>
                </c:pt>
                <c:pt idx="53082">
                  <c:v>4.7082000000023658</c:v>
                </c:pt>
                <c:pt idx="53083">
                  <c:v>4.7083000000023656</c:v>
                </c:pt>
                <c:pt idx="53084">
                  <c:v>4.7084000000023654</c:v>
                </c:pt>
                <c:pt idx="53085">
                  <c:v>4.7085000000023651</c:v>
                </c:pt>
                <c:pt idx="53086">
                  <c:v>4.7086000000023649</c:v>
                </c:pt>
                <c:pt idx="53087">
                  <c:v>4.7087000000023647</c:v>
                </c:pt>
                <c:pt idx="53088">
                  <c:v>4.7088000000023644</c:v>
                </c:pt>
                <c:pt idx="53089">
                  <c:v>4.7089000000023642</c:v>
                </c:pt>
                <c:pt idx="53090">
                  <c:v>4.709000000002364</c:v>
                </c:pt>
                <c:pt idx="53091">
                  <c:v>4.7091000000023637</c:v>
                </c:pt>
                <c:pt idx="53092">
                  <c:v>4.7092000000023635</c:v>
                </c:pt>
                <c:pt idx="53093">
                  <c:v>4.7093000000023633</c:v>
                </c:pt>
                <c:pt idx="53094">
                  <c:v>4.709400000002363</c:v>
                </c:pt>
                <c:pt idx="53095">
                  <c:v>4.7095000000023628</c:v>
                </c:pt>
                <c:pt idx="53096">
                  <c:v>4.7096000000023626</c:v>
                </c:pt>
                <c:pt idx="53097">
                  <c:v>4.7097000000023623</c:v>
                </c:pt>
                <c:pt idx="53098">
                  <c:v>4.7098000000023621</c:v>
                </c:pt>
                <c:pt idx="53099">
                  <c:v>4.7099000000023619</c:v>
                </c:pt>
                <c:pt idx="53100">
                  <c:v>4.7100000000023616</c:v>
                </c:pt>
                <c:pt idx="53101">
                  <c:v>4.7101000000023614</c:v>
                </c:pt>
                <c:pt idx="53102">
                  <c:v>4.7102000000023612</c:v>
                </c:pt>
                <c:pt idx="53103">
                  <c:v>4.7103000000023609</c:v>
                </c:pt>
                <c:pt idx="53104">
                  <c:v>4.7104000000023607</c:v>
                </c:pt>
                <c:pt idx="53105">
                  <c:v>4.7105000000023605</c:v>
                </c:pt>
                <c:pt idx="53106">
                  <c:v>4.7106000000023602</c:v>
                </c:pt>
                <c:pt idx="53107">
                  <c:v>4.71070000000236</c:v>
                </c:pt>
                <c:pt idx="53108">
                  <c:v>4.7108000000023598</c:v>
                </c:pt>
                <c:pt idx="53109">
                  <c:v>4.7109000000023595</c:v>
                </c:pt>
                <c:pt idx="53110">
                  <c:v>4.7110000000023593</c:v>
                </c:pt>
                <c:pt idx="53111">
                  <c:v>4.7111000000023591</c:v>
                </c:pt>
                <c:pt idx="53112">
                  <c:v>4.7112000000023588</c:v>
                </c:pt>
                <c:pt idx="53113">
                  <c:v>4.7113000000023586</c:v>
                </c:pt>
                <c:pt idx="53114">
                  <c:v>4.7114000000023584</c:v>
                </c:pt>
                <c:pt idx="53115">
                  <c:v>4.7115000000023581</c:v>
                </c:pt>
                <c:pt idx="53116">
                  <c:v>4.7116000000023579</c:v>
                </c:pt>
                <c:pt idx="53117">
                  <c:v>4.7117000000023577</c:v>
                </c:pt>
                <c:pt idx="53118">
                  <c:v>4.7118000000023574</c:v>
                </c:pt>
                <c:pt idx="53119">
                  <c:v>4.7119000000023572</c:v>
                </c:pt>
                <c:pt idx="53120">
                  <c:v>4.712000000002357</c:v>
                </c:pt>
                <c:pt idx="53121">
                  <c:v>4.7121000000023567</c:v>
                </c:pt>
                <c:pt idx="53122">
                  <c:v>4.7122000000023565</c:v>
                </c:pt>
                <c:pt idx="53123">
                  <c:v>4.7123000000023563</c:v>
                </c:pt>
                <c:pt idx="53124">
                  <c:v>4.712400000002356</c:v>
                </c:pt>
                <c:pt idx="53125">
                  <c:v>4.7125000000023558</c:v>
                </c:pt>
                <c:pt idx="53126">
                  <c:v>4.7126000000023556</c:v>
                </c:pt>
                <c:pt idx="53127">
                  <c:v>4.7127000000023553</c:v>
                </c:pt>
                <c:pt idx="53128">
                  <c:v>4.7128000000023551</c:v>
                </c:pt>
                <c:pt idx="53129">
                  <c:v>4.7129000000023549</c:v>
                </c:pt>
                <c:pt idx="53130">
                  <c:v>4.7130000000023546</c:v>
                </c:pt>
                <c:pt idx="53131">
                  <c:v>4.7131000000023544</c:v>
                </c:pt>
                <c:pt idx="53132">
                  <c:v>4.7132000000023542</c:v>
                </c:pt>
                <c:pt idx="53133">
                  <c:v>4.7133000000023539</c:v>
                </c:pt>
                <c:pt idx="53134">
                  <c:v>4.7134000000023537</c:v>
                </c:pt>
                <c:pt idx="53135">
                  <c:v>4.7135000000023535</c:v>
                </c:pt>
                <c:pt idx="53136">
                  <c:v>4.7136000000023532</c:v>
                </c:pt>
                <c:pt idx="53137">
                  <c:v>4.713700000002353</c:v>
                </c:pt>
                <c:pt idx="53138">
                  <c:v>4.7138000000023528</c:v>
                </c:pt>
                <c:pt idx="53139">
                  <c:v>4.7139000000023525</c:v>
                </c:pt>
                <c:pt idx="53140">
                  <c:v>4.7140000000023523</c:v>
                </c:pt>
                <c:pt idx="53141">
                  <c:v>4.7141000000023521</c:v>
                </c:pt>
                <c:pt idx="53142">
                  <c:v>4.7142000000023518</c:v>
                </c:pt>
                <c:pt idx="53143">
                  <c:v>4.7143000000023516</c:v>
                </c:pt>
                <c:pt idx="53144">
                  <c:v>4.7144000000023514</c:v>
                </c:pt>
                <c:pt idx="53145">
                  <c:v>4.7145000000023511</c:v>
                </c:pt>
                <c:pt idx="53146">
                  <c:v>4.7146000000023509</c:v>
                </c:pt>
                <c:pt idx="53147">
                  <c:v>4.7147000000023507</c:v>
                </c:pt>
                <c:pt idx="53148">
                  <c:v>4.7148000000023504</c:v>
                </c:pt>
                <c:pt idx="53149">
                  <c:v>4.7149000000023502</c:v>
                </c:pt>
                <c:pt idx="53150">
                  <c:v>4.71500000000235</c:v>
                </c:pt>
                <c:pt idx="53151">
                  <c:v>4.7151000000023497</c:v>
                </c:pt>
                <c:pt idx="53152">
                  <c:v>4.7152000000023495</c:v>
                </c:pt>
                <c:pt idx="53153">
                  <c:v>4.7153000000023493</c:v>
                </c:pt>
                <c:pt idx="53154">
                  <c:v>4.715400000002349</c:v>
                </c:pt>
                <c:pt idx="53155">
                  <c:v>4.7155000000023488</c:v>
                </c:pt>
                <c:pt idx="53156">
                  <c:v>4.7156000000023486</c:v>
                </c:pt>
                <c:pt idx="53157">
                  <c:v>4.7157000000023483</c:v>
                </c:pt>
                <c:pt idx="53158">
                  <c:v>4.7158000000023481</c:v>
                </c:pt>
                <c:pt idx="53159">
                  <c:v>4.7159000000023479</c:v>
                </c:pt>
                <c:pt idx="53160">
                  <c:v>4.7160000000023476</c:v>
                </c:pt>
                <c:pt idx="53161">
                  <c:v>4.7161000000023474</c:v>
                </c:pt>
                <c:pt idx="53162">
                  <c:v>4.7162000000023472</c:v>
                </c:pt>
                <c:pt idx="53163">
                  <c:v>4.7163000000023469</c:v>
                </c:pt>
                <c:pt idx="53164">
                  <c:v>4.7164000000023467</c:v>
                </c:pt>
                <c:pt idx="53165">
                  <c:v>4.7165000000023465</c:v>
                </c:pt>
                <c:pt idx="53166">
                  <c:v>4.7166000000023462</c:v>
                </c:pt>
                <c:pt idx="53167">
                  <c:v>4.716700000002346</c:v>
                </c:pt>
                <c:pt idx="53168">
                  <c:v>4.7168000000023458</c:v>
                </c:pt>
                <c:pt idx="53169">
                  <c:v>4.7169000000023455</c:v>
                </c:pt>
                <c:pt idx="53170">
                  <c:v>4.7170000000023453</c:v>
                </c:pt>
                <c:pt idx="53171">
                  <c:v>4.7171000000023451</c:v>
                </c:pt>
                <c:pt idx="53172">
                  <c:v>4.7172000000023449</c:v>
                </c:pt>
                <c:pt idx="53173">
                  <c:v>4.7173000000023446</c:v>
                </c:pt>
                <c:pt idx="53174">
                  <c:v>4.7174000000023444</c:v>
                </c:pt>
                <c:pt idx="53175">
                  <c:v>4.7175000000023442</c:v>
                </c:pt>
                <c:pt idx="53176">
                  <c:v>4.7176000000023439</c:v>
                </c:pt>
                <c:pt idx="53177">
                  <c:v>4.7177000000023437</c:v>
                </c:pt>
                <c:pt idx="53178">
                  <c:v>4.7178000000023435</c:v>
                </c:pt>
                <c:pt idx="53179">
                  <c:v>4.7179000000023432</c:v>
                </c:pt>
                <c:pt idx="53180">
                  <c:v>4.718000000002343</c:v>
                </c:pt>
                <c:pt idx="53181">
                  <c:v>4.7181000000023428</c:v>
                </c:pt>
                <c:pt idx="53182">
                  <c:v>4.7182000000023425</c:v>
                </c:pt>
                <c:pt idx="53183">
                  <c:v>4.7183000000023423</c:v>
                </c:pt>
                <c:pt idx="53184">
                  <c:v>4.7184000000023421</c:v>
                </c:pt>
                <c:pt idx="53185">
                  <c:v>4.7185000000023418</c:v>
                </c:pt>
                <c:pt idx="53186">
                  <c:v>4.7186000000023416</c:v>
                </c:pt>
                <c:pt idx="53187">
                  <c:v>4.7187000000023414</c:v>
                </c:pt>
                <c:pt idx="53188">
                  <c:v>4.7188000000023411</c:v>
                </c:pt>
                <c:pt idx="53189">
                  <c:v>4.7189000000023409</c:v>
                </c:pt>
                <c:pt idx="53190">
                  <c:v>4.7190000000023407</c:v>
                </c:pt>
                <c:pt idx="53191">
                  <c:v>4.7191000000023404</c:v>
                </c:pt>
                <c:pt idx="53192">
                  <c:v>4.7192000000023402</c:v>
                </c:pt>
                <c:pt idx="53193">
                  <c:v>4.71930000000234</c:v>
                </c:pt>
                <c:pt idx="53194">
                  <c:v>4.7194000000023397</c:v>
                </c:pt>
                <c:pt idx="53195">
                  <c:v>4.7195000000023395</c:v>
                </c:pt>
                <c:pt idx="53196">
                  <c:v>4.7196000000023393</c:v>
                </c:pt>
                <c:pt idx="53197">
                  <c:v>4.719700000002339</c:v>
                </c:pt>
                <c:pt idx="53198">
                  <c:v>4.7198000000023388</c:v>
                </c:pt>
                <c:pt idx="53199">
                  <c:v>4.7199000000023386</c:v>
                </c:pt>
                <c:pt idx="53200">
                  <c:v>4.7200000000023383</c:v>
                </c:pt>
                <c:pt idx="53201">
                  <c:v>4.7201000000023381</c:v>
                </c:pt>
                <c:pt idx="53202">
                  <c:v>4.7202000000023379</c:v>
                </c:pt>
                <c:pt idx="53203">
                  <c:v>4.7203000000023376</c:v>
                </c:pt>
                <c:pt idx="53204">
                  <c:v>4.7204000000023374</c:v>
                </c:pt>
                <c:pt idx="53205">
                  <c:v>4.7205000000023372</c:v>
                </c:pt>
                <c:pt idx="53206">
                  <c:v>4.7206000000023369</c:v>
                </c:pt>
                <c:pt idx="53207">
                  <c:v>4.7207000000023367</c:v>
                </c:pt>
                <c:pt idx="53208">
                  <c:v>4.7208000000023365</c:v>
                </c:pt>
                <c:pt idx="53209">
                  <c:v>4.7209000000023362</c:v>
                </c:pt>
                <c:pt idx="53210">
                  <c:v>4.721000000002336</c:v>
                </c:pt>
                <c:pt idx="53211">
                  <c:v>4.7211000000023358</c:v>
                </c:pt>
                <c:pt idx="53212">
                  <c:v>4.7212000000023355</c:v>
                </c:pt>
                <c:pt idx="53213">
                  <c:v>4.7213000000023353</c:v>
                </c:pt>
                <c:pt idx="53214">
                  <c:v>4.7214000000023351</c:v>
                </c:pt>
                <c:pt idx="53215">
                  <c:v>4.7215000000023348</c:v>
                </c:pt>
                <c:pt idx="53216">
                  <c:v>4.7216000000023346</c:v>
                </c:pt>
                <c:pt idx="53217">
                  <c:v>4.7217000000023344</c:v>
                </c:pt>
                <c:pt idx="53218">
                  <c:v>4.7218000000023341</c:v>
                </c:pt>
                <c:pt idx="53219">
                  <c:v>4.7219000000023339</c:v>
                </c:pt>
                <c:pt idx="53220">
                  <c:v>4.7220000000023337</c:v>
                </c:pt>
                <c:pt idx="53221">
                  <c:v>4.7221000000023334</c:v>
                </c:pt>
                <c:pt idx="53222">
                  <c:v>4.7222000000023332</c:v>
                </c:pt>
                <c:pt idx="53223">
                  <c:v>4.722300000002333</c:v>
                </c:pt>
                <c:pt idx="53224">
                  <c:v>4.7224000000023327</c:v>
                </c:pt>
                <c:pt idx="53225">
                  <c:v>4.7225000000023325</c:v>
                </c:pt>
                <c:pt idx="53226">
                  <c:v>4.7226000000023323</c:v>
                </c:pt>
                <c:pt idx="53227">
                  <c:v>4.722700000002332</c:v>
                </c:pt>
                <c:pt idx="53228">
                  <c:v>4.7228000000023318</c:v>
                </c:pt>
                <c:pt idx="53229">
                  <c:v>4.7229000000023316</c:v>
                </c:pt>
                <c:pt idx="53230">
                  <c:v>4.7230000000023313</c:v>
                </c:pt>
                <c:pt idx="53231">
                  <c:v>4.7231000000023311</c:v>
                </c:pt>
                <c:pt idx="53232">
                  <c:v>4.7232000000023309</c:v>
                </c:pt>
                <c:pt idx="53233">
                  <c:v>4.7233000000023306</c:v>
                </c:pt>
                <c:pt idx="53234">
                  <c:v>4.7234000000023304</c:v>
                </c:pt>
                <c:pt idx="53235">
                  <c:v>4.7235000000023302</c:v>
                </c:pt>
                <c:pt idx="53236">
                  <c:v>4.7236000000023299</c:v>
                </c:pt>
                <c:pt idx="53237">
                  <c:v>4.7237000000023297</c:v>
                </c:pt>
                <c:pt idx="53238">
                  <c:v>4.7238000000023295</c:v>
                </c:pt>
                <c:pt idx="53239">
                  <c:v>4.7239000000023292</c:v>
                </c:pt>
                <c:pt idx="53240">
                  <c:v>4.724000000002329</c:v>
                </c:pt>
                <c:pt idx="53241">
                  <c:v>4.7241000000023288</c:v>
                </c:pt>
                <c:pt idx="53242">
                  <c:v>4.7242000000023285</c:v>
                </c:pt>
                <c:pt idx="53243">
                  <c:v>4.7243000000023283</c:v>
                </c:pt>
                <c:pt idx="53244">
                  <c:v>4.7244000000023281</c:v>
                </c:pt>
                <c:pt idx="53245">
                  <c:v>4.7245000000023278</c:v>
                </c:pt>
                <c:pt idx="53246">
                  <c:v>4.7246000000023276</c:v>
                </c:pt>
                <c:pt idx="53247">
                  <c:v>4.7247000000023274</c:v>
                </c:pt>
                <c:pt idx="53248">
                  <c:v>4.7248000000023271</c:v>
                </c:pt>
                <c:pt idx="53249">
                  <c:v>4.7249000000023269</c:v>
                </c:pt>
                <c:pt idx="53250">
                  <c:v>4.7250000000023267</c:v>
                </c:pt>
                <c:pt idx="53251">
                  <c:v>4.7251000000023264</c:v>
                </c:pt>
                <c:pt idx="53252">
                  <c:v>4.7252000000023262</c:v>
                </c:pt>
                <c:pt idx="53253">
                  <c:v>4.725300000002326</c:v>
                </c:pt>
                <c:pt idx="53254">
                  <c:v>4.7254000000023257</c:v>
                </c:pt>
                <c:pt idx="53255">
                  <c:v>4.7255000000023255</c:v>
                </c:pt>
                <c:pt idx="53256">
                  <c:v>4.7256000000023253</c:v>
                </c:pt>
                <c:pt idx="53257">
                  <c:v>4.725700000002325</c:v>
                </c:pt>
                <c:pt idx="53258">
                  <c:v>4.7258000000023248</c:v>
                </c:pt>
                <c:pt idx="53259">
                  <c:v>4.7259000000023246</c:v>
                </c:pt>
                <c:pt idx="53260">
                  <c:v>4.7260000000023243</c:v>
                </c:pt>
                <c:pt idx="53261">
                  <c:v>4.7261000000023241</c:v>
                </c:pt>
                <c:pt idx="53262">
                  <c:v>4.7262000000023239</c:v>
                </c:pt>
                <c:pt idx="53263">
                  <c:v>4.7263000000023236</c:v>
                </c:pt>
                <c:pt idx="53264">
                  <c:v>4.7264000000023234</c:v>
                </c:pt>
                <c:pt idx="53265">
                  <c:v>4.7265000000023232</c:v>
                </c:pt>
                <c:pt idx="53266">
                  <c:v>4.7266000000023229</c:v>
                </c:pt>
                <c:pt idx="53267">
                  <c:v>4.7267000000023227</c:v>
                </c:pt>
                <c:pt idx="53268">
                  <c:v>4.7268000000023225</c:v>
                </c:pt>
                <c:pt idx="53269">
                  <c:v>4.7269000000023222</c:v>
                </c:pt>
                <c:pt idx="53270">
                  <c:v>4.727000000002322</c:v>
                </c:pt>
                <c:pt idx="53271">
                  <c:v>4.7271000000023218</c:v>
                </c:pt>
                <c:pt idx="53272">
                  <c:v>4.7272000000023215</c:v>
                </c:pt>
                <c:pt idx="53273">
                  <c:v>4.7273000000023213</c:v>
                </c:pt>
                <c:pt idx="53274">
                  <c:v>4.7274000000023211</c:v>
                </c:pt>
                <c:pt idx="53275">
                  <c:v>4.7275000000023208</c:v>
                </c:pt>
                <c:pt idx="53276">
                  <c:v>4.7276000000023206</c:v>
                </c:pt>
                <c:pt idx="53277">
                  <c:v>4.7277000000023204</c:v>
                </c:pt>
                <c:pt idx="53278">
                  <c:v>4.7278000000023201</c:v>
                </c:pt>
                <c:pt idx="53279">
                  <c:v>4.7279000000023199</c:v>
                </c:pt>
                <c:pt idx="53280">
                  <c:v>4.7280000000023197</c:v>
                </c:pt>
                <c:pt idx="53281">
                  <c:v>4.7281000000023194</c:v>
                </c:pt>
                <c:pt idx="53282">
                  <c:v>4.7282000000023192</c:v>
                </c:pt>
                <c:pt idx="53283">
                  <c:v>4.728300000002319</c:v>
                </c:pt>
                <c:pt idx="53284">
                  <c:v>4.7284000000023187</c:v>
                </c:pt>
                <c:pt idx="53285">
                  <c:v>4.7285000000023185</c:v>
                </c:pt>
                <c:pt idx="53286">
                  <c:v>4.7286000000023183</c:v>
                </c:pt>
                <c:pt idx="53287">
                  <c:v>4.728700000002318</c:v>
                </c:pt>
                <c:pt idx="53288">
                  <c:v>4.7288000000023178</c:v>
                </c:pt>
                <c:pt idx="53289">
                  <c:v>4.7289000000023176</c:v>
                </c:pt>
                <c:pt idx="53290">
                  <c:v>4.7290000000023173</c:v>
                </c:pt>
                <c:pt idx="53291">
                  <c:v>4.7291000000023171</c:v>
                </c:pt>
                <c:pt idx="53292">
                  <c:v>4.7292000000023169</c:v>
                </c:pt>
                <c:pt idx="53293">
                  <c:v>4.7293000000023167</c:v>
                </c:pt>
                <c:pt idx="53294">
                  <c:v>4.7294000000023164</c:v>
                </c:pt>
                <c:pt idx="53295">
                  <c:v>4.7295000000023162</c:v>
                </c:pt>
                <c:pt idx="53296">
                  <c:v>4.729600000002316</c:v>
                </c:pt>
                <c:pt idx="53297">
                  <c:v>4.7297000000023157</c:v>
                </c:pt>
                <c:pt idx="53298">
                  <c:v>4.7298000000023155</c:v>
                </c:pt>
                <c:pt idx="53299">
                  <c:v>4.7299000000023153</c:v>
                </c:pt>
                <c:pt idx="53300">
                  <c:v>4.730000000002315</c:v>
                </c:pt>
                <c:pt idx="53301">
                  <c:v>4.7301000000023148</c:v>
                </c:pt>
                <c:pt idx="53302">
                  <c:v>4.7302000000023146</c:v>
                </c:pt>
                <c:pt idx="53303">
                  <c:v>4.7303000000023143</c:v>
                </c:pt>
                <c:pt idx="53304">
                  <c:v>4.7304000000023141</c:v>
                </c:pt>
                <c:pt idx="53305">
                  <c:v>4.7305000000023139</c:v>
                </c:pt>
                <c:pt idx="53306">
                  <c:v>4.7306000000023136</c:v>
                </c:pt>
                <c:pt idx="53307">
                  <c:v>4.7307000000023134</c:v>
                </c:pt>
                <c:pt idx="53308">
                  <c:v>4.7308000000023132</c:v>
                </c:pt>
                <c:pt idx="53309">
                  <c:v>4.7309000000023129</c:v>
                </c:pt>
                <c:pt idx="53310">
                  <c:v>4.7310000000023127</c:v>
                </c:pt>
                <c:pt idx="53311">
                  <c:v>4.7311000000023125</c:v>
                </c:pt>
                <c:pt idx="53312">
                  <c:v>4.7312000000023122</c:v>
                </c:pt>
                <c:pt idx="53313">
                  <c:v>4.731300000002312</c:v>
                </c:pt>
                <c:pt idx="53314">
                  <c:v>4.7314000000023118</c:v>
                </c:pt>
                <c:pt idx="53315">
                  <c:v>4.7315000000023115</c:v>
                </c:pt>
                <c:pt idx="53316">
                  <c:v>4.7316000000023113</c:v>
                </c:pt>
                <c:pt idx="53317">
                  <c:v>4.7317000000023111</c:v>
                </c:pt>
                <c:pt idx="53318">
                  <c:v>4.7318000000023108</c:v>
                </c:pt>
                <c:pt idx="53319">
                  <c:v>4.7319000000023106</c:v>
                </c:pt>
                <c:pt idx="53320">
                  <c:v>4.7320000000023104</c:v>
                </c:pt>
                <c:pt idx="53321">
                  <c:v>4.7321000000023101</c:v>
                </c:pt>
                <c:pt idx="53322">
                  <c:v>4.7322000000023099</c:v>
                </c:pt>
                <c:pt idx="53323">
                  <c:v>4.7323000000023097</c:v>
                </c:pt>
                <c:pt idx="53324">
                  <c:v>4.7324000000023094</c:v>
                </c:pt>
                <c:pt idx="53325">
                  <c:v>4.7325000000023092</c:v>
                </c:pt>
                <c:pt idx="53326">
                  <c:v>4.732600000002309</c:v>
                </c:pt>
                <c:pt idx="53327">
                  <c:v>4.7327000000023087</c:v>
                </c:pt>
                <c:pt idx="53328">
                  <c:v>4.7328000000023085</c:v>
                </c:pt>
                <c:pt idx="53329">
                  <c:v>4.7329000000023083</c:v>
                </c:pt>
                <c:pt idx="53330">
                  <c:v>4.733000000002308</c:v>
                </c:pt>
                <c:pt idx="53331">
                  <c:v>4.7331000000023078</c:v>
                </c:pt>
                <c:pt idx="53332">
                  <c:v>4.7332000000023076</c:v>
                </c:pt>
                <c:pt idx="53333">
                  <c:v>4.7333000000023073</c:v>
                </c:pt>
                <c:pt idx="53334">
                  <c:v>4.7334000000023071</c:v>
                </c:pt>
                <c:pt idx="53335">
                  <c:v>4.7335000000023069</c:v>
                </c:pt>
                <c:pt idx="53336">
                  <c:v>4.7336000000023066</c:v>
                </c:pt>
                <c:pt idx="53337">
                  <c:v>4.7337000000023064</c:v>
                </c:pt>
                <c:pt idx="53338">
                  <c:v>4.7338000000023062</c:v>
                </c:pt>
                <c:pt idx="53339">
                  <c:v>4.7339000000023059</c:v>
                </c:pt>
                <c:pt idx="53340">
                  <c:v>4.7340000000023057</c:v>
                </c:pt>
                <c:pt idx="53341">
                  <c:v>4.7341000000023055</c:v>
                </c:pt>
                <c:pt idx="53342">
                  <c:v>4.7342000000023052</c:v>
                </c:pt>
                <c:pt idx="53343">
                  <c:v>4.734300000002305</c:v>
                </c:pt>
                <c:pt idx="53344">
                  <c:v>4.7344000000023048</c:v>
                </c:pt>
                <c:pt idx="53345">
                  <c:v>4.7345000000023045</c:v>
                </c:pt>
                <c:pt idx="53346">
                  <c:v>4.7346000000023043</c:v>
                </c:pt>
                <c:pt idx="53347">
                  <c:v>4.7347000000023041</c:v>
                </c:pt>
                <c:pt idx="53348">
                  <c:v>4.7348000000023038</c:v>
                </c:pt>
                <c:pt idx="53349">
                  <c:v>4.7349000000023036</c:v>
                </c:pt>
                <c:pt idx="53350">
                  <c:v>4.7350000000023034</c:v>
                </c:pt>
                <c:pt idx="53351">
                  <c:v>4.7351000000023031</c:v>
                </c:pt>
                <c:pt idx="53352">
                  <c:v>4.7352000000023029</c:v>
                </c:pt>
                <c:pt idx="53353">
                  <c:v>4.7353000000023027</c:v>
                </c:pt>
                <c:pt idx="53354">
                  <c:v>4.7354000000023024</c:v>
                </c:pt>
                <c:pt idx="53355">
                  <c:v>4.7355000000023022</c:v>
                </c:pt>
                <c:pt idx="53356">
                  <c:v>4.735600000002302</c:v>
                </c:pt>
                <c:pt idx="53357">
                  <c:v>4.7357000000023017</c:v>
                </c:pt>
                <c:pt idx="53358">
                  <c:v>4.7358000000023015</c:v>
                </c:pt>
                <c:pt idx="53359">
                  <c:v>4.7359000000023013</c:v>
                </c:pt>
                <c:pt idx="53360">
                  <c:v>4.736000000002301</c:v>
                </c:pt>
                <c:pt idx="53361">
                  <c:v>4.7361000000023008</c:v>
                </c:pt>
                <c:pt idx="53362">
                  <c:v>4.7362000000023006</c:v>
                </c:pt>
                <c:pt idx="53363">
                  <c:v>4.7363000000023003</c:v>
                </c:pt>
                <c:pt idx="53364">
                  <c:v>4.7364000000023001</c:v>
                </c:pt>
                <c:pt idx="53365">
                  <c:v>4.7365000000022999</c:v>
                </c:pt>
                <c:pt idx="53366">
                  <c:v>4.7366000000022996</c:v>
                </c:pt>
                <c:pt idx="53367">
                  <c:v>4.7367000000022994</c:v>
                </c:pt>
                <c:pt idx="53368">
                  <c:v>4.7368000000022992</c:v>
                </c:pt>
                <c:pt idx="53369">
                  <c:v>4.7369000000022989</c:v>
                </c:pt>
                <c:pt idx="53370">
                  <c:v>4.7370000000022987</c:v>
                </c:pt>
                <c:pt idx="53371">
                  <c:v>4.7371000000022985</c:v>
                </c:pt>
                <c:pt idx="53372">
                  <c:v>4.7372000000022982</c:v>
                </c:pt>
                <c:pt idx="53373">
                  <c:v>4.737300000002298</c:v>
                </c:pt>
                <c:pt idx="53374">
                  <c:v>4.7374000000022978</c:v>
                </c:pt>
                <c:pt idx="53375">
                  <c:v>4.7375000000022975</c:v>
                </c:pt>
                <c:pt idx="53376">
                  <c:v>4.7376000000022973</c:v>
                </c:pt>
                <c:pt idx="53377">
                  <c:v>4.7377000000022971</c:v>
                </c:pt>
                <c:pt idx="53378">
                  <c:v>4.7378000000022968</c:v>
                </c:pt>
                <c:pt idx="53379">
                  <c:v>4.7379000000022966</c:v>
                </c:pt>
                <c:pt idx="53380">
                  <c:v>4.7380000000022964</c:v>
                </c:pt>
                <c:pt idx="53381">
                  <c:v>4.7381000000022961</c:v>
                </c:pt>
                <c:pt idx="53382">
                  <c:v>4.7382000000022959</c:v>
                </c:pt>
                <c:pt idx="53383">
                  <c:v>4.7383000000022957</c:v>
                </c:pt>
                <c:pt idx="53384">
                  <c:v>4.7384000000022954</c:v>
                </c:pt>
                <c:pt idx="53385">
                  <c:v>4.7385000000022952</c:v>
                </c:pt>
                <c:pt idx="53386">
                  <c:v>4.738600000002295</c:v>
                </c:pt>
                <c:pt idx="53387">
                  <c:v>4.7387000000022947</c:v>
                </c:pt>
                <c:pt idx="53388">
                  <c:v>4.7388000000022945</c:v>
                </c:pt>
                <c:pt idx="53389">
                  <c:v>4.7389000000022943</c:v>
                </c:pt>
                <c:pt idx="53390">
                  <c:v>4.739000000002294</c:v>
                </c:pt>
                <c:pt idx="53391">
                  <c:v>4.7391000000022938</c:v>
                </c:pt>
                <c:pt idx="53392">
                  <c:v>4.7392000000022936</c:v>
                </c:pt>
                <c:pt idx="53393">
                  <c:v>4.7393000000022933</c:v>
                </c:pt>
                <c:pt idx="53394">
                  <c:v>4.7394000000022931</c:v>
                </c:pt>
                <c:pt idx="53395">
                  <c:v>4.7395000000022929</c:v>
                </c:pt>
                <c:pt idx="53396">
                  <c:v>4.7396000000022926</c:v>
                </c:pt>
                <c:pt idx="53397">
                  <c:v>4.7397000000022924</c:v>
                </c:pt>
                <c:pt idx="53398">
                  <c:v>4.7398000000022922</c:v>
                </c:pt>
                <c:pt idx="53399">
                  <c:v>4.7399000000022919</c:v>
                </c:pt>
                <c:pt idx="53400">
                  <c:v>4.7400000000022917</c:v>
                </c:pt>
                <c:pt idx="53401">
                  <c:v>4.7401000000022915</c:v>
                </c:pt>
                <c:pt idx="53402">
                  <c:v>4.7402000000022912</c:v>
                </c:pt>
                <c:pt idx="53403">
                  <c:v>4.740300000002291</c:v>
                </c:pt>
                <c:pt idx="53404">
                  <c:v>4.7404000000022908</c:v>
                </c:pt>
                <c:pt idx="53405">
                  <c:v>4.7405000000022905</c:v>
                </c:pt>
                <c:pt idx="53406">
                  <c:v>4.7406000000022903</c:v>
                </c:pt>
                <c:pt idx="53407">
                  <c:v>4.7407000000022901</c:v>
                </c:pt>
                <c:pt idx="53408">
                  <c:v>4.7408000000022898</c:v>
                </c:pt>
                <c:pt idx="53409">
                  <c:v>4.7409000000022896</c:v>
                </c:pt>
                <c:pt idx="53410">
                  <c:v>4.7410000000022894</c:v>
                </c:pt>
                <c:pt idx="53411">
                  <c:v>4.7411000000022891</c:v>
                </c:pt>
                <c:pt idx="53412">
                  <c:v>4.7412000000022889</c:v>
                </c:pt>
                <c:pt idx="53413">
                  <c:v>4.7413000000022887</c:v>
                </c:pt>
                <c:pt idx="53414">
                  <c:v>4.7414000000022885</c:v>
                </c:pt>
                <c:pt idx="53415">
                  <c:v>4.7415000000022882</c:v>
                </c:pt>
                <c:pt idx="53416">
                  <c:v>4.741600000002288</c:v>
                </c:pt>
                <c:pt idx="53417">
                  <c:v>4.7417000000022878</c:v>
                </c:pt>
                <c:pt idx="53418">
                  <c:v>4.7418000000022875</c:v>
                </c:pt>
                <c:pt idx="53419">
                  <c:v>4.7419000000022873</c:v>
                </c:pt>
                <c:pt idx="53420">
                  <c:v>4.7420000000022871</c:v>
                </c:pt>
                <c:pt idx="53421">
                  <c:v>4.7421000000022868</c:v>
                </c:pt>
                <c:pt idx="53422">
                  <c:v>4.7422000000022866</c:v>
                </c:pt>
                <c:pt idx="53423">
                  <c:v>4.7423000000022864</c:v>
                </c:pt>
                <c:pt idx="53424">
                  <c:v>4.7424000000022861</c:v>
                </c:pt>
                <c:pt idx="53425">
                  <c:v>4.7425000000022859</c:v>
                </c:pt>
                <c:pt idx="53426">
                  <c:v>4.7426000000022857</c:v>
                </c:pt>
                <c:pt idx="53427">
                  <c:v>4.7427000000022854</c:v>
                </c:pt>
                <c:pt idx="53428">
                  <c:v>4.7428000000022852</c:v>
                </c:pt>
                <c:pt idx="53429">
                  <c:v>4.742900000002285</c:v>
                </c:pt>
                <c:pt idx="53430">
                  <c:v>4.7430000000022847</c:v>
                </c:pt>
                <c:pt idx="53431">
                  <c:v>4.7431000000022845</c:v>
                </c:pt>
                <c:pt idx="53432">
                  <c:v>4.7432000000022843</c:v>
                </c:pt>
                <c:pt idx="53433">
                  <c:v>4.743300000002284</c:v>
                </c:pt>
                <c:pt idx="53434">
                  <c:v>4.7434000000022838</c:v>
                </c:pt>
                <c:pt idx="53435">
                  <c:v>4.7435000000022836</c:v>
                </c:pt>
                <c:pt idx="53436">
                  <c:v>4.7436000000022833</c:v>
                </c:pt>
                <c:pt idx="53437">
                  <c:v>4.7437000000022831</c:v>
                </c:pt>
                <c:pt idx="53438">
                  <c:v>4.7438000000022829</c:v>
                </c:pt>
                <c:pt idx="53439">
                  <c:v>4.7439000000022826</c:v>
                </c:pt>
                <c:pt idx="53440">
                  <c:v>4.7440000000022824</c:v>
                </c:pt>
                <c:pt idx="53441">
                  <c:v>4.7441000000022822</c:v>
                </c:pt>
                <c:pt idx="53442">
                  <c:v>4.7442000000022819</c:v>
                </c:pt>
                <c:pt idx="53443">
                  <c:v>4.7443000000022817</c:v>
                </c:pt>
                <c:pt idx="53444">
                  <c:v>4.7444000000022815</c:v>
                </c:pt>
                <c:pt idx="53445">
                  <c:v>4.7445000000022812</c:v>
                </c:pt>
                <c:pt idx="53446">
                  <c:v>4.744600000002281</c:v>
                </c:pt>
                <c:pt idx="53447">
                  <c:v>4.7447000000022808</c:v>
                </c:pt>
                <c:pt idx="53448">
                  <c:v>4.7448000000022805</c:v>
                </c:pt>
                <c:pt idx="53449">
                  <c:v>4.7449000000022803</c:v>
                </c:pt>
                <c:pt idx="53450">
                  <c:v>4.7450000000022801</c:v>
                </c:pt>
                <c:pt idx="53451">
                  <c:v>4.7451000000022798</c:v>
                </c:pt>
                <c:pt idx="53452">
                  <c:v>4.7452000000022796</c:v>
                </c:pt>
                <c:pt idx="53453">
                  <c:v>4.7453000000022794</c:v>
                </c:pt>
                <c:pt idx="53454">
                  <c:v>4.7454000000022791</c:v>
                </c:pt>
                <c:pt idx="53455">
                  <c:v>4.7455000000022789</c:v>
                </c:pt>
                <c:pt idx="53456">
                  <c:v>4.7456000000022787</c:v>
                </c:pt>
                <c:pt idx="53457">
                  <c:v>4.7457000000022784</c:v>
                </c:pt>
                <c:pt idx="53458">
                  <c:v>4.7458000000022782</c:v>
                </c:pt>
                <c:pt idx="53459">
                  <c:v>4.745900000002278</c:v>
                </c:pt>
                <c:pt idx="53460">
                  <c:v>4.7460000000022777</c:v>
                </c:pt>
                <c:pt idx="53461">
                  <c:v>4.7461000000022775</c:v>
                </c:pt>
                <c:pt idx="53462">
                  <c:v>4.7462000000022773</c:v>
                </c:pt>
                <c:pt idx="53463">
                  <c:v>4.746300000002277</c:v>
                </c:pt>
                <c:pt idx="53464">
                  <c:v>4.7464000000022768</c:v>
                </c:pt>
                <c:pt idx="53465">
                  <c:v>4.7465000000022766</c:v>
                </c:pt>
                <c:pt idx="53466">
                  <c:v>4.7466000000022763</c:v>
                </c:pt>
                <c:pt idx="53467">
                  <c:v>4.7467000000022761</c:v>
                </c:pt>
                <c:pt idx="53468">
                  <c:v>4.7468000000022759</c:v>
                </c:pt>
                <c:pt idx="53469">
                  <c:v>4.7469000000022756</c:v>
                </c:pt>
                <c:pt idx="53470">
                  <c:v>4.7470000000022754</c:v>
                </c:pt>
                <c:pt idx="53471">
                  <c:v>4.7471000000022752</c:v>
                </c:pt>
                <c:pt idx="53472">
                  <c:v>4.7472000000022749</c:v>
                </c:pt>
                <c:pt idx="53473">
                  <c:v>4.7473000000022747</c:v>
                </c:pt>
                <c:pt idx="53474">
                  <c:v>4.7474000000022745</c:v>
                </c:pt>
                <c:pt idx="53475">
                  <c:v>4.7475000000022742</c:v>
                </c:pt>
                <c:pt idx="53476">
                  <c:v>4.747600000002274</c:v>
                </c:pt>
                <c:pt idx="53477">
                  <c:v>4.7477000000022738</c:v>
                </c:pt>
                <c:pt idx="53478">
                  <c:v>4.7478000000022735</c:v>
                </c:pt>
                <c:pt idx="53479">
                  <c:v>4.7479000000022733</c:v>
                </c:pt>
                <c:pt idx="53480">
                  <c:v>4.7480000000022731</c:v>
                </c:pt>
                <c:pt idx="53481">
                  <c:v>4.7481000000022728</c:v>
                </c:pt>
                <c:pt idx="53482">
                  <c:v>4.7482000000022726</c:v>
                </c:pt>
                <c:pt idx="53483">
                  <c:v>4.7483000000022724</c:v>
                </c:pt>
                <c:pt idx="53484">
                  <c:v>4.7484000000022721</c:v>
                </c:pt>
                <c:pt idx="53485">
                  <c:v>4.7485000000022719</c:v>
                </c:pt>
                <c:pt idx="53486">
                  <c:v>4.7486000000022717</c:v>
                </c:pt>
                <c:pt idx="53487">
                  <c:v>4.7487000000022714</c:v>
                </c:pt>
                <c:pt idx="53488">
                  <c:v>4.7488000000022712</c:v>
                </c:pt>
                <c:pt idx="53489">
                  <c:v>4.748900000002271</c:v>
                </c:pt>
                <c:pt idx="53490">
                  <c:v>4.7490000000022707</c:v>
                </c:pt>
                <c:pt idx="53491">
                  <c:v>4.7491000000022705</c:v>
                </c:pt>
                <c:pt idx="53492">
                  <c:v>4.7492000000022703</c:v>
                </c:pt>
                <c:pt idx="53493">
                  <c:v>4.74930000000227</c:v>
                </c:pt>
                <c:pt idx="53494">
                  <c:v>4.7494000000022698</c:v>
                </c:pt>
                <c:pt idx="53495">
                  <c:v>4.7495000000022696</c:v>
                </c:pt>
                <c:pt idx="53496">
                  <c:v>4.7496000000022693</c:v>
                </c:pt>
                <c:pt idx="53497">
                  <c:v>4.7497000000022691</c:v>
                </c:pt>
                <c:pt idx="53498">
                  <c:v>4.7498000000022689</c:v>
                </c:pt>
                <c:pt idx="53499">
                  <c:v>4.7499000000022686</c:v>
                </c:pt>
                <c:pt idx="53500">
                  <c:v>4.7500000000022684</c:v>
                </c:pt>
                <c:pt idx="53501">
                  <c:v>4.7501000000022682</c:v>
                </c:pt>
                <c:pt idx="53502">
                  <c:v>4.7502000000022679</c:v>
                </c:pt>
                <c:pt idx="53503">
                  <c:v>4.7503000000022677</c:v>
                </c:pt>
                <c:pt idx="53504">
                  <c:v>4.7504000000022675</c:v>
                </c:pt>
                <c:pt idx="53505">
                  <c:v>4.7505000000022672</c:v>
                </c:pt>
                <c:pt idx="53506">
                  <c:v>4.750600000002267</c:v>
                </c:pt>
                <c:pt idx="53507">
                  <c:v>4.7507000000022668</c:v>
                </c:pt>
                <c:pt idx="53508">
                  <c:v>4.7508000000022665</c:v>
                </c:pt>
                <c:pt idx="53509">
                  <c:v>4.7509000000022663</c:v>
                </c:pt>
                <c:pt idx="53510">
                  <c:v>4.7510000000022661</c:v>
                </c:pt>
                <c:pt idx="53511">
                  <c:v>4.7511000000022658</c:v>
                </c:pt>
                <c:pt idx="53512">
                  <c:v>4.7512000000022656</c:v>
                </c:pt>
                <c:pt idx="53513">
                  <c:v>4.7513000000022654</c:v>
                </c:pt>
                <c:pt idx="53514">
                  <c:v>4.7514000000022651</c:v>
                </c:pt>
                <c:pt idx="53515">
                  <c:v>4.7515000000022649</c:v>
                </c:pt>
                <c:pt idx="53516">
                  <c:v>4.7516000000022647</c:v>
                </c:pt>
                <c:pt idx="53517">
                  <c:v>4.7517000000022644</c:v>
                </c:pt>
                <c:pt idx="53518">
                  <c:v>4.7518000000022642</c:v>
                </c:pt>
                <c:pt idx="53519">
                  <c:v>4.751900000002264</c:v>
                </c:pt>
                <c:pt idx="53520">
                  <c:v>4.7520000000022637</c:v>
                </c:pt>
                <c:pt idx="53521">
                  <c:v>4.7521000000022635</c:v>
                </c:pt>
                <c:pt idx="53522">
                  <c:v>4.7522000000022633</c:v>
                </c:pt>
                <c:pt idx="53523">
                  <c:v>4.752300000002263</c:v>
                </c:pt>
                <c:pt idx="53524">
                  <c:v>4.7524000000022628</c:v>
                </c:pt>
                <c:pt idx="53525">
                  <c:v>4.7525000000022626</c:v>
                </c:pt>
                <c:pt idx="53526">
                  <c:v>4.7526000000022623</c:v>
                </c:pt>
                <c:pt idx="53527">
                  <c:v>4.7527000000022621</c:v>
                </c:pt>
                <c:pt idx="53528">
                  <c:v>4.7528000000022619</c:v>
                </c:pt>
                <c:pt idx="53529">
                  <c:v>4.7529000000022616</c:v>
                </c:pt>
                <c:pt idx="53530">
                  <c:v>4.7530000000022614</c:v>
                </c:pt>
                <c:pt idx="53531">
                  <c:v>4.7531000000022612</c:v>
                </c:pt>
                <c:pt idx="53532">
                  <c:v>4.7532000000022609</c:v>
                </c:pt>
                <c:pt idx="53533">
                  <c:v>4.7533000000022607</c:v>
                </c:pt>
                <c:pt idx="53534">
                  <c:v>4.7534000000022605</c:v>
                </c:pt>
                <c:pt idx="53535">
                  <c:v>4.7535000000022603</c:v>
                </c:pt>
                <c:pt idx="53536">
                  <c:v>4.75360000000226</c:v>
                </c:pt>
                <c:pt idx="53537">
                  <c:v>4.7537000000022598</c:v>
                </c:pt>
                <c:pt idx="53538">
                  <c:v>4.7538000000022596</c:v>
                </c:pt>
                <c:pt idx="53539">
                  <c:v>4.7539000000022593</c:v>
                </c:pt>
                <c:pt idx="53540">
                  <c:v>4.7540000000022591</c:v>
                </c:pt>
                <c:pt idx="53541">
                  <c:v>4.7541000000022589</c:v>
                </c:pt>
                <c:pt idx="53542">
                  <c:v>4.7542000000022586</c:v>
                </c:pt>
                <c:pt idx="53543">
                  <c:v>4.7543000000022584</c:v>
                </c:pt>
                <c:pt idx="53544">
                  <c:v>4.7544000000022582</c:v>
                </c:pt>
                <c:pt idx="53545">
                  <c:v>4.7545000000022579</c:v>
                </c:pt>
                <c:pt idx="53546">
                  <c:v>4.7546000000022577</c:v>
                </c:pt>
                <c:pt idx="53547">
                  <c:v>4.7547000000022575</c:v>
                </c:pt>
                <c:pt idx="53548">
                  <c:v>4.7548000000022572</c:v>
                </c:pt>
                <c:pt idx="53549">
                  <c:v>4.754900000002257</c:v>
                </c:pt>
                <c:pt idx="53550">
                  <c:v>4.7550000000022568</c:v>
                </c:pt>
                <c:pt idx="53551">
                  <c:v>4.7551000000022565</c:v>
                </c:pt>
                <c:pt idx="53552">
                  <c:v>4.7552000000022563</c:v>
                </c:pt>
                <c:pt idx="53553">
                  <c:v>4.7553000000022561</c:v>
                </c:pt>
                <c:pt idx="53554">
                  <c:v>4.7554000000022558</c:v>
                </c:pt>
                <c:pt idx="53555">
                  <c:v>4.7555000000022556</c:v>
                </c:pt>
                <c:pt idx="53556">
                  <c:v>4.7556000000022554</c:v>
                </c:pt>
                <c:pt idx="53557">
                  <c:v>4.7557000000022551</c:v>
                </c:pt>
                <c:pt idx="53558">
                  <c:v>4.7558000000022549</c:v>
                </c:pt>
                <c:pt idx="53559">
                  <c:v>4.7559000000022547</c:v>
                </c:pt>
                <c:pt idx="53560">
                  <c:v>4.7560000000022544</c:v>
                </c:pt>
                <c:pt idx="53561">
                  <c:v>4.7561000000022542</c:v>
                </c:pt>
                <c:pt idx="53562">
                  <c:v>4.756200000002254</c:v>
                </c:pt>
                <c:pt idx="53563">
                  <c:v>4.7563000000022537</c:v>
                </c:pt>
                <c:pt idx="53564">
                  <c:v>4.7564000000022535</c:v>
                </c:pt>
                <c:pt idx="53565">
                  <c:v>4.7565000000022533</c:v>
                </c:pt>
                <c:pt idx="53566">
                  <c:v>4.756600000002253</c:v>
                </c:pt>
                <c:pt idx="53567">
                  <c:v>4.7567000000022528</c:v>
                </c:pt>
                <c:pt idx="53568">
                  <c:v>4.7568000000022526</c:v>
                </c:pt>
                <c:pt idx="53569">
                  <c:v>4.7569000000022523</c:v>
                </c:pt>
                <c:pt idx="53570">
                  <c:v>4.7570000000022521</c:v>
                </c:pt>
                <c:pt idx="53571">
                  <c:v>4.7571000000022519</c:v>
                </c:pt>
                <c:pt idx="53572">
                  <c:v>4.7572000000022516</c:v>
                </c:pt>
                <c:pt idx="53573">
                  <c:v>4.7573000000022514</c:v>
                </c:pt>
                <c:pt idx="53574">
                  <c:v>4.7574000000022512</c:v>
                </c:pt>
                <c:pt idx="53575">
                  <c:v>4.7575000000022509</c:v>
                </c:pt>
                <c:pt idx="53576">
                  <c:v>4.7576000000022507</c:v>
                </c:pt>
                <c:pt idx="53577">
                  <c:v>4.7577000000022505</c:v>
                </c:pt>
                <c:pt idx="53578">
                  <c:v>4.7578000000022502</c:v>
                </c:pt>
                <c:pt idx="53579">
                  <c:v>4.75790000000225</c:v>
                </c:pt>
                <c:pt idx="53580">
                  <c:v>4.7580000000022498</c:v>
                </c:pt>
                <c:pt idx="53581">
                  <c:v>4.7581000000022495</c:v>
                </c:pt>
                <c:pt idx="53582">
                  <c:v>4.7582000000022493</c:v>
                </c:pt>
                <c:pt idx="53583">
                  <c:v>4.7583000000022491</c:v>
                </c:pt>
                <c:pt idx="53584">
                  <c:v>4.7584000000022488</c:v>
                </c:pt>
                <c:pt idx="53585">
                  <c:v>4.7585000000022486</c:v>
                </c:pt>
                <c:pt idx="53586">
                  <c:v>4.7586000000022484</c:v>
                </c:pt>
                <c:pt idx="53587">
                  <c:v>4.7587000000022481</c:v>
                </c:pt>
                <c:pt idx="53588">
                  <c:v>4.7588000000022479</c:v>
                </c:pt>
                <c:pt idx="53589">
                  <c:v>4.7589000000022477</c:v>
                </c:pt>
                <c:pt idx="53590">
                  <c:v>4.7590000000022474</c:v>
                </c:pt>
                <c:pt idx="53591">
                  <c:v>4.7591000000022472</c:v>
                </c:pt>
                <c:pt idx="53592">
                  <c:v>4.759200000002247</c:v>
                </c:pt>
                <c:pt idx="53593">
                  <c:v>4.7593000000022467</c:v>
                </c:pt>
                <c:pt idx="53594">
                  <c:v>4.7594000000022465</c:v>
                </c:pt>
                <c:pt idx="53595">
                  <c:v>4.7595000000022463</c:v>
                </c:pt>
                <c:pt idx="53596">
                  <c:v>4.759600000002246</c:v>
                </c:pt>
                <c:pt idx="53597">
                  <c:v>4.7597000000022458</c:v>
                </c:pt>
                <c:pt idx="53598">
                  <c:v>4.7598000000022456</c:v>
                </c:pt>
                <c:pt idx="53599">
                  <c:v>4.7599000000022453</c:v>
                </c:pt>
                <c:pt idx="53600">
                  <c:v>4.7600000000022451</c:v>
                </c:pt>
                <c:pt idx="53601">
                  <c:v>4.7601000000022449</c:v>
                </c:pt>
                <c:pt idx="53602">
                  <c:v>4.7602000000022446</c:v>
                </c:pt>
                <c:pt idx="53603">
                  <c:v>4.7603000000022444</c:v>
                </c:pt>
                <c:pt idx="53604">
                  <c:v>4.7604000000022442</c:v>
                </c:pt>
                <c:pt idx="53605">
                  <c:v>4.7605000000022439</c:v>
                </c:pt>
                <c:pt idx="53606">
                  <c:v>4.7606000000022437</c:v>
                </c:pt>
                <c:pt idx="53607">
                  <c:v>4.7607000000022435</c:v>
                </c:pt>
                <c:pt idx="53608">
                  <c:v>4.7608000000022432</c:v>
                </c:pt>
                <c:pt idx="53609">
                  <c:v>4.760900000002243</c:v>
                </c:pt>
                <c:pt idx="53610">
                  <c:v>4.7610000000022428</c:v>
                </c:pt>
                <c:pt idx="53611">
                  <c:v>4.7611000000022425</c:v>
                </c:pt>
                <c:pt idx="53612">
                  <c:v>4.7612000000022423</c:v>
                </c:pt>
                <c:pt idx="53613">
                  <c:v>4.7613000000022421</c:v>
                </c:pt>
                <c:pt idx="53614">
                  <c:v>4.7614000000022418</c:v>
                </c:pt>
                <c:pt idx="53615">
                  <c:v>4.7615000000022416</c:v>
                </c:pt>
                <c:pt idx="53616">
                  <c:v>4.7616000000022414</c:v>
                </c:pt>
                <c:pt idx="53617">
                  <c:v>4.7617000000022411</c:v>
                </c:pt>
                <c:pt idx="53618">
                  <c:v>4.7618000000022409</c:v>
                </c:pt>
                <c:pt idx="53619">
                  <c:v>4.7619000000022407</c:v>
                </c:pt>
                <c:pt idx="53620">
                  <c:v>4.7620000000022404</c:v>
                </c:pt>
                <c:pt idx="53621">
                  <c:v>4.7621000000022402</c:v>
                </c:pt>
                <c:pt idx="53622">
                  <c:v>4.76220000000224</c:v>
                </c:pt>
                <c:pt idx="53623">
                  <c:v>4.7623000000022397</c:v>
                </c:pt>
                <c:pt idx="53624">
                  <c:v>4.7624000000022395</c:v>
                </c:pt>
                <c:pt idx="53625">
                  <c:v>4.7625000000022393</c:v>
                </c:pt>
                <c:pt idx="53626">
                  <c:v>4.762600000002239</c:v>
                </c:pt>
                <c:pt idx="53627">
                  <c:v>4.7627000000022388</c:v>
                </c:pt>
                <c:pt idx="53628">
                  <c:v>4.7628000000022386</c:v>
                </c:pt>
                <c:pt idx="53629">
                  <c:v>4.7629000000022383</c:v>
                </c:pt>
                <c:pt idx="53630">
                  <c:v>4.7630000000022381</c:v>
                </c:pt>
                <c:pt idx="53631">
                  <c:v>4.7631000000022379</c:v>
                </c:pt>
                <c:pt idx="53632">
                  <c:v>4.7632000000022376</c:v>
                </c:pt>
                <c:pt idx="53633">
                  <c:v>4.7633000000022374</c:v>
                </c:pt>
                <c:pt idx="53634">
                  <c:v>4.7634000000022372</c:v>
                </c:pt>
                <c:pt idx="53635">
                  <c:v>4.7635000000022369</c:v>
                </c:pt>
                <c:pt idx="53636">
                  <c:v>4.7636000000022367</c:v>
                </c:pt>
                <c:pt idx="53637">
                  <c:v>4.7637000000022365</c:v>
                </c:pt>
                <c:pt idx="53638">
                  <c:v>4.7638000000022362</c:v>
                </c:pt>
                <c:pt idx="53639">
                  <c:v>4.763900000002236</c:v>
                </c:pt>
                <c:pt idx="53640">
                  <c:v>4.7640000000022358</c:v>
                </c:pt>
                <c:pt idx="53641">
                  <c:v>4.7641000000022355</c:v>
                </c:pt>
                <c:pt idx="53642">
                  <c:v>4.7642000000022353</c:v>
                </c:pt>
                <c:pt idx="53643">
                  <c:v>4.7643000000022351</c:v>
                </c:pt>
                <c:pt idx="53644">
                  <c:v>4.7644000000022348</c:v>
                </c:pt>
                <c:pt idx="53645">
                  <c:v>4.7645000000022346</c:v>
                </c:pt>
                <c:pt idx="53646">
                  <c:v>4.7646000000022344</c:v>
                </c:pt>
                <c:pt idx="53647">
                  <c:v>4.7647000000022341</c:v>
                </c:pt>
                <c:pt idx="53648">
                  <c:v>4.7648000000022339</c:v>
                </c:pt>
                <c:pt idx="53649">
                  <c:v>4.7649000000022337</c:v>
                </c:pt>
                <c:pt idx="53650">
                  <c:v>4.7650000000022334</c:v>
                </c:pt>
                <c:pt idx="53651">
                  <c:v>4.7651000000022332</c:v>
                </c:pt>
                <c:pt idx="53652">
                  <c:v>4.765200000002233</c:v>
                </c:pt>
                <c:pt idx="53653">
                  <c:v>4.7653000000022327</c:v>
                </c:pt>
                <c:pt idx="53654">
                  <c:v>4.7654000000022325</c:v>
                </c:pt>
                <c:pt idx="53655">
                  <c:v>4.7655000000022323</c:v>
                </c:pt>
                <c:pt idx="53656">
                  <c:v>4.7656000000022321</c:v>
                </c:pt>
                <c:pt idx="53657">
                  <c:v>4.7657000000022318</c:v>
                </c:pt>
                <c:pt idx="53658">
                  <c:v>4.7658000000022316</c:v>
                </c:pt>
                <c:pt idx="53659">
                  <c:v>4.7659000000022314</c:v>
                </c:pt>
                <c:pt idx="53660">
                  <c:v>4.7660000000022311</c:v>
                </c:pt>
                <c:pt idx="53661">
                  <c:v>4.7661000000022309</c:v>
                </c:pt>
                <c:pt idx="53662">
                  <c:v>4.7662000000022307</c:v>
                </c:pt>
                <c:pt idx="53663">
                  <c:v>4.7663000000022304</c:v>
                </c:pt>
                <c:pt idx="53664">
                  <c:v>4.7664000000022302</c:v>
                </c:pt>
                <c:pt idx="53665">
                  <c:v>4.76650000000223</c:v>
                </c:pt>
                <c:pt idx="53666">
                  <c:v>4.7666000000022297</c:v>
                </c:pt>
                <c:pt idx="53667">
                  <c:v>4.7667000000022295</c:v>
                </c:pt>
                <c:pt idx="53668">
                  <c:v>4.7668000000022293</c:v>
                </c:pt>
                <c:pt idx="53669">
                  <c:v>4.766900000002229</c:v>
                </c:pt>
                <c:pt idx="53670">
                  <c:v>4.7670000000022288</c:v>
                </c:pt>
                <c:pt idx="53671">
                  <c:v>4.7671000000022286</c:v>
                </c:pt>
                <c:pt idx="53672">
                  <c:v>4.7672000000022283</c:v>
                </c:pt>
                <c:pt idx="53673">
                  <c:v>4.7673000000022281</c:v>
                </c:pt>
                <c:pt idx="53674">
                  <c:v>4.7674000000022279</c:v>
                </c:pt>
                <c:pt idx="53675">
                  <c:v>4.7675000000022276</c:v>
                </c:pt>
                <c:pt idx="53676">
                  <c:v>4.7676000000022274</c:v>
                </c:pt>
                <c:pt idx="53677">
                  <c:v>4.7677000000022272</c:v>
                </c:pt>
                <c:pt idx="53678">
                  <c:v>4.7678000000022269</c:v>
                </c:pt>
                <c:pt idx="53679">
                  <c:v>4.7679000000022267</c:v>
                </c:pt>
                <c:pt idx="53680">
                  <c:v>4.7680000000022265</c:v>
                </c:pt>
                <c:pt idx="53681">
                  <c:v>4.7681000000022262</c:v>
                </c:pt>
                <c:pt idx="53682">
                  <c:v>4.768200000002226</c:v>
                </c:pt>
                <c:pt idx="53683">
                  <c:v>4.7683000000022258</c:v>
                </c:pt>
                <c:pt idx="53684">
                  <c:v>4.7684000000022255</c:v>
                </c:pt>
                <c:pt idx="53685">
                  <c:v>4.7685000000022253</c:v>
                </c:pt>
                <c:pt idx="53686">
                  <c:v>4.7686000000022251</c:v>
                </c:pt>
                <c:pt idx="53687">
                  <c:v>4.7687000000022248</c:v>
                </c:pt>
                <c:pt idx="53688">
                  <c:v>4.7688000000022246</c:v>
                </c:pt>
                <c:pt idx="53689">
                  <c:v>4.7689000000022244</c:v>
                </c:pt>
                <c:pt idx="53690">
                  <c:v>4.7690000000022241</c:v>
                </c:pt>
                <c:pt idx="53691">
                  <c:v>4.7691000000022239</c:v>
                </c:pt>
                <c:pt idx="53692">
                  <c:v>4.7692000000022237</c:v>
                </c:pt>
                <c:pt idx="53693">
                  <c:v>4.7693000000022234</c:v>
                </c:pt>
                <c:pt idx="53694">
                  <c:v>4.7694000000022232</c:v>
                </c:pt>
                <c:pt idx="53695">
                  <c:v>4.769500000002223</c:v>
                </c:pt>
                <c:pt idx="53696">
                  <c:v>4.7696000000022227</c:v>
                </c:pt>
                <c:pt idx="53697">
                  <c:v>4.7697000000022225</c:v>
                </c:pt>
                <c:pt idx="53698">
                  <c:v>4.7698000000022223</c:v>
                </c:pt>
                <c:pt idx="53699">
                  <c:v>4.769900000002222</c:v>
                </c:pt>
                <c:pt idx="53700">
                  <c:v>4.7700000000022218</c:v>
                </c:pt>
                <c:pt idx="53701">
                  <c:v>4.7701000000022216</c:v>
                </c:pt>
                <c:pt idx="53702">
                  <c:v>4.7702000000022213</c:v>
                </c:pt>
                <c:pt idx="53703">
                  <c:v>4.7703000000022211</c:v>
                </c:pt>
                <c:pt idx="53704">
                  <c:v>4.7704000000022209</c:v>
                </c:pt>
                <c:pt idx="53705">
                  <c:v>4.7705000000022206</c:v>
                </c:pt>
                <c:pt idx="53706">
                  <c:v>4.7706000000022204</c:v>
                </c:pt>
                <c:pt idx="53707">
                  <c:v>4.7707000000022202</c:v>
                </c:pt>
                <c:pt idx="53708">
                  <c:v>4.7708000000022199</c:v>
                </c:pt>
                <c:pt idx="53709">
                  <c:v>4.7709000000022197</c:v>
                </c:pt>
                <c:pt idx="53710">
                  <c:v>4.7710000000022195</c:v>
                </c:pt>
                <c:pt idx="53711">
                  <c:v>4.7711000000022192</c:v>
                </c:pt>
                <c:pt idx="53712">
                  <c:v>4.771200000002219</c:v>
                </c:pt>
                <c:pt idx="53713">
                  <c:v>4.7713000000022188</c:v>
                </c:pt>
                <c:pt idx="53714">
                  <c:v>4.7714000000022185</c:v>
                </c:pt>
                <c:pt idx="53715">
                  <c:v>4.7715000000022183</c:v>
                </c:pt>
                <c:pt idx="53716">
                  <c:v>4.7716000000022181</c:v>
                </c:pt>
                <c:pt idx="53717">
                  <c:v>4.7717000000022178</c:v>
                </c:pt>
                <c:pt idx="53718">
                  <c:v>4.7718000000022176</c:v>
                </c:pt>
                <c:pt idx="53719">
                  <c:v>4.7719000000022174</c:v>
                </c:pt>
                <c:pt idx="53720">
                  <c:v>4.7720000000022171</c:v>
                </c:pt>
                <c:pt idx="53721">
                  <c:v>4.7721000000022169</c:v>
                </c:pt>
                <c:pt idx="53722">
                  <c:v>4.7722000000022167</c:v>
                </c:pt>
                <c:pt idx="53723">
                  <c:v>4.7723000000022164</c:v>
                </c:pt>
                <c:pt idx="53724">
                  <c:v>4.7724000000022162</c:v>
                </c:pt>
                <c:pt idx="53725">
                  <c:v>4.772500000002216</c:v>
                </c:pt>
                <c:pt idx="53726">
                  <c:v>4.7726000000022157</c:v>
                </c:pt>
                <c:pt idx="53727">
                  <c:v>4.7727000000022155</c:v>
                </c:pt>
                <c:pt idx="53728">
                  <c:v>4.7728000000022153</c:v>
                </c:pt>
                <c:pt idx="53729">
                  <c:v>4.772900000002215</c:v>
                </c:pt>
                <c:pt idx="53730">
                  <c:v>4.7730000000022148</c:v>
                </c:pt>
                <c:pt idx="53731">
                  <c:v>4.7731000000022146</c:v>
                </c:pt>
                <c:pt idx="53732">
                  <c:v>4.7732000000022143</c:v>
                </c:pt>
                <c:pt idx="53733">
                  <c:v>4.7733000000022141</c:v>
                </c:pt>
                <c:pt idx="53734">
                  <c:v>4.7734000000022139</c:v>
                </c:pt>
                <c:pt idx="53735">
                  <c:v>4.7735000000022136</c:v>
                </c:pt>
                <c:pt idx="53736">
                  <c:v>4.7736000000022134</c:v>
                </c:pt>
                <c:pt idx="53737">
                  <c:v>4.7737000000022132</c:v>
                </c:pt>
                <c:pt idx="53738">
                  <c:v>4.7738000000022129</c:v>
                </c:pt>
                <c:pt idx="53739">
                  <c:v>4.7739000000022127</c:v>
                </c:pt>
                <c:pt idx="53740">
                  <c:v>4.7740000000022125</c:v>
                </c:pt>
                <c:pt idx="53741">
                  <c:v>4.7741000000022122</c:v>
                </c:pt>
                <c:pt idx="53742">
                  <c:v>4.774200000002212</c:v>
                </c:pt>
                <c:pt idx="53743">
                  <c:v>4.7743000000022118</c:v>
                </c:pt>
                <c:pt idx="53744">
                  <c:v>4.7744000000022115</c:v>
                </c:pt>
                <c:pt idx="53745">
                  <c:v>4.7745000000022113</c:v>
                </c:pt>
                <c:pt idx="53746">
                  <c:v>4.7746000000022111</c:v>
                </c:pt>
                <c:pt idx="53747">
                  <c:v>4.7747000000022108</c:v>
                </c:pt>
                <c:pt idx="53748">
                  <c:v>4.7748000000022106</c:v>
                </c:pt>
                <c:pt idx="53749">
                  <c:v>4.7749000000022104</c:v>
                </c:pt>
                <c:pt idx="53750">
                  <c:v>4.7750000000022101</c:v>
                </c:pt>
                <c:pt idx="53751">
                  <c:v>4.7751000000022099</c:v>
                </c:pt>
                <c:pt idx="53752">
                  <c:v>4.7752000000022097</c:v>
                </c:pt>
                <c:pt idx="53753">
                  <c:v>4.7753000000022094</c:v>
                </c:pt>
                <c:pt idx="53754">
                  <c:v>4.7754000000022092</c:v>
                </c:pt>
                <c:pt idx="53755">
                  <c:v>4.775500000002209</c:v>
                </c:pt>
                <c:pt idx="53756">
                  <c:v>4.7756000000022087</c:v>
                </c:pt>
                <c:pt idx="53757">
                  <c:v>4.7757000000022085</c:v>
                </c:pt>
                <c:pt idx="53758">
                  <c:v>4.7758000000022083</c:v>
                </c:pt>
                <c:pt idx="53759">
                  <c:v>4.775900000002208</c:v>
                </c:pt>
                <c:pt idx="53760">
                  <c:v>4.7760000000022078</c:v>
                </c:pt>
                <c:pt idx="53761">
                  <c:v>4.7761000000022076</c:v>
                </c:pt>
                <c:pt idx="53762">
                  <c:v>4.7762000000022073</c:v>
                </c:pt>
                <c:pt idx="53763">
                  <c:v>4.7763000000022071</c:v>
                </c:pt>
                <c:pt idx="53764">
                  <c:v>4.7764000000022069</c:v>
                </c:pt>
                <c:pt idx="53765">
                  <c:v>4.7765000000022066</c:v>
                </c:pt>
                <c:pt idx="53766">
                  <c:v>4.7766000000022064</c:v>
                </c:pt>
                <c:pt idx="53767">
                  <c:v>4.7767000000022062</c:v>
                </c:pt>
                <c:pt idx="53768">
                  <c:v>4.7768000000022059</c:v>
                </c:pt>
                <c:pt idx="53769">
                  <c:v>4.7769000000022057</c:v>
                </c:pt>
                <c:pt idx="53770">
                  <c:v>4.7770000000022055</c:v>
                </c:pt>
                <c:pt idx="53771">
                  <c:v>4.7771000000022052</c:v>
                </c:pt>
                <c:pt idx="53772">
                  <c:v>4.777200000002205</c:v>
                </c:pt>
                <c:pt idx="53773">
                  <c:v>4.7773000000022048</c:v>
                </c:pt>
                <c:pt idx="53774">
                  <c:v>4.7774000000022045</c:v>
                </c:pt>
                <c:pt idx="53775">
                  <c:v>4.7775000000022043</c:v>
                </c:pt>
                <c:pt idx="53776">
                  <c:v>4.7776000000022041</c:v>
                </c:pt>
                <c:pt idx="53777">
                  <c:v>4.7777000000022039</c:v>
                </c:pt>
                <c:pt idx="53778">
                  <c:v>4.7778000000022036</c:v>
                </c:pt>
                <c:pt idx="53779">
                  <c:v>4.7779000000022034</c:v>
                </c:pt>
                <c:pt idx="53780">
                  <c:v>4.7780000000022032</c:v>
                </c:pt>
                <c:pt idx="53781">
                  <c:v>4.7781000000022029</c:v>
                </c:pt>
                <c:pt idx="53782">
                  <c:v>4.7782000000022027</c:v>
                </c:pt>
                <c:pt idx="53783">
                  <c:v>4.7783000000022025</c:v>
                </c:pt>
                <c:pt idx="53784">
                  <c:v>4.7784000000022022</c:v>
                </c:pt>
                <c:pt idx="53785">
                  <c:v>4.778500000002202</c:v>
                </c:pt>
                <c:pt idx="53786">
                  <c:v>4.7786000000022018</c:v>
                </c:pt>
                <c:pt idx="53787">
                  <c:v>4.7787000000022015</c:v>
                </c:pt>
                <c:pt idx="53788">
                  <c:v>4.7788000000022013</c:v>
                </c:pt>
                <c:pt idx="53789">
                  <c:v>4.7789000000022011</c:v>
                </c:pt>
                <c:pt idx="53790">
                  <c:v>4.7790000000022008</c:v>
                </c:pt>
                <c:pt idx="53791">
                  <c:v>4.7791000000022006</c:v>
                </c:pt>
                <c:pt idx="53792">
                  <c:v>4.7792000000022004</c:v>
                </c:pt>
                <c:pt idx="53793">
                  <c:v>4.7793000000022001</c:v>
                </c:pt>
                <c:pt idx="53794">
                  <c:v>4.7794000000021999</c:v>
                </c:pt>
                <c:pt idx="53795">
                  <c:v>4.7795000000021997</c:v>
                </c:pt>
                <c:pt idx="53796">
                  <c:v>4.7796000000021994</c:v>
                </c:pt>
                <c:pt idx="53797">
                  <c:v>4.7797000000021992</c:v>
                </c:pt>
                <c:pt idx="53798">
                  <c:v>4.779800000002199</c:v>
                </c:pt>
                <c:pt idx="53799">
                  <c:v>4.7799000000021987</c:v>
                </c:pt>
                <c:pt idx="53800">
                  <c:v>4.7800000000021985</c:v>
                </c:pt>
                <c:pt idx="53801">
                  <c:v>4.7801000000021983</c:v>
                </c:pt>
                <c:pt idx="53802">
                  <c:v>4.780200000002198</c:v>
                </c:pt>
                <c:pt idx="53803">
                  <c:v>4.7803000000021978</c:v>
                </c:pt>
                <c:pt idx="53804">
                  <c:v>4.7804000000021976</c:v>
                </c:pt>
                <c:pt idx="53805">
                  <c:v>4.7805000000021973</c:v>
                </c:pt>
                <c:pt idx="53806">
                  <c:v>4.7806000000021971</c:v>
                </c:pt>
                <c:pt idx="53807">
                  <c:v>4.7807000000021969</c:v>
                </c:pt>
                <c:pt idx="53808">
                  <c:v>4.7808000000021966</c:v>
                </c:pt>
                <c:pt idx="53809">
                  <c:v>4.7809000000021964</c:v>
                </c:pt>
                <c:pt idx="53810">
                  <c:v>4.7810000000021962</c:v>
                </c:pt>
                <c:pt idx="53811">
                  <c:v>4.7811000000021959</c:v>
                </c:pt>
                <c:pt idx="53812">
                  <c:v>4.7812000000021957</c:v>
                </c:pt>
                <c:pt idx="53813">
                  <c:v>4.7813000000021955</c:v>
                </c:pt>
                <c:pt idx="53814">
                  <c:v>4.7814000000021952</c:v>
                </c:pt>
                <c:pt idx="53815">
                  <c:v>4.781500000002195</c:v>
                </c:pt>
                <c:pt idx="53816">
                  <c:v>4.7816000000021948</c:v>
                </c:pt>
                <c:pt idx="53817">
                  <c:v>4.7817000000021945</c:v>
                </c:pt>
                <c:pt idx="53818">
                  <c:v>4.7818000000021943</c:v>
                </c:pt>
                <c:pt idx="53819">
                  <c:v>4.7819000000021941</c:v>
                </c:pt>
                <c:pt idx="53820">
                  <c:v>4.7820000000021938</c:v>
                </c:pt>
                <c:pt idx="53821">
                  <c:v>4.7821000000021936</c:v>
                </c:pt>
                <c:pt idx="53822">
                  <c:v>4.7822000000021934</c:v>
                </c:pt>
                <c:pt idx="53823">
                  <c:v>4.7823000000021931</c:v>
                </c:pt>
                <c:pt idx="53824">
                  <c:v>4.7824000000021929</c:v>
                </c:pt>
                <c:pt idx="53825">
                  <c:v>4.7825000000021927</c:v>
                </c:pt>
                <c:pt idx="53826">
                  <c:v>4.7826000000021924</c:v>
                </c:pt>
                <c:pt idx="53827">
                  <c:v>4.7827000000021922</c:v>
                </c:pt>
                <c:pt idx="53828">
                  <c:v>4.782800000002192</c:v>
                </c:pt>
                <c:pt idx="53829">
                  <c:v>4.7829000000021917</c:v>
                </c:pt>
                <c:pt idx="53830">
                  <c:v>4.7830000000021915</c:v>
                </c:pt>
                <c:pt idx="53831">
                  <c:v>4.7831000000021913</c:v>
                </c:pt>
                <c:pt idx="53832">
                  <c:v>4.783200000002191</c:v>
                </c:pt>
                <c:pt idx="53833">
                  <c:v>4.7833000000021908</c:v>
                </c:pt>
                <c:pt idx="53834">
                  <c:v>4.7834000000021906</c:v>
                </c:pt>
                <c:pt idx="53835">
                  <c:v>4.7835000000021903</c:v>
                </c:pt>
                <c:pt idx="53836">
                  <c:v>4.7836000000021901</c:v>
                </c:pt>
                <c:pt idx="53837">
                  <c:v>4.7837000000021899</c:v>
                </c:pt>
                <c:pt idx="53838">
                  <c:v>4.7838000000021896</c:v>
                </c:pt>
                <c:pt idx="53839">
                  <c:v>4.7839000000021894</c:v>
                </c:pt>
                <c:pt idx="53840">
                  <c:v>4.7840000000021892</c:v>
                </c:pt>
                <c:pt idx="53841">
                  <c:v>4.7841000000021889</c:v>
                </c:pt>
                <c:pt idx="53842">
                  <c:v>4.7842000000021887</c:v>
                </c:pt>
                <c:pt idx="53843">
                  <c:v>4.7843000000021885</c:v>
                </c:pt>
                <c:pt idx="53844">
                  <c:v>4.7844000000021882</c:v>
                </c:pt>
                <c:pt idx="53845">
                  <c:v>4.784500000002188</c:v>
                </c:pt>
                <c:pt idx="53846">
                  <c:v>4.7846000000021878</c:v>
                </c:pt>
                <c:pt idx="53847">
                  <c:v>4.7847000000021875</c:v>
                </c:pt>
                <c:pt idx="53848">
                  <c:v>4.7848000000021873</c:v>
                </c:pt>
                <c:pt idx="53849">
                  <c:v>4.7849000000021871</c:v>
                </c:pt>
                <c:pt idx="53850">
                  <c:v>4.7850000000021868</c:v>
                </c:pt>
                <c:pt idx="53851">
                  <c:v>4.7851000000021866</c:v>
                </c:pt>
                <c:pt idx="53852">
                  <c:v>4.7852000000021864</c:v>
                </c:pt>
                <c:pt idx="53853">
                  <c:v>4.7853000000021861</c:v>
                </c:pt>
                <c:pt idx="53854">
                  <c:v>4.7854000000021859</c:v>
                </c:pt>
                <c:pt idx="53855">
                  <c:v>4.7855000000021857</c:v>
                </c:pt>
                <c:pt idx="53856">
                  <c:v>4.7856000000021854</c:v>
                </c:pt>
                <c:pt idx="53857">
                  <c:v>4.7857000000021852</c:v>
                </c:pt>
                <c:pt idx="53858">
                  <c:v>4.785800000002185</c:v>
                </c:pt>
                <c:pt idx="53859">
                  <c:v>4.7859000000021847</c:v>
                </c:pt>
                <c:pt idx="53860">
                  <c:v>4.7860000000021845</c:v>
                </c:pt>
                <c:pt idx="53861">
                  <c:v>4.7861000000021843</c:v>
                </c:pt>
                <c:pt idx="53862">
                  <c:v>4.786200000002184</c:v>
                </c:pt>
                <c:pt idx="53863">
                  <c:v>4.7863000000021838</c:v>
                </c:pt>
                <c:pt idx="53864">
                  <c:v>4.7864000000021836</c:v>
                </c:pt>
                <c:pt idx="53865">
                  <c:v>4.7865000000021833</c:v>
                </c:pt>
                <c:pt idx="53866">
                  <c:v>4.7866000000021831</c:v>
                </c:pt>
                <c:pt idx="53867">
                  <c:v>4.7867000000021829</c:v>
                </c:pt>
                <c:pt idx="53868">
                  <c:v>4.7868000000021826</c:v>
                </c:pt>
                <c:pt idx="53869">
                  <c:v>4.7869000000021824</c:v>
                </c:pt>
                <c:pt idx="53870">
                  <c:v>4.7870000000021822</c:v>
                </c:pt>
                <c:pt idx="53871">
                  <c:v>4.7871000000021819</c:v>
                </c:pt>
                <c:pt idx="53872">
                  <c:v>4.7872000000021817</c:v>
                </c:pt>
                <c:pt idx="53873">
                  <c:v>4.7873000000021815</c:v>
                </c:pt>
                <c:pt idx="53874">
                  <c:v>4.7874000000021812</c:v>
                </c:pt>
                <c:pt idx="53875">
                  <c:v>4.787500000002181</c:v>
                </c:pt>
                <c:pt idx="53876">
                  <c:v>4.7876000000021808</c:v>
                </c:pt>
                <c:pt idx="53877">
                  <c:v>4.7877000000021805</c:v>
                </c:pt>
                <c:pt idx="53878">
                  <c:v>4.7878000000021803</c:v>
                </c:pt>
                <c:pt idx="53879">
                  <c:v>4.7879000000021801</c:v>
                </c:pt>
                <c:pt idx="53880">
                  <c:v>4.7880000000021798</c:v>
                </c:pt>
                <c:pt idx="53881">
                  <c:v>4.7881000000021796</c:v>
                </c:pt>
                <c:pt idx="53882">
                  <c:v>4.7882000000021794</c:v>
                </c:pt>
                <c:pt idx="53883">
                  <c:v>4.7883000000021791</c:v>
                </c:pt>
                <c:pt idx="53884">
                  <c:v>4.7884000000021789</c:v>
                </c:pt>
                <c:pt idx="53885">
                  <c:v>4.7885000000021787</c:v>
                </c:pt>
                <c:pt idx="53886">
                  <c:v>4.7886000000021784</c:v>
                </c:pt>
                <c:pt idx="53887">
                  <c:v>4.7887000000021782</c:v>
                </c:pt>
                <c:pt idx="53888">
                  <c:v>4.788800000002178</c:v>
                </c:pt>
                <c:pt idx="53889">
                  <c:v>4.7889000000021777</c:v>
                </c:pt>
                <c:pt idx="53890">
                  <c:v>4.7890000000021775</c:v>
                </c:pt>
                <c:pt idx="53891">
                  <c:v>4.7891000000021773</c:v>
                </c:pt>
                <c:pt idx="53892">
                  <c:v>4.789200000002177</c:v>
                </c:pt>
                <c:pt idx="53893">
                  <c:v>4.7893000000021768</c:v>
                </c:pt>
                <c:pt idx="53894">
                  <c:v>4.7894000000021766</c:v>
                </c:pt>
                <c:pt idx="53895">
                  <c:v>4.7895000000021763</c:v>
                </c:pt>
                <c:pt idx="53896">
                  <c:v>4.7896000000021761</c:v>
                </c:pt>
                <c:pt idx="53897">
                  <c:v>4.7897000000021759</c:v>
                </c:pt>
                <c:pt idx="53898">
                  <c:v>4.7898000000021757</c:v>
                </c:pt>
                <c:pt idx="53899">
                  <c:v>4.7899000000021754</c:v>
                </c:pt>
                <c:pt idx="53900">
                  <c:v>4.7900000000021752</c:v>
                </c:pt>
                <c:pt idx="53901">
                  <c:v>4.790100000002175</c:v>
                </c:pt>
                <c:pt idx="53902">
                  <c:v>4.7902000000021747</c:v>
                </c:pt>
                <c:pt idx="53903">
                  <c:v>4.7903000000021745</c:v>
                </c:pt>
                <c:pt idx="53904">
                  <c:v>4.7904000000021743</c:v>
                </c:pt>
                <c:pt idx="53905">
                  <c:v>4.790500000002174</c:v>
                </c:pt>
                <c:pt idx="53906">
                  <c:v>4.7906000000021738</c:v>
                </c:pt>
                <c:pt idx="53907">
                  <c:v>4.7907000000021736</c:v>
                </c:pt>
                <c:pt idx="53908">
                  <c:v>4.7908000000021733</c:v>
                </c:pt>
                <c:pt idx="53909">
                  <c:v>4.7909000000021731</c:v>
                </c:pt>
                <c:pt idx="53910">
                  <c:v>4.7910000000021729</c:v>
                </c:pt>
                <c:pt idx="53911">
                  <c:v>4.7911000000021726</c:v>
                </c:pt>
                <c:pt idx="53912">
                  <c:v>4.7912000000021724</c:v>
                </c:pt>
                <c:pt idx="53913">
                  <c:v>4.7913000000021722</c:v>
                </c:pt>
                <c:pt idx="53914">
                  <c:v>4.7914000000021719</c:v>
                </c:pt>
                <c:pt idx="53915">
                  <c:v>4.7915000000021717</c:v>
                </c:pt>
                <c:pt idx="53916">
                  <c:v>4.7916000000021715</c:v>
                </c:pt>
                <c:pt idx="53917">
                  <c:v>4.7917000000021712</c:v>
                </c:pt>
                <c:pt idx="53918">
                  <c:v>4.791800000002171</c:v>
                </c:pt>
                <c:pt idx="53919">
                  <c:v>4.7919000000021708</c:v>
                </c:pt>
                <c:pt idx="53920">
                  <c:v>4.7920000000021705</c:v>
                </c:pt>
                <c:pt idx="53921">
                  <c:v>4.7921000000021703</c:v>
                </c:pt>
                <c:pt idx="53922">
                  <c:v>4.7922000000021701</c:v>
                </c:pt>
                <c:pt idx="53923">
                  <c:v>4.7923000000021698</c:v>
                </c:pt>
                <c:pt idx="53924">
                  <c:v>4.7924000000021696</c:v>
                </c:pt>
                <c:pt idx="53925">
                  <c:v>4.7925000000021694</c:v>
                </c:pt>
                <c:pt idx="53926">
                  <c:v>4.7926000000021691</c:v>
                </c:pt>
                <c:pt idx="53927">
                  <c:v>4.7927000000021689</c:v>
                </c:pt>
                <c:pt idx="53928">
                  <c:v>4.7928000000021687</c:v>
                </c:pt>
                <c:pt idx="53929">
                  <c:v>4.7929000000021684</c:v>
                </c:pt>
                <c:pt idx="53930">
                  <c:v>4.7930000000021682</c:v>
                </c:pt>
                <c:pt idx="53931">
                  <c:v>4.793100000002168</c:v>
                </c:pt>
                <c:pt idx="53932">
                  <c:v>4.7932000000021677</c:v>
                </c:pt>
                <c:pt idx="53933">
                  <c:v>4.7933000000021675</c:v>
                </c:pt>
                <c:pt idx="53934">
                  <c:v>4.7934000000021673</c:v>
                </c:pt>
                <c:pt idx="53935">
                  <c:v>4.793500000002167</c:v>
                </c:pt>
                <c:pt idx="53936">
                  <c:v>4.7936000000021668</c:v>
                </c:pt>
                <c:pt idx="53937">
                  <c:v>4.7937000000021666</c:v>
                </c:pt>
                <c:pt idx="53938">
                  <c:v>4.7938000000021663</c:v>
                </c:pt>
                <c:pt idx="53939">
                  <c:v>4.7939000000021661</c:v>
                </c:pt>
                <c:pt idx="53940">
                  <c:v>4.7940000000021659</c:v>
                </c:pt>
                <c:pt idx="53941">
                  <c:v>4.7941000000021656</c:v>
                </c:pt>
                <c:pt idx="53942">
                  <c:v>4.7942000000021654</c:v>
                </c:pt>
                <c:pt idx="53943">
                  <c:v>4.7943000000021652</c:v>
                </c:pt>
                <c:pt idx="53944">
                  <c:v>4.7944000000021649</c:v>
                </c:pt>
                <c:pt idx="53945">
                  <c:v>4.7945000000021647</c:v>
                </c:pt>
                <c:pt idx="53946">
                  <c:v>4.7946000000021645</c:v>
                </c:pt>
                <c:pt idx="53947">
                  <c:v>4.7947000000021642</c:v>
                </c:pt>
                <c:pt idx="53948">
                  <c:v>4.794800000002164</c:v>
                </c:pt>
                <c:pt idx="53949">
                  <c:v>4.7949000000021638</c:v>
                </c:pt>
                <c:pt idx="53950">
                  <c:v>4.7950000000021635</c:v>
                </c:pt>
                <c:pt idx="53951">
                  <c:v>4.7951000000021633</c:v>
                </c:pt>
                <c:pt idx="53952">
                  <c:v>4.7952000000021631</c:v>
                </c:pt>
                <c:pt idx="53953">
                  <c:v>4.7953000000021628</c:v>
                </c:pt>
                <c:pt idx="53954">
                  <c:v>4.7954000000021626</c:v>
                </c:pt>
                <c:pt idx="53955">
                  <c:v>4.7955000000021624</c:v>
                </c:pt>
                <c:pt idx="53956">
                  <c:v>4.7956000000021621</c:v>
                </c:pt>
                <c:pt idx="53957">
                  <c:v>4.7957000000021619</c:v>
                </c:pt>
                <c:pt idx="53958">
                  <c:v>4.7958000000021617</c:v>
                </c:pt>
                <c:pt idx="53959">
                  <c:v>4.7959000000021614</c:v>
                </c:pt>
                <c:pt idx="53960">
                  <c:v>4.7960000000021612</c:v>
                </c:pt>
                <c:pt idx="53961">
                  <c:v>4.796100000002161</c:v>
                </c:pt>
                <c:pt idx="53962">
                  <c:v>4.7962000000021607</c:v>
                </c:pt>
                <c:pt idx="53963">
                  <c:v>4.7963000000021605</c:v>
                </c:pt>
                <c:pt idx="53964">
                  <c:v>4.7964000000021603</c:v>
                </c:pt>
                <c:pt idx="53965">
                  <c:v>4.79650000000216</c:v>
                </c:pt>
                <c:pt idx="53966">
                  <c:v>4.7966000000021598</c:v>
                </c:pt>
                <c:pt idx="53967">
                  <c:v>4.7967000000021596</c:v>
                </c:pt>
                <c:pt idx="53968">
                  <c:v>4.7968000000021593</c:v>
                </c:pt>
                <c:pt idx="53969">
                  <c:v>4.7969000000021591</c:v>
                </c:pt>
                <c:pt idx="53970">
                  <c:v>4.7970000000021589</c:v>
                </c:pt>
                <c:pt idx="53971">
                  <c:v>4.7971000000021586</c:v>
                </c:pt>
                <c:pt idx="53972">
                  <c:v>4.7972000000021584</c:v>
                </c:pt>
                <c:pt idx="53973">
                  <c:v>4.7973000000021582</c:v>
                </c:pt>
                <c:pt idx="53974">
                  <c:v>4.7974000000021579</c:v>
                </c:pt>
                <c:pt idx="53975">
                  <c:v>4.7975000000021577</c:v>
                </c:pt>
                <c:pt idx="53976">
                  <c:v>4.7976000000021575</c:v>
                </c:pt>
                <c:pt idx="53977">
                  <c:v>4.7977000000021572</c:v>
                </c:pt>
                <c:pt idx="53978">
                  <c:v>4.797800000002157</c:v>
                </c:pt>
                <c:pt idx="53979">
                  <c:v>4.7979000000021568</c:v>
                </c:pt>
                <c:pt idx="53980">
                  <c:v>4.7980000000021565</c:v>
                </c:pt>
                <c:pt idx="53981">
                  <c:v>4.7981000000021563</c:v>
                </c:pt>
                <c:pt idx="53982">
                  <c:v>4.7982000000021561</c:v>
                </c:pt>
                <c:pt idx="53983">
                  <c:v>4.7983000000021558</c:v>
                </c:pt>
                <c:pt idx="53984">
                  <c:v>4.7984000000021556</c:v>
                </c:pt>
                <c:pt idx="53985">
                  <c:v>4.7985000000021554</c:v>
                </c:pt>
                <c:pt idx="53986">
                  <c:v>4.7986000000021551</c:v>
                </c:pt>
                <c:pt idx="53987">
                  <c:v>4.7987000000021549</c:v>
                </c:pt>
                <c:pt idx="53988">
                  <c:v>4.7988000000021547</c:v>
                </c:pt>
                <c:pt idx="53989">
                  <c:v>4.7989000000021544</c:v>
                </c:pt>
                <c:pt idx="53990">
                  <c:v>4.7990000000021542</c:v>
                </c:pt>
                <c:pt idx="53991">
                  <c:v>4.799100000002154</c:v>
                </c:pt>
                <c:pt idx="53992">
                  <c:v>4.7992000000021537</c:v>
                </c:pt>
                <c:pt idx="53993">
                  <c:v>4.7993000000021535</c:v>
                </c:pt>
                <c:pt idx="53994">
                  <c:v>4.7994000000021533</c:v>
                </c:pt>
                <c:pt idx="53995">
                  <c:v>4.799500000002153</c:v>
                </c:pt>
                <c:pt idx="53996">
                  <c:v>4.7996000000021528</c:v>
                </c:pt>
                <c:pt idx="53997">
                  <c:v>4.7997000000021526</c:v>
                </c:pt>
                <c:pt idx="53998">
                  <c:v>4.7998000000021523</c:v>
                </c:pt>
                <c:pt idx="53999">
                  <c:v>4.7999000000021521</c:v>
                </c:pt>
                <c:pt idx="54000">
                  <c:v>4.8000000000021519</c:v>
                </c:pt>
                <c:pt idx="54001">
                  <c:v>4.8001000000021516</c:v>
                </c:pt>
                <c:pt idx="54002">
                  <c:v>4.8002000000021514</c:v>
                </c:pt>
                <c:pt idx="54003">
                  <c:v>4.8003000000021512</c:v>
                </c:pt>
                <c:pt idx="54004">
                  <c:v>4.8004000000021509</c:v>
                </c:pt>
                <c:pt idx="54005">
                  <c:v>4.8005000000021507</c:v>
                </c:pt>
                <c:pt idx="54006">
                  <c:v>4.8006000000021505</c:v>
                </c:pt>
                <c:pt idx="54007">
                  <c:v>4.8007000000021502</c:v>
                </c:pt>
                <c:pt idx="54008">
                  <c:v>4.80080000000215</c:v>
                </c:pt>
                <c:pt idx="54009">
                  <c:v>4.8009000000021498</c:v>
                </c:pt>
                <c:pt idx="54010">
                  <c:v>4.8010000000021495</c:v>
                </c:pt>
                <c:pt idx="54011">
                  <c:v>4.8011000000021493</c:v>
                </c:pt>
                <c:pt idx="54012">
                  <c:v>4.8012000000021491</c:v>
                </c:pt>
                <c:pt idx="54013">
                  <c:v>4.8013000000021488</c:v>
                </c:pt>
                <c:pt idx="54014">
                  <c:v>4.8014000000021486</c:v>
                </c:pt>
                <c:pt idx="54015">
                  <c:v>4.8015000000021484</c:v>
                </c:pt>
                <c:pt idx="54016">
                  <c:v>4.8016000000021481</c:v>
                </c:pt>
                <c:pt idx="54017">
                  <c:v>4.8017000000021479</c:v>
                </c:pt>
                <c:pt idx="54018">
                  <c:v>4.8018000000021477</c:v>
                </c:pt>
                <c:pt idx="54019">
                  <c:v>4.8019000000021475</c:v>
                </c:pt>
                <c:pt idx="54020">
                  <c:v>4.8020000000021472</c:v>
                </c:pt>
                <c:pt idx="54021">
                  <c:v>4.802100000002147</c:v>
                </c:pt>
                <c:pt idx="54022">
                  <c:v>4.8022000000021468</c:v>
                </c:pt>
                <c:pt idx="54023">
                  <c:v>4.8023000000021465</c:v>
                </c:pt>
                <c:pt idx="54024">
                  <c:v>4.8024000000021463</c:v>
                </c:pt>
                <c:pt idx="54025">
                  <c:v>4.8025000000021461</c:v>
                </c:pt>
                <c:pt idx="54026">
                  <c:v>4.8026000000021458</c:v>
                </c:pt>
                <c:pt idx="54027">
                  <c:v>4.8027000000021456</c:v>
                </c:pt>
                <c:pt idx="54028">
                  <c:v>4.8028000000021454</c:v>
                </c:pt>
                <c:pt idx="54029">
                  <c:v>4.8029000000021451</c:v>
                </c:pt>
                <c:pt idx="54030">
                  <c:v>4.8030000000021449</c:v>
                </c:pt>
                <c:pt idx="54031">
                  <c:v>4.8031000000021447</c:v>
                </c:pt>
                <c:pt idx="54032">
                  <c:v>4.8032000000021444</c:v>
                </c:pt>
                <c:pt idx="54033">
                  <c:v>4.8033000000021442</c:v>
                </c:pt>
                <c:pt idx="54034">
                  <c:v>4.803400000002144</c:v>
                </c:pt>
                <c:pt idx="54035">
                  <c:v>4.8035000000021437</c:v>
                </c:pt>
                <c:pt idx="54036">
                  <c:v>4.8036000000021435</c:v>
                </c:pt>
                <c:pt idx="54037">
                  <c:v>4.8037000000021433</c:v>
                </c:pt>
                <c:pt idx="54038">
                  <c:v>4.803800000002143</c:v>
                </c:pt>
                <c:pt idx="54039">
                  <c:v>4.8039000000021428</c:v>
                </c:pt>
                <c:pt idx="54040">
                  <c:v>4.8040000000021426</c:v>
                </c:pt>
                <c:pt idx="54041">
                  <c:v>4.8041000000021423</c:v>
                </c:pt>
                <c:pt idx="54042">
                  <c:v>4.8042000000021421</c:v>
                </c:pt>
                <c:pt idx="54043">
                  <c:v>4.8043000000021419</c:v>
                </c:pt>
                <c:pt idx="54044">
                  <c:v>4.8044000000021416</c:v>
                </c:pt>
                <c:pt idx="54045">
                  <c:v>4.8045000000021414</c:v>
                </c:pt>
                <c:pt idx="54046">
                  <c:v>4.8046000000021412</c:v>
                </c:pt>
                <c:pt idx="54047">
                  <c:v>4.8047000000021409</c:v>
                </c:pt>
                <c:pt idx="54048">
                  <c:v>4.8048000000021407</c:v>
                </c:pt>
                <c:pt idx="54049">
                  <c:v>4.8049000000021405</c:v>
                </c:pt>
                <c:pt idx="54050">
                  <c:v>4.8050000000021402</c:v>
                </c:pt>
                <c:pt idx="54051">
                  <c:v>4.80510000000214</c:v>
                </c:pt>
                <c:pt idx="54052">
                  <c:v>4.8052000000021398</c:v>
                </c:pt>
                <c:pt idx="54053">
                  <c:v>4.8053000000021395</c:v>
                </c:pt>
                <c:pt idx="54054">
                  <c:v>4.8054000000021393</c:v>
                </c:pt>
                <c:pt idx="54055">
                  <c:v>4.8055000000021391</c:v>
                </c:pt>
                <c:pt idx="54056">
                  <c:v>4.8056000000021388</c:v>
                </c:pt>
                <c:pt idx="54057">
                  <c:v>4.8057000000021386</c:v>
                </c:pt>
                <c:pt idx="54058">
                  <c:v>4.8058000000021384</c:v>
                </c:pt>
                <c:pt idx="54059">
                  <c:v>4.8059000000021381</c:v>
                </c:pt>
                <c:pt idx="54060">
                  <c:v>4.8060000000021379</c:v>
                </c:pt>
                <c:pt idx="54061">
                  <c:v>4.8061000000021377</c:v>
                </c:pt>
                <c:pt idx="54062">
                  <c:v>4.8062000000021374</c:v>
                </c:pt>
                <c:pt idx="54063">
                  <c:v>4.8063000000021372</c:v>
                </c:pt>
                <c:pt idx="54064">
                  <c:v>4.806400000002137</c:v>
                </c:pt>
                <c:pt idx="54065">
                  <c:v>4.8065000000021367</c:v>
                </c:pt>
                <c:pt idx="54066">
                  <c:v>4.8066000000021365</c:v>
                </c:pt>
                <c:pt idx="54067">
                  <c:v>4.8067000000021363</c:v>
                </c:pt>
                <c:pt idx="54068">
                  <c:v>4.806800000002136</c:v>
                </c:pt>
                <c:pt idx="54069">
                  <c:v>4.8069000000021358</c:v>
                </c:pt>
                <c:pt idx="54070">
                  <c:v>4.8070000000021356</c:v>
                </c:pt>
                <c:pt idx="54071">
                  <c:v>4.8071000000021353</c:v>
                </c:pt>
                <c:pt idx="54072">
                  <c:v>4.8072000000021351</c:v>
                </c:pt>
                <c:pt idx="54073">
                  <c:v>4.8073000000021349</c:v>
                </c:pt>
                <c:pt idx="54074">
                  <c:v>4.8074000000021346</c:v>
                </c:pt>
                <c:pt idx="54075">
                  <c:v>4.8075000000021344</c:v>
                </c:pt>
                <c:pt idx="54076">
                  <c:v>4.8076000000021342</c:v>
                </c:pt>
                <c:pt idx="54077">
                  <c:v>4.8077000000021339</c:v>
                </c:pt>
                <c:pt idx="54078">
                  <c:v>4.8078000000021337</c:v>
                </c:pt>
                <c:pt idx="54079">
                  <c:v>4.8079000000021335</c:v>
                </c:pt>
                <c:pt idx="54080">
                  <c:v>4.8080000000021332</c:v>
                </c:pt>
                <c:pt idx="54081">
                  <c:v>4.808100000002133</c:v>
                </c:pt>
                <c:pt idx="54082">
                  <c:v>4.8082000000021328</c:v>
                </c:pt>
                <c:pt idx="54083">
                  <c:v>4.8083000000021325</c:v>
                </c:pt>
                <c:pt idx="54084">
                  <c:v>4.8084000000021323</c:v>
                </c:pt>
                <c:pt idx="54085">
                  <c:v>4.8085000000021321</c:v>
                </c:pt>
                <c:pt idx="54086">
                  <c:v>4.8086000000021318</c:v>
                </c:pt>
                <c:pt idx="54087">
                  <c:v>4.8087000000021316</c:v>
                </c:pt>
                <c:pt idx="54088">
                  <c:v>4.8088000000021314</c:v>
                </c:pt>
                <c:pt idx="54089">
                  <c:v>4.8089000000021311</c:v>
                </c:pt>
                <c:pt idx="54090">
                  <c:v>4.8090000000021309</c:v>
                </c:pt>
                <c:pt idx="54091">
                  <c:v>4.8091000000021307</c:v>
                </c:pt>
                <c:pt idx="54092">
                  <c:v>4.8092000000021304</c:v>
                </c:pt>
                <c:pt idx="54093">
                  <c:v>4.8093000000021302</c:v>
                </c:pt>
                <c:pt idx="54094">
                  <c:v>4.80940000000213</c:v>
                </c:pt>
                <c:pt idx="54095">
                  <c:v>4.8095000000021297</c:v>
                </c:pt>
                <c:pt idx="54096">
                  <c:v>4.8096000000021295</c:v>
                </c:pt>
                <c:pt idx="54097">
                  <c:v>4.8097000000021293</c:v>
                </c:pt>
                <c:pt idx="54098">
                  <c:v>4.809800000002129</c:v>
                </c:pt>
                <c:pt idx="54099">
                  <c:v>4.8099000000021288</c:v>
                </c:pt>
                <c:pt idx="54100">
                  <c:v>4.8100000000021286</c:v>
                </c:pt>
                <c:pt idx="54101">
                  <c:v>4.8101000000021283</c:v>
                </c:pt>
                <c:pt idx="54102">
                  <c:v>4.8102000000021281</c:v>
                </c:pt>
                <c:pt idx="54103">
                  <c:v>4.8103000000021279</c:v>
                </c:pt>
                <c:pt idx="54104">
                  <c:v>4.8104000000021276</c:v>
                </c:pt>
                <c:pt idx="54105">
                  <c:v>4.8105000000021274</c:v>
                </c:pt>
                <c:pt idx="54106">
                  <c:v>4.8106000000021272</c:v>
                </c:pt>
                <c:pt idx="54107">
                  <c:v>4.8107000000021269</c:v>
                </c:pt>
                <c:pt idx="54108">
                  <c:v>4.8108000000021267</c:v>
                </c:pt>
                <c:pt idx="54109">
                  <c:v>4.8109000000021265</c:v>
                </c:pt>
                <c:pt idx="54110">
                  <c:v>4.8110000000021262</c:v>
                </c:pt>
                <c:pt idx="54111">
                  <c:v>4.811100000002126</c:v>
                </c:pt>
                <c:pt idx="54112">
                  <c:v>4.8112000000021258</c:v>
                </c:pt>
                <c:pt idx="54113">
                  <c:v>4.8113000000021255</c:v>
                </c:pt>
                <c:pt idx="54114">
                  <c:v>4.8114000000021253</c:v>
                </c:pt>
                <c:pt idx="54115">
                  <c:v>4.8115000000021251</c:v>
                </c:pt>
                <c:pt idx="54116">
                  <c:v>4.8116000000021248</c:v>
                </c:pt>
                <c:pt idx="54117">
                  <c:v>4.8117000000021246</c:v>
                </c:pt>
                <c:pt idx="54118">
                  <c:v>4.8118000000021244</c:v>
                </c:pt>
                <c:pt idx="54119">
                  <c:v>4.8119000000021241</c:v>
                </c:pt>
                <c:pt idx="54120">
                  <c:v>4.8120000000021239</c:v>
                </c:pt>
                <c:pt idx="54121">
                  <c:v>4.8121000000021237</c:v>
                </c:pt>
                <c:pt idx="54122">
                  <c:v>4.8122000000021234</c:v>
                </c:pt>
                <c:pt idx="54123">
                  <c:v>4.8123000000021232</c:v>
                </c:pt>
                <c:pt idx="54124">
                  <c:v>4.812400000002123</c:v>
                </c:pt>
                <c:pt idx="54125">
                  <c:v>4.8125000000021227</c:v>
                </c:pt>
                <c:pt idx="54126">
                  <c:v>4.8126000000021225</c:v>
                </c:pt>
                <c:pt idx="54127">
                  <c:v>4.8127000000021223</c:v>
                </c:pt>
                <c:pt idx="54128">
                  <c:v>4.812800000002122</c:v>
                </c:pt>
                <c:pt idx="54129">
                  <c:v>4.8129000000021218</c:v>
                </c:pt>
                <c:pt idx="54130">
                  <c:v>4.8130000000021216</c:v>
                </c:pt>
                <c:pt idx="54131">
                  <c:v>4.8131000000021213</c:v>
                </c:pt>
                <c:pt idx="54132">
                  <c:v>4.8132000000021211</c:v>
                </c:pt>
                <c:pt idx="54133">
                  <c:v>4.8133000000021209</c:v>
                </c:pt>
                <c:pt idx="54134">
                  <c:v>4.8134000000021206</c:v>
                </c:pt>
                <c:pt idx="54135">
                  <c:v>4.8135000000021204</c:v>
                </c:pt>
                <c:pt idx="54136">
                  <c:v>4.8136000000021202</c:v>
                </c:pt>
                <c:pt idx="54137">
                  <c:v>4.8137000000021199</c:v>
                </c:pt>
                <c:pt idx="54138">
                  <c:v>4.8138000000021197</c:v>
                </c:pt>
                <c:pt idx="54139">
                  <c:v>4.8139000000021195</c:v>
                </c:pt>
                <c:pt idx="54140">
                  <c:v>4.8140000000021193</c:v>
                </c:pt>
                <c:pt idx="54141">
                  <c:v>4.814100000002119</c:v>
                </c:pt>
                <c:pt idx="54142">
                  <c:v>4.8142000000021188</c:v>
                </c:pt>
                <c:pt idx="54143">
                  <c:v>4.8143000000021186</c:v>
                </c:pt>
                <c:pt idx="54144">
                  <c:v>4.8144000000021183</c:v>
                </c:pt>
                <c:pt idx="54145">
                  <c:v>4.8145000000021181</c:v>
                </c:pt>
                <c:pt idx="54146">
                  <c:v>4.8146000000021179</c:v>
                </c:pt>
                <c:pt idx="54147">
                  <c:v>4.8147000000021176</c:v>
                </c:pt>
                <c:pt idx="54148">
                  <c:v>4.8148000000021174</c:v>
                </c:pt>
                <c:pt idx="54149">
                  <c:v>4.8149000000021172</c:v>
                </c:pt>
                <c:pt idx="54150">
                  <c:v>4.8150000000021169</c:v>
                </c:pt>
                <c:pt idx="54151">
                  <c:v>4.8151000000021167</c:v>
                </c:pt>
                <c:pt idx="54152">
                  <c:v>4.8152000000021165</c:v>
                </c:pt>
                <c:pt idx="54153">
                  <c:v>4.8153000000021162</c:v>
                </c:pt>
                <c:pt idx="54154">
                  <c:v>4.815400000002116</c:v>
                </c:pt>
                <c:pt idx="54155">
                  <c:v>4.8155000000021158</c:v>
                </c:pt>
                <c:pt idx="54156">
                  <c:v>4.8156000000021155</c:v>
                </c:pt>
                <c:pt idx="54157">
                  <c:v>4.8157000000021153</c:v>
                </c:pt>
                <c:pt idx="54158">
                  <c:v>4.8158000000021151</c:v>
                </c:pt>
                <c:pt idx="54159">
                  <c:v>4.8159000000021148</c:v>
                </c:pt>
                <c:pt idx="54160">
                  <c:v>4.8160000000021146</c:v>
                </c:pt>
                <c:pt idx="54161">
                  <c:v>4.8161000000021144</c:v>
                </c:pt>
                <c:pt idx="54162">
                  <c:v>4.8162000000021141</c:v>
                </c:pt>
                <c:pt idx="54163">
                  <c:v>4.8163000000021139</c:v>
                </c:pt>
                <c:pt idx="54164">
                  <c:v>4.8164000000021137</c:v>
                </c:pt>
                <c:pt idx="54165">
                  <c:v>4.8165000000021134</c:v>
                </c:pt>
                <c:pt idx="54166">
                  <c:v>4.8166000000021132</c:v>
                </c:pt>
                <c:pt idx="54167">
                  <c:v>4.816700000002113</c:v>
                </c:pt>
                <c:pt idx="54168">
                  <c:v>4.8168000000021127</c:v>
                </c:pt>
                <c:pt idx="54169">
                  <c:v>4.8169000000021125</c:v>
                </c:pt>
                <c:pt idx="54170">
                  <c:v>4.8170000000021123</c:v>
                </c:pt>
                <c:pt idx="54171">
                  <c:v>4.817100000002112</c:v>
                </c:pt>
                <c:pt idx="54172">
                  <c:v>4.8172000000021118</c:v>
                </c:pt>
                <c:pt idx="54173">
                  <c:v>4.8173000000021116</c:v>
                </c:pt>
                <c:pt idx="54174">
                  <c:v>4.8174000000021113</c:v>
                </c:pt>
                <c:pt idx="54175">
                  <c:v>4.8175000000021111</c:v>
                </c:pt>
                <c:pt idx="54176">
                  <c:v>4.8176000000021109</c:v>
                </c:pt>
                <c:pt idx="54177">
                  <c:v>4.8177000000021106</c:v>
                </c:pt>
                <c:pt idx="54178">
                  <c:v>4.8178000000021104</c:v>
                </c:pt>
                <c:pt idx="54179">
                  <c:v>4.8179000000021102</c:v>
                </c:pt>
                <c:pt idx="54180">
                  <c:v>4.8180000000021099</c:v>
                </c:pt>
                <c:pt idx="54181">
                  <c:v>4.8181000000021097</c:v>
                </c:pt>
                <c:pt idx="54182">
                  <c:v>4.8182000000021095</c:v>
                </c:pt>
                <c:pt idx="54183">
                  <c:v>4.8183000000021092</c:v>
                </c:pt>
                <c:pt idx="54184">
                  <c:v>4.818400000002109</c:v>
                </c:pt>
                <c:pt idx="54185">
                  <c:v>4.8185000000021088</c:v>
                </c:pt>
                <c:pt idx="54186">
                  <c:v>4.8186000000021085</c:v>
                </c:pt>
                <c:pt idx="54187">
                  <c:v>4.8187000000021083</c:v>
                </c:pt>
                <c:pt idx="54188">
                  <c:v>4.8188000000021081</c:v>
                </c:pt>
                <c:pt idx="54189">
                  <c:v>4.8189000000021078</c:v>
                </c:pt>
                <c:pt idx="54190">
                  <c:v>4.8190000000021076</c:v>
                </c:pt>
                <c:pt idx="54191">
                  <c:v>4.8191000000021074</c:v>
                </c:pt>
                <c:pt idx="54192">
                  <c:v>4.8192000000021071</c:v>
                </c:pt>
                <c:pt idx="54193">
                  <c:v>4.8193000000021069</c:v>
                </c:pt>
                <c:pt idx="54194">
                  <c:v>4.8194000000021067</c:v>
                </c:pt>
                <c:pt idx="54195">
                  <c:v>4.8195000000021064</c:v>
                </c:pt>
                <c:pt idx="54196">
                  <c:v>4.8196000000021062</c:v>
                </c:pt>
                <c:pt idx="54197">
                  <c:v>4.819700000002106</c:v>
                </c:pt>
                <c:pt idx="54198">
                  <c:v>4.8198000000021057</c:v>
                </c:pt>
                <c:pt idx="54199">
                  <c:v>4.8199000000021055</c:v>
                </c:pt>
                <c:pt idx="54200">
                  <c:v>4.8200000000021053</c:v>
                </c:pt>
                <c:pt idx="54201">
                  <c:v>4.820100000002105</c:v>
                </c:pt>
                <c:pt idx="54202">
                  <c:v>4.8202000000021048</c:v>
                </c:pt>
                <c:pt idx="54203">
                  <c:v>4.8203000000021046</c:v>
                </c:pt>
                <c:pt idx="54204">
                  <c:v>4.8204000000021043</c:v>
                </c:pt>
                <c:pt idx="54205">
                  <c:v>4.8205000000021041</c:v>
                </c:pt>
                <c:pt idx="54206">
                  <c:v>4.8206000000021039</c:v>
                </c:pt>
                <c:pt idx="54207">
                  <c:v>4.8207000000021036</c:v>
                </c:pt>
                <c:pt idx="54208">
                  <c:v>4.8208000000021034</c:v>
                </c:pt>
                <c:pt idx="54209">
                  <c:v>4.8209000000021032</c:v>
                </c:pt>
                <c:pt idx="54210">
                  <c:v>4.8210000000021029</c:v>
                </c:pt>
                <c:pt idx="54211">
                  <c:v>4.8211000000021027</c:v>
                </c:pt>
                <c:pt idx="54212">
                  <c:v>4.8212000000021025</c:v>
                </c:pt>
                <c:pt idx="54213">
                  <c:v>4.8213000000021022</c:v>
                </c:pt>
                <c:pt idx="54214">
                  <c:v>4.821400000002102</c:v>
                </c:pt>
                <c:pt idx="54215">
                  <c:v>4.8215000000021018</c:v>
                </c:pt>
                <c:pt idx="54216">
                  <c:v>4.8216000000021015</c:v>
                </c:pt>
                <c:pt idx="54217">
                  <c:v>4.8217000000021013</c:v>
                </c:pt>
                <c:pt idx="54218">
                  <c:v>4.8218000000021011</c:v>
                </c:pt>
                <c:pt idx="54219">
                  <c:v>4.8219000000021008</c:v>
                </c:pt>
                <c:pt idx="54220">
                  <c:v>4.8220000000021006</c:v>
                </c:pt>
                <c:pt idx="54221">
                  <c:v>4.8221000000021004</c:v>
                </c:pt>
                <c:pt idx="54222">
                  <c:v>4.8222000000021001</c:v>
                </c:pt>
                <c:pt idx="54223">
                  <c:v>4.8223000000020999</c:v>
                </c:pt>
                <c:pt idx="54224">
                  <c:v>4.8224000000020997</c:v>
                </c:pt>
                <c:pt idx="54225">
                  <c:v>4.8225000000020994</c:v>
                </c:pt>
                <c:pt idx="54226">
                  <c:v>4.8226000000020992</c:v>
                </c:pt>
                <c:pt idx="54227">
                  <c:v>4.822700000002099</c:v>
                </c:pt>
                <c:pt idx="54228">
                  <c:v>4.8228000000020987</c:v>
                </c:pt>
                <c:pt idx="54229">
                  <c:v>4.8229000000020985</c:v>
                </c:pt>
                <c:pt idx="54230">
                  <c:v>4.8230000000020983</c:v>
                </c:pt>
                <c:pt idx="54231">
                  <c:v>4.823100000002098</c:v>
                </c:pt>
                <c:pt idx="54232">
                  <c:v>4.8232000000020978</c:v>
                </c:pt>
                <c:pt idx="54233">
                  <c:v>4.8233000000020976</c:v>
                </c:pt>
                <c:pt idx="54234">
                  <c:v>4.8234000000020973</c:v>
                </c:pt>
                <c:pt idx="54235">
                  <c:v>4.8235000000020971</c:v>
                </c:pt>
                <c:pt idx="54236">
                  <c:v>4.8236000000020969</c:v>
                </c:pt>
                <c:pt idx="54237">
                  <c:v>4.8237000000020966</c:v>
                </c:pt>
                <c:pt idx="54238">
                  <c:v>4.8238000000020964</c:v>
                </c:pt>
                <c:pt idx="54239">
                  <c:v>4.8239000000020962</c:v>
                </c:pt>
                <c:pt idx="54240">
                  <c:v>4.8240000000020959</c:v>
                </c:pt>
                <c:pt idx="54241">
                  <c:v>4.8241000000020957</c:v>
                </c:pt>
                <c:pt idx="54242">
                  <c:v>4.8242000000020955</c:v>
                </c:pt>
                <c:pt idx="54243">
                  <c:v>4.8243000000020952</c:v>
                </c:pt>
                <c:pt idx="54244">
                  <c:v>4.824400000002095</c:v>
                </c:pt>
                <c:pt idx="54245">
                  <c:v>4.8245000000020948</c:v>
                </c:pt>
                <c:pt idx="54246">
                  <c:v>4.8246000000020945</c:v>
                </c:pt>
                <c:pt idx="54247">
                  <c:v>4.8247000000020943</c:v>
                </c:pt>
                <c:pt idx="54248">
                  <c:v>4.8248000000020941</c:v>
                </c:pt>
                <c:pt idx="54249">
                  <c:v>4.8249000000020938</c:v>
                </c:pt>
                <c:pt idx="54250">
                  <c:v>4.8250000000020936</c:v>
                </c:pt>
                <c:pt idx="54251">
                  <c:v>4.8251000000020934</c:v>
                </c:pt>
                <c:pt idx="54252">
                  <c:v>4.8252000000020931</c:v>
                </c:pt>
                <c:pt idx="54253">
                  <c:v>4.8253000000020929</c:v>
                </c:pt>
                <c:pt idx="54254">
                  <c:v>4.8254000000020927</c:v>
                </c:pt>
                <c:pt idx="54255">
                  <c:v>4.8255000000020924</c:v>
                </c:pt>
                <c:pt idx="54256">
                  <c:v>4.8256000000020922</c:v>
                </c:pt>
                <c:pt idx="54257">
                  <c:v>4.825700000002092</c:v>
                </c:pt>
                <c:pt idx="54258">
                  <c:v>4.8258000000020917</c:v>
                </c:pt>
                <c:pt idx="54259">
                  <c:v>4.8259000000020915</c:v>
                </c:pt>
                <c:pt idx="54260">
                  <c:v>4.8260000000020913</c:v>
                </c:pt>
                <c:pt idx="54261">
                  <c:v>4.8261000000020911</c:v>
                </c:pt>
                <c:pt idx="54262">
                  <c:v>4.8262000000020908</c:v>
                </c:pt>
                <c:pt idx="54263">
                  <c:v>4.8263000000020906</c:v>
                </c:pt>
                <c:pt idx="54264">
                  <c:v>4.8264000000020904</c:v>
                </c:pt>
                <c:pt idx="54265">
                  <c:v>4.8265000000020901</c:v>
                </c:pt>
                <c:pt idx="54266">
                  <c:v>4.8266000000020899</c:v>
                </c:pt>
                <c:pt idx="54267">
                  <c:v>4.8267000000020897</c:v>
                </c:pt>
                <c:pt idx="54268">
                  <c:v>4.8268000000020894</c:v>
                </c:pt>
                <c:pt idx="54269">
                  <c:v>4.8269000000020892</c:v>
                </c:pt>
                <c:pt idx="54270">
                  <c:v>4.827000000002089</c:v>
                </c:pt>
                <c:pt idx="54271">
                  <c:v>4.8271000000020887</c:v>
                </c:pt>
                <c:pt idx="54272">
                  <c:v>4.8272000000020885</c:v>
                </c:pt>
                <c:pt idx="54273">
                  <c:v>4.8273000000020883</c:v>
                </c:pt>
                <c:pt idx="54274">
                  <c:v>4.827400000002088</c:v>
                </c:pt>
                <c:pt idx="54275">
                  <c:v>4.8275000000020878</c:v>
                </c:pt>
                <c:pt idx="54276">
                  <c:v>4.8276000000020876</c:v>
                </c:pt>
                <c:pt idx="54277">
                  <c:v>4.8277000000020873</c:v>
                </c:pt>
                <c:pt idx="54278">
                  <c:v>4.8278000000020871</c:v>
                </c:pt>
                <c:pt idx="54279">
                  <c:v>4.8279000000020869</c:v>
                </c:pt>
                <c:pt idx="54280">
                  <c:v>4.8280000000020866</c:v>
                </c:pt>
                <c:pt idx="54281">
                  <c:v>4.8281000000020864</c:v>
                </c:pt>
                <c:pt idx="54282">
                  <c:v>4.8282000000020862</c:v>
                </c:pt>
                <c:pt idx="54283">
                  <c:v>4.8283000000020859</c:v>
                </c:pt>
                <c:pt idx="54284">
                  <c:v>4.8284000000020857</c:v>
                </c:pt>
                <c:pt idx="54285">
                  <c:v>4.8285000000020855</c:v>
                </c:pt>
                <c:pt idx="54286">
                  <c:v>4.8286000000020852</c:v>
                </c:pt>
                <c:pt idx="54287">
                  <c:v>4.828700000002085</c:v>
                </c:pt>
                <c:pt idx="54288">
                  <c:v>4.8288000000020848</c:v>
                </c:pt>
                <c:pt idx="54289">
                  <c:v>4.8289000000020845</c:v>
                </c:pt>
                <c:pt idx="54290">
                  <c:v>4.8290000000020843</c:v>
                </c:pt>
                <c:pt idx="54291">
                  <c:v>4.8291000000020841</c:v>
                </c:pt>
                <c:pt idx="54292">
                  <c:v>4.8292000000020838</c:v>
                </c:pt>
                <c:pt idx="54293">
                  <c:v>4.8293000000020836</c:v>
                </c:pt>
                <c:pt idx="54294">
                  <c:v>4.8294000000020834</c:v>
                </c:pt>
                <c:pt idx="54295">
                  <c:v>4.8295000000020831</c:v>
                </c:pt>
                <c:pt idx="54296">
                  <c:v>4.8296000000020829</c:v>
                </c:pt>
                <c:pt idx="54297">
                  <c:v>4.8297000000020827</c:v>
                </c:pt>
                <c:pt idx="54298">
                  <c:v>4.8298000000020824</c:v>
                </c:pt>
                <c:pt idx="54299">
                  <c:v>4.8299000000020822</c:v>
                </c:pt>
                <c:pt idx="54300">
                  <c:v>4.830000000002082</c:v>
                </c:pt>
                <c:pt idx="54301">
                  <c:v>4.8301000000020817</c:v>
                </c:pt>
                <c:pt idx="54302">
                  <c:v>4.8302000000020815</c:v>
                </c:pt>
                <c:pt idx="54303">
                  <c:v>4.8303000000020813</c:v>
                </c:pt>
                <c:pt idx="54304">
                  <c:v>4.830400000002081</c:v>
                </c:pt>
                <c:pt idx="54305">
                  <c:v>4.8305000000020808</c:v>
                </c:pt>
                <c:pt idx="54306">
                  <c:v>4.8306000000020806</c:v>
                </c:pt>
                <c:pt idx="54307">
                  <c:v>4.8307000000020803</c:v>
                </c:pt>
                <c:pt idx="54308">
                  <c:v>4.8308000000020801</c:v>
                </c:pt>
                <c:pt idx="54309">
                  <c:v>4.8309000000020799</c:v>
                </c:pt>
                <c:pt idx="54310">
                  <c:v>4.8310000000020796</c:v>
                </c:pt>
                <c:pt idx="54311">
                  <c:v>4.8311000000020794</c:v>
                </c:pt>
                <c:pt idx="54312">
                  <c:v>4.8312000000020792</c:v>
                </c:pt>
                <c:pt idx="54313">
                  <c:v>4.8313000000020789</c:v>
                </c:pt>
                <c:pt idx="54314">
                  <c:v>4.8314000000020787</c:v>
                </c:pt>
                <c:pt idx="54315">
                  <c:v>4.8315000000020785</c:v>
                </c:pt>
                <c:pt idx="54316">
                  <c:v>4.8316000000020782</c:v>
                </c:pt>
                <c:pt idx="54317">
                  <c:v>4.831700000002078</c:v>
                </c:pt>
                <c:pt idx="54318">
                  <c:v>4.8318000000020778</c:v>
                </c:pt>
                <c:pt idx="54319">
                  <c:v>4.8319000000020775</c:v>
                </c:pt>
                <c:pt idx="54320">
                  <c:v>4.8320000000020773</c:v>
                </c:pt>
                <c:pt idx="54321">
                  <c:v>4.8321000000020771</c:v>
                </c:pt>
                <c:pt idx="54322">
                  <c:v>4.8322000000020768</c:v>
                </c:pt>
                <c:pt idx="54323">
                  <c:v>4.8323000000020766</c:v>
                </c:pt>
                <c:pt idx="54324">
                  <c:v>4.8324000000020764</c:v>
                </c:pt>
                <c:pt idx="54325">
                  <c:v>4.8325000000020761</c:v>
                </c:pt>
                <c:pt idx="54326">
                  <c:v>4.8326000000020759</c:v>
                </c:pt>
                <c:pt idx="54327">
                  <c:v>4.8327000000020757</c:v>
                </c:pt>
                <c:pt idx="54328">
                  <c:v>4.8328000000020754</c:v>
                </c:pt>
                <c:pt idx="54329">
                  <c:v>4.8329000000020752</c:v>
                </c:pt>
                <c:pt idx="54330">
                  <c:v>4.833000000002075</c:v>
                </c:pt>
                <c:pt idx="54331">
                  <c:v>4.8331000000020747</c:v>
                </c:pt>
                <c:pt idx="54332">
                  <c:v>4.8332000000020745</c:v>
                </c:pt>
                <c:pt idx="54333">
                  <c:v>4.8333000000020743</c:v>
                </c:pt>
                <c:pt idx="54334">
                  <c:v>4.833400000002074</c:v>
                </c:pt>
                <c:pt idx="54335">
                  <c:v>4.8335000000020738</c:v>
                </c:pt>
                <c:pt idx="54336">
                  <c:v>4.8336000000020736</c:v>
                </c:pt>
                <c:pt idx="54337">
                  <c:v>4.8337000000020733</c:v>
                </c:pt>
                <c:pt idx="54338">
                  <c:v>4.8338000000020731</c:v>
                </c:pt>
                <c:pt idx="54339">
                  <c:v>4.8339000000020729</c:v>
                </c:pt>
                <c:pt idx="54340">
                  <c:v>4.8340000000020726</c:v>
                </c:pt>
                <c:pt idx="54341">
                  <c:v>4.8341000000020724</c:v>
                </c:pt>
                <c:pt idx="54342">
                  <c:v>4.8342000000020722</c:v>
                </c:pt>
                <c:pt idx="54343">
                  <c:v>4.8343000000020719</c:v>
                </c:pt>
                <c:pt idx="54344">
                  <c:v>4.8344000000020717</c:v>
                </c:pt>
                <c:pt idx="54345">
                  <c:v>4.8345000000020715</c:v>
                </c:pt>
                <c:pt idx="54346">
                  <c:v>4.8346000000020712</c:v>
                </c:pt>
                <c:pt idx="54347">
                  <c:v>4.834700000002071</c:v>
                </c:pt>
                <c:pt idx="54348">
                  <c:v>4.8348000000020708</c:v>
                </c:pt>
                <c:pt idx="54349">
                  <c:v>4.8349000000020705</c:v>
                </c:pt>
                <c:pt idx="54350">
                  <c:v>4.8350000000020703</c:v>
                </c:pt>
                <c:pt idx="54351">
                  <c:v>4.8351000000020701</c:v>
                </c:pt>
                <c:pt idx="54352">
                  <c:v>4.8352000000020698</c:v>
                </c:pt>
                <c:pt idx="54353">
                  <c:v>4.8353000000020696</c:v>
                </c:pt>
                <c:pt idx="54354">
                  <c:v>4.8354000000020694</c:v>
                </c:pt>
                <c:pt idx="54355">
                  <c:v>4.8355000000020691</c:v>
                </c:pt>
                <c:pt idx="54356">
                  <c:v>4.8356000000020689</c:v>
                </c:pt>
                <c:pt idx="54357">
                  <c:v>4.8357000000020687</c:v>
                </c:pt>
                <c:pt idx="54358">
                  <c:v>4.8358000000020684</c:v>
                </c:pt>
                <c:pt idx="54359">
                  <c:v>4.8359000000020682</c:v>
                </c:pt>
                <c:pt idx="54360">
                  <c:v>4.836000000002068</c:v>
                </c:pt>
                <c:pt idx="54361">
                  <c:v>4.8361000000020677</c:v>
                </c:pt>
                <c:pt idx="54362">
                  <c:v>4.8362000000020675</c:v>
                </c:pt>
                <c:pt idx="54363">
                  <c:v>4.8363000000020673</c:v>
                </c:pt>
                <c:pt idx="54364">
                  <c:v>4.836400000002067</c:v>
                </c:pt>
                <c:pt idx="54365">
                  <c:v>4.8365000000020668</c:v>
                </c:pt>
                <c:pt idx="54366">
                  <c:v>4.8366000000020666</c:v>
                </c:pt>
                <c:pt idx="54367">
                  <c:v>4.8367000000020663</c:v>
                </c:pt>
                <c:pt idx="54368">
                  <c:v>4.8368000000020661</c:v>
                </c:pt>
                <c:pt idx="54369">
                  <c:v>4.8369000000020659</c:v>
                </c:pt>
                <c:pt idx="54370">
                  <c:v>4.8370000000020656</c:v>
                </c:pt>
                <c:pt idx="54371">
                  <c:v>4.8371000000020654</c:v>
                </c:pt>
                <c:pt idx="54372">
                  <c:v>4.8372000000020652</c:v>
                </c:pt>
                <c:pt idx="54373">
                  <c:v>4.8373000000020649</c:v>
                </c:pt>
                <c:pt idx="54374">
                  <c:v>4.8374000000020647</c:v>
                </c:pt>
                <c:pt idx="54375">
                  <c:v>4.8375000000020645</c:v>
                </c:pt>
                <c:pt idx="54376">
                  <c:v>4.8376000000020642</c:v>
                </c:pt>
                <c:pt idx="54377">
                  <c:v>4.837700000002064</c:v>
                </c:pt>
                <c:pt idx="54378">
                  <c:v>4.8378000000020638</c:v>
                </c:pt>
                <c:pt idx="54379">
                  <c:v>4.8379000000020635</c:v>
                </c:pt>
                <c:pt idx="54380">
                  <c:v>4.8380000000020633</c:v>
                </c:pt>
                <c:pt idx="54381">
                  <c:v>4.8381000000020631</c:v>
                </c:pt>
                <c:pt idx="54382">
                  <c:v>4.8382000000020629</c:v>
                </c:pt>
                <c:pt idx="54383">
                  <c:v>4.8383000000020626</c:v>
                </c:pt>
                <c:pt idx="54384">
                  <c:v>4.8384000000020624</c:v>
                </c:pt>
                <c:pt idx="54385">
                  <c:v>4.8385000000020622</c:v>
                </c:pt>
                <c:pt idx="54386">
                  <c:v>4.8386000000020619</c:v>
                </c:pt>
                <c:pt idx="54387">
                  <c:v>4.8387000000020617</c:v>
                </c:pt>
                <c:pt idx="54388">
                  <c:v>4.8388000000020615</c:v>
                </c:pt>
                <c:pt idx="54389">
                  <c:v>4.8389000000020612</c:v>
                </c:pt>
                <c:pt idx="54390">
                  <c:v>4.839000000002061</c:v>
                </c:pt>
                <c:pt idx="54391">
                  <c:v>4.8391000000020608</c:v>
                </c:pt>
                <c:pt idx="54392">
                  <c:v>4.8392000000020605</c:v>
                </c:pt>
                <c:pt idx="54393">
                  <c:v>4.8393000000020603</c:v>
                </c:pt>
                <c:pt idx="54394">
                  <c:v>4.8394000000020601</c:v>
                </c:pt>
                <c:pt idx="54395">
                  <c:v>4.8395000000020598</c:v>
                </c:pt>
                <c:pt idx="54396">
                  <c:v>4.8396000000020596</c:v>
                </c:pt>
                <c:pt idx="54397">
                  <c:v>4.8397000000020594</c:v>
                </c:pt>
                <c:pt idx="54398">
                  <c:v>4.8398000000020591</c:v>
                </c:pt>
                <c:pt idx="54399">
                  <c:v>4.8399000000020589</c:v>
                </c:pt>
                <c:pt idx="54400">
                  <c:v>4.8400000000020587</c:v>
                </c:pt>
                <c:pt idx="54401">
                  <c:v>4.8401000000020584</c:v>
                </c:pt>
                <c:pt idx="54402">
                  <c:v>4.8402000000020582</c:v>
                </c:pt>
                <c:pt idx="54403">
                  <c:v>4.840300000002058</c:v>
                </c:pt>
                <c:pt idx="54404">
                  <c:v>4.8404000000020577</c:v>
                </c:pt>
                <c:pt idx="54405">
                  <c:v>4.8405000000020575</c:v>
                </c:pt>
                <c:pt idx="54406">
                  <c:v>4.8406000000020573</c:v>
                </c:pt>
                <c:pt idx="54407">
                  <c:v>4.840700000002057</c:v>
                </c:pt>
                <c:pt idx="54408">
                  <c:v>4.8408000000020568</c:v>
                </c:pt>
                <c:pt idx="54409">
                  <c:v>4.8409000000020566</c:v>
                </c:pt>
                <c:pt idx="54410">
                  <c:v>4.8410000000020563</c:v>
                </c:pt>
                <c:pt idx="54411">
                  <c:v>4.8411000000020561</c:v>
                </c:pt>
                <c:pt idx="54412">
                  <c:v>4.8412000000020559</c:v>
                </c:pt>
                <c:pt idx="54413">
                  <c:v>4.8413000000020556</c:v>
                </c:pt>
                <c:pt idx="54414">
                  <c:v>4.8414000000020554</c:v>
                </c:pt>
                <c:pt idx="54415">
                  <c:v>4.8415000000020552</c:v>
                </c:pt>
                <c:pt idx="54416">
                  <c:v>4.8416000000020549</c:v>
                </c:pt>
                <c:pt idx="54417">
                  <c:v>4.8417000000020547</c:v>
                </c:pt>
                <c:pt idx="54418">
                  <c:v>4.8418000000020545</c:v>
                </c:pt>
                <c:pt idx="54419">
                  <c:v>4.8419000000020542</c:v>
                </c:pt>
                <c:pt idx="54420">
                  <c:v>4.842000000002054</c:v>
                </c:pt>
                <c:pt idx="54421">
                  <c:v>4.8421000000020538</c:v>
                </c:pt>
                <c:pt idx="54422">
                  <c:v>4.8422000000020535</c:v>
                </c:pt>
                <c:pt idx="54423">
                  <c:v>4.8423000000020533</c:v>
                </c:pt>
                <c:pt idx="54424">
                  <c:v>4.8424000000020531</c:v>
                </c:pt>
                <c:pt idx="54425">
                  <c:v>4.8425000000020528</c:v>
                </c:pt>
                <c:pt idx="54426">
                  <c:v>4.8426000000020526</c:v>
                </c:pt>
                <c:pt idx="54427">
                  <c:v>4.8427000000020524</c:v>
                </c:pt>
                <c:pt idx="54428">
                  <c:v>4.8428000000020521</c:v>
                </c:pt>
                <c:pt idx="54429">
                  <c:v>4.8429000000020519</c:v>
                </c:pt>
                <c:pt idx="54430">
                  <c:v>4.8430000000020517</c:v>
                </c:pt>
                <c:pt idx="54431">
                  <c:v>4.8431000000020514</c:v>
                </c:pt>
                <c:pt idx="54432">
                  <c:v>4.8432000000020512</c:v>
                </c:pt>
                <c:pt idx="54433">
                  <c:v>4.843300000002051</c:v>
                </c:pt>
                <c:pt idx="54434">
                  <c:v>4.8434000000020507</c:v>
                </c:pt>
                <c:pt idx="54435">
                  <c:v>4.8435000000020505</c:v>
                </c:pt>
                <c:pt idx="54436">
                  <c:v>4.8436000000020503</c:v>
                </c:pt>
                <c:pt idx="54437">
                  <c:v>4.84370000000205</c:v>
                </c:pt>
                <c:pt idx="54438">
                  <c:v>4.8438000000020498</c:v>
                </c:pt>
                <c:pt idx="54439">
                  <c:v>4.8439000000020496</c:v>
                </c:pt>
                <c:pt idx="54440">
                  <c:v>4.8440000000020493</c:v>
                </c:pt>
                <c:pt idx="54441">
                  <c:v>4.8441000000020491</c:v>
                </c:pt>
                <c:pt idx="54442">
                  <c:v>4.8442000000020489</c:v>
                </c:pt>
                <c:pt idx="54443">
                  <c:v>4.8443000000020486</c:v>
                </c:pt>
                <c:pt idx="54444">
                  <c:v>4.8444000000020484</c:v>
                </c:pt>
                <c:pt idx="54445">
                  <c:v>4.8445000000020482</c:v>
                </c:pt>
                <c:pt idx="54446">
                  <c:v>4.8446000000020479</c:v>
                </c:pt>
                <c:pt idx="54447">
                  <c:v>4.8447000000020477</c:v>
                </c:pt>
                <c:pt idx="54448">
                  <c:v>4.8448000000020475</c:v>
                </c:pt>
                <c:pt idx="54449">
                  <c:v>4.8449000000020472</c:v>
                </c:pt>
                <c:pt idx="54450">
                  <c:v>4.845000000002047</c:v>
                </c:pt>
                <c:pt idx="54451">
                  <c:v>4.8451000000020468</c:v>
                </c:pt>
                <c:pt idx="54452">
                  <c:v>4.8452000000020465</c:v>
                </c:pt>
                <c:pt idx="54453">
                  <c:v>4.8453000000020463</c:v>
                </c:pt>
                <c:pt idx="54454">
                  <c:v>4.8454000000020461</c:v>
                </c:pt>
                <c:pt idx="54455">
                  <c:v>4.8455000000020458</c:v>
                </c:pt>
                <c:pt idx="54456">
                  <c:v>4.8456000000020456</c:v>
                </c:pt>
                <c:pt idx="54457">
                  <c:v>4.8457000000020454</c:v>
                </c:pt>
                <c:pt idx="54458">
                  <c:v>4.8458000000020451</c:v>
                </c:pt>
                <c:pt idx="54459">
                  <c:v>4.8459000000020449</c:v>
                </c:pt>
                <c:pt idx="54460">
                  <c:v>4.8460000000020447</c:v>
                </c:pt>
                <c:pt idx="54461">
                  <c:v>4.8461000000020444</c:v>
                </c:pt>
                <c:pt idx="54462">
                  <c:v>4.8462000000020442</c:v>
                </c:pt>
                <c:pt idx="54463">
                  <c:v>4.846300000002044</c:v>
                </c:pt>
                <c:pt idx="54464">
                  <c:v>4.8464000000020437</c:v>
                </c:pt>
                <c:pt idx="54465">
                  <c:v>4.8465000000020435</c:v>
                </c:pt>
                <c:pt idx="54466">
                  <c:v>4.8466000000020433</c:v>
                </c:pt>
                <c:pt idx="54467">
                  <c:v>4.846700000002043</c:v>
                </c:pt>
                <c:pt idx="54468">
                  <c:v>4.8468000000020428</c:v>
                </c:pt>
                <c:pt idx="54469">
                  <c:v>4.8469000000020426</c:v>
                </c:pt>
                <c:pt idx="54470">
                  <c:v>4.8470000000020423</c:v>
                </c:pt>
                <c:pt idx="54471">
                  <c:v>4.8471000000020421</c:v>
                </c:pt>
                <c:pt idx="54472">
                  <c:v>4.8472000000020419</c:v>
                </c:pt>
                <c:pt idx="54473">
                  <c:v>4.8473000000020416</c:v>
                </c:pt>
                <c:pt idx="54474">
                  <c:v>4.8474000000020414</c:v>
                </c:pt>
                <c:pt idx="54475">
                  <c:v>4.8475000000020412</c:v>
                </c:pt>
                <c:pt idx="54476">
                  <c:v>4.8476000000020409</c:v>
                </c:pt>
                <c:pt idx="54477">
                  <c:v>4.8477000000020407</c:v>
                </c:pt>
                <c:pt idx="54478">
                  <c:v>4.8478000000020405</c:v>
                </c:pt>
                <c:pt idx="54479">
                  <c:v>4.8479000000020402</c:v>
                </c:pt>
                <c:pt idx="54480">
                  <c:v>4.84800000000204</c:v>
                </c:pt>
                <c:pt idx="54481">
                  <c:v>4.8481000000020398</c:v>
                </c:pt>
                <c:pt idx="54482">
                  <c:v>4.8482000000020395</c:v>
                </c:pt>
                <c:pt idx="54483">
                  <c:v>4.8483000000020393</c:v>
                </c:pt>
                <c:pt idx="54484">
                  <c:v>4.8484000000020391</c:v>
                </c:pt>
                <c:pt idx="54485">
                  <c:v>4.8485000000020388</c:v>
                </c:pt>
                <c:pt idx="54486">
                  <c:v>4.8486000000020386</c:v>
                </c:pt>
                <c:pt idx="54487">
                  <c:v>4.8487000000020384</c:v>
                </c:pt>
                <c:pt idx="54488">
                  <c:v>4.8488000000020381</c:v>
                </c:pt>
                <c:pt idx="54489">
                  <c:v>4.8489000000020379</c:v>
                </c:pt>
                <c:pt idx="54490">
                  <c:v>4.8490000000020377</c:v>
                </c:pt>
                <c:pt idx="54491">
                  <c:v>4.8491000000020374</c:v>
                </c:pt>
                <c:pt idx="54492">
                  <c:v>4.8492000000020372</c:v>
                </c:pt>
                <c:pt idx="54493">
                  <c:v>4.849300000002037</c:v>
                </c:pt>
                <c:pt idx="54494">
                  <c:v>4.8494000000020367</c:v>
                </c:pt>
                <c:pt idx="54495">
                  <c:v>4.8495000000020365</c:v>
                </c:pt>
                <c:pt idx="54496">
                  <c:v>4.8496000000020363</c:v>
                </c:pt>
                <c:pt idx="54497">
                  <c:v>4.849700000002036</c:v>
                </c:pt>
                <c:pt idx="54498">
                  <c:v>4.8498000000020358</c:v>
                </c:pt>
                <c:pt idx="54499">
                  <c:v>4.8499000000020356</c:v>
                </c:pt>
                <c:pt idx="54500">
                  <c:v>4.8500000000020353</c:v>
                </c:pt>
                <c:pt idx="54501">
                  <c:v>4.8501000000020351</c:v>
                </c:pt>
                <c:pt idx="54502">
                  <c:v>4.8502000000020349</c:v>
                </c:pt>
                <c:pt idx="54503">
                  <c:v>4.8503000000020347</c:v>
                </c:pt>
                <c:pt idx="54504">
                  <c:v>4.8504000000020344</c:v>
                </c:pt>
                <c:pt idx="54505">
                  <c:v>4.8505000000020342</c:v>
                </c:pt>
                <c:pt idx="54506">
                  <c:v>4.850600000002034</c:v>
                </c:pt>
                <c:pt idx="54507">
                  <c:v>4.8507000000020337</c:v>
                </c:pt>
                <c:pt idx="54508">
                  <c:v>4.8508000000020335</c:v>
                </c:pt>
                <c:pt idx="54509">
                  <c:v>4.8509000000020333</c:v>
                </c:pt>
                <c:pt idx="54510">
                  <c:v>4.851000000002033</c:v>
                </c:pt>
                <c:pt idx="54511">
                  <c:v>4.8511000000020328</c:v>
                </c:pt>
                <c:pt idx="54512">
                  <c:v>4.8512000000020326</c:v>
                </c:pt>
                <c:pt idx="54513">
                  <c:v>4.8513000000020323</c:v>
                </c:pt>
                <c:pt idx="54514">
                  <c:v>4.8514000000020321</c:v>
                </c:pt>
                <c:pt idx="54515">
                  <c:v>4.8515000000020319</c:v>
                </c:pt>
                <c:pt idx="54516">
                  <c:v>4.8516000000020316</c:v>
                </c:pt>
                <c:pt idx="54517">
                  <c:v>4.8517000000020314</c:v>
                </c:pt>
                <c:pt idx="54518">
                  <c:v>4.8518000000020312</c:v>
                </c:pt>
                <c:pt idx="54519">
                  <c:v>4.8519000000020309</c:v>
                </c:pt>
                <c:pt idx="54520">
                  <c:v>4.8520000000020307</c:v>
                </c:pt>
                <c:pt idx="54521">
                  <c:v>4.8521000000020305</c:v>
                </c:pt>
                <c:pt idx="54522">
                  <c:v>4.8522000000020302</c:v>
                </c:pt>
                <c:pt idx="54523">
                  <c:v>4.85230000000203</c:v>
                </c:pt>
                <c:pt idx="54524">
                  <c:v>4.8524000000020298</c:v>
                </c:pt>
                <c:pt idx="54525">
                  <c:v>4.8525000000020295</c:v>
                </c:pt>
                <c:pt idx="54526">
                  <c:v>4.8526000000020293</c:v>
                </c:pt>
                <c:pt idx="54527">
                  <c:v>4.8527000000020291</c:v>
                </c:pt>
                <c:pt idx="54528">
                  <c:v>4.8528000000020288</c:v>
                </c:pt>
                <c:pt idx="54529">
                  <c:v>4.8529000000020286</c:v>
                </c:pt>
                <c:pt idx="54530">
                  <c:v>4.8530000000020284</c:v>
                </c:pt>
                <c:pt idx="54531">
                  <c:v>4.8531000000020281</c:v>
                </c:pt>
                <c:pt idx="54532">
                  <c:v>4.8532000000020279</c:v>
                </c:pt>
                <c:pt idx="54533">
                  <c:v>4.8533000000020277</c:v>
                </c:pt>
                <c:pt idx="54534">
                  <c:v>4.8534000000020274</c:v>
                </c:pt>
                <c:pt idx="54535">
                  <c:v>4.8535000000020272</c:v>
                </c:pt>
                <c:pt idx="54536">
                  <c:v>4.853600000002027</c:v>
                </c:pt>
                <c:pt idx="54537">
                  <c:v>4.8537000000020267</c:v>
                </c:pt>
                <c:pt idx="54538">
                  <c:v>4.8538000000020265</c:v>
                </c:pt>
                <c:pt idx="54539">
                  <c:v>4.8539000000020263</c:v>
                </c:pt>
                <c:pt idx="54540">
                  <c:v>4.854000000002026</c:v>
                </c:pt>
                <c:pt idx="54541">
                  <c:v>4.8541000000020258</c:v>
                </c:pt>
                <c:pt idx="54542">
                  <c:v>4.8542000000020256</c:v>
                </c:pt>
                <c:pt idx="54543">
                  <c:v>4.8543000000020253</c:v>
                </c:pt>
                <c:pt idx="54544">
                  <c:v>4.8544000000020251</c:v>
                </c:pt>
                <c:pt idx="54545">
                  <c:v>4.8545000000020249</c:v>
                </c:pt>
                <c:pt idx="54546">
                  <c:v>4.8546000000020246</c:v>
                </c:pt>
                <c:pt idx="54547">
                  <c:v>4.8547000000020244</c:v>
                </c:pt>
                <c:pt idx="54548">
                  <c:v>4.8548000000020242</c:v>
                </c:pt>
                <c:pt idx="54549">
                  <c:v>4.8549000000020239</c:v>
                </c:pt>
                <c:pt idx="54550">
                  <c:v>4.8550000000020237</c:v>
                </c:pt>
                <c:pt idx="54551">
                  <c:v>4.8551000000020235</c:v>
                </c:pt>
                <c:pt idx="54552">
                  <c:v>4.8552000000020232</c:v>
                </c:pt>
                <c:pt idx="54553">
                  <c:v>4.855300000002023</c:v>
                </c:pt>
                <c:pt idx="54554">
                  <c:v>4.8554000000020228</c:v>
                </c:pt>
                <c:pt idx="54555">
                  <c:v>4.8555000000020225</c:v>
                </c:pt>
                <c:pt idx="54556">
                  <c:v>4.8556000000020223</c:v>
                </c:pt>
                <c:pt idx="54557">
                  <c:v>4.8557000000020221</c:v>
                </c:pt>
                <c:pt idx="54558">
                  <c:v>4.8558000000020218</c:v>
                </c:pt>
                <c:pt idx="54559">
                  <c:v>4.8559000000020216</c:v>
                </c:pt>
                <c:pt idx="54560">
                  <c:v>4.8560000000020214</c:v>
                </c:pt>
                <c:pt idx="54561">
                  <c:v>4.8561000000020211</c:v>
                </c:pt>
                <c:pt idx="54562">
                  <c:v>4.8562000000020209</c:v>
                </c:pt>
                <c:pt idx="54563">
                  <c:v>4.8563000000020207</c:v>
                </c:pt>
                <c:pt idx="54564">
                  <c:v>4.8564000000020204</c:v>
                </c:pt>
                <c:pt idx="54565">
                  <c:v>4.8565000000020202</c:v>
                </c:pt>
                <c:pt idx="54566">
                  <c:v>4.85660000000202</c:v>
                </c:pt>
                <c:pt idx="54567">
                  <c:v>4.8567000000020197</c:v>
                </c:pt>
                <c:pt idx="54568">
                  <c:v>4.8568000000020195</c:v>
                </c:pt>
                <c:pt idx="54569">
                  <c:v>4.8569000000020193</c:v>
                </c:pt>
                <c:pt idx="54570">
                  <c:v>4.857000000002019</c:v>
                </c:pt>
                <c:pt idx="54571">
                  <c:v>4.8571000000020188</c:v>
                </c:pt>
                <c:pt idx="54572">
                  <c:v>4.8572000000020186</c:v>
                </c:pt>
                <c:pt idx="54573">
                  <c:v>4.8573000000020183</c:v>
                </c:pt>
                <c:pt idx="54574">
                  <c:v>4.8574000000020181</c:v>
                </c:pt>
                <c:pt idx="54575">
                  <c:v>4.8575000000020179</c:v>
                </c:pt>
                <c:pt idx="54576">
                  <c:v>4.8576000000020176</c:v>
                </c:pt>
                <c:pt idx="54577">
                  <c:v>4.8577000000020174</c:v>
                </c:pt>
                <c:pt idx="54578">
                  <c:v>4.8578000000020172</c:v>
                </c:pt>
                <c:pt idx="54579">
                  <c:v>4.8579000000020169</c:v>
                </c:pt>
                <c:pt idx="54580">
                  <c:v>4.8580000000020167</c:v>
                </c:pt>
                <c:pt idx="54581">
                  <c:v>4.8581000000020165</c:v>
                </c:pt>
                <c:pt idx="54582">
                  <c:v>4.8582000000020162</c:v>
                </c:pt>
                <c:pt idx="54583">
                  <c:v>4.858300000002016</c:v>
                </c:pt>
                <c:pt idx="54584">
                  <c:v>4.8584000000020158</c:v>
                </c:pt>
                <c:pt idx="54585">
                  <c:v>4.8585000000020155</c:v>
                </c:pt>
                <c:pt idx="54586">
                  <c:v>4.8586000000020153</c:v>
                </c:pt>
                <c:pt idx="54587">
                  <c:v>4.8587000000020151</c:v>
                </c:pt>
                <c:pt idx="54588">
                  <c:v>4.8588000000020148</c:v>
                </c:pt>
                <c:pt idx="54589">
                  <c:v>4.8589000000020146</c:v>
                </c:pt>
                <c:pt idx="54590">
                  <c:v>4.8590000000020144</c:v>
                </c:pt>
                <c:pt idx="54591">
                  <c:v>4.8591000000020141</c:v>
                </c:pt>
                <c:pt idx="54592">
                  <c:v>4.8592000000020139</c:v>
                </c:pt>
                <c:pt idx="54593">
                  <c:v>4.8593000000020137</c:v>
                </c:pt>
                <c:pt idx="54594">
                  <c:v>4.8594000000020134</c:v>
                </c:pt>
                <c:pt idx="54595">
                  <c:v>4.8595000000020132</c:v>
                </c:pt>
                <c:pt idx="54596">
                  <c:v>4.859600000002013</c:v>
                </c:pt>
                <c:pt idx="54597">
                  <c:v>4.8597000000020127</c:v>
                </c:pt>
                <c:pt idx="54598">
                  <c:v>4.8598000000020125</c:v>
                </c:pt>
                <c:pt idx="54599">
                  <c:v>4.8599000000020123</c:v>
                </c:pt>
                <c:pt idx="54600">
                  <c:v>4.860000000002012</c:v>
                </c:pt>
                <c:pt idx="54601">
                  <c:v>4.8601000000020118</c:v>
                </c:pt>
                <c:pt idx="54602">
                  <c:v>4.8602000000020116</c:v>
                </c:pt>
                <c:pt idx="54603">
                  <c:v>4.8603000000020113</c:v>
                </c:pt>
                <c:pt idx="54604">
                  <c:v>4.8604000000020111</c:v>
                </c:pt>
                <c:pt idx="54605">
                  <c:v>4.8605000000020109</c:v>
                </c:pt>
                <c:pt idx="54606">
                  <c:v>4.8606000000020106</c:v>
                </c:pt>
                <c:pt idx="54607">
                  <c:v>4.8607000000020104</c:v>
                </c:pt>
                <c:pt idx="54608">
                  <c:v>4.8608000000020102</c:v>
                </c:pt>
                <c:pt idx="54609">
                  <c:v>4.8609000000020099</c:v>
                </c:pt>
                <c:pt idx="54610">
                  <c:v>4.8610000000020097</c:v>
                </c:pt>
                <c:pt idx="54611">
                  <c:v>4.8611000000020095</c:v>
                </c:pt>
                <c:pt idx="54612">
                  <c:v>4.8612000000020092</c:v>
                </c:pt>
                <c:pt idx="54613">
                  <c:v>4.861300000002009</c:v>
                </c:pt>
                <c:pt idx="54614">
                  <c:v>4.8614000000020088</c:v>
                </c:pt>
                <c:pt idx="54615">
                  <c:v>4.8615000000020085</c:v>
                </c:pt>
                <c:pt idx="54616">
                  <c:v>4.8616000000020083</c:v>
                </c:pt>
                <c:pt idx="54617">
                  <c:v>4.8617000000020081</c:v>
                </c:pt>
                <c:pt idx="54618">
                  <c:v>4.8618000000020078</c:v>
                </c:pt>
                <c:pt idx="54619">
                  <c:v>4.8619000000020076</c:v>
                </c:pt>
                <c:pt idx="54620">
                  <c:v>4.8620000000020074</c:v>
                </c:pt>
                <c:pt idx="54621">
                  <c:v>4.8621000000020071</c:v>
                </c:pt>
                <c:pt idx="54622">
                  <c:v>4.8622000000020069</c:v>
                </c:pt>
                <c:pt idx="54623">
                  <c:v>4.8623000000020067</c:v>
                </c:pt>
                <c:pt idx="54624">
                  <c:v>4.8624000000020065</c:v>
                </c:pt>
                <c:pt idx="54625">
                  <c:v>4.8625000000020062</c:v>
                </c:pt>
                <c:pt idx="54626">
                  <c:v>4.862600000002006</c:v>
                </c:pt>
                <c:pt idx="54627">
                  <c:v>4.8627000000020058</c:v>
                </c:pt>
                <c:pt idx="54628">
                  <c:v>4.8628000000020055</c:v>
                </c:pt>
                <c:pt idx="54629">
                  <c:v>4.8629000000020053</c:v>
                </c:pt>
                <c:pt idx="54630">
                  <c:v>4.8630000000020051</c:v>
                </c:pt>
                <c:pt idx="54631">
                  <c:v>4.8631000000020048</c:v>
                </c:pt>
                <c:pt idx="54632">
                  <c:v>4.8632000000020046</c:v>
                </c:pt>
                <c:pt idx="54633">
                  <c:v>4.8633000000020044</c:v>
                </c:pt>
                <c:pt idx="54634">
                  <c:v>4.8634000000020041</c:v>
                </c:pt>
                <c:pt idx="54635">
                  <c:v>4.8635000000020039</c:v>
                </c:pt>
                <c:pt idx="54636">
                  <c:v>4.8636000000020037</c:v>
                </c:pt>
                <c:pt idx="54637">
                  <c:v>4.8637000000020034</c:v>
                </c:pt>
                <c:pt idx="54638">
                  <c:v>4.8638000000020032</c:v>
                </c:pt>
                <c:pt idx="54639">
                  <c:v>4.863900000002003</c:v>
                </c:pt>
                <c:pt idx="54640">
                  <c:v>4.8640000000020027</c:v>
                </c:pt>
                <c:pt idx="54641">
                  <c:v>4.8641000000020025</c:v>
                </c:pt>
                <c:pt idx="54642">
                  <c:v>4.8642000000020023</c:v>
                </c:pt>
                <c:pt idx="54643">
                  <c:v>4.864300000002002</c:v>
                </c:pt>
                <c:pt idx="54644">
                  <c:v>4.8644000000020018</c:v>
                </c:pt>
                <c:pt idx="54645">
                  <c:v>4.8645000000020016</c:v>
                </c:pt>
                <c:pt idx="54646">
                  <c:v>4.8646000000020013</c:v>
                </c:pt>
                <c:pt idx="54647">
                  <c:v>4.8647000000020011</c:v>
                </c:pt>
                <c:pt idx="54648">
                  <c:v>4.8648000000020009</c:v>
                </c:pt>
                <c:pt idx="54649">
                  <c:v>4.8649000000020006</c:v>
                </c:pt>
                <c:pt idx="54650">
                  <c:v>4.8650000000020004</c:v>
                </c:pt>
                <c:pt idx="54651">
                  <c:v>4.8651000000020002</c:v>
                </c:pt>
                <c:pt idx="54652">
                  <c:v>4.8652000000019999</c:v>
                </c:pt>
                <c:pt idx="54653">
                  <c:v>4.8653000000019997</c:v>
                </c:pt>
                <c:pt idx="54654">
                  <c:v>4.8654000000019995</c:v>
                </c:pt>
                <c:pt idx="54655">
                  <c:v>4.8655000000019992</c:v>
                </c:pt>
                <c:pt idx="54656">
                  <c:v>4.865600000001999</c:v>
                </c:pt>
                <c:pt idx="54657">
                  <c:v>4.8657000000019988</c:v>
                </c:pt>
                <c:pt idx="54658">
                  <c:v>4.8658000000019985</c:v>
                </c:pt>
                <c:pt idx="54659">
                  <c:v>4.8659000000019983</c:v>
                </c:pt>
                <c:pt idx="54660">
                  <c:v>4.8660000000019981</c:v>
                </c:pt>
                <c:pt idx="54661">
                  <c:v>4.8661000000019978</c:v>
                </c:pt>
                <c:pt idx="54662">
                  <c:v>4.8662000000019976</c:v>
                </c:pt>
                <c:pt idx="54663">
                  <c:v>4.8663000000019974</c:v>
                </c:pt>
                <c:pt idx="54664">
                  <c:v>4.8664000000019971</c:v>
                </c:pt>
                <c:pt idx="54665">
                  <c:v>4.8665000000019969</c:v>
                </c:pt>
                <c:pt idx="54666">
                  <c:v>4.8666000000019967</c:v>
                </c:pt>
                <c:pt idx="54667">
                  <c:v>4.8667000000019964</c:v>
                </c:pt>
                <c:pt idx="54668">
                  <c:v>4.8668000000019962</c:v>
                </c:pt>
                <c:pt idx="54669">
                  <c:v>4.866900000001996</c:v>
                </c:pt>
                <c:pt idx="54670">
                  <c:v>4.8670000000019957</c:v>
                </c:pt>
                <c:pt idx="54671">
                  <c:v>4.8671000000019955</c:v>
                </c:pt>
                <c:pt idx="54672">
                  <c:v>4.8672000000019953</c:v>
                </c:pt>
                <c:pt idx="54673">
                  <c:v>4.867300000001995</c:v>
                </c:pt>
                <c:pt idx="54674">
                  <c:v>4.8674000000019948</c:v>
                </c:pt>
                <c:pt idx="54675">
                  <c:v>4.8675000000019946</c:v>
                </c:pt>
                <c:pt idx="54676">
                  <c:v>4.8676000000019943</c:v>
                </c:pt>
                <c:pt idx="54677">
                  <c:v>4.8677000000019941</c:v>
                </c:pt>
                <c:pt idx="54678">
                  <c:v>4.8678000000019939</c:v>
                </c:pt>
                <c:pt idx="54679">
                  <c:v>4.8679000000019936</c:v>
                </c:pt>
                <c:pt idx="54680">
                  <c:v>4.8680000000019934</c:v>
                </c:pt>
                <c:pt idx="54681">
                  <c:v>4.8681000000019932</c:v>
                </c:pt>
                <c:pt idx="54682">
                  <c:v>4.8682000000019929</c:v>
                </c:pt>
                <c:pt idx="54683">
                  <c:v>4.8683000000019927</c:v>
                </c:pt>
                <c:pt idx="54684">
                  <c:v>4.8684000000019925</c:v>
                </c:pt>
                <c:pt idx="54685">
                  <c:v>4.8685000000019922</c:v>
                </c:pt>
                <c:pt idx="54686">
                  <c:v>4.868600000001992</c:v>
                </c:pt>
                <c:pt idx="54687">
                  <c:v>4.8687000000019918</c:v>
                </c:pt>
                <c:pt idx="54688">
                  <c:v>4.8688000000019915</c:v>
                </c:pt>
                <c:pt idx="54689">
                  <c:v>4.8689000000019913</c:v>
                </c:pt>
                <c:pt idx="54690">
                  <c:v>4.8690000000019911</c:v>
                </c:pt>
                <c:pt idx="54691">
                  <c:v>4.8691000000019908</c:v>
                </c:pt>
                <c:pt idx="54692">
                  <c:v>4.8692000000019906</c:v>
                </c:pt>
                <c:pt idx="54693">
                  <c:v>4.8693000000019904</c:v>
                </c:pt>
                <c:pt idx="54694">
                  <c:v>4.8694000000019901</c:v>
                </c:pt>
                <c:pt idx="54695">
                  <c:v>4.8695000000019899</c:v>
                </c:pt>
                <c:pt idx="54696">
                  <c:v>4.8696000000019897</c:v>
                </c:pt>
                <c:pt idx="54697">
                  <c:v>4.8697000000019894</c:v>
                </c:pt>
                <c:pt idx="54698">
                  <c:v>4.8698000000019892</c:v>
                </c:pt>
                <c:pt idx="54699">
                  <c:v>4.869900000001989</c:v>
                </c:pt>
                <c:pt idx="54700">
                  <c:v>4.8700000000019887</c:v>
                </c:pt>
                <c:pt idx="54701">
                  <c:v>4.8701000000019885</c:v>
                </c:pt>
                <c:pt idx="54702">
                  <c:v>4.8702000000019883</c:v>
                </c:pt>
                <c:pt idx="54703">
                  <c:v>4.870300000001988</c:v>
                </c:pt>
                <c:pt idx="54704">
                  <c:v>4.8704000000019878</c:v>
                </c:pt>
                <c:pt idx="54705">
                  <c:v>4.8705000000019876</c:v>
                </c:pt>
                <c:pt idx="54706">
                  <c:v>4.8706000000019873</c:v>
                </c:pt>
                <c:pt idx="54707">
                  <c:v>4.8707000000019871</c:v>
                </c:pt>
                <c:pt idx="54708">
                  <c:v>4.8708000000019869</c:v>
                </c:pt>
                <c:pt idx="54709">
                  <c:v>4.8709000000019866</c:v>
                </c:pt>
                <c:pt idx="54710">
                  <c:v>4.8710000000019864</c:v>
                </c:pt>
                <c:pt idx="54711">
                  <c:v>4.8711000000019862</c:v>
                </c:pt>
                <c:pt idx="54712">
                  <c:v>4.8712000000019859</c:v>
                </c:pt>
                <c:pt idx="54713">
                  <c:v>4.8713000000019857</c:v>
                </c:pt>
                <c:pt idx="54714">
                  <c:v>4.8714000000019855</c:v>
                </c:pt>
                <c:pt idx="54715">
                  <c:v>4.8715000000019852</c:v>
                </c:pt>
                <c:pt idx="54716">
                  <c:v>4.871600000001985</c:v>
                </c:pt>
                <c:pt idx="54717">
                  <c:v>4.8717000000019848</c:v>
                </c:pt>
                <c:pt idx="54718">
                  <c:v>4.8718000000019845</c:v>
                </c:pt>
                <c:pt idx="54719">
                  <c:v>4.8719000000019843</c:v>
                </c:pt>
                <c:pt idx="54720">
                  <c:v>4.8720000000019841</c:v>
                </c:pt>
                <c:pt idx="54721">
                  <c:v>4.8721000000019838</c:v>
                </c:pt>
                <c:pt idx="54722">
                  <c:v>4.8722000000019836</c:v>
                </c:pt>
                <c:pt idx="54723">
                  <c:v>4.8723000000019834</c:v>
                </c:pt>
                <c:pt idx="54724">
                  <c:v>4.8724000000019831</c:v>
                </c:pt>
                <c:pt idx="54725">
                  <c:v>4.8725000000019829</c:v>
                </c:pt>
                <c:pt idx="54726">
                  <c:v>4.8726000000019827</c:v>
                </c:pt>
                <c:pt idx="54727">
                  <c:v>4.8727000000019824</c:v>
                </c:pt>
                <c:pt idx="54728">
                  <c:v>4.8728000000019822</c:v>
                </c:pt>
                <c:pt idx="54729">
                  <c:v>4.872900000001982</c:v>
                </c:pt>
                <c:pt idx="54730">
                  <c:v>4.8730000000019817</c:v>
                </c:pt>
                <c:pt idx="54731">
                  <c:v>4.8731000000019815</c:v>
                </c:pt>
                <c:pt idx="54732">
                  <c:v>4.8732000000019813</c:v>
                </c:pt>
                <c:pt idx="54733">
                  <c:v>4.873300000001981</c:v>
                </c:pt>
                <c:pt idx="54734">
                  <c:v>4.8734000000019808</c:v>
                </c:pt>
                <c:pt idx="54735">
                  <c:v>4.8735000000019806</c:v>
                </c:pt>
                <c:pt idx="54736">
                  <c:v>4.8736000000019803</c:v>
                </c:pt>
                <c:pt idx="54737">
                  <c:v>4.8737000000019801</c:v>
                </c:pt>
                <c:pt idx="54738">
                  <c:v>4.8738000000019799</c:v>
                </c:pt>
                <c:pt idx="54739">
                  <c:v>4.8739000000019796</c:v>
                </c:pt>
                <c:pt idx="54740">
                  <c:v>4.8740000000019794</c:v>
                </c:pt>
                <c:pt idx="54741">
                  <c:v>4.8741000000019792</c:v>
                </c:pt>
                <c:pt idx="54742">
                  <c:v>4.8742000000019789</c:v>
                </c:pt>
                <c:pt idx="54743">
                  <c:v>4.8743000000019787</c:v>
                </c:pt>
                <c:pt idx="54744">
                  <c:v>4.8744000000019785</c:v>
                </c:pt>
                <c:pt idx="54745">
                  <c:v>4.8745000000019783</c:v>
                </c:pt>
                <c:pt idx="54746">
                  <c:v>4.874600000001978</c:v>
                </c:pt>
                <c:pt idx="54747">
                  <c:v>4.8747000000019778</c:v>
                </c:pt>
                <c:pt idx="54748">
                  <c:v>4.8748000000019776</c:v>
                </c:pt>
                <c:pt idx="54749">
                  <c:v>4.8749000000019773</c:v>
                </c:pt>
                <c:pt idx="54750">
                  <c:v>4.8750000000019771</c:v>
                </c:pt>
                <c:pt idx="54751">
                  <c:v>4.8751000000019769</c:v>
                </c:pt>
                <c:pt idx="54752">
                  <c:v>4.8752000000019766</c:v>
                </c:pt>
                <c:pt idx="54753">
                  <c:v>4.8753000000019764</c:v>
                </c:pt>
                <c:pt idx="54754">
                  <c:v>4.8754000000019762</c:v>
                </c:pt>
                <c:pt idx="54755">
                  <c:v>4.8755000000019759</c:v>
                </c:pt>
                <c:pt idx="54756">
                  <c:v>4.8756000000019757</c:v>
                </c:pt>
                <c:pt idx="54757">
                  <c:v>4.8757000000019755</c:v>
                </c:pt>
                <c:pt idx="54758">
                  <c:v>4.8758000000019752</c:v>
                </c:pt>
                <c:pt idx="54759">
                  <c:v>4.875900000001975</c:v>
                </c:pt>
                <c:pt idx="54760">
                  <c:v>4.8760000000019748</c:v>
                </c:pt>
                <c:pt idx="54761">
                  <c:v>4.8761000000019745</c:v>
                </c:pt>
                <c:pt idx="54762">
                  <c:v>4.8762000000019743</c:v>
                </c:pt>
                <c:pt idx="54763">
                  <c:v>4.8763000000019741</c:v>
                </c:pt>
                <c:pt idx="54764">
                  <c:v>4.8764000000019738</c:v>
                </c:pt>
                <c:pt idx="54765">
                  <c:v>4.8765000000019736</c:v>
                </c:pt>
                <c:pt idx="54766">
                  <c:v>4.8766000000019734</c:v>
                </c:pt>
                <c:pt idx="54767">
                  <c:v>4.8767000000019731</c:v>
                </c:pt>
                <c:pt idx="54768">
                  <c:v>4.8768000000019729</c:v>
                </c:pt>
                <c:pt idx="54769">
                  <c:v>4.8769000000019727</c:v>
                </c:pt>
                <c:pt idx="54770">
                  <c:v>4.8770000000019724</c:v>
                </c:pt>
                <c:pt idx="54771">
                  <c:v>4.8771000000019722</c:v>
                </c:pt>
                <c:pt idx="54772">
                  <c:v>4.877200000001972</c:v>
                </c:pt>
                <c:pt idx="54773">
                  <c:v>4.8773000000019717</c:v>
                </c:pt>
                <c:pt idx="54774">
                  <c:v>4.8774000000019715</c:v>
                </c:pt>
                <c:pt idx="54775">
                  <c:v>4.8775000000019713</c:v>
                </c:pt>
                <c:pt idx="54776">
                  <c:v>4.877600000001971</c:v>
                </c:pt>
                <c:pt idx="54777">
                  <c:v>4.8777000000019708</c:v>
                </c:pt>
                <c:pt idx="54778">
                  <c:v>4.8778000000019706</c:v>
                </c:pt>
                <c:pt idx="54779">
                  <c:v>4.8779000000019703</c:v>
                </c:pt>
                <c:pt idx="54780">
                  <c:v>4.8780000000019701</c:v>
                </c:pt>
                <c:pt idx="54781">
                  <c:v>4.8781000000019699</c:v>
                </c:pt>
                <c:pt idx="54782">
                  <c:v>4.8782000000019696</c:v>
                </c:pt>
                <c:pt idx="54783">
                  <c:v>4.8783000000019694</c:v>
                </c:pt>
                <c:pt idx="54784">
                  <c:v>4.8784000000019692</c:v>
                </c:pt>
                <c:pt idx="54785">
                  <c:v>4.8785000000019689</c:v>
                </c:pt>
                <c:pt idx="54786">
                  <c:v>4.8786000000019687</c:v>
                </c:pt>
                <c:pt idx="54787">
                  <c:v>4.8787000000019685</c:v>
                </c:pt>
                <c:pt idx="54788">
                  <c:v>4.8788000000019682</c:v>
                </c:pt>
                <c:pt idx="54789">
                  <c:v>4.878900000001968</c:v>
                </c:pt>
                <c:pt idx="54790">
                  <c:v>4.8790000000019678</c:v>
                </c:pt>
                <c:pt idx="54791">
                  <c:v>4.8791000000019675</c:v>
                </c:pt>
                <c:pt idx="54792">
                  <c:v>4.8792000000019673</c:v>
                </c:pt>
                <c:pt idx="54793">
                  <c:v>4.8793000000019671</c:v>
                </c:pt>
                <c:pt idx="54794">
                  <c:v>4.8794000000019668</c:v>
                </c:pt>
                <c:pt idx="54795">
                  <c:v>4.8795000000019666</c:v>
                </c:pt>
                <c:pt idx="54796">
                  <c:v>4.8796000000019664</c:v>
                </c:pt>
                <c:pt idx="54797">
                  <c:v>4.8797000000019661</c:v>
                </c:pt>
                <c:pt idx="54798">
                  <c:v>4.8798000000019659</c:v>
                </c:pt>
                <c:pt idx="54799">
                  <c:v>4.8799000000019657</c:v>
                </c:pt>
                <c:pt idx="54800">
                  <c:v>4.8800000000019654</c:v>
                </c:pt>
                <c:pt idx="54801">
                  <c:v>4.8801000000019652</c:v>
                </c:pt>
                <c:pt idx="54802">
                  <c:v>4.880200000001965</c:v>
                </c:pt>
                <c:pt idx="54803">
                  <c:v>4.8803000000019647</c:v>
                </c:pt>
                <c:pt idx="54804">
                  <c:v>4.8804000000019645</c:v>
                </c:pt>
                <c:pt idx="54805">
                  <c:v>4.8805000000019643</c:v>
                </c:pt>
                <c:pt idx="54806">
                  <c:v>4.880600000001964</c:v>
                </c:pt>
                <c:pt idx="54807">
                  <c:v>4.8807000000019638</c:v>
                </c:pt>
                <c:pt idx="54808">
                  <c:v>4.8808000000019636</c:v>
                </c:pt>
                <c:pt idx="54809">
                  <c:v>4.8809000000019633</c:v>
                </c:pt>
                <c:pt idx="54810">
                  <c:v>4.8810000000019631</c:v>
                </c:pt>
                <c:pt idx="54811">
                  <c:v>4.8811000000019629</c:v>
                </c:pt>
                <c:pt idx="54812">
                  <c:v>4.8812000000019626</c:v>
                </c:pt>
                <c:pt idx="54813">
                  <c:v>4.8813000000019624</c:v>
                </c:pt>
                <c:pt idx="54814">
                  <c:v>4.8814000000019622</c:v>
                </c:pt>
                <c:pt idx="54815">
                  <c:v>4.8815000000019619</c:v>
                </c:pt>
                <c:pt idx="54816">
                  <c:v>4.8816000000019617</c:v>
                </c:pt>
                <c:pt idx="54817">
                  <c:v>4.8817000000019615</c:v>
                </c:pt>
                <c:pt idx="54818">
                  <c:v>4.8818000000019612</c:v>
                </c:pt>
                <c:pt idx="54819">
                  <c:v>4.881900000001961</c:v>
                </c:pt>
                <c:pt idx="54820">
                  <c:v>4.8820000000019608</c:v>
                </c:pt>
                <c:pt idx="54821">
                  <c:v>4.8821000000019605</c:v>
                </c:pt>
                <c:pt idx="54822">
                  <c:v>4.8822000000019603</c:v>
                </c:pt>
                <c:pt idx="54823">
                  <c:v>4.8823000000019601</c:v>
                </c:pt>
                <c:pt idx="54824">
                  <c:v>4.8824000000019598</c:v>
                </c:pt>
                <c:pt idx="54825">
                  <c:v>4.8825000000019596</c:v>
                </c:pt>
                <c:pt idx="54826">
                  <c:v>4.8826000000019594</c:v>
                </c:pt>
                <c:pt idx="54827">
                  <c:v>4.8827000000019591</c:v>
                </c:pt>
                <c:pt idx="54828">
                  <c:v>4.8828000000019589</c:v>
                </c:pt>
                <c:pt idx="54829">
                  <c:v>4.8829000000019587</c:v>
                </c:pt>
                <c:pt idx="54830">
                  <c:v>4.8830000000019584</c:v>
                </c:pt>
                <c:pt idx="54831">
                  <c:v>4.8831000000019582</c:v>
                </c:pt>
                <c:pt idx="54832">
                  <c:v>4.883200000001958</c:v>
                </c:pt>
                <c:pt idx="54833">
                  <c:v>4.8833000000019577</c:v>
                </c:pt>
                <c:pt idx="54834">
                  <c:v>4.8834000000019575</c:v>
                </c:pt>
                <c:pt idx="54835">
                  <c:v>4.8835000000019573</c:v>
                </c:pt>
                <c:pt idx="54836">
                  <c:v>4.883600000001957</c:v>
                </c:pt>
                <c:pt idx="54837">
                  <c:v>4.8837000000019568</c:v>
                </c:pt>
                <c:pt idx="54838">
                  <c:v>4.8838000000019566</c:v>
                </c:pt>
                <c:pt idx="54839">
                  <c:v>4.8839000000019563</c:v>
                </c:pt>
                <c:pt idx="54840">
                  <c:v>4.8840000000019561</c:v>
                </c:pt>
                <c:pt idx="54841">
                  <c:v>4.8841000000019559</c:v>
                </c:pt>
                <c:pt idx="54842">
                  <c:v>4.8842000000019556</c:v>
                </c:pt>
                <c:pt idx="54843">
                  <c:v>4.8843000000019554</c:v>
                </c:pt>
                <c:pt idx="54844">
                  <c:v>4.8844000000019552</c:v>
                </c:pt>
                <c:pt idx="54845">
                  <c:v>4.8845000000019549</c:v>
                </c:pt>
                <c:pt idx="54846">
                  <c:v>4.8846000000019547</c:v>
                </c:pt>
                <c:pt idx="54847">
                  <c:v>4.8847000000019545</c:v>
                </c:pt>
                <c:pt idx="54848">
                  <c:v>4.8848000000019542</c:v>
                </c:pt>
                <c:pt idx="54849">
                  <c:v>4.884900000001954</c:v>
                </c:pt>
                <c:pt idx="54850">
                  <c:v>4.8850000000019538</c:v>
                </c:pt>
                <c:pt idx="54851">
                  <c:v>4.8851000000019535</c:v>
                </c:pt>
                <c:pt idx="54852">
                  <c:v>4.8852000000019533</c:v>
                </c:pt>
                <c:pt idx="54853">
                  <c:v>4.8853000000019531</c:v>
                </c:pt>
                <c:pt idx="54854">
                  <c:v>4.8854000000019528</c:v>
                </c:pt>
                <c:pt idx="54855">
                  <c:v>4.8855000000019526</c:v>
                </c:pt>
                <c:pt idx="54856">
                  <c:v>4.8856000000019524</c:v>
                </c:pt>
                <c:pt idx="54857">
                  <c:v>4.8857000000019521</c:v>
                </c:pt>
                <c:pt idx="54858">
                  <c:v>4.8858000000019519</c:v>
                </c:pt>
                <c:pt idx="54859">
                  <c:v>4.8859000000019517</c:v>
                </c:pt>
                <c:pt idx="54860">
                  <c:v>4.8860000000019514</c:v>
                </c:pt>
                <c:pt idx="54861">
                  <c:v>4.8861000000019512</c:v>
                </c:pt>
                <c:pt idx="54862">
                  <c:v>4.886200000001951</c:v>
                </c:pt>
                <c:pt idx="54863">
                  <c:v>4.8863000000019507</c:v>
                </c:pt>
                <c:pt idx="54864">
                  <c:v>4.8864000000019505</c:v>
                </c:pt>
                <c:pt idx="54865">
                  <c:v>4.8865000000019503</c:v>
                </c:pt>
                <c:pt idx="54866">
                  <c:v>4.8866000000019501</c:v>
                </c:pt>
                <c:pt idx="54867">
                  <c:v>4.8867000000019498</c:v>
                </c:pt>
                <c:pt idx="54868">
                  <c:v>4.8868000000019496</c:v>
                </c:pt>
                <c:pt idx="54869">
                  <c:v>4.8869000000019494</c:v>
                </c:pt>
                <c:pt idx="54870">
                  <c:v>4.8870000000019491</c:v>
                </c:pt>
                <c:pt idx="54871">
                  <c:v>4.8871000000019489</c:v>
                </c:pt>
                <c:pt idx="54872">
                  <c:v>4.8872000000019487</c:v>
                </c:pt>
                <c:pt idx="54873">
                  <c:v>4.8873000000019484</c:v>
                </c:pt>
                <c:pt idx="54874">
                  <c:v>4.8874000000019482</c:v>
                </c:pt>
                <c:pt idx="54875">
                  <c:v>4.887500000001948</c:v>
                </c:pt>
                <c:pt idx="54876">
                  <c:v>4.8876000000019477</c:v>
                </c:pt>
                <c:pt idx="54877">
                  <c:v>4.8877000000019475</c:v>
                </c:pt>
                <c:pt idx="54878">
                  <c:v>4.8878000000019473</c:v>
                </c:pt>
                <c:pt idx="54879">
                  <c:v>4.887900000001947</c:v>
                </c:pt>
                <c:pt idx="54880">
                  <c:v>4.8880000000019468</c:v>
                </c:pt>
                <c:pt idx="54881">
                  <c:v>4.8881000000019466</c:v>
                </c:pt>
                <c:pt idx="54882">
                  <c:v>4.8882000000019463</c:v>
                </c:pt>
                <c:pt idx="54883">
                  <c:v>4.8883000000019461</c:v>
                </c:pt>
                <c:pt idx="54884">
                  <c:v>4.8884000000019459</c:v>
                </c:pt>
                <c:pt idx="54885">
                  <c:v>4.8885000000019456</c:v>
                </c:pt>
                <c:pt idx="54886">
                  <c:v>4.8886000000019454</c:v>
                </c:pt>
                <c:pt idx="54887">
                  <c:v>4.8887000000019452</c:v>
                </c:pt>
                <c:pt idx="54888">
                  <c:v>4.8888000000019449</c:v>
                </c:pt>
                <c:pt idx="54889">
                  <c:v>4.8889000000019447</c:v>
                </c:pt>
                <c:pt idx="54890">
                  <c:v>4.8890000000019445</c:v>
                </c:pt>
                <c:pt idx="54891">
                  <c:v>4.8891000000019442</c:v>
                </c:pt>
                <c:pt idx="54892">
                  <c:v>4.889200000001944</c:v>
                </c:pt>
                <c:pt idx="54893">
                  <c:v>4.8893000000019438</c:v>
                </c:pt>
                <c:pt idx="54894">
                  <c:v>4.8894000000019435</c:v>
                </c:pt>
                <c:pt idx="54895">
                  <c:v>4.8895000000019433</c:v>
                </c:pt>
                <c:pt idx="54896">
                  <c:v>4.8896000000019431</c:v>
                </c:pt>
                <c:pt idx="54897">
                  <c:v>4.8897000000019428</c:v>
                </c:pt>
                <c:pt idx="54898">
                  <c:v>4.8898000000019426</c:v>
                </c:pt>
                <c:pt idx="54899">
                  <c:v>4.8899000000019424</c:v>
                </c:pt>
                <c:pt idx="54900">
                  <c:v>4.8900000000019421</c:v>
                </c:pt>
                <c:pt idx="54901">
                  <c:v>4.8901000000019419</c:v>
                </c:pt>
                <c:pt idx="54902">
                  <c:v>4.8902000000019417</c:v>
                </c:pt>
                <c:pt idx="54903">
                  <c:v>4.8903000000019414</c:v>
                </c:pt>
                <c:pt idx="54904">
                  <c:v>4.8904000000019412</c:v>
                </c:pt>
                <c:pt idx="54905">
                  <c:v>4.890500000001941</c:v>
                </c:pt>
                <c:pt idx="54906">
                  <c:v>4.8906000000019407</c:v>
                </c:pt>
                <c:pt idx="54907">
                  <c:v>4.8907000000019405</c:v>
                </c:pt>
                <c:pt idx="54908">
                  <c:v>4.8908000000019403</c:v>
                </c:pt>
                <c:pt idx="54909">
                  <c:v>4.89090000000194</c:v>
                </c:pt>
                <c:pt idx="54910">
                  <c:v>4.8910000000019398</c:v>
                </c:pt>
                <c:pt idx="54911">
                  <c:v>4.8911000000019396</c:v>
                </c:pt>
                <c:pt idx="54912">
                  <c:v>4.8912000000019393</c:v>
                </c:pt>
                <c:pt idx="54913">
                  <c:v>4.8913000000019391</c:v>
                </c:pt>
                <c:pt idx="54914">
                  <c:v>4.8914000000019389</c:v>
                </c:pt>
                <c:pt idx="54915">
                  <c:v>4.8915000000019386</c:v>
                </c:pt>
                <c:pt idx="54916">
                  <c:v>4.8916000000019384</c:v>
                </c:pt>
                <c:pt idx="54917">
                  <c:v>4.8917000000019382</c:v>
                </c:pt>
                <c:pt idx="54918">
                  <c:v>4.8918000000019379</c:v>
                </c:pt>
                <c:pt idx="54919">
                  <c:v>4.8919000000019377</c:v>
                </c:pt>
                <c:pt idx="54920">
                  <c:v>4.8920000000019375</c:v>
                </c:pt>
                <c:pt idx="54921">
                  <c:v>4.8921000000019372</c:v>
                </c:pt>
                <c:pt idx="54922">
                  <c:v>4.892200000001937</c:v>
                </c:pt>
                <c:pt idx="54923">
                  <c:v>4.8923000000019368</c:v>
                </c:pt>
                <c:pt idx="54924">
                  <c:v>4.8924000000019365</c:v>
                </c:pt>
                <c:pt idx="54925">
                  <c:v>4.8925000000019363</c:v>
                </c:pt>
                <c:pt idx="54926">
                  <c:v>4.8926000000019361</c:v>
                </c:pt>
                <c:pt idx="54927">
                  <c:v>4.8927000000019358</c:v>
                </c:pt>
                <c:pt idx="54928">
                  <c:v>4.8928000000019356</c:v>
                </c:pt>
                <c:pt idx="54929">
                  <c:v>4.8929000000019354</c:v>
                </c:pt>
                <c:pt idx="54930">
                  <c:v>4.8930000000019351</c:v>
                </c:pt>
                <c:pt idx="54931">
                  <c:v>4.8931000000019349</c:v>
                </c:pt>
                <c:pt idx="54932">
                  <c:v>4.8932000000019347</c:v>
                </c:pt>
                <c:pt idx="54933">
                  <c:v>4.8933000000019344</c:v>
                </c:pt>
                <c:pt idx="54934">
                  <c:v>4.8934000000019342</c:v>
                </c:pt>
                <c:pt idx="54935">
                  <c:v>4.893500000001934</c:v>
                </c:pt>
                <c:pt idx="54936">
                  <c:v>4.8936000000019337</c:v>
                </c:pt>
                <c:pt idx="54937">
                  <c:v>4.8937000000019335</c:v>
                </c:pt>
                <c:pt idx="54938">
                  <c:v>4.8938000000019333</c:v>
                </c:pt>
                <c:pt idx="54939">
                  <c:v>4.893900000001933</c:v>
                </c:pt>
                <c:pt idx="54940">
                  <c:v>4.8940000000019328</c:v>
                </c:pt>
                <c:pt idx="54941">
                  <c:v>4.8941000000019326</c:v>
                </c:pt>
                <c:pt idx="54942">
                  <c:v>4.8942000000019323</c:v>
                </c:pt>
                <c:pt idx="54943">
                  <c:v>4.8943000000019321</c:v>
                </c:pt>
                <c:pt idx="54944">
                  <c:v>4.8944000000019319</c:v>
                </c:pt>
                <c:pt idx="54945">
                  <c:v>4.8945000000019316</c:v>
                </c:pt>
                <c:pt idx="54946">
                  <c:v>4.8946000000019314</c:v>
                </c:pt>
                <c:pt idx="54947">
                  <c:v>4.8947000000019312</c:v>
                </c:pt>
                <c:pt idx="54948">
                  <c:v>4.8948000000019309</c:v>
                </c:pt>
                <c:pt idx="54949">
                  <c:v>4.8949000000019307</c:v>
                </c:pt>
                <c:pt idx="54950">
                  <c:v>4.8950000000019305</c:v>
                </c:pt>
                <c:pt idx="54951">
                  <c:v>4.8951000000019302</c:v>
                </c:pt>
                <c:pt idx="54952">
                  <c:v>4.89520000000193</c:v>
                </c:pt>
                <c:pt idx="54953">
                  <c:v>4.8953000000019298</c:v>
                </c:pt>
                <c:pt idx="54954">
                  <c:v>4.8954000000019295</c:v>
                </c:pt>
                <c:pt idx="54955">
                  <c:v>4.8955000000019293</c:v>
                </c:pt>
                <c:pt idx="54956">
                  <c:v>4.8956000000019291</c:v>
                </c:pt>
                <c:pt idx="54957">
                  <c:v>4.8957000000019288</c:v>
                </c:pt>
                <c:pt idx="54958">
                  <c:v>4.8958000000019286</c:v>
                </c:pt>
                <c:pt idx="54959">
                  <c:v>4.8959000000019284</c:v>
                </c:pt>
                <c:pt idx="54960">
                  <c:v>4.8960000000019281</c:v>
                </c:pt>
                <c:pt idx="54961">
                  <c:v>4.8961000000019279</c:v>
                </c:pt>
                <c:pt idx="54962">
                  <c:v>4.8962000000019277</c:v>
                </c:pt>
                <c:pt idx="54963">
                  <c:v>4.8963000000019274</c:v>
                </c:pt>
                <c:pt idx="54964">
                  <c:v>4.8964000000019272</c:v>
                </c:pt>
                <c:pt idx="54965">
                  <c:v>4.896500000001927</c:v>
                </c:pt>
                <c:pt idx="54966">
                  <c:v>4.8966000000019267</c:v>
                </c:pt>
                <c:pt idx="54967">
                  <c:v>4.8967000000019265</c:v>
                </c:pt>
                <c:pt idx="54968">
                  <c:v>4.8968000000019263</c:v>
                </c:pt>
                <c:pt idx="54969">
                  <c:v>4.896900000001926</c:v>
                </c:pt>
                <c:pt idx="54970">
                  <c:v>4.8970000000019258</c:v>
                </c:pt>
                <c:pt idx="54971">
                  <c:v>4.8971000000019256</c:v>
                </c:pt>
                <c:pt idx="54972">
                  <c:v>4.8972000000019253</c:v>
                </c:pt>
                <c:pt idx="54973">
                  <c:v>4.8973000000019251</c:v>
                </c:pt>
                <c:pt idx="54974">
                  <c:v>4.8974000000019249</c:v>
                </c:pt>
                <c:pt idx="54975">
                  <c:v>4.8975000000019246</c:v>
                </c:pt>
                <c:pt idx="54976">
                  <c:v>4.8976000000019244</c:v>
                </c:pt>
                <c:pt idx="54977">
                  <c:v>4.8977000000019242</c:v>
                </c:pt>
                <c:pt idx="54978">
                  <c:v>4.8978000000019239</c:v>
                </c:pt>
                <c:pt idx="54979">
                  <c:v>4.8979000000019237</c:v>
                </c:pt>
                <c:pt idx="54980">
                  <c:v>4.8980000000019235</c:v>
                </c:pt>
                <c:pt idx="54981">
                  <c:v>4.8981000000019232</c:v>
                </c:pt>
                <c:pt idx="54982">
                  <c:v>4.898200000001923</c:v>
                </c:pt>
                <c:pt idx="54983">
                  <c:v>4.8983000000019228</c:v>
                </c:pt>
                <c:pt idx="54984">
                  <c:v>4.8984000000019225</c:v>
                </c:pt>
                <c:pt idx="54985">
                  <c:v>4.8985000000019223</c:v>
                </c:pt>
                <c:pt idx="54986">
                  <c:v>4.8986000000019221</c:v>
                </c:pt>
                <c:pt idx="54987">
                  <c:v>4.8987000000019219</c:v>
                </c:pt>
                <c:pt idx="54988">
                  <c:v>4.8988000000019216</c:v>
                </c:pt>
                <c:pt idx="54989">
                  <c:v>4.8989000000019214</c:v>
                </c:pt>
                <c:pt idx="54990">
                  <c:v>4.8990000000019212</c:v>
                </c:pt>
                <c:pt idx="54991">
                  <c:v>4.8991000000019209</c:v>
                </c:pt>
                <c:pt idx="54992">
                  <c:v>4.8992000000019207</c:v>
                </c:pt>
                <c:pt idx="54993">
                  <c:v>4.8993000000019205</c:v>
                </c:pt>
                <c:pt idx="54994">
                  <c:v>4.8994000000019202</c:v>
                </c:pt>
                <c:pt idx="54995">
                  <c:v>4.89950000000192</c:v>
                </c:pt>
                <c:pt idx="54996">
                  <c:v>4.8996000000019198</c:v>
                </c:pt>
                <c:pt idx="54997">
                  <c:v>4.8997000000019195</c:v>
                </c:pt>
                <c:pt idx="54998">
                  <c:v>4.8998000000019193</c:v>
                </c:pt>
                <c:pt idx="54999">
                  <c:v>4.8999000000019191</c:v>
                </c:pt>
                <c:pt idx="55000">
                  <c:v>4.9000000000019188</c:v>
                </c:pt>
                <c:pt idx="55001">
                  <c:v>4.9001000000019186</c:v>
                </c:pt>
                <c:pt idx="55002">
                  <c:v>4.9002000000019184</c:v>
                </c:pt>
                <c:pt idx="55003">
                  <c:v>4.9003000000019181</c:v>
                </c:pt>
                <c:pt idx="55004">
                  <c:v>4.9004000000019179</c:v>
                </c:pt>
                <c:pt idx="55005">
                  <c:v>4.9005000000019177</c:v>
                </c:pt>
                <c:pt idx="55006">
                  <c:v>4.9006000000019174</c:v>
                </c:pt>
                <c:pt idx="55007">
                  <c:v>4.9007000000019172</c:v>
                </c:pt>
                <c:pt idx="55008">
                  <c:v>4.900800000001917</c:v>
                </c:pt>
                <c:pt idx="55009">
                  <c:v>4.9009000000019167</c:v>
                </c:pt>
                <c:pt idx="55010">
                  <c:v>4.9010000000019165</c:v>
                </c:pt>
                <c:pt idx="55011">
                  <c:v>4.9011000000019163</c:v>
                </c:pt>
                <c:pt idx="55012">
                  <c:v>4.901200000001916</c:v>
                </c:pt>
                <c:pt idx="55013">
                  <c:v>4.9013000000019158</c:v>
                </c:pt>
                <c:pt idx="55014">
                  <c:v>4.9014000000019156</c:v>
                </c:pt>
                <c:pt idx="55015">
                  <c:v>4.9015000000019153</c:v>
                </c:pt>
                <c:pt idx="55016">
                  <c:v>4.9016000000019151</c:v>
                </c:pt>
                <c:pt idx="55017">
                  <c:v>4.9017000000019149</c:v>
                </c:pt>
                <c:pt idx="55018">
                  <c:v>4.9018000000019146</c:v>
                </c:pt>
                <c:pt idx="55019">
                  <c:v>4.9019000000019144</c:v>
                </c:pt>
                <c:pt idx="55020">
                  <c:v>4.9020000000019142</c:v>
                </c:pt>
                <c:pt idx="55021">
                  <c:v>4.9021000000019139</c:v>
                </c:pt>
                <c:pt idx="55022">
                  <c:v>4.9022000000019137</c:v>
                </c:pt>
                <c:pt idx="55023">
                  <c:v>4.9023000000019135</c:v>
                </c:pt>
                <c:pt idx="55024">
                  <c:v>4.9024000000019132</c:v>
                </c:pt>
                <c:pt idx="55025">
                  <c:v>4.902500000001913</c:v>
                </c:pt>
                <c:pt idx="55026">
                  <c:v>4.9026000000019128</c:v>
                </c:pt>
                <c:pt idx="55027">
                  <c:v>4.9027000000019125</c:v>
                </c:pt>
                <c:pt idx="55028">
                  <c:v>4.9028000000019123</c:v>
                </c:pt>
                <c:pt idx="55029">
                  <c:v>4.9029000000019121</c:v>
                </c:pt>
                <c:pt idx="55030">
                  <c:v>4.9030000000019118</c:v>
                </c:pt>
                <c:pt idx="55031">
                  <c:v>4.9031000000019116</c:v>
                </c:pt>
                <c:pt idx="55032">
                  <c:v>4.9032000000019114</c:v>
                </c:pt>
                <c:pt idx="55033">
                  <c:v>4.9033000000019111</c:v>
                </c:pt>
                <c:pt idx="55034">
                  <c:v>4.9034000000019109</c:v>
                </c:pt>
                <c:pt idx="55035">
                  <c:v>4.9035000000019107</c:v>
                </c:pt>
                <c:pt idx="55036">
                  <c:v>4.9036000000019104</c:v>
                </c:pt>
                <c:pt idx="55037">
                  <c:v>4.9037000000019102</c:v>
                </c:pt>
                <c:pt idx="55038">
                  <c:v>4.90380000000191</c:v>
                </c:pt>
                <c:pt idx="55039">
                  <c:v>4.9039000000019097</c:v>
                </c:pt>
                <c:pt idx="55040">
                  <c:v>4.9040000000019095</c:v>
                </c:pt>
                <c:pt idx="55041">
                  <c:v>4.9041000000019093</c:v>
                </c:pt>
                <c:pt idx="55042">
                  <c:v>4.904200000001909</c:v>
                </c:pt>
                <c:pt idx="55043">
                  <c:v>4.9043000000019088</c:v>
                </c:pt>
                <c:pt idx="55044">
                  <c:v>4.9044000000019086</c:v>
                </c:pt>
                <c:pt idx="55045">
                  <c:v>4.9045000000019083</c:v>
                </c:pt>
                <c:pt idx="55046">
                  <c:v>4.9046000000019081</c:v>
                </c:pt>
                <c:pt idx="55047">
                  <c:v>4.9047000000019079</c:v>
                </c:pt>
                <c:pt idx="55048">
                  <c:v>4.9048000000019076</c:v>
                </c:pt>
                <c:pt idx="55049">
                  <c:v>4.9049000000019074</c:v>
                </c:pt>
                <c:pt idx="55050">
                  <c:v>4.9050000000019072</c:v>
                </c:pt>
                <c:pt idx="55051">
                  <c:v>4.9051000000019069</c:v>
                </c:pt>
                <c:pt idx="55052">
                  <c:v>4.9052000000019067</c:v>
                </c:pt>
                <c:pt idx="55053">
                  <c:v>4.9053000000019065</c:v>
                </c:pt>
                <c:pt idx="55054">
                  <c:v>4.9054000000019062</c:v>
                </c:pt>
                <c:pt idx="55055">
                  <c:v>4.905500000001906</c:v>
                </c:pt>
                <c:pt idx="55056">
                  <c:v>4.9056000000019058</c:v>
                </c:pt>
                <c:pt idx="55057">
                  <c:v>4.9057000000019055</c:v>
                </c:pt>
                <c:pt idx="55058">
                  <c:v>4.9058000000019053</c:v>
                </c:pt>
                <c:pt idx="55059">
                  <c:v>4.9059000000019051</c:v>
                </c:pt>
                <c:pt idx="55060">
                  <c:v>4.9060000000019048</c:v>
                </c:pt>
                <c:pt idx="55061">
                  <c:v>4.9061000000019046</c:v>
                </c:pt>
                <c:pt idx="55062">
                  <c:v>4.9062000000019044</c:v>
                </c:pt>
                <c:pt idx="55063">
                  <c:v>4.9063000000019041</c:v>
                </c:pt>
                <c:pt idx="55064">
                  <c:v>4.9064000000019039</c:v>
                </c:pt>
                <c:pt idx="55065">
                  <c:v>4.9065000000019037</c:v>
                </c:pt>
                <c:pt idx="55066">
                  <c:v>4.9066000000019034</c:v>
                </c:pt>
                <c:pt idx="55067">
                  <c:v>4.9067000000019032</c:v>
                </c:pt>
                <c:pt idx="55068">
                  <c:v>4.906800000001903</c:v>
                </c:pt>
                <c:pt idx="55069">
                  <c:v>4.9069000000019027</c:v>
                </c:pt>
                <c:pt idx="55070">
                  <c:v>4.9070000000019025</c:v>
                </c:pt>
                <c:pt idx="55071">
                  <c:v>4.9071000000019023</c:v>
                </c:pt>
                <c:pt idx="55072">
                  <c:v>4.907200000001902</c:v>
                </c:pt>
                <c:pt idx="55073">
                  <c:v>4.9073000000019018</c:v>
                </c:pt>
                <c:pt idx="55074">
                  <c:v>4.9074000000019016</c:v>
                </c:pt>
                <c:pt idx="55075">
                  <c:v>4.9075000000019013</c:v>
                </c:pt>
                <c:pt idx="55076">
                  <c:v>4.9076000000019011</c:v>
                </c:pt>
                <c:pt idx="55077">
                  <c:v>4.9077000000019009</c:v>
                </c:pt>
                <c:pt idx="55078">
                  <c:v>4.9078000000019006</c:v>
                </c:pt>
                <c:pt idx="55079">
                  <c:v>4.9079000000019004</c:v>
                </c:pt>
                <c:pt idx="55080">
                  <c:v>4.9080000000019002</c:v>
                </c:pt>
                <c:pt idx="55081">
                  <c:v>4.9081000000018999</c:v>
                </c:pt>
                <c:pt idx="55082">
                  <c:v>4.9082000000018997</c:v>
                </c:pt>
                <c:pt idx="55083">
                  <c:v>4.9083000000018995</c:v>
                </c:pt>
                <c:pt idx="55084">
                  <c:v>4.9084000000018992</c:v>
                </c:pt>
                <c:pt idx="55085">
                  <c:v>4.908500000001899</c:v>
                </c:pt>
                <c:pt idx="55086">
                  <c:v>4.9086000000018988</c:v>
                </c:pt>
                <c:pt idx="55087">
                  <c:v>4.9087000000018985</c:v>
                </c:pt>
                <c:pt idx="55088">
                  <c:v>4.9088000000018983</c:v>
                </c:pt>
                <c:pt idx="55089">
                  <c:v>4.9089000000018981</c:v>
                </c:pt>
                <c:pt idx="55090">
                  <c:v>4.9090000000018978</c:v>
                </c:pt>
                <c:pt idx="55091">
                  <c:v>4.9091000000018976</c:v>
                </c:pt>
                <c:pt idx="55092">
                  <c:v>4.9092000000018974</c:v>
                </c:pt>
                <c:pt idx="55093">
                  <c:v>4.9093000000018971</c:v>
                </c:pt>
                <c:pt idx="55094">
                  <c:v>4.9094000000018969</c:v>
                </c:pt>
                <c:pt idx="55095">
                  <c:v>4.9095000000018967</c:v>
                </c:pt>
                <c:pt idx="55096">
                  <c:v>4.9096000000018964</c:v>
                </c:pt>
                <c:pt idx="55097">
                  <c:v>4.9097000000018962</c:v>
                </c:pt>
                <c:pt idx="55098">
                  <c:v>4.909800000001896</c:v>
                </c:pt>
                <c:pt idx="55099">
                  <c:v>4.9099000000018957</c:v>
                </c:pt>
                <c:pt idx="55100">
                  <c:v>4.9100000000018955</c:v>
                </c:pt>
                <c:pt idx="55101">
                  <c:v>4.9101000000018953</c:v>
                </c:pt>
                <c:pt idx="55102">
                  <c:v>4.910200000001895</c:v>
                </c:pt>
                <c:pt idx="55103">
                  <c:v>4.9103000000018948</c:v>
                </c:pt>
                <c:pt idx="55104">
                  <c:v>4.9104000000018946</c:v>
                </c:pt>
                <c:pt idx="55105">
                  <c:v>4.9105000000018943</c:v>
                </c:pt>
                <c:pt idx="55106">
                  <c:v>4.9106000000018941</c:v>
                </c:pt>
                <c:pt idx="55107">
                  <c:v>4.9107000000018939</c:v>
                </c:pt>
                <c:pt idx="55108">
                  <c:v>4.9108000000018937</c:v>
                </c:pt>
                <c:pt idx="55109">
                  <c:v>4.9109000000018934</c:v>
                </c:pt>
                <c:pt idx="55110">
                  <c:v>4.9110000000018932</c:v>
                </c:pt>
                <c:pt idx="55111">
                  <c:v>4.911100000001893</c:v>
                </c:pt>
                <c:pt idx="55112">
                  <c:v>4.9112000000018927</c:v>
                </c:pt>
                <c:pt idx="55113">
                  <c:v>4.9113000000018925</c:v>
                </c:pt>
                <c:pt idx="55114">
                  <c:v>4.9114000000018923</c:v>
                </c:pt>
                <c:pt idx="55115">
                  <c:v>4.911500000001892</c:v>
                </c:pt>
                <c:pt idx="55116">
                  <c:v>4.9116000000018918</c:v>
                </c:pt>
                <c:pt idx="55117">
                  <c:v>4.9117000000018916</c:v>
                </c:pt>
                <c:pt idx="55118">
                  <c:v>4.9118000000018913</c:v>
                </c:pt>
                <c:pt idx="55119">
                  <c:v>4.9119000000018911</c:v>
                </c:pt>
                <c:pt idx="55120">
                  <c:v>4.9120000000018909</c:v>
                </c:pt>
                <c:pt idx="55121">
                  <c:v>4.9121000000018906</c:v>
                </c:pt>
                <c:pt idx="55122">
                  <c:v>4.9122000000018904</c:v>
                </c:pt>
                <c:pt idx="55123">
                  <c:v>4.9123000000018902</c:v>
                </c:pt>
                <c:pt idx="55124">
                  <c:v>4.9124000000018899</c:v>
                </c:pt>
                <c:pt idx="55125">
                  <c:v>4.9125000000018897</c:v>
                </c:pt>
                <c:pt idx="55126">
                  <c:v>4.9126000000018895</c:v>
                </c:pt>
                <c:pt idx="55127">
                  <c:v>4.9127000000018892</c:v>
                </c:pt>
                <c:pt idx="55128">
                  <c:v>4.912800000001889</c:v>
                </c:pt>
                <c:pt idx="55129">
                  <c:v>4.9129000000018888</c:v>
                </c:pt>
                <c:pt idx="55130">
                  <c:v>4.9130000000018885</c:v>
                </c:pt>
                <c:pt idx="55131">
                  <c:v>4.9131000000018883</c:v>
                </c:pt>
                <c:pt idx="55132">
                  <c:v>4.9132000000018881</c:v>
                </c:pt>
                <c:pt idx="55133">
                  <c:v>4.9133000000018878</c:v>
                </c:pt>
                <c:pt idx="55134">
                  <c:v>4.9134000000018876</c:v>
                </c:pt>
                <c:pt idx="55135">
                  <c:v>4.9135000000018874</c:v>
                </c:pt>
                <c:pt idx="55136">
                  <c:v>4.9136000000018871</c:v>
                </c:pt>
                <c:pt idx="55137">
                  <c:v>4.9137000000018869</c:v>
                </c:pt>
                <c:pt idx="55138">
                  <c:v>4.9138000000018867</c:v>
                </c:pt>
                <c:pt idx="55139">
                  <c:v>4.9139000000018864</c:v>
                </c:pt>
                <c:pt idx="55140">
                  <c:v>4.9140000000018862</c:v>
                </c:pt>
                <c:pt idx="55141">
                  <c:v>4.914100000001886</c:v>
                </c:pt>
                <c:pt idx="55142">
                  <c:v>4.9142000000018857</c:v>
                </c:pt>
                <c:pt idx="55143">
                  <c:v>4.9143000000018855</c:v>
                </c:pt>
                <c:pt idx="55144">
                  <c:v>4.9144000000018853</c:v>
                </c:pt>
                <c:pt idx="55145">
                  <c:v>4.914500000001885</c:v>
                </c:pt>
                <c:pt idx="55146">
                  <c:v>4.9146000000018848</c:v>
                </c:pt>
                <c:pt idx="55147">
                  <c:v>4.9147000000018846</c:v>
                </c:pt>
                <c:pt idx="55148">
                  <c:v>4.9148000000018843</c:v>
                </c:pt>
                <c:pt idx="55149">
                  <c:v>4.9149000000018841</c:v>
                </c:pt>
                <c:pt idx="55150">
                  <c:v>4.9150000000018839</c:v>
                </c:pt>
                <c:pt idx="55151">
                  <c:v>4.9151000000018836</c:v>
                </c:pt>
                <c:pt idx="55152">
                  <c:v>4.9152000000018834</c:v>
                </c:pt>
                <c:pt idx="55153">
                  <c:v>4.9153000000018832</c:v>
                </c:pt>
                <c:pt idx="55154">
                  <c:v>4.9154000000018829</c:v>
                </c:pt>
                <c:pt idx="55155">
                  <c:v>4.9155000000018827</c:v>
                </c:pt>
                <c:pt idx="55156">
                  <c:v>4.9156000000018825</c:v>
                </c:pt>
                <c:pt idx="55157">
                  <c:v>4.9157000000018822</c:v>
                </c:pt>
                <c:pt idx="55158">
                  <c:v>4.915800000001882</c:v>
                </c:pt>
                <c:pt idx="55159">
                  <c:v>4.9159000000018818</c:v>
                </c:pt>
                <c:pt idx="55160">
                  <c:v>4.9160000000018815</c:v>
                </c:pt>
                <c:pt idx="55161">
                  <c:v>4.9161000000018813</c:v>
                </c:pt>
                <c:pt idx="55162">
                  <c:v>4.9162000000018811</c:v>
                </c:pt>
                <c:pt idx="55163">
                  <c:v>4.9163000000018808</c:v>
                </c:pt>
                <c:pt idx="55164">
                  <c:v>4.9164000000018806</c:v>
                </c:pt>
                <c:pt idx="55165">
                  <c:v>4.9165000000018804</c:v>
                </c:pt>
                <c:pt idx="55166">
                  <c:v>4.9166000000018801</c:v>
                </c:pt>
                <c:pt idx="55167">
                  <c:v>4.9167000000018799</c:v>
                </c:pt>
                <c:pt idx="55168">
                  <c:v>4.9168000000018797</c:v>
                </c:pt>
                <c:pt idx="55169">
                  <c:v>4.9169000000018794</c:v>
                </c:pt>
                <c:pt idx="55170">
                  <c:v>4.9170000000018792</c:v>
                </c:pt>
                <c:pt idx="55171">
                  <c:v>4.917100000001879</c:v>
                </c:pt>
                <c:pt idx="55172">
                  <c:v>4.9172000000018787</c:v>
                </c:pt>
                <c:pt idx="55173">
                  <c:v>4.9173000000018785</c:v>
                </c:pt>
                <c:pt idx="55174">
                  <c:v>4.9174000000018783</c:v>
                </c:pt>
                <c:pt idx="55175">
                  <c:v>4.917500000001878</c:v>
                </c:pt>
                <c:pt idx="55176">
                  <c:v>4.9176000000018778</c:v>
                </c:pt>
                <c:pt idx="55177">
                  <c:v>4.9177000000018776</c:v>
                </c:pt>
                <c:pt idx="55178">
                  <c:v>4.9178000000018773</c:v>
                </c:pt>
                <c:pt idx="55179">
                  <c:v>4.9179000000018771</c:v>
                </c:pt>
                <c:pt idx="55180">
                  <c:v>4.9180000000018769</c:v>
                </c:pt>
                <c:pt idx="55181">
                  <c:v>4.9181000000018766</c:v>
                </c:pt>
                <c:pt idx="55182">
                  <c:v>4.9182000000018764</c:v>
                </c:pt>
                <c:pt idx="55183">
                  <c:v>4.9183000000018762</c:v>
                </c:pt>
                <c:pt idx="55184">
                  <c:v>4.9184000000018759</c:v>
                </c:pt>
                <c:pt idx="55185">
                  <c:v>4.9185000000018757</c:v>
                </c:pt>
                <c:pt idx="55186">
                  <c:v>4.9186000000018755</c:v>
                </c:pt>
                <c:pt idx="55187">
                  <c:v>4.9187000000018752</c:v>
                </c:pt>
                <c:pt idx="55188">
                  <c:v>4.918800000001875</c:v>
                </c:pt>
                <c:pt idx="55189">
                  <c:v>4.9189000000018748</c:v>
                </c:pt>
                <c:pt idx="55190">
                  <c:v>4.9190000000018745</c:v>
                </c:pt>
                <c:pt idx="55191">
                  <c:v>4.9191000000018743</c:v>
                </c:pt>
                <c:pt idx="55192">
                  <c:v>4.9192000000018741</c:v>
                </c:pt>
                <c:pt idx="55193">
                  <c:v>4.9193000000018738</c:v>
                </c:pt>
                <c:pt idx="55194">
                  <c:v>4.9194000000018736</c:v>
                </c:pt>
                <c:pt idx="55195">
                  <c:v>4.9195000000018734</c:v>
                </c:pt>
                <c:pt idx="55196">
                  <c:v>4.9196000000018731</c:v>
                </c:pt>
                <c:pt idx="55197">
                  <c:v>4.9197000000018729</c:v>
                </c:pt>
                <c:pt idx="55198">
                  <c:v>4.9198000000018727</c:v>
                </c:pt>
                <c:pt idx="55199">
                  <c:v>4.9199000000018724</c:v>
                </c:pt>
                <c:pt idx="55200">
                  <c:v>4.9200000000018722</c:v>
                </c:pt>
                <c:pt idx="55201">
                  <c:v>4.920100000001872</c:v>
                </c:pt>
                <c:pt idx="55202">
                  <c:v>4.9202000000018717</c:v>
                </c:pt>
                <c:pt idx="55203">
                  <c:v>4.9203000000018715</c:v>
                </c:pt>
                <c:pt idx="55204">
                  <c:v>4.9204000000018713</c:v>
                </c:pt>
                <c:pt idx="55205">
                  <c:v>4.920500000001871</c:v>
                </c:pt>
                <c:pt idx="55206">
                  <c:v>4.9206000000018708</c:v>
                </c:pt>
                <c:pt idx="55207">
                  <c:v>4.9207000000018706</c:v>
                </c:pt>
                <c:pt idx="55208">
                  <c:v>4.9208000000018703</c:v>
                </c:pt>
                <c:pt idx="55209">
                  <c:v>4.9209000000018701</c:v>
                </c:pt>
                <c:pt idx="55210">
                  <c:v>4.9210000000018699</c:v>
                </c:pt>
                <c:pt idx="55211">
                  <c:v>4.9211000000018696</c:v>
                </c:pt>
                <c:pt idx="55212">
                  <c:v>4.9212000000018694</c:v>
                </c:pt>
                <c:pt idx="55213">
                  <c:v>4.9213000000018692</c:v>
                </c:pt>
                <c:pt idx="55214">
                  <c:v>4.9214000000018689</c:v>
                </c:pt>
                <c:pt idx="55215">
                  <c:v>4.9215000000018687</c:v>
                </c:pt>
                <c:pt idx="55216">
                  <c:v>4.9216000000018685</c:v>
                </c:pt>
                <c:pt idx="55217">
                  <c:v>4.9217000000018682</c:v>
                </c:pt>
                <c:pt idx="55218">
                  <c:v>4.921800000001868</c:v>
                </c:pt>
                <c:pt idx="55219">
                  <c:v>4.9219000000018678</c:v>
                </c:pt>
                <c:pt idx="55220">
                  <c:v>4.9220000000018675</c:v>
                </c:pt>
                <c:pt idx="55221">
                  <c:v>4.9221000000018673</c:v>
                </c:pt>
                <c:pt idx="55222">
                  <c:v>4.9222000000018671</c:v>
                </c:pt>
                <c:pt idx="55223">
                  <c:v>4.9223000000018668</c:v>
                </c:pt>
                <c:pt idx="55224">
                  <c:v>4.9224000000018666</c:v>
                </c:pt>
                <c:pt idx="55225">
                  <c:v>4.9225000000018664</c:v>
                </c:pt>
                <c:pt idx="55226">
                  <c:v>4.9226000000018661</c:v>
                </c:pt>
                <c:pt idx="55227">
                  <c:v>4.9227000000018659</c:v>
                </c:pt>
                <c:pt idx="55228">
                  <c:v>4.9228000000018657</c:v>
                </c:pt>
                <c:pt idx="55229">
                  <c:v>4.9229000000018655</c:v>
                </c:pt>
                <c:pt idx="55230">
                  <c:v>4.9230000000018652</c:v>
                </c:pt>
                <c:pt idx="55231">
                  <c:v>4.923100000001865</c:v>
                </c:pt>
                <c:pt idx="55232">
                  <c:v>4.9232000000018648</c:v>
                </c:pt>
                <c:pt idx="55233">
                  <c:v>4.9233000000018645</c:v>
                </c:pt>
                <c:pt idx="55234">
                  <c:v>4.9234000000018643</c:v>
                </c:pt>
                <c:pt idx="55235">
                  <c:v>4.9235000000018641</c:v>
                </c:pt>
                <c:pt idx="55236">
                  <c:v>4.9236000000018638</c:v>
                </c:pt>
                <c:pt idx="55237">
                  <c:v>4.9237000000018636</c:v>
                </c:pt>
                <c:pt idx="55238">
                  <c:v>4.9238000000018634</c:v>
                </c:pt>
                <c:pt idx="55239">
                  <c:v>4.9239000000018631</c:v>
                </c:pt>
                <c:pt idx="55240">
                  <c:v>4.9240000000018629</c:v>
                </c:pt>
                <c:pt idx="55241">
                  <c:v>4.9241000000018627</c:v>
                </c:pt>
                <c:pt idx="55242">
                  <c:v>4.9242000000018624</c:v>
                </c:pt>
                <c:pt idx="55243">
                  <c:v>4.9243000000018622</c:v>
                </c:pt>
                <c:pt idx="55244">
                  <c:v>4.924400000001862</c:v>
                </c:pt>
                <c:pt idx="55245">
                  <c:v>4.9245000000018617</c:v>
                </c:pt>
                <c:pt idx="55246">
                  <c:v>4.9246000000018615</c:v>
                </c:pt>
                <c:pt idx="55247">
                  <c:v>4.9247000000018613</c:v>
                </c:pt>
                <c:pt idx="55248">
                  <c:v>4.924800000001861</c:v>
                </c:pt>
                <c:pt idx="55249">
                  <c:v>4.9249000000018608</c:v>
                </c:pt>
                <c:pt idx="55250">
                  <c:v>4.9250000000018606</c:v>
                </c:pt>
                <c:pt idx="55251">
                  <c:v>4.9251000000018603</c:v>
                </c:pt>
                <c:pt idx="55252">
                  <c:v>4.9252000000018601</c:v>
                </c:pt>
                <c:pt idx="55253">
                  <c:v>4.9253000000018599</c:v>
                </c:pt>
                <c:pt idx="55254">
                  <c:v>4.9254000000018596</c:v>
                </c:pt>
                <c:pt idx="55255">
                  <c:v>4.9255000000018594</c:v>
                </c:pt>
                <c:pt idx="55256">
                  <c:v>4.9256000000018592</c:v>
                </c:pt>
                <c:pt idx="55257">
                  <c:v>4.9257000000018589</c:v>
                </c:pt>
                <c:pt idx="55258">
                  <c:v>4.9258000000018587</c:v>
                </c:pt>
                <c:pt idx="55259">
                  <c:v>4.9259000000018585</c:v>
                </c:pt>
                <c:pt idx="55260">
                  <c:v>4.9260000000018582</c:v>
                </c:pt>
                <c:pt idx="55261">
                  <c:v>4.926100000001858</c:v>
                </c:pt>
                <c:pt idx="55262">
                  <c:v>4.9262000000018578</c:v>
                </c:pt>
                <c:pt idx="55263">
                  <c:v>4.9263000000018575</c:v>
                </c:pt>
                <c:pt idx="55264">
                  <c:v>4.9264000000018573</c:v>
                </c:pt>
                <c:pt idx="55265">
                  <c:v>4.9265000000018571</c:v>
                </c:pt>
                <c:pt idx="55266">
                  <c:v>4.9266000000018568</c:v>
                </c:pt>
                <c:pt idx="55267">
                  <c:v>4.9267000000018566</c:v>
                </c:pt>
                <c:pt idx="55268">
                  <c:v>4.9268000000018564</c:v>
                </c:pt>
                <c:pt idx="55269">
                  <c:v>4.9269000000018561</c:v>
                </c:pt>
                <c:pt idx="55270">
                  <c:v>4.9270000000018559</c:v>
                </c:pt>
                <c:pt idx="55271">
                  <c:v>4.9271000000018557</c:v>
                </c:pt>
                <c:pt idx="55272">
                  <c:v>4.9272000000018554</c:v>
                </c:pt>
                <c:pt idx="55273">
                  <c:v>4.9273000000018552</c:v>
                </c:pt>
                <c:pt idx="55274">
                  <c:v>4.927400000001855</c:v>
                </c:pt>
                <c:pt idx="55275">
                  <c:v>4.9275000000018547</c:v>
                </c:pt>
                <c:pt idx="55276">
                  <c:v>4.9276000000018545</c:v>
                </c:pt>
                <c:pt idx="55277">
                  <c:v>4.9277000000018543</c:v>
                </c:pt>
                <c:pt idx="55278">
                  <c:v>4.927800000001854</c:v>
                </c:pt>
                <c:pt idx="55279">
                  <c:v>4.9279000000018538</c:v>
                </c:pt>
                <c:pt idx="55280">
                  <c:v>4.9280000000018536</c:v>
                </c:pt>
                <c:pt idx="55281">
                  <c:v>4.9281000000018533</c:v>
                </c:pt>
                <c:pt idx="55282">
                  <c:v>4.9282000000018531</c:v>
                </c:pt>
                <c:pt idx="55283">
                  <c:v>4.9283000000018529</c:v>
                </c:pt>
                <c:pt idx="55284">
                  <c:v>4.9284000000018526</c:v>
                </c:pt>
                <c:pt idx="55285">
                  <c:v>4.9285000000018524</c:v>
                </c:pt>
                <c:pt idx="55286">
                  <c:v>4.9286000000018522</c:v>
                </c:pt>
                <c:pt idx="55287">
                  <c:v>4.9287000000018519</c:v>
                </c:pt>
                <c:pt idx="55288">
                  <c:v>4.9288000000018517</c:v>
                </c:pt>
                <c:pt idx="55289">
                  <c:v>4.9289000000018515</c:v>
                </c:pt>
                <c:pt idx="55290">
                  <c:v>4.9290000000018512</c:v>
                </c:pt>
                <c:pt idx="55291">
                  <c:v>4.929100000001851</c:v>
                </c:pt>
                <c:pt idx="55292">
                  <c:v>4.9292000000018508</c:v>
                </c:pt>
                <c:pt idx="55293">
                  <c:v>4.9293000000018505</c:v>
                </c:pt>
                <c:pt idx="55294">
                  <c:v>4.9294000000018503</c:v>
                </c:pt>
                <c:pt idx="55295">
                  <c:v>4.9295000000018501</c:v>
                </c:pt>
                <c:pt idx="55296">
                  <c:v>4.9296000000018498</c:v>
                </c:pt>
                <c:pt idx="55297">
                  <c:v>4.9297000000018496</c:v>
                </c:pt>
                <c:pt idx="55298">
                  <c:v>4.9298000000018494</c:v>
                </c:pt>
                <c:pt idx="55299">
                  <c:v>4.9299000000018491</c:v>
                </c:pt>
                <c:pt idx="55300">
                  <c:v>4.9300000000018489</c:v>
                </c:pt>
                <c:pt idx="55301">
                  <c:v>4.9301000000018487</c:v>
                </c:pt>
                <c:pt idx="55302">
                  <c:v>4.9302000000018484</c:v>
                </c:pt>
                <c:pt idx="55303">
                  <c:v>4.9303000000018482</c:v>
                </c:pt>
                <c:pt idx="55304">
                  <c:v>4.930400000001848</c:v>
                </c:pt>
                <c:pt idx="55305">
                  <c:v>4.9305000000018477</c:v>
                </c:pt>
                <c:pt idx="55306">
                  <c:v>4.9306000000018475</c:v>
                </c:pt>
                <c:pt idx="55307">
                  <c:v>4.9307000000018473</c:v>
                </c:pt>
                <c:pt idx="55308">
                  <c:v>4.930800000001847</c:v>
                </c:pt>
                <c:pt idx="55309">
                  <c:v>4.9309000000018468</c:v>
                </c:pt>
                <c:pt idx="55310">
                  <c:v>4.9310000000018466</c:v>
                </c:pt>
                <c:pt idx="55311">
                  <c:v>4.9311000000018463</c:v>
                </c:pt>
                <c:pt idx="55312">
                  <c:v>4.9312000000018461</c:v>
                </c:pt>
                <c:pt idx="55313">
                  <c:v>4.9313000000018459</c:v>
                </c:pt>
                <c:pt idx="55314">
                  <c:v>4.9314000000018456</c:v>
                </c:pt>
                <c:pt idx="55315">
                  <c:v>4.9315000000018454</c:v>
                </c:pt>
                <c:pt idx="55316">
                  <c:v>4.9316000000018452</c:v>
                </c:pt>
                <c:pt idx="55317">
                  <c:v>4.9317000000018449</c:v>
                </c:pt>
                <c:pt idx="55318">
                  <c:v>4.9318000000018447</c:v>
                </c:pt>
                <c:pt idx="55319">
                  <c:v>4.9319000000018445</c:v>
                </c:pt>
                <c:pt idx="55320">
                  <c:v>4.9320000000018442</c:v>
                </c:pt>
                <c:pt idx="55321">
                  <c:v>4.932100000001844</c:v>
                </c:pt>
                <c:pt idx="55322">
                  <c:v>4.9322000000018438</c:v>
                </c:pt>
                <c:pt idx="55323">
                  <c:v>4.9323000000018435</c:v>
                </c:pt>
                <c:pt idx="55324">
                  <c:v>4.9324000000018433</c:v>
                </c:pt>
                <c:pt idx="55325">
                  <c:v>4.9325000000018431</c:v>
                </c:pt>
                <c:pt idx="55326">
                  <c:v>4.9326000000018428</c:v>
                </c:pt>
                <c:pt idx="55327">
                  <c:v>4.9327000000018426</c:v>
                </c:pt>
                <c:pt idx="55328">
                  <c:v>4.9328000000018424</c:v>
                </c:pt>
                <c:pt idx="55329">
                  <c:v>4.9329000000018421</c:v>
                </c:pt>
                <c:pt idx="55330">
                  <c:v>4.9330000000018419</c:v>
                </c:pt>
                <c:pt idx="55331">
                  <c:v>4.9331000000018417</c:v>
                </c:pt>
                <c:pt idx="55332">
                  <c:v>4.9332000000018414</c:v>
                </c:pt>
                <c:pt idx="55333">
                  <c:v>4.9333000000018412</c:v>
                </c:pt>
                <c:pt idx="55334">
                  <c:v>4.933400000001841</c:v>
                </c:pt>
                <c:pt idx="55335">
                  <c:v>4.9335000000018407</c:v>
                </c:pt>
                <c:pt idx="55336">
                  <c:v>4.9336000000018405</c:v>
                </c:pt>
                <c:pt idx="55337">
                  <c:v>4.9337000000018403</c:v>
                </c:pt>
                <c:pt idx="55338">
                  <c:v>4.93380000000184</c:v>
                </c:pt>
                <c:pt idx="55339">
                  <c:v>4.9339000000018398</c:v>
                </c:pt>
                <c:pt idx="55340">
                  <c:v>4.9340000000018396</c:v>
                </c:pt>
                <c:pt idx="55341">
                  <c:v>4.9341000000018393</c:v>
                </c:pt>
                <c:pt idx="55342">
                  <c:v>4.9342000000018391</c:v>
                </c:pt>
                <c:pt idx="55343">
                  <c:v>4.9343000000018389</c:v>
                </c:pt>
                <c:pt idx="55344">
                  <c:v>4.9344000000018386</c:v>
                </c:pt>
                <c:pt idx="55345">
                  <c:v>4.9345000000018384</c:v>
                </c:pt>
                <c:pt idx="55346">
                  <c:v>4.9346000000018382</c:v>
                </c:pt>
                <c:pt idx="55347">
                  <c:v>4.9347000000018379</c:v>
                </c:pt>
                <c:pt idx="55348">
                  <c:v>4.9348000000018377</c:v>
                </c:pt>
                <c:pt idx="55349">
                  <c:v>4.9349000000018375</c:v>
                </c:pt>
                <c:pt idx="55350">
                  <c:v>4.9350000000018373</c:v>
                </c:pt>
                <c:pt idx="55351">
                  <c:v>4.935100000001837</c:v>
                </c:pt>
                <c:pt idx="55352">
                  <c:v>4.9352000000018368</c:v>
                </c:pt>
                <c:pt idx="55353">
                  <c:v>4.9353000000018366</c:v>
                </c:pt>
                <c:pt idx="55354">
                  <c:v>4.9354000000018363</c:v>
                </c:pt>
                <c:pt idx="55355">
                  <c:v>4.9355000000018361</c:v>
                </c:pt>
                <c:pt idx="55356">
                  <c:v>4.9356000000018359</c:v>
                </c:pt>
                <c:pt idx="55357">
                  <c:v>4.9357000000018356</c:v>
                </c:pt>
                <c:pt idx="55358">
                  <c:v>4.9358000000018354</c:v>
                </c:pt>
                <c:pt idx="55359">
                  <c:v>4.9359000000018352</c:v>
                </c:pt>
                <c:pt idx="55360">
                  <c:v>4.9360000000018349</c:v>
                </c:pt>
                <c:pt idx="55361">
                  <c:v>4.9361000000018347</c:v>
                </c:pt>
                <c:pt idx="55362">
                  <c:v>4.9362000000018345</c:v>
                </c:pt>
                <c:pt idx="55363">
                  <c:v>4.9363000000018342</c:v>
                </c:pt>
                <c:pt idx="55364">
                  <c:v>4.936400000001834</c:v>
                </c:pt>
                <c:pt idx="55365">
                  <c:v>4.9365000000018338</c:v>
                </c:pt>
                <c:pt idx="55366">
                  <c:v>4.9366000000018335</c:v>
                </c:pt>
                <c:pt idx="55367">
                  <c:v>4.9367000000018333</c:v>
                </c:pt>
                <c:pt idx="55368">
                  <c:v>4.9368000000018331</c:v>
                </c:pt>
                <c:pt idx="55369">
                  <c:v>4.9369000000018328</c:v>
                </c:pt>
                <c:pt idx="55370">
                  <c:v>4.9370000000018326</c:v>
                </c:pt>
                <c:pt idx="55371">
                  <c:v>4.9371000000018324</c:v>
                </c:pt>
                <c:pt idx="55372">
                  <c:v>4.9372000000018321</c:v>
                </c:pt>
                <c:pt idx="55373">
                  <c:v>4.9373000000018319</c:v>
                </c:pt>
                <c:pt idx="55374">
                  <c:v>4.9374000000018317</c:v>
                </c:pt>
                <c:pt idx="55375">
                  <c:v>4.9375000000018314</c:v>
                </c:pt>
                <c:pt idx="55376">
                  <c:v>4.9376000000018312</c:v>
                </c:pt>
                <c:pt idx="55377">
                  <c:v>4.937700000001831</c:v>
                </c:pt>
                <c:pt idx="55378">
                  <c:v>4.9378000000018307</c:v>
                </c:pt>
                <c:pt idx="55379">
                  <c:v>4.9379000000018305</c:v>
                </c:pt>
                <c:pt idx="55380">
                  <c:v>4.9380000000018303</c:v>
                </c:pt>
                <c:pt idx="55381">
                  <c:v>4.93810000000183</c:v>
                </c:pt>
                <c:pt idx="55382">
                  <c:v>4.9382000000018298</c:v>
                </c:pt>
                <c:pt idx="55383">
                  <c:v>4.9383000000018296</c:v>
                </c:pt>
                <c:pt idx="55384">
                  <c:v>4.9384000000018293</c:v>
                </c:pt>
                <c:pt idx="55385">
                  <c:v>4.9385000000018291</c:v>
                </c:pt>
                <c:pt idx="55386">
                  <c:v>4.9386000000018289</c:v>
                </c:pt>
                <c:pt idx="55387">
                  <c:v>4.9387000000018286</c:v>
                </c:pt>
                <c:pt idx="55388">
                  <c:v>4.9388000000018284</c:v>
                </c:pt>
                <c:pt idx="55389">
                  <c:v>4.9389000000018282</c:v>
                </c:pt>
                <c:pt idx="55390">
                  <c:v>4.9390000000018279</c:v>
                </c:pt>
                <c:pt idx="55391">
                  <c:v>4.9391000000018277</c:v>
                </c:pt>
                <c:pt idx="55392">
                  <c:v>4.9392000000018275</c:v>
                </c:pt>
                <c:pt idx="55393">
                  <c:v>4.9393000000018272</c:v>
                </c:pt>
                <c:pt idx="55394">
                  <c:v>4.939400000001827</c:v>
                </c:pt>
                <c:pt idx="55395">
                  <c:v>4.9395000000018268</c:v>
                </c:pt>
                <c:pt idx="55396">
                  <c:v>4.9396000000018265</c:v>
                </c:pt>
                <c:pt idx="55397">
                  <c:v>4.9397000000018263</c:v>
                </c:pt>
                <c:pt idx="55398">
                  <c:v>4.9398000000018261</c:v>
                </c:pt>
                <c:pt idx="55399">
                  <c:v>4.9399000000018258</c:v>
                </c:pt>
                <c:pt idx="55400">
                  <c:v>4.9400000000018256</c:v>
                </c:pt>
                <c:pt idx="55401">
                  <c:v>4.9401000000018254</c:v>
                </c:pt>
                <c:pt idx="55402">
                  <c:v>4.9402000000018251</c:v>
                </c:pt>
                <c:pt idx="55403">
                  <c:v>4.9403000000018249</c:v>
                </c:pt>
                <c:pt idx="55404">
                  <c:v>4.9404000000018247</c:v>
                </c:pt>
                <c:pt idx="55405">
                  <c:v>4.9405000000018244</c:v>
                </c:pt>
                <c:pt idx="55406">
                  <c:v>4.9406000000018242</c:v>
                </c:pt>
                <c:pt idx="55407">
                  <c:v>4.940700000001824</c:v>
                </c:pt>
                <c:pt idx="55408">
                  <c:v>4.9408000000018237</c:v>
                </c:pt>
                <c:pt idx="55409">
                  <c:v>4.9409000000018235</c:v>
                </c:pt>
                <c:pt idx="55410">
                  <c:v>4.9410000000018233</c:v>
                </c:pt>
                <c:pt idx="55411">
                  <c:v>4.941100000001823</c:v>
                </c:pt>
                <c:pt idx="55412">
                  <c:v>4.9412000000018228</c:v>
                </c:pt>
                <c:pt idx="55413">
                  <c:v>4.9413000000018226</c:v>
                </c:pt>
                <c:pt idx="55414">
                  <c:v>4.9414000000018223</c:v>
                </c:pt>
                <c:pt idx="55415">
                  <c:v>4.9415000000018221</c:v>
                </c:pt>
                <c:pt idx="55416">
                  <c:v>4.9416000000018219</c:v>
                </c:pt>
                <c:pt idx="55417">
                  <c:v>4.9417000000018216</c:v>
                </c:pt>
                <c:pt idx="55418">
                  <c:v>4.9418000000018214</c:v>
                </c:pt>
                <c:pt idx="55419">
                  <c:v>4.9419000000018212</c:v>
                </c:pt>
                <c:pt idx="55420">
                  <c:v>4.9420000000018209</c:v>
                </c:pt>
                <c:pt idx="55421">
                  <c:v>4.9421000000018207</c:v>
                </c:pt>
                <c:pt idx="55422">
                  <c:v>4.9422000000018205</c:v>
                </c:pt>
                <c:pt idx="55423">
                  <c:v>4.9423000000018202</c:v>
                </c:pt>
                <c:pt idx="55424">
                  <c:v>4.94240000000182</c:v>
                </c:pt>
                <c:pt idx="55425">
                  <c:v>4.9425000000018198</c:v>
                </c:pt>
                <c:pt idx="55426">
                  <c:v>4.9426000000018195</c:v>
                </c:pt>
                <c:pt idx="55427">
                  <c:v>4.9427000000018193</c:v>
                </c:pt>
                <c:pt idx="55428">
                  <c:v>4.9428000000018191</c:v>
                </c:pt>
                <c:pt idx="55429">
                  <c:v>4.9429000000018188</c:v>
                </c:pt>
                <c:pt idx="55430">
                  <c:v>4.9430000000018186</c:v>
                </c:pt>
                <c:pt idx="55431">
                  <c:v>4.9431000000018184</c:v>
                </c:pt>
                <c:pt idx="55432">
                  <c:v>4.9432000000018181</c:v>
                </c:pt>
                <c:pt idx="55433">
                  <c:v>4.9433000000018179</c:v>
                </c:pt>
                <c:pt idx="55434">
                  <c:v>4.9434000000018177</c:v>
                </c:pt>
                <c:pt idx="55435">
                  <c:v>4.9435000000018174</c:v>
                </c:pt>
                <c:pt idx="55436">
                  <c:v>4.9436000000018172</c:v>
                </c:pt>
                <c:pt idx="55437">
                  <c:v>4.943700000001817</c:v>
                </c:pt>
                <c:pt idx="55438">
                  <c:v>4.9438000000018167</c:v>
                </c:pt>
                <c:pt idx="55439">
                  <c:v>4.9439000000018165</c:v>
                </c:pt>
                <c:pt idx="55440">
                  <c:v>4.9440000000018163</c:v>
                </c:pt>
                <c:pt idx="55441">
                  <c:v>4.944100000001816</c:v>
                </c:pt>
                <c:pt idx="55442">
                  <c:v>4.9442000000018158</c:v>
                </c:pt>
                <c:pt idx="55443">
                  <c:v>4.9443000000018156</c:v>
                </c:pt>
                <c:pt idx="55444">
                  <c:v>4.9444000000018153</c:v>
                </c:pt>
                <c:pt idx="55445">
                  <c:v>4.9445000000018151</c:v>
                </c:pt>
                <c:pt idx="55446">
                  <c:v>4.9446000000018149</c:v>
                </c:pt>
                <c:pt idx="55447">
                  <c:v>4.9447000000018146</c:v>
                </c:pt>
                <c:pt idx="55448">
                  <c:v>4.9448000000018144</c:v>
                </c:pt>
                <c:pt idx="55449">
                  <c:v>4.9449000000018142</c:v>
                </c:pt>
                <c:pt idx="55450">
                  <c:v>4.9450000000018139</c:v>
                </c:pt>
                <c:pt idx="55451">
                  <c:v>4.9451000000018137</c:v>
                </c:pt>
                <c:pt idx="55452">
                  <c:v>4.9452000000018135</c:v>
                </c:pt>
                <c:pt idx="55453">
                  <c:v>4.9453000000018132</c:v>
                </c:pt>
                <c:pt idx="55454">
                  <c:v>4.945400000001813</c:v>
                </c:pt>
                <c:pt idx="55455">
                  <c:v>4.9455000000018128</c:v>
                </c:pt>
                <c:pt idx="55456">
                  <c:v>4.9456000000018125</c:v>
                </c:pt>
                <c:pt idx="55457">
                  <c:v>4.9457000000018123</c:v>
                </c:pt>
                <c:pt idx="55458">
                  <c:v>4.9458000000018121</c:v>
                </c:pt>
                <c:pt idx="55459">
                  <c:v>4.9459000000018118</c:v>
                </c:pt>
                <c:pt idx="55460">
                  <c:v>4.9460000000018116</c:v>
                </c:pt>
                <c:pt idx="55461">
                  <c:v>4.9461000000018114</c:v>
                </c:pt>
                <c:pt idx="55462">
                  <c:v>4.9462000000018111</c:v>
                </c:pt>
                <c:pt idx="55463">
                  <c:v>4.9463000000018109</c:v>
                </c:pt>
                <c:pt idx="55464">
                  <c:v>4.9464000000018107</c:v>
                </c:pt>
                <c:pt idx="55465">
                  <c:v>4.9465000000018104</c:v>
                </c:pt>
                <c:pt idx="55466">
                  <c:v>4.9466000000018102</c:v>
                </c:pt>
                <c:pt idx="55467">
                  <c:v>4.94670000000181</c:v>
                </c:pt>
                <c:pt idx="55468">
                  <c:v>4.9468000000018097</c:v>
                </c:pt>
                <c:pt idx="55469">
                  <c:v>4.9469000000018095</c:v>
                </c:pt>
                <c:pt idx="55470">
                  <c:v>4.9470000000018093</c:v>
                </c:pt>
                <c:pt idx="55471">
                  <c:v>4.9471000000018091</c:v>
                </c:pt>
                <c:pt idx="55472">
                  <c:v>4.9472000000018088</c:v>
                </c:pt>
                <c:pt idx="55473">
                  <c:v>4.9473000000018086</c:v>
                </c:pt>
                <c:pt idx="55474">
                  <c:v>4.9474000000018084</c:v>
                </c:pt>
                <c:pt idx="55475">
                  <c:v>4.9475000000018081</c:v>
                </c:pt>
                <c:pt idx="55476">
                  <c:v>4.9476000000018079</c:v>
                </c:pt>
                <c:pt idx="55477">
                  <c:v>4.9477000000018077</c:v>
                </c:pt>
                <c:pt idx="55478">
                  <c:v>4.9478000000018074</c:v>
                </c:pt>
                <c:pt idx="55479">
                  <c:v>4.9479000000018072</c:v>
                </c:pt>
                <c:pt idx="55480">
                  <c:v>4.948000000001807</c:v>
                </c:pt>
                <c:pt idx="55481">
                  <c:v>4.9481000000018067</c:v>
                </c:pt>
                <c:pt idx="55482">
                  <c:v>4.9482000000018065</c:v>
                </c:pt>
                <c:pt idx="55483">
                  <c:v>4.9483000000018063</c:v>
                </c:pt>
                <c:pt idx="55484">
                  <c:v>4.948400000001806</c:v>
                </c:pt>
                <c:pt idx="55485">
                  <c:v>4.9485000000018058</c:v>
                </c:pt>
                <c:pt idx="55486">
                  <c:v>4.9486000000018056</c:v>
                </c:pt>
                <c:pt idx="55487">
                  <c:v>4.9487000000018053</c:v>
                </c:pt>
                <c:pt idx="55488">
                  <c:v>4.9488000000018051</c:v>
                </c:pt>
                <c:pt idx="55489">
                  <c:v>4.9489000000018049</c:v>
                </c:pt>
                <c:pt idx="55490">
                  <c:v>4.9490000000018046</c:v>
                </c:pt>
                <c:pt idx="55491">
                  <c:v>4.9491000000018044</c:v>
                </c:pt>
                <c:pt idx="55492">
                  <c:v>4.9492000000018042</c:v>
                </c:pt>
                <c:pt idx="55493">
                  <c:v>4.9493000000018039</c:v>
                </c:pt>
                <c:pt idx="55494">
                  <c:v>4.9494000000018037</c:v>
                </c:pt>
                <c:pt idx="55495">
                  <c:v>4.9495000000018035</c:v>
                </c:pt>
                <c:pt idx="55496">
                  <c:v>4.9496000000018032</c:v>
                </c:pt>
                <c:pt idx="55497">
                  <c:v>4.949700000001803</c:v>
                </c:pt>
                <c:pt idx="55498">
                  <c:v>4.9498000000018028</c:v>
                </c:pt>
                <c:pt idx="55499">
                  <c:v>4.9499000000018025</c:v>
                </c:pt>
                <c:pt idx="55500">
                  <c:v>4.9500000000018023</c:v>
                </c:pt>
                <c:pt idx="55501">
                  <c:v>4.9501000000018021</c:v>
                </c:pt>
                <c:pt idx="55502">
                  <c:v>4.9502000000018018</c:v>
                </c:pt>
                <c:pt idx="55503">
                  <c:v>4.9503000000018016</c:v>
                </c:pt>
                <c:pt idx="55504">
                  <c:v>4.9504000000018014</c:v>
                </c:pt>
                <c:pt idx="55505">
                  <c:v>4.9505000000018011</c:v>
                </c:pt>
                <c:pt idx="55506">
                  <c:v>4.9506000000018009</c:v>
                </c:pt>
                <c:pt idx="55507">
                  <c:v>4.9507000000018007</c:v>
                </c:pt>
                <c:pt idx="55508">
                  <c:v>4.9508000000018004</c:v>
                </c:pt>
                <c:pt idx="55509">
                  <c:v>4.9509000000018002</c:v>
                </c:pt>
                <c:pt idx="55510">
                  <c:v>4.9510000000018</c:v>
                </c:pt>
                <c:pt idx="55511">
                  <c:v>4.9511000000017997</c:v>
                </c:pt>
                <c:pt idx="55512">
                  <c:v>4.9512000000017995</c:v>
                </c:pt>
                <c:pt idx="55513">
                  <c:v>4.9513000000017993</c:v>
                </c:pt>
                <c:pt idx="55514">
                  <c:v>4.951400000001799</c:v>
                </c:pt>
                <c:pt idx="55515">
                  <c:v>4.9515000000017988</c:v>
                </c:pt>
                <c:pt idx="55516">
                  <c:v>4.9516000000017986</c:v>
                </c:pt>
                <c:pt idx="55517">
                  <c:v>4.9517000000017983</c:v>
                </c:pt>
                <c:pt idx="55518">
                  <c:v>4.9518000000017981</c:v>
                </c:pt>
                <c:pt idx="55519">
                  <c:v>4.9519000000017979</c:v>
                </c:pt>
                <c:pt idx="55520">
                  <c:v>4.9520000000017976</c:v>
                </c:pt>
                <c:pt idx="55521">
                  <c:v>4.9521000000017974</c:v>
                </c:pt>
                <c:pt idx="55522">
                  <c:v>4.9522000000017972</c:v>
                </c:pt>
                <c:pt idx="55523">
                  <c:v>4.9523000000017969</c:v>
                </c:pt>
                <c:pt idx="55524">
                  <c:v>4.9524000000017967</c:v>
                </c:pt>
                <c:pt idx="55525">
                  <c:v>4.9525000000017965</c:v>
                </c:pt>
                <c:pt idx="55526">
                  <c:v>4.9526000000017962</c:v>
                </c:pt>
                <c:pt idx="55527">
                  <c:v>4.952700000001796</c:v>
                </c:pt>
                <c:pt idx="55528">
                  <c:v>4.9528000000017958</c:v>
                </c:pt>
                <c:pt idx="55529">
                  <c:v>4.9529000000017955</c:v>
                </c:pt>
                <c:pt idx="55530">
                  <c:v>4.9530000000017953</c:v>
                </c:pt>
                <c:pt idx="55531">
                  <c:v>4.9531000000017951</c:v>
                </c:pt>
                <c:pt idx="55532">
                  <c:v>4.9532000000017948</c:v>
                </c:pt>
                <c:pt idx="55533">
                  <c:v>4.9533000000017946</c:v>
                </c:pt>
                <c:pt idx="55534">
                  <c:v>4.9534000000017944</c:v>
                </c:pt>
                <c:pt idx="55535">
                  <c:v>4.9535000000017941</c:v>
                </c:pt>
                <c:pt idx="55536">
                  <c:v>4.9536000000017939</c:v>
                </c:pt>
                <c:pt idx="55537">
                  <c:v>4.9537000000017937</c:v>
                </c:pt>
                <c:pt idx="55538">
                  <c:v>4.9538000000017934</c:v>
                </c:pt>
                <c:pt idx="55539">
                  <c:v>4.9539000000017932</c:v>
                </c:pt>
                <c:pt idx="55540">
                  <c:v>4.954000000001793</c:v>
                </c:pt>
                <c:pt idx="55541">
                  <c:v>4.9541000000017927</c:v>
                </c:pt>
                <c:pt idx="55542">
                  <c:v>4.9542000000017925</c:v>
                </c:pt>
                <c:pt idx="55543">
                  <c:v>4.9543000000017923</c:v>
                </c:pt>
                <c:pt idx="55544">
                  <c:v>4.954400000001792</c:v>
                </c:pt>
                <c:pt idx="55545">
                  <c:v>4.9545000000017918</c:v>
                </c:pt>
                <c:pt idx="55546">
                  <c:v>4.9546000000017916</c:v>
                </c:pt>
                <c:pt idx="55547">
                  <c:v>4.9547000000017913</c:v>
                </c:pt>
                <c:pt idx="55548">
                  <c:v>4.9548000000017911</c:v>
                </c:pt>
                <c:pt idx="55549">
                  <c:v>4.9549000000017909</c:v>
                </c:pt>
                <c:pt idx="55550">
                  <c:v>4.9550000000017906</c:v>
                </c:pt>
                <c:pt idx="55551">
                  <c:v>4.9551000000017904</c:v>
                </c:pt>
                <c:pt idx="55552">
                  <c:v>4.9552000000017902</c:v>
                </c:pt>
                <c:pt idx="55553">
                  <c:v>4.9553000000017899</c:v>
                </c:pt>
                <c:pt idx="55554">
                  <c:v>4.9554000000017897</c:v>
                </c:pt>
                <c:pt idx="55555">
                  <c:v>4.9555000000017895</c:v>
                </c:pt>
                <c:pt idx="55556">
                  <c:v>4.9556000000017892</c:v>
                </c:pt>
                <c:pt idx="55557">
                  <c:v>4.955700000001789</c:v>
                </c:pt>
                <c:pt idx="55558">
                  <c:v>4.9558000000017888</c:v>
                </c:pt>
                <c:pt idx="55559">
                  <c:v>4.9559000000017885</c:v>
                </c:pt>
                <c:pt idx="55560">
                  <c:v>4.9560000000017883</c:v>
                </c:pt>
                <c:pt idx="55561">
                  <c:v>4.9561000000017881</c:v>
                </c:pt>
                <c:pt idx="55562">
                  <c:v>4.9562000000017878</c:v>
                </c:pt>
                <c:pt idx="55563">
                  <c:v>4.9563000000017876</c:v>
                </c:pt>
                <c:pt idx="55564">
                  <c:v>4.9564000000017874</c:v>
                </c:pt>
                <c:pt idx="55565">
                  <c:v>4.9565000000017871</c:v>
                </c:pt>
                <c:pt idx="55566">
                  <c:v>4.9566000000017869</c:v>
                </c:pt>
                <c:pt idx="55567">
                  <c:v>4.9567000000017867</c:v>
                </c:pt>
                <c:pt idx="55568">
                  <c:v>4.9568000000017864</c:v>
                </c:pt>
                <c:pt idx="55569">
                  <c:v>4.9569000000017862</c:v>
                </c:pt>
                <c:pt idx="55570">
                  <c:v>4.957000000001786</c:v>
                </c:pt>
                <c:pt idx="55571">
                  <c:v>4.9571000000017857</c:v>
                </c:pt>
                <c:pt idx="55572">
                  <c:v>4.9572000000017855</c:v>
                </c:pt>
                <c:pt idx="55573">
                  <c:v>4.9573000000017853</c:v>
                </c:pt>
                <c:pt idx="55574">
                  <c:v>4.957400000001785</c:v>
                </c:pt>
                <c:pt idx="55575">
                  <c:v>4.9575000000017848</c:v>
                </c:pt>
                <c:pt idx="55576">
                  <c:v>4.9576000000017846</c:v>
                </c:pt>
                <c:pt idx="55577">
                  <c:v>4.9577000000017843</c:v>
                </c:pt>
                <c:pt idx="55578">
                  <c:v>4.9578000000017841</c:v>
                </c:pt>
                <c:pt idx="55579">
                  <c:v>4.9579000000017839</c:v>
                </c:pt>
                <c:pt idx="55580">
                  <c:v>4.9580000000017836</c:v>
                </c:pt>
                <c:pt idx="55581">
                  <c:v>4.9581000000017834</c:v>
                </c:pt>
                <c:pt idx="55582">
                  <c:v>4.9582000000017832</c:v>
                </c:pt>
                <c:pt idx="55583">
                  <c:v>4.9583000000017829</c:v>
                </c:pt>
                <c:pt idx="55584">
                  <c:v>4.9584000000017827</c:v>
                </c:pt>
                <c:pt idx="55585">
                  <c:v>4.9585000000017825</c:v>
                </c:pt>
                <c:pt idx="55586">
                  <c:v>4.9586000000017822</c:v>
                </c:pt>
                <c:pt idx="55587">
                  <c:v>4.958700000001782</c:v>
                </c:pt>
                <c:pt idx="55588">
                  <c:v>4.9588000000017818</c:v>
                </c:pt>
                <c:pt idx="55589">
                  <c:v>4.9589000000017815</c:v>
                </c:pt>
                <c:pt idx="55590">
                  <c:v>4.9590000000017813</c:v>
                </c:pt>
                <c:pt idx="55591">
                  <c:v>4.9591000000017811</c:v>
                </c:pt>
                <c:pt idx="55592">
                  <c:v>4.9592000000017809</c:v>
                </c:pt>
                <c:pt idx="55593">
                  <c:v>4.9593000000017806</c:v>
                </c:pt>
                <c:pt idx="55594">
                  <c:v>4.9594000000017804</c:v>
                </c:pt>
                <c:pt idx="55595">
                  <c:v>4.9595000000017802</c:v>
                </c:pt>
                <c:pt idx="55596">
                  <c:v>4.9596000000017799</c:v>
                </c:pt>
                <c:pt idx="55597">
                  <c:v>4.9597000000017797</c:v>
                </c:pt>
                <c:pt idx="55598">
                  <c:v>4.9598000000017795</c:v>
                </c:pt>
                <c:pt idx="55599">
                  <c:v>4.9599000000017792</c:v>
                </c:pt>
                <c:pt idx="55600">
                  <c:v>4.960000000001779</c:v>
                </c:pt>
                <c:pt idx="55601">
                  <c:v>4.9601000000017788</c:v>
                </c:pt>
                <c:pt idx="55602">
                  <c:v>4.9602000000017785</c:v>
                </c:pt>
                <c:pt idx="55603">
                  <c:v>4.9603000000017783</c:v>
                </c:pt>
                <c:pt idx="55604">
                  <c:v>4.9604000000017781</c:v>
                </c:pt>
                <c:pt idx="55605">
                  <c:v>4.9605000000017778</c:v>
                </c:pt>
                <c:pt idx="55606">
                  <c:v>4.9606000000017776</c:v>
                </c:pt>
                <c:pt idx="55607">
                  <c:v>4.9607000000017774</c:v>
                </c:pt>
                <c:pt idx="55608">
                  <c:v>4.9608000000017771</c:v>
                </c:pt>
                <c:pt idx="55609">
                  <c:v>4.9609000000017769</c:v>
                </c:pt>
                <c:pt idx="55610">
                  <c:v>4.9610000000017767</c:v>
                </c:pt>
                <c:pt idx="55611">
                  <c:v>4.9611000000017764</c:v>
                </c:pt>
                <c:pt idx="55612">
                  <c:v>4.9612000000017762</c:v>
                </c:pt>
                <c:pt idx="55613">
                  <c:v>4.961300000001776</c:v>
                </c:pt>
                <c:pt idx="55614">
                  <c:v>4.9614000000017757</c:v>
                </c:pt>
                <c:pt idx="55615">
                  <c:v>4.9615000000017755</c:v>
                </c:pt>
                <c:pt idx="55616">
                  <c:v>4.9616000000017753</c:v>
                </c:pt>
                <c:pt idx="55617">
                  <c:v>4.961700000001775</c:v>
                </c:pt>
                <c:pt idx="55618">
                  <c:v>4.9618000000017748</c:v>
                </c:pt>
                <c:pt idx="55619">
                  <c:v>4.9619000000017746</c:v>
                </c:pt>
                <c:pt idx="55620">
                  <c:v>4.9620000000017743</c:v>
                </c:pt>
                <c:pt idx="55621">
                  <c:v>4.9621000000017741</c:v>
                </c:pt>
                <c:pt idx="55622">
                  <c:v>4.9622000000017739</c:v>
                </c:pt>
                <c:pt idx="55623">
                  <c:v>4.9623000000017736</c:v>
                </c:pt>
                <c:pt idx="55624">
                  <c:v>4.9624000000017734</c:v>
                </c:pt>
                <c:pt idx="55625">
                  <c:v>4.9625000000017732</c:v>
                </c:pt>
                <c:pt idx="55626">
                  <c:v>4.9626000000017729</c:v>
                </c:pt>
                <c:pt idx="55627">
                  <c:v>4.9627000000017727</c:v>
                </c:pt>
                <c:pt idx="55628">
                  <c:v>4.9628000000017725</c:v>
                </c:pt>
                <c:pt idx="55629">
                  <c:v>4.9629000000017722</c:v>
                </c:pt>
                <c:pt idx="55630">
                  <c:v>4.963000000001772</c:v>
                </c:pt>
                <c:pt idx="55631">
                  <c:v>4.9631000000017718</c:v>
                </c:pt>
                <c:pt idx="55632">
                  <c:v>4.9632000000017715</c:v>
                </c:pt>
                <c:pt idx="55633">
                  <c:v>4.9633000000017713</c:v>
                </c:pt>
                <c:pt idx="55634">
                  <c:v>4.9634000000017711</c:v>
                </c:pt>
                <c:pt idx="55635">
                  <c:v>4.9635000000017708</c:v>
                </c:pt>
                <c:pt idx="55636">
                  <c:v>4.9636000000017706</c:v>
                </c:pt>
                <c:pt idx="55637">
                  <c:v>4.9637000000017704</c:v>
                </c:pt>
                <c:pt idx="55638">
                  <c:v>4.9638000000017701</c:v>
                </c:pt>
                <c:pt idx="55639">
                  <c:v>4.9639000000017699</c:v>
                </c:pt>
                <c:pt idx="55640">
                  <c:v>4.9640000000017697</c:v>
                </c:pt>
                <c:pt idx="55641">
                  <c:v>4.9641000000017694</c:v>
                </c:pt>
                <c:pt idx="55642">
                  <c:v>4.9642000000017692</c:v>
                </c:pt>
                <c:pt idx="55643">
                  <c:v>4.964300000001769</c:v>
                </c:pt>
                <c:pt idx="55644">
                  <c:v>4.9644000000017687</c:v>
                </c:pt>
                <c:pt idx="55645">
                  <c:v>4.9645000000017685</c:v>
                </c:pt>
                <c:pt idx="55646">
                  <c:v>4.9646000000017683</c:v>
                </c:pt>
                <c:pt idx="55647">
                  <c:v>4.964700000001768</c:v>
                </c:pt>
                <c:pt idx="55648">
                  <c:v>4.9648000000017678</c:v>
                </c:pt>
                <c:pt idx="55649">
                  <c:v>4.9649000000017676</c:v>
                </c:pt>
                <c:pt idx="55650">
                  <c:v>4.9650000000017673</c:v>
                </c:pt>
                <c:pt idx="55651">
                  <c:v>4.9651000000017671</c:v>
                </c:pt>
                <c:pt idx="55652">
                  <c:v>4.9652000000017669</c:v>
                </c:pt>
                <c:pt idx="55653">
                  <c:v>4.9653000000017666</c:v>
                </c:pt>
                <c:pt idx="55654">
                  <c:v>4.9654000000017664</c:v>
                </c:pt>
                <c:pt idx="55655">
                  <c:v>4.9655000000017662</c:v>
                </c:pt>
                <c:pt idx="55656">
                  <c:v>4.9656000000017659</c:v>
                </c:pt>
                <c:pt idx="55657">
                  <c:v>4.9657000000017657</c:v>
                </c:pt>
                <c:pt idx="55658">
                  <c:v>4.9658000000017655</c:v>
                </c:pt>
                <c:pt idx="55659">
                  <c:v>4.9659000000017652</c:v>
                </c:pt>
                <c:pt idx="55660">
                  <c:v>4.966000000001765</c:v>
                </c:pt>
                <c:pt idx="55661">
                  <c:v>4.9661000000017648</c:v>
                </c:pt>
                <c:pt idx="55662">
                  <c:v>4.9662000000017645</c:v>
                </c:pt>
                <c:pt idx="55663">
                  <c:v>4.9663000000017643</c:v>
                </c:pt>
                <c:pt idx="55664">
                  <c:v>4.9664000000017641</c:v>
                </c:pt>
                <c:pt idx="55665">
                  <c:v>4.9665000000017638</c:v>
                </c:pt>
                <c:pt idx="55666">
                  <c:v>4.9666000000017636</c:v>
                </c:pt>
                <c:pt idx="55667">
                  <c:v>4.9667000000017634</c:v>
                </c:pt>
                <c:pt idx="55668">
                  <c:v>4.9668000000017631</c:v>
                </c:pt>
                <c:pt idx="55669">
                  <c:v>4.9669000000017629</c:v>
                </c:pt>
                <c:pt idx="55670">
                  <c:v>4.9670000000017627</c:v>
                </c:pt>
                <c:pt idx="55671">
                  <c:v>4.9671000000017624</c:v>
                </c:pt>
                <c:pt idx="55672">
                  <c:v>4.9672000000017622</c:v>
                </c:pt>
                <c:pt idx="55673">
                  <c:v>4.967300000001762</c:v>
                </c:pt>
                <c:pt idx="55674">
                  <c:v>4.9674000000017617</c:v>
                </c:pt>
                <c:pt idx="55675">
                  <c:v>4.9675000000017615</c:v>
                </c:pt>
                <c:pt idx="55676">
                  <c:v>4.9676000000017613</c:v>
                </c:pt>
                <c:pt idx="55677">
                  <c:v>4.967700000001761</c:v>
                </c:pt>
                <c:pt idx="55678">
                  <c:v>4.9678000000017608</c:v>
                </c:pt>
                <c:pt idx="55679">
                  <c:v>4.9679000000017606</c:v>
                </c:pt>
                <c:pt idx="55680">
                  <c:v>4.9680000000017603</c:v>
                </c:pt>
                <c:pt idx="55681">
                  <c:v>4.9681000000017601</c:v>
                </c:pt>
                <c:pt idx="55682">
                  <c:v>4.9682000000017599</c:v>
                </c:pt>
                <c:pt idx="55683">
                  <c:v>4.9683000000017596</c:v>
                </c:pt>
                <c:pt idx="55684">
                  <c:v>4.9684000000017594</c:v>
                </c:pt>
                <c:pt idx="55685">
                  <c:v>4.9685000000017592</c:v>
                </c:pt>
                <c:pt idx="55686">
                  <c:v>4.9686000000017589</c:v>
                </c:pt>
                <c:pt idx="55687">
                  <c:v>4.9687000000017587</c:v>
                </c:pt>
                <c:pt idx="55688">
                  <c:v>4.9688000000017585</c:v>
                </c:pt>
                <c:pt idx="55689">
                  <c:v>4.9689000000017582</c:v>
                </c:pt>
                <c:pt idx="55690">
                  <c:v>4.969000000001758</c:v>
                </c:pt>
                <c:pt idx="55691">
                  <c:v>4.9691000000017578</c:v>
                </c:pt>
                <c:pt idx="55692">
                  <c:v>4.9692000000017575</c:v>
                </c:pt>
                <c:pt idx="55693">
                  <c:v>4.9693000000017573</c:v>
                </c:pt>
                <c:pt idx="55694">
                  <c:v>4.9694000000017571</c:v>
                </c:pt>
                <c:pt idx="55695">
                  <c:v>4.9695000000017568</c:v>
                </c:pt>
                <c:pt idx="55696">
                  <c:v>4.9696000000017566</c:v>
                </c:pt>
                <c:pt idx="55697">
                  <c:v>4.9697000000017564</c:v>
                </c:pt>
                <c:pt idx="55698">
                  <c:v>4.9698000000017561</c:v>
                </c:pt>
                <c:pt idx="55699">
                  <c:v>4.9699000000017559</c:v>
                </c:pt>
                <c:pt idx="55700">
                  <c:v>4.9700000000017557</c:v>
                </c:pt>
                <c:pt idx="55701">
                  <c:v>4.9701000000017554</c:v>
                </c:pt>
                <c:pt idx="55702">
                  <c:v>4.9702000000017552</c:v>
                </c:pt>
                <c:pt idx="55703">
                  <c:v>4.970300000001755</c:v>
                </c:pt>
                <c:pt idx="55704">
                  <c:v>4.9704000000017547</c:v>
                </c:pt>
                <c:pt idx="55705">
                  <c:v>4.9705000000017545</c:v>
                </c:pt>
                <c:pt idx="55706">
                  <c:v>4.9706000000017543</c:v>
                </c:pt>
                <c:pt idx="55707">
                  <c:v>4.970700000001754</c:v>
                </c:pt>
                <c:pt idx="55708">
                  <c:v>4.9708000000017538</c:v>
                </c:pt>
                <c:pt idx="55709">
                  <c:v>4.9709000000017536</c:v>
                </c:pt>
                <c:pt idx="55710">
                  <c:v>4.9710000000017533</c:v>
                </c:pt>
                <c:pt idx="55711">
                  <c:v>4.9711000000017531</c:v>
                </c:pt>
                <c:pt idx="55712">
                  <c:v>4.9712000000017529</c:v>
                </c:pt>
                <c:pt idx="55713">
                  <c:v>4.9713000000017527</c:v>
                </c:pt>
                <c:pt idx="55714">
                  <c:v>4.9714000000017524</c:v>
                </c:pt>
                <c:pt idx="55715">
                  <c:v>4.9715000000017522</c:v>
                </c:pt>
                <c:pt idx="55716">
                  <c:v>4.971600000001752</c:v>
                </c:pt>
                <c:pt idx="55717">
                  <c:v>4.9717000000017517</c:v>
                </c:pt>
                <c:pt idx="55718">
                  <c:v>4.9718000000017515</c:v>
                </c:pt>
                <c:pt idx="55719">
                  <c:v>4.9719000000017513</c:v>
                </c:pt>
                <c:pt idx="55720">
                  <c:v>4.972000000001751</c:v>
                </c:pt>
                <c:pt idx="55721">
                  <c:v>4.9721000000017508</c:v>
                </c:pt>
                <c:pt idx="55722">
                  <c:v>4.9722000000017506</c:v>
                </c:pt>
                <c:pt idx="55723">
                  <c:v>4.9723000000017503</c:v>
                </c:pt>
                <c:pt idx="55724">
                  <c:v>4.9724000000017501</c:v>
                </c:pt>
                <c:pt idx="55725">
                  <c:v>4.9725000000017499</c:v>
                </c:pt>
                <c:pt idx="55726">
                  <c:v>4.9726000000017496</c:v>
                </c:pt>
                <c:pt idx="55727">
                  <c:v>4.9727000000017494</c:v>
                </c:pt>
                <c:pt idx="55728">
                  <c:v>4.9728000000017492</c:v>
                </c:pt>
                <c:pt idx="55729">
                  <c:v>4.9729000000017489</c:v>
                </c:pt>
                <c:pt idx="55730">
                  <c:v>4.9730000000017487</c:v>
                </c:pt>
                <c:pt idx="55731">
                  <c:v>4.9731000000017485</c:v>
                </c:pt>
                <c:pt idx="55732">
                  <c:v>4.9732000000017482</c:v>
                </c:pt>
                <c:pt idx="55733">
                  <c:v>4.973300000001748</c:v>
                </c:pt>
                <c:pt idx="55734">
                  <c:v>4.9734000000017478</c:v>
                </c:pt>
                <c:pt idx="55735">
                  <c:v>4.9735000000017475</c:v>
                </c:pt>
                <c:pt idx="55736">
                  <c:v>4.9736000000017473</c:v>
                </c:pt>
                <c:pt idx="55737">
                  <c:v>4.9737000000017471</c:v>
                </c:pt>
                <c:pt idx="55738">
                  <c:v>4.9738000000017468</c:v>
                </c:pt>
                <c:pt idx="55739">
                  <c:v>4.9739000000017466</c:v>
                </c:pt>
                <c:pt idx="55740">
                  <c:v>4.9740000000017464</c:v>
                </c:pt>
                <c:pt idx="55741">
                  <c:v>4.9741000000017461</c:v>
                </c:pt>
                <c:pt idx="55742">
                  <c:v>4.9742000000017459</c:v>
                </c:pt>
                <c:pt idx="55743">
                  <c:v>4.9743000000017457</c:v>
                </c:pt>
                <c:pt idx="55744">
                  <c:v>4.9744000000017454</c:v>
                </c:pt>
                <c:pt idx="55745">
                  <c:v>4.9745000000017452</c:v>
                </c:pt>
                <c:pt idx="55746">
                  <c:v>4.974600000001745</c:v>
                </c:pt>
                <c:pt idx="55747">
                  <c:v>4.9747000000017447</c:v>
                </c:pt>
                <c:pt idx="55748">
                  <c:v>4.9748000000017445</c:v>
                </c:pt>
                <c:pt idx="55749">
                  <c:v>4.9749000000017443</c:v>
                </c:pt>
                <c:pt idx="55750">
                  <c:v>4.975000000001744</c:v>
                </c:pt>
                <c:pt idx="55751">
                  <c:v>4.9751000000017438</c:v>
                </c:pt>
                <c:pt idx="55752">
                  <c:v>4.9752000000017436</c:v>
                </c:pt>
                <c:pt idx="55753">
                  <c:v>4.9753000000017433</c:v>
                </c:pt>
                <c:pt idx="55754">
                  <c:v>4.9754000000017431</c:v>
                </c:pt>
                <c:pt idx="55755">
                  <c:v>4.9755000000017429</c:v>
                </c:pt>
                <c:pt idx="55756">
                  <c:v>4.9756000000017426</c:v>
                </c:pt>
                <c:pt idx="55757">
                  <c:v>4.9757000000017424</c:v>
                </c:pt>
                <c:pt idx="55758">
                  <c:v>4.9758000000017422</c:v>
                </c:pt>
                <c:pt idx="55759">
                  <c:v>4.9759000000017419</c:v>
                </c:pt>
                <c:pt idx="55760">
                  <c:v>4.9760000000017417</c:v>
                </c:pt>
                <c:pt idx="55761">
                  <c:v>4.9761000000017415</c:v>
                </c:pt>
                <c:pt idx="55762">
                  <c:v>4.9762000000017412</c:v>
                </c:pt>
                <c:pt idx="55763">
                  <c:v>4.976300000001741</c:v>
                </c:pt>
                <c:pt idx="55764">
                  <c:v>4.9764000000017408</c:v>
                </c:pt>
                <c:pt idx="55765">
                  <c:v>4.9765000000017405</c:v>
                </c:pt>
                <c:pt idx="55766">
                  <c:v>4.9766000000017403</c:v>
                </c:pt>
                <c:pt idx="55767">
                  <c:v>4.9767000000017401</c:v>
                </c:pt>
                <c:pt idx="55768">
                  <c:v>4.9768000000017398</c:v>
                </c:pt>
                <c:pt idx="55769">
                  <c:v>4.9769000000017396</c:v>
                </c:pt>
                <c:pt idx="55770">
                  <c:v>4.9770000000017394</c:v>
                </c:pt>
                <c:pt idx="55771">
                  <c:v>4.9771000000017391</c:v>
                </c:pt>
                <c:pt idx="55772">
                  <c:v>4.9772000000017389</c:v>
                </c:pt>
                <c:pt idx="55773">
                  <c:v>4.9773000000017387</c:v>
                </c:pt>
                <c:pt idx="55774">
                  <c:v>4.9774000000017384</c:v>
                </c:pt>
                <c:pt idx="55775">
                  <c:v>4.9775000000017382</c:v>
                </c:pt>
                <c:pt idx="55776">
                  <c:v>4.977600000001738</c:v>
                </c:pt>
                <c:pt idx="55777">
                  <c:v>4.9777000000017377</c:v>
                </c:pt>
                <c:pt idx="55778">
                  <c:v>4.9778000000017375</c:v>
                </c:pt>
                <c:pt idx="55779">
                  <c:v>4.9779000000017373</c:v>
                </c:pt>
                <c:pt idx="55780">
                  <c:v>4.978000000001737</c:v>
                </c:pt>
                <c:pt idx="55781">
                  <c:v>4.9781000000017368</c:v>
                </c:pt>
                <c:pt idx="55782">
                  <c:v>4.9782000000017366</c:v>
                </c:pt>
                <c:pt idx="55783">
                  <c:v>4.9783000000017363</c:v>
                </c:pt>
                <c:pt idx="55784">
                  <c:v>4.9784000000017361</c:v>
                </c:pt>
                <c:pt idx="55785">
                  <c:v>4.9785000000017359</c:v>
                </c:pt>
                <c:pt idx="55786">
                  <c:v>4.9786000000017356</c:v>
                </c:pt>
                <c:pt idx="55787">
                  <c:v>4.9787000000017354</c:v>
                </c:pt>
                <c:pt idx="55788">
                  <c:v>4.9788000000017352</c:v>
                </c:pt>
                <c:pt idx="55789">
                  <c:v>4.9789000000017349</c:v>
                </c:pt>
                <c:pt idx="55790">
                  <c:v>4.9790000000017347</c:v>
                </c:pt>
                <c:pt idx="55791">
                  <c:v>4.9791000000017345</c:v>
                </c:pt>
                <c:pt idx="55792">
                  <c:v>4.9792000000017342</c:v>
                </c:pt>
                <c:pt idx="55793">
                  <c:v>4.979300000001734</c:v>
                </c:pt>
                <c:pt idx="55794">
                  <c:v>4.9794000000017338</c:v>
                </c:pt>
                <c:pt idx="55795">
                  <c:v>4.9795000000017335</c:v>
                </c:pt>
                <c:pt idx="55796">
                  <c:v>4.9796000000017333</c:v>
                </c:pt>
                <c:pt idx="55797">
                  <c:v>4.9797000000017331</c:v>
                </c:pt>
                <c:pt idx="55798">
                  <c:v>4.9798000000017328</c:v>
                </c:pt>
                <c:pt idx="55799">
                  <c:v>4.9799000000017326</c:v>
                </c:pt>
                <c:pt idx="55800">
                  <c:v>4.9800000000017324</c:v>
                </c:pt>
                <c:pt idx="55801">
                  <c:v>4.9801000000017321</c:v>
                </c:pt>
                <c:pt idx="55802">
                  <c:v>4.9802000000017319</c:v>
                </c:pt>
                <c:pt idx="55803">
                  <c:v>4.9803000000017317</c:v>
                </c:pt>
                <c:pt idx="55804">
                  <c:v>4.9804000000017314</c:v>
                </c:pt>
                <c:pt idx="55805">
                  <c:v>4.9805000000017312</c:v>
                </c:pt>
                <c:pt idx="55806">
                  <c:v>4.980600000001731</c:v>
                </c:pt>
                <c:pt idx="55807">
                  <c:v>4.9807000000017307</c:v>
                </c:pt>
                <c:pt idx="55808">
                  <c:v>4.9808000000017305</c:v>
                </c:pt>
                <c:pt idx="55809">
                  <c:v>4.9809000000017303</c:v>
                </c:pt>
                <c:pt idx="55810">
                  <c:v>4.98100000000173</c:v>
                </c:pt>
                <c:pt idx="55811">
                  <c:v>4.9811000000017298</c:v>
                </c:pt>
                <c:pt idx="55812">
                  <c:v>4.9812000000017296</c:v>
                </c:pt>
                <c:pt idx="55813">
                  <c:v>4.9813000000017293</c:v>
                </c:pt>
                <c:pt idx="55814">
                  <c:v>4.9814000000017291</c:v>
                </c:pt>
                <c:pt idx="55815">
                  <c:v>4.9815000000017289</c:v>
                </c:pt>
                <c:pt idx="55816">
                  <c:v>4.9816000000017286</c:v>
                </c:pt>
                <c:pt idx="55817">
                  <c:v>4.9817000000017284</c:v>
                </c:pt>
                <c:pt idx="55818">
                  <c:v>4.9818000000017282</c:v>
                </c:pt>
                <c:pt idx="55819">
                  <c:v>4.9819000000017279</c:v>
                </c:pt>
                <c:pt idx="55820">
                  <c:v>4.9820000000017277</c:v>
                </c:pt>
                <c:pt idx="55821">
                  <c:v>4.9821000000017275</c:v>
                </c:pt>
                <c:pt idx="55822">
                  <c:v>4.9822000000017272</c:v>
                </c:pt>
                <c:pt idx="55823">
                  <c:v>4.982300000001727</c:v>
                </c:pt>
                <c:pt idx="55824">
                  <c:v>4.9824000000017268</c:v>
                </c:pt>
                <c:pt idx="55825">
                  <c:v>4.9825000000017265</c:v>
                </c:pt>
                <c:pt idx="55826">
                  <c:v>4.9826000000017263</c:v>
                </c:pt>
                <c:pt idx="55827">
                  <c:v>4.9827000000017261</c:v>
                </c:pt>
                <c:pt idx="55828">
                  <c:v>4.9828000000017258</c:v>
                </c:pt>
                <c:pt idx="55829">
                  <c:v>4.9829000000017256</c:v>
                </c:pt>
                <c:pt idx="55830">
                  <c:v>4.9830000000017254</c:v>
                </c:pt>
                <c:pt idx="55831">
                  <c:v>4.9831000000017251</c:v>
                </c:pt>
                <c:pt idx="55832">
                  <c:v>4.9832000000017249</c:v>
                </c:pt>
                <c:pt idx="55833">
                  <c:v>4.9833000000017247</c:v>
                </c:pt>
                <c:pt idx="55834">
                  <c:v>4.9834000000017245</c:v>
                </c:pt>
                <c:pt idx="55835">
                  <c:v>4.9835000000017242</c:v>
                </c:pt>
                <c:pt idx="55836">
                  <c:v>4.983600000001724</c:v>
                </c:pt>
                <c:pt idx="55837">
                  <c:v>4.9837000000017238</c:v>
                </c:pt>
                <c:pt idx="55838">
                  <c:v>4.9838000000017235</c:v>
                </c:pt>
                <c:pt idx="55839">
                  <c:v>4.9839000000017233</c:v>
                </c:pt>
                <c:pt idx="55840">
                  <c:v>4.9840000000017231</c:v>
                </c:pt>
                <c:pt idx="55841">
                  <c:v>4.9841000000017228</c:v>
                </c:pt>
                <c:pt idx="55842">
                  <c:v>4.9842000000017226</c:v>
                </c:pt>
                <c:pt idx="55843">
                  <c:v>4.9843000000017224</c:v>
                </c:pt>
                <c:pt idx="55844">
                  <c:v>4.9844000000017221</c:v>
                </c:pt>
                <c:pt idx="55845">
                  <c:v>4.9845000000017219</c:v>
                </c:pt>
                <c:pt idx="55846">
                  <c:v>4.9846000000017217</c:v>
                </c:pt>
                <c:pt idx="55847">
                  <c:v>4.9847000000017214</c:v>
                </c:pt>
                <c:pt idx="55848">
                  <c:v>4.9848000000017212</c:v>
                </c:pt>
                <c:pt idx="55849">
                  <c:v>4.984900000001721</c:v>
                </c:pt>
                <c:pt idx="55850">
                  <c:v>4.9850000000017207</c:v>
                </c:pt>
                <c:pt idx="55851">
                  <c:v>4.9851000000017205</c:v>
                </c:pt>
                <c:pt idx="55852">
                  <c:v>4.9852000000017203</c:v>
                </c:pt>
                <c:pt idx="55853">
                  <c:v>4.98530000000172</c:v>
                </c:pt>
                <c:pt idx="55854">
                  <c:v>4.9854000000017198</c:v>
                </c:pt>
                <c:pt idx="55855">
                  <c:v>4.9855000000017196</c:v>
                </c:pt>
                <c:pt idx="55856">
                  <c:v>4.9856000000017193</c:v>
                </c:pt>
                <c:pt idx="55857">
                  <c:v>4.9857000000017191</c:v>
                </c:pt>
                <c:pt idx="55858">
                  <c:v>4.9858000000017189</c:v>
                </c:pt>
                <c:pt idx="55859">
                  <c:v>4.9859000000017186</c:v>
                </c:pt>
                <c:pt idx="55860">
                  <c:v>4.9860000000017184</c:v>
                </c:pt>
                <c:pt idx="55861">
                  <c:v>4.9861000000017182</c:v>
                </c:pt>
                <c:pt idx="55862">
                  <c:v>4.9862000000017179</c:v>
                </c:pt>
                <c:pt idx="55863">
                  <c:v>4.9863000000017177</c:v>
                </c:pt>
                <c:pt idx="55864">
                  <c:v>4.9864000000017175</c:v>
                </c:pt>
                <c:pt idx="55865">
                  <c:v>4.9865000000017172</c:v>
                </c:pt>
                <c:pt idx="55866">
                  <c:v>4.986600000001717</c:v>
                </c:pt>
                <c:pt idx="55867">
                  <c:v>4.9867000000017168</c:v>
                </c:pt>
                <c:pt idx="55868">
                  <c:v>4.9868000000017165</c:v>
                </c:pt>
                <c:pt idx="55869">
                  <c:v>4.9869000000017163</c:v>
                </c:pt>
                <c:pt idx="55870">
                  <c:v>4.9870000000017161</c:v>
                </c:pt>
                <c:pt idx="55871">
                  <c:v>4.9871000000017158</c:v>
                </c:pt>
                <c:pt idx="55872">
                  <c:v>4.9872000000017156</c:v>
                </c:pt>
                <c:pt idx="55873">
                  <c:v>4.9873000000017154</c:v>
                </c:pt>
                <c:pt idx="55874">
                  <c:v>4.9874000000017151</c:v>
                </c:pt>
                <c:pt idx="55875">
                  <c:v>4.9875000000017149</c:v>
                </c:pt>
                <c:pt idx="55876">
                  <c:v>4.9876000000017147</c:v>
                </c:pt>
                <c:pt idx="55877">
                  <c:v>4.9877000000017144</c:v>
                </c:pt>
                <c:pt idx="55878">
                  <c:v>4.9878000000017142</c:v>
                </c:pt>
                <c:pt idx="55879">
                  <c:v>4.987900000001714</c:v>
                </c:pt>
                <c:pt idx="55880">
                  <c:v>4.9880000000017137</c:v>
                </c:pt>
                <c:pt idx="55881">
                  <c:v>4.9881000000017135</c:v>
                </c:pt>
                <c:pt idx="55882">
                  <c:v>4.9882000000017133</c:v>
                </c:pt>
                <c:pt idx="55883">
                  <c:v>4.988300000001713</c:v>
                </c:pt>
                <c:pt idx="55884">
                  <c:v>4.9884000000017128</c:v>
                </c:pt>
                <c:pt idx="55885">
                  <c:v>4.9885000000017126</c:v>
                </c:pt>
                <c:pt idx="55886">
                  <c:v>4.9886000000017123</c:v>
                </c:pt>
                <c:pt idx="55887">
                  <c:v>4.9887000000017121</c:v>
                </c:pt>
                <c:pt idx="55888">
                  <c:v>4.9888000000017119</c:v>
                </c:pt>
                <c:pt idx="55889">
                  <c:v>4.9889000000017116</c:v>
                </c:pt>
                <c:pt idx="55890">
                  <c:v>4.9890000000017114</c:v>
                </c:pt>
                <c:pt idx="55891">
                  <c:v>4.9891000000017112</c:v>
                </c:pt>
                <c:pt idx="55892">
                  <c:v>4.9892000000017109</c:v>
                </c:pt>
                <c:pt idx="55893">
                  <c:v>4.9893000000017107</c:v>
                </c:pt>
                <c:pt idx="55894">
                  <c:v>4.9894000000017105</c:v>
                </c:pt>
                <c:pt idx="55895">
                  <c:v>4.9895000000017102</c:v>
                </c:pt>
                <c:pt idx="55896">
                  <c:v>4.98960000000171</c:v>
                </c:pt>
                <c:pt idx="55897">
                  <c:v>4.9897000000017098</c:v>
                </c:pt>
                <c:pt idx="55898">
                  <c:v>4.9898000000017095</c:v>
                </c:pt>
                <c:pt idx="55899">
                  <c:v>4.9899000000017093</c:v>
                </c:pt>
                <c:pt idx="55900">
                  <c:v>4.9900000000017091</c:v>
                </c:pt>
                <c:pt idx="55901">
                  <c:v>4.9901000000017088</c:v>
                </c:pt>
                <c:pt idx="55902">
                  <c:v>4.9902000000017086</c:v>
                </c:pt>
                <c:pt idx="55903">
                  <c:v>4.9903000000017084</c:v>
                </c:pt>
                <c:pt idx="55904">
                  <c:v>4.9904000000017081</c:v>
                </c:pt>
                <c:pt idx="55905">
                  <c:v>4.9905000000017079</c:v>
                </c:pt>
                <c:pt idx="55906">
                  <c:v>4.9906000000017077</c:v>
                </c:pt>
                <c:pt idx="55907">
                  <c:v>4.9907000000017074</c:v>
                </c:pt>
                <c:pt idx="55908">
                  <c:v>4.9908000000017072</c:v>
                </c:pt>
                <c:pt idx="55909">
                  <c:v>4.990900000001707</c:v>
                </c:pt>
                <c:pt idx="55910">
                  <c:v>4.9910000000017067</c:v>
                </c:pt>
                <c:pt idx="55911">
                  <c:v>4.9911000000017065</c:v>
                </c:pt>
                <c:pt idx="55912">
                  <c:v>4.9912000000017063</c:v>
                </c:pt>
                <c:pt idx="55913">
                  <c:v>4.991300000001706</c:v>
                </c:pt>
                <c:pt idx="55914">
                  <c:v>4.9914000000017058</c:v>
                </c:pt>
                <c:pt idx="55915">
                  <c:v>4.9915000000017056</c:v>
                </c:pt>
                <c:pt idx="55916">
                  <c:v>4.9916000000017053</c:v>
                </c:pt>
                <c:pt idx="55917">
                  <c:v>4.9917000000017051</c:v>
                </c:pt>
                <c:pt idx="55918">
                  <c:v>4.9918000000017049</c:v>
                </c:pt>
                <c:pt idx="55919">
                  <c:v>4.9919000000017046</c:v>
                </c:pt>
                <c:pt idx="55920">
                  <c:v>4.9920000000017044</c:v>
                </c:pt>
                <c:pt idx="55921">
                  <c:v>4.9921000000017042</c:v>
                </c:pt>
                <c:pt idx="55922">
                  <c:v>4.9922000000017039</c:v>
                </c:pt>
                <c:pt idx="55923">
                  <c:v>4.9923000000017037</c:v>
                </c:pt>
                <c:pt idx="55924">
                  <c:v>4.9924000000017035</c:v>
                </c:pt>
                <c:pt idx="55925">
                  <c:v>4.9925000000017032</c:v>
                </c:pt>
                <c:pt idx="55926">
                  <c:v>4.992600000001703</c:v>
                </c:pt>
                <c:pt idx="55927">
                  <c:v>4.9927000000017028</c:v>
                </c:pt>
                <c:pt idx="55928">
                  <c:v>4.9928000000017025</c:v>
                </c:pt>
                <c:pt idx="55929">
                  <c:v>4.9929000000017023</c:v>
                </c:pt>
                <c:pt idx="55930">
                  <c:v>4.9930000000017021</c:v>
                </c:pt>
                <c:pt idx="55931">
                  <c:v>4.9931000000017018</c:v>
                </c:pt>
                <c:pt idx="55932">
                  <c:v>4.9932000000017016</c:v>
                </c:pt>
                <c:pt idx="55933">
                  <c:v>4.9933000000017014</c:v>
                </c:pt>
                <c:pt idx="55934">
                  <c:v>4.9934000000017011</c:v>
                </c:pt>
                <c:pt idx="55935">
                  <c:v>4.9935000000017009</c:v>
                </c:pt>
                <c:pt idx="55936">
                  <c:v>4.9936000000017007</c:v>
                </c:pt>
                <c:pt idx="55937">
                  <c:v>4.9937000000017004</c:v>
                </c:pt>
                <c:pt idx="55938">
                  <c:v>4.9938000000017002</c:v>
                </c:pt>
                <c:pt idx="55939">
                  <c:v>4.9939000000017</c:v>
                </c:pt>
                <c:pt idx="55940">
                  <c:v>4.9940000000016997</c:v>
                </c:pt>
                <c:pt idx="55941">
                  <c:v>4.9941000000016995</c:v>
                </c:pt>
                <c:pt idx="55942">
                  <c:v>4.9942000000016993</c:v>
                </c:pt>
                <c:pt idx="55943">
                  <c:v>4.994300000001699</c:v>
                </c:pt>
                <c:pt idx="55944">
                  <c:v>4.9944000000016988</c:v>
                </c:pt>
                <c:pt idx="55945">
                  <c:v>4.9945000000016986</c:v>
                </c:pt>
                <c:pt idx="55946">
                  <c:v>4.9946000000016983</c:v>
                </c:pt>
                <c:pt idx="55947">
                  <c:v>4.9947000000016981</c:v>
                </c:pt>
                <c:pt idx="55948">
                  <c:v>4.9948000000016979</c:v>
                </c:pt>
                <c:pt idx="55949">
                  <c:v>4.9949000000016976</c:v>
                </c:pt>
                <c:pt idx="55950">
                  <c:v>4.9950000000016974</c:v>
                </c:pt>
                <c:pt idx="55951">
                  <c:v>4.9951000000016972</c:v>
                </c:pt>
                <c:pt idx="55952">
                  <c:v>4.9952000000016969</c:v>
                </c:pt>
                <c:pt idx="55953">
                  <c:v>4.9953000000016967</c:v>
                </c:pt>
                <c:pt idx="55954">
                  <c:v>4.9954000000016965</c:v>
                </c:pt>
                <c:pt idx="55955">
                  <c:v>4.9955000000016963</c:v>
                </c:pt>
                <c:pt idx="55956">
                  <c:v>4.995600000001696</c:v>
                </c:pt>
                <c:pt idx="55957">
                  <c:v>4.9957000000016958</c:v>
                </c:pt>
                <c:pt idx="55958">
                  <c:v>4.9958000000016956</c:v>
                </c:pt>
                <c:pt idx="55959">
                  <c:v>4.9959000000016953</c:v>
                </c:pt>
                <c:pt idx="55960">
                  <c:v>4.9960000000016951</c:v>
                </c:pt>
                <c:pt idx="55961">
                  <c:v>4.9961000000016949</c:v>
                </c:pt>
                <c:pt idx="55962">
                  <c:v>4.9962000000016946</c:v>
                </c:pt>
                <c:pt idx="55963">
                  <c:v>4.9963000000016944</c:v>
                </c:pt>
                <c:pt idx="55964">
                  <c:v>4.9964000000016942</c:v>
                </c:pt>
                <c:pt idx="55965">
                  <c:v>4.9965000000016939</c:v>
                </c:pt>
                <c:pt idx="55966">
                  <c:v>4.9966000000016937</c:v>
                </c:pt>
                <c:pt idx="55967">
                  <c:v>4.9967000000016935</c:v>
                </c:pt>
                <c:pt idx="55968">
                  <c:v>4.9968000000016932</c:v>
                </c:pt>
                <c:pt idx="55969">
                  <c:v>4.996900000001693</c:v>
                </c:pt>
                <c:pt idx="55970">
                  <c:v>4.9970000000016928</c:v>
                </c:pt>
                <c:pt idx="55971">
                  <c:v>4.9971000000016925</c:v>
                </c:pt>
                <c:pt idx="55972">
                  <c:v>4.9972000000016923</c:v>
                </c:pt>
                <c:pt idx="55973">
                  <c:v>4.9973000000016921</c:v>
                </c:pt>
                <c:pt idx="55974">
                  <c:v>4.9974000000016918</c:v>
                </c:pt>
                <c:pt idx="55975">
                  <c:v>4.9975000000016916</c:v>
                </c:pt>
                <c:pt idx="55976">
                  <c:v>4.9976000000016914</c:v>
                </c:pt>
                <c:pt idx="55977">
                  <c:v>4.9977000000016911</c:v>
                </c:pt>
                <c:pt idx="55978">
                  <c:v>4.9978000000016909</c:v>
                </c:pt>
                <c:pt idx="55979">
                  <c:v>4.9979000000016907</c:v>
                </c:pt>
                <c:pt idx="55980">
                  <c:v>4.9980000000016904</c:v>
                </c:pt>
                <c:pt idx="55981">
                  <c:v>4.9981000000016902</c:v>
                </c:pt>
                <c:pt idx="55982">
                  <c:v>4.99820000000169</c:v>
                </c:pt>
                <c:pt idx="55983">
                  <c:v>4.9983000000016897</c:v>
                </c:pt>
                <c:pt idx="55984">
                  <c:v>4.9984000000016895</c:v>
                </c:pt>
                <c:pt idx="55985">
                  <c:v>4.9985000000016893</c:v>
                </c:pt>
                <c:pt idx="55986">
                  <c:v>4.998600000001689</c:v>
                </c:pt>
                <c:pt idx="55987">
                  <c:v>4.9987000000016888</c:v>
                </c:pt>
                <c:pt idx="55988">
                  <c:v>4.9988000000016886</c:v>
                </c:pt>
                <c:pt idx="55989">
                  <c:v>4.9989000000016883</c:v>
                </c:pt>
                <c:pt idx="55990">
                  <c:v>4.9990000000016881</c:v>
                </c:pt>
                <c:pt idx="55991">
                  <c:v>4.9991000000016879</c:v>
                </c:pt>
                <c:pt idx="55992">
                  <c:v>4.9992000000016876</c:v>
                </c:pt>
                <c:pt idx="55993">
                  <c:v>4.9993000000016874</c:v>
                </c:pt>
                <c:pt idx="55994">
                  <c:v>4.9994000000016872</c:v>
                </c:pt>
                <c:pt idx="55995">
                  <c:v>4.9995000000016869</c:v>
                </c:pt>
                <c:pt idx="55996">
                  <c:v>4.9996000000016867</c:v>
                </c:pt>
                <c:pt idx="55997">
                  <c:v>4.9997000000016865</c:v>
                </c:pt>
                <c:pt idx="55998">
                  <c:v>4.9998000000016862</c:v>
                </c:pt>
                <c:pt idx="55999">
                  <c:v>4.999900000001686</c:v>
                </c:pt>
                <c:pt idx="56000">
                  <c:v>5.0000000000016858</c:v>
                </c:pt>
                <c:pt idx="56001">
                  <c:v>5.0001000000016855</c:v>
                </c:pt>
                <c:pt idx="56002">
                  <c:v>5.0002000000016853</c:v>
                </c:pt>
                <c:pt idx="56003">
                  <c:v>5.0003000000016851</c:v>
                </c:pt>
                <c:pt idx="56004">
                  <c:v>5.0004000000016848</c:v>
                </c:pt>
                <c:pt idx="56005">
                  <c:v>5.0005000000016846</c:v>
                </c:pt>
                <c:pt idx="56006">
                  <c:v>5.0006000000016844</c:v>
                </c:pt>
                <c:pt idx="56007">
                  <c:v>5.0007000000016841</c:v>
                </c:pt>
                <c:pt idx="56008">
                  <c:v>5.0008000000016839</c:v>
                </c:pt>
                <c:pt idx="56009">
                  <c:v>5.0009000000016837</c:v>
                </c:pt>
                <c:pt idx="56010">
                  <c:v>5.0010000000016834</c:v>
                </c:pt>
                <c:pt idx="56011">
                  <c:v>5.0011000000016832</c:v>
                </c:pt>
                <c:pt idx="56012">
                  <c:v>5.001200000001683</c:v>
                </c:pt>
                <c:pt idx="56013">
                  <c:v>5.0013000000016827</c:v>
                </c:pt>
                <c:pt idx="56014">
                  <c:v>5.0014000000016825</c:v>
                </c:pt>
                <c:pt idx="56015">
                  <c:v>5.0015000000016823</c:v>
                </c:pt>
                <c:pt idx="56016">
                  <c:v>5.001600000001682</c:v>
                </c:pt>
                <c:pt idx="56017">
                  <c:v>5.0017000000016818</c:v>
                </c:pt>
                <c:pt idx="56018">
                  <c:v>5.0018000000016816</c:v>
                </c:pt>
                <c:pt idx="56019">
                  <c:v>5.0019000000016813</c:v>
                </c:pt>
                <c:pt idx="56020">
                  <c:v>5.0020000000016811</c:v>
                </c:pt>
                <c:pt idx="56021">
                  <c:v>5.0021000000016809</c:v>
                </c:pt>
                <c:pt idx="56022">
                  <c:v>5.0022000000016806</c:v>
                </c:pt>
                <c:pt idx="56023">
                  <c:v>5.0023000000016804</c:v>
                </c:pt>
                <c:pt idx="56024">
                  <c:v>5.0024000000016802</c:v>
                </c:pt>
                <c:pt idx="56025">
                  <c:v>5.0025000000016799</c:v>
                </c:pt>
                <c:pt idx="56026">
                  <c:v>5.0026000000016797</c:v>
                </c:pt>
                <c:pt idx="56027">
                  <c:v>5.0027000000016795</c:v>
                </c:pt>
                <c:pt idx="56028">
                  <c:v>5.0028000000016792</c:v>
                </c:pt>
                <c:pt idx="56029">
                  <c:v>5.002900000001679</c:v>
                </c:pt>
                <c:pt idx="56030">
                  <c:v>5.0030000000016788</c:v>
                </c:pt>
                <c:pt idx="56031">
                  <c:v>5.0031000000016785</c:v>
                </c:pt>
                <c:pt idx="56032">
                  <c:v>5.0032000000016783</c:v>
                </c:pt>
                <c:pt idx="56033">
                  <c:v>5.0033000000016781</c:v>
                </c:pt>
                <c:pt idx="56034">
                  <c:v>5.0034000000016778</c:v>
                </c:pt>
                <c:pt idx="56035">
                  <c:v>5.0035000000016776</c:v>
                </c:pt>
                <c:pt idx="56036">
                  <c:v>5.0036000000016774</c:v>
                </c:pt>
                <c:pt idx="56037">
                  <c:v>5.0037000000016771</c:v>
                </c:pt>
                <c:pt idx="56038">
                  <c:v>5.0038000000016769</c:v>
                </c:pt>
                <c:pt idx="56039">
                  <c:v>5.0039000000016767</c:v>
                </c:pt>
                <c:pt idx="56040">
                  <c:v>5.0040000000016764</c:v>
                </c:pt>
                <c:pt idx="56041">
                  <c:v>5.0041000000016762</c:v>
                </c:pt>
                <c:pt idx="56042">
                  <c:v>5.004200000001676</c:v>
                </c:pt>
                <c:pt idx="56043">
                  <c:v>5.0043000000016757</c:v>
                </c:pt>
                <c:pt idx="56044">
                  <c:v>5.0044000000016755</c:v>
                </c:pt>
                <c:pt idx="56045">
                  <c:v>5.0045000000016753</c:v>
                </c:pt>
                <c:pt idx="56046">
                  <c:v>5.004600000001675</c:v>
                </c:pt>
                <c:pt idx="56047">
                  <c:v>5.0047000000016748</c:v>
                </c:pt>
                <c:pt idx="56048">
                  <c:v>5.0048000000016746</c:v>
                </c:pt>
                <c:pt idx="56049">
                  <c:v>5.0049000000016743</c:v>
                </c:pt>
                <c:pt idx="56050">
                  <c:v>5.0050000000016741</c:v>
                </c:pt>
                <c:pt idx="56051">
                  <c:v>5.0051000000016739</c:v>
                </c:pt>
                <c:pt idx="56052">
                  <c:v>5.0052000000016736</c:v>
                </c:pt>
                <c:pt idx="56053">
                  <c:v>5.0053000000016734</c:v>
                </c:pt>
                <c:pt idx="56054">
                  <c:v>5.0054000000016732</c:v>
                </c:pt>
                <c:pt idx="56055">
                  <c:v>5.0055000000016729</c:v>
                </c:pt>
                <c:pt idx="56056">
                  <c:v>5.0056000000016727</c:v>
                </c:pt>
                <c:pt idx="56057">
                  <c:v>5.0057000000016725</c:v>
                </c:pt>
                <c:pt idx="56058">
                  <c:v>5.0058000000016722</c:v>
                </c:pt>
                <c:pt idx="56059">
                  <c:v>5.005900000001672</c:v>
                </c:pt>
                <c:pt idx="56060">
                  <c:v>5.0060000000016718</c:v>
                </c:pt>
                <c:pt idx="56061">
                  <c:v>5.0061000000016715</c:v>
                </c:pt>
                <c:pt idx="56062">
                  <c:v>5.0062000000016713</c:v>
                </c:pt>
                <c:pt idx="56063">
                  <c:v>5.0063000000016711</c:v>
                </c:pt>
                <c:pt idx="56064">
                  <c:v>5.0064000000016708</c:v>
                </c:pt>
                <c:pt idx="56065">
                  <c:v>5.0065000000016706</c:v>
                </c:pt>
                <c:pt idx="56066">
                  <c:v>5.0066000000016704</c:v>
                </c:pt>
                <c:pt idx="56067">
                  <c:v>5.0067000000016701</c:v>
                </c:pt>
                <c:pt idx="56068">
                  <c:v>5.0068000000016699</c:v>
                </c:pt>
                <c:pt idx="56069">
                  <c:v>5.0069000000016697</c:v>
                </c:pt>
                <c:pt idx="56070">
                  <c:v>5.0070000000016694</c:v>
                </c:pt>
                <c:pt idx="56071">
                  <c:v>5.0071000000016692</c:v>
                </c:pt>
                <c:pt idx="56072">
                  <c:v>5.007200000001669</c:v>
                </c:pt>
                <c:pt idx="56073">
                  <c:v>5.0073000000016687</c:v>
                </c:pt>
                <c:pt idx="56074">
                  <c:v>5.0074000000016685</c:v>
                </c:pt>
                <c:pt idx="56075">
                  <c:v>5.0075000000016683</c:v>
                </c:pt>
                <c:pt idx="56076">
                  <c:v>5.0076000000016681</c:v>
                </c:pt>
                <c:pt idx="56077">
                  <c:v>5.0077000000016678</c:v>
                </c:pt>
                <c:pt idx="56078">
                  <c:v>5.0078000000016676</c:v>
                </c:pt>
                <c:pt idx="56079">
                  <c:v>5.0079000000016674</c:v>
                </c:pt>
                <c:pt idx="56080">
                  <c:v>5.0080000000016671</c:v>
                </c:pt>
                <c:pt idx="56081">
                  <c:v>5.0081000000016669</c:v>
                </c:pt>
                <c:pt idx="56082">
                  <c:v>5.0082000000016667</c:v>
                </c:pt>
                <c:pt idx="56083">
                  <c:v>5.0083000000016664</c:v>
                </c:pt>
                <c:pt idx="56084">
                  <c:v>5.0084000000016662</c:v>
                </c:pt>
                <c:pt idx="56085">
                  <c:v>5.008500000001666</c:v>
                </c:pt>
                <c:pt idx="56086">
                  <c:v>5.0086000000016657</c:v>
                </c:pt>
                <c:pt idx="56087">
                  <c:v>5.0087000000016655</c:v>
                </c:pt>
                <c:pt idx="56088">
                  <c:v>5.0088000000016653</c:v>
                </c:pt>
                <c:pt idx="56089">
                  <c:v>5.008900000001665</c:v>
                </c:pt>
                <c:pt idx="56090">
                  <c:v>5.0090000000016648</c:v>
                </c:pt>
                <c:pt idx="56091">
                  <c:v>5.0091000000016646</c:v>
                </c:pt>
                <c:pt idx="56092">
                  <c:v>5.0092000000016643</c:v>
                </c:pt>
                <c:pt idx="56093">
                  <c:v>5.0093000000016641</c:v>
                </c:pt>
                <c:pt idx="56094">
                  <c:v>5.0094000000016639</c:v>
                </c:pt>
                <c:pt idx="56095">
                  <c:v>5.0095000000016636</c:v>
                </c:pt>
                <c:pt idx="56096">
                  <c:v>5.0096000000016634</c:v>
                </c:pt>
                <c:pt idx="56097">
                  <c:v>5.0097000000016632</c:v>
                </c:pt>
                <c:pt idx="56098">
                  <c:v>5.0098000000016629</c:v>
                </c:pt>
                <c:pt idx="56099">
                  <c:v>5.0099000000016627</c:v>
                </c:pt>
                <c:pt idx="56100">
                  <c:v>5.0100000000016625</c:v>
                </c:pt>
                <c:pt idx="56101">
                  <c:v>5.0101000000016622</c:v>
                </c:pt>
                <c:pt idx="56102">
                  <c:v>5.010200000001662</c:v>
                </c:pt>
                <c:pt idx="56103">
                  <c:v>5.0103000000016618</c:v>
                </c:pt>
                <c:pt idx="56104">
                  <c:v>5.0104000000016615</c:v>
                </c:pt>
                <c:pt idx="56105">
                  <c:v>5.0105000000016613</c:v>
                </c:pt>
                <c:pt idx="56106">
                  <c:v>5.0106000000016611</c:v>
                </c:pt>
                <c:pt idx="56107">
                  <c:v>5.0107000000016608</c:v>
                </c:pt>
                <c:pt idx="56108">
                  <c:v>5.0108000000016606</c:v>
                </c:pt>
                <c:pt idx="56109">
                  <c:v>5.0109000000016604</c:v>
                </c:pt>
                <c:pt idx="56110">
                  <c:v>5.0110000000016601</c:v>
                </c:pt>
                <c:pt idx="56111">
                  <c:v>5.0111000000016599</c:v>
                </c:pt>
                <c:pt idx="56112">
                  <c:v>5.0112000000016597</c:v>
                </c:pt>
                <c:pt idx="56113">
                  <c:v>5.0113000000016594</c:v>
                </c:pt>
                <c:pt idx="56114">
                  <c:v>5.0114000000016592</c:v>
                </c:pt>
                <c:pt idx="56115">
                  <c:v>5.011500000001659</c:v>
                </c:pt>
                <c:pt idx="56116">
                  <c:v>5.0116000000016587</c:v>
                </c:pt>
                <c:pt idx="56117">
                  <c:v>5.0117000000016585</c:v>
                </c:pt>
                <c:pt idx="56118">
                  <c:v>5.0118000000016583</c:v>
                </c:pt>
                <c:pt idx="56119">
                  <c:v>5.011900000001658</c:v>
                </c:pt>
                <c:pt idx="56120">
                  <c:v>5.0120000000016578</c:v>
                </c:pt>
                <c:pt idx="56121">
                  <c:v>5.0121000000016576</c:v>
                </c:pt>
                <c:pt idx="56122">
                  <c:v>5.0122000000016573</c:v>
                </c:pt>
                <c:pt idx="56123">
                  <c:v>5.0123000000016571</c:v>
                </c:pt>
                <c:pt idx="56124">
                  <c:v>5.0124000000016569</c:v>
                </c:pt>
                <c:pt idx="56125">
                  <c:v>5.0125000000016566</c:v>
                </c:pt>
                <c:pt idx="56126">
                  <c:v>5.0126000000016564</c:v>
                </c:pt>
                <c:pt idx="56127">
                  <c:v>5.0127000000016562</c:v>
                </c:pt>
                <c:pt idx="56128">
                  <c:v>5.0128000000016559</c:v>
                </c:pt>
                <c:pt idx="56129">
                  <c:v>5.0129000000016557</c:v>
                </c:pt>
                <c:pt idx="56130">
                  <c:v>5.0130000000016555</c:v>
                </c:pt>
                <c:pt idx="56131">
                  <c:v>5.0131000000016552</c:v>
                </c:pt>
                <c:pt idx="56132">
                  <c:v>5.013200000001655</c:v>
                </c:pt>
                <c:pt idx="56133">
                  <c:v>5.0133000000016548</c:v>
                </c:pt>
                <c:pt idx="56134">
                  <c:v>5.0134000000016545</c:v>
                </c:pt>
                <c:pt idx="56135">
                  <c:v>5.0135000000016543</c:v>
                </c:pt>
                <c:pt idx="56136">
                  <c:v>5.0136000000016541</c:v>
                </c:pt>
                <c:pt idx="56137">
                  <c:v>5.0137000000016538</c:v>
                </c:pt>
                <c:pt idx="56138">
                  <c:v>5.0138000000016536</c:v>
                </c:pt>
                <c:pt idx="56139">
                  <c:v>5.0139000000016534</c:v>
                </c:pt>
                <c:pt idx="56140">
                  <c:v>5.0140000000016531</c:v>
                </c:pt>
                <c:pt idx="56141">
                  <c:v>5.0141000000016529</c:v>
                </c:pt>
                <c:pt idx="56142">
                  <c:v>5.0142000000016527</c:v>
                </c:pt>
                <c:pt idx="56143">
                  <c:v>5.0143000000016524</c:v>
                </c:pt>
                <c:pt idx="56144">
                  <c:v>5.0144000000016522</c:v>
                </c:pt>
                <c:pt idx="56145">
                  <c:v>5.014500000001652</c:v>
                </c:pt>
                <c:pt idx="56146">
                  <c:v>5.0146000000016517</c:v>
                </c:pt>
                <c:pt idx="56147">
                  <c:v>5.0147000000016515</c:v>
                </c:pt>
                <c:pt idx="56148">
                  <c:v>5.0148000000016513</c:v>
                </c:pt>
                <c:pt idx="56149">
                  <c:v>5.014900000001651</c:v>
                </c:pt>
                <c:pt idx="56150">
                  <c:v>5.0150000000016508</c:v>
                </c:pt>
                <c:pt idx="56151">
                  <c:v>5.0151000000016506</c:v>
                </c:pt>
                <c:pt idx="56152">
                  <c:v>5.0152000000016503</c:v>
                </c:pt>
                <c:pt idx="56153">
                  <c:v>5.0153000000016501</c:v>
                </c:pt>
                <c:pt idx="56154">
                  <c:v>5.0154000000016499</c:v>
                </c:pt>
                <c:pt idx="56155">
                  <c:v>5.0155000000016496</c:v>
                </c:pt>
                <c:pt idx="56156">
                  <c:v>5.0156000000016494</c:v>
                </c:pt>
                <c:pt idx="56157">
                  <c:v>5.0157000000016492</c:v>
                </c:pt>
                <c:pt idx="56158">
                  <c:v>5.0158000000016489</c:v>
                </c:pt>
                <c:pt idx="56159">
                  <c:v>5.0159000000016487</c:v>
                </c:pt>
                <c:pt idx="56160">
                  <c:v>5.0160000000016485</c:v>
                </c:pt>
                <c:pt idx="56161">
                  <c:v>5.0161000000016482</c:v>
                </c:pt>
                <c:pt idx="56162">
                  <c:v>5.016200000001648</c:v>
                </c:pt>
                <c:pt idx="56163">
                  <c:v>5.0163000000016478</c:v>
                </c:pt>
                <c:pt idx="56164">
                  <c:v>5.0164000000016475</c:v>
                </c:pt>
                <c:pt idx="56165">
                  <c:v>5.0165000000016473</c:v>
                </c:pt>
                <c:pt idx="56166">
                  <c:v>5.0166000000016471</c:v>
                </c:pt>
                <c:pt idx="56167">
                  <c:v>5.0167000000016468</c:v>
                </c:pt>
                <c:pt idx="56168">
                  <c:v>5.0168000000016466</c:v>
                </c:pt>
                <c:pt idx="56169">
                  <c:v>5.0169000000016464</c:v>
                </c:pt>
                <c:pt idx="56170">
                  <c:v>5.0170000000016461</c:v>
                </c:pt>
                <c:pt idx="56171">
                  <c:v>5.0171000000016459</c:v>
                </c:pt>
                <c:pt idx="56172">
                  <c:v>5.0172000000016457</c:v>
                </c:pt>
                <c:pt idx="56173">
                  <c:v>5.0173000000016454</c:v>
                </c:pt>
                <c:pt idx="56174">
                  <c:v>5.0174000000016452</c:v>
                </c:pt>
                <c:pt idx="56175">
                  <c:v>5.017500000001645</c:v>
                </c:pt>
                <c:pt idx="56176">
                  <c:v>5.0176000000016447</c:v>
                </c:pt>
                <c:pt idx="56177">
                  <c:v>5.0177000000016445</c:v>
                </c:pt>
                <c:pt idx="56178">
                  <c:v>5.0178000000016443</c:v>
                </c:pt>
                <c:pt idx="56179">
                  <c:v>5.017900000001644</c:v>
                </c:pt>
                <c:pt idx="56180">
                  <c:v>5.0180000000016438</c:v>
                </c:pt>
                <c:pt idx="56181">
                  <c:v>5.0181000000016436</c:v>
                </c:pt>
                <c:pt idx="56182">
                  <c:v>5.0182000000016433</c:v>
                </c:pt>
                <c:pt idx="56183">
                  <c:v>5.0183000000016431</c:v>
                </c:pt>
                <c:pt idx="56184">
                  <c:v>5.0184000000016429</c:v>
                </c:pt>
                <c:pt idx="56185">
                  <c:v>5.0185000000016426</c:v>
                </c:pt>
                <c:pt idx="56186">
                  <c:v>5.0186000000016424</c:v>
                </c:pt>
                <c:pt idx="56187">
                  <c:v>5.0187000000016422</c:v>
                </c:pt>
                <c:pt idx="56188">
                  <c:v>5.0188000000016419</c:v>
                </c:pt>
                <c:pt idx="56189">
                  <c:v>5.0189000000016417</c:v>
                </c:pt>
                <c:pt idx="56190">
                  <c:v>5.0190000000016415</c:v>
                </c:pt>
                <c:pt idx="56191">
                  <c:v>5.0191000000016412</c:v>
                </c:pt>
                <c:pt idx="56192">
                  <c:v>5.019200000001641</c:v>
                </c:pt>
                <c:pt idx="56193">
                  <c:v>5.0193000000016408</c:v>
                </c:pt>
                <c:pt idx="56194">
                  <c:v>5.0194000000016405</c:v>
                </c:pt>
                <c:pt idx="56195">
                  <c:v>5.0195000000016403</c:v>
                </c:pt>
                <c:pt idx="56196">
                  <c:v>5.0196000000016401</c:v>
                </c:pt>
                <c:pt idx="56197">
                  <c:v>5.0197000000016399</c:v>
                </c:pt>
                <c:pt idx="56198">
                  <c:v>5.0198000000016396</c:v>
                </c:pt>
                <c:pt idx="56199">
                  <c:v>5.0199000000016394</c:v>
                </c:pt>
                <c:pt idx="56200">
                  <c:v>5.0200000000016392</c:v>
                </c:pt>
                <c:pt idx="56201">
                  <c:v>5.0201000000016389</c:v>
                </c:pt>
                <c:pt idx="56202">
                  <c:v>5.0202000000016387</c:v>
                </c:pt>
                <c:pt idx="56203">
                  <c:v>5.0203000000016385</c:v>
                </c:pt>
                <c:pt idx="56204">
                  <c:v>5.0204000000016382</c:v>
                </c:pt>
                <c:pt idx="56205">
                  <c:v>5.020500000001638</c:v>
                </c:pt>
                <c:pt idx="56206">
                  <c:v>5.0206000000016378</c:v>
                </c:pt>
                <c:pt idx="56207">
                  <c:v>5.0207000000016375</c:v>
                </c:pt>
                <c:pt idx="56208">
                  <c:v>5.0208000000016373</c:v>
                </c:pt>
                <c:pt idx="56209">
                  <c:v>5.0209000000016371</c:v>
                </c:pt>
                <c:pt idx="56210">
                  <c:v>5.0210000000016368</c:v>
                </c:pt>
                <c:pt idx="56211">
                  <c:v>5.0211000000016366</c:v>
                </c:pt>
                <c:pt idx="56212">
                  <c:v>5.0212000000016364</c:v>
                </c:pt>
                <c:pt idx="56213">
                  <c:v>5.0213000000016361</c:v>
                </c:pt>
                <c:pt idx="56214">
                  <c:v>5.0214000000016359</c:v>
                </c:pt>
                <c:pt idx="56215">
                  <c:v>5.0215000000016357</c:v>
                </c:pt>
                <c:pt idx="56216">
                  <c:v>5.0216000000016354</c:v>
                </c:pt>
                <c:pt idx="56217">
                  <c:v>5.0217000000016352</c:v>
                </c:pt>
                <c:pt idx="56218">
                  <c:v>5.021800000001635</c:v>
                </c:pt>
                <c:pt idx="56219">
                  <c:v>5.0219000000016347</c:v>
                </c:pt>
                <c:pt idx="56220">
                  <c:v>5.0220000000016345</c:v>
                </c:pt>
                <c:pt idx="56221">
                  <c:v>5.0221000000016343</c:v>
                </c:pt>
                <c:pt idx="56222">
                  <c:v>5.022200000001634</c:v>
                </c:pt>
                <c:pt idx="56223">
                  <c:v>5.0223000000016338</c:v>
                </c:pt>
                <c:pt idx="56224">
                  <c:v>5.0224000000016336</c:v>
                </c:pt>
                <c:pt idx="56225">
                  <c:v>5.0225000000016333</c:v>
                </c:pt>
                <c:pt idx="56226">
                  <c:v>5.0226000000016331</c:v>
                </c:pt>
                <c:pt idx="56227">
                  <c:v>5.0227000000016329</c:v>
                </c:pt>
                <c:pt idx="56228">
                  <c:v>5.0228000000016326</c:v>
                </c:pt>
                <c:pt idx="56229">
                  <c:v>5.0229000000016324</c:v>
                </c:pt>
                <c:pt idx="56230">
                  <c:v>5.0230000000016322</c:v>
                </c:pt>
                <c:pt idx="56231">
                  <c:v>5.0231000000016319</c:v>
                </c:pt>
                <c:pt idx="56232">
                  <c:v>5.0232000000016317</c:v>
                </c:pt>
                <c:pt idx="56233">
                  <c:v>5.0233000000016315</c:v>
                </c:pt>
                <c:pt idx="56234">
                  <c:v>5.0234000000016312</c:v>
                </c:pt>
                <c:pt idx="56235">
                  <c:v>5.023500000001631</c:v>
                </c:pt>
                <c:pt idx="56236">
                  <c:v>5.0236000000016308</c:v>
                </c:pt>
                <c:pt idx="56237">
                  <c:v>5.0237000000016305</c:v>
                </c:pt>
                <c:pt idx="56238">
                  <c:v>5.0238000000016303</c:v>
                </c:pt>
                <c:pt idx="56239">
                  <c:v>5.0239000000016301</c:v>
                </c:pt>
                <c:pt idx="56240">
                  <c:v>5.0240000000016298</c:v>
                </c:pt>
                <c:pt idx="56241">
                  <c:v>5.0241000000016296</c:v>
                </c:pt>
                <c:pt idx="56242">
                  <c:v>5.0242000000016294</c:v>
                </c:pt>
                <c:pt idx="56243">
                  <c:v>5.0243000000016291</c:v>
                </c:pt>
                <c:pt idx="56244">
                  <c:v>5.0244000000016289</c:v>
                </c:pt>
                <c:pt idx="56245">
                  <c:v>5.0245000000016287</c:v>
                </c:pt>
                <c:pt idx="56246">
                  <c:v>5.0246000000016284</c:v>
                </c:pt>
                <c:pt idx="56247">
                  <c:v>5.0247000000016282</c:v>
                </c:pt>
                <c:pt idx="56248">
                  <c:v>5.024800000001628</c:v>
                </c:pt>
                <c:pt idx="56249">
                  <c:v>5.0249000000016277</c:v>
                </c:pt>
                <c:pt idx="56250">
                  <c:v>5.0250000000016275</c:v>
                </c:pt>
                <c:pt idx="56251">
                  <c:v>5.0251000000016273</c:v>
                </c:pt>
                <c:pt idx="56252">
                  <c:v>5.025200000001627</c:v>
                </c:pt>
                <c:pt idx="56253">
                  <c:v>5.0253000000016268</c:v>
                </c:pt>
                <c:pt idx="56254">
                  <c:v>5.0254000000016266</c:v>
                </c:pt>
                <c:pt idx="56255">
                  <c:v>5.0255000000016263</c:v>
                </c:pt>
                <c:pt idx="56256">
                  <c:v>5.0256000000016261</c:v>
                </c:pt>
                <c:pt idx="56257">
                  <c:v>5.0257000000016259</c:v>
                </c:pt>
                <c:pt idx="56258">
                  <c:v>5.0258000000016256</c:v>
                </c:pt>
                <c:pt idx="56259">
                  <c:v>5.0259000000016254</c:v>
                </c:pt>
                <c:pt idx="56260">
                  <c:v>5.0260000000016252</c:v>
                </c:pt>
                <c:pt idx="56261">
                  <c:v>5.0261000000016249</c:v>
                </c:pt>
                <c:pt idx="56262">
                  <c:v>5.0262000000016247</c:v>
                </c:pt>
                <c:pt idx="56263">
                  <c:v>5.0263000000016245</c:v>
                </c:pt>
                <c:pt idx="56264">
                  <c:v>5.0264000000016242</c:v>
                </c:pt>
                <c:pt idx="56265">
                  <c:v>5.026500000001624</c:v>
                </c:pt>
                <c:pt idx="56266">
                  <c:v>5.0266000000016238</c:v>
                </c:pt>
                <c:pt idx="56267">
                  <c:v>5.0267000000016235</c:v>
                </c:pt>
                <c:pt idx="56268">
                  <c:v>5.0268000000016233</c:v>
                </c:pt>
                <c:pt idx="56269">
                  <c:v>5.0269000000016231</c:v>
                </c:pt>
                <c:pt idx="56270">
                  <c:v>5.0270000000016228</c:v>
                </c:pt>
                <c:pt idx="56271">
                  <c:v>5.0271000000016226</c:v>
                </c:pt>
                <c:pt idx="56272">
                  <c:v>5.0272000000016224</c:v>
                </c:pt>
                <c:pt idx="56273">
                  <c:v>5.0273000000016221</c:v>
                </c:pt>
                <c:pt idx="56274">
                  <c:v>5.0274000000016219</c:v>
                </c:pt>
                <c:pt idx="56275">
                  <c:v>5.0275000000016217</c:v>
                </c:pt>
                <c:pt idx="56276">
                  <c:v>5.0276000000016214</c:v>
                </c:pt>
                <c:pt idx="56277">
                  <c:v>5.0277000000016212</c:v>
                </c:pt>
                <c:pt idx="56278">
                  <c:v>5.027800000001621</c:v>
                </c:pt>
                <c:pt idx="56279">
                  <c:v>5.0279000000016207</c:v>
                </c:pt>
                <c:pt idx="56280">
                  <c:v>5.0280000000016205</c:v>
                </c:pt>
                <c:pt idx="56281">
                  <c:v>5.0281000000016203</c:v>
                </c:pt>
                <c:pt idx="56282">
                  <c:v>5.02820000000162</c:v>
                </c:pt>
                <c:pt idx="56283">
                  <c:v>5.0283000000016198</c:v>
                </c:pt>
                <c:pt idx="56284">
                  <c:v>5.0284000000016196</c:v>
                </c:pt>
                <c:pt idx="56285">
                  <c:v>5.0285000000016193</c:v>
                </c:pt>
                <c:pt idx="56286">
                  <c:v>5.0286000000016191</c:v>
                </c:pt>
                <c:pt idx="56287">
                  <c:v>5.0287000000016189</c:v>
                </c:pt>
                <c:pt idx="56288">
                  <c:v>5.0288000000016186</c:v>
                </c:pt>
                <c:pt idx="56289">
                  <c:v>5.0289000000016184</c:v>
                </c:pt>
                <c:pt idx="56290">
                  <c:v>5.0290000000016182</c:v>
                </c:pt>
                <c:pt idx="56291">
                  <c:v>5.0291000000016179</c:v>
                </c:pt>
                <c:pt idx="56292">
                  <c:v>5.0292000000016177</c:v>
                </c:pt>
                <c:pt idx="56293">
                  <c:v>5.0293000000016175</c:v>
                </c:pt>
                <c:pt idx="56294">
                  <c:v>5.0294000000016172</c:v>
                </c:pt>
                <c:pt idx="56295">
                  <c:v>5.029500000001617</c:v>
                </c:pt>
                <c:pt idx="56296">
                  <c:v>5.0296000000016168</c:v>
                </c:pt>
                <c:pt idx="56297">
                  <c:v>5.0297000000016165</c:v>
                </c:pt>
                <c:pt idx="56298">
                  <c:v>5.0298000000016163</c:v>
                </c:pt>
                <c:pt idx="56299">
                  <c:v>5.0299000000016161</c:v>
                </c:pt>
                <c:pt idx="56300">
                  <c:v>5.0300000000016158</c:v>
                </c:pt>
                <c:pt idx="56301">
                  <c:v>5.0301000000016156</c:v>
                </c:pt>
                <c:pt idx="56302">
                  <c:v>5.0302000000016154</c:v>
                </c:pt>
                <c:pt idx="56303">
                  <c:v>5.0303000000016151</c:v>
                </c:pt>
                <c:pt idx="56304">
                  <c:v>5.0304000000016149</c:v>
                </c:pt>
                <c:pt idx="56305">
                  <c:v>5.0305000000016147</c:v>
                </c:pt>
                <c:pt idx="56306">
                  <c:v>5.0306000000016144</c:v>
                </c:pt>
                <c:pt idx="56307">
                  <c:v>5.0307000000016142</c:v>
                </c:pt>
                <c:pt idx="56308">
                  <c:v>5.030800000001614</c:v>
                </c:pt>
                <c:pt idx="56309">
                  <c:v>5.0309000000016137</c:v>
                </c:pt>
                <c:pt idx="56310">
                  <c:v>5.0310000000016135</c:v>
                </c:pt>
                <c:pt idx="56311">
                  <c:v>5.0311000000016133</c:v>
                </c:pt>
                <c:pt idx="56312">
                  <c:v>5.031200000001613</c:v>
                </c:pt>
                <c:pt idx="56313">
                  <c:v>5.0313000000016128</c:v>
                </c:pt>
                <c:pt idx="56314">
                  <c:v>5.0314000000016126</c:v>
                </c:pt>
                <c:pt idx="56315">
                  <c:v>5.0315000000016123</c:v>
                </c:pt>
                <c:pt idx="56316">
                  <c:v>5.0316000000016121</c:v>
                </c:pt>
                <c:pt idx="56317">
                  <c:v>5.0317000000016119</c:v>
                </c:pt>
                <c:pt idx="56318">
                  <c:v>5.0318000000016117</c:v>
                </c:pt>
                <c:pt idx="56319">
                  <c:v>5.0319000000016114</c:v>
                </c:pt>
                <c:pt idx="56320">
                  <c:v>5.0320000000016112</c:v>
                </c:pt>
                <c:pt idx="56321">
                  <c:v>5.032100000001611</c:v>
                </c:pt>
                <c:pt idx="56322">
                  <c:v>5.0322000000016107</c:v>
                </c:pt>
                <c:pt idx="56323">
                  <c:v>5.0323000000016105</c:v>
                </c:pt>
                <c:pt idx="56324">
                  <c:v>5.0324000000016103</c:v>
                </c:pt>
                <c:pt idx="56325">
                  <c:v>5.03250000000161</c:v>
                </c:pt>
                <c:pt idx="56326">
                  <c:v>5.0326000000016098</c:v>
                </c:pt>
                <c:pt idx="56327">
                  <c:v>5.0327000000016096</c:v>
                </c:pt>
                <c:pt idx="56328">
                  <c:v>5.0328000000016093</c:v>
                </c:pt>
                <c:pt idx="56329">
                  <c:v>5.0329000000016091</c:v>
                </c:pt>
                <c:pt idx="56330">
                  <c:v>5.0330000000016089</c:v>
                </c:pt>
                <c:pt idx="56331">
                  <c:v>5.0331000000016086</c:v>
                </c:pt>
                <c:pt idx="56332">
                  <c:v>5.0332000000016084</c:v>
                </c:pt>
                <c:pt idx="56333">
                  <c:v>5.0333000000016082</c:v>
                </c:pt>
                <c:pt idx="56334">
                  <c:v>5.0334000000016079</c:v>
                </c:pt>
                <c:pt idx="56335">
                  <c:v>5.0335000000016077</c:v>
                </c:pt>
                <c:pt idx="56336">
                  <c:v>5.0336000000016075</c:v>
                </c:pt>
                <c:pt idx="56337">
                  <c:v>5.0337000000016072</c:v>
                </c:pt>
                <c:pt idx="56338">
                  <c:v>5.033800000001607</c:v>
                </c:pt>
                <c:pt idx="56339">
                  <c:v>5.0339000000016068</c:v>
                </c:pt>
                <c:pt idx="56340">
                  <c:v>5.0340000000016065</c:v>
                </c:pt>
                <c:pt idx="56341">
                  <c:v>5.0341000000016063</c:v>
                </c:pt>
                <c:pt idx="56342">
                  <c:v>5.0342000000016061</c:v>
                </c:pt>
                <c:pt idx="56343">
                  <c:v>5.0343000000016058</c:v>
                </c:pt>
                <c:pt idx="56344">
                  <c:v>5.0344000000016056</c:v>
                </c:pt>
                <c:pt idx="56345">
                  <c:v>5.0345000000016054</c:v>
                </c:pt>
                <c:pt idx="56346">
                  <c:v>5.0346000000016051</c:v>
                </c:pt>
                <c:pt idx="56347">
                  <c:v>5.0347000000016049</c:v>
                </c:pt>
                <c:pt idx="56348">
                  <c:v>5.0348000000016047</c:v>
                </c:pt>
                <c:pt idx="56349">
                  <c:v>5.0349000000016044</c:v>
                </c:pt>
                <c:pt idx="56350">
                  <c:v>5.0350000000016042</c:v>
                </c:pt>
                <c:pt idx="56351">
                  <c:v>5.035100000001604</c:v>
                </c:pt>
                <c:pt idx="56352">
                  <c:v>5.0352000000016037</c:v>
                </c:pt>
                <c:pt idx="56353">
                  <c:v>5.0353000000016035</c:v>
                </c:pt>
                <c:pt idx="56354">
                  <c:v>5.0354000000016033</c:v>
                </c:pt>
                <c:pt idx="56355">
                  <c:v>5.035500000001603</c:v>
                </c:pt>
                <c:pt idx="56356">
                  <c:v>5.0356000000016028</c:v>
                </c:pt>
                <c:pt idx="56357">
                  <c:v>5.0357000000016026</c:v>
                </c:pt>
                <c:pt idx="56358">
                  <c:v>5.0358000000016023</c:v>
                </c:pt>
                <c:pt idx="56359">
                  <c:v>5.0359000000016021</c:v>
                </c:pt>
                <c:pt idx="56360">
                  <c:v>5.0360000000016019</c:v>
                </c:pt>
                <c:pt idx="56361">
                  <c:v>5.0361000000016016</c:v>
                </c:pt>
                <c:pt idx="56362">
                  <c:v>5.0362000000016014</c:v>
                </c:pt>
                <c:pt idx="56363">
                  <c:v>5.0363000000016012</c:v>
                </c:pt>
                <c:pt idx="56364">
                  <c:v>5.0364000000016009</c:v>
                </c:pt>
                <c:pt idx="56365">
                  <c:v>5.0365000000016007</c:v>
                </c:pt>
                <c:pt idx="56366">
                  <c:v>5.0366000000016005</c:v>
                </c:pt>
                <c:pt idx="56367">
                  <c:v>5.0367000000016002</c:v>
                </c:pt>
                <c:pt idx="56368">
                  <c:v>5.0368000000016</c:v>
                </c:pt>
                <c:pt idx="56369">
                  <c:v>5.0369000000015998</c:v>
                </c:pt>
                <c:pt idx="56370">
                  <c:v>5.0370000000015995</c:v>
                </c:pt>
                <c:pt idx="56371">
                  <c:v>5.0371000000015993</c:v>
                </c:pt>
                <c:pt idx="56372">
                  <c:v>5.0372000000015991</c:v>
                </c:pt>
                <c:pt idx="56373">
                  <c:v>5.0373000000015988</c:v>
                </c:pt>
                <c:pt idx="56374">
                  <c:v>5.0374000000015986</c:v>
                </c:pt>
                <c:pt idx="56375">
                  <c:v>5.0375000000015984</c:v>
                </c:pt>
                <c:pt idx="56376">
                  <c:v>5.0376000000015981</c:v>
                </c:pt>
                <c:pt idx="56377">
                  <c:v>5.0377000000015979</c:v>
                </c:pt>
                <c:pt idx="56378">
                  <c:v>5.0378000000015977</c:v>
                </c:pt>
                <c:pt idx="56379">
                  <c:v>5.0379000000015974</c:v>
                </c:pt>
                <c:pt idx="56380">
                  <c:v>5.0380000000015972</c:v>
                </c:pt>
                <c:pt idx="56381">
                  <c:v>5.038100000001597</c:v>
                </c:pt>
                <c:pt idx="56382">
                  <c:v>5.0382000000015967</c:v>
                </c:pt>
                <c:pt idx="56383">
                  <c:v>5.0383000000015965</c:v>
                </c:pt>
                <c:pt idx="56384">
                  <c:v>5.0384000000015963</c:v>
                </c:pt>
                <c:pt idx="56385">
                  <c:v>5.038500000001596</c:v>
                </c:pt>
                <c:pt idx="56386">
                  <c:v>5.0386000000015958</c:v>
                </c:pt>
                <c:pt idx="56387">
                  <c:v>5.0387000000015956</c:v>
                </c:pt>
                <c:pt idx="56388">
                  <c:v>5.0388000000015953</c:v>
                </c:pt>
                <c:pt idx="56389">
                  <c:v>5.0389000000015951</c:v>
                </c:pt>
                <c:pt idx="56390">
                  <c:v>5.0390000000015949</c:v>
                </c:pt>
                <c:pt idx="56391">
                  <c:v>5.0391000000015946</c:v>
                </c:pt>
                <c:pt idx="56392">
                  <c:v>5.0392000000015944</c:v>
                </c:pt>
                <c:pt idx="56393">
                  <c:v>5.0393000000015942</c:v>
                </c:pt>
                <c:pt idx="56394">
                  <c:v>5.0394000000015939</c:v>
                </c:pt>
                <c:pt idx="56395">
                  <c:v>5.0395000000015937</c:v>
                </c:pt>
                <c:pt idx="56396">
                  <c:v>5.0396000000015935</c:v>
                </c:pt>
                <c:pt idx="56397">
                  <c:v>5.0397000000015932</c:v>
                </c:pt>
                <c:pt idx="56398">
                  <c:v>5.039800000001593</c:v>
                </c:pt>
                <c:pt idx="56399">
                  <c:v>5.0399000000015928</c:v>
                </c:pt>
                <c:pt idx="56400">
                  <c:v>5.0400000000015925</c:v>
                </c:pt>
                <c:pt idx="56401">
                  <c:v>5.0401000000015923</c:v>
                </c:pt>
                <c:pt idx="56402">
                  <c:v>5.0402000000015921</c:v>
                </c:pt>
                <c:pt idx="56403">
                  <c:v>5.0403000000015918</c:v>
                </c:pt>
                <c:pt idx="56404">
                  <c:v>5.0404000000015916</c:v>
                </c:pt>
                <c:pt idx="56405">
                  <c:v>5.0405000000015914</c:v>
                </c:pt>
                <c:pt idx="56406">
                  <c:v>5.0406000000015911</c:v>
                </c:pt>
                <c:pt idx="56407">
                  <c:v>5.0407000000015909</c:v>
                </c:pt>
                <c:pt idx="56408">
                  <c:v>5.0408000000015907</c:v>
                </c:pt>
                <c:pt idx="56409">
                  <c:v>5.0409000000015904</c:v>
                </c:pt>
                <c:pt idx="56410">
                  <c:v>5.0410000000015902</c:v>
                </c:pt>
                <c:pt idx="56411">
                  <c:v>5.04110000000159</c:v>
                </c:pt>
                <c:pt idx="56412">
                  <c:v>5.0412000000015897</c:v>
                </c:pt>
                <c:pt idx="56413">
                  <c:v>5.0413000000015895</c:v>
                </c:pt>
                <c:pt idx="56414">
                  <c:v>5.0414000000015893</c:v>
                </c:pt>
                <c:pt idx="56415">
                  <c:v>5.041500000001589</c:v>
                </c:pt>
                <c:pt idx="56416">
                  <c:v>5.0416000000015888</c:v>
                </c:pt>
                <c:pt idx="56417">
                  <c:v>5.0417000000015886</c:v>
                </c:pt>
                <c:pt idx="56418">
                  <c:v>5.0418000000015883</c:v>
                </c:pt>
                <c:pt idx="56419">
                  <c:v>5.0419000000015881</c:v>
                </c:pt>
                <c:pt idx="56420">
                  <c:v>5.0420000000015879</c:v>
                </c:pt>
                <c:pt idx="56421">
                  <c:v>5.0421000000015876</c:v>
                </c:pt>
                <c:pt idx="56422">
                  <c:v>5.0422000000015874</c:v>
                </c:pt>
                <c:pt idx="56423">
                  <c:v>5.0423000000015872</c:v>
                </c:pt>
                <c:pt idx="56424">
                  <c:v>5.0424000000015869</c:v>
                </c:pt>
                <c:pt idx="56425">
                  <c:v>5.0425000000015867</c:v>
                </c:pt>
                <c:pt idx="56426">
                  <c:v>5.0426000000015865</c:v>
                </c:pt>
                <c:pt idx="56427">
                  <c:v>5.0427000000015862</c:v>
                </c:pt>
                <c:pt idx="56428">
                  <c:v>5.042800000001586</c:v>
                </c:pt>
                <c:pt idx="56429">
                  <c:v>5.0429000000015858</c:v>
                </c:pt>
                <c:pt idx="56430">
                  <c:v>5.0430000000015855</c:v>
                </c:pt>
                <c:pt idx="56431">
                  <c:v>5.0431000000015853</c:v>
                </c:pt>
                <c:pt idx="56432">
                  <c:v>5.0432000000015851</c:v>
                </c:pt>
                <c:pt idx="56433">
                  <c:v>5.0433000000015848</c:v>
                </c:pt>
                <c:pt idx="56434">
                  <c:v>5.0434000000015846</c:v>
                </c:pt>
                <c:pt idx="56435">
                  <c:v>5.0435000000015844</c:v>
                </c:pt>
                <c:pt idx="56436">
                  <c:v>5.0436000000015841</c:v>
                </c:pt>
                <c:pt idx="56437">
                  <c:v>5.0437000000015839</c:v>
                </c:pt>
                <c:pt idx="56438">
                  <c:v>5.0438000000015837</c:v>
                </c:pt>
                <c:pt idx="56439">
                  <c:v>5.0439000000015835</c:v>
                </c:pt>
                <c:pt idx="56440">
                  <c:v>5.0440000000015832</c:v>
                </c:pt>
                <c:pt idx="56441">
                  <c:v>5.044100000001583</c:v>
                </c:pt>
                <c:pt idx="56442">
                  <c:v>5.0442000000015828</c:v>
                </c:pt>
                <c:pt idx="56443">
                  <c:v>5.0443000000015825</c:v>
                </c:pt>
                <c:pt idx="56444">
                  <c:v>5.0444000000015823</c:v>
                </c:pt>
                <c:pt idx="56445">
                  <c:v>5.0445000000015821</c:v>
                </c:pt>
                <c:pt idx="56446">
                  <c:v>5.0446000000015818</c:v>
                </c:pt>
                <c:pt idx="56447">
                  <c:v>5.0447000000015816</c:v>
                </c:pt>
                <c:pt idx="56448">
                  <c:v>5.0448000000015814</c:v>
                </c:pt>
                <c:pt idx="56449">
                  <c:v>5.0449000000015811</c:v>
                </c:pt>
                <c:pt idx="56450">
                  <c:v>5.0450000000015809</c:v>
                </c:pt>
                <c:pt idx="56451">
                  <c:v>5.0451000000015807</c:v>
                </c:pt>
                <c:pt idx="56452">
                  <c:v>5.0452000000015804</c:v>
                </c:pt>
                <c:pt idx="56453">
                  <c:v>5.0453000000015802</c:v>
                </c:pt>
                <c:pt idx="56454">
                  <c:v>5.04540000000158</c:v>
                </c:pt>
                <c:pt idx="56455">
                  <c:v>5.0455000000015797</c:v>
                </c:pt>
                <c:pt idx="56456">
                  <c:v>5.0456000000015795</c:v>
                </c:pt>
                <c:pt idx="56457">
                  <c:v>5.0457000000015793</c:v>
                </c:pt>
                <c:pt idx="56458">
                  <c:v>5.045800000001579</c:v>
                </c:pt>
                <c:pt idx="56459">
                  <c:v>5.0459000000015788</c:v>
                </c:pt>
                <c:pt idx="56460">
                  <c:v>5.0460000000015786</c:v>
                </c:pt>
                <c:pt idx="56461">
                  <c:v>5.0461000000015783</c:v>
                </c:pt>
                <c:pt idx="56462">
                  <c:v>5.0462000000015781</c:v>
                </c:pt>
                <c:pt idx="56463">
                  <c:v>5.0463000000015779</c:v>
                </c:pt>
                <c:pt idx="56464">
                  <c:v>5.0464000000015776</c:v>
                </c:pt>
                <c:pt idx="56465">
                  <c:v>5.0465000000015774</c:v>
                </c:pt>
                <c:pt idx="56466">
                  <c:v>5.0466000000015772</c:v>
                </c:pt>
                <c:pt idx="56467">
                  <c:v>5.0467000000015769</c:v>
                </c:pt>
                <c:pt idx="56468">
                  <c:v>5.0468000000015767</c:v>
                </c:pt>
                <c:pt idx="56469">
                  <c:v>5.0469000000015765</c:v>
                </c:pt>
                <c:pt idx="56470">
                  <c:v>5.0470000000015762</c:v>
                </c:pt>
                <c:pt idx="56471">
                  <c:v>5.047100000001576</c:v>
                </c:pt>
                <c:pt idx="56472">
                  <c:v>5.0472000000015758</c:v>
                </c:pt>
                <c:pt idx="56473">
                  <c:v>5.0473000000015755</c:v>
                </c:pt>
                <c:pt idx="56474">
                  <c:v>5.0474000000015753</c:v>
                </c:pt>
                <c:pt idx="56475">
                  <c:v>5.0475000000015751</c:v>
                </c:pt>
                <c:pt idx="56476">
                  <c:v>5.0476000000015748</c:v>
                </c:pt>
                <c:pt idx="56477">
                  <c:v>5.0477000000015746</c:v>
                </c:pt>
                <c:pt idx="56478">
                  <c:v>5.0478000000015744</c:v>
                </c:pt>
                <c:pt idx="56479">
                  <c:v>5.0479000000015741</c:v>
                </c:pt>
                <c:pt idx="56480">
                  <c:v>5.0480000000015739</c:v>
                </c:pt>
                <c:pt idx="56481">
                  <c:v>5.0481000000015737</c:v>
                </c:pt>
                <c:pt idx="56482">
                  <c:v>5.0482000000015734</c:v>
                </c:pt>
                <c:pt idx="56483">
                  <c:v>5.0483000000015732</c:v>
                </c:pt>
                <c:pt idx="56484">
                  <c:v>5.048400000001573</c:v>
                </c:pt>
                <c:pt idx="56485">
                  <c:v>5.0485000000015727</c:v>
                </c:pt>
                <c:pt idx="56486">
                  <c:v>5.0486000000015725</c:v>
                </c:pt>
                <c:pt idx="56487">
                  <c:v>5.0487000000015723</c:v>
                </c:pt>
                <c:pt idx="56488">
                  <c:v>5.048800000001572</c:v>
                </c:pt>
                <c:pt idx="56489">
                  <c:v>5.0489000000015718</c:v>
                </c:pt>
                <c:pt idx="56490">
                  <c:v>5.0490000000015716</c:v>
                </c:pt>
                <c:pt idx="56491">
                  <c:v>5.0491000000015713</c:v>
                </c:pt>
                <c:pt idx="56492">
                  <c:v>5.0492000000015711</c:v>
                </c:pt>
                <c:pt idx="56493">
                  <c:v>5.0493000000015709</c:v>
                </c:pt>
                <c:pt idx="56494">
                  <c:v>5.0494000000015706</c:v>
                </c:pt>
                <c:pt idx="56495">
                  <c:v>5.0495000000015704</c:v>
                </c:pt>
                <c:pt idx="56496">
                  <c:v>5.0496000000015702</c:v>
                </c:pt>
                <c:pt idx="56497">
                  <c:v>5.0497000000015699</c:v>
                </c:pt>
                <c:pt idx="56498">
                  <c:v>5.0498000000015697</c:v>
                </c:pt>
                <c:pt idx="56499">
                  <c:v>5.0499000000015695</c:v>
                </c:pt>
                <c:pt idx="56500">
                  <c:v>5.0500000000015692</c:v>
                </c:pt>
                <c:pt idx="56501">
                  <c:v>5.050100000001569</c:v>
                </c:pt>
                <c:pt idx="56502">
                  <c:v>5.0502000000015688</c:v>
                </c:pt>
                <c:pt idx="56503">
                  <c:v>5.0503000000015685</c:v>
                </c:pt>
                <c:pt idx="56504">
                  <c:v>5.0504000000015683</c:v>
                </c:pt>
                <c:pt idx="56505">
                  <c:v>5.0505000000015681</c:v>
                </c:pt>
                <c:pt idx="56506">
                  <c:v>5.0506000000015678</c:v>
                </c:pt>
                <c:pt idx="56507">
                  <c:v>5.0507000000015676</c:v>
                </c:pt>
                <c:pt idx="56508">
                  <c:v>5.0508000000015674</c:v>
                </c:pt>
                <c:pt idx="56509">
                  <c:v>5.0509000000015671</c:v>
                </c:pt>
                <c:pt idx="56510">
                  <c:v>5.0510000000015669</c:v>
                </c:pt>
                <c:pt idx="56511">
                  <c:v>5.0511000000015667</c:v>
                </c:pt>
                <c:pt idx="56512">
                  <c:v>5.0512000000015664</c:v>
                </c:pt>
                <c:pt idx="56513">
                  <c:v>5.0513000000015662</c:v>
                </c:pt>
                <c:pt idx="56514">
                  <c:v>5.051400000001566</c:v>
                </c:pt>
                <c:pt idx="56515">
                  <c:v>5.0515000000015657</c:v>
                </c:pt>
                <c:pt idx="56516">
                  <c:v>5.0516000000015655</c:v>
                </c:pt>
                <c:pt idx="56517">
                  <c:v>5.0517000000015653</c:v>
                </c:pt>
                <c:pt idx="56518">
                  <c:v>5.051800000001565</c:v>
                </c:pt>
                <c:pt idx="56519">
                  <c:v>5.0519000000015648</c:v>
                </c:pt>
                <c:pt idx="56520">
                  <c:v>5.0520000000015646</c:v>
                </c:pt>
                <c:pt idx="56521">
                  <c:v>5.0521000000015643</c:v>
                </c:pt>
                <c:pt idx="56522">
                  <c:v>5.0522000000015641</c:v>
                </c:pt>
                <c:pt idx="56523">
                  <c:v>5.0523000000015639</c:v>
                </c:pt>
                <c:pt idx="56524">
                  <c:v>5.0524000000015636</c:v>
                </c:pt>
                <c:pt idx="56525">
                  <c:v>5.0525000000015634</c:v>
                </c:pt>
                <c:pt idx="56526">
                  <c:v>5.0526000000015632</c:v>
                </c:pt>
                <c:pt idx="56527">
                  <c:v>5.0527000000015629</c:v>
                </c:pt>
                <c:pt idx="56528">
                  <c:v>5.0528000000015627</c:v>
                </c:pt>
                <c:pt idx="56529">
                  <c:v>5.0529000000015625</c:v>
                </c:pt>
                <c:pt idx="56530">
                  <c:v>5.0530000000015622</c:v>
                </c:pt>
                <c:pt idx="56531">
                  <c:v>5.053100000001562</c:v>
                </c:pt>
                <c:pt idx="56532">
                  <c:v>5.0532000000015618</c:v>
                </c:pt>
                <c:pt idx="56533">
                  <c:v>5.0533000000015615</c:v>
                </c:pt>
                <c:pt idx="56534">
                  <c:v>5.0534000000015613</c:v>
                </c:pt>
                <c:pt idx="56535">
                  <c:v>5.0535000000015611</c:v>
                </c:pt>
                <c:pt idx="56536">
                  <c:v>5.0536000000015608</c:v>
                </c:pt>
                <c:pt idx="56537">
                  <c:v>5.0537000000015606</c:v>
                </c:pt>
                <c:pt idx="56538">
                  <c:v>5.0538000000015604</c:v>
                </c:pt>
                <c:pt idx="56539">
                  <c:v>5.0539000000015601</c:v>
                </c:pt>
                <c:pt idx="56540">
                  <c:v>5.0540000000015599</c:v>
                </c:pt>
                <c:pt idx="56541">
                  <c:v>5.0541000000015597</c:v>
                </c:pt>
                <c:pt idx="56542">
                  <c:v>5.0542000000015594</c:v>
                </c:pt>
                <c:pt idx="56543">
                  <c:v>5.0543000000015592</c:v>
                </c:pt>
                <c:pt idx="56544">
                  <c:v>5.054400000001559</c:v>
                </c:pt>
                <c:pt idx="56545">
                  <c:v>5.0545000000015587</c:v>
                </c:pt>
                <c:pt idx="56546">
                  <c:v>5.0546000000015585</c:v>
                </c:pt>
                <c:pt idx="56547">
                  <c:v>5.0547000000015583</c:v>
                </c:pt>
                <c:pt idx="56548">
                  <c:v>5.054800000001558</c:v>
                </c:pt>
                <c:pt idx="56549">
                  <c:v>5.0549000000015578</c:v>
                </c:pt>
                <c:pt idx="56550">
                  <c:v>5.0550000000015576</c:v>
                </c:pt>
                <c:pt idx="56551">
                  <c:v>5.0551000000015573</c:v>
                </c:pt>
                <c:pt idx="56552">
                  <c:v>5.0552000000015571</c:v>
                </c:pt>
                <c:pt idx="56553">
                  <c:v>5.0553000000015569</c:v>
                </c:pt>
                <c:pt idx="56554">
                  <c:v>5.0554000000015566</c:v>
                </c:pt>
                <c:pt idx="56555">
                  <c:v>5.0555000000015564</c:v>
                </c:pt>
                <c:pt idx="56556">
                  <c:v>5.0556000000015562</c:v>
                </c:pt>
                <c:pt idx="56557">
                  <c:v>5.0557000000015559</c:v>
                </c:pt>
                <c:pt idx="56558">
                  <c:v>5.0558000000015557</c:v>
                </c:pt>
                <c:pt idx="56559">
                  <c:v>5.0559000000015555</c:v>
                </c:pt>
                <c:pt idx="56560">
                  <c:v>5.0560000000015553</c:v>
                </c:pt>
                <c:pt idx="56561">
                  <c:v>5.056100000001555</c:v>
                </c:pt>
                <c:pt idx="56562">
                  <c:v>5.0562000000015548</c:v>
                </c:pt>
                <c:pt idx="56563">
                  <c:v>5.0563000000015546</c:v>
                </c:pt>
                <c:pt idx="56564">
                  <c:v>5.0564000000015543</c:v>
                </c:pt>
                <c:pt idx="56565">
                  <c:v>5.0565000000015541</c:v>
                </c:pt>
                <c:pt idx="56566">
                  <c:v>5.0566000000015539</c:v>
                </c:pt>
                <c:pt idx="56567">
                  <c:v>5.0567000000015536</c:v>
                </c:pt>
                <c:pt idx="56568">
                  <c:v>5.0568000000015534</c:v>
                </c:pt>
                <c:pt idx="56569">
                  <c:v>5.0569000000015532</c:v>
                </c:pt>
                <c:pt idx="56570">
                  <c:v>5.0570000000015529</c:v>
                </c:pt>
                <c:pt idx="56571">
                  <c:v>5.0571000000015527</c:v>
                </c:pt>
                <c:pt idx="56572">
                  <c:v>5.0572000000015525</c:v>
                </c:pt>
                <c:pt idx="56573">
                  <c:v>5.0573000000015522</c:v>
                </c:pt>
                <c:pt idx="56574">
                  <c:v>5.057400000001552</c:v>
                </c:pt>
                <c:pt idx="56575">
                  <c:v>5.0575000000015518</c:v>
                </c:pt>
                <c:pt idx="56576">
                  <c:v>5.0576000000015515</c:v>
                </c:pt>
                <c:pt idx="56577">
                  <c:v>5.0577000000015513</c:v>
                </c:pt>
                <c:pt idx="56578">
                  <c:v>5.0578000000015511</c:v>
                </c:pt>
                <c:pt idx="56579">
                  <c:v>5.0579000000015508</c:v>
                </c:pt>
                <c:pt idx="56580">
                  <c:v>5.0580000000015506</c:v>
                </c:pt>
                <c:pt idx="56581">
                  <c:v>5.0581000000015504</c:v>
                </c:pt>
                <c:pt idx="56582">
                  <c:v>5.0582000000015501</c:v>
                </c:pt>
                <c:pt idx="56583">
                  <c:v>5.0583000000015499</c:v>
                </c:pt>
                <c:pt idx="56584">
                  <c:v>5.0584000000015497</c:v>
                </c:pt>
                <c:pt idx="56585">
                  <c:v>5.0585000000015494</c:v>
                </c:pt>
                <c:pt idx="56586">
                  <c:v>5.0586000000015492</c:v>
                </c:pt>
                <c:pt idx="56587">
                  <c:v>5.058700000001549</c:v>
                </c:pt>
                <c:pt idx="56588">
                  <c:v>5.0588000000015487</c:v>
                </c:pt>
                <c:pt idx="56589">
                  <c:v>5.0589000000015485</c:v>
                </c:pt>
                <c:pt idx="56590">
                  <c:v>5.0590000000015483</c:v>
                </c:pt>
                <c:pt idx="56591">
                  <c:v>5.059100000001548</c:v>
                </c:pt>
                <c:pt idx="56592">
                  <c:v>5.0592000000015478</c:v>
                </c:pt>
                <c:pt idx="56593">
                  <c:v>5.0593000000015476</c:v>
                </c:pt>
                <c:pt idx="56594">
                  <c:v>5.0594000000015473</c:v>
                </c:pt>
                <c:pt idx="56595">
                  <c:v>5.0595000000015471</c:v>
                </c:pt>
                <c:pt idx="56596">
                  <c:v>5.0596000000015469</c:v>
                </c:pt>
                <c:pt idx="56597">
                  <c:v>5.0597000000015466</c:v>
                </c:pt>
                <c:pt idx="56598">
                  <c:v>5.0598000000015464</c:v>
                </c:pt>
                <c:pt idx="56599">
                  <c:v>5.0599000000015462</c:v>
                </c:pt>
                <c:pt idx="56600">
                  <c:v>5.0600000000015459</c:v>
                </c:pt>
                <c:pt idx="56601">
                  <c:v>5.0601000000015457</c:v>
                </c:pt>
                <c:pt idx="56602">
                  <c:v>5.0602000000015455</c:v>
                </c:pt>
                <c:pt idx="56603">
                  <c:v>5.0603000000015452</c:v>
                </c:pt>
                <c:pt idx="56604">
                  <c:v>5.060400000001545</c:v>
                </c:pt>
                <c:pt idx="56605">
                  <c:v>5.0605000000015448</c:v>
                </c:pt>
                <c:pt idx="56606">
                  <c:v>5.0606000000015445</c:v>
                </c:pt>
                <c:pt idx="56607">
                  <c:v>5.0607000000015443</c:v>
                </c:pt>
                <c:pt idx="56608">
                  <c:v>5.0608000000015441</c:v>
                </c:pt>
                <c:pt idx="56609">
                  <c:v>5.0609000000015438</c:v>
                </c:pt>
                <c:pt idx="56610">
                  <c:v>5.0610000000015436</c:v>
                </c:pt>
                <c:pt idx="56611">
                  <c:v>5.0611000000015434</c:v>
                </c:pt>
                <c:pt idx="56612">
                  <c:v>5.0612000000015431</c:v>
                </c:pt>
                <c:pt idx="56613">
                  <c:v>5.0613000000015429</c:v>
                </c:pt>
                <c:pt idx="56614">
                  <c:v>5.0614000000015427</c:v>
                </c:pt>
                <c:pt idx="56615">
                  <c:v>5.0615000000015424</c:v>
                </c:pt>
                <c:pt idx="56616">
                  <c:v>5.0616000000015422</c:v>
                </c:pt>
                <c:pt idx="56617">
                  <c:v>5.061700000001542</c:v>
                </c:pt>
                <c:pt idx="56618">
                  <c:v>5.0618000000015417</c:v>
                </c:pt>
                <c:pt idx="56619">
                  <c:v>5.0619000000015415</c:v>
                </c:pt>
                <c:pt idx="56620">
                  <c:v>5.0620000000015413</c:v>
                </c:pt>
                <c:pt idx="56621">
                  <c:v>5.062100000001541</c:v>
                </c:pt>
                <c:pt idx="56622">
                  <c:v>5.0622000000015408</c:v>
                </c:pt>
                <c:pt idx="56623">
                  <c:v>5.0623000000015406</c:v>
                </c:pt>
                <c:pt idx="56624">
                  <c:v>5.0624000000015403</c:v>
                </c:pt>
                <c:pt idx="56625">
                  <c:v>5.0625000000015401</c:v>
                </c:pt>
                <c:pt idx="56626">
                  <c:v>5.0626000000015399</c:v>
                </c:pt>
                <c:pt idx="56627">
                  <c:v>5.0627000000015396</c:v>
                </c:pt>
                <c:pt idx="56628">
                  <c:v>5.0628000000015394</c:v>
                </c:pt>
                <c:pt idx="56629">
                  <c:v>5.0629000000015392</c:v>
                </c:pt>
                <c:pt idx="56630">
                  <c:v>5.0630000000015389</c:v>
                </c:pt>
                <c:pt idx="56631">
                  <c:v>5.0631000000015387</c:v>
                </c:pt>
                <c:pt idx="56632">
                  <c:v>5.0632000000015385</c:v>
                </c:pt>
                <c:pt idx="56633">
                  <c:v>5.0633000000015382</c:v>
                </c:pt>
                <c:pt idx="56634">
                  <c:v>5.063400000001538</c:v>
                </c:pt>
                <c:pt idx="56635">
                  <c:v>5.0635000000015378</c:v>
                </c:pt>
                <c:pt idx="56636">
                  <c:v>5.0636000000015375</c:v>
                </c:pt>
                <c:pt idx="56637">
                  <c:v>5.0637000000015373</c:v>
                </c:pt>
                <c:pt idx="56638">
                  <c:v>5.0638000000015371</c:v>
                </c:pt>
                <c:pt idx="56639">
                  <c:v>5.0639000000015368</c:v>
                </c:pt>
                <c:pt idx="56640">
                  <c:v>5.0640000000015366</c:v>
                </c:pt>
                <c:pt idx="56641">
                  <c:v>5.0641000000015364</c:v>
                </c:pt>
                <c:pt idx="56642">
                  <c:v>5.0642000000015361</c:v>
                </c:pt>
                <c:pt idx="56643">
                  <c:v>5.0643000000015359</c:v>
                </c:pt>
                <c:pt idx="56644">
                  <c:v>5.0644000000015357</c:v>
                </c:pt>
                <c:pt idx="56645">
                  <c:v>5.0645000000015354</c:v>
                </c:pt>
                <c:pt idx="56646">
                  <c:v>5.0646000000015352</c:v>
                </c:pt>
                <c:pt idx="56647">
                  <c:v>5.064700000001535</c:v>
                </c:pt>
                <c:pt idx="56648">
                  <c:v>5.0648000000015347</c:v>
                </c:pt>
                <c:pt idx="56649">
                  <c:v>5.0649000000015345</c:v>
                </c:pt>
                <c:pt idx="56650">
                  <c:v>5.0650000000015343</c:v>
                </c:pt>
                <c:pt idx="56651">
                  <c:v>5.065100000001534</c:v>
                </c:pt>
                <c:pt idx="56652">
                  <c:v>5.0652000000015338</c:v>
                </c:pt>
                <c:pt idx="56653">
                  <c:v>5.0653000000015336</c:v>
                </c:pt>
                <c:pt idx="56654">
                  <c:v>5.0654000000015333</c:v>
                </c:pt>
                <c:pt idx="56655">
                  <c:v>5.0655000000015331</c:v>
                </c:pt>
                <c:pt idx="56656">
                  <c:v>5.0656000000015329</c:v>
                </c:pt>
                <c:pt idx="56657">
                  <c:v>5.0657000000015326</c:v>
                </c:pt>
                <c:pt idx="56658">
                  <c:v>5.0658000000015324</c:v>
                </c:pt>
                <c:pt idx="56659">
                  <c:v>5.0659000000015322</c:v>
                </c:pt>
                <c:pt idx="56660">
                  <c:v>5.0660000000015319</c:v>
                </c:pt>
                <c:pt idx="56661">
                  <c:v>5.0661000000015317</c:v>
                </c:pt>
                <c:pt idx="56662">
                  <c:v>5.0662000000015315</c:v>
                </c:pt>
                <c:pt idx="56663">
                  <c:v>5.0663000000015312</c:v>
                </c:pt>
                <c:pt idx="56664">
                  <c:v>5.066400000001531</c:v>
                </c:pt>
                <c:pt idx="56665">
                  <c:v>5.0665000000015308</c:v>
                </c:pt>
                <c:pt idx="56666">
                  <c:v>5.0666000000015305</c:v>
                </c:pt>
                <c:pt idx="56667">
                  <c:v>5.0667000000015303</c:v>
                </c:pt>
                <c:pt idx="56668">
                  <c:v>5.0668000000015301</c:v>
                </c:pt>
                <c:pt idx="56669">
                  <c:v>5.0669000000015298</c:v>
                </c:pt>
                <c:pt idx="56670">
                  <c:v>5.0670000000015296</c:v>
                </c:pt>
                <c:pt idx="56671">
                  <c:v>5.0671000000015294</c:v>
                </c:pt>
                <c:pt idx="56672">
                  <c:v>5.0672000000015291</c:v>
                </c:pt>
                <c:pt idx="56673">
                  <c:v>5.0673000000015289</c:v>
                </c:pt>
                <c:pt idx="56674">
                  <c:v>5.0674000000015287</c:v>
                </c:pt>
                <c:pt idx="56675">
                  <c:v>5.0675000000015284</c:v>
                </c:pt>
                <c:pt idx="56676">
                  <c:v>5.0676000000015282</c:v>
                </c:pt>
                <c:pt idx="56677">
                  <c:v>5.067700000001528</c:v>
                </c:pt>
                <c:pt idx="56678">
                  <c:v>5.0678000000015277</c:v>
                </c:pt>
                <c:pt idx="56679">
                  <c:v>5.0679000000015275</c:v>
                </c:pt>
                <c:pt idx="56680">
                  <c:v>5.0680000000015273</c:v>
                </c:pt>
                <c:pt idx="56681">
                  <c:v>5.0681000000015271</c:v>
                </c:pt>
                <c:pt idx="56682">
                  <c:v>5.0682000000015268</c:v>
                </c:pt>
                <c:pt idx="56683">
                  <c:v>5.0683000000015266</c:v>
                </c:pt>
                <c:pt idx="56684">
                  <c:v>5.0684000000015264</c:v>
                </c:pt>
                <c:pt idx="56685">
                  <c:v>5.0685000000015261</c:v>
                </c:pt>
                <c:pt idx="56686">
                  <c:v>5.0686000000015259</c:v>
                </c:pt>
                <c:pt idx="56687">
                  <c:v>5.0687000000015257</c:v>
                </c:pt>
                <c:pt idx="56688">
                  <c:v>5.0688000000015254</c:v>
                </c:pt>
                <c:pt idx="56689">
                  <c:v>5.0689000000015252</c:v>
                </c:pt>
                <c:pt idx="56690">
                  <c:v>5.069000000001525</c:v>
                </c:pt>
                <c:pt idx="56691">
                  <c:v>5.0691000000015247</c:v>
                </c:pt>
                <c:pt idx="56692">
                  <c:v>5.0692000000015245</c:v>
                </c:pt>
                <c:pt idx="56693">
                  <c:v>5.0693000000015243</c:v>
                </c:pt>
                <c:pt idx="56694">
                  <c:v>5.069400000001524</c:v>
                </c:pt>
                <c:pt idx="56695">
                  <c:v>5.0695000000015238</c:v>
                </c:pt>
                <c:pt idx="56696">
                  <c:v>5.0696000000015236</c:v>
                </c:pt>
                <c:pt idx="56697">
                  <c:v>5.0697000000015233</c:v>
                </c:pt>
                <c:pt idx="56698">
                  <c:v>5.0698000000015231</c:v>
                </c:pt>
                <c:pt idx="56699">
                  <c:v>5.0699000000015229</c:v>
                </c:pt>
                <c:pt idx="56700">
                  <c:v>5.0700000000015226</c:v>
                </c:pt>
                <c:pt idx="56701">
                  <c:v>5.0701000000015224</c:v>
                </c:pt>
                <c:pt idx="56702">
                  <c:v>5.0702000000015222</c:v>
                </c:pt>
                <c:pt idx="56703">
                  <c:v>5.0703000000015219</c:v>
                </c:pt>
                <c:pt idx="56704">
                  <c:v>5.0704000000015217</c:v>
                </c:pt>
                <c:pt idx="56705">
                  <c:v>5.0705000000015215</c:v>
                </c:pt>
                <c:pt idx="56706">
                  <c:v>5.0706000000015212</c:v>
                </c:pt>
                <c:pt idx="56707">
                  <c:v>5.070700000001521</c:v>
                </c:pt>
                <c:pt idx="56708">
                  <c:v>5.0708000000015208</c:v>
                </c:pt>
                <c:pt idx="56709">
                  <c:v>5.0709000000015205</c:v>
                </c:pt>
                <c:pt idx="56710">
                  <c:v>5.0710000000015203</c:v>
                </c:pt>
                <c:pt idx="56711">
                  <c:v>5.0711000000015201</c:v>
                </c:pt>
                <c:pt idx="56712">
                  <c:v>5.0712000000015198</c:v>
                </c:pt>
                <c:pt idx="56713">
                  <c:v>5.0713000000015196</c:v>
                </c:pt>
                <c:pt idx="56714">
                  <c:v>5.0714000000015194</c:v>
                </c:pt>
                <c:pt idx="56715">
                  <c:v>5.0715000000015191</c:v>
                </c:pt>
                <c:pt idx="56716">
                  <c:v>5.0716000000015189</c:v>
                </c:pt>
                <c:pt idx="56717">
                  <c:v>5.0717000000015187</c:v>
                </c:pt>
                <c:pt idx="56718">
                  <c:v>5.0718000000015184</c:v>
                </c:pt>
                <c:pt idx="56719">
                  <c:v>5.0719000000015182</c:v>
                </c:pt>
                <c:pt idx="56720">
                  <c:v>5.072000000001518</c:v>
                </c:pt>
                <c:pt idx="56721">
                  <c:v>5.0721000000015177</c:v>
                </c:pt>
                <c:pt idx="56722">
                  <c:v>5.0722000000015175</c:v>
                </c:pt>
                <c:pt idx="56723">
                  <c:v>5.0723000000015173</c:v>
                </c:pt>
                <c:pt idx="56724">
                  <c:v>5.072400000001517</c:v>
                </c:pt>
                <c:pt idx="56725">
                  <c:v>5.0725000000015168</c:v>
                </c:pt>
                <c:pt idx="56726">
                  <c:v>5.0726000000015166</c:v>
                </c:pt>
                <c:pt idx="56727">
                  <c:v>5.0727000000015163</c:v>
                </c:pt>
                <c:pt idx="56728">
                  <c:v>5.0728000000015161</c:v>
                </c:pt>
                <c:pt idx="56729">
                  <c:v>5.0729000000015159</c:v>
                </c:pt>
                <c:pt idx="56730">
                  <c:v>5.0730000000015156</c:v>
                </c:pt>
                <c:pt idx="56731">
                  <c:v>5.0731000000015154</c:v>
                </c:pt>
                <c:pt idx="56732">
                  <c:v>5.0732000000015152</c:v>
                </c:pt>
                <c:pt idx="56733">
                  <c:v>5.0733000000015149</c:v>
                </c:pt>
                <c:pt idx="56734">
                  <c:v>5.0734000000015147</c:v>
                </c:pt>
                <c:pt idx="56735">
                  <c:v>5.0735000000015145</c:v>
                </c:pt>
                <c:pt idx="56736">
                  <c:v>5.0736000000015142</c:v>
                </c:pt>
                <c:pt idx="56737">
                  <c:v>5.073700000001514</c:v>
                </c:pt>
                <c:pt idx="56738">
                  <c:v>5.0738000000015138</c:v>
                </c:pt>
                <c:pt idx="56739">
                  <c:v>5.0739000000015135</c:v>
                </c:pt>
                <c:pt idx="56740">
                  <c:v>5.0740000000015133</c:v>
                </c:pt>
                <c:pt idx="56741">
                  <c:v>5.0741000000015131</c:v>
                </c:pt>
                <c:pt idx="56742">
                  <c:v>5.0742000000015128</c:v>
                </c:pt>
                <c:pt idx="56743">
                  <c:v>5.0743000000015126</c:v>
                </c:pt>
                <c:pt idx="56744">
                  <c:v>5.0744000000015124</c:v>
                </c:pt>
                <c:pt idx="56745">
                  <c:v>5.0745000000015121</c:v>
                </c:pt>
                <c:pt idx="56746">
                  <c:v>5.0746000000015119</c:v>
                </c:pt>
                <c:pt idx="56747">
                  <c:v>5.0747000000015117</c:v>
                </c:pt>
                <c:pt idx="56748">
                  <c:v>5.0748000000015114</c:v>
                </c:pt>
                <c:pt idx="56749">
                  <c:v>5.0749000000015112</c:v>
                </c:pt>
                <c:pt idx="56750">
                  <c:v>5.075000000001511</c:v>
                </c:pt>
                <c:pt idx="56751">
                  <c:v>5.0751000000015107</c:v>
                </c:pt>
                <c:pt idx="56752">
                  <c:v>5.0752000000015105</c:v>
                </c:pt>
                <c:pt idx="56753">
                  <c:v>5.0753000000015103</c:v>
                </c:pt>
                <c:pt idx="56754">
                  <c:v>5.07540000000151</c:v>
                </c:pt>
                <c:pt idx="56755">
                  <c:v>5.0755000000015098</c:v>
                </c:pt>
                <c:pt idx="56756">
                  <c:v>5.0756000000015096</c:v>
                </c:pt>
                <c:pt idx="56757">
                  <c:v>5.0757000000015093</c:v>
                </c:pt>
                <c:pt idx="56758">
                  <c:v>5.0758000000015091</c:v>
                </c:pt>
                <c:pt idx="56759">
                  <c:v>5.0759000000015089</c:v>
                </c:pt>
                <c:pt idx="56760">
                  <c:v>5.0760000000015086</c:v>
                </c:pt>
                <c:pt idx="56761">
                  <c:v>5.0761000000015084</c:v>
                </c:pt>
                <c:pt idx="56762">
                  <c:v>5.0762000000015082</c:v>
                </c:pt>
                <c:pt idx="56763">
                  <c:v>5.0763000000015079</c:v>
                </c:pt>
                <c:pt idx="56764">
                  <c:v>5.0764000000015077</c:v>
                </c:pt>
                <c:pt idx="56765">
                  <c:v>5.0765000000015075</c:v>
                </c:pt>
                <c:pt idx="56766">
                  <c:v>5.0766000000015072</c:v>
                </c:pt>
                <c:pt idx="56767">
                  <c:v>5.076700000001507</c:v>
                </c:pt>
                <c:pt idx="56768">
                  <c:v>5.0768000000015068</c:v>
                </c:pt>
                <c:pt idx="56769">
                  <c:v>5.0769000000015065</c:v>
                </c:pt>
                <c:pt idx="56770">
                  <c:v>5.0770000000015063</c:v>
                </c:pt>
                <c:pt idx="56771">
                  <c:v>5.0771000000015061</c:v>
                </c:pt>
                <c:pt idx="56772">
                  <c:v>5.0772000000015058</c:v>
                </c:pt>
                <c:pt idx="56773">
                  <c:v>5.0773000000015056</c:v>
                </c:pt>
                <c:pt idx="56774">
                  <c:v>5.0774000000015054</c:v>
                </c:pt>
                <c:pt idx="56775">
                  <c:v>5.0775000000015051</c:v>
                </c:pt>
                <c:pt idx="56776">
                  <c:v>5.0776000000015049</c:v>
                </c:pt>
                <c:pt idx="56777">
                  <c:v>5.0777000000015047</c:v>
                </c:pt>
                <c:pt idx="56778">
                  <c:v>5.0778000000015044</c:v>
                </c:pt>
                <c:pt idx="56779">
                  <c:v>5.0779000000015042</c:v>
                </c:pt>
                <c:pt idx="56780">
                  <c:v>5.078000000001504</c:v>
                </c:pt>
                <c:pt idx="56781">
                  <c:v>5.0781000000015037</c:v>
                </c:pt>
                <c:pt idx="56782">
                  <c:v>5.0782000000015035</c:v>
                </c:pt>
                <c:pt idx="56783">
                  <c:v>5.0783000000015033</c:v>
                </c:pt>
                <c:pt idx="56784">
                  <c:v>5.078400000001503</c:v>
                </c:pt>
                <c:pt idx="56785">
                  <c:v>5.0785000000015028</c:v>
                </c:pt>
                <c:pt idx="56786">
                  <c:v>5.0786000000015026</c:v>
                </c:pt>
                <c:pt idx="56787">
                  <c:v>5.0787000000015023</c:v>
                </c:pt>
                <c:pt idx="56788">
                  <c:v>5.0788000000015021</c:v>
                </c:pt>
                <c:pt idx="56789">
                  <c:v>5.0789000000015019</c:v>
                </c:pt>
                <c:pt idx="56790">
                  <c:v>5.0790000000015016</c:v>
                </c:pt>
                <c:pt idx="56791">
                  <c:v>5.0791000000015014</c:v>
                </c:pt>
                <c:pt idx="56792">
                  <c:v>5.0792000000015012</c:v>
                </c:pt>
                <c:pt idx="56793">
                  <c:v>5.0793000000015009</c:v>
                </c:pt>
                <c:pt idx="56794">
                  <c:v>5.0794000000015007</c:v>
                </c:pt>
                <c:pt idx="56795">
                  <c:v>5.0795000000015005</c:v>
                </c:pt>
                <c:pt idx="56796">
                  <c:v>5.0796000000015002</c:v>
                </c:pt>
                <c:pt idx="56797">
                  <c:v>5.0797000000015</c:v>
                </c:pt>
                <c:pt idx="56798">
                  <c:v>5.0798000000014998</c:v>
                </c:pt>
                <c:pt idx="56799">
                  <c:v>5.0799000000014995</c:v>
                </c:pt>
                <c:pt idx="56800">
                  <c:v>5.0800000000014993</c:v>
                </c:pt>
                <c:pt idx="56801">
                  <c:v>5.0801000000014991</c:v>
                </c:pt>
                <c:pt idx="56802">
                  <c:v>5.0802000000014989</c:v>
                </c:pt>
                <c:pt idx="56803">
                  <c:v>5.0803000000014986</c:v>
                </c:pt>
                <c:pt idx="56804">
                  <c:v>5.0804000000014984</c:v>
                </c:pt>
                <c:pt idx="56805">
                  <c:v>5.0805000000014982</c:v>
                </c:pt>
                <c:pt idx="56806">
                  <c:v>5.0806000000014979</c:v>
                </c:pt>
                <c:pt idx="56807">
                  <c:v>5.0807000000014977</c:v>
                </c:pt>
                <c:pt idx="56808">
                  <c:v>5.0808000000014975</c:v>
                </c:pt>
                <c:pt idx="56809">
                  <c:v>5.0809000000014972</c:v>
                </c:pt>
                <c:pt idx="56810">
                  <c:v>5.081000000001497</c:v>
                </c:pt>
                <c:pt idx="56811">
                  <c:v>5.0811000000014968</c:v>
                </c:pt>
                <c:pt idx="56812">
                  <c:v>5.0812000000014965</c:v>
                </c:pt>
                <c:pt idx="56813">
                  <c:v>5.0813000000014963</c:v>
                </c:pt>
                <c:pt idx="56814">
                  <c:v>5.0814000000014961</c:v>
                </c:pt>
                <c:pt idx="56815">
                  <c:v>5.0815000000014958</c:v>
                </c:pt>
                <c:pt idx="56816">
                  <c:v>5.0816000000014956</c:v>
                </c:pt>
                <c:pt idx="56817">
                  <c:v>5.0817000000014954</c:v>
                </c:pt>
                <c:pt idx="56818">
                  <c:v>5.0818000000014951</c:v>
                </c:pt>
                <c:pt idx="56819">
                  <c:v>5.0819000000014949</c:v>
                </c:pt>
                <c:pt idx="56820">
                  <c:v>5.0820000000014947</c:v>
                </c:pt>
                <c:pt idx="56821">
                  <c:v>5.0821000000014944</c:v>
                </c:pt>
                <c:pt idx="56822">
                  <c:v>5.0822000000014942</c:v>
                </c:pt>
                <c:pt idx="56823">
                  <c:v>5.082300000001494</c:v>
                </c:pt>
                <c:pt idx="56824">
                  <c:v>5.0824000000014937</c:v>
                </c:pt>
                <c:pt idx="56825">
                  <c:v>5.0825000000014935</c:v>
                </c:pt>
                <c:pt idx="56826">
                  <c:v>5.0826000000014933</c:v>
                </c:pt>
                <c:pt idx="56827">
                  <c:v>5.082700000001493</c:v>
                </c:pt>
                <c:pt idx="56828">
                  <c:v>5.0828000000014928</c:v>
                </c:pt>
                <c:pt idx="56829">
                  <c:v>5.0829000000014926</c:v>
                </c:pt>
                <c:pt idx="56830">
                  <c:v>5.0830000000014923</c:v>
                </c:pt>
                <c:pt idx="56831">
                  <c:v>5.0831000000014921</c:v>
                </c:pt>
                <c:pt idx="56832">
                  <c:v>5.0832000000014919</c:v>
                </c:pt>
                <c:pt idx="56833">
                  <c:v>5.0833000000014916</c:v>
                </c:pt>
                <c:pt idx="56834">
                  <c:v>5.0834000000014914</c:v>
                </c:pt>
                <c:pt idx="56835">
                  <c:v>5.0835000000014912</c:v>
                </c:pt>
                <c:pt idx="56836">
                  <c:v>5.0836000000014909</c:v>
                </c:pt>
                <c:pt idx="56837">
                  <c:v>5.0837000000014907</c:v>
                </c:pt>
                <c:pt idx="56838">
                  <c:v>5.0838000000014905</c:v>
                </c:pt>
                <c:pt idx="56839">
                  <c:v>5.0839000000014902</c:v>
                </c:pt>
                <c:pt idx="56840">
                  <c:v>5.08400000000149</c:v>
                </c:pt>
                <c:pt idx="56841">
                  <c:v>5.0841000000014898</c:v>
                </c:pt>
                <c:pt idx="56842">
                  <c:v>5.0842000000014895</c:v>
                </c:pt>
                <c:pt idx="56843">
                  <c:v>5.0843000000014893</c:v>
                </c:pt>
                <c:pt idx="56844">
                  <c:v>5.0844000000014891</c:v>
                </c:pt>
                <c:pt idx="56845">
                  <c:v>5.0845000000014888</c:v>
                </c:pt>
                <c:pt idx="56846">
                  <c:v>5.0846000000014886</c:v>
                </c:pt>
                <c:pt idx="56847">
                  <c:v>5.0847000000014884</c:v>
                </c:pt>
                <c:pt idx="56848">
                  <c:v>5.0848000000014881</c:v>
                </c:pt>
                <c:pt idx="56849">
                  <c:v>5.0849000000014879</c:v>
                </c:pt>
                <c:pt idx="56850">
                  <c:v>5.0850000000014877</c:v>
                </c:pt>
                <c:pt idx="56851">
                  <c:v>5.0851000000014874</c:v>
                </c:pt>
                <c:pt idx="56852">
                  <c:v>5.0852000000014872</c:v>
                </c:pt>
                <c:pt idx="56853">
                  <c:v>5.085300000001487</c:v>
                </c:pt>
                <c:pt idx="56854">
                  <c:v>5.0854000000014867</c:v>
                </c:pt>
                <c:pt idx="56855">
                  <c:v>5.0855000000014865</c:v>
                </c:pt>
                <c:pt idx="56856">
                  <c:v>5.0856000000014863</c:v>
                </c:pt>
                <c:pt idx="56857">
                  <c:v>5.085700000001486</c:v>
                </c:pt>
                <c:pt idx="56858">
                  <c:v>5.0858000000014858</c:v>
                </c:pt>
                <c:pt idx="56859">
                  <c:v>5.0859000000014856</c:v>
                </c:pt>
                <c:pt idx="56860">
                  <c:v>5.0860000000014853</c:v>
                </c:pt>
                <c:pt idx="56861">
                  <c:v>5.0861000000014851</c:v>
                </c:pt>
                <c:pt idx="56862">
                  <c:v>5.0862000000014849</c:v>
                </c:pt>
                <c:pt idx="56863">
                  <c:v>5.0863000000014846</c:v>
                </c:pt>
                <c:pt idx="56864">
                  <c:v>5.0864000000014844</c:v>
                </c:pt>
                <c:pt idx="56865">
                  <c:v>5.0865000000014842</c:v>
                </c:pt>
                <c:pt idx="56866">
                  <c:v>5.0866000000014839</c:v>
                </c:pt>
                <c:pt idx="56867">
                  <c:v>5.0867000000014837</c:v>
                </c:pt>
                <c:pt idx="56868">
                  <c:v>5.0868000000014835</c:v>
                </c:pt>
                <c:pt idx="56869">
                  <c:v>5.0869000000014832</c:v>
                </c:pt>
                <c:pt idx="56870">
                  <c:v>5.087000000001483</c:v>
                </c:pt>
                <c:pt idx="56871">
                  <c:v>5.0871000000014828</c:v>
                </c:pt>
                <c:pt idx="56872">
                  <c:v>5.0872000000014825</c:v>
                </c:pt>
                <c:pt idx="56873">
                  <c:v>5.0873000000014823</c:v>
                </c:pt>
                <c:pt idx="56874">
                  <c:v>5.0874000000014821</c:v>
                </c:pt>
                <c:pt idx="56875">
                  <c:v>5.0875000000014818</c:v>
                </c:pt>
                <c:pt idx="56876">
                  <c:v>5.0876000000014816</c:v>
                </c:pt>
                <c:pt idx="56877">
                  <c:v>5.0877000000014814</c:v>
                </c:pt>
                <c:pt idx="56878">
                  <c:v>5.0878000000014811</c:v>
                </c:pt>
                <c:pt idx="56879">
                  <c:v>5.0879000000014809</c:v>
                </c:pt>
                <c:pt idx="56880">
                  <c:v>5.0880000000014807</c:v>
                </c:pt>
                <c:pt idx="56881">
                  <c:v>5.0881000000014804</c:v>
                </c:pt>
                <c:pt idx="56882">
                  <c:v>5.0882000000014802</c:v>
                </c:pt>
                <c:pt idx="56883">
                  <c:v>5.08830000000148</c:v>
                </c:pt>
                <c:pt idx="56884">
                  <c:v>5.0884000000014797</c:v>
                </c:pt>
                <c:pt idx="56885">
                  <c:v>5.0885000000014795</c:v>
                </c:pt>
                <c:pt idx="56886">
                  <c:v>5.0886000000014793</c:v>
                </c:pt>
                <c:pt idx="56887">
                  <c:v>5.088700000001479</c:v>
                </c:pt>
                <c:pt idx="56888">
                  <c:v>5.0888000000014788</c:v>
                </c:pt>
                <c:pt idx="56889">
                  <c:v>5.0889000000014786</c:v>
                </c:pt>
                <c:pt idx="56890">
                  <c:v>5.0890000000014783</c:v>
                </c:pt>
                <c:pt idx="56891">
                  <c:v>5.0891000000014781</c:v>
                </c:pt>
                <c:pt idx="56892">
                  <c:v>5.0892000000014779</c:v>
                </c:pt>
                <c:pt idx="56893">
                  <c:v>5.0893000000014776</c:v>
                </c:pt>
                <c:pt idx="56894">
                  <c:v>5.0894000000014774</c:v>
                </c:pt>
                <c:pt idx="56895">
                  <c:v>5.0895000000014772</c:v>
                </c:pt>
                <c:pt idx="56896">
                  <c:v>5.0896000000014769</c:v>
                </c:pt>
                <c:pt idx="56897">
                  <c:v>5.0897000000014767</c:v>
                </c:pt>
                <c:pt idx="56898">
                  <c:v>5.0898000000014765</c:v>
                </c:pt>
                <c:pt idx="56899">
                  <c:v>5.0899000000014762</c:v>
                </c:pt>
                <c:pt idx="56900">
                  <c:v>5.090000000001476</c:v>
                </c:pt>
                <c:pt idx="56901">
                  <c:v>5.0901000000014758</c:v>
                </c:pt>
                <c:pt idx="56902">
                  <c:v>5.0902000000014755</c:v>
                </c:pt>
                <c:pt idx="56903">
                  <c:v>5.0903000000014753</c:v>
                </c:pt>
                <c:pt idx="56904">
                  <c:v>5.0904000000014751</c:v>
                </c:pt>
                <c:pt idx="56905">
                  <c:v>5.0905000000014748</c:v>
                </c:pt>
                <c:pt idx="56906">
                  <c:v>5.0906000000014746</c:v>
                </c:pt>
                <c:pt idx="56907">
                  <c:v>5.0907000000014744</c:v>
                </c:pt>
                <c:pt idx="56908">
                  <c:v>5.0908000000014741</c:v>
                </c:pt>
                <c:pt idx="56909">
                  <c:v>5.0909000000014739</c:v>
                </c:pt>
                <c:pt idx="56910">
                  <c:v>5.0910000000014737</c:v>
                </c:pt>
                <c:pt idx="56911">
                  <c:v>5.0911000000014734</c:v>
                </c:pt>
                <c:pt idx="56912">
                  <c:v>5.0912000000014732</c:v>
                </c:pt>
                <c:pt idx="56913">
                  <c:v>5.091300000001473</c:v>
                </c:pt>
                <c:pt idx="56914">
                  <c:v>5.0914000000014727</c:v>
                </c:pt>
                <c:pt idx="56915">
                  <c:v>5.0915000000014725</c:v>
                </c:pt>
                <c:pt idx="56916">
                  <c:v>5.0916000000014723</c:v>
                </c:pt>
                <c:pt idx="56917">
                  <c:v>5.091700000001472</c:v>
                </c:pt>
                <c:pt idx="56918">
                  <c:v>5.0918000000014718</c:v>
                </c:pt>
                <c:pt idx="56919">
                  <c:v>5.0919000000014716</c:v>
                </c:pt>
                <c:pt idx="56920">
                  <c:v>5.0920000000014713</c:v>
                </c:pt>
                <c:pt idx="56921">
                  <c:v>5.0921000000014711</c:v>
                </c:pt>
                <c:pt idx="56922">
                  <c:v>5.0922000000014709</c:v>
                </c:pt>
                <c:pt idx="56923">
                  <c:v>5.0923000000014707</c:v>
                </c:pt>
                <c:pt idx="56924">
                  <c:v>5.0924000000014704</c:v>
                </c:pt>
                <c:pt idx="56925">
                  <c:v>5.0925000000014702</c:v>
                </c:pt>
                <c:pt idx="56926">
                  <c:v>5.09260000000147</c:v>
                </c:pt>
                <c:pt idx="56927">
                  <c:v>5.0927000000014697</c:v>
                </c:pt>
                <c:pt idx="56928">
                  <c:v>5.0928000000014695</c:v>
                </c:pt>
                <c:pt idx="56929">
                  <c:v>5.0929000000014693</c:v>
                </c:pt>
                <c:pt idx="56930">
                  <c:v>5.093000000001469</c:v>
                </c:pt>
                <c:pt idx="56931">
                  <c:v>5.0931000000014688</c:v>
                </c:pt>
                <c:pt idx="56932">
                  <c:v>5.0932000000014686</c:v>
                </c:pt>
                <c:pt idx="56933">
                  <c:v>5.0933000000014683</c:v>
                </c:pt>
                <c:pt idx="56934">
                  <c:v>5.0934000000014681</c:v>
                </c:pt>
                <c:pt idx="56935">
                  <c:v>5.0935000000014679</c:v>
                </c:pt>
                <c:pt idx="56936">
                  <c:v>5.0936000000014676</c:v>
                </c:pt>
                <c:pt idx="56937">
                  <c:v>5.0937000000014674</c:v>
                </c:pt>
                <c:pt idx="56938">
                  <c:v>5.0938000000014672</c:v>
                </c:pt>
                <c:pt idx="56939">
                  <c:v>5.0939000000014669</c:v>
                </c:pt>
                <c:pt idx="56940">
                  <c:v>5.0940000000014667</c:v>
                </c:pt>
                <c:pt idx="56941">
                  <c:v>5.0941000000014665</c:v>
                </c:pt>
                <c:pt idx="56942">
                  <c:v>5.0942000000014662</c:v>
                </c:pt>
                <c:pt idx="56943">
                  <c:v>5.094300000001466</c:v>
                </c:pt>
                <c:pt idx="56944">
                  <c:v>5.0944000000014658</c:v>
                </c:pt>
                <c:pt idx="56945">
                  <c:v>5.0945000000014655</c:v>
                </c:pt>
                <c:pt idx="56946">
                  <c:v>5.0946000000014653</c:v>
                </c:pt>
                <c:pt idx="56947">
                  <c:v>5.0947000000014651</c:v>
                </c:pt>
                <c:pt idx="56948">
                  <c:v>5.0948000000014648</c:v>
                </c:pt>
                <c:pt idx="56949">
                  <c:v>5.0949000000014646</c:v>
                </c:pt>
                <c:pt idx="56950">
                  <c:v>5.0950000000014644</c:v>
                </c:pt>
                <c:pt idx="56951">
                  <c:v>5.0951000000014641</c:v>
                </c:pt>
                <c:pt idx="56952">
                  <c:v>5.0952000000014639</c:v>
                </c:pt>
                <c:pt idx="56953">
                  <c:v>5.0953000000014637</c:v>
                </c:pt>
                <c:pt idx="56954">
                  <c:v>5.0954000000014634</c:v>
                </c:pt>
                <c:pt idx="56955">
                  <c:v>5.0955000000014632</c:v>
                </c:pt>
                <c:pt idx="56956">
                  <c:v>5.095600000001463</c:v>
                </c:pt>
                <c:pt idx="56957">
                  <c:v>5.0957000000014627</c:v>
                </c:pt>
                <c:pt idx="56958">
                  <c:v>5.0958000000014625</c:v>
                </c:pt>
                <c:pt idx="56959">
                  <c:v>5.0959000000014623</c:v>
                </c:pt>
                <c:pt idx="56960">
                  <c:v>5.096000000001462</c:v>
                </c:pt>
                <c:pt idx="56961">
                  <c:v>5.0961000000014618</c:v>
                </c:pt>
                <c:pt idx="56962">
                  <c:v>5.0962000000014616</c:v>
                </c:pt>
                <c:pt idx="56963">
                  <c:v>5.0963000000014613</c:v>
                </c:pt>
                <c:pt idx="56964">
                  <c:v>5.0964000000014611</c:v>
                </c:pt>
                <c:pt idx="56965">
                  <c:v>5.0965000000014609</c:v>
                </c:pt>
                <c:pt idx="56966">
                  <c:v>5.0966000000014606</c:v>
                </c:pt>
                <c:pt idx="56967">
                  <c:v>5.0967000000014604</c:v>
                </c:pt>
                <c:pt idx="56968">
                  <c:v>5.0968000000014602</c:v>
                </c:pt>
                <c:pt idx="56969">
                  <c:v>5.0969000000014599</c:v>
                </c:pt>
                <c:pt idx="56970">
                  <c:v>5.0970000000014597</c:v>
                </c:pt>
                <c:pt idx="56971">
                  <c:v>5.0971000000014595</c:v>
                </c:pt>
                <c:pt idx="56972">
                  <c:v>5.0972000000014592</c:v>
                </c:pt>
                <c:pt idx="56973">
                  <c:v>5.097300000001459</c:v>
                </c:pt>
                <c:pt idx="56974">
                  <c:v>5.0974000000014588</c:v>
                </c:pt>
                <c:pt idx="56975">
                  <c:v>5.0975000000014585</c:v>
                </c:pt>
                <c:pt idx="56976">
                  <c:v>5.0976000000014583</c:v>
                </c:pt>
                <c:pt idx="56977">
                  <c:v>5.0977000000014581</c:v>
                </c:pt>
                <c:pt idx="56978">
                  <c:v>5.0978000000014578</c:v>
                </c:pt>
                <c:pt idx="56979">
                  <c:v>5.0979000000014576</c:v>
                </c:pt>
                <c:pt idx="56980">
                  <c:v>5.0980000000014574</c:v>
                </c:pt>
                <c:pt idx="56981">
                  <c:v>5.0981000000014571</c:v>
                </c:pt>
                <c:pt idx="56982">
                  <c:v>5.0982000000014569</c:v>
                </c:pt>
                <c:pt idx="56983">
                  <c:v>5.0983000000014567</c:v>
                </c:pt>
                <c:pt idx="56984">
                  <c:v>5.0984000000014564</c:v>
                </c:pt>
                <c:pt idx="56985">
                  <c:v>5.0985000000014562</c:v>
                </c:pt>
                <c:pt idx="56986">
                  <c:v>5.098600000001456</c:v>
                </c:pt>
                <c:pt idx="56987">
                  <c:v>5.0987000000014557</c:v>
                </c:pt>
                <c:pt idx="56988">
                  <c:v>5.0988000000014555</c:v>
                </c:pt>
                <c:pt idx="56989">
                  <c:v>5.0989000000014553</c:v>
                </c:pt>
                <c:pt idx="56990">
                  <c:v>5.099000000001455</c:v>
                </c:pt>
                <c:pt idx="56991">
                  <c:v>5.0991000000014548</c:v>
                </c:pt>
                <c:pt idx="56992">
                  <c:v>5.0992000000014546</c:v>
                </c:pt>
                <c:pt idx="56993">
                  <c:v>5.0993000000014543</c:v>
                </c:pt>
                <c:pt idx="56994">
                  <c:v>5.0994000000014541</c:v>
                </c:pt>
                <c:pt idx="56995">
                  <c:v>5.0995000000014539</c:v>
                </c:pt>
                <c:pt idx="56996">
                  <c:v>5.0996000000014536</c:v>
                </c:pt>
                <c:pt idx="56997">
                  <c:v>5.0997000000014534</c:v>
                </c:pt>
                <c:pt idx="56998">
                  <c:v>5.0998000000014532</c:v>
                </c:pt>
                <c:pt idx="56999">
                  <c:v>5.0999000000014529</c:v>
                </c:pt>
                <c:pt idx="57000">
                  <c:v>5.1000000000014527</c:v>
                </c:pt>
                <c:pt idx="57001">
                  <c:v>5.1001000000014525</c:v>
                </c:pt>
                <c:pt idx="57002">
                  <c:v>5.1002000000014522</c:v>
                </c:pt>
                <c:pt idx="57003">
                  <c:v>5.100300000001452</c:v>
                </c:pt>
                <c:pt idx="57004">
                  <c:v>5.1004000000014518</c:v>
                </c:pt>
                <c:pt idx="57005">
                  <c:v>5.1005000000014515</c:v>
                </c:pt>
                <c:pt idx="57006">
                  <c:v>5.1006000000014513</c:v>
                </c:pt>
                <c:pt idx="57007">
                  <c:v>5.1007000000014511</c:v>
                </c:pt>
                <c:pt idx="57008">
                  <c:v>5.1008000000014508</c:v>
                </c:pt>
                <c:pt idx="57009">
                  <c:v>5.1009000000014506</c:v>
                </c:pt>
                <c:pt idx="57010">
                  <c:v>5.1010000000014504</c:v>
                </c:pt>
                <c:pt idx="57011">
                  <c:v>5.1011000000014501</c:v>
                </c:pt>
                <c:pt idx="57012">
                  <c:v>5.1012000000014499</c:v>
                </c:pt>
                <c:pt idx="57013">
                  <c:v>5.1013000000014497</c:v>
                </c:pt>
                <c:pt idx="57014">
                  <c:v>5.1014000000014494</c:v>
                </c:pt>
                <c:pt idx="57015">
                  <c:v>5.1015000000014492</c:v>
                </c:pt>
                <c:pt idx="57016">
                  <c:v>5.101600000001449</c:v>
                </c:pt>
                <c:pt idx="57017">
                  <c:v>5.1017000000014487</c:v>
                </c:pt>
                <c:pt idx="57018">
                  <c:v>5.1018000000014485</c:v>
                </c:pt>
                <c:pt idx="57019">
                  <c:v>5.1019000000014483</c:v>
                </c:pt>
                <c:pt idx="57020">
                  <c:v>5.102000000001448</c:v>
                </c:pt>
                <c:pt idx="57021">
                  <c:v>5.1021000000014478</c:v>
                </c:pt>
                <c:pt idx="57022">
                  <c:v>5.1022000000014476</c:v>
                </c:pt>
                <c:pt idx="57023">
                  <c:v>5.1023000000014473</c:v>
                </c:pt>
                <c:pt idx="57024">
                  <c:v>5.1024000000014471</c:v>
                </c:pt>
                <c:pt idx="57025">
                  <c:v>5.1025000000014469</c:v>
                </c:pt>
                <c:pt idx="57026">
                  <c:v>5.1026000000014466</c:v>
                </c:pt>
                <c:pt idx="57027">
                  <c:v>5.1027000000014464</c:v>
                </c:pt>
                <c:pt idx="57028">
                  <c:v>5.1028000000014462</c:v>
                </c:pt>
                <c:pt idx="57029">
                  <c:v>5.1029000000014459</c:v>
                </c:pt>
                <c:pt idx="57030">
                  <c:v>5.1030000000014457</c:v>
                </c:pt>
                <c:pt idx="57031">
                  <c:v>5.1031000000014455</c:v>
                </c:pt>
                <c:pt idx="57032">
                  <c:v>5.1032000000014452</c:v>
                </c:pt>
                <c:pt idx="57033">
                  <c:v>5.103300000001445</c:v>
                </c:pt>
                <c:pt idx="57034">
                  <c:v>5.1034000000014448</c:v>
                </c:pt>
                <c:pt idx="57035">
                  <c:v>5.1035000000014445</c:v>
                </c:pt>
                <c:pt idx="57036">
                  <c:v>5.1036000000014443</c:v>
                </c:pt>
                <c:pt idx="57037">
                  <c:v>5.1037000000014441</c:v>
                </c:pt>
                <c:pt idx="57038">
                  <c:v>5.1038000000014438</c:v>
                </c:pt>
                <c:pt idx="57039">
                  <c:v>5.1039000000014436</c:v>
                </c:pt>
                <c:pt idx="57040">
                  <c:v>5.1040000000014434</c:v>
                </c:pt>
                <c:pt idx="57041">
                  <c:v>5.1041000000014431</c:v>
                </c:pt>
                <c:pt idx="57042">
                  <c:v>5.1042000000014429</c:v>
                </c:pt>
                <c:pt idx="57043">
                  <c:v>5.1043000000014427</c:v>
                </c:pt>
                <c:pt idx="57044">
                  <c:v>5.1044000000014425</c:v>
                </c:pt>
                <c:pt idx="57045">
                  <c:v>5.1045000000014422</c:v>
                </c:pt>
                <c:pt idx="57046">
                  <c:v>5.104600000001442</c:v>
                </c:pt>
                <c:pt idx="57047">
                  <c:v>5.1047000000014418</c:v>
                </c:pt>
                <c:pt idx="57048">
                  <c:v>5.1048000000014415</c:v>
                </c:pt>
                <c:pt idx="57049">
                  <c:v>5.1049000000014413</c:v>
                </c:pt>
                <c:pt idx="57050">
                  <c:v>5.1050000000014411</c:v>
                </c:pt>
                <c:pt idx="57051">
                  <c:v>5.1051000000014408</c:v>
                </c:pt>
                <c:pt idx="57052">
                  <c:v>5.1052000000014406</c:v>
                </c:pt>
                <c:pt idx="57053">
                  <c:v>5.1053000000014404</c:v>
                </c:pt>
                <c:pt idx="57054">
                  <c:v>5.1054000000014401</c:v>
                </c:pt>
                <c:pt idx="57055">
                  <c:v>5.1055000000014399</c:v>
                </c:pt>
                <c:pt idx="57056">
                  <c:v>5.1056000000014397</c:v>
                </c:pt>
                <c:pt idx="57057">
                  <c:v>5.1057000000014394</c:v>
                </c:pt>
                <c:pt idx="57058">
                  <c:v>5.1058000000014392</c:v>
                </c:pt>
                <c:pt idx="57059">
                  <c:v>5.105900000001439</c:v>
                </c:pt>
                <c:pt idx="57060">
                  <c:v>5.1060000000014387</c:v>
                </c:pt>
                <c:pt idx="57061">
                  <c:v>5.1061000000014385</c:v>
                </c:pt>
                <c:pt idx="57062">
                  <c:v>5.1062000000014383</c:v>
                </c:pt>
                <c:pt idx="57063">
                  <c:v>5.106300000001438</c:v>
                </c:pt>
                <c:pt idx="57064">
                  <c:v>5.1064000000014378</c:v>
                </c:pt>
                <c:pt idx="57065">
                  <c:v>5.1065000000014376</c:v>
                </c:pt>
                <c:pt idx="57066">
                  <c:v>5.1066000000014373</c:v>
                </c:pt>
                <c:pt idx="57067">
                  <c:v>5.1067000000014371</c:v>
                </c:pt>
                <c:pt idx="57068">
                  <c:v>5.1068000000014369</c:v>
                </c:pt>
                <c:pt idx="57069">
                  <c:v>5.1069000000014366</c:v>
                </c:pt>
                <c:pt idx="57070">
                  <c:v>5.1070000000014364</c:v>
                </c:pt>
                <c:pt idx="57071">
                  <c:v>5.1071000000014362</c:v>
                </c:pt>
                <c:pt idx="57072">
                  <c:v>5.1072000000014359</c:v>
                </c:pt>
                <c:pt idx="57073">
                  <c:v>5.1073000000014357</c:v>
                </c:pt>
                <c:pt idx="57074">
                  <c:v>5.1074000000014355</c:v>
                </c:pt>
                <c:pt idx="57075">
                  <c:v>5.1075000000014352</c:v>
                </c:pt>
                <c:pt idx="57076">
                  <c:v>5.107600000001435</c:v>
                </c:pt>
                <c:pt idx="57077">
                  <c:v>5.1077000000014348</c:v>
                </c:pt>
                <c:pt idx="57078">
                  <c:v>5.1078000000014345</c:v>
                </c:pt>
                <c:pt idx="57079">
                  <c:v>5.1079000000014343</c:v>
                </c:pt>
                <c:pt idx="57080">
                  <c:v>5.1080000000014341</c:v>
                </c:pt>
                <c:pt idx="57081">
                  <c:v>5.1081000000014338</c:v>
                </c:pt>
                <c:pt idx="57082">
                  <c:v>5.1082000000014336</c:v>
                </c:pt>
                <c:pt idx="57083">
                  <c:v>5.1083000000014334</c:v>
                </c:pt>
                <c:pt idx="57084">
                  <c:v>5.1084000000014331</c:v>
                </c:pt>
                <c:pt idx="57085">
                  <c:v>5.1085000000014329</c:v>
                </c:pt>
                <c:pt idx="57086">
                  <c:v>5.1086000000014327</c:v>
                </c:pt>
                <c:pt idx="57087">
                  <c:v>5.1087000000014324</c:v>
                </c:pt>
                <c:pt idx="57088">
                  <c:v>5.1088000000014322</c:v>
                </c:pt>
                <c:pt idx="57089">
                  <c:v>5.108900000001432</c:v>
                </c:pt>
                <c:pt idx="57090">
                  <c:v>5.1090000000014317</c:v>
                </c:pt>
                <c:pt idx="57091">
                  <c:v>5.1091000000014315</c:v>
                </c:pt>
                <c:pt idx="57092">
                  <c:v>5.1092000000014313</c:v>
                </c:pt>
                <c:pt idx="57093">
                  <c:v>5.109300000001431</c:v>
                </c:pt>
                <c:pt idx="57094">
                  <c:v>5.1094000000014308</c:v>
                </c:pt>
                <c:pt idx="57095">
                  <c:v>5.1095000000014306</c:v>
                </c:pt>
                <c:pt idx="57096">
                  <c:v>5.1096000000014303</c:v>
                </c:pt>
                <c:pt idx="57097">
                  <c:v>5.1097000000014301</c:v>
                </c:pt>
                <c:pt idx="57098">
                  <c:v>5.1098000000014299</c:v>
                </c:pt>
                <c:pt idx="57099">
                  <c:v>5.1099000000014296</c:v>
                </c:pt>
                <c:pt idx="57100">
                  <c:v>5.1100000000014294</c:v>
                </c:pt>
                <c:pt idx="57101">
                  <c:v>5.1101000000014292</c:v>
                </c:pt>
                <c:pt idx="57102">
                  <c:v>5.1102000000014289</c:v>
                </c:pt>
                <c:pt idx="57103">
                  <c:v>5.1103000000014287</c:v>
                </c:pt>
                <c:pt idx="57104">
                  <c:v>5.1104000000014285</c:v>
                </c:pt>
                <c:pt idx="57105">
                  <c:v>5.1105000000014282</c:v>
                </c:pt>
                <c:pt idx="57106">
                  <c:v>5.110600000001428</c:v>
                </c:pt>
                <c:pt idx="57107">
                  <c:v>5.1107000000014278</c:v>
                </c:pt>
                <c:pt idx="57108">
                  <c:v>5.1108000000014275</c:v>
                </c:pt>
                <c:pt idx="57109">
                  <c:v>5.1109000000014273</c:v>
                </c:pt>
                <c:pt idx="57110">
                  <c:v>5.1110000000014271</c:v>
                </c:pt>
                <c:pt idx="57111">
                  <c:v>5.1111000000014268</c:v>
                </c:pt>
                <c:pt idx="57112">
                  <c:v>5.1112000000014266</c:v>
                </c:pt>
                <c:pt idx="57113">
                  <c:v>5.1113000000014264</c:v>
                </c:pt>
                <c:pt idx="57114">
                  <c:v>5.1114000000014261</c:v>
                </c:pt>
                <c:pt idx="57115">
                  <c:v>5.1115000000014259</c:v>
                </c:pt>
                <c:pt idx="57116">
                  <c:v>5.1116000000014257</c:v>
                </c:pt>
                <c:pt idx="57117">
                  <c:v>5.1117000000014254</c:v>
                </c:pt>
                <c:pt idx="57118">
                  <c:v>5.1118000000014252</c:v>
                </c:pt>
                <c:pt idx="57119">
                  <c:v>5.111900000001425</c:v>
                </c:pt>
                <c:pt idx="57120">
                  <c:v>5.1120000000014247</c:v>
                </c:pt>
                <c:pt idx="57121">
                  <c:v>5.1121000000014245</c:v>
                </c:pt>
                <c:pt idx="57122">
                  <c:v>5.1122000000014243</c:v>
                </c:pt>
                <c:pt idx="57123">
                  <c:v>5.112300000001424</c:v>
                </c:pt>
                <c:pt idx="57124">
                  <c:v>5.1124000000014238</c:v>
                </c:pt>
                <c:pt idx="57125">
                  <c:v>5.1125000000014236</c:v>
                </c:pt>
                <c:pt idx="57126">
                  <c:v>5.1126000000014233</c:v>
                </c:pt>
                <c:pt idx="57127">
                  <c:v>5.1127000000014231</c:v>
                </c:pt>
                <c:pt idx="57128">
                  <c:v>5.1128000000014229</c:v>
                </c:pt>
                <c:pt idx="57129">
                  <c:v>5.1129000000014226</c:v>
                </c:pt>
                <c:pt idx="57130">
                  <c:v>5.1130000000014224</c:v>
                </c:pt>
                <c:pt idx="57131">
                  <c:v>5.1131000000014222</c:v>
                </c:pt>
                <c:pt idx="57132">
                  <c:v>5.1132000000014219</c:v>
                </c:pt>
                <c:pt idx="57133">
                  <c:v>5.1133000000014217</c:v>
                </c:pt>
                <c:pt idx="57134">
                  <c:v>5.1134000000014215</c:v>
                </c:pt>
                <c:pt idx="57135">
                  <c:v>5.1135000000014212</c:v>
                </c:pt>
                <c:pt idx="57136">
                  <c:v>5.113600000001421</c:v>
                </c:pt>
                <c:pt idx="57137">
                  <c:v>5.1137000000014208</c:v>
                </c:pt>
                <c:pt idx="57138">
                  <c:v>5.1138000000014205</c:v>
                </c:pt>
                <c:pt idx="57139">
                  <c:v>5.1139000000014203</c:v>
                </c:pt>
                <c:pt idx="57140">
                  <c:v>5.1140000000014201</c:v>
                </c:pt>
                <c:pt idx="57141">
                  <c:v>5.1141000000014198</c:v>
                </c:pt>
                <c:pt idx="57142">
                  <c:v>5.1142000000014196</c:v>
                </c:pt>
                <c:pt idx="57143">
                  <c:v>5.1143000000014194</c:v>
                </c:pt>
                <c:pt idx="57144">
                  <c:v>5.1144000000014191</c:v>
                </c:pt>
                <c:pt idx="57145">
                  <c:v>5.1145000000014189</c:v>
                </c:pt>
                <c:pt idx="57146">
                  <c:v>5.1146000000014187</c:v>
                </c:pt>
                <c:pt idx="57147">
                  <c:v>5.1147000000014184</c:v>
                </c:pt>
                <c:pt idx="57148">
                  <c:v>5.1148000000014182</c:v>
                </c:pt>
                <c:pt idx="57149">
                  <c:v>5.114900000001418</c:v>
                </c:pt>
                <c:pt idx="57150">
                  <c:v>5.1150000000014177</c:v>
                </c:pt>
                <c:pt idx="57151">
                  <c:v>5.1151000000014175</c:v>
                </c:pt>
                <c:pt idx="57152">
                  <c:v>5.1152000000014173</c:v>
                </c:pt>
                <c:pt idx="57153">
                  <c:v>5.115300000001417</c:v>
                </c:pt>
                <c:pt idx="57154">
                  <c:v>5.1154000000014168</c:v>
                </c:pt>
                <c:pt idx="57155">
                  <c:v>5.1155000000014166</c:v>
                </c:pt>
                <c:pt idx="57156">
                  <c:v>5.1156000000014163</c:v>
                </c:pt>
                <c:pt idx="57157">
                  <c:v>5.1157000000014161</c:v>
                </c:pt>
                <c:pt idx="57158">
                  <c:v>5.1158000000014159</c:v>
                </c:pt>
                <c:pt idx="57159">
                  <c:v>5.1159000000014156</c:v>
                </c:pt>
                <c:pt idx="57160">
                  <c:v>5.1160000000014154</c:v>
                </c:pt>
                <c:pt idx="57161">
                  <c:v>5.1161000000014152</c:v>
                </c:pt>
                <c:pt idx="57162">
                  <c:v>5.1162000000014149</c:v>
                </c:pt>
                <c:pt idx="57163">
                  <c:v>5.1163000000014147</c:v>
                </c:pt>
                <c:pt idx="57164">
                  <c:v>5.1164000000014145</c:v>
                </c:pt>
                <c:pt idx="57165">
                  <c:v>5.1165000000014143</c:v>
                </c:pt>
                <c:pt idx="57166">
                  <c:v>5.116600000001414</c:v>
                </c:pt>
                <c:pt idx="57167">
                  <c:v>5.1167000000014138</c:v>
                </c:pt>
                <c:pt idx="57168">
                  <c:v>5.1168000000014136</c:v>
                </c:pt>
                <c:pt idx="57169">
                  <c:v>5.1169000000014133</c:v>
                </c:pt>
                <c:pt idx="57170">
                  <c:v>5.1170000000014131</c:v>
                </c:pt>
                <c:pt idx="57171">
                  <c:v>5.1171000000014129</c:v>
                </c:pt>
                <c:pt idx="57172">
                  <c:v>5.1172000000014126</c:v>
                </c:pt>
                <c:pt idx="57173">
                  <c:v>5.1173000000014124</c:v>
                </c:pt>
                <c:pt idx="57174">
                  <c:v>5.1174000000014122</c:v>
                </c:pt>
                <c:pt idx="57175">
                  <c:v>5.1175000000014119</c:v>
                </c:pt>
                <c:pt idx="57176">
                  <c:v>5.1176000000014117</c:v>
                </c:pt>
                <c:pt idx="57177">
                  <c:v>5.1177000000014115</c:v>
                </c:pt>
                <c:pt idx="57178">
                  <c:v>5.1178000000014112</c:v>
                </c:pt>
                <c:pt idx="57179">
                  <c:v>5.117900000001411</c:v>
                </c:pt>
                <c:pt idx="57180">
                  <c:v>5.1180000000014108</c:v>
                </c:pt>
                <c:pt idx="57181">
                  <c:v>5.1181000000014105</c:v>
                </c:pt>
                <c:pt idx="57182">
                  <c:v>5.1182000000014103</c:v>
                </c:pt>
                <c:pt idx="57183">
                  <c:v>5.1183000000014101</c:v>
                </c:pt>
                <c:pt idx="57184">
                  <c:v>5.1184000000014098</c:v>
                </c:pt>
                <c:pt idx="57185">
                  <c:v>5.1185000000014096</c:v>
                </c:pt>
                <c:pt idx="57186">
                  <c:v>5.1186000000014094</c:v>
                </c:pt>
                <c:pt idx="57187">
                  <c:v>5.1187000000014091</c:v>
                </c:pt>
                <c:pt idx="57188">
                  <c:v>5.1188000000014089</c:v>
                </c:pt>
                <c:pt idx="57189">
                  <c:v>5.1189000000014087</c:v>
                </c:pt>
                <c:pt idx="57190">
                  <c:v>5.1190000000014084</c:v>
                </c:pt>
                <c:pt idx="57191">
                  <c:v>5.1191000000014082</c:v>
                </c:pt>
                <c:pt idx="57192">
                  <c:v>5.119200000001408</c:v>
                </c:pt>
                <c:pt idx="57193">
                  <c:v>5.1193000000014077</c:v>
                </c:pt>
                <c:pt idx="57194">
                  <c:v>5.1194000000014075</c:v>
                </c:pt>
                <c:pt idx="57195">
                  <c:v>5.1195000000014073</c:v>
                </c:pt>
                <c:pt idx="57196">
                  <c:v>5.119600000001407</c:v>
                </c:pt>
                <c:pt idx="57197">
                  <c:v>5.1197000000014068</c:v>
                </c:pt>
                <c:pt idx="57198">
                  <c:v>5.1198000000014066</c:v>
                </c:pt>
                <c:pt idx="57199">
                  <c:v>5.1199000000014063</c:v>
                </c:pt>
                <c:pt idx="57200">
                  <c:v>5.1200000000014061</c:v>
                </c:pt>
                <c:pt idx="57201">
                  <c:v>5.1201000000014059</c:v>
                </c:pt>
                <c:pt idx="57202">
                  <c:v>5.1202000000014056</c:v>
                </c:pt>
                <c:pt idx="57203">
                  <c:v>5.1203000000014054</c:v>
                </c:pt>
                <c:pt idx="57204">
                  <c:v>5.1204000000014052</c:v>
                </c:pt>
                <c:pt idx="57205">
                  <c:v>5.1205000000014049</c:v>
                </c:pt>
                <c:pt idx="57206">
                  <c:v>5.1206000000014047</c:v>
                </c:pt>
                <c:pt idx="57207">
                  <c:v>5.1207000000014045</c:v>
                </c:pt>
                <c:pt idx="57208">
                  <c:v>5.1208000000014042</c:v>
                </c:pt>
                <c:pt idx="57209">
                  <c:v>5.120900000001404</c:v>
                </c:pt>
                <c:pt idx="57210">
                  <c:v>5.1210000000014038</c:v>
                </c:pt>
                <c:pt idx="57211">
                  <c:v>5.1211000000014035</c:v>
                </c:pt>
                <c:pt idx="57212">
                  <c:v>5.1212000000014033</c:v>
                </c:pt>
                <c:pt idx="57213">
                  <c:v>5.1213000000014031</c:v>
                </c:pt>
                <c:pt idx="57214">
                  <c:v>5.1214000000014028</c:v>
                </c:pt>
                <c:pt idx="57215">
                  <c:v>5.1215000000014026</c:v>
                </c:pt>
                <c:pt idx="57216">
                  <c:v>5.1216000000014024</c:v>
                </c:pt>
                <c:pt idx="57217">
                  <c:v>5.1217000000014021</c:v>
                </c:pt>
                <c:pt idx="57218">
                  <c:v>5.1218000000014019</c:v>
                </c:pt>
                <c:pt idx="57219">
                  <c:v>5.1219000000014017</c:v>
                </c:pt>
                <c:pt idx="57220">
                  <c:v>5.1220000000014014</c:v>
                </c:pt>
                <c:pt idx="57221">
                  <c:v>5.1221000000014012</c:v>
                </c:pt>
                <c:pt idx="57222">
                  <c:v>5.122200000001401</c:v>
                </c:pt>
                <c:pt idx="57223">
                  <c:v>5.1223000000014007</c:v>
                </c:pt>
                <c:pt idx="57224">
                  <c:v>5.1224000000014005</c:v>
                </c:pt>
                <c:pt idx="57225">
                  <c:v>5.1225000000014003</c:v>
                </c:pt>
                <c:pt idx="57226">
                  <c:v>5.1226000000014</c:v>
                </c:pt>
                <c:pt idx="57227">
                  <c:v>5.1227000000013998</c:v>
                </c:pt>
                <c:pt idx="57228">
                  <c:v>5.1228000000013996</c:v>
                </c:pt>
                <c:pt idx="57229">
                  <c:v>5.1229000000013993</c:v>
                </c:pt>
                <c:pt idx="57230">
                  <c:v>5.1230000000013991</c:v>
                </c:pt>
                <c:pt idx="57231">
                  <c:v>5.1231000000013989</c:v>
                </c:pt>
                <c:pt idx="57232">
                  <c:v>5.1232000000013986</c:v>
                </c:pt>
                <c:pt idx="57233">
                  <c:v>5.1233000000013984</c:v>
                </c:pt>
                <c:pt idx="57234">
                  <c:v>5.1234000000013982</c:v>
                </c:pt>
                <c:pt idx="57235">
                  <c:v>5.1235000000013979</c:v>
                </c:pt>
                <c:pt idx="57236">
                  <c:v>5.1236000000013977</c:v>
                </c:pt>
                <c:pt idx="57237">
                  <c:v>5.1237000000013975</c:v>
                </c:pt>
                <c:pt idx="57238">
                  <c:v>5.1238000000013972</c:v>
                </c:pt>
                <c:pt idx="57239">
                  <c:v>5.123900000001397</c:v>
                </c:pt>
                <c:pt idx="57240">
                  <c:v>5.1240000000013968</c:v>
                </c:pt>
                <c:pt idx="57241">
                  <c:v>5.1241000000013965</c:v>
                </c:pt>
                <c:pt idx="57242">
                  <c:v>5.1242000000013963</c:v>
                </c:pt>
                <c:pt idx="57243">
                  <c:v>5.1243000000013961</c:v>
                </c:pt>
                <c:pt idx="57244">
                  <c:v>5.1244000000013958</c:v>
                </c:pt>
                <c:pt idx="57245">
                  <c:v>5.1245000000013956</c:v>
                </c:pt>
                <c:pt idx="57246">
                  <c:v>5.1246000000013954</c:v>
                </c:pt>
                <c:pt idx="57247">
                  <c:v>5.1247000000013951</c:v>
                </c:pt>
                <c:pt idx="57248">
                  <c:v>5.1248000000013949</c:v>
                </c:pt>
                <c:pt idx="57249">
                  <c:v>5.1249000000013947</c:v>
                </c:pt>
                <c:pt idx="57250">
                  <c:v>5.1250000000013944</c:v>
                </c:pt>
                <c:pt idx="57251">
                  <c:v>5.1251000000013942</c:v>
                </c:pt>
                <c:pt idx="57252">
                  <c:v>5.125200000001394</c:v>
                </c:pt>
                <c:pt idx="57253">
                  <c:v>5.1253000000013937</c:v>
                </c:pt>
                <c:pt idx="57254">
                  <c:v>5.1254000000013935</c:v>
                </c:pt>
                <c:pt idx="57255">
                  <c:v>5.1255000000013933</c:v>
                </c:pt>
                <c:pt idx="57256">
                  <c:v>5.125600000001393</c:v>
                </c:pt>
                <c:pt idx="57257">
                  <c:v>5.1257000000013928</c:v>
                </c:pt>
                <c:pt idx="57258">
                  <c:v>5.1258000000013926</c:v>
                </c:pt>
                <c:pt idx="57259">
                  <c:v>5.1259000000013923</c:v>
                </c:pt>
                <c:pt idx="57260">
                  <c:v>5.1260000000013921</c:v>
                </c:pt>
                <c:pt idx="57261">
                  <c:v>5.1261000000013919</c:v>
                </c:pt>
                <c:pt idx="57262">
                  <c:v>5.1262000000013916</c:v>
                </c:pt>
                <c:pt idx="57263">
                  <c:v>5.1263000000013914</c:v>
                </c:pt>
                <c:pt idx="57264">
                  <c:v>5.1264000000013912</c:v>
                </c:pt>
                <c:pt idx="57265">
                  <c:v>5.1265000000013909</c:v>
                </c:pt>
                <c:pt idx="57266">
                  <c:v>5.1266000000013907</c:v>
                </c:pt>
                <c:pt idx="57267">
                  <c:v>5.1267000000013905</c:v>
                </c:pt>
                <c:pt idx="57268">
                  <c:v>5.1268000000013902</c:v>
                </c:pt>
                <c:pt idx="57269">
                  <c:v>5.12690000000139</c:v>
                </c:pt>
                <c:pt idx="57270">
                  <c:v>5.1270000000013898</c:v>
                </c:pt>
                <c:pt idx="57271">
                  <c:v>5.1271000000013895</c:v>
                </c:pt>
                <c:pt idx="57272">
                  <c:v>5.1272000000013893</c:v>
                </c:pt>
                <c:pt idx="57273">
                  <c:v>5.1273000000013891</c:v>
                </c:pt>
                <c:pt idx="57274">
                  <c:v>5.1274000000013888</c:v>
                </c:pt>
                <c:pt idx="57275">
                  <c:v>5.1275000000013886</c:v>
                </c:pt>
                <c:pt idx="57276">
                  <c:v>5.1276000000013884</c:v>
                </c:pt>
                <c:pt idx="57277">
                  <c:v>5.1277000000013881</c:v>
                </c:pt>
                <c:pt idx="57278">
                  <c:v>5.1278000000013879</c:v>
                </c:pt>
                <c:pt idx="57279">
                  <c:v>5.1279000000013877</c:v>
                </c:pt>
                <c:pt idx="57280">
                  <c:v>5.1280000000013874</c:v>
                </c:pt>
                <c:pt idx="57281">
                  <c:v>5.1281000000013872</c:v>
                </c:pt>
                <c:pt idx="57282">
                  <c:v>5.128200000001387</c:v>
                </c:pt>
                <c:pt idx="57283">
                  <c:v>5.1283000000013867</c:v>
                </c:pt>
                <c:pt idx="57284">
                  <c:v>5.1284000000013865</c:v>
                </c:pt>
                <c:pt idx="57285">
                  <c:v>5.1285000000013863</c:v>
                </c:pt>
                <c:pt idx="57286">
                  <c:v>5.1286000000013861</c:v>
                </c:pt>
                <c:pt idx="57287">
                  <c:v>5.1287000000013858</c:v>
                </c:pt>
                <c:pt idx="57288">
                  <c:v>5.1288000000013856</c:v>
                </c:pt>
                <c:pt idx="57289">
                  <c:v>5.1289000000013854</c:v>
                </c:pt>
                <c:pt idx="57290">
                  <c:v>5.1290000000013851</c:v>
                </c:pt>
                <c:pt idx="57291">
                  <c:v>5.1291000000013849</c:v>
                </c:pt>
                <c:pt idx="57292">
                  <c:v>5.1292000000013847</c:v>
                </c:pt>
                <c:pt idx="57293">
                  <c:v>5.1293000000013844</c:v>
                </c:pt>
                <c:pt idx="57294">
                  <c:v>5.1294000000013842</c:v>
                </c:pt>
                <c:pt idx="57295">
                  <c:v>5.129500000001384</c:v>
                </c:pt>
                <c:pt idx="57296">
                  <c:v>5.1296000000013837</c:v>
                </c:pt>
                <c:pt idx="57297">
                  <c:v>5.1297000000013835</c:v>
                </c:pt>
                <c:pt idx="57298">
                  <c:v>5.1298000000013833</c:v>
                </c:pt>
                <c:pt idx="57299">
                  <c:v>5.129900000001383</c:v>
                </c:pt>
                <c:pt idx="57300">
                  <c:v>5.1300000000013828</c:v>
                </c:pt>
                <c:pt idx="57301">
                  <c:v>5.1301000000013826</c:v>
                </c:pt>
                <c:pt idx="57302">
                  <c:v>5.1302000000013823</c:v>
                </c:pt>
                <c:pt idx="57303">
                  <c:v>5.1303000000013821</c:v>
                </c:pt>
                <c:pt idx="57304">
                  <c:v>5.1304000000013819</c:v>
                </c:pt>
                <c:pt idx="57305">
                  <c:v>5.1305000000013816</c:v>
                </c:pt>
                <c:pt idx="57306">
                  <c:v>5.1306000000013814</c:v>
                </c:pt>
                <c:pt idx="57307">
                  <c:v>5.1307000000013812</c:v>
                </c:pt>
                <c:pt idx="57308">
                  <c:v>5.1308000000013809</c:v>
                </c:pt>
                <c:pt idx="57309">
                  <c:v>5.1309000000013807</c:v>
                </c:pt>
                <c:pt idx="57310">
                  <c:v>5.1310000000013805</c:v>
                </c:pt>
                <c:pt idx="57311">
                  <c:v>5.1311000000013802</c:v>
                </c:pt>
                <c:pt idx="57312">
                  <c:v>5.13120000000138</c:v>
                </c:pt>
                <c:pt idx="57313">
                  <c:v>5.1313000000013798</c:v>
                </c:pt>
                <c:pt idx="57314">
                  <c:v>5.1314000000013795</c:v>
                </c:pt>
                <c:pt idx="57315">
                  <c:v>5.1315000000013793</c:v>
                </c:pt>
                <c:pt idx="57316">
                  <c:v>5.1316000000013791</c:v>
                </c:pt>
                <c:pt idx="57317">
                  <c:v>5.1317000000013788</c:v>
                </c:pt>
                <c:pt idx="57318">
                  <c:v>5.1318000000013786</c:v>
                </c:pt>
                <c:pt idx="57319">
                  <c:v>5.1319000000013784</c:v>
                </c:pt>
                <c:pt idx="57320">
                  <c:v>5.1320000000013781</c:v>
                </c:pt>
                <c:pt idx="57321">
                  <c:v>5.1321000000013779</c:v>
                </c:pt>
                <c:pt idx="57322">
                  <c:v>5.1322000000013777</c:v>
                </c:pt>
                <c:pt idx="57323">
                  <c:v>5.1323000000013774</c:v>
                </c:pt>
                <c:pt idx="57324">
                  <c:v>5.1324000000013772</c:v>
                </c:pt>
                <c:pt idx="57325">
                  <c:v>5.132500000001377</c:v>
                </c:pt>
                <c:pt idx="57326">
                  <c:v>5.1326000000013767</c:v>
                </c:pt>
                <c:pt idx="57327">
                  <c:v>5.1327000000013765</c:v>
                </c:pt>
                <c:pt idx="57328">
                  <c:v>5.1328000000013763</c:v>
                </c:pt>
                <c:pt idx="57329">
                  <c:v>5.132900000001376</c:v>
                </c:pt>
                <c:pt idx="57330">
                  <c:v>5.1330000000013758</c:v>
                </c:pt>
                <c:pt idx="57331">
                  <c:v>5.1331000000013756</c:v>
                </c:pt>
                <c:pt idx="57332">
                  <c:v>5.1332000000013753</c:v>
                </c:pt>
                <c:pt idx="57333">
                  <c:v>5.1333000000013751</c:v>
                </c:pt>
                <c:pt idx="57334">
                  <c:v>5.1334000000013749</c:v>
                </c:pt>
                <c:pt idx="57335">
                  <c:v>5.1335000000013746</c:v>
                </c:pt>
                <c:pt idx="57336">
                  <c:v>5.1336000000013744</c:v>
                </c:pt>
                <c:pt idx="57337">
                  <c:v>5.1337000000013742</c:v>
                </c:pt>
                <c:pt idx="57338">
                  <c:v>5.1338000000013739</c:v>
                </c:pt>
                <c:pt idx="57339">
                  <c:v>5.1339000000013737</c:v>
                </c:pt>
                <c:pt idx="57340">
                  <c:v>5.1340000000013735</c:v>
                </c:pt>
                <c:pt idx="57341">
                  <c:v>5.1341000000013732</c:v>
                </c:pt>
                <c:pt idx="57342">
                  <c:v>5.134200000001373</c:v>
                </c:pt>
                <c:pt idx="57343">
                  <c:v>5.1343000000013728</c:v>
                </c:pt>
                <c:pt idx="57344">
                  <c:v>5.1344000000013725</c:v>
                </c:pt>
                <c:pt idx="57345">
                  <c:v>5.1345000000013723</c:v>
                </c:pt>
                <c:pt idx="57346">
                  <c:v>5.1346000000013721</c:v>
                </c:pt>
                <c:pt idx="57347">
                  <c:v>5.1347000000013718</c:v>
                </c:pt>
                <c:pt idx="57348">
                  <c:v>5.1348000000013716</c:v>
                </c:pt>
                <c:pt idx="57349">
                  <c:v>5.1349000000013714</c:v>
                </c:pt>
                <c:pt idx="57350">
                  <c:v>5.1350000000013711</c:v>
                </c:pt>
                <c:pt idx="57351">
                  <c:v>5.1351000000013709</c:v>
                </c:pt>
                <c:pt idx="57352">
                  <c:v>5.1352000000013707</c:v>
                </c:pt>
                <c:pt idx="57353">
                  <c:v>5.1353000000013704</c:v>
                </c:pt>
                <c:pt idx="57354">
                  <c:v>5.1354000000013702</c:v>
                </c:pt>
                <c:pt idx="57355">
                  <c:v>5.13550000000137</c:v>
                </c:pt>
                <c:pt idx="57356">
                  <c:v>5.1356000000013697</c:v>
                </c:pt>
                <c:pt idx="57357">
                  <c:v>5.1357000000013695</c:v>
                </c:pt>
                <c:pt idx="57358">
                  <c:v>5.1358000000013693</c:v>
                </c:pt>
                <c:pt idx="57359">
                  <c:v>5.135900000001369</c:v>
                </c:pt>
                <c:pt idx="57360">
                  <c:v>5.1360000000013688</c:v>
                </c:pt>
                <c:pt idx="57361">
                  <c:v>5.1361000000013686</c:v>
                </c:pt>
                <c:pt idx="57362">
                  <c:v>5.1362000000013683</c:v>
                </c:pt>
                <c:pt idx="57363">
                  <c:v>5.1363000000013681</c:v>
                </c:pt>
                <c:pt idx="57364">
                  <c:v>5.1364000000013679</c:v>
                </c:pt>
                <c:pt idx="57365">
                  <c:v>5.1365000000013676</c:v>
                </c:pt>
                <c:pt idx="57366">
                  <c:v>5.1366000000013674</c:v>
                </c:pt>
                <c:pt idx="57367">
                  <c:v>5.1367000000013672</c:v>
                </c:pt>
                <c:pt idx="57368">
                  <c:v>5.1368000000013669</c:v>
                </c:pt>
                <c:pt idx="57369">
                  <c:v>5.1369000000013667</c:v>
                </c:pt>
                <c:pt idx="57370">
                  <c:v>5.1370000000013665</c:v>
                </c:pt>
                <c:pt idx="57371">
                  <c:v>5.1371000000013662</c:v>
                </c:pt>
                <c:pt idx="57372">
                  <c:v>5.137200000001366</c:v>
                </c:pt>
                <c:pt idx="57373">
                  <c:v>5.1373000000013658</c:v>
                </c:pt>
                <c:pt idx="57374">
                  <c:v>5.1374000000013655</c:v>
                </c:pt>
                <c:pt idx="57375">
                  <c:v>5.1375000000013653</c:v>
                </c:pt>
                <c:pt idx="57376">
                  <c:v>5.1376000000013651</c:v>
                </c:pt>
                <c:pt idx="57377">
                  <c:v>5.1377000000013648</c:v>
                </c:pt>
                <c:pt idx="57378">
                  <c:v>5.1378000000013646</c:v>
                </c:pt>
                <c:pt idx="57379">
                  <c:v>5.1379000000013644</c:v>
                </c:pt>
                <c:pt idx="57380">
                  <c:v>5.1380000000013641</c:v>
                </c:pt>
                <c:pt idx="57381">
                  <c:v>5.1381000000013639</c:v>
                </c:pt>
                <c:pt idx="57382">
                  <c:v>5.1382000000013637</c:v>
                </c:pt>
                <c:pt idx="57383">
                  <c:v>5.1383000000013634</c:v>
                </c:pt>
                <c:pt idx="57384">
                  <c:v>5.1384000000013632</c:v>
                </c:pt>
                <c:pt idx="57385">
                  <c:v>5.138500000001363</c:v>
                </c:pt>
                <c:pt idx="57386">
                  <c:v>5.1386000000013627</c:v>
                </c:pt>
                <c:pt idx="57387">
                  <c:v>5.1387000000013625</c:v>
                </c:pt>
                <c:pt idx="57388">
                  <c:v>5.1388000000013623</c:v>
                </c:pt>
                <c:pt idx="57389">
                  <c:v>5.138900000001362</c:v>
                </c:pt>
                <c:pt idx="57390">
                  <c:v>5.1390000000013618</c:v>
                </c:pt>
                <c:pt idx="57391">
                  <c:v>5.1391000000013616</c:v>
                </c:pt>
                <c:pt idx="57392">
                  <c:v>5.1392000000013613</c:v>
                </c:pt>
                <c:pt idx="57393">
                  <c:v>5.1393000000013611</c:v>
                </c:pt>
                <c:pt idx="57394">
                  <c:v>5.1394000000013609</c:v>
                </c:pt>
                <c:pt idx="57395">
                  <c:v>5.1395000000013606</c:v>
                </c:pt>
                <c:pt idx="57396">
                  <c:v>5.1396000000013604</c:v>
                </c:pt>
                <c:pt idx="57397">
                  <c:v>5.1397000000013602</c:v>
                </c:pt>
                <c:pt idx="57398">
                  <c:v>5.1398000000013599</c:v>
                </c:pt>
                <c:pt idx="57399">
                  <c:v>5.1399000000013597</c:v>
                </c:pt>
                <c:pt idx="57400">
                  <c:v>5.1400000000013595</c:v>
                </c:pt>
                <c:pt idx="57401">
                  <c:v>5.1401000000013592</c:v>
                </c:pt>
                <c:pt idx="57402">
                  <c:v>5.140200000001359</c:v>
                </c:pt>
                <c:pt idx="57403">
                  <c:v>5.1403000000013588</c:v>
                </c:pt>
                <c:pt idx="57404">
                  <c:v>5.1404000000013585</c:v>
                </c:pt>
                <c:pt idx="57405">
                  <c:v>5.1405000000013583</c:v>
                </c:pt>
                <c:pt idx="57406">
                  <c:v>5.1406000000013581</c:v>
                </c:pt>
                <c:pt idx="57407">
                  <c:v>5.1407000000013579</c:v>
                </c:pt>
                <c:pt idx="57408">
                  <c:v>5.1408000000013576</c:v>
                </c:pt>
                <c:pt idx="57409">
                  <c:v>5.1409000000013574</c:v>
                </c:pt>
                <c:pt idx="57410">
                  <c:v>5.1410000000013572</c:v>
                </c:pt>
                <c:pt idx="57411">
                  <c:v>5.1411000000013569</c:v>
                </c:pt>
                <c:pt idx="57412">
                  <c:v>5.1412000000013567</c:v>
                </c:pt>
                <c:pt idx="57413">
                  <c:v>5.1413000000013565</c:v>
                </c:pt>
                <c:pt idx="57414">
                  <c:v>5.1414000000013562</c:v>
                </c:pt>
                <c:pt idx="57415">
                  <c:v>5.141500000001356</c:v>
                </c:pt>
                <c:pt idx="57416">
                  <c:v>5.1416000000013558</c:v>
                </c:pt>
                <c:pt idx="57417">
                  <c:v>5.1417000000013555</c:v>
                </c:pt>
                <c:pt idx="57418">
                  <c:v>5.1418000000013553</c:v>
                </c:pt>
                <c:pt idx="57419">
                  <c:v>5.1419000000013551</c:v>
                </c:pt>
                <c:pt idx="57420">
                  <c:v>5.1420000000013548</c:v>
                </c:pt>
                <c:pt idx="57421">
                  <c:v>5.1421000000013546</c:v>
                </c:pt>
                <c:pt idx="57422">
                  <c:v>5.1422000000013544</c:v>
                </c:pt>
                <c:pt idx="57423">
                  <c:v>5.1423000000013541</c:v>
                </c:pt>
                <c:pt idx="57424">
                  <c:v>5.1424000000013539</c:v>
                </c:pt>
                <c:pt idx="57425">
                  <c:v>5.1425000000013537</c:v>
                </c:pt>
                <c:pt idx="57426">
                  <c:v>5.1426000000013534</c:v>
                </c:pt>
                <c:pt idx="57427">
                  <c:v>5.1427000000013532</c:v>
                </c:pt>
                <c:pt idx="57428">
                  <c:v>5.142800000001353</c:v>
                </c:pt>
                <c:pt idx="57429">
                  <c:v>5.1429000000013527</c:v>
                </c:pt>
                <c:pt idx="57430">
                  <c:v>5.1430000000013525</c:v>
                </c:pt>
                <c:pt idx="57431">
                  <c:v>5.1431000000013523</c:v>
                </c:pt>
                <c:pt idx="57432">
                  <c:v>5.143200000001352</c:v>
                </c:pt>
                <c:pt idx="57433">
                  <c:v>5.1433000000013518</c:v>
                </c:pt>
                <c:pt idx="57434">
                  <c:v>5.1434000000013516</c:v>
                </c:pt>
                <c:pt idx="57435">
                  <c:v>5.1435000000013513</c:v>
                </c:pt>
                <c:pt idx="57436">
                  <c:v>5.1436000000013511</c:v>
                </c:pt>
                <c:pt idx="57437">
                  <c:v>5.1437000000013509</c:v>
                </c:pt>
                <c:pt idx="57438">
                  <c:v>5.1438000000013506</c:v>
                </c:pt>
                <c:pt idx="57439">
                  <c:v>5.1439000000013504</c:v>
                </c:pt>
                <c:pt idx="57440">
                  <c:v>5.1440000000013502</c:v>
                </c:pt>
                <c:pt idx="57441">
                  <c:v>5.1441000000013499</c:v>
                </c:pt>
                <c:pt idx="57442">
                  <c:v>5.1442000000013497</c:v>
                </c:pt>
                <c:pt idx="57443">
                  <c:v>5.1443000000013495</c:v>
                </c:pt>
                <c:pt idx="57444">
                  <c:v>5.1444000000013492</c:v>
                </c:pt>
                <c:pt idx="57445">
                  <c:v>5.144500000001349</c:v>
                </c:pt>
                <c:pt idx="57446">
                  <c:v>5.1446000000013488</c:v>
                </c:pt>
                <c:pt idx="57447">
                  <c:v>5.1447000000013485</c:v>
                </c:pt>
                <c:pt idx="57448">
                  <c:v>5.1448000000013483</c:v>
                </c:pt>
                <c:pt idx="57449">
                  <c:v>5.1449000000013481</c:v>
                </c:pt>
                <c:pt idx="57450">
                  <c:v>5.1450000000013478</c:v>
                </c:pt>
                <c:pt idx="57451">
                  <c:v>5.1451000000013476</c:v>
                </c:pt>
                <c:pt idx="57452">
                  <c:v>5.1452000000013474</c:v>
                </c:pt>
                <c:pt idx="57453">
                  <c:v>5.1453000000013471</c:v>
                </c:pt>
                <c:pt idx="57454">
                  <c:v>5.1454000000013469</c:v>
                </c:pt>
                <c:pt idx="57455">
                  <c:v>5.1455000000013467</c:v>
                </c:pt>
                <c:pt idx="57456">
                  <c:v>5.1456000000013464</c:v>
                </c:pt>
                <c:pt idx="57457">
                  <c:v>5.1457000000013462</c:v>
                </c:pt>
                <c:pt idx="57458">
                  <c:v>5.145800000001346</c:v>
                </c:pt>
                <c:pt idx="57459">
                  <c:v>5.1459000000013457</c:v>
                </c:pt>
                <c:pt idx="57460">
                  <c:v>5.1460000000013455</c:v>
                </c:pt>
                <c:pt idx="57461">
                  <c:v>5.1461000000013453</c:v>
                </c:pt>
                <c:pt idx="57462">
                  <c:v>5.146200000001345</c:v>
                </c:pt>
                <c:pt idx="57463">
                  <c:v>5.1463000000013448</c:v>
                </c:pt>
                <c:pt idx="57464">
                  <c:v>5.1464000000013446</c:v>
                </c:pt>
                <c:pt idx="57465">
                  <c:v>5.1465000000013443</c:v>
                </c:pt>
                <c:pt idx="57466">
                  <c:v>5.1466000000013441</c:v>
                </c:pt>
                <c:pt idx="57467">
                  <c:v>5.1467000000013439</c:v>
                </c:pt>
                <c:pt idx="57468">
                  <c:v>5.1468000000013436</c:v>
                </c:pt>
                <c:pt idx="57469">
                  <c:v>5.1469000000013434</c:v>
                </c:pt>
                <c:pt idx="57470">
                  <c:v>5.1470000000013432</c:v>
                </c:pt>
                <c:pt idx="57471">
                  <c:v>5.1471000000013429</c:v>
                </c:pt>
                <c:pt idx="57472">
                  <c:v>5.1472000000013427</c:v>
                </c:pt>
                <c:pt idx="57473">
                  <c:v>5.1473000000013425</c:v>
                </c:pt>
                <c:pt idx="57474">
                  <c:v>5.1474000000013422</c:v>
                </c:pt>
                <c:pt idx="57475">
                  <c:v>5.147500000001342</c:v>
                </c:pt>
                <c:pt idx="57476">
                  <c:v>5.1476000000013418</c:v>
                </c:pt>
                <c:pt idx="57477">
                  <c:v>5.1477000000013415</c:v>
                </c:pt>
                <c:pt idx="57478">
                  <c:v>5.1478000000013413</c:v>
                </c:pt>
                <c:pt idx="57479">
                  <c:v>5.1479000000013411</c:v>
                </c:pt>
                <c:pt idx="57480">
                  <c:v>5.1480000000013408</c:v>
                </c:pt>
                <c:pt idx="57481">
                  <c:v>5.1481000000013406</c:v>
                </c:pt>
                <c:pt idx="57482">
                  <c:v>5.1482000000013404</c:v>
                </c:pt>
                <c:pt idx="57483">
                  <c:v>5.1483000000013401</c:v>
                </c:pt>
                <c:pt idx="57484">
                  <c:v>5.1484000000013399</c:v>
                </c:pt>
                <c:pt idx="57485">
                  <c:v>5.1485000000013397</c:v>
                </c:pt>
                <c:pt idx="57486">
                  <c:v>5.1486000000013394</c:v>
                </c:pt>
                <c:pt idx="57487">
                  <c:v>5.1487000000013392</c:v>
                </c:pt>
                <c:pt idx="57488">
                  <c:v>5.148800000001339</c:v>
                </c:pt>
                <c:pt idx="57489">
                  <c:v>5.1489000000013387</c:v>
                </c:pt>
                <c:pt idx="57490">
                  <c:v>5.1490000000013385</c:v>
                </c:pt>
                <c:pt idx="57491">
                  <c:v>5.1491000000013383</c:v>
                </c:pt>
                <c:pt idx="57492">
                  <c:v>5.149200000001338</c:v>
                </c:pt>
                <c:pt idx="57493">
                  <c:v>5.1493000000013378</c:v>
                </c:pt>
                <c:pt idx="57494">
                  <c:v>5.1494000000013376</c:v>
                </c:pt>
                <c:pt idx="57495">
                  <c:v>5.1495000000013373</c:v>
                </c:pt>
                <c:pt idx="57496">
                  <c:v>5.1496000000013371</c:v>
                </c:pt>
                <c:pt idx="57497">
                  <c:v>5.1497000000013369</c:v>
                </c:pt>
                <c:pt idx="57498">
                  <c:v>5.1498000000013366</c:v>
                </c:pt>
                <c:pt idx="57499">
                  <c:v>5.1499000000013364</c:v>
                </c:pt>
                <c:pt idx="57500">
                  <c:v>5.1500000000013362</c:v>
                </c:pt>
                <c:pt idx="57501">
                  <c:v>5.1501000000013359</c:v>
                </c:pt>
                <c:pt idx="57502">
                  <c:v>5.1502000000013357</c:v>
                </c:pt>
                <c:pt idx="57503">
                  <c:v>5.1503000000013355</c:v>
                </c:pt>
                <c:pt idx="57504">
                  <c:v>5.1504000000013352</c:v>
                </c:pt>
                <c:pt idx="57505">
                  <c:v>5.150500000001335</c:v>
                </c:pt>
                <c:pt idx="57506">
                  <c:v>5.1506000000013348</c:v>
                </c:pt>
                <c:pt idx="57507">
                  <c:v>5.1507000000013345</c:v>
                </c:pt>
                <c:pt idx="57508">
                  <c:v>5.1508000000013343</c:v>
                </c:pt>
                <c:pt idx="57509">
                  <c:v>5.1509000000013341</c:v>
                </c:pt>
                <c:pt idx="57510">
                  <c:v>5.1510000000013338</c:v>
                </c:pt>
                <c:pt idx="57511">
                  <c:v>5.1511000000013336</c:v>
                </c:pt>
                <c:pt idx="57512">
                  <c:v>5.1512000000013334</c:v>
                </c:pt>
                <c:pt idx="57513">
                  <c:v>5.1513000000013331</c:v>
                </c:pt>
                <c:pt idx="57514">
                  <c:v>5.1514000000013329</c:v>
                </c:pt>
                <c:pt idx="57515">
                  <c:v>5.1515000000013327</c:v>
                </c:pt>
                <c:pt idx="57516">
                  <c:v>5.1516000000013324</c:v>
                </c:pt>
                <c:pt idx="57517">
                  <c:v>5.1517000000013322</c:v>
                </c:pt>
                <c:pt idx="57518">
                  <c:v>5.151800000001332</c:v>
                </c:pt>
                <c:pt idx="57519">
                  <c:v>5.1519000000013317</c:v>
                </c:pt>
                <c:pt idx="57520">
                  <c:v>5.1520000000013315</c:v>
                </c:pt>
                <c:pt idx="57521">
                  <c:v>5.1521000000013313</c:v>
                </c:pt>
                <c:pt idx="57522">
                  <c:v>5.152200000001331</c:v>
                </c:pt>
                <c:pt idx="57523">
                  <c:v>5.1523000000013308</c:v>
                </c:pt>
                <c:pt idx="57524">
                  <c:v>5.1524000000013306</c:v>
                </c:pt>
                <c:pt idx="57525">
                  <c:v>5.1525000000013303</c:v>
                </c:pt>
                <c:pt idx="57526">
                  <c:v>5.1526000000013301</c:v>
                </c:pt>
                <c:pt idx="57527">
                  <c:v>5.1527000000013299</c:v>
                </c:pt>
                <c:pt idx="57528">
                  <c:v>5.1528000000013296</c:v>
                </c:pt>
                <c:pt idx="57529">
                  <c:v>5.1529000000013294</c:v>
                </c:pt>
                <c:pt idx="57530">
                  <c:v>5.1530000000013292</c:v>
                </c:pt>
                <c:pt idx="57531">
                  <c:v>5.153100000001329</c:v>
                </c:pt>
                <c:pt idx="57532">
                  <c:v>5.1532000000013287</c:v>
                </c:pt>
                <c:pt idx="57533">
                  <c:v>5.1533000000013285</c:v>
                </c:pt>
                <c:pt idx="57534">
                  <c:v>5.1534000000013283</c:v>
                </c:pt>
                <c:pt idx="57535">
                  <c:v>5.153500000001328</c:v>
                </c:pt>
                <c:pt idx="57536">
                  <c:v>5.1536000000013278</c:v>
                </c:pt>
                <c:pt idx="57537">
                  <c:v>5.1537000000013276</c:v>
                </c:pt>
                <c:pt idx="57538">
                  <c:v>5.1538000000013273</c:v>
                </c:pt>
                <c:pt idx="57539">
                  <c:v>5.1539000000013271</c:v>
                </c:pt>
                <c:pt idx="57540">
                  <c:v>5.1540000000013269</c:v>
                </c:pt>
                <c:pt idx="57541">
                  <c:v>5.1541000000013266</c:v>
                </c:pt>
                <c:pt idx="57542">
                  <c:v>5.1542000000013264</c:v>
                </c:pt>
                <c:pt idx="57543">
                  <c:v>5.1543000000013262</c:v>
                </c:pt>
                <c:pt idx="57544">
                  <c:v>5.1544000000013259</c:v>
                </c:pt>
                <c:pt idx="57545">
                  <c:v>5.1545000000013257</c:v>
                </c:pt>
                <c:pt idx="57546">
                  <c:v>5.1546000000013255</c:v>
                </c:pt>
                <c:pt idx="57547">
                  <c:v>5.1547000000013252</c:v>
                </c:pt>
                <c:pt idx="57548">
                  <c:v>5.154800000001325</c:v>
                </c:pt>
                <c:pt idx="57549">
                  <c:v>5.1549000000013248</c:v>
                </c:pt>
                <c:pt idx="57550">
                  <c:v>5.1550000000013245</c:v>
                </c:pt>
                <c:pt idx="57551">
                  <c:v>5.1551000000013243</c:v>
                </c:pt>
                <c:pt idx="57552">
                  <c:v>5.1552000000013241</c:v>
                </c:pt>
                <c:pt idx="57553">
                  <c:v>5.1553000000013238</c:v>
                </c:pt>
                <c:pt idx="57554">
                  <c:v>5.1554000000013236</c:v>
                </c:pt>
                <c:pt idx="57555">
                  <c:v>5.1555000000013234</c:v>
                </c:pt>
                <c:pt idx="57556">
                  <c:v>5.1556000000013231</c:v>
                </c:pt>
                <c:pt idx="57557">
                  <c:v>5.1557000000013229</c:v>
                </c:pt>
                <c:pt idx="57558">
                  <c:v>5.1558000000013227</c:v>
                </c:pt>
                <c:pt idx="57559">
                  <c:v>5.1559000000013224</c:v>
                </c:pt>
                <c:pt idx="57560">
                  <c:v>5.1560000000013222</c:v>
                </c:pt>
                <c:pt idx="57561">
                  <c:v>5.156100000001322</c:v>
                </c:pt>
                <c:pt idx="57562">
                  <c:v>5.1562000000013217</c:v>
                </c:pt>
                <c:pt idx="57563">
                  <c:v>5.1563000000013215</c:v>
                </c:pt>
                <c:pt idx="57564">
                  <c:v>5.1564000000013213</c:v>
                </c:pt>
                <c:pt idx="57565">
                  <c:v>5.156500000001321</c:v>
                </c:pt>
                <c:pt idx="57566">
                  <c:v>5.1566000000013208</c:v>
                </c:pt>
                <c:pt idx="57567">
                  <c:v>5.1567000000013206</c:v>
                </c:pt>
                <c:pt idx="57568">
                  <c:v>5.1568000000013203</c:v>
                </c:pt>
                <c:pt idx="57569">
                  <c:v>5.1569000000013201</c:v>
                </c:pt>
                <c:pt idx="57570">
                  <c:v>5.1570000000013199</c:v>
                </c:pt>
                <c:pt idx="57571">
                  <c:v>5.1571000000013196</c:v>
                </c:pt>
                <c:pt idx="57572">
                  <c:v>5.1572000000013194</c:v>
                </c:pt>
                <c:pt idx="57573">
                  <c:v>5.1573000000013192</c:v>
                </c:pt>
                <c:pt idx="57574">
                  <c:v>5.1574000000013189</c:v>
                </c:pt>
                <c:pt idx="57575">
                  <c:v>5.1575000000013187</c:v>
                </c:pt>
                <c:pt idx="57576">
                  <c:v>5.1576000000013185</c:v>
                </c:pt>
                <c:pt idx="57577">
                  <c:v>5.1577000000013182</c:v>
                </c:pt>
                <c:pt idx="57578">
                  <c:v>5.157800000001318</c:v>
                </c:pt>
                <c:pt idx="57579">
                  <c:v>5.1579000000013178</c:v>
                </c:pt>
                <c:pt idx="57580">
                  <c:v>5.1580000000013175</c:v>
                </c:pt>
                <c:pt idx="57581">
                  <c:v>5.1581000000013173</c:v>
                </c:pt>
                <c:pt idx="57582">
                  <c:v>5.1582000000013171</c:v>
                </c:pt>
                <c:pt idx="57583">
                  <c:v>5.1583000000013168</c:v>
                </c:pt>
                <c:pt idx="57584">
                  <c:v>5.1584000000013166</c:v>
                </c:pt>
                <c:pt idx="57585">
                  <c:v>5.1585000000013164</c:v>
                </c:pt>
                <c:pt idx="57586">
                  <c:v>5.1586000000013161</c:v>
                </c:pt>
                <c:pt idx="57587">
                  <c:v>5.1587000000013159</c:v>
                </c:pt>
                <c:pt idx="57588">
                  <c:v>5.1588000000013157</c:v>
                </c:pt>
                <c:pt idx="57589">
                  <c:v>5.1589000000013154</c:v>
                </c:pt>
                <c:pt idx="57590">
                  <c:v>5.1590000000013152</c:v>
                </c:pt>
                <c:pt idx="57591">
                  <c:v>5.159100000001315</c:v>
                </c:pt>
                <c:pt idx="57592">
                  <c:v>5.1592000000013147</c:v>
                </c:pt>
                <c:pt idx="57593">
                  <c:v>5.1593000000013145</c:v>
                </c:pt>
                <c:pt idx="57594">
                  <c:v>5.1594000000013143</c:v>
                </c:pt>
                <c:pt idx="57595">
                  <c:v>5.159500000001314</c:v>
                </c:pt>
                <c:pt idx="57596">
                  <c:v>5.1596000000013138</c:v>
                </c:pt>
                <c:pt idx="57597">
                  <c:v>5.1597000000013136</c:v>
                </c:pt>
                <c:pt idx="57598">
                  <c:v>5.1598000000013133</c:v>
                </c:pt>
                <c:pt idx="57599">
                  <c:v>5.1599000000013131</c:v>
                </c:pt>
                <c:pt idx="57600">
                  <c:v>5.1600000000013129</c:v>
                </c:pt>
                <c:pt idx="57601">
                  <c:v>5.1601000000013126</c:v>
                </c:pt>
                <c:pt idx="57602">
                  <c:v>5.1602000000013124</c:v>
                </c:pt>
                <c:pt idx="57603">
                  <c:v>5.1603000000013122</c:v>
                </c:pt>
                <c:pt idx="57604">
                  <c:v>5.1604000000013119</c:v>
                </c:pt>
                <c:pt idx="57605">
                  <c:v>5.1605000000013117</c:v>
                </c:pt>
                <c:pt idx="57606">
                  <c:v>5.1606000000013115</c:v>
                </c:pt>
                <c:pt idx="57607">
                  <c:v>5.1607000000013112</c:v>
                </c:pt>
                <c:pt idx="57608">
                  <c:v>5.160800000001311</c:v>
                </c:pt>
                <c:pt idx="57609">
                  <c:v>5.1609000000013108</c:v>
                </c:pt>
                <c:pt idx="57610">
                  <c:v>5.1610000000013105</c:v>
                </c:pt>
                <c:pt idx="57611">
                  <c:v>5.1611000000013103</c:v>
                </c:pt>
                <c:pt idx="57612">
                  <c:v>5.1612000000013101</c:v>
                </c:pt>
                <c:pt idx="57613">
                  <c:v>5.1613000000013098</c:v>
                </c:pt>
                <c:pt idx="57614">
                  <c:v>5.1614000000013096</c:v>
                </c:pt>
                <c:pt idx="57615">
                  <c:v>5.1615000000013094</c:v>
                </c:pt>
                <c:pt idx="57616">
                  <c:v>5.1616000000013091</c:v>
                </c:pt>
                <c:pt idx="57617">
                  <c:v>5.1617000000013089</c:v>
                </c:pt>
                <c:pt idx="57618">
                  <c:v>5.1618000000013087</c:v>
                </c:pt>
                <c:pt idx="57619">
                  <c:v>5.1619000000013084</c:v>
                </c:pt>
                <c:pt idx="57620">
                  <c:v>5.1620000000013082</c:v>
                </c:pt>
                <c:pt idx="57621">
                  <c:v>5.162100000001308</c:v>
                </c:pt>
                <c:pt idx="57622">
                  <c:v>5.1622000000013077</c:v>
                </c:pt>
                <c:pt idx="57623">
                  <c:v>5.1623000000013075</c:v>
                </c:pt>
                <c:pt idx="57624">
                  <c:v>5.1624000000013073</c:v>
                </c:pt>
                <c:pt idx="57625">
                  <c:v>5.162500000001307</c:v>
                </c:pt>
                <c:pt idx="57626">
                  <c:v>5.1626000000013068</c:v>
                </c:pt>
                <c:pt idx="57627">
                  <c:v>5.1627000000013066</c:v>
                </c:pt>
                <c:pt idx="57628">
                  <c:v>5.1628000000013063</c:v>
                </c:pt>
                <c:pt idx="57629">
                  <c:v>5.1629000000013061</c:v>
                </c:pt>
                <c:pt idx="57630">
                  <c:v>5.1630000000013059</c:v>
                </c:pt>
                <c:pt idx="57631">
                  <c:v>5.1631000000013056</c:v>
                </c:pt>
                <c:pt idx="57632">
                  <c:v>5.1632000000013054</c:v>
                </c:pt>
                <c:pt idx="57633">
                  <c:v>5.1633000000013052</c:v>
                </c:pt>
                <c:pt idx="57634">
                  <c:v>5.1634000000013049</c:v>
                </c:pt>
                <c:pt idx="57635">
                  <c:v>5.1635000000013047</c:v>
                </c:pt>
                <c:pt idx="57636">
                  <c:v>5.1636000000013045</c:v>
                </c:pt>
                <c:pt idx="57637">
                  <c:v>5.1637000000013042</c:v>
                </c:pt>
                <c:pt idx="57638">
                  <c:v>5.163800000001304</c:v>
                </c:pt>
                <c:pt idx="57639">
                  <c:v>5.1639000000013038</c:v>
                </c:pt>
                <c:pt idx="57640">
                  <c:v>5.1640000000013035</c:v>
                </c:pt>
                <c:pt idx="57641">
                  <c:v>5.1641000000013033</c:v>
                </c:pt>
                <c:pt idx="57642">
                  <c:v>5.1642000000013031</c:v>
                </c:pt>
                <c:pt idx="57643">
                  <c:v>5.1643000000013028</c:v>
                </c:pt>
                <c:pt idx="57644">
                  <c:v>5.1644000000013026</c:v>
                </c:pt>
                <c:pt idx="57645">
                  <c:v>5.1645000000013024</c:v>
                </c:pt>
                <c:pt idx="57646">
                  <c:v>5.1646000000013021</c:v>
                </c:pt>
                <c:pt idx="57647">
                  <c:v>5.1647000000013019</c:v>
                </c:pt>
                <c:pt idx="57648">
                  <c:v>5.1648000000013017</c:v>
                </c:pt>
                <c:pt idx="57649">
                  <c:v>5.1649000000013014</c:v>
                </c:pt>
                <c:pt idx="57650">
                  <c:v>5.1650000000013012</c:v>
                </c:pt>
                <c:pt idx="57651">
                  <c:v>5.165100000001301</c:v>
                </c:pt>
                <c:pt idx="57652">
                  <c:v>5.1652000000013008</c:v>
                </c:pt>
                <c:pt idx="57653">
                  <c:v>5.1653000000013005</c:v>
                </c:pt>
                <c:pt idx="57654">
                  <c:v>5.1654000000013003</c:v>
                </c:pt>
                <c:pt idx="57655">
                  <c:v>5.1655000000013001</c:v>
                </c:pt>
                <c:pt idx="57656">
                  <c:v>5.1656000000012998</c:v>
                </c:pt>
                <c:pt idx="57657">
                  <c:v>5.1657000000012996</c:v>
                </c:pt>
                <c:pt idx="57658">
                  <c:v>5.1658000000012994</c:v>
                </c:pt>
                <c:pt idx="57659">
                  <c:v>5.1659000000012991</c:v>
                </c:pt>
                <c:pt idx="57660">
                  <c:v>5.1660000000012989</c:v>
                </c:pt>
                <c:pt idx="57661">
                  <c:v>5.1661000000012987</c:v>
                </c:pt>
                <c:pt idx="57662">
                  <c:v>5.1662000000012984</c:v>
                </c:pt>
                <c:pt idx="57663">
                  <c:v>5.1663000000012982</c:v>
                </c:pt>
                <c:pt idx="57664">
                  <c:v>5.166400000001298</c:v>
                </c:pt>
                <c:pt idx="57665">
                  <c:v>5.1665000000012977</c:v>
                </c:pt>
                <c:pt idx="57666">
                  <c:v>5.1666000000012975</c:v>
                </c:pt>
                <c:pt idx="57667">
                  <c:v>5.1667000000012973</c:v>
                </c:pt>
                <c:pt idx="57668">
                  <c:v>5.166800000001297</c:v>
                </c:pt>
                <c:pt idx="57669">
                  <c:v>5.1669000000012968</c:v>
                </c:pt>
                <c:pt idx="57670">
                  <c:v>5.1670000000012966</c:v>
                </c:pt>
                <c:pt idx="57671">
                  <c:v>5.1671000000012963</c:v>
                </c:pt>
                <c:pt idx="57672">
                  <c:v>5.1672000000012961</c:v>
                </c:pt>
                <c:pt idx="57673">
                  <c:v>5.1673000000012959</c:v>
                </c:pt>
                <c:pt idx="57674">
                  <c:v>5.1674000000012956</c:v>
                </c:pt>
                <c:pt idx="57675">
                  <c:v>5.1675000000012954</c:v>
                </c:pt>
                <c:pt idx="57676">
                  <c:v>5.1676000000012952</c:v>
                </c:pt>
                <c:pt idx="57677">
                  <c:v>5.1677000000012949</c:v>
                </c:pt>
                <c:pt idx="57678">
                  <c:v>5.1678000000012947</c:v>
                </c:pt>
                <c:pt idx="57679">
                  <c:v>5.1679000000012945</c:v>
                </c:pt>
                <c:pt idx="57680">
                  <c:v>5.1680000000012942</c:v>
                </c:pt>
                <c:pt idx="57681">
                  <c:v>5.168100000001294</c:v>
                </c:pt>
                <c:pt idx="57682">
                  <c:v>5.1682000000012938</c:v>
                </c:pt>
                <c:pt idx="57683">
                  <c:v>5.1683000000012935</c:v>
                </c:pt>
                <c:pt idx="57684">
                  <c:v>5.1684000000012933</c:v>
                </c:pt>
                <c:pt idx="57685">
                  <c:v>5.1685000000012931</c:v>
                </c:pt>
                <c:pt idx="57686">
                  <c:v>5.1686000000012928</c:v>
                </c:pt>
                <c:pt idx="57687">
                  <c:v>5.1687000000012926</c:v>
                </c:pt>
                <c:pt idx="57688">
                  <c:v>5.1688000000012924</c:v>
                </c:pt>
                <c:pt idx="57689">
                  <c:v>5.1689000000012921</c:v>
                </c:pt>
                <c:pt idx="57690">
                  <c:v>5.1690000000012919</c:v>
                </c:pt>
                <c:pt idx="57691">
                  <c:v>5.1691000000012917</c:v>
                </c:pt>
                <c:pt idx="57692">
                  <c:v>5.1692000000012914</c:v>
                </c:pt>
                <c:pt idx="57693">
                  <c:v>5.1693000000012912</c:v>
                </c:pt>
                <c:pt idx="57694">
                  <c:v>5.169400000001291</c:v>
                </c:pt>
                <c:pt idx="57695">
                  <c:v>5.1695000000012907</c:v>
                </c:pt>
                <c:pt idx="57696">
                  <c:v>5.1696000000012905</c:v>
                </c:pt>
                <c:pt idx="57697">
                  <c:v>5.1697000000012903</c:v>
                </c:pt>
                <c:pt idx="57698">
                  <c:v>5.16980000000129</c:v>
                </c:pt>
                <c:pt idx="57699">
                  <c:v>5.1699000000012898</c:v>
                </c:pt>
                <c:pt idx="57700">
                  <c:v>5.1700000000012896</c:v>
                </c:pt>
                <c:pt idx="57701">
                  <c:v>5.1701000000012893</c:v>
                </c:pt>
                <c:pt idx="57702">
                  <c:v>5.1702000000012891</c:v>
                </c:pt>
                <c:pt idx="57703">
                  <c:v>5.1703000000012889</c:v>
                </c:pt>
                <c:pt idx="57704">
                  <c:v>5.1704000000012886</c:v>
                </c:pt>
                <c:pt idx="57705">
                  <c:v>5.1705000000012884</c:v>
                </c:pt>
                <c:pt idx="57706">
                  <c:v>5.1706000000012882</c:v>
                </c:pt>
                <c:pt idx="57707">
                  <c:v>5.1707000000012879</c:v>
                </c:pt>
                <c:pt idx="57708">
                  <c:v>5.1708000000012877</c:v>
                </c:pt>
                <c:pt idx="57709">
                  <c:v>5.1709000000012875</c:v>
                </c:pt>
                <c:pt idx="57710">
                  <c:v>5.1710000000012872</c:v>
                </c:pt>
                <c:pt idx="57711">
                  <c:v>5.171100000001287</c:v>
                </c:pt>
                <c:pt idx="57712">
                  <c:v>5.1712000000012868</c:v>
                </c:pt>
                <c:pt idx="57713">
                  <c:v>5.1713000000012865</c:v>
                </c:pt>
                <c:pt idx="57714">
                  <c:v>5.1714000000012863</c:v>
                </c:pt>
                <c:pt idx="57715">
                  <c:v>5.1715000000012861</c:v>
                </c:pt>
                <c:pt idx="57716">
                  <c:v>5.1716000000012858</c:v>
                </c:pt>
                <c:pt idx="57717">
                  <c:v>5.1717000000012856</c:v>
                </c:pt>
                <c:pt idx="57718">
                  <c:v>5.1718000000012854</c:v>
                </c:pt>
                <c:pt idx="57719">
                  <c:v>5.1719000000012851</c:v>
                </c:pt>
                <c:pt idx="57720">
                  <c:v>5.1720000000012849</c:v>
                </c:pt>
                <c:pt idx="57721">
                  <c:v>5.1721000000012847</c:v>
                </c:pt>
                <c:pt idx="57722">
                  <c:v>5.1722000000012844</c:v>
                </c:pt>
                <c:pt idx="57723">
                  <c:v>5.1723000000012842</c:v>
                </c:pt>
                <c:pt idx="57724">
                  <c:v>5.172400000001284</c:v>
                </c:pt>
                <c:pt idx="57725">
                  <c:v>5.1725000000012837</c:v>
                </c:pt>
                <c:pt idx="57726">
                  <c:v>5.1726000000012835</c:v>
                </c:pt>
                <c:pt idx="57727">
                  <c:v>5.1727000000012833</c:v>
                </c:pt>
                <c:pt idx="57728">
                  <c:v>5.172800000001283</c:v>
                </c:pt>
                <c:pt idx="57729">
                  <c:v>5.1729000000012828</c:v>
                </c:pt>
                <c:pt idx="57730">
                  <c:v>5.1730000000012826</c:v>
                </c:pt>
                <c:pt idx="57731">
                  <c:v>5.1731000000012823</c:v>
                </c:pt>
                <c:pt idx="57732">
                  <c:v>5.1732000000012821</c:v>
                </c:pt>
                <c:pt idx="57733">
                  <c:v>5.1733000000012819</c:v>
                </c:pt>
                <c:pt idx="57734">
                  <c:v>5.1734000000012816</c:v>
                </c:pt>
                <c:pt idx="57735">
                  <c:v>5.1735000000012814</c:v>
                </c:pt>
                <c:pt idx="57736">
                  <c:v>5.1736000000012812</c:v>
                </c:pt>
                <c:pt idx="57737">
                  <c:v>5.1737000000012809</c:v>
                </c:pt>
                <c:pt idx="57738">
                  <c:v>5.1738000000012807</c:v>
                </c:pt>
                <c:pt idx="57739">
                  <c:v>5.1739000000012805</c:v>
                </c:pt>
                <c:pt idx="57740">
                  <c:v>5.1740000000012802</c:v>
                </c:pt>
                <c:pt idx="57741">
                  <c:v>5.17410000000128</c:v>
                </c:pt>
                <c:pt idx="57742">
                  <c:v>5.1742000000012798</c:v>
                </c:pt>
                <c:pt idx="57743">
                  <c:v>5.1743000000012795</c:v>
                </c:pt>
                <c:pt idx="57744">
                  <c:v>5.1744000000012793</c:v>
                </c:pt>
                <c:pt idx="57745">
                  <c:v>5.1745000000012791</c:v>
                </c:pt>
                <c:pt idx="57746">
                  <c:v>5.1746000000012788</c:v>
                </c:pt>
                <c:pt idx="57747">
                  <c:v>5.1747000000012786</c:v>
                </c:pt>
                <c:pt idx="57748">
                  <c:v>5.1748000000012784</c:v>
                </c:pt>
                <c:pt idx="57749">
                  <c:v>5.1749000000012781</c:v>
                </c:pt>
                <c:pt idx="57750">
                  <c:v>5.1750000000012779</c:v>
                </c:pt>
                <c:pt idx="57751">
                  <c:v>5.1751000000012777</c:v>
                </c:pt>
                <c:pt idx="57752">
                  <c:v>5.1752000000012774</c:v>
                </c:pt>
                <c:pt idx="57753">
                  <c:v>5.1753000000012772</c:v>
                </c:pt>
                <c:pt idx="57754">
                  <c:v>5.175400000001277</c:v>
                </c:pt>
                <c:pt idx="57755">
                  <c:v>5.1755000000012767</c:v>
                </c:pt>
                <c:pt idx="57756">
                  <c:v>5.1756000000012765</c:v>
                </c:pt>
                <c:pt idx="57757">
                  <c:v>5.1757000000012763</c:v>
                </c:pt>
                <c:pt idx="57758">
                  <c:v>5.175800000001276</c:v>
                </c:pt>
                <c:pt idx="57759">
                  <c:v>5.1759000000012758</c:v>
                </c:pt>
                <c:pt idx="57760">
                  <c:v>5.1760000000012756</c:v>
                </c:pt>
                <c:pt idx="57761">
                  <c:v>5.1761000000012753</c:v>
                </c:pt>
                <c:pt idx="57762">
                  <c:v>5.1762000000012751</c:v>
                </c:pt>
                <c:pt idx="57763">
                  <c:v>5.1763000000012749</c:v>
                </c:pt>
                <c:pt idx="57764">
                  <c:v>5.1764000000012746</c:v>
                </c:pt>
                <c:pt idx="57765">
                  <c:v>5.1765000000012744</c:v>
                </c:pt>
                <c:pt idx="57766">
                  <c:v>5.1766000000012742</c:v>
                </c:pt>
                <c:pt idx="57767">
                  <c:v>5.1767000000012739</c:v>
                </c:pt>
                <c:pt idx="57768">
                  <c:v>5.1768000000012737</c:v>
                </c:pt>
                <c:pt idx="57769">
                  <c:v>5.1769000000012735</c:v>
                </c:pt>
                <c:pt idx="57770">
                  <c:v>5.1770000000012732</c:v>
                </c:pt>
                <c:pt idx="57771">
                  <c:v>5.177100000001273</c:v>
                </c:pt>
                <c:pt idx="57772">
                  <c:v>5.1772000000012728</c:v>
                </c:pt>
                <c:pt idx="57773">
                  <c:v>5.1773000000012726</c:v>
                </c:pt>
                <c:pt idx="57774">
                  <c:v>5.1774000000012723</c:v>
                </c:pt>
                <c:pt idx="57775">
                  <c:v>5.1775000000012721</c:v>
                </c:pt>
              </c:numCache>
            </c:numRef>
          </c:xVal>
          <c:yVal>
            <c:numRef>
              <c:f>tek0264ALL!$E$17:$E$57792</c:f>
              <c:numCache>
                <c:formatCode>General</c:formatCode>
                <c:ptCount val="57776"/>
                <c:pt idx="0">
                  <c:v>24.6281</c:v>
                </c:pt>
                <c:pt idx="1">
                  <c:v>24.6633</c:v>
                </c:pt>
                <c:pt idx="2">
                  <c:v>24.698399999999999</c:v>
                </c:pt>
                <c:pt idx="3">
                  <c:v>24.7102</c:v>
                </c:pt>
                <c:pt idx="4">
                  <c:v>24.7242</c:v>
                </c:pt>
                <c:pt idx="5">
                  <c:v>24.701599999999999</c:v>
                </c:pt>
                <c:pt idx="6">
                  <c:v>24.678899999999999</c:v>
                </c:pt>
                <c:pt idx="7">
                  <c:v>24.6313</c:v>
                </c:pt>
                <c:pt idx="8">
                  <c:v>24.5883</c:v>
                </c:pt>
                <c:pt idx="9">
                  <c:v>24.546900000000001</c:v>
                </c:pt>
                <c:pt idx="10">
                  <c:v>24.521899999999999</c:v>
                </c:pt>
                <c:pt idx="11">
                  <c:v>24.4937</c:v>
                </c:pt>
                <c:pt idx="12">
                  <c:v>24.4633</c:v>
                </c:pt>
                <c:pt idx="13">
                  <c:v>24.4391</c:v>
                </c:pt>
                <c:pt idx="14">
                  <c:v>24.428899999999999</c:v>
                </c:pt>
                <c:pt idx="15">
                  <c:v>24.430499999999999</c:v>
                </c:pt>
                <c:pt idx="16">
                  <c:v>24.404699999999998</c:v>
                </c:pt>
                <c:pt idx="17">
                  <c:v>24.377300000000002</c:v>
                </c:pt>
                <c:pt idx="18">
                  <c:v>24.342199999999998</c:v>
                </c:pt>
                <c:pt idx="19">
                  <c:v>24.3352</c:v>
                </c:pt>
                <c:pt idx="20">
                  <c:v>24.3156</c:v>
                </c:pt>
                <c:pt idx="21">
                  <c:v>24.284400000000002</c:v>
                </c:pt>
                <c:pt idx="22">
                  <c:v>24.278099999999998</c:v>
                </c:pt>
                <c:pt idx="23">
                  <c:v>24.268000000000001</c:v>
                </c:pt>
                <c:pt idx="24">
                  <c:v>24.249199999999998</c:v>
                </c:pt>
                <c:pt idx="25">
                  <c:v>24.212499999999999</c:v>
                </c:pt>
                <c:pt idx="26">
                  <c:v>24.203900000000001</c:v>
                </c:pt>
                <c:pt idx="27">
                  <c:v>24.1844</c:v>
                </c:pt>
                <c:pt idx="28">
                  <c:v>24.170300000000001</c:v>
                </c:pt>
                <c:pt idx="29">
                  <c:v>24.157800000000002</c:v>
                </c:pt>
                <c:pt idx="30">
                  <c:v>24.125</c:v>
                </c:pt>
                <c:pt idx="31">
                  <c:v>24.106300000000001</c:v>
                </c:pt>
                <c:pt idx="32">
                  <c:v>24.085899999999999</c:v>
                </c:pt>
                <c:pt idx="33">
                  <c:v>24.069500000000001</c:v>
                </c:pt>
                <c:pt idx="34">
                  <c:v>24.061699999999998</c:v>
                </c:pt>
                <c:pt idx="35">
                  <c:v>24.041399999999999</c:v>
                </c:pt>
                <c:pt idx="36">
                  <c:v>24.018799999999999</c:v>
                </c:pt>
                <c:pt idx="37">
                  <c:v>24.024999999999999</c:v>
                </c:pt>
                <c:pt idx="38">
                  <c:v>24.010200000000001</c:v>
                </c:pt>
                <c:pt idx="39">
                  <c:v>23.988299999999999</c:v>
                </c:pt>
                <c:pt idx="40">
                  <c:v>23.9633</c:v>
                </c:pt>
                <c:pt idx="41">
                  <c:v>23.949200000000001</c:v>
                </c:pt>
                <c:pt idx="42">
                  <c:v>23.931999999999999</c:v>
                </c:pt>
                <c:pt idx="43">
                  <c:v>23.907</c:v>
                </c:pt>
                <c:pt idx="44">
                  <c:v>23.894500000000001</c:v>
                </c:pt>
                <c:pt idx="45">
                  <c:v>23.875</c:v>
                </c:pt>
                <c:pt idx="46">
                  <c:v>23.8672</c:v>
                </c:pt>
                <c:pt idx="47">
                  <c:v>23.846900000000002</c:v>
                </c:pt>
                <c:pt idx="48">
                  <c:v>23.824999999999999</c:v>
                </c:pt>
                <c:pt idx="49">
                  <c:v>23.799199999999999</c:v>
                </c:pt>
                <c:pt idx="50">
                  <c:v>23.800799999999999</c:v>
                </c:pt>
                <c:pt idx="51">
                  <c:v>23.770299999999999</c:v>
                </c:pt>
                <c:pt idx="52">
                  <c:v>23.7453</c:v>
                </c:pt>
                <c:pt idx="53">
                  <c:v>23.7148</c:v>
                </c:pt>
                <c:pt idx="54">
                  <c:v>23.7258</c:v>
                </c:pt>
                <c:pt idx="55">
                  <c:v>23.698399999999999</c:v>
                </c:pt>
                <c:pt idx="56">
                  <c:v>23.6617</c:v>
                </c:pt>
                <c:pt idx="57">
                  <c:v>23.654699999999998</c:v>
                </c:pt>
                <c:pt idx="58">
                  <c:v>23.638300000000001</c:v>
                </c:pt>
                <c:pt idx="59">
                  <c:v>23.637499999999999</c:v>
                </c:pt>
                <c:pt idx="60">
                  <c:v>23.5977</c:v>
                </c:pt>
                <c:pt idx="61">
                  <c:v>23.619499999999999</c:v>
                </c:pt>
                <c:pt idx="62">
                  <c:v>23.609400000000001</c:v>
                </c:pt>
                <c:pt idx="63">
                  <c:v>23.614799999999999</c:v>
                </c:pt>
                <c:pt idx="64">
                  <c:v>23.630500000000001</c:v>
                </c:pt>
                <c:pt idx="65">
                  <c:v>23.636700000000001</c:v>
                </c:pt>
                <c:pt idx="66">
                  <c:v>23.670300000000001</c:v>
                </c:pt>
                <c:pt idx="67">
                  <c:v>23.700800000000001</c:v>
                </c:pt>
                <c:pt idx="68">
                  <c:v>23.7531</c:v>
                </c:pt>
                <c:pt idx="69">
                  <c:v>23.8078</c:v>
                </c:pt>
                <c:pt idx="70">
                  <c:v>23.862500000000001</c:v>
                </c:pt>
                <c:pt idx="71">
                  <c:v>23.907</c:v>
                </c:pt>
                <c:pt idx="72">
                  <c:v>23.953099999999999</c:v>
                </c:pt>
                <c:pt idx="73">
                  <c:v>24</c:v>
                </c:pt>
                <c:pt idx="74">
                  <c:v>24.046900000000001</c:v>
                </c:pt>
                <c:pt idx="75">
                  <c:v>24.1</c:v>
                </c:pt>
                <c:pt idx="76">
                  <c:v>24.1617</c:v>
                </c:pt>
                <c:pt idx="77">
                  <c:v>24.237500000000001</c:v>
                </c:pt>
                <c:pt idx="78">
                  <c:v>24.303899999999999</c:v>
                </c:pt>
                <c:pt idx="79">
                  <c:v>24.3734</c:v>
                </c:pt>
                <c:pt idx="80">
                  <c:v>24.425000000000001</c:v>
                </c:pt>
                <c:pt idx="81">
                  <c:v>24.480499999999999</c:v>
                </c:pt>
                <c:pt idx="82">
                  <c:v>24.5398</c:v>
                </c:pt>
                <c:pt idx="83">
                  <c:v>24.583600000000001</c:v>
                </c:pt>
                <c:pt idx="84">
                  <c:v>24.635899999999999</c:v>
                </c:pt>
                <c:pt idx="85">
                  <c:v>24.6555</c:v>
                </c:pt>
                <c:pt idx="86">
                  <c:v>24.6812</c:v>
                </c:pt>
                <c:pt idx="87">
                  <c:v>24.6875</c:v>
                </c:pt>
                <c:pt idx="88">
                  <c:v>24.685199999999998</c:v>
                </c:pt>
                <c:pt idx="89">
                  <c:v>24.637499999999999</c:v>
                </c:pt>
                <c:pt idx="90">
                  <c:v>24.5961</c:v>
                </c:pt>
                <c:pt idx="91">
                  <c:v>24.572700000000001</c:v>
                </c:pt>
                <c:pt idx="92">
                  <c:v>24.531199999999998</c:v>
                </c:pt>
                <c:pt idx="93">
                  <c:v>24.500800000000002</c:v>
                </c:pt>
                <c:pt idx="94">
                  <c:v>24.4711</c:v>
                </c:pt>
                <c:pt idx="95">
                  <c:v>24.4406</c:v>
                </c:pt>
                <c:pt idx="96">
                  <c:v>24.4039</c:v>
                </c:pt>
                <c:pt idx="97">
                  <c:v>24.391400000000001</c:v>
                </c:pt>
                <c:pt idx="98">
                  <c:v>24.363299999999999</c:v>
                </c:pt>
                <c:pt idx="99">
                  <c:v>24.339099999999998</c:v>
                </c:pt>
                <c:pt idx="100">
                  <c:v>24.326599999999999</c:v>
                </c:pt>
                <c:pt idx="101">
                  <c:v>24.3156</c:v>
                </c:pt>
                <c:pt idx="102">
                  <c:v>24.306999999999999</c:v>
                </c:pt>
                <c:pt idx="103">
                  <c:v>24.297699999999999</c:v>
                </c:pt>
                <c:pt idx="104">
                  <c:v>24.264099999999999</c:v>
                </c:pt>
                <c:pt idx="105">
                  <c:v>24.236699999999999</c:v>
                </c:pt>
                <c:pt idx="106">
                  <c:v>24.2164</c:v>
                </c:pt>
                <c:pt idx="107">
                  <c:v>24.2133</c:v>
                </c:pt>
                <c:pt idx="108">
                  <c:v>24.196100000000001</c:v>
                </c:pt>
                <c:pt idx="109">
                  <c:v>24.176600000000001</c:v>
                </c:pt>
                <c:pt idx="110">
                  <c:v>24.139099999999999</c:v>
                </c:pt>
                <c:pt idx="111">
                  <c:v>24.1281</c:v>
                </c:pt>
                <c:pt idx="112">
                  <c:v>24.110900000000001</c:v>
                </c:pt>
                <c:pt idx="113">
                  <c:v>24.105499999999999</c:v>
                </c:pt>
                <c:pt idx="114">
                  <c:v>24.0883</c:v>
                </c:pt>
                <c:pt idx="115">
                  <c:v>24.051600000000001</c:v>
                </c:pt>
                <c:pt idx="116">
                  <c:v>24.046099999999999</c:v>
                </c:pt>
                <c:pt idx="117">
                  <c:v>24.021899999999999</c:v>
                </c:pt>
                <c:pt idx="118">
                  <c:v>24.003900000000002</c:v>
                </c:pt>
                <c:pt idx="119">
                  <c:v>23.983599999999999</c:v>
                </c:pt>
                <c:pt idx="120">
                  <c:v>23.971900000000002</c:v>
                </c:pt>
                <c:pt idx="121">
                  <c:v>23.964099999999998</c:v>
                </c:pt>
                <c:pt idx="122">
                  <c:v>23.964099999999998</c:v>
                </c:pt>
                <c:pt idx="123">
                  <c:v>23.933599999999998</c:v>
                </c:pt>
                <c:pt idx="124">
                  <c:v>23.9086</c:v>
                </c:pt>
                <c:pt idx="125">
                  <c:v>23.896899999999999</c:v>
                </c:pt>
                <c:pt idx="126">
                  <c:v>23.887499999999999</c:v>
                </c:pt>
                <c:pt idx="127">
                  <c:v>23.867999999999999</c:v>
                </c:pt>
                <c:pt idx="128">
                  <c:v>23.842199999999998</c:v>
                </c:pt>
                <c:pt idx="129">
                  <c:v>23.8156</c:v>
                </c:pt>
                <c:pt idx="130">
                  <c:v>23.798400000000001</c:v>
                </c:pt>
                <c:pt idx="131">
                  <c:v>23.7852</c:v>
                </c:pt>
                <c:pt idx="132">
                  <c:v>23.7805</c:v>
                </c:pt>
                <c:pt idx="133">
                  <c:v>23.7422</c:v>
                </c:pt>
                <c:pt idx="134">
                  <c:v>23.7453</c:v>
                </c:pt>
                <c:pt idx="135">
                  <c:v>23.723400000000002</c:v>
                </c:pt>
                <c:pt idx="136">
                  <c:v>23.707799999999999</c:v>
                </c:pt>
                <c:pt idx="137">
                  <c:v>23.688300000000002</c:v>
                </c:pt>
                <c:pt idx="138">
                  <c:v>23.680499999999999</c:v>
                </c:pt>
                <c:pt idx="139">
                  <c:v>23.662500000000001</c:v>
                </c:pt>
                <c:pt idx="140">
                  <c:v>23.635899999999999</c:v>
                </c:pt>
                <c:pt idx="141">
                  <c:v>23.625800000000002</c:v>
                </c:pt>
                <c:pt idx="142">
                  <c:v>23.606300000000001</c:v>
                </c:pt>
                <c:pt idx="143">
                  <c:v>23.596900000000002</c:v>
                </c:pt>
                <c:pt idx="144">
                  <c:v>23.578900000000001</c:v>
                </c:pt>
                <c:pt idx="145">
                  <c:v>23.5672</c:v>
                </c:pt>
                <c:pt idx="146">
                  <c:v>23.589099999999998</c:v>
                </c:pt>
                <c:pt idx="147">
                  <c:v>23.5992</c:v>
                </c:pt>
                <c:pt idx="148">
                  <c:v>23.617999999999999</c:v>
                </c:pt>
                <c:pt idx="149">
                  <c:v>23.633600000000001</c:v>
                </c:pt>
                <c:pt idx="150">
                  <c:v>23.680499999999999</c:v>
                </c:pt>
                <c:pt idx="151">
                  <c:v>23.707000000000001</c:v>
                </c:pt>
                <c:pt idx="152">
                  <c:v>23.7531</c:v>
                </c:pt>
                <c:pt idx="153">
                  <c:v>23.824999999999999</c:v>
                </c:pt>
                <c:pt idx="154">
                  <c:v>23.885200000000001</c:v>
                </c:pt>
                <c:pt idx="155">
                  <c:v>23.943000000000001</c:v>
                </c:pt>
                <c:pt idx="156">
                  <c:v>23.997699999999998</c:v>
                </c:pt>
                <c:pt idx="157">
                  <c:v>24.058599999999998</c:v>
                </c:pt>
                <c:pt idx="158">
                  <c:v>24.111699999999999</c:v>
                </c:pt>
                <c:pt idx="159">
                  <c:v>24.173400000000001</c:v>
                </c:pt>
                <c:pt idx="160">
                  <c:v>24.237500000000001</c:v>
                </c:pt>
                <c:pt idx="161">
                  <c:v>24.303899999999999</c:v>
                </c:pt>
                <c:pt idx="162">
                  <c:v>24.364799999999999</c:v>
                </c:pt>
                <c:pt idx="163">
                  <c:v>24.4453</c:v>
                </c:pt>
                <c:pt idx="164">
                  <c:v>24.496099999999998</c:v>
                </c:pt>
                <c:pt idx="165">
                  <c:v>24.5398</c:v>
                </c:pt>
                <c:pt idx="166">
                  <c:v>24.605499999999999</c:v>
                </c:pt>
                <c:pt idx="167">
                  <c:v>24.634399999999999</c:v>
                </c:pt>
                <c:pt idx="168">
                  <c:v>24.667999999999999</c:v>
                </c:pt>
                <c:pt idx="169">
                  <c:v>24.689800000000002</c:v>
                </c:pt>
                <c:pt idx="170">
                  <c:v>24.689800000000002</c:v>
                </c:pt>
                <c:pt idx="171">
                  <c:v>24.6844</c:v>
                </c:pt>
                <c:pt idx="172">
                  <c:v>24.671099999999999</c:v>
                </c:pt>
                <c:pt idx="173">
                  <c:v>24.6508</c:v>
                </c:pt>
                <c:pt idx="174">
                  <c:v>24.616399999999999</c:v>
                </c:pt>
                <c:pt idx="175">
                  <c:v>24.5641</c:v>
                </c:pt>
                <c:pt idx="176">
                  <c:v>24.526599999999998</c:v>
                </c:pt>
                <c:pt idx="177">
                  <c:v>24.490600000000001</c:v>
                </c:pt>
                <c:pt idx="178">
                  <c:v>24.468800000000002</c:v>
                </c:pt>
                <c:pt idx="179">
                  <c:v>24.435199999999998</c:v>
                </c:pt>
                <c:pt idx="180">
                  <c:v>24.415600000000001</c:v>
                </c:pt>
                <c:pt idx="181">
                  <c:v>24.396100000000001</c:v>
                </c:pt>
                <c:pt idx="182">
                  <c:v>24.3734</c:v>
                </c:pt>
                <c:pt idx="183">
                  <c:v>24.358599999999999</c:v>
                </c:pt>
                <c:pt idx="184">
                  <c:v>24.329699999999999</c:v>
                </c:pt>
                <c:pt idx="185">
                  <c:v>24.3125</c:v>
                </c:pt>
                <c:pt idx="186">
                  <c:v>24.300799999999999</c:v>
                </c:pt>
                <c:pt idx="187">
                  <c:v>24.292200000000001</c:v>
                </c:pt>
                <c:pt idx="188">
                  <c:v>24.265599999999999</c:v>
                </c:pt>
                <c:pt idx="189">
                  <c:v>24.260200000000001</c:v>
                </c:pt>
                <c:pt idx="190">
                  <c:v>24.238299999999999</c:v>
                </c:pt>
                <c:pt idx="191">
                  <c:v>24.229700000000001</c:v>
                </c:pt>
                <c:pt idx="192">
                  <c:v>24.203099999999999</c:v>
                </c:pt>
                <c:pt idx="193">
                  <c:v>24.170300000000001</c:v>
                </c:pt>
                <c:pt idx="194">
                  <c:v>24.185199999999998</c:v>
                </c:pt>
                <c:pt idx="195">
                  <c:v>24.156199999999998</c:v>
                </c:pt>
                <c:pt idx="196">
                  <c:v>24.1328</c:v>
                </c:pt>
                <c:pt idx="197">
                  <c:v>24.125800000000002</c:v>
                </c:pt>
                <c:pt idx="198">
                  <c:v>24.103899999999999</c:v>
                </c:pt>
                <c:pt idx="199">
                  <c:v>24.081299999999999</c:v>
                </c:pt>
                <c:pt idx="200">
                  <c:v>24.073399999999999</c:v>
                </c:pt>
                <c:pt idx="201">
                  <c:v>24.053100000000001</c:v>
                </c:pt>
                <c:pt idx="202">
                  <c:v>24.0289</c:v>
                </c:pt>
                <c:pt idx="203">
                  <c:v>24.018000000000001</c:v>
                </c:pt>
                <c:pt idx="204">
                  <c:v>23.9937</c:v>
                </c:pt>
                <c:pt idx="205">
                  <c:v>23.9727</c:v>
                </c:pt>
                <c:pt idx="206">
                  <c:v>23.959399999999999</c:v>
                </c:pt>
                <c:pt idx="207">
                  <c:v>23.9328</c:v>
                </c:pt>
                <c:pt idx="208">
                  <c:v>23.8977</c:v>
                </c:pt>
                <c:pt idx="209">
                  <c:v>23.889800000000001</c:v>
                </c:pt>
                <c:pt idx="210">
                  <c:v>23.878900000000002</c:v>
                </c:pt>
                <c:pt idx="211">
                  <c:v>23.8492</c:v>
                </c:pt>
                <c:pt idx="212">
                  <c:v>23.8445</c:v>
                </c:pt>
                <c:pt idx="213">
                  <c:v>23.834399999999999</c:v>
                </c:pt>
                <c:pt idx="214">
                  <c:v>23.8125</c:v>
                </c:pt>
                <c:pt idx="215">
                  <c:v>23.803100000000001</c:v>
                </c:pt>
                <c:pt idx="216">
                  <c:v>23.798400000000001</c:v>
                </c:pt>
                <c:pt idx="217">
                  <c:v>23.791399999999999</c:v>
                </c:pt>
                <c:pt idx="218">
                  <c:v>23.7578</c:v>
                </c:pt>
                <c:pt idx="219">
                  <c:v>23.735199999999999</c:v>
                </c:pt>
                <c:pt idx="220">
                  <c:v>23.7117</c:v>
                </c:pt>
                <c:pt idx="221">
                  <c:v>23.696100000000001</c:v>
                </c:pt>
                <c:pt idx="222">
                  <c:v>23.672699999999999</c:v>
                </c:pt>
                <c:pt idx="223">
                  <c:v>23.6586</c:v>
                </c:pt>
                <c:pt idx="224">
                  <c:v>23.633600000000001</c:v>
                </c:pt>
                <c:pt idx="225">
                  <c:v>23.6172</c:v>
                </c:pt>
                <c:pt idx="226">
                  <c:v>23.611699999999999</c:v>
                </c:pt>
                <c:pt idx="227">
                  <c:v>23.5883</c:v>
                </c:pt>
                <c:pt idx="228">
                  <c:v>23.569500000000001</c:v>
                </c:pt>
                <c:pt idx="229">
                  <c:v>23.5656</c:v>
                </c:pt>
                <c:pt idx="230">
                  <c:v>23.582000000000001</c:v>
                </c:pt>
                <c:pt idx="231">
                  <c:v>23.5945</c:v>
                </c:pt>
                <c:pt idx="232">
                  <c:v>23.614799999999999</c:v>
                </c:pt>
                <c:pt idx="233">
                  <c:v>23.664100000000001</c:v>
                </c:pt>
                <c:pt idx="234">
                  <c:v>23.688300000000002</c:v>
                </c:pt>
                <c:pt idx="235">
                  <c:v>23.7578</c:v>
                </c:pt>
                <c:pt idx="236">
                  <c:v>23.816400000000002</c:v>
                </c:pt>
                <c:pt idx="237">
                  <c:v>23.869499999999999</c:v>
                </c:pt>
                <c:pt idx="238">
                  <c:v>23.923400000000001</c:v>
                </c:pt>
                <c:pt idx="239">
                  <c:v>23.9727</c:v>
                </c:pt>
                <c:pt idx="240">
                  <c:v>24.035900000000002</c:v>
                </c:pt>
                <c:pt idx="241">
                  <c:v>24.0852</c:v>
                </c:pt>
                <c:pt idx="242">
                  <c:v>24.145299999999999</c:v>
                </c:pt>
                <c:pt idx="243">
                  <c:v>24.194500000000001</c:v>
                </c:pt>
                <c:pt idx="244">
                  <c:v>24.2563</c:v>
                </c:pt>
                <c:pt idx="245">
                  <c:v>24.3094</c:v>
                </c:pt>
                <c:pt idx="246">
                  <c:v>24.375800000000002</c:v>
                </c:pt>
                <c:pt idx="247">
                  <c:v>24.452300000000001</c:v>
                </c:pt>
                <c:pt idx="248">
                  <c:v>24.517199999999999</c:v>
                </c:pt>
                <c:pt idx="249">
                  <c:v>24.579699999999999</c:v>
                </c:pt>
                <c:pt idx="250">
                  <c:v>24.607800000000001</c:v>
                </c:pt>
                <c:pt idx="251">
                  <c:v>24.643000000000001</c:v>
                </c:pt>
                <c:pt idx="252">
                  <c:v>24.6508</c:v>
                </c:pt>
                <c:pt idx="253">
                  <c:v>24.671099999999999</c:v>
                </c:pt>
                <c:pt idx="254">
                  <c:v>24.672699999999999</c:v>
                </c:pt>
                <c:pt idx="255">
                  <c:v>24.662500000000001</c:v>
                </c:pt>
                <c:pt idx="256">
                  <c:v>24.637499999999999</c:v>
                </c:pt>
                <c:pt idx="257">
                  <c:v>24.5977</c:v>
                </c:pt>
                <c:pt idx="258">
                  <c:v>24.546099999999999</c:v>
                </c:pt>
                <c:pt idx="259">
                  <c:v>24.499199999999998</c:v>
                </c:pt>
                <c:pt idx="260">
                  <c:v>24.4758</c:v>
                </c:pt>
                <c:pt idx="261">
                  <c:v>24.455500000000001</c:v>
                </c:pt>
                <c:pt idx="262">
                  <c:v>24.422699999999999</c:v>
                </c:pt>
                <c:pt idx="263">
                  <c:v>24.415600000000001</c:v>
                </c:pt>
                <c:pt idx="264">
                  <c:v>24.375800000000002</c:v>
                </c:pt>
                <c:pt idx="265">
                  <c:v>24.360900000000001</c:v>
                </c:pt>
                <c:pt idx="266">
                  <c:v>24.340599999999998</c:v>
                </c:pt>
                <c:pt idx="267">
                  <c:v>24.3109</c:v>
                </c:pt>
                <c:pt idx="268">
                  <c:v>24.311699999999998</c:v>
                </c:pt>
                <c:pt idx="269">
                  <c:v>24.285900000000002</c:v>
                </c:pt>
                <c:pt idx="270">
                  <c:v>24.257000000000001</c:v>
                </c:pt>
                <c:pt idx="271">
                  <c:v>24.228100000000001</c:v>
                </c:pt>
                <c:pt idx="272">
                  <c:v>24.210899999999999</c:v>
                </c:pt>
                <c:pt idx="273">
                  <c:v>24.1859</c:v>
                </c:pt>
                <c:pt idx="274">
                  <c:v>24.174199999999999</c:v>
                </c:pt>
                <c:pt idx="275">
                  <c:v>24.151599999999998</c:v>
                </c:pt>
                <c:pt idx="276">
                  <c:v>24.135200000000001</c:v>
                </c:pt>
                <c:pt idx="277">
                  <c:v>24.119499999999999</c:v>
                </c:pt>
                <c:pt idx="278">
                  <c:v>24.096900000000002</c:v>
                </c:pt>
                <c:pt idx="279">
                  <c:v>24.092199999999998</c:v>
                </c:pt>
                <c:pt idx="280">
                  <c:v>24.0688</c:v>
                </c:pt>
                <c:pt idx="281">
                  <c:v>24.041399999999999</c:v>
                </c:pt>
                <c:pt idx="282">
                  <c:v>24.029699999999998</c:v>
                </c:pt>
                <c:pt idx="283">
                  <c:v>24.032800000000002</c:v>
                </c:pt>
                <c:pt idx="284">
                  <c:v>24.0047</c:v>
                </c:pt>
                <c:pt idx="285">
                  <c:v>23.9742</c:v>
                </c:pt>
                <c:pt idx="286">
                  <c:v>23.953900000000001</c:v>
                </c:pt>
                <c:pt idx="287">
                  <c:v>23.9359</c:v>
                </c:pt>
                <c:pt idx="288">
                  <c:v>23.920300000000001</c:v>
                </c:pt>
                <c:pt idx="289">
                  <c:v>23.907800000000002</c:v>
                </c:pt>
                <c:pt idx="290">
                  <c:v>23.917999999999999</c:v>
                </c:pt>
                <c:pt idx="291">
                  <c:v>23.885899999999999</c:v>
                </c:pt>
                <c:pt idx="292">
                  <c:v>23.886700000000001</c:v>
                </c:pt>
                <c:pt idx="293">
                  <c:v>23.859400000000001</c:v>
                </c:pt>
                <c:pt idx="294">
                  <c:v>23.837499999999999</c:v>
                </c:pt>
                <c:pt idx="295">
                  <c:v>23.823399999999999</c:v>
                </c:pt>
                <c:pt idx="296">
                  <c:v>23.801600000000001</c:v>
                </c:pt>
                <c:pt idx="297">
                  <c:v>23.793800000000001</c:v>
                </c:pt>
                <c:pt idx="298">
                  <c:v>23.764099999999999</c:v>
                </c:pt>
                <c:pt idx="299">
                  <c:v>23.7453</c:v>
                </c:pt>
                <c:pt idx="300">
                  <c:v>23.731300000000001</c:v>
                </c:pt>
                <c:pt idx="301">
                  <c:v>23.728899999999999</c:v>
                </c:pt>
                <c:pt idx="302">
                  <c:v>23.703099999999999</c:v>
                </c:pt>
                <c:pt idx="303">
                  <c:v>23.6844</c:v>
                </c:pt>
                <c:pt idx="304">
                  <c:v>23.672699999999999</c:v>
                </c:pt>
                <c:pt idx="305">
                  <c:v>23.657</c:v>
                </c:pt>
                <c:pt idx="306">
                  <c:v>23.653099999999998</c:v>
                </c:pt>
                <c:pt idx="307">
                  <c:v>23.6328</c:v>
                </c:pt>
                <c:pt idx="308">
                  <c:v>23.627300000000002</c:v>
                </c:pt>
                <c:pt idx="309">
                  <c:v>23.603899999999999</c:v>
                </c:pt>
                <c:pt idx="310">
                  <c:v>23.574200000000001</c:v>
                </c:pt>
                <c:pt idx="311">
                  <c:v>23.569500000000001</c:v>
                </c:pt>
                <c:pt idx="312">
                  <c:v>23.558599999999998</c:v>
                </c:pt>
                <c:pt idx="313">
                  <c:v>23.5945</c:v>
                </c:pt>
                <c:pt idx="314">
                  <c:v>23.5914</c:v>
                </c:pt>
                <c:pt idx="315">
                  <c:v>23.610199999999999</c:v>
                </c:pt>
                <c:pt idx="316">
                  <c:v>23.645299999999999</c:v>
                </c:pt>
                <c:pt idx="317">
                  <c:v>23.685199999999998</c:v>
                </c:pt>
                <c:pt idx="318">
                  <c:v>23.728899999999999</c:v>
                </c:pt>
                <c:pt idx="319">
                  <c:v>23.7789</c:v>
                </c:pt>
                <c:pt idx="320">
                  <c:v>23.832000000000001</c:v>
                </c:pt>
                <c:pt idx="321">
                  <c:v>23.869499999999999</c:v>
                </c:pt>
                <c:pt idx="322">
                  <c:v>23.9344</c:v>
                </c:pt>
                <c:pt idx="323">
                  <c:v>23.987500000000001</c:v>
                </c:pt>
                <c:pt idx="324">
                  <c:v>24.056999999999999</c:v>
                </c:pt>
                <c:pt idx="325">
                  <c:v>24.109400000000001</c:v>
                </c:pt>
                <c:pt idx="326">
                  <c:v>24.1828</c:v>
                </c:pt>
                <c:pt idx="327">
                  <c:v>24.2563</c:v>
                </c:pt>
                <c:pt idx="328">
                  <c:v>24.3062</c:v>
                </c:pt>
                <c:pt idx="329">
                  <c:v>24.363299999999999</c:v>
                </c:pt>
                <c:pt idx="330">
                  <c:v>24.439800000000002</c:v>
                </c:pt>
                <c:pt idx="331">
                  <c:v>24.497699999999998</c:v>
                </c:pt>
                <c:pt idx="332">
                  <c:v>24.5383</c:v>
                </c:pt>
                <c:pt idx="333">
                  <c:v>24.610199999999999</c:v>
                </c:pt>
                <c:pt idx="334">
                  <c:v>24.645299999999999</c:v>
                </c:pt>
                <c:pt idx="335">
                  <c:v>24.669499999999999</c:v>
                </c:pt>
                <c:pt idx="336">
                  <c:v>24.6844</c:v>
                </c:pt>
                <c:pt idx="337">
                  <c:v>24.683599999999998</c:v>
                </c:pt>
                <c:pt idx="338">
                  <c:v>24.683599999999998</c:v>
                </c:pt>
                <c:pt idx="339">
                  <c:v>24.65</c:v>
                </c:pt>
                <c:pt idx="340">
                  <c:v>24.6172</c:v>
                </c:pt>
                <c:pt idx="341">
                  <c:v>24.568000000000001</c:v>
                </c:pt>
                <c:pt idx="342">
                  <c:v>24.5258</c:v>
                </c:pt>
                <c:pt idx="343">
                  <c:v>24.5078</c:v>
                </c:pt>
                <c:pt idx="344">
                  <c:v>24.468800000000002</c:v>
                </c:pt>
                <c:pt idx="345">
                  <c:v>24.446100000000001</c:v>
                </c:pt>
                <c:pt idx="346">
                  <c:v>24.422699999999999</c:v>
                </c:pt>
                <c:pt idx="347">
                  <c:v>24.415600000000001</c:v>
                </c:pt>
                <c:pt idx="348">
                  <c:v>24.4023</c:v>
                </c:pt>
                <c:pt idx="349">
                  <c:v>24.375</c:v>
                </c:pt>
                <c:pt idx="350">
                  <c:v>24.372699999999998</c:v>
                </c:pt>
                <c:pt idx="351">
                  <c:v>24.330500000000001</c:v>
                </c:pt>
                <c:pt idx="352">
                  <c:v>24.321899999999999</c:v>
                </c:pt>
                <c:pt idx="353">
                  <c:v>24.3</c:v>
                </c:pt>
                <c:pt idx="354">
                  <c:v>24.276599999999998</c:v>
                </c:pt>
                <c:pt idx="355">
                  <c:v>24.262499999999999</c:v>
                </c:pt>
                <c:pt idx="356">
                  <c:v>24.229700000000001</c:v>
                </c:pt>
                <c:pt idx="357">
                  <c:v>24.214099999999998</c:v>
                </c:pt>
                <c:pt idx="358">
                  <c:v>24.2117</c:v>
                </c:pt>
                <c:pt idx="359">
                  <c:v>24.180499999999999</c:v>
                </c:pt>
                <c:pt idx="360">
                  <c:v>24.154699999999998</c:v>
                </c:pt>
                <c:pt idx="361">
                  <c:v>24.1492</c:v>
                </c:pt>
                <c:pt idx="362">
                  <c:v>24.1328</c:v>
                </c:pt>
                <c:pt idx="363">
                  <c:v>24.108599999999999</c:v>
                </c:pt>
                <c:pt idx="364">
                  <c:v>24.0961</c:v>
                </c:pt>
                <c:pt idx="365">
                  <c:v>24.0703</c:v>
                </c:pt>
                <c:pt idx="366">
                  <c:v>24.058599999999998</c:v>
                </c:pt>
                <c:pt idx="367">
                  <c:v>24.035900000000002</c:v>
                </c:pt>
                <c:pt idx="368">
                  <c:v>24.013300000000001</c:v>
                </c:pt>
                <c:pt idx="369">
                  <c:v>23.992999999999999</c:v>
                </c:pt>
                <c:pt idx="370">
                  <c:v>23.982800000000001</c:v>
                </c:pt>
                <c:pt idx="371">
                  <c:v>23.9727</c:v>
                </c:pt>
                <c:pt idx="372">
                  <c:v>23.9711</c:v>
                </c:pt>
                <c:pt idx="373">
                  <c:v>23.948399999999999</c:v>
                </c:pt>
                <c:pt idx="374">
                  <c:v>23.922699999999999</c:v>
                </c:pt>
                <c:pt idx="375">
                  <c:v>23.915600000000001</c:v>
                </c:pt>
                <c:pt idx="376">
                  <c:v>23.889800000000001</c:v>
                </c:pt>
                <c:pt idx="377">
                  <c:v>23.8813</c:v>
                </c:pt>
                <c:pt idx="378">
                  <c:v>23.858599999999999</c:v>
                </c:pt>
                <c:pt idx="379">
                  <c:v>23.832799999999999</c:v>
                </c:pt>
                <c:pt idx="380">
                  <c:v>23.830500000000001</c:v>
                </c:pt>
                <c:pt idx="381">
                  <c:v>23.8078</c:v>
                </c:pt>
                <c:pt idx="382">
                  <c:v>23.764099999999999</c:v>
                </c:pt>
                <c:pt idx="383">
                  <c:v>23.757000000000001</c:v>
                </c:pt>
                <c:pt idx="384">
                  <c:v>23.741399999999999</c:v>
                </c:pt>
                <c:pt idx="385">
                  <c:v>23.718</c:v>
                </c:pt>
                <c:pt idx="386">
                  <c:v>23.714099999999998</c:v>
                </c:pt>
                <c:pt idx="387">
                  <c:v>23.691400000000002</c:v>
                </c:pt>
                <c:pt idx="388">
                  <c:v>23.686699999999998</c:v>
                </c:pt>
                <c:pt idx="389">
                  <c:v>23.670300000000001</c:v>
                </c:pt>
                <c:pt idx="390">
                  <c:v>23.671900000000001</c:v>
                </c:pt>
                <c:pt idx="391">
                  <c:v>23.6492</c:v>
                </c:pt>
                <c:pt idx="392">
                  <c:v>23.619499999999999</c:v>
                </c:pt>
                <c:pt idx="393">
                  <c:v>23.621099999999998</c:v>
                </c:pt>
                <c:pt idx="394">
                  <c:v>23.603899999999999</c:v>
                </c:pt>
                <c:pt idx="395">
                  <c:v>23.607800000000001</c:v>
                </c:pt>
                <c:pt idx="396">
                  <c:v>23.603899999999999</c:v>
                </c:pt>
                <c:pt idx="397">
                  <c:v>23.603100000000001</c:v>
                </c:pt>
                <c:pt idx="398">
                  <c:v>23.6313</c:v>
                </c:pt>
                <c:pt idx="399">
                  <c:v>23.6508</c:v>
                </c:pt>
                <c:pt idx="400">
                  <c:v>23.678100000000001</c:v>
                </c:pt>
                <c:pt idx="401">
                  <c:v>23.7133</c:v>
                </c:pt>
                <c:pt idx="402">
                  <c:v>23.771899999999999</c:v>
                </c:pt>
                <c:pt idx="403">
                  <c:v>23.826599999999999</c:v>
                </c:pt>
                <c:pt idx="404">
                  <c:v>23.880500000000001</c:v>
                </c:pt>
                <c:pt idx="405">
                  <c:v>23.938300000000002</c:v>
                </c:pt>
                <c:pt idx="406">
                  <c:v>23.987500000000001</c:v>
                </c:pt>
                <c:pt idx="407">
                  <c:v>24.044499999999999</c:v>
                </c:pt>
                <c:pt idx="408">
                  <c:v>24.1</c:v>
                </c:pt>
                <c:pt idx="409">
                  <c:v>24.175799999999999</c:v>
                </c:pt>
                <c:pt idx="410">
                  <c:v>24.2258</c:v>
                </c:pt>
                <c:pt idx="411">
                  <c:v>24.2883</c:v>
                </c:pt>
                <c:pt idx="412">
                  <c:v>24.3508</c:v>
                </c:pt>
                <c:pt idx="413">
                  <c:v>24.4102</c:v>
                </c:pt>
                <c:pt idx="414">
                  <c:v>24.4711</c:v>
                </c:pt>
                <c:pt idx="415">
                  <c:v>24.535900000000002</c:v>
                </c:pt>
                <c:pt idx="416">
                  <c:v>24.589099999999998</c:v>
                </c:pt>
                <c:pt idx="417">
                  <c:v>24.614799999999999</c:v>
                </c:pt>
                <c:pt idx="418">
                  <c:v>24.648399999999999</c:v>
                </c:pt>
                <c:pt idx="419">
                  <c:v>24.666399999999999</c:v>
                </c:pt>
                <c:pt idx="420">
                  <c:v>24.681999999999999</c:v>
                </c:pt>
                <c:pt idx="421">
                  <c:v>24.680499999999999</c:v>
                </c:pt>
                <c:pt idx="422">
                  <c:v>24.654699999999998</c:v>
                </c:pt>
                <c:pt idx="423">
                  <c:v>24.622699999999998</c:v>
                </c:pt>
                <c:pt idx="424">
                  <c:v>24.568000000000001</c:v>
                </c:pt>
                <c:pt idx="425">
                  <c:v>24.542200000000001</c:v>
                </c:pt>
                <c:pt idx="426">
                  <c:v>24.4984</c:v>
                </c:pt>
                <c:pt idx="427">
                  <c:v>24.478100000000001</c:v>
                </c:pt>
                <c:pt idx="428">
                  <c:v>24.439800000000002</c:v>
                </c:pt>
                <c:pt idx="429">
                  <c:v>24.443000000000001</c:v>
                </c:pt>
                <c:pt idx="430">
                  <c:v>24.414100000000001</c:v>
                </c:pt>
                <c:pt idx="431">
                  <c:v>24.387499999999999</c:v>
                </c:pt>
                <c:pt idx="432">
                  <c:v>24.364799999999999</c:v>
                </c:pt>
                <c:pt idx="433">
                  <c:v>24.318000000000001</c:v>
                </c:pt>
                <c:pt idx="434">
                  <c:v>24.3156</c:v>
                </c:pt>
                <c:pt idx="435">
                  <c:v>24.303100000000001</c:v>
                </c:pt>
                <c:pt idx="436">
                  <c:v>24.276599999999998</c:v>
                </c:pt>
                <c:pt idx="437">
                  <c:v>24.255500000000001</c:v>
                </c:pt>
                <c:pt idx="438">
                  <c:v>24.2227</c:v>
                </c:pt>
                <c:pt idx="439">
                  <c:v>24.225000000000001</c:v>
                </c:pt>
                <c:pt idx="440">
                  <c:v>24.197700000000001</c:v>
                </c:pt>
                <c:pt idx="441">
                  <c:v>24.1828</c:v>
                </c:pt>
                <c:pt idx="442">
                  <c:v>24.1648</c:v>
                </c:pt>
                <c:pt idx="443">
                  <c:v>24.140599999999999</c:v>
                </c:pt>
                <c:pt idx="444">
                  <c:v>24.113299999999999</c:v>
                </c:pt>
                <c:pt idx="445">
                  <c:v>24.0961</c:v>
                </c:pt>
                <c:pt idx="446">
                  <c:v>24.087499999999999</c:v>
                </c:pt>
                <c:pt idx="447">
                  <c:v>24.0703</c:v>
                </c:pt>
                <c:pt idx="448">
                  <c:v>24.053100000000001</c:v>
                </c:pt>
                <c:pt idx="449">
                  <c:v>24.021100000000001</c:v>
                </c:pt>
                <c:pt idx="450">
                  <c:v>24.016400000000001</c:v>
                </c:pt>
                <c:pt idx="451">
                  <c:v>24.016400000000001</c:v>
                </c:pt>
                <c:pt idx="452">
                  <c:v>23.9727</c:v>
                </c:pt>
                <c:pt idx="453">
                  <c:v>23.971900000000002</c:v>
                </c:pt>
                <c:pt idx="454">
                  <c:v>23.950800000000001</c:v>
                </c:pt>
                <c:pt idx="455">
                  <c:v>23.946899999999999</c:v>
                </c:pt>
                <c:pt idx="456">
                  <c:v>23.907</c:v>
                </c:pt>
                <c:pt idx="457">
                  <c:v>23.894500000000001</c:v>
                </c:pt>
                <c:pt idx="458">
                  <c:v>23.8734</c:v>
                </c:pt>
                <c:pt idx="459">
                  <c:v>23.8492</c:v>
                </c:pt>
                <c:pt idx="460">
                  <c:v>23.8477</c:v>
                </c:pt>
                <c:pt idx="461">
                  <c:v>23.8445</c:v>
                </c:pt>
                <c:pt idx="462">
                  <c:v>23.814800000000002</c:v>
                </c:pt>
                <c:pt idx="463">
                  <c:v>23.794499999999999</c:v>
                </c:pt>
                <c:pt idx="464">
                  <c:v>23.793800000000001</c:v>
                </c:pt>
                <c:pt idx="465">
                  <c:v>23.795300000000001</c:v>
                </c:pt>
                <c:pt idx="466">
                  <c:v>23.768799999999999</c:v>
                </c:pt>
                <c:pt idx="467">
                  <c:v>23.75</c:v>
                </c:pt>
                <c:pt idx="468">
                  <c:v>23.731300000000001</c:v>
                </c:pt>
                <c:pt idx="469">
                  <c:v>23.729700000000001</c:v>
                </c:pt>
                <c:pt idx="470">
                  <c:v>23.7102</c:v>
                </c:pt>
                <c:pt idx="471">
                  <c:v>23.685199999999998</c:v>
                </c:pt>
                <c:pt idx="472">
                  <c:v>23.671099999999999</c:v>
                </c:pt>
                <c:pt idx="473">
                  <c:v>23.645299999999999</c:v>
                </c:pt>
                <c:pt idx="474">
                  <c:v>23.6</c:v>
                </c:pt>
                <c:pt idx="475">
                  <c:v>23.6008</c:v>
                </c:pt>
                <c:pt idx="476">
                  <c:v>23.592199999999998</c:v>
                </c:pt>
                <c:pt idx="477">
                  <c:v>23.578900000000001</c:v>
                </c:pt>
                <c:pt idx="478">
                  <c:v>23.5578</c:v>
                </c:pt>
                <c:pt idx="479">
                  <c:v>23.580500000000001</c:v>
                </c:pt>
                <c:pt idx="480">
                  <c:v>23.592199999999998</c:v>
                </c:pt>
                <c:pt idx="481">
                  <c:v>23.592199999999998</c:v>
                </c:pt>
                <c:pt idx="482">
                  <c:v>23.6266</c:v>
                </c:pt>
                <c:pt idx="483">
                  <c:v>23.6906</c:v>
                </c:pt>
                <c:pt idx="484">
                  <c:v>23.733599999999999</c:v>
                </c:pt>
                <c:pt idx="485">
                  <c:v>23.766400000000001</c:v>
                </c:pt>
                <c:pt idx="486">
                  <c:v>23.819500000000001</c:v>
                </c:pt>
                <c:pt idx="487">
                  <c:v>23.888300000000001</c:v>
                </c:pt>
                <c:pt idx="488">
                  <c:v>23.928100000000001</c:v>
                </c:pt>
                <c:pt idx="489">
                  <c:v>23.982800000000001</c:v>
                </c:pt>
                <c:pt idx="490">
                  <c:v>24.029699999999998</c:v>
                </c:pt>
                <c:pt idx="491">
                  <c:v>24.078900000000001</c:v>
                </c:pt>
                <c:pt idx="492">
                  <c:v>24.141400000000001</c:v>
                </c:pt>
                <c:pt idx="493">
                  <c:v>24.176600000000001</c:v>
                </c:pt>
                <c:pt idx="494">
                  <c:v>24.264099999999999</c:v>
                </c:pt>
                <c:pt idx="495">
                  <c:v>24.348400000000002</c:v>
                </c:pt>
                <c:pt idx="496">
                  <c:v>24.4086</c:v>
                </c:pt>
                <c:pt idx="497">
                  <c:v>24.454699999999999</c:v>
                </c:pt>
                <c:pt idx="498">
                  <c:v>24.513300000000001</c:v>
                </c:pt>
                <c:pt idx="499">
                  <c:v>24.580500000000001</c:v>
                </c:pt>
                <c:pt idx="500">
                  <c:v>24.625</c:v>
                </c:pt>
                <c:pt idx="501">
                  <c:v>24.6648</c:v>
                </c:pt>
                <c:pt idx="502">
                  <c:v>24.6938</c:v>
                </c:pt>
                <c:pt idx="503">
                  <c:v>24.705500000000001</c:v>
                </c:pt>
                <c:pt idx="504">
                  <c:v>24.703099999999999</c:v>
                </c:pt>
                <c:pt idx="505">
                  <c:v>24.686699999999998</c:v>
                </c:pt>
                <c:pt idx="506">
                  <c:v>24.670300000000001</c:v>
                </c:pt>
                <c:pt idx="507">
                  <c:v>24.6172</c:v>
                </c:pt>
                <c:pt idx="508">
                  <c:v>24.572700000000001</c:v>
                </c:pt>
                <c:pt idx="509">
                  <c:v>24.5398</c:v>
                </c:pt>
                <c:pt idx="510">
                  <c:v>24.5273</c:v>
                </c:pt>
                <c:pt idx="511">
                  <c:v>24.481300000000001</c:v>
                </c:pt>
                <c:pt idx="512">
                  <c:v>24.453900000000001</c:v>
                </c:pt>
                <c:pt idx="513">
                  <c:v>24.423400000000001</c:v>
                </c:pt>
                <c:pt idx="514">
                  <c:v>24.403099999999998</c:v>
                </c:pt>
                <c:pt idx="515">
                  <c:v>24.389800000000001</c:v>
                </c:pt>
                <c:pt idx="516">
                  <c:v>24.357800000000001</c:v>
                </c:pt>
                <c:pt idx="517">
                  <c:v>24.3445</c:v>
                </c:pt>
                <c:pt idx="518">
                  <c:v>24.3203</c:v>
                </c:pt>
                <c:pt idx="519">
                  <c:v>24.3047</c:v>
                </c:pt>
                <c:pt idx="520">
                  <c:v>24.3</c:v>
                </c:pt>
                <c:pt idx="521">
                  <c:v>24.276599999999998</c:v>
                </c:pt>
                <c:pt idx="522">
                  <c:v>24.2563</c:v>
                </c:pt>
                <c:pt idx="523">
                  <c:v>24.239100000000001</c:v>
                </c:pt>
                <c:pt idx="524">
                  <c:v>24.203900000000001</c:v>
                </c:pt>
                <c:pt idx="525">
                  <c:v>24.1906</c:v>
                </c:pt>
                <c:pt idx="526">
                  <c:v>24.173400000000001</c:v>
                </c:pt>
                <c:pt idx="527">
                  <c:v>24.139099999999999</c:v>
                </c:pt>
                <c:pt idx="528">
                  <c:v>24.142199999999999</c:v>
                </c:pt>
                <c:pt idx="529">
                  <c:v>24.1023</c:v>
                </c:pt>
                <c:pt idx="530">
                  <c:v>24.1</c:v>
                </c:pt>
                <c:pt idx="531">
                  <c:v>24.0852</c:v>
                </c:pt>
                <c:pt idx="532">
                  <c:v>24.071100000000001</c:v>
                </c:pt>
                <c:pt idx="533">
                  <c:v>24.0273</c:v>
                </c:pt>
                <c:pt idx="534">
                  <c:v>24.017199999999999</c:v>
                </c:pt>
                <c:pt idx="535">
                  <c:v>23.9937</c:v>
                </c:pt>
                <c:pt idx="536">
                  <c:v>23.971900000000002</c:v>
                </c:pt>
                <c:pt idx="537">
                  <c:v>23.946100000000001</c:v>
                </c:pt>
                <c:pt idx="538">
                  <c:v>23.953099999999999</c:v>
                </c:pt>
                <c:pt idx="539">
                  <c:v>23.9328</c:v>
                </c:pt>
                <c:pt idx="540">
                  <c:v>23.907</c:v>
                </c:pt>
                <c:pt idx="541">
                  <c:v>23.884399999999999</c:v>
                </c:pt>
                <c:pt idx="542">
                  <c:v>23.875</c:v>
                </c:pt>
                <c:pt idx="543">
                  <c:v>23.857800000000001</c:v>
                </c:pt>
                <c:pt idx="544">
                  <c:v>23.8492</c:v>
                </c:pt>
                <c:pt idx="545">
                  <c:v>23.843</c:v>
                </c:pt>
                <c:pt idx="546">
                  <c:v>23.826599999999999</c:v>
                </c:pt>
                <c:pt idx="547">
                  <c:v>23.814800000000002</c:v>
                </c:pt>
                <c:pt idx="548">
                  <c:v>23.7883</c:v>
                </c:pt>
                <c:pt idx="549">
                  <c:v>23.7563</c:v>
                </c:pt>
                <c:pt idx="550">
                  <c:v>23.737500000000001</c:v>
                </c:pt>
                <c:pt idx="551">
                  <c:v>23.7133</c:v>
                </c:pt>
                <c:pt idx="552">
                  <c:v>23.710899999999999</c:v>
                </c:pt>
                <c:pt idx="553">
                  <c:v>23.6906</c:v>
                </c:pt>
                <c:pt idx="554">
                  <c:v>23.689800000000002</c:v>
                </c:pt>
                <c:pt idx="555">
                  <c:v>23.6797</c:v>
                </c:pt>
                <c:pt idx="556">
                  <c:v>23.667999999999999</c:v>
                </c:pt>
                <c:pt idx="557">
                  <c:v>23.635899999999999</c:v>
                </c:pt>
                <c:pt idx="558">
                  <c:v>23.6313</c:v>
                </c:pt>
                <c:pt idx="559">
                  <c:v>23.603100000000001</c:v>
                </c:pt>
                <c:pt idx="560">
                  <c:v>23.581299999999999</c:v>
                </c:pt>
                <c:pt idx="561">
                  <c:v>23.5656</c:v>
                </c:pt>
                <c:pt idx="562">
                  <c:v>23.574200000000001</c:v>
                </c:pt>
                <c:pt idx="563">
                  <c:v>23.5883</c:v>
                </c:pt>
                <c:pt idx="564">
                  <c:v>23.601600000000001</c:v>
                </c:pt>
                <c:pt idx="565">
                  <c:v>23.624199999999998</c:v>
                </c:pt>
                <c:pt idx="566">
                  <c:v>23.653099999999998</c:v>
                </c:pt>
                <c:pt idx="567">
                  <c:v>23.678899999999999</c:v>
                </c:pt>
                <c:pt idx="568">
                  <c:v>23.736699999999999</c:v>
                </c:pt>
                <c:pt idx="569">
                  <c:v>23.787500000000001</c:v>
                </c:pt>
                <c:pt idx="570">
                  <c:v>23.842199999999998</c:v>
                </c:pt>
                <c:pt idx="571">
                  <c:v>23.903099999999998</c:v>
                </c:pt>
                <c:pt idx="572">
                  <c:v>23.9391</c:v>
                </c:pt>
                <c:pt idx="573">
                  <c:v>23.990600000000001</c:v>
                </c:pt>
                <c:pt idx="574">
                  <c:v>24.049199999999999</c:v>
                </c:pt>
                <c:pt idx="575">
                  <c:v>24.121099999999998</c:v>
                </c:pt>
                <c:pt idx="576">
                  <c:v>24.180499999999999</c:v>
                </c:pt>
                <c:pt idx="577">
                  <c:v>24.247699999999998</c:v>
                </c:pt>
                <c:pt idx="578">
                  <c:v>24.306999999999999</c:v>
                </c:pt>
                <c:pt idx="579">
                  <c:v>24.374199999999998</c:v>
                </c:pt>
                <c:pt idx="580">
                  <c:v>24.430499999999999</c:v>
                </c:pt>
                <c:pt idx="581">
                  <c:v>24.4922</c:v>
                </c:pt>
                <c:pt idx="582">
                  <c:v>24.540600000000001</c:v>
                </c:pt>
                <c:pt idx="583">
                  <c:v>24.572700000000001</c:v>
                </c:pt>
                <c:pt idx="584">
                  <c:v>24.6187</c:v>
                </c:pt>
                <c:pt idx="585">
                  <c:v>24.645299999999999</c:v>
                </c:pt>
                <c:pt idx="586">
                  <c:v>24.651599999999998</c:v>
                </c:pt>
                <c:pt idx="587">
                  <c:v>24.643799999999999</c:v>
                </c:pt>
                <c:pt idx="588">
                  <c:v>24.667999999999999</c:v>
                </c:pt>
                <c:pt idx="589">
                  <c:v>24.627300000000002</c:v>
                </c:pt>
                <c:pt idx="590">
                  <c:v>24.585899999999999</c:v>
                </c:pt>
                <c:pt idx="591">
                  <c:v>24.542200000000001</c:v>
                </c:pt>
                <c:pt idx="592">
                  <c:v>24.509399999999999</c:v>
                </c:pt>
                <c:pt idx="593">
                  <c:v>24.475000000000001</c:v>
                </c:pt>
                <c:pt idx="594">
                  <c:v>24.456299999999999</c:v>
                </c:pt>
                <c:pt idx="595">
                  <c:v>24.4344</c:v>
                </c:pt>
                <c:pt idx="596">
                  <c:v>24.401599999999998</c:v>
                </c:pt>
                <c:pt idx="597">
                  <c:v>24.384399999999999</c:v>
                </c:pt>
                <c:pt idx="598">
                  <c:v>24.3508</c:v>
                </c:pt>
                <c:pt idx="599">
                  <c:v>24.3383</c:v>
                </c:pt>
                <c:pt idx="600">
                  <c:v>24.3172</c:v>
                </c:pt>
                <c:pt idx="601">
                  <c:v>24.3047</c:v>
                </c:pt>
                <c:pt idx="602">
                  <c:v>24.285900000000002</c:v>
                </c:pt>
                <c:pt idx="603">
                  <c:v>24.264800000000001</c:v>
                </c:pt>
                <c:pt idx="604">
                  <c:v>24.244499999999999</c:v>
                </c:pt>
                <c:pt idx="605">
                  <c:v>24.231999999999999</c:v>
                </c:pt>
                <c:pt idx="606">
                  <c:v>24.196899999999999</c:v>
                </c:pt>
                <c:pt idx="607">
                  <c:v>24.185199999999998</c:v>
                </c:pt>
                <c:pt idx="608">
                  <c:v>24.148399999999999</c:v>
                </c:pt>
                <c:pt idx="609">
                  <c:v>24.141400000000001</c:v>
                </c:pt>
                <c:pt idx="610">
                  <c:v>24.119499999999999</c:v>
                </c:pt>
                <c:pt idx="611">
                  <c:v>24.0992</c:v>
                </c:pt>
                <c:pt idx="612">
                  <c:v>24.075800000000001</c:v>
                </c:pt>
                <c:pt idx="613">
                  <c:v>24.0562</c:v>
                </c:pt>
                <c:pt idx="614">
                  <c:v>24.058599999999998</c:v>
                </c:pt>
                <c:pt idx="615">
                  <c:v>24.051600000000001</c:v>
                </c:pt>
                <c:pt idx="616">
                  <c:v>24.0078</c:v>
                </c:pt>
                <c:pt idx="617">
                  <c:v>24.005500000000001</c:v>
                </c:pt>
                <c:pt idx="618">
                  <c:v>23.9695</c:v>
                </c:pt>
                <c:pt idx="619">
                  <c:v>23.941400000000002</c:v>
                </c:pt>
                <c:pt idx="620">
                  <c:v>23.925799999999999</c:v>
                </c:pt>
                <c:pt idx="621">
                  <c:v>23.925000000000001</c:v>
                </c:pt>
                <c:pt idx="622">
                  <c:v>23.9023</c:v>
                </c:pt>
                <c:pt idx="623">
                  <c:v>23.898399999999999</c:v>
                </c:pt>
                <c:pt idx="624">
                  <c:v>23.885899999999999</c:v>
                </c:pt>
                <c:pt idx="625">
                  <c:v>23.859400000000001</c:v>
                </c:pt>
                <c:pt idx="626">
                  <c:v>23.845300000000002</c:v>
                </c:pt>
                <c:pt idx="627">
                  <c:v>23.825800000000001</c:v>
                </c:pt>
                <c:pt idx="628">
                  <c:v>23.811699999999998</c:v>
                </c:pt>
                <c:pt idx="629">
                  <c:v>23.802299999999999</c:v>
                </c:pt>
                <c:pt idx="630">
                  <c:v>23.7805</c:v>
                </c:pt>
                <c:pt idx="631">
                  <c:v>23.764800000000001</c:v>
                </c:pt>
                <c:pt idx="632">
                  <c:v>23.7789</c:v>
                </c:pt>
                <c:pt idx="633">
                  <c:v>23.7484</c:v>
                </c:pt>
                <c:pt idx="634">
                  <c:v>23.733599999999999</c:v>
                </c:pt>
                <c:pt idx="635">
                  <c:v>23.720300000000002</c:v>
                </c:pt>
                <c:pt idx="636">
                  <c:v>23.691400000000002</c:v>
                </c:pt>
                <c:pt idx="637">
                  <c:v>23.675000000000001</c:v>
                </c:pt>
                <c:pt idx="638">
                  <c:v>23.669499999999999</c:v>
                </c:pt>
                <c:pt idx="639">
                  <c:v>23.645299999999999</c:v>
                </c:pt>
                <c:pt idx="640">
                  <c:v>23.617999999999999</c:v>
                </c:pt>
                <c:pt idx="641">
                  <c:v>23.616399999999999</c:v>
                </c:pt>
                <c:pt idx="642">
                  <c:v>23.603100000000001</c:v>
                </c:pt>
                <c:pt idx="643">
                  <c:v>23.578099999999999</c:v>
                </c:pt>
                <c:pt idx="644">
                  <c:v>23.5594</c:v>
                </c:pt>
                <c:pt idx="645">
                  <c:v>23.541399999999999</c:v>
                </c:pt>
                <c:pt idx="646">
                  <c:v>23.546099999999999</c:v>
                </c:pt>
                <c:pt idx="647">
                  <c:v>23.569500000000001</c:v>
                </c:pt>
                <c:pt idx="648">
                  <c:v>23.587499999999999</c:v>
                </c:pt>
                <c:pt idx="649">
                  <c:v>23.635200000000001</c:v>
                </c:pt>
                <c:pt idx="650">
                  <c:v>23.6859</c:v>
                </c:pt>
                <c:pt idx="651">
                  <c:v>23.739100000000001</c:v>
                </c:pt>
                <c:pt idx="652">
                  <c:v>23.787500000000001</c:v>
                </c:pt>
                <c:pt idx="653">
                  <c:v>23.819500000000001</c:v>
                </c:pt>
                <c:pt idx="654">
                  <c:v>23.8828</c:v>
                </c:pt>
                <c:pt idx="655">
                  <c:v>23.941400000000002</c:v>
                </c:pt>
                <c:pt idx="656">
                  <c:v>23.987500000000001</c:v>
                </c:pt>
                <c:pt idx="657">
                  <c:v>24.0688</c:v>
                </c:pt>
                <c:pt idx="658">
                  <c:v>24.103100000000001</c:v>
                </c:pt>
                <c:pt idx="659">
                  <c:v>24.196100000000001</c:v>
                </c:pt>
                <c:pt idx="660">
                  <c:v>24.239100000000001</c:v>
                </c:pt>
                <c:pt idx="661">
                  <c:v>24.3141</c:v>
                </c:pt>
                <c:pt idx="662">
                  <c:v>24.360199999999999</c:v>
                </c:pt>
                <c:pt idx="663">
                  <c:v>24.425000000000001</c:v>
                </c:pt>
                <c:pt idx="664">
                  <c:v>24.487500000000001</c:v>
                </c:pt>
                <c:pt idx="665">
                  <c:v>24.5383</c:v>
                </c:pt>
                <c:pt idx="666">
                  <c:v>24.610900000000001</c:v>
                </c:pt>
                <c:pt idx="667">
                  <c:v>24.6602</c:v>
                </c:pt>
                <c:pt idx="668">
                  <c:v>24.6828</c:v>
                </c:pt>
                <c:pt idx="669">
                  <c:v>24.6906</c:v>
                </c:pt>
                <c:pt idx="670">
                  <c:v>24.707799999999999</c:v>
                </c:pt>
                <c:pt idx="671">
                  <c:v>24.691400000000002</c:v>
                </c:pt>
                <c:pt idx="672">
                  <c:v>24.6617</c:v>
                </c:pt>
                <c:pt idx="673">
                  <c:v>24.6219</c:v>
                </c:pt>
                <c:pt idx="674">
                  <c:v>24.581299999999999</c:v>
                </c:pt>
                <c:pt idx="675">
                  <c:v>24.5383</c:v>
                </c:pt>
                <c:pt idx="676">
                  <c:v>24.505500000000001</c:v>
                </c:pt>
                <c:pt idx="677">
                  <c:v>24.497699999999998</c:v>
                </c:pt>
                <c:pt idx="678">
                  <c:v>24.4633</c:v>
                </c:pt>
                <c:pt idx="679">
                  <c:v>24.446899999999999</c:v>
                </c:pt>
                <c:pt idx="680">
                  <c:v>24.4117</c:v>
                </c:pt>
                <c:pt idx="681">
                  <c:v>24.4</c:v>
                </c:pt>
                <c:pt idx="682">
                  <c:v>24.3687</c:v>
                </c:pt>
                <c:pt idx="683">
                  <c:v>24.375</c:v>
                </c:pt>
                <c:pt idx="684">
                  <c:v>24.3383</c:v>
                </c:pt>
                <c:pt idx="685">
                  <c:v>24.300799999999999</c:v>
                </c:pt>
                <c:pt idx="686">
                  <c:v>24.295300000000001</c:v>
                </c:pt>
                <c:pt idx="687">
                  <c:v>24.2852</c:v>
                </c:pt>
                <c:pt idx="688">
                  <c:v>24.268000000000001</c:v>
                </c:pt>
                <c:pt idx="689">
                  <c:v>24.255500000000001</c:v>
                </c:pt>
                <c:pt idx="690">
                  <c:v>24.235199999999999</c:v>
                </c:pt>
                <c:pt idx="691">
                  <c:v>24.204699999999999</c:v>
                </c:pt>
                <c:pt idx="692">
                  <c:v>24.191400000000002</c:v>
                </c:pt>
                <c:pt idx="693">
                  <c:v>24.176600000000001</c:v>
                </c:pt>
                <c:pt idx="694">
                  <c:v>24.148399999999999</c:v>
                </c:pt>
                <c:pt idx="695">
                  <c:v>24.122699999999998</c:v>
                </c:pt>
                <c:pt idx="696">
                  <c:v>24.109400000000001</c:v>
                </c:pt>
                <c:pt idx="697">
                  <c:v>24.089099999999998</c:v>
                </c:pt>
                <c:pt idx="698">
                  <c:v>24.078099999999999</c:v>
                </c:pt>
                <c:pt idx="699">
                  <c:v>24.053100000000001</c:v>
                </c:pt>
                <c:pt idx="700">
                  <c:v>24.041399999999999</c:v>
                </c:pt>
                <c:pt idx="701">
                  <c:v>24.018799999999999</c:v>
                </c:pt>
                <c:pt idx="702">
                  <c:v>23.999199999999998</c:v>
                </c:pt>
                <c:pt idx="703">
                  <c:v>23.976600000000001</c:v>
                </c:pt>
                <c:pt idx="704">
                  <c:v>23.954699999999999</c:v>
                </c:pt>
                <c:pt idx="705">
                  <c:v>23.9406</c:v>
                </c:pt>
                <c:pt idx="706">
                  <c:v>23.935199999999998</c:v>
                </c:pt>
                <c:pt idx="707">
                  <c:v>23.910900000000002</c:v>
                </c:pt>
                <c:pt idx="708">
                  <c:v>23.888300000000001</c:v>
                </c:pt>
                <c:pt idx="709">
                  <c:v>23.878900000000002</c:v>
                </c:pt>
                <c:pt idx="710">
                  <c:v>23.848400000000002</c:v>
                </c:pt>
                <c:pt idx="711">
                  <c:v>23.830500000000001</c:v>
                </c:pt>
                <c:pt idx="712">
                  <c:v>23.832000000000001</c:v>
                </c:pt>
                <c:pt idx="713">
                  <c:v>23.8094</c:v>
                </c:pt>
                <c:pt idx="714">
                  <c:v>23.806999999999999</c:v>
                </c:pt>
                <c:pt idx="715">
                  <c:v>23.7789</c:v>
                </c:pt>
                <c:pt idx="716">
                  <c:v>23.776599999999998</c:v>
                </c:pt>
                <c:pt idx="717">
                  <c:v>23.7469</c:v>
                </c:pt>
                <c:pt idx="718">
                  <c:v>23.721900000000002</c:v>
                </c:pt>
                <c:pt idx="719">
                  <c:v>23.7117</c:v>
                </c:pt>
                <c:pt idx="720">
                  <c:v>23.6953</c:v>
                </c:pt>
                <c:pt idx="721">
                  <c:v>23.673400000000001</c:v>
                </c:pt>
                <c:pt idx="722">
                  <c:v>23.669499999999999</c:v>
                </c:pt>
                <c:pt idx="723">
                  <c:v>23.653099999999998</c:v>
                </c:pt>
                <c:pt idx="724">
                  <c:v>23.628900000000002</c:v>
                </c:pt>
                <c:pt idx="725">
                  <c:v>23.6172</c:v>
                </c:pt>
                <c:pt idx="726">
                  <c:v>23.5914</c:v>
                </c:pt>
                <c:pt idx="727">
                  <c:v>23.573399999999999</c:v>
                </c:pt>
                <c:pt idx="728">
                  <c:v>23.574200000000001</c:v>
                </c:pt>
                <c:pt idx="729">
                  <c:v>23.579699999999999</c:v>
                </c:pt>
                <c:pt idx="730">
                  <c:v>23.593</c:v>
                </c:pt>
                <c:pt idx="731">
                  <c:v>23.601600000000001</c:v>
                </c:pt>
                <c:pt idx="732">
                  <c:v>23.632000000000001</c:v>
                </c:pt>
                <c:pt idx="733">
                  <c:v>23.662500000000001</c:v>
                </c:pt>
                <c:pt idx="734">
                  <c:v>23.7102</c:v>
                </c:pt>
                <c:pt idx="735">
                  <c:v>23.766400000000001</c:v>
                </c:pt>
                <c:pt idx="736">
                  <c:v>23.814800000000002</c:v>
                </c:pt>
                <c:pt idx="737">
                  <c:v>23.860900000000001</c:v>
                </c:pt>
                <c:pt idx="738">
                  <c:v>23.9102</c:v>
                </c:pt>
                <c:pt idx="739">
                  <c:v>23.967199999999998</c:v>
                </c:pt>
                <c:pt idx="740">
                  <c:v>24.0258</c:v>
                </c:pt>
                <c:pt idx="741">
                  <c:v>24.074200000000001</c:v>
                </c:pt>
                <c:pt idx="742">
                  <c:v>24.138300000000001</c:v>
                </c:pt>
                <c:pt idx="743">
                  <c:v>24.208600000000001</c:v>
                </c:pt>
                <c:pt idx="744">
                  <c:v>24.271100000000001</c:v>
                </c:pt>
                <c:pt idx="745">
                  <c:v>24.331299999999999</c:v>
                </c:pt>
                <c:pt idx="746">
                  <c:v>24.386700000000001</c:v>
                </c:pt>
                <c:pt idx="747">
                  <c:v>24.4453</c:v>
                </c:pt>
                <c:pt idx="748">
                  <c:v>24.5047</c:v>
                </c:pt>
                <c:pt idx="749">
                  <c:v>24.553100000000001</c:v>
                </c:pt>
                <c:pt idx="750">
                  <c:v>24.5883</c:v>
                </c:pt>
                <c:pt idx="751">
                  <c:v>24.617999999999999</c:v>
                </c:pt>
                <c:pt idx="752">
                  <c:v>24.634399999999999</c:v>
                </c:pt>
                <c:pt idx="753">
                  <c:v>24.670300000000001</c:v>
                </c:pt>
                <c:pt idx="754">
                  <c:v>24.657800000000002</c:v>
                </c:pt>
                <c:pt idx="755">
                  <c:v>24.6313</c:v>
                </c:pt>
                <c:pt idx="756">
                  <c:v>24.593</c:v>
                </c:pt>
                <c:pt idx="757">
                  <c:v>24.577300000000001</c:v>
                </c:pt>
                <c:pt idx="758">
                  <c:v>24.5289</c:v>
                </c:pt>
                <c:pt idx="759">
                  <c:v>24.486699999999999</c:v>
                </c:pt>
                <c:pt idx="760">
                  <c:v>24.4711</c:v>
                </c:pt>
                <c:pt idx="761">
                  <c:v>24.457000000000001</c:v>
                </c:pt>
                <c:pt idx="762">
                  <c:v>24.430499999999999</c:v>
                </c:pt>
                <c:pt idx="763">
                  <c:v>24.394500000000001</c:v>
                </c:pt>
                <c:pt idx="764">
                  <c:v>24.3766</c:v>
                </c:pt>
                <c:pt idx="765">
                  <c:v>24.356300000000001</c:v>
                </c:pt>
                <c:pt idx="766">
                  <c:v>24.324200000000001</c:v>
                </c:pt>
                <c:pt idx="767">
                  <c:v>24.302299999999999</c:v>
                </c:pt>
                <c:pt idx="768">
                  <c:v>24.274999999999999</c:v>
                </c:pt>
                <c:pt idx="769">
                  <c:v>24.2773</c:v>
                </c:pt>
                <c:pt idx="770">
                  <c:v>24.260200000000001</c:v>
                </c:pt>
                <c:pt idx="771">
                  <c:v>24.2437</c:v>
                </c:pt>
                <c:pt idx="772">
                  <c:v>24.214099999999998</c:v>
                </c:pt>
                <c:pt idx="773">
                  <c:v>24.2133</c:v>
                </c:pt>
                <c:pt idx="774">
                  <c:v>24.1859</c:v>
                </c:pt>
                <c:pt idx="775">
                  <c:v>24.1633</c:v>
                </c:pt>
                <c:pt idx="776">
                  <c:v>24.139099999999999</c:v>
                </c:pt>
                <c:pt idx="777">
                  <c:v>24.106300000000001</c:v>
                </c:pt>
                <c:pt idx="778">
                  <c:v>24.103100000000001</c:v>
                </c:pt>
                <c:pt idx="779">
                  <c:v>24.075800000000001</c:v>
                </c:pt>
                <c:pt idx="780">
                  <c:v>24.061699999999998</c:v>
                </c:pt>
                <c:pt idx="781">
                  <c:v>24.043800000000001</c:v>
                </c:pt>
                <c:pt idx="782">
                  <c:v>24.0227</c:v>
                </c:pt>
                <c:pt idx="783">
                  <c:v>24.0016</c:v>
                </c:pt>
                <c:pt idx="784">
                  <c:v>23.9969</c:v>
                </c:pt>
                <c:pt idx="785">
                  <c:v>23.983599999999999</c:v>
                </c:pt>
                <c:pt idx="786">
                  <c:v>23.965599999999998</c:v>
                </c:pt>
                <c:pt idx="787">
                  <c:v>23.941400000000002</c:v>
                </c:pt>
                <c:pt idx="788">
                  <c:v>23.917999999999999</c:v>
                </c:pt>
                <c:pt idx="789">
                  <c:v>23.907800000000002</c:v>
                </c:pt>
                <c:pt idx="790">
                  <c:v>23.903099999999998</c:v>
                </c:pt>
                <c:pt idx="791">
                  <c:v>23.8719</c:v>
                </c:pt>
                <c:pt idx="792">
                  <c:v>23.863299999999999</c:v>
                </c:pt>
                <c:pt idx="793">
                  <c:v>23.843</c:v>
                </c:pt>
                <c:pt idx="794">
                  <c:v>23.8352</c:v>
                </c:pt>
                <c:pt idx="795">
                  <c:v>23.821100000000001</c:v>
                </c:pt>
                <c:pt idx="796">
                  <c:v>23.8078</c:v>
                </c:pt>
                <c:pt idx="797">
                  <c:v>23.774999999999999</c:v>
                </c:pt>
                <c:pt idx="798">
                  <c:v>23.757000000000001</c:v>
                </c:pt>
                <c:pt idx="799">
                  <c:v>23.7484</c:v>
                </c:pt>
                <c:pt idx="800">
                  <c:v>23.739799999999999</c:v>
                </c:pt>
                <c:pt idx="801">
                  <c:v>23.7117</c:v>
                </c:pt>
                <c:pt idx="802">
                  <c:v>23.680499999999999</c:v>
                </c:pt>
                <c:pt idx="803">
                  <c:v>23.680499999999999</c:v>
                </c:pt>
                <c:pt idx="804">
                  <c:v>23.6555</c:v>
                </c:pt>
                <c:pt idx="805">
                  <c:v>23.653099999999998</c:v>
                </c:pt>
                <c:pt idx="806">
                  <c:v>23.625800000000002</c:v>
                </c:pt>
                <c:pt idx="807">
                  <c:v>23.603100000000001</c:v>
                </c:pt>
                <c:pt idx="808">
                  <c:v>23.589099999999998</c:v>
                </c:pt>
                <c:pt idx="809">
                  <c:v>23.574200000000001</c:v>
                </c:pt>
                <c:pt idx="810">
                  <c:v>23.563300000000002</c:v>
                </c:pt>
                <c:pt idx="811">
                  <c:v>23.544499999999999</c:v>
                </c:pt>
                <c:pt idx="812">
                  <c:v>23.553100000000001</c:v>
                </c:pt>
                <c:pt idx="813">
                  <c:v>23.5641</c:v>
                </c:pt>
                <c:pt idx="814">
                  <c:v>23.566400000000002</c:v>
                </c:pt>
                <c:pt idx="815">
                  <c:v>23.605499999999999</c:v>
                </c:pt>
                <c:pt idx="816">
                  <c:v>23.646100000000001</c:v>
                </c:pt>
                <c:pt idx="817">
                  <c:v>23.6859</c:v>
                </c:pt>
                <c:pt idx="818">
                  <c:v>23.7258</c:v>
                </c:pt>
                <c:pt idx="819">
                  <c:v>23.773399999999999</c:v>
                </c:pt>
                <c:pt idx="820">
                  <c:v>23.824200000000001</c:v>
                </c:pt>
                <c:pt idx="821">
                  <c:v>23.862500000000001</c:v>
                </c:pt>
                <c:pt idx="822">
                  <c:v>23.928100000000001</c:v>
                </c:pt>
                <c:pt idx="823">
                  <c:v>23.994499999999999</c:v>
                </c:pt>
                <c:pt idx="824">
                  <c:v>24.069500000000001</c:v>
                </c:pt>
                <c:pt idx="825">
                  <c:v>24.1281</c:v>
                </c:pt>
                <c:pt idx="826">
                  <c:v>24.194500000000001</c:v>
                </c:pt>
                <c:pt idx="827">
                  <c:v>24.266400000000001</c:v>
                </c:pt>
                <c:pt idx="828">
                  <c:v>24.343800000000002</c:v>
                </c:pt>
                <c:pt idx="829">
                  <c:v>24.421900000000001</c:v>
                </c:pt>
                <c:pt idx="830">
                  <c:v>24.459399999999999</c:v>
                </c:pt>
                <c:pt idx="831">
                  <c:v>24.507000000000001</c:v>
                </c:pt>
                <c:pt idx="832">
                  <c:v>24.55</c:v>
                </c:pt>
                <c:pt idx="833">
                  <c:v>24.608599999999999</c:v>
                </c:pt>
                <c:pt idx="834">
                  <c:v>24.646100000000001</c:v>
                </c:pt>
                <c:pt idx="835">
                  <c:v>24.672699999999999</c:v>
                </c:pt>
                <c:pt idx="836">
                  <c:v>24.683599999999998</c:v>
                </c:pt>
                <c:pt idx="837">
                  <c:v>24.683599999999998</c:v>
                </c:pt>
                <c:pt idx="838">
                  <c:v>24.697700000000001</c:v>
                </c:pt>
                <c:pt idx="839">
                  <c:v>24.65</c:v>
                </c:pt>
                <c:pt idx="840">
                  <c:v>24.6219</c:v>
                </c:pt>
                <c:pt idx="841">
                  <c:v>24.578099999999999</c:v>
                </c:pt>
                <c:pt idx="842">
                  <c:v>24.561699999999998</c:v>
                </c:pt>
                <c:pt idx="843">
                  <c:v>24.509399999999999</c:v>
                </c:pt>
                <c:pt idx="844">
                  <c:v>24.4984</c:v>
                </c:pt>
                <c:pt idx="845">
                  <c:v>24.4617</c:v>
                </c:pt>
                <c:pt idx="846">
                  <c:v>24.436699999999998</c:v>
                </c:pt>
                <c:pt idx="847">
                  <c:v>24.412500000000001</c:v>
                </c:pt>
                <c:pt idx="848">
                  <c:v>24.386700000000001</c:v>
                </c:pt>
                <c:pt idx="849">
                  <c:v>24.375</c:v>
                </c:pt>
                <c:pt idx="850">
                  <c:v>24.35</c:v>
                </c:pt>
                <c:pt idx="851">
                  <c:v>24.3352</c:v>
                </c:pt>
                <c:pt idx="852">
                  <c:v>24.3141</c:v>
                </c:pt>
                <c:pt idx="853">
                  <c:v>24.2898</c:v>
                </c:pt>
                <c:pt idx="854">
                  <c:v>24.2773</c:v>
                </c:pt>
                <c:pt idx="855">
                  <c:v>24.233599999999999</c:v>
                </c:pt>
                <c:pt idx="856">
                  <c:v>24.2148</c:v>
                </c:pt>
                <c:pt idx="857">
                  <c:v>24.201599999999999</c:v>
                </c:pt>
                <c:pt idx="858">
                  <c:v>24.197700000000001</c:v>
                </c:pt>
                <c:pt idx="859">
                  <c:v>24.1875</c:v>
                </c:pt>
                <c:pt idx="860">
                  <c:v>24.145299999999999</c:v>
                </c:pt>
                <c:pt idx="861">
                  <c:v>24.145299999999999</c:v>
                </c:pt>
                <c:pt idx="862">
                  <c:v>24.1172</c:v>
                </c:pt>
                <c:pt idx="863">
                  <c:v>24.106300000000001</c:v>
                </c:pt>
                <c:pt idx="864">
                  <c:v>24.077300000000001</c:v>
                </c:pt>
                <c:pt idx="865">
                  <c:v>24.0547</c:v>
                </c:pt>
                <c:pt idx="866">
                  <c:v>24.0398</c:v>
                </c:pt>
                <c:pt idx="867">
                  <c:v>24.018000000000001</c:v>
                </c:pt>
                <c:pt idx="868">
                  <c:v>24.008600000000001</c:v>
                </c:pt>
                <c:pt idx="869">
                  <c:v>23.985199999999999</c:v>
                </c:pt>
                <c:pt idx="870">
                  <c:v>23.9758</c:v>
                </c:pt>
                <c:pt idx="871">
                  <c:v>23.946100000000001</c:v>
                </c:pt>
                <c:pt idx="872">
                  <c:v>23.925000000000001</c:v>
                </c:pt>
                <c:pt idx="873">
                  <c:v>23.921900000000001</c:v>
                </c:pt>
                <c:pt idx="874">
                  <c:v>23.9102</c:v>
                </c:pt>
                <c:pt idx="875">
                  <c:v>23.880500000000001</c:v>
                </c:pt>
                <c:pt idx="876">
                  <c:v>23.860199999999999</c:v>
                </c:pt>
                <c:pt idx="877">
                  <c:v>23.8477</c:v>
                </c:pt>
                <c:pt idx="878">
                  <c:v>23.846900000000002</c:v>
                </c:pt>
                <c:pt idx="879">
                  <c:v>23.8125</c:v>
                </c:pt>
                <c:pt idx="880">
                  <c:v>23.800799999999999</c:v>
                </c:pt>
                <c:pt idx="881">
                  <c:v>23.785900000000002</c:v>
                </c:pt>
                <c:pt idx="882">
                  <c:v>23.761700000000001</c:v>
                </c:pt>
                <c:pt idx="883">
                  <c:v>23.741399999999999</c:v>
                </c:pt>
                <c:pt idx="884">
                  <c:v>23.718800000000002</c:v>
                </c:pt>
                <c:pt idx="885">
                  <c:v>23.705500000000001</c:v>
                </c:pt>
                <c:pt idx="886">
                  <c:v>23.683599999999998</c:v>
                </c:pt>
                <c:pt idx="887">
                  <c:v>23.676600000000001</c:v>
                </c:pt>
                <c:pt idx="888">
                  <c:v>23.657800000000002</c:v>
                </c:pt>
                <c:pt idx="889">
                  <c:v>23.635200000000001</c:v>
                </c:pt>
                <c:pt idx="890">
                  <c:v>23.621099999999998</c:v>
                </c:pt>
                <c:pt idx="891">
                  <c:v>23.606999999999999</c:v>
                </c:pt>
                <c:pt idx="892">
                  <c:v>23.589099999999998</c:v>
                </c:pt>
                <c:pt idx="893">
                  <c:v>23.5625</c:v>
                </c:pt>
                <c:pt idx="894">
                  <c:v>23.537500000000001</c:v>
                </c:pt>
                <c:pt idx="895">
                  <c:v>23.558599999999998</c:v>
                </c:pt>
                <c:pt idx="896">
                  <c:v>23.574999999999999</c:v>
                </c:pt>
                <c:pt idx="897">
                  <c:v>23.5625</c:v>
                </c:pt>
                <c:pt idx="898">
                  <c:v>23.593800000000002</c:v>
                </c:pt>
                <c:pt idx="899">
                  <c:v>23.633600000000001</c:v>
                </c:pt>
                <c:pt idx="900">
                  <c:v>23.667999999999999</c:v>
                </c:pt>
                <c:pt idx="901">
                  <c:v>23.707000000000001</c:v>
                </c:pt>
                <c:pt idx="902">
                  <c:v>23.771899999999999</c:v>
                </c:pt>
                <c:pt idx="903">
                  <c:v>23.827300000000001</c:v>
                </c:pt>
                <c:pt idx="904">
                  <c:v>23.885200000000001</c:v>
                </c:pt>
                <c:pt idx="905">
                  <c:v>23.925799999999999</c:v>
                </c:pt>
                <c:pt idx="906">
                  <c:v>23.980499999999999</c:v>
                </c:pt>
                <c:pt idx="907">
                  <c:v>24.040600000000001</c:v>
                </c:pt>
                <c:pt idx="908">
                  <c:v>24.093800000000002</c:v>
                </c:pt>
                <c:pt idx="909">
                  <c:v>24.1586</c:v>
                </c:pt>
                <c:pt idx="910">
                  <c:v>24.2211</c:v>
                </c:pt>
                <c:pt idx="911">
                  <c:v>24.276599999999998</c:v>
                </c:pt>
                <c:pt idx="912">
                  <c:v>24.3367</c:v>
                </c:pt>
                <c:pt idx="913">
                  <c:v>24.395299999999999</c:v>
                </c:pt>
                <c:pt idx="914">
                  <c:v>24.4664</c:v>
                </c:pt>
                <c:pt idx="915">
                  <c:v>24.523399999999999</c:v>
                </c:pt>
                <c:pt idx="916">
                  <c:v>24.577300000000001</c:v>
                </c:pt>
                <c:pt idx="917">
                  <c:v>24.6313</c:v>
                </c:pt>
                <c:pt idx="918">
                  <c:v>24.653099999999998</c:v>
                </c:pt>
                <c:pt idx="919">
                  <c:v>24.653099999999998</c:v>
                </c:pt>
                <c:pt idx="920">
                  <c:v>24.660900000000002</c:v>
                </c:pt>
                <c:pt idx="921">
                  <c:v>24.6508</c:v>
                </c:pt>
                <c:pt idx="922">
                  <c:v>24.639099999999999</c:v>
                </c:pt>
                <c:pt idx="923">
                  <c:v>24.5992</c:v>
                </c:pt>
                <c:pt idx="924">
                  <c:v>24.553100000000001</c:v>
                </c:pt>
                <c:pt idx="925">
                  <c:v>24.5031</c:v>
                </c:pt>
                <c:pt idx="926">
                  <c:v>24.473400000000002</c:v>
                </c:pt>
                <c:pt idx="927">
                  <c:v>24.451599999999999</c:v>
                </c:pt>
                <c:pt idx="928">
                  <c:v>24.431999999999999</c:v>
                </c:pt>
                <c:pt idx="929">
                  <c:v>24.4117</c:v>
                </c:pt>
                <c:pt idx="930">
                  <c:v>24.406199999999998</c:v>
                </c:pt>
                <c:pt idx="931">
                  <c:v>24.354700000000001</c:v>
                </c:pt>
                <c:pt idx="932">
                  <c:v>24.358599999999999</c:v>
                </c:pt>
                <c:pt idx="933">
                  <c:v>24.339099999999998</c:v>
                </c:pt>
                <c:pt idx="934">
                  <c:v>24.297699999999999</c:v>
                </c:pt>
                <c:pt idx="935">
                  <c:v>24.276599999999998</c:v>
                </c:pt>
                <c:pt idx="936">
                  <c:v>24.257000000000001</c:v>
                </c:pt>
                <c:pt idx="937">
                  <c:v>24.2437</c:v>
                </c:pt>
                <c:pt idx="938">
                  <c:v>24.239100000000001</c:v>
                </c:pt>
                <c:pt idx="939">
                  <c:v>24.2133</c:v>
                </c:pt>
                <c:pt idx="940">
                  <c:v>24.198399999999999</c:v>
                </c:pt>
                <c:pt idx="941">
                  <c:v>24.175799999999999</c:v>
                </c:pt>
                <c:pt idx="942">
                  <c:v>24.167999999999999</c:v>
                </c:pt>
                <c:pt idx="943">
                  <c:v>24.1477</c:v>
                </c:pt>
                <c:pt idx="944">
                  <c:v>24.1328</c:v>
                </c:pt>
                <c:pt idx="945">
                  <c:v>24.1023</c:v>
                </c:pt>
                <c:pt idx="946">
                  <c:v>24.078099999999999</c:v>
                </c:pt>
                <c:pt idx="947">
                  <c:v>24.0594</c:v>
                </c:pt>
                <c:pt idx="948">
                  <c:v>24.032800000000002</c:v>
                </c:pt>
                <c:pt idx="949">
                  <c:v>24.020299999999999</c:v>
                </c:pt>
                <c:pt idx="950">
                  <c:v>24.010899999999999</c:v>
                </c:pt>
                <c:pt idx="951">
                  <c:v>24.0047</c:v>
                </c:pt>
                <c:pt idx="952">
                  <c:v>23.9922</c:v>
                </c:pt>
                <c:pt idx="953">
                  <c:v>23.970300000000002</c:v>
                </c:pt>
                <c:pt idx="954">
                  <c:v>23.957000000000001</c:v>
                </c:pt>
                <c:pt idx="955">
                  <c:v>23.9406</c:v>
                </c:pt>
                <c:pt idx="956">
                  <c:v>23.918800000000001</c:v>
                </c:pt>
                <c:pt idx="957">
                  <c:v>23.907</c:v>
                </c:pt>
                <c:pt idx="958">
                  <c:v>23.893799999999999</c:v>
                </c:pt>
                <c:pt idx="959">
                  <c:v>23.859400000000001</c:v>
                </c:pt>
                <c:pt idx="960">
                  <c:v>23.8398</c:v>
                </c:pt>
                <c:pt idx="961">
                  <c:v>23.825800000000001</c:v>
                </c:pt>
                <c:pt idx="962">
                  <c:v>23.802299999999999</c:v>
                </c:pt>
                <c:pt idx="963">
                  <c:v>23.7836</c:v>
                </c:pt>
                <c:pt idx="964">
                  <c:v>23.7727</c:v>
                </c:pt>
                <c:pt idx="965">
                  <c:v>23.766400000000001</c:v>
                </c:pt>
                <c:pt idx="966">
                  <c:v>23.7531</c:v>
                </c:pt>
                <c:pt idx="967">
                  <c:v>23.758600000000001</c:v>
                </c:pt>
                <c:pt idx="968">
                  <c:v>23.7258</c:v>
                </c:pt>
                <c:pt idx="969">
                  <c:v>23.706299999999999</c:v>
                </c:pt>
                <c:pt idx="970">
                  <c:v>23.6828</c:v>
                </c:pt>
                <c:pt idx="971">
                  <c:v>23.667200000000001</c:v>
                </c:pt>
                <c:pt idx="972">
                  <c:v>23.65</c:v>
                </c:pt>
                <c:pt idx="973">
                  <c:v>23.6281</c:v>
                </c:pt>
                <c:pt idx="974">
                  <c:v>23.634399999999999</c:v>
                </c:pt>
                <c:pt idx="975">
                  <c:v>23.613299999999999</c:v>
                </c:pt>
                <c:pt idx="976">
                  <c:v>23.584399999999999</c:v>
                </c:pt>
                <c:pt idx="977">
                  <c:v>23.5852</c:v>
                </c:pt>
                <c:pt idx="978">
                  <c:v>23.563300000000002</c:v>
                </c:pt>
                <c:pt idx="979">
                  <c:v>23.558599999999998</c:v>
                </c:pt>
                <c:pt idx="980">
                  <c:v>23.574999999999999</c:v>
                </c:pt>
                <c:pt idx="981">
                  <c:v>23.603100000000001</c:v>
                </c:pt>
                <c:pt idx="982">
                  <c:v>23.635899999999999</c:v>
                </c:pt>
                <c:pt idx="983">
                  <c:v>23.667999999999999</c:v>
                </c:pt>
                <c:pt idx="984">
                  <c:v>23.710899999999999</c:v>
                </c:pt>
                <c:pt idx="985">
                  <c:v>23.7742</c:v>
                </c:pt>
                <c:pt idx="986">
                  <c:v>23.829699999999999</c:v>
                </c:pt>
                <c:pt idx="987">
                  <c:v>23.890599999999999</c:v>
                </c:pt>
                <c:pt idx="988">
                  <c:v>23.938300000000002</c:v>
                </c:pt>
                <c:pt idx="989">
                  <c:v>23.982800000000001</c:v>
                </c:pt>
                <c:pt idx="990">
                  <c:v>24.041399999999999</c:v>
                </c:pt>
                <c:pt idx="991">
                  <c:v>24.106999999999999</c:v>
                </c:pt>
                <c:pt idx="992">
                  <c:v>24.191400000000002</c:v>
                </c:pt>
                <c:pt idx="993">
                  <c:v>24.237500000000001</c:v>
                </c:pt>
                <c:pt idx="994">
                  <c:v>24.291399999999999</c:v>
                </c:pt>
                <c:pt idx="995">
                  <c:v>24.377300000000002</c:v>
                </c:pt>
                <c:pt idx="996">
                  <c:v>24.4422</c:v>
                </c:pt>
                <c:pt idx="997">
                  <c:v>24.480499999999999</c:v>
                </c:pt>
                <c:pt idx="998">
                  <c:v>24.5289</c:v>
                </c:pt>
                <c:pt idx="999">
                  <c:v>24.578900000000001</c:v>
                </c:pt>
                <c:pt idx="1000">
                  <c:v>24.654699999999998</c:v>
                </c:pt>
                <c:pt idx="1001">
                  <c:v>24.681999999999999</c:v>
                </c:pt>
                <c:pt idx="1002">
                  <c:v>24.6953</c:v>
                </c:pt>
                <c:pt idx="1003">
                  <c:v>24.688300000000002</c:v>
                </c:pt>
                <c:pt idx="1004">
                  <c:v>24.696899999999999</c:v>
                </c:pt>
                <c:pt idx="1005">
                  <c:v>24.681999999999999</c:v>
                </c:pt>
                <c:pt idx="1006">
                  <c:v>24.664100000000001</c:v>
                </c:pt>
                <c:pt idx="1007">
                  <c:v>24.610199999999999</c:v>
                </c:pt>
                <c:pt idx="1008">
                  <c:v>24.5672</c:v>
                </c:pt>
                <c:pt idx="1009">
                  <c:v>24.5352</c:v>
                </c:pt>
                <c:pt idx="1010">
                  <c:v>24.503900000000002</c:v>
                </c:pt>
                <c:pt idx="1011">
                  <c:v>24.4742</c:v>
                </c:pt>
                <c:pt idx="1012">
                  <c:v>24.451599999999999</c:v>
                </c:pt>
                <c:pt idx="1013">
                  <c:v>24.4453</c:v>
                </c:pt>
                <c:pt idx="1014">
                  <c:v>24.421099999999999</c:v>
                </c:pt>
                <c:pt idx="1015">
                  <c:v>24.415600000000001</c:v>
                </c:pt>
                <c:pt idx="1016">
                  <c:v>24.393000000000001</c:v>
                </c:pt>
                <c:pt idx="1017">
                  <c:v>24.356999999999999</c:v>
                </c:pt>
                <c:pt idx="1018">
                  <c:v>24.3492</c:v>
                </c:pt>
                <c:pt idx="1019">
                  <c:v>24.333600000000001</c:v>
                </c:pt>
                <c:pt idx="1020">
                  <c:v>24.322700000000001</c:v>
                </c:pt>
                <c:pt idx="1021">
                  <c:v>24.305499999999999</c:v>
                </c:pt>
                <c:pt idx="1022">
                  <c:v>24.274999999999999</c:v>
                </c:pt>
                <c:pt idx="1023">
                  <c:v>24.255500000000001</c:v>
                </c:pt>
                <c:pt idx="1024">
                  <c:v>24.231999999999999</c:v>
                </c:pt>
                <c:pt idx="1025">
                  <c:v>24.2258</c:v>
                </c:pt>
                <c:pt idx="1026">
                  <c:v>24.214099999999998</c:v>
                </c:pt>
                <c:pt idx="1027">
                  <c:v>24.1891</c:v>
                </c:pt>
                <c:pt idx="1028">
                  <c:v>24.159400000000002</c:v>
                </c:pt>
                <c:pt idx="1029">
                  <c:v>24.144500000000001</c:v>
                </c:pt>
                <c:pt idx="1030">
                  <c:v>24.1328</c:v>
                </c:pt>
                <c:pt idx="1031">
                  <c:v>24.104700000000001</c:v>
                </c:pt>
                <c:pt idx="1032">
                  <c:v>24.093</c:v>
                </c:pt>
                <c:pt idx="1033">
                  <c:v>24.080500000000001</c:v>
                </c:pt>
                <c:pt idx="1034">
                  <c:v>24.0609</c:v>
                </c:pt>
                <c:pt idx="1035">
                  <c:v>24.0305</c:v>
                </c:pt>
                <c:pt idx="1036">
                  <c:v>24.05</c:v>
                </c:pt>
                <c:pt idx="1037">
                  <c:v>24.041399999999999</c:v>
                </c:pt>
                <c:pt idx="1038">
                  <c:v>24.009399999999999</c:v>
                </c:pt>
                <c:pt idx="1039">
                  <c:v>23.980499999999999</c:v>
                </c:pt>
                <c:pt idx="1040">
                  <c:v>23.960899999999999</c:v>
                </c:pt>
                <c:pt idx="1041">
                  <c:v>23.936699999999998</c:v>
                </c:pt>
                <c:pt idx="1042">
                  <c:v>23.925799999999999</c:v>
                </c:pt>
                <c:pt idx="1043">
                  <c:v>23.9055</c:v>
                </c:pt>
                <c:pt idx="1044">
                  <c:v>23.887499999999999</c:v>
                </c:pt>
                <c:pt idx="1045">
                  <c:v>23.8734</c:v>
                </c:pt>
                <c:pt idx="1046">
                  <c:v>23.843</c:v>
                </c:pt>
                <c:pt idx="1047">
                  <c:v>23.8352</c:v>
                </c:pt>
                <c:pt idx="1048">
                  <c:v>23.824999999999999</c:v>
                </c:pt>
                <c:pt idx="1049">
                  <c:v>23.802299999999999</c:v>
                </c:pt>
                <c:pt idx="1050">
                  <c:v>23.7852</c:v>
                </c:pt>
                <c:pt idx="1051">
                  <c:v>23.739799999999999</c:v>
                </c:pt>
                <c:pt idx="1052">
                  <c:v>23.731999999999999</c:v>
                </c:pt>
                <c:pt idx="1053">
                  <c:v>23.726600000000001</c:v>
                </c:pt>
                <c:pt idx="1054">
                  <c:v>23.7258</c:v>
                </c:pt>
                <c:pt idx="1055">
                  <c:v>23.704699999999999</c:v>
                </c:pt>
                <c:pt idx="1056">
                  <c:v>23.683599999999998</c:v>
                </c:pt>
                <c:pt idx="1057">
                  <c:v>23.673400000000001</c:v>
                </c:pt>
                <c:pt idx="1058">
                  <c:v>23.642199999999999</c:v>
                </c:pt>
                <c:pt idx="1059">
                  <c:v>23.635899999999999</c:v>
                </c:pt>
                <c:pt idx="1060">
                  <c:v>23.619499999999999</c:v>
                </c:pt>
                <c:pt idx="1061">
                  <c:v>23.609400000000001</c:v>
                </c:pt>
                <c:pt idx="1062">
                  <c:v>23.610900000000001</c:v>
                </c:pt>
                <c:pt idx="1063">
                  <c:v>23.625</c:v>
                </c:pt>
                <c:pt idx="1064">
                  <c:v>23.643000000000001</c:v>
                </c:pt>
                <c:pt idx="1065">
                  <c:v>23.667200000000001</c:v>
                </c:pt>
                <c:pt idx="1066">
                  <c:v>23.705500000000001</c:v>
                </c:pt>
                <c:pt idx="1067">
                  <c:v>23.736699999999999</c:v>
                </c:pt>
                <c:pt idx="1068">
                  <c:v>23.765599999999999</c:v>
                </c:pt>
                <c:pt idx="1069">
                  <c:v>23.818000000000001</c:v>
                </c:pt>
                <c:pt idx="1070">
                  <c:v>23.862500000000001</c:v>
                </c:pt>
                <c:pt idx="1071">
                  <c:v>23.9117</c:v>
                </c:pt>
                <c:pt idx="1072">
                  <c:v>23.951599999999999</c:v>
                </c:pt>
                <c:pt idx="1073">
                  <c:v>24.0305</c:v>
                </c:pt>
                <c:pt idx="1074">
                  <c:v>24.078900000000001</c:v>
                </c:pt>
                <c:pt idx="1075">
                  <c:v>24.1523</c:v>
                </c:pt>
                <c:pt idx="1076">
                  <c:v>24.2258</c:v>
                </c:pt>
                <c:pt idx="1077">
                  <c:v>24.2773</c:v>
                </c:pt>
                <c:pt idx="1078">
                  <c:v>24.334399999999999</c:v>
                </c:pt>
                <c:pt idx="1079">
                  <c:v>24.396899999999999</c:v>
                </c:pt>
                <c:pt idx="1080">
                  <c:v>24.4664</c:v>
                </c:pt>
                <c:pt idx="1081">
                  <c:v>24.500800000000002</c:v>
                </c:pt>
                <c:pt idx="1082">
                  <c:v>24.563300000000002</c:v>
                </c:pt>
                <c:pt idx="1083">
                  <c:v>24.610900000000001</c:v>
                </c:pt>
                <c:pt idx="1084">
                  <c:v>24.6539</c:v>
                </c:pt>
                <c:pt idx="1085">
                  <c:v>24.654699999999998</c:v>
                </c:pt>
                <c:pt idx="1086">
                  <c:v>24.669499999999999</c:v>
                </c:pt>
                <c:pt idx="1087">
                  <c:v>24.6812</c:v>
                </c:pt>
                <c:pt idx="1088">
                  <c:v>24.6633</c:v>
                </c:pt>
                <c:pt idx="1089">
                  <c:v>24.653099999999998</c:v>
                </c:pt>
                <c:pt idx="1090">
                  <c:v>24.604700000000001</c:v>
                </c:pt>
                <c:pt idx="1091">
                  <c:v>24.553899999999999</c:v>
                </c:pt>
                <c:pt idx="1092">
                  <c:v>24.5227</c:v>
                </c:pt>
                <c:pt idx="1093">
                  <c:v>24.479700000000001</c:v>
                </c:pt>
                <c:pt idx="1094">
                  <c:v>24.453900000000001</c:v>
                </c:pt>
                <c:pt idx="1095">
                  <c:v>24.4438</c:v>
                </c:pt>
                <c:pt idx="1096">
                  <c:v>24.4133</c:v>
                </c:pt>
                <c:pt idx="1097">
                  <c:v>24.3797</c:v>
                </c:pt>
                <c:pt idx="1098">
                  <c:v>24.367999999999999</c:v>
                </c:pt>
                <c:pt idx="1099">
                  <c:v>24.332799999999999</c:v>
                </c:pt>
                <c:pt idx="1100">
                  <c:v>24.335899999999999</c:v>
                </c:pt>
                <c:pt idx="1101">
                  <c:v>24.298400000000001</c:v>
                </c:pt>
                <c:pt idx="1102">
                  <c:v>24.291399999999999</c:v>
                </c:pt>
                <c:pt idx="1103">
                  <c:v>24.278099999999998</c:v>
                </c:pt>
                <c:pt idx="1104">
                  <c:v>24.260200000000001</c:v>
                </c:pt>
                <c:pt idx="1105">
                  <c:v>24.228100000000001</c:v>
                </c:pt>
                <c:pt idx="1106">
                  <c:v>24.2117</c:v>
                </c:pt>
                <c:pt idx="1107">
                  <c:v>24.199200000000001</c:v>
                </c:pt>
                <c:pt idx="1108">
                  <c:v>24.1922</c:v>
                </c:pt>
                <c:pt idx="1109">
                  <c:v>24.175799999999999</c:v>
                </c:pt>
                <c:pt idx="1110">
                  <c:v>24.138300000000001</c:v>
                </c:pt>
                <c:pt idx="1111">
                  <c:v>24.103100000000001</c:v>
                </c:pt>
                <c:pt idx="1112">
                  <c:v>24.0961</c:v>
                </c:pt>
                <c:pt idx="1113">
                  <c:v>24.0625</c:v>
                </c:pt>
                <c:pt idx="1114">
                  <c:v>24.071100000000001</c:v>
                </c:pt>
                <c:pt idx="1115">
                  <c:v>24.040600000000001</c:v>
                </c:pt>
                <c:pt idx="1116">
                  <c:v>24.018000000000001</c:v>
                </c:pt>
                <c:pt idx="1117">
                  <c:v>24.016400000000001</c:v>
                </c:pt>
                <c:pt idx="1118">
                  <c:v>23.984400000000001</c:v>
                </c:pt>
                <c:pt idx="1119">
                  <c:v>23.9758</c:v>
                </c:pt>
                <c:pt idx="1120">
                  <c:v>23.971900000000002</c:v>
                </c:pt>
                <c:pt idx="1121">
                  <c:v>23.950800000000001</c:v>
                </c:pt>
                <c:pt idx="1122">
                  <c:v>23.924199999999999</c:v>
                </c:pt>
                <c:pt idx="1123">
                  <c:v>23.928100000000001</c:v>
                </c:pt>
                <c:pt idx="1124">
                  <c:v>23.901599999999998</c:v>
                </c:pt>
                <c:pt idx="1125">
                  <c:v>23.896899999999999</c:v>
                </c:pt>
                <c:pt idx="1126">
                  <c:v>23.871099999999998</c:v>
                </c:pt>
                <c:pt idx="1127">
                  <c:v>23.848400000000002</c:v>
                </c:pt>
                <c:pt idx="1128">
                  <c:v>23.8188</c:v>
                </c:pt>
                <c:pt idx="1129">
                  <c:v>23.799199999999999</c:v>
                </c:pt>
                <c:pt idx="1130">
                  <c:v>23.790600000000001</c:v>
                </c:pt>
                <c:pt idx="1131">
                  <c:v>23.768799999999999</c:v>
                </c:pt>
                <c:pt idx="1132">
                  <c:v>23.75</c:v>
                </c:pt>
                <c:pt idx="1133">
                  <c:v>23.7164</c:v>
                </c:pt>
                <c:pt idx="1134">
                  <c:v>23.704699999999999</c:v>
                </c:pt>
                <c:pt idx="1135">
                  <c:v>23.709399999999999</c:v>
                </c:pt>
                <c:pt idx="1136">
                  <c:v>23.703099999999999</c:v>
                </c:pt>
                <c:pt idx="1137">
                  <c:v>23.686699999999998</c:v>
                </c:pt>
                <c:pt idx="1138">
                  <c:v>23.678100000000001</c:v>
                </c:pt>
                <c:pt idx="1139">
                  <c:v>23.666399999999999</c:v>
                </c:pt>
                <c:pt idx="1140">
                  <c:v>23.642199999999999</c:v>
                </c:pt>
                <c:pt idx="1141">
                  <c:v>23.627300000000002</c:v>
                </c:pt>
                <c:pt idx="1142">
                  <c:v>23.613299999999999</c:v>
                </c:pt>
                <c:pt idx="1143">
                  <c:v>23.6</c:v>
                </c:pt>
                <c:pt idx="1144">
                  <c:v>23.584399999999999</c:v>
                </c:pt>
                <c:pt idx="1145">
                  <c:v>23.5703</c:v>
                </c:pt>
                <c:pt idx="1146">
                  <c:v>23.5898</c:v>
                </c:pt>
                <c:pt idx="1147">
                  <c:v>23.596900000000002</c:v>
                </c:pt>
                <c:pt idx="1148">
                  <c:v>23.6023</c:v>
                </c:pt>
                <c:pt idx="1149">
                  <c:v>23.645299999999999</c:v>
                </c:pt>
                <c:pt idx="1150">
                  <c:v>23.696100000000001</c:v>
                </c:pt>
                <c:pt idx="1151">
                  <c:v>23.744499999999999</c:v>
                </c:pt>
                <c:pt idx="1152">
                  <c:v>23.7883</c:v>
                </c:pt>
                <c:pt idx="1153">
                  <c:v>23.845300000000002</c:v>
                </c:pt>
                <c:pt idx="1154">
                  <c:v>23.9039</c:v>
                </c:pt>
                <c:pt idx="1155">
                  <c:v>23.944500000000001</c:v>
                </c:pt>
                <c:pt idx="1156">
                  <c:v>23.988299999999999</c:v>
                </c:pt>
                <c:pt idx="1157">
                  <c:v>24.061699999999998</c:v>
                </c:pt>
                <c:pt idx="1158">
                  <c:v>24.1234</c:v>
                </c:pt>
                <c:pt idx="1159">
                  <c:v>24.186699999999998</c:v>
                </c:pt>
                <c:pt idx="1160">
                  <c:v>24.233599999999999</c:v>
                </c:pt>
                <c:pt idx="1161">
                  <c:v>24.290600000000001</c:v>
                </c:pt>
                <c:pt idx="1162">
                  <c:v>24.375</c:v>
                </c:pt>
                <c:pt idx="1163">
                  <c:v>24.428100000000001</c:v>
                </c:pt>
                <c:pt idx="1164">
                  <c:v>24.4984</c:v>
                </c:pt>
                <c:pt idx="1165">
                  <c:v>24.551600000000001</c:v>
                </c:pt>
                <c:pt idx="1166">
                  <c:v>24.592199999999998</c:v>
                </c:pt>
                <c:pt idx="1167">
                  <c:v>24.635200000000001</c:v>
                </c:pt>
                <c:pt idx="1168">
                  <c:v>24.678100000000001</c:v>
                </c:pt>
                <c:pt idx="1169">
                  <c:v>24.672699999999999</c:v>
                </c:pt>
                <c:pt idx="1170">
                  <c:v>24.678100000000001</c:v>
                </c:pt>
                <c:pt idx="1171">
                  <c:v>24.6812</c:v>
                </c:pt>
                <c:pt idx="1172">
                  <c:v>24.6523</c:v>
                </c:pt>
                <c:pt idx="1173">
                  <c:v>24.6203</c:v>
                </c:pt>
                <c:pt idx="1174">
                  <c:v>24.596900000000002</c:v>
                </c:pt>
                <c:pt idx="1175">
                  <c:v>24.573399999999999</c:v>
                </c:pt>
                <c:pt idx="1176">
                  <c:v>24.5398</c:v>
                </c:pt>
                <c:pt idx="1177">
                  <c:v>24.497699999999998</c:v>
                </c:pt>
                <c:pt idx="1178">
                  <c:v>24.478100000000001</c:v>
                </c:pt>
                <c:pt idx="1179">
                  <c:v>24.457000000000001</c:v>
                </c:pt>
                <c:pt idx="1180">
                  <c:v>24.4406</c:v>
                </c:pt>
                <c:pt idx="1181">
                  <c:v>24.421900000000001</c:v>
                </c:pt>
                <c:pt idx="1182">
                  <c:v>24.395299999999999</c:v>
                </c:pt>
                <c:pt idx="1183">
                  <c:v>24.371099999999998</c:v>
                </c:pt>
                <c:pt idx="1184">
                  <c:v>24.3461</c:v>
                </c:pt>
                <c:pt idx="1185">
                  <c:v>24.326599999999999</c:v>
                </c:pt>
                <c:pt idx="1186">
                  <c:v>24.299199999999999</c:v>
                </c:pt>
                <c:pt idx="1187">
                  <c:v>24.281199999999998</c:v>
                </c:pt>
                <c:pt idx="1188">
                  <c:v>24.2742</c:v>
                </c:pt>
                <c:pt idx="1189">
                  <c:v>24.263300000000001</c:v>
                </c:pt>
                <c:pt idx="1190">
                  <c:v>24.2422</c:v>
                </c:pt>
                <c:pt idx="1191">
                  <c:v>24.218800000000002</c:v>
                </c:pt>
                <c:pt idx="1192">
                  <c:v>24.193000000000001</c:v>
                </c:pt>
                <c:pt idx="1193">
                  <c:v>24.1875</c:v>
                </c:pt>
                <c:pt idx="1194">
                  <c:v>24.177299999999999</c:v>
                </c:pt>
                <c:pt idx="1195">
                  <c:v>24.1492</c:v>
                </c:pt>
                <c:pt idx="1196">
                  <c:v>24.139800000000001</c:v>
                </c:pt>
                <c:pt idx="1197">
                  <c:v>24.112500000000001</c:v>
                </c:pt>
                <c:pt idx="1198">
                  <c:v>24.075800000000001</c:v>
                </c:pt>
                <c:pt idx="1199">
                  <c:v>24.0852</c:v>
                </c:pt>
                <c:pt idx="1200">
                  <c:v>24.050799999999999</c:v>
                </c:pt>
                <c:pt idx="1201">
                  <c:v>24.042999999999999</c:v>
                </c:pt>
                <c:pt idx="1202">
                  <c:v>24.012499999999999</c:v>
                </c:pt>
                <c:pt idx="1203">
                  <c:v>24.0016</c:v>
                </c:pt>
                <c:pt idx="1204">
                  <c:v>23.958600000000001</c:v>
                </c:pt>
                <c:pt idx="1205">
                  <c:v>23.968800000000002</c:v>
                </c:pt>
                <c:pt idx="1206">
                  <c:v>23.950800000000001</c:v>
                </c:pt>
                <c:pt idx="1207">
                  <c:v>23.9297</c:v>
                </c:pt>
                <c:pt idx="1208">
                  <c:v>23.9148</c:v>
                </c:pt>
                <c:pt idx="1209">
                  <c:v>23.886700000000001</c:v>
                </c:pt>
                <c:pt idx="1210">
                  <c:v>23.877300000000002</c:v>
                </c:pt>
                <c:pt idx="1211">
                  <c:v>23.867999999999999</c:v>
                </c:pt>
                <c:pt idx="1212">
                  <c:v>23.869499999999999</c:v>
                </c:pt>
                <c:pt idx="1213">
                  <c:v>23.853100000000001</c:v>
                </c:pt>
                <c:pt idx="1214">
                  <c:v>23.818000000000001</c:v>
                </c:pt>
                <c:pt idx="1215">
                  <c:v>23.806999999999999</c:v>
                </c:pt>
                <c:pt idx="1216">
                  <c:v>23.774999999999999</c:v>
                </c:pt>
                <c:pt idx="1217">
                  <c:v>23.7578</c:v>
                </c:pt>
                <c:pt idx="1218">
                  <c:v>23.759399999999999</c:v>
                </c:pt>
                <c:pt idx="1219">
                  <c:v>23.733599999999999</c:v>
                </c:pt>
                <c:pt idx="1220">
                  <c:v>23.707000000000001</c:v>
                </c:pt>
                <c:pt idx="1221">
                  <c:v>23.689800000000002</c:v>
                </c:pt>
                <c:pt idx="1222">
                  <c:v>23.6828</c:v>
                </c:pt>
                <c:pt idx="1223">
                  <c:v>23.651599999999998</c:v>
                </c:pt>
                <c:pt idx="1224">
                  <c:v>23.636700000000001</c:v>
                </c:pt>
                <c:pt idx="1225">
                  <c:v>23.633600000000001</c:v>
                </c:pt>
                <c:pt idx="1226">
                  <c:v>23.619499999999999</c:v>
                </c:pt>
                <c:pt idx="1227">
                  <c:v>23.585899999999999</c:v>
                </c:pt>
                <c:pt idx="1228">
                  <c:v>23.583600000000001</c:v>
                </c:pt>
                <c:pt idx="1229">
                  <c:v>23.593</c:v>
                </c:pt>
                <c:pt idx="1230">
                  <c:v>23.598400000000002</c:v>
                </c:pt>
                <c:pt idx="1231">
                  <c:v>23.5961</c:v>
                </c:pt>
                <c:pt idx="1232">
                  <c:v>23.659400000000002</c:v>
                </c:pt>
                <c:pt idx="1233">
                  <c:v>23.700800000000001</c:v>
                </c:pt>
                <c:pt idx="1234">
                  <c:v>23.750800000000002</c:v>
                </c:pt>
                <c:pt idx="1235">
                  <c:v>23.796900000000001</c:v>
                </c:pt>
                <c:pt idx="1236">
                  <c:v>23.848400000000002</c:v>
                </c:pt>
                <c:pt idx="1237">
                  <c:v>23.888300000000001</c:v>
                </c:pt>
                <c:pt idx="1238">
                  <c:v>23.947700000000001</c:v>
                </c:pt>
                <c:pt idx="1239">
                  <c:v>23.992999999999999</c:v>
                </c:pt>
                <c:pt idx="1240">
                  <c:v>24.068000000000001</c:v>
                </c:pt>
                <c:pt idx="1241">
                  <c:v>24.1172</c:v>
                </c:pt>
                <c:pt idx="1242">
                  <c:v>24.1875</c:v>
                </c:pt>
                <c:pt idx="1243">
                  <c:v>24.2531</c:v>
                </c:pt>
                <c:pt idx="1244">
                  <c:v>24.3125</c:v>
                </c:pt>
                <c:pt idx="1245">
                  <c:v>24.364100000000001</c:v>
                </c:pt>
                <c:pt idx="1246">
                  <c:v>24.430499999999999</c:v>
                </c:pt>
                <c:pt idx="1247">
                  <c:v>24.4922</c:v>
                </c:pt>
                <c:pt idx="1248">
                  <c:v>24.540600000000001</c:v>
                </c:pt>
                <c:pt idx="1249">
                  <c:v>24.596900000000002</c:v>
                </c:pt>
                <c:pt idx="1250">
                  <c:v>24.65</c:v>
                </c:pt>
                <c:pt idx="1251">
                  <c:v>24.668800000000001</c:v>
                </c:pt>
                <c:pt idx="1252">
                  <c:v>24.686699999999998</c:v>
                </c:pt>
                <c:pt idx="1253">
                  <c:v>24.685199999999998</c:v>
                </c:pt>
                <c:pt idx="1254">
                  <c:v>24.678899999999999</c:v>
                </c:pt>
                <c:pt idx="1255">
                  <c:v>24.668800000000001</c:v>
                </c:pt>
                <c:pt idx="1256">
                  <c:v>24.6508</c:v>
                </c:pt>
                <c:pt idx="1257">
                  <c:v>24.610199999999999</c:v>
                </c:pt>
                <c:pt idx="1258">
                  <c:v>24.5641</c:v>
                </c:pt>
                <c:pt idx="1259">
                  <c:v>24.5258</c:v>
                </c:pt>
                <c:pt idx="1260">
                  <c:v>24.4969</c:v>
                </c:pt>
                <c:pt idx="1261">
                  <c:v>24.4695</c:v>
                </c:pt>
                <c:pt idx="1262">
                  <c:v>24.441400000000002</c:v>
                </c:pt>
                <c:pt idx="1263">
                  <c:v>24.425799999999999</c:v>
                </c:pt>
                <c:pt idx="1264">
                  <c:v>24.389800000000001</c:v>
                </c:pt>
                <c:pt idx="1265">
                  <c:v>24.354700000000001</c:v>
                </c:pt>
                <c:pt idx="1266">
                  <c:v>24.3461</c:v>
                </c:pt>
                <c:pt idx="1267">
                  <c:v>24.327300000000001</c:v>
                </c:pt>
                <c:pt idx="1268">
                  <c:v>24.303899999999999</c:v>
                </c:pt>
                <c:pt idx="1269">
                  <c:v>24.289100000000001</c:v>
                </c:pt>
                <c:pt idx="1270">
                  <c:v>24.268000000000001</c:v>
                </c:pt>
                <c:pt idx="1271">
                  <c:v>24.250800000000002</c:v>
                </c:pt>
                <c:pt idx="1272">
                  <c:v>24.231999999999999</c:v>
                </c:pt>
                <c:pt idx="1273">
                  <c:v>24.197700000000001</c:v>
                </c:pt>
                <c:pt idx="1274">
                  <c:v>24.183599999999998</c:v>
                </c:pt>
                <c:pt idx="1275">
                  <c:v>24.162500000000001</c:v>
                </c:pt>
                <c:pt idx="1276">
                  <c:v>24.140599999999999</c:v>
                </c:pt>
                <c:pt idx="1277">
                  <c:v>24.135200000000001</c:v>
                </c:pt>
                <c:pt idx="1278">
                  <c:v>24.122699999999998</c:v>
                </c:pt>
                <c:pt idx="1279">
                  <c:v>24.105499999999999</c:v>
                </c:pt>
                <c:pt idx="1280">
                  <c:v>24.1</c:v>
                </c:pt>
                <c:pt idx="1281">
                  <c:v>24.069500000000001</c:v>
                </c:pt>
                <c:pt idx="1282">
                  <c:v>24.043800000000001</c:v>
                </c:pt>
                <c:pt idx="1283">
                  <c:v>24.047699999999999</c:v>
                </c:pt>
                <c:pt idx="1284">
                  <c:v>24.0289</c:v>
                </c:pt>
                <c:pt idx="1285">
                  <c:v>24.003900000000002</c:v>
                </c:pt>
                <c:pt idx="1286">
                  <c:v>23.994499999999999</c:v>
                </c:pt>
                <c:pt idx="1287">
                  <c:v>23.964099999999998</c:v>
                </c:pt>
                <c:pt idx="1288">
                  <c:v>23.982800000000001</c:v>
                </c:pt>
                <c:pt idx="1289">
                  <c:v>23.949200000000001</c:v>
                </c:pt>
                <c:pt idx="1290">
                  <c:v>23.9344</c:v>
                </c:pt>
                <c:pt idx="1291">
                  <c:v>23.9148</c:v>
                </c:pt>
                <c:pt idx="1292">
                  <c:v>23.896100000000001</c:v>
                </c:pt>
                <c:pt idx="1293">
                  <c:v>23.889800000000001</c:v>
                </c:pt>
                <c:pt idx="1294">
                  <c:v>23.853899999999999</c:v>
                </c:pt>
                <c:pt idx="1295">
                  <c:v>23.837499999999999</c:v>
                </c:pt>
                <c:pt idx="1296">
                  <c:v>23.822700000000001</c:v>
                </c:pt>
                <c:pt idx="1297">
                  <c:v>23.810199999999998</c:v>
                </c:pt>
                <c:pt idx="1298">
                  <c:v>23.792999999999999</c:v>
                </c:pt>
                <c:pt idx="1299">
                  <c:v>23.7805</c:v>
                </c:pt>
                <c:pt idx="1300">
                  <c:v>23.7758</c:v>
                </c:pt>
                <c:pt idx="1301">
                  <c:v>23.7578</c:v>
                </c:pt>
                <c:pt idx="1302">
                  <c:v>23.7453</c:v>
                </c:pt>
                <c:pt idx="1303">
                  <c:v>23.731999999999999</c:v>
                </c:pt>
                <c:pt idx="1304">
                  <c:v>23.7211</c:v>
                </c:pt>
                <c:pt idx="1305">
                  <c:v>23.701599999999999</c:v>
                </c:pt>
                <c:pt idx="1306">
                  <c:v>23.676600000000001</c:v>
                </c:pt>
                <c:pt idx="1307">
                  <c:v>23.6586</c:v>
                </c:pt>
                <c:pt idx="1308">
                  <c:v>23.635200000000001</c:v>
                </c:pt>
                <c:pt idx="1309">
                  <c:v>23.621099999999998</c:v>
                </c:pt>
                <c:pt idx="1310">
                  <c:v>23.605499999999999</c:v>
                </c:pt>
                <c:pt idx="1311">
                  <c:v>23.606999999999999</c:v>
                </c:pt>
                <c:pt idx="1312">
                  <c:v>23.6</c:v>
                </c:pt>
                <c:pt idx="1313">
                  <c:v>23.6172</c:v>
                </c:pt>
                <c:pt idx="1314">
                  <c:v>23.636700000000001</c:v>
                </c:pt>
                <c:pt idx="1315">
                  <c:v>23.643000000000001</c:v>
                </c:pt>
                <c:pt idx="1316">
                  <c:v>23.671099999999999</c:v>
                </c:pt>
                <c:pt idx="1317">
                  <c:v>23.708600000000001</c:v>
                </c:pt>
                <c:pt idx="1318">
                  <c:v>23.765599999999999</c:v>
                </c:pt>
                <c:pt idx="1319">
                  <c:v>23.833600000000001</c:v>
                </c:pt>
                <c:pt idx="1320">
                  <c:v>23.889099999999999</c:v>
                </c:pt>
                <c:pt idx="1321">
                  <c:v>23.944500000000001</c:v>
                </c:pt>
                <c:pt idx="1322">
                  <c:v>24.0031</c:v>
                </c:pt>
                <c:pt idx="1323">
                  <c:v>24.058599999999998</c:v>
                </c:pt>
                <c:pt idx="1324">
                  <c:v>24.115600000000001</c:v>
                </c:pt>
                <c:pt idx="1325">
                  <c:v>24.175799999999999</c:v>
                </c:pt>
                <c:pt idx="1326">
                  <c:v>24.233599999999999</c:v>
                </c:pt>
                <c:pt idx="1327">
                  <c:v>24.296900000000001</c:v>
                </c:pt>
                <c:pt idx="1328">
                  <c:v>24.3703</c:v>
                </c:pt>
                <c:pt idx="1329">
                  <c:v>24.4406</c:v>
                </c:pt>
                <c:pt idx="1330">
                  <c:v>24.488299999999999</c:v>
                </c:pt>
                <c:pt idx="1331">
                  <c:v>24.5562</c:v>
                </c:pt>
                <c:pt idx="1332">
                  <c:v>24.6023</c:v>
                </c:pt>
                <c:pt idx="1333">
                  <c:v>24.639800000000001</c:v>
                </c:pt>
                <c:pt idx="1334">
                  <c:v>24.683599999999998</c:v>
                </c:pt>
                <c:pt idx="1335">
                  <c:v>24.709399999999999</c:v>
                </c:pt>
                <c:pt idx="1336">
                  <c:v>24.7258</c:v>
                </c:pt>
                <c:pt idx="1337">
                  <c:v>24.728100000000001</c:v>
                </c:pt>
                <c:pt idx="1338">
                  <c:v>24.703099999999999</c:v>
                </c:pt>
                <c:pt idx="1339">
                  <c:v>24.6891</c:v>
                </c:pt>
                <c:pt idx="1340">
                  <c:v>24.65</c:v>
                </c:pt>
                <c:pt idx="1341">
                  <c:v>24.603899999999999</c:v>
                </c:pt>
                <c:pt idx="1342">
                  <c:v>24.5562</c:v>
                </c:pt>
                <c:pt idx="1343">
                  <c:v>24.549199999999999</c:v>
                </c:pt>
                <c:pt idx="1344">
                  <c:v>24.514800000000001</c:v>
                </c:pt>
                <c:pt idx="1345">
                  <c:v>24.497699999999998</c:v>
                </c:pt>
                <c:pt idx="1346">
                  <c:v>24.468</c:v>
                </c:pt>
                <c:pt idx="1347">
                  <c:v>24.451599999999999</c:v>
                </c:pt>
                <c:pt idx="1348">
                  <c:v>24.428100000000001</c:v>
                </c:pt>
                <c:pt idx="1349">
                  <c:v>24.407</c:v>
                </c:pt>
                <c:pt idx="1350">
                  <c:v>24.393000000000001</c:v>
                </c:pt>
                <c:pt idx="1351">
                  <c:v>24.3508</c:v>
                </c:pt>
                <c:pt idx="1352">
                  <c:v>24.360900000000001</c:v>
                </c:pt>
                <c:pt idx="1353">
                  <c:v>24.325800000000001</c:v>
                </c:pt>
                <c:pt idx="1354">
                  <c:v>24.295300000000001</c:v>
                </c:pt>
                <c:pt idx="1355">
                  <c:v>24.2805</c:v>
                </c:pt>
                <c:pt idx="1356">
                  <c:v>24.255500000000001</c:v>
                </c:pt>
                <c:pt idx="1357">
                  <c:v>24.239799999999999</c:v>
                </c:pt>
                <c:pt idx="1358">
                  <c:v>24.226600000000001</c:v>
                </c:pt>
                <c:pt idx="1359">
                  <c:v>24.215599999999998</c:v>
                </c:pt>
                <c:pt idx="1360">
                  <c:v>24.193000000000001</c:v>
                </c:pt>
                <c:pt idx="1361">
                  <c:v>24.172699999999999</c:v>
                </c:pt>
                <c:pt idx="1362">
                  <c:v>24.1602</c:v>
                </c:pt>
                <c:pt idx="1363">
                  <c:v>24.114799999999999</c:v>
                </c:pt>
                <c:pt idx="1364">
                  <c:v>24.103100000000001</c:v>
                </c:pt>
                <c:pt idx="1365">
                  <c:v>24.1172</c:v>
                </c:pt>
                <c:pt idx="1366">
                  <c:v>24.089099999999998</c:v>
                </c:pt>
                <c:pt idx="1367">
                  <c:v>24.071899999999999</c:v>
                </c:pt>
                <c:pt idx="1368">
                  <c:v>24.0352</c:v>
                </c:pt>
                <c:pt idx="1369">
                  <c:v>24.021899999999999</c:v>
                </c:pt>
                <c:pt idx="1370">
                  <c:v>23.985199999999999</c:v>
                </c:pt>
                <c:pt idx="1371">
                  <c:v>23.988299999999999</c:v>
                </c:pt>
                <c:pt idx="1372">
                  <c:v>23.9742</c:v>
                </c:pt>
                <c:pt idx="1373">
                  <c:v>23.976600000000001</c:v>
                </c:pt>
                <c:pt idx="1374">
                  <c:v>23.9359</c:v>
                </c:pt>
                <c:pt idx="1375">
                  <c:v>23.921900000000001</c:v>
                </c:pt>
                <c:pt idx="1376">
                  <c:v>23.9008</c:v>
                </c:pt>
                <c:pt idx="1377">
                  <c:v>23.8797</c:v>
                </c:pt>
                <c:pt idx="1378">
                  <c:v>23.8734</c:v>
                </c:pt>
                <c:pt idx="1379">
                  <c:v>23.848400000000002</c:v>
                </c:pt>
                <c:pt idx="1380">
                  <c:v>23.827300000000001</c:v>
                </c:pt>
                <c:pt idx="1381">
                  <c:v>23.821100000000001</c:v>
                </c:pt>
                <c:pt idx="1382">
                  <c:v>23.824999999999999</c:v>
                </c:pt>
                <c:pt idx="1383">
                  <c:v>23.811699999999998</c:v>
                </c:pt>
                <c:pt idx="1384">
                  <c:v>23.7852</c:v>
                </c:pt>
                <c:pt idx="1385">
                  <c:v>23.7773</c:v>
                </c:pt>
                <c:pt idx="1386">
                  <c:v>23.757000000000001</c:v>
                </c:pt>
                <c:pt idx="1387">
                  <c:v>23.7453</c:v>
                </c:pt>
                <c:pt idx="1388">
                  <c:v>23.7164</c:v>
                </c:pt>
                <c:pt idx="1389">
                  <c:v>23.698399999999999</c:v>
                </c:pt>
                <c:pt idx="1390">
                  <c:v>23.669499999999999</c:v>
                </c:pt>
                <c:pt idx="1391">
                  <c:v>23.6617</c:v>
                </c:pt>
                <c:pt idx="1392">
                  <c:v>23.646100000000001</c:v>
                </c:pt>
                <c:pt idx="1393">
                  <c:v>23.644500000000001</c:v>
                </c:pt>
                <c:pt idx="1394">
                  <c:v>23.606300000000001</c:v>
                </c:pt>
                <c:pt idx="1395">
                  <c:v>23.6266</c:v>
                </c:pt>
                <c:pt idx="1396">
                  <c:v>23.642199999999999</c:v>
                </c:pt>
                <c:pt idx="1397">
                  <c:v>23.644500000000001</c:v>
                </c:pt>
                <c:pt idx="1398">
                  <c:v>23.666399999999999</c:v>
                </c:pt>
                <c:pt idx="1399">
                  <c:v>23.703099999999999</c:v>
                </c:pt>
                <c:pt idx="1400">
                  <c:v>23.740600000000001</c:v>
                </c:pt>
                <c:pt idx="1401">
                  <c:v>23.781199999999998</c:v>
                </c:pt>
                <c:pt idx="1402">
                  <c:v>23.8109</c:v>
                </c:pt>
                <c:pt idx="1403">
                  <c:v>23.866399999999999</c:v>
                </c:pt>
                <c:pt idx="1404">
                  <c:v>23.914100000000001</c:v>
                </c:pt>
                <c:pt idx="1405">
                  <c:v>23.968</c:v>
                </c:pt>
                <c:pt idx="1406">
                  <c:v>24.021100000000001</c:v>
                </c:pt>
                <c:pt idx="1407">
                  <c:v>24.0883</c:v>
                </c:pt>
                <c:pt idx="1408">
                  <c:v>24.1523</c:v>
                </c:pt>
                <c:pt idx="1409">
                  <c:v>24.200800000000001</c:v>
                </c:pt>
                <c:pt idx="1410">
                  <c:v>24.2727</c:v>
                </c:pt>
                <c:pt idx="1411">
                  <c:v>24.3203</c:v>
                </c:pt>
                <c:pt idx="1412">
                  <c:v>24.386700000000001</c:v>
                </c:pt>
                <c:pt idx="1413">
                  <c:v>24.444500000000001</c:v>
                </c:pt>
                <c:pt idx="1414">
                  <c:v>24.5031</c:v>
                </c:pt>
                <c:pt idx="1415">
                  <c:v>24.548400000000001</c:v>
                </c:pt>
                <c:pt idx="1416">
                  <c:v>24.6</c:v>
                </c:pt>
                <c:pt idx="1417">
                  <c:v>24.643000000000001</c:v>
                </c:pt>
                <c:pt idx="1418">
                  <c:v>24.648399999999999</c:v>
                </c:pt>
                <c:pt idx="1419">
                  <c:v>24.678899999999999</c:v>
                </c:pt>
                <c:pt idx="1420">
                  <c:v>24.7133</c:v>
                </c:pt>
                <c:pt idx="1421">
                  <c:v>24.6812</c:v>
                </c:pt>
                <c:pt idx="1422">
                  <c:v>24.65</c:v>
                </c:pt>
                <c:pt idx="1423">
                  <c:v>24.628900000000002</c:v>
                </c:pt>
                <c:pt idx="1424">
                  <c:v>24.5914</c:v>
                </c:pt>
                <c:pt idx="1425">
                  <c:v>24.553100000000001</c:v>
                </c:pt>
                <c:pt idx="1426">
                  <c:v>24.499199999999998</c:v>
                </c:pt>
                <c:pt idx="1427">
                  <c:v>24.481300000000001</c:v>
                </c:pt>
                <c:pt idx="1428">
                  <c:v>24.460899999999999</c:v>
                </c:pt>
                <c:pt idx="1429">
                  <c:v>24.4312</c:v>
                </c:pt>
                <c:pt idx="1430">
                  <c:v>24.417200000000001</c:v>
                </c:pt>
                <c:pt idx="1431">
                  <c:v>24.394500000000001</c:v>
                </c:pt>
                <c:pt idx="1432">
                  <c:v>24.382000000000001</c:v>
                </c:pt>
                <c:pt idx="1433">
                  <c:v>24.356999999999999</c:v>
                </c:pt>
                <c:pt idx="1434">
                  <c:v>24.334399999999999</c:v>
                </c:pt>
                <c:pt idx="1435">
                  <c:v>24.325800000000001</c:v>
                </c:pt>
                <c:pt idx="1436">
                  <c:v>24.290600000000001</c:v>
                </c:pt>
                <c:pt idx="1437">
                  <c:v>24.2836</c:v>
                </c:pt>
                <c:pt idx="1438">
                  <c:v>24.2453</c:v>
                </c:pt>
                <c:pt idx="1439">
                  <c:v>24.235900000000001</c:v>
                </c:pt>
                <c:pt idx="1440">
                  <c:v>24.221900000000002</c:v>
                </c:pt>
                <c:pt idx="1441">
                  <c:v>24.215599999999998</c:v>
                </c:pt>
                <c:pt idx="1442">
                  <c:v>24.1828</c:v>
                </c:pt>
                <c:pt idx="1443">
                  <c:v>24.157800000000002</c:v>
                </c:pt>
                <c:pt idx="1444">
                  <c:v>24.146100000000001</c:v>
                </c:pt>
                <c:pt idx="1445">
                  <c:v>24.119499999999999</c:v>
                </c:pt>
                <c:pt idx="1446">
                  <c:v>24.106999999999999</c:v>
                </c:pt>
                <c:pt idx="1447">
                  <c:v>24.0867</c:v>
                </c:pt>
                <c:pt idx="1448">
                  <c:v>24.0625</c:v>
                </c:pt>
                <c:pt idx="1449">
                  <c:v>24.049199999999999</c:v>
                </c:pt>
                <c:pt idx="1450">
                  <c:v>24.0383</c:v>
                </c:pt>
                <c:pt idx="1451">
                  <c:v>24.021899999999999</c:v>
                </c:pt>
                <c:pt idx="1452">
                  <c:v>24.015599999999999</c:v>
                </c:pt>
                <c:pt idx="1453">
                  <c:v>23.9937</c:v>
                </c:pt>
                <c:pt idx="1454">
                  <c:v>23.9758</c:v>
                </c:pt>
                <c:pt idx="1455">
                  <c:v>23.946899999999999</c:v>
                </c:pt>
                <c:pt idx="1456">
                  <c:v>23.925000000000001</c:v>
                </c:pt>
                <c:pt idx="1457">
                  <c:v>23.916399999999999</c:v>
                </c:pt>
                <c:pt idx="1458">
                  <c:v>23.889099999999999</c:v>
                </c:pt>
                <c:pt idx="1459">
                  <c:v>23.871099999999998</c:v>
                </c:pt>
                <c:pt idx="1460">
                  <c:v>23.869499999999999</c:v>
                </c:pt>
                <c:pt idx="1461">
                  <c:v>23.818000000000001</c:v>
                </c:pt>
                <c:pt idx="1462">
                  <c:v>23.8188</c:v>
                </c:pt>
                <c:pt idx="1463">
                  <c:v>23.805499999999999</c:v>
                </c:pt>
                <c:pt idx="1464">
                  <c:v>23.784400000000002</c:v>
                </c:pt>
                <c:pt idx="1465">
                  <c:v>23.7773</c:v>
                </c:pt>
                <c:pt idx="1466">
                  <c:v>23.761700000000001</c:v>
                </c:pt>
                <c:pt idx="1467">
                  <c:v>23.753900000000002</c:v>
                </c:pt>
                <c:pt idx="1468">
                  <c:v>23.7273</c:v>
                </c:pt>
                <c:pt idx="1469">
                  <c:v>23.712499999999999</c:v>
                </c:pt>
                <c:pt idx="1470">
                  <c:v>23.696899999999999</c:v>
                </c:pt>
                <c:pt idx="1471">
                  <c:v>23.688300000000002</c:v>
                </c:pt>
                <c:pt idx="1472">
                  <c:v>23.667999999999999</c:v>
                </c:pt>
                <c:pt idx="1473">
                  <c:v>23.667200000000001</c:v>
                </c:pt>
                <c:pt idx="1474">
                  <c:v>23.6313</c:v>
                </c:pt>
                <c:pt idx="1475">
                  <c:v>23.6313</c:v>
                </c:pt>
                <c:pt idx="1476">
                  <c:v>23.625</c:v>
                </c:pt>
                <c:pt idx="1477">
                  <c:v>23.614100000000001</c:v>
                </c:pt>
                <c:pt idx="1478">
                  <c:v>23.592199999999998</c:v>
                </c:pt>
                <c:pt idx="1479">
                  <c:v>23.592199999999998</c:v>
                </c:pt>
                <c:pt idx="1480">
                  <c:v>23.621099999999998</c:v>
                </c:pt>
                <c:pt idx="1481">
                  <c:v>23.6508</c:v>
                </c:pt>
                <c:pt idx="1482">
                  <c:v>23.669499999999999</c:v>
                </c:pt>
                <c:pt idx="1483">
                  <c:v>23.698399999999999</c:v>
                </c:pt>
                <c:pt idx="1484">
                  <c:v>23.750800000000002</c:v>
                </c:pt>
                <c:pt idx="1485">
                  <c:v>23.782</c:v>
                </c:pt>
                <c:pt idx="1486">
                  <c:v>23.843800000000002</c:v>
                </c:pt>
                <c:pt idx="1487">
                  <c:v>23.914100000000001</c:v>
                </c:pt>
                <c:pt idx="1488">
                  <c:v>23.9633</c:v>
                </c:pt>
                <c:pt idx="1489">
                  <c:v>24.0258</c:v>
                </c:pt>
                <c:pt idx="1490">
                  <c:v>24.093800000000002</c:v>
                </c:pt>
                <c:pt idx="1491">
                  <c:v>24.141400000000001</c:v>
                </c:pt>
                <c:pt idx="1492">
                  <c:v>24.203099999999999</c:v>
                </c:pt>
                <c:pt idx="1493">
                  <c:v>24.269500000000001</c:v>
                </c:pt>
                <c:pt idx="1494">
                  <c:v>24.314800000000002</c:v>
                </c:pt>
                <c:pt idx="1495">
                  <c:v>24.3766</c:v>
                </c:pt>
                <c:pt idx="1496">
                  <c:v>24.453099999999999</c:v>
                </c:pt>
                <c:pt idx="1497">
                  <c:v>24.515599999999999</c:v>
                </c:pt>
                <c:pt idx="1498">
                  <c:v>24.569500000000001</c:v>
                </c:pt>
                <c:pt idx="1499">
                  <c:v>24.625800000000002</c:v>
                </c:pt>
                <c:pt idx="1500">
                  <c:v>24.671900000000001</c:v>
                </c:pt>
                <c:pt idx="1501">
                  <c:v>24.7148</c:v>
                </c:pt>
                <c:pt idx="1502">
                  <c:v>24.709399999999999</c:v>
                </c:pt>
                <c:pt idx="1503">
                  <c:v>24.7195</c:v>
                </c:pt>
                <c:pt idx="1504">
                  <c:v>24.7437</c:v>
                </c:pt>
                <c:pt idx="1505">
                  <c:v>24.7148</c:v>
                </c:pt>
                <c:pt idx="1506">
                  <c:v>24.675000000000001</c:v>
                </c:pt>
                <c:pt idx="1507">
                  <c:v>24.636700000000001</c:v>
                </c:pt>
                <c:pt idx="1508">
                  <c:v>24.610900000000001</c:v>
                </c:pt>
                <c:pt idx="1509">
                  <c:v>24.582799999999999</c:v>
                </c:pt>
                <c:pt idx="1510">
                  <c:v>24.553899999999999</c:v>
                </c:pt>
                <c:pt idx="1511">
                  <c:v>24.510899999999999</c:v>
                </c:pt>
                <c:pt idx="1512">
                  <c:v>24.480499999999999</c:v>
                </c:pt>
                <c:pt idx="1513">
                  <c:v>24.449200000000001</c:v>
                </c:pt>
                <c:pt idx="1514">
                  <c:v>24.4391</c:v>
                </c:pt>
                <c:pt idx="1515">
                  <c:v>24.396100000000001</c:v>
                </c:pt>
                <c:pt idx="1516">
                  <c:v>24.3797</c:v>
                </c:pt>
                <c:pt idx="1517">
                  <c:v>24.3781</c:v>
                </c:pt>
                <c:pt idx="1518">
                  <c:v>24.356999999999999</c:v>
                </c:pt>
                <c:pt idx="1519">
                  <c:v>24.340599999999998</c:v>
                </c:pt>
                <c:pt idx="1520">
                  <c:v>24.328900000000001</c:v>
                </c:pt>
                <c:pt idx="1521">
                  <c:v>24.3062</c:v>
                </c:pt>
                <c:pt idx="1522">
                  <c:v>24.279699999999998</c:v>
                </c:pt>
                <c:pt idx="1523">
                  <c:v>24.261700000000001</c:v>
                </c:pt>
                <c:pt idx="1524">
                  <c:v>24.246099999999998</c:v>
                </c:pt>
                <c:pt idx="1525">
                  <c:v>24.2273</c:v>
                </c:pt>
                <c:pt idx="1526">
                  <c:v>24.207000000000001</c:v>
                </c:pt>
                <c:pt idx="1527">
                  <c:v>24.199200000000001</c:v>
                </c:pt>
                <c:pt idx="1528">
                  <c:v>24.194500000000001</c:v>
                </c:pt>
                <c:pt idx="1529">
                  <c:v>24.157</c:v>
                </c:pt>
                <c:pt idx="1530">
                  <c:v>24.133600000000001</c:v>
                </c:pt>
                <c:pt idx="1531">
                  <c:v>24.106999999999999</c:v>
                </c:pt>
                <c:pt idx="1532">
                  <c:v>24.0914</c:v>
                </c:pt>
                <c:pt idx="1533">
                  <c:v>24.074200000000001</c:v>
                </c:pt>
                <c:pt idx="1534">
                  <c:v>24.051600000000001</c:v>
                </c:pt>
                <c:pt idx="1535">
                  <c:v>24.034400000000002</c:v>
                </c:pt>
                <c:pt idx="1536">
                  <c:v>24.014800000000001</c:v>
                </c:pt>
                <c:pt idx="1537">
                  <c:v>24.012499999999999</c:v>
                </c:pt>
                <c:pt idx="1538">
                  <c:v>23.992999999999999</c:v>
                </c:pt>
                <c:pt idx="1539">
                  <c:v>23.9742</c:v>
                </c:pt>
                <c:pt idx="1540">
                  <c:v>23.970300000000002</c:v>
                </c:pt>
                <c:pt idx="1541">
                  <c:v>23.967199999999998</c:v>
                </c:pt>
                <c:pt idx="1542">
                  <c:v>23.921099999999999</c:v>
                </c:pt>
                <c:pt idx="1543">
                  <c:v>23.8992</c:v>
                </c:pt>
                <c:pt idx="1544">
                  <c:v>23.884399999999999</c:v>
                </c:pt>
                <c:pt idx="1545">
                  <c:v>23.8828</c:v>
                </c:pt>
                <c:pt idx="1546">
                  <c:v>23.853899999999999</c:v>
                </c:pt>
                <c:pt idx="1547">
                  <c:v>23.8492</c:v>
                </c:pt>
                <c:pt idx="1548">
                  <c:v>23.837499999999999</c:v>
                </c:pt>
                <c:pt idx="1549">
                  <c:v>23.828900000000001</c:v>
                </c:pt>
                <c:pt idx="1550">
                  <c:v>23.802299999999999</c:v>
                </c:pt>
                <c:pt idx="1551">
                  <c:v>23.791399999999999</c:v>
                </c:pt>
                <c:pt idx="1552">
                  <c:v>23.755500000000001</c:v>
                </c:pt>
                <c:pt idx="1553">
                  <c:v>23.740600000000001</c:v>
                </c:pt>
                <c:pt idx="1554">
                  <c:v>23.735900000000001</c:v>
                </c:pt>
                <c:pt idx="1555">
                  <c:v>23.715599999999998</c:v>
                </c:pt>
                <c:pt idx="1556">
                  <c:v>23.703900000000001</c:v>
                </c:pt>
                <c:pt idx="1557">
                  <c:v>23.686699999999998</c:v>
                </c:pt>
                <c:pt idx="1558">
                  <c:v>23.6508</c:v>
                </c:pt>
                <c:pt idx="1559">
                  <c:v>23.634399999999999</c:v>
                </c:pt>
                <c:pt idx="1560">
                  <c:v>23.636700000000001</c:v>
                </c:pt>
                <c:pt idx="1561">
                  <c:v>23.628900000000002</c:v>
                </c:pt>
                <c:pt idx="1562">
                  <c:v>23.633600000000001</c:v>
                </c:pt>
                <c:pt idx="1563">
                  <c:v>23.6539</c:v>
                </c:pt>
                <c:pt idx="1564">
                  <c:v>23.678100000000001</c:v>
                </c:pt>
                <c:pt idx="1565">
                  <c:v>23.6891</c:v>
                </c:pt>
                <c:pt idx="1566">
                  <c:v>23.715599999999998</c:v>
                </c:pt>
                <c:pt idx="1567">
                  <c:v>23.763300000000001</c:v>
                </c:pt>
                <c:pt idx="1568">
                  <c:v>23.803100000000001</c:v>
                </c:pt>
                <c:pt idx="1569">
                  <c:v>23.845300000000002</c:v>
                </c:pt>
                <c:pt idx="1570">
                  <c:v>23.901599999999998</c:v>
                </c:pt>
                <c:pt idx="1571">
                  <c:v>23.959399999999999</c:v>
                </c:pt>
                <c:pt idx="1572">
                  <c:v>24.000800000000002</c:v>
                </c:pt>
                <c:pt idx="1573">
                  <c:v>24.058599999999998</c:v>
                </c:pt>
                <c:pt idx="1574">
                  <c:v>24.125</c:v>
                </c:pt>
                <c:pt idx="1575">
                  <c:v>24.1922</c:v>
                </c:pt>
                <c:pt idx="1576">
                  <c:v>24.239799999999999</c:v>
                </c:pt>
                <c:pt idx="1577">
                  <c:v>24.314800000000002</c:v>
                </c:pt>
                <c:pt idx="1578">
                  <c:v>24.356300000000001</c:v>
                </c:pt>
                <c:pt idx="1579">
                  <c:v>24.4344</c:v>
                </c:pt>
                <c:pt idx="1580">
                  <c:v>24.4922</c:v>
                </c:pt>
                <c:pt idx="1581">
                  <c:v>24.531199999999998</c:v>
                </c:pt>
                <c:pt idx="1582">
                  <c:v>24.568000000000001</c:v>
                </c:pt>
                <c:pt idx="1583">
                  <c:v>24.632000000000001</c:v>
                </c:pt>
                <c:pt idx="1584">
                  <c:v>24.6812</c:v>
                </c:pt>
                <c:pt idx="1585">
                  <c:v>24.681999999999999</c:v>
                </c:pt>
                <c:pt idx="1586">
                  <c:v>24.685199999999998</c:v>
                </c:pt>
                <c:pt idx="1587">
                  <c:v>24.6859</c:v>
                </c:pt>
                <c:pt idx="1588">
                  <c:v>24.665600000000001</c:v>
                </c:pt>
                <c:pt idx="1589">
                  <c:v>24.633600000000001</c:v>
                </c:pt>
                <c:pt idx="1590">
                  <c:v>24.610199999999999</c:v>
                </c:pt>
                <c:pt idx="1591">
                  <c:v>24.577300000000001</c:v>
                </c:pt>
                <c:pt idx="1592">
                  <c:v>24.5367</c:v>
                </c:pt>
                <c:pt idx="1593">
                  <c:v>24.500800000000002</c:v>
                </c:pt>
                <c:pt idx="1594">
                  <c:v>24.481999999999999</c:v>
                </c:pt>
                <c:pt idx="1595">
                  <c:v>24.447700000000001</c:v>
                </c:pt>
                <c:pt idx="1596">
                  <c:v>24.424199999999999</c:v>
                </c:pt>
                <c:pt idx="1597">
                  <c:v>24.4102</c:v>
                </c:pt>
                <c:pt idx="1598">
                  <c:v>24.383600000000001</c:v>
                </c:pt>
                <c:pt idx="1599">
                  <c:v>24.372699999999998</c:v>
                </c:pt>
                <c:pt idx="1600">
                  <c:v>24.346900000000002</c:v>
                </c:pt>
                <c:pt idx="1601">
                  <c:v>24.339099999999998</c:v>
                </c:pt>
                <c:pt idx="1602">
                  <c:v>24.311699999999998</c:v>
                </c:pt>
                <c:pt idx="1603">
                  <c:v>24.306999999999999</c:v>
                </c:pt>
                <c:pt idx="1604">
                  <c:v>24.2805</c:v>
                </c:pt>
                <c:pt idx="1605">
                  <c:v>24.260200000000001</c:v>
                </c:pt>
                <c:pt idx="1606">
                  <c:v>24.241399999999999</c:v>
                </c:pt>
                <c:pt idx="1607">
                  <c:v>24.208600000000001</c:v>
                </c:pt>
                <c:pt idx="1608">
                  <c:v>24.1922</c:v>
                </c:pt>
                <c:pt idx="1609">
                  <c:v>24.191400000000002</c:v>
                </c:pt>
                <c:pt idx="1610">
                  <c:v>24.165600000000001</c:v>
                </c:pt>
                <c:pt idx="1611">
                  <c:v>24.130500000000001</c:v>
                </c:pt>
                <c:pt idx="1612">
                  <c:v>24.128900000000002</c:v>
                </c:pt>
                <c:pt idx="1613">
                  <c:v>24.125800000000002</c:v>
                </c:pt>
                <c:pt idx="1614">
                  <c:v>24.095300000000002</c:v>
                </c:pt>
                <c:pt idx="1615">
                  <c:v>24.075800000000001</c:v>
                </c:pt>
                <c:pt idx="1616">
                  <c:v>24.0609</c:v>
                </c:pt>
                <c:pt idx="1617">
                  <c:v>24.0273</c:v>
                </c:pt>
                <c:pt idx="1618">
                  <c:v>24.019500000000001</c:v>
                </c:pt>
                <c:pt idx="1619">
                  <c:v>24.011700000000001</c:v>
                </c:pt>
                <c:pt idx="1620">
                  <c:v>24.002300000000002</c:v>
                </c:pt>
                <c:pt idx="1621">
                  <c:v>23.9695</c:v>
                </c:pt>
                <c:pt idx="1622">
                  <c:v>23.947700000000001</c:v>
                </c:pt>
                <c:pt idx="1623">
                  <c:v>23.9422</c:v>
                </c:pt>
                <c:pt idx="1624">
                  <c:v>23.9344</c:v>
                </c:pt>
                <c:pt idx="1625">
                  <c:v>23.9023</c:v>
                </c:pt>
                <c:pt idx="1626">
                  <c:v>23.8766</c:v>
                </c:pt>
                <c:pt idx="1627">
                  <c:v>23.8734</c:v>
                </c:pt>
                <c:pt idx="1628">
                  <c:v>23.862500000000001</c:v>
                </c:pt>
                <c:pt idx="1629">
                  <c:v>23.846900000000002</c:v>
                </c:pt>
                <c:pt idx="1630">
                  <c:v>23.813300000000002</c:v>
                </c:pt>
                <c:pt idx="1631">
                  <c:v>23.8</c:v>
                </c:pt>
                <c:pt idx="1632">
                  <c:v>23.7805</c:v>
                </c:pt>
                <c:pt idx="1633">
                  <c:v>23.7578</c:v>
                </c:pt>
                <c:pt idx="1634">
                  <c:v>23.7469</c:v>
                </c:pt>
                <c:pt idx="1635">
                  <c:v>23.721900000000002</c:v>
                </c:pt>
                <c:pt idx="1636">
                  <c:v>23.7195</c:v>
                </c:pt>
                <c:pt idx="1637">
                  <c:v>23.7117</c:v>
                </c:pt>
                <c:pt idx="1638">
                  <c:v>23.6906</c:v>
                </c:pt>
                <c:pt idx="1639">
                  <c:v>23.667200000000001</c:v>
                </c:pt>
                <c:pt idx="1640">
                  <c:v>23.6555</c:v>
                </c:pt>
                <c:pt idx="1641">
                  <c:v>23.646100000000001</c:v>
                </c:pt>
                <c:pt idx="1642">
                  <c:v>23.611699999999999</c:v>
                </c:pt>
                <c:pt idx="1643">
                  <c:v>23.604700000000001</c:v>
                </c:pt>
                <c:pt idx="1644">
                  <c:v>23.5914</c:v>
                </c:pt>
                <c:pt idx="1645">
                  <c:v>23.5977</c:v>
                </c:pt>
                <c:pt idx="1646">
                  <c:v>23.609400000000001</c:v>
                </c:pt>
                <c:pt idx="1647">
                  <c:v>23.639099999999999</c:v>
                </c:pt>
                <c:pt idx="1648">
                  <c:v>23.657800000000002</c:v>
                </c:pt>
                <c:pt idx="1649">
                  <c:v>23.702300000000001</c:v>
                </c:pt>
                <c:pt idx="1650">
                  <c:v>23.737500000000001</c:v>
                </c:pt>
                <c:pt idx="1651">
                  <c:v>23.7805</c:v>
                </c:pt>
                <c:pt idx="1652">
                  <c:v>23.831299999999999</c:v>
                </c:pt>
                <c:pt idx="1653">
                  <c:v>23.888300000000001</c:v>
                </c:pt>
                <c:pt idx="1654">
                  <c:v>23.938300000000002</c:v>
                </c:pt>
                <c:pt idx="1655">
                  <c:v>24.002300000000002</c:v>
                </c:pt>
                <c:pt idx="1656">
                  <c:v>24.0625</c:v>
                </c:pt>
                <c:pt idx="1657">
                  <c:v>24.110199999999999</c:v>
                </c:pt>
                <c:pt idx="1658">
                  <c:v>24.168800000000001</c:v>
                </c:pt>
                <c:pt idx="1659">
                  <c:v>24.2258</c:v>
                </c:pt>
                <c:pt idx="1660">
                  <c:v>24.282800000000002</c:v>
                </c:pt>
                <c:pt idx="1661">
                  <c:v>24.332799999999999</c:v>
                </c:pt>
                <c:pt idx="1662">
                  <c:v>24.4039</c:v>
                </c:pt>
                <c:pt idx="1663">
                  <c:v>24.465599999999998</c:v>
                </c:pt>
                <c:pt idx="1664">
                  <c:v>24.5289</c:v>
                </c:pt>
                <c:pt idx="1665">
                  <c:v>24.573399999999999</c:v>
                </c:pt>
                <c:pt idx="1666">
                  <c:v>24.633600000000001</c:v>
                </c:pt>
                <c:pt idx="1667">
                  <c:v>24.669499999999999</c:v>
                </c:pt>
                <c:pt idx="1668">
                  <c:v>24.700800000000001</c:v>
                </c:pt>
                <c:pt idx="1669">
                  <c:v>24.707799999999999</c:v>
                </c:pt>
                <c:pt idx="1670">
                  <c:v>24.712499999999999</c:v>
                </c:pt>
                <c:pt idx="1671">
                  <c:v>24.708600000000001</c:v>
                </c:pt>
                <c:pt idx="1672">
                  <c:v>24.6812</c:v>
                </c:pt>
                <c:pt idx="1673">
                  <c:v>24.636700000000001</c:v>
                </c:pt>
                <c:pt idx="1674">
                  <c:v>24.590599999999998</c:v>
                </c:pt>
                <c:pt idx="1675">
                  <c:v>24.574200000000001</c:v>
                </c:pt>
                <c:pt idx="1676">
                  <c:v>24.528099999999998</c:v>
                </c:pt>
                <c:pt idx="1677">
                  <c:v>24.4984</c:v>
                </c:pt>
                <c:pt idx="1678">
                  <c:v>24.486699999999999</c:v>
                </c:pt>
                <c:pt idx="1679">
                  <c:v>24.453900000000001</c:v>
                </c:pt>
                <c:pt idx="1680">
                  <c:v>24.455500000000001</c:v>
                </c:pt>
                <c:pt idx="1681">
                  <c:v>24.420300000000001</c:v>
                </c:pt>
                <c:pt idx="1682">
                  <c:v>24.4023</c:v>
                </c:pt>
                <c:pt idx="1683">
                  <c:v>24.389800000000001</c:v>
                </c:pt>
                <c:pt idx="1684">
                  <c:v>24.360199999999999</c:v>
                </c:pt>
                <c:pt idx="1685">
                  <c:v>24.335899999999999</c:v>
                </c:pt>
                <c:pt idx="1686">
                  <c:v>24.3156</c:v>
                </c:pt>
                <c:pt idx="1687">
                  <c:v>24.3</c:v>
                </c:pt>
                <c:pt idx="1688">
                  <c:v>24.2836</c:v>
                </c:pt>
                <c:pt idx="1689">
                  <c:v>24.269500000000001</c:v>
                </c:pt>
                <c:pt idx="1690">
                  <c:v>24.257000000000001</c:v>
                </c:pt>
                <c:pt idx="1691">
                  <c:v>24.239100000000001</c:v>
                </c:pt>
                <c:pt idx="1692">
                  <c:v>24.2258</c:v>
                </c:pt>
                <c:pt idx="1693">
                  <c:v>24.1891</c:v>
                </c:pt>
                <c:pt idx="1694">
                  <c:v>24.183599999999998</c:v>
                </c:pt>
                <c:pt idx="1695">
                  <c:v>24.157</c:v>
                </c:pt>
                <c:pt idx="1696">
                  <c:v>24.142199999999999</c:v>
                </c:pt>
                <c:pt idx="1697">
                  <c:v>24.107800000000001</c:v>
                </c:pt>
                <c:pt idx="1698">
                  <c:v>24.1</c:v>
                </c:pt>
                <c:pt idx="1699">
                  <c:v>24.078099999999999</c:v>
                </c:pt>
                <c:pt idx="1700">
                  <c:v>24.074999999999999</c:v>
                </c:pt>
                <c:pt idx="1701">
                  <c:v>24.056999999999999</c:v>
                </c:pt>
                <c:pt idx="1702">
                  <c:v>24.040600000000001</c:v>
                </c:pt>
                <c:pt idx="1703">
                  <c:v>24.014800000000001</c:v>
                </c:pt>
                <c:pt idx="1704">
                  <c:v>23.990600000000001</c:v>
                </c:pt>
                <c:pt idx="1705">
                  <c:v>23.973400000000002</c:v>
                </c:pt>
                <c:pt idx="1706">
                  <c:v>23.95</c:v>
                </c:pt>
                <c:pt idx="1707">
                  <c:v>23.9422</c:v>
                </c:pt>
                <c:pt idx="1708">
                  <c:v>23.921099999999999</c:v>
                </c:pt>
                <c:pt idx="1709">
                  <c:v>23.917999999999999</c:v>
                </c:pt>
                <c:pt idx="1710">
                  <c:v>23.888300000000001</c:v>
                </c:pt>
                <c:pt idx="1711">
                  <c:v>23.860199999999999</c:v>
                </c:pt>
                <c:pt idx="1712">
                  <c:v>23.858599999999999</c:v>
                </c:pt>
                <c:pt idx="1713">
                  <c:v>23.832000000000001</c:v>
                </c:pt>
                <c:pt idx="1714">
                  <c:v>23.824200000000001</c:v>
                </c:pt>
                <c:pt idx="1715">
                  <c:v>23.8078</c:v>
                </c:pt>
                <c:pt idx="1716">
                  <c:v>23.7883</c:v>
                </c:pt>
                <c:pt idx="1717">
                  <c:v>23.779699999999998</c:v>
                </c:pt>
                <c:pt idx="1718">
                  <c:v>23.750800000000002</c:v>
                </c:pt>
                <c:pt idx="1719">
                  <c:v>23.728899999999999</c:v>
                </c:pt>
                <c:pt idx="1720">
                  <c:v>23.715599999999998</c:v>
                </c:pt>
                <c:pt idx="1721">
                  <c:v>23.696899999999999</c:v>
                </c:pt>
                <c:pt idx="1722">
                  <c:v>23.6875</c:v>
                </c:pt>
                <c:pt idx="1723">
                  <c:v>23.675799999999999</c:v>
                </c:pt>
                <c:pt idx="1724">
                  <c:v>23.657800000000002</c:v>
                </c:pt>
                <c:pt idx="1725">
                  <c:v>23.633600000000001</c:v>
                </c:pt>
                <c:pt idx="1726">
                  <c:v>23.604700000000001</c:v>
                </c:pt>
                <c:pt idx="1727">
                  <c:v>23.6008</c:v>
                </c:pt>
                <c:pt idx="1728">
                  <c:v>23.596900000000002</c:v>
                </c:pt>
                <c:pt idx="1729">
                  <c:v>23.611699999999999</c:v>
                </c:pt>
                <c:pt idx="1730">
                  <c:v>23.615600000000001</c:v>
                </c:pt>
                <c:pt idx="1731">
                  <c:v>23.643799999999999</c:v>
                </c:pt>
                <c:pt idx="1732">
                  <c:v>23.667200000000001</c:v>
                </c:pt>
                <c:pt idx="1733">
                  <c:v>23.691400000000002</c:v>
                </c:pt>
                <c:pt idx="1734">
                  <c:v>23.746099999999998</c:v>
                </c:pt>
                <c:pt idx="1735">
                  <c:v>23.7805</c:v>
                </c:pt>
                <c:pt idx="1736">
                  <c:v>23.828099999999999</c:v>
                </c:pt>
                <c:pt idx="1737">
                  <c:v>23.896899999999999</c:v>
                </c:pt>
                <c:pt idx="1738">
                  <c:v>23.952300000000001</c:v>
                </c:pt>
                <c:pt idx="1739">
                  <c:v>24.007000000000001</c:v>
                </c:pt>
                <c:pt idx="1740">
                  <c:v>24.053899999999999</c:v>
                </c:pt>
                <c:pt idx="1741">
                  <c:v>24.104700000000001</c:v>
                </c:pt>
                <c:pt idx="1742">
                  <c:v>24.166399999999999</c:v>
                </c:pt>
                <c:pt idx="1743">
                  <c:v>24.232800000000001</c:v>
                </c:pt>
                <c:pt idx="1744">
                  <c:v>24.293800000000001</c:v>
                </c:pt>
                <c:pt idx="1745">
                  <c:v>24.332799999999999</c:v>
                </c:pt>
                <c:pt idx="1746">
                  <c:v>24.417200000000001</c:v>
                </c:pt>
                <c:pt idx="1747">
                  <c:v>24.486699999999999</c:v>
                </c:pt>
                <c:pt idx="1748">
                  <c:v>24.539100000000001</c:v>
                </c:pt>
                <c:pt idx="1749">
                  <c:v>24.5867</c:v>
                </c:pt>
                <c:pt idx="1750">
                  <c:v>24.625800000000002</c:v>
                </c:pt>
                <c:pt idx="1751">
                  <c:v>24.6539</c:v>
                </c:pt>
                <c:pt idx="1752">
                  <c:v>24.6586</c:v>
                </c:pt>
                <c:pt idx="1753">
                  <c:v>24.673400000000001</c:v>
                </c:pt>
                <c:pt idx="1754">
                  <c:v>24.660900000000002</c:v>
                </c:pt>
                <c:pt idx="1755">
                  <c:v>24.641400000000001</c:v>
                </c:pt>
                <c:pt idx="1756">
                  <c:v>24.5945</c:v>
                </c:pt>
                <c:pt idx="1757">
                  <c:v>24.553100000000001</c:v>
                </c:pt>
                <c:pt idx="1758">
                  <c:v>24.521100000000001</c:v>
                </c:pt>
                <c:pt idx="1759">
                  <c:v>24.491399999999999</c:v>
                </c:pt>
                <c:pt idx="1760">
                  <c:v>24.476600000000001</c:v>
                </c:pt>
                <c:pt idx="1761">
                  <c:v>24.430499999999999</c:v>
                </c:pt>
                <c:pt idx="1762">
                  <c:v>24.403099999999998</c:v>
                </c:pt>
                <c:pt idx="1763">
                  <c:v>24.383600000000001</c:v>
                </c:pt>
                <c:pt idx="1764">
                  <c:v>24.359400000000001</c:v>
                </c:pt>
                <c:pt idx="1765">
                  <c:v>24.343800000000002</c:v>
                </c:pt>
                <c:pt idx="1766">
                  <c:v>24.324200000000001</c:v>
                </c:pt>
                <c:pt idx="1767">
                  <c:v>24.3094</c:v>
                </c:pt>
                <c:pt idx="1768">
                  <c:v>24.289100000000001</c:v>
                </c:pt>
                <c:pt idx="1769">
                  <c:v>24.260899999999999</c:v>
                </c:pt>
                <c:pt idx="1770">
                  <c:v>24.2484</c:v>
                </c:pt>
                <c:pt idx="1771">
                  <c:v>24.225000000000001</c:v>
                </c:pt>
                <c:pt idx="1772">
                  <c:v>24.1906</c:v>
                </c:pt>
                <c:pt idx="1773">
                  <c:v>24.176600000000001</c:v>
                </c:pt>
                <c:pt idx="1774">
                  <c:v>24.154699999999998</c:v>
                </c:pt>
                <c:pt idx="1775">
                  <c:v>24.151599999999998</c:v>
                </c:pt>
                <c:pt idx="1776">
                  <c:v>24.133600000000001</c:v>
                </c:pt>
                <c:pt idx="1777">
                  <c:v>24.105499999999999</c:v>
                </c:pt>
                <c:pt idx="1778">
                  <c:v>24.093800000000002</c:v>
                </c:pt>
                <c:pt idx="1779">
                  <c:v>24.079699999999999</c:v>
                </c:pt>
                <c:pt idx="1780">
                  <c:v>24.058599999999998</c:v>
                </c:pt>
                <c:pt idx="1781">
                  <c:v>24.050799999999999</c:v>
                </c:pt>
                <c:pt idx="1782">
                  <c:v>24.0242</c:v>
                </c:pt>
                <c:pt idx="1783">
                  <c:v>24.008600000000001</c:v>
                </c:pt>
                <c:pt idx="1784">
                  <c:v>24.0016</c:v>
                </c:pt>
                <c:pt idx="1785">
                  <c:v>23.9664</c:v>
                </c:pt>
                <c:pt idx="1786">
                  <c:v>23.949200000000001</c:v>
                </c:pt>
                <c:pt idx="1787">
                  <c:v>23.9375</c:v>
                </c:pt>
                <c:pt idx="1788">
                  <c:v>23.936699999999998</c:v>
                </c:pt>
                <c:pt idx="1789">
                  <c:v>23.925000000000001</c:v>
                </c:pt>
                <c:pt idx="1790">
                  <c:v>23.9086</c:v>
                </c:pt>
                <c:pt idx="1791">
                  <c:v>23.882000000000001</c:v>
                </c:pt>
                <c:pt idx="1792">
                  <c:v>23.867999999999999</c:v>
                </c:pt>
                <c:pt idx="1793">
                  <c:v>23.866399999999999</c:v>
                </c:pt>
                <c:pt idx="1794">
                  <c:v>23.846900000000002</c:v>
                </c:pt>
                <c:pt idx="1795">
                  <c:v>23.824200000000001</c:v>
                </c:pt>
                <c:pt idx="1796">
                  <c:v>23.796900000000001</c:v>
                </c:pt>
                <c:pt idx="1797">
                  <c:v>23.7773</c:v>
                </c:pt>
                <c:pt idx="1798">
                  <c:v>23.766400000000001</c:v>
                </c:pt>
                <c:pt idx="1799">
                  <c:v>23.7547</c:v>
                </c:pt>
                <c:pt idx="1800">
                  <c:v>23.731999999999999</c:v>
                </c:pt>
                <c:pt idx="1801">
                  <c:v>23.725000000000001</c:v>
                </c:pt>
                <c:pt idx="1802">
                  <c:v>23.699200000000001</c:v>
                </c:pt>
                <c:pt idx="1803">
                  <c:v>23.6875</c:v>
                </c:pt>
                <c:pt idx="1804">
                  <c:v>23.6586</c:v>
                </c:pt>
                <c:pt idx="1805">
                  <c:v>23.6328</c:v>
                </c:pt>
                <c:pt idx="1806">
                  <c:v>23.639800000000001</c:v>
                </c:pt>
                <c:pt idx="1807">
                  <c:v>23.614799999999999</c:v>
                </c:pt>
                <c:pt idx="1808">
                  <c:v>23.610199999999999</c:v>
                </c:pt>
                <c:pt idx="1809">
                  <c:v>23.582799999999999</c:v>
                </c:pt>
                <c:pt idx="1810">
                  <c:v>23.5672</c:v>
                </c:pt>
                <c:pt idx="1811">
                  <c:v>23.551600000000001</c:v>
                </c:pt>
                <c:pt idx="1812">
                  <c:v>23.5625</c:v>
                </c:pt>
                <c:pt idx="1813">
                  <c:v>23.575800000000001</c:v>
                </c:pt>
                <c:pt idx="1814">
                  <c:v>23.613299999999999</c:v>
                </c:pt>
                <c:pt idx="1815">
                  <c:v>23.635200000000001</c:v>
                </c:pt>
                <c:pt idx="1816">
                  <c:v>23.656199999999998</c:v>
                </c:pt>
                <c:pt idx="1817">
                  <c:v>23.6938</c:v>
                </c:pt>
                <c:pt idx="1818">
                  <c:v>23.739100000000001</c:v>
                </c:pt>
                <c:pt idx="1819">
                  <c:v>23.803899999999999</c:v>
                </c:pt>
                <c:pt idx="1820">
                  <c:v>23.872699999999998</c:v>
                </c:pt>
                <c:pt idx="1821">
                  <c:v>23.930499999999999</c:v>
                </c:pt>
                <c:pt idx="1822">
                  <c:v>23.981999999999999</c:v>
                </c:pt>
                <c:pt idx="1823">
                  <c:v>24.034400000000002</c:v>
                </c:pt>
                <c:pt idx="1824">
                  <c:v>24.095300000000002</c:v>
                </c:pt>
                <c:pt idx="1825">
                  <c:v>24.1812</c:v>
                </c:pt>
                <c:pt idx="1826">
                  <c:v>24.226600000000001</c:v>
                </c:pt>
                <c:pt idx="1827">
                  <c:v>24.2883</c:v>
                </c:pt>
                <c:pt idx="1828">
                  <c:v>24.334399999999999</c:v>
                </c:pt>
                <c:pt idx="1829">
                  <c:v>24.415600000000001</c:v>
                </c:pt>
                <c:pt idx="1830">
                  <c:v>24.480499999999999</c:v>
                </c:pt>
                <c:pt idx="1831">
                  <c:v>24.540600000000001</c:v>
                </c:pt>
                <c:pt idx="1832">
                  <c:v>24.575800000000001</c:v>
                </c:pt>
                <c:pt idx="1833">
                  <c:v>24.621099999999998</c:v>
                </c:pt>
                <c:pt idx="1834">
                  <c:v>24.665600000000001</c:v>
                </c:pt>
                <c:pt idx="1835">
                  <c:v>24.674199999999999</c:v>
                </c:pt>
                <c:pt idx="1836">
                  <c:v>24.6953</c:v>
                </c:pt>
                <c:pt idx="1837">
                  <c:v>24.703900000000001</c:v>
                </c:pt>
                <c:pt idx="1838">
                  <c:v>24.683599999999998</c:v>
                </c:pt>
                <c:pt idx="1839">
                  <c:v>24.6492</c:v>
                </c:pt>
                <c:pt idx="1840">
                  <c:v>24.607800000000001</c:v>
                </c:pt>
                <c:pt idx="1841">
                  <c:v>24.558599999999998</c:v>
                </c:pt>
                <c:pt idx="1842">
                  <c:v>24.521100000000001</c:v>
                </c:pt>
                <c:pt idx="1843">
                  <c:v>24.496099999999998</c:v>
                </c:pt>
                <c:pt idx="1844">
                  <c:v>24.473400000000002</c:v>
                </c:pt>
                <c:pt idx="1845">
                  <c:v>24.457799999999999</c:v>
                </c:pt>
                <c:pt idx="1846">
                  <c:v>24.4344</c:v>
                </c:pt>
                <c:pt idx="1847">
                  <c:v>24.431999999999999</c:v>
                </c:pt>
                <c:pt idx="1848">
                  <c:v>24.4055</c:v>
                </c:pt>
                <c:pt idx="1849">
                  <c:v>24.3813</c:v>
                </c:pt>
                <c:pt idx="1850">
                  <c:v>24.361699999999999</c:v>
                </c:pt>
                <c:pt idx="1851">
                  <c:v>24.328900000000001</c:v>
                </c:pt>
                <c:pt idx="1852">
                  <c:v>24.3188</c:v>
                </c:pt>
                <c:pt idx="1853">
                  <c:v>24.3078</c:v>
                </c:pt>
                <c:pt idx="1854">
                  <c:v>24.285900000000002</c:v>
                </c:pt>
                <c:pt idx="1855">
                  <c:v>24.268000000000001</c:v>
                </c:pt>
                <c:pt idx="1856">
                  <c:v>24.242999999999999</c:v>
                </c:pt>
                <c:pt idx="1857">
                  <c:v>24.2133</c:v>
                </c:pt>
                <c:pt idx="1858">
                  <c:v>24.225000000000001</c:v>
                </c:pt>
                <c:pt idx="1859">
                  <c:v>24.199200000000001</c:v>
                </c:pt>
                <c:pt idx="1860">
                  <c:v>24.1617</c:v>
                </c:pt>
                <c:pt idx="1861">
                  <c:v>24.146899999999999</c:v>
                </c:pt>
                <c:pt idx="1862">
                  <c:v>24.117999999999999</c:v>
                </c:pt>
                <c:pt idx="1863">
                  <c:v>24.117999999999999</c:v>
                </c:pt>
                <c:pt idx="1864">
                  <c:v>24.087499999999999</c:v>
                </c:pt>
                <c:pt idx="1865">
                  <c:v>24.081299999999999</c:v>
                </c:pt>
                <c:pt idx="1866">
                  <c:v>24.0578</c:v>
                </c:pt>
                <c:pt idx="1867">
                  <c:v>24.0383</c:v>
                </c:pt>
                <c:pt idx="1868">
                  <c:v>24.015599999999999</c:v>
                </c:pt>
                <c:pt idx="1869">
                  <c:v>23.985199999999999</c:v>
                </c:pt>
                <c:pt idx="1870">
                  <c:v>23.971900000000002</c:v>
                </c:pt>
                <c:pt idx="1871">
                  <c:v>23.952300000000001</c:v>
                </c:pt>
                <c:pt idx="1872">
                  <c:v>23.947700000000001</c:v>
                </c:pt>
                <c:pt idx="1873">
                  <c:v>23.9328</c:v>
                </c:pt>
                <c:pt idx="1874">
                  <c:v>23.923400000000001</c:v>
                </c:pt>
                <c:pt idx="1875">
                  <c:v>23.895299999999999</c:v>
                </c:pt>
                <c:pt idx="1876">
                  <c:v>23.885200000000001</c:v>
                </c:pt>
                <c:pt idx="1877">
                  <c:v>23.864799999999999</c:v>
                </c:pt>
                <c:pt idx="1878">
                  <c:v>23.8508</c:v>
                </c:pt>
                <c:pt idx="1879">
                  <c:v>23.8109</c:v>
                </c:pt>
                <c:pt idx="1880">
                  <c:v>23.792999999999999</c:v>
                </c:pt>
                <c:pt idx="1881">
                  <c:v>23.793800000000001</c:v>
                </c:pt>
                <c:pt idx="1882">
                  <c:v>23.773399999999999</c:v>
                </c:pt>
                <c:pt idx="1883">
                  <c:v>23.7547</c:v>
                </c:pt>
                <c:pt idx="1884">
                  <c:v>23.7422</c:v>
                </c:pt>
                <c:pt idx="1885">
                  <c:v>23.737500000000001</c:v>
                </c:pt>
                <c:pt idx="1886">
                  <c:v>23.7148</c:v>
                </c:pt>
                <c:pt idx="1887">
                  <c:v>23.698399999999999</c:v>
                </c:pt>
                <c:pt idx="1888">
                  <c:v>23.6812</c:v>
                </c:pt>
                <c:pt idx="1889">
                  <c:v>23.659400000000002</c:v>
                </c:pt>
                <c:pt idx="1890">
                  <c:v>23.635200000000001</c:v>
                </c:pt>
                <c:pt idx="1891">
                  <c:v>23.611699999999999</c:v>
                </c:pt>
                <c:pt idx="1892">
                  <c:v>23.5945</c:v>
                </c:pt>
                <c:pt idx="1893">
                  <c:v>23.5914</c:v>
                </c:pt>
                <c:pt idx="1894">
                  <c:v>23.572700000000001</c:v>
                </c:pt>
                <c:pt idx="1895">
                  <c:v>23.573399999999999</c:v>
                </c:pt>
                <c:pt idx="1896">
                  <c:v>23.583600000000001</c:v>
                </c:pt>
                <c:pt idx="1897">
                  <c:v>23.614100000000001</c:v>
                </c:pt>
                <c:pt idx="1898">
                  <c:v>23.640599999999999</c:v>
                </c:pt>
                <c:pt idx="1899">
                  <c:v>23.669499999999999</c:v>
                </c:pt>
                <c:pt idx="1900">
                  <c:v>23.703099999999999</c:v>
                </c:pt>
                <c:pt idx="1901">
                  <c:v>23.760899999999999</c:v>
                </c:pt>
                <c:pt idx="1902">
                  <c:v>23.811699999999998</c:v>
                </c:pt>
                <c:pt idx="1903">
                  <c:v>23.853899999999999</c:v>
                </c:pt>
                <c:pt idx="1904">
                  <c:v>23.925000000000001</c:v>
                </c:pt>
                <c:pt idx="1905">
                  <c:v>23.9711</c:v>
                </c:pt>
                <c:pt idx="1906">
                  <c:v>24.035900000000002</c:v>
                </c:pt>
                <c:pt idx="1907">
                  <c:v>24.078099999999999</c:v>
                </c:pt>
                <c:pt idx="1908">
                  <c:v>24.1477</c:v>
                </c:pt>
                <c:pt idx="1909">
                  <c:v>24.191400000000002</c:v>
                </c:pt>
                <c:pt idx="1910">
                  <c:v>24.250800000000002</c:v>
                </c:pt>
                <c:pt idx="1911">
                  <c:v>24.318000000000001</c:v>
                </c:pt>
                <c:pt idx="1912">
                  <c:v>24.375</c:v>
                </c:pt>
                <c:pt idx="1913">
                  <c:v>24.436699999999998</c:v>
                </c:pt>
                <c:pt idx="1914">
                  <c:v>24.486699999999999</c:v>
                </c:pt>
                <c:pt idx="1915">
                  <c:v>24.542999999999999</c:v>
                </c:pt>
                <c:pt idx="1916">
                  <c:v>24.598400000000002</c:v>
                </c:pt>
                <c:pt idx="1917">
                  <c:v>24.6234</c:v>
                </c:pt>
                <c:pt idx="1918">
                  <c:v>24.644500000000001</c:v>
                </c:pt>
                <c:pt idx="1919">
                  <c:v>24.662500000000001</c:v>
                </c:pt>
                <c:pt idx="1920">
                  <c:v>24.667200000000001</c:v>
                </c:pt>
                <c:pt idx="1921">
                  <c:v>24.666399999999999</c:v>
                </c:pt>
                <c:pt idx="1922">
                  <c:v>24.646899999999999</c:v>
                </c:pt>
                <c:pt idx="1923">
                  <c:v>24.5867</c:v>
                </c:pt>
                <c:pt idx="1924">
                  <c:v>24.543800000000001</c:v>
                </c:pt>
                <c:pt idx="1925">
                  <c:v>24.511700000000001</c:v>
                </c:pt>
                <c:pt idx="1926">
                  <c:v>24.482800000000001</c:v>
                </c:pt>
                <c:pt idx="1927">
                  <c:v>24.462499999999999</c:v>
                </c:pt>
                <c:pt idx="1928">
                  <c:v>24.4359</c:v>
                </c:pt>
                <c:pt idx="1929">
                  <c:v>24.4039</c:v>
                </c:pt>
                <c:pt idx="1930">
                  <c:v>24.383600000000001</c:v>
                </c:pt>
                <c:pt idx="1931">
                  <c:v>24.3672</c:v>
                </c:pt>
                <c:pt idx="1932">
                  <c:v>24.3492</c:v>
                </c:pt>
                <c:pt idx="1933">
                  <c:v>24.318000000000001</c:v>
                </c:pt>
                <c:pt idx="1934">
                  <c:v>24.296099999999999</c:v>
                </c:pt>
                <c:pt idx="1935">
                  <c:v>24.273399999999999</c:v>
                </c:pt>
                <c:pt idx="1936">
                  <c:v>24.255500000000001</c:v>
                </c:pt>
                <c:pt idx="1937">
                  <c:v>24.231999999999999</c:v>
                </c:pt>
                <c:pt idx="1938">
                  <c:v>24.218</c:v>
                </c:pt>
                <c:pt idx="1939">
                  <c:v>24.196899999999999</c:v>
                </c:pt>
                <c:pt idx="1940">
                  <c:v>24.174199999999999</c:v>
                </c:pt>
                <c:pt idx="1941">
                  <c:v>24.164100000000001</c:v>
                </c:pt>
                <c:pt idx="1942">
                  <c:v>24.167200000000001</c:v>
                </c:pt>
                <c:pt idx="1943">
                  <c:v>24.117999999999999</c:v>
                </c:pt>
                <c:pt idx="1944">
                  <c:v>24.093800000000002</c:v>
                </c:pt>
                <c:pt idx="1945">
                  <c:v>24.089099999999998</c:v>
                </c:pt>
                <c:pt idx="1946">
                  <c:v>24.082799999999999</c:v>
                </c:pt>
                <c:pt idx="1947">
                  <c:v>24.056999999999999</c:v>
                </c:pt>
                <c:pt idx="1948">
                  <c:v>24.047699999999999</c:v>
                </c:pt>
                <c:pt idx="1949">
                  <c:v>24.0352</c:v>
                </c:pt>
                <c:pt idx="1950">
                  <c:v>24.012499999999999</c:v>
                </c:pt>
                <c:pt idx="1951">
                  <c:v>24.008600000000001</c:v>
                </c:pt>
                <c:pt idx="1952">
                  <c:v>23.989799999999999</c:v>
                </c:pt>
                <c:pt idx="1953">
                  <c:v>23.957000000000001</c:v>
                </c:pt>
                <c:pt idx="1954">
                  <c:v>23.938300000000002</c:v>
                </c:pt>
                <c:pt idx="1955">
                  <c:v>23.906199999999998</c:v>
                </c:pt>
                <c:pt idx="1956">
                  <c:v>23.894500000000001</c:v>
                </c:pt>
                <c:pt idx="1957">
                  <c:v>23.8813</c:v>
                </c:pt>
                <c:pt idx="1958">
                  <c:v>23.864100000000001</c:v>
                </c:pt>
                <c:pt idx="1959">
                  <c:v>23.853899999999999</c:v>
                </c:pt>
                <c:pt idx="1960">
                  <c:v>23.822700000000001</c:v>
                </c:pt>
                <c:pt idx="1961">
                  <c:v>23.7852</c:v>
                </c:pt>
                <c:pt idx="1962">
                  <c:v>23.781199999999998</c:v>
                </c:pt>
                <c:pt idx="1963">
                  <c:v>23.782800000000002</c:v>
                </c:pt>
                <c:pt idx="1964">
                  <c:v>23.7578</c:v>
                </c:pt>
                <c:pt idx="1965">
                  <c:v>23.7469</c:v>
                </c:pt>
                <c:pt idx="1966">
                  <c:v>23.7422</c:v>
                </c:pt>
                <c:pt idx="1967">
                  <c:v>23.718</c:v>
                </c:pt>
                <c:pt idx="1968">
                  <c:v>23.691400000000002</c:v>
                </c:pt>
                <c:pt idx="1969">
                  <c:v>23.662500000000001</c:v>
                </c:pt>
                <c:pt idx="1970">
                  <c:v>23.667200000000001</c:v>
                </c:pt>
                <c:pt idx="1971">
                  <c:v>23.656199999999998</c:v>
                </c:pt>
                <c:pt idx="1972">
                  <c:v>23.6281</c:v>
                </c:pt>
                <c:pt idx="1973">
                  <c:v>23.6008</c:v>
                </c:pt>
                <c:pt idx="1974">
                  <c:v>23.5898</c:v>
                </c:pt>
                <c:pt idx="1975">
                  <c:v>23.579699999999999</c:v>
                </c:pt>
                <c:pt idx="1976">
                  <c:v>23.555499999999999</c:v>
                </c:pt>
                <c:pt idx="1977">
                  <c:v>23.544499999999999</c:v>
                </c:pt>
                <c:pt idx="1978">
                  <c:v>23.5562</c:v>
                </c:pt>
                <c:pt idx="1979">
                  <c:v>23.571100000000001</c:v>
                </c:pt>
                <c:pt idx="1980">
                  <c:v>23.6008</c:v>
                </c:pt>
                <c:pt idx="1981">
                  <c:v>23.610900000000001</c:v>
                </c:pt>
                <c:pt idx="1982">
                  <c:v>23.640599999999999</c:v>
                </c:pt>
                <c:pt idx="1983">
                  <c:v>23.667200000000001</c:v>
                </c:pt>
                <c:pt idx="1984">
                  <c:v>23.715599999999998</c:v>
                </c:pt>
                <c:pt idx="1985">
                  <c:v>23.7531</c:v>
                </c:pt>
                <c:pt idx="1986">
                  <c:v>23.8203</c:v>
                </c:pt>
                <c:pt idx="1987">
                  <c:v>23.869499999999999</c:v>
                </c:pt>
                <c:pt idx="1988">
                  <c:v>23.9117</c:v>
                </c:pt>
                <c:pt idx="1989">
                  <c:v>23.965599999999998</c:v>
                </c:pt>
                <c:pt idx="1990">
                  <c:v>24.0242</c:v>
                </c:pt>
                <c:pt idx="1991">
                  <c:v>24.090599999999998</c:v>
                </c:pt>
                <c:pt idx="1992">
                  <c:v>24.148399999999999</c:v>
                </c:pt>
                <c:pt idx="1993">
                  <c:v>24.2258</c:v>
                </c:pt>
                <c:pt idx="1994">
                  <c:v>24.291399999999999</c:v>
                </c:pt>
                <c:pt idx="1995">
                  <c:v>24.329699999999999</c:v>
                </c:pt>
                <c:pt idx="1996">
                  <c:v>24.4023</c:v>
                </c:pt>
                <c:pt idx="1997">
                  <c:v>24.471900000000002</c:v>
                </c:pt>
                <c:pt idx="1998">
                  <c:v>24.528099999999998</c:v>
                </c:pt>
                <c:pt idx="1999">
                  <c:v>24.582000000000001</c:v>
                </c:pt>
                <c:pt idx="2000">
                  <c:v>24.635899999999999</c:v>
                </c:pt>
                <c:pt idx="2001">
                  <c:v>24.6555</c:v>
                </c:pt>
                <c:pt idx="2002">
                  <c:v>24.6875</c:v>
                </c:pt>
                <c:pt idx="2003">
                  <c:v>24.683599999999998</c:v>
                </c:pt>
                <c:pt idx="2004">
                  <c:v>24.669499999999999</c:v>
                </c:pt>
                <c:pt idx="2005">
                  <c:v>24.643000000000001</c:v>
                </c:pt>
                <c:pt idx="2006">
                  <c:v>24.601600000000001</c:v>
                </c:pt>
                <c:pt idx="2007">
                  <c:v>24.575800000000001</c:v>
                </c:pt>
                <c:pt idx="2008">
                  <c:v>24.5352</c:v>
                </c:pt>
                <c:pt idx="2009">
                  <c:v>24.510200000000001</c:v>
                </c:pt>
                <c:pt idx="2010">
                  <c:v>24.4711</c:v>
                </c:pt>
                <c:pt idx="2011">
                  <c:v>24.447700000000001</c:v>
                </c:pt>
                <c:pt idx="2012">
                  <c:v>24.412500000000001</c:v>
                </c:pt>
                <c:pt idx="2013">
                  <c:v>24.4133</c:v>
                </c:pt>
                <c:pt idx="2014">
                  <c:v>24.386700000000001</c:v>
                </c:pt>
                <c:pt idx="2015">
                  <c:v>24.356300000000001</c:v>
                </c:pt>
                <c:pt idx="2016">
                  <c:v>24.3445</c:v>
                </c:pt>
                <c:pt idx="2017">
                  <c:v>24.3094</c:v>
                </c:pt>
                <c:pt idx="2018">
                  <c:v>24.285900000000002</c:v>
                </c:pt>
                <c:pt idx="2019">
                  <c:v>24.2727</c:v>
                </c:pt>
                <c:pt idx="2020">
                  <c:v>24.2437</c:v>
                </c:pt>
                <c:pt idx="2021">
                  <c:v>24.225000000000001</c:v>
                </c:pt>
                <c:pt idx="2022">
                  <c:v>24.2133</c:v>
                </c:pt>
                <c:pt idx="2023">
                  <c:v>24.199200000000001</c:v>
                </c:pt>
                <c:pt idx="2024">
                  <c:v>24.177299999999999</c:v>
                </c:pt>
                <c:pt idx="2025">
                  <c:v>24.159400000000002</c:v>
                </c:pt>
                <c:pt idx="2026">
                  <c:v>24.146899999999999</c:v>
                </c:pt>
                <c:pt idx="2027">
                  <c:v>24.115600000000001</c:v>
                </c:pt>
                <c:pt idx="2028">
                  <c:v>24.110900000000001</c:v>
                </c:pt>
                <c:pt idx="2029">
                  <c:v>24.106300000000001</c:v>
                </c:pt>
                <c:pt idx="2030">
                  <c:v>24.093800000000002</c:v>
                </c:pt>
                <c:pt idx="2031">
                  <c:v>24.0883</c:v>
                </c:pt>
                <c:pt idx="2032">
                  <c:v>24.049199999999999</c:v>
                </c:pt>
                <c:pt idx="2033">
                  <c:v>24.021899999999999</c:v>
                </c:pt>
                <c:pt idx="2034">
                  <c:v>24.012499999999999</c:v>
                </c:pt>
                <c:pt idx="2035">
                  <c:v>23.985199999999999</c:v>
                </c:pt>
                <c:pt idx="2036">
                  <c:v>23.9633</c:v>
                </c:pt>
                <c:pt idx="2037">
                  <c:v>23.9375</c:v>
                </c:pt>
                <c:pt idx="2038">
                  <c:v>23.943000000000001</c:v>
                </c:pt>
                <c:pt idx="2039">
                  <c:v>23.9312</c:v>
                </c:pt>
                <c:pt idx="2040">
                  <c:v>23.907</c:v>
                </c:pt>
                <c:pt idx="2041">
                  <c:v>23.8719</c:v>
                </c:pt>
                <c:pt idx="2042">
                  <c:v>23.853100000000001</c:v>
                </c:pt>
                <c:pt idx="2043">
                  <c:v>23.8414</c:v>
                </c:pt>
                <c:pt idx="2044">
                  <c:v>23.8398</c:v>
                </c:pt>
                <c:pt idx="2045">
                  <c:v>23.825800000000001</c:v>
                </c:pt>
                <c:pt idx="2046">
                  <c:v>23.8078</c:v>
                </c:pt>
                <c:pt idx="2047">
                  <c:v>23.791399999999999</c:v>
                </c:pt>
                <c:pt idx="2048">
                  <c:v>23.7742</c:v>
                </c:pt>
                <c:pt idx="2049">
                  <c:v>23.760899999999999</c:v>
                </c:pt>
                <c:pt idx="2050">
                  <c:v>23.740600000000001</c:v>
                </c:pt>
                <c:pt idx="2051">
                  <c:v>23.723400000000002</c:v>
                </c:pt>
                <c:pt idx="2052">
                  <c:v>23.712499999999999</c:v>
                </c:pt>
                <c:pt idx="2053">
                  <c:v>23.6859</c:v>
                </c:pt>
                <c:pt idx="2054">
                  <c:v>23.671099999999999</c:v>
                </c:pt>
                <c:pt idx="2055">
                  <c:v>23.6539</c:v>
                </c:pt>
                <c:pt idx="2056">
                  <c:v>23.636700000000001</c:v>
                </c:pt>
                <c:pt idx="2057">
                  <c:v>23.6172</c:v>
                </c:pt>
                <c:pt idx="2058">
                  <c:v>23.5992</c:v>
                </c:pt>
                <c:pt idx="2059">
                  <c:v>23.5852</c:v>
                </c:pt>
                <c:pt idx="2060">
                  <c:v>23.5672</c:v>
                </c:pt>
                <c:pt idx="2061">
                  <c:v>23.553899999999999</c:v>
                </c:pt>
                <c:pt idx="2062">
                  <c:v>23.556999999999999</c:v>
                </c:pt>
                <c:pt idx="2063">
                  <c:v>23.580500000000001</c:v>
                </c:pt>
                <c:pt idx="2064">
                  <c:v>23.585899999999999</c:v>
                </c:pt>
                <c:pt idx="2065">
                  <c:v>23.630500000000001</c:v>
                </c:pt>
                <c:pt idx="2066">
                  <c:v>23.657</c:v>
                </c:pt>
                <c:pt idx="2067">
                  <c:v>23.702300000000001</c:v>
                </c:pt>
                <c:pt idx="2068">
                  <c:v>23.7422</c:v>
                </c:pt>
                <c:pt idx="2069">
                  <c:v>23.803100000000001</c:v>
                </c:pt>
                <c:pt idx="2070">
                  <c:v>23.848400000000002</c:v>
                </c:pt>
                <c:pt idx="2071">
                  <c:v>23.9023</c:v>
                </c:pt>
                <c:pt idx="2072">
                  <c:v>23.9648</c:v>
                </c:pt>
                <c:pt idx="2073">
                  <c:v>24.021100000000001</c:v>
                </c:pt>
                <c:pt idx="2074">
                  <c:v>24.090599999999998</c:v>
                </c:pt>
                <c:pt idx="2075">
                  <c:v>24.1477</c:v>
                </c:pt>
                <c:pt idx="2076">
                  <c:v>24.210899999999999</c:v>
                </c:pt>
                <c:pt idx="2077">
                  <c:v>24.2773</c:v>
                </c:pt>
                <c:pt idx="2078">
                  <c:v>24.343</c:v>
                </c:pt>
                <c:pt idx="2079">
                  <c:v>24.4055</c:v>
                </c:pt>
                <c:pt idx="2080">
                  <c:v>24.4711</c:v>
                </c:pt>
                <c:pt idx="2081">
                  <c:v>24.524999999999999</c:v>
                </c:pt>
                <c:pt idx="2082">
                  <c:v>24.573399999999999</c:v>
                </c:pt>
                <c:pt idx="2083">
                  <c:v>24.622699999999998</c:v>
                </c:pt>
                <c:pt idx="2084">
                  <c:v>24.640599999999999</c:v>
                </c:pt>
                <c:pt idx="2085">
                  <c:v>24.668800000000001</c:v>
                </c:pt>
                <c:pt idx="2086">
                  <c:v>24.670300000000001</c:v>
                </c:pt>
                <c:pt idx="2087">
                  <c:v>24.667999999999999</c:v>
                </c:pt>
                <c:pt idx="2088">
                  <c:v>24.641400000000001</c:v>
                </c:pt>
                <c:pt idx="2089">
                  <c:v>24.613299999999999</c:v>
                </c:pt>
                <c:pt idx="2090">
                  <c:v>24.582799999999999</c:v>
                </c:pt>
                <c:pt idx="2091">
                  <c:v>24.542200000000001</c:v>
                </c:pt>
                <c:pt idx="2092">
                  <c:v>24.512499999999999</c:v>
                </c:pt>
                <c:pt idx="2093">
                  <c:v>24.483599999999999</c:v>
                </c:pt>
                <c:pt idx="2094">
                  <c:v>24.458600000000001</c:v>
                </c:pt>
                <c:pt idx="2095">
                  <c:v>24.4297</c:v>
                </c:pt>
                <c:pt idx="2096">
                  <c:v>24.4039</c:v>
                </c:pt>
                <c:pt idx="2097">
                  <c:v>24.375</c:v>
                </c:pt>
                <c:pt idx="2098">
                  <c:v>24.351600000000001</c:v>
                </c:pt>
                <c:pt idx="2099">
                  <c:v>24.343800000000002</c:v>
                </c:pt>
                <c:pt idx="2100">
                  <c:v>24.3078</c:v>
                </c:pt>
                <c:pt idx="2101">
                  <c:v>24.298400000000001</c:v>
                </c:pt>
                <c:pt idx="2102">
                  <c:v>24.268799999999999</c:v>
                </c:pt>
                <c:pt idx="2103">
                  <c:v>24.2547</c:v>
                </c:pt>
                <c:pt idx="2104">
                  <c:v>24.235199999999999</c:v>
                </c:pt>
                <c:pt idx="2105">
                  <c:v>24.217199999999998</c:v>
                </c:pt>
                <c:pt idx="2106">
                  <c:v>24.196899999999999</c:v>
                </c:pt>
                <c:pt idx="2107">
                  <c:v>24.169499999999999</c:v>
                </c:pt>
                <c:pt idx="2108">
                  <c:v>24.165600000000001</c:v>
                </c:pt>
                <c:pt idx="2109">
                  <c:v>24.136700000000001</c:v>
                </c:pt>
                <c:pt idx="2110">
                  <c:v>24.112500000000001</c:v>
                </c:pt>
                <c:pt idx="2111">
                  <c:v>24.1023</c:v>
                </c:pt>
                <c:pt idx="2112">
                  <c:v>24.0898</c:v>
                </c:pt>
                <c:pt idx="2113">
                  <c:v>24.060199999999998</c:v>
                </c:pt>
                <c:pt idx="2114">
                  <c:v>24.041399999999999</c:v>
                </c:pt>
                <c:pt idx="2115">
                  <c:v>24.020299999999999</c:v>
                </c:pt>
                <c:pt idx="2116">
                  <c:v>24.002300000000002</c:v>
                </c:pt>
                <c:pt idx="2117">
                  <c:v>23.9937</c:v>
                </c:pt>
                <c:pt idx="2118">
                  <c:v>23.976600000000001</c:v>
                </c:pt>
                <c:pt idx="2119">
                  <c:v>23.956299999999999</c:v>
                </c:pt>
                <c:pt idx="2120">
                  <c:v>23.936699999999998</c:v>
                </c:pt>
                <c:pt idx="2121">
                  <c:v>23.921099999999999</c:v>
                </c:pt>
                <c:pt idx="2122">
                  <c:v>23.907800000000002</c:v>
                </c:pt>
                <c:pt idx="2123">
                  <c:v>23.8828</c:v>
                </c:pt>
                <c:pt idx="2124">
                  <c:v>23.866399999999999</c:v>
                </c:pt>
                <c:pt idx="2125">
                  <c:v>23.865600000000001</c:v>
                </c:pt>
                <c:pt idx="2126">
                  <c:v>23.846900000000002</c:v>
                </c:pt>
                <c:pt idx="2127">
                  <c:v>23.8078</c:v>
                </c:pt>
                <c:pt idx="2128">
                  <c:v>23.7898</c:v>
                </c:pt>
                <c:pt idx="2129">
                  <c:v>23.7758</c:v>
                </c:pt>
                <c:pt idx="2130">
                  <c:v>23.771899999999999</c:v>
                </c:pt>
                <c:pt idx="2131">
                  <c:v>23.765599999999999</c:v>
                </c:pt>
                <c:pt idx="2132">
                  <c:v>23.7437</c:v>
                </c:pt>
                <c:pt idx="2133">
                  <c:v>23.733599999999999</c:v>
                </c:pt>
                <c:pt idx="2134">
                  <c:v>23.7227</c:v>
                </c:pt>
                <c:pt idx="2135">
                  <c:v>23.696899999999999</c:v>
                </c:pt>
                <c:pt idx="2136">
                  <c:v>23.689800000000002</c:v>
                </c:pt>
                <c:pt idx="2137">
                  <c:v>23.675000000000001</c:v>
                </c:pt>
                <c:pt idx="2138">
                  <c:v>23.666399999999999</c:v>
                </c:pt>
                <c:pt idx="2139">
                  <c:v>23.65</c:v>
                </c:pt>
                <c:pt idx="2140">
                  <c:v>23.635899999999999</c:v>
                </c:pt>
                <c:pt idx="2141">
                  <c:v>23.613299999999999</c:v>
                </c:pt>
                <c:pt idx="2142">
                  <c:v>23.593</c:v>
                </c:pt>
                <c:pt idx="2143">
                  <c:v>23.575800000000001</c:v>
                </c:pt>
                <c:pt idx="2144">
                  <c:v>23.556999999999999</c:v>
                </c:pt>
                <c:pt idx="2145">
                  <c:v>23.5562</c:v>
                </c:pt>
                <c:pt idx="2146">
                  <c:v>23.556999999999999</c:v>
                </c:pt>
                <c:pt idx="2147">
                  <c:v>23.578900000000001</c:v>
                </c:pt>
                <c:pt idx="2148">
                  <c:v>23.5992</c:v>
                </c:pt>
                <c:pt idx="2149">
                  <c:v>23.6492</c:v>
                </c:pt>
                <c:pt idx="2150">
                  <c:v>23.696100000000001</c:v>
                </c:pt>
                <c:pt idx="2151">
                  <c:v>23.732800000000001</c:v>
                </c:pt>
                <c:pt idx="2152">
                  <c:v>23.784400000000002</c:v>
                </c:pt>
                <c:pt idx="2153">
                  <c:v>23.843800000000002</c:v>
                </c:pt>
                <c:pt idx="2154">
                  <c:v>23.907</c:v>
                </c:pt>
                <c:pt idx="2155">
                  <c:v>23.967199999999998</c:v>
                </c:pt>
                <c:pt idx="2156">
                  <c:v>24.0258</c:v>
                </c:pt>
                <c:pt idx="2157">
                  <c:v>24.080500000000001</c:v>
                </c:pt>
                <c:pt idx="2158">
                  <c:v>24.1508</c:v>
                </c:pt>
                <c:pt idx="2159">
                  <c:v>24.198399999999999</c:v>
                </c:pt>
                <c:pt idx="2160">
                  <c:v>24.269500000000001</c:v>
                </c:pt>
                <c:pt idx="2161">
                  <c:v>24.328900000000001</c:v>
                </c:pt>
                <c:pt idx="2162">
                  <c:v>24.3813</c:v>
                </c:pt>
                <c:pt idx="2163">
                  <c:v>24.444500000000001</c:v>
                </c:pt>
                <c:pt idx="2164">
                  <c:v>24.490600000000001</c:v>
                </c:pt>
                <c:pt idx="2165">
                  <c:v>24.549199999999999</c:v>
                </c:pt>
                <c:pt idx="2166">
                  <c:v>24.598400000000002</c:v>
                </c:pt>
                <c:pt idx="2167">
                  <c:v>24.662500000000001</c:v>
                </c:pt>
                <c:pt idx="2168">
                  <c:v>24.664100000000001</c:v>
                </c:pt>
                <c:pt idx="2169">
                  <c:v>24.669499999999999</c:v>
                </c:pt>
                <c:pt idx="2170">
                  <c:v>24.685199999999998</c:v>
                </c:pt>
                <c:pt idx="2171">
                  <c:v>24.660900000000002</c:v>
                </c:pt>
                <c:pt idx="2172">
                  <c:v>24.653099999999998</c:v>
                </c:pt>
                <c:pt idx="2173">
                  <c:v>24.598400000000002</c:v>
                </c:pt>
                <c:pt idx="2174">
                  <c:v>24.568000000000001</c:v>
                </c:pt>
                <c:pt idx="2175">
                  <c:v>24.542200000000001</c:v>
                </c:pt>
                <c:pt idx="2176">
                  <c:v>24.5242</c:v>
                </c:pt>
                <c:pt idx="2177">
                  <c:v>24.488299999999999</c:v>
                </c:pt>
                <c:pt idx="2178">
                  <c:v>24.456299999999999</c:v>
                </c:pt>
                <c:pt idx="2179">
                  <c:v>24.4375</c:v>
                </c:pt>
                <c:pt idx="2180">
                  <c:v>24.412500000000001</c:v>
                </c:pt>
                <c:pt idx="2181">
                  <c:v>24.403099999999998</c:v>
                </c:pt>
                <c:pt idx="2182">
                  <c:v>24.393000000000001</c:v>
                </c:pt>
                <c:pt idx="2183">
                  <c:v>24.360199999999999</c:v>
                </c:pt>
                <c:pt idx="2184">
                  <c:v>24.351600000000001</c:v>
                </c:pt>
                <c:pt idx="2185">
                  <c:v>24.321899999999999</c:v>
                </c:pt>
                <c:pt idx="2186">
                  <c:v>24.308599999999998</c:v>
                </c:pt>
                <c:pt idx="2187">
                  <c:v>24.2789</c:v>
                </c:pt>
                <c:pt idx="2188">
                  <c:v>24.255500000000001</c:v>
                </c:pt>
                <c:pt idx="2189">
                  <c:v>24.231300000000001</c:v>
                </c:pt>
                <c:pt idx="2190">
                  <c:v>24.225000000000001</c:v>
                </c:pt>
                <c:pt idx="2191">
                  <c:v>24.214099999999998</c:v>
                </c:pt>
                <c:pt idx="2192">
                  <c:v>24.178899999999999</c:v>
                </c:pt>
                <c:pt idx="2193">
                  <c:v>24.140599999999999</c:v>
                </c:pt>
                <c:pt idx="2194">
                  <c:v>24.144500000000001</c:v>
                </c:pt>
                <c:pt idx="2195">
                  <c:v>24.15</c:v>
                </c:pt>
                <c:pt idx="2196">
                  <c:v>24.111699999999999</c:v>
                </c:pt>
                <c:pt idx="2197">
                  <c:v>24.0992</c:v>
                </c:pt>
                <c:pt idx="2198">
                  <c:v>24.0883</c:v>
                </c:pt>
                <c:pt idx="2199">
                  <c:v>24.051600000000001</c:v>
                </c:pt>
                <c:pt idx="2200">
                  <c:v>24.039100000000001</c:v>
                </c:pt>
                <c:pt idx="2201">
                  <c:v>24.012499999999999</c:v>
                </c:pt>
                <c:pt idx="2202">
                  <c:v>24.0031</c:v>
                </c:pt>
                <c:pt idx="2203">
                  <c:v>23.9727</c:v>
                </c:pt>
                <c:pt idx="2204">
                  <c:v>23.970300000000002</c:v>
                </c:pt>
                <c:pt idx="2205">
                  <c:v>23.9359</c:v>
                </c:pt>
                <c:pt idx="2206">
                  <c:v>23.9102</c:v>
                </c:pt>
                <c:pt idx="2207">
                  <c:v>23.9023</c:v>
                </c:pt>
                <c:pt idx="2208">
                  <c:v>23.878900000000002</c:v>
                </c:pt>
                <c:pt idx="2209">
                  <c:v>23.872699999999998</c:v>
                </c:pt>
                <c:pt idx="2210">
                  <c:v>23.866399999999999</c:v>
                </c:pt>
                <c:pt idx="2211">
                  <c:v>23.835899999999999</c:v>
                </c:pt>
                <c:pt idx="2212">
                  <c:v>23.818000000000001</c:v>
                </c:pt>
                <c:pt idx="2213">
                  <c:v>23.801600000000001</c:v>
                </c:pt>
                <c:pt idx="2214">
                  <c:v>23.785900000000002</c:v>
                </c:pt>
                <c:pt idx="2215">
                  <c:v>23.785900000000002</c:v>
                </c:pt>
                <c:pt idx="2216">
                  <c:v>23.766400000000001</c:v>
                </c:pt>
                <c:pt idx="2217">
                  <c:v>23.757000000000001</c:v>
                </c:pt>
                <c:pt idx="2218">
                  <c:v>23.747699999999998</c:v>
                </c:pt>
                <c:pt idx="2219">
                  <c:v>23.725000000000001</c:v>
                </c:pt>
                <c:pt idx="2220">
                  <c:v>23.698399999999999</c:v>
                </c:pt>
                <c:pt idx="2221">
                  <c:v>23.6828</c:v>
                </c:pt>
                <c:pt idx="2222">
                  <c:v>23.6633</c:v>
                </c:pt>
                <c:pt idx="2223">
                  <c:v>23.657800000000002</c:v>
                </c:pt>
                <c:pt idx="2224">
                  <c:v>23.625800000000002</c:v>
                </c:pt>
                <c:pt idx="2225">
                  <c:v>23.589099999999998</c:v>
                </c:pt>
                <c:pt idx="2226">
                  <c:v>23.579699999999999</c:v>
                </c:pt>
                <c:pt idx="2227">
                  <c:v>23.5641</c:v>
                </c:pt>
                <c:pt idx="2228">
                  <c:v>23.569500000000001</c:v>
                </c:pt>
                <c:pt idx="2229">
                  <c:v>23.5914</c:v>
                </c:pt>
                <c:pt idx="2230">
                  <c:v>23.604700000000001</c:v>
                </c:pt>
                <c:pt idx="2231">
                  <c:v>23.625</c:v>
                </c:pt>
                <c:pt idx="2232">
                  <c:v>23.644500000000001</c:v>
                </c:pt>
                <c:pt idx="2233">
                  <c:v>23.6844</c:v>
                </c:pt>
                <c:pt idx="2234">
                  <c:v>23.726600000000001</c:v>
                </c:pt>
                <c:pt idx="2235">
                  <c:v>23.779699999999998</c:v>
                </c:pt>
                <c:pt idx="2236">
                  <c:v>23.840599999999998</c:v>
                </c:pt>
                <c:pt idx="2237">
                  <c:v>23.888300000000001</c:v>
                </c:pt>
                <c:pt idx="2238">
                  <c:v>23.941400000000002</c:v>
                </c:pt>
                <c:pt idx="2239">
                  <c:v>24.0063</c:v>
                </c:pt>
                <c:pt idx="2240">
                  <c:v>24.056999999999999</c:v>
                </c:pt>
                <c:pt idx="2241">
                  <c:v>24.121099999999998</c:v>
                </c:pt>
                <c:pt idx="2242">
                  <c:v>24.191400000000002</c:v>
                </c:pt>
                <c:pt idx="2243">
                  <c:v>24.25</c:v>
                </c:pt>
                <c:pt idx="2244">
                  <c:v>24.3</c:v>
                </c:pt>
                <c:pt idx="2245">
                  <c:v>24.356999999999999</c:v>
                </c:pt>
                <c:pt idx="2246">
                  <c:v>24.417999999999999</c:v>
                </c:pt>
                <c:pt idx="2247">
                  <c:v>24.484400000000001</c:v>
                </c:pt>
                <c:pt idx="2248">
                  <c:v>24.546900000000001</c:v>
                </c:pt>
                <c:pt idx="2249">
                  <c:v>24.5883</c:v>
                </c:pt>
                <c:pt idx="2250">
                  <c:v>24.6172</c:v>
                </c:pt>
                <c:pt idx="2251">
                  <c:v>24.6297</c:v>
                </c:pt>
                <c:pt idx="2252">
                  <c:v>24.6523</c:v>
                </c:pt>
                <c:pt idx="2253">
                  <c:v>24.653099999999998</c:v>
                </c:pt>
                <c:pt idx="2254">
                  <c:v>24.6633</c:v>
                </c:pt>
                <c:pt idx="2255">
                  <c:v>24.6266</c:v>
                </c:pt>
                <c:pt idx="2256">
                  <c:v>24.580500000000001</c:v>
                </c:pt>
                <c:pt idx="2257">
                  <c:v>24.543800000000001</c:v>
                </c:pt>
                <c:pt idx="2258">
                  <c:v>24.516400000000001</c:v>
                </c:pt>
                <c:pt idx="2259">
                  <c:v>24.478899999999999</c:v>
                </c:pt>
                <c:pt idx="2260">
                  <c:v>24.453900000000001</c:v>
                </c:pt>
                <c:pt idx="2261">
                  <c:v>24.4297</c:v>
                </c:pt>
                <c:pt idx="2262">
                  <c:v>24.391400000000001</c:v>
                </c:pt>
                <c:pt idx="2263">
                  <c:v>24.3687</c:v>
                </c:pt>
                <c:pt idx="2264">
                  <c:v>24.3461</c:v>
                </c:pt>
                <c:pt idx="2265">
                  <c:v>24.3156</c:v>
                </c:pt>
                <c:pt idx="2266">
                  <c:v>24.296900000000001</c:v>
                </c:pt>
                <c:pt idx="2267">
                  <c:v>24.2773</c:v>
                </c:pt>
                <c:pt idx="2268">
                  <c:v>24.239799999999999</c:v>
                </c:pt>
                <c:pt idx="2269">
                  <c:v>24.228899999999999</c:v>
                </c:pt>
                <c:pt idx="2270">
                  <c:v>24.2227</c:v>
                </c:pt>
                <c:pt idx="2271">
                  <c:v>24.2117</c:v>
                </c:pt>
                <c:pt idx="2272">
                  <c:v>24.172699999999999</c:v>
                </c:pt>
                <c:pt idx="2273">
                  <c:v>24.170300000000001</c:v>
                </c:pt>
                <c:pt idx="2274">
                  <c:v>24.1508</c:v>
                </c:pt>
                <c:pt idx="2275">
                  <c:v>24.122699999999998</c:v>
                </c:pt>
                <c:pt idx="2276">
                  <c:v>24.098400000000002</c:v>
                </c:pt>
                <c:pt idx="2277">
                  <c:v>24.095300000000002</c:v>
                </c:pt>
                <c:pt idx="2278">
                  <c:v>24.064800000000002</c:v>
                </c:pt>
                <c:pt idx="2279">
                  <c:v>24.05</c:v>
                </c:pt>
                <c:pt idx="2280">
                  <c:v>24.053100000000001</c:v>
                </c:pt>
                <c:pt idx="2281">
                  <c:v>24.0242</c:v>
                </c:pt>
                <c:pt idx="2282">
                  <c:v>24.021899999999999</c:v>
                </c:pt>
                <c:pt idx="2283">
                  <c:v>24.0016</c:v>
                </c:pt>
                <c:pt idx="2284">
                  <c:v>23.9937</c:v>
                </c:pt>
                <c:pt idx="2285">
                  <c:v>23.9664</c:v>
                </c:pt>
                <c:pt idx="2286">
                  <c:v>23.950800000000001</c:v>
                </c:pt>
                <c:pt idx="2287">
                  <c:v>23.95</c:v>
                </c:pt>
                <c:pt idx="2288">
                  <c:v>23.907</c:v>
                </c:pt>
                <c:pt idx="2289">
                  <c:v>23.898399999999999</c:v>
                </c:pt>
                <c:pt idx="2290">
                  <c:v>23.887499999999999</c:v>
                </c:pt>
                <c:pt idx="2291">
                  <c:v>23.8813</c:v>
                </c:pt>
                <c:pt idx="2292">
                  <c:v>23.8508</c:v>
                </c:pt>
                <c:pt idx="2293">
                  <c:v>23.848400000000002</c:v>
                </c:pt>
                <c:pt idx="2294">
                  <c:v>23.8367</c:v>
                </c:pt>
                <c:pt idx="2295">
                  <c:v>23.797699999999999</c:v>
                </c:pt>
                <c:pt idx="2296">
                  <c:v>23.787500000000001</c:v>
                </c:pt>
                <c:pt idx="2297">
                  <c:v>23.766400000000001</c:v>
                </c:pt>
                <c:pt idx="2298">
                  <c:v>23.7484</c:v>
                </c:pt>
                <c:pt idx="2299">
                  <c:v>23.728899999999999</c:v>
                </c:pt>
                <c:pt idx="2300">
                  <c:v>23.712499999999999</c:v>
                </c:pt>
                <c:pt idx="2301">
                  <c:v>23.693000000000001</c:v>
                </c:pt>
                <c:pt idx="2302">
                  <c:v>23.685199999999998</c:v>
                </c:pt>
                <c:pt idx="2303">
                  <c:v>23.6828</c:v>
                </c:pt>
                <c:pt idx="2304">
                  <c:v>23.671900000000001</c:v>
                </c:pt>
                <c:pt idx="2305">
                  <c:v>23.653099999999998</c:v>
                </c:pt>
                <c:pt idx="2306">
                  <c:v>23.640599999999999</c:v>
                </c:pt>
                <c:pt idx="2307">
                  <c:v>23.640599999999999</c:v>
                </c:pt>
                <c:pt idx="2308">
                  <c:v>23.6187</c:v>
                </c:pt>
                <c:pt idx="2309">
                  <c:v>23.593800000000002</c:v>
                </c:pt>
                <c:pt idx="2310">
                  <c:v>23.5703</c:v>
                </c:pt>
                <c:pt idx="2311">
                  <c:v>23.571899999999999</c:v>
                </c:pt>
                <c:pt idx="2312">
                  <c:v>23.5867</c:v>
                </c:pt>
                <c:pt idx="2313">
                  <c:v>23.5992</c:v>
                </c:pt>
                <c:pt idx="2314">
                  <c:v>23.616399999999999</c:v>
                </c:pt>
                <c:pt idx="2315">
                  <c:v>23.6328</c:v>
                </c:pt>
                <c:pt idx="2316">
                  <c:v>23.674199999999999</c:v>
                </c:pt>
                <c:pt idx="2317">
                  <c:v>23.705500000000001</c:v>
                </c:pt>
                <c:pt idx="2318">
                  <c:v>23.766400000000001</c:v>
                </c:pt>
                <c:pt idx="2319">
                  <c:v>23.821100000000001</c:v>
                </c:pt>
                <c:pt idx="2320">
                  <c:v>23.8703</c:v>
                </c:pt>
                <c:pt idx="2321">
                  <c:v>23.917999999999999</c:v>
                </c:pt>
                <c:pt idx="2322">
                  <c:v>23.971900000000002</c:v>
                </c:pt>
                <c:pt idx="2323">
                  <c:v>24.041399999999999</c:v>
                </c:pt>
                <c:pt idx="2324">
                  <c:v>24.095300000000002</c:v>
                </c:pt>
                <c:pt idx="2325">
                  <c:v>24.157</c:v>
                </c:pt>
                <c:pt idx="2326">
                  <c:v>24.2195</c:v>
                </c:pt>
                <c:pt idx="2327">
                  <c:v>24.279699999999998</c:v>
                </c:pt>
                <c:pt idx="2328">
                  <c:v>24.358599999999999</c:v>
                </c:pt>
                <c:pt idx="2329">
                  <c:v>24.403099999999998</c:v>
                </c:pt>
                <c:pt idx="2330">
                  <c:v>24.489799999999999</c:v>
                </c:pt>
                <c:pt idx="2331">
                  <c:v>24.5383</c:v>
                </c:pt>
                <c:pt idx="2332">
                  <c:v>24.6</c:v>
                </c:pt>
                <c:pt idx="2333">
                  <c:v>24.6328</c:v>
                </c:pt>
                <c:pt idx="2334">
                  <c:v>24.683599999999998</c:v>
                </c:pt>
                <c:pt idx="2335">
                  <c:v>24.688300000000002</c:v>
                </c:pt>
                <c:pt idx="2336">
                  <c:v>24.700800000000001</c:v>
                </c:pt>
                <c:pt idx="2337">
                  <c:v>24.700800000000001</c:v>
                </c:pt>
                <c:pt idx="2338">
                  <c:v>24.696100000000001</c:v>
                </c:pt>
                <c:pt idx="2339">
                  <c:v>24.671099999999999</c:v>
                </c:pt>
                <c:pt idx="2340">
                  <c:v>24.610900000000001</c:v>
                </c:pt>
                <c:pt idx="2341">
                  <c:v>24.5703</c:v>
                </c:pt>
                <c:pt idx="2342">
                  <c:v>24.540600000000001</c:v>
                </c:pt>
                <c:pt idx="2343">
                  <c:v>24.521100000000001</c:v>
                </c:pt>
                <c:pt idx="2344">
                  <c:v>24.4922</c:v>
                </c:pt>
                <c:pt idx="2345">
                  <c:v>24.441400000000002</c:v>
                </c:pt>
                <c:pt idx="2346">
                  <c:v>24.426600000000001</c:v>
                </c:pt>
                <c:pt idx="2347">
                  <c:v>24.4117</c:v>
                </c:pt>
                <c:pt idx="2348">
                  <c:v>24.398399999999999</c:v>
                </c:pt>
                <c:pt idx="2349">
                  <c:v>24.356999999999999</c:v>
                </c:pt>
                <c:pt idx="2350">
                  <c:v>24.333600000000001</c:v>
                </c:pt>
                <c:pt idx="2351">
                  <c:v>24.3141</c:v>
                </c:pt>
                <c:pt idx="2352">
                  <c:v>24.302299999999999</c:v>
                </c:pt>
                <c:pt idx="2353">
                  <c:v>24.291399999999999</c:v>
                </c:pt>
                <c:pt idx="2354">
                  <c:v>24.270299999999999</c:v>
                </c:pt>
                <c:pt idx="2355">
                  <c:v>24.25</c:v>
                </c:pt>
                <c:pt idx="2356">
                  <c:v>24.238299999999999</c:v>
                </c:pt>
                <c:pt idx="2357">
                  <c:v>24.2133</c:v>
                </c:pt>
                <c:pt idx="2358">
                  <c:v>24.181999999999999</c:v>
                </c:pt>
                <c:pt idx="2359">
                  <c:v>24.171900000000001</c:v>
                </c:pt>
                <c:pt idx="2360">
                  <c:v>24.159400000000002</c:v>
                </c:pt>
                <c:pt idx="2361">
                  <c:v>24.128900000000002</c:v>
                </c:pt>
                <c:pt idx="2362">
                  <c:v>24.108599999999999</c:v>
                </c:pt>
                <c:pt idx="2363">
                  <c:v>24.095300000000002</c:v>
                </c:pt>
                <c:pt idx="2364">
                  <c:v>24.089099999999998</c:v>
                </c:pt>
                <c:pt idx="2365">
                  <c:v>24.079699999999999</c:v>
                </c:pt>
                <c:pt idx="2366">
                  <c:v>24.060199999999998</c:v>
                </c:pt>
                <c:pt idx="2367">
                  <c:v>24.026599999999998</c:v>
                </c:pt>
                <c:pt idx="2368">
                  <c:v>24.0227</c:v>
                </c:pt>
                <c:pt idx="2369">
                  <c:v>23.992999999999999</c:v>
                </c:pt>
                <c:pt idx="2370">
                  <c:v>23.985900000000001</c:v>
                </c:pt>
                <c:pt idx="2371">
                  <c:v>23.957799999999999</c:v>
                </c:pt>
                <c:pt idx="2372">
                  <c:v>23.9375</c:v>
                </c:pt>
                <c:pt idx="2373">
                  <c:v>23.95</c:v>
                </c:pt>
                <c:pt idx="2374">
                  <c:v>23.928899999999999</c:v>
                </c:pt>
                <c:pt idx="2375">
                  <c:v>23.915600000000001</c:v>
                </c:pt>
                <c:pt idx="2376">
                  <c:v>23.880500000000001</c:v>
                </c:pt>
                <c:pt idx="2377">
                  <c:v>23.877300000000002</c:v>
                </c:pt>
                <c:pt idx="2378">
                  <c:v>23.848400000000002</c:v>
                </c:pt>
                <c:pt idx="2379">
                  <c:v>23.830500000000001</c:v>
                </c:pt>
                <c:pt idx="2380">
                  <c:v>23.816400000000002</c:v>
                </c:pt>
                <c:pt idx="2381">
                  <c:v>23.796900000000001</c:v>
                </c:pt>
                <c:pt idx="2382">
                  <c:v>23.763300000000001</c:v>
                </c:pt>
                <c:pt idx="2383">
                  <c:v>23.7563</c:v>
                </c:pt>
                <c:pt idx="2384">
                  <c:v>23.7437</c:v>
                </c:pt>
                <c:pt idx="2385">
                  <c:v>23.732800000000001</c:v>
                </c:pt>
                <c:pt idx="2386">
                  <c:v>23.7227</c:v>
                </c:pt>
                <c:pt idx="2387">
                  <c:v>23.715599999999998</c:v>
                </c:pt>
                <c:pt idx="2388">
                  <c:v>23.675000000000001</c:v>
                </c:pt>
                <c:pt idx="2389">
                  <c:v>23.65</c:v>
                </c:pt>
                <c:pt idx="2390">
                  <c:v>23.625800000000002</c:v>
                </c:pt>
                <c:pt idx="2391">
                  <c:v>23.615600000000001</c:v>
                </c:pt>
                <c:pt idx="2392">
                  <c:v>23.6</c:v>
                </c:pt>
                <c:pt idx="2393">
                  <c:v>23.608599999999999</c:v>
                </c:pt>
                <c:pt idx="2394">
                  <c:v>23.5703</c:v>
                </c:pt>
                <c:pt idx="2395">
                  <c:v>23.563300000000002</c:v>
                </c:pt>
                <c:pt idx="2396">
                  <c:v>23.578900000000001</c:v>
                </c:pt>
                <c:pt idx="2397">
                  <c:v>23.603899999999999</c:v>
                </c:pt>
                <c:pt idx="2398">
                  <c:v>23.6281</c:v>
                </c:pt>
                <c:pt idx="2399">
                  <c:v>23.678100000000001</c:v>
                </c:pt>
                <c:pt idx="2400">
                  <c:v>23.718</c:v>
                </c:pt>
                <c:pt idx="2401">
                  <c:v>23.763300000000001</c:v>
                </c:pt>
                <c:pt idx="2402">
                  <c:v>23.818000000000001</c:v>
                </c:pt>
                <c:pt idx="2403">
                  <c:v>23.8719</c:v>
                </c:pt>
                <c:pt idx="2404">
                  <c:v>23.923400000000001</c:v>
                </c:pt>
                <c:pt idx="2405">
                  <c:v>23.989100000000001</c:v>
                </c:pt>
                <c:pt idx="2406">
                  <c:v>24.032</c:v>
                </c:pt>
                <c:pt idx="2407">
                  <c:v>24.079699999999999</c:v>
                </c:pt>
                <c:pt idx="2408">
                  <c:v>24.143799999999999</c:v>
                </c:pt>
                <c:pt idx="2409">
                  <c:v>24.198399999999999</c:v>
                </c:pt>
                <c:pt idx="2410">
                  <c:v>24.276599999999998</c:v>
                </c:pt>
                <c:pt idx="2411">
                  <c:v>24.318000000000001</c:v>
                </c:pt>
                <c:pt idx="2412">
                  <c:v>24.396899999999999</c:v>
                </c:pt>
                <c:pt idx="2413">
                  <c:v>24.452300000000001</c:v>
                </c:pt>
                <c:pt idx="2414">
                  <c:v>24.512499999999999</c:v>
                </c:pt>
                <c:pt idx="2415">
                  <c:v>24.568000000000001</c:v>
                </c:pt>
                <c:pt idx="2416">
                  <c:v>24.605499999999999</c:v>
                </c:pt>
                <c:pt idx="2417">
                  <c:v>24.6328</c:v>
                </c:pt>
                <c:pt idx="2418">
                  <c:v>24.662500000000001</c:v>
                </c:pt>
                <c:pt idx="2419">
                  <c:v>24.674199999999999</c:v>
                </c:pt>
                <c:pt idx="2420">
                  <c:v>24.685199999999998</c:v>
                </c:pt>
                <c:pt idx="2421">
                  <c:v>24.6891</c:v>
                </c:pt>
                <c:pt idx="2422">
                  <c:v>24.6633</c:v>
                </c:pt>
                <c:pt idx="2423">
                  <c:v>24.610900000000001</c:v>
                </c:pt>
                <c:pt idx="2424">
                  <c:v>24.578099999999999</c:v>
                </c:pt>
                <c:pt idx="2425">
                  <c:v>24.548400000000001</c:v>
                </c:pt>
                <c:pt idx="2426">
                  <c:v>24.510899999999999</c:v>
                </c:pt>
                <c:pt idx="2427">
                  <c:v>24.481300000000001</c:v>
                </c:pt>
                <c:pt idx="2428">
                  <c:v>24.438300000000002</c:v>
                </c:pt>
                <c:pt idx="2429">
                  <c:v>24.446100000000001</c:v>
                </c:pt>
                <c:pt idx="2430">
                  <c:v>24.421099999999999</c:v>
                </c:pt>
                <c:pt idx="2431">
                  <c:v>24.385200000000001</c:v>
                </c:pt>
                <c:pt idx="2432">
                  <c:v>24.3414</c:v>
                </c:pt>
                <c:pt idx="2433">
                  <c:v>24.330500000000001</c:v>
                </c:pt>
                <c:pt idx="2434">
                  <c:v>24.308599999999998</c:v>
                </c:pt>
                <c:pt idx="2435">
                  <c:v>24.285900000000002</c:v>
                </c:pt>
                <c:pt idx="2436">
                  <c:v>24.261700000000001</c:v>
                </c:pt>
                <c:pt idx="2437">
                  <c:v>24.264099999999999</c:v>
                </c:pt>
                <c:pt idx="2438">
                  <c:v>24.2422</c:v>
                </c:pt>
                <c:pt idx="2439">
                  <c:v>24.2211</c:v>
                </c:pt>
                <c:pt idx="2440">
                  <c:v>24.215599999999998</c:v>
                </c:pt>
                <c:pt idx="2441">
                  <c:v>24.178100000000001</c:v>
                </c:pt>
                <c:pt idx="2442">
                  <c:v>24.1617</c:v>
                </c:pt>
                <c:pt idx="2443">
                  <c:v>24.139800000000001</c:v>
                </c:pt>
                <c:pt idx="2444">
                  <c:v>24.116399999999999</c:v>
                </c:pt>
                <c:pt idx="2445">
                  <c:v>24.093800000000002</c:v>
                </c:pt>
                <c:pt idx="2446">
                  <c:v>24.090599999999998</c:v>
                </c:pt>
                <c:pt idx="2447">
                  <c:v>24.071100000000001</c:v>
                </c:pt>
                <c:pt idx="2448">
                  <c:v>24.046099999999999</c:v>
                </c:pt>
                <c:pt idx="2449">
                  <c:v>24.032</c:v>
                </c:pt>
                <c:pt idx="2450">
                  <c:v>24.010899999999999</c:v>
                </c:pt>
                <c:pt idx="2451">
                  <c:v>23.999199999999998</c:v>
                </c:pt>
                <c:pt idx="2452">
                  <c:v>23.984400000000001</c:v>
                </c:pt>
                <c:pt idx="2453">
                  <c:v>23.967199999999998</c:v>
                </c:pt>
                <c:pt idx="2454">
                  <c:v>23.95</c:v>
                </c:pt>
                <c:pt idx="2455">
                  <c:v>23.915600000000001</c:v>
                </c:pt>
                <c:pt idx="2456">
                  <c:v>23.901599999999998</c:v>
                </c:pt>
                <c:pt idx="2457">
                  <c:v>23.8992</c:v>
                </c:pt>
                <c:pt idx="2458">
                  <c:v>23.878900000000002</c:v>
                </c:pt>
                <c:pt idx="2459">
                  <c:v>23.884399999999999</c:v>
                </c:pt>
                <c:pt idx="2460">
                  <c:v>23.853899999999999</c:v>
                </c:pt>
                <c:pt idx="2461">
                  <c:v>23.853100000000001</c:v>
                </c:pt>
                <c:pt idx="2462">
                  <c:v>23.843800000000002</c:v>
                </c:pt>
                <c:pt idx="2463">
                  <c:v>23.814800000000002</c:v>
                </c:pt>
                <c:pt idx="2464">
                  <c:v>23.800799999999999</c:v>
                </c:pt>
                <c:pt idx="2465">
                  <c:v>23.799199999999999</c:v>
                </c:pt>
                <c:pt idx="2466">
                  <c:v>23.768799999999999</c:v>
                </c:pt>
                <c:pt idx="2467">
                  <c:v>23.765599999999999</c:v>
                </c:pt>
                <c:pt idx="2468">
                  <c:v>23.735900000000001</c:v>
                </c:pt>
                <c:pt idx="2469">
                  <c:v>23.708600000000001</c:v>
                </c:pt>
                <c:pt idx="2470">
                  <c:v>23.691400000000002</c:v>
                </c:pt>
                <c:pt idx="2471">
                  <c:v>23.686699999999998</c:v>
                </c:pt>
                <c:pt idx="2472">
                  <c:v>23.6633</c:v>
                </c:pt>
                <c:pt idx="2473">
                  <c:v>23.656199999999998</c:v>
                </c:pt>
                <c:pt idx="2474">
                  <c:v>23.654699999999998</c:v>
                </c:pt>
                <c:pt idx="2475">
                  <c:v>23.613299999999999</c:v>
                </c:pt>
                <c:pt idx="2476">
                  <c:v>23.608599999999999</c:v>
                </c:pt>
                <c:pt idx="2477">
                  <c:v>23.587499999999999</c:v>
                </c:pt>
                <c:pt idx="2478">
                  <c:v>23.5852</c:v>
                </c:pt>
                <c:pt idx="2479">
                  <c:v>23.622699999999998</c:v>
                </c:pt>
                <c:pt idx="2480">
                  <c:v>23.628900000000002</c:v>
                </c:pt>
                <c:pt idx="2481">
                  <c:v>23.659400000000002</c:v>
                </c:pt>
                <c:pt idx="2482">
                  <c:v>23.676600000000001</c:v>
                </c:pt>
                <c:pt idx="2483">
                  <c:v>23.728899999999999</c:v>
                </c:pt>
                <c:pt idx="2484">
                  <c:v>23.757000000000001</c:v>
                </c:pt>
                <c:pt idx="2485">
                  <c:v>23.806999999999999</c:v>
                </c:pt>
                <c:pt idx="2486">
                  <c:v>23.859400000000001</c:v>
                </c:pt>
                <c:pt idx="2487">
                  <c:v>23.917200000000001</c:v>
                </c:pt>
                <c:pt idx="2488">
                  <c:v>23.9711</c:v>
                </c:pt>
                <c:pt idx="2489">
                  <c:v>24.0383</c:v>
                </c:pt>
                <c:pt idx="2490">
                  <c:v>24.0977</c:v>
                </c:pt>
                <c:pt idx="2491">
                  <c:v>24.1586</c:v>
                </c:pt>
                <c:pt idx="2492">
                  <c:v>24.218</c:v>
                </c:pt>
                <c:pt idx="2493">
                  <c:v>24.271899999999999</c:v>
                </c:pt>
                <c:pt idx="2494">
                  <c:v>24.334399999999999</c:v>
                </c:pt>
                <c:pt idx="2495">
                  <c:v>24.412500000000001</c:v>
                </c:pt>
                <c:pt idx="2496">
                  <c:v>24.465599999999998</c:v>
                </c:pt>
                <c:pt idx="2497">
                  <c:v>24.5258</c:v>
                </c:pt>
                <c:pt idx="2498">
                  <c:v>24.575800000000001</c:v>
                </c:pt>
                <c:pt idx="2499">
                  <c:v>24.6203</c:v>
                </c:pt>
                <c:pt idx="2500">
                  <c:v>24.672699999999999</c:v>
                </c:pt>
                <c:pt idx="2501">
                  <c:v>24.6922</c:v>
                </c:pt>
                <c:pt idx="2502">
                  <c:v>24.706299999999999</c:v>
                </c:pt>
                <c:pt idx="2503">
                  <c:v>24.7242</c:v>
                </c:pt>
                <c:pt idx="2504">
                  <c:v>24.718</c:v>
                </c:pt>
                <c:pt idx="2505">
                  <c:v>24.678100000000001</c:v>
                </c:pt>
                <c:pt idx="2506">
                  <c:v>24.635899999999999</c:v>
                </c:pt>
                <c:pt idx="2507">
                  <c:v>24.582000000000001</c:v>
                </c:pt>
                <c:pt idx="2508">
                  <c:v>24.542999999999999</c:v>
                </c:pt>
                <c:pt idx="2509">
                  <c:v>24.521100000000001</c:v>
                </c:pt>
                <c:pt idx="2510">
                  <c:v>24.499199999999998</c:v>
                </c:pt>
                <c:pt idx="2511">
                  <c:v>24.476600000000001</c:v>
                </c:pt>
                <c:pt idx="2512">
                  <c:v>24.458600000000001</c:v>
                </c:pt>
                <c:pt idx="2513">
                  <c:v>24.4453</c:v>
                </c:pt>
                <c:pt idx="2514">
                  <c:v>24.4102</c:v>
                </c:pt>
                <c:pt idx="2515">
                  <c:v>24.393000000000001</c:v>
                </c:pt>
                <c:pt idx="2516">
                  <c:v>24.382000000000001</c:v>
                </c:pt>
                <c:pt idx="2517">
                  <c:v>24.353100000000001</c:v>
                </c:pt>
                <c:pt idx="2518">
                  <c:v>24.321100000000001</c:v>
                </c:pt>
                <c:pt idx="2519">
                  <c:v>24.303899999999999</c:v>
                </c:pt>
                <c:pt idx="2520">
                  <c:v>24.305499999999999</c:v>
                </c:pt>
                <c:pt idx="2521">
                  <c:v>24.268799999999999</c:v>
                </c:pt>
                <c:pt idx="2522">
                  <c:v>24.2516</c:v>
                </c:pt>
                <c:pt idx="2523">
                  <c:v>24.237500000000001</c:v>
                </c:pt>
                <c:pt idx="2524">
                  <c:v>24.2258</c:v>
                </c:pt>
                <c:pt idx="2525">
                  <c:v>24.2117</c:v>
                </c:pt>
                <c:pt idx="2526">
                  <c:v>24.1844</c:v>
                </c:pt>
                <c:pt idx="2527">
                  <c:v>24.157800000000002</c:v>
                </c:pt>
                <c:pt idx="2528">
                  <c:v>24.1523</c:v>
                </c:pt>
                <c:pt idx="2529">
                  <c:v>24.156199999999998</c:v>
                </c:pt>
                <c:pt idx="2530">
                  <c:v>24.114100000000001</c:v>
                </c:pt>
                <c:pt idx="2531">
                  <c:v>24.108599999999999</c:v>
                </c:pt>
                <c:pt idx="2532">
                  <c:v>24.071899999999999</c:v>
                </c:pt>
                <c:pt idx="2533">
                  <c:v>24.058599999999998</c:v>
                </c:pt>
                <c:pt idx="2534">
                  <c:v>24.045300000000001</c:v>
                </c:pt>
                <c:pt idx="2535">
                  <c:v>24.023399999999999</c:v>
                </c:pt>
                <c:pt idx="2536">
                  <c:v>24.018000000000001</c:v>
                </c:pt>
                <c:pt idx="2537">
                  <c:v>23.988299999999999</c:v>
                </c:pt>
                <c:pt idx="2538">
                  <c:v>23.978100000000001</c:v>
                </c:pt>
                <c:pt idx="2539">
                  <c:v>23.953900000000001</c:v>
                </c:pt>
                <c:pt idx="2540">
                  <c:v>23.9422</c:v>
                </c:pt>
                <c:pt idx="2541">
                  <c:v>23.924199999999999</c:v>
                </c:pt>
                <c:pt idx="2542">
                  <c:v>23.9086</c:v>
                </c:pt>
                <c:pt idx="2543">
                  <c:v>23.904699999999998</c:v>
                </c:pt>
                <c:pt idx="2544">
                  <c:v>23.8734</c:v>
                </c:pt>
                <c:pt idx="2545">
                  <c:v>23.863299999999999</c:v>
                </c:pt>
                <c:pt idx="2546">
                  <c:v>23.848400000000002</c:v>
                </c:pt>
                <c:pt idx="2547">
                  <c:v>23.824999999999999</c:v>
                </c:pt>
                <c:pt idx="2548">
                  <c:v>23.8172</c:v>
                </c:pt>
                <c:pt idx="2549">
                  <c:v>23.795300000000001</c:v>
                </c:pt>
                <c:pt idx="2550">
                  <c:v>23.782</c:v>
                </c:pt>
                <c:pt idx="2551">
                  <c:v>23.7742</c:v>
                </c:pt>
                <c:pt idx="2552">
                  <c:v>23.760200000000001</c:v>
                </c:pt>
                <c:pt idx="2553">
                  <c:v>23.7117</c:v>
                </c:pt>
                <c:pt idx="2554">
                  <c:v>23.700800000000001</c:v>
                </c:pt>
                <c:pt idx="2555">
                  <c:v>23.6891</c:v>
                </c:pt>
                <c:pt idx="2556">
                  <c:v>23.659400000000002</c:v>
                </c:pt>
                <c:pt idx="2557">
                  <c:v>23.643799999999999</c:v>
                </c:pt>
                <c:pt idx="2558">
                  <c:v>23.634399999999999</c:v>
                </c:pt>
                <c:pt idx="2559">
                  <c:v>23.6281</c:v>
                </c:pt>
                <c:pt idx="2560">
                  <c:v>23.603100000000001</c:v>
                </c:pt>
                <c:pt idx="2561">
                  <c:v>23.5977</c:v>
                </c:pt>
                <c:pt idx="2562">
                  <c:v>23.619499999999999</c:v>
                </c:pt>
                <c:pt idx="2563">
                  <c:v>23.627300000000002</c:v>
                </c:pt>
                <c:pt idx="2564">
                  <c:v>23.6219</c:v>
                </c:pt>
                <c:pt idx="2565">
                  <c:v>23.669499999999999</c:v>
                </c:pt>
                <c:pt idx="2566">
                  <c:v>23.696899999999999</c:v>
                </c:pt>
                <c:pt idx="2567">
                  <c:v>23.738299999999999</c:v>
                </c:pt>
                <c:pt idx="2568">
                  <c:v>23.799199999999999</c:v>
                </c:pt>
                <c:pt idx="2569">
                  <c:v>23.848400000000002</c:v>
                </c:pt>
                <c:pt idx="2570">
                  <c:v>23.9148</c:v>
                </c:pt>
                <c:pt idx="2571">
                  <c:v>23.962499999999999</c:v>
                </c:pt>
                <c:pt idx="2572">
                  <c:v>24.010899999999999</c:v>
                </c:pt>
                <c:pt idx="2573">
                  <c:v>24.0594</c:v>
                </c:pt>
                <c:pt idx="2574">
                  <c:v>24.130500000000001</c:v>
                </c:pt>
                <c:pt idx="2575">
                  <c:v>24.2102</c:v>
                </c:pt>
                <c:pt idx="2576">
                  <c:v>24.257000000000001</c:v>
                </c:pt>
                <c:pt idx="2577">
                  <c:v>24.331299999999999</c:v>
                </c:pt>
                <c:pt idx="2578">
                  <c:v>24.375800000000002</c:v>
                </c:pt>
                <c:pt idx="2579">
                  <c:v>24.428899999999999</c:v>
                </c:pt>
                <c:pt idx="2580">
                  <c:v>24.4953</c:v>
                </c:pt>
                <c:pt idx="2581">
                  <c:v>24.556999999999999</c:v>
                </c:pt>
                <c:pt idx="2582">
                  <c:v>24.6023</c:v>
                </c:pt>
                <c:pt idx="2583">
                  <c:v>24.6281</c:v>
                </c:pt>
                <c:pt idx="2584">
                  <c:v>24.657800000000002</c:v>
                </c:pt>
                <c:pt idx="2585">
                  <c:v>24.6922</c:v>
                </c:pt>
                <c:pt idx="2586">
                  <c:v>24.718</c:v>
                </c:pt>
                <c:pt idx="2587">
                  <c:v>24.712499999999999</c:v>
                </c:pt>
                <c:pt idx="2588">
                  <c:v>24.685199999999998</c:v>
                </c:pt>
                <c:pt idx="2589">
                  <c:v>24.651599999999998</c:v>
                </c:pt>
                <c:pt idx="2590">
                  <c:v>24.617999999999999</c:v>
                </c:pt>
                <c:pt idx="2591">
                  <c:v>24.545300000000001</c:v>
                </c:pt>
                <c:pt idx="2592">
                  <c:v>24.499199999999998</c:v>
                </c:pt>
                <c:pt idx="2593">
                  <c:v>24.4969</c:v>
                </c:pt>
                <c:pt idx="2594">
                  <c:v>24.465599999999998</c:v>
                </c:pt>
                <c:pt idx="2595">
                  <c:v>24.448399999999999</c:v>
                </c:pt>
                <c:pt idx="2596">
                  <c:v>24.425000000000001</c:v>
                </c:pt>
                <c:pt idx="2597">
                  <c:v>24.389800000000001</c:v>
                </c:pt>
                <c:pt idx="2598">
                  <c:v>24.363299999999999</c:v>
                </c:pt>
                <c:pt idx="2599">
                  <c:v>24.3445</c:v>
                </c:pt>
                <c:pt idx="2600">
                  <c:v>24.3477</c:v>
                </c:pt>
                <c:pt idx="2601">
                  <c:v>24.302299999999999</c:v>
                </c:pt>
                <c:pt idx="2602">
                  <c:v>24.273399999999999</c:v>
                </c:pt>
                <c:pt idx="2603">
                  <c:v>24.257000000000001</c:v>
                </c:pt>
                <c:pt idx="2604">
                  <c:v>24.25</c:v>
                </c:pt>
                <c:pt idx="2605">
                  <c:v>24.2227</c:v>
                </c:pt>
                <c:pt idx="2606">
                  <c:v>24.2</c:v>
                </c:pt>
                <c:pt idx="2607">
                  <c:v>24.191400000000002</c:v>
                </c:pt>
                <c:pt idx="2608">
                  <c:v>24.172699999999999</c:v>
                </c:pt>
                <c:pt idx="2609">
                  <c:v>24.1523</c:v>
                </c:pt>
                <c:pt idx="2610">
                  <c:v>24.1313</c:v>
                </c:pt>
                <c:pt idx="2611">
                  <c:v>24.116399999999999</c:v>
                </c:pt>
                <c:pt idx="2612">
                  <c:v>24.110900000000001</c:v>
                </c:pt>
                <c:pt idx="2613">
                  <c:v>24.109400000000001</c:v>
                </c:pt>
                <c:pt idx="2614">
                  <c:v>24.081299999999999</c:v>
                </c:pt>
                <c:pt idx="2615">
                  <c:v>24.046900000000001</c:v>
                </c:pt>
                <c:pt idx="2616">
                  <c:v>24.0273</c:v>
                </c:pt>
                <c:pt idx="2617">
                  <c:v>23.997699999999998</c:v>
                </c:pt>
                <c:pt idx="2618">
                  <c:v>23.9922</c:v>
                </c:pt>
                <c:pt idx="2619">
                  <c:v>23.978100000000001</c:v>
                </c:pt>
                <c:pt idx="2620">
                  <c:v>23.952300000000001</c:v>
                </c:pt>
                <c:pt idx="2621">
                  <c:v>23.944500000000001</c:v>
                </c:pt>
                <c:pt idx="2622">
                  <c:v>23.928899999999999</c:v>
                </c:pt>
                <c:pt idx="2623">
                  <c:v>23.916399999999999</c:v>
                </c:pt>
                <c:pt idx="2624">
                  <c:v>23.893000000000001</c:v>
                </c:pt>
                <c:pt idx="2625">
                  <c:v>23.896899999999999</c:v>
                </c:pt>
                <c:pt idx="2626">
                  <c:v>23.8781</c:v>
                </c:pt>
                <c:pt idx="2627">
                  <c:v>23.864100000000001</c:v>
                </c:pt>
                <c:pt idx="2628">
                  <c:v>23.840599999999998</c:v>
                </c:pt>
                <c:pt idx="2629">
                  <c:v>23.821100000000001</c:v>
                </c:pt>
                <c:pt idx="2630">
                  <c:v>23.8078</c:v>
                </c:pt>
                <c:pt idx="2631">
                  <c:v>23.799199999999999</c:v>
                </c:pt>
                <c:pt idx="2632">
                  <c:v>23.791399999999999</c:v>
                </c:pt>
                <c:pt idx="2633">
                  <c:v>23.766400000000001</c:v>
                </c:pt>
                <c:pt idx="2634">
                  <c:v>23.75</c:v>
                </c:pt>
                <c:pt idx="2635">
                  <c:v>23.753900000000002</c:v>
                </c:pt>
                <c:pt idx="2636">
                  <c:v>23.729700000000001</c:v>
                </c:pt>
                <c:pt idx="2637">
                  <c:v>23.707799999999999</c:v>
                </c:pt>
                <c:pt idx="2638">
                  <c:v>23.6938</c:v>
                </c:pt>
                <c:pt idx="2639">
                  <c:v>23.680499999999999</c:v>
                </c:pt>
                <c:pt idx="2640">
                  <c:v>23.674199999999999</c:v>
                </c:pt>
                <c:pt idx="2641">
                  <c:v>23.667200000000001</c:v>
                </c:pt>
                <c:pt idx="2642">
                  <c:v>23.636700000000001</c:v>
                </c:pt>
                <c:pt idx="2643">
                  <c:v>23.6266</c:v>
                </c:pt>
                <c:pt idx="2644">
                  <c:v>23.625</c:v>
                </c:pt>
                <c:pt idx="2645">
                  <c:v>23.636700000000001</c:v>
                </c:pt>
                <c:pt idx="2646">
                  <c:v>23.642199999999999</c:v>
                </c:pt>
                <c:pt idx="2647">
                  <c:v>23.6602</c:v>
                </c:pt>
                <c:pt idx="2648">
                  <c:v>23.675799999999999</c:v>
                </c:pt>
                <c:pt idx="2649">
                  <c:v>23.7195</c:v>
                </c:pt>
                <c:pt idx="2650">
                  <c:v>23.771100000000001</c:v>
                </c:pt>
                <c:pt idx="2651">
                  <c:v>23.816400000000002</c:v>
                </c:pt>
                <c:pt idx="2652">
                  <c:v>23.861699999999999</c:v>
                </c:pt>
                <c:pt idx="2653">
                  <c:v>23.923400000000001</c:v>
                </c:pt>
                <c:pt idx="2654">
                  <c:v>23.9695</c:v>
                </c:pt>
                <c:pt idx="2655">
                  <c:v>24.021100000000001</c:v>
                </c:pt>
                <c:pt idx="2656">
                  <c:v>24.056999999999999</c:v>
                </c:pt>
                <c:pt idx="2657">
                  <c:v>24.140599999999999</c:v>
                </c:pt>
                <c:pt idx="2658">
                  <c:v>24.193000000000001</c:v>
                </c:pt>
                <c:pt idx="2659">
                  <c:v>24.2437</c:v>
                </c:pt>
                <c:pt idx="2660">
                  <c:v>24.313300000000002</c:v>
                </c:pt>
                <c:pt idx="2661">
                  <c:v>24.385899999999999</c:v>
                </c:pt>
                <c:pt idx="2662">
                  <c:v>24.457799999999999</c:v>
                </c:pt>
                <c:pt idx="2663">
                  <c:v>24.510899999999999</c:v>
                </c:pt>
                <c:pt idx="2664">
                  <c:v>24.572700000000001</c:v>
                </c:pt>
                <c:pt idx="2665">
                  <c:v>24.617999999999999</c:v>
                </c:pt>
                <c:pt idx="2666">
                  <c:v>24.6586</c:v>
                </c:pt>
                <c:pt idx="2667">
                  <c:v>24.6953</c:v>
                </c:pt>
                <c:pt idx="2668">
                  <c:v>24.718800000000002</c:v>
                </c:pt>
                <c:pt idx="2669">
                  <c:v>24.732800000000001</c:v>
                </c:pt>
                <c:pt idx="2670">
                  <c:v>24.707799999999999</c:v>
                </c:pt>
                <c:pt idx="2671">
                  <c:v>24.7211</c:v>
                </c:pt>
                <c:pt idx="2672">
                  <c:v>24.6938</c:v>
                </c:pt>
                <c:pt idx="2673">
                  <c:v>24.6555</c:v>
                </c:pt>
                <c:pt idx="2674">
                  <c:v>24.603899999999999</c:v>
                </c:pt>
                <c:pt idx="2675">
                  <c:v>24.582799999999999</c:v>
                </c:pt>
                <c:pt idx="2676">
                  <c:v>24.55</c:v>
                </c:pt>
                <c:pt idx="2677">
                  <c:v>24.512499999999999</c:v>
                </c:pt>
                <c:pt idx="2678">
                  <c:v>24.4617</c:v>
                </c:pt>
                <c:pt idx="2679">
                  <c:v>24.446100000000001</c:v>
                </c:pt>
                <c:pt idx="2680">
                  <c:v>24.433599999999998</c:v>
                </c:pt>
                <c:pt idx="2681">
                  <c:v>24.418800000000001</c:v>
                </c:pt>
                <c:pt idx="2682">
                  <c:v>24.401599999999998</c:v>
                </c:pt>
                <c:pt idx="2683">
                  <c:v>24.393000000000001</c:v>
                </c:pt>
                <c:pt idx="2684">
                  <c:v>24.361699999999999</c:v>
                </c:pt>
                <c:pt idx="2685">
                  <c:v>24.348400000000002</c:v>
                </c:pt>
                <c:pt idx="2686">
                  <c:v>24.342199999999998</c:v>
                </c:pt>
                <c:pt idx="2687">
                  <c:v>24.3188</c:v>
                </c:pt>
                <c:pt idx="2688">
                  <c:v>24.299199999999999</c:v>
                </c:pt>
                <c:pt idx="2689">
                  <c:v>24.289100000000001</c:v>
                </c:pt>
                <c:pt idx="2690">
                  <c:v>24.260200000000001</c:v>
                </c:pt>
                <c:pt idx="2691">
                  <c:v>24.257000000000001</c:v>
                </c:pt>
                <c:pt idx="2692">
                  <c:v>24.231999999999999</c:v>
                </c:pt>
                <c:pt idx="2693">
                  <c:v>24.234400000000001</c:v>
                </c:pt>
                <c:pt idx="2694">
                  <c:v>24.193000000000001</c:v>
                </c:pt>
                <c:pt idx="2695">
                  <c:v>24.178100000000001</c:v>
                </c:pt>
                <c:pt idx="2696">
                  <c:v>24.1648</c:v>
                </c:pt>
                <c:pt idx="2697">
                  <c:v>24.1281</c:v>
                </c:pt>
                <c:pt idx="2698">
                  <c:v>24.110199999999999</c:v>
                </c:pt>
                <c:pt idx="2699">
                  <c:v>24.1</c:v>
                </c:pt>
                <c:pt idx="2700">
                  <c:v>24.0852</c:v>
                </c:pt>
                <c:pt idx="2701">
                  <c:v>24.05</c:v>
                </c:pt>
                <c:pt idx="2702">
                  <c:v>24.0383</c:v>
                </c:pt>
                <c:pt idx="2703">
                  <c:v>24.015599999999999</c:v>
                </c:pt>
                <c:pt idx="2704">
                  <c:v>24.018000000000001</c:v>
                </c:pt>
                <c:pt idx="2705">
                  <c:v>24.009399999999999</c:v>
                </c:pt>
                <c:pt idx="2706">
                  <c:v>23.986699999999999</c:v>
                </c:pt>
                <c:pt idx="2707">
                  <c:v>23.9664</c:v>
                </c:pt>
                <c:pt idx="2708">
                  <c:v>23.9391</c:v>
                </c:pt>
                <c:pt idx="2709">
                  <c:v>23.919499999999999</c:v>
                </c:pt>
                <c:pt idx="2710">
                  <c:v>23.9102</c:v>
                </c:pt>
                <c:pt idx="2711">
                  <c:v>23.886700000000001</c:v>
                </c:pt>
                <c:pt idx="2712">
                  <c:v>23.864799999999999</c:v>
                </c:pt>
                <c:pt idx="2713">
                  <c:v>23.859400000000001</c:v>
                </c:pt>
                <c:pt idx="2714">
                  <c:v>23.856300000000001</c:v>
                </c:pt>
                <c:pt idx="2715">
                  <c:v>23.835899999999999</c:v>
                </c:pt>
                <c:pt idx="2716">
                  <c:v>23.803899999999999</c:v>
                </c:pt>
                <c:pt idx="2717">
                  <c:v>23.7898</c:v>
                </c:pt>
                <c:pt idx="2718">
                  <c:v>23.7805</c:v>
                </c:pt>
                <c:pt idx="2719">
                  <c:v>23.782</c:v>
                </c:pt>
                <c:pt idx="2720">
                  <c:v>23.767199999999999</c:v>
                </c:pt>
                <c:pt idx="2721">
                  <c:v>23.738299999999999</c:v>
                </c:pt>
                <c:pt idx="2722">
                  <c:v>23.721900000000002</c:v>
                </c:pt>
                <c:pt idx="2723">
                  <c:v>23.7227</c:v>
                </c:pt>
                <c:pt idx="2724">
                  <c:v>23.698399999999999</c:v>
                </c:pt>
                <c:pt idx="2725">
                  <c:v>23.666399999999999</c:v>
                </c:pt>
                <c:pt idx="2726">
                  <c:v>23.646899999999999</c:v>
                </c:pt>
                <c:pt idx="2727">
                  <c:v>23.635899999999999</c:v>
                </c:pt>
                <c:pt idx="2728">
                  <c:v>23.634399999999999</c:v>
                </c:pt>
                <c:pt idx="2729">
                  <c:v>23.654699999999998</c:v>
                </c:pt>
                <c:pt idx="2730">
                  <c:v>23.667200000000001</c:v>
                </c:pt>
                <c:pt idx="2731">
                  <c:v>23.669499999999999</c:v>
                </c:pt>
                <c:pt idx="2732">
                  <c:v>23.691400000000002</c:v>
                </c:pt>
                <c:pt idx="2733">
                  <c:v>23.747699999999998</c:v>
                </c:pt>
                <c:pt idx="2734">
                  <c:v>23.789100000000001</c:v>
                </c:pt>
                <c:pt idx="2735">
                  <c:v>23.846900000000002</c:v>
                </c:pt>
                <c:pt idx="2736">
                  <c:v>23.893000000000001</c:v>
                </c:pt>
                <c:pt idx="2737">
                  <c:v>23.946100000000001</c:v>
                </c:pt>
                <c:pt idx="2738">
                  <c:v>23.989100000000001</c:v>
                </c:pt>
                <c:pt idx="2739">
                  <c:v>24.044499999999999</c:v>
                </c:pt>
                <c:pt idx="2740">
                  <c:v>24.1281</c:v>
                </c:pt>
                <c:pt idx="2741">
                  <c:v>24.1648</c:v>
                </c:pt>
                <c:pt idx="2742">
                  <c:v>24.230499999999999</c:v>
                </c:pt>
                <c:pt idx="2743">
                  <c:v>24.293800000000001</c:v>
                </c:pt>
                <c:pt idx="2744">
                  <c:v>24.351600000000001</c:v>
                </c:pt>
                <c:pt idx="2745">
                  <c:v>24.4039</c:v>
                </c:pt>
                <c:pt idx="2746">
                  <c:v>24.476600000000001</c:v>
                </c:pt>
                <c:pt idx="2747">
                  <c:v>24.535900000000002</c:v>
                </c:pt>
                <c:pt idx="2748">
                  <c:v>24.593800000000002</c:v>
                </c:pt>
                <c:pt idx="2749">
                  <c:v>24.638300000000001</c:v>
                </c:pt>
                <c:pt idx="2750">
                  <c:v>24.664100000000001</c:v>
                </c:pt>
                <c:pt idx="2751">
                  <c:v>24.689800000000002</c:v>
                </c:pt>
                <c:pt idx="2752">
                  <c:v>24.689800000000002</c:v>
                </c:pt>
                <c:pt idx="2753">
                  <c:v>24.721900000000002</c:v>
                </c:pt>
                <c:pt idx="2754">
                  <c:v>24.704699999999999</c:v>
                </c:pt>
                <c:pt idx="2755">
                  <c:v>24.6797</c:v>
                </c:pt>
                <c:pt idx="2756">
                  <c:v>24.640599999999999</c:v>
                </c:pt>
                <c:pt idx="2757">
                  <c:v>24.593800000000002</c:v>
                </c:pt>
                <c:pt idx="2758">
                  <c:v>24.5625</c:v>
                </c:pt>
                <c:pt idx="2759">
                  <c:v>24.532</c:v>
                </c:pt>
                <c:pt idx="2760">
                  <c:v>24.492999999999999</c:v>
                </c:pt>
                <c:pt idx="2761">
                  <c:v>24.464099999999998</c:v>
                </c:pt>
                <c:pt idx="2762">
                  <c:v>24.4438</c:v>
                </c:pt>
                <c:pt idx="2763">
                  <c:v>24.416399999999999</c:v>
                </c:pt>
                <c:pt idx="2764">
                  <c:v>24.392199999999999</c:v>
                </c:pt>
                <c:pt idx="2765">
                  <c:v>24.3672</c:v>
                </c:pt>
                <c:pt idx="2766">
                  <c:v>24.359400000000001</c:v>
                </c:pt>
                <c:pt idx="2767">
                  <c:v>24.332000000000001</c:v>
                </c:pt>
                <c:pt idx="2768">
                  <c:v>24.305499999999999</c:v>
                </c:pt>
                <c:pt idx="2769">
                  <c:v>24.291399999999999</c:v>
                </c:pt>
                <c:pt idx="2770">
                  <c:v>24.273399999999999</c:v>
                </c:pt>
                <c:pt idx="2771">
                  <c:v>24.247699999999998</c:v>
                </c:pt>
                <c:pt idx="2772">
                  <c:v>24.246099999999998</c:v>
                </c:pt>
                <c:pt idx="2773">
                  <c:v>24.212499999999999</c:v>
                </c:pt>
                <c:pt idx="2774">
                  <c:v>24.208600000000001</c:v>
                </c:pt>
                <c:pt idx="2775">
                  <c:v>24.181999999999999</c:v>
                </c:pt>
                <c:pt idx="2776">
                  <c:v>24.168800000000001</c:v>
                </c:pt>
                <c:pt idx="2777">
                  <c:v>24.137499999999999</c:v>
                </c:pt>
                <c:pt idx="2778">
                  <c:v>24.125800000000002</c:v>
                </c:pt>
                <c:pt idx="2779">
                  <c:v>24.101600000000001</c:v>
                </c:pt>
                <c:pt idx="2780">
                  <c:v>24.0898</c:v>
                </c:pt>
                <c:pt idx="2781">
                  <c:v>24.072700000000001</c:v>
                </c:pt>
                <c:pt idx="2782">
                  <c:v>24.042200000000001</c:v>
                </c:pt>
                <c:pt idx="2783">
                  <c:v>24.040600000000001</c:v>
                </c:pt>
                <c:pt idx="2784">
                  <c:v>24.018799999999999</c:v>
                </c:pt>
                <c:pt idx="2785">
                  <c:v>24.016400000000001</c:v>
                </c:pt>
                <c:pt idx="2786">
                  <c:v>24.0016</c:v>
                </c:pt>
                <c:pt idx="2787">
                  <c:v>23.987500000000001</c:v>
                </c:pt>
                <c:pt idx="2788">
                  <c:v>23.968</c:v>
                </c:pt>
                <c:pt idx="2789">
                  <c:v>23.946899999999999</c:v>
                </c:pt>
                <c:pt idx="2790">
                  <c:v>23.927299999999999</c:v>
                </c:pt>
                <c:pt idx="2791">
                  <c:v>23.896100000000001</c:v>
                </c:pt>
                <c:pt idx="2792">
                  <c:v>23.8781</c:v>
                </c:pt>
                <c:pt idx="2793">
                  <c:v>23.860900000000001</c:v>
                </c:pt>
                <c:pt idx="2794">
                  <c:v>23.8508</c:v>
                </c:pt>
                <c:pt idx="2795">
                  <c:v>23.834399999999999</c:v>
                </c:pt>
                <c:pt idx="2796">
                  <c:v>23.833600000000001</c:v>
                </c:pt>
                <c:pt idx="2797">
                  <c:v>23.821100000000001</c:v>
                </c:pt>
                <c:pt idx="2798">
                  <c:v>23.806999999999999</c:v>
                </c:pt>
                <c:pt idx="2799">
                  <c:v>23.789100000000001</c:v>
                </c:pt>
                <c:pt idx="2800">
                  <c:v>23.755500000000001</c:v>
                </c:pt>
                <c:pt idx="2801">
                  <c:v>23.728100000000001</c:v>
                </c:pt>
                <c:pt idx="2802">
                  <c:v>23.7102</c:v>
                </c:pt>
                <c:pt idx="2803">
                  <c:v>23.718800000000002</c:v>
                </c:pt>
                <c:pt idx="2804">
                  <c:v>23.699200000000001</c:v>
                </c:pt>
                <c:pt idx="2805">
                  <c:v>23.678899999999999</c:v>
                </c:pt>
                <c:pt idx="2806">
                  <c:v>23.6812</c:v>
                </c:pt>
                <c:pt idx="2807">
                  <c:v>23.654699999999998</c:v>
                </c:pt>
                <c:pt idx="2808">
                  <c:v>23.6234</c:v>
                </c:pt>
                <c:pt idx="2809">
                  <c:v>23.603100000000001</c:v>
                </c:pt>
                <c:pt idx="2810">
                  <c:v>23.605499999999999</c:v>
                </c:pt>
                <c:pt idx="2811">
                  <c:v>23.578900000000001</c:v>
                </c:pt>
                <c:pt idx="2812">
                  <c:v>23.610900000000001</c:v>
                </c:pt>
                <c:pt idx="2813">
                  <c:v>23.615600000000001</c:v>
                </c:pt>
                <c:pt idx="2814">
                  <c:v>23.6234</c:v>
                </c:pt>
                <c:pt idx="2815">
                  <c:v>23.666399999999999</c:v>
                </c:pt>
                <c:pt idx="2816">
                  <c:v>23.709399999999999</c:v>
                </c:pt>
                <c:pt idx="2817">
                  <c:v>23.7563</c:v>
                </c:pt>
                <c:pt idx="2818">
                  <c:v>23.798400000000001</c:v>
                </c:pt>
                <c:pt idx="2819">
                  <c:v>23.8523</c:v>
                </c:pt>
                <c:pt idx="2820">
                  <c:v>23.914100000000001</c:v>
                </c:pt>
                <c:pt idx="2821">
                  <c:v>23.960899999999999</c:v>
                </c:pt>
                <c:pt idx="2822">
                  <c:v>24.018000000000001</c:v>
                </c:pt>
                <c:pt idx="2823">
                  <c:v>24.0961</c:v>
                </c:pt>
                <c:pt idx="2824">
                  <c:v>24.159400000000002</c:v>
                </c:pt>
                <c:pt idx="2825">
                  <c:v>24.210899999999999</c:v>
                </c:pt>
                <c:pt idx="2826">
                  <c:v>24.268000000000001</c:v>
                </c:pt>
                <c:pt idx="2827">
                  <c:v>24.332799999999999</c:v>
                </c:pt>
                <c:pt idx="2828">
                  <c:v>24.4055</c:v>
                </c:pt>
                <c:pt idx="2829">
                  <c:v>24.462499999999999</c:v>
                </c:pt>
                <c:pt idx="2830">
                  <c:v>24.5031</c:v>
                </c:pt>
                <c:pt idx="2831">
                  <c:v>24.564800000000002</c:v>
                </c:pt>
                <c:pt idx="2832">
                  <c:v>24.6187</c:v>
                </c:pt>
                <c:pt idx="2833">
                  <c:v>24.685199999999998</c:v>
                </c:pt>
                <c:pt idx="2834">
                  <c:v>24.7</c:v>
                </c:pt>
                <c:pt idx="2835">
                  <c:v>24.706299999999999</c:v>
                </c:pt>
                <c:pt idx="2836">
                  <c:v>24.728100000000001</c:v>
                </c:pt>
                <c:pt idx="2837">
                  <c:v>24.714099999999998</c:v>
                </c:pt>
                <c:pt idx="2838">
                  <c:v>24.698399999999999</c:v>
                </c:pt>
                <c:pt idx="2839">
                  <c:v>24.651599999999998</c:v>
                </c:pt>
                <c:pt idx="2840">
                  <c:v>24.616399999999999</c:v>
                </c:pt>
                <c:pt idx="2841">
                  <c:v>24.5703</c:v>
                </c:pt>
                <c:pt idx="2842">
                  <c:v>24.535900000000002</c:v>
                </c:pt>
                <c:pt idx="2843">
                  <c:v>24.526599999999998</c:v>
                </c:pt>
                <c:pt idx="2844">
                  <c:v>24.496099999999998</c:v>
                </c:pt>
                <c:pt idx="2845">
                  <c:v>24.4742</c:v>
                </c:pt>
                <c:pt idx="2846">
                  <c:v>24.433599999999998</c:v>
                </c:pt>
                <c:pt idx="2847">
                  <c:v>24.407</c:v>
                </c:pt>
                <c:pt idx="2848">
                  <c:v>24.377300000000002</c:v>
                </c:pt>
                <c:pt idx="2849">
                  <c:v>24.3508</c:v>
                </c:pt>
                <c:pt idx="2850">
                  <c:v>24.3367</c:v>
                </c:pt>
                <c:pt idx="2851">
                  <c:v>24.332799999999999</c:v>
                </c:pt>
                <c:pt idx="2852">
                  <c:v>24.319500000000001</c:v>
                </c:pt>
                <c:pt idx="2853">
                  <c:v>24.301600000000001</c:v>
                </c:pt>
                <c:pt idx="2854">
                  <c:v>24.2852</c:v>
                </c:pt>
                <c:pt idx="2855">
                  <c:v>24.2453</c:v>
                </c:pt>
                <c:pt idx="2856">
                  <c:v>24.233599999999999</c:v>
                </c:pt>
                <c:pt idx="2857">
                  <c:v>24.2227</c:v>
                </c:pt>
                <c:pt idx="2858">
                  <c:v>24.191400000000002</c:v>
                </c:pt>
                <c:pt idx="2859">
                  <c:v>24.176600000000001</c:v>
                </c:pt>
                <c:pt idx="2860">
                  <c:v>24.172699999999999</c:v>
                </c:pt>
                <c:pt idx="2861">
                  <c:v>24.157</c:v>
                </c:pt>
                <c:pt idx="2862">
                  <c:v>24.139099999999999</c:v>
                </c:pt>
                <c:pt idx="2863">
                  <c:v>24.114799999999999</c:v>
                </c:pt>
                <c:pt idx="2864">
                  <c:v>24.0961</c:v>
                </c:pt>
                <c:pt idx="2865">
                  <c:v>24.082000000000001</c:v>
                </c:pt>
                <c:pt idx="2866">
                  <c:v>24.047699999999999</c:v>
                </c:pt>
                <c:pt idx="2867">
                  <c:v>24.026599999999998</c:v>
                </c:pt>
                <c:pt idx="2868">
                  <c:v>24.010899999999999</c:v>
                </c:pt>
                <c:pt idx="2869">
                  <c:v>23.999199999999998</c:v>
                </c:pt>
                <c:pt idx="2870">
                  <c:v>23.997699999999998</c:v>
                </c:pt>
                <c:pt idx="2871">
                  <c:v>23.9664</c:v>
                </c:pt>
                <c:pt idx="2872">
                  <c:v>23.9664</c:v>
                </c:pt>
                <c:pt idx="2873">
                  <c:v>23.936699999999998</c:v>
                </c:pt>
                <c:pt idx="2874">
                  <c:v>23.9117</c:v>
                </c:pt>
                <c:pt idx="2875">
                  <c:v>23.901599999999998</c:v>
                </c:pt>
                <c:pt idx="2876">
                  <c:v>23.894500000000001</c:v>
                </c:pt>
                <c:pt idx="2877">
                  <c:v>23.893000000000001</c:v>
                </c:pt>
                <c:pt idx="2878">
                  <c:v>23.875800000000002</c:v>
                </c:pt>
                <c:pt idx="2879">
                  <c:v>23.845300000000002</c:v>
                </c:pt>
                <c:pt idx="2880">
                  <c:v>23.831299999999999</c:v>
                </c:pt>
                <c:pt idx="2881">
                  <c:v>23.813300000000002</c:v>
                </c:pt>
                <c:pt idx="2882">
                  <c:v>23.784400000000002</c:v>
                </c:pt>
                <c:pt idx="2883">
                  <c:v>23.782</c:v>
                </c:pt>
                <c:pt idx="2884">
                  <c:v>23.763300000000001</c:v>
                </c:pt>
                <c:pt idx="2885">
                  <c:v>23.731300000000001</c:v>
                </c:pt>
                <c:pt idx="2886">
                  <c:v>23.725000000000001</c:v>
                </c:pt>
                <c:pt idx="2887">
                  <c:v>23.715599999999998</c:v>
                </c:pt>
                <c:pt idx="2888">
                  <c:v>23.698399999999999</c:v>
                </c:pt>
                <c:pt idx="2889">
                  <c:v>23.688300000000002</c:v>
                </c:pt>
                <c:pt idx="2890">
                  <c:v>23.660900000000002</c:v>
                </c:pt>
                <c:pt idx="2891">
                  <c:v>23.643799999999999</c:v>
                </c:pt>
                <c:pt idx="2892">
                  <c:v>23.619499999999999</c:v>
                </c:pt>
                <c:pt idx="2893">
                  <c:v>23.606999999999999</c:v>
                </c:pt>
                <c:pt idx="2894">
                  <c:v>23.5883</c:v>
                </c:pt>
                <c:pt idx="2895">
                  <c:v>23.608599999999999</c:v>
                </c:pt>
                <c:pt idx="2896">
                  <c:v>23.628900000000002</c:v>
                </c:pt>
                <c:pt idx="2897">
                  <c:v>23.638300000000001</c:v>
                </c:pt>
                <c:pt idx="2898">
                  <c:v>23.667200000000001</c:v>
                </c:pt>
                <c:pt idx="2899">
                  <c:v>23.6906</c:v>
                </c:pt>
                <c:pt idx="2900">
                  <c:v>23.7469</c:v>
                </c:pt>
                <c:pt idx="2901">
                  <c:v>23.792999999999999</c:v>
                </c:pt>
                <c:pt idx="2902">
                  <c:v>23.834399999999999</c:v>
                </c:pt>
                <c:pt idx="2903">
                  <c:v>23.894500000000001</c:v>
                </c:pt>
                <c:pt idx="2904">
                  <c:v>23.954699999999999</c:v>
                </c:pt>
                <c:pt idx="2905">
                  <c:v>24</c:v>
                </c:pt>
                <c:pt idx="2906">
                  <c:v>24.0578</c:v>
                </c:pt>
                <c:pt idx="2907">
                  <c:v>24.1023</c:v>
                </c:pt>
                <c:pt idx="2908">
                  <c:v>24.170300000000001</c:v>
                </c:pt>
                <c:pt idx="2909">
                  <c:v>24.2547</c:v>
                </c:pt>
                <c:pt idx="2910">
                  <c:v>24.3172</c:v>
                </c:pt>
                <c:pt idx="2911">
                  <c:v>24.3719</c:v>
                </c:pt>
                <c:pt idx="2912">
                  <c:v>24.423400000000001</c:v>
                </c:pt>
                <c:pt idx="2913">
                  <c:v>24.480499999999999</c:v>
                </c:pt>
                <c:pt idx="2914">
                  <c:v>24.526599999999998</c:v>
                </c:pt>
                <c:pt idx="2915">
                  <c:v>24.582799999999999</c:v>
                </c:pt>
                <c:pt idx="2916">
                  <c:v>24.632000000000001</c:v>
                </c:pt>
                <c:pt idx="2917">
                  <c:v>24.646100000000001</c:v>
                </c:pt>
                <c:pt idx="2918">
                  <c:v>24.677299999999999</c:v>
                </c:pt>
                <c:pt idx="2919">
                  <c:v>24.681999999999999</c:v>
                </c:pt>
                <c:pt idx="2920">
                  <c:v>24.6906</c:v>
                </c:pt>
                <c:pt idx="2921">
                  <c:v>24.6633</c:v>
                </c:pt>
                <c:pt idx="2922">
                  <c:v>24.632000000000001</c:v>
                </c:pt>
                <c:pt idx="2923">
                  <c:v>24.6266</c:v>
                </c:pt>
                <c:pt idx="2924">
                  <c:v>24.553899999999999</c:v>
                </c:pt>
                <c:pt idx="2925">
                  <c:v>24.518799999999999</c:v>
                </c:pt>
                <c:pt idx="2926">
                  <c:v>24.5063</c:v>
                </c:pt>
                <c:pt idx="2927">
                  <c:v>24.471900000000002</c:v>
                </c:pt>
                <c:pt idx="2928">
                  <c:v>24.444500000000001</c:v>
                </c:pt>
                <c:pt idx="2929">
                  <c:v>24.422699999999999</c:v>
                </c:pt>
                <c:pt idx="2930">
                  <c:v>24.396899999999999</c:v>
                </c:pt>
                <c:pt idx="2931">
                  <c:v>24.3719</c:v>
                </c:pt>
                <c:pt idx="2932">
                  <c:v>24.357800000000001</c:v>
                </c:pt>
                <c:pt idx="2933">
                  <c:v>24.331299999999999</c:v>
                </c:pt>
                <c:pt idx="2934">
                  <c:v>24.3172</c:v>
                </c:pt>
                <c:pt idx="2935">
                  <c:v>24.281199999999998</c:v>
                </c:pt>
                <c:pt idx="2936">
                  <c:v>24.269500000000001</c:v>
                </c:pt>
                <c:pt idx="2937">
                  <c:v>24.2547</c:v>
                </c:pt>
                <c:pt idx="2938">
                  <c:v>24.2242</c:v>
                </c:pt>
                <c:pt idx="2939">
                  <c:v>24.210899999999999</c:v>
                </c:pt>
                <c:pt idx="2940">
                  <c:v>24.183599999999998</c:v>
                </c:pt>
                <c:pt idx="2941">
                  <c:v>24.176600000000001</c:v>
                </c:pt>
                <c:pt idx="2942">
                  <c:v>24.148399999999999</c:v>
                </c:pt>
                <c:pt idx="2943">
                  <c:v>24.140599999999999</c:v>
                </c:pt>
                <c:pt idx="2944">
                  <c:v>24.119499999999999</c:v>
                </c:pt>
                <c:pt idx="2945">
                  <c:v>24.106999999999999</c:v>
                </c:pt>
                <c:pt idx="2946">
                  <c:v>24.087499999999999</c:v>
                </c:pt>
                <c:pt idx="2947">
                  <c:v>24.082799999999999</c:v>
                </c:pt>
                <c:pt idx="2948">
                  <c:v>24.064800000000002</c:v>
                </c:pt>
                <c:pt idx="2949">
                  <c:v>24.042999999999999</c:v>
                </c:pt>
                <c:pt idx="2950">
                  <c:v>24.0016</c:v>
                </c:pt>
                <c:pt idx="2951">
                  <c:v>23.987500000000001</c:v>
                </c:pt>
                <c:pt idx="2952">
                  <c:v>23.983599999999999</c:v>
                </c:pt>
                <c:pt idx="2953">
                  <c:v>23.9664</c:v>
                </c:pt>
                <c:pt idx="2954">
                  <c:v>23.954699999999999</c:v>
                </c:pt>
                <c:pt idx="2955">
                  <c:v>23.953099999999999</c:v>
                </c:pt>
                <c:pt idx="2956">
                  <c:v>23.9297</c:v>
                </c:pt>
                <c:pt idx="2957">
                  <c:v>23.9008</c:v>
                </c:pt>
                <c:pt idx="2958">
                  <c:v>23.8813</c:v>
                </c:pt>
                <c:pt idx="2959">
                  <c:v>23.871099999999998</c:v>
                </c:pt>
                <c:pt idx="2960">
                  <c:v>23.857800000000001</c:v>
                </c:pt>
                <c:pt idx="2961">
                  <c:v>23.825800000000001</c:v>
                </c:pt>
                <c:pt idx="2962">
                  <c:v>23.8125</c:v>
                </c:pt>
                <c:pt idx="2963">
                  <c:v>23.793800000000001</c:v>
                </c:pt>
                <c:pt idx="2964">
                  <c:v>23.796099999999999</c:v>
                </c:pt>
                <c:pt idx="2965">
                  <c:v>23.768000000000001</c:v>
                </c:pt>
                <c:pt idx="2966">
                  <c:v>23.746099999999998</c:v>
                </c:pt>
                <c:pt idx="2967">
                  <c:v>23.728100000000001</c:v>
                </c:pt>
                <c:pt idx="2968">
                  <c:v>23.7195</c:v>
                </c:pt>
                <c:pt idx="2969">
                  <c:v>23.707000000000001</c:v>
                </c:pt>
                <c:pt idx="2970">
                  <c:v>23.6922</c:v>
                </c:pt>
                <c:pt idx="2971">
                  <c:v>23.6844</c:v>
                </c:pt>
                <c:pt idx="2972">
                  <c:v>23.673400000000001</c:v>
                </c:pt>
                <c:pt idx="2973">
                  <c:v>23.6508</c:v>
                </c:pt>
                <c:pt idx="2974">
                  <c:v>23.639800000000001</c:v>
                </c:pt>
                <c:pt idx="2975">
                  <c:v>23.639099999999999</c:v>
                </c:pt>
                <c:pt idx="2976">
                  <c:v>23.605499999999999</c:v>
                </c:pt>
                <c:pt idx="2977">
                  <c:v>23.613299999999999</c:v>
                </c:pt>
                <c:pt idx="2978">
                  <c:v>23.6008</c:v>
                </c:pt>
                <c:pt idx="2979">
                  <c:v>23.613299999999999</c:v>
                </c:pt>
                <c:pt idx="2980">
                  <c:v>23.6008</c:v>
                </c:pt>
                <c:pt idx="2981">
                  <c:v>23.627300000000002</c:v>
                </c:pt>
                <c:pt idx="2982">
                  <c:v>23.666399999999999</c:v>
                </c:pt>
                <c:pt idx="2983">
                  <c:v>23.7195</c:v>
                </c:pt>
                <c:pt idx="2984">
                  <c:v>23.760899999999999</c:v>
                </c:pt>
                <c:pt idx="2985">
                  <c:v>23.814800000000002</c:v>
                </c:pt>
                <c:pt idx="2986">
                  <c:v>23.8672</c:v>
                </c:pt>
                <c:pt idx="2987">
                  <c:v>23.927299999999999</c:v>
                </c:pt>
                <c:pt idx="2988">
                  <c:v>23.989799999999999</c:v>
                </c:pt>
                <c:pt idx="2989">
                  <c:v>24.039100000000001</c:v>
                </c:pt>
                <c:pt idx="2990">
                  <c:v>24.0977</c:v>
                </c:pt>
                <c:pt idx="2991">
                  <c:v>24.168800000000001</c:v>
                </c:pt>
                <c:pt idx="2992">
                  <c:v>24.2211</c:v>
                </c:pt>
                <c:pt idx="2993">
                  <c:v>24.297699999999999</c:v>
                </c:pt>
                <c:pt idx="2994">
                  <c:v>24.335899999999999</c:v>
                </c:pt>
                <c:pt idx="2995">
                  <c:v>24.419499999999999</c:v>
                </c:pt>
                <c:pt idx="2996">
                  <c:v>24.476600000000001</c:v>
                </c:pt>
                <c:pt idx="2997">
                  <c:v>24.5367</c:v>
                </c:pt>
                <c:pt idx="2998">
                  <c:v>24.593</c:v>
                </c:pt>
                <c:pt idx="2999">
                  <c:v>24.615600000000001</c:v>
                </c:pt>
                <c:pt idx="3000">
                  <c:v>24.660900000000002</c:v>
                </c:pt>
                <c:pt idx="3001">
                  <c:v>24.6828</c:v>
                </c:pt>
                <c:pt idx="3002">
                  <c:v>24.701599999999999</c:v>
                </c:pt>
                <c:pt idx="3003">
                  <c:v>24.7242</c:v>
                </c:pt>
                <c:pt idx="3004">
                  <c:v>24.720300000000002</c:v>
                </c:pt>
                <c:pt idx="3005">
                  <c:v>24.701599999999999</c:v>
                </c:pt>
                <c:pt idx="3006">
                  <c:v>24.65</c:v>
                </c:pt>
                <c:pt idx="3007">
                  <c:v>24.598400000000002</c:v>
                </c:pt>
                <c:pt idx="3008">
                  <c:v>24.556999999999999</c:v>
                </c:pt>
                <c:pt idx="3009">
                  <c:v>24.532</c:v>
                </c:pt>
                <c:pt idx="3010">
                  <c:v>24.497699999999998</c:v>
                </c:pt>
                <c:pt idx="3011">
                  <c:v>24.4773</c:v>
                </c:pt>
                <c:pt idx="3012">
                  <c:v>24.4727</c:v>
                </c:pt>
                <c:pt idx="3013">
                  <c:v>24.430499999999999</c:v>
                </c:pt>
                <c:pt idx="3014">
                  <c:v>24.412500000000001</c:v>
                </c:pt>
                <c:pt idx="3015">
                  <c:v>24.385899999999999</c:v>
                </c:pt>
                <c:pt idx="3016">
                  <c:v>24.3687</c:v>
                </c:pt>
                <c:pt idx="3017">
                  <c:v>24.3461</c:v>
                </c:pt>
                <c:pt idx="3018">
                  <c:v>24.348400000000002</c:v>
                </c:pt>
                <c:pt idx="3019">
                  <c:v>24.331299999999999</c:v>
                </c:pt>
                <c:pt idx="3020">
                  <c:v>24.305499999999999</c:v>
                </c:pt>
                <c:pt idx="3021">
                  <c:v>24.285900000000002</c:v>
                </c:pt>
                <c:pt idx="3022">
                  <c:v>24.263300000000001</c:v>
                </c:pt>
                <c:pt idx="3023">
                  <c:v>24.266400000000001</c:v>
                </c:pt>
                <c:pt idx="3024">
                  <c:v>24.247699999999998</c:v>
                </c:pt>
                <c:pt idx="3025">
                  <c:v>24.228100000000001</c:v>
                </c:pt>
                <c:pt idx="3026">
                  <c:v>24.198399999999999</c:v>
                </c:pt>
                <c:pt idx="3027">
                  <c:v>24.173400000000001</c:v>
                </c:pt>
                <c:pt idx="3028">
                  <c:v>24.157800000000002</c:v>
                </c:pt>
                <c:pt idx="3029">
                  <c:v>24.1281</c:v>
                </c:pt>
                <c:pt idx="3030">
                  <c:v>24.1</c:v>
                </c:pt>
                <c:pt idx="3031">
                  <c:v>24.1023</c:v>
                </c:pt>
                <c:pt idx="3032">
                  <c:v>24.103899999999999</c:v>
                </c:pt>
                <c:pt idx="3033">
                  <c:v>24.082000000000001</c:v>
                </c:pt>
                <c:pt idx="3034">
                  <c:v>24.0703</c:v>
                </c:pt>
                <c:pt idx="3035">
                  <c:v>24.042200000000001</c:v>
                </c:pt>
                <c:pt idx="3036">
                  <c:v>24.013300000000001</c:v>
                </c:pt>
                <c:pt idx="3037">
                  <c:v>23.988299999999999</c:v>
                </c:pt>
                <c:pt idx="3038">
                  <c:v>23.980499999999999</c:v>
                </c:pt>
                <c:pt idx="3039">
                  <c:v>23.957000000000001</c:v>
                </c:pt>
                <c:pt idx="3040">
                  <c:v>23.957000000000001</c:v>
                </c:pt>
                <c:pt idx="3041">
                  <c:v>23.933599999999998</c:v>
                </c:pt>
                <c:pt idx="3042">
                  <c:v>23.917999999999999</c:v>
                </c:pt>
                <c:pt idx="3043">
                  <c:v>23.887499999999999</c:v>
                </c:pt>
                <c:pt idx="3044">
                  <c:v>23.875</c:v>
                </c:pt>
                <c:pt idx="3045">
                  <c:v>23.864100000000001</c:v>
                </c:pt>
                <c:pt idx="3046">
                  <c:v>23.851600000000001</c:v>
                </c:pt>
                <c:pt idx="3047">
                  <c:v>23.8445</c:v>
                </c:pt>
                <c:pt idx="3048">
                  <c:v>23.831299999999999</c:v>
                </c:pt>
                <c:pt idx="3049">
                  <c:v>23.803899999999999</c:v>
                </c:pt>
                <c:pt idx="3050">
                  <c:v>23.7852</c:v>
                </c:pt>
                <c:pt idx="3051">
                  <c:v>23.760200000000001</c:v>
                </c:pt>
                <c:pt idx="3052">
                  <c:v>23.7437</c:v>
                </c:pt>
                <c:pt idx="3053">
                  <c:v>23.731300000000001</c:v>
                </c:pt>
                <c:pt idx="3054">
                  <c:v>23.700800000000001</c:v>
                </c:pt>
                <c:pt idx="3055">
                  <c:v>23.6844</c:v>
                </c:pt>
                <c:pt idx="3056">
                  <c:v>23.668800000000001</c:v>
                </c:pt>
                <c:pt idx="3057">
                  <c:v>23.65</c:v>
                </c:pt>
                <c:pt idx="3058">
                  <c:v>23.644500000000001</c:v>
                </c:pt>
                <c:pt idx="3059">
                  <c:v>23.628900000000002</c:v>
                </c:pt>
                <c:pt idx="3060">
                  <c:v>23.605499999999999</c:v>
                </c:pt>
                <c:pt idx="3061">
                  <c:v>23.610900000000001</c:v>
                </c:pt>
                <c:pt idx="3062">
                  <c:v>23.635200000000001</c:v>
                </c:pt>
                <c:pt idx="3063">
                  <c:v>23.642199999999999</c:v>
                </c:pt>
                <c:pt idx="3064">
                  <c:v>23.653099999999998</c:v>
                </c:pt>
                <c:pt idx="3065">
                  <c:v>23.667200000000001</c:v>
                </c:pt>
                <c:pt idx="3066">
                  <c:v>23.712499999999999</c:v>
                </c:pt>
                <c:pt idx="3067">
                  <c:v>23.7516</c:v>
                </c:pt>
                <c:pt idx="3068">
                  <c:v>23.792200000000001</c:v>
                </c:pt>
                <c:pt idx="3069">
                  <c:v>23.859400000000001</c:v>
                </c:pt>
                <c:pt idx="3070">
                  <c:v>23.921900000000001</c:v>
                </c:pt>
                <c:pt idx="3071">
                  <c:v>23.965599999999998</c:v>
                </c:pt>
                <c:pt idx="3072">
                  <c:v>24.018799999999999</c:v>
                </c:pt>
                <c:pt idx="3073">
                  <c:v>24.085899999999999</c:v>
                </c:pt>
                <c:pt idx="3074">
                  <c:v>24.148399999999999</c:v>
                </c:pt>
                <c:pt idx="3075">
                  <c:v>24.208600000000001</c:v>
                </c:pt>
                <c:pt idx="3076">
                  <c:v>24.260200000000001</c:v>
                </c:pt>
                <c:pt idx="3077">
                  <c:v>24.3188</c:v>
                </c:pt>
                <c:pt idx="3078">
                  <c:v>24.396899999999999</c:v>
                </c:pt>
                <c:pt idx="3079">
                  <c:v>24.4391</c:v>
                </c:pt>
                <c:pt idx="3080">
                  <c:v>24.4969</c:v>
                </c:pt>
                <c:pt idx="3081">
                  <c:v>24.542200000000001</c:v>
                </c:pt>
                <c:pt idx="3082">
                  <c:v>24.603100000000001</c:v>
                </c:pt>
                <c:pt idx="3083">
                  <c:v>24.6477</c:v>
                </c:pt>
                <c:pt idx="3084">
                  <c:v>24.674199999999999</c:v>
                </c:pt>
                <c:pt idx="3085">
                  <c:v>24.6953</c:v>
                </c:pt>
                <c:pt idx="3086">
                  <c:v>24.6906</c:v>
                </c:pt>
                <c:pt idx="3087">
                  <c:v>24.677299999999999</c:v>
                </c:pt>
                <c:pt idx="3088">
                  <c:v>24.671900000000001</c:v>
                </c:pt>
                <c:pt idx="3089">
                  <c:v>24.628900000000002</c:v>
                </c:pt>
                <c:pt idx="3090">
                  <c:v>24.5992</c:v>
                </c:pt>
                <c:pt idx="3091">
                  <c:v>24.5609</c:v>
                </c:pt>
                <c:pt idx="3092">
                  <c:v>24.528099999999998</c:v>
                </c:pt>
                <c:pt idx="3093">
                  <c:v>24.505500000000001</c:v>
                </c:pt>
                <c:pt idx="3094">
                  <c:v>24.4727</c:v>
                </c:pt>
                <c:pt idx="3095">
                  <c:v>24.450800000000001</c:v>
                </c:pt>
                <c:pt idx="3096">
                  <c:v>24.4117</c:v>
                </c:pt>
                <c:pt idx="3097">
                  <c:v>24.4023</c:v>
                </c:pt>
                <c:pt idx="3098">
                  <c:v>24.3781</c:v>
                </c:pt>
                <c:pt idx="3099">
                  <c:v>24.359400000000001</c:v>
                </c:pt>
                <c:pt idx="3100">
                  <c:v>24.3203</c:v>
                </c:pt>
                <c:pt idx="3101">
                  <c:v>24.3094</c:v>
                </c:pt>
                <c:pt idx="3102">
                  <c:v>24.2883</c:v>
                </c:pt>
                <c:pt idx="3103">
                  <c:v>24.264099999999999</c:v>
                </c:pt>
                <c:pt idx="3104">
                  <c:v>24.252300000000002</c:v>
                </c:pt>
                <c:pt idx="3105">
                  <c:v>24.2117</c:v>
                </c:pt>
                <c:pt idx="3106">
                  <c:v>24.203099999999999</c:v>
                </c:pt>
                <c:pt idx="3107">
                  <c:v>24.199200000000001</c:v>
                </c:pt>
                <c:pt idx="3108">
                  <c:v>24.177299999999999</c:v>
                </c:pt>
                <c:pt idx="3109">
                  <c:v>24.166399999999999</c:v>
                </c:pt>
                <c:pt idx="3110">
                  <c:v>24.139800000000001</c:v>
                </c:pt>
                <c:pt idx="3111">
                  <c:v>24.128900000000002</c:v>
                </c:pt>
                <c:pt idx="3112">
                  <c:v>24.1</c:v>
                </c:pt>
                <c:pt idx="3113">
                  <c:v>24.0609</c:v>
                </c:pt>
                <c:pt idx="3114">
                  <c:v>24.045300000000001</c:v>
                </c:pt>
                <c:pt idx="3115">
                  <c:v>24.039100000000001</c:v>
                </c:pt>
                <c:pt idx="3116">
                  <c:v>24.034400000000002</c:v>
                </c:pt>
                <c:pt idx="3117">
                  <c:v>24.020299999999999</c:v>
                </c:pt>
                <c:pt idx="3118">
                  <c:v>24.000800000000002</c:v>
                </c:pt>
                <c:pt idx="3119">
                  <c:v>23.981999999999999</c:v>
                </c:pt>
                <c:pt idx="3120">
                  <c:v>23.960899999999999</c:v>
                </c:pt>
                <c:pt idx="3121">
                  <c:v>23.948399999999999</c:v>
                </c:pt>
                <c:pt idx="3122">
                  <c:v>23.948399999999999</c:v>
                </c:pt>
                <c:pt idx="3123">
                  <c:v>23.918800000000001</c:v>
                </c:pt>
                <c:pt idx="3124">
                  <c:v>23.896100000000001</c:v>
                </c:pt>
                <c:pt idx="3125">
                  <c:v>23.855499999999999</c:v>
                </c:pt>
                <c:pt idx="3126">
                  <c:v>23.8687</c:v>
                </c:pt>
                <c:pt idx="3127">
                  <c:v>23.821100000000001</c:v>
                </c:pt>
                <c:pt idx="3128">
                  <c:v>23.803100000000001</c:v>
                </c:pt>
                <c:pt idx="3129">
                  <c:v>23.782</c:v>
                </c:pt>
                <c:pt idx="3130">
                  <c:v>23.781199999999998</c:v>
                </c:pt>
                <c:pt idx="3131">
                  <c:v>23.774999999999999</c:v>
                </c:pt>
                <c:pt idx="3132">
                  <c:v>23.75</c:v>
                </c:pt>
                <c:pt idx="3133">
                  <c:v>23.729700000000001</c:v>
                </c:pt>
                <c:pt idx="3134">
                  <c:v>23.718800000000002</c:v>
                </c:pt>
                <c:pt idx="3135">
                  <c:v>23.702300000000001</c:v>
                </c:pt>
                <c:pt idx="3136">
                  <c:v>23.686699999999998</c:v>
                </c:pt>
                <c:pt idx="3137">
                  <c:v>23.671900000000001</c:v>
                </c:pt>
                <c:pt idx="3138">
                  <c:v>23.660900000000002</c:v>
                </c:pt>
                <c:pt idx="3139">
                  <c:v>23.642199999999999</c:v>
                </c:pt>
                <c:pt idx="3140">
                  <c:v>23.6313</c:v>
                </c:pt>
                <c:pt idx="3141">
                  <c:v>23.615600000000001</c:v>
                </c:pt>
                <c:pt idx="3142">
                  <c:v>23.5883</c:v>
                </c:pt>
                <c:pt idx="3143">
                  <c:v>23.592199999999998</c:v>
                </c:pt>
                <c:pt idx="3144">
                  <c:v>23.5625</c:v>
                </c:pt>
                <c:pt idx="3145">
                  <c:v>23.5594</c:v>
                </c:pt>
                <c:pt idx="3146">
                  <c:v>23.572700000000001</c:v>
                </c:pt>
                <c:pt idx="3147">
                  <c:v>23.611699999999999</c:v>
                </c:pt>
                <c:pt idx="3148">
                  <c:v>23.642199999999999</c:v>
                </c:pt>
                <c:pt idx="3149">
                  <c:v>23.683599999999998</c:v>
                </c:pt>
                <c:pt idx="3150">
                  <c:v>23.731300000000001</c:v>
                </c:pt>
                <c:pt idx="3151">
                  <c:v>23.7742</c:v>
                </c:pt>
                <c:pt idx="3152">
                  <c:v>23.8062</c:v>
                </c:pt>
                <c:pt idx="3153">
                  <c:v>23.866399999999999</c:v>
                </c:pt>
                <c:pt idx="3154">
                  <c:v>23.921900000000001</c:v>
                </c:pt>
                <c:pt idx="3155">
                  <c:v>23.978100000000001</c:v>
                </c:pt>
                <c:pt idx="3156">
                  <c:v>24.053899999999999</c:v>
                </c:pt>
                <c:pt idx="3157">
                  <c:v>24.107800000000001</c:v>
                </c:pt>
                <c:pt idx="3158">
                  <c:v>24.177299999999999</c:v>
                </c:pt>
                <c:pt idx="3159">
                  <c:v>24.231999999999999</c:v>
                </c:pt>
                <c:pt idx="3160">
                  <c:v>24.3062</c:v>
                </c:pt>
                <c:pt idx="3161">
                  <c:v>24.367999999999999</c:v>
                </c:pt>
                <c:pt idx="3162">
                  <c:v>24.425000000000001</c:v>
                </c:pt>
                <c:pt idx="3163">
                  <c:v>24.491399999999999</c:v>
                </c:pt>
                <c:pt idx="3164">
                  <c:v>24.541399999999999</c:v>
                </c:pt>
                <c:pt idx="3165">
                  <c:v>24.587499999999999</c:v>
                </c:pt>
                <c:pt idx="3166">
                  <c:v>24.633600000000001</c:v>
                </c:pt>
                <c:pt idx="3167">
                  <c:v>24.6844</c:v>
                </c:pt>
                <c:pt idx="3168">
                  <c:v>24.702300000000001</c:v>
                </c:pt>
                <c:pt idx="3169">
                  <c:v>24.705500000000001</c:v>
                </c:pt>
                <c:pt idx="3170">
                  <c:v>24.699200000000001</c:v>
                </c:pt>
                <c:pt idx="3171">
                  <c:v>24.700800000000001</c:v>
                </c:pt>
                <c:pt idx="3172">
                  <c:v>24.65</c:v>
                </c:pt>
                <c:pt idx="3173">
                  <c:v>24.6234</c:v>
                </c:pt>
                <c:pt idx="3174">
                  <c:v>24.572700000000001</c:v>
                </c:pt>
                <c:pt idx="3175">
                  <c:v>24.5562</c:v>
                </c:pt>
                <c:pt idx="3176">
                  <c:v>24.529699999999998</c:v>
                </c:pt>
                <c:pt idx="3177">
                  <c:v>24.510899999999999</c:v>
                </c:pt>
                <c:pt idx="3178">
                  <c:v>24.457000000000001</c:v>
                </c:pt>
                <c:pt idx="3179">
                  <c:v>24.4391</c:v>
                </c:pt>
                <c:pt idx="3180">
                  <c:v>24.415600000000001</c:v>
                </c:pt>
                <c:pt idx="3181">
                  <c:v>24.388300000000001</c:v>
                </c:pt>
                <c:pt idx="3182">
                  <c:v>24.3828</c:v>
                </c:pt>
                <c:pt idx="3183">
                  <c:v>24.367999999999999</c:v>
                </c:pt>
                <c:pt idx="3184">
                  <c:v>24.322700000000001</c:v>
                </c:pt>
                <c:pt idx="3185">
                  <c:v>24.303100000000001</c:v>
                </c:pt>
                <c:pt idx="3186">
                  <c:v>24.296900000000001</c:v>
                </c:pt>
                <c:pt idx="3187">
                  <c:v>24.2867</c:v>
                </c:pt>
                <c:pt idx="3188">
                  <c:v>24.267199999999999</c:v>
                </c:pt>
                <c:pt idx="3189">
                  <c:v>24.238299999999999</c:v>
                </c:pt>
                <c:pt idx="3190">
                  <c:v>24.225000000000001</c:v>
                </c:pt>
                <c:pt idx="3191">
                  <c:v>24.2164</c:v>
                </c:pt>
                <c:pt idx="3192">
                  <c:v>24.204699999999999</c:v>
                </c:pt>
                <c:pt idx="3193">
                  <c:v>24.178100000000001</c:v>
                </c:pt>
                <c:pt idx="3194">
                  <c:v>24.157</c:v>
                </c:pt>
                <c:pt idx="3195">
                  <c:v>24.1313</c:v>
                </c:pt>
                <c:pt idx="3196">
                  <c:v>24.115600000000001</c:v>
                </c:pt>
                <c:pt idx="3197">
                  <c:v>24.112500000000001</c:v>
                </c:pt>
                <c:pt idx="3198">
                  <c:v>24.090599999999998</c:v>
                </c:pt>
                <c:pt idx="3199">
                  <c:v>24.078099999999999</c:v>
                </c:pt>
                <c:pt idx="3200">
                  <c:v>24.058599999999998</c:v>
                </c:pt>
                <c:pt idx="3201">
                  <c:v>24.042200000000001</c:v>
                </c:pt>
                <c:pt idx="3202">
                  <c:v>24.016400000000001</c:v>
                </c:pt>
                <c:pt idx="3203">
                  <c:v>23.980499999999999</c:v>
                </c:pt>
                <c:pt idx="3204">
                  <c:v>23.978100000000001</c:v>
                </c:pt>
                <c:pt idx="3205">
                  <c:v>23.956299999999999</c:v>
                </c:pt>
                <c:pt idx="3206">
                  <c:v>23.928100000000001</c:v>
                </c:pt>
                <c:pt idx="3207">
                  <c:v>23.923400000000001</c:v>
                </c:pt>
                <c:pt idx="3208">
                  <c:v>23.893799999999999</c:v>
                </c:pt>
                <c:pt idx="3209">
                  <c:v>23.8719</c:v>
                </c:pt>
                <c:pt idx="3210">
                  <c:v>23.869499999999999</c:v>
                </c:pt>
                <c:pt idx="3211">
                  <c:v>23.851600000000001</c:v>
                </c:pt>
                <c:pt idx="3212">
                  <c:v>23.823399999999999</c:v>
                </c:pt>
                <c:pt idx="3213">
                  <c:v>23.805499999999999</c:v>
                </c:pt>
                <c:pt idx="3214">
                  <c:v>23.800799999999999</c:v>
                </c:pt>
                <c:pt idx="3215">
                  <c:v>23.785900000000002</c:v>
                </c:pt>
                <c:pt idx="3216">
                  <c:v>23.760200000000001</c:v>
                </c:pt>
                <c:pt idx="3217">
                  <c:v>23.7547</c:v>
                </c:pt>
                <c:pt idx="3218">
                  <c:v>23.7437</c:v>
                </c:pt>
                <c:pt idx="3219">
                  <c:v>23.7117</c:v>
                </c:pt>
                <c:pt idx="3220">
                  <c:v>23.697700000000001</c:v>
                </c:pt>
                <c:pt idx="3221">
                  <c:v>23.6844</c:v>
                </c:pt>
                <c:pt idx="3222">
                  <c:v>23.672699999999999</c:v>
                </c:pt>
                <c:pt idx="3223">
                  <c:v>23.666399999999999</c:v>
                </c:pt>
                <c:pt idx="3224">
                  <c:v>23.633600000000001</c:v>
                </c:pt>
                <c:pt idx="3225">
                  <c:v>23.624199999999998</c:v>
                </c:pt>
                <c:pt idx="3226">
                  <c:v>23.613299999999999</c:v>
                </c:pt>
                <c:pt idx="3227">
                  <c:v>23.609400000000001</c:v>
                </c:pt>
                <c:pt idx="3228">
                  <c:v>23.6008</c:v>
                </c:pt>
                <c:pt idx="3229">
                  <c:v>23.614100000000001</c:v>
                </c:pt>
                <c:pt idx="3230">
                  <c:v>23.615600000000001</c:v>
                </c:pt>
                <c:pt idx="3231">
                  <c:v>23.651599999999998</c:v>
                </c:pt>
                <c:pt idx="3232">
                  <c:v>23.672699999999999</c:v>
                </c:pt>
                <c:pt idx="3233">
                  <c:v>23.715599999999998</c:v>
                </c:pt>
                <c:pt idx="3234">
                  <c:v>23.779699999999998</c:v>
                </c:pt>
                <c:pt idx="3235">
                  <c:v>23.819500000000001</c:v>
                </c:pt>
                <c:pt idx="3236">
                  <c:v>23.904699999999998</c:v>
                </c:pt>
                <c:pt idx="3237">
                  <c:v>23.9148</c:v>
                </c:pt>
                <c:pt idx="3238">
                  <c:v>23.989799999999999</c:v>
                </c:pt>
                <c:pt idx="3239">
                  <c:v>24.0383</c:v>
                </c:pt>
                <c:pt idx="3240">
                  <c:v>24.0945</c:v>
                </c:pt>
                <c:pt idx="3241">
                  <c:v>24.170300000000001</c:v>
                </c:pt>
                <c:pt idx="3242">
                  <c:v>24.228100000000001</c:v>
                </c:pt>
                <c:pt idx="3243">
                  <c:v>24.296099999999999</c:v>
                </c:pt>
                <c:pt idx="3244">
                  <c:v>24.3477</c:v>
                </c:pt>
                <c:pt idx="3245">
                  <c:v>24.417999999999999</c:v>
                </c:pt>
                <c:pt idx="3246">
                  <c:v>24.4664</c:v>
                </c:pt>
                <c:pt idx="3247">
                  <c:v>24.518799999999999</c:v>
                </c:pt>
                <c:pt idx="3248">
                  <c:v>24.568000000000001</c:v>
                </c:pt>
                <c:pt idx="3249">
                  <c:v>24.615600000000001</c:v>
                </c:pt>
                <c:pt idx="3250">
                  <c:v>24.6492</c:v>
                </c:pt>
                <c:pt idx="3251">
                  <c:v>24.6539</c:v>
                </c:pt>
                <c:pt idx="3252">
                  <c:v>24.674199999999999</c:v>
                </c:pt>
                <c:pt idx="3253">
                  <c:v>24.6633</c:v>
                </c:pt>
                <c:pt idx="3254">
                  <c:v>24.660900000000002</c:v>
                </c:pt>
                <c:pt idx="3255">
                  <c:v>24.635200000000001</c:v>
                </c:pt>
                <c:pt idx="3256">
                  <c:v>24.601600000000001</c:v>
                </c:pt>
                <c:pt idx="3257">
                  <c:v>24.553899999999999</c:v>
                </c:pt>
                <c:pt idx="3258">
                  <c:v>24.518000000000001</c:v>
                </c:pt>
                <c:pt idx="3259">
                  <c:v>24.478100000000001</c:v>
                </c:pt>
                <c:pt idx="3260">
                  <c:v>24.443000000000001</c:v>
                </c:pt>
                <c:pt idx="3261">
                  <c:v>24.423400000000001</c:v>
                </c:pt>
                <c:pt idx="3262">
                  <c:v>24.394500000000001</c:v>
                </c:pt>
                <c:pt idx="3263">
                  <c:v>24.374199999999998</c:v>
                </c:pt>
                <c:pt idx="3264">
                  <c:v>24.358599999999999</c:v>
                </c:pt>
                <c:pt idx="3265">
                  <c:v>24.334399999999999</c:v>
                </c:pt>
                <c:pt idx="3266">
                  <c:v>24.3141</c:v>
                </c:pt>
                <c:pt idx="3267">
                  <c:v>24.2867</c:v>
                </c:pt>
                <c:pt idx="3268">
                  <c:v>24.273399999999999</c:v>
                </c:pt>
                <c:pt idx="3269">
                  <c:v>24.252300000000002</c:v>
                </c:pt>
                <c:pt idx="3270">
                  <c:v>24.2484</c:v>
                </c:pt>
                <c:pt idx="3271">
                  <c:v>24.218</c:v>
                </c:pt>
                <c:pt idx="3272">
                  <c:v>24.189800000000002</c:v>
                </c:pt>
                <c:pt idx="3273">
                  <c:v>24.175799999999999</c:v>
                </c:pt>
                <c:pt idx="3274">
                  <c:v>24.171900000000001</c:v>
                </c:pt>
                <c:pt idx="3275">
                  <c:v>24.165600000000001</c:v>
                </c:pt>
                <c:pt idx="3276">
                  <c:v>24.144500000000001</c:v>
                </c:pt>
                <c:pt idx="3277">
                  <c:v>24.1297</c:v>
                </c:pt>
                <c:pt idx="3278">
                  <c:v>24.109400000000001</c:v>
                </c:pt>
                <c:pt idx="3279">
                  <c:v>24.0992</c:v>
                </c:pt>
                <c:pt idx="3280">
                  <c:v>24.061699999999998</c:v>
                </c:pt>
                <c:pt idx="3281">
                  <c:v>24.042200000000001</c:v>
                </c:pt>
                <c:pt idx="3282">
                  <c:v>24.0383</c:v>
                </c:pt>
                <c:pt idx="3283">
                  <c:v>24.002300000000002</c:v>
                </c:pt>
                <c:pt idx="3284">
                  <c:v>24.002300000000002</c:v>
                </c:pt>
                <c:pt idx="3285">
                  <c:v>23.9695</c:v>
                </c:pt>
                <c:pt idx="3286">
                  <c:v>23.9695</c:v>
                </c:pt>
                <c:pt idx="3287">
                  <c:v>23.944500000000001</c:v>
                </c:pt>
                <c:pt idx="3288">
                  <c:v>23.927299999999999</c:v>
                </c:pt>
                <c:pt idx="3289">
                  <c:v>23.9023</c:v>
                </c:pt>
                <c:pt idx="3290">
                  <c:v>23.889099999999999</c:v>
                </c:pt>
                <c:pt idx="3291">
                  <c:v>23.8797</c:v>
                </c:pt>
                <c:pt idx="3292">
                  <c:v>23.859400000000001</c:v>
                </c:pt>
                <c:pt idx="3293">
                  <c:v>23.860900000000001</c:v>
                </c:pt>
                <c:pt idx="3294">
                  <c:v>23.851600000000001</c:v>
                </c:pt>
                <c:pt idx="3295">
                  <c:v>23.811699999999998</c:v>
                </c:pt>
                <c:pt idx="3296">
                  <c:v>23.785900000000002</c:v>
                </c:pt>
                <c:pt idx="3297">
                  <c:v>23.774999999999999</c:v>
                </c:pt>
                <c:pt idx="3298">
                  <c:v>23.761700000000001</c:v>
                </c:pt>
                <c:pt idx="3299">
                  <c:v>23.731300000000001</c:v>
                </c:pt>
                <c:pt idx="3300">
                  <c:v>23.729700000000001</c:v>
                </c:pt>
                <c:pt idx="3301">
                  <c:v>23.707799999999999</c:v>
                </c:pt>
                <c:pt idx="3302">
                  <c:v>23.707799999999999</c:v>
                </c:pt>
                <c:pt idx="3303">
                  <c:v>23.6906</c:v>
                </c:pt>
                <c:pt idx="3304">
                  <c:v>23.686699999999998</c:v>
                </c:pt>
                <c:pt idx="3305">
                  <c:v>23.671900000000001</c:v>
                </c:pt>
                <c:pt idx="3306">
                  <c:v>23.648399999999999</c:v>
                </c:pt>
                <c:pt idx="3307">
                  <c:v>23.65</c:v>
                </c:pt>
                <c:pt idx="3308">
                  <c:v>23.615600000000001</c:v>
                </c:pt>
                <c:pt idx="3309">
                  <c:v>23.607800000000001</c:v>
                </c:pt>
                <c:pt idx="3310">
                  <c:v>23.593800000000002</c:v>
                </c:pt>
                <c:pt idx="3311">
                  <c:v>23.589099999999998</c:v>
                </c:pt>
                <c:pt idx="3312">
                  <c:v>23.607800000000001</c:v>
                </c:pt>
                <c:pt idx="3313">
                  <c:v>23.616399999999999</c:v>
                </c:pt>
                <c:pt idx="3314">
                  <c:v>23.642199999999999</c:v>
                </c:pt>
                <c:pt idx="3315">
                  <c:v>23.6617</c:v>
                </c:pt>
                <c:pt idx="3316">
                  <c:v>23.6922</c:v>
                </c:pt>
                <c:pt idx="3317">
                  <c:v>23.7453</c:v>
                </c:pt>
                <c:pt idx="3318">
                  <c:v>23.8062</c:v>
                </c:pt>
                <c:pt idx="3319">
                  <c:v>23.859400000000001</c:v>
                </c:pt>
                <c:pt idx="3320">
                  <c:v>23.914100000000001</c:v>
                </c:pt>
                <c:pt idx="3321">
                  <c:v>23.962499999999999</c:v>
                </c:pt>
                <c:pt idx="3322">
                  <c:v>24.002300000000002</c:v>
                </c:pt>
                <c:pt idx="3323">
                  <c:v>24.082799999999999</c:v>
                </c:pt>
                <c:pt idx="3324">
                  <c:v>24.1477</c:v>
                </c:pt>
                <c:pt idx="3325">
                  <c:v>24.199200000000001</c:v>
                </c:pt>
                <c:pt idx="3326">
                  <c:v>24.271100000000001</c:v>
                </c:pt>
                <c:pt idx="3327">
                  <c:v>24.324999999999999</c:v>
                </c:pt>
                <c:pt idx="3328">
                  <c:v>24.391400000000001</c:v>
                </c:pt>
                <c:pt idx="3329">
                  <c:v>24.451599999999999</c:v>
                </c:pt>
                <c:pt idx="3330">
                  <c:v>24.516400000000001</c:v>
                </c:pt>
                <c:pt idx="3331">
                  <c:v>24.574999999999999</c:v>
                </c:pt>
                <c:pt idx="3332">
                  <c:v>24.635200000000001</c:v>
                </c:pt>
                <c:pt idx="3333">
                  <c:v>24.6797</c:v>
                </c:pt>
                <c:pt idx="3334">
                  <c:v>24.6953</c:v>
                </c:pt>
                <c:pt idx="3335">
                  <c:v>24.708600000000001</c:v>
                </c:pt>
                <c:pt idx="3336">
                  <c:v>24.717199999999998</c:v>
                </c:pt>
                <c:pt idx="3337">
                  <c:v>24.703099999999999</c:v>
                </c:pt>
                <c:pt idx="3338">
                  <c:v>24.673400000000001</c:v>
                </c:pt>
                <c:pt idx="3339">
                  <c:v>24.6648</c:v>
                </c:pt>
                <c:pt idx="3340">
                  <c:v>24.604700000000001</c:v>
                </c:pt>
                <c:pt idx="3341">
                  <c:v>24.558599999999998</c:v>
                </c:pt>
                <c:pt idx="3342">
                  <c:v>24.524999999999999</c:v>
                </c:pt>
                <c:pt idx="3343">
                  <c:v>24.497699999999998</c:v>
                </c:pt>
                <c:pt idx="3344">
                  <c:v>24.4711</c:v>
                </c:pt>
                <c:pt idx="3345">
                  <c:v>24.4438</c:v>
                </c:pt>
                <c:pt idx="3346">
                  <c:v>24.435199999999998</c:v>
                </c:pt>
                <c:pt idx="3347">
                  <c:v>24.395299999999999</c:v>
                </c:pt>
                <c:pt idx="3348">
                  <c:v>24.378900000000002</c:v>
                </c:pt>
                <c:pt idx="3349">
                  <c:v>24.3672</c:v>
                </c:pt>
                <c:pt idx="3350">
                  <c:v>24.364799999999999</c:v>
                </c:pt>
                <c:pt idx="3351">
                  <c:v>24.337499999999999</c:v>
                </c:pt>
                <c:pt idx="3352">
                  <c:v>24.3203</c:v>
                </c:pt>
                <c:pt idx="3353">
                  <c:v>24.295300000000001</c:v>
                </c:pt>
                <c:pt idx="3354">
                  <c:v>24.271100000000001</c:v>
                </c:pt>
                <c:pt idx="3355">
                  <c:v>24.263300000000001</c:v>
                </c:pt>
                <c:pt idx="3356">
                  <c:v>24.231300000000001</c:v>
                </c:pt>
                <c:pt idx="3357">
                  <c:v>24.2117</c:v>
                </c:pt>
                <c:pt idx="3358">
                  <c:v>24.198399999999999</c:v>
                </c:pt>
                <c:pt idx="3359">
                  <c:v>24.159400000000002</c:v>
                </c:pt>
                <c:pt idx="3360">
                  <c:v>24.1633</c:v>
                </c:pt>
                <c:pt idx="3361">
                  <c:v>24.140599999999999</c:v>
                </c:pt>
                <c:pt idx="3362">
                  <c:v>24.1328</c:v>
                </c:pt>
                <c:pt idx="3363">
                  <c:v>24.124199999999998</c:v>
                </c:pt>
                <c:pt idx="3364">
                  <c:v>24.093</c:v>
                </c:pt>
                <c:pt idx="3365">
                  <c:v>24.050799999999999</c:v>
                </c:pt>
                <c:pt idx="3366">
                  <c:v>24.040600000000001</c:v>
                </c:pt>
                <c:pt idx="3367">
                  <c:v>24.013300000000001</c:v>
                </c:pt>
                <c:pt idx="3368">
                  <c:v>24</c:v>
                </c:pt>
                <c:pt idx="3369">
                  <c:v>23.989100000000001</c:v>
                </c:pt>
                <c:pt idx="3370">
                  <c:v>23.982800000000001</c:v>
                </c:pt>
                <c:pt idx="3371">
                  <c:v>23.9664</c:v>
                </c:pt>
                <c:pt idx="3372">
                  <c:v>23.958600000000001</c:v>
                </c:pt>
                <c:pt idx="3373">
                  <c:v>23.9453</c:v>
                </c:pt>
                <c:pt idx="3374">
                  <c:v>23.917999999999999</c:v>
                </c:pt>
                <c:pt idx="3375">
                  <c:v>23.895299999999999</c:v>
                </c:pt>
                <c:pt idx="3376">
                  <c:v>23.901599999999998</c:v>
                </c:pt>
                <c:pt idx="3377">
                  <c:v>23.8719</c:v>
                </c:pt>
                <c:pt idx="3378">
                  <c:v>23.843</c:v>
                </c:pt>
                <c:pt idx="3379">
                  <c:v>23.8172</c:v>
                </c:pt>
                <c:pt idx="3380">
                  <c:v>23.813300000000002</c:v>
                </c:pt>
                <c:pt idx="3381">
                  <c:v>23.7773</c:v>
                </c:pt>
                <c:pt idx="3382">
                  <c:v>23.7578</c:v>
                </c:pt>
                <c:pt idx="3383">
                  <c:v>23.7422</c:v>
                </c:pt>
                <c:pt idx="3384">
                  <c:v>23.732800000000001</c:v>
                </c:pt>
                <c:pt idx="3385">
                  <c:v>23.7133</c:v>
                </c:pt>
                <c:pt idx="3386">
                  <c:v>23.709399999999999</c:v>
                </c:pt>
                <c:pt idx="3387">
                  <c:v>23.697700000000001</c:v>
                </c:pt>
                <c:pt idx="3388">
                  <c:v>23.669499999999999</c:v>
                </c:pt>
                <c:pt idx="3389">
                  <c:v>23.6555</c:v>
                </c:pt>
                <c:pt idx="3390">
                  <c:v>23.640599999999999</c:v>
                </c:pt>
                <c:pt idx="3391">
                  <c:v>23.6172</c:v>
                </c:pt>
                <c:pt idx="3392">
                  <c:v>23.5961</c:v>
                </c:pt>
                <c:pt idx="3393">
                  <c:v>23.574200000000001</c:v>
                </c:pt>
                <c:pt idx="3394">
                  <c:v>23.5672</c:v>
                </c:pt>
                <c:pt idx="3395">
                  <c:v>23.578900000000001</c:v>
                </c:pt>
                <c:pt idx="3396">
                  <c:v>23.598400000000002</c:v>
                </c:pt>
                <c:pt idx="3397">
                  <c:v>23.6219</c:v>
                </c:pt>
                <c:pt idx="3398">
                  <c:v>23.664100000000001</c:v>
                </c:pt>
                <c:pt idx="3399">
                  <c:v>23.685199999999998</c:v>
                </c:pt>
                <c:pt idx="3400">
                  <c:v>23.740600000000001</c:v>
                </c:pt>
                <c:pt idx="3401">
                  <c:v>23.7758</c:v>
                </c:pt>
                <c:pt idx="3402">
                  <c:v>23.842199999999998</c:v>
                </c:pt>
                <c:pt idx="3403">
                  <c:v>23.901599999999998</c:v>
                </c:pt>
                <c:pt idx="3404">
                  <c:v>23.949200000000001</c:v>
                </c:pt>
                <c:pt idx="3405">
                  <c:v>23.994499999999999</c:v>
                </c:pt>
                <c:pt idx="3406">
                  <c:v>24.044499999999999</c:v>
                </c:pt>
                <c:pt idx="3407">
                  <c:v>24.105499999999999</c:v>
                </c:pt>
                <c:pt idx="3408">
                  <c:v>24.167999999999999</c:v>
                </c:pt>
                <c:pt idx="3409">
                  <c:v>24.225000000000001</c:v>
                </c:pt>
                <c:pt idx="3410">
                  <c:v>24.299199999999999</c:v>
                </c:pt>
                <c:pt idx="3411">
                  <c:v>24.343</c:v>
                </c:pt>
                <c:pt idx="3412">
                  <c:v>24.387499999999999</c:v>
                </c:pt>
                <c:pt idx="3413">
                  <c:v>24.457000000000001</c:v>
                </c:pt>
                <c:pt idx="3414">
                  <c:v>24.539100000000001</c:v>
                </c:pt>
                <c:pt idx="3415">
                  <c:v>24.582000000000001</c:v>
                </c:pt>
                <c:pt idx="3416">
                  <c:v>24.613299999999999</c:v>
                </c:pt>
                <c:pt idx="3417">
                  <c:v>24.634399999999999</c:v>
                </c:pt>
                <c:pt idx="3418">
                  <c:v>24.656199999999998</c:v>
                </c:pt>
                <c:pt idx="3419">
                  <c:v>24.675000000000001</c:v>
                </c:pt>
                <c:pt idx="3420">
                  <c:v>24.680499999999999</c:v>
                </c:pt>
                <c:pt idx="3421">
                  <c:v>24.657800000000002</c:v>
                </c:pt>
                <c:pt idx="3422">
                  <c:v>24.622699999999998</c:v>
                </c:pt>
                <c:pt idx="3423">
                  <c:v>24.582799999999999</c:v>
                </c:pt>
                <c:pt idx="3424">
                  <c:v>24.547699999999999</c:v>
                </c:pt>
                <c:pt idx="3425">
                  <c:v>24.509399999999999</c:v>
                </c:pt>
                <c:pt idx="3426">
                  <c:v>24.488299999999999</c:v>
                </c:pt>
                <c:pt idx="3427">
                  <c:v>24.451599999999999</c:v>
                </c:pt>
                <c:pt idx="3428">
                  <c:v>24.427299999999999</c:v>
                </c:pt>
                <c:pt idx="3429">
                  <c:v>24.3992</c:v>
                </c:pt>
                <c:pt idx="3430">
                  <c:v>24.3813</c:v>
                </c:pt>
                <c:pt idx="3431">
                  <c:v>24.343</c:v>
                </c:pt>
                <c:pt idx="3432">
                  <c:v>24.339099999999998</c:v>
                </c:pt>
                <c:pt idx="3433">
                  <c:v>24.333600000000001</c:v>
                </c:pt>
                <c:pt idx="3434">
                  <c:v>24.3141</c:v>
                </c:pt>
                <c:pt idx="3435">
                  <c:v>24.305499999999999</c:v>
                </c:pt>
                <c:pt idx="3436">
                  <c:v>24.266400000000001</c:v>
                </c:pt>
                <c:pt idx="3437">
                  <c:v>24.241399999999999</c:v>
                </c:pt>
                <c:pt idx="3438">
                  <c:v>24.2148</c:v>
                </c:pt>
                <c:pt idx="3439">
                  <c:v>24.196899999999999</c:v>
                </c:pt>
                <c:pt idx="3440">
                  <c:v>24.196100000000001</c:v>
                </c:pt>
                <c:pt idx="3441">
                  <c:v>24.175000000000001</c:v>
                </c:pt>
                <c:pt idx="3442">
                  <c:v>24.148399999999999</c:v>
                </c:pt>
                <c:pt idx="3443">
                  <c:v>24.144500000000001</c:v>
                </c:pt>
                <c:pt idx="3444">
                  <c:v>24.122699999999998</c:v>
                </c:pt>
                <c:pt idx="3445">
                  <c:v>24.1023</c:v>
                </c:pt>
                <c:pt idx="3446">
                  <c:v>24.069500000000001</c:v>
                </c:pt>
                <c:pt idx="3447">
                  <c:v>24.058599999999998</c:v>
                </c:pt>
                <c:pt idx="3448">
                  <c:v>24.032800000000002</c:v>
                </c:pt>
                <c:pt idx="3449">
                  <c:v>24.026599999999998</c:v>
                </c:pt>
                <c:pt idx="3450">
                  <c:v>23.9953</c:v>
                </c:pt>
                <c:pt idx="3451">
                  <c:v>23.9922</c:v>
                </c:pt>
                <c:pt idx="3452">
                  <c:v>23.968800000000002</c:v>
                </c:pt>
                <c:pt idx="3453">
                  <c:v>23.954699999999999</c:v>
                </c:pt>
                <c:pt idx="3454">
                  <c:v>23.939800000000002</c:v>
                </c:pt>
                <c:pt idx="3455">
                  <c:v>23.907</c:v>
                </c:pt>
                <c:pt idx="3456">
                  <c:v>23.904699999999998</c:v>
                </c:pt>
                <c:pt idx="3457">
                  <c:v>23.898399999999999</c:v>
                </c:pt>
                <c:pt idx="3458">
                  <c:v>23.871099999999998</c:v>
                </c:pt>
                <c:pt idx="3459">
                  <c:v>23.85</c:v>
                </c:pt>
                <c:pt idx="3460">
                  <c:v>23.819500000000001</c:v>
                </c:pt>
                <c:pt idx="3461">
                  <c:v>23.806999999999999</c:v>
                </c:pt>
                <c:pt idx="3462">
                  <c:v>23.814800000000002</c:v>
                </c:pt>
                <c:pt idx="3463">
                  <c:v>23.790600000000001</c:v>
                </c:pt>
                <c:pt idx="3464">
                  <c:v>23.7531</c:v>
                </c:pt>
                <c:pt idx="3465">
                  <c:v>23.7469</c:v>
                </c:pt>
                <c:pt idx="3466">
                  <c:v>23.723400000000002</c:v>
                </c:pt>
                <c:pt idx="3467">
                  <c:v>23.7164</c:v>
                </c:pt>
                <c:pt idx="3468">
                  <c:v>23.706299999999999</c:v>
                </c:pt>
                <c:pt idx="3469">
                  <c:v>23.676600000000001</c:v>
                </c:pt>
                <c:pt idx="3470">
                  <c:v>23.662500000000001</c:v>
                </c:pt>
                <c:pt idx="3471">
                  <c:v>23.6313</c:v>
                </c:pt>
                <c:pt idx="3472">
                  <c:v>23.636700000000001</c:v>
                </c:pt>
                <c:pt idx="3473">
                  <c:v>23.625800000000002</c:v>
                </c:pt>
                <c:pt idx="3474">
                  <c:v>23.607800000000001</c:v>
                </c:pt>
                <c:pt idx="3475">
                  <c:v>23.593800000000002</c:v>
                </c:pt>
                <c:pt idx="3476">
                  <c:v>23.603100000000001</c:v>
                </c:pt>
                <c:pt idx="3477">
                  <c:v>23.5672</c:v>
                </c:pt>
                <c:pt idx="3478">
                  <c:v>23.566400000000002</c:v>
                </c:pt>
                <c:pt idx="3479">
                  <c:v>23.583600000000001</c:v>
                </c:pt>
                <c:pt idx="3480">
                  <c:v>23.5977</c:v>
                </c:pt>
                <c:pt idx="3481">
                  <c:v>23.617999999999999</c:v>
                </c:pt>
                <c:pt idx="3482">
                  <c:v>23.6555</c:v>
                </c:pt>
                <c:pt idx="3483">
                  <c:v>23.726600000000001</c:v>
                </c:pt>
                <c:pt idx="3484">
                  <c:v>23.768799999999999</c:v>
                </c:pt>
                <c:pt idx="3485">
                  <c:v>23.811699999999998</c:v>
                </c:pt>
                <c:pt idx="3486">
                  <c:v>23.860199999999999</c:v>
                </c:pt>
                <c:pt idx="3487">
                  <c:v>23.924199999999999</c:v>
                </c:pt>
                <c:pt idx="3488">
                  <c:v>23.989799999999999</c:v>
                </c:pt>
                <c:pt idx="3489">
                  <c:v>24.044499999999999</c:v>
                </c:pt>
                <c:pt idx="3490">
                  <c:v>24.110900000000001</c:v>
                </c:pt>
                <c:pt idx="3491">
                  <c:v>24.165600000000001</c:v>
                </c:pt>
                <c:pt idx="3492">
                  <c:v>24.225000000000001</c:v>
                </c:pt>
                <c:pt idx="3493">
                  <c:v>24.276599999999998</c:v>
                </c:pt>
                <c:pt idx="3494">
                  <c:v>24.348400000000002</c:v>
                </c:pt>
                <c:pt idx="3495">
                  <c:v>24.414100000000001</c:v>
                </c:pt>
                <c:pt idx="3496">
                  <c:v>24.478899999999999</c:v>
                </c:pt>
                <c:pt idx="3497">
                  <c:v>24.531199999999998</c:v>
                </c:pt>
                <c:pt idx="3498">
                  <c:v>24.577300000000001</c:v>
                </c:pt>
                <c:pt idx="3499">
                  <c:v>24.639099999999999</c:v>
                </c:pt>
                <c:pt idx="3500">
                  <c:v>24.674199999999999</c:v>
                </c:pt>
                <c:pt idx="3501">
                  <c:v>24.698399999999999</c:v>
                </c:pt>
                <c:pt idx="3502">
                  <c:v>24.708600000000001</c:v>
                </c:pt>
                <c:pt idx="3503">
                  <c:v>24.701599999999999</c:v>
                </c:pt>
                <c:pt idx="3504">
                  <c:v>24.7</c:v>
                </c:pt>
                <c:pt idx="3505">
                  <c:v>24.648399999999999</c:v>
                </c:pt>
                <c:pt idx="3506">
                  <c:v>24.6187</c:v>
                </c:pt>
                <c:pt idx="3507">
                  <c:v>24.587499999999999</c:v>
                </c:pt>
                <c:pt idx="3508">
                  <c:v>24.5594</c:v>
                </c:pt>
                <c:pt idx="3509">
                  <c:v>24.5227</c:v>
                </c:pt>
                <c:pt idx="3510">
                  <c:v>24.492999999999999</c:v>
                </c:pt>
                <c:pt idx="3511">
                  <c:v>24.479700000000001</c:v>
                </c:pt>
                <c:pt idx="3512">
                  <c:v>24.458600000000001</c:v>
                </c:pt>
                <c:pt idx="3513">
                  <c:v>24.430499999999999</c:v>
                </c:pt>
                <c:pt idx="3514">
                  <c:v>24.4086</c:v>
                </c:pt>
                <c:pt idx="3515">
                  <c:v>24.396899999999999</c:v>
                </c:pt>
                <c:pt idx="3516">
                  <c:v>24.366399999999999</c:v>
                </c:pt>
                <c:pt idx="3517">
                  <c:v>24.319500000000001</c:v>
                </c:pt>
                <c:pt idx="3518">
                  <c:v>24.303100000000001</c:v>
                </c:pt>
                <c:pt idx="3519">
                  <c:v>24.300799999999999</c:v>
                </c:pt>
                <c:pt idx="3520">
                  <c:v>24.282</c:v>
                </c:pt>
                <c:pt idx="3521">
                  <c:v>24.250800000000002</c:v>
                </c:pt>
                <c:pt idx="3522">
                  <c:v>24.2516</c:v>
                </c:pt>
                <c:pt idx="3523">
                  <c:v>24.214099999999998</c:v>
                </c:pt>
                <c:pt idx="3524">
                  <c:v>24.206299999999999</c:v>
                </c:pt>
                <c:pt idx="3525">
                  <c:v>24.1938</c:v>
                </c:pt>
                <c:pt idx="3526">
                  <c:v>24.169499999999999</c:v>
                </c:pt>
                <c:pt idx="3527">
                  <c:v>24.143799999999999</c:v>
                </c:pt>
                <c:pt idx="3528">
                  <c:v>24.130500000000001</c:v>
                </c:pt>
                <c:pt idx="3529">
                  <c:v>24.0945</c:v>
                </c:pt>
                <c:pt idx="3530">
                  <c:v>24.0977</c:v>
                </c:pt>
                <c:pt idx="3531">
                  <c:v>24.0883</c:v>
                </c:pt>
                <c:pt idx="3532">
                  <c:v>24.0641</c:v>
                </c:pt>
                <c:pt idx="3533">
                  <c:v>24.060199999999998</c:v>
                </c:pt>
                <c:pt idx="3534">
                  <c:v>24.061699999999998</c:v>
                </c:pt>
                <c:pt idx="3535">
                  <c:v>24.0227</c:v>
                </c:pt>
                <c:pt idx="3536">
                  <c:v>24.015599999999999</c:v>
                </c:pt>
                <c:pt idx="3537">
                  <c:v>23.981999999999999</c:v>
                </c:pt>
                <c:pt idx="3538">
                  <c:v>23.958600000000001</c:v>
                </c:pt>
                <c:pt idx="3539">
                  <c:v>23.9344</c:v>
                </c:pt>
                <c:pt idx="3540">
                  <c:v>23.918800000000001</c:v>
                </c:pt>
                <c:pt idx="3541">
                  <c:v>23.9133</c:v>
                </c:pt>
                <c:pt idx="3542">
                  <c:v>23.888300000000001</c:v>
                </c:pt>
                <c:pt idx="3543">
                  <c:v>23.8781</c:v>
                </c:pt>
                <c:pt idx="3544">
                  <c:v>23.859400000000001</c:v>
                </c:pt>
                <c:pt idx="3545">
                  <c:v>23.843</c:v>
                </c:pt>
                <c:pt idx="3546">
                  <c:v>23.8078</c:v>
                </c:pt>
                <c:pt idx="3547">
                  <c:v>23.8062</c:v>
                </c:pt>
                <c:pt idx="3548">
                  <c:v>23.798400000000001</c:v>
                </c:pt>
                <c:pt idx="3549">
                  <c:v>23.7742</c:v>
                </c:pt>
                <c:pt idx="3550">
                  <c:v>23.768000000000001</c:v>
                </c:pt>
                <c:pt idx="3551">
                  <c:v>23.740600000000001</c:v>
                </c:pt>
                <c:pt idx="3552">
                  <c:v>23.721900000000002</c:v>
                </c:pt>
                <c:pt idx="3553">
                  <c:v>23.714099999999998</c:v>
                </c:pt>
                <c:pt idx="3554">
                  <c:v>23.702300000000001</c:v>
                </c:pt>
                <c:pt idx="3555">
                  <c:v>23.6875</c:v>
                </c:pt>
                <c:pt idx="3556">
                  <c:v>23.672699999999999</c:v>
                </c:pt>
                <c:pt idx="3557">
                  <c:v>23.654699999999998</c:v>
                </c:pt>
                <c:pt idx="3558">
                  <c:v>23.634399999999999</c:v>
                </c:pt>
                <c:pt idx="3559">
                  <c:v>23.611699999999999</c:v>
                </c:pt>
                <c:pt idx="3560">
                  <c:v>23.603100000000001</c:v>
                </c:pt>
                <c:pt idx="3561">
                  <c:v>23.601600000000001</c:v>
                </c:pt>
                <c:pt idx="3562">
                  <c:v>23.614799999999999</c:v>
                </c:pt>
                <c:pt idx="3563">
                  <c:v>23.6234</c:v>
                </c:pt>
                <c:pt idx="3564">
                  <c:v>23.6492</c:v>
                </c:pt>
                <c:pt idx="3565">
                  <c:v>23.693000000000001</c:v>
                </c:pt>
                <c:pt idx="3566">
                  <c:v>23.709399999999999</c:v>
                </c:pt>
                <c:pt idx="3567">
                  <c:v>23.762499999999999</c:v>
                </c:pt>
                <c:pt idx="3568">
                  <c:v>23.818000000000001</c:v>
                </c:pt>
                <c:pt idx="3569">
                  <c:v>23.875800000000002</c:v>
                </c:pt>
                <c:pt idx="3570">
                  <c:v>23.928899999999999</c:v>
                </c:pt>
                <c:pt idx="3571">
                  <c:v>23.9633</c:v>
                </c:pt>
                <c:pt idx="3572">
                  <c:v>24.016400000000001</c:v>
                </c:pt>
                <c:pt idx="3573">
                  <c:v>24.0688</c:v>
                </c:pt>
                <c:pt idx="3574">
                  <c:v>24.141400000000001</c:v>
                </c:pt>
                <c:pt idx="3575">
                  <c:v>24.196100000000001</c:v>
                </c:pt>
                <c:pt idx="3576">
                  <c:v>24.264099999999999</c:v>
                </c:pt>
                <c:pt idx="3577">
                  <c:v>24.329699999999999</c:v>
                </c:pt>
                <c:pt idx="3578">
                  <c:v>24.365600000000001</c:v>
                </c:pt>
                <c:pt idx="3579">
                  <c:v>24.451599999999999</c:v>
                </c:pt>
                <c:pt idx="3580">
                  <c:v>24.4984</c:v>
                </c:pt>
                <c:pt idx="3581">
                  <c:v>24.55</c:v>
                </c:pt>
                <c:pt idx="3582">
                  <c:v>24.614100000000001</c:v>
                </c:pt>
                <c:pt idx="3583">
                  <c:v>24.648399999999999</c:v>
                </c:pt>
                <c:pt idx="3584">
                  <c:v>24.678899999999999</c:v>
                </c:pt>
                <c:pt idx="3585">
                  <c:v>24.6875</c:v>
                </c:pt>
                <c:pt idx="3586">
                  <c:v>24.6938</c:v>
                </c:pt>
                <c:pt idx="3587">
                  <c:v>24.6797</c:v>
                </c:pt>
                <c:pt idx="3588">
                  <c:v>24.675799999999999</c:v>
                </c:pt>
                <c:pt idx="3589">
                  <c:v>24.627300000000002</c:v>
                </c:pt>
                <c:pt idx="3590">
                  <c:v>24.596900000000002</c:v>
                </c:pt>
                <c:pt idx="3591">
                  <c:v>24.5383</c:v>
                </c:pt>
                <c:pt idx="3592">
                  <c:v>24.4984</c:v>
                </c:pt>
                <c:pt idx="3593">
                  <c:v>24.468800000000002</c:v>
                </c:pt>
                <c:pt idx="3594">
                  <c:v>24.451599999999999</c:v>
                </c:pt>
                <c:pt idx="3595">
                  <c:v>24.4406</c:v>
                </c:pt>
                <c:pt idx="3596">
                  <c:v>24.4297</c:v>
                </c:pt>
                <c:pt idx="3597">
                  <c:v>24.3992</c:v>
                </c:pt>
                <c:pt idx="3598">
                  <c:v>24.384399999999999</c:v>
                </c:pt>
                <c:pt idx="3599">
                  <c:v>24.3523</c:v>
                </c:pt>
                <c:pt idx="3600">
                  <c:v>24.328900000000001</c:v>
                </c:pt>
                <c:pt idx="3601">
                  <c:v>24.311699999999998</c:v>
                </c:pt>
                <c:pt idx="3602">
                  <c:v>24.291399999999999</c:v>
                </c:pt>
                <c:pt idx="3603">
                  <c:v>24.264099999999999</c:v>
                </c:pt>
                <c:pt idx="3604">
                  <c:v>24.2547</c:v>
                </c:pt>
                <c:pt idx="3605">
                  <c:v>24.233599999999999</c:v>
                </c:pt>
                <c:pt idx="3606">
                  <c:v>24.215599999999998</c:v>
                </c:pt>
                <c:pt idx="3607">
                  <c:v>24.202300000000001</c:v>
                </c:pt>
                <c:pt idx="3608">
                  <c:v>24.183599999999998</c:v>
                </c:pt>
                <c:pt idx="3609">
                  <c:v>24.1617</c:v>
                </c:pt>
                <c:pt idx="3610">
                  <c:v>24.145299999999999</c:v>
                </c:pt>
                <c:pt idx="3611">
                  <c:v>24.132000000000001</c:v>
                </c:pt>
                <c:pt idx="3612">
                  <c:v>24.111699999999999</c:v>
                </c:pt>
                <c:pt idx="3613">
                  <c:v>24.082799999999999</c:v>
                </c:pt>
                <c:pt idx="3614">
                  <c:v>24.051600000000001</c:v>
                </c:pt>
                <c:pt idx="3615">
                  <c:v>24.05</c:v>
                </c:pt>
                <c:pt idx="3616">
                  <c:v>24.0336</c:v>
                </c:pt>
                <c:pt idx="3617">
                  <c:v>24.015599999999999</c:v>
                </c:pt>
                <c:pt idx="3618">
                  <c:v>23.999199999999998</c:v>
                </c:pt>
                <c:pt idx="3619">
                  <c:v>23.985900000000001</c:v>
                </c:pt>
                <c:pt idx="3620">
                  <c:v>23.965599999999998</c:v>
                </c:pt>
                <c:pt idx="3621">
                  <c:v>23.9453</c:v>
                </c:pt>
                <c:pt idx="3622">
                  <c:v>23.925000000000001</c:v>
                </c:pt>
                <c:pt idx="3623">
                  <c:v>23.9086</c:v>
                </c:pt>
                <c:pt idx="3624">
                  <c:v>23.8813</c:v>
                </c:pt>
                <c:pt idx="3625">
                  <c:v>23.888300000000001</c:v>
                </c:pt>
                <c:pt idx="3626">
                  <c:v>23.869499999999999</c:v>
                </c:pt>
                <c:pt idx="3627">
                  <c:v>23.8414</c:v>
                </c:pt>
                <c:pt idx="3628">
                  <c:v>23.8203</c:v>
                </c:pt>
                <c:pt idx="3629">
                  <c:v>23.8125</c:v>
                </c:pt>
                <c:pt idx="3630">
                  <c:v>23.792999999999999</c:v>
                </c:pt>
                <c:pt idx="3631">
                  <c:v>23.7758</c:v>
                </c:pt>
                <c:pt idx="3632">
                  <c:v>23.7531</c:v>
                </c:pt>
                <c:pt idx="3633">
                  <c:v>23.741399999999999</c:v>
                </c:pt>
                <c:pt idx="3634">
                  <c:v>23.755500000000001</c:v>
                </c:pt>
                <c:pt idx="3635">
                  <c:v>23.726600000000001</c:v>
                </c:pt>
                <c:pt idx="3636">
                  <c:v>23.718800000000002</c:v>
                </c:pt>
                <c:pt idx="3637">
                  <c:v>23.6922</c:v>
                </c:pt>
                <c:pt idx="3638">
                  <c:v>23.677299999999999</c:v>
                </c:pt>
                <c:pt idx="3639">
                  <c:v>23.6633</c:v>
                </c:pt>
                <c:pt idx="3640">
                  <c:v>23.630500000000001</c:v>
                </c:pt>
                <c:pt idx="3641">
                  <c:v>23.6266</c:v>
                </c:pt>
                <c:pt idx="3642">
                  <c:v>23.605499999999999</c:v>
                </c:pt>
                <c:pt idx="3643">
                  <c:v>23.590599999999998</c:v>
                </c:pt>
                <c:pt idx="3644">
                  <c:v>23.576599999999999</c:v>
                </c:pt>
                <c:pt idx="3645">
                  <c:v>23.606999999999999</c:v>
                </c:pt>
                <c:pt idx="3646">
                  <c:v>23.6187</c:v>
                </c:pt>
                <c:pt idx="3647">
                  <c:v>23.633600000000001</c:v>
                </c:pt>
                <c:pt idx="3648">
                  <c:v>23.669499999999999</c:v>
                </c:pt>
                <c:pt idx="3649">
                  <c:v>23.700800000000001</c:v>
                </c:pt>
                <c:pt idx="3650">
                  <c:v>23.753900000000002</c:v>
                </c:pt>
                <c:pt idx="3651">
                  <c:v>23.797699999999999</c:v>
                </c:pt>
                <c:pt idx="3652">
                  <c:v>23.8672</c:v>
                </c:pt>
                <c:pt idx="3653">
                  <c:v>23.901599999999998</c:v>
                </c:pt>
                <c:pt idx="3654">
                  <c:v>23.953900000000001</c:v>
                </c:pt>
                <c:pt idx="3655">
                  <c:v>24.009399999999999</c:v>
                </c:pt>
                <c:pt idx="3656">
                  <c:v>24.0703</c:v>
                </c:pt>
                <c:pt idx="3657">
                  <c:v>24.1281</c:v>
                </c:pt>
                <c:pt idx="3658">
                  <c:v>24.1875</c:v>
                </c:pt>
                <c:pt idx="3659">
                  <c:v>24.2547</c:v>
                </c:pt>
                <c:pt idx="3660">
                  <c:v>24.321100000000001</c:v>
                </c:pt>
                <c:pt idx="3661">
                  <c:v>24.395299999999999</c:v>
                </c:pt>
                <c:pt idx="3662">
                  <c:v>24.444500000000001</c:v>
                </c:pt>
                <c:pt idx="3663">
                  <c:v>24.518799999999999</c:v>
                </c:pt>
                <c:pt idx="3664">
                  <c:v>24.5672</c:v>
                </c:pt>
                <c:pt idx="3665">
                  <c:v>24.616399999999999</c:v>
                </c:pt>
                <c:pt idx="3666">
                  <c:v>24.664100000000001</c:v>
                </c:pt>
                <c:pt idx="3667">
                  <c:v>24.699200000000001</c:v>
                </c:pt>
                <c:pt idx="3668">
                  <c:v>24.709399999999999</c:v>
                </c:pt>
                <c:pt idx="3669">
                  <c:v>24.709399999999999</c:v>
                </c:pt>
                <c:pt idx="3670">
                  <c:v>24.717199999999998</c:v>
                </c:pt>
                <c:pt idx="3671">
                  <c:v>24.703900000000001</c:v>
                </c:pt>
                <c:pt idx="3672">
                  <c:v>24.6797</c:v>
                </c:pt>
                <c:pt idx="3673">
                  <c:v>24.614100000000001</c:v>
                </c:pt>
                <c:pt idx="3674">
                  <c:v>24.5641</c:v>
                </c:pt>
                <c:pt idx="3675">
                  <c:v>24.546099999999999</c:v>
                </c:pt>
                <c:pt idx="3676">
                  <c:v>24.521100000000001</c:v>
                </c:pt>
                <c:pt idx="3677">
                  <c:v>24.4953</c:v>
                </c:pt>
                <c:pt idx="3678">
                  <c:v>24.481999999999999</c:v>
                </c:pt>
                <c:pt idx="3679">
                  <c:v>24.456299999999999</c:v>
                </c:pt>
                <c:pt idx="3680">
                  <c:v>24.426600000000001</c:v>
                </c:pt>
                <c:pt idx="3681">
                  <c:v>24.417200000000001</c:v>
                </c:pt>
                <c:pt idx="3682">
                  <c:v>24.391400000000001</c:v>
                </c:pt>
                <c:pt idx="3683">
                  <c:v>24.3719</c:v>
                </c:pt>
                <c:pt idx="3684">
                  <c:v>24.348400000000002</c:v>
                </c:pt>
                <c:pt idx="3685">
                  <c:v>24.3414</c:v>
                </c:pt>
                <c:pt idx="3686">
                  <c:v>24.298400000000001</c:v>
                </c:pt>
                <c:pt idx="3687">
                  <c:v>24.267199999999999</c:v>
                </c:pt>
                <c:pt idx="3688">
                  <c:v>24.261700000000001</c:v>
                </c:pt>
                <c:pt idx="3689">
                  <c:v>24.232800000000001</c:v>
                </c:pt>
                <c:pt idx="3690">
                  <c:v>24.2211</c:v>
                </c:pt>
                <c:pt idx="3691">
                  <c:v>24.203900000000001</c:v>
                </c:pt>
                <c:pt idx="3692">
                  <c:v>24.1844</c:v>
                </c:pt>
                <c:pt idx="3693">
                  <c:v>24.177299999999999</c:v>
                </c:pt>
                <c:pt idx="3694">
                  <c:v>24.1508</c:v>
                </c:pt>
                <c:pt idx="3695">
                  <c:v>24.130500000000001</c:v>
                </c:pt>
                <c:pt idx="3696">
                  <c:v>24.110199999999999</c:v>
                </c:pt>
                <c:pt idx="3697">
                  <c:v>24.084399999999999</c:v>
                </c:pt>
                <c:pt idx="3698">
                  <c:v>24.080500000000001</c:v>
                </c:pt>
                <c:pt idx="3699">
                  <c:v>24.0688</c:v>
                </c:pt>
                <c:pt idx="3700">
                  <c:v>24.0547</c:v>
                </c:pt>
                <c:pt idx="3701">
                  <c:v>24.018799999999999</c:v>
                </c:pt>
                <c:pt idx="3702">
                  <c:v>24.005500000000001</c:v>
                </c:pt>
                <c:pt idx="3703">
                  <c:v>24</c:v>
                </c:pt>
                <c:pt idx="3704">
                  <c:v>23.9758</c:v>
                </c:pt>
                <c:pt idx="3705">
                  <c:v>23.968</c:v>
                </c:pt>
                <c:pt idx="3706">
                  <c:v>23.951599999999999</c:v>
                </c:pt>
                <c:pt idx="3707">
                  <c:v>23.9312</c:v>
                </c:pt>
                <c:pt idx="3708">
                  <c:v>23.906199999999998</c:v>
                </c:pt>
                <c:pt idx="3709">
                  <c:v>23.894500000000001</c:v>
                </c:pt>
                <c:pt idx="3710">
                  <c:v>23.862500000000001</c:v>
                </c:pt>
                <c:pt idx="3711">
                  <c:v>23.851600000000001</c:v>
                </c:pt>
                <c:pt idx="3712">
                  <c:v>23.837499999999999</c:v>
                </c:pt>
                <c:pt idx="3713">
                  <c:v>23.822700000000001</c:v>
                </c:pt>
                <c:pt idx="3714">
                  <c:v>23.805499999999999</c:v>
                </c:pt>
                <c:pt idx="3715">
                  <c:v>23.805499999999999</c:v>
                </c:pt>
                <c:pt idx="3716">
                  <c:v>23.771899999999999</c:v>
                </c:pt>
                <c:pt idx="3717">
                  <c:v>23.744499999999999</c:v>
                </c:pt>
                <c:pt idx="3718">
                  <c:v>23.737500000000001</c:v>
                </c:pt>
                <c:pt idx="3719">
                  <c:v>23.720300000000002</c:v>
                </c:pt>
                <c:pt idx="3720">
                  <c:v>23.7242</c:v>
                </c:pt>
                <c:pt idx="3721">
                  <c:v>23.6922</c:v>
                </c:pt>
                <c:pt idx="3722">
                  <c:v>23.673400000000001</c:v>
                </c:pt>
                <c:pt idx="3723">
                  <c:v>23.636700000000001</c:v>
                </c:pt>
                <c:pt idx="3724">
                  <c:v>23.624199999999998</c:v>
                </c:pt>
                <c:pt idx="3725">
                  <c:v>23.610900000000001</c:v>
                </c:pt>
                <c:pt idx="3726">
                  <c:v>23.593800000000002</c:v>
                </c:pt>
                <c:pt idx="3727">
                  <c:v>23.580500000000001</c:v>
                </c:pt>
                <c:pt idx="3728">
                  <c:v>23.603100000000001</c:v>
                </c:pt>
                <c:pt idx="3729">
                  <c:v>23.614799999999999</c:v>
                </c:pt>
                <c:pt idx="3730">
                  <c:v>23.639800000000001</c:v>
                </c:pt>
                <c:pt idx="3731">
                  <c:v>23.643799999999999</c:v>
                </c:pt>
                <c:pt idx="3732">
                  <c:v>23.6828</c:v>
                </c:pt>
                <c:pt idx="3733">
                  <c:v>23.726600000000001</c:v>
                </c:pt>
                <c:pt idx="3734">
                  <c:v>23.7805</c:v>
                </c:pt>
                <c:pt idx="3735">
                  <c:v>23.826599999999999</c:v>
                </c:pt>
                <c:pt idx="3736">
                  <c:v>23.887499999999999</c:v>
                </c:pt>
                <c:pt idx="3737">
                  <c:v>23.9375</c:v>
                </c:pt>
                <c:pt idx="3738">
                  <c:v>23.991399999999999</c:v>
                </c:pt>
                <c:pt idx="3739">
                  <c:v>24.045300000000001</c:v>
                </c:pt>
                <c:pt idx="3740">
                  <c:v>24.0992</c:v>
                </c:pt>
                <c:pt idx="3741">
                  <c:v>24.172699999999999</c:v>
                </c:pt>
                <c:pt idx="3742">
                  <c:v>24.2195</c:v>
                </c:pt>
                <c:pt idx="3743">
                  <c:v>24.276599999999998</c:v>
                </c:pt>
                <c:pt idx="3744">
                  <c:v>24.3352</c:v>
                </c:pt>
                <c:pt idx="3745">
                  <c:v>24.396899999999999</c:v>
                </c:pt>
                <c:pt idx="3746">
                  <c:v>24.465599999999998</c:v>
                </c:pt>
                <c:pt idx="3747">
                  <c:v>24.520299999999999</c:v>
                </c:pt>
                <c:pt idx="3748">
                  <c:v>24.582799999999999</c:v>
                </c:pt>
                <c:pt idx="3749">
                  <c:v>24.611699999999999</c:v>
                </c:pt>
                <c:pt idx="3750">
                  <c:v>24.643000000000001</c:v>
                </c:pt>
                <c:pt idx="3751">
                  <c:v>24.648399999999999</c:v>
                </c:pt>
                <c:pt idx="3752">
                  <c:v>24.670300000000001</c:v>
                </c:pt>
                <c:pt idx="3753">
                  <c:v>24.6797</c:v>
                </c:pt>
                <c:pt idx="3754">
                  <c:v>24.666399999999999</c:v>
                </c:pt>
                <c:pt idx="3755">
                  <c:v>24.645299999999999</c:v>
                </c:pt>
                <c:pt idx="3756">
                  <c:v>24.5977</c:v>
                </c:pt>
                <c:pt idx="3757">
                  <c:v>24.5688</c:v>
                </c:pt>
                <c:pt idx="3758">
                  <c:v>24.523399999999999</c:v>
                </c:pt>
                <c:pt idx="3759">
                  <c:v>24.4984</c:v>
                </c:pt>
                <c:pt idx="3760">
                  <c:v>24.480499999999999</c:v>
                </c:pt>
                <c:pt idx="3761">
                  <c:v>24.443000000000001</c:v>
                </c:pt>
                <c:pt idx="3762">
                  <c:v>24.425799999999999</c:v>
                </c:pt>
                <c:pt idx="3763">
                  <c:v>24.392199999999999</c:v>
                </c:pt>
                <c:pt idx="3764">
                  <c:v>24.389800000000001</c:v>
                </c:pt>
                <c:pt idx="3765">
                  <c:v>24.359400000000001</c:v>
                </c:pt>
                <c:pt idx="3766">
                  <c:v>24.3414</c:v>
                </c:pt>
                <c:pt idx="3767">
                  <c:v>24.340599999999998</c:v>
                </c:pt>
                <c:pt idx="3768">
                  <c:v>24.305499999999999</c:v>
                </c:pt>
                <c:pt idx="3769">
                  <c:v>24.279699999999998</c:v>
                </c:pt>
                <c:pt idx="3770">
                  <c:v>24.265599999999999</c:v>
                </c:pt>
                <c:pt idx="3771">
                  <c:v>24.237500000000001</c:v>
                </c:pt>
                <c:pt idx="3772">
                  <c:v>24.2133</c:v>
                </c:pt>
                <c:pt idx="3773">
                  <c:v>24.1859</c:v>
                </c:pt>
                <c:pt idx="3774">
                  <c:v>24.185199999999998</c:v>
                </c:pt>
                <c:pt idx="3775">
                  <c:v>24.159400000000002</c:v>
                </c:pt>
                <c:pt idx="3776">
                  <c:v>24.138300000000001</c:v>
                </c:pt>
                <c:pt idx="3777">
                  <c:v>24.1328</c:v>
                </c:pt>
                <c:pt idx="3778">
                  <c:v>24.109400000000001</c:v>
                </c:pt>
                <c:pt idx="3779">
                  <c:v>24.079699999999999</c:v>
                </c:pt>
                <c:pt idx="3780">
                  <c:v>24.042999999999999</c:v>
                </c:pt>
                <c:pt idx="3781">
                  <c:v>24.0336</c:v>
                </c:pt>
                <c:pt idx="3782">
                  <c:v>24.011700000000001</c:v>
                </c:pt>
                <c:pt idx="3783">
                  <c:v>24.010899999999999</c:v>
                </c:pt>
                <c:pt idx="3784">
                  <c:v>23.994499999999999</c:v>
                </c:pt>
                <c:pt idx="3785">
                  <c:v>23.968</c:v>
                </c:pt>
                <c:pt idx="3786">
                  <c:v>23.9422</c:v>
                </c:pt>
                <c:pt idx="3787">
                  <c:v>23.9406</c:v>
                </c:pt>
                <c:pt idx="3788">
                  <c:v>23.9344</c:v>
                </c:pt>
                <c:pt idx="3789">
                  <c:v>23.9102</c:v>
                </c:pt>
                <c:pt idx="3790">
                  <c:v>23.896899999999999</c:v>
                </c:pt>
                <c:pt idx="3791">
                  <c:v>23.878900000000002</c:v>
                </c:pt>
                <c:pt idx="3792">
                  <c:v>23.8719</c:v>
                </c:pt>
                <c:pt idx="3793">
                  <c:v>23.8523</c:v>
                </c:pt>
                <c:pt idx="3794">
                  <c:v>23.8414</c:v>
                </c:pt>
                <c:pt idx="3795">
                  <c:v>23.8062</c:v>
                </c:pt>
                <c:pt idx="3796">
                  <c:v>23.798400000000001</c:v>
                </c:pt>
                <c:pt idx="3797">
                  <c:v>23.7758</c:v>
                </c:pt>
                <c:pt idx="3798">
                  <c:v>23.7742</c:v>
                </c:pt>
                <c:pt idx="3799">
                  <c:v>23.759399999999999</c:v>
                </c:pt>
                <c:pt idx="3800">
                  <c:v>23.7547</c:v>
                </c:pt>
                <c:pt idx="3801">
                  <c:v>23.735900000000001</c:v>
                </c:pt>
                <c:pt idx="3802">
                  <c:v>23.697700000000001</c:v>
                </c:pt>
                <c:pt idx="3803">
                  <c:v>23.686699999999998</c:v>
                </c:pt>
                <c:pt idx="3804">
                  <c:v>23.654699999999998</c:v>
                </c:pt>
                <c:pt idx="3805">
                  <c:v>23.651599999999998</c:v>
                </c:pt>
                <c:pt idx="3806">
                  <c:v>23.634399999999999</c:v>
                </c:pt>
                <c:pt idx="3807">
                  <c:v>23.627300000000002</c:v>
                </c:pt>
                <c:pt idx="3808">
                  <c:v>23.611699999999999</c:v>
                </c:pt>
                <c:pt idx="3809">
                  <c:v>23.610900000000001</c:v>
                </c:pt>
                <c:pt idx="3810">
                  <c:v>23.5898</c:v>
                </c:pt>
                <c:pt idx="3811">
                  <c:v>23.596900000000002</c:v>
                </c:pt>
                <c:pt idx="3812">
                  <c:v>23.593800000000002</c:v>
                </c:pt>
                <c:pt idx="3813">
                  <c:v>23.613299999999999</c:v>
                </c:pt>
                <c:pt idx="3814">
                  <c:v>23.637499999999999</c:v>
                </c:pt>
                <c:pt idx="3815">
                  <c:v>23.6586</c:v>
                </c:pt>
                <c:pt idx="3816">
                  <c:v>23.694500000000001</c:v>
                </c:pt>
                <c:pt idx="3817">
                  <c:v>23.746099999999998</c:v>
                </c:pt>
                <c:pt idx="3818">
                  <c:v>23.796099999999999</c:v>
                </c:pt>
                <c:pt idx="3819">
                  <c:v>23.862500000000001</c:v>
                </c:pt>
                <c:pt idx="3820">
                  <c:v>23.916399999999999</c:v>
                </c:pt>
                <c:pt idx="3821">
                  <c:v>23.973400000000002</c:v>
                </c:pt>
                <c:pt idx="3822">
                  <c:v>24.040600000000001</c:v>
                </c:pt>
                <c:pt idx="3823">
                  <c:v>24.093</c:v>
                </c:pt>
                <c:pt idx="3824">
                  <c:v>24.162500000000001</c:v>
                </c:pt>
                <c:pt idx="3825">
                  <c:v>24.221900000000002</c:v>
                </c:pt>
                <c:pt idx="3826">
                  <c:v>24.295300000000001</c:v>
                </c:pt>
                <c:pt idx="3827">
                  <c:v>24.346900000000002</c:v>
                </c:pt>
                <c:pt idx="3828">
                  <c:v>24.4023</c:v>
                </c:pt>
                <c:pt idx="3829">
                  <c:v>24.456299999999999</c:v>
                </c:pt>
                <c:pt idx="3830">
                  <c:v>24.508600000000001</c:v>
                </c:pt>
                <c:pt idx="3831">
                  <c:v>24.579699999999999</c:v>
                </c:pt>
                <c:pt idx="3832">
                  <c:v>24.640599999999999</c:v>
                </c:pt>
                <c:pt idx="3833">
                  <c:v>24.670300000000001</c:v>
                </c:pt>
                <c:pt idx="3834">
                  <c:v>24.6797</c:v>
                </c:pt>
                <c:pt idx="3835">
                  <c:v>24.707799999999999</c:v>
                </c:pt>
                <c:pt idx="3836">
                  <c:v>24.7164</c:v>
                </c:pt>
                <c:pt idx="3837">
                  <c:v>24.706299999999999</c:v>
                </c:pt>
                <c:pt idx="3838">
                  <c:v>24.678899999999999</c:v>
                </c:pt>
                <c:pt idx="3839">
                  <c:v>24.639800000000001</c:v>
                </c:pt>
                <c:pt idx="3840">
                  <c:v>24.604700000000001</c:v>
                </c:pt>
                <c:pt idx="3841">
                  <c:v>24.5594</c:v>
                </c:pt>
                <c:pt idx="3842">
                  <c:v>24.532</c:v>
                </c:pt>
                <c:pt idx="3843">
                  <c:v>24.517199999999999</c:v>
                </c:pt>
                <c:pt idx="3844">
                  <c:v>24.489799999999999</c:v>
                </c:pt>
                <c:pt idx="3845">
                  <c:v>24.4617</c:v>
                </c:pt>
                <c:pt idx="3846">
                  <c:v>24.457000000000001</c:v>
                </c:pt>
                <c:pt idx="3847">
                  <c:v>24.409400000000002</c:v>
                </c:pt>
                <c:pt idx="3848">
                  <c:v>24.388300000000001</c:v>
                </c:pt>
                <c:pt idx="3849">
                  <c:v>24.3734</c:v>
                </c:pt>
                <c:pt idx="3850">
                  <c:v>24.346900000000002</c:v>
                </c:pt>
                <c:pt idx="3851">
                  <c:v>24.343</c:v>
                </c:pt>
                <c:pt idx="3852">
                  <c:v>24.3398</c:v>
                </c:pt>
                <c:pt idx="3853">
                  <c:v>24.322700000000001</c:v>
                </c:pt>
                <c:pt idx="3854">
                  <c:v>24.289100000000001</c:v>
                </c:pt>
                <c:pt idx="3855">
                  <c:v>24.2469</c:v>
                </c:pt>
                <c:pt idx="3856">
                  <c:v>24.231999999999999</c:v>
                </c:pt>
                <c:pt idx="3857">
                  <c:v>24.231300000000001</c:v>
                </c:pt>
                <c:pt idx="3858">
                  <c:v>24.2117</c:v>
                </c:pt>
                <c:pt idx="3859">
                  <c:v>24.207799999999999</c:v>
                </c:pt>
                <c:pt idx="3860">
                  <c:v>24.1938</c:v>
                </c:pt>
                <c:pt idx="3861">
                  <c:v>24.157800000000002</c:v>
                </c:pt>
                <c:pt idx="3862">
                  <c:v>24.127300000000002</c:v>
                </c:pt>
                <c:pt idx="3863">
                  <c:v>24.114799999999999</c:v>
                </c:pt>
                <c:pt idx="3864">
                  <c:v>24.1</c:v>
                </c:pt>
                <c:pt idx="3865">
                  <c:v>24.074999999999999</c:v>
                </c:pt>
                <c:pt idx="3866">
                  <c:v>24.071100000000001</c:v>
                </c:pt>
                <c:pt idx="3867">
                  <c:v>24.068000000000001</c:v>
                </c:pt>
                <c:pt idx="3868">
                  <c:v>24.042999999999999</c:v>
                </c:pt>
                <c:pt idx="3869">
                  <c:v>24.0258</c:v>
                </c:pt>
                <c:pt idx="3870">
                  <c:v>23.985199999999999</c:v>
                </c:pt>
                <c:pt idx="3871">
                  <c:v>23.976600000000001</c:v>
                </c:pt>
                <c:pt idx="3872">
                  <c:v>23.958600000000001</c:v>
                </c:pt>
                <c:pt idx="3873">
                  <c:v>23.943000000000001</c:v>
                </c:pt>
                <c:pt idx="3874">
                  <c:v>23.9375</c:v>
                </c:pt>
                <c:pt idx="3875">
                  <c:v>23.901599999999998</c:v>
                </c:pt>
                <c:pt idx="3876">
                  <c:v>23.887499999999999</c:v>
                </c:pt>
                <c:pt idx="3877">
                  <c:v>23.875800000000002</c:v>
                </c:pt>
                <c:pt idx="3878">
                  <c:v>23.8445</c:v>
                </c:pt>
                <c:pt idx="3879">
                  <c:v>23.824200000000001</c:v>
                </c:pt>
                <c:pt idx="3880">
                  <c:v>23.825800000000001</c:v>
                </c:pt>
                <c:pt idx="3881">
                  <c:v>23.800799999999999</c:v>
                </c:pt>
                <c:pt idx="3882">
                  <c:v>23.794499999999999</c:v>
                </c:pt>
                <c:pt idx="3883">
                  <c:v>23.796900000000001</c:v>
                </c:pt>
                <c:pt idx="3884">
                  <c:v>23.7578</c:v>
                </c:pt>
                <c:pt idx="3885">
                  <c:v>23.732800000000001</c:v>
                </c:pt>
                <c:pt idx="3886">
                  <c:v>23.728100000000001</c:v>
                </c:pt>
                <c:pt idx="3887">
                  <c:v>23.712499999999999</c:v>
                </c:pt>
                <c:pt idx="3888">
                  <c:v>23.6938</c:v>
                </c:pt>
                <c:pt idx="3889">
                  <c:v>23.668800000000001</c:v>
                </c:pt>
                <c:pt idx="3890">
                  <c:v>23.667999999999999</c:v>
                </c:pt>
                <c:pt idx="3891">
                  <c:v>23.644500000000001</c:v>
                </c:pt>
                <c:pt idx="3892">
                  <c:v>23.621099999999998</c:v>
                </c:pt>
                <c:pt idx="3893">
                  <c:v>23.5977</c:v>
                </c:pt>
                <c:pt idx="3894">
                  <c:v>23.606300000000001</c:v>
                </c:pt>
                <c:pt idx="3895">
                  <c:v>23.632000000000001</c:v>
                </c:pt>
                <c:pt idx="3896">
                  <c:v>23.625800000000002</c:v>
                </c:pt>
                <c:pt idx="3897">
                  <c:v>23.638300000000001</c:v>
                </c:pt>
                <c:pt idx="3898">
                  <c:v>23.683599999999998</c:v>
                </c:pt>
                <c:pt idx="3899">
                  <c:v>23.723400000000002</c:v>
                </c:pt>
                <c:pt idx="3900">
                  <c:v>23.7742</c:v>
                </c:pt>
                <c:pt idx="3901">
                  <c:v>23.826599999999999</c:v>
                </c:pt>
                <c:pt idx="3902">
                  <c:v>23.884399999999999</c:v>
                </c:pt>
                <c:pt idx="3903">
                  <c:v>23.936699999999998</c:v>
                </c:pt>
                <c:pt idx="3904">
                  <c:v>23.9984</c:v>
                </c:pt>
                <c:pt idx="3905">
                  <c:v>24.029699999999998</c:v>
                </c:pt>
                <c:pt idx="3906">
                  <c:v>24.078900000000001</c:v>
                </c:pt>
                <c:pt idx="3907">
                  <c:v>24.124199999999998</c:v>
                </c:pt>
                <c:pt idx="3908">
                  <c:v>24.203900000000001</c:v>
                </c:pt>
                <c:pt idx="3909">
                  <c:v>24.264099999999999</c:v>
                </c:pt>
                <c:pt idx="3910">
                  <c:v>24.3367</c:v>
                </c:pt>
                <c:pt idx="3911">
                  <c:v>24.386700000000001</c:v>
                </c:pt>
                <c:pt idx="3912">
                  <c:v>24.457799999999999</c:v>
                </c:pt>
                <c:pt idx="3913">
                  <c:v>24.523399999999999</c:v>
                </c:pt>
                <c:pt idx="3914">
                  <c:v>24.572700000000001</c:v>
                </c:pt>
                <c:pt idx="3915">
                  <c:v>24.605499999999999</c:v>
                </c:pt>
                <c:pt idx="3916">
                  <c:v>24.648399999999999</c:v>
                </c:pt>
                <c:pt idx="3917">
                  <c:v>24.6859</c:v>
                </c:pt>
                <c:pt idx="3918">
                  <c:v>24.6875</c:v>
                </c:pt>
                <c:pt idx="3919">
                  <c:v>24.6922</c:v>
                </c:pt>
                <c:pt idx="3920">
                  <c:v>24.673400000000001</c:v>
                </c:pt>
                <c:pt idx="3921">
                  <c:v>24.645299999999999</c:v>
                </c:pt>
                <c:pt idx="3922">
                  <c:v>24.6187</c:v>
                </c:pt>
                <c:pt idx="3923">
                  <c:v>24.577300000000001</c:v>
                </c:pt>
                <c:pt idx="3924">
                  <c:v>24.531199999999998</c:v>
                </c:pt>
                <c:pt idx="3925">
                  <c:v>24.503900000000002</c:v>
                </c:pt>
                <c:pt idx="3926">
                  <c:v>24.484400000000001</c:v>
                </c:pt>
                <c:pt idx="3927">
                  <c:v>24.4648</c:v>
                </c:pt>
                <c:pt idx="3928">
                  <c:v>24.4297</c:v>
                </c:pt>
                <c:pt idx="3929">
                  <c:v>24.417999999999999</c:v>
                </c:pt>
                <c:pt idx="3930">
                  <c:v>24.395299999999999</c:v>
                </c:pt>
                <c:pt idx="3931">
                  <c:v>24.378900000000002</c:v>
                </c:pt>
                <c:pt idx="3932">
                  <c:v>24.364100000000001</c:v>
                </c:pt>
                <c:pt idx="3933">
                  <c:v>24.357800000000001</c:v>
                </c:pt>
                <c:pt idx="3934">
                  <c:v>24.324200000000001</c:v>
                </c:pt>
                <c:pt idx="3935">
                  <c:v>24.3</c:v>
                </c:pt>
                <c:pt idx="3936">
                  <c:v>24.276599999999998</c:v>
                </c:pt>
                <c:pt idx="3937">
                  <c:v>24.259399999999999</c:v>
                </c:pt>
                <c:pt idx="3938">
                  <c:v>24.25</c:v>
                </c:pt>
                <c:pt idx="3939">
                  <c:v>24.2273</c:v>
                </c:pt>
                <c:pt idx="3940">
                  <c:v>24.178899999999999</c:v>
                </c:pt>
                <c:pt idx="3941">
                  <c:v>24.157800000000002</c:v>
                </c:pt>
                <c:pt idx="3942">
                  <c:v>24.1234</c:v>
                </c:pt>
                <c:pt idx="3943">
                  <c:v>24.1203</c:v>
                </c:pt>
                <c:pt idx="3944">
                  <c:v>24.103100000000001</c:v>
                </c:pt>
                <c:pt idx="3945">
                  <c:v>24.087499999999999</c:v>
                </c:pt>
                <c:pt idx="3946">
                  <c:v>24.071899999999999</c:v>
                </c:pt>
                <c:pt idx="3947">
                  <c:v>24.0656</c:v>
                </c:pt>
                <c:pt idx="3948">
                  <c:v>24.0609</c:v>
                </c:pt>
                <c:pt idx="3949">
                  <c:v>24.0367</c:v>
                </c:pt>
                <c:pt idx="3950">
                  <c:v>24.0016</c:v>
                </c:pt>
                <c:pt idx="3951">
                  <c:v>24.000800000000002</c:v>
                </c:pt>
                <c:pt idx="3952">
                  <c:v>23.982800000000001</c:v>
                </c:pt>
                <c:pt idx="3953">
                  <c:v>23.939800000000002</c:v>
                </c:pt>
                <c:pt idx="3954">
                  <c:v>23.949200000000001</c:v>
                </c:pt>
                <c:pt idx="3955">
                  <c:v>23.930499999999999</c:v>
                </c:pt>
                <c:pt idx="3956">
                  <c:v>23.893799999999999</c:v>
                </c:pt>
                <c:pt idx="3957">
                  <c:v>23.878900000000002</c:v>
                </c:pt>
                <c:pt idx="3958">
                  <c:v>23.869499999999999</c:v>
                </c:pt>
                <c:pt idx="3959">
                  <c:v>23.853899999999999</c:v>
                </c:pt>
                <c:pt idx="3960">
                  <c:v>23.854700000000001</c:v>
                </c:pt>
                <c:pt idx="3961">
                  <c:v>23.8461</c:v>
                </c:pt>
                <c:pt idx="3962">
                  <c:v>23.818000000000001</c:v>
                </c:pt>
                <c:pt idx="3963">
                  <c:v>23.8094</c:v>
                </c:pt>
                <c:pt idx="3964">
                  <c:v>23.789100000000001</c:v>
                </c:pt>
                <c:pt idx="3965">
                  <c:v>23.761700000000001</c:v>
                </c:pt>
                <c:pt idx="3966">
                  <c:v>23.7531</c:v>
                </c:pt>
                <c:pt idx="3967">
                  <c:v>23.738299999999999</c:v>
                </c:pt>
                <c:pt idx="3968">
                  <c:v>23.7117</c:v>
                </c:pt>
                <c:pt idx="3969">
                  <c:v>23.6891</c:v>
                </c:pt>
                <c:pt idx="3970">
                  <c:v>23.6828</c:v>
                </c:pt>
                <c:pt idx="3971">
                  <c:v>23.6617</c:v>
                </c:pt>
                <c:pt idx="3972">
                  <c:v>23.657</c:v>
                </c:pt>
                <c:pt idx="3973">
                  <c:v>23.656199999999998</c:v>
                </c:pt>
                <c:pt idx="3974">
                  <c:v>23.635899999999999</c:v>
                </c:pt>
                <c:pt idx="3975">
                  <c:v>23.605499999999999</c:v>
                </c:pt>
                <c:pt idx="3976">
                  <c:v>23.569500000000001</c:v>
                </c:pt>
                <c:pt idx="3977">
                  <c:v>23.5656</c:v>
                </c:pt>
                <c:pt idx="3978">
                  <c:v>23.5703</c:v>
                </c:pt>
                <c:pt idx="3979">
                  <c:v>23.590599999999998</c:v>
                </c:pt>
                <c:pt idx="3980">
                  <c:v>23.610199999999999</c:v>
                </c:pt>
                <c:pt idx="3981">
                  <c:v>23.632000000000001</c:v>
                </c:pt>
                <c:pt idx="3982">
                  <c:v>23.654699999999998</c:v>
                </c:pt>
                <c:pt idx="3983">
                  <c:v>23.701599999999999</c:v>
                </c:pt>
                <c:pt idx="3984">
                  <c:v>23.7516</c:v>
                </c:pt>
                <c:pt idx="3985">
                  <c:v>23.806999999999999</c:v>
                </c:pt>
                <c:pt idx="3986">
                  <c:v>23.8766</c:v>
                </c:pt>
                <c:pt idx="3987">
                  <c:v>23.9344</c:v>
                </c:pt>
                <c:pt idx="3988">
                  <c:v>23.989799999999999</c:v>
                </c:pt>
                <c:pt idx="3989">
                  <c:v>24.041399999999999</c:v>
                </c:pt>
                <c:pt idx="3990">
                  <c:v>24.1023</c:v>
                </c:pt>
                <c:pt idx="3991">
                  <c:v>24.168800000000001</c:v>
                </c:pt>
                <c:pt idx="3992">
                  <c:v>24.210899999999999</c:v>
                </c:pt>
                <c:pt idx="3993">
                  <c:v>24.2836</c:v>
                </c:pt>
                <c:pt idx="3994">
                  <c:v>24.353899999999999</c:v>
                </c:pt>
                <c:pt idx="3995">
                  <c:v>24.414100000000001</c:v>
                </c:pt>
                <c:pt idx="3996">
                  <c:v>24.4633</c:v>
                </c:pt>
                <c:pt idx="3997">
                  <c:v>24.524999999999999</c:v>
                </c:pt>
                <c:pt idx="3998">
                  <c:v>24.578099999999999</c:v>
                </c:pt>
                <c:pt idx="3999">
                  <c:v>24.635899999999999</c:v>
                </c:pt>
                <c:pt idx="4000">
                  <c:v>24.670300000000001</c:v>
                </c:pt>
                <c:pt idx="4001">
                  <c:v>24.678899999999999</c:v>
                </c:pt>
                <c:pt idx="4002">
                  <c:v>24.6859</c:v>
                </c:pt>
                <c:pt idx="4003">
                  <c:v>24.6891</c:v>
                </c:pt>
                <c:pt idx="4004">
                  <c:v>24.697700000000001</c:v>
                </c:pt>
                <c:pt idx="4005">
                  <c:v>24.648399999999999</c:v>
                </c:pt>
                <c:pt idx="4006">
                  <c:v>24.604700000000001</c:v>
                </c:pt>
                <c:pt idx="4007">
                  <c:v>24.5578</c:v>
                </c:pt>
                <c:pt idx="4008">
                  <c:v>24.5352</c:v>
                </c:pt>
                <c:pt idx="4009">
                  <c:v>24.521100000000001</c:v>
                </c:pt>
                <c:pt idx="4010">
                  <c:v>24.471900000000002</c:v>
                </c:pt>
                <c:pt idx="4011">
                  <c:v>24.453099999999999</c:v>
                </c:pt>
                <c:pt idx="4012">
                  <c:v>24.420300000000001</c:v>
                </c:pt>
                <c:pt idx="4013">
                  <c:v>24.4117</c:v>
                </c:pt>
                <c:pt idx="4014">
                  <c:v>24.3766</c:v>
                </c:pt>
                <c:pt idx="4015">
                  <c:v>24.353899999999999</c:v>
                </c:pt>
                <c:pt idx="4016">
                  <c:v>24.3398</c:v>
                </c:pt>
                <c:pt idx="4017">
                  <c:v>24.333600000000001</c:v>
                </c:pt>
                <c:pt idx="4018">
                  <c:v>24.3203</c:v>
                </c:pt>
                <c:pt idx="4019">
                  <c:v>24.3</c:v>
                </c:pt>
                <c:pt idx="4020">
                  <c:v>24.278099999999998</c:v>
                </c:pt>
                <c:pt idx="4021">
                  <c:v>24.258600000000001</c:v>
                </c:pt>
                <c:pt idx="4022">
                  <c:v>24.253900000000002</c:v>
                </c:pt>
                <c:pt idx="4023">
                  <c:v>24.226600000000001</c:v>
                </c:pt>
                <c:pt idx="4024">
                  <c:v>24.2148</c:v>
                </c:pt>
                <c:pt idx="4025">
                  <c:v>24.186699999999998</c:v>
                </c:pt>
                <c:pt idx="4026">
                  <c:v>24.168800000000001</c:v>
                </c:pt>
                <c:pt idx="4027">
                  <c:v>24.141400000000001</c:v>
                </c:pt>
                <c:pt idx="4028">
                  <c:v>24.114100000000001</c:v>
                </c:pt>
                <c:pt idx="4029">
                  <c:v>24.112500000000001</c:v>
                </c:pt>
                <c:pt idx="4030">
                  <c:v>24.078099999999999</c:v>
                </c:pt>
                <c:pt idx="4031">
                  <c:v>24.068000000000001</c:v>
                </c:pt>
                <c:pt idx="4032">
                  <c:v>24.035900000000002</c:v>
                </c:pt>
                <c:pt idx="4033">
                  <c:v>24.032</c:v>
                </c:pt>
                <c:pt idx="4034">
                  <c:v>24.014800000000001</c:v>
                </c:pt>
                <c:pt idx="4035">
                  <c:v>23.997699999999998</c:v>
                </c:pt>
                <c:pt idx="4036">
                  <c:v>23.985900000000001</c:v>
                </c:pt>
                <c:pt idx="4037">
                  <c:v>23.954699999999999</c:v>
                </c:pt>
                <c:pt idx="4038">
                  <c:v>23.946100000000001</c:v>
                </c:pt>
                <c:pt idx="4039">
                  <c:v>23.9328</c:v>
                </c:pt>
                <c:pt idx="4040">
                  <c:v>23.921900000000001</c:v>
                </c:pt>
                <c:pt idx="4041">
                  <c:v>23.904699999999998</c:v>
                </c:pt>
                <c:pt idx="4042">
                  <c:v>23.875</c:v>
                </c:pt>
                <c:pt idx="4043">
                  <c:v>23.863299999999999</c:v>
                </c:pt>
                <c:pt idx="4044">
                  <c:v>23.8414</c:v>
                </c:pt>
                <c:pt idx="4045">
                  <c:v>23.8203</c:v>
                </c:pt>
                <c:pt idx="4046">
                  <c:v>23.796099999999999</c:v>
                </c:pt>
                <c:pt idx="4047">
                  <c:v>23.794499999999999</c:v>
                </c:pt>
                <c:pt idx="4048">
                  <c:v>23.785900000000002</c:v>
                </c:pt>
                <c:pt idx="4049">
                  <c:v>23.7727</c:v>
                </c:pt>
                <c:pt idx="4050">
                  <c:v>23.764800000000001</c:v>
                </c:pt>
                <c:pt idx="4051">
                  <c:v>23.735900000000001</c:v>
                </c:pt>
                <c:pt idx="4052">
                  <c:v>23.706299999999999</c:v>
                </c:pt>
                <c:pt idx="4053">
                  <c:v>23.696899999999999</c:v>
                </c:pt>
                <c:pt idx="4054">
                  <c:v>23.696899999999999</c:v>
                </c:pt>
                <c:pt idx="4055">
                  <c:v>23.657800000000002</c:v>
                </c:pt>
                <c:pt idx="4056">
                  <c:v>23.641400000000001</c:v>
                </c:pt>
                <c:pt idx="4057">
                  <c:v>23.641400000000001</c:v>
                </c:pt>
                <c:pt idx="4058">
                  <c:v>23.6023</c:v>
                </c:pt>
                <c:pt idx="4059">
                  <c:v>23.593</c:v>
                </c:pt>
                <c:pt idx="4060">
                  <c:v>23.573399999999999</c:v>
                </c:pt>
                <c:pt idx="4061">
                  <c:v>23.6</c:v>
                </c:pt>
                <c:pt idx="4062">
                  <c:v>23.5992</c:v>
                </c:pt>
                <c:pt idx="4063">
                  <c:v>23.606300000000001</c:v>
                </c:pt>
                <c:pt idx="4064">
                  <c:v>23.635200000000001</c:v>
                </c:pt>
                <c:pt idx="4065">
                  <c:v>23.670300000000001</c:v>
                </c:pt>
                <c:pt idx="4066">
                  <c:v>23.703099999999999</c:v>
                </c:pt>
                <c:pt idx="4067">
                  <c:v>23.749199999999998</c:v>
                </c:pt>
                <c:pt idx="4068">
                  <c:v>23.792200000000001</c:v>
                </c:pt>
                <c:pt idx="4069">
                  <c:v>23.8383</c:v>
                </c:pt>
                <c:pt idx="4070">
                  <c:v>23.893799999999999</c:v>
                </c:pt>
                <c:pt idx="4071">
                  <c:v>23.946899999999999</c:v>
                </c:pt>
                <c:pt idx="4072">
                  <c:v>24.010200000000001</c:v>
                </c:pt>
                <c:pt idx="4073">
                  <c:v>24.071100000000001</c:v>
                </c:pt>
                <c:pt idx="4074">
                  <c:v>24.1234</c:v>
                </c:pt>
                <c:pt idx="4075">
                  <c:v>24.200800000000001</c:v>
                </c:pt>
                <c:pt idx="4076">
                  <c:v>24.238299999999999</c:v>
                </c:pt>
                <c:pt idx="4077">
                  <c:v>24.3094</c:v>
                </c:pt>
                <c:pt idx="4078">
                  <c:v>24.3813</c:v>
                </c:pt>
                <c:pt idx="4079">
                  <c:v>24.4312</c:v>
                </c:pt>
                <c:pt idx="4080">
                  <c:v>24.4922</c:v>
                </c:pt>
                <c:pt idx="4081">
                  <c:v>24.545300000000001</c:v>
                </c:pt>
                <c:pt idx="4082">
                  <c:v>24.604700000000001</c:v>
                </c:pt>
                <c:pt idx="4083">
                  <c:v>24.632000000000001</c:v>
                </c:pt>
                <c:pt idx="4084">
                  <c:v>24.6328</c:v>
                </c:pt>
                <c:pt idx="4085">
                  <c:v>24.6523</c:v>
                </c:pt>
                <c:pt idx="4086">
                  <c:v>24.670300000000001</c:v>
                </c:pt>
                <c:pt idx="4087">
                  <c:v>24.666399999999999</c:v>
                </c:pt>
                <c:pt idx="4088">
                  <c:v>24.6492</c:v>
                </c:pt>
                <c:pt idx="4089">
                  <c:v>24.5867</c:v>
                </c:pt>
                <c:pt idx="4090">
                  <c:v>24.548400000000001</c:v>
                </c:pt>
                <c:pt idx="4091">
                  <c:v>24.514099999999999</c:v>
                </c:pt>
                <c:pt idx="4092">
                  <c:v>24.490600000000001</c:v>
                </c:pt>
                <c:pt idx="4093">
                  <c:v>24.476600000000001</c:v>
                </c:pt>
                <c:pt idx="4094">
                  <c:v>24.454699999999999</c:v>
                </c:pt>
                <c:pt idx="4095">
                  <c:v>24.4297</c:v>
                </c:pt>
                <c:pt idx="4096">
                  <c:v>24.393000000000001</c:v>
                </c:pt>
                <c:pt idx="4097">
                  <c:v>24.375800000000002</c:v>
                </c:pt>
                <c:pt idx="4098">
                  <c:v>24.361699999999999</c:v>
                </c:pt>
                <c:pt idx="4099">
                  <c:v>24.321899999999999</c:v>
                </c:pt>
                <c:pt idx="4100">
                  <c:v>24.3078</c:v>
                </c:pt>
                <c:pt idx="4101">
                  <c:v>24.3</c:v>
                </c:pt>
                <c:pt idx="4102">
                  <c:v>24.262499999999999</c:v>
                </c:pt>
                <c:pt idx="4103">
                  <c:v>24.246099999999998</c:v>
                </c:pt>
                <c:pt idx="4104">
                  <c:v>24.225000000000001</c:v>
                </c:pt>
                <c:pt idx="4105">
                  <c:v>24.206299999999999</c:v>
                </c:pt>
                <c:pt idx="4106">
                  <c:v>24.180499999999999</c:v>
                </c:pt>
                <c:pt idx="4107">
                  <c:v>24.160900000000002</c:v>
                </c:pt>
                <c:pt idx="4108">
                  <c:v>24.140599999999999</c:v>
                </c:pt>
                <c:pt idx="4109">
                  <c:v>24.1203</c:v>
                </c:pt>
                <c:pt idx="4110">
                  <c:v>24.111699999999999</c:v>
                </c:pt>
                <c:pt idx="4111">
                  <c:v>24.101600000000001</c:v>
                </c:pt>
                <c:pt idx="4112">
                  <c:v>24.082000000000001</c:v>
                </c:pt>
                <c:pt idx="4113">
                  <c:v>24.0641</c:v>
                </c:pt>
                <c:pt idx="4114">
                  <c:v>24.050799999999999</c:v>
                </c:pt>
                <c:pt idx="4115">
                  <c:v>24.0383</c:v>
                </c:pt>
                <c:pt idx="4116">
                  <c:v>24.042999999999999</c:v>
                </c:pt>
                <c:pt idx="4117">
                  <c:v>24.0031</c:v>
                </c:pt>
                <c:pt idx="4118">
                  <c:v>23.9953</c:v>
                </c:pt>
                <c:pt idx="4119">
                  <c:v>23.985199999999999</c:v>
                </c:pt>
                <c:pt idx="4120">
                  <c:v>23.953099999999999</c:v>
                </c:pt>
                <c:pt idx="4121">
                  <c:v>23.941400000000002</c:v>
                </c:pt>
                <c:pt idx="4122">
                  <c:v>23.920300000000001</c:v>
                </c:pt>
                <c:pt idx="4123">
                  <c:v>23.9008</c:v>
                </c:pt>
                <c:pt idx="4124">
                  <c:v>23.898399999999999</c:v>
                </c:pt>
                <c:pt idx="4125">
                  <c:v>23.884399999999999</c:v>
                </c:pt>
                <c:pt idx="4126">
                  <c:v>23.860199999999999</c:v>
                </c:pt>
                <c:pt idx="4127">
                  <c:v>23.85</c:v>
                </c:pt>
                <c:pt idx="4128">
                  <c:v>23.8203</c:v>
                </c:pt>
                <c:pt idx="4129">
                  <c:v>23.805499999999999</c:v>
                </c:pt>
                <c:pt idx="4130">
                  <c:v>23.773399999999999</c:v>
                </c:pt>
                <c:pt idx="4131">
                  <c:v>23.759399999999999</c:v>
                </c:pt>
                <c:pt idx="4132">
                  <c:v>23.7531</c:v>
                </c:pt>
                <c:pt idx="4133">
                  <c:v>23.731999999999999</c:v>
                </c:pt>
                <c:pt idx="4134">
                  <c:v>23.710899999999999</c:v>
                </c:pt>
                <c:pt idx="4135">
                  <c:v>23.705500000000001</c:v>
                </c:pt>
                <c:pt idx="4136">
                  <c:v>23.678100000000001</c:v>
                </c:pt>
                <c:pt idx="4137">
                  <c:v>23.665600000000001</c:v>
                </c:pt>
                <c:pt idx="4138">
                  <c:v>23.651599999999998</c:v>
                </c:pt>
                <c:pt idx="4139">
                  <c:v>23.6266</c:v>
                </c:pt>
                <c:pt idx="4140">
                  <c:v>23.6187</c:v>
                </c:pt>
                <c:pt idx="4141">
                  <c:v>23.606300000000001</c:v>
                </c:pt>
                <c:pt idx="4142">
                  <c:v>23.592199999999998</c:v>
                </c:pt>
                <c:pt idx="4143">
                  <c:v>23.572700000000001</c:v>
                </c:pt>
                <c:pt idx="4144">
                  <c:v>23.566400000000002</c:v>
                </c:pt>
                <c:pt idx="4145">
                  <c:v>23.5961</c:v>
                </c:pt>
                <c:pt idx="4146">
                  <c:v>23.5992</c:v>
                </c:pt>
                <c:pt idx="4147">
                  <c:v>23.625800000000002</c:v>
                </c:pt>
                <c:pt idx="4148">
                  <c:v>23.6602</c:v>
                </c:pt>
                <c:pt idx="4149">
                  <c:v>23.6938</c:v>
                </c:pt>
                <c:pt idx="4150">
                  <c:v>23.757000000000001</c:v>
                </c:pt>
                <c:pt idx="4151">
                  <c:v>23.810199999999998</c:v>
                </c:pt>
                <c:pt idx="4152">
                  <c:v>23.858599999999999</c:v>
                </c:pt>
                <c:pt idx="4153">
                  <c:v>23.9102</c:v>
                </c:pt>
                <c:pt idx="4154">
                  <c:v>23.95</c:v>
                </c:pt>
                <c:pt idx="4155">
                  <c:v>24.018799999999999</c:v>
                </c:pt>
                <c:pt idx="4156">
                  <c:v>24.061699999999998</c:v>
                </c:pt>
                <c:pt idx="4157">
                  <c:v>24.133600000000001</c:v>
                </c:pt>
                <c:pt idx="4158">
                  <c:v>24.203900000000001</c:v>
                </c:pt>
                <c:pt idx="4159">
                  <c:v>24.264099999999999</c:v>
                </c:pt>
                <c:pt idx="4160">
                  <c:v>24.3094</c:v>
                </c:pt>
                <c:pt idx="4161">
                  <c:v>24.385899999999999</c:v>
                </c:pt>
                <c:pt idx="4162">
                  <c:v>24.421099999999999</c:v>
                </c:pt>
                <c:pt idx="4163">
                  <c:v>24.489100000000001</c:v>
                </c:pt>
                <c:pt idx="4164">
                  <c:v>24.5594</c:v>
                </c:pt>
                <c:pt idx="4165">
                  <c:v>24.611699999999999</c:v>
                </c:pt>
                <c:pt idx="4166">
                  <c:v>24.648399999999999</c:v>
                </c:pt>
                <c:pt idx="4167">
                  <c:v>24.675000000000001</c:v>
                </c:pt>
                <c:pt idx="4168">
                  <c:v>24.689800000000002</c:v>
                </c:pt>
                <c:pt idx="4169">
                  <c:v>24.710899999999999</c:v>
                </c:pt>
                <c:pt idx="4170">
                  <c:v>24.689800000000002</c:v>
                </c:pt>
                <c:pt idx="4171">
                  <c:v>24.674199999999999</c:v>
                </c:pt>
                <c:pt idx="4172">
                  <c:v>24.6508</c:v>
                </c:pt>
                <c:pt idx="4173">
                  <c:v>24.6008</c:v>
                </c:pt>
                <c:pt idx="4174">
                  <c:v>24.573399999999999</c:v>
                </c:pt>
                <c:pt idx="4175">
                  <c:v>24.542999999999999</c:v>
                </c:pt>
                <c:pt idx="4176">
                  <c:v>24.514099999999999</c:v>
                </c:pt>
                <c:pt idx="4177">
                  <c:v>24.470300000000002</c:v>
                </c:pt>
                <c:pt idx="4178">
                  <c:v>24.460899999999999</c:v>
                </c:pt>
                <c:pt idx="4179">
                  <c:v>24.4391</c:v>
                </c:pt>
                <c:pt idx="4180">
                  <c:v>24.427299999999999</c:v>
                </c:pt>
                <c:pt idx="4181">
                  <c:v>24.4117</c:v>
                </c:pt>
                <c:pt idx="4182">
                  <c:v>24.3828</c:v>
                </c:pt>
                <c:pt idx="4183">
                  <c:v>24.354700000000001</c:v>
                </c:pt>
                <c:pt idx="4184">
                  <c:v>24.337499999999999</c:v>
                </c:pt>
                <c:pt idx="4185">
                  <c:v>24.3352</c:v>
                </c:pt>
                <c:pt idx="4186">
                  <c:v>24.313300000000002</c:v>
                </c:pt>
                <c:pt idx="4187">
                  <c:v>24.2867</c:v>
                </c:pt>
                <c:pt idx="4188">
                  <c:v>24.270299999999999</c:v>
                </c:pt>
                <c:pt idx="4189">
                  <c:v>24.255500000000001</c:v>
                </c:pt>
                <c:pt idx="4190">
                  <c:v>24.2242</c:v>
                </c:pt>
                <c:pt idx="4191">
                  <c:v>24.215599999999998</c:v>
                </c:pt>
                <c:pt idx="4192">
                  <c:v>24.200800000000001</c:v>
                </c:pt>
                <c:pt idx="4193">
                  <c:v>24.178100000000001</c:v>
                </c:pt>
                <c:pt idx="4194">
                  <c:v>24.175799999999999</c:v>
                </c:pt>
                <c:pt idx="4195">
                  <c:v>24.144500000000001</c:v>
                </c:pt>
                <c:pt idx="4196">
                  <c:v>24.122699999999998</c:v>
                </c:pt>
                <c:pt idx="4197">
                  <c:v>24.105499999999999</c:v>
                </c:pt>
                <c:pt idx="4198">
                  <c:v>24.0992</c:v>
                </c:pt>
                <c:pt idx="4199">
                  <c:v>24.069500000000001</c:v>
                </c:pt>
                <c:pt idx="4200">
                  <c:v>24.060199999999998</c:v>
                </c:pt>
                <c:pt idx="4201">
                  <c:v>24.041399999999999</c:v>
                </c:pt>
                <c:pt idx="4202">
                  <c:v>24.023399999999999</c:v>
                </c:pt>
                <c:pt idx="4203">
                  <c:v>24.014800000000001</c:v>
                </c:pt>
                <c:pt idx="4204">
                  <c:v>23.987500000000001</c:v>
                </c:pt>
                <c:pt idx="4205">
                  <c:v>23.9758</c:v>
                </c:pt>
                <c:pt idx="4206">
                  <c:v>23.952300000000001</c:v>
                </c:pt>
                <c:pt idx="4207">
                  <c:v>23.924199999999999</c:v>
                </c:pt>
                <c:pt idx="4208">
                  <c:v>23.923400000000001</c:v>
                </c:pt>
                <c:pt idx="4209">
                  <c:v>23.883600000000001</c:v>
                </c:pt>
                <c:pt idx="4210">
                  <c:v>23.884399999999999</c:v>
                </c:pt>
                <c:pt idx="4211">
                  <c:v>23.8703</c:v>
                </c:pt>
                <c:pt idx="4212">
                  <c:v>23.8797</c:v>
                </c:pt>
                <c:pt idx="4213">
                  <c:v>23.828900000000001</c:v>
                </c:pt>
                <c:pt idx="4214">
                  <c:v>23.8156</c:v>
                </c:pt>
                <c:pt idx="4215">
                  <c:v>23.796900000000001</c:v>
                </c:pt>
                <c:pt idx="4216">
                  <c:v>23.782800000000002</c:v>
                </c:pt>
                <c:pt idx="4217">
                  <c:v>23.7578</c:v>
                </c:pt>
                <c:pt idx="4218">
                  <c:v>23.762499999999999</c:v>
                </c:pt>
                <c:pt idx="4219">
                  <c:v>23.7469</c:v>
                </c:pt>
                <c:pt idx="4220">
                  <c:v>23.7195</c:v>
                </c:pt>
                <c:pt idx="4221">
                  <c:v>23.696100000000001</c:v>
                </c:pt>
                <c:pt idx="4222">
                  <c:v>23.691400000000002</c:v>
                </c:pt>
                <c:pt idx="4223">
                  <c:v>23.6602</c:v>
                </c:pt>
                <c:pt idx="4224">
                  <c:v>23.646899999999999</c:v>
                </c:pt>
                <c:pt idx="4225">
                  <c:v>23.6234</c:v>
                </c:pt>
                <c:pt idx="4226">
                  <c:v>23.609400000000001</c:v>
                </c:pt>
                <c:pt idx="4227">
                  <c:v>23.584399999999999</c:v>
                </c:pt>
                <c:pt idx="4228">
                  <c:v>23.601600000000001</c:v>
                </c:pt>
                <c:pt idx="4229">
                  <c:v>23.616399999999999</c:v>
                </c:pt>
                <c:pt idx="4230">
                  <c:v>23.6539</c:v>
                </c:pt>
                <c:pt idx="4231">
                  <c:v>23.671900000000001</c:v>
                </c:pt>
                <c:pt idx="4232">
                  <c:v>23.702300000000001</c:v>
                </c:pt>
                <c:pt idx="4233">
                  <c:v>23.7578</c:v>
                </c:pt>
                <c:pt idx="4234">
                  <c:v>23.785900000000002</c:v>
                </c:pt>
                <c:pt idx="4235">
                  <c:v>23.8523</c:v>
                </c:pt>
                <c:pt idx="4236">
                  <c:v>23.890599999999999</c:v>
                </c:pt>
                <c:pt idx="4237">
                  <c:v>23.965599999999998</c:v>
                </c:pt>
                <c:pt idx="4238">
                  <c:v>24.011700000000001</c:v>
                </c:pt>
                <c:pt idx="4239">
                  <c:v>24.0625</c:v>
                </c:pt>
                <c:pt idx="4240">
                  <c:v>24.115600000000001</c:v>
                </c:pt>
                <c:pt idx="4241">
                  <c:v>24.174199999999999</c:v>
                </c:pt>
                <c:pt idx="4242">
                  <c:v>24.247699999999998</c:v>
                </c:pt>
                <c:pt idx="4243">
                  <c:v>24.303100000000001</c:v>
                </c:pt>
                <c:pt idx="4244">
                  <c:v>24.355499999999999</c:v>
                </c:pt>
                <c:pt idx="4245">
                  <c:v>24.4008</c:v>
                </c:pt>
                <c:pt idx="4246">
                  <c:v>24.482800000000001</c:v>
                </c:pt>
                <c:pt idx="4247">
                  <c:v>24.547699999999999</c:v>
                </c:pt>
                <c:pt idx="4248">
                  <c:v>24.5852</c:v>
                </c:pt>
                <c:pt idx="4249">
                  <c:v>24.644500000000001</c:v>
                </c:pt>
                <c:pt idx="4250">
                  <c:v>24.668800000000001</c:v>
                </c:pt>
                <c:pt idx="4251">
                  <c:v>24.678899999999999</c:v>
                </c:pt>
                <c:pt idx="4252">
                  <c:v>24.674199999999999</c:v>
                </c:pt>
                <c:pt idx="4253">
                  <c:v>24.688300000000002</c:v>
                </c:pt>
                <c:pt idx="4254">
                  <c:v>24.6648</c:v>
                </c:pt>
                <c:pt idx="4255">
                  <c:v>24.6234</c:v>
                </c:pt>
                <c:pt idx="4256">
                  <c:v>24.5867</c:v>
                </c:pt>
                <c:pt idx="4257">
                  <c:v>24.541399999999999</c:v>
                </c:pt>
                <c:pt idx="4258">
                  <c:v>24.524999999999999</c:v>
                </c:pt>
                <c:pt idx="4259">
                  <c:v>24.479700000000001</c:v>
                </c:pt>
                <c:pt idx="4260">
                  <c:v>24.452300000000001</c:v>
                </c:pt>
                <c:pt idx="4261">
                  <c:v>24.423400000000001</c:v>
                </c:pt>
                <c:pt idx="4262">
                  <c:v>24.4008</c:v>
                </c:pt>
                <c:pt idx="4263">
                  <c:v>24.389099999999999</c:v>
                </c:pt>
                <c:pt idx="4264">
                  <c:v>24.3797</c:v>
                </c:pt>
                <c:pt idx="4265">
                  <c:v>24.3445</c:v>
                </c:pt>
                <c:pt idx="4266">
                  <c:v>24.318000000000001</c:v>
                </c:pt>
                <c:pt idx="4267">
                  <c:v>24.295300000000001</c:v>
                </c:pt>
                <c:pt idx="4268">
                  <c:v>24.274999999999999</c:v>
                </c:pt>
                <c:pt idx="4269">
                  <c:v>24.239100000000001</c:v>
                </c:pt>
                <c:pt idx="4270">
                  <c:v>24.235199999999999</c:v>
                </c:pt>
                <c:pt idx="4271">
                  <c:v>24.237500000000001</c:v>
                </c:pt>
                <c:pt idx="4272">
                  <c:v>24.210899999999999</c:v>
                </c:pt>
                <c:pt idx="4273">
                  <c:v>24.173400000000001</c:v>
                </c:pt>
                <c:pt idx="4274">
                  <c:v>24.167200000000001</c:v>
                </c:pt>
                <c:pt idx="4275">
                  <c:v>24.146100000000001</c:v>
                </c:pt>
                <c:pt idx="4276">
                  <c:v>24.1266</c:v>
                </c:pt>
                <c:pt idx="4277">
                  <c:v>24.122699999999998</c:v>
                </c:pt>
                <c:pt idx="4278">
                  <c:v>24.104700000000001</c:v>
                </c:pt>
                <c:pt idx="4279">
                  <c:v>24.073399999999999</c:v>
                </c:pt>
                <c:pt idx="4280">
                  <c:v>24.0594</c:v>
                </c:pt>
                <c:pt idx="4281">
                  <c:v>24.050799999999999</c:v>
                </c:pt>
                <c:pt idx="4282">
                  <c:v>24.026599999999998</c:v>
                </c:pt>
                <c:pt idx="4283">
                  <c:v>24.007000000000001</c:v>
                </c:pt>
                <c:pt idx="4284">
                  <c:v>23.985900000000001</c:v>
                </c:pt>
                <c:pt idx="4285">
                  <c:v>23.956299999999999</c:v>
                </c:pt>
                <c:pt idx="4286">
                  <c:v>23.949200000000001</c:v>
                </c:pt>
                <c:pt idx="4287">
                  <c:v>23.9359</c:v>
                </c:pt>
                <c:pt idx="4288">
                  <c:v>23.922699999999999</c:v>
                </c:pt>
                <c:pt idx="4289">
                  <c:v>23.8992</c:v>
                </c:pt>
                <c:pt idx="4290">
                  <c:v>23.904699999999998</c:v>
                </c:pt>
                <c:pt idx="4291">
                  <c:v>23.887499999999999</c:v>
                </c:pt>
                <c:pt idx="4292">
                  <c:v>23.860199999999999</c:v>
                </c:pt>
                <c:pt idx="4293">
                  <c:v>23.846900000000002</c:v>
                </c:pt>
                <c:pt idx="4294">
                  <c:v>23.833600000000001</c:v>
                </c:pt>
                <c:pt idx="4295">
                  <c:v>23.827300000000001</c:v>
                </c:pt>
                <c:pt idx="4296">
                  <c:v>23.816400000000002</c:v>
                </c:pt>
                <c:pt idx="4297">
                  <c:v>23.778099999999998</c:v>
                </c:pt>
                <c:pt idx="4298">
                  <c:v>23.776599999999998</c:v>
                </c:pt>
                <c:pt idx="4299">
                  <c:v>23.742999999999999</c:v>
                </c:pt>
                <c:pt idx="4300">
                  <c:v>23.7211</c:v>
                </c:pt>
                <c:pt idx="4301">
                  <c:v>23.696100000000001</c:v>
                </c:pt>
                <c:pt idx="4302">
                  <c:v>23.694500000000001</c:v>
                </c:pt>
                <c:pt idx="4303">
                  <c:v>23.6812</c:v>
                </c:pt>
                <c:pt idx="4304">
                  <c:v>23.666399999999999</c:v>
                </c:pt>
                <c:pt idx="4305">
                  <c:v>23.648399999999999</c:v>
                </c:pt>
                <c:pt idx="4306">
                  <c:v>23.628900000000002</c:v>
                </c:pt>
                <c:pt idx="4307">
                  <c:v>23.611699999999999</c:v>
                </c:pt>
                <c:pt idx="4308">
                  <c:v>23.592199999999998</c:v>
                </c:pt>
                <c:pt idx="4309">
                  <c:v>23.579699999999999</c:v>
                </c:pt>
                <c:pt idx="4310">
                  <c:v>23.572700000000001</c:v>
                </c:pt>
                <c:pt idx="4311">
                  <c:v>23.5883</c:v>
                </c:pt>
                <c:pt idx="4312">
                  <c:v>23.601600000000001</c:v>
                </c:pt>
                <c:pt idx="4313">
                  <c:v>23.625800000000002</c:v>
                </c:pt>
                <c:pt idx="4314">
                  <c:v>23.642199999999999</c:v>
                </c:pt>
                <c:pt idx="4315">
                  <c:v>23.678899999999999</c:v>
                </c:pt>
                <c:pt idx="4316">
                  <c:v>23.723400000000002</c:v>
                </c:pt>
                <c:pt idx="4317">
                  <c:v>23.758600000000001</c:v>
                </c:pt>
                <c:pt idx="4318">
                  <c:v>23.818000000000001</c:v>
                </c:pt>
                <c:pt idx="4319">
                  <c:v>23.869499999999999</c:v>
                </c:pt>
                <c:pt idx="4320">
                  <c:v>23.921900000000001</c:v>
                </c:pt>
                <c:pt idx="4321">
                  <c:v>23.9727</c:v>
                </c:pt>
                <c:pt idx="4322">
                  <c:v>24.0305</c:v>
                </c:pt>
                <c:pt idx="4323">
                  <c:v>24.1023</c:v>
                </c:pt>
                <c:pt idx="4324">
                  <c:v>24.1539</c:v>
                </c:pt>
                <c:pt idx="4325">
                  <c:v>24.202300000000001</c:v>
                </c:pt>
                <c:pt idx="4326">
                  <c:v>24.268000000000001</c:v>
                </c:pt>
                <c:pt idx="4327">
                  <c:v>24.3352</c:v>
                </c:pt>
                <c:pt idx="4328">
                  <c:v>24.407800000000002</c:v>
                </c:pt>
                <c:pt idx="4329">
                  <c:v>24.4617</c:v>
                </c:pt>
                <c:pt idx="4330">
                  <c:v>24.5063</c:v>
                </c:pt>
                <c:pt idx="4331">
                  <c:v>24.584399999999999</c:v>
                </c:pt>
                <c:pt idx="4332">
                  <c:v>24.610900000000001</c:v>
                </c:pt>
                <c:pt idx="4333">
                  <c:v>24.656199999999998</c:v>
                </c:pt>
                <c:pt idx="4334">
                  <c:v>24.685199999999998</c:v>
                </c:pt>
                <c:pt idx="4335">
                  <c:v>24.704699999999999</c:v>
                </c:pt>
                <c:pt idx="4336">
                  <c:v>24.6938</c:v>
                </c:pt>
                <c:pt idx="4337">
                  <c:v>24.6797</c:v>
                </c:pt>
                <c:pt idx="4338">
                  <c:v>24.664100000000001</c:v>
                </c:pt>
                <c:pt idx="4339">
                  <c:v>24.612500000000001</c:v>
                </c:pt>
                <c:pt idx="4340">
                  <c:v>24.583600000000001</c:v>
                </c:pt>
                <c:pt idx="4341">
                  <c:v>24.543800000000001</c:v>
                </c:pt>
                <c:pt idx="4342">
                  <c:v>24.512499999999999</c:v>
                </c:pt>
                <c:pt idx="4343">
                  <c:v>24.505500000000001</c:v>
                </c:pt>
                <c:pt idx="4344">
                  <c:v>24.494499999999999</c:v>
                </c:pt>
                <c:pt idx="4345">
                  <c:v>24.4602</c:v>
                </c:pt>
                <c:pt idx="4346">
                  <c:v>24.416399999999999</c:v>
                </c:pt>
                <c:pt idx="4347">
                  <c:v>24.4117</c:v>
                </c:pt>
                <c:pt idx="4348">
                  <c:v>24.398399999999999</c:v>
                </c:pt>
                <c:pt idx="4349">
                  <c:v>24.371099999999998</c:v>
                </c:pt>
                <c:pt idx="4350">
                  <c:v>24.35</c:v>
                </c:pt>
                <c:pt idx="4351">
                  <c:v>24.331299999999999</c:v>
                </c:pt>
                <c:pt idx="4352">
                  <c:v>24.3</c:v>
                </c:pt>
                <c:pt idx="4353">
                  <c:v>24.274999999999999</c:v>
                </c:pt>
                <c:pt idx="4354">
                  <c:v>24.264099999999999</c:v>
                </c:pt>
                <c:pt idx="4355">
                  <c:v>24.239100000000001</c:v>
                </c:pt>
                <c:pt idx="4356">
                  <c:v>24.2422</c:v>
                </c:pt>
                <c:pt idx="4357">
                  <c:v>24.207000000000001</c:v>
                </c:pt>
                <c:pt idx="4358">
                  <c:v>24.189800000000002</c:v>
                </c:pt>
                <c:pt idx="4359">
                  <c:v>24.1633</c:v>
                </c:pt>
                <c:pt idx="4360">
                  <c:v>24.141400000000001</c:v>
                </c:pt>
                <c:pt idx="4361">
                  <c:v>24.135200000000001</c:v>
                </c:pt>
                <c:pt idx="4362">
                  <c:v>24.128900000000002</c:v>
                </c:pt>
                <c:pt idx="4363">
                  <c:v>24.103899999999999</c:v>
                </c:pt>
                <c:pt idx="4364">
                  <c:v>24.0688</c:v>
                </c:pt>
                <c:pt idx="4365">
                  <c:v>24.0688</c:v>
                </c:pt>
                <c:pt idx="4366">
                  <c:v>24.051600000000001</c:v>
                </c:pt>
                <c:pt idx="4367">
                  <c:v>24.042999999999999</c:v>
                </c:pt>
                <c:pt idx="4368">
                  <c:v>24.043800000000001</c:v>
                </c:pt>
                <c:pt idx="4369">
                  <c:v>24.002300000000002</c:v>
                </c:pt>
                <c:pt idx="4370">
                  <c:v>23.9953</c:v>
                </c:pt>
                <c:pt idx="4371">
                  <c:v>23.968</c:v>
                </c:pt>
                <c:pt idx="4372">
                  <c:v>23.953099999999999</c:v>
                </c:pt>
                <c:pt idx="4373">
                  <c:v>23.925000000000001</c:v>
                </c:pt>
                <c:pt idx="4374">
                  <c:v>23.907</c:v>
                </c:pt>
                <c:pt idx="4375">
                  <c:v>23.896100000000001</c:v>
                </c:pt>
                <c:pt idx="4376">
                  <c:v>23.8828</c:v>
                </c:pt>
                <c:pt idx="4377">
                  <c:v>23.858599999999999</c:v>
                </c:pt>
                <c:pt idx="4378">
                  <c:v>23.825800000000001</c:v>
                </c:pt>
                <c:pt idx="4379">
                  <c:v>23.821100000000001</c:v>
                </c:pt>
                <c:pt idx="4380">
                  <c:v>23.793800000000001</c:v>
                </c:pt>
                <c:pt idx="4381">
                  <c:v>23.771899999999999</c:v>
                </c:pt>
                <c:pt idx="4382">
                  <c:v>23.764800000000001</c:v>
                </c:pt>
                <c:pt idx="4383">
                  <c:v>23.747699999999998</c:v>
                </c:pt>
                <c:pt idx="4384">
                  <c:v>23.735199999999999</c:v>
                </c:pt>
                <c:pt idx="4385">
                  <c:v>23.709399999999999</c:v>
                </c:pt>
                <c:pt idx="4386">
                  <c:v>23.7133</c:v>
                </c:pt>
                <c:pt idx="4387">
                  <c:v>23.6953</c:v>
                </c:pt>
                <c:pt idx="4388">
                  <c:v>23.676600000000001</c:v>
                </c:pt>
                <c:pt idx="4389">
                  <c:v>23.654699999999998</c:v>
                </c:pt>
                <c:pt idx="4390">
                  <c:v>23.6328</c:v>
                </c:pt>
                <c:pt idx="4391">
                  <c:v>23.604700000000001</c:v>
                </c:pt>
                <c:pt idx="4392">
                  <c:v>23.593800000000002</c:v>
                </c:pt>
                <c:pt idx="4393">
                  <c:v>23.580500000000001</c:v>
                </c:pt>
                <c:pt idx="4394">
                  <c:v>23.585899999999999</c:v>
                </c:pt>
                <c:pt idx="4395">
                  <c:v>23.5914</c:v>
                </c:pt>
                <c:pt idx="4396">
                  <c:v>23.613299999999999</c:v>
                </c:pt>
                <c:pt idx="4397">
                  <c:v>23.653099999999998</c:v>
                </c:pt>
                <c:pt idx="4398">
                  <c:v>23.6812</c:v>
                </c:pt>
                <c:pt idx="4399">
                  <c:v>23.718</c:v>
                </c:pt>
                <c:pt idx="4400">
                  <c:v>23.768799999999999</c:v>
                </c:pt>
                <c:pt idx="4401">
                  <c:v>23.822700000000001</c:v>
                </c:pt>
                <c:pt idx="4402">
                  <c:v>23.865600000000001</c:v>
                </c:pt>
                <c:pt idx="4403">
                  <c:v>23.910900000000002</c:v>
                </c:pt>
                <c:pt idx="4404">
                  <c:v>23.962499999999999</c:v>
                </c:pt>
                <c:pt idx="4405">
                  <c:v>24.016400000000001</c:v>
                </c:pt>
                <c:pt idx="4406">
                  <c:v>24.092199999999998</c:v>
                </c:pt>
                <c:pt idx="4407">
                  <c:v>24.144500000000001</c:v>
                </c:pt>
                <c:pt idx="4408">
                  <c:v>24.1922</c:v>
                </c:pt>
                <c:pt idx="4409">
                  <c:v>24.247699999999998</c:v>
                </c:pt>
                <c:pt idx="4410">
                  <c:v>24.323399999999999</c:v>
                </c:pt>
                <c:pt idx="4411">
                  <c:v>24.375800000000002</c:v>
                </c:pt>
                <c:pt idx="4412">
                  <c:v>24.433599999999998</c:v>
                </c:pt>
                <c:pt idx="4413">
                  <c:v>24.491399999999999</c:v>
                </c:pt>
                <c:pt idx="4414">
                  <c:v>24.555499999999999</c:v>
                </c:pt>
                <c:pt idx="4415">
                  <c:v>24.5914</c:v>
                </c:pt>
                <c:pt idx="4416">
                  <c:v>24.635899999999999</c:v>
                </c:pt>
                <c:pt idx="4417">
                  <c:v>24.641400000000001</c:v>
                </c:pt>
                <c:pt idx="4418">
                  <c:v>24.653099999999998</c:v>
                </c:pt>
                <c:pt idx="4419">
                  <c:v>24.678100000000001</c:v>
                </c:pt>
                <c:pt idx="4420">
                  <c:v>24.656199999999998</c:v>
                </c:pt>
                <c:pt idx="4421">
                  <c:v>24.6477</c:v>
                </c:pt>
                <c:pt idx="4422">
                  <c:v>24.615600000000001</c:v>
                </c:pt>
                <c:pt idx="4423">
                  <c:v>24.5641</c:v>
                </c:pt>
                <c:pt idx="4424">
                  <c:v>24.510200000000001</c:v>
                </c:pt>
                <c:pt idx="4425">
                  <c:v>24.476600000000001</c:v>
                </c:pt>
                <c:pt idx="4426">
                  <c:v>24.457799999999999</c:v>
                </c:pt>
                <c:pt idx="4427">
                  <c:v>24.4344</c:v>
                </c:pt>
                <c:pt idx="4428">
                  <c:v>24.425000000000001</c:v>
                </c:pt>
                <c:pt idx="4429">
                  <c:v>24.417200000000001</c:v>
                </c:pt>
                <c:pt idx="4430">
                  <c:v>24.383600000000001</c:v>
                </c:pt>
                <c:pt idx="4431">
                  <c:v>24.358599999999999</c:v>
                </c:pt>
                <c:pt idx="4432">
                  <c:v>24.3414</c:v>
                </c:pt>
                <c:pt idx="4433">
                  <c:v>24.323399999999999</c:v>
                </c:pt>
                <c:pt idx="4434">
                  <c:v>24.301600000000001</c:v>
                </c:pt>
                <c:pt idx="4435">
                  <c:v>24.297699999999999</c:v>
                </c:pt>
                <c:pt idx="4436">
                  <c:v>24.271100000000001</c:v>
                </c:pt>
                <c:pt idx="4437">
                  <c:v>24.236699999999999</c:v>
                </c:pt>
                <c:pt idx="4438">
                  <c:v>24.228899999999999</c:v>
                </c:pt>
                <c:pt idx="4439">
                  <c:v>24.199200000000001</c:v>
                </c:pt>
                <c:pt idx="4440">
                  <c:v>24.189800000000002</c:v>
                </c:pt>
                <c:pt idx="4441">
                  <c:v>24.169499999999999</c:v>
                </c:pt>
                <c:pt idx="4442">
                  <c:v>24.1539</c:v>
                </c:pt>
                <c:pt idx="4443">
                  <c:v>24.125800000000002</c:v>
                </c:pt>
                <c:pt idx="4444">
                  <c:v>24.096900000000002</c:v>
                </c:pt>
                <c:pt idx="4445">
                  <c:v>24.077300000000001</c:v>
                </c:pt>
                <c:pt idx="4446">
                  <c:v>24.089099999999998</c:v>
                </c:pt>
                <c:pt idx="4447">
                  <c:v>24.056999999999999</c:v>
                </c:pt>
                <c:pt idx="4448">
                  <c:v>24.046099999999999</c:v>
                </c:pt>
                <c:pt idx="4449">
                  <c:v>24.012499999999999</c:v>
                </c:pt>
                <c:pt idx="4450">
                  <c:v>24</c:v>
                </c:pt>
                <c:pt idx="4451">
                  <c:v>24.0031</c:v>
                </c:pt>
                <c:pt idx="4452">
                  <c:v>23.975000000000001</c:v>
                </c:pt>
                <c:pt idx="4453">
                  <c:v>23.949200000000001</c:v>
                </c:pt>
                <c:pt idx="4454">
                  <c:v>23.9344</c:v>
                </c:pt>
                <c:pt idx="4455">
                  <c:v>23.941400000000002</c:v>
                </c:pt>
                <c:pt idx="4456">
                  <c:v>23.912500000000001</c:v>
                </c:pt>
                <c:pt idx="4457">
                  <c:v>23.884399999999999</c:v>
                </c:pt>
                <c:pt idx="4458">
                  <c:v>23.8719</c:v>
                </c:pt>
                <c:pt idx="4459">
                  <c:v>23.864100000000001</c:v>
                </c:pt>
                <c:pt idx="4460">
                  <c:v>23.859400000000001</c:v>
                </c:pt>
                <c:pt idx="4461">
                  <c:v>23.8383</c:v>
                </c:pt>
                <c:pt idx="4462">
                  <c:v>23.821100000000001</c:v>
                </c:pt>
                <c:pt idx="4463">
                  <c:v>23.803100000000001</c:v>
                </c:pt>
                <c:pt idx="4464">
                  <c:v>23.773399999999999</c:v>
                </c:pt>
                <c:pt idx="4465">
                  <c:v>23.747699999999998</c:v>
                </c:pt>
                <c:pt idx="4466">
                  <c:v>23.741399999999999</c:v>
                </c:pt>
                <c:pt idx="4467">
                  <c:v>23.732800000000001</c:v>
                </c:pt>
                <c:pt idx="4468">
                  <c:v>23.726600000000001</c:v>
                </c:pt>
                <c:pt idx="4469">
                  <c:v>23.6938</c:v>
                </c:pt>
                <c:pt idx="4470">
                  <c:v>23.675799999999999</c:v>
                </c:pt>
                <c:pt idx="4471">
                  <c:v>23.662500000000001</c:v>
                </c:pt>
                <c:pt idx="4472">
                  <c:v>23.645299999999999</c:v>
                </c:pt>
                <c:pt idx="4473">
                  <c:v>23.632000000000001</c:v>
                </c:pt>
                <c:pt idx="4474">
                  <c:v>23.606999999999999</c:v>
                </c:pt>
                <c:pt idx="4475">
                  <c:v>23.606300000000001</c:v>
                </c:pt>
                <c:pt idx="4476">
                  <c:v>23.583600000000001</c:v>
                </c:pt>
                <c:pt idx="4477">
                  <c:v>23.571899999999999</c:v>
                </c:pt>
                <c:pt idx="4478">
                  <c:v>23.566400000000002</c:v>
                </c:pt>
                <c:pt idx="4479">
                  <c:v>23.580500000000001</c:v>
                </c:pt>
                <c:pt idx="4480">
                  <c:v>23.606300000000001</c:v>
                </c:pt>
                <c:pt idx="4481">
                  <c:v>23.636700000000001</c:v>
                </c:pt>
                <c:pt idx="4482">
                  <c:v>23.696899999999999</c:v>
                </c:pt>
                <c:pt idx="4483">
                  <c:v>23.728100000000001</c:v>
                </c:pt>
                <c:pt idx="4484">
                  <c:v>23.789100000000001</c:v>
                </c:pt>
                <c:pt idx="4485">
                  <c:v>23.842199999999998</c:v>
                </c:pt>
                <c:pt idx="4486">
                  <c:v>23.895299999999999</c:v>
                </c:pt>
                <c:pt idx="4487">
                  <c:v>23.954699999999999</c:v>
                </c:pt>
                <c:pt idx="4488">
                  <c:v>24.0016</c:v>
                </c:pt>
                <c:pt idx="4489">
                  <c:v>24.064800000000002</c:v>
                </c:pt>
                <c:pt idx="4490">
                  <c:v>24.109400000000001</c:v>
                </c:pt>
                <c:pt idx="4491">
                  <c:v>24.1844</c:v>
                </c:pt>
                <c:pt idx="4492">
                  <c:v>24.2547</c:v>
                </c:pt>
                <c:pt idx="4493">
                  <c:v>24.3156</c:v>
                </c:pt>
                <c:pt idx="4494">
                  <c:v>24.375800000000002</c:v>
                </c:pt>
                <c:pt idx="4495">
                  <c:v>24.4438</c:v>
                </c:pt>
                <c:pt idx="4496">
                  <c:v>24.503900000000002</c:v>
                </c:pt>
                <c:pt idx="4497">
                  <c:v>24.551600000000001</c:v>
                </c:pt>
                <c:pt idx="4498">
                  <c:v>24.603100000000001</c:v>
                </c:pt>
                <c:pt idx="4499">
                  <c:v>24.644500000000001</c:v>
                </c:pt>
                <c:pt idx="4500">
                  <c:v>24.685199999999998</c:v>
                </c:pt>
                <c:pt idx="4501">
                  <c:v>24.686699999999998</c:v>
                </c:pt>
                <c:pt idx="4502">
                  <c:v>24.704699999999999</c:v>
                </c:pt>
                <c:pt idx="4503">
                  <c:v>24.6906</c:v>
                </c:pt>
                <c:pt idx="4504">
                  <c:v>24.674199999999999</c:v>
                </c:pt>
                <c:pt idx="4505">
                  <c:v>24.639800000000001</c:v>
                </c:pt>
                <c:pt idx="4506">
                  <c:v>24.587499999999999</c:v>
                </c:pt>
                <c:pt idx="4507">
                  <c:v>24.5703</c:v>
                </c:pt>
                <c:pt idx="4508">
                  <c:v>24.540600000000001</c:v>
                </c:pt>
                <c:pt idx="4509">
                  <c:v>24.503900000000002</c:v>
                </c:pt>
                <c:pt idx="4510">
                  <c:v>24.484400000000001</c:v>
                </c:pt>
                <c:pt idx="4511">
                  <c:v>24.4602</c:v>
                </c:pt>
                <c:pt idx="4512">
                  <c:v>24.428899999999999</c:v>
                </c:pt>
                <c:pt idx="4513">
                  <c:v>24.4008</c:v>
                </c:pt>
                <c:pt idx="4514">
                  <c:v>24.4</c:v>
                </c:pt>
                <c:pt idx="4515">
                  <c:v>24.375</c:v>
                </c:pt>
                <c:pt idx="4516">
                  <c:v>24.35</c:v>
                </c:pt>
                <c:pt idx="4517">
                  <c:v>24.348400000000002</c:v>
                </c:pt>
                <c:pt idx="4518">
                  <c:v>24.3125</c:v>
                </c:pt>
                <c:pt idx="4519">
                  <c:v>24.287500000000001</c:v>
                </c:pt>
                <c:pt idx="4520">
                  <c:v>24.273399999999999</c:v>
                </c:pt>
                <c:pt idx="4521">
                  <c:v>24.265599999999999</c:v>
                </c:pt>
                <c:pt idx="4522">
                  <c:v>24.25</c:v>
                </c:pt>
                <c:pt idx="4523">
                  <c:v>24.207000000000001</c:v>
                </c:pt>
                <c:pt idx="4524">
                  <c:v>24.185199999999998</c:v>
                </c:pt>
                <c:pt idx="4525">
                  <c:v>24.1828</c:v>
                </c:pt>
                <c:pt idx="4526">
                  <c:v>24.174199999999999</c:v>
                </c:pt>
                <c:pt idx="4527">
                  <c:v>24.1508</c:v>
                </c:pt>
                <c:pt idx="4528">
                  <c:v>24.1313</c:v>
                </c:pt>
                <c:pt idx="4529">
                  <c:v>24.1</c:v>
                </c:pt>
                <c:pt idx="4530">
                  <c:v>24.0852</c:v>
                </c:pt>
                <c:pt idx="4531">
                  <c:v>24.056999999999999</c:v>
                </c:pt>
                <c:pt idx="4532">
                  <c:v>24.046900000000001</c:v>
                </c:pt>
                <c:pt idx="4533">
                  <c:v>24.034400000000002</c:v>
                </c:pt>
                <c:pt idx="4534">
                  <c:v>24.010899999999999</c:v>
                </c:pt>
                <c:pt idx="4535">
                  <c:v>24.000800000000002</c:v>
                </c:pt>
                <c:pt idx="4536">
                  <c:v>23.9695</c:v>
                </c:pt>
                <c:pt idx="4537">
                  <c:v>23.957000000000001</c:v>
                </c:pt>
                <c:pt idx="4538">
                  <c:v>23.953900000000001</c:v>
                </c:pt>
                <c:pt idx="4539">
                  <c:v>23.9344</c:v>
                </c:pt>
                <c:pt idx="4540">
                  <c:v>23.9117</c:v>
                </c:pt>
                <c:pt idx="4541">
                  <c:v>23.883600000000001</c:v>
                </c:pt>
                <c:pt idx="4542">
                  <c:v>23.880500000000001</c:v>
                </c:pt>
                <c:pt idx="4543">
                  <c:v>23.856300000000001</c:v>
                </c:pt>
                <c:pt idx="4544">
                  <c:v>23.860199999999999</c:v>
                </c:pt>
                <c:pt idx="4545">
                  <c:v>23.8125</c:v>
                </c:pt>
                <c:pt idx="4546">
                  <c:v>23.818000000000001</c:v>
                </c:pt>
                <c:pt idx="4547">
                  <c:v>23.8141</c:v>
                </c:pt>
                <c:pt idx="4548">
                  <c:v>23.796900000000001</c:v>
                </c:pt>
                <c:pt idx="4549">
                  <c:v>23.791399999999999</c:v>
                </c:pt>
                <c:pt idx="4550">
                  <c:v>23.767199999999999</c:v>
                </c:pt>
                <c:pt idx="4551">
                  <c:v>23.758600000000001</c:v>
                </c:pt>
                <c:pt idx="4552">
                  <c:v>23.729700000000001</c:v>
                </c:pt>
                <c:pt idx="4553">
                  <c:v>23.700800000000001</c:v>
                </c:pt>
                <c:pt idx="4554">
                  <c:v>23.6938</c:v>
                </c:pt>
                <c:pt idx="4555">
                  <c:v>23.6812</c:v>
                </c:pt>
                <c:pt idx="4556">
                  <c:v>23.671099999999999</c:v>
                </c:pt>
                <c:pt idx="4557">
                  <c:v>23.660900000000002</c:v>
                </c:pt>
                <c:pt idx="4558">
                  <c:v>23.6492</c:v>
                </c:pt>
                <c:pt idx="4559">
                  <c:v>23.6172</c:v>
                </c:pt>
                <c:pt idx="4560">
                  <c:v>23.6</c:v>
                </c:pt>
                <c:pt idx="4561">
                  <c:v>23.610199999999999</c:v>
                </c:pt>
                <c:pt idx="4562">
                  <c:v>23.611699999999999</c:v>
                </c:pt>
                <c:pt idx="4563">
                  <c:v>23.635899999999999</c:v>
                </c:pt>
                <c:pt idx="4564">
                  <c:v>23.654699999999998</c:v>
                </c:pt>
                <c:pt idx="4565">
                  <c:v>23.7117</c:v>
                </c:pt>
                <c:pt idx="4566">
                  <c:v>23.731300000000001</c:v>
                </c:pt>
                <c:pt idx="4567">
                  <c:v>23.782</c:v>
                </c:pt>
                <c:pt idx="4568">
                  <c:v>23.842199999999998</c:v>
                </c:pt>
                <c:pt idx="4569">
                  <c:v>23.8977</c:v>
                </c:pt>
                <c:pt idx="4570">
                  <c:v>23.938300000000002</c:v>
                </c:pt>
                <c:pt idx="4571">
                  <c:v>23.9953</c:v>
                </c:pt>
                <c:pt idx="4572">
                  <c:v>24.0547</c:v>
                </c:pt>
                <c:pt idx="4573">
                  <c:v>24.114799999999999</c:v>
                </c:pt>
                <c:pt idx="4574">
                  <c:v>24.1633</c:v>
                </c:pt>
                <c:pt idx="4575">
                  <c:v>24.228100000000001</c:v>
                </c:pt>
                <c:pt idx="4576">
                  <c:v>24.303899999999999</c:v>
                </c:pt>
                <c:pt idx="4577">
                  <c:v>24.366399999999999</c:v>
                </c:pt>
                <c:pt idx="4578">
                  <c:v>24.436699999999998</c:v>
                </c:pt>
                <c:pt idx="4579">
                  <c:v>24.489100000000001</c:v>
                </c:pt>
                <c:pt idx="4580">
                  <c:v>24.5367</c:v>
                </c:pt>
                <c:pt idx="4581">
                  <c:v>24.6023</c:v>
                </c:pt>
                <c:pt idx="4582">
                  <c:v>24.6281</c:v>
                </c:pt>
                <c:pt idx="4583">
                  <c:v>24.670300000000001</c:v>
                </c:pt>
                <c:pt idx="4584">
                  <c:v>24.6797</c:v>
                </c:pt>
                <c:pt idx="4585">
                  <c:v>24.685199999999998</c:v>
                </c:pt>
                <c:pt idx="4586">
                  <c:v>24.685199999999998</c:v>
                </c:pt>
                <c:pt idx="4587">
                  <c:v>24.669499999999999</c:v>
                </c:pt>
                <c:pt idx="4588">
                  <c:v>24.654699999999998</c:v>
                </c:pt>
                <c:pt idx="4589">
                  <c:v>24.612500000000001</c:v>
                </c:pt>
                <c:pt idx="4590">
                  <c:v>24.566400000000002</c:v>
                </c:pt>
                <c:pt idx="4591">
                  <c:v>24.524999999999999</c:v>
                </c:pt>
                <c:pt idx="4592">
                  <c:v>24.492999999999999</c:v>
                </c:pt>
                <c:pt idx="4593">
                  <c:v>24.4695</c:v>
                </c:pt>
                <c:pt idx="4594">
                  <c:v>24.457000000000001</c:v>
                </c:pt>
                <c:pt idx="4595">
                  <c:v>24.4422</c:v>
                </c:pt>
                <c:pt idx="4596">
                  <c:v>24.418800000000001</c:v>
                </c:pt>
                <c:pt idx="4597">
                  <c:v>24.378900000000002</c:v>
                </c:pt>
                <c:pt idx="4598">
                  <c:v>24.3813</c:v>
                </c:pt>
                <c:pt idx="4599">
                  <c:v>24.361699999999999</c:v>
                </c:pt>
                <c:pt idx="4600">
                  <c:v>24.337499999999999</c:v>
                </c:pt>
                <c:pt idx="4601">
                  <c:v>24.301600000000001</c:v>
                </c:pt>
                <c:pt idx="4602">
                  <c:v>24.2852</c:v>
                </c:pt>
                <c:pt idx="4603">
                  <c:v>24.271100000000001</c:v>
                </c:pt>
                <c:pt idx="4604">
                  <c:v>24.2563</c:v>
                </c:pt>
                <c:pt idx="4605">
                  <c:v>24.214099999999998</c:v>
                </c:pt>
                <c:pt idx="4606">
                  <c:v>24.1938</c:v>
                </c:pt>
                <c:pt idx="4607">
                  <c:v>24.1922</c:v>
                </c:pt>
                <c:pt idx="4608">
                  <c:v>24.172699999999999</c:v>
                </c:pt>
                <c:pt idx="4609">
                  <c:v>24.1477</c:v>
                </c:pt>
                <c:pt idx="4610">
                  <c:v>24.121099999999998</c:v>
                </c:pt>
                <c:pt idx="4611">
                  <c:v>24.1172</c:v>
                </c:pt>
                <c:pt idx="4612">
                  <c:v>24.125</c:v>
                </c:pt>
                <c:pt idx="4613">
                  <c:v>24.0992</c:v>
                </c:pt>
                <c:pt idx="4614">
                  <c:v>24.0641</c:v>
                </c:pt>
                <c:pt idx="4615">
                  <c:v>24.046900000000001</c:v>
                </c:pt>
                <c:pt idx="4616">
                  <c:v>24.0258</c:v>
                </c:pt>
                <c:pt idx="4617">
                  <c:v>23.9984</c:v>
                </c:pt>
                <c:pt idx="4618">
                  <c:v>23.9758</c:v>
                </c:pt>
                <c:pt idx="4619">
                  <c:v>23.959399999999999</c:v>
                </c:pt>
                <c:pt idx="4620">
                  <c:v>23.9422</c:v>
                </c:pt>
                <c:pt idx="4621">
                  <c:v>23.9344</c:v>
                </c:pt>
                <c:pt idx="4622">
                  <c:v>23.9102</c:v>
                </c:pt>
                <c:pt idx="4623">
                  <c:v>23.882000000000001</c:v>
                </c:pt>
                <c:pt idx="4624">
                  <c:v>23.8687</c:v>
                </c:pt>
                <c:pt idx="4625">
                  <c:v>23.8477</c:v>
                </c:pt>
                <c:pt idx="4626">
                  <c:v>23.853899999999999</c:v>
                </c:pt>
                <c:pt idx="4627">
                  <c:v>23.8172</c:v>
                </c:pt>
                <c:pt idx="4628">
                  <c:v>23.806999999999999</c:v>
                </c:pt>
                <c:pt idx="4629">
                  <c:v>23.789100000000001</c:v>
                </c:pt>
                <c:pt idx="4630">
                  <c:v>23.7758</c:v>
                </c:pt>
                <c:pt idx="4631">
                  <c:v>23.764800000000001</c:v>
                </c:pt>
                <c:pt idx="4632">
                  <c:v>23.761700000000001</c:v>
                </c:pt>
                <c:pt idx="4633">
                  <c:v>23.749199999999998</c:v>
                </c:pt>
                <c:pt idx="4634">
                  <c:v>23.737500000000001</c:v>
                </c:pt>
                <c:pt idx="4635">
                  <c:v>23.709399999999999</c:v>
                </c:pt>
                <c:pt idx="4636">
                  <c:v>23.703900000000001</c:v>
                </c:pt>
                <c:pt idx="4637">
                  <c:v>23.671900000000001</c:v>
                </c:pt>
                <c:pt idx="4638">
                  <c:v>23.660900000000002</c:v>
                </c:pt>
                <c:pt idx="4639">
                  <c:v>23.642199999999999</c:v>
                </c:pt>
                <c:pt idx="4640">
                  <c:v>23.635899999999999</c:v>
                </c:pt>
                <c:pt idx="4641">
                  <c:v>23.614100000000001</c:v>
                </c:pt>
                <c:pt idx="4642">
                  <c:v>23.601600000000001</c:v>
                </c:pt>
                <c:pt idx="4643">
                  <c:v>23.6</c:v>
                </c:pt>
                <c:pt idx="4644">
                  <c:v>23.574999999999999</c:v>
                </c:pt>
                <c:pt idx="4645">
                  <c:v>23.593</c:v>
                </c:pt>
                <c:pt idx="4646">
                  <c:v>23.613299999999999</c:v>
                </c:pt>
                <c:pt idx="4647">
                  <c:v>23.639800000000001</c:v>
                </c:pt>
                <c:pt idx="4648">
                  <c:v>23.678899999999999</c:v>
                </c:pt>
                <c:pt idx="4649">
                  <c:v>23.694500000000001</c:v>
                </c:pt>
                <c:pt idx="4650">
                  <c:v>23.749199999999998</c:v>
                </c:pt>
                <c:pt idx="4651">
                  <c:v>23.806999999999999</c:v>
                </c:pt>
                <c:pt idx="4652">
                  <c:v>23.8734</c:v>
                </c:pt>
                <c:pt idx="4653">
                  <c:v>23.928100000000001</c:v>
                </c:pt>
                <c:pt idx="4654">
                  <c:v>23.978100000000001</c:v>
                </c:pt>
                <c:pt idx="4655">
                  <c:v>24.052299999999999</c:v>
                </c:pt>
                <c:pt idx="4656">
                  <c:v>24.103100000000001</c:v>
                </c:pt>
                <c:pt idx="4657">
                  <c:v>24.140599999999999</c:v>
                </c:pt>
                <c:pt idx="4658">
                  <c:v>24.198399999999999</c:v>
                </c:pt>
                <c:pt idx="4659">
                  <c:v>24.2805</c:v>
                </c:pt>
                <c:pt idx="4660">
                  <c:v>24.329699999999999</c:v>
                </c:pt>
                <c:pt idx="4661">
                  <c:v>24.406199999999998</c:v>
                </c:pt>
                <c:pt idx="4662">
                  <c:v>24.4617</c:v>
                </c:pt>
                <c:pt idx="4663">
                  <c:v>24.513300000000001</c:v>
                </c:pt>
                <c:pt idx="4664">
                  <c:v>24.5703</c:v>
                </c:pt>
                <c:pt idx="4665">
                  <c:v>24.617999999999999</c:v>
                </c:pt>
                <c:pt idx="4666">
                  <c:v>24.6633</c:v>
                </c:pt>
                <c:pt idx="4667">
                  <c:v>24.696100000000001</c:v>
                </c:pt>
                <c:pt idx="4668">
                  <c:v>24.730499999999999</c:v>
                </c:pt>
                <c:pt idx="4669">
                  <c:v>24.714099999999998</c:v>
                </c:pt>
                <c:pt idx="4670">
                  <c:v>24.732800000000001</c:v>
                </c:pt>
                <c:pt idx="4671">
                  <c:v>24.7</c:v>
                </c:pt>
                <c:pt idx="4672">
                  <c:v>24.671900000000001</c:v>
                </c:pt>
                <c:pt idx="4673">
                  <c:v>24.616399999999999</c:v>
                </c:pt>
                <c:pt idx="4674">
                  <c:v>24.577300000000001</c:v>
                </c:pt>
                <c:pt idx="4675">
                  <c:v>24.55</c:v>
                </c:pt>
                <c:pt idx="4676">
                  <c:v>24.510899999999999</c:v>
                </c:pt>
                <c:pt idx="4677">
                  <c:v>24.496099999999998</c:v>
                </c:pt>
                <c:pt idx="4678">
                  <c:v>24.4633</c:v>
                </c:pt>
                <c:pt idx="4679">
                  <c:v>24.446899999999999</c:v>
                </c:pt>
                <c:pt idx="4680">
                  <c:v>24.423400000000001</c:v>
                </c:pt>
                <c:pt idx="4681">
                  <c:v>24.409400000000002</c:v>
                </c:pt>
                <c:pt idx="4682">
                  <c:v>24.3828</c:v>
                </c:pt>
                <c:pt idx="4683">
                  <c:v>24.354700000000001</c:v>
                </c:pt>
                <c:pt idx="4684">
                  <c:v>24.366399999999999</c:v>
                </c:pt>
                <c:pt idx="4685">
                  <c:v>24.328900000000001</c:v>
                </c:pt>
                <c:pt idx="4686">
                  <c:v>24.318000000000001</c:v>
                </c:pt>
                <c:pt idx="4687">
                  <c:v>24.2836</c:v>
                </c:pt>
                <c:pt idx="4688">
                  <c:v>24.270299999999999</c:v>
                </c:pt>
                <c:pt idx="4689">
                  <c:v>24.259399999999999</c:v>
                </c:pt>
                <c:pt idx="4690">
                  <c:v>24.235900000000001</c:v>
                </c:pt>
                <c:pt idx="4691">
                  <c:v>24.212499999999999</c:v>
                </c:pt>
                <c:pt idx="4692">
                  <c:v>24.196100000000001</c:v>
                </c:pt>
                <c:pt idx="4693">
                  <c:v>24.168800000000001</c:v>
                </c:pt>
                <c:pt idx="4694">
                  <c:v>24.1602</c:v>
                </c:pt>
                <c:pt idx="4695">
                  <c:v>24.146899999999999</c:v>
                </c:pt>
                <c:pt idx="4696">
                  <c:v>24.135200000000001</c:v>
                </c:pt>
                <c:pt idx="4697">
                  <c:v>24.113299999999999</c:v>
                </c:pt>
                <c:pt idx="4698">
                  <c:v>24.095300000000002</c:v>
                </c:pt>
                <c:pt idx="4699">
                  <c:v>24.076599999999999</c:v>
                </c:pt>
                <c:pt idx="4700">
                  <c:v>24.043800000000001</c:v>
                </c:pt>
                <c:pt idx="4701">
                  <c:v>24.0367</c:v>
                </c:pt>
                <c:pt idx="4702">
                  <c:v>24.0242</c:v>
                </c:pt>
                <c:pt idx="4703">
                  <c:v>23.989799999999999</c:v>
                </c:pt>
                <c:pt idx="4704">
                  <c:v>23.989799999999999</c:v>
                </c:pt>
                <c:pt idx="4705">
                  <c:v>23.965599999999998</c:v>
                </c:pt>
                <c:pt idx="4706">
                  <c:v>23.947700000000001</c:v>
                </c:pt>
                <c:pt idx="4707">
                  <c:v>23.9359</c:v>
                </c:pt>
                <c:pt idx="4708">
                  <c:v>23.924199999999999</c:v>
                </c:pt>
                <c:pt idx="4709">
                  <c:v>23.9117</c:v>
                </c:pt>
                <c:pt idx="4710">
                  <c:v>23.889800000000001</c:v>
                </c:pt>
                <c:pt idx="4711">
                  <c:v>23.869499999999999</c:v>
                </c:pt>
                <c:pt idx="4712">
                  <c:v>23.835899999999999</c:v>
                </c:pt>
                <c:pt idx="4713">
                  <c:v>23.828900000000001</c:v>
                </c:pt>
                <c:pt idx="4714">
                  <c:v>23.824999999999999</c:v>
                </c:pt>
                <c:pt idx="4715">
                  <c:v>23.800799999999999</c:v>
                </c:pt>
                <c:pt idx="4716">
                  <c:v>23.7773</c:v>
                </c:pt>
                <c:pt idx="4717">
                  <c:v>23.765599999999999</c:v>
                </c:pt>
                <c:pt idx="4718">
                  <c:v>23.75</c:v>
                </c:pt>
                <c:pt idx="4719">
                  <c:v>23.7211</c:v>
                </c:pt>
                <c:pt idx="4720">
                  <c:v>23.725000000000001</c:v>
                </c:pt>
                <c:pt idx="4721">
                  <c:v>23.7117</c:v>
                </c:pt>
                <c:pt idx="4722">
                  <c:v>23.686699999999998</c:v>
                </c:pt>
                <c:pt idx="4723">
                  <c:v>23.671099999999999</c:v>
                </c:pt>
                <c:pt idx="4724">
                  <c:v>23.666399999999999</c:v>
                </c:pt>
                <c:pt idx="4725">
                  <c:v>23.6555</c:v>
                </c:pt>
                <c:pt idx="4726">
                  <c:v>23.6187</c:v>
                </c:pt>
                <c:pt idx="4727">
                  <c:v>23.611699999999999</c:v>
                </c:pt>
                <c:pt idx="4728">
                  <c:v>23.614799999999999</c:v>
                </c:pt>
                <c:pt idx="4729">
                  <c:v>23.6328</c:v>
                </c:pt>
                <c:pt idx="4730">
                  <c:v>23.65</c:v>
                </c:pt>
                <c:pt idx="4731">
                  <c:v>23.685199999999998</c:v>
                </c:pt>
                <c:pt idx="4732">
                  <c:v>23.7164</c:v>
                </c:pt>
                <c:pt idx="4733">
                  <c:v>23.759399999999999</c:v>
                </c:pt>
                <c:pt idx="4734">
                  <c:v>23.802299999999999</c:v>
                </c:pt>
                <c:pt idx="4735">
                  <c:v>23.855499999999999</c:v>
                </c:pt>
                <c:pt idx="4736">
                  <c:v>23.917999999999999</c:v>
                </c:pt>
                <c:pt idx="4737">
                  <c:v>23.985199999999999</c:v>
                </c:pt>
                <c:pt idx="4738">
                  <c:v>24.026599999999998</c:v>
                </c:pt>
                <c:pt idx="4739">
                  <c:v>24.081299999999999</c:v>
                </c:pt>
                <c:pt idx="4740">
                  <c:v>24.115600000000001</c:v>
                </c:pt>
                <c:pt idx="4741">
                  <c:v>24.197700000000001</c:v>
                </c:pt>
                <c:pt idx="4742">
                  <c:v>24.2469</c:v>
                </c:pt>
                <c:pt idx="4743">
                  <c:v>24.318000000000001</c:v>
                </c:pt>
                <c:pt idx="4744">
                  <c:v>24.389800000000001</c:v>
                </c:pt>
                <c:pt idx="4745">
                  <c:v>24.431999999999999</c:v>
                </c:pt>
                <c:pt idx="4746">
                  <c:v>24.491399999999999</c:v>
                </c:pt>
                <c:pt idx="4747">
                  <c:v>24.549199999999999</c:v>
                </c:pt>
                <c:pt idx="4748">
                  <c:v>24.5961</c:v>
                </c:pt>
                <c:pt idx="4749">
                  <c:v>24.640599999999999</c:v>
                </c:pt>
                <c:pt idx="4750">
                  <c:v>24.677299999999999</c:v>
                </c:pt>
                <c:pt idx="4751">
                  <c:v>24.706299999999999</c:v>
                </c:pt>
                <c:pt idx="4752">
                  <c:v>24.706299999999999</c:v>
                </c:pt>
                <c:pt idx="4753">
                  <c:v>24.6875</c:v>
                </c:pt>
                <c:pt idx="4754">
                  <c:v>24.674199999999999</c:v>
                </c:pt>
                <c:pt idx="4755">
                  <c:v>24.657</c:v>
                </c:pt>
                <c:pt idx="4756">
                  <c:v>24.601600000000001</c:v>
                </c:pt>
                <c:pt idx="4757">
                  <c:v>24.578099999999999</c:v>
                </c:pt>
                <c:pt idx="4758">
                  <c:v>24.545300000000001</c:v>
                </c:pt>
                <c:pt idx="4759">
                  <c:v>24.5242</c:v>
                </c:pt>
                <c:pt idx="4760">
                  <c:v>24.489100000000001</c:v>
                </c:pt>
                <c:pt idx="4761">
                  <c:v>24.4664</c:v>
                </c:pt>
                <c:pt idx="4762">
                  <c:v>24.449200000000001</c:v>
                </c:pt>
                <c:pt idx="4763">
                  <c:v>24.428899999999999</c:v>
                </c:pt>
                <c:pt idx="4764">
                  <c:v>24.410900000000002</c:v>
                </c:pt>
                <c:pt idx="4765">
                  <c:v>24.3703</c:v>
                </c:pt>
                <c:pt idx="4766">
                  <c:v>24.356999999999999</c:v>
                </c:pt>
                <c:pt idx="4767">
                  <c:v>24.330500000000001</c:v>
                </c:pt>
                <c:pt idx="4768">
                  <c:v>24.322700000000001</c:v>
                </c:pt>
                <c:pt idx="4769">
                  <c:v>24.296900000000001</c:v>
                </c:pt>
                <c:pt idx="4770">
                  <c:v>24.284400000000002</c:v>
                </c:pt>
                <c:pt idx="4771">
                  <c:v>24.2516</c:v>
                </c:pt>
                <c:pt idx="4772">
                  <c:v>24.236699999999999</c:v>
                </c:pt>
                <c:pt idx="4773">
                  <c:v>24.2258</c:v>
                </c:pt>
                <c:pt idx="4774">
                  <c:v>24.196899999999999</c:v>
                </c:pt>
                <c:pt idx="4775">
                  <c:v>24.189800000000002</c:v>
                </c:pt>
                <c:pt idx="4776">
                  <c:v>24.15</c:v>
                </c:pt>
                <c:pt idx="4777">
                  <c:v>24.133600000000001</c:v>
                </c:pt>
                <c:pt idx="4778">
                  <c:v>24.121099999999998</c:v>
                </c:pt>
                <c:pt idx="4779">
                  <c:v>24.096900000000002</c:v>
                </c:pt>
                <c:pt idx="4780">
                  <c:v>24.063300000000002</c:v>
                </c:pt>
                <c:pt idx="4781">
                  <c:v>24.0578</c:v>
                </c:pt>
                <c:pt idx="4782">
                  <c:v>24.041399999999999</c:v>
                </c:pt>
                <c:pt idx="4783">
                  <c:v>24.018799999999999</c:v>
                </c:pt>
                <c:pt idx="4784">
                  <c:v>24.0047</c:v>
                </c:pt>
                <c:pt idx="4785">
                  <c:v>23.999199999999998</c:v>
                </c:pt>
                <c:pt idx="4786">
                  <c:v>23.973400000000002</c:v>
                </c:pt>
                <c:pt idx="4787">
                  <c:v>23.9602</c:v>
                </c:pt>
                <c:pt idx="4788">
                  <c:v>23.933599999999998</c:v>
                </c:pt>
                <c:pt idx="4789">
                  <c:v>23.9344</c:v>
                </c:pt>
                <c:pt idx="4790">
                  <c:v>23.919499999999999</c:v>
                </c:pt>
                <c:pt idx="4791">
                  <c:v>23.906199999999998</c:v>
                </c:pt>
                <c:pt idx="4792">
                  <c:v>23.887499999999999</c:v>
                </c:pt>
                <c:pt idx="4793">
                  <c:v>23.869499999999999</c:v>
                </c:pt>
                <c:pt idx="4794">
                  <c:v>23.853899999999999</c:v>
                </c:pt>
                <c:pt idx="4795">
                  <c:v>23.8383</c:v>
                </c:pt>
                <c:pt idx="4796">
                  <c:v>23.8188</c:v>
                </c:pt>
                <c:pt idx="4797">
                  <c:v>23.798400000000001</c:v>
                </c:pt>
                <c:pt idx="4798">
                  <c:v>23.799199999999999</c:v>
                </c:pt>
                <c:pt idx="4799">
                  <c:v>23.774999999999999</c:v>
                </c:pt>
                <c:pt idx="4800">
                  <c:v>23.758600000000001</c:v>
                </c:pt>
                <c:pt idx="4801">
                  <c:v>23.7422</c:v>
                </c:pt>
                <c:pt idx="4802">
                  <c:v>23.712499999999999</c:v>
                </c:pt>
                <c:pt idx="4803">
                  <c:v>23.703099999999999</c:v>
                </c:pt>
                <c:pt idx="4804">
                  <c:v>23.693000000000001</c:v>
                </c:pt>
                <c:pt idx="4805">
                  <c:v>23.666399999999999</c:v>
                </c:pt>
                <c:pt idx="4806">
                  <c:v>23.6523</c:v>
                </c:pt>
                <c:pt idx="4807">
                  <c:v>23.625</c:v>
                </c:pt>
                <c:pt idx="4808">
                  <c:v>23.610900000000001</c:v>
                </c:pt>
                <c:pt idx="4809">
                  <c:v>23.592199999999998</c:v>
                </c:pt>
                <c:pt idx="4810">
                  <c:v>23.5867</c:v>
                </c:pt>
                <c:pt idx="4811">
                  <c:v>23.5945</c:v>
                </c:pt>
                <c:pt idx="4812">
                  <c:v>23.6187</c:v>
                </c:pt>
                <c:pt idx="4813">
                  <c:v>23.6313</c:v>
                </c:pt>
                <c:pt idx="4814">
                  <c:v>23.662500000000001</c:v>
                </c:pt>
                <c:pt idx="4815">
                  <c:v>23.6953</c:v>
                </c:pt>
                <c:pt idx="4816">
                  <c:v>23.737500000000001</c:v>
                </c:pt>
                <c:pt idx="4817">
                  <c:v>23.7852</c:v>
                </c:pt>
                <c:pt idx="4818">
                  <c:v>23.8672</c:v>
                </c:pt>
                <c:pt idx="4819">
                  <c:v>23.9039</c:v>
                </c:pt>
                <c:pt idx="4820">
                  <c:v>23.948399999999999</c:v>
                </c:pt>
                <c:pt idx="4821">
                  <c:v>24.019500000000001</c:v>
                </c:pt>
                <c:pt idx="4822">
                  <c:v>24.064800000000002</c:v>
                </c:pt>
                <c:pt idx="4823">
                  <c:v>24.114799999999999</c:v>
                </c:pt>
                <c:pt idx="4824">
                  <c:v>24.196100000000001</c:v>
                </c:pt>
                <c:pt idx="4825">
                  <c:v>24.2453</c:v>
                </c:pt>
                <c:pt idx="4826">
                  <c:v>24.313300000000002</c:v>
                </c:pt>
                <c:pt idx="4827">
                  <c:v>24.374199999999998</c:v>
                </c:pt>
                <c:pt idx="4828">
                  <c:v>24.441400000000002</c:v>
                </c:pt>
                <c:pt idx="4829">
                  <c:v>24.496099999999998</c:v>
                </c:pt>
                <c:pt idx="4830">
                  <c:v>24.561699999999998</c:v>
                </c:pt>
                <c:pt idx="4831">
                  <c:v>24.610900000000001</c:v>
                </c:pt>
                <c:pt idx="4832">
                  <c:v>24.644500000000001</c:v>
                </c:pt>
                <c:pt idx="4833">
                  <c:v>24.6875</c:v>
                </c:pt>
                <c:pt idx="4834">
                  <c:v>24.718</c:v>
                </c:pt>
                <c:pt idx="4835">
                  <c:v>24.732800000000001</c:v>
                </c:pt>
                <c:pt idx="4836">
                  <c:v>24.735199999999999</c:v>
                </c:pt>
                <c:pt idx="4837">
                  <c:v>24.702300000000001</c:v>
                </c:pt>
                <c:pt idx="4838">
                  <c:v>24.667200000000001</c:v>
                </c:pt>
                <c:pt idx="4839">
                  <c:v>24.6328</c:v>
                </c:pt>
                <c:pt idx="4840">
                  <c:v>24.574999999999999</c:v>
                </c:pt>
                <c:pt idx="4841">
                  <c:v>24.55</c:v>
                </c:pt>
                <c:pt idx="4842">
                  <c:v>24.514099999999999</c:v>
                </c:pt>
                <c:pt idx="4843">
                  <c:v>24.479700000000001</c:v>
                </c:pt>
                <c:pt idx="4844">
                  <c:v>24.468800000000002</c:v>
                </c:pt>
                <c:pt idx="4845">
                  <c:v>24.455500000000001</c:v>
                </c:pt>
                <c:pt idx="4846">
                  <c:v>24.446100000000001</c:v>
                </c:pt>
                <c:pt idx="4847">
                  <c:v>24.403099999999998</c:v>
                </c:pt>
                <c:pt idx="4848">
                  <c:v>24.396100000000001</c:v>
                </c:pt>
                <c:pt idx="4849">
                  <c:v>24.371099999999998</c:v>
                </c:pt>
                <c:pt idx="4850">
                  <c:v>24.360199999999999</c:v>
                </c:pt>
                <c:pt idx="4851">
                  <c:v>24.346900000000002</c:v>
                </c:pt>
                <c:pt idx="4852">
                  <c:v>24.3141</c:v>
                </c:pt>
                <c:pt idx="4853">
                  <c:v>24.3203</c:v>
                </c:pt>
                <c:pt idx="4854">
                  <c:v>24.290600000000001</c:v>
                </c:pt>
                <c:pt idx="4855">
                  <c:v>24.264800000000001</c:v>
                </c:pt>
                <c:pt idx="4856">
                  <c:v>24.238299999999999</c:v>
                </c:pt>
                <c:pt idx="4857">
                  <c:v>24.2195</c:v>
                </c:pt>
                <c:pt idx="4858">
                  <c:v>24.1891</c:v>
                </c:pt>
                <c:pt idx="4859">
                  <c:v>24.178100000000001</c:v>
                </c:pt>
                <c:pt idx="4860">
                  <c:v>24.167999999999999</c:v>
                </c:pt>
                <c:pt idx="4861">
                  <c:v>24.1492</c:v>
                </c:pt>
                <c:pt idx="4862">
                  <c:v>24.125</c:v>
                </c:pt>
                <c:pt idx="4863">
                  <c:v>24.112500000000001</c:v>
                </c:pt>
                <c:pt idx="4864">
                  <c:v>24.0977</c:v>
                </c:pt>
                <c:pt idx="4865">
                  <c:v>24.074999999999999</c:v>
                </c:pt>
                <c:pt idx="4866">
                  <c:v>24.058599999999998</c:v>
                </c:pt>
                <c:pt idx="4867">
                  <c:v>24.029699999999998</c:v>
                </c:pt>
                <c:pt idx="4868">
                  <c:v>24.0031</c:v>
                </c:pt>
                <c:pt idx="4869">
                  <c:v>23.9727</c:v>
                </c:pt>
                <c:pt idx="4870">
                  <c:v>23.985900000000001</c:v>
                </c:pt>
                <c:pt idx="4871">
                  <c:v>23.970300000000002</c:v>
                </c:pt>
                <c:pt idx="4872">
                  <c:v>23.953900000000001</c:v>
                </c:pt>
                <c:pt idx="4873">
                  <c:v>23.933599999999998</c:v>
                </c:pt>
                <c:pt idx="4874">
                  <c:v>23.918800000000001</c:v>
                </c:pt>
                <c:pt idx="4875">
                  <c:v>23.894500000000001</c:v>
                </c:pt>
                <c:pt idx="4876">
                  <c:v>23.875800000000002</c:v>
                </c:pt>
                <c:pt idx="4877">
                  <c:v>23.8445</c:v>
                </c:pt>
                <c:pt idx="4878">
                  <c:v>23.848400000000002</c:v>
                </c:pt>
                <c:pt idx="4879">
                  <c:v>23.828900000000001</c:v>
                </c:pt>
                <c:pt idx="4880">
                  <c:v>23.806999999999999</c:v>
                </c:pt>
                <c:pt idx="4881">
                  <c:v>23.7883</c:v>
                </c:pt>
                <c:pt idx="4882">
                  <c:v>23.7758</c:v>
                </c:pt>
                <c:pt idx="4883">
                  <c:v>23.7516</c:v>
                </c:pt>
                <c:pt idx="4884">
                  <c:v>23.739100000000001</c:v>
                </c:pt>
                <c:pt idx="4885">
                  <c:v>23.735199999999999</c:v>
                </c:pt>
                <c:pt idx="4886">
                  <c:v>23.702300000000001</c:v>
                </c:pt>
                <c:pt idx="4887">
                  <c:v>23.689800000000002</c:v>
                </c:pt>
                <c:pt idx="4888">
                  <c:v>23.685199999999998</c:v>
                </c:pt>
                <c:pt idx="4889">
                  <c:v>23.676600000000001</c:v>
                </c:pt>
                <c:pt idx="4890">
                  <c:v>23.639800000000001</c:v>
                </c:pt>
                <c:pt idx="4891">
                  <c:v>23.605499999999999</c:v>
                </c:pt>
                <c:pt idx="4892">
                  <c:v>23.605499999999999</c:v>
                </c:pt>
                <c:pt idx="4893">
                  <c:v>23.609400000000001</c:v>
                </c:pt>
                <c:pt idx="4894">
                  <c:v>23.5992</c:v>
                </c:pt>
                <c:pt idx="4895">
                  <c:v>23.6008</c:v>
                </c:pt>
                <c:pt idx="4896">
                  <c:v>23.644500000000001</c:v>
                </c:pt>
                <c:pt idx="4897">
                  <c:v>23.643000000000001</c:v>
                </c:pt>
                <c:pt idx="4898">
                  <c:v>23.669499999999999</c:v>
                </c:pt>
                <c:pt idx="4899">
                  <c:v>23.7258</c:v>
                </c:pt>
                <c:pt idx="4900">
                  <c:v>23.771899999999999</c:v>
                </c:pt>
                <c:pt idx="4901">
                  <c:v>23.818000000000001</c:v>
                </c:pt>
                <c:pt idx="4902">
                  <c:v>23.863299999999999</c:v>
                </c:pt>
                <c:pt idx="4903">
                  <c:v>23.915600000000001</c:v>
                </c:pt>
                <c:pt idx="4904">
                  <c:v>23.9695</c:v>
                </c:pt>
                <c:pt idx="4905">
                  <c:v>24.029699999999998</c:v>
                </c:pt>
                <c:pt idx="4906">
                  <c:v>24.1</c:v>
                </c:pt>
                <c:pt idx="4907">
                  <c:v>24.1648</c:v>
                </c:pt>
                <c:pt idx="4908">
                  <c:v>24.204699999999999</c:v>
                </c:pt>
                <c:pt idx="4909">
                  <c:v>24.274999999999999</c:v>
                </c:pt>
                <c:pt idx="4910">
                  <c:v>24.3492</c:v>
                </c:pt>
                <c:pt idx="4911">
                  <c:v>24.393000000000001</c:v>
                </c:pt>
                <c:pt idx="4912">
                  <c:v>24.458600000000001</c:v>
                </c:pt>
                <c:pt idx="4913">
                  <c:v>24.517199999999999</c:v>
                </c:pt>
                <c:pt idx="4914">
                  <c:v>24.5609</c:v>
                </c:pt>
                <c:pt idx="4915">
                  <c:v>24.601600000000001</c:v>
                </c:pt>
                <c:pt idx="4916">
                  <c:v>24.653099999999998</c:v>
                </c:pt>
                <c:pt idx="4917">
                  <c:v>24.671900000000001</c:v>
                </c:pt>
                <c:pt idx="4918">
                  <c:v>24.6797</c:v>
                </c:pt>
                <c:pt idx="4919">
                  <c:v>24.699200000000001</c:v>
                </c:pt>
                <c:pt idx="4920">
                  <c:v>24.667999999999999</c:v>
                </c:pt>
                <c:pt idx="4921">
                  <c:v>24.6477</c:v>
                </c:pt>
                <c:pt idx="4922">
                  <c:v>24.610900000000001</c:v>
                </c:pt>
                <c:pt idx="4923">
                  <c:v>24.558599999999998</c:v>
                </c:pt>
                <c:pt idx="4924">
                  <c:v>24.529699999999998</c:v>
                </c:pt>
                <c:pt idx="4925">
                  <c:v>24.485900000000001</c:v>
                </c:pt>
                <c:pt idx="4926">
                  <c:v>24.4664</c:v>
                </c:pt>
                <c:pt idx="4927">
                  <c:v>24.4344</c:v>
                </c:pt>
                <c:pt idx="4928">
                  <c:v>24.412500000000001</c:v>
                </c:pt>
                <c:pt idx="4929">
                  <c:v>24.406199999999998</c:v>
                </c:pt>
                <c:pt idx="4930">
                  <c:v>24.384399999999999</c:v>
                </c:pt>
                <c:pt idx="4931">
                  <c:v>24.361699999999999</c:v>
                </c:pt>
                <c:pt idx="4932">
                  <c:v>24.328900000000001</c:v>
                </c:pt>
                <c:pt idx="4933">
                  <c:v>24.3047</c:v>
                </c:pt>
                <c:pt idx="4934">
                  <c:v>24.289100000000001</c:v>
                </c:pt>
                <c:pt idx="4935">
                  <c:v>24.2836</c:v>
                </c:pt>
                <c:pt idx="4936">
                  <c:v>24.252300000000002</c:v>
                </c:pt>
                <c:pt idx="4937">
                  <c:v>24.239799999999999</c:v>
                </c:pt>
                <c:pt idx="4938">
                  <c:v>24.225000000000001</c:v>
                </c:pt>
                <c:pt idx="4939">
                  <c:v>24.203099999999999</c:v>
                </c:pt>
                <c:pt idx="4940">
                  <c:v>24.175000000000001</c:v>
                </c:pt>
                <c:pt idx="4941">
                  <c:v>24.144500000000001</c:v>
                </c:pt>
                <c:pt idx="4942">
                  <c:v>24.137499999999999</c:v>
                </c:pt>
                <c:pt idx="4943">
                  <c:v>24.114100000000001</c:v>
                </c:pt>
                <c:pt idx="4944">
                  <c:v>24.096900000000002</c:v>
                </c:pt>
                <c:pt idx="4945">
                  <c:v>24.089099999999998</c:v>
                </c:pt>
                <c:pt idx="4946">
                  <c:v>24.082799999999999</c:v>
                </c:pt>
                <c:pt idx="4947">
                  <c:v>24.056999999999999</c:v>
                </c:pt>
                <c:pt idx="4948">
                  <c:v>24.029699999999998</c:v>
                </c:pt>
                <c:pt idx="4949">
                  <c:v>24.032800000000002</c:v>
                </c:pt>
                <c:pt idx="4950">
                  <c:v>24.008600000000001</c:v>
                </c:pt>
                <c:pt idx="4951">
                  <c:v>23.991399999999999</c:v>
                </c:pt>
                <c:pt idx="4952">
                  <c:v>23.991399999999999</c:v>
                </c:pt>
                <c:pt idx="4953">
                  <c:v>23.9664</c:v>
                </c:pt>
                <c:pt idx="4954">
                  <c:v>23.956299999999999</c:v>
                </c:pt>
                <c:pt idx="4955">
                  <c:v>23.927299999999999</c:v>
                </c:pt>
                <c:pt idx="4956">
                  <c:v>23.906199999999998</c:v>
                </c:pt>
                <c:pt idx="4957">
                  <c:v>23.8977</c:v>
                </c:pt>
                <c:pt idx="4958">
                  <c:v>23.875800000000002</c:v>
                </c:pt>
                <c:pt idx="4959">
                  <c:v>23.864100000000001</c:v>
                </c:pt>
                <c:pt idx="4960">
                  <c:v>23.8383</c:v>
                </c:pt>
                <c:pt idx="4961">
                  <c:v>23.823399999999999</c:v>
                </c:pt>
                <c:pt idx="4962">
                  <c:v>23.797699999999999</c:v>
                </c:pt>
                <c:pt idx="4963">
                  <c:v>23.797699999999999</c:v>
                </c:pt>
                <c:pt idx="4964">
                  <c:v>23.778099999999998</c:v>
                </c:pt>
                <c:pt idx="4965">
                  <c:v>23.761700000000001</c:v>
                </c:pt>
                <c:pt idx="4966">
                  <c:v>23.75</c:v>
                </c:pt>
                <c:pt idx="4967">
                  <c:v>23.732800000000001</c:v>
                </c:pt>
                <c:pt idx="4968">
                  <c:v>23.714099999999998</c:v>
                </c:pt>
                <c:pt idx="4969">
                  <c:v>23.688300000000002</c:v>
                </c:pt>
                <c:pt idx="4970">
                  <c:v>23.660900000000002</c:v>
                </c:pt>
                <c:pt idx="4971">
                  <c:v>23.6492</c:v>
                </c:pt>
                <c:pt idx="4972">
                  <c:v>23.6313</c:v>
                </c:pt>
                <c:pt idx="4973">
                  <c:v>23.6328</c:v>
                </c:pt>
                <c:pt idx="4974">
                  <c:v>23.619499999999999</c:v>
                </c:pt>
                <c:pt idx="4975">
                  <c:v>23.598400000000002</c:v>
                </c:pt>
                <c:pt idx="4976">
                  <c:v>23.5867</c:v>
                </c:pt>
                <c:pt idx="4977">
                  <c:v>23.587499999999999</c:v>
                </c:pt>
                <c:pt idx="4978">
                  <c:v>23.604700000000001</c:v>
                </c:pt>
                <c:pt idx="4979">
                  <c:v>23.615600000000001</c:v>
                </c:pt>
                <c:pt idx="4980">
                  <c:v>23.628900000000002</c:v>
                </c:pt>
                <c:pt idx="4981">
                  <c:v>23.6492</c:v>
                </c:pt>
                <c:pt idx="4982">
                  <c:v>23.698399999999999</c:v>
                </c:pt>
                <c:pt idx="4983">
                  <c:v>23.7437</c:v>
                </c:pt>
                <c:pt idx="4984">
                  <c:v>23.778099999999998</c:v>
                </c:pt>
                <c:pt idx="4985">
                  <c:v>23.85</c:v>
                </c:pt>
                <c:pt idx="4986">
                  <c:v>23.903099999999998</c:v>
                </c:pt>
                <c:pt idx="4987">
                  <c:v>23.964099999999998</c:v>
                </c:pt>
                <c:pt idx="4988">
                  <c:v>24.016400000000001</c:v>
                </c:pt>
                <c:pt idx="4989">
                  <c:v>24.060199999999998</c:v>
                </c:pt>
                <c:pt idx="4990">
                  <c:v>24.1281</c:v>
                </c:pt>
                <c:pt idx="4991">
                  <c:v>24.203900000000001</c:v>
                </c:pt>
                <c:pt idx="4992">
                  <c:v>24.276599999999998</c:v>
                </c:pt>
                <c:pt idx="4993">
                  <c:v>24.322700000000001</c:v>
                </c:pt>
                <c:pt idx="4994">
                  <c:v>24.417999999999999</c:v>
                </c:pt>
                <c:pt idx="4995">
                  <c:v>24.4648</c:v>
                </c:pt>
                <c:pt idx="4996">
                  <c:v>24.528099999999998</c:v>
                </c:pt>
                <c:pt idx="4997">
                  <c:v>24.579699999999999</c:v>
                </c:pt>
                <c:pt idx="4998">
                  <c:v>24.630500000000001</c:v>
                </c:pt>
                <c:pt idx="4999">
                  <c:v>24.6828</c:v>
                </c:pt>
                <c:pt idx="5000">
                  <c:v>24.697700000000001</c:v>
                </c:pt>
                <c:pt idx="5001">
                  <c:v>24.712499999999999</c:v>
                </c:pt>
                <c:pt idx="5002">
                  <c:v>24.712499999999999</c:v>
                </c:pt>
                <c:pt idx="5003">
                  <c:v>24.7195</c:v>
                </c:pt>
                <c:pt idx="5004">
                  <c:v>24.691400000000002</c:v>
                </c:pt>
                <c:pt idx="5005">
                  <c:v>24.669499999999999</c:v>
                </c:pt>
                <c:pt idx="5006">
                  <c:v>24.607800000000001</c:v>
                </c:pt>
                <c:pt idx="5007">
                  <c:v>24.569500000000001</c:v>
                </c:pt>
                <c:pt idx="5008">
                  <c:v>24.5367</c:v>
                </c:pt>
                <c:pt idx="5009">
                  <c:v>24.507000000000001</c:v>
                </c:pt>
                <c:pt idx="5010">
                  <c:v>24.4937</c:v>
                </c:pt>
                <c:pt idx="5011">
                  <c:v>24.486699999999999</c:v>
                </c:pt>
                <c:pt idx="5012">
                  <c:v>24.456299999999999</c:v>
                </c:pt>
                <c:pt idx="5013">
                  <c:v>24.4359</c:v>
                </c:pt>
                <c:pt idx="5014">
                  <c:v>24.412500000000001</c:v>
                </c:pt>
                <c:pt idx="5015">
                  <c:v>24.384399999999999</c:v>
                </c:pt>
                <c:pt idx="5016">
                  <c:v>24.364100000000001</c:v>
                </c:pt>
                <c:pt idx="5017">
                  <c:v>24.3398</c:v>
                </c:pt>
                <c:pt idx="5018">
                  <c:v>24.323399999999999</c:v>
                </c:pt>
                <c:pt idx="5019">
                  <c:v>24.313300000000002</c:v>
                </c:pt>
                <c:pt idx="5020">
                  <c:v>24.289100000000001</c:v>
                </c:pt>
                <c:pt idx="5021">
                  <c:v>24.270299999999999</c:v>
                </c:pt>
                <c:pt idx="5022">
                  <c:v>24.264099999999999</c:v>
                </c:pt>
                <c:pt idx="5023">
                  <c:v>24.234400000000001</c:v>
                </c:pt>
                <c:pt idx="5024">
                  <c:v>24.210899999999999</c:v>
                </c:pt>
                <c:pt idx="5025">
                  <c:v>24.206299999999999</c:v>
                </c:pt>
                <c:pt idx="5026">
                  <c:v>24.185199999999998</c:v>
                </c:pt>
                <c:pt idx="5027">
                  <c:v>24.181999999999999</c:v>
                </c:pt>
                <c:pt idx="5028">
                  <c:v>24.139099999999999</c:v>
                </c:pt>
                <c:pt idx="5029">
                  <c:v>24.1234</c:v>
                </c:pt>
                <c:pt idx="5030">
                  <c:v>24.111699999999999</c:v>
                </c:pt>
                <c:pt idx="5031">
                  <c:v>24.093</c:v>
                </c:pt>
                <c:pt idx="5032">
                  <c:v>24.056999999999999</c:v>
                </c:pt>
                <c:pt idx="5033">
                  <c:v>24.046099999999999</c:v>
                </c:pt>
                <c:pt idx="5034">
                  <c:v>24.047699999999999</c:v>
                </c:pt>
                <c:pt idx="5035">
                  <c:v>24.008600000000001</c:v>
                </c:pt>
                <c:pt idx="5036">
                  <c:v>24.010200000000001</c:v>
                </c:pt>
                <c:pt idx="5037">
                  <c:v>23.9758</c:v>
                </c:pt>
                <c:pt idx="5038">
                  <c:v>23.957000000000001</c:v>
                </c:pt>
                <c:pt idx="5039">
                  <c:v>23.950800000000001</c:v>
                </c:pt>
                <c:pt idx="5040">
                  <c:v>23.941400000000002</c:v>
                </c:pt>
                <c:pt idx="5041">
                  <c:v>23.9023</c:v>
                </c:pt>
                <c:pt idx="5042">
                  <c:v>23.869499999999999</c:v>
                </c:pt>
                <c:pt idx="5043">
                  <c:v>23.860199999999999</c:v>
                </c:pt>
                <c:pt idx="5044">
                  <c:v>23.8383</c:v>
                </c:pt>
                <c:pt idx="5045">
                  <c:v>23.825800000000001</c:v>
                </c:pt>
                <c:pt idx="5046">
                  <c:v>23.8094</c:v>
                </c:pt>
                <c:pt idx="5047">
                  <c:v>23.791399999999999</c:v>
                </c:pt>
                <c:pt idx="5048">
                  <c:v>23.7836</c:v>
                </c:pt>
                <c:pt idx="5049">
                  <c:v>23.778099999999998</c:v>
                </c:pt>
                <c:pt idx="5050">
                  <c:v>23.7516</c:v>
                </c:pt>
                <c:pt idx="5051">
                  <c:v>23.732800000000001</c:v>
                </c:pt>
                <c:pt idx="5052">
                  <c:v>23.712499999999999</c:v>
                </c:pt>
                <c:pt idx="5053">
                  <c:v>23.710899999999999</c:v>
                </c:pt>
                <c:pt idx="5054">
                  <c:v>23.6891</c:v>
                </c:pt>
                <c:pt idx="5055">
                  <c:v>23.6797</c:v>
                </c:pt>
                <c:pt idx="5056">
                  <c:v>23.6617</c:v>
                </c:pt>
                <c:pt idx="5057">
                  <c:v>23.636700000000001</c:v>
                </c:pt>
                <c:pt idx="5058">
                  <c:v>23.614100000000001</c:v>
                </c:pt>
                <c:pt idx="5059">
                  <c:v>23.5977</c:v>
                </c:pt>
                <c:pt idx="5060">
                  <c:v>23.5898</c:v>
                </c:pt>
                <c:pt idx="5061">
                  <c:v>23.613299999999999</c:v>
                </c:pt>
                <c:pt idx="5062">
                  <c:v>23.617999999999999</c:v>
                </c:pt>
                <c:pt idx="5063">
                  <c:v>23.628900000000002</c:v>
                </c:pt>
                <c:pt idx="5064">
                  <c:v>23.6555</c:v>
                </c:pt>
                <c:pt idx="5065">
                  <c:v>23.688300000000002</c:v>
                </c:pt>
                <c:pt idx="5066">
                  <c:v>23.7469</c:v>
                </c:pt>
                <c:pt idx="5067">
                  <c:v>23.792999999999999</c:v>
                </c:pt>
                <c:pt idx="5068">
                  <c:v>23.837499999999999</c:v>
                </c:pt>
                <c:pt idx="5069">
                  <c:v>23.8672</c:v>
                </c:pt>
                <c:pt idx="5070">
                  <c:v>23.925799999999999</c:v>
                </c:pt>
                <c:pt idx="5071">
                  <c:v>23.9758</c:v>
                </c:pt>
                <c:pt idx="5072">
                  <c:v>24.035900000000002</c:v>
                </c:pt>
                <c:pt idx="5073">
                  <c:v>24.0977</c:v>
                </c:pt>
                <c:pt idx="5074">
                  <c:v>24.173400000000001</c:v>
                </c:pt>
                <c:pt idx="5075">
                  <c:v>24.242999999999999</c:v>
                </c:pt>
                <c:pt idx="5076">
                  <c:v>24.290600000000001</c:v>
                </c:pt>
                <c:pt idx="5077">
                  <c:v>24.356300000000001</c:v>
                </c:pt>
                <c:pt idx="5078">
                  <c:v>24.389099999999999</c:v>
                </c:pt>
                <c:pt idx="5079">
                  <c:v>24.462499999999999</c:v>
                </c:pt>
                <c:pt idx="5080">
                  <c:v>24.541399999999999</c:v>
                </c:pt>
                <c:pt idx="5081">
                  <c:v>24.574200000000001</c:v>
                </c:pt>
                <c:pt idx="5082">
                  <c:v>24.603899999999999</c:v>
                </c:pt>
                <c:pt idx="5083">
                  <c:v>24.635899999999999</c:v>
                </c:pt>
                <c:pt idx="5084">
                  <c:v>24.6633</c:v>
                </c:pt>
                <c:pt idx="5085">
                  <c:v>24.675799999999999</c:v>
                </c:pt>
                <c:pt idx="5086">
                  <c:v>24.671099999999999</c:v>
                </c:pt>
                <c:pt idx="5087">
                  <c:v>24.645299999999999</c:v>
                </c:pt>
                <c:pt idx="5088">
                  <c:v>24.614799999999999</c:v>
                </c:pt>
                <c:pt idx="5089">
                  <c:v>24.5688</c:v>
                </c:pt>
                <c:pt idx="5090">
                  <c:v>24.5258</c:v>
                </c:pt>
                <c:pt idx="5091">
                  <c:v>24.516400000000001</c:v>
                </c:pt>
                <c:pt idx="5092">
                  <c:v>24.4937</c:v>
                </c:pt>
                <c:pt idx="5093">
                  <c:v>24.4711</c:v>
                </c:pt>
                <c:pt idx="5094">
                  <c:v>24.4391</c:v>
                </c:pt>
                <c:pt idx="5095">
                  <c:v>24.403099999999998</c:v>
                </c:pt>
                <c:pt idx="5096">
                  <c:v>24.383600000000001</c:v>
                </c:pt>
                <c:pt idx="5097">
                  <c:v>24.361699999999999</c:v>
                </c:pt>
                <c:pt idx="5098">
                  <c:v>24.3445</c:v>
                </c:pt>
                <c:pt idx="5099">
                  <c:v>24.330500000000001</c:v>
                </c:pt>
                <c:pt idx="5100">
                  <c:v>24.299199999999999</c:v>
                </c:pt>
                <c:pt idx="5101">
                  <c:v>24.2898</c:v>
                </c:pt>
                <c:pt idx="5102">
                  <c:v>24.264099999999999</c:v>
                </c:pt>
                <c:pt idx="5103">
                  <c:v>24.2531</c:v>
                </c:pt>
                <c:pt idx="5104">
                  <c:v>24.2258</c:v>
                </c:pt>
                <c:pt idx="5105">
                  <c:v>24.186699999999998</c:v>
                </c:pt>
                <c:pt idx="5106">
                  <c:v>24.1875</c:v>
                </c:pt>
                <c:pt idx="5107">
                  <c:v>24.177299999999999</c:v>
                </c:pt>
                <c:pt idx="5108">
                  <c:v>24.162500000000001</c:v>
                </c:pt>
                <c:pt idx="5109">
                  <c:v>24.1523</c:v>
                </c:pt>
                <c:pt idx="5110">
                  <c:v>24.138300000000001</c:v>
                </c:pt>
                <c:pt idx="5111">
                  <c:v>24.1023</c:v>
                </c:pt>
                <c:pt idx="5112">
                  <c:v>24.076599999999999</c:v>
                </c:pt>
                <c:pt idx="5113">
                  <c:v>24.0562</c:v>
                </c:pt>
                <c:pt idx="5114">
                  <c:v>24.043800000000001</c:v>
                </c:pt>
                <c:pt idx="5115">
                  <c:v>24.028099999999998</c:v>
                </c:pt>
                <c:pt idx="5116">
                  <c:v>24.008600000000001</c:v>
                </c:pt>
                <c:pt idx="5117">
                  <c:v>23.982800000000001</c:v>
                </c:pt>
                <c:pt idx="5118">
                  <c:v>23.9758</c:v>
                </c:pt>
                <c:pt idx="5119">
                  <c:v>23.952300000000001</c:v>
                </c:pt>
                <c:pt idx="5120">
                  <c:v>23.928100000000001</c:v>
                </c:pt>
                <c:pt idx="5121">
                  <c:v>23.916399999999999</c:v>
                </c:pt>
                <c:pt idx="5122">
                  <c:v>23.9</c:v>
                </c:pt>
                <c:pt idx="5123">
                  <c:v>23.885200000000001</c:v>
                </c:pt>
                <c:pt idx="5124">
                  <c:v>23.8766</c:v>
                </c:pt>
                <c:pt idx="5125">
                  <c:v>23.859400000000001</c:v>
                </c:pt>
                <c:pt idx="5126">
                  <c:v>23.860900000000001</c:v>
                </c:pt>
                <c:pt idx="5127">
                  <c:v>23.826599999999999</c:v>
                </c:pt>
                <c:pt idx="5128">
                  <c:v>23.8188</c:v>
                </c:pt>
                <c:pt idx="5129">
                  <c:v>23.796900000000001</c:v>
                </c:pt>
                <c:pt idx="5130">
                  <c:v>23.768000000000001</c:v>
                </c:pt>
                <c:pt idx="5131">
                  <c:v>23.746099999999998</c:v>
                </c:pt>
                <c:pt idx="5132">
                  <c:v>23.728100000000001</c:v>
                </c:pt>
                <c:pt idx="5133">
                  <c:v>23.7164</c:v>
                </c:pt>
                <c:pt idx="5134">
                  <c:v>23.703099999999999</c:v>
                </c:pt>
                <c:pt idx="5135">
                  <c:v>23.674199999999999</c:v>
                </c:pt>
                <c:pt idx="5136">
                  <c:v>23.660900000000002</c:v>
                </c:pt>
                <c:pt idx="5137">
                  <c:v>23.660900000000002</c:v>
                </c:pt>
                <c:pt idx="5138">
                  <c:v>23.657</c:v>
                </c:pt>
                <c:pt idx="5139">
                  <c:v>23.6219</c:v>
                </c:pt>
                <c:pt idx="5140">
                  <c:v>23.603100000000001</c:v>
                </c:pt>
                <c:pt idx="5141">
                  <c:v>23.592199999999998</c:v>
                </c:pt>
                <c:pt idx="5142">
                  <c:v>23.578099999999999</c:v>
                </c:pt>
                <c:pt idx="5143">
                  <c:v>23.564800000000002</c:v>
                </c:pt>
                <c:pt idx="5144">
                  <c:v>23.549199999999999</c:v>
                </c:pt>
                <c:pt idx="5145">
                  <c:v>23.581299999999999</c:v>
                </c:pt>
                <c:pt idx="5146">
                  <c:v>23.601600000000001</c:v>
                </c:pt>
                <c:pt idx="5147">
                  <c:v>23.6172</c:v>
                </c:pt>
                <c:pt idx="5148">
                  <c:v>23.6523</c:v>
                </c:pt>
                <c:pt idx="5149">
                  <c:v>23.694500000000001</c:v>
                </c:pt>
                <c:pt idx="5150">
                  <c:v>23.749199999999998</c:v>
                </c:pt>
                <c:pt idx="5151">
                  <c:v>23.791399999999999</c:v>
                </c:pt>
                <c:pt idx="5152">
                  <c:v>23.854700000000001</c:v>
                </c:pt>
                <c:pt idx="5153">
                  <c:v>23.920300000000001</c:v>
                </c:pt>
                <c:pt idx="5154">
                  <c:v>23.982800000000001</c:v>
                </c:pt>
                <c:pt idx="5155">
                  <c:v>24.041399999999999</c:v>
                </c:pt>
                <c:pt idx="5156">
                  <c:v>24.0945</c:v>
                </c:pt>
                <c:pt idx="5157">
                  <c:v>24.1602</c:v>
                </c:pt>
                <c:pt idx="5158">
                  <c:v>24.217199999999998</c:v>
                </c:pt>
                <c:pt idx="5159">
                  <c:v>24.279699999999998</c:v>
                </c:pt>
                <c:pt idx="5160">
                  <c:v>24.339099999999998</c:v>
                </c:pt>
                <c:pt idx="5161">
                  <c:v>24.375800000000002</c:v>
                </c:pt>
                <c:pt idx="5162">
                  <c:v>24.446100000000001</c:v>
                </c:pt>
                <c:pt idx="5163">
                  <c:v>24.518799999999999</c:v>
                </c:pt>
                <c:pt idx="5164">
                  <c:v>24.578099999999999</c:v>
                </c:pt>
                <c:pt idx="5165">
                  <c:v>24.6172</c:v>
                </c:pt>
                <c:pt idx="5166">
                  <c:v>24.6633</c:v>
                </c:pt>
                <c:pt idx="5167">
                  <c:v>24.678100000000001</c:v>
                </c:pt>
                <c:pt idx="5168">
                  <c:v>24.688300000000002</c:v>
                </c:pt>
                <c:pt idx="5169">
                  <c:v>24.688300000000002</c:v>
                </c:pt>
                <c:pt idx="5170">
                  <c:v>24.6797</c:v>
                </c:pt>
                <c:pt idx="5171">
                  <c:v>24.668800000000001</c:v>
                </c:pt>
                <c:pt idx="5172">
                  <c:v>24.614799999999999</c:v>
                </c:pt>
                <c:pt idx="5173">
                  <c:v>24.574200000000001</c:v>
                </c:pt>
                <c:pt idx="5174">
                  <c:v>24.542999999999999</c:v>
                </c:pt>
                <c:pt idx="5175">
                  <c:v>24.518000000000001</c:v>
                </c:pt>
                <c:pt idx="5176">
                  <c:v>24.496099999999998</c:v>
                </c:pt>
                <c:pt idx="5177">
                  <c:v>24.459399999999999</c:v>
                </c:pt>
                <c:pt idx="5178">
                  <c:v>24.4422</c:v>
                </c:pt>
                <c:pt idx="5179">
                  <c:v>24.4117</c:v>
                </c:pt>
                <c:pt idx="5180">
                  <c:v>24.395299999999999</c:v>
                </c:pt>
                <c:pt idx="5181">
                  <c:v>24.383600000000001</c:v>
                </c:pt>
                <c:pt idx="5182">
                  <c:v>24.3508</c:v>
                </c:pt>
                <c:pt idx="5183">
                  <c:v>24.328900000000001</c:v>
                </c:pt>
                <c:pt idx="5184">
                  <c:v>24.305499999999999</c:v>
                </c:pt>
                <c:pt idx="5185">
                  <c:v>24.292200000000001</c:v>
                </c:pt>
                <c:pt idx="5186">
                  <c:v>24.264099999999999</c:v>
                </c:pt>
                <c:pt idx="5187">
                  <c:v>24.246099999999998</c:v>
                </c:pt>
                <c:pt idx="5188">
                  <c:v>24.231300000000001</c:v>
                </c:pt>
                <c:pt idx="5189">
                  <c:v>24.208600000000001</c:v>
                </c:pt>
                <c:pt idx="5190">
                  <c:v>24.183599999999998</c:v>
                </c:pt>
                <c:pt idx="5191">
                  <c:v>24.1938</c:v>
                </c:pt>
                <c:pt idx="5192">
                  <c:v>24.1617</c:v>
                </c:pt>
                <c:pt idx="5193">
                  <c:v>24.135200000000001</c:v>
                </c:pt>
                <c:pt idx="5194">
                  <c:v>24.114799999999999</c:v>
                </c:pt>
                <c:pt idx="5195">
                  <c:v>24.089099999999998</c:v>
                </c:pt>
                <c:pt idx="5196">
                  <c:v>24.0547</c:v>
                </c:pt>
                <c:pt idx="5197">
                  <c:v>24.045300000000001</c:v>
                </c:pt>
                <c:pt idx="5198">
                  <c:v>24.0242</c:v>
                </c:pt>
                <c:pt idx="5199">
                  <c:v>24.016400000000001</c:v>
                </c:pt>
                <c:pt idx="5200">
                  <c:v>24.002300000000002</c:v>
                </c:pt>
                <c:pt idx="5201">
                  <c:v>23.989100000000001</c:v>
                </c:pt>
                <c:pt idx="5202">
                  <c:v>23.973400000000002</c:v>
                </c:pt>
                <c:pt idx="5203">
                  <c:v>23.948399999999999</c:v>
                </c:pt>
                <c:pt idx="5204">
                  <c:v>23.9297</c:v>
                </c:pt>
                <c:pt idx="5205">
                  <c:v>23.923400000000001</c:v>
                </c:pt>
                <c:pt idx="5206">
                  <c:v>23.9023</c:v>
                </c:pt>
                <c:pt idx="5207">
                  <c:v>23.886700000000001</c:v>
                </c:pt>
                <c:pt idx="5208">
                  <c:v>23.8687</c:v>
                </c:pt>
                <c:pt idx="5209">
                  <c:v>23.840599999999998</c:v>
                </c:pt>
                <c:pt idx="5210">
                  <c:v>23.833600000000001</c:v>
                </c:pt>
                <c:pt idx="5211">
                  <c:v>23.819500000000001</c:v>
                </c:pt>
                <c:pt idx="5212">
                  <c:v>23.805499999999999</c:v>
                </c:pt>
                <c:pt idx="5213">
                  <c:v>23.792999999999999</c:v>
                </c:pt>
                <c:pt idx="5214">
                  <c:v>23.770299999999999</c:v>
                </c:pt>
                <c:pt idx="5215">
                  <c:v>23.763300000000001</c:v>
                </c:pt>
                <c:pt idx="5216">
                  <c:v>23.7563</c:v>
                </c:pt>
                <c:pt idx="5217">
                  <c:v>23.718800000000002</c:v>
                </c:pt>
                <c:pt idx="5218">
                  <c:v>23.702300000000001</c:v>
                </c:pt>
                <c:pt idx="5219">
                  <c:v>23.6812</c:v>
                </c:pt>
                <c:pt idx="5220">
                  <c:v>23.662500000000001</c:v>
                </c:pt>
                <c:pt idx="5221">
                  <c:v>23.648399999999999</c:v>
                </c:pt>
                <c:pt idx="5222">
                  <c:v>23.6203</c:v>
                </c:pt>
                <c:pt idx="5223">
                  <c:v>23.625</c:v>
                </c:pt>
                <c:pt idx="5224">
                  <c:v>23.604700000000001</c:v>
                </c:pt>
                <c:pt idx="5225">
                  <c:v>23.578900000000001</c:v>
                </c:pt>
                <c:pt idx="5226">
                  <c:v>23.564800000000002</c:v>
                </c:pt>
                <c:pt idx="5227">
                  <c:v>23.5656</c:v>
                </c:pt>
                <c:pt idx="5228">
                  <c:v>23.573399999999999</c:v>
                </c:pt>
                <c:pt idx="5229">
                  <c:v>23.571100000000001</c:v>
                </c:pt>
                <c:pt idx="5230">
                  <c:v>23.616399999999999</c:v>
                </c:pt>
                <c:pt idx="5231">
                  <c:v>23.646100000000001</c:v>
                </c:pt>
                <c:pt idx="5232">
                  <c:v>23.678899999999999</c:v>
                </c:pt>
                <c:pt idx="5233">
                  <c:v>23.738299999999999</c:v>
                </c:pt>
                <c:pt idx="5234">
                  <c:v>23.794499999999999</c:v>
                </c:pt>
                <c:pt idx="5235">
                  <c:v>23.8414</c:v>
                </c:pt>
                <c:pt idx="5236">
                  <c:v>23.889800000000001</c:v>
                </c:pt>
                <c:pt idx="5237">
                  <c:v>23.948399999999999</c:v>
                </c:pt>
                <c:pt idx="5238">
                  <c:v>24.016400000000001</c:v>
                </c:pt>
                <c:pt idx="5239">
                  <c:v>24.0594</c:v>
                </c:pt>
                <c:pt idx="5240">
                  <c:v>24.108599999999999</c:v>
                </c:pt>
                <c:pt idx="5241">
                  <c:v>24.169499999999999</c:v>
                </c:pt>
                <c:pt idx="5242">
                  <c:v>24.257000000000001</c:v>
                </c:pt>
                <c:pt idx="5243">
                  <c:v>24.316400000000002</c:v>
                </c:pt>
                <c:pt idx="5244">
                  <c:v>24.3687</c:v>
                </c:pt>
                <c:pt idx="5245">
                  <c:v>24.424199999999999</c:v>
                </c:pt>
                <c:pt idx="5246">
                  <c:v>24.4937</c:v>
                </c:pt>
                <c:pt idx="5247">
                  <c:v>24.5398</c:v>
                </c:pt>
                <c:pt idx="5248">
                  <c:v>24.595300000000002</c:v>
                </c:pt>
                <c:pt idx="5249">
                  <c:v>24.630500000000001</c:v>
                </c:pt>
                <c:pt idx="5250">
                  <c:v>24.656199999999998</c:v>
                </c:pt>
                <c:pt idx="5251">
                  <c:v>24.667200000000001</c:v>
                </c:pt>
                <c:pt idx="5252">
                  <c:v>24.6844</c:v>
                </c:pt>
                <c:pt idx="5253">
                  <c:v>24.668800000000001</c:v>
                </c:pt>
                <c:pt idx="5254">
                  <c:v>24.657800000000002</c:v>
                </c:pt>
                <c:pt idx="5255">
                  <c:v>24.6187</c:v>
                </c:pt>
                <c:pt idx="5256">
                  <c:v>24.574200000000001</c:v>
                </c:pt>
                <c:pt idx="5257">
                  <c:v>24.5273</c:v>
                </c:pt>
                <c:pt idx="5258">
                  <c:v>24.490600000000001</c:v>
                </c:pt>
                <c:pt idx="5259">
                  <c:v>24.471900000000002</c:v>
                </c:pt>
                <c:pt idx="5260">
                  <c:v>24.4406</c:v>
                </c:pt>
                <c:pt idx="5261">
                  <c:v>24.426600000000001</c:v>
                </c:pt>
                <c:pt idx="5262">
                  <c:v>24.394500000000001</c:v>
                </c:pt>
                <c:pt idx="5263">
                  <c:v>24.367999999999999</c:v>
                </c:pt>
                <c:pt idx="5264">
                  <c:v>24.360900000000001</c:v>
                </c:pt>
                <c:pt idx="5265">
                  <c:v>24.3367</c:v>
                </c:pt>
                <c:pt idx="5266">
                  <c:v>24.316400000000002</c:v>
                </c:pt>
                <c:pt idx="5267">
                  <c:v>24.299199999999999</c:v>
                </c:pt>
                <c:pt idx="5268">
                  <c:v>24.267199999999999</c:v>
                </c:pt>
                <c:pt idx="5269">
                  <c:v>24.2469</c:v>
                </c:pt>
                <c:pt idx="5270">
                  <c:v>24.250800000000002</c:v>
                </c:pt>
                <c:pt idx="5271">
                  <c:v>24.221900000000002</c:v>
                </c:pt>
                <c:pt idx="5272">
                  <c:v>24.206299999999999</c:v>
                </c:pt>
                <c:pt idx="5273">
                  <c:v>24.183599999999998</c:v>
                </c:pt>
                <c:pt idx="5274">
                  <c:v>24.1633</c:v>
                </c:pt>
                <c:pt idx="5275">
                  <c:v>24.138300000000001</c:v>
                </c:pt>
                <c:pt idx="5276">
                  <c:v>24.113299999999999</c:v>
                </c:pt>
                <c:pt idx="5277">
                  <c:v>24.1023</c:v>
                </c:pt>
                <c:pt idx="5278">
                  <c:v>24.074999999999999</c:v>
                </c:pt>
                <c:pt idx="5279">
                  <c:v>24.045300000000001</c:v>
                </c:pt>
                <c:pt idx="5280">
                  <c:v>24.034400000000002</c:v>
                </c:pt>
                <c:pt idx="5281">
                  <c:v>23.9922</c:v>
                </c:pt>
                <c:pt idx="5282">
                  <c:v>23.9773</c:v>
                </c:pt>
                <c:pt idx="5283">
                  <c:v>23.9922</c:v>
                </c:pt>
                <c:pt idx="5284">
                  <c:v>23.9664</c:v>
                </c:pt>
                <c:pt idx="5285">
                  <c:v>23.9695</c:v>
                </c:pt>
                <c:pt idx="5286">
                  <c:v>23.946899999999999</c:v>
                </c:pt>
                <c:pt idx="5287">
                  <c:v>23.924199999999999</c:v>
                </c:pt>
                <c:pt idx="5288">
                  <c:v>23.906199999999998</c:v>
                </c:pt>
                <c:pt idx="5289">
                  <c:v>23.890599999999999</c:v>
                </c:pt>
                <c:pt idx="5290">
                  <c:v>23.8734</c:v>
                </c:pt>
                <c:pt idx="5291">
                  <c:v>23.8461</c:v>
                </c:pt>
                <c:pt idx="5292">
                  <c:v>23.8414</c:v>
                </c:pt>
                <c:pt idx="5293">
                  <c:v>23.830500000000001</c:v>
                </c:pt>
                <c:pt idx="5294">
                  <c:v>23.796900000000001</c:v>
                </c:pt>
                <c:pt idx="5295">
                  <c:v>23.785900000000002</c:v>
                </c:pt>
                <c:pt idx="5296">
                  <c:v>23.767199999999999</c:v>
                </c:pt>
                <c:pt idx="5297">
                  <c:v>23.749199999999998</c:v>
                </c:pt>
                <c:pt idx="5298">
                  <c:v>23.728100000000001</c:v>
                </c:pt>
                <c:pt idx="5299">
                  <c:v>23.720300000000002</c:v>
                </c:pt>
                <c:pt idx="5300">
                  <c:v>23.705500000000001</c:v>
                </c:pt>
                <c:pt idx="5301">
                  <c:v>23.685199999999998</c:v>
                </c:pt>
                <c:pt idx="5302">
                  <c:v>23.665600000000001</c:v>
                </c:pt>
                <c:pt idx="5303">
                  <c:v>23.668800000000001</c:v>
                </c:pt>
                <c:pt idx="5304">
                  <c:v>23.640599999999999</c:v>
                </c:pt>
                <c:pt idx="5305">
                  <c:v>23.625800000000002</c:v>
                </c:pt>
                <c:pt idx="5306">
                  <c:v>23.608599999999999</c:v>
                </c:pt>
                <c:pt idx="5307">
                  <c:v>23.604700000000001</c:v>
                </c:pt>
                <c:pt idx="5308">
                  <c:v>23.566400000000002</c:v>
                </c:pt>
                <c:pt idx="5309">
                  <c:v>23.546099999999999</c:v>
                </c:pt>
                <c:pt idx="5310">
                  <c:v>23.558599999999998</c:v>
                </c:pt>
                <c:pt idx="5311">
                  <c:v>23.549199999999999</c:v>
                </c:pt>
                <c:pt idx="5312">
                  <c:v>23.556999999999999</c:v>
                </c:pt>
                <c:pt idx="5313">
                  <c:v>23.593800000000002</c:v>
                </c:pt>
                <c:pt idx="5314">
                  <c:v>23.6203</c:v>
                </c:pt>
                <c:pt idx="5315">
                  <c:v>23.646899999999999</c:v>
                </c:pt>
                <c:pt idx="5316">
                  <c:v>23.705500000000001</c:v>
                </c:pt>
                <c:pt idx="5317">
                  <c:v>23.753900000000002</c:v>
                </c:pt>
                <c:pt idx="5318">
                  <c:v>23.8109</c:v>
                </c:pt>
                <c:pt idx="5319">
                  <c:v>23.867999999999999</c:v>
                </c:pt>
                <c:pt idx="5320">
                  <c:v>23.9055</c:v>
                </c:pt>
                <c:pt idx="5321">
                  <c:v>23.970300000000002</c:v>
                </c:pt>
                <c:pt idx="5322">
                  <c:v>24.024999999999999</c:v>
                </c:pt>
                <c:pt idx="5323">
                  <c:v>24.090599999999998</c:v>
                </c:pt>
                <c:pt idx="5324">
                  <c:v>24.1586</c:v>
                </c:pt>
                <c:pt idx="5325">
                  <c:v>24.2258</c:v>
                </c:pt>
                <c:pt idx="5326">
                  <c:v>24.2742</c:v>
                </c:pt>
                <c:pt idx="5327">
                  <c:v>24.3477</c:v>
                </c:pt>
                <c:pt idx="5328">
                  <c:v>24.412500000000001</c:v>
                </c:pt>
                <c:pt idx="5329">
                  <c:v>24.478899999999999</c:v>
                </c:pt>
                <c:pt idx="5330">
                  <c:v>24.529699999999998</c:v>
                </c:pt>
                <c:pt idx="5331">
                  <c:v>24.582000000000001</c:v>
                </c:pt>
                <c:pt idx="5332">
                  <c:v>24.635899999999999</c:v>
                </c:pt>
                <c:pt idx="5333">
                  <c:v>24.6648</c:v>
                </c:pt>
                <c:pt idx="5334">
                  <c:v>24.6922</c:v>
                </c:pt>
                <c:pt idx="5335">
                  <c:v>24.705500000000001</c:v>
                </c:pt>
                <c:pt idx="5336">
                  <c:v>24.688300000000002</c:v>
                </c:pt>
                <c:pt idx="5337">
                  <c:v>24.669499999999999</c:v>
                </c:pt>
                <c:pt idx="5338">
                  <c:v>24.639800000000001</c:v>
                </c:pt>
                <c:pt idx="5339">
                  <c:v>24.612500000000001</c:v>
                </c:pt>
                <c:pt idx="5340">
                  <c:v>24.5672</c:v>
                </c:pt>
                <c:pt idx="5341">
                  <c:v>24.512499999999999</c:v>
                </c:pt>
                <c:pt idx="5342">
                  <c:v>24.499199999999998</c:v>
                </c:pt>
                <c:pt idx="5343">
                  <c:v>24.481999999999999</c:v>
                </c:pt>
                <c:pt idx="5344">
                  <c:v>24.439800000000002</c:v>
                </c:pt>
                <c:pt idx="5345">
                  <c:v>24.422699999999999</c:v>
                </c:pt>
                <c:pt idx="5346">
                  <c:v>24.401599999999998</c:v>
                </c:pt>
                <c:pt idx="5347">
                  <c:v>24.394500000000001</c:v>
                </c:pt>
                <c:pt idx="5348">
                  <c:v>24.3672</c:v>
                </c:pt>
                <c:pt idx="5349">
                  <c:v>24.351600000000001</c:v>
                </c:pt>
                <c:pt idx="5350">
                  <c:v>24.321899999999999</c:v>
                </c:pt>
                <c:pt idx="5351">
                  <c:v>24.3</c:v>
                </c:pt>
                <c:pt idx="5352">
                  <c:v>24.276599999999998</c:v>
                </c:pt>
                <c:pt idx="5353">
                  <c:v>24.2516</c:v>
                </c:pt>
                <c:pt idx="5354">
                  <c:v>24.236699999999999</c:v>
                </c:pt>
                <c:pt idx="5355">
                  <c:v>24.2133</c:v>
                </c:pt>
                <c:pt idx="5356">
                  <c:v>24.221900000000002</c:v>
                </c:pt>
                <c:pt idx="5357">
                  <c:v>24.208600000000001</c:v>
                </c:pt>
                <c:pt idx="5358">
                  <c:v>24.180499999999999</c:v>
                </c:pt>
                <c:pt idx="5359">
                  <c:v>24.160900000000002</c:v>
                </c:pt>
                <c:pt idx="5360">
                  <c:v>24.138300000000001</c:v>
                </c:pt>
                <c:pt idx="5361">
                  <c:v>24.104700000000001</c:v>
                </c:pt>
                <c:pt idx="5362">
                  <c:v>24.0977</c:v>
                </c:pt>
                <c:pt idx="5363">
                  <c:v>24.092199999999998</c:v>
                </c:pt>
                <c:pt idx="5364">
                  <c:v>24.05</c:v>
                </c:pt>
                <c:pt idx="5365">
                  <c:v>24.035900000000002</c:v>
                </c:pt>
                <c:pt idx="5366">
                  <c:v>24.010200000000001</c:v>
                </c:pt>
                <c:pt idx="5367">
                  <c:v>24.008600000000001</c:v>
                </c:pt>
                <c:pt idx="5368">
                  <c:v>23.990600000000001</c:v>
                </c:pt>
                <c:pt idx="5369">
                  <c:v>23.970300000000002</c:v>
                </c:pt>
                <c:pt idx="5370">
                  <c:v>23.953099999999999</c:v>
                </c:pt>
                <c:pt idx="5371">
                  <c:v>23.944500000000001</c:v>
                </c:pt>
                <c:pt idx="5372">
                  <c:v>23.928100000000001</c:v>
                </c:pt>
                <c:pt idx="5373">
                  <c:v>23.889099999999999</c:v>
                </c:pt>
                <c:pt idx="5374">
                  <c:v>23.867999999999999</c:v>
                </c:pt>
                <c:pt idx="5375">
                  <c:v>23.861699999999999</c:v>
                </c:pt>
                <c:pt idx="5376">
                  <c:v>23.843800000000002</c:v>
                </c:pt>
                <c:pt idx="5377">
                  <c:v>23.827300000000001</c:v>
                </c:pt>
                <c:pt idx="5378">
                  <c:v>23.808599999999998</c:v>
                </c:pt>
                <c:pt idx="5379">
                  <c:v>23.798400000000001</c:v>
                </c:pt>
                <c:pt idx="5380">
                  <c:v>23.770299999999999</c:v>
                </c:pt>
                <c:pt idx="5381">
                  <c:v>23.759399999999999</c:v>
                </c:pt>
                <c:pt idx="5382">
                  <c:v>23.735199999999999</c:v>
                </c:pt>
                <c:pt idx="5383">
                  <c:v>23.737500000000001</c:v>
                </c:pt>
                <c:pt idx="5384">
                  <c:v>23.7102</c:v>
                </c:pt>
                <c:pt idx="5385">
                  <c:v>23.704699999999999</c:v>
                </c:pt>
                <c:pt idx="5386">
                  <c:v>23.6922</c:v>
                </c:pt>
                <c:pt idx="5387">
                  <c:v>23.6586</c:v>
                </c:pt>
                <c:pt idx="5388">
                  <c:v>23.635899999999999</c:v>
                </c:pt>
                <c:pt idx="5389">
                  <c:v>23.633600000000001</c:v>
                </c:pt>
                <c:pt idx="5390">
                  <c:v>23.609400000000001</c:v>
                </c:pt>
                <c:pt idx="5391">
                  <c:v>23.5656</c:v>
                </c:pt>
                <c:pt idx="5392">
                  <c:v>23.553100000000001</c:v>
                </c:pt>
                <c:pt idx="5393">
                  <c:v>23.5688</c:v>
                </c:pt>
                <c:pt idx="5394">
                  <c:v>23.576599999999999</c:v>
                </c:pt>
                <c:pt idx="5395">
                  <c:v>23.579699999999999</c:v>
                </c:pt>
                <c:pt idx="5396">
                  <c:v>23.584399999999999</c:v>
                </c:pt>
                <c:pt idx="5397">
                  <c:v>23.643799999999999</c:v>
                </c:pt>
                <c:pt idx="5398">
                  <c:v>23.666399999999999</c:v>
                </c:pt>
                <c:pt idx="5399">
                  <c:v>23.7148</c:v>
                </c:pt>
                <c:pt idx="5400">
                  <c:v>23.761700000000001</c:v>
                </c:pt>
                <c:pt idx="5401">
                  <c:v>23.808599999999998</c:v>
                </c:pt>
                <c:pt idx="5402">
                  <c:v>23.855499999999999</c:v>
                </c:pt>
                <c:pt idx="5403">
                  <c:v>23.906199999999998</c:v>
                </c:pt>
                <c:pt idx="5404">
                  <c:v>23.971900000000002</c:v>
                </c:pt>
                <c:pt idx="5405">
                  <c:v>24.021100000000001</c:v>
                </c:pt>
                <c:pt idx="5406">
                  <c:v>24.074200000000001</c:v>
                </c:pt>
                <c:pt idx="5407">
                  <c:v>24.128900000000002</c:v>
                </c:pt>
                <c:pt idx="5408">
                  <c:v>24.1938</c:v>
                </c:pt>
                <c:pt idx="5409">
                  <c:v>24.253900000000002</c:v>
                </c:pt>
                <c:pt idx="5410">
                  <c:v>24.321100000000001</c:v>
                </c:pt>
                <c:pt idx="5411">
                  <c:v>24.378900000000002</c:v>
                </c:pt>
                <c:pt idx="5412">
                  <c:v>24.439800000000002</c:v>
                </c:pt>
                <c:pt idx="5413">
                  <c:v>24.508600000000001</c:v>
                </c:pt>
                <c:pt idx="5414">
                  <c:v>24.540600000000001</c:v>
                </c:pt>
                <c:pt idx="5415">
                  <c:v>24.593</c:v>
                </c:pt>
                <c:pt idx="5416">
                  <c:v>24.634399999999999</c:v>
                </c:pt>
                <c:pt idx="5417">
                  <c:v>24.646100000000001</c:v>
                </c:pt>
                <c:pt idx="5418">
                  <c:v>24.660900000000002</c:v>
                </c:pt>
                <c:pt idx="5419">
                  <c:v>24.657</c:v>
                </c:pt>
                <c:pt idx="5420">
                  <c:v>24.6633</c:v>
                </c:pt>
                <c:pt idx="5421">
                  <c:v>24.6234</c:v>
                </c:pt>
                <c:pt idx="5422">
                  <c:v>24.5883</c:v>
                </c:pt>
                <c:pt idx="5423">
                  <c:v>24.5305</c:v>
                </c:pt>
                <c:pt idx="5424">
                  <c:v>24.4953</c:v>
                </c:pt>
                <c:pt idx="5425">
                  <c:v>24.478100000000001</c:v>
                </c:pt>
                <c:pt idx="5426">
                  <c:v>24.4453</c:v>
                </c:pt>
                <c:pt idx="5427">
                  <c:v>24.415600000000001</c:v>
                </c:pt>
                <c:pt idx="5428">
                  <c:v>24.4023</c:v>
                </c:pt>
                <c:pt idx="5429">
                  <c:v>24.3781</c:v>
                </c:pt>
                <c:pt idx="5430">
                  <c:v>24.356300000000001</c:v>
                </c:pt>
                <c:pt idx="5431">
                  <c:v>24.3414</c:v>
                </c:pt>
                <c:pt idx="5432">
                  <c:v>24.316400000000002</c:v>
                </c:pt>
                <c:pt idx="5433">
                  <c:v>24.299199999999999</c:v>
                </c:pt>
                <c:pt idx="5434">
                  <c:v>24.2727</c:v>
                </c:pt>
                <c:pt idx="5435">
                  <c:v>24.2422</c:v>
                </c:pt>
                <c:pt idx="5436">
                  <c:v>24.232800000000001</c:v>
                </c:pt>
                <c:pt idx="5437">
                  <c:v>24.212499999999999</c:v>
                </c:pt>
                <c:pt idx="5438">
                  <c:v>24.199200000000001</c:v>
                </c:pt>
                <c:pt idx="5439">
                  <c:v>24.176600000000001</c:v>
                </c:pt>
                <c:pt idx="5440">
                  <c:v>24.166399999999999</c:v>
                </c:pt>
                <c:pt idx="5441">
                  <c:v>24.137499999999999</c:v>
                </c:pt>
                <c:pt idx="5442">
                  <c:v>24.0992</c:v>
                </c:pt>
                <c:pt idx="5443">
                  <c:v>24.087499999999999</c:v>
                </c:pt>
                <c:pt idx="5444">
                  <c:v>24.071100000000001</c:v>
                </c:pt>
                <c:pt idx="5445">
                  <c:v>24.042200000000001</c:v>
                </c:pt>
                <c:pt idx="5446">
                  <c:v>24.035900000000002</c:v>
                </c:pt>
                <c:pt idx="5447">
                  <c:v>24.0031</c:v>
                </c:pt>
                <c:pt idx="5448">
                  <c:v>24.008600000000001</c:v>
                </c:pt>
                <c:pt idx="5449">
                  <c:v>23.973400000000002</c:v>
                </c:pt>
                <c:pt idx="5450">
                  <c:v>23.9727</c:v>
                </c:pt>
                <c:pt idx="5451">
                  <c:v>23.946899999999999</c:v>
                </c:pt>
                <c:pt idx="5452">
                  <c:v>23.9406</c:v>
                </c:pt>
                <c:pt idx="5453">
                  <c:v>23.928100000000001</c:v>
                </c:pt>
                <c:pt idx="5454">
                  <c:v>23.910900000000002</c:v>
                </c:pt>
                <c:pt idx="5455">
                  <c:v>23.8992</c:v>
                </c:pt>
                <c:pt idx="5456">
                  <c:v>23.864799999999999</c:v>
                </c:pt>
                <c:pt idx="5457">
                  <c:v>23.860199999999999</c:v>
                </c:pt>
                <c:pt idx="5458">
                  <c:v>23.846900000000002</c:v>
                </c:pt>
                <c:pt idx="5459">
                  <c:v>23.8508</c:v>
                </c:pt>
                <c:pt idx="5460">
                  <c:v>23.8109</c:v>
                </c:pt>
                <c:pt idx="5461">
                  <c:v>23.7898</c:v>
                </c:pt>
                <c:pt idx="5462">
                  <c:v>23.794499999999999</c:v>
                </c:pt>
                <c:pt idx="5463">
                  <c:v>23.762499999999999</c:v>
                </c:pt>
                <c:pt idx="5464">
                  <c:v>23.7469</c:v>
                </c:pt>
                <c:pt idx="5465">
                  <c:v>23.723400000000002</c:v>
                </c:pt>
                <c:pt idx="5466">
                  <c:v>23.6953</c:v>
                </c:pt>
                <c:pt idx="5467">
                  <c:v>23.689800000000002</c:v>
                </c:pt>
                <c:pt idx="5468">
                  <c:v>23.680499999999999</c:v>
                </c:pt>
                <c:pt idx="5469">
                  <c:v>23.666399999999999</c:v>
                </c:pt>
                <c:pt idx="5470">
                  <c:v>23.646899999999999</c:v>
                </c:pt>
                <c:pt idx="5471">
                  <c:v>23.6172</c:v>
                </c:pt>
                <c:pt idx="5472">
                  <c:v>23.607800000000001</c:v>
                </c:pt>
                <c:pt idx="5473">
                  <c:v>23.601600000000001</c:v>
                </c:pt>
                <c:pt idx="5474">
                  <c:v>23.5688</c:v>
                </c:pt>
                <c:pt idx="5475">
                  <c:v>23.563300000000002</c:v>
                </c:pt>
                <c:pt idx="5476">
                  <c:v>23.546900000000001</c:v>
                </c:pt>
                <c:pt idx="5477">
                  <c:v>23.532</c:v>
                </c:pt>
                <c:pt idx="5478">
                  <c:v>23.545300000000001</c:v>
                </c:pt>
                <c:pt idx="5479">
                  <c:v>23.575800000000001</c:v>
                </c:pt>
                <c:pt idx="5480">
                  <c:v>23.6</c:v>
                </c:pt>
                <c:pt idx="5481">
                  <c:v>23.637499999999999</c:v>
                </c:pt>
                <c:pt idx="5482">
                  <c:v>23.6797</c:v>
                </c:pt>
                <c:pt idx="5483">
                  <c:v>23.728100000000001</c:v>
                </c:pt>
                <c:pt idx="5484">
                  <c:v>23.791399999999999</c:v>
                </c:pt>
                <c:pt idx="5485">
                  <c:v>23.833600000000001</c:v>
                </c:pt>
                <c:pt idx="5486">
                  <c:v>23.889800000000001</c:v>
                </c:pt>
                <c:pt idx="5487">
                  <c:v>23.9344</c:v>
                </c:pt>
                <c:pt idx="5488">
                  <c:v>23.9922</c:v>
                </c:pt>
                <c:pt idx="5489">
                  <c:v>24.0562</c:v>
                </c:pt>
                <c:pt idx="5490">
                  <c:v>24.1172</c:v>
                </c:pt>
                <c:pt idx="5491">
                  <c:v>24.178899999999999</c:v>
                </c:pt>
                <c:pt idx="5492">
                  <c:v>24.249199999999998</c:v>
                </c:pt>
                <c:pt idx="5493">
                  <c:v>24.305499999999999</c:v>
                </c:pt>
                <c:pt idx="5494">
                  <c:v>24.367999999999999</c:v>
                </c:pt>
                <c:pt idx="5495">
                  <c:v>24.4312</c:v>
                </c:pt>
                <c:pt idx="5496">
                  <c:v>24.4937</c:v>
                </c:pt>
                <c:pt idx="5497">
                  <c:v>24.543800000000001</c:v>
                </c:pt>
                <c:pt idx="5498">
                  <c:v>24.593800000000002</c:v>
                </c:pt>
                <c:pt idx="5499">
                  <c:v>24.648399999999999</c:v>
                </c:pt>
                <c:pt idx="5500">
                  <c:v>24.677299999999999</c:v>
                </c:pt>
                <c:pt idx="5501">
                  <c:v>24.685199999999998</c:v>
                </c:pt>
                <c:pt idx="5502">
                  <c:v>24.703099999999999</c:v>
                </c:pt>
                <c:pt idx="5503">
                  <c:v>24.6906</c:v>
                </c:pt>
                <c:pt idx="5504">
                  <c:v>24.662500000000001</c:v>
                </c:pt>
                <c:pt idx="5505">
                  <c:v>24.6187</c:v>
                </c:pt>
                <c:pt idx="5506">
                  <c:v>24.569500000000001</c:v>
                </c:pt>
                <c:pt idx="5507">
                  <c:v>24.5383</c:v>
                </c:pt>
                <c:pt idx="5508">
                  <c:v>24.510200000000001</c:v>
                </c:pt>
                <c:pt idx="5509">
                  <c:v>24.4937</c:v>
                </c:pt>
                <c:pt idx="5510">
                  <c:v>24.4695</c:v>
                </c:pt>
                <c:pt idx="5511">
                  <c:v>24.4297</c:v>
                </c:pt>
                <c:pt idx="5512">
                  <c:v>24.4102</c:v>
                </c:pt>
                <c:pt idx="5513">
                  <c:v>24.395299999999999</c:v>
                </c:pt>
                <c:pt idx="5514">
                  <c:v>24.3797</c:v>
                </c:pt>
                <c:pt idx="5515">
                  <c:v>24.346900000000002</c:v>
                </c:pt>
                <c:pt idx="5516">
                  <c:v>24.325800000000001</c:v>
                </c:pt>
                <c:pt idx="5517">
                  <c:v>24.296900000000001</c:v>
                </c:pt>
                <c:pt idx="5518">
                  <c:v>24.271899999999999</c:v>
                </c:pt>
                <c:pt idx="5519">
                  <c:v>24.253900000000002</c:v>
                </c:pt>
                <c:pt idx="5520">
                  <c:v>24.2258</c:v>
                </c:pt>
                <c:pt idx="5521">
                  <c:v>24.220300000000002</c:v>
                </c:pt>
                <c:pt idx="5522">
                  <c:v>24.1859</c:v>
                </c:pt>
                <c:pt idx="5523">
                  <c:v>24.1938</c:v>
                </c:pt>
                <c:pt idx="5524">
                  <c:v>24.172699999999999</c:v>
                </c:pt>
                <c:pt idx="5525">
                  <c:v>24.169499999999999</c:v>
                </c:pt>
                <c:pt idx="5526">
                  <c:v>24.1492</c:v>
                </c:pt>
                <c:pt idx="5527">
                  <c:v>24.119499999999999</c:v>
                </c:pt>
                <c:pt idx="5528">
                  <c:v>24.106300000000001</c:v>
                </c:pt>
                <c:pt idx="5529">
                  <c:v>24.087499999999999</c:v>
                </c:pt>
                <c:pt idx="5530">
                  <c:v>24.063300000000002</c:v>
                </c:pt>
                <c:pt idx="5531">
                  <c:v>24.045300000000001</c:v>
                </c:pt>
                <c:pt idx="5532">
                  <c:v>24.0367</c:v>
                </c:pt>
                <c:pt idx="5533">
                  <c:v>23.990600000000001</c:v>
                </c:pt>
                <c:pt idx="5534">
                  <c:v>24.0031</c:v>
                </c:pt>
                <c:pt idx="5535">
                  <c:v>23.985199999999999</c:v>
                </c:pt>
                <c:pt idx="5536">
                  <c:v>23.955500000000001</c:v>
                </c:pt>
                <c:pt idx="5537">
                  <c:v>23.9375</c:v>
                </c:pt>
                <c:pt idx="5538">
                  <c:v>23.924199999999999</c:v>
                </c:pt>
                <c:pt idx="5539">
                  <c:v>23.914100000000001</c:v>
                </c:pt>
                <c:pt idx="5540">
                  <c:v>23.8813</c:v>
                </c:pt>
                <c:pt idx="5541">
                  <c:v>23.862500000000001</c:v>
                </c:pt>
                <c:pt idx="5542">
                  <c:v>23.8414</c:v>
                </c:pt>
                <c:pt idx="5543">
                  <c:v>23.830500000000001</c:v>
                </c:pt>
                <c:pt idx="5544">
                  <c:v>23.824999999999999</c:v>
                </c:pt>
                <c:pt idx="5545">
                  <c:v>23.794499999999999</c:v>
                </c:pt>
                <c:pt idx="5546">
                  <c:v>23.787500000000001</c:v>
                </c:pt>
                <c:pt idx="5547">
                  <c:v>23.770299999999999</c:v>
                </c:pt>
                <c:pt idx="5548">
                  <c:v>23.7727</c:v>
                </c:pt>
                <c:pt idx="5549">
                  <c:v>23.7422</c:v>
                </c:pt>
                <c:pt idx="5550">
                  <c:v>23.712499999999999</c:v>
                </c:pt>
                <c:pt idx="5551">
                  <c:v>23.699200000000001</c:v>
                </c:pt>
                <c:pt idx="5552">
                  <c:v>23.674199999999999</c:v>
                </c:pt>
                <c:pt idx="5553">
                  <c:v>23.666399999999999</c:v>
                </c:pt>
                <c:pt idx="5554">
                  <c:v>23.644500000000001</c:v>
                </c:pt>
                <c:pt idx="5555">
                  <c:v>23.624199999999998</c:v>
                </c:pt>
                <c:pt idx="5556">
                  <c:v>23.6203</c:v>
                </c:pt>
                <c:pt idx="5557">
                  <c:v>23.5914</c:v>
                </c:pt>
                <c:pt idx="5558">
                  <c:v>23.574999999999999</c:v>
                </c:pt>
                <c:pt idx="5559">
                  <c:v>23.5672</c:v>
                </c:pt>
                <c:pt idx="5560">
                  <c:v>23.5547</c:v>
                </c:pt>
                <c:pt idx="5561">
                  <c:v>23.5703</c:v>
                </c:pt>
                <c:pt idx="5562">
                  <c:v>23.5703</c:v>
                </c:pt>
                <c:pt idx="5563">
                  <c:v>23.585899999999999</c:v>
                </c:pt>
                <c:pt idx="5564">
                  <c:v>23.6281</c:v>
                </c:pt>
                <c:pt idx="5565">
                  <c:v>23.664100000000001</c:v>
                </c:pt>
                <c:pt idx="5566">
                  <c:v>23.735199999999999</c:v>
                </c:pt>
                <c:pt idx="5567">
                  <c:v>23.779699999999998</c:v>
                </c:pt>
                <c:pt idx="5568">
                  <c:v>23.826599999999999</c:v>
                </c:pt>
                <c:pt idx="5569">
                  <c:v>23.893799999999999</c:v>
                </c:pt>
                <c:pt idx="5570">
                  <c:v>23.943000000000001</c:v>
                </c:pt>
                <c:pt idx="5571">
                  <c:v>23.981999999999999</c:v>
                </c:pt>
                <c:pt idx="5572">
                  <c:v>24.0273</c:v>
                </c:pt>
                <c:pt idx="5573">
                  <c:v>24.077300000000001</c:v>
                </c:pt>
                <c:pt idx="5574">
                  <c:v>24.133600000000001</c:v>
                </c:pt>
                <c:pt idx="5575">
                  <c:v>24.217199999999998</c:v>
                </c:pt>
                <c:pt idx="5576">
                  <c:v>24.278099999999998</c:v>
                </c:pt>
                <c:pt idx="5577">
                  <c:v>24.3414</c:v>
                </c:pt>
                <c:pt idx="5578">
                  <c:v>24.425799999999999</c:v>
                </c:pt>
                <c:pt idx="5579">
                  <c:v>24.473400000000002</c:v>
                </c:pt>
                <c:pt idx="5580">
                  <c:v>24.528099999999998</c:v>
                </c:pt>
                <c:pt idx="5581">
                  <c:v>24.5867</c:v>
                </c:pt>
                <c:pt idx="5582">
                  <c:v>24.6266</c:v>
                </c:pt>
                <c:pt idx="5583">
                  <c:v>24.6633</c:v>
                </c:pt>
                <c:pt idx="5584">
                  <c:v>24.672699999999999</c:v>
                </c:pt>
                <c:pt idx="5585">
                  <c:v>24.686699999999998</c:v>
                </c:pt>
                <c:pt idx="5586">
                  <c:v>24.671099999999999</c:v>
                </c:pt>
                <c:pt idx="5587">
                  <c:v>24.648399999999999</c:v>
                </c:pt>
                <c:pt idx="5588">
                  <c:v>24.596900000000002</c:v>
                </c:pt>
                <c:pt idx="5589">
                  <c:v>24.5609</c:v>
                </c:pt>
                <c:pt idx="5590">
                  <c:v>24.516400000000001</c:v>
                </c:pt>
                <c:pt idx="5591">
                  <c:v>24.5</c:v>
                </c:pt>
                <c:pt idx="5592">
                  <c:v>24.465599999999998</c:v>
                </c:pt>
                <c:pt idx="5593">
                  <c:v>24.454699999999999</c:v>
                </c:pt>
                <c:pt idx="5594">
                  <c:v>24.425799999999999</c:v>
                </c:pt>
                <c:pt idx="5595">
                  <c:v>24.3992</c:v>
                </c:pt>
                <c:pt idx="5596">
                  <c:v>24.375</c:v>
                </c:pt>
                <c:pt idx="5597">
                  <c:v>24.343</c:v>
                </c:pt>
                <c:pt idx="5598">
                  <c:v>24.319500000000001</c:v>
                </c:pt>
                <c:pt idx="5599">
                  <c:v>24.301600000000001</c:v>
                </c:pt>
                <c:pt idx="5600">
                  <c:v>24.271100000000001</c:v>
                </c:pt>
                <c:pt idx="5601">
                  <c:v>24.2547</c:v>
                </c:pt>
                <c:pt idx="5602">
                  <c:v>24.2258</c:v>
                </c:pt>
                <c:pt idx="5603">
                  <c:v>24.214099999999998</c:v>
                </c:pt>
                <c:pt idx="5604">
                  <c:v>24.196899999999999</c:v>
                </c:pt>
                <c:pt idx="5605">
                  <c:v>24.169499999999999</c:v>
                </c:pt>
                <c:pt idx="5606">
                  <c:v>24.139099999999999</c:v>
                </c:pt>
                <c:pt idx="5607">
                  <c:v>24.139800000000001</c:v>
                </c:pt>
                <c:pt idx="5608">
                  <c:v>24.1266</c:v>
                </c:pt>
                <c:pt idx="5609">
                  <c:v>24.110900000000001</c:v>
                </c:pt>
                <c:pt idx="5610">
                  <c:v>24.0961</c:v>
                </c:pt>
                <c:pt idx="5611">
                  <c:v>24.075800000000001</c:v>
                </c:pt>
                <c:pt idx="5612">
                  <c:v>24.053100000000001</c:v>
                </c:pt>
                <c:pt idx="5613">
                  <c:v>24.0367</c:v>
                </c:pt>
                <c:pt idx="5614">
                  <c:v>24.021100000000001</c:v>
                </c:pt>
                <c:pt idx="5615">
                  <c:v>24.018000000000001</c:v>
                </c:pt>
                <c:pt idx="5616">
                  <c:v>24.010200000000001</c:v>
                </c:pt>
                <c:pt idx="5617">
                  <c:v>23.984400000000001</c:v>
                </c:pt>
                <c:pt idx="5618">
                  <c:v>23.955500000000001</c:v>
                </c:pt>
                <c:pt idx="5619">
                  <c:v>23.95</c:v>
                </c:pt>
                <c:pt idx="5620">
                  <c:v>23.925799999999999</c:v>
                </c:pt>
                <c:pt idx="5621">
                  <c:v>23.9055</c:v>
                </c:pt>
                <c:pt idx="5622">
                  <c:v>23.875800000000002</c:v>
                </c:pt>
                <c:pt idx="5623">
                  <c:v>23.872699999999998</c:v>
                </c:pt>
                <c:pt idx="5624">
                  <c:v>23.869499999999999</c:v>
                </c:pt>
                <c:pt idx="5625">
                  <c:v>23.85</c:v>
                </c:pt>
                <c:pt idx="5626">
                  <c:v>23.833600000000001</c:v>
                </c:pt>
                <c:pt idx="5627">
                  <c:v>23.805499999999999</c:v>
                </c:pt>
                <c:pt idx="5628">
                  <c:v>23.8156</c:v>
                </c:pt>
                <c:pt idx="5629">
                  <c:v>23.774999999999999</c:v>
                </c:pt>
                <c:pt idx="5630">
                  <c:v>23.770299999999999</c:v>
                </c:pt>
                <c:pt idx="5631">
                  <c:v>23.736699999999999</c:v>
                </c:pt>
                <c:pt idx="5632">
                  <c:v>23.7195</c:v>
                </c:pt>
                <c:pt idx="5633">
                  <c:v>23.736699999999999</c:v>
                </c:pt>
                <c:pt idx="5634">
                  <c:v>23.698399999999999</c:v>
                </c:pt>
                <c:pt idx="5635">
                  <c:v>23.6844</c:v>
                </c:pt>
                <c:pt idx="5636">
                  <c:v>23.6617</c:v>
                </c:pt>
                <c:pt idx="5637">
                  <c:v>23.667200000000001</c:v>
                </c:pt>
                <c:pt idx="5638">
                  <c:v>23.646100000000001</c:v>
                </c:pt>
                <c:pt idx="5639">
                  <c:v>23.634399999999999</c:v>
                </c:pt>
                <c:pt idx="5640">
                  <c:v>23.6234</c:v>
                </c:pt>
                <c:pt idx="5641">
                  <c:v>23.5961</c:v>
                </c:pt>
                <c:pt idx="5642">
                  <c:v>23.578900000000001</c:v>
                </c:pt>
                <c:pt idx="5643">
                  <c:v>23.5547</c:v>
                </c:pt>
                <c:pt idx="5644">
                  <c:v>23.587499999999999</c:v>
                </c:pt>
                <c:pt idx="5645">
                  <c:v>23.5914</c:v>
                </c:pt>
                <c:pt idx="5646">
                  <c:v>23.606999999999999</c:v>
                </c:pt>
                <c:pt idx="5647">
                  <c:v>23.625</c:v>
                </c:pt>
                <c:pt idx="5648">
                  <c:v>23.674199999999999</c:v>
                </c:pt>
                <c:pt idx="5649">
                  <c:v>23.707000000000001</c:v>
                </c:pt>
                <c:pt idx="5650">
                  <c:v>23.750800000000002</c:v>
                </c:pt>
                <c:pt idx="5651">
                  <c:v>23.8203</c:v>
                </c:pt>
                <c:pt idx="5652">
                  <c:v>23.8687</c:v>
                </c:pt>
                <c:pt idx="5653">
                  <c:v>23.925000000000001</c:v>
                </c:pt>
                <c:pt idx="5654">
                  <c:v>23.991399999999999</c:v>
                </c:pt>
                <c:pt idx="5655">
                  <c:v>24.024999999999999</c:v>
                </c:pt>
                <c:pt idx="5656">
                  <c:v>24.075800000000001</c:v>
                </c:pt>
                <c:pt idx="5657">
                  <c:v>24.1539</c:v>
                </c:pt>
                <c:pt idx="5658">
                  <c:v>24.210899999999999</c:v>
                </c:pt>
                <c:pt idx="5659">
                  <c:v>24.2898</c:v>
                </c:pt>
                <c:pt idx="5660">
                  <c:v>24.3461</c:v>
                </c:pt>
                <c:pt idx="5661">
                  <c:v>24.403099999999998</c:v>
                </c:pt>
                <c:pt idx="5662">
                  <c:v>24.456299999999999</c:v>
                </c:pt>
                <c:pt idx="5663">
                  <c:v>24.505500000000001</c:v>
                </c:pt>
                <c:pt idx="5664">
                  <c:v>24.5625</c:v>
                </c:pt>
                <c:pt idx="5665">
                  <c:v>24.615600000000001</c:v>
                </c:pt>
                <c:pt idx="5666">
                  <c:v>24.665600000000001</c:v>
                </c:pt>
                <c:pt idx="5667">
                  <c:v>24.671099999999999</c:v>
                </c:pt>
                <c:pt idx="5668">
                  <c:v>24.698399999999999</c:v>
                </c:pt>
                <c:pt idx="5669">
                  <c:v>24.6875</c:v>
                </c:pt>
                <c:pt idx="5670">
                  <c:v>24.653099999999998</c:v>
                </c:pt>
                <c:pt idx="5671">
                  <c:v>24.617999999999999</c:v>
                </c:pt>
                <c:pt idx="5672">
                  <c:v>24.601600000000001</c:v>
                </c:pt>
                <c:pt idx="5673">
                  <c:v>24.5656</c:v>
                </c:pt>
                <c:pt idx="5674">
                  <c:v>24.524999999999999</c:v>
                </c:pt>
                <c:pt idx="5675">
                  <c:v>24.471900000000002</c:v>
                </c:pt>
                <c:pt idx="5676">
                  <c:v>24.462499999999999</c:v>
                </c:pt>
                <c:pt idx="5677">
                  <c:v>24.4438</c:v>
                </c:pt>
                <c:pt idx="5678">
                  <c:v>24.433599999999998</c:v>
                </c:pt>
                <c:pt idx="5679">
                  <c:v>24.409400000000002</c:v>
                </c:pt>
                <c:pt idx="5680">
                  <c:v>24.3734</c:v>
                </c:pt>
                <c:pt idx="5681">
                  <c:v>24.364100000000001</c:v>
                </c:pt>
                <c:pt idx="5682">
                  <c:v>24.360199999999999</c:v>
                </c:pt>
                <c:pt idx="5683">
                  <c:v>24.340599999999998</c:v>
                </c:pt>
                <c:pt idx="5684">
                  <c:v>24.299199999999999</c:v>
                </c:pt>
                <c:pt idx="5685">
                  <c:v>24.2805</c:v>
                </c:pt>
                <c:pt idx="5686">
                  <c:v>24.252300000000002</c:v>
                </c:pt>
                <c:pt idx="5687">
                  <c:v>24.255500000000001</c:v>
                </c:pt>
                <c:pt idx="5688">
                  <c:v>24.265599999999999</c:v>
                </c:pt>
                <c:pt idx="5689">
                  <c:v>24.228899999999999</c:v>
                </c:pt>
                <c:pt idx="5690">
                  <c:v>24.218</c:v>
                </c:pt>
                <c:pt idx="5691">
                  <c:v>24.178899999999999</c:v>
                </c:pt>
                <c:pt idx="5692">
                  <c:v>24.162500000000001</c:v>
                </c:pt>
                <c:pt idx="5693">
                  <c:v>24.1648</c:v>
                </c:pt>
                <c:pt idx="5694">
                  <c:v>24.135200000000001</c:v>
                </c:pt>
                <c:pt idx="5695">
                  <c:v>24.108599999999999</c:v>
                </c:pt>
                <c:pt idx="5696">
                  <c:v>24.093</c:v>
                </c:pt>
                <c:pt idx="5697">
                  <c:v>24.073399999999999</c:v>
                </c:pt>
                <c:pt idx="5698">
                  <c:v>24.0562</c:v>
                </c:pt>
                <c:pt idx="5699">
                  <c:v>24.053100000000001</c:v>
                </c:pt>
                <c:pt idx="5700">
                  <c:v>24.021899999999999</c:v>
                </c:pt>
                <c:pt idx="5701">
                  <c:v>24.0047</c:v>
                </c:pt>
                <c:pt idx="5702">
                  <c:v>23.975000000000001</c:v>
                </c:pt>
                <c:pt idx="5703">
                  <c:v>23.9727</c:v>
                </c:pt>
                <c:pt idx="5704">
                  <c:v>23.9727</c:v>
                </c:pt>
                <c:pt idx="5705">
                  <c:v>23.960899999999999</c:v>
                </c:pt>
                <c:pt idx="5706">
                  <c:v>23.938300000000002</c:v>
                </c:pt>
                <c:pt idx="5707">
                  <c:v>23.917200000000001</c:v>
                </c:pt>
                <c:pt idx="5708">
                  <c:v>23.896899999999999</c:v>
                </c:pt>
                <c:pt idx="5709">
                  <c:v>23.865600000000001</c:v>
                </c:pt>
                <c:pt idx="5710">
                  <c:v>23.858599999999999</c:v>
                </c:pt>
                <c:pt idx="5711">
                  <c:v>23.843800000000002</c:v>
                </c:pt>
                <c:pt idx="5712">
                  <c:v>23.813300000000002</c:v>
                </c:pt>
                <c:pt idx="5713">
                  <c:v>23.8109</c:v>
                </c:pt>
                <c:pt idx="5714">
                  <c:v>23.790600000000001</c:v>
                </c:pt>
                <c:pt idx="5715">
                  <c:v>23.760200000000001</c:v>
                </c:pt>
                <c:pt idx="5716">
                  <c:v>23.732800000000001</c:v>
                </c:pt>
                <c:pt idx="5717">
                  <c:v>23.715599999999998</c:v>
                </c:pt>
                <c:pt idx="5718">
                  <c:v>23.706299999999999</c:v>
                </c:pt>
                <c:pt idx="5719">
                  <c:v>23.707000000000001</c:v>
                </c:pt>
                <c:pt idx="5720">
                  <c:v>23.689800000000002</c:v>
                </c:pt>
                <c:pt idx="5721">
                  <c:v>23.666399999999999</c:v>
                </c:pt>
                <c:pt idx="5722">
                  <c:v>23.644500000000001</c:v>
                </c:pt>
                <c:pt idx="5723">
                  <c:v>23.622699999999998</c:v>
                </c:pt>
                <c:pt idx="5724">
                  <c:v>23.606300000000001</c:v>
                </c:pt>
                <c:pt idx="5725">
                  <c:v>23.584399999999999</c:v>
                </c:pt>
                <c:pt idx="5726">
                  <c:v>23.571899999999999</c:v>
                </c:pt>
                <c:pt idx="5727">
                  <c:v>23.585899999999999</c:v>
                </c:pt>
                <c:pt idx="5728">
                  <c:v>23.601600000000001</c:v>
                </c:pt>
                <c:pt idx="5729">
                  <c:v>23.601600000000001</c:v>
                </c:pt>
                <c:pt idx="5730">
                  <c:v>23.639800000000001</c:v>
                </c:pt>
                <c:pt idx="5731">
                  <c:v>23.6617</c:v>
                </c:pt>
                <c:pt idx="5732">
                  <c:v>23.703900000000001</c:v>
                </c:pt>
                <c:pt idx="5733">
                  <c:v>23.753900000000002</c:v>
                </c:pt>
                <c:pt idx="5734">
                  <c:v>23.805499999999999</c:v>
                </c:pt>
                <c:pt idx="5735">
                  <c:v>23.8508</c:v>
                </c:pt>
                <c:pt idx="5736">
                  <c:v>23.8992</c:v>
                </c:pt>
                <c:pt idx="5737">
                  <c:v>23.953900000000001</c:v>
                </c:pt>
                <c:pt idx="5738">
                  <c:v>24.016400000000001</c:v>
                </c:pt>
                <c:pt idx="5739">
                  <c:v>24.089099999999998</c:v>
                </c:pt>
                <c:pt idx="5740">
                  <c:v>24.151599999999998</c:v>
                </c:pt>
                <c:pt idx="5741">
                  <c:v>24.1891</c:v>
                </c:pt>
                <c:pt idx="5742">
                  <c:v>24.261700000000001</c:v>
                </c:pt>
                <c:pt idx="5743">
                  <c:v>24.3352</c:v>
                </c:pt>
                <c:pt idx="5744">
                  <c:v>24.389099999999999</c:v>
                </c:pt>
                <c:pt idx="5745">
                  <c:v>24.454699999999999</c:v>
                </c:pt>
                <c:pt idx="5746">
                  <c:v>24.494499999999999</c:v>
                </c:pt>
                <c:pt idx="5747">
                  <c:v>24.5398</c:v>
                </c:pt>
                <c:pt idx="5748">
                  <c:v>24.5961</c:v>
                </c:pt>
                <c:pt idx="5749">
                  <c:v>24.643799999999999</c:v>
                </c:pt>
                <c:pt idx="5750">
                  <c:v>24.6555</c:v>
                </c:pt>
                <c:pt idx="5751">
                  <c:v>24.667200000000001</c:v>
                </c:pt>
                <c:pt idx="5752">
                  <c:v>24.6922</c:v>
                </c:pt>
                <c:pt idx="5753">
                  <c:v>24.678100000000001</c:v>
                </c:pt>
                <c:pt idx="5754">
                  <c:v>24.6523</c:v>
                </c:pt>
                <c:pt idx="5755">
                  <c:v>24.603899999999999</c:v>
                </c:pt>
                <c:pt idx="5756">
                  <c:v>24.551600000000001</c:v>
                </c:pt>
                <c:pt idx="5757">
                  <c:v>24.512499999999999</c:v>
                </c:pt>
                <c:pt idx="5758">
                  <c:v>24.497699999999998</c:v>
                </c:pt>
                <c:pt idx="5759">
                  <c:v>24.4617</c:v>
                </c:pt>
                <c:pt idx="5760">
                  <c:v>24.447700000000001</c:v>
                </c:pt>
                <c:pt idx="5761">
                  <c:v>24.403099999999998</c:v>
                </c:pt>
                <c:pt idx="5762">
                  <c:v>24.374199999999998</c:v>
                </c:pt>
                <c:pt idx="5763">
                  <c:v>24.355499999999999</c:v>
                </c:pt>
                <c:pt idx="5764">
                  <c:v>24.343800000000002</c:v>
                </c:pt>
                <c:pt idx="5765">
                  <c:v>24.325800000000001</c:v>
                </c:pt>
                <c:pt idx="5766">
                  <c:v>24.3078</c:v>
                </c:pt>
                <c:pt idx="5767">
                  <c:v>24.268000000000001</c:v>
                </c:pt>
                <c:pt idx="5768">
                  <c:v>24.2563</c:v>
                </c:pt>
                <c:pt idx="5769">
                  <c:v>24.246099999999998</c:v>
                </c:pt>
                <c:pt idx="5770">
                  <c:v>24.235199999999999</c:v>
                </c:pt>
                <c:pt idx="5771">
                  <c:v>24.2133</c:v>
                </c:pt>
                <c:pt idx="5772">
                  <c:v>24.2</c:v>
                </c:pt>
                <c:pt idx="5773">
                  <c:v>24.175000000000001</c:v>
                </c:pt>
                <c:pt idx="5774">
                  <c:v>24.172699999999999</c:v>
                </c:pt>
                <c:pt idx="5775">
                  <c:v>24.127300000000002</c:v>
                </c:pt>
                <c:pt idx="5776">
                  <c:v>24.111699999999999</c:v>
                </c:pt>
                <c:pt idx="5777">
                  <c:v>24.0898</c:v>
                </c:pt>
                <c:pt idx="5778">
                  <c:v>24.071899999999999</c:v>
                </c:pt>
                <c:pt idx="5779">
                  <c:v>24.046099999999999</c:v>
                </c:pt>
                <c:pt idx="5780">
                  <c:v>24.0242</c:v>
                </c:pt>
                <c:pt idx="5781">
                  <c:v>24.0078</c:v>
                </c:pt>
                <c:pt idx="5782">
                  <c:v>23.983599999999999</c:v>
                </c:pt>
                <c:pt idx="5783">
                  <c:v>23.9648</c:v>
                </c:pt>
                <c:pt idx="5784">
                  <c:v>23.941400000000002</c:v>
                </c:pt>
                <c:pt idx="5785">
                  <c:v>23.9312</c:v>
                </c:pt>
                <c:pt idx="5786">
                  <c:v>23.923400000000001</c:v>
                </c:pt>
                <c:pt idx="5787">
                  <c:v>23.920300000000001</c:v>
                </c:pt>
                <c:pt idx="5788">
                  <c:v>23.907</c:v>
                </c:pt>
                <c:pt idx="5789">
                  <c:v>23.8797</c:v>
                </c:pt>
                <c:pt idx="5790">
                  <c:v>23.853100000000001</c:v>
                </c:pt>
                <c:pt idx="5791">
                  <c:v>23.848400000000002</c:v>
                </c:pt>
                <c:pt idx="5792">
                  <c:v>23.8188</c:v>
                </c:pt>
                <c:pt idx="5793">
                  <c:v>23.806999999999999</c:v>
                </c:pt>
                <c:pt idx="5794">
                  <c:v>23.8062</c:v>
                </c:pt>
                <c:pt idx="5795">
                  <c:v>23.789100000000001</c:v>
                </c:pt>
                <c:pt idx="5796">
                  <c:v>23.761700000000001</c:v>
                </c:pt>
                <c:pt idx="5797">
                  <c:v>23.7547</c:v>
                </c:pt>
                <c:pt idx="5798">
                  <c:v>23.742999999999999</c:v>
                </c:pt>
                <c:pt idx="5799">
                  <c:v>23.733599999999999</c:v>
                </c:pt>
                <c:pt idx="5800">
                  <c:v>23.739100000000001</c:v>
                </c:pt>
                <c:pt idx="5801">
                  <c:v>23.700800000000001</c:v>
                </c:pt>
                <c:pt idx="5802">
                  <c:v>23.6938</c:v>
                </c:pt>
                <c:pt idx="5803">
                  <c:v>23.664100000000001</c:v>
                </c:pt>
                <c:pt idx="5804">
                  <c:v>23.645299999999999</c:v>
                </c:pt>
                <c:pt idx="5805">
                  <c:v>23.6172</c:v>
                </c:pt>
                <c:pt idx="5806">
                  <c:v>23.617999999999999</c:v>
                </c:pt>
                <c:pt idx="5807">
                  <c:v>23.606300000000001</c:v>
                </c:pt>
                <c:pt idx="5808">
                  <c:v>23.582000000000001</c:v>
                </c:pt>
                <c:pt idx="5809">
                  <c:v>23.569500000000001</c:v>
                </c:pt>
                <c:pt idx="5810">
                  <c:v>23.5398</c:v>
                </c:pt>
                <c:pt idx="5811">
                  <c:v>23.5688</c:v>
                </c:pt>
                <c:pt idx="5812">
                  <c:v>23.583600000000001</c:v>
                </c:pt>
                <c:pt idx="5813">
                  <c:v>23.619499999999999</c:v>
                </c:pt>
                <c:pt idx="5814">
                  <c:v>23.6492</c:v>
                </c:pt>
                <c:pt idx="5815">
                  <c:v>23.6891</c:v>
                </c:pt>
                <c:pt idx="5816">
                  <c:v>23.739799999999999</c:v>
                </c:pt>
                <c:pt idx="5817">
                  <c:v>23.796900000000001</c:v>
                </c:pt>
                <c:pt idx="5818">
                  <c:v>23.837499999999999</c:v>
                </c:pt>
                <c:pt idx="5819">
                  <c:v>23.893000000000001</c:v>
                </c:pt>
                <c:pt idx="5820">
                  <c:v>23.952300000000001</c:v>
                </c:pt>
                <c:pt idx="5821">
                  <c:v>24.008600000000001</c:v>
                </c:pt>
                <c:pt idx="5822">
                  <c:v>24.0641</c:v>
                </c:pt>
                <c:pt idx="5823">
                  <c:v>24.115600000000001</c:v>
                </c:pt>
                <c:pt idx="5824">
                  <c:v>24.186699999999998</c:v>
                </c:pt>
                <c:pt idx="5825">
                  <c:v>24.257000000000001</c:v>
                </c:pt>
                <c:pt idx="5826">
                  <c:v>24.302299999999999</c:v>
                </c:pt>
                <c:pt idx="5827">
                  <c:v>24.375</c:v>
                </c:pt>
                <c:pt idx="5828">
                  <c:v>24.443000000000001</c:v>
                </c:pt>
                <c:pt idx="5829">
                  <c:v>24.5047</c:v>
                </c:pt>
                <c:pt idx="5830">
                  <c:v>24.5609</c:v>
                </c:pt>
                <c:pt idx="5831">
                  <c:v>24.625</c:v>
                </c:pt>
                <c:pt idx="5832">
                  <c:v>24.6648</c:v>
                </c:pt>
                <c:pt idx="5833">
                  <c:v>24.6859</c:v>
                </c:pt>
                <c:pt idx="5834">
                  <c:v>24.715599999999998</c:v>
                </c:pt>
                <c:pt idx="5835">
                  <c:v>24.720300000000002</c:v>
                </c:pt>
                <c:pt idx="5836">
                  <c:v>24.705500000000001</c:v>
                </c:pt>
                <c:pt idx="5837">
                  <c:v>24.7</c:v>
                </c:pt>
                <c:pt idx="5838">
                  <c:v>24.6586</c:v>
                </c:pt>
                <c:pt idx="5839">
                  <c:v>24.605499999999999</c:v>
                </c:pt>
                <c:pt idx="5840">
                  <c:v>24.553100000000001</c:v>
                </c:pt>
                <c:pt idx="5841">
                  <c:v>24.5352</c:v>
                </c:pt>
                <c:pt idx="5842">
                  <c:v>24.509399999999999</c:v>
                </c:pt>
                <c:pt idx="5843">
                  <c:v>24.479700000000001</c:v>
                </c:pt>
                <c:pt idx="5844">
                  <c:v>24.4602</c:v>
                </c:pt>
                <c:pt idx="5845">
                  <c:v>24.444500000000001</c:v>
                </c:pt>
                <c:pt idx="5846">
                  <c:v>24.410900000000002</c:v>
                </c:pt>
                <c:pt idx="5847">
                  <c:v>24.410900000000002</c:v>
                </c:pt>
                <c:pt idx="5848">
                  <c:v>24.387499999999999</c:v>
                </c:pt>
                <c:pt idx="5849">
                  <c:v>24.372699999999998</c:v>
                </c:pt>
                <c:pt idx="5850">
                  <c:v>24.358599999999999</c:v>
                </c:pt>
                <c:pt idx="5851">
                  <c:v>24.322700000000001</c:v>
                </c:pt>
                <c:pt idx="5852">
                  <c:v>24.3172</c:v>
                </c:pt>
                <c:pt idx="5853">
                  <c:v>24.2805</c:v>
                </c:pt>
                <c:pt idx="5854">
                  <c:v>24.271899999999999</c:v>
                </c:pt>
                <c:pt idx="5855">
                  <c:v>24.257000000000001</c:v>
                </c:pt>
                <c:pt idx="5856">
                  <c:v>24.253900000000002</c:v>
                </c:pt>
                <c:pt idx="5857">
                  <c:v>24.2211</c:v>
                </c:pt>
                <c:pt idx="5858">
                  <c:v>24.2102</c:v>
                </c:pt>
                <c:pt idx="5859">
                  <c:v>24.186699999999998</c:v>
                </c:pt>
                <c:pt idx="5860">
                  <c:v>24.1633</c:v>
                </c:pt>
                <c:pt idx="5861">
                  <c:v>24.139800000000001</c:v>
                </c:pt>
                <c:pt idx="5862">
                  <c:v>24.1023</c:v>
                </c:pt>
                <c:pt idx="5863">
                  <c:v>24.095300000000002</c:v>
                </c:pt>
                <c:pt idx="5864">
                  <c:v>24.092199999999998</c:v>
                </c:pt>
                <c:pt idx="5865">
                  <c:v>24.0594</c:v>
                </c:pt>
                <c:pt idx="5866">
                  <c:v>24.046099999999999</c:v>
                </c:pt>
                <c:pt idx="5867">
                  <c:v>24.060199999999998</c:v>
                </c:pt>
                <c:pt idx="5868">
                  <c:v>24.026599999999998</c:v>
                </c:pt>
                <c:pt idx="5869">
                  <c:v>24.008600000000001</c:v>
                </c:pt>
                <c:pt idx="5870">
                  <c:v>23.979700000000001</c:v>
                </c:pt>
                <c:pt idx="5871">
                  <c:v>23.9695</c:v>
                </c:pt>
                <c:pt idx="5872">
                  <c:v>23.924199999999999</c:v>
                </c:pt>
                <c:pt idx="5873">
                  <c:v>23.933599999999998</c:v>
                </c:pt>
                <c:pt idx="5874">
                  <c:v>23.9297</c:v>
                </c:pt>
                <c:pt idx="5875">
                  <c:v>23.896100000000001</c:v>
                </c:pt>
                <c:pt idx="5876">
                  <c:v>23.8719</c:v>
                </c:pt>
                <c:pt idx="5877">
                  <c:v>23.853100000000001</c:v>
                </c:pt>
                <c:pt idx="5878">
                  <c:v>23.843</c:v>
                </c:pt>
                <c:pt idx="5879">
                  <c:v>23.828900000000001</c:v>
                </c:pt>
                <c:pt idx="5880">
                  <c:v>23.830500000000001</c:v>
                </c:pt>
                <c:pt idx="5881">
                  <c:v>23.8141</c:v>
                </c:pt>
                <c:pt idx="5882">
                  <c:v>23.781199999999998</c:v>
                </c:pt>
                <c:pt idx="5883">
                  <c:v>23.773399999999999</c:v>
                </c:pt>
                <c:pt idx="5884">
                  <c:v>23.749199999999998</c:v>
                </c:pt>
                <c:pt idx="5885">
                  <c:v>23.723400000000002</c:v>
                </c:pt>
                <c:pt idx="5886">
                  <c:v>23.712499999999999</c:v>
                </c:pt>
                <c:pt idx="5887">
                  <c:v>23.7102</c:v>
                </c:pt>
                <c:pt idx="5888">
                  <c:v>23.677299999999999</c:v>
                </c:pt>
                <c:pt idx="5889">
                  <c:v>23.6633</c:v>
                </c:pt>
                <c:pt idx="5890">
                  <c:v>23.6633</c:v>
                </c:pt>
                <c:pt idx="5891">
                  <c:v>23.635899999999999</c:v>
                </c:pt>
                <c:pt idx="5892">
                  <c:v>23.621099999999998</c:v>
                </c:pt>
                <c:pt idx="5893">
                  <c:v>23.615600000000001</c:v>
                </c:pt>
                <c:pt idx="5894">
                  <c:v>23.628900000000002</c:v>
                </c:pt>
                <c:pt idx="5895">
                  <c:v>23.6523</c:v>
                </c:pt>
                <c:pt idx="5896">
                  <c:v>23.668800000000001</c:v>
                </c:pt>
                <c:pt idx="5897">
                  <c:v>23.6891</c:v>
                </c:pt>
                <c:pt idx="5898">
                  <c:v>23.7422</c:v>
                </c:pt>
                <c:pt idx="5899">
                  <c:v>23.7742</c:v>
                </c:pt>
                <c:pt idx="5900">
                  <c:v>23.813300000000002</c:v>
                </c:pt>
                <c:pt idx="5901">
                  <c:v>23.860900000000001</c:v>
                </c:pt>
                <c:pt idx="5902">
                  <c:v>23.928100000000001</c:v>
                </c:pt>
                <c:pt idx="5903">
                  <c:v>23.9773</c:v>
                </c:pt>
                <c:pt idx="5904">
                  <c:v>24.007000000000001</c:v>
                </c:pt>
                <c:pt idx="5905">
                  <c:v>24.077300000000001</c:v>
                </c:pt>
                <c:pt idx="5906">
                  <c:v>24.1508</c:v>
                </c:pt>
                <c:pt idx="5907">
                  <c:v>24.2102</c:v>
                </c:pt>
                <c:pt idx="5908">
                  <c:v>24.246099999999998</c:v>
                </c:pt>
                <c:pt idx="5909">
                  <c:v>24.311699999999998</c:v>
                </c:pt>
                <c:pt idx="5910">
                  <c:v>24.389099999999999</c:v>
                </c:pt>
                <c:pt idx="5911">
                  <c:v>24.4406</c:v>
                </c:pt>
                <c:pt idx="5912">
                  <c:v>24.491399999999999</c:v>
                </c:pt>
                <c:pt idx="5913">
                  <c:v>24.543800000000001</c:v>
                </c:pt>
                <c:pt idx="5914">
                  <c:v>24.590599999999998</c:v>
                </c:pt>
                <c:pt idx="5915">
                  <c:v>24.633600000000001</c:v>
                </c:pt>
                <c:pt idx="5916">
                  <c:v>24.664100000000001</c:v>
                </c:pt>
                <c:pt idx="5917">
                  <c:v>24.677299999999999</c:v>
                </c:pt>
                <c:pt idx="5918">
                  <c:v>24.707000000000001</c:v>
                </c:pt>
                <c:pt idx="5919">
                  <c:v>24.707799999999999</c:v>
                </c:pt>
                <c:pt idx="5920">
                  <c:v>24.678899999999999</c:v>
                </c:pt>
                <c:pt idx="5921">
                  <c:v>24.6523</c:v>
                </c:pt>
                <c:pt idx="5922">
                  <c:v>24.603899999999999</c:v>
                </c:pt>
                <c:pt idx="5923">
                  <c:v>24.568000000000001</c:v>
                </c:pt>
                <c:pt idx="5924">
                  <c:v>24.544499999999999</c:v>
                </c:pt>
                <c:pt idx="5925">
                  <c:v>24.521100000000001</c:v>
                </c:pt>
                <c:pt idx="5926">
                  <c:v>24.478899999999999</c:v>
                </c:pt>
                <c:pt idx="5927">
                  <c:v>24.4359</c:v>
                </c:pt>
                <c:pt idx="5928">
                  <c:v>24.436699999999998</c:v>
                </c:pt>
                <c:pt idx="5929">
                  <c:v>24.4008</c:v>
                </c:pt>
                <c:pt idx="5930">
                  <c:v>24.395299999999999</c:v>
                </c:pt>
                <c:pt idx="5931">
                  <c:v>24.391400000000001</c:v>
                </c:pt>
                <c:pt idx="5932">
                  <c:v>24.358599999999999</c:v>
                </c:pt>
                <c:pt idx="5933">
                  <c:v>24.3508</c:v>
                </c:pt>
                <c:pt idx="5934">
                  <c:v>24.327300000000001</c:v>
                </c:pt>
                <c:pt idx="5935">
                  <c:v>24.305499999999999</c:v>
                </c:pt>
                <c:pt idx="5936">
                  <c:v>24.2898</c:v>
                </c:pt>
                <c:pt idx="5937">
                  <c:v>24.2563</c:v>
                </c:pt>
                <c:pt idx="5938">
                  <c:v>24.234400000000001</c:v>
                </c:pt>
                <c:pt idx="5939">
                  <c:v>24.217199999999998</c:v>
                </c:pt>
                <c:pt idx="5940">
                  <c:v>24.199200000000001</c:v>
                </c:pt>
                <c:pt idx="5941">
                  <c:v>24.167200000000001</c:v>
                </c:pt>
                <c:pt idx="5942">
                  <c:v>24.15</c:v>
                </c:pt>
                <c:pt idx="5943">
                  <c:v>24.142199999999999</c:v>
                </c:pt>
                <c:pt idx="5944">
                  <c:v>24.112500000000001</c:v>
                </c:pt>
                <c:pt idx="5945">
                  <c:v>24.0867</c:v>
                </c:pt>
                <c:pt idx="5946">
                  <c:v>24.0961</c:v>
                </c:pt>
                <c:pt idx="5947">
                  <c:v>24.074999999999999</c:v>
                </c:pt>
                <c:pt idx="5948">
                  <c:v>24.0656</c:v>
                </c:pt>
                <c:pt idx="5949">
                  <c:v>24.0242</c:v>
                </c:pt>
                <c:pt idx="5950">
                  <c:v>24.0078</c:v>
                </c:pt>
                <c:pt idx="5951">
                  <c:v>24.0016</c:v>
                </c:pt>
                <c:pt idx="5952">
                  <c:v>23.994499999999999</c:v>
                </c:pt>
                <c:pt idx="5953">
                  <c:v>23.981999999999999</c:v>
                </c:pt>
                <c:pt idx="5954">
                  <c:v>23.948399999999999</c:v>
                </c:pt>
                <c:pt idx="5955">
                  <c:v>23.9344</c:v>
                </c:pt>
                <c:pt idx="5956">
                  <c:v>23.9133</c:v>
                </c:pt>
                <c:pt idx="5957">
                  <c:v>23.907</c:v>
                </c:pt>
                <c:pt idx="5958">
                  <c:v>23.893799999999999</c:v>
                </c:pt>
                <c:pt idx="5959">
                  <c:v>23.8687</c:v>
                </c:pt>
                <c:pt idx="5960">
                  <c:v>23.854700000000001</c:v>
                </c:pt>
                <c:pt idx="5961">
                  <c:v>23.840599999999998</c:v>
                </c:pt>
                <c:pt idx="5962">
                  <c:v>23.834399999999999</c:v>
                </c:pt>
                <c:pt idx="5963">
                  <c:v>23.803899999999999</c:v>
                </c:pt>
                <c:pt idx="5964">
                  <c:v>23.7789</c:v>
                </c:pt>
                <c:pt idx="5965">
                  <c:v>23.768000000000001</c:v>
                </c:pt>
                <c:pt idx="5966">
                  <c:v>23.7516</c:v>
                </c:pt>
                <c:pt idx="5967">
                  <c:v>23.759399999999999</c:v>
                </c:pt>
                <c:pt idx="5968">
                  <c:v>23.735900000000001</c:v>
                </c:pt>
                <c:pt idx="5969">
                  <c:v>23.725000000000001</c:v>
                </c:pt>
                <c:pt idx="5970">
                  <c:v>23.708600000000001</c:v>
                </c:pt>
                <c:pt idx="5971">
                  <c:v>23.688300000000002</c:v>
                </c:pt>
                <c:pt idx="5972">
                  <c:v>23.676600000000001</c:v>
                </c:pt>
                <c:pt idx="5973">
                  <c:v>23.641400000000001</c:v>
                </c:pt>
                <c:pt idx="5974">
                  <c:v>23.609400000000001</c:v>
                </c:pt>
                <c:pt idx="5975">
                  <c:v>23.609400000000001</c:v>
                </c:pt>
                <c:pt idx="5976">
                  <c:v>23.592199999999998</c:v>
                </c:pt>
                <c:pt idx="5977">
                  <c:v>23.5883</c:v>
                </c:pt>
                <c:pt idx="5978">
                  <c:v>23.604700000000001</c:v>
                </c:pt>
                <c:pt idx="5979">
                  <c:v>23.643799999999999</c:v>
                </c:pt>
                <c:pt idx="5980">
                  <c:v>23.6539</c:v>
                </c:pt>
                <c:pt idx="5981">
                  <c:v>23.700800000000001</c:v>
                </c:pt>
                <c:pt idx="5982">
                  <c:v>23.7273</c:v>
                </c:pt>
                <c:pt idx="5983">
                  <c:v>23.774999999999999</c:v>
                </c:pt>
                <c:pt idx="5984">
                  <c:v>23.822700000000001</c:v>
                </c:pt>
                <c:pt idx="5985">
                  <c:v>23.869499999999999</c:v>
                </c:pt>
                <c:pt idx="5986">
                  <c:v>23.931999999999999</c:v>
                </c:pt>
                <c:pt idx="5987">
                  <c:v>23.983599999999999</c:v>
                </c:pt>
                <c:pt idx="5988">
                  <c:v>24.032</c:v>
                </c:pt>
                <c:pt idx="5989">
                  <c:v>24.0977</c:v>
                </c:pt>
                <c:pt idx="5990">
                  <c:v>24.1508</c:v>
                </c:pt>
                <c:pt idx="5991">
                  <c:v>24.231300000000001</c:v>
                </c:pt>
                <c:pt idx="5992">
                  <c:v>24.301600000000001</c:v>
                </c:pt>
                <c:pt idx="5993">
                  <c:v>24.358599999999999</c:v>
                </c:pt>
                <c:pt idx="5994">
                  <c:v>24.431999999999999</c:v>
                </c:pt>
                <c:pt idx="5995">
                  <c:v>24.489799999999999</c:v>
                </c:pt>
                <c:pt idx="5996">
                  <c:v>24.545300000000001</c:v>
                </c:pt>
                <c:pt idx="5997">
                  <c:v>24.609400000000001</c:v>
                </c:pt>
                <c:pt idx="5998">
                  <c:v>24.651599999999998</c:v>
                </c:pt>
                <c:pt idx="5999">
                  <c:v>24.689800000000002</c:v>
                </c:pt>
                <c:pt idx="6000">
                  <c:v>23.537500000000001</c:v>
                </c:pt>
                <c:pt idx="6001">
                  <c:v>17.9617</c:v>
                </c:pt>
                <c:pt idx="6002">
                  <c:v>9.6593800000000005</c:v>
                </c:pt>
                <c:pt idx="6003">
                  <c:v>0.98124999999999996</c:v>
                </c:pt>
                <c:pt idx="6004">
                  <c:v>-0.77578100000000005</c:v>
                </c:pt>
                <c:pt idx="6005">
                  <c:v>-0.77109399999999995</c:v>
                </c:pt>
                <c:pt idx="6006">
                  <c:v>-0.76796900000000001</c:v>
                </c:pt>
                <c:pt idx="6007">
                  <c:v>-0.77421899999999999</c:v>
                </c:pt>
                <c:pt idx="6008">
                  <c:v>-0.77421899999999999</c:v>
                </c:pt>
                <c:pt idx="6009">
                  <c:v>-0.78828100000000001</c:v>
                </c:pt>
                <c:pt idx="6010">
                  <c:v>-0.78749999999999998</c:v>
                </c:pt>
                <c:pt idx="6011">
                  <c:v>-0.76953099999999997</c:v>
                </c:pt>
                <c:pt idx="6012">
                  <c:v>-0.75703100000000001</c:v>
                </c:pt>
                <c:pt idx="6013">
                  <c:v>-0.76875000000000004</c:v>
                </c:pt>
                <c:pt idx="6014">
                  <c:v>-0.77031300000000003</c:v>
                </c:pt>
                <c:pt idx="6015">
                  <c:v>-0.77343799999999996</c:v>
                </c:pt>
                <c:pt idx="6016">
                  <c:v>-0.77343799999999996</c:v>
                </c:pt>
                <c:pt idx="6017">
                  <c:v>-0.77578100000000005</c:v>
                </c:pt>
                <c:pt idx="6018">
                  <c:v>-0.76328099999999999</c:v>
                </c:pt>
                <c:pt idx="6019">
                  <c:v>-0.76249999999999996</c:v>
                </c:pt>
                <c:pt idx="6020">
                  <c:v>-0.76328099999999999</c:v>
                </c:pt>
                <c:pt idx="6021">
                  <c:v>-0.76015600000000005</c:v>
                </c:pt>
                <c:pt idx="6022">
                  <c:v>-0.75703100000000001</c:v>
                </c:pt>
                <c:pt idx="6023">
                  <c:v>-0.75546899999999995</c:v>
                </c:pt>
                <c:pt idx="6024">
                  <c:v>-0.765625</c:v>
                </c:pt>
                <c:pt idx="6025">
                  <c:v>-0.76015600000000005</c:v>
                </c:pt>
                <c:pt idx="6026">
                  <c:v>-0.76796900000000001</c:v>
                </c:pt>
                <c:pt idx="6027">
                  <c:v>-0.75859399999999999</c:v>
                </c:pt>
                <c:pt idx="6028">
                  <c:v>-0.76718799999999998</c:v>
                </c:pt>
                <c:pt idx="6029">
                  <c:v>-0.75078100000000003</c:v>
                </c:pt>
                <c:pt idx="6030">
                  <c:v>-0.75781200000000004</c:v>
                </c:pt>
                <c:pt idx="6031">
                  <c:v>-0.77343799999999996</c:v>
                </c:pt>
                <c:pt idx="6032">
                  <c:v>-0.77031300000000003</c:v>
                </c:pt>
                <c:pt idx="6033">
                  <c:v>-0.77734400000000003</c:v>
                </c:pt>
                <c:pt idx="6034">
                  <c:v>-0.760938</c:v>
                </c:pt>
                <c:pt idx="6035">
                  <c:v>-0.760938</c:v>
                </c:pt>
                <c:pt idx="6036">
                  <c:v>-0.75624999999999998</c:v>
                </c:pt>
                <c:pt idx="6037">
                  <c:v>-0.75624999999999998</c:v>
                </c:pt>
                <c:pt idx="6038">
                  <c:v>-0.74218799999999996</c:v>
                </c:pt>
                <c:pt idx="6039">
                  <c:v>-0.74921899999999997</c:v>
                </c:pt>
                <c:pt idx="6040">
                  <c:v>-0.75</c:v>
                </c:pt>
                <c:pt idx="6041">
                  <c:v>-0.74687499999999996</c:v>
                </c:pt>
                <c:pt idx="6042">
                  <c:v>-0.745313</c:v>
                </c:pt>
                <c:pt idx="6043">
                  <c:v>-0.74218799999999996</c:v>
                </c:pt>
                <c:pt idx="6044">
                  <c:v>-0.74140600000000001</c:v>
                </c:pt>
                <c:pt idx="6045">
                  <c:v>-0.75312500000000004</c:v>
                </c:pt>
                <c:pt idx="6046">
                  <c:v>-0.75781200000000004</c:v>
                </c:pt>
                <c:pt idx="6047">
                  <c:v>-0.75234400000000001</c:v>
                </c:pt>
                <c:pt idx="6048">
                  <c:v>-0.75937500000000002</c:v>
                </c:pt>
                <c:pt idx="6049">
                  <c:v>-0.74140600000000001</c:v>
                </c:pt>
                <c:pt idx="6050">
                  <c:v>-0.74296899999999999</c:v>
                </c:pt>
                <c:pt idx="6051">
                  <c:v>-0.73593799999999998</c:v>
                </c:pt>
                <c:pt idx="6052">
                  <c:v>-0.74140600000000001</c:v>
                </c:pt>
                <c:pt idx="6053">
                  <c:v>-0.74218799999999996</c:v>
                </c:pt>
                <c:pt idx="6054">
                  <c:v>-0.73750000000000004</c:v>
                </c:pt>
                <c:pt idx="6055">
                  <c:v>-0.729688</c:v>
                </c:pt>
                <c:pt idx="6056">
                  <c:v>-0.734375</c:v>
                </c:pt>
                <c:pt idx="6057">
                  <c:v>-0.72187500000000004</c:v>
                </c:pt>
                <c:pt idx="6058">
                  <c:v>-0.74218799999999996</c:v>
                </c:pt>
                <c:pt idx="6059">
                  <c:v>-0.73593799999999998</c:v>
                </c:pt>
                <c:pt idx="6060">
                  <c:v>-0.734375</c:v>
                </c:pt>
                <c:pt idx="6061">
                  <c:v>-0.73281300000000005</c:v>
                </c:pt>
                <c:pt idx="6062">
                  <c:v>-0.72890600000000005</c:v>
                </c:pt>
                <c:pt idx="6063">
                  <c:v>-0.72187500000000004</c:v>
                </c:pt>
                <c:pt idx="6064">
                  <c:v>-0.71250000000000002</c:v>
                </c:pt>
                <c:pt idx="6065">
                  <c:v>-0.72499999999999998</c:v>
                </c:pt>
                <c:pt idx="6066">
                  <c:v>-0.72656200000000004</c:v>
                </c:pt>
                <c:pt idx="6067">
                  <c:v>-0.72812500000000002</c:v>
                </c:pt>
                <c:pt idx="6068">
                  <c:v>-0.72890600000000005</c:v>
                </c:pt>
                <c:pt idx="6069">
                  <c:v>-0.72265599999999997</c:v>
                </c:pt>
                <c:pt idx="6070">
                  <c:v>-0.71250000000000002</c:v>
                </c:pt>
                <c:pt idx="6071">
                  <c:v>-0.70156300000000005</c:v>
                </c:pt>
                <c:pt idx="6072">
                  <c:v>-0.73046900000000003</c:v>
                </c:pt>
                <c:pt idx="6073">
                  <c:v>-0.72499999999999998</c:v>
                </c:pt>
                <c:pt idx="6074">
                  <c:v>-0.72890600000000005</c:v>
                </c:pt>
                <c:pt idx="6075">
                  <c:v>-0.72890600000000005</c:v>
                </c:pt>
                <c:pt idx="6076">
                  <c:v>-0.714063</c:v>
                </c:pt>
                <c:pt idx="6077">
                  <c:v>-0.71562499999999996</c:v>
                </c:pt>
                <c:pt idx="6078">
                  <c:v>-0.72499999999999998</c:v>
                </c:pt>
                <c:pt idx="6079">
                  <c:v>-0.734375</c:v>
                </c:pt>
                <c:pt idx="6080">
                  <c:v>-0.73671900000000001</c:v>
                </c:pt>
                <c:pt idx="6081">
                  <c:v>-0.74609400000000003</c:v>
                </c:pt>
                <c:pt idx="6082">
                  <c:v>-0.73359399999999997</c:v>
                </c:pt>
                <c:pt idx="6083">
                  <c:v>-0.72265599999999997</c:v>
                </c:pt>
                <c:pt idx="6084">
                  <c:v>-0.71875</c:v>
                </c:pt>
                <c:pt idx="6085">
                  <c:v>-0.72890600000000005</c:v>
                </c:pt>
                <c:pt idx="6086">
                  <c:v>-0.72499999999999998</c:v>
                </c:pt>
                <c:pt idx="6087">
                  <c:v>-0.72265599999999997</c:v>
                </c:pt>
                <c:pt idx="6088">
                  <c:v>-0.72265599999999997</c:v>
                </c:pt>
                <c:pt idx="6089">
                  <c:v>-0.734375</c:v>
                </c:pt>
                <c:pt idx="6090">
                  <c:v>-0.72812500000000002</c:v>
                </c:pt>
                <c:pt idx="6091">
                  <c:v>-0.71328100000000005</c:v>
                </c:pt>
                <c:pt idx="6092">
                  <c:v>-0.714063</c:v>
                </c:pt>
                <c:pt idx="6093">
                  <c:v>-0.69765600000000005</c:v>
                </c:pt>
                <c:pt idx="6094">
                  <c:v>-0.70468799999999998</c:v>
                </c:pt>
                <c:pt idx="6095">
                  <c:v>-0.71718800000000005</c:v>
                </c:pt>
                <c:pt idx="6096">
                  <c:v>-0.70781300000000003</c:v>
                </c:pt>
                <c:pt idx="6097">
                  <c:v>-0.72656200000000004</c:v>
                </c:pt>
                <c:pt idx="6098">
                  <c:v>-0.729688</c:v>
                </c:pt>
                <c:pt idx="6099">
                  <c:v>-0.72031299999999998</c:v>
                </c:pt>
                <c:pt idx="6100">
                  <c:v>-0.72656200000000004</c:v>
                </c:pt>
                <c:pt idx="6101">
                  <c:v>-0.72187500000000004</c:v>
                </c:pt>
                <c:pt idx="6102">
                  <c:v>-0.72890600000000005</c:v>
                </c:pt>
                <c:pt idx="6103">
                  <c:v>-0.72421899999999995</c:v>
                </c:pt>
                <c:pt idx="6104">
                  <c:v>-0.71718800000000005</c:v>
                </c:pt>
                <c:pt idx="6105">
                  <c:v>-0.72890600000000005</c:v>
                </c:pt>
                <c:pt idx="6106">
                  <c:v>-0.71328100000000005</c:v>
                </c:pt>
                <c:pt idx="6107">
                  <c:v>-0.71328100000000005</c:v>
                </c:pt>
                <c:pt idx="6108">
                  <c:v>-0.71562499999999996</c:v>
                </c:pt>
                <c:pt idx="6109">
                  <c:v>-0.71093799999999996</c:v>
                </c:pt>
                <c:pt idx="6110">
                  <c:v>-0.71250000000000002</c:v>
                </c:pt>
                <c:pt idx="6111">
                  <c:v>-0.71953100000000003</c:v>
                </c:pt>
                <c:pt idx="6112">
                  <c:v>-0.72499999999999998</c:v>
                </c:pt>
                <c:pt idx="6113">
                  <c:v>-0.703125</c:v>
                </c:pt>
                <c:pt idx="6114">
                  <c:v>-0.70390600000000003</c:v>
                </c:pt>
                <c:pt idx="6115">
                  <c:v>-0.71093799999999996</c:v>
                </c:pt>
                <c:pt idx="6116">
                  <c:v>-0.70156300000000005</c:v>
                </c:pt>
                <c:pt idx="6117">
                  <c:v>-0.71718800000000005</c:v>
                </c:pt>
                <c:pt idx="6118">
                  <c:v>-0.714063</c:v>
                </c:pt>
                <c:pt idx="6119">
                  <c:v>-0.69531200000000004</c:v>
                </c:pt>
                <c:pt idx="6120">
                  <c:v>-0.71718800000000005</c:v>
                </c:pt>
                <c:pt idx="6121">
                  <c:v>-0.70703099999999997</c:v>
                </c:pt>
                <c:pt idx="6122">
                  <c:v>-0.72031299999999998</c:v>
                </c:pt>
                <c:pt idx="6123">
                  <c:v>-0.72031299999999998</c:v>
                </c:pt>
                <c:pt idx="6124">
                  <c:v>-0.71640599999999999</c:v>
                </c:pt>
                <c:pt idx="6125">
                  <c:v>-0.71171899999999999</c:v>
                </c:pt>
                <c:pt idx="6126">
                  <c:v>-0.71796899999999997</c:v>
                </c:pt>
                <c:pt idx="6127">
                  <c:v>-0.70859399999999995</c:v>
                </c:pt>
                <c:pt idx="6128">
                  <c:v>-0.71562499999999996</c:v>
                </c:pt>
                <c:pt idx="6129">
                  <c:v>-0.714063</c:v>
                </c:pt>
                <c:pt idx="6130">
                  <c:v>-0.71953100000000003</c:v>
                </c:pt>
                <c:pt idx="6131">
                  <c:v>-0.72656200000000004</c:v>
                </c:pt>
                <c:pt idx="6132">
                  <c:v>-0.72031299999999998</c:v>
                </c:pt>
                <c:pt idx="6133">
                  <c:v>-0.71953100000000003</c:v>
                </c:pt>
                <c:pt idx="6134">
                  <c:v>-0.73593799999999998</c:v>
                </c:pt>
                <c:pt idx="6135">
                  <c:v>-0.71953100000000003</c:v>
                </c:pt>
                <c:pt idx="6136">
                  <c:v>-0.714063</c:v>
                </c:pt>
                <c:pt idx="6137">
                  <c:v>-0.72656200000000004</c:v>
                </c:pt>
                <c:pt idx="6138">
                  <c:v>-0.72890600000000005</c:v>
                </c:pt>
                <c:pt idx="6139">
                  <c:v>-0.73828099999999997</c:v>
                </c:pt>
                <c:pt idx="6140">
                  <c:v>-0.74687499999999996</c:v>
                </c:pt>
                <c:pt idx="6141">
                  <c:v>-0.75</c:v>
                </c:pt>
                <c:pt idx="6142">
                  <c:v>-0.75390599999999997</c:v>
                </c:pt>
                <c:pt idx="6143">
                  <c:v>-0.734375</c:v>
                </c:pt>
                <c:pt idx="6144">
                  <c:v>-0.76015600000000005</c:v>
                </c:pt>
                <c:pt idx="6145">
                  <c:v>-0.73984399999999995</c:v>
                </c:pt>
                <c:pt idx="6146">
                  <c:v>-0.75703100000000001</c:v>
                </c:pt>
                <c:pt idx="6147">
                  <c:v>-0.760938</c:v>
                </c:pt>
                <c:pt idx="6148">
                  <c:v>-0.74765599999999999</c:v>
                </c:pt>
                <c:pt idx="6149">
                  <c:v>-0.74843800000000005</c:v>
                </c:pt>
                <c:pt idx="6150">
                  <c:v>-0.74375000000000002</c:v>
                </c:pt>
                <c:pt idx="6151">
                  <c:v>-0.74375000000000002</c:v>
                </c:pt>
                <c:pt idx="6152">
                  <c:v>-0.73906300000000003</c:v>
                </c:pt>
                <c:pt idx="6153">
                  <c:v>-0.73515600000000003</c:v>
                </c:pt>
                <c:pt idx="6154">
                  <c:v>-0.74609400000000003</c:v>
                </c:pt>
                <c:pt idx="6155">
                  <c:v>-0.765625</c:v>
                </c:pt>
                <c:pt idx="6156">
                  <c:v>-0.75234400000000001</c:v>
                </c:pt>
                <c:pt idx="6157">
                  <c:v>-0.74062499999999998</c:v>
                </c:pt>
                <c:pt idx="6158">
                  <c:v>-0.75078100000000003</c:v>
                </c:pt>
                <c:pt idx="6159">
                  <c:v>-0.73671900000000001</c:v>
                </c:pt>
                <c:pt idx="6160">
                  <c:v>-0.74765599999999999</c:v>
                </c:pt>
                <c:pt idx="6161">
                  <c:v>-0.75156299999999998</c:v>
                </c:pt>
                <c:pt idx="6162">
                  <c:v>-0.76249999999999996</c:v>
                </c:pt>
                <c:pt idx="6163">
                  <c:v>-0.75078100000000003</c:v>
                </c:pt>
                <c:pt idx="6164">
                  <c:v>-0.75156299999999998</c:v>
                </c:pt>
                <c:pt idx="6165">
                  <c:v>-0.75390599999999997</c:v>
                </c:pt>
                <c:pt idx="6166">
                  <c:v>-0.76328099999999999</c:v>
                </c:pt>
                <c:pt idx="6167">
                  <c:v>-0.74843800000000005</c:v>
                </c:pt>
                <c:pt idx="6168">
                  <c:v>-0.74062499999999998</c:v>
                </c:pt>
                <c:pt idx="6169">
                  <c:v>-0.74843800000000005</c:v>
                </c:pt>
                <c:pt idx="6170">
                  <c:v>-0.74296899999999999</c:v>
                </c:pt>
                <c:pt idx="6171">
                  <c:v>-0.73906300000000003</c:v>
                </c:pt>
                <c:pt idx="6172">
                  <c:v>-0.73984399999999995</c:v>
                </c:pt>
                <c:pt idx="6173">
                  <c:v>-0.74687499999999996</c:v>
                </c:pt>
                <c:pt idx="6174">
                  <c:v>-0.75234400000000001</c:v>
                </c:pt>
                <c:pt idx="6175">
                  <c:v>-0.74296899999999999</c:v>
                </c:pt>
                <c:pt idx="6176">
                  <c:v>-0.75</c:v>
                </c:pt>
                <c:pt idx="6177">
                  <c:v>-0.729688</c:v>
                </c:pt>
                <c:pt idx="6178">
                  <c:v>-0.73593799999999998</c:v>
                </c:pt>
                <c:pt idx="6179">
                  <c:v>-0.73906300000000003</c:v>
                </c:pt>
                <c:pt idx="6180">
                  <c:v>-0.73359399999999997</c:v>
                </c:pt>
                <c:pt idx="6181">
                  <c:v>-0.72578100000000001</c:v>
                </c:pt>
                <c:pt idx="6182">
                  <c:v>-0.72421899999999995</c:v>
                </c:pt>
                <c:pt idx="6183">
                  <c:v>-0.74296899999999999</c:v>
                </c:pt>
                <c:pt idx="6184">
                  <c:v>-0.73281300000000005</c:v>
                </c:pt>
                <c:pt idx="6185">
                  <c:v>-0.72656200000000004</c:v>
                </c:pt>
                <c:pt idx="6186">
                  <c:v>-0.73281300000000005</c:v>
                </c:pt>
                <c:pt idx="6187">
                  <c:v>-0.73828099999999997</c:v>
                </c:pt>
                <c:pt idx="6188">
                  <c:v>-0.73593799999999998</c:v>
                </c:pt>
                <c:pt idx="6189">
                  <c:v>-0.729688</c:v>
                </c:pt>
                <c:pt idx="6190">
                  <c:v>-0.714063</c:v>
                </c:pt>
                <c:pt idx="6191">
                  <c:v>-0.73124999999999996</c:v>
                </c:pt>
                <c:pt idx="6192">
                  <c:v>-0.72187500000000004</c:v>
                </c:pt>
                <c:pt idx="6193">
                  <c:v>-0.72656200000000004</c:v>
                </c:pt>
                <c:pt idx="6194">
                  <c:v>-0.70859399999999995</c:v>
                </c:pt>
                <c:pt idx="6195">
                  <c:v>-0.70468799999999998</c:v>
                </c:pt>
                <c:pt idx="6196">
                  <c:v>-0.72343800000000003</c:v>
                </c:pt>
                <c:pt idx="6197">
                  <c:v>-0.72265599999999997</c:v>
                </c:pt>
                <c:pt idx="6198">
                  <c:v>-0.73281300000000005</c:v>
                </c:pt>
                <c:pt idx="6199">
                  <c:v>-0.72578100000000001</c:v>
                </c:pt>
                <c:pt idx="6200">
                  <c:v>-0.714063</c:v>
                </c:pt>
                <c:pt idx="6201">
                  <c:v>-0.73046900000000003</c:v>
                </c:pt>
                <c:pt idx="6202">
                  <c:v>-0.73281300000000005</c:v>
                </c:pt>
                <c:pt idx="6203">
                  <c:v>-0.73593799999999998</c:v>
                </c:pt>
                <c:pt idx="6204">
                  <c:v>-0.729688</c:v>
                </c:pt>
                <c:pt idx="6205">
                  <c:v>-0.71953100000000003</c:v>
                </c:pt>
                <c:pt idx="6206">
                  <c:v>-0.714063</c:v>
                </c:pt>
                <c:pt idx="6207">
                  <c:v>-0.70625000000000004</c:v>
                </c:pt>
                <c:pt idx="6208">
                  <c:v>-0.71484400000000003</c:v>
                </c:pt>
                <c:pt idx="6209">
                  <c:v>-0.72109400000000001</c:v>
                </c:pt>
                <c:pt idx="6210">
                  <c:v>-0.71171899999999999</c:v>
                </c:pt>
                <c:pt idx="6211">
                  <c:v>-0.70859399999999995</c:v>
                </c:pt>
                <c:pt idx="6212">
                  <c:v>-0.71718800000000005</c:v>
                </c:pt>
                <c:pt idx="6213">
                  <c:v>-0.70703099999999997</c:v>
                </c:pt>
                <c:pt idx="6214">
                  <c:v>-0.71093799999999996</c:v>
                </c:pt>
                <c:pt idx="6215">
                  <c:v>-0.703125</c:v>
                </c:pt>
                <c:pt idx="6216">
                  <c:v>-0.69374999999999998</c:v>
                </c:pt>
                <c:pt idx="6217">
                  <c:v>-0.70156300000000005</c:v>
                </c:pt>
                <c:pt idx="6218">
                  <c:v>-0.68828100000000003</c:v>
                </c:pt>
                <c:pt idx="6219">
                  <c:v>-0.68593800000000005</c:v>
                </c:pt>
                <c:pt idx="6220">
                  <c:v>-0.68906299999999998</c:v>
                </c:pt>
                <c:pt idx="6221">
                  <c:v>-0.68046899999999999</c:v>
                </c:pt>
                <c:pt idx="6222">
                  <c:v>-0.67343799999999998</c:v>
                </c:pt>
                <c:pt idx="6223">
                  <c:v>-0.67421900000000001</c:v>
                </c:pt>
                <c:pt idx="6224">
                  <c:v>-0.67734399999999995</c:v>
                </c:pt>
                <c:pt idx="6225">
                  <c:v>-0.67578099999999997</c:v>
                </c:pt>
                <c:pt idx="6226">
                  <c:v>-0.66953099999999999</c:v>
                </c:pt>
                <c:pt idx="6227">
                  <c:v>-0.67734399999999995</c:v>
                </c:pt>
                <c:pt idx="6228">
                  <c:v>-0.68125000000000002</c:v>
                </c:pt>
                <c:pt idx="6229">
                  <c:v>-0.67109399999999997</c:v>
                </c:pt>
                <c:pt idx="6230">
                  <c:v>-0.67031300000000005</c:v>
                </c:pt>
                <c:pt idx="6231">
                  <c:v>-0.65937500000000004</c:v>
                </c:pt>
                <c:pt idx="6232">
                  <c:v>-0.66171899999999995</c:v>
                </c:pt>
                <c:pt idx="6233">
                  <c:v>-0.66249999999999998</c:v>
                </c:pt>
                <c:pt idx="6234">
                  <c:v>-0.66093800000000003</c:v>
                </c:pt>
                <c:pt idx="6235">
                  <c:v>-0.67031300000000005</c:v>
                </c:pt>
                <c:pt idx="6236">
                  <c:v>-0.67031300000000005</c:v>
                </c:pt>
                <c:pt idx="6237">
                  <c:v>-0.66796900000000003</c:v>
                </c:pt>
                <c:pt idx="6238">
                  <c:v>-0.65390599999999999</c:v>
                </c:pt>
                <c:pt idx="6239">
                  <c:v>-0.65468800000000005</c:v>
                </c:pt>
                <c:pt idx="6240">
                  <c:v>-0.66015599999999997</c:v>
                </c:pt>
                <c:pt idx="6241">
                  <c:v>-0.65</c:v>
                </c:pt>
                <c:pt idx="6242">
                  <c:v>-0.65312499999999996</c:v>
                </c:pt>
                <c:pt idx="6243">
                  <c:v>-0.67343799999999998</c:v>
                </c:pt>
                <c:pt idx="6244">
                  <c:v>-0.66249999999999998</c:v>
                </c:pt>
                <c:pt idx="6245">
                  <c:v>-0.64843799999999996</c:v>
                </c:pt>
                <c:pt idx="6246">
                  <c:v>-0.640625</c:v>
                </c:pt>
                <c:pt idx="6247">
                  <c:v>-0.63828099999999999</c:v>
                </c:pt>
                <c:pt idx="6248">
                  <c:v>-0.65</c:v>
                </c:pt>
                <c:pt idx="6249">
                  <c:v>-0.63359399999999999</c:v>
                </c:pt>
                <c:pt idx="6250">
                  <c:v>-0.64375000000000004</c:v>
                </c:pt>
                <c:pt idx="6251">
                  <c:v>-0.64609399999999995</c:v>
                </c:pt>
                <c:pt idx="6252">
                  <c:v>-0.62734400000000001</c:v>
                </c:pt>
                <c:pt idx="6253">
                  <c:v>-0.61015600000000003</c:v>
                </c:pt>
                <c:pt idx="6254">
                  <c:v>-0.59531299999999998</c:v>
                </c:pt>
                <c:pt idx="6255">
                  <c:v>-0.635938</c:v>
                </c:pt>
                <c:pt idx="6256">
                  <c:v>-0.63437500000000002</c:v>
                </c:pt>
                <c:pt idx="6257">
                  <c:v>-0.57734399999999997</c:v>
                </c:pt>
                <c:pt idx="6258">
                  <c:v>-0.635938</c:v>
                </c:pt>
                <c:pt idx="6259">
                  <c:v>-0.63437500000000002</c:v>
                </c:pt>
                <c:pt idx="6260">
                  <c:v>-0.59687500000000004</c:v>
                </c:pt>
                <c:pt idx="6261">
                  <c:v>-0.52812499999999996</c:v>
                </c:pt>
                <c:pt idx="6262">
                  <c:v>-0.54140600000000005</c:v>
                </c:pt>
                <c:pt idx="6263">
                  <c:v>-0.609375</c:v>
                </c:pt>
                <c:pt idx="6264">
                  <c:v>-0.620313</c:v>
                </c:pt>
                <c:pt idx="6265">
                  <c:v>-0.58125000000000004</c:v>
                </c:pt>
                <c:pt idx="6266">
                  <c:v>-0.61250000000000004</c:v>
                </c:pt>
                <c:pt idx="6267">
                  <c:v>-0.63359399999999999</c:v>
                </c:pt>
                <c:pt idx="6268">
                  <c:v>-0.56796899999999995</c:v>
                </c:pt>
                <c:pt idx="6269">
                  <c:v>-0.53984399999999999</c:v>
                </c:pt>
                <c:pt idx="6270">
                  <c:v>-0.52031300000000003</c:v>
                </c:pt>
                <c:pt idx="6271">
                  <c:v>-0.57421900000000003</c:v>
                </c:pt>
                <c:pt idx="6272">
                  <c:v>-0.61562499999999998</c:v>
                </c:pt>
                <c:pt idx="6273">
                  <c:v>-0.59296899999999997</c:v>
                </c:pt>
                <c:pt idx="6274">
                  <c:v>-0.55390600000000001</c:v>
                </c:pt>
                <c:pt idx="6275">
                  <c:v>-0.60078100000000001</c:v>
                </c:pt>
                <c:pt idx="6276">
                  <c:v>-0.52734400000000003</c:v>
                </c:pt>
                <c:pt idx="6277">
                  <c:v>-0.49687500000000001</c:v>
                </c:pt>
                <c:pt idx="6278">
                  <c:v>-0.44374999999999998</c:v>
                </c:pt>
                <c:pt idx="6279">
                  <c:v>-0.40312500000000001</c:v>
                </c:pt>
                <c:pt idx="6280">
                  <c:v>-0.54921900000000001</c:v>
                </c:pt>
                <c:pt idx="6281">
                  <c:v>-0.58046900000000001</c:v>
                </c:pt>
                <c:pt idx="6282">
                  <c:v>-0.54140600000000005</c:v>
                </c:pt>
                <c:pt idx="6283">
                  <c:v>-0.49609399999999998</c:v>
                </c:pt>
                <c:pt idx="6284">
                  <c:v>-0.59921899999999995</c:v>
                </c:pt>
                <c:pt idx="6285">
                  <c:v>-0.59140599999999999</c:v>
                </c:pt>
                <c:pt idx="6286">
                  <c:v>-0.44453100000000001</c:v>
                </c:pt>
                <c:pt idx="6287">
                  <c:v>-0.36640600000000001</c:v>
                </c:pt>
                <c:pt idx="6288">
                  <c:v>-0.40703099999999998</c:v>
                </c:pt>
                <c:pt idx="6289">
                  <c:v>-0.34765600000000002</c:v>
                </c:pt>
                <c:pt idx="6290">
                  <c:v>-0.33984399999999998</c:v>
                </c:pt>
                <c:pt idx="6291">
                  <c:v>-0.43828099999999998</c:v>
                </c:pt>
                <c:pt idx="6292">
                  <c:v>-0.46640599999999999</c:v>
                </c:pt>
                <c:pt idx="6293">
                  <c:v>-0.50468800000000003</c:v>
                </c:pt>
                <c:pt idx="6294">
                  <c:v>-0.42265599999999998</c:v>
                </c:pt>
                <c:pt idx="6295">
                  <c:v>-0.37421900000000002</c:v>
                </c:pt>
                <c:pt idx="6296">
                  <c:v>-0.53749999999999998</c:v>
                </c:pt>
                <c:pt idx="6297">
                  <c:v>-0.45078099999999999</c:v>
                </c:pt>
                <c:pt idx="6298">
                  <c:v>-0.41406199999999999</c:v>
                </c:pt>
                <c:pt idx="6299">
                  <c:v>-0.107031</c:v>
                </c:pt>
                <c:pt idx="6300">
                  <c:v>-0.18359400000000001</c:v>
                </c:pt>
                <c:pt idx="6301">
                  <c:v>-0.53359400000000001</c:v>
                </c:pt>
                <c:pt idx="6302">
                  <c:v>-0.55000000000000004</c:v>
                </c:pt>
                <c:pt idx="6303">
                  <c:v>-0.46015600000000001</c:v>
                </c:pt>
                <c:pt idx="6304">
                  <c:v>-0.50937500000000002</c:v>
                </c:pt>
                <c:pt idx="6305">
                  <c:v>-0.54062500000000002</c:v>
                </c:pt>
                <c:pt idx="6306">
                  <c:v>-0.52421899999999999</c:v>
                </c:pt>
                <c:pt idx="6307">
                  <c:v>-0.52812499999999996</c:v>
                </c:pt>
                <c:pt idx="6308">
                  <c:v>-0.45468799999999998</c:v>
                </c:pt>
                <c:pt idx="6309">
                  <c:v>-0.46093800000000001</c:v>
                </c:pt>
                <c:pt idx="6310">
                  <c:v>-0.427344</c:v>
                </c:pt>
                <c:pt idx="6311">
                  <c:v>-0.37734400000000001</c:v>
                </c:pt>
                <c:pt idx="6312">
                  <c:v>-0.50781200000000004</c:v>
                </c:pt>
                <c:pt idx="6313">
                  <c:v>-0.51484399999999997</c:v>
                </c:pt>
                <c:pt idx="6314">
                  <c:v>-4.6874999999999998E-3</c:v>
                </c:pt>
                <c:pt idx="6315">
                  <c:v>0.19687499999999999</c:v>
                </c:pt>
                <c:pt idx="6316">
                  <c:v>-0.32187500000000002</c:v>
                </c:pt>
                <c:pt idx="6317">
                  <c:v>-0.411719</c:v>
                </c:pt>
                <c:pt idx="6318">
                  <c:v>-0.49375000000000002</c:v>
                </c:pt>
                <c:pt idx="6319">
                  <c:v>-0.44140600000000002</c:v>
                </c:pt>
                <c:pt idx="6320">
                  <c:v>-0.37109399999999998</c:v>
                </c:pt>
                <c:pt idx="6321">
                  <c:v>-0.50703100000000001</c:v>
                </c:pt>
                <c:pt idx="6322">
                  <c:v>-0.39843800000000001</c:v>
                </c:pt>
                <c:pt idx="6323">
                  <c:v>-0.36328100000000002</c:v>
                </c:pt>
                <c:pt idx="6324">
                  <c:v>-0.30468800000000001</c:v>
                </c:pt>
                <c:pt idx="6325">
                  <c:v>-0.38671899999999998</c:v>
                </c:pt>
                <c:pt idx="6326">
                  <c:v>-0.463281</c:v>
                </c:pt>
                <c:pt idx="6327">
                  <c:v>-0.39843800000000001</c:v>
                </c:pt>
                <c:pt idx="6328">
                  <c:v>-0.458594</c:v>
                </c:pt>
                <c:pt idx="6329">
                  <c:v>-0.44218800000000003</c:v>
                </c:pt>
                <c:pt idx="6330">
                  <c:v>-0.24687500000000001</c:v>
                </c:pt>
                <c:pt idx="6331">
                  <c:v>-0.26718799999999998</c:v>
                </c:pt>
                <c:pt idx="6332">
                  <c:v>-0.276563</c:v>
                </c:pt>
                <c:pt idx="6333">
                  <c:v>-0.36718800000000001</c:v>
                </c:pt>
                <c:pt idx="6334">
                  <c:v>-0.39218799999999998</c:v>
                </c:pt>
                <c:pt idx="6335">
                  <c:v>-0.32109399999999999</c:v>
                </c:pt>
                <c:pt idx="6336">
                  <c:v>-0.38203100000000001</c:v>
                </c:pt>
                <c:pt idx="6337">
                  <c:v>0.114844</c:v>
                </c:pt>
                <c:pt idx="6338">
                  <c:v>-0.17499999999999999</c:v>
                </c:pt>
                <c:pt idx="6339">
                  <c:v>-0.26484400000000002</c:v>
                </c:pt>
                <c:pt idx="6340">
                  <c:v>-0.28203099999999998</c:v>
                </c:pt>
                <c:pt idx="6341">
                  <c:v>-0.34140599999999999</c:v>
                </c:pt>
                <c:pt idx="6342">
                  <c:v>-0.38906200000000002</c:v>
                </c:pt>
                <c:pt idx="6343">
                  <c:v>-0.28593800000000003</c:v>
                </c:pt>
                <c:pt idx="6344">
                  <c:v>0.96328100000000005</c:v>
                </c:pt>
                <c:pt idx="6345">
                  <c:v>0.171875</c:v>
                </c:pt>
                <c:pt idx="6346">
                  <c:v>-0.214063</c:v>
                </c:pt>
                <c:pt idx="6347">
                  <c:v>-0.28281299999999998</c:v>
                </c:pt>
                <c:pt idx="6348">
                  <c:v>-0.27500000000000002</c:v>
                </c:pt>
                <c:pt idx="6349">
                  <c:v>-0.31718800000000003</c:v>
                </c:pt>
                <c:pt idx="6350">
                  <c:v>-0.41953099999999999</c:v>
                </c:pt>
                <c:pt idx="6351">
                  <c:v>-0.29531200000000002</c:v>
                </c:pt>
                <c:pt idx="6352">
                  <c:v>-0.29609400000000002</c:v>
                </c:pt>
                <c:pt idx="6353">
                  <c:v>-0.37265599999999999</c:v>
                </c:pt>
                <c:pt idx="6354">
                  <c:v>-0.28515600000000002</c:v>
                </c:pt>
                <c:pt idx="6355">
                  <c:v>-0.25703100000000001</c:v>
                </c:pt>
                <c:pt idx="6356">
                  <c:v>-0.177344</c:v>
                </c:pt>
                <c:pt idx="6357">
                  <c:v>-0.11562500000000001</c:v>
                </c:pt>
                <c:pt idx="6358">
                  <c:v>-0.25390600000000002</c:v>
                </c:pt>
                <c:pt idx="6359">
                  <c:v>-0.28749999999999998</c:v>
                </c:pt>
                <c:pt idx="6360">
                  <c:v>-0.239844</c:v>
                </c:pt>
                <c:pt idx="6361">
                  <c:v>1.6187499999999999</c:v>
                </c:pt>
                <c:pt idx="6362">
                  <c:v>1.23203</c:v>
                </c:pt>
                <c:pt idx="6363">
                  <c:v>-0.140625</c:v>
                </c:pt>
                <c:pt idx="6364">
                  <c:v>0.46640599999999999</c:v>
                </c:pt>
                <c:pt idx="6365">
                  <c:v>1.2749999999999999</c:v>
                </c:pt>
                <c:pt idx="6366">
                  <c:v>-0.33750000000000002</c:v>
                </c:pt>
                <c:pt idx="6367">
                  <c:v>-0.328125</c:v>
                </c:pt>
                <c:pt idx="6368">
                  <c:v>-0.245313</c:v>
                </c:pt>
                <c:pt idx="6369">
                  <c:v>-0.42968800000000001</c:v>
                </c:pt>
                <c:pt idx="6370">
                  <c:v>-0.37421900000000002</c:v>
                </c:pt>
                <c:pt idx="6371">
                  <c:v>-0.260156</c:v>
                </c:pt>
                <c:pt idx="6372">
                  <c:v>-0.22500000000000001</c:v>
                </c:pt>
                <c:pt idx="6373">
                  <c:v>-0.44140600000000002</c:v>
                </c:pt>
                <c:pt idx="6374">
                  <c:v>-0.45390599999999998</c:v>
                </c:pt>
                <c:pt idx="6375">
                  <c:v>-0.28281299999999998</c:v>
                </c:pt>
                <c:pt idx="6376">
                  <c:v>-9.5312499999999994E-2</c:v>
                </c:pt>
                <c:pt idx="6377">
                  <c:v>-0.125</c:v>
                </c:pt>
                <c:pt idx="6378">
                  <c:v>-0.25234400000000001</c:v>
                </c:pt>
                <c:pt idx="6379">
                  <c:v>-0.22578100000000001</c:v>
                </c:pt>
                <c:pt idx="6380">
                  <c:v>-0.370313</c:v>
                </c:pt>
                <c:pt idx="6381">
                  <c:v>-0.32187500000000002</c:v>
                </c:pt>
                <c:pt idx="6382">
                  <c:v>-0.37656299999999998</c:v>
                </c:pt>
                <c:pt idx="6383">
                  <c:v>-0.33124999999999999</c:v>
                </c:pt>
                <c:pt idx="6384">
                  <c:v>-0.20546900000000001</c:v>
                </c:pt>
                <c:pt idx="6385">
                  <c:v>-0.26484400000000002</c:v>
                </c:pt>
                <c:pt idx="6386">
                  <c:v>-0.24609400000000001</c:v>
                </c:pt>
                <c:pt idx="6387">
                  <c:v>-0.21171899999999999</c:v>
                </c:pt>
                <c:pt idx="6388">
                  <c:v>-0.21015600000000001</c:v>
                </c:pt>
                <c:pt idx="6389">
                  <c:v>-0.18906300000000001</c:v>
                </c:pt>
                <c:pt idx="6390">
                  <c:v>-0.223438</c:v>
                </c:pt>
                <c:pt idx="6391">
                  <c:v>-0.23671900000000001</c:v>
                </c:pt>
                <c:pt idx="6392">
                  <c:v>-0.188281</c:v>
                </c:pt>
                <c:pt idx="6393">
                  <c:v>-0.17890600000000001</c:v>
                </c:pt>
                <c:pt idx="6394">
                  <c:v>-6.4843700000000004E-2</c:v>
                </c:pt>
                <c:pt idx="6395">
                  <c:v>-0.129688</c:v>
                </c:pt>
                <c:pt idx="6396">
                  <c:v>-0.21171899999999999</c:v>
                </c:pt>
                <c:pt idx="6397">
                  <c:v>-0.176563</c:v>
                </c:pt>
                <c:pt idx="6398">
                  <c:v>-0.15625</c:v>
                </c:pt>
                <c:pt idx="6399">
                  <c:v>-0.18906300000000001</c:v>
                </c:pt>
                <c:pt idx="6400">
                  <c:v>-0.18984400000000001</c:v>
                </c:pt>
                <c:pt idx="6401">
                  <c:v>-0.16562499999999999</c:v>
                </c:pt>
                <c:pt idx="6402">
                  <c:v>-6.0156300000000003E-2</c:v>
                </c:pt>
                <c:pt idx="6403">
                  <c:v>-0.1125</c:v>
                </c:pt>
                <c:pt idx="6404">
                  <c:v>-0.213281</c:v>
                </c:pt>
                <c:pt idx="6405">
                  <c:v>-0.19531200000000001</c:v>
                </c:pt>
                <c:pt idx="6406">
                  <c:v>-0.16015599999999999</c:v>
                </c:pt>
                <c:pt idx="6407">
                  <c:v>-0.182813</c:v>
                </c:pt>
                <c:pt idx="6408">
                  <c:v>-0.19062499999999999</c:v>
                </c:pt>
                <c:pt idx="6409">
                  <c:v>-0.124219</c:v>
                </c:pt>
                <c:pt idx="6410">
                  <c:v>-2.0312500000000001E-2</c:v>
                </c:pt>
                <c:pt idx="6411">
                  <c:v>-4.0625000000000001E-2</c:v>
                </c:pt>
                <c:pt idx="6412">
                  <c:v>-0.14218800000000001</c:v>
                </c:pt>
                <c:pt idx="6413">
                  <c:v>-0.16328100000000001</c:v>
                </c:pt>
                <c:pt idx="6414">
                  <c:v>-0.13750000000000001</c:v>
                </c:pt>
                <c:pt idx="6415">
                  <c:v>-0.135938</c:v>
                </c:pt>
                <c:pt idx="6416">
                  <c:v>-0.12812499999999999</c:v>
                </c:pt>
                <c:pt idx="6417">
                  <c:v>-0.14687500000000001</c:v>
                </c:pt>
                <c:pt idx="6418">
                  <c:v>-6.3281299999999999E-2</c:v>
                </c:pt>
                <c:pt idx="6419">
                  <c:v>-6.7187499999999997E-2</c:v>
                </c:pt>
                <c:pt idx="6420">
                  <c:v>-0.11874999999999999</c:v>
                </c:pt>
                <c:pt idx="6421">
                  <c:v>-8.9062500000000003E-2</c:v>
                </c:pt>
                <c:pt idx="6422">
                  <c:v>-0.129688</c:v>
                </c:pt>
                <c:pt idx="6423">
                  <c:v>-0.19531200000000001</c:v>
                </c:pt>
                <c:pt idx="6424">
                  <c:v>-0.13828099999999999</c:v>
                </c:pt>
                <c:pt idx="6425">
                  <c:v>-6.6406199999999999E-2</c:v>
                </c:pt>
                <c:pt idx="6426">
                  <c:v>-0.182813</c:v>
                </c:pt>
                <c:pt idx="6427">
                  <c:v>-0.17031199999999999</c:v>
                </c:pt>
                <c:pt idx="6428">
                  <c:v>-0.103906</c:v>
                </c:pt>
                <c:pt idx="6429">
                  <c:v>-1.4843800000000001E-2</c:v>
                </c:pt>
                <c:pt idx="6430">
                  <c:v>-8.0468700000000004E-2</c:v>
                </c:pt>
                <c:pt idx="6431">
                  <c:v>-8.9062500000000003E-2</c:v>
                </c:pt>
                <c:pt idx="6432">
                  <c:v>-5.2343800000000003E-2</c:v>
                </c:pt>
                <c:pt idx="6433">
                  <c:v>-0.114844</c:v>
                </c:pt>
                <c:pt idx="6434">
                  <c:v>-0.229688</c:v>
                </c:pt>
                <c:pt idx="6435">
                  <c:v>-0.15859400000000001</c:v>
                </c:pt>
                <c:pt idx="6436">
                  <c:v>-0.10625</c:v>
                </c:pt>
                <c:pt idx="6437">
                  <c:v>-0.145313</c:v>
                </c:pt>
                <c:pt idx="6438">
                  <c:v>-0.14687500000000001</c:v>
                </c:pt>
                <c:pt idx="6439">
                  <c:v>-0.15234400000000001</c:v>
                </c:pt>
                <c:pt idx="6440">
                  <c:v>-0.13437499999999999</c:v>
                </c:pt>
                <c:pt idx="6441">
                  <c:v>-6.1718799999999997E-2</c:v>
                </c:pt>
                <c:pt idx="6442">
                  <c:v>-0.120313</c:v>
                </c:pt>
                <c:pt idx="6443">
                  <c:v>-0.17968799999999999</c:v>
                </c:pt>
                <c:pt idx="6444">
                  <c:v>-0.167188</c:v>
                </c:pt>
                <c:pt idx="6445">
                  <c:v>-0.114844</c:v>
                </c:pt>
                <c:pt idx="6446">
                  <c:v>-0.104688</c:v>
                </c:pt>
                <c:pt idx="6447">
                  <c:v>-0.14218800000000001</c:v>
                </c:pt>
                <c:pt idx="6448">
                  <c:v>-0.13125000000000001</c:v>
                </c:pt>
                <c:pt idx="6449">
                  <c:v>-0.124219</c:v>
                </c:pt>
                <c:pt idx="6450">
                  <c:v>-9.6875000000000003E-2</c:v>
                </c:pt>
                <c:pt idx="6451">
                  <c:v>-0.120313</c:v>
                </c:pt>
                <c:pt idx="6452">
                  <c:v>-0.11328100000000001</c:v>
                </c:pt>
                <c:pt idx="6453">
                  <c:v>-0.11328100000000001</c:v>
                </c:pt>
                <c:pt idx="6454">
                  <c:v>-0.12343700000000001</c:v>
                </c:pt>
                <c:pt idx="6455">
                  <c:v>-0.102344</c:v>
                </c:pt>
                <c:pt idx="6456">
                  <c:v>-0.14296900000000001</c:v>
                </c:pt>
                <c:pt idx="6457">
                  <c:v>-0.117969</c:v>
                </c:pt>
                <c:pt idx="6458">
                  <c:v>-0.107031</c:v>
                </c:pt>
                <c:pt idx="6459">
                  <c:v>-9.375E-2</c:v>
                </c:pt>
                <c:pt idx="6460">
                  <c:v>-8.7499999999999994E-2</c:v>
                </c:pt>
                <c:pt idx="6461">
                  <c:v>-0.1125</c:v>
                </c:pt>
                <c:pt idx="6462">
                  <c:v>-0.129688</c:v>
                </c:pt>
                <c:pt idx="6463">
                  <c:v>-0.114844</c:v>
                </c:pt>
                <c:pt idx="6464">
                  <c:v>-8.7499999999999994E-2</c:v>
                </c:pt>
                <c:pt idx="6465">
                  <c:v>-7.7343800000000004E-2</c:v>
                </c:pt>
                <c:pt idx="6466">
                  <c:v>-8.7499999999999994E-2</c:v>
                </c:pt>
                <c:pt idx="6467">
                  <c:v>-0.10546899999999999</c:v>
                </c:pt>
                <c:pt idx="6468">
                  <c:v>-7.4218800000000001E-2</c:v>
                </c:pt>
                <c:pt idx="6469">
                  <c:v>-0.11874999999999999</c:v>
                </c:pt>
                <c:pt idx="6470">
                  <c:v>-0.122656</c:v>
                </c:pt>
                <c:pt idx="6471">
                  <c:v>-0.11328100000000001</c:v>
                </c:pt>
                <c:pt idx="6472">
                  <c:v>-7.3437500000000003E-2</c:v>
                </c:pt>
                <c:pt idx="6473">
                  <c:v>-3.8281299999999997E-2</c:v>
                </c:pt>
                <c:pt idx="6474">
                  <c:v>-6.1718799999999997E-2</c:v>
                </c:pt>
                <c:pt idx="6475">
                  <c:v>-0.12734400000000001</c:v>
                </c:pt>
                <c:pt idx="6476">
                  <c:v>-6.4843700000000004E-2</c:v>
                </c:pt>
                <c:pt idx="6477">
                  <c:v>-9.375E-2</c:v>
                </c:pt>
                <c:pt idx="6478">
                  <c:v>-0.129688</c:v>
                </c:pt>
                <c:pt idx="6479">
                  <c:v>-0.109375</c:v>
                </c:pt>
                <c:pt idx="6480">
                  <c:v>-6.1718799999999997E-2</c:v>
                </c:pt>
                <c:pt idx="6481">
                  <c:v>-1.9531199999999999E-2</c:v>
                </c:pt>
                <c:pt idx="6482">
                  <c:v>-2.2656300000000001E-2</c:v>
                </c:pt>
                <c:pt idx="6483">
                  <c:v>-0.14218800000000001</c:v>
                </c:pt>
                <c:pt idx="6484">
                  <c:v>-8.9843800000000001E-2</c:v>
                </c:pt>
                <c:pt idx="6485">
                  <c:v>-8.0468700000000004E-2</c:v>
                </c:pt>
                <c:pt idx="6486">
                  <c:v>-0.122656</c:v>
                </c:pt>
                <c:pt idx="6487">
                  <c:v>-0.12890599999999999</c:v>
                </c:pt>
                <c:pt idx="6488">
                  <c:v>-0.102344</c:v>
                </c:pt>
                <c:pt idx="6489">
                  <c:v>-2.0312500000000001E-2</c:v>
                </c:pt>
                <c:pt idx="6490">
                  <c:v>-4.9218699999999997E-2</c:v>
                </c:pt>
                <c:pt idx="6491">
                  <c:v>-5.3124999999999999E-2</c:v>
                </c:pt>
                <c:pt idx="6492">
                  <c:v>-7.7343800000000004E-2</c:v>
                </c:pt>
                <c:pt idx="6493">
                  <c:v>-8.2812499999999997E-2</c:v>
                </c:pt>
                <c:pt idx="6494">
                  <c:v>-0.117188</c:v>
                </c:pt>
                <c:pt idx="6495">
                  <c:v>-2.6562499999999999E-2</c:v>
                </c:pt>
                <c:pt idx="6496">
                  <c:v>-9.375E-2</c:v>
                </c:pt>
                <c:pt idx="6497">
                  <c:v>-0.122656</c:v>
                </c:pt>
                <c:pt idx="6498">
                  <c:v>-7.4999999999999997E-2</c:v>
                </c:pt>
                <c:pt idx="6499">
                  <c:v>-5.2343800000000003E-2</c:v>
                </c:pt>
                <c:pt idx="6500">
                  <c:v>7.0312500000000002E-3</c:v>
                </c:pt>
                <c:pt idx="6501">
                  <c:v>-5.3124999999999999E-2</c:v>
                </c:pt>
                <c:pt idx="6502">
                  <c:v>-5.3906299999999997E-2</c:v>
                </c:pt>
                <c:pt idx="6503">
                  <c:v>-7.3437500000000003E-2</c:v>
                </c:pt>
                <c:pt idx="6504">
                  <c:v>-0.12890599999999999</c:v>
                </c:pt>
                <c:pt idx="6505">
                  <c:v>-0.140625</c:v>
                </c:pt>
                <c:pt idx="6506">
                  <c:v>-0.1</c:v>
                </c:pt>
                <c:pt idx="6507">
                  <c:v>-8.8281200000000004E-2</c:v>
                </c:pt>
                <c:pt idx="6508">
                  <c:v>-9.2968800000000004E-2</c:v>
                </c:pt>
                <c:pt idx="6509">
                  <c:v>-0.1</c:v>
                </c:pt>
                <c:pt idx="6510">
                  <c:v>-9.7656199999999999E-2</c:v>
                </c:pt>
                <c:pt idx="6511">
                  <c:v>-0.111719</c:v>
                </c:pt>
                <c:pt idx="6512">
                  <c:v>-0.11874999999999999</c:v>
                </c:pt>
                <c:pt idx="6513">
                  <c:v>-0.102344</c:v>
                </c:pt>
                <c:pt idx="6514">
                  <c:v>-4.9218699999999997E-2</c:v>
                </c:pt>
                <c:pt idx="6515">
                  <c:v>-0.114844</c:v>
                </c:pt>
                <c:pt idx="6516">
                  <c:v>-9.375E-2</c:v>
                </c:pt>
                <c:pt idx="6517">
                  <c:v>-3.4375000000000003E-2</c:v>
                </c:pt>
                <c:pt idx="6518">
                  <c:v>-0.120313</c:v>
                </c:pt>
                <c:pt idx="6519">
                  <c:v>-0.117969</c:v>
                </c:pt>
                <c:pt idx="6520">
                  <c:v>-0.111719</c:v>
                </c:pt>
                <c:pt idx="6521">
                  <c:v>-0.1125</c:v>
                </c:pt>
                <c:pt idx="6522">
                  <c:v>-4.1406199999999997E-2</c:v>
                </c:pt>
                <c:pt idx="6523">
                  <c:v>-7.6562500000000006E-2</c:v>
                </c:pt>
                <c:pt idx="6524">
                  <c:v>-0.110156</c:v>
                </c:pt>
                <c:pt idx="6525">
                  <c:v>-9.2968800000000004E-2</c:v>
                </c:pt>
                <c:pt idx="6526">
                  <c:v>-7.4999999999999997E-2</c:v>
                </c:pt>
                <c:pt idx="6527">
                  <c:v>-4.6093799999999997E-2</c:v>
                </c:pt>
                <c:pt idx="6528">
                  <c:v>-6.1718799999999997E-2</c:v>
                </c:pt>
                <c:pt idx="6529">
                  <c:v>-0.11093799999999999</c:v>
                </c:pt>
                <c:pt idx="6530">
                  <c:v>-5.7031199999999997E-2</c:v>
                </c:pt>
                <c:pt idx="6531">
                  <c:v>-0.100781</c:v>
                </c:pt>
                <c:pt idx="6532">
                  <c:v>-0.109375</c:v>
                </c:pt>
                <c:pt idx="6533">
                  <c:v>-9.2187500000000006E-2</c:v>
                </c:pt>
                <c:pt idx="6534">
                  <c:v>-9.7656199999999999E-2</c:v>
                </c:pt>
                <c:pt idx="6535">
                  <c:v>-6.2500000000000003E-3</c:v>
                </c:pt>
                <c:pt idx="6536">
                  <c:v>-2.7343800000000001E-2</c:v>
                </c:pt>
                <c:pt idx="6537">
                  <c:v>-0.1</c:v>
                </c:pt>
                <c:pt idx="6538">
                  <c:v>-8.4375000000000006E-2</c:v>
                </c:pt>
                <c:pt idx="6539">
                  <c:v>-9.5312499999999994E-2</c:v>
                </c:pt>
                <c:pt idx="6540">
                  <c:v>-0.119531</c:v>
                </c:pt>
                <c:pt idx="6541">
                  <c:v>-0.10781200000000001</c:v>
                </c:pt>
                <c:pt idx="6542">
                  <c:v>-0.101562</c:v>
                </c:pt>
                <c:pt idx="6543">
                  <c:v>-2.1093799999999999E-2</c:v>
                </c:pt>
                <c:pt idx="6544">
                  <c:v>-7.2656200000000004E-2</c:v>
                </c:pt>
                <c:pt idx="6545">
                  <c:v>-0.120313</c:v>
                </c:pt>
                <c:pt idx="6546">
                  <c:v>-9.7656199999999999E-2</c:v>
                </c:pt>
                <c:pt idx="6547">
                  <c:v>-0.10312499999999999</c:v>
                </c:pt>
                <c:pt idx="6548">
                  <c:v>-9.2968800000000004E-2</c:v>
                </c:pt>
                <c:pt idx="6549">
                  <c:v>-0.10546899999999999</c:v>
                </c:pt>
                <c:pt idx="6550">
                  <c:v>-0.100781</c:v>
                </c:pt>
                <c:pt idx="6551">
                  <c:v>-2.9687499999999999E-2</c:v>
                </c:pt>
                <c:pt idx="6552">
                  <c:v>-2.1874999999999999E-2</c:v>
                </c:pt>
                <c:pt idx="6553">
                  <c:v>-8.4375000000000006E-2</c:v>
                </c:pt>
                <c:pt idx="6554">
                  <c:v>-0.100781</c:v>
                </c:pt>
                <c:pt idx="6555">
                  <c:v>-9.2968800000000004E-2</c:v>
                </c:pt>
                <c:pt idx="6556">
                  <c:v>-9.5312499999999994E-2</c:v>
                </c:pt>
                <c:pt idx="6557">
                  <c:v>-6.7187499999999997E-2</c:v>
                </c:pt>
                <c:pt idx="6558">
                  <c:v>-9.5312499999999994E-2</c:v>
                </c:pt>
                <c:pt idx="6559">
                  <c:v>-8.2031199999999999E-2</c:v>
                </c:pt>
                <c:pt idx="6560">
                  <c:v>-3.5156199999999999E-2</c:v>
                </c:pt>
                <c:pt idx="6561">
                  <c:v>-7.6562500000000006E-2</c:v>
                </c:pt>
                <c:pt idx="6562">
                  <c:v>-5.4687499999999997E-3</c:v>
                </c:pt>
                <c:pt idx="6563">
                  <c:v>-2.1093799999999999E-2</c:v>
                </c:pt>
                <c:pt idx="6564">
                  <c:v>-0.104688</c:v>
                </c:pt>
                <c:pt idx="6565">
                  <c:v>-0.11093799999999999</c:v>
                </c:pt>
                <c:pt idx="6566">
                  <c:v>-9.2187500000000006E-2</c:v>
                </c:pt>
                <c:pt idx="6567">
                  <c:v>-4.8437500000000001E-2</c:v>
                </c:pt>
                <c:pt idx="6568">
                  <c:v>-8.2812499999999997E-2</c:v>
                </c:pt>
                <c:pt idx="6569">
                  <c:v>-0.14843799999999999</c:v>
                </c:pt>
                <c:pt idx="6570">
                  <c:v>-8.59375E-2</c:v>
                </c:pt>
                <c:pt idx="6571">
                  <c:v>-6.8750000000000006E-2</c:v>
                </c:pt>
                <c:pt idx="6572">
                  <c:v>-0.120313</c:v>
                </c:pt>
                <c:pt idx="6573">
                  <c:v>8.59375E-2</c:v>
                </c:pt>
                <c:pt idx="6574">
                  <c:v>-7.2656200000000004E-2</c:v>
                </c:pt>
                <c:pt idx="6575">
                  <c:v>-0.14453099999999999</c:v>
                </c:pt>
                <c:pt idx="6576">
                  <c:v>-0.177344</c:v>
                </c:pt>
                <c:pt idx="6577">
                  <c:v>-0.140625</c:v>
                </c:pt>
                <c:pt idx="6578">
                  <c:v>-5.0781199999999999E-2</c:v>
                </c:pt>
                <c:pt idx="6579">
                  <c:v>2.5000000000000001E-2</c:v>
                </c:pt>
                <c:pt idx="6580">
                  <c:v>-0.121875</c:v>
                </c:pt>
                <c:pt idx="6581">
                  <c:v>-0.14453099999999999</c:v>
                </c:pt>
                <c:pt idx="6582">
                  <c:v>-8.0468700000000004E-2</c:v>
                </c:pt>
                <c:pt idx="6583">
                  <c:v>-5.5468799999999999E-2</c:v>
                </c:pt>
                <c:pt idx="6584">
                  <c:v>-0.12656300000000001</c:v>
                </c:pt>
                <c:pt idx="6585">
                  <c:v>-0.122656</c:v>
                </c:pt>
                <c:pt idx="6586">
                  <c:v>-8.6718799999999999E-2</c:v>
                </c:pt>
                <c:pt idx="6587">
                  <c:v>-9.375E-2</c:v>
                </c:pt>
                <c:pt idx="6588">
                  <c:v>-0.10781200000000001</c:v>
                </c:pt>
                <c:pt idx="6589">
                  <c:v>-7.1093799999999999E-2</c:v>
                </c:pt>
                <c:pt idx="6590">
                  <c:v>-7.9687499999999994E-2</c:v>
                </c:pt>
                <c:pt idx="6591">
                  <c:v>-0.101562</c:v>
                </c:pt>
                <c:pt idx="6592">
                  <c:v>-0.11328100000000001</c:v>
                </c:pt>
                <c:pt idx="6593">
                  <c:v>-0.13437499999999999</c:v>
                </c:pt>
                <c:pt idx="6594">
                  <c:v>-0.117969</c:v>
                </c:pt>
                <c:pt idx="6595">
                  <c:v>-7.1874999999999994E-2</c:v>
                </c:pt>
                <c:pt idx="6596">
                  <c:v>-6.4843700000000004E-2</c:v>
                </c:pt>
                <c:pt idx="6597">
                  <c:v>-2.34375E-2</c:v>
                </c:pt>
                <c:pt idx="6598">
                  <c:v>-0.110156</c:v>
                </c:pt>
                <c:pt idx="6599">
                  <c:v>-0.12109399999999999</c:v>
                </c:pt>
                <c:pt idx="6600">
                  <c:v>-0.100781</c:v>
                </c:pt>
                <c:pt idx="6601">
                  <c:v>-0.124219</c:v>
                </c:pt>
                <c:pt idx="6602">
                  <c:v>-0.102344</c:v>
                </c:pt>
                <c:pt idx="6603">
                  <c:v>-6.0937499999999999E-2</c:v>
                </c:pt>
                <c:pt idx="6604">
                  <c:v>-5.1562499999999997E-2</c:v>
                </c:pt>
                <c:pt idx="6605">
                  <c:v>-2.1093799999999999E-2</c:v>
                </c:pt>
                <c:pt idx="6606">
                  <c:v>-9.8437499999999997E-2</c:v>
                </c:pt>
                <c:pt idx="6607">
                  <c:v>-0.11562500000000001</c:v>
                </c:pt>
                <c:pt idx="6608">
                  <c:v>-0.120313</c:v>
                </c:pt>
                <c:pt idx="6609">
                  <c:v>-0.12890599999999999</c:v>
                </c:pt>
                <c:pt idx="6610">
                  <c:v>-0.125</c:v>
                </c:pt>
                <c:pt idx="6611">
                  <c:v>-9.375E-2</c:v>
                </c:pt>
                <c:pt idx="6612">
                  <c:v>-7.8125E-2</c:v>
                </c:pt>
                <c:pt idx="6613">
                  <c:v>-7.0312500000000002E-3</c:v>
                </c:pt>
                <c:pt idx="6614">
                  <c:v>-8.3593799999999996E-2</c:v>
                </c:pt>
                <c:pt idx="6615">
                  <c:v>-0.12812499999999999</c:v>
                </c:pt>
                <c:pt idx="6616">
                  <c:v>-0.12734400000000001</c:v>
                </c:pt>
                <c:pt idx="6617">
                  <c:v>-0.12734400000000001</c:v>
                </c:pt>
                <c:pt idx="6618">
                  <c:v>-0.1</c:v>
                </c:pt>
                <c:pt idx="6619">
                  <c:v>-0.10546899999999999</c:v>
                </c:pt>
                <c:pt idx="6620">
                  <c:v>-7.4218800000000001E-2</c:v>
                </c:pt>
                <c:pt idx="6621">
                  <c:v>-3.125E-2</c:v>
                </c:pt>
                <c:pt idx="6622">
                  <c:v>-6.1718799999999997E-2</c:v>
                </c:pt>
                <c:pt idx="6623">
                  <c:v>-9.6875000000000003E-2</c:v>
                </c:pt>
                <c:pt idx="6624">
                  <c:v>-0.10312499999999999</c:v>
                </c:pt>
                <c:pt idx="6625">
                  <c:v>-0.11874999999999999</c:v>
                </c:pt>
                <c:pt idx="6626">
                  <c:v>-7.8906299999999999E-2</c:v>
                </c:pt>
                <c:pt idx="6627">
                  <c:v>-7.03125E-2</c:v>
                </c:pt>
                <c:pt idx="6628">
                  <c:v>-0.13125000000000001</c:v>
                </c:pt>
                <c:pt idx="6629">
                  <c:v>-6.9531300000000004E-2</c:v>
                </c:pt>
                <c:pt idx="6630">
                  <c:v>-4.3749999999999997E-2</c:v>
                </c:pt>
                <c:pt idx="6631">
                  <c:v>-5.7812500000000003E-2</c:v>
                </c:pt>
                <c:pt idx="6632">
                  <c:v>-3.125E-2</c:v>
                </c:pt>
                <c:pt idx="6633">
                  <c:v>-0.101562</c:v>
                </c:pt>
                <c:pt idx="6634">
                  <c:v>-0.125781</c:v>
                </c:pt>
                <c:pt idx="6635">
                  <c:v>0.625</c:v>
                </c:pt>
                <c:pt idx="6636">
                  <c:v>0.81093700000000002</c:v>
                </c:pt>
                <c:pt idx="6637">
                  <c:v>0.29843799999999998</c:v>
                </c:pt>
                <c:pt idx="6638">
                  <c:v>-0.35625000000000001</c:v>
                </c:pt>
                <c:pt idx="6639">
                  <c:v>-0.31562499999999999</c:v>
                </c:pt>
                <c:pt idx="6640">
                  <c:v>-0.146094</c:v>
                </c:pt>
                <c:pt idx="6641">
                  <c:v>-1.2500000000000001E-2</c:v>
                </c:pt>
                <c:pt idx="6642">
                  <c:v>-3.5937499999999997E-2</c:v>
                </c:pt>
                <c:pt idx="6643">
                  <c:v>-1.2500000000000001E-2</c:v>
                </c:pt>
                <c:pt idx="6644">
                  <c:v>-8.7499999999999994E-2</c:v>
                </c:pt>
                <c:pt idx="6645">
                  <c:v>-6.4843700000000004E-2</c:v>
                </c:pt>
                <c:pt idx="6646">
                  <c:v>-4.3749999999999997E-2</c:v>
                </c:pt>
                <c:pt idx="6647">
                  <c:v>-0.24062500000000001</c:v>
                </c:pt>
                <c:pt idx="6648">
                  <c:v>-5.1562499999999997E-2</c:v>
                </c:pt>
                <c:pt idx="6649">
                  <c:v>5.6250000000000001E-2</c:v>
                </c:pt>
                <c:pt idx="6650">
                  <c:v>-0.13125000000000001</c:v>
                </c:pt>
                <c:pt idx="6651">
                  <c:v>-0.16015599999999999</c:v>
                </c:pt>
                <c:pt idx="6652">
                  <c:v>-8.7499999999999994E-2</c:v>
                </c:pt>
                <c:pt idx="6653">
                  <c:v>-0.182031</c:v>
                </c:pt>
                <c:pt idx="6654">
                  <c:v>-0.16250000000000001</c:v>
                </c:pt>
                <c:pt idx="6655">
                  <c:v>-0.12656300000000001</c:v>
                </c:pt>
                <c:pt idx="6656">
                  <c:v>-8.5156300000000004E-2</c:v>
                </c:pt>
                <c:pt idx="6657">
                  <c:v>-8.4375000000000006E-2</c:v>
                </c:pt>
                <c:pt idx="6658">
                  <c:v>-0.114063</c:v>
                </c:pt>
                <c:pt idx="6659">
                  <c:v>-0.14687500000000001</c:v>
                </c:pt>
                <c:pt idx="6660">
                  <c:v>-6.8750000000000006E-2</c:v>
                </c:pt>
                <c:pt idx="6661">
                  <c:v>-6.1718799999999997E-2</c:v>
                </c:pt>
                <c:pt idx="6662">
                  <c:v>-0.110156</c:v>
                </c:pt>
                <c:pt idx="6663">
                  <c:v>-0.117969</c:v>
                </c:pt>
                <c:pt idx="6664">
                  <c:v>-4.1406199999999997E-2</c:v>
                </c:pt>
                <c:pt idx="6665">
                  <c:v>-9.5312499999999994E-2</c:v>
                </c:pt>
                <c:pt idx="6666">
                  <c:v>-0.13437499999999999</c:v>
                </c:pt>
                <c:pt idx="6667">
                  <c:v>-9.2968800000000004E-2</c:v>
                </c:pt>
                <c:pt idx="6668">
                  <c:v>-0.102344</c:v>
                </c:pt>
                <c:pt idx="6669">
                  <c:v>-8.8281200000000004E-2</c:v>
                </c:pt>
                <c:pt idx="6670">
                  <c:v>-0.15859400000000001</c:v>
                </c:pt>
                <c:pt idx="6671">
                  <c:v>-0.15937499999999999</c:v>
                </c:pt>
                <c:pt idx="6672">
                  <c:v>-4.5312499999999999E-2</c:v>
                </c:pt>
                <c:pt idx="6673">
                  <c:v>-0.15625</c:v>
                </c:pt>
                <c:pt idx="6674">
                  <c:v>-6.7187499999999997E-2</c:v>
                </c:pt>
                <c:pt idx="6675">
                  <c:v>-0.10781200000000001</c:v>
                </c:pt>
                <c:pt idx="6676">
                  <c:v>-5.0781199999999999E-2</c:v>
                </c:pt>
                <c:pt idx="6677">
                  <c:v>-6.0937499999999999E-2</c:v>
                </c:pt>
                <c:pt idx="6678">
                  <c:v>-0.12343700000000001</c:v>
                </c:pt>
                <c:pt idx="6679">
                  <c:v>-0.110156</c:v>
                </c:pt>
                <c:pt idx="6680">
                  <c:v>-6.7968799999999996E-2</c:v>
                </c:pt>
                <c:pt idx="6681">
                  <c:v>-0.10781200000000001</c:v>
                </c:pt>
                <c:pt idx="6682">
                  <c:v>-0.15390599999999999</c:v>
                </c:pt>
                <c:pt idx="6683">
                  <c:v>-0.117188</c:v>
                </c:pt>
                <c:pt idx="6684">
                  <c:v>1.0257799999999999</c:v>
                </c:pt>
                <c:pt idx="6685">
                  <c:v>1.3382799999999999</c:v>
                </c:pt>
                <c:pt idx="6686">
                  <c:v>0.66640600000000005</c:v>
                </c:pt>
                <c:pt idx="6687">
                  <c:v>-0.25937500000000002</c:v>
                </c:pt>
                <c:pt idx="6688">
                  <c:v>-0.31562499999999999</c:v>
                </c:pt>
                <c:pt idx="6689">
                  <c:v>-0.35546899999999998</c:v>
                </c:pt>
                <c:pt idx="6690">
                  <c:v>-0.14687500000000001</c:v>
                </c:pt>
                <c:pt idx="6691">
                  <c:v>-0.18359400000000001</c:v>
                </c:pt>
                <c:pt idx="6692">
                  <c:v>-0.307813</c:v>
                </c:pt>
                <c:pt idx="6693">
                  <c:v>-0.31874999999999998</c:v>
                </c:pt>
                <c:pt idx="6694">
                  <c:v>-9.4531299999999999E-2</c:v>
                </c:pt>
                <c:pt idx="6695">
                  <c:v>-0.10312499999999999</c:v>
                </c:pt>
                <c:pt idx="6696">
                  <c:v>-9.6093700000000004E-2</c:v>
                </c:pt>
                <c:pt idx="6697">
                  <c:v>2.0312500000000001E-2</c:v>
                </c:pt>
                <c:pt idx="6698">
                  <c:v>-0.10781200000000001</c:v>
                </c:pt>
                <c:pt idx="6699">
                  <c:v>-2.9687499999999999E-2</c:v>
                </c:pt>
                <c:pt idx="6700">
                  <c:v>-8.9062500000000003E-2</c:v>
                </c:pt>
                <c:pt idx="6701">
                  <c:v>-0.21640599999999999</c:v>
                </c:pt>
                <c:pt idx="6702">
                  <c:v>-0.24140600000000001</c:v>
                </c:pt>
                <c:pt idx="6703">
                  <c:v>0.10625</c:v>
                </c:pt>
                <c:pt idx="6704">
                  <c:v>0.86640600000000001</c:v>
                </c:pt>
                <c:pt idx="6705">
                  <c:v>0.478906</c:v>
                </c:pt>
                <c:pt idx="6706">
                  <c:v>-0.32968799999999998</c:v>
                </c:pt>
                <c:pt idx="6707">
                  <c:v>-0.37187500000000001</c:v>
                </c:pt>
                <c:pt idx="6708">
                  <c:v>-0.38203100000000001</c:v>
                </c:pt>
                <c:pt idx="6709">
                  <c:v>-0.34218700000000002</c:v>
                </c:pt>
                <c:pt idx="6710">
                  <c:v>-0.27187499999999998</c:v>
                </c:pt>
                <c:pt idx="6711">
                  <c:v>-0.182813</c:v>
                </c:pt>
                <c:pt idx="6712">
                  <c:v>-0.121875</c:v>
                </c:pt>
                <c:pt idx="6713">
                  <c:v>-0.24687500000000001</c:v>
                </c:pt>
                <c:pt idx="6714">
                  <c:v>-0.20703099999999999</c:v>
                </c:pt>
                <c:pt idx="6715">
                  <c:v>-0.135938</c:v>
                </c:pt>
                <c:pt idx="6716">
                  <c:v>-0.14453099999999999</c:v>
                </c:pt>
                <c:pt idx="6717">
                  <c:v>-5.6250000000000001E-2</c:v>
                </c:pt>
                <c:pt idx="6718">
                  <c:v>-0.145313</c:v>
                </c:pt>
                <c:pt idx="6719">
                  <c:v>-0.18359400000000001</c:v>
                </c:pt>
                <c:pt idx="6720">
                  <c:v>-9.7656199999999999E-2</c:v>
                </c:pt>
                <c:pt idx="6721">
                  <c:v>-0.15234400000000001</c:v>
                </c:pt>
                <c:pt idx="6722">
                  <c:v>-0.15625</c:v>
                </c:pt>
                <c:pt idx="6723">
                  <c:v>-0.120313</c:v>
                </c:pt>
                <c:pt idx="6724">
                  <c:v>-7.2656200000000004E-2</c:v>
                </c:pt>
                <c:pt idx="6725">
                  <c:v>-7.8125E-3</c:v>
                </c:pt>
                <c:pt idx="6726">
                  <c:v>-4.7656299999999999E-2</c:v>
                </c:pt>
                <c:pt idx="6727">
                  <c:v>-0.15625</c:v>
                </c:pt>
                <c:pt idx="6728">
                  <c:v>-9.1406299999999996E-2</c:v>
                </c:pt>
                <c:pt idx="6729">
                  <c:v>-0.11328100000000001</c:v>
                </c:pt>
                <c:pt idx="6730">
                  <c:v>-0.10781200000000001</c:v>
                </c:pt>
                <c:pt idx="6731">
                  <c:v>-9.4531299999999999E-2</c:v>
                </c:pt>
                <c:pt idx="6732">
                  <c:v>-6.25E-2</c:v>
                </c:pt>
                <c:pt idx="6733">
                  <c:v>2.2656200000000001E-2</c:v>
                </c:pt>
                <c:pt idx="6734">
                  <c:v>-3.4375000000000003E-2</c:v>
                </c:pt>
                <c:pt idx="6735">
                  <c:v>-0.16250000000000001</c:v>
                </c:pt>
                <c:pt idx="6736">
                  <c:v>-5.2343800000000003E-2</c:v>
                </c:pt>
                <c:pt idx="6737">
                  <c:v>-0.11562500000000001</c:v>
                </c:pt>
                <c:pt idx="6738">
                  <c:v>-0.122656</c:v>
                </c:pt>
                <c:pt idx="6739">
                  <c:v>-0.109375</c:v>
                </c:pt>
                <c:pt idx="6740">
                  <c:v>-7.7343800000000004E-2</c:v>
                </c:pt>
                <c:pt idx="6741">
                  <c:v>3.2031200000000003E-2</c:v>
                </c:pt>
                <c:pt idx="6742">
                  <c:v>-3.5937499999999997E-2</c:v>
                </c:pt>
                <c:pt idx="6743">
                  <c:v>-0.18124999999999999</c:v>
                </c:pt>
                <c:pt idx="6744">
                  <c:v>-9.1406299999999996E-2</c:v>
                </c:pt>
                <c:pt idx="6745">
                  <c:v>-0.125781</c:v>
                </c:pt>
                <c:pt idx="6746">
                  <c:v>-0.12890599999999999</c:v>
                </c:pt>
                <c:pt idx="6747">
                  <c:v>-0.11328100000000001</c:v>
                </c:pt>
                <c:pt idx="6748">
                  <c:v>-7.4218800000000001E-2</c:v>
                </c:pt>
                <c:pt idx="6749">
                  <c:v>4.2187500000000003E-2</c:v>
                </c:pt>
                <c:pt idx="6750">
                  <c:v>-4.4531300000000003E-2</c:v>
                </c:pt>
                <c:pt idx="6751">
                  <c:v>-0.18046899999999999</c:v>
                </c:pt>
                <c:pt idx="6752">
                  <c:v>-8.59375E-2</c:v>
                </c:pt>
                <c:pt idx="6753">
                  <c:v>-0.14765600000000001</c:v>
                </c:pt>
                <c:pt idx="6754">
                  <c:v>-0.16562499999999999</c:v>
                </c:pt>
                <c:pt idx="6755">
                  <c:v>-0.117969</c:v>
                </c:pt>
                <c:pt idx="6756">
                  <c:v>-0.102344</c:v>
                </c:pt>
                <c:pt idx="6757">
                  <c:v>2.6562499999999999E-2</c:v>
                </c:pt>
                <c:pt idx="6758">
                  <c:v>-1.40625E-2</c:v>
                </c:pt>
                <c:pt idx="6759">
                  <c:v>-0.15312500000000001</c:v>
                </c:pt>
                <c:pt idx="6760">
                  <c:v>-0.11562500000000001</c:v>
                </c:pt>
                <c:pt idx="6761">
                  <c:v>-0.12812499999999999</c:v>
                </c:pt>
                <c:pt idx="6762">
                  <c:v>-0.14296900000000001</c:v>
                </c:pt>
                <c:pt idx="6763">
                  <c:v>-0.12812499999999999</c:v>
                </c:pt>
                <c:pt idx="6764">
                  <c:v>-0.101562</c:v>
                </c:pt>
                <c:pt idx="6765">
                  <c:v>-6.2500000000000003E-3</c:v>
                </c:pt>
                <c:pt idx="6766">
                  <c:v>-2.8125000000000001E-2</c:v>
                </c:pt>
                <c:pt idx="6767">
                  <c:v>-0.11093799999999999</c:v>
                </c:pt>
                <c:pt idx="6768">
                  <c:v>-9.1406299999999996E-2</c:v>
                </c:pt>
                <c:pt idx="6769">
                  <c:v>-0.117188</c:v>
                </c:pt>
                <c:pt idx="6770">
                  <c:v>-0.14218800000000001</c:v>
                </c:pt>
                <c:pt idx="6771">
                  <c:v>-0.12656300000000001</c:v>
                </c:pt>
                <c:pt idx="6772">
                  <c:v>-0.114063</c:v>
                </c:pt>
                <c:pt idx="6773">
                  <c:v>-5.6250000000000001E-2</c:v>
                </c:pt>
                <c:pt idx="6774">
                  <c:v>-5.4687499999999997E-3</c:v>
                </c:pt>
                <c:pt idx="6775">
                  <c:v>-8.9062500000000003E-2</c:v>
                </c:pt>
                <c:pt idx="6776">
                  <c:v>-8.9843800000000001E-2</c:v>
                </c:pt>
                <c:pt idx="6777">
                  <c:v>-0.1</c:v>
                </c:pt>
                <c:pt idx="6778">
                  <c:v>-0.13281200000000001</c:v>
                </c:pt>
                <c:pt idx="6779">
                  <c:v>-0.13203100000000001</c:v>
                </c:pt>
                <c:pt idx="6780">
                  <c:v>-0.11328100000000001</c:v>
                </c:pt>
                <c:pt idx="6781">
                  <c:v>-6.3281299999999999E-2</c:v>
                </c:pt>
                <c:pt idx="6782">
                  <c:v>-6.0937499999999999E-2</c:v>
                </c:pt>
                <c:pt idx="6783">
                  <c:v>-0.10625</c:v>
                </c:pt>
                <c:pt idx="6784">
                  <c:v>-0.12343700000000001</c:v>
                </c:pt>
                <c:pt idx="6785">
                  <c:v>-0.111719</c:v>
                </c:pt>
                <c:pt idx="6786">
                  <c:v>-0.124219</c:v>
                </c:pt>
                <c:pt idx="6787">
                  <c:v>-0.104688</c:v>
                </c:pt>
                <c:pt idx="6788">
                  <c:v>-8.6718799999999999E-2</c:v>
                </c:pt>
                <c:pt idx="6789">
                  <c:v>-7.3437500000000003E-2</c:v>
                </c:pt>
                <c:pt idx="6790">
                  <c:v>1.5625000000000001E-3</c:v>
                </c:pt>
                <c:pt idx="6791">
                  <c:v>-0.117969</c:v>
                </c:pt>
                <c:pt idx="6792">
                  <c:v>-0.139844</c:v>
                </c:pt>
                <c:pt idx="6793">
                  <c:v>-6.7187499999999997E-2</c:v>
                </c:pt>
                <c:pt idx="6794">
                  <c:v>-0.124219</c:v>
                </c:pt>
                <c:pt idx="6795">
                  <c:v>-0.121875</c:v>
                </c:pt>
                <c:pt idx="6796">
                  <c:v>-0.11328100000000001</c:v>
                </c:pt>
                <c:pt idx="6797">
                  <c:v>-0.05</c:v>
                </c:pt>
                <c:pt idx="6798">
                  <c:v>-4.5312499999999999E-2</c:v>
                </c:pt>
                <c:pt idx="6799">
                  <c:v>-8.6718799999999999E-2</c:v>
                </c:pt>
                <c:pt idx="6800">
                  <c:v>-9.1406299999999996E-2</c:v>
                </c:pt>
                <c:pt idx="6801">
                  <c:v>-6.7187499999999997E-2</c:v>
                </c:pt>
                <c:pt idx="6802">
                  <c:v>-0.11328100000000001</c:v>
                </c:pt>
                <c:pt idx="6803">
                  <c:v>-0.12109399999999999</c:v>
                </c:pt>
                <c:pt idx="6804">
                  <c:v>-9.0624999999999997E-2</c:v>
                </c:pt>
                <c:pt idx="6805">
                  <c:v>-6.1718799999999997E-2</c:v>
                </c:pt>
                <c:pt idx="6806">
                  <c:v>-7.3437500000000003E-2</c:v>
                </c:pt>
                <c:pt idx="6807">
                  <c:v>-9.8437499999999997E-2</c:v>
                </c:pt>
                <c:pt idx="6808">
                  <c:v>-0.101562</c:v>
                </c:pt>
                <c:pt idx="6809">
                  <c:v>-8.5156300000000004E-2</c:v>
                </c:pt>
                <c:pt idx="6810">
                  <c:v>-7.3437500000000003E-2</c:v>
                </c:pt>
                <c:pt idx="6811">
                  <c:v>-7.4218800000000001E-2</c:v>
                </c:pt>
                <c:pt idx="6812">
                  <c:v>-7.8906299999999999E-2</c:v>
                </c:pt>
                <c:pt idx="6813">
                  <c:v>-6.7968799999999996E-2</c:v>
                </c:pt>
                <c:pt idx="6814">
                  <c:v>-8.5156300000000004E-2</c:v>
                </c:pt>
                <c:pt idx="6815">
                  <c:v>-7.4999999999999997E-2</c:v>
                </c:pt>
                <c:pt idx="6816">
                  <c:v>-6.7968799999999996E-2</c:v>
                </c:pt>
                <c:pt idx="6817">
                  <c:v>-5.7031199999999997E-2</c:v>
                </c:pt>
                <c:pt idx="6818">
                  <c:v>-6.3281299999999999E-2</c:v>
                </c:pt>
                <c:pt idx="6819">
                  <c:v>-4.6093799999999997E-2</c:v>
                </c:pt>
                <c:pt idx="6820">
                  <c:v>-7.1093799999999999E-2</c:v>
                </c:pt>
                <c:pt idx="6821">
                  <c:v>-6.7187499999999997E-2</c:v>
                </c:pt>
                <c:pt idx="6822">
                  <c:v>-6.6406199999999999E-2</c:v>
                </c:pt>
                <c:pt idx="6823">
                  <c:v>-7.5781299999999996E-2</c:v>
                </c:pt>
                <c:pt idx="6824">
                  <c:v>-6.9531300000000004E-2</c:v>
                </c:pt>
                <c:pt idx="6825">
                  <c:v>-7.6562500000000006E-2</c:v>
                </c:pt>
                <c:pt idx="6826">
                  <c:v>-9.1406299999999996E-2</c:v>
                </c:pt>
                <c:pt idx="6827">
                  <c:v>-5.7812500000000003E-2</c:v>
                </c:pt>
                <c:pt idx="6828">
                  <c:v>-5.0781199999999999E-2</c:v>
                </c:pt>
                <c:pt idx="6829">
                  <c:v>-7.1874999999999994E-2</c:v>
                </c:pt>
                <c:pt idx="6830">
                  <c:v>-9.1406299999999996E-2</c:v>
                </c:pt>
                <c:pt idx="6831">
                  <c:v>-0.104688</c:v>
                </c:pt>
                <c:pt idx="6832">
                  <c:v>-8.2031199999999999E-2</c:v>
                </c:pt>
                <c:pt idx="6833">
                  <c:v>-7.1093799999999999E-2</c:v>
                </c:pt>
                <c:pt idx="6834">
                  <c:v>-0.1125</c:v>
                </c:pt>
                <c:pt idx="6835">
                  <c:v>-7.9687499999999994E-2</c:v>
                </c:pt>
                <c:pt idx="6836">
                  <c:v>-7.2656200000000004E-2</c:v>
                </c:pt>
                <c:pt idx="6837">
                  <c:v>-7.6562500000000006E-2</c:v>
                </c:pt>
                <c:pt idx="6838">
                  <c:v>-9.0624999999999997E-2</c:v>
                </c:pt>
                <c:pt idx="6839">
                  <c:v>-0.12812499999999999</c:v>
                </c:pt>
                <c:pt idx="6840">
                  <c:v>-9.6093700000000004E-2</c:v>
                </c:pt>
                <c:pt idx="6841">
                  <c:v>-3.3593699999999997E-2</c:v>
                </c:pt>
                <c:pt idx="6842">
                  <c:v>-0.10312499999999999</c:v>
                </c:pt>
                <c:pt idx="6843">
                  <c:v>-0.103906</c:v>
                </c:pt>
                <c:pt idx="6844">
                  <c:v>-6.5625000000000003E-2</c:v>
                </c:pt>
                <c:pt idx="6845">
                  <c:v>-4.0625000000000001E-2</c:v>
                </c:pt>
                <c:pt idx="6846">
                  <c:v>-2.2656300000000001E-2</c:v>
                </c:pt>
                <c:pt idx="6847">
                  <c:v>-9.1406299999999996E-2</c:v>
                </c:pt>
                <c:pt idx="6848">
                  <c:v>-0.117969</c:v>
                </c:pt>
                <c:pt idx="6849">
                  <c:v>-6.8750000000000006E-2</c:v>
                </c:pt>
                <c:pt idx="6850">
                  <c:v>-8.6718799999999999E-2</c:v>
                </c:pt>
                <c:pt idx="6851">
                  <c:v>-0.1</c:v>
                </c:pt>
                <c:pt idx="6852">
                  <c:v>-7.03125E-2</c:v>
                </c:pt>
                <c:pt idx="6853">
                  <c:v>-3.4375000000000003E-2</c:v>
                </c:pt>
                <c:pt idx="6854">
                  <c:v>2.8906299999999999E-2</c:v>
                </c:pt>
                <c:pt idx="6855">
                  <c:v>-7.1874999999999994E-2</c:v>
                </c:pt>
                <c:pt idx="6856">
                  <c:v>-0.13671900000000001</c:v>
                </c:pt>
                <c:pt idx="6857">
                  <c:v>-0.141406</c:v>
                </c:pt>
                <c:pt idx="6858">
                  <c:v>-9.6093700000000004E-2</c:v>
                </c:pt>
                <c:pt idx="6859">
                  <c:v>-4.7656299999999999E-2</c:v>
                </c:pt>
                <c:pt idx="6860">
                  <c:v>-9.375E-2</c:v>
                </c:pt>
                <c:pt idx="6861">
                  <c:v>-7.8906299999999999E-2</c:v>
                </c:pt>
                <c:pt idx="6862">
                  <c:v>-4.9218699999999997E-2</c:v>
                </c:pt>
                <c:pt idx="6863">
                  <c:v>-2.5781200000000001E-2</c:v>
                </c:pt>
                <c:pt idx="6864">
                  <c:v>-7.6562500000000006E-2</c:v>
                </c:pt>
                <c:pt idx="6865">
                  <c:v>-7.7343800000000004E-2</c:v>
                </c:pt>
                <c:pt idx="6866">
                  <c:v>-9.6875000000000003E-2</c:v>
                </c:pt>
                <c:pt idx="6867">
                  <c:v>-0.110156</c:v>
                </c:pt>
                <c:pt idx="6868">
                  <c:v>-5.9374999999999997E-2</c:v>
                </c:pt>
                <c:pt idx="6869">
                  <c:v>-3.6718800000000003E-2</c:v>
                </c:pt>
                <c:pt idx="6870">
                  <c:v>-0.14218800000000001</c:v>
                </c:pt>
                <c:pt idx="6871">
                  <c:v>-0.124219</c:v>
                </c:pt>
                <c:pt idx="6872">
                  <c:v>-6.9531300000000004E-2</c:v>
                </c:pt>
                <c:pt idx="6873">
                  <c:v>6.2500000000000003E-3</c:v>
                </c:pt>
                <c:pt idx="6874">
                  <c:v>2.3437499999999999E-3</c:v>
                </c:pt>
                <c:pt idx="6875">
                  <c:v>-6.4843700000000004E-2</c:v>
                </c:pt>
                <c:pt idx="6876">
                  <c:v>-5.7812500000000003E-2</c:v>
                </c:pt>
                <c:pt idx="6877">
                  <c:v>-3.125E-2</c:v>
                </c:pt>
                <c:pt idx="6878">
                  <c:v>-0.157031</c:v>
                </c:pt>
                <c:pt idx="6879">
                  <c:v>-8.2031199999999999E-2</c:v>
                </c:pt>
                <c:pt idx="6880">
                  <c:v>-0.10312499999999999</c:v>
                </c:pt>
                <c:pt idx="6881">
                  <c:v>-6.9531300000000004E-2</c:v>
                </c:pt>
                <c:pt idx="6882">
                  <c:v>-7.9687499999999994E-2</c:v>
                </c:pt>
                <c:pt idx="6883">
                  <c:v>-0.100781</c:v>
                </c:pt>
                <c:pt idx="6884">
                  <c:v>2.3437499999999999E-3</c:v>
                </c:pt>
                <c:pt idx="6885">
                  <c:v>-8.9843800000000001E-2</c:v>
                </c:pt>
                <c:pt idx="6886">
                  <c:v>-9.7656199999999999E-2</c:v>
                </c:pt>
                <c:pt idx="6887">
                  <c:v>-0.135938</c:v>
                </c:pt>
                <c:pt idx="6888">
                  <c:v>-0.12656300000000001</c:v>
                </c:pt>
                <c:pt idx="6889">
                  <c:v>-0.100781</c:v>
                </c:pt>
                <c:pt idx="6890">
                  <c:v>-8.3593799999999996E-2</c:v>
                </c:pt>
                <c:pt idx="6891">
                  <c:v>-8.2812499999999997E-2</c:v>
                </c:pt>
                <c:pt idx="6892">
                  <c:v>-7.5781299999999996E-2</c:v>
                </c:pt>
                <c:pt idx="6893">
                  <c:v>-6.8750000000000006E-2</c:v>
                </c:pt>
                <c:pt idx="6894">
                  <c:v>-7.1093799999999999E-2</c:v>
                </c:pt>
                <c:pt idx="6895">
                  <c:v>-6.25E-2</c:v>
                </c:pt>
                <c:pt idx="6896">
                  <c:v>-6.3281299999999999E-2</c:v>
                </c:pt>
                <c:pt idx="6897">
                  <c:v>-9.0624999999999997E-2</c:v>
                </c:pt>
                <c:pt idx="6898">
                  <c:v>-9.1406299999999996E-2</c:v>
                </c:pt>
                <c:pt idx="6899">
                  <c:v>-0.10546899999999999</c:v>
                </c:pt>
                <c:pt idx="6900">
                  <c:v>-0.1</c:v>
                </c:pt>
                <c:pt idx="6901">
                  <c:v>-0.102344</c:v>
                </c:pt>
                <c:pt idx="6902">
                  <c:v>-6.25E-2</c:v>
                </c:pt>
                <c:pt idx="6903">
                  <c:v>-0.101562</c:v>
                </c:pt>
                <c:pt idx="6904">
                  <c:v>-0.10781200000000001</c:v>
                </c:pt>
                <c:pt idx="6905">
                  <c:v>-0.119531</c:v>
                </c:pt>
                <c:pt idx="6906">
                  <c:v>-8.5156300000000004E-2</c:v>
                </c:pt>
                <c:pt idx="6907">
                  <c:v>-8.9062500000000003E-2</c:v>
                </c:pt>
                <c:pt idx="6908">
                  <c:v>-7.03125E-2</c:v>
                </c:pt>
                <c:pt idx="6909">
                  <c:v>-6.1718799999999997E-2</c:v>
                </c:pt>
                <c:pt idx="6910">
                  <c:v>-3.2812500000000001E-2</c:v>
                </c:pt>
                <c:pt idx="6911">
                  <c:v>-6.25E-2</c:v>
                </c:pt>
                <c:pt idx="6912">
                  <c:v>-8.0468700000000004E-2</c:v>
                </c:pt>
                <c:pt idx="6913">
                  <c:v>-9.0624999999999997E-2</c:v>
                </c:pt>
                <c:pt idx="6914">
                  <c:v>-7.8125E-2</c:v>
                </c:pt>
                <c:pt idx="6915">
                  <c:v>-4.9218699999999997E-2</c:v>
                </c:pt>
                <c:pt idx="6916">
                  <c:v>-7.1093799999999999E-2</c:v>
                </c:pt>
                <c:pt idx="6917">
                  <c:v>-5.0781199999999999E-2</c:v>
                </c:pt>
                <c:pt idx="6918">
                  <c:v>-7.5781299999999996E-2</c:v>
                </c:pt>
                <c:pt idx="6919">
                  <c:v>-9.6093700000000004E-2</c:v>
                </c:pt>
                <c:pt idx="6920">
                  <c:v>-8.4375000000000006E-2</c:v>
                </c:pt>
                <c:pt idx="6921">
                  <c:v>-9.6875000000000003E-2</c:v>
                </c:pt>
                <c:pt idx="6922">
                  <c:v>-0.102344</c:v>
                </c:pt>
                <c:pt idx="6923">
                  <c:v>-7.6562500000000006E-2</c:v>
                </c:pt>
                <c:pt idx="6924">
                  <c:v>-7.9687499999999994E-2</c:v>
                </c:pt>
                <c:pt idx="6925">
                  <c:v>-8.9843800000000001E-2</c:v>
                </c:pt>
                <c:pt idx="6926">
                  <c:v>-0.10312499999999999</c:v>
                </c:pt>
                <c:pt idx="6927">
                  <c:v>-7.4218800000000001E-2</c:v>
                </c:pt>
                <c:pt idx="6928">
                  <c:v>-7.2656200000000004E-2</c:v>
                </c:pt>
                <c:pt idx="6929">
                  <c:v>-9.2187500000000006E-2</c:v>
                </c:pt>
                <c:pt idx="6930">
                  <c:v>-8.8281200000000004E-2</c:v>
                </c:pt>
                <c:pt idx="6931">
                  <c:v>-5.8593800000000001E-2</c:v>
                </c:pt>
                <c:pt idx="6932">
                  <c:v>-5.8593800000000001E-2</c:v>
                </c:pt>
                <c:pt idx="6933">
                  <c:v>-6.7968799999999996E-2</c:v>
                </c:pt>
                <c:pt idx="6934">
                  <c:v>-8.9843800000000001E-2</c:v>
                </c:pt>
                <c:pt idx="6935">
                  <c:v>-7.8125E-2</c:v>
                </c:pt>
                <c:pt idx="6936">
                  <c:v>-6.6406199999999999E-2</c:v>
                </c:pt>
                <c:pt idx="6937">
                  <c:v>-8.3593799999999996E-2</c:v>
                </c:pt>
                <c:pt idx="6938">
                  <c:v>-8.6718799999999999E-2</c:v>
                </c:pt>
                <c:pt idx="6939">
                  <c:v>-3.4375000000000003E-2</c:v>
                </c:pt>
                <c:pt idx="6940">
                  <c:v>-4.1406199999999997E-2</c:v>
                </c:pt>
                <c:pt idx="6941">
                  <c:v>-7.3437500000000003E-2</c:v>
                </c:pt>
                <c:pt idx="6942">
                  <c:v>-0.117188</c:v>
                </c:pt>
                <c:pt idx="6943">
                  <c:v>-7.2656200000000004E-2</c:v>
                </c:pt>
                <c:pt idx="6944">
                  <c:v>-7.4999999999999997E-2</c:v>
                </c:pt>
                <c:pt idx="6945">
                  <c:v>-0.10625</c:v>
                </c:pt>
                <c:pt idx="6946">
                  <c:v>-8.2812499999999997E-2</c:v>
                </c:pt>
                <c:pt idx="6947">
                  <c:v>-2.5781200000000001E-2</c:v>
                </c:pt>
                <c:pt idx="6948">
                  <c:v>-4.1406199999999997E-2</c:v>
                </c:pt>
                <c:pt idx="6949">
                  <c:v>-6.0937499999999999E-2</c:v>
                </c:pt>
                <c:pt idx="6950">
                  <c:v>-0.114844</c:v>
                </c:pt>
                <c:pt idx="6951">
                  <c:v>-0.100781</c:v>
                </c:pt>
                <c:pt idx="6952">
                  <c:v>-7.8906299999999999E-2</c:v>
                </c:pt>
                <c:pt idx="6953">
                  <c:v>-6.9531300000000004E-2</c:v>
                </c:pt>
                <c:pt idx="6954">
                  <c:v>-8.5156300000000004E-2</c:v>
                </c:pt>
                <c:pt idx="6955">
                  <c:v>-7.8125E-2</c:v>
                </c:pt>
                <c:pt idx="6956">
                  <c:v>-5.7031199999999997E-2</c:v>
                </c:pt>
                <c:pt idx="6957">
                  <c:v>-5.0781199999999999E-2</c:v>
                </c:pt>
                <c:pt idx="6958">
                  <c:v>-4.1406199999999997E-2</c:v>
                </c:pt>
                <c:pt idx="6959">
                  <c:v>-4.7656299999999999E-2</c:v>
                </c:pt>
                <c:pt idx="6960">
                  <c:v>-0.10625</c:v>
                </c:pt>
                <c:pt idx="6961">
                  <c:v>-8.0468700000000004E-2</c:v>
                </c:pt>
                <c:pt idx="6962">
                  <c:v>-6.3281299999999999E-2</c:v>
                </c:pt>
                <c:pt idx="6963">
                  <c:v>-2.1093799999999999E-2</c:v>
                </c:pt>
                <c:pt idx="6964">
                  <c:v>-9.375E-2</c:v>
                </c:pt>
                <c:pt idx="6965">
                  <c:v>-0.11093799999999999</c:v>
                </c:pt>
                <c:pt idx="6966">
                  <c:v>-5.7031199999999997E-2</c:v>
                </c:pt>
                <c:pt idx="6967">
                  <c:v>-4.1406199999999997E-2</c:v>
                </c:pt>
                <c:pt idx="6968">
                  <c:v>7.7343700000000001E-2</c:v>
                </c:pt>
                <c:pt idx="6969">
                  <c:v>-6.1718799999999997E-2</c:v>
                </c:pt>
                <c:pt idx="6970">
                  <c:v>-0.102344</c:v>
                </c:pt>
                <c:pt idx="6971">
                  <c:v>-0.13125000000000001</c:v>
                </c:pt>
                <c:pt idx="6972">
                  <c:v>-0.110156</c:v>
                </c:pt>
                <c:pt idx="6973">
                  <c:v>-1.3281299999999999E-2</c:v>
                </c:pt>
                <c:pt idx="6974">
                  <c:v>-2.5000000000000001E-2</c:v>
                </c:pt>
                <c:pt idx="6975">
                  <c:v>-0.13750000000000001</c:v>
                </c:pt>
                <c:pt idx="6976">
                  <c:v>-0.11328100000000001</c:v>
                </c:pt>
                <c:pt idx="6977">
                  <c:v>-7.8906299999999999E-2</c:v>
                </c:pt>
                <c:pt idx="6978">
                  <c:v>-6.6406199999999999E-2</c:v>
                </c:pt>
                <c:pt idx="6979">
                  <c:v>-4.4531300000000003E-2</c:v>
                </c:pt>
                <c:pt idx="6980">
                  <c:v>-5.6250000000000001E-2</c:v>
                </c:pt>
                <c:pt idx="6981">
                  <c:v>-5.8593800000000001E-2</c:v>
                </c:pt>
                <c:pt idx="6982">
                  <c:v>-4.2187500000000003E-2</c:v>
                </c:pt>
                <c:pt idx="6983">
                  <c:v>-5.9374999999999997E-2</c:v>
                </c:pt>
                <c:pt idx="6984">
                  <c:v>-7.1874999999999994E-2</c:v>
                </c:pt>
                <c:pt idx="6985">
                  <c:v>4.6874999999999998E-3</c:v>
                </c:pt>
                <c:pt idx="6986">
                  <c:v>-9.0624999999999997E-2</c:v>
                </c:pt>
                <c:pt idx="6987">
                  <c:v>-8.2812499999999997E-2</c:v>
                </c:pt>
                <c:pt idx="6988">
                  <c:v>-5.5468799999999999E-2</c:v>
                </c:pt>
                <c:pt idx="6989">
                  <c:v>-7.9687499999999994E-2</c:v>
                </c:pt>
                <c:pt idx="6990">
                  <c:v>-3.2031299999999999E-2</c:v>
                </c:pt>
                <c:pt idx="6991">
                  <c:v>9.3749999999999997E-3</c:v>
                </c:pt>
                <c:pt idx="6992">
                  <c:v>1.85859</c:v>
                </c:pt>
                <c:pt idx="6993">
                  <c:v>0.520312</c:v>
                </c:pt>
                <c:pt idx="6994">
                  <c:v>-0.339063</c:v>
                </c:pt>
                <c:pt idx="6995">
                  <c:v>-0.38906200000000002</c:v>
                </c:pt>
                <c:pt idx="6996">
                  <c:v>-0.24843699999999999</c:v>
                </c:pt>
                <c:pt idx="6997">
                  <c:v>-0.18984400000000001</c:v>
                </c:pt>
                <c:pt idx="6998">
                  <c:v>-6.8750000000000006E-2</c:v>
                </c:pt>
                <c:pt idx="6999">
                  <c:v>-3.3593699999999997E-2</c:v>
                </c:pt>
                <c:pt idx="7000">
                  <c:v>-9.6093700000000004E-2</c:v>
                </c:pt>
                <c:pt idx="7001">
                  <c:v>-9.4531299999999999E-2</c:v>
                </c:pt>
                <c:pt idx="7002">
                  <c:v>-0.117969</c:v>
                </c:pt>
                <c:pt idx="7003">
                  <c:v>-0.12343700000000001</c:v>
                </c:pt>
                <c:pt idx="7004">
                  <c:v>-8.9843800000000001E-2</c:v>
                </c:pt>
                <c:pt idx="7005">
                  <c:v>-0.12343700000000001</c:v>
                </c:pt>
                <c:pt idx="7006">
                  <c:v>-3.125E-2</c:v>
                </c:pt>
                <c:pt idx="7007">
                  <c:v>-3.5937499999999997E-2</c:v>
                </c:pt>
                <c:pt idx="7008">
                  <c:v>-9.0624999999999997E-2</c:v>
                </c:pt>
                <c:pt idx="7009">
                  <c:v>-9.8437499999999997E-2</c:v>
                </c:pt>
                <c:pt idx="7010">
                  <c:v>-0.11093799999999999</c:v>
                </c:pt>
                <c:pt idx="7011">
                  <c:v>-0.109375</c:v>
                </c:pt>
                <c:pt idx="7012">
                  <c:v>-0.10312499999999999</c:v>
                </c:pt>
                <c:pt idx="7013">
                  <c:v>-8.9843800000000001E-2</c:v>
                </c:pt>
                <c:pt idx="7014">
                  <c:v>-5.6250000000000001E-2</c:v>
                </c:pt>
                <c:pt idx="7015">
                  <c:v>-0.05</c:v>
                </c:pt>
                <c:pt idx="7016">
                  <c:v>-6.7187499999999997E-2</c:v>
                </c:pt>
                <c:pt idx="7017">
                  <c:v>-6.5625000000000003E-2</c:v>
                </c:pt>
                <c:pt idx="7018">
                  <c:v>-0.12109399999999999</c:v>
                </c:pt>
                <c:pt idx="7019">
                  <c:v>-0.12109399999999999</c:v>
                </c:pt>
                <c:pt idx="7020">
                  <c:v>-7.8906299999999999E-2</c:v>
                </c:pt>
                <c:pt idx="7021">
                  <c:v>-7.4999999999999997E-2</c:v>
                </c:pt>
                <c:pt idx="7022">
                  <c:v>-5.3906299999999997E-2</c:v>
                </c:pt>
                <c:pt idx="7023">
                  <c:v>-3.125E-2</c:v>
                </c:pt>
                <c:pt idx="7024">
                  <c:v>-3.8281299999999997E-2</c:v>
                </c:pt>
                <c:pt idx="7025">
                  <c:v>-7.7343800000000004E-2</c:v>
                </c:pt>
                <c:pt idx="7026">
                  <c:v>-0.11328100000000001</c:v>
                </c:pt>
                <c:pt idx="7027">
                  <c:v>-0.13437499999999999</c:v>
                </c:pt>
                <c:pt idx="7028">
                  <c:v>-0.11093799999999999</c:v>
                </c:pt>
                <c:pt idx="7029">
                  <c:v>-0.100781</c:v>
                </c:pt>
                <c:pt idx="7030">
                  <c:v>-7.03125E-2</c:v>
                </c:pt>
                <c:pt idx="7031">
                  <c:v>-6.0937499999999999E-2</c:v>
                </c:pt>
                <c:pt idx="7032">
                  <c:v>-6.6406199999999999E-2</c:v>
                </c:pt>
                <c:pt idx="7033">
                  <c:v>-7.3437500000000003E-2</c:v>
                </c:pt>
                <c:pt idx="7034">
                  <c:v>-9.6093700000000004E-2</c:v>
                </c:pt>
                <c:pt idx="7035">
                  <c:v>-9.2968800000000004E-2</c:v>
                </c:pt>
                <c:pt idx="7036">
                  <c:v>-8.4375000000000006E-2</c:v>
                </c:pt>
                <c:pt idx="7037">
                  <c:v>-3.90625E-2</c:v>
                </c:pt>
                <c:pt idx="7038">
                  <c:v>-8.6718799999999999E-2</c:v>
                </c:pt>
                <c:pt idx="7039">
                  <c:v>-7.0312500000000002E-3</c:v>
                </c:pt>
                <c:pt idx="7040">
                  <c:v>-5.3124999999999999E-2</c:v>
                </c:pt>
                <c:pt idx="7041">
                  <c:v>-9.1406299999999996E-2</c:v>
                </c:pt>
                <c:pt idx="7042">
                  <c:v>-0.1</c:v>
                </c:pt>
                <c:pt idx="7043">
                  <c:v>-0.107031</c:v>
                </c:pt>
                <c:pt idx="7044">
                  <c:v>-9.2968800000000004E-2</c:v>
                </c:pt>
                <c:pt idx="7045">
                  <c:v>-6.0937499999999999E-2</c:v>
                </c:pt>
                <c:pt idx="7046">
                  <c:v>-5.6250000000000001E-2</c:v>
                </c:pt>
                <c:pt idx="7047">
                  <c:v>4.6874999999999998E-3</c:v>
                </c:pt>
                <c:pt idx="7048">
                  <c:v>-9.375E-2</c:v>
                </c:pt>
                <c:pt idx="7049">
                  <c:v>-0.130469</c:v>
                </c:pt>
                <c:pt idx="7050">
                  <c:v>-0.114844</c:v>
                </c:pt>
                <c:pt idx="7051">
                  <c:v>-0.1</c:v>
                </c:pt>
                <c:pt idx="7052">
                  <c:v>-9.1406299999999996E-2</c:v>
                </c:pt>
                <c:pt idx="7053">
                  <c:v>-0.104688</c:v>
                </c:pt>
                <c:pt idx="7054">
                  <c:v>-5.46875E-2</c:v>
                </c:pt>
                <c:pt idx="7055">
                  <c:v>-2.1874999999999999E-2</c:v>
                </c:pt>
                <c:pt idx="7056">
                  <c:v>-7.4218800000000001E-2</c:v>
                </c:pt>
                <c:pt idx="7057">
                  <c:v>-0.13671900000000001</c:v>
                </c:pt>
                <c:pt idx="7058">
                  <c:v>-0.104688</c:v>
                </c:pt>
                <c:pt idx="7059">
                  <c:v>-8.2812499999999997E-2</c:v>
                </c:pt>
                <c:pt idx="7060">
                  <c:v>-7.6562500000000006E-2</c:v>
                </c:pt>
                <c:pt idx="7061">
                  <c:v>-6.7968799999999996E-2</c:v>
                </c:pt>
                <c:pt idx="7062">
                  <c:v>-5.3124999999999999E-2</c:v>
                </c:pt>
                <c:pt idx="7063">
                  <c:v>-2.5000000000000001E-2</c:v>
                </c:pt>
                <c:pt idx="7064">
                  <c:v>-6.25E-2</c:v>
                </c:pt>
                <c:pt idx="7065">
                  <c:v>-9.2968800000000004E-2</c:v>
                </c:pt>
                <c:pt idx="7066">
                  <c:v>-0.103906</c:v>
                </c:pt>
                <c:pt idx="7067">
                  <c:v>-8.9062500000000003E-2</c:v>
                </c:pt>
                <c:pt idx="7068">
                  <c:v>-6.0937499999999999E-2</c:v>
                </c:pt>
                <c:pt idx="7069">
                  <c:v>-9.8437499999999997E-2</c:v>
                </c:pt>
                <c:pt idx="7070">
                  <c:v>-7.4218800000000001E-2</c:v>
                </c:pt>
                <c:pt idx="7071">
                  <c:v>3.1250000000000002E-3</c:v>
                </c:pt>
                <c:pt idx="7072">
                  <c:v>-4.5312499999999999E-2</c:v>
                </c:pt>
                <c:pt idx="7073">
                  <c:v>-0.110156</c:v>
                </c:pt>
                <c:pt idx="7074">
                  <c:v>-0.11874999999999999</c:v>
                </c:pt>
                <c:pt idx="7075">
                  <c:v>-8.9062500000000003E-2</c:v>
                </c:pt>
                <c:pt idx="7076">
                  <c:v>-3.5156199999999999E-2</c:v>
                </c:pt>
                <c:pt idx="7077">
                  <c:v>-8.9843800000000001E-2</c:v>
                </c:pt>
                <c:pt idx="7078">
                  <c:v>-0.114063</c:v>
                </c:pt>
                <c:pt idx="7079">
                  <c:v>1.5625000000000001E-3</c:v>
                </c:pt>
                <c:pt idx="7080">
                  <c:v>-8.59375E-2</c:v>
                </c:pt>
                <c:pt idx="7081">
                  <c:v>-3.5937499999999997E-2</c:v>
                </c:pt>
                <c:pt idx="7082">
                  <c:v>-5.9374999999999997E-2</c:v>
                </c:pt>
                <c:pt idx="7083">
                  <c:v>-0.120313</c:v>
                </c:pt>
                <c:pt idx="7084">
                  <c:v>-0.114844</c:v>
                </c:pt>
                <c:pt idx="7085">
                  <c:v>-3.6718800000000003E-2</c:v>
                </c:pt>
                <c:pt idx="7086">
                  <c:v>-5.3906299999999997E-2</c:v>
                </c:pt>
                <c:pt idx="7087">
                  <c:v>-0.11328100000000001</c:v>
                </c:pt>
                <c:pt idx="7088">
                  <c:v>-0.135156</c:v>
                </c:pt>
                <c:pt idx="7089">
                  <c:v>-6.3281299999999999E-2</c:v>
                </c:pt>
                <c:pt idx="7090">
                  <c:v>3.90625E-2</c:v>
                </c:pt>
                <c:pt idx="7091">
                  <c:v>-4.7656299999999999E-2</c:v>
                </c:pt>
                <c:pt idx="7092">
                  <c:v>6.0937499999999999E-2</c:v>
                </c:pt>
                <c:pt idx="7093">
                  <c:v>2.8125000000000001E-2</c:v>
                </c:pt>
                <c:pt idx="7094">
                  <c:v>-0.10312499999999999</c:v>
                </c:pt>
                <c:pt idx="7095">
                  <c:v>-0.20703099999999999</c:v>
                </c:pt>
                <c:pt idx="7096">
                  <c:v>-0.14687500000000001</c:v>
                </c:pt>
                <c:pt idx="7097">
                  <c:v>-7.7343800000000004E-2</c:v>
                </c:pt>
                <c:pt idx="7098">
                  <c:v>8.4375000000000006E-2</c:v>
                </c:pt>
                <c:pt idx="7099">
                  <c:v>-2.6562499999999999E-2</c:v>
                </c:pt>
                <c:pt idx="7100">
                  <c:v>-0.171094</c:v>
                </c:pt>
                <c:pt idx="7101">
                  <c:v>-0.12656300000000001</c:v>
                </c:pt>
                <c:pt idx="7102">
                  <c:v>-0.1125</c:v>
                </c:pt>
                <c:pt idx="7103">
                  <c:v>-0.11328100000000001</c:v>
                </c:pt>
                <c:pt idx="7104">
                  <c:v>-0.114063</c:v>
                </c:pt>
                <c:pt idx="7105">
                  <c:v>-0.1</c:v>
                </c:pt>
                <c:pt idx="7106">
                  <c:v>-8.59375E-2</c:v>
                </c:pt>
                <c:pt idx="7107">
                  <c:v>-7.6562500000000006E-2</c:v>
                </c:pt>
                <c:pt idx="7108">
                  <c:v>-8.5156300000000004E-2</c:v>
                </c:pt>
                <c:pt idx="7109">
                  <c:v>-7.6562500000000006E-2</c:v>
                </c:pt>
                <c:pt idx="7110">
                  <c:v>-7.8125E-2</c:v>
                </c:pt>
                <c:pt idx="7111">
                  <c:v>-8.2031199999999999E-2</c:v>
                </c:pt>
                <c:pt idx="7112">
                  <c:v>-9.2968800000000004E-2</c:v>
                </c:pt>
                <c:pt idx="7113">
                  <c:v>-9.0624999999999997E-2</c:v>
                </c:pt>
                <c:pt idx="7114">
                  <c:v>-8.8281200000000004E-2</c:v>
                </c:pt>
                <c:pt idx="7115">
                  <c:v>-8.0468700000000004E-2</c:v>
                </c:pt>
                <c:pt idx="7116">
                  <c:v>-1.4843800000000001E-2</c:v>
                </c:pt>
                <c:pt idx="7117">
                  <c:v>-0.05</c:v>
                </c:pt>
                <c:pt idx="7118">
                  <c:v>-0.1125</c:v>
                </c:pt>
                <c:pt idx="7119">
                  <c:v>-0.104688</c:v>
                </c:pt>
                <c:pt idx="7120">
                  <c:v>-8.2031199999999999E-2</c:v>
                </c:pt>
                <c:pt idx="7121">
                  <c:v>-7.9687499999999994E-2</c:v>
                </c:pt>
                <c:pt idx="7122">
                  <c:v>-8.9062500000000003E-2</c:v>
                </c:pt>
                <c:pt idx="7123">
                  <c:v>-8.5156300000000004E-2</c:v>
                </c:pt>
                <c:pt idx="7124">
                  <c:v>-7.8125E-3</c:v>
                </c:pt>
                <c:pt idx="7125">
                  <c:v>-4.0625000000000001E-2</c:v>
                </c:pt>
                <c:pt idx="7126">
                  <c:v>-0.117188</c:v>
                </c:pt>
                <c:pt idx="7127">
                  <c:v>-0.11874999999999999</c:v>
                </c:pt>
                <c:pt idx="7128">
                  <c:v>-9.1406299999999996E-2</c:v>
                </c:pt>
                <c:pt idx="7129">
                  <c:v>-7.4999999999999997E-2</c:v>
                </c:pt>
                <c:pt idx="7130">
                  <c:v>-9.2968800000000004E-2</c:v>
                </c:pt>
                <c:pt idx="7131">
                  <c:v>-0.101562</c:v>
                </c:pt>
                <c:pt idx="7132">
                  <c:v>-7.0312500000000002E-3</c:v>
                </c:pt>
                <c:pt idx="7133">
                  <c:v>-3.8281299999999997E-2</c:v>
                </c:pt>
                <c:pt idx="7134">
                  <c:v>-0.13281200000000001</c:v>
                </c:pt>
                <c:pt idx="7135">
                  <c:v>-0.107031</c:v>
                </c:pt>
                <c:pt idx="7136">
                  <c:v>-9.1406299999999996E-2</c:v>
                </c:pt>
                <c:pt idx="7137">
                  <c:v>-8.6718799999999999E-2</c:v>
                </c:pt>
                <c:pt idx="7138">
                  <c:v>-7.7343800000000004E-2</c:v>
                </c:pt>
                <c:pt idx="7139">
                  <c:v>-0.100781</c:v>
                </c:pt>
                <c:pt idx="7140">
                  <c:v>-4.2968800000000001E-2</c:v>
                </c:pt>
                <c:pt idx="7141">
                  <c:v>-3.5156199999999999E-2</c:v>
                </c:pt>
                <c:pt idx="7142">
                  <c:v>-6.7187499999999997E-2</c:v>
                </c:pt>
                <c:pt idx="7143">
                  <c:v>-6.3281299999999999E-2</c:v>
                </c:pt>
                <c:pt idx="7144">
                  <c:v>-0.108594</c:v>
                </c:pt>
                <c:pt idx="7145">
                  <c:v>-0.10312499999999999</c:v>
                </c:pt>
                <c:pt idx="7146">
                  <c:v>-3.2031299999999999E-2</c:v>
                </c:pt>
                <c:pt idx="7147">
                  <c:v>-3.0468800000000001E-2</c:v>
                </c:pt>
                <c:pt idx="7148">
                  <c:v>-0.103906</c:v>
                </c:pt>
                <c:pt idx="7149">
                  <c:v>-9.375E-2</c:v>
                </c:pt>
                <c:pt idx="7150">
                  <c:v>-7.1093799999999999E-2</c:v>
                </c:pt>
                <c:pt idx="7151">
                  <c:v>2.6562499999999999E-2</c:v>
                </c:pt>
                <c:pt idx="7152">
                  <c:v>-2.4218799999999999E-2</c:v>
                </c:pt>
                <c:pt idx="7153">
                  <c:v>-4.5312499999999999E-2</c:v>
                </c:pt>
                <c:pt idx="7154">
                  <c:v>-8.0468700000000004E-2</c:v>
                </c:pt>
                <c:pt idx="7155">
                  <c:v>1.3960900000000001</c:v>
                </c:pt>
                <c:pt idx="7156">
                  <c:v>0.80937499999999996</c:v>
                </c:pt>
                <c:pt idx="7157">
                  <c:v>-8.3593799999999996E-2</c:v>
                </c:pt>
                <c:pt idx="7158">
                  <c:v>-0.26718799999999998</c:v>
                </c:pt>
                <c:pt idx="7159">
                  <c:v>-0.40234399999999998</c:v>
                </c:pt>
                <c:pt idx="7160">
                  <c:v>-0.291406</c:v>
                </c:pt>
                <c:pt idx="7161">
                  <c:v>-0.18046899999999999</c:v>
                </c:pt>
                <c:pt idx="7162">
                  <c:v>-3.3593699999999997E-2</c:v>
                </c:pt>
                <c:pt idx="7163">
                  <c:v>-4.3749999999999997E-2</c:v>
                </c:pt>
                <c:pt idx="7164">
                  <c:v>-4.2968800000000001E-2</c:v>
                </c:pt>
                <c:pt idx="7165">
                  <c:v>-2.1093799999999999E-2</c:v>
                </c:pt>
                <c:pt idx="7166">
                  <c:v>-0.17578099999999999</c:v>
                </c:pt>
                <c:pt idx="7167">
                  <c:v>-0.219531</c:v>
                </c:pt>
                <c:pt idx="7168">
                  <c:v>-0.17421900000000001</c:v>
                </c:pt>
                <c:pt idx="7169">
                  <c:v>-8.9062500000000003E-2</c:v>
                </c:pt>
                <c:pt idx="7170">
                  <c:v>-4.8437500000000001E-2</c:v>
                </c:pt>
                <c:pt idx="7171">
                  <c:v>-6.7187499999999997E-2</c:v>
                </c:pt>
                <c:pt idx="7172">
                  <c:v>-0.12343700000000001</c:v>
                </c:pt>
                <c:pt idx="7173">
                  <c:v>-0.16250000000000001</c:v>
                </c:pt>
                <c:pt idx="7174">
                  <c:v>-0.130469</c:v>
                </c:pt>
                <c:pt idx="7175">
                  <c:v>-9.2968800000000004E-2</c:v>
                </c:pt>
                <c:pt idx="7176">
                  <c:v>-9.7656199999999999E-2</c:v>
                </c:pt>
                <c:pt idx="7177">
                  <c:v>-0.117188</c:v>
                </c:pt>
                <c:pt idx="7178">
                  <c:v>-9.7656199999999999E-2</c:v>
                </c:pt>
                <c:pt idx="7179">
                  <c:v>-9.6093700000000004E-2</c:v>
                </c:pt>
                <c:pt idx="7180">
                  <c:v>-8.59375E-2</c:v>
                </c:pt>
                <c:pt idx="7181">
                  <c:v>-0.104688</c:v>
                </c:pt>
                <c:pt idx="7182">
                  <c:v>-9.4531299999999999E-2</c:v>
                </c:pt>
                <c:pt idx="7183">
                  <c:v>-5.1562499999999997E-2</c:v>
                </c:pt>
                <c:pt idx="7184">
                  <c:v>-8.3593799999999996E-2</c:v>
                </c:pt>
                <c:pt idx="7185">
                  <c:v>-0.10625</c:v>
                </c:pt>
                <c:pt idx="7186">
                  <c:v>-6.3281299999999999E-2</c:v>
                </c:pt>
                <c:pt idx="7187">
                  <c:v>-8.6718799999999999E-2</c:v>
                </c:pt>
                <c:pt idx="7188">
                  <c:v>-8.7499999999999994E-2</c:v>
                </c:pt>
                <c:pt idx="7189">
                  <c:v>-8.59375E-2</c:v>
                </c:pt>
                <c:pt idx="7190">
                  <c:v>-8.6718799999999999E-2</c:v>
                </c:pt>
                <c:pt idx="7191">
                  <c:v>-0.101562</c:v>
                </c:pt>
                <c:pt idx="7192">
                  <c:v>-8.7499999999999994E-2</c:v>
                </c:pt>
                <c:pt idx="7193">
                  <c:v>-9.1406299999999996E-2</c:v>
                </c:pt>
                <c:pt idx="7194">
                  <c:v>-9.6875000000000003E-2</c:v>
                </c:pt>
                <c:pt idx="7195">
                  <c:v>-8.6718799999999999E-2</c:v>
                </c:pt>
                <c:pt idx="7196">
                  <c:v>-7.4218800000000001E-2</c:v>
                </c:pt>
                <c:pt idx="7197">
                  <c:v>-0.108594</c:v>
                </c:pt>
                <c:pt idx="7198">
                  <c:v>-0.107031</c:v>
                </c:pt>
                <c:pt idx="7199">
                  <c:v>-7.2656200000000004E-2</c:v>
                </c:pt>
                <c:pt idx="7200">
                  <c:v>-7.5781299999999996E-2</c:v>
                </c:pt>
                <c:pt idx="7201">
                  <c:v>-7.7343800000000004E-2</c:v>
                </c:pt>
                <c:pt idx="7202">
                  <c:v>-8.0468700000000004E-2</c:v>
                </c:pt>
                <c:pt idx="7203">
                  <c:v>-4.2968800000000001E-2</c:v>
                </c:pt>
                <c:pt idx="7204">
                  <c:v>-5.0781199999999999E-2</c:v>
                </c:pt>
                <c:pt idx="7205">
                  <c:v>-0.13281200000000001</c:v>
                </c:pt>
                <c:pt idx="7206">
                  <c:v>-8.9843800000000001E-2</c:v>
                </c:pt>
                <c:pt idx="7207">
                  <c:v>-8.2812499999999997E-2</c:v>
                </c:pt>
                <c:pt idx="7208">
                  <c:v>-8.4375000000000006E-2</c:v>
                </c:pt>
                <c:pt idx="7209">
                  <c:v>-7.9687499999999994E-2</c:v>
                </c:pt>
                <c:pt idx="7210">
                  <c:v>-7.4999999999999997E-2</c:v>
                </c:pt>
                <c:pt idx="7211">
                  <c:v>-3.125E-2</c:v>
                </c:pt>
                <c:pt idx="7212">
                  <c:v>-3.90625E-3</c:v>
                </c:pt>
                <c:pt idx="7213">
                  <c:v>-0.125781</c:v>
                </c:pt>
                <c:pt idx="7214">
                  <c:v>-0.125</c:v>
                </c:pt>
                <c:pt idx="7215">
                  <c:v>-5.7812500000000003E-2</c:v>
                </c:pt>
                <c:pt idx="7216">
                  <c:v>-0.10781200000000001</c:v>
                </c:pt>
                <c:pt idx="7217">
                  <c:v>-0.10312499999999999</c:v>
                </c:pt>
                <c:pt idx="7218">
                  <c:v>-7.3437500000000003E-2</c:v>
                </c:pt>
                <c:pt idx="7219">
                  <c:v>-2.1874999999999999E-2</c:v>
                </c:pt>
                <c:pt idx="7220">
                  <c:v>2.5781200000000001E-2</c:v>
                </c:pt>
                <c:pt idx="7221">
                  <c:v>-0.101562</c:v>
                </c:pt>
                <c:pt idx="7222">
                  <c:v>-0.13437499999999999</c:v>
                </c:pt>
                <c:pt idx="7223">
                  <c:v>-4.3749999999999997E-2</c:v>
                </c:pt>
                <c:pt idx="7224">
                  <c:v>-6.5625000000000003E-2</c:v>
                </c:pt>
                <c:pt idx="7225">
                  <c:v>-6.7968799999999996E-2</c:v>
                </c:pt>
                <c:pt idx="7226">
                  <c:v>-7.5781299999999996E-2</c:v>
                </c:pt>
                <c:pt idx="7227">
                  <c:v>-6.5625000000000003E-2</c:v>
                </c:pt>
                <c:pt idx="7228">
                  <c:v>6.1718700000000001E-2</c:v>
                </c:pt>
                <c:pt idx="7229">
                  <c:v>-5.5468799999999999E-2</c:v>
                </c:pt>
                <c:pt idx="7230">
                  <c:v>-9.375E-2</c:v>
                </c:pt>
                <c:pt idx="7231">
                  <c:v>-7.4218800000000001E-2</c:v>
                </c:pt>
                <c:pt idx="7232">
                  <c:v>-0.122656</c:v>
                </c:pt>
                <c:pt idx="7233">
                  <c:v>-7.7343800000000004E-2</c:v>
                </c:pt>
                <c:pt idx="7234">
                  <c:v>-2.5781200000000001E-2</c:v>
                </c:pt>
                <c:pt idx="7235">
                  <c:v>-9.375E-2</c:v>
                </c:pt>
                <c:pt idx="7236">
                  <c:v>-7.0312500000000002E-3</c:v>
                </c:pt>
                <c:pt idx="7237">
                  <c:v>-9.375E-2</c:v>
                </c:pt>
                <c:pt idx="7238">
                  <c:v>-5.0781199999999999E-2</c:v>
                </c:pt>
                <c:pt idx="7239">
                  <c:v>7.0312500000000002E-3</c:v>
                </c:pt>
                <c:pt idx="7240">
                  <c:v>-0.117188</c:v>
                </c:pt>
                <c:pt idx="7241">
                  <c:v>-0.107031</c:v>
                </c:pt>
                <c:pt idx="7242">
                  <c:v>4.3749999999999997E-2</c:v>
                </c:pt>
                <c:pt idx="7243">
                  <c:v>-0.10546899999999999</c:v>
                </c:pt>
                <c:pt idx="7244">
                  <c:v>-0.16953099999999999</c:v>
                </c:pt>
                <c:pt idx="7245">
                  <c:v>-0.17578099999999999</c:v>
                </c:pt>
                <c:pt idx="7246">
                  <c:v>2.1093799999999999E-2</c:v>
                </c:pt>
                <c:pt idx="7247">
                  <c:v>1.48437E-2</c:v>
                </c:pt>
                <c:pt idx="7248">
                  <c:v>-9.7656199999999999E-2</c:v>
                </c:pt>
                <c:pt idx="7249">
                  <c:v>-0.121875</c:v>
                </c:pt>
                <c:pt idx="7250">
                  <c:v>-8.0468700000000004E-2</c:v>
                </c:pt>
                <c:pt idx="7251">
                  <c:v>-0.100781</c:v>
                </c:pt>
                <c:pt idx="7252">
                  <c:v>-4.0625000000000001E-2</c:v>
                </c:pt>
                <c:pt idx="7253">
                  <c:v>-2.0312500000000001E-2</c:v>
                </c:pt>
                <c:pt idx="7254">
                  <c:v>-0.15</c:v>
                </c:pt>
                <c:pt idx="7255">
                  <c:v>-0.114844</c:v>
                </c:pt>
                <c:pt idx="7256">
                  <c:v>-7.03125E-2</c:v>
                </c:pt>
                <c:pt idx="7257">
                  <c:v>-1.2500000000000001E-2</c:v>
                </c:pt>
                <c:pt idx="7258">
                  <c:v>-8.5937500000000007E-3</c:v>
                </c:pt>
                <c:pt idx="7259">
                  <c:v>-3.0468800000000001E-2</c:v>
                </c:pt>
                <c:pt idx="7260">
                  <c:v>-3.4375000000000003E-2</c:v>
                </c:pt>
                <c:pt idx="7261">
                  <c:v>-0.104688</c:v>
                </c:pt>
                <c:pt idx="7262">
                  <c:v>-8.0468700000000004E-2</c:v>
                </c:pt>
                <c:pt idx="7263">
                  <c:v>-0.167188</c:v>
                </c:pt>
                <c:pt idx="7264">
                  <c:v>-0.160938</c:v>
                </c:pt>
                <c:pt idx="7265">
                  <c:v>-7.3437500000000003E-2</c:v>
                </c:pt>
                <c:pt idx="7266">
                  <c:v>-8.8281200000000004E-2</c:v>
                </c:pt>
                <c:pt idx="7267">
                  <c:v>-9.5312499999999994E-2</c:v>
                </c:pt>
                <c:pt idx="7268">
                  <c:v>-6.25E-2</c:v>
                </c:pt>
                <c:pt idx="7269">
                  <c:v>-8.59375E-2</c:v>
                </c:pt>
                <c:pt idx="7270">
                  <c:v>-5.46875E-2</c:v>
                </c:pt>
                <c:pt idx="7271">
                  <c:v>-8.59375E-2</c:v>
                </c:pt>
                <c:pt idx="7272">
                  <c:v>-0.100781</c:v>
                </c:pt>
                <c:pt idx="7273">
                  <c:v>-8.6718799999999999E-2</c:v>
                </c:pt>
                <c:pt idx="7274">
                  <c:v>-2.6562499999999999E-2</c:v>
                </c:pt>
                <c:pt idx="7275">
                  <c:v>-7.8906299999999999E-2</c:v>
                </c:pt>
                <c:pt idx="7276">
                  <c:v>-0.10312499999999999</c:v>
                </c:pt>
                <c:pt idx="7277">
                  <c:v>-7.1093799999999999E-2</c:v>
                </c:pt>
                <c:pt idx="7278">
                  <c:v>-6.6406199999999999E-2</c:v>
                </c:pt>
                <c:pt idx="7279">
                  <c:v>-2.1093799999999999E-2</c:v>
                </c:pt>
                <c:pt idx="7280">
                  <c:v>-7.4999999999999997E-2</c:v>
                </c:pt>
                <c:pt idx="7281">
                  <c:v>-8.9062500000000003E-2</c:v>
                </c:pt>
                <c:pt idx="7282">
                  <c:v>-8.6718799999999999E-2</c:v>
                </c:pt>
                <c:pt idx="7283">
                  <c:v>-9.1406299999999996E-2</c:v>
                </c:pt>
                <c:pt idx="7284">
                  <c:v>-9.6093700000000004E-2</c:v>
                </c:pt>
                <c:pt idx="7285">
                  <c:v>-8.59375E-2</c:v>
                </c:pt>
                <c:pt idx="7286">
                  <c:v>-6.4843700000000004E-2</c:v>
                </c:pt>
                <c:pt idx="7287">
                  <c:v>-1.2500000000000001E-2</c:v>
                </c:pt>
                <c:pt idx="7288">
                  <c:v>-5.1562499999999997E-2</c:v>
                </c:pt>
                <c:pt idx="7289">
                  <c:v>-0.109375</c:v>
                </c:pt>
                <c:pt idx="7290">
                  <c:v>-8.6718799999999999E-2</c:v>
                </c:pt>
                <c:pt idx="7291">
                  <c:v>-5.6250000000000001E-2</c:v>
                </c:pt>
                <c:pt idx="7292">
                  <c:v>-7.8906299999999999E-2</c:v>
                </c:pt>
                <c:pt idx="7293">
                  <c:v>-8.0468700000000004E-2</c:v>
                </c:pt>
                <c:pt idx="7294">
                  <c:v>-7.7343800000000004E-2</c:v>
                </c:pt>
                <c:pt idx="7295">
                  <c:v>-9.3749999999999997E-3</c:v>
                </c:pt>
                <c:pt idx="7296">
                  <c:v>-4.7656299999999999E-2</c:v>
                </c:pt>
                <c:pt idx="7297">
                  <c:v>-0.100781</c:v>
                </c:pt>
                <c:pt idx="7298">
                  <c:v>-7.4218800000000001E-2</c:v>
                </c:pt>
                <c:pt idx="7299">
                  <c:v>-5.46875E-2</c:v>
                </c:pt>
                <c:pt idx="7300">
                  <c:v>-7.3437500000000003E-2</c:v>
                </c:pt>
                <c:pt idx="7301">
                  <c:v>-6.5625000000000003E-2</c:v>
                </c:pt>
                <c:pt idx="7302">
                  <c:v>-5.0781199999999999E-2</c:v>
                </c:pt>
                <c:pt idx="7303">
                  <c:v>1.8749999999999999E-2</c:v>
                </c:pt>
                <c:pt idx="7304">
                  <c:v>-4.1406199999999997E-2</c:v>
                </c:pt>
                <c:pt idx="7305">
                  <c:v>-9.8437499999999997E-2</c:v>
                </c:pt>
                <c:pt idx="7306">
                  <c:v>-0.11328100000000001</c:v>
                </c:pt>
                <c:pt idx="7307">
                  <c:v>-5.46875E-2</c:v>
                </c:pt>
                <c:pt idx="7308">
                  <c:v>-7.03125E-2</c:v>
                </c:pt>
                <c:pt idx="7309">
                  <c:v>-9.4531299999999999E-2</c:v>
                </c:pt>
                <c:pt idx="7310">
                  <c:v>-5.3124999999999999E-2</c:v>
                </c:pt>
                <c:pt idx="7311">
                  <c:v>4.6874999999999998E-3</c:v>
                </c:pt>
                <c:pt idx="7312">
                  <c:v>-3.5156199999999999E-2</c:v>
                </c:pt>
                <c:pt idx="7313">
                  <c:v>-0.114844</c:v>
                </c:pt>
                <c:pt idx="7314">
                  <c:v>-0.10625</c:v>
                </c:pt>
                <c:pt idx="7315">
                  <c:v>-3.4375000000000003E-2</c:v>
                </c:pt>
                <c:pt idx="7316">
                  <c:v>-8.2812499999999997E-2</c:v>
                </c:pt>
                <c:pt idx="7317">
                  <c:v>-6.4843700000000004E-2</c:v>
                </c:pt>
                <c:pt idx="7318">
                  <c:v>-4.8437500000000001E-2</c:v>
                </c:pt>
                <c:pt idx="7319">
                  <c:v>2.1093799999999999E-2</c:v>
                </c:pt>
                <c:pt idx="7320">
                  <c:v>3.1250000000000002E-3</c:v>
                </c:pt>
                <c:pt idx="7321">
                  <c:v>-0.102344</c:v>
                </c:pt>
                <c:pt idx="7322">
                  <c:v>-7.4218800000000001E-2</c:v>
                </c:pt>
                <c:pt idx="7323">
                  <c:v>-4.5312499999999999E-2</c:v>
                </c:pt>
                <c:pt idx="7324">
                  <c:v>-6.5625000000000003E-2</c:v>
                </c:pt>
                <c:pt idx="7325">
                  <c:v>-7.1874999999999994E-2</c:v>
                </c:pt>
                <c:pt idx="7326">
                  <c:v>-9.6875000000000003E-2</c:v>
                </c:pt>
                <c:pt idx="7327">
                  <c:v>-3.3593699999999997E-2</c:v>
                </c:pt>
                <c:pt idx="7328">
                  <c:v>-2.34375E-2</c:v>
                </c:pt>
                <c:pt idx="7329">
                  <c:v>-7.1093799999999999E-2</c:v>
                </c:pt>
                <c:pt idx="7330">
                  <c:v>-4.7656299999999999E-2</c:v>
                </c:pt>
                <c:pt idx="7331">
                  <c:v>-8.3593799999999996E-2</c:v>
                </c:pt>
                <c:pt idx="7332">
                  <c:v>-0.114063</c:v>
                </c:pt>
                <c:pt idx="7333">
                  <c:v>-5.7031199999999997E-2</c:v>
                </c:pt>
                <c:pt idx="7334">
                  <c:v>-5.3906299999999997E-2</c:v>
                </c:pt>
                <c:pt idx="7335">
                  <c:v>-0.10625</c:v>
                </c:pt>
                <c:pt idx="7336">
                  <c:v>-8.2031199999999999E-2</c:v>
                </c:pt>
                <c:pt idx="7337">
                  <c:v>-7.5781299999999996E-2</c:v>
                </c:pt>
                <c:pt idx="7338">
                  <c:v>1.3281299999999999E-2</c:v>
                </c:pt>
                <c:pt idx="7339">
                  <c:v>-2.1874999999999999E-2</c:v>
                </c:pt>
                <c:pt idx="7340">
                  <c:v>-8.2031199999999999E-2</c:v>
                </c:pt>
                <c:pt idx="7341">
                  <c:v>-6.5625000000000003E-2</c:v>
                </c:pt>
                <c:pt idx="7342">
                  <c:v>-9.5312499999999994E-2</c:v>
                </c:pt>
                <c:pt idx="7343">
                  <c:v>-0.12734400000000001</c:v>
                </c:pt>
                <c:pt idx="7344">
                  <c:v>-9.5312499999999994E-2</c:v>
                </c:pt>
                <c:pt idx="7345">
                  <c:v>-4.8437500000000001E-2</c:v>
                </c:pt>
                <c:pt idx="7346">
                  <c:v>-7.2656200000000004E-2</c:v>
                </c:pt>
                <c:pt idx="7347">
                  <c:v>-9.2187500000000006E-2</c:v>
                </c:pt>
                <c:pt idx="7348">
                  <c:v>-0.114063</c:v>
                </c:pt>
                <c:pt idx="7349">
                  <c:v>-4.6093799999999997E-2</c:v>
                </c:pt>
                <c:pt idx="7350">
                  <c:v>5.46875E-2</c:v>
                </c:pt>
                <c:pt idx="7351">
                  <c:v>-0.122656</c:v>
                </c:pt>
                <c:pt idx="7352">
                  <c:v>-0.15390599999999999</c:v>
                </c:pt>
                <c:pt idx="7353">
                  <c:v>-0.101562</c:v>
                </c:pt>
                <c:pt idx="7354">
                  <c:v>-2.8125000000000001E-2</c:v>
                </c:pt>
                <c:pt idx="7355">
                  <c:v>-8.7499999999999994E-2</c:v>
                </c:pt>
                <c:pt idx="7356">
                  <c:v>-0.12734400000000001</c:v>
                </c:pt>
                <c:pt idx="7357">
                  <c:v>-0.109375</c:v>
                </c:pt>
                <c:pt idx="7358">
                  <c:v>-8.0468700000000004E-2</c:v>
                </c:pt>
                <c:pt idx="7359">
                  <c:v>-5.7812500000000003E-2</c:v>
                </c:pt>
                <c:pt idx="7360">
                  <c:v>-5.3124999999999999E-2</c:v>
                </c:pt>
                <c:pt idx="7361">
                  <c:v>-7.8125E-2</c:v>
                </c:pt>
                <c:pt idx="7362">
                  <c:v>-6.3281299999999999E-2</c:v>
                </c:pt>
                <c:pt idx="7363">
                  <c:v>-9.2187500000000006E-2</c:v>
                </c:pt>
                <c:pt idx="7364">
                  <c:v>-7.8125E-2</c:v>
                </c:pt>
                <c:pt idx="7365">
                  <c:v>-7.1874999999999994E-2</c:v>
                </c:pt>
                <c:pt idx="7366">
                  <c:v>-5.7031199999999997E-2</c:v>
                </c:pt>
                <c:pt idx="7367">
                  <c:v>-5.3124999999999999E-2</c:v>
                </c:pt>
                <c:pt idx="7368">
                  <c:v>-2.2656300000000001E-2</c:v>
                </c:pt>
                <c:pt idx="7369">
                  <c:v>-0.107031</c:v>
                </c:pt>
                <c:pt idx="7370">
                  <c:v>-9.2968800000000004E-2</c:v>
                </c:pt>
                <c:pt idx="7371">
                  <c:v>-9.1406299999999996E-2</c:v>
                </c:pt>
                <c:pt idx="7372">
                  <c:v>-7.8125E-2</c:v>
                </c:pt>
                <c:pt idx="7373">
                  <c:v>-7.03125E-2</c:v>
                </c:pt>
                <c:pt idx="7374">
                  <c:v>-6.0156300000000003E-2</c:v>
                </c:pt>
                <c:pt idx="7375">
                  <c:v>-3.7499999999999999E-2</c:v>
                </c:pt>
                <c:pt idx="7376">
                  <c:v>-4.2968800000000001E-2</c:v>
                </c:pt>
                <c:pt idx="7377">
                  <c:v>-9.5312499999999994E-2</c:v>
                </c:pt>
                <c:pt idx="7378">
                  <c:v>-9.6093700000000004E-2</c:v>
                </c:pt>
                <c:pt idx="7379">
                  <c:v>-9.5312499999999994E-2</c:v>
                </c:pt>
                <c:pt idx="7380">
                  <c:v>-7.1874999999999994E-2</c:v>
                </c:pt>
                <c:pt idx="7381">
                  <c:v>-6.8750000000000006E-2</c:v>
                </c:pt>
                <c:pt idx="7382">
                  <c:v>-5.9374999999999997E-2</c:v>
                </c:pt>
                <c:pt idx="7383">
                  <c:v>-5.0781199999999999E-2</c:v>
                </c:pt>
                <c:pt idx="7384">
                  <c:v>-4.5312499999999999E-2</c:v>
                </c:pt>
                <c:pt idx="7385">
                  <c:v>-9.0624999999999997E-2</c:v>
                </c:pt>
                <c:pt idx="7386">
                  <c:v>-8.7499999999999994E-2</c:v>
                </c:pt>
                <c:pt idx="7387">
                  <c:v>-7.1093799999999999E-2</c:v>
                </c:pt>
                <c:pt idx="7388">
                  <c:v>-0.05</c:v>
                </c:pt>
                <c:pt idx="7389">
                  <c:v>-3.90625E-2</c:v>
                </c:pt>
                <c:pt idx="7390">
                  <c:v>-4.1406199999999997E-2</c:v>
                </c:pt>
                <c:pt idx="7391">
                  <c:v>-3.2812500000000001E-2</c:v>
                </c:pt>
                <c:pt idx="7392">
                  <c:v>-7.4999999999999997E-2</c:v>
                </c:pt>
                <c:pt idx="7393">
                  <c:v>-9.1406299999999996E-2</c:v>
                </c:pt>
                <c:pt idx="7394">
                  <c:v>-7.5781299999999996E-2</c:v>
                </c:pt>
                <c:pt idx="7395">
                  <c:v>-8.9062500000000003E-2</c:v>
                </c:pt>
                <c:pt idx="7396">
                  <c:v>-7.5781299999999996E-2</c:v>
                </c:pt>
                <c:pt idx="7397">
                  <c:v>-5.46875E-2</c:v>
                </c:pt>
                <c:pt idx="7398">
                  <c:v>-6.9531300000000004E-2</c:v>
                </c:pt>
                <c:pt idx="7399">
                  <c:v>-6.0937499999999999E-2</c:v>
                </c:pt>
                <c:pt idx="7400">
                  <c:v>-8.6718799999999999E-2</c:v>
                </c:pt>
                <c:pt idx="7401">
                  <c:v>-0.10625</c:v>
                </c:pt>
                <c:pt idx="7402">
                  <c:v>-0.114063</c:v>
                </c:pt>
                <c:pt idx="7403">
                  <c:v>-8.5156300000000004E-2</c:v>
                </c:pt>
                <c:pt idx="7404">
                  <c:v>-0.05</c:v>
                </c:pt>
                <c:pt idx="7405">
                  <c:v>-8.2031199999999999E-2</c:v>
                </c:pt>
                <c:pt idx="7406">
                  <c:v>-7.03125E-2</c:v>
                </c:pt>
                <c:pt idx="7407">
                  <c:v>-2.9687499999999999E-2</c:v>
                </c:pt>
                <c:pt idx="7408">
                  <c:v>-5.7031199999999997E-2</c:v>
                </c:pt>
                <c:pt idx="7409">
                  <c:v>-9.8437499999999997E-2</c:v>
                </c:pt>
                <c:pt idx="7410">
                  <c:v>-9.0624999999999997E-2</c:v>
                </c:pt>
                <c:pt idx="7411">
                  <c:v>-6.7187499999999997E-2</c:v>
                </c:pt>
                <c:pt idx="7412">
                  <c:v>-4.8437500000000001E-2</c:v>
                </c:pt>
                <c:pt idx="7413">
                  <c:v>-0.109375</c:v>
                </c:pt>
                <c:pt idx="7414">
                  <c:v>-9.375E-2</c:v>
                </c:pt>
                <c:pt idx="7415">
                  <c:v>-4.2968800000000001E-2</c:v>
                </c:pt>
                <c:pt idx="7416">
                  <c:v>-2.1874999999999999E-2</c:v>
                </c:pt>
                <c:pt idx="7417">
                  <c:v>-8.9843800000000001E-2</c:v>
                </c:pt>
                <c:pt idx="7418">
                  <c:v>-0.120313</c:v>
                </c:pt>
                <c:pt idx="7419">
                  <c:v>-9.1406299999999996E-2</c:v>
                </c:pt>
                <c:pt idx="7420">
                  <c:v>-6.1718799999999997E-2</c:v>
                </c:pt>
                <c:pt idx="7421">
                  <c:v>-0.100781</c:v>
                </c:pt>
                <c:pt idx="7422">
                  <c:v>-0.100781</c:v>
                </c:pt>
                <c:pt idx="7423">
                  <c:v>-6.9531300000000004E-2</c:v>
                </c:pt>
                <c:pt idx="7424">
                  <c:v>-3.1250000000000002E-3</c:v>
                </c:pt>
                <c:pt idx="7425">
                  <c:v>-4.6874999999999998E-3</c:v>
                </c:pt>
                <c:pt idx="7426">
                  <c:v>-6.3281299999999999E-2</c:v>
                </c:pt>
                <c:pt idx="7427">
                  <c:v>-9.375E-2</c:v>
                </c:pt>
                <c:pt idx="7428">
                  <c:v>-0.21249999999999999</c:v>
                </c:pt>
                <c:pt idx="7429">
                  <c:v>-4.2968800000000001E-2</c:v>
                </c:pt>
                <c:pt idx="7430">
                  <c:v>1.2500000000000001E-2</c:v>
                </c:pt>
                <c:pt idx="7431">
                  <c:v>-0.14374999999999999</c:v>
                </c:pt>
                <c:pt idx="7432">
                  <c:v>-9.8437499999999997E-2</c:v>
                </c:pt>
                <c:pt idx="7433">
                  <c:v>-7.5781299999999996E-2</c:v>
                </c:pt>
                <c:pt idx="7434">
                  <c:v>-2.9687499999999999E-2</c:v>
                </c:pt>
                <c:pt idx="7435">
                  <c:v>-3.3593699999999997E-2</c:v>
                </c:pt>
                <c:pt idx="7436">
                  <c:v>6.5625000000000003E-2</c:v>
                </c:pt>
                <c:pt idx="7437">
                  <c:v>7.8125000000000004E-4</c:v>
                </c:pt>
                <c:pt idx="7438">
                  <c:v>-0.124219</c:v>
                </c:pt>
                <c:pt idx="7439">
                  <c:v>-0.10625</c:v>
                </c:pt>
                <c:pt idx="7440">
                  <c:v>-0.17343800000000001</c:v>
                </c:pt>
                <c:pt idx="7441">
                  <c:v>-0.14921899999999999</c:v>
                </c:pt>
                <c:pt idx="7442">
                  <c:v>3.2031200000000003E-2</c:v>
                </c:pt>
                <c:pt idx="7443">
                  <c:v>-7.3437500000000003E-2</c:v>
                </c:pt>
                <c:pt idx="7444">
                  <c:v>-0.135156</c:v>
                </c:pt>
                <c:pt idx="7445">
                  <c:v>-0.114063</c:v>
                </c:pt>
                <c:pt idx="7446">
                  <c:v>-0.1125</c:v>
                </c:pt>
                <c:pt idx="7447">
                  <c:v>-9.7656199999999999E-2</c:v>
                </c:pt>
                <c:pt idx="7448">
                  <c:v>-7.8906299999999999E-2</c:v>
                </c:pt>
                <c:pt idx="7449">
                  <c:v>-8.9062500000000003E-2</c:v>
                </c:pt>
                <c:pt idx="7450">
                  <c:v>-8.8281200000000004E-2</c:v>
                </c:pt>
                <c:pt idx="7451">
                  <c:v>-7.2656200000000004E-2</c:v>
                </c:pt>
                <c:pt idx="7452">
                  <c:v>-6.4843700000000004E-2</c:v>
                </c:pt>
                <c:pt idx="7453">
                  <c:v>-7.2656200000000004E-2</c:v>
                </c:pt>
                <c:pt idx="7454">
                  <c:v>-8.6718799999999999E-2</c:v>
                </c:pt>
                <c:pt idx="7455">
                  <c:v>-6.3281299999999999E-2</c:v>
                </c:pt>
                <c:pt idx="7456">
                  <c:v>-8.5156300000000004E-2</c:v>
                </c:pt>
                <c:pt idx="7457">
                  <c:v>-9.0624999999999997E-2</c:v>
                </c:pt>
                <c:pt idx="7458">
                  <c:v>-7.03125E-2</c:v>
                </c:pt>
                <c:pt idx="7459">
                  <c:v>-6.7187499999999997E-2</c:v>
                </c:pt>
                <c:pt idx="7460">
                  <c:v>-6.4843700000000004E-2</c:v>
                </c:pt>
                <c:pt idx="7461">
                  <c:v>-5.9374999999999997E-2</c:v>
                </c:pt>
                <c:pt idx="7462">
                  <c:v>-0.10781200000000001</c:v>
                </c:pt>
                <c:pt idx="7463">
                  <c:v>-0.10546899999999999</c:v>
                </c:pt>
                <c:pt idx="7464">
                  <c:v>-0.1</c:v>
                </c:pt>
                <c:pt idx="7465">
                  <c:v>-4.8437500000000001E-2</c:v>
                </c:pt>
                <c:pt idx="7466">
                  <c:v>-0.05</c:v>
                </c:pt>
                <c:pt idx="7467">
                  <c:v>-5.6250000000000001E-2</c:v>
                </c:pt>
                <c:pt idx="7468">
                  <c:v>-5.2343800000000003E-2</c:v>
                </c:pt>
                <c:pt idx="7469">
                  <c:v>-7.6562500000000006E-2</c:v>
                </c:pt>
                <c:pt idx="7470">
                  <c:v>-0.107031</c:v>
                </c:pt>
                <c:pt idx="7471">
                  <c:v>-7.1874999999999994E-2</c:v>
                </c:pt>
                <c:pt idx="7472">
                  <c:v>-7.3437500000000003E-2</c:v>
                </c:pt>
                <c:pt idx="7473">
                  <c:v>-8.4375000000000006E-2</c:v>
                </c:pt>
                <c:pt idx="7474">
                  <c:v>-6.6406199999999999E-2</c:v>
                </c:pt>
                <c:pt idx="7475">
                  <c:v>-7.8125E-2</c:v>
                </c:pt>
                <c:pt idx="7476">
                  <c:v>-3.9843799999999999E-2</c:v>
                </c:pt>
                <c:pt idx="7477">
                  <c:v>-0.108594</c:v>
                </c:pt>
                <c:pt idx="7478">
                  <c:v>-0.13281200000000001</c:v>
                </c:pt>
                <c:pt idx="7479">
                  <c:v>-9.3749999999999997E-3</c:v>
                </c:pt>
                <c:pt idx="7480">
                  <c:v>-4.9218699999999997E-2</c:v>
                </c:pt>
                <c:pt idx="7481">
                  <c:v>-0.109375</c:v>
                </c:pt>
                <c:pt idx="7482">
                  <c:v>-4.4531300000000003E-2</c:v>
                </c:pt>
                <c:pt idx="7483">
                  <c:v>-6.1718799999999997E-2</c:v>
                </c:pt>
                <c:pt idx="7484">
                  <c:v>-3.6718800000000003E-2</c:v>
                </c:pt>
                <c:pt idx="7485">
                  <c:v>-8.2812499999999997E-2</c:v>
                </c:pt>
                <c:pt idx="7486">
                  <c:v>-0.11562500000000001</c:v>
                </c:pt>
                <c:pt idx="7487">
                  <c:v>-5.0781199999999999E-2</c:v>
                </c:pt>
                <c:pt idx="7488">
                  <c:v>-2.1874999999999999E-2</c:v>
                </c:pt>
                <c:pt idx="7489">
                  <c:v>-6.7187499999999997E-2</c:v>
                </c:pt>
                <c:pt idx="7490">
                  <c:v>-5.7812500000000003E-2</c:v>
                </c:pt>
                <c:pt idx="7491">
                  <c:v>-5.3906299999999997E-2</c:v>
                </c:pt>
                <c:pt idx="7492">
                  <c:v>-2.7343800000000001E-2</c:v>
                </c:pt>
                <c:pt idx="7493">
                  <c:v>-1.7187500000000001E-2</c:v>
                </c:pt>
                <c:pt idx="7494">
                  <c:v>-9.6875000000000003E-2</c:v>
                </c:pt>
                <c:pt idx="7495">
                  <c:v>-0.111719</c:v>
                </c:pt>
                <c:pt idx="7496">
                  <c:v>-3.5937499999999997E-2</c:v>
                </c:pt>
                <c:pt idx="7497">
                  <c:v>-8.5156300000000004E-2</c:v>
                </c:pt>
                <c:pt idx="7498">
                  <c:v>-9.7656199999999999E-2</c:v>
                </c:pt>
                <c:pt idx="7499">
                  <c:v>-5.7812500000000003E-2</c:v>
                </c:pt>
                <c:pt idx="7500">
                  <c:v>-6.2500000000000003E-3</c:v>
                </c:pt>
                <c:pt idx="7501">
                  <c:v>7.8125E-3</c:v>
                </c:pt>
                <c:pt idx="7502">
                  <c:v>-8.0468700000000004E-2</c:v>
                </c:pt>
                <c:pt idx="7503">
                  <c:v>-0.13828099999999999</c:v>
                </c:pt>
                <c:pt idx="7504">
                  <c:v>-0.11874999999999999</c:v>
                </c:pt>
                <c:pt idx="7505">
                  <c:v>-8.5156300000000004E-2</c:v>
                </c:pt>
                <c:pt idx="7506">
                  <c:v>-4.8437500000000001E-2</c:v>
                </c:pt>
                <c:pt idx="7507">
                  <c:v>-7.3437500000000003E-2</c:v>
                </c:pt>
                <c:pt idx="7508">
                  <c:v>-6.9531300000000004E-2</c:v>
                </c:pt>
                <c:pt idx="7509">
                  <c:v>1.7968700000000001E-2</c:v>
                </c:pt>
                <c:pt idx="7510">
                  <c:v>-7.1093799999999999E-2</c:v>
                </c:pt>
                <c:pt idx="7511">
                  <c:v>-8.2812499999999997E-2</c:v>
                </c:pt>
                <c:pt idx="7512">
                  <c:v>-0.104688</c:v>
                </c:pt>
                <c:pt idx="7513">
                  <c:v>-0.124219</c:v>
                </c:pt>
                <c:pt idx="7514">
                  <c:v>-7.1093799999999999E-2</c:v>
                </c:pt>
                <c:pt idx="7515">
                  <c:v>-3.1250000000000002E-3</c:v>
                </c:pt>
                <c:pt idx="7516">
                  <c:v>-0.125</c:v>
                </c:pt>
                <c:pt idx="7517">
                  <c:v>-0.135938</c:v>
                </c:pt>
                <c:pt idx="7518">
                  <c:v>-9.2187500000000006E-2</c:v>
                </c:pt>
                <c:pt idx="7519">
                  <c:v>-1.0937499999999999E-2</c:v>
                </c:pt>
                <c:pt idx="7520">
                  <c:v>-1.8749999999999999E-2</c:v>
                </c:pt>
                <c:pt idx="7521">
                  <c:v>-4.0625000000000001E-2</c:v>
                </c:pt>
                <c:pt idx="7522">
                  <c:v>-9.2968800000000004E-2</c:v>
                </c:pt>
                <c:pt idx="7523">
                  <c:v>-0.12656300000000001</c:v>
                </c:pt>
                <c:pt idx="7524">
                  <c:v>-0.122656</c:v>
                </c:pt>
                <c:pt idx="7525">
                  <c:v>-5.5468799999999999E-2</c:v>
                </c:pt>
                <c:pt idx="7526">
                  <c:v>4.6093700000000001E-2</c:v>
                </c:pt>
                <c:pt idx="7527">
                  <c:v>-8.3593799999999996E-2</c:v>
                </c:pt>
                <c:pt idx="7528">
                  <c:v>-0.19140599999999999</c:v>
                </c:pt>
                <c:pt idx="7529">
                  <c:v>-0.167188</c:v>
                </c:pt>
                <c:pt idx="7530">
                  <c:v>-2.5781200000000001E-2</c:v>
                </c:pt>
                <c:pt idx="7531">
                  <c:v>1.7187500000000001E-2</c:v>
                </c:pt>
                <c:pt idx="7532">
                  <c:v>-7.8906299999999999E-2</c:v>
                </c:pt>
                <c:pt idx="7533">
                  <c:v>-0.119531</c:v>
                </c:pt>
                <c:pt idx="7534">
                  <c:v>-0.141406</c:v>
                </c:pt>
                <c:pt idx="7535">
                  <c:v>-0.108594</c:v>
                </c:pt>
                <c:pt idx="7536">
                  <c:v>-2.7343800000000001E-2</c:v>
                </c:pt>
                <c:pt idx="7537">
                  <c:v>-2.0312500000000001E-2</c:v>
                </c:pt>
                <c:pt idx="7538">
                  <c:v>-0.1</c:v>
                </c:pt>
                <c:pt idx="7539">
                  <c:v>-0.15781300000000001</c:v>
                </c:pt>
                <c:pt idx="7540">
                  <c:v>-0.111719</c:v>
                </c:pt>
                <c:pt idx="7541">
                  <c:v>-7.8906299999999999E-2</c:v>
                </c:pt>
                <c:pt idx="7542">
                  <c:v>-9.2187500000000006E-2</c:v>
                </c:pt>
                <c:pt idx="7543">
                  <c:v>-9.6875000000000003E-2</c:v>
                </c:pt>
                <c:pt idx="7544">
                  <c:v>-0.108594</c:v>
                </c:pt>
                <c:pt idx="7545">
                  <c:v>-6.9531300000000004E-2</c:v>
                </c:pt>
                <c:pt idx="7546">
                  <c:v>-8.2031199999999999E-2</c:v>
                </c:pt>
                <c:pt idx="7547">
                  <c:v>-7.1093799999999999E-2</c:v>
                </c:pt>
                <c:pt idx="7548">
                  <c:v>-8.2812499999999997E-2</c:v>
                </c:pt>
                <c:pt idx="7549">
                  <c:v>-7.5781299999999996E-2</c:v>
                </c:pt>
                <c:pt idx="7550">
                  <c:v>-7.1874999999999994E-2</c:v>
                </c:pt>
                <c:pt idx="7551">
                  <c:v>-7.4218800000000001E-2</c:v>
                </c:pt>
                <c:pt idx="7552">
                  <c:v>-7.5781299999999996E-2</c:v>
                </c:pt>
                <c:pt idx="7553">
                  <c:v>-5.7031199999999997E-2</c:v>
                </c:pt>
                <c:pt idx="7554">
                  <c:v>-7.0312500000000002E-3</c:v>
                </c:pt>
                <c:pt idx="7555">
                  <c:v>-2.1093799999999999E-2</c:v>
                </c:pt>
                <c:pt idx="7556">
                  <c:v>-9.375E-2</c:v>
                </c:pt>
                <c:pt idx="7557">
                  <c:v>-8.9843800000000001E-2</c:v>
                </c:pt>
                <c:pt idx="7558">
                  <c:v>-7.4218800000000001E-2</c:v>
                </c:pt>
                <c:pt idx="7559">
                  <c:v>-7.4218800000000001E-2</c:v>
                </c:pt>
                <c:pt idx="7560">
                  <c:v>-7.1874999999999994E-2</c:v>
                </c:pt>
                <c:pt idx="7561">
                  <c:v>-5.5468799999999999E-2</c:v>
                </c:pt>
                <c:pt idx="7562">
                  <c:v>-3.2031299999999999E-2</c:v>
                </c:pt>
                <c:pt idx="7563">
                  <c:v>-2.2656300000000001E-2</c:v>
                </c:pt>
                <c:pt idx="7564">
                  <c:v>-8.3593799999999996E-2</c:v>
                </c:pt>
                <c:pt idx="7565">
                  <c:v>-7.7343800000000004E-2</c:v>
                </c:pt>
                <c:pt idx="7566">
                  <c:v>-5.8593800000000001E-2</c:v>
                </c:pt>
                <c:pt idx="7567">
                  <c:v>-7.7343800000000004E-2</c:v>
                </c:pt>
                <c:pt idx="7568">
                  <c:v>-8.8281200000000004E-2</c:v>
                </c:pt>
                <c:pt idx="7569">
                  <c:v>-6.5625000000000003E-2</c:v>
                </c:pt>
                <c:pt idx="7570">
                  <c:v>-3.125E-2</c:v>
                </c:pt>
                <c:pt idx="7571">
                  <c:v>-5.0781199999999999E-2</c:v>
                </c:pt>
                <c:pt idx="7572">
                  <c:v>-6.9531300000000004E-2</c:v>
                </c:pt>
                <c:pt idx="7573">
                  <c:v>-8.2031199999999999E-2</c:v>
                </c:pt>
                <c:pt idx="7574">
                  <c:v>-9.1406299999999996E-2</c:v>
                </c:pt>
                <c:pt idx="7575">
                  <c:v>-6.0937499999999999E-2</c:v>
                </c:pt>
                <c:pt idx="7576">
                  <c:v>-2.1093799999999999E-2</c:v>
                </c:pt>
                <c:pt idx="7577">
                  <c:v>-9.1406299999999996E-2</c:v>
                </c:pt>
                <c:pt idx="7578">
                  <c:v>-8.5156300000000004E-2</c:v>
                </c:pt>
                <c:pt idx="7579">
                  <c:v>1.5625000000000001E-3</c:v>
                </c:pt>
                <c:pt idx="7580">
                  <c:v>-1.5625E-2</c:v>
                </c:pt>
                <c:pt idx="7581">
                  <c:v>-2.9687499999999999E-2</c:v>
                </c:pt>
                <c:pt idx="7582">
                  <c:v>-0.11093799999999999</c:v>
                </c:pt>
                <c:pt idx="7583">
                  <c:v>-9.8437499999999997E-2</c:v>
                </c:pt>
                <c:pt idx="7584">
                  <c:v>-1.7187500000000001E-2</c:v>
                </c:pt>
                <c:pt idx="7585">
                  <c:v>-8.2031199999999999E-2</c:v>
                </c:pt>
                <c:pt idx="7586">
                  <c:v>-8.2812499999999997E-2</c:v>
                </c:pt>
                <c:pt idx="7587">
                  <c:v>-5.3124999999999999E-2</c:v>
                </c:pt>
                <c:pt idx="7588">
                  <c:v>-9.3749999999999997E-3</c:v>
                </c:pt>
                <c:pt idx="7589">
                  <c:v>-2.9687499999999999E-2</c:v>
                </c:pt>
                <c:pt idx="7590">
                  <c:v>-9.7656199999999999E-2</c:v>
                </c:pt>
                <c:pt idx="7591">
                  <c:v>-0.109375</c:v>
                </c:pt>
                <c:pt idx="7592">
                  <c:v>-6.7968799999999996E-2</c:v>
                </c:pt>
                <c:pt idx="7593">
                  <c:v>-7.3437500000000003E-2</c:v>
                </c:pt>
                <c:pt idx="7594">
                  <c:v>-5.3906299999999997E-2</c:v>
                </c:pt>
                <c:pt idx="7595">
                  <c:v>-4.4531300000000003E-2</c:v>
                </c:pt>
                <c:pt idx="7596">
                  <c:v>-4.1406199999999997E-2</c:v>
                </c:pt>
                <c:pt idx="7597">
                  <c:v>-1.5625E-2</c:v>
                </c:pt>
                <c:pt idx="7598">
                  <c:v>-6.3281299999999999E-2</c:v>
                </c:pt>
                <c:pt idx="7599">
                  <c:v>-0.11328100000000001</c:v>
                </c:pt>
                <c:pt idx="7600">
                  <c:v>-9.2187500000000006E-2</c:v>
                </c:pt>
                <c:pt idx="7601">
                  <c:v>-7.5781299999999996E-2</c:v>
                </c:pt>
                <c:pt idx="7602">
                  <c:v>-6.8750000000000006E-2</c:v>
                </c:pt>
                <c:pt idx="7603">
                  <c:v>-6.25E-2</c:v>
                </c:pt>
                <c:pt idx="7604">
                  <c:v>-7.1093799999999999E-2</c:v>
                </c:pt>
                <c:pt idx="7605">
                  <c:v>-3.6718800000000003E-2</c:v>
                </c:pt>
                <c:pt idx="7606">
                  <c:v>-5.6250000000000001E-2</c:v>
                </c:pt>
                <c:pt idx="7607">
                  <c:v>-6.7968799999999996E-2</c:v>
                </c:pt>
                <c:pt idx="7608">
                  <c:v>-8.2031199999999999E-2</c:v>
                </c:pt>
                <c:pt idx="7609">
                  <c:v>-0.104688</c:v>
                </c:pt>
                <c:pt idx="7610">
                  <c:v>-5.7031199999999997E-2</c:v>
                </c:pt>
                <c:pt idx="7611">
                  <c:v>-0.101562</c:v>
                </c:pt>
                <c:pt idx="7612">
                  <c:v>-0.1</c:v>
                </c:pt>
                <c:pt idx="7613">
                  <c:v>-5.3124999999999999E-2</c:v>
                </c:pt>
                <c:pt idx="7614">
                  <c:v>-1.40625E-2</c:v>
                </c:pt>
                <c:pt idx="7615">
                  <c:v>-5.46875E-2</c:v>
                </c:pt>
                <c:pt idx="7616">
                  <c:v>-9.375E-2</c:v>
                </c:pt>
                <c:pt idx="7617">
                  <c:v>-0.13828099999999999</c:v>
                </c:pt>
                <c:pt idx="7618">
                  <c:v>-9.1406299999999996E-2</c:v>
                </c:pt>
                <c:pt idx="7619">
                  <c:v>-6.7187499999999997E-2</c:v>
                </c:pt>
                <c:pt idx="7620">
                  <c:v>-6.8750000000000006E-2</c:v>
                </c:pt>
                <c:pt idx="7621">
                  <c:v>-7.8906299999999999E-2</c:v>
                </c:pt>
                <c:pt idx="7622">
                  <c:v>-9.7656199999999999E-2</c:v>
                </c:pt>
                <c:pt idx="7623">
                  <c:v>-6.0937499999999999E-2</c:v>
                </c:pt>
                <c:pt idx="7624">
                  <c:v>-5.1562499999999997E-2</c:v>
                </c:pt>
                <c:pt idx="7625">
                  <c:v>-3.0468800000000001E-2</c:v>
                </c:pt>
                <c:pt idx="7626">
                  <c:v>-9.375E-2</c:v>
                </c:pt>
                <c:pt idx="7627">
                  <c:v>-0.13281200000000001</c:v>
                </c:pt>
                <c:pt idx="7628">
                  <c:v>-8.8281200000000004E-2</c:v>
                </c:pt>
                <c:pt idx="7629">
                  <c:v>-1.7968700000000001E-2</c:v>
                </c:pt>
                <c:pt idx="7630">
                  <c:v>-6.7187499999999997E-2</c:v>
                </c:pt>
                <c:pt idx="7631">
                  <c:v>-8.4375000000000006E-2</c:v>
                </c:pt>
                <c:pt idx="7632">
                  <c:v>-7.8906299999999999E-2</c:v>
                </c:pt>
                <c:pt idx="7633">
                  <c:v>-4.6093799999999997E-2</c:v>
                </c:pt>
                <c:pt idx="7634">
                  <c:v>-1.4843800000000001E-2</c:v>
                </c:pt>
                <c:pt idx="7635">
                  <c:v>-2.3437499999999999E-3</c:v>
                </c:pt>
                <c:pt idx="7636">
                  <c:v>6.2500000000000003E-3</c:v>
                </c:pt>
                <c:pt idx="7637">
                  <c:v>-7.8125E-3</c:v>
                </c:pt>
                <c:pt idx="7638">
                  <c:v>-0.1</c:v>
                </c:pt>
                <c:pt idx="7639">
                  <c:v>-0.13203100000000001</c:v>
                </c:pt>
                <c:pt idx="7640">
                  <c:v>-5.6250000000000001E-2</c:v>
                </c:pt>
                <c:pt idx="7641">
                  <c:v>-2.0312500000000001E-2</c:v>
                </c:pt>
                <c:pt idx="7642">
                  <c:v>-6.0937499999999999E-2</c:v>
                </c:pt>
                <c:pt idx="7643">
                  <c:v>-0.11093799999999999</c:v>
                </c:pt>
                <c:pt idx="7644">
                  <c:v>-7.8125E-2</c:v>
                </c:pt>
                <c:pt idx="7645">
                  <c:v>0</c:v>
                </c:pt>
                <c:pt idx="7646">
                  <c:v>-7.1093799999999999E-2</c:v>
                </c:pt>
                <c:pt idx="7647">
                  <c:v>-0.102344</c:v>
                </c:pt>
                <c:pt idx="7648">
                  <c:v>-7.8125E-2</c:v>
                </c:pt>
                <c:pt idx="7649">
                  <c:v>-5.3124999999999999E-2</c:v>
                </c:pt>
                <c:pt idx="7650">
                  <c:v>-5.46875E-2</c:v>
                </c:pt>
                <c:pt idx="7651">
                  <c:v>-5.3124999999999999E-2</c:v>
                </c:pt>
                <c:pt idx="7652">
                  <c:v>-5.2343800000000003E-2</c:v>
                </c:pt>
                <c:pt idx="7653">
                  <c:v>-3.90625E-2</c:v>
                </c:pt>
                <c:pt idx="7654">
                  <c:v>-6.3281299999999999E-2</c:v>
                </c:pt>
                <c:pt idx="7655">
                  <c:v>-4.9218699999999997E-2</c:v>
                </c:pt>
                <c:pt idx="7656">
                  <c:v>-8.5937500000000007E-3</c:v>
                </c:pt>
                <c:pt idx="7657">
                  <c:v>-5.3124999999999999E-2</c:v>
                </c:pt>
                <c:pt idx="7658">
                  <c:v>-7.5781299999999996E-2</c:v>
                </c:pt>
                <c:pt idx="7659">
                  <c:v>-7.2656200000000004E-2</c:v>
                </c:pt>
                <c:pt idx="7660">
                  <c:v>-7.7343800000000004E-2</c:v>
                </c:pt>
                <c:pt idx="7661">
                  <c:v>-9.375E-2</c:v>
                </c:pt>
                <c:pt idx="7662">
                  <c:v>-7.03125E-2</c:v>
                </c:pt>
                <c:pt idx="7663">
                  <c:v>-4.5312499999999999E-2</c:v>
                </c:pt>
                <c:pt idx="7664">
                  <c:v>1.3281299999999999E-2</c:v>
                </c:pt>
                <c:pt idx="7665">
                  <c:v>-0.10781200000000001</c:v>
                </c:pt>
                <c:pt idx="7666">
                  <c:v>-0.125781</c:v>
                </c:pt>
                <c:pt idx="7667">
                  <c:v>-5.2343800000000003E-2</c:v>
                </c:pt>
                <c:pt idx="7668">
                  <c:v>-8.0468700000000004E-2</c:v>
                </c:pt>
                <c:pt idx="7669">
                  <c:v>-0.10312499999999999</c:v>
                </c:pt>
                <c:pt idx="7670">
                  <c:v>-0.100781</c:v>
                </c:pt>
                <c:pt idx="7671">
                  <c:v>-4.5312499999999999E-2</c:v>
                </c:pt>
                <c:pt idx="7672">
                  <c:v>1.5625E-2</c:v>
                </c:pt>
                <c:pt idx="7673">
                  <c:v>-9.375E-2</c:v>
                </c:pt>
                <c:pt idx="7674">
                  <c:v>-0.129688</c:v>
                </c:pt>
                <c:pt idx="7675">
                  <c:v>-3.9843799999999999E-2</c:v>
                </c:pt>
                <c:pt idx="7676">
                  <c:v>-8.59375E-2</c:v>
                </c:pt>
                <c:pt idx="7677">
                  <c:v>-0.10781200000000001</c:v>
                </c:pt>
                <c:pt idx="7678">
                  <c:v>-8.2031199999999999E-2</c:v>
                </c:pt>
                <c:pt idx="7679">
                  <c:v>-4.8437500000000001E-2</c:v>
                </c:pt>
                <c:pt idx="7680">
                  <c:v>-1.6406299999999999E-2</c:v>
                </c:pt>
                <c:pt idx="7681">
                  <c:v>-6.6406199999999999E-2</c:v>
                </c:pt>
                <c:pt idx="7682">
                  <c:v>-0.107031</c:v>
                </c:pt>
                <c:pt idx="7683">
                  <c:v>-3.2812500000000001E-2</c:v>
                </c:pt>
                <c:pt idx="7684">
                  <c:v>-8.2812499999999997E-2</c:v>
                </c:pt>
                <c:pt idx="7685">
                  <c:v>-8.59375E-2</c:v>
                </c:pt>
                <c:pt idx="7686">
                  <c:v>-0.10625</c:v>
                </c:pt>
                <c:pt idx="7687">
                  <c:v>-5.7812500000000003E-2</c:v>
                </c:pt>
                <c:pt idx="7688">
                  <c:v>-3.90625E-2</c:v>
                </c:pt>
                <c:pt idx="7689">
                  <c:v>-8.5156300000000004E-2</c:v>
                </c:pt>
                <c:pt idx="7690">
                  <c:v>-0.13671900000000001</c:v>
                </c:pt>
                <c:pt idx="7691">
                  <c:v>-7.5781299999999996E-2</c:v>
                </c:pt>
                <c:pt idx="7692">
                  <c:v>-0.108594</c:v>
                </c:pt>
                <c:pt idx="7693">
                  <c:v>-0.120313</c:v>
                </c:pt>
                <c:pt idx="7694">
                  <c:v>-8.2031199999999999E-2</c:v>
                </c:pt>
                <c:pt idx="7695">
                  <c:v>-6.6406199999999999E-2</c:v>
                </c:pt>
                <c:pt idx="7696">
                  <c:v>-2.1874999999999999E-2</c:v>
                </c:pt>
                <c:pt idx="7697">
                  <c:v>0.62421899999999997</c:v>
                </c:pt>
                <c:pt idx="7698">
                  <c:v>1.9648399999999999</c:v>
                </c:pt>
                <c:pt idx="7699">
                  <c:v>6.1718700000000001E-2</c:v>
                </c:pt>
                <c:pt idx="7700">
                  <c:v>-0.46796900000000002</c:v>
                </c:pt>
                <c:pt idx="7701">
                  <c:v>-0.41953099999999999</c:v>
                </c:pt>
                <c:pt idx="7702">
                  <c:v>-0.32734400000000002</c:v>
                </c:pt>
                <c:pt idx="7703">
                  <c:v>-0.16953099999999999</c:v>
                </c:pt>
                <c:pt idx="7704">
                  <c:v>-2.7343800000000001E-2</c:v>
                </c:pt>
                <c:pt idx="7705">
                  <c:v>-0.161719</c:v>
                </c:pt>
                <c:pt idx="7706">
                  <c:v>-0.203125</c:v>
                </c:pt>
                <c:pt idx="7707">
                  <c:v>-0.107031</c:v>
                </c:pt>
                <c:pt idx="7708">
                  <c:v>-0.119531</c:v>
                </c:pt>
                <c:pt idx="7709">
                  <c:v>-0.15781300000000001</c:v>
                </c:pt>
                <c:pt idx="7710">
                  <c:v>-0.14843799999999999</c:v>
                </c:pt>
                <c:pt idx="7711">
                  <c:v>-9.5312499999999994E-2</c:v>
                </c:pt>
                <c:pt idx="7712">
                  <c:v>-3.0468800000000001E-2</c:v>
                </c:pt>
                <c:pt idx="7713">
                  <c:v>-7.5781299999999996E-2</c:v>
                </c:pt>
                <c:pt idx="7714">
                  <c:v>-0.12656300000000001</c:v>
                </c:pt>
                <c:pt idx="7715">
                  <c:v>-9.8437499999999997E-2</c:v>
                </c:pt>
                <c:pt idx="7716">
                  <c:v>-8.2812499999999997E-2</c:v>
                </c:pt>
                <c:pt idx="7717">
                  <c:v>-0.114063</c:v>
                </c:pt>
                <c:pt idx="7718">
                  <c:v>-9.2187500000000006E-2</c:v>
                </c:pt>
                <c:pt idx="7719">
                  <c:v>-8.7499999999999994E-2</c:v>
                </c:pt>
                <c:pt idx="7720">
                  <c:v>-1.5625E-2</c:v>
                </c:pt>
                <c:pt idx="7721">
                  <c:v>-5.3906299999999997E-2</c:v>
                </c:pt>
                <c:pt idx="7722">
                  <c:v>-9.5312499999999994E-2</c:v>
                </c:pt>
                <c:pt idx="7723">
                  <c:v>-9.2968800000000004E-2</c:v>
                </c:pt>
                <c:pt idx="7724">
                  <c:v>-7.6562500000000006E-2</c:v>
                </c:pt>
                <c:pt idx="7725">
                  <c:v>-6.3281299999999999E-2</c:v>
                </c:pt>
                <c:pt idx="7726">
                  <c:v>-9.5312499999999994E-2</c:v>
                </c:pt>
                <c:pt idx="7727">
                  <c:v>-8.7499999999999994E-2</c:v>
                </c:pt>
                <c:pt idx="7728">
                  <c:v>-2.0312500000000001E-2</c:v>
                </c:pt>
                <c:pt idx="7729">
                  <c:v>2.3437499999999999E-3</c:v>
                </c:pt>
                <c:pt idx="7730">
                  <c:v>-6.6406199999999999E-2</c:v>
                </c:pt>
                <c:pt idx="7731">
                  <c:v>-7.9687499999999994E-2</c:v>
                </c:pt>
                <c:pt idx="7732">
                  <c:v>-0.1</c:v>
                </c:pt>
                <c:pt idx="7733">
                  <c:v>-7.4218800000000001E-2</c:v>
                </c:pt>
                <c:pt idx="7734">
                  <c:v>-6.4843700000000004E-2</c:v>
                </c:pt>
                <c:pt idx="7735">
                  <c:v>-0.110156</c:v>
                </c:pt>
                <c:pt idx="7736">
                  <c:v>-6.9531300000000004E-2</c:v>
                </c:pt>
                <c:pt idx="7737">
                  <c:v>-1.6406299999999999E-2</c:v>
                </c:pt>
                <c:pt idx="7738">
                  <c:v>-5.7031199999999997E-2</c:v>
                </c:pt>
                <c:pt idx="7739">
                  <c:v>-6.3281299999999999E-2</c:v>
                </c:pt>
                <c:pt idx="7740">
                  <c:v>-8.0468700000000004E-2</c:v>
                </c:pt>
                <c:pt idx="7741">
                  <c:v>-8.9062500000000003E-2</c:v>
                </c:pt>
                <c:pt idx="7742">
                  <c:v>-5.0781199999999999E-2</c:v>
                </c:pt>
                <c:pt idx="7743">
                  <c:v>-0.05</c:v>
                </c:pt>
                <c:pt idx="7744">
                  <c:v>-4.2968800000000001E-2</c:v>
                </c:pt>
                <c:pt idx="7745">
                  <c:v>-6.5625000000000003E-2</c:v>
                </c:pt>
                <c:pt idx="7746">
                  <c:v>-4.8437500000000001E-2</c:v>
                </c:pt>
                <c:pt idx="7747">
                  <c:v>-1.9531199999999999E-2</c:v>
                </c:pt>
                <c:pt idx="7748">
                  <c:v>-5.6250000000000001E-2</c:v>
                </c:pt>
                <c:pt idx="7749">
                  <c:v>-0.11562500000000001</c:v>
                </c:pt>
                <c:pt idx="7750">
                  <c:v>-8.5156300000000004E-2</c:v>
                </c:pt>
                <c:pt idx="7751">
                  <c:v>-7.1874999999999994E-2</c:v>
                </c:pt>
                <c:pt idx="7752">
                  <c:v>-5.9374999999999997E-2</c:v>
                </c:pt>
                <c:pt idx="7753">
                  <c:v>-9.2187500000000006E-2</c:v>
                </c:pt>
                <c:pt idx="7754">
                  <c:v>-0.108594</c:v>
                </c:pt>
                <c:pt idx="7755">
                  <c:v>-5.3906299999999997E-2</c:v>
                </c:pt>
                <c:pt idx="7756">
                  <c:v>-3.0468800000000001E-2</c:v>
                </c:pt>
                <c:pt idx="7757">
                  <c:v>-8.9843800000000001E-2</c:v>
                </c:pt>
                <c:pt idx="7758">
                  <c:v>-8.0468700000000004E-2</c:v>
                </c:pt>
                <c:pt idx="7759">
                  <c:v>-5.7812500000000003E-2</c:v>
                </c:pt>
                <c:pt idx="7760">
                  <c:v>-6.6406199999999999E-2</c:v>
                </c:pt>
                <c:pt idx="7761">
                  <c:v>-7.03125E-2</c:v>
                </c:pt>
                <c:pt idx="7762">
                  <c:v>-8.8281200000000004E-2</c:v>
                </c:pt>
                <c:pt idx="7763">
                  <c:v>-7.4218800000000001E-2</c:v>
                </c:pt>
                <c:pt idx="7764">
                  <c:v>-0.1</c:v>
                </c:pt>
                <c:pt idx="7765">
                  <c:v>-6.7968799999999996E-2</c:v>
                </c:pt>
                <c:pt idx="7766">
                  <c:v>-9.4531299999999999E-2</c:v>
                </c:pt>
                <c:pt idx="7767">
                  <c:v>-0.11328100000000001</c:v>
                </c:pt>
                <c:pt idx="7768">
                  <c:v>-4.7656299999999999E-2</c:v>
                </c:pt>
                <c:pt idx="7769">
                  <c:v>-5.8593800000000001E-2</c:v>
                </c:pt>
                <c:pt idx="7770">
                  <c:v>-6.9531300000000004E-2</c:v>
                </c:pt>
                <c:pt idx="7771">
                  <c:v>-9.7656199999999999E-2</c:v>
                </c:pt>
                <c:pt idx="7772">
                  <c:v>-8.8281200000000004E-2</c:v>
                </c:pt>
                <c:pt idx="7773">
                  <c:v>-9.7656199999999999E-2</c:v>
                </c:pt>
                <c:pt idx="7774">
                  <c:v>-9.1406299999999996E-2</c:v>
                </c:pt>
                <c:pt idx="7775">
                  <c:v>-7.6562500000000006E-2</c:v>
                </c:pt>
                <c:pt idx="7776">
                  <c:v>-8.0468700000000004E-2</c:v>
                </c:pt>
                <c:pt idx="7777">
                  <c:v>-5.8593800000000001E-2</c:v>
                </c:pt>
                <c:pt idx="7778">
                  <c:v>-7.1874999999999994E-2</c:v>
                </c:pt>
                <c:pt idx="7779">
                  <c:v>-7.4218800000000001E-2</c:v>
                </c:pt>
                <c:pt idx="7780">
                  <c:v>-9.0624999999999997E-2</c:v>
                </c:pt>
                <c:pt idx="7781">
                  <c:v>-9.5312499999999994E-2</c:v>
                </c:pt>
                <c:pt idx="7782">
                  <c:v>-8.5156300000000004E-2</c:v>
                </c:pt>
                <c:pt idx="7783">
                  <c:v>-8.4375000000000006E-2</c:v>
                </c:pt>
                <c:pt idx="7784">
                  <c:v>-4.5312499999999999E-2</c:v>
                </c:pt>
                <c:pt idx="7785">
                  <c:v>-6.0937499999999999E-2</c:v>
                </c:pt>
                <c:pt idx="7786">
                  <c:v>-9.2187500000000006E-2</c:v>
                </c:pt>
                <c:pt idx="7787">
                  <c:v>-0.103906</c:v>
                </c:pt>
                <c:pt idx="7788">
                  <c:v>-7.1093799999999999E-2</c:v>
                </c:pt>
                <c:pt idx="7789">
                  <c:v>-5.9374999999999997E-2</c:v>
                </c:pt>
                <c:pt idx="7790">
                  <c:v>-6.25E-2</c:v>
                </c:pt>
                <c:pt idx="7791">
                  <c:v>-7.1093799999999999E-2</c:v>
                </c:pt>
                <c:pt idx="7792">
                  <c:v>-2.9687499999999999E-2</c:v>
                </c:pt>
                <c:pt idx="7793">
                  <c:v>-1.5625E-2</c:v>
                </c:pt>
                <c:pt idx="7794">
                  <c:v>-9.5312499999999994E-2</c:v>
                </c:pt>
                <c:pt idx="7795">
                  <c:v>-0.100781</c:v>
                </c:pt>
                <c:pt idx="7796">
                  <c:v>-8.4375000000000006E-2</c:v>
                </c:pt>
                <c:pt idx="7797">
                  <c:v>-5.7031199999999997E-2</c:v>
                </c:pt>
                <c:pt idx="7798">
                  <c:v>-7.8906299999999999E-2</c:v>
                </c:pt>
                <c:pt idx="7799">
                  <c:v>-6.4843700000000004E-2</c:v>
                </c:pt>
                <c:pt idx="7800">
                  <c:v>-4.5312499999999999E-2</c:v>
                </c:pt>
                <c:pt idx="7801">
                  <c:v>-6.7187499999999997E-2</c:v>
                </c:pt>
                <c:pt idx="7802">
                  <c:v>-8.7499999999999994E-2</c:v>
                </c:pt>
                <c:pt idx="7803">
                  <c:v>-8.8281200000000004E-2</c:v>
                </c:pt>
                <c:pt idx="7804">
                  <c:v>-8.6718799999999999E-2</c:v>
                </c:pt>
                <c:pt idx="7805">
                  <c:v>-6.2500000000000003E-3</c:v>
                </c:pt>
                <c:pt idx="7806">
                  <c:v>-6.9531300000000004E-2</c:v>
                </c:pt>
                <c:pt idx="7807">
                  <c:v>3.90625E-3</c:v>
                </c:pt>
                <c:pt idx="7808">
                  <c:v>-3.7499999999999999E-2</c:v>
                </c:pt>
                <c:pt idx="7809">
                  <c:v>-8.8281200000000004E-2</c:v>
                </c:pt>
                <c:pt idx="7810">
                  <c:v>-7.8906299999999999E-2</c:v>
                </c:pt>
                <c:pt idx="7811">
                  <c:v>-3.0468800000000001E-2</c:v>
                </c:pt>
                <c:pt idx="7812">
                  <c:v>9.6875000000000003E-2</c:v>
                </c:pt>
                <c:pt idx="7813">
                  <c:v>-3.7499999999999999E-2</c:v>
                </c:pt>
                <c:pt idx="7814">
                  <c:v>-8.2031199999999999E-2</c:v>
                </c:pt>
                <c:pt idx="7815">
                  <c:v>-5.0781199999999999E-2</c:v>
                </c:pt>
                <c:pt idx="7816">
                  <c:v>-8.7499999999999994E-2</c:v>
                </c:pt>
                <c:pt idx="7817">
                  <c:v>-8.5156300000000004E-2</c:v>
                </c:pt>
                <c:pt idx="7818">
                  <c:v>-8.5156300000000004E-2</c:v>
                </c:pt>
                <c:pt idx="7819">
                  <c:v>-1.8749999999999999E-2</c:v>
                </c:pt>
                <c:pt idx="7820">
                  <c:v>-0.05</c:v>
                </c:pt>
                <c:pt idx="7821">
                  <c:v>-3.8281299999999997E-2</c:v>
                </c:pt>
                <c:pt idx="7822">
                  <c:v>-3.2031299999999999E-2</c:v>
                </c:pt>
                <c:pt idx="7823">
                  <c:v>-1.5625E-2</c:v>
                </c:pt>
                <c:pt idx="7824">
                  <c:v>-7.3437500000000003E-2</c:v>
                </c:pt>
                <c:pt idx="7825">
                  <c:v>-0.122656</c:v>
                </c:pt>
                <c:pt idx="7826">
                  <c:v>-0.10781200000000001</c:v>
                </c:pt>
                <c:pt idx="7827">
                  <c:v>-4.0625000000000001E-2</c:v>
                </c:pt>
                <c:pt idx="7828">
                  <c:v>-5.7031199999999997E-2</c:v>
                </c:pt>
                <c:pt idx="7829">
                  <c:v>-8.6718799999999999E-2</c:v>
                </c:pt>
                <c:pt idx="7830">
                  <c:v>-7.7343800000000004E-2</c:v>
                </c:pt>
                <c:pt idx="7831">
                  <c:v>-3.3593699999999997E-2</c:v>
                </c:pt>
                <c:pt idx="7832">
                  <c:v>8.5937500000000007E-3</c:v>
                </c:pt>
                <c:pt idx="7833">
                  <c:v>-3.125E-2</c:v>
                </c:pt>
                <c:pt idx="7834">
                  <c:v>-0.135938</c:v>
                </c:pt>
                <c:pt idx="7835">
                  <c:v>-0.10546899999999999</c:v>
                </c:pt>
                <c:pt idx="7836">
                  <c:v>-2.7343800000000001E-2</c:v>
                </c:pt>
                <c:pt idx="7837">
                  <c:v>-7.7343800000000004E-2</c:v>
                </c:pt>
                <c:pt idx="7838">
                  <c:v>-0.12656300000000001</c:v>
                </c:pt>
                <c:pt idx="7839">
                  <c:v>-8.5156300000000004E-2</c:v>
                </c:pt>
                <c:pt idx="7840">
                  <c:v>-3.9843799999999999E-2</c:v>
                </c:pt>
                <c:pt idx="7841">
                  <c:v>-4.9218699999999997E-2</c:v>
                </c:pt>
                <c:pt idx="7842">
                  <c:v>-5.6250000000000001E-2</c:v>
                </c:pt>
                <c:pt idx="7843">
                  <c:v>-2.0312500000000001E-2</c:v>
                </c:pt>
                <c:pt idx="7844">
                  <c:v>-8.59375E-2</c:v>
                </c:pt>
                <c:pt idx="7845">
                  <c:v>-0.171094</c:v>
                </c:pt>
                <c:pt idx="7846">
                  <c:v>-0.13750000000000001</c:v>
                </c:pt>
                <c:pt idx="7847">
                  <c:v>-4.4531300000000003E-2</c:v>
                </c:pt>
                <c:pt idx="7848">
                  <c:v>8.5937500000000007E-3</c:v>
                </c:pt>
                <c:pt idx="7849">
                  <c:v>-0.14453099999999999</c:v>
                </c:pt>
                <c:pt idx="7850">
                  <c:v>-0.12890599999999999</c:v>
                </c:pt>
                <c:pt idx="7851">
                  <c:v>-9.8437499999999997E-2</c:v>
                </c:pt>
                <c:pt idx="7852">
                  <c:v>-1.8749999999999999E-2</c:v>
                </c:pt>
                <c:pt idx="7853">
                  <c:v>-4.9218699999999997E-2</c:v>
                </c:pt>
                <c:pt idx="7854">
                  <c:v>-0.16796900000000001</c:v>
                </c:pt>
                <c:pt idx="7855">
                  <c:v>-0.124219</c:v>
                </c:pt>
                <c:pt idx="7856">
                  <c:v>-8.59375E-2</c:v>
                </c:pt>
                <c:pt idx="7857">
                  <c:v>-7.1874999999999994E-2</c:v>
                </c:pt>
                <c:pt idx="7858">
                  <c:v>-7.2656200000000004E-2</c:v>
                </c:pt>
                <c:pt idx="7859">
                  <c:v>-6.6406199999999999E-2</c:v>
                </c:pt>
                <c:pt idx="7860">
                  <c:v>-5.8593800000000001E-2</c:v>
                </c:pt>
                <c:pt idx="7861">
                  <c:v>-8.7499999999999994E-2</c:v>
                </c:pt>
                <c:pt idx="7862">
                  <c:v>-9.7656199999999999E-2</c:v>
                </c:pt>
                <c:pt idx="7863">
                  <c:v>-9.1406299999999996E-2</c:v>
                </c:pt>
                <c:pt idx="7864">
                  <c:v>-5.6250000000000001E-2</c:v>
                </c:pt>
                <c:pt idx="7865">
                  <c:v>-9.6093700000000004E-2</c:v>
                </c:pt>
                <c:pt idx="7866">
                  <c:v>-0.101562</c:v>
                </c:pt>
                <c:pt idx="7867">
                  <c:v>-9.6875000000000003E-2</c:v>
                </c:pt>
                <c:pt idx="7868">
                  <c:v>-9.0624999999999997E-2</c:v>
                </c:pt>
                <c:pt idx="7869">
                  <c:v>-6.1718799999999997E-2</c:v>
                </c:pt>
                <c:pt idx="7870">
                  <c:v>-4.9218699999999997E-2</c:v>
                </c:pt>
                <c:pt idx="7871">
                  <c:v>-8.2812499999999997E-2</c:v>
                </c:pt>
                <c:pt idx="7872">
                  <c:v>-7.7343800000000004E-2</c:v>
                </c:pt>
                <c:pt idx="7873">
                  <c:v>-6.8750000000000006E-2</c:v>
                </c:pt>
                <c:pt idx="7874">
                  <c:v>-8.59375E-2</c:v>
                </c:pt>
                <c:pt idx="7875">
                  <c:v>-7.1874999999999994E-2</c:v>
                </c:pt>
                <c:pt idx="7876">
                  <c:v>-8.2031199999999999E-2</c:v>
                </c:pt>
                <c:pt idx="7877">
                  <c:v>-2.34375E-2</c:v>
                </c:pt>
                <c:pt idx="7878">
                  <c:v>-2.9687499999999999E-2</c:v>
                </c:pt>
                <c:pt idx="7879">
                  <c:v>-0.108594</c:v>
                </c:pt>
                <c:pt idx="7880">
                  <c:v>-7.8125E-2</c:v>
                </c:pt>
                <c:pt idx="7881">
                  <c:v>-6.6406199999999999E-2</c:v>
                </c:pt>
                <c:pt idx="7882">
                  <c:v>-9.0624999999999997E-2</c:v>
                </c:pt>
                <c:pt idx="7883">
                  <c:v>-6.9531300000000004E-2</c:v>
                </c:pt>
                <c:pt idx="7884">
                  <c:v>-6.0937499999999999E-2</c:v>
                </c:pt>
                <c:pt idx="7885">
                  <c:v>-3.5937499999999997E-2</c:v>
                </c:pt>
                <c:pt idx="7886">
                  <c:v>-2.9687499999999999E-2</c:v>
                </c:pt>
                <c:pt idx="7887">
                  <c:v>-9.2187500000000006E-2</c:v>
                </c:pt>
                <c:pt idx="7888">
                  <c:v>-7.2656200000000004E-2</c:v>
                </c:pt>
                <c:pt idx="7889">
                  <c:v>-7.5781299999999996E-2</c:v>
                </c:pt>
                <c:pt idx="7890">
                  <c:v>-9.5312499999999994E-2</c:v>
                </c:pt>
                <c:pt idx="7891">
                  <c:v>-0.103906</c:v>
                </c:pt>
                <c:pt idx="7892">
                  <c:v>-8.2031199999999999E-2</c:v>
                </c:pt>
                <c:pt idx="7893">
                  <c:v>-3.8281299999999997E-2</c:v>
                </c:pt>
                <c:pt idx="7894">
                  <c:v>-1.5625000000000001E-3</c:v>
                </c:pt>
                <c:pt idx="7895">
                  <c:v>-9.2968800000000004E-2</c:v>
                </c:pt>
                <c:pt idx="7896">
                  <c:v>-5.8593800000000001E-2</c:v>
                </c:pt>
                <c:pt idx="7897">
                  <c:v>-5.2343800000000003E-2</c:v>
                </c:pt>
                <c:pt idx="7898">
                  <c:v>-8.4375000000000006E-2</c:v>
                </c:pt>
                <c:pt idx="7899">
                  <c:v>-8.8281200000000004E-2</c:v>
                </c:pt>
                <c:pt idx="7900">
                  <c:v>-6.0156300000000003E-2</c:v>
                </c:pt>
                <c:pt idx="7901">
                  <c:v>-3.4375000000000003E-2</c:v>
                </c:pt>
                <c:pt idx="7902">
                  <c:v>-1.7187500000000001E-2</c:v>
                </c:pt>
                <c:pt idx="7903">
                  <c:v>-9.2187500000000006E-2</c:v>
                </c:pt>
                <c:pt idx="7904">
                  <c:v>-6.3281299999999999E-2</c:v>
                </c:pt>
                <c:pt idx="7905">
                  <c:v>-6.6406199999999999E-2</c:v>
                </c:pt>
                <c:pt idx="7906">
                  <c:v>-8.3593799999999996E-2</c:v>
                </c:pt>
                <c:pt idx="7907">
                  <c:v>-6.8750000000000006E-2</c:v>
                </c:pt>
                <c:pt idx="7908">
                  <c:v>-4.0625000000000001E-2</c:v>
                </c:pt>
                <c:pt idx="7909">
                  <c:v>-1.2500000000000001E-2</c:v>
                </c:pt>
                <c:pt idx="7910">
                  <c:v>1.2500000000000001E-2</c:v>
                </c:pt>
                <c:pt idx="7911">
                  <c:v>-8.2812499999999997E-2</c:v>
                </c:pt>
                <c:pt idx="7912">
                  <c:v>-8.6718799999999999E-2</c:v>
                </c:pt>
                <c:pt idx="7913">
                  <c:v>-6.0156300000000003E-2</c:v>
                </c:pt>
                <c:pt idx="7914">
                  <c:v>-5.7812500000000003E-2</c:v>
                </c:pt>
                <c:pt idx="7915">
                  <c:v>-4.5312499999999999E-2</c:v>
                </c:pt>
                <c:pt idx="7916">
                  <c:v>-6.6406199999999999E-2</c:v>
                </c:pt>
                <c:pt idx="7917">
                  <c:v>-1.3281299999999999E-2</c:v>
                </c:pt>
                <c:pt idx="7918">
                  <c:v>3.1250000000000002E-3</c:v>
                </c:pt>
                <c:pt idx="7919">
                  <c:v>-8.9843800000000001E-2</c:v>
                </c:pt>
                <c:pt idx="7920">
                  <c:v>-0.108594</c:v>
                </c:pt>
                <c:pt idx="7921">
                  <c:v>-8.4375000000000006E-2</c:v>
                </c:pt>
                <c:pt idx="7922">
                  <c:v>-6.0937499999999999E-2</c:v>
                </c:pt>
                <c:pt idx="7923">
                  <c:v>-6.5625000000000003E-2</c:v>
                </c:pt>
                <c:pt idx="7924">
                  <c:v>-6.0156300000000003E-2</c:v>
                </c:pt>
                <c:pt idx="7925">
                  <c:v>-4.8437500000000001E-2</c:v>
                </c:pt>
                <c:pt idx="7926">
                  <c:v>-1.6406299999999999E-2</c:v>
                </c:pt>
                <c:pt idx="7927">
                  <c:v>-7.5781299999999996E-2</c:v>
                </c:pt>
                <c:pt idx="7928">
                  <c:v>-8.9062500000000003E-2</c:v>
                </c:pt>
                <c:pt idx="7929">
                  <c:v>-8.7499999999999994E-2</c:v>
                </c:pt>
                <c:pt idx="7930">
                  <c:v>-5.5468799999999999E-2</c:v>
                </c:pt>
                <c:pt idx="7931">
                  <c:v>-5.6250000000000001E-2</c:v>
                </c:pt>
                <c:pt idx="7932">
                  <c:v>-6.6406199999999999E-2</c:v>
                </c:pt>
                <c:pt idx="7933">
                  <c:v>-6.7187499999999997E-2</c:v>
                </c:pt>
                <c:pt idx="7934">
                  <c:v>-5.8593800000000001E-2</c:v>
                </c:pt>
                <c:pt idx="7935">
                  <c:v>-7.1874999999999994E-2</c:v>
                </c:pt>
                <c:pt idx="7936">
                  <c:v>-8.3593799999999996E-2</c:v>
                </c:pt>
                <c:pt idx="7937">
                  <c:v>-8.4375000000000006E-2</c:v>
                </c:pt>
                <c:pt idx="7938">
                  <c:v>-6.3281299999999999E-2</c:v>
                </c:pt>
                <c:pt idx="7939">
                  <c:v>-5.0781199999999999E-2</c:v>
                </c:pt>
                <c:pt idx="7940">
                  <c:v>-5.9374999999999997E-2</c:v>
                </c:pt>
                <c:pt idx="7941">
                  <c:v>-5.6250000000000001E-2</c:v>
                </c:pt>
                <c:pt idx="7942">
                  <c:v>-5.3124999999999999E-2</c:v>
                </c:pt>
                <c:pt idx="7943">
                  <c:v>-8.2031199999999999E-2</c:v>
                </c:pt>
                <c:pt idx="7944">
                  <c:v>-7.8125E-2</c:v>
                </c:pt>
                <c:pt idx="7945">
                  <c:v>-6.0156300000000003E-2</c:v>
                </c:pt>
                <c:pt idx="7946">
                  <c:v>-7.6562500000000006E-2</c:v>
                </c:pt>
                <c:pt idx="7947">
                  <c:v>-6.1718799999999997E-2</c:v>
                </c:pt>
                <c:pt idx="7948">
                  <c:v>-4.1406199999999997E-2</c:v>
                </c:pt>
                <c:pt idx="7949">
                  <c:v>-6.3281299999999999E-2</c:v>
                </c:pt>
                <c:pt idx="7950">
                  <c:v>-7.5781299999999996E-2</c:v>
                </c:pt>
                <c:pt idx="7951">
                  <c:v>-6.3281299999999999E-2</c:v>
                </c:pt>
                <c:pt idx="7952">
                  <c:v>-7.4218800000000001E-2</c:v>
                </c:pt>
                <c:pt idx="7953">
                  <c:v>-7.4999999999999997E-2</c:v>
                </c:pt>
                <c:pt idx="7954">
                  <c:v>-5.0781199999999999E-2</c:v>
                </c:pt>
                <c:pt idx="7955">
                  <c:v>-3.125E-2</c:v>
                </c:pt>
                <c:pt idx="7956">
                  <c:v>-6.7968799999999996E-2</c:v>
                </c:pt>
                <c:pt idx="7957">
                  <c:v>-7.3437500000000003E-2</c:v>
                </c:pt>
                <c:pt idx="7958">
                  <c:v>-6.0937499999999999E-2</c:v>
                </c:pt>
                <c:pt idx="7959">
                  <c:v>-3.9843799999999999E-2</c:v>
                </c:pt>
                <c:pt idx="7960">
                  <c:v>-0.05</c:v>
                </c:pt>
                <c:pt idx="7961">
                  <c:v>-6.0937499999999999E-2</c:v>
                </c:pt>
                <c:pt idx="7962">
                  <c:v>-4.6093799999999997E-2</c:v>
                </c:pt>
                <c:pt idx="7963">
                  <c:v>-3.90625E-2</c:v>
                </c:pt>
                <c:pt idx="7964">
                  <c:v>-8.8281200000000004E-2</c:v>
                </c:pt>
                <c:pt idx="7965">
                  <c:v>-8.4375000000000006E-2</c:v>
                </c:pt>
                <c:pt idx="7966">
                  <c:v>-7.2656200000000004E-2</c:v>
                </c:pt>
                <c:pt idx="7967">
                  <c:v>-0.05</c:v>
                </c:pt>
                <c:pt idx="7968">
                  <c:v>-6.6406199999999999E-2</c:v>
                </c:pt>
                <c:pt idx="7969">
                  <c:v>-5.8593800000000001E-2</c:v>
                </c:pt>
                <c:pt idx="7970">
                  <c:v>-6.0156300000000003E-2</c:v>
                </c:pt>
                <c:pt idx="7971">
                  <c:v>-6.5625000000000003E-2</c:v>
                </c:pt>
                <c:pt idx="7972">
                  <c:v>-7.1093799999999999E-2</c:v>
                </c:pt>
                <c:pt idx="7973">
                  <c:v>-7.8125E-2</c:v>
                </c:pt>
                <c:pt idx="7974">
                  <c:v>-7.8906299999999999E-2</c:v>
                </c:pt>
                <c:pt idx="7975">
                  <c:v>-6.1718799999999997E-2</c:v>
                </c:pt>
                <c:pt idx="7976">
                  <c:v>-4.3749999999999997E-2</c:v>
                </c:pt>
                <c:pt idx="7977">
                  <c:v>-4.2968800000000001E-2</c:v>
                </c:pt>
                <c:pt idx="7978">
                  <c:v>-2.9687499999999999E-2</c:v>
                </c:pt>
                <c:pt idx="7979">
                  <c:v>-4.8437500000000001E-2</c:v>
                </c:pt>
                <c:pt idx="7980">
                  <c:v>-6.5625000000000003E-2</c:v>
                </c:pt>
                <c:pt idx="7981">
                  <c:v>-5.8593800000000001E-2</c:v>
                </c:pt>
                <c:pt idx="7982">
                  <c:v>-4.9218699999999997E-2</c:v>
                </c:pt>
                <c:pt idx="7983">
                  <c:v>-4.5312499999999999E-2</c:v>
                </c:pt>
                <c:pt idx="7984">
                  <c:v>-4.2187500000000003E-2</c:v>
                </c:pt>
                <c:pt idx="7985">
                  <c:v>-3.2031299999999999E-2</c:v>
                </c:pt>
                <c:pt idx="7986">
                  <c:v>-6.5625000000000003E-2</c:v>
                </c:pt>
                <c:pt idx="7987">
                  <c:v>-8.2812499999999997E-2</c:v>
                </c:pt>
                <c:pt idx="7988">
                  <c:v>-5.8593800000000001E-2</c:v>
                </c:pt>
                <c:pt idx="7989">
                  <c:v>-6.1718799999999997E-2</c:v>
                </c:pt>
                <c:pt idx="7990">
                  <c:v>-5.5468799999999999E-2</c:v>
                </c:pt>
                <c:pt idx="7991">
                  <c:v>-6.3281299999999999E-2</c:v>
                </c:pt>
                <c:pt idx="7992">
                  <c:v>-1.7187500000000001E-2</c:v>
                </c:pt>
                <c:pt idx="7993">
                  <c:v>-4.6093799999999997E-2</c:v>
                </c:pt>
                <c:pt idx="7994">
                  <c:v>-8.2812499999999997E-2</c:v>
                </c:pt>
                <c:pt idx="7995">
                  <c:v>-6.0937499999999999E-2</c:v>
                </c:pt>
                <c:pt idx="7996">
                  <c:v>-5.2343800000000003E-2</c:v>
                </c:pt>
                <c:pt idx="7997">
                  <c:v>-7.1874999999999994E-2</c:v>
                </c:pt>
                <c:pt idx="7998">
                  <c:v>-8.2031199999999999E-2</c:v>
                </c:pt>
                <c:pt idx="7999">
                  <c:v>-3.7499999999999999E-2</c:v>
                </c:pt>
                <c:pt idx="8000">
                  <c:v>-1.0937499999999999E-2</c:v>
                </c:pt>
                <c:pt idx="8001">
                  <c:v>-6.1718799999999997E-2</c:v>
                </c:pt>
                <c:pt idx="8002">
                  <c:v>-0.12109399999999999</c:v>
                </c:pt>
                <c:pt idx="8003">
                  <c:v>-8.8281200000000004E-2</c:v>
                </c:pt>
                <c:pt idx="8004">
                  <c:v>-5.3906299999999997E-2</c:v>
                </c:pt>
                <c:pt idx="8005">
                  <c:v>-5.9374999999999997E-2</c:v>
                </c:pt>
                <c:pt idx="8006">
                  <c:v>-6.7968799999999996E-2</c:v>
                </c:pt>
                <c:pt idx="8007">
                  <c:v>-3.2812500000000001E-2</c:v>
                </c:pt>
                <c:pt idx="8008">
                  <c:v>3.90625E-3</c:v>
                </c:pt>
                <c:pt idx="8009">
                  <c:v>-3.5156199999999999E-2</c:v>
                </c:pt>
                <c:pt idx="8010">
                  <c:v>-0.108594</c:v>
                </c:pt>
                <c:pt idx="8011">
                  <c:v>-9.0624999999999997E-2</c:v>
                </c:pt>
                <c:pt idx="8012">
                  <c:v>-3.2812500000000001E-2</c:v>
                </c:pt>
                <c:pt idx="8013">
                  <c:v>-5.3906299999999997E-2</c:v>
                </c:pt>
                <c:pt idx="8014">
                  <c:v>-6.8750000000000006E-2</c:v>
                </c:pt>
                <c:pt idx="8015">
                  <c:v>-4.6093799999999997E-2</c:v>
                </c:pt>
                <c:pt idx="8016">
                  <c:v>-2.0312500000000001E-2</c:v>
                </c:pt>
                <c:pt idx="8017">
                  <c:v>-9.3749999999999997E-3</c:v>
                </c:pt>
                <c:pt idx="8018">
                  <c:v>-7.1874999999999994E-2</c:v>
                </c:pt>
                <c:pt idx="8019">
                  <c:v>-8.4375000000000006E-2</c:v>
                </c:pt>
                <c:pt idx="8020">
                  <c:v>-9.6875000000000003E-2</c:v>
                </c:pt>
                <c:pt idx="8021">
                  <c:v>-4.4531300000000003E-2</c:v>
                </c:pt>
                <c:pt idx="8022">
                  <c:v>-5.8593800000000001E-2</c:v>
                </c:pt>
                <c:pt idx="8023">
                  <c:v>-9.0624999999999997E-2</c:v>
                </c:pt>
                <c:pt idx="8024">
                  <c:v>-6.4843700000000004E-2</c:v>
                </c:pt>
                <c:pt idx="8025">
                  <c:v>-6.5625000000000003E-2</c:v>
                </c:pt>
                <c:pt idx="8026">
                  <c:v>-1.7968700000000001E-2</c:v>
                </c:pt>
                <c:pt idx="8027">
                  <c:v>1.0156200000000001E-2</c:v>
                </c:pt>
                <c:pt idx="8028">
                  <c:v>-6.3281299999999999E-2</c:v>
                </c:pt>
                <c:pt idx="8029">
                  <c:v>-0.12656300000000001</c:v>
                </c:pt>
                <c:pt idx="8030">
                  <c:v>-0.101562</c:v>
                </c:pt>
                <c:pt idx="8031">
                  <c:v>-7.2656200000000004E-2</c:v>
                </c:pt>
                <c:pt idx="8032">
                  <c:v>-2.4218799999999999E-2</c:v>
                </c:pt>
                <c:pt idx="8033">
                  <c:v>-8.6718799999999999E-2</c:v>
                </c:pt>
                <c:pt idx="8034">
                  <c:v>-5.0781199999999999E-2</c:v>
                </c:pt>
                <c:pt idx="8035">
                  <c:v>-7.6562500000000006E-2</c:v>
                </c:pt>
                <c:pt idx="8036">
                  <c:v>-3.9843799999999999E-2</c:v>
                </c:pt>
                <c:pt idx="8037">
                  <c:v>3.2031200000000003E-2</c:v>
                </c:pt>
                <c:pt idx="8038">
                  <c:v>-4.8437500000000001E-2</c:v>
                </c:pt>
                <c:pt idx="8039">
                  <c:v>-4.2968800000000001E-2</c:v>
                </c:pt>
                <c:pt idx="8040">
                  <c:v>-7.2656200000000004E-2</c:v>
                </c:pt>
                <c:pt idx="8041">
                  <c:v>-0.1125</c:v>
                </c:pt>
                <c:pt idx="8042">
                  <c:v>-6.6406199999999999E-2</c:v>
                </c:pt>
                <c:pt idx="8043">
                  <c:v>-7.7343800000000004E-2</c:v>
                </c:pt>
                <c:pt idx="8044">
                  <c:v>-8.7499999999999994E-2</c:v>
                </c:pt>
                <c:pt idx="8045">
                  <c:v>-7.4999999999999997E-2</c:v>
                </c:pt>
                <c:pt idx="8046">
                  <c:v>-7.3437500000000003E-2</c:v>
                </c:pt>
                <c:pt idx="8047">
                  <c:v>-5.3906299999999997E-2</c:v>
                </c:pt>
                <c:pt idx="8048">
                  <c:v>-5.0781199999999999E-2</c:v>
                </c:pt>
                <c:pt idx="8049">
                  <c:v>-7.1093799999999999E-2</c:v>
                </c:pt>
                <c:pt idx="8050">
                  <c:v>-0.05</c:v>
                </c:pt>
                <c:pt idx="8051">
                  <c:v>-4.5312499999999999E-2</c:v>
                </c:pt>
                <c:pt idx="8052">
                  <c:v>-5.5468799999999999E-2</c:v>
                </c:pt>
                <c:pt idx="8053">
                  <c:v>-4.3749999999999997E-2</c:v>
                </c:pt>
                <c:pt idx="8054">
                  <c:v>-6.3281299999999999E-2</c:v>
                </c:pt>
                <c:pt idx="8055">
                  <c:v>-5.46875E-2</c:v>
                </c:pt>
                <c:pt idx="8056">
                  <c:v>-4.2187500000000003E-2</c:v>
                </c:pt>
                <c:pt idx="8057">
                  <c:v>-6.0156300000000003E-2</c:v>
                </c:pt>
                <c:pt idx="8058">
                  <c:v>-4.4531300000000003E-2</c:v>
                </c:pt>
                <c:pt idx="8059">
                  <c:v>-4.9218699999999997E-2</c:v>
                </c:pt>
                <c:pt idx="8060">
                  <c:v>-6.0937499999999999E-2</c:v>
                </c:pt>
                <c:pt idx="8061">
                  <c:v>-5.0781199999999999E-2</c:v>
                </c:pt>
                <c:pt idx="8062">
                  <c:v>-3.3593699999999997E-2</c:v>
                </c:pt>
                <c:pt idx="8063">
                  <c:v>-5.0781199999999999E-2</c:v>
                </c:pt>
                <c:pt idx="8064">
                  <c:v>-1.40625E-2</c:v>
                </c:pt>
                <c:pt idx="8065">
                  <c:v>-6.1718799999999997E-2</c:v>
                </c:pt>
                <c:pt idx="8066">
                  <c:v>-8.2812499999999997E-2</c:v>
                </c:pt>
                <c:pt idx="8067">
                  <c:v>-3.3593699999999997E-2</c:v>
                </c:pt>
                <c:pt idx="8068">
                  <c:v>-9.0624999999999997E-2</c:v>
                </c:pt>
                <c:pt idx="8069">
                  <c:v>-8.8281200000000004E-2</c:v>
                </c:pt>
                <c:pt idx="8070">
                  <c:v>-9.7656199999999999E-2</c:v>
                </c:pt>
                <c:pt idx="8071">
                  <c:v>-8.9062500000000003E-2</c:v>
                </c:pt>
                <c:pt idx="8072">
                  <c:v>1.48437E-2</c:v>
                </c:pt>
                <c:pt idx="8073">
                  <c:v>-6.3281299999999999E-2</c:v>
                </c:pt>
                <c:pt idx="8074">
                  <c:v>-0.119531</c:v>
                </c:pt>
                <c:pt idx="8075">
                  <c:v>-3.6718800000000003E-2</c:v>
                </c:pt>
                <c:pt idx="8076">
                  <c:v>-6.3281299999999999E-2</c:v>
                </c:pt>
                <c:pt idx="8077">
                  <c:v>-7.5781299999999996E-2</c:v>
                </c:pt>
                <c:pt idx="8078">
                  <c:v>-5.7812500000000003E-2</c:v>
                </c:pt>
                <c:pt idx="8079">
                  <c:v>-6.4843700000000004E-2</c:v>
                </c:pt>
                <c:pt idx="8080">
                  <c:v>3.2031200000000003E-2</c:v>
                </c:pt>
                <c:pt idx="8081">
                  <c:v>-4.2968800000000001E-2</c:v>
                </c:pt>
                <c:pt idx="8082">
                  <c:v>-0.103906</c:v>
                </c:pt>
                <c:pt idx="8083">
                  <c:v>-3.2812500000000001E-2</c:v>
                </c:pt>
                <c:pt idx="8084">
                  <c:v>-5.2343800000000003E-2</c:v>
                </c:pt>
                <c:pt idx="8085">
                  <c:v>-5.6250000000000001E-2</c:v>
                </c:pt>
                <c:pt idx="8086">
                  <c:v>-5.7031199999999997E-2</c:v>
                </c:pt>
                <c:pt idx="8087">
                  <c:v>-4.7656299999999999E-2</c:v>
                </c:pt>
                <c:pt idx="8088">
                  <c:v>6.2500000000000003E-3</c:v>
                </c:pt>
                <c:pt idx="8089">
                  <c:v>-3.5156199999999999E-2</c:v>
                </c:pt>
                <c:pt idx="8090">
                  <c:v>-0.11093799999999999</c:v>
                </c:pt>
                <c:pt idx="8091">
                  <c:v>-8.59375E-2</c:v>
                </c:pt>
                <c:pt idx="8092">
                  <c:v>-5.8593800000000001E-2</c:v>
                </c:pt>
                <c:pt idx="8093">
                  <c:v>-7.1093799999999999E-2</c:v>
                </c:pt>
                <c:pt idx="8094">
                  <c:v>-9.2187500000000006E-2</c:v>
                </c:pt>
                <c:pt idx="8095">
                  <c:v>-5.8593800000000001E-2</c:v>
                </c:pt>
                <c:pt idx="8096">
                  <c:v>1.2500000000000001E-2</c:v>
                </c:pt>
                <c:pt idx="8097">
                  <c:v>-3.5937499999999997E-2</c:v>
                </c:pt>
                <c:pt idx="8098">
                  <c:v>-8.9062500000000003E-2</c:v>
                </c:pt>
                <c:pt idx="8099">
                  <c:v>-0.100781</c:v>
                </c:pt>
                <c:pt idx="8100">
                  <c:v>-7.7343800000000004E-2</c:v>
                </c:pt>
                <c:pt idx="8101">
                  <c:v>-6.5625000000000003E-2</c:v>
                </c:pt>
                <c:pt idx="8102">
                  <c:v>-8.2812499999999997E-2</c:v>
                </c:pt>
                <c:pt idx="8103">
                  <c:v>-8.4375000000000006E-2</c:v>
                </c:pt>
                <c:pt idx="8104">
                  <c:v>-7.03125E-2</c:v>
                </c:pt>
                <c:pt idx="8105">
                  <c:v>-5.46875E-2</c:v>
                </c:pt>
                <c:pt idx="8106">
                  <c:v>-9.2968800000000004E-2</c:v>
                </c:pt>
                <c:pt idx="8107">
                  <c:v>-0.101562</c:v>
                </c:pt>
                <c:pt idx="8108">
                  <c:v>-6.8750000000000006E-2</c:v>
                </c:pt>
                <c:pt idx="8109">
                  <c:v>-5.6250000000000001E-2</c:v>
                </c:pt>
                <c:pt idx="8110">
                  <c:v>-6.6406199999999999E-2</c:v>
                </c:pt>
                <c:pt idx="8111">
                  <c:v>-5.3906299999999997E-2</c:v>
                </c:pt>
                <c:pt idx="8112">
                  <c:v>-1.5625E-2</c:v>
                </c:pt>
                <c:pt idx="8113">
                  <c:v>-8.5937500000000007E-3</c:v>
                </c:pt>
                <c:pt idx="8114">
                  <c:v>-5.3124999999999999E-2</c:v>
                </c:pt>
                <c:pt idx="8115">
                  <c:v>-7.8125E-2</c:v>
                </c:pt>
                <c:pt idx="8116">
                  <c:v>-8.3593799999999996E-2</c:v>
                </c:pt>
                <c:pt idx="8117">
                  <c:v>-5.46875E-2</c:v>
                </c:pt>
                <c:pt idx="8118">
                  <c:v>-9.8437499999999997E-2</c:v>
                </c:pt>
                <c:pt idx="8119">
                  <c:v>-7.3437500000000003E-2</c:v>
                </c:pt>
                <c:pt idx="8120">
                  <c:v>-6.3281299999999999E-2</c:v>
                </c:pt>
                <c:pt idx="8121">
                  <c:v>0</c:v>
                </c:pt>
                <c:pt idx="8122">
                  <c:v>-8.9062500000000003E-2</c:v>
                </c:pt>
                <c:pt idx="8123">
                  <c:v>-9.5312499999999994E-2</c:v>
                </c:pt>
                <c:pt idx="8124">
                  <c:v>-6.0156300000000003E-2</c:v>
                </c:pt>
                <c:pt idx="8125">
                  <c:v>-8.2812499999999997E-2</c:v>
                </c:pt>
                <c:pt idx="8126">
                  <c:v>-5.6250000000000001E-2</c:v>
                </c:pt>
                <c:pt idx="8127">
                  <c:v>-6.3281299999999999E-2</c:v>
                </c:pt>
                <c:pt idx="8128">
                  <c:v>-5.5468799999999999E-2</c:v>
                </c:pt>
                <c:pt idx="8129">
                  <c:v>-4.2968800000000001E-2</c:v>
                </c:pt>
                <c:pt idx="8130">
                  <c:v>-5.3124999999999999E-2</c:v>
                </c:pt>
                <c:pt idx="8131">
                  <c:v>-7.8125E-2</c:v>
                </c:pt>
                <c:pt idx="8132">
                  <c:v>-6.5625000000000003E-2</c:v>
                </c:pt>
                <c:pt idx="8133">
                  <c:v>-7.1093799999999999E-2</c:v>
                </c:pt>
                <c:pt idx="8134">
                  <c:v>-8.9843800000000001E-2</c:v>
                </c:pt>
                <c:pt idx="8135">
                  <c:v>-8.7499999999999994E-2</c:v>
                </c:pt>
                <c:pt idx="8136">
                  <c:v>-7.1874999999999994E-2</c:v>
                </c:pt>
                <c:pt idx="8137">
                  <c:v>-5.0781199999999999E-2</c:v>
                </c:pt>
                <c:pt idx="8138">
                  <c:v>-6.9531300000000004E-2</c:v>
                </c:pt>
                <c:pt idx="8139">
                  <c:v>-6.25E-2</c:v>
                </c:pt>
                <c:pt idx="8140">
                  <c:v>-7.6562500000000006E-2</c:v>
                </c:pt>
                <c:pt idx="8141">
                  <c:v>-7.4218800000000001E-2</c:v>
                </c:pt>
                <c:pt idx="8142">
                  <c:v>-5.3124999999999999E-2</c:v>
                </c:pt>
                <c:pt idx="8143">
                  <c:v>-4.1406199999999997E-2</c:v>
                </c:pt>
                <c:pt idx="8144">
                  <c:v>-4.5312499999999999E-2</c:v>
                </c:pt>
                <c:pt idx="8145">
                  <c:v>-6.8750000000000006E-2</c:v>
                </c:pt>
                <c:pt idx="8146">
                  <c:v>-7.5781299999999996E-2</c:v>
                </c:pt>
                <c:pt idx="8147">
                  <c:v>-6.0156300000000003E-2</c:v>
                </c:pt>
                <c:pt idx="8148">
                  <c:v>-6.3281299999999999E-2</c:v>
                </c:pt>
                <c:pt idx="8149">
                  <c:v>-6.0937499999999999E-2</c:v>
                </c:pt>
                <c:pt idx="8150">
                  <c:v>-8.5937500000000007E-3</c:v>
                </c:pt>
                <c:pt idx="8151">
                  <c:v>-2.9687499999999999E-2</c:v>
                </c:pt>
                <c:pt idx="8152">
                  <c:v>-7.2656200000000004E-2</c:v>
                </c:pt>
                <c:pt idx="8153">
                  <c:v>-5.3124999999999999E-2</c:v>
                </c:pt>
                <c:pt idx="8154">
                  <c:v>-4.7656299999999999E-2</c:v>
                </c:pt>
                <c:pt idx="8155">
                  <c:v>-4.6093799999999997E-2</c:v>
                </c:pt>
                <c:pt idx="8156">
                  <c:v>-4.6093799999999997E-2</c:v>
                </c:pt>
                <c:pt idx="8157">
                  <c:v>-3.5937499999999997E-2</c:v>
                </c:pt>
                <c:pt idx="8158">
                  <c:v>1.7968700000000001E-2</c:v>
                </c:pt>
                <c:pt idx="8159">
                  <c:v>-2.9687499999999999E-2</c:v>
                </c:pt>
                <c:pt idx="8160">
                  <c:v>-7.8125E-2</c:v>
                </c:pt>
                <c:pt idx="8161">
                  <c:v>-8.2812499999999997E-2</c:v>
                </c:pt>
                <c:pt idx="8162">
                  <c:v>-5.3906299999999997E-2</c:v>
                </c:pt>
                <c:pt idx="8163">
                  <c:v>-7.4999999999999997E-2</c:v>
                </c:pt>
                <c:pt idx="8164">
                  <c:v>-8.4375000000000006E-2</c:v>
                </c:pt>
                <c:pt idx="8165">
                  <c:v>-5.0781199999999999E-2</c:v>
                </c:pt>
                <c:pt idx="8166">
                  <c:v>4.2187500000000003E-2</c:v>
                </c:pt>
                <c:pt idx="8167">
                  <c:v>-3.90625E-2</c:v>
                </c:pt>
                <c:pt idx="8168">
                  <c:v>-0.1</c:v>
                </c:pt>
                <c:pt idx="8169">
                  <c:v>-7.5781299999999996E-2</c:v>
                </c:pt>
                <c:pt idx="8170">
                  <c:v>-5.3906299999999997E-2</c:v>
                </c:pt>
                <c:pt idx="8171">
                  <c:v>-9.2187500000000006E-2</c:v>
                </c:pt>
                <c:pt idx="8172">
                  <c:v>-8.5156300000000004E-2</c:v>
                </c:pt>
                <c:pt idx="8173">
                  <c:v>-7.5781299999999996E-2</c:v>
                </c:pt>
                <c:pt idx="8174">
                  <c:v>1.3281299999999999E-2</c:v>
                </c:pt>
                <c:pt idx="8175">
                  <c:v>-6.5625000000000003E-2</c:v>
                </c:pt>
                <c:pt idx="8176">
                  <c:v>-0.108594</c:v>
                </c:pt>
                <c:pt idx="8177">
                  <c:v>-5.46875E-2</c:v>
                </c:pt>
                <c:pt idx="8178">
                  <c:v>-6.1718799999999997E-2</c:v>
                </c:pt>
                <c:pt idx="8179">
                  <c:v>-7.4999999999999997E-2</c:v>
                </c:pt>
                <c:pt idx="8180">
                  <c:v>-4.1406199999999997E-2</c:v>
                </c:pt>
                <c:pt idx="8181">
                  <c:v>-4.6093799999999997E-2</c:v>
                </c:pt>
                <c:pt idx="8182">
                  <c:v>1.5625E-2</c:v>
                </c:pt>
                <c:pt idx="8183">
                  <c:v>-4.9218699999999997E-2</c:v>
                </c:pt>
                <c:pt idx="8184">
                  <c:v>-9.6093700000000004E-2</c:v>
                </c:pt>
                <c:pt idx="8185">
                  <c:v>-8.8281200000000004E-2</c:v>
                </c:pt>
                <c:pt idx="8186">
                  <c:v>-6.0937499999999999E-2</c:v>
                </c:pt>
                <c:pt idx="8187">
                  <c:v>-6.0937499999999999E-2</c:v>
                </c:pt>
                <c:pt idx="8188">
                  <c:v>-4.5312499999999999E-2</c:v>
                </c:pt>
                <c:pt idx="8189">
                  <c:v>-6.3281299999999999E-2</c:v>
                </c:pt>
                <c:pt idx="8190">
                  <c:v>1.8749999999999999E-2</c:v>
                </c:pt>
                <c:pt idx="8191">
                  <c:v>-4.8437500000000001E-2</c:v>
                </c:pt>
                <c:pt idx="8192">
                  <c:v>-0.12812499999999999</c:v>
                </c:pt>
                <c:pt idx="8193">
                  <c:v>-0.101562</c:v>
                </c:pt>
                <c:pt idx="8194">
                  <c:v>-9.375E-2</c:v>
                </c:pt>
                <c:pt idx="8195">
                  <c:v>-9.6875000000000003E-2</c:v>
                </c:pt>
                <c:pt idx="8196">
                  <c:v>-8.2812499999999997E-2</c:v>
                </c:pt>
                <c:pt idx="8197">
                  <c:v>-7.1093799999999999E-2</c:v>
                </c:pt>
                <c:pt idx="8198">
                  <c:v>-1.40625E-2</c:v>
                </c:pt>
                <c:pt idx="8199">
                  <c:v>-5.8593800000000001E-2</c:v>
                </c:pt>
                <c:pt idx="8200">
                  <c:v>-0.101562</c:v>
                </c:pt>
                <c:pt idx="8201">
                  <c:v>-9.6093700000000004E-2</c:v>
                </c:pt>
                <c:pt idx="8202">
                  <c:v>-9.2968800000000004E-2</c:v>
                </c:pt>
                <c:pt idx="8203">
                  <c:v>-9.4531299999999999E-2</c:v>
                </c:pt>
                <c:pt idx="8204">
                  <c:v>-6.9531300000000004E-2</c:v>
                </c:pt>
                <c:pt idx="8205">
                  <c:v>-7.8125E-2</c:v>
                </c:pt>
                <c:pt idx="8206">
                  <c:v>-3.3593699999999997E-2</c:v>
                </c:pt>
                <c:pt idx="8207">
                  <c:v>-4.7656299999999999E-2</c:v>
                </c:pt>
                <c:pt idx="8208">
                  <c:v>-6.3281299999999999E-2</c:v>
                </c:pt>
                <c:pt idx="8209">
                  <c:v>-7.1874999999999994E-2</c:v>
                </c:pt>
                <c:pt idx="8210">
                  <c:v>-9.375E-2</c:v>
                </c:pt>
                <c:pt idx="8211">
                  <c:v>-4.3749999999999997E-2</c:v>
                </c:pt>
                <c:pt idx="8212">
                  <c:v>-2.6562499999999999E-2</c:v>
                </c:pt>
                <c:pt idx="8213">
                  <c:v>-8.6718799999999999E-2</c:v>
                </c:pt>
                <c:pt idx="8214">
                  <c:v>-7.5781299999999996E-2</c:v>
                </c:pt>
                <c:pt idx="8215">
                  <c:v>-3.4375000000000003E-2</c:v>
                </c:pt>
                <c:pt idx="8216">
                  <c:v>-2.1093799999999999E-2</c:v>
                </c:pt>
                <c:pt idx="8217">
                  <c:v>3.1250000000000002E-3</c:v>
                </c:pt>
                <c:pt idx="8218">
                  <c:v>-9.0624999999999997E-2</c:v>
                </c:pt>
                <c:pt idx="8219">
                  <c:v>-0.110156</c:v>
                </c:pt>
                <c:pt idx="8220">
                  <c:v>-4.7656299999999999E-2</c:v>
                </c:pt>
                <c:pt idx="8221">
                  <c:v>-5.3906299999999997E-2</c:v>
                </c:pt>
                <c:pt idx="8222">
                  <c:v>-6.0156300000000003E-2</c:v>
                </c:pt>
                <c:pt idx="8223">
                  <c:v>-5.3124999999999999E-2</c:v>
                </c:pt>
                <c:pt idx="8224">
                  <c:v>-2.0312500000000001E-2</c:v>
                </c:pt>
                <c:pt idx="8225">
                  <c:v>-2.1093799999999999E-2</c:v>
                </c:pt>
                <c:pt idx="8226">
                  <c:v>-3.90625E-2</c:v>
                </c:pt>
                <c:pt idx="8227">
                  <c:v>-5.0781199999999999E-2</c:v>
                </c:pt>
                <c:pt idx="8228">
                  <c:v>-6.6406199999999999E-2</c:v>
                </c:pt>
                <c:pt idx="8229">
                  <c:v>-0.05</c:v>
                </c:pt>
                <c:pt idx="8230">
                  <c:v>3.1250000000000002E-3</c:v>
                </c:pt>
                <c:pt idx="8231">
                  <c:v>-4.4531300000000003E-2</c:v>
                </c:pt>
                <c:pt idx="8232">
                  <c:v>-8.2031199999999999E-2</c:v>
                </c:pt>
                <c:pt idx="8233">
                  <c:v>-1.3281299999999999E-2</c:v>
                </c:pt>
                <c:pt idx="8234">
                  <c:v>3.90625E-3</c:v>
                </c:pt>
                <c:pt idx="8235">
                  <c:v>-2.6562499999999999E-2</c:v>
                </c:pt>
                <c:pt idx="8236">
                  <c:v>-7.6562500000000006E-2</c:v>
                </c:pt>
                <c:pt idx="8237">
                  <c:v>-0.125781</c:v>
                </c:pt>
                <c:pt idx="8238">
                  <c:v>-7.7343800000000004E-2</c:v>
                </c:pt>
                <c:pt idx="8239">
                  <c:v>-2.1093799999999999E-2</c:v>
                </c:pt>
                <c:pt idx="8240">
                  <c:v>6.2500000000000003E-3</c:v>
                </c:pt>
                <c:pt idx="8241">
                  <c:v>-2.0312500000000001E-2</c:v>
                </c:pt>
                <c:pt idx="8242">
                  <c:v>-8.6718799999999999E-2</c:v>
                </c:pt>
                <c:pt idx="8243">
                  <c:v>-4.7656299999999999E-2</c:v>
                </c:pt>
                <c:pt idx="8244">
                  <c:v>4.3749999999999997E-2</c:v>
                </c:pt>
                <c:pt idx="8245">
                  <c:v>2.1093799999999999E-2</c:v>
                </c:pt>
                <c:pt idx="8246">
                  <c:v>-7.7343800000000004E-2</c:v>
                </c:pt>
                <c:pt idx="8247">
                  <c:v>2.3437499999999999E-3</c:v>
                </c:pt>
                <c:pt idx="8248">
                  <c:v>-7.2656200000000004E-2</c:v>
                </c:pt>
                <c:pt idx="8249">
                  <c:v>-0.160938</c:v>
                </c:pt>
                <c:pt idx="8250">
                  <c:v>-0.11562500000000001</c:v>
                </c:pt>
                <c:pt idx="8251">
                  <c:v>-8.2812499999999997E-2</c:v>
                </c:pt>
                <c:pt idx="8252">
                  <c:v>-8.4375000000000006E-2</c:v>
                </c:pt>
                <c:pt idx="8253">
                  <c:v>-8.3593799999999996E-2</c:v>
                </c:pt>
                <c:pt idx="8254">
                  <c:v>-6.6406199999999999E-2</c:v>
                </c:pt>
                <c:pt idx="8255">
                  <c:v>-7.03125E-2</c:v>
                </c:pt>
                <c:pt idx="8256">
                  <c:v>-9.8437499999999997E-2</c:v>
                </c:pt>
                <c:pt idx="8257">
                  <c:v>-0.1</c:v>
                </c:pt>
                <c:pt idx="8258">
                  <c:v>-8.2031199999999999E-2</c:v>
                </c:pt>
                <c:pt idx="8259">
                  <c:v>-3.5937499999999997E-2</c:v>
                </c:pt>
                <c:pt idx="8260">
                  <c:v>-7.1093799999999999E-2</c:v>
                </c:pt>
                <c:pt idx="8261">
                  <c:v>-0.100781</c:v>
                </c:pt>
                <c:pt idx="8262">
                  <c:v>-6.4843700000000004E-2</c:v>
                </c:pt>
                <c:pt idx="8263">
                  <c:v>-5.2343800000000003E-2</c:v>
                </c:pt>
                <c:pt idx="8264">
                  <c:v>-5.2343800000000003E-2</c:v>
                </c:pt>
                <c:pt idx="8265">
                  <c:v>-3.5156199999999999E-2</c:v>
                </c:pt>
                <c:pt idx="8266">
                  <c:v>-5.0781199999999999E-2</c:v>
                </c:pt>
                <c:pt idx="8267">
                  <c:v>-7.4218800000000001E-2</c:v>
                </c:pt>
                <c:pt idx="8268">
                  <c:v>-6.7968799999999996E-2</c:v>
                </c:pt>
                <c:pt idx="8269">
                  <c:v>-7.8125E-2</c:v>
                </c:pt>
                <c:pt idx="8270">
                  <c:v>-7.4999999999999997E-2</c:v>
                </c:pt>
                <c:pt idx="8271">
                  <c:v>-5.5468799999999999E-2</c:v>
                </c:pt>
                <c:pt idx="8272">
                  <c:v>-3.4375000000000003E-2</c:v>
                </c:pt>
                <c:pt idx="8273">
                  <c:v>-2.34375E-2</c:v>
                </c:pt>
                <c:pt idx="8274">
                  <c:v>-0.102344</c:v>
                </c:pt>
                <c:pt idx="8275">
                  <c:v>-7.9687499999999994E-2</c:v>
                </c:pt>
                <c:pt idx="8276">
                  <c:v>-8.0468700000000004E-2</c:v>
                </c:pt>
                <c:pt idx="8277">
                  <c:v>-8.3593799999999996E-2</c:v>
                </c:pt>
                <c:pt idx="8278">
                  <c:v>-6.3281299999999999E-2</c:v>
                </c:pt>
                <c:pt idx="8279">
                  <c:v>-4.6093799999999997E-2</c:v>
                </c:pt>
                <c:pt idx="8280">
                  <c:v>-1.7968700000000001E-2</c:v>
                </c:pt>
                <c:pt idx="8281">
                  <c:v>-1.40625E-2</c:v>
                </c:pt>
                <c:pt idx="8282">
                  <c:v>-8.2031199999999999E-2</c:v>
                </c:pt>
                <c:pt idx="8283">
                  <c:v>-9.6875000000000003E-2</c:v>
                </c:pt>
                <c:pt idx="8284">
                  <c:v>-7.1093799999999999E-2</c:v>
                </c:pt>
                <c:pt idx="8285">
                  <c:v>-7.3437500000000003E-2</c:v>
                </c:pt>
                <c:pt idx="8286">
                  <c:v>-6.25E-2</c:v>
                </c:pt>
                <c:pt idx="8287">
                  <c:v>-5.2343800000000003E-2</c:v>
                </c:pt>
                <c:pt idx="8288">
                  <c:v>-6.4843700000000004E-2</c:v>
                </c:pt>
                <c:pt idx="8289">
                  <c:v>-5.4687499999999997E-3</c:v>
                </c:pt>
                <c:pt idx="8290">
                  <c:v>-5.7031199999999997E-2</c:v>
                </c:pt>
                <c:pt idx="8291">
                  <c:v>-7.3437500000000003E-2</c:v>
                </c:pt>
                <c:pt idx="8292">
                  <c:v>-5.8593800000000001E-2</c:v>
                </c:pt>
                <c:pt idx="8293">
                  <c:v>-0.109375</c:v>
                </c:pt>
                <c:pt idx="8294">
                  <c:v>-3.8281299999999997E-2</c:v>
                </c:pt>
                <c:pt idx="8295">
                  <c:v>-2.7343800000000001E-2</c:v>
                </c:pt>
                <c:pt idx="8296">
                  <c:v>-0.125</c:v>
                </c:pt>
                <c:pt idx="8297">
                  <c:v>-9.2187500000000006E-2</c:v>
                </c:pt>
                <c:pt idx="8298">
                  <c:v>-6.3281299999999999E-2</c:v>
                </c:pt>
                <c:pt idx="8299">
                  <c:v>0</c:v>
                </c:pt>
                <c:pt idx="8300">
                  <c:v>6.2500000000000003E-3</c:v>
                </c:pt>
                <c:pt idx="8301">
                  <c:v>-0.117969</c:v>
                </c:pt>
                <c:pt idx="8302">
                  <c:v>-0.114844</c:v>
                </c:pt>
                <c:pt idx="8303">
                  <c:v>-8.4375000000000006E-2</c:v>
                </c:pt>
                <c:pt idx="8304">
                  <c:v>-8.3593799999999996E-2</c:v>
                </c:pt>
                <c:pt idx="8305">
                  <c:v>-1.6406299999999999E-2</c:v>
                </c:pt>
                <c:pt idx="8306">
                  <c:v>-4.0625000000000001E-2</c:v>
                </c:pt>
                <c:pt idx="8307">
                  <c:v>-2.9687499999999999E-2</c:v>
                </c:pt>
                <c:pt idx="8308">
                  <c:v>-4.4531300000000003E-2</c:v>
                </c:pt>
                <c:pt idx="8309">
                  <c:v>-5.1562499999999997E-2</c:v>
                </c:pt>
                <c:pt idx="8310">
                  <c:v>1.3281299999999999E-2</c:v>
                </c:pt>
                <c:pt idx="8311">
                  <c:v>-4.0625000000000001E-2</c:v>
                </c:pt>
                <c:pt idx="8312">
                  <c:v>-9.4531299999999999E-2</c:v>
                </c:pt>
                <c:pt idx="8313">
                  <c:v>-0.114063</c:v>
                </c:pt>
                <c:pt idx="8314">
                  <c:v>-8.2031199999999999E-2</c:v>
                </c:pt>
                <c:pt idx="8315">
                  <c:v>-7.8125E-2</c:v>
                </c:pt>
                <c:pt idx="8316">
                  <c:v>-3.90625E-2</c:v>
                </c:pt>
                <c:pt idx="8317">
                  <c:v>-8.0468700000000004E-2</c:v>
                </c:pt>
                <c:pt idx="8318">
                  <c:v>-9.5312499999999994E-2</c:v>
                </c:pt>
                <c:pt idx="8319">
                  <c:v>-6.1718799999999997E-2</c:v>
                </c:pt>
                <c:pt idx="8320">
                  <c:v>4.2968800000000001E-2</c:v>
                </c:pt>
                <c:pt idx="8321">
                  <c:v>-6.0156300000000003E-2</c:v>
                </c:pt>
                <c:pt idx="8322">
                  <c:v>-8.4375000000000006E-2</c:v>
                </c:pt>
                <c:pt idx="8323">
                  <c:v>-5.7031199999999997E-2</c:v>
                </c:pt>
                <c:pt idx="8324">
                  <c:v>-4.6093799999999997E-2</c:v>
                </c:pt>
                <c:pt idx="8325">
                  <c:v>-4.7656299999999999E-2</c:v>
                </c:pt>
                <c:pt idx="8326">
                  <c:v>-6.3281299999999999E-2</c:v>
                </c:pt>
                <c:pt idx="8327">
                  <c:v>-6.6406199999999999E-2</c:v>
                </c:pt>
                <c:pt idx="8328">
                  <c:v>-4.0625000000000001E-2</c:v>
                </c:pt>
                <c:pt idx="8329">
                  <c:v>-7.2656200000000004E-2</c:v>
                </c:pt>
                <c:pt idx="8330">
                  <c:v>-8.2031199999999999E-2</c:v>
                </c:pt>
                <c:pt idx="8331">
                  <c:v>-5.0781199999999999E-2</c:v>
                </c:pt>
                <c:pt idx="8332">
                  <c:v>-5.5468799999999999E-2</c:v>
                </c:pt>
                <c:pt idx="8333">
                  <c:v>-0.10781200000000001</c:v>
                </c:pt>
                <c:pt idx="8334">
                  <c:v>-9.2187500000000006E-2</c:v>
                </c:pt>
                <c:pt idx="8335">
                  <c:v>-8.59375E-2</c:v>
                </c:pt>
                <c:pt idx="8336">
                  <c:v>-5.46875E-2</c:v>
                </c:pt>
                <c:pt idx="8337">
                  <c:v>-3.5937499999999997E-2</c:v>
                </c:pt>
                <c:pt idx="8338">
                  <c:v>-7.8125E-2</c:v>
                </c:pt>
                <c:pt idx="8339">
                  <c:v>-0.10312499999999999</c:v>
                </c:pt>
                <c:pt idx="8340">
                  <c:v>-8.0468700000000004E-2</c:v>
                </c:pt>
                <c:pt idx="8341">
                  <c:v>-8.8281200000000004E-2</c:v>
                </c:pt>
                <c:pt idx="8342">
                  <c:v>-0.101562</c:v>
                </c:pt>
                <c:pt idx="8343">
                  <c:v>-8.0468700000000004E-2</c:v>
                </c:pt>
                <c:pt idx="8344">
                  <c:v>-6.6406199999999999E-2</c:v>
                </c:pt>
                <c:pt idx="8345">
                  <c:v>-2.6562499999999999E-2</c:v>
                </c:pt>
                <c:pt idx="8346">
                  <c:v>-6.6406199999999999E-2</c:v>
                </c:pt>
                <c:pt idx="8347">
                  <c:v>-0.11328100000000001</c:v>
                </c:pt>
                <c:pt idx="8348">
                  <c:v>-0.100781</c:v>
                </c:pt>
                <c:pt idx="8349">
                  <c:v>-8.7499999999999994E-2</c:v>
                </c:pt>
                <c:pt idx="8350">
                  <c:v>-7.3437500000000003E-2</c:v>
                </c:pt>
                <c:pt idx="8351">
                  <c:v>-8.59375E-2</c:v>
                </c:pt>
                <c:pt idx="8352">
                  <c:v>-6.5625000000000003E-2</c:v>
                </c:pt>
                <c:pt idx="8353">
                  <c:v>-2.7343800000000001E-2</c:v>
                </c:pt>
                <c:pt idx="8354">
                  <c:v>-6.0156300000000003E-2</c:v>
                </c:pt>
                <c:pt idx="8355">
                  <c:v>-8.4375000000000006E-2</c:v>
                </c:pt>
                <c:pt idx="8356">
                  <c:v>-9.7656199999999999E-2</c:v>
                </c:pt>
                <c:pt idx="8357">
                  <c:v>-0.11874999999999999</c:v>
                </c:pt>
                <c:pt idx="8358">
                  <c:v>-4.4531300000000003E-2</c:v>
                </c:pt>
                <c:pt idx="8359">
                  <c:v>-7.1874999999999994E-2</c:v>
                </c:pt>
                <c:pt idx="8360">
                  <c:v>-0.12343700000000001</c:v>
                </c:pt>
                <c:pt idx="8361">
                  <c:v>-8.0468700000000004E-2</c:v>
                </c:pt>
                <c:pt idx="8362">
                  <c:v>-8.8281200000000004E-2</c:v>
                </c:pt>
                <c:pt idx="8363">
                  <c:v>-7.1093799999999999E-2</c:v>
                </c:pt>
                <c:pt idx="8364">
                  <c:v>-7.1093799999999999E-2</c:v>
                </c:pt>
                <c:pt idx="8365">
                  <c:v>-0.13125000000000001</c:v>
                </c:pt>
                <c:pt idx="8366">
                  <c:v>-9.6875000000000003E-2</c:v>
                </c:pt>
                <c:pt idx="8367">
                  <c:v>-5.9374999999999997E-2</c:v>
                </c:pt>
                <c:pt idx="8368">
                  <c:v>-0.109375</c:v>
                </c:pt>
                <c:pt idx="8369">
                  <c:v>-0.100781</c:v>
                </c:pt>
                <c:pt idx="8370">
                  <c:v>-6.5625000000000003E-2</c:v>
                </c:pt>
                <c:pt idx="8371">
                  <c:v>-1.8749999999999999E-2</c:v>
                </c:pt>
                <c:pt idx="8372">
                  <c:v>-3.0468800000000001E-2</c:v>
                </c:pt>
                <c:pt idx="8373">
                  <c:v>-0.1</c:v>
                </c:pt>
                <c:pt idx="8374">
                  <c:v>-0.114063</c:v>
                </c:pt>
                <c:pt idx="8375">
                  <c:v>-8.2031199999999999E-2</c:v>
                </c:pt>
                <c:pt idx="8376">
                  <c:v>-8.3593799999999996E-2</c:v>
                </c:pt>
                <c:pt idx="8377">
                  <c:v>-6.7187499999999997E-2</c:v>
                </c:pt>
                <c:pt idx="8378">
                  <c:v>-6.5625000000000003E-2</c:v>
                </c:pt>
                <c:pt idx="8379">
                  <c:v>-2.1093799999999999E-2</c:v>
                </c:pt>
                <c:pt idx="8380">
                  <c:v>-1.40625E-2</c:v>
                </c:pt>
                <c:pt idx="8381">
                  <c:v>-6.25E-2</c:v>
                </c:pt>
                <c:pt idx="8382">
                  <c:v>-5.7812500000000003E-2</c:v>
                </c:pt>
                <c:pt idx="8383">
                  <c:v>-8.3593799999999996E-2</c:v>
                </c:pt>
                <c:pt idx="8384">
                  <c:v>-8.8281200000000004E-2</c:v>
                </c:pt>
                <c:pt idx="8385">
                  <c:v>-3.1250000000000002E-3</c:v>
                </c:pt>
                <c:pt idx="8386">
                  <c:v>-5.2343800000000003E-2</c:v>
                </c:pt>
                <c:pt idx="8387">
                  <c:v>-0.109375</c:v>
                </c:pt>
                <c:pt idx="8388">
                  <c:v>-7.1093799999999999E-2</c:v>
                </c:pt>
                <c:pt idx="8389">
                  <c:v>1.40625E-2</c:v>
                </c:pt>
                <c:pt idx="8390">
                  <c:v>-7.0312500000000002E-3</c:v>
                </c:pt>
                <c:pt idx="8391">
                  <c:v>-5.2343800000000003E-2</c:v>
                </c:pt>
                <c:pt idx="8392">
                  <c:v>-8.4375000000000006E-2</c:v>
                </c:pt>
                <c:pt idx="8393">
                  <c:v>-9.6875000000000003E-2</c:v>
                </c:pt>
                <c:pt idx="8394">
                  <c:v>-5.2343800000000003E-2</c:v>
                </c:pt>
                <c:pt idx="8395">
                  <c:v>-3.90625E-2</c:v>
                </c:pt>
                <c:pt idx="8396">
                  <c:v>-4.5312499999999999E-2</c:v>
                </c:pt>
                <c:pt idx="8397">
                  <c:v>-9.5312499999999994E-2</c:v>
                </c:pt>
                <c:pt idx="8398">
                  <c:v>-5.5468799999999999E-2</c:v>
                </c:pt>
                <c:pt idx="8399">
                  <c:v>-7.8125E-3</c:v>
                </c:pt>
                <c:pt idx="8400">
                  <c:v>-1.4843800000000001E-2</c:v>
                </c:pt>
                <c:pt idx="8401">
                  <c:v>-3.2812500000000001E-2</c:v>
                </c:pt>
                <c:pt idx="8402">
                  <c:v>-0.13437499999999999</c:v>
                </c:pt>
                <c:pt idx="8403">
                  <c:v>-0.124219</c:v>
                </c:pt>
                <c:pt idx="8404">
                  <c:v>-6.6406199999999999E-2</c:v>
                </c:pt>
                <c:pt idx="8405">
                  <c:v>-4.6093799999999997E-2</c:v>
                </c:pt>
                <c:pt idx="8406">
                  <c:v>-7.1093799999999999E-2</c:v>
                </c:pt>
                <c:pt idx="8407">
                  <c:v>-9.5312499999999994E-2</c:v>
                </c:pt>
                <c:pt idx="8408">
                  <c:v>-6.0937499999999999E-2</c:v>
                </c:pt>
                <c:pt idx="8409">
                  <c:v>1.0156200000000001E-2</c:v>
                </c:pt>
                <c:pt idx="8410">
                  <c:v>-1.0156200000000001E-2</c:v>
                </c:pt>
                <c:pt idx="8411">
                  <c:v>-4.8437500000000001E-2</c:v>
                </c:pt>
                <c:pt idx="8412">
                  <c:v>-0.145313</c:v>
                </c:pt>
                <c:pt idx="8413">
                  <c:v>-0.111719</c:v>
                </c:pt>
                <c:pt idx="8414">
                  <c:v>-7.03125E-2</c:v>
                </c:pt>
                <c:pt idx="8415">
                  <c:v>-7.8125E-3</c:v>
                </c:pt>
                <c:pt idx="8416">
                  <c:v>-6.25E-2</c:v>
                </c:pt>
                <c:pt idx="8417">
                  <c:v>-0.10781200000000001</c:v>
                </c:pt>
                <c:pt idx="8418">
                  <c:v>-5.0781199999999999E-2</c:v>
                </c:pt>
                <c:pt idx="8419">
                  <c:v>-4.0625000000000001E-2</c:v>
                </c:pt>
                <c:pt idx="8420">
                  <c:v>7.1093699999999996E-2</c:v>
                </c:pt>
                <c:pt idx="8421">
                  <c:v>3.90625E-2</c:v>
                </c:pt>
                <c:pt idx="8422">
                  <c:v>-9.7656199999999999E-2</c:v>
                </c:pt>
                <c:pt idx="8423">
                  <c:v>-2.5781200000000001E-2</c:v>
                </c:pt>
                <c:pt idx="8424">
                  <c:v>-6.7968799999999996E-2</c:v>
                </c:pt>
                <c:pt idx="8425">
                  <c:v>-0.14765600000000001</c:v>
                </c:pt>
                <c:pt idx="8426">
                  <c:v>-0.129688</c:v>
                </c:pt>
                <c:pt idx="8427">
                  <c:v>-4.9218699999999997E-2</c:v>
                </c:pt>
                <c:pt idx="8428">
                  <c:v>-9.2968800000000004E-2</c:v>
                </c:pt>
                <c:pt idx="8429">
                  <c:v>-8.0468700000000004E-2</c:v>
                </c:pt>
                <c:pt idx="8430">
                  <c:v>-5.7812500000000003E-2</c:v>
                </c:pt>
                <c:pt idx="8431">
                  <c:v>-8.5937500000000007E-3</c:v>
                </c:pt>
                <c:pt idx="8432">
                  <c:v>-6.0156300000000003E-2</c:v>
                </c:pt>
                <c:pt idx="8433">
                  <c:v>-6.5625000000000003E-2</c:v>
                </c:pt>
                <c:pt idx="8434">
                  <c:v>-8.0468700000000004E-2</c:v>
                </c:pt>
                <c:pt idx="8435">
                  <c:v>-4.7656299999999999E-2</c:v>
                </c:pt>
                <c:pt idx="8436">
                  <c:v>-6.25E-2</c:v>
                </c:pt>
                <c:pt idx="8437">
                  <c:v>-7.1874999999999994E-2</c:v>
                </c:pt>
                <c:pt idx="8438">
                  <c:v>-7.03125E-2</c:v>
                </c:pt>
                <c:pt idx="8439">
                  <c:v>-7.03125E-2</c:v>
                </c:pt>
                <c:pt idx="8440">
                  <c:v>-7.1874999999999994E-2</c:v>
                </c:pt>
                <c:pt idx="8441">
                  <c:v>-7.5781299999999996E-2</c:v>
                </c:pt>
                <c:pt idx="8442">
                  <c:v>-8.2031199999999999E-2</c:v>
                </c:pt>
                <c:pt idx="8443">
                  <c:v>-7.3437500000000003E-2</c:v>
                </c:pt>
                <c:pt idx="8444">
                  <c:v>-7.1093799999999999E-2</c:v>
                </c:pt>
                <c:pt idx="8445">
                  <c:v>-6.6406199999999999E-2</c:v>
                </c:pt>
                <c:pt idx="8446">
                  <c:v>-5.1562499999999997E-2</c:v>
                </c:pt>
                <c:pt idx="8447">
                  <c:v>-6.6406199999999999E-2</c:v>
                </c:pt>
                <c:pt idx="8448">
                  <c:v>-7.9687499999999994E-2</c:v>
                </c:pt>
                <c:pt idx="8449">
                  <c:v>-3.6718800000000003E-2</c:v>
                </c:pt>
                <c:pt idx="8450">
                  <c:v>-4.7656299999999999E-2</c:v>
                </c:pt>
                <c:pt idx="8451">
                  <c:v>-6.3281299999999999E-2</c:v>
                </c:pt>
                <c:pt idx="8452">
                  <c:v>-7.6562500000000006E-2</c:v>
                </c:pt>
                <c:pt idx="8453">
                  <c:v>-8.6718799999999999E-2</c:v>
                </c:pt>
                <c:pt idx="8454">
                  <c:v>-1.7187500000000001E-2</c:v>
                </c:pt>
                <c:pt idx="8455">
                  <c:v>-3.90625E-2</c:v>
                </c:pt>
                <c:pt idx="8456">
                  <c:v>-9.375E-2</c:v>
                </c:pt>
                <c:pt idx="8457">
                  <c:v>-0.101562</c:v>
                </c:pt>
                <c:pt idx="8458">
                  <c:v>-2.0312500000000001E-2</c:v>
                </c:pt>
                <c:pt idx="8459">
                  <c:v>-3.90625E-3</c:v>
                </c:pt>
                <c:pt idx="8460">
                  <c:v>1.0937499999999999E-2</c:v>
                </c:pt>
                <c:pt idx="8461">
                  <c:v>-8.4375000000000006E-2</c:v>
                </c:pt>
                <c:pt idx="8462">
                  <c:v>-0.124219</c:v>
                </c:pt>
                <c:pt idx="8463">
                  <c:v>-7.2656200000000004E-2</c:v>
                </c:pt>
                <c:pt idx="8464">
                  <c:v>-1.9531199999999999E-2</c:v>
                </c:pt>
                <c:pt idx="8465">
                  <c:v>-1.7968700000000001E-2</c:v>
                </c:pt>
                <c:pt idx="8466">
                  <c:v>-9.2187500000000006E-2</c:v>
                </c:pt>
                <c:pt idx="8467">
                  <c:v>-0.107031</c:v>
                </c:pt>
                <c:pt idx="8468">
                  <c:v>-6.5625000000000003E-2</c:v>
                </c:pt>
                <c:pt idx="8469">
                  <c:v>6.9531200000000001E-2</c:v>
                </c:pt>
                <c:pt idx="8470">
                  <c:v>-5.6250000000000001E-2</c:v>
                </c:pt>
                <c:pt idx="8471">
                  <c:v>-0.14374999999999999</c:v>
                </c:pt>
                <c:pt idx="8472">
                  <c:v>-7.6562500000000006E-2</c:v>
                </c:pt>
                <c:pt idx="8473">
                  <c:v>-5.5468799999999999E-2</c:v>
                </c:pt>
                <c:pt idx="8474">
                  <c:v>-3.9843799999999999E-2</c:v>
                </c:pt>
                <c:pt idx="8475">
                  <c:v>-4.1406199999999997E-2</c:v>
                </c:pt>
                <c:pt idx="8476">
                  <c:v>-5.8593800000000001E-2</c:v>
                </c:pt>
                <c:pt idx="8477">
                  <c:v>-4.9218699999999997E-2</c:v>
                </c:pt>
                <c:pt idx="8478">
                  <c:v>-5.0781199999999999E-2</c:v>
                </c:pt>
                <c:pt idx="8479">
                  <c:v>-6.5625000000000003E-2</c:v>
                </c:pt>
                <c:pt idx="8480">
                  <c:v>-6.9531300000000004E-2</c:v>
                </c:pt>
                <c:pt idx="8481">
                  <c:v>-2.9687499999999999E-2</c:v>
                </c:pt>
                <c:pt idx="8482">
                  <c:v>-8.2812499999999997E-2</c:v>
                </c:pt>
                <c:pt idx="8483">
                  <c:v>-6.7968799999999996E-2</c:v>
                </c:pt>
                <c:pt idx="8484">
                  <c:v>-4.5312499999999999E-2</c:v>
                </c:pt>
                <c:pt idx="8485">
                  <c:v>-4.2187500000000003E-2</c:v>
                </c:pt>
                <c:pt idx="8486">
                  <c:v>0</c:v>
                </c:pt>
                <c:pt idx="8487">
                  <c:v>-3.3593699999999997E-2</c:v>
                </c:pt>
                <c:pt idx="8488">
                  <c:v>-6.8750000000000006E-2</c:v>
                </c:pt>
                <c:pt idx="8489">
                  <c:v>-6.1718799999999997E-2</c:v>
                </c:pt>
                <c:pt idx="8490">
                  <c:v>0.71015600000000001</c:v>
                </c:pt>
                <c:pt idx="8491">
                  <c:v>1.2781199999999999</c:v>
                </c:pt>
                <c:pt idx="8492">
                  <c:v>-0.16484399999999999</c:v>
                </c:pt>
                <c:pt idx="8493">
                  <c:v>-0.37968800000000003</c:v>
                </c:pt>
                <c:pt idx="8494">
                  <c:v>-0.15859400000000001</c:v>
                </c:pt>
                <c:pt idx="8495">
                  <c:v>-0.19062499999999999</c:v>
                </c:pt>
                <c:pt idx="8496">
                  <c:v>-0.239844</c:v>
                </c:pt>
                <c:pt idx="8497">
                  <c:v>-0.171094</c:v>
                </c:pt>
                <c:pt idx="8498">
                  <c:v>-0.12734400000000001</c:v>
                </c:pt>
                <c:pt idx="8499">
                  <c:v>-0.15234400000000001</c:v>
                </c:pt>
                <c:pt idx="8500">
                  <c:v>-3.5156199999999999E-2</c:v>
                </c:pt>
                <c:pt idx="8501">
                  <c:v>-0.11874999999999999</c:v>
                </c:pt>
                <c:pt idx="8502">
                  <c:v>3.90625E-2</c:v>
                </c:pt>
                <c:pt idx="8503">
                  <c:v>-3.5937499999999997E-2</c:v>
                </c:pt>
                <c:pt idx="8504">
                  <c:v>-0.16015599999999999</c:v>
                </c:pt>
                <c:pt idx="8505">
                  <c:v>-4.4531300000000003E-2</c:v>
                </c:pt>
                <c:pt idx="8506">
                  <c:v>-0.111719</c:v>
                </c:pt>
                <c:pt idx="8507">
                  <c:v>-0.13281200000000001</c:v>
                </c:pt>
                <c:pt idx="8508">
                  <c:v>-3.4375000000000003E-2</c:v>
                </c:pt>
                <c:pt idx="8509">
                  <c:v>-0.13671900000000001</c:v>
                </c:pt>
                <c:pt idx="8510">
                  <c:v>-4.7656299999999999E-2</c:v>
                </c:pt>
                <c:pt idx="8511">
                  <c:v>-4.3749999999999997E-2</c:v>
                </c:pt>
                <c:pt idx="8512">
                  <c:v>-0.110156</c:v>
                </c:pt>
                <c:pt idx="8513">
                  <c:v>-8.8281200000000004E-2</c:v>
                </c:pt>
                <c:pt idx="8514">
                  <c:v>-0.117188</c:v>
                </c:pt>
                <c:pt idx="8515">
                  <c:v>-6.4843700000000004E-2</c:v>
                </c:pt>
                <c:pt idx="8516">
                  <c:v>2.1874999999999999E-2</c:v>
                </c:pt>
                <c:pt idx="8517">
                  <c:v>-0.12109399999999999</c:v>
                </c:pt>
                <c:pt idx="8518">
                  <c:v>-0.11328100000000001</c:v>
                </c:pt>
                <c:pt idx="8519">
                  <c:v>-4.6093799999999997E-2</c:v>
                </c:pt>
                <c:pt idx="8520">
                  <c:v>-4.8437500000000001E-2</c:v>
                </c:pt>
                <c:pt idx="8521">
                  <c:v>-3.2031299999999999E-2</c:v>
                </c:pt>
                <c:pt idx="8522">
                  <c:v>-0.102344</c:v>
                </c:pt>
                <c:pt idx="8523">
                  <c:v>-0.13281200000000001</c:v>
                </c:pt>
                <c:pt idx="8524">
                  <c:v>-2.5000000000000001E-2</c:v>
                </c:pt>
                <c:pt idx="8525">
                  <c:v>-9.2187500000000006E-2</c:v>
                </c:pt>
                <c:pt idx="8526">
                  <c:v>-0.11874999999999999</c:v>
                </c:pt>
                <c:pt idx="8527">
                  <c:v>-9.5312499999999994E-2</c:v>
                </c:pt>
                <c:pt idx="8528">
                  <c:v>-8.6718799999999999E-2</c:v>
                </c:pt>
                <c:pt idx="8529">
                  <c:v>-1.6406299999999999E-2</c:v>
                </c:pt>
                <c:pt idx="8530">
                  <c:v>-9.5312499999999994E-2</c:v>
                </c:pt>
                <c:pt idx="8531">
                  <c:v>-0.130469</c:v>
                </c:pt>
                <c:pt idx="8532">
                  <c:v>-8.2031199999999999E-2</c:v>
                </c:pt>
                <c:pt idx="8533">
                  <c:v>-0.10312499999999999</c:v>
                </c:pt>
                <c:pt idx="8534">
                  <c:v>-9.5312499999999994E-2</c:v>
                </c:pt>
                <c:pt idx="8535">
                  <c:v>-8.3593799999999996E-2</c:v>
                </c:pt>
                <c:pt idx="8536">
                  <c:v>-8.59375E-2</c:v>
                </c:pt>
                <c:pt idx="8537">
                  <c:v>-2.6562499999999999E-2</c:v>
                </c:pt>
                <c:pt idx="8538">
                  <c:v>-4.0625000000000001E-2</c:v>
                </c:pt>
                <c:pt idx="8539">
                  <c:v>-9.6875000000000003E-2</c:v>
                </c:pt>
                <c:pt idx="8540">
                  <c:v>-9.8437499999999997E-2</c:v>
                </c:pt>
                <c:pt idx="8541">
                  <c:v>-8.59375E-2</c:v>
                </c:pt>
                <c:pt idx="8542">
                  <c:v>-7.03125E-2</c:v>
                </c:pt>
                <c:pt idx="8543">
                  <c:v>-8.59375E-2</c:v>
                </c:pt>
                <c:pt idx="8544">
                  <c:v>-7.2656200000000004E-2</c:v>
                </c:pt>
                <c:pt idx="8545">
                  <c:v>0</c:v>
                </c:pt>
                <c:pt idx="8546">
                  <c:v>-7.8125E-3</c:v>
                </c:pt>
                <c:pt idx="8547">
                  <c:v>-5.46875E-2</c:v>
                </c:pt>
                <c:pt idx="8548">
                  <c:v>-8.3593799999999996E-2</c:v>
                </c:pt>
                <c:pt idx="8549">
                  <c:v>-9.4531299999999999E-2</c:v>
                </c:pt>
                <c:pt idx="8550">
                  <c:v>-7.9687499999999994E-2</c:v>
                </c:pt>
                <c:pt idx="8551">
                  <c:v>-6.25E-2</c:v>
                </c:pt>
                <c:pt idx="8552">
                  <c:v>-8.2812499999999997E-2</c:v>
                </c:pt>
                <c:pt idx="8553">
                  <c:v>-5.3906299999999997E-2</c:v>
                </c:pt>
                <c:pt idx="8554">
                  <c:v>-1.3281299999999999E-2</c:v>
                </c:pt>
                <c:pt idx="8555">
                  <c:v>-6.5625000000000003E-2</c:v>
                </c:pt>
                <c:pt idx="8556">
                  <c:v>-0.11562500000000001</c:v>
                </c:pt>
                <c:pt idx="8557">
                  <c:v>-0.100781</c:v>
                </c:pt>
                <c:pt idx="8558">
                  <c:v>-8.4375000000000006E-2</c:v>
                </c:pt>
                <c:pt idx="8559">
                  <c:v>-9.2187500000000006E-2</c:v>
                </c:pt>
                <c:pt idx="8560">
                  <c:v>-7.1093799999999999E-2</c:v>
                </c:pt>
                <c:pt idx="8561">
                  <c:v>-6.0156300000000003E-2</c:v>
                </c:pt>
                <c:pt idx="8562">
                  <c:v>-3.3593699999999997E-2</c:v>
                </c:pt>
                <c:pt idx="8563">
                  <c:v>-6.9531300000000004E-2</c:v>
                </c:pt>
                <c:pt idx="8564">
                  <c:v>-7.8125E-2</c:v>
                </c:pt>
                <c:pt idx="8565">
                  <c:v>-8.6718799999999999E-2</c:v>
                </c:pt>
                <c:pt idx="8566">
                  <c:v>-8.2031199999999999E-2</c:v>
                </c:pt>
                <c:pt idx="8567">
                  <c:v>-7.5781299999999996E-2</c:v>
                </c:pt>
                <c:pt idx="8568">
                  <c:v>-8.4375000000000006E-2</c:v>
                </c:pt>
                <c:pt idx="8569">
                  <c:v>-5.2343800000000003E-2</c:v>
                </c:pt>
                <c:pt idx="8570">
                  <c:v>-4.3749999999999997E-2</c:v>
                </c:pt>
                <c:pt idx="8571">
                  <c:v>-8.59375E-2</c:v>
                </c:pt>
                <c:pt idx="8572">
                  <c:v>-0.102344</c:v>
                </c:pt>
                <c:pt idx="8573">
                  <c:v>-8.9062500000000003E-2</c:v>
                </c:pt>
                <c:pt idx="8574">
                  <c:v>-6.7968799999999996E-2</c:v>
                </c:pt>
                <c:pt idx="8575">
                  <c:v>-5.3906299999999997E-2</c:v>
                </c:pt>
                <c:pt idx="8576">
                  <c:v>-6.7968799999999996E-2</c:v>
                </c:pt>
                <c:pt idx="8577">
                  <c:v>-2.5000000000000001E-2</c:v>
                </c:pt>
                <c:pt idx="8578">
                  <c:v>-4.2187500000000003E-2</c:v>
                </c:pt>
                <c:pt idx="8579">
                  <c:v>-9.5312499999999994E-2</c:v>
                </c:pt>
                <c:pt idx="8580">
                  <c:v>-9.6093700000000004E-2</c:v>
                </c:pt>
                <c:pt idx="8581">
                  <c:v>-5.7031199999999997E-2</c:v>
                </c:pt>
                <c:pt idx="8582">
                  <c:v>-6.0937499999999999E-2</c:v>
                </c:pt>
                <c:pt idx="8583">
                  <c:v>-8.4375000000000006E-2</c:v>
                </c:pt>
                <c:pt idx="8584">
                  <c:v>-6.7968799999999996E-2</c:v>
                </c:pt>
                <c:pt idx="8585">
                  <c:v>-3.3593699999999997E-2</c:v>
                </c:pt>
                <c:pt idx="8586">
                  <c:v>-6.0937499999999999E-2</c:v>
                </c:pt>
                <c:pt idx="8587">
                  <c:v>-0.102344</c:v>
                </c:pt>
                <c:pt idx="8588">
                  <c:v>-8.2812499999999997E-2</c:v>
                </c:pt>
                <c:pt idx="8589">
                  <c:v>-7.1093799999999999E-2</c:v>
                </c:pt>
                <c:pt idx="8590">
                  <c:v>-7.03125E-2</c:v>
                </c:pt>
                <c:pt idx="8591">
                  <c:v>-6.9531300000000004E-2</c:v>
                </c:pt>
                <c:pt idx="8592">
                  <c:v>-5.2343800000000003E-2</c:v>
                </c:pt>
                <c:pt idx="8593">
                  <c:v>-3.125E-2</c:v>
                </c:pt>
                <c:pt idx="8594">
                  <c:v>-4.4531300000000003E-2</c:v>
                </c:pt>
                <c:pt idx="8595">
                  <c:v>-8.2031199999999999E-2</c:v>
                </c:pt>
                <c:pt idx="8596">
                  <c:v>-8.9062500000000003E-2</c:v>
                </c:pt>
                <c:pt idx="8597">
                  <c:v>-8.0468700000000004E-2</c:v>
                </c:pt>
                <c:pt idx="8598">
                  <c:v>-6.7968799999999996E-2</c:v>
                </c:pt>
                <c:pt idx="8599">
                  <c:v>-5.1562499999999997E-2</c:v>
                </c:pt>
                <c:pt idx="8600">
                  <c:v>-6.0156300000000003E-2</c:v>
                </c:pt>
                <c:pt idx="8601">
                  <c:v>-9.1406299999999996E-2</c:v>
                </c:pt>
                <c:pt idx="8602">
                  <c:v>-9.1406299999999996E-2</c:v>
                </c:pt>
                <c:pt idx="8603">
                  <c:v>-8.2812499999999997E-2</c:v>
                </c:pt>
                <c:pt idx="8604">
                  <c:v>-7.9687499999999994E-2</c:v>
                </c:pt>
                <c:pt idx="8605">
                  <c:v>-7.7343800000000004E-2</c:v>
                </c:pt>
                <c:pt idx="8606">
                  <c:v>-8.2031199999999999E-2</c:v>
                </c:pt>
                <c:pt idx="8607">
                  <c:v>-4.5312499999999999E-2</c:v>
                </c:pt>
                <c:pt idx="8608">
                  <c:v>-9.6093700000000004E-2</c:v>
                </c:pt>
                <c:pt idx="8609">
                  <c:v>-9.2968800000000004E-2</c:v>
                </c:pt>
                <c:pt idx="8610">
                  <c:v>-9.7656199999999999E-2</c:v>
                </c:pt>
                <c:pt idx="8611">
                  <c:v>-7.8125E-2</c:v>
                </c:pt>
                <c:pt idx="8612">
                  <c:v>-7.5781299999999996E-2</c:v>
                </c:pt>
                <c:pt idx="8613">
                  <c:v>-8.9062500000000003E-2</c:v>
                </c:pt>
                <c:pt idx="8614">
                  <c:v>-6.6406199999999999E-2</c:v>
                </c:pt>
                <c:pt idx="8615">
                  <c:v>-5.6250000000000001E-2</c:v>
                </c:pt>
                <c:pt idx="8616">
                  <c:v>-9.1406299999999996E-2</c:v>
                </c:pt>
                <c:pt idx="8617">
                  <c:v>-0.103906</c:v>
                </c:pt>
                <c:pt idx="8618">
                  <c:v>-9.2187500000000006E-2</c:v>
                </c:pt>
                <c:pt idx="8619">
                  <c:v>-5.3124999999999999E-2</c:v>
                </c:pt>
                <c:pt idx="8620">
                  <c:v>-8.9843800000000001E-2</c:v>
                </c:pt>
                <c:pt idx="8621">
                  <c:v>-8.9062500000000003E-2</c:v>
                </c:pt>
                <c:pt idx="8622">
                  <c:v>-9.6093700000000004E-2</c:v>
                </c:pt>
                <c:pt idx="8623">
                  <c:v>-4.0625000000000001E-2</c:v>
                </c:pt>
                <c:pt idx="8624">
                  <c:v>-7.7343800000000004E-2</c:v>
                </c:pt>
                <c:pt idx="8625">
                  <c:v>-6.25E-2</c:v>
                </c:pt>
                <c:pt idx="8626">
                  <c:v>-9.2968800000000004E-2</c:v>
                </c:pt>
                <c:pt idx="8627">
                  <c:v>-6.6406199999999999E-2</c:v>
                </c:pt>
                <c:pt idx="8628">
                  <c:v>-2.8125000000000001E-2</c:v>
                </c:pt>
                <c:pt idx="8629">
                  <c:v>-0.120313</c:v>
                </c:pt>
                <c:pt idx="8630">
                  <c:v>-0.10312499999999999</c:v>
                </c:pt>
                <c:pt idx="8631">
                  <c:v>-1.8749999999999999E-2</c:v>
                </c:pt>
                <c:pt idx="8632">
                  <c:v>-3.90625E-3</c:v>
                </c:pt>
                <c:pt idx="8633">
                  <c:v>-1.2500000000000001E-2</c:v>
                </c:pt>
                <c:pt idx="8634">
                  <c:v>-0.104688</c:v>
                </c:pt>
                <c:pt idx="8635">
                  <c:v>-0.13437499999999999</c:v>
                </c:pt>
                <c:pt idx="8636">
                  <c:v>-0.119531</c:v>
                </c:pt>
                <c:pt idx="8637">
                  <c:v>-4.8437500000000001E-2</c:v>
                </c:pt>
                <c:pt idx="8638">
                  <c:v>-2.7343800000000001E-2</c:v>
                </c:pt>
                <c:pt idx="8639">
                  <c:v>-0.1</c:v>
                </c:pt>
                <c:pt idx="8640">
                  <c:v>-9.1406299999999996E-2</c:v>
                </c:pt>
                <c:pt idx="8641">
                  <c:v>-6.5625000000000003E-2</c:v>
                </c:pt>
                <c:pt idx="8642">
                  <c:v>8.9062500000000003E-2</c:v>
                </c:pt>
                <c:pt idx="8643">
                  <c:v>3.0468700000000001E-2</c:v>
                </c:pt>
                <c:pt idx="8644">
                  <c:v>-9.8437499999999997E-2</c:v>
                </c:pt>
                <c:pt idx="8645">
                  <c:v>-0.100781</c:v>
                </c:pt>
                <c:pt idx="8646">
                  <c:v>-0.167188</c:v>
                </c:pt>
                <c:pt idx="8647">
                  <c:v>-7.4999999999999997E-2</c:v>
                </c:pt>
                <c:pt idx="8648">
                  <c:v>2.3437499999999999E-3</c:v>
                </c:pt>
                <c:pt idx="8649">
                  <c:v>-5.9374999999999997E-2</c:v>
                </c:pt>
                <c:pt idx="8650">
                  <c:v>-1.0156200000000001E-2</c:v>
                </c:pt>
                <c:pt idx="8651">
                  <c:v>-0.100781</c:v>
                </c:pt>
                <c:pt idx="8652">
                  <c:v>-0.1125</c:v>
                </c:pt>
                <c:pt idx="8653">
                  <c:v>-6.8750000000000006E-2</c:v>
                </c:pt>
                <c:pt idx="8654">
                  <c:v>-3.7499999999999999E-2</c:v>
                </c:pt>
                <c:pt idx="8655">
                  <c:v>-5.9374999999999997E-2</c:v>
                </c:pt>
                <c:pt idx="8656">
                  <c:v>-6.7187499999999997E-2</c:v>
                </c:pt>
                <c:pt idx="8657">
                  <c:v>-7.03125E-2</c:v>
                </c:pt>
                <c:pt idx="8658">
                  <c:v>-5.8593800000000001E-2</c:v>
                </c:pt>
                <c:pt idx="8659">
                  <c:v>-4.6093799999999997E-2</c:v>
                </c:pt>
                <c:pt idx="8660">
                  <c:v>-5.9374999999999997E-2</c:v>
                </c:pt>
                <c:pt idx="8661">
                  <c:v>-0.101562</c:v>
                </c:pt>
                <c:pt idx="8662">
                  <c:v>-5.7812500000000003E-2</c:v>
                </c:pt>
                <c:pt idx="8663">
                  <c:v>-5.7031199999999997E-2</c:v>
                </c:pt>
                <c:pt idx="8664">
                  <c:v>-9.1406299999999996E-2</c:v>
                </c:pt>
                <c:pt idx="8665">
                  <c:v>-7.3437500000000003E-2</c:v>
                </c:pt>
                <c:pt idx="8666">
                  <c:v>-3.6718800000000003E-2</c:v>
                </c:pt>
                <c:pt idx="8667">
                  <c:v>-2.8125000000000001E-2</c:v>
                </c:pt>
                <c:pt idx="8668">
                  <c:v>-3.2812500000000001E-2</c:v>
                </c:pt>
                <c:pt idx="8669">
                  <c:v>-0.122656</c:v>
                </c:pt>
                <c:pt idx="8670">
                  <c:v>-6.7187499999999997E-2</c:v>
                </c:pt>
                <c:pt idx="8671">
                  <c:v>-8.0468700000000004E-2</c:v>
                </c:pt>
                <c:pt idx="8672">
                  <c:v>-0.13203100000000001</c:v>
                </c:pt>
                <c:pt idx="8673">
                  <c:v>-0.111719</c:v>
                </c:pt>
                <c:pt idx="8674">
                  <c:v>-8.0468700000000004E-2</c:v>
                </c:pt>
                <c:pt idx="8675">
                  <c:v>-5.3906299999999997E-2</c:v>
                </c:pt>
                <c:pt idx="8676">
                  <c:v>-5.3124999999999999E-2</c:v>
                </c:pt>
                <c:pt idx="8677">
                  <c:v>-0.12343700000000001</c:v>
                </c:pt>
                <c:pt idx="8678">
                  <c:v>-5.9374999999999997E-2</c:v>
                </c:pt>
                <c:pt idx="8679">
                  <c:v>-6.8750000000000006E-2</c:v>
                </c:pt>
                <c:pt idx="8680">
                  <c:v>-9.2968800000000004E-2</c:v>
                </c:pt>
                <c:pt idx="8681">
                  <c:v>-9.6093700000000004E-2</c:v>
                </c:pt>
                <c:pt idx="8682">
                  <c:v>-6.8750000000000006E-2</c:v>
                </c:pt>
                <c:pt idx="8683">
                  <c:v>-5.7031199999999997E-2</c:v>
                </c:pt>
                <c:pt idx="8684">
                  <c:v>-3.7499999999999999E-2</c:v>
                </c:pt>
                <c:pt idx="8685">
                  <c:v>-0.13125000000000001</c:v>
                </c:pt>
                <c:pt idx="8686">
                  <c:v>-8.7499999999999994E-2</c:v>
                </c:pt>
                <c:pt idx="8687">
                  <c:v>-8.9062500000000003E-2</c:v>
                </c:pt>
                <c:pt idx="8688">
                  <c:v>-0.117188</c:v>
                </c:pt>
                <c:pt idx="8689">
                  <c:v>-0.11093799999999999</c:v>
                </c:pt>
                <c:pt idx="8690">
                  <c:v>-9.375E-2</c:v>
                </c:pt>
                <c:pt idx="8691">
                  <c:v>-6.0156300000000003E-2</c:v>
                </c:pt>
                <c:pt idx="8692">
                  <c:v>-7.7343800000000004E-2</c:v>
                </c:pt>
                <c:pt idx="8693">
                  <c:v>-0.11093799999999999</c:v>
                </c:pt>
                <c:pt idx="8694">
                  <c:v>-8.0468700000000004E-2</c:v>
                </c:pt>
                <c:pt idx="8695">
                  <c:v>-8.9062500000000003E-2</c:v>
                </c:pt>
                <c:pt idx="8696">
                  <c:v>-8.8281200000000004E-2</c:v>
                </c:pt>
                <c:pt idx="8697">
                  <c:v>-6.4843700000000004E-2</c:v>
                </c:pt>
                <c:pt idx="8698">
                  <c:v>-6.7187499999999997E-2</c:v>
                </c:pt>
                <c:pt idx="8699">
                  <c:v>-3.4375000000000003E-2</c:v>
                </c:pt>
                <c:pt idx="8700">
                  <c:v>-5.7031199999999997E-2</c:v>
                </c:pt>
                <c:pt idx="8701">
                  <c:v>-0.11328100000000001</c:v>
                </c:pt>
                <c:pt idx="8702">
                  <c:v>-7.9687499999999994E-2</c:v>
                </c:pt>
                <c:pt idx="8703">
                  <c:v>-6.7968799999999996E-2</c:v>
                </c:pt>
                <c:pt idx="8704">
                  <c:v>-8.0468700000000004E-2</c:v>
                </c:pt>
                <c:pt idx="8705">
                  <c:v>-7.5781299999999996E-2</c:v>
                </c:pt>
                <c:pt idx="8706">
                  <c:v>-6.0937499999999999E-2</c:v>
                </c:pt>
                <c:pt idx="8707">
                  <c:v>-1.2500000000000001E-2</c:v>
                </c:pt>
                <c:pt idx="8708">
                  <c:v>-5.0781199999999999E-2</c:v>
                </c:pt>
                <c:pt idx="8709">
                  <c:v>-9.6093700000000004E-2</c:v>
                </c:pt>
                <c:pt idx="8710">
                  <c:v>-9.2968800000000004E-2</c:v>
                </c:pt>
                <c:pt idx="8711">
                  <c:v>-7.9687499999999994E-2</c:v>
                </c:pt>
                <c:pt idx="8712">
                  <c:v>-6.3281299999999999E-2</c:v>
                </c:pt>
                <c:pt idx="8713">
                  <c:v>-7.4999999999999997E-2</c:v>
                </c:pt>
                <c:pt idx="8714">
                  <c:v>-7.8906299999999999E-2</c:v>
                </c:pt>
                <c:pt idx="8715">
                  <c:v>-5.0781199999999999E-2</c:v>
                </c:pt>
                <c:pt idx="8716">
                  <c:v>-1.7187500000000001E-2</c:v>
                </c:pt>
                <c:pt idx="8717">
                  <c:v>-6.6406199999999999E-2</c:v>
                </c:pt>
                <c:pt idx="8718">
                  <c:v>-6.5625000000000003E-2</c:v>
                </c:pt>
                <c:pt idx="8719">
                  <c:v>-5.46875E-2</c:v>
                </c:pt>
                <c:pt idx="8720">
                  <c:v>-4.9218699999999997E-2</c:v>
                </c:pt>
                <c:pt idx="8721">
                  <c:v>-5.6250000000000001E-2</c:v>
                </c:pt>
                <c:pt idx="8722">
                  <c:v>-5.9374999999999997E-2</c:v>
                </c:pt>
                <c:pt idx="8723">
                  <c:v>-3.125E-2</c:v>
                </c:pt>
                <c:pt idx="8724">
                  <c:v>-5.3124999999999999E-2</c:v>
                </c:pt>
                <c:pt idx="8725">
                  <c:v>-0.11328100000000001</c:v>
                </c:pt>
                <c:pt idx="8726">
                  <c:v>-9.5312499999999994E-2</c:v>
                </c:pt>
                <c:pt idx="8727">
                  <c:v>-7.8125E-2</c:v>
                </c:pt>
                <c:pt idx="8728">
                  <c:v>-6.3281299999999999E-2</c:v>
                </c:pt>
                <c:pt idx="8729">
                  <c:v>-5.3124999999999999E-2</c:v>
                </c:pt>
                <c:pt idx="8730">
                  <c:v>-4.9218699999999997E-2</c:v>
                </c:pt>
                <c:pt idx="8731">
                  <c:v>-3.5156199999999999E-2</c:v>
                </c:pt>
                <c:pt idx="8732">
                  <c:v>-5.8593800000000001E-2</c:v>
                </c:pt>
                <c:pt idx="8733">
                  <c:v>-7.8906299999999999E-2</c:v>
                </c:pt>
                <c:pt idx="8734">
                  <c:v>-6.6406199999999999E-2</c:v>
                </c:pt>
                <c:pt idx="8735">
                  <c:v>-7.8125E-2</c:v>
                </c:pt>
                <c:pt idx="8736">
                  <c:v>-7.2656200000000004E-2</c:v>
                </c:pt>
                <c:pt idx="8737">
                  <c:v>-7.03125E-2</c:v>
                </c:pt>
                <c:pt idx="8738">
                  <c:v>-7.4218800000000001E-2</c:v>
                </c:pt>
                <c:pt idx="8739">
                  <c:v>-8.7499999999999994E-2</c:v>
                </c:pt>
                <c:pt idx="8740">
                  <c:v>-7.3437500000000003E-2</c:v>
                </c:pt>
                <c:pt idx="8741">
                  <c:v>-8.8281200000000004E-2</c:v>
                </c:pt>
                <c:pt idx="8742">
                  <c:v>-9.6093700000000004E-2</c:v>
                </c:pt>
                <c:pt idx="8743">
                  <c:v>-8.2031199999999999E-2</c:v>
                </c:pt>
                <c:pt idx="8744">
                  <c:v>-6.9531300000000004E-2</c:v>
                </c:pt>
                <c:pt idx="8745">
                  <c:v>-8.5937500000000007E-3</c:v>
                </c:pt>
                <c:pt idx="8746">
                  <c:v>-4.9218699999999997E-2</c:v>
                </c:pt>
                <c:pt idx="8747">
                  <c:v>-0.110156</c:v>
                </c:pt>
                <c:pt idx="8748">
                  <c:v>-8.8281200000000004E-2</c:v>
                </c:pt>
                <c:pt idx="8749">
                  <c:v>-5.3906299999999997E-2</c:v>
                </c:pt>
                <c:pt idx="8750">
                  <c:v>-5.9374999999999997E-2</c:v>
                </c:pt>
                <c:pt idx="8751">
                  <c:v>-7.9687499999999994E-2</c:v>
                </c:pt>
                <c:pt idx="8752">
                  <c:v>-8.9062500000000003E-2</c:v>
                </c:pt>
                <c:pt idx="8753">
                  <c:v>7.8125E-3</c:v>
                </c:pt>
                <c:pt idx="8754">
                  <c:v>-8.7499999999999994E-2</c:v>
                </c:pt>
                <c:pt idx="8755">
                  <c:v>-0.11328100000000001</c:v>
                </c:pt>
                <c:pt idx="8756">
                  <c:v>-7.7343800000000004E-2</c:v>
                </c:pt>
                <c:pt idx="8757">
                  <c:v>-7.8125E-2</c:v>
                </c:pt>
                <c:pt idx="8758">
                  <c:v>-7.6562500000000006E-2</c:v>
                </c:pt>
                <c:pt idx="8759">
                  <c:v>-8.2812499999999997E-2</c:v>
                </c:pt>
                <c:pt idx="8760">
                  <c:v>-5.9374999999999997E-2</c:v>
                </c:pt>
                <c:pt idx="8761">
                  <c:v>-0.05</c:v>
                </c:pt>
                <c:pt idx="8762">
                  <c:v>-8.7499999999999994E-2</c:v>
                </c:pt>
                <c:pt idx="8763">
                  <c:v>-9.2968800000000004E-2</c:v>
                </c:pt>
                <c:pt idx="8764">
                  <c:v>-5.7031199999999997E-2</c:v>
                </c:pt>
                <c:pt idx="8765">
                  <c:v>-0.05</c:v>
                </c:pt>
                <c:pt idx="8766">
                  <c:v>-6.6406199999999999E-2</c:v>
                </c:pt>
                <c:pt idx="8767">
                  <c:v>-4.1406199999999997E-2</c:v>
                </c:pt>
                <c:pt idx="8768">
                  <c:v>-5.9374999999999997E-2</c:v>
                </c:pt>
                <c:pt idx="8769">
                  <c:v>-5.0781199999999999E-2</c:v>
                </c:pt>
                <c:pt idx="8770">
                  <c:v>-8.7499999999999994E-2</c:v>
                </c:pt>
                <c:pt idx="8771">
                  <c:v>-8.2812499999999997E-2</c:v>
                </c:pt>
                <c:pt idx="8772">
                  <c:v>-7.2656200000000004E-2</c:v>
                </c:pt>
                <c:pt idx="8773">
                  <c:v>-6.8750000000000006E-2</c:v>
                </c:pt>
                <c:pt idx="8774">
                  <c:v>-7.4218800000000001E-2</c:v>
                </c:pt>
                <c:pt idx="8775">
                  <c:v>-6.8750000000000006E-2</c:v>
                </c:pt>
                <c:pt idx="8776">
                  <c:v>-5.2343800000000003E-2</c:v>
                </c:pt>
                <c:pt idx="8777">
                  <c:v>-9.4531299999999999E-2</c:v>
                </c:pt>
                <c:pt idx="8778">
                  <c:v>-0.1</c:v>
                </c:pt>
                <c:pt idx="8779">
                  <c:v>-9.6093700000000004E-2</c:v>
                </c:pt>
                <c:pt idx="8780">
                  <c:v>-7.9687499999999994E-2</c:v>
                </c:pt>
                <c:pt idx="8781">
                  <c:v>-8.4375000000000006E-2</c:v>
                </c:pt>
                <c:pt idx="8782">
                  <c:v>-7.3437500000000003E-2</c:v>
                </c:pt>
                <c:pt idx="8783">
                  <c:v>-4.7656299999999999E-2</c:v>
                </c:pt>
                <c:pt idx="8784">
                  <c:v>-8.2031199999999999E-2</c:v>
                </c:pt>
                <c:pt idx="8785">
                  <c:v>-8.9843800000000001E-2</c:v>
                </c:pt>
                <c:pt idx="8786">
                  <c:v>-9.6093700000000004E-2</c:v>
                </c:pt>
                <c:pt idx="8787">
                  <c:v>-6.5625000000000003E-2</c:v>
                </c:pt>
                <c:pt idx="8788">
                  <c:v>-4.0625000000000001E-2</c:v>
                </c:pt>
                <c:pt idx="8789">
                  <c:v>-8.3593799999999996E-2</c:v>
                </c:pt>
                <c:pt idx="8790">
                  <c:v>-6.9531300000000004E-2</c:v>
                </c:pt>
                <c:pt idx="8791">
                  <c:v>-6.25E-2</c:v>
                </c:pt>
                <c:pt idx="8792">
                  <c:v>-2.9687499999999999E-2</c:v>
                </c:pt>
                <c:pt idx="8793">
                  <c:v>-5.9374999999999997E-2</c:v>
                </c:pt>
                <c:pt idx="8794">
                  <c:v>-0.109375</c:v>
                </c:pt>
                <c:pt idx="8795">
                  <c:v>-0.10781200000000001</c:v>
                </c:pt>
                <c:pt idx="8796">
                  <c:v>-7.7343800000000004E-2</c:v>
                </c:pt>
                <c:pt idx="8797">
                  <c:v>-7.1874999999999994E-2</c:v>
                </c:pt>
                <c:pt idx="8798">
                  <c:v>-0.114844</c:v>
                </c:pt>
                <c:pt idx="8799">
                  <c:v>-8.3593799999999996E-2</c:v>
                </c:pt>
                <c:pt idx="8800">
                  <c:v>-3.7499999999999999E-2</c:v>
                </c:pt>
                <c:pt idx="8801">
                  <c:v>3.1250000000000002E-3</c:v>
                </c:pt>
                <c:pt idx="8802">
                  <c:v>-2.8125000000000001E-2</c:v>
                </c:pt>
                <c:pt idx="8803">
                  <c:v>-9.6875000000000003E-2</c:v>
                </c:pt>
                <c:pt idx="8804">
                  <c:v>-0.119531</c:v>
                </c:pt>
                <c:pt idx="8805">
                  <c:v>-0.121875</c:v>
                </c:pt>
                <c:pt idx="8806">
                  <c:v>2.3437499999999999E-3</c:v>
                </c:pt>
                <c:pt idx="8807">
                  <c:v>-3.5937499999999997E-2</c:v>
                </c:pt>
                <c:pt idx="8808">
                  <c:v>-0.125</c:v>
                </c:pt>
                <c:pt idx="8809">
                  <c:v>-0.125</c:v>
                </c:pt>
                <c:pt idx="8810">
                  <c:v>-3.90625E-2</c:v>
                </c:pt>
                <c:pt idx="8811">
                  <c:v>7.3437500000000003E-2</c:v>
                </c:pt>
                <c:pt idx="8812">
                  <c:v>-4.2187500000000003E-2</c:v>
                </c:pt>
                <c:pt idx="8813">
                  <c:v>9.2187500000000006E-2</c:v>
                </c:pt>
                <c:pt idx="8814">
                  <c:v>-7.0312500000000002E-3</c:v>
                </c:pt>
                <c:pt idx="8815">
                  <c:v>-7.7343800000000004E-2</c:v>
                </c:pt>
                <c:pt idx="8816">
                  <c:v>-0.13281200000000001</c:v>
                </c:pt>
                <c:pt idx="8817">
                  <c:v>-0.14921899999999999</c:v>
                </c:pt>
                <c:pt idx="8818">
                  <c:v>-0.108594</c:v>
                </c:pt>
                <c:pt idx="8819">
                  <c:v>-7.6562500000000006E-2</c:v>
                </c:pt>
                <c:pt idx="8820">
                  <c:v>-6.0937499999999999E-2</c:v>
                </c:pt>
                <c:pt idx="8821">
                  <c:v>-6.0937499999999999E-2</c:v>
                </c:pt>
                <c:pt idx="8822">
                  <c:v>-6.6406199999999999E-2</c:v>
                </c:pt>
                <c:pt idx="8823">
                  <c:v>-6.5625000000000003E-2</c:v>
                </c:pt>
                <c:pt idx="8824">
                  <c:v>-5.7031199999999997E-2</c:v>
                </c:pt>
                <c:pt idx="8825">
                  <c:v>-7.8906299999999999E-2</c:v>
                </c:pt>
                <c:pt idx="8826">
                  <c:v>-7.4218800000000001E-2</c:v>
                </c:pt>
                <c:pt idx="8827">
                  <c:v>-4.3749999999999997E-2</c:v>
                </c:pt>
                <c:pt idx="8828">
                  <c:v>-8.5156300000000004E-2</c:v>
                </c:pt>
                <c:pt idx="8829">
                  <c:v>-0.111719</c:v>
                </c:pt>
                <c:pt idx="8830">
                  <c:v>-0.10625</c:v>
                </c:pt>
                <c:pt idx="8831">
                  <c:v>-8.4375000000000006E-2</c:v>
                </c:pt>
                <c:pt idx="8832">
                  <c:v>-5.0781199999999999E-2</c:v>
                </c:pt>
                <c:pt idx="8833">
                  <c:v>0.72499999999999998</c:v>
                </c:pt>
                <c:pt idx="8834">
                  <c:v>0.43593700000000002</c:v>
                </c:pt>
                <c:pt idx="8835">
                  <c:v>-0.354688</c:v>
                </c:pt>
                <c:pt idx="8836">
                  <c:v>-0.36171900000000001</c:v>
                </c:pt>
                <c:pt idx="8837">
                  <c:v>-0.24687500000000001</c:v>
                </c:pt>
                <c:pt idx="8838">
                  <c:v>-0.157031</c:v>
                </c:pt>
                <c:pt idx="8839">
                  <c:v>-9.6093700000000004E-2</c:v>
                </c:pt>
                <c:pt idx="8840">
                  <c:v>-5.7812500000000003E-2</c:v>
                </c:pt>
                <c:pt idx="8841">
                  <c:v>-9.2968800000000004E-2</c:v>
                </c:pt>
                <c:pt idx="8842">
                  <c:v>-0.10312499999999999</c:v>
                </c:pt>
                <c:pt idx="8843">
                  <c:v>-0.108594</c:v>
                </c:pt>
                <c:pt idx="8844">
                  <c:v>-8.8281200000000004E-2</c:v>
                </c:pt>
                <c:pt idx="8845">
                  <c:v>-8.9062500000000003E-2</c:v>
                </c:pt>
                <c:pt idx="8846">
                  <c:v>-7.5781299999999996E-2</c:v>
                </c:pt>
                <c:pt idx="8847">
                  <c:v>-9.1406299999999996E-2</c:v>
                </c:pt>
                <c:pt idx="8848">
                  <c:v>-7.9687499999999994E-2</c:v>
                </c:pt>
                <c:pt idx="8849">
                  <c:v>-9.0624999999999997E-2</c:v>
                </c:pt>
                <c:pt idx="8850">
                  <c:v>-7.9687499999999994E-2</c:v>
                </c:pt>
                <c:pt idx="8851">
                  <c:v>-9.7656199999999999E-2</c:v>
                </c:pt>
                <c:pt idx="8852">
                  <c:v>-6.6406199999999999E-2</c:v>
                </c:pt>
                <c:pt idx="8853">
                  <c:v>-5.6250000000000001E-2</c:v>
                </c:pt>
                <c:pt idx="8854">
                  <c:v>-3.125E-2</c:v>
                </c:pt>
                <c:pt idx="8855">
                  <c:v>-8.2812499999999997E-2</c:v>
                </c:pt>
                <c:pt idx="8856">
                  <c:v>-3.2812500000000001E-2</c:v>
                </c:pt>
                <c:pt idx="8857">
                  <c:v>-9.2968800000000004E-2</c:v>
                </c:pt>
                <c:pt idx="8858">
                  <c:v>-9.2968800000000004E-2</c:v>
                </c:pt>
                <c:pt idx="8859">
                  <c:v>-5.46875E-2</c:v>
                </c:pt>
                <c:pt idx="8860">
                  <c:v>-9.7656199999999999E-2</c:v>
                </c:pt>
                <c:pt idx="8861">
                  <c:v>-8.3593799999999996E-2</c:v>
                </c:pt>
                <c:pt idx="8862">
                  <c:v>-4.2187500000000003E-2</c:v>
                </c:pt>
                <c:pt idx="8863">
                  <c:v>-6.8750000000000006E-2</c:v>
                </c:pt>
                <c:pt idx="8864">
                  <c:v>-5.0781199999999999E-2</c:v>
                </c:pt>
                <c:pt idx="8865">
                  <c:v>-8.0468700000000004E-2</c:v>
                </c:pt>
                <c:pt idx="8866">
                  <c:v>-0.10781200000000001</c:v>
                </c:pt>
                <c:pt idx="8867">
                  <c:v>-6.5625000000000003E-2</c:v>
                </c:pt>
                <c:pt idx="8868">
                  <c:v>-8.7499999999999994E-2</c:v>
                </c:pt>
                <c:pt idx="8869">
                  <c:v>-0.100781</c:v>
                </c:pt>
                <c:pt idx="8870">
                  <c:v>-5.3124999999999999E-2</c:v>
                </c:pt>
                <c:pt idx="8871">
                  <c:v>-9.4531299999999999E-2</c:v>
                </c:pt>
                <c:pt idx="8872">
                  <c:v>-7.8125000000000004E-4</c:v>
                </c:pt>
                <c:pt idx="8873">
                  <c:v>-5.5468799999999999E-2</c:v>
                </c:pt>
                <c:pt idx="8874">
                  <c:v>-7.3437500000000003E-2</c:v>
                </c:pt>
                <c:pt idx="8875">
                  <c:v>-9.0624999999999997E-2</c:v>
                </c:pt>
                <c:pt idx="8876">
                  <c:v>-7.5781299999999996E-2</c:v>
                </c:pt>
                <c:pt idx="8877">
                  <c:v>-5.7812500000000003E-2</c:v>
                </c:pt>
                <c:pt idx="8878">
                  <c:v>-5.3124999999999999E-2</c:v>
                </c:pt>
                <c:pt idx="8879">
                  <c:v>-7.3437500000000003E-2</c:v>
                </c:pt>
                <c:pt idx="8880">
                  <c:v>-1.0156200000000001E-2</c:v>
                </c:pt>
                <c:pt idx="8881">
                  <c:v>-1.7968700000000001E-2</c:v>
                </c:pt>
                <c:pt idx="8882">
                  <c:v>-6.4843700000000004E-2</c:v>
                </c:pt>
                <c:pt idx="8883">
                  <c:v>-2.9687499999999999E-2</c:v>
                </c:pt>
                <c:pt idx="8884">
                  <c:v>-8.2031199999999999E-2</c:v>
                </c:pt>
                <c:pt idx="8885">
                  <c:v>-8.3593799999999996E-2</c:v>
                </c:pt>
                <c:pt idx="8886">
                  <c:v>-1.7187500000000001E-2</c:v>
                </c:pt>
                <c:pt idx="8887">
                  <c:v>-4.6093799999999997E-2</c:v>
                </c:pt>
                <c:pt idx="8888">
                  <c:v>-8.9062500000000003E-2</c:v>
                </c:pt>
                <c:pt idx="8889">
                  <c:v>-5.9374999999999997E-2</c:v>
                </c:pt>
                <c:pt idx="8890">
                  <c:v>-5.5468799999999999E-2</c:v>
                </c:pt>
                <c:pt idx="8891">
                  <c:v>2.1093799999999999E-2</c:v>
                </c:pt>
                <c:pt idx="8892">
                  <c:v>-1.40625E-2</c:v>
                </c:pt>
                <c:pt idx="8893">
                  <c:v>-7.4999999999999997E-2</c:v>
                </c:pt>
                <c:pt idx="8894">
                  <c:v>-0.108594</c:v>
                </c:pt>
                <c:pt idx="8895">
                  <c:v>-0.10781200000000001</c:v>
                </c:pt>
                <c:pt idx="8896">
                  <c:v>-5.2343800000000003E-2</c:v>
                </c:pt>
                <c:pt idx="8897">
                  <c:v>-2.0312500000000001E-2</c:v>
                </c:pt>
                <c:pt idx="8898">
                  <c:v>4.6874999999999998E-3</c:v>
                </c:pt>
                <c:pt idx="8899">
                  <c:v>-7.4218800000000001E-2</c:v>
                </c:pt>
                <c:pt idx="8900">
                  <c:v>-3.125E-2</c:v>
                </c:pt>
                <c:pt idx="8901">
                  <c:v>-6.4843700000000004E-2</c:v>
                </c:pt>
                <c:pt idx="8902">
                  <c:v>-7.0312500000000002E-3</c:v>
                </c:pt>
                <c:pt idx="8903">
                  <c:v>8.3593799999999996E-2</c:v>
                </c:pt>
                <c:pt idx="8904">
                  <c:v>-0.104688</c:v>
                </c:pt>
                <c:pt idx="8905">
                  <c:v>-0.213281</c:v>
                </c:pt>
                <c:pt idx="8906">
                  <c:v>-0.15</c:v>
                </c:pt>
                <c:pt idx="8907">
                  <c:v>-5.9374999999999997E-2</c:v>
                </c:pt>
                <c:pt idx="8908">
                  <c:v>4.2968800000000001E-2</c:v>
                </c:pt>
                <c:pt idx="8909">
                  <c:v>-7.8125E-2</c:v>
                </c:pt>
                <c:pt idx="8910">
                  <c:v>-0.114063</c:v>
                </c:pt>
                <c:pt idx="8911">
                  <c:v>-0.103906</c:v>
                </c:pt>
                <c:pt idx="8912">
                  <c:v>-6.0156300000000003E-2</c:v>
                </c:pt>
                <c:pt idx="8913">
                  <c:v>-4.9218699999999997E-2</c:v>
                </c:pt>
                <c:pt idx="8914">
                  <c:v>-6.0937499999999999E-2</c:v>
                </c:pt>
                <c:pt idx="8915">
                  <c:v>-6.8750000000000006E-2</c:v>
                </c:pt>
                <c:pt idx="8916">
                  <c:v>-7.8125E-2</c:v>
                </c:pt>
                <c:pt idx="8917">
                  <c:v>-6.8750000000000006E-2</c:v>
                </c:pt>
                <c:pt idx="8918">
                  <c:v>-4.6093799999999997E-2</c:v>
                </c:pt>
                <c:pt idx="8919">
                  <c:v>-8.3593799999999996E-2</c:v>
                </c:pt>
                <c:pt idx="8920">
                  <c:v>-0.119531</c:v>
                </c:pt>
                <c:pt idx="8921">
                  <c:v>-8.2812499999999997E-2</c:v>
                </c:pt>
                <c:pt idx="8922">
                  <c:v>-8.9062500000000003E-2</c:v>
                </c:pt>
                <c:pt idx="8923">
                  <c:v>-9.5312499999999994E-2</c:v>
                </c:pt>
                <c:pt idx="8924">
                  <c:v>-6.9531300000000004E-2</c:v>
                </c:pt>
                <c:pt idx="8925">
                  <c:v>-9.0624999999999997E-2</c:v>
                </c:pt>
                <c:pt idx="8926">
                  <c:v>0</c:v>
                </c:pt>
                <c:pt idx="8927">
                  <c:v>-8.4375000000000006E-2</c:v>
                </c:pt>
                <c:pt idx="8928">
                  <c:v>-0.125781</c:v>
                </c:pt>
                <c:pt idx="8929">
                  <c:v>-0.109375</c:v>
                </c:pt>
                <c:pt idx="8930">
                  <c:v>-0.10781200000000001</c:v>
                </c:pt>
                <c:pt idx="8931">
                  <c:v>-4.6093799999999997E-2</c:v>
                </c:pt>
                <c:pt idx="8932">
                  <c:v>-5.7031199999999997E-2</c:v>
                </c:pt>
                <c:pt idx="8933">
                  <c:v>-8.7499999999999994E-2</c:v>
                </c:pt>
                <c:pt idx="8934">
                  <c:v>2.0312500000000001E-2</c:v>
                </c:pt>
                <c:pt idx="8935">
                  <c:v>-4.2187500000000003E-2</c:v>
                </c:pt>
                <c:pt idx="8936">
                  <c:v>-0.124219</c:v>
                </c:pt>
                <c:pt idx="8937">
                  <c:v>-0.121875</c:v>
                </c:pt>
                <c:pt idx="8938">
                  <c:v>-0.101562</c:v>
                </c:pt>
                <c:pt idx="8939">
                  <c:v>-8.9062500000000003E-2</c:v>
                </c:pt>
                <c:pt idx="8940">
                  <c:v>-9.375E-2</c:v>
                </c:pt>
                <c:pt idx="8941">
                  <c:v>-0.101562</c:v>
                </c:pt>
                <c:pt idx="8942">
                  <c:v>-5.3906299999999997E-2</c:v>
                </c:pt>
                <c:pt idx="8943">
                  <c:v>-3.5156199999999999E-2</c:v>
                </c:pt>
                <c:pt idx="8944">
                  <c:v>-9.6093700000000004E-2</c:v>
                </c:pt>
                <c:pt idx="8945">
                  <c:v>-5.46875E-2</c:v>
                </c:pt>
                <c:pt idx="8946">
                  <c:v>-0.13906199999999999</c:v>
                </c:pt>
                <c:pt idx="8947">
                  <c:v>-0.1</c:v>
                </c:pt>
                <c:pt idx="8948">
                  <c:v>-4.5312499999999999E-2</c:v>
                </c:pt>
                <c:pt idx="8949">
                  <c:v>-0.10546899999999999</c:v>
                </c:pt>
                <c:pt idx="8950">
                  <c:v>-0.1</c:v>
                </c:pt>
                <c:pt idx="8951">
                  <c:v>-9.6093700000000004E-2</c:v>
                </c:pt>
                <c:pt idx="8952">
                  <c:v>-6.3281299999999999E-2</c:v>
                </c:pt>
                <c:pt idx="8953">
                  <c:v>2.1093799999999999E-2</c:v>
                </c:pt>
                <c:pt idx="8954">
                  <c:v>-1.8749999999999999E-2</c:v>
                </c:pt>
                <c:pt idx="8955">
                  <c:v>-9.8437499999999997E-2</c:v>
                </c:pt>
                <c:pt idx="8956">
                  <c:v>-6.4843700000000004E-2</c:v>
                </c:pt>
                <c:pt idx="8957">
                  <c:v>-0.14296900000000001</c:v>
                </c:pt>
                <c:pt idx="8958">
                  <c:v>-0.125</c:v>
                </c:pt>
                <c:pt idx="8959">
                  <c:v>-4.4531300000000003E-2</c:v>
                </c:pt>
                <c:pt idx="8960">
                  <c:v>-4.8437500000000001E-2</c:v>
                </c:pt>
                <c:pt idx="8961">
                  <c:v>-8.59375E-2</c:v>
                </c:pt>
                <c:pt idx="8962">
                  <c:v>-0.11874999999999999</c:v>
                </c:pt>
                <c:pt idx="8963">
                  <c:v>-7.9687499999999994E-2</c:v>
                </c:pt>
                <c:pt idx="8964">
                  <c:v>-3.90625E-2</c:v>
                </c:pt>
                <c:pt idx="8965">
                  <c:v>7.6562500000000006E-2</c:v>
                </c:pt>
                <c:pt idx="8966">
                  <c:v>-7.1093799999999999E-2</c:v>
                </c:pt>
                <c:pt idx="8967">
                  <c:v>-0.100781</c:v>
                </c:pt>
                <c:pt idx="8968">
                  <c:v>-0.18906300000000001</c:v>
                </c:pt>
                <c:pt idx="8969">
                  <c:v>-0.117969</c:v>
                </c:pt>
                <c:pt idx="8970">
                  <c:v>-5.7031199999999997E-2</c:v>
                </c:pt>
                <c:pt idx="8971">
                  <c:v>-9.3749999999999997E-3</c:v>
                </c:pt>
                <c:pt idx="8972">
                  <c:v>-9.375E-2</c:v>
                </c:pt>
                <c:pt idx="8973">
                  <c:v>-0.104688</c:v>
                </c:pt>
                <c:pt idx="8974">
                  <c:v>-8.59375E-2</c:v>
                </c:pt>
                <c:pt idx="8975">
                  <c:v>-6.8750000000000006E-2</c:v>
                </c:pt>
                <c:pt idx="8976">
                  <c:v>-3.7499999999999999E-2</c:v>
                </c:pt>
                <c:pt idx="8977">
                  <c:v>-5.8593800000000001E-2</c:v>
                </c:pt>
                <c:pt idx="8978">
                  <c:v>-5.6250000000000001E-2</c:v>
                </c:pt>
                <c:pt idx="8979">
                  <c:v>-5.3124999999999999E-2</c:v>
                </c:pt>
                <c:pt idx="8980">
                  <c:v>-7.5781299999999996E-2</c:v>
                </c:pt>
                <c:pt idx="8981">
                  <c:v>-6.0156300000000003E-2</c:v>
                </c:pt>
                <c:pt idx="8982">
                  <c:v>-4.7656299999999999E-2</c:v>
                </c:pt>
                <c:pt idx="8983">
                  <c:v>-3.8281299999999997E-2</c:v>
                </c:pt>
                <c:pt idx="8984">
                  <c:v>-6.9531300000000004E-2</c:v>
                </c:pt>
                <c:pt idx="8985">
                  <c:v>-5.3124999999999999E-2</c:v>
                </c:pt>
                <c:pt idx="8986">
                  <c:v>-5.0781199999999999E-2</c:v>
                </c:pt>
                <c:pt idx="8987">
                  <c:v>-6.5625000000000003E-2</c:v>
                </c:pt>
                <c:pt idx="8988">
                  <c:v>-3.7499999999999999E-2</c:v>
                </c:pt>
                <c:pt idx="8989">
                  <c:v>-2.7343800000000001E-2</c:v>
                </c:pt>
                <c:pt idx="8990">
                  <c:v>-6.5625000000000003E-2</c:v>
                </c:pt>
                <c:pt idx="8991">
                  <c:v>-7.2656200000000004E-2</c:v>
                </c:pt>
                <c:pt idx="8992">
                  <c:v>-6.6406199999999999E-2</c:v>
                </c:pt>
                <c:pt idx="8993">
                  <c:v>-7.8125E-2</c:v>
                </c:pt>
                <c:pt idx="8994">
                  <c:v>-6.4843700000000004E-2</c:v>
                </c:pt>
                <c:pt idx="8995">
                  <c:v>-6.7968799999999996E-2</c:v>
                </c:pt>
                <c:pt idx="8996">
                  <c:v>-6.5625000000000003E-2</c:v>
                </c:pt>
                <c:pt idx="8997">
                  <c:v>-4.9218699999999997E-2</c:v>
                </c:pt>
                <c:pt idx="8998">
                  <c:v>-4.3749999999999997E-2</c:v>
                </c:pt>
                <c:pt idx="8999">
                  <c:v>-7.1874999999999994E-2</c:v>
                </c:pt>
                <c:pt idx="9000">
                  <c:v>-9.1406299999999996E-2</c:v>
                </c:pt>
                <c:pt idx="9001">
                  <c:v>-7.3437500000000003E-2</c:v>
                </c:pt>
                <c:pt idx="9002">
                  <c:v>-7.3437500000000003E-2</c:v>
                </c:pt>
                <c:pt idx="9003">
                  <c:v>-3.3593699999999997E-2</c:v>
                </c:pt>
                <c:pt idx="9004">
                  <c:v>-8.2031199999999999E-2</c:v>
                </c:pt>
                <c:pt idx="9005">
                  <c:v>-9.6875000000000003E-2</c:v>
                </c:pt>
                <c:pt idx="9006">
                  <c:v>-9.375E-2</c:v>
                </c:pt>
                <c:pt idx="9007">
                  <c:v>-6.9531300000000004E-2</c:v>
                </c:pt>
                <c:pt idx="9008">
                  <c:v>-7.3437500000000003E-2</c:v>
                </c:pt>
                <c:pt idx="9009">
                  <c:v>-9.375E-2</c:v>
                </c:pt>
                <c:pt idx="9010">
                  <c:v>-6.7968799999999996E-2</c:v>
                </c:pt>
                <c:pt idx="9011">
                  <c:v>-1.0937499999999999E-2</c:v>
                </c:pt>
                <c:pt idx="9012">
                  <c:v>-4.8437500000000001E-2</c:v>
                </c:pt>
                <c:pt idx="9013">
                  <c:v>-8.59375E-2</c:v>
                </c:pt>
                <c:pt idx="9014">
                  <c:v>-8.2812499999999997E-2</c:v>
                </c:pt>
                <c:pt idx="9015">
                  <c:v>-6.3281299999999999E-2</c:v>
                </c:pt>
                <c:pt idx="9016">
                  <c:v>-7.1093799999999999E-2</c:v>
                </c:pt>
                <c:pt idx="9017">
                  <c:v>-6.4843700000000004E-2</c:v>
                </c:pt>
                <c:pt idx="9018">
                  <c:v>-7.6562500000000006E-2</c:v>
                </c:pt>
                <c:pt idx="9019">
                  <c:v>2.7343800000000001E-2</c:v>
                </c:pt>
                <c:pt idx="9020">
                  <c:v>-7.2656200000000004E-2</c:v>
                </c:pt>
                <c:pt idx="9021">
                  <c:v>-0.114844</c:v>
                </c:pt>
                <c:pt idx="9022">
                  <c:v>-7.9687499999999994E-2</c:v>
                </c:pt>
                <c:pt idx="9023">
                  <c:v>-7.9687499999999994E-2</c:v>
                </c:pt>
                <c:pt idx="9024">
                  <c:v>-9.0624999999999997E-2</c:v>
                </c:pt>
                <c:pt idx="9025">
                  <c:v>-9.375E-2</c:v>
                </c:pt>
                <c:pt idx="9026">
                  <c:v>-7.03125E-2</c:v>
                </c:pt>
                <c:pt idx="9027">
                  <c:v>-2.3437499999999999E-3</c:v>
                </c:pt>
                <c:pt idx="9028">
                  <c:v>-8.2812499999999997E-2</c:v>
                </c:pt>
                <c:pt idx="9029">
                  <c:v>-0.13125000000000001</c:v>
                </c:pt>
                <c:pt idx="9030">
                  <c:v>-8.9062500000000003E-2</c:v>
                </c:pt>
                <c:pt idx="9031">
                  <c:v>-0.11562500000000001</c:v>
                </c:pt>
                <c:pt idx="9032">
                  <c:v>-9.375E-2</c:v>
                </c:pt>
                <c:pt idx="9033">
                  <c:v>-8.7499999999999994E-2</c:v>
                </c:pt>
                <c:pt idx="9034">
                  <c:v>-7.1093799999999999E-2</c:v>
                </c:pt>
                <c:pt idx="9035">
                  <c:v>-3.90625E-3</c:v>
                </c:pt>
                <c:pt idx="9036">
                  <c:v>-5.6250000000000001E-2</c:v>
                </c:pt>
                <c:pt idx="9037">
                  <c:v>-0.15312500000000001</c:v>
                </c:pt>
                <c:pt idx="9038">
                  <c:v>-6.4843700000000004E-2</c:v>
                </c:pt>
                <c:pt idx="9039">
                  <c:v>-7.03125E-2</c:v>
                </c:pt>
                <c:pt idx="9040">
                  <c:v>-9.2968800000000004E-2</c:v>
                </c:pt>
                <c:pt idx="9041">
                  <c:v>-6.9531300000000004E-2</c:v>
                </c:pt>
                <c:pt idx="9042">
                  <c:v>-5.5468799999999999E-2</c:v>
                </c:pt>
                <c:pt idx="9043">
                  <c:v>3.90625E-3</c:v>
                </c:pt>
                <c:pt idx="9044">
                  <c:v>-4.1406199999999997E-2</c:v>
                </c:pt>
                <c:pt idx="9045">
                  <c:v>-0.12343700000000001</c:v>
                </c:pt>
                <c:pt idx="9046">
                  <c:v>-4.9218699999999997E-2</c:v>
                </c:pt>
                <c:pt idx="9047">
                  <c:v>-6.1718799999999997E-2</c:v>
                </c:pt>
                <c:pt idx="9048">
                  <c:v>-9.0624999999999997E-2</c:v>
                </c:pt>
                <c:pt idx="9049">
                  <c:v>-8.4375000000000006E-2</c:v>
                </c:pt>
                <c:pt idx="9050">
                  <c:v>-0.05</c:v>
                </c:pt>
                <c:pt idx="9051">
                  <c:v>-7.0312500000000002E-3</c:v>
                </c:pt>
                <c:pt idx="9052">
                  <c:v>-2.1874999999999999E-2</c:v>
                </c:pt>
                <c:pt idx="9053">
                  <c:v>-0.117188</c:v>
                </c:pt>
                <c:pt idx="9054">
                  <c:v>-5.46875E-2</c:v>
                </c:pt>
                <c:pt idx="9055">
                  <c:v>-3.5937499999999997E-2</c:v>
                </c:pt>
                <c:pt idx="9056">
                  <c:v>-7.5781299999999996E-2</c:v>
                </c:pt>
                <c:pt idx="9057">
                  <c:v>-7.4218800000000001E-2</c:v>
                </c:pt>
                <c:pt idx="9058">
                  <c:v>-4.9218699999999997E-2</c:v>
                </c:pt>
                <c:pt idx="9059">
                  <c:v>-9.3749999999999997E-3</c:v>
                </c:pt>
                <c:pt idx="9060">
                  <c:v>-2.3437499999999999E-3</c:v>
                </c:pt>
                <c:pt idx="9061">
                  <c:v>-0.122656</c:v>
                </c:pt>
                <c:pt idx="9062">
                  <c:v>-6.6406199999999999E-2</c:v>
                </c:pt>
                <c:pt idx="9063">
                  <c:v>-3.2812500000000001E-2</c:v>
                </c:pt>
                <c:pt idx="9064">
                  <c:v>-8.9843800000000001E-2</c:v>
                </c:pt>
                <c:pt idx="9065">
                  <c:v>-9.375E-2</c:v>
                </c:pt>
                <c:pt idx="9066">
                  <c:v>-5.6250000000000001E-2</c:v>
                </c:pt>
                <c:pt idx="9067">
                  <c:v>-1.5625E-2</c:v>
                </c:pt>
                <c:pt idx="9068">
                  <c:v>7.8125000000000004E-4</c:v>
                </c:pt>
                <c:pt idx="9069">
                  <c:v>-0.121875</c:v>
                </c:pt>
                <c:pt idx="9070">
                  <c:v>-8.3593799999999996E-2</c:v>
                </c:pt>
                <c:pt idx="9071">
                  <c:v>-5.5468799999999999E-2</c:v>
                </c:pt>
                <c:pt idx="9072">
                  <c:v>-9.8437499999999997E-2</c:v>
                </c:pt>
                <c:pt idx="9073">
                  <c:v>-6.7968799999999996E-2</c:v>
                </c:pt>
                <c:pt idx="9074">
                  <c:v>-6.7187499999999997E-2</c:v>
                </c:pt>
                <c:pt idx="9075">
                  <c:v>-2.34375E-2</c:v>
                </c:pt>
                <c:pt idx="9076">
                  <c:v>-3.5937499999999997E-2</c:v>
                </c:pt>
                <c:pt idx="9077">
                  <c:v>-0.102344</c:v>
                </c:pt>
                <c:pt idx="9078">
                  <c:v>-6.1718799999999997E-2</c:v>
                </c:pt>
                <c:pt idx="9079">
                  <c:v>-3.2812500000000001E-2</c:v>
                </c:pt>
                <c:pt idx="9080">
                  <c:v>-6.4843700000000004E-2</c:v>
                </c:pt>
                <c:pt idx="9081">
                  <c:v>-6.0156300000000003E-2</c:v>
                </c:pt>
                <c:pt idx="9082">
                  <c:v>-8.0468700000000004E-2</c:v>
                </c:pt>
                <c:pt idx="9083">
                  <c:v>-5.6250000000000001E-2</c:v>
                </c:pt>
                <c:pt idx="9084">
                  <c:v>-3.8281299999999997E-2</c:v>
                </c:pt>
                <c:pt idx="9085">
                  <c:v>-9.8437499999999997E-2</c:v>
                </c:pt>
                <c:pt idx="9086">
                  <c:v>-0.10546899999999999</c:v>
                </c:pt>
                <c:pt idx="9087">
                  <c:v>-3.90625E-2</c:v>
                </c:pt>
                <c:pt idx="9088">
                  <c:v>-7.5781299999999996E-2</c:v>
                </c:pt>
                <c:pt idx="9089">
                  <c:v>-7.4999999999999997E-2</c:v>
                </c:pt>
                <c:pt idx="9090">
                  <c:v>-8.0468700000000004E-2</c:v>
                </c:pt>
                <c:pt idx="9091">
                  <c:v>-6.0937499999999999E-2</c:v>
                </c:pt>
                <c:pt idx="9092">
                  <c:v>-7.4999999999999997E-2</c:v>
                </c:pt>
                <c:pt idx="9093">
                  <c:v>-9.7656199999999999E-2</c:v>
                </c:pt>
                <c:pt idx="9094">
                  <c:v>-8.6718799999999999E-2</c:v>
                </c:pt>
                <c:pt idx="9095">
                  <c:v>-5.7812500000000003E-2</c:v>
                </c:pt>
                <c:pt idx="9096">
                  <c:v>-4.8437500000000001E-2</c:v>
                </c:pt>
                <c:pt idx="9097">
                  <c:v>-6.6406199999999999E-2</c:v>
                </c:pt>
                <c:pt idx="9098">
                  <c:v>-7.2656200000000004E-2</c:v>
                </c:pt>
                <c:pt idx="9099">
                  <c:v>-5.7812500000000003E-2</c:v>
                </c:pt>
                <c:pt idx="9100">
                  <c:v>-2.34375E-2</c:v>
                </c:pt>
                <c:pt idx="9101">
                  <c:v>-8.9062500000000003E-2</c:v>
                </c:pt>
                <c:pt idx="9102">
                  <c:v>-9.2187500000000006E-2</c:v>
                </c:pt>
                <c:pt idx="9103">
                  <c:v>-5.3906299999999997E-2</c:v>
                </c:pt>
                <c:pt idx="9104">
                  <c:v>-5.7031199999999997E-2</c:v>
                </c:pt>
                <c:pt idx="9105">
                  <c:v>-9.375E-2</c:v>
                </c:pt>
                <c:pt idx="9106">
                  <c:v>-8.5156300000000004E-2</c:v>
                </c:pt>
                <c:pt idx="9107">
                  <c:v>-3.5937499999999997E-2</c:v>
                </c:pt>
                <c:pt idx="9108">
                  <c:v>-7.8125E-3</c:v>
                </c:pt>
                <c:pt idx="9109">
                  <c:v>-2.5000000000000001E-2</c:v>
                </c:pt>
                <c:pt idx="9110">
                  <c:v>-6.7187499999999997E-2</c:v>
                </c:pt>
                <c:pt idx="9111">
                  <c:v>-3.4375000000000003E-2</c:v>
                </c:pt>
                <c:pt idx="9112">
                  <c:v>-8.5937500000000007E-3</c:v>
                </c:pt>
                <c:pt idx="9113">
                  <c:v>-9.375E-2</c:v>
                </c:pt>
                <c:pt idx="9114">
                  <c:v>-8.3593799999999996E-2</c:v>
                </c:pt>
                <c:pt idx="9115">
                  <c:v>-3.5937499999999997E-2</c:v>
                </c:pt>
                <c:pt idx="9116">
                  <c:v>1.7968700000000001E-2</c:v>
                </c:pt>
                <c:pt idx="9117">
                  <c:v>-3.6718800000000003E-2</c:v>
                </c:pt>
                <c:pt idx="9118">
                  <c:v>-0.139844</c:v>
                </c:pt>
                <c:pt idx="9119">
                  <c:v>-9.375E-2</c:v>
                </c:pt>
                <c:pt idx="9120">
                  <c:v>-5.46875E-2</c:v>
                </c:pt>
                <c:pt idx="9121">
                  <c:v>-7.8906299999999999E-2</c:v>
                </c:pt>
                <c:pt idx="9122">
                  <c:v>-8.6718799999999999E-2</c:v>
                </c:pt>
                <c:pt idx="9123">
                  <c:v>-3.7499999999999999E-2</c:v>
                </c:pt>
                <c:pt idx="9124">
                  <c:v>4.1406199999999997E-2</c:v>
                </c:pt>
                <c:pt idx="9125">
                  <c:v>-3.8281299999999997E-2</c:v>
                </c:pt>
                <c:pt idx="9126">
                  <c:v>-0.121875</c:v>
                </c:pt>
                <c:pt idx="9127">
                  <c:v>-0.104688</c:v>
                </c:pt>
                <c:pt idx="9128">
                  <c:v>-7.8125E-2</c:v>
                </c:pt>
                <c:pt idx="9129">
                  <c:v>-5.5468799999999999E-2</c:v>
                </c:pt>
                <c:pt idx="9130">
                  <c:v>-5.3906299999999997E-2</c:v>
                </c:pt>
                <c:pt idx="9131">
                  <c:v>-4.3749999999999997E-2</c:v>
                </c:pt>
                <c:pt idx="9132">
                  <c:v>1.2500000000000001E-2</c:v>
                </c:pt>
                <c:pt idx="9133">
                  <c:v>-3.5156199999999999E-2</c:v>
                </c:pt>
                <c:pt idx="9134">
                  <c:v>-0.100781</c:v>
                </c:pt>
                <c:pt idx="9135">
                  <c:v>-8.6718799999999999E-2</c:v>
                </c:pt>
                <c:pt idx="9136">
                  <c:v>-0.108594</c:v>
                </c:pt>
                <c:pt idx="9137">
                  <c:v>-8.2812499999999997E-2</c:v>
                </c:pt>
                <c:pt idx="9138">
                  <c:v>-5.8593800000000001E-2</c:v>
                </c:pt>
                <c:pt idx="9139">
                  <c:v>-4.0625000000000001E-2</c:v>
                </c:pt>
                <c:pt idx="9140">
                  <c:v>-1.7968700000000001E-2</c:v>
                </c:pt>
                <c:pt idx="9141">
                  <c:v>-1.5625E-2</c:v>
                </c:pt>
                <c:pt idx="9142">
                  <c:v>-7.8906299999999999E-2</c:v>
                </c:pt>
                <c:pt idx="9143">
                  <c:v>-3.6718800000000003E-2</c:v>
                </c:pt>
                <c:pt idx="9144">
                  <c:v>-0.1125</c:v>
                </c:pt>
                <c:pt idx="9145">
                  <c:v>-0.11093799999999999</c:v>
                </c:pt>
                <c:pt idx="9146">
                  <c:v>-6.7968799999999996E-2</c:v>
                </c:pt>
                <c:pt idx="9147">
                  <c:v>-6.0156300000000003E-2</c:v>
                </c:pt>
                <c:pt idx="9148">
                  <c:v>-7.3437500000000003E-2</c:v>
                </c:pt>
                <c:pt idx="9149">
                  <c:v>-2.0312500000000001E-2</c:v>
                </c:pt>
                <c:pt idx="9150">
                  <c:v>-2.7343800000000001E-2</c:v>
                </c:pt>
                <c:pt idx="9151">
                  <c:v>-1.9531199999999999E-2</c:v>
                </c:pt>
                <c:pt idx="9152">
                  <c:v>-7.5781299999999996E-2</c:v>
                </c:pt>
                <c:pt idx="9153">
                  <c:v>-5.8593800000000001E-2</c:v>
                </c:pt>
                <c:pt idx="9154">
                  <c:v>-3.2031299999999999E-2</c:v>
                </c:pt>
                <c:pt idx="9155">
                  <c:v>-3.3593699999999997E-2</c:v>
                </c:pt>
                <c:pt idx="9156">
                  <c:v>-4.7656299999999999E-2</c:v>
                </c:pt>
                <c:pt idx="9157">
                  <c:v>-4.2187500000000003E-2</c:v>
                </c:pt>
                <c:pt idx="9158">
                  <c:v>-5.3124999999999999E-2</c:v>
                </c:pt>
                <c:pt idx="9159">
                  <c:v>-1.6406299999999999E-2</c:v>
                </c:pt>
                <c:pt idx="9160">
                  <c:v>-0.108594</c:v>
                </c:pt>
                <c:pt idx="9161">
                  <c:v>-9.5312499999999994E-2</c:v>
                </c:pt>
                <c:pt idx="9162">
                  <c:v>-5.3124999999999999E-2</c:v>
                </c:pt>
                <c:pt idx="9163">
                  <c:v>-6.6406199999999999E-2</c:v>
                </c:pt>
                <c:pt idx="9164">
                  <c:v>-9.0624999999999997E-2</c:v>
                </c:pt>
                <c:pt idx="9165">
                  <c:v>-5.3124999999999999E-2</c:v>
                </c:pt>
                <c:pt idx="9166">
                  <c:v>-4.5312499999999999E-2</c:v>
                </c:pt>
                <c:pt idx="9167">
                  <c:v>-3.5937499999999997E-2</c:v>
                </c:pt>
                <c:pt idx="9168">
                  <c:v>-0.101562</c:v>
                </c:pt>
                <c:pt idx="9169">
                  <c:v>-7.1874999999999994E-2</c:v>
                </c:pt>
                <c:pt idx="9170">
                  <c:v>-6.6406199999999999E-2</c:v>
                </c:pt>
                <c:pt idx="9171">
                  <c:v>-7.1093799999999999E-2</c:v>
                </c:pt>
                <c:pt idx="9172">
                  <c:v>-6.3281299999999999E-2</c:v>
                </c:pt>
                <c:pt idx="9173">
                  <c:v>-4.0625000000000001E-2</c:v>
                </c:pt>
                <c:pt idx="9174">
                  <c:v>-7.1093799999999999E-2</c:v>
                </c:pt>
                <c:pt idx="9175">
                  <c:v>-5.7812500000000003E-2</c:v>
                </c:pt>
                <c:pt idx="9176">
                  <c:v>-0.109375</c:v>
                </c:pt>
                <c:pt idx="9177">
                  <c:v>-8.8281200000000004E-2</c:v>
                </c:pt>
                <c:pt idx="9178">
                  <c:v>-5.5468799999999999E-2</c:v>
                </c:pt>
                <c:pt idx="9179">
                  <c:v>-9.375E-2</c:v>
                </c:pt>
                <c:pt idx="9180">
                  <c:v>-8.9062500000000003E-2</c:v>
                </c:pt>
                <c:pt idx="9181">
                  <c:v>-6.1718799999999997E-2</c:v>
                </c:pt>
                <c:pt idx="9182">
                  <c:v>-4.2968800000000001E-2</c:v>
                </c:pt>
                <c:pt idx="9183">
                  <c:v>-5.7031199999999997E-2</c:v>
                </c:pt>
                <c:pt idx="9184">
                  <c:v>-0.10312499999999999</c:v>
                </c:pt>
                <c:pt idx="9185">
                  <c:v>-7.8906299999999999E-2</c:v>
                </c:pt>
                <c:pt idx="9186">
                  <c:v>-4.6093799999999997E-2</c:v>
                </c:pt>
                <c:pt idx="9187">
                  <c:v>-6.7968799999999996E-2</c:v>
                </c:pt>
                <c:pt idx="9188">
                  <c:v>-9.6093700000000004E-2</c:v>
                </c:pt>
                <c:pt idx="9189">
                  <c:v>-5.9374999999999997E-2</c:v>
                </c:pt>
                <c:pt idx="9190">
                  <c:v>-3.3593699999999997E-2</c:v>
                </c:pt>
                <c:pt idx="9191">
                  <c:v>-1.0156200000000001E-2</c:v>
                </c:pt>
                <c:pt idx="9192">
                  <c:v>-0.11093799999999999</c:v>
                </c:pt>
                <c:pt idx="9193">
                  <c:v>-0.140625</c:v>
                </c:pt>
                <c:pt idx="9194">
                  <c:v>-9.4531299999999999E-2</c:v>
                </c:pt>
                <c:pt idx="9195">
                  <c:v>-8.2812499999999997E-2</c:v>
                </c:pt>
                <c:pt idx="9196">
                  <c:v>-9.5312499999999994E-2</c:v>
                </c:pt>
                <c:pt idx="9197">
                  <c:v>-0.102344</c:v>
                </c:pt>
                <c:pt idx="9198">
                  <c:v>-3.7499999999999999E-2</c:v>
                </c:pt>
                <c:pt idx="9199">
                  <c:v>-2.0312500000000001E-2</c:v>
                </c:pt>
                <c:pt idx="9200">
                  <c:v>-4.7656299999999999E-2</c:v>
                </c:pt>
                <c:pt idx="9201">
                  <c:v>-5.3906299999999997E-2</c:v>
                </c:pt>
                <c:pt idx="9202">
                  <c:v>-0.107031</c:v>
                </c:pt>
                <c:pt idx="9203">
                  <c:v>-0.12812499999999999</c:v>
                </c:pt>
                <c:pt idx="9204">
                  <c:v>-7.1874999999999994E-2</c:v>
                </c:pt>
                <c:pt idx="9205">
                  <c:v>-7.8125000000000004E-4</c:v>
                </c:pt>
                <c:pt idx="9206">
                  <c:v>-0.114063</c:v>
                </c:pt>
                <c:pt idx="9207">
                  <c:v>-0.13906199999999999</c:v>
                </c:pt>
                <c:pt idx="9208">
                  <c:v>-3.9843799999999999E-2</c:v>
                </c:pt>
                <c:pt idx="9209">
                  <c:v>-3.5937499999999997E-2</c:v>
                </c:pt>
                <c:pt idx="9210">
                  <c:v>-1.5625E-2</c:v>
                </c:pt>
                <c:pt idx="9211">
                  <c:v>8.6718699999999996E-2</c:v>
                </c:pt>
                <c:pt idx="9212">
                  <c:v>-1.3281299999999999E-2</c:v>
                </c:pt>
                <c:pt idx="9213">
                  <c:v>0.05</c:v>
                </c:pt>
                <c:pt idx="9214">
                  <c:v>4.6875E-2</c:v>
                </c:pt>
                <c:pt idx="9215">
                  <c:v>-0.124219</c:v>
                </c:pt>
                <c:pt idx="9216">
                  <c:v>-0.176563</c:v>
                </c:pt>
                <c:pt idx="9217">
                  <c:v>-0.198438</c:v>
                </c:pt>
                <c:pt idx="9218">
                  <c:v>-0.140625</c:v>
                </c:pt>
                <c:pt idx="9219">
                  <c:v>-6.4843700000000004E-2</c:v>
                </c:pt>
                <c:pt idx="9220">
                  <c:v>-6.9531300000000004E-2</c:v>
                </c:pt>
                <c:pt idx="9221">
                  <c:v>-8.2031199999999999E-2</c:v>
                </c:pt>
                <c:pt idx="9222">
                  <c:v>-6.5625000000000003E-2</c:v>
                </c:pt>
                <c:pt idx="9223">
                  <c:v>-8.6718799999999999E-2</c:v>
                </c:pt>
                <c:pt idx="9224">
                  <c:v>-7.8125E-2</c:v>
                </c:pt>
                <c:pt idx="9225">
                  <c:v>-4.4531300000000003E-2</c:v>
                </c:pt>
                <c:pt idx="9226">
                  <c:v>-7.4999999999999997E-2</c:v>
                </c:pt>
                <c:pt idx="9227">
                  <c:v>-9.2187500000000006E-2</c:v>
                </c:pt>
                <c:pt idx="9228">
                  <c:v>-6.7968799999999996E-2</c:v>
                </c:pt>
                <c:pt idx="9229">
                  <c:v>-7.6562500000000006E-2</c:v>
                </c:pt>
                <c:pt idx="9230">
                  <c:v>-6.6406199999999999E-2</c:v>
                </c:pt>
                <c:pt idx="9231">
                  <c:v>-7.8125E-2</c:v>
                </c:pt>
                <c:pt idx="9232">
                  <c:v>-0.05</c:v>
                </c:pt>
                <c:pt idx="9233">
                  <c:v>-1.3281299999999999E-2</c:v>
                </c:pt>
                <c:pt idx="9234">
                  <c:v>-8.7499999999999994E-2</c:v>
                </c:pt>
                <c:pt idx="9235">
                  <c:v>-0.100781</c:v>
                </c:pt>
                <c:pt idx="9236">
                  <c:v>-7.03125E-2</c:v>
                </c:pt>
                <c:pt idx="9237">
                  <c:v>-6.1718799999999997E-2</c:v>
                </c:pt>
                <c:pt idx="9238">
                  <c:v>-3.6718800000000003E-2</c:v>
                </c:pt>
                <c:pt idx="9239">
                  <c:v>-6.3281299999999999E-2</c:v>
                </c:pt>
                <c:pt idx="9240">
                  <c:v>-7.1874999999999994E-2</c:v>
                </c:pt>
                <c:pt idx="9241">
                  <c:v>-6.8750000000000006E-2</c:v>
                </c:pt>
                <c:pt idx="9242">
                  <c:v>-7.3437500000000003E-2</c:v>
                </c:pt>
                <c:pt idx="9243">
                  <c:v>-7.6562500000000006E-2</c:v>
                </c:pt>
                <c:pt idx="9244">
                  <c:v>-7.03125E-2</c:v>
                </c:pt>
                <c:pt idx="9245">
                  <c:v>-5.3906299999999997E-2</c:v>
                </c:pt>
                <c:pt idx="9246">
                  <c:v>-1.4843800000000001E-2</c:v>
                </c:pt>
                <c:pt idx="9247">
                  <c:v>-3.8281299999999997E-2</c:v>
                </c:pt>
                <c:pt idx="9248">
                  <c:v>-8.0468700000000004E-2</c:v>
                </c:pt>
                <c:pt idx="9249">
                  <c:v>-0.108594</c:v>
                </c:pt>
                <c:pt idx="9250">
                  <c:v>-9.2187500000000006E-2</c:v>
                </c:pt>
                <c:pt idx="9251">
                  <c:v>-8.59375E-2</c:v>
                </c:pt>
                <c:pt idx="9252">
                  <c:v>-9.2187500000000006E-2</c:v>
                </c:pt>
                <c:pt idx="9253">
                  <c:v>-7.1874999999999994E-2</c:v>
                </c:pt>
                <c:pt idx="9254">
                  <c:v>-2.0312500000000001E-2</c:v>
                </c:pt>
                <c:pt idx="9255">
                  <c:v>-5.0781199999999999E-2</c:v>
                </c:pt>
                <c:pt idx="9256">
                  <c:v>-9.5312499999999994E-2</c:v>
                </c:pt>
                <c:pt idx="9257">
                  <c:v>-7.3437500000000003E-2</c:v>
                </c:pt>
                <c:pt idx="9258">
                  <c:v>-6.0156300000000003E-2</c:v>
                </c:pt>
                <c:pt idx="9259">
                  <c:v>-6.0937499999999999E-2</c:v>
                </c:pt>
                <c:pt idx="9260">
                  <c:v>-5.3124999999999999E-2</c:v>
                </c:pt>
                <c:pt idx="9261">
                  <c:v>-6.3281299999999999E-2</c:v>
                </c:pt>
                <c:pt idx="9262">
                  <c:v>-5.7031199999999997E-2</c:v>
                </c:pt>
                <c:pt idx="9263">
                  <c:v>-8.3593799999999996E-2</c:v>
                </c:pt>
                <c:pt idx="9264">
                  <c:v>-8.2812499999999997E-2</c:v>
                </c:pt>
                <c:pt idx="9265">
                  <c:v>-6.0156300000000003E-2</c:v>
                </c:pt>
                <c:pt idx="9266">
                  <c:v>-7.1874999999999994E-2</c:v>
                </c:pt>
                <c:pt idx="9267">
                  <c:v>-7.8906299999999999E-2</c:v>
                </c:pt>
                <c:pt idx="9268">
                  <c:v>-2.4218799999999999E-2</c:v>
                </c:pt>
                <c:pt idx="9269">
                  <c:v>-5.6250000000000001E-2</c:v>
                </c:pt>
                <c:pt idx="9270">
                  <c:v>-7.6562500000000006E-2</c:v>
                </c:pt>
                <c:pt idx="9271">
                  <c:v>-7.6562500000000006E-2</c:v>
                </c:pt>
                <c:pt idx="9272">
                  <c:v>-7.3437500000000003E-2</c:v>
                </c:pt>
                <c:pt idx="9273">
                  <c:v>-6.5625000000000003E-2</c:v>
                </c:pt>
                <c:pt idx="9274">
                  <c:v>-9.2187500000000006E-2</c:v>
                </c:pt>
                <c:pt idx="9275">
                  <c:v>-7.1093799999999999E-2</c:v>
                </c:pt>
                <c:pt idx="9276">
                  <c:v>-2.4218799999999999E-2</c:v>
                </c:pt>
                <c:pt idx="9277">
                  <c:v>-9.0624999999999997E-2</c:v>
                </c:pt>
                <c:pt idx="9278">
                  <c:v>-0.107031</c:v>
                </c:pt>
                <c:pt idx="9279">
                  <c:v>-7.5781299999999996E-2</c:v>
                </c:pt>
                <c:pt idx="9280">
                  <c:v>-6.4843700000000004E-2</c:v>
                </c:pt>
                <c:pt idx="9281">
                  <c:v>-6.0156300000000003E-2</c:v>
                </c:pt>
                <c:pt idx="9282">
                  <c:v>-6.8750000000000006E-2</c:v>
                </c:pt>
                <c:pt idx="9283">
                  <c:v>-5.5468799999999999E-2</c:v>
                </c:pt>
                <c:pt idx="9284">
                  <c:v>-5.7812500000000003E-2</c:v>
                </c:pt>
                <c:pt idx="9285">
                  <c:v>-9.2968800000000004E-2</c:v>
                </c:pt>
                <c:pt idx="9286">
                  <c:v>-8.2812499999999997E-2</c:v>
                </c:pt>
                <c:pt idx="9287">
                  <c:v>-9.2968800000000004E-2</c:v>
                </c:pt>
                <c:pt idx="9288">
                  <c:v>-7.8125E-2</c:v>
                </c:pt>
                <c:pt idx="9289">
                  <c:v>-8.59375E-2</c:v>
                </c:pt>
                <c:pt idx="9290">
                  <c:v>-7.03125E-2</c:v>
                </c:pt>
                <c:pt idx="9291">
                  <c:v>-9.5312499999999994E-2</c:v>
                </c:pt>
                <c:pt idx="9292">
                  <c:v>-6.1718799999999997E-2</c:v>
                </c:pt>
                <c:pt idx="9293">
                  <c:v>-0.109375</c:v>
                </c:pt>
                <c:pt idx="9294">
                  <c:v>-8.9062500000000003E-2</c:v>
                </c:pt>
                <c:pt idx="9295">
                  <c:v>-6.7187499999999997E-2</c:v>
                </c:pt>
                <c:pt idx="9296">
                  <c:v>-8.5156300000000004E-2</c:v>
                </c:pt>
                <c:pt idx="9297">
                  <c:v>-9.1406299999999996E-2</c:v>
                </c:pt>
                <c:pt idx="9298">
                  <c:v>-5.2343800000000003E-2</c:v>
                </c:pt>
                <c:pt idx="9299">
                  <c:v>-6.5625000000000003E-2</c:v>
                </c:pt>
                <c:pt idx="9300">
                  <c:v>-4.6093799999999997E-2</c:v>
                </c:pt>
                <c:pt idx="9301">
                  <c:v>-0.12109399999999999</c:v>
                </c:pt>
                <c:pt idx="9302">
                  <c:v>-5.3906299999999997E-2</c:v>
                </c:pt>
                <c:pt idx="9303">
                  <c:v>-4.2968800000000001E-2</c:v>
                </c:pt>
                <c:pt idx="9304">
                  <c:v>-0.11328100000000001</c:v>
                </c:pt>
                <c:pt idx="9305">
                  <c:v>-0.11093799999999999</c:v>
                </c:pt>
                <c:pt idx="9306">
                  <c:v>-3.0468800000000001E-2</c:v>
                </c:pt>
                <c:pt idx="9307">
                  <c:v>-3.4375000000000003E-2</c:v>
                </c:pt>
                <c:pt idx="9308">
                  <c:v>1.2500000000000001E-2</c:v>
                </c:pt>
                <c:pt idx="9309">
                  <c:v>-0.110156</c:v>
                </c:pt>
                <c:pt idx="9310">
                  <c:v>-0.12109399999999999</c:v>
                </c:pt>
                <c:pt idx="9311">
                  <c:v>-5.7031199999999997E-2</c:v>
                </c:pt>
                <c:pt idx="9312">
                  <c:v>-5.0781199999999999E-2</c:v>
                </c:pt>
                <c:pt idx="9313">
                  <c:v>-6.9531300000000004E-2</c:v>
                </c:pt>
                <c:pt idx="9314">
                  <c:v>-5.0781199999999999E-2</c:v>
                </c:pt>
                <c:pt idx="9315">
                  <c:v>-3.4375000000000003E-2</c:v>
                </c:pt>
                <c:pt idx="9316">
                  <c:v>1.48437E-2</c:v>
                </c:pt>
                <c:pt idx="9317">
                  <c:v>-6.7187499999999997E-2</c:v>
                </c:pt>
                <c:pt idx="9318">
                  <c:v>-0.108594</c:v>
                </c:pt>
                <c:pt idx="9319">
                  <c:v>-8.9062500000000003E-2</c:v>
                </c:pt>
                <c:pt idx="9320">
                  <c:v>-5.6250000000000001E-2</c:v>
                </c:pt>
                <c:pt idx="9321">
                  <c:v>-4.2187500000000003E-2</c:v>
                </c:pt>
                <c:pt idx="9322">
                  <c:v>-6.1718799999999997E-2</c:v>
                </c:pt>
                <c:pt idx="9323">
                  <c:v>-7.03125E-2</c:v>
                </c:pt>
                <c:pt idx="9324">
                  <c:v>8.5937500000000007E-3</c:v>
                </c:pt>
                <c:pt idx="9325">
                  <c:v>-2.0312500000000001E-2</c:v>
                </c:pt>
                <c:pt idx="9326">
                  <c:v>-7.2656200000000004E-2</c:v>
                </c:pt>
                <c:pt idx="9327">
                  <c:v>-4.1406199999999997E-2</c:v>
                </c:pt>
                <c:pt idx="9328">
                  <c:v>-0.14843799999999999</c:v>
                </c:pt>
                <c:pt idx="9329">
                  <c:v>-8.7499999999999994E-2</c:v>
                </c:pt>
                <c:pt idx="9330">
                  <c:v>-3.6718800000000003E-2</c:v>
                </c:pt>
                <c:pt idx="9331">
                  <c:v>-9.5312499999999994E-2</c:v>
                </c:pt>
                <c:pt idx="9332">
                  <c:v>-0.121875</c:v>
                </c:pt>
                <c:pt idx="9333">
                  <c:v>-2.4218799999999999E-2</c:v>
                </c:pt>
                <c:pt idx="9334">
                  <c:v>-2.5000000000000001E-2</c:v>
                </c:pt>
                <c:pt idx="9335">
                  <c:v>1.7968700000000001E-2</c:v>
                </c:pt>
                <c:pt idx="9336">
                  <c:v>-1.4843800000000001E-2</c:v>
                </c:pt>
                <c:pt idx="9337">
                  <c:v>-4.5312499999999999E-2</c:v>
                </c:pt>
                <c:pt idx="9338">
                  <c:v>-2.3437499999999999E-3</c:v>
                </c:pt>
                <c:pt idx="9339">
                  <c:v>-0.161719</c:v>
                </c:pt>
                <c:pt idx="9340">
                  <c:v>-6.7187499999999997E-2</c:v>
                </c:pt>
                <c:pt idx="9341">
                  <c:v>-4.4531300000000003E-2</c:v>
                </c:pt>
                <c:pt idx="9342">
                  <c:v>-0.120313</c:v>
                </c:pt>
                <c:pt idx="9343">
                  <c:v>-0.13437499999999999</c:v>
                </c:pt>
                <c:pt idx="9344">
                  <c:v>7.8125E-3</c:v>
                </c:pt>
                <c:pt idx="9345">
                  <c:v>-3.90625E-3</c:v>
                </c:pt>
                <c:pt idx="9346">
                  <c:v>-1.6406299999999999E-2</c:v>
                </c:pt>
                <c:pt idx="9347">
                  <c:v>-4.4531300000000003E-2</c:v>
                </c:pt>
                <c:pt idx="9348">
                  <c:v>-7.03125E-2</c:v>
                </c:pt>
                <c:pt idx="9349">
                  <c:v>-0.10312499999999999</c:v>
                </c:pt>
                <c:pt idx="9350">
                  <c:v>-9.0624999999999997E-2</c:v>
                </c:pt>
                <c:pt idx="9351">
                  <c:v>-0.17031199999999999</c:v>
                </c:pt>
                <c:pt idx="9352">
                  <c:v>-5.5468799999999999E-2</c:v>
                </c:pt>
                <c:pt idx="9353">
                  <c:v>-4.7656299999999999E-2</c:v>
                </c:pt>
                <c:pt idx="9354">
                  <c:v>-0.172656</c:v>
                </c:pt>
                <c:pt idx="9355">
                  <c:v>-0.16796900000000001</c:v>
                </c:pt>
                <c:pt idx="9356">
                  <c:v>-9.0624999999999997E-2</c:v>
                </c:pt>
                <c:pt idx="9357">
                  <c:v>-5.1562499999999997E-2</c:v>
                </c:pt>
                <c:pt idx="9358">
                  <c:v>-8.0468700000000004E-2</c:v>
                </c:pt>
                <c:pt idx="9359">
                  <c:v>-0.107031</c:v>
                </c:pt>
                <c:pt idx="9360">
                  <c:v>-9.0624999999999997E-2</c:v>
                </c:pt>
                <c:pt idx="9361">
                  <c:v>-8.6718799999999999E-2</c:v>
                </c:pt>
                <c:pt idx="9362">
                  <c:v>-7.8906299999999999E-2</c:v>
                </c:pt>
                <c:pt idx="9363">
                  <c:v>-9.6875000000000003E-2</c:v>
                </c:pt>
                <c:pt idx="9364">
                  <c:v>-7.8906299999999999E-2</c:v>
                </c:pt>
                <c:pt idx="9365">
                  <c:v>-6.3281299999999999E-2</c:v>
                </c:pt>
                <c:pt idx="9366">
                  <c:v>-7.4999999999999997E-2</c:v>
                </c:pt>
                <c:pt idx="9367">
                  <c:v>-1.0156200000000001E-2</c:v>
                </c:pt>
                <c:pt idx="9368">
                  <c:v>-7.9687499999999994E-2</c:v>
                </c:pt>
                <c:pt idx="9369">
                  <c:v>-0.11874999999999999</c:v>
                </c:pt>
                <c:pt idx="9370">
                  <c:v>-6.7187499999999997E-2</c:v>
                </c:pt>
                <c:pt idx="9371">
                  <c:v>-7.03125E-2</c:v>
                </c:pt>
                <c:pt idx="9372">
                  <c:v>-8.7499999999999994E-2</c:v>
                </c:pt>
                <c:pt idx="9373">
                  <c:v>-6.7968799999999996E-2</c:v>
                </c:pt>
                <c:pt idx="9374">
                  <c:v>-7.5781299999999996E-2</c:v>
                </c:pt>
                <c:pt idx="9375">
                  <c:v>-2.7343800000000001E-2</c:v>
                </c:pt>
                <c:pt idx="9376">
                  <c:v>-7.3437500000000003E-2</c:v>
                </c:pt>
                <c:pt idx="9377">
                  <c:v>-0.107031</c:v>
                </c:pt>
                <c:pt idx="9378">
                  <c:v>-7.1874999999999994E-2</c:v>
                </c:pt>
                <c:pt idx="9379">
                  <c:v>-8.6718799999999999E-2</c:v>
                </c:pt>
                <c:pt idx="9380">
                  <c:v>-9.2187500000000006E-2</c:v>
                </c:pt>
                <c:pt idx="9381">
                  <c:v>-4.8437500000000001E-2</c:v>
                </c:pt>
                <c:pt idx="9382">
                  <c:v>-5.46875E-2</c:v>
                </c:pt>
                <c:pt idx="9383">
                  <c:v>-2.7343800000000001E-2</c:v>
                </c:pt>
                <c:pt idx="9384">
                  <c:v>-8.3593799999999996E-2</c:v>
                </c:pt>
                <c:pt idx="9385">
                  <c:v>-0.109375</c:v>
                </c:pt>
                <c:pt idx="9386">
                  <c:v>-5.46875E-2</c:v>
                </c:pt>
                <c:pt idx="9387">
                  <c:v>-7.1093799999999999E-2</c:v>
                </c:pt>
                <c:pt idx="9388">
                  <c:v>-8.59375E-2</c:v>
                </c:pt>
                <c:pt idx="9389">
                  <c:v>-8.5156300000000004E-2</c:v>
                </c:pt>
                <c:pt idx="9390">
                  <c:v>-5.3906299999999997E-2</c:v>
                </c:pt>
                <c:pt idx="9391">
                  <c:v>-3.90625E-2</c:v>
                </c:pt>
                <c:pt idx="9392">
                  <c:v>-9.6093700000000004E-2</c:v>
                </c:pt>
                <c:pt idx="9393">
                  <c:v>-0.11874999999999999</c:v>
                </c:pt>
                <c:pt idx="9394">
                  <c:v>-6.25E-2</c:v>
                </c:pt>
                <c:pt idx="9395">
                  <c:v>-7.1874999999999994E-2</c:v>
                </c:pt>
                <c:pt idx="9396">
                  <c:v>-0.10312499999999999</c:v>
                </c:pt>
                <c:pt idx="9397">
                  <c:v>-8.59375E-2</c:v>
                </c:pt>
                <c:pt idx="9398">
                  <c:v>-7.03125E-2</c:v>
                </c:pt>
                <c:pt idx="9399">
                  <c:v>-1.6406299999999999E-2</c:v>
                </c:pt>
                <c:pt idx="9400">
                  <c:v>-2.9687499999999999E-2</c:v>
                </c:pt>
                <c:pt idx="9401">
                  <c:v>-0.13281200000000001</c:v>
                </c:pt>
                <c:pt idx="9402">
                  <c:v>-8.6718799999999999E-2</c:v>
                </c:pt>
                <c:pt idx="9403">
                  <c:v>-2.5781200000000001E-2</c:v>
                </c:pt>
                <c:pt idx="9404">
                  <c:v>-7.2656200000000004E-2</c:v>
                </c:pt>
                <c:pt idx="9405">
                  <c:v>-9.4531299999999999E-2</c:v>
                </c:pt>
                <c:pt idx="9406">
                  <c:v>-7.6562500000000006E-2</c:v>
                </c:pt>
                <c:pt idx="9407">
                  <c:v>-1.9531199999999999E-2</c:v>
                </c:pt>
                <c:pt idx="9408">
                  <c:v>-4.0625000000000001E-2</c:v>
                </c:pt>
                <c:pt idx="9409">
                  <c:v>-8.8281200000000004E-2</c:v>
                </c:pt>
                <c:pt idx="9410">
                  <c:v>-0.104688</c:v>
                </c:pt>
                <c:pt idx="9411">
                  <c:v>-7.8125E-2</c:v>
                </c:pt>
                <c:pt idx="9412">
                  <c:v>-5.3906299999999997E-2</c:v>
                </c:pt>
                <c:pt idx="9413">
                  <c:v>-7.2656200000000004E-2</c:v>
                </c:pt>
                <c:pt idx="9414">
                  <c:v>-9.6875000000000003E-2</c:v>
                </c:pt>
                <c:pt idx="9415">
                  <c:v>-6.0156300000000003E-2</c:v>
                </c:pt>
                <c:pt idx="9416">
                  <c:v>-1.4843800000000001E-2</c:v>
                </c:pt>
                <c:pt idx="9417">
                  <c:v>-5.3906299999999997E-2</c:v>
                </c:pt>
                <c:pt idx="9418">
                  <c:v>-0.117969</c:v>
                </c:pt>
                <c:pt idx="9419">
                  <c:v>-0.13828099999999999</c:v>
                </c:pt>
                <c:pt idx="9420">
                  <c:v>-8.7499999999999994E-2</c:v>
                </c:pt>
                <c:pt idx="9421">
                  <c:v>-3.6718800000000003E-2</c:v>
                </c:pt>
                <c:pt idx="9422">
                  <c:v>-9.5312499999999994E-2</c:v>
                </c:pt>
                <c:pt idx="9423">
                  <c:v>-8.6718799999999999E-2</c:v>
                </c:pt>
                <c:pt idx="9424">
                  <c:v>-3.4375000000000003E-2</c:v>
                </c:pt>
                <c:pt idx="9425">
                  <c:v>-1.5625E-2</c:v>
                </c:pt>
                <c:pt idx="9426">
                  <c:v>-4.4531300000000003E-2</c:v>
                </c:pt>
                <c:pt idx="9427">
                  <c:v>-9.5312499999999994E-2</c:v>
                </c:pt>
                <c:pt idx="9428">
                  <c:v>-9.5312499999999994E-2</c:v>
                </c:pt>
                <c:pt idx="9429">
                  <c:v>-4.5312499999999999E-2</c:v>
                </c:pt>
                <c:pt idx="9430">
                  <c:v>-5.9374999999999997E-2</c:v>
                </c:pt>
                <c:pt idx="9431">
                  <c:v>-9.5312499999999994E-2</c:v>
                </c:pt>
                <c:pt idx="9432">
                  <c:v>-6.9531300000000004E-2</c:v>
                </c:pt>
                <c:pt idx="9433">
                  <c:v>-1.2500000000000001E-2</c:v>
                </c:pt>
                <c:pt idx="9434">
                  <c:v>-2.5000000000000001E-2</c:v>
                </c:pt>
                <c:pt idx="9435">
                  <c:v>-6.0937499999999999E-2</c:v>
                </c:pt>
                <c:pt idx="9436">
                  <c:v>-0.10625</c:v>
                </c:pt>
                <c:pt idx="9437">
                  <c:v>-0.100781</c:v>
                </c:pt>
                <c:pt idx="9438">
                  <c:v>-4.8437500000000001E-2</c:v>
                </c:pt>
                <c:pt idx="9439">
                  <c:v>-5.7031199999999997E-2</c:v>
                </c:pt>
                <c:pt idx="9440">
                  <c:v>-0.117188</c:v>
                </c:pt>
                <c:pt idx="9441">
                  <c:v>-7.1093799999999999E-2</c:v>
                </c:pt>
                <c:pt idx="9442">
                  <c:v>-4.7656299999999999E-2</c:v>
                </c:pt>
                <c:pt idx="9443">
                  <c:v>-3.7499999999999999E-2</c:v>
                </c:pt>
                <c:pt idx="9444">
                  <c:v>-9.3749999999999997E-3</c:v>
                </c:pt>
                <c:pt idx="9445">
                  <c:v>-0.10625</c:v>
                </c:pt>
                <c:pt idx="9446">
                  <c:v>-0.13437499999999999</c:v>
                </c:pt>
                <c:pt idx="9447">
                  <c:v>-4.5312499999999999E-2</c:v>
                </c:pt>
                <c:pt idx="9448">
                  <c:v>-3.5156199999999999E-2</c:v>
                </c:pt>
                <c:pt idx="9449">
                  <c:v>-8.7499999999999994E-2</c:v>
                </c:pt>
                <c:pt idx="9450">
                  <c:v>-0.12734400000000001</c:v>
                </c:pt>
                <c:pt idx="9451">
                  <c:v>-7.5781299999999996E-2</c:v>
                </c:pt>
                <c:pt idx="9452">
                  <c:v>3.1250000000000002E-3</c:v>
                </c:pt>
                <c:pt idx="9453">
                  <c:v>-3.90625E-2</c:v>
                </c:pt>
                <c:pt idx="9454">
                  <c:v>-0.05</c:v>
                </c:pt>
                <c:pt idx="9455">
                  <c:v>-5.6250000000000001E-2</c:v>
                </c:pt>
                <c:pt idx="9456">
                  <c:v>-0.125781</c:v>
                </c:pt>
                <c:pt idx="9457">
                  <c:v>-0.124219</c:v>
                </c:pt>
                <c:pt idx="9458">
                  <c:v>-6.5625000000000003E-2</c:v>
                </c:pt>
                <c:pt idx="9459">
                  <c:v>2.9687499999999999E-2</c:v>
                </c:pt>
                <c:pt idx="9460">
                  <c:v>-6.25E-2</c:v>
                </c:pt>
                <c:pt idx="9461">
                  <c:v>-0.17499999999999999</c:v>
                </c:pt>
                <c:pt idx="9462">
                  <c:v>-0.135156</c:v>
                </c:pt>
                <c:pt idx="9463">
                  <c:v>-3.90625E-3</c:v>
                </c:pt>
                <c:pt idx="9464">
                  <c:v>-2.7343800000000001E-2</c:v>
                </c:pt>
                <c:pt idx="9465">
                  <c:v>-6.8750000000000006E-2</c:v>
                </c:pt>
                <c:pt idx="9466">
                  <c:v>-9.7656199999999999E-2</c:v>
                </c:pt>
                <c:pt idx="9467">
                  <c:v>-9.1406299999999996E-2</c:v>
                </c:pt>
                <c:pt idx="9468">
                  <c:v>-8.7499999999999994E-2</c:v>
                </c:pt>
                <c:pt idx="9469">
                  <c:v>-3.8281299999999997E-2</c:v>
                </c:pt>
                <c:pt idx="9470">
                  <c:v>-1.9531199999999999E-2</c:v>
                </c:pt>
                <c:pt idx="9471">
                  <c:v>-0.11328100000000001</c:v>
                </c:pt>
                <c:pt idx="9472">
                  <c:v>-0.12890599999999999</c:v>
                </c:pt>
                <c:pt idx="9473">
                  <c:v>-0.10781200000000001</c:v>
                </c:pt>
                <c:pt idx="9474">
                  <c:v>-8.7499999999999994E-2</c:v>
                </c:pt>
                <c:pt idx="9475">
                  <c:v>-5.6250000000000001E-2</c:v>
                </c:pt>
                <c:pt idx="9476">
                  <c:v>-4.3749999999999997E-2</c:v>
                </c:pt>
                <c:pt idx="9477">
                  <c:v>-7.1093799999999999E-2</c:v>
                </c:pt>
                <c:pt idx="9478">
                  <c:v>-6.8750000000000006E-2</c:v>
                </c:pt>
                <c:pt idx="9479">
                  <c:v>-7.1874999999999994E-2</c:v>
                </c:pt>
                <c:pt idx="9480">
                  <c:v>-6.7968799999999996E-2</c:v>
                </c:pt>
                <c:pt idx="9481">
                  <c:v>-6.0937499999999999E-2</c:v>
                </c:pt>
                <c:pt idx="9482">
                  <c:v>-2.5000000000000001E-2</c:v>
                </c:pt>
                <c:pt idx="9483">
                  <c:v>-7.4999999999999997E-2</c:v>
                </c:pt>
                <c:pt idx="9484">
                  <c:v>-5.3906299999999997E-2</c:v>
                </c:pt>
                <c:pt idx="9485">
                  <c:v>-4.6093799999999997E-2</c:v>
                </c:pt>
                <c:pt idx="9486">
                  <c:v>-7.8906299999999999E-2</c:v>
                </c:pt>
                <c:pt idx="9487">
                  <c:v>-2.0312500000000001E-2</c:v>
                </c:pt>
                <c:pt idx="9488">
                  <c:v>-4.6093799999999997E-2</c:v>
                </c:pt>
                <c:pt idx="9489">
                  <c:v>-5.2343800000000003E-2</c:v>
                </c:pt>
                <c:pt idx="9490">
                  <c:v>-6.7187499999999997E-2</c:v>
                </c:pt>
                <c:pt idx="9491">
                  <c:v>-8.2031199999999999E-2</c:v>
                </c:pt>
                <c:pt idx="9492">
                  <c:v>-1.6406299999999999E-2</c:v>
                </c:pt>
                <c:pt idx="9493">
                  <c:v>-6.6406199999999999E-2</c:v>
                </c:pt>
                <c:pt idx="9494">
                  <c:v>-7.8906299999999999E-2</c:v>
                </c:pt>
                <c:pt idx="9495">
                  <c:v>-2.34375E-2</c:v>
                </c:pt>
                <c:pt idx="9496">
                  <c:v>-5.8593800000000001E-2</c:v>
                </c:pt>
                <c:pt idx="9497">
                  <c:v>-0.05</c:v>
                </c:pt>
                <c:pt idx="9498">
                  <c:v>-7.5781299999999996E-2</c:v>
                </c:pt>
                <c:pt idx="9499">
                  <c:v>-0.102344</c:v>
                </c:pt>
                <c:pt idx="9500">
                  <c:v>-5.6250000000000001E-2</c:v>
                </c:pt>
                <c:pt idx="9501">
                  <c:v>-6.4843700000000004E-2</c:v>
                </c:pt>
                <c:pt idx="9502">
                  <c:v>-0.101562</c:v>
                </c:pt>
                <c:pt idx="9503">
                  <c:v>-5.6250000000000001E-2</c:v>
                </c:pt>
                <c:pt idx="9504">
                  <c:v>-5.7812500000000003E-2</c:v>
                </c:pt>
                <c:pt idx="9505">
                  <c:v>-1.3281299999999999E-2</c:v>
                </c:pt>
                <c:pt idx="9506">
                  <c:v>-5.3906299999999997E-2</c:v>
                </c:pt>
                <c:pt idx="9507">
                  <c:v>-0.111719</c:v>
                </c:pt>
                <c:pt idx="9508">
                  <c:v>-0.1125</c:v>
                </c:pt>
                <c:pt idx="9509">
                  <c:v>-8.2812499999999997E-2</c:v>
                </c:pt>
                <c:pt idx="9510">
                  <c:v>-8.59375E-2</c:v>
                </c:pt>
                <c:pt idx="9511">
                  <c:v>-9.2968800000000004E-2</c:v>
                </c:pt>
                <c:pt idx="9512">
                  <c:v>-7.5781299999999996E-2</c:v>
                </c:pt>
                <c:pt idx="9513">
                  <c:v>-3.7499999999999999E-2</c:v>
                </c:pt>
                <c:pt idx="9514">
                  <c:v>-2.6562499999999999E-2</c:v>
                </c:pt>
                <c:pt idx="9515">
                  <c:v>-0.108594</c:v>
                </c:pt>
                <c:pt idx="9516">
                  <c:v>-0.117969</c:v>
                </c:pt>
                <c:pt idx="9517">
                  <c:v>-7.03125E-2</c:v>
                </c:pt>
                <c:pt idx="9518">
                  <c:v>-6.5625000000000003E-2</c:v>
                </c:pt>
                <c:pt idx="9519">
                  <c:v>-6.7187499999999997E-2</c:v>
                </c:pt>
                <c:pt idx="9520">
                  <c:v>-8.5156300000000004E-2</c:v>
                </c:pt>
                <c:pt idx="9521">
                  <c:v>-4.8437500000000001E-2</c:v>
                </c:pt>
                <c:pt idx="9522">
                  <c:v>-2.4218799999999999E-2</c:v>
                </c:pt>
                <c:pt idx="9523">
                  <c:v>-9.7656199999999999E-2</c:v>
                </c:pt>
                <c:pt idx="9524">
                  <c:v>-0.117969</c:v>
                </c:pt>
                <c:pt idx="9525">
                  <c:v>-7.3437500000000003E-2</c:v>
                </c:pt>
                <c:pt idx="9526">
                  <c:v>-5.3906299999999997E-2</c:v>
                </c:pt>
                <c:pt idx="9527">
                  <c:v>-8.5156300000000004E-2</c:v>
                </c:pt>
                <c:pt idx="9528">
                  <c:v>-7.8125E-2</c:v>
                </c:pt>
                <c:pt idx="9529">
                  <c:v>-7.9687499999999994E-2</c:v>
                </c:pt>
                <c:pt idx="9530">
                  <c:v>-5.3124999999999999E-2</c:v>
                </c:pt>
                <c:pt idx="9531">
                  <c:v>-8.3593799999999996E-2</c:v>
                </c:pt>
                <c:pt idx="9532">
                  <c:v>-8.59375E-2</c:v>
                </c:pt>
                <c:pt idx="9533">
                  <c:v>-0.10312499999999999</c:v>
                </c:pt>
                <c:pt idx="9534">
                  <c:v>-8.59375E-2</c:v>
                </c:pt>
                <c:pt idx="9535">
                  <c:v>-7.03125E-2</c:v>
                </c:pt>
                <c:pt idx="9536">
                  <c:v>-7.2656200000000004E-2</c:v>
                </c:pt>
                <c:pt idx="9537">
                  <c:v>-8.3593799999999996E-2</c:v>
                </c:pt>
                <c:pt idx="9538">
                  <c:v>-7.5781299999999996E-2</c:v>
                </c:pt>
                <c:pt idx="9539">
                  <c:v>-8.4375000000000006E-2</c:v>
                </c:pt>
                <c:pt idx="9540">
                  <c:v>-8.3593799999999996E-2</c:v>
                </c:pt>
                <c:pt idx="9541">
                  <c:v>-7.4218800000000001E-2</c:v>
                </c:pt>
                <c:pt idx="9542">
                  <c:v>-7.3437500000000003E-2</c:v>
                </c:pt>
                <c:pt idx="9543">
                  <c:v>-5.3906299999999997E-2</c:v>
                </c:pt>
                <c:pt idx="9544">
                  <c:v>-4.6093799999999997E-2</c:v>
                </c:pt>
                <c:pt idx="9545">
                  <c:v>-8.2031199999999999E-2</c:v>
                </c:pt>
                <c:pt idx="9546">
                  <c:v>-8.2812499999999997E-2</c:v>
                </c:pt>
                <c:pt idx="9547">
                  <c:v>-6.5625000000000003E-2</c:v>
                </c:pt>
                <c:pt idx="9548">
                  <c:v>-6.0156300000000003E-2</c:v>
                </c:pt>
                <c:pt idx="9549">
                  <c:v>-5.8593800000000001E-2</c:v>
                </c:pt>
                <c:pt idx="9550">
                  <c:v>-7.6562500000000006E-2</c:v>
                </c:pt>
                <c:pt idx="9551">
                  <c:v>1.0937499999999999E-2</c:v>
                </c:pt>
                <c:pt idx="9552">
                  <c:v>-7.03125E-2</c:v>
                </c:pt>
                <c:pt idx="9553">
                  <c:v>-0.10781200000000001</c:v>
                </c:pt>
                <c:pt idx="9554">
                  <c:v>-9.0624999999999997E-2</c:v>
                </c:pt>
                <c:pt idx="9555">
                  <c:v>-5.7812500000000003E-2</c:v>
                </c:pt>
                <c:pt idx="9556">
                  <c:v>-7.1093799999999999E-2</c:v>
                </c:pt>
                <c:pt idx="9557">
                  <c:v>-8.9843800000000001E-2</c:v>
                </c:pt>
                <c:pt idx="9558">
                  <c:v>-5.8593800000000001E-2</c:v>
                </c:pt>
                <c:pt idx="9559">
                  <c:v>-6.2500000000000003E-3</c:v>
                </c:pt>
                <c:pt idx="9560">
                  <c:v>-5.8593800000000001E-2</c:v>
                </c:pt>
                <c:pt idx="9561">
                  <c:v>-0.101562</c:v>
                </c:pt>
                <c:pt idx="9562">
                  <c:v>-9.2187500000000006E-2</c:v>
                </c:pt>
                <c:pt idx="9563">
                  <c:v>-6.7187499999999997E-2</c:v>
                </c:pt>
                <c:pt idx="9564">
                  <c:v>-7.9687499999999994E-2</c:v>
                </c:pt>
                <c:pt idx="9565">
                  <c:v>-6.8750000000000006E-2</c:v>
                </c:pt>
                <c:pt idx="9566">
                  <c:v>-2.9687499999999999E-2</c:v>
                </c:pt>
                <c:pt idx="9567">
                  <c:v>-2.2656300000000001E-2</c:v>
                </c:pt>
                <c:pt idx="9568">
                  <c:v>-7.7343800000000004E-2</c:v>
                </c:pt>
                <c:pt idx="9569">
                  <c:v>-9.6093700000000004E-2</c:v>
                </c:pt>
                <c:pt idx="9570">
                  <c:v>-5.2343800000000003E-2</c:v>
                </c:pt>
                <c:pt idx="9571">
                  <c:v>-8.7499999999999994E-2</c:v>
                </c:pt>
                <c:pt idx="9572">
                  <c:v>-8.59375E-2</c:v>
                </c:pt>
                <c:pt idx="9573">
                  <c:v>-7.4218800000000001E-2</c:v>
                </c:pt>
                <c:pt idx="9574">
                  <c:v>-5.3124999999999999E-2</c:v>
                </c:pt>
                <c:pt idx="9575">
                  <c:v>-7.03125E-2</c:v>
                </c:pt>
                <c:pt idx="9576">
                  <c:v>-7.9687499999999994E-2</c:v>
                </c:pt>
                <c:pt idx="9577">
                  <c:v>-6.5625000000000003E-2</c:v>
                </c:pt>
                <c:pt idx="9578">
                  <c:v>-3.8281299999999997E-2</c:v>
                </c:pt>
                <c:pt idx="9579">
                  <c:v>-4.8437500000000001E-2</c:v>
                </c:pt>
                <c:pt idx="9580">
                  <c:v>-8.5156300000000004E-2</c:v>
                </c:pt>
                <c:pt idx="9581">
                  <c:v>-3.90625E-2</c:v>
                </c:pt>
                <c:pt idx="9582">
                  <c:v>-5.9374999999999997E-2</c:v>
                </c:pt>
                <c:pt idx="9583">
                  <c:v>-7.9687499999999994E-2</c:v>
                </c:pt>
                <c:pt idx="9584">
                  <c:v>-0.10312499999999999</c:v>
                </c:pt>
                <c:pt idx="9585">
                  <c:v>-8.9062500000000003E-2</c:v>
                </c:pt>
                <c:pt idx="9586">
                  <c:v>-3.6718800000000003E-2</c:v>
                </c:pt>
                <c:pt idx="9587">
                  <c:v>-7.5781299999999996E-2</c:v>
                </c:pt>
                <c:pt idx="9588">
                  <c:v>-8.2031199999999999E-2</c:v>
                </c:pt>
                <c:pt idx="9589">
                  <c:v>-4.3749999999999997E-2</c:v>
                </c:pt>
                <c:pt idx="9590">
                  <c:v>-1.2500000000000001E-2</c:v>
                </c:pt>
                <c:pt idx="9591">
                  <c:v>-1.3281299999999999E-2</c:v>
                </c:pt>
                <c:pt idx="9592">
                  <c:v>-8.6718799999999999E-2</c:v>
                </c:pt>
                <c:pt idx="9593">
                  <c:v>-0.107031</c:v>
                </c:pt>
                <c:pt idx="9594">
                  <c:v>-6.25E-2</c:v>
                </c:pt>
                <c:pt idx="9595">
                  <c:v>-1.6406299999999999E-2</c:v>
                </c:pt>
                <c:pt idx="9596">
                  <c:v>-8.9843800000000001E-2</c:v>
                </c:pt>
                <c:pt idx="9597">
                  <c:v>-9.6093700000000004E-2</c:v>
                </c:pt>
                <c:pt idx="9598">
                  <c:v>2.3437499999999999E-3</c:v>
                </c:pt>
                <c:pt idx="9599">
                  <c:v>-4.6874999999999998E-3</c:v>
                </c:pt>
                <c:pt idx="9600">
                  <c:v>-3.2812500000000001E-2</c:v>
                </c:pt>
                <c:pt idx="9601">
                  <c:v>-7.1093799999999999E-2</c:v>
                </c:pt>
                <c:pt idx="9602">
                  <c:v>-7.3437500000000003E-2</c:v>
                </c:pt>
                <c:pt idx="9603">
                  <c:v>-0.120313</c:v>
                </c:pt>
                <c:pt idx="9604">
                  <c:v>-4.4531300000000003E-2</c:v>
                </c:pt>
                <c:pt idx="9605">
                  <c:v>3.6718800000000003E-2</c:v>
                </c:pt>
                <c:pt idx="9606">
                  <c:v>-9.6093700000000004E-2</c:v>
                </c:pt>
                <c:pt idx="9607">
                  <c:v>-0.17578099999999999</c:v>
                </c:pt>
                <c:pt idx="9608">
                  <c:v>-9.5312499999999994E-2</c:v>
                </c:pt>
                <c:pt idx="9609">
                  <c:v>6.6406199999999999E-2</c:v>
                </c:pt>
                <c:pt idx="9610">
                  <c:v>-5.7812500000000003E-2</c:v>
                </c:pt>
                <c:pt idx="9611">
                  <c:v>6.4062499999999994E-2</c:v>
                </c:pt>
                <c:pt idx="9612">
                  <c:v>1.8749999999999999E-2</c:v>
                </c:pt>
                <c:pt idx="9613">
                  <c:v>-6.5625000000000003E-2</c:v>
                </c:pt>
                <c:pt idx="9614">
                  <c:v>-5.1562499999999997E-2</c:v>
                </c:pt>
                <c:pt idx="9615">
                  <c:v>-0.12343700000000001</c:v>
                </c:pt>
                <c:pt idx="9616">
                  <c:v>-0.21249999999999999</c:v>
                </c:pt>
                <c:pt idx="9617">
                  <c:v>-0.135156</c:v>
                </c:pt>
                <c:pt idx="9618">
                  <c:v>-0.11874999999999999</c:v>
                </c:pt>
                <c:pt idx="9619">
                  <c:v>-9.6093700000000004E-2</c:v>
                </c:pt>
                <c:pt idx="9620">
                  <c:v>-8.2812499999999997E-2</c:v>
                </c:pt>
                <c:pt idx="9621">
                  <c:v>-8.0468700000000004E-2</c:v>
                </c:pt>
                <c:pt idx="9622">
                  <c:v>-7.1874999999999994E-2</c:v>
                </c:pt>
                <c:pt idx="9623">
                  <c:v>-8.59375E-2</c:v>
                </c:pt>
                <c:pt idx="9624">
                  <c:v>-0.117188</c:v>
                </c:pt>
                <c:pt idx="9625">
                  <c:v>-8.6718799999999999E-2</c:v>
                </c:pt>
                <c:pt idx="9626">
                  <c:v>-8.4375000000000006E-2</c:v>
                </c:pt>
                <c:pt idx="9627">
                  <c:v>-9.2968800000000004E-2</c:v>
                </c:pt>
                <c:pt idx="9628">
                  <c:v>-8.59375E-2</c:v>
                </c:pt>
                <c:pt idx="9629">
                  <c:v>-7.7343800000000004E-2</c:v>
                </c:pt>
                <c:pt idx="9630">
                  <c:v>-6.25E-2</c:v>
                </c:pt>
                <c:pt idx="9631">
                  <c:v>-4.3749999999999997E-2</c:v>
                </c:pt>
                <c:pt idx="9632">
                  <c:v>-5.3906299999999997E-2</c:v>
                </c:pt>
                <c:pt idx="9633">
                  <c:v>-7.8906299999999999E-2</c:v>
                </c:pt>
                <c:pt idx="9634">
                  <c:v>-8.3593799999999996E-2</c:v>
                </c:pt>
                <c:pt idx="9635">
                  <c:v>-9.2187500000000006E-2</c:v>
                </c:pt>
                <c:pt idx="9636">
                  <c:v>-8.0468700000000004E-2</c:v>
                </c:pt>
                <c:pt idx="9637">
                  <c:v>-6.9531300000000004E-2</c:v>
                </c:pt>
                <c:pt idx="9638">
                  <c:v>-5.3124999999999999E-2</c:v>
                </c:pt>
                <c:pt idx="9639">
                  <c:v>-1.2500000000000001E-2</c:v>
                </c:pt>
                <c:pt idx="9640">
                  <c:v>-4.5312499999999999E-2</c:v>
                </c:pt>
                <c:pt idx="9641">
                  <c:v>-8.3593799999999996E-2</c:v>
                </c:pt>
                <c:pt idx="9642">
                  <c:v>-8.3593799999999996E-2</c:v>
                </c:pt>
                <c:pt idx="9643">
                  <c:v>-7.5781299999999996E-2</c:v>
                </c:pt>
                <c:pt idx="9644">
                  <c:v>-7.1874999999999994E-2</c:v>
                </c:pt>
                <c:pt idx="9645">
                  <c:v>-7.5781299999999996E-2</c:v>
                </c:pt>
                <c:pt idx="9646">
                  <c:v>-6.6406199999999999E-2</c:v>
                </c:pt>
                <c:pt idx="9647">
                  <c:v>3.7499999999999999E-2</c:v>
                </c:pt>
                <c:pt idx="9648">
                  <c:v>-4.7656299999999999E-2</c:v>
                </c:pt>
                <c:pt idx="9649">
                  <c:v>-9.6093700000000004E-2</c:v>
                </c:pt>
                <c:pt idx="9650">
                  <c:v>-7.5781299999999996E-2</c:v>
                </c:pt>
                <c:pt idx="9651">
                  <c:v>-5.3906299999999997E-2</c:v>
                </c:pt>
                <c:pt idx="9652">
                  <c:v>-5.7812500000000003E-2</c:v>
                </c:pt>
                <c:pt idx="9653">
                  <c:v>-5.8593800000000001E-2</c:v>
                </c:pt>
                <c:pt idx="9654">
                  <c:v>-2.7343800000000001E-2</c:v>
                </c:pt>
                <c:pt idx="9655">
                  <c:v>3.0468700000000001E-2</c:v>
                </c:pt>
                <c:pt idx="9656">
                  <c:v>-2.1093799999999999E-2</c:v>
                </c:pt>
                <c:pt idx="9657">
                  <c:v>-7.5781299999999996E-2</c:v>
                </c:pt>
                <c:pt idx="9658">
                  <c:v>-7.1093799999999999E-2</c:v>
                </c:pt>
                <c:pt idx="9659">
                  <c:v>-5.7812500000000003E-2</c:v>
                </c:pt>
                <c:pt idx="9660">
                  <c:v>-7.03125E-2</c:v>
                </c:pt>
                <c:pt idx="9661">
                  <c:v>-9.375E-2</c:v>
                </c:pt>
                <c:pt idx="9662">
                  <c:v>-7.6562500000000006E-2</c:v>
                </c:pt>
                <c:pt idx="9663">
                  <c:v>2.8125000000000001E-2</c:v>
                </c:pt>
                <c:pt idx="9664">
                  <c:v>-6.8750000000000006E-2</c:v>
                </c:pt>
                <c:pt idx="9665">
                  <c:v>-9.2968800000000004E-2</c:v>
                </c:pt>
                <c:pt idx="9666">
                  <c:v>-9.2968800000000004E-2</c:v>
                </c:pt>
                <c:pt idx="9667">
                  <c:v>-7.1093799999999999E-2</c:v>
                </c:pt>
                <c:pt idx="9668">
                  <c:v>-7.2656200000000004E-2</c:v>
                </c:pt>
                <c:pt idx="9669">
                  <c:v>-7.8906299999999999E-2</c:v>
                </c:pt>
                <c:pt idx="9670">
                  <c:v>-7.8125E-2</c:v>
                </c:pt>
                <c:pt idx="9671">
                  <c:v>-0.05</c:v>
                </c:pt>
                <c:pt idx="9672">
                  <c:v>-5.46875E-2</c:v>
                </c:pt>
                <c:pt idx="9673">
                  <c:v>-9.2187500000000006E-2</c:v>
                </c:pt>
                <c:pt idx="9674">
                  <c:v>-9.7656199999999999E-2</c:v>
                </c:pt>
                <c:pt idx="9675">
                  <c:v>-7.1874999999999994E-2</c:v>
                </c:pt>
                <c:pt idx="9676">
                  <c:v>-6.7187499999999997E-2</c:v>
                </c:pt>
                <c:pt idx="9677">
                  <c:v>-6.0156300000000003E-2</c:v>
                </c:pt>
                <c:pt idx="9678">
                  <c:v>-6.7968799999999996E-2</c:v>
                </c:pt>
                <c:pt idx="9679">
                  <c:v>-5.5468799999999999E-2</c:v>
                </c:pt>
                <c:pt idx="9680">
                  <c:v>-6.9531300000000004E-2</c:v>
                </c:pt>
                <c:pt idx="9681">
                  <c:v>-7.8125E-2</c:v>
                </c:pt>
                <c:pt idx="9682">
                  <c:v>-8.9843800000000001E-2</c:v>
                </c:pt>
                <c:pt idx="9683">
                  <c:v>-8.7499999999999994E-2</c:v>
                </c:pt>
                <c:pt idx="9684">
                  <c:v>-4.3749999999999997E-2</c:v>
                </c:pt>
                <c:pt idx="9685">
                  <c:v>-5.8593800000000001E-2</c:v>
                </c:pt>
                <c:pt idx="9686">
                  <c:v>-5.9374999999999997E-2</c:v>
                </c:pt>
                <c:pt idx="9687">
                  <c:v>-7.8125E-2</c:v>
                </c:pt>
                <c:pt idx="9688">
                  <c:v>-8.7499999999999994E-2</c:v>
                </c:pt>
                <c:pt idx="9689">
                  <c:v>-7.3437500000000003E-2</c:v>
                </c:pt>
                <c:pt idx="9690">
                  <c:v>-6.3281299999999999E-2</c:v>
                </c:pt>
                <c:pt idx="9691">
                  <c:v>-8.4375000000000006E-2</c:v>
                </c:pt>
                <c:pt idx="9692">
                  <c:v>-6.6406199999999999E-2</c:v>
                </c:pt>
                <c:pt idx="9693">
                  <c:v>-2.0312500000000001E-2</c:v>
                </c:pt>
                <c:pt idx="9694">
                  <c:v>-7.3437500000000003E-2</c:v>
                </c:pt>
                <c:pt idx="9695">
                  <c:v>-9.375E-2</c:v>
                </c:pt>
                <c:pt idx="9696">
                  <c:v>-7.2656200000000004E-2</c:v>
                </c:pt>
                <c:pt idx="9697">
                  <c:v>-5.46875E-2</c:v>
                </c:pt>
                <c:pt idx="9698">
                  <c:v>-8.3593799999999996E-2</c:v>
                </c:pt>
                <c:pt idx="9699">
                  <c:v>-9.5312499999999994E-2</c:v>
                </c:pt>
                <c:pt idx="9700">
                  <c:v>-6.6406199999999999E-2</c:v>
                </c:pt>
                <c:pt idx="9701">
                  <c:v>-3.2812500000000001E-2</c:v>
                </c:pt>
                <c:pt idx="9702">
                  <c:v>-9.8437499999999997E-2</c:v>
                </c:pt>
                <c:pt idx="9703">
                  <c:v>-0.11093799999999999</c:v>
                </c:pt>
                <c:pt idx="9704">
                  <c:v>-8.3593799999999996E-2</c:v>
                </c:pt>
                <c:pt idx="9705">
                  <c:v>-6.8750000000000006E-2</c:v>
                </c:pt>
                <c:pt idx="9706">
                  <c:v>-7.8906299999999999E-2</c:v>
                </c:pt>
                <c:pt idx="9707">
                  <c:v>-7.6562500000000006E-2</c:v>
                </c:pt>
                <c:pt idx="9708">
                  <c:v>-5.0781199999999999E-2</c:v>
                </c:pt>
                <c:pt idx="9709">
                  <c:v>-1.5625E-2</c:v>
                </c:pt>
                <c:pt idx="9710">
                  <c:v>-7.7343800000000004E-2</c:v>
                </c:pt>
                <c:pt idx="9711">
                  <c:v>-7.8125E-2</c:v>
                </c:pt>
                <c:pt idx="9712">
                  <c:v>-7.6562500000000006E-2</c:v>
                </c:pt>
                <c:pt idx="9713">
                  <c:v>-6.9531300000000004E-2</c:v>
                </c:pt>
                <c:pt idx="9714">
                  <c:v>-0.05</c:v>
                </c:pt>
                <c:pt idx="9715">
                  <c:v>-7.9687499999999994E-2</c:v>
                </c:pt>
                <c:pt idx="9716">
                  <c:v>-3.9843799999999999E-2</c:v>
                </c:pt>
                <c:pt idx="9717">
                  <c:v>-3.0468800000000001E-2</c:v>
                </c:pt>
                <c:pt idx="9718">
                  <c:v>-8.59375E-2</c:v>
                </c:pt>
                <c:pt idx="9719">
                  <c:v>-6.7968799999999996E-2</c:v>
                </c:pt>
                <c:pt idx="9720">
                  <c:v>-2.1874999999999999E-2</c:v>
                </c:pt>
                <c:pt idx="9721">
                  <c:v>-5.7812500000000003E-2</c:v>
                </c:pt>
                <c:pt idx="9722">
                  <c:v>-6.3281299999999999E-2</c:v>
                </c:pt>
                <c:pt idx="9723">
                  <c:v>-5.6250000000000001E-2</c:v>
                </c:pt>
                <c:pt idx="9724">
                  <c:v>-4.5312499999999999E-2</c:v>
                </c:pt>
                <c:pt idx="9725">
                  <c:v>1.40625E-2</c:v>
                </c:pt>
                <c:pt idx="9726">
                  <c:v>-7.8906299999999999E-2</c:v>
                </c:pt>
                <c:pt idx="9727">
                  <c:v>-7.1874999999999994E-2</c:v>
                </c:pt>
                <c:pt idx="9728">
                  <c:v>-1.7968700000000001E-2</c:v>
                </c:pt>
                <c:pt idx="9729">
                  <c:v>-3.9843799999999999E-2</c:v>
                </c:pt>
                <c:pt idx="9730">
                  <c:v>-4.2968800000000001E-2</c:v>
                </c:pt>
                <c:pt idx="9731">
                  <c:v>-7.8906299999999999E-2</c:v>
                </c:pt>
                <c:pt idx="9732">
                  <c:v>-5.5468799999999999E-2</c:v>
                </c:pt>
                <c:pt idx="9733">
                  <c:v>-3.1250000000000002E-3</c:v>
                </c:pt>
                <c:pt idx="9734">
                  <c:v>-9.4531299999999999E-2</c:v>
                </c:pt>
                <c:pt idx="9735">
                  <c:v>-0.109375</c:v>
                </c:pt>
                <c:pt idx="9736">
                  <c:v>-5.7812500000000003E-2</c:v>
                </c:pt>
                <c:pt idx="9737">
                  <c:v>-7.8125E-2</c:v>
                </c:pt>
                <c:pt idx="9738">
                  <c:v>-9.0624999999999997E-2</c:v>
                </c:pt>
                <c:pt idx="9739">
                  <c:v>-7.6562500000000006E-2</c:v>
                </c:pt>
                <c:pt idx="9740">
                  <c:v>-5.2343800000000003E-2</c:v>
                </c:pt>
                <c:pt idx="9741">
                  <c:v>1.6406199999999999E-2</c:v>
                </c:pt>
                <c:pt idx="9742">
                  <c:v>-9.1406299999999996E-2</c:v>
                </c:pt>
                <c:pt idx="9743">
                  <c:v>-0.111719</c:v>
                </c:pt>
                <c:pt idx="9744">
                  <c:v>-7.2656200000000004E-2</c:v>
                </c:pt>
                <c:pt idx="9745">
                  <c:v>-5.1562499999999997E-2</c:v>
                </c:pt>
                <c:pt idx="9746">
                  <c:v>-2.8125000000000001E-2</c:v>
                </c:pt>
                <c:pt idx="9747">
                  <c:v>-5.46875E-2</c:v>
                </c:pt>
                <c:pt idx="9748">
                  <c:v>-5.0781199999999999E-2</c:v>
                </c:pt>
                <c:pt idx="9749">
                  <c:v>7.0312500000000002E-3</c:v>
                </c:pt>
                <c:pt idx="9750">
                  <c:v>-4.0625000000000001E-2</c:v>
                </c:pt>
                <c:pt idx="9751">
                  <c:v>-8.3593799999999996E-2</c:v>
                </c:pt>
                <c:pt idx="9752">
                  <c:v>-8.9843800000000001E-2</c:v>
                </c:pt>
                <c:pt idx="9753">
                  <c:v>-9.6875000000000003E-2</c:v>
                </c:pt>
                <c:pt idx="9754">
                  <c:v>-5.7812500000000003E-2</c:v>
                </c:pt>
                <c:pt idx="9755">
                  <c:v>-3.3593699999999997E-2</c:v>
                </c:pt>
                <c:pt idx="9756">
                  <c:v>-0.10625</c:v>
                </c:pt>
                <c:pt idx="9757">
                  <c:v>-6.1718799999999997E-2</c:v>
                </c:pt>
                <c:pt idx="9758">
                  <c:v>-2.9687499999999999E-2</c:v>
                </c:pt>
                <c:pt idx="9759">
                  <c:v>-3.2812500000000001E-2</c:v>
                </c:pt>
                <c:pt idx="9760">
                  <c:v>7.8125E-3</c:v>
                </c:pt>
                <c:pt idx="9761">
                  <c:v>-0.13203100000000001</c:v>
                </c:pt>
                <c:pt idx="9762">
                  <c:v>-0.135156</c:v>
                </c:pt>
                <c:pt idx="9763">
                  <c:v>-7.8906299999999999E-2</c:v>
                </c:pt>
                <c:pt idx="9764">
                  <c:v>-6.25E-2</c:v>
                </c:pt>
                <c:pt idx="9765">
                  <c:v>-5.9374999999999997E-2</c:v>
                </c:pt>
                <c:pt idx="9766">
                  <c:v>-8.4375000000000006E-2</c:v>
                </c:pt>
                <c:pt idx="9767">
                  <c:v>-5.46875E-2</c:v>
                </c:pt>
                <c:pt idx="9768">
                  <c:v>1.6406199999999999E-2</c:v>
                </c:pt>
                <c:pt idx="9769">
                  <c:v>-0.05</c:v>
                </c:pt>
                <c:pt idx="9770">
                  <c:v>-8.59375E-2</c:v>
                </c:pt>
                <c:pt idx="9771">
                  <c:v>-0.05</c:v>
                </c:pt>
                <c:pt idx="9772">
                  <c:v>-0.124219</c:v>
                </c:pt>
                <c:pt idx="9773">
                  <c:v>-0.11328100000000001</c:v>
                </c:pt>
                <c:pt idx="9774">
                  <c:v>-2.9687499999999999E-2</c:v>
                </c:pt>
                <c:pt idx="9775">
                  <c:v>-7.8125000000000004E-4</c:v>
                </c:pt>
                <c:pt idx="9776">
                  <c:v>-6.5625000000000003E-2</c:v>
                </c:pt>
                <c:pt idx="9777">
                  <c:v>-0.14765600000000001</c:v>
                </c:pt>
                <c:pt idx="9778">
                  <c:v>-6.3281299999999999E-2</c:v>
                </c:pt>
                <c:pt idx="9779">
                  <c:v>-3.90625E-3</c:v>
                </c:pt>
                <c:pt idx="9780">
                  <c:v>-1.4843800000000001E-2</c:v>
                </c:pt>
                <c:pt idx="9781">
                  <c:v>-3.8281299999999997E-2</c:v>
                </c:pt>
                <c:pt idx="9782">
                  <c:v>-9.6875000000000003E-2</c:v>
                </c:pt>
                <c:pt idx="9783">
                  <c:v>-5.3906299999999997E-2</c:v>
                </c:pt>
                <c:pt idx="9784">
                  <c:v>-0.10781200000000001</c:v>
                </c:pt>
                <c:pt idx="9785">
                  <c:v>1.0156200000000001E-2</c:v>
                </c:pt>
                <c:pt idx="9786">
                  <c:v>-4.7656299999999999E-2</c:v>
                </c:pt>
                <c:pt idx="9787">
                  <c:v>-7.9687499999999994E-2</c:v>
                </c:pt>
                <c:pt idx="9788">
                  <c:v>-0.121875</c:v>
                </c:pt>
                <c:pt idx="9789">
                  <c:v>-0.140625</c:v>
                </c:pt>
                <c:pt idx="9790">
                  <c:v>-0.11562500000000001</c:v>
                </c:pt>
                <c:pt idx="9791">
                  <c:v>-7.9687499999999994E-2</c:v>
                </c:pt>
                <c:pt idx="9792">
                  <c:v>-6.8750000000000006E-2</c:v>
                </c:pt>
                <c:pt idx="9793">
                  <c:v>-8.2031199999999999E-2</c:v>
                </c:pt>
                <c:pt idx="9794">
                  <c:v>-0.10781200000000001</c:v>
                </c:pt>
                <c:pt idx="9795">
                  <c:v>-7.2656200000000004E-2</c:v>
                </c:pt>
                <c:pt idx="9796">
                  <c:v>-6.8750000000000006E-2</c:v>
                </c:pt>
                <c:pt idx="9797">
                  <c:v>-6.0937499999999999E-2</c:v>
                </c:pt>
                <c:pt idx="9798">
                  <c:v>-8.0468700000000004E-2</c:v>
                </c:pt>
                <c:pt idx="9799">
                  <c:v>-0.120313</c:v>
                </c:pt>
                <c:pt idx="9800">
                  <c:v>-8.4375000000000006E-2</c:v>
                </c:pt>
                <c:pt idx="9801">
                  <c:v>-6.1718799999999997E-2</c:v>
                </c:pt>
                <c:pt idx="9802">
                  <c:v>-7.7343800000000004E-2</c:v>
                </c:pt>
                <c:pt idx="9803">
                  <c:v>-8.9843800000000001E-2</c:v>
                </c:pt>
                <c:pt idx="9804">
                  <c:v>-4.6093799999999997E-2</c:v>
                </c:pt>
                <c:pt idx="9805">
                  <c:v>-2.5781200000000001E-2</c:v>
                </c:pt>
                <c:pt idx="9806">
                  <c:v>-4.6093799999999997E-2</c:v>
                </c:pt>
                <c:pt idx="9807">
                  <c:v>-8.5156300000000004E-2</c:v>
                </c:pt>
                <c:pt idx="9808">
                  <c:v>-3.2812500000000001E-2</c:v>
                </c:pt>
                <c:pt idx="9809">
                  <c:v>-5.0781199999999999E-2</c:v>
                </c:pt>
                <c:pt idx="9810">
                  <c:v>-7.6562500000000006E-2</c:v>
                </c:pt>
                <c:pt idx="9811">
                  <c:v>-0.05</c:v>
                </c:pt>
                <c:pt idx="9812">
                  <c:v>-3.2031299999999999E-2</c:v>
                </c:pt>
                <c:pt idx="9813">
                  <c:v>-2.6562499999999999E-2</c:v>
                </c:pt>
                <c:pt idx="9814">
                  <c:v>-3.6718800000000003E-2</c:v>
                </c:pt>
                <c:pt idx="9815">
                  <c:v>-0.10781200000000001</c:v>
                </c:pt>
                <c:pt idx="9816">
                  <c:v>-2.0312500000000001E-2</c:v>
                </c:pt>
                <c:pt idx="9817">
                  <c:v>-5.0781199999999999E-2</c:v>
                </c:pt>
                <c:pt idx="9818">
                  <c:v>-6.7187499999999997E-2</c:v>
                </c:pt>
                <c:pt idx="9819">
                  <c:v>-7.2656200000000004E-2</c:v>
                </c:pt>
                <c:pt idx="9820">
                  <c:v>-6.2500000000000003E-3</c:v>
                </c:pt>
                <c:pt idx="9821">
                  <c:v>3.1250000000000002E-3</c:v>
                </c:pt>
                <c:pt idx="9822">
                  <c:v>-3.4375000000000003E-2</c:v>
                </c:pt>
                <c:pt idx="9823">
                  <c:v>-0.11562500000000001</c:v>
                </c:pt>
                <c:pt idx="9824">
                  <c:v>-6.3281299999999999E-2</c:v>
                </c:pt>
                <c:pt idx="9825">
                  <c:v>-7.1874999999999994E-2</c:v>
                </c:pt>
                <c:pt idx="9826">
                  <c:v>-8.0468700000000004E-2</c:v>
                </c:pt>
                <c:pt idx="9827">
                  <c:v>-8.7499999999999994E-2</c:v>
                </c:pt>
                <c:pt idx="9828">
                  <c:v>-4.1406199999999997E-2</c:v>
                </c:pt>
                <c:pt idx="9829">
                  <c:v>-5.6250000000000001E-2</c:v>
                </c:pt>
                <c:pt idx="9830">
                  <c:v>-5.6250000000000001E-2</c:v>
                </c:pt>
                <c:pt idx="9831">
                  <c:v>-9.5312499999999994E-2</c:v>
                </c:pt>
                <c:pt idx="9832">
                  <c:v>-7.9687499999999994E-2</c:v>
                </c:pt>
                <c:pt idx="9833">
                  <c:v>-9.4531299999999999E-2</c:v>
                </c:pt>
                <c:pt idx="9834">
                  <c:v>-6.3281299999999999E-2</c:v>
                </c:pt>
                <c:pt idx="9835">
                  <c:v>-4.2968800000000001E-2</c:v>
                </c:pt>
                <c:pt idx="9836">
                  <c:v>-0.114063</c:v>
                </c:pt>
                <c:pt idx="9837">
                  <c:v>-8.2812499999999997E-2</c:v>
                </c:pt>
                <c:pt idx="9838">
                  <c:v>-9.3749999999999997E-3</c:v>
                </c:pt>
                <c:pt idx="9839">
                  <c:v>6.2500000000000003E-3</c:v>
                </c:pt>
                <c:pt idx="9840">
                  <c:v>-1.9531199999999999E-2</c:v>
                </c:pt>
                <c:pt idx="9841">
                  <c:v>-0.13281200000000001</c:v>
                </c:pt>
                <c:pt idx="9842">
                  <c:v>-0.10781200000000001</c:v>
                </c:pt>
                <c:pt idx="9843">
                  <c:v>-3.5937499999999997E-2</c:v>
                </c:pt>
                <c:pt idx="9844">
                  <c:v>-5.2343800000000003E-2</c:v>
                </c:pt>
                <c:pt idx="9845">
                  <c:v>-7.7343800000000004E-2</c:v>
                </c:pt>
                <c:pt idx="9846">
                  <c:v>-7.4218800000000001E-2</c:v>
                </c:pt>
                <c:pt idx="9847">
                  <c:v>-1.3281299999999999E-2</c:v>
                </c:pt>
                <c:pt idx="9848">
                  <c:v>-5.46875E-2</c:v>
                </c:pt>
                <c:pt idx="9849">
                  <c:v>-1.0937499999999999E-2</c:v>
                </c:pt>
                <c:pt idx="9850">
                  <c:v>-1.7968700000000001E-2</c:v>
                </c:pt>
                <c:pt idx="9851">
                  <c:v>-7.1093799999999999E-2</c:v>
                </c:pt>
                <c:pt idx="9852">
                  <c:v>-0.14765600000000001</c:v>
                </c:pt>
                <c:pt idx="9853">
                  <c:v>-0.135938</c:v>
                </c:pt>
                <c:pt idx="9854">
                  <c:v>-3.3593699999999997E-2</c:v>
                </c:pt>
                <c:pt idx="9855">
                  <c:v>1.0937499999999999E-2</c:v>
                </c:pt>
                <c:pt idx="9856">
                  <c:v>-8.2031199999999999E-2</c:v>
                </c:pt>
                <c:pt idx="9857">
                  <c:v>-0.17968799999999999</c:v>
                </c:pt>
                <c:pt idx="9858">
                  <c:v>-9.7656199999999999E-2</c:v>
                </c:pt>
                <c:pt idx="9859">
                  <c:v>5.0781199999999999E-2</c:v>
                </c:pt>
                <c:pt idx="9860">
                  <c:v>2.1874999999999999E-2</c:v>
                </c:pt>
                <c:pt idx="9861">
                  <c:v>-0.140625</c:v>
                </c:pt>
                <c:pt idx="9862">
                  <c:v>-0.16406200000000001</c:v>
                </c:pt>
                <c:pt idx="9863">
                  <c:v>-0.12734400000000001</c:v>
                </c:pt>
                <c:pt idx="9864">
                  <c:v>-0.1</c:v>
                </c:pt>
                <c:pt idx="9865">
                  <c:v>-7.2656200000000004E-2</c:v>
                </c:pt>
                <c:pt idx="9866">
                  <c:v>-6.7968799999999996E-2</c:v>
                </c:pt>
                <c:pt idx="9867">
                  <c:v>-9.6093700000000004E-2</c:v>
                </c:pt>
                <c:pt idx="9868">
                  <c:v>-9.2187500000000006E-2</c:v>
                </c:pt>
                <c:pt idx="9869">
                  <c:v>-9.5312499999999994E-2</c:v>
                </c:pt>
                <c:pt idx="9870">
                  <c:v>-7.4999999999999997E-2</c:v>
                </c:pt>
                <c:pt idx="9871">
                  <c:v>-7.1093799999999999E-2</c:v>
                </c:pt>
                <c:pt idx="9872">
                  <c:v>-9.1406299999999996E-2</c:v>
                </c:pt>
                <c:pt idx="9873">
                  <c:v>-7.7343800000000004E-2</c:v>
                </c:pt>
                <c:pt idx="9874">
                  <c:v>-7.03125E-2</c:v>
                </c:pt>
                <c:pt idx="9875">
                  <c:v>-5.6250000000000001E-2</c:v>
                </c:pt>
                <c:pt idx="9876">
                  <c:v>-6.5625000000000003E-2</c:v>
                </c:pt>
                <c:pt idx="9877">
                  <c:v>-3.3593699999999997E-2</c:v>
                </c:pt>
                <c:pt idx="9878">
                  <c:v>-5.0781199999999999E-2</c:v>
                </c:pt>
                <c:pt idx="9879">
                  <c:v>-7.7343800000000004E-2</c:v>
                </c:pt>
                <c:pt idx="9880">
                  <c:v>-7.8906299999999999E-2</c:v>
                </c:pt>
                <c:pt idx="9881">
                  <c:v>-5.8593800000000001E-2</c:v>
                </c:pt>
                <c:pt idx="9882">
                  <c:v>-5.7031199999999997E-2</c:v>
                </c:pt>
                <c:pt idx="9883">
                  <c:v>-7.1874999999999994E-2</c:v>
                </c:pt>
                <c:pt idx="9884">
                  <c:v>-6.4843700000000004E-2</c:v>
                </c:pt>
                <c:pt idx="9885">
                  <c:v>-3.3593699999999997E-2</c:v>
                </c:pt>
                <c:pt idx="9886">
                  <c:v>-6.0156300000000003E-2</c:v>
                </c:pt>
                <c:pt idx="9887">
                  <c:v>-6.0156300000000003E-2</c:v>
                </c:pt>
                <c:pt idx="9888">
                  <c:v>-0.05</c:v>
                </c:pt>
                <c:pt idx="9889">
                  <c:v>-4.1406199999999997E-2</c:v>
                </c:pt>
                <c:pt idx="9890">
                  <c:v>-4.2187500000000003E-2</c:v>
                </c:pt>
                <c:pt idx="9891">
                  <c:v>-4.3749999999999997E-2</c:v>
                </c:pt>
                <c:pt idx="9892">
                  <c:v>-1.2500000000000001E-2</c:v>
                </c:pt>
                <c:pt idx="9893">
                  <c:v>-4.8437500000000001E-2</c:v>
                </c:pt>
                <c:pt idx="9894">
                  <c:v>-5.8593800000000001E-2</c:v>
                </c:pt>
                <c:pt idx="9895">
                  <c:v>-5.0781199999999999E-2</c:v>
                </c:pt>
                <c:pt idx="9896">
                  <c:v>-6.4843700000000004E-2</c:v>
                </c:pt>
                <c:pt idx="9897">
                  <c:v>-7.8125E-2</c:v>
                </c:pt>
                <c:pt idx="9898">
                  <c:v>-8.2031199999999999E-2</c:v>
                </c:pt>
                <c:pt idx="9899">
                  <c:v>-3.8281299999999997E-2</c:v>
                </c:pt>
                <c:pt idx="9900">
                  <c:v>-5.6250000000000001E-2</c:v>
                </c:pt>
                <c:pt idx="9901">
                  <c:v>-8.6718799999999999E-2</c:v>
                </c:pt>
                <c:pt idx="9902">
                  <c:v>-9.0624999999999997E-2</c:v>
                </c:pt>
                <c:pt idx="9903">
                  <c:v>-7.1874999999999994E-2</c:v>
                </c:pt>
                <c:pt idx="9904">
                  <c:v>-7.4218800000000001E-2</c:v>
                </c:pt>
                <c:pt idx="9905">
                  <c:v>-6.4843700000000004E-2</c:v>
                </c:pt>
                <c:pt idx="9906">
                  <c:v>-4.3749999999999997E-2</c:v>
                </c:pt>
                <c:pt idx="9907">
                  <c:v>-3.9843799999999999E-2</c:v>
                </c:pt>
                <c:pt idx="9908">
                  <c:v>-5.3124999999999999E-2</c:v>
                </c:pt>
                <c:pt idx="9909">
                  <c:v>-7.1093799999999999E-2</c:v>
                </c:pt>
                <c:pt idx="9910">
                  <c:v>-7.8125E-2</c:v>
                </c:pt>
                <c:pt idx="9911">
                  <c:v>-5.7812500000000003E-2</c:v>
                </c:pt>
                <c:pt idx="9912">
                  <c:v>-8.2812499999999997E-2</c:v>
                </c:pt>
                <c:pt idx="9913">
                  <c:v>-7.6562500000000006E-2</c:v>
                </c:pt>
                <c:pt idx="9914">
                  <c:v>-2.8125000000000001E-2</c:v>
                </c:pt>
                <c:pt idx="9915">
                  <c:v>1.8749999999999999E-2</c:v>
                </c:pt>
                <c:pt idx="9916">
                  <c:v>-0.108594</c:v>
                </c:pt>
                <c:pt idx="9917">
                  <c:v>-0.10312499999999999</c:v>
                </c:pt>
                <c:pt idx="9918">
                  <c:v>-4.8437500000000001E-2</c:v>
                </c:pt>
                <c:pt idx="9919">
                  <c:v>-6.25E-2</c:v>
                </c:pt>
                <c:pt idx="9920">
                  <c:v>-7.03125E-2</c:v>
                </c:pt>
                <c:pt idx="9921">
                  <c:v>-6.8750000000000006E-2</c:v>
                </c:pt>
                <c:pt idx="9922">
                  <c:v>-2.9687499999999999E-2</c:v>
                </c:pt>
                <c:pt idx="9923">
                  <c:v>-3.2031299999999999E-2</c:v>
                </c:pt>
                <c:pt idx="9924">
                  <c:v>-7.8906299999999999E-2</c:v>
                </c:pt>
                <c:pt idx="9925">
                  <c:v>-6.4843700000000004E-2</c:v>
                </c:pt>
                <c:pt idx="9926">
                  <c:v>-5.5468799999999999E-2</c:v>
                </c:pt>
                <c:pt idx="9927">
                  <c:v>-5.0781199999999999E-2</c:v>
                </c:pt>
                <c:pt idx="9928">
                  <c:v>-5.6250000000000001E-2</c:v>
                </c:pt>
                <c:pt idx="9929">
                  <c:v>-8.6718799999999999E-2</c:v>
                </c:pt>
                <c:pt idx="9930">
                  <c:v>-8.5156300000000004E-2</c:v>
                </c:pt>
                <c:pt idx="9931">
                  <c:v>-5.1562499999999997E-2</c:v>
                </c:pt>
                <c:pt idx="9932">
                  <c:v>-0.101562</c:v>
                </c:pt>
                <c:pt idx="9933">
                  <c:v>-0.103906</c:v>
                </c:pt>
                <c:pt idx="9934">
                  <c:v>-8.0468700000000004E-2</c:v>
                </c:pt>
                <c:pt idx="9935">
                  <c:v>-7.5781299999999996E-2</c:v>
                </c:pt>
                <c:pt idx="9936">
                  <c:v>-5.4687499999999997E-3</c:v>
                </c:pt>
                <c:pt idx="9937">
                  <c:v>-6.4843700000000004E-2</c:v>
                </c:pt>
                <c:pt idx="9938">
                  <c:v>-7.2656200000000004E-2</c:v>
                </c:pt>
                <c:pt idx="9939">
                  <c:v>-5.2343800000000003E-2</c:v>
                </c:pt>
                <c:pt idx="9940">
                  <c:v>-5.1562499999999997E-2</c:v>
                </c:pt>
                <c:pt idx="9941">
                  <c:v>-6.25E-2</c:v>
                </c:pt>
                <c:pt idx="9942">
                  <c:v>-5.2343800000000003E-2</c:v>
                </c:pt>
                <c:pt idx="9943">
                  <c:v>-4.2968800000000001E-2</c:v>
                </c:pt>
                <c:pt idx="9944">
                  <c:v>3.4375000000000003E-2</c:v>
                </c:pt>
                <c:pt idx="9945">
                  <c:v>-3.2812500000000001E-2</c:v>
                </c:pt>
                <c:pt idx="9946">
                  <c:v>-0.121875</c:v>
                </c:pt>
                <c:pt idx="9947">
                  <c:v>-8.7499999999999994E-2</c:v>
                </c:pt>
                <c:pt idx="9948">
                  <c:v>-7.6562500000000006E-2</c:v>
                </c:pt>
                <c:pt idx="9949">
                  <c:v>-6.9531300000000004E-2</c:v>
                </c:pt>
                <c:pt idx="9950">
                  <c:v>-7.4218800000000001E-2</c:v>
                </c:pt>
                <c:pt idx="9951">
                  <c:v>-7.4999999999999997E-2</c:v>
                </c:pt>
                <c:pt idx="9952">
                  <c:v>7.8125E-3</c:v>
                </c:pt>
                <c:pt idx="9953">
                  <c:v>-1.6406299999999999E-2</c:v>
                </c:pt>
                <c:pt idx="9954">
                  <c:v>-0.117969</c:v>
                </c:pt>
                <c:pt idx="9955">
                  <c:v>-0.102344</c:v>
                </c:pt>
                <c:pt idx="9956">
                  <c:v>-8.59375E-2</c:v>
                </c:pt>
                <c:pt idx="9957">
                  <c:v>-7.1093799999999999E-2</c:v>
                </c:pt>
                <c:pt idx="9958">
                  <c:v>-7.8125E-2</c:v>
                </c:pt>
                <c:pt idx="9959">
                  <c:v>-7.8906299999999999E-2</c:v>
                </c:pt>
                <c:pt idx="9960">
                  <c:v>7.8125000000000004E-4</c:v>
                </c:pt>
                <c:pt idx="9961">
                  <c:v>-4.1406199999999997E-2</c:v>
                </c:pt>
                <c:pt idx="9962">
                  <c:v>-0.1125</c:v>
                </c:pt>
                <c:pt idx="9963">
                  <c:v>-0.108594</c:v>
                </c:pt>
                <c:pt idx="9964">
                  <c:v>-0.10312499999999999</c:v>
                </c:pt>
                <c:pt idx="9965">
                  <c:v>-7.1093799999999999E-2</c:v>
                </c:pt>
                <c:pt idx="9966">
                  <c:v>-6.3281299999999999E-2</c:v>
                </c:pt>
                <c:pt idx="9967">
                  <c:v>-7.3437500000000003E-2</c:v>
                </c:pt>
                <c:pt idx="9968">
                  <c:v>-2.5000000000000001E-2</c:v>
                </c:pt>
                <c:pt idx="9969">
                  <c:v>-1.9531199999999999E-2</c:v>
                </c:pt>
                <c:pt idx="9970">
                  <c:v>-9.7656199999999999E-2</c:v>
                </c:pt>
                <c:pt idx="9971">
                  <c:v>-0.101562</c:v>
                </c:pt>
                <c:pt idx="9972">
                  <c:v>-6.5625000000000003E-2</c:v>
                </c:pt>
                <c:pt idx="9973">
                  <c:v>-5.9374999999999997E-2</c:v>
                </c:pt>
                <c:pt idx="9974">
                  <c:v>-5.7031199999999997E-2</c:v>
                </c:pt>
                <c:pt idx="9975">
                  <c:v>-6.0156300000000003E-2</c:v>
                </c:pt>
                <c:pt idx="9976">
                  <c:v>-1.5625000000000001E-3</c:v>
                </c:pt>
                <c:pt idx="9977">
                  <c:v>-1.8749999999999999E-2</c:v>
                </c:pt>
                <c:pt idx="9978">
                  <c:v>-8.4375000000000006E-2</c:v>
                </c:pt>
                <c:pt idx="9979">
                  <c:v>-0.114844</c:v>
                </c:pt>
                <c:pt idx="9980">
                  <c:v>-7.8906299999999999E-2</c:v>
                </c:pt>
                <c:pt idx="9981">
                  <c:v>-7.1093799999999999E-2</c:v>
                </c:pt>
                <c:pt idx="9982">
                  <c:v>-5.7812500000000003E-2</c:v>
                </c:pt>
                <c:pt idx="9983">
                  <c:v>-6.6406199999999999E-2</c:v>
                </c:pt>
                <c:pt idx="9984">
                  <c:v>-1.5625E-2</c:v>
                </c:pt>
                <c:pt idx="9985">
                  <c:v>-1.2500000000000001E-2</c:v>
                </c:pt>
                <c:pt idx="9986">
                  <c:v>-5.8593800000000001E-2</c:v>
                </c:pt>
                <c:pt idx="9987">
                  <c:v>-8.4375000000000006E-2</c:v>
                </c:pt>
                <c:pt idx="9988">
                  <c:v>-6.8750000000000006E-2</c:v>
                </c:pt>
                <c:pt idx="9989">
                  <c:v>-7.4999999999999997E-2</c:v>
                </c:pt>
                <c:pt idx="9990">
                  <c:v>-7.1874999999999994E-2</c:v>
                </c:pt>
                <c:pt idx="9991">
                  <c:v>-7.9687499999999994E-2</c:v>
                </c:pt>
                <c:pt idx="9992">
                  <c:v>-3.2812500000000001E-2</c:v>
                </c:pt>
                <c:pt idx="9993">
                  <c:v>-3.5156199999999999E-2</c:v>
                </c:pt>
                <c:pt idx="9994">
                  <c:v>-8.3593799999999996E-2</c:v>
                </c:pt>
                <c:pt idx="9995">
                  <c:v>-0.119531</c:v>
                </c:pt>
                <c:pt idx="9996">
                  <c:v>-9.2968800000000004E-2</c:v>
                </c:pt>
                <c:pt idx="9997">
                  <c:v>-8.9843800000000001E-2</c:v>
                </c:pt>
                <c:pt idx="9998">
                  <c:v>-5.3906299999999997E-2</c:v>
                </c:pt>
                <c:pt idx="9999">
                  <c:v>-7.5781299999999996E-2</c:v>
                </c:pt>
                <c:pt idx="10000">
                  <c:v>-3.5156199999999999E-2</c:v>
                </c:pt>
                <c:pt idx="10001">
                  <c:v>-7.8125000000000004E-4</c:v>
                </c:pt>
                <c:pt idx="10002">
                  <c:v>-6.7968799999999996E-2</c:v>
                </c:pt>
                <c:pt idx="10003">
                  <c:v>-7.7343800000000004E-2</c:v>
                </c:pt>
                <c:pt idx="10004">
                  <c:v>-0.11328100000000001</c:v>
                </c:pt>
                <c:pt idx="10005">
                  <c:v>-8.2812499999999997E-2</c:v>
                </c:pt>
                <c:pt idx="10006">
                  <c:v>-3.5156199999999999E-2</c:v>
                </c:pt>
                <c:pt idx="10007">
                  <c:v>-7.7343800000000004E-2</c:v>
                </c:pt>
                <c:pt idx="10008">
                  <c:v>-7.8906299999999999E-2</c:v>
                </c:pt>
                <c:pt idx="10009">
                  <c:v>-4.8437500000000001E-2</c:v>
                </c:pt>
                <c:pt idx="10010">
                  <c:v>-6.25E-2</c:v>
                </c:pt>
                <c:pt idx="10011">
                  <c:v>-6.0156300000000003E-2</c:v>
                </c:pt>
                <c:pt idx="10012">
                  <c:v>-0.10625</c:v>
                </c:pt>
                <c:pt idx="10013">
                  <c:v>-0.117969</c:v>
                </c:pt>
                <c:pt idx="10014">
                  <c:v>-7.1093799999999999E-2</c:v>
                </c:pt>
                <c:pt idx="10015">
                  <c:v>-0.110156</c:v>
                </c:pt>
                <c:pt idx="10016">
                  <c:v>-0.102344</c:v>
                </c:pt>
                <c:pt idx="10017">
                  <c:v>-7.5781299999999996E-2</c:v>
                </c:pt>
                <c:pt idx="10018">
                  <c:v>-9.0624999999999997E-2</c:v>
                </c:pt>
                <c:pt idx="10019">
                  <c:v>-2.9687499999999999E-2</c:v>
                </c:pt>
                <c:pt idx="10020">
                  <c:v>-8.9062500000000003E-2</c:v>
                </c:pt>
                <c:pt idx="10021">
                  <c:v>-0.12343700000000001</c:v>
                </c:pt>
                <c:pt idx="10022">
                  <c:v>-8.2031199999999999E-2</c:v>
                </c:pt>
                <c:pt idx="10023">
                  <c:v>-5.6250000000000001E-2</c:v>
                </c:pt>
                <c:pt idx="10024">
                  <c:v>-8.9062500000000003E-2</c:v>
                </c:pt>
                <c:pt idx="10025">
                  <c:v>-9.5312499999999994E-2</c:v>
                </c:pt>
                <c:pt idx="10026">
                  <c:v>-6.6406199999999999E-2</c:v>
                </c:pt>
                <c:pt idx="10027">
                  <c:v>0</c:v>
                </c:pt>
                <c:pt idx="10028">
                  <c:v>-5.8593800000000001E-2</c:v>
                </c:pt>
                <c:pt idx="10029">
                  <c:v>-0.14218800000000001</c:v>
                </c:pt>
                <c:pt idx="10030">
                  <c:v>-0.124219</c:v>
                </c:pt>
                <c:pt idx="10031">
                  <c:v>-9.4531299999999999E-2</c:v>
                </c:pt>
                <c:pt idx="10032">
                  <c:v>-6.1718799999999997E-2</c:v>
                </c:pt>
                <c:pt idx="10033">
                  <c:v>-6.8750000000000006E-2</c:v>
                </c:pt>
                <c:pt idx="10034">
                  <c:v>-9.8437499999999997E-2</c:v>
                </c:pt>
                <c:pt idx="10035">
                  <c:v>-4.2187500000000003E-2</c:v>
                </c:pt>
                <c:pt idx="10036">
                  <c:v>-4.4531300000000003E-2</c:v>
                </c:pt>
                <c:pt idx="10037">
                  <c:v>-7.8906299999999999E-2</c:v>
                </c:pt>
                <c:pt idx="10038">
                  <c:v>-5.8593800000000001E-2</c:v>
                </c:pt>
                <c:pt idx="10039">
                  <c:v>-0.12343700000000001</c:v>
                </c:pt>
                <c:pt idx="10040">
                  <c:v>-0.104688</c:v>
                </c:pt>
                <c:pt idx="10041">
                  <c:v>-1.7187500000000001E-2</c:v>
                </c:pt>
                <c:pt idx="10042">
                  <c:v>-0.114844</c:v>
                </c:pt>
                <c:pt idx="10043">
                  <c:v>-0.11562500000000001</c:v>
                </c:pt>
                <c:pt idx="10044">
                  <c:v>-2.4218799999999999E-2</c:v>
                </c:pt>
                <c:pt idx="10045">
                  <c:v>-1.9531199999999999E-2</c:v>
                </c:pt>
                <c:pt idx="10046">
                  <c:v>-5.0781199999999999E-2</c:v>
                </c:pt>
                <c:pt idx="10047">
                  <c:v>-5.7031199999999997E-2</c:v>
                </c:pt>
                <c:pt idx="10048">
                  <c:v>-7.9687499999999994E-2</c:v>
                </c:pt>
                <c:pt idx="10049">
                  <c:v>-0.114844</c:v>
                </c:pt>
                <c:pt idx="10050">
                  <c:v>-0.110156</c:v>
                </c:pt>
                <c:pt idx="10051">
                  <c:v>1.5625000000000001E-3</c:v>
                </c:pt>
                <c:pt idx="10052">
                  <c:v>-3.4375000000000003E-2</c:v>
                </c:pt>
                <c:pt idx="10053">
                  <c:v>-0.102344</c:v>
                </c:pt>
                <c:pt idx="10054">
                  <c:v>-8.0468700000000004E-2</c:v>
                </c:pt>
                <c:pt idx="10055">
                  <c:v>4.1406199999999997E-2</c:v>
                </c:pt>
                <c:pt idx="10056">
                  <c:v>-2.5000000000000001E-2</c:v>
                </c:pt>
                <c:pt idx="10057">
                  <c:v>-7.8125E-3</c:v>
                </c:pt>
                <c:pt idx="10058">
                  <c:v>-2.1093799999999999E-2</c:v>
                </c:pt>
                <c:pt idx="10059">
                  <c:v>-4.5312499999999999E-2</c:v>
                </c:pt>
                <c:pt idx="10060">
                  <c:v>-0.14921899999999999</c:v>
                </c:pt>
                <c:pt idx="10061">
                  <c:v>-0.122656</c:v>
                </c:pt>
                <c:pt idx="10062">
                  <c:v>-3.2031299999999999E-2</c:v>
                </c:pt>
                <c:pt idx="10063">
                  <c:v>2.1874999999999999E-2</c:v>
                </c:pt>
                <c:pt idx="10064">
                  <c:v>-6.0156300000000003E-2</c:v>
                </c:pt>
                <c:pt idx="10065">
                  <c:v>-0.114063</c:v>
                </c:pt>
                <c:pt idx="10066">
                  <c:v>-4.2187500000000003E-2</c:v>
                </c:pt>
                <c:pt idx="10067">
                  <c:v>-4.0625000000000001E-2</c:v>
                </c:pt>
                <c:pt idx="10068">
                  <c:v>9.3749999999999997E-3</c:v>
                </c:pt>
                <c:pt idx="10069">
                  <c:v>-0.157031</c:v>
                </c:pt>
                <c:pt idx="10070">
                  <c:v>-0.150781</c:v>
                </c:pt>
                <c:pt idx="10071">
                  <c:v>-7.7343800000000004E-2</c:v>
                </c:pt>
                <c:pt idx="10072">
                  <c:v>-4.3749999999999997E-2</c:v>
                </c:pt>
                <c:pt idx="10073">
                  <c:v>-4.6093799999999997E-2</c:v>
                </c:pt>
                <c:pt idx="10074">
                  <c:v>-6.5625000000000003E-2</c:v>
                </c:pt>
                <c:pt idx="10075">
                  <c:v>-4.8437500000000001E-2</c:v>
                </c:pt>
                <c:pt idx="10076">
                  <c:v>-4.8437500000000001E-2</c:v>
                </c:pt>
                <c:pt idx="10077">
                  <c:v>-2.1093799999999999E-2</c:v>
                </c:pt>
                <c:pt idx="10078">
                  <c:v>-2.2656300000000001E-2</c:v>
                </c:pt>
                <c:pt idx="10079">
                  <c:v>-8.5156300000000004E-2</c:v>
                </c:pt>
                <c:pt idx="10080">
                  <c:v>-6.8750000000000006E-2</c:v>
                </c:pt>
                <c:pt idx="10081">
                  <c:v>-6.4843700000000004E-2</c:v>
                </c:pt>
                <c:pt idx="10082">
                  <c:v>-7.1093799999999999E-2</c:v>
                </c:pt>
                <c:pt idx="10083">
                  <c:v>-5.1562499999999997E-2</c:v>
                </c:pt>
                <c:pt idx="10084">
                  <c:v>-3.5156199999999999E-2</c:v>
                </c:pt>
                <c:pt idx="10085">
                  <c:v>-2.5000000000000001E-2</c:v>
                </c:pt>
                <c:pt idx="10086">
                  <c:v>-5.0781199999999999E-2</c:v>
                </c:pt>
                <c:pt idx="10087">
                  <c:v>-0.12109399999999999</c:v>
                </c:pt>
                <c:pt idx="10088">
                  <c:v>-7.4999999999999997E-2</c:v>
                </c:pt>
                <c:pt idx="10089">
                  <c:v>-6.5625000000000003E-2</c:v>
                </c:pt>
                <c:pt idx="10090">
                  <c:v>-8.0468700000000004E-2</c:v>
                </c:pt>
                <c:pt idx="10091">
                  <c:v>-6.1718799999999997E-2</c:v>
                </c:pt>
                <c:pt idx="10092">
                  <c:v>-3.9843799999999999E-2</c:v>
                </c:pt>
                <c:pt idx="10093">
                  <c:v>-1.5625E-2</c:v>
                </c:pt>
                <c:pt idx="10094">
                  <c:v>-6.25E-2</c:v>
                </c:pt>
                <c:pt idx="10095">
                  <c:v>-0.114844</c:v>
                </c:pt>
                <c:pt idx="10096">
                  <c:v>-6.7968799999999996E-2</c:v>
                </c:pt>
                <c:pt idx="10097">
                  <c:v>-6.7968799999999996E-2</c:v>
                </c:pt>
                <c:pt idx="10098">
                  <c:v>-5.8593800000000001E-2</c:v>
                </c:pt>
                <c:pt idx="10099">
                  <c:v>-5.5468799999999999E-2</c:v>
                </c:pt>
                <c:pt idx="10100">
                  <c:v>-2.5000000000000001E-2</c:v>
                </c:pt>
                <c:pt idx="10101">
                  <c:v>-4.6874999999999998E-3</c:v>
                </c:pt>
                <c:pt idx="10102">
                  <c:v>-4.4531300000000003E-2</c:v>
                </c:pt>
                <c:pt idx="10103">
                  <c:v>-9.1406299999999996E-2</c:v>
                </c:pt>
                <c:pt idx="10104">
                  <c:v>-5.8593800000000001E-2</c:v>
                </c:pt>
                <c:pt idx="10105">
                  <c:v>-6.25E-2</c:v>
                </c:pt>
                <c:pt idx="10106">
                  <c:v>-7.4218800000000001E-2</c:v>
                </c:pt>
                <c:pt idx="10107">
                  <c:v>-7.1874999999999994E-2</c:v>
                </c:pt>
                <c:pt idx="10108">
                  <c:v>-7.03125E-2</c:v>
                </c:pt>
                <c:pt idx="10109">
                  <c:v>-4.5312499999999999E-2</c:v>
                </c:pt>
                <c:pt idx="10110">
                  <c:v>-6.7968799999999996E-2</c:v>
                </c:pt>
                <c:pt idx="10111">
                  <c:v>-9.7656199999999999E-2</c:v>
                </c:pt>
                <c:pt idx="10112">
                  <c:v>-8.5156300000000004E-2</c:v>
                </c:pt>
                <c:pt idx="10113">
                  <c:v>-7.03125E-2</c:v>
                </c:pt>
                <c:pt idx="10114">
                  <c:v>-6.0937499999999999E-2</c:v>
                </c:pt>
                <c:pt idx="10115">
                  <c:v>-8.3593799999999996E-2</c:v>
                </c:pt>
                <c:pt idx="10116">
                  <c:v>-5.7031199999999997E-2</c:v>
                </c:pt>
                <c:pt idx="10117">
                  <c:v>-0.05</c:v>
                </c:pt>
                <c:pt idx="10118">
                  <c:v>-6.4843700000000004E-2</c:v>
                </c:pt>
                <c:pt idx="10119">
                  <c:v>-6.6406199999999999E-2</c:v>
                </c:pt>
                <c:pt idx="10120">
                  <c:v>-7.03125E-2</c:v>
                </c:pt>
                <c:pt idx="10121">
                  <c:v>-6.3281299999999999E-2</c:v>
                </c:pt>
                <c:pt idx="10122">
                  <c:v>-6.25E-2</c:v>
                </c:pt>
                <c:pt idx="10123">
                  <c:v>-1.3281299999999999E-2</c:v>
                </c:pt>
                <c:pt idx="10124">
                  <c:v>-5.46875E-2</c:v>
                </c:pt>
                <c:pt idx="10125">
                  <c:v>-7.7343800000000004E-2</c:v>
                </c:pt>
                <c:pt idx="10126">
                  <c:v>-9.0624999999999997E-2</c:v>
                </c:pt>
                <c:pt idx="10127">
                  <c:v>-8.9843800000000001E-2</c:v>
                </c:pt>
                <c:pt idx="10128">
                  <c:v>-5.46875E-2</c:v>
                </c:pt>
                <c:pt idx="10129">
                  <c:v>-8.0468700000000004E-2</c:v>
                </c:pt>
                <c:pt idx="10130">
                  <c:v>-8.3593799999999996E-2</c:v>
                </c:pt>
                <c:pt idx="10131">
                  <c:v>-2.5000000000000001E-2</c:v>
                </c:pt>
                <c:pt idx="10132">
                  <c:v>-7.8125E-2</c:v>
                </c:pt>
                <c:pt idx="10133">
                  <c:v>-0.120313</c:v>
                </c:pt>
                <c:pt idx="10134">
                  <c:v>-9.6093700000000004E-2</c:v>
                </c:pt>
                <c:pt idx="10135">
                  <c:v>-6.0156300000000003E-2</c:v>
                </c:pt>
                <c:pt idx="10136">
                  <c:v>-5.9374999999999997E-2</c:v>
                </c:pt>
                <c:pt idx="10137">
                  <c:v>-6.9531300000000004E-2</c:v>
                </c:pt>
                <c:pt idx="10138">
                  <c:v>-9.4531299999999999E-2</c:v>
                </c:pt>
                <c:pt idx="10139">
                  <c:v>-4.3749999999999997E-2</c:v>
                </c:pt>
                <c:pt idx="10140">
                  <c:v>-4.9218699999999997E-2</c:v>
                </c:pt>
                <c:pt idx="10141">
                  <c:v>-7.4999999999999997E-2</c:v>
                </c:pt>
                <c:pt idx="10142">
                  <c:v>-3.1250000000000002E-3</c:v>
                </c:pt>
                <c:pt idx="10143">
                  <c:v>0.301562</c:v>
                </c:pt>
                <c:pt idx="10144">
                  <c:v>-6.5625000000000003E-2</c:v>
                </c:pt>
                <c:pt idx="10145">
                  <c:v>-0.16328100000000001</c:v>
                </c:pt>
                <c:pt idx="10146">
                  <c:v>-0.13125000000000001</c:v>
                </c:pt>
                <c:pt idx="10147">
                  <c:v>-9.0624999999999997E-2</c:v>
                </c:pt>
                <c:pt idx="10148">
                  <c:v>-4.9218699999999997E-2</c:v>
                </c:pt>
                <c:pt idx="10149">
                  <c:v>-5.9374999999999997E-2</c:v>
                </c:pt>
                <c:pt idx="10150">
                  <c:v>-7.4999999999999997E-2</c:v>
                </c:pt>
                <c:pt idx="10151">
                  <c:v>-5.1562499999999997E-2</c:v>
                </c:pt>
                <c:pt idx="10152">
                  <c:v>-6.2500000000000003E-3</c:v>
                </c:pt>
                <c:pt idx="10153">
                  <c:v>0.22578100000000001</c:v>
                </c:pt>
                <c:pt idx="10154">
                  <c:v>-0.119531</c:v>
                </c:pt>
                <c:pt idx="10155">
                  <c:v>-0.14921899999999999</c:v>
                </c:pt>
                <c:pt idx="10156">
                  <c:v>-0.10546899999999999</c:v>
                </c:pt>
                <c:pt idx="10157">
                  <c:v>-7.1093799999999999E-2</c:v>
                </c:pt>
                <c:pt idx="10158">
                  <c:v>-9.2968800000000004E-2</c:v>
                </c:pt>
                <c:pt idx="10159">
                  <c:v>-6.8750000000000006E-2</c:v>
                </c:pt>
                <c:pt idx="10160">
                  <c:v>0.17343800000000001</c:v>
                </c:pt>
                <c:pt idx="10161">
                  <c:v>-8.2031199999999999E-2</c:v>
                </c:pt>
                <c:pt idx="10162">
                  <c:v>-0.17968799999999999</c:v>
                </c:pt>
                <c:pt idx="10163">
                  <c:v>-8.59375E-2</c:v>
                </c:pt>
                <c:pt idx="10164">
                  <c:v>-9.6875000000000003E-2</c:v>
                </c:pt>
                <c:pt idx="10165">
                  <c:v>-9.7656199999999999E-2</c:v>
                </c:pt>
                <c:pt idx="10166">
                  <c:v>-0.12343700000000001</c:v>
                </c:pt>
                <c:pt idx="10167">
                  <c:v>-9.4531299999999999E-2</c:v>
                </c:pt>
                <c:pt idx="10168">
                  <c:v>0.31406299999999998</c:v>
                </c:pt>
                <c:pt idx="10169">
                  <c:v>-1.0937499999999999E-2</c:v>
                </c:pt>
                <c:pt idx="10170">
                  <c:v>-0.27500000000000002</c:v>
                </c:pt>
                <c:pt idx="10171">
                  <c:v>-0.18124999999999999</c:v>
                </c:pt>
                <c:pt idx="10172">
                  <c:v>-0.13125000000000001</c:v>
                </c:pt>
                <c:pt idx="10173">
                  <c:v>-9.0624999999999997E-2</c:v>
                </c:pt>
                <c:pt idx="10174">
                  <c:v>-0.117188</c:v>
                </c:pt>
                <c:pt idx="10175">
                  <c:v>-8.9062500000000003E-2</c:v>
                </c:pt>
                <c:pt idx="10176">
                  <c:v>-7.03125E-2</c:v>
                </c:pt>
                <c:pt idx="10177">
                  <c:v>-7.03125E-2</c:v>
                </c:pt>
                <c:pt idx="10178">
                  <c:v>-0.122656</c:v>
                </c:pt>
                <c:pt idx="10179">
                  <c:v>-9.4531299999999999E-2</c:v>
                </c:pt>
                <c:pt idx="10180">
                  <c:v>-0.10546899999999999</c:v>
                </c:pt>
                <c:pt idx="10181">
                  <c:v>-0.111719</c:v>
                </c:pt>
                <c:pt idx="10182">
                  <c:v>-6.8750000000000006E-2</c:v>
                </c:pt>
                <c:pt idx="10183">
                  <c:v>-6.25E-2</c:v>
                </c:pt>
                <c:pt idx="10184">
                  <c:v>-5.3124999999999999E-2</c:v>
                </c:pt>
                <c:pt idx="10185">
                  <c:v>-4.7656299999999999E-2</c:v>
                </c:pt>
                <c:pt idx="10186">
                  <c:v>-0.103906</c:v>
                </c:pt>
                <c:pt idx="10187">
                  <c:v>-8.0468700000000004E-2</c:v>
                </c:pt>
                <c:pt idx="10188">
                  <c:v>-0.100781</c:v>
                </c:pt>
                <c:pt idx="10189">
                  <c:v>-9.4531299999999999E-2</c:v>
                </c:pt>
                <c:pt idx="10190">
                  <c:v>-8.9843800000000001E-2</c:v>
                </c:pt>
                <c:pt idx="10191">
                  <c:v>-4.2187500000000003E-2</c:v>
                </c:pt>
                <c:pt idx="10192">
                  <c:v>-2.2656300000000001E-2</c:v>
                </c:pt>
                <c:pt idx="10193">
                  <c:v>-7.8906299999999999E-2</c:v>
                </c:pt>
                <c:pt idx="10194">
                  <c:v>-0.13125000000000001</c:v>
                </c:pt>
                <c:pt idx="10195">
                  <c:v>-0.1</c:v>
                </c:pt>
                <c:pt idx="10196">
                  <c:v>-7.5781299999999996E-2</c:v>
                </c:pt>
                <c:pt idx="10197">
                  <c:v>-8.59375E-2</c:v>
                </c:pt>
                <c:pt idx="10198">
                  <c:v>-0.05</c:v>
                </c:pt>
                <c:pt idx="10199">
                  <c:v>-7.03125E-2</c:v>
                </c:pt>
                <c:pt idx="10200">
                  <c:v>-2.5000000000000001E-2</c:v>
                </c:pt>
                <c:pt idx="10201">
                  <c:v>-4.0625000000000001E-2</c:v>
                </c:pt>
                <c:pt idx="10202">
                  <c:v>-0.114063</c:v>
                </c:pt>
                <c:pt idx="10203">
                  <c:v>-7.9687499999999994E-2</c:v>
                </c:pt>
                <c:pt idx="10204">
                  <c:v>-8.2031199999999999E-2</c:v>
                </c:pt>
                <c:pt idx="10205">
                  <c:v>-6.7968799999999996E-2</c:v>
                </c:pt>
                <c:pt idx="10206">
                  <c:v>-7.1874999999999994E-2</c:v>
                </c:pt>
                <c:pt idx="10207">
                  <c:v>-6.1718799999999997E-2</c:v>
                </c:pt>
                <c:pt idx="10208">
                  <c:v>-3.2812500000000001E-2</c:v>
                </c:pt>
                <c:pt idx="10209">
                  <c:v>-2.8125000000000001E-2</c:v>
                </c:pt>
                <c:pt idx="10210">
                  <c:v>-0.108594</c:v>
                </c:pt>
                <c:pt idx="10211">
                  <c:v>-0.107031</c:v>
                </c:pt>
                <c:pt idx="10212">
                  <c:v>-6.6406199999999999E-2</c:v>
                </c:pt>
                <c:pt idx="10213">
                  <c:v>-3.4375000000000003E-2</c:v>
                </c:pt>
                <c:pt idx="10214">
                  <c:v>-5.3906299999999997E-2</c:v>
                </c:pt>
                <c:pt idx="10215">
                  <c:v>-4.6093799999999997E-2</c:v>
                </c:pt>
                <c:pt idx="10216">
                  <c:v>-2.1093799999999999E-2</c:v>
                </c:pt>
                <c:pt idx="10217">
                  <c:v>7.8125E-3</c:v>
                </c:pt>
                <c:pt idx="10218">
                  <c:v>-4.5312499999999999E-2</c:v>
                </c:pt>
                <c:pt idx="10219">
                  <c:v>-4.9218699999999997E-2</c:v>
                </c:pt>
                <c:pt idx="10220">
                  <c:v>-5.3124999999999999E-2</c:v>
                </c:pt>
                <c:pt idx="10221">
                  <c:v>-8.0468700000000004E-2</c:v>
                </c:pt>
                <c:pt idx="10222">
                  <c:v>-1.8749999999999999E-2</c:v>
                </c:pt>
                <c:pt idx="10223">
                  <c:v>-6.0937499999999999E-2</c:v>
                </c:pt>
                <c:pt idx="10224">
                  <c:v>-6.4843700000000004E-2</c:v>
                </c:pt>
                <c:pt idx="10225">
                  <c:v>-6.4843700000000004E-2</c:v>
                </c:pt>
                <c:pt idx="10226">
                  <c:v>1.2500000000000001E-2</c:v>
                </c:pt>
                <c:pt idx="10227">
                  <c:v>-1.7968700000000001E-2</c:v>
                </c:pt>
                <c:pt idx="10228">
                  <c:v>-5.8593800000000001E-2</c:v>
                </c:pt>
                <c:pt idx="10229">
                  <c:v>-0.11562500000000001</c:v>
                </c:pt>
                <c:pt idx="10230">
                  <c:v>-8.4375000000000006E-2</c:v>
                </c:pt>
                <c:pt idx="10231">
                  <c:v>-6.7187499999999997E-2</c:v>
                </c:pt>
                <c:pt idx="10232">
                  <c:v>-4.8437500000000001E-2</c:v>
                </c:pt>
                <c:pt idx="10233">
                  <c:v>-7.03125E-2</c:v>
                </c:pt>
                <c:pt idx="10234">
                  <c:v>-7.9687499999999994E-2</c:v>
                </c:pt>
                <c:pt idx="10235">
                  <c:v>-3.2031299999999999E-2</c:v>
                </c:pt>
                <c:pt idx="10236">
                  <c:v>1.5625E-2</c:v>
                </c:pt>
                <c:pt idx="10237">
                  <c:v>-2.5781200000000001E-2</c:v>
                </c:pt>
                <c:pt idx="10238">
                  <c:v>-7.1874999999999994E-2</c:v>
                </c:pt>
                <c:pt idx="10239">
                  <c:v>-0.10625</c:v>
                </c:pt>
                <c:pt idx="10240">
                  <c:v>-8.2031199999999999E-2</c:v>
                </c:pt>
                <c:pt idx="10241">
                  <c:v>-3.90625E-2</c:v>
                </c:pt>
                <c:pt idx="10242">
                  <c:v>-8.5156300000000004E-2</c:v>
                </c:pt>
                <c:pt idx="10243">
                  <c:v>-6.25E-2</c:v>
                </c:pt>
                <c:pt idx="10244">
                  <c:v>-3.2031299999999999E-2</c:v>
                </c:pt>
                <c:pt idx="10245">
                  <c:v>6.2500000000000003E-3</c:v>
                </c:pt>
                <c:pt idx="10246">
                  <c:v>0</c:v>
                </c:pt>
                <c:pt idx="10247">
                  <c:v>-4.7656299999999999E-2</c:v>
                </c:pt>
                <c:pt idx="10248">
                  <c:v>-9.8437499999999997E-2</c:v>
                </c:pt>
                <c:pt idx="10249">
                  <c:v>-0.10625</c:v>
                </c:pt>
                <c:pt idx="10250">
                  <c:v>-6.3281299999999999E-2</c:v>
                </c:pt>
                <c:pt idx="10251">
                  <c:v>-4.7656299999999999E-2</c:v>
                </c:pt>
                <c:pt idx="10252">
                  <c:v>-8.7499999999999994E-2</c:v>
                </c:pt>
                <c:pt idx="10253">
                  <c:v>-9.6093700000000004E-2</c:v>
                </c:pt>
                <c:pt idx="10254">
                  <c:v>-1.5625E-2</c:v>
                </c:pt>
                <c:pt idx="10255">
                  <c:v>3.1250000000000002E-3</c:v>
                </c:pt>
                <c:pt idx="10256">
                  <c:v>-4.5312499999999999E-2</c:v>
                </c:pt>
                <c:pt idx="10257">
                  <c:v>-3.4375000000000003E-2</c:v>
                </c:pt>
                <c:pt idx="10258">
                  <c:v>-7.8125E-2</c:v>
                </c:pt>
                <c:pt idx="10259">
                  <c:v>-0.1</c:v>
                </c:pt>
                <c:pt idx="10260">
                  <c:v>-0.104688</c:v>
                </c:pt>
                <c:pt idx="10261">
                  <c:v>-4.0625000000000001E-2</c:v>
                </c:pt>
                <c:pt idx="10262">
                  <c:v>-4.9218699999999997E-2</c:v>
                </c:pt>
                <c:pt idx="10263">
                  <c:v>-7.4218800000000001E-2</c:v>
                </c:pt>
                <c:pt idx="10264">
                  <c:v>-7.1874999999999994E-2</c:v>
                </c:pt>
                <c:pt idx="10265">
                  <c:v>4.2968800000000001E-2</c:v>
                </c:pt>
                <c:pt idx="10266">
                  <c:v>0.05</c:v>
                </c:pt>
                <c:pt idx="10267">
                  <c:v>-0.05</c:v>
                </c:pt>
                <c:pt idx="10268">
                  <c:v>-7.8125000000000004E-4</c:v>
                </c:pt>
                <c:pt idx="10269">
                  <c:v>-0.14921899999999999</c:v>
                </c:pt>
                <c:pt idx="10270">
                  <c:v>-0.129688</c:v>
                </c:pt>
                <c:pt idx="10271">
                  <c:v>-6.4843700000000004E-2</c:v>
                </c:pt>
                <c:pt idx="10272">
                  <c:v>-2.8125000000000001E-2</c:v>
                </c:pt>
                <c:pt idx="10273">
                  <c:v>-3.3593699999999997E-2</c:v>
                </c:pt>
                <c:pt idx="10274">
                  <c:v>-0.104688</c:v>
                </c:pt>
                <c:pt idx="10275">
                  <c:v>-0.146094</c:v>
                </c:pt>
                <c:pt idx="10276">
                  <c:v>-0.111719</c:v>
                </c:pt>
                <c:pt idx="10277">
                  <c:v>-5.3124999999999999E-2</c:v>
                </c:pt>
                <c:pt idx="10278">
                  <c:v>-5.0781199999999999E-2</c:v>
                </c:pt>
                <c:pt idx="10279">
                  <c:v>-9.4531299999999999E-2</c:v>
                </c:pt>
                <c:pt idx="10280">
                  <c:v>-9.7656199999999999E-2</c:v>
                </c:pt>
                <c:pt idx="10281">
                  <c:v>-6.9531300000000004E-2</c:v>
                </c:pt>
                <c:pt idx="10282">
                  <c:v>-5.2343800000000003E-2</c:v>
                </c:pt>
                <c:pt idx="10283">
                  <c:v>-3.90625E-2</c:v>
                </c:pt>
                <c:pt idx="10284">
                  <c:v>-9.4531299999999999E-2</c:v>
                </c:pt>
                <c:pt idx="10285">
                  <c:v>-0.109375</c:v>
                </c:pt>
                <c:pt idx="10286">
                  <c:v>-5.8593800000000001E-2</c:v>
                </c:pt>
                <c:pt idx="10287">
                  <c:v>-7.7343800000000004E-2</c:v>
                </c:pt>
                <c:pt idx="10288">
                  <c:v>-7.8125E-2</c:v>
                </c:pt>
                <c:pt idx="10289">
                  <c:v>-8.2031199999999999E-2</c:v>
                </c:pt>
                <c:pt idx="10290">
                  <c:v>-5.2343800000000003E-2</c:v>
                </c:pt>
                <c:pt idx="10291">
                  <c:v>-1.4843800000000001E-2</c:v>
                </c:pt>
                <c:pt idx="10292">
                  <c:v>-9.375E-2</c:v>
                </c:pt>
                <c:pt idx="10293">
                  <c:v>-0.12343700000000001</c:v>
                </c:pt>
                <c:pt idx="10294">
                  <c:v>-6.25E-2</c:v>
                </c:pt>
                <c:pt idx="10295">
                  <c:v>-6.6406199999999999E-2</c:v>
                </c:pt>
                <c:pt idx="10296">
                  <c:v>-6.25E-2</c:v>
                </c:pt>
                <c:pt idx="10297">
                  <c:v>-7.6562500000000006E-2</c:v>
                </c:pt>
                <c:pt idx="10298">
                  <c:v>-4.4531300000000003E-2</c:v>
                </c:pt>
                <c:pt idx="10299">
                  <c:v>1.40625E-2</c:v>
                </c:pt>
                <c:pt idx="10300">
                  <c:v>-6.9531300000000004E-2</c:v>
                </c:pt>
                <c:pt idx="10301">
                  <c:v>-0.135156</c:v>
                </c:pt>
                <c:pt idx="10302">
                  <c:v>-0.104688</c:v>
                </c:pt>
                <c:pt idx="10303">
                  <c:v>-5.1562499999999997E-2</c:v>
                </c:pt>
                <c:pt idx="10304">
                  <c:v>-5.1562499999999997E-2</c:v>
                </c:pt>
                <c:pt idx="10305">
                  <c:v>-7.8125E-2</c:v>
                </c:pt>
                <c:pt idx="10306">
                  <c:v>-6.1718799999999997E-2</c:v>
                </c:pt>
                <c:pt idx="10307">
                  <c:v>2.8125000000000001E-2</c:v>
                </c:pt>
                <c:pt idx="10308">
                  <c:v>-4.2968800000000001E-2</c:v>
                </c:pt>
                <c:pt idx="10309">
                  <c:v>-8.59375E-2</c:v>
                </c:pt>
                <c:pt idx="10310">
                  <c:v>-8.9843800000000001E-2</c:v>
                </c:pt>
                <c:pt idx="10311">
                  <c:v>-8.5156300000000004E-2</c:v>
                </c:pt>
                <c:pt idx="10312">
                  <c:v>-0.05</c:v>
                </c:pt>
                <c:pt idx="10313">
                  <c:v>-6.0156300000000003E-2</c:v>
                </c:pt>
                <c:pt idx="10314">
                  <c:v>-5.7031199999999997E-2</c:v>
                </c:pt>
                <c:pt idx="10315">
                  <c:v>7.8125E-3</c:v>
                </c:pt>
                <c:pt idx="10316">
                  <c:v>-2.6562499999999999E-2</c:v>
                </c:pt>
                <c:pt idx="10317">
                  <c:v>-5.0781199999999999E-2</c:v>
                </c:pt>
                <c:pt idx="10318">
                  <c:v>-0.10312499999999999</c:v>
                </c:pt>
                <c:pt idx="10319">
                  <c:v>-7.8906299999999999E-2</c:v>
                </c:pt>
                <c:pt idx="10320">
                  <c:v>-2.4218799999999999E-2</c:v>
                </c:pt>
                <c:pt idx="10321">
                  <c:v>-4.6093799999999997E-2</c:v>
                </c:pt>
                <c:pt idx="10322">
                  <c:v>-5.9374999999999997E-2</c:v>
                </c:pt>
                <c:pt idx="10323">
                  <c:v>-2.2656300000000001E-2</c:v>
                </c:pt>
                <c:pt idx="10324">
                  <c:v>-2.8125000000000001E-2</c:v>
                </c:pt>
                <c:pt idx="10325">
                  <c:v>-5.1562499999999997E-2</c:v>
                </c:pt>
                <c:pt idx="10326">
                  <c:v>-0.10625</c:v>
                </c:pt>
                <c:pt idx="10327">
                  <c:v>-9.6093700000000004E-2</c:v>
                </c:pt>
                <c:pt idx="10328">
                  <c:v>-5.7812500000000003E-2</c:v>
                </c:pt>
                <c:pt idx="10329">
                  <c:v>-6.1718799999999997E-2</c:v>
                </c:pt>
                <c:pt idx="10330">
                  <c:v>-9.2187500000000006E-2</c:v>
                </c:pt>
                <c:pt idx="10331">
                  <c:v>-4.0625000000000001E-2</c:v>
                </c:pt>
                <c:pt idx="10332">
                  <c:v>-5.46875E-2</c:v>
                </c:pt>
                <c:pt idx="10333">
                  <c:v>-4.8437500000000001E-2</c:v>
                </c:pt>
                <c:pt idx="10334">
                  <c:v>-0.107031</c:v>
                </c:pt>
                <c:pt idx="10335">
                  <c:v>-8.9843800000000001E-2</c:v>
                </c:pt>
                <c:pt idx="10336">
                  <c:v>-6.5625000000000003E-2</c:v>
                </c:pt>
                <c:pt idx="10337">
                  <c:v>-7.4999999999999997E-2</c:v>
                </c:pt>
                <c:pt idx="10338">
                  <c:v>-7.5781299999999996E-2</c:v>
                </c:pt>
                <c:pt idx="10339">
                  <c:v>-2.34375E-2</c:v>
                </c:pt>
                <c:pt idx="10340">
                  <c:v>-2.1093799999999999E-2</c:v>
                </c:pt>
                <c:pt idx="10341">
                  <c:v>-7.4218800000000001E-2</c:v>
                </c:pt>
                <c:pt idx="10342">
                  <c:v>-0.11328100000000001</c:v>
                </c:pt>
                <c:pt idx="10343">
                  <c:v>-7.9687499999999994E-2</c:v>
                </c:pt>
                <c:pt idx="10344">
                  <c:v>-6.0156300000000003E-2</c:v>
                </c:pt>
                <c:pt idx="10345">
                  <c:v>-9.8437499999999997E-2</c:v>
                </c:pt>
                <c:pt idx="10346">
                  <c:v>-8.2031199999999999E-2</c:v>
                </c:pt>
                <c:pt idx="10347">
                  <c:v>-2.34375E-2</c:v>
                </c:pt>
                <c:pt idx="10348">
                  <c:v>1.5625000000000001E-3</c:v>
                </c:pt>
                <c:pt idx="10349">
                  <c:v>-9.6875000000000003E-2</c:v>
                </c:pt>
                <c:pt idx="10350">
                  <c:v>-0.102344</c:v>
                </c:pt>
                <c:pt idx="10351">
                  <c:v>-6.9531300000000004E-2</c:v>
                </c:pt>
                <c:pt idx="10352">
                  <c:v>-7.7343800000000004E-2</c:v>
                </c:pt>
                <c:pt idx="10353">
                  <c:v>-8.5156300000000004E-2</c:v>
                </c:pt>
                <c:pt idx="10354">
                  <c:v>-8.4375000000000006E-2</c:v>
                </c:pt>
                <c:pt idx="10355">
                  <c:v>-2.5000000000000001E-2</c:v>
                </c:pt>
                <c:pt idx="10356">
                  <c:v>-4.2968800000000001E-2</c:v>
                </c:pt>
                <c:pt idx="10357">
                  <c:v>-0.10781200000000001</c:v>
                </c:pt>
                <c:pt idx="10358">
                  <c:v>-0.1125</c:v>
                </c:pt>
                <c:pt idx="10359">
                  <c:v>-7.8906299999999999E-2</c:v>
                </c:pt>
                <c:pt idx="10360">
                  <c:v>-5.7812500000000003E-2</c:v>
                </c:pt>
                <c:pt idx="10361">
                  <c:v>-5.46875E-2</c:v>
                </c:pt>
                <c:pt idx="10362">
                  <c:v>-9.6093700000000004E-2</c:v>
                </c:pt>
                <c:pt idx="10363">
                  <c:v>-7.7343800000000004E-2</c:v>
                </c:pt>
                <c:pt idx="10364">
                  <c:v>-6.0156300000000003E-2</c:v>
                </c:pt>
                <c:pt idx="10365">
                  <c:v>-0.108594</c:v>
                </c:pt>
                <c:pt idx="10366">
                  <c:v>-0.11562500000000001</c:v>
                </c:pt>
                <c:pt idx="10367">
                  <c:v>-8.6718799999999999E-2</c:v>
                </c:pt>
                <c:pt idx="10368">
                  <c:v>-6.9531300000000004E-2</c:v>
                </c:pt>
                <c:pt idx="10369">
                  <c:v>-7.8125E-3</c:v>
                </c:pt>
                <c:pt idx="10370">
                  <c:v>-8.2812499999999997E-2</c:v>
                </c:pt>
                <c:pt idx="10371">
                  <c:v>-0.11328100000000001</c:v>
                </c:pt>
                <c:pt idx="10372">
                  <c:v>-8.5156300000000004E-2</c:v>
                </c:pt>
                <c:pt idx="10373">
                  <c:v>-9.375E-2</c:v>
                </c:pt>
                <c:pt idx="10374">
                  <c:v>-8.9843800000000001E-2</c:v>
                </c:pt>
                <c:pt idx="10375">
                  <c:v>-0.102344</c:v>
                </c:pt>
                <c:pt idx="10376">
                  <c:v>-4.0625000000000001E-2</c:v>
                </c:pt>
                <c:pt idx="10377">
                  <c:v>4.5312499999999999E-2</c:v>
                </c:pt>
                <c:pt idx="10378">
                  <c:v>-4.9218699999999997E-2</c:v>
                </c:pt>
                <c:pt idx="10379">
                  <c:v>-0.13437499999999999</c:v>
                </c:pt>
                <c:pt idx="10380">
                  <c:v>-6.9531300000000004E-2</c:v>
                </c:pt>
                <c:pt idx="10381">
                  <c:v>-7.3437500000000003E-2</c:v>
                </c:pt>
                <c:pt idx="10382">
                  <c:v>-7.7343800000000004E-2</c:v>
                </c:pt>
                <c:pt idx="10383">
                  <c:v>-6.5625000000000003E-2</c:v>
                </c:pt>
                <c:pt idx="10384">
                  <c:v>-0.05</c:v>
                </c:pt>
                <c:pt idx="10385">
                  <c:v>2.4218699999999999E-2</c:v>
                </c:pt>
                <c:pt idx="10386">
                  <c:v>-4.2187500000000003E-2</c:v>
                </c:pt>
                <c:pt idx="10387">
                  <c:v>-0.1125</c:v>
                </c:pt>
                <c:pt idx="10388">
                  <c:v>-7.2656200000000004E-2</c:v>
                </c:pt>
                <c:pt idx="10389">
                  <c:v>-8.59375E-2</c:v>
                </c:pt>
                <c:pt idx="10390">
                  <c:v>-7.5781299999999996E-2</c:v>
                </c:pt>
                <c:pt idx="10391">
                  <c:v>-3.9843799999999999E-2</c:v>
                </c:pt>
                <c:pt idx="10392">
                  <c:v>-5.1562499999999997E-2</c:v>
                </c:pt>
                <c:pt idx="10393">
                  <c:v>-5.4687499999999997E-3</c:v>
                </c:pt>
                <c:pt idx="10394">
                  <c:v>-1.3281299999999999E-2</c:v>
                </c:pt>
                <c:pt idx="10395">
                  <c:v>-5.2343800000000003E-2</c:v>
                </c:pt>
                <c:pt idx="10396">
                  <c:v>1.8749999999999999E-2</c:v>
                </c:pt>
                <c:pt idx="10397">
                  <c:v>-1.2500000000000001E-2</c:v>
                </c:pt>
                <c:pt idx="10398">
                  <c:v>-0.15312500000000001</c:v>
                </c:pt>
                <c:pt idx="10399">
                  <c:v>-2.9687499999999999E-2</c:v>
                </c:pt>
                <c:pt idx="10400">
                  <c:v>-6.6406199999999999E-2</c:v>
                </c:pt>
                <c:pt idx="10401">
                  <c:v>-6.7968799999999996E-2</c:v>
                </c:pt>
                <c:pt idx="10402">
                  <c:v>-8.4375000000000006E-2</c:v>
                </c:pt>
                <c:pt idx="10403">
                  <c:v>-3.0468800000000001E-2</c:v>
                </c:pt>
                <c:pt idx="10404">
                  <c:v>0.11093799999999999</c:v>
                </c:pt>
                <c:pt idx="10405">
                  <c:v>-5.3124999999999999E-2</c:v>
                </c:pt>
                <c:pt idx="10406">
                  <c:v>-1.2500000000000001E-2</c:v>
                </c:pt>
                <c:pt idx="10407">
                  <c:v>0.05</c:v>
                </c:pt>
                <c:pt idx="10408">
                  <c:v>-6.0156300000000003E-2</c:v>
                </c:pt>
                <c:pt idx="10409">
                  <c:v>-8.8281200000000004E-2</c:v>
                </c:pt>
                <c:pt idx="10410">
                  <c:v>-0.167188</c:v>
                </c:pt>
                <c:pt idx="10411">
                  <c:v>-9.8437499999999997E-2</c:v>
                </c:pt>
                <c:pt idx="10412">
                  <c:v>-3.90625E-2</c:v>
                </c:pt>
                <c:pt idx="10413">
                  <c:v>-3.125E-2</c:v>
                </c:pt>
                <c:pt idx="10414">
                  <c:v>-4.6093799999999997E-2</c:v>
                </c:pt>
                <c:pt idx="10415">
                  <c:v>-5.5468799999999999E-2</c:v>
                </c:pt>
                <c:pt idx="10416">
                  <c:v>-5.5468799999999999E-2</c:v>
                </c:pt>
                <c:pt idx="10417">
                  <c:v>-7.0312500000000002E-3</c:v>
                </c:pt>
                <c:pt idx="10418">
                  <c:v>-8.9062500000000003E-2</c:v>
                </c:pt>
                <c:pt idx="10419">
                  <c:v>-6.4843700000000004E-2</c:v>
                </c:pt>
                <c:pt idx="10420">
                  <c:v>-4.8437500000000001E-2</c:v>
                </c:pt>
                <c:pt idx="10421">
                  <c:v>-7.4218800000000001E-2</c:v>
                </c:pt>
                <c:pt idx="10422">
                  <c:v>-7.7343800000000004E-2</c:v>
                </c:pt>
                <c:pt idx="10423">
                  <c:v>-6.0156300000000003E-2</c:v>
                </c:pt>
                <c:pt idx="10424">
                  <c:v>-5.2343800000000003E-2</c:v>
                </c:pt>
                <c:pt idx="10425">
                  <c:v>-3.8281299999999997E-2</c:v>
                </c:pt>
                <c:pt idx="10426">
                  <c:v>-6.0156300000000003E-2</c:v>
                </c:pt>
                <c:pt idx="10427">
                  <c:v>-6.7187499999999997E-2</c:v>
                </c:pt>
                <c:pt idx="10428">
                  <c:v>-4.7656299999999999E-2</c:v>
                </c:pt>
                <c:pt idx="10429">
                  <c:v>-6.25E-2</c:v>
                </c:pt>
                <c:pt idx="10430">
                  <c:v>-6.0937499999999999E-2</c:v>
                </c:pt>
                <c:pt idx="10431">
                  <c:v>-4.1406199999999997E-2</c:v>
                </c:pt>
                <c:pt idx="10432">
                  <c:v>-3.4375000000000003E-2</c:v>
                </c:pt>
                <c:pt idx="10433">
                  <c:v>-2.34375E-2</c:v>
                </c:pt>
                <c:pt idx="10434">
                  <c:v>-4.7656299999999999E-2</c:v>
                </c:pt>
                <c:pt idx="10435">
                  <c:v>-7.4999999999999997E-2</c:v>
                </c:pt>
                <c:pt idx="10436">
                  <c:v>-0.101562</c:v>
                </c:pt>
                <c:pt idx="10437">
                  <c:v>-8.9062500000000003E-2</c:v>
                </c:pt>
                <c:pt idx="10438">
                  <c:v>-5.9374999999999997E-2</c:v>
                </c:pt>
                <c:pt idx="10439">
                  <c:v>-5.46875E-2</c:v>
                </c:pt>
                <c:pt idx="10440">
                  <c:v>-5.7812500000000003E-2</c:v>
                </c:pt>
                <c:pt idx="10441">
                  <c:v>1.5625000000000001E-3</c:v>
                </c:pt>
                <c:pt idx="10442">
                  <c:v>-0.05</c:v>
                </c:pt>
                <c:pt idx="10443">
                  <c:v>-9.0624999999999997E-2</c:v>
                </c:pt>
                <c:pt idx="10444">
                  <c:v>-7.6562500000000006E-2</c:v>
                </c:pt>
                <c:pt idx="10445">
                  <c:v>-4.2187500000000003E-2</c:v>
                </c:pt>
                <c:pt idx="10446">
                  <c:v>-5.7812500000000003E-2</c:v>
                </c:pt>
                <c:pt idx="10447">
                  <c:v>-5.3124999999999999E-2</c:v>
                </c:pt>
                <c:pt idx="10448">
                  <c:v>-4.3749999999999997E-2</c:v>
                </c:pt>
                <c:pt idx="10449">
                  <c:v>-3.3593699999999997E-2</c:v>
                </c:pt>
                <c:pt idx="10450">
                  <c:v>-8.8281200000000004E-2</c:v>
                </c:pt>
                <c:pt idx="10451">
                  <c:v>-9.6093700000000004E-2</c:v>
                </c:pt>
                <c:pt idx="10452">
                  <c:v>-5.8593800000000001E-2</c:v>
                </c:pt>
                <c:pt idx="10453">
                  <c:v>-8.6718799999999999E-2</c:v>
                </c:pt>
                <c:pt idx="10454">
                  <c:v>-0.05</c:v>
                </c:pt>
                <c:pt idx="10455">
                  <c:v>-2.5781200000000001E-2</c:v>
                </c:pt>
                <c:pt idx="10456">
                  <c:v>-3.125E-2</c:v>
                </c:pt>
                <c:pt idx="10457">
                  <c:v>-4.4531300000000003E-2</c:v>
                </c:pt>
                <c:pt idx="10458">
                  <c:v>-0.119531</c:v>
                </c:pt>
                <c:pt idx="10459">
                  <c:v>-8.3593799999999996E-2</c:v>
                </c:pt>
                <c:pt idx="10460">
                  <c:v>-7.7343800000000004E-2</c:v>
                </c:pt>
                <c:pt idx="10461">
                  <c:v>-5.7812500000000003E-2</c:v>
                </c:pt>
                <c:pt idx="10462">
                  <c:v>-5.7031199999999997E-2</c:v>
                </c:pt>
                <c:pt idx="10463">
                  <c:v>-4.6093799999999997E-2</c:v>
                </c:pt>
                <c:pt idx="10464">
                  <c:v>7.8125E-3</c:v>
                </c:pt>
                <c:pt idx="10465">
                  <c:v>-2.34375E-2</c:v>
                </c:pt>
                <c:pt idx="10466">
                  <c:v>-8.0468700000000004E-2</c:v>
                </c:pt>
                <c:pt idx="10467">
                  <c:v>-0.103906</c:v>
                </c:pt>
                <c:pt idx="10468">
                  <c:v>-6.6406199999999999E-2</c:v>
                </c:pt>
                <c:pt idx="10469">
                  <c:v>-4.4531300000000003E-2</c:v>
                </c:pt>
                <c:pt idx="10470">
                  <c:v>8.5937500000000007E-3</c:v>
                </c:pt>
                <c:pt idx="10471">
                  <c:v>-8.59375E-2</c:v>
                </c:pt>
                <c:pt idx="10472">
                  <c:v>-6.4843700000000004E-2</c:v>
                </c:pt>
                <c:pt idx="10473">
                  <c:v>-5.8593800000000001E-2</c:v>
                </c:pt>
                <c:pt idx="10474">
                  <c:v>5.46875E-2</c:v>
                </c:pt>
                <c:pt idx="10475">
                  <c:v>-2.3437499999999999E-3</c:v>
                </c:pt>
                <c:pt idx="10476">
                  <c:v>-4.2968800000000001E-2</c:v>
                </c:pt>
                <c:pt idx="10477">
                  <c:v>-0.102344</c:v>
                </c:pt>
                <c:pt idx="10478">
                  <c:v>-0.122656</c:v>
                </c:pt>
                <c:pt idx="10479">
                  <c:v>-4.9218699999999997E-2</c:v>
                </c:pt>
                <c:pt idx="10480">
                  <c:v>3.0468700000000001E-2</c:v>
                </c:pt>
                <c:pt idx="10481">
                  <c:v>-7.1874999999999994E-2</c:v>
                </c:pt>
                <c:pt idx="10482">
                  <c:v>-0.11093799999999999</c:v>
                </c:pt>
                <c:pt idx="10483">
                  <c:v>-7.8125E-2</c:v>
                </c:pt>
                <c:pt idx="10484">
                  <c:v>2.0312500000000001E-2</c:v>
                </c:pt>
                <c:pt idx="10485">
                  <c:v>0</c:v>
                </c:pt>
                <c:pt idx="10486">
                  <c:v>-0.100781</c:v>
                </c:pt>
                <c:pt idx="10487">
                  <c:v>-8.9843800000000001E-2</c:v>
                </c:pt>
                <c:pt idx="10488">
                  <c:v>-2.4218799999999999E-2</c:v>
                </c:pt>
                <c:pt idx="10489">
                  <c:v>-4.2968800000000001E-2</c:v>
                </c:pt>
                <c:pt idx="10490">
                  <c:v>-6.7968799999999996E-2</c:v>
                </c:pt>
                <c:pt idx="10491">
                  <c:v>-7.8125E-2</c:v>
                </c:pt>
                <c:pt idx="10492">
                  <c:v>-6.1718799999999997E-2</c:v>
                </c:pt>
                <c:pt idx="10493">
                  <c:v>-9.6875000000000003E-2</c:v>
                </c:pt>
                <c:pt idx="10494">
                  <c:v>-5.3124999999999999E-2</c:v>
                </c:pt>
                <c:pt idx="10495">
                  <c:v>-5.0781199999999999E-2</c:v>
                </c:pt>
                <c:pt idx="10496">
                  <c:v>-9.2187500000000006E-2</c:v>
                </c:pt>
                <c:pt idx="10497">
                  <c:v>-7.3437500000000003E-2</c:v>
                </c:pt>
                <c:pt idx="10498">
                  <c:v>-8.0468700000000004E-2</c:v>
                </c:pt>
                <c:pt idx="10499">
                  <c:v>-8.2812499999999997E-2</c:v>
                </c:pt>
                <c:pt idx="10500">
                  <c:v>-6.5625000000000003E-2</c:v>
                </c:pt>
                <c:pt idx="10501">
                  <c:v>-4.3749999999999997E-2</c:v>
                </c:pt>
                <c:pt idx="10502">
                  <c:v>-1.4843800000000001E-2</c:v>
                </c:pt>
                <c:pt idx="10503">
                  <c:v>-2.34375E-2</c:v>
                </c:pt>
                <c:pt idx="10504">
                  <c:v>-0.11874999999999999</c:v>
                </c:pt>
                <c:pt idx="10505">
                  <c:v>-8.9843800000000001E-2</c:v>
                </c:pt>
                <c:pt idx="10506">
                  <c:v>-4.9218699999999997E-2</c:v>
                </c:pt>
                <c:pt idx="10507">
                  <c:v>-5.0781199999999999E-2</c:v>
                </c:pt>
                <c:pt idx="10508">
                  <c:v>-7.5781299999999996E-2</c:v>
                </c:pt>
                <c:pt idx="10509">
                  <c:v>-4.2968800000000001E-2</c:v>
                </c:pt>
                <c:pt idx="10510">
                  <c:v>5.3124999999999999E-2</c:v>
                </c:pt>
                <c:pt idx="10511">
                  <c:v>-3.4375000000000003E-2</c:v>
                </c:pt>
                <c:pt idx="10512">
                  <c:v>-0.13203100000000001</c:v>
                </c:pt>
                <c:pt idx="10513">
                  <c:v>-0.11874999999999999</c:v>
                </c:pt>
                <c:pt idx="10514">
                  <c:v>-8.2812499999999997E-2</c:v>
                </c:pt>
                <c:pt idx="10515">
                  <c:v>-7.1874999999999994E-2</c:v>
                </c:pt>
                <c:pt idx="10516">
                  <c:v>-5.0781199999999999E-2</c:v>
                </c:pt>
                <c:pt idx="10517">
                  <c:v>-6.8750000000000006E-2</c:v>
                </c:pt>
                <c:pt idx="10518">
                  <c:v>1.0156200000000001E-2</c:v>
                </c:pt>
                <c:pt idx="10519">
                  <c:v>-3.90625E-2</c:v>
                </c:pt>
                <c:pt idx="10520">
                  <c:v>-9.7656199999999999E-2</c:v>
                </c:pt>
                <c:pt idx="10521">
                  <c:v>-0.135156</c:v>
                </c:pt>
                <c:pt idx="10522">
                  <c:v>-7.5781299999999996E-2</c:v>
                </c:pt>
                <c:pt idx="10523">
                  <c:v>-6.4843700000000004E-2</c:v>
                </c:pt>
                <c:pt idx="10524">
                  <c:v>-2.1874999999999999E-2</c:v>
                </c:pt>
                <c:pt idx="10525">
                  <c:v>-5.46875E-2</c:v>
                </c:pt>
                <c:pt idx="10526">
                  <c:v>7.8125000000000004E-4</c:v>
                </c:pt>
                <c:pt idx="10527">
                  <c:v>-5.46875E-2</c:v>
                </c:pt>
                <c:pt idx="10528">
                  <c:v>-4.5312499999999999E-2</c:v>
                </c:pt>
                <c:pt idx="10529">
                  <c:v>-1.9531199999999999E-2</c:v>
                </c:pt>
                <c:pt idx="10530">
                  <c:v>-3.6718800000000003E-2</c:v>
                </c:pt>
                <c:pt idx="10531">
                  <c:v>-0.11328100000000001</c:v>
                </c:pt>
                <c:pt idx="10532">
                  <c:v>-3.1250000000000002E-3</c:v>
                </c:pt>
                <c:pt idx="10533">
                  <c:v>-3.1250000000000002E-3</c:v>
                </c:pt>
                <c:pt idx="10534">
                  <c:v>-0.12890599999999999</c:v>
                </c:pt>
                <c:pt idx="10535">
                  <c:v>-0.141406</c:v>
                </c:pt>
                <c:pt idx="10536">
                  <c:v>-5.5468799999999999E-2</c:v>
                </c:pt>
                <c:pt idx="10537">
                  <c:v>0.1</c:v>
                </c:pt>
                <c:pt idx="10538">
                  <c:v>-5.1562499999999997E-2</c:v>
                </c:pt>
                <c:pt idx="10539">
                  <c:v>-0.10546899999999999</c:v>
                </c:pt>
                <c:pt idx="10540">
                  <c:v>-9.4531299999999999E-2</c:v>
                </c:pt>
                <c:pt idx="10541">
                  <c:v>-9.1406299999999996E-2</c:v>
                </c:pt>
                <c:pt idx="10542">
                  <c:v>-7.03125E-2</c:v>
                </c:pt>
                <c:pt idx="10543">
                  <c:v>4.2968800000000001E-2</c:v>
                </c:pt>
                <c:pt idx="10544">
                  <c:v>-3.9843799999999999E-2</c:v>
                </c:pt>
                <c:pt idx="10545">
                  <c:v>-0.124219</c:v>
                </c:pt>
                <c:pt idx="10546">
                  <c:v>-0.103906</c:v>
                </c:pt>
                <c:pt idx="10547">
                  <c:v>1.40625E-2</c:v>
                </c:pt>
                <c:pt idx="10548">
                  <c:v>0.120312</c:v>
                </c:pt>
                <c:pt idx="10549">
                  <c:v>-6.1718799999999997E-2</c:v>
                </c:pt>
                <c:pt idx="10550">
                  <c:v>-1.8749999999999999E-2</c:v>
                </c:pt>
                <c:pt idx="10551">
                  <c:v>8.5937500000000007E-3</c:v>
                </c:pt>
                <c:pt idx="10552">
                  <c:v>-0.107031</c:v>
                </c:pt>
                <c:pt idx="10553">
                  <c:v>-0.15390599999999999</c:v>
                </c:pt>
                <c:pt idx="10554">
                  <c:v>-9.8437499999999997E-2</c:v>
                </c:pt>
                <c:pt idx="10555">
                  <c:v>-2.4218799999999999E-2</c:v>
                </c:pt>
                <c:pt idx="10556">
                  <c:v>-6.4843700000000004E-2</c:v>
                </c:pt>
                <c:pt idx="10557">
                  <c:v>-7.03125E-2</c:v>
                </c:pt>
                <c:pt idx="10558">
                  <c:v>-5.46875E-2</c:v>
                </c:pt>
                <c:pt idx="10559">
                  <c:v>-7.1874999999999994E-2</c:v>
                </c:pt>
                <c:pt idx="10560">
                  <c:v>-7.7343800000000004E-2</c:v>
                </c:pt>
                <c:pt idx="10561">
                  <c:v>-4.7656299999999999E-2</c:v>
                </c:pt>
                <c:pt idx="10562">
                  <c:v>-5.8593800000000001E-2</c:v>
                </c:pt>
                <c:pt idx="10563">
                  <c:v>-5.1562499999999997E-2</c:v>
                </c:pt>
                <c:pt idx="10564">
                  <c:v>-7.1874999999999994E-2</c:v>
                </c:pt>
                <c:pt idx="10565">
                  <c:v>-5.2343800000000003E-2</c:v>
                </c:pt>
                <c:pt idx="10566">
                  <c:v>-3.5937499999999997E-2</c:v>
                </c:pt>
                <c:pt idx="10567">
                  <c:v>-6.0937499999999999E-2</c:v>
                </c:pt>
                <c:pt idx="10568">
                  <c:v>-5.7031199999999997E-2</c:v>
                </c:pt>
                <c:pt idx="10569">
                  <c:v>-9.3749999999999997E-3</c:v>
                </c:pt>
                <c:pt idx="10570">
                  <c:v>-4.6093799999999997E-2</c:v>
                </c:pt>
                <c:pt idx="10571">
                  <c:v>-6.3281299999999999E-2</c:v>
                </c:pt>
                <c:pt idx="10572">
                  <c:v>-6.4843700000000004E-2</c:v>
                </c:pt>
                <c:pt idx="10573">
                  <c:v>-3.2812500000000001E-2</c:v>
                </c:pt>
                <c:pt idx="10574">
                  <c:v>-3.0468800000000001E-2</c:v>
                </c:pt>
                <c:pt idx="10575">
                  <c:v>-2.2656300000000001E-2</c:v>
                </c:pt>
                <c:pt idx="10576">
                  <c:v>-5.8593800000000001E-2</c:v>
                </c:pt>
                <c:pt idx="10577">
                  <c:v>-6.4843700000000004E-2</c:v>
                </c:pt>
                <c:pt idx="10578">
                  <c:v>-6.5625000000000003E-2</c:v>
                </c:pt>
                <c:pt idx="10579">
                  <c:v>-5.6250000000000001E-2</c:v>
                </c:pt>
                <c:pt idx="10580">
                  <c:v>-5.1562499999999997E-2</c:v>
                </c:pt>
                <c:pt idx="10581">
                  <c:v>-5.7812500000000003E-2</c:v>
                </c:pt>
                <c:pt idx="10582">
                  <c:v>-3.0468800000000001E-2</c:v>
                </c:pt>
                <c:pt idx="10583">
                  <c:v>-5.3124999999999999E-2</c:v>
                </c:pt>
                <c:pt idx="10584">
                  <c:v>-0.1</c:v>
                </c:pt>
                <c:pt idx="10585">
                  <c:v>-8.6718799999999999E-2</c:v>
                </c:pt>
                <c:pt idx="10586">
                  <c:v>-4.2968800000000001E-2</c:v>
                </c:pt>
                <c:pt idx="10587">
                  <c:v>-0.05</c:v>
                </c:pt>
                <c:pt idx="10588">
                  <c:v>-5.3906299999999997E-2</c:v>
                </c:pt>
                <c:pt idx="10589">
                  <c:v>-6.25E-2</c:v>
                </c:pt>
                <c:pt idx="10590">
                  <c:v>-2.34375E-2</c:v>
                </c:pt>
                <c:pt idx="10591">
                  <c:v>-6.9531300000000004E-2</c:v>
                </c:pt>
                <c:pt idx="10592">
                  <c:v>-0.1</c:v>
                </c:pt>
                <c:pt idx="10593">
                  <c:v>-5.8593800000000001E-2</c:v>
                </c:pt>
                <c:pt idx="10594">
                  <c:v>-4.2968800000000001E-2</c:v>
                </c:pt>
                <c:pt idx="10595">
                  <c:v>-5.7812500000000003E-2</c:v>
                </c:pt>
                <c:pt idx="10596">
                  <c:v>-4.9218699999999997E-2</c:v>
                </c:pt>
                <c:pt idx="10597">
                  <c:v>-4.5312499999999999E-2</c:v>
                </c:pt>
                <c:pt idx="10598">
                  <c:v>-0.05</c:v>
                </c:pt>
                <c:pt idx="10599">
                  <c:v>-8.8281200000000004E-2</c:v>
                </c:pt>
                <c:pt idx="10600">
                  <c:v>-9.1406299999999996E-2</c:v>
                </c:pt>
                <c:pt idx="10601">
                  <c:v>-4.0625000000000001E-2</c:v>
                </c:pt>
                <c:pt idx="10602">
                  <c:v>-7.6562500000000006E-2</c:v>
                </c:pt>
                <c:pt idx="10603">
                  <c:v>-8.0468700000000004E-2</c:v>
                </c:pt>
                <c:pt idx="10604">
                  <c:v>-2.1093799999999999E-2</c:v>
                </c:pt>
                <c:pt idx="10605">
                  <c:v>-4.2187500000000003E-2</c:v>
                </c:pt>
                <c:pt idx="10606">
                  <c:v>-5.2343800000000003E-2</c:v>
                </c:pt>
                <c:pt idx="10607">
                  <c:v>-8.2812499999999997E-2</c:v>
                </c:pt>
                <c:pt idx="10608">
                  <c:v>-0.103906</c:v>
                </c:pt>
                <c:pt idx="10609">
                  <c:v>-3.125E-2</c:v>
                </c:pt>
                <c:pt idx="10610">
                  <c:v>-6.9531300000000004E-2</c:v>
                </c:pt>
                <c:pt idx="10611">
                  <c:v>-8.9062500000000003E-2</c:v>
                </c:pt>
                <c:pt idx="10612">
                  <c:v>-4.5312499999999999E-2</c:v>
                </c:pt>
                <c:pt idx="10613">
                  <c:v>-4.2187500000000003E-2</c:v>
                </c:pt>
                <c:pt idx="10614">
                  <c:v>-8.2812499999999997E-2</c:v>
                </c:pt>
                <c:pt idx="10615">
                  <c:v>-0.114844</c:v>
                </c:pt>
                <c:pt idx="10616">
                  <c:v>-0.110156</c:v>
                </c:pt>
                <c:pt idx="10617">
                  <c:v>-4.2968800000000001E-2</c:v>
                </c:pt>
                <c:pt idx="10618">
                  <c:v>-6.3281299999999999E-2</c:v>
                </c:pt>
                <c:pt idx="10619">
                  <c:v>-0.119531</c:v>
                </c:pt>
                <c:pt idx="10620">
                  <c:v>-4.8437500000000001E-2</c:v>
                </c:pt>
                <c:pt idx="10621">
                  <c:v>-5.4687499999999997E-3</c:v>
                </c:pt>
                <c:pt idx="10622">
                  <c:v>-5.0781199999999999E-2</c:v>
                </c:pt>
                <c:pt idx="10623">
                  <c:v>-6.7968799999999996E-2</c:v>
                </c:pt>
                <c:pt idx="10624">
                  <c:v>-0.107031</c:v>
                </c:pt>
                <c:pt idx="10625">
                  <c:v>-1.0156200000000001E-2</c:v>
                </c:pt>
                <c:pt idx="10626">
                  <c:v>-4.8437500000000001E-2</c:v>
                </c:pt>
                <c:pt idx="10627">
                  <c:v>-0.10625</c:v>
                </c:pt>
                <c:pt idx="10628">
                  <c:v>-8.0468700000000004E-2</c:v>
                </c:pt>
                <c:pt idx="10629">
                  <c:v>3.125E-2</c:v>
                </c:pt>
                <c:pt idx="10630">
                  <c:v>-1.0156200000000001E-2</c:v>
                </c:pt>
                <c:pt idx="10631">
                  <c:v>-2.0312500000000001E-2</c:v>
                </c:pt>
                <c:pt idx="10632">
                  <c:v>-0.12812499999999999</c:v>
                </c:pt>
                <c:pt idx="10633">
                  <c:v>-7.7343800000000004E-2</c:v>
                </c:pt>
                <c:pt idx="10634">
                  <c:v>-6.7968799999999996E-2</c:v>
                </c:pt>
                <c:pt idx="10635">
                  <c:v>-7.8125E-2</c:v>
                </c:pt>
                <c:pt idx="10636">
                  <c:v>-6.4843700000000004E-2</c:v>
                </c:pt>
                <c:pt idx="10637">
                  <c:v>-1.5625000000000001E-3</c:v>
                </c:pt>
                <c:pt idx="10638">
                  <c:v>1.0156200000000001E-2</c:v>
                </c:pt>
                <c:pt idx="10639">
                  <c:v>2.0312500000000001E-2</c:v>
                </c:pt>
                <c:pt idx="10640">
                  <c:v>-0.103906</c:v>
                </c:pt>
                <c:pt idx="10641">
                  <c:v>-9.0624999999999997E-2</c:v>
                </c:pt>
                <c:pt idx="10642">
                  <c:v>-5.0781199999999999E-2</c:v>
                </c:pt>
                <c:pt idx="10643">
                  <c:v>-5.3124999999999999E-2</c:v>
                </c:pt>
                <c:pt idx="10644">
                  <c:v>-4.4531300000000003E-2</c:v>
                </c:pt>
                <c:pt idx="10645">
                  <c:v>-4.2187500000000003E-2</c:v>
                </c:pt>
                <c:pt idx="10646">
                  <c:v>-3.5937499999999997E-2</c:v>
                </c:pt>
                <c:pt idx="10647">
                  <c:v>1.3281299999999999E-2</c:v>
                </c:pt>
                <c:pt idx="10648">
                  <c:v>-6.1718799999999997E-2</c:v>
                </c:pt>
                <c:pt idx="10649">
                  <c:v>-8.8281200000000004E-2</c:v>
                </c:pt>
                <c:pt idx="10650">
                  <c:v>-7.3437500000000003E-2</c:v>
                </c:pt>
                <c:pt idx="10651">
                  <c:v>-4.5312499999999999E-2</c:v>
                </c:pt>
                <c:pt idx="10652">
                  <c:v>-2.7343800000000001E-2</c:v>
                </c:pt>
                <c:pt idx="10653">
                  <c:v>-2.5000000000000001E-2</c:v>
                </c:pt>
                <c:pt idx="10654">
                  <c:v>-5.3906299999999997E-2</c:v>
                </c:pt>
                <c:pt idx="10655">
                  <c:v>-8.5937500000000007E-3</c:v>
                </c:pt>
                <c:pt idx="10656">
                  <c:v>4.6874999999999998E-3</c:v>
                </c:pt>
                <c:pt idx="10657">
                  <c:v>-1.4843800000000001E-2</c:v>
                </c:pt>
                <c:pt idx="10658">
                  <c:v>-2.9687499999999999E-2</c:v>
                </c:pt>
                <c:pt idx="10659">
                  <c:v>-0.139844</c:v>
                </c:pt>
                <c:pt idx="10660">
                  <c:v>-4.9218699999999997E-2</c:v>
                </c:pt>
                <c:pt idx="10661">
                  <c:v>-4.7656299999999999E-2</c:v>
                </c:pt>
                <c:pt idx="10662">
                  <c:v>-7.4218800000000001E-2</c:v>
                </c:pt>
                <c:pt idx="10663">
                  <c:v>-9.6093700000000004E-2</c:v>
                </c:pt>
                <c:pt idx="10664">
                  <c:v>7.0312500000000002E-3</c:v>
                </c:pt>
                <c:pt idx="10665">
                  <c:v>7.0312500000000002E-3</c:v>
                </c:pt>
                <c:pt idx="10666">
                  <c:v>9.3749999999999997E-3</c:v>
                </c:pt>
                <c:pt idx="10667">
                  <c:v>-3.3593699999999997E-2</c:v>
                </c:pt>
                <c:pt idx="10668">
                  <c:v>-1.9531199999999999E-2</c:v>
                </c:pt>
                <c:pt idx="10669">
                  <c:v>-6.1718799999999997E-2</c:v>
                </c:pt>
                <c:pt idx="10670">
                  <c:v>-0.15781300000000001</c:v>
                </c:pt>
                <c:pt idx="10671">
                  <c:v>-0.05</c:v>
                </c:pt>
                <c:pt idx="10672">
                  <c:v>-3.8281299999999997E-2</c:v>
                </c:pt>
                <c:pt idx="10673">
                  <c:v>3.90625E-3</c:v>
                </c:pt>
                <c:pt idx="10674">
                  <c:v>-0.108594</c:v>
                </c:pt>
                <c:pt idx="10675">
                  <c:v>-8.7499999999999994E-2</c:v>
                </c:pt>
                <c:pt idx="10676">
                  <c:v>-4.2968800000000001E-2</c:v>
                </c:pt>
                <c:pt idx="10677">
                  <c:v>1.48437E-2</c:v>
                </c:pt>
                <c:pt idx="10678">
                  <c:v>4.1406199999999997E-2</c:v>
                </c:pt>
                <c:pt idx="10679">
                  <c:v>-9.375E-2</c:v>
                </c:pt>
                <c:pt idx="10680">
                  <c:v>-0.14453099999999999</c:v>
                </c:pt>
                <c:pt idx="10681">
                  <c:v>-0.135156</c:v>
                </c:pt>
                <c:pt idx="10682">
                  <c:v>-6.0937499999999999E-2</c:v>
                </c:pt>
                <c:pt idx="10683">
                  <c:v>9.8437499999999997E-2</c:v>
                </c:pt>
                <c:pt idx="10684">
                  <c:v>-7.2656200000000004E-2</c:v>
                </c:pt>
                <c:pt idx="10685">
                  <c:v>-0.13750000000000001</c:v>
                </c:pt>
                <c:pt idx="10686">
                  <c:v>-9.4531299999999999E-2</c:v>
                </c:pt>
                <c:pt idx="10687">
                  <c:v>-8.2812499999999997E-2</c:v>
                </c:pt>
                <c:pt idx="10688">
                  <c:v>-6.8750000000000006E-2</c:v>
                </c:pt>
                <c:pt idx="10689">
                  <c:v>-8.5156300000000004E-2</c:v>
                </c:pt>
                <c:pt idx="10690">
                  <c:v>-7.5781299999999996E-2</c:v>
                </c:pt>
                <c:pt idx="10691">
                  <c:v>-6.8750000000000006E-2</c:v>
                </c:pt>
                <c:pt idx="10692">
                  <c:v>-8.2812499999999997E-2</c:v>
                </c:pt>
                <c:pt idx="10693">
                  <c:v>-8.2031199999999999E-2</c:v>
                </c:pt>
                <c:pt idx="10694">
                  <c:v>-5.8593800000000001E-2</c:v>
                </c:pt>
                <c:pt idx="10695">
                  <c:v>-6.25E-2</c:v>
                </c:pt>
                <c:pt idx="10696">
                  <c:v>-8.2031199999999999E-2</c:v>
                </c:pt>
                <c:pt idx="10697">
                  <c:v>-7.03125E-2</c:v>
                </c:pt>
                <c:pt idx="10698">
                  <c:v>-4.6093799999999997E-2</c:v>
                </c:pt>
                <c:pt idx="10699">
                  <c:v>-7.9687499999999994E-2</c:v>
                </c:pt>
                <c:pt idx="10700">
                  <c:v>-6.0156300000000003E-2</c:v>
                </c:pt>
                <c:pt idx="10701">
                  <c:v>-4.2187500000000003E-2</c:v>
                </c:pt>
                <c:pt idx="10702">
                  <c:v>-7.2656200000000004E-2</c:v>
                </c:pt>
                <c:pt idx="10703">
                  <c:v>-7.9687499999999994E-2</c:v>
                </c:pt>
                <c:pt idx="10704">
                  <c:v>-6.6406199999999999E-2</c:v>
                </c:pt>
                <c:pt idx="10705">
                  <c:v>-4.6093799999999997E-2</c:v>
                </c:pt>
                <c:pt idx="10706">
                  <c:v>-5.7812500000000003E-2</c:v>
                </c:pt>
                <c:pt idx="10707">
                  <c:v>-3.125E-2</c:v>
                </c:pt>
                <c:pt idx="10708">
                  <c:v>-3.2031299999999999E-2</c:v>
                </c:pt>
                <c:pt idx="10709">
                  <c:v>-7.4999999999999997E-2</c:v>
                </c:pt>
                <c:pt idx="10710">
                  <c:v>-0.104688</c:v>
                </c:pt>
                <c:pt idx="10711">
                  <c:v>-7.4999999999999997E-2</c:v>
                </c:pt>
                <c:pt idx="10712">
                  <c:v>-5.2343800000000003E-2</c:v>
                </c:pt>
                <c:pt idx="10713">
                  <c:v>-5.0781199999999999E-2</c:v>
                </c:pt>
                <c:pt idx="10714">
                  <c:v>-3.6718800000000003E-2</c:v>
                </c:pt>
                <c:pt idx="10715">
                  <c:v>-2.7343800000000001E-2</c:v>
                </c:pt>
                <c:pt idx="10716">
                  <c:v>-6.0156300000000003E-2</c:v>
                </c:pt>
                <c:pt idx="10717">
                  <c:v>-8.6718799999999999E-2</c:v>
                </c:pt>
                <c:pt idx="10718">
                  <c:v>-5.6250000000000001E-2</c:v>
                </c:pt>
                <c:pt idx="10719">
                  <c:v>-5.9374999999999997E-2</c:v>
                </c:pt>
                <c:pt idx="10720">
                  <c:v>-7.03125E-2</c:v>
                </c:pt>
                <c:pt idx="10721">
                  <c:v>-5.0781199999999999E-2</c:v>
                </c:pt>
                <c:pt idx="10722">
                  <c:v>-4.2187500000000003E-2</c:v>
                </c:pt>
                <c:pt idx="10723">
                  <c:v>-1.9531199999999999E-2</c:v>
                </c:pt>
                <c:pt idx="10724">
                  <c:v>-5.2343800000000003E-2</c:v>
                </c:pt>
                <c:pt idx="10725">
                  <c:v>-5.0781199999999999E-2</c:v>
                </c:pt>
                <c:pt idx="10726">
                  <c:v>-4.3749999999999997E-2</c:v>
                </c:pt>
                <c:pt idx="10727">
                  <c:v>-5.3124999999999999E-2</c:v>
                </c:pt>
                <c:pt idx="10728">
                  <c:v>-5.0781199999999999E-2</c:v>
                </c:pt>
                <c:pt idx="10729">
                  <c:v>7.0312500000000002E-3</c:v>
                </c:pt>
                <c:pt idx="10730">
                  <c:v>-5.46875E-2</c:v>
                </c:pt>
                <c:pt idx="10731">
                  <c:v>-4.8437500000000001E-2</c:v>
                </c:pt>
                <c:pt idx="10732">
                  <c:v>-4.7656299999999999E-2</c:v>
                </c:pt>
                <c:pt idx="10733">
                  <c:v>-7.5781299999999996E-2</c:v>
                </c:pt>
                <c:pt idx="10734">
                  <c:v>-4.5312499999999999E-2</c:v>
                </c:pt>
                <c:pt idx="10735">
                  <c:v>-6.1718799999999997E-2</c:v>
                </c:pt>
                <c:pt idx="10736">
                  <c:v>-6.9531300000000004E-2</c:v>
                </c:pt>
                <c:pt idx="10737">
                  <c:v>-9.3749999999999997E-3</c:v>
                </c:pt>
                <c:pt idx="10738">
                  <c:v>-6.1718799999999997E-2</c:v>
                </c:pt>
                <c:pt idx="10739">
                  <c:v>-6.9531300000000004E-2</c:v>
                </c:pt>
                <c:pt idx="10740">
                  <c:v>-5.7812500000000003E-2</c:v>
                </c:pt>
                <c:pt idx="10741">
                  <c:v>-7.2656200000000004E-2</c:v>
                </c:pt>
                <c:pt idx="10742">
                  <c:v>-3.4375000000000003E-2</c:v>
                </c:pt>
                <c:pt idx="10743">
                  <c:v>-5.0781199999999999E-2</c:v>
                </c:pt>
                <c:pt idx="10744">
                  <c:v>-8.2812499999999997E-2</c:v>
                </c:pt>
                <c:pt idx="10745">
                  <c:v>1.0156200000000001E-2</c:v>
                </c:pt>
                <c:pt idx="10746">
                  <c:v>-5.5468799999999999E-2</c:v>
                </c:pt>
                <c:pt idx="10747">
                  <c:v>-5.46875E-2</c:v>
                </c:pt>
                <c:pt idx="10748">
                  <c:v>-5.1562499999999997E-2</c:v>
                </c:pt>
                <c:pt idx="10749">
                  <c:v>-0.1125</c:v>
                </c:pt>
                <c:pt idx="10750">
                  <c:v>-3.6718800000000003E-2</c:v>
                </c:pt>
                <c:pt idx="10751">
                  <c:v>-1.6406299999999999E-2</c:v>
                </c:pt>
                <c:pt idx="10752">
                  <c:v>-7.1874999999999994E-2</c:v>
                </c:pt>
                <c:pt idx="10753">
                  <c:v>-4.8437500000000001E-2</c:v>
                </c:pt>
                <c:pt idx="10754">
                  <c:v>-3.6718800000000003E-2</c:v>
                </c:pt>
                <c:pt idx="10755">
                  <c:v>-3.2031299999999999E-2</c:v>
                </c:pt>
                <c:pt idx="10756">
                  <c:v>-4.6874999999999998E-3</c:v>
                </c:pt>
                <c:pt idx="10757">
                  <c:v>-9.8437499999999997E-2</c:v>
                </c:pt>
                <c:pt idx="10758">
                  <c:v>-0.1</c:v>
                </c:pt>
                <c:pt idx="10759">
                  <c:v>-2.4218799999999999E-2</c:v>
                </c:pt>
                <c:pt idx="10760">
                  <c:v>-4.7656299999999999E-2</c:v>
                </c:pt>
                <c:pt idx="10761">
                  <c:v>-8.2031199999999999E-2</c:v>
                </c:pt>
                <c:pt idx="10762">
                  <c:v>-7.03125E-2</c:v>
                </c:pt>
                <c:pt idx="10763">
                  <c:v>-2.7343800000000001E-2</c:v>
                </c:pt>
                <c:pt idx="10764">
                  <c:v>2.8125000000000001E-2</c:v>
                </c:pt>
                <c:pt idx="10765">
                  <c:v>-5.3124999999999999E-2</c:v>
                </c:pt>
                <c:pt idx="10766">
                  <c:v>-9.2968800000000004E-2</c:v>
                </c:pt>
                <c:pt idx="10767">
                  <c:v>-9.2968800000000004E-2</c:v>
                </c:pt>
                <c:pt idx="10768">
                  <c:v>-6.7968799999999996E-2</c:v>
                </c:pt>
                <c:pt idx="10769">
                  <c:v>-2.1874999999999999E-2</c:v>
                </c:pt>
                <c:pt idx="10770">
                  <c:v>-6.7187499999999997E-2</c:v>
                </c:pt>
                <c:pt idx="10771">
                  <c:v>-8.2031199999999999E-2</c:v>
                </c:pt>
                <c:pt idx="10772">
                  <c:v>-2.1093799999999999E-2</c:v>
                </c:pt>
                <c:pt idx="10773">
                  <c:v>-5.9374999999999997E-2</c:v>
                </c:pt>
                <c:pt idx="10774">
                  <c:v>-4.6093799999999997E-2</c:v>
                </c:pt>
                <c:pt idx="10775">
                  <c:v>-2.4218799999999999E-2</c:v>
                </c:pt>
                <c:pt idx="10776">
                  <c:v>-0.12734400000000001</c:v>
                </c:pt>
                <c:pt idx="10777">
                  <c:v>-0.119531</c:v>
                </c:pt>
                <c:pt idx="10778">
                  <c:v>-3.3593699999999997E-2</c:v>
                </c:pt>
                <c:pt idx="10779">
                  <c:v>-1.8749999999999999E-2</c:v>
                </c:pt>
                <c:pt idx="10780">
                  <c:v>-7.4218800000000001E-2</c:v>
                </c:pt>
                <c:pt idx="10781">
                  <c:v>-0.12343700000000001</c:v>
                </c:pt>
                <c:pt idx="10782">
                  <c:v>-1.4843800000000001E-2</c:v>
                </c:pt>
                <c:pt idx="10783">
                  <c:v>8.5937500000000007E-3</c:v>
                </c:pt>
                <c:pt idx="10784">
                  <c:v>-5.9374999999999997E-2</c:v>
                </c:pt>
                <c:pt idx="10785">
                  <c:v>5.8593800000000001E-2</c:v>
                </c:pt>
                <c:pt idx="10786">
                  <c:v>1.2500000000000001E-2</c:v>
                </c:pt>
                <c:pt idx="10787">
                  <c:v>-7.4999999999999997E-2</c:v>
                </c:pt>
                <c:pt idx="10788">
                  <c:v>-5.1562499999999997E-2</c:v>
                </c:pt>
                <c:pt idx="10789">
                  <c:v>-8.4375000000000006E-2</c:v>
                </c:pt>
                <c:pt idx="10790">
                  <c:v>-0.11328100000000001</c:v>
                </c:pt>
                <c:pt idx="10791">
                  <c:v>-0.13437499999999999</c:v>
                </c:pt>
                <c:pt idx="10792">
                  <c:v>-4.0625000000000001E-2</c:v>
                </c:pt>
                <c:pt idx="10793">
                  <c:v>-6.25E-2</c:v>
                </c:pt>
                <c:pt idx="10794">
                  <c:v>-8.9843800000000001E-2</c:v>
                </c:pt>
                <c:pt idx="10795">
                  <c:v>-9.2187500000000006E-2</c:v>
                </c:pt>
                <c:pt idx="10796">
                  <c:v>-6.0937499999999999E-2</c:v>
                </c:pt>
                <c:pt idx="10797">
                  <c:v>-7.9687499999999994E-2</c:v>
                </c:pt>
                <c:pt idx="10798">
                  <c:v>-6.25E-2</c:v>
                </c:pt>
                <c:pt idx="10799">
                  <c:v>-0.05</c:v>
                </c:pt>
                <c:pt idx="10800">
                  <c:v>-5.9374999999999997E-2</c:v>
                </c:pt>
                <c:pt idx="10801">
                  <c:v>-5.2343800000000003E-2</c:v>
                </c:pt>
                <c:pt idx="10802">
                  <c:v>-5.46875E-2</c:v>
                </c:pt>
                <c:pt idx="10803">
                  <c:v>-6.7187499999999997E-2</c:v>
                </c:pt>
                <c:pt idx="10804">
                  <c:v>-8.4375000000000006E-2</c:v>
                </c:pt>
                <c:pt idx="10805">
                  <c:v>-7.8125E-2</c:v>
                </c:pt>
                <c:pt idx="10806">
                  <c:v>-3.5937499999999997E-2</c:v>
                </c:pt>
                <c:pt idx="10807">
                  <c:v>-5.6250000000000001E-2</c:v>
                </c:pt>
                <c:pt idx="10808">
                  <c:v>-8.4375000000000006E-2</c:v>
                </c:pt>
                <c:pt idx="10809">
                  <c:v>-5.7031199999999997E-2</c:v>
                </c:pt>
                <c:pt idx="10810">
                  <c:v>-4.8437500000000001E-2</c:v>
                </c:pt>
                <c:pt idx="10811">
                  <c:v>-2.1093799999999999E-2</c:v>
                </c:pt>
                <c:pt idx="10812">
                  <c:v>-1.0156200000000001E-2</c:v>
                </c:pt>
                <c:pt idx="10813">
                  <c:v>-7.0312500000000002E-3</c:v>
                </c:pt>
                <c:pt idx="10814">
                  <c:v>-4.1406199999999997E-2</c:v>
                </c:pt>
                <c:pt idx="10815">
                  <c:v>-4.7656299999999999E-2</c:v>
                </c:pt>
                <c:pt idx="10816">
                  <c:v>-4.8437500000000001E-2</c:v>
                </c:pt>
                <c:pt idx="10817">
                  <c:v>-3.3593699999999997E-2</c:v>
                </c:pt>
                <c:pt idx="10818">
                  <c:v>-2.8125000000000001E-2</c:v>
                </c:pt>
                <c:pt idx="10819">
                  <c:v>-2.1874999999999999E-2</c:v>
                </c:pt>
                <c:pt idx="10820">
                  <c:v>4.8437500000000001E-2</c:v>
                </c:pt>
                <c:pt idx="10821">
                  <c:v>-1.6406299999999999E-2</c:v>
                </c:pt>
                <c:pt idx="10822">
                  <c:v>-9.0624999999999997E-2</c:v>
                </c:pt>
                <c:pt idx="10823">
                  <c:v>-5.8593800000000001E-2</c:v>
                </c:pt>
                <c:pt idx="10824">
                  <c:v>-3.3593699999999997E-2</c:v>
                </c:pt>
                <c:pt idx="10825">
                  <c:v>-6.4843700000000004E-2</c:v>
                </c:pt>
                <c:pt idx="10826">
                  <c:v>-0.05</c:v>
                </c:pt>
                <c:pt idx="10827">
                  <c:v>-4.4531300000000003E-2</c:v>
                </c:pt>
                <c:pt idx="10828">
                  <c:v>3.3593699999999997E-2</c:v>
                </c:pt>
                <c:pt idx="10829">
                  <c:v>-4.2968800000000001E-2</c:v>
                </c:pt>
                <c:pt idx="10830">
                  <c:v>-0.119531</c:v>
                </c:pt>
                <c:pt idx="10831">
                  <c:v>-8.5156300000000004E-2</c:v>
                </c:pt>
                <c:pt idx="10832">
                  <c:v>-6.4843700000000004E-2</c:v>
                </c:pt>
                <c:pt idx="10833">
                  <c:v>-8.6718799999999999E-2</c:v>
                </c:pt>
                <c:pt idx="10834">
                  <c:v>-7.4999999999999997E-2</c:v>
                </c:pt>
                <c:pt idx="10835">
                  <c:v>-5.0781199999999999E-2</c:v>
                </c:pt>
                <c:pt idx="10836">
                  <c:v>3.9843700000000003E-2</c:v>
                </c:pt>
                <c:pt idx="10837">
                  <c:v>-6.5625000000000003E-2</c:v>
                </c:pt>
                <c:pt idx="10838">
                  <c:v>-0.11328100000000001</c:v>
                </c:pt>
                <c:pt idx="10839">
                  <c:v>-6.0156300000000003E-2</c:v>
                </c:pt>
                <c:pt idx="10840">
                  <c:v>-6.1718799999999997E-2</c:v>
                </c:pt>
                <c:pt idx="10841">
                  <c:v>-6.4843700000000004E-2</c:v>
                </c:pt>
                <c:pt idx="10842">
                  <c:v>-5.7031199999999997E-2</c:v>
                </c:pt>
                <c:pt idx="10843">
                  <c:v>-3.4375000000000003E-2</c:v>
                </c:pt>
                <c:pt idx="10844">
                  <c:v>2.0312500000000001E-2</c:v>
                </c:pt>
                <c:pt idx="10845">
                  <c:v>-5.6250000000000001E-2</c:v>
                </c:pt>
                <c:pt idx="10846">
                  <c:v>-8.6718799999999999E-2</c:v>
                </c:pt>
                <c:pt idx="10847">
                  <c:v>-5.8593800000000001E-2</c:v>
                </c:pt>
                <c:pt idx="10848">
                  <c:v>-8.7499999999999994E-2</c:v>
                </c:pt>
                <c:pt idx="10849">
                  <c:v>-9.4531299999999999E-2</c:v>
                </c:pt>
                <c:pt idx="10850">
                  <c:v>-5.7031199999999997E-2</c:v>
                </c:pt>
                <c:pt idx="10851">
                  <c:v>-5.3906299999999997E-2</c:v>
                </c:pt>
                <c:pt idx="10852">
                  <c:v>-2.3437499999999999E-3</c:v>
                </c:pt>
                <c:pt idx="10853">
                  <c:v>-6.0937499999999999E-2</c:v>
                </c:pt>
                <c:pt idx="10854">
                  <c:v>-0.104688</c:v>
                </c:pt>
                <c:pt idx="10855">
                  <c:v>-4.9218699999999997E-2</c:v>
                </c:pt>
                <c:pt idx="10856">
                  <c:v>-5.7031199999999997E-2</c:v>
                </c:pt>
                <c:pt idx="10857">
                  <c:v>-9.5312499999999994E-2</c:v>
                </c:pt>
                <c:pt idx="10858">
                  <c:v>-5.8593800000000001E-2</c:v>
                </c:pt>
                <c:pt idx="10859">
                  <c:v>-4.5312499999999999E-2</c:v>
                </c:pt>
                <c:pt idx="10860">
                  <c:v>7.8125000000000004E-4</c:v>
                </c:pt>
                <c:pt idx="10861">
                  <c:v>-3.90625E-2</c:v>
                </c:pt>
                <c:pt idx="10862">
                  <c:v>-0.125781</c:v>
                </c:pt>
                <c:pt idx="10863">
                  <c:v>-8.0468700000000004E-2</c:v>
                </c:pt>
                <c:pt idx="10864">
                  <c:v>-4.8437500000000001E-2</c:v>
                </c:pt>
                <c:pt idx="10865">
                  <c:v>-8.9843800000000001E-2</c:v>
                </c:pt>
                <c:pt idx="10866">
                  <c:v>-6.1718799999999997E-2</c:v>
                </c:pt>
                <c:pt idx="10867">
                  <c:v>-2.7343800000000001E-2</c:v>
                </c:pt>
                <c:pt idx="10868">
                  <c:v>-1.3281299999999999E-2</c:v>
                </c:pt>
                <c:pt idx="10869">
                  <c:v>1.3281299999999999E-2</c:v>
                </c:pt>
                <c:pt idx="10870">
                  <c:v>-0.10546899999999999</c:v>
                </c:pt>
                <c:pt idx="10871">
                  <c:v>-0.101562</c:v>
                </c:pt>
                <c:pt idx="10872">
                  <c:v>-8.8281200000000004E-2</c:v>
                </c:pt>
                <c:pt idx="10873">
                  <c:v>-5.6250000000000001E-2</c:v>
                </c:pt>
                <c:pt idx="10874">
                  <c:v>-4.4531300000000003E-2</c:v>
                </c:pt>
                <c:pt idx="10875">
                  <c:v>-6.6406199999999999E-2</c:v>
                </c:pt>
                <c:pt idx="10876">
                  <c:v>-4.3749999999999997E-2</c:v>
                </c:pt>
                <c:pt idx="10877">
                  <c:v>-2.34375E-2</c:v>
                </c:pt>
                <c:pt idx="10878">
                  <c:v>1.3281299999999999E-2</c:v>
                </c:pt>
                <c:pt idx="10879">
                  <c:v>0</c:v>
                </c:pt>
                <c:pt idx="10880">
                  <c:v>-4.4531300000000003E-2</c:v>
                </c:pt>
                <c:pt idx="10881">
                  <c:v>-0.15625</c:v>
                </c:pt>
                <c:pt idx="10882">
                  <c:v>-6.8750000000000006E-2</c:v>
                </c:pt>
                <c:pt idx="10883">
                  <c:v>-1.5625E-2</c:v>
                </c:pt>
                <c:pt idx="10884">
                  <c:v>3.5937499999999997E-2</c:v>
                </c:pt>
                <c:pt idx="10885">
                  <c:v>-7.03125E-2</c:v>
                </c:pt>
                <c:pt idx="10886">
                  <c:v>-0.102344</c:v>
                </c:pt>
                <c:pt idx="10887">
                  <c:v>-5.6250000000000001E-2</c:v>
                </c:pt>
                <c:pt idx="10888">
                  <c:v>7.8125E-2</c:v>
                </c:pt>
                <c:pt idx="10889">
                  <c:v>2.8125000000000001E-2</c:v>
                </c:pt>
                <c:pt idx="10890">
                  <c:v>-7.4999999999999997E-2</c:v>
                </c:pt>
                <c:pt idx="10891">
                  <c:v>-7.4218800000000001E-2</c:v>
                </c:pt>
                <c:pt idx="10892">
                  <c:v>-0.12890599999999999</c:v>
                </c:pt>
                <c:pt idx="10893">
                  <c:v>-2.34375E-2</c:v>
                </c:pt>
                <c:pt idx="10894">
                  <c:v>6.7968799999999996E-2</c:v>
                </c:pt>
                <c:pt idx="10895">
                  <c:v>-8.9062500000000003E-2</c:v>
                </c:pt>
                <c:pt idx="10896">
                  <c:v>-9.8437499999999997E-2</c:v>
                </c:pt>
                <c:pt idx="10897">
                  <c:v>-7.2656200000000004E-2</c:v>
                </c:pt>
                <c:pt idx="10898">
                  <c:v>-5.0781199999999999E-2</c:v>
                </c:pt>
                <c:pt idx="10899">
                  <c:v>-3.6718800000000003E-2</c:v>
                </c:pt>
                <c:pt idx="10900">
                  <c:v>-1.6406299999999999E-2</c:v>
                </c:pt>
                <c:pt idx="10901">
                  <c:v>-5.5468799999999999E-2</c:v>
                </c:pt>
                <c:pt idx="10902">
                  <c:v>-5.8593800000000001E-2</c:v>
                </c:pt>
                <c:pt idx="10903">
                  <c:v>-6.7187499999999997E-2</c:v>
                </c:pt>
                <c:pt idx="10904">
                  <c:v>-6.7968799999999996E-2</c:v>
                </c:pt>
                <c:pt idx="10905">
                  <c:v>2.0312500000000001E-2</c:v>
                </c:pt>
                <c:pt idx="10906">
                  <c:v>-6.0156300000000003E-2</c:v>
                </c:pt>
                <c:pt idx="10907">
                  <c:v>-7.6562500000000006E-2</c:v>
                </c:pt>
                <c:pt idx="10908">
                  <c:v>-4.3749999999999997E-2</c:v>
                </c:pt>
                <c:pt idx="10909">
                  <c:v>-5.3906299999999997E-2</c:v>
                </c:pt>
                <c:pt idx="10910">
                  <c:v>-4.3749999999999997E-2</c:v>
                </c:pt>
                <c:pt idx="10911">
                  <c:v>-2.2656300000000001E-2</c:v>
                </c:pt>
                <c:pt idx="10912">
                  <c:v>-2.6562499999999999E-2</c:v>
                </c:pt>
                <c:pt idx="10913">
                  <c:v>3.6718800000000003E-2</c:v>
                </c:pt>
                <c:pt idx="10914">
                  <c:v>-7.3437500000000003E-2</c:v>
                </c:pt>
                <c:pt idx="10915">
                  <c:v>-0.13906199999999999</c:v>
                </c:pt>
                <c:pt idx="10916">
                  <c:v>-5.6250000000000001E-2</c:v>
                </c:pt>
                <c:pt idx="10917">
                  <c:v>-7.2656200000000004E-2</c:v>
                </c:pt>
                <c:pt idx="10918">
                  <c:v>-3.2812500000000001E-2</c:v>
                </c:pt>
                <c:pt idx="10919">
                  <c:v>-6.2500000000000003E-3</c:v>
                </c:pt>
                <c:pt idx="10920">
                  <c:v>-5.5468799999999999E-2</c:v>
                </c:pt>
                <c:pt idx="10921">
                  <c:v>-2.34375E-2</c:v>
                </c:pt>
                <c:pt idx="10922">
                  <c:v>-7.9687499999999994E-2</c:v>
                </c:pt>
                <c:pt idx="10923">
                  <c:v>-0.1</c:v>
                </c:pt>
                <c:pt idx="10924">
                  <c:v>-5.3906299999999997E-2</c:v>
                </c:pt>
                <c:pt idx="10925">
                  <c:v>-6.7187499999999997E-2</c:v>
                </c:pt>
                <c:pt idx="10926">
                  <c:v>-7.7343800000000004E-2</c:v>
                </c:pt>
                <c:pt idx="10927">
                  <c:v>4.2187500000000003E-2</c:v>
                </c:pt>
                <c:pt idx="10928">
                  <c:v>-6.9531300000000004E-2</c:v>
                </c:pt>
                <c:pt idx="10929">
                  <c:v>-5.1562499999999997E-2</c:v>
                </c:pt>
                <c:pt idx="10930">
                  <c:v>-3.2812500000000001E-2</c:v>
                </c:pt>
                <c:pt idx="10931">
                  <c:v>-0.110156</c:v>
                </c:pt>
                <c:pt idx="10932">
                  <c:v>-3.125E-2</c:v>
                </c:pt>
                <c:pt idx="10933">
                  <c:v>-3.3593699999999997E-2</c:v>
                </c:pt>
                <c:pt idx="10934">
                  <c:v>-7.1874999999999994E-2</c:v>
                </c:pt>
                <c:pt idx="10935">
                  <c:v>-9.5312499999999994E-2</c:v>
                </c:pt>
                <c:pt idx="10936">
                  <c:v>-2.7343800000000001E-2</c:v>
                </c:pt>
                <c:pt idx="10937">
                  <c:v>4.4531300000000003E-2</c:v>
                </c:pt>
                <c:pt idx="10938">
                  <c:v>-1.5625000000000001E-3</c:v>
                </c:pt>
                <c:pt idx="10939">
                  <c:v>-3.90625E-2</c:v>
                </c:pt>
                <c:pt idx="10940">
                  <c:v>-6.1718799999999997E-2</c:v>
                </c:pt>
                <c:pt idx="10941">
                  <c:v>-9.2968800000000004E-2</c:v>
                </c:pt>
                <c:pt idx="10942">
                  <c:v>-0.13750000000000001</c:v>
                </c:pt>
                <c:pt idx="10943">
                  <c:v>-0.129688</c:v>
                </c:pt>
                <c:pt idx="10944">
                  <c:v>-2.34375E-2</c:v>
                </c:pt>
                <c:pt idx="10945">
                  <c:v>-6.0156300000000003E-2</c:v>
                </c:pt>
                <c:pt idx="10946">
                  <c:v>-0.11562500000000001</c:v>
                </c:pt>
                <c:pt idx="10947">
                  <c:v>-0.122656</c:v>
                </c:pt>
                <c:pt idx="10948">
                  <c:v>-5.5468799999999999E-2</c:v>
                </c:pt>
                <c:pt idx="10949">
                  <c:v>-8.2812499999999997E-2</c:v>
                </c:pt>
                <c:pt idx="10950">
                  <c:v>-5.9374999999999997E-2</c:v>
                </c:pt>
                <c:pt idx="10951">
                  <c:v>-7.4999999999999997E-2</c:v>
                </c:pt>
                <c:pt idx="10952">
                  <c:v>-7.5781299999999996E-2</c:v>
                </c:pt>
                <c:pt idx="10953">
                  <c:v>-5.7812500000000003E-2</c:v>
                </c:pt>
                <c:pt idx="10954">
                  <c:v>-6.7968799999999996E-2</c:v>
                </c:pt>
                <c:pt idx="10955">
                  <c:v>-8.2812499999999997E-2</c:v>
                </c:pt>
                <c:pt idx="10956">
                  <c:v>-8.59375E-2</c:v>
                </c:pt>
                <c:pt idx="10957">
                  <c:v>-5.46875E-2</c:v>
                </c:pt>
                <c:pt idx="10958">
                  <c:v>-4.8437500000000001E-2</c:v>
                </c:pt>
                <c:pt idx="10959">
                  <c:v>1.17188E-2</c:v>
                </c:pt>
                <c:pt idx="10960">
                  <c:v>-7.1874999999999994E-2</c:v>
                </c:pt>
                <c:pt idx="10961">
                  <c:v>-8.3593799999999996E-2</c:v>
                </c:pt>
                <c:pt idx="10962">
                  <c:v>-5.5468799999999999E-2</c:v>
                </c:pt>
                <c:pt idx="10963">
                  <c:v>-8.4375000000000006E-2</c:v>
                </c:pt>
                <c:pt idx="10964">
                  <c:v>-3.4375000000000003E-2</c:v>
                </c:pt>
                <c:pt idx="10965">
                  <c:v>-4.9218699999999997E-2</c:v>
                </c:pt>
                <c:pt idx="10966">
                  <c:v>-5.1562499999999997E-2</c:v>
                </c:pt>
                <c:pt idx="10967">
                  <c:v>-8.59375E-2</c:v>
                </c:pt>
                <c:pt idx="10968">
                  <c:v>-9.375E-2</c:v>
                </c:pt>
                <c:pt idx="10969">
                  <c:v>-7.2656200000000004E-2</c:v>
                </c:pt>
                <c:pt idx="10970">
                  <c:v>-7.2656200000000004E-2</c:v>
                </c:pt>
                <c:pt idx="10971">
                  <c:v>-7.4999999999999997E-2</c:v>
                </c:pt>
                <c:pt idx="10972">
                  <c:v>-3.90625E-3</c:v>
                </c:pt>
                <c:pt idx="10973">
                  <c:v>2.3437499999999999E-3</c:v>
                </c:pt>
                <c:pt idx="10974">
                  <c:v>-5.1562499999999997E-2</c:v>
                </c:pt>
                <c:pt idx="10975">
                  <c:v>-6.0156300000000003E-2</c:v>
                </c:pt>
                <c:pt idx="10976">
                  <c:v>-7.03125E-2</c:v>
                </c:pt>
                <c:pt idx="10977">
                  <c:v>-3.7499999999999999E-2</c:v>
                </c:pt>
                <c:pt idx="10978">
                  <c:v>-4.2187500000000003E-2</c:v>
                </c:pt>
                <c:pt idx="10979">
                  <c:v>-4.6093799999999997E-2</c:v>
                </c:pt>
                <c:pt idx="10980">
                  <c:v>1.5625E-2</c:v>
                </c:pt>
                <c:pt idx="10981">
                  <c:v>1.3281299999999999E-2</c:v>
                </c:pt>
                <c:pt idx="10982">
                  <c:v>-5.7031199999999997E-2</c:v>
                </c:pt>
                <c:pt idx="10983">
                  <c:v>-7.6562500000000006E-2</c:v>
                </c:pt>
                <c:pt idx="10984">
                  <c:v>-5.9374999999999997E-2</c:v>
                </c:pt>
                <c:pt idx="10985">
                  <c:v>-5.7031199999999997E-2</c:v>
                </c:pt>
                <c:pt idx="10986">
                  <c:v>-6.4843700000000004E-2</c:v>
                </c:pt>
                <c:pt idx="10987">
                  <c:v>-5.5468799999999999E-2</c:v>
                </c:pt>
                <c:pt idx="10988">
                  <c:v>6.2500000000000003E-3</c:v>
                </c:pt>
                <c:pt idx="10989">
                  <c:v>3.5937499999999997E-2</c:v>
                </c:pt>
                <c:pt idx="10990">
                  <c:v>-7.4218800000000001E-2</c:v>
                </c:pt>
                <c:pt idx="10991">
                  <c:v>-8.2812499999999997E-2</c:v>
                </c:pt>
                <c:pt idx="10992">
                  <c:v>-8.0468700000000004E-2</c:v>
                </c:pt>
                <c:pt idx="10993">
                  <c:v>-6.3281299999999999E-2</c:v>
                </c:pt>
                <c:pt idx="10994">
                  <c:v>-6.0937499999999999E-2</c:v>
                </c:pt>
                <c:pt idx="10995">
                  <c:v>-7.4218800000000001E-2</c:v>
                </c:pt>
                <c:pt idx="10996">
                  <c:v>-4.2187500000000003E-2</c:v>
                </c:pt>
                <c:pt idx="10997">
                  <c:v>1.7187500000000001E-2</c:v>
                </c:pt>
                <c:pt idx="10998">
                  <c:v>-5.3906299999999997E-2</c:v>
                </c:pt>
                <c:pt idx="10999">
                  <c:v>-6.9531300000000004E-2</c:v>
                </c:pt>
                <c:pt idx="11000">
                  <c:v>-9.375E-2</c:v>
                </c:pt>
                <c:pt idx="11001">
                  <c:v>-7.4999999999999997E-2</c:v>
                </c:pt>
                <c:pt idx="11002">
                  <c:v>-4.4531300000000003E-2</c:v>
                </c:pt>
                <c:pt idx="11003">
                  <c:v>-5.7031199999999997E-2</c:v>
                </c:pt>
                <c:pt idx="11004">
                  <c:v>-5.0781199999999999E-2</c:v>
                </c:pt>
                <c:pt idx="11005">
                  <c:v>4.9218699999999997E-2</c:v>
                </c:pt>
                <c:pt idx="11006">
                  <c:v>-3.5937499999999997E-2</c:v>
                </c:pt>
                <c:pt idx="11007">
                  <c:v>-3.6718800000000003E-2</c:v>
                </c:pt>
                <c:pt idx="11008">
                  <c:v>-0.111719</c:v>
                </c:pt>
                <c:pt idx="11009">
                  <c:v>-0.14296900000000001</c:v>
                </c:pt>
                <c:pt idx="11010">
                  <c:v>-8.2031199999999999E-2</c:v>
                </c:pt>
                <c:pt idx="11011">
                  <c:v>-8.8281200000000004E-2</c:v>
                </c:pt>
                <c:pt idx="11012">
                  <c:v>-8.8281200000000004E-2</c:v>
                </c:pt>
                <c:pt idx="11013">
                  <c:v>-5.9374999999999997E-2</c:v>
                </c:pt>
                <c:pt idx="11014">
                  <c:v>-4.8437500000000001E-2</c:v>
                </c:pt>
                <c:pt idx="11015">
                  <c:v>-2.34375E-2</c:v>
                </c:pt>
                <c:pt idx="11016">
                  <c:v>-7.2656200000000004E-2</c:v>
                </c:pt>
                <c:pt idx="11017">
                  <c:v>-0.120313</c:v>
                </c:pt>
                <c:pt idx="11018">
                  <c:v>-7.1874999999999994E-2</c:v>
                </c:pt>
                <c:pt idx="11019">
                  <c:v>-5.7031199999999997E-2</c:v>
                </c:pt>
                <c:pt idx="11020">
                  <c:v>-0.107031</c:v>
                </c:pt>
                <c:pt idx="11021">
                  <c:v>-7.03125E-2</c:v>
                </c:pt>
                <c:pt idx="11022">
                  <c:v>-5.1562499999999997E-2</c:v>
                </c:pt>
                <c:pt idx="11023">
                  <c:v>5.3124999999999999E-2</c:v>
                </c:pt>
                <c:pt idx="11024">
                  <c:v>3.1250000000000002E-3</c:v>
                </c:pt>
                <c:pt idx="11025">
                  <c:v>-6.2500000000000003E-3</c:v>
                </c:pt>
                <c:pt idx="11026">
                  <c:v>-9.2187500000000006E-2</c:v>
                </c:pt>
                <c:pt idx="11027">
                  <c:v>-0.150781</c:v>
                </c:pt>
                <c:pt idx="11028">
                  <c:v>-7.7343800000000004E-2</c:v>
                </c:pt>
                <c:pt idx="11029">
                  <c:v>4.6874999999999998E-3</c:v>
                </c:pt>
                <c:pt idx="11030">
                  <c:v>-1.0937499999999999E-2</c:v>
                </c:pt>
                <c:pt idx="11031">
                  <c:v>-0.13671900000000001</c:v>
                </c:pt>
                <c:pt idx="11032">
                  <c:v>-0.100781</c:v>
                </c:pt>
                <c:pt idx="11033">
                  <c:v>-6.25E-2</c:v>
                </c:pt>
                <c:pt idx="11034">
                  <c:v>6.5625000000000003E-2</c:v>
                </c:pt>
                <c:pt idx="11035">
                  <c:v>-3.125E-2</c:v>
                </c:pt>
                <c:pt idx="11036">
                  <c:v>-3.9843799999999999E-2</c:v>
                </c:pt>
                <c:pt idx="11037">
                  <c:v>-0.121875</c:v>
                </c:pt>
                <c:pt idx="11038">
                  <c:v>-0.13203100000000001</c:v>
                </c:pt>
                <c:pt idx="11039">
                  <c:v>-7.1874999999999994E-2</c:v>
                </c:pt>
                <c:pt idx="11040">
                  <c:v>1.48437E-2</c:v>
                </c:pt>
                <c:pt idx="11041">
                  <c:v>-1.9531199999999999E-2</c:v>
                </c:pt>
                <c:pt idx="11042">
                  <c:v>-0.107031</c:v>
                </c:pt>
                <c:pt idx="11043">
                  <c:v>-0.141406</c:v>
                </c:pt>
                <c:pt idx="11044">
                  <c:v>-8.5156300000000004E-2</c:v>
                </c:pt>
                <c:pt idx="11045">
                  <c:v>-8.2812499999999997E-2</c:v>
                </c:pt>
                <c:pt idx="11046">
                  <c:v>-6.4843700000000004E-2</c:v>
                </c:pt>
                <c:pt idx="11047">
                  <c:v>-5.5468799999999999E-2</c:v>
                </c:pt>
                <c:pt idx="11048">
                  <c:v>-5.7812500000000003E-2</c:v>
                </c:pt>
                <c:pt idx="11049">
                  <c:v>-5.9374999999999997E-2</c:v>
                </c:pt>
                <c:pt idx="11050">
                  <c:v>-7.9687499999999994E-2</c:v>
                </c:pt>
                <c:pt idx="11051">
                  <c:v>-5.9374999999999997E-2</c:v>
                </c:pt>
                <c:pt idx="11052">
                  <c:v>-4.5312499999999999E-2</c:v>
                </c:pt>
                <c:pt idx="11053">
                  <c:v>-5.0781199999999999E-2</c:v>
                </c:pt>
                <c:pt idx="11054">
                  <c:v>-6.7187499999999997E-2</c:v>
                </c:pt>
                <c:pt idx="11055">
                  <c:v>-6.1718799999999997E-2</c:v>
                </c:pt>
                <c:pt idx="11056">
                  <c:v>-4.0625000000000001E-2</c:v>
                </c:pt>
                <c:pt idx="11057">
                  <c:v>-4.9218699999999997E-2</c:v>
                </c:pt>
                <c:pt idx="11058">
                  <c:v>-1.6406299999999999E-2</c:v>
                </c:pt>
                <c:pt idx="11059">
                  <c:v>-4.8437500000000001E-2</c:v>
                </c:pt>
                <c:pt idx="11060">
                  <c:v>-9.0624999999999997E-2</c:v>
                </c:pt>
                <c:pt idx="11061">
                  <c:v>-5.7812500000000003E-2</c:v>
                </c:pt>
                <c:pt idx="11062">
                  <c:v>-6.6406199999999999E-2</c:v>
                </c:pt>
                <c:pt idx="11063">
                  <c:v>-5.8593800000000001E-2</c:v>
                </c:pt>
                <c:pt idx="11064">
                  <c:v>-5.2343800000000003E-2</c:v>
                </c:pt>
                <c:pt idx="11065">
                  <c:v>-5.46875E-2</c:v>
                </c:pt>
                <c:pt idx="11066">
                  <c:v>-3.90625E-3</c:v>
                </c:pt>
                <c:pt idx="11067">
                  <c:v>-5.3124999999999999E-2</c:v>
                </c:pt>
                <c:pt idx="11068">
                  <c:v>-0.11562500000000001</c:v>
                </c:pt>
                <c:pt idx="11069">
                  <c:v>-0.10625</c:v>
                </c:pt>
                <c:pt idx="11070">
                  <c:v>-8.9062500000000003E-2</c:v>
                </c:pt>
                <c:pt idx="11071">
                  <c:v>-9.2187500000000006E-2</c:v>
                </c:pt>
                <c:pt idx="11072">
                  <c:v>-5.7812500000000003E-2</c:v>
                </c:pt>
                <c:pt idx="11073">
                  <c:v>-3.125E-2</c:v>
                </c:pt>
                <c:pt idx="11074">
                  <c:v>4.8437500000000001E-2</c:v>
                </c:pt>
                <c:pt idx="11075">
                  <c:v>-4.3749999999999997E-2</c:v>
                </c:pt>
                <c:pt idx="11076">
                  <c:v>-0.12109399999999999</c:v>
                </c:pt>
                <c:pt idx="11077">
                  <c:v>-9.375E-2</c:v>
                </c:pt>
                <c:pt idx="11078">
                  <c:v>-6.5625000000000003E-2</c:v>
                </c:pt>
                <c:pt idx="11079">
                  <c:v>-3.7499999999999999E-2</c:v>
                </c:pt>
                <c:pt idx="11080">
                  <c:v>-4.5312499999999999E-2</c:v>
                </c:pt>
                <c:pt idx="11081">
                  <c:v>-2.5781200000000001E-2</c:v>
                </c:pt>
                <c:pt idx="11082">
                  <c:v>1.7187500000000001E-2</c:v>
                </c:pt>
                <c:pt idx="11083">
                  <c:v>-1.40625E-2</c:v>
                </c:pt>
                <c:pt idx="11084">
                  <c:v>-6.7968799999999996E-2</c:v>
                </c:pt>
                <c:pt idx="11085">
                  <c:v>-0.122656</c:v>
                </c:pt>
                <c:pt idx="11086">
                  <c:v>-0.101562</c:v>
                </c:pt>
                <c:pt idx="11087">
                  <c:v>-5.2343800000000003E-2</c:v>
                </c:pt>
                <c:pt idx="11088">
                  <c:v>-1.4843800000000001E-2</c:v>
                </c:pt>
                <c:pt idx="11089">
                  <c:v>-0.13281200000000001</c:v>
                </c:pt>
                <c:pt idx="11090">
                  <c:v>-0.117969</c:v>
                </c:pt>
                <c:pt idx="11091">
                  <c:v>-2.2656300000000001E-2</c:v>
                </c:pt>
                <c:pt idx="11092">
                  <c:v>-2.1874999999999999E-2</c:v>
                </c:pt>
                <c:pt idx="11093">
                  <c:v>-4.8437500000000001E-2</c:v>
                </c:pt>
                <c:pt idx="11094">
                  <c:v>-6.0937499999999999E-2</c:v>
                </c:pt>
                <c:pt idx="11095">
                  <c:v>-0.114063</c:v>
                </c:pt>
                <c:pt idx="11096">
                  <c:v>-0.139844</c:v>
                </c:pt>
                <c:pt idx="11097">
                  <c:v>-3.9843799999999999E-2</c:v>
                </c:pt>
                <c:pt idx="11098">
                  <c:v>-2.3437499999999999E-3</c:v>
                </c:pt>
                <c:pt idx="11099">
                  <c:v>-6.3281299999999999E-2</c:v>
                </c:pt>
                <c:pt idx="11100">
                  <c:v>-0.16484399999999999</c:v>
                </c:pt>
                <c:pt idx="11101">
                  <c:v>-0.108594</c:v>
                </c:pt>
                <c:pt idx="11102">
                  <c:v>-2.34375E-2</c:v>
                </c:pt>
                <c:pt idx="11103">
                  <c:v>-2.4218799999999999E-2</c:v>
                </c:pt>
                <c:pt idx="11104">
                  <c:v>2.5781200000000001E-2</c:v>
                </c:pt>
                <c:pt idx="11105">
                  <c:v>-2.5781200000000001E-2</c:v>
                </c:pt>
                <c:pt idx="11106">
                  <c:v>-8.4375000000000006E-2</c:v>
                </c:pt>
                <c:pt idx="11107">
                  <c:v>-0.139844</c:v>
                </c:pt>
                <c:pt idx="11108">
                  <c:v>-0.141406</c:v>
                </c:pt>
                <c:pt idx="11109">
                  <c:v>-4.3749999999999997E-2</c:v>
                </c:pt>
                <c:pt idx="11110">
                  <c:v>7.8125E-3</c:v>
                </c:pt>
                <c:pt idx="11111">
                  <c:v>-8.5156300000000004E-2</c:v>
                </c:pt>
                <c:pt idx="11112">
                  <c:v>-3.3593699999999997E-2</c:v>
                </c:pt>
                <c:pt idx="11113">
                  <c:v>-0.13828099999999999</c:v>
                </c:pt>
                <c:pt idx="11114">
                  <c:v>-0.129688</c:v>
                </c:pt>
                <c:pt idx="11115">
                  <c:v>-0.10312499999999999</c:v>
                </c:pt>
                <c:pt idx="11116">
                  <c:v>-9.7656199999999999E-2</c:v>
                </c:pt>
                <c:pt idx="11117">
                  <c:v>-7.4218800000000001E-2</c:v>
                </c:pt>
                <c:pt idx="11118">
                  <c:v>-7.1874999999999994E-2</c:v>
                </c:pt>
                <c:pt idx="11119">
                  <c:v>-6.7968799999999996E-2</c:v>
                </c:pt>
                <c:pt idx="11120">
                  <c:v>-7.9687499999999994E-2</c:v>
                </c:pt>
                <c:pt idx="11121">
                  <c:v>-6.1718799999999997E-2</c:v>
                </c:pt>
                <c:pt idx="11122">
                  <c:v>-9.2968800000000004E-2</c:v>
                </c:pt>
                <c:pt idx="11123">
                  <c:v>-8.9062500000000003E-2</c:v>
                </c:pt>
                <c:pt idx="11124">
                  <c:v>-8.8281200000000004E-2</c:v>
                </c:pt>
                <c:pt idx="11125">
                  <c:v>-6.5625000000000003E-2</c:v>
                </c:pt>
                <c:pt idx="11126">
                  <c:v>-7.2656200000000004E-2</c:v>
                </c:pt>
                <c:pt idx="11127">
                  <c:v>-7.03125E-2</c:v>
                </c:pt>
                <c:pt idx="11128">
                  <c:v>-4.8437500000000001E-2</c:v>
                </c:pt>
                <c:pt idx="11129">
                  <c:v>-6.8750000000000006E-2</c:v>
                </c:pt>
                <c:pt idx="11130">
                  <c:v>-8.6718799999999999E-2</c:v>
                </c:pt>
                <c:pt idx="11131">
                  <c:v>-7.8125E-2</c:v>
                </c:pt>
                <c:pt idx="11132">
                  <c:v>-4.2187500000000003E-2</c:v>
                </c:pt>
                <c:pt idx="11133">
                  <c:v>-4.7656299999999999E-2</c:v>
                </c:pt>
                <c:pt idx="11134">
                  <c:v>-4.1406199999999997E-2</c:v>
                </c:pt>
                <c:pt idx="11135">
                  <c:v>-2.8125000000000001E-2</c:v>
                </c:pt>
                <c:pt idx="11136">
                  <c:v>-4.9218699999999997E-2</c:v>
                </c:pt>
                <c:pt idx="11137">
                  <c:v>-5.7031199999999997E-2</c:v>
                </c:pt>
                <c:pt idx="11138">
                  <c:v>-8.5156300000000004E-2</c:v>
                </c:pt>
                <c:pt idx="11139">
                  <c:v>-5.7812500000000003E-2</c:v>
                </c:pt>
                <c:pt idx="11140">
                  <c:v>-5.3124999999999999E-2</c:v>
                </c:pt>
                <c:pt idx="11141">
                  <c:v>-6.25E-2</c:v>
                </c:pt>
                <c:pt idx="11142">
                  <c:v>-7.4999999999999997E-2</c:v>
                </c:pt>
                <c:pt idx="11143">
                  <c:v>-7.8906299999999999E-2</c:v>
                </c:pt>
                <c:pt idx="11144">
                  <c:v>-2.8125000000000001E-2</c:v>
                </c:pt>
                <c:pt idx="11145">
                  <c:v>-6.5625000000000003E-2</c:v>
                </c:pt>
                <c:pt idx="11146">
                  <c:v>-8.6718799999999999E-2</c:v>
                </c:pt>
                <c:pt idx="11147">
                  <c:v>-5.46875E-2</c:v>
                </c:pt>
                <c:pt idx="11148">
                  <c:v>-3.8281299999999997E-2</c:v>
                </c:pt>
                <c:pt idx="11149">
                  <c:v>-6.5625000000000003E-2</c:v>
                </c:pt>
                <c:pt idx="11150">
                  <c:v>-7.8125E-2</c:v>
                </c:pt>
                <c:pt idx="11151">
                  <c:v>-2.2656300000000001E-2</c:v>
                </c:pt>
                <c:pt idx="11152">
                  <c:v>-3.0468800000000001E-2</c:v>
                </c:pt>
                <c:pt idx="11153">
                  <c:v>-7.7343800000000004E-2</c:v>
                </c:pt>
                <c:pt idx="11154">
                  <c:v>-9.2187500000000006E-2</c:v>
                </c:pt>
                <c:pt idx="11155">
                  <c:v>-6.0156300000000003E-2</c:v>
                </c:pt>
                <c:pt idx="11156">
                  <c:v>-1.5625E-2</c:v>
                </c:pt>
                <c:pt idx="11157">
                  <c:v>-7.1093799999999999E-2</c:v>
                </c:pt>
                <c:pt idx="11158">
                  <c:v>-5.6250000000000001E-2</c:v>
                </c:pt>
                <c:pt idx="11159">
                  <c:v>5.46875E-2</c:v>
                </c:pt>
                <c:pt idx="11160">
                  <c:v>-2.5781200000000001E-2</c:v>
                </c:pt>
                <c:pt idx="11161">
                  <c:v>-0.12890599999999999</c:v>
                </c:pt>
                <c:pt idx="11162">
                  <c:v>-0.124219</c:v>
                </c:pt>
                <c:pt idx="11163">
                  <c:v>-7.3437500000000003E-2</c:v>
                </c:pt>
                <c:pt idx="11164">
                  <c:v>-5.3906299999999997E-2</c:v>
                </c:pt>
                <c:pt idx="11165">
                  <c:v>-8.3593799999999996E-2</c:v>
                </c:pt>
                <c:pt idx="11166">
                  <c:v>-9.8437499999999997E-2</c:v>
                </c:pt>
                <c:pt idx="11167">
                  <c:v>7.8125000000000004E-4</c:v>
                </c:pt>
                <c:pt idx="11168">
                  <c:v>-3.9843799999999999E-2</c:v>
                </c:pt>
                <c:pt idx="11169">
                  <c:v>-0.135156</c:v>
                </c:pt>
                <c:pt idx="11170">
                  <c:v>-0.107031</c:v>
                </c:pt>
                <c:pt idx="11171">
                  <c:v>-6.3281299999999999E-2</c:v>
                </c:pt>
                <c:pt idx="11172">
                  <c:v>-1.8749999999999999E-2</c:v>
                </c:pt>
                <c:pt idx="11173">
                  <c:v>-4.2968800000000001E-2</c:v>
                </c:pt>
                <c:pt idx="11174">
                  <c:v>-6.9531300000000004E-2</c:v>
                </c:pt>
                <c:pt idx="11175">
                  <c:v>1.2500000000000001E-2</c:v>
                </c:pt>
                <c:pt idx="11176">
                  <c:v>3.90625E-3</c:v>
                </c:pt>
                <c:pt idx="11177">
                  <c:v>-0.13671900000000001</c:v>
                </c:pt>
                <c:pt idx="11178">
                  <c:v>-9.6875000000000003E-2</c:v>
                </c:pt>
                <c:pt idx="11179">
                  <c:v>-4.2968800000000001E-2</c:v>
                </c:pt>
                <c:pt idx="11180">
                  <c:v>-4.9218699999999997E-2</c:v>
                </c:pt>
                <c:pt idx="11181">
                  <c:v>-7.8125E-2</c:v>
                </c:pt>
                <c:pt idx="11182">
                  <c:v>-7.7343800000000004E-2</c:v>
                </c:pt>
                <c:pt idx="11183">
                  <c:v>1.7187500000000001E-2</c:v>
                </c:pt>
                <c:pt idx="11184">
                  <c:v>-4.1406199999999997E-2</c:v>
                </c:pt>
                <c:pt idx="11185">
                  <c:v>-0.13125000000000001</c:v>
                </c:pt>
                <c:pt idx="11186">
                  <c:v>-9.1406299999999996E-2</c:v>
                </c:pt>
                <c:pt idx="11187">
                  <c:v>-6.4843700000000004E-2</c:v>
                </c:pt>
                <c:pt idx="11188">
                  <c:v>-4.7656299999999999E-2</c:v>
                </c:pt>
                <c:pt idx="11189">
                  <c:v>-3.7499999999999999E-2</c:v>
                </c:pt>
                <c:pt idx="11190">
                  <c:v>-6.8750000000000006E-2</c:v>
                </c:pt>
                <c:pt idx="11191">
                  <c:v>-3.0468800000000001E-2</c:v>
                </c:pt>
                <c:pt idx="11192">
                  <c:v>-7.8125E-3</c:v>
                </c:pt>
                <c:pt idx="11193">
                  <c:v>-0.13750000000000001</c:v>
                </c:pt>
                <c:pt idx="11194">
                  <c:v>-8.9843800000000001E-2</c:v>
                </c:pt>
                <c:pt idx="11195">
                  <c:v>-7.1093799999999999E-2</c:v>
                </c:pt>
                <c:pt idx="11196">
                  <c:v>-6.0156300000000003E-2</c:v>
                </c:pt>
                <c:pt idx="11197">
                  <c:v>-5.5468799999999999E-2</c:v>
                </c:pt>
                <c:pt idx="11198">
                  <c:v>-4.5312499999999999E-2</c:v>
                </c:pt>
                <c:pt idx="11199">
                  <c:v>1.40625E-2</c:v>
                </c:pt>
                <c:pt idx="11200">
                  <c:v>1.40625E-2</c:v>
                </c:pt>
                <c:pt idx="11201">
                  <c:v>-0.117188</c:v>
                </c:pt>
                <c:pt idx="11202">
                  <c:v>-0.103906</c:v>
                </c:pt>
                <c:pt idx="11203">
                  <c:v>-6.6406199999999999E-2</c:v>
                </c:pt>
                <c:pt idx="11204">
                  <c:v>-9.1406299999999996E-2</c:v>
                </c:pt>
                <c:pt idx="11205">
                  <c:v>-7.2656200000000004E-2</c:v>
                </c:pt>
                <c:pt idx="11206">
                  <c:v>-5.2343800000000003E-2</c:v>
                </c:pt>
                <c:pt idx="11207">
                  <c:v>-1.6406299999999999E-2</c:v>
                </c:pt>
                <c:pt idx="11208">
                  <c:v>9.0624999999999997E-2</c:v>
                </c:pt>
                <c:pt idx="11209">
                  <c:v>-6.3281299999999999E-2</c:v>
                </c:pt>
                <c:pt idx="11210">
                  <c:v>-6.7968799999999996E-2</c:v>
                </c:pt>
                <c:pt idx="11211">
                  <c:v>-9.375E-2</c:v>
                </c:pt>
                <c:pt idx="11212">
                  <c:v>-7.4218800000000001E-2</c:v>
                </c:pt>
                <c:pt idx="11213">
                  <c:v>-3.1250000000000002E-3</c:v>
                </c:pt>
                <c:pt idx="11214">
                  <c:v>-5.5468799999999999E-2</c:v>
                </c:pt>
                <c:pt idx="11215">
                  <c:v>-7.9687499999999994E-2</c:v>
                </c:pt>
                <c:pt idx="11216">
                  <c:v>3.5156199999999999E-2</c:v>
                </c:pt>
                <c:pt idx="11217">
                  <c:v>-3.8281299999999997E-2</c:v>
                </c:pt>
                <c:pt idx="11218">
                  <c:v>-1.4843800000000001E-2</c:v>
                </c:pt>
                <c:pt idx="11219">
                  <c:v>4.6093700000000001E-2</c:v>
                </c:pt>
                <c:pt idx="11220">
                  <c:v>-0.102344</c:v>
                </c:pt>
                <c:pt idx="11221">
                  <c:v>-0.1125</c:v>
                </c:pt>
                <c:pt idx="11222">
                  <c:v>-0.11093799999999999</c:v>
                </c:pt>
                <c:pt idx="11223">
                  <c:v>-1.2500000000000001E-2</c:v>
                </c:pt>
                <c:pt idx="11224">
                  <c:v>2.5781200000000001E-2</c:v>
                </c:pt>
                <c:pt idx="11225">
                  <c:v>-8.4375000000000006E-2</c:v>
                </c:pt>
                <c:pt idx="11226">
                  <c:v>-0.11874999999999999</c:v>
                </c:pt>
                <c:pt idx="11227">
                  <c:v>-4.3749999999999997E-2</c:v>
                </c:pt>
                <c:pt idx="11228">
                  <c:v>1.9531199999999999E-2</c:v>
                </c:pt>
                <c:pt idx="11229">
                  <c:v>-2.1093799999999999E-2</c:v>
                </c:pt>
                <c:pt idx="11230">
                  <c:v>8.5937500000000007E-3</c:v>
                </c:pt>
                <c:pt idx="11231">
                  <c:v>-1.6406299999999999E-2</c:v>
                </c:pt>
                <c:pt idx="11232">
                  <c:v>-0.146094</c:v>
                </c:pt>
                <c:pt idx="11233">
                  <c:v>-0.13671900000000001</c:v>
                </c:pt>
                <c:pt idx="11234">
                  <c:v>-6.25E-2</c:v>
                </c:pt>
                <c:pt idx="11235">
                  <c:v>6.0937499999999999E-2</c:v>
                </c:pt>
                <c:pt idx="11236">
                  <c:v>-6.5625000000000003E-2</c:v>
                </c:pt>
                <c:pt idx="11237">
                  <c:v>-0.172656</c:v>
                </c:pt>
                <c:pt idx="11238">
                  <c:v>-0.15781300000000001</c:v>
                </c:pt>
                <c:pt idx="11239">
                  <c:v>-9.8437499999999997E-2</c:v>
                </c:pt>
                <c:pt idx="11240">
                  <c:v>-5.7031199999999997E-2</c:v>
                </c:pt>
                <c:pt idx="11241">
                  <c:v>-7.7343800000000004E-2</c:v>
                </c:pt>
                <c:pt idx="11242">
                  <c:v>-7.9687499999999994E-2</c:v>
                </c:pt>
                <c:pt idx="11243">
                  <c:v>-3.90625E-2</c:v>
                </c:pt>
                <c:pt idx="11244">
                  <c:v>-8.3593799999999996E-2</c:v>
                </c:pt>
                <c:pt idx="11245">
                  <c:v>-5.8593800000000001E-2</c:v>
                </c:pt>
                <c:pt idx="11246">
                  <c:v>-3.8281299999999997E-2</c:v>
                </c:pt>
                <c:pt idx="11247">
                  <c:v>-5.8593800000000001E-2</c:v>
                </c:pt>
                <c:pt idx="11248">
                  <c:v>-2.9687499999999999E-2</c:v>
                </c:pt>
                <c:pt idx="11249">
                  <c:v>-9.1406299999999996E-2</c:v>
                </c:pt>
                <c:pt idx="11250">
                  <c:v>-8.3593799999999996E-2</c:v>
                </c:pt>
                <c:pt idx="11251">
                  <c:v>-7.03125E-2</c:v>
                </c:pt>
                <c:pt idx="11252">
                  <c:v>-5.5468799999999999E-2</c:v>
                </c:pt>
                <c:pt idx="11253">
                  <c:v>2.1093799999999999E-2</c:v>
                </c:pt>
                <c:pt idx="11254">
                  <c:v>-2.9687499999999999E-2</c:v>
                </c:pt>
                <c:pt idx="11255">
                  <c:v>-0.117188</c:v>
                </c:pt>
                <c:pt idx="11256">
                  <c:v>-5.0781199999999999E-2</c:v>
                </c:pt>
                <c:pt idx="11257">
                  <c:v>-5.9374999999999997E-2</c:v>
                </c:pt>
                <c:pt idx="11258">
                  <c:v>-8.9843800000000001E-2</c:v>
                </c:pt>
                <c:pt idx="11259">
                  <c:v>-7.7343800000000004E-2</c:v>
                </c:pt>
                <c:pt idx="11260">
                  <c:v>-3.5156199999999999E-2</c:v>
                </c:pt>
                <c:pt idx="11261">
                  <c:v>1.5625E-2</c:v>
                </c:pt>
                <c:pt idx="11262">
                  <c:v>-4.0625000000000001E-2</c:v>
                </c:pt>
                <c:pt idx="11263">
                  <c:v>-9.1406299999999996E-2</c:v>
                </c:pt>
                <c:pt idx="11264">
                  <c:v>-6.2500000000000003E-3</c:v>
                </c:pt>
                <c:pt idx="11265">
                  <c:v>-6.1718799999999997E-2</c:v>
                </c:pt>
                <c:pt idx="11266">
                  <c:v>-0.10312499999999999</c:v>
                </c:pt>
                <c:pt idx="11267">
                  <c:v>-6.8750000000000006E-2</c:v>
                </c:pt>
                <c:pt idx="11268">
                  <c:v>-2.6562499999999999E-2</c:v>
                </c:pt>
                <c:pt idx="11269">
                  <c:v>-2.34375E-2</c:v>
                </c:pt>
                <c:pt idx="11270">
                  <c:v>-5.3124999999999999E-2</c:v>
                </c:pt>
                <c:pt idx="11271">
                  <c:v>-0.109375</c:v>
                </c:pt>
                <c:pt idx="11272">
                  <c:v>-3.0468800000000001E-2</c:v>
                </c:pt>
                <c:pt idx="11273">
                  <c:v>-6.8750000000000006E-2</c:v>
                </c:pt>
                <c:pt idx="11274">
                  <c:v>-0.13125000000000001</c:v>
                </c:pt>
                <c:pt idx="11275">
                  <c:v>-0.11874999999999999</c:v>
                </c:pt>
                <c:pt idx="11276">
                  <c:v>-6.5625000000000003E-2</c:v>
                </c:pt>
                <c:pt idx="11277">
                  <c:v>1.8749999999999999E-2</c:v>
                </c:pt>
                <c:pt idx="11278">
                  <c:v>-2.9687499999999999E-2</c:v>
                </c:pt>
                <c:pt idx="11279">
                  <c:v>-0.1125</c:v>
                </c:pt>
                <c:pt idx="11280">
                  <c:v>-4.0625000000000001E-2</c:v>
                </c:pt>
                <c:pt idx="11281">
                  <c:v>-6.8750000000000006E-2</c:v>
                </c:pt>
                <c:pt idx="11282">
                  <c:v>-0.120313</c:v>
                </c:pt>
                <c:pt idx="11283">
                  <c:v>-0.10781200000000001</c:v>
                </c:pt>
                <c:pt idx="11284">
                  <c:v>-6.25E-2</c:v>
                </c:pt>
                <c:pt idx="11285">
                  <c:v>1.48437E-2</c:v>
                </c:pt>
                <c:pt idx="11286">
                  <c:v>6.2500000000000003E-3</c:v>
                </c:pt>
                <c:pt idx="11287">
                  <c:v>-6.7187499999999997E-2</c:v>
                </c:pt>
                <c:pt idx="11288">
                  <c:v>-9.2968800000000004E-2</c:v>
                </c:pt>
                <c:pt idx="11289">
                  <c:v>-7.4999999999999997E-2</c:v>
                </c:pt>
                <c:pt idx="11290">
                  <c:v>-7.4218800000000001E-2</c:v>
                </c:pt>
                <c:pt idx="11291">
                  <c:v>-6.1718799999999997E-2</c:v>
                </c:pt>
                <c:pt idx="11292">
                  <c:v>-7.9687499999999994E-2</c:v>
                </c:pt>
                <c:pt idx="11293">
                  <c:v>1.5625E-2</c:v>
                </c:pt>
                <c:pt idx="11294">
                  <c:v>0</c:v>
                </c:pt>
                <c:pt idx="11295">
                  <c:v>-3.90625E-2</c:v>
                </c:pt>
                <c:pt idx="11296">
                  <c:v>-2.7343800000000001E-2</c:v>
                </c:pt>
                <c:pt idx="11297">
                  <c:v>-7.7343800000000004E-2</c:v>
                </c:pt>
                <c:pt idx="11298">
                  <c:v>-8.2812499999999997E-2</c:v>
                </c:pt>
                <c:pt idx="11299">
                  <c:v>1.48437E-2</c:v>
                </c:pt>
                <c:pt idx="11300">
                  <c:v>-6.9531300000000004E-2</c:v>
                </c:pt>
                <c:pt idx="11301">
                  <c:v>-0.11874999999999999</c:v>
                </c:pt>
                <c:pt idx="11302">
                  <c:v>-6.4843700000000004E-2</c:v>
                </c:pt>
                <c:pt idx="11303">
                  <c:v>-3.0468800000000001E-2</c:v>
                </c:pt>
                <c:pt idx="11304">
                  <c:v>3.2031200000000003E-2</c:v>
                </c:pt>
                <c:pt idx="11305">
                  <c:v>2.3437499999999999E-3</c:v>
                </c:pt>
                <c:pt idx="11306">
                  <c:v>-9.4531299999999999E-2</c:v>
                </c:pt>
                <c:pt idx="11307">
                  <c:v>-8.2812499999999997E-2</c:v>
                </c:pt>
                <c:pt idx="11308">
                  <c:v>-0.05</c:v>
                </c:pt>
                <c:pt idx="11309">
                  <c:v>-4.3749999999999997E-2</c:v>
                </c:pt>
                <c:pt idx="11310">
                  <c:v>-3.8281299999999997E-2</c:v>
                </c:pt>
                <c:pt idx="11311">
                  <c:v>-7.6562500000000006E-2</c:v>
                </c:pt>
                <c:pt idx="11312">
                  <c:v>3.3593699999999997E-2</c:v>
                </c:pt>
                <c:pt idx="11313">
                  <c:v>0</c:v>
                </c:pt>
                <c:pt idx="11314">
                  <c:v>-7.0312500000000002E-3</c:v>
                </c:pt>
                <c:pt idx="11315">
                  <c:v>-1.0937499999999999E-2</c:v>
                </c:pt>
                <c:pt idx="11316">
                  <c:v>-6.0937499999999999E-2</c:v>
                </c:pt>
                <c:pt idx="11317">
                  <c:v>-0.124219</c:v>
                </c:pt>
                <c:pt idx="11318">
                  <c:v>-4.4531300000000003E-2</c:v>
                </c:pt>
                <c:pt idx="11319">
                  <c:v>-7.8125000000000004E-4</c:v>
                </c:pt>
                <c:pt idx="11320">
                  <c:v>9.3749999999999997E-3</c:v>
                </c:pt>
                <c:pt idx="11321">
                  <c:v>3.0468700000000001E-2</c:v>
                </c:pt>
                <c:pt idx="11322">
                  <c:v>-0.139844</c:v>
                </c:pt>
                <c:pt idx="11323">
                  <c:v>-2.8125000000000001E-2</c:v>
                </c:pt>
                <c:pt idx="11324">
                  <c:v>7.7343700000000001E-2</c:v>
                </c:pt>
                <c:pt idx="11325">
                  <c:v>6.25E-2</c:v>
                </c:pt>
                <c:pt idx="11326">
                  <c:v>-3.2031299999999999E-2</c:v>
                </c:pt>
                <c:pt idx="11327">
                  <c:v>-7.2656200000000004E-2</c:v>
                </c:pt>
                <c:pt idx="11328">
                  <c:v>-0.120313</c:v>
                </c:pt>
                <c:pt idx="11329">
                  <c:v>-7.5781299999999996E-2</c:v>
                </c:pt>
                <c:pt idx="11330">
                  <c:v>-1.0937499999999999E-2</c:v>
                </c:pt>
                <c:pt idx="11331">
                  <c:v>-2.0312500000000001E-2</c:v>
                </c:pt>
                <c:pt idx="11332">
                  <c:v>2.1093799999999999E-2</c:v>
                </c:pt>
                <c:pt idx="11333">
                  <c:v>-0.109375</c:v>
                </c:pt>
                <c:pt idx="11334">
                  <c:v>-0.18437500000000001</c:v>
                </c:pt>
                <c:pt idx="11335">
                  <c:v>-0.114063</c:v>
                </c:pt>
                <c:pt idx="11336">
                  <c:v>-7.3437500000000003E-2</c:v>
                </c:pt>
                <c:pt idx="11337">
                  <c:v>-5.7031199999999997E-2</c:v>
                </c:pt>
                <c:pt idx="11338">
                  <c:v>-6.8750000000000006E-2</c:v>
                </c:pt>
                <c:pt idx="11339">
                  <c:v>-7.4218800000000001E-2</c:v>
                </c:pt>
                <c:pt idx="11340">
                  <c:v>-9.2968800000000004E-2</c:v>
                </c:pt>
                <c:pt idx="11341">
                  <c:v>-5.1562499999999997E-2</c:v>
                </c:pt>
                <c:pt idx="11342">
                  <c:v>-6.0937499999999999E-2</c:v>
                </c:pt>
                <c:pt idx="11343">
                  <c:v>-0.104688</c:v>
                </c:pt>
                <c:pt idx="11344">
                  <c:v>-8.8281200000000004E-2</c:v>
                </c:pt>
                <c:pt idx="11345">
                  <c:v>-7.9687499999999994E-2</c:v>
                </c:pt>
                <c:pt idx="11346">
                  <c:v>-8.3593799999999996E-2</c:v>
                </c:pt>
                <c:pt idx="11347">
                  <c:v>-0.101562</c:v>
                </c:pt>
                <c:pt idx="11348">
                  <c:v>-4.9218699999999997E-2</c:v>
                </c:pt>
                <c:pt idx="11349">
                  <c:v>-4.6093799999999997E-2</c:v>
                </c:pt>
                <c:pt idx="11350">
                  <c:v>-8.3593799999999996E-2</c:v>
                </c:pt>
                <c:pt idx="11351">
                  <c:v>-0.11093799999999999</c:v>
                </c:pt>
                <c:pt idx="11352">
                  <c:v>-0.05</c:v>
                </c:pt>
                <c:pt idx="11353">
                  <c:v>-6.0156300000000003E-2</c:v>
                </c:pt>
                <c:pt idx="11354">
                  <c:v>-7.03125E-2</c:v>
                </c:pt>
                <c:pt idx="11355">
                  <c:v>-5.2343800000000003E-2</c:v>
                </c:pt>
                <c:pt idx="11356">
                  <c:v>-2.0312500000000001E-2</c:v>
                </c:pt>
                <c:pt idx="11357">
                  <c:v>-2.5781200000000001E-2</c:v>
                </c:pt>
                <c:pt idx="11358">
                  <c:v>-4.8437500000000001E-2</c:v>
                </c:pt>
                <c:pt idx="11359">
                  <c:v>-8.59375E-2</c:v>
                </c:pt>
                <c:pt idx="11360">
                  <c:v>-5.1562499999999997E-2</c:v>
                </c:pt>
                <c:pt idx="11361">
                  <c:v>-4.8437500000000001E-2</c:v>
                </c:pt>
                <c:pt idx="11362">
                  <c:v>-0.1</c:v>
                </c:pt>
                <c:pt idx="11363">
                  <c:v>-0.103906</c:v>
                </c:pt>
                <c:pt idx="11364">
                  <c:v>-5.7812500000000003E-2</c:v>
                </c:pt>
                <c:pt idx="11365">
                  <c:v>3.0468700000000001E-2</c:v>
                </c:pt>
                <c:pt idx="11366">
                  <c:v>-8.5937500000000007E-3</c:v>
                </c:pt>
                <c:pt idx="11367">
                  <c:v>-9.2187500000000006E-2</c:v>
                </c:pt>
                <c:pt idx="11368">
                  <c:v>-0.12656300000000001</c:v>
                </c:pt>
                <c:pt idx="11369">
                  <c:v>-0.114844</c:v>
                </c:pt>
                <c:pt idx="11370">
                  <c:v>-5.0781199999999999E-2</c:v>
                </c:pt>
                <c:pt idx="11371">
                  <c:v>-3.90625E-2</c:v>
                </c:pt>
                <c:pt idx="11372">
                  <c:v>-0.110156</c:v>
                </c:pt>
                <c:pt idx="11373">
                  <c:v>-0.102344</c:v>
                </c:pt>
                <c:pt idx="11374">
                  <c:v>-5.5468799999999999E-2</c:v>
                </c:pt>
                <c:pt idx="11375">
                  <c:v>9.3749999999999997E-3</c:v>
                </c:pt>
                <c:pt idx="11376">
                  <c:v>-2.5000000000000001E-2</c:v>
                </c:pt>
                <c:pt idx="11377">
                  <c:v>-2.9687499999999999E-2</c:v>
                </c:pt>
                <c:pt idx="11378">
                  <c:v>-8.5937500000000007E-3</c:v>
                </c:pt>
                <c:pt idx="11379">
                  <c:v>-9.0624999999999997E-2</c:v>
                </c:pt>
                <c:pt idx="11380">
                  <c:v>-0.13203100000000001</c:v>
                </c:pt>
                <c:pt idx="11381">
                  <c:v>-8.5937500000000007E-3</c:v>
                </c:pt>
                <c:pt idx="11382">
                  <c:v>-6.5625000000000003E-2</c:v>
                </c:pt>
                <c:pt idx="11383">
                  <c:v>-8.59375E-2</c:v>
                </c:pt>
                <c:pt idx="11384">
                  <c:v>-7.1874999999999994E-2</c:v>
                </c:pt>
                <c:pt idx="11385">
                  <c:v>-2.2656300000000001E-2</c:v>
                </c:pt>
                <c:pt idx="11386">
                  <c:v>1.17188E-2</c:v>
                </c:pt>
                <c:pt idx="11387">
                  <c:v>-4.8437500000000001E-2</c:v>
                </c:pt>
                <c:pt idx="11388">
                  <c:v>-8.2812499999999997E-2</c:v>
                </c:pt>
                <c:pt idx="11389">
                  <c:v>-9.3749999999999997E-3</c:v>
                </c:pt>
                <c:pt idx="11390">
                  <c:v>-3.2031299999999999E-2</c:v>
                </c:pt>
                <c:pt idx="11391">
                  <c:v>-7.4999999999999997E-2</c:v>
                </c:pt>
                <c:pt idx="11392">
                  <c:v>-6.7187499999999997E-2</c:v>
                </c:pt>
                <c:pt idx="11393">
                  <c:v>-3.3593699999999997E-2</c:v>
                </c:pt>
                <c:pt idx="11394">
                  <c:v>-3.4375000000000003E-2</c:v>
                </c:pt>
                <c:pt idx="11395">
                  <c:v>3.1250000000000002E-3</c:v>
                </c:pt>
                <c:pt idx="11396">
                  <c:v>-3.5937499999999997E-2</c:v>
                </c:pt>
                <c:pt idx="11397">
                  <c:v>-5.0781199999999999E-2</c:v>
                </c:pt>
                <c:pt idx="11398">
                  <c:v>-6.6406199999999999E-2</c:v>
                </c:pt>
                <c:pt idx="11399">
                  <c:v>-9.1406299999999996E-2</c:v>
                </c:pt>
                <c:pt idx="11400">
                  <c:v>-8.0468700000000004E-2</c:v>
                </c:pt>
                <c:pt idx="11401">
                  <c:v>-8.6718799999999999E-2</c:v>
                </c:pt>
                <c:pt idx="11402">
                  <c:v>-4.5312499999999999E-2</c:v>
                </c:pt>
                <c:pt idx="11403">
                  <c:v>5.1562499999999997E-2</c:v>
                </c:pt>
                <c:pt idx="11404">
                  <c:v>-9.1406299999999996E-2</c:v>
                </c:pt>
                <c:pt idx="11405">
                  <c:v>-0.14843799999999999</c:v>
                </c:pt>
                <c:pt idx="11406">
                  <c:v>-7.7343800000000004E-2</c:v>
                </c:pt>
                <c:pt idx="11407">
                  <c:v>-5.3124999999999999E-2</c:v>
                </c:pt>
                <c:pt idx="11408">
                  <c:v>-4.6093799999999997E-2</c:v>
                </c:pt>
                <c:pt idx="11409">
                  <c:v>-4.9218699999999997E-2</c:v>
                </c:pt>
                <c:pt idx="11410">
                  <c:v>-3.2031299999999999E-2</c:v>
                </c:pt>
                <c:pt idx="11411">
                  <c:v>5.1562499999999997E-2</c:v>
                </c:pt>
                <c:pt idx="11412">
                  <c:v>-7.1874999999999994E-2</c:v>
                </c:pt>
                <c:pt idx="11413">
                  <c:v>-0.107031</c:v>
                </c:pt>
                <c:pt idx="11414">
                  <c:v>-4.9218699999999997E-2</c:v>
                </c:pt>
                <c:pt idx="11415">
                  <c:v>-2.1874999999999999E-2</c:v>
                </c:pt>
                <c:pt idx="11416">
                  <c:v>-6.4843700000000004E-2</c:v>
                </c:pt>
                <c:pt idx="11417">
                  <c:v>-6.7187499999999997E-2</c:v>
                </c:pt>
                <c:pt idx="11418">
                  <c:v>-5.8593800000000001E-2</c:v>
                </c:pt>
                <c:pt idx="11419">
                  <c:v>3.4375000000000003E-2</c:v>
                </c:pt>
                <c:pt idx="11420">
                  <c:v>-8.2031199999999999E-2</c:v>
                </c:pt>
                <c:pt idx="11421">
                  <c:v>-0.109375</c:v>
                </c:pt>
                <c:pt idx="11422">
                  <c:v>-4.5312499999999999E-2</c:v>
                </c:pt>
                <c:pt idx="11423">
                  <c:v>-3.8281299999999997E-2</c:v>
                </c:pt>
                <c:pt idx="11424">
                  <c:v>-4.4531300000000003E-2</c:v>
                </c:pt>
                <c:pt idx="11425">
                  <c:v>-0.05</c:v>
                </c:pt>
                <c:pt idx="11426">
                  <c:v>-4.4531300000000003E-2</c:v>
                </c:pt>
                <c:pt idx="11427">
                  <c:v>1.9531199999999999E-2</c:v>
                </c:pt>
                <c:pt idx="11428">
                  <c:v>-6.0156300000000003E-2</c:v>
                </c:pt>
                <c:pt idx="11429">
                  <c:v>-0.12109399999999999</c:v>
                </c:pt>
                <c:pt idx="11430">
                  <c:v>-5.5468799999999999E-2</c:v>
                </c:pt>
                <c:pt idx="11431">
                  <c:v>-8.5937500000000007E-3</c:v>
                </c:pt>
                <c:pt idx="11432">
                  <c:v>-0.11093799999999999</c:v>
                </c:pt>
                <c:pt idx="11433">
                  <c:v>-0.109375</c:v>
                </c:pt>
                <c:pt idx="11434">
                  <c:v>-6.3281299999999999E-2</c:v>
                </c:pt>
                <c:pt idx="11435">
                  <c:v>4.1406199999999997E-2</c:v>
                </c:pt>
                <c:pt idx="11436">
                  <c:v>-4.2968800000000001E-2</c:v>
                </c:pt>
                <c:pt idx="11437">
                  <c:v>-0.14765600000000001</c:v>
                </c:pt>
                <c:pt idx="11438">
                  <c:v>-6.5625000000000003E-2</c:v>
                </c:pt>
                <c:pt idx="11439">
                  <c:v>-5.9374999999999997E-2</c:v>
                </c:pt>
                <c:pt idx="11440">
                  <c:v>-9.1406299999999996E-2</c:v>
                </c:pt>
                <c:pt idx="11441">
                  <c:v>-0.10625</c:v>
                </c:pt>
                <c:pt idx="11442">
                  <c:v>-5.8593800000000001E-2</c:v>
                </c:pt>
                <c:pt idx="11443">
                  <c:v>7.03125E-2</c:v>
                </c:pt>
                <c:pt idx="11444">
                  <c:v>-2.9687499999999999E-2</c:v>
                </c:pt>
                <c:pt idx="11445">
                  <c:v>-0.110156</c:v>
                </c:pt>
                <c:pt idx="11446">
                  <c:v>-5.6250000000000001E-2</c:v>
                </c:pt>
                <c:pt idx="11447">
                  <c:v>-7.7343800000000004E-2</c:v>
                </c:pt>
                <c:pt idx="11448">
                  <c:v>-9.7656199999999999E-2</c:v>
                </c:pt>
                <c:pt idx="11449">
                  <c:v>-6.25E-2</c:v>
                </c:pt>
                <c:pt idx="11450">
                  <c:v>-4.7656299999999999E-2</c:v>
                </c:pt>
                <c:pt idx="11451">
                  <c:v>4.6875E-2</c:v>
                </c:pt>
                <c:pt idx="11452">
                  <c:v>-1.8749999999999999E-2</c:v>
                </c:pt>
                <c:pt idx="11453">
                  <c:v>-9.8437499999999997E-2</c:v>
                </c:pt>
                <c:pt idx="11454">
                  <c:v>-2.4218799999999999E-2</c:v>
                </c:pt>
                <c:pt idx="11455">
                  <c:v>-8.59375E-2</c:v>
                </c:pt>
                <c:pt idx="11456">
                  <c:v>-0.12812499999999999</c:v>
                </c:pt>
                <c:pt idx="11457">
                  <c:v>-0.100781</c:v>
                </c:pt>
                <c:pt idx="11458">
                  <c:v>-7.6562500000000006E-2</c:v>
                </c:pt>
                <c:pt idx="11459">
                  <c:v>2.5000000000000001E-2</c:v>
                </c:pt>
                <c:pt idx="11460">
                  <c:v>-1.5625E-2</c:v>
                </c:pt>
                <c:pt idx="11461">
                  <c:v>-9.6875000000000003E-2</c:v>
                </c:pt>
                <c:pt idx="11462">
                  <c:v>-3.5156199999999999E-2</c:v>
                </c:pt>
                <c:pt idx="11463">
                  <c:v>-0.10546899999999999</c:v>
                </c:pt>
                <c:pt idx="11464">
                  <c:v>-0.15</c:v>
                </c:pt>
                <c:pt idx="11465">
                  <c:v>-0.13125000000000001</c:v>
                </c:pt>
                <c:pt idx="11466">
                  <c:v>-7.6562500000000006E-2</c:v>
                </c:pt>
                <c:pt idx="11467">
                  <c:v>2.5000000000000001E-2</c:v>
                </c:pt>
                <c:pt idx="11468">
                  <c:v>-7.8125000000000004E-4</c:v>
                </c:pt>
                <c:pt idx="11469">
                  <c:v>-0.122656</c:v>
                </c:pt>
                <c:pt idx="11470">
                  <c:v>-8.9062500000000003E-2</c:v>
                </c:pt>
                <c:pt idx="11471">
                  <c:v>-7.1093799999999999E-2</c:v>
                </c:pt>
                <c:pt idx="11472">
                  <c:v>-7.5781299999999996E-2</c:v>
                </c:pt>
                <c:pt idx="11473">
                  <c:v>-9.375E-2</c:v>
                </c:pt>
                <c:pt idx="11474">
                  <c:v>-7.8125E-2</c:v>
                </c:pt>
                <c:pt idx="11475">
                  <c:v>-5.4687499999999997E-3</c:v>
                </c:pt>
                <c:pt idx="11476">
                  <c:v>1.5625000000000001E-3</c:v>
                </c:pt>
                <c:pt idx="11477">
                  <c:v>-0.13828099999999999</c:v>
                </c:pt>
                <c:pt idx="11478">
                  <c:v>-8.9062500000000003E-2</c:v>
                </c:pt>
                <c:pt idx="11479">
                  <c:v>-4.8437500000000001E-2</c:v>
                </c:pt>
                <c:pt idx="11480">
                  <c:v>-6.7968799999999996E-2</c:v>
                </c:pt>
                <c:pt idx="11481">
                  <c:v>-8.6718799999999999E-2</c:v>
                </c:pt>
                <c:pt idx="11482">
                  <c:v>-7.4218800000000001E-2</c:v>
                </c:pt>
                <c:pt idx="11483">
                  <c:v>1.0156200000000001E-2</c:v>
                </c:pt>
                <c:pt idx="11484">
                  <c:v>6.2500000000000003E-3</c:v>
                </c:pt>
                <c:pt idx="11485">
                  <c:v>-9.4531299999999999E-2</c:v>
                </c:pt>
                <c:pt idx="11486">
                  <c:v>-9.1406299999999996E-2</c:v>
                </c:pt>
                <c:pt idx="11487">
                  <c:v>-6.6406199999999999E-2</c:v>
                </c:pt>
                <c:pt idx="11488">
                  <c:v>-5.1562499999999997E-2</c:v>
                </c:pt>
                <c:pt idx="11489">
                  <c:v>-6.7968799999999996E-2</c:v>
                </c:pt>
                <c:pt idx="11490">
                  <c:v>-5.9374999999999997E-2</c:v>
                </c:pt>
                <c:pt idx="11491">
                  <c:v>-1.0937499999999999E-2</c:v>
                </c:pt>
                <c:pt idx="11492">
                  <c:v>1.5625E-2</c:v>
                </c:pt>
                <c:pt idx="11493">
                  <c:v>-0.101562</c:v>
                </c:pt>
                <c:pt idx="11494">
                  <c:v>-0.139844</c:v>
                </c:pt>
                <c:pt idx="11495">
                  <c:v>-7.9687499999999994E-2</c:v>
                </c:pt>
                <c:pt idx="11496">
                  <c:v>-8.4375000000000006E-2</c:v>
                </c:pt>
                <c:pt idx="11497">
                  <c:v>-9.2187500000000006E-2</c:v>
                </c:pt>
                <c:pt idx="11498">
                  <c:v>-5.9374999999999997E-2</c:v>
                </c:pt>
                <c:pt idx="11499">
                  <c:v>2.4218699999999999E-2</c:v>
                </c:pt>
                <c:pt idx="11500">
                  <c:v>2.1874999999999999E-2</c:v>
                </c:pt>
                <c:pt idx="11501">
                  <c:v>-7.7343800000000004E-2</c:v>
                </c:pt>
                <c:pt idx="11502">
                  <c:v>-0.139844</c:v>
                </c:pt>
                <c:pt idx="11503">
                  <c:v>-8.7499999999999994E-2</c:v>
                </c:pt>
                <c:pt idx="11504">
                  <c:v>-9.1406299999999996E-2</c:v>
                </c:pt>
                <c:pt idx="11505">
                  <c:v>-0.1</c:v>
                </c:pt>
                <c:pt idx="11506">
                  <c:v>-7.9687499999999994E-2</c:v>
                </c:pt>
                <c:pt idx="11507">
                  <c:v>-1.9531199999999999E-2</c:v>
                </c:pt>
                <c:pt idx="11508">
                  <c:v>5.2343800000000003E-2</c:v>
                </c:pt>
                <c:pt idx="11509">
                  <c:v>-5.6250000000000001E-2</c:v>
                </c:pt>
                <c:pt idx="11510">
                  <c:v>-0.122656</c:v>
                </c:pt>
                <c:pt idx="11511">
                  <c:v>-8.2812499999999997E-2</c:v>
                </c:pt>
                <c:pt idx="11512">
                  <c:v>-8.2031199999999999E-2</c:v>
                </c:pt>
                <c:pt idx="11513">
                  <c:v>-7.8125E-3</c:v>
                </c:pt>
                <c:pt idx="11514">
                  <c:v>-7.9687499999999994E-2</c:v>
                </c:pt>
                <c:pt idx="11515">
                  <c:v>-8.3593799999999996E-2</c:v>
                </c:pt>
                <c:pt idx="11516">
                  <c:v>-1.40625E-2</c:v>
                </c:pt>
                <c:pt idx="11517">
                  <c:v>-6.0156300000000003E-2</c:v>
                </c:pt>
                <c:pt idx="11518">
                  <c:v>-1.6406299999999999E-2</c:v>
                </c:pt>
                <c:pt idx="11519">
                  <c:v>1.7968700000000001E-2</c:v>
                </c:pt>
                <c:pt idx="11520">
                  <c:v>-8.2031199999999999E-2</c:v>
                </c:pt>
                <c:pt idx="11521">
                  <c:v>-0.13125000000000001</c:v>
                </c:pt>
                <c:pt idx="11522">
                  <c:v>-0.114063</c:v>
                </c:pt>
                <c:pt idx="11523">
                  <c:v>-6.9531300000000004E-2</c:v>
                </c:pt>
                <c:pt idx="11524">
                  <c:v>1.8749999999999999E-2</c:v>
                </c:pt>
                <c:pt idx="11525">
                  <c:v>2.9687499999999999E-2</c:v>
                </c:pt>
                <c:pt idx="11526">
                  <c:v>-7.3437500000000003E-2</c:v>
                </c:pt>
                <c:pt idx="11527">
                  <c:v>-0.1</c:v>
                </c:pt>
                <c:pt idx="11528">
                  <c:v>-6.0156300000000003E-2</c:v>
                </c:pt>
                <c:pt idx="11529">
                  <c:v>-2.3437499999999999E-3</c:v>
                </c:pt>
                <c:pt idx="11530">
                  <c:v>6.8750000000000006E-2</c:v>
                </c:pt>
                <c:pt idx="11531">
                  <c:v>-4.5312499999999999E-2</c:v>
                </c:pt>
                <c:pt idx="11532">
                  <c:v>-0.224219</c:v>
                </c:pt>
                <c:pt idx="11533">
                  <c:v>-0.13437499999999999</c:v>
                </c:pt>
                <c:pt idx="11534">
                  <c:v>-8.6718799999999999E-2</c:v>
                </c:pt>
                <c:pt idx="11535">
                  <c:v>3.7499999999999999E-2</c:v>
                </c:pt>
                <c:pt idx="11536">
                  <c:v>-7.7343800000000004E-2</c:v>
                </c:pt>
                <c:pt idx="11537">
                  <c:v>-0.13750000000000001</c:v>
                </c:pt>
                <c:pt idx="11538">
                  <c:v>-0.13125000000000001</c:v>
                </c:pt>
                <c:pt idx="11539">
                  <c:v>-7.8125E-2</c:v>
                </c:pt>
                <c:pt idx="11540">
                  <c:v>-6.0937499999999999E-2</c:v>
                </c:pt>
                <c:pt idx="11541">
                  <c:v>-8.9062500000000003E-2</c:v>
                </c:pt>
                <c:pt idx="11542">
                  <c:v>-8.3593799999999996E-2</c:v>
                </c:pt>
                <c:pt idx="11543">
                  <c:v>-4.8437500000000001E-2</c:v>
                </c:pt>
                <c:pt idx="11544">
                  <c:v>-7.1874999999999994E-2</c:v>
                </c:pt>
                <c:pt idx="11545">
                  <c:v>-1.5625000000000001E-3</c:v>
                </c:pt>
                <c:pt idx="11546">
                  <c:v>-7.5781299999999996E-2</c:v>
                </c:pt>
                <c:pt idx="11547">
                  <c:v>-8.9843800000000001E-2</c:v>
                </c:pt>
                <c:pt idx="11548">
                  <c:v>-6.0156300000000003E-2</c:v>
                </c:pt>
                <c:pt idx="11549">
                  <c:v>-9.8437499999999997E-2</c:v>
                </c:pt>
                <c:pt idx="11550">
                  <c:v>-5.7812500000000003E-2</c:v>
                </c:pt>
                <c:pt idx="11551">
                  <c:v>-3.6718800000000003E-2</c:v>
                </c:pt>
                <c:pt idx="11552">
                  <c:v>-2.1874999999999999E-2</c:v>
                </c:pt>
                <c:pt idx="11553">
                  <c:v>-2.3437499999999999E-3</c:v>
                </c:pt>
                <c:pt idx="11554">
                  <c:v>-7.4999999999999997E-2</c:v>
                </c:pt>
                <c:pt idx="11555">
                  <c:v>-7.1874999999999994E-2</c:v>
                </c:pt>
                <c:pt idx="11556">
                  <c:v>-3.5937499999999997E-2</c:v>
                </c:pt>
                <c:pt idx="11557">
                  <c:v>-7.8125E-2</c:v>
                </c:pt>
                <c:pt idx="11558">
                  <c:v>-7.8906299999999999E-2</c:v>
                </c:pt>
                <c:pt idx="11559">
                  <c:v>-7.8125E-3</c:v>
                </c:pt>
                <c:pt idx="11560">
                  <c:v>-1.7968700000000001E-2</c:v>
                </c:pt>
                <c:pt idx="11561">
                  <c:v>-2.3437499999999999E-3</c:v>
                </c:pt>
                <c:pt idx="11562">
                  <c:v>-6.7187499999999997E-2</c:v>
                </c:pt>
                <c:pt idx="11563">
                  <c:v>-4.9218699999999997E-2</c:v>
                </c:pt>
                <c:pt idx="11564">
                  <c:v>-6.2500000000000003E-3</c:v>
                </c:pt>
                <c:pt idx="11565">
                  <c:v>-9.375E-2</c:v>
                </c:pt>
                <c:pt idx="11566">
                  <c:v>-8.0468700000000004E-2</c:v>
                </c:pt>
                <c:pt idx="11567">
                  <c:v>-3.1250000000000002E-3</c:v>
                </c:pt>
                <c:pt idx="11568">
                  <c:v>-2.8125000000000001E-2</c:v>
                </c:pt>
                <c:pt idx="11569">
                  <c:v>-6.7187499999999997E-2</c:v>
                </c:pt>
                <c:pt idx="11570">
                  <c:v>-0.12656300000000001</c:v>
                </c:pt>
                <c:pt idx="11571">
                  <c:v>-0.100781</c:v>
                </c:pt>
                <c:pt idx="11572">
                  <c:v>-5.3906299999999997E-2</c:v>
                </c:pt>
                <c:pt idx="11573">
                  <c:v>-9.2187500000000006E-2</c:v>
                </c:pt>
                <c:pt idx="11574">
                  <c:v>-7.4999999999999997E-2</c:v>
                </c:pt>
                <c:pt idx="11575">
                  <c:v>-3.90625E-3</c:v>
                </c:pt>
                <c:pt idx="11576">
                  <c:v>-3.0468800000000001E-2</c:v>
                </c:pt>
                <c:pt idx="11577">
                  <c:v>-9.1406299999999996E-2</c:v>
                </c:pt>
                <c:pt idx="11578">
                  <c:v>-0.130469</c:v>
                </c:pt>
                <c:pt idx="11579">
                  <c:v>-8.2812499999999997E-2</c:v>
                </c:pt>
                <c:pt idx="11580">
                  <c:v>-5.2343800000000003E-2</c:v>
                </c:pt>
                <c:pt idx="11581">
                  <c:v>-6.4843700000000004E-2</c:v>
                </c:pt>
                <c:pt idx="11582">
                  <c:v>-5.3124999999999999E-2</c:v>
                </c:pt>
                <c:pt idx="11583">
                  <c:v>4.1406199999999997E-2</c:v>
                </c:pt>
                <c:pt idx="11584">
                  <c:v>-4.2968800000000001E-2</c:v>
                </c:pt>
                <c:pt idx="11585">
                  <c:v>-0.12343700000000001</c:v>
                </c:pt>
                <c:pt idx="11586">
                  <c:v>-0.103906</c:v>
                </c:pt>
                <c:pt idx="11587">
                  <c:v>-7.2656200000000004E-2</c:v>
                </c:pt>
                <c:pt idx="11588">
                  <c:v>-7.1874999999999994E-2</c:v>
                </c:pt>
                <c:pt idx="11589">
                  <c:v>-8.7499999999999994E-2</c:v>
                </c:pt>
                <c:pt idx="11590">
                  <c:v>-5.1562499999999997E-2</c:v>
                </c:pt>
                <c:pt idx="11591">
                  <c:v>1.5625E-2</c:v>
                </c:pt>
                <c:pt idx="11592">
                  <c:v>-6.9531300000000004E-2</c:v>
                </c:pt>
                <c:pt idx="11593">
                  <c:v>-0.13437499999999999</c:v>
                </c:pt>
                <c:pt idx="11594">
                  <c:v>-8.7499999999999994E-2</c:v>
                </c:pt>
                <c:pt idx="11595">
                  <c:v>-5.9374999999999997E-2</c:v>
                </c:pt>
                <c:pt idx="11596">
                  <c:v>-8.8281200000000004E-2</c:v>
                </c:pt>
                <c:pt idx="11597">
                  <c:v>-5.3906299999999997E-2</c:v>
                </c:pt>
                <c:pt idx="11598">
                  <c:v>-4.5312499999999999E-2</c:v>
                </c:pt>
                <c:pt idx="11599">
                  <c:v>-3.90625E-3</c:v>
                </c:pt>
                <c:pt idx="11600">
                  <c:v>-7.4218800000000001E-2</c:v>
                </c:pt>
                <c:pt idx="11601">
                  <c:v>-7.3437500000000003E-2</c:v>
                </c:pt>
                <c:pt idx="11602">
                  <c:v>-3.8281299999999997E-2</c:v>
                </c:pt>
                <c:pt idx="11603">
                  <c:v>-7.4999999999999997E-2</c:v>
                </c:pt>
                <c:pt idx="11604">
                  <c:v>-8.7499999999999994E-2</c:v>
                </c:pt>
                <c:pt idx="11605">
                  <c:v>-7.1093799999999999E-2</c:v>
                </c:pt>
                <c:pt idx="11606">
                  <c:v>-5.1562499999999997E-2</c:v>
                </c:pt>
                <c:pt idx="11607">
                  <c:v>-2.34375E-2</c:v>
                </c:pt>
                <c:pt idx="11608">
                  <c:v>-8.8281200000000004E-2</c:v>
                </c:pt>
                <c:pt idx="11609">
                  <c:v>-9.375E-2</c:v>
                </c:pt>
                <c:pt idx="11610">
                  <c:v>-6.6406199999999999E-2</c:v>
                </c:pt>
                <c:pt idx="11611">
                  <c:v>-8.3593799999999996E-2</c:v>
                </c:pt>
                <c:pt idx="11612">
                  <c:v>-9.8437499999999997E-2</c:v>
                </c:pt>
                <c:pt idx="11613">
                  <c:v>-7.8906299999999999E-2</c:v>
                </c:pt>
                <c:pt idx="11614">
                  <c:v>-7.1874999999999994E-2</c:v>
                </c:pt>
                <c:pt idx="11615">
                  <c:v>-4.9218699999999997E-2</c:v>
                </c:pt>
                <c:pt idx="11616">
                  <c:v>-9.2968800000000004E-2</c:v>
                </c:pt>
                <c:pt idx="11617">
                  <c:v>-9.2187500000000006E-2</c:v>
                </c:pt>
                <c:pt idx="11618">
                  <c:v>-3.2812500000000001E-2</c:v>
                </c:pt>
                <c:pt idx="11619">
                  <c:v>-8.59375E-2</c:v>
                </c:pt>
                <c:pt idx="11620">
                  <c:v>-0.108594</c:v>
                </c:pt>
                <c:pt idx="11621">
                  <c:v>-8.9843800000000001E-2</c:v>
                </c:pt>
                <c:pt idx="11622">
                  <c:v>-4.4531300000000003E-2</c:v>
                </c:pt>
                <c:pt idx="11623">
                  <c:v>-2.1093799999999999E-2</c:v>
                </c:pt>
                <c:pt idx="11624">
                  <c:v>-6.9531300000000004E-2</c:v>
                </c:pt>
                <c:pt idx="11625">
                  <c:v>-9.375E-2</c:v>
                </c:pt>
                <c:pt idx="11626">
                  <c:v>-6.0156300000000003E-2</c:v>
                </c:pt>
                <c:pt idx="11627">
                  <c:v>-7.4999999999999997E-2</c:v>
                </c:pt>
                <c:pt idx="11628">
                  <c:v>-9.2968800000000004E-2</c:v>
                </c:pt>
                <c:pt idx="11629">
                  <c:v>-7.5781299999999996E-2</c:v>
                </c:pt>
                <c:pt idx="11630">
                  <c:v>1.5625000000000001E-3</c:v>
                </c:pt>
                <c:pt idx="11631">
                  <c:v>-8.5937500000000007E-3</c:v>
                </c:pt>
                <c:pt idx="11632">
                  <c:v>-5.0781199999999999E-2</c:v>
                </c:pt>
                <c:pt idx="11633">
                  <c:v>-0.117188</c:v>
                </c:pt>
                <c:pt idx="11634">
                  <c:v>-8.6718799999999999E-2</c:v>
                </c:pt>
                <c:pt idx="11635">
                  <c:v>-5.9374999999999997E-2</c:v>
                </c:pt>
                <c:pt idx="11636">
                  <c:v>-2.5781200000000001E-2</c:v>
                </c:pt>
                <c:pt idx="11637">
                  <c:v>-8.3593799999999996E-2</c:v>
                </c:pt>
                <c:pt idx="11638">
                  <c:v>-2.5000000000000001E-2</c:v>
                </c:pt>
                <c:pt idx="11639">
                  <c:v>-4.3749999999999997E-2</c:v>
                </c:pt>
                <c:pt idx="11640">
                  <c:v>-2.2656300000000001E-2</c:v>
                </c:pt>
                <c:pt idx="11641">
                  <c:v>-7.7343800000000004E-2</c:v>
                </c:pt>
                <c:pt idx="11642">
                  <c:v>-8.8281200000000004E-2</c:v>
                </c:pt>
                <c:pt idx="11643">
                  <c:v>-0.10625</c:v>
                </c:pt>
                <c:pt idx="11644">
                  <c:v>-3.9843799999999999E-2</c:v>
                </c:pt>
                <c:pt idx="11645">
                  <c:v>7.3437500000000003E-2</c:v>
                </c:pt>
                <c:pt idx="11646">
                  <c:v>-0.1</c:v>
                </c:pt>
                <c:pt idx="11647">
                  <c:v>-0.11874999999999999</c:v>
                </c:pt>
                <c:pt idx="11648">
                  <c:v>-7.7343800000000004E-2</c:v>
                </c:pt>
                <c:pt idx="11649">
                  <c:v>9.7656199999999999E-2</c:v>
                </c:pt>
                <c:pt idx="11650">
                  <c:v>-4.1406199999999997E-2</c:v>
                </c:pt>
                <c:pt idx="11651">
                  <c:v>3.8281200000000001E-2</c:v>
                </c:pt>
                <c:pt idx="11652">
                  <c:v>6.0937499999999999E-2</c:v>
                </c:pt>
                <c:pt idx="11653">
                  <c:v>-3.90625E-2</c:v>
                </c:pt>
                <c:pt idx="11654">
                  <c:v>-2.3437499999999999E-3</c:v>
                </c:pt>
                <c:pt idx="11655">
                  <c:v>-0.12734400000000001</c:v>
                </c:pt>
                <c:pt idx="11656">
                  <c:v>-0.104688</c:v>
                </c:pt>
                <c:pt idx="11657">
                  <c:v>-3.7499999999999999E-2</c:v>
                </c:pt>
                <c:pt idx="11658">
                  <c:v>-7.5781299999999996E-2</c:v>
                </c:pt>
                <c:pt idx="11659">
                  <c:v>-8.9843800000000001E-2</c:v>
                </c:pt>
                <c:pt idx="11660">
                  <c:v>-9.7656199999999999E-2</c:v>
                </c:pt>
                <c:pt idx="11661">
                  <c:v>-3.5156199999999999E-2</c:v>
                </c:pt>
                <c:pt idx="11662">
                  <c:v>-3.90625E-3</c:v>
                </c:pt>
                <c:pt idx="11663">
                  <c:v>-8.5156300000000004E-2</c:v>
                </c:pt>
                <c:pt idx="11664">
                  <c:v>-9.7656199999999999E-2</c:v>
                </c:pt>
                <c:pt idx="11665">
                  <c:v>-7.4218800000000001E-2</c:v>
                </c:pt>
                <c:pt idx="11666">
                  <c:v>-7.3437500000000003E-2</c:v>
                </c:pt>
                <c:pt idx="11667">
                  <c:v>-6.7968799999999996E-2</c:v>
                </c:pt>
                <c:pt idx="11668">
                  <c:v>-5.3124999999999999E-2</c:v>
                </c:pt>
                <c:pt idx="11669">
                  <c:v>-5.1562499999999997E-2</c:v>
                </c:pt>
                <c:pt idx="11670">
                  <c:v>-6.3281299999999999E-2</c:v>
                </c:pt>
                <c:pt idx="11671">
                  <c:v>-6.5625000000000003E-2</c:v>
                </c:pt>
                <c:pt idx="11672">
                  <c:v>-5.46875E-2</c:v>
                </c:pt>
                <c:pt idx="11673">
                  <c:v>-9.375E-2</c:v>
                </c:pt>
                <c:pt idx="11674">
                  <c:v>-8.9843800000000001E-2</c:v>
                </c:pt>
                <c:pt idx="11675">
                  <c:v>-5.2343800000000003E-2</c:v>
                </c:pt>
                <c:pt idx="11676">
                  <c:v>-7.2656200000000004E-2</c:v>
                </c:pt>
                <c:pt idx="11677">
                  <c:v>-7.9687499999999994E-2</c:v>
                </c:pt>
                <c:pt idx="11678">
                  <c:v>-5.2343800000000003E-2</c:v>
                </c:pt>
                <c:pt idx="11679">
                  <c:v>-6.0937499999999999E-2</c:v>
                </c:pt>
                <c:pt idx="11680">
                  <c:v>-9.8437499999999997E-2</c:v>
                </c:pt>
                <c:pt idx="11681">
                  <c:v>-0.101562</c:v>
                </c:pt>
                <c:pt idx="11682">
                  <c:v>-9.0624999999999997E-2</c:v>
                </c:pt>
                <c:pt idx="11683">
                  <c:v>-7.1874999999999994E-2</c:v>
                </c:pt>
                <c:pt idx="11684">
                  <c:v>-3.3593699999999997E-2</c:v>
                </c:pt>
                <c:pt idx="11685">
                  <c:v>-6.7968799999999996E-2</c:v>
                </c:pt>
                <c:pt idx="11686">
                  <c:v>-8.2031199999999999E-2</c:v>
                </c:pt>
                <c:pt idx="11687">
                  <c:v>-0.10781200000000001</c:v>
                </c:pt>
                <c:pt idx="11688">
                  <c:v>-6.6406199999999999E-2</c:v>
                </c:pt>
                <c:pt idx="11689">
                  <c:v>-7.8906299999999999E-2</c:v>
                </c:pt>
                <c:pt idx="11690">
                  <c:v>-9.0624999999999997E-2</c:v>
                </c:pt>
                <c:pt idx="11691">
                  <c:v>-5.7031199999999997E-2</c:v>
                </c:pt>
                <c:pt idx="11692">
                  <c:v>3.5156199999999999E-2</c:v>
                </c:pt>
                <c:pt idx="11693">
                  <c:v>-0.104688</c:v>
                </c:pt>
                <c:pt idx="11694">
                  <c:v>-0.13125000000000001</c:v>
                </c:pt>
                <c:pt idx="11695">
                  <c:v>-8.9843800000000001E-2</c:v>
                </c:pt>
                <c:pt idx="11696">
                  <c:v>-5.9374999999999997E-2</c:v>
                </c:pt>
                <c:pt idx="11697">
                  <c:v>-4.4531300000000003E-2</c:v>
                </c:pt>
                <c:pt idx="11698">
                  <c:v>-6.7187499999999997E-2</c:v>
                </c:pt>
                <c:pt idx="11699">
                  <c:v>-5.46875E-2</c:v>
                </c:pt>
                <c:pt idx="11700">
                  <c:v>-3.2812500000000001E-2</c:v>
                </c:pt>
                <c:pt idx="11701">
                  <c:v>-7.3437500000000003E-2</c:v>
                </c:pt>
                <c:pt idx="11702">
                  <c:v>-7.4218800000000001E-2</c:v>
                </c:pt>
                <c:pt idx="11703">
                  <c:v>-6.1718799999999997E-2</c:v>
                </c:pt>
                <c:pt idx="11704">
                  <c:v>-6.6406199999999999E-2</c:v>
                </c:pt>
                <c:pt idx="11705">
                  <c:v>-2.5781200000000001E-2</c:v>
                </c:pt>
                <c:pt idx="11706">
                  <c:v>-7.8125E-3</c:v>
                </c:pt>
                <c:pt idx="11707">
                  <c:v>-6.8750000000000006E-2</c:v>
                </c:pt>
                <c:pt idx="11708">
                  <c:v>-8.9062500000000003E-2</c:v>
                </c:pt>
                <c:pt idx="11709">
                  <c:v>-5.7812500000000003E-2</c:v>
                </c:pt>
                <c:pt idx="11710">
                  <c:v>-4.9218699999999997E-2</c:v>
                </c:pt>
                <c:pt idx="11711">
                  <c:v>-0.104688</c:v>
                </c:pt>
                <c:pt idx="11712">
                  <c:v>-8.0468700000000004E-2</c:v>
                </c:pt>
                <c:pt idx="11713">
                  <c:v>7.8125E-3</c:v>
                </c:pt>
                <c:pt idx="11714">
                  <c:v>-3.90625E-3</c:v>
                </c:pt>
                <c:pt idx="11715">
                  <c:v>-9.8437499999999997E-2</c:v>
                </c:pt>
                <c:pt idx="11716">
                  <c:v>-7.3437500000000003E-2</c:v>
                </c:pt>
                <c:pt idx="11717">
                  <c:v>-6.8750000000000006E-2</c:v>
                </c:pt>
                <c:pt idx="11718">
                  <c:v>-3.5156199999999999E-2</c:v>
                </c:pt>
                <c:pt idx="11719">
                  <c:v>-4.7656299999999999E-2</c:v>
                </c:pt>
                <c:pt idx="11720">
                  <c:v>-5.5468799999999999E-2</c:v>
                </c:pt>
                <c:pt idx="11721">
                  <c:v>-3.125E-2</c:v>
                </c:pt>
                <c:pt idx="11722">
                  <c:v>7.0312500000000002E-3</c:v>
                </c:pt>
                <c:pt idx="11723">
                  <c:v>-7.3437500000000003E-2</c:v>
                </c:pt>
                <c:pt idx="11724">
                  <c:v>-7.5781299999999996E-2</c:v>
                </c:pt>
                <c:pt idx="11725">
                  <c:v>-6.0937499999999999E-2</c:v>
                </c:pt>
                <c:pt idx="11726">
                  <c:v>-2.5000000000000001E-2</c:v>
                </c:pt>
                <c:pt idx="11727">
                  <c:v>7.8125000000000004E-4</c:v>
                </c:pt>
                <c:pt idx="11728">
                  <c:v>-2.1093799999999999E-2</c:v>
                </c:pt>
                <c:pt idx="11729">
                  <c:v>-8.3593799999999996E-2</c:v>
                </c:pt>
                <c:pt idx="11730">
                  <c:v>-6.1718799999999997E-2</c:v>
                </c:pt>
                <c:pt idx="11731">
                  <c:v>-6.4843700000000004E-2</c:v>
                </c:pt>
                <c:pt idx="11732">
                  <c:v>-7.9687499999999994E-2</c:v>
                </c:pt>
                <c:pt idx="11733">
                  <c:v>-6.6406199999999999E-2</c:v>
                </c:pt>
                <c:pt idx="11734">
                  <c:v>-3.0468800000000001E-2</c:v>
                </c:pt>
                <c:pt idx="11735">
                  <c:v>3.0468700000000001E-2</c:v>
                </c:pt>
                <c:pt idx="11736">
                  <c:v>-6.1718799999999997E-2</c:v>
                </c:pt>
                <c:pt idx="11737">
                  <c:v>-0.13281200000000001</c:v>
                </c:pt>
                <c:pt idx="11738">
                  <c:v>-6.9531300000000004E-2</c:v>
                </c:pt>
                <c:pt idx="11739">
                  <c:v>-6.1718799999999997E-2</c:v>
                </c:pt>
                <c:pt idx="11740">
                  <c:v>-7.3437500000000003E-2</c:v>
                </c:pt>
                <c:pt idx="11741">
                  <c:v>-7.5781299999999996E-2</c:v>
                </c:pt>
                <c:pt idx="11742">
                  <c:v>-2.0312500000000001E-2</c:v>
                </c:pt>
                <c:pt idx="11743">
                  <c:v>2.1874999999999999E-2</c:v>
                </c:pt>
                <c:pt idx="11744">
                  <c:v>-6.7968799999999996E-2</c:v>
                </c:pt>
                <c:pt idx="11745">
                  <c:v>-0.107031</c:v>
                </c:pt>
                <c:pt idx="11746">
                  <c:v>-5.46875E-2</c:v>
                </c:pt>
                <c:pt idx="11747">
                  <c:v>-5.3906299999999997E-2</c:v>
                </c:pt>
                <c:pt idx="11748">
                  <c:v>-8.59375E-2</c:v>
                </c:pt>
                <c:pt idx="11749">
                  <c:v>-4.7656299999999999E-2</c:v>
                </c:pt>
                <c:pt idx="11750">
                  <c:v>-3.2812500000000001E-2</c:v>
                </c:pt>
                <c:pt idx="11751">
                  <c:v>1.0937499999999999E-2</c:v>
                </c:pt>
                <c:pt idx="11752">
                  <c:v>-9.7656199999999999E-2</c:v>
                </c:pt>
                <c:pt idx="11753">
                  <c:v>-9.4531299999999999E-2</c:v>
                </c:pt>
                <c:pt idx="11754">
                  <c:v>-5.1562499999999997E-2</c:v>
                </c:pt>
                <c:pt idx="11755">
                  <c:v>-7.5781299999999996E-2</c:v>
                </c:pt>
                <c:pt idx="11756">
                  <c:v>-6.0937499999999999E-2</c:v>
                </c:pt>
                <c:pt idx="11757">
                  <c:v>-5.8593800000000001E-2</c:v>
                </c:pt>
                <c:pt idx="11758">
                  <c:v>-5.8593800000000001E-2</c:v>
                </c:pt>
                <c:pt idx="11759">
                  <c:v>-1.0156200000000001E-2</c:v>
                </c:pt>
                <c:pt idx="11760">
                  <c:v>-7.2656200000000004E-2</c:v>
                </c:pt>
                <c:pt idx="11761">
                  <c:v>-0.10312499999999999</c:v>
                </c:pt>
                <c:pt idx="11762">
                  <c:v>-3.5156199999999999E-2</c:v>
                </c:pt>
                <c:pt idx="11763">
                  <c:v>-5.46875E-2</c:v>
                </c:pt>
                <c:pt idx="11764">
                  <c:v>-0.103906</c:v>
                </c:pt>
                <c:pt idx="11765">
                  <c:v>-8.0468700000000004E-2</c:v>
                </c:pt>
                <c:pt idx="11766">
                  <c:v>-5.6250000000000001E-2</c:v>
                </c:pt>
                <c:pt idx="11767">
                  <c:v>2.7343800000000001E-2</c:v>
                </c:pt>
                <c:pt idx="11768">
                  <c:v>-6.6406199999999999E-2</c:v>
                </c:pt>
                <c:pt idx="11769">
                  <c:v>-0.120313</c:v>
                </c:pt>
                <c:pt idx="11770">
                  <c:v>-7.1874999999999994E-2</c:v>
                </c:pt>
                <c:pt idx="11771">
                  <c:v>-7.03125E-2</c:v>
                </c:pt>
                <c:pt idx="11772">
                  <c:v>-6.25E-2</c:v>
                </c:pt>
                <c:pt idx="11773">
                  <c:v>-8.0468700000000004E-2</c:v>
                </c:pt>
                <c:pt idx="11774">
                  <c:v>-8.9843800000000001E-2</c:v>
                </c:pt>
                <c:pt idx="11775">
                  <c:v>1.7187500000000001E-2</c:v>
                </c:pt>
                <c:pt idx="11776">
                  <c:v>-5.0781199999999999E-2</c:v>
                </c:pt>
                <c:pt idx="11777">
                  <c:v>-8.9062500000000003E-2</c:v>
                </c:pt>
                <c:pt idx="11778">
                  <c:v>-9.375E-2</c:v>
                </c:pt>
                <c:pt idx="11779">
                  <c:v>-8.7499999999999994E-2</c:v>
                </c:pt>
                <c:pt idx="11780">
                  <c:v>-2.2656300000000001E-2</c:v>
                </c:pt>
                <c:pt idx="11781">
                  <c:v>-2.6562499999999999E-2</c:v>
                </c:pt>
                <c:pt idx="11782">
                  <c:v>-0.10625</c:v>
                </c:pt>
                <c:pt idx="11783">
                  <c:v>-5.7812500000000003E-2</c:v>
                </c:pt>
                <c:pt idx="11784">
                  <c:v>4.6875E-2</c:v>
                </c:pt>
                <c:pt idx="11785">
                  <c:v>-1.7968700000000001E-2</c:v>
                </c:pt>
                <c:pt idx="11786">
                  <c:v>-9.3749999999999997E-3</c:v>
                </c:pt>
                <c:pt idx="11787">
                  <c:v>-4.3749999999999997E-2</c:v>
                </c:pt>
                <c:pt idx="11788">
                  <c:v>-9.7656199999999999E-2</c:v>
                </c:pt>
                <c:pt idx="11789">
                  <c:v>-0.1</c:v>
                </c:pt>
                <c:pt idx="11790">
                  <c:v>-5.7812500000000003E-2</c:v>
                </c:pt>
                <c:pt idx="11791">
                  <c:v>4.7656200000000003E-2</c:v>
                </c:pt>
                <c:pt idx="11792">
                  <c:v>-7.03125E-2</c:v>
                </c:pt>
                <c:pt idx="11793">
                  <c:v>-0.12734400000000001</c:v>
                </c:pt>
                <c:pt idx="11794">
                  <c:v>-3.6718800000000003E-2</c:v>
                </c:pt>
                <c:pt idx="11795">
                  <c:v>5.1562499999999997E-2</c:v>
                </c:pt>
                <c:pt idx="11796">
                  <c:v>-7.2656200000000004E-2</c:v>
                </c:pt>
                <c:pt idx="11797">
                  <c:v>7.8906199999999996E-2</c:v>
                </c:pt>
                <c:pt idx="11798">
                  <c:v>-1.0937499999999999E-2</c:v>
                </c:pt>
                <c:pt idx="11799">
                  <c:v>-9.5312499999999994E-2</c:v>
                </c:pt>
                <c:pt idx="11800">
                  <c:v>-0.17421900000000001</c:v>
                </c:pt>
                <c:pt idx="11801">
                  <c:v>-9.8437499999999997E-2</c:v>
                </c:pt>
                <c:pt idx="11802">
                  <c:v>4.1406199999999997E-2</c:v>
                </c:pt>
                <c:pt idx="11803">
                  <c:v>5.6250000000000001E-2</c:v>
                </c:pt>
                <c:pt idx="11804">
                  <c:v>-9.0624999999999997E-2</c:v>
                </c:pt>
                <c:pt idx="11805">
                  <c:v>-0.13906199999999999</c:v>
                </c:pt>
                <c:pt idx="11806">
                  <c:v>-9.0624999999999997E-2</c:v>
                </c:pt>
                <c:pt idx="11807">
                  <c:v>-4.3749999999999997E-2</c:v>
                </c:pt>
                <c:pt idx="11808">
                  <c:v>-5.46875E-2</c:v>
                </c:pt>
                <c:pt idx="11809">
                  <c:v>-5.8593800000000001E-2</c:v>
                </c:pt>
                <c:pt idx="11810">
                  <c:v>-1.4843800000000001E-2</c:v>
                </c:pt>
                <c:pt idx="11811">
                  <c:v>-6.5625000000000003E-2</c:v>
                </c:pt>
                <c:pt idx="11812">
                  <c:v>-9.0624999999999997E-2</c:v>
                </c:pt>
                <c:pt idx="11813">
                  <c:v>-6.1718799999999997E-2</c:v>
                </c:pt>
                <c:pt idx="11814">
                  <c:v>-2.5000000000000001E-2</c:v>
                </c:pt>
                <c:pt idx="11815">
                  <c:v>7.8125000000000004E-4</c:v>
                </c:pt>
                <c:pt idx="11816">
                  <c:v>-6.6406199999999999E-2</c:v>
                </c:pt>
                <c:pt idx="11817">
                  <c:v>-8.3593799999999996E-2</c:v>
                </c:pt>
                <c:pt idx="11818">
                  <c:v>-5.1562499999999997E-2</c:v>
                </c:pt>
                <c:pt idx="11819">
                  <c:v>-2.7343800000000001E-2</c:v>
                </c:pt>
                <c:pt idx="11820">
                  <c:v>-1.0156200000000001E-2</c:v>
                </c:pt>
                <c:pt idx="11821">
                  <c:v>-5.2343800000000003E-2</c:v>
                </c:pt>
                <c:pt idx="11822">
                  <c:v>-0.110156</c:v>
                </c:pt>
                <c:pt idx="11823">
                  <c:v>-5.4687499999999997E-3</c:v>
                </c:pt>
                <c:pt idx="11824">
                  <c:v>-6.0156300000000003E-2</c:v>
                </c:pt>
                <c:pt idx="11825">
                  <c:v>-9.2187500000000006E-2</c:v>
                </c:pt>
                <c:pt idx="11826">
                  <c:v>-8.6718799999999999E-2</c:v>
                </c:pt>
                <c:pt idx="11827">
                  <c:v>7.8125E-3</c:v>
                </c:pt>
                <c:pt idx="11828">
                  <c:v>-1.7187500000000001E-2</c:v>
                </c:pt>
                <c:pt idx="11829">
                  <c:v>-2.5781200000000001E-2</c:v>
                </c:pt>
                <c:pt idx="11830">
                  <c:v>-0.13671900000000001</c:v>
                </c:pt>
                <c:pt idx="11831">
                  <c:v>-1.2500000000000001E-2</c:v>
                </c:pt>
                <c:pt idx="11832">
                  <c:v>-2.1093799999999999E-2</c:v>
                </c:pt>
                <c:pt idx="11833">
                  <c:v>-0.11328100000000001</c:v>
                </c:pt>
                <c:pt idx="11834">
                  <c:v>-9.7656199999999999E-2</c:v>
                </c:pt>
                <c:pt idx="11835">
                  <c:v>-1.4843800000000001E-2</c:v>
                </c:pt>
                <c:pt idx="11836">
                  <c:v>-2.9687499999999999E-2</c:v>
                </c:pt>
                <c:pt idx="11837">
                  <c:v>-5.3906299999999997E-2</c:v>
                </c:pt>
                <c:pt idx="11838">
                  <c:v>-0.146094</c:v>
                </c:pt>
                <c:pt idx="11839">
                  <c:v>-2.6562499999999999E-2</c:v>
                </c:pt>
                <c:pt idx="11840">
                  <c:v>-1.7968700000000001E-2</c:v>
                </c:pt>
                <c:pt idx="11841">
                  <c:v>-0.11874999999999999</c:v>
                </c:pt>
                <c:pt idx="11842">
                  <c:v>-0.102344</c:v>
                </c:pt>
                <c:pt idx="11843">
                  <c:v>0</c:v>
                </c:pt>
                <c:pt idx="11844">
                  <c:v>3.6718800000000003E-2</c:v>
                </c:pt>
                <c:pt idx="11845">
                  <c:v>-2.8125000000000001E-2</c:v>
                </c:pt>
                <c:pt idx="11846">
                  <c:v>-0.117188</c:v>
                </c:pt>
                <c:pt idx="11847">
                  <c:v>-0.109375</c:v>
                </c:pt>
                <c:pt idx="11848">
                  <c:v>-2.4218799999999999E-2</c:v>
                </c:pt>
                <c:pt idx="11849">
                  <c:v>-5.7031199999999997E-2</c:v>
                </c:pt>
                <c:pt idx="11850">
                  <c:v>-6.0937499999999999E-2</c:v>
                </c:pt>
                <c:pt idx="11851">
                  <c:v>-6.0156300000000003E-2</c:v>
                </c:pt>
                <c:pt idx="11852">
                  <c:v>1.48437E-2</c:v>
                </c:pt>
                <c:pt idx="11853">
                  <c:v>-5.3124999999999999E-2</c:v>
                </c:pt>
                <c:pt idx="11854">
                  <c:v>-3.2812500000000001E-2</c:v>
                </c:pt>
                <c:pt idx="11855">
                  <c:v>-4.4531300000000003E-2</c:v>
                </c:pt>
                <c:pt idx="11856">
                  <c:v>-6.1718799999999997E-2</c:v>
                </c:pt>
                <c:pt idx="11857">
                  <c:v>-0.12812499999999999</c:v>
                </c:pt>
                <c:pt idx="11858">
                  <c:v>-4.2187500000000003E-2</c:v>
                </c:pt>
                <c:pt idx="11859">
                  <c:v>-1.6406299999999999E-2</c:v>
                </c:pt>
                <c:pt idx="11860">
                  <c:v>-6.8750000000000006E-2</c:v>
                </c:pt>
                <c:pt idx="11861">
                  <c:v>-0.14453099999999999</c:v>
                </c:pt>
                <c:pt idx="11862">
                  <c:v>-5.46875E-2</c:v>
                </c:pt>
                <c:pt idx="11863">
                  <c:v>-1.0937499999999999E-2</c:v>
                </c:pt>
                <c:pt idx="11864">
                  <c:v>-1.2500000000000001E-2</c:v>
                </c:pt>
                <c:pt idx="11865">
                  <c:v>7.3437500000000003E-2</c:v>
                </c:pt>
                <c:pt idx="11866">
                  <c:v>-0.15468699999999999</c:v>
                </c:pt>
                <c:pt idx="11867">
                  <c:v>-0.16953099999999999</c:v>
                </c:pt>
                <c:pt idx="11868">
                  <c:v>-0.103906</c:v>
                </c:pt>
                <c:pt idx="11869">
                  <c:v>-7.1874999999999994E-2</c:v>
                </c:pt>
                <c:pt idx="11870">
                  <c:v>-6.3281299999999999E-2</c:v>
                </c:pt>
                <c:pt idx="11871">
                  <c:v>-6.5625000000000003E-2</c:v>
                </c:pt>
                <c:pt idx="11872">
                  <c:v>-7.4999999999999997E-2</c:v>
                </c:pt>
                <c:pt idx="11873">
                  <c:v>-5.2343800000000003E-2</c:v>
                </c:pt>
                <c:pt idx="11874">
                  <c:v>-4.0625000000000001E-2</c:v>
                </c:pt>
                <c:pt idx="11875">
                  <c:v>-5.8593800000000001E-2</c:v>
                </c:pt>
                <c:pt idx="11876">
                  <c:v>-0.10312499999999999</c:v>
                </c:pt>
                <c:pt idx="11877">
                  <c:v>-7.3437500000000003E-2</c:v>
                </c:pt>
                <c:pt idx="11878">
                  <c:v>-5.3124999999999999E-2</c:v>
                </c:pt>
                <c:pt idx="11879">
                  <c:v>-6.5625000000000003E-2</c:v>
                </c:pt>
                <c:pt idx="11880">
                  <c:v>-9.0624999999999997E-2</c:v>
                </c:pt>
                <c:pt idx="11881">
                  <c:v>-0.05</c:v>
                </c:pt>
                <c:pt idx="11882">
                  <c:v>-5.2343800000000003E-2</c:v>
                </c:pt>
                <c:pt idx="11883">
                  <c:v>-6.0937499999999999E-2</c:v>
                </c:pt>
                <c:pt idx="11884">
                  <c:v>-7.2656200000000004E-2</c:v>
                </c:pt>
                <c:pt idx="11885">
                  <c:v>-6.5625000000000003E-2</c:v>
                </c:pt>
                <c:pt idx="11886">
                  <c:v>-4.1406199999999997E-2</c:v>
                </c:pt>
                <c:pt idx="11887">
                  <c:v>2.9687499999999999E-2</c:v>
                </c:pt>
                <c:pt idx="11888">
                  <c:v>-2.8125000000000001E-2</c:v>
                </c:pt>
                <c:pt idx="11889">
                  <c:v>-7.1093799999999999E-2</c:v>
                </c:pt>
                <c:pt idx="11890">
                  <c:v>-6.4843700000000004E-2</c:v>
                </c:pt>
                <c:pt idx="11891">
                  <c:v>-1.0156200000000001E-2</c:v>
                </c:pt>
                <c:pt idx="11892">
                  <c:v>-8.5156300000000004E-2</c:v>
                </c:pt>
                <c:pt idx="11893">
                  <c:v>-0.104688</c:v>
                </c:pt>
                <c:pt idx="11894">
                  <c:v>-3.4375000000000003E-2</c:v>
                </c:pt>
                <c:pt idx="11895">
                  <c:v>0.101562</c:v>
                </c:pt>
                <c:pt idx="11896">
                  <c:v>-3.0468800000000001E-2</c:v>
                </c:pt>
                <c:pt idx="11897">
                  <c:v>-8.2812499999999997E-2</c:v>
                </c:pt>
                <c:pt idx="11898">
                  <c:v>-4.2968800000000001E-2</c:v>
                </c:pt>
                <c:pt idx="11899">
                  <c:v>-1.4843800000000001E-2</c:v>
                </c:pt>
                <c:pt idx="11900">
                  <c:v>-0.1</c:v>
                </c:pt>
                <c:pt idx="11901">
                  <c:v>-0.12109399999999999</c:v>
                </c:pt>
                <c:pt idx="11902">
                  <c:v>-4.8437500000000001E-2</c:v>
                </c:pt>
                <c:pt idx="11903">
                  <c:v>7.1874999999999994E-2</c:v>
                </c:pt>
                <c:pt idx="11904">
                  <c:v>-6.25E-2</c:v>
                </c:pt>
                <c:pt idx="11905">
                  <c:v>-0.12656300000000001</c:v>
                </c:pt>
                <c:pt idx="11906">
                  <c:v>-7.1093799999999999E-2</c:v>
                </c:pt>
                <c:pt idx="11907">
                  <c:v>-4.5312499999999999E-2</c:v>
                </c:pt>
                <c:pt idx="11908">
                  <c:v>-6.9531300000000004E-2</c:v>
                </c:pt>
                <c:pt idx="11909">
                  <c:v>-5.6250000000000001E-2</c:v>
                </c:pt>
                <c:pt idx="11910">
                  <c:v>-3.4375000000000003E-2</c:v>
                </c:pt>
                <c:pt idx="11911">
                  <c:v>2.6562499999999999E-2</c:v>
                </c:pt>
                <c:pt idx="11912">
                  <c:v>-7.1874999999999994E-2</c:v>
                </c:pt>
                <c:pt idx="11913">
                  <c:v>-0.121875</c:v>
                </c:pt>
                <c:pt idx="11914">
                  <c:v>-7.2656200000000004E-2</c:v>
                </c:pt>
                <c:pt idx="11915">
                  <c:v>-4.3749999999999997E-2</c:v>
                </c:pt>
                <c:pt idx="11916">
                  <c:v>-7.3437500000000003E-2</c:v>
                </c:pt>
                <c:pt idx="11917">
                  <c:v>-7.5781299999999996E-2</c:v>
                </c:pt>
                <c:pt idx="11918">
                  <c:v>-8.3593799999999996E-2</c:v>
                </c:pt>
                <c:pt idx="11919">
                  <c:v>-3.7499999999999999E-2</c:v>
                </c:pt>
                <c:pt idx="11920">
                  <c:v>-8.8281200000000004E-2</c:v>
                </c:pt>
                <c:pt idx="11921">
                  <c:v>-0.125</c:v>
                </c:pt>
                <c:pt idx="11922">
                  <c:v>-5.8593800000000001E-2</c:v>
                </c:pt>
                <c:pt idx="11923">
                  <c:v>-7.4999999999999997E-2</c:v>
                </c:pt>
                <c:pt idx="11924">
                  <c:v>-7.6562500000000006E-2</c:v>
                </c:pt>
                <c:pt idx="11925">
                  <c:v>-6.4843700000000004E-2</c:v>
                </c:pt>
                <c:pt idx="11926">
                  <c:v>-6.7187499999999997E-2</c:v>
                </c:pt>
                <c:pt idx="11927">
                  <c:v>-3.90625E-2</c:v>
                </c:pt>
                <c:pt idx="11928">
                  <c:v>-5.0781199999999999E-2</c:v>
                </c:pt>
                <c:pt idx="11929">
                  <c:v>-0.108594</c:v>
                </c:pt>
                <c:pt idx="11930">
                  <c:v>-3.5156199999999999E-2</c:v>
                </c:pt>
                <c:pt idx="11931">
                  <c:v>-6.1718799999999997E-2</c:v>
                </c:pt>
                <c:pt idx="11932">
                  <c:v>-9.375E-2</c:v>
                </c:pt>
                <c:pt idx="11933">
                  <c:v>-7.1093799999999999E-2</c:v>
                </c:pt>
                <c:pt idx="11934">
                  <c:v>-4.0625000000000001E-2</c:v>
                </c:pt>
                <c:pt idx="11935">
                  <c:v>-1.3281299999999999E-2</c:v>
                </c:pt>
                <c:pt idx="11936">
                  <c:v>-6.7968799999999996E-2</c:v>
                </c:pt>
                <c:pt idx="11937">
                  <c:v>-9.5312499999999994E-2</c:v>
                </c:pt>
                <c:pt idx="11938">
                  <c:v>3.125E-2</c:v>
                </c:pt>
                <c:pt idx="11939">
                  <c:v>-6.9531300000000004E-2</c:v>
                </c:pt>
                <c:pt idx="11940">
                  <c:v>-0.13125000000000001</c:v>
                </c:pt>
                <c:pt idx="11941">
                  <c:v>-0.1</c:v>
                </c:pt>
                <c:pt idx="11942">
                  <c:v>-5.7031199999999997E-2</c:v>
                </c:pt>
                <c:pt idx="11943">
                  <c:v>-3.8281299999999997E-2</c:v>
                </c:pt>
                <c:pt idx="11944">
                  <c:v>-8.3593799999999996E-2</c:v>
                </c:pt>
                <c:pt idx="11945">
                  <c:v>-0.108594</c:v>
                </c:pt>
                <c:pt idx="11946">
                  <c:v>2.9687499999999999E-2</c:v>
                </c:pt>
                <c:pt idx="11947">
                  <c:v>-9.4531299999999999E-2</c:v>
                </c:pt>
                <c:pt idx="11948">
                  <c:v>-0.15390599999999999</c:v>
                </c:pt>
                <c:pt idx="11949">
                  <c:v>-0.101562</c:v>
                </c:pt>
                <c:pt idx="11950">
                  <c:v>-7.03125E-2</c:v>
                </c:pt>
                <c:pt idx="11951">
                  <c:v>-1.5625000000000001E-3</c:v>
                </c:pt>
                <c:pt idx="11952">
                  <c:v>-8.9843800000000001E-2</c:v>
                </c:pt>
                <c:pt idx="11953">
                  <c:v>-0.13203100000000001</c:v>
                </c:pt>
                <c:pt idx="11954">
                  <c:v>-2.5781200000000001E-2</c:v>
                </c:pt>
                <c:pt idx="11955">
                  <c:v>-7.9687499999999994E-2</c:v>
                </c:pt>
                <c:pt idx="11956">
                  <c:v>-0.120313</c:v>
                </c:pt>
                <c:pt idx="11957">
                  <c:v>-0.11093799999999999</c:v>
                </c:pt>
                <c:pt idx="11958">
                  <c:v>-6.5625000000000003E-2</c:v>
                </c:pt>
                <c:pt idx="11959">
                  <c:v>-4.6093799999999997E-2</c:v>
                </c:pt>
                <c:pt idx="11960">
                  <c:v>-4.6874999999999998E-3</c:v>
                </c:pt>
                <c:pt idx="11961">
                  <c:v>-8.7499999999999994E-2</c:v>
                </c:pt>
                <c:pt idx="11962">
                  <c:v>-7.2656200000000004E-2</c:v>
                </c:pt>
                <c:pt idx="11963">
                  <c:v>-0.150781</c:v>
                </c:pt>
                <c:pt idx="11964">
                  <c:v>-3.4375000000000003E-2</c:v>
                </c:pt>
                <c:pt idx="11965">
                  <c:v>-1.0937499999999999E-2</c:v>
                </c:pt>
                <c:pt idx="11966">
                  <c:v>-7.8906299999999999E-2</c:v>
                </c:pt>
                <c:pt idx="11967">
                  <c:v>-0.10546899999999999</c:v>
                </c:pt>
                <c:pt idx="11968">
                  <c:v>-4.6874999999999998E-3</c:v>
                </c:pt>
                <c:pt idx="11969">
                  <c:v>-4.7656299999999999E-2</c:v>
                </c:pt>
                <c:pt idx="11970">
                  <c:v>7.8906199999999996E-2</c:v>
                </c:pt>
                <c:pt idx="11971">
                  <c:v>5.7031199999999997E-2</c:v>
                </c:pt>
                <c:pt idx="11972">
                  <c:v>-3.6718800000000003E-2</c:v>
                </c:pt>
                <c:pt idx="11973">
                  <c:v>0.17499999999999999</c:v>
                </c:pt>
                <c:pt idx="11974">
                  <c:v>3.125E-2</c:v>
                </c:pt>
                <c:pt idx="11975">
                  <c:v>-6.7968799999999996E-2</c:v>
                </c:pt>
                <c:pt idx="11976">
                  <c:v>-1.3281299999999999E-2</c:v>
                </c:pt>
                <c:pt idx="11977">
                  <c:v>-0.17031199999999999</c:v>
                </c:pt>
                <c:pt idx="11978">
                  <c:v>-0.16328100000000001</c:v>
                </c:pt>
                <c:pt idx="11979">
                  <c:v>-7.7343800000000004E-2</c:v>
                </c:pt>
                <c:pt idx="11980">
                  <c:v>-4.6093799999999997E-2</c:v>
                </c:pt>
                <c:pt idx="11981">
                  <c:v>-7.03125E-2</c:v>
                </c:pt>
                <c:pt idx="11982">
                  <c:v>-0.12656300000000001</c:v>
                </c:pt>
                <c:pt idx="11983">
                  <c:v>-0.104688</c:v>
                </c:pt>
                <c:pt idx="11984">
                  <c:v>-5.3124999999999999E-2</c:v>
                </c:pt>
                <c:pt idx="11985">
                  <c:v>-4.7656299999999999E-2</c:v>
                </c:pt>
                <c:pt idx="11986">
                  <c:v>-1.6406299999999999E-2</c:v>
                </c:pt>
                <c:pt idx="11987">
                  <c:v>-8.59375E-2</c:v>
                </c:pt>
                <c:pt idx="11988">
                  <c:v>-6.3281299999999999E-2</c:v>
                </c:pt>
                <c:pt idx="11989">
                  <c:v>-4.2187500000000003E-2</c:v>
                </c:pt>
                <c:pt idx="11990">
                  <c:v>-7.6562500000000006E-2</c:v>
                </c:pt>
                <c:pt idx="11991">
                  <c:v>-8.2812499999999997E-2</c:v>
                </c:pt>
                <c:pt idx="11992">
                  <c:v>-6.0937499999999999E-2</c:v>
                </c:pt>
                <c:pt idx="11993">
                  <c:v>-6.4843700000000004E-2</c:v>
                </c:pt>
                <c:pt idx="11994">
                  <c:v>-3.1250000000000002E-3</c:v>
                </c:pt>
                <c:pt idx="11995">
                  <c:v>-0.103906</c:v>
                </c:pt>
                <c:pt idx="11996">
                  <c:v>-0.101562</c:v>
                </c:pt>
                <c:pt idx="11997">
                  <c:v>-3.5937499999999997E-2</c:v>
                </c:pt>
                <c:pt idx="11998">
                  <c:v>-9.1406299999999996E-2</c:v>
                </c:pt>
                <c:pt idx="11999">
                  <c:v>-7.03125E-2</c:v>
                </c:pt>
                <c:pt idx="12000">
                  <c:v>-4.1406199999999997E-2</c:v>
                </c:pt>
                <c:pt idx="12001">
                  <c:v>-6.0156300000000003E-2</c:v>
                </c:pt>
                <c:pt idx="12002">
                  <c:v>-5.5468799999999999E-2</c:v>
                </c:pt>
                <c:pt idx="12003">
                  <c:v>-7.1093799999999999E-2</c:v>
                </c:pt>
                <c:pt idx="12004">
                  <c:v>-6.0937499999999999E-2</c:v>
                </c:pt>
                <c:pt idx="12005">
                  <c:v>-2.34375E-2</c:v>
                </c:pt>
                <c:pt idx="12006">
                  <c:v>-8.59375E-2</c:v>
                </c:pt>
                <c:pt idx="12007">
                  <c:v>-5.5468799999999999E-2</c:v>
                </c:pt>
                <c:pt idx="12008">
                  <c:v>-5.4687499999999997E-3</c:v>
                </c:pt>
                <c:pt idx="12009">
                  <c:v>-2.0312500000000001E-2</c:v>
                </c:pt>
                <c:pt idx="12010">
                  <c:v>-3.9843799999999999E-2</c:v>
                </c:pt>
                <c:pt idx="12011">
                  <c:v>-0.111719</c:v>
                </c:pt>
                <c:pt idx="12012">
                  <c:v>-7.2656200000000004E-2</c:v>
                </c:pt>
                <c:pt idx="12013">
                  <c:v>7.8125000000000004E-4</c:v>
                </c:pt>
                <c:pt idx="12014">
                  <c:v>-7.9687499999999994E-2</c:v>
                </c:pt>
                <c:pt idx="12015">
                  <c:v>-7.7343800000000004E-2</c:v>
                </c:pt>
                <c:pt idx="12016">
                  <c:v>-3.0468800000000001E-2</c:v>
                </c:pt>
                <c:pt idx="12017">
                  <c:v>6.2500000000000003E-3</c:v>
                </c:pt>
                <c:pt idx="12018">
                  <c:v>-5.4687499999999997E-3</c:v>
                </c:pt>
                <c:pt idx="12019">
                  <c:v>-6.0156300000000003E-2</c:v>
                </c:pt>
                <c:pt idx="12020">
                  <c:v>-0.15312500000000001</c:v>
                </c:pt>
                <c:pt idx="12021">
                  <c:v>-8.7499999999999994E-2</c:v>
                </c:pt>
                <c:pt idx="12022">
                  <c:v>-5.4687499999999997E-3</c:v>
                </c:pt>
                <c:pt idx="12023">
                  <c:v>-8.3593799999999996E-2</c:v>
                </c:pt>
                <c:pt idx="12024">
                  <c:v>-9.375E-2</c:v>
                </c:pt>
                <c:pt idx="12025">
                  <c:v>-3.90625E-3</c:v>
                </c:pt>
                <c:pt idx="12026">
                  <c:v>7.4218800000000001E-2</c:v>
                </c:pt>
                <c:pt idx="12027">
                  <c:v>7.0312500000000002E-3</c:v>
                </c:pt>
                <c:pt idx="12028">
                  <c:v>-1.0156200000000001E-2</c:v>
                </c:pt>
                <c:pt idx="12029">
                  <c:v>-5.0781199999999999E-2</c:v>
                </c:pt>
                <c:pt idx="12030">
                  <c:v>-0.102344</c:v>
                </c:pt>
                <c:pt idx="12031">
                  <c:v>-0.14218800000000001</c:v>
                </c:pt>
                <c:pt idx="12032">
                  <c:v>-9.6875000000000003E-2</c:v>
                </c:pt>
                <c:pt idx="12033">
                  <c:v>-3.3593699999999997E-2</c:v>
                </c:pt>
                <c:pt idx="12034">
                  <c:v>-5.46875E-2</c:v>
                </c:pt>
                <c:pt idx="12035">
                  <c:v>-5.3124999999999999E-2</c:v>
                </c:pt>
                <c:pt idx="12036">
                  <c:v>-0.15937499999999999</c:v>
                </c:pt>
                <c:pt idx="12037">
                  <c:v>-8.8281200000000004E-2</c:v>
                </c:pt>
                <c:pt idx="12038">
                  <c:v>8.9062500000000003E-2</c:v>
                </c:pt>
                <c:pt idx="12039">
                  <c:v>-4.9218699999999997E-2</c:v>
                </c:pt>
                <c:pt idx="12040">
                  <c:v>-0.15625</c:v>
                </c:pt>
                <c:pt idx="12041">
                  <c:v>-0.140625</c:v>
                </c:pt>
                <c:pt idx="12042">
                  <c:v>-0.1125</c:v>
                </c:pt>
                <c:pt idx="12043">
                  <c:v>-7.1874999999999994E-2</c:v>
                </c:pt>
                <c:pt idx="12044">
                  <c:v>-9.4531299999999999E-2</c:v>
                </c:pt>
                <c:pt idx="12045">
                  <c:v>-8.6718799999999999E-2</c:v>
                </c:pt>
                <c:pt idx="12046">
                  <c:v>-4.5312499999999999E-2</c:v>
                </c:pt>
                <c:pt idx="12047">
                  <c:v>-7.4999999999999997E-2</c:v>
                </c:pt>
                <c:pt idx="12048">
                  <c:v>-9.8437499999999997E-2</c:v>
                </c:pt>
                <c:pt idx="12049">
                  <c:v>-8.59375E-2</c:v>
                </c:pt>
                <c:pt idx="12050">
                  <c:v>-0.108594</c:v>
                </c:pt>
                <c:pt idx="12051">
                  <c:v>-7.1874999999999994E-2</c:v>
                </c:pt>
                <c:pt idx="12052">
                  <c:v>-7.3437500000000003E-2</c:v>
                </c:pt>
                <c:pt idx="12053">
                  <c:v>-9.2187500000000006E-2</c:v>
                </c:pt>
                <c:pt idx="12054">
                  <c:v>-6.1718799999999997E-2</c:v>
                </c:pt>
                <c:pt idx="12055">
                  <c:v>-1.5625E-2</c:v>
                </c:pt>
                <c:pt idx="12056">
                  <c:v>-5.46875E-2</c:v>
                </c:pt>
                <c:pt idx="12057">
                  <c:v>-7.4218800000000001E-2</c:v>
                </c:pt>
                <c:pt idx="12058">
                  <c:v>-0.101562</c:v>
                </c:pt>
                <c:pt idx="12059">
                  <c:v>-4.8437500000000001E-2</c:v>
                </c:pt>
                <c:pt idx="12060">
                  <c:v>-7.7343800000000004E-2</c:v>
                </c:pt>
                <c:pt idx="12061">
                  <c:v>-8.4375000000000006E-2</c:v>
                </c:pt>
                <c:pt idx="12062">
                  <c:v>-5.46875E-2</c:v>
                </c:pt>
                <c:pt idx="12063">
                  <c:v>0</c:v>
                </c:pt>
                <c:pt idx="12064">
                  <c:v>-6.0937499999999999E-2</c:v>
                </c:pt>
                <c:pt idx="12065">
                  <c:v>-8.4375000000000006E-2</c:v>
                </c:pt>
                <c:pt idx="12066">
                  <c:v>-0.1</c:v>
                </c:pt>
                <c:pt idx="12067">
                  <c:v>-3.2031299999999999E-2</c:v>
                </c:pt>
                <c:pt idx="12068">
                  <c:v>-7.4218800000000001E-2</c:v>
                </c:pt>
                <c:pt idx="12069">
                  <c:v>-0.103906</c:v>
                </c:pt>
                <c:pt idx="12070">
                  <c:v>-9.8437499999999997E-2</c:v>
                </c:pt>
                <c:pt idx="12071">
                  <c:v>-1.5625E-2</c:v>
                </c:pt>
                <c:pt idx="12072">
                  <c:v>-6.25E-2</c:v>
                </c:pt>
                <c:pt idx="12073">
                  <c:v>-9.8437499999999997E-2</c:v>
                </c:pt>
                <c:pt idx="12074">
                  <c:v>-0.11328100000000001</c:v>
                </c:pt>
                <c:pt idx="12075">
                  <c:v>-4.7656299999999999E-2</c:v>
                </c:pt>
                <c:pt idx="12076">
                  <c:v>-6.25E-2</c:v>
                </c:pt>
                <c:pt idx="12077">
                  <c:v>-0.10625</c:v>
                </c:pt>
                <c:pt idx="12078">
                  <c:v>-9.5312499999999994E-2</c:v>
                </c:pt>
                <c:pt idx="12079">
                  <c:v>2.6562499999999999E-2</c:v>
                </c:pt>
                <c:pt idx="12080">
                  <c:v>-4.0625000000000001E-2</c:v>
                </c:pt>
                <c:pt idx="12081">
                  <c:v>-0.101562</c:v>
                </c:pt>
                <c:pt idx="12082">
                  <c:v>-0.117188</c:v>
                </c:pt>
                <c:pt idx="12083">
                  <c:v>-3.0468800000000001E-2</c:v>
                </c:pt>
                <c:pt idx="12084">
                  <c:v>-3.5156199999999999E-2</c:v>
                </c:pt>
                <c:pt idx="12085">
                  <c:v>-0.110156</c:v>
                </c:pt>
                <c:pt idx="12086">
                  <c:v>-9.7656199999999999E-2</c:v>
                </c:pt>
                <c:pt idx="12087">
                  <c:v>5.3906200000000001E-2</c:v>
                </c:pt>
                <c:pt idx="12088">
                  <c:v>-3.5156199999999999E-2</c:v>
                </c:pt>
                <c:pt idx="12089">
                  <c:v>-6.8750000000000006E-2</c:v>
                </c:pt>
                <c:pt idx="12090">
                  <c:v>-0.13750000000000001</c:v>
                </c:pt>
                <c:pt idx="12091">
                  <c:v>-8.59375E-2</c:v>
                </c:pt>
                <c:pt idx="12092">
                  <c:v>-2.8125000000000001E-2</c:v>
                </c:pt>
                <c:pt idx="12093">
                  <c:v>-6.9531300000000004E-2</c:v>
                </c:pt>
                <c:pt idx="12094">
                  <c:v>-9.7656199999999999E-2</c:v>
                </c:pt>
                <c:pt idx="12095">
                  <c:v>7.8125000000000004E-4</c:v>
                </c:pt>
                <c:pt idx="12096">
                  <c:v>-1.5625000000000001E-3</c:v>
                </c:pt>
                <c:pt idx="12097">
                  <c:v>-4.6093799999999997E-2</c:v>
                </c:pt>
                <c:pt idx="12098">
                  <c:v>-3.4375000000000003E-2</c:v>
                </c:pt>
                <c:pt idx="12099">
                  <c:v>-7.8906299999999999E-2</c:v>
                </c:pt>
                <c:pt idx="12100">
                  <c:v>-6.5625000000000003E-2</c:v>
                </c:pt>
                <c:pt idx="12101">
                  <c:v>-1.7968700000000001E-2</c:v>
                </c:pt>
                <c:pt idx="12102">
                  <c:v>8.2031199999999999E-2</c:v>
                </c:pt>
                <c:pt idx="12103">
                  <c:v>-0.102344</c:v>
                </c:pt>
                <c:pt idx="12104">
                  <c:v>-0.14296900000000001</c:v>
                </c:pt>
                <c:pt idx="12105">
                  <c:v>-5.8593800000000001E-2</c:v>
                </c:pt>
                <c:pt idx="12106">
                  <c:v>7.1093699999999996E-2</c:v>
                </c:pt>
                <c:pt idx="12107">
                  <c:v>-5.3124999999999999E-2</c:v>
                </c:pt>
                <c:pt idx="12108">
                  <c:v>5.2343800000000003E-2</c:v>
                </c:pt>
                <c:pt idx="12109">
                  <c:v>7.6562500000000006E-2</c:v>
                </c:pt>
                <c:pt idx="12110">
                  <c:v>-5.46875E-2</c:v>
                </c:pt>
                <c:pt idx="12111">
                  <c:v>-0.1</c:v>
                </c:pt>
                <c:pt idx="12112">
                  <c:v>-0.135156</c:v>
                </c:pt>
                <c:pt idx="12113">
                  <c:v>-0.17031199999999999</c:v>
                </c:pt>
                <c:pt idx="12114">
                  <c:v>-9.2187500000000006E-2</c:v>
                </c:pt>
                <c:pt idx="12115">
                  <c:v>-5.7812500000000003E-2</c:v>
                </c:pt>
                <c:pt idx="12116">
                  <c:v>-1.8749999999999999E-2</c:v>
                </c:pt>
                <c:pt idx="12117">
                  <c:v>-0.10781200000000001</c:v>
                </c:pt>
                <c:pt idx="12118">
                  <c:v>-0.125781</c:v>
                </c:pt>
                <c:pt idx="12119">
                  <c:v>-8.6718799999999999E-2</c:v>
                </c:pt>
                <c:pt idx="12120">
                  <c:v>-3.5937499999999997E-2</c:v>
                </c:pt>
                <c:pt idx="12121">
                  <c:v>-5.8593800000000001E-2</c:v>
                </c:pt>
                <c:pt idx="12122">
                  <c:v>-8.2031199999999999E-2</c:v>
                </c:pt>
                <c:pt idx="12123">
                  <c:v>-9.4531299999999999E-2</c:v>
                </c:pt>
                <c:pt idx="12124">
                  <c:v>-7.8906299999999999E-2</c:v>
                </c:pt>
                <c:pt idx="12125">
                  <c:v>-3.8281299999999997E-2</c:v>
                </c:pt>
                <c:pt idx="12126">
                  <c:v>-7.8906299999999999E-2</c:v>
                </c:pt>
                <c:pt idx="12127">
                  <c:v>-7.5781299999999996E-2</c:v>
                </c:pt>
                <c:pt idx="12128">
                  <c:v>-6.7968799999999996E-2</c:v>
                </c:pt>
                <c:pt idx="12129">
                  <c:v>-5.7031199999999997E-2</c:v>
                </c:pt>
                <c:pt idx="12130">
                  <c:v>-7.8906299999999999E-2</c:v>
                </c:pt>
                <c:pt idx="12131">
                  <c:v>-5.6250000000000001E-2</c:v>
                </c:pt>
                <c:pt idx="12132">
                  <c:v>-5.7812500000000003E-2</c:v>
                </c:pt>
                <c:pt idx="12133">
                  <c:v>-1.3281299999999999E-2</c:v>
                </c:pt>
                <c:pt idx="12134">
                  <c:v>-6.7968799999999996E-2</c:v>
                </c:pt>
                <c:pt idx="12135">
                  <c:v>-9.1406299999999996E-2</c:v>
                </c:pt>
                <c:pt idx="12136">
                  <c:v>-4.9218699999999997E-2</c:v>
                </c:pt>
                <c:pt idx="12137">
                  <c:v>-6.4843700000000004E-2</c:v>
                </c:pt>
                <c:pt idx="12138">
                  <c:v>-3.3593699999999997E-2</c:v>
                </c:pt>
                <c:pt idx="12139">
                  <c:v>-5.46875E-2</c:v>
                </c:pt>
                <c:pt idx="12140">
                  <c:v>-5.2343800000000003E-2</c:v>
                </c:pt>
                <c:pt idx="12141">
                  <c:v>-7.8125E-3</c:v>
                </c:pt>
                <c:pt idx="12142">
                  <c:v>-7.2656200000000004E-2</c:v>
                </c:pt>
                <c:pt idx="12143">
                  <c:v>-8.2812499999999997E-2</c:v>
                </c:pt>
                <c:pt idx="12144">
                  <c:v>-5.7031199999999997E-2</c:v>
                </c:pt>
                <c:pt idx="12145">
                  <c:v>-6.0937499999999999E-2</c:v>
                </c:pt>
                <c:pt idx="12146">
                  <c:v>-1.8749999999999999E-2</c:v>
                </c:pt>
                <c:pt idx="12147">
                  <c:v>8.5937500000000007E-3</c:v>
                </c:pt>
                <c:pt idx="12148">
                  <c:v>-8.5156300000000004E-2</c:v>
                </c:pt>
                <c:pt idx="12149">
                  <c:v>-3.0468800000000001E-2</c:v>
                </c:pt>
                <c:pt idx="12150">
                  <c:v>-7.8906299999999999E-2</c:v>
                </c:pt>
                <c:pt idx="12151">
                  <c:v>-0.10312499999999999</c:v>
                </c:pt>
                <c:pt idx="12152">
                  <c:v>-8.0468700000000004E-2</c:v>
                </c:pt>
                <c:pt idx="12153">
                  <c:v>-4.6093799999999997E-2</c:v>
                </c:pt>
                <c:pt idx="12154">
                  <c:v>2.6562499999999999E-2</c:v>
                </c:pt>
                <c:pt idx="12155">
                  <c:v>1.7187500000000001E-2</c:v>
                </c:pt>
                <c:pt idx="12156">
                  <c:v>-0.107031</c:v>
                </c:pt>
                <c:pt idx="12157">
                  <c:v>-5.2343800000000003E-2</c:v>
                </c:pt>
                <c:pt idx="12158">
                  <c:v>-8.4375000000000006E-2</c:v>
                </c:pt>
                <c:pt idx="12159">
                  <c:v>-8.5156300000000004E-2</c:v>
                </c:pt>
                <c:pt idx="12160">
                  <c:v>-5.5468799999999999E-2</c:v>
                </c:pt>
                <c:pt idx="12161">
                  <c:v>-7.4218800000000001E-2</c:v>
                </c:pt>
                <c:pt idx="12162">
                  <c:v>-3.5156199999999999E-2</c:v>
                </c:pt>
                <c:pt idx="12163">
                  <c:v>2.0312500000000001E-2</c:v>
                </c:pt>
                <c:pt idx="12164">
                  <c:v>-7.5781299999999996E-2</c:v>
                </c:pt>
                <c:pt idx="12165">
                  <c:v>-1.4843800000000001E-2</c:v>
                </c:pt>
                <c:pt idx="12166">
                  <c:v>-7.7343800000000004E-2</c:v>
                </c:pt>
                <c:pt idx="12167">
                  <c:v>-0.14687500000000001</c:v>
                </c:pt>
                <c:pt idx="12168">
                  <c:v>3.7499999999999999E-2</c:v>
                </c:pt>
                <c:pt idx="12169">
                  <c:v>-9.375E-2</c:v>
                </c:pt>
                <c:pt idx="12170">
                  <c:v>-0.13437499999999999</c:v>
                </c:pt>
                <c:pt idx="12171">
                  <c:v>-9.6875000000000003E-2</c:v>
                </c:pt>
                <c:pt idx="12172">
                  <c:v>-2.1093799999999999E-2</c:v>
                </c:pt>
                <c:pt idx="12173">
                  <c:v>1.7968700000000001E-2</c:v>
                </c:pt>
                <c:pt idx="12174">
                  <c:v>-2.2656300000000001E-2</c:v>
                </c:pt>
                <c:pt idx="12175">
                  <c:v>-5.3124999999999999E-2</c:v>
                </c:pt>
                <c:pt idx="12176">
                  <c:v>-6.3281299999999999E-2</c:v>
                </c:pt>
                <c:pt idx="12177">
                  <c:v>-0.14218800000000001</c:v>
                </c:pt>
                <c:pt idx="12178">
                  <c:v>-9.8437499999999997E-2</c:v>
                </c:pt>
                <c:pt idx="12179">
                  <c:v>1.48437E-2</c:v>
                </c:pt>
                <c:pt idx="12180">
                  <c:v>-1.5625E-2</c:v>
                </c:pt>
                <c:pt idx="12181">
                  <c:v>-9.2968800000000004E-2</c:v>
                </c:pt>
                <c:pt idx="12182">
                  <c:v>-0.1125</c:v>
                </c:pt>
                <c:pt idx="12183">
                  <c:v>-5.7031199999999997E-2</c:v>
                </c:pt>
                <c:pt idx="12184">
                  <c:v>-1.0156200000000001E-2</c:v>
                </c:pt>
                <c:pt idx="12185">
                  <c:v>-7.8125E-3</c:v>
                </c:pt>
                <c:pt idx="12186">
                  <c:v>-2.5781200000000001E-2</c:v>
                </c:pt>
                <c:pt idx="12187">
                  <c:v>-0.14687500000000001</c:v>
                </c:pt>
                <c:pt idx="12188">
                  <c:v>-0.150781</c:v>
                </c:pt>
                <c:pt idx="12189">
                  <c:v>-5.6250000000000001E-2</c:v>
                </c:pt>
                <c:pt idx="12190">
                  <c:v>8.3593799999999996E-2</c:v>
                </c:pt>
                <c:pt idx="12191">
                  <c:v>-9.2187500000000006E-2</c:v>
                </c:pt>
                <c:pt idx="12192">
                  <c:v>-0.15859400000000001</c:v>
                </c:pt>
                <c:pt idx="12193">
                  <c:v>-0.122656</c:v>
                </c:pt>
                <c:pt idx="12194">
                  <c:v>-7.5781299999999996E-2</c:v>
                </c:pt>
                <c:pt idx="12195">
                  <c:v>-4.4531300000000003E-2</c:v>
                </c:pt>
                <c:pt idx="12196">
                  <c:v>-0.102344</c:v>
                </c:pt>
                <c:pt idx="12197">
                  <c:v>-7.9687499999999994E-2</c:v>
                </c:pt>
                <c:pt idx="12198">
                  <c:v>-4.2187500000000003E-2</c:v>
                </c:pt>
                <c:pt idx="12199">
                  <c:v>-0.11328100000000001</c:v>
                </c:pt>
                <c:pt idx="12200">
                  <c:v>-7.8906299999999999E-2</c:v>
                </c:pt>
                <c:pt idx="12201">
                  <c:v>-7.3437500000000003E-2</c:v>
                </c:pt>
                <c:pt idx="12202">
                  <c:v>-8.59375E-2</c:v>
                </c:pt>
                <c:pt idx="12203">
                  <c:v>-1.40625E-2</c:v>
                </c:pt>
                <c:pt idx="12204">
                  <c:v>-8.9843800000000001E-2</c:v>
                </c:pt>
                <c:pt idx="12205">
                  <c:v>-0.100781</c:v>
                </c:pt>
                <c:pt idx="12206">
                  <c:v>-6.7187499999999997E-2</c:v>
                </c:pt>
                <c:pt idx="12207">
                  <c:v>-4.4531300000000003E-2</c:v>
                </c:pt>
                <c:pt idx="12208">
                  <c:v>-5.4687499999999997E-3</c:v>
                </c:pt>
                <c:pt idx="12209">
                  <c:v>-7.7343800000000004E-2</c:v>
                </c:pt>
                <c:pt idx="12210">
                  <c:v>-0.1</c:v>
                </c:pt>
                <c:pt idx="12211">
                  <c:v>-5.2343800000000003E-2</c:v>
                </c:pt>
                <c:pt idx="12212">
                  <c:v>-7.9687499999999994E-2</c:v>
                </c:pt>
                <c:pt idx="12213">
                  <c:v>-9.4531299999999999E-2</c:v>
                </c:pt>
                <c:pt idx="12214">
                  <c:v>-4.6093799999999997E-2</c:v>
                </c:pt>
                <c:pt idx="12215">
                  <c:v>-5.0781199999999999E-2</c:v>
                </c:pt>
                <c:pt idx="12216">
                  <c:v>1.7968700000000001E-2</c:v>
                </c:pt>
                <c:pt idx="12217">
                  <c:v>-5.6250000000000001E-2</c:v>
                </c:pt>
                <c:pt idx="12218">
                  <c:v>-0.13281200000000001</c:v>
                </c:pt>
                <c:pt idx="12219">
                  <c:v>-7.9687499999999994E-2</c:v>
                </c:pt>
                <c:pt idx="12220">
                  <c:v>-9.5312499999999994E-2</c:v>
                </c:pt>
                <c:pt idx="12221">
                  <c:v>-8.6718799999999999E-2</c:v>
                </c:pt>
                <c:pt idx="12222">
                  <c:v>-8.2031199999999999E-2</c:v>
                </c:pt>
                <c:pt idx="12223">
                  <c:v>-7.8125E-2</c:v>
                </c:pt>
                <c:pt idx="12224">
                  <c:v>8.5937500000000007E-3</c:v>
                </c:pt>
                <c:pt idx="12225">
                  <c:v>-4.4531300000000003E-2</c:v>
                </c:pt>
                <c:pt idx="12226">
                  <c:v>-0.114844</c:v>
                </c:pt>
                <c:pt idx="12227">
                  <c:v>-8.4375000000000006E-2</c:v>
                </c:pt>
                <c:pt idx="12228">
                  <c:v>-6.8750000000000006E-2</c:v>
                </c:pt>
                <c:pt idx="12229">
                  <c:v>-5.3124999999999999E-2</c:v>
                </c:pt>
                <c:pt idx="12230">
                  <c:v>-8.7499999999999994E-2</c:v>
                </c:pt>
                <c:pt idx="12231">
                  <c:v>-8.3593799999999996E-2</c:v>
                </c:pt>
                <c:pt idx="12232">
                  <c:v>2.8906299999999999E-2</c:v>
                </c:pt>
                <c:pt idx="12233">
                  <c:v>-2.6562499999999999E-2</c:v>
                </c:pt>
                <c:pt idx="12234">
                  <c:v>-9.6093700000000004E-2</c:v>
                </c:pt>
                <c:pt idx="12235">
                  <c:v>-8.59375E-2</c:v>
                </c:pt>
                <c:pt idx="12236">
                  <c:v>-0.121875</c:v>
                </c:pt>
                <c:pt idx="12237">
                  <c:v>-7.8906299999999999E-2</c:v>
                </c:pt>
                <c:pt idx="12238">
                  <c:v>-8.5937500000000007E-3</c:v>
                </c:pt>
                <c:pt idx="12239">
                  <c:v>-9.6875000000000003E-2</c:v>
                </c:pt>
                <c:pt idx="12240">
                  <c:v>-8.2031199999999999E-2</c:v>
                </c:pt>
                <c:pt idx="12241">
                  <c:v>-2.8125000000000001E-2</c:v>
                </c:pt>
                <c:pt idx="12242">
                  <c:v>-5.3124999999999999E-2</c:v>
                </c:pt>
                <c:pt idx="12243">
                  <c:v>-1.40625E-2</c:v>
                </c:pt>
                <c:pt idx="12244">
                  <c:v>-8.9843800000000001E-2</c:v>
                </c:pt>
                <c:pt idx="12245">
                  <c:v>-0.135156</c:v>
                </c:pt>
                <c:pt idx="12246">
                  <c:v>-7.8125E-2</c:v>
                </c:pt>
                <c:pt idx="12247">
                  <c:v>-3.90625E-2</c:v>
                </c:pt>
                <c:pt idx="12248">
                  <c:v>-7.4999999999999997E-2</c:v>
                </c:pt>
                <c:pt idx="12249">
                  <c:v>-9.2187500000000006E-2</c:v>
                </c:pt>
                <c:pt idx="12250">
                  <c:v>-6.3281299999999999E-2</c:v>
                </c:pt>
                <c:pt idx="12251">
                  <c:v>2.5781200000000001E-2</c:v>
                </c:pt>
                <c:pt idx="12252">
                  <c:v>-0.05</c:v>
                </c:pt>
                <c:pt idx="12253">
                  <c:v>-3.7499999999999999E-2</c:v>
                </c:pt>
                <c:pt idx="12254">
                  <c:v>-2.5781200000000001E-2</c:v>
                </c:pt>
                <c:pt idx="12255">
                  <c:v>-8.8281200000000004E-2</c:v>
                </c:pt>
                <c:pt idx="12256">
                  <c:v>-8.5156300000000004E-2</c:v>
                </c:pt>
                <c:pt idx="12257">
                  <c:v>7.8125E-3</c:v>
                </c:pt>
                <c:pt idx="12258">
                  <c:v>-2.34375E-2</c:v>
                </c:pt>
                <c:pt idx="12259">
                  <c:v>-0.10546899999999999</c:v>
                </c:pt>
                <c:pt idx="12260">
                  <c:v>-0.12109399999999999</c:v>
                </c:pt>
                <c:pt idx="12261">
                  <c:v>-1.8749999999999999E-2</c:v>
                </c:pt>
                <c:pt idx="12262">
                  <c:v>3.3593699999999997E-2</c:v>
                </c:pt>
                <c:pt idx="12263">
                  <c:v>-7.3437500000000003E-2</c:v>
                </c:pt>
                <c:pt idx="12264">
                  <c:v>2.5781200000000001E-2</c:v>
                </c:pt>
                <c:pt idx="12265">
                  <c:v>-7.8125E-3</c:v>
                </c:pt>
                <c:pt idx="12266">
                  <c:v>-5.7812500000000003E-2</c:v>
                </c:pt>
                <c:pt idx="12267">
                  <c:v>-7.6562500000000006E-2</c:v>
                </c:pt>
                <c:pt idx="12268">
                  <c:v>-0.117188</c:v>
                </c:pt>
                <c:pt idx="12269">
                  <c:v>-0.108594</c:v>
                </c:pt>
                <c:pt idx="12270">
                  <c:v>-6.7968799999999996E-2</c:v>
                </c:pt>
                <c:pt idx="12271">
                  <c:v>-0.05</c:v>
                </c:pt>
                <c:pt idx="12272">
                  <c:v>-7.4218800000000001E-2</c:v>
                </c:pt>
                <c:pt idx="12273">
                  <c:v>-7.2656200000000004E-2</c:v>
                </c:pt>
                <c:pt idx="12274">
                  <c:v>-4.6093799999999997E-2</c:v>
                </c:pt>
                <c:pt idx="12275">
                  <c:v>-8.8281200000000004E-2</c:v>
                </c:pt>
                <c:pt idx="12276">
                  <c:v>-8.6718799999999999E-2</c:v>
                </c:pt>
                <c:pt idx="12277">
                  <c:v>-0.1</c:v>
                </c:pt>
                <c:pt idx="12278">
                  <c:v>-8.6718799999999999E-2</c:v>
                </c:pt>
                <c:pt idx="12279">
                  <c:v>-4.7656299999999999E-2</c:v>
                </c:pt>
                <c:pt idx="12280">
                  <c:v>-8.2812499999999997E-2</c:v>
                </c:pt>
                <c:pt idx="12281">
                  <c:v>-8.59375E-2</c:v>
                </c:pt>
                <c:pt idx="12282">
                  <c:v>-9.2187500000000006E-2</c:v>
                </c:pt>
                <c:pt idx="12283">
                  <c:v>-7.03125E-2</c:v>
                </c:pt>
                <c:pt idx="12284">
                  <c:v>-5.8593800000000001E-2</c:v>
                </c:pt>
                <c:pt idx="12285">
                  <c:v>-6.8750000000000006E-2</c:v>
                </c:pt>
                <c:pt idx="12286">
                  <c:v>-9.375E-2</c:v>
                </c:pt>
                <c:pt idx="12287">
                  <c:v>-9.8437499999999997E-2</c:v>
                </c:pt>
                <c:pt idx="12288">
                  <c:v>-9.6093700000000004E-2</c:v>
                </c:pt>
                <c:pt idx="12289">
                  <c:v>-8.7499999999999994E-2</c:v>
                </c:pt>
                <c:pt idx="12290">
                  <c:v>-8.8281200000000004E-2</c:v>
                </c:pt>
                <c:pt idx="12291">
                  <c:v>-5.3124999999999999E-2</c:v>
                </c:pt>
                <c:pt idx="12292">
                  <c:v>-5.0781199999999999E-2</c:v>
                </c:pt>
                <c:pt idx="12293">
                  <c:v>-6.7968799999999996E-2</c:v>
                </c:pt>
                <c:pt idx="12294">
                  <c:v>-4.6093799999999997E-2</c:v>
                </c:pt>
                <c:pt idx="12295">
                  <c:v>-5.46875E-2</c:v>
                </c:pt>
                <c:pt idx="12296">
                  <c:v>-8.59375E-2</c:v>
                </c:pt>
                <c:pt idx="12297">
                  <c:v>-7.5781299999999996E-2</c:v>
                </c:pt>
                <c:pt idx="12298">
                  <c:v>-5.3906299999999997E-2</c:v>
                </c:pt>
                <c:pt idx="12299">
                  <c:v>-5.0781199999999999E-2</c:v>
                </c:pt>
                <c:pt idx="12300">
                  <c:v>-8.0468700000000004E-2</c:v>
                </c:pt>
                <c:pt idx="12301">
                  <c:v>-8.4375000000000006E-2</c:v>
                </c:pt>
                <c:pt idx="12302">
                  <c:v>-6.0156300000000003E-2</c:v>
                </c:pt>
                <c:pt idx="12303">
                  <c:v>-6.7968799999999996E-2</c:v>
                </c:pt>
                <c:pt idx="12304">
                  <c:v>-7.5781299999999996E-2</c:v>
                </c:pt>
                <c:pt idx="12305">
                  <c:v>-4.9218699999999997E-2</c:v>
                </c:pt>
                <c:pt idx="12306">
                  <c:v>-2.5000000000000001E-2</c:v>
                </c:pt>
                <c:pt idx="12307">
                  <c:v>-7.4999999999999997E-2</c:v>
                </c:pt>
                <c:pt idx="12308">
                  <c:v>-6.7968799999999996E-2</c:v>
                </c:pt>
                <c:pt idx="12309">
                  <c:v>-4.9218699999999997E-2</c:v>
                </c:pt>
                <c:pt idx="12310">
                  <c:v>-5.6250000000000001E-2</c:v>
                </c:pt>
                <c:pt idx="12311">
                  <c:v>-6.1718799999999997E-2</c:v>
                </c:pt>
                <c:pt idx="12312">
                  <c:v>-1.0156200000000001E-2</c:v>
                </c:pt>
                <c:pt idx="12313">
                  <c:v>-2.8125000000000001E-2</c:v>
                </c:pt>
                <c:pt idx="12314">
                  <c:v>-7.8906299999999999E-2</c:v>
                </c:pt>
                <c:pt idx="12315">
                  <c:v>-8.8281200000000004E-2</c:v>
                </c:pt>
                <c:pt idx="12316">
                  <c:v>-7.7343800000000004E-2</c:v>
                </c:pt>
                <c:pt idx="12317">
                  <c:v>-4.2968800000000001E-2</c:v>
                </c:pt>
                <c:pt idx="12318">
                  <c:v>-4.0625000000000001E-2</c:v>
                </c:pt>
                <c:pt idx="12319">
                  <c:v>-3.3593699999999997E-2</c:v>
                </c:pt>
                <c:pt idx="12320">
                  <c:v>-1.7187500000000001E-2</c:v>
                </c:pt>
                <c:pt idx="12321">
                  <c:v>7.8125E-3</c:v>
                </c:pt>
                <c:pt idx="12322">
                  <c:v>-2.2656300000000001E-2</c:v>
                </c:pt>
                <c:pt idx="12323">
                  <c:v>-6.5625000000000003E-2</c:v>
                </c:pt>
                <c:pt idx="12324">
                  <c:v>-0.109375</c:v>
                </c:pt>
                <c:pt idx="12325">
                  <c:v>-2.1093799999999999E-2</c:v>
                </c:pt>
                <c:pt idx="12326">
                  <c:v>-3.5937499999999997E-2</c:v>
                </c:pt>
                <c:pt idx="12327">
                  <c:v>-9.8437499999999997E-2</c:v>
                </c:pt>
                <c:pt idx="12328">
                  <c:v>-8.9062500000000003E-2</c:v>
                </c:pt>
                <c:pt idx="12329">
                  <c:v>1.3281299999999999E-2</c:v>
                </c:pt>
                <c:pt idx="12330">
                  <c:v>-4.6874999999999998E-3</c:v>
                </c:pt>
                <c:pt idx="12331">
                  <c:v>-2.1093799999999999E-2</c:v>
                </c:pt>
                <c:pt idx="12332">
                  <c:v>-5.7031199999999997E-2</c:v>
                </c:pt>
                <c:pt idx="12333">
                  <c:v>-8.0468700000000004E-2</c:v>
                </c:pt>
                <c:pt idx="12334">
                  <c:v>-7.8906299999999999E-2</c:v>
                </c:pt>
                <c:pt idx="12335">
                  <c:v>-4.8437500000000001E-2</c:v>
                </c:pt>
                <c:pt idx="12336">
                  <c:v>3.125E-2</c:v>
                </c:pt>
                <c:pt idx="12337">
                  <c:v>-0.121875</c:v>
                </c:pt>
                <c:pt idx="12338">
                  <c:v>-0.14374999999999999</c:v>
                </c:pt>
                <c:pt idx="12339">
                  <c:v>-8.2031199999999999E-2</c:v>
                </c:pt>
                <c:pt idx="12340">
                  <c:v>5.5468700000000003E-2</c:v>
                </c:pt>
                <c:pt idx="12341">
                  <c:v>-3.2812500000000001E-2</c:v>
                </c:pt>
                <c:pt idx="12342">
                  <c:v>-1.7187500000000001E-2</c:v>
                </c:pt>
                <c:pt idx="12343">
                  <c:v>-3.2031299999999999E-2</c:v>
                </c:pt>
                <c:pt idx="12344">
                  <c:v>-0.135938</c:v>
                </c:pt>
                <c:pt idx="12345">
                  <c:v>-0.111719</c:v>
                </c:pt>
                <c:pt idx="12346">
                  <c:v>-5.7031199999999997E-2</c:v>
                </c:pt>
                <c:pt idx="12347">
                  <c:v>-4.5312499999999999E-2</c:v>
                </c:pt>
                <c:pt idx="12348">
                  <c:v>-5.1562499999999997E-2</c:v>
                </c:pt>
                <c:pt idx="12349">
                  <c:v>-0.12890599999999999</c:v>
                </c:pt>
                <c:pt idx="12350">
                  <c:v>-0.13125000000000001</c:v>
                </c:pt>
                <c:pt idx="12351">
                  <c:v>-9.2968800000000004E-2</c:v>
                </c:pt>
                <c:pt idx="12352">
                  <c:v>2.0312500000000001E-2</c:v>
                </c:pt>
                <c:pt idx="12353">
                  <c:v>-7.03125E-2</c:v>
                </c:pt>
                <c:pt idx="12354">
                  <c:v>-0.12890599999999999</c:v>
                </c:pt>
                <c:pt idx="12355">
                  <c:v>-8.6718799999999999E-2</c:v>
                </c:pt>
                <c:pt idx="12356">
                  <c:v>-8.8281200000000004E-2</c:v>
                </c:pt>
                <c:pt idx="12357">
                  <c:v>-1.8749999999999999E-2</c:v>
                </c:pt>
                <c:pt idx="12358">
                  <c:v>-8.4375000000000006E-2</c:v>
                </c:pt>
                <c:pt idx="12359">
                  <c:v>-0.122656</c:v>
                </c:pt>
                <c:pt idx="12360">
                  <c:v>-3.125E-2</c:v>
                </c:pt>
                <c:pt idx="12361">
                  <c:v>-0.100781</c:v>
                </c:pt>
                <c:pt idx="12362">
                  <c:v>-0.12890599999999999</c:v>
                </c:pt>
                <c:pt idx="12363">
                  <c:v>-8.8281200000000004E-2</c:v>
                </c:pt>
                <c:pt idx="12364">
                  <c:v>-8.7499999999999994E-2</c:v>
                </c:pt>
                <c:pt idx="12365">
                  <c:v>-1.2500000000000001E-2</c:v>
                </c:pt>
                <c:pt idx="12366">
                  <c:v>-5.3906299999999997E-2</c:v>
                </c:pt>
                <c:pt idx="12367">
                  <c:v>-0.13125000000000001</c:v>
                </c:pt>
                <c:pt idx="12368">
                  <c:v>-5.3124999999999999E-2</c:v>
                </c:pt>
                <c:pt idx="12369">
                  <c:v>-9.2187500000000006E-2</c:v>
                </c:pt>
                <c:pt idx="12370">
                  <c:v>-0.12109399999999999</c:v>
                </c:pt>
                <c:pt idx="12371">
                  <c:v>-9.0624999999999997E-2</c:v>
                </c:pt>
                <c:pt idx="12372">
                  <c:v>-0.05</c:v>
                </c:pt>
                <c:pt idx="12373">
                  <c:v>2.1874999999999999E-2</c:v>
                </c:pt>
                <c:pt idx="12374">
                  <c:v>-8.9843800000000001E-2</c:v>
                </c:pt>
                <c:pt idx="12375">
                  <c:v>-0.12109399999999999</c:v>
                </c:pt>
                <c:pt idx="12376">
                  <c:v>-2.0312500000000001E-2</c:v>
                </c:pt>
                <c:pt idx="12377">
                  <c:v>-7.8906299999999999E-2</c:v>
                </c:pt>
                <c:pt idx="12378">
                  <c:v>-9.6875000000000003E-2</c:v>
                </c:pt>
                <c:pt idx="12379">
                  <c:v>-7.1874999999999994E-2</c:v>
                </c:pt>
                <c:pt idx="12380">
                  <c:v>-6.0937499999999999E-2</c:v>
                </c:pt>
                <c:pt idx="12381">
                  <c:v>-1.7968700000000001E-2</c:v>
                </c:pt>
                <c:pt idx="12382">
                  <c:v>-8.2812499999999997E-2</c:v>
                </c:pt>
                <c:pt idx="12383">
                  <c:v>-0.13437499999999999</c:v>
                </c:pt>
                <c:pt idx="12384">
                  <c:v>-8.9062500000000003E-2</c:v>
                </c:pt>
                <c:pt idx="12385">
                  <c:v>-7.03125E-2</c:v>
                </c:pt>
                <c:pt idx="12386">
                  <c:v>-7.3437500000000003E-2</c:v>
                </c:pt>
                <c:pt idx="12387">
                  <c:v>-6.9531300000000004E-2</c:v>
                </c:pt>
                <c:pt idx="12388">
                  <c:v>-7.4999999999999997E-2</c:v>
                </c:pt>
                <c:pt idx="12389">
                  <c:v>-2.3437499999999999E-3</c:v>
                </c:pt>
                <c:pt idx="12390">
                  <c:v>-7.4999999999999997E-2</c:v>
                </c:pt>
                <c:pt idx="12391">
                  <c:v>-0.104688</c:v>
                </c:pt>
                <c:pt idx="12392">
                  <c:v>-9.2968800000000004E-2</c:v>
                </c:pt>
                <c:pt idx="12393">
                  <c:v>-8.7499999999999994E-2</c:v>
                </c:pt>
                <c:pt idx="12394">
                  <c:v>-6.5625000000000003E-2</c:v>
                </c:pt>
                <c:pt idx="12395">
                  <c:v>-6.25E-2</c:v>
                </c:pt>
                <c:pt idx="12396">
                  <c:v>-7.3437500000000003E-2</c:v>
                </c:pt>
                <c:pt idx="12397">
                  <c:v>-2.1874999999999999E-2</c:v>
                </c:pt>
                <c:pt idx="12398">
                  <c:v>-3.9843799999999999E-2</c:v>
                </c:pt>
                <c:pt idx="12399">
                  <c:v>-9.1406299999999996E-2</c:v>
                </c:pt>
                <c:pt idx="12400">
                  <c:v>-0.103906</c:v>
                </c:pt>
                <c:pt idx="12401">
                  <c:v>-9.7656199999999999E-2</c:v>
                </c:pt>
                <c:pt idx="12402">
                  <c:v>-6.7187499999999997E-2</c:v>
                </c:pt>
                <c:pt idx="12403">
                  <c:v>-7.5781299999999996E-2</c:v>
                </c:pt>
                <c:pt idx="12404">
                  <c:v>-0.104688</c:v>
                </c:pt>
                <c:pt idx="12405">
                  <c:v>-2.9687499999999999E-2</c:v>
                </c:pt>
                <c:pt idx="12406">
                  <c:v>-1.2500000000000001E-2</c:v>
                </c:pt>
                <c:pt idx="12407">
                  <c:v>-5.3906299999999997E-2</c:v>
                </c:pt>
                <c:pt idx="12408">
                  <c:v>-9.375E-2</c:v>
                </c:pt>
                <c:pt idx="12409">
                  <c:v>-8.5156300000000004E-2</c:v>
                </c:pt>
                <c:pt idx="12410">
                  <c:v>-6.9531300000000004E-2</c:v>
                </c:pt>
                <c:pt idx="12411">
                  <c:v>-7.8906299999999999E-2</c:v>
                </c:pt>
                <c:pt idx="12412">
                  <c:v>-0.107031</c:v>
                </c:pt>
                <c:pt idx="12413">
                  <c:v>-5.0781199999999999E-2</c:v>
                </c:pt>
                <c:pt idx="12414">
                  <c:v>7.8125000000000004E-4</c:v>
                </c:pt>
                <c:pt idx="12415">
                  <c:v>-7.2656200000000004E-2</c:v>
                </c:pt>
                <c:pt idx="12416">
                  <c:v>-0.12890599999999999</c:v>
                </c:pt>
                <c:pt idx="12417">
                  <c:v>-7.03125E-2</c:v>
                </c:pt>
                <c:pt idx="12418">
                  <c:v>-9.5312499999999994E-2</c:v>
                </c:pt>
                <c:pt idx="12419">
                  <c:v>-8.8281200000000004E-2</c:v>
                </c:pt>
                <c:pt idx="12420">
                  <c:v>-7.9687499999999994E-2</c:v>
                </c:pt>
                <c:pt idx="12421">
                  <c:v>-9.3749999999999997E-3</c:v>
                </c:pt>
                <c:pt idx="12422">
                  <c:v>-1.3281299999999999E-2</c:v>
                </c:pt>
                <c:pt idx="12423">
                  <c:v>-7.1874999999999994E-2</c:v>
                </c:pt>
                <c:pt idx="12424">
                  <c:v>-0.14453099999999999</c:v>
                </c:pt>
                <c:pt idx="12425">
                  <c:v>-7.4218800000000001E-2</c:v>
                </c:pt>
                <c:pt idx="12426">
                  <c:v>-0.104688</c:v>
                </c:pt>
                <c:pt idx="12427">
                  <c:v>-9.6093700000000004E-2</c:v>
                </c:pt>
                <c:pt idx="12428">
                  <c:v>-5.9374999999999997E-2</c:v>
                </c:pt>
                <c:pt idx="12429">
                  <c:v>-3.2031299999999999E-2</c:v>
                </c:pt>
                <c:pt idx="12430">
                  <c:v>-2.4218799999999999E-2</c:v>
                </c:pt>
                <c:pt idx="12431">
                  <c:v>-8.0468700000000004E-2</c:v>
                </c:pt>
                <c:pt idx="12432">
                  <c:v>-0.100781</c:v>
                </c:pt>
                <c:pt idx="12433">
                  <c:v>-6.1718799999999997E-2</c:v>
                </c:pt>
                <c:pt idx="12434">
                  <c:v>-7.5781299999999996E-2</c:v>
                </c:pt>
                <c:pt idx="12435">
                  <c:v>-9.7656199999999999E-2</c:v>
                </c:pt>
                <c:pt idx="12436">
                  <c:v>-5.5468799999999999E-2</c:v>
                </c:pt>
                <c:pt idx="12437">
                  <c:v>-8.4375000000000006E-2</c:v>
                </c:pt>
                <c:pt idx="12438">
                  <c:v>-8.2812499999999997E-2</c:v>
                </c:pt>
                <c:pt idx="12439">
                  <c:v>-8.9843800000000001E-2</c:v>
                </c:pt>
                <c:pt idx="12440">
                  <c:v>-7.1093799999999999E-2</c:v>
                </c:pt>
                <c:pt idx="12441">
                  <c:v>-5.1562499999999997E-2</c:v>
                </c:pt>
                <c:pt idx="12442">
                  <c:v>-7.3437500000000003E-2</c:v>
                </c:pt>
                <c:pt idx="12443">
                  <c:v>-6.6406199999999999E-2</c:v>
                </c:pt>
                <c:pt idx="12444">
                  <c:v>-2.3437499999999999E-3</c:v>
                </c:pt>
                <c:pt idx="12445">
                  <c:v>-6.6406199999999999E-2</c:v>
                </c:pt>
                <c:pt idx="12446">
                  <c:v>-8.59375E-2</c:v>
                </c:pt>
                <c:pt idx="12447">
                  <c:v>-9.375E-2</c:v>
                </c:pt>
                <c:pt idx="12448">
                  <c:v>-8.9062500000000003E-2</c:v>
                </c:pt>
                <c:pt idx="12449">
                  <c:v>-9.4531299999999999E-2</c:v>
                </c:pt>
                <c:pt idx="12450">
                  <c:v>-8.8281200000000004E-2</c:v>
                </c:pt>
                <c:pt idx="12451">
                  <c:v>-7.4999999999999997E-2</c:v>
                </c:pt>
                <c:pt idx="12452">
                  <c:v>-5.0781199999999999E-2</c:v>
                </c:pt>
                <c:pt idx="12453">
                  <c:v>-9.6093700000000004E-2</c:v>
                </c:pt>
                <c:pt idx="12454">
                  <c:v>-0.1</c:v>
                </c:pt>
                <c:pt idx="12455">
                  <c:v>-0.103906</c:v>
                </c:pt>
                <c:pt idx="12456">
                  <c:v>-9.375E-2</c:v>
                </c:pt>
                <c:pt idx="12457">
                  <c:v>-9.375E-2</c:v>
                </c:pt>
                <c:pt idx="12458">
                  <c:v>-6.4843700000000004E-2</c:v>
                </c:pt>
                <c:pt idx="12459">
                  <c:v>-4.8437500000000001E-2</c:v>
                </c:pt>
                <c:pt idx="12460">
                  <c:v>-6.0937499999999999E-2</c:v>
                </c:pt>
                <c:pt idx="12461">
                  <c:v>-0.103906</c:v>
                </c:pt>
                <c:pt idx="12462">
                  <c:v>-8.3593799999999996E-2</c:v>
                </c:pt>
                <c:pt idx="12463">
                  <c:v>-7.6562500000000006E-2</c:v>
                </c:pt>
                <c:pt idx="12464">
                  <c:v>-9.2187500000000006E-2</c:v>
                </c:pt>
                <c:pt idx="12465">
                  <c:v>-8.2812499999999997E-2</c:v>
                </c:pt>
                <c:pt idx="12466">
                  <c:v>-5.3906299999999997E-2</c:v>
                </c:pt>
                <c:pt idx="12467">
                  <c:v>-1.5625E-2</c:v>
                </c:pt>
                <c:pt idx="12468">
                  <c:v>-3.3593699999999997E-2</c:v>
                </c:pt>
                <c:pt idx="12469">
                  <c:v>-0.120313</c:v>
                </c:pt>
                <c:pt idx="12470">
                  <c:v>-8.9843800000000001E-2</c:v>
                </c:pt>
                <c:pt idx="12471">
                  <c:v>-5.7031199999999997E-2</c:v>
                </c:pt>
                <c:pt idx="12472">
                  <c:v>-3.5937499999999997E-2</c:v>
                </c:pt>
                <c:pt idx="12473">
                  <c:v>-4.6093799999999997E-2</c:v>
                </c:pt>
                <c:pt idx="12474">
                  <c:v>-4.2187500000000003E-2</c:v>
                </c:pt>
                <c:pt idx="12475">
                  <c:v>-5.4687499999999997E-3</c:v>
                </c:pt>
                <c:pt idx="12476">
                  <c:v>-2.0312500000000001E-2</c:v>
                </c:pt>
                <c:pt idx="12477">
                  <c:v>-2.4218799999999999E-2</c:v>
                </c:pt>
                <c:pt idx="12478">
                  <c:v>-7.1874999999999994E-2</c:v>
                </c:pt>
                <c:pt idx="12479">
                  <c:v>-0.11874999999999999</c:v>
                </c:pt>
                <c:pt idx="12480">
                  <c:v>-5.3906299999999997E-2</c:v>
                </c:pt>
                <c:pt idx="12481">
                  <c:v>1.8749999999999999E-2</c:v>
                </c:pt>
                <c:pt idx="12482">
                  <c:v>-8.59375E-2</c:v>
                </c:pt>
                <c:pt idx="12483">
                  <c:v>-0.100781</c:v>
                </c:pt>
                <c:pt idx="12484">
                  <c:v>-2.34375E-2</c:v>
                </c:pt>
                <c:pt idx="12485">
                  <c:v>0</c:v>
                </c:pt>
                <c:pt idx="12486">
                  <c:v>-6.0937499999999999E-2</c:v>
                </c:pt>
                <c:pt idx="12487">
                  <c:v>3.5156199999999999E-2</c:v>
                </c:pt>
                <c:pt idx="12488">
                  <c:v>-4.3749999999999997E-2</c:v>
                </c:pt>
                <c:pt idx="12489">
                  <c:v>-4.0625000000000001E-2</c:v>
                </c:pt>
                <c:pt idx="12490">
                  <c:v>-4.4531300000000003E-2</c:v>
                </c:pt>
                <c:pt idx="12491">
                  <c:v>-0.135938</c:v>
                </c:pt>
                <c:pt idx="12492">
                  <c:v>-8.2031199999999999E-2</c:v>
                </c:pt>
                <c:pt idx="12493">
                  <c:v>-1.0937499999999999E-2</c:v>
                </c:pt>
                <c:pt idx="12494">
                  <c:v>-0.11562500000000001</c:v>
                </c:pt>
                <c:pt idx="12495">
                  <c:v>-0.13828099999999999</c:v>
                </c:pt>
                <c:pt idx="12496">
                  <c:v>-0.108594</c:v>
                </c:pt>
                <c:pt idx="12497">
                  <c:v>-8.59375E-2</c:v>
                </c:pt>
                <c:pt idx="12498">
                  <c:v>-7.8125E-3</c:v>
                </c:pt>
                <c:pt idx="12499">
                  <c:v>-0.107031</c:v>
                </c:pt>
                <c:pt idx="12500">
                  <c:v>-0.101562</c:v>
                </c:pt>
                <c:pt idx="12501">
                  <c:v>-1.0156200000000001E-2</c:v>
                </c:pt>
                <c:pt idx="12502">
                  <c:v>-9.2187500000000006E-2</c:v>
                </c:pt>
                <c:pt idx="12503">
                  <c:v>-0.100781</c:v>
                </c:pt>
                <c:pt idx="12504">
                  <c:v>-9.2187500000000006E-2</c:v>
                </c:pt>
                <c:pt idx="12505">
                  <c:v>-8.8281200000000004E-2</c:v>
                </c:pt>
                <c:pt idx="12506">
                  <c:v>3.1250000000000002E-3</c:v>
                </c:pt>
                <c:pt idx="12507">
                  <c:v>-2.1093799999999999E-2</c:v>
                </c:pt>
                <c:pt idx="12508">
                  <c:v>-0.100781</c:v>
                </c:pt>
                <c:pt idx="12509">
                  <c:v>-9.5312499999999994E-2</c:v>
                </c:pt>
                <c:pt idx="12510">
                  <c:v>-7.4999999999999997E-2</c:v>
                </c:pt>
                <c:pt idx="12511">
                  <c:v>-4.9218699999999997E-2</c:v>
                </c:pt>
                <c:pt idx="12512">
                  <c:v>-5.1562499999999997E-2</c:v>
                </c:pt>
                <c:pt idx="12513">
                  <c:v>-7.4999999999999997E-2</c:v>
                </c:pt>
                <c:pt idx="12514">
                  <c:v>-1.5625E-2</c:v>
                </c:pt>
                <c:pt idx="12515">
                  <c:v>-4.3749999999999997E-2</c:v>
                </c:pt>
                <c:pt idx="12516">
                  <c:v>-0.11874999999999999</c:v>
                </c:pt>
                <c:pt idx="12517">
                  <c:v>-8.8281200000000004E-2</c:v>
                </c:pt>
                <c:pt idx="12518">
                  <c:v>-5.9374999999999997E-2</c:v>
                </c:pt>
                <c:pt idx="12519">
                  <c:v>-7.2656200000000004E-2</c:v>
                </c:pt>
                <c:pt idx="12520">
                  <c:v>-6.6406199999999999E-2</c:v>
                </c:pt>
                <c:pt idx="12521">
                  <c:v>-4.6093799999999997E-2</c:v>
                </c:pt>
                <c:pt idx="12522">
                  <c:v>7.8125000000000004E-4</c:v>
                </c:pt>
                <c:pt idx="12523">
                  <c:v>4.6093700000000001E-2</c:v>
                </c:pt>
                <c:pt idx="12524">
                  <c:v>-0.111719</c:v>
                </c:pt>
                <c:pt idx="12525">
                  <c:v>-0.124219</c:v>
                </c:pt>
                <c:pt idx="12526">
                  <c:v>-8.7499999999999994E-2</c:v>
                </c:pt>
                <c:pt idx="12527">
                  <c:v>-4.4531300000000003E-2</c:v>
                </c:pt>
                <c:pt idx="12528">
                  <c:v>-8.3593799999999996E-2</c:v>
                </c:pt>
                <c:pt idx="12529">
                  <c:v>-0.1</c:v>
                </c:pt>
                <c:pt idx="12530">
                  <c:v>-0.05</c:v>
                </c:pt>
                <c:pt idx="12531">
                  <c:v>-8.5937500000000007E-3</c:v>
                </c:pt>
                <c:pt idx="12532">
                  <c:v>-4.7656299999999999E-2</c:v>
                </c:pt>
                <c:pt idx="12533">
                  <c:v>-6.8750000000000006E-2</c:v>
                </c:pt>
                <c:pt idx="12534">
                  <c:v>-0.107031</c:v>
                </c:pt>
                <c:pt idx="12535">
                  <c:v>-0.14296900000000001</c:v>
                </c:pt>
                <c:pt idx="12536">
                  <c:v>-6.5625000000000003E-2</c:v>
                </c:pt>
                <c:pt idx="12537">
                  <c:v>-5.8593800000000001E-2</c:v>
                </c:pt>
                <c:pt idx="12538">
                  <c:v>3.6718800000000003E-2</c:v>
                </c:pt>
                <c:pt idx="12539">
                  <c:v>-0.155469</c:v>
                </c:pt>
                <c:pt idx="12540">
                  <c:v>-0.12734400000000001</c:v>
                </c:pt>
                <c:pt idx="12541">
                  <c:v>-6.5625000000000003E-2</c:v>
                </c:pt>
                <c:pt idx="12542">
                  <c:v>2.9687499999999999E-2</c:v>
                </c:pt>
                <c:pt idx="12543">
                  <c:v>-2.8125000000000001E-2</c:v>
                </c:pt>
                <c:pt idx="12544">
                  <c:v>2.3437499999999999E-3</c:v>
                </c:pt>
                <c:pt idx="12545">
                  <c:v>1.5625000000000001E-3</c:v>
                </c:pt>
                <c:pt idx="12546">
                  <c:v>-3.0468800000000001E-2</c:v>
                </c:pt>
                <c:pt idx="12547">
                  <c:v>-0.100781</c:v>
                </c:pt>
                <c:pt idx="12548">
                  <c:v>-0.155469</c:v>
                </c:pt>
                <c:pt idx="12549">
                  <c:v>-9.6093700000000004E-2</c:v>
                </c:pt>
                <c:pt idx="12550">
                  <c:v>-0.05</c:v>
                </c:pt>
                <c:pt idx="12551">
                  <c:v>-7.4218800000000001E-2</c:v>
                </c:pt>
                <c:pt idx="12552">
                  <c:v>-5.5468799999999999E-2</c:v>
                </c:pt>
                <c:pt idx="12553">
                  <c:v>-7.03125E-2</c:v>
                </c:pt>
                <c:pt idx="12554">
                  <c:v>-6.0937499999999999E-2</c:v>
                </c:pt>
                <c:pt idx="12555">
                  <c:v>-7.8125E-2</c:v>
                </c:pt>
                <c:pt idx="12556">
                  <c:v>-6.3281299999999999E-2</c:v>
                </c:pt>
                <c:pt idx="12557">
                  <c:v>-3.4375000000000003E-2</c:v>
                </c:pt>
                <c:pt idx="12558">
                  <c:v>1.9531199999999999E-2</c:v>
                </c:pt>
                <c:pt idx="12559">
                  <c:v>-7.1093799999999999E-2</c:v>
                </c:pt>
                <c:pt idx="12560">
                  <c:v>-8.2812499999999997E-2</c:v>
                </c:pt>
                <c:pt idx="12561">
                  <c:v>-7.3437500000000003E-2</c:v>
                </c:pt>
                <c:pt idx="12562">
                  <c:v>-5.9374999999999997E-2</c:v>
                </c:pt>
                <c:pt idx="12563">
                  <c:v>-2.9687499999999999E-2</c:v>
                </c:pt>
                <c:pt idx="12564">
                  <c:v>-4.9218699999999997E-2</c:v>
                </c:pt>
                <c:pt idx="12565">
                  <c:v>-5.5468799999999999E-2</c:v>
                </c:pt>
                <c:pt idx="12566">
                  <c:v>-3.8281299999999997E-2</c:v>
                </c:pt>
                <c:pt idx="12567">
                  <c:v>-0.104688</c:v>
                </c:pt>
                <c:pt idx="12568">
                  <c:v>-0.10625</c:v>
                </c:pt>
                <c:pt idx="12569">
                  <c:v>-7.5781299999999996E-2</c:v>
                </c:pt>
                <c:pt idx="12570">
                  <c:v>-7.1093799999999999E-2</c:v>
                </c:pt>
                <c:pt idx="12571">
                  <c:v>3.2031200000000003E-2</c:v>
                </c:pt>
                <c:pt idx="12572">
                  <c:v>-8.4375000000000006E-2</c:v>
                </c:pt>
                <c:pt idx="12573">
                  <c:v>-0.13828099999999999</c:v>
                </c:pt>
                <c:pt idx="12574">
                  <c:v>-5.3124999999999999E-2</c:v>
                </c:pt>
                <c:pt idx="12575">
                  <c:v>-8.59375E-2</c:v>
                </c:pt>
                <c:pt idx="12576">
                  <c:v>-8.59375E-2</c:v>
                </c:pt>
                <c:pt idx="12577">
                  <c:v>-6.5625000000000003E-2</c:v>
                </c:pt>
                <c:pt idx="12578">
                  <c:v>-4.1406199999999997E-2</c:v>
                </c:pt>
                <c:pt idx="12579">
                  <c:v>-1.40625E-2</c:v>
                </c:pt>
                <c:pt idx="12580">
                  <c:v>-7.1874999999999994E-2</c:v>
                </c:pt>
                <c:pt idx="12581">
                  <c:v>-0.114844</c:v>
                </c:pt>
                <c:pt idx="12582">
                  <c:v>-3.2031299999999999E-2</c:v>
                </c:pt>
                <c:pt idx="12583">
                  <c:v>-6.3281299999999999E-2</c:v>
                </c:pt>
                <c:pt idx="12584">
                  <c:v>-9.2187500000000006E-2</c:v>
                </c:pt>
                <c:pt idx="12585">
                  <c:v>-7.3437500000000003E-2</c:v>
                </c:pt>
                <c:pt idx="12586">
                  <c:v>-6.6406199999999999E-2</c:v>
                </c:pt>
                <c:pt idx="12587">
                  <c:v>-1.3281299999999999E-2</c:v>
                </c:pt>
                <c:pt idx="12588">
                  <c:v>-4.1406199999999997E-2</c:v>
                </c:pt>
                <c:pt idx="12589">
                  <c:v>-9.8437499999999997E-2</c:v>
                </c:pt>
                <c:pt idx="12590">
                  <c:v>-1.40625E-2</c:v>
                </c:pt>
                <c:pt idx="12591">
                  <c:v>-6.5625000000000003E-2</c:v>
                </c:pt>
                <c:pt idx="12592">
                  <c:v>-8.4375000000000006E-2</c:v>
                </c:pt>
                <c:pt idx="12593">
                  <c:v>-6.3281299999999999E-2</c:v>
                </c:pt>
                <c:pt idx="12594">
                  <c:v>-5.2343800000000003E-2</c:v>
                </c:pt>
                <c:pt idx="12595">
                  <c:v>-5.2343800000000003E-2</c:v>
                </c:pt>
                <c:pt idx="12596">
                  <c:v>-7.5781299999999996E-2</c:v>
                </c:pt>
                <c:pt idx="12597">
                  <c:v>-7.1874999999999994E-2</c:v>
                </c:pt>
                <c:pt idx="12598">
                  <c:v>-4.9218699999999997E-2</c:v>
                </c:pt>
                <c:pt idx="12599">
                  <c:v>-7.03125E-2</c:v>
                </c:pt>
                <c:pt idx="12600">
                  <c:v>-6.25E-2</c:v>
                </c:pt>
                <c:pt idx="12601">
                  <c:v>-3.2812500000000001E-2</c:v>
                </c:pt>
                <c:pt idx="12602">
                  <c:v>-7.8125E-2</c:v>
                </c:pt>
                <c:pt idx="12603">
                  <c:v>-3.90625E-2</c:v>
                </c:pt>
                <c:pt idx="12604">
                  <c:v>-4.8437500000000001E-2</c:v>
                </c:pt>
                <c:pt idx="12605">
                  <c:v>-0.10312499999999999</c:v>
                </c:pt>
                <c:pt idx="12606">
                  <c:v>-6.25E-2</c:v>
                </c:pt>
                <c:pt idx="12607">
                  <c:v>-7.7343800000000004E-2</c:v>
                </c:pt>
                <c:pt idx="12608">
                  <c:v>-6.1718799999999997E-2</c:v>
                </c:pt>
                <c:pt idx="12609">
                  <c:v>7.8125000000000004E-4</c:v>
                </c:pt>
                <c:pt idx="12610">
                  <c:v>-7.4218800000000001E-2</c:v>
                </c:pt>
                <c:pt idx="12611">
                  <c:v>-7.7343800000000004E-2</c:v>
                </c:pt>
                <c:pt idx="12612">
                  <c:v>-7.8125E-2</c:v>
                </c:pt>
                <c:pt idx="12613">
                  <c:v>-0.100781</c:v>
                </c:pt>
                <c:pt idx="12614">
                  <c:v>-5.0781199999999999E-2</c:v>
                </c:pt>
                <c:pt idx="12615">
                  <c:v>-0.122656</c:v>
                </c:pt>
                <c:pt idx="12616">
                  <c:v>-0.11093799999999999</c:v>
                </c:pt>
                <c:pt idx="12617">
                  <c:v>-5.1562499999999997E-2</c:v>
                </c:pt>
                <c:pt idx="12618">
                  <c:v>-7.2656200000000004E-2</c:v>
                </c:pt>
                <c:pt idx="12619">
                  <c:v>-2.3437499999999999E-3</c:v>
                </c:pt>
                <c:pt idx="12620">
                  <c:v>-1.3281299999999999E-2</c:v>
                </c:pt>
                <c:pt idx="12621">
                  <c:v>-0.13125000000000001</c:v>
                </c:pt>
                <c:pt idx="12622">
                  <c:v>-8.7499999999999994E-2</c:v>
                </c:pt>
                <c:pt idx="12623">
                  <c:v>-9.375E-2</c:v>
                </c:pt>
                <c:pt idx="12624">
                  <c:v>1.40625E-2</c:v>
                </c:pt>
                <c:pt idx="12625">
                  <c:v>-5.1562499999999997E-2</c:v>
                </c:pt>
                <c:pt idx="12626">
                  <c:v>-0.15</c:v>
                </c:pt>
                <c:pt idx="12627">
                  <c:v>-9.7656199999999999E-2</c:v>
                </c:pt>
                <c:pt idx="12628">
                  <c:v>-3.2812500000000001E-2</c:v>
                </c:pt>
                <c:pt idx="12629">
                  <c:v>-1.5625E-2</c:v>
                </c:pt>
                <c:pt idx="12630">
                  <c:v>-2.2656300000000001E-2</c:v>
                </c:pt>
                <c:pt idx="12631">
                  <c:v>-4.2187500000000003E-2</c:v>
                </c:pt>
                <c:pt idx="12632">
                  <c:v>-0.102344</c:v>
                </c:pt>
                <c:pt idx="12633">
                  <c:v>-0.14921899999999999</c:v>
                </c:pt>
                <c:pt idx="12634">
                  <c:v>-3.8281299999999997E-2</c:v>
                </c:pt>
                <c:pt idx="12635">
                  <c:v>-4.7656299999999999E-2</c:v>
                </c:pt>
                <c:pt idx="12636">
                  <c:v>-4.5312499999999999E-2</c:v>
                </c:pt>
                <c:pt idx="12637">
                  <c:v>-0.10312499999999999</c:v>
                </c:pt>
                <c:pt idx="12638">
                  <c:v>-0.121875</c:v>
                </c:pt>
                <c:pt idx="12639">
                  <c:v>-7.7343800000000004E-2</c:v>
                </c:pt>
                <c:pt idx="12640">
                  <c:v>-3.6718800000000003E-2</c:v>
                </c:pt>
                <c:pt idx="12641">
                  <c:v>-7.2656200000000004E-2</c:v>
                </c:pt>
                <c:pt idx="12642">
                  <c:v>-7.6562500000000006E-2</c:v>
                </c:pt>
                <c:pt idx="12643">
                  <c:v>-7.4999999999999997E-2</c:v>
                </c:pt>
                <c:pt idx="12644">
                  <c:v>-7.8125E-2</c:v>
                </c:pt>
                <c:pt idx="12645">
                  <c:v>-5.46875E-2</c:v>
                </c:pt>
                <c:pt idx="12646">
                  <c:v>-3.2031299999999999E-2</c:v>
                </c:pt>
                <c:pt idx="12647">
                  <c:v>-7.2656200000000004E-2</c:v>
                </c:pt>
                <c:pt idx="12648">
                  <c:v>-6.7968799999999996E-2</c:v>
                </c:pt>
                <c:pt idx="12649">
                  <c:v>-5.6250000000000001E-2</c:v>
                </c:pt>
                <c:pt idx="12650">
                  <c:v>-5.5468799999999999E-2</c:v>
                </c:pt>
                <c:pt idx="12651">
                  <c:v>-5.1562499999999997E-2</c:v>
                </c:pt>
                <c:pt idx="12652">
                  <c:v>-4.3749999999999997E-2</c:v>
                </c:pt>
                <c:pt idx="12653">
                  <c:v>-5.8593800000000001E-2</c:v>
                </c:pt>
                <c:pt idx="12654">
                  <c:v>-4.2187500000000003E-2</c:v>
                </c:pt>
                <c:pt idx="12655">
                  <c:v>-7.9687499999999994E-2</c:v>
                </c:pt>
                <c:pt idx="12656">
                  <c:v>-9.2968800000000004E-2</c:v>
                </c:pt>
                <c:pt idx="12657">
                  <c:v>-8.8281200000000004E-2</c:v>
                </c:pt>
                <c:pt idx="12658">
                  <c:v>-7.3437500000000003E-2</c:v>
                </c:pt>
                <c:pt idx="12659">
                  <c:v>-2.8125000000000001E-2</c:v>
                </c:pt>
                <c:pt idx="12660">
                  <c:v>-3.125E-2</c:v>
                </c:pt>
                <c:pt idx="12661">
                  <c:v>-9.375E-2</c:v>
                </c:pt>
                <c:pt idx="12662">
                  <c:v>-0.107031</c:v>
                </c:pt>
                <c:pt idx="12663">
                  <c:v>-7.9687499999999994E-2</c:v>
                </c:pt>
                <c:pt idx="12664">
                  <c:v>-5.1562499999999997E-2</c:v>
                </c:pt>
                <c:pt idx="12665">
                  <c:v>-5.3906299999999997E-2</c:v>
                </c:pt>
                <c:pt idx="12666">
                  <c:v>-7.03125E-2</c:v>
                </c:pt>
                <c:pt idx="12667">
                  <c:v>-9.3749999999999997E-3</c:v>
                </c:pt>
                <c:pt idx="12668">
                  <c:v>-4.3749999999999997E-2</c:v>
                </c:pt>
                <c:pt idx="12669">
                  <c:v>-0.103906</c:v>
                </c:pt>
                <c:pt idx="12670">
                  <c:v>-9.5312499999999994E-2</c:v>
                </c:pt>
                <c:pt idx="12671">
                  <c:v>-6.0937499999999999E-2</c:v>
                </c:pt>
                <c:pt idx="12672">
                  <c:v>-8.2031199999999999E-2</c:v>
                </c:pt>
                <c:pt idx="12673">
                  <c:v>-0.10312499999999999</c:v>
                </c:pt>
                <c:pt idx="12674">
                  <c:v>-8.8281200000000004E-2</c:v>
                </c:pt>
                <c:pt idx="12675">
                  <c:v>-1.5625E-2</c:v>
                </c:pt>
                <c:pt idx="12676">
                  <c:v>-2.5781200000000001E-2</c:v>
                </c:pt>
                <c:pt idx="12677">
                  <c:v>-7.5781299999999996E-2</c:v>
                </c:pt>
                <c:pt idx="12678">
                  <c:v>-0.101562</c:v>
                </c:pt>
                <c:pt idx="12679">
                  <c:v>-2.9687499999999999E-2</c:v>
                </c:pt>
                <c:pt idx="12680">
                  <c:v>-8.9843800000000001E-2</c:v>
                </c:pt>
                <c:pt idx="12681">
                  <c:v>-0.11562500000000001</c:v>
                </c:pt>
                <c:pt idx="12682">
                  <c:v>-9.2968800000000004E-2</c:v>
                </c:pt>
                <c:pt idx="12683">
                  <c:v>-3.4375000000000003E-2</c:v>
                </c:pt>
                <c:pt idx="12684">
                  <c:v>-3.8281299999999997E-2</c:v>
                </c:pt>
                <c:pt idx="12685">
                  <c:v>-7.4218800000000001E-2</c:v>
                </c:pt>
                <c:pt idx="12686">
                  <c:v>-8.8281200000000004E-2</c:v>
                </c:pt>
                <c:pt idx="12687">
                  <c:v>-7.3437500000000003E-2</c:v>
                </c:pt>
                <c:pt idx="12688">
                  <c:v>-6.7187499999999997E-2</c:v>
                </c:pt>
                <c:pt idx="12689">
                  <c:v>-8.2031199999999999E-2</c:v>
                </c:pt>
                <c:pt idx="12690">
                  <c:v>-5.46875E-2</c:v>
                </c:pt>
                <c:pt idx="12691">
                  <c:v>-7.7343800000000004E-2</c:v>
                </c:pt>
                <c:pt idx="12692">
                  <c:v>-0.102344</c:v>
                </c:pt>
                <c:pt idx="12693">
                  <c:v>-8.7499999999999994E-2</c:v>
                </c:pt>
                <c:pt idx="12694">
                  <c:v>-7.5781299999999996E-2</c:v>
                </c:pt>
                <c:pt idx="12695">
                  <c:v>-7.3437500000000003E-2</c:v>
                </c:pt>
                <c:pt idx="12696">
                  <c:v>-9.375E-2</c:v>
                </c:pt>
                <c:pt idx="12697">
                  <c:v>-7.03125E-2</c:v>
                </c:pt>
                <c:pt idx="12698">
                  <c:v>-7.1874999999999994E-2</c:v>
                </c:pt>
                <c:pt idx="12699">
                  <c:v>-0.101562</c:v>
                </c:pt>
                <c:pt idx="12700">
                  <c:v>-9.2187500000000006E-2</c:v>
                </c:pt>
                <c:pt idx="12701">
                  <c:v>-8.4375000000000006E-2</c:v>
                </c:pt>
                <c:pt idx="12702">
                  <c:v>-7.2656200000000004E-2</c:v>
                </c:pt>
                <c:pt idx="12703">
                  <c:v>-8.6718799999999999E-2</c:v>
                </c:pt>
                <c:pt idx="12704">
                  <c:v>-5.6250000000000001E-2</c:v>
                </c:pt>
                <c:pt idx="12705">
                  <c:v>-6.4843700000000004E-2</c:v>
                </c:pt>
                <c:pt idx="12706">
                  <c:v>-7.2656200000000004E-2</c:v>
                </c:pt>
                <c:pt idx="12707">
                  <c:v>-0.101562</c:v>
                </c:pt>
                <c:pt idx="12708">
                  <c:v>-0.10312499999999999</c:v>
                </c:pt>
                <c:pt idx="12709">
                  <c:v>-8.6718799999999999E-2</c:v>
                </c:pt>
                <c:pt idx="12710">
                  <c:v>-7.3437500000000003E-2</c:v>
                </c:pt>
                <c:pt idx="12711">
                  <c:v>-6.4843700000000004E-2</c:v>
                </c:pt>
                <c:pt idx="12712">
                  <c:v>1.5625E-2</c:v>
                </c:pt>
                <c:pt idx="12713">
                  <c:v>-3.8281299999999997E-2</c:v>
                </c:pt>
                <c:pt idx="12714">
                  <c:v>-6.7187499999999997E-2</c:v>
                </c:pt>
                <c:pt idx="12715">
                  <c:v>-0.100781</c:v>
                </c:pt>
                <c:pt idx="12716">
                  <c:v>-3.0468800000000001E-2</c:v>
                </c:pt>
                <c:pt idx="12717">
                  <c:v>-3.7499999999999999E-2</c:v>
                </c:pt>
                <c:pt idx="12718">
                  <c:v>-4.2187500000000003E-2</c:v>
                </c:pt>
                <c:pt idx="12719">
                  <c:v>-6.7968799999999996E-2</c:v>
                </c:pt>
                <c:pt idx="12720">
                  <c:v>2.9687499999999999E-2</c:v>
                </c:pt>
                <c:pt idx="12721">
                  <c:v>-2.9687499999999999E-2</c:v>
                </c:pt>
                <c:pt idx="12722">
                  <c:v>-5.7031199999999997E-2</c:v>
                </c:pt>
                <c:pt idx="12723">
                  <c:v>-0.121875</c:v>
                </c:pt>
                <c:pt idx="12724">
                  <c:v>-9.1406299999999996E-2</c:v>
                </c:pt>
                <c:pt idx="12725">
                  <c:v>-8.2812499999999997E-2</c:v>
                </c:pt>
                <c:pt idx="12726">
                  <c:v>-7.8125E-2</c:v>
                </c:pt>
                <c:pt idx="12727">
                  <c:v>-6.8750000000000006E-2</c:v>
                </c:pt>
                <c:pt idx="12728">
                  <c:v>-3.1250000000000002E-3</c:v>
                </c:pt>
                <c:pt idx="12729">
                  <c:v>-3.90625E-2</c:v>
                </c:pt>
                <c:pt idx="12730">
                  <c:v>-8.2031199999999999E-2</c:v>
                </c:pt>
                <c:pt idx="12731">
                  <c:v>-0.109375</c:v>
                </c:pt>
                <c:pt idx="12732">
                  <c:v>-8.0468700000000004E-2</c:v>
                </c:pt>
                <c:pt idx="12733">
                  <c:v>-9.2968800000000004E-2</c:v>
                </c:pt>
                <c:pt idx="12734">
                  <c:v>-0.119531</c:v>
                </c:pt>
                <c:pt idx="12735">
                  <c:v>-0.104688</c:v>
                </c:pt>
                <c:pt idx="12736">
                  <c:v>-3.1250000000000002E-3</c:v>
                </c:pt>
                <c:pt idx="12737">
                  <c:v>-6.6406199999999999E-2</c:v>
                </c:pt>
                <c:pt idx="12738">
                  <c:v>-0.11093799999999999</c:v>
                </c:pt>
                <c:pt idx="12739">
                  <c:v>-9.4531299999999999E-2</c:v>
                </c:pt>
                <c:pt idx="12740">
                  <c:v>-9.0624999999999997E-2</c:v>
                </c:pt>
                <c:pt idx="12741">
                  <c:v>-9.0624999999999997E-2</c:v>
                </c:pt>
                <c:pt idx="12742">
                  <c:v>-6.6406199999999999E-2</c:v>
                </c:pt>
                <c:pt idx="12743">
                  <c:v>-5.46875E-2</c:v>
                </c:pt>
                <c:pt idx="12744">
                  <c:v>0</c:v>
                </c:pt>
                <c:pt idx="12745">
                  <c:v>-3.0468800000000001E-2</c:v>
                </c:pt>
                <c:pt idx="12746">
                  <c:v>-0.10781200000000001</c:v>
                </c:pt>
                <c:pt idx="12747">
                  <c:v>-6.9531300000000004E-2</c:v>
                </c:pt>
                <c:pt idx="12748">
                  <c:v>-9.0624999999999997E-2</c:v>
                </c:pt>
                <c:pt idx="12749">
                  <c:v>-0.107031</c:v>
                </c:pt>
                <c:pt idx="12750">
                  <c:v>-7.1874999999999994E-2</c:v>
                </c:pt>
                <c:pt idx="12751">
                  <c:v>-6.4843700000000004E-2</c:v>
                </c:pt>
                <c:pt idx="12752">
                  <c:v>-7.8125E-3</c:v>
                </c:pt>
                <c:pt idx="12753">
                  <c:v>-9.3749999999999997E-3</c:v>
                </c:pt>
                <c:pt idx="12754">
                  <c:v>-0.12343700000000001</c:v>
                </c:pt>
                <c:pt idx="12755">
                  <c:v>-9.7656199999999999E-2</c:v>
                </c:pt>
                <c:pt idx="12756">
                  <c:v>-0.103906</c:v>
                </c:pt>
                <c:pt idx="12757">
                  <c:v>-8.8281200000000004E-2</c:v>
                </c:pt>
                <c:pt idx="12758">
                  <c:v>-9.2187500000000006E-2</c:v>
                </c:pt>
                <c:pt idx="12759">
                  <c:v>-6.8750000000000006E-2</c:v>
                </c:pt>
                <c:pt idx="12760">
                  <c:v>-2.5000000000000001E-2</c:v>
                </c:pt>
                <c:pt idx="12761">
                  <c:v>8.5937500000000007E-3</c:v>
                </c:pt>
                <c:pt idx="12762">
                  <c:v>-0.125</c:v>
                </c:pt>
                <c:pt idx="12763">
                  <c:v>-8.9843800000000001E-2</c:v>
                </c:pt>
                <c:pt idx="12764">
                  <c:v>-8.8281200000000004E-2</c:v>
                </c:pt>
                <c:pt idx="12765">
                  <c:v>-0.104688</c:v>
                </c:pt>
                <c:pt idx="12766">
                  <c:v>-5.6250000000000001E-2</c:v>
                </c:pt>
                <c:pt idx="12767">
                  <c:v>-8.2812499999999997E-2</c:v>
                </c:pt>
                <c:pt idx="12768">
                  <c:v>-7.9687499999999994E-2</c:v>
                </c:pt>
                <c:pt idx="12769">
                  <c:v>-3.8281299999999997E-2</c:v>
                </c:pt>
                <c:pt idx="12770">
                  <c:v>-4.4531300000000003E-2</c:v>
                </c:pt>
                <c:pt idx="12771">
                  <c:v>-2.8125000000000001E-2</c:v>
                </c:pt>
                <c:pt idx="12772">
                  <c:v>-3.6718800000000003E-2</c:v>
                </c:pt>
                <c:pt idx="12773">
                  <c:v>-0.129688</c:v>
                </c:pt>
                <c:pt idx="12774">
                  <c:v>-0.05</c:v>
                </c:pt>
                <c:pt idx="12775">
                  <c:v>-4.7656299999999999E-2</c:v>
                </c:pt>
                <c:pt idx="12776">
                  <c:v>-9.3749999999999997E-3</c:v>
                </c:pt>
                <c:pt idx="12777">
                  <c:v>-0.13828099999999999</c:v>
                </c:pt>
                <c:pt idx="12778">
                  <c:v>-0.13906199999999999</c:v>
                </c:pt>
                <c:pt idx="12779">
                  <c:v>-6.2500000000000003E-3</c:v>
                </c:pt>
                <c:pt idx="12780">
                  <c:v>-2.7343800000000001E-2</c:v>
                </c:pt>
                <c:pt idx="12781">
                  <c:v>-3.0468800000000001E-2</c:v>
                </c:pt>
                <c:pt idx="12782">
                  <c:v>3.5937499999999997E-2</c:v>
                </c:pt>
                <c:pt idx="12783">
                  <c:v>-3.9843799999999999E-2</c:v>
                </c:pt>
                <c:pt idx="12784">
                  <c:v>-7.6562500000000006E-2</c:v>
                </c:pt>
                <c:pt idx="12785">
                  <c:v>-0.114063</c:v>
                </c:pt>
                <c:pt idx="12786">
                  <c:v>-0.12343700000000001</c:v>
                </c:pt>
                <c:pt idx="12787">
                  <c:v>-0.12109399999999999</c:v>
                </c:pt>
                <c:pt idx="12788">
                  <c:v>-8.5156300000000004E-2</c:v>
                </c:pt>
                <c:pt idx="12789">
                  <c:v>-6.6406199999999999E-2</c:v>
                </c:pt>
                <c:pt idx="12790">
                  <c:v>-7.4999999999999997E-2</c:v>
                </c:pt>
                <c:pt idx="12791">
                  <c:v>-9.2187500000000006E-2</c:v>
                </c:pt>
                <c:pt idx="12792">
                  <c:v>-0.100781</c:v>
                </c:pt>
                <c:pt idx="12793">
                  <c:v>-8.7499999999999994E-2</c:v>
                </c:pt>
                <c:pt idx="12794">
                  <c:v>-8.9843800000000001E-2</c:v>
                </c:pt>
                <c:pt idx="12795">
                  <c:v>-3.9843799999999999E-2</c:v>
                </c:pt>
                <c:pt idx="12796">
                  <c:v>-8.2812499999999997E-2</c:v>
                </c:pt>
                <c:pt idx="12797">
                  <c:v>-9.6875000000000003E-2</c:v>
                </c:pt>
                <c:pt idx="12798">
                  <c:v>-6.8750000000000006E-2</c:v>
                </c:pt>
                <c:pt idx="12799">
                  <c:v>-8.59375E-2</c:v>
                </c:pt>
                <c:pt idx="12800">
                  <c:v>-7.8125E-2</c:v>
                </c:pt>
                <c:pt idx="12801">
                  <c:v>-6.8750000000000006E-2</c:v>
                </c:pt>
                <c:pt idx="12802">
                  <c:v>-6.9531300000000004E-2</c:v>
                </c:pt>
                <c:pt idx="12803">
                  <c:v>-5.9374999999999997E-2</c:v>
                </c:pt>
                <c:pt idx="12804">
                  <c:v>-8.7499999999999994E-2</c:v>
                </c:pt>
                <c:pt idx="12805">
                  <c:v>-0.1125</c:v>
                </c:pt>
                <c:pt idx="12806">
                  <c:v>-5.9374999999999997E-2</c:v>
                </c:pt>
                <c:pt idx="12807">
                  <c:v>-9.2187500000000006E-2</c:v>
                </c:pt>
                <c:pt idx="12808">
                  <c:v>-9.2968800000000004E-2</c:v>
                </c:pt>
                <c:pt idx="12809">
                  <c:v>-6.0937499999999999E-2</c:v>
                </c:pt>
                <c:pt idx="12810">
                  <c:v>-7.3437500000000003E-2</c:v>
                </c:pt>
                <c:pt idx="12811">
                  <c:v>-5.3124999999999999E-2</c:v>
                </c:pt>
                <c:pt idx="12812">
                  <c:v>-0.101562</c:v>
                </c:pt>
                <c:pt idx="12813">
                  <c:v>-8.6718799999999999E-2</c:v>
                </c:pt>
                <c:pt idx="12814">
                  <c:v>-2.2656300000000001E-2</c:v>
                </c:pt>
                <c:pt idx="12815">
                  <c:v>-7.5781299999999996E-2</c:v>
                </c:pt>
                <c:pt idx="12816">
                  <c:v>-8.5156300000000004E-2</c:v>
                </c:pt>
                <c:pt idx="12817">
                  <c:v>-2.0312500000000001E-2</c:v>
                </c:pt>
                <c:pt idx="12818">
                  <c:v>-2.5000000000000001E-2</c:v>
                </c:pt>
                <c:pt idx="12819">
                  <c:v>-2.5781200000000001E-2</c:v>
                </c:pt>
                <c:pt idx="12820">
                  <c:v>-7.6562500000000006E-2</c:v>
                </c:pt>
                <c:pt idx="12821">
                  <c:v>-0.104688</c:v>
                </c:pt>
                <c:pt idx="12822">
                  <c:v>-6.4843700000000004E-2</c:v>
                </c:pt>
                <c:pt idx="12823">
                  <c:v>-9.2187500000000006E-2</c:v>
                </c:pt>
                <c:pt idx="12824">
                  <c:v>-0.102344</c:v>
                </c:pt>
                <c:pt idx="12825">
                  <c:v>-7.1093799999999999E-2</c:v>
                </c:pt>
                <c:pt idx="12826">
                  <c:v>-5.7031199999999997E-2</c:v>
                </c:pt>
                <c:pt idx="12827">
                  <c:v>-7.9687499999999994E-2</c:v>
                </c:pt>
                <c:pt idx="12828">
                  <c:v>-9.2187500000000006E-2</c:v>
                </c:pt>
                <c:pt idx="12829">
                  <c:v>-0.10312499999999999</c:v>
                </c:pt>
                <c:pt idx="12830">
                  <c:v>-9.0624999999999997E-2</c:v>
                </c:pt>
                <c:pt idx="12831">
                  <c:v>-9.375E-2</c:v>
                </c:pt>
                <c:pt idx="12832">
                  <c:v>-8.4375000000000006E-2</c:v>
                </c:pt>
                <c:pt idx="12833">
                  <c:v>-2.5000000000000001E-2</c:v>
                </c:pt>
                <c:pt idx="12834">
                  <c:v>-4.2968800000000001E-2</c:v>
                </c:pt>
                <c:pt idx="12835">
                  <c:v>-0.110156</c:v>
                </c:pt>
                <c:pt idx="12836">
                  <c:v>-7.1874999999999994E-2</c:v>
                </c:pt>
                <c:pt idx="12837">
                  <c:v>-9.0624999999999997E-2</c:v>
                </c:pt>
                <c:pt idx="12838">
                  <c:v>-9.2187500000000006E-2</c:v>
                </c:pt>
                <c:pt idx="12839">
                  <c:v>-7.8125E-2</c:v>
                </c:pt>
                <c:pt idx="12840">
                  <c:v>-4.9218699999999997E-2</c:v>
                </c:pt>
                <c:pt idx="12841">
                  <c:v>-2.1874999999999999E-2</c:v>
                </c:pt>
                <c:pt idx="12842">
                  <c:v>-5.1562499999999997E-2</c:v>
                </c:pt>
                <c:pt idx="12843">
                  <c:v>-0.13125000000000001</c:v>
                </c:pt>
                <c:pt idx="12844">
                  <c:v>-8.5156300000000004E-2</c:v>
                </c:pt>
                <c:pt idx="12845">
                  <c:v>-7.6562500000000006E-2</c:v>
                </c:pt>
                <c:pt idx="12846">
                  <c:v>-9.1406299999999996E-2</c:v>
                </c:pt>
                <c:pt idx="12847">
                  <c:v>-9.375E-2</c:v>
                </c:pt>
                <c:pt idx="12848">
                  <c:v>-8.7499999999999994E-2</c:v>
                </c:pt>
                <c:pt idx="12849">
                  <c:v>-3.125E-2</c:v>
                </c:pt>
                <c:pt idx="12850">
                  <c:v>-9.2187500000000006E-2</c:v>
                </c:pt>
                <c:pt idx="12851">
                  <c:v>-0.13203100000000001</c:v>
                </c:pt>
                <c:pt idx="12852">
                  <c:v>-7.8906299999999999E-2</c:v>
                </c:pt>
                <c:pt idx="12853">
                  <c:v>-0.10546899999999999</c:v>
                </c:pt>
                <c:pt idx="12854">
                  <c:v>-0.11562500000000001</c:v>
                </c:pt>
                <c:pt idx="12855">
                  <c:v>-9.1406299999999996E-2</c:v>
                </c:pt>
                <c:pt idx="12856">
                  <c:v>-7.3437500000000003E-2</c:v>
                </c:pt>
                <c:pt idx="12857">
                  <c:v>-3.3593699999999997E-2</c:v>
                </c:pt>
                <c:pt idx="12858">
                  <c:v>-9.4531299999999999E-2</c:v>
                </c:pt>
                <c:pt idx="12859">
                  <c:v>-0.10781200000000001</c:v>
                </c:pt>
                <c:pt idx="12860">
                  <c:v>-9.6093700000000004E-2</c:v>
                </c:pt>
                <c:pt idx="12861">
                  <c:v>-0.103906</c:v>
                </c:pt>
                <c:pt idx="12862">
                  <c:v>-0.10625</c:v>
                </c:pt>
                <c:pt idx="12863">
                  <c:v>-7.2656200000000004E-2</c:v>
                </c:pt>
                <c:pt idx="12864">
                  <c:v>-4.6093799999999997E-2</c:v>
                </c:pt>
                <c:pt idx="12865">
                  <c:v>-3.90625E-3</c:v>
                </c:pt>
                <c:pt idx="12866">
                  <c:v>-9.375E-2</c:v>
                </c:pt>
                <c:pt idx="12867">
                  <c:v>-9.0624999999999997E-2</c:v>
                </c:pt>
                <c:pt idx="12868">
                  <c:v>-6.4843700000000004E-2</c:v>
                </c:pt>
                <c:pt idx="12869">
                  <c:v>-0.103906</c:v>
                </c:pt>
                <c:pt idx="12870">
                  <c:v>-9.5312499999999994E-2</c:v>
                </c:pt>
                <c:pt idx="12871">
                  <c:v>-5.8593800000000001E-2</c:v>
                </c:pt>
                <c:pt idx="12872">
                  <c:v>-4.3749999999999997E-2</c:v>
                </c:pt>
                <c:pt idx="12873">
                  <c:v>-6.1718799999999997E-2</c:v>
                </c:pt>
                <c:pt idx="12874">
                  <c:v>-0.109375</c:v>
                </c:pt>
                <c:pt idx="12875">
                  <c:v>-8.8281200000000004E-2</c:v>
                </c:pt>
                <c:pt idx="12876">
                  <c:v>-6.1718799999999997E-2</c:v>
                </c:pt>
                <c:pt idx="12877">
                  <c:v>-0.101562</c:v>
                </c:pt>
                <c:pt idx="12878">
                  <c:v>-9.375E-2</c:v>
                </c:pt>
                <c:pt idx="12879">
                  <c:v>-4.3749999999999997E-2</c:v>
                </c:pt>
                <c:pt idx="12880">
                  <c:v>-6.0156300000000003E-2</c:v>
                </c:pt>
                <c:pt idx="12881">
                  <c:v>-7.1874999999999994E-2</c:v>
                </c:pt>
                <c:pt idx="12882">
                  <c:v>-7.1874999999999994E-2</c:v>
                </c:pt>
                <c:pt idx="12883">
                  <c:v>-5.7812500000000003E-2</c:v>
                </c:pt>
                <c:pt idx="12884">
                  <c:v>-5.2343800000000003E-2</c:v>
                </c:pt>
                <c:pt idx="12885">
                  <c:v>-6.9531300000000004E-2</c:v>
                </c:pt>
                <c:pt idx="12886">
                  <c:v>-6.25E-2</c:v>
                </c:pt>
                <c:pt idx="12887">
                  <c:v>-5.7812500000000003E-2</c:v>
                </c:pt>
                <c:pt idx="12888">
                  <c:v>-3.2031299999999999E-2</c:v>
                </c:pt>
                <c:pt idx="12889">
                  <c:v>-4.9218699999999997E-2</c:v>
                </c:pt>
                <c:pt idx="12890">
                  <c:v>-7.03125E-2</c:v>
                </c:pt>
                <c:pt idx="12891">
                  <c:v>-6.0937499999999999E-2</c:v>
                </c:pt>
                <c:pt idx="12892">
                  <c:v>-7.1093799999999999E-2</c:v>
                </c:pt>
                <c:pt idx="12893">
                  <c:v>-6.1718799999999997E-2</c:v>
                </c:pt>
                <c:pt idx="12894">
                  <c:v>-5.7031199999999997E-2</c:v>
                </c:pt>
                <c:pt idx="12895">
                  <c:v>-2.8125000000000001E-2</c:v>
                </c:pt>
                <c:pt idx="12896">
                  <c:v>2.4218699999999999E-2</c:v>
                </c:pt>
                <c:pt idx="12897">
                  <c:v>-6.7187499999999997E-2</c:v>
                </c:pt>
                <c:pt idx="12898">
                  <c:v>-0.119531</c:v>
                </c:pt>
                <c:pt idx="12899">
                  <c:v>-9.6093700000000004E-2</c:v>
                </c:pt>
                <c:pt idx="12900">
                  <c:v>-7.7343800000000004E-2</c:v>
                </c:pt>
                <c:pt idx="12901">
                  <c:v>-8.3593799999999996E-2</c:v>
                </c:pt>
                <c:pt idx="12902">
                  <c:v>-9.2187500000000006E-2</c:v>
                </c:pt>
                <c:pt idx="12903">
                  <c:v>-9.4531299999999999E-2</c:v>
                </c:pt>
                <c:pt idx="12904">
                  <c:v>5.8593800000000001E-2</c:v>
                </c:pt>
                <c:pt idx="12905">
                  <c:v>-2.2656300000000001E-2</c:v>
                </c:pt>
                <c:pt idx="12906">
                  <c:v>-0.10312499999999999</c:v>
                </c:pt>
                <c:pt idx="12907">
                  <c:v>-0.110156</c:v>
                </c:pt>
                <c:pt idx="12908">
                  <c:v>-9.0624999999999997E-2</c:v>
                </c:pt>
                <c:pt idx="12909">
                  <c:v>-6.6406199999999999E-2</c:v>
                </c:pt>
                <c:pt idx="12910">
                  <c:v>-6.8750000000000006E-2</c:v>
                </c:pt>
                <c:pt idx="12911">
                  <c:v>-7.4999999999999997E-2</c:v>
                </c:pt>
                <c:pt idx="12912">
                  <c:v>4.6093700000000001E-2</c:v>
                </c:pt>
                <c:pt idx="12913">
                  <c:v>3.1250000000000002E-3</c:v>
                </c:pt>
                <c:pt idx="12914">
                  <c:v>-6.5625000000000003E-2</c:v>
                </c:pt>
                <c:pt idx="12915">
                  <c:v>-8.7499999999999994E-2</c:v>
                </c:pt>
                <c:pt idx="12916">
                  <c:v>-0.122656</c:v>
                </c:pt>
                <c:pt idx="12917">
                  <c:v>-7.1093799999999999E-2</c:v>
                </c:pt>
                <c:pt idx="12918">
                  <c:v>-1.2500000000000001E-2</c:v>
                </c:pt>
                <c:pt idx="12919">
                  <c:v>-7.8125E-2</c:v>
                </c:pt>
                <c:pt idx="12920">
                  <c:v>-0.120313</c:v>
                </c:pt>
                <c:pt idx="12921">
                  <c:v>-8.8281200000000004E-2</c:v>
                </c:pt>
                <c:pt idx="12922">
                  <c:v>-3.0468800000000001E-2</c:v>
                </c:pt>
                <c:pt idx="12923">
                  <c:v>4.2187500000000003E-2</c:v>
                </c:pt>
                <c:pt idx="12924">
                  <c:v>-4.9218699999999997E-2</c:v>
                </c:pt>
                <c:pt idx="12925">
                  <c:v>-5.3124999999999999E-2</c:v>
                </c:pt>
                <c:pt idx="12926">
                  <c:v>-2.2656300000000001E-2</c:v>
                </c:pt>
                <c:pt idx="12927">
                  <c:v>-0.1125</c:v>
                </c:pt>
                <c:pt idx="12928">
                  <c:v>-0.141406</c:v>
                </c:pt>
                <c:pt idx="12929">
                  <c:v>-0.129688</c:v>
                </c:pt>
                <c:pt idx="12930">
                  <c:v>-7.3437500000000003E-2</c:v>
                </c:pt>
                <c:pt idx="12931">
                  <c:v>-0.1</c:v>
                </c:pt>
                <c:pt idx="12932">
                  <c:v>-9.375E-2</c:v>
                </c:pt>
                <c:pt idx="12933">
                  <c:v>-7.4999999999999997E-2</c:v>
                </c:pt>
                <c:pt idx="12934">
                  <c:v>-8.7499999999999994E-2</c:v>
                </c:pt>
                <c:pt idx="12935">
                  <c:v>-8.9062500000000003E-2</c:v>
                </c:pt>
                <c:pt idx="12936">
                  <c:v>-9.2187500000000006E-2</c:v>
                </c:pt>
                <c:pt idx="12937">
                  <c:v>-6.9531300000000004E-2</c:v>
                </c:pt>
                <c:pt idx="12938">
                  <c:v>-0.10625</c:v>
                </c:pt>
                <c:pt idx="12939">
                  <c:v>-9.7656199999999999E-2</c:v>
                </c:pt>
                <c:pt idx="12940">
                  <c:v>-6.9531300000000004E-2</c:v>
                </c:pt>
                <c:pt idx="12941">
                  <c:v>-5.8593800000000001E-2</c:v>
                </c:pt>
                <c:pt idx="12942">
                  <c:v>-5.0781199999999999E-2</c:v>
                </c:pt>
                <c:pt idx="12943">
                  <c:v>-5.3124999999999999E-2</c:v>
                </c:pt>
                <c:pt idx="12944">
                  <c:v>-7.6562500000000006E-2</c:v>
                </c:pt>
                <c:pt idx="12945">
                  <c:v>-0.101562</c:v>
                </c:pt>
                <c:pt idx="12946">
                  <c:v>-0.111719</c:v>
                </c:pt>
                <c:pt idx="12947">
                  <c:v>-0.10781200000000001</c:v>
                </c:pt>
                <c:pt idx="12948">
                  <c:v>-5.9374999999999997E-2</c:v>
                </c:pt>
                <c:pt idx="12949">
                  <c:v>-7.03125E-2</c:v>
                </c:pt>
                <c:pt idx="12950">
                  <c:v>-7.8125000000000004E-4</c:v>
                </c:pt>
                <c:pt idx="12951">
                  <c:v>-5.2343800000000003E-2</c:v>
                </c:pt>
                <c:pt idx="12952">
                  <c:v>-0.11093799999999999</c:v>
                </c:pt>
                <c:pt idx="12953">
                  <c:v>-0.1125</c:v>
                </c:pt>
                <c:pt idx="12954">
                  <c:v>-0.101562</c:v>
                </c:pt>
                <c:pt idx="12955">
                  <c:v>-7.2656200000000004E-2</c:v>
                </c:pt>
                <c:pt idx="12956">
                  <c:v>-5.8593800000000001E-2</c:v>
                </c:pt>
                <c:pt idx="12957">
                  <c:v>-7.3437500000000003E-2</c:v>
                </c:pt>
                <c:pt idx="12958">
                  <c:v>-1.5625000000000001E-3</c:v>
                </c:pt>
                <c:pt idx="12959">
                  <c:v>-5.3124999999999999E-2</c:v>
                </c:pt>
                <c:pt idx="12960">
                  <c:v>-9.4531299999999999E-2</c:v>
                </c:pt>
                <c:pt idx="12961">
                  <c:v>-7.4999999999999997E-2</c:v>
                </c:pt>
                <c:pt idx="12962">
                  <c:v>-9.6875000000000003E-2</c:v>
                </c:pt>
                <c:pt idx="12963">
                  <c:v>-6.7187499999999997E-2</c:v>
                </c:pt>
                <c:pt idx="12964">
                  <c:v>-4.5312499999999999E-2</c:v>
                </c:pt>
                <c:pt idx="12965">
                  <c:v>-9.4531299999999999E-2</c:v>
                </c:pt>
                <c:pt idx="12966">
                  <c:v>-6.5625000000000003E-2</c:v>
                </c:pt>
                <c:pt idx="12967">
                  <c:v>-7.5781299999999996E-2</c:v>
                </c:pt>
                <c:pt idx="12968">
                  <c:v>-5.5468799999999999E-2</c:v>
                </c:pt>
                <c:pt idx="12969">
                  <c:v>-5.3124999999999999E-2</c:v>
                </c:pt>
                <c:pt idx="12970">
                  <c:v>-0.11093799999999999</c:v>
                </c:pt>
                <c:pt idx="12971">
                  <c:v>-5.3906299999999997E-2</c:v>
                </c:pt>
                <c:pt idx="12972">
                  <c:v>-2.8125000000000001E-2</c:v>
                </c:pt>
                <c:pt idx="12973">
                  <c:v>-7.4218800000000001E-2</c:v>
                </c:pt>
                <c:pt idx="12974">
                  <c:v>-7.8125E-2</c:v>
                </c:pt>
                <c:pt idx="12975">
                  <c:v>-3.2812500000000001E-2</c:v>
                </c:pt>
                <c:pt idx="12976">
                  <c:v>-9.3749999999999997E-3</c:v>
                </c:pt>
                <c:pt idx="12977">
                  <c:v>7.0312500000000002E-3</c:v>
                </c:pt>
                <c:pt idx="12978">
                  <c:v>-0.135156</c:v>
                </c:pt>
                <c:pt idx="12979">
                  <c:v>-9.2187500000000006E-2</c:v>
                </c:pt>
                <c:pt idx="12980">
                  <c:v>-3.3593699999999997E-2</c:v>
                </c:pt>
                <c:pt idx="12981">
                  <c:v>-6.3281299999999999E-2</c:v>
                </c:pt>
                <c:pt idx="12982">
                  <c:v>-7.4218800000000001E-2</c:v>
                </c:pt>
                <c:pt idx="12983">
                  <c:v>-6.1718799999999997E-2</c:v>
                </c:pt>
                <c:pt idx="12984">
                  <c:v>-2.0312500000000001E-2</c:v>
                </c:pt>
                <c:pt idx="12985">
                  <c:v>2.5000000000000001E-2</c:v>
                </c:pt>
                <c:pt idx="12986">
                  <c:v>-0.103906</c:v>
                </c:pt>
                <c:pt idx="12987">
                  <c:v>-9.4531299999999999E-2</c:v>
                </c:pt>
                <c:pt idx="12988">
                  <c:v>-6.3281299999999999E-2</c:v>
                </c:pt>
                <c:pt idx="12989">
                  <c:v>-7.1093799999999999E-2</c:v>
                </c:pt>
                <c:pt idx="12990">
                  <c:v>-6.6406199999999999E-2</c:v>
                </c:pt>
                <c:pt idx="12991">
                  <c:v>-4.4531300000000003E-2</c:v>
                </c:pt>
                <c:pt idx="12992">
                  <c:v>-6.0156300000000003E-2</c:v>
                </c:pt>
                <c:pt idx="12993">
                  <c:v>1.9531199999999999E-2</c:v>
                </c:pt>
                <c:pt idx="12994">
                  <c:v>-0.117969</c:v>
                </c:pt>
                <c:pt idx="12995">
                  <c:v>-0.155469</c:v>
                </c:pt>
                <c:pt idx="12996">
                  <c:v>-0.10312499999999999</c:v>
                </c:pt>
                <c:pt idx="12997">
                  <c:v>-7.3437500000000003E-2</c:v>
                </c:pt>
                <c:pt idx="12998">
                  <c:v>-4.3749999999999997E-2</c:v>
                </c:pt>
                <c:pt idx="12999">
                  <c:v>-0.05</c:v>
                </c:pt>
                <c:pt idx="13000">
                  <c:v>-7.4999999999999997E-2</c:v>
                </c:pt>
                <c:pt idx="13001">
                  <c:v>-3.1250000000000002E-3</c:v>
                </c:pt>
                <c:pt idx="13002">
                  <c:v>-9.6875000000000003E-2</c:v>
                </c:pt>
                <c:pt idx="13003">
                  <c:v>-0.15390599999999999</c:v>
                </c:pt>
                <c:pt idx="13004">
                  <c:v>-0.109375</c:v>
                </c:pt>
                <c:pt idx="13005">
                  <c:v>-9.4531299999999999E-2</c:v>
                </c:pt>
                <c:pt idx="13006">
                  <c:v>-6.4843700000000004E-2</c:v>
                </c:pt>
                <c:pt idx="13007">
                  <c:v>-8.5156300000000004E-2</c:v>
                </c:pt>
                <c:pt idx="13008">
                  <c:v>-8.9062500000000003E-2</c:v>
                </c:pt>
                <c:pt idx="13009">
                  <c:v>-3.1250000000000002E-3</c:v>
                </c:pt>
                <c:pt idx="13010">
                  <c:v>-0.111719</c:v>
                </c:pt>
                <c:pt idx="13011">
                  <c:v>-0.161719</c:v>
                </c:pt>
                <c:pt idx="13012">
                  <c:v>-7.6562500000000006E-2</c:v>
                </c:pt>
                <c:pt idx="13013">
                  <c:v>-5.3906299999999997E-2</c:v>
                </c:pt>
                <c:pt idx="13014">
                  <c:v>-5.6250000000000001E-2</c:v>
                </c:pt>
                <c:pt idx="13015">
                  <c:v>-8.59375E-2</c:v>
                </c:pt>
                <c:pt idx="13016">
                  <c:v>-6.6406199999999999E-2</c:v>
                </c:pt>
                <c:pt idx="13017">
                  <c:v>-3.2031299999999999E-2</c:v>
                </c:pt>
                <c:pt idx="13018">
                  <c:v>-0.11093799999999999</c:v>
                </c:pt>
                <c:pt idx="13019">
                  <c:v>-0.11874999999999999</c:v>
                </c:pt>
                <c:pt idx="13020">
                  <c:v>-6.3281299999999999E-2</c:v>
                </c:pt>
                <c:pt idx="13021">
                  <c:v>-7.2656200000000004E-2</c:v>
                </c:pt>
                <c:pt idx="13022">
                  <c:v>-8.3593799999999996E-2</c:v>
                </c:pt>
                <c:pt idx="13023">
                  <c:v>-6.8750000000000006E-2</c:v>
                </c:pt>
                <c:pt idx="13024">
                  <c:v>-6.1718799999999997E-2</c:v>
                </c:pt>
                <c:pt idx="13025">
                  <c:v>-6.3281299999999999E-2</c:v>
                </c:pt>
                <c:pt idx="13026">
                  <c:v>-0.12734400000000001</c:v>
                </c:pt>
                <c:pt idx="13027">
                  <c:v>-0.14374999999999999</c:v>
                </c:pt>
                <c:pt idx="13028">
                  <c:v>-7.8906299999999999E-2</c:v>
                </c:pt>
                <c:pt idx="13029">
                  <c:v>-8.6718799999999999E-2</c:v>
                </c:pt>
                <c:pt idx="13030">
                  <c:v>-9.375E-2</c:v>
                </c:pt>
                <c:pt idx="13031">
                  <c:v>-7.03125E-2</c:v>
                </c:pt>
                <c:pt idx="13032">
                  <c:v>-6.7968799999999996E-2</c:v>
                </c:pt>
                <c:pt idx="13033">
                  <c:v>-6.8750000000000006E-2</c:v>
                </c:pt>
                <c:pt idx="13034">
                  <c:v>-0.120313</c:v>
                </c:pt>
                <c:pt idx="13035">
                  <c:v>-0.12109399999999999</c:v>
                </c:pt>
                <c:pt idx="13036">
                  <c:v>-7.6562500000000006E-2</c:v>
                </c:pt>
                <c:pt idx="13037">
                  <c:v>-9.2187500000000006E-2</c:v>
                </c:pt>
                <c:pt idx="13038">
                  <c:v>-0.11328100000000001</c:v>
                </c:pt>
                <c:pt idx="13039">
                  <c:v>-7.1874999999999994E-2</c:v>
                </c:pt>
                <c:pt idx="13040">
                  <c:v>-6.0156300000000003E-2</c:v>
                </c:pt>
                <c:pt idx="13041">
                  <c:v>-3.5937499999999997E-2</c:v>
                </c:pt>
                <c:pt idx="13042">
                  <c:v>-0.108594</c:v>
                </c:pt>
                <c:pt idx="13043">
                  <c:v>-9.2187500000000006E-2</c:v>
                </c:pt>
                <c:pt idx="13044">
                  <c:v>-6.7187499999999997E-2</c:v>
                </c:pt>
                <c:pt idx="13045">
                  <c:v>-7.8906299999999999E-2</c:v>
                </c:pt>
                <c:pt idx="13046">
                  <c:v>-8.7499999999999994E-2</c:v>
                </c:pt>
                <c:pt idx="13047">
                  <c:v>-5.1562499999999997E-2</c:v>
                </c:pt>
                <c:pt idx="13048">
                  <c:v>-5.46875E-2</c:v>
                </c:pt>
                <c:pt idx="13049">
                  <c:v>-6.8750000000000006E-2</c:v>
                </c:pt>
                <c:pt idx="13050">
                  <c:v>-6.8750000000000006E-2</c:v>
                </c:pt>
                <c:pt idx="13051">
                  <c:v>-6.6406199999999999E-2</c:v>
                </c:pt>
                <c:pt idx="13052">
                  <c:v>-7.3437500000000003E-2</c:v>
                </c:pt>
                <c:pt idx="13053">
                  <c:v>-8.2812499999999997E-2</c:v>
                </c:pt>
                <c:pt idx="13054">
                  <c:v>-6.0156300000000003E-2</c:v>
                </c:pt>
                <c:pt idx="13055">
                  <c:v>-4.2187500000000003E-2</c:v>
                </c:pt>
                <c:pt idx="13056">
                  <c:v>-8.3593799999999996E-2</c:v>
                </c:pt>
                <c:pt idx="13057">
                  <c:v>-8.0468700000000004E-2</c:v>
                </c:pt>
                <c:pt idx="13058">
                  <c:v>-3.7499999999999999E-2</c:v>
                </c:pt>
                <c:pt idx="13059">
                  <c:v>-7.5781299999999996E-2</c:v>
                </c:pt>
                <c:pt idx="13060">
                  <c:v>-8.5156300000000004E-2</c:v>
                </c:pt>
                <c:pt idx="13061">
                  <c:v>-6.6406199999999999E-2</c:v>
                </c:pt>
                <c:pt idx="13062">
                  <c:v>-4.7656299999999999E-2</c:v>
                </c:pt>
                <c:pt idx="13063">
                  <c:v>-5.0781199999999999E-2</c:v>
                </c:pt>
                <c:pt idx="13064">
                  <c:v>-9.8437499999999997E-2</c:v>
                </c:pt>
                <c:pt idx="13065">
                  <c:v>-0.108594</c:v>
                </c:pt>
                <c:pt idx="13066">
                  <c:v>-3.0468800000000001E-2</c:v>
                </c:pt>
                <c:pt idx="13067">
                  <c:v>-9.6875000000000003E-2</c:v>
                </c:pt>
                <c:pt idx="13068">
                  <c:v>-0.11328100000000001</c:v>
                </c:pt>
                <c:pt idx="13069">
                  <c:v>-8.2031199999999999E-2</c:v>
                </c:pt>
                <c:pt idx="13070">
                  <c:v>-1.9531199999999999E-2</c:v>
                </c:pt>
                <c:pt idx="13071">
                  <c:v>-4.7656299999999999E-2</c:v>
                </c:pt>
                <c:pt idx="13072">
                  <c:v>-0.12343700000000001</c:v>
                </c:pt>
                <c:pt idx="13073">
                  <c:v>-0.1</c:v>
                </c:pt>
                <c:pt idx="13074">
                  <c:v>-2.7343800000000001E-2</c:v>
                </c:pt>
                <c:pt idx="13075">
                  <c:v>-6.7968799999999996E-2</c:v>
                </c:pt>
                <c:pt idx="13076">
                  <c:v>-0.104688</c:v>
                </c:pt>
                <c:pt idx="13077">
                  <c:v>-4.9218699999999997E-2</c:v>
                </c:pt>
                <c:pt idx="13078">
                  <c:v>-7.0312500000000002E-3</c:v>
                </c:pt>
                <c:pt idx="13079">
                  <c:v>-4.9218699999999997E-2</c:v>
                </c:pt>
                <c:pt idx="13080">
                  <c:v>-8.0468700000000004E-2</c:v>
                </c:pt>
                <c:pt idx="13081">
                  <c:v>-9.7656199999999999E-2</c:v>
                </c:pt>
                <c:pt idx="13082">
                  <c:v>-7.9687499999999994E-2</c:v>
                </c:pt>
                <c:pt idx="13083">
                  <c:v>-5.7812500000000003E-2</c:v>
                </c:pt>
                <c:pt idx="13084">
                  <c:v>8.3593799999999996E-2</c:v>
                </c:pt>
                <c:pt idx="13085">
                  <c:v>-0.10546899999999999</c:v>
                </c:pt>
                <c:pt idx="13086">
                  <c:v>-0.14687500000000001</c:v>
                </c:pt>
                <c:pt idx="13087">
                  <c:v>-8.9843800000000001E-2</c:v>
                </c:pt>
                <c:pt idx="13088">
                  <c:v>1.5625000000000001E-3</c:v>
                </c:pt>
                <c:pt idx="13089">
                  <c:v>-7.03125E-2</c:v>
                </c:pt>
                <c:pt idx="13090">
                  <c:v>-3.5156199999999999E-2</c:v>
                </c:pt>
                <c:pt idx="13091">
                  <c:v>-4.5312499999999999E-2</c:v>
                </c:pt>
                <c:pt idx="13092">
                  <c:v>-8.59375E-2</c:v>
                </c:pt>
                <c:pt idx="13093">
                  <c:v>-0.101562</c:v>
                </c:pt>
                <c:pt idx="13094">
                  <c:v>-0.13671900000000001</c:v>
                </c:pt>
                <c:pt idx="13095">
                  <c:v>-0.108594</c:v>
                </c:pt>
                <c:pt idx="13096">
                  <c:v>-6.4843700000000004E-2</c:v>
                </c:pt>
                <c:pt idx="13097">
                  <c:v>-8.2031199999999999E-2</c:v>
                </c:pt>
                <c:pt idx="13098">
                  <c:v>-7.4218800000000001E-2</c:v>
                </c:pt>
                <c:pt idx="13099">
                  <c:v>-0.100781</c:v>
                </c:pt>
                <c:pt idx="13100">
                  <c:v>-7.1874999999999994E-2</c:v>
                </c:pt>
                <c:pt idx="13101">
                  <c:v>-6.4843700000000004E-2</c:v>
                </c:pt>
                <c:pt idx="13102">
                  <c:v>-6.0937499999999999E-2</c:v>
                </c:pt>
                <c:pt idx="13103">
                  <c:v>-7.7343800000000004E-2</c:v>
                </c:pt>
                <c:pt idx="13104">
                  <c:v>-0.114844</c:v>
                </c:pt>
                <c:pt idx="13105">
                  <c:v>-5.9374999999999997E-2</c:v>
                </c:pt>
                <c:pt idx="13106">
                  <c:v>-9.2968800000000004E-2</c:v>
                </c:pt>
                <c:pt idx="13107">
                  <c:v>-0.103906</c:v>
                </c:pt>
                <c:pt idx="13108">
                  <c:v>-0.10546899999999999</c:v>
                </c:pt>
                <c:pt idx="13109">
                  <c:v>-5.8593800000000001E-2</c:v>
                </c:pt>
                <c:pt idx="13110">
                  <c:v>-6.1718799999999997E-2</c:v>
                </c:pt>
                <c:pt idx="13111">
                  <c:v>-9.6875000000000003E-2</c:v>
                </c:pt>
                <c:pt idx="13112">
                  <c:v>-0.10625</c:v>
                </c:pt>
                <c:pt idx="13113">
                  <c:v>-6.3281299999999999E-2</c:v>
                </c:pt>
                <c:pt idx="13114">
                  <c:v>-0.1125</c:v>
                </c:pt>
                <c:pt idx="13115">
                  <c:v>-0.10546899999999999</c:v>
                </c:pt>
                <c:pt idx="13116">
                  <c:v>-9.2187500000000006E-2</c:v>
                </c:pt>
                <c:pt idx="13117">
                  <c:v>-7.3437500000000003E-2</c:v>
                </c:pt>
                <c:pt idx="13118">
                  <c:v>-3.0468800000000001E-2</c:v>
                </c:pt>
                <c:pt idx="13119">
                  <c:v>-0.111719</c:v>
                </c:pt>
                <c:pt idx="13120">
                  <c:v>-0.125781</c:v>
                </c:pt>
                <c:pt idx="13121">
                  <c:v>-4.8437500000000001E-2</c:v>
                </c:pt>
                <c:pt idx="13122">
                  <c:v>-0.114063</c:v>
                </c:pt>
                <c:pt idx="13123">
                  <c:v>-0.11562500000000001</c:v>
                </c:pt>
                <c:pt idx="13124">
                  <c:v>-8.3593799999999996E-2</c:v>
                </c:pt>
                <c:pt idx="13125">
                  <c:v>-3.3593699999999997E-2</c:v>
                </c:pt>
                <c:pt idx="13126">
                  <c:v>-7.0312500000000002E-3</c:v>
                </c:pt>
                <c:pt idx="13127">
                  <c:v>-0.117188</c:v>
                </c:pt>
                <c:pt idx="13128">
                  <c:v>-0.13906199999999999</c:v>
                </c:pt>
                <c:pt idx="13129">
                  <c:v>-7.2656200000000004E-2</c:v>
                </c:pt>
                <c:pt idx="13130">
                  <c:v>-0.135938</c:v>
                </c:pt>
                <c:pt idx="13131">
                  <c:v>-0.124219</c:v>
                </c:pt>
                <c:pt idx="13132">
                  <c:v>-6.7187499999999997E-2</c:v>
                </c:pt>
                <c:pt idx="13133">
                  <c:v>-5.8593800000000001E-2</c:v>
                </c:pt>
                <c:pt idx="13134">
                  <c:v>3.0468700000000001E-2</c:v>
                </c:pt>
                <c:pt idx="13135">
                  <c:v>-8.8281200000000004E-2</c:v>
                </c:pt>
                <c:pt idx="13136">
                  <c:v>-0.10625</c:v>
                </c:pt>
                <c:pt idx="13137">
                  <c:v>-6.3281299999999999E-2</c:v>
                </c:pt>
                <c:pt idx="13138">
                  <c:v>-0.101562</c:v>
                </c:pt>
                <c:pt idx="13139">
                  <c:v>-9.6875000000000003E-2</c:v>
                </c:pt>
                <c:pt idx="13140">
                  <c:v>-0.109375</c:v>
                </c:pt>
                <c:pt idx="13141">
                  <c:v>-8.5156300000000004E-2</c:v>
                </c:pt>
                <c:pt idx="13142">
                  <c:v>-2.0312500000000001E-2</c:v>
                </c:pt>
                <c:pt idx="13143">
                  <c:v>-6.7187499999999997E-2</c:v>
                </c:pt>
                <c:pt idx="13144">
                  <c:v>-0.103906</c:v>
                </c:pt>
                <c:pt idx="13145">
                  <c:v>-8.9843800000000001E-2</c:v>
                </c:pt>
                <c:pt idx="13146">
                  <c:v>-8.9062500000000003E-2</c:v>
                </c:pt>
                <c:pt idx="13147">
                  <c:v>-3.4375000000000003E-2</c:v>
                </c:pt>
                <c:pt idx="13148">
                  <c:v>-0.110156</c:v>
                </c:pt>
                <c:pt idx="13149">
                  <c:v>-0.1125</c:v>
                </c:pt>
                <c:pt idx="13150">
                  <c:v>-7.8125000000000004E-4</c:v>
                </c:pt>
                <c:pt idx="13151">
                  <c:v>-3.2031299999999999E-2</c:v>
                </c:pt>
                <c:pt idx="13152">
                  <c:v>-5.1562499999999997E-2</c:v>
                </c:pt>
                <c:pt idx="13153">
                  <c:v>-5.5468799999999999E-2</c:v>
                </c:pt>
                <c:pt idx="13154">
                  <c:v>-0.12109399999999999</c:v>
                </c:pt>
                <c:pt idx="13155">
                  <c:v>-6.7187499999999997E-2</c:v>
                </c:pt>
                <c:pt idx="13156">
                  <c:v>-3.6718800000000003E-2</c:v>
                </c:pt>
                <c:pt idx="13157">
                  <c:v>-6.7968799999999996E-2</c:v>
                </c:pt>
                <c:pt idx="13158">
                  <c:v>-6.1718799999999997E-2</c:v>
                </c:pt>
                <c:pt idx="13159">
                  <c:v>-4.4531300000000003E-2</c:v>
                </c:pt>
                <c:pt idx="13160">
                  <c:v>-0.102344</c:v>
                </c:pt>
                <c:pt idx="13161">
                  <c:v>4.6875E-2</c:v>
                </c:pt>
                <c:pt idx="13162">
                  <c:v>-7.1093799999999999E-2</c:v>
                </c:pt>
                <c:pt idx="13163">
                  <c:v>-0.13906199999999999</c:v>
                </c:pt>
                <c:pt idx="13164">
                  <c:v>-0.17031199999999999</c:v>
                </c:pt>
                <c:pt idx="13165">
                  <c:v>-5.3906299999999997E-2</c:v>
                </c:pt>
                <c:pt idx="13166">
                  <c:v>-7.8906299999999999E-2</c:v>
                </c:pt>
                <c:pt idx="13167">
                  <c:v>-9.2968800000000004E-2</c:v>
                </c:pt>
                <c:pt idx="13168">
                  <c:v>-0.12109399999999999</c:v>
                </c:pt>
                <c:pt idx="13169">
                  <c:v>5.6250000000000001E-2</c:v>
                </c:pt>
                <c:pt idx="13170">
                  <c:v>-5.7031199999999997E-2</c:v>
                </c:pt>
                <c:pt idx="13171">
                  <c:v>-8.5156300000000004E-2</c:v>
                </c:pt>
                <c:pt idx="13172">
                  <c:v>-3.9843799999999999E-2</c:v>
                </c:pt>
                <c:pt idx="13173">
                  <c:v>-9.5312499999999994E-2</c:v>
                </c:pt>
                <c:pt idx="13174">
                  <c:v>-0.15625</c:v>
                </c:pt>
                <c:pt idx="13175">
                  <c:v>-0.13906199999999999</c:v>
                </c:pt>
                <c:pt idx="13176">
                  <c:v>-2.2656300000000001E-2</c:v>
                </c:pt>
                <c:pt idx="13177">
                  <c:v>-9.7656199999999999E-2</c:v>
                </c:pt>
                <c:pt idx="13178">
                  <c:v>-6.5625000000000003E-2</c:v>
                </c:pt>
                <c:pt idx="13179">
                  <c:v>-0.16250000000000001</c:v>
                </c:pt>
                <c:pt idx="13180">
                  <c:v>3.6718800000000003E-2</c:v>
                </c:pt>
                <c:pt idx="13181">
                  <c:v>-0.11328100000000001</c:v>
                </c:pt>
                <c:pt idx="13182">
                  <c:v>-5.7031199999999997E-2</c:v>
                </c:pt>
                <c:pt idx="13183">
                  <c:v>-2.5000000000000001E-2</c:v>
                </c:pt>
                <c:pt idx="13184">
                  <c:v>-0.140625</c:v>
                </c:pt>
                <c:pt idx="13185">
                  <c:v>-0.166406</c:v>
                </c:pt>
                <c:pt idx="13186">
                  <c:v>-0.130469</c:v>
                </c:pt>
                <c:pt idx="13187">
                  <c:v>-7.6562500000000006E-2</c:v>
                </c:pt>
                <c:pt idx="13188">
                  <c:v>-1.9531199999999999E-2</c:v>
                </c:pt>
                <c:pt idx="13189">
                  <c:v>-0.17031199999999999</c:v>
                </c:pt>
                <c:pt idx="13190">
                  <c:v>-0.16406200000000001</c:v>
                </c:pt>
                <c:pt idx="13191">
                  <c:v>-0.12734400000000001</c:v>
                </c:pt>
                <c:pt idx="13192">
                  <c:v>-8.9062500000000003E-2</c:v>
                </c:pt>
                <c:pt idx="13193">
                  <c:v>-9.0624999999999997E-2</c:v>
                </c:pt>
                <c:pt idx="13194">
                  <c:v>-0.107031</c:v>
                </c:pt>
                <c:pt idx="13195">
                  <c:v>-0.103906</c:v>
                </c:pt>
                <c:pt idx="13196">
                  <c:v>-0.10546899999999999</c:v>
                </c:pt>
                <c:pt idx="13197">
                  <c:v>-8.2031199999999999E-2</c:v>
                </c:pt>
                <c:pt idx="13198">
                  <c:v>-8.4375000000000006E-2</c:v>
                </c:pt>
                <c:pt idx="13199">
                  <c:v>-9.7656199999999999E-2</c:v>
                </c:pt>
                <c:pt idx="13200">
                  <c:v>-0.1</c:v>
                </c:pt>
                <c:pt idx="13201">
                  <c:v>-9.2187500000000006E-2</c:v>
                </c:pt>
                <c:pt idx="13202">
                  <c:v>-8.6718799999999999E-2</c:v>
                </c:pt>
                <c:pt idx="13203">
                  <c:v>-0.1</c:v>
                </c:pt>
                <c:pt idx="13204">
                  <c:v>-0.05</c:v>
                </c:pt>
                <c:pt idx="13205">
                  <c:v>-9.375E-2</c:v>
                </c:pt>
                <c:pt idx="13206">
                  <c:v>-0.12812499999999999</c:v>
                </c:pt>
                <c:pt idx="13207">
                  <c:v>-0.109375</c:v>
                </c:pt>
                <c:pt idx="13208">
                  <c:v>-0.109375</c:v>
                </c:pt>
                <c:pt idx="13209">
                  <c:v>-7.9687499999999994E-2</c:v>
                </c:pt>
                <c:pt idx="13210">
                  <c:v>-9.2968800000000004E-2</c:v>
                </c:pt>
                <c:pt idx="13211">
                  <c:v>-7.7343800000000004E-2</c:v>
                </c:pt>
                <c:pt idx="13212">
                  <c:v>1.48437E-2</c:v>
                </c:pt>
                <c:pt idx="13213">
                  <c:v>-7.2656200000000004E-2</c:v>
                </c:pt>
                <c:pt idx="13214">
                  <c:v>-0.14296900000000001</c:v>
                </c:pt>
                <c:pt idx="13215">
                  <c:v>-5.0781199999999999E-2</c:v>
                </c:pt>
                <c:pt idx="13216">
                  <c:v>-6.9531300000000004E-2</c:v>
                </c:pt>
                <c:pt idx="13217">
                  <c:v>-6.4843700000000004E-2</c:v>
                </c:pt>
                <c:pt idx="13218">
                  <c:v>-5.6250000000000001E-2</c:v>
                </c:pt>
                <c:pt idx="13219">
                  <c:v>-4.4531300000000003E-2</c:v>
                </c:pt>
                <c:pt idx="13220">
                  <c:v>2.9687499999999999E-2</c:v>
                </c:pt>
                <c:pt idx="13221">
                  <c:v>-7.9687499999999994E-2</c:v>
                </c:pt>
                <c:pt idx="13222">
                  <c:v>-0.109375</c:v>
                </c:pt>
                <c:pt idx="13223">
                  <c:v>-1.40625E-2</c:v>
                </c:pt>
                <c:pt idx="13224">
                  <c:v>-9.7656199999999999E-2</c:v>
                </c:pt>
                <c:pt idx="13225">
                  <c:v>-9.6093700000000004E-2</c:v>
                </c:pt>
                <c:pt idx="13226">
                  <c:v>-6.25E-2</c:v>
                </c:pt>
                <c:pt idx="13227">
                  <c:v>-7.03125E-2</c:v>
                </c:pt>
                <c:pt idx="13228">
                  <c:v>-2.34375E-2</c:v>
                </c:pt>
                <c:pt idx="13229">
                  <c:v>-8.5156300000000004E-2</c:v>
                </c:pt>
                <c:pt idx="13230">
                  <c:v>-0.12656300000000001</c:v>
                </c:pt>
                <c:pt idx="13231">
                  <c:v>-7.1093799999999999E-2</c:v>
                </c:pt>
                <c:pt idx="13232">
                  <c:v>-8.9062500000000003E-2</c:v>
                </c:pt>
                <c:pt idx="13233">
                  <c:v>-8.4375000000000006E-2</c:v>
                </c:pt>
                <c:pt idx="13234">
                  <c:v>-7.7343800000000004E-2</c:v>
                </c:pt>
                <c:pt idx="13235">
                  <c:v>-5.7812500000000003E-2</c:v>
                </c:pt>
                <c:pt idx="13236">
                  <c:v>1.17188E-2</c:v>
                </c:pt>
                <c:pt idx="13237">
                  <c:v>-5.3124999999999999E-2</c:v>
                </c:pt>
                <c:pt idx="13238">
                  <c:v>-0.114844</c:v>
                </c:pt>
                <c:pt idx="13239">
                  <c:v>-7.1874999999999994E-2</c:v>
                </c:pt>
                <c:pt idx="13240">
                  <c:v>-6.0937499999999999E-2</c:v>
                </c:pt>
                <c:pt idx="13241">
                  <c:v>-6.9531300000000004E-2</c:v>
                </c:pt>
                <c:pt idx="13242">
                  <c:v>-8.4375000000000006E-2</c:v>
                </c:pt>
                <c:pt idx="13243">
                  <c:v>-7.8906299999999999E-2</c:v>
                </c:pt>
                <c:pt idx="13244">
                  <c:v>-1.0156200000000001E-2</c:v>
                </c:pt>
                <c:pt idx="13245">
                  <c:v>-3.2031299999999999E-2</c:v>
                </c:pt>
                <c:pt idx="13246">
                  <c:v>-0.11874999999999999</c:v>
                </c:pt>
                <c:pt idx="13247">
                  <c:v>-7.3437500000000003E-2</c:v>
                </c:pt>
                <c:pt idx="13248">
                  <c:v>-7.2656200000000004E-2</c:v>
                </c:pt>
                <c:pt idx="13249">
                  <c:v>-6.1718799999999997E-2</c:v>
                </c:pt>
                <c:pt idx="13250">
                  <c:v>-0.104688</c:v>
                </c:pt>
                <c:pt idx="13251">
                  <c:v>-0.10312499999999999</c:v>
                </c:pt>
                <c:pt idx="13252">
                  <c:v>1.40625E-2</c:v>
                </c:pt>
                <c:pt idx="13253">
                  <c:v>-4.4531300000000003E-2</c:v>
                </c:pt>
                <c:pt idx="13254">
                  <c:v>-0.13437499999999999</c:v>
                </c:pt>
                <c:pt idx="13255">
                  <c:v>-7.5781299999999996E-2</c:v>
                </c:pt>
                <c:pt idx="13256">
                  <c:v>-7.4218800000000001E-2</c:v>
                </c:pt>
                <c:pt idx="13257">
                  <c:v>-9.8437499999999997E-2</c:v>
                </c:pt>
                <c:pt idx="13258">
                  <c:v>-0.1125</c:v>
                </c:pt>
                <c:pt idx="13259">
                  <c:v>-9.2187500000000006E-2</c:v>
                </c:pt>
                <c:pt idx="13260">
                  <c:v>-4.6093799999999997E-2</c:v>
                </c:pt>
                <c:pt idx="13261">
                  <c:v>-5.3906299999999997E-2</c:v>
                </c:pt>
                <c:pt idx="13262">
                  <c:v>-0.14296900000000001</c:v>
                </c:pt>
                <c:pt idx="13263">
                  <c:v>-0.12343700000000001</c:v>
                </c:pt>
                <c:pt idx="13264">
                  <c:v>-0.1</c:v>
                </c:pt>
                <c:pt idx="13265">
                  <c:v>-9.2187500000000006E-2</c:v>
                </c:pt>
                <c:pt idx="13266">
                  <c:v>-9.375E-2</c:v>
                </c:pt>
                <c:pt idx="13267">
                  <c:v>-0.104688</c:v>
                </c:pt>
                <c:pt idx="13268">
                  <c:v>-6.8750000000000006E-2</c:v>
                </c:pt>
                <c:pt idx="13269">
                  <c:v>-3.90625E-2</c:v>
                </c:pt>
                <c:pt idx="13270">
                  <c:v>-0.12734400000000001</c:v>
                </c:pt>
                <c:pt idx="13271">
                  <c:v>-0.13281200000000001</c:v>
                </c:pt>
                <c:pt idx="13272">
                  <c:v>-0.10312499999999999</c:v>
                </c:pt>
                <c:pt idx="13273">
                  <c:v>-8.4375000000000006E-2</c:v>
                </c:pt>
                <c:pt idx="13274">
                  <c:v>-8.2812499999999997E-2</c:v>
                </c:pt>
                <c:pt idx="13275">
                  <c:v>-9.8437499999999997E-2</c:v>
                </c:pt>
                <c:pt idx="13276">
                  <c:v>-8.6718799999999999E-2</c:v>
                </c:pt>
                <c:pt idx="13277">
                  <c:v>-3.6718800000000003E-2</c:v>
                </c:pt>
                <c:pt idx="13278">
                  <c:v>-0.120313</c:v>
                </c:pt>
                <c:pt idx="13279">
                  <c:v>-0.101562</c:v>
                </c:pt>
                <c:pt idx="13280">
                  <c:v>-8.4375000000000006E-2</c:v>
                </c:pt>
                <c:pt idx="13281">
                  <c:v>-9.6875000000000003E-2</c:v>
                </c:pt>
                <c:pt idx="13282">
                  <c:v>-1.40625E-2</c:v>
                </c:pt>
                <c:pt idx="13283">
                  <c:v>-6.25E-2</c:v>
                </c:pt>
                <c:pt idx="13284">
                  <c:v>-0.12343700000000001</c:v>
                </c:pt>
                <c:pt idx="13285">
                  <c:v>-9.4531299999999999E-2</c:v>
                </c:pt>
                <c:pt idx="13286">
                  <c:v>-9.375E-2</c:v>
                </c:pt>
                <c:pt idx="13287">
                  <c:v>-0.05</c:v>
                </c:pt>
                <c:pt idx="13288">
                  <c:v>-4.3749999999999997E-2</c:v>
                </c:pt>
                <c:pt idx="13289">
                  <c:v>-0.135156</c:v>
                </c:pt>
                <c:pt idx="13290">
                  <c:v>-8.0468700000000004E-2</c:v>
                </c:pt>
                <c:pt idx="13291">
                  <c:v>-7.0312500000000002E-3</c:v>
                </c:pt>
                <c:pt idx="13292">
                  <c:v>-0.13281200000000001</c:v>
                </c:pt>
                <c:pt idx="13293">
                  <c:v>-0.155469</c:v>
                </c:pt>
                <c:pt idx="13294">
                  <c:v>-0.11562500000000001</c:v>
                </c:pt>
                <c:pt idx="13295">
                  <c:v>3.90625E-3</c:v>
                </c:pt>
                <c:pt idx="13296">
                  <c:v>-4.2187500000000003E-2</c:v>
                </c:pt>
                <c:pt idx="13297">
                  <c:v>-6.0156300000000003E-2</c:v>
                </c:pt>
                <c:pt idx="13298">
                  <c:v>-1.5625E-2</c:v>
                </c:pt>
                <c:pt idx="13299">
                  <c:v>-6.0156300000000003E-2</c:v>
                </c:pt>
                <c:pt idx="13300">
                  <c:v>-0.16250000000000001</c:v>
                </c:pt>
                <c:pt idx="13301">
                  <c:v>-8.3593799999999996E-2</c:v>
                </c:pt>
                <c:pt idx="13302">
                  <c:v>-7.9687499999999994E-2</c:v>
                </c:pt>
                <c:pt idx="13303">
                  <c:v>-3.3593699999999997E-2</c:v>
                </c:pt>
                <c:pt idx="13304">
                  <c:v>-8.59375E-2</c:v>
                </c:pt>
                <c:pt idx="13305">
                  <c:v>-0.14374999999999999</c:v>
                </c:pt>
                <c:pt idx="13306">
                  <c:v>-8.4375000000000006E-2</c:v>
                </c:pt>
                <c:pt idx="13307">
                  <c:v>1.5625E-2</c:v>
                </c:pt>
                <c:pt idx="13308">
                  <c:v>-5.7812500000000003E-2</c:v>
                </c:pt>
                <c:pt idx="13309">
                  <c:v>-0.146094</c:v>
                </c:pt>
                <c:pt idx="13310">
                  <c:v>-0.1125</c:v>
                </c:pt>
                <c:pt idx="13311">
                  <c:v>-7.7343800000000004E-2</c:v>
                </c:pt>
                <c:pt idx="13312">
                  <c:v>-4.9218699999999997E-2</c:v>
                </c:pt>
                <c:pt idx="13313">
                  <c:v>-6.7968799999999996E-2</c:v>
                </c:pt>
                <c:pt idx="13314">
                  <c:v>-6.7968799999999996E-2</c:v>
                </c:pt>
                <c:pt idx="13315">
                  <c:v>-8.5156300000000004E-2</c:v>
                </c:pt>
                <c:pt idx="13316">
                  <c:v>-6.0937499999999999E-2</c:v>
                </c:pt>
                <c:pt idx="13317">
                  <c:v>-4.6093799999999997E-2</c:v>
                </c:pt>
                <c:pt idx="13318">
                  <c:v>-1.7187500000000001E-2</c:v>
                </c:pt>
                <c:pt idx="13319">
                  <c:v>-4.0625000000000001E-2</c:v>
                </c:pt>
                <c:pt idx="13320">
                  <c:v>-7.2656200000000004E-2</c:v>
                </c:pt>
                <c:pt idx="13321">
                  <c:v>-0.108594</c:v>
                </c:pt>
                <c:pt idx="13322">
                  <c:v>-0.11093799999999999</c:v>
                </c:pt>
                <c:pt idx="13323">
                  <c:v>-7.7343800000000004E-2</c:v>
                </c:pt>
                <c:pt idx="13324">
                  <c:v>-5.6250000000000001E-2</c:v>
                </c:pt>
                <c:pt idx="13325">
                  <c:v>-2.5781200000000001E-2</c:v>
                </c:pt>
                <c:pt idx="13326">
                  <c:v>-0.10625</c:v>
                </c:pt>
                <c:pt idx="13327">
                  <c:v>-8.9062500000000003E-2</c:v>
                </c:pt>
                <c:pt idx="13328">
                  <c:v>-0.104688</c:v>
                </c:pt>
                <c:pt idx="13329">
                  <c:v>-0.122656</c:v>
                </c:pt>
                <c:pt idx="13330">
                  <c:v>-0.11562500000000001</c:v>
                </c:pt>
                <c:pt idx="13331">
                  <c:v>-3.6718800000000003E-2</c:v>
                </c:pt>
                <c:pt idx="13332">
                  <c:v>-6.6406199999999999E-2</c:v>
                </c:pt>
                <c:pt idx="13333">
                  <c:v>-6.6406199999999999E-2</c:v>
                </c:pt>
                <c:pt idx="13334">
                  <c:v>-0.125781</c:v>
                </c:pt>
                <c:pt idx="13335">
                  <c:v>-0.125</c:v>
                </c:pt>
                <c:pt idx="13336">
                  <c:v>-0.107031</c:v>
                </c:pt>
                <c:pt idx="13337">
                  <c:v>-0.11093799999999999</c:v>
                </c:pt>
                <c:pt idx="13338">
                  <c:v>-8.2812499999999997E-2</c:v>
                </c:pt>
                <c:pt idx="13339">
                  <c:v>-6.8750000000000006E-2</c:v>
                </c:pt>
                <c:pt idx="13340">
                  <c:v>-7.7343800000000004E-2</c:v>
                </c:pt>
                <c:pt idx="13341">
                  <c:v>-0.10625</c:v>
                </c:pt>
                <c:pt idx="13342">
                  <c:v>-0.111719</c:v>
                </c:pt>
                <c:pt idx="13343">
                  <c:v>-8.9062500000000003E-2</c:v>
                </c:pt>
                <c:pt idx="13344">
                  <c:v>-8.9843800000000001E-2</c:v>
                </c:pt>
                <c:pt idx="13345">
                  <c:v>-9.6875000000000003E-2</c:v>
                </c:pt>
                <c:pt idx="13346">
                  <c:v>-7.2656200000000004E-2</c:v>
                </c:pt>
                <c:pt idx="13347">
                  <c:v>-7.6562500000000006E-2</c:v>
                </c:pt>
                <c:pt idx="13348">
                  <c:v>-8.5156300000000004E-2</c:v>
                </c:pt>
                <c:pt idx="13349">
                  <c:v>-0.11562500000000001</c:v>
                </c:pt>
                <c:pt idx="13350">
                  <c:v>-9.8437499999999997E-2</c:v>
                </c:pt>
                <c:pt idx="13351">
                  <c:v>-8.4375000000000006E-2</c:v>
                </c:pt>
                <c:pt idx="13352">
                  <c:v>-0.111719</c:v>
                </c:pt>
                <c:pt idx="13353">
                  <c:v>-9.7656199999999999E-2</c:v>
                </c:pt>
                <c:pt idx="13354">
                  <c:v>-6.6406199999999999E-2</c:v>
                </c:pt>
                <c:pt idx="13355">
                  <c:v>-5.7031199999999997E-2</c:v>
                </c:pt>
                <c:pt idx="13356">
                  <c:v>-6.9531300000000004E-2</c:v>
                </c:pt>
                <c:pt idx="13357">
                  <c:v>-0.11093799999999999</c:v>
                </c:pt>
                <c:pt idx="13358">
                  <c:v>-9.2187500000000006E-2</c:v>
                </c:pt>
                <c:pt idx="13359">
                  <c:v>-8.0468700000000004E-2</c:v>
                </c:pt>
                <c:pt idx="13360">
                  <c:v>-0.119531</c:v>
                </c:pt>
                <c:pt idx="13361">
                  <c:v>-0.10312499999999999</c:v>
                </c:pt>
                <c:pt idx="13362">
                  <c:v>-8.6718799999999999E-2</c:v>
                </c:pt>
                <c:pt idx="13363">
                  <c:v>-7.8125E-2</c:v>
                </c:pt>
                <c:pt idx="13364">
                  <c:v>-7.8906299999999999E-2</c:v>
                </c:pt>
                <c:pt idx="13365">
                  <c:v>-0.12734400000000001</c:v>
                </c:pt>
                <c:pt idx="13366">
                  <c:v>-8.2031199999999999E-2</c:v>
                </c:pt>
                <c:pt idx="13367">
                  <c:v>-9.5312499999999994E-2</c:v>
                </c:pt>
                <c:pt idx="13368">
                  <c:v>-0.119531</c:v>
                </c:pt>
                <c:pt idx="13369">
                  <c:v>-0.103906</c:v>
                </c:pt>
                <c:pt idx="13370">
                  <c:v>-5.9374999999999997E-2</c:v>
                </c:pt>
                <c:pt idx="13371">
                  <c:v>-5.3906299999999997E-2</c:v>
                </c:pt>
                <c:pt idx="13372">
                  <c:v>-4.5312499999999999E-2</c:v>
                </c:pt>
                <c:pt idx="13373">
                  <c:v>-0.10312499999999999</c:v>
                </c:pt>
                <c:pt idx="13374">
                  <c:v>-0.101562</c:v>
                </c:pt>
                <c:pt idx="13375">
                  <c:v>-6.6406199999999999E-2</c:v>
                </c:pt>
                <c:pt idx="13376">
                  <c:v>-8.2812499999999997E-2</c:v>
                </c:pt>
                <c:pt idx="13377">
                  <c:v>-0.102344</c:v>
                </c:pt>
                <c:pt idx="13378">
                  <c:v>-7.4218800000000001E-2</c:v>
                </c:pt>
                <c:pt idx="13379">
                  <c:v>-3.90625E-2</c:v>
                </c:pt>
                <c:pt idx="13380">
                  <c:v>-1.3281299999999999E-2</c:v>
                </c:pt>
                <c:pt idx="13381">
                  <c:v>-3.4375000000000003E-2</c:v>
                </c:pt>
                <c:pt idx="13382">
                  <c:v>-2.34375E-2</c:v>
                </c:pt>
                <c:pt idx="13383">
                  <c:v>-0.10625</c:v>
                </c:pt>
                <c:pt idx="13384">
                  <c:v>-7.4218800000000001E-2</c:v>
                </c:pt>
                <c:pt idx="13385">
                  <c:v>-3.90625E-3</c:v>
                </c:pt>
                <c:pt idx="13386">
                  <c:v>-1.7968700000000001E-2</c:v>
                </c:pt>
                <c:pt idx="13387">
                  <c:v>-0.10546899999999999</c:v>
                </c:pt>
                <c:pt idx="13388">
                  <c:v>-0.12343700000000001</c:v>
                </c:pt>
                <c:pt idx="13389">
                  <c:v>-3.6718800000000003E-2</c:v>
                </c:pt>
                <c:pt idx="13390">
                  <c:v>-3.7499999999999999E-2</c:v>
                </c:pt>
                <c:pt idx="13391">
                  <c:v>1.7968700000000001E-2</c:v>
                </c:pt>
                <c:pt idx="13392">
                  <c:v>8.5156200000000001E-2</c:v>
                </c:pt>
                <c:pt idx="13393">
                  <c:v>-4.8437500000000001E-2</c:v>
                </c:pt>
                <c:pt idx="13394">
                  <c:v>-0.125</c:v>
                </c:pt>
                <c:pt idx="13395">
                  <c:v>-0.16406200000000001</c:v>
                </c:pt>
                <c:pt idx="13396">
                  <c:v>-0.129688</c:v>
                </c:pt>
                <c:pt idx="13397">
                  <c:v>-3.4375000000000003E-2</c:v>
                </c:pt>
                <c:pt idx="13398">
                  <c:v>-2.6562499999999999E-2</c:v>
                </c:pt>
                <c:pt idx="13399">
                  <c:v>-8.9062500000000003E-2</c:v>
                </c:pt>
                <c:pt idx="13400">
                  <c:v>-0.109375</c:v>
                </c:pt>
                <c:pt idx="13401">
                  <c:v>-0.11562500000000001</c:v>
                </c:pt>
                <c:pt idx="13402">
                  <c:v>-0.107031</c:v>
                </c:pt>
                <c:pt idx="13403">
                  <c:v>-9.8437499999999997E-2</c:v>
                </c:pt>
                <c:pt idx="13404">
                  <c:v>-7.3437500000000003E-2</c:v>
                </c:pt>
                <c:pt idx="13405">
                  <c:v>-4.8437500000000001E-2</c:v>
                </c:pt>
                <c:pt idx="13406">
                  <c:v>-3.2031299999999999E-2</c:v>
                </c:pt>
                <c:pt idx="13407">
                  <c:v>-5.46875E-2</c:v>
                </c:pt>
                <c:pt idx="13408">
                  <c:v>-4.6093799999999997E-2</c:v>
                </c:pt>
                <c:pt idx="13409">
                  <c:v>-8.7499999999999994E-2</c:v>
                </c:pt>
                <c:pt idx="13410">
                  <c:v>-6.5625000000000003E-2</c:v>
                </c:pt>
                <c:pt idx="13411">
                  <c:v>-7.4999999999999997E-2</c:v>
                </c:pt>
                <c:pt idx="13412">
                  <c:v>-7.03125E-2</c:v>
                </c:pt>
                <c:pt idx="13413">
                  <c:v>-6.9531300000000004E-2</c:v>
                </c:pt>
                <c:pt idx="13414">
                  <c:v>-9.7656199999999999E-2</c:v>
                </c:pt>
                <c:pt idx="13415">
                  <c:v>-1.5625000000000001E-3</c:v>
                </c:pt>
                <c:pt idx="13416">
                  <c:v>-0.102344</c:v>
                </c:pt>
                <c:pt idx="13417">
                  <c:v>-0.13281200000000001</c:v>
                </c:pt>
                <c:pt idx="13418">
                  <c:v>-7.4999999999999997E-2</c:v>
                </c:pt>
                <c:pt idx="13419">
                  <c:v>-7.8906299999999999E-2</c:v>
                </c:pt>
                <c:pt idx="13420">
                  <c:v>-8.2812499999999997E-2</c:v>
                </c:pt>
                <c:pt idx="13421">
                  <c:v>-8.9843800000000001E-2</c:v>
                </c:pt>
                <c:pt idx="13422">
                  <c:v>-5.1562499999999997E-2</c:v>
                </c:pt>
                <c:pt idx="13423">
                  <c:v>7.8125E-3</c:v>
                </c:pt>
                <c:pt idx="13424">
                  <c:v>-3.5937499999999997E-2</c:v>
                </c:pt>
                <c:pt idx="13425">
                  <c:v>-0.139844</c:v>
                </c:pt>
                <c:pt idx="13426">
                  <c:v>-6.6406199999999999E-2</c:v>
                </c:pt>
                <c:pt idx="13427">
                  <c:v>-7.6562500000000006E-2</c:v>
                </c:pt>
                <c:pt idx="13428">
                  <c:v>-0.110156</c:v>
                </c:pt>
                <c:pt idx="13429">
                  <c:v>-0.11328100000000001</c:v>
                </c:pt>
                <c:pt idx="13430">
                  <c:v>-6.4843700000000004E-2</c:v>
                </c:pt>
                <c:pt idx="13431">
                  <c:v>1.3281299999999999E-2</c:v>
                </c:pt>
                <c:pt idx="13432">
                  <c:v>-3.2812500000000001E-2</c:v>
                </c:pt>
                <c:pt idx="13433">
                  <c:v>-0.15781300000000001</c:v>
                </c:pt>
                <c:pt idx="13434">
                  <c:v>-3.9843799999999999E-2</c:v>
                </c:pt>
                <c:pt idx="13435">
                  <c:v>-9.5312499999999994E-2</c:v>
                </c:pt>
                <c:pt idx="13436">
                  <c:v>-0.13750000000000001</c:v>
                </c:pt>
                <c:pt idx="13437">
                  <c:v>-8.6718799999999999E-2</c:v>
                </c:pt>
                <c:pt idx="13438">
                  <c:v>-5.9374999999999997E-2</c:v>
                </c:pt>
                <c:pt idx="13439">
                  <c:v>1.48437E-2</c:v>
                </c:pt>
                <c:pt idx="13440">
                  <c:v>9.3749999999999997E-3</c:v>
                </c:pt>
                <c:pt idx="13441">
                  <c:v>-0.14453099999999999</c:v>
                </c:pt>
                <c:pt idx="13442">
                  <c:v>-6.0937499999999999E-2</c:v>
                </c:pt>
                <c:pt idx="13443">
                  <c:v>-8.7499999999999994E-2</c:v>
                </c:pt>
                <c:pt idx="13444">
                  <c:v>-0.125</c:v>
                </c:pt>
                <c:pt idx="13445">
                  <c:v>-9.6875000000000003E-2</c:v>
                </c:pt>
                <c:pt idx="13446">
                  <c:v>-5.7031199999999997E-2</c:v>
                </c:pt>
                <c:pt idx="13447">
                  <c:v>7.8125000000000004E-4</c:v>
                </c:pt>
                <c:pt idx="13448">
                  <c:v>-7.8125E-3</c:v>
                </c:pt>
                <c:pt idx="13449">
                  <c:v>-0.14218800000000001</c:v>
                </c:pt>
                <c:pt idx="13450">
                  <c:v>-7.6562500000000006E-2</c:v>
                </c:pt>
                <c:pt idx="13451">
                  <c:v>-0.1</c:v>
                </c:pt>
                <c:pt idx="13452">
                  <c:v>-0.140625</c:v>
                </c:pt>
                <c:pt idx="13453">
                  <c:v>-0.10625</c:v>
                </c:pt>
                <c:pt idx="13454">
                  <c:v>-8.2031199999999999E-2</c:v>
                </c:pt>
                <c:pt idx="13455">
                  <c:v>1.0937499999999999E-2</c:v>
                </c:pt>
                <c:pt idx="13456">
                  <c:v>5.0781199999999999E-2</c:v>
                </c:pt>
                <c:pt idx="13457">
                  <c:v>-9.2187500000000006E-2</c:v>
                </c:pt>
                <c:pt idx="13458">
                  <c:v>-0.10312499999999999</c:v>
                </c:pt>
                <c:pt idx="13459">
                  <c:v>-0.103906</c:v>
                </c:pt>
                <c:pt idx="13460">
                  <c:v>-0.114844</c:v>
                </c:pt>
                <c:pt idx="13461">
                  <c:v>-8.0468700000000004E-2</c:v>
                </c:pt>
                <c:pt idx="13462">
                  <c:v>-6.8750000000000006E-2</c:v>
                </c:pt>
                <c:pt idx="13463">
                  <c:v>-1.8749999999999999E-2</c:v>
                </c:pt>
                <c:pt idx="13464">
                  <c:v>4.6093700000000001E-2</c:v>
                </c:pt>
                <c:pt idx="13465">
                  <c:v>-4.6093799999999997E-2</c:v>
                </c:pt>
                <c:pt idx="13466">
                  <c:v>-5.6250000000000001E-2</c:v>
                </c:pt>
                <c:pt idx="13467">
                  <c:v>-6.8750000000000006E-2</c:v>
                </c:pt>
                <c:pt idx="13468">
                  <c:v>-0.145313</c:v>
                </c:pt>
                <c:pt idx="13469">
                  <c:v>-1.5625E-2</c:v>
                </c:pt>
                <c:pt idx="13470">
                  <c:v>-1.4843800000000001E-2</c:v>
                </c:pt>
                <c:pt idx="13471">
                  <c:v>-8.9062500000000003E-2</c:v>
                </c:pt>
                <c:pt idx="13472">
                  <c:v>-0.14296900000000001</c:v>
                </c:pt>
                <c:pt idx="13473">
                  <c:v>-9.2187500000000006E-2</c:v>
                </c:pt>
                <c:pt idx="13474">
                  <c:v>6.1718700000000001E-2</c:v>
                </c:pt>
                <c:pt idx="13475">
                  <c:v>1.17188E-2</c:v>
                </c:pt>
                <c:pt idx="13476">
                  <c:v>-4.6093799999999997E-2</c:v>
                </c:pt>
                <c:pt idx="13477">
                  <c:v>5.9374999999999997E-2</c:v>
                </c:pt>
                <c:pt idx="13478">
                  <c:v>-7.1093799999999999E-2</c:v>
                </c:pt>
                <c:pt idx="13479">
                  <c:v>-8.9843800000000001E-2</c:v>
                </c:pt>
                <c:pt idx="13480">
                  <c:v>-0.14687500000000001</c:v>
                </c:pt>
                <c:pt idx="13481">
                  <c:v>-0.15937499999999999</c:v>
                </c:pt>
                <c:pt idx="13482">
                  <c:v>-0.10781200000000001</c:v>
                </c:pt>
                <c:pt idx="13483">
                  <c:v>-9.5312499999999994E-2</c:v>
                </c:pt>
                <c:pt idx="13484">
                  <c:v>-7.9687499999999994E-2</c:v>
                </c:pt>
                <c:pt idx="13485">
                  <c:v>-5.5468799999999999E-2</c:v>
                </c:pt>
                <c:pt idx="13486">
                  <c:v>-6.0937499999999999E-2</c:v>
                </c:pt>
                <c:pt idx="13487">
                  <c:v>-4.0625000000000001E-2</c:v>
                </c:pt>
                <c:pt idx="13488">
                  <c:v>-0.120313</c:v>
                </c:pt>
                <c:pt idx="13489">
                  <c:v>-0.11562500000000001</c:v>
                </c:pt>
                <c:pt idx="13490">
                  <c:v>-5.3124999999999999E-2</c:v>
                </c:pt>
                <c:pt idx="13491">
                  <c:v>-4.8437500000000001E-2</c:v>
                </c:pt>
                <c:pt idx="13492">
                  <c:v>-0.1</c:v>
                </c:pt>
                <c:pt idx="13493">
                  <c:v>-9.1406299999999996E-2</c:v>
                </c:pt>
                <c:pt idx="13494">
                  <c:v>-8.2031199999999999E-2</c:v>
                </c:pt>
                <c:pt idx="13495">
                  <c:v>-7.3437500000000003E-2</c:v>
                </c:pt>
                <c:pt idx="13496">
                  <c:v>-4.2968800000000001E-2</c:v>
                </c:pt>
                <c:pt idx="13497">
                  <c:v>-8.5156300000000004E-2</c:v>
                </c:pt>
                <c:pt idx="13498">
                  <c:v>-9.5312499999999994E-2</c:v>
                </c:pt>
                <c:pt idx="13499">
                  <c:v>-9.5312499999999994E-2</c:v>
                </c:pt>
                <c:pt idx="13500">
                  <c:v>-0.102344</c:v>
                </c:pt>
                <c:pt idx="13501">
                  <c:v>-9.2968800000000004E-2</c:v>
                </c:pt>
                <c:pt idx="13502">
                  <c:v>-9.2968800000000004E-2</c:v>
                </c:pt>
                <c:pt idx="13503">
                  <c:v>-6.4843700000000004E-2</c:v>
                </c:pt>
                <c:pt idx="13504">
                  <c:v>-7.1874999999999994E-2</c:v>
                </c:pt>
                <c:pt idx="13505">
                  <c:v>-9.2968800000000004E-2</c:v>
                </c:pt>
                <c:pt idx="13506">
                  <c:v>-6.6406199999999999E-2</c:v>
                </c:pt>
                <c:pt idx="13507">
                  <c:v>-6.7968799999999996E-2</c:v>
                </c:pt>
                <c:pt idx="13508">
                  <c:v>-6.6406199999999999E-2</c:v>
                </c:pt>
                <c:pt idx="13509">
                  <c:v>-7.7343800000000004E-2</c:v>
                </c:pt>
                <c:pt idx="13510">
                  <c:v>-5.7031199999999997E-2</c:v>
                </c:pt>
                <c:pt idx="13511">
                  <c:v>-8.9843800000000001E-2</c:v>
                </c:pt>
                <c:pt idx="13512">
                  <c:v>-8.5156300000000004E-2</c:v>
                </c:pt>
                <c:pt idx="13513">
                  <c:v>-7.03125E-2</c:v>
                </c:pt>
                <c:pt idx="13514">
                  <c:v>-7.6562500000000006E-2</c:v>
                </c:pt>
                <c:pt idx="13515">
                  <c:v>-7.4999999999999997E-2</c:v>
                </c:pt>
                <c:pt idx="13516">
                  <c:v>-9.6093700000000004E-2</c:v>
                </c:pt>
                <c:pt idx="13517">
                  <c:v>-5.9374999999999997E-2</c:v>
                </c:pt>
                <c:pt idx="13518">
                  <c:v>-3.5156199999999999E-2</c:v>
                </c:pt>
                <c:pt idx="13519">
                  <c:v>-0.100781</c:v>
                </c:pt>
                <c:pt idx="13520">
                  <c:v>-0.101562</c:v>
                </c:pt>
                <c:pt idx="13521">
                  <c:v>-8.2031199999999999E-2</c:v>
                </c:pt>
                <c:pt idx="13522">
                  <c:v>-9.0624999999999997E-2</c:v>
                </c:pt>
                <c:pt idx="13523">
                  <c:v>-7.3437500000000003E-2</c:v>
                </c:pt>
                <c:pt idx="13524">
                  <c:v>-6.0937499999999999E-2</c:v>
                </c:pt>
                <c:pt idx="13525">
                  <c:v>-8.9062500000000003E-2</c:v>
                </c:pt>
                <c:pt idx="13526">
                  <c:v>-7.4999999999999997E-2</c:v>
                </c:pt>
                <c:pt idx="13527">
                  <c:v>-0.108594</c:v>
                </c:pt>
                <c:pt idx="13528">
                  <c:v>-9.6875000000000003E-2</c:v>
                </c:pt>
                <c:pt idx="13529">
                  <c:v>-9.2968800000000004E-2</c:v>
                </c:pt>
                <c:pt idx="13530">
                  <c:v>-9.7656199999999999E-2</c:v>
                </c:pt>
                <c:pt idx="13531">
                  <c:v>-4.4531300000000003E-2</c:v>
                </c:pt>
                <c:pt idx="13532">
                  <c:v>-4.9218699999999997E-2</c:v>
                </c:pt>
                <c:pt idx="13533">
                  <c:v>-0.117188</c:v>
                </c:pt>
                <c:pt idx="13534">
                  <c:v>-9.5312499999999994E-2</c:v>
                </c:pt>
                <c:pt idx="13535">
                  <c:v>-8.5156300000000004E-2</c:v>
                </c:pt>
                <c:pt idx="13536">
                  <c:v>-8.0468700000000004E-2</c:v>
                </c:pt>
                <c:pt idx="13537">
                  <c:v>-8.59375E-2</c:v>
                </c:pt>
                <c:pt idx="13538">
                  <c:v>-5.3906299999999997E-2</c:v>
                </c:pt>
                <c:pt idx="13539">
                  <c:v>-1.8749999999999999E-2</c:v>
                </c:pt>
                <c:pt idx="13540">
                  <c:v>-6.7187499999999997E-2</c:v>
                </c:pt>
                <c:pt idx="13541">
                  <c:v>-8.8281200000000004E-2</c:v>
                </c:pt>
                <c:pt idx="13542">
                  <c:v>-5.7812500000000003E-2</c:v>
                </c:pt>
                <c:pt idx="13543">
                  <c:v>-7.8906299999999999E-2</c:v>
                </c:pt>
                <c:pt idx="13544">
                  <c:v>-7.6562500000000006E-2</c:v>
                </c:pt>
                <c:pt idx="13545">
                  <c:v>-0.05</c:v>
                </c:pt>
                <c:pt idx="13546">
                  <c:v>-4.5312499999999999E-2</c:v>
                </c:pt>
                <c:pt idx="13547">
                  <c:v>-3.4375000000000003E-2</c:v>
                </c:pt>
                <c:pt idx="13548">
                  <c:v>-6.7187499999999997E-2</c:v>
                </c:pt>
                <c:pt idx="13549">
                  <c:v>-0.100781</c:v>
                </c:pt>
                <c:pt idx="13550">
                  <c:v>-7.9687499999999994E-2</c:v>
                </c:pt>
                <c:pt idx="13551">
                  <c:v>-9.0624999999999997E-2</c:v>
                </c:pt>
                <c:pt idx="13552">
                  <c:v>-7.4999999999999997E-2</c:v>
                </c:pt>
                <c:pt idx="13553">
                  <c:v>-4.3749999999999997E-2</c:v>
                </c:pt>
                <c:pt idx="13554">
                  <c:v>-5.3124999999999999E-2</c:v>
                </c:pt>
                <c:pt idx="13555">
                  <c:v>-2.1874999999999999E-2</c:v>
                </c:pt>
                <c:pt idx="13556">
                  <c:v>-4.7656299999999999E-2</c:v>
                </c:pt>
                <c:pt idx="13557">
                  <c:v>-8.8281200000000004E-2</c:v>
                </c:pt>
                <c:pt idx="13558">
                  <c:v>-5.7031199999999997E-2</c:v>
                </c:pt>
                <c:pt idx="13559">
                  <c:v>-6.8750000000000006E-2</c:v>
                </c:pt>
                <c:pt idx="13560">
                  <c:v>-6.7187499999999997E-2</c:v>
                </c:pt>
                <c:pt idx="13561">
                  <c:v>-5.9374999999999997E-2</c:v>
                </c:pt>
                <c:pt idx="13562">
                  <c:v>-3.5937499999999997E-2</c:v>
                </c:pt>
                <c:pt idx="13563">
                  <c:v>-3.6718800000000003E-2</c:v>
                </c:pt>
                <c:pt idx="13564">
                  <c:v>-7.03125E-2</c:v>
                </c:pt>
                <c:pt idx="13565">
                  <c:v>-7.1874999999999994E-2</c:v>
                </c:pt>
                <c:pt idx="13566">
                  <c:v>-6.5625000000000003E-2</c:v>
                </c:pt>
                <c:pt idx="13567">
                  <c:v>-9.6875000000000003E-2</c:v>
                </c:pt>
                <c:pt idx="13568">
                  <c:v>-0.100781</c:v>
                </c:pt>
                <c:pt idx="13569">
                  <c:v>-6.7968799999999996E-2</c:v>
                </c:pt>
                <c:pt idx="13570">
                  <c:v>-8.0468700000000004E-2</c:v>
                </c:pt>
                <c:pt idx="13571">
                  <c:v>-8.2812499999999997E-2</c:v>
                </c:pt>
                <c:pt idx="13572">
                  <c:v>-7.1093799999999999E-2</c:v>
                </c:pt>
                <c:pt idx="13573">
                  <c:v>-7.4218800000000001E-2</c:v>
                </c:pt>
                <c:pt idx="13574">
                  <c:v>-6.5625000000000003E-2</c:v>
                </c:pt>
                <c:pt idx="13575">
                  <c:v>-0.109375</c:v>
                </c:pt>
                <c:pt idx="13576">
                  <c:v>-9.2187500000000006E-2</c:v>
                </c:pt>
                <c:pt idx="13577">
                  <c:v>-7.03125E-2</c:v>
                </c:pt>
                <c:pt idx="13578">
                  <c:v>-5.7812500000000003E-2</c:v>
                </c:pt>
                <c:pt idx="13579">
                  <c:v>-7.8906299999999999E-2</c:v>
                </c:pt>
                <c:pt idx="13580">
                  <c:v>-9.6093700000000004E-2</c:v>
                </c:pt>
                <c:pt idx="13581">
                  <c:v>-7.7343800000000004E-2</c:v>
                </c:pt>
                <c:pt idx="13582">
                  <c:v>-5.3124999999999999E-2</c:v>
                </c:pt>
                <c:pt idx="13583">
                  <c:v>-7.4999999999999997E-2</c:v>
                </c:pt>
                <c:pt idx="13584">
                  <c:v>-7.1093799999999999E-2</c:v>
                </c:pt>
                <c:pt idx="13585">
                  <c:v>-7.1874999999999994E-2</c:v>
                </c:pt>
                <c:pt idx="13586">
                  <c:v>-0.102344</c:v>
                </c:pt>
                <c:pt idx="13587">
                  <c:v>-0.101562</c:v>
                </c:pt>
                <c:pt idx="13588">
                  <c:v>-9.6875000000000003E-2</c:v>
                </c:pt>
                <c:pt idx="13589">
                  <c:v>-8.2812499999999997E-2</c:v>
                </c:pt>
                <c:pt idx="13590">
                  <c:v>-4.2968800000000001E-2</c:v>
                </c:pt>
                <c:pt idx="13591">
                  <c:v>-0.10781200000000001</c:v>
                </c:pt>
                <c:pt idx="13592">
                  <c:v>-7.8906299999999999E-2</c:v>
                </c:pt>
                <c:pt idx="13593">
                  <c:v>-9.0624999999999997E-2</c:v>
                </c:pt>
                <c:pt idx="13594">
                  <c:v>-3.0468800000000001E-2</c:v>
                </c:pt>
                <c:pt idx="13595">
                  <c:v>-5.8593800000000001E-2</c:v>
                </c:pt>
                <c:pt idx="13596">
                  <c:v>-8.2812499999999997E-2</c:v>
                </c:pt>
                <c:pt idx="13597">
                  <c:v>-0.10625</c:v>
                </c:pt>
                <c:pt idx="13598">
                  <c:v>-4.6874999999999998E-3</c:v>
                </c:pt>
                <c:pt idx="13599">
                  <c:v>-4.0625000000000001E-2</c:v>
                </c:pt>
                <c:pt idx="13600">
                  <c:v>-8.2031199999999999E-2</c:v>
                </c:pt>
                <c:pt idx="13601">
                  <c:v>-0.12343700000000001</c:v>
                </c:pt>
                <c:pt idx="13602">
                  <c:v>-7.3437500000000003E-2</c:v>
                </c:pt>
                <c:pt idx="13603">
                  <c:v>-2.2656300000000001E-2</c:v>
                </c:pt>
                <c:pt idx="13604">
                  <c:v>-2.6562499999999999E-2</c:v>
                </c:pt>
                <c:pt idx="13605">
                  <c:v>-4.5312499999999999E-2</c:v>
                </c:pt>
                <c:pt idx="13606">
                  <c:v>-3.3593699999999997E-2</c:v>
                </c:pt>
                <c:pt idx="13607">
                  <c:v>-0.171094</c:v>
                </c:pt>
                <c:pt idx="13608">
                  <c:v>-0.18515599999999999</c:v>
                </c:pt>
                <c:pt idx="13609">
                  <c:v>-8.59375E-2</c:v>
                </c:pt>
                <c:pt idx="13610">
                  <c:v>-1.8749999999999999E-2</c:v>
                </c:pt>
                <c:pt idx="13611">
                  <c:v>-8.3593799999999996E-2</c:v>
                </c:pt>
                <c:pt idx="13612">
                  <c:v>1.48437E-2</c:v>
                </c:pt>
                <c:pt idx="13613">
                  <c:v>-0.120313</c:v>
                </c:pt>
                <c:pt idx="13614">
                  <c:v>-0.155469</c:v>
                </c:pt>
                <c:pt idx="13615">
                  <c:v>-8.9843800000000001E-2</c:v>
                </c:pt>
                <c:pt idx="13616">
                  <c:v>-0.1</c:v>
                </c:pt>
                <c:pt idx="13617">
                  <c:v>-9.1406299999999996E-2</c:v>
                </c:pt>
                <c:pt idx="13618">
                  <c:v>-8.8281200000000004E-2</c:v>
                </c:pt>
                <c:pt idx="13619">
                  <c:v>-8.2812499999999997E-2</c:v>
                </c:pt>
                <c:pt idx="13620">
                  <c:v>-5.8593800000000001E-2</c:v>
                </c:pt>
                <c:pt idx="13621">
                  <c:v>-6.0937499999999999E-2</c:v>
                </c:pt>
                <c:pt idx="13622">
                  <c:v>-6.4843700000000004E-2</c:v>
                </c:pt>
                <c:pt idx="13623">
                  <c:v>-7.3437500000000003E-2</c:v>
                </c:pt>
                <c:pt idx="13624">
                  <c:v>-5.3906299999999997E-2</c:v>
                </c:pt>
                <c:pt idx="13625">
                  <c:v>-6.0937499999999999E-2</c:v>
                </c:pt>
                <c:pt idx="13626">
                  <c:v>-7.1874999999999994E-2</c:v>
                </c:pt>
                <c:pt idx="13627">
                  <c:v>-7.8125E-2</c:v>
                </c:pt>
                <c:pt idx="13628">
                  <c:v>-7.6562500000000006E-2</c:v>
                </c:pt>
                <c:pt idx="13629">
                  <c:v>1.48437E-2</c:v>
                </c:pt>
                <c:pt idx="13630">
                  <c:v>-0.05</c:v>
                </c:pt>
                <c:pt idx="13631">
                  <c:v>-0.124219</c:v>
                </c:pt>
                <c:pt idx="13632">
                  <c:v>-9.2968800000000004E-2</c:v>
                </c:pt>
                <c:pt idx="13633">
                  <c:v>-5.6250000000000001E-2</c:v>
                </c:pt>
                <c:pt idx="13634">
                  <c:v>-6.5625000000000003E-2</c:v>
                </c:pt>
                <c:pt idx="13635">
                  <c:v>-6.5625000000000003E-2</c:v>
                </c:pt>
                <c:pt idx="13636">
                  <c:v>-4.6093799999999997E-2</c:v>
                </c:pt>
                <c:pt idx="13637">
                  <c:v>0.05</c:v>
                </c:pt>
                <c:pt idx="13638">
                  <c:v>-6.7968799999999996E-2</c:v>
                </c:pt>
                <c:pt idx="13639">
                  <c:v>-0.12343700000000001</c:v>
                </c:pt>
                <c:pt idx="13640">
                  <c:v>-8.2812499999999997E-2</c:v>
                </c:pt>
                <c:pt idx="13641">
                  <c:v>-6.25E-2</c:v>
                </c:pt>
                <c:pt idx="13642">
                  <c:v>-6.1718799999999997E-2</c:v>
                </c:pt>
                <c:pt idx="13643">
                  <c:v>-6.0937499999999999E-2</c:v>
                </c:pt>
                <c:pt idx="13644">
                  <c:v>-5.9374999999999997E-2</c:v>
                </c:pt>
                <c:pt idx="13645">
                  <c:v>2.6562499999999999E-2</c:v>
                </c:pt>
                <c:pt idx="13646">
                  <c:v>-3.2031299999999999E-2</c:v>
                </c:pt>
                <c:pt idx="13647">
                  <c:v>-7.9687499999999994E-2</c:v>
                </c:pt>
                <c:pt idx="13648">
                  <c:v>-8.5156300000000004E-2</c:v>
                </c:pt>
                <c:pt idx="13649">
                  <c:v>-5.9374999999999997E-2</c:v>
                </c:pt>
                <c:pt idx="13650">
                  <c:v>-4.9218699999999997E-2</c:v>
                </c:pt>
                <c:pt idx="13651">
                  <c:v>-9.0624999999999997E-2</c:v>
                </c:pt>
                <c:pt idx="13652">
                  <c:v>-7.8125E-2</c:v>
                </c:pt>
                <c:pt idx="13653">
                  <c:v>3.1250000000000002E-3</c:v>
                </c:pt>
                <c:pt idx="13654">
                  <c:v>-2.8125000000000001E-2</c:v>
                </c:pt>
                <c:pt idx="13655">
                  <c:v>-7.4218800000000001E-2</c:v>
                </c:pt>
                <c:pt idx="13656">
                  <c:v>-0.107031</c:v>
                </c:pt>
                <c:pt idx="13657">
                  <c:v>-6.5625000000000003E-2</c:v>
                </c:pt>
                <c:pt idx="13658">
                  <c:v>-5.0781199999999999E-2</c:v>
                </c:pt>
                <c:pt idx="13659">
                  <c:v>-9.8437499999999997E-2</c:v>
                </c:pt>
                <c:pt idx="13660">
                  <c:v>-0.1</c:v>
                </c:pt>
                <c:pt idx="13661">
                  <c:v>-3.5156199999999999E-2</c:v>
                </c:pt>
                <c:pt idx="13662">
                  <c:v>-2.4218799999999999E-2</c:v>
                </c:pt>
                <c:pt idx="13663">
                  <c:v>-9.0624999999999997E-2</c:v>
                </c:pt>
                <c:pt idx="13664">
                  <c:v>-0.119531</c:v>
                </c:pt>
                <c:pt idx="13665">
                  <c:v>-0.125</c:v>
                </c:pt>
                <c:pt idx="13666">
                  <c:v>-6.7187499999999997E-2</c:v>
                </c:pt>
                <c:pt idx="13667">
                  <c:v>-4.6093799999999997E-2</c:v>
                </c:pt>
                <c:pt idx="13668">
                  <c:v>-8.7499999999999994E-2</c:v>
                </c:pt>
                <c:pt idx="13669">
                  <c:v>-5.1562499999999997E-2</c:v>
                </c:pt>
                <c:pt idx="13670">
                  <c:v>-4.4531300000000003E-2</c:v>
                </c:pt>
                <c:pt idx="13671">
                  <c:v>-5.46875E-2</c:v>
                </c:pt>
                <c:pt idx="13672">
                  <c:v>-0.117188</c:v>
                </c:pt>
                <c:pt idx="13673">
                  <c:v>-0.13125000000000001</c:v>
                </c:pt>
                <c:pt idx="13674">
                  <c:v>-7.4999999999999997E-2</c:v>
                </c:pt>
                <c:pt idx="13675">
                  <c:v>-7.1874999999999994E-2</c:v>
                </c:pt>
                <c:pt idx="13676">
                  <c:v>-8.2031199999999999E-2</c:v>
                </c:pt>
                <c:pt idx="13677">
                  <c:v>-7.8906299999999999E-2</c:v>
                </c:pt>
                <c:pt idx="13678">
                  <c:v>-6.3281299999999999E-2</c:v>
                </c:pt>
                <c:pt idx="13679">
                  <c:v>-5.0781199999999999E-2</c:v>
                </c:pt>
                <c:pt idx="13680">
                  <c:v>-7.1093799999999999E-2</c:v>
                </c:pt>
                <c:pt idx="13681">
                  <c:v>-8.5156300000000004E-2</c:v>
                </c:pt>
                <c:pt idx="13682">
                  <c:v>-0.109375</c:v>
                </c:pt>
                <c:pt idx="13683">
                  <c:v>-8.2031199999999999E-2</c:v>
                </c:pt>
                <c:pt idx="13684">
                  <c:v>-6.8750000000000006E-2</c:v>
                </c:pt>
                <c:pt idx="13685">
                  <c:v>-7.1874999999999994E-2</c:v>
                </c:pt>
                <c:pt idx="13686">
                  <c:v>-7.4218800000000001E-2</c:v>
                </c:pt>
                <c:pt idx="13687">
                  <c:v>-6.7187499999999997E-2</c:v>
                </c:pt>
                <c:pt idx="13688">
                  <c:v>-2.6562499999999999E-2</c:v>
                </c:pt>
                <c:pt idx="13689">
                  <c:v>-0.05</c:v>
                </c:pt>
                <c:pt idx="13690">
                  <c:v>-0.14843799999999999</c:v>
                </c:pt>
                <c:pt idx="13691">
                  <c:v>-9.375E-2</c:v>
                </c:pt>
                <c:pt idx="13692">
                  <c:v>-7.5781299999999996E-2</c:v>
                </c:pt>
                <c:pt idx="13693">
                  <c:v>-0.119531</c:v>
                </c:pt>
                <c:pt idx="13694">
                  <c:v>-0.102344</c:v>
                </c:pt>
                <c:pt idx="13695">
                  <c:v>-7.8906299999999999E-2</c:v>
                </c:pt>
                <c:pt idx="13696">
                  <c:v>1.6406199999999999E-2</c:v>
                </c:pt>
                <c:pt idx="13697">
                  <c:v>-4.1406199999999997E-2</c:v>
                </c:pt>
                <c:pt idx="13698">
                  <c:v>-0.15859400000000001</c:v>
                </c:pt>
                <c:pt idx="13699">
                  <c:v>-6.4843700000000004E-2</c:v>
                </c:pt>
                <c:pt idx="13700">
                  <c:v>-8.5156300000000004E-2</c:v>
                </c:pt>
                <c:pt idx="13701">
                  <c:v>-0.1</c:v>
                </c:pt>
                <c:pt idx="13702">
                  <c:v>-9.375E-2</c:v>
                </c:pt>
                <c:pt idx="13703">
                  <c:v>-5.7031199999999997E-2</c:v>
                </c:pt>
                <c:pt idx="13704">
                  <c:v>6.2500000000000003E-3</c:v>
                </c:pt>
                <c:pt idx="13705">
                  <c:v>-1.0156200000000001E-2</c:v>
                </c:pt>
                <c:pt idx="13706">
                  <c:v>-0.15</c:v>
                </c:pt>
                <c:pt idx="13707">
                  <c:v>-8.9062500000000003E-2</c:v>
                </c:pt>
                <c:pt idx="13708">
                  <c:v>-7.4999999999999997E-2</c:v>
                </c:pt>
                <c:pt idx="13709">
                  <c:v>-0.109375</c:v>
                </c:pt>
                <c:pt idx="13710">
                  <c:v>-0.11328100000000001</c:v>
                </c:pt>
                <c:pt idx="13711">
                  <c:v>-7.5781299999999996E-2</c:v>
                </c:pt>
                <c:pt idx="13712">
                  <c:v>1.7187500000000001E-2</c:v>
                </c:pt>
                <c:pt idx="13713">
                  <c:v>-1.0156200000000001E-2</c:v>
                </c:pt>
                <c:pt idx="13714">
                  <c:v>-0.13281200000000001</c:v>
                </c:pt>
                <c:pt idx="13715">
                  <c:v>-8.7499999999999994E-2</c:v>
                </c:pt>
                <c:pt idx="13716">
                  <c:v>-8.7499999999999994E-2</c:v>
                </c:pt>
                <c:pt idx="13717">
                  <c:v>-0.11093799999999999</c:v>
                </c:pt>
                <c:pt idx="13718">
                  <c:v>-0.107031</c:v>
                </c:pt>
                <c:pt idx="13719">
                  <c:v>-7.1093799999999999E-2</c:v>
                </c:pt>
                <c:pt idx="13720">
                  <c:v>-1.7187500000000001E-2</c:v>
                </c:pt>
                <c:pt idx="13721">
                  <c:v>3.5937499999999997E-2</c:v>
                </c:pt>
                <c:pt idx="13722">
                  <c:v>-0.117188</c:v>
                </c:pt>
                <c:pt idx="13723">
                  <c:v>-0.15234400000000001</c:v>
                </c:pt>
                <c:pt idx="13724">
                  <c:v>-8.8281200000000004E-2</c:v>
                </c:pt>
                <c:pt idx="13725">
                  <c:v>-0.101562</c:v>
                </c:pt>
                <c:pt idx="13726">
                  <c:v>-0.102344</c:v>
                </c:pt>
                <c:pt idx="13727">
                  <c:v>-7.7343800000000004E-2</c:v>
                </c:pt>
                <c:pt idx="13728">
                  <c:v>-1.3281299999999999E-2</c:v>
                </c:pt>
                <c:pt idx="13729">
                  <c:v>4.7656200000000003E-2</c:v>
                </c:pt>
                <c:pt idx="13730">
                  <c:v>-7.5781299999999996E-2</c:v>
                </c:pt>
                <c:pt idx="13731">
                  <c:v>-0.109375</c:v>
                </c:pt>
                <c:pt idx="13732">
                  <c:v>-0.109375</c:v>
                </c:pt>
                <c:pt idx="13733">
                  <c:v>-0.1125</c:v>
                </c:pt>
                <c:pt idx="13734">
                  <c:v>-5.5468799999999999E-2</c:v>
                </c:pt>
                <c:pt idx="13735">
                  <c:v>-6.9531300000000004E-2</c:v>
                </c:pt>
                <c:pt idx="13736">
                  <c:v>-0.130469</c:v>
                </c:pt>
                <c:pt idx="13737">
                  <c:v>-7.0312500000000002E-3</c:v>
                </c:pt>
                <c:pt idx="13738">
                  <c:v>-4.2187500000000003E-2</c:v>
                </c:pt>
                <c:pt idx="13739">
                  <c:v>-7.8125000000000004E-4</c:v>
                </c:pt>
                <c:pt idx="13740">
                  <c:v>-1.7968700000000001E-2</c:v>
                </c:pt>
                <c:pt idx="13741">
                  <c:v>-8.9843800000000001E-2</c:v>
                </c:pt>
                <c:pt idx="13742">
                  <c:v>-0.10312499999999999</c:v>
                </c:pt>
                <c:pt idx="13743">
                  <c:v>-0.124219</c:v>
                </c:pt>
                <c:pt idx="13744">
                  <c:v>-1.3281299999999999E-2</c:v>
                </c:pt>
                <c:pt idx="13745">
                  <c:v>3.3593699999999997E-2</c:v>
                </c:pt>
                <c:pt idx="13746">
                  <c:v>-0.12890599999999999</c:v>
                </c:pt>
                <c:pt idx="13747">
                  <c:v>-0.15468699999999999</c:v>
                </c:pt>
                <c:pt idx="13748">
                  <c:v>-7.6562500000000006E-2</c:v>
                </c:pt>
                <c:pt idx="13749">
                  <c:v>-2.7343800000000001E-2</c:v>
                </c:pt>
                <c:pt idx="13750">
                  <c:v>-2.8125000000000001E-2</c:v>
                </c:pt>
                <c:pt idx="13751">
                  <c:v>4.6874999999999998E-3</c:v>
                </c:pt>
                <c:pt idx="13752">
                  <c:v>-3.9843799999999999E-2</c:v>
                </c:pt>
                <c:pt idx="13753">
                  <c:v>-0.17343800000000001</c:v>
                </c:pt>
                <c:pt idx="13754">
                  <c:v>-0.121875</c:v>
                </c:pt>
                <c:pt idx="13755">
                  <c:v>-5.8593800000000001E-2</c:v>
                </c:pt>
                <c:pt idx="13756">
                  <c:v>8.0468700000000004E-2</c:v>
                </c:pt>
                <c:pt idx="13757">
                  <c:v>-6.3281299999999999E-2</c:v>
                </c:pt>
                <c:pt idx="13758">
                  <c:v>-0.17031199999999999</c:v>
                </c:pt>
                <c:pt idx="13759">
                  <c:v>-0.110156</c:v>
                </c:pt>
                <c:pt idx="13760">
                  <c:v>-8.5156300000000004E-2</c:v>
                </c:pt>
                <c:pt idx="13761">
                  <c:v>-5.3906299999999997E-2</c:v>
                </c:pt>
                <c:pt idx="13762">
                  <c:v>-8.2031199999999999E-2</c:v>
                </c:pt>
                <c:pt idx="13763">
                  <c:v>-8.6718799999999999E-2</c:v>
                </c:pt>
                <c:pt idx="13764">
                  <c:v>-5.7031199999999997E-2</c:v>
                </c:pt>
                <c:pt idx="13765">
                  <c:v>-9.375E-2</c:v>
                </c:pt>
                <c:pt idx="13766">
                  <c:v>-0.101562</c:v>
                </c:pt>
                <c:pt idx="13767">
                  <c:v>-5.9374999999999997E-2</c:v>
                </c:pt>
                <c:pt idx="13768">
                  <c:v>-8.9062500000000003E-2</c:v>
                </c:pt>
                <c:pt idx="13769">
                  <c:v>-8.9843800000000001E-2</c:v>
                </c:pt>
                <c:pt idx="13770">
                  <c:v>-0.109375</c:v>
                </c:pt>
                <c:pt idx="13771">
                  <c:v>-8.6718799999999999E-2</c:v>
                </c:pt>
                <c:pt idx="13772">
                  <c:v>-6.5625000000000003E-2</c:v>
                </c:pt>
                <c:pt idx="13773">
                  <c:v>-8.59375E-2</c:v>
                </c:pt>
                <c:pt idx="13774">
                  <c:v>-4.8437500000000001E-2</c:v>
                </c:pt>
                <c:pt idx="13775">
                  <c:v>-0.05</c:v>
                </c:pt>
                <c:pt idx="13776">
                  <c:v>-9.375E-2</c:v>
                </c:pt>
                <c:pt idx="13777">
                  <c:v>-9.2187500000000006E-2</c:v>
                </c:pt>
                <c:pt idx="13778">
                  <c:v>-0.100781</c:v>
                </c:pt>
                <c:pt idx="13779">
                  <c:v>-6.1718799999999997E-2</c:v>
                </c:pt>
                <c:pt idx="13780">
                  <c:v>-9.7656199999999999E-2</c:v>
                </c:pt>
                <c:pt idx="13781">
                  <c:v>-9.8437499999999997E-2</c:v>
                </c:pt>
                <c:pt idx="13782">
                  <c:v>-5.6250000000000001E-2</c:v>
                </c:pt>
                <c:pt idx="13783">
                  <c:v>3.90625E-3</c:v>
                </c:pt>
                <c:pt idx="13784">
                  <c:v>-7.6562500000000006E-2</c:v>
                </c:pt>
                <c:pt idx="13785">
                  <c:v>-0.12656300000000001</c:v>
                </c:pt>
                <c:pt idx="13786">
                  <c:v>-0.15312500000000001</c:v>
                </c:pt>
                <c:pt idx="13787">
                  <c:v>-7.4999999999999997E-2</c:v>
                </c:pt>
                <c:pt idx="13788">
                  <c:v>-4.1406199999999997E-2</c:v>
                </c:pt>
                <c:pt idx="13789">
                  <c:v>-0.107031</c:v>
                </c:pt>
                <c:pt idx="13790">
                  <c:v>-0.10546899999999999</c:v>
                </c:pt>
                <c:pt idx="13791">
                  <c:v>2.4218699999999999E-2</c:v>
                </c:pt>
                <c:pt idx="13792">
                  <c:v>-3.8281299999999997E-2</c:v>
                </c:pt>
                <c:pt idx="13793">
                  <c:v>3.90625E-3</c:v>
                </c:pt>
                <c:pt idx="13794">
                  <c:v>-7.0312500000000002E-3</c:v>
                </c:pt>
                <c:pt idx="13795">
                  <c:v>-8.9062500000000003E-2</c:v>
                </c:pt>
                <c:pt idx="13796">
                  <c:v>-0.146094</c:v>
                </c:pt>
                <c:pt idx="13797">
                  <c:v>-0.101562</c:v>
                </c:pt>
                <c:pt idx="13798">
                  <c:v>-2.5000000000000001E-2</c:v>
                </c:pt>
                <c:pt idx="13799">
                  <c:v>-6.5625000000000003E-2</c:v>
                </c:pt>
                <c:pt idx="13800">
                  <c:v>-0.103906</c:v>
                </c:pt>
                <c:pt idx="13801">
                  <c:v>-5.6250000000000001E-2</c:v>
                </c:pt>
                <c:pt idx="13802">
                  <c:v>3.90625E-3</c:v>
                </c:pt>
                <c:pt idx="13803">
                  <c:v>-2.1874999999999999E-2</c:v>
                </c:pt>
                <c:pt idx="13804">
                  <c:v>3.3593699999999997E-2</c:v>
                </c:pt>
                <c:pt idx="13805">
                  <c:v>-6.0937499999999999E-2</c:v>
                </c:pt>
                <c:pt idx="13806">
                  <c:v>-4.7656299999999999E-2</c:v>
                </c:pt>
                <c:pt idx="13807">
                  <c:v>-3.9843799999999999E-2</c:v>
                </c:pt>
                <c:pt idx="13808">
                  <c:v>-1.7968700000000001E-2</c:v>
                </c:pt>
                <c:pt idx="13809">
                  <c:v>-0.145313</c:v>
                </c:pt>
                <c:pt idx="13810">
                  <c:v>-0.14374999999999999</c:v>
                </c:pt>
                <c:pt idx="13811">
                  <c:v>-0.135938</c:v>
                </c:pt>
                <c:pt idx="13812">
                  <c:v>-9.0624999999999997E-2</c:v>
                </c:pt>
                <c:pt idx="13813">
                  <c:v>-6.3281299999999999E-2</c:v>
                </c:pt>
                <c:pt idx="13814">
                  <c:v>-5.7812500000000003E-2</c:v>
                </c:pt>
                <c:pt idx="13815">
                  <c:v>-1.4843800000000001E-2</c:v>
                </c:pt>
                <c:pt idx="13816">
                  <c:v>-7.9687499999999994E-2</c:v>
                </c:pt>
                <c:pt idx="13817">
                  <c:v>-8.3593799999999996E-2</c:v>
                </c:pt>
                <c:pt idx="13818">
                  <c:v>-2.6562499999999999E-2</c:v>
                </c:pt>
                <c:pt idx="13819">
                  <c:v>-0.05</c:v>
                </c:pt>
                <c:pt idx="13820">
                  <c:v>-7.6562500000000006E-2</c:v>
                </c:pt>
                <c:pt idx="13821">
                  <c:v>-6.0937499999999999E-2</c:v>
                </c:pt>
                <c:pt idx="13822">
                  <c:v>-5.7031199999999997E-2</c:v>
                </c:pt>
                <c:pt idx="13823">
                  <c:v>-4.5312499999999999E-2</c:v>
                </c:pt>
                <c:pt idx="13824">
                  <c:v>-5.46875E-2</c:v>
                </c:pt>
                <c:pt idx="13825">
                  <c:v>-4.1406199999999997E-2</c:v>
                </c:pt>
                <c:pt idx="13826">
                  <c:v>-0.10546899999999999</c:v>
                </c:pt>
                <c:pt idx="13827">
                  <c:v>-0.13203100000000001</c:v>
                </c:pt>
                <c:pt idx="13828">
                  <c:v>-8.9843800000000001E-2</c:v>
                </c:pt>
                <c:pt idx="13829">
                  <c:v>-0.101562</c:v>
                </c:pt>
                <c:pt idx="13830">
                  <c:v>-7.4999999999999997E-2</c:v>
                </c:pt>
                <c:pt idx="13831">
                  <c:v>-5.6250000000000001E-2</c:v>
                </c:pt>
                <c:pt idx="13832">
                  <c:v>-3.2031299999999999E-2</c:v>
                </c:pt>
                <c:pt idx="13833">
                  <c:v>-9.7656199999999999E-2</c:v>
                </c:pt>
                <c:pt idx="13834">
                  <c:v>-0.102344</c:v>
                </c:pt>
                <c:pt idx="13835">
                  <c:v>-9.6875000000000003E-2</c:v>
                </c:pt>
                <c:pt idx="13836">
                  <c:v>-7.2656200000000004E-2</c:v>
                </c:pt>
                <c:pt idx="13837">
                  <c:v>-5.8593800000000001E-2</c:v>
                </c:pt>
                <c:pt idx="13838">
                  <c:v>-6.5625000000000003E-2</c:v>
                </c:pt>
                <c:pt idx="13839">
                  <c:v>-3.3593699999999997E-2</c:v>
                </c:pt>
                <c:pt idx="13840">
                  <c:v>-2.7343800000000001E-2</c:v>
                </c:pt>
                <c:pt idx="13841">
                  <c:v>-0.1125</c:v>
                </c:pt>
                <c:pt idx="13842">
                  <c:v>-0.107031</c:v>
                </c:pt>
                <c:pt idx="13843">
                  <c:v>-0.100781</c:v>
                </c:pt>
                <c:pt idx="13844">
                  <c:v>-8.9843800000000001E-2</c:v>
                </c:pt>
                <c:pt idx="13845">
                  <c:v>-9.4531299999999999E-2</c:v>
                </c:pt>
                <c:pt idx="13846">
                  <c:v>-9.6875000000000003E-2</c:v>
                </c:pt>
                <c:pt idx="13847">
                  <c:v>-7.03125E-2</c:v>
                </c:pt>
                <c:pt idx="13848">
                  <c:v>-6.7187499999999997E-2</c:v>
                </c:pt>
                <c:pt idx="13849">
                  <c:v>-9.5312499999999994E-2</c:v>
                </c:pt>
                <c:pt idx="13850">
                  <c:v>-7.5781299999999996E-2</c:v>
                </c:pt>
                <c:pt idx="13851">
                  <c:v>-8.7499999999999994E-2</c:v>
                </c:pt>
                <c:pt idx="13852">
                  <c:v>-9.375E-2</c:v>
                </c:pt>
                <c:pt idx="13853">
                  <c:v>-8.9843800000000001E-2</c:v>
                </c:pt>
                <c:pt idx="13854">
                  <c:v>-6.25E-2</c:v>
                </c:pt>
                <c:pt idx="13855">
                  <c:v>-5.7812500000000003E-2</c:v>
                </c:pt>
                <c:pt idx="13856">
                  <c:v>-8.6718799999999999E-2</c:v>
                </c:pt>
                <c:pt idx="13857">
                  <c:v>-8.0468700000000004E-2</c:v>
                </c:pt>
                <c:pt idx="13858">
                  <c:v>-6.8750000000000006E-2</c:v>
                </c:pt>
                <c:pt idx="13859">
                  <c:v>-8.2031199999999999E-2</c:v>
                </c:pt>
                <c:pt idx="13860">
                  <c:v>-0.111719</c:v>
                </c:pt>
                <c:pt idx="13861">
                  <c:v>-9.2968800000000004E-2</c:v>
                </c:pt>
                <c:pt idx="13862">
                  <c:v>-6.3281299999999999E-2</c:v>
                </c:pt>
                <c:pt idx="13863">
                  <c:v>-4.2187500000000003E-2</c:v>
                </c:pt>
                <c:pt idx="13864">
                  <c:v>-9.375E-2</c:v>
                </c:pt>
                <c:pt idx="13865">
                  <c:v>-7.7343800000000004E-2</c:v>
                </c:pt>
                <c:pt idx="13866">
                  <c:v>-5.7031199999999997E-2</c:v>
                </c:pt>
                <c:pt idx="13867">
                  <c:v>-8.8281200000000004E-2</c:v>
                </c:pt>
                <c:pt idx="13868">
                  <c:v>-0.10625</c:v>
                </c:pt>
                <c:pt idx="13869">
                  <c:v>-7.1874999999999994E-2</c:v>
                </c:pt>
                <c:pt idx="13870">
                  <c:v>-3.6718800000000003E-2</c:v>
                </c:pt>
                <c:pt idx="13871">
                  <c:v>-7.4999999999999997E-2</c:v>
                </c:pt>
                <c:pt idx="13872">
                  <c:v>-8.59375E-2</c:v>
                </c:pt>
                <c:pt idx="13873">
                  <c:v>-0.100781</c:v>
                </c:pt>
                <c:pt idx="13874">
                  <c:v>-7.3437500000000003E-2</c:v>
                </c:pt>
                <c:pt idx="13875">
                  <c:v>-7.5781299999999996E-2</c:v>
                </c:pt>
                <c:pt idx="13876">
                  <c:v>-8.0468700000000004E-2</c:v>
                </c:pt>
                <c:pt idx="13877">
                  <c:v>-6.7187499999999997E-2</c:v>
                </c:pt>
                <c:pt idx="13878">
                  <c:v>-1.7968700000000001E-2</c:v>
                </c:pt>
                <c:pt idx="13879">
                  <c:v>-4.8437500000000001E-2</c:v>
                </c:pt>
                <c:pt idx="13880">
                  <c:v>-0.103906</c:v>
                </c:pt>
                <c:pt idx="13881">
                  <c:v>-0.146094</c:v>
                </c:pt>
                <c:pt idx="13882">
                  <c:v>-0.107031</c:v>
                </c:pt>
                <c:pt idx="13883">
                  <c:v>-0.103906</c:v>
                </c:pt>
                <c:pt idx="13884">
                  <c:v>-8.5156300000000004E-2</c:v>
                </c:pt>
                <c:pt idx="13885">
                  <c:v>-9.6093700000000004E-2</c:v>
                </c:pt>
                <c:pt idx="13886">
                  <c:v>-2.7343800000000001E-2</c:v>
                </c:pt>
                <c:pt idx="13887">
                  <c:v>-4.9218699999999997E-2</c:v>
                </c:pt>
                <c:pt idx="13888">
                  <c:v>-4.7656299999999999E-2</c:v>
                </c:pt>
                <c:pt idx="13889">
                  <c:v>-6.9531300000000004E-2</c:v>
                </c:pt>
                <c:pt idx="13890">
                  <c:v>-0.13203100000000001</c:v>
                </c:pt>
                <c:pt idx="13891">
                  <c:v>-0.10312499999999999</c:v>
                </c:pt>
                <c:pt idx="13892">
                  <c:v>-0.05</c:v>
                </c:pt>
                <c:pt idx="13893">
                  <c:v>-7.8125E-2</c:v>
                </c:pt>
                <c:pt idx="13894">
                  <c:v>-6.9531300000000004E-2</c:v>
                </c:pt>
                <c:pt idx="13895">
                  <c:v>-5.3906299999999997E-2</c:v>
                </c:pt>
                <c:pt idx="13896">
                  <c:v>-3.8281299999999997E-2</c:v>
                </c:pt>
                <c:pt idx="13897">
                  <c:v>1.0156200000000001E-2</c:v>
                </c:pt>
                <c:pt idx="13898">
                  <c:v>-8.9062500000000003E-2</c:v>
                </c:pt>
                <c:pt idx="13899">
                  <c:v>-9.4531299999999999E-2</c:v>
                </c:pt>
                <c:pt idx="13900">
                  <c:v>-4.5312499999999999E-2</c:v>
                </c:pt>
                <c:pt idx="13901">
                  <c:v>-3.90625E-2</c:v>
                </c:pt>
                <c:pt idx="13902">
                  <c:v>-0.13203100000000001</c:v>
                </c:pt>
                <c:pt idx="13903">
                  <c:v>-0.139844</c:v>
                </c:pt>
                <c:pt idx="13904">
                  <c:v>-5.2343800000000003E-2</c:v>
                </c:pt>
                <c:pt idx="13905">
                  <c:v>5.0781199999999999E-2</c:v>
                </c:pt>
                <c:pt idx="13906">
                  <c:v>-4.2187500000000003E-2</c:v>
                </c:pt>
                <c:pt idx="13907">
                  <c:v>-3.5156199999999999E-2</c:v>
                </c:pt>
                <c:pt idx="13908">
                  <c:v>-3.1250000000000002E-3</c:v>
                </c:pt>
                <c:pt idx="13909">
                  <c:v>-0.109375</c:v>
                </c:pt>
                <c:pt idx="13910">
                  <c:v>-0.114063</c:v>
                </c:pt>
                <c:pt idx="13911">
                  <c:v>-0.13437499999999999</c:v>
                </c:pt>
                <c:pt idx="13912">
                  <c:v>2.1874999999999999E-2</c:v>
                </c:pt>
                <c:pt idx="13913">
                  <c:v>-1.6406299999999999E-2</c:v>
                </c:pt>
                <c:pt idx="13914">
                  <c:v>-0.16015599999999999</c:v>
                </c:pt>
                <c:pt idx="13915">
                  <c:v>-0.121875</c:v>
                </c:pt>
                <c:pt idx="13916">
                  <c:v>-1.9531199999999999E-2</c:v>
                </c:pt>
                <c:pt idx="13917">
                  <c:v>2.0312500000000001E-2</c:v>
                </c:pt>
                <c:pt idx="13918">
                  <c:v>-9.7656199999999999E-2</c:v>
                </c:pt>
                <c:pt idx="13919">
                  <c:v>-0.17812500000000001</c:v>
                </c:pt>
                <c:pt idx="13920">
                  <c:v>-0.107031</c:v>
                </c:pt>
                <c:pt idx="13921">
                  <c:v>-3.2812500000000001E-2</c:v>
                </c:pt>
                <c:pt idx="13922">
                  <c:v>-0.12656300000000001</c:v>
                </c:pt>
                <c:pt idx="13923">
                  <c:v>-0.117188</c:v>
                </c:pt>
                <c:pt idx="13924">
                  <c:v>-7.8906299999999999E-2</c:v>
                </c:pt>
                <c:pt idx="13925">
                  <c:v>-7.9687499999999994E-2</c:v>
                </c:pt>
                <c:pt idx="13926">
                  <c:v>-0.05</c:v>
                </c:pt>
                <c:pt idx="13927">
                  <c:v>-2.5000000000000001E-2</c:v>
                </c:pt>
                <c:pt idx="13928">
                  <c:v>-8.2031199999999999E-2</c:v>
                </c:pt>
                <c:pt idx="13929">
                  <c:v>-5.3124999999999999E-2</c:v>
                </c:pt>
                <c:pt idx="13930">
                  <c:v>-6.0937499999999999E-2</c:v>
                </c:pt>
                <c:pt idx="13931">
                  <c:v>-7.9687499999999994E-2</c:v>
                </c:pt>
                <c:pt idx="13932">
                  <c:v>-9.2187500000000006E-2</c:v>
                </c:pt>
                <c:pt idx="13933">
                  <c:v>-7.3437500000000003E-2</c:v>
                </c:pt>
                <c:pt idx="13934">
                  <c:v>1.9531199999999999E-2</c:v>
                </c:pt>
                <c:pt idx="13935">
                  <c:v>-3.2812500000000001E-2</c:v>
                </c:pt>
                <c:pt idx="13936">
                  <c:v>-0.130469</c:v>
                </c:pt>
                <c:pt idx="13937">
                  <c:v>-5.9374999999999997E-2</c:v>
                </c:pt>
                <c:pt idx="13938">
                  <c:v>-7.4218800000000001E-2</c:v>
                </c:pt>
                <c:pt idx="13939">
                  <c:v>-8.59375E-2</c:v>
                </c:pt>
                <c:pt idx="13940">
                  <c:v>-9.2968800000000004E-2</c:v>
                </c:pt>
                <c:pt idx="13941">
                  <c:v>-5.6250000000000001E-2</c:v>
                </c:pt>
                <c:pt idx="13942">
                  <c:v>-1.7968700000000001E-2</c:v>
                </c:pt>
                <c:pt idx="13943">
                  <c:v>-2.9687499999999999E-2</c:v>
                </c:pt>
                <c:pt idx="13944">
                  <c:v>-0.108594</c:v>
                </c:pt>
                <c:pt idx="13945">
                  <c:v>-3.8281299999999997E-2</c:v>
                </c:pt>
                <c:pt idx="13946">
                  <c:v>-6.5625000000000003E-2</c:v>
                </c:pt>
                <c:pt idx="13947">
                  <c:v>-0.102344</c:v>
                </c:pt>
                <c:pt idx="13948">
                  <c:v>-8.7499999999999994E-2</c:v>
                </c:pt>
                <c:pt idx="13949">
                  <c:v>-6.8750000000000006E-2</c:v>
                </c:pt>
                <c:pt idx="13950">
                  <c:v>-3.5937499999999997E-2</c:v>
                </c:pt>
                <c:pt idx="13951">
                  <c:v>-8.9843800000000001E-2</c:v>
                </c:pt>
                <c:pt idx="13952">
                  <c:v>-0.14765600000000001</c:v>
                </c:pt>
                <c:pt idx="13953">
                  <c:v>-5.7031199999999997E-2</c:v>
                </c:pt>
                <c:pt idx="13954">
                  <c:v>-8.2031199999999999E-2</c:v>
                </c:pt>
                <c:pt idx="13955">
                  <c:v>-0.12890599999999999</c:v>
                </c:pt>
                <c:pt idx="13956">
                  <c:v>-0.111719</c:v>
                </c:pt>
                <c:pt idx="13957">
                  <c:v>-7.5781299999999996E-2</c:v>
                </c:pt>
                <c:pt idx="13958">
                  <c:v>-5.5468799999999999E-2</c:v>
                </c:pt>
                <c:pt idx="13959">
                  <c:v>-5.8593800000000001E-2</c:v>
                </c:pt>
                <c:pt idx="13960">
                  <c:v>-0.12890599999999999</c:v>
                </c:pt>
                <c:pt idx="13961">
                  <c:v>-9.6093700000000004E-2</c:v>
                </c:pt>
                <c:pt idx="13962">
                  <c:v>-8.8281200000000004E-2</c:v>
                </c:pt>
                <c:pt idx="13963">
                  <c:v>-9.6875000000000003E-2</c:v>
                </c:pt>
                <c:pt idx="13964">
                  <c:v>-0.1</c:v>
                </c:pt>
                <c:pt idx="13965">
                  <c:v>-9.6875000000000003E-2</c:v>
                </c:pt>
                <c:pt idx="13966">
                  <c:v>-3.3593699999999997E-2</c:v>
                </c:pt>
                <c:pt idx="13967">
                  <c:v>-5.6250000000000001E-2</c:v>
                </c:pt>
                <c:pt idx="13968">
                  <c:v>-8.8281200000000004E-2</c:v>
                </c:pt>
                <c:pt idx="13969">
                  <c:v>-0.108594</c:v>
                </c:pt>
                <c:pt idx="13970">
                  <c:v>-8.59375E-2</c:v>
                </c:pt>
                <c:pt idx="13971">
                  <c:v>-7.03125E-2</c:v>
                </c:pt>
                <c:pt idx="13972">
                  <c:v>-7.4999999999999997E-2</c:v>
                </c:pt>
                <c:pt idx="13973">
                  <c:v>-5.8593800000000001E-2</c:v>
                </c:pt>
                <c:pt idx="13974">
                  <c:v>-4.7656299999999999E-2</c:v>
                </c:pt>
                <c:pt idx="13975">
                  <c:v>-4.6874999999999998E-3</c:v>
                </c:pt>
                <c:pt idx="13976">
                  <c:v>-5.7031199999999997E-2</c:v>
                </c:pt>
                <c:pt idx="13977">
                  <c:v>-0.129688</c:v>
                </c:pt>
                <c:pt idx="13978">
                  <c:v>-0.1</c:v>
                </c:pt>
                <c:pt idx="13979">
                  <c:v>-0.104688</c:v>
                </c:pt>
                <c:pt idx="13980">
                  <c:v>-7.4999999999999997E-2</c:v>
                </c:pt>
                <c:pt idx="13981">
                  <c:v>-8.2812499999999997E-2</c:v>
                </c:pt>
                <c:pt idx="13982">
                  <c:v>-3.0468800000000001E-2</c:v>
                </c:pt>
                <c:pt idx="13983">
                  <c:v>-1.2500000000000001E-2</c:v>
                </c:pt>
                <c:pt idx="13984">
                  <c:v>-3.9843799999999999E-2</c:v>
                </c:pt>
                <c:pt idx="13985">
                  <c:v>-0.12343700000000001</c:v>
                </c:pt>
                <c:pt idx="13986">
                  <c:v>-9.2187500000000006E-2</c:v>
                </c:pt>
                <c:pt idx="13987">
                  <c:v>-6.9531300000000004E-2</c:v>
                </c:pt>
                <c:pt idx="13988">
                  <c:v>-0.103906</c:v>
                </c:pt>
                <c:pt idx="13989">
                  <c:v>-0.104688</c:v>
                </c:pt>
                <c:pt idx="13990">
                  <c:v>-9.1406299999999996E-2</c:v>
                </c:pt>
                <c:pt idx="13991">
                  <c:v>1.48437E-2</c:v>
                </c:pt>
                <c:pt idx="13992">
                  <c:v>-7.5781299999999996E-2</c:v>
                </c:pt>
                <c:pt idx="13993">
                  <c:v>-0.14218800000000001</c:v>
                </c:pt>
                <c:pt idx="13994">
                  <c:v>-0.10546899999999999</c:v>
                </c:pt>
                <c:pt idx="13995">
                  <c:v>-0.129688</c:v>
                </c:pt>
                <c:pt idx="13996">
                  <c:v>-9.8437499999999997E-2</c:v>
                </c:pt>
                <c:pt idx="13997">
                  <c:v>-0.11093799999999999</c:v>
                </c:pt>
                <c:pt idx="13998">
                  <c:v>-7.7343800000000004E-2</c:v>
                </c:pt>
                <c:pt idx="13999">
                  <c:v>2.3437499999999999E-3</c:v>
                </c:pt>
                <c:pt idx="14000">
                  <c:v>-2.4218799999999999E-2</c:v>
                </c:pt>
                <c:pt idx="14001">
                  <c:v>-0.140625</c:v>
                </c:pt>
                <c:pt idx="14002">
                  <c:v>-0.15625</c:v>
                </c:pt>
                <c:pt idx="14003">
                  <c:v>-0.11093799999999999</c:v>
                </c:pt>
                <c:pt idx="14004">
                  <c:v>-8.6718799999999999E-2</c:v>
                </c:pt>
                <c:pt idx="14005">
                  <c:v>-8.9843800000000001E-2</c:v>
                </c:pt>
                <c:pt idx="14006">
                  <c:v>-9.6093700000000004E-2</c:v>
                </c:pt>
                <c:pt idx="14007">
                  <c:v>-2.7343800000000001E-2</c:v>
                </c:pt>
                <c:pt idx="14008">
                  <c:v>-8.5937500000000007E-3</c:v>
                </c:pt>
                <c:pt idx="14009">
                  <c:v>-7.03125E-2</c:v>
                </c:pt>
                <c:pt idx="14010">
                  <c:v>-0.15468699999999999</c:v>
                </c:pt>
                <c:pt idx="14011">
                  <c:v>-0.14218800000000001</c:v>
                </c:pt>
                <c:pt idx="14012">
                  <c:v>-0.100781</c:v>
                </c:pt>
                <c:pt idx="14013">
                  <c:v>-0.107031</c:v>
                </c:pt>
                <c:pt idx="14014">
                  <c:v>-7.9687499999999994E-2</c:v>
                </c:pt>
                <c:pt idx="14015">
                  <c:v>-4.7656299999999999E-2</c:v>
                </c:pt>
                <c:pt idx="14016">
                  <c:v>-2.34375E-2</c:v>
                </c:pt>
                <c:pt idx="14017">
                  <c:v>-0.1</c:v>
                </c:pt>
                <c:pt idx="14018">
                  <c:v>-0.13281200000000001</c:v>
                </c:pt>
                <c:pt idx="14019">
                  <c:v>-0.14765600000000001</c:v>
                </c:pt>
                <c:pt idx="14020">
                  <c:v>-9.2187500000000006E-2</c:v>
                </c:pt>
                <c:pt idx="14021">
                  <c:v>-0.11093799999999999</c:v>
                </c:pt>
                <c:pt idx="14022">
                  <c:v>-0.11562500000000001</c:v>
                </c:pt>
                <c:pt idx="14023">
                  <c:v>-5.3124999999999999E-2</c:v>
                </c:pt>
                <c:pt idx="14024">
                  <c:v>-4.6093799999999997E-2</c:v>
                </c:pt>
                <c:pt idx="14025">
                  <c:v>-6.8750000000000006E-2</c:v>
                </c:pt>
                <c:pt idx="14026">
                  <c:v>-0.14218800000000001</c:v>
                </c:pt>
                <c:pt idx="14027">
                  <c:v>-0.157031</c:v>
                </c:pt>
                <c:pt idx="14028">
                  <c:v>-7.03125E-2</c:v>
                </c:pt>
                <c:pt idx="14029">
                  <c:v>-9.7656199999999999E-2</c:v>
                </c:pt>
                <c:pt idx="14030">
                  <c:v>-0.10781200000000001</c:v>
                </c:pt>
                <c:pt idx="14031">
                  <c:v>-0.1</c:v>
                </c:pt>
                <c:pt idx="14032">
                  <c:v>-4.2187500000000003E-2</c:v>
                </c:pt>
                <c:pt idx="14033">
                  <c:v>-6.0937499999999999E-2</c:v>
                </c:pt>
                <c:pt idx="14034">
                  <c:v>-8.9062500000000003E-2</c:v>
                </c:pt>
                <c:pt idx="14035">
                  <c:v>-0.155469</c:v>
                </c:pt>
                <c:pt idx="14036">
                  <c:v>-8.4375000000000006E-2</c:v>
                </c:pt>
                <c:pt idx="14037">
                  <c:v>-7.9687499999999994E-2</c:v>
                </c:pt>
                <c:pt idx="14038">
                  <c:v>-0.122656</c:v>
                </c:pt>
                <c:pt idx="14039">
                  <c:v>-0.11093799999999999</c:v>
                </c:pt>
                <c:pt idx="14040">
                  <c:v>-8.9062500000000003E-2</c:v>
                </c:pt>
                <c:pt idx="14041">
                  <c:v>-7.03125E-2</c:v>
                </c:pt>
                <c:pt idx="14042">
                  <c:v>-6.8750000000000006E-2</c:v>
                </c:pt>
                <c:pt idx="14043">
                  <c:v>-0.135156</c:v>
                </c:pt>
                <c:pt idx="14044">
                  <c:v>-8.7499999999999994E-2</c:v>
                </c:pt>
                <c:pt idx="14045">
                  <c:v>-6.4843700000000004E-2</c:v>
                </c:pt>
                <c:pt idx="14046">
                  <c:v>-9.6093700000000004E-2</c:v>
                </c:pt>
                <c:pt idx="14047">
                  <c:v>-0.1</c:v>
                </c:pt>
                <c:pt idx="14048">
                  <c:v>-6.7187499999999997E-2</c:v>
                </c:pt>
                <c:pt idx="14049">
                  <c:v>-5.6250000000000001E-2</c:v>
                </c:pt>
                <c:pt idx="14050">
                  <c:v>-7.4218800000000001E-2</c:v>
                </c:pt>
                <c:pt idx="14051">
                  <c:v>-0.12812499999999999</c:v>
                </c:pt>
                <c:pt idx="14052">
                  <c:v>-9.5312499999999994E-2</c:v>
                </c:pt>
                <c:pt idx="14053">
                  <c:v>-6.8750000000000006E-2</c:v>
                </c:pt>
                <c:pt idx="14054">
                  <c:v>-7.1093799999999999E-2</c:v>
                </c:pt>
                <c:pt idx="14055">
                  <c:v>-0.110156</c:v>
                </c:pt>
                <c:pt idx="14056">
                  <c:v>-5.9374999999999997E-2</c:v>
                </c:pt>
                <c:pt idx="14057">
                  <c:v>-4.4531300000000003E-2</c:v>
                </c:pt>
                <c:pt idx="14058">
                  <c:v>-7.1093799999999999E-2</c:v>
                </c:pt>
                <c:pt idx="14059">
                  <c:v>-0.109375</c:v>
                </c:pt>
                <c:pt idx="14060">
                  <c:v>-8.6718799999999999E-2</c:v>
                </c:pt>
                <c:pt idx="14061">
                  <c:v>-6.7187499999999997E-2</c:v>
                </c:pt>
                <c:pt idx="14062">
                  <c:v>-7.4999999999999997E-2</c:v>
                </c:pt>
                <c:pt idx="14063">
                  <c:v>-0.10781200000000001</c:v>
                </c:pt>
                <c:pt idx="14064">
                  <c:v>-5.3124999999999999E-2</c:v>
                </c:pt>
                <c:pt idx="14065">
                  <c:v>-4.3749999999999997E-2</c:v>
                </c:pt>
                <c:pt idx="14066">
                  <c:v>-8.2031199999999999E-2</c:v>
                </c:pt>
                <c:pt idx="14067">
                  <c:v>-0.157031</c:v>
                </c:pt>
                <c:pt idx="14068">
                  <c:v>-0.108594</c:v>
                </c:pt>
                <c:pt idx="14069">
                  <c:v>-4.1406199999999997E-2</c:v>
                </c:pt>
                <c:pt idx="14070">
                  <c:v>-0.100781</c:v>
                </c:pt>
                <c:pt idx="14071">
                  <c:v>-0.10546899999999999</c:v>
                </c:pt>
                <c:pt idx="14072">
                  <c:v>-3.8281299999999997E-2</c:v>
                </c:pt>
                <c:pt idx="14073">
                  <c:v>0</c:v>
                </c:pt>
                <c:pt idx="14074">
                  <c:v>-2.1874999999999999E-2</c:v>
                </c:pt>
                <c:pt idx="14075">
                  <c:v>-8.7499999999999994E-2</c:v>
                </c:pt>
                <c:pt idx="14076">
                  <c:v>-0.122656</c:v>
                </c:pt>
                <c:pt idx="14077">
                  <c:v>-0.111719</c:v>
                </c:pt>
                <c:pt idx="14078">
                  <c:v>-5.8593800000000001E-2</c:v>
                </c:pt>
                <c:pt idx="14079">
                  <c:v>-3.3593699999999997E-2</c:v>
                </c:pt>
                <c:pt idx="14080">
                  <c:v>-9.375E-2</c:v>
                </c:pt>
                <c:pt idx="14081">
                  <c:v>-0.107031</c:v>
                </c:pt>
                <c:pt idx="14082">
                  <c:v>-7.8125E-3</c:v>
                </c:pt>
                <c:pt idx="14083">
                  <c:v>2.5781200000000001E-2</c:v>
                </c:pt>
                <c:pt idx="14084">
                  <c:v>-4.1406199999999997E-2</c:v>
                </c:pt>
                <c:pt idx="14085">
                  <c:v>-3.5937499999999997E-2</c:v>
                </c:pt>
                <c:pt idx="14086">
                  <c:v>-1.3281299999999999E-2</c:v>
                </c:pt>
                <c:pt idx="14087">
                  <c:v>-0.12734400000000001</c:v>
                </c:pt>
                <c:pt idx="14088">
                  <c:v>-0.107031</c:v>
                </c:pt>
                <c:pt idx="14089">
                  <c:v>-5.7031199999999997E-2</c:v>
                </c:pt>
                <c:pt idx="14090">
                  <c:v>-7.6562500000000006E-2</c:v>
                </c:pt>
                <c:pt idx="14091">
                  <c:v>-0.1</c:v>
                </c:pt>
                <c:pt idx="14092">
                  <c:v>-0.12734400000000001</c:v>
                </c:pt>
                <c:pt idx="14093">
                  <c:v>-3.6718800000000003E-2</c:v>
                </c:pt>
                <c:pt idx="14094">
                  <c:v>-4.8437500000000001E-2</c:v>
                </c:pt>
                <c:pt idx="14095">
                  <c:v>-0.117969</c:v>
                </c:pt>
                <c:pt idx="14096">
                  <c:v>-9.4531299999999999E-2</c:v>
                </c:pt>
                <c:pt idx="14097">
                  <c:v>-0.102344</c:v>
                </c:pt>
                <c:pt idx="14098">
                  <c:v>-8.2031199999999999E-2</c:v>
                </c:pt>
                <c:pt idx="14099">
                  <c:v>-8.9843800000000001E-2</c:v>
                </c:pt>
                <c:pt idx="14100">
                  <c:v>-8.2812499999999997E-2</c:v>
                </c:pt>
                <c:pt idx="14101">
                  <c:v>-3.2031299999999999E-2</c:v>
                </c:pt>
                <c:pt idx="14102">
                  <c:v>-5.2343800000000003E-2</c:v>
                </c:pt>
                <c:pt idx="14103">
                  <c:v>-4.8437500000000001E-2</c:v>
                </c:pt>
                <c:pt idx="14104">
                  <c:v>-0.11093799999999999</c:v>
                </c:pt>
                <c:pt idx="14105">
                  <c:v>-0.101562</c:v>
                </c:pt>
                <c:pt idx="14106">
                  <c:v>-8.59375E-2</c:v>
                </c:pt>
                <c:pt idx="14107">
                  <c:v>-7.5781299999999996E-2</c:v>
                </c:pt>
                <c:pt idx="14108">
                  <c:v>-7.8906299999999999E-2</c:v>
                </c:pt>
                <c:pt idx="14109">
                  <c:v>-8.9843800000000001E-2</c:v>
                </c:pt>
                <c:pt idx="14110">
                  <c:v>-6.9531300000000004E-2</c:v>
                </c:pt>
                <c:pt idx="14111">
                  <c:v>-3.1250000000000002E-3</c:v>
                </c:pt>
                <c:pt idx="14112">
                  <c:v>-9.4531299999999999E-2</c:v>
                </c:pt>
                <c:pt idx="14113">
                  <c:v>-0.14296900000000001</c:v>
                </c:pt>
                <c:pt idx="14114">
                  <c:v>-0.10546899999999999</c:v>
                </c:pt>
                <c:pt idx="14115">
                  <c:v>-9.1406299999999996E-2</c:v>
                </c:pt>
                <c:pt idx="14116">
                  <c:v>-8.7499999999999994E-2</c:v>
                </c:pt>
                <c:pt idx="14117">
                  <c:v>-0.103906</c:v>
                </c:pt>
                <c:pt idx="14118">
                  <c:v>-3.2031299999999999E-2</c:v>
                </c:pt>
                <c:pt idx="14119">
                  <c:v>4.1406199999999997E-2</c:v>
                </c:pt>
                <c:pt idx="14120">
                  <c:v>-0.100781</c:v>
                </c:pt>
                <c:pt idx="14121">
                  <c:v>-0.161719</c:v>
                </c:pt>
                <c:pt idx="14122">
                  <c:v>-0.114063</c:v>
                </c:pt>
                <c:pt idx="14123">
                  <c:v>-6.8750000000000006E-2</c:v>
                </c:pt>
                <c:pt idx="14124">
                  <c:v>-8.2031199999999999E-2</c:v>
                </c:pt>
                <c:pt idx="14125">
                  <c:v>-8.5156300000000004E-2</c:v>
                </c:pt>
                <c:pt idx="14126">
                  <c:v>-4.2187500000000003E-2</c:v>
                </c:pt>
                <c:pt idx="14127">
                  <c:v>6.0937499999999999E-2</c:v>
                </c:pt>
                <c:pt idx="14128">
                  <c:v>-5.8593800000000001E-2</c:v>
                </c:pt>
                <c:pt idx="14129">
                  <c:v>-6.1718799999999997E-2</c:v>
                </c:pt>
                <c:pt idx="14130">
                  <c:v>-8.59375E-2</c:v>
                </c:pt>
                <c:pt idx="14131">
                  <c:v>-0.11328100000000001</c:v>
                </c:pt>
                <c:pt idx="14132">
                  <c:v>-5.1562499999999997E-2</c:v>
                </c:pt>
                <c:pt idx="14133">
                  <c:v>2.5000000000000001E-2</c:v>
                </c:pt>
                <c:pt idx="14134">
                  <c:v>-4.7656299999999999E-2</c:v>
                </c:pt>
                <c:pt idx="14135">
                  <c:v>-0.192969</c:v>
                </c:pt>
                <c:pt idx="14136">
                  <c:v>-0.129688</c:v>
                </c:pt>
                <c:pt idx="14137">
                  <c:v>-3.5937499999999997E-2</c:v>
                </c:pt>
                <c:pt idx="14138">
                  <c:v>1.8749999999999999E-2</c:v>
                </c:pt>
                <c:pt idx="14139">
                  <c:v>-7.3437500000000003E-2</c:v>
                </c:pt>
                <c:pt idx="14140">
                  <c:v>-4.9218699999999997E-2</c:v>
                </c:pt>
                <c:pt idx="14141">
                  <c:v>-9.2187500000000006E-2</c:v>
                </c:pt>
                <c:pt idx="14142">
                  <c:v>-0.120313</c:v>
                </c:pt>
                <c:pt idx="14143">
                  <c:v>-5.46875E-2</c:v>
                </c:pt>
                <c:pt idx="14144">
                  <c:v>-3.9843799999999999E-2</c:v>
                </c:pt>
                <c:pt idx="14145">
                  <c:v>-2.3437499999999999E-3</c:v>
                </c:pt>
                <c:pt idx="14146">
                  <c:v>-0.12109399999999999</c:v>
                </c:pt>
                <c:pt idx="14147">
                  <c:v>-0.117188</c:v>
                </c:pt>
                <c:pt idx="14148">
                  <c:v>-7.7343800000000004E-2</c:v>
                </c:pt>
                <c:pt idx="14149">
                  <c:v>-6.0156300000000003E-2</c:v>
                </c:pt>
                <c:pt idx="14150">
                  <c:v>-9.0624999999999997E-2</c:v>
                </c:pt>
                <c:pt idx="14151">
                  <c:v>-7.4218800000000001E-2</c:v>
                </c:pt>
                <c:pt idx="14152">
                  <c:v>-6.7187499999999997E-2</c:v>
                </c:pt>
                <c:pt idx="14153">
                  <c:v>-5.7031199999999997E-2</c:v>
                </c:pt>
                <c:pt idx="14154">
                  <c:v>-7.1874999999999994E-2</c:v>
                </c:pt>
                <c:pt idx="14155">
                  <c:v>-8.5156300000000004E-2</c:v>
                </c:pt>
                <c:pt idx="14156">
                  <c:v>-3.3593699999999997E-2</c:v>
                </c:pt>
                <c:pt idx="14157">
                  <c:v>-6.4843700000000004E-2</c:v>
                </c:pt>
                <c:pt idx="14158">
                  <c:v>-7.2656200000000004E-2</c:v>
                </c:pt>
                <c:pt idx="14159">
                  <c:v>-8.2812499999999997E-2</c:v>
                </c:pt>
                <c:pt idx="14160">
                  <c:v>-8.5156300000000004E-2</c:v>
                </c:pt>
                <c:pt idx="14161">
                  <c:v>-2.7343800000000001E-2</c:v>
                </c:pt>
                <c:pt idx="14162">
                  <c:v>-2.2656300000000001E-2</c:v>
                </c:pt>
                <c:pt idx="14163">
                  <c:v>-0.135156</c:v>
                </c:pt>
                <c:pt idx="14164">
                  <c:v>-0.124219</c:v>
                </c:pt>
                <c:pt idx="14165">
                  <c:v>-0.104688</c:v>
                </c:pt>
                <c:pt idx="14166">
                  <c:v>-5.8593800000000001E-2</c:v>
                </c:pt>
                <c:pt idx="14167">
                  <c:v>-5.8593800000000001E-2</c:v>
                </c:pt>
                <c:pt idx="14168">
                  <c:v>-8.9843800000000001E-2</c:v>
                </c:pt>
                <c:pt idx="14169">
                  <c:v>-8.2812499999999997E-2</c:v>
                </c:pt>
                <c:pt idx="14170">
                  <c:v>-5.0781199999999999E-2</c:v>
                </c:pt>
                <c:pt idx="14171">
                  <c:v>-0.117969</c:v>
                </c:pt>
                <c:pt idx="14172">
                  <c:v>-9.6093700000000004E-2</c:v>
                </c:pt>
                <c:pt idx="14173">
                  <c:v>-8.6718799999999999E-2</c:v>
                </c:pt>
                <c:pt idx="14174">
                  <c:v>-5.7812500000000003E-2</c:v>
                </c:pt>
                <c:pt idx="14175">
                  <c:v>-2.3437499999999999E-3</c:v>
                </c:pt>
                <c:pt idx="14176">
                  <c:v>-3.125E-2</c:v>
                </c:pt>
                <c:pt idx="14177">
                  <c:v>-0.11874999999999999</c:v>
                </c:pt>
                <c:pt idx="14178">
                  <c:v>-8.9062500000000003E-2</c:v>
                </c:pt>
                <c:pt idx="14179">
                  <c:v>-0.104688</c:v>
                </c:pt>
                <c:pt idx="14180">
                  <c:v>-0.10546899999999999</c:v>
                </c:pt>
                <c:pt idx="14181">
                  <c:v>-9.2968800000000004E-2</c:v>
                </c:pt>
                <c:pt idx="14182">
                  <c:v>-7.9687499999999994E-2</c:v>
                </c:pt>
                <c:pt idx="14183">
                  <c:v>-1.6406299999999999E-2</c:v>
                </c:pt>
                <c:pt idx="14184">
                  <c:v>-3.3593699999999997E-2</c:v>
                </c:pt>
                <c:pt idx="14185">
                  <c:v>-0.135938</c:v>
                </c:pt>
                <c:pt idx="14186">
                  <c:v>-0.146094</c:v>
                </c:pt>
                <c:pt idx="14187">
                  <c:v>-0.12343700000000001</c:v>
                </c:pt>
                <c:pt idx="14188">
                  <c:v>-9.6875000000000003E-2</c:v>
                </c:pt>
                <c:pt idx="14189">
                  <c:v>-8.9062500000000003E-2</c:v>
                </c:pt>
                <c:pt idx="14190">
                  <c:v>-7.4218800000000001E-2</c:v>
                </c:pt>
                <c:pt idx="14191">
                  <c:v>1.0937499999999999E-2</c:v>
                </c:pt>
                <c:pt idx="14192">
                  <c:v>-3.125E-2</c:v>
                </c:pt>
                <c:pt idx="14193">
                  <c:v>-0.12812499999999999</c:v>
                </c:pt>
                <c:pt idx="14194">
                  <c:v>-0.117188</c:v>
                </c:pt>
                <c:pt idx="14195">
                  <c:v>-0.117969</c:v>
                </c:pt>
                <c:pt idx="14196">
                  <c:v>-0.10312499999999999</c:v>
                </c:pt>
                <c:pt idx="14197">
                  <c:v>-9.5312499999999994E-2</c:v>
                </c:pt>
                <c:pt idx="14198">
                  <c:v>-0.12890599999999999</c:v>
                </c:pt>
                <c:pt idx="14199">
                  <c:v>-2.1874999999999999E-2</c:v>
                </c:pt>
                <c:pt idx="14200">
                  <c:v>-6.9531300000000004E-2</c:v>
                </c:pt>
                <c:pt idx="14201">
                  <c:v>-0.10312499999999999</c:v>
                </c:pt>
                <c:pt idx="14202">
                  <c:v>-0.103906</c:v>
                </c:pt>
                <c:pt idx="14203">
                  <c:v>-0.160938</c:v>
                </c:pt>
                <c:pt idx="14204">
                  <c:v>-8.2031199999999999E-2</c:v>
                </c:pt>
                <c:pt idx="14205">
                  <c:v>-2.5781200000000001E-2</c:v>
                </c:pt>
                <c:pt idx="14206">
                  <c:v>-0.119531</c:v>
                </c:pt>
                <c:pt idx="14207">
                  <c:v>-0.13203100000000001</c:v>
                </c:pt>
                <c:pt idx="14208">
                  <c:v>-8.8281200000000004E-2</c:v>
                </c:pt>
                <c:pt idx="14209">
                  <c:v>-6.3281299999999999E-2</c:v>
                </c:pt>
                <c:pt idx="14210">
                  <c:v>-1.4843800000000001E-2</c:v>
                </c:pt>
                <c:pt idx="14211">
                  <c:v>-5.5468799999999999E-2</c:v>
                </c:pt>
                <c:pt idx="14212">
                  <c:v>-5.3124999999999999E-2</c:v>
                </c:pt>
                <c:pt idx="14213">
                  <c:v>-9.2187500000000006E-2</c:v>
                </c:pt>
                <c:pt idx="14214">
                  <c:v>-0.150781</c:v>
                </c:pt>
                <c:pt idx="14215">
                  <c:v>-5.0781199999999999E-2</c:v>
                </c:pt>
                <c:pt idx="14216">
                  <c:v>2.9687499999999999E-2</c:v>
                </c:pt>
                <c:pt idx="14217">
                  <c:v>-1.7187500000000001E-2</c:v>
                </c:pt>
                <c:pt idx="14218">
                  <c:v>-0.16406200000000001</c:v>
                </c:pt>
                <c:pt idx="14219">
                  <c:v>-0.135938</c:v>
                </c:pt>
                <c:pt idx="14220">
                  <c:v>-8.3593799999999996E-2</c:v>
                </c:pt>
                <c:pt idx="14221">
                  <c:v>3.4375000000000003E-2</c:v>
                </c:pt>
                <c:pt idx="14222">
                  <c:v>2.8125000000000001E-2</c:v>
                </c:pt>
                <c:pt idx="14223">
                  <c:v>-0.14921899999999999</c:v>
                </c:pt>
                <c:pt idx="14224">
                  <c:v>-0.13750000000000001</c:v>
                </c:pt>
                <c:pt idx="14225">
                  <c:v>-0.108594</c:v>
                </c:pt>
                <c:pt idx="14226">
                  <c:v>-6.8750000000000006E-2</c:v>
                </c:pt>
                <c:pt idx="14227">
                  <c:v>3.2812500000000001E-2</c:v>
                </c:pt>
                <c:pt idx="14228">
                  <c:v>-0.102344</c:v>
                </c:pt>
                <c:pt idx="14229">
                  <c:v>-0.15937499999999999</c:v>
                </c:pt>
                <c:pt idx="14230">
                  <c:v>-0.11874999999999999</c:v>
                </c:pt>
                <c:pt idx="14231">
                  <c:v>-7.5781299999999996E-2</c:v>
                </c:pt>
                <c:pt idx="14232">
                  <c:v>-8.3593799999999996E-2</c:v>
                </c:pt>
                <c:pt idx="14233">
                  <c:v>-0.102344</c:v>
                </c:pt>
                <c:pt idx="14234">
                  <c:v>-0.10781200000000001</c:v>
                </c:pt>
                <c:pt idx="14235">
                  <c:v>-9.5312499999999994E-2</c:v>
                </c:pt>
                <c:pt idx="14236">
                  <c:v>-7.8125E-2</c:v>
                </c:pt>
                <c:pt idx="14237">
                  <c:v>-3.8281299999999997E-2</c:v>
                </c:pt>
                <c:pt idx="14238">
                  <c:v>-9.2968800000000004E-2</c:v>
                </c:pt>
                <c:pt idx="14239">
                  <c:v>-8.2031199999999999E-2</c:v>
                </c:pt>
                <c:pt idx="14240">
                  <c:v>-5.46875E-2</c:v>
                </c:pt>
                <c:pt idx="14241">
                  <c:v>-9.0624999999999997E-2</c:v>
                </c:pt>
                <c:pt idx="14242">
                  <c:v>-9.2187500000000006E-2</c:v>
                </c:pt>
                <c:pt idx="14243">
                  <c:v>-5.7812500000000003E-2</c:v>
                </c:pt>
                <c:pt idx="14244">
                  <c:v>-4.6874999999999998E-3</c:v>
                </c:pt>
                <c:pt idx="14245">
                  <c:v>-3.6718800000000003E-2</c:v>
                </c:pt>
                <c:pt idx="14246">
                  <c:v>-0.122656</c:v>
                </c:pt>
                <c:pt idx="14247">
                  <c:v>-9.4531299999999999E-2</c:v>
                </c:pt>
                <c:pt idx="14248">
                  <c:v>-6.0937499999999999E-2</c:v>
                </c:pt>
                <c:pt idx="14249">
                  <c:v>-5.7031199999999997E-2</c:v>
                </c:pt>
                <c:pt idx="14250">
                  <c:v>-6.8750000000000006E-2</c:v>
                </c:pt>
                <c:pt idx="14251">
                  <c:v>-5.46875E-2</c:v>
                </c:pt>
                <c:pt idx="14252">
                  <c:v>-3.3593699999999997E-2</c:v>
                </c:pt>
                <c:pt idx="14253">
                  <c:v>-3.9843799999999999E-2</c:v>
                </c:pt>
                <c:pt idx="14254">
                  <c:v>-0.1</c:v>
                </c:pt>
                <c:pt idx="14255">
                  <c:v>-6.5625000000000003E-2</c:v>
                </c:pt>
                <c:pt idx="14256">
                  <c:v>-5.8593800000000001E-2</c:v>
                </c:pt>
                <c:pt idx="14257">
                  <c:v>-7.1093799999999999E-2</c:v>
                </c:pt>
                <c:pt idx="14258">
                  <c:v>-6.7187499999999997E-2</c:v>
                </c:pt>
                <c:pt idx="14259">
                  <c:v>-5.9374999999999997E-2</c:v>
                </c:pt>
                <c:pt idx="14260">
                  <c:v>-0.05</c:v>
                </c:pt>
                <c:pt idx="14261">
                  <c:v>-5.7812500000000003E-2</c:v>
                </c:pt>
                <c:pt idx="14262">
                  <c:v>-8.9843800000000001E-2</c:v>
                </c:pt>
                <c:pt idx="14263">
                  <c:v>-6.4843700000000004E-2</c:v>
                </c:pt>
                <c:pt idx="14264">
                  <c:v>-7.3437500000000003E-2</c:v>
                </c:pt>
                <c:pt idx="14265">
                  <c:v>-0.10312499999999999</c:v>
                </c:pt>
                <c:pt idx="14266">
                  <c:v>-7.1874999999999994E-2</c:v>
                </c:pt>
                <c:pt idx="14267">
                  <c:v>-5.9374999999999997E-2</c:v>
                </c:pt>
                <c:pt idx="14268">
                  <c:v>-8.5156300000000004E-2</c:v>
                </c:pt>
                <c:pt idx="14269">
                  <c:v>-7.8125E-2</c:v>
                </c:pt>
                <c:pt idx="14270">
                  <c:v>-3.7499999999999999E-2</c:v>
                </c:pt>
                <c:pt idx="14271">
                  <c:v>-8.9843800000000001E-2</c:v>
                </c:pt>
                <c:pt idx="14272">
                  <c:v>-0.10625</c:v>
                </c:pt>
                <c:pt idx="14273">
                  <c:v>-0.103906</c:v>
                </c:pt>
                <c:pt idx="14274">
                  <c:v>-3.5156199999999999E-2</c:v>
                </c:pt>
                <c:pt idx="14275">
                  <c:v>-4.0625000000000001E-2</c:v>
                </c:pt>
                <c:pt idx="14276">
                  <c:v>-0.12734400000000001</c:v>
                </c:pt>
                <c:pt idx="14277">
                  <c:v>-0.11562500000000001</c:v>
                </c:pt>
                <c:pt idx="14278">
                  <c:v>-4.2187500000000003E-2</c:v>
                </c:pt>
                <c:pt idx="14279">
                  <c:v>-0.103906</c:v>
                </c:pt>
                <c:pt idx="14280">
                  <c:v>-8.7499999999999994E-2</c:v>
                </c:pt>
                <c:pt idx="14281">
                  <c:v>-9.7656199999999999E-2</c:v>
                </c:pt>
                <c:pt idx="14282">
                  <c:v>-2.7343800000000001E-2</c:v>
                </c:pt>
                <c:pt idx="14283">
                  <c:v>-5.6250000000000001E-2</c:v>
                </c:pt>
                <c:pt idx="14284">
                  <c:v>-9.2187500000000006E-2</c:v>
                </c:pt>
                <c:pt idx="14285">
                  <c:v>-0.141406</c:v>
                </c:pt>
                <c:pt idx="14286">
                  <c:v>-9.1406299999999996E-2</c:v>
                </c:pt>
                <c:pt idx="14287">
                  <c:v>-7.1874999999999994E-2</c:v>
                </c:pt>
                <c:pt idx="14288">
                  <c:v>-7.6562500000000006E-2</c:v>
                </c:pt>
                <c:pt idx="14289">
                  <c:v>-0.1</c:v>
                </c:pt>
                <c:pt idx="14290">
                  <c:v>-2.9687499999999999E-2</c:v>
                </c:pt>
                <c:pt idx="14291">
                  <c:v>-1.4843800000000001E-2</c:v>
                </c:pt>
                <c:pt idx="14292">
                  <c:v>-7.8906299999999999E-2</c:v>
                </c:pt>
                <c:pt idx="14293">
                  <c:v>-9.375E-2</c:v>
                </c:pt>
                <c:pt idx="14294">
                  <c:v>-7.7343800000000004E-2</c:v>
                </c:pt>
                <c:pt idx="14295">
                  <c:v>-8.2812499999999997E-2</c:v>
                </c:pt>
                <c:pt idx="14296">
                  <c:v>-5.6250000000000001E-2</c:v>
                </c:pt>
                <c:pt idx="14297">
                  <c:v>-7.5781299999999996E-2</c:v>
                </c:pt>
                <c:pt idx="14298">
                  <c:v>-4.9218699999999997E-2</c:v>
                </c:pt>
                <c:pt idx="14299">
                  <c:v>-4.0625000000000001E-2</c:v>
                </c:pt>
                <c:pt idx="14300">
                  <c:v>-3.5156199999999999E-2</c:v>
                </c:pt>
                <c:pt idx="14301">
                  <c:v>-6.8750000000000006E-2</c:v>
                </c:pt>
                <c:pt idx="14302">
                  <c:v>-9.375E-2</c:v>
                </c:pt>
                <c:pt idx="14303">
                  <c:v>-8.8281200000000004E-2</c:v>
                </c:pt>
                <c:pt idx="14304">
                  <c:v>-4.5312499999999999E-2</c:v>
                </c:pt>
                <c:pt idx="14305">
                  <c:v>-8.59375E-2</c:v>
                </c:pt>
                <c:pt idx="14306">
                  <c:v>-6.9531300000000004E-2</c:v>
                </c:pt>
                <c:pt idx="14307">
                  <c:v>-3.5937499999999997E-2</c:v>
                </c:pt>
                <c:pt idx="14308">
                  <c:v>-2.9687499999999999E-2</c:v>
                </c:pt>
                <c:pt idx="14309">
                  <c:v>-7.1874999999999994E-2</c:v>
                </c:pt>
                <c:pt idx="14310">
                  <c:v>-7.9687499999999994E-2</c:v>
                </c:pt>
                <c:pt idx="14311">
                  <c:v>-7.1093799999999999E-2</c:v>
                </c:pt>
                <c:pt idx="14312">
                  <c:v>-3.9843799999999999E-2</c:v>
                </c:pt>
                <c:pt idx="14313">
                  <c:v>-5.7812500000000003E-2</c:v>
                </c:pt>
                <c:pt idx="14314">
                  <c:v>-5.5468799999999999E-2</c:v>
                </c:pt>
                <c:pt idx="14315">
                  <c:v>-3.5937499999999997E-2</c:v>
                </c:pt>
                <c:pt idx="14316">
                  <c:v>-3.7499999999999999E-2</c:v>
                </c:pt>
                <c:pt idx="14317">
                  <c:v>-0.10546899999999999</c:v>
                </c:pt>
                <c:pt idx="14318">
                  <c:v>-0.104688</c:v>
                </c:pt>
                <c:pt idx="14319">
                  <c:v>-5.46875E-2</c:v>
                </c:pt>
                <c:pt idx="14320">
                  <c:v>-6.5625000000000003E-2</c:v>
                </c:pt>
                <c:pt idx="14321">
                  <c:v>-7.9687499999999994E-2</c:v>
                </c:pt>
                <c:pt idx="14322">
                  <c:v>-7.8125E-2</c:v>
                </c:pt>
                <c:pt idx="14323">
                  <c:v>-3.9843799999999999E-2</c:v>
                </c:pt>
                <c:pt idx="14324">
                  <c:v>-1.5625E-2</c:v>
                </c:pt>
                <c:pt idx="14325">
                  <c:v>-7.1093799999999999E-2</c:v>
                </c:pt>
                <c:pt idx="14326">
                  <c:v>-0.13437499999999999</c:v>
                </c:pt>
                <c:pt idx="14327">
                  <c:v>-7.5781299999999996E-2</c:v>
                </c:pt>
                <c:pt idx="14328">
                  <c:v>-8.4375000000000006E-2</c:v>
                </c:pt>
                <c:pt idx="14329">
                  <c:v>-0.129688</c:v>
                </c:pt>
                <c:pt idx="14330">
                  <c:v>-0.11328100000000001</c:v>
                </c:pt>
                <c:pt idx="14331">
                  <c:v>-5.46875E-2</c:v>
                </c:pt>
                <c:pt idx="14332">
                  <c:v>-4.2187500000000003E-2</c:v>
                </c:pt>
                <c:pt idx="14333">
                  <c:v>-8.3593799999999996E-2</c:v>
                </c:pt>
                <c:pt idx="14334">
                  <c:v>-0.129688</c:v>
                </c:pt>
                <c:pt idx="14335">
                  <c:v>-0.108594</c:v>
                </c:pt>
                <c:pt idx="14336">
                  <c:v>-0.102344</c:v>
                </c:pt>
                <c:pt idx="14337">
                  <c:v>-6.6406199999999999E-2</c:v>
                </c:pt>
                <c:pt idx="14338">
                  <c:v>-9.6875000000000003E-2</c:v>
                </c:pt>
                <c:pt idx="14339">
                  <c:v>-8.59375E-2</c:v>
                </c:pt>
                <c:pt idx="14340">
                  <c:v>-6.7968799999999996E-2</c:v>
                </c:pt>
                <c:pt idx="14341">
                  <c:v>-3.0468800000000001E-2</c:v>
                </c:pt>
                <c:pt idx="14342">
                  <c:v>-4.8437500000000001E-2</c:v>
                </c:pt>
                <c:pt idx="14343">
                  <c:v>-7.3437500000000003E-2</c:v>
                </c:pt>
                <c:pt idx="14344">
                  <c:v>-8.9843800000000001E-2</c:v>
                </c:pt>
                <c:pt idx="14345">
                  <c:v>-6.9531300000000004E-2</c:v>
                </c:pt>
                <c:pt idx="14346">
                  <c:v>-4.6874999999999998E-3</c:v>
                </c:pt>
                <c:pt idx="14347">
                  <c:v>-0.13437499999999999</c:v>
                </c:pt>
                <c:pt idx="14348">
                  <c:v>-0.1125</c:v>
                </c:pt>
                <c:pt idx="14349">
                  <c:v>-8.2031199999999999E-2</c:v>
                </c:pt>
                <c:pt idx="14350">
                  <c:v>-6.2500000000000003E-3</c:v>
                </c:pt>
                <c:pt idx="14351">
                  <c:v>-5.7031199999999997E-2</c:v>
                </c:pt>
                <c:pt idx="14352">
                  <c:v>-5.6250000000000001E-2</c:v>
                </c:pt>
                <c:pt idx="14353">
                  <c:v>-0.135156</c:v>
                </c:pt>
                <c:pt idx="14354">
                  <c:v>-0.11562500000000001</c:v>
                </c:pt>
                <c:pt idx="14355">
                  <c:v>-8.3593799999999996E-2</c:v>
                </c:pt>
                <c:pt idx="14356">
                  <c:v>2.9687499999999999E-2</c:v>
                </c:pt>
                <c:pt idx="14357">
                  <c:v>-7.4218800000000001E-2</c:v>
                </c:pt>
                <c:pt idx="14358">
                  <c:v>-0.16796900000000001</c:v>
                </c:pt>
                <c:pt idx="14359">
                  <c:v>-0.135156</c:v>
                </c:pt>
                <c:pt idx="14360">
                  <c:v>1.48437E-2</c:v>
                </c:pt>
                <c:pt idx="14361">
                  <c:v>2.3437499999999999E-3</c:v>
                </c:pt>
                <c:pt idx="14362">
                  <c:v>-4.7656299999999999E-2</c:v>
                </c:pt>
                <c:pt idx="14363">
                  <c:v>-0.121875</c:v>
                </c:pt>
                <c:pt idx="14364">
                  <c:v>-0.15312500000000001</c:v>
                </c:pt>
                <c:pt idx="14365">
                  <c:v>-0.16015599999999999</c:v>
                </c:pt>
                <c:pt idx="14366">
                  <c:v>-0.13828099999999999</c:v>
                </c:pt>
                <c:pt idx="14367">
                  <c:v>-8.7499999999999994E-2</c:v>
                </c:pt>
                <c:pt idx="14368">
                  <c:v>-9.1406299999999996E-2</c:v>
                </c:pt>
                <c:pt idx="14369">
                  <c:v>-0.108594</c:v>
                </c:pt>
                <c:pt idx="14370">
                  <c:v>-0.11093799999999999</c:v>
                </c:pt>
                <c:pt idx="14371">
                  <c:v>-0.114844</c:v>
                </c:pt>
                <c:pt idx="14372">
                  <c:v>-9.5312499999999994E-2</c:v>
                </c:pt>
                <c:pt idx="14373">
                  <c:v>-3.0468800000000001E-2</c:v>
                </c:pt>
                <c:pt idx="14374">
                  <c:v>-8.9062500000000003E-2</c:v>
                </c:pt>
                <c:pt idx="14375">
                  <c:v>-9.7656199999999999E-2</c:v>
                </c:pt>
                <c:pt idx="14376">
                  <c:v>-7.9687499999999994E-2</c:v>
                </c:pt>
                <c:pt idx="14377">
                  <c:v>-0.1</c:v>
                </c:pt>
                <c:pt idx="14378">
                  <c:v>-8.3593799999999996E-2</c:v>
                </c:pt>
                <c:pt idx="14379">
                  <c:v>-6.25E-2</c:v>
                </c:pt>
                <c:pt idx="14380">
                  <c:v>-0.05</c:v>
                </c:pt>
                <c:pt idx="14381">
                  <c:v>-4.8437500000000001E-2</c:v>
                </c:pt>
                <c:pt idx="14382">
                  <c:v>-7.3437500000000003E-2</c:v>
                </c:pt>
                <c:pt idx="14383">
                  <c:v>-9.1406299999999996E-2</c:v>
                </c:pt>
                <c:pt idx="14384">
                  <c:v>-0.109375</c:v>
                </c:pt>
                <c:pt idx="14385">
                  <c:v>-8.2031199999999999E-2</c:v>
                </c:pt>
                <c:pt idx="14386">
                  <c:v>-1.4843800000000001E-2</c:v>
                </c:pt>
                <c:pt idx="14387">
                  <c:v>-5.3906299999999997E-2</c:v>
                </c:pt>
                <c:pt idx="14388">
                  <c:v>-7.1093799999999999E-2</c:v>
                </c:pt>
                <c:pt idx="14389">
                  <c:v>-5.46875E-2</c:v>
                </c:pt>
                <c:pt idx="14390">
                  <c:v>-7.5781299999999996E-2</c:v>
                </c:pt>
                <c:pt idx="14391">
                  <c:v>-6.0937499999999999E-2</c:v>
                </c:pt>
                <c:pt idx="14392">
                  <c:v>-6.5625000000000003E-2</c:v>
                </c:pt>
                <c:pt idx="14393">
                  <c:v>-6.8750000000000006E-2</c:v>
                </c:pt>
                <c:pt idx="14394">
                  <c:v>2.3437499999999999E-3</c:v>
                </c:pt>
                <c:pt idx="14395">
                  <c:v>-2.5000000000000001E-2</c:v>
                </c:pt>
                <c:pt idx="14396">
                  <c:v>-8.59375E-2</c:v>
                </c:pt>
                <c:pt idx="14397">
                  <c:v>-9.6875000000000003E-2</c:v>
                </c:pt>
                <c:pt idx="14398">
                  <c:v>-9.5312499999999994E-2</c:v>
                </c:pt>
                <c:pt idx="14399">
                  <c:v>-7.6562500000000006E-2</c:v>
                </c:pt>
                <c:pt idx="14400">
                  <c:v>-9.0624999999999997E-2</c:v>
                </c:pt>
                <c:pt idx="14401">
                  <c:v>-9.2968800000000004E-2</c:v>
                </c:pt>
                <c:pt idx="14402">
                  <c:v>-2.7343800000000001E-2</c:v>
                </c:pt>
                <c:pt idx="14403">
                  <c:v>-2.0312500000000001E-2</c:v>
                </c:pt>
                <c:pt idx="14404">
                  <c:v>-9.5312499999999994E-2</c:v>
                </c:pt>
                <c:pt idx="14405">
                  <c:v>-0.10546899999999999</c:v>
                </c:pt>
                <c:pt idx="14406">
                  <c:v>-0.1125</c:v>
                </c:pt>
                <c:pt idx="14407">
                  <c:v>-7.4218800000000001E-2</c:v>
                </c:pt>
                <c:pt idx="14408">
                  <c:v>-7.1093799999999999E-2</c:v>
                </c:pt>
                <c:pt idx="14409">
                  <c:v>-7.1874999999999994E-2</c:v>
                </c:pt>
                <c:pt idx="14410">
                  <c:v>-3.6718800000000003E-2</c:v>
                </c:pt>
                <c:pt idx="14411">
                  <c:v>-2.1093799999999999E-2</c:v>
                </c:pt>
                <c:pt idx="14412">
                  <c:v>-8.5156300000000004E-2</c:v>
                </c:pt>
                <c:pt idx="14413">
                  <c:v>-0.103906</c:v>
                </c:pt>
                <c:pt idx="14414">
                  <c:v>-0.109375</c:v>
                </c:pt>
                <c:pt idx="14415">
                  <c:v>-0.102344</c:v>
                </c:pt>
                <c:pt idx="14416">
                  <c:v>-8.4375000000000006E-2</c:v>
                </c:pt>
                <c:pt idx="14417">
                  <c:v>-9.6093700000000004E-2</c:v>
                </c:pt>
                <c:pt idx="14418">
                  <c:v>-3.0468800000000001E-2</c:v>
                </c:pt>
                <c:pt idx="14419">
                  <c:v>1.3281299999999999E-2</c:v>
                </c:pt>
                <c:pt idx="14420">
                  <c:v>-0.13281200000000001</c:v>
                </c:pt>
                <c:pt idx="14421">
                  <c:v>-0.1</c:v>
                </c:pt>
                <c:pt idx="14422">
                  <c:v>-7.8125E-2</c:v>
                </c:pt>
                <c:pt idx="14423">
                  <c:v>-9.2968800000000004E-2</c:v>
                </c:pt>
                <c:pt idx="14424">
                  <c:v>-0.114063</c:v>
                </c:pt>
                <c:pt idx="14425">
                  <c:v>-7.4999999999999997E-2</c:v>
                </c:pt>
                <c:pt idx="14426">
                  <c:v>-4.4531300000000003E-2</c:v>
                </c:pt>
                <c:pt idx="14427">
                  <c:v>-3.90625E-3</c:v>
                </c:pt>
                <c:pt idx="14428">
                  <c:v>-0.15625</c:v>
                </c:pt>
                <c:pt idx="14429">
                  <c:v>-0.11093799999999999</c:v>
                </c:pt>
                <c:pt idx="14430">
                  <c:v>-0.10312499999999999</c:v>
                </c:pt>
                <c:pt idx="14431">
                  <c:v>-0.11093799999999999</c:v>
                </c:pt>
                <c:pt idx="14432">
                  <c:v>-9.6093700000000004E-2</c:v>
                </c:pt>
                <c:pt idx="14433">
                  <c:v>-8.3593799999999996E-2</c:v>
                </c:pt>
                <c:pt idx="14434">
                  <c:v>-5.9374999999999997E-2</c:v>
                </c:pt>
                <c:pt idx="14435">
                  <c:v>-5.7031199999999997E-2</c:v>
                </c:pt>
                <c:pt idx="14436">
                  <c:v>-0.145313</c:v>
                </c:pt>
                <c:pt idx="14437">
                  <c:v>-0.117188</c:v>
                </c:pt>
                <c:pt idx="14438">
                  <c:v>-8.4375000000000006E-2</c:v>
                </c:pt>
                <c:pt idx="14439">
                  <c:v>-0.1125</c:v>
                </c:pt>
                <c:pt idx="14440">
                  <c:v>-8.2031199999999999E-2</c:v>
                </c:pt>
                <c:pt idx="14441">
                  <c:v>-4.8437500000000001E-2</c:v>
                </c:pt>
                <c:pt idx="14442">
                  <c:v>-5.8593800000000001E-2</c:v>
                </c:pt>
                <c:pt idx="14443">
                  <c:v>-2.8125000000000001E-2</c:v>
                </c:pt>
                <c:pt idx="14444">
                  <c:v>-0.129688</c:v>
                </c:pt>
                <c:pt idx="14445">
                  <c:v>-0.111719</c:v>
                </c:pt>
                <c:pt idx="14446">
                  <c:v>-4.1406199999999997E-2</c:v>
                </c:pt>
                <c:pt idx="14447">
                  <c:v>-7.3437500000000003E-2</c:v>
                </c:pt>
                <c:pt idx="14448">
                  <c:v>-9.5312499999999994E-2</c:v>
                </c:pt>
                <c:pt idx="14449">
                  <c:v>-8.2031199999999999E-2</c:v>
                </c:pt>
                <c:pt idx="14450">
                  <c:v>-1.4843800000000001E-2</c:v>
                </c:pt>
                <c:pt idx="14451">
                  <c:v>-1.7187500000000001E-2</c:v>
                </c:pt>
                <c:pt idx="14452">
                  <c:v>-5.9374999999999997E-2</c:v>
                </c:pt>
                <c:pt idx="14453">
                  <c:v>-0.13828099999999999</c:v>
                </c:pt>
                <c:pt idx="14454">
                  <c:v>-0.103906</c:v>
                </c:pt>
                <c:pt idx="14455">
                  <c:v>-8.7499999999999994E-2</c:v>
                </c:pt>
                <c:pt idx="14456">
                  <c:v>-9.7656199999999999E-2</c:v>
                </c:pt>
                <c:pt idx="14457">
                  <c:v>-7.4218800000000001E-2</c:v>
                </c:pt>
                <c:pt idx="14458">
                  <c:v>-3.4375000000000003E-2</c:v>
                </c:pt>
                <c:pt idx="14459">
                  <c:v>2.5781200000000001E-2</c:v>
                </c:pt>
                <c:pt idx="14460">
                  <c:v>-3.4375000000000003E-2</c:v>
                </c:pt>
                <c:pt idx="14461">
                  <c:v>-0.15</c:v>
                </c:pt>
                <c:pt idx="14462">
                  <c:v>-0.12734400000000001</c:v>
                </c:pt>
                <c:pt idx="14463">
                  <c:v>-0.13828099999999999</c:v>
                </c:pt>
                <c:pt idx="14464">
                  <c:v>-5.5468799999999999E-2</c:v>
                </c:pt>
                <c:pt idx="14465">
                  <c:v>-7.1093799999999999E-2</c:v>
                </c:pt>
                <c:pt idx="14466">
                  <c:v>-8.8281200000000004E-2</c:v>
                </c:pt>
                <c:pt idx="14467">
                  <c:v>-7.9687499999999994E-2</c:v>
                </c:pt>
                <c:pt idx="14468">
                  <c:v>-9.2187500000000006E-2</c:v>
                </c:pt>
                <c:pt idx="14469">
                  <c:v>-1.5625000000000001E-3</c:v>
                </c:pt>
                <c:pt idx="14470">
                  <c:v>1.0156200000000001E-2</c:v>
                </c:pt>
                <c:pt idx="14471">
                  <c:v>-8.9062500000000003E-2</c:v>
                </c:pt>
                <c:pt idx="14472">
                  <c:v>-0.14218800000000001</c:v>
                </c:pt>
                <c:pt idx="14473">
                  <c:v>-0.15468699999999999</c:v>
                </c:pt>
                <c:pt idx="14474">
                  <c:v>-0.114063</c:v>
                </c:pt>
                <c:pt idx="14475">
                  <c:v>-7.03125E-2</c:v>
                </c:pt>
                <c:pt idx="14476">
                  <c:v>-2.1874999999999999E-2</c:v>
                </c:pt>
                <c:pt idx="14477">
                  <c:v>-9.4531299999999999E-2</c:v>
                </c:pt>
                <c:pt idx="14478">
                  <c:v>-9.6875000000000003E-2</c:v>
                </c:pt>
                <c:pt idx="14479">
                  <c:v>-6.7187499999999997E-2</c:v>
                </c:pt>
                <c:pt idx="14480">
                  <c:v>-3.9843799999999999E-2</c:v>
                </c:pt>
                <c:pt idx="14481">
                  <c:v>-9.4531299999999999E-2</c:v>
                </c:pt>
                <c:pt idx="14482">
                  <c:v>-9.6875000000000003E-2</c:v>
                </c:pt>
                <c:pt idx="14483">
                  <c:v>-7.4218800000000001E-2</c:v>
                </c:pt>
                <c:pt idx="14484">
                  <c:v>-5.7031199999999997E-2</c:v>
                </c:pt>
                <c:pt idx="14485">
                  <c:v>-0.05</c:v>
                </c:pt>
                <c:pt idx="14486">
                  <c:v>-5.5468799999999999E-2</c:v>
                </c:pt>
                <c:pt idx="14487">
                  <c:v>-6.8750000000000006E-2</c:v>
                </c:pt>
                <c:pt idx="14488">
                  <c:v>-6.7187499999999997E-2</c:v>
                </c:pt>
                <c:pt idx="14489">
                  <c:v>-5.9374999999999997E-2</c:v>
                </c:pt>
                <c:pt idx="14490">
                  <c:v>-6.0156300000000003E-2</c:v>
                </c:pt>
                <c:pt idx="14491">
                  <c:v>-6.0937499999999999E-2</c:v>
                </c:pt>
                <c:pt idx="14492">
                  <c:v>-8.9843800000000001E-2</c:v>
                </c:pt>
                <c:pt idx="14493">
                  <c:v>-8.8281200000000004E-2</c:v>
                </c:pt>
                <c:pt idx="14494">
                  <c:v>-7.7343800000000004E-2</c:v>
                </c:pt>
                <c:pt idx="14495">
                  <c:v>-7.6562500000000006E-2</c:v>
                </c:pt>
                <c:pt idx="14496">
                  <c:v>-2.5000000000000001E-2</c:v>
                </c:pt>
                <c:pt idx="14497">
                  <c:v>-3.7499999999999999E-2</c:v>
                </c:pt>
                <c:pt idx="14498">
                  <c:v>-0.11562500000000001</c:v>
                </c:pt>
                <c:pt idx="14499">
                  <c:v>-9.5312499999999994E-2</c:v>
                </c:pt>
                <c:pt idx="14500">
                  <c:v>-4.2187500000000003E-2</c:v>
                </c:pt>
                <c:pt idx="14501">
                  <c:v>-0.101562</c:v>
                </c:pt>
                <c:pt idx="14502">
                  <c:v>-0.102344</c:v>
                </c:pt>
                <c:pt idx="14503">
                  <c:v>-7.5781299999999996E-2</c:v>
                </c:pt>
                <c:pt idx="14504">
                  <c:v>-3.4375000000000003E-2</c:v>
                </c:pt>
                <c:pt idx="14505">
                  <c:v>-7.8906299999999999E-2</c:v>
                </c:pt>
                <c:pt idx="14506">
                  <c:v>-0.14921899999999999</c:v>
                </c:pt>
                <c:pt idx="14507">
                  <c:v>-0.103906</c:v>
                </c:pt>
                <c:pt idx="14508">
                  <c:v>-8.2031199999999999E-2</c:v>
                </c:pt>
                <c:pt idx="14509">
                  <c:v>-9.2968800000000004E-2</c:v>
                </c:pt>
                <c:pt idx="14510">
                  <c:v>-8.9843800000000001E-2</c:v>
                </c:pt>
                <c:pt idx="14511">
                  <c:v>-6.25E-2</c:v>
                </c:pt>
                <c:pt idx="14512">
                  <c:v>-1.3281299999999999E-2</c:v>
                </c:pt>
                <c:pt idx="14513">
                  <c:v>-3.2812500000000001E-2</c:v>
                </c:pt>
                <c:pt idx="14514">
                  <c:v>-7.3437500000000003E-2</c:v>
                </c:pt>
                <c:pt idx="14515">
                  <c:v>-0.109375</c:v>
                </c:pt>
                <c:pt idx="14516">
                  <c:v>-0.114844</c:v>
                </c:pt>
                <c:pt idx="14517">
                  <c:v>-8.2031199999999999E-2</c:v>
                </c:pt>
                <c:pt idx="14518">
                  <c:v>-3.2812500000000001E-2</c:v>
                </c:pt>
                <c:pt idx="14519">
                  <c:v>-0.10546899999999999</c:v>
                </c:pt>
                <c:pt idx="14520">
                  <c:v>-0.11874999999999999</c:v>
                </c:pt>
                <c:pt idx="14521">
                  <c:v>-2.4218799999999999E-2</c:v>
                </c:pt>
                <c:pt idx="14522">
                  <c:v>-3.2812500000000001E-2</c:v>
                </c:pt>
                <c:pt idx="14523">
                  <c:v>-3.0468800000000001E-2</c:v>
                </c:pt>
                <c:pt idx="14524">
                  <c:v>-0.13671900000000001</c:v>
                </c:pt>
                <c:pt idx="14525">
                  <c:v>-0.15859400000000001</c:v>
                </c:pt>
                <c:pt idx="14526">
                  <c:v>-7.03125E-2</c:v>
                </c:pt>
                <c:pt idx="14527">
                  <c:v>-9.0624999999999997E-2</c:v>
                </c:pt>
                <c:pt idx="14528">
                  <c:v>-0.119531</c:v>
                </c:pt>
                <c:pt idx="14529">
                  <c:v>-9.4531299999999999E-2</c:v>
                </c:pt>
                <c:pt idx="14530">
                  <c:v>-5.9374999999999997E-2</c:v>
                </c:pt>
                <c:pt idx="14531">
                  <c:v>-5.1562499999999997E-2</c:v>
                </c:pt>
                <c:pt idx="14532">
                  <c:v>1.40625E-2</c:v>
                </c:pt>
                <c:pt idx="14533">
                  <c:v>-2.9687499999999999E-2</c:v>
                </c:pt>
                <c:pt idx="14534">
                  <c:v>-0.10546899999999999</c:v>
                </c:pt>
                <c:pt idx="14535">
                  <c:v>-0.17499999999999999</c:v>
                </c:pt>
                <c:pt idx="14536">
                  <c:v>-0.13437499999999999</c:v>
                </c:pt>
                <c:pt idx="14537">
                  <c:v>-4.2187500000000003E-2</c:v>
                </c:pt>
                <c:pt idx="14538">
                  <c:v>-3.6718800000000003E-2</c:v>
                </c:pt>
                <c:pt idx="14539">
                  <c:v>-9.2968800000000004E-2</c:v>
                </c:pt>
                <c:pt idx="14540">
                  <c:v>-0.141406</c:v>
                </c:pt>
                <c:pt idx="14541">
                  <c:v>-7.9687499999999994E-2</c:v>
                </c:pt>
                <c:pt idx="14542">
                  <c:v>1.48437E-2</c:v>
                </c:pt>
                <c:pt idx="14543">
                  <c:v>-1.6406299999999999E-2</c:v>
                </c:pt>
                <c:pt idx="14544">
                  <c:v>-0.130469</c:v>
                </c:pt>
                <c:pt idx="14545">
                  <c:v>-9.8437499999999997E-2</c:v>
                </c:pt>
                <c:pt idx="14546">
                  <c:v>-0.14843799999999999</c:v>
                </c:pt>
                <c:pt idx="14547">
                  <c:v>-6.4843700000000004E-2</c:v>
                </c:pt>
                <c:pt idx="14548">
                  <c:v>-3.5937499999999997E-2</c:v>
                </c:pt>
                <c:pt idx="14549">
                  <c:v>-7.6562500000000006E-2</c:v>
                </c:pt>
                <c:pt idx="14550">
                  <c:v>-0.110156</c:v>
                </c:pt>
                <c:pt idx="14551">
                  <c:v>-0.114063</c:v>
                </c:pt>
                <c:pt idx="14552">
                  <c:v>-0.102344</c:v>
                </c:pt>
                <c:pt idx="14553">
                  <c:v>-9.2187500000000006E-2</c:v>
                </c:pt>
                <c:pt idx="14554">
                  <c:v>-7.2656200000000004E-2</c:v>
                </c:pt>
                <c:pt idx="14555">
                  <c:v>-8.6718799999999999E-2</c:v>
                </c:pt>
                <c:pt idx="14556">
                  <c:v>-7.1093799999999999E-2</c:v>
                </c:pt>
                <c:pt idx="14557">
                  <c:v>-6.4843700000000004E-2</c:v>
                </c:pt>
                <c:pt idx="14558">
                  <c:v>-0.05</c:v>
                </c:pt>
                <c:pt idx="14559">
                  <c:v>-5.8593800000000001E-2</c:v>
                </c:pt>
                <c:pt idx="14560">
                  <c:v>-5.0781199999999999E-2</c:v>
                </c:pt>
                <c:pt idx="14561">
                  <c:v>-0.05</c:v>
                </c:pt>
                <c:pt idx="14562">
                  <c:v>-8.8281200000000004E-2</c:v>
                </c:pt>
                <c:pt idx="14563">
                  <c:v>-6.8750000000000006E-2</c:v>
                </c:pt>
                <c:pt idx="14564">
                  <c:v>-8.5156300000000004E-2</c:v>
                </c:pt>
                <c:pt idx="14565">
                  <c:v>-6.8750000000000006E-2</c:v>
                </c:pt>
                <c:pt idx="14566">
                  <c:v>-6.0937499999999999E-2</c:v>
                </c:pt>
                <c:pt idx="14567">
                  <c:v>-7.2656200000000004E-2</c:v>
                </c:pt>
                <c:pt idx="14568">
                  <c:v>-7.6562500000000006E-2</c:v>
                </c:pt>
                <c:pt idx="14569">
                  <c:v>-9.6875000000000003E-2</c:v>
                </c:pt>
                <c:pt idx="14570">
                  <c:v>-7.7343800000000004E-2</c:v>
                </c:pt>
                <c:pt idx="14571">
                  <c:v>-5.5468799999999999E-2</c:v>
                </c:pt>
                <c:pt idx="14572">
                  <c:v>-7.2656200000000004E-2</c:v>
                </c:pt>
                <c:pt idx="14573">
                  <c:v>-6.5625000000000003E-2</c:v>
                </c:pt>
                <c:pt idx="14574">
                  <c:v>-3.6718800000000003E-2</c:v>
                </c:pt>
                <c:pt idx="14575">
                  <c:v>-5.5468799999999999E-2</c:v>
                </c:pt>
                <c:pt idx="14576">
                  <c:v>-7.2656200000000004E-2</c:v>
                </c:pt>
                <c:pt idx="14577">
                  <c:v>-9.2187500000000006E-2</c:v>
                </c:pt>
                <c:pt idx="14578">
                  <c:v>-5.6250000000000001E-2</c:v>
                </c:pt>
                <c:pt idx="14579">
                  <c:v>-4.2968800000000001E-2</c:v>
                </c:pt>
                <c:pt idx="14580">
                  <c:v>-0.104688</c:v>
                </c:pt>
                <c:pt idx="14581">
                  <c:v>-0.124219</c:v>
                </c:pt>
                <c:pt idx="14582">
                  <c:v>-8.3593799999999996E-2</c:v>
                </c:pt>
                <c:pt idx="14583">
                  <c:v>-2.5000000000000001E-2</c:v>
                </c:pt>
                <c:pt idx="14584">
                  <c:v>-2.2656300000000001E-2</c:v>
                </c:pt>
                <c:pt idx="14585">
                  <c:v>-1.6406299999999999E-2</c:v>
                </c:pt>
                <c:pt idx="14586">
                  <c:v>-9.4531299999999999E-2</c:v>
                </c:pt>
                <c:pt idx="14587">
                  <c:v>-0.14374999999999999</c:v>
                </c:pt>
                <c:pt idx="14588">
                  <c:v>-9.375E-2</c:v>
                </c:pt>
                <c:pt idx="14589">
                  <c:v>1.5625E-2</c:v>
                </c:pt>
                <c:pt idx="14590">
                  <c:v>-4.7656299999999999E-2</c:v>
                </c:pt>
                <c:pt idx="14591">
                  <c:v>-0.10546899999999999</c:v>
                </c:pt>
                <c:pt idx="14592">
                  <c:v>-0.111719</c:v>
                </c:pt>
                <c:pt idx="14593">
                  <c:v>-5.46875E-2</c:v>
                </c:pt>
                <c:pt idx="14594">
                  <c:v>3.5156199999999999E-2</c:v>
                </c:pt>
                <c:pt idx="14595">
                  <c:v>-7.1874999999999994E-2</c:v>
                </c:pt>
                <c:pt idx="14596">
                  <c:v>-0.125781</c:v>
                </c:pt>
                <c:pt idx="14597">
                  <c:v>-0.1</c:v>
                </c:pt>
                <c:pt idx="14598">
                  <c:v>-0.13671900000000001</c:v>
                </c:pt>
                <c:pt idx="14599">
                  <c:v>-0.122656</c:v>
                </c:pt>
                <c:pt idx="14600">
                  <c:v>-6.1718799999999997E-2</c:v>
                </c:pt>
                <c:pt idx="14601">
                  <c:v>-7.2656200000000004E-2</c:v>
                </c:pt>
                <c:pt idx="14602">
                  <c:v>-7.1874999999999994E-2</c:v>
                </c:pt>
                <c:pt idx="14603">
                  <c:v>-8.9062500000000003E-2</c:v>
                </c:pt>
                <c:pt idx="14604">
                  <c:v>-7.4999999999999997E-2</c:v>
                </c:pt>
                <c:pt idx="14605">
                  <c:v>-4.0625000000000001E-2</c:v>
                </c:pt>
                <c:pt idx="14606">
                  <c:v>-4.5312499999999999E-2</c:v>
                </c:pt>
                <c:pt idx="14607">
                  <c:v>-8.7499999999999994E-2</c:v>
                </c:pt>
                <c:pt idx="14608">
                  <c:v>-6.8750000000000006E-2</c:v>
                </c:pt>
                <c:pt idx="14609">
                  <c:v>-0.05</c:v>
                </c:pt>
                <c:pt idx="14610">
                  <c:v>-5.7812500000000003E-2</c:v>
                </c:pt>
                <c:pt idx="14611">
                  <c:v>-9.3749999999999997E-3</c:v>
                </c:pt>
                <c:pt idx="14612">
                  <c:v>-5.2343800000000003E-2</c:v>
                </c:pt>
                <c:pt idx="14613">
                  <c:v>-9.6093700000000004E-2</c:v>
                </c:pt>
                <c:pt idx="14614">
                  <c:v>-0.12109399999999999</c:v>
                </c:pt>
                <c:pt idx="14615">
                  <c:v>-0.102344</c:v>
                </c:pt>
                <c:pt idx="14616">
                  <c:v>-8.6718799999999999E-2</c:v>
                </c:pt>
                <c:pt idx="14617">
                  <c:v>-7.8906299999999999E-2</c:v>
                </c:pt>
                <c:pt idx="14618">
                  <c:v>-7.4218800000000001E-2</c:v>
                </c:pt>
                <c:pt idx="14619">
                  <c:v>1.0156200000000001E-2</c:v>
                </c:pt>
                <c:pt idx="14620">
                  <c:v>-9.0624999999999997E-2</c:v>
                </c:pt>
                <c:pt idx="14621">
                  <c:v>-0.124219</c:v>
                </c:pt>
                <c:pt idx="14622">
                  <c:v>-9.8437499999999997E-2</c:v>
                </c:pt>
                <c:pt idx="14623">
                  <c:v>-9.2187500000000006E-2</c:v>
                </c:pt>
                <c:pt idx="14624">
                  <c:v>-5.0781199999999999E-2</c:v>
                </c:pt>
                <c:pt idx="14625">
                  <c:v>-1.8749999999999999E-2</c:v>
                </c:pt>
                <c:pt idx="14626">
                  <c:v>-8.9843800000000001E-2</c:v>
                </c:pt>
                <c:pt idx="14627">
                  <c:v>-4.7656299999999999E-2</c:v>
                </c:pt>
                <c:pt idx="14628">
                  <c:v>-5.3124999999999999E-2</c:v>
                </c:pt>
                <c:pt idx="14629">
                  <c:v>-3.8281299999999997E-2</c:v>
                </c:pt>
                <c:pt idx="14630">
                  <c:v>-7.0312500000000002E-3</c:v>
                </c:pt>
                <c:pt idx="14631">
                  <c:v>-8.0468700000000004E-2</c:v>
                </c:pt>
                <c:pt idx="14632">
                  <c:v>-8.59375E-2</c:v>
                </c:pt>
                <c:pt idx="14633">
                  <c:v>-3.2031299999999999E-2</c:v>
                </c:pt>
                <c:pt idx="14634">
                  <c:v>-3.9843799999999999E-2</c:v>
                </c:pt>
                <c:pt idx="14635">
                  <c:v>-0.100781</c:v>
                </c:pt>
                <c:pt idx="14636">
                  <c:v>-7.8906299999999999E-2</c:v>
                </c:pt>
                <c:pt idx="14637">
                  <c:v>-3.5156199999999999E-2</c:v>
                </c:pt>
                <c:pt idx="14638">
                  <c:v>2.0312500000000001E-2</c:v>
                </c:pt>
                <c:pt idx="14639">
                  <c:v>-7.8125E-3</c:v>
                </c:pt>
                <c:pt idx="14640">
                  <c:v>1.2500000000000001E-2</c:v>
                </c:pt>
                <c:pt idx="14641">
                  <c:v>-3.2031299999999999E-2</c:v>
                </c:pt>
                <c:pt idx="14642">
                  <c:v>-0.120313</c:v>
                </c:pt>
                <c:pt idx="14643">
                  <c:v>-4.7656299999999999E-2</c:v>
                </c:pt>
                <c:pt idx="14644">
                  <c:v>-1.7968700000000001E-2</c:v>
                </c:pt>
                <c:pt idx="14645">
                  <c:v>1.7968700000000001E-2</c:v>
                </c:pt>
                <c:pt idx="14646">
                  <c:v>-8.2031199999999999E-2</c:v>
                </c:pt>
                <c:pt idx="14647">
                  <c:v>-0.108594</c:v>
                </c:pt>
                <c:pt idx="14648">
                  <c:v>-5.1562499999999997E-2</c:v>
                </c:pt>
                <c:pt idx="14649">
                  <c:v>2.5000000000000001E-2</c:v>
                </c:pt>
                <c:pt idx="14650">
                  <c:v>3.125E-2</c:v>
                </c:pt>
                <c:pt idx="14651">
                  <c:v>-4.9218699999999997E-2</c:v>
                </c:pt>
                <c:pt idx="14652">
                  <c:v>-3.1250000000000002E-3</c:v>
                </c:pt>
                <c:pt idx="14653">
                  <c:v>-6.8750000000000006E-2</c:v>
                </c:pt>
                <c:pt idx="14654">
                  <c:v>-8.7499999999999994E-2</c:v>
                </c:pt>
                <c:pt idx="14655">
                  <c:v>-6.8750000000000006E-2</c:v>
                </c:pt>
                <c:pt idx="14656">
                  <c:v>-4.6874999999999998E-3</c:v>
                </c:pt>
                <c:pt idx="14657">
                  <c:v>7.4218800000000001E-2</c:v>
                </c:pt>
                <c:pt idx="14658">
                  <c:v>-0.14218800000000001</c:v>
                </c:pt>
                <c:pt idx="14659">
                  <c:v>-0.155469</c:v>
                </c:pt>
                <c:pt idx="14660">
                  <c:v>-0.109375</c:v>
                </c:pt>
                <c:pt idx="14661">
                  <c:v>-6.7968799999999996E-2</c:v>
                </c:pt>
                <c:pt idx="14662">
                  <c:v>-5.46875E-2</c:v>
                </c:pt>
                <c:pt idx="14663">
                  <c:v>-7.9687499999999994E-2</c:v>
                </c:pt>
                <c:pt idx="14664">
                  <c:v>-6.8750000000000006E-2</c:v>
                </c:pt>
                <c:pt idx="14665">
                  <c:v>-5.1562499999999997E-2</c:v>
                </c:pt>
                <c:pt idx="14666">
                  <c:v>-4.4531300000000003E-2</c:v>
                </c:pt>
                <c:pt idx="14667">
                  <c:v>7.8125E-3</c:v>
                </c:pt>
                <c:pt idx="14668">
                  <c:v>-4.4531300000000003E-2</c:v>
                </c:pt>
                <c:pt idx="14669">
                  <c:v>-9.6875000000000003E-2</c:v>
                </c:pt>
                <c:pt idx="14670">
                  <c:v>-7.7343800000000004E-2</c:v>
                </c:pt>
                <c:pt idx="14671">
                  <c:v>-6.5625000000000003E-2</c:v>
                </c:pt>
                <c:pt idx="14672">
                  <c:v>-5.2343800000000003E-2</c:v>
                </c:pt>
                <c:pt idx="14673">
                  <c:v>-3.2812500000000001E-2</c:v>
                </c:pt>
                <c:pt idx="14674">
                  <c:v>-7.1093799999999999E-2</c:v>
                </c:pt>
                <c:pt idx="14675">
                  <c:v>-2.9687499999999999E-2</c:v>
                </c:pt>
                <c:pt idx="14676">
                  <c:v>-7.3437500000000003E-2</c:v>
                </c:pt>
                <c:pt idx="14677">
                  <c:v>-3.8281299999999997E-2</c:v>
                </c:pt>
                <c:pt idx="14678">
                  <c:v>-3.5156199999999999E-2</c:v>
                </c:pt>
                <c:pt idx="14679">
                  <c:v>-5.2343800000000003E-2</c:v>
                </c:pt>
                <c:pt idx="14680">
                  <c:v>-4.2968800000000001E-2</c:v>
                </c:pt>
                <c:pt idx="14681">
                  <c:v>1.17188E-2</c:v>
                </c:pt>
                <c:pt idx="14682">
                  <c:v>-5.3124999999999999E-2</c:v>
                </c:pt>
                <c:pt idx="14683">
                  <c:v>-8.8281200000000004E-2</c:v>
                </c:pt>
                <c:pt idx="14684">
                  <c:v>-7.4218800000000001E-2</c:v>
                </c:pt>
                <c:pt idx="14685">
                  <c:v>-5.2343800000000003E-2</c:v>
                </c:pt>
                <c:pt idx="14686">
                  <c:v>-7.1093799999999999E-2</c:v>
                </c:pt>
                <c:pt idx="14687">
                  <c:v>-6.7968799999999996E-2</c:v>
                </c:pt>
                <c:pt idx="14688">
                  <c:v>-5.3906299999999997E-2</c:v>
                </c:pt>
                <c:pt idx="14689">
                  <c:v>0</c:v>
                </c:pt>
                <c:pt idx="14690">
                  <c:v>-9.4531299999999999E-2</c:v>
                </c:pt>
                <c:pt idx="14691">
                  <c:v>-0.100781</c:v>
                </c:pt>
                <c:pt idx="14692">
                  <c:v>-6.7968799999999996E-2</c:v>
                </c:pt>
                <c:pt idx="14693">
                  <c:v>-7.4999999999999997E-2</c:v>
                </c:pt>
                <c:pt idx="14694">
                  <c:v>-5.7031199999999997E-2</c:v>
                </c:pt>
                <c:pt idx="14695">
                  <c:v>-4.5312499999999999E-2</c:v>
                </c:pt>
                <c:pt idx="14696">
                  <c:v>-6.25E-2</c:v>
                </c:pt>
                <c:pt idx="14697">
                  <c:v>-5.46875E-2</c:v>
                </c:pt>
                <c:pt idx="14698">
                  <c:v>-5.8593800000000001E-2</c:v>
                </c:pt>
                <c:pt idx="14699">
                  <c:v>-5.2343800000000003E-2</c:v>
                </c:pt>
                <c:pt idx="14700">
                  <c:v>-5.46875E-2</c:v>
                </c:pt>
                <c:pt idx="14701">
                  <c:v>-6.1718799999999997E-2</c:v>
                </c:pt>
                <c:pt idx="14702">
                  <c:v>-4.0625000000000001E-2</c:v>
                </c:pt>
                <c:pt idx="14703">
                  <c:v>-2.1093799999999999E-2</c:v>
                </c:pt>
                <c:pt idx="14704">
                  <c:v>-7.6562500000000006E-2</c:v>
                </c:pt>
                <c:pt idx="14705">
                  <c:v>-7.3437500000000003E-2</c:v>
                </c:pt>
                <c:pt idx="14706">
                  <c:v>-6.25E-2</c:v>
                </c:pt>
                <c:pt idx="14707">
                  <c:v>-7.4999999999999997E-2</c:v>
                </c:pt>
                <c:pt idx="14708">
                  <c:v>-7.1874999999999994E-2</c:v>
                </c:pt>
                <c:pt idx="14709">
                  <c:v>-5.7812500000000003E-2</c:v>
                </c:pt>
                <c:pt idx="14710">
                  <c:v>-2.2656300000000001E-2</c:v>
                </c:pt>
                <c:pt idx="14711">
                  <c:v>-4.2968800000000001E-2</c:v>
                </c:pt>
                <c:pt idx="14712">
                  <c:v>-7.4999999999999997E-2</c:v>
                </c:pt>
                <c:pt idx="14713">
                  <c:v>-7.4218800000000001E-2</c:v>
                </c:pt>
                <c:pt idx="14714">
                  <c:v>-4.1406199999999997E-2</c:v>
                </c:pt>
                <c:pt idx="14715">
                  <c:v>-5.3906299999999997E-2</c:v>
                </c:pt>
                <c:pt idx="14716">
                  <c:v>-7.4218800000000001E-2</c:v>
                </c:pt>
                <c:pt idx="14717">
                  <c:v>-5.46875E-2</c:v>
                </c:pt>
                <c:pt idx="14718">
                  <c:v>1.5625000000000001E-3</c:v>
                </c:pt>
                <c:pt idx="14719">
                  <c:v>-2.34375E-2</c:v>
                </c:pt>
                <c:pt idx="14720">
                  <c:v>-7.5781299999999996E-2</c:v>
                </c:pt>
                <c:pt idx="14721">
                  <c:v>-5.8593800000000001E-2</c:v>
                </c:pt>
                <c:pt idx="14722">
                  <c:v>-3.8281299999999997E-2</c:v>
                </c:pt>
                <c:pt idx="14723">
                  <c:v>-5.3906299999999997E-2</c:v>
                </c:pt>
                <c:pt idx="14724">
                  <c:v>-7.03125E-2</c:v>
                </c:pt>
                <c:pt idx="14725">
                  <c:v>-5.7812500000000003E-2</c:v>
                </c:pt>
                <c:pt idx="14726">
                  <c:v>7.8125E-3</c:v>
                </c:pt>
                <c:pt idx="14727">
                  <c:v>-3.90625E-3</c:v>
                </c:pt>
                <c:pt idx="14728">
                  <c:v>-6.25E-2</c:v>
                </c:pt>
                <c:pt idx="14729">
                  <c:v>-4.2187500000000003E-2</c:v>
                </c:pt>
                <c:pt idx="14730">
                  <c:v>-3.8281299999999997E-2</c:v>
                </c:pt>
                <c:pt idx="14731">
                  <c:v>-6.0937499999999999E-2</c:v>
                </c:pt>
                <c:pt idx="14732">
                  <c:v>-4.5312499999999999E-2</c:v>
                </c:pt>
                <c:pt idx="14733">
                  <c:v>-6.1718799999999997E-2</c:v>
                </c:pt>
                <c:pt idx="14734">
                  <c:v>-7.3437500000000003E-2</c:v>
                </c:pt>
                <c:pt idx="14735">
                  <c:v>-3.90625E-2</c:v>
                </c:pt>
                <c:pt idx="14736">
                  <c:v>-6.6406199999999999E-2</c:v>
                </c:pt>
                <c:pt idx="14737">
                  <c:v>-7.1874999999999994E-2</c:v>
                </c:pt>
                <c:pt idx="14738">
                  <c:v>-9.4531299999999999E-2</c:v>
                </c:pt>
                <c:pt idx="14739">
                  <c:v>-3.4375000000000003E-2</c:v>
                </c:pt>
                <c:pt idx="14740">
                  <c:v>-3.125E-2</c:v>
                </c:pt>
                <c:pt idx="14741">
                  <c:v>-6.6406199999999999E-2</c:v>
                </c:pt>
                <c:pt idx="14742">
                  <c:v>-8.2812499999999997E-2</c:v>
                </c:pt>
                <c:pt idx="14743">
                  <c:v>-4.7656299999999999E-2</c:v>
                </c:pt>
                <c:pt idx="14744">
                  <c:v>-6.7968799999999996E-2</c:v>
                </c:pt>
                <c:pt idx="14745">
                  <c:v>-6.0156300000000003E-2</c:v>
                </c:pt>
                <c:pt idx="14746">
                  <c:v>-4.7656299999999999E-2</c:v>
                </c:pt>
                <c:pt idx="14747">
                  <c:v>-7.0312500000000002E-3</c:v>
                </c:pt>
                <c:pt idx="14748">
                  <c:v>-1.5625E-2</c:v>
                </c:pt>
                <c:pt idx="14749">
                  <c:v>-8.5156300000000004E-2</c:v>
                </c:pt>
                <c:pt idx="14750">
                  <c:v>-0.121875</c:v>
                </c:pt>
                <c:pt idx="14751">
                  <c:v>-9.0624999999999997E-2</c:v>
                </c:pt>
                <c:pt idx="14752">
                  <c:v>-7.8125E-2</c:v>
                </c:pt>
                <c:pt idx="14753">
                  <c:v>-6.8750000000000006E-2</c:v>
                </c:pt>
                <c:pt idx="14754">
                  <c:v>-8.6718799999999999E-2</c:v>
                </c:pt>
                <c:pt idx="14755">
                  <c:v>-4.1406199999999997E-2</c:v>
                </c:pt>
                <c:pt idx="14756">
                  <c:v>-4.2187500000000003E-2</c:v>
                </c:pt>
                <c:pt idx="14757">
                  <c:v>-2.6562499999999999E-2</c:v>
                </c:pt>
                <c:pt idx="14758">
                  <c:v>-5.6250000000000001E-2</c:v>
                </c:pt>
                <c:pt idx="14759">
                  <c:v>-8.6718799999999999E-2</c:v>
                </c:pt>
                <c:pt idx="14760">
                  <c:v>-0.111719</c:v>
                </c:pt>
                <c:pt idx="14761">
                  <c:v>3.1250000000000002E-3</c:v>
                </c:pt>
                <c:pt idx="14762">
                  <c:v>-6.9531300000000004E-2</c:v>
                </c:pt>
                <c:pt idx="14763">
                  <c:v>-0.10625</c:v>
                </c:pt>
                <c:pt idx="14764">
                  <c:v>-5.46875E-2</c:v>
                </c:pt>
                <c:pt idx="14765">
                  <c:v>1.8749999999999999E-2</c:v>
                </c:pt>
                <c:pt idx="14766">
                  <c:v>-7.8125E-3</c:v>
                </c:pt>
                <c:pt idx="14767">
                  <c:v>-4.9218699999999997E-2</c:v>
                </c:pt>
                <c:pt idx="14768">
                  <c:v>-0.146094</c:v>
                </c:pt>
                <c:pt idx="14769">
                  <c:v>-9.2187500000000006E-2</c:v>
                </c:pt>
                <c:pt idx="14770">
                  <c:v>-6.7187499999999997E-2</c:v>
                </c:pt>
                <c:pt idx="14771">
                  <c:v>-2.34375E-2</c:v>
                </c:pt>
                <c:pt idx="14772">
                  <c:v>-5.2343800000000003E-2</c:v>
                </c:pt>
                <c:pt idx="14773">
                  <c:v>-0.135938</c:v>
                </c:pt>
                <c:pt idx="14774">
                  <c:v>-9.4531299999999999E-2</c:v>
                </c:pt>
                <c:pt idx="14775">
                  <c:v>3.5156199999999999E-2</c:v>
                </c:pt>
                <c:pt idx="14776">
                  <c:v>2.7343800000000001E-2</c:v>
                </c:pt>
                <c:pt idx="14777">
                  <c:v>-3.1250000000000002E-3</c:v>
                </c:pt>
                <c:pt idx="14778">
                  <c:v>1.9531199999999999E-2</c:v>
                </c:pt>
                <c:pt idx="14779">
                  <c:v>-2.7343800000000001E-2</c:v>
                </c:pt>
                <c:pt idx="14780">
                  <c:v>-0.167188</c:v>
                </c:pt>
                <c:pt idx="14781">
                  <c:v>-8.9843800000000001E-2</c:v>
                </c:pt>
                <c:pt idx="14782">
                  <c:v>-7.1874999999999994E-2</c:v>
                </c:pt>
                <c:pt idx="14783">
                  <c:v>3.9843700000000003E-2</c:v>
                </c:pt>
                <c:pt idx="14784">
                  <c:v>-2.1874999999999999E-2</c:v>
                </c:pt>
                <c:pt idx="14785">
                  <c:v>-0.146094</c:v>
                </c:pt>
                <c:pt idx="14786">
                  <c:v>-0.130469</c:v>
                </c:pt>
                <c:pt idx="14787">
                  <c:v>-9.6875000000000003E-2</c:v>
                </c:pt>
                <c:pt idx="14788">
                  <c:v>-7.03125E-2</c:v>
                </c:pt>
                <c:pt idx="14789">
                  <c:v>-7.03125E-2</c:v>
                </c:pt>
                <c:pt idx="14790">
                  <c:v>-6.6406199999999999E-2</c:v>
                </c:pt>
                <c:pt idx="14791">
                  <c:v>-7.4218800000000001E-2</c:v>
                </c:pt>
                <c:pt idx="14792">
                  <c:v>-9.1406299999999996E-2</c:v>
                </c:pt>
                <c:pt idx="14793">
                  <c:v>-8.0468700000000004E-2</c:v>
                </c:pt>
                <c:pt idx="14794">
                  <c:v>-7.1874999999999994E-2</c:v>
                </c:pt>
                <c:pt idx="14795">
                  <c:v>-5.0781199999999999E-2</c:v>
                </c:pt>
                <c:pt idx="14796">
                  <c:v>-7.4218800000000001E-2</c:v>
                </c:pt>
                <c:pt idx="14797">
                  <c:v>-7.7343800000000004E-2</c:v>
                </c:pt>
                <c:pt idx="14798">
                  <c:v>-5.8593800000000001E-2</c:v>
                </c:pt>
                <c:pt idx="14799">
                  <c:v>-6.5625000000000003E-2</c:v>
                </c:pt>
                <c:pt idx="14800">
                  <c:v>-3.5156199999999999E-2</c:v>
                </c:pt>
                <c:pt idx="14801">
                  <c:v>-4.0625000000000001E-2</c:v>
                </c:pt>
                <c:pt idx="14802">
                  <c:v>-5.2343800000000003E-2</c:v>
                </c:pt>
                <c:pt idx="14803">
                  <c:v>-8.8281200000000004E-2</c:v>
                </c:pt>
                <c:pt idx="14804">
                  <c:v>-6.6406199999999999E-2</c:v>
                </c:pt>
                <c:pt idx="14805">
                  <c:v>-0.05</c:v>
                </c:pt>
                <c:pt idx="14806">
                  <c:v>-4.2968800000000001E-2</c:v>
                </c:pt>
                <c:pt idx="14807">
                  <c:v>-6.6406199999999999E-2</c:v>
                </c:pt>
                <c:pt idx="14808">
                  <c:v>1.3281299999999999E-2</c:v>
                </c:pt>
                <c:pt idx="14809">
                  <c:v>-9.3749999999999997E-3</c:v>
                </c:pt>
                <c:pt idx="14810">
                  <c:v>-7.8906299999999999E-2</c:v>
                </c:pt>
                <c:pt idx="14811">
                  <c:v>-0.103906</c:v>
                </c:pt>
                <c:pt idx="14812">
                  <c:v>-6.4843700000000004E-2</c:v>
                </c:pt>
                <c:pt idx="14813">
                  <c:v>-2.8125000000000001E-2</c:v>
                </c:pt>
                <c:pt idx="14814">
                  <c:v>-6.0937499999999999E-2</c:v>
                </c:pt>
                <c:pt idx="14815">
                  <c:v>-8.0468700000000004E-2</c:v>
                </c:pt>
                <c:pt idx="14816">
                  <c:v>2.0312500000000001E-2</c:v>
                </c:pt>
                <c:pt idx="14817">
                  <c:v>3.3593699999999997E-2</c:v>
                </c:pt>
                <c:pt idx="14818">
                  <c:v>-4.6093799999999997E-2</c:v>
                </c:pt>
                <c:pt idx="14819">
                  <c:v>-0.1125</c:v>
                </c:pt>
                <c:pt idx="14820">
                  <c:v>-6.7187499999999997E-2</c:v>
                </c:pt>
                <c:pt idx="14821">
                  <c:v>-1.3281299999999999E-2</c:v>
                </c:pt>
                <c:pt idx="14822">
                  <c:v>-6.8750000000000006E-2</c:v>
                </c:pt>
                <c:pt idx="14823">
                  <c:v>-8.5156300000000004E-2</c:v>
                </c:pt>
                <c:pt idx="14824">
                  <c:v>3.90625E-3</c:v>
                </c:pt>
                <c:pt idx="14825">
                  <c:v>1.7968700000000001E-2</c:v>
                </c:pt>
                <c:pt idx="14826">
                  <c:v>-5.46875E-2</c:v>
                </c:pt>
                <c:pt idx="14827">
                  <c:v>-9.1406299999999996E-2</c:v>
                </c:pt>
                <c:pt idx="14828">
                  <c:v>-0.109375</c:v>
                </c:pt>
                <c:pt idx="14829">
                  <c:v>-8.7499999999999994E-2</c:v>
                </c:pt>
                <c:pt idx="14830">
                  <c:v>-0.05</c:v>
                </c:pt>
                <c:pt idx="14831">
                  <c:v>-2.7343800000000001E-2</c:v>
                </c:pt>
                <c:pt idx="14832">
                  <c:v>-9.0624999999999997E-2</c:v>
                </c:pt>
                <c:pt idx="14833">
                  <c:v>-9.375E-2</c:v>
                </c:pt>
                <c:pt idx="14834">
                  <c:v>-0.11093799999999999</c:v>
                </c:pt>
                <c:pt idx="14835">
                  <c:v>5.3906200000000001E-2</c:v>
                </c:pt>
                <c:pt idx="14836">
                  <c:v>1.17188E-2</c:v>
                </c:pt>
                <c:pt idx="14837">
                  <c:v>-4.5312499999999999E-2</c:v>
                </c:pt>
                <c:pt idx="14838">
                  <c:v>-0.12656300000000001</c:v>
                </c:pt>
                <c:pt idx="14839">
                  <c:v>-0.14374999999999999</c:v>
                </c:pt>
                <c:pt idx="14840">
                  <c:v>-8.2031199999999999E-2</c:v>
                </c:pt>
                <c:pt idx="14841">
                  <c:v>-2.34375E-2</c:v>
                </c:pt>
                <c:pt idx="14842">
                  <c:v>1.9531199999999999E-2</c:v>
                </c:pt>
                <c:pt idx="14843">
                  <c:v>-0.12656300000000001</c:v>
                </c:pt>
                <c:pt idx="14844">
                  <c:v>-0.140625</c:v>
                </c:pt>
                <c:pt idx="14845">
                  <c:v>-5.3906299999999997E-2</c:v>
                </c:pt>
                <c:pt idx="14846">
                  <c:v>5.0781199999999999E-2</c:v>
                </c:pt>
                <c:pt idx="14847">
                  <c:v>-0.13281200000000001</c:v>
                </c:pt>
                <c:pt idx="14848">
                  <c:v>-0.16015599999999999</c:v>
                </c:pt>
                <c:pt idx="14849">
                  <c:v>-0.108594</c:v>
                </c:pt>
                <c:pt idx="14850">
                  <c:v>-6.7187499999999997E-2</c:v>
                </c:pt>
                <c:pt idx="14851">
                  <c:v>-6.7187499999999997E-2</c:v>
                </c:pt>
                <c:pt idx="14852">
                  <c:v>-8.6718799999999999E-2</c:v>
                </c:pt>
                <c:pt idx="14853">
                  <c:v>-8.6718799999999999E-2</c:v>
                </c:pt>
                <c:pt idx="14854">
                  <c:v>-6.0156300000000003E-2</c:v>
                </c:pt>
                <c:pt idx="14855">
                  <c:v>-8.2812499999999997E-2</c:v>
                </c:pt>
                <c:pt idx="14856">
                  <c:v>-3.4375000000000003E-2</c:v>
                </c:pt>
                <c:pt idx="14857">
                  <c:v>-6.3281299999999999E-2</c:v>
                </c:pt>
                <c:pt idx="14858">
                  <c:v>-7.4218800000000001E-2</c:v>
                </c:pt>
                <c:pt idx="14859">
                  <c:v>-7.5781299999999996E-2</c:v>
                </c:pt>
                <c:pt idx="14860">
                  <c:v>-8.2031199999999999E-2</c:v>
                </c:pt>
                <c:pt idx="14861">
                  <c:v>-6.8750000000000006E-2</c:v>
                </c:pt>
                <c:pt idx="14862">
                  <c:v>-4.7656299999999999E-2</c:v>
                </c:pt>
                <c:pt idx="14863">
                  <c:v>-4.8437500000000001E-2</c:v>
                </c:pt>
                <c:pt idx="14864">
                  <c:v>-8.7499999999999994E-2</c:v>
                </c:pt>
                <c:pt idx="14865">
                  <c:v>-8.9843800000000001E-2</c:v>
                </c:pt>
                <c:pt idx="14866">
                  <c:v>-7.8906299999999999E-2</c:v>
                </c:pt>
                <c:pt idx="14867">
                  <c:v>-8.3593799999999996E-2</c:v>
                </c:pt>
                <c:pt idx="14868">
                  <c:v>-8.8281200000000004E-2</c:v>
                </c:pt>
                <c:pt idx="14869">
                  <c:v>-7.5781299999999996E-2</c:v>
                </c:pt>
                <c:pt idx="14870">
                  <c:v>-1.4843800000000001E-2</c:v>
                </c:pt>
                <c:pt idx="14871">
                  <c:v>-2.3437499999999999E-3</c:v>
                </c:pt>
                <c:pt idx="14872">
                  <c:v>-8.8281200000000004E-2</c:v>
                </c:pt>
                <c:pt idx="14873">
                  <c:v>-0.110156</c:v>
                </c:pt>
                <c:pt idx="14874">
                  <c:v>-8.0468700000000004E-2</c:v>
                </c:pt>
                <c:pt idx="14875">
                  <c:v>-6.4843700000000004E-2</c:v>
                </c:pt>
                <c:pt idx="14876">
                  <c:v>-5.6250000000000001E-2</c:v>
                </c:pt>
                <c:pt idx="14877">
                  <c:v>-5.46875E-2</c:v>
                </c:pt>
                <c:pt idx="14878">
                  <c:v>-3.3593699999999997E-2</c:v>
                </c:pt>
                <c:pt idx="14879">
                  <c:v>-5.0781199999999999E-2</c:v>
                </c:pt>
                <c:pt idx="14880">
                  <c:v>-0.103906</c:v>
                </c:pt>
                <c:pt idx="14881">
                  <c:v>-7.4999999999999997E-2</c:v>
                </c:pt>
                <c:pt idx="14882">
                  <c:v>-5.7031199999999997E-2</c:v>
                </c:pt>
                <c:pt idx="14883">
                  <c:v>-6.5625000000000003E-2</c:v>
                </c:pt>
                <c:pt idx="14884">
                  <c:v>-3.1250000000000002E-3</c:v>
                </c:pt>
                <c:pt idx="14885">
                  <c:v>-5.0781199999999999E-2</c:v>
                </c:pt>
                <c:pt idx="14886">
                  <c:v>-2.8125000000000001E-2</c:v>
                </c:pt>
                <c:pt idx="14887">
                  <c:v>-6.1718799999999997E-2</c:v>
                </c:pt>
                <c:pt idx="14888">
                  <c:v>-0.1</c:v>
                </c:pt>
                <c:pt idx="14889">
                  <c:v>-5.5468799999999999E-2</c:v>
                </c:pt>
                <c:pt idx="14890">
                  <c:v>-6.3281299999999999E-2</c:v>
                </c:pt>
                <c:pt idx="14891">
                  <c:v>-6.25E-2</c:v>
                </c:pt>
                <c:pt idx="14892">
                  <c:v>3.6718800000000003E-2</c:v>
                </c:pt>
                <c:pt idx="14893">
                  <c:v>-5.46875E-2</c:v>
                </c:pt>
                <c:pt idx="14894">
                  <c:v>-6.7187499999999997E-2</c:v>
                </c:pt>
                <c:pt idx="14895">
                  <c:v>-8.59375E-2</c:v>
                </c:pt>
                <c:pt idx="14896">
                  <c:v>-9.1406299999999996E-2</c:v>
                </c:pt>
                <c:pt idx="14897">
                  <c:v>-1.5625E-2</c:v>
                </c:pt>
                <c:pt idx="14898">
                  <c:v>-6.9531300000000004E-2</c:v>
                </c:pt>
                <c:pt idx="14899">
                  <c:v>-8.2031199999999999E-2</c:v>
                </c:pt>
                <c:pt idx="14900">
                  <c:v>6.6406199999999999E-2</c:v>
                </c:pt>
                <c:pt idx="14901">
                  <c:v>-6.4843700000000004E-2</c:v>
                </c:pt>
                <c:pt idx="14902">
                  <c:v>-0.11093799999999999</c:v>
                </c:pt>
                <c:pt idx="14903">
                  <c:v>-0.107031</c:v>
                </c:pt>
                <c:pt idx="14904">
                  <c:v>-0.1</c:v>
                </c:pt>
                <c:pt idx="14905">
                  <c:v>-6.9531300000000004E-2</c:v>
                </c:pt>
                <c:pt idx="14906">
                  <c:v>-7.3437500000000003E-2</c:v>
                </c:pt>
                <c:pt idx="14907">
                  <c:v>-8.59375E-2</c:v>
                </c:pt>
                <c:pt idx="14908">
                  <c:v>7.4999999999999997E-2</c:v>
                </c:pt>
                <c:pt idx="14909">
                  <c:v>-2.7343800000000001E-2</c:v>
                </c:pt>
                <c:pt idx="14910">
                  <c:v>-0.10546899999999999</c:v>
                </c:pt>
                <c:pt idx="14911">
                  <c:v>-7.2656200000000004E-2</c:v>
                </c:pt>
                <c:pt idx="14912">
                  <c:v>-4.9218699999999997E-2</c:v>
                </c:pt>
                <c:pt idx="14913">
                  <c:v>-3.6718800000000003E-2</c:v>
                </c:pt>
                <c:pt idx="14914">
                  <c:v>-8.4375000000000006E-2</c:v>
                </c:pt>
                <c:pt idx="14915">
                  <c:v>-6.0156300000000003E-2</c:v>
                </c:pt>
                <c:pt idx="14916">
                  <c:v>4.7656200000000003E-2</c:v>
                </c:pt>
                <c:pt idx="14917">
                  <c:v>-4.6874999999999998E-3</c:v>
                </c:pt>
                <c:pt idx="14918">
                  <c:v>-8.6718799999999999E-2</c:v>
                </c:pt>
                <c:pt idx="14919">
                  <c:v>-6.7187499999999997E-2</c:v>
                </c:pt>
                <c:pt idx="14920">
                  <c:v>-4.5312499999999999E-2</c:v>
                </c:pt>
                <c:pt idx="14921">
                  <c:v>-5.9374999999999997E-2</c:v>
                </c:pt>
                <c:pt idx="14922">
                  <c:v>-7.7343800000000004E-2</c:v>
                </c:pt>
                <c:pt idx="14923">
                  <c:v>-7.8906299999999999E-2</c:v>
                </c:pt>
                <c:pt idx="14924">
                  <c:v>2.8125000000000001E-2</c:v>
                </c:pt>
                <c:pt idx="14925">
                  <c:v>-3.5937499999999997E-2</c:v>
                </c:pt>
                <c:pt idx="14926">
                  <c:v>-9.0624999999999997E-2</c:v>
                </c:pt>
                <c:pt idx="14927">
                  <c:v>-6.8750000000000006E-2</c:v>
                </c:pt>
                <c:pt idx="14928">
                  <c:v>-4.7656299999999999E-2</c:v>
                </c:pt>
                <c:pt idx="14929">
                  <c:v>-6.0156300000000003E-2</c:v>
                </c:pt>
                <c:pt idx="14930">
                  <c:v>-6.0156300000000003E-2</c:v>
                </c:pt>
                <c:pt idx="14931">
                  <c:v>-5.46875E-2</c:v>
                </c:pt>
                <c:pt idx="14932">
                  <c:v>-1.2500000000000001E-2</c:v>
                </c:pt>
                <c:pt idx="14933">
                  <c:v>-3.125E-2</c:v>
                </c:pt>
                <c:pt idx="14934">
                  <c:v>-9.1406299999999996E-2</c:v>
                </c:pt>
                <c:pt idx="14935">
                  <c:v>-9.2187500000000006E-2</c:v>
                </c:pt>
                <c:pt idx="14936">
                  <c:v>-6.0937499999999999E-2</c:v>
                </c:pt>
                <c:pt idx="14937">
                  <c:v>-6.1718799999999997E-2</c:v>
                </c:pt>
                <c:pt idx="14938">
                  <c:v>-6.9531300000000004E-2</c:v>
                </c:pt>
                <c:pt idx="14939">
                  <c:v>-7.3437500000000003E-2</c:v>
                </c:pt>
                <c:pt idx="14940">
                  <c:v>-1.8749999999999999E-2</c:v>
                </c:pt>
                <c:pt idx="14941">
                  <c:v>-2.34375E-2</c:v>
                </c:pt>
                <c:pt idx="14942">
                  <c:v>-7.4218800000000001E-2</c:v>
                </c:pt>
                <c:pt idx="14943">
                  <c:v>-0.101562</c:v>
                </c:pt>
                <c:pt idx="14944">
                  <c:v>-8.3593799999999996E-2</c:v>
                </c:pt>
                <c:pt idx="14945">
                  <c:v>-0.10312499999999999</c:v>
                </c:pt>
                <c:pt idx="14946">
                  <c:v>-0.1</c:v>
                </c:pt>
                <c:pt idx="14947">
                  <c:v>-9.8437499999999997E-2</c:v>
                </c:pt>
                <c:pt idx="14948">
                  <c:v>-0.05</c:v>
                </c:pt>
                <c:pt idx="14949">
                  <c:v>-2.7343800000000001E-2</c:v>
                </c:pt>
                <c:pt idx="14950">
                  <c:v>-8.59375E-2</c:v>
                </c:pt>
                <c:pt idx="14951">
                  <c:v>-8.8281200000000004E-2</c:v>
                </c:pt>
                <c:pt idx="14952">
                  <c:v>-7.9687499999999994E-2</c:v>
                </c:pt>
                <c:pt idx="14953">
                  <c:v>-9.5312499999999994E-2</c:v>
                </c:pt>
                <c:pt idx="14954">
                  <c:v>-4.5312499999999999E-2</c:v>
                </c:pt>
                <c:pt idx="14955">
                  <c:v>-8.3593799999999996E-2</c:v>
                </c:pt>
                <c:pt idx="14956">
                  <c:v>-7.2656200000000004E-2</c:v>
                </c:pt>
                <c:pt idx="14957">
                  <c:v>-3.8281299999999997E-2</c:v>
                </c:pt>
                <c:pt idx="14958">
                  <c:v>-3.9843799999999999E-2</c:v>
                </c:pt>
                <c:pt idx="14959">
                  <c:v>-4.9218699999999997E-2</c:v>
                </c:pt>
                <c:pt idx="14960">
                  <c:v>-7.5781299999999996E-2</c:v>
                </c:pt>
                <c:pt idx="14961">
                  <c:v>-0.10781200000000001</c:v>
                </c:pt>
                <c:pt idx="14962">
                  <c:v>3.0468700000000001E-2</c:v>
                </c:pt>
                <c:pt idx="14963">
                  <c:v>-9.375E-2</c:v>
                </c:pt>
                <c:pt idx="14964">
                  <c:v>-0.16484399999999999</c:v>
                </c:pt>
                <c:pt idx="14965">
                  <c:v>-8.9843800000000001E-2</c:v>
                </c:pt>
                <c:pt idx="14966">
                  <c:v>-4.9218699999999997E-2</c:v>
                </c:pt>
                <c:pt idx="14967">
                  <c:v>-2.1874999999999999E-2</c:v>
                </c:pt>
                <c:pt idx="14968">
                  <c:v>-1.7187500000000001E-2</c:v>
                </c:pt>
                <c:pt idx="14969">
                  <c:v>-0.108594</c:v>
                </c:pt>
                <c:pt idx="14970">
                  <c:v>-8.59375E-2</c:v>
                </c:pt>
                <c:pt idx="14971">
                  <c:v>-6.4843700000000004E-2</c:v>
                </c:pt>
                <c:pt idx="14972">
                  <c:v>-4.7656299999999999E-2</c:v>
                </c:pt>
                <c:pt idx="14973">
                  <c:v>-2.0312500000000001E-2</c:v>
                </c:pt>
                <c:pt idx="14974">
                  <c:v>-9.8437499999999997E-2</c:v>
                </c:pt>
                <c:pt idx="14975">
                  <c:v>-6.25E-2</c:v>
                </c:pt>
                <c:pt idx="14976">
                  <c:v>-2.3437499999999999E-3</c:v>
                </c:pt>
                <c:pt idx="14977">
                  <c:v>-3.1250000000000002E-3</c:v>
                </c:pt>
                <c:pt idx="14978">
                  <c:v>-2.7343800000000001E-2</c:v>
                </c:pt>
                <c:pt idx="14979">
                  <c:v>-2.0312500000000001E-2</c:v>
                </c:pt>
                <c:pt idx="14980">
                  <c:v>-8.59375E-2</c:v>
                </c:pt>
                <c:pt idx="14981">
                  <c:v>-0.117969</c:v>
                </c:pt>
                <c:pt idx="14982">
                  <c:v>-7.6562500000000006E-2</c:v>
                </c:pt>
                <c:pt idx="14983">
                  <c:v>-2.3437499999999999E-3</c:v>
                </c:pt>
                <c:pt idx="14984">
                  <c:v>-1.0937499999999999E-2</c:v>
                </c:pt>
                <c:pt idx="14985">
                  <c:v>-7.5781299999999996E-2</c:v>
                </c:pt>
                <c:pt idx="14986">
                  <c:v>-8.3593799999999996E-2</c:v>
                </c:pt>
                <c:pt idx="14987">
                  <c:v>2.7343800000000001E-2</c:v>
                </c:pt>
                <c:pt idx="14988">
                  <c:v>-3.5156199999999999E-2</c:v>
                </c:pt>
                <c:pt idx="14989">
                  <c:v>9.5312499999999994E-2</c:v>
                </c:pt>
                <c:pt idx="14990">
                  <c:v>0.108594</c:v>
                </c:pt>
                <c:pt idx="14991">
                  <c:v>-7.8125E-3</c:v>
                </c:pt>
                <c:pt idx="14992">
                  <c:v>-9.8437499999999997E-2</c:v>
                </c:pt>
                <c:pt idx="14993">
                  <c:v>-0.14765600000000001</c:v>
                </c:pt>
                <c:pt idx="14994">
                  <c:v>-0.17031199999999999</c:v>
                </c:pt>
                <c:pt idx="14995">
                  <c:v>-0.17031199999999999</c:v>
                </c:pt>
                <c:pt idx="14996">
                  <c:v>-0.12812499999999999</c:v>
                </c:pt>
                <c:pt idx="14997">
                  <c:v>-8.9062500000000003E-2</c:v>
                </c:pt>
                <c:pt idx="14998">
                  <c:v>-9.4531299999999999E-2</c:v>
                </c:pt>
                <c:pt idx="14999">
                  <c:v>-8.4375000000000006E-2</c:v>
                </c:pt>
                <c:pt idx="15000">
                  <c:v>-0.109375</c:v>
                </c:pt>
                <c:pt idx="15001">
                  <c:v>-0.100781</c:v>
                </c:pt>
                <c:pt idx="15002">
                  <c:v>-7.1093799999999999E-2</c:v>
                </c:pt>
                <c:pt idx="15003">
                  <c:v>-9.5312499999999994E-2</c:v>
                </c:pt>
                <c:pt idx="15004">
                  <c:v>-9.4531299999999999E-2</c:v>
                </c:pt>
                <c:pt idx="15005">
                  <c:v>-9.2968800000000004E-2</c:v>
                </c:pt>
                <c:pt idx="15006">
                  <c:v>-8.2812499999999997E-2</c:v>
                </c:pt>
                <c:pt idx="15007">
                  <c:v>-3.5937499999999997E-2</c:v>
                </c:pt>
                <c:pt idx="15008">
                  <c:v>-2.5781200000000001E-2</c:v>
                </c:pt>
                <c:pt idx="15009">
                  <c:v>-0.10625</c:v>
                </c:pt>
                <c:pt idx="15010">
                  <c:v>-0.10546899999999999</c:v>
                </c:pt>
                <c:pt idx="15011">
                  <c:v>-7.1093799999999999E-2</c:v>
                </c:pt>
                <c:pt idx="15012">
                  <c:v>-7.4218800000000001E-2</c:v>
                </c:pt>
                <c:pt idx="15013">
                  <c:v>-0.1</c:v>
                </c:pt>
                <c:pt idx="15014">
                  <c:v>-0.107031</c:v>
                </c:pt>
                <c:pt idx="15015">
                  <c:v>-5.7812500000000003E-2</c:v>
                </c:pt>
                <c:pt idx="15016">
                  <c:v>-3.4375000000000003E-2</c:v>
                </c:pt>
                <c:pt idx="15017">
                  <c:v>-9.7656199999999999E-2</c:v>
                </c:pt>
                <c:pt idx="15018">
                  <c:v>-0.117188</c:v>
                </c:pt>
                <c:pt idx="15019">
                  <c:v>-0.10625</c:v>
                </c:pt>
                <c:pt idx="15020">
                  <c:v>-9.7656199999999999E-2</c:v>
                </c:pt>
                <c:pt idx="15021">
                  <c:v>-9.375E-2</c:v>
                </c:pt>
                <c:pt idx="15022">
                  <c:v>-9.2968800000000004E-2</c:v>
                </c:pt>
                <c:pt idx="15023">
                  <c:v>-8.9843800000000001E-2</c:v>
                </c:pt>
                <c:pt idx="15024">
                  <c:v>-1.4843800000000001E-2</c:v>
                </c:pt>
                <c:pt idx="15025">
                  <c:v>-4.2187500000000003E-2</c:v>
                </c:pt>
                <c:pt idx="15026">
                  <c:v>-8.0468700000000004E-2</c:v>
                </c:pt>
                <c:pt idx="15027">
                  <c:v>-0.125</c:v>
                </c:pt>
                <c:pt idx="15028">
                  <c:v>-0.121875</c:v>
                </c:pt>
                <c:pt idx="15029">
                  <c:v>-5.7031199999999997E-2</c:v>
                </c:pt>
                <c:pt idx="15030">
                  <c:v>-9.6093700000000004E-2</c:v>
                </c:pt>
                <c:pt idx="15031">
                  <c:v>-0.10781200000000001</c:v>
                </c:pt>
                <c:pt idx="15032">
                  <c:v>-2.8125000000000001E-2</c:v>
                </c:pt>
                <c:pt idx="15033">
                  <c:v>-7.8125E-3</c:v>
                </c:pt>
                <c:pt idx="15034">
                  <c:v>-4.4531300000000003E-2</c:v>
                </c:pt>
                <c:pt idx="15035">
                  <c:v>-4.8437500000000001E-2</c:v>
                </c:pt>
                <c:pt idx="15036">
                  <c:v>-0.10312499999999999</c:v>
                </c:pt>
                <c:pt idx="15037">
                  <c:v>-0.12343700000000001</c:v>
                </c:pt>
                <c:pt idx="15038">
                  <c:v>-2.5000000000000001E-2</c:v>
                </c:pt>
                <c:pt idx="15039">
                  <c:v>-4.7656299999999999E-2</c:v>
                </c:pt>
                <c:pt idx="15040">
                  <c:v>-0.114063</c:v>
                </c:pt>
                <c:pt idx="15041">
                  <c:v>-8.9843800000000001E-2</c:v>
                </c:pt>
                <c:pt idx="15042">
                  <c:v>-2.2656300000000001E-2</c:v>
                </c:pt>
                <c:pt idx="15043">
                  <c:v>1.5625E-2</c:v>
                </c:pt>
                <c:pt idx="15044">
                  <c:v>-4.4531300000000003E-2</c:v>
                </c:pt>
                <c:pt idx="15045">
                  <c:v>-4.1406199999999997E-2</c:v>
                </c:pt>
                <c:pt idx="15046">
                  <c:v>-5.3124999999999999E-2</c:v>
                </c:pt>
                <c:pt idx="15047">
                  <c:v>-0.107031</c:v>
                </c:pt>
                <c:pt idx="15048">
                  <c:v>-0.12734400000000001</c:v>
                </c:pt>
                <c:pt idx="15049">
                  <c:v>-3.90625E-2</c:v>
                </c:pt>
                <c:pt idx="15050">
                  <c:v>-4.9218699999999997E-2</c:v>
                </c:pt>
                <c:pt idx="15051">
                  <c:v>-0.10546899999999999</c:v>
                </c:pt>
                <c:pt idx="15052">
                  <c:v>-0.14453099999999999</c:v>
                </c:pt>
                <c:pt idx="15053">
                  <c:v>-6.8750000000000006E-2</c:v>
                </c:pt>
                <c:pt idx="15054">
                  <c:v>-7.0312500000000002E-3</c:v>
                </c:pt>
                <c:pt idx="15055">
                  <c:v>-4.2187500000000003E-2</c:v>
                </c:pt>
                <c:pt idx="15056">
                  <c:v>-2.34375E-2</c:v>
                </c:pt>
                <c:pt idx="15057">
                  <c:v>-4.6093799999999997E-2</c:v>
                </c:pt>
                <c:pt idx="15058">
                  <c:v>-0.102344</c:v>
                </c:pt>
                <c:pt idx="15059">
                  <c:v>-8.59375E-2</c:v>
                </c:pt>
                <c:pt idx="15060">
                  <c:v>-2.2656300000000001E-2</c:v>
                </c:pt>
                <c:pt idx="15061">
                  <c:v>-2.0312500000000001E-2</c:v>
                </c:pt>
                <c:pt idx="15062">
                  <c:v>8.9062500000000003E-2</c:v>
                </c:pt>
                <c:pt idx="15063">
                  <c:v>-0.117188</c:v>
                </c:pt>
                <c:pt idx="15064">
                  <c:v>-0.20468800000000001</c:v>
                </c:pt>
                <c:pt idx="15065">
                  <c:v>-0.111719</c:v>
                </c:pt>
                <c:pt idx="15066">
                  <c:v>-6.6406199999999999E-2</c:v>
                </c:pt>
                <c:pt idx="15067">
                  <c:v>-4.9218699999999997E-2</c:v>
                </c:pt>
                <c:pt idx="15068">
                  <c:v>-0.114063</c:v>
                </c:pt>
                <c:pt idx="15069">
                  <c:v>-0.110156</c:v>
                </c:pt>
                <c:pt idx="15070">
                  <c:v>-8.2031199999999999E-2</c:v>
                </c:pt>
                <c:pt idx="15071">
                  <c:v>-8.59375E-2</c:v>
                </c:pt>
                <c:pt idx="15072">
                  <c:v>-5.3124999999999999E-2</c:v>
                </c:pt>
                <c:pt idx="15073">
                  <c:v>-6.3281299999999999E-2</c:v>
                </c:pt>
                <c:pt idx="15074">
                  <c:v>-9.2968800000000004E-2</c:v>
                </c:pt>
                <c:pt idx="15075">
                  <c:v>-9.8437499999999997E-2</c:v>
                </c:pt>
                <c:pt idx="15076">
                  <c:v>-0.109375</c:v>
                </c:pt>
                <c:pt idx="15077">
                  <c:v>-9.1406299999999996E-2</c:v>
                </c:pt>
                <c:pt idx="15078">
                  <c:v>-5.46875E-2</c:v>
                </c:pt>
                <c:pt idx="15079">
                  <c:v>-3.2031299999999999E-2</c:v>
                </c:pt>
                <c:pt idx="15080">
                  <c:v>-6.0937499999999999E-2</c:v>
                </c:pt>
                <c:pt idx="15081">
                  <c:v>-0.129688</c:v>
                </c:pt>
                <c:pt idx="15082">
                  <c:v>-0.10312499999999999</c:v>
                </c:pt>
                <c:pt idx="15083">
                  <c:v>-7.1874999999999994E-2</c:v>
                </c:pt>
                <c:pt idx="15084">
                  <c:v>-0.102344</c:v>
                </c:pt>
                <c:pt idx="15085">
                  <c:v>-8.9062500000000003E-2</c:v>
                </c:pt>
                <c:pt idx="15086">
                  <c:v>-6.1718799999999997E-2</c:v>
                </c:pt>
                <c:pt idx="15087">
                  <c:v>-1.0937499999999999E-2</c:v>
                </c:pt>
                <c:pt idx="15088">
                  <c:v>-4.2187500000000003E-2</c:v>
                </c:pt>
                <c:pt idx="15089">
                  <c:v>-0.108594</c:v>
                </c:pt>
                <c:pt idx="15090">
                  <c:v>-0.102344</c:v>
                </c:pt>
                <c:pt idx="15091">
                  <c:v>-5.9374999999999997E-2</c:v>
                </c:pt>
                <c:pt idx="15092">
                  <c:v>-5.6250000000000001E-2</c:v>
                </c:pt>
                <c:pt idx="15093">
                  <c:v>-7.03125E-2</c:v>
                </c:pt>
                <c:pt idx="15094">
                  <c:v>-6.0937499999999999E-2</c:v>
                </c:pt>
                <c:pt idx="15095">
                  <c:v>-4.6093799999999997E-2</c:v>
                </c:pt>
                <c:pt idx="15096">
                  <c:v>-1.5625E-2</c:v>
                </c:pt>
                <c:pt idx="15097">
                  <c:v>-3.5937499999999997E-2</c:v>
                </c:pt>
                <c:pt idx="15098">
                  <c:v>-7.8125E-2</c:v>
                </c:pt>
                <c:pt idx="15099">
                  <c:v>-0.109375</c:v>
                </c:pt>
                <c:pt idx="15100">
                  <c:v>-6.0156300000000003E-2</c:v>
                </c:pt>
                <c:pt idx="15101">
                  <c:v>-2.5000000000000001E-2</c:v>
                </c:pt>
                <c:pt idx="15102">
                  <c:v>-0.11562500000000001</c:v>
                </c:pt>
                <c:pt idx="15103">
                  <c:v>-9.4531299999999999E-2</c:v>
                </c:pt>
                <c:pt idx="15104">
                  <c:v>-4.2968800000000001E-2</c:v>
                </c:pt>
                <c:pt idx="15105">
                  <c:v>-4.1406199999999997E-2</c:v>
                </c:pt>
                <c:pt idx="15106">
                  <c:v>-5.8593800000000001E-2</c:v>
                </c:pt>
                <c:pt idx="15107">
                  <c:v>-6.9531300000000004E-2</c:v>
                </c:pt>
                <c:pt idx="15108">
                  <c:v>-0.10625</c:v>
                </c:pt>
                <c:pt idx="15109">
                  <c:v>-0.110156</c:v>
                </c:pt>
                <c:pt idx="15110">
                  <c:v>-6.0156300000000003E-2</c:v>
                </c:pt>
                <c:pt idx="15111">
                  <c:v>3.5937499999999997E-2</c:v>
                </c:pt>
                <c:pt idx="15112">
                  <c:v>-0.125781</c:v>
                </c:pt>
                <c:pt idx="15113">
                  <c:v>-0.182031</c:v>
                </c:pt>
                <c:pt idx="15114">
                  <c:v>-8.4375000000000006E-2</c:v>
                </c:pt>
                <c:pt idx="15115">
                  <c:v>-1.7968700000000001E-2</c:v>
                </c:pt>
                <c:pt idx="15116">
                  <c:v>-5.9374999999999997E-2</c:v>
                </c:pt>
                <c:pt idx="15117">
                  <c:v>-1.7187500000000001E-2</c:v>
                </c:pt>
                <c:pt idx="15118">
                  <c:v>-3.6718800000000003E-2</c:v>
                </c:pt>
                <c:pt idx="15119">
                  <c:v>-7.8906299999999999E-2</c:v>
                </c:pt>
                <c:pt idx="15120">
                  <c:v>-0.18984400000000001</c:v>
                </c:pt>
                <c:pt idx="15121">
                  <c:v>-0.13203100000000001</c:v>
                </c:pt>
                <c:pt idx="15122">
                  <c:v>-1.8749999999999999E-2</c:v>
                </c:pt>
                <c:pt idx="15123">
                  <c:v>-4.2968800000000001E-2</c:v>
                </c:pt>
                <c:pt idx="15124">
                  <c:v>-6.8750000000000006E-2</c:v>
                </c:pt>
                <c:pt idx="15125">
                  <c:v>-0.111719</c:v>
                </c:pt>
                <c:pt idx="15126">
                  <c:v>-6.9531300000000004E-2</c:v>
                </c:pt>
                <c:pt idx="15127">
                  <c:v>-1.0937499999999999E-2</c:v>
                </c:pt>
                <c:pt idx="15128">
                  <c:v>-6.7968799999999996E-2</c:v>
                </c:pt>
                <c:pt idx="15129">
                  <c:v>-0.107031</c:v>
                </c:pt>
                <c:pt idx="15130">
                  <c:v>-9.5312499999999994E-2</c:v>
                </c:pt>
                <c:pt idx="15131">
                  <c:v>-5.46875E-2</c:v>
                </c:pt>
                <c:pt idx="15132">
                  <c:v>-6.7187499999999997E-2</c:v>
                </c:pt>
                <c:pt idx="15133">
                  <c:v>-7.5781299999999996E-2</c:v>
                </c:pt>
                <c:pt idx="15134">
                  <c:v>-7.2656200000000004E-2</c:v>
                </c:pt>
                <c:pt idx="15135">
                  <c:v>-7.1874999999999994E-2</c:v>
                </c:pt>
                <c:pt idx="15136">
                  <c:v>-2.34375E-2</c:v>
                </c:pt>
                <c:pt idx="15137">
                  <c:v>-5.9374999999999997E-2</c:v>
                </c:pt>
                <c:pt idx="15138">
                  <c:v>-9.2187500000000006E-2</c:v>
                </c:pt>
                <c:pt idx="15139">
                  <c:v>-9.4531299999999999E-2</c:v>
                </c:pt>
                <c:pt idx="15140">
                  <c:v>-2.8125000000000001E-2</c:v>
                </c:pt>
                <c:pt idx="15141">
                  <c:v>-8.8281200000000004E-2</c:v>
                </c:pt>
                <c:pt idx="15142">
                  <c:v>-8.8281200000000004E-2</c:v>
                </c:pt>
                <c:pt idx="15143">
                  <c:v>-5.3124999999999999E-2</c:v>
                </c:pt>
                <c:pt idx="15144">
                  <c:v>3.0468700000000001E-2</c:v>
                </c:pt>
                <c:pt idx="15145">
                  <c:v>-6.8750000000000006E-2</c:v>
                </c:pt>
                <c:pt idx="15146">
                  <c:v>-0.101562</c:v>
                </c:pt>
                <c:pt idx="15147">
                  <c:v>-9.0624999999999997E-2</c:v>
                </c:pt>
                <c:pt idx="15148">
                  <c:v>-5.6250000000000001E-2</c:v>
                </c:pt>
                <c:pt idx="15149">
                  <c:v>-6.7187499999999997E-2</c:v>
                </c:pt>
                <c:pt idx="15150">
                  <c:v>-7.8906299999999999E-2</c:v>
                </c:pt>
                <c:pt idx="15151">
                  <c:v>-0.05</c:v>
                </c:pt>
                <c:pt idx="15152">
                  <c:v>1.7187500000000001E-2</c:v>
                </c:pt>
                <c:pt idx="15153">
                  <c:v>-7.3437500000000003E-2</c:v>
                </c:pt>
                <c:pt idx="15154">
                  <c:v>-0.11562500000000001</c:v>
                </c:pt>
                <c:pt idx="15155">
                  <c:v>-8.5156300000000004E-2</c:v>
                </c:pt>
                <c:pt idx="15156">
                  <c:v>-7.1093799999999999E-2</c:v>
                </c:pt>
                <c:pt idx="15157">
                  <c:v>-5.3124999999999999E-2</c:v>
                </c:pt>
                <c:pt idx="15158">
                  <c:v>-4.9218699999999997E-2</c:v>
                </c:pt>
                <c:pt idx="15159">
                  <c:v>-7.8125E-2</c:v>
                </c:pt>
                <c:pt idx="15160">
                  <c:v>-6.6406199999999999E-2</c:v>
                </c:pt>
                <c:pt idx="15161">
                  <c:v>-0.108594</c:v>
                </c:pt>
                <c:pt idx="15162">
                  <c:v>-0.100781</c:v>
                </c:pt>
                <c:pt idx="15163">
                  <c:v>-6.4843700000000004E-2</c:v>
                </c:pt>
                <c:pt idx="15164">
                  <c:v>-8.5156300000000004E-2</c:v>
                </c:pt>
                <c:pt idx="15165">
                  <c:v>-4.2187500000000003E-2</c:v>
                </c:pt>
                <c:pt idx="15166">
                  <c:v>-7.4999999999999997E-2</c:v>
                </c:pt>
                <c:pt idx="15167">
                  <c:v>-7.9687499999999994E-2</c:v>
                </c:pt>
                <c:pt idx="15168">
                  <c:v>-6.8750000000000006E-2</c:v>
                </c:pt>
                <c:pt idx="15169">
                  <c:v>-9.1406299999999996E-2</c:v>
                </c:pt>
                <c:pt idx="15170">
                  <c:v>-7.3437500000000003E-2</c:v>
                </c:pt>
                <c:pt idx="15171">
                  <c:v>-5.6250000000000001E-2</c:v>
                </c:pt>
                <c:pt idx="15172">
                  <c:v>-6.7187499999999997E-2</c:v>
                </c:pt>
                <c:pt idx="15173">
                  <c:v>-2.34375E-2</c:v>
                </c:pt>
                <c:pt idx="15174">
                  <c:v>-2.1093799999999999E-2</c:v>
                </c:pt>
                <c:pt idx="15175">
                  <c:v>-6.1718799999999997E-2</c:v>
                </c:pt>
                <c:pt idx="15176">
                  <c:v>-7.8125E-3</c:v>
                </c:pt>
                <c:pt idx="15177">
                  <c:v>-6.9531300000000004E-2</c:v>
                </c:pt>
                <c:pt idx="15178">
                  <c:v>-9.375E-2</c:v>
                </c:pt>
                <c:pt idx="15179">
                  <c:v>-1.6406299999999999E-2</c:v>
                </c:pt>
                <c:pt idx="15180">
                  <c:v>-8.2031199999999999E-2</c:v>
                </c:pt>
                <c:pt idx="15181">
                  <c:v>-4.0625000000000001E-2</c:v>
                </c:pt>
                <c:pt idx="15182">
                  <c:v>-6.25E-2</c:v>
                </c:pt>
                <c:pt idx="15183">
                  <c:v>-6.25E-2</c:v>
                </c:pt>
                <c:pt idx="15184">
                  <c:v>1.3281299999999999E-2</c:v>
                </c:pt>
                <c:pt idx="15185">
                  <c:v>-6.9531300000000004E-2</c:v>
                </c:pt>
                <c:pt idx="15186">
                  <c:v>-0.125781</c:v>
                </c:pt>
                <c:pt idx="15187">
                  <c:v>-4.6874999999999998E-3</c:v>
                </c:pt>
                <c:pt idx="15188">
                  <c:v>-0.10312499999999999</c:v>
                </c:pt>
                <c:pt idx="15189">
                  <c:v>-0.12656300000000001</c:v>
                </c:pt>
                <c:pt idx="15190">
                  <c:v>-8.9062500000000003E-2</c:v>
                </c:pt>
                <c:pt idx="15191">
                  <c:v>-5.46875E-2</c:v>
                </c:pt>
                <c:pt idx="15192">
                  <c:v>1.40625E-2</c:v>
                </c:pt>
                <c:pt idx="15193">
                  <c:v>-7.7343800000000004E-2</c:v>
                </c:pt>
                <c:pt idx="15194">
                  <c:v>-0.13828099999999999</c:v>
                </c:pt>
                <c:pt idx="15195">
                  <c:v>7.0312500000000002E-3</c:v>
                </c:pt>
                <c:pt idx="15196">
                  <c:v>-0.12343700000000001</c:v>
                </c:pt>
                <c:pt idx="15197">
                  <c:v>-0.135156</c:v>
                </c:pt>
                <c:pt idx="15198">
                  <c:v>-0.119531</c:v>
                </c:pt>
                <c:pt idx="15199">
                  <c:v>-6.7187499999999997E-2</c:v>
                </c:pt>
                <c:pt idx="15200">
                  <c:v>-2.2656300000000001E-2</c:v>
                </c:pt>
                <c:pt idx="15201">
                  <c:v>-6.0156300000000003E-2</c:v>
                </c:pt>
                <c:pt idx="15202">
                  <c:v>-0.12109399999999999</c:v>
                </c:pt>
                <c:pt idx="15203">
                  <c:v>-0.10312499999999999</c:v>
                </c:pt>
                <c:pt idx="15204">
                  <c:v>-0.11874999999999999</c:v>
                </c:pt>
                <c:pt idx="15205">
                  <c:v>-4.2187500000000003E-2</c:v>
                </c:pt>
                <c:pt idx="15206">
                  <c:v>-4.7656299999999999E-2</c:v>
                </c:pt>
                <c:pt idx="15207">
                  <c:v>-0.13906199999999999</c:v>
                </c:pt>
                <c:pt idx="15208">
                  <c:v>-8.4375000000000006E-2</c:v>
                </c:pt>
                <c:pt idx="15209">
                  <c:v>-2.7343800000000001E-2</c:v>
                </c:pt>
                <c:pt idx="15210">
                  <c:v>-4.6093799999999997E-2</c:v>
                </c:pt>
                <c:pt idx="15211">
                  <c:v>-4.6874999999999998E-3</c:v>
                </c:pt>
                <c:pt idx="15212">
                  <c:v>3.90625E-3</c:v>
                </c:pt>
                <c:pt idx="15213">
                  <c:v>-4.8437500000000001E-2</c:v>
                </c:pt>
                <c:pt idx="15214">
                  <c:v>-0.119531</c:v>
                </c:pt>
                <c:pt idx="15215">
                  <c:v>-0.121875</c:v>
                </c:pt>
                <c:pt idx="15216">
                  <c:v>-6.25E-2</c:v>
                </c:pt>
                <c:pt idx="15217">
                  <c:v>-2.3437499999999999E-3</c:v>
                </c:pt>
                <c:pt idx="15218">
                  <c:v>-5.6250000000000001E-2</c:v>
                </c:pt>
                <c:pt idx="15219">
                  <c:v>-7.2656200000000004E-2</c:v>
                </c:pt>
                <c:pt idx="15220">
                  <c:v>-5.7031199999999997E-2</c:v>
                </c:pt>
                <c:pt idx="15221">
                  <c:v>-5.0781199999999999E-2</c:v>
                </c:pt>
                <c:pt idx="15222">
                  <c:v>3.2031200000000003E-2</c:v>
                </c:pt>
                <c:pt idx="15223">
                  <c:v>-0.13203100000000001</c:v>
                </c:pt>
                <c:pt idx="15224">
                  <c:v>-0.10625</c:v>
                </c:pt>
                <c:pt idx="15225">
                  <c:v>-9.8437499999999997E-2</c:v>
                </c:pt>
                <c:pt idx="15226">
                  <c:v>-5.1562499999999997E-2</c:v>
                </c:pt>
                <c:pt idx="15227">
                  <c:v>-5.7812500000000003E-2</c:v>
                </c:pt>
                <c:pt idx="15228">
                  <c:v>-7.4999999999999997E-2</c:v>
                </c:pt>
                <c:pt idx="15229">
                  <c:v>-8.2812499999999997E-2</c:v>
                </c:pt>
                <c:pt idx="15230">
                  <c:v>-6.7968799999999996E-2</c:v>
                </c:pt>
                <c:pt idx="15231">
                  <c:v>-6.25E-2</c:v>
                </c:pt>
                <c:pt idx="15232">
                  <c:v>-5.7812500000000003E-2</c:v>
                </c:pt>
                <c:pt idx="15233">
                  <c:v>-0.114844</c:v>
                </c:pt>
                <c:pt idx="15234">
                  <c:v>-7.4218800000000001E-2</c:v>
                </c:pt>
                <c:pt idx="15235">
                  <c:v>-7.1093799999999999E-2</c:v>
                </c:pt>
                <c:pt idx="15236">
                  <c:v>-8.3593799999999996E-2</c:v>
                </c:pt>
                <c:pt idx="15237">
                  <c:v>-5.7812500000000003E-2</c:v>
                </c:pt>
                <c:pt idx="15238">
                  <c:v>-4.7656299999999999E-2</c:v>
                </c:pt>
                <c:pt idx="15239">
                  <c:v>-6.7968799999999996E-2</c:v>
                </c:pt>
                <c:pt idx="15240">
                  <c:v>-6.7968799999999996E-2</c:v>
                </c:pt>
                <c:pt idx="15241">
                  <c:v>-0.10312499999999999</c:v>
                </c:pt>
                <c:pt idx="15242">
                  <c:v>-8.59375E-2</c:v>
                </c:pt>
                <c:pt idx="15243">
                  <c:v>-8.9062500000000003E-2</c:v>
                </c:pt>
                <c:pt idx="15244">
                  <c:v>-0.11562500000000001</c:v>
                </c:pt>
                <c:pt idx="15245">
                  <c:v>-6.0156300000000003E-2</c:v>
                </c:pt>
                <c:pt idx="15246">
                  <c:v>-4.7656299999999999E-2</c:v>
                </c:pt>
                <c:pt idx="15247">
                  <c:v>-8.8281200000000004E-2</c:v>
                </c:pt>
                <c:pt idx="15248">
                  <c:v>-9.375E-2</c:v>
                </c:pt>
                <c:pt idx="15249">
                  <c:v>-7.5781299999999996E-2</c:v>
                </c:pt>
                <c:pt idx="15250">
                  <c:v>-0.103906</c:v>
                </c:pt>
                <c:pt idx="15251">
                  <c:v>-9.2968800000000004E-2</c:v>
                </c:pt>
                <c:pt idx="15252">
                  <c:v>-9.4531299999999999E-2</c:v>
                </c:pt>
                <c:pt idx="15253">
                  <c:v>-5.1562499999999997E-2</c:v>
                </c:pt>
                <c:pt idx="15254">
                  <c:v>-5.0781199999999999E-2</c:v>
                </c:pt>
                <c:pt idx="15255">
                  <c:v>-7.7343800000000004E-2</c:v>
                </c:pt>
                <c:pt idx="15256">
                  <c:v>-0.117969</c:v>
                </c:pt>
                <c:pt idx="15257">
                  <c:v>-5.7031199999999997E-2</c:v>
                </c:pt>
                <c:pt idx="15258">
                  <c:v>-7.8125E-2</c:v>
                </c:pt>
                <c:pt idx="15259">
                  <c:v>-8.6718799999999999E-2</c:v>
                </c:pt>
                <c:pt idx="15260">
                  <c:v>-7.1874999999999994E-2</c:v>
                </c:pt>
                <c:pt idx="15261">
                  <c:v>-2.9687499999999999E-2</c:v>
                </c:pt>
                <c:pt idx="15262">
                  <c:v>-3.9843799999999999E-2</c:v>
                </c:pt>
                <c:pt idx="15263">
                  <c:v>-7.4999999999999997E-2</c:v>
                </c:pt>
                <c:pt idx="15264">
                  <c:v>-0.124219</c:v>
                </c:pt>
                <c:pt idx="15265">
                  <c:v>-8.2031199999999999E-2</c:v>
                </c:pt>
                <c:pt idx="15266">
                  <c:v>-9.0624999999999997E-2</c:v>
                </c:pt>
                <c:pt idx="15267">
                  <c:v>-9.1406299999999996E-2</c:v>
                </c:pt>
                <c:pt idx="15268">
                  <c:v>-6.8750000000000006E-2</c:v>
                </c:pt>
                <c:pt idx="15269">
                  <c:v>-6.1718799999999997E-2</c:v>
                </c:pt>
                <c:pt idx="15270">
                  <c:v>-0.1</c:v>
                </c:pt>
                <c:pt idx="15271">
                  <c:v>-9.375E-2</c:v>
                </c:pt>
                <c:pt idx="15272">
                  <c:v>-8.2031199999999999E-2</c:v>
                </c:pt>
                <c:pt idx="15273">
                  <c:v>-8.6718799999999999E-2</c:v>
                </c:pt>
                <c:pt idx="15274">
                  <c:v>-8.7499999999999994E-2</c:v>
                </c:pt>
                <c:pt idx="15275">
                  <c:v>-7.8906299999999999E-2</c:v>
                </c:pt>
                <c:pt idx="15276">
                  <c:v>-7.0312500000000002E-3</c:v>
                </c:pt>
                <c:pt idx="15277">
                  <c:v>-8.0468700000000004E-2</c:v>
                </c:pt>
                <c:pt idx="15278">
                  <c:v>-0.107031</c:v>
                </c:pt>
                <c:pt idx="15279">
                  <c:v>-9.7656199999999999E-2</c:v>
                </c:pt>
                <c:pt idx="15280">
                  <c:v>-8.5156300000000004E-2</c:v>
                </c:pt>
                <c:pt idx="15281">
                  <c:v>-8.3593799999999996E-2</c:v>
                </c:pt>
                <c:pt idx="15282">
                  <c:v>-8.6718799999999999E-2</c:v>
                </c:pt>
                <c:pt idx="15283">
                  <c:v>-7.5781299999999996E-2</c:v>
                </c:pt>
                <c:pt idx="15284">
                  <c:v>-6.7968799999999996E-2</c:v>
                </c:pt>
                <c:pt idx="15285">
                  <c:v>-0.100781</c:v>
                </c:pt>
                <c:pt idx="15286">
                  <c:v>-0.10312499999999999</c:v>
                </c:pt>
                <c:pt idx="15287">
                  <c:v>-7.5781299999999996E-2</c:v>
                </c:pt>
                <c:pt idx="15288">
                  <c:v>-7.2656200000000004E-2</c:v>
                </c:pt>
                <c:pt idx="15289">
                  <c:v>-9.1406299999999996E-2</c:v>
                </c:pt>
                <c:pt idx="15290">
                  <c:v>-6.3281299999999999E-2</c:v>
                </c:pt>
                <c:pt idx="15291">
                  <c:v>-6.6406199999999999E-2</c:v>
                </c:pt>
                <c:pt idx="15292">
                  <c:v>-7.8125E-2</c:v>
                </c:pt>
                <c:pt idx="15293">
                  <c:v>-0.121875</c:v>
                </c:pt>
                <c:pt idx="15294">
                  <c:v>-7.7343800000000004E-2</c:v>
                </c:pt>
                <c:pt idx="15295">
                  <c:v>-7.1874999999999994E-2</c:v>
                </c:pt>
                <c:pt idx="15296">
                  <c:v>-0.108594</c:v>
                </c:pt>
                <c:pt idx="15297">
                  <c:v>-0.10312499999999999</c:v>
                </c:pt>
                <c:pt idx="15298">
                  <c:v>-6.4843700000000004E-2</c:v>
                </c:pt>
                <c:pt idx="15299">
                  <c:v>-4.0625000000000001E-2</c:v>
                </c:pt>
                <c:pt idx="15300">
                  <c:v>-8.2812499999999997E-2</c:v>
                </c:pt>
                <c:pt idx="15301">
                  <c:v>-0.100781</c:v>
                </c:pt>
                <c:pt idx="15302">
                  <c:v>-6.0156300000000003E-2</c:v>
                </c:pt>
                <c:pt idx="15303">
                  <c:v>-5.46875E-2</c:v>
                </c:pt>
                <c:pt idx="15304">
                  <c:v>-7.4999999999999997E-2</c:v>
                </c:pt>
                <c:pt idx="15305">
                  <c:v>-6.1718799999999997E-2</c:v>
                </c:pt>
                <c:pt idx="15306">
                  <c:v>-2.5000000000000001E-2</c:v>
                </c:pt>
                <c:pt idx="15307">
                  <c:v>-2.5000000000000001E-2</c:v>
                </c:pt>
                <c:pt idx="15308">
                  <c:v>-7.1093799999999999E-2</c:v>
                </c:pt>
                <c:pt idx="15309">
                  <c:v>-0.109375</c:v>
                </c:pt>
                <c:pt idx="15310">
                  <c:v>-7.8906299999999999E-2</c:v>
                </c:pt>
                <c:pt idx="15311">
                  <c:v>-3.6718800000000003E-2</c:v>
                </c:pt>
                <c:pt idx="15312">
                  <c:v>-6.3281299999999999E-2</c:v>
                </c:pt>
                <c:pt idx="15313">
                  <c:v>-6.0156300000000003E-2</c:v>
                </c:pt>
                <c:pt idx="15314">
                  <c:v>2.3437499999999999E-3</c:v>
                </c:pt>
                <c:pt idx="15315">
                  <c:v>-7.0312500000000002E-3</c:v>
                </c:pt>
                <c:pt idx="15316">
                  <c:v>-3.2031299999999999E-2</c:v>
                </c:pt>
                <c:pt idx="15317">
                  <c:v>-0.101562</c:v>
                </c:pt>
                <c:pt idx="15318">
                  <c:v>-8.2031199999999999E-2</c:v>
                </c:pt>
                <c:pt idx="15319">
                  <c:v>-7.9687499999999994E-2</c:v>
                </c:pt>
                <c:pt idx="15320">
                  <c:v>-5.7812500000000003E-2</c:v>
                </c:pt>
                <c:pt idx="15321">
                  <c:v>-8.3593799999999996E-2</c:v>
                </c:pt>
                <c:pt idx="15322">
                  <c:v>-3.2031299999999999E-2</c:v>
                </c:pt>
                <c:pt idx="15323">
                  <c:v>-5.0781199999999999E-2</c:v>
                </c:pt>
                <c:pt idx="15324">
                  <c:v>-3.3593699999999997E-2</c:v>
                </c:pt>
                <c:pt idx="15325">
                  <c:v>-8.59375E-2</c:v>
                </c:pt>
                <c:pt idx="15326">
                  <c:v>-0.1125</c:v>
                </c:pt>
                <c:pt idx="15327">
                  <c:v>-0.125781</c:v>
                </c:pt>
                <c:pt idx="15328">
                  <c:v>-0.05</c:v>
                </c:pt>
                <c:pt idx="15329">
                  <c:v>-0.11328100000000001</c:v>
                </c:pt>
                <c:pt idx="15330">
                  <c:v>-0.109375</c:v>
                </c:pt>
                <c:pt idx="15331">
                  <c:v>-0.109375</c:v>
                </c:pt>
                <c:pt idx="15332">
                  <c:v>-7.5781299999999996E-2</c:v>
                </c:pt>
                <c:pt idx="15333">
                  <c:v>3.2031200000000003E-2</c:v>
                </c:pt>
                <c:pt idx="15334">
                  <c:v>-3.3593699999999997E-2</c:v>
                </c:pt>
                <c:pt idx="15335">
                  <c:v>-0.11562500000000001</c:v>
                </c:pt>
                <c:pt idx="15336">
                  <c:v>-0.10781200000000001</c:v>
                </c:pt>
                <c:pt idx="15337">
                  <c:v>-9.0624999999999997E-2</c:v>
                </c:pt>
                <c:pt idx="15338">
                  <c:v>-7.1093799999999999E-2</c:v>
                </c:pt>
                <c:pt idx="15339">
                  <c:v>-8.2031199999999999E-2</c:v>
                </c:pt>
                <c:pt idx="15340">
                  <c:v>-0.114063</c:v>
                </c:pt>
                <c:pt idx="15341">
                  <c:v>-1.8749999999999999E-2</c:v>
                </c:pt>
                <c:pt idx="15342">
                  <c:v>-2.0312500000000001E-2</c:v>
                </c:pt>
                <c:pt idx="15343">
                  <c:v>-2.5781200000000001E-2</c:v>
                </c:pt>
                <c:pt idx="15344">
                  <c:v>6.7968799999999996E-2</c:v>
                </c:pt>
                <c:pt idx="15345">
                  <c:v>-4.4531300000000003E-2</c:v>
                </c:pt>
                <c:pt idx="15346">
                  <c:v>-2.2656300000000001E-2</c:v>
                </c:pt>
                <c:pt idx="15347">
                  <c:v>-7.4218800000000001E-2</c:v>
                </c:pt>
                <c:pt idx="15348">
                  <c:v>-0.19375000000000001</c:v>
                </c:pt>
                <c:pt idx="15349">
                  <c:v>-9.8437499999999997E-2</c:v>
                </c:pt>
                <c:pt idx="15350">
                  <c:v>-0.122656</c:v>
                </c:pt>
                <c:pt idx="15351">
                  <c:v>-0.117969</c:v>
                </c:pt>
                <c:pt idx="15352">
                  <c:v>-8.9062500000000003E-2</c:v>
                </c:pt>
                <c:pt idx="15353">
                  <c:v>-8.6718799999999999E-2</c:v>
                </c:pt>
                <c:pt idx="15354">
                  <c:v>-3.5156199999999999E-2</c:v>
                </c:pt>
                <c:pt idx="15355">
                  <c:v>-7.7343800000000004E-2</c:v>
                </c:pt>
                <c:pt idx="15356">
                  <c:v>-0.10625</c:v>
                </c:pt>
                <c:pt idx="15357">
                  <c:v>-7.8125E-2</c:v>
                </c:pt>
                <c:pt idx="15358">
                  <c:v>-6.1718799999999997E-2</c:v>
                </c:pt>
                <c:pt idx="15359">
                  <c:v>-9.6093700000000004E-2</c:v>
                </c:pt>
                <c:pt idx="15360">
                  <c:v>-9.5312499999999994E-2</c:v>
                </c:pt>
                <c:pt idx="15361">
                  <c:v>-8.4375000000000006E-2</c:v>
                </c:pt>
                <c:pt idx="15362">
                  <c:v>-7.3437500000000003E-2</c:v>
                </c:pt>
                <c:pt idx="15363">
                  <c:v>-3.6718800000000003E-2</c:v>
                </c:pt>
                <c:pt idx="15364">
                  <c:v>-7.7343800000000004E-2</c:v>
                </c:pt>
                <c:pt idx="15365">
                  <c:v>-8.7499999999999994E-2</c:v>
                </c:pt>
                <c:pt idx="15366">
                  <c:v>-8.2812499999999997E-2</c:v>
                </c:pt>
                <c:pt idx="15367">
                  <c:v>-6.6406199999999999E-2</c:v>
                </c:pt>
                <c:pt idx="15368">
                  <c:v>-8.3593799999999996E-2</c:v>
                </c:pt>
                <c:pt idx="15369">
                  <c:v>-8.7499999999999994E-2</c:v>
                </c:pt>
                <c:pt idx="15370">
                  <c:v>-5.7812500000000003E-2</c:v>
                </c:pt>
                <c:pt idx="15371">
                  <c:v>-7.0312500000000002E-3</c:v>
                </c:pt>
                <c:pt idx="15372">
                  <c:v>-0.1</c:v>
                </c:pt>
                <c:pt idx="15373">
                  <c:v>-0.120313</c:v>
                </c:pt>
                <c:pt idx="15374">
                  <c:v>-0.110156</c:v>
                </c:pt>
                <c:pt idx="15375">
                  <c:v>-6.7968799999999996E-2</c:v>
                </c:pt>
                <c:pt idx="15376">
                  <c:v>-3.7499999999999999E-2</c:v>
                </c:pt>
                <c:pt idx="15377">
                  <c:v>-8.2812499999999997E-2</c:v>
                </c:pt>
                <c:pt idx="15378">
                  <c:v>-9.2187500000000006E-2</c:v>
                </c:pt>
                <c:pt idx="15379">
                  <c:v>-9.2187500000000006E-2</c:v>
                </c:pt>
                <c:pt idx="15380">
                  <c:v>-9.2968800000000004E-2</c:v>
                </c:pt>
                <c:pt idx="15381">
                  <c:v>-8.2031199999999999E-2</c:v>
                </c:pt>
                <c:pt idx="15382">
                  <c:v>-7.1093799999999999E-2</c:v>
                </c:pt>
                <c:pt idx="15383">
                  <c:v>-7.4999999999999997E-2</c:v>
                </c:pt>
                <c:pt idx="15384">
                  <c:v>-1.2500000000000001E-2</c:v>
                </c:pt>
                <c:pt idx="15385">
                  <c:v>-5.6250000000000001E-2</c:v>
                </c:pt>
                <c:pt idx="15386">
                  <c:v>-8.5156300000000004E-2</c:v>
                </c:pt>
                <c:pt idx="15387">
                  <c:v>-7.3437500000000003E-2</c:v>
                </c:pt>
                <c:pt idx="15388">
                  <c:v>-6.4843700000000004E-2</c:v>
                </c:pt>
                <c:pt idx="15389">
                  <c:v>-6.0156300000000003E-2</c:v>
                </c:pt>
                <c:pt idx="15390">
                  <c:v>-4.2968800000000001E-2</c:v>
                </c:pt>
                <c:pt idx="15391">
                  <c:v>-6.5625000000000003E-2</c:v>
                </c:pt>
                <c:pt idx="15392">
                  <c:v>-6.5625000000000003E-2</c:v>
                </c:pt>
                <c:pt idx="15393">
                  <c:v>-6.6406199999999999E-2</c:v>
                </c:pt>
                <c:pt idx="15394">
                  <c:v>-6.3281299999999999E-2</c:v>
                </c:pt>
                <c:pt idx="15395">
                  <c:v>-5.2343800000000003E-2</c:v>
                </c:pt>
                <c:pt idx="15396">
                  <c:v>-7.4999999999999997E-2</c:v>
                </c:pt>
                <c:pt idx="15397">
                  <c:v>-2.8125000000000001E-2</c:v>
                </c:pt>
                <c:pt idx="15398">
                  <c:v>-2.1874999999999999E-2</c:v>
                </c:pt>
                <c:pt idx="15399">
                  <c:v>-6.7968799999999996E-2</c:v>
                </c:pt>
                <c:pt idx="15400">
                  <c:v>-9.0624999999999997E-2</c:v>
                </c:pt>
                <c:pt idx="15401">
                  <c:v>-9.6093700000000004E-2</c:v>
                </c:pt>
                <c:pt idx="15402">
                  <c:v>-7.4999999999999997E-2</c:v>
                </c:pt>
                <c:pt idx="15403">
                  <c:v>-8.0468700000000004E-2</c:v>
                </c:pt>
                <c:pt idx="15404">
                  <c:v>-7.5781299999999996E-2</c:v>
                </c:pt>
                <c:pt idx="15405">
                  <c:v>-3.9843799999999999E-2</c:v>
                </c:pt>
                <c:pt idx="15406">
                  <c:v>-1.5625E-2</c:v>
                </c:pt>
                <c:pt idx="15407">
                  <c:v>-6.4843700000000004E-2</c:v>
                </c:pt>
                <c:pt idx="15408">
                  <c:v>-0.1125</c:v>
                </c:pt>
                <c:pt idx="15409">
                  <c:v>-0.101562</c:v>
                </c:pt>
                <c:pt idx="15410">
                  <c:v>-3.90625E-2</c:v>
                </c:pt>
                <c:pt idx="15411">
                  <c:v>-7.8125E-3</c:v>
                </c:pt>
                <c:pt idx="15412">
                  <c:v>-5.5468799999999999E-2</c:v>
                </c:pt>
                <c:pt idx="15413">
                  <c:v>-3.3593699999999997E-2</c:v>
                </c:pt>
                <c:pt idx="15414">
                  <c:v>3.2812500000000001E-2</c:v>
                </c:pt>
                <c:pt idx="15415">
                  <c:v>-3.125E-2</c:v>
                </c:pt>
                <c:pt idx="15416">
                  <c:v>-0.103906</c:v>
                </c:pt>
                <c:pt idx="15417">
                  <c:v>-9.8437499999999997E-2</c:v>
                </c:pt>
                <c:pt idx="15418">
                  <c:v>-8.9843800000000001E-2</c:v>
                </c:pt>
                <c:pt idx="15419">
                  <c:v>-1.0156200000000001E-2</c:v>
                </c:pt>
                <c:pt idx="15420">
                  <c:v>-8.3593799999999996E-2</c:v>
                </c:pt>
                <c:pt idx="15421">
                  <c:v>-9.7656199999999999E-2</c:v>
                </c:pt>
                <c:pt idx="15422">
                  <c:v>-2.2656300000000001E-2</c:v>
                </c:pt>
                <c:pt idx="15423">
                  <c:v>-2.8125000000000001E-2</c:v>
                </c:pt>
                <c:pt idx="15424">
                  <c:v>2.3437499999999999E-3</c:v>
                </c:pt>
                <c:pt idx="15425">
                  <c:v>-3.2812500000000001E-2</c:v>
                </c:pt>
                <c:pt idx="15426">
                  <c:v>-6.8750000000000006E-2</c:v>
                </c:pt>
                <c:pt idx="15427">
                  <c:v>-0.102344</c:v>
                </c:pt>
                <c:pt idx="15428">
                  <c:v>-7.8906299999999999E-2</c:v>
                </c:pt>
                <c:pt idx="15429">
                  <c:v>-2.34375E-2</c:v>
                </c:pt>
                <c:pt idx="15430">
                  <c:v>-1.2500000000000001E-2</c:v>
                </c:pt>
                <c:pt idx="15431">
                  <c:v>-0.141406</c:v>
                </c:pt>
                <c:pt idx="15432">
                  <c:v>-0.12734400000000001</c:v>
                </c:pt>
                <c:pt idx="15433">
                  <c:v>6.5625000000000003E-2</c:v>
                </c:pt>
                <c:pt idx="15434">
                  <c:v>3.2812500000000001E-2</c:v>
                </c:pt>
                <c:pt idx="15435">
                  <c:v>-4.1406199999999997E-2</c:v>
                </c:pt>
                <c:pt idx="15436">
                  <c:v>-7.7343800000000004E-2</c:v>
                </c:pt>
                <c:pt idx="15437">
                  <c:v>-0.130469</c:v>
                </c:pt>
                <c:pt idx="15438">
                  <c:v>-0.104688</c:v>
                </c:pt>
                <c:pt idx="15439">
                  <c:v>-1.2500000000000001E-2</c:v>
                </c:pt>
                <c:pt idx="15440">
                  <c:v>-6.5625000000000003E-2</c:v>
                </c:pt>
                <c:pt idx="15441">
                  <c:v>2.2656200000000001E-2</c:v>
                </c:pt>
                <c:pt idx="15442">
                  <c:v>-0.12656300000000001</c:v>
                </c:pt>
                <c:pt idx="15443">
                  <c:v>-0.157031</c:v>
                </c:pt>
                <c:pt idx="15444">
                  <c:v>-0.1125</c:v>
                </c:pt>
                <c:pt idx="15445">
                  <c:v>-6.8750000000000006E-2</c:v>
                </c:pt>
                <c:pt idx="15446">
                  <c:v>-4.0625000000000001E-2</c:v>
                </c:pt>
                <c:pt idx="15447">
                  <c:v>-0.100781</c:v>
                </c:pt>
                <c:pt idx="15448">
                  <c:v>-0.101562</c:v>
                </c:pt>
                <c:pt idx="15449">
                  <c:v>-8.5156300000000004E-2</c:v>
                </c:pt>
                <c:pt idx="15450">
                  <c:v>-6.0937499999999999E-2</c:v>
                </c:pt>
                <c:pt idx="15451">
                  <c:v>-1.0156200000000001E-2</c:v>
                </c:pt>
                <c:pt idx="15452">
                  <c:v>-9.0624999999999997E-2</c:v>
                </c:pt>
                <c:pt idx="15453">
                  <c:v>-8.9062500000000003E-2</c:v>
                </c:pt>
                <c:pt idx="15454">
                  <c:v>-4.2187500000000003E-2</c:v>
                </c:pt>
                <c:pt idx="15455">
                  <c:v>-9.2187500000000006E-2</c:v>
                </c:pt>
                <c:pt idx="15456">
                  <c:v>-9.6093700000000004E-2</c:v>
                </c:pt>
                <c:pt idx="15457">
                  <c:v>-3.5937499999999997E-2</c:v>
                </c:pt>
                <c:pt idx="15458">
                  <c:v>-0.05</c:v>
                </c:pt>
                <c:pt idx="15459">
                  <c:v>-1.9531199999999999E-2</c:v>
                </c:pt>
                <c:pt idx="15460">
                  <c:v>-0.11093799999999999</c:v>
                </c:pt>
                <c:pt idx="15461">
                  <c:v>-8.3593799999999996E-2</c:v>
                </c:pt>
                <c:pt idx="15462">
                  <c:v>-1.5625E-2</c:v>
                </c:pt>
                <c:pt idx="15463">
                  <c:v>-0.11328100000000001</c:v>
                </c:pt>
                <c:pt idx="15464">
                  <c:v>-0.10625</c:v>
                </c:pt>
                <c:pt idx="15465">
                  <c:v>-4.2187500000000003E-2</c:v>
                </c:pt>
                <c:pt idx="15466">
                  <c:v>-3.5937499999999997E-2</c:v>
                </c:pt>
                <c:pt idx="15467">
                  <c:v>-3.2031299999999999E-2</c:v>
                </c:pt>
                <c:pt idx="15468">
                  <c:v>-0.1</c:v>
                </c:pt>
                <c:pt idx="15469">
                  <c:v>-6.6406199999999999E-2</c:v>
                </c:pt>
                <c:pt idx="15470">
                  <c:v>-3.3593699999999997E-2</c:v>
                </c:pt>
                <c:pt idx="15471">
                  <c:v>-8.9843800000000001E-2</c:v>
                </c:pt>
                <c:pt idx="15472">
                  <c:v>-8.4375000000000006E-2</c:v>
                </c:pt>
                <c:pt idx="15473">
                  <c:v>-2.34375E-2</c:v>
                </c:pt>
                <c:pt idx="15474">
                  <c:v>-9.3749999999999997E-3</c:v>
                </c:pt>
                <c:pt idx="15475">
                  <c:v>8.5937500000000007E-3</c:v>
                </c:pt>
                <c:pt idx="15476">
                  <c:v>-8.6718799999999999E-2</c:v>
                </c:pt>
                <c:pt idx="15477">
                  <c:v>-8.4375000000000006E-2</c:v>
                </c:pt>
                <c:pt idx="15478">
                  <c:v>-3.2812500000000001E-2</c:v>
                </c:pt>
                <c:pt idx="15479">
                  <c:v>-7.7343800000000004E-2</c:v>
                </c:pt>
                <c:pt idx="15480">
                  <c:v>-9.6875000000000003E-2</c:v>
                </c:pt>
                <c:pt idx="15481">
                  <c:v>-7.2656200000000004E-2</c:v>
                </c:pt>
                <c:pt idx="15482">
                  <c:v>-2.5000000000000001E-2</c:v>
                </c:pt>
                <c:pt idx="15483">
                  <c:v>-3.4375000000000003E-2</c:v>
                </c:pt>
                <c:pt idx="15484">
                  <c:v>-0.1125</c:v>
                </c:pt>
                <c:pt idx="15485">
                  <c:v>-9.2187500000000006E-2</c:v>
                </c:pt>
                <c:pt idx="15486">
                  <c:v>-6.1718799999999997E-2</c:v>
                </c:pt>
                <c:pt idx="15487">
                  <c:v>-6.9531300000000004E-2</c:v>
                </c:pt>
                <c:pt idx="15488">
                  <c:v>-7.6562500000000006E-2</c:v>
                </c:pt>
                <c:pt idx="15489">
                  <c:v>-3.6718800000000003E-2</c:v>
                </c:pt>
                <c:pt idx="15490">
                  <c:v>-2.1874999999999999E-2</c:v>
                </c:pt>
                <c:pt idx="15491">
                  <c:v>-2.2656300000000001E-2</c:v>
                </c:pt>
                <c:pt idx="15492">
                  <c:v>-0.11562500000000001</c:v>
                </c:pt>
                <c:pt idx="15493">
                  <c:v>-9.6875000000000003E-2</c:v>
                </c:pt>
                <c:pt idx="15494">
                  <c:v>-6.7187499999999997E-2</c:v>
                </c:pt>
                <c:pt idx="15495">
                  <c:v>-5.7031199999999997E-2</c:v>
                </c:pt>
                <c:pt idx="15496">
                  <c:v>-9.0624999999999997E-2</c:v>
                </c:pt>
                <c:pt idx="15497">
                  <c:v>-6.25E-2</c:v>
                </c:pt>
                <c:pt idx="15498">
                  <c:v>-2.3437499999999999E-3</c:v>
                </c:pt>
                <c:pt idx="15499">
                  <c:v>-2.7343800000000001E-2</c:v>
                </c:pt>
                <c:pt idx="15500">
                  <c:v>-0.1125</c:v>
                </c:pt>
                <c:pt idx="15501">
                  <c:v>-0.108594</c:v>
                </c:pt>
                <c:pt idx="15502">
                  <c:v>-7.7343800000000004E-2</c:v>
                </c:pt>
                <c:pt idx="15503">
                  <c:v>-2.1874999999999999E-2</c:v>
                </c:pt>
                <c:pt idx="15504">
                  <c:v>-8.0468700000000004E-2</c:v>
                </c:pt>
                <c:pt idx="15505">
                  <c:v>-8.6718799999999999E-2</c:v>
                </c:pt>
                <c:pt idx="15506">
                  <c:v>-4.3749999999999997E-2</c:v>
                </c:pt>
                <c:pt idx="15507">
                  <c:v>-3.9843799999999999E-2</c:v>
                </c:pt>
                <c:pt idx="15508">
                  <c:v>-9.0624999999999997E-2</c:v>
                </c:pt>
                <c:pt idx="15509">
                  <c:v>-0.10781200000000001</c:v>
                </c:pt>
                <c:pt idx="15510">
                  <c:v>-7.6562500000000006E-2</c:v>
                </c:pt>
                <c:pt idx="15511">
                  <c:v>-3.5156199999999999E-2</c:v>
                </c:pt>
                <c:pt idx="15512">
                  <c:v>-7.1093799999999999E-2</c:v>
                </c:pt>
                <c:pt idx="15513">
                  <c:v>-0.10312499999999999</c:v>
                </c:pt>
                <c:pt idx="15514">
                  <c:v>-6.1718799999999997E-2</c:v>
                </c:pt>
                <c:pt idx="15515">
                  <c:v>-3.8281299999999997E-2</c:v>
                </c:pt>
                <c:pt idx="15516">
                  <c:v>-0.05</c:v>
                </c:pt>
                <c:pt idx="15517">
                  <c:v>-7.4999999999999997E-2</c:v>
                </c:pt>
                <c:pt idx="15518">
                  <c:v>-8.7499999999999994E-2</c:v>
                </c:pt>
                <c:pt idx="15519">
                  <c:v>-5.1562499999999997E-2</c:v>
                </c:pt>
                <c:pt idx="15520">
                  <c:v>-6.5625000000000003E-2</c:v>
                </c:pt>
                <c:pt idx="15521">
                  <c:v>-9.5312499999999994E-2</c:v>
                </c:pt>
                <c:pt idx="15522">
                  <c:v>-8.8281200000000004E-2</c:v>
                </c:pt>
                <c:pt idx="15523">
                  <c:v>-6.2500000000000003E-3</c:v>
                </c:pt>
                <c:pt idx="15524">
                  <c:v>-4.2968800000000001E-2</c:v>
                </c:pt>
                <c:pt idx="15525">
                  <c:v>-8.2812499999999997E-2</c:v>
                </c:pt>
                <c:pt idx="15526">
                  <c:v>-0.13125000000000001</c:v>
                </c:pt>
                <c:pt idx="15527">
                  <c:v>-0.10781200000000001</c:v>
                </c:pt>
                <c:pt idx="15528">
                  <c:v>-8.9843800000000001E-2</c:v>
                </c:pt>
                <c:pt idx="15529">
                  <c:v>-6.3281299999999999E-2</c:v>
                </c:pt>
                <c:pt idx="15530">
                  <c:v>-9.6093700000000004E-2</c:v>
                </c:pt>
                <c:pt idx="15531">
                  <c:v>-3.7499999999999999E-2</c:v>
                </c:pt>
                <c:pt idx="15532">
                  <c:v>-3.0468800000000001E-2</c:v>
                </c:pt>
                <c:pt idx="15533">
                  <c:v>-9.0624999999999997E-2</c:v>
                </c:pt>
                <c:pt idx="15534">
                  <c:v>-0.12890599999999999</c:v>
                </c:pt>
                <c:pt idx="15535">
                  <c:v>-0.10781200000000001</c:v>
                </c:pt>
                <c:pt idx="15536">
                  <c:v>-9.4531299999999999E-2</c:v>
                </c:pt>
                <c:pt idx="15537">
                  <c:v>-2.8125000000000001E-2</c:v>
                </c:pt>
                <c:pt idx="15538">
                  <c:v>-8.59375E-2</c:v>
                </c:pt>
                <c:pt idx="15539">
                  <c:v>-6.3281299999999999E-2</c:v>
                </c:pt>
                <c:pt idx="15540">
                  <c:v>-5.3906299999999997E-2</c:v>
                </c:pt>
                <c:pt idx="15541">
                  <c:v>-4.8437500000000001E-2</c:v>
                </c:pt>
                <c:pt idx="15542">
                  <c:v>-3.7499999999999999E-2</c:v>
                </c:pt>
                <c:pt idx="15543">
                  <c:v>-0.109375</c:v>
                </c:pt>
                <c:pt idx="15544">
                  <c:v>-0.122656</c:v>
                </c:pt>
                <c:pt idx="15545">
                  <c:v>-7.8125E-2</c:v>
                </c:pt>
                <c:pt idx="15546">
                  <c:v>-4.9218699999999997E-2</c:v>
                </c:pt>
                <c:pt idx="15547">
                  <c:v>-0.12812499999999999</c:v>
                </c:pt>
                <c:pt idx="15548">
                  <c:v>-0.103906</c:v>
                </c:pt>
                <c:pt idx="15549">
                  <c:v>4.6874999999999998E-3</c:v>
                </c:pt>
                <c:pt idx="15550">
                  <c:v>-7.8125000000000004E-4</c:v>
                </c:pt>
                <c:pt idx="15551">
                  <c:v>-7.6562500000000006E-2</c:v>
                </c:pt>
                <c:pt idx="15552">
                  <c:v>-1.3281299999999999E-2</c:v>
                </c:pt>
                <c:pt idx="15553">
                  <c:v>-2.6562499999999999E-2</c:v>
                </c:pt>
                <c:pt idx="15554">
                  <c:v>-7.9687499999999994E-2</c:v>
                </c:pt>
                <c:pt idx="15555">
                  <c:v>-0.14296900000000001</c:v>
                </c:pt>
                <c:pt idx="15556">
                  <c:v>-0.13906199999999999</c:v>
                </c:pt>
                <c:pt idx="15557">
                  <c:v>-4.8437500000000001E-2</c:v>
                </c:pt>
                <c:pt idx="15558">
                  <c:v>-4.4531300000000003E-2</c:v>
                </c:pt>
                <c:pt idx="15559">
                  <c:v>-0.114063</c:v>
                </c:pt>
                <c:pt idx="15560">
                  <c:v>-9.6875000000000003E-2</c:v>
                </c:pt>
                <c:pt idx="15561">
                  <c:v>-7.4218800000000001E-2</c:v>
                </c:pt>
                <c:pt idx="15562">
                  <c:v>-5.0781199999999999E-2</c:v>
                </c:pt>
                <c:pt idx="15563">
                  <c:v>-5.1562499999999997E-2</c:v>
                </c:pt>
                <c:pt idx="15564">
                  <c:v>-0.124219</c:v>
                </c:pt>
                <c:pt idx="15565">
                  <c:v>-0.109375</c:v>
                </c:pt>
                <c:pt idx="15566">
                  <c:v>-4.7656299999999999E-2</c:v>
                </c:pt>
                <c:pt idx="15567">
                  <c:v>-0.114844</c:v>
                </c:pt>
                <c:pt idx="15568">
                  <c:v>-0.107031</c:v>
                </c:pt>
                <c:pt idx="15569">
                  <c:v>-0.10625</c:v>
                </c:pt>
                <c:pt idx="15570">
                  <c:v>-0.122656</c:v>
                </c:pt>
                <c:pt idx="15571">
                  <c:v>-2.6562499999999999E-2</c:v>
                </c:pt>
                <c:pt idx="15572">
                  <c:v>-8.9062500000000003E-2</c:v>
                </c:pt>
                <c:pt idx="15573">
                  <c:v>-0.135156</c:v>
                </c:pt>
                <c:pt idx="15574">
                  <c:v>-9.8437499999999997E-2</c:v>
                </c:pt>
                <c:pt idx="15575">
                  <c:v>-6.7968799999999996E-2</c:v>
                </c:pt>
                <c:pt idx="15576">
                  <c:v>-5.1562499999999997E-2</c:v>
                </c:pt>
                <c:pt idx="15577">
                  <c:v>-4.9218699999999997E-2</c:v>
                </c:pt>
                <c:pt idx="15578">
                  <c:v>-4.4531300000000003E-2</c:v>
                </c:pt>
                <c:pt idx="15579">
                  <c:v>2.1874999999999999E-2</c:v>
                </c:pt>
                <c:pt idx="15580">
                  <c:v>-9.2187500000000006E-2</c:v>
                </c:pt>
                <c:pt idx="15581">
                  <c:v>-0.114844</c:v>
                </c:pt>
                <c:pt idx="15582">
                  <c:v>-6.1718799999999997E-2</c:v>
                </c:pt>
                <c:pt idx="15583">
                  <c:v>-6.1718799999999997E-2</c:v>
                </c:pt>
                <c:pt idx="15584">
                  <c:v>-4.8437500000000001E-2</c:v>
                </c:pt>
                <c:pt idx="15585">
                  <c:v>-2.34375E-2</c:v>
                </c:pt>
                <c:pt idx="15586">
                  <c:v>-8.7499999999999994E-2</c:v>
                </c:pt>
                <c:pt idx="15587">
                  <c:v>-7.6562500000000006E-2</c:v>
                </c:pt>
                <c:pt idx="15588">
                  <c:v>-6.4843700000000004E-2</c:v>
                </c:pt>
                <c:pt idx="15589">
                  <c:v>-6.7968799999999996E-2</c:v>
                </c:pt>
                <c:pt idx="15590">
                  <c:v>-8.2031199999999999E-2</c:v>
                </c:pt>
                <c:pt idx="15591">
                  <c:v>-8.9062500000000003E-2</c:v>
                </c:pt>
                <c:pt idx="15592">
                  <c:v>-1.6406299999999999E-2</c:v>
                </c:pt>
                <c:pt idx="15593">
                  <c:v>1.17188E-2</c:v>
                </c:pt>
                <c:pt idx="15594">
                  <c:v>-9.1406299999999996E-2</c:v>
                </c:pt>
                <c:pt idx="15595">
                  <c:v>-9.2187500000000006E-2</c:v>
                </c:pt>
                <c:pt idx="15596">
                  <c:v>-6.0937499999999999E-2</c:v>
                </c:pt>
                <c:pt idx="15597">
                  <c:v>-7.6562500000000006E-2</c:v>
                </c:pt>
                <c:pt idx="15598">
                  <c:v>-4.2968800000000001E-2</c:v>
                </c:pt>
                <c:pt idx="15599">
                  <c:v>-6.7968799999999996E-2</c:v>
                </c:pt>
                <c:pt idx="15600">
                  <c:v>-4.5312499999999999E-2</c:v>
                </c:pt>
                <c:pt idx="15601">
                  <c:v>-6.8750000000000006E-2</c:v>
                </c:pt>
                <c:pt idx="15602">
                  <c:v>-0.117969</c:v>
                </c:pt>
                <c:pt idx="15603">
                  <c:v>-7.1093799999999999E-2</c:v>
                </c:pt>
                <c:pt idx="15604">
                  <c:v>-8.2812499999999997E-2</c:v>
                </c:pt>
                <c:pt idx="15605">
                  <c:v>-8.2031199999999999E-2</c:v>
                </c:pt>
                <c:pt idx="15606">
                  <c:v>-2.2656300000000001E-2</c:v>
                </c:pt>
                <c:pt idx="15607">
                  <c:v>-4.2187500000000003E-2</c:v>
                </c:pt>
                <c:pt idx="15608">
                  <c:v>-5.3124999999999999E-2</c:v>
                </c:pt>
                <c:pt idx="15609">
                  <c:v>-8.3593799999999996E-2</c:v>
                </c:pt>
                <c:pt idx="15610">
                  <c:v>-0.107031</c:v>
                </c:pt>
                <c:pt idx="15611">
                  <c:v>-1.2500000000000001E-2</c:v>
                </c:pt>
                <c:pt idx="15612">
                  <c:v>-7.9687499999999994E-2</c:v>
                </c:pt>
                <c:pt idx="15613">
                  <c:v>-0.120313</c:v>
                </c:pt>
                <c:pt idx="15614">
                  <c:v>-1.6406299999999999E-2</c:v>
                </c:pt>
                <c:pt idx="15615">
                  <c:v>-2.7343800000000001E-2</c:v>
                </c:pt>
                <c:pt idx="15616">
                  <c:v>-3.2812500000000001E-2</c:v>
                </c:pt>
                <c:pt idx="15617">
                  <c:v>-8.5156300000000004E-2</c:v>
                </c:pt>
                <c:pt idx="15618">
                  <c:v>-0.139844</c:v>
                </c:pt>
                <c:pt idx="15619">
                  <c:v>-1.7187500000000001E-2</c:v>
                </c:pt>
                <c:pt idx="15620">
                  <c:v>-6.25E-2</c:v>
                </c:pt>
                <c:pt idx="15621">
                  <c:v>-0.104688</c:v>
                </c:pt>
                <c:pt idx="15622">
                  <c:v>-7.1093799999999999E-2</c:v>
                </c:pt>
                <c:pt idx="15623">
                  <c:v>-2.5781200000000001E-2</c:v>
                </c:pt>
                <c:pt idx="15624">
                  <c:v>-4.0625000000000001E-2</c:v>
                </c:pt>
                <c:pt idx="15625">
                  <c:v>-1.0937499999999999E-2</c:v>
                </c:pt>
                <c:pt idx="15626">
                  <c:v>-7.9687499999999994E-2</c:v>
                </c:pt>
                <c:pt idx="15627">
                  <c:v>-0.1125</c:v>
                </c:pt>
                <c:pt idx="15628">
                  <c:v>-0.125</c:v>
                </c:pt>
                <c:pt idx="15629">
                  <c:v>-7.3437500000000003E-2</c:v>
                </c:pt>
                <c:pt idx="15630">
                  <c:v>-1.4843800000000001E-2</c:v>
                </c:pt>
                <c:pt idx="15631">
                  <c:v>-0.12343700000000001</c:v>
                </c:pt>
                <c:pt idx="15632">
                  <c:v>-8.9062500000000003E-2</c:v>
                </c:pt>
                <c:pt idx="15633">
                  <c:v>-1.3281299999999999E-2</c:v>
                </c:pt>
                <c:pt idx="15634">
                  <c:v>-3.8281299999999997E-2</c:v>
                </c:pt>
                <c:pt idx="15635">
                  <c:v>-4.4531300000000003E-2</c:v>
                </c:pt>
                <c:pt idx="15636">
                  <c:v>1.5625E-2</c:v>
                </c:pt>
                <c:pt idx="15637">
                  <c:v>-2.6562499999999999E-2</c:v>
                </c:pt>
                <c:pt idx="15638">
                  <c:v>-0.110156</c:v>
                </c:pt>
                <c:pt idx="15639">
                  <c:v>-0.15468699999999999</c:v>
                </c:pt>
                <c:pt idx="15640">
                  <c:v>-0.11874999999999999</c:v>
                </c:pt>
                <c:pt idx="15641">
                  <c:v>-6.1718799999999997E-2</c:v>
                </c:pt>
                <c:pt idx="15642">
                  <c:v>-4.2968800000000001E-2</c:v>
                </c:pt>
                <c:pt idx="15643">
                  <c:v>-5.2343800000000003E-2</c:v>
                </c:pt>
                <c:pt idx="15644">
                  <c:v>-1.0937499999999999E-2</c:v>
                </c:pt>
                <c:pt idx="15645">
                  <c:v>-7.4999999999999997E-2</c:v>
                </c:pt>
                <c:pt idx="15646">
                  <c:v>-9.6093700000000004E-2</c:v>
                </c:pt>
                <c:pt idx="15647">
                  <c:v>-6.7187499999999997E-2</c:v>
                </c:pt>
                <c:pt idx="15648">
                  <c:v>-5.46875E-2</c:v>
                </c:pt>
                <c:pt idx="15649">
                  <c:v>-5.3906299999999997E-2</c:v>
                </c:pt>
                <c:pt idx="15650">
                  <c:v>-9.2187500000000006E-2</c:v>
                </c:pt>
                <c:pt idx="15651">
                  <c:v>-5.2343800000000003E-2</c:v>
                </c:pt>
                <c:pt idx="15652">
                  <c:v>-4.6093799999999997E-2</c:v>
                </c:pt>
                <c:pt idx="15653">
                  <c:v>-6.5625000000000003E-2</c:v>
                </c:pt>
                <c:pt idx="15654">
                  <c:v>-7.4999999999999997E-2</c:v>
                </c:pt>
                <c:pt idx="15655">
                  <c:v>-0.05</c:v>
                </c:pt>
                <c:pt idx="15656">
                  <c:v>-6.7968799999999996E-2</c:v>
                </c:pt>
                <c:pt idx="15657">
                  <c:v>-5.1562499999999997E-2</c:v>
                </c:pt>
                <c:pt idx="15658">
                  <c:v>-7.9687499999999994E-2</c:v>
                </c:pt>
                <c:pt idx="15659">
                  <c:v>-6.5625000000000003E-2</c:v>
                </c:pt>
                <c:pt idx="15660">
                  <c:v>-5.9374999999999997E-2</c:v>
                </c:pt>
                <c:pt idx="15661">
                  <c:v>-5.3906299999999997E-2</c:v>
                </c:pt>
                <c:pt idx="15662">
                  <c:v>-1.9531199999999999E-2</c:v>
                </c:pt>
                <c:pt idx="15663">
                  <c:v>-5.7031199999999997E-2</c:v>
                </c:pt>
                <c:pt idx="15664">
                  <c:v>-0.107031</c:v>
                </c:pt>
                <c:pt idx="15665">
                  <c:v>-7.8906299999999999E-2</c:v>
                </c:pt>
                <c:pt idx="15666">
                  <c:v>-8.7499999999999994E-2</c:v>
                </c:pt>
                <c:pt idx="15667">
                  <c:v>-6.7968799999999996E-2</c:v>
                </c:pt>
                <c:pt idx="15668">
                  <c:v>-8.2812499999999997E-2</c:v>
                </c:pt>
                <c:pt idx="15669">
                  <c:v>-6.3281299999999999E-2</c:v>
                </c:pt>
                <c:pt idx="15670">
                  <c:v>1.40625E-2</c:v>
                </c:pt>
                <c:pt idx="15671">
                  <c:v>-5.6250000000000001E-2</c:v>
                </c:pt>
                <c:pt idx="15672">
                  <c:v>-0.13203100000000001</c:v>
                </c:pt>
                <c:pt idx="15673">
                  <c:v>-9.2187500000000006E-2</c:v>
                </c:pt>
                <c:pt idx="15674">
                  <c:v>-8.4375000000000006E-2</c:v>
                </c:pt>
                <c:pt idx="15675">
                  <c:v>-7.2656200000000004E-2</c:v>
                </c:pt>
                <c:pt idx="15676">
                  <c:v>-0.10546899999999999</c:v>
                </c:pt>
                <c:pt idx="15677">
                  <c:v>-7.8125E-2</c:v>
                </c:pt>
                <c:pt idx="15678">
                  <c:v>-2.5000000000000001E-2</c:v>
                </c:pt>
                <c:pt idx="15679">
                  <c:v>-4.3749999999999997E-2</c:v>
                </c:pt>
                <c:pt idx="15680">
                  <c:v>-0.120313</c:v>
                </c:pt>
                <c:pt idx="15681">
                  <c:v>-0.119531</c:v>
                </c:pt>
                <c:pt idx="15682">
                  <c:v>-0.109375</c:v>
                </c:pt>
                <c:pt idx="15683">
                  <c:v>-4.3749999999999997E-2</c:v>
                </c:pt>
                <c:pt idx="15684">
                  <c:v>-6.0156300000000003E-2</c:v>
                </c:pt>
                <c:pt idx="15685">
                  <c:v>-0.114063</c:v>
                </c:pt>
                <c:pt idx="15686">
                  <c:v>-4.8437500000000001E-2</c:v>
                </c:pt>
                <c:pt idx="15687">
                  <c:v>-4.1406199999999997E-2</c:v>
                </c:pt>
                <c:pt idx="15688">
                  <c:v>-6.0937499999999999E-2</c:v>
                </c:pt>
                <c:pt idx="15689">
                  <c:v>-4.4531300000000003E-2</c:v>
                </c:pt>
                <c:pt idx="15690">
                  <c:v>-0.117969</c:v>
                </c:pt>
                <c:pt idx="15691">
                  <c:v>-0.05</c:v>
                </c:pt>
                <c:pt idx="15692">
                  <c:v>-3.2812500000000001E-2</c:v>
                </c:pt>
                <c:pt idx="15693">
                  <c:v>-0.11562500000000001</c:v>
                </c:pt>
                <c:pt idx="15694">
                  <c:v>-0.13828099999999999</c:v>
                </c:pt>
                <c:pt idx="15695">
                  <c:v>-7.7343800000000004E-2</c:v>
                </c:pt>
                <c:pt idx="15696">
                  <c:v>-4.1406199999999997E-2</c:v>
                </c:pt>
                <c:pt idx="15697">
                  <c:v>-2.0312500000000001E-2</c:v>
                </c:pt>
                <c:pt idx="15698">
                  <c:v>-6.9531300000000004E-2</c:v>
                </c:pt>
                <c:pt idx="15699">
                  <c:v>-0.12734400000000001</c:v>
                </c:pt>
                <c:pt idx="15700">
                  <c:v>-0.100781</c:v>
                </c:pt>
                <c:pt idx="15701">
                  <c:v>-7.8906299999999999E-2</c:v>
                </c:pt>
                <c:pt idx="15702">
                  <c:v>-4.7656299999999999E-2</c:v>
                </c:pt>
                <c:pt idx="15703">
                  <c:v>-0.11093799999999999</c:v>
                </c:pt>
                <c:pt idx="15704">
                  <c:v>-0.111719</c:v>
                </c:pt>
                <c:pt idx="15705">
                  <c:v>-4.5312499999999999E-2</c:v>
                </c:pt>
                <c:pt idx="15706">
                  <c:v>1.48437E-2</c:v>
                </c:pt>
                <c:pt idx="15707">
                  <c:v>-4.8437500000000001E-2</c:v>
                </c:pt>
                <c:pt idx="15708">
                  <c:v>-4.5312499999999999E-2</c:v>
                </c:pt>
                <c:pt idx="15709">
                  <c:v>-2.9687499999999999E-2</c:v>
                </c:pt>
                <c:pt idx="15710">
                  <c:v>-6.6406199999999999E-2</c:v>
                </c:pt>
                <c:pt idx="15711">
                  <c:v>-0.13437499999999999</c:v>
                </c:pt>
                <c:pt idx="15712">
                  <c:v>-0.11562500000000001</c:v>
                </c:pt>
                <c:pt idx="15713">
                  <c:v>-0.10312499999999999</c:v>
                </c:pt>
                <c:pt idx="15714">
                  <c:v>-0.10781200000000001</c:v>
                </c:pt>
                <c:pt idx="15715">
                  <c:v>-7.4218800000000001E-2</c:v>
                </c:pt>
                <c:pt idx="15716">
                  <c:v>-7.8906299999999999E-2</c:v>
                </c:pt>
                <c:pt idx="15717">
                  <c:v>-4.6093799999999997E-2</c:v>
                </c:pt>
                <c:pt idx="15718">
                  <c:v>-7.8906299999999999E-2</c:v>
                </c:pt>
                <c:pt idx="15719">
                  <c:v>-6.5625000000000003E-2</c:v>
                </c:pt>
                <c:pt idx="15720">
                  <c:v>-8.0468700000000004E-2</c:v>
                </c:pt>
                <c:pt idx="15721">
                  <c:v>-6.1718799999999997E-2</c:v>
                </c:pt>
                <c:pt idx="15722">
                  <c:v>-6.6406199999999999E-2</c:v>
                </c:pt>
                <c:pt idx="15723">
                  <c:v>-5.8593800000000001E-2</c:v>
                </c:pt>
                <c:pt idx="15724">
                  <c:v>-6.7187499999999997E-2</c:v>
                </c:pt>
                <c:pt idx="15725">
                  <c:v>-7.1093799999999999E-2</c:v>
                </c:pt>
                <c:pt idx="15726">
                  <c:v>-5.6250000000000001E-2</c:v>
                </c:pt>
                <c:pt idx="15727">
                  <c:v>-5.5468799999999999E-2</c:v>
                </c:pt>
                <c:pt idx="15728">
                  <c:v>2.8906299999999999E-2</c:v>
                </c:pt>
                <c:pt idx="15729">
                  <c:v>-6.7187499999999997E-2</c:v>
                </c:pt>
                <c:pt idx="15730">
                  <c:v>-0.107031</c:v>
                </c:pt>
                <c:pt idx="15731">
                  <c:v>-6.4843700000000004E-2</c:v>
                </c:pt>
                <c:pt idx="15732">
                  <c:v>-8.3593799999999996E-2</c:v>
                </c:pt>
                <c:pt idx="15733">
                  <c:v>-6.3281299999999999E-2</c:v>
                </c:pt>
                <c:pt idx="15734">
                  <c:v>-5.3124999999999999E-2</c:v>
                </c:pt>
                <c:pt idx="15735">
                  <c:v>-8.7499999999999994E-2</c:v>
                </c:pt>
                <c:pt idx="15736">
                  <c:v>-0.05</c:v>
                </c:pt>
                <c:pt idx="15737">
                  <c:v>-9.6875000000000003E-2</c:v>
                </c:pt>
                <c:pt idx="15738">
                  <c:v>-8.6718799999999999E-2</c:v>
                </c:pt>
                <c:pt idx="15739">
                  <c:v>-6.3281299999999999E-2</c:v>
                </c:pt>
                <c:pt idx="15740">
                  <c:v>-7.1093799999999999E-2</c:v>
                </c:pt>
                <c:pt idx="15741">
                  <c:v>-4.5312499999999999E-2</c:v>
                </c:pt>
                <c:pt idx="15742">
                  <c:v>8.5937500000000007E-3</c:v>
                </c:pt>
                <c:pt idx="15743">
                  <c:v>-7.9687499999999994E-2</c:v>
                </c:pt>
                <c:pt idx="15744">
                  <c:v>-5.3906299999999997E-2</c:v>
                </c:pt>
                <c:pt idx="15745">
                  <c:v>-6.7968799999999996E-2</c:v>
                </c:pt>
                <c:pt idx="15746">
                  <c:v>-8.59375E-2</c:v>
                </c:pt>
                <c:pt idx="15747">
                  <c:v>-2.34375E-2</c:v>
                </c:pt>
                <c:pt idx="15748">
                  <c:v>-5.1562499999999997E-2</c:v>
                </c:pt>
                <c:pt idx="15749">
                  <c:v>-8.7499999999999994E-2</c:v>
                </c:pt>
                <c:pt idx="15750">
                  <c:v>-4.1406199999999997E-2</c:v>
                </c:pt>
                <c:pt idx="15751">
                  <c:v>-3.90625E-2</c:v>
                </c:pt>
                <c:pt idx="15752">
                  <c:v>1.0156200000000001E-2</c:v>
                </c:pt>
                <c:pt idx="15753">
                  <c:v>1.5625E-2</c:v>
                </c:pt>
                <c:pt idx="15754">
                  <c:v>-7.5781299999999996E-2</c:v>
                </c:pt>
                <c:pt idx="15755">
                  <c:v>-0.14921899999999999</c:v>
                </c:pt>
                <c:pt idx="15756">
                  <c:v>-0.109375</c:v>
                </c:pt>
                <c:pt idx="15757">
                  <c:v>-3.1250000000000002E-3</c:v>
                </c:pt>
                <c:pt idx="15758">
                  <c:v>2.5000000000000001E-2</c:v>
                </c:pt>
                <c:pt idx="15759">
                  <c:v>-0.104688</c:v>
                </c:pt>
                <c:pt idx="15760">
                  <c:v>-0.10546899999999999</c:v>
                </c:pt>
                <c:pt idx="15761">
                  <c:v>-3.90625E-2</c:v>
                </c:pt>
                <c:pt idx="15762">
                  <c:v>-1.0937499999999999E-2</c:v>
                </c:pt>
                <c:pt idx="15763">
                  <c:v>-1.7968700000000001E-2</c:v>
                </c:pt>
                <c:pt idx="15764">
                  <c:v>8.2812499999999997E-2</c:v>
                </c:pt>
                <c:pt idx="15765">
                  <c:v>-0.100781</c:v>
                </c:pt>
                <c:pt idx="15766">
                  <c:v>-0.18437500000000001</c:v>
                </c:pt>
                <c:pt idx="15767">
                  <c:v>-0.122656</c:v>
                </c:pt>
                <c:pt idx="15768">
                  <c:v>-7.3437500000000003E-2</c:v>
                </c:pt>
                <c:pt idx="15769">
                  <c:v>-4.9218699999999997E-2</c:v>
                </c:pt>
                <c:pt idx="15770">
                  <c:v>-7.8125E-2</c:v>
                </c:pt>
                <c:pt idx="15771">
                  <c:v>-0.125781</c:v>
                </c:pt>
                <c:pt idx="15772">
                  <c:v>-0.101562</c:v>
                </c:pt>
                <c:pt idx="15773">
                  <c:v>-7.1093799999999999E-2</c:v>
                </c:pt>
                <c:pt idx="15774">
                  <c:v>-6.6406199999999999E-2</c:v>
                </c:pt>
                <c:pt idx="15775">
                  <c:v>-8.59375E-2</c:v>
                </c:pt>
                <c:pt idx="15776">
                  <c:v>-7.7343800000000004E-2</c:v>
                </c:pt>
                <c:pt idx="15777">
                  <c:v>-6.5625000000000003E-2</c:v>
                </c:pt>
                <c:pt idx="15778">
                  <c:v>-6.7187499999999997E-2</c:v>
                </c:pt>
                <c:pt idx="15779">
                  <c:v>-2.5000000000000001E-2</c:v>
                </c:pt>
                <c:pt idx="15780">
                  <c:v>-6.25E-2</c:v>
                </c:pt>
                <c:pt idx="15781">
                  <c:v>-7.4218800000000001E-2</c:v>
                </c:pt>
                <c:pt idx="15782">
                  <c:v>-5.46875E-2</c:v>
                </c:pt>
                <c:pt idx="15783">
                  <c:v>-7.4218800000000001E-2</c:v>
                </c:pt>
                <c:pt idx="15784">
                  <c:v>-6.3281299999999999E-2</c:v>
                </c:pt>
                <c:pt idx="15785">
                  <c:v>-5.2343800000000003E-2</c:v>
                </c:pt>
                <c:pt idx="15786">
                  <c:v>-0.05</c:v>
                </c:pt>
                <c:pt idx="15787">
                  <c:v>-6.0937499999999999E-2</c:v>
                </c:pt>
                <c:pt idx="15788">
                  <c:v>-6.7968799999999996E-2</c:v>
                </c:pt>
                <c:pt idx="15789">
                  <c:v>-7.6562500000000006E-2</c:v>
                </c:pt>
                <c:pt idx="15790">
                  <c:v>-5.8593800000000001E-2</c:v>
                </c:pt>
                <c:pt idx="15791">
                  <c:v>-6.0937499999999999E-2</c:v>
                </c:pt>
                <c:pt idx="15792">
                  <c:v>-6.8750000000000006E-2</c:v>
                </c:pt>
                <c:pt idx="15793">
                  <c:v>-2.5781200000000001E-2</c:v>
                </c:pt>
                <c:pt idx="15794">
                  <c:v>-7.8125E-2</c:v>
                </c:pt>
                <c:pt idx="15795">
                  <c:v>-9.2968800000000004E-2</c:v>
                </c:pt>
                <c:pt idx="15796">
                  <c:v>-7.4218800000000001E-2</c:v>
                </c:pt>
                <c:pt idx="15797">
                  <c:v>-7.1093799999999999E-2</c:v>
                </c:pt>
                <c:pt idx="15798">
                  <c:v>-5.9374999999999997E-2</c:v>
                </c:pt>
                <c:pt idx="15799">
                  <c:v>-6.7187499999999997E-2</c:v>
                </c:pt>
                <c:pt idx="15800">
                  <c:v>-3.9843799999999999E-2</c:v>
                </c:pt>
                <c:pt idx="15801">
                  <c:v>2.4218699999999999E-2</c:v>
                </c:pt>
                <c:pt idx="15802">
                  <c:v>-6.7187499999999997E-2</c:v>
                </c:pt>
                <c:pt idx="15803">
                  <c:v>-0.117188</c:v>
                </c:pt>
                <c:pt idx="15804">
                  <c:v>-7.7343800000000004E-2</c:v>
                </c:pt>
                <c:pt idx="15805">
                  <c:v>-7.8125E-2</c:v>
                </c:pt>
                <c:pt idx="15806">
                  <c:v>-7.03125E-2</c:v>
                </c:pt>
                <c:pt idx="15807">
                  <c:v>-9.1406299999999996E-2</c:v>
                </c:pt>
                <c:pt idx="15808">
                  <c:v>-6.8750000000000006E-2</c:v>
                </c:pt>
                <c:pt idx="15809">
                  <c:v>3.125E-2</c:v>
                </c:pt>
                <c:pt idx="15810">
                  <c:v>-7.4999999999999997E-2</c:v>
                </c:pt>
                <c:pt idx="15811">
                  <c:v>-0.11874999999999999</c:v>
                </c:pt>
                <c:pt idx="15812">
                  <c:v>-7.1874999999999994E-2</c:v>
                </c:pt>
                <c:pt idx="15813">
                  <c:v>-6.0156300000000003E-2</c:v>
                </c:pt>
                <c:pt idx="15814">
                  <c:v>-6.25E-2</c:v>
                </c:pt>
                <c:pt idx="15815">
                  <c:v>-6.9531300000000004E-2</c:v>
                </c:pt>
                <c:pt idx="15816">
                  <c:v>-4.3749999999999997E-2</c:v>
                </c:pt>
                <c:pt idx="15817">
                  <c:v>7.0312500000000002E-3</c:v>
                </c:pt>
                <c:pt idx="15818">
                  <c:v>-6.0937499999999999E-2</c:v>
                </c:pt>
                <c:pt idx="15819">
                  <c:v>-7.7343800000000004E-2</c:v>
                </c:pt>
                <c:pt idx="15820">
                  <c:v>-4.9218699999999997E-2</c:v>
                </c:pt>
                <c:pt idx="15821">
                  <c:v>-5.6250000000000001E-2</c:v>
                </c:pt>
                <c:pt idx="15822">
                  <c:v>-1.6406299999999999E-2</c:v>
                </c:pt>
                <c:pt idx="15823">
                  <c:v>-3.125E-2</c:v>
                </c:pt>
                <c:pt idx="15824">
                  <c:v>-6.7187499999999997E-2</c:v>
                </c:pt>
                <c:pt idx="15825">
                  <c:v>-3.2031299999999999E-2</c:v>
                </c:pt>
                <c:pt idx="15826">
                  <c:v>-9.6875000000000003E-2</c:v>
                </c:pt>
                <c:pt idx="15827">
                  <c:v>-0.117188</c:v>
                </c:pt>
                <c:pt idx="15828">
                  <c:v>-8.5156300000000004E-2</c:v>
                </c:pt>
                <c:pt idx="15829">
                  <c:v>-5.9374999999999997E-2</c:v>
                </c:pt>
                <c:pt idx="15830">
                  <c:v>3.90625E-3</c:v>
                </c:pt>
                <c:pt idx="15831">
                  <c:v>2.4218699999999999E-2</c:v>
                </c:pt>
                <c:pt idx="15832">
                  <c:v>-8.4375000000000006E-2</c:v>
                </c:pt>
                <c:pt idx="15833">
                  <c:v>-8.3593799999999996E-2</c:v>
                </c:pt>
                <c:pt idx="15834">
                  <c:v>-8.2812499999999997E-2</c:v>
                </c:pt>
                <c:pt idx="15835">
                  <c:v>-9.5312499999999994E-2</c:v>
                </c:pt>
                <c:pt idx="15836">
                  <c:v>-8.3593799999999996E-2</c:v>
                </c:pt>
                <c:pt idx="15837">
                  <c:v>-6.0156300000000003E-2</c:v>
                </c:pt>
                <c:pt idx="15838">
                  <c:v>1.5625E-2</c:v>
                </c:pt>
                <c:pt idx="15839">
                  <c:v>-1.0156200000000001E-2</c:v>
                </c:pt>
                <c:pt idx="15840">
                  <c:v>-6.7187499999999997E-2</c:v>
                </c:pt>
                <c:pt idx="15841">
                  <c:v>-0.12812499999999999</c:v>
                </c:pt>
                <c:pt idx="15842">
                  <c:v>-0.125</c:v>
                </c:pt>
                <c:pt idx="15843">
                  <c:v>-8.7499999999999994E-2</c:v>
                </c:pt>
                <c:pt idx="15844">
                  <c:v>-5.9374999999999997E-2</c:v>
                </c:pt>
                <c:pt idx="15845">
                  <c:v>-5.8593800000000001E-2</c:v>
                </c:pt>
                <c:pt idx="15846">
                  <c:v>-1.7187500000000001E-2</c:v>
                </c:pt>
                <c:pt idx="15847">
                  <c:v>4.6093700000000001E-2</c:v>
                </c:pt>
                <c:pt idx="15848">
                  <c:v>-6.7968799999999996E-2</c:v>
                </c:pt>
                <c:pt idx="15849">
                  <c:v>-0.119531</c:v>
                </c:pt>
                <c:pt idx="15850">
                  <c:v>-0.117969</c:v>
                </c:pt>
                <c:pt idx="15851">
                  <c:v>-7.1874999999999994E-2</c:v>
                </c:pt>
                <c:pt idx="15852">
                  <c:v>-6.1718799999999997E-2</c:v>
                </c:pt>
                <c:pt idx="15853">
                  <c:v>-0.10781200000000001</c:v>
                </c:pt>
                <c:pt idx="15854">
                  <c:v>-7.5781299999999996E-2</c:v>
                </c:pt>
                <c:pt idx="15855">
                  <c:v>-2.0312500000000001E-2</c:v>
                </c:pt>
                <c:pt idx="15856">
                  <c:v>-6.5625000000000003E-2</c:v>
                </c:pt>
                <c:pt idx="15857">
                  <c:v>-1.8749999999999999E-2</c:v>
                </c:pt>
                <c:pt idx="15858">
                  <c:v>-4.2187500000000003E-2</c:v>
                </c:pt>
                <c:pt idx="15859">
                  <c:v>-0.12890599999999999</c:v>
                </c:pt>
                <c:pt idx="15860">
                  <c:v>-8.2812499999999997E-2</c:v>
                </c:pt>
                <c:pt idx="15861">
                  <c:v>-5.1562499999999997E-2</c:v>
                </c:pt>
                <c:pt idx="15862">
                  <c:v>-4.9218699999999997E-2</c:v>
                </c:pt>
                <c:pt idx="15863">
                  <c:v>-0.14687500000000001</c:v>
                </c:pt>
                <c:pt idx="15864">
                  <c:v>-0.12343700000000001</c:v>
                </c:pt>
                <c:pt idx="15865">
                  <c:v>-3.90625E-2</c:v>
                </c:pt>
                <c:pt idx="15866">
                  <c:v>-1.0156200000000001E-2</c:v>
                </c:pt>
                <c:pt idx="15867">
                  <c:v>-6.7968799999999996E-2</c:v>
                </c:pt>
                <c:pt idx="15868">
                  <c:v>1.3281299999999999E-2</c:v>
                </c:pt>
                <c:pt idx="15869">
                  <c:v>3.1250000000000002E-3</c:v>
                </c:pt>
                <c:pt idx="15870">
                  <c:v>-4.7656299999999999E-2</c:v>
                </c:pt>
                <c:pt idx="15871">
                  <c:v>-3.3593699999999997E-2</c:v>
                </c:pt>
                <c:pt idx="15872">
                  <c:v>-5.1562499999999997E-2</c:v>
                </c:pt>
                <c:pt idx="15873">
                  <c:v>-0.13671900000000001</c:v>
                </c:pt>
                <c:pt idx="15874">
                  <c:v>-0.17890600000000001</c:v>
                </c:pt>
                <c:pt idx="15875">
                  <c:v>-0.117969</c:v>
                </c:pt>
                <c:pt idx="15876">
                  <c:v>-8.7499999999999994E-2</c:v>
                </c:pt>
                <c:pt idx="15877">
                  <c:v>-0.11562500000000001</c:v>
                </c:pt>
                <c:pt idx="15878">
                  <c:v>-0.101562</c:v>
                </c:pt>
                <c:pt idx="15879">
                  <c:v>-6.7968799999999996E-2</c:v>
                </c:pt>
                <c:pt idx="15880">
                  <c:v>-5.7812500000000003E-2</c:v>
                </c:pt>
                <c:pt idx="15881">
                  <c:v>-0.122656</c:v>
                </c:pt>
                <c:pt idx="15882">
                  <c:v>-0.103906</c:v>
                </c:pt>
                <c:pt idx="15883">
                  <c:v>-8.0468700000000004E-2</c:v>
                </c:pt>
                <c:pt idx="15884">
                  <c:v>-2.1874999999999999E-2</c:v>
                </c:pt>
                <c:pt idx="15885">
                  <c:v>-8.59375E-2</c:v>
                </c:pt>
                <c:pt idx="15886">
                  <c:v>-9.5312499999999994E-2</c:v>
                </c:pt>
                <c:pt idx="15887">
                  <c:v>-5.6250000000000001E-2</c:v>
                </c:pt>
                <c:pt idx="15888">
                  <c:v>-7.4999999999999997E-2</c:v>
                </c:pt>
                <c:pt idx="15889">
                  <c:v>-4.7656299999999999E-2</c:v>
                </c:pt>
                <c:pt idx="15890">
                  <c:v>-5.3124999999999999E-2</c:v>
                </c:pt>
                <c:pt idx="15891">
                  <c:v>-7.3437500000000003E-2</c:v>
                </c:pt>
                <c:pt idx="15892">
                  <c:v>-1.6406299999999999E-2</c:v>
                </c:pt>
                <c:pt idx="15893">
                  <c:v>-9.2187500000000006E-2</c:v>
                </c:pt>
                <c:pt idx="15894">
                  <c:v>-8.3593799999999996E-2</c:v>
                </c:pt>
                <c:pt idx="15895">
                  <c:v>-3.7499999999999999E-2</c:v>
                </c:pt>
                <c:pt idx="15896">
                  <c:v>-4.0625000000000001E-2</c:v>
                </c:pt>
                <c:pt idx="15897">
                  <c:v>-7.8125E-3</c:v>
                </c:pt>
                <c:pt idx="15898">
                  <c:v>-6.5625000000000003E-2</c:v>
                </c:pt>
                <c:pt idx="15899">
                  <c:v>-0.102344</c:v>
                </c:pt>
                <c:pt idx="15900">
                  <c:v>-2.7343800000000001E-2</c:v>
                </c:pt>
                <c:pt idx="15901">
                  <c:v>-0.117969</c:v>
                </c:pt>
                <c:pt idx="15902">
                  <c:v>-0.120313</c:v>
                </c:pt>
                <c:pt idx="15903">
                  <c:v>-7.4218800000000001E-2</c:v>
                </c:pt>
                <c:pt idx="15904">
                  <c:v>-4.5312499999999999E-2</c:v>
                </c:pt>
                <c:pt idx="15905">
                  <c:v>-1.3281299999999999E-2</c:v>
                </c:pt>
                <c:pt idx="15906">
                  <c:v>-4.0625000000000001E-2</c:v>
                </c:pt>
                <c:pt idx="15907">
                  <c:v>-7.2656200000000004E-2</c:v>
                </c:pt>
                <c:pt idx="15908">
                  <c:v>-8.9843800000000001E-2</c:v>
                </c:pt>
                <c:pt idx="15909">
                  <c:v>-9.2187500000000006E-2</c:v>
                </c:pt>
                <c:pt idx="15910">
                  <c:v>-7.4218800000000001E-2</c:v>
                </c:pt>
                <c:pt idx="15911">
                  <c:v>-5.8593800000000001E-2</c:v>
                </c:pt>
                <c:pt idx="15912">
                  <c:v>-7.8125E-2</c:v>
                </c:pt>
                <c:pt idx="15913">
                  <c:v>-4.2187500000000003E-2</c:v>
                </c:pt>
                <c:pt idx="15914">
                  <c:v>-2.5000000000000001E-2</c:v>
                </c:pt>
                <c:pt idx="15915">
                  <c:v>-7.8125E-3</c:v>
                </c:pt>
                <c:pt idx="15916">
                  <c:v>-7.6562500000000006E-2</c:v>
                </c:pt>
                <c:pt idx="15917">
                  <c:v>-0.15937499999999999</c:v>
                </c:pt>
                <c:pt idx="15918">
                  <c:v>-0.109375</c:v>
                </c:pt>
                <c:pt idx="15919">
                  <c:v>-1.4843800000000001E-2</c:v>
                </c:pt>
                <c:pt idx="15920">
                  <c:v>-7.9687499999999994E-2</c:v>
                </c:pt>
                <c:pt idx="15921">
                  <c:v>-8.8281200000000004E-2</c:v>
                </c:pt>
                <c:pt idx="15922">
                  <c:v>-0.05</c:v>
                </c:pt>
                <c:pt idx="15923">
                  <c:v>-1.8749999999999999E-2</c:v>
                </c:pt>
                <c:pt idx="15924">
                  <c:v>-9.3749999999999997E-3</c:v>
                </c:pt>
                <c:pt idx="15925">
                  <c:v>-5.7812500000000003E-2</c:v>
                </c:pt>
                <c:pt idx="15926">
                  <c:v>-7.1874999999999994E-2</c:v>
                </c:pt>
                <c:pt idx="15927">
                  <c:v>-0.14453099999999999</c:v>
                </c:pt>
                <c:pt idx="15928">
                  <c:v>-0.10546899999999999</c:v>
                </c:pt>
                <c:pt idx="15929">
                  <c:v>-6.8750000000000006E-2</c:v>
                </c:pt>
                <c:pt idx="15930">
                  <c:v>-3.5937499999999997E-2</c:v>
                </c:pt>
                <c:pt idx="15931">
                  <c:v>-0.14921899999999999</c:v>
                </c:pt>
                <c:pt idx="15932">
                  <c:v>-0.117969</c:v>
                </c:pt>
                <c:pt idx="15933">
                  <c:v>-4.6093799999999997E-2</c:v>
                </c:pt>
                <c:pt idx="15934">
                  <c:v>-3.2031299999999999E-2</c:v>
                </c:pt>
                <c:pt idx="15935">
                  <c:v>2.3437499999999999E-3</c:v>
                </c:pt>
                <c:pt idx="15936">
                  <c:v>1.5625000000000001E-3</c:v>
                </c:pt>
                <c:pt idx="15937">
                  <c:v>-3.90625E-3</c:v>
                </c:pt>
                <c:pt idx="15938">
                  <c:v>-6.5625000000000003E-2</c:v>
                </c:pt>
                <c:pt idx="15939">
                  <c:v>-8.3593799999999996E-2</c:v>
                </c:pt>
                <c:pt idx="15940">
                  <c:v>-0.102344</c:v>
                </c:pt>
                <c:pt idx="15941">
                  <c:v>-0.102344</c:v>
                </c:pt>
                <c:pt idx="15942">
                  <c:v>-0.16796900000000001</c:v>
                </c:pt>
                <c:pt idx="15943">
                  <c:v>-0.117969</c:v>
                </c:pt>
                <c:pt idx="15944">
                  <c:v>-0.12890599999999999</c:v>
                </c:pt>
                <c:pt idx="15945">
                  <c:v>-0.135938</c:v>
                </c:pt>
                <c:pt idx="15946">
                  <c:v>-0.11093799999999999</c:v>
                </c:pt>
                <c:pt idx="15947">
                  <c:v>-9.6093700000000004E-2</c:v>
                </c:pt>
                <c:pt idx="15948">
                  <c:v>-8.2031199999999999E-2</c:v>
                </c:pt>
                <c:pt idx="15949">
                  <c:v>-7.2656200000000004E-2</c:v>
                </c:pt>
                <c:pt idx="15950">
                  <c:v>-5.46875E-2</c:v>
                </c:pt>
                <c:pt idx="15951">
                  <c:v>-7.2656200000000004E-2</c:v>
                </c:pt>
                <c:pt idx="15952">
                  <c:v>-0.108594</c:v>
                </c:pt>
                <c:pt idx="15953">
                  <c:v>-0.10625</c:v>
                </c:pt>
                <c:pt idx="15954">
                  <c:v>-8.4375000000000006E-2</c:v>
                </c:pt>
                <c:pt idx="15955">
                  <c:v>-6.7187499999999997E-2</c:v>
                </c:pt>
                <c:pt idx="15956">
                  <c:v>-6.9531300000000004E-2</c:v>
                </c:pt>
                <c:pt idx="15957">
                  <c:v>-5.2343800000000003E-2</c:v>
                </c:pt>
                <c:pt idx="15958">
                  <c:v>-1.8749999999999999E-2</c:v>
                </c:pt>
                <c:pt idx="15959">
                  <c:v>-8.2031199999999999E-2</c:v>
                </c:pt>
                <c:pt idx="15960">
                  <c:v>-0.13203100000000001</c:v>
                </c:pt>
                <c:pt idx="15961">
                  <c:v>-9.5312499999999994E-2</c:v>
                </c:pt>
                <c:pt idx="15962">
                  <c:v>-0.121875</c:v>
                </c:pt>
                <c:pt idx="15963">
                  <c:v>-0.11328100000000001</c:v>
                </c:pt>
                <c:pt idx="15964">
                  <c:v>-8.9843800000000001E-2</c:v>
                </c:pt>
                <c:pt idx="15965">
                  <c:v>-5.46875E-2</c:v>
                </c:pt>
                <c:pt idx="15966">
                  <c:v>4.4531300000000003E-2</c:v>
                </c:pt>
                <c:pt idx="15967">
                  <c:v>-6.6406199999999999E-2</c:v>
                </c:pt>
                <c:pt idx="15968">
                  <c:v>-0.16250000000000001</c:v>
                </c:pt>
                <c:pt idx="15969">
                  <c:v>-6.1718799999999997E-2</c:v>
                </c:pt>
                <c:pt idx="15970">
                  <c:v>-8.4375000000000006E-2</c:v>
                </c:pt>
                <c:pt idx="15971">
                  <c:v>-8.5156300000000004E-2</c:v>
                </c:pt>
                <c:pt idx="15972">
                  <c:v>-7.5781299999999996E-2</c:v>
                </c:pt>
                <c:pt idx="15973">
                  <c:v>-3.0468800000000001E-2</c:v>
                </c:pt>
                <c:pt idx="15974">
                  <c:v>4.9218699999999997E-2</c:v>
                </c:pt>
                <c:pt idx="15975">
                  <c:v>-8.5937500000000007E-3</c:v>
                </c:pt>
                <c:pt idx="15976">
                  <c:v>-0.114844</c:v>
                </c:pt>
                <c:pt idx="15977">
                  <c:v>-0.13671900000000001</c:v>
                </c:pt>
                <c:pt idx="15978">
                  <c:v>-7.5781299999999996E-2</c:v>
                </c:pt>
                <c:pt idx="15979">
                  <c:v>-3.4375000000000003E-2</c:v>
                </c:pt>
                <c:pt idx="15980">
                  <c:v>-6.3281299999999999E-2</c:v>
                </c:pt>
                <c:pt idx="15981">
                  <c:v>-7.9687499999999994E-2</c:v>
                </c:pt>
                <c:pt idx="15982">
                  <c:v>1.5625E-2</c:v>
                </c:pt>
                <c:pt idx="15983">
                  <c:v>7.8125000000000004E-4</c:v>
                </c:pt>
                <c:pt idx="15984">
                  <c:v>7.8125000000000004E-4</c:v>
                </c:pt>
                <c:pt idx="15985">
                  <c:v>6.2500000000000003E-3</c:v>
                </c:pt>
                <c:pt idx="15986">
                  <c:v>-4.1406199999999997E-2</c:v>
                </c:pt>
                <c:pt idx="15987">
                  <c:v>-7.5781299999999996E-2</c:v>
                </c:pt>
                <c:pt idx="15988">
                  <c:v>-0.16562499999999999</c:v>
                </c:pt>
                <c:pt idx="15989">
                  <c:v>-2.1093799999999999E-2</c:v>
                </c:pt>
                <c:pt idx="15990">
                  <c:v>-4.0625000000000001E-2</c:v>
                </c:pt>
                <c:pt idx="15991">
                  <c:v>-0.125</c:v>
                </c:pt>
                <c:pt idx="15992">
                  <c:v>-0.121875</c:v>
                </c:pt>
                <c:pt idx="15993">
                  <c:v>-3.90625E-2</c:v>
                </c:pt>
                <c:pt idx="15994">
                  <c:v>-3.4375000000000003E-2</c:v>
                </c:pt>
                <c:pt idx="15995">
                  <c:v>-3.5156199999999999E-2</c:v>
                </c:pt>
                <c:pt idx="15996">
                  <c:v>-0.121875</c:v>
                </c:pt>
                <c:pt idx="15997">
                  <c:v>-0.11328100000000001</c:v>
                </c:pt>
                <c:pt idx="15998">
                  <c:v>-7.4999999999999997E-2</c:v>
                </c:pt>
                <c:pt idx="15999">
                  <c:v>-7.2656200000000004E-2</c:v>
                </c:pt>
                <c:pt idx="16000">
                  <c:v>-8.5156300000000004E-2</c:v>
                </c:pt>
                <c:pt idx="16001">
                  <c:v>-8.9062500000000003E-2</c:v>
                </c:pt>
                <c:pt idx="16002">
                  <c:v>-7.03125E-2</c:v>
                </c:pt>
                <c:pt idx="16003">
                  <c:v>-1.9531199999999999E-2</c:v>
                </c:pt>
                <c:pt idx="16004">
                  <c:v>7.2656200000000004E-2</c:v>
                </c:pt>
                <c:pt idx="16005">
                  <c:v>-0.110156</c:v>
                </c:pt>
                <c:pt idx="16006">
                  <c:v>-0.1125</c:v>
                </c:pt>
                <c:pt idx="16007">
                  <c:v>-2.2656300000000001E-2</c:v>
                </c:pt>
                <c:pt idx="16008">
                  <c:v>-5.9374999999999997E-2</c:v>
                </c:pt>
                <c:pt idx="16009">
                  <c:v>-6.3281299999999999E-2</c:v>
                </c:pt>
                <c:pt idx="16010">
                  <c:v>-6.6406199999999999E-2</c:v>
                </c:pt>
                <c:pt idx="16011">
                  <c:v>-5.1562499999999997E-2</c:v>
                </c:pt>
                <c:pt idx="16012">
                  <c:v>1.40625E-2</c:v>
                </c:pt>
                <c:pt idx="16013">
                  <c:v>-0.10625</c:v>
                </c:pt>
                <c:pt idx="16014">
                  <c:v>-0.102344</c:v>
                </c:pt>
                <c:pt idx="16015">
                  <c:v>-7.3437500000000003E-2</c:v>
                </c:pt>
                <c:pt idx="16016">
                  <c:v>-0.11328100000000001</c:v>
                </c:pt>
                <c:pt idx="16017">
                  <c:v>-9.5312499999999994E-2</c:v>
                </c:pt>
                <c:pt idx="16018">
                  <c:v>-8.59375E-2</c:v>
                </c:pt>
                <c:pt idx="16019">
                  <c:v>-7.9687499999999994E-2</c:v>
                </c:pt>
                <c:pt idx="16020">
                  <c:v>-8.5937500000000007E-3</c:v>
                </c:pt>
                <c:pt idx="16021">
                  <c:v>-0.10625</c:v>
                </c:pt>
                <c:pt idx="16022">
                  <c:v>-9.6875000000000003E-2</c:v>
                </c:pt>
                <c:pt idx="16023">
                  <c:v>-3.0468800000000001E-2</c:v>
                </c:pt>
                <c:pt idx="16024">
                  <c:v>-0.109375</c:v>
                </c:pt>
                <c:pt idx="16025">
                  <c:v>-7.2656200000000004E-2</c:v>
                </c:pt>
                <c:pt idx="16026">
                  <c:v>-7.8906299999999999E-2</c:v>
                </c:pt>
                <c:pt idx="16027">
                  <c:v>-6.0937499999999999E-2</c:v>
                </c:pt>
                <c:pt idx="16028">
                  <c:v>-3.6718800000000003E-2</c:v>
                </c:pt>
                <c:pt idx="16029">
                  <c:v>-0.11874999999999999</c:v>
                </c:pt>
                <c:pt idx="16030">
                  <c:v>-0.103906</c:v>
                </c:pt>
                <c:pt idx="16031">
                  <c:v>-6.4843700000000004E-2</c:v>
                </c:pt>
                <c:pt idx="16032">
                  <c:v>-0.11874999999999999</c:v>
                </c:pt>
                <c:pt idx="16033">
                  <c:v>-0.119531</c:v>
                </c:pt>
                <c:pt idx="16034">
                  <c:v>-7.4999999999999997E-2</c:v>
                </c:pt>
                <c:pt idx="16035">
                  <c:v>-5.2343800000000003E-2</c:v>
                </c:pt>
                <c:pt idx="16036">
                  <c:v>2.3437499999999999E-3</c:v>
                </c:pt>
                <c:pt idx="16037">
                  <c:v>-0.1125</c:v>
                </c:pt>
                <c:pt idx="16038">
                  <c:v>-0.119531</c:v>
                </c:pt>
                <c:pt idx="16039">
                  <c:v>-7.5781299999999996E-2</c:v>
                </c:pt>
                <c:pt idx="16040">
                  <c:v>-6.0156300000000003E-2</c:v>
                </c:pt>
                <c:pt idx="16041">
                  <c:v>-6.3281299999999999E-2</c:v>
                </c:pt>
                <c:pt idx="16042">
                  <c:v>-6.5625000000000003E-2</c:v>
                </c:pt>
                <c:pt idx="16043">
                  <c:v>-6.1718799999999997E-2</c:v>
                </c:pt>
                <c:pt idx="16044">
                  <c:v>4.6874999999999998E-3</c:v>
                </c:pt>
                <c:pt idx="16045">
                  <c:v>-2.9687499999999999E-2</c:v>
                </c:pt>
                <c:pt idx="16046">
                  <c:v>-9.7656199999999999E-2</c:v>
                </c:pt>
                <c:pt idx="16047">
                  <c:v>-0.10781200000000001</c:v>
                </c:pt>
                <c:pt idx="16048">
                  <c:v>-8.0468700000000004E-2</c:v>
                </c:pt>
                <c:pt idx="16049">
                  <c:v>0</c:v>
                </c:pt>
                <c:pt idx="16050">
                  <c:v>-8.9843800000000001E-2</c:v>
                </c:pt>
                <c:pt idx="16051">
                  <c:v>-0.114063</c:v>
                </c:pt>
                <c:pt idx="16052">
                  <c:v>3.5156199999999999E-2</c:v>
                </c:pt>
                <c:pt idx="16053">
                  <c:v>-3.1250000000000002E-3</c:v>
                </c:pt>
                <c:pt idx="16054">
                  <c:v>-9.0624999999999997E-2</c:v>
                </c:pt>
                <c:pt idx="16055">
                  <c:v>-3.1250000000000002E-3</c:v>
                </c:pt>
                <c:pt idx="16056">
                  <c:v>-8.2812499999999997E-2</c:v>
                </c:pt>
                <c:pt idx="16057">
                  <c:v>-0.125</c:v>
                </c:pt>
                <c:pt idx="16058">
                  <c:v>-0.114063</c:v>
                </c:pt>
                <c:pt idx="16059">
                  <c:v>-6.7968799999999996E-2</c:v>
                </c:pt>
                <c:pt idx="16060">
                  <c:v>4.6874999999999998E-3</c:v>
                </c:pt>
                <c:pt idx="16061">
                  <c:v>-0.11328100000000001</c:v>
                </c:pt>
                <c:pt idx="16062">
                  <c:v>-0.12109399999999999</c:v>
                </c:pt>
                <c:pt idx="16063">
                  <c:v>7.0312500000000002E-3</c:v>
                </c:pt>
                <c:pt idx="16064">
                  <c:v>-3.125E-2</c:v>
                </c:pt>
                <c:pt idx="16065">
                  <c:v>-9.6875000000000003E-2</c:v>
                </c:pt>
                <c:pt idx="16066">
                  <c:v>-3.5156199999999999E-2</c:v>
                </c:pt>
                <c:pt idx="16067">
                  <c:v>-0.102344</c:v>
                </c:pt>
                <c:pt idx="16068">
                  <c:v>-9.2187500000000006E-2</c:v>
                </c:pt>
                <c:pt idx="16069">
                  <c:v>-7.0312500000000002E-3</c:v>
                </c:pt>
                <c:pt idx="16070">
                  <c:v>-7.1874999999999994E-2</c:v>
                </c:pt>
                <c:pt idx="16071">
                  <c:v>6.5625000000000003E-2</c:v>
                </c:pt>
                <c:pt idx="16072">
                  <c:v>-6.8750000000000006E-2</c:v>
                </c:pt>
                <c:pt idx="16073">
                  <c:v>-0.19531200000000001</c:v>
                </c:pt>
                <c:pt idx="16074">
                  <c:v>-0.125781</c:v>
                </c:pt>
                <c:pt idx="16075">
                  <c:v>-7.2656200000000004E-2</c:v>
                </c:pt>
                <c:pt idx="16076">
                  <c:v>-2.2656300000000001E-2</c:v>
                </c:pt>
                <c:pt idx="16077">
                  <c:v>-7.8906299999999999E-2</c:v>
                </c:pt>
                <c:pt idx="16078">
                  <c:v>-9.4531299999999999E-2</c:v>
                </c:pt>
                <c:pt idx="16079">
                  <c:v>-7.8125E-2</c:v>
                </c:pt>
                <c:pt idx="16080">
                  <c:v>-7.1874999999999994E-2</c:v>
                </c:pt>
                <c:pt idx="16081">
                  <c:v>-3.0468800000000001E-2</c:v>
                </c:pt>
                <c:pt idx="16082">
                  <c:v>-5.7031199999999997E-2</c:v>
                </c:pt>
                <c:pt idx="16083">
                  <c:v>-9.2187500000000006E-2</c:v>
                </c:pt>
                <c:pt idx="16084">
                  <c:v>-6.2500000000000003E-3</c:v>
                </c:pt>
                <c:pt idx="16085">
                  <c:v>-9.1406299999999996E-2</c:v>
                </c:pt>
                <c:pt idx="16086">
                  <c:v>-9.6093700000000004E-2</c:v>
                </c:pt>
                <c:pt idx="16087">
                  <c:v>-6.6406199999999999E-2</c:v>
                </c:pt>
                <c:pt idx="16088">
                  <c:v>-7.0312500000000002E-3</c:v>
                </c:pt>
                <c:pt idx="16089">
                  <c:v>-2.7343800000000001E-2</c:v>
                </c:pt>
                <c:pt idx="16090">
                  <c:v>-8.7499999999999994E-2</c:v>
                </c:pt>
                <c:pt idx="16091">
                  <c:v>-0.11093799999999999</c:v>
                </c:pt>
                <c:pt idx="16092">
                  <c:v>-2.1093799999999999E-2</c:v>
                </c:pt>
                <c:pt idx="16093">
                  <c:v>-7.8125E-2</c:v>
                </c:pt>
                <c:pt idx="16094">
                  <c:v>-9.6875000000000003E-2</c:v>
                </c:pt>
                <c:pt idx="16095">
                  <c:v>-4.3749999999999997E-2</c:v>
                </c:pt>
                <c:pt idx="16096">
                  <c:v>1.5625E-2</c:v>
                </c:pt>
                <c:pt idx="16097">
                  <c:v>-3.90625E-2</c:v>
                </c:pt>
                <c:pt idx="16098">
                  <c:v>-0.121875</c:v>
                </c:pt>
                <c:pt idx="16099">
                  <c:v>-8.9843800000000001E-2</c:v>
                </c:pt>
                <c:pt idx="16100">
                  <c:v>-2.4218799999999999E-2</c:v>
                </c:pt>
                <c:pt idx="16101">
                  <c:v>-6.0156300000000003E-2</c:v>
                </c:pt>
                <c:pt idx="16102">
                  <c:v>-6.7187499999999997E-2</c:v>
                </c:pt>
                <c:pt idx="16103">
                  <c:v>-4.2968800000000001E-2</c:v>
                </c:pt>
                <c:pt idx="16104">
                  <c:v>-1.7187500000000001E-2</c:v>
                </c:pt>
                <c:pt idx="16105">
                  <c:v>-2.1093799999999999E-2</c:v>
                </c:pt>
                <c:pt idx="16106">
                  <c:v>-0.121875</c:v>
                </c:pt>
                <c:pt idx="16107">
                  <c:v>-0.101562</c:v>
                </c:pt>
                <c:pt idx="16108">
                  <c:v>-5.8593800000000001E-2</c:v>
                </c:pt>
                <c:pt idx="16109">
                  <c:v>-9.0624999999999997E-2</c:v>
                </c:pt>
                <c:pt idx="16110">
                  <c:v>-7.4999999999999997E-2</c:v>
                </c:pt>
                <c:pt idx="16111">
                  <c:v>-7.4999999999999997E-2</c:v>
                </c:pt>
                <c:pt idx="16112">
                  <c:v>-2.6562499999999999E-2</c:v>
                </c:pt>
                <c:pt idx="16113">
                  <c:v>-3.7499999999999999E-2</c:v>
                </c:pt>
                <c:pt idx="16114">
                  <c:v>-0.117188</c:v>
                </c:pt>
                <c:pt idx="16115">
                  <c:v>-0.13125000000000001</c:v>
                </c:pt>
                <c:pt idx="16116">
                  <c:v>-7.5781299999999996E-2</c:v>
                </c:pt>
                <c:pt idx="16117">
                  <c:v>-4.0625000000000001E-2</c:v>
                </c:pt>
                <c:pt idx="16118">
                  <c:v>-9.6093700000000004E-2</c:v>
                </c:pt>
                <c:pt idx="16119">
                  <c:v>-0.111719</c:v>
                </c:pt>
                <c:pt idx="16120">
                  <c:v>-5.1562499999999997E-2</c:v>
                </c:pt>
                <c:pt idx="16121">
                  <c:v>-1.9531199999999999E-2</c:v>
                </c:pt>
                <c:pt idx="16122">
                  <c:v>-4.5312499999999999E-2</c:v>
                </c:pt>
                <c:pt idx="16123">
                  <c:v>-4.5312499999999999E-2</c:v>
                </c:pt>
                <c:pt idx="16124">
                  <c:v>-9.2187500000000006E-2</c:v>
                </c:pt>
                <c:pt idx="16125">
                  <c:v>-9.2187500000000006E-2</c:v>
                </c:pt>
                <c:pt idx="16126">
                  <c:v>-5.9374999999999997E-2</c:v>
                </c:pt>
                <c:pt idx="16127">
                  <c:v>2.9687499999999999E-2</c:v>
                </c:pt>
                <c:pt idx="16128">
                  <c:v>-0.10546899999999999</c:v>
                </c:pt>
                <c:pt idx="16129">
                  <c:v>-0.110156</c:v>
                </c:pt>
                <c:pt idx="16130">
                  <c:v>-7.4999999999999997E-2</c:v>
                </c:pt>
                <c:pt idx="16131">
                  <c:v>-3.90625E-2</c:v>
                </c:pt>
                <c:pt idx="16132">
                  <c:v>-2.9687499999999999E-2</c:v>
                </c:pt>
                <c:pt idx="16133">
                  <c:v>-5.9374999999999997E-2</c:v>
                </c:pt>
                <c:pt idx="16134">
                  <c:v>-4.0625000000000001E-2</c:v>
                </c:pt>
                <c:pt idx="16135">
                  <c:v>-3.2812500000000001E-2</c:v>
                </c:pt>
                <c:pt idx="16136">
                  <c:v>-8.8281200000000004E-2</c:v>
                </c:pt>
                <c:pt idx="16137">
                  <c:v>-0.15781300000000001</c:v>
                </c:pt>
                <c:pt idx="16138">
                  <c:v>-8.3593799999999996E-2</c:v>
                </c:pt>
                <c:pt idx="16139">
                  <c:v>-7.8906299999999999E-2</c:v>
                </c:pt>
                <c:pt idx="16140">
                  <c:v>-7.8906299999999999E-2</c:v>
                </c:pt>
                <c:pt idx="16141">
                  <c:v>-7.2656200000000004E-2</c:v>
                </c:pt>
                <c:pt idx="16142">
                  <c:v>-3.2812500000000001E-2</c:v>
                </c:pt>
                <c:pt idx="16143">
                  <c:v>-6.25E-2</c:v>
                </c:pt>
                <c:pt idx="16144">
                  <c:v>-7.03125E-2</c:v>
                </c:pt>
                <c:pt idx="16145">
                  <c:v>-7.1093799999999999E-2</c:v>
                </c:pt>
                <c:pt idx="16146">
                  <c:v>-5.7812500000000003E-2</c:v>
                </c:pt>
                <c:pt idx="16147">
                  <c:v>-6.25E-2</c:v>
                </c:pt>
                <c:pt idx="16148">
                  <c:v>-7.2656200000000004E-2</c:v>
                </c:pt>
                <c:pt idx="16149">
                  <c:v>-4.8437500000000001E-2</c:v>
                </c:pt>
                <c:pt idx="16150">
                  <c:v>-5.7812500000000003E-2</c:v>
                </c:pt>
                <c:pt idx="16151">
                  <c:v>-6.0937499999999999E-2</c:v>
                </c:pt>
                <c:pt idx="16152">
                  <c:v>-4.9218699999999997E-2</c:v>
                </c:pt>
                <c:pt idx="16153">
                  <c:v>-3.5156199999999999E-2</c:v>
                </c:pt>
                <c:pt idx="16154">
                  <c:v>-9.6875000000000003E-2</c:v>
                </c:pt>
                <c:pt idx="16155">
                  <c:v>-9.4531299999999999E-2</c:v>
                </c:pt>
                <c:pt idx="16156">
                  <c:v>-7.7343800000000004E-2</c:v>
                </c:pt>
                <c:pt idx="16157">
                  <c:v>-6.1718799999999997E-2</c:v>
                </c:pt>
                <c:pt idx="16158">
                  <c:v>1.40625E-2</c:v>
                </c:pt>
                <c:pt idx="16159">
                  <c:v>-5.3906299999999997E-2</c:v>
                </c:pt>
                <c:pt idx="16160">
                  <c:v>-9.6093700000000004E-2</c:v>
                </c:pt>
                <c:pt idx="16161">
                  <c:v>-0.108594</c:v>
                </c:pt>
                <c:pt idx="16162">
                  <c:v>-0.101562</c:v>
                </c:pt>
                <c:pt idx="16163">
                  <c:v>-8.59375E-2</c:v>
                </c:pt>
                <c:pt idx="16164">
                  <c:v>-0.102344</c:v>
                </c:pt>
                <c:pt idx="16165">
                  <c:v>-7.4218800000000001E-2</c:v>
                </c:pt>
                <c:pt idx="16166">
                  <c:v>3.2812500000000001E-2</c:v>
                </c:pt>
                <c:pt idx="16167">
                  <c:v>-9.4531299999999999E-2</c:v>
                </c:pt>
                <c:pt idx="16168">
                  <c:v>-0.122656</c:v>
                </c:pt>
                <c:pt idx="16169">
                  <c:v>-0.114844</c:v>
                </c:pt>
                <c:pt idx="16170">
                  <c:v>-7.5781299999999996E-2</c:v>
                </c:pt>
                <c:pt idx="16171">
                  <c:v>-6.3281299999999999E-2</c:v>
                </c:pt>
                <c:pt idx="16172">
                  <c:v>-7.9687499999999994E-2</c:v>
                </c:pt>
                <c:pt idx="16173">
                  <c:v>-8.9843800000000001E-2</c:v>
                </c:pt>
                <c:pt idx="16174">
                  <c:v>-5.9374999999999997E-2</c:v>
                </c:pt>
                <c:pt idx="16175">
                  <c:v>-7.3437500000000003E-2</c:v>
                </c:pt>
                <c:pt idx="16176">
                  <c:v>-8.3593799999999996E-2</c:v>
                </c:pt>
                <c:pt idx="16177">
                  <c:v>-7.5781299999999996E-2</c:v>
                </c:pt>
                <c:pt idx="16178">
                  <c:v>-7.1093799999999999E-2</c:v>
                </c:pt>
                <c:pt idx="16179">
                  <c:v>-3.8281299999999997E-2</c:v>
                </c:pt>
                <c:pt idx="16180">
                  <c:v>-4.6093799999999997E-2</c:v>
                </c:pt>
                <c:pt idx="16181">
                  <c:v>-9.2187500000000006E-2</c:v>
                </c:pt>
                <c:pt idx="16182">
                  <c:v>-0.119531</c:v>
                </c:pt>
                <c:pt idx="16183">
                  <c:v>-8.9062500000000003E-2</c:v>
                </c:pt>
                <c:pt idx="16184">
                  <c:v>-8.5156300000000004E-2</c:v>
                </c:pt>
                <c:pt idx="16185">
                  <c:v>-7.2656200000000004E-2</c:v>
                </c:pt>
                <c:pt idx="16186">
                  <c:v>-9.2968800000000004E-2</c:v>
                </c:pt>
                <c:pt idx="16187">
                  <c:v>-3.5156199999999999E-2</c:v>
                </c:pt>
                <c:pt idx="16188">
                  <c:v>-4.6093799999999997E-2</c:v>
                </c:pt>
                <c:pt idx="16189">
                  <c:v>-0.107031</c:v>
                </c:pt>
                <c:pt idx="16190">
                  <c:v>-0.103906</c:v>
                </c:pt>
                <c:pt idx="16191">
                  <c:v>-8.0468700000000004E-2</c:v>
                </c:pt>
                <c:pt idx="16192">
                  <c:v>-6.7968799999999996E-2</c:v>
                </c:pt>
                <c:pt idx="16193">
                  <c:v>-8.6718799999999999E-2</c:v>
                </c:pt>
                <c:pt idx="16194">
                  <c:v>-5.46875E-2</c:v>
                </c:pt>
                <c:pt idx="16195">
                  <c:v>-7.8125E-3</c:v>
                </c:pt>
                <c:pt idx="16196">
                  <c:v>-7.1093799999999999E-2</c:v>
                </c:pt>
                <c:pt idx="16197">
                  <c:v>-0.135156</c:v>
                </c:pt>
                <c:pt idx="16198">
                  <c:v>-0.10625</c:v>
                </c:pt>
                <c:pt idx="16199">
                  <c:v>-8.2812499999999997E-2</c:v>
                </c:pt>
                <c:pt idx="16200">
                  <c:v>-0.100781</c:v>
                </c:pt>
                <c:pt idx="16201">
                  <c:v>-8.5156300000000004E-2</c:v>
                </c:pt>
                <c:pt idx="16202">
                  <c:v>-8.2031199999999999E-2</c:v>
                </c:pt>
                <c:pt idx="16203">
                  <c:v>-1.7968700000000001E-2</c:v>
                </c:pt>
                <c:pt idx="16204">
                  <c:v>-4.2187500000000003E-2</c:v>
                </c:pt>
                <c:pt idx="16205">
                  <c:v>-0.108594</c:v>
                </c:pt>
                <c:pt idx="16206">
                  <c:v>-0.10546899999999999</c:v>
                </c:pt>
                <c:pt idx="16207">
                  <c:v>-9.7656199999999999E-2</c:v>
                </c:pt>
                <c:pt idx="16208">
                  <c:v>-0.101562</c:v>
                </c:pt>
                <c:pt idx="16209">
                  <c:v>-8.59375E-2</c:v>
                </c:pt>
                <c:pt idx="16210">
                  <c:v>-9.6093700000000004E-2</c:v>
                </c:pt>
                <c:pt idx="16211">
                  <c:v>-3.90625E-3</c:v>
                </c:pt>
                <c:pt idx="16212">
                  <c:v>-1.5625000000000001E-3</c:v>
                </c:pt>
                <c:pt idx="16213">
                  <c:v>-6.25E-2</c:v>
                </c:pt>
                <c:pt idx="16214">
                  <c:v>-4.2968800000000001E-2</c:v>
                </c:pt>
                <c:pt idx="16215">
                  <c:v>-0.13750000000000001</c:v>
                </c:pt>
                <c:pt idx="16216">
                  <c:v>-7.9687499999999994E-2</c:v>
                </c:pt>
                <c:pt idx="16217">
                  <c:v>-3.125E-2</c:v>
                </c:pt>
                <c:pt idx="16218">
                  <c:v>-9.2968800000000004E-2</c:v>
                </c:pt>
                <c:pt idx="16219">
                  <c:v>-0.13281200000000001</c:v>
                </c:pt>
                <c:pt idx="16220">
                  <c:v>-9.1406299999999996E-2</c:v>
                </c:pt>
                <c:pt idx="16221">
                  <c:v>-6.3281299999999999E-2</c:v>
                </c:pt>
                <c:pt idx="16222">
                  <c:v>-1.3281299999999999E-2</c:v>
                </c:pt>
                <c:pt idx="16223">
                  <c:v>-1.9531199999999999E-2</c:v>
                </c:pt>
                <c:pt idx="16224">
                  <c:v>-8.3593799999999996E-2</c:v>
                </c:pt>
                <c:pt idx="16225">
                  <c:v>-0.119531</c:v>
                </c:pt>
                <c:pt idx="16226">
                  <c:v>-0.12812499999999999</c:v>
                </c:pt>
                <c:pt idx="16227">
                  <c:v>2.2656200000000001E-2</c:v>
                </c:pt>
                <c:pt idx="16228">
                  <c:v>-1.9531199999999999E-2</c:v>
                </c:pt>
                <c:pt idx="16229">
                  <c:v>-0.14765600000000001</c:v>
                </c:pt>
                <c:pt idx="16230">
                  <c:v>-0.1125</c:v>
                </c:pt>
                <c:pt idx="16231">
                  <c:v>-3.5156199999999999E-2</c:v>
                </c:pt>
                <c:pt idx="16232">
                  <c:v>-6.2500000000000003E-3</c:v>
                </c:pt>
                <c:pt idx="16233">
                  <c:v>-1.9531199999999999E-2</c:v>
                </c:pt>
                <c:pt idx="16234">
                  <c:v>1.5625000000000001E-3</c:v>
                </c:pt>
                <c:pt idx="16235">
                  <c:v>-1.2500000000000001E-2</c:v>
                </c:pt>
                <c:pt idx="16236">
                  <c:v>-4.9218699999999997E-2</c:v>
                </c:pt>
                <c:pt idx="16237">
                  <c:v>-0.129688</c:v>
                </c:pt>
                <c:pt idx="16238">
                  <c:v>-0.122656</c:v>
                </c:pt>
                <c:pt idx="16239">
                  <c:v>-5.7812500000000003E-2</c:v>
                </c:pt>
                <c:pt idx="16240">
                  <c:v>-5.7812500000000003E-2</c:v>
                </c:pt>
                <c:pt idx="16241">
                  <c:v>-9.8437499999999997E-2</c:v>
                </c:pt>
                <c:pt idx="16242">
                  <c:v>-8.8281200000000004E-2</c:v>
                </c:pt>
                <c:pt idx="16243">
                  <c:v>-6.7187499999999997E-2</c:v>
                </c:pt>
                <c:pt idx="16244">
                  <c:v>2.3437499999999999E-3</c:v>
                </c:pt>
                <c:pt idx="16245">
                  <c:v>-8.5937500000000007E-3</c:v>
                </c:pt>
                <c:pt idx="16246">
                  <c:v>-0.13750000000000001</c:v>
                </c:pt>
                <c:pt idx="16247">
                  <c:v>-0.11874999999999999</c:v>
                </c:pt>
                <c:pt idx="16248">
                  <c:v>-7.3437500000000003E-2</c:v>
                </c:pt>
                <c:pt idx="16249">
                  <c:v>-1.0937499999999999E-2</c:v>
                </c:pt>
                <c:pt idx="16250">
                  <c:v>-8.9062500000000003E-2</c:v>
                </c:pt>
                <c:pt idx="16251">
                  <c:v>-0.103906</c:v>
                </c:pt>
                <c:pt idx="16252">
                  <c:v>-8.6718799999999999E-2</c:v>
                </c:pt>
                <c:pt idx="16253">
                  <c:v>-4.3749999999999997E-2</c:v>
                </c:pt>
                <c:pt idx="16254">
                  <c:v>-2.8125000000000001E-2</c:v>
                </c:pt>
                <c:pt idx="16255">
                  <c:v>-7.8125E-2</c:v>
                </c:pt>
                <c:pt idx="16256">
                  <c:v>-9.6875000000000003E-2</c:v>
                </c:pt>
                <c:pt idx="16257">
                  <c:v>9.3749999999999997E-3</c:v>
                </c:pt>
                <c:pt idx="16258">
                  <c:v>-7.8906299999999999E-2</c:v>
                </c:pt>
                <c:pt idx="16259">
                  <c:v>-0.117969</c:v>
                </c:pt>
                <c:pt idx="16260">
                  <c:v>-7.7343800000000004E-2</c:v>
                </c:pt>
                <c:pt idx="16261">
                  <c:v>-4.6874999999999998E-3</c:v>
                </c:pt>
                <c:pt idx="16262">
                  <c:v>-2.5781200000000001E-2</c:v>
                </c:pt>
                <c:pt idx="16263">
                  <c:v>-8.0468700000000004E-2</c:v>
                </c:pt>
                <c:pt idx="16264">
                  <c:v>-0.10546899999999999</c:v>
                </c:pt>
                <c:pt idx="16265">
                  <c:v>3.0468700000000001E-2</c:v>
                </c:pt>
                <c:pt idx="16266">
                  <c:v>-7.5781299999999996E-2</c:v>
                </c:pt>
                <c:pt idx="16267">
                  <c:v>-8.59375E-2</c:v>
                </c:pt>
                <c:pt idx="16268">
                  <c:v>-6.3281299999999999E-2</c:v>
                </c:pt>
                <c:pt idx="16269">
                  <c:v>1.3281299999999999E-2</c:v>
                </c:pt>
                <c:pt idx="16270">
                  <c:v>-0.05</c:v>
                </c:pt>
                <c:pt idx="16271">
                  <c:v>-0.1</c:v>
                </c:pt>
                <c:pt idx="16272">
                  <c:v>-8.4375000000000006E-2</c:v>
                </c:pt>
                <c:pt idx="16273">
                  <c:v>-2.34375E-2</c:v>
                </c:pt>
                <c:pt idx="16274">
                  <c:v>-9.2187500000000006E-2</c:v>
                </c:pt>
                <c:pt idx="16275">
                  <c:v>-8.3593799999999996E-2</c:v>
                </c:pt>
                <c:pt idx="16276">
                  <c:v>-4.8437500000000001E-2</c:v>
                </c:pt>
                <c:pt idx="16277">
                  <c:v>-5.7031199999999997E-2</c:v>
                </c:pt>
                <c:pt idx="16278">
                  <c:v>-4.1406199999999997E-2</c:v>
                </c:pt>
                <c:pt idx="16279">
                  <c:v>-0.10312499999999999</c:v>
                </c:pt>
                <c:pt idx="16280">
                  <c:v>-0.1125</c:v>
                </c:pt>
                <c:pt idx="16281">
                  <c:v>-2.7343800000000001E-2</c:v>
                </c:pt>
                <c:pt idx="16282">
                  <c:v>-7.7343800000000004E-2</c:v>
                </c:pt>
                <c:pt idx="16283">
                  <c:v>-6.8750000000000006E-2</c:v>
                </c:pt>
                <c:pt idx="16284">
                  <c:v>-8.59375E-2</c:v>
                </c:pt>
                <c:pt idx="16285">
                  <c:v>-2.5000000000000001E-2</c:v>
                </c:pt>
                <c:pt idx="16286">
                  <c:v>-9.3749999999999997E-3</c:v>
                </c:pt>
                <c:pt idx="16287">
                  <c:v>-0.1</c:v>
                </c:pt>
                <c:pt idx="16288">
                  <c:v>-0.103906</c:v>
                </c:pt>
                <c:pt idx="16289">
                  <c:v>-8.2812499999999997E-2</c:v>
                </c:pt>
                <c:pt idx="16290">
                  <c:v>-1.4843800000000001E-2</c:v>
                </c:pt>
                <c:pt idx="16291">
                  <c:v>-5.9374999999999997E-2</c:v>
                </c:pt>
                <c:pt idx="16292">
                  <c:v>-7.9687499999999994E-2</c:v>
                </c:pt>
                <c:pt idx="16293">
                  <c:v>-2.6562499999999999E-2</c:v>
                </c:pt>
                <c:pt idx="16294">
                  <c:v>-3.90625E-3</c:v>
                </c:pt>
                <c:pt idx="16295">
                  <c:v>-2.9687499999999999E-2</c:v>
                </c:pt>
                <c:pt idx="16296">
                  <c:v>-3.125E-2</c:v>
                </c:pt>
                <c:pt idx="16297">
                  <c:v>-8.59375E-2</c:v>
                </c:pt>
                <c:pt idx="16298">
                  <c:v>-0.101562</c:v>
                </c:pt>
                <c:pt idx="16299">
                  <c:v>-8.7499999999999994E-2</c:v>
                </c:pt>
                <c:pt idx="16300">
                  <c:v>5.5468700000000003E-2</c:v>
                </c:pt>
                <c:pt idx="16301">
                  <c:v>-1.8749999999999999E-2</c:v>
                </c:pt>
                <c:pt idx="16302">
                  <c:v>-0.125</c:v>
                </c:pt>
                <c:pt idx="16303">
                  <c:v>-0.135156</c:v>
                </c:pt>
                <c:pt idx="16304">
                  <c:v>-6.5625000000000003E-2</c:v>
                </c:pt>
                <c:pt idx="16305">
                  <c:v>5.3124999999999999E-2</c:v>
                </c:pt>
                <c:pt idx="16306">
                  <c:v>7.8125E-3</c:v>
                </c:pt>
                <c:pt idx="16307">
                  <c:v>-5.4687499999999997E-3</c:v>
                </c:pt>
                <c:pt idx="16308">
                  <c:v>0.117969</c:v>
                </c:pt>
                <c:pt idx="16309">
                  <c:v>-7.6562500000000006E-2</c:v>
                </c:pt>
                <c:pt idx="16310">
                  <c:v>-0.12890599999999999</c:v>
                </c:pt>
                <c:pt idx="16311">
                  <c:v>-0.192969</c:v>
                </c:pt>
                <c:pt idx="16312">
                  <c:v>-9.5312499999999994E-2</c:v>
                </c:pt>
                <c:pt idx="16313">
                  <c:v>-7.0312500000000002E-3</c:v>
                </c:pt>
                <c:pt idx="16314">
                  <c:v>1.17188E-2</c:v>
                </c:pt>
                <c:pt idx="16315">
                  <c:v>-6.0156300000000003E-2</c:v>
                </c:pt>
                <c:pt idx="16316">
                  <c:v>-0.10625</c:v>
                </c:pt>
                <c:pt idx="16317">
                  <c:v>-7.6562500000000006E-2</c:v>
                </c:pt>
                <c:pt idx="16318">
                  <c:v>-4.3749999999999997E-2</c:v>
                </c:pt>
                <c:pt idx="16319">
                  <c:v>-4.1406199999999997E-2</c:v>
                </c:pt>
                <c:pt idx="16320">
                  <c:v>-5.3906299999999997E-2</c:v>
                </c:pt>
                <c:pt idx="16321">
                  <c:v>-6.0156300000000003E-2</c:v>
                </c:pt>
                <c:pt idx="16322">
                  <c:v>-7.1093799999999999E-2</c:v>
                </c:pt>
                <c:pt idx="16323">
                  <c:v>-3.5937499999999997E-2</c:v>
                </c:pt>
                <c:pt idx="16324">
                  <c:v>-5.3906299999999997E-2</c:v>
                </c:pt>
                <c:pt idx="16325">
                  <c:v>-5.5468799999999999E-2</c:v>
                </c:pt>
                <c:pt idx="16326">
                  <c:v>-6.5625000000000003E-2</c:v>
                </c:pt>
                <c:pt idx="16327">
                  <c:v>-5.7031199999999997E-2</c:v>
                </c:pt>
                <c:pt idx="16328">
                  <c:v>-7.6562500000000006E-2</c:v>
                </c:pt>
                <c:pt idx="16329">
                  <c:v>-7.1093799999999999E-2</c:v>
                </c:pt>
                <c:pt idx="16330">
                  <c:v>-4.5312499999999999E-2</c:v>
                </c:pt>
                <c:pt idx="16331">
                  <c:v>0</c:v>
                </c:pt>
                <c:pt idx="16332">
                  <c:v>-7.2656200000000004E-2</c:v>
                </c:pt>
                <c:pt idx="16333">
                  <c:v>-0.114844</c:v>
                </c:pt>
                <c:pt idx="16334">
                  <c:v>-7.9687499999999994E-2</c:v>
                </c:pt>
                <c:pt idx="16335">
                  <c:v>-9.1406299999999996E-2</c:v>
                </c:pt>
                <c:pt idx="16336">
                  <c:v>-8.59375E-2</c:v>
                </c:pt>
                <c:pt idx="16337">
                  <c:v>-6.8750000000000006E-2</c:v>
                </c:pt>
                <c:pt idx="16338">
                  <c:v>-6.0937499999999999E-2</c:v>
                </c:pt>
                <c:pt idx="16339">
                  <c:v>-1.9531199999999999E-2</c:v>
                </c:pt>
                <c:pt idx="16340">
                  <c:v>-4.0625000000000001E-2</c:v>
                </c:pt>
                <c:pt idx="16341">
                  <c:v>-0.101562</c:v>
                </c:pt>
                <c:pt idx="16342">
                  <c:v>-7.1874999999999994E-2</c:v>
                </c:pt>
                <c:pt idx="16343">
                  <c:v>-9.2187500000000006E-2</c:v>
                </c:pt>
                <c:pt idx="16344">
                  <c:v>-0.10312499999999999</c:v>
                </c:pt>
                <c:pt idx="16345">
                  <c:v>-0.101562</c:v>
                </c:pt>
                <c:pt idx="16346">
                  <c:v>-7.2656200000000004E-2</c:v>
                </c:pt>
                <c:pt idx="16347">
                  <c:v>1.7968700000000001E-2</c:v>
                </c:pt>
                <c:pt idx="16348">
                  <c:v>-6.2500000000000003E-3</c:v>
                </c:pt>
                <c:pt idx="16349">
                  <c:v>-0.117969</c:v>
                </c:pt>
                <c:pt idx="16350">
                  <c:v>-0.13437499999999999</c:v>
                </c:pt>
                <c:pt idx="16351">
                  <c:v>-0.121875</c:v>
                </c:pt>
                <c:pt idx="16352">
                  <c:v>-6.6406199999999999E-2</c:v>
                </c:pt>
                <c:pt idx="16353">
                  <c:v>-9.8437499999999997E-2</c:v>
                </c:pt>
                <c:pt idx="16354">
                  <c:v>-0.120313</c:v>
                </c:pt>
                <c:pt idx="16355">
                  <c:v>-5.3906299999999997E-2</c:v>
                </c:pt>
                <c:pt idx="16356">
                  <c:v>-2.8125000000000001E-2</c:v>
                </c:pt>
                <c:pt idx="16357">
                  <c:v>-4.2187500000000003E-2</c:v>
                </c:pt>
                <c:pt idx="16358">
                  <c:v>-3.8281299999999997E-2</c:v>
                </c:pt>
                <c:pt idx="16359">
                  <c:v>-7.4999999999999997E-2</c:v>
                </c:pt>
                <c:pt idx="16360">
                  <c:v>-0.12656300000000001</c:v>
                </c:pt>
                <c:pt idx="16361">
                  <c:v>-9.0624999999999997E-2</c:v>
                </c:pt>
                <c:pt idx="16362">
                  <c:v>-1.7968700000000001E-2</c:v>
                </c:pt>
                <c:pt idx="16363">
                  <c:v>3.4375000000000003E-2</c:v>
                </c:pt>
                <c:pt idx="16364">
                  <c:v>-0.15468699999999999</c:v>
                </c:pt>
                <c:pt idx="16365">
                  <c:v>-0.16484399999999999</c:v>
                </c:pt>
                <c:pt idx="16366">
                  <c:v>-4.4531300000000003E-2</c:v>
                </c:pt>
                <c:pt idx="16367">
                  <c:v>3.3593699999999997E-2</c:v>
                </c:pt>
                <c:pt idx="16368">
                  <c:v>6.3281199999999996E-2</c:v>
                </c:pt>
                <c:pt idx="16369">
                  <c:v>8.2812499999999997E-2</c:v>
                </c:pt>
                <c:pt idx="16370">
                  <c:v>-1.5625000000000001E-3</c:v>
                </c:pt>
                <c:pt idx="16371">
                  <c:v>-8.2031199999999999E-2</c:v>
                </c:pt>
                <c:pt idx="16372">
                  <c:v>-0.235156</c:v>
                </c:pt>
                <c:pt idx="16373">
                  <c:v>-0.17031199999999999</c:v>
                </c:pt>
                <c:pt idx="16374">
                  <c:v>-7.8906299999999999E-2</c:v>
                </c:pt>
                <c:pt idx="16375">
                  <c:v>-3.2031299999999999E-2</c:v>
                </c:pt>
                <c:pt idx="16376">
                  <c:v>-0.102344</c:v>
                </c:pt>
                <c:pt idx="16377">
                  <c:v>-0.102344</c:v>
                </c:pt>
                <c:pt idx="16378">
                  <c:v>-8.9062500000000003E-2</c:v>
                </c:pt>
                <c:pt idx="16379">
                  <c:v>-4.8437500000000001E-2</c:v>
                </c:pt>
                <c:pt idx="16380">
                  <c:v>2.7343800000000001E-2</c:v>
                </c:pt>
                <c:pt idx="16381">
                  <c:v>-9.2187500000000006E-2</c:v>
                </c:pt>
                <c:pt idx="16382">
                  <c:v>-0.101562</c:v>
                </c:pt>
                <c:pt idx="16383">
                  <c:v>-4.3749999999999997E-2</c:v>
                </c:pt>
                <c:pt idx="16384">
                  <c:v>-6.7968799999999996E-2</c:v>
                </c:pt>
                <c:pt idx="16385">
                  <c:v>-6.6406199999999999E-2</c:v>
                </c:pt>
                <c:pt idx="16386">
                  <c:v>-5.7031199999999997E-2</c:v>
                </c:pt>
                <c:pt idx="16387">
                  <c:v>-3.2031299999999999E-2</c:v>
                </c:pt>
                <c:pt idx="16388">
                  <c:v>1.5625E-2</c:v>
                </c:pt>
                <c:pt idx="16389">
                  <c:v>-7.8906299999999999E-2</c:v>
                </c:pt>
                <c:pt idx="16390">
                  <c:v>-8.9062500000000003E-2</c:v>
                </c:pt>
                <c:pt idx="16391">
                  <c:v>-4.5312499999999999E-2</c:v>
                </c:pt>
                <c:pt idx="16392">
                  <c:v>-6.4843700000000004E-2</c:v>
                </c:pt>
                <c:pt idx="16393">
                  <c:v>-1.5625E-2</c:v>
                </c:pt>
                <c:pt idx="16394">
                  <c:v>-3.2031299999999999E-2</c:v>
                </c:pt>
                <c:pt idx="16395">
                  <c:v>-0.05</c:v>
                </c:pt>
                <c:pt idx="16396">
                  <c:v>-4.5312499999999999E-2</c:v>
                </c:pt>
                <c:pt idx="16397">
                  <c:v>-0.103906</c:v>
                </c:pt>
                <c:pt idx="16398">
                  <c:v>-8.8281200000000004E-2</c:v>
                </c:pt>
                <c:pt idx="16399">
                  <c:v>-8.0468700000000004E-2</c:v>
                </c:pt>
                <c:pt idx="16400">
                  <c:v>-8.0468700000000004E-2</c:v>
                </c:pt>
                <c:pt idx="16401">
                  <c:v>-2.9687499999999999E-2</c:v>
                </c:pt>
                <c:pt idx="16402">
                  <c:v>-2.5781200000000001E-2</c:v>
                </c:pt>
                <c:pt idx="16403">
                  <c:v>-7.1874999999999994E-2</c:v>
                </c:pt>
                <c:pt idx="16404">
                  <c:v>-3.5937499999999997E-2</c:v>
                </c:pt>
                <c:pt idx="16405">
                  <c:v>-9.6875000000000003E-2</c:v>
                </c:pt>
                <c:pt idx="16406">
                  <c:v>-6.4843700000000004E-2</c:v>
                </c:pt>
                <c:pt idx="16407">
                  <c:v>-5.3124999999999999E-2</c:v>
                </c:pt>
                <c:pt idx="16408">
                  <c:v>-8.0468700000000004E-2</c:v>
                </c:pt>
                <c:pt idx="16409">
                  <c:v>-1.8749999999999999E-2</c:v>
                </c:pt>
                <c:pt idx="16410">
                  <c:v>6.2500000000000003E-3</c:v>
                </c:pt>
                <c:pt idx="16411">
                  <c:v>-6.0937499999999999E-2</c:v>
                </c:pt>
                <c:pt idx="16412">
                  <c:v>-5.3906299999999997E-2</c:v>
                </c:pt>
                <c:pt idx="16413">
                  <c:v>-0.12109399999999999</c:v>
                </c:pt>
                <c:pt idx="16414">
                  <c:v>-8.4375000000000006E-2</c:v>
                </c:pt>
                <c:pt idx="16415">
                  <c:v>-8.4375000000000006E-2</c:v>
                </c:pt>
                <c:pt idx="16416">
                  <c:v>-8.9843800000000001E-2</c:v>
                </c:pt>
                <c:pt idx="16417">
                  <c:v>-5.5468799999999999E-2</c:v>
                </c:pt>
                <c:pt idx="16418">
                  <c:v>3.3593699999999997E-2</c:v>
                </c:pt>
                <c:pt idx="16419">
                  <c:v>-8.0468700000000004E-2</c:v>
                </c:pt>
                <c:pt idx="16420">
                  <c:v>-4.5312499999999999E-2</c:v>
                </c:pt>
                <c:pt idx="16421">
                  <c:v>-0.12656300000000001</c:v>
                </c:pt>
                <c:pt idx="16422">
                  <c:v>-9.4531299999999999E-2</c:v>
                </c:pt>
                <c:pt idx="16423">
                  <c:v>-9.1406299999999996E-2</c:v>
                </c:pt>
                <c:pt idx="16424">
                  <c:v>-0.1</c:v>
                </c:pt>
                <c:pt idx="16425">
                  <c:v>-5.8593800000000001E-2</c:v>
                </c:pt>
                <c:pt idx="16426">
                  <c:v>-1.7968700000000001E-2</c:v>
                </c:pt>
                <c:pt idx="16427">
                  <c:v>-6.0937499999999999E-2</c:v>
                </c:pt>
                <c:pt idx="16428">
                  <c:v>-3.5156199999999999E-2</c:v>
                </c:pt>
                <c:pt idx="16429">
                  <c:v>-9.1406299999999996E-2</c:v>
                </c:pt>
                <c:pt idx="16430">
                  <c:v>-0.10312499999999999</c:v>
                </c:pt>
                <c:pt idx="16431">
                  <c:v>-9.1406299999999996E-2</c:v>
                </c:pt>
                <c:pt idx="16432">
                  <c:v>-5.8593800000000001E-2</c:v>
                </c:pt>
                <c:pt idx="16433">
                  <c:v>-7.03125E-2</c:v>
                </c:pt>
                <c:pt idx="16434">
                  <c:v>-5.7812500000000003E-2</c:v>
                </c:pt>
                <c:pt idx="16435">
                  <c:v>-5.9374999999999997E-2</c:v>
                </c:pt>
                <c:pt idx="16436">
                  <c:v>-1.3281299999999999E-2</c:v>
                </c:pt>
                <c:pt idx="16437">
                  <c:v>-6.9531300000000004E-2</c:v>
                </c:pt>
                <c:pt idx="16438">
                  <c:v>-0.119531</c:v>
                </c:pt>
                <c:pt idx="16439">
                  <c:v>-8.2812499999999997E-2</c:v>
                </c:pt>
                <c:pt idx="16440">
                  <c:v>-7.2656200000000004E-2</c:v>
                </c:pt>
                <c:pt idx="16441">
                  <c:v>-6.0937499999999999E-2</c:v>
                </c:pt>
                <c:pt idx="16442">
                  <c:v>-6.4843700000000004E-2</c:v>
                </c:pt>
                <c:pt idx="16443">
                  <c:v>-5.8593800000000001E-2</c:v>
                </c:pt>
                <c:pt idx="16444">
                  <c:v>-2.0312500000000001E-2</c:v>
                </c:pt>
                <c:pt idx="16445">
                  <c:v>-3.4375000000000003E-2</c:v>
                </c:pt>
                <c:pt idx="16446">
                  <c:v>-0.125</c:v>
                </c:pt>
                <c:pt idx="16447">
                  <c:v>-0.120313</c:v>
                </c:pt>
                <c:pt idx="16448">
                  <c:v>-8.5156300000000004E-2</c:v>
                </c:pt>
                <c:pt idx="16449">
                  <c:v>-8.8281200000000004E-2</c:v>
                </c:pt>
                <c:pt idx="16450">
                  <c:v>-8.8281200000000004E-2</c:v>
                </c:pt>
                <c:pt idx="16451">
                  <c:v>-7.6562500000000006E-2</c:v>
                </c:pt>
                <c:pt idx="16452">
                  <c:v>2.7343800000000001E-2</c:v>
                </c:pt>
                <c:pt idx="16453">
                  <c:v>1.2500000000000001E-2</c:v>
                </c:pt>
                <c:pt idx="16454">
                  <c:v>-1.40625E-2</c:v>
                </c:pt>
                <c:pt idx="16455">
                  <c:v>-0.121875</c:v>
                </c:pt>
                <c:pt idx="16456">
                  <c:v>-0.12656300000000001</c:v>
                </c:pt>
                <c:pt idx="16457">
                  <c:v>-7.2656200000000004E-2</c:v>
                </c:pt>
                <c:pt idx="16458">
                  <c:v>-2.4218799999999999E-2</c:v>
                </c:pt>
                <c:pt idx="16459">
                  <c:v>-0.10546899999999999</c:v>
                </c:pt>
                <c:pt idx="16460">
                  <c:v>-0.120313</c:v>
                </c:pt>
                <c:pt idx="16461">
                  <c:v>-7.0312500000000002E-3</c:v>
                </c:pt>
                <c:pt idx="16462">
                  <c:v>-9.3749999999999997E-3</c:v>
                </c:pt>
                <c:pt idx="16463">
                  <c:v>4.3749999999999997E-2</c:v>
                </c:pt>
                <c:pt idx="16464">
                  <c:v>-1.7187500000000001E-2</c:v>
                </c:pt>
                <c:pt idx="16465">
                  <c:v>-7.8125E-3</c:v>
                </c:pt>
                <c:pt idx="16466">
                  <c:v>-3.7499999999999999E-2</c:v>
                </c:pt>
                <c:pt idx="16467">
                  <c:v>-2.5000000000000001E-2</c:v>
                </c:pt>
                <c:pt idx="16468">
                  <c:v>-0.160938</c:v>
                </c:pt>
                <c:pt idx="16469">
                  <c:v>-0.13750000000000001</c:v>
                </c:pt>
                <c:pt idx="16470">
                  <c:v>-0.10781200000000001</c:v>
                </c:pt>
                <c:pt idx="16471">
                  <c:v>-7.8906299999999999E-2</c:v>
                </c:pt>
                <c:pt idx="16472">
                  <c:v>-6.5625000000000003E-2</c:v>
                </c:pt>
                <c:pt idx="16473">
                  <c:v>-7.8125E-2</c:v>
                </c:pt>
                <c:pt idx="16474">
                  <c:v>-5.6250000000000001E-2</c:v>
                </c:pt>
                <c:pt idx="16475">
                  <c:v>-6.6406199999999999E-2</c:v>
                </c:pt>
                <c:pt idx="16476">
                  <c:v>-6.0937499999999999E-2</c:v>
                </c:pt>
                <c:pt idx="16477">
                  <c:v>-4.6093799999999997E-2</c:v>
                </c:pt>
                <c:pt idx="16478">
                  <c:v>-6.0937499999999999E-2</c:v>
                </c:pt>
                <c:pt idx="16479">
                  <c:v>-5.6250000000000001E-2</c:v>
                </c:pt>
                <c:pt idx="16480">
                  <c:v>-5.9374999999999997E-2</c:v>
                </c:pt>
                <c:pt idx="16481">
                  <c:v>-7.4999999999999997E-2</c:v>
                </c:pt>
                <c:pt idx="16482">
                  <c:v>-3.0468800000000001E-2</c:v>
                </c:pt>
                <c:pt idx="16483">
                  <c:v>-3.5937499999999997E-2</c:v>
                </c:pt>
                <c:pt idx="16484">
                  <c:v>-2.8125000000000001E-2</c:v>
                </c:pt>
                <c:pt idx="16485">
                  <c:v>-4.7656299999999999E-2</c:v>
                </c:pt>
                <c:pt idx="16486">
                  <c:v>-6.0937499999999999E-2</c:v>
                </c:pt>
                <c:pt idx="16487">
                  <c:v>-5.6250000000000001E-2</c:v>
                </c:pt>
                <c:pt idx="16488">
                  <c:v>-6.0937499999999999E-2</c:v>
                </c:pt>
                <c:pt idx="16489">
                  <c:v>-5.7031199999999997E-2</c:v>
                </c:pt>
                <c:pt idx="16490">
                  <c:v>-4.4531300000000003E-2</c:v>
                </c:pt>
                <c:pt idx="16491">
                  <c:v>-1.8749999999999999E-2</c:v>
                </c:pt>
                <c:pt idx="16492">
                  <c:v>-8.6718799999999999E-2</c:v>
                </c:pt>
                <c:pt idx="16493">
                  <c:v>-9.375E-2</c:v>
                </c:pt>
                <c:pt idx="16494">
                  <c:v>-6.5625000000000003E-2</c:v>
                </c:pt>
                <c:pt idx="16495">
                  <c:v>-6.3281299999999999E-2</c:v>
                </c:pt>
                <c:pt idx="16496">
                  <c:v>-6.7968799999999996E-2</c:v>
                </c:pt>
                <c:pt idx="16497">
                  <c:v>-2.1874999999999999E-2</c:v>
                </c:pt>
                <c:pt idx="16498">
                  <c:v>-4.8437500000000001E-2</c:v>
                </c:pt>
                <c:pt idx="16499">
                  <c:v>-6.7187499999999997E-2</c:v>
                </c:pt>
                <c:pt idx="16500">
                  <c:v>-0.119531</c:v>
                </c:pt>
                <c:pt idx="16501">
                  <c:v>-0.101562</c:v>
                </c:pt>
                <c:pt idx="16502">
                  <c:v>-8.5156300000000004E-2</c:v>
                </c:pt>
                <c:pt idx="16503">
                  <c:v>-6.0937499999999999E-2</c:v>
                </c:pt>
                <c:pt idx="16504">
                  <c:v>-6.7968799999999996E-2</c:v>
                </c:pt>
                <c:pt idx="16505">
                  <c:v>-1.40625E-2</c:v>
                </c:pt>
                <c:pt idx="16506">
                  <c:v>-5.4687499999999997E-3</c:v>
                </c:pt>
                <c:pt idx="16507">
                  <c:v>-1.5625E-2</c:v>
                </c:pt>
                <c:pt idx="16508">
                  <c:v>-7.4218800000000001E-2</c:v>
                </c:pt>
                <c:pt idx="16509">
                  <c:v>-0.11328100000000001</c:v>
                </c:pt>
                <c:pt idx="16510">
                  <c:v>-8.9843800000000001E-2</c:v>
                </c:pt>
                <c:pt idx="16511">
                  <c:v>-1.7968700000000001E-2</c:v>
                </c:pt>
                <c:pt idx="16512">
                  <c:v>-6.3281299999999999E-2</c:v>
                </c:pt>
                <c:pt idx="16513">
                  <c:v>-9.2968800000000004E-2</c:v>
                </c:pt>
                <c:pt idx="16514">
                  <c:v>-0.05</c:v>
                </c:pt>
                <c:pt idx="16515">
                  <c:v>-3.1250000000000002E-3</c:v>
                </c:pt>
                <c:pt idx="16516">
                  <c:v>1.5625000000000001E-3</c:v>
                </c:pt>
                <c:pt idx="16517">
                  <c:v>-5.1562499999999997E-2</c:v>
                </c:pt>
                <c:pt idx="16518">
                  <c:v>-0.125781</c:v>
                </c:pt>
                <c:pt idx="16519">
                  <c:v>-0.12109399999999999</c:v>
                </c:pt>
                <c:pt idx="16520">
                  <c:v>-4.8437500000000001E-2</c:v>
                </c:pt>
                <c:pt idx="16521">
                  <c:v>-1.6406299999999999E-2</c:v>
                </c:pt>
                <c:pt idx="16522">
                  <c:v>-0.108594</c:v>
                </c:pt>
                <c:pt idx="16523">
                  <c:v>-0.141406</c:v>
                </c:pt>
                <c:pt idx="16524">
                  <c:v>-0.103906</c:v>
                </c:pt>
                <c:pt idx="16525">
                  <c:v>-2.9687499999999999E-2</c:v>
                </c:pt>
                <c:pt idx="16526">
                  <c:v>-2.34375E-2</c:v>
                </c:pt>
                <c:pt idx="16527">
                  <c:v>2.8125000000000001E-2</c:v>
                </c:pt>
                <c:pt idx="16528">
                  <c:v>-5.3906299999999997E-2</c:v>
                </c:pt>
                <c:pt idx="16529">
                  <c:v>-0.114844</c:v>
                </c:pt>
                <c:pt idx="16530">
                  <c:v>-0.21718699999999999</c:v>
                </c:pt>
                <c:pt idx="16531">
                  <c:v>-0.12734400000000001</c:v>
                </c:pt>
                <c:pt idx="16532">
                  <c:v>-4.1406199999999997E-2</c:v>
                </c:pt>
                <c:pt idx="16533">
                  <c:v>9.8437499999999997E-2</c:v>
                </c:pt>
                <c:pt idx="16534">
                  <c:v>7.0312500000000002E-3</c:v>
                </c:pt>
                <c:pt idx="16535">
                  <c:v>-0.15859400000000001</c:v>
                </c:pt>
                <c:pt idx="16536">
                  <c:v>-8.8281200000000004E-2</c:v>
                </c:pt>
                <c:pt idx="16537">
                  <c:v>-0.114844</c:v>
                </c:pt>
                <c:pt idx="16538">
                  <c:v>-9.8437499999999997E-2</c:v>
                </c:pt>
                <c:pt idx="16539">
                  <c:v>-8.3593799999999996E-2</c:v>
                </c:pt>
                <c:pt idx="16540">
                  <c:v>-7.6562500000000006E-2</c:v>
                </c:pt>
                <c:pt idx="16541">
                  <c:v>-4.5312499999999999E-2</c:v>
                </c:pt>
                <c:pt idx="16542">
                  <c:v>-6.6406199999999999E-2</c:v>
                </c:pt>
                <c:pt idx="16543">
                  <c:v>-5.7812500000000003E-2</c:v>
                </c:pt>
                <c:pt idx="16544">
                  <c:v>-8.2031199999999999E-2</c:v>
                </c:pt>
                <c:pt idx="16545">
                  <c:v>-7.03125E-2</c:v>
                </c:pt>
                <c:pt idx="16546">
                  <c:v>-0.111719</c:v>
                </c:pt>
                <c:pt idx="16547">
                  <c:v>-0.1</c:v>
                </c:pt>
                <c:pt idx="16548">
                  <c:v>-8.4375000000000006E-2</c:v>
                </c:pt>
                <c:pt idx="16549">
                  <c:v>-5.8593800000000001E-2</c:v>
                </c:pt>
                <c:pt idx="16550">
                  <c:v>-5.0781199999999999E-2</c:v>
                </c:pt>
                <c:pt idx="16551">
                  <c:v>-2.3437499999999999E-3</c:v>
                </c:pt>
                <c:pt idx="16552">
                  <c:v>-4.9218699999999997E-2</c:v>
                </c:pt>
                <c:pt idx="16553">
                  <c:v>-0.103906</c:v>
                </c:pt>
                <c:pt idx="16554">
                  <c:v>-9.2187500000000006E-2</c:v>
                </c:pt>
                <c:pt idx="16555">
                  <c:v>-7.03125E-2</c:v>
                </c:pt>
                <c:pt idx="16556">
                  <c:v>-4.2968800000000001E-2</c:v>
                </c:pt>
                <c:pt idx="16557">
                  <c:v>-8.4375000000000006E-2</c:v>
                </c:pt>
                <c:pt idx="16558">
                  <c:v>-7.9687499999999994E-2</c:v>
                </c:pt>
                <c:pt idx="16559">
                  <c:v>-4.7656299999999999E-2</c:v>
                </c:pt>
                <c:pt idx="16560">
                  <c:v>-1.7187500000000001E-2</c:v>
                </c:pt>
                <c:pt idx="16561">
                  <c:v>-1.9531199999999999E-2</c:v>
                </c:pt>
                <c:pt idx="16562">
                  <c:v>-8.2812499999999997E-2</c:v>
                </c:pt>
                <c:pt idx="16563">
                  <c:v>-8.59375E-2</c:v>
                </c:pt>
                <c:pt idx="16564">
                  <c:v>-0.1</c:v>
                </c:pt>
                <c:pt idx="16565">
                  <c:v>-1.5625000000000001E-3</c:v>
                </c:pt>
                <c:pt idx="16566">
                  <c:v>5.8593800000000001E-2</c:v>
                </c:pt>
                <c:pt idx="16567">
                  <c:v>-8.9843800000000001E-2</c:v>
                </c:pt>
                <c:pt idx="16568">
                  <c:v>-0.192969</c:v>
                </c:pt>
                <c:pt idx="16569">
                  <c:v>-0.13906199999999999</c:v>
                </c:pt>
                <c:pt idx="16570">
                  <c:v>3.125E-2</c:v>
                </c:pt>
                <c:pt idx="16571">
                  <c:v>-4.7656299999999999E-2</c:v>
                </c:pt>
                <c:pt idx="16572">
                  <c:v>-1.3281299999999999E-2</c:v>
                </c:pt>
                <c:pt idx="16573">
                  <c:v>3.6718800000000003E-2</c:v>
                </c:pt>
                <c:pt idx="16574">
                  <c:v>-8.7499999999999994E-2</c:v>
                </c:pt>
                <c:pt idx="16575">
                  <c:v>-0.16796900000000001</c:v>
                </c:pt>
                <c:pt idx="16576">
                  <c:v>-9.0624999999999997E-2</c:v>
                </c:pt>
                <c:pt idx="16577">
                  <c:v>-3.6718800000000003E-2</c:v>
                </c:pt>
                <c:pt idx="16578">
                  <c:v>-6.5625000000000003E-2</c:v>
                </c:pt>
                <c:pt idx="16579">
                  <c:v>-8.9062500000000003E-2</c:v>
                </c:pt>
                <c:pt idx="16580">
                  <c:v>-8.2031199999999999E-2</c:v>
                </c:pt>
                <c:pt idx="16581">
                  <c:v>-7.5781299999999996E-2</c:v>
                </c:pt>
                <c:pt idx="16582">
                  <c:v>-3.2812500000000001E-2</c:v>
                </c:pt>
                <c:pt idx="16583">
                  <c:v>-2.2656300000000001E-2</c:v>
                </c:pt>
                <c:pt idx="16584">
                  <c:v>-7.3437500000000003E-2</c:v>
                </c:pt>
                <c:pt idx="16585">
                  <c:v>-6.9531300000000004E-2</c:v>
                </c:pt>
                <c:pt idx="16586">
                  <c:v>-4.2187500000000003E-2</c:v>
                </c:pt>
                <c:pt idx="16587">
                  <c:v>-4.9218699999999997E-2</c:v>
                </c:pt>
                <c:pt idx="16588">
                  <c:v>7.8125000000000004E-4</c:v>
                </c:pt>
                <c:pt idx="16589">
                  <c:v>-6.1718799999999997E-2</c:v>
                </c:pt>
                <c:pt idx="16590">
                  <c:v>-9.8437499999999997E-2</c:v>
                </c:pt>
                <c:pt idx="16591">
                  <c:v>-0.100781</c:v>
                </c:pt>
                <c:pt idx="16592">
                  <c:v>-9.2187500000000006E-2</c:v>
                </c:pt>
                <c:pt idx="16593">
                  <c:v>-7.1093799999999999E-2</c:v>
                </c:pt>
                <c:pt idx="16594">
                  <c:v>-0.05</c:v>
                </c:pt>
                <c:pt idx="16595">
                  <c:v>-5.7031199999999997E-2</c:v>
                </c:pt>
                <c:pt idx="16596">
                  <c:v>-3.5156199999999999E-2</c:v>
                </c:pt>
                <c:pt idx="16597">
                  <c:v>-7.3437500000000003E-2</c:v>
                </c:pt>
                <c:pt idx="16598">
                  <c:v>-3.9843799999999999E-2</c:v>
                </c:pt>
                <c:pt idx="16599">
                  <c:v>-6.7187499999999997E-2</c:v>
                </c:pt>
                <c:pt idx="16600">
                  <c:v>-7.7343800000000004E-2</c:v>
                </c:pt>
                <c:pt idx="16601">
                  <c:v>-5.2343800000000003E-2</c:v>
                </c:pt>
                <c:pt idx="16602">
                  <c:v>2.5781200000000001E-2</c:v>
                </c:pt>
                <c:pt idx="16603">
                  <c:v>-5.3906299999999997E-2</c:v>
                </c:pt>
                <c:pt idx="16604">
                  <c:v>-8.5156300000000004E-2</c:v>
                </c:pt>
                <c:pt idx="16605">
                  <c:v>-6.9531300000000004E-2</c:v>
                </c:pt>
                <c:pt idx="16606">
                  <c:v>-5.9374999999999997E-2</c:v>
                </c:pt>
                <c:pt idx="16607">
                  <c:v>-7.7343800000000004E-2</c:v>
                </c:pt>
                <c:pt idx="16608">
                  <c:v>-7.6562500000000006E-2</c:v>
                </c:pt>
                <c:pt idx="16609">
                  <c:v>-3.6718800000000003E-2</c:v>
                </c:pt>
                <c:pt idx="16610">
                  <c:v>1.9531199999999999E-2</c:v>
                </c:pt>
                <c:pt idx="16611">
                  <c:v>-0.108594</c:v>
                </c:pt>
                <c:pt idx="16612">
                  <c:v>-0.102344</c:v>
                </c:pt>
                <c:pt idx="16613">
                  <c:v>-5.7812500000000003E-2</c:v>
                </c:pt>
                <c:pt idx="16614">
                  <c:v>-6.5625000000000003E-2</c:v>
                </c:pt>
                <c:pt idx="16615">
                  <c:v>-8.4375000000000006E-2</c:v>
                </c:pt>
                <c:pt idx="16616">
                  <c:v>-6.7968799999999996E-2</c:v>
                </c:pt>
                <c:pt idx="16617">
                  <c:v>-4.8437500000000001E-2</c:v>
                </c:pt>
                <c:pt idx="16618">
                  <c:v>4.7656200000000003E-2</c:v>
                </c:pt>
                <c:pt idx="16619">
                  <c:v>-0.114844</c:v>
                </c:pt>
                <c:pt idx="16620">
                  <c:v>-0.12812499999999999</c:v>
                </c:pt>
                <c:pt idx="16621">
                  <c:v>-4.5312499999999999E-2</c:v>
                </c:pt>
                <c:pt idx="16622">
                  <c:v>-0.119531</c:v>
                </c:pt>
                <c:pt idx="16623">
                  <c:v>-8.9843800000000001E-2</c:v>
                </c:pt>
                <c:pt idx="16624">
                  <c:v>-7.6562500000000006E-2</c:v>
                </c:pt>
                <c:pt idx="16625">
                  <c:v>-4.2187500000000003E-2</c:v>
                </c:pt>
                <c:pt idx="16626">
                  <c:v>6.6406199999999999E-2</c:v>
                </c:pt>
                <c:pt idx="16627">
                  <c:v>-8.3593799999999996E-2</c:v>
                </c:pt>
                <c:pt idx="16628">
                  <c:v>-0.14296900000000001</c:v>
                </c:pt>
                <c:pt idx="16629">
                  <c:v>-4.4531300000000003E-2</c:v>
                </c:pt>
                <c:pt idx="16630">
                  <c:v>-8.9062500000000003E-2</c:v>
                </c:pt>
                <c:pt idx="16631">
                  <c:v>-8.0468700000000004E-2</c:v>
                </c:pt>
                <c:pt idx="16632">
                  <c:v>-6.25E-2</c:v>
                </c:pt>
                <c:pt idx="16633">
                  <c:v>-6.5625000000000003E-2</c:v>
                </c:pt>
                <c:pt idx="16634">
                  <c:v>8.9062500000000003E-2</c:v>
                </c:pt>
                <c:pt idx="16635">
                  <c:v>-7.8125E-2</c:v>
                </c:pt>
                <c:pt idx="16636">
                  <c:v>-0.121875</c:v>
                </c:pt>
                <c:pt idx="16637">
                  <c:v>-1.4843800000000001E-2</c:v>
                </c:pt>
                <c:pt idx="16638">
                  <c:v>-7.4999999999999997E-2</c:v>
                </c:pt>
                <c:pt idx="16639">
                  <c:v>-7.03125E-2</c:v>
                </c:pt>
                <c:pt idx="16640">
                  <c:v>-5.3906299999999997E-2</c:v>
                </c:pt>
                <c:pt idx="16641">
                  <c:v>-4.0625000000000001E-2</c:v>
                </c:pt>
                <c:pt idx="16642">
                  <c:v>7.9687499999999994E-2</c:v>
                </c:pt>
                <c:pt idx="16643">
                  <c:v>-2.6562499999999999E-2</c:v>
                </c:pt>
                <c:pt idx="16644">
                  <c:v>-0.11874999999999999</c:v>
                </c:pt>
                <c:pt idx="16645">
                  <c:v>-5.1562499999999997E-2</c:v>
                </c:pt>
                <c:pt idx="16646">
                  <c:v>-7.4999999999999997E-2</c:v>
                </c:pt>
                <c:pt idx="16647">
                  <c:v>-7.6562500000000006E-2</c:v>
                </c:pt>
                <c:pt idx="16648">
                  <c:v>-7.1874999999999994E-2</c:v>
                </c:pt>
                <c:pt idx="16649">
                  <c:v>-5.7812500000000003E-2</c:v>
                </c:pt>
                <c:pt idx="16650">
                  <c:v>7.4218800000000001E-2</c:v>
                </c:pt>
                <c:pt idx="16651">
                  <c:v>-2.8125000000000001E-2</c:v>
                </c:pt>
                <c:pt idx="16652">
                  <c:v>-0.1125</c:v>
                </c:pt>
                <c:pt idx="16653">
                  <c:v>-7.6562500000000006E-2</c:v>
                </c:pt>
                <c:pt idx="16654">
                  <c:v>-8.5156300000000004E-2</c:v>
                </c:pt>
                <c:pt idx="16655">
                  <c:v>-3.5937499999999997E-2</c:v>
                </c:pt>
                <c:pt idx="16656">
                  <c:v>-4.9218699999999997E-2</c:v>
                </c:pt>
                <c:pt idx="16657">
                  <c:v>-7.8125E-2</c:v>
                </c:pt>
                <c:pt idx="16658">
                  <c:v>2.5781200000000001E-2</c:v>
                </c:pt>
                <c:pt idx="16659">
                  <c:v>-2.5781200000000001E-2</c:v>
                </c:pt>
                <c:pt idx="16660">
                  <c:v>-6.6406199999999999E-2</c:v>
                </c:pt>
                <c:pt idx="16661">
                  <c:v>2.8125000000000001E-2</c:v>
                </c:pt>
                <c:pt idx="16662">
                  <c:v>-5.1562499999999997E-2</c:v>
                </c:pt>
                <c:pt idx="16663">
                  <c:v>-0.135938</c:v>
                </c:pt>
                <c:pt idx="16664">
                  <c:v>-8.7499999999999994E-2</c:v>
                </c:pt>
                <c:pt idx="16665">
                  <c:v>-5.46875E-2</c:v>
                </c:pt>
                <c:pt idx="16666">
                  <c:v>9.3749999999999997E-3</c:v>
                </c:pt>
                <c:pt idx="16667">
                  <c:v>-9.6875000000000003E-2</c:v>
                </c:pt>
                <c:pt idx="16668">
                  <c:v>-0.150781</c:v>
                </c:pt>
                <c:pt idx="16669">
                  <c:v>1.17188E-2</c:v>
                </c:pt>
                <c:pt idx="16670">
                  <c:v>2.3437499999999999E-3</c:v>
                </c:pt>
                <c:pt idx="16671">
                  <c:v>-2.8125000000000001E-2</c:v>
                </c:pt>
                <c:pt idx="16672">
                  <c:v>-8.8281200000000004E-2</c:v>
                </c:pt>
                <c:pt idx="16673">
                  <c:v>-0.11093799999999999</c:v>
                </c:pt>
                <c:pt idx="16674">
                  <c:v>-0.111719</c:v>
                </c:pt>
                <c:pt idx="16675">
                  <c:v>-0.117188</c:v>
                </c:pt>
                <c:pt idx="16676">
                  <c:v>-1.4843800000000001E-2</c:v>
                </c:pt>
                <c:pt idx="16677">
                  <c:v>-4.6874999999999998E-3</c:v>
                </c:pt>
                <c:pt idx="16678">
                  <c:v>-0.125781</c:v>
                </c:pt>
                <c:pt idx="16679">
                  <c:v>-0.13281200000000001</c:v>
                </c:pt>
                <c:pt idx="16680">
                  <c:v>-0.15859400000000001</c:v>
                </c:pt>
                <c:pt idx="16681">
                  <c:v>-0.114063</c:v>
                </c:pt>
                <c:pt idx="16682">
                  <c:v>-5.7812500000000003E-2</c:v>
                </c:pt>
                <c:pt idx="16683">
                  <c:v>-0.10625</c:v>
                </c:pt>
                <c:pt idx="16684">
                  <c:v>-0.125</c:v>
                </c:pt>
                <c:pt idx="16685">
                  <c:v>-0.10546899999999999</c:v>
                </c:pt>
                <c:pt idx="16686">
                  <c:v>-8.0468700000000004E-2</c:v>
                </c:pt>
                <c:pt idx="16687">
                  <c:v>-4.2187500000000003E-2</c:v>
                </c:pt>
                <c:pt idx="16688">
                  <c:v>-6.2500000000000003E-3</c:v>
                </c:pt>
                <c:pt idx="16689">
                  <c:v>-8.8281200000000004E-2</c:v>
                </c:pt>
                <c:pt idx="16690">
                  <c:v>-7.1093799999999999E-2</c:v>
                </c:pt>
                <c:pt idx="16691">
                  <c:v>-8.5156300000000004E-2</c:v>
                </c:pt>
                <c:pt idx="16692">
                  <c:v>-9.6093700000000004E-2</c:v>
                </c:pt>
                <c:pt idx="16693">
                  <c:v>-8.2812499999999997E-2</c:v>
                </c:pt>
                <c:pt idx="16694">
                  <c:v>-6.5625000000000003E-2</c:v>
                </c:pt>
                <c:pt idx="16695">
                  <c:v>-6.3281299999999999E-2</c:v>
                </c:pt>
                <c:pt idx="16696">
                  <c:v>-4.6093799999999997E-2</c:v>
                </c:pt>
                <c:pt idx="16697">
                  <c:v>-0.10781200000000001</c:v>
                </c:pt>
                <c:pt idx="16698">
                  <c:v>-6.0937499999999999E-2</c:v>
                </c:pt>
                <c:pt idx="16699">
                  <c:v>-5.5468799999999999E-2</c:v>
                </c:pt>
                <c:pt idx="16700">
                  <c:v>-0.10546899999999999</c:v>
                </c:pt>
                <c:pt idx="16701">
                  <c:v>-8.6718799999999999E-2</c:v>
                </c:pt>
                <c:pt idx="16702">
                  <c:v>-7.4218800000000001E-2</c:v>
                </c:pt>
                <c:pt idx="16703">
                  <c:v>-2.8125000000000001E-2</c:v>
                </c:pt>
                <c:pt idx="16704">
                  <c:v>2.2656200000000001E-2</c:v>
                </c:pt>
                <c:pt idx="16705">
                  <c:v>-8.2812499999999997E-2</c:v>
                </c:pt>
                <c:pt idx="16706">
                  <c:v>-7.8906299999999999E-2</c:v>
                </c:pt>
                <c:pt idx="16707">
                  <c:v>-2.6562499999999999E-2</c:v>
                </c:pt>
                <c:pt idx="16708">
                  <c:v>-9.0624999999999997E-2</c:v>
                </c:pt>
                <c:pt idx="16709">
                  <c:v>-0.117188</c:v>
                </c:pt>
                <c:pt idx="16710">
                  <c:v>-7.1874999999999994E-2</c:v>
                </c:pt>
                <c:pt idx="16711">
                  <c:v>-7.8125E-3</c:v>
                </c:pt>
                <c:pt idx="16712">
                  <c:v>-2.0312500000000001E-2</c:v>
                </c:pt>
                <c:pt idx="16713">
                  <c:v>-8.8281200000000004E-2</c:v>
                </c:pt>
                <c:pt idx="16714">
                  <c:v>-0.11874999999999999</c:v>
                </c:pt>
                <c:pt idx="16715">
                  <c:v>-0.102344</c:v>
                </c:pt>
                <c:pt idx="16716">
                  <c:v>-0.100781</c:v>
                </c:pt>
                <c:pt idx="16717">
                  <c:v>-2.6562499999999999E-2</c:v>
                </c:pt>
                <c:pt idx="16718">
                  <c:v>-7.9687499999999994E-2</c:v>
                </c:pt>
                <c:pt idx="16719">
                  <c:v>-7.8125E-2</c:v>
                </c:pt>
                <c:pt idx="16720">
                  <c:v>-3.125E-2</c:v>
                </c:pt>
                <c:pt idx="16721">
                  <c:v>9.3749999999999997E-3</c:v>
                </c:pt>
                <c:pt idx="16722">
                  <c:v>-2.1093799999999999E-2</c:v>
                </c:pt>
                <c:pt idx="16723">
                  <c:v>-5.7812500000000003E-2</c:v>
                </c:pt>
                <c:pt idx="16724">
                  <c:v>-0.13125000000000001</c:v>
                </c:pt>
                <c:pt idx="16725">
                  <c:v>-9.7656199999999999E-2</c:v>
                </c:pt>
                <c:pt idx="16726">
                  <c:v>-6.25E-2</c:v>
                </c:pt>
                <c:pt idx="16727">
                  <c:v>-5.46875E-2</c:v>
                </c:pt>
                <c:pt idx="16728">
                  <c:v>-7.03125E-2</c:v>
                </c:pt>
                <c:pt idx="16729">
                  <c:v>-0.12109399999999999</c:v>
                </c:pt>
                <c:pt idx="16730">
                  <c:v>-7.4999999999999997E-2</c:v>
                </c:pt>
                <c:pt idx="16731">
                  <c:v>2.4218699999999999E-2</c:v>
                </c:pt>
                <c:pt idx="16732">
                  <c:v>-5.4687499999999997E-3</c:v>
                </c:pt>
                <c:pt idx="16733">
                  <c:v>-2.2656300000000001E-2</c:v>
                </c:pt>
                <c:pt idx="16734">
                  <c:v>-7.8125E-2</c:v>
                </c:pt>
                <c:pt idx="16735">
                  <c:v>-0.119531</c:v>
                </c:pt>
                <c:pt idx="16736">
                  <c:v>-0.13906199999999999</c:v>
                </c:pt>
                <c:pt idx="16737">
                  <c:v>-3.125E-2</c:v>
                </c:pt>
                <c:pt idx="16738">
                  <c:v>-7.1874999999999994E-2</c:v>
                </c:pt>
                <c:pt idx="16739">
                  <c:v>7.8125E-2</c:v>
                </c:pt>
                <c:pt idx="16740">
                  <c:v>-7.8906299999999999E-2</c:v>
                </c:pt>
                <c:pt idx="16741">
                  <c:v>-0.21875</c:v>
                </c:pt>
                <c:pt idx="16742">
                  <c:v>-0.108594</c:v>
                </c:pt>
                <c:pt idx="16743">
                  <c:v>-9.2187500000000006E-2</c:v>
                </c:pt>
                <c:pt idx="16744">
                  <c:v>-3.3593699999999997E-2</c:v>
                </c:pt>
                <c:pt idx="16745">
                  <c:v>-0.108594</c:v>
                </c:pt>
                <c:pt idx="16746">
                  <c:v>-0.10546899999999999</c:v>
                </c:pt>
                <c:pt idx="16747">
                  <c:v>-8.59375E-2</c:v>
                </c:pt>
                <c:pt idx="16748">
                  <c:v>-8.0468700000000004E-2</c:v>
                </c:pt>
                <c:pt idx="16749">
                  <c:v>-7.2656200000000004E-2</c:v>
                </c:pt>
                <c:pt idx="16750">
                  <c:v>-8.8281200000000004E-2</c:v>
                </c:pt>
                <c:pt idx="16751">
                  <c:v>-7.1093799999999999E-2</c:v>
                </c:pt>
                <c:pt idx="16752">
                  <c:v>-1.3281299999999999E-2</c:v>
                </c:pt>
                <c:pt idx="16753">
                  <c:v>-0.121875</c:v>
                </c:pt>
                <c:pt idx="16754">
                  <c:v>-0.114844</c:v>
                </c:pt>
                <c:pt idx="16755">
                  <c:v>-9.1406299999999996E-2</c:v>
                </c:pt>
                <c:pt idx="16756">
                  <c:v>-5.8593800000000001E-2</c:v>
                </c:pt>
                <c:pt idx="16757">
                  <c:v>-3.2031299999999999E-2</c:v>
                </c:pt>
                <c:pt idx="16758">
                  <c:v>-0.102344</c:v>
                </c:pt>
                <c:pt idx="16759">
                  <c:v>-0.14218800000000001</c:v>
                </c:pt>
                <c:pt idx="16760">
                  <c:v>-2.2656300000000001E-2</c:v>
                </c:pt>
                <c:pt idx="16761">
                  <c:v>-9.8437499999999997E-2</c:v>
                </c:pt>
                <c:pt idx="16762">
                  <c:v>-0.122656</c:v>
                </c:pt>
                <c:pt idx="16763">
                  <c:v>-8.8281200000000004E-2</c:v>
                </c:pt>
                <c:pt idx="16764">
                  <c:v>-2.6562499999999999E-2</c:v>
                </c:pt>
                <c:pt idx="16765">
                  <c:v>-5.46875E-2</c:v>
                </c:pt>
                <c:pt idx="16766">
                  <c:v>-8.4375000000000006E-2</c:v>
                </c:pt>
                <c:pt idx="16767">
                  <c:v>-0.100781</c:v>
                </c:pt>
                <c:pt idx="16768">
                  <c:v>-5.8593800000000001E-2</c:v>
                </c:pt>
                <c:pt idx="16769">
                  <c:v>-6.0156300000000003E-2</c:v>
                </c:pt>
                <c:pt idx="16770">
                  <c:v>-9.6875000000000003E-2</c:v>
                </c:pt>
                <c:pt idx="16771">
                  <c:v>-6.1718799999999997E-2</c:v>
                </c:pt>
                <c:pt idx="16772">
                  <c:v>-4.9218699999999997E-2</c:v>
                </c:pt>
                <c:pt idx="16773">
                  <c:v>-1.0156200000000001E-2</c:v>
                </c:pt>
                <c:pt idx="16774">
                  <c:v>-7.4999999999999997E-2</c:v>
                </c:pt>
                <c:pt idx="16775">
                  <c:v>-0.14296900000000001</c:v>
                </c:pt>
                <c:pt idx="16776">
                  <c:v>-8.0468700000000004E-2</c:v>
                </c:pt>
                <c:pt idx="16777">
                  <c:v>-6.4843700000000004E-2</c:v>
                </c:pt>
                <c:pt idx="16778">
                  <c:v>-6.7187499999999997E-2</c:v>
                </c:pt>
                <c:pt idx="16779">
                  <c:v>-0.102344</c:v>
                </c:pt>
                <c:pt idx="16780">
                  <c:v>-3.2812500000000001E-2</c:v>
                </c:pt>
                <c:pt idx="16781">
                  <c:v>-2.5000000000000001E-2</c:v>
                </c:pt>
                <c:pt idx="16782">
                  <c:v>-1.40625E-2</c:v>
                </c:pt>
                <c:pt idx="16783">
                  <c:v>-7.9687499999999994E-2</c:v>
                </c:pt>
                <c:pt idx="16784">
                  <c:v>-0.1125</c:v>
                </c:pt>
                <c:pt idx="16785">
                  <c:v>-0.12734400000000001</c:v>
                </c:pt>
                <c:pt idx="16786">
                  <c:v>-8.0468700000000004E-2</c:v>
                </c:pt>
                <c:pt idx="16787">
                  <c:v>1.7968700000000001E-2</c:v>
                </c:pt>
                <c:pt idx="16788">
                  <c:v>-8.5156300000000004E-2</c:v>
                </c:pt>
                <c:pt idx="16789">
                  <c:v>-0.16484399999999999</c:v>
                </c:pt>
                <c:pt idx="16790">
                  <c:v>-0.10312499999999999</c:v>
                </c:pt>
                <c:pt idx="16791">
                  <c:v>-0.05</c:v>
                </c:pt>
                <c:pt idx="16792">
                  <c:v>1.5625000000000001E-3</c:v>
                </c:pt>
                <c:pt idx="16793">
                  <c:v>-1.0156200000000001E-2</c:v>
                </c:pt>
                <c:pt idx="16794">
                  <c:v>-5.5468799999999999E-2</c:v>
                </c:pt>
                <c:pt idx="16795">
                  <c:v>-8.4375000000000006E-2</c:v>
                </c:pt>
                <c:pt idx="16796">
                  <c:v>-0.15234400000000001</c:v>
                </c:pt>
                <c:pt idx="16797">
                  <c:v>-0.114844</c:v>
                </c:pt>
                <c:pt idx="16798">
                  <c:v>-5.9374999999999997E-2</c:v>
                </c:pt>
                <c:pt idx="16799">
                  <c:v>8.9843800000000001E-2</c:v>
                </c:pt>
                <c:pt idx="16800">
                  <c:v>-0.117188</c:v>
                </c:pt>
                <c:pt idx="16801">
                  <c:v>-0.15312500000000001</c:v>
                </c:pt>
                <c:pt idx="16802">
                  <c:v>-8.3593799999999996E-2</c:v>
                </c:pt>
                <c:pt idx="16803">
                  <c:v>-0.11328100000000001</c:v>
                </c:pt>
                <c:pt idx="16804">
                  <c:v>-9.7656199999999999E-2</c:v>
                </c:pt>
                <c:pt idx="16805">
                  <c:v>-6.25E-2</c:v>
                </c:pt>
                <c:pt idx="16806">
                  <c:v>-4.5312499999999999E-2</c:v>
                </c:pt>
                <c:pt idx="16807">
                  <c:v>-2.6562499999999999E-2</c:v>
                </c:pt>
                <c:pt idx="16808">
                  <c:v>-6.5625000000000003E-2</c:v>
                </c:pt>
                <c:pt idx="16809">
                  <c:v>-5.9374999999999997E-2</c:v>
                </c:pt>
                <c:pt idx="16810">
                  <c:v>-4.8437500000000001E-2</c:v>
                </c:pt>
                <c:pt idx="16811">
                  <c:v>-4.6093799999999997E-2</c:v>
                </c:pt>
                <c:pt idx="16812">
                  <c:v>-5.3906299999999997E-2</c:v>
                </c:pt>
                <c:pt idx="16813">
                  <c:v>-6.7187499999999997E-2</c:v>
                </c:pt>
                <c:pt idx="16814">
                  <c:v>-5.3906299999999997E-2</c:v>
                </c:pt>
                <c:pt idx="16815">
                  <c:v>-3.125E-2</c:v>
                </c:pt>
                <c:pt idx="16816">
                  <c:v>-5.2343800000000003E-2</c:v>
                </c:pt>
                <c:pt idx="16817">
                  <c:v>-8.9062500000000003E-2</c:v>
                </c:pt>
                <c:pt idx="16818">
                  <c:v>-7.8906299999999999E-2</c:v>
                </c:pt>
                <c:pt idx="16819">
                  <c:v>-7.03125E-2</c:v>
                </c:pt>
                <c:pt idx="16820">
                  <c:v>-6.25E-2</c:v>
                </c:pt>
                <c:pt idx="16821">
                  <c:v>-9.0624999999999997E-2</c:v>
                </c:pt>
                <c:pt idx="16822">
                  <c:v>-6.6406199999999999E-2</c:v>
                </c:pt>
                <c:pt idx="16823">
                  <c:v>-5.4687499999999997E-3</c:v>
                </c:pt>
                <c:pt idx="16824">
                  <c:v>-4.8437500000000001E-2</c:v>
                </c:pt>
                <c:pt idx="16825">
                  <c:v>-9.6875000000000003E-2</c:v>
                </c:pt>
                <c:pt idx="16826">
                  <c:v>-9.6875000000000003E-2</c:v>
                </c:pt>
                <c:pt idx="16827">
                  <c:v>-7.3437500000000003E-2</c:v>
                </c:pt>
                <c:pt idx="16828">
                  <c:v>-7.8906299999999999E-2</c:v>
                </c:pt>
                <c:pt idx="16829">
                  <c:v>-2.34375E-2</c:v>
                </c:pt>
                <c:pt idx="16830">
                  <c:v>-7.7343800000000004E-2</c:v>
                </c:pt>
                <c:pt idx="16831">
                  <c:v>-9.6093700000000004E-2</c:v>
                </c:pt>
                <c:pt idx="16832">
                  <c:v>-0.103906</c:v>
                </c:pt>
                <c:pt idx="16833">
                  <c:v>-7.4218800000000001E-2</c:v>
                </c:pt>
                <c:pt idx="16834">
                  <c:v>-8.3593799999999996E-2</c:v>
                </c:pt>
                <c:pt idx="16835">
                  <c:v>-7.5781299999999996E-2</c:v>
                </c:pt>
                <c:pt idx="16836">
                  <c:v>-4.2968800000000001E-2</c:v>
                </c:pt>
                <c:pt idx="16837">
                  <c:v>-2.3437499999999999E-3</c:v>
                </c:pt>
                <c:pt idx="16838">
                  <c:v>-8.0468700000000004E-2</c:v>
                </c:pt>
                <c:pt idx="16839">
                  <c:v>-8.2812499999999997E-2</c:v>
                </c:pt>
                <c:pt idx="16840">
                  <c:v>-8.0468700000000004E-2</c:v>
                </c:pt>
                <c:pt idx="16841">
                  <c:v>-0.05</c:v>
                </c:pt>
                <c:pt idx="16842">
                  <c:v>-6.8750000000000006E-2</c:v>
                </c:pt>
                <c:pt idx="16843">
                  <c:v>-7.03125E-2</c:v>
                </c:pt>
                <c:pt idx="16844">
                  <c:v>-6.6406199999999999E-2</c:v>
                </c:pt>
                <c:pt idx="16845">
                  <c:v>-3.2031299999999999E-2</c:v>
                </c:pt>
                <c:pt idx="16846">
                  <c:v>-0.12656300000000001</c:v>
                </c:pt>
                <c:pt idx="16847">
                  <c:v>-0.100781</c:v>
                </c:pt>
                <c:pt idx="16848">
                  <c:v>-7.5781299999999996E-2</c:v>
                </c:pt>
                <c:pt idx="16849">
                  <c:v>-0.100781</c:v>
                </c:pt>
                <c:pt idx="16850">
                  <c:v>-8.8281200000000004E-2</c:v>
                </c:pt>
                <c:pt idx="16851">
                  <c:v>-8.6718799999999999E-2</c:v>
                </c:pt>
                <c:pt idx="16852">
                  <c:v>-5.9374999999999997E-2</c:v>
                </c:pt>
                <c:pt idx="16853">
                  <c:v>-4.0625000000000001E-2</c:v>
                </c:pt>
                <c:pt idx="16854">
                  <c:v>-0.11328100000000001</c:v>
                </c:pt>
                <c:pt idx="16855">
                  <c:v>-8.9843800000000001E-2</c:v>
                </c:pt>
                <c:pt idx="16856">
                  <c:v>-5.5468799999999999E-2</c:v>
                </c:pt>
                <c:pt idx="16857">
                  <c:v>-9.5312499999999994E-2</c:v>
                </c:pt>
                <c:pt idx="16858">
                  <c:v>-0.102344</c:v>
                </c:pt>
                <c:pt idx="16859">
                  <c:v>-7.8125E-2</c:v>
                </c:pt>
                <c:pt idx="16860">
                  <c:v>-7.2656200000000004E-2</c:v>
                </c:pt>
                <c:pt idx="16861">
                  <c:v>-4.1406199999999997E-2</c:v>
                </c:pt>
                <c:pt idx="16862">
                  <c:v>-0.10781200000000001</c:v>
                </c:pt>
                <c:pt idx="16863">
                  <c:v>-8.8281200000000004E-2</c:v>
                </c:pt>
                <c:pt idx="16864">
                  <c:v>-7.8125E-3</c:v>
                </c:pt>
                <c:pt idx="16865">
                  <c:v>-0.122656</c:v>
                </c:pt>
                <c:pt idx="16866">
                  <c:v>-0.125781</c:v>
                </c:pt>
                <c:pt idx="16867">
                  <c:v>-8.0468700000000004E-2</c:v>
                </c:pt>
                <c:pt idx="16868">
                  <c:v>-7.1093799999999999E-2</c:v>
                </c:pt>
                <c:pt idx="16869">
                  <c:v>-4.2968800000000001E-2</c:v>
                </c:pt>
                <c:pt idx="16870">
                  <c:v>-0.102344</c:v>
                </c:pt>
                <c:pt idx="16871">
                  <c:v>-8.9062500000000003E-2</c:v>
                </c:pt>
                <c:pt idx="16872">
                  <c:v>2.1093799999999999E-2</c:v>
                </c:pt>
                <c:pt idx="16873">
                  <c:v>-0.12343700000000001</c:v>
                </c:pt>
                <c:pt idx="16874">
                  <c:v>-0.121875</c:v>
                </c:pt>
                <c:pt idx="16875">
                  <c:v>-5.2343800000000003E-2</c:v>
                </c:pt>
                <c:pt idx="16876">
                  <c:v>-4.7656299999999999E-2</c:v>
                </c:pt>
                <c:pt idx="16877">
                  <c:v>-1.9531199999999999E-2</c:v>
                </c:pt>
                <c:pt idx="16878">
                  <c:v>-0.103906</c:v>
                </c:pt>
                <c:pt idx="16879">
                  <c:v>-0.11328100000000001</c:v>
                </c:pt>
                <c:pt idx="16880">
                  <c:v>9.3749999999999997E-3</c:v>
                </c:pt>
                <c:pt idx="16881">
                  <c:v>-0.11874999999999999</c:v>
                </c:pt>
                <c:pt idx="16882">
                  <c:v>-0.140625</c:v>
                </c:pt>
                <c:pt idx="16883">
                  <c:v>-8.59375E-2</c:v>
                </c:pt>
                <c:pt idx="16884">
                  <c:v>-3.125E-2</c:v>
                </c:pt>
                <c:pt idx="16885">
                  <c:v>-2.3437499999999999E-3</c:v>
                </c:pt>
                <c:pt idx="16886">
                  <c:v>-6.0937499999999999E-2</c:v>
                </c:pt>
                <c:pt idx="16887">
                  <c:v>-0.119531</c:v>
                </c:pt>
                <c:pt idx="16888">
                  <c:v>-8.4375000000000006E-2</c:v>
                </c:pt>
                <c:pt idx="16889">
                  <c:v>-7.5781299999999996E-2</c:v>
                </c:pt>
                <c:pt idx="16890">
                  <c:v>-5.7031199999999997E-2</c:v>
                </c:pt>
                <c:pt idx="16891">
                  <c:v>-7.4218800000000001E-2</c:v>
                </c:pt>
                <c:pt idx="16892">
                  <c:v>-6.6406199999999999E-2</c:v>
                </c:pt>
                <c:pt idx="16893">
                  <c:v>-2.5781200000000001E-2</c:v>
                </c:pt>
                <c:pt idx="16894">
                  <c:v>-4.3749999999999997E-2</c:v>
                </c:pt>
                <c:pt idx="16895">
                  <c:v>-7.0312500000000002E-3</c:v>
                </c:pt>
                <c:pt idx="16896">
                  <c:v>-4.8437500000000001E-2</c:v>
                </c:pt>
                <c:pt idx="16897">
                  <c:v>-0.139844</c:v>
                </c:pt>
                <c:pt idx="16898">
                  <c:v>-3.125E-2</c:v>
                </c:pt>
                <c:pt idx="16899">
                  <c:v>-8.5937500000000007E-3</c:v>
                </c:pt>
                <c:pt idx="16900">
                  <c:v>-0.13203100000000001</c:v>
                </c:pt>
                <c:pt idx="16901">
                  <c:v>-0.166406</c:v>
                </c:pt>
                <c:pt idx="16902">
                  <c:v>-8.0468700000000004E-2</c:v>
                </c:pt>
                <c:pt idx="16903">
                  <c:v>-4.5312499999999999E-2</c:v>
                </c:pt>
                <c:pt idx="16904">
                  <c:v>-1.0156200000000001E-2</c:v>
                </c:pt>
                <c:pt idx="16905">
                  <c:v>-4.3749999999999997E-2</c:v>
                </c:pt>
                <c:pt idx="16906">
                  <c:v>-2.0312500000000001E-2</c:v>
                </c:pt>
                <c:pt idx="16907">
                  <c:v>-5.1562499999999997E-2</c:v>
                </c:pt>
                <c:pt idx="16908">
                  <c:v>-0.13281200000000001</c:v>
                </c:pt>
                <c:pt idx="16909">
                  <c:v>-0.12812499999999999</c:v>
                </c:pt>
                <c:pt idx="16910">
                  <c:v>-7.6562500000000006E-2</c:v>
                </c:pt>
                <c:pt idx="16911">
                  <c:v>-3.6718800000000003E-2</c:v>
                </c:pt>
                <c:pt idx="16912">
                  <c:v>-2.9687499999999999E-2</c:v>
                </c:pt>
                <c:pt idx="16913">
                  <c:v>-0.135156</c:v>
                </c:pt>
                <c:pt idx="16914">
                  <c:v>-0.111719</c:v>
                </c:pt>
                <c:pt idx="16915">
                  <c:v>-1.3281299999999999E-2</c:v>
                </c:pt>
                <c:pt idx="16916">
                  <c:v>-1.5625000000000001E-3</c:v>
                </c:pt>
                <c:pt idx="16917">
                  <c:v>-8.59375E-2</c:v>
                </c:pt>
                <c:pt idx="16918">
                  <c:v>-0.13281200000000001</c:v>
                </c:pt>
                <c:pt idx="16919">
                  <c:v>-0.12109399999999999</c:v>
                </c:pt>
                <c:pt idx="16920">
                  <c:v>-8.9843800000000001E-2</c:v>
                </c:pt>
                <c:pt idx="16921">
                  <c:v>-9.2187500000000006E-2</c:v>
                </c:pt>
                <c:pt idx="16922">
                  <c:v>-7.4218800000000001E-2</c:v>
                </c:pt>
                <c:pt idx="16923">
                  <c:v>-7.8125E-2</c:v>
                </c:pt>
                <c:pt idx="16924">
                  <c:v>-8.4375000000000006E-2</c:v>
                </c:pt>
                <c:pt idx="16925">
                  <c:v>-9.6875000000000003E-2</c:v>
                </c:pt>
                <c:pt idx="16926">
                  <c:v>-7.2656200000000004E-2</c:v>
                </c:pt>
                <c:pt idx="16927">
                  <c:v>-5.9374999999999997E-2</c:v>
                </c:pt>
                <c:pt idx="16928">
                  <c:v>-7.8125E-2</c:v>
                </c:pt>
                <c:pt idx="16929">
                  <c:v>-7.8906299999999999E-2</c:v>
                </c:pt>
                <c:pt idx="16930">
                  <c:v>-7.7343800000000004E-2</c:v>
                </c:pt>
                <c:pt idx="16931">
                  <c:v>-8.5156300000000004E-2</c:v>
                </c:pt>
                <c:pt idx="16932">
                  <c:v>-8.0468700000000004E-2</c:v>
                </c:pt>
                <c:pt idx="16933">
                  <c:v>-6.25E-2</c:v>
                </c:pt>
                <c:pt idx="16934">
                  <c:v>-7.03125E-2</c:v>
                </c:pt>
                <c:pt idx="16935">
                  <c:v>-9.1406299999999996E-2</c:v>
                </c:pt>
                <c:pt idx="16936">
                  <c:v>-7.4218800000000001E-2</c:v>
                </c:pt>
                <c:pt idx="16937">
                  <c:v>-4.4531300000000003E-2</c:v>
                </c:pt>
                <c:pt idx="16938">
                  <c:v>-7.6562500000000006E-2</c:v>
                </c:pt>
                <c:pt idx="16939">
                  <c:v>-9.2968800000000004E-2</c:v>
                </c:pt>
                <c:pt idx="16940">
                  <c:v>-6.7187499999999997E-2</c:v>
                </c:pt>
                <c:pt idx="16941">
                  <c:v>-4.9218699999999997E-2</c:v>
                </c:pt>
                <c:pt idx="16942">
                  <c:v>-5.2343800000000003E-2</c:v>
                </c:pt>
                <c:pt idx="16943">
                  <c:v>-6.1718799999999997E-2</c:v>
                </c:pt>
                <c:pt idx="16944">
                  <c:v>-6.4843700000000004E-2</c:v>
                </c:pt>
                <c:pt idx="16945">
                  <c:v>-4.7656299999999999E-2</c:v>
                </c:pt>
                <c:pt idx="16946">
                  <c:v>-8.5156300000000004E-2</c:v>
                </c:pt>
                <c:pt idx="16947">
                  <c:v>-8.5156300000000004E-2</c:v>
                </c:pt>
                <c:pt idx="16948">
                  <c:v>-7.9687499999999994E-2</c:v>
                </c:pt>
                <c:pt idx="16949">
                  <c:v>-7.4999999999999997E-2</c:v>
                </c:pt>
                <c:pt idx="16950">
                  <c:v>-8.2031199999999999E-2</c:v>
                </c:pt>
                <c:pt idx="16951">
                  <c:v>-0.1</c:v>
                </c:pt>
                <c:pt idx="16952">
                  <c:v>-9.7656199999999999E-2</c:v>
                </c:pt>
                <c:pt idx="16953">
                  <c:v>-6.1718799999999997E-2</c:v>
                </c:pt>
                <c:pt idx="16954">
                  <c:v>-6.1718799999999997E-2</c:v>
                </c:pt>
                <c:pt idx="16955">
                  <c:v>-7.5781299999999996E-2</c:v>
                </c:pt>
                <c:pt idx="16956">
                  <c:v>-5.3124999999999999E-2</c:v>
                </c:pt>
                <c:pt idx="16957">
                  <c:v>-6.6406199999999999E-2</c:v>
                </c:pt>
                <c:pt idx="16958">
                  <c:v>-8.4375000000000006E-2</c:v>
                </c:pt>
                <c:pt idx="16959">
                  <c:v>-8.0468700000000004E-2</c:v>
                </c:pt>
                <c:pt idx="16960">
                  <c:v>-6.8750000000000006E-2</c:v>
                </c:pt>
                <c:pt idx="16961">
                  <c:v>-6.0156300000000003E-2</c:v>
                </c:pt>
                <c:pt idx="16962">
                  <c:v>-6.7968799999999996E-2</c:v>
                </c:pt>
                <c:pt idx="16963">
                  <c:v>-7.8125E-2</c:v>
                </c:pt>
                <c:pt idx="16964">
                  <c:v>-0.05</c:v>
                </c:pt>
                <c:pt idx="16965">
                  <c:v>-9.2968800000000004E-2</c:v>
                </c:pt>
                <c:pt idx="16966">
                  <c:v>-8.7499999999999994E-2</c:v>
                </c:pt>
                <c:pt idx="16967">
                  <c:v>-6.6406199999999999E-2</c:v>
                </c:pt>
                <c:pt idx="16968">
                  <c:v>-7.4218800000000001E-2</c:v>
                </c:pt>
                <c:pt idx="16969">
                  <c:v>-6.9531300000000004E-2</c:v>
                </c:pt>
                <c:pt idx="16970">
                  <c:v>-4.4531300000000003E-2</c:v>
                </c:pt>
                <c:pt idx="16971">
                  <c:v>-8.59375E-2</c:v>
                </c:pt>
                <c:pt idx="16972">
                  <c:v>-1.6406299999999999E-2</c:v>
                </c:pt>
                <c:pt idx="16973">
                  <c:v>-7.4218800000000001E-2</c:v>
                </c:pt>
                <c:pt idx="16974">
                  <c:v>-0.13125000000000001</c:v>
                </c:pt>
                <c:pt idx="16975">
                  <c:v>-0.102344</c:v>
                </c:pt>
                <c:pt idx="16976">
                  <c:v>-6.7187499999999997E-2</c:v>
                </c:pt>
                <c:pt idx="16977">
                  <c:v>-7.6562500000000006E-2</c:v>
                </c:pt>
                <c:pt idx="16978">
                  <c:v>-8.3593799999999996E-2</c:v>
                </c:pt>
                <c:pt idx="16979">
                  <c:v>-9.2968800000000004E-2</c:v>
                </c:pt>
                <c:pt idx="16980">
                  <c:v>-3.4375000000000003E-2</c:v>
                </c:pt>
                <c:pt idx="16981">
                  <c:v>-5.3124999999999999E-2</c:v>
                </c:pt>
                <c:pt idx="16982">
                  <c:v>-0.103906</c:v>
                </c:pt>
                <c:pt idx="16983">
                  <c:v>-8.7499999999999994E-2</c:v>
                </c:pt>
                <c:pt idx="16984">
                  <c:v>-6.4843700000000004E-2</c:v>
                </c:pt>
                <c:pt idx="16985">
                  <c:v>-7.5781299999999996E-2</c:v>
                </c:pt>
                <c:pt idx="16986">
                  <c:v>-4.0625000000000001E-2</c:v>
                </c:pt>
                <c:pt idx="16987">
                  <c:v>-6.0937499999999999E-2</c:v>
                </c:pt>
                <c:pt idx="16988">
                  <c:v>-3.7499999999999999E-2</c:v>
                </c:pt>
                <c:pt idx="16989">
                  <c:v>-0.100781</c:v>
                </c:pt>
                <c:pt idx="16990">
                  <c:v>-0.117969</c:v>
                </c:pt>
                <c:pt idx="16991">
                  <c:v>-8.0468700000000004E-2</c:v>
                </c:pt>
                <c:pt idx="16992">
                  <c:v>-0.05</c:v>
                </c:pt>
                <c:pt idx="16993">
                  <c:v>-7.9687499999999994E-2</c:v>
                </c:pt>
                <c:pt idx="16994">
                  <c:v>-7.4999999999999997E-2</c:v>
                </c:pt>
                <c:pt idx="16995">
                  <c:v>-8.7499999999999994E-2</c:v>
                </c:pt>
                <c:pt idx="16996">
                  <c:v>-4.7656299999999999E-2</c:v>
                </c:pt>
                <c:pt idx="16997">
                  <c:v>-5.7031199999999997E-2</c:v>
                </c:pt>
                <c:pt idx="16998">
                  <c:v>-0.117969</c:v>
                </c:pt>
                <c:pt idx="16999">
                  <c:v>-0.110156</c:v>
                </c:pt>
                <c:pt idx="17000">
                  <c:v>-6.8750000000000006E-2</c:v>
                </c:pt>
                <c:pt idx="17001">
                  <c:v>-9.7656199999999999E-2</c:v>
                </c:pt>
                <c:pt idx="17002">
                  <c:v>-5.7812500000000003E-2</c:v>
                </c:pt>
                <c:pt idx="17003">
                  <c:v>-6.7187499999999997E-2</c:v>
                </c:pt>
                <c:pt idx="17004">
                  <c:v>-6.0937499999999999E-2</c:v>
                </c:pt>
                <c:pt idx="17005">
                  <c:v>-4.3749999999999997E-2</c:v>
                </c:pt>
                <c:pt idx="17006">
                  <c:v>-0.108594</c:v>
                </c:pt>
                <c:pt idx="17007">
                  <c:v>-5.6250000000000001E-2</c:v>
                </c:pt>
                <c:pt idx="17008">
                  <c:v>-6.1718799999999997E-2</c:v>
                </c:pt>
                <c:pt idx="17009">
                  <c:v>-0.10546899999999999</c:v>
                </c:pt>
                <c:pt idx="17010">
                  <c:v>-5.0781199999999999E-2</c:v>
                </c:pt>
                <c:pt idx="17011">
                  <c:v>-7.6562500000000006E-2</c:v>
                </c:pt>
                <c:pt idx="17012">
                  <c:v>-7.8906299999999999E-2</c:v>
                </c:pt>
                <c:pt idx="17013">
                  <c:v>-7.8125E-3</c:v>
                </c:pt>
                <c:pt idx="17014">
                  <c:v>-0.122656</c:v>
                </c:pt>
                <c:pt idx="17015">
                  <c:v>-0.119531</c:v>
                </c:pt>
                <c:pt idx="17016">
                  <c:v>-6.7968799999999996E-2</c:v>
                </c:pt>
                <c:pt idx="17017">
                  <c:v>-0.10781200000000001</c:v>
                </c:pt>
                <c:pt idx="17018">
                  <c:v>-6.5625000000000003E-2</c:v>
                </c:pt>
                <c:pt idx="17019">
                  <c:v>-6.7968799999999996E-2</c:v>
                </c:pt>
                <c:pt idx="17020">
                  <c:v>-5.4687499999999997E-3</c:v>
                </c:pt>
                <c:pt idx="17021">
                  <c:v>2.0312500000000001E-2</c:v>
                </c:pt>
                <c:pt idx="17022">
                  <c:v>-0.135938</c:v>
                </c:pt>
                <c:pt idx="17023">
                  <c:v>-9.1406299999999996E-2</c:v>
                </c:pt>
                <c:pt idx="17024">
                  <c:v>-4.4531300000000003E-2</c:v>
                </c:pt>
                <c:pt idx="17025">
                  <c:v>-0.14453099999999999</c:v>
                </c:pt>
                <c:pt idx="17026">
                  <c:v>-0.140625</c:v>
                </c:pt>
                <c:pt idx="17027">
                  <c:v>-7.5781299999999996E-2</c:v>
                </c:pt>
                <c:pt idx="17028">
                  <c:v>-4.6093799999999997E-2</c:v>
                </c:pt>
                <c:pt idx="17029">
                  <c:v>4.2187500000000003E-2</c:v>
                </c:pt>
                <c:pt idx="17030">
                  <c:v>-0.122656</c:v>
                </c:pt>
                <c:pt idx="17031">
                  <c:v>-0.13828099999999999</c:v>
                </c:pt>
                <c:pt idx="17032">
                  <c:v>-7.7343800000000004E-2</c:v>
                </c:pt>
                <c:pt idx="17033">
                  <c:v>-0.110156</c:v>
                </c:pt>
                <c:pt idx="17034">
                  <c:v>-8.9843800000000001E-2</c:v>
                </c:pt>
                <c:pt idx="17035">
                  <c:v>-0.1</c:v>
                </c:pt>
                <c:pt idx="17036">
                  <c:v>-7.7343800000000004E-2</c:v>
                </c:pt>
                <c:pt idx="17037">
                  <c:v>7.8125000000000004E-4</c:v>
                </c:pt>
                <c:pt idx="17038">
                  <c:v>-8.4375000000000006E-2</c:v>
                </c:pt>
                <c:pt idx="17039">
                  <c:v>-9.6093700000000004E-2</c:v>
                </c:pt>
                <c:pt idx="17040">
                  <c:v>-8.8281200000000004E-2</c:v>
                </c:pt>
                <c:pt idx="17041">
                  <c:v>-9.375E-2</c:v>
                </c:pt>
                <c:pt idx="17042">
                  <c:v>-2.34375E-2</c:v>
                </c:pt>
                <c:pt idx="17043">
                  <c:v>-7.1093799999999999E-2</c:v>
                </c:pt>
                <c:pt idx="17044">
                  <c:v>-0.1125</c:v>
                </c:pt>
                <c:pt idx="17045">
                  <c:v>-3.90625E-2</c:v>
                </c:pt>
                <c:pt idx="17046">
                  <c:v>-5.46875E-2</c:v>
                </c:pt>
                <c:pt idx="17047">
                  <c:v>-6.1718799999999997E-2</c:v>
                </c:pt>
                <c:pt idx="17048">
                  <c:v>-0.05</c:v>
                </c:pt>
                <c:pt idx="17049">
                  <c:v>-0.14687500000000001</c:v>
                </c:pt>
                <c:pt idx="17050">
                  <c:v>-8.5156300000000004E-2</c:v>
                </c:pt>
                <c:pt idx="17051">
                  <c:v>-2.5781200000000001E-2</c:v>
                </c:pt>
                <c:pt idx="17052">
                  <c:v>-5.3906299999999997E-2</c:v>
                </c:pt>
                <c:pt idx="17053">
                  <c:v>-0.10781200000000001</c:v>
                </c:pt>
                <c:pt idx="17054">
                  <c:v>-8.4375000000000006E-2</c:v>
                </c:pt>
                <c:pt idx="17055">
                  <c:v>-4.1406199999999997E-2</c:v>
                </c:pt>
                <c:pt idx="17056">
                  <c:v>1.40625E-2</c:v>
                </c:pt>
                <c:pt idx="17057">
                  <c:v>-8.2031199999999999E-2</c:v>
                </c:pt>
                <c:pt idx="17058">
                  <c:v>-0.13203100000000001</c:v>
                </c:pt>
                <c:pt idx="17059">
                  <c:v>-8.8281200000000004E-2</c:v>
                </c:pt>
                <c:pt idx="17060">
                  <c:v>-7.1093799999999999E-2</c:v>
                </c:pt>
                <c:pt idx="17061">
                  <c:v>-6.6406199999999999E-2</c:v>
                </c:pt>
                <c:pt idx="17062">
                  <c:v>-0.109375</c:v>
                </c:pt>
                <c:pt idx="17063">
                  <c:v>-9.375E-2</c:v>
                </c:pt>
                <c:pt idx="17064">
                  <c:v>6.1718700000000001E-2</c:v>
                </c:pt>
                <c:pt idx="17065">
                  <c:v>-6.8750000000000006E-2</c:v>
                </c:pt>
                <c:pt idx="17066">
                  <c:v>-6.1718799999999997E-2</c:v>
                </c:pt>
                <c:pt idx="17067">
                  <c:v>-0.14843799999999999</c:v>
                </c:pt>
                <c:pt idx="17068">
                  <c:v>-0.12812499999999999</c:v>
                </c:pt>
                <c:pt idx="17069">
                  <c:v>-8.9843800000000001E-2</c:v>
                </c:pt>
                <c:pt idx="17070">
                  <c:v>-3.5937499999999997E-2</c:v>
                </c:pt>
                <c:pt idx="17071">
                  <c:v>-6.8750000000000006E-2</c:v>
                </c:pt>
                <c:pt idx="17072">
                  <c:v>-6.9531300000000004E-2</c:v>
                </c:pt>
                <c:pt idx="17073">
                  <c:v>-9.2187500000000006E-2</c:v>
                </c:pt>
                <c:pt idx="17074">
                  <c:v>-2.5781200000000001E-2</c:v>
                </c:pt>
                <c:pt idx="17075">
                  <c:v>2.5000000000000001E-2</c:v>
                </c:pt>
                <c:pt idx="17076">
                  <c:v>-6.0937499999999999E-2</c:v>
                </c:pt>
                <c:pt idx="17077">
                  <c:v>-0.11093799999999999</c:v>
                </c:pt>
                <c:pt idx="17078">
                  <c:v>-0.10312499999999999</c:v>
                </c:pt>
                <c:pt idx="17079">
                  <c:v>-8.59375E-2</c:v>
                </c:pt>
                <c:pt idx="17080">
                  <c:v>-5.7812500000000003E-2</c:v>
                </c:pt>
                <c:pt idx="17081">
                  <c:v>-5.1562499999999997E-2</c:v>
                </c:pt>
                <c:pt idx="17082">
                  <c:v>-6.3281299999999999E-2</c:v>
                </c:pt>
                <c:pt idx="17083">
                  <c:v>-2.1093799999999999E-2</c:v>
                </c:pt>
                <c:pt idx="17084">
                  <c:v>-8.0468700000000004E-2</c:v>
                </c:pt>
                <c:pt idx="17085">
                  <c:v>-5.6250000000000001E-2</c:v>
                </c:pt>
                <c:pt idx="17086">
                  <c:v>-5.1562499999999997E-2</c:v>
                </c:pt>
                <c:pt idx="17087">
                  <c:v>-0.108594</c:v>
                </c:pt>
                <c:pt idx="17088">
                  <c:v>-3.9843799999999999E-2</c:v>
                </c:pt>
                <c:pt idx="17089">
                  <c:v>-2.2656300000000001E-2</c:v>
                </c:pt>
                <c:pt idx="17090">
                  <c:v>-0.11328100000000001</c:v>
                </c:pt>
                <c:pt idx="17091">
                  <c:v>-0.13125000000000001</c:v>
                </c:pt>
                <c:pt idx="17092">
                  <c:v>-9.1406299999999996E-2</c:v>
                </c:pt>
                <c:pt idx="17093">
                  <c:v>1.5625E-2</c:v>
                </c:pt>
                <c:pt idx="17094">
                  <c:v>-1.7968700000000001E-2</c:v>
                </c:pt>
                <c:pt idx="17095">
                  <c:v>-3.2031299999999999E-2</c:v>
                </c:pt>
                <c:pt idx="17096">
                  <c:v>-0.107031</c:v>
                </c:pt>
                <c:pt idx="17097">
                  <c:v>-9.375E-2</c:v>
                </c:pt>
                <c:pt idx="17098">
                  <c:v>-0.107031</c:v>
                </c:pt>
                <c:pt idx="17099">
                  <c:v>-6.7968799999999996E-2</c:v>
                </c:pt>
                <c:pt idx="17100">
                  <c:v>-0.108594</c:v>
                </c:pt>
                <c:pt idx="17101">
                  <c:v>-4.1406199999999997E-2</c:v>
                </c:pt>
                <c:pt idx="17102">
                  <c:v>-1.9531199999999999E-2</c:v>
                </c:pt>
                <c:pt idx="17103">
                  <c:v>-7.9687499999999994E-2</c:v>
                </c:pt>
                <c:pt idx="17104">
                  <c:v>-7.3437500000000003E-2</c:v>
                </c:pt>
                <c:pt idx="17105">
                  <c:v>-0.100781</c:v>
                </c:pt>
                <c:pt idx="17106">
                  <c:v>-0.1</c:v>
                </c:pt>
                <c:pt idx="17107">
                  <c:v>-5.4687499999999997E-3</c:v>
                </c:pt>
                <c:pt idx="17108">
                  <c:v>-9.2187500000000006E-2</c:v>
                </c:pt>
                <c:pt idx="17109">
                  <c:v>-0.114844</c:v>
                </c:pt>
                <c:pt idx="17110">
                  <c:v>-6.7187499999999997E-2</c:v>
                </c:pt>
                <c:pt idx="17111">
                  <c:v>-5.7031199999999997E-2</c:v>
                </c:pt>
                <c:pt idx="17112">
                  <c:v>-9.3749999999999997E-3</c:v>
                </c:pt>
                <c:pt idx="17113">
                  <c:v>-7.0312500000000002E-3</c:v>
                </c:pt>
                <c:pt idx="17114">
                  <c:v>-8.7499999999999994E-2</c:v>
                </c:pt>
                <c:pt idx="17115">
                  <c:v>-0.13671900000000001</c:v>
                </c:pt>
                <c:pt idx="17116">
                  <c:v>-0.13203100000000001</c:v>
                </c:pt>
                <c:pt idx="17117">
                  <c:v>-7.0312500000000002E-3</c:v>
                </c:pt>
                <c:pt idx="17118">
                  <c:v>-4.5312499999999999E-2</c:v>
                </c:pt>
                <c:pt idx="17119">
                  <c:v>-0.139844</c:v>
                </c:pt>
                <c:pt idx="17120">
                  <c:v>-0.114063</c:v>
                </c:pt>
                <c:pt idx="17121">
                  <c:v>-6.0156300000000003E-2</c:v>
                </c:pt>
                <c:pt idx="17122">
                  <c:v>-3.90625E-2</c:v>
                </c:pt>
                <c:pt idx="17123">
                  <c:v>2.2656200000000001E-2</c:v>
                </c:pt>
                <c:pt idx="17124">
                  <c:v>7.8125E-3</c:v>
                </c:pt>
                <c:pt idx="17125">
                  <c:v>-4.6093799999999997E-2</c:v>
                </c:pt>
                <c:pt idx="17126">
                  <c:v>-0.197656</c:v>
                </c:pt>
                <c:pt idx="17127">
                  <c:v>-0.13750000000000001</c:v>
                </c:pt>
                <c:pt idx="17128">
                  <c:v>-6.8750000000000006E-2</c:v>
                </c:pt>
                <c:pt idx="17129">
                  <c:v>-1.7968700000000001E-2</c:v>
                </c:pt>
                <c:pt idx="17130">
                  <c:v>-7.2656200000000004E-2</c:v>
                </c:pt>
                <c:pt idx="17131">
                  <c:v>-0.129688</c:v>
                </c:pt>
                <c:pt idx="17132">
                  <c:v>-0.10546899999999999</c:v>
                </c:pt>
                <c:pt idx="17133">
                  <c:v>-6.1718799999999997E-2</c:v>
                </c:pt>
                <c:pt idx="17134">
                  <c:v>-6.0156300000000003E-2</c:v>
                </c:pt>
                <c:pt idx="17135">
                  <c:v>-7.4999999999999997E-2</c:v>
                </c:pt>
                <c:pt idx="17136">
                  <c:v>-6.9531300000000004E-2</c:v>
                </c:pt>
                <c:pt idx="17137">
                  <c:v>-8.3593799999999996E-2</c:v>
                </c:pt>
                <c:pt idx="17138">
                  <c:v>-6.0937499999999999E-2</c:v>
                </c:pt>
                <c:pt idx="17139">
                  <c:v>-3.5937499999999997E-2</c:v>
                </c:pt>
                <c:pt idx="17140">
                  <c:v>-5.1562499999999997E-2</c:v>
                </c:pt>
                <c:pt idx="17141">
                  <c:v>-7.8906299999999999E-2</c:v>
                </c:pt>
                <c:pt idx="17142">
                  <c:v>-7.1874999999999994E-2</c:v>
                </c:pt>
                <c:pt idx="17143">
                  <c:v>-7.5781299999999996E-2</c:v>
                </c:pt>
                <c:pt idx="17144">
                  <c:v>-7.5781299999999996E-2</c:v>
                </c:pt>
                <c:pt idx="17145">
                  <c:v>-5.3124999999999999E-2</c:v>
                </c:pt>
                <c:pt idx="17146">
                  <c:v>-6.4843700000000004E-2</c:v>
                </c:pt>
                <c:pt idx="17147">
                  <c:v>-1.3281299999999999E-2</c:v>
                </c:pt>
                <c:pt idx="17148">
                  <c:v>-9.8437499999999997E-2</c:v>
                </c:pt>
                <c:pt idx="17149">
                  <c:v>-0.104688</c:v>
                </c:pt>
                <c:pt idx="17150">
                  <c:v>-6.6406199999999999E-2</c:v>
                </c:pt>
                <c:pt idx="17151">
                  <c:v>-7.6562500000000006E-2</c:v>
                </c:pt>
                <c:pt idx="17152">
                  <c:v>-7.4218800000000001E-2</c:v>
                </c:pt>
                <c:pt idx="17153">
                  <c:v>-5.7031199999999997E-2</c:v>
                </c:pt>
                <c:pt idx="17154">
                  <c:v>-5.0781199999999999E-2</c:v>
                </c:pt>
                <c:pt idx="17155">
                  <c:v>-3.0468800000000001E-2</c:v>
                </c:pt>
                <c:pt idx="17156">
                  <c:v>-0.114063</c:v>
                </c:pt>
                <c:pt idx="17157">
                  <c:v>-0.124219</c:v>
                </c:pt>
                <c:pt idx="17158">
                  <c:v>-5.9374999999999997E-2</c:v>
                </c:pt>
                <c:pt idx="17159">
                  <c:v>-0.103906</c:v>
                </c:pt>
                <c:pt idx="17160">
                  <c:v>-0.111719</c:v>
                </c:pt>
                <c:pt idx="17161">
                  <c:v>-7.5781299999999996E-2</c:v>
                </c:pt>
                <c:pt idx="17162">
                  <c:v>-5.8593800000000001E-2</c:v>
                </c:pt>
                <c:pt idx="17163">
                  <c:v>-2.34375E-2</c:v>
                </c:pt>
                <c:pt idx="17164">
                  <c:v>-0.15312500000000001</c:v>
                </c:pt>
                <c:pt idx="17165">
                  <c:v>-0.122656</c:v>
                </c:pt>
                <c:pt idx="17166">
                  <c:v>-5.7812500000000003E-2</c:v>
                </c:pt>
                <c:pt idx="17167">
                  <c:v>-9.4531299999999999E-2</c:v>
                </c:pt>
                <c:pt idx="17168">
                  <c:v>-0.114063</c:v>
                </c:pt>
                <c:pt idx="17169">
                  <c:v>-8.4375000000000006E-2</c:v>
                </c:pt>
                <c:pt idx="17170">
                  <c:v>-5.7031199999999997E-2</c:v>
                </c:pt>
                <c:pt idx="17171">
                  <c:v>-2.2656300000000001E-2</c:v>
                </c:pt>
                <c:pt idx="17172">
                  <c:v>-8.59375E-2</c:v>
                </c:pt>
                <c:pt idx="17173">
                  <c:v>-0.10781200000000001</c:v>
                </c:pt>
                <c:pt idx="17174">
                  <c:v>-6.8750000000000006E-2</c:v>
                </c:pt>
                <c:pt idx="17175">
                  <c:v>-8.59375E-2</c:v>
                </c:pt>
                <c:pt idx="17176">
                  <c:v>-8.9843800000000001E-2</c:v>
                </c:pt>
                <c:pt idx="17177">
                  <c:v>-6.1718799999999997E-2</c:v>
                </c:pt>
                <c:pt idx="17178">
                  <c:v>-1.5625000000000001E-3</c:v>
                </c:pt>
                <c:pt idx="17179">
                  <c:v>-1.5625E-2</c:v>
                </c:pt>
                <c:pt idx="17180">
                  <c:v>-9.1406299999999996E-2</c:v>
                </c:pt>
                <c:pt idx="17181">
                  <c:v>-0.13281200000000001</c:v>
                </c:pt>
                <c:pt idx="17182">
                  <c:v>-0.107031</c:v>
                </c:pt>
                <c:pt idx="17183">
                  <c:v>-6.0937499999999999E-2</c:v>
                </c:pt>
                <c:pt idx="17184">
                  <c:v>-0.10312499999999999</c:v>
                </c:pt>
                <c:pt idx="17185">
                  <c:v>-9.4531299999999999E-2</c:v>
                </c:pt>
                <c:pt idx="17186">
                  <c:v>-5.7031199999999997E-2</c:v>
                </c:pt>
                <c:pt idx="17187">
                  <c:v>-4.2187500000000003E-2</c:v>
                </c:pt>
                <c:pt idx="17188">
                  <c:v>-6.4843700000000004E-2</c:v>
                </c:pt>
                <c:pt idx="17189">
                  <c:v>-0.100781</c:v>
                </c:pt>
                <c:pt idx="17190">
                  <c:v>-0.12890599999999999</c:v>
                </c:pt>
                <c:pt idx="17191">
                  <c:v>-7.7343800000000004E-2</c:v>
                </c:pt>
                <c:pt idx="17192">
                  <c:v>-9.6875000000000003E-2</c:v>
                </c:pt>
                <c:pt idx="17193">
                  <c:v>-0.11874999999999999</c:v>
                </c:pt>
                <c:pt idx="17194">
                  <c:v>-0.125</c:v>
                </c:pt>
                <c:pt idx="17195">
                  <c:v>-3.2031299999999999E-2</c:v>
                </c:pt>
                <c:pt idx="17196">
                  <c:v>-2.5781200000000001E-2</c:v>
                </c:pt>
                <c:pt idx="17197">
                  <c:v>-1.5625000000000001E-3</c:v>
                </c:pt>
                <c:pt idx="17198">
                  <c:v>-7.2656200000000004E-2</c:v>
                </c:pt>
                <c:pt idx="17199">
                  <c:v>-9.6093700000000004E-2</c:v>
                </c:pt>
                <c:pt idx="17200">
                  <c:v>-0.13437499999999999</c:v>
                </c:pt>
                <c:pt idx="17201">
                  <c:v>-6.6406199999999999E-2</c:v>
                </c:pt>
                <c:pt idx="17202">
                  <c:v>1.0937499999999999E-2</c:v>
                </c:pt>
                <c:pt idx="17203">
                  <c:v>-7.2656200000000004E-2</c:v>
                </c:pt>
                <c:pt idx="17204">
                  <c:v>-0.15625</c:v>
                </c:pt>
                <c:pt idx="17205">
                  <c:v>-0.16250000000000001</c:v>
                </c:pt>
                <c:pt idx="17206">
                  <c:v>-6.25E-2</c:v>
                </c:pt>
                <c:pt idx="17207">
                  <c:v>-6.7187499999999997E-2</c:v>
                </c:pt>
                <c:pt idx="17208">
                  <c:v>-1.4843800000000001E-2</c:v>
                </c:pt>
                <c:pt idx="17209">
                  <c:v>-4.1406199999999997E-2</c:v>
                </c:pt>
                <c:pt idx="17210">
                  <c:v>-5.7031199999999997E-2</c:v>
                </c:pt>
                <c:pt idx="17211">
                  <c:v>-0.121875</c:v>
                </c:pt>
                <c:pt idx="17212">
                  <c:v>-0.17890600000000001</c:v>
                </c:pt>
                <c:pt idx="17213">
                  <c:v>-9.2187500000000006E-2</c:v>
                </c:pt>
                <c:pt idx="17214">
                  <c:v>-2.5000000000000001E-2</c:v>
                </c:pt>
                <c:pt idx="17215">
                  <c:v>-4.6093799999999997E-2</c:v>
                </c:pt>
                <c:pt idx="17216">
                  <c:v>-0.119531</c:v>
                </c:pt>
                <c:pt idx="17217">
                  <c:v>-0.12343700000000001</c:v>
                </c:pt>
                <c:pt idx="17218">
                  <c:v>-9.7656199999999999E-2</c:v>
                </c:pt>
                <c:pt idx="17219">
                  <c:v>-7.3437500000000003E-2</c:v>
                </c:pt>
                <c:pt idx="17220">
                  <c:v>-6.1718799999999997E-2</c:v>
                </c:pt>
                <c:pt idx="17221">
                  <c:v>-7.6562500000000006E-2</c:v>
                </c:pt>
                <c:pt idx="17222">
                  <c:v>-7.9687499999999994E-2</c:v>
                </c:pt>
                <c:pt idx="17223">
                  <c:v>-6.4843700000000004E-2</c:v>
                </c:pt>
                <c:pt idx="17224">
                  <c:v>-5.7031199999999997E-2</c:v>
                </c:pt>
                <c:pt idx="17225">
                  <c:v>-6.6406199999999999E-2</c:v>
                </c:pt>
                <c:pt idx="17226">
                  <c:v>-6.7187499999999997E-2</c:v>
                </c:pt>
                <c:pt idx="17227">
                  <c:v>-6.8750000000000006E-2</c:v>
                </c:pt>
                <c:pt idx="17228">
                  <c:v>-7.3437500000000003E-2</c:v>
                </c:pt>
                <c:pt idx="17229">
                  <c:v>-8.5156300000000004E-2</c:v>
                </c:pt>
                <c:pt idx="17230">
                  <c:v>-7.5781299999999996E-2</c:v>
                </c:pt>
                <c:pt idx="17231">
                  <c:v>-9.5312499999999994E-2</c:v>
                </c:pt>
                <c:pt idx="17232">
                  <c:v>-5.5468799999999999E-2</c:v>
                </c:pt>
                <c:pt idx="17233">
                  <c:v>-7.4218800000000001E-2</c:v>
                </c:pt>
                <c:pt idx="17234">
                  <c:v>-0.120313</c:v>
                </c:pt>
                <c:pt idx="17235">
                  <c:v>-0.117969</c:v>
                </c:pt>
                <c:pt idx="17236">
                  <c:v>-7.1874999999999994E-2</c:v>
                </c:pt>
                <c:pt idx="17237">
                  <c:v>-0.100781</c:v>
                </c:pt>
                <c:pt idx="17238">
                  <c:v>-0.103906</c:v>
                </c:pt>
                <c:pt idx="17239">
                  <c:v>-6.1718799999999997E-2</c:v>
                </c:pt>
                <c:pt idx="17240">
                  <c:v>1.6406199999999999E-2</c:v>
                </c:pt>
                <c:pt idx="17241">
                  <c:v>-6.6406199999999999E-2</c:v>
                </c:pt>
                <c:pt idx="17242">
                  <c:v>-0.13281200000000001</c:v>
                </c:pt>
                <c:pt idx="17243">
                  <c:v>-9.5312499999999994E-2</c:v>
                </c:pt>
                <c:pt idx="17244">
                  <c:v>-7.03125E-2</c:v>
                </c:pt>
                <c:pt idx="17245">
                  <c:v>-7.1093799999999999E-2</c:v>
                </c:pt>
                <c:pt idx="17246">
                  <c:v>-7.8906299999999999E-2</c:v>
                </c:pt>
                <c:pt idx="17247">
                  <c:v>-8.2031199999999999E-2</c:v>
                </c:pt>
                <c:pt idx="17248">
                  <c:v>2.5000000000000001E-2</c:v>
                </c:pt>
                <c:pt idx="17249">
                  <c:v>-4.3749999999999997E-2</c:v>
                </c:pt>
                <c:pt idx="17250">
                  <c:v>-0.15625</c:v>
                </c:pt>
                <c:pt idx="17251">
                  <c:v>-9.8437499999999997E-2</c:v>
                </c:pt>
                <c:pt idx="17252">
                  <c:v>-7.6562500000000006E-2</c:v>
                </c:pt>
                <c:pt idx="17253">
                  <c:v>-8.3593799999999996E-2</c:v>
                </c:pt>
                <c:pt idx="17254">
                  <c:v>-0.107031</c:v>
                </c:pt>
                <c:pt idx="17255">
                  <c:v>-9.8437499999999997E-2</c:v>
                </c:pt>
                <c:pt idx="17256">
                  <c:v>4.4531300000000003E-2</c:v>
                </c:pt>
                <c:pt idx="17257">
                  <c:v>-2.6562499999999999E-2</c:v>
                </c:pt>
                <c:pt idx="17258">
                  <c:v>-0.13671900000000001</c:v>
                </c:pt>
                <c:pt idx="17259">
                  <c:v>-0.109375</c:v>
                </c:pt>
                <c:pt idx="17260">
                  <c:v>-9.5312499999999994E-2</c:v>
                </c:pt>
                <c:pt idx="17261">
                  <c:v>-8.9843800000000001E-2</c:v>
                </c:pt>
                <c:pt idx="17262">
                  <c:v>-9.6093700000000004E-2</c:v>
                </c:pt>
                <c:pt idx="17263">
                  <c:v>-7.5781299999999996E-2</c:v>
                </c:pt>
                <c:pt idx="17264">
                  <c:v>1.7187500000000001E-2</c:v>
                </c:pt>
                <c:pt idx="17265">
                  <c:v>-7.8125000000000004E-4</c:v>
                </c:pt>
                <c:pt idx="17266">
                  <c:v>-0.122656</c:v>
                </c:pt>
                <c:pt idx="17267">
                  <c:v>-0.102344</c:v>
                </c:pt>
                <c:pt idx="17268">
                  <c:v>-8.2812499999999997E-2</c:v>
                </c:pt>
                <c:pt idx="17269">
                  <c:v>-8.9843800000000001E-2</c:v>
                </c:pt>
                <c:pt idx="17270">
                  <c:v>-8.59375E-2</c:v>
                </c:pt>
                <c:pt idx="17271">
                  <c:v>-8.4375000000000006E-2</c:v>
                </c:pt>
                <c:pt idx="17272">
                  <c:v>7.8125E-3</c:v>
                </c:pt>
                <c:pt idx="17273">
                  <c:v>4.7656200000000003E-2</c:v>
                </c:pt>
                <c:pt idx="17274">
                  <c:v>-0.125</c:v>
                </c:pt>
                <c:pt idx="17275">
                  <c:v>-9.6875000000000003E-2</c:v>
                </c:pt>
                <c:pt idx="17276">
                  <c:v>-0.1125</c:v>
                </c:pt>
                <c:pt idx="17277">
                  <c:v>-0.101562</c:v>
                </c:pt>
                <c:pt idx="17278">
                  <c:v>-6.7187499999999997E-2</c:v>
                </c:pt>
                <c:pt idx="17279">
                  <c:v>-8.7499999999999994E-2</c:v>
                </c:pt>
                <c:pt idx="17280">
                  <c:v>-5.0781199999999999E-2</c:v>
                </c:pt>
                <c:pt idx="17281">
                  <c:v>-1.0937499999999999E-2</c:v>
                </c:pt>
                <c:pt idx="17282">
                  <c:v>-7.3437500000000003E-2</c:v>
                </c:pt>
                <c:pt idx="17283">
                  <c:v>-2.1093799999999999E-2</c:v>
                </c:pt>
                <c:pt idx="17284">
                  <c:v>-1.9531199999999999E-2</c:v>
                </c:pt>
                <c:pt idx="17285">
                  <c:v>-0.15312500000000001</c:v>
                </c:pt>
                <c:pt idx="17286">
                  <c:v>-0.12734400000000001</c:v>
                </c:pt>
                <c:pt idx="17287">
                  <c:v>-8.2812499999999997E-2</c:v>
                </c:pt>
                <c:pt idx="17288">
                  <c:v>4.6875E-2</c:v>
                </c:pt>
                <c:pt idx="17289">
                  <c:v>-6.7187499999999997E-2</c:v>
                </c:pt>
                <c:pt idx="17290">
                  <c:v>-0.135938</c:v>
                </c:pt>
                <c:pt idx="17291">
                  <c:v>-7.3437500000000003E-2</c:v>
                </c:pt>
                <c:pt idx="17292">
                  <c:v>-4.6874999999999998E-3</c:v>
                </c:pt>
                <c:pt idx="17293">
                  <c:v>3.5156199999999999E-2</c:v>
                </c:pt>
                <c:pt idx="17294">
                  <c:v>-8.9843800000000001E-2</c:v>
                </c:pt>
                <c:pt idx="17295">
                  <c:v>-7.8906299999999999E-2</c:v>
                </c:pt>
                <c:pt idx="17296">
                  <c:v>-7.3437500000000003E-2</c:v>
                </c:pt>
                <c:pt idx="17297">
                  <c:v>-0.13203100000000001</c:v>
                </c:pt>
                <c:pt idx="17298">
                  <c:v>-0.05</c:v>
                </c:pt>
                <c:pt idx="17299">
                  <c:v>-5.7031199999999997E-2</c:v>
                </c:pt>
                <c:pt idx="17300">
                  <c:v>-4.2187500000000003E-2</c:v>
                </c:pt>
                <c:pt idx="17301">
                  <c:v>-0.11874999999999999</c:v>
                </c:pt>
                <c:pt idx="17302">
                  <c:v>-0.11874999999999999</c:v>
                </c:pt>
                <c:pt idx="17303">
                  <c:v>-0.11562500000000001</c:v>
                </c:pt>
                <c:pt idx="17304">
                  <c:v>-7.6562500000000006E-2</c:v>
                </c:pt>
                <c:pt idx="17305">
                  <c:v>-1.5625000000000001E-3</c:v>
                </c:pt>
                <c:pt idx="17306">
                  <c:v>-9.6093700000000004E-2</c:v>
                </c:pt>
                <c:pt idx="17307">
                  <c:v>-8.9062500000000003E-2</c:v>
                </c:pt>
                <c:pt idx="17308">
                  <c:v>-7.5781299999999996E-2</c:v>
                </c:pt>
                <c:pt idx="17309">
                  <c:v>-7.1093799999999999E-2</c:v>
                </c:pt>
                <c:pt idx="17310">
                  <c:v>-1.4843800000000001E-2</c:v>
                </c:pt>
                <c:pt idx="17311">
                  <c:v>-5.3906299999999997E-2</c:v>
                </c:pt>
                <c:pt idx="17312">
                  <c:v>-0.117188</c:v>
                </c:pt>
                <c:pt idx="17313">
                  <c:v>-4.0625000000000001E-2</c:v>
                </c:pt>
                <c:pt idx="17314">
                  <c:v>-0.119531</c:v>
                </c:pt>
                <c:pt idx="17315">
                  <c:v>-9.0624999999999997E-2</c:v>
                </c:pt>
                <c:pt idx="17316">
                  <c:v>-8.2812499999999997E-2</c:v>
                </c:pt>
                <c:pt idx="17317">
                  <c:v>-5.6250000000000001E-2</c:v>
                </c:pt>
                <c:pt idx="17318">
                  <c:v>1.7187500000000001E-2</c:v>
                </c:pt>
                <c:pt idx="17319">
                  <c:v>-7.1093799999999999E-2</c:v>
                </c:pt>
                <c:pt idx="17320">
                  <c:v>-0.110156</c:v>
                </c:pt>
                <c:pt idx="17321">
                  <c:v>-1.7968700000000001E-2</c:v>
                </c:pt>
                <c:pt idx="17322">
                  <c:v>-0.120313</c:v>
                </c:pt>
                <c:pt idx="17323">
                  <c:v>-0.10625</c:v>
                </c:pt>
                <c:pt idx="17324">
                  <c:v>-5.2343800000000003E-2</c:v>
                </c:pt>
                <c:pt idx="17325">
                  <c:v>-6.6406199999999999E-2</c:v>
                </c:pt>
                <c:pt idx="17326">
                  <c:v>-3.1250000000000002E-3</c:v>
                </c:pt>
                <c:pt idx="17327">
                  <c:v>-7.8125E-2</c:v>
                </c:pt>
                <c:pt idx="17328">
                  <c:v>-0.12890599999999999</c:v>
                </c:pt>
                <c:pt idx="17329">
                  <c:v>-5.9374999999999997E-2</c:v>
                </c:pt>
                <c:pt idx="17330">
                  <c:v>-9.5312499999999994E-2</c:v>
                </c:pt>
                <c:pt idx="17331">
                  <c:v>-9.6875000000000003E-2</c:v>
                </c:pt>
                <c:pt idx="17332">
                  <c:v>-1.7968700000000001E-2</c:v>
                </c:pt>
                <c:pt idx="17333">
                  <c:v>-7.5781299999999996E-2</c:v>
                </c:pt>
                <c:pt idx="17334">
                  <c:v>-1.40625E-2</c:v>
                </c:pt>
                <c:pt idx="17335">
                  <c:v>-8.4375000000000006E-2</c:v>
                </c:pt>
                <c:pt idx="17336">
                  <c:v>-0.13750000000000001</c:v>
                </c:pt>
                <c:pt idx="17337">
                  <c:v>-7.03125E-2</c:v>
                </c:pt>
                <c:pt idx="17338">
                  <c:v>-7.6562500000000006E-2</c:v>
                </c:pt>
                <c:pt idx="17339">
                  <c:v>-8.59375E-2</c:v>
                </c:pt>
                <c:pt idx="17340">
                  <c:v>-6.25E-2</c:v>
                </c:pt>
                <c:pt idx="17341">
                  <c:v>-6.5625000000000003E-2</c:v>
                </c:pt>
                <c:pt idx="17342">
                  <c:v>1.5625000000000001E-3</c:v>
                </c:pt>
                <c:pt idx="17343">
                  <c:v>-1.0937499999999999E-2</c:v>
                </c:pt>
                <c:pt idx="17344">
                  <c:v>-0.12734400000000001</c:v>
                </c:pt>
                <c:pt idx="17345">
                  <c:v>-0.12109399999999999</c:v>
                </c:pt>
                <c:pt idx="17346">
                  <c:v>-9.0624999999999997E-2</c:v>
                </c:pt>
                <c:pt idx="17347">
                  <c:v>-6.9531300000000004E-2</c:v>
                </c:pt>
                <c:pt idx="17348">
                  <c:v>-0.108594</c:v>
                </c:pt>
                <c:pt idx="17349">
                  <c:v>-0.10546899999999999</c:v>
                </c:pt>
                <c:pt idx="17350">
                  <c:v>-6.2500000000000003E-3</c:v>
                </c:pt>
                <c:pt idx="17351">
                  <c:v>7.8125000000000004E-4</c:v>
                </c:pt>
                <c:pt idx="17352">
                  <c:v>-3.0468800000000001E-2</c:v>
                </c:pt>
                <c:pt idx="17353">
                  <c:v>-7.4218800000000001E-2</c:v>
                </c:pt>
                <c:pt idx="17354">
                  <c:v>-0.141406</c:v>
                </c:pt>
                <c:pt idx="17355">
                  <c:v>-0.1125</c:v>
                </c:pt>
                <c:pt idx="17356">
                  <c:v>-2.7343800000000001E-2</c:v>
                </c:pt>
                <c:pt idx="17357">
                  <c:v>-6.3281299999999999E-2</c:v>
                </c:pt>
                <c:pt idx="17358">
                  <c:v>-0.13281200000000001</c:v>
                </c:pt>
                <c:pt idx="17359">
                  <c:v>-9.4531299999999999E-2</c:v>
                </c:pt>
                <c:pt idx="17360">
                  <c:v>-7.6562500000000006E-2</c:v>
                </c:pt>
                <c:pt idx="17361">
                  <c:v>1.6406199999999999E-2</c:v>
                </c:pt>
                <c:pt idx="17362">
                  <c:v>-2.1093799999999999E-2</c:v>
                </c:pt>
                <c:pt idx="17363">
                  <c:v>-4.0625000000000001E-2</c:v>
                </c:pt>
                <c:pt idx="17364">
                  <c:v>-1.2500000000000001E-2</c:v>
                </c:pt>
                <c:pt idx="17365">
                  <c:v>-2.1874999999999999E-2</c:v>
                </c:pt>
                <c:pt idx="17366">
                  <c:v>-0.14843799999999999</c:v>
                </c:pt>
                <c:pt idx="17367">
                  <c:v>-0.12109399999999999</c:v>
                </c:pt>
                <c:pt idx="17368">
                  <c:v>-0.114844</c:v>
                </c:pt>
                <c:pt idx="17369">
                  <c:v>-7.2656200000000004E-2</c:v>
                </c:pt>
                <c:pt idx="17370">
                  <c:v>-0.124219</c:v>
                </c:pt>
                <c:pt idx="17371">
                  <c:v>-8.6718799999999999E-2</c:v>
                </c:pt>
                <c:pt idx="17372">
                  <c:v>-0.05</c:v>
                </c:pt>
                <c:pt idx="17373">
                  <c:v>-7.8125E-2</c:v>
                </c:pt>
                <c:pt idx="17374">
                  <c:v>-0.10546899999999999</c:v>
                </c:pt>
                <c:pt idx="17375">
                  <c:v>-8.4375000000000006E-2</c:v>
                </c:pt>
                <c:pt idx="17376">
                  <c:v>-9.0624999999999997E-2</c:v>
                </c:pt>
                <c:pt idx="17377">
                  <c:v>-7.4218800000000001E-2</c:v>
                </c:pt>
                <c:pt idx="17378">
                  <c:v>-7.8906299999999999E-2</c:v>
                </c:pt>
                <c:pt idx="17379">
                  <c:v>-8.8281200000000004E-2</c:v>
                </c:pt>
                <c:pt idx="17380">
                  <c:v>-9.0624999999999997E-2</c:v>
                </c:pt>
                <c:pt idx="17381">
                  <c:v>-5.9374999999999997E-2</c:v>
                </c:pt>
                <c:pt idx="17382">
                  <c:v>-4.2968800000000001E-2</c:v>
                </c:pt>
                <c:pt idx="17383">
                  <c:v>-6.0156300000000003E-2</c:v>
                </c:pt>
                <c:pt idx="17384">
                  <c:v>-7.7343800000000004E-2</c:v>
                </c:pt>
                <c:pt idx="17385">
                  <c:v>-5.0781199999999999E-2</c:v>
                </c:pt>
                <c:pt idx="17386">
                  <c:v>-9.0624999999999997E-2</c:v>
                </c:pt>
                <c:pt idx="17387">
                  <c:v>-8.2031199999999999E-2</c:v>
                </c:pt>
                <c:pt idx="17388">
                  <c:v>-5.1562499999999997E-2</c:v>
                </c:pt>
                <c:pt idx="17389">
                  <c:v>-4.9218699999999997E-2</c:v>
                </c:pt>
                <c:pt idx="17390">
                  <c:v>-6.7968799999999996E-2</c:v>
                </c:pt>
                <c:pt idx="17391">
                  <c:v>-0.102344</c:v>
                </c:pt>
                <c:pt idx="17392">
                  <c:v>-9.2187500000000006E-2</c:v>
                </c:pt>
                <c:pt idx="17393">
                  <c:v>-6.1718799999999997E-2</c:v>
                </c:pt>
                <c:pt idx="17394">
                  <c:v>-9.5312499999999994E-2</c:v>
                </c:pt>
                <c:pt idx="17395">
                  <c:v>-7.3437500000000003E-2</c:v>
                </c:pt>
                <c:pt idx="17396">
                  <c:v>-6.3281299999999999E-2</c:v>
                </c:pt>
                <c:pt idx="17397">
                  <c:v>-8.5156300000000004E-2</c:v>
                </c:pt>
                <c:pt idx="17398">
                  <c:v>-8.9843800000000001E-2</c:v>
                </c:pt>
                <c:pt idx="17399">
                  <c:v>-0.10546899999999999</c:v>
                </c:pt>
                <c:pt idx="17400">
                  <c:v>-0.11093799999999999</c:v>
                </c:pt>
                <c:pt idx="17401">
                  <c:v>-7.4999999999999997E-2</c:v>
                </c:pt>
                <c:pt idx="17402">
                  <c:v>-8.3593799999999996E-2</c:v>
                </c:pt>
                <c:pt idx="17403">
                  <c:v>-7.1874999999999994E-2</c:v>
                </c:pt>
                <c:pt idx="17404">
                  <c:v>-4.6093799999999997E-2</c:v>
                </c:pt>
                <c:pt idx="17405">
                  <c:v>-8.9062500000000003E-2</c:v>
                </c:pt>
                <c:pt idx="17406">
                  <c:v>-0.1</c:v>
                </c:pt>
                <c:pt idx="17407">
                  <c:v>-9.4531299999999999E-2</c:v>
                </c:pt>
                <c:pt idx="17408">
                  <c:v>-7.03125E-2</c:v>
                </c:pt>
                <c:pt idx="17409">
                  <c:v>-9.1406299999999996E-2</c:v>
                </c:pt>
                <c:pt idx="17410">
                  <c:v>-8.5156300000000004E-2</c:v>
                </c:pt>
                <c:pt idx="17411">
                  <c:v>-5.3906299999999997E-2</c:v>
                </c:pt>
                <c:pt idx="17412">
                  <c:v>-7.0312500000000002E-3</c:v>
                </c:pt>
                <c:pt idx="17413">
                  <c:v>-5.0781199999999999E-2</c:v>
                </c:pt>
                <c:pt idx="17414">
                  <c:v>-8.7499999999999994E-2</c:v>
                </c:pt>
                <c:pt idx="17415">
                  <c:v>-9.6093700000000004E-2</c:v>
                </c:pt>
                <c:pt idx="17416">
                  <c:v>-3.2812500000000001E-2</c:v>
                </c:pt>
                <c:pt idx="17417">
                  <c:v>-5.8593800000000001E-2</c:v>
                </c:pt>
                <c:pt idx="17418">
                  <c:v>-8.3593799999999996E-2</c:v>
                </c:pt>
                <c:pt idx="17419">
                  <c:v>-8.0468700000000004E-2</c:v>
                </c:pt>
                <c:pt idx="17420">
                  <c:v>-2.3437499999999999E-3</c:v>
                </c:pt>
                <c:pt idx="17421">
                  <c:v>3.90625E-3</c:v>
                </c:pt>
                <c:pt idx="17422">
                  <c:v>-6.9531300000000004E-2</c:v>
                </c:pt>
                <c:pt idx="17423">
                  <c:v>-0.129688</c:v>
                </c:pt>
                <c:pt idx="17424">
                  <c:v>-6.4843700000000004E-2</c:v>
                </c:pt>
                <c:pt idx="17425">
                  <c:v>-5.2343800000000003E-2</c:v>
                </c:pt>
                <c:pt idx="17426">
                  <c:v>-8.0468700000000004E-2</c:v>
                </c:pt>
                <c:pt idx="17427">
                  <c:v>-0.122656</c:v>
                </c:pt>
                <c:pt idx="17428">
                  <c:v>-7.7343800000000004E-2</c:v>
                </c:pt>
                <c:pt idx="17429">
                  <c:v>2.3437499999999999E-3</c:v>
                </c:pt>
                <c:pt idx="17430">
                  <c:v>-4.9218699999999997E-2</c:v>
                </c:pt>
                <c:pt idx="17431">
                  <c:v>-6.0156300000000003E-2</c:v>
                </c:pt>
                <c:pt idx="17432">
                  <c:v>-0.109375</c:v>
                </c:pt>
                <c:pt idx="17433">
                  <c:v>-0.12656300000000001</c:v>
                </c:pt>
                <c:pt idx="17434">
                  <c:v>-9.0624999999999997E-2</c:v>
                </c:pt>
                <c:pt idx="17435">
                  <c:v>-5.3906299999999997E-2</c:v>
                </c:pt>
                <c:pt idx="17436">
                  <c:v>-9.5312499999999994E-2</c:v>
                </c:pt>
                <c:pt idx="17437">
                  <c:v>-7.9687499999999994E-2</c:v>
                </c:pt>
                <c:pt idx="17438">
                  <c:v>-4.8437500000000001E-2</c:v>
                </c:pt>
                <c:pt idx="17439">
                  <c:v>-4.5312499999999999E-2</c:v>
                </c:pt>
                <c:pt idx="17440">
                  <c:v>1.8749999999999999E-2</c:v>
                </c:pt>
                <c:pt idx="17441">
                  <c:v>-5.5468799999999999E-2</c:v>
                </c:pt>
                <c:pt idx="17442">
                  <c:v>-7.8125E-2</c:v>
                </c:pt>
                <c:pt idx="17443">
                  <c:v>-1.6406299999999999E-2</c:v>
                </c:pt>
                <c:pt idx="17444">
                  <c:v>-0.14218800000000001</c:v>
                </c:pt>
                <c:pt idx="17445">
                  <c:v>-0.102344</c:v>
                </c:pt>
                <c:pt idx="17446">
                  <c:v>-5.8593800000000001E-2</c:v>
                </c:pt>
                <c:pt idx="17447">
                  <c:v>-8.8281200000000004E-2</c:v>
                </c:pt>
                <c:pt idx="17448">
                  <c:v>-0.103906</c:v>
                </c:pt>
                <c:pt idx="17449">
                  <c:v>-9.375E-2</c:v>
                </c:pt>
                <c:pt idx="17450">
                  <c:v>-3.5156199999999999E-2</c:v>
                </c:pt>
                <c:pt idx="17451">
                  <c:v>-4.2187500000000003E-2</c:v>
                </c:pt>
                <c:pt idx="17452">
                  <c:v>-0.117188</c:v>
                </c:pt>
                <c:pt idx="17453">
                  <c:v>-0.119531</c:v>
                </c:pt>
                <c:pt idx="17454">
                  <c:v>-8.3593799999999996E-2</c:v>
                </c:pt>
                <c:pt idx="17455">
                  <c:v>-5.0781199999999999E-2</c:v>
                </c:pt>
                <c:pt idx="17456">
                  <c:v>-6.5625000000000003E-2</c:v>
                </c:pt>
                <c:pt idx="17457">
                  <c:v>-8.5156300000000004E-2</c:v>
                </c:pt>
                <c:pt idx="17458">
                  <c:v>-6.7187499999999997E-2</c:v>
                </c:pt>
                <c:pt idx="17459">
                  <c:v>-5.6250000000000001E-2</c:v>
                </c:pt>
                <c:pt idx="17460">
                  <c:v>-4.8437500000000001E-2</c:v>
                </c:pt>
                <c:pt idx="17461">
                  <c:v>-6.3281299999999999E-2</c:v>
                </c:pt>
                <c:pt idx="17462">
                  <c:v>-8.59375E-2</c:v>
                </c:pt>
                <c:pt idx="17463">
                  <c:v>-2.0312500000000001E-2</c:v>
                </c:pt>
                <c:pt idx="17464">
                  <c:v>-5.46875E-2</c:v>
                </c:pt>
                <c:pt idx="17465">
                  <c:v>-0.104688</c:v>
                </c:pt>
                <c:pt idx="17466">
                  <c:v>-9.0624999999999997E-2</c:v>
                </c:pt>
                <c:pt idx="17467">
                  <c:v>-2.4218799999999999E-2</c:v>
                </c:pt>
                <c:pt idx="17468">
                  <c:v>-2.5000000000000001E-2</c:v>
                </c:pt>
                <c:pt idx="17469">
                  <c:v>-8.4375000000000006E-2</c:v>
                </c:pt>
                <c:pt idx="17470">
                  <c:v>-0.111719</c:v>
                </c:pt>
                <c:pt idx="17471">
                  <c:v>-1.7968700000000001E-2</c:v>
                </c:pt>
                <c:pt idx="17472">
                  <c:v>-5.46875E-2</c:v>
                </c:pt>
                <c:pt idx="17473">
                  <c:v>-7.5781299999999996E-2</c:v>
                </c:pt>
                <c:pt idx="17474">
                  <c:v>-9.5312499999999994E-2</c:v>
                </c:pt>
                <c:pt idx="17475">
                  <c:v>-1.3281299999999999E-2</c:v>
                </c:pt>
                <c:pt idx="17476">
                  <c:v>-1.8749999999999999E-2</c:v>
                </c:pt>
                <c:pt idx="17477">
                  <c:v>-8.5156300000000004E-2</c:v>
                </c:pt>
                <c:pt idx="17478">
                  <c:v>-0.120313</c:v>
                </c:pt>
                <c:pt idx="17479">
                  <c:v>-5.8593800000000001E-2</c:v>
                </c:pt>
                <c:pt idx="17480">
                  <c:v>-3.6718800000000003E-2</c:v>
                </c:pt>
                <c:pt idx="17481">
                  <c:v>-7.5781299999999996E-2</c:v>
                </c:pt>
                <c:pt idx="17482">
                  <c:v>-6.4843700000000004E-2</c:v>
                </c:pt>
                <c:pt idx="17483">
                  <c:v>-7.0312500000000002E-3</c:v>
                </c:pt>
                <c:pt idx="17484">
                  <c:v>6.3281199999999996E-2</c:v>
                </c:pt>
                <c:pt idx="17485">
                  <c:v>-4.3749999999999997E-2</c:v>
                </c:pt>
                <c:pt idx="17486">
                  <c:v>-0.104688</c:v>
                </c:pt>
                <c:pt idx="17487">
                  <c:v>-0.145313</c:v>
                </c:pt>
                <c:pt idx="17488">
                  <c:v>-0.10625</c:v>
                </c:pt>
                <c:pt idx="17489">
                  <c:v>-7.0312500000000002E-3</c:v>
                </c:pt>
                <c:pt idx="17490">
                  <c:v>-5.5468799999999999E-2</c:v>
                </c:pt>
                <c:pt idx="17491">
                  <c:v>-0.141406</c:v>
                </c:pt>
                <c:pt idx="17492">
                  <c:v>-0.1125</c:v>
                </c:pt>
                <c:pt idx="17493">
                  <c:v>-3.9843799999999999E-2</c:v>
                </c:pt>
                <c:pt idx="17494">
                  <c:v>-1.8749999999999999E-2</c:v>
                </c:pt>
                <c:pt idx="17495">
                  <c:v>-2.5000000000000001E-2</c:v>
                </c:pt>
                <c:pt idx="17496">
                  <c:v>-8.5937500000000007E-3</c:v>
                </c:pt>
                <c:pt idx="17497">
                  <c:v>-6.3281299999999999E-2</c:v>
                </c:pt>
                <c:pt idx="17498">
                  <c:v>-9.6093700000000004E-2</c:v>
                </c:pt>
                <c:pt idx="17499">
                  <c:v>-0.11562500000000001</c:v>
                </c:pt>
                <c:pt idx="17500">
                  <c:v>-0.103906</c:v>
                </c:pt>
                <c:pt idx="17501">
                  <c:v>-2.7343800000000001E-2</c:v>
                </c:pt>
                <c:pt idx="17502">
                  <c:v>-7.2656200000000004E-2</c:v>
                </c:pt>
                <c:pt idx="17503">
                  <c:v>-8.8281200000000004E-2</c:v>
                </c:pt>
                <c:pt idx="17504">
                  <c:v>-9.8437499999999997E-2</c:v>
                </c:pt>
                <c:pt idx="17505">
                  <c:v>-8.3593799999999996E-2</c:v>
                </c:pt>
                <c:pt idx="17506">
                  <c:v>-9.375E-2</c:v>
                </c:pt>
                <c:pt idx="17507">
                  <c:v>-7.8125E-2</c:v>
                </c:pt>
                <c:pt idx="17508">
                  <c:v>-2.1874999999999999E-2</c:v>
                </c:pt>
                <c:pt idx="17509">
                  <c:v>-0.107031</c:v>
                </c:pt>
                <c:pt idx="17510">
                  <c:v>-0.11874999999999999</c:v>
                </c:pt>
                <c:pt idx="17511">
                  <c:v>-0.11562500000000001</c:v>
                </c:pt>
                <c:pt idx="17512">
                  <c:v>-0.11874999999999999</c:v>
                </c:pt>
                <c:pt idx="17513">
                  <c:v>-0.10625</c:v>
                </c:pt>
                <c:pt idx="17514">
                  <c:v>-9.2968800000000004E-2</c:v>
                </c:pt>
                <c:pt idx="17515">
                  <c:v>-6.5625000000000003E-2</c:v>
                </c:pt>
                <c:pt idx="17516">
                  <c:v>-8.59375E-2</c:v>
                </c:pt>
                <c:pt idx="17517">
                  <c:v>-7.8906299999999999E-2</c:v>
                </c:pt>
                <c:pt idx="17518">
                  <c:v>-9.4531299999999999E-2</c:v>
                </c:pt>
                <c:pt idx="17519">
                  <c:v>-9.6875000000000003E-2</c:v>
                </c:pt>
                <c:pt idx="17520">
                  <c:v>-9.2968800000000004E-2</c:v>
                </c:pt>
                <c:pt idx="17521">
                  <c:v>-3.90625E-2</c:v>
                </c:pt>
                <c:pt idx="17522">
                  <c:v>-6.0156300000000003E-2</c:v>
                </c:pt>
                <c:pt idx="17523">
                  <c:v>-0.103906</c:v>
                </c:pt>
                <c:pt idx="17524">
                  <c:v>-0.104688</c:v>
                </c:pt>
                <c:pt idx="17525">
                  <c:v>-7.1874999999999994E-2</c:v>
                </c:pt>
                <c:pt idx="17526">
                  <c:v>-8.2031199999999999E-2</c:v>
                </c:pt>
                <c:pt idx="17527">
                  <c:v>-4.1406199999999997E-2</c:v>
                </c:pt>
                <c:pt idx="17528">
                  <c:v>-7.03125E-2</c:v>
                </c:pt>
                <c:pt idx="17529">
                  <c:v>-6.1718799999999997E-2</c:v>
                </c:pt>
                <c:pt idx="17530">
                  <c:v>-9.5312499999999994E-2</c:v>
                </c:pt>
                <c:pt idx="17531">
                  <c:v>-0.1</c:v>
                </c:pt>
                <c:pt idx="17532">
                  <c:v>-9.2968800000000004E-2</c:v>
                </c:pt>
                <c:pt idx="17533">
                  <c:v>-8.59375E-2</c:v>
                </c:pt>
                <c:pt idx="17534">
                  <c:v>-5.8593800000000001E-2</c:v>
                </c:pt>
                <c:pt idx="17535">
                  <c:v>2.1874999999999999E-2</c:v>
                </c:pt>
                <c:pt idx="17536">
                  <c:v>-6.6406199999999999E-2</c:v>
                </c:pt>
                <c:pt idx="17537">
                  <c:v>-0.129688</c:v>
                </c:pt>
                <c:pt idx="17538">
                  <c:v>-0.121875</c:v>
                </c:pt>
                <c:pt idx="17539">
                  <c:v>-7.2656200000000004E-2</c:v>
                </c:pt>
                <c:pt idx="17540">
                  <c:v>-8.3593799999999996E-2</c:v>
                </c:pt>
                <c:pt idx="17541">
                  <c:v>-0.100781</c:v>
                </c:pt>
                <c:pt idx="17542">
                  <c:v>-8.4375000000000006E-2</c:v>
                </c:pt>
                <c:pt idx="17543">
                  <c:v>1.5625E-2</c:v>
                </c:pt>
                <c:pt idx="17544">
                  <c:v>-9.375E-2</c:v>
                </c:pt>
                <c:pt idx="17545">
                  <c:v>-0.124219</c:v>
                </c:pt>
                <c:pt idx="17546">
                  <c:v>-8.0468700000000004E-2</c:v>
                </c:pt>
                <c:pt idx="17547">
                  <c:v>-6.8750000000000006E-2</c:v>
                </c:pt>
                <c:pt idx="17548">
                  <c:v>-4.0625000000000001E-2</c:v>
                </c:pt>
                <c:pt idx="17549">
                  <c:v>-7.1093799999999999E-2</c:v>
                </c:pt>
                <c:pt idx="17550">
                  <c:v>-7.5781299999999996E-2</c:v>
                </c:pt>
                <c:pt idx="17551">
                  <c:v>-2.5781200000000001E-2</c:v>
                </c:pt>
                <c:pt idx="17552">
                  <c:v>-5.3124999999999999E-2</c:v>
                </c:pt>
                <c:pt idx="17553">
                  <c:v>-6.7968799999999996E-2</c:v>
                </c:pt>
                <c:pt idx="17554">
                  <c:v>-9.8437499999999997E-2</c:v>
                </c:pt>
                <c:pt idx="17555">
                  <c:v>-5.9374999999999997E-2</c:v>
                </c:pt>
                <c:pt idx="17556">
                  <c:v>4.8437500000000001E-2</c:v>
                </c:pt>
                <c:pt idx="17557">
                  <c:v>-1.7968700000000001E-2</c:v>
                </c:pt>
                <c:pt idx="17558">
                  <c:v>-0.101562</c:v>
                </c:pt>
                <c:pt idx="17559">
                  <c:v>-4.9218699999999997E-2</c:v>
                </c:pt>
                <c:pt idx="17560">
                  <c:v>-4.2968800000000001E-2</c:v>
                </c:pt>
                <c:pt idx="17561">
                  <c:v>-3.6718800000000003E-2</c:v>
                </c:pt>
                <c:pt idx="17562">
                  <c:v>-8.8281200000000004E-2</c:v>
                </c:pt>
                <c:pt idx="17563">
                  <c:v>-8.2031199999999999E-2</c:v>
                </c:pt>
                <c:pt idx="17564">
                  <c:v>1.2500000000000001E-2</c:v>
                </c:pt>
                <c:pt idx="17565">
                  <c:v>-8.5937500000000007E-3</c:v>
                </c:pt>
                <c:pt idx="17566">
                  <c:v>-0.15234400000000001</c:v>
                </c:pt>
                <c:pt idx="17567">
                  <c:v>-0.110156</c:v>
                </c:pt>
                <c:pt idx="17568">
                  <c:v>-6.7968799999999996E-2</c:v>
                </c:pt>
                <c:pt idx="17569">
                  <c:v>-3.125E-2</c:v>
                </c:pt>
                <c:pt idx="17570">
                  <c:v>-6.7187499999999997E-2</c:v>
                </c:pt>
                <c:pt idx="17571">
                  <c:v>-3.7499999999999999E-2</c:v>
                </c:pt>
                <c:pt idx="17572">
                  <c:v>-3.2812500000000001E-2</c:v>
                </c:pt>
                <c:pt idx="17573">
                  <c:v>-8.2812499999999997E-2</c:v>
                </c:pt>
                <c:pt idx="17574">
                  <c:v>-0.114063</c:v>
                </c:pt>
                <c:pt idx="17575">
                  <c:v>-7.1874999999999994E-2</c:v>
                </c:pt>
                <c:pt idx="17576">
                  <c:v>-6.7968799999999996E-2</c:v>
                </c:pt>
                <c:pt idx="17577">
                  <c:v>-4.8437500000000001E-2</c:v>
                </c:pt>
                <c:pt idx="17578">
                  <c:v>-3.90625E-3</c:v>
                </c:pt>
                <c:pt idx="17579">
                  <c:v>-3.5937499999999997E-2</c:v>
                </c:pt>
                <c:pt idx="17580">
                  <c:v>-6.9531300000000004E-2</c:v>
                </c:pt>
                <c:pt idx="17581">
                  <c:v>-8.2812499999999997E-2</c:v>
                </c:pt>
                <c:pt idx="17582">
                  <c:v>-0.13125000000000001</c:v>
                </c:pt>
                <c:pt idx="17583">
                  <c:v>-4.8437500000000001E-2</c:v>
                </c:pt>
                <c:pt idx="17584">
                  <c:v>-5.6250000000000001E-2</c:v>
                </c:pt>
                <c:pt idx="17585">
                  <c:v>-7.1093799999999999E-2</c:v>
                </c:pt>
                <c:pt idx="17586">
                  <c:v>-2.5781200000000001E-2</c:v>
                </c:pt>
                <c:pt idx="17587">
                  <c:v>-3.7499999999999999E-2</c:v>
                </c:pt>
                <c:pt idx="17588">
                  <c:v>-1.40625E-2</c:v>
                </c:pt>
                <c:pt idx="17589">
                  <c:v>-3.125E-2</c:v>
                </c:pt>
                <c:pt idx="17590">
                  <c:v>-0.13125000000000001</c:v>
                </c:pt>
                <c:pt idx="17591">
                  <c:v>-7.03125E-2</c:v>
                </c:pt>
                <c:pt idx="17592">
                  <c:v>-2.7343800000000001E-2</c:v>
                </c:pt>
                <c:pt idx="17593">
                  <c:v>-8.6718799999999999E-2</c:v>
                </c:pt>
                <c:pt idx="17594">
                  <c:v>-0.11328100000000001</c:v>
                </c:pt>
                <c:pt idx="17595">
                  <c:v>-0.107031</c:v>
                </c:pt>
                <c:pt idx="17596">
                  <c:v>-3.125E-2</c:v>
                </c:pt>
                <c:pt idx="17597">
                  <c:v>1.0937499999999999E-2</c:v>
                </c:pt>
                <c:pt idx="17598">
                  <c:v>-8.59375E-2</c:v>
                </c:pt>
                <c:pt idx="17599">
                  <c:v>-4.7656299999999999E-2</c:v>
                </c:pt>
                <c:pt idx="17600">
                  <c:v>-6.5625000000000003E-2</c:v>
                </c:pt>
                <c:pt idx="17601">
                  <c:v>-0.12890599999999999</c:v>
                </c:pt>
                <c:pt idx="17602">
                  <c:v>-9.2968800000000004E-2</c:v>
                </c:pt>
                <c:pt idx="17603">
                  <c:v>-6.25E-2</c:v>
                </c:pt>
                <c:pt idx="17604">
                  <c:v>4.6093700000000001E-2</c:v>
                </c:pt>
                <c:pt idx="17605">
                  <c:v>-0.11093799999999999</c:v>
                </c:pt>
                <c:pt idx="17606">
                  <c:v>-0.146094</c:v>
                </c:pt>
                <c:pt idx="17607">
                  <c:v>-7.3437500000000003E-2</c:v>
                </c:pt>
                <c:pt idx="17608">
                  <c:v>8.5156200000000001E-2</c:v>
                </c:pt>
                <c:pt idx="17609">
                  <c:v>-3.6718800000000003E-2</c:v>
                </c:pt>
                <c:pt idx="17610">
                  <c:v>-0.1125</c:v>
                </c:pt>
                <c:pt idx="17611">
                  <c:v>-0.139844</c:v>
                </c:pt>
                <c:pt idx="17612">
                  <c:v>-0.11328100000000001</c:v>
                </c:pt>
                <c:pt idx="17613">
                  <c:v>-9.375E-2</c:v>
                </c:pt>
                <c:pt idx="17614">
                  <c:v>-8.9062500000000003E-2</c:v>
                </c:pt>
                <c:pt idx="17615">
                  <c:v>-8.59375E-2</c:v>
                </c:pt>
                <c:pt idx="17616">
                  <c:v>-8.9843800000000001E-2</c:v>
                </c:pt>
                <c:pt idx="17617">
                  <c:v>-9.2968800000000004E-2</c:v>
                </c:pt>
                <c:pt idx="17618">
                  <c:v>-7.8906299999999999E-2</c:v>
                </c:pt>
                <c:pt idx="17619">
                  <c:v>-7.2656200000000004E-2</c:v>
                </c:pt>
                <c:pt idx="17620">
                  <c:v>-2.7343800000000001E-2</c:v>
                </c:pt>
                <c:pt idx="17621">
                  <c:v>-6.5625000000000003E-2</c:v>
                </c:pt>
                <c:pt idx="17622">
                  <c:v>-9.1406299999999996E-2</c:v>
                </c:pt>
                <c:pt idx="17623">
                  <c:v>-8.2812499999999997E-2</c:v>
                </c:pt>
                <c:pt idx="17624">
                  <c:v>-7.3437500000000003E-2</c:v>
                </c:pt>
                <c:pt idx="17625">
                  <c:v>-7.3437500000000003E-2</c:v>
                </c:pt>
                <c:pt idx="17626">
                  <c:v>3.90625E-3</c:v>
                </c:pt>
                <c:pt idx="17627">
                  <c:v>-6.5625000000000003E-2</c:v>
                </c:pt>
                <c:pt idx="17628">
                  <c:v>-7.4999999999999997E-2</c:v>
                </c:pt>
                <c:pt idx="17629">
                  <c:v>-5.6250000000000001E-2</c:v>
                </c:pt>
                <c:pt idx="17630">
                  <c:v>-0.103906</c:v>
                </c:pt>
                <c:pt idx="17631">
                  <c:v>-9.2968800000000004E-2</c:v>
                </c:pt>
                <c:pt idx="17632">
                  <c:v>-6.0937499999999999E-2</c:v>
                </c:pt>
                <c:pt idx="17633">
                  <c:v>-4.2187500000000003E-2</c:v>
                </c:pt>
                <c:pt idx="17634">
                  <c:v>9.3749999999999997E-3</c:v>
                </c:pt>
                <c:pt idx="17635">
                  <c:v>-6.1718799999999997E-2</c:v>
                </c:pt>
                <c:pt idx="17636">
                  <c:v>-3.8281299999999997E-2</c:v>
                </c:pt>
                <c:pt idx="17637">
                  <c:v>-2.1093799999999999E-2</c:v>
                </c:pt>
                <c:pt idx="17638">
                  <c:v>-0.11093799999999999</c:v>
                </c:pt>
                <c:pt idx="17639">
                  <c:v>-9.6093700000000004E-2</c:v>
                </c:pt>
                <c:pt idx="17640">
                  <c:v>-3.5156199999999999E-2</c:v>
                </c:pt>
                <c:pt idx="17641">
                  <c:v>-3.2031299999999999E-2</c:v>
                </c:pt>
                <c:pt idx="17642">
                  <c:v>6.2500000000000003E-3</c:v>
                </c:pt>
                <c:pt idx="17643">
                  <c:v>-8.7499999999999994E-2</c:v>
                </c:pt>
                <c:pt idx="17644">
                  <c:v>-4.1406199999999997E-2</c:v>
                </c:pt>
                <c:pt idx="17645">
                  <c:v>-1.8749999999999999E-2</c:v>
                </c:pt>
                <c:pt idx="17646">
                  <c:v>-8.2812499999999997E-2</c:v>
                </c:pt>
                <c:pt idx="17647">
                  <c:v>-7.8125E-2</c:v>
                </c:pt>
                <c:pt idx="17648">
                  <c:v>-9.3749999999999997E-3</c:v>
                </c:pt>
                <c:pt idx="17649">
                  <c:v>0</c:v>
                </c:pt>
                <c:pt idx="17650">
                  <c:v>1.9531199999999999E-2</c:v>
                </c:pt>
                <c:pt idx="17651">
                  <c:v>-7.1874999999999994E-2</c:v>
                </c:pt>
                <c:pt idx="17652">
                  <c:v>-4.5312499999999999E-2</c:v>
                </c:pt>
                <c:pt idx="17653">
                  <c:v>-3.125E-2</c:v>
                </c:pt>
                <c:pt idx="17654">
                  <c:v>-9.6093700000000004E-2</c:v>
                </c:pt>
                <c:pt idx="17655">
                  <c:v>-7.7343800000000004E-2</c:v>
                </c:pt>
                <c:pt idx="17656">
                  <c:v>-4.7656299999999999E-2</c:v>
                </c:pt>
                <c:pt idx="17657">
                  <c:v>-2.0312500000000001E-2</c:v>
                </c:pt>
                <c:pt idx="17658">
                  <c:v>8.5937500000000007E-3</c:v>
                </c:pt>
                <c:pt idx="17659">
                  <c:v>-0.1</c:v>
                </c:pt>
                <c:pt idx="17660">
                  <c:v>-7.8906299999999999E-2</c:v>
                </c:pt>
                <c:pt idx="17661">
                  <c:v>-8.5937500000000007E-3</c:v>
                </c:pt>
                <c:pt idx="17662">
                  <c:v>-0.1125</c:v>
                </c:pt>
                <c:pt idx="17663">
                  <c:v>-0.119531</c:v>
                </c:pt>
                <c:pt idx="17664">
                  <c:v>-7.2656200000000004E-2</c:v>
                </c:pt>
                <c:pt idx="17665">
                  <c:v>-1.5625000000000001E-3</c:v>
                </c:pt>
                <c:pt idx="17666">
                  <c:v>8.5937500000000007E-3</c:v>
                </c:pt>
                <c:pt idx="17667">
                  <c:v>-5.8593800000000001E-2</c:v>
                </c:pt>
                <c:pt idx="17668">
                  <c:v>-0.12812499999999999</c:v>
                </c:pt>
                <c:pt idx="17669">
                  <c:v>-3.125E-2</c:v>
                </c:pt>
                <c:pt idx="17670">
                  <c:v>-7.8125E-2</c:v>
                </c:pt>
                <c:pt idx="17671">
                  <c:v>-9.2187500000000006E-2</c:v>
                </c:pt>
                <c:pt idx="17672">
                  <c:v>-7.5781299999999996E-2</c:v>
                </c:pt>
                <c:pt idx="17673">
                  <c:v>-1.7968700000000001E-2</c:v>
                </c:pt>
                <c:pt idx="17674">
                  <c:v>-1.5625000000000001E-3</c:v>
                </c:pt>
                <c:pt idx="17675">
                  <c:v>-7.8125E-3</c:v>
                </c:pt>
                <c:pt idx="17676">
                  <c:v>-1.0156200000000001E-2</c:v>
                </c:pt>
                <c:pt idx="17677">
                  <c:v>-5.2343800000000003E-2</c:v>
                </c:pt>
                <c:pt idx="17678">
                  <c:v>-0.135938</c:v>
                </c:pt>
                <c:pt idx="17679">
                  <c:v>-0.1125</c:v>
                </c:pt>
                <c:pt idx="17680">
                  <c:v>8.5937500000000007E-3</c:v>
                </c:pt>
                <c:pt idx="17681">
                  <c:v>-1.2500000000000001E-2</c:v>
                </c:pt>
                <c:pt idx="17682">
                  <c:v>-0.12656300000000001</c:v>
                </c:pt>
                <c:pt idx="17683">
                  <c:v>-9.5312499999999994E-2</c:v>
                </c:pt>
                <c:pt idx="17684">
                  <c:v>-7.5781299999999996E-2</c:v>
                </c:pt>
                <c:pt idx="17685">
                  <c:v>-4.1406199999999997E-2</c:v>
                </c:pt>
                <c:pt idx="17686">
                  <c:v>3.4375000000000003E-2</c:v>
                </c:pt>
                <c:pt idx="17687">
                  <c:v>-7.1874999999999994E-2</c:v>
                </c:pt>
                <c:pt idx="17688">
                  <c:v>-0.13125000000000001</c:v>
                </c:pt>
                <c:pt idx="17689">
                  <c:v>-0.13750000000000001</c:v>
                </c:pt>
                <c:pt idx="17690">
                  <c:v>-7.4999999999999997E-2</c:v>
                </c:pt>
                <c:pt idx="17691">
                  <c:v>4.1406199999999997E-2</c:v>
                </c:pt>
                <c:pt idx="17692">
                  <c:v>-4.2187500000000003E-2</c:v>
                </c:pt>
                <c:pt idx="17693">
                  <c:v>-0.157031</c:v>
                </c:pt>
                <c:pt idx="17694">
                  <c:v>-0.107031</c:v>
                </c:pt>
                <c:pt idx="17695">
                  <c:v>-6.3281299999999999E-2</c:v>
                </c:pt>
                <c:pt idx="17696">
                  <c:v>-6.7187499999999997E-2</c:v>
                </c:pt>
                <c:pt idx="17697">
                  <c:v>-9.1406299999999996E-2</c:v>
                </c:pt>
                <c:pt idx="17698">
                  <c:v>-8.3593799999999996E-2</c:v>
                </c:pt>
                <c:pt idx="17699">
                  <c:v>-6.6406199999999999E-2</c:v>
                </c:pt>
                <c:pt idx="17700">
                  <c:v>-6.0937499999999999E-2</c:v>
                </c:pt>
                <c:pt idx="17701">
                  <c:v>-6.0156300000000003E-2</c:v>
                </c:pt>
                <c:pt idx="17702">
                  <c:v>-8.7499999999999994E-2</c:v>
                </c:pt>
                <c:pt idx="17703">
                  <c:v>-0.101562</c:v>
                </c:pt>
                <c:pt idx="17704">
                  <c:v>-2.1874999999999999E-2</c:v>
                </c:pt>
                <c:pt idx="17705">
                  <c:v>-5.3124999999999999E-2</c:v>
                </c:pt>
                <c:pt idx="17706">
                  <c:v>-8.4375000000000006E-2</c:v>
                </c:pt>
                <c:pt idx="17707">
                  <c:v>-9.2187500000000006E-2</c:v>
                </c:pt>
                <c:pt idx="17708">
                  <c:v>-2.6562499999999999E-2</c:v>
                </c:pt>
                <c:pt idx="17709">
                  <c:v>-4.4531300000000003E-2</c:v>
                </c:pt>
                <c:pt idx="17710">
                  <c:v>-6.9531300000000004E-2</c:v>
                </c:pt>
                <c:pt idx="17711">
                  <c:v>-9.6093700000000004E-2</c:v>
                </c:pt>
                <c:pt idx="17712">
                  <c:v>-5.3124999999999999E-2</c:v>
                </c:pt>
                <c:pt idx="17713">
                  <c:v>-5.3124999999999999E-2</c:v>
                </c:pt>
                <c:pt idx="17714">
                  <c:v>-2.5781200000000001E-2</c:v>
                </c:pt>
                <c:pt idx="17715">
                  <c:v>-5.46875E-2</c:v>
                </c:pt>
                <c:pt idx="17716">
                  <c:v>-4.6093799999999997E-2</c:v>
                </c:pt>
                <c:pt idx="17717">
                  <c:v>-6.9531300000000004E-2</c:v>
                </c:pt>
                <c:pt idx="17718">
                  <c:v>-4.9218699999999997E-2</c:v>
                </c:pt>
                <c:pt idx="17719">
                  <c:v>-3.90625E-2</c:v>
                </c:pt>
                <c:pt idx="17720">
                  <c:v>-4.5312499999999999E-2</c:v>
                </c:pt>
                <c:pt idx="17721">
                  <c:v>-4.2968800000000001E-2</c:v>
                </c:pt>
                <c:pt idx="17722">
                  <c:v>-6.2500000000000003E-3</c:v>
                </c:pt>
                <c:pt idx="17723">
                  <c:v>-8.9843800000000001E-2</c:v>
                </c:pt>
                <c:pt idx="17724">
                  <c:v>-3.1250000000000002E-3</c:v>
                </c:pt>
                <c:pt idx="17725">
                  <c:v>-5.1562499999999997E-2</c:v>
                </c:pt>
                <c:pt idx="17726">
                  <c:v>-8.9062500000000003E-2</c:v>
                </c:pt>
                <c:pt idx="17727">
                  <c:v>-7.8906299999999999E-2</c:v>
                </c:pt>
                <c:pt idx="17728">
                  <c:v>-2.7343800000000001E-2</c:v>
                </c:pt>
                <c:pt idx="17729">
                  <c:v>-0.05</c:v>
                </c:pt>
                <c:pt idx="17730">
                  <c:v>-8.7499999999999994E-2</c:v>
                </c:pt>
                <c:pt idx="17731">
                  <c:v>-0.103906</c:v>
                </c:pt>
                <c:pt idx="17732">
                  <c:v>1.5625E-2</c:v>
                </c:pt>
                <c:pt idx="17733">
                  <c:v>-2.5781200000000001E-2</c:v>
                </c:pt>
                <c:pt idx="17734">
                  <c:v>-9.2187500000000006E-2</c:v>
                </c:pt>
                <c:pt idx="17735">
                  <c:v>-0.140625</c:v>
                </c:pt>
                <c:pt idx="17736">
                  <c:v>-5.9374999999999997E-2</c:v>
                </c:pt>
                <c:pt idx="17737">
                  <c:v>-3.4375000000000003E-2</c:v>
                </c:pt>
                <c:pt idx="17738">
                  <c:v>-8.8281200000000004E-2</c:v>
                </c:pt>
                <c:pt idx="17739">
                  <c:v>-0.101562</c:v>
                </c:pt>
                <c:pt idx="17740">
                  <c:v>-2.4218799999999999E-2</c:v>
                </c:pt>
                <c:pt idx="17741">
                  <c:v>-7.0312500000000002E-3</c:v>
                </c:pt>
                <c:pt idx="17742">
                  <c:v>-6.8750000000000006E-2</c:v>
                </c:pt>
                <c:pt idx="17743">
                  <c:v>0.1</c:v>
                </c:pt>
                <c:pt idx="17744">
                  <c:v>-3.7499999999999999E-2</c:v>
                </c:pt>
                <c:pt idx="17745">
                  <c:v>-3.9843799999999999E-2</c:v>
                </c:pt>
                <c:pt idx="17746">
                  <c:v>-9.4531299999999999E-2</c:v>
                </c:pt>
                <c:pt idx="17747">
                  <c:v>-0.12890599999999999</c:v>
                </c:pt>
                <c:pt idx="17748">
                  <c:v>-6.7968799999999996E-2</c:v>
                </c:pt>
                <c:pt idx="17749">
                  <c:v>-6.7968799999999996E-2</c:v>
                </c:pt>
                <c:pt idx="17750">
                  <c:v>-5.5468799999999999E-2</c:v>
                </c:pt>
                <c:pt idx="17751">
                  <c:v>-9.8437499999999997E-2</c:v>
                </c:pt>
                <c:pt idx="17752">
                  <c:v>-7.7343800000000004E-2</c:v>
                </c:pt>
                <c:pt idx="17753">
                  <c:v>6.2500000000000003E-3</c:v>
                </c:pt>
                <c:pt idx="17754">
                  <c:v>-7.8125E-2</c:v>
                </c:pt>
                <c:pt idx="17755">
                  <c:v>-8.5156300000000004E-2</c:v>
                </c:pt>
                <c:pt idx="17756">
                  <c:v>-7.8125E-2</c:v>
                </c:pt>
                <c:pt idx="17757">
                  <c:v>-5.46875E-2</c:v>
                </c:pt>
                <c:pt idx="17758">
                  <c:v>-7.8125E-2</c:v>
                </c:pt>
                <c:pt idx="17759">
                  <c:v>-7.1874999999999994E-2</c:v>
                </c:pt>
                <c:pt idx="17760">
                  <c:v>-7.6562500000000006E-2</c:v>
                </c:pt>
                <c:pt idx="17761">
                  <c:v>-3.90625E-2</c:v>
                </c:pt>
                <c:pt idx="17762">
                  <c:v>-3.0468800000000001E-2</c:v>
                </c:pt>
                <c:pt idx="17763">
                  <c:v>-4.0625000000000001E-2</c:v>
                </c:pt>
                <c:pt idx="17764">
                  <c:v>-8.9062500000000003E-2</c:v>
                </c:pt>
                <c:pt idx="17765">
                  <c:v>-4.7656299999999999E-2</c:v>
                </c:pt>
                <c:pt idx="17766">
                  <c:v>-7.8906299999999999E-2</c:v>
                </c:pt>
                <c:pt idx="17767">
                  <c:v>-7.9687499999999994E-2</c:v>
                </c:pt>
                <c:pt idx="17768">
                  <c:v>-7.03125E-2</c:v>
                </c:pt>
                <c:pt idx="17769">
                  <c:v>-5.9374999999999997E-2</c:v>
                </c:pt>
                <c:pt idx="17770">
                  <c:v>4.6093700000000001E-2</c:v>
                </c:pt>
                <c:pt idx="17771">
                  <c:v>-3.5937499999999997E-2</c:v>
                </c:pt>
                <c:pt idx="17772">
                  <c:v>-0.109375</c:v>
                </c:pt>
                <c:pt idx="17773">
                  <c:v>-3.9843799999999999E-2</c:v>
                </c:pt>
                <c:pt idx="17774">
                  <c:v>-8.2812499999999997E-2</c:v>
                </c:pt>
                <c:pt idx="17775">
                  <c:v>-8.6718799999999999E-2</c:v>
                </c:pt>
                <c:pt idx="17776">
                  <c:v>-8.6718799999999999E-2</c:v>
                </c:pt>
                <c:pt idx="17777">
                  <c:v>-5.7031199999999997E-2</c:v>
                </c:pt>
                <c:pt idx="17778">
                  <c:v>3.9843700000000003E-2</c:v>
                </c:pt>
                <c:pt idx="17779">
                  <c:v>-3.8281299999999997E-2</c:v>
                </c:pt>
                <c:pt idx="17780">
                  <c:v>-0.11874999999999999</c:v>
                </c:pt>
                <c:pt idx="17781">
                  <c:v>-7.1874999999999994E-2</c:v>
                </c:pt>
                <c:pt idx="17782">
                  <c:v>-6.9531300000000004E-2</c:v>
                </c:pt>
                <c:pt idx="17783">
                  <c:v>-8.2031199999999999E-2</c:v>
                </c:pt>
                <c:pt idx="17784">
                  <c:v>-0.12812499999999999</c:v>
                </c:pt>
                <c:pt idx="17785">
                  <c:v>-8.9062500000000003E-2</c:v>
                </c:pt>
                <c:pt idx="17786">
                  <c:v>2.5000000000000001E-2</c:v>
                </c:pt>
                <c:pt idx="17787">
                  <c:v>-3.9843799999999999E-2</c:v>
                </c:pt>
                <c:pt idx="17788">
                  <c:v>-0.117969</c:v>
                </c:pt>
                <c:pt idx="17789">
                  <c:v>-7.4999999999999997E-2</c:v>
                </c:pt>
                <c:pt idx="17790">
                  <c:v>-7.6562500000000006E-2</c:v>
                </c:pt>
                <c:pt idx="17791">
                  <c:v>-0.11328100000000001</c:v>
                </c:pt>
                <c:pt idx="17792">
                  <c:v>-0.11093799999999999</c:v>
                </c:pt>
                <c:pt idx="17793">
                  <c:v>-9.2187500000000006E-2</c:v>
                </c:pt>
                <c:pt idx="17794">
                  <c:v>-2.3437499999999999E-3</c:v>
                </c:pt>
                <c:pt idx="17795">
                  <c:v>-6.25E-2</c:v>
                </c:pt>
                <c:pt idx="17796">
                  <c:v>-0.14453099999999999</c:v>
                </c:pt>
                <c:pt idx="17797">
                  <c:v>-8.0468700000000004E-2</c:v>
                </c:pt>
                <c:pt idx="17798">
                  <c:v>-7.8125E-2</c:v>
                </c:pt>
                <c:pt idx="17799">
                  <c:v>-7.5781299999999996E-2</c:v>
                </c:pt>
                <c:pt idx="17800">
                  <c:v>-9.375E-2</c:v>
                </c:pt>
                <c:pt idx="17801">
                  <c:v>-7.4218800000000001E-2</c:v>
                </c:pt>
                <c:pt idx="17802">
                  <c:v>9.3749999999999997E-3</c:v>
                </c:pt>
                <c:pt idx="17803">
                  <c:v>-2.9687499999999999E-2</c:v>
                </c:pt>
                <c:pt idx="17804">
                  <c:v>-0.12812499999999999</c:v>
                </c:pt>
                <c:pt idx="17805">
                  <c:v>-8.9062500000000003E-2</c:v>
                </c:pt>
                <c:pt idx="17806">
                  <c:v>-5.7812500000000003E-2</c:v>
                </c:pt>
                <c:pt idx="17807">
                  <c:v>-5.7812500000000003E-2</c:v>
                </c:pt>
                <c:pt idx="17808">
                  <c:v>-4.9218699999999997E-2</c:v>
                </c:pt>
                <c:pt idx="17809">
                  <c:v>-6.1718799999999997E-2</c:v>
                </c:pt>
                <c:pt idx="17810">
                  <c:v>-2.5000000000000001E-2</c:v>
                </c:pt>
                <c:pt idx="17811">
                  <c:v>-4.6093799999999997E-2</c:v>
                </c:pt>
                <c:pt idx="17812">
                  <c:v>-9.4531299999999999E-2</c:v>
                </c:pt>
                <c:pt idx="17813">
                  <c:v>-9.6875000000000003E-2</c:v>
                </c:pt>
                <c:pt idx="17814">
                  <c:v>-8.4375000000000006E-2</c:v>
                </c:pt>
                <c:pt idx="17815">
                  <c:v>-6.1718799999999997E-2</c:v>
                </c:pt>
                <c:pt idx="17816">
                  <c:v>-1.3281299999999999E-2</c:v>
                </c:pt>
                <c:pt idx="17817">
                  <c:v>-0.05</c:v>
                </c:pt>
                <c:pt idx="17818">
                  <c:v>-3.2812500000000001E-2</c:v>
                </c:pt>
                <c:pt idx="17819">
                  <c:v>-5.1562499999999997E-2</c:v>
                </c:pt>
                <c:pt idx="17820">
                  <c:v>-3.7499999999999999E-2</c:v>
                </c:pt>
                <c:pt idx="17821">
                  <c:v>-6.8750000000000006E-2</c:v>
                </c:pt>
                <c:pt idx="17822">
                  <c:v>-8.59375E-2</c:v>
                </c:pt>
                <c:pt idx="17823">
                  <c:v>-8.6718799999999999E-2</c:v>
                </c:pt>
                <c:pt idx="17824">
                  <c:v>3.0468700000000001E-2</c:v>
                </c:pt>
                <c:pt idx="17825">
                  <c:v>-8.3593799999999996E-2</c:v>
                </c:pt>
                <c:pt idx="17826">
                  <c:v>-0.120313</c:v>
                </c:pt>
                <c:pt idx="17827">
                  <c:v>-8.2812499999999997E-2</c:v>
                </c:pt>
                <c:pt idx="17828">
                  <c:v>-0.05</c:v>
                </c:pt>
                <c:pt idx="17829">
                  <c:v>-5.1562499999999997E-2</c:v>
                </c:pt>
                <c:pt idx="17830">
                  <c:v>-8.7499999999999994E-2</c:v>
                </c:pt>
                <c:pt idx="17831">
                  <c:v>-7.3437500000000003E-2</c:v>
                </c:pt>
                <c:pt idx="17832">
                  <c:v>4.1406199999999997E-2</c:v>
                </c:pt>
                <c:pt idx="17833">
                  <c:v>-7.7343800000000004E-2</c:v>
                </c:pt>
                <c:pt idx="17834">
                  <c:v>-0.14296900000000001</c:v>
                </c:pt>
                <c:pt idx="17835">
                  <c:v>-9.375E-2</c:v>
                </c:pt>
                <c:pt idx="17836">
                  <c:v>-4.5312499999999999E-2</c:v>
                </c:pt>
                <c:pt idx="17837">
                  <c:v>-2.2656300000000001E-2</c:v>
                </c:pt>
                <c:pt idx="17838">
                  <c:v>-5.46875E-2</c:v>
                </c:pt>
                <c:pt idx="17839">
                  <c:v>-4.9218699999999997E-2</c:v>
                </c:pt>
                <c:pt idx="17840">
                  <c:v>-4.0625000000000001E-2</c:v>
                </c:pt>
                <c:pt idx="17841">
                  <c:v>-7.6562500000000006E-2</c:v>
                </c:pt>
                <c:pt idx="17842">
                  <c:v>-9.2187500000000006E-2</c:v>
                </c:pt>
                <c:pt idx="17843">
                  <c:v>-6.0156300000000003E-2</c:v>
                </c:pt>
                <c:pt idx="17844">
                  <c:v>-4.2968800000000001E-2</c:v>
                </c:pt>
                <c:pt idx="17845">
                  <c:v>-2.6562499999999999E-2</c:v>
                </c:pt>
                <c:pt idx="17846">
                  <c:v>-1.4843800000000001E-2</c:v>
                </c:pt>
                <c:pt idx="17847">
                  <c:v>-4.5312499999999999E-2</c:v>
                </c:pt>
                <c:pt idx="17848">
                  <c:v>-0.10625</c:v>
                </c:pt>
                <c:pt idx="17849">
                  <c:v>-8.4375000000000006E-2</c:v>
                </c:pt>
                <c:pt idx="17850">
                  <c:v>-5.5468799999999999E-2</c:v>
                </c:pt>
                <c:pt idx="17851">
                  <c:v>-6.5625000000000003E-2</c:v>
                </c:pt>
                <c:pt idx="17852">
                  <c:v>-7.03125E-2</c:v>
                </c:pt>
                <c:pt idx="17853">
                  <c:v>1.9531199999999999E-2</c:v>
                </c:pt>
                <c:pt idx="17854">
                  <c:v>-3.3593699999999997E-2</c:v>
                </c:pt>
                <c:pt idx="17855">
                  <c:v>-9.0624999999999997E-2</c:v>
                </c:pt>
                <c:pt idx="17856">
                  <c:v>-0.11093799999999999</c:v>
                </c:pt>
                <c:pt idx="17857">
                  <c:v>-9.0624999999999997E-2</c:v>
                </c:pt>
                <c:pt idx="17858">
                  <c:v>-9.375E-2</c:v>
                </c:pt>
                <c:pt idx="17859">
                  <c:v>-9.6093700000000004E-2</c:v>
                </c:pt>
                <c:pt idx="17860">
                  <c:v>-6.4843700000000004E-2</c:v>
                </c:pt>
                <c:pt idx="17861">
                  <c:v>-7.8125000000000004E-4</c:v>
                </c:pt>
                <c:pt idx="17862">
                  <c:v>-2.5781200000000001E-2</c:v>
                </c:pt>
                <c:pt idx="17863">
                  <c:v>-9.7656199999999999E-2</c:v>
                </c:pt>
                <c:pt idx="17864">
                  <c:v>-0.11328100000000001</c:v>
                </c:pt>
                <c:pt idx="17865">
                  <c:v>-8.6718799999999999E-2</c:v>
                </c:pt>
                <c:pt idx="17866">
                  <c:v>-0.10546899999999999</c:v>
                </c:pt>
                <c:pt idx="17867">
                  <c:v>-0.12109399999999999</c:v>
                </c:pt>
                <c:pt idx="17868">
                  <c:v>-0.104688</c:v>
                </c:pt>
                <c:pt idx="17869">
                  <c:v>1.17188E-2</c:v>
                </c:pt>
                <c:pt idx="17870">
                  <c:v>-7.0312500000000002E-3</c:v>
                </c:pt>
                <c:pt idx="17871">
                  <c:v>-8.9843800000000001E-2</c:v>
                </c:pt>
                <c:pt idx="17872">
                  <c:v>-8.5156300000000004E-2</c:v>
                </c:pt>
                <c:pt idx="17873">
                  <c:v>-9.5312499999999994E-2</c:v>
                </c:pt>
                <c:pt idx="17874">
                  <c:v>-8.9062500000000003E-2</c:v>
                </c:pt>
                <c:pt idx="17875">
                  <c:v>-9.4531299999999999E-2</c:v>
                </c:pt>
                <c:pt idx="17876">
                  <c:v>-9.8437499999999997E-2</c:v>
                </c:pt>
                <c:pt idx="17877">
                  <c:v>-3.0468800000000001E-2</c:v>
                </c:pt>
                <c:pt idx="17878">
                  <c:v>-2.2656300000000001E-2</c:v>
                </c:pt>
                <c:pt idx="17879">
                  <c:v>-6.7968799999999996E-2</c:v>
                </c:pt>
                <c:pt idx="17880">
                  <c:v>-2.5000000000000001E-2</c:v>
                </c:pt>
                <c:pt idx="17881">
                  <c:v>-0.12343700000000001</c:v>
                </c:pt>
                <c:pt idx="17882">
                  <c:v>-7.3437500000000003E-2</c:v>
                </c:pt>
                <c:pt idx="17883">
                  <c:v>-3.1250000000000002E-3</c:v>
                </c:pt>
                <c:pt idx="17884">
                  <c:v>-9.0624999999999997E-2</c:v>
                </c:pt>
                <c:pt idx="17885">
                  <c:v>-0.145313</c:v>
                </c:pt>
                <c:pt idx="17886">
                  <c:v>-8.9843800000000001E-2</c:v>
                </c:pt>
                <c:pt idx="17887">
                  <c:v>-1.4843800000000001E-2</c:v>
                </c:pt>
                <c:pt idx="17888">
                  <c:v>3.90625E-3</c:v>
                </c:pt>
                <c:pt idx="17889">
                  <c:v>-1.8749999999999999E-2</c:v>
                </c:pt>
                <c:pt idx="17890">
                  <c:v>-0.114063</c:v>
                </c:pt>
                <c:pt idx="17891">
                  <c:v>-9.4531299999999999E-2</c:v>
                </c:pt>
                <c:pt idx="17892">
                  <c:v>-8.8281200000000004E-2</c:v>
                </c:pt>
                <c:pt idx="17893">
                  <c:v>1.5625000000000001E-3</c:v>
                </c:pt>
                <c:pt idx="17894">
                  <c:v>-4.3749999999999997E-2</c:v>
                </c:pt>
                <c:pt idx="17895">
                  <c:v>-0.13671900000000001</c:v>
                </c:pt>
                <c:pt idx="17896">
                  <c:v>-8.2812499999999997E-2</c:v>
                </c:pt>
                <c:pt idx="17897">
                  <c:v>-2.3437499999999999E-3</c:v>
                </c:pt>
                <c:pt idx="17898">
                  <c:v>-1.0937499999999999E-2</c:v>
                </c:pt>
                <c:pt idx="17899">
                  <c:v>-5.46875E-2</c:v>
                </c:pt>
                <c:pt idx="17900">
                  <c:v>-1.7187500000000001E-2</c:v>
                </c:pt>
                <c:pt idx="17901">
                  <c:v>-5.0781199999999999E-2</c:v>
                </c:pt>
                <c:pt idx="17902">
                  <c:v>-0.117969</c:v>
                </c:pt>
                <c:pt idx="17903">
                  <c:v>-0.15234400000000001</c:v>
                </c:pt>
                <c:pt idx="17904">
                  <c:v>-0.109375</c:v>
                </c:pt>
                <c:pt idx="17905">
                  <c:v>-8.9843800000000001E-2</c:v>
                </c:pt>
                <c:pt idx="17906">
                  <c:v>-9.0624999999999997E-2</c:v>
                </c:pt>
                <c:pt idx="17907">
                  <c:v>-8.0468700000000004E-2</c:v>
                </c:pt>
                <c:pt idx="17908">
                  <c:v>-7.8125E-3</c:v>
                </c:pt>
                <c:pt idx="17909">
                  <c:v>-0.10625</c:v>
                </c:pt>
                <c:pt idx="17910">
                  <c:v>-0.10781200000000001</c:v>
                </c:pt>
                <c:pt idx="17911">
                  <c:v>-6.8750000000000006E-2</c:v>
                </c:pt>
                <c:pt idx="17912">
                  <c:v>-5.2343800000000003E-2</c:v>
                </c:pt>
                <c:pt idx="17913">
                  <c:v>-8.6718799999999999E-2</c:v>
                </c:pt>
                <c:pt idx="17914">
                  <c:v>-8.2031199999999999E-2</c:v>
                </c:pt>
                <c:pt idx="17915">
                  <c:v>-1.0937499999999999E-2</c:v>
                </c:pt>
                <c:pt idx="17916">
                  <c:v>-6.7968799999999996E-2</c:v>
                </c:pt>
                <c:pt idx="17917">
                  <c:v>-9.2187500000000006E-2</c:v>
                </c:pt>
                <c:pt idx="17918">
                  <c:v>-8.9062500000000003E-2</c:v>
                </c:pt>
                <c:pt idx="17919">
                  <c:v>-3.5937499999999997E-2</c:v>
                </c:pt>
                <c:pt idx="17920">
                  <c:v>-6.0937499999999999E-2</c:v>
                </c:pt>
                <c:pt idx="17921">
                  <c:v>-9.1406299999999996E-2</c:v>
                </c:pt>
                <c:pt idx="17922">
                  <c:v>-9.375E-2</c:v>
                </c:pt>
                <c:pt idx="17923">
                  <c:v>-8.5156300000000004E-2</c:v>
                </c:pt>
                <c:pt idx="17924">
                  <c:v>-4.1406199999999997E-2</c:v>
                </c:pt>
                <c:pt idx="17925">
                  <c:v>-1.7968700000000001E-2</c:v>
                </c:pt>
                <c:pt idx="17926">
                  <c:v>-7.3437500000000003E-2</c:v>
                </c:pt>
                <c:pt idx="17927">
                  <c:v>-0.129688</c:v>
                </c:pt>
                <c:pt idx="17928">
                  <c:v>-8.6718799999999999E-2</c:v>
                </c:pt>
                <c:pt idx="17929">
                  <c:v>-7.4218800000000001E-2</c:v>
                </c:pt>
                <c:pt idx="17930">
                  <c:v>-8.6718799999999999E-2</c:v>
                </c:pt>
                <c:pt idx="17931">
                  <c:v>-6.5625000000000003E-2</c:v>
                </c:pt>
                <c:pt idx="17932">
                  <c:v>-7.1093799999999999E-2</c:v>
                </c:pt>
                <c:pt idx="17933">
                  <c:v>-1.3281299999999999E-2</c:v>
                </c:pt>
                <c:pt idx="17934">
                  <c:v>-7.1093799999999999E-2</c:v>
                </c:pt>
                <c:pt idx="17935">
                  <c:v>-8.8281200000000004E-2</c:v>
                </c:pt>
                <c:pt idx="17936">
                  <c:v>-0.14453099999999999</c:v>
                </c:pt>
                <c:pt idx="17937">
                  <c:v>-8.6718799999999999E-2</c:v>
                </c:pt>
                <c:pt idx="17938">
                  <c:v>-4.3749999999999997E-2</c:v>
                </c:pt>
                <c:pt idx="17939">
                  <c:v>-3.7499999999999999E-2</c:v>
                </c:pt>
                <c:pt idx="17940">
                  <c:v>-0.125</c:v>
                </c:pt>
                <c:pt idx="17941">
                  <c:v>-8.7499999999999994E-2</c:v>
                </c:pt>
                <c:pt idx="17942">
                  <c:v>-6.5625000000000003E-2</c:v>
                </c:pt>
                <c:pt idx="17943">
                  <c:v>-3.8281299999999997E-2</c:v>
                </c:pt>
                <c:pt idx="17944">
                  <c:v>-2.34375E-2</c:v>
                </c:pt>
                <c:pt idx="17945">
                  <c:v>-2.34375E-2</c:v>
                </c:pt>
                <c:pt idx="17946">
                  <c:v>-8.5156300000000004E-2</c:v>
                </c:pt>
                <c:pt idx="17947">
                  <c:v>-0.13125000000000001</c:v>
                </c:pt>
                <c:pt idx="17948">
                  <c:v>-0.104688</c:v>
                </c:pt>
                <c:pt idx="17949">
                  <c:v>-7.6562500000000006E-2</c:v>
                </c:pt>
                <c:pt idx="17950">
                  <c:v>-7.1874999999999994E-2</c:v>
                </c:pt>
                <c:pt idx="17951">
                  <c:v>-8.9843800000000001E-2</c:v>
                </c:pt>
                <c:pt idx="17952">
                  <c:v>-0.1</c:v>
                </c:pt>
                <c:pt idx="17953">
                  <c:v>-1.9531199999999999E-2</c:v>
                </c:pt>
                <c:pt idx="17954">
                  <c:v>-5.0781199999999999E-2</c:v>
                </c:pt>
                <c:pt idx="17955">
                  <c:v>-8.2031199999999999E-2</c:v>
                </c:pt>
                <c:pt idx="17956">
                  <c:v>-6.3281299999999999E-2</c:v>
                </c:pt>
                <c:pt idx="17957">
                  <c:v>-4.2187500000000003E-2</c:v>
                </c:pt>
                <c:pt idx="17958">
                  <c:v>-7.3437500000000003E-2</c:v>
                </c:pt>
                <c:pt idx="17959">
                  <c:v>-9.0624999999999997E-2</c:v>
                </c:pt>
                <c:pt idx="17960">
                  <c:v>-7.9687499999999994E-2</c:v>
                </c:pt>
                <c:pt idx="17961">
                  <c:v>-6.8750000000000006E-2</c:v>
                </c:pt>
                <c:pt idx="17962">
                  <c:v>-4.3749999999999997E-2</c:v>
                </c:pt>
                <c:pt idx="17963">
                  <c:v>-4.8437500000000001E-2</c:v>
                </c:pt>
                <c:pt idx="17964">
                  <c:v>-6.9531300000000004E-2</c:v>
                </c:pt>
                <c:pt idx="17965">
                  <c:v>-8.2031199999999999E-2</c:v>
                </c:pt>
                <c:pt idx="17966">
                  <c:v>-6.5625000000000003E-2</c:v>
                </c:pt>
                <c:pt idx="17967">
                  <c:v>-3.9843799999999999E-2</c:v>
                </c:pt>
                <c:pt idx="17968">
                  <c:v>-6.4843700000000004E-2</c:v>
                </c:pt>
                <c:pt idx="17969">
                  <c:v>-3.5937499999999997E-2</c:v>
                </c:pt>
                <c:pt idx="17970">
                  <c:v>-2.34375E-2</c:v>
                </c:pt>
                <c:pt idx="17971">
                  <c:v>-4.6093799999999997E-2</c:v>
                </c:pt>
                <c:pt idx="17972">
                  <c:v>-0.1</c:v>
                </c:pt>
                <c:pt idx="17973">
                  <c:v>-7.8906299999999999E-2</c:v>
                </c:pt>
                <c:pt idx="17974">
                  <c:v>-5.1562499999999997E-2</c:v>
                </c:pt>
                <c:pt idx="17975">
                  <c:v>-4.8437500000000001E-2</c:v>
                </c:pt>
                <c:pt idx="17976">
                  <c:v>-5.7812500000000003E-2</c:v>
                </c:pt>
                <c:pt idx="17977">
                  <c:v>-3.0468800000000001E-2</c:v>
                </c:pt>
                <c:pt idx="17978">
                  <c:v>-1.6406299999999999E-2</c:v>
                </c:pt>
                <c:pt idx="17979">
                  <c:v>-6.7187499999999997E-2</c:v>
                </c:pt>
                <c:pt idx="17980">
                  <c:v>-7.8906299999999999E-2</c:v>
                </c:pt>
                <c:pt idx="17981">
                  <c:v>-7.7343800000000004E-2</c:v>
                </c:pt>
                <c:pt idx="17982">
                  <c:v>-8.6718799999999999E-2</c:v>
                </c:pt>
                <c:pt idx="17983">
                  <c:v>-5.7812500000000003E-2</c:v>
                </c:pt>
                <c:pt idx="17984">
                  <c:v>2.7343800000000001E-2</c:v>
                </c:pt>
                <c:pt idx="17985">
                  <c:v>-5.2343800000000003E-2</c:v>
                </c:pt>
                <c:pt idx="17986">
                  <c:v>-8.8281200000000004E-2</c:v>
                </c:pt>
                <c:pt idx="17987">
                  <c:v>-9.6093700000000004E-2</c:v>
                </c:pt>
                <c:pt idx="17988">
                  <c:v>-3.7499999999999999E-2</c:v>
                </c:pt>
                <c:pt idx="17989">
                  <c:v>-8.3593799999999996E-2</c:v>
                </c:pt>
                <c:pt idx="17990">
                  <c:v>-9.8437499999999997E-2</c:v>
                </c:pt>
                <c:pt idx="17991">
                  <c:v>-7.7343800000000004E-2</c:v>
                </c:pt>
                <c:pt idx="17992">
                  <c:v>4.8437500000000001E-2</c:v>
                </c:pt>
                <c:pt idx="17993">
                  <c:v>-6.4843700000000004E-2</c:v>
                </c:pt>
                <c:pt idx="17994">
                  <c:v>-0.12109399999999999</c:v>
                </c:pt>
                <c:pt idx="17995">
                  <c:v>-0.108594</c:v>
                </c:pt>
                <c:pt idx="17996">
                  <c:v>-4.6093799999999997E-2</c:v>
                </c:pt>
                <c:pt idx="17997">
                  <c:v>-5.7812500000000003E-2</c:v>
                </c:pt>
                <c:pt idx="17998">
                  <c:v>-5.5468799999999999E-2</c:v>
                </c:pt>
                <c:pt idx="17999">
                  <c:v>-8.5156300000000004E-2</c:v>
                </c:pt>
                <c:pt idx="18000">
                  <c:v>-3.90625E-3</c:v>
                </c:pt>
                <c:pt idx="18001">
                  <c:v>-7.03125E-2</c:v>
                </c:pt>
                <c:pt idx="18002">
                  <c:v>-0.109375</c:v>
                </c:pt>
                <c:pt idx="18003">
                  <c:v>-0.104688</c:v>
                </c:pt>
                <c:pt idx="18004">
                  <c:v>-7.4218800000000001E-2</c:v>
                </c:pt>
                <c:pt idx="18005">
                  <c:v>-3.5937499999999997E-2</c:v>
                </c:pt>
                <c:pt idx="18006">
                  <c:v>-4.8437500000000001E-2</c:v>
                </c:pt>
                <c:pt idx="18007">
                  <c:v>-9.5312499999999994E-2</c:v>
                </c:pt>
                <c:pt idx="18008">
                  <c:v>-4.6093799999999997E-2</c:v>
                </c:pt>
                <c:pt idx="18009">
                  <c:v>-8.9843800000000001E-2</c:v>
                </c:pt>
                <c:pt idx="18010">
                  <c:v>-9.4531299999999999E-2</c:v>
                </c:pt>
                <c:pt idx="18011">
                  <c:v>-0.11328100000000001</c:v>
                </c:pt>
                <c:pt idx="18012">
                  <c:v>-8.9062500000000003E-2</c:v>
                </c:pt>
                <c:pt idx="18013">
                  <c:v>-1.3281299999999999E-2</c:v>
                </c:pt>
                <c:pt idx="18014">
                  <c:v>-3.8281299999999997E-2</c:v>
                </c:pt>
                <c:pt idx="18015">
                  <c:v>-0.114063</c:v>
                </c:pt>
                <c:pt idx="18016">
                  <c:v>-8.0468700000000004E-2</c:v>
                </c:pt>
                <c:pt idx="18017">
                  <c:v>-8.9062500000000003E-2</c:v>
                </c:pt>
                <c:pt idx="18018">
                  <c:v>-9.4531299999999999E-2</c:v>
                </c:pt>
                <c:pt idx="18019">
                  <c:v>-0.124219</c:v>
                </c:pt>
                <c:pt idx="18020">
                  <c:v>-0.107031</c:v>
                </c:pt>
                <c:pt idx="18021">
                  <c:v>-2.3437499999999999E-3</c:v>
                </c:pt>
                <c:pt idx="18022">
                  <c:v>1.0156200000000001E-2</c:v>
                </c:pt>
                <c:pt idx="18023">
                  <c:v>-0.14843799999999999</c:v>
                </c:pt>
                <c:pt idx="18024">
                  <c:v>-0.114844</c:v>
                </c:pt>
                <c:pt idx="18025">
                  <c:v>-8.7499999999999994E-2</c:v>
                </c:pt>
                <c:pt idx="18026">
                  <c:v>-5.6250000000000001E-2</c:v>
                </c:pt>
                <c:pt idx="18027">
                  <c:v>-9.5312499999999994E-2</c:v>
                </c:pt>
                <c:pt idx="18028">
                  <c:v>-8.8281200000000004E-2</c:v>
                </c:pt>
                <c:pt idx="18029">
                  <c:v>-3.7499999999999999E-2</c:v>
                </c:pt>
                <c:pt idx="18030">
                  <c:v>-0.05</c:v>
                </c:pt>
                <c:pt idx="18031">
                  <c:v>-0.14374999999999999</c:v>
                </c:pt>
                <c:pt idx="18032">
                  <c:v>-0.101562</c:v>
                </c:pt>
                <c:pt idx="18033">
                  <c:v>-8.5156300000000004E-2</c:v>
                </c:pt>
                <c:pt idx="18034">
                  <c:v>-4.5312499999999999E-2</c:v>
                </c:pt>
                <c:pt idx="18035">
                  <c:v>-5.8593800000000001E-2</c:v>
                </c:pt>
                <c:pt idx="18036">
                  <c:v>-5.7031199999999997E-2</c:v>
                </c:pt>
                <c:pt idx="18037">
                  <c:v>-7.03125E-2</c:v>
                </c:pt>
                <c:pt idx="18038">
                  <c:v>-0.05</c:v>
                </c:pt>
                <c:pt idx="18039">
                  <c:v>-0.12656300000000001</c:v>
                </c:pt>
                <c:pt idx="18040">
                  <c:v>-0.103906</c:v>
                </c:pt>
                <c:pt idx="18041">
                  <c:v>-5.2343800000000003E-2</c:v>
                </c:pt>
                <c:pt idx="18042">
                  <c:v>-7.3437500000000003E-2</c:v>
                </c:pt>
                <c:pt idx="18043">
                  <c:v>-2.6562499999999999E-2</c:v>
                </c:pt>
                <c:pt idx="18044">
                  <c:v>-4.3749999999999997E-2</c:v>
                </c:pt>
                <c:pt idx="18045">
                  <c:v>-5.6250000000000001E-2</c:v>
                </c:pt>
                <c:pt idx="18046">
                  <c:v>-7.8125E-3</c:v>
                </c:pt>
                <c:pt idx="18047">
                  <c:v>-0.12343700000000001</c:v>
                </c:pt>
                <c:pt idx="18048">
                  <c:v>-6.5625000000000003E-2</c:v>
                </c:pt>
                <c:pt idx="18049">
                  <c:v>2.1093799999999999E-2</c:v>
                </c:pt>
                <c:pt idx="18050">
                  <c:v>-8.3593799999999996E-2</c:v>
                </c:pt>
                <c:pt idx="18051">
                  <c:v>-0.108594</c:v>
                </c:pt>
                <c:pt idx="18052">
                  <c:v>-0.100781</c:v>
                </c:pt>
                <c:pt idx="18053">
                  <c:v>-4.6093799999999997E-2</c:v>
                </c:pt>
                <c:pt idx="18054">
                  <c:v>6.1718700000000001E-2</c:v>
                </c:pt>
                <c:pt idx="18055">
                  <c:v>-5.46875E-2</c:v>
                </c:pt>
                <c:pt idx="18056">
                  <c:v>-9.5312499999999994E-2</c:v>
                </c:pt>
                <c:pt idx="18057">
                  <c:v>-0.117188</c:v>
                </c:pt>
                <c:pt idx="18058">
                  <c:v>-7.1874999999999994E-2</c:v>
                </c:pt>
                <c:pt idx="18059">
                  <c:v>1.6406199999999999E-2</c:v>
                </c:pt>
                <c:pt idx="18060">
                  <c:v>-3.0468800000000001E-2</c:v>
                </c:pt>
                <c:pt idx="18061">
                  <c:v>-0.14218800000000001</c:v>
                </c:pt>
                <c:pt idx="18062">
                  <c:v>-0.114844</c:v>
                </c:pt>
                <c:pt idx="18063">
                  <c:v>-0.05</c:v>
                </c:pt>
                <c:pt idx="18064">
                  <c:v>-9.3749999999999997E-3</c:v>
                </c:pt>
                <c:pt idx="18065">
                  <c:v>3.90625E-2</c:v>
                </c:pt>
                <c:pt idx="18066">
                  <c:v>-2.7343800000000001E-2</c:v>
                </c:pt>
                <c:pt idx="18067">
                  <c:v>-0.141406</c:v>
                </c:pt>
                <c:pt idx="18068">
                  <c:v>-8.8281200000000004E-2</c:v>
                </c:pt>
                <c:pt idx="18069">
                  <c:v>-0.117969</c:v>
                </c:pt>
                <c:pt idx="18070">
                  <c:v>-6.2500000000000003E-3</c:v>
                </c:pt>
                <c:pt idx="18071">
                  <c:v>1.3281299999999999E-2</c:v>
                </c:pt>
                <c:pt idx="18072">
                  <c:v>-5.7031199999999997E-2</c:v>
                </c:pt>
                <c:pt idx="18073">
                  <c:v>-2.5781200000000001E-2</c:v>
                </c:pt>
                <c:pt idx="18074">
                  <c:v>-0.11562500000000001</c:v>
                </c:pt>
                <c:pt idx="18075">
                  <c:v>-0.13906199999999999</c:v>
                </c:pt>
                <c:pt idx="18076">
                  <c:v>-8.2812499999999997E-2</c:v>
                </c:pt>
                <c:pt idx="18077">
                  <c:v>-3.7499999999999999E-2</c:v>
                </c:pt>
                <c:pt idx="18078">
                  <c:v>-6.0156300000000003E-2</c:v>
                </c:pt>
                <c:pt idx="18079">
                  <c:v>-0.100781</c:v>
                </c:pt>
                <c:pt idx="18080">
                  <c:v>-8.9062500000000003E-2</c:v>
                </c:pt>
                <c:pt idx="18081">
                  <c:v>-7.1093799999999999E-2</c:v>
                </c:pt>
                <c:pt idx="18082">
                  <c:v>-6.5625000000000003E-2</c:v>
                </c:pt>
                <c:pt idx="18083">
                  <c:v>-1.4843800000000001E-2</c:v>
                </c:pt>
                <c:pt idx="18084">
                  <c:v>-0.103906</c:v>
                </c:pt>
                <c:pt idx="18085">
                  <c:v>-8.0468700000000004E-2</c:v>
                </c:pt>
                <c:pt idx="18086">
                  <c:v>-5.9374999999999997E-2</c:v>
                </c:pt>
                <c:pt idx="18087">
                  <c:v>-6.3281299999999999E-2</c:v>
                </c:pt>
                <c:pt idx="18088">
                  <c:v>-1.8749999999999999E-2</c:v>
                </c:pt>
                <c:pt idx="18089">
                  <c:v>-2.3437499999999999E-3</c:v>
                </c:pt>
                <c:pt idx="18090">
                  <c:v>-8.7499999999999994E-2</c:v>
                </c:pt>
                <c:pt idx="18091">
                  <c:v>-8.8281200000000004E-2</c:v>
                </c:pt>
                <c:pt idx="18092">
                  <c:v>-9.2187500000000006E-2</c:v>
                </c:pt>
                <c:pt idx="18093">
                  <c:v>-6.9531300000000004E-2</c:v>
                </c:pt>
                <c:pt idx="18094">
                  <c:v>-7.5781299999999996E-2</c:v>
                </c:pt>
                <c:pt idx="18095">
                  <c:v>-7.1874999999999994E-2</c:v>
                </c:pt>
                <c:pt idx="18096">
                  <c:v>-5.4687499999999997E-3</c:v>
                </c:pt>
                <c:pt idx="18097">
                  <c:v>-1.7968700000000001E-2</c:v>
                </c:pt>
                <c:pt idx="18098">
                  <c:v>-0.10312499999999999</c:v>
                </c:pt>
                <c:pt idx="18099">
                  <c:v>-7.03125E-2</c:v>
                </c:pt>
                <c:pt idx="18100">
                  <c:v>-6.1718799999999997E-2</c:v>
                </c:pt>
                <c:pt idx="18101">
                  <c:v>-0.102344</c:v>
                </c:pt>
                <c:pt idx="18102">
                  <c:v>-9.8437499999999997E-2</c:v>
                </c:pt>
                <c:pt idx="18103">
                  <c:v>-7.7343800000000004E-2</c:v>
                </c:pt>
                <c:pt idx="18104">
                  <c:v>-4.6093799999999997E-2</c:v>
                </c:pt>
                <c:pt idx="18105">
                  <c:v>-6.2500000000000003E-3</c:v>
                </c:pt>
                <c:pt idx="18106">
                  <c:v>-8.59375E-2</c:v>
                </c:pt>
                <c:pt idx="18107">
                  <c:v>-9.375E-2</c:v>
                </c:pt>
                <c:pt idx="18108">
                  <c:v>-9.7656199999999999E-2</c:v>
                </c:pt>
                <c:pt idx="18109">
                  <c:v>-7.8125E-2</c:v>
                </c:pt>
                <c:pt idx="18110">
                  <c:v>-5.1562499999999997E-2</c:v>
                </c:pt>
                <c:pt idx="18111">
                  <c:v>-0.10781200000000001</c:v>
                </c:pt>
                <c:pt idx="18112">
                  <c:v>-8.59375E-2</c:v>
                </c:pt>
                <c:pt idx="18113">
                  <c:v>-5.3124999999999999E-2</c:v>
                </c:pt>
                <c:pt idx="18114">
                  <c:v>-6.0156300000000003E-2</c:v>
                </c:pt>
                <c:pt idx="18115">
                  <c:v>-2.3437499999999999E-3</c:v>
                </c:pt>
                <c:pt idx="18116">
                  <c:v>-3.8281299999999997E-2</c:v>
                </c:pt>
                <c:pt idx="18117">
                  <c:v>-0.13828099999999999</c:v>
                </c:pt>
                <c:pt idx="18118">
                  <c:v>-7.1874999999999994E-2</c:v>
                </c:pt>
                <c:pt idx="18119">
                  <c:v>-2.5000000000000001E-2</c:v>
                </c:pt>
                <c:pt idx="18120">
                  <c:v>-7.2656200000000004E-2</c:v>
                </c:pt>
                <c:pt idx="18121">
                  <c:v>-0.12343700000000001</c:v>
                </c:pt>
                <c:pt idx="18122">
                  <c:v>-0.12109399999999999</c:v>
                </c:pt>
                <c:pt idx="18123">
                  <c:v>-5.3906299999999997E-2</c:v>
                </c:pt>
                <c:pt idx="18124">
                  <c:v>-2.8125000000000001E-2</c:v>
                </c:pt>
                <c:pt idx="18125">
                  <c:v>-2.2656300000000001E-2</c:v>
                </c:pt>
                <c:pt idx="18126">
                  <c:v>3.4375000000000003E-2</c:v>
                </c:pt>
                <c:pt idx="18127">
                  <c:v>2.1093799999999999E-2</c:v>
                </c:pt>
                <c:pt idx="18128">
                  <c:v>3.3593699999999997E-2</c:v>
                </c:pt>
                <c:pt idx="18129">
                  <c:v>-0.141406</c:v>
                </c:pt>
                <c:pt idx="18130">
                  <c:v>-0.186719</c:v>
                </c:pt>
                <c:pt idx="18131">
                  <c:v>-0.10312499999999999</c:v>
                </c:pt>
                <c:pt idx="18132">
                  <c:v>-4.5312499999999999E-2</c:v>
                </c:pt>
                <c:pt idx="18133">
                  <c:v>-1.7187500000000001E-2</c:v>
                </c:pt>
                <c:pt idx="18134">
                  <c:v>-7.4218800000000001E-2</c:v>
                </c:pt>
                <c:pt idx="18135">
                  <c:v>-0.111719</c:v>
                </c:pt>
                <c:pt idx="18136">
                  <c:v>-8.59375E-2</c:v>
                </c:pt>
                <c:pt idx="18137">
                  <c:v>-4.3749999999999997E-2</c:v>
                </c:pt>
                <c:pt idx="18138">
                  <c:v>-6.4843700000000004E-2</c:v>
                </c:pt>
                <c:pt idx="18139">
                  <c:v>-8.3593799999999996E-2</c:v>
                </c:pt>
                <c:pt idx="18140">
                  <c:v>-6.7968799999999996E-2</c:v>
                </c:pt>
                <c:pt idx="18141">
                  <c:v>-8.3593799999999996E-2</c:v>
                </c:pt>
                <c:pt idx="18142">
                  <c:v>-6.25E-2</c:v>
                </c:pt>
                <c:pt idx="18143">
                  <c:v>-2.34375E-2</c:v>
                </c:pt>
                <c:pt idx="18144">
                  <c:v>-6.1718799999999997E-2</c:v>
                </c:pt>
                <c:pt idx="18145">
                  <c:v>-2.34375E-2</c:v>
                </c:pt>
                <c:pt idx="18146">
                  <c:v>-0.11328100000000001</c:v>
                </c:pt>
                <c:pt idx="18147">
                  <c:v>-0.125781</c:v>
                </c:pt>
                <c:pt idx="18148">
                  <c:v>-8.5156300000000004E-2</c:v>
                </c:pt>
                <c:pt idx="18149">
                  <c:v>-0.05</c:v>
                </c:pt>
                <c:pt idx="18150">
                  <c:v>-2.1874999999999999E-2</c:v>
                </c:pt>
                <c:pt idx="18151">
                  <c:v>-5.6250000000000001E-2</c:v>
                </c:pt>
                <c:pt idx="18152">
                  <c:v>-8.4375000000000006E-2</c:v>
                </c:pt>
                <c:pt idx="18153">
                  <c:v>-1.3281299999999999E-2</c:v>
                </c:pt>
                <c:pt idx="18154">
                  <c:v>-0.10546899999999999</c:v>
                </c:pt>
                <c:pt idx="18155">
                  <c:v>-0.11874999999999999</c:v>
                </c:pt>
                <c:pt idx="18156">
                  <c:v>-6.9531300000000004E-2</c:v>
                </c:pt>
                <c:pt idx="18157">
                  <c:v>-1.2500000000000001E-2</c:v>
                </c:pt>
                <c:pt idx="18158">
                  <c:v>-4.8437500000000001E-2</c:v>
                </c:pt>
                <c:pt idx="18159">
                  <c:v>-8.2031199999999999E-2</c:v>
                </c:pt>
                <c:pt idx="18160">
                  <c:v>-0.101562</c:v>
                </c:pt>
                <c:pt idx="18161">
                  <c:v>-5.3124999999999999E-2</c:v>
                </c:pt>
                <c:pt idx="18162">
                  <c:v>-0.103906</c:v>
                </c:pt>
                <c:pt idx="18163">
                  <c:v>-8.0468700000000004E-2</c:v>
                </c:pt>
                <c:pt idx="18164">
                  <c:v>-6.4843700000000004E-2</c:v>
                </c:pt>
                <c:pt idx="18165">
                  <c:v>-6.0156300000000003E-2</c:v>
                </c:pt>
                <c:pt idx="18166">
                  <c:v>-9.7656199999999999E-2</c:v>
                </c:pt>
                <c:pt idx="18167">
                  <c:v>-9.7656199999999999E-2</c:v>
                </c:pt>
                <c:pt idx="18168">
                  <c:v>-8.2031199999999999E-2</c:v>
                </c:pt>
                <c:pt idx="18169">
                  <c:v>-4.1406199999999997E-2</c:v>
                </c:pt>
                <c:pt idx="18170">
                  <c:v>-8.7499999999999994E-2</c:v>
                </c:pt>
                <c:pt idx="18171">
                  <c:v>-5.3906299999999997E-2</c:v>
                </c:pt>
                <c:pt idx="18172">
                  <c:v>-3.7499999999999999E-2</c:v>
                </c:pt>
                <c:pt idx="18173">
                  <c:v>-7.3437500000000003E-2</c:v>
                </c:pt>
                <c:pt idx="18174">
                  <c:v>-0.100781</c:v>
                </c:pt>
                <c:pt idx="18175">
                  <c:v>-7.6562500000000006E-2</c:v>
                </c:pt>
                <c:pt idx="18176">
                  <c:v>-6.9531300000000004E-2</c:v>
                </c:pt>
                <c:pt idx="18177">
                  <c:v>-3.4375000000000003E-2</c:v>
                </c:pt>
                <c:pt idx="18178">
                  <c:v>-7.5781299999999996E-2</c:v>
                </c:pt>
                <c:pt idx="18179">
                  <c:v>-6.9531300000000004E-2</c:v>
                </c:pt>
                <c:pt idx="18180">
                  <c:v>-6.9531300000000004E-2</c:v>
                </c:pt>
                <c:pt idx="18181">
                  <c:v>-3.2031299999999999E-2</c:v>
                </c:pt>
                <c:pt idx="18182">
                  <c:v>-5.6250000000000001E-2</c:v>
                </c:pt>
                <c:pt idx="18183">
                  <c:v>-8.0468700000000004E-2</c:v>
                </c:pt>
                <c:pt idx="18184">
                  <c:v>-0.13125000000000001</c:v>
                </c:pt>
                <c:pt idx="18185">
                  <c:v>-3.90625E-2</c:v>
                </c:pt>
                <c:pt idx="18186">
                  <c:v>4.6874999999999998E-3</c:v>
                </c:pt>
                <c:pt idx="18187">
                  <c:v>-0.12812499999999999</c:v>
                </c:pt>
                <c:pt idx="18188">
                  <c:v>-0.135156</c:v>
                </c:pt>
                <c:pt idx="18189">
                  <c:v>-1.8749999999999999E-2</c:v>
                </c:pt>
                <c:pt idx="18190">
                  <c:v>4.6874999999999998E-3</c:v>
                </c:pt>
                <c:pt idx="18191">
                  <c:v>-9.2968800000000004E-2</c:v>
                </c:pt>
                <c:pt idx="18192">
                  <c:v>3.5937499999999997E-2</c:v>
                </c:pt>
                <c:pt idx="18193">
                  <c:v>-6.3281299999999999E-2</c:v>
                </c:pt>
                <c:pt idx="18194">
                  <c:v>-8.3593799999999996E-2</c:v>
                </c:pt>
                <c:pt idx="18195">
                  <c:v>-7.2656200000000004E-2</c:v>
                </c:pt>
                <c:pt idx="18196">
                  <c:v>-0.17031199999999999</c:v>
                </c:pt>
                <c:pt idx="18197">
                  <c:v>-0.12890599999999999</c:v>
                </c:pt>
                <c:pt idx="18198">
                  <c:v>-0.10546899999999999</c:v>
                </c:pt>
                <c:pt idx="18199">
                  <c:v>-0.120313</c:v>
                </c:pt>
                <c:pt idx="18200">
                  <c:v>-0.117188</c:v>
                </c:pt>
                <c:pt idx="18201">
                  <c:v>-0.109375</c:v>
                </c:pt>
                <c:pt idx="18202">
                  <c:v>-5.3124999999999999E-2</c:v>
                </c:pt>
                <c:pt idx="18203">
                  <c:v>-8.59375E-2</c:v>
                </c:pt>
                <c:pt idx="18204">
                  <c:v>-0.114844</c:v>
                </c:pt>
                <c:pt idx="18205">
                  <c:v>-8.9062500000000003E-2</c:v>
                </c:pt>
                <c:pt idx="18206">
                  <c:v>-4.6093799999999997E-2</c:v>
                </c:pt>
                <c:pt idx="18207">
                  <c:v>-8.2812499999999997E-2</c:v>
                </c:pt>
                <c:pt idx="18208">
                  <c:v>-9.5312499999999994E-2</c:v>
                </c:pt>
                <c:pt idx="18209">
                  <c:v>-9.375E-2</c:v>
                </c:pt>
                <c:pt idx="18210">
                  <c:v>-7.2656200000000004E-2</c:v>
                </c:pt>
                <c:pt idx="18211">
                  <c:v>-6.2500000000000003E-3</c:v>
                </c:pt>
                <c:pt idx="18212">
                  <c:v>-5.1562499999999997E-2</c:v>
                </c:pt>
                <c:pt idx="18213">
                  <c:v>-0.125781</c:v>
                </c:pt>
                <c:pt idx="18214">
                  <c:v>-8.7499999999999994E-2</c:v>
                </c:pt>
                <c:pt idx="18215">
                  <c:v>-6.5625000000000003E-2</c:v>
                </c:pt>
                <c:pt idx="18216">
                  <c:v>-0.05</c:v>
                </c:pt>
                <c:pt idx="18217">
                  <c:v>-0.05</c:v>
                </c:pt>
                <c:pt idx="18218">
                  <c:v>-3.5156199999999999E-2</c:v>
                </c:pt>
                <c:pt idx="18219">
                  <c:v>1.40625E-2</c:v>
                </c:pt>
                <c:pt idx="18220">
                  <c:v>-1.0156200000000001E-2</c:v>
                </c:pt>
                <c:pt idx="18221">
                  <c:v>-0.114844</c:v>
                </c:pt>
                <c:pt idx="18222">
                  <c:v>-6.8750000000000006E-2</c:v>
                </c:pt>
                <c:pt idx="18223">
                  <c:v>-4.2968800000000001E-2</c:v>
                </c:pt>
                <c:pt idx="18224">
                  <c:v>-7.9687499999999994E-2</c:v>
                </c:pt>
                <c:pt idx="18225">
                  <c:v>-8.3593799999999996E-2</c:v>
                </c:pt>
                <c:pt idx="18226">
                  <c:v>-5.7812500000000003E-2</c:v>
                </c:pt>
                <c:pt idx="18227">
                  <c:v>4.6093700000000001E-2</c:v>
                </c:pt>
                <c:pt idx="18228">
                  <c:v>-3.5156199999999999E-2</c:v>
                </c:pt>
                <c:pt idx="18229">
                  <c:v>-0.14374999999999999</c:v>
                </c:pt>
                <c:pt idx="18230">
                  <c:v>-6.5625000000000003E-2</c:v>
                </c:pt>
                <c:pt idx="18231">
                  <c:v>-7.9687499999999994E-2</c:v>
                </c:pt>
                <c:pt idx="18232">
                  <c:v>-8.9062500000000003E-2</c:v>
                </c:pt>
                <c:pt idx="18233">
                  <c:v>-8.9843800000000001E-2</c:v>
                </c:pt>
                <c:pt idx="18234">
                  <c:v>-5.7031199999999997E-2</c:v>
                </c:pt>
                <c:pt idx="18235">
                  <c:v>1.5625E-2</c:v>
                </c:pt>
                <c:pt idx="18236">
                  <c:v>-1.0937499999999999E-2</c:v>
                </c:pt>
                <c:pt idx="18237">
                  <c:v>-0.12656300000000001</c:v>
                </c:pt>
                <c:pt idx="18238">
                  <c:v>-0.10625</c:v>
                </c:pt>
                <c:pt idx="18239">
                  <c:v>-7.1093799999999999E-2</c:v>
                </c:pt>
                <c:pt idx="18240">
                  <c:v>-5.1562499999999997E-2</c:v>
                </c:pt>
                <c:pt idx="18241">
                  <c:v>-9.2968800000000004E-2</c:v>
                </c:pt>
                <c:pt idx="18242">
                  <c:v>-8.59375E-2</c:v>
                </c:pt>
                <c:pt idx="18243">
                  <c:v>2.5000000000000001E-2</c:v>
                </c:pt>
                <c:pt idx="18244">
                  <c:v>1.7968700000000001E-2</c:v>
                </c:pt>
                <c:pt idx="18245">
                  <c:v>-5.0781199999999999E-2</c:v>
                </c:pt>
                <c:pt idx="18246">
                  <c:v>-7.6562500000000006E-2</c:v>
                </c:pt>
                <c:pt idx="18247">
                  <c:v>-7.5781299999999996E-2</c:v>
                </c:pt>
                <c:pt idx="18248">
                  <c:v>-4.9218699999999997E-2</c:v>
                </c:pt>
                <c:pt idx="18249">
                  <c:v>-0.12734400000000001</c:v>
                </c:pt>
                <c:pt idx="18250">
                  <c:v>-0.13203100000000001</c:v>
                </c:pt>
                <c:pt idx="18251">
                  <c:v>-4.3749999999999997E-2</c:v>
                </c:pt>
                <c:pt idx="18252">
                  <c:v>-2.5781200000000001E-2</c:v>
                </c:pt>
                <c:pt idx="18253">
                  <c:v>-0.108594</c:v>
                </c:pt>
                <c:pt idx="18254">
                  <c:v>-8.9062500000000003E-2</c:v>
                </c:pt>
                <c:pt idx="18255">
                  <c:v>-0.104688</c:v>
                </c:pt>
                <c:pt idx="18256">
                  <c:v>-7.3437500000000003E-2</c:v>
                </c:pt>
                <c:pt idx="18257">
                  <c:v>-0.10781200000000001</c:v>
                </c:pt>
                <c:pt idx="18258">
                  <c:v>-0.107031</c:v>
                </c:pt>
                <c:pt idx="18259">
                  <c:v>-3.125E-2</c:v>
                </c:pt>
                <c:pt idx="18260">
                  <c:v>1.40625E-2</c:v>
                </c:pt>
                <c:pt idx="18261">
                  <c:v>-7.4218800000000001E-2</c:v>
                </c:pt>
                <c:pt idx="18262">
                  <c:v>-8.3593799999999996E-2</c:v>
                </c:pt>
                <c:pt idx="18263">
                  <c:v>-9.1406299999999996E-2</c:v>
                </c:pt>
                <c:pt idx="18264">
                  <c:v>-5.3124999999999999E-2</c:v>
                </c:pt>
                <c:pt idx="18265">
                  <c:v>-9.4531299999999999E-2</c:v>
                </c:pt>
                <c:pt idx="18266">
                  <c:v>-9.8437499999999997E-2</c:v>
                </c:pt>
                <c:pt idx="18267">
                  <c:v>-7.3437500000000003E-2</c:v>
                </c:pt>
                <c:pt idx="18268">
                  <c:v>7.4999999999999997E-2</c:v>
                </c:pt>
                <c:pt idx="18269">
                  <c:v>-8.3593799999999996E-2</c:v>
                </c:pt>
                <c:pt idx="18270">
                  <c:v>-0.13203100000000001</c:v>
                </c:pt>
                <c:pt idx="18271">
                  <c:v>-0.10625</c:v>
                </c:pt>
                <c:pt idx="18272">
                  <c:v>-7.2656200000000004E-2</c:v>
                </c:pt>
                <c:pt idx="18273">
                  <c:v>-8.9062500000000003E-2</c:v>
                </c:pt>
                <c:pt idx="18274">
                  <c:v>-0.11562500000000001</c:v>
                </c:pt>
                <c:pt idx="18275">
                  <c:v>-5.8593800000000001E-2</c:v>
                </c:pt>
                <c:pt idx="18276">
                  <c:v>4.6093700000000001E-2</c:v>
                </c:pt>
                <c:pt idx="18277">
                  <c:v>-9.375E-2</c:v>
                </c:pt>
                <c:pt idx="18278">
                  <c:v>-0.14218800000000001</c:v>
                </c:pt>
                <c:pt idx="18279">
                  <c:v>-8.9843800000000001E-2</c:v>
                </c:pt>
                <c:pt idx="18280">
                  <c:v>-5.8593800000000001E-2</c:v>
                </c:pt>
                <c:pt idx="18281">
                  <c:v>-8.9843800000000001E-2</c:v>
                </c:pt>
                <c:pt idx="18282">
                  <c:v>-9.4531299999999999E-2</c:v>
                </c:pt>
                <c:pt idx="18283">
                  <c:v>-8.4375000000000006E-2</c:v>
                </c:pt>
                <c:pt idx="18284">
                  <c:v>4.6093700000000001E-2</c:v>
                </c:pt>
                <c:pt idx="18285">
                  <c:v>-0.108594</c:v>
                </c:pt>
                <c:pt idx="18286">
                  <c:v>-0.14453099999999999</c:v>
                </c:pt>
                <c:pt idx="18287">
                  <c:v>-0.100781</c:v>
                </c:pt>
                <c:pt idx="18288">
                  <c:v>-7.4999999999999997E-2</c:v>
                </c:pt>
                <c:pt idx="18289">
                  <c:v>-5.9374999999999997E-2</c:v>
                </c:pt>
                <c:pt idx="18290">
                  <c:v>-6.7187499999999997E-2</c:v>
                </c:pt>
                <c:pt idx="18291">
                  <c:v>-9.0624999999999997E-2</c:v>
                </c:pt>
                <c:pt idx="18292">
                  <c:v>-5.6250000000000001E-2</c:v>
                </c:pt>
                <c:pt idx="18293">
                  <c:v>-7.6562500000000006E-2</c:v>
                </c:pt>
                <c:pt idx="18294">
                  <c:v>-8.2031199999999999E-2</c:v>
                </c:pt>
                <c:pt idx="18295">
                  <c:v>-6.7968799999999996E-2</c:v>
                </c:pt>
                <c:pt idx="18296">
                  <c:v>-7.7343800000000004E-2</c:v>
                </c:pt>
                <c:pt idx="18297">
                  <c:v>-2.34375E-2</c:v>
                </c:pt>
                <c:pt idx="18298">
                  <c:v>-3.2031299999999999E-2</c:v>
                </c:pt>
                <c:pt idx="18299">
                  <c:v>-9.0624999999999997E-2</c:v>
                </c:pt>
                <c:pt idx="18300">
                  <c:v>-6.8750000000000006E-2</c:v>
                </c:pt>
                <c:pt idx="18301">
                  <c:v>-7.2656200000000004E-2</c:v>
                </c:pt>
                <c:pt idx="18302">
                  <c:v>-6.7187499999999997E-2</c:v>
                </c:pt>
                <c:pt idx="18303">
                  <c:v>-5.6250000000000001E-2</c:v>
                </c:pt>
                <c:pt idx="18304">
                  <c:v>-6.3281299999999999E-2</c:v>
                </c:pt>
                <c:pt idx="18305">
                  <c:v>1.3281299999999999E-2</c:v>
                </c:pt>
                <c:pt idx="18306">
                  <c:v>-1.0156200000000001E-2</c:v>
                </c:pt>
                <c:pt idx="18307">
                  <c:v>-0.119531</c:v>
                </c:pt>
                <c:pt idx="18308">
                  <c:v>-9.2968800000000004E-2</c:v>
                </c:pt>
                <c:pt idx="18309">
                  <c:v>-7.2656200000000004E-2</c:v>
                </c:pt>
                <c:pt idx="18310">
                  <c:v>-5.3124999999999999E-2</c:v>
                </c:pt>
                <c:pt idx="18311">
                  <c:v>-7.1093799999999999E-2</c:v>
                </c:pt>
                <c:pt idx="18312">
                  <c:v>-5.8593800000000001E-2</c:v>
                </c:pt>
                <c:pt idx="18313">
                  <c:v>7.0312500000000002E-3</c:v>
                </c:pt>
                <c:pt idx="18314">
                  <c:v>-4.1406199999999997E-2</c:v>
                </c:pt>
                <c:pt idx="18315">
                  <c:v>-0.13203100000000001</c:v>
                </c:pt>
                <c:pt idx="18316">
                  <c:v>-8.5156300000000004E-2</c:v>
                </c:pt>
                <c:pt idx="18317">
                  <c:v>-7.1874999999999994E-2</c:v>
                </c:pt>
                <c:pt idx="18318">
                  <c:v>-3.9843799999999999E-2</c:v>
                </c:pt>
                <c:pt idx="18319">
                  <c:v>-6.6406199999999999E-2</c:v>
                </c:pt>
                <c:pt idx="18320">
                  <c:v>-4.5312499999999999E-2</c:v>
                </c:pt>
                <c:pt idx="18321">
                  <c:v>-2.1093799999999999E-2</c:v>
                </c:pt>
                <c:pt idx="18322">
                  <c:v>-3.0468800000000001E-2</c:v>
                </c:pt>
                <c:pt idx="18323">
                  <c:v>-0.12812499999999999</c:v>
                </c:pt>
                <c:pt idx="18324">
                  <c:v>-9.4531299999999999E-2</c:v>
                </c:pt>
                <c:pt idx="18325">
                  <c:v>-5.0781199999999999E-2</c:v>
                </c:pt>
                <c:pt idx="18326">
                  <c:v>-0.10625</c:v>
                </c:pt>
                <c:pt idx="18327">
                  <c:v>-0.120313</c:v>
                </c:pt>
                <c:pt idx="18328">
                  <c:v>-8.2031199999999999E-2</c:v>
                </c:pt>
                <c:pt idx="18329">
                  <c:v>3.90625E-3</c:v>
                </c:pt>
                <c:pt idx="18330">
                  <c:v>-3.8281299999999997E-2</c:v>
                </c:pt>
                <c:pt idx="18331">
                  <c:v>-0.13828099999999999</c:v>
                </c:pt>
                <c:pt idx="18332">
                  <c:v>-0.145313</c:v>
                </c:pt>
                <c:pt idx="18333">
                  <c:v>-0.109375</c:v>
                </c:pt>
                <c:pt idx="18334">
                  <c:v>-7.1874999999999994E-2</c:v>
                </c:pt>
                <c:pt idx="18335">
                  <c:v>-8.7499999999999994E-2</c:v>
                </c:pt>
                <c:pt idx="18336">
                  <c:v>-0.101562</c:v>
                </c:pt>
                <c:pt idx="18337">
                  <c:v>-4.7656299999999999E-2</c:v>
                </c:pt>
                <c:pt idx="18338">
                  <c:v>4.6874999999999998E-3</c:v>
                </c:pt>
                <c:pt idx="18339">
                  <c:v>-7.1874999999999994E-2</c:v>
                </c:pt>
                <c:pt idx="18340">
                  <c:v>-2.5000000000000001E-2</c:v>
                </c:pt>
                <c:pt idx="18341">
                  <c:v>-8.6718799999999999E-2</c:v>
                </c:pt>
                <c:pt idx="18342">
                  <c:v>-0.16328100000000001</c:v>
                </c:pt>
                <c:pt idx="18343">
                  <c:v>-5.3124999999999999E-2</c:v>
                </c:pt>
                <c:pt idx="18344">
                  <c:v>-4.3749999999999997E-2</c:v>
                </c:pt>
                <c:pt idx="18345">
                  <c:v>-6.25E-2</c:v>
                </c:pt>
                <c:pt idx="18346">
                  <c:v>-0.167188</c:v>
                </c:pt>
                <c:pt idx="18347">
                  <c:v>-0.140625</c:v>
                </c:pt>
                <c:pt idx="18348">
                  <c:v>-7.1874999999999994E-2</c:v>
                </c:pt>
                <c:pt idx="18349">
                  <c:v>3.4375000000000003E-2</c:v>
                </c:pt>
                <c:pt idx="18350">
                  <c:v>-5.7812500000000003E-2</c:v>
                </c:pt>
                <c:pt idx="18351">
                  <c:v>-0.117188</c:v>
                </c:pt>
                <c:pt idx="18352">
                  <c:v>-5.7812500000000003E-2</c:v>
                </c:pt>
                <c:pt idx="18353">
                  <c:v>-0.124219</c:v>
                </c:pt>
                <c:pt idx="18354">
                  <c:v>-0.16562499999999999</c:v>
                </c:pt>
                <c:pt idx="18355">
                  <c:v>-6.9531300000000004E-2</c:v>
                </c:pt>
                <c:pt idx="18356">
                  <c:v>-4.5312499999999999E-2</c:v>
                </c:pt>
                <c:pt idx="18357">
                  <c:v>3.2031200000000003E-2</c:v>
                </c:pt>
                <c:pt idx="18358">
                  <c:v>-0.114063</c:v>
                </c:pt>
                <c:pt idx="18359">
                  <c:v>-0.22187499999999999</c:v>
                </c:pt>
                <c:pt idx="18360">
                  <c:v>-0.15390599999999999</c:v>
                </c:pt>
                <c:pt idx="18361">
                  <c:v>-7.3437500000000003E-2</c:v>
                </c:pt>
                <c:pt idx="18362">
                  <c:v>-8.3593799999999996E-2</c:v>
                </c:pt>
                <c:pt idx="18363">
                  <c:v>-0.102344</c:v>
                </c:pt>
                <c:pt idx="18364">
                  <c:v>-0.103906</c:v>
                </c:pt>
                <c:pt idx="18365">
                  <c:v>-8.5156300000000004E-2</c:v>
                </c:pt>
                <c:pt idx="18366">
                  <c:v>-7.4999999999999997E-2</c:v>
                </c:pt>
                <c:pt idx="18367">
                  <c:v>-7.1093799999999999E-2</c:v>
                </c:pt>
                <c:pt idx="18368">
                  <c:v>-6.6406199999999999E-2</c:v>
                </c:pt>
                <c:pt idx="18369">
                  <c:v>-7.7343800000000004E-2</c:v>
                </c:pt>
                <c:pt idx="18370">
                  <c:v>-8.2812499999999997E-2</c:v>
                </c:pt>
                <c:pt idx="18371">
                  <c:v>-9.6875000000000003E-2</c:v>
                </c:pt>
                <c:pt idx="18372">
                  <c:v>-9.1406299999999996E-2</c:v>
                </c:pt>
                <c:pt idx="18373">
                  <c:v>-5.3906299999999997E-2</c:v>
                </c:pt>
                <c:pt idx="18374">
                  <c:v>-5.5468799999999999E-2</c:v>
                </c:pt>
                <c:pt idx="18375">
                  <c:v>-6.7968799999999996E-2</c:v>
                </c:pt>
                <c:pt idx="18376">
                  <c:v>-8.8281200000000004E-2</c:v>
                </c:pt>
                <c:pt idx="18377">
                  <c:v>-5.3906299999999997E-2</c:v>
                </c:pt>
                <c:pt idx="18378">
                  <c:v>-3.8281299999999997E-2</c:v>
                </c:pt>
                <c:pt idx="18379">
                  <c:v>-6.0937499999999999E-2</c:v>
                </c:pt>
                <c:pt idx="18380">
                  <c:v>-5.5468799999999999E-2</c:v>
                </c:pt>
                <c:pt idx="18381">
                  <c:v>-5.5468799999999999E-2</c:v>
                </c:pt>
                <c:pt idx="18382">
                  <c:v>-3.9843799999999999E-2</c:v>
                </c:pt>
                <c:pt idx="18383">
                  <c:v>-6.25E-2</c:v>
                </c:pt>
                <c:pt idx="18384">
                  <c:v>-8.59375E-2</c:v>
                </c:pt>
                <c:pt idx="18385">
                  <c:v>-5.6250000000000001E-2</c:v>
                </c:pt>
                <c:pt idx="18386">
                  <c:v>-4.2968800000000001E-2</c:v>
                </c:pt>
                <c:pt idx="18387">
                  <c:v>-6.0156300000000003E-2</c:v>
                </c:pt>
                <c:pt idx="18388">
                  <c:v>-3.5156199999999999E-2</c:v>
                </c:pt>
                <c:pt idx="18389">
                  <c:v>-2.5000000000000001E-2</c:v>
                </c:pt>
                <c:pt idx="18390">
                  <c:v>-6.8750000000000006E-2</c:v>
                </c:pt>
                <c:pt idx="18391">
                  <c:v>-8.2812499999999997E-2</c:v>
                </c:pt>
                <c:pt idx="18392">
                  <c:v>-6.8750000000000006E-2</c:v>
                </c:pt>
                <c:pt idx="18393">
                  <c:v>-4.2187500000000003E-2</c:v>
                </c:pt>
                <c:pt idx="18394">
                  <c:v>-3.9843799999999999E-2</c:v>
                </c:pt>
                <c:pt idx="18395">
                  <c:v>-6.6406199999999999E-2</c:v>
                </c:pt>
                <c:pt idx="18396">
                  <c:v>-2.0312500000000001E-2</c:v>
                </c:pt>
                <c:pt idx="18397">
                  <c:v>-5.46875E-2</c:v>
                </c:pt>
                <c:pt idx="18398">
                  <c:v>-4.9218699999999997E-2</c:v>
                </c:pt>
                <c:pt idx="18399">
                  <c:v>-8.2812499999999997E-2</c:v>
                </c:pt>
                <c:pt idx="18400">
                  <c:v>-9.1406299999999996E-2</c:v>
                </c:pt>
                <c:pt idx="18401">
                  <c:v>-5.7031199999999997E-2</c:v>
                </c:pt>
                <c:pt idx="18402">
                  <c:v>6.0156300000000003E-2</c:v>
                </c:pt>
                <c:pt idx="18403">
                  <c:v>-9.4531299999999999E-2</c:v>
                </c:pt>
                <c:pt idx="18404">
                  <c:v>-0.102344</c:v>
                </c:pt>
                <c:pt idx="18405">
                  <c:v>-6.9531300000000004E-2</c:v>
                </c:pt>
                <c:pt idx="18406">
                  <c:v>1.8749999999999999E-2</c:v>
                </c:pt>
                <c:pt idx="18407">
                  <c:v>-8.5937500000000007E-3</c:v>
                </c:pt>
                <c:pt idx="18408">
                  <c:v>-3.90625E-2</c:v>
                </c:pt>
                <c:pt idx="18409">
                  <c:v>-7.1874999999999994E-2</c:v>
                </c:pt>
                <c:pt idx="18410">
                  <c:v>-8.4375000000000006E-2</c:v>
                </c:pt>
                <c:pt idx="18411">
                  <c:v>-8.8281200000000004E-2</c:v>
                </c:pt>
                <c:pt idx="18412">
                  <c:v>-5.5468799999999999E-2</c:v>
                </c:pt>
                <c:pt idx="18413">
                  <c:v>8.5937500000000007E-3</c:v>
                </c:pt>
                <c:pt idx="18414">
                  <c:v>-0.10625</c:v>
                </c:pt>
                <c:pt idx="18415">
                  <c:v>-0.166406</c:v>
                </c:pt>
                <c:pt idx="18416">
                  <c:v>-5.3124999999999999E-2</c:v>
                </c:pt>
                <c:pt idx="18417">
                  <c:v>1.3281299999999999E-2</c:v>
                </c:pt>
                <c:pt idx="18418">
                  <c:v>-5.0781199999999999E-2</c:v>
                </c:pt>
                <c:pt idx="18419">
                  <c:v>-0.1125</c:v>
                </c:pt>
                <c:pt idx="18420">
                  <c:v>-0.14921899999999999</c:v>
                </c:pt>
                <c:pt idx="18421">
                  <c:v>-8.9843800000000001E-2</c:v>
                </c:pt>
                <c:pt idx="18422">
                  <c:v>-8.9062500000000003E-2</c:v>
                </c:pt>
                <c:pt idx="18423">
                  <c:v>-7.8125E-2</c:v>
                </c:pt>
                <c:pt idx="18424">
                  <c:v>-7.5781299999999996E-2</c:v>
                </c:pt>
                <c:pt idx="18425">
                  <c:v>-6.0937499999999999E-2</c:v>
                </c:pt>
                <c:pt idx="18426">
                  <c:v>-8.2031199999999999E-2</c:v>
                </c:pt>
                <c:pt idx="18427">
                  <c:v>-7.6562500000000006E-2</c:v>
                </c:pt>
                <c:pt idx="18428">
                  <c:v>-8.6718799999999999E-2</c:v>
                </c:pt>
                <c:pt idx="18429">
                  <c:v>-7.6562500000000006E-2</c:v>
                </c:pt>
                <c:pt idx="18430">
                  <c:v>-8.3593799999999996E-2</c:v>
                </c:pt>
                <c:pt idx="18431">
                  <c:v>-8.5156300000000004E-2</c:v>
                </c:pt>
                <c:pt idx="18432">
                  <c:v>-5.8593800000000001E-2</c:v>
                </c:pt>
                <c:pt idx="18433">
                  <c:v>-7.6562500000000006E-2</c:v>
                </c:pt>
                <c:pt idx="18434">
                  <c:v>-7.9687499999999994E-2</c:v>
                </c:pt>
                <c:pt idx="18435">
                  <c:v>-7.03125E-2</c:v>
                </c:pt>
                <c:pt idx="18436">
                  <c:v>-6.0156300000000003E-2</c:v>
                </c:pt>
                <c:pt idx="18437">
                  <c:v>-6.5625000000000003E-2</c:v>
                </c:pt>
                <c:pt idx="18438">
                  <c:v>-6.1718799999999997E-2</c:v>
                </c:pt>
                <c:pt idx="18439">
                  <c:v>-6.7187499999999997E-2</c:v>
                </c:pt>
                <c:pt idx="18440">
                  <c:v>-5.7031199999999997E-2</c:v>
                </c:pt>
                <c:pt idx="18441">
                  <c:v>-8.5937500000000007E-3</c:v>
                </c:pt>
                <c:pt idx="18442">
                  <c:v>-8.2812499999999997E-2</c:v>
                </c:pt>
                <c:pt idx="18443">
                  <c:v>-7.8906299999999999E-2</c:v>
                </c:pt>
                <c:pt idx="18444">
                  <c:v>-6.1718799999999997E-2</c:v>
                </c:pt>
                <c:pt idx="18445">
                  <c:v>-7.9687499999999994E-2</c:v>
                </c:pt>
                <c:pt idx="18446">
                  <c:v>-9.2968800000000004E-2</c:v>
                </c:pt>
                <c:pt idx="18447">
                  <c:v>-8.59375E-2</c:v>
                </c:pt>
                <c:pt idx="18448">
                  <c:v>-4.1406199999999997E-2</c:v>
                </c:pt>
                <c:pt idx="18449">
                  <c:v>-9.3749999999999997E-3</c:v>
                </c:pt>
                <c:pt idx="18450">
                  <c:v>-9.375E-2</c:v>
                </c:pt>
                <c:pt idx="18451">
                  <c:v>-6.7968799999999996E-2</c:v>
                </c:pt>
                <c:pt idx="18452">
                  <c:v>-4.2968800000000001E-2</c:v>
                </c:pt>
                <c:pt idx="18453">
                  <c:v>-0.101562</c:v>
                </c:pt>
                <c:pt idx="18454">
                  <c:v>-9.7656199999999999E-2</c:v>
                </c:pt>
                <c:pt idx="18455">
                  <c:v>-6.4843700000000004E-2</c:v>
                </c:pt>
                <c:pt idx="18456">
                  <c:v>-4.6093799999999997E-2</c:v>
                </c:pt>
                <c:pt idx="18457">
                  <c:v>-6.2500000000000003E-3</c:v>
                </c:pt>
                <c:pt idx="18458">
                  <c:v>-0.108594</c:v>
                </c:pt>
                <c:pt idx="18459">
                  <c:v>-6.7968799999999996E-2</c:v>
                </c:pt>
                <c:pt idx="18460">
                  <c:v>-1.3281299999999999E-2</c:v>
                </c:pt>
                <c:pt idx="18461">
                  <c:v>-0.114844</c:v>
                </c:pt>
                <c:pt idx="18462">
                  <c:v>-0.102344</c:v>
                </c:pt>
                <c:pt idx="18463">
                  <c:v>-6.3281299999999999E-2</c:v>
                </c:pt>
                <c:pt idx="18464">
                  <c:v>-5.3124999999999999E-2</c:v>
                </c:pt>
                <c:pt idx="18465">
                  <c:v>-1.3281299999999999E-2</c:v>
                </c:pt>
                <c:pt idx="18466">
                  <c:v>-0.10312499999999999</c:v>
                </c:pt>
                <c:pt idx="18467">
                  <c:v>-6.7187499999999997E-2</c:v>
                </c:pt>
                <c:pt idx="18468">
                  <c:v>-3.90625E-3</c:v>
                </c:pt>
                <c:pt idx="18469">
                  <c:v>-0.109375</c:v>
                </c:pt>
                <c:pt idx="18470">
                  <c:v>-0.107031</c:v>
                </c:pt>
                <c:pt idx="18471">
                  <c:v>-5.1562499999999997E-2</c:v>
                </c:pt>
                <c:pt idx="18472">
                  <c:v>-3.8281299999999997E-2</c:v>
                </c:pt>
                <c:pt idx="18473">
                  <c:v>7.8125E-3</c:v>
                </c:pt>
                <c:pt idx="18474">
                  <c:v>-6.5625000000000003E-2</c:v>
                </c:pt>
                <c:pt idx="18475">
                  <c:v>-7.1093799999999999E-2</c:v>
                </c:pt>
                <c:pt idx="18476">
                  <c:v>-3.125E-2</c:v>
                </c:pt>
                <c:pt idx="18477">
                  <c:v>-6.6406199999999999E-2</c:v>
                </c:pt>
                <c:pt idx="18478">
                  <c:v>-6.1718799999999997E-2</c:v>
                </c:pt>
                <c:pt idx="18479">
                  <c:v>-7.5781299999999996E-2</c:v>
                </c:pt>
                <c:pt idx="18480">
                  <c:v>-2.4218799999999999E-2</c:v>
                </c:pt>
                <c:pt idx="18481">
                  <c:v>-3.1250000000000002E-3</c:v>
                </c:pt>
                <c:pt idx="18482">
                  <c:v>-2.1093799999999999E-2</c:v>
                </c:pt>
                <c:pt idx="18483">
                  <c:v>-6.5625000000000003E-2</c:v>
                </c:pt>
                <c:pt idx="18484">
                  <c:v>-6.7187499999999997E-2</c:v>
                </c:pt>
                <c:pt idx="18485">
                  <c:v>-8.0468700000000004E-2</c:v>
                </c:pt>
                <c:pt idx="18486">
                  <c:v>1.9531199999999999E-2</c:v>
                </c:pt>
                <c:pt idx="18487">
                  <c:v>-1.7968700000000001E-2</c:v>
                </c:pt>
                <c:pt idx="18488">
                  <c:v>-0.13125000000000001</c:v>
                </c:pt>
                <c:pt idx="18489">
                  <c:v>-8.8281200000000004E-2</c:v>
                </c:pt>
                <c:pt idx="18490">
                  <c:v>-1.8749999999999999E-2</c:v>
                </c:pt>
                <c:pt idx="18491">
                  <c:v>1.17188E-2</c:v>
                </c:pt>
                <c:pt idx="18492">
                  <c:v>-1.4843800000000001E-2</c:v>
                </c:pt>
                <c:pt idx="18493">
                  <c:v>-2.5781200000000001E-2</c:v>
                </c:pt>
                <c:pt idx="18494">
                  <c:v>-3.6718800000000003E-2</c:v>
                </c:pt>
                <c:pt idx="18495">
                  <c:v>-0.109375</c:v>
                </c:pt>
                <c:pt idx="18496">
                  <c:v>-0.125781</c:v>
                </c:pt>
                <c:pt idx="18497">
                  <c:v>-3.4375000000000003E-2</c:v>
                </c:pt>
                <c:pt idx="18498">
                  <c:v>-2.34375E-2</c:v>
                </c:pt>
                <c:pt idx="18499">
                  <c:v>-1.40625E-2</c:v>
                </c:pt>
                <c:pt idx="18500">
                  <c:v>-0.16953099999999999</c:v>
                </c:pt>
                <c:pt idx="18501">
                  <c:v>-0.13828099999999999</c:v>
                </c:pt>
                <c:pt idx="18502">
                  <c:v>-3.2812500000000001E-2</c:v>
                </c:pt>
                <c:pt idx="18503">
                  <c:v>1.5625E-2</c:v>
                </c:pt>
                <c:pt idx="18504">
                  <c:v>-7.1874999999999994E-2</c:v>
                </c:pt>
                <c:pt idx="18505">
                  <c:v>-0.182813</c:v>
                </c:pt>
                <c:pt idx="18506">
                  <c:v>-0.15</c:v>
                </c:pt>
                <c:pt idx="18507">
                  <c:v>-9.1406299999999996E-2</c:v>
                </c:pt>
                <c:pt idx="18508">
                  <c:v>-6.5625000000000003E-2</c:v>
                </c:pt>
                <c:pt idx="18509">
                  <c:v>-0.10781200000000001</c:v>
                </c:pt>
                <c:pt idx="18510">
                  <c:v>-8.5156300000000004E-2</c:v>
                </c:pt>
                <c:pt idx="18511">
                  <c:v>-9.2187500000000006E-2</c:v>
                </c:pt>
                <c:pt idx="18512">
                  <c:v>-7.3437500000000003E-2</c:v>
                </c:pt>
                <c:pt idx="18513">
                  <c:v>-7.5781299999999996E-2</c:v>
                </c:pt>
                <c:pt idx="18514">
                  <c:v>-3.5156199999999999E-2</c:v>
                </c:pt>
                <c:pt idx="18515">
                  <c:v>-6.5625000000000003E-2</c:v>
                </c:pt>
                <c:pt idx="18516">
                  <c:v>-7.8125E-2</c:v>
                </c:pt>
                <c:pt idx="18517">
                  <c:v>-8.2812499999999997E-2</c:v>
                </c:pt>
                <c:pt idx="18518">
                  <c:v>-7.7343800000000004E-2</c:v>
                </c:pt>
                <c:pt idx="18519">
                  <c:v>-7.8906299999999999E-2</c:v>
                </c:pt>
                <c:pt idx="18520">
                  <c:v>-8.4375000000000006E-2</c:v>
                </c:pt>
                <c:pt idx="18521">
                  <c:v>-6.25E-2</c:v>
                </c:pt>
                <c:pt idx="18522">
                  <c:v>-9.8437499999999997E-2</c:v>
                </c:pt>
                <c:pt idx="18523">
                  <c:v>-0.100781</c:v>
                </c:pt>
                <c:pt idx="18524">
                  <c:v>-8.9062500000000003E-2</c:v>
                </c:pt>
                <c:pt idx="18525">
                  <c:v>-6.0937499999999999E-2</c:v>
                </c:pt>
                <c:pt idx="18526">
                  <c:v>-9.2968800000000004E-2</c:v>
                </c:pt>
                <c:pt idx="18527">
                  <c:v>-9.7656199999999999E-2</c:v>
                </c:pt>
                <c:pt idx="18528">
                  <c:v>-8.2031199999999999E-2</c:v>
                </c:pt>
                <c:pt idx="18529">
                  <c:v>-9.5312499999999994E-2</c:v>
                </c:pt>
                <c:pt idx="18530">
                  <c:v>-0.100781</c:v>
                </c:pt>
                <c:pt idx="18531">
                  <c:v>-0.1</c:v>
                </c:pt>
                <c:pt idx="18532">
                  <c:v>-8.5156300000000004E-2</c:v>
                </c:pt>
                <c:pt idx="18533">
                  <c:v>-9.6093700000000004E-2</c:v>
                </c:pt>
                <c:pt idx="18534">
                  <c:v>-0.111719</c:v>
                </c:pt>
                <c:pt idx="18535">
                  <c:v>-8.9843800000000001E-2</c:v>
                </c:pt>
                <c:pt idx="18536">
                  <c:v>-3.8281299999999997E-2</c:v>
                </c:pt>
                <c:pt idx="18537">
                  <c:v>-0.10312499999999999</c:v>
                </c:pt>
                <c:pt idx="18538">
                  <c:v>-8.2031199999999999E-2</c:v>
                </c:pt>
                <c:pt idx="18539">
                  <c:v>-7.8125E-2</c:v>
                </c:pt>
                <c:pt idx="18540">
                  <c:v>-7.8125E-2</c:v>
                </c:pt>
                <c:pt idx="18541">
                  <c:v>-6.25E-2</c:v>
                </c:pt>
                <c:pt idx="18542">
                  <c:v>-7.8125E-2</c:v>
                </c:pt>
                <c:pt idx="18543">
                  <c:v>-6.3281299999999999E-2</c:v>
                </c:pt>
                <c:pt idx="18544">
                  <c:v>-4.8437500000000001E-2</c:v>
                </c:pt>
                <c:pt idx="18545">
                  <c:v>-0.11093799999999999</c:v>
                </c:pt>
                <c:pt idx="18546">
                  <c:v>-8.5156300000000004E-2</c:v>
                </c:pt>
                <c:pt idx="18547">
                  <c:v>-7.4218800000000001E-2</c:v>
                </c:pt>
                <c:pt idx="18548">
                  <c:v>-7.03125E-2</c:v>
                </c:pt>
                <c:pt idx="18549">
                  <c:v>-4.5312499999999999E-2</c:v>
                </c:pt>
                <c:pt idx="18550">
                  <c:v>-5.8593800000000001E-2</c:v>
                </c:pt>
                <c:pt idx="18551">
                  <c:v>-5.9374999999999997E-2</c:v>
                </c:pt>
                <c:pt idx="18552">
                  <c:v>-6.7187499999999997E-2</c:v>
                </c:pt>
                <c:pt idx="18553">
                  <c:v>-0.108594</c:v>
                </c:pt>
                <c:pt idx="18554">
                  <c:v>-6.4843700000000004E-2</c:v>
                </c:pt>
                <c:pt idx="18555">
                  <c:v>-7.4999999999999997E-2</c:v>
                </c:pt>
                <c:pt idx="18556">
                  <c:v>-5.7031199999999997E-2</c:v>
                </c:pt>
                <c:pt idx="18557">
                  <c:v>-1.7968700000000001E-2</c:v>
                </c:pt>
                <c:pt idx="18558">
                  <c:v>-2.34375E-2</c:v>
                </c:pt>
                <c:pt idx="18559">
                  <c:v>-6.9531300000000004E-2</c:v>
                </c:pt>
                <c:pt idx="18560">
                  <c:v>-8.5156300000000004E-2</c:v>
                </c:pt>
                <c:pt idx="18561">
                  <c:v>-7.8906299999999999E-2</c:v>
                </c:pt>
                <c:pt idx="18562">
                  <c:v>-6.3281299999999999E-2</c:v>
                </c:pt>
                <c:pt idx="18563">
                  <c:v>-0.1</c:v>
                </c:pt>
                <c:pt idx="18564">
                  <c:v>-0.101562</c:v>
                </c:pt>
                <c:pt idx="18565">
                  <c:v>1.6406199999999999E-2</c:v>
                </c:pt>
                <c:pt idx="18566">
                  <c:v>-6.2500000000000003E-3</c:v>
                </c:pt>
                <c:pt idx="18567">
                  <c:v>-8.59375E-2</c:v>
                </c:pt>
                <c:pt idx="18568">
                  <c:v>-0.130469</c:v>
                </c:pt>
                <c:pt idx="18569">
                  <c:v>-8.2812499999999997E-2</c:v>
                </c:pt>
                <c:pt idx="18570">
                  <c:v>-6.5625000000000003E-2</c:v>
                </c:pt>
                <c:pt idx="18571">
                  <c:v>-0.11874999999999999</c:v>
                </c:pt>
                <c:pt idx="18572">
                  <c:v>-0.10546899999999999</c:v>
                </c:pt>
                <c:pt idx="18573">
                  <c:v>1.8749999999999999E-2</c:v>
                </c:pt>
                <c:pt idx="18574">
                  <c:v>-4.1406199999999997E-2</c:v>
                </c:pt>
                <c:pt idx="18575">
                  <c:v>-0.122656</c:v>
                </c:pt>
                <c:pt idx="18576">
                  <c:v>-0.101562</c:v>
                </c:pt>
                <c:pt idx="18577">
                  <c:v>-6.4843700000000004E-2</c:v>
                </c:pt>
                <c:pt idx="18578">
                  <c:v>-5.8593800000000001E-2</c:v>
                </c:pt>
                <c:pt idx="18579">
                  <c:v>-9.0624999999999997E-2</c:v>
                </c:pt>
                <c:pt idx="18580">
                  <c:v>-8.9843800000000001E-2</c:v>
                </c:pt>
                <c:pt idx="18581">
                  <c:v>-3.6718800000000003E-2</c:v>
                </c:pt>
                <c:pt idx="18582">
                  <c:v>-4.7656299999999999E-2</c:v>
                </c:pt>
                <c:pt idx="18583">
                  <c:v>-0.10781200000000001</c:v>
                </c:pt>
                <c:pt idx="18584">
                  <c:v>-0.101562</c:v>
                </c:pt>
                <c:pt idx="18585">
                  <c:v>-5.1562499999999997E-2</c:v>
                </c:pt>
                <c:pt idx="18586">
                  <c:v>-5.6250000000000001E-2</c:v>
                </c:pt>
                <c:pt idx="18587">
                  <c:v>-3.90625E-2</c:v>
                </c:pt>
                <c:pt idx="18588">
                  <c:v>-8.5156300000000004E-2</c:v>
                </c:pt>
                <c:pt idx="18589">
                  <c:v>-8.7499999999999994E-2</c:v>
                </c:pt>
                <c:pt idx="18590">
                  <c:v>-8.2812499999999997E-2</c:v>
                </c:pt>
                <c:pt idx="18591">
                  <c:v>-7.4999999999999997E-2</c:v>
                </c:pt>
                <c:pt idx="18592">
                  <c:v>-8.2812499999999997E-2</c:v>
                </c:pt>
                <c:pt idx="18593">
                  <c:v>-8.0468700000000004E-2</c:v>
                </c:pt>
                <c:pt idx="18594">
                  <c:v>-7.3437500000000003E-2</c:v>
                </c:pt>
                <c:pt idx="18595">
                  <c:v>1.5625000000000001E-3</c:v>
                </c:pt>
                <c:pt idx="18596">
                  <c:v>-3.5937499999999997E-2</c:v>
                </c:pt>
                <c:pt idx="18597">
                  <c:v>-0.10312499999999999</c:v>
                </c:pt>
                <c:pt idx="18598">
                  <c:v>-6.5625000000000003E-2</c:v>
                </c:pt>
                <c:pt idx="18599">
                  <c:v>-8.8281200000000004E-2</c:v>
                </c:pt>
                <c:pt idx="18600">
                  <c:v>-9.6875000000000003E-2</c:v>
                </c:pt>
                <c:pt idx="18601">
                  <c:v>-9.2187500000000006E-2</c:v>
                </c:pt>
                <c:pt idx="18602">
                  <c:v>-9.0624999999999997E-2</c:v>
                </c:pt>
                <c:pt idx="18603">
                  <c:v>6.2500000000000003E-3</c:v>
                </c:pt>
                <c:pt idx="18604">
                  <c:v>-4.0625000000000001E-2</c:v>
                </c:pt>
                <c:pt idx="18605">
                  <c:v>-0.121875</c:v>
                </c:pt>
                <c:pt idx="18606">
                  <c:v>-7.03125E-2</c:v>
                </c:pt>
                <c:pt idx="18607">
                  <c:v>-0.135156</c:v>
                </c:pt>
                <c:pt idx="18608">
                  <c:v>-0.13750000000000001</c:v>
                </c:pt>
                <c:pt idx="18609">
                  <c:v>-0.120313</c:v>
                </c:pt>
                <c:pt idx="18610">
                  <c:v>-0.109375</c:v>
                </c:pt>
                <c:pt idx="18611">
                  <c:v>-4.6874999999999998E-3</c:v>
                </c:pt>
                <c:pt idx="18612">
                  <c:v>-5.2343800000000003E-2</c:v>
                </c:pt>
                <c:pt idx="18613">
                  <c:v>-0.13906199999999999</c:v>
                </c:pt>
                <c:pt idx="18614">
                  <c:v>-4.8437500000000001E-2</c:v>
                </c:pt>
                <c:pt idx="18615">
                  <c:v>-0.119531</c:v>
                </c:pt>
                <c:pt idx="18616">
                  <c:v>-0.130469</c:v>
                </c:pt>
                <c:pt idx="18617">
                  <c:v>-0.120313</c:v>
                </c:pt>
                <c:pt idx="18618">
                  <c:v>-8.5156300000000004E-2</c:v>
                </c:pt>
                <c:pt idx="18619">
                  <c:v>1.8749999999999999E-2</c:v>
                </c:pt>
                <c:pt idx="18620">
                  <c:v>-6.4843700000000004E-2</c:v>
                </c:pt>
                <c:pt idx="18621">
                  <c:v>-0.15468699999999999</c:v>
                </c:pt>
                <c:pt idx="18622">
                  <c:v>-7.8906299999999999E-2</c:v>
                </c:pt>
                <c:pt idx="18623">
                  <c:v>-0.121875</c:v>
                </c:pt>
                <c:pt idx="18624">
                  <c:v>-0.13437499999999999</c:v>
                </c:pt>
                <c:pt idx="18625">
                  <c:v>-0.10546899999999999</c:v>
                </c:pt>
                <c:pt idx="18626">
                  <c:v>-8.7499999999999994E-2</c:v>
                </c:pt>
                <c:pt idx="18627">
                  <c:v>-1.2500000000000001E-2</c:v>
                </c:pt>
                <c:pt idx="18628">
                  <c:v>-5.3124999999999999E-2</c:v>
                </c:pt>
                <c:pt idx="18629">
                  <c:v>-0.13281200000000001</c:v>
                </c:pt>
                <c:pt idx="18630">
                  <c:v>-0.10312499999999999</c:v>
                </c:pt>
                <c:pt idx="18631">
                  <c:v>-9.1406299999999996E-2</c:v>
                </c:pt>
                <c:pt idx="18632">
                  <c:v>-9.6875000000000003E-2</c:v>
                </c:pt>
                <c:pt idx="18633">
                  <c:v>-8.0468700000000004E-2</c:v>
                </c:pt>
                <c:pt idx="18634">
                  <c:v>-6.0156300000000003E-2</c:v>
                </c:pt>
                <c:pt idx="18635">
                  <c:v>-3.1250000000000002E-3</c:v>
                </c:pt>
                <c:pt idx="18636">
                  <c:v>-1.8749999999999999E-2</c:v>
                </c:pt>
                <c:pt idx="18637">
                  <c:v>-0.103906</c:v>
                </c:pt>
                <c:pt idx="18638">
                  <c:v>-0.114844</c:v>
                </c:pt>
                <c:pt idx="18639">
                  <c:v>-9.7656199999999999E-2</c:v>
                </c:pt>
                <c:pt idx="18640">
                  <c:v>-9.1406299999999996E-2</c:v>
                </c:pt>
                <c:pt idx="18641">
                  <c:v>-7.4218800000000001E-2</c:v>
                </c:pt>
                <c:pt idx="18642">
                  <c:v>-6.0937499999999999E-2</c:v>
                </c:pt>
                <c:pt idx="18643">
                  <c:v>-5.4687499999999997E-3</c:v>
                </c:pt>
                <c:pt idx="18644">
                  <c:v>2.3437499999999999E-3</c:v>
                </c:pt>
                <c:pt idx="18645">
                  <c:v>-6.9531300000000004E-2</c:v>
                </c:pt>
                <c:pt idx="18646">
                  <c:v>-5.1562499999999997E-2</c:v>
                </c:pt>
                <c:pt idx="18647">
                  <c:v>-0.13203100000000001</c:v>
                </c:pt>
                <c:pt idx="18648">
                  <c:v>-6.7968799999999996E-2</c:v>
                </c:pt>
                <c:pt idx="18649">
                  <c:v>1.2500000000000001E-2</c:v>
                </c:pt>
                <c:pt idx="18650">
                  <c:v>-9.5312499999999994E-2</c:v>
                </c:pt>
                <c:pt idx="18651">
                  <c:v>-0.121875</c:v>
                </c:pt>
                <c:pt idx="18652">
                  <c:v>-6.7187499999999997E-2</c:v>
                </c:pt>
                <c:pt idx="18653">
                  <c:v>-2.0312500000000001E-2</c:v>
                </c:pt>
                <c:pt idx="18654">
                  <c:v>-2.34375E-2</c:v>
                </c:pt>
                <c:pt idx="18655">
                  <c:v>-4.5312499999999999E-2</c:v>
                </c:pt>
                <c:pt idx="18656">
                  <c:v>-0.108594</c:v>
                </c:pt>
                <c:pt idx="18657">
                  <c:v>-0.111719</c:v>
                </c:pt>
                <c:pt idx="18658">
                  <c:v>-0.15937499999999999</c:v>
                </c:pt>
                <c:pt idx="18659">
                  <c:v>-5.7812500000000003E-2</c:v>
                </c:pt>
                <c:pt idx="18660">
                  <c:v>2.1874999999999999E-2</c:v>
                </c:pt>
                <c:pt idx="18661">
                  <c:v>-0.1125</c:v>
                </c:pt>
                <c:pt idx="18662">
                  <c:v>-0.20156199999999999</c:v>
                </c:pt>
                <c:pt idx="18663">
                  <c:v>-0.14374999999999999</c:v>
                </c:pt>
                <c:pt idx="18664">
                  <c:v>-3.7499999999999999E-2</c:v>
                </c:pt>
                <c:pt idx="18665">
                  <c:v>-3.5156199999999999E-2</c:v>
                </c:pt>
                <c:pt idx="18666">
                  <c:v>-2.2656300000000001E-2</c:v>
                </c:pt>
                <c:pt idx="18667">
                  <c:v>-0.1125</c:v>
                </c:pt>
                <c:pt idx="18668">
                  <c:v>-0.160938</c:v>
                </c:pt>
                <c:pt idx="18669">
                  <c:v>-0.125781</c:v>
                </c:pt>
                <c:pt idx="18670">
                  <c:v>-6.4843700000000004E-2</c:v>
                </c:pt>
                <c:pt idx="18671">
                  <c:v>-3.2812500000000001E-2</c:v>
                </c:pt>
                <c:pt idx="18672">
                  <c:v>-0.119531</c:v>
                </c:pt>
                <c:pt idx="18673">
                  <c:v>-0.155469</c:v>
                </c:pt>
                <c:pt idx="18674">
                  <c:v>-0.114063</c:v>
                </c:pt>
                <c:pt idx="18675">
                  <c:v>-7.8906299999999999E-2</c:v>
                </c:pt>
                <c:pt idx="18676">
                  <c:v>-8.2031199999999999E-2</c:v>
                </c:pt>
                <c:pt idx="18677">
                  <c:v>-0.11328100000000001</c:v>
                </c:pt>
                <c:pt idx="18678">
                  <c:v>-0.117969</c:v>
                </c:pt>
                <c:pt idx="18679">
                  <c:v>-9.6093700000000004E-2</c:v>
                </c:pt>
                <c:pt idx="18680">
                  <c:v>-7.9687499999999994E-2</c:v>
                </c:pt>
                <c:pt idx="18681">
                  <c:v>-5.46875E-2</c:v>
                </c:pt>
                <c:pt idx="18682">
                  <c:v>-9.1406299999999996E-2</c:v>
                </c:pt>
                <c:pt idx="18683">
                  <c:v>-0.1</c:v>
                </c:pt>
                <c:pt idx="18684">
                  <c:v>-6.4843700000000004E-2</c:v>
                </c:pt>
                <c:pt idx="18685">
                  <c:v>-0.12812499999999999</c:v>
                </c:pt>
                <c:pt idx="18686">
                  <c:v>-0.130469</c:v>
                </c:pt>
                <c:pt idx="18687">
                  <c:v>-8.7499999999999994E-2</c:v>
                </c:pt>
                <c:pt idx="18688">
                  <c:v>-7.03125E-2</c:v>
                </c:pt>
                <c:pt idx="18689">
                  <c:v>-5.6250000000000001E-2</c:v>
                </c:pt>
                <c:pt idx="18690">
                  <c:v>-0.120313</c:v>
                </c:pt>
                <c:pt idx="18691">
                  <c:v>-9.6093700000000004E-2</c:v>
                </c:pt>
                <c:pt idx="18692">
                  <c:v>-2.9687499999999999E-2</c:v>
                </c:pt>
                <c:pt idx="18693">
                  <c:v>-0.119531</c:v>
                </c:pt>
                <c:pt idx="18694">
                  <c:v>-0.125</c:v>
                </c:pt>
                <c:pt idx="18695">
                  <c:v>-2.6562499999999999E-2</c:v>
                </c:pt>
                <c:pt idx="18696">
                  <c:v>-6.6406199999999999E-2</c:v>
                </c:pt>
                <c:pt idx="18697">
                  <c:v>-5.8593800000000001E-2</c:v>
                </c:pt>
                <c:pt idx="18698">
                  <c:v>-0.135156</c:v>
                </c:pt>
                <c:pt idx="18699">
                  <c:v>-8.2812499999999997E-2</c:v>
                </c:pt>
                <c:pt idx="18700">
                  <c:v>-4.4531300000000003E-2</c:v>
                </c:pt>
                <c:pt idx="18701">
                  <c:v>-0.130469</c:v>
                </c:pt>
                <c:pt idx="18702">
                  <c:v>-0.14765600000000001</c:v>
                </c:pt>
                <c:pt idx="18703">
                  <c:v>-7.1093799999999999E-2</c:v>
                </c:pt>
                <c:pt idx="18704">
                  <c:v>-4.5312499999999999E-2</c:v>
                </c:pt>
                <c:pt idx="18705">
                  <c:v>-6.4843700000000004E-2</c:v>
                </c:pt>
                <c:pt idx="18706">
                  <c:v>-0.14218800000000001</c:v>
                </c:pt>
                <c:pt idx="18707">
                  <c:v>-0.10781200000000001</c:v>
                </c:pt>
                <c:pt idx="18708">
                  <c:v>-6.25E-2</c:v>
                </c:pt>
                <c:pt idx="18709">
                  <c:v>-7.9687499999999994E-2</c:v>
                </c:pt>
                <c:pt idx="18710">
                  <c:v>-9.8437499999999997E-2</c:v>
                </c:pt>
                <c:pt idx="18711">
                  <c:v>-7.4999999999999997E-2</c:v>
                </c:pt>
                <c:pt idx="18712">
                  <c:v>-5.0781199999999999E-2</c:v>
                </c:pt>
                <c:pt idx="18713">
                  <c:v>-6.2500000000000003E-3</c:v>
                </c:pt>
                <c:pt idx="18714">
                  <c:v>-8.3593799999999996E-2</c:v>
                </c:pt>
                <c:pt idx="18715">
                  <c:v>-0.12343700000000001</c:v>
                </c:pt>
                <c:pt idx="18716">
                  <c:v>-6.9531300000000004E-2</c:v>
                </c:pt>
                <c:pt idx="18717">
                  <c:v>-6.0156300000000003E-2</c:v>
                </c:pt>
                <c:pt idx="18718">
                  <c:v>-5.2343800000000003E-2</c:v>
                </c:pt>
                <c:pt idx="18719">
                  <c:v>-5.6250000000000001E-2</c:v>
                </c:pt>
                <c:pt idx="18720">
                  <c:v>-4.5312499999999999E-2</c:v>
                </c:pt>
                <c:pt idx="18721">
                  <c:v>-2.4218799999999999E-2</c:v>
                </c:pt>
                <c:pt idx="18722">
                  <c:v>-4.0625000000000001E-2</c:v>
                </c:pt>
                <c:pt idx="18723">
                  <c:v>-8.8281200000000004E-2</c:v>
                </c:pt>
                <c:pt idx="18724">
                  <c:v>-0.11874999999999999</c:v>
                </c:pt>
                <c:pt idx="18725">
                  <c:v>-5.7812500000000003E-2</c:v>
                </c:pt>
                <c:pt idx="18726">
                  <c:v>-4.6093799999999997E-2</c:v>
                </c:pt>
                <c:pt idx="18727">
                  <c:v>-7.4218800000000001E-2</c:v>
                </c:pt>
                <c:pt idx="18728">
                  <c:v>-6.3281299999999999E-2</c:v>
                </c:pt>
                <c:pt idx="18729">
                  <c:v>4.7656200000000003E-2</c:v>
                </c:pt>
                <c:pt idx="18730">
                  <c:v>3.1250000000000002E-3</c:v>
                </c:pt>
                <c:pt idx="18731">
                  <c:v>2.4218699999999999E-2</c:v>
                </c:pt>
                <c:pt idx="18732">
                  <c:v>-7.1874999999999994E-2</c:v>
                </c:pt>
                <c:pt idx="18733">
                  <c:v>-0.15937499999999999</c:v>
                </c:pt>
                <c:pt idx="18734">
                  <c:v>-0.135938</c:v>
                </c:pt>
                <c:pt idx="18735">
                  <c:v>-5.46875E-2</c:v>
                </c:pt>
                <c:pt idx="18736">
                  <c:v>-5.5468799999999999E-2</c:v>
                </c:pt>
                <c:pt idx="18737">
                  <c:v>-6.6406199999999999E-2</c:v>
                </c:pt>
                <c:pt idx="18738">
                  <c:v>-0.117969</c:v>
                </c:pt>
                <c:pt idx="18739">
                  <c:v>-7.9687499999999994E-2</c:v>
                </c:pt>
                <c:pt idx="18740">
                  <c:v>8.6718699999999996E-2</c:v>
                </c:pt>
                <c:pt idx="18741">
                  <c:v>8.5156200000000001E-2</c:v>
                </c:pt>
                <c:pt idx="18742">
                  <c:v>-5.6250000000000001E-2</c:v>
                </c:pt>
                <c:pt idx="18743">
                  <c:v>1.5625000000000001E-3</c:v>
                </c:pt>
                <c:pt idx="18744">
                  <c:v>-9.4531299999999999E-2</c:v>
                </c:pt>
                <c:pt idx="18745">
                  <c:v>-0.13750000000000001</c:v>
                </c:pt>
                <c:pt idx="18746">
                  <c:v>-9.6875000000000003E-2</c:v>
                </c:pt>
                <c:pt idx="18747">
                  <c:v>-6.6406199999999999E-2</c:v>
                </c:pt>
                <c:pt idx="18748">
                  <c:v>4.7656200000000003E-2</c:v>
                </c:pt>
                <c:pt idx="18749">
                  <c:v>-6.7968799999999996E-2</c:v>
                </c:pt>
                <c:pt idx="18750">
                  <c:v>-0.16406200000000001</c:v>
                </c:pt>
                <c:pt idx="18751">
                  <c:v>-0.10546899999999999</c:v>
                </c:pt>
                <c:pt idx="18752">
                  <c:v>-9.1406299999999996E-2</c:v>
                </c:pt>
                <c:pt idx="18753">
                  <c:v>-4.6093799999999997E-2</c:v>
                </c:pt>
                <c:pt idx="18754">
                  <c:v>-6.7968799999999996E-2</c:v>
                </c:pt>
                <c:pt idx="18755">
                  <c:v>-7.5781299999999996E-2</c:v>
                </c:pt>
                <c:pt idx="18756">
                  <c:v>-7.2656200000000004E-2</c:v>
                </c:pt>
                <c:pt idx="18757">
                  <c:v>-7.9687499999999994E-2</c:v>
                </c:pt>
                <c:pt idx="18758">
                  <c:v>-7.6562500000000006E-2</c:v>
                </c:pt>
                <c:pt idx="18759">
                  <c:v>-8.2031199999999999E-2</c:v>
                </c:pt>
                <c:pt idx="18760">
                  <c:v>-6.9531300000000004E-2</c:v>
                </c:pt>
                <c:pt idx="18761">
                  <c:v>-5.7031199999999997E-2</c:v>
                </c:pt>
                <c:pt idx="18762">
                  <c:v>-7.8125E-2</c:v>
                </c:pt>
                <c:pt idx="18763">
                  <c:v>-7.7343800000000004E-2</c:v>
                </c:pt>
                <c:pt idx="18764">
                  <c:v>-6.7187499999999997E-2</c:v>
                </c:pt>
                <c:pt idx="18765">
                  <c:v>-5.7812500000000003E-2</c:v>
                </c:pt>
                <c:pt idx="18766">
                  <c:v>-1.8749999999999999E-2</c:v>
                </c:pt>
                <c:pt idx="18767">
                  <c:v>-5.0781199999999999E-2</c:v>
                </c:pt>
                <c:pt idx="18768">
                  <c:v>-0.108594</c:v>
                </c:pt>
                <c:pt idx="18769">
                  <c:v>-9.375E-2</c:v>
                </c:pt>
                <c:pt idx="18770">
                  <c:v>-7.9687499999999994E-2</c:v>
                </c:pt>
                <c:pt idx="18771">
                  <c:v>-6.25E-2</c:v>
                </c:pt>
                <c:pt idx="18772">
                  <c:v>-6.7968799999999996E-2</c:v>
                </c:pt>
                <c:pt idx="18773">
                  <c:v>-5.6250000000000001E-2</c:v>
                </c:pt>
                <c:pt idx="18774">
                  <c:v>1.17188E-2</c:v>
                </c:pt>
                <c:pt idx="18775">
                  <c:v>-5.7031199999999997E-2</c:v>
                </c:pt>
                <c:pt idx="18776">
                  <c:v>-8.8281200000000004E-2</c:v>
                </c:pt>
                <c:pt idx="18777">
                  <c:v>-0.10546899999999999</c:v>
                </c:pt>
                <c:pt idx="18778">
                  <c:v>-8.3593799999999996E-2</c:v>
                </c:pt>
                <c:pt idx="18779">
                  <c:v>-4.9218699999999997E-2</c:v>
                </c:pt>
                <c:pt idx="18780">
                  <c:v>-6.8750000000000006E-2</c:v>
                </c:pt>
                <c:pt idx="18781">
                  <c:v>-0.101562</c:v>
                </c:pt>
                <c:pt idx="18782">
                  <c:v>-3.6718800000000003E-2</c:v>
                </c:pt>
                <c:pt idx="18783">
                  <c:v>-4.1406199999999997E-2</c:v>
                </c:pt>
                <c:pt idx="18784">
                  <c:v>-7.2656200000000004E-2</c:v>
                </c:pt>
                <c:pt idx="18785">
                  <c:v>-4.5312499999999999E-2</c:v>
                </c:pt>
                <c:pt idx="18786">
                  <c:v>-0.125781</c:v>
                </c:pt>
                <c:pt idx="18787">
                  <c:v>-9.1406299999999996E-2</c:v>
                </c:pt>
                <c:pt idx="18788">
                  <c:v>-8.3593799999999996E-2</c:v>
                </c:pt>
                <c:pt idx="18789">
                  <c:v>4.2968800000000001E-2</c:v>
                </c:pt>
                <c:pt idx="18790">
                  <c:v>-6.3281299999999999E-2</c:v>
                </c:pt>
                <c:pt idx="18791">
                  <c:v>-0.16406200000000001</c:v>
                </c:pt>
                <c:pt idx="18792">
                  <c:v>-0.104688</c:v>
                </c:pt>
                <c:pt idx="18793">
                  <c:v>-4.0625000000000001E-2</c:v>
                </c:pt>
                <c:pt idx="18794">
                  <c:v>3.8281200000000001E-2</c:v>
                </c:pt>
                <c:pt idx="18795">
                  <c:v>-1.3281299999999999E-2</c:v>
                </c:pt>
                <c:pt idx="18796">
                  <c:v>-0.12734400000000001</c:v>
                </c:pt>
                <c:pt idx="18797">
                  <c:v>-0.146094</c:v>
                </c:pt>
                <c:pt idx="18798">
                  <c:v>-9.4531299999999999E-2</c:v>
                </c:pt>
                <c:pt idx="18799">
                  <c:v>-4.4531300000000003E-2</c:v>
                </c:pt>
                <c:pt idx="18800">
                  <c:v>5.46875E-2</c:v>
                </c:pt>
                <c:pt idx="18801">
                  <c:v>-7.3437500000000003E-2</c:v>
                </c:pt>
                <c:pt idx="18802">
                  <c:v>-0.122656</c:v>
                </c:pt>
                <c:pt idx="18803">
                  <c:v>-0.108594</c:v>
                </c:pt>
                <c:pt idx="18804">
                  <c:v>-9.375E-2</c:v>
                </c:pt>
                <c:pt idx="18805">
                  <c:v>-7.8125E-2</c:v>
                </c:pt>
                <c:pt idx="18806">
                  <c:v>-7.7343800000000004E-2</c:v>
                </c:pt>
                <c:pt idx="18807">
                  <c:v>-6.7187499999999997E-2</c:v>
                </c:pt>
                <c:pt idx="18808">
                  <c:v>-6.0156300000000003E-2</c:v>
                </c:pt>
                <c:pt idx="18809">
                  <c:v>-6.25E-2</c:v>
                </c:pt>
                <c:pt idx="18810">
                  <c:v>-6.4843700000000004E-2</c:v>
                </c:pt>
                <c:pt idx="18811">
                  <c:v>-6.25E-2</c:v>
                </c:pt>
                <c:pt idx="18812">
                  <c:v>-6.25E-2</c:v>
                </c:pt>
                <c:pt idx="18813">
                  <c:v>-5.46875E-2</c:v>
                </c:pt>
                <c:pt idx="18814">
                  <c:v>-7.7343800000000004E-2</c:v>
                </c:pt>
                <c:pt idx="18815">
                  <c:v>-7.6562500000000006E-2</c:v>
                </c:pt>
                <c:pt idx="18816">
                  <c:v>-5.7031199999999997E-2</c:v>
                </c:pt>
                <c:pt idx="18817">
                  <c:v>-1.5625000000000001E-3</c:v>
                </c:pt>
                <c:pt idx="18818">
                  <c:v>-6.3281299999999999E-2</c:v>
                </c:pt>
                <c:pt idx="18819">
                  <c:v>-0.11328100000000001</c:v>
                </c:pt>
                <c:pt idx="18820">
                  <c:v>-7.1874999999999994E-2</c:v>
                </c:pt>
                <c:pt idx="18821">
                  <c:v>-3.4375000000000003E-2</c:v>
                </c:pt>
                <c:pt idx="18822">
                  <c:v>-7.4999999999999997E-2</c:v>
                </c:pt>
                <c:pt idx="18823">
                  <c:v>-7.7343800000000004E-2</c:v>
                </c:pt>
                <c:pt idx="18824">
                  <c:v>-5.3906299999999997E-2</c:v>
                </c:pt>
                <c:pt idx="18825">
                  <c:v>-8.5937500000000007E-3</c:v>
                </c:pt>
                <c:pt idx="18826">
                  <c:v>-5.1562499999999997E-2</c:v>
                </c:pt>
                <c:pt idx="18827">
                  <c:v>-0.108594</c:v>
                </c:pt>
                <c:pt idx="18828">
                  <c:v>-5.46875E-2</c:v>
                </c:pt>
                <c:pt idx="18829">
                  <c:v>-4.8437500000000001E-2</c:v>
                </c:pt>
                <c:pt idx="18830">
                  <c:v>-8.4375000000000006E-2</c:v>
                </c:pt>
                <c:pt idx="18831">
                  <c:v>-8.8281200000000004E-2</c:v>
                </c:pt>
                <c:pt idx="18832">
                  <c:v>-5.5468799999999999E-2</c:v>
                </c:pt>
                <c:pt idx="18833">
                  <c:v>1.0156200000000001E-2</c:v>
                </c:pt>
                <c:pt idx="18834">
                  <c:v>-6.5625000000000003E-2</c:v>
                </c:pt>
                <c:pt idx="18835">
                  <c:v>-0.13828099999999999</c:v>
                </c:pt>
                <c:pt idx="18836">
                  <c:v>-2.8125000000000001E-2</c:v>
                </c:pt>
                <c:pt idx="18837">
                  <c:v>-5.6250000000000001E-2</c:v>
                </c:pt>
                <c:pt idx="18838">
                  <c:v>-0.102344</c:v>
                </c:pt>
                <c:pt idx="18839">
                  <c:v>-0.10625</c:v>
                </c:pt>
                <c:pt idx="18840">
                  <c:v>-6.0156300000000003E-2</c:v>
                </c:pt>
                <c:pt idx="18841">
                  <c:v>1.7968700000000001E-2</c:v>
                </c:pt>
                <c:pt idx="18842">
                  <c:v>-1.0937499999999999E-2</c:v>
                </c:pt>
                <c:pt idx="18843">
                  <c:v>-0.1125</c:v>
                </c:pt>
                <c:pt idx="18844">
                  <c:v>-3.90625E-2</c:v>
                </c:pt>
                <c:pt idx="18845">
                  <c:v>-0.05</c:v>
                </c:pt>
                <c:pt idx="18846">
                  <c:v>-0.10312499999999999</c:v>
                </c:pt>
                <c:pt idx="18847">
                  <c:v>-0.11562500000000001</c:v>
                </c:pt>
                <c:pt idx="18848">
                  <c:v>-8.2031199999999999E-2</c:v>
                </c:pt>
                <c:pt idx="18849">
                  <c:v>2.5000000000000001E-2</c:v>
                </c:pt>
                <c:pt idx="18850">
                  <c:v>3.1250000000000002E-3</c:v>
                </c:pt>
                <c:pt idx="18851">
                  <c:v>-8.4375000000000006E-2</c:v>
                </c:pt>
                <c:pt idx="18852">
                  <c:v>-9.2968800000000004E-2</c:v>
                </c:pt>
                <c:pt idx="18853">
                  <c:v>-0.124219</c:v>
                </c:pt>
                <c:pt idx="18854">
                  <c:v>-0.114063</c:v>
                </c:pt>
                <c:pt idx="18855">
                  <c:v>-8.5156300000000004E-2</c:v>
                </c:pt>
                <c:pt idx="18856">
                  <c:v>-8.9062500000000003E-2</c:v>
                </c:pt>
                <c:pt idx="18857">
                  <c:v>2.3437499999999999E-3</c:v>
                </c:pt>
                <c:pt idx="18858">
                  <c:v>-3.2812500000000001E-2</c:v>
                </c:pt>
                <c:pt idx="18859">
                  <c:v>-8.5156300000000004E-2</c:v>
                </c:pt>
                <c:pt idx="18860">
                  <c:v>-2.5781200000000001E-2</c:v>
                </c:pt>
                <c:pt idx="18861">
                  <c:v>-0.125</c:v>
                </c:pt>
                <c:pt idx="18862">
                  <c:v>-0.18984400000000001</c:v>
                </c:pt>
                <c:pt idx="18863">
                  <c:v>-6.5625000000000003E-2</c:v>
                </c:pt>
                <c:pt idx="18864">
                  <c:v>-4.6093799999999997E-2</c:v>
                </c:pt>
                <c:pt idx="18865">
                  <c:v>-0.11328100000000001</c:v>
                </c:pt>
                <c:pt idx="18866">
                  <c:v>-0.13671900000000001</c:v>
                </c:pt>
                <c:pt idx="18867">
                  <c:v>-8.59375E-2</c:v>
                </c:pt>
                <c:pt idx="18868">
                  <c:v>0.111719</c:v>
                </c:pt>
                <c:pt idx="18869">
                  <c:v>-2.4218799999999999E-2</c:v>
                </c:pt>
                <c:pt idx="18870">
                  <c:v>-6.0937499999999999E-2</c:v>
                </c:pt>
                <c:pt idx="18871">
                  <c:v>-1.0937499999999999E-2</c:v>
                </c:pt>
                <c:pt idx="18872">
                  <c:v>-0.11328100000000001</c:v>
                </c:pt>
                <c:pt idx="18873">
                  <c:v>-0.107031</c:v>
                </c:pt>
                <c:pt idx="18874">
                  <c:v>-2.0312500000000001E-2</c:v>
                </c:pt>
                <c:pt idx="18875">
                  <c:v>-3.5937499999999997E-2</c:v>
                </c:pt>
                <c:pt idx="18876">
                  <c:v>-0.100781</c:v>
                </c:pt>
                <c:pt idx="18877">
                  <c:v>-0.121875</c:v>
                </c:pt>
                <c:pt idx="18878">
                  <c:v>-8.8281200000000004E-2</c:v>
                </c:pt>
                <c:pt idx="18879">
                  <c:v>3.8281200000000001E-2</c:v>
                </c:pt>
                <c:pt idx="18880">
                  <c:v>3.90625E-3</c:v>
                </c:pt>
                <c:pt idx="18881">
                  <c:v>-3.0468800000000001E-2</c:v>
                </c:pt>
                <c:pt idx="18882">
                  <c:v>-0.122656</c:v>
                </c:pt>
                <c:pt idx="18883">
                  <c:v>-0.14374999999999999</c:v>
                </c:pt>
                <c:pt idx="18884">
                  <c:v>-8.2031199999999999E-2</c:v>
                </c:pt>
                <c:pt idx="18885">
                  <c:v>-3.1250000000000002E-3</c:v>
                </c:pt>
                <c:pt idx="18886">
                  <c:v>3.4375000000000003E-2</c:v>
                </c:pt>
                <c:pt idx="18887">
                  <c:v>-3.9843799999999999E-2</c:v>
                </c:pt>
                <c:pt idx="18888">
                  <c:v>-0.140625</c:v>
                </c:pt>
                <c:pt idx="18889">
                  <c:v>-0.11093799999999999</c:v>
                </c:pt>
                <c:pt idx="18890">
                  <c:v>-7.1874999999999994E-2</c:v>
                </c:pt>
                <c:pt idx="18891">
                  <c:v>-7.6562500000000006E-2</c:v>
                </c:pt>
                <c:pt idx="18892">
                  <c:v>-6.4843700000000004E-2</c:v>
                </c:pt>
                <c:pt idx="18893">
                  <c:v>-8.2031199999999999E-2</c:v>
                </c:pt>
                <c:pt idx="18894">
                  <c:v>-8.4375000000000006E-2</c:v>
                </c:pt>
                <c:pt idx="18895">
                  <c:v>-7.1093799999999999E-2</c:v>
                </c:pt>
                <c:pt idx="18896">
                  <c:v>-7.1874999999999994E-2</c:v>
                </c:pt>
                <c:pt idx="18897">
                  <c:v>-7.5781299999999996E-2</c:v>
                </c:pt>
                <c:pt idx="18898">
                  <c:v>-4.9218699999999997E-2</c:v>
                </c:pt>
                <c:pt idx="18899">
                  <c:v>-0.119531</c:v>
                </c:pt>
                <c:pt idx="18900">
                  <c:v>-0.12343700000000001</c:v>
                </c:pt>
                <c:pt idx="18901">
                  <c:v>-9.8437499999999997E-2</c:v>
                </c:pt>
                <c:pt idx="18902">
                  <c:v>-8.3593799999999996E-2</c:v>
                </c:pt>
                <c:pt idx="18903">
                  <c:v>1.6406199999999999E-2</c:v>
                </c:pt>
                <c:pt idx="18904">
                  <c:v>-6.6406199999999999E-2</c:v>
                </c:pt>
                <c:pt idx="18905">
                  <c:v>-0.125</c:v>
                </c:pt>
                <c:pt idx="18906">
                  <c:v>-3.4375000000000003E-2</c:v>
                </c:pt>
                <c:pt idx="18907">
                  <c:v>-0.103906</c:v>
                </c:pt>
                <c:pt idx="18908">
                  <c:v>-0.108594</c:v>
                </c:pt>
                <c:pt idx="18909">
                  <c:v>-6.25E-2</c:v>
                </c:pt>
                <c:pt idx="18910">
                  <c:v>-5.7812500000000003E-2</c:v>
                </c:pt>
                <c:pt idx="18911">
                  <c:v>3.90625E-3</c:v>
                </c:pt>
                <c:pt idx="18912">
                  <c:v>-4.0625000000000001E-2</c:v>
                </c:pt>
                <c:pt idx="18913">
                  <c:v>-0.125</c:v>
                </c:pt>
                <c:pt idx="18914">
                  <c:v>-3.9843799999999999E-2</c:v>
                </c:pt>
                <c:pt idx="18915">
                  <c:v>-7.6562500000000006E-2</c:v>
                </c:pt>
                <c:pt idx="18916">
                  <c:v>-8.2031199999999999E-2</c:v>
                </c:pt>
                <c:pt idx="18917">
                  <c:v>-7.4218800000000001E-2</c:v>
                </c:pt>
                <c:pt idx="18918">
                  <c:v>-7.8906299999999999E-2</c:v>
                </c:pt>
                <c:pt idx="18919">
                  <c:v>-1.0156200000000001E-2</c:v>
                </c:pt>
                <c:pt idx="18920">
                  <c:v>-4.2187500000000003E-2</c:v>
                </c:pt>
                <c:pt idx="18921">
                  <c:v>-7.3437500000000003E-2</c:v>
                </c:pt>
                <c:pt idx="18922">
                  <c:v>-4.0625000000000001E-2</c:v>
                </c:pt>
                <c:pt idx="18923">
                  <c:v>-9.1406299999999996E-2</c:v>
                </c:pt>
                <c:pt idx="18924">
                  <c:v>-4.4531300000000003E-2</c:v>
                </c:pt>
                <c:pt idx="18925">
                  <c:v>-2.3437499999999999E-3</c:v>
                </c:pt>
                <c:pt idx="18926">
                  <c:v>-0.121875</c:v>
                </c:pt>
                <c:pt idx="18927">
                  <c:v>-0.102344</c:v>
                </c:pt>
                <c:pt idx="18928">
                  <c:v>1.2500000000000001E-2</c:v>
                </c:pt>
                <c:pt idx="18929">
                  <c:v>-3.125E-2</c:v>
                </c:pt>
                <c:pt idx="18930">
                  <c:v>-4.6093799999999997E-2</c:v>
                </c:pt>
                <c:pt idx="18931">
                  <c:v>-9.0624999999999997E-2</c:v>
                </c:pt>
                <c:pt idx="18932">
                  <c:v>-0.12812499999999999</c:v>
                </c:pt>
                <c:pt idx="18933">
                  <c:v>-0.114844</c:v>
                </c:pt>
                <c:pt idx="18934">
                  <c:v>-0.101562</c:v>
                </c:pt>
                <c:pt idx="18935">
                  <c:v>-8.5937500000000007E-3</c:v>
                </c:pt>
                <c:pt idx="18936">
                  <c:v>-0.13203100000000001</c:v>
                </c:pt>
                <c:pt idx="18937">
                  <c:v>-0.14765600000000001</c:v>
                </c:pt>
                <c:pt idx="18938">
                  <c:v>-3.5156199999999999E-2</c:v>
                </c:pt>
                <c:pt idx="18939">
                  <c:v>-1.3281299999999999E-2</c:v>
                </c:pt>
                <c:pt idx="18940">
                  <c:v>-7.5781299999999996E-2</c:v>
                </c:pt>
                <c:pt idx="18941">
                  <c:v>3.6718800000000003E-2</c:v>
                </c:pt>
                <c:pt idx="18942">
                  <c:v>-6.3281299999999999E-2</c:v>
                </c:pt>
                <c:pt idx="18943">
                  <c:v>-0.157031</c:v>
                </c:pt>
                <c:pt idx="18944">
                  <c:v>-0.19375000000000001</c:v>
                </c:pt>
                <c:pt idx="18945">
                  <c:v>-0.10312499999999999</c:v>
                </c:pt>
                <c:pt idx="18946">
                  <c:v>2.0312500000000001E-2</c:v>
                </c:pt>
                <c:pt idx="18947">
                  <c:v>-1.5625E-2</c:v>
                </c:pt>
                <c:pt idx="18948">
                  <c:v>-0.18359400000000001</c:v>
                </c:pt>
                <c:pt idx="18949">
                  <c:v>-0.17421900000000001</c:v>
                </c:pt>
                <c:pt idx="18950">
                  <c:v>-0.121875</c:v>
                </c:pt>
                <c:pt idx="18951">
                  <c:v>-4.1406199999999997E-2</c:v>
                </c:pt>
                <c:pt idx="18952">
                  <c:v>-8.8281200000000004E-2</c:v>
                </c:pt>
                <c:pt idx="18953">
                  <c:v>-0.12109399999999999</c:v>
                </c:pt>
                <c:pt idx="18954">
                  <c:v>-9.2968800000000004E-2</c:v>
                </c:pt>
                <c:pt idx="18955">
                  <c:v>-6.1718799999999997E-2</c:v>
                </c:pt>
                <c:pt idx="18956">
                  <c:v>-5.5468799999999999E-2</c:v>
                </c:pt>
                <c:pt idx="18957">
                  <c:v>-6.5625000000000003E-2</c:v>
                </c:pt>
                <c:pt idx="18958">
                  <c:v>-0.13906199999999999</c:v>
                </c:pt>
                <c:pt idx="18959">
                  <c:v>-8.3593799999999996E-2</c:v>
                </c:pt>
                <c:pt idx="18960">
                  <c:v>-0.11874999999999999</c:v>
                </c:pt>
                <c:pt idx="18961">
                  <c:v>-0.114844</c:v>
                </c:pt>
                <c:pt idx="18962">
                  <c:v>-9.375E-2</c:v>
                </c:pt>
                <c:pt idx="18963">
                  <c:v>-6.8750000000000006E-2</c:v>
                </c:pt>
                <c:pt idx="18964">
                  <c:v>-6.3281299999999999E-2</c:v>
                </c:pt>
                <c:pt idx="18965">
                  <c:v>-6.0937499999999999E-2</c:v>
                </c:pt>
                <c:pt idx="18966">
                  <c:v>-0.124219</c:v>
                </c:pt>
                <c:pt idx="18967">
                  <c:v>-0.1</c:v>
                </c:pt>
                <c:pt idx="18968">
                  <c:v>-8.2812499999999997E-2</c:v>
                </c:pt>
                <c:pt idx="18969">
                  <c:v>-9.0624999999999997E-2</c:v>
                </c:pt>
                <c:pt idx="18970">
                  <c:v>-7.6562500000000006E-2</c:v>
                </c:pt>
                <c:pt idx="18971">
                  <c:v>-6.7187499999999997E-2</c:v>
                </c:pt>
                <c:pt idx="18972">
                  <c:v>-3.9843799999999999E-2</c:v>
                </c:pt>
                <c:pt idx="18973">
                  <c:v>-2.1874999999999999E-2</c:v>
                </c:pt>
                <c:pt idx="18974">
                  <c:v>-0.108594</c:v>
                </c:pt>
                <c:pt idx="18975">
                  <c:v>-7.3437500000000003E-2</c:v>
                </c:pt>
                <c:pt idx="18976">
                  <c:v>-5.9374999999999997E-2</c:v>
                </c:pt>
                <c:pt idx="18977">
                  <c:v>-9.6875000000000003E-2</c:v>
                </c:pt>
                <c:pt idx="18978">
                  <c:v>-7.03125E-2</c:v>
                </c:pt>
                <c:pt idx="18979">
                  <c:v>-2.6562499999999999E-2</c:v>
                </c:pt>
                <c:pt idx="18980">
                  <c:v>-3.2812500000000001E-2</c:v>
                </c:pt>
                <c:pt idx="18981">
                  <c:v>-2.6562499999999999E-2</c:v>
                </c:pt>
                <c:pt idx="18982">
                  <c:v>-0.12109399999999999</c:v>
                </c:pt>
                <c:pt idx="18983">
                  <c:v>-9.8437499999999997E-2</c:v>
                </c:pt>
                <c:pt idx="18984">
                  <c:v>-4.4531300000000003E-2</c:v>
                </c:pt>
                <c:pt idx="18985">
                  <c:v>-6.4843700000000004E-2</c:v>
                </c:pt>
                <c:pt idx="18986">
                  <c:v>-7.8906299999999999E-2</c:v>
                </c:pt>
                <c:pt idx="18987">
                  <c:v>-4.0625000000000001E-2</c:v>
                </c:pt>
                <c:pt idx="18988">
                  <c:v>-3.125E-2</c:v>
                </c:pt>
                <c:pt idx="18989">
                  <c:v>-1.2500000000000001E-2</c:v>
                </c:pt>
                <c:pt idx="18990">
                  <c:v>-0.12343700000000001</c:v>
                </c:pt>
                <c:pt idx="18991">
                  <c:v>-0.13125000000000001</c:v>
                </c:pt>
                <c:pt idx="18992">
                  <c:v>-6.1718799999999997E-2</c:v>
                </c:pt>
                <c:pt idx="18993">
                  <c:v>-9.6093700000000004E-2</c:v>
                </c:pt>
                <c:pt idx="18994">
                  <c:v>-0.12812499999999999</c:v>
                </c:pt>
                <c:pt idx="18995">
                  <c:v>-7.1874999999999994E-2</c:v>
                </c:pt>
                <c:pt idx="18996">
                  <c:v>-1.4843800000000001E-2</c:v>
                </c:pt>
                <c:pt idx="18997">
                  <c:v>-1.40625E-2</c:v>
                </c:pt>
                <c:pt idx="18998">
                  <c:v>-9.2968800000000004E-2</c:v>
                </c:pt>
                <c:pt idx="18999">
                  <c:v>-0.14921899999999999</c:v>
                </c:pt>
                <c:pt idx="19000">
                  <c:v>-8.2031199999999999E-2</c:v>
                </c:pt>
                <c:pt idx="19001">
                  <c:v>-7.8906299999999999E-2</c:v>
                </c:pt>
                <c:pt idx="19002">
                  <c:v>-9.375E-2</c:v>
                </c:pt>
                <c:pt idx="19003">
                  <c:v>-9.7656199999999999E-2</c:v>
                </c:pt>
                <c:pt idx="19004">
                  <c:v>-5.3906299999999997E-2</c:v>
                </c:pt>
                <c:pt idx="19005">
                  <c:v>3.1250000000000002E-3</c:v>
                </c:pt>
                <c:pt idx="19006">
                  <c:v>-4.3749999999999997E-2</c:v>
                </c:pt>
                <c:pt idx="19007">
                  <c:v>-5.7031199999999997E-2</c:v>
                </c:pt>
                <c:pt idx="19008">
                  <c:v>-5.46875E-2</c:v>
                </c:pt>
                <c:pt idx="19009">
                  <c:v>-0.13203100000000001</c:v>
                </c:pt>
                <c:pt idx="19010">
                  <c:v>-0.120313</c:v>
                </c:pt>
                <c:pt idx="19011">
                  <c:v>-5.0781199999999999E-2</c:v>
                </c:pt>
                <c:pt idx="19012">
                  <c:v>-4.8437500000000001E-2</c:v>
                </c:pt>
                <c:pt idx="19013">
                  <c:v>-8.3593799999999996E-2</c:v>
                </c:pt>
                <c:pt idx="19014">
                  <c:v>-0.12812499999999999</c:v>
                </c:pt>
                <c:pt idx="19015">
                  <c:v>-0.13125000000000001</c:v>
                </c:pt>
                <c:pt idx="19016">
                  <c:v>-3.8281299999999997E-2</c:v>
                </c:pt>
                <c:pt idx="19017">
                  <c:v>0.108594</c:v>
                </c:pt>
                <c:pt idx="19018">
                  <c:v>4.6093700000000001E-2</c:v>
                </c:pt>
                <c:pt idx="19019">
                  <c:v>1.2500000000000001E-2</c:v>
                </c:pt>
                <c:pt idx="19020">
                  <c:v>-2.4218799999999999E-2</c:v>
                </c:pt>
                <c:pt idx="19021">
                  <c:v>-0.19687499999999999</c:v>
                </c:pt>
                <c:pt idx="19022">
                  <c:v>-0.208594</c:v>
                </c:pt>
                <c:pt idx="19023">
                  <c:v>-0.16406200000000001</c:v>
                </c:pt>
                <c:pt idx="19024">
                  <c:v>-0.10625</c:v>
                </c:pt>
                <c:pt idx="19025">
                  <c:v>-8.3593799999999996E-2</c:v>
                </c:pt>
                <c:pt idx="19026">
                  <c:v>-8.5156300000000004E-2</c:v>
                </c:pt>
                <c:pt idx="19027">
                  <c:v>-0.109375</c:v>
                </c:pt>
                <c:pt idx="19028">
                  <c:v>-0.10546899999999999</c:v>
                </c:pt>
                <c:pt idx="19029">
                  <c:v>-8.59375E-2</c:v>
                </c:pt>
                <c:pt idx="19030">
                  <c:v>-9.5312499999999994E-2</c:v>
                </c:pt>
                <c:pt idx="19031">
                  <c:v>-8.8281200000000004E-2</c:v>
                </c:pt>
                <c:pt idx="19032">
                  <c:v>-7.6562500000000006E-2</c:v>
                </c:pt>
                <c:pt idx="19033">
                  <c:v>-7.9687499999999994E-2</c:v>
                </c:pt>
                <c:pt idx="19034">
                  <c:v>-0.100781</c:v>
                </c:pt>
                <c:pt idx="19035">
                  <c:v>-8.9062500000000003E-2</c:v>
                </c:pt>
                <c:pt idx="19036">
                  <c:v>-7.3437500000000003E-2</c:v>
                </c:pt>
                <c:pt idx="19037">
                  <c:v>-9.375E-2</c:v>
                </c:pt>
                <c:pt idx="19038">
                  <c:v>-7.7343800000000004E-2</c:v>
                </c:pt>
                <c:pt idx="19039">
                  <c:v>-8.2812499999999997E-2</c:v>
                </c:pt>
                <c:pt idx="19040">
                  <c:v>-8.9062500000000003E-2</c:v>
                </c:pt>
                <c:pt idx="19041">
                  <c:v>-7.03125E-2</c:v>
                </c:pt>
                <c:pt idx="19042">
                  <c:v>-8.2031199999999999E-2</c:v>
                </c:pt>
                <c:pt idx="19043">
                  <c:v>-6.5625000000000003E-2</c:v>
                </c:pt>
                <c:pt idx="19044">
                  <c:v>-7.9687499999999994E-2</c:v>
                </c:pt>
                <c:pt idx="19045">
                  <c:v>-7.1093799999999999E-2</c:v>
                </c:pt>
                <c:pt idx="19046">
                  <c:v>-8.3593799999999996E-2</c:v>
                </c:pt>
                <c:pt idx="19047">
                  <c:v>-0.10546899999999999</c:v>
                </c:pt>
                <c:pt idx="19048">
                  <c:v>-7.8906299999999999E-2</c:v>
                </c:pt>
                <c:pt idx="19049">
                  <c:v>-7.1874999999999994E-2</c:v>
                </c:pt>
                <c:pt idx="19050">
                  <c:v>-3.3593699999999997E-2</c:v>
                </c:pt>
                <c:pt idx="19051">
                  <c:v>-5.7031199999999997E-2</c:v>
                </c:pt>
                <c:pt idx="19052">
                  <c:v>-6.7968799999999996E-2</c:v>
                </c:pt>
                <c:pt idx="19053">
                  <c:v>-7.3437500000000003E-2</c:v>
                </c:pt>
                <c:pt idx="19054">
                  <c:v>-5.8593800000000001E-2</c:v>
                </c:pt>
                <c:pt idx="19055">
                  <c:v>-7.5781299999999996E-2</c:v>
                </c:pt>
                <c:pt idx="19056">
                  <c:v>-8.3593799999999996E-2</c:v>
                </c:pt>
                <c:pt idx="19057">
                  <c:v>-3.6718800000000003E-2</c:v>
                </c:pt>
                <c:pt idx="19058">
                  <c:v>-2.9687499999999999E-2</c:v>
                </c:pt>
                <c:pt idx="19059">
                  <c:v>-7.1093799999999999E-2</c:v>
                </c:pt>
                <c:pt idx="19060">
                  <c:v>-7.5781299999999996E-2</c:v>
                </c:pt>
                <c:pt idx="19061">
                  <c:v>-7.03125E-2</c:v>
                </c:pt>
                <c:pt idx="19062">
                  <c:v>-7.3437500000000003E-2</c:v>
                </c:pt>
                <c:pt idx="19063">
                  <c:v>-8.59375E-2</c:v>
                </c:pt>
                <c:pt idx="19064">
                  <c:v>-7.03125E-2</c:v>
                </c:pt>
                <c:pt idx="19065">
                  <c:v>-6.3281299999999999E-2</c:v>
                </c:pt>
                <c:pt idx="19066">
                  <c:v>-2.5781200000000001E-2</c:v>
                </c:pt>
                <c:pt idx="19067">
                  <c:v>-0.120313</c:v>
                </c:pt>
                <c:pt idx="19068">
                  <c:v>-9.2968800000000004E-2</c:v>
                </c:pt>
                <c:pt idx="19069">
                  <c:v>-6.9531300000000004E-2</c:v>
                </c:pt>
                <c:pt idx="19070">
                  <c:v>-8.6718799999999999E-2</c:v>
                </c:pt>
                <c:pt idx="19071">
                  <c:v>-7.1093799999999999E-2</c:v>
                </c:pt>
                <c:pt idx="19072">
                  <c:v>-6.0937499999999999E-2</c:v>
                </c:pt>
                <c:pt idx="19073">
                  <c:v>-4.3749999999999997E-2</c:v>
                </c:pt>
                <c:pt idx="19074">
                  <c:v>-1.40625E-2</c:v>
                </c:pt>
                <c:pt idx="19075">
                  <c:v>-0.12812499999999999</c:v>
                </c:pt>
                <c:pt idx="19076">
                  <c:v>-0.05</c:v>
                </c:pt>
                <c:pt idx="19077">
                  <c:v>-3.90625E-2</c:v>
                </c:pt>
                <c:pt idx="19078">
                  <c:v>-0.10781200000000001</c:v>
                </c:pt>
                <c:pt idx="19079">
                  <c:v>-8.9062500000000003E-2</c:v>
                </c:pt>
                <c:pt idx="19080">
                  <c:v>-4.3749999999999997E-2</c:v>
                </c:pt>
                <c:pt idx="19081">
                  <c:v>-5.2343800000000003E-2</c:v>
                </c:pt>
                <c:pt idx="19082">
                  <c:v>-2.7343800000000001E-2</c:v>
                </c:pt>
                <c:pt idx="19083">
                  <c:v>-0.12734400000000001</c:v>
                </c:pt>
                <c:pt idx="19084">
                  <c:v>-7.8125E-2</c:v>
                </c:pt>
                <c:pt idx="19085">
                  <c:v>-5.2343800000000003E-2</c:v>
                </c:pt>
                <c:pt idx="19086">
                  <c:v>-0.103906</c:v>
                </c:pt>
                <c:pt idx="19087">
                  <c:v>-6.5625000000000003E-2</c:v>
                </c:pt>
                <c:pt idx="19088">
                  <c:v>-5.7031199999999997E-2</c:v>
                </c:pt>
                <c:pt idx="19089">
                  <c:v>-6.7187499999999997E-2</c:v>
                </c:pt>
                <c:pt idx="19090">
                  <c:v>-5.1562499999999997E-2</c:v>
                </c:pt>
                <c:pt idx="19091">
                  <c:v>-0.110156</c:v>
                </c:pt>
                <c:pt idx="19092">
                  <c:v>-0.10781200000000001</c:v>
                </c:pt>
                <c:pt idx="19093">
                  <c:v>-6.4843700000000004E-2</c:v>
                </c:pt>
                <c:pt idx="19094">
                  <c:v>-9.6093700000000004E-2</c:v>
                </c:pt>
                <c:pt idx="19095">
                  <c:v>-7.3437500000000003E-2</c:v>
                </c:pt>
                <c:pt idx="19096">
                  <c:v>-6.5625000000000003E-2</c:v>
                </c:pt>
                <c:pt idx="19097">
                  <c:v>-6.7187499999999997E-2</c:v>
                </c:pt>
                <c:pt idx="19098">
                  <c:v>-4.5312499999999999E-2</c:v>
                </c:pt>
                <c:pt idx="19099">
                  <c:v>-0.11874999999999999</c:v>
                </c:pt>
                <c:pt idx="19100">
                  <c:v>-8.6718799999999999E-2</c:v>
                </c:pt>
                <c:pt idx="19101">
                  <c:v>-2.9687499999999999E-2</c:v>
                </c:pt>
                <c:pt idx="19102">
                  <c:v>-0.110156</c:v>
                </c:pt>
                <c:pt idx="19103">
                  <c:v>-0.101562</c:v>
                </c:pt>
                <c:pt idx="19104">
                  <c:v>-5.1562499999999997E-2</c:v>
                </c:pt>
                <c:pt idx="19105">
                  <c:v>-6.1718799999999997E-2</c:v>
                </c:pt>
                <c:pt idx="19106">
                  <c:v>3.1250000000000002E-3</c:v>
                </c:pt>
                <c:pt idx="19107">
                  <c:v>-9.4531299999999999E-2</c:v>
                </c:pt>
                <c:pt idx="19108">
                  <c:v>-0.13203100000000001</c:v>
                </c:pt>
                <c:pt idx="19109">
                  <c:v>-2.4218799999999999E-2</c:v>
                </c:pt>
                <c:pt idx="19110">
                  <c:v>-0.10625</c:v>
                </c:pt>
                <c:pt idx="19111">
                  <c:v>-0.13671900000000001</c:v>
                </c:pt>
                <c:pt idx="19112">
                  <c:v>-0.12109399999999999</c:v>
                </c:pt>
                <c:pt idx="19113">
                  <c:v>-7.6562500000000006E-2</c:v>
                </c:pt>
                <c:pt idx="19114">
                  <c:v>-1.4843800000000001E-2</c:v>
                </c:pt>
                <c:pt idx="19115">
                  <c:v>-8.2812499999999997E-2</c:v>
                </c:pt>
                <c:pt idx="19116">
                  <c:v>-0.15625</c:v>
                </c:pt>
                <c:pt idx="19117">
                  <c:v>-9.0624999999999997E-2</c:v>
                </c:pt>
                <c:pt idx="19118">
                  <c:v>-8.9843800000000001E-2</c:v>
                </c:pt>
                <c:pt idx="19119">
                  <c:v>-9.6875000000000003E-2</c:v>
                </c:pt>
                <c:pt idx="19120">
                  <c:v>-8.5156300000000004E-2</c:v>
                </c:pt>
                <c:pt idx="19121">
                  <c:v>-9.2968800000000004E-2</c:v>
                </c:pt>
                <c:pt idx="19122">
                  <c:v>-3.1250000000000002E-3</c:v>
                </c:pt>
                <c:pt idx="19123">
                  <c:v>-5.7031199999999997E-2</c:v>
                </c:pt>
                <c:pt idx="19124">
                  <c:v>-0.135156</c:v>
                </c:pt>
                <c:pt idx="19125">
                  <c:v>-0.100781</c:v>
                </c:pt>
                <c:pt idx="19126">
                  <c:v>-8.2031199999999999E-2</c:v>
                </c:pt>
                <c:pt idx="19127">
                  <c:v>-7.4999999999999997E-2</c:v>
                </c:pt>
                <c:pt idx="19128">
                  <c:v>-6.8750000000000006E-2</c:v>
                </c:pt>
                <c:pt idx="19129">
                  <c:v>-7.8125E-2</c:v>
                </c:pt>
                <c:pt idx="19130">
                  <c:v>-2.1093799999999999E-2</c:v>
                </c:pt>
                <c:pt idx="19131">
                  <c:v>-5.3124999999999999E-2</c:v>
                </c:pt>
                <c:pt idx="19132">
                  <c:v>-8.9843800000000001E-2</c:v>
                </c:pt>
                <c:pt idx="19133">
                  <c:v>-5.46875E-2</c:v>
                </c:pt>
                <c:pt idx="19134">
                  <c:v>-7.1093799999999999E-2</c:v>
                </c:pt>
                <c:pt idx="19135">
                  <c:v>-9.8437499999999997E-2</c:v>
                </c:pt>
                <c:pt idx="19136">
                  <c:v>3.7499999999999999E-2</c:v>
                </c:pt>
                <c:pt idx="19137">
                  <c:v>-9.7656199999999999E-2</c:v>
                </c:pt>
                <c:pt idx="19138">
                  <c:v>-0.16484399999999999</c:v>
                </c:pt>
                <c:pt idx="19139">
                  <c:v>-0.103906</c:v>
                </c:pt>
                <c:pt idx="19140">
                  <c:v>-3.90625E-2</c:v>
                </c:pt>
                <c:pt idx="19141">
                  <c:v>7.6562500000000006E-2</c:v>
                </c:pt>
                <c:pt idx="19142">
                  <c:v>-2.5000000000000001E-2</c:v>
                </c:pt>
                <c:pt idx="19143">
                  <c:v>-6.8750000000000006E-2</c:v>
                </c:pt>
                <c:pt idx="19144">
                  <c:v>-5.2343800000000003E-2</c:v>
                </c:pt>
                <c:pt idx="19145">
                  <c:v>-9.0624999999999997E-2</c:v>
                </c:pt>
                <c:pt idx="19146">
                  <c:v>-6.3281299999999999E-2</c:v>
                </c:pt>
                <c:pt idx="19147">
                  <c:v>9.9218799999999996E-2</c:v>
                </c:pt>
                <c:pt idx="19148">
                  <c:v>-5.0781199999999999E-2</c:v>
                </c:pt>
                <c:pt idx="19149">
                  <c:v>-0.14765600000000001</c:v>
                </c:pt>
                <c:pt idx="19150">
                  <c:v>-0.107031</c:v>
                </c:pt>
                <c:pt idx="19151">
                  <c:v>-2.2656300000000001E-2</c:v>
                </c:pt>
                <c:pt idx="19152">
                  <c:v>-1.4843800000000001E-2</c:v>
                </c:pt>
                <c:pt idx="19153">
                  <c:v>7.0312500000000002E-3</c:v>
                </c:pt>
                <c:pt idx="19154">
                  <c:v>5.7031199999999997E-2</c:v>
                </c:pt>
                <c:pt idx="19155">
                  <c:v>-0.11093799999999999</c:v>
                </c:pt>
                <c:pt idx="19156">
                  <c:v>-0.146094</c:v>
                </c:pt>
                <c:pt idx="19157">
                  <c:v>-0.125</c:v>
                </c:pt>
                <c:pt idx="19158">
                  <c:v>-5.8593800000000001E-2</c:v>
                </c:pt>
                <c:pt idx="19159">
                  <c:v>-4.2187500000000003E-2</c:v>
                </c:pt>
                <c:pt idx="19160">
                  <c:v>-8.6718799999999999E-2</c:v>
                </c:pt>
                <c:pt idx="19161">
                  <c:v>-0.12734400000000001</c:v>
                </c:pt>
                <c:pt idx="19162">
                  <c:v>-0.119531</c:v>
                </c:pt>
                <c:pt idx="19163">
                  <c:v>-0.1</c:v>
                </c:pt>
                <c:pt idx="19164">
                  <c:v>-7.4999999999999997E-2</c:v>
                </c:pt>
                <c:pt idx="19165">
                  <c:v>-5.46875E-2</c:v>
                </c:pt>
                <c:pt idx="19166">
                  <c:v>-9.5312499999999994E-2</c:v>
                </c:pt>
                <c:pt idx="19167">
                  <c:v>-7.1874999999999994E-2</c:v>
                </c:pt>
                <c:pt idx="19168">
                  <c:v>-6.8750000000000006E-2</c:v>
                </c:pt>
                <c:pt idx="19169">
                  <c:v>-6.0937499999999999E-2</c:v>
                </c:pt>
                <c:pt idx="19170">
                  <c:v>-2.4218799999999999E-2</c:v>
                </c:pt>
                <c:pt idx="19171">
                  <c:v>-6.0937499999999999E-2</c:v>
                </c:pt>
                <c:pt idx="19172">
                  <c:v>-9.2187500000000006E-2</c:v>
                </c:pt>
                <c:pt idx="19173">
                  <c:v>-6.6406199999999999E-2</c:v>
                </c:pt>
                <c:pt idx="19174">
                  <c:v>-8.2031199999999999E-2</c:v>
                </c:pt>
                <c:pt idx="19175">
                  <c:v>-6.25E-2</c:v>
                </c:pt>
                <c:pt idx="19176">
                  <c:v>-1.7187500000000001E-2</c:v>
                </c:pt>
                <c:pt idx="19177">
                  <c:v>-3.8281299999999997E-2</c:v>
                </c:pt>
                <c:pt idx="19178">
                  <c:v>-0.11093799999999999</c:v>
                </c:pt>
                <c:pt idx="19179">
                  <c:v>-0.13203100000000001</c:v>
                </c:pt>
                <c:pt idx="19180">
                  <c:v>-0.117969</c:v>
                </c:pt>
                <c:pt idx="19181">
                  <c:v>-7.9687499999999994E-2</c:v>
                </c:pt>
                <c:pt idx="19182">
                  <c:v>-7.5781299999999996E-2</c:v>
                </c:pt>
                <c:pt idx="19183">
                  <c:v>-4.7656299999999999E-2</c:v>
                </c:pt>
                <c:pt idx="19184">
                  <c:v>-9.3749999999999997E-3</c:v>
                </c:pt>
                <c:pt idx="19185">
                  <c:v>-6.25E-2</c:v>
                </c:pt>
                <c:pt idx="19186">
                  <c:v>-0.14453099999999999</c:v>
                </c:pt>
                <c:pt idx="19187">
                  <c:v>-0.125781</c:v>
                </c:pt>
                <c:pt idx="19188">
                  <c:v>-8.8281200000000004E-2</c:v>
                </c:pt>
                <c:pt idx="19189">
                  <c:v>-0.100781</c:v>
                </c:pt>
                <c:pt idx="19190">
                  <c:v>-0.1125</c:v>
                </c:pt>
                <c:pt idx="19191">
                  <c:v>-8.8281200000000004E-2</c:v>
                </c:pt>
                <c:pt idx="19192">
                  <c:v>-1.8749999999999999E-2</c:v>
                </c:pt>
                <c:pt idx="19193">
                  <c:v>-0.135156</c:v>
                </c:pt>
                <c:pt idx="19194">
                  <c:v>-0.15390599999999999</c:v>
                </c:pt>
                <c:pt idx="19195">
                  <c:v>-9.0624999999999997E-2</c:v>
                </c:pt>
                <c:pt idx="19196">
                  <c:v>-6.7187499999999997E-2</c:v>
                </c:pt>
                <c:pt idx="19197">
                  <c:v>-9.375E-2</c:v>
                </c:pt>
                <c:pt idx="19198">
                  <c:v>-6.3281299999999999E-2</c:v>
                </c:pt>
                <c:pt idx="19199">
                  <c:v>-5.6250000000000001E-2</c:v>
                </c:pt>
                <c:pt idx="19200">
                  <c:v>-4.2187500000000003E-2</c:v>
                </c:pt>
                <c:pt idx="19201">
                  <c:v>-0.10546899999999999</c:v>
                </c:pt>
                <c:pt idx="19202">
                  <c:v>-0.119531</c:v>
                </c:pt>
                <c:pt idx="19203">
                  <c:v>-8.3593799999999996E-2</c:v>
                </c:pt>
                <c:pt idx="19204">
                  <c:v>-8.7499999999999994E-2</c:v>
                </c:pt>
                <c:pt idx="19205">
                  <c:v>-9.0624999999999997E-2</c:v>
                </c:pt>
                <c:pt idx="19206">
                  <c:v>-7.3437500000000003E-2</c:v>
                </c:pt>
                <c:pt idx="19207">
                  <c:v>-8.3593799999999996E-2</c:v>
                </c:pt>
                <c:pt idx="19208">
                  <c:v>-2.4218799999999999E-2</c:v>
                </c:pt>
                <c:pt idx="19209">
                  <c:v>-9.4531299999999999E-2</c:v>
                </c:pt>
                <c:pt idx="19210">
                  <c:v>-0.10625</c:v>
                </c:pt>
                <c:pt idx="19211">
                  <c:v>-4.1406199999999997E-2</c:v>
                </c:pt>
                <c:pt idx="19212">
                  <c:v>-7.1874999999999994E-2</c:v>
                </c:pt>
                <c:pt idx="19213">
                  <c:v>-0.11093799999999999</c:v>
                </c:pt>
                <c:pt idx="19214">
                  <c:v>-9.2187500000000006E-2</c:v>
                </c:pt>
                <c:pt idx="19215">
                  <c:v>-5.9374999999999997E-2</c:v>
                </c:pt>
                <c:pt idx="19216">
                  <c:v>-1.6406299999999999E-2</c:v>
                </c:pt>
                <c:pt idx="19217">
                  <c:v>-7.1874999999999994E-2</c:v>
                </c:pt>
                <c:pt idx="19218">
                  <c:v>-7.6562500000000006E-2</c:v>
                </c:pt>
                <c:pt idx="19219">
                  <c:v>-6.5625000000000003E-2</c:v>
                </c:pt>
                <c:pt idx="19220">
                  <c:v>-5.1562499999999997E-2</c:v>
                </c:pt>
                <c:pt idx="19221">
                  <c:v>-5.5468799999999999E-2</c:v>
                </c:pt>
                <c:pt idx="19222">
                  <c:v>-4.7656299999999999E-2</c:v>
                </c:pt>
                <c:pt idx="19223">
                  <c:v>-6.6406199999999999E-2</c:v>
                </c:pt>
                <c:pt idx="19224">
                  <c:v>-6.8750000000000006E-2</c:v>
                </c:pt>
                <c:pt idx="19225">
                  <c:v>-7.1093799999999999E-2</c:v>
                </c:pt>
                <c:pt idx="19226">
                  <c:v>-7.4999999999999997E-2</c:v>
                </c:pt>
                <c:pt idx="19227">
                  <c:v>-6.9531300000000004E-2</c:v>
                </c:pt>
                <c:pt idx="19228">
                  <c:v>-7.8906299999999999E-2</c:v>
                </c:pt>
                <c:pt idx="19229">
                  <c:v>-7.9687499999999994E-2</c:v>
                </c:pt>
                <c:pt idx="19230">
                  <c:v>-5.2343800000000003E-2</c:v>
                </c:pt>
                <c:pt idx="19231">
                  <c:v>-6.25E-2</c:v>
                </c:pt>
                <c:pt idx="19232">
                  <c:v>-0.10781200000000001</c:v>
                </c:pt>
                <c:pt idx="19233">
                  <c:v>-0.12343700000000001</c:v>
                </c:pt>
                <c:pt idx="19234">
                  <c:v>-9.6875000000000003E-2</c:v>
                </c:pt>
                <c:pt idx="19235">
                  <c:v>-5.7031199999999997E-2</c:v>
                </c:pt>
                <c:pt idx="19236">
                  <c:v>-8.0468700000000004E-2</c:v>
                </c:pt>
                <c:pt idx="19237">
                  <c:v>-8.3593799999999996E-2</c:v>
                </c:pt>
                <c:pt idx="19238">
                  <c:v>-6.7187499999999997E-2</c:v>
                </c:pt>
                <c:pt idx="19239">
                  <c:v>-1.3281299999999999E-2</c:v>
                </c:pt>
                <c:pt idx="19240">
                  <c:v>-3.2031299999999999E-2</c:v>
                </c:pt>
                <c:pt idx="19241">
                  <c:v>-7.1874999999999994E-2</c:v>
                </c:pt>
                <c:pt idx="19242">
                  <c:v>-0.135156</c:v>
                </c:pt>
                <c:pt idx="19243">
                  <c:v>-4.1406199999999997E-2</c:v>
                </c:pt>
                <c:pt idx="19244">
                  <c:v>-3.8281299999999997E-2</c:v>
                </c:pt>
                <c:pt idx="19245">
                  <c:v>-4.8437500000000001E-2</c:v>
                </c:pt>
                <c:pt idx="19246">
                  <c:v>-0.13437499999999999</c:v>
                </c:pt>
                <c:pt idx="19247">
                  <c:v>-5.4687499999999997E-3</c:v>
                </c:pt>
                <c:pt idx="19248">
                  <c:v>-6.6406199999999999E-2</c:v>
                </c:pt>
                <c:pt idx="19249">
                  <c:v>1.2500000000000001E-2</c:v>
                </c:pt>
                <c:pt idx="19250">
                  <c:v>5.2343800000000003E-2</c:v>
                </c:pt>
                <c:pt idx="19251">
                  <c:v>-2.0312500000000001E-2</c:v>
                </c:pt>
                <c:pt idx="19252">
                  <c:v>3.4375000000000003E-2</c:v>
                </c:pt>
                <c:pt idx="19253">
                  <c:v>-0.05</c:v>
                </c:pt>
                <c:pt idx="19254">
                  <c:v>-0.17890600000000001</c:v>
                </c:pt>
                <c:pt idx="19255">
                  <c:v>-0.17499999999999999</c:v>
                </c:pt>
                <c:pt idx="19256">
                  <c:v>-8.5156300000000004E-2</c:v>
                </c:pt>
                <c:pt idx="19257">
                  <c:v>1.5625E-2</c:v>
                </c:pt>
                <c:pt idx="19258">
                  <c:v>-4.1406199999999997E-2</c:v>
                </c:pt>
                <c:pt idx="19259">
                  <c:v>-0.14765600000000001</c:v>
                </c:pt>
                <c:pt idx="19260">
                  <c:v>-0.108594</c:v>
                </c:pt>
                <c:pt idx="19261">
                  <c:v>-7.03125E-2</c:v>
                </c:pt>
                <c:pt idx="19262">
                  <c:v>-6.3281299999999999E-2</c:v>
                </c:pt>
                <c:pt idx="19263">
                  <c:v>-0.10312499999999999</c:v>
                </c:pt>
                <c:pt idx="19264">
                  <c:v>-8.2812499999999997E-2</c:v>
                </c:pt>
                <c:pt idx="19265">
                  <c:v>-5.5468799999999999E-2</c:v>
                </c:pt>
                <c:pt idx="19266">
                  <c:v>-4.5312499999999999E-2</c:v>
                </c:pt>
                <c:pt idx="19267">
                  <c:v>-8.5156300000000004E-2</c:v>
                </c:pt>
                <c:pt idx="19268">
                  <c:v>-6.0937499999999999E-2</c:v>
                </c:pt>
                <c:pt idx="19269">
                  <c:v>-9.5312499999999994E-2</c:v>
                </c:pt>
                <c:pt idx="19270">
                  <c:v>-7.3437500000000003E-2</c:v>
                </c:pt>
                <c:pt idx="19271">
                  <c:v>-6.4843700000000004E-2</c:v>
                </c:pt>
                <c:pt idx="19272">
                  <c:v>-7.2656200000000004E-2</c:v>
                </c:pt>
                <c:pt idx="19273">
                  <c:v>-5.3124999999999999E-2</c:v>
                </c:pt>
                <c:pt idx="19274">
                  <c:v>-3.2812500000000001E-2</c:v>
                </c:pt>
                <c:pt idx="19275">
                  <c:v>-3.5937499999999997E-2</c:v>
                </c:pt>
                <c:pt idx="19276">
                  <c:v>-8.3593799999999996E-2</c:v>
                </c:pt>
                <c:pt idx="19277">
                  <c:v>-8.2812499999999997E-2</c:v>
                </c:pt>
                <c:pt idx="19278">
                  <c:v>-5.6250000000000001E-2</c:v>
                </c:pt>
                <c:pt idx="19279">
                  <c:v>-5.9374999999999997E-2</c:v>
                </c:pt>
                <c:pt idx="19280">
                  <c:v>-8.2031199999999999E-2</c:v>
                </c:pt>
                <c:pt idx="19281">
                  <c:v>-8.2031199999999999E-2</c:v>
                </c:pt>
                <c:pt idx="19282">
                  <c:v>-2.8125000000000001E-2</c:v>
                </c:pt>
                <c:pt idx="19283">
                  <c:v>-5.1562499999999997E-2</c:v>
                </c:pt>
                <c:pt idx="19284">
                  <c:v>-0.10781200000000001</c:v>
                </c:pt>
                <c:pt idx="19285">
                  <c:v>-9.1406299999999996E-2</c:v>
                </c:pt>
                <c:pt idx="19286">
                  <c:v>-8.2031199999999999E-2</c:v>
                </c:pt>
                <c:pt idx="19287">
                  <c:v>-8.3593799999999996E-2</c:v>
                </c:pt>
                <c:pt idx="19288">
                  <c:v>-8.2812499999999997E-2</c:v>
                </c:pt>
                <c:pt idx="19289">
                  <c:v>-6.5625000000000003E-2</c:v>
                </c:pt>
                <c:pt idx="19290">
                  <c:v>-7.8125000000000004E-4</c:v>
                </c:pt>
                <c:pt idx="19291">
                  <c:v>-5.3124999999999999E-2</c:v>
                </c:pt>
                <c:pt idx="19292">
                  <c:v>-0.125</c:v>
                </c:pt>
                <c:pt idx="19293">
                  <c:v>-3.2812500000000001E-2</c:v>
                </c:pt>
                <c:pt idx="19294">
                  <c:v>-9.0624999999999997E-2</c:v>
                </c:pt>
                <c:pt idx="19295">
                  <c:v>-0.10546899999999999</c:v>
                </c:pt>
                <c:pt idx="19296">
                  <c:v>-7.5781299999999996E-2</c:v>
                </c:pt>
                <c:pt idx="19297">
                  <c:v>-5.8593800000000001E-2</c:v>
                </c:pt>
                <c:pt idx="19298">
                  <c:v>2.8125000000000001E-2</c:v>
                </c:pt>
                <c:pt idx="19299">
                  <c:v>-5.5468799999999999E-2</c:v>
                </c:pt>
                <c:pt idx="19300">
                  <c:v>-0.13906199999999999</c:v>
                </c:pt>
                <c:pt idx="19301">
                  <c:v>-3.90625E-2</c:v>
                </c:pt>
                <c:pt idx="19302">
                  <c:v>-7.6562500000000006E-2</c:v>
                </c:pt>
                <c:pt idx="19303">
                  <c:v>-0.10312499999999999</c:v>
                </c:pt>
                <c:pt idx="19304">
                  <c:v>-7.5781299999999996E-2</c:v>
                </c:pt>
                <c:pt idx="19305">
                  <c:v>-6.8750000000000006E-2</c:v>
                </c:pt>
                <c:pt idx="19306">
                  <c:v>3.1250000000000002E-3</c:v>
                </c:pt>
                <c:pt idx="19307">
                  <c:v>1.5625E-2</c:v>
                </c:pt>
                <c:pt idx="19308">
                  <c:v>-0.15234400000000001</c:v>
                </c:pt>
                <c:pt idx="19309">
                  <c:v>-9.6875000000000003E-2</c:v>
                </c:pt>
                <c:pt idx="19310">
                  <c:v>-9.7656199999999999E-2</c:v>
                </c:pt>
                <c:pt idx="19311">
                  <c:v>-7.4999999999999997E-2</c:v>
                </c:pt>
                <c:pt idx="19312">
                  <c:v>-6.1718799999999997E-2</c:v>
                </c:pt>
                <c:pt idx="19313">
                  <c:v>-6.7968799999999996E-2</c:v>
                </c:pt>
                <c:pt idx="19314">
                  <c:v>2.0312500000000001E-2</c:v>
                </c:pt>
                <c:pt idx="19315">
                  <c:v>4.8437500000000001E-2</c:v>
                </c:pt>
                <c:pt idx="19316">
                  <c:v>-7.2656200000000004E-2</c:v>
                </c:pt>
                <c:pt idx="19317">
                  <c:v>-5.6250000000000001E-2</c:v>
                </c:pt>
                <c:pt idx="19318">
                  <c:v>-6.0156300000000003E-2</c:v>
                </c:pt>
                <c:pt idx="19319">
                  <c:v>-0.11093799999999999</c:v>
                </c:pt>
                <c:pt idx="19320">
                  <c:v>-2.4218799999999999E-2</c:v>
                </c:pt>
                <c:pt idx="19321">
                  <c:v>-8.59375E-2</c:v>
                </c:pt>
                <c:pt idx="19322">
                  <c:v>-7.4218800000000001E-2</c:v>
                </c:pt>
                <c:pt idx="19323">
                  <c:v>-9.6875000000000003E-2</c:v>
                </c:pt>
                <c:pt idx="19324">
                  <c:v>-4.1406199999999997E-2</c:v>
                </c:pt>
                <c:pt idx="19325">
                  <c:v>6.25E-2</c:v>
                </c:pt>
                <c:pt idx="19326">
                  <c:v>-1.3281299999999999E-2</c:v>
                </c:pt>
                <c:pt idx="19327">
                  <c:v>-5.3906299999999997E-2</c:v>
                </c:pt>
                <c:pt idx="19328">
                  <c:v>-2.1093799999999999E-2</c:v>
                </c:pt>
                <c:pt idx="19329">
                  <c:v>-5.0781199999999999E-2</c:v>
                </c:pt>
                <c:pt idx="19330">
                  <c:v>-8.9843800000000001E-2</c:v>
                </c:pt>
                <c:pt idx="19331">
                  <c:v>-0.16953099999999999</c:v>
                </c:pt>
                <c:pt idx="19332">
                  <c:v>-3.5156199999999999E-2</c:v>
                </c:pt>
                <c:pt idx="19333">
                  <c:v>-4.6874999999999998E-3</c:v>
                </c:pt>
                <c:pt idx="19334">
                  <c:v>-9.5312499999999994E-2</c:v>
                </c:pt>
                <c:pt idx="19335">
                  <c:v>-0.11562500000000001</c:v>
                </c:pt>
                <c:pt idx="19336">
                  <c:v>-6.4843700000000004E-2</c:v>
                </c:pt>
                <c:pt idx="19337">
                  <c:v>-5.7812500000000003E-2</c:v>
                </c:pt>
                <c:pt idx="19338">
                  <c:v>-8.9843800000000001E-2</c:v>
                </c:pt>
                <c:pt idx="19339">
                  <c:v>-0.12734400000000001</c:v>
                </c:pt>
                <c:pt idx="19340">
                  <c:v>-9.1406299999999996E-2</c:v>
                </c:pt>
                <c:pt idx="19341">
                  <c:v>-2.9687499999999999E-2</c:v>
                </c:pt>
                <c:pt idx="19342">
                  <c:v>-5.8593800000000001E-2</c:v>
                </c:pt>
                <c:pt idx="19343">
                  <c:v>-8.9062500000000003E-2</c:v>
                </c:pt>
                <c:pt idx="19344">
                  <c:v>-8.2812499999999997E-2</c:v>
                </c:pt>
                <c:pt idx="19345">
                  <c:v>-9.6875000000000003E-2</c:v>
                </c:pt>
                <c:pt idx="19346">
                  <c:v>-6.6406199999999999E-2</c:v>
                </c:pt>
                <c:pt idx="19347">
                  <c:v>-1.40625E-2</c:v>
                </c:pt>
                <c:pt idx="19348">
                  <c:v>-0.1</c:v>
                </c:pt>
                <c:pt idx="19349">
                  <c:v>-9.2968800000000004E-2</c:v>
                </c:pt>
                <c:pt idx="19350">
                  <c:v>-7.3437500000000003E-2</c:v>
                </c:pt>
                <c:pt idx="19351">
                  <c:v>-9.8437499999999997E-2</c:v>
                </c:pt>
                <c:pt idx="19352">
                  <c:v>-9.375E-2</c:v>
                </c:pt>
                <c:pt idx="19353">
                  <c:v>-0.1</c:v>
                </c:pt>
                <c:pt idx="19354">
                  <c:v>-7.2656200000000004E-2</c:v>
                </c:pt>
                <c:pt idx="19355">
                  <c:v>-3.3593699999999997E-2</c:v>
                </c:pt>
                <c:pt idx="19356">
                  <c:v>-9.6093700000000004E-2</c:v>
                </c:pt>
                <c:pt idx="19357">
                  <c:v>-7.7343800000000004E-2</c:v>
                </c:pt>
                <c:pt idx="19358">
                  <c:v>-7.6562500000000006E-2</c:v>
                </c:pt>
                <c:pt idx="19359">
                  <c:v>-9.2187500000000006E-2</c:v>
                </c:pt>
                <c:pt idx="19360">
                  <c:v>-7.8125E-2</c:v>
                </c:pt>
                <c:pt idx="19361">
                  <c:v>-7.1093799999999999E-2</c:v>
                </c:pt>
                <c:pt idx="19362">
                  <c:v>-6.0937499999999999E-2</c:v>
                </c:pt>
                <c:pt idx="19363">
                  <c:v>-7.4218800000000001E-2</c:v>
                </c:pt>
                <c:pt idx="19364">
                  <c:v>-7.7343800000000004E-2</c:v>
                </c:pt>
                <c:pt idx="19365">
                  <c:v>-7.4218800000000001E-2</c:v>
                </c:pt>
                <c:pt idx="19366">
                  <c:v>-8.0468700000000004E-2</c:v>
                </c:pt>
                <c:pt idx="19367">
                  <c:v>-7.4999999999999997E-2</c:v>
                </c:pt>
                <c:pt idx="19368">
                  <c:v>-4.4531300000000003E-2</c:v>
                </c:pt>
                <c:pt idx="19369">
                  <c:v>-3.3593699999999997E-2</c:v>
                </c:pt>
                <c:pt idx="19370">
                  <c:v>-7.2656200000000004E-2</c:v>
                </c:pt>
                <c:pt idx="19371">
                  <c:v>-7.03125E-2</c:v>
                </c:pt>
                <c:pt idx="19372">
                  <c:v>-8.6718799999999999E-2</c:v>
                </c:pt>
                <c:pt idx="19373">
                  <c:v>-9.0624999999999997E-2</c:v>
                </c:pt>
                <c:pt idx="19374">
                  <c:v>-7.8125E-2</c:v>
                </c:pt>
                <c:pt idx="19375">
                  <c:v>-7.4999999999999997E-2</c:v>
                </c:pt>
                <c:pt idx="19376">
                  <c:v>-4.5312499999999999E-2</c:v>
                </c:pt>
                <c:pt idx="19377">
                  <c:v>-1.5625E-2</c:v>
                </c:pt>
                <c:pt idx="19378">
                  <c:v>-9.5312499999999994E-2</c:v>
                </c:pt>
                <c:pt idx="19379">
                  <c:v>-9.375E-2</c:v>
                </c:pt>
                <c:pt idx="19380">
                  <c:v>-5.7031199999999997E-2</c:v>
                </c:pt>
                <c:pt idx="19381">
                  <c:v>-8.59375E-2</c:v>
                </c:pt>
                <c:pt idx="19382">
                  <c:v>-7.8125E-2</c:v>
                </c:pt>
                <c:pt idx="19383">
                  <c:v>-6.6406199999999999E-2</c:v>
                </c:pt>
                <c:pt idx="19384">
                  <c:v>-1.7968700000000001E-2</c:v>
                </c:pt>
                <c:pt idx="19385">
                  <c:v>3.90625E-3</c:v>
                </c:pt>
                <c:pt idx="19386">
                  <c:v>-0.10312499999999999</c:v>
                </c:pt>
                <c:pt idx="19387">
                  <c:v>-7.1874999999999994E-2</c:v>
                </c:pt>
                <c:pt idx="19388">
                  <c:v>-6.0937499999999999E-2</c:v>
                </c:pt>
                <c:pt idx="19389">
                  <c:v>-8.5156300000000004E-2</c:v>
                </c:pt>
                <c:pt idx="19390">
                  <c:v>-5.5468799999999999E-2</c:v>
                </c:pt>
                <c:pt idx="19391">
                  <c:v>-4.7656299999999999E-2</c:v>
                </c:pt>
                <c:pt idx="19392">
                  <c:v>-2.9687499999999999E-2</c:v>
                </c:pt>
                <c:pt idx="19393">
                  <c:v>4.6874999999999998E-3</c:v>
                </c:pt>
                <c:pt idx="19394">
                  <c:v>-8.8281200000000004E-2</c:v>
                </c:pt>
                <c:pt idx="19395">
                  <c:v>-5.2343800000000003E-2</c:v>
                </c:pt>
                <c:pt idx="19396">
                  <c:v>-4.9218699999999997E-2</c:v>
                </c:pt>
                <c:pt idx="19397">
                  <c:v>-8.2031199999999999E-2</c:v>
                </c:pt>
                <c:pt idx="19398">
                  <c:v>-7.1874999999999994E-2</c:v>
                </c:pt>
                <c:pt idx="19399">
                  <c:v>-5.3124999999999999E-2</c:v>
                </c:pt>
                <c:pt idx="19400">
                  <c:v>-1.9531199999999999E-2</c:v>
                </c:pt>
                <c:pt idx="19401">
                  <c:v>-5.7812500000000003E-2</c:v>
                </c:pt>
                <c:pt idx="19402">
                  <c:v>-0.11093799999999999</c:v>
                </c:pt>
                <c:pt idx="19403">
                  <c:v>-5.9374999999999997E-2</c:v>
                </c:pt>
                <c:pt idx="19404">
                  <c:v>-6.8750000000000006E-2</c:v>
                </c:pt>
                <c:pt idx="19405">
                  <c:v>-9.5312499999999994E-2</c:v>
                </c:pt>
                <c:pt idx="19406">
                  <c:v>-6.9531300000000004E-2</c:v>
                </c:pt>
                <c:pt idx="19407">
                  <c:v>-3.5937499999999997E-2</c:v>
                </c:pt>
                <c:pt idx="19408">
                  <c:v>-3.90625E-2</c:v>
                </c:pt>
                <c:pt idx="19409">
                  <c:v>-4.2968800000000001E-2</c:v>
                </c:pt>
                <c:pt idx="19410">
                  <c:v>-9.2968800000000004E-2</c:v>
                </c:pt>
                <c:pt idx="19411">
                  <c:v>-6.1718799999999997E-2</c:v>
                </c:pt>
                <c:pt idx="19412">
                  <c:v>-6.7968799999999996E-2</c:v>
                </c:pt>
                <c:pt idx="19413">
                  <c:v>-7.1093799999999999E-2</c:v>
                </c:pt>
                <c:pt idx="19414">
                  <c:v>-5.9374999999999997E-2</c:v>
                </c:pt>
                <c:pt idx="19415">
                  <c:v>-5.1562499999999997E-2</c:v>
                </c:pt>
                <c:pt idx="19416">
                  <c:v>-7.4999999999999997E-2</c:v>
                </c:pt>
                <c:pt idx="19417">
                  <c:v>-8.5156300000000004E-2</c:v>
                </c:pt>
                <c:pt idx="19418">
                  <c:v>-0.10312499999999999</c:v>
                </c:pt>
                <c:pt idx="19419">
                  <c:v>-8.9843800000000001E-2</c:v>
                </c:pt>
                <c:pt idx="19420">
                  <c:v>-7.2656200000000004E-2</c:v>
                </c:pt>
                <c:pt idx="19421">
                  <c:v>-6.7968799999999996E-2</c:v>
                </c:pt>
                <c:pt idx="19422">
                  <c:v>-3.125E-2</c:v>
                </c:pt>
                <c:pt idx="19423">
                  <c:v>-2.5000000000000001E-2</c:v>
                </c:pt>
                <c:pt idx="19424">
                  <c:v>-9.6093700000000004E-2</c:v>
                </c:pt>
                <c:pt idx="19425">
                  <c:v>-6.4843700000000004E-2</c:v>
                </c:pt>
                <c:pt idx="19426">
                  <c:v>-8.4375000000000006E-2</c:v>
                </c:pt>
                <c:pt idx="19427">
                  <c:v>-0.119531</c:v>
                </c:pt>
                <c:pt idx="19428">
                  <c:v>-0.1</c:v>
                </c:pt>
                <c:pt idx="19429">
                  <c:v>-6.6406199999999999E-2</c:v>
                </c:pt>
                <c:pt idx="19430">
                  <c:v>-4.3749999999999997E-2</c:v>
                </c:pt>
                <c:pt idx="19431">
                  <c:v>-6.9531300000000004E-2</c:v>
                </c:pt>
                <c:pt idx="19432">
                  <c:v>-0.117969</c:v>
                </c:pt>
                <c:pt idx="19433">
                  <c:v>-7.03125E-2</c:v>
                </c:pt>
                <c:pt idx="19434">
                  <c:v>-7.3437500000000003E-2</c:v>
                </c:pt>
                <c:pt idx="19435">
                  <c:v>-9.7656199999999999E-2</c:v>
                </c:pt>
                <c:pt idx="19436">
                  <c:v>-0.103906</c:v>
                </c:pt>
                <c:pt idx="19437">
                  <c:v>-0.05</c:v>
                </c:pt>
                <c:pt idx="19438">
                  <c:v>-2.0312500000000001E-2</c:v>
                </c:pt>
                <c:pt idx="19439">
                  <c:v>-5.9374999999999997E-2</c:v>
                </c:pt>
                <c:pt idx="19440">
                  <c:v>-0.101562</c:v>
                </c:pt>
                <c:pt idx="19441">
                  <c:v>-6.25E-2</c:v>
                </c:pt>
                <c:pt idx="19442">
                  <c:v>-7.5781299999999996E-2</c:v>
                </c:pt>
                <c:pt idx="19443">
                  <c:v>-7.2656200000000004E-2</c:v>
                </c:pt>
                <c:pt idx="19444">
                  <c:v>-7.1874999999999994E-2</c:v>
                </c:pt>
                <c:pt idx="19445">
                  <c:v>-3.2031299999999999E-2</c:v>
                </c:pt>
                <c:pt idx="19446">
                  <c:v>-6.0937499999999999E-2</c:v>
                </c:pt>
                <c:pt idx="19447">
                  <c:v>-8.0468700000000004E-2</c:v>
                </c:pt>
                <c:pt idx="19448">
                  <c:v>-0.111719</c:v>
                </c:pt>
                <c:pt idx="19449">
                  <c:v>-0.110156</c:v>
                </c:pt>
                <c:pt idx="19450">
                  <c:v>-0.102344</c:v>
                </c:pt>
                <c:pt idx="19451">
                  <c:v>-0.05</c:v>
                </c:pt>
                <c:pt idx="19452">
                  <c:v>-8.4375000000000006E-2</c:v>
                </c:pt>
                <c:pt idx="19453">
                  <c:v>-0.117188</c:v>
                </c:pt>
                <c:pt idx="19454">
                  <c:v>-4.4531300000000003E-2</c:v>
                </c:pt>
                <c:pt idx="19455">
                  <c:v>-7.0312500000000002E-3</c:v>
                </c:pt>
                <c:pt idx="19456">
                  <c:v>-1.6406299999999999E-2</c:v>
                </c:pt>
                <c:pt idx="19457">
                  <c:v>-2.2656300000000001E-2</c:v>
                </c:pt>
                <c:pt idx="19458">
                  <c:v>-0.171094</c:v>
                </c:pt>
                <c:pt idx="19459">
                  <c:v>-6.7187499999999997E-2</c:v>
                </c:pt>
                <c:pt idx="19460">
                  <c:v>-4.8437500000000001E-2</c:v>
                </c:pt>
                <c:pt idx="19461">
                  <c:v>-9.7656199999999999E-2</c:v>
                </c:pt>
                <c:pt idx="19462">
                  <c:v>-0.13281200000000001</c:v>
                </c:pt>
                <c:pt idx="19463">
                  <c:v>-5.9374999999999997E-2</c:v>
                </c:pt>
                <c:pt idx="19464">
                  <c:v>-6.8750000000000006E-2</c:v>
                </c:pt>
                <c:pt idx="19465">
                  <c:v>-6.4843700000000004E-2</c:v>
                </c:pt>
                <c:pt idx="19466">
                  <c:v>5.3906200000000001E-2</c:v>
                </c:pt>
                <c:pt idx="19467">
                  <c:v>-7.6562500000000006E-2</c:v>
                </c:pt>
                <c:pt idx="19468">
                  <c:v>2.6562499999999999E-2</c:v>
                </c:pt>
                <c:pt idx="19469">
                  <c:v>-3.7499999999999999E-2</c:v>
                </c:pt>
                <c:pt idx="19470">
                  <c:v>-0.135156</c:v>
                </c:pt>
                <c:pt idx="19471">
                  <c:v>-0.140625</c:v>
                </c:pt>
                <c:pt idx="19472">
                  <c:v>-0.16953099999999999</c:v>
                </c:pt>
                <c:pt idx="19473">
                  <c:v>-0.140625</c:v>
                </c:pt>
                <c:pt idx="19474">
                  <c:v>-8.0468700000000004E-2</c:v>
                </c:pt>
                <c:pt idx="19475">
                  <c:v>-5.7031199999999997E-2</c:v>
                </c:pt>
                <c:pt idx="19476">
                  <c:v>-7.1874999999999994E-2</c:v>
                </c:pt>
                <c:pt idx="19477">
                  <c:v>-5.46875E-2</c:v>
                </c:pt>
                <c:pt idx="19478">
                  <c:v>-8.2812499999999997E-2</c:v>
                </c:pt>
                <c:pt idx="19479">
                  <c:v>-7.5781299999999996E-2</c:v>
                </c:pt>
                <c:pt idx="19480">
                  <c:v>-7.03125E-2</c:v>
                </c:pt>
                <c:pt idx="19481">
                  <c:v>-6.0156300000000003E-2</c:v>
                </c:pt>
                <c:pt idx="19482">
                  <c:v>-7.03125E-2</c:v>
                </c:pt>
                <c:pt idx="19483">
                  <c:v>-7.1093799999999999E-2</c:v>
                </c:pt>
                <c:pt idx="19484">
                  <c:v>-5.3906299999999997E-2</c:v>
                </c:pt>
                <c:pt idx="19485">
                  <c:v>-5.7031199999999997E-2</c:v>
                </c:pt>
                <c:pt idx="19486">
                  <c:v>-6.7968799999999996E-2</c:v>
                </c:pt>
                <c:pt idx="19487">
                  <c:v>-6.1718799999999997E-2</c:v>
                </c:pt>
                <c:pt idx="19488">
                  <c:v>-2.0312500000000001E-2</c:v>
                </c:pt>
                <c:pt idx="19489">
                  <c:v>-9.1406299999999996E-2</c:v>
                </c:pt>
                <c:pt idx="19490">
                  <c:v>-0.125781</c:v>
                </c:pt>
                <c:pt idx="19491">
                  <c:v>-7.03125E-2</c:v>
                </c:pt>
                <c:pt idx="19492">
                  <c:v>-7.4999999999999997E-2</c:v>
                </c:pt>
                <c:pt idx="19493">
                  <c:v>-5.8593800000000001E-2</c:v>
                </c:pt>
                <c:pt idx="19494">
                  <c:v>-6.4843700000000004E-2</c:v>
                </c:pt>
                <c:pt idx="19495">
                  <c:v>-2.8125000000000001E-2</c:v>
                </c:pt>
                <c:pt idx="19496">
                  <c:v>-8.5937500000000007E-3</c:v>
                </c:pt>
                <c:pt idx="19497">
                  <c:v>-0.10546899999999999</c:v>
                </c:pt>
                <c:pt idx="19498">
                  <c:v>-0.13671900000000001</c:v>
                </c:pt>
                <c:pt idx="19499">
                  <c:v>-5.3906299999999997E-2</c:v>
                </c:pt>
                <c:pt idx="19500">
                  <c:v>-8.59375E-2</c:v>
                </c:pt>
                <c:pt idx="19501">
                  <c:v>-5.9374999999999997E-2</c:v>
                </c:pt>
                <c:pt idx="19502">
                  <c:v>-5.1562499999999997E-2</c:v>
                </c:pt>
                <c:pt idx="19503">
                  <c:v>-5.3124999999999999E-2</c:v>
                </c:pt>
                <c:pt idx="19504">
                  <c:v>3.9843700000000003E-2</c:v>
                </c:pt>
                <c:pt idx="19505">
                  <c:v>-9.5312499999999994E-2</c:v>
                </c:pt>
                <c:pt idx="19506">
                  <c:v>-0.15781300000000001</c:v>
                </c:pt>
                <c:pt idx="19507">
                  <c:v>-6.7968799999999996E-2</c:v>
                </c:pt>
                <c:pt idx="19508">
                  <c:v>-6.5625000000000003E-2</c:v>
                </c:pt>
                <c:pt idx="19509">
                  <c:v>-8.59375E-2</c:v>
                </c:pt>
                <c:pt idx="19510">
                  <c:v>-0.11874999999999999</c:v>
                </c:pt>
                <c:pt idx="19511">
                  <c:v>-7.5781299999999996E-2</c:v>
                </c:pt>
                <c:pt idx="19512">
                  <c:v>9.5312499999999994E-2</c:v>
                </c:pt>
                <c:pt idx="19513">
                  <c:v>-2.7343800000000001E-2</c:v>
                </c:pt>
                <c:pt idx="19514">
                  <c:v>-0.10312499999999999</c:v>
                </c:pt>
                <c:pt idx="19515">
                  <c:v>-0.125</c:v>
                </c:pt>
                <c:pt idx="19516">
                  <c:v>-0.135156</c:v>
                </c:pt>
                <c:pt idx="19517">
                  <c:v>-8.0468700000000004E-2</c:v>
                </c:pt>
                <c:pt idx="19518">
                  <c:v>-6.0937499999999999E-2</c:v>
                </c:pt>
                <c:pt idx="19519">
                  <c:v>-0.10625</c:v>
                </c:pt>
                <c:pt idx="19520">
                  <c:v>-5.9374999999999997E-2</c:v>
                </c:pt>
                <c:pt idx="19521">
                  <c:v>-0.108594</c:v>
                </c:pt>
                <c:pt idx="19522">
                  <c:v>-6.7187499999999997E-2</c:v>
                </c:pt>
                <c:pt idx="19523">
                  <c:v>0.1125</c:v>
                </c:pt>
                <c:pt idx="19524">
                  <c:v>-0.10546899999999999</c:v>
                </c:pt>
                <c:pt idx="19525">
                  <c:v>-6.25E-2</c:v>
                </c:pt>
                <c:pt idx="19526">
                  <c:v>-4.2187500000000003E-2</c:v>
                </c:pt>
                <c:pt idx="19527">
                  <c:v>-0.141406</c:v>
                </c:pt>
                <c:pt idx="19528">
                  <c:v>-0.19375000000000001</c:v>
                </c:pt>
                <c:pt idx="19529">
                  <c:v>-0.15</c:v>
                </c:pt>
                <c:pt idx="19530">
                  <c:v>-2.5000000000000001E-2</c:v>
                </c:pt>
                <c:pt idx="19531">
                  <c:v>-8.59375E-2</c:v>
                </c:pt>
                <c:pt idx="19532">
                  <c:v>-0.117188</c:v>
                </c:pt>
                <c:pt idx="19533">
                  <c:v>-7.2656200000000004E-2</c:v>
                </c:pt>
                <c:pt idx="19534">
                  <c:v>-6.9531300000000004E-2</c:v>
                </c:pt>
                <c:pt idx="19535">
                  <c:v>-7.9687499999999994E-2</c:v>
                </c:pt>
                <c:pt idx="19536">
                  <c:v>-5.3906299999999997E-2</c:v>
                </c:pt>
                <c:pt idx="19537">
                  <c:v>-7.3437500000000003E-2</c:v>
                </c:pt>
                <c:pt idx="19538">
                  <c:v>-0.107031</c:v>
                </c:pt>
                <c:pt idx="19539">
                  <c:v>-0.101562</c:v>
                </c:pt>
                <c:pt idx="19540">
                  <c:v>-7.1093799999999999E-2</c:v>
                </c:pt>
                <c:pt idx="19541">
                  <c:v>-0.05</c:v>
                </c:pt>
                <c:pt idx="19542">
                  <c:v>-9.0624999999999997E-2</c:v>
                </c:pt>
                <c:pt idx="19543">
                  <c:v>-9.0624999999999997E-2</c:v>
                </c:pt>
                <c:pt idx="19544">
                  <c:v>-6.7968799999999996E-2</c:v>
                </c:pt>
                <c:pt idx="19545">
                  <c:v>-7.8125E-2</c:v>
                </c:pt>
                <c:pt idx="19546">
                  <c:v>-8.5156300000000004E-2</c:v>
                </c:pt>
                <c:pt idx="19547">
                  <c:v>-9.5312499999999994E-2</c:v>
                </c:pt>
                <c:pt idx="19548">
                  <c:v>-7.8125E-2</c:v>
                </c:pt>
                <c:pt idx="19549">
                  <c:v>-5.9374999999999997E-2</c:v>
                </c:pt>
                <c:pt idx="19550">
                  <c:v>-4.5312499999999999E-2</c:v>
                </c:pt>
                <c:pt idx="19551">
                  <c:v>-7.4218800000000001E-2</c:v>
                </c:pt>
                <c:pt idx="19552">
                  <c:v>-6.9531300000000004E-2</c:v>
                </c:pt>
                <c:pt idx="19553">
                  <c:v>-5.7812500000000003E-2</c:v>
                </c:pt>
                <c:pt idx="19554">
                  <c:v>-6.8750000000000006E-2</c:v>
                </c:pt>
                <c:pt idx="19555">
                  <c:v>-6.1718799999999997E-2</c:v>
                </c:pt>
                <c:pt idx="19556">
                  <c:v>-6.6406199999999999E-2</c:v>
                </c:pt>
                <c:pt idx="19557">
                  <c:v>-4.6093799999999997E-2</c:v>
                </c:pt>
                <c:pt idx="19558">
                  <c:v>-5.3906299999999997E-2</c:v>
                </c:pt>
                <c:pt idx="19559">
                  <c:v>-7.4218800000000001E-2</c:v>
                </c:pt>
                <c:pt idx="19560">
                  <c:v>-7.5781299999999996E-2</c:v>
                </c:pt>
                <c:pt idx="19561">
                  <c:v>-7.5781299999999996E-2</c:v>
                </c:pt>
                <c:pt idx="19562">
                  <c:v>-6.8750000000000006E-2</c:v>
                </c:pt>
                <c:pt idx="19563">
                  <c:v>-6.5625000000000003E-2</c:v>
                </c:pt>
                <c:pt idx="19564">
                  <c:v>-7.1093799999999999E-2</c:v>
                </c:pt>
                <c:pt idx="19565">
                  <c:v>-7.9687499999999994E-2</c:v>
                </c:pt>
                <c:pt idx="19566">
                  <c:v>-7.3437500000000003E-2</c:v>
                </c:pt>
                <c:pt idx="19567">
                  <c:v>-0.110156</c:v>
                </c:pt>
                <c:pt idx="19568">
                  <c:v>-8.8281200000000004E-2</c:v>
                </c:pt>
                <c:pt idx="19569">
                  <c:v>-7.1093799999999999E-2</c:v>
                </c:pt>
                <c:pt idx="19570">
                  <c:v>-6.8750000000000006E-2</c:v>
                </c:pt>
                <c:pt idx="19571">
                  <c:v>-3.9843799999999999E-2</c:v>
                </c:pt>
                <c:pt idx="19572">
                  <c:v>-5.2343800000000003E-2</c:v>
                </c:pt>
                <c:pt idx="19573">
                  <c:v>-8.0468700000000004E-2</c:v>
                </c:pt>
                <c:pt idx="19574">
                  <c:v>-7.1874999999999994E-2</c:v>
                </c:pt>
                <c:pt idx="19575">
                  <c:v>-7.3437500000000003E-2</c:v>
                </c:pt>
                <c:pt idx="19576">
                  <c:v>-9.0624999999999997E-2</c:v>
                </c:pt>
                <c:pt idx="19577">
                  <c:v>-4.6093799999999997E-2</c:v>
                </c:pt>
                <c:pt idx="19578">
                  <c:v>-3.3593699999999997E-2</c:v>
                </c:pt>
                <c:pt idx="19579">
                  <c:v>-1.40625E-2</c:v>
                </c:pt>
                <c:pt idx="19580">
                  <c:v>-4.2187500000000003E-2</c:v>
                </c:pt>
                <c:pt idx="19581">
                  <c:v>-0.120313</c:v>
                </c:pt>
                <c:pt idx="19582">
                  <c:v>-7.3437500000000003E-2</c:v>
                </c:pt>
                <c:pt idx="19583">
                  <c:v>-6.7968799999999996E-2</c:v>
                </c:pt>
                <c:pt idx="19584">
                  <c:v>-9.2187500000000006E-2</c:v>
                </c:pt>
                <c:pt idx="19585">
                  <c:v>-8.2031199999999999E-2</c:v>
                </c:pt>
                <c:pt idx="19586">
                  <c:v>-3.6718800000000003E-2</c:v>
                </c:pt>
                <c:pt idx="19587">
                  <c:v>-1.8749999999999999E-2</c:v>
                </c:pt>
                <c:pt idx="19588">
                  <c:v>-6.3281299999999999E-2</c:v>
                </c:pt>
                <c:pt idx="19589">
                  <c:v>-9.7656199999999999E-2</c:v>
                </c:pt>
                <c:pt idx="19590">
                  <c:v>-5.9374999999999997E-2</c:v>
                </c:pt>
                <c:pt idx="19591">
                  <c:v>-7.4999999999999997E-2</c:v>
                </c:pt>
                <c:pt idx="19592">
                  <c:v>-8.9843800000000001E-2</c:v>
                </c:pt>
                <c:pt idx="19593">
                  <c:v>-7.6562500000000006E-2</c:v>
                </c:pt>
                <c:pt idx="19594">
                  <c:v>-6.0156300000000003E-2</c:v>
                </c:pt>
                <c:pt idx="19595">
                  <c:v>-2.1874999999999999E-2</c:v>
                </c:pt>
                <c:pt idx="19596">
                  <c:v>-8.2812499999999997E-2</c:v>
                </c:pt>
                <c:pt idx="19597">
                  <c:v>-0.114063</c:v>
                </c:pt>
                <c:pt idx="19598">
                  <c:v>-7.2656200000000004E-2</c:v>
                </c:pt>
                <c:pt idx="19599">
                  <c:v>-0.101562</c:v>
                </c:pt>
                <c:pt idx="19600">
                  <c:v>-9.2968800000000004E-2</c:v>
                </c:pt>
                <c:pt idx="19601">
                  <c:v>-8.4375000000000006E-2</c:v>
                </c:pt>
                <c:pt idx="19602">
                  <c:v>-6.0937499999999999E-2</c:v>
                </c:pt>
                <c:pt idx="19603">
                  <c:v>-2.5781200000000001E-2</c:v>
                </c:pt>
                <c:pt idx="19604">
                  <c:v>-9.4531299999999999E-2</c:v>
                </c:pt>
                <c:pt idx="19605">
                  <c:v>-0.102344</c:v>
                </c:pt>
                <c:pt idx="19606">
                  <c:v>-5.5468799999999999E-2</c:v>
                </c:pt>
                <c:pt idx="19607">
                  <c:v>-0.102344</c:v>
                </c:pt>
                <c:pt idx="19608">
                  <c:v>-0.10625</c:v>
                </c:pt>
                <c:pt idx="19609">
                  <c:v>-4.0625000000000001E-2</c:v>
                </c:pt>
                <c:pt idx="19610">
                  <c:v>-4.5312499999999999E-2</c:v>
                </c:pt>
                <c:pt idx="19611">
                  <c:v>-3.90625E-3</c:v>
                </c:pt>
                <c:pt idx="19612">
                  <c:v>-0.108594</c:v>
                </c:pt>
                <c:pt idx="19613">
                  <c:v>-9.7656199999999999E-2</c:v>
                </c:pt>
                <c:pt idx="19614">
                  <c:v>-5.2343800000000003E-2</c:v>
                </c:pt>
                <c:pt idx="19615">
                  <c:v>-9.4531299999999999E-2</c:v>
                </c:pt>
                <c:pt idx="19616">
                  <c:v>-8.7499999999999994E-2</c:v>
                </c:pt>
                <c:pt idx="19617">
                  <c:v>-3.3593699999999997E-2</c:v>
                </c:pt>
                <c:pt idx="19618">
                  <c:v>-2.8125000000000001E-2</c:v>
                </c:pt>
                <c:pt idx="19619">
                  <c:v>2.5000000000000001E-2</c:v>
                </c:pt>
                <c:pt idx="19620">
                  <c:v>-0.11093799999999999</c:v>
                </c:pt>
                <c:pt idx="19621">
                  <c:v>-0.14296900000000001</c:v>
                </c:pt>
                <c:pt idx="19622">
                  <c:v>-6.6406199999999999E-2</c:v>
                </c:pt>
                <c:pt idx="19623">
                  <c:v>-6.6406199999999999E-2</c:v>
                </c:pt>
                <c:pt idx="19624">
                  <c:v>-8.6718799999999999E-2</c:v>
                </c:pt>
                <c:pt idx="19625">
                  <c:v>-5.7031199999999997E-2</c:v>
                </c:pt>
                <c:pt idx="19626">
                  <c:v>-4.5312499999999999E-2</c:v>
                </c:pt>
                <c:pt idx="19627">
                  <c:v>0</c:v>
                </c:pt>
                <c:pt idx="19628">
                  <c:v>-9.2968800000000004E-2</c:v>
                </c:pt>
                <c:pt idx="19629">
                  <c:v>-0.10625</c:v>
                </c:pt>
                <c:pt idx="19630">
                  <c:v>-9.2187500000000006E-2</c:v>
                </c:pt>
                <c:pt idx="19631">
                  <c:v>-9.0624999999999997E-2</c:v>
                </c:pt>
                <c:pt idx="19632">
                  <c:v>-3.90625E-2</c:v>
                </c:pt>
                <c:pt idx="19633">
                  <c:v>-7.4218800000000001E-2</c:v>
                </c:pt>
                <c:pt idx="19634">
                  <c:v>-6.8750000000000006E-2</c:v>
                </c:pt>
                <c:pt idx="19635">
                  <c:v>-3.3593699999999997E-2</c:v>
                </c:pt>
                <c:pt idx="19636">
                  <c:v>-3.1250000000000002E-3</c:v>
                </c:pt>
                <c:pt idx="19637">
                  <c:v>-3.8281299999999997E-2</c:v>
                </c:pt>
                <c:pt idx="19638">
                  <c:v>-5.3124999999999999E-2</c:v>
                </c:pt>
                <c:pt idx="19639">
                  <c:v>-7.6562500000000006E-2</c:v>
                </c:pt>
                <c:pt idx="19640">
                  <c:v>-6.3281299999999999E-2</c:v>
                </c:pt>
                <c:pt idx="19641">
                  <c:v>-4.2187500000000003E-2</c:v>
                </c:pt>
                <c:pt idx="19642">
                  <c:v>-9.6875000000000003E-2</c:v>
                </c:pt>
                <c:pt idx="19643">
                  <c:v>-0.10312499999999999</c:v>
                </c:pt>
                <c:pt idx="19644">
                  <c:v>-4.5312499999999999E-2</c:v>
                </c:pt>
                <c:pt idx="19645">
                  <c:v>-1.7187500000000001E-2</c:v>
                </c:pt>
                <c:pt idx="19646">
                  <c:v>-3.125E-2</c:v>
                </c:pt>
                <c:pt idx="19647">
                  <c:v>-9.7656199999999999E-2</c:v>
                </c:pt>
                <c:pt idx="19648">
                  <c:v>-0.11562500000000001</c:v>
                </c:pt>
                <c:pt idx="19649">
                  <c:v>-7.6562500000000006E-2</c:v>
                </c:pt>
                <c:pt idx="19650">
                  <c:v>-1.3281299999999999E-2</c:v>
                </c:pt>
                <c:pt idx="19651">
                  <c:v>-6.7968799999999996E-2</c:v>
                </c:pt>
                <c:pt idx="19652">
                  <c:v>-8.0468700000000004E-2</c:v>
                </c:pt>
                <c:pt idx="19653">
                  <c:v>-5.5468799999999999E-2</c:v>
                </c:pt>
                <c:pt idx="19654">
                  <c:v>1.7187500000000001E-2</c:v>
                </c:pt>
                <c:pt idx="19655">
                  <c:v>-1.0937499999999999E-2</c:v>
                </c:pt>
                <c:pt idx="19656">
                  <c:v>-5.46875E-2</c:v>
                </c:pt>
                <c:pt idx="19657">
                  <c:v>-0.121875</c:v>
                </c:pt>
                <c:pt idx="19658">
                  <c:v>-2.0312500000000001E-2</c:v>
                </c:pt>
                <c:pt idx="19659">
                  <c:v>-7.4218800000000001E-2</c:v>
                </c:pt>
                <c:pt idx="19660">
                  <c:v>-0.125</c:v>
                </c:pt>
                <c:pt idx="19661">
                  <c:v>-0.108594</c:v>
                </c:pt>
                <c:pt idx="19662">
                  <c:v>3.1250000000000002E-3</c:v>
                </c:pt>
                <c:pt idx="19663">
                  <c:v>-5.46875E-2</c:v>
                </c:pt>
                <c:pt idx="19664">
                  <c:v>-3.2812500000000001E-2</c:v>
                </c:pt>
                <c:pt idx="19665">
                  <c:v>-5.5468799999999999E-2</c:v>
                </c:pt>
                <c:pt idx="19666">
                  <c:v>-6.6406199999999999E-2</c:v>
                </c:pt>
                <c:pt idx="19667">
                  <c:v>-0.15234400000000001</c:v>
                </c:pt>
                <c:pt idx="19668">
                  <c:v>-9.0624999999999997E-2</c:v>
                </c:pt>
                <c:pt idx="19669">
                  <c:v>-7.8125000000000004E-4</c:v>
                </c:pt>
                <c:pt idx="19670">
                  <c:v>-5.5468799999999999E-2</c:v>
                </c:pt>
                <c:pt idx="19671">
                  <c:v>-9.6093700000000004E-2</c:v>
                </c:pt>
                <c:pt idx="19672">
                  <c:v>-0.12890599999999999</c:v>
                </c:pt>
                <c:pt idx="19673">
                  <c:v>-3.4375000000000003E-2</c:v>
                </c:pt>
                <c:pt idx="19674">
                  <c:v>-5.8593800000000001E-2</c:v>
                </c:pt>
                <c:pt idx="19675">
                  <c:v>6.8750000000000006E-2</c:v>
                </c:pt>
                <c:pt idx="19676">
                  <c:v>-2.34375E-2</c:v>
                </c:pt>
                <c:pt idx="19677">
                  <c:v>-4.4531300000000003E-2</c:v>
                </c:pt>
                <c:pt idx="19678">
                  <c:v>8.1250000000000003E-2</c:v>
                </c:pt>
                <c:pt idx="19679">
                  <c:v>-0.139844</c:v>
                </c:pt>
                <c:pt idx="19680">
                  <c:v>-0.224219</c:v>
                </c:pt>
                <c:pt idx="19681">
                  <c:v>-0.111719</c:v>
                </c:pt>
                <c:pt idx="19682">
                  <c:v>-6.4843700000000004E-2</c:v>
                </c:pt>
                <c:pt idx="19683">
                  <c:v>-4.6093799999999997E-2</c:v>
                </c:pt>
                <c:pt idx="19684">
                  <c:v>-0.11093799999999999</c:v>
                </c:pt>
                <c:pt idx="19685">
                  <c:v>-0.111719</c:v>
                </c:pt>
                <c:pt idx="19686">
                  <c:v>-9.2187500000000006E-2</c:v>
                </c:pt>
                <c:pt idx="19687">
                  <c:v>-9.375E-2</c:v>
                </c:pt>
                <c:pt idx="19688">
                  <c:v>-8.2812499999999997E-2</c:v>
                </c:pt>
                <c:pt idx="19689">
                  <c:v>-6.9531300000000004E-2</c:v>
                </c:pt>
                <c:pt idx="19690">
                  <c:v>-7.03125E-2</c:v>
                </c:pt>
                <c:pt idx="19691">
                  <c:v>-8.4375000000000006E-2</c:v>
                </c:pt>
                <c:pt idx="19692">
                  <c:v>-7.4999999999999997E-2</c:v>
                </c:pt>
                <c:pt idx="19693">
                  <c:v>-6.0937499999999999E-2</c:v>
                </c:pt>
                <c:pt idx="19694">
                  <c:v>-9.2187500000000006E-2</c:v>
                </c:pt>
                <c:pt idx="19695">
                  <c:v>-8.8281200000000004E-2</c:v>
                </c:pt>
                <c:pt idx="19696">
                  <c:v>-7.5781299999999996E-2</c:v>
                </c:pt>
                <c:pt idx="19697">
                  <c:v>-7.8125E-2</c:v>
                </c:pt>
                <c:pt idx="19698">
                  <c:v>-7.03125E-2</c:v>
                </c:pt>
                <c:pt idx="19699">
                  <c:v>-3.9843799999999999E-2</c:v>
                </c:pt>
                <c:pt idx="19700">
                  <c:v>-6.9531300000000004E-2</c:v>
                </c:pt>
                <c:pt idx="19701">
                  <c:v>-8.9843800000000001E-2</c:v>
                </c:pt>
                <c:pt idx="19702">
                  <c:v>-7.4999999999999997E-2</c:v>
                </c:pt>
                <c:pt idx="19703">
                  <c:v>-7.4218800000000001E-2</c:v>
                </c:pt>
                <c:pt idx="19704">
                  <c:v>-7.9687499999999994E-2</c:v>
                </c:pt>
                <c:pt idx="19705">
                  <c:v>-8.6718799999999999E-2</c:v>
                </c:pt>
                <c:pt idx="19706">
                  <c:v>-6.0937499999999999E-2</c:v>
                </c:pt>
                <c:pt idx="19707">
                  <c:v>-6.4843700000000004E-2</c:v>
                </c:pt>
                <c:pt idx="19708">
                  <c:v>-5.9374999999999997E-2</c:v>
                </c:pt>
                <c:pt idx="19709">
                  <c:v>-6.5625000000000003E-2</c:v>
                </c:pt>
                <c:pt idx="19710">
                  <c:v>-5.6250000000000001E-2</c:v>
                </c:pt>
                <c:pt idx="19711">
                  <c:v>-6.8750000000000006E-2</c:v>
                </c:pt>
                <c:pt idx="19712">
                  <c:v>-5.6250000000000001E-2</c:v>
                </c:pt>
                <c:pt idx="19713">
                  <c:v>-3.4375000000000003E-2</c:v>
                </c:pt>
                <c:pt idx="19714">
                  <c:v>-4.4531300000000003E-2</c:v>
                </c:pt>
                <c:pt idx="19715">
                  <c:v>-3.90625E-2</c:v>
                </c:pt>
                <c:pt idx="19716">
                  <c:v>-4.6093799999999997E-2</c:v>
                </c:pt>
                <c:pt idx="19717">
                  <c:v>-6.7968799999999996E-2</c:v>
                </c:pt>
                <c:pt idx="19718">
                  <c:v>-3.3593699999999997E-2</c:v>
                </c:pt>
                <c:pt idx="19719">
                  <c:v>-4.2187500000000003E-2</c:v>
                </c:pt>
                <c:pt idx="19720">
                  <c:v>1.7187500000000001E-2</c:v>
                </c:pt>
                <c:pt idx="19721">
                  <c:v>-1.5625E-2</c:v>
                </c:pt>
                <c:pt idx="19722">
                  <c:v>-7.2656200000000004E-2</c:v>
                </c:pt>
                <c:pt idx="19723">
                  <c:v>-3.125E-2</c:v>
                </c:pt>
                <c:pt idx="19724">
                  <c:v>-7.7343800000000004E-2</c:v>
                </c:pt>
                <c:pt idx="19725">
                  <c:v>-9.6875000000000003E-2</c:v>
                </c:pt>
                <c:pt idx="19726">
                  <c:v>-7.03125E-2</c:v>
                </c:pt>
                <c:pt idx="19727">
                  <c:v>-6.3281299999999999E-2</c:v>
                </c:pt>
                <c:pt idx="19728">
                  <c:v>3.7499999999999999E-2</c:v>
                </c:pt>
                <c:pt idx="19729">
                  <c:v>7.8125E-3</c:v>
                </c:pt>
                <c:pt idx="19730">
                  <c:v>-0.119531</c:v>
                </c:pt>
                <c:pt idx="19731">
                  <c:v>-3.125E-2</c:v>
                </c:pt>
                <c:pt idx="19732">
                  <c:v>-9.6875000000000003E-2</c:v>
                </c:pt>
                <c:pt idx="19733">
                  <c:v>-0.10781200000000001</c:v>
                </c:pt>
                <c:pt idx="19734">
                  <c:v>-9.2187500000000006E-2</c:v>
                </c:pt>
                <c:pt idx="19735">
                  <c:v>-6.0937499999999999E-2</c:v>
                </c:pt>
                <c:pt idx="19736">
                  <c:v>2.8125000000000001E-2</c:v>
                </c:pt>
                <c:pt idx="19737">
                  <c:v>-1.0937499999999999E-2</c:v>
                </c:pt>
                <c:pt idx="19738">
                  <c:v>-0.13437499999999999</c:v>
                </c:pt>
                <c:pt idx="19739">
                  <c:v>-3.2031299999999999E-2</c:v>
                </c:pt>
                <c:pt idx="19740">
                  <c:v>-7.6562500000000006E-2</c:v>
                </c:pt>
                <c:pt idx="19741">
                  <c:v>-8.2031199999999999E-2</c:v>
                </c:pt>
                <c:pt idx="19742">
                  <c:v>-4.6093799999999997E-2</c:v>
                </c:pt>
                <c:pt idx="19743">
                  <c:v>-5.2343800000000003E-2</c:v>
                </c:pt>
                <c:pt idx="19744">
                  <c:v>7.0312500000000002E-3</c:v>
                </c:pt>
                <c:pt idx="19745">
                  <c:v>-5.3906299999999997E-2</c:v>
                </c:pt>
                <c:pt idx="19746">
                  <c:v>-0.14218800000000001</c:v>
                </c:pt>
                <c:pt idx="19747">
                  <c:v>-5.7031199999999997E-2</c:v>
                </c:pt>
                <c:pt idx="19748">
                  <c:v>-7.8906299999999999E-2</c:v>
                </c:pt>
                <c:pt idx="19749">
                  <c:v>-9.375E-2</c:v>
                </c:pt>
                <c:pt idx="19750">
                  <c:v>-7.4999999999999997E-2</c:v>
                </c:pt>
                <c:pt idx="19751">
                  <c:v>-4.3749999999999997E-2</c:v>
                </c:pt>
                <c:pt idx="19752">
                  <c:v>7.8125000000000004E-4</c:v>
                </c:pt>
                <c:pt idx="19753">
                  <c:v>1.17188E-2</c:v>
                </c:pt>
                <c:pt idx="19754">
                  <c:v>-0.13125000000000001</c:v>
                </c:pt>
                <c:pt idx="19755">
                  <c:v>-0.13437499999999999</c:v>
                </c:pt>
                <c:pt idx="19756">
                  <c:v>-6.7968799999999996E-2</c:v>
                </c:pt>
                <c:pt idx="19757">
                  <c:v>-9.2187500000000006E-2</c:v>
                </c:pt>
                <c:pt idx="19758">
                  <c:v>-9.8437499999999997E-2</c:v>
                </c:pt>
                <c:pt idx="19759">
                  <c:v>-8.2812499999999997E-2</c:v>
                </c:pt>
                <c:pt idx="19760">
                  <c:v>-3.90625E-3</c:v>
                </c:pt>
                <c:pt idx="19761">
                  <c:v>1.2500000000000001E-2</c:v>
                </c:pt>
                <c:pt idx="19762">
                  <c:v>-0.10546899999999999</c:v>
                </c:pt>
                <c:pt idx="19763">
                  <c:v>-0.114844</c:v>
                </c:pt>
                <c:pt idx="19764">
                  <c:v>-0.100781</c:v>
                </c:pt>
                <c:pt idx="19765">
                  <c:v>-6.3281299999999999E-2</c:v>
                </c:pt>
                <c:pt idx="19766">
                  <c:v>-8.7499999999999994E-2</c:v>
                </c:pt>
                <c:pt idx="19767">
                  <c:v>-0.10312499999999999</c:v>
                </c:pt>
                <c:pt idx="19768">
                  <c:v>-5.3124999999999999E-2</c:v>
                </c:pt>
                <c:pt idx="19769">
                  <c:v>1.7187500000000001E-2</c:v>
                </c:pt>
                <c:pt idx="19770">
                  <c:v>-5.6250000000000001E-2</c:v>
                </c:pt>
                <c:pt idx="19771">
                  <c:v>-1.7187500000000001E-2</c:v>
                </c:pt>
                <c:pt idx="19772">
                  <c:v>-5.8593800000000001E-2</c:v>
                </c:pt>
                <c:pt idx="19773">
                  <c:v>-0.139844</c:v>
                </c:pt>
                <c:pt idx="19774">
                  <c:v>-6.1718799999999997E-2</c:v>
                </c:pt>
                <c:pt idx="19775">
                  <c:v>-1.3281299999999999E-2</c:v>
                </c:pt>
                <c:pt idx="19776">
                  <c:v>-5.0781199999999999E-2</c:v>
                </c:pt>
                <c:pt idx="19777">
                  <c:v>-0.157031</c:v>
                </c:pt>
                <c:pt idx="19778">
                  <c:v>-0.135938</c:v>
                </c:pt>
                <c:pt idx="19779">
                  <c:v>-1.40625E-2</c:v>
                </c:pt>
                <c:pt idx="19780">
                  <c:v>3.7499999999999999E-2</c:v>
                </c:pt>
                <c:pt idx="19781">
                  <c:v>-2.34375E-2</c:v>
                </c:pt>
                <c:pt idx="19782">
                  <c:v>8.59375E-2</c:v>
                </c:pt>
                <c:pt idx="19783">
                  <c:v>4.6875E-2</c:v>
                </c:pt>
                <c:pt idx="19784">
                  <c:v>-4.9218699999999997E-2</c:v>
                </c:pt>
                <c:pt idx="19785">
                  <c:v>-8.5156300000000004E-2</c:v>
                </c:pt>
                <c:pt idx="19786">
                  <c:v>-0.101562</c:v>
                </c:pt>
                <c:pt idx="19787">
                  <c:v>-0.21093799999999999</c:v>
                </c:pt>
                <c:pt idx="19788">
                  <c:v>-0.104688</c:v>
                </c:pt>
                <c:pt idx="19789">
                  <c:v>-9.6093700000000004E-2</c:v>
                </c:pt>
                <c:pt idx="19790">
                  <c:v>-0.119531</c:v>
                </c:pt>
                <c:pt idx="19791">
                  <c:v>-0.117969</c:v>
                </c:pt>
                <c:pt idx="19792">
                  <c:v>-7.4218800000000001E-2</c:v>
                </c:pt>
                <c:pt idx="19793">
                  <c:v>-5.8593800000000001E-2</c:v>
                </c:pt>
                <c:pt idx="19794">
                  <c:v>-5.8593800000000001E-2</c:v>
                </c:pt>
                <c:pt idx="19795">
                  <c:v>-7.1093799999999999E-2</c:v>
                </c:pt>
                <c:pt idx="19796">
                  <c:v>-8.2031199999999999E-2</c:v>
                </c:pt>
                <c:pt idx="19797">
                  <c:v>-0.100781</c:v>
                </c:pt>
                <c:pt idx="19798">
                  <c:v>-8.4375000000000006E-2</c:v>
                </c:pt>
                <c:pt idx="19799">
                  <c:v>-6.9531300000000004E-2</c:v>
                </c:pt>
                <c:pt idx="19800">
                  <c:v>-7.8906299999999999E-2</c:v>
                </c:pt>
                <c:pt idx="19801">
                  <c:v>-8.2812499999999997E-2</c:v>
                </c:pt>
                <c:pt idx="19802">
                  <c:v>-5.9374999999999997E-2</c:v>
                </c:pt>
                <c:pt idx="19803">
                  <c:v>3.90625E-3</c:v>
                </c:pt>
                <c:pt idx="19804">
                  <c:v>-5.3906299999999997E-2</c:v>
                </c:pt>
                <c:pt idx="19805">
                  <c:v>-0.10546899999999999</c:v>
                </c:pt>
                <c:pt idx="19806">
                  <c:v>-6.7187499999999997E-2</c:v>
                </c:pt>
                <c:pt idx="19807">
                  <c:v>-6.7968799999999996E-2</c:v>
                </c:pt>
                <c:pt idx="19808">
                  <c:v>-6.25E-2</c:v>
                </c:pt>
                <c:pt idx="19809">
                  <c:v>-6.3281299999999999E-2</c:v>
                </c:pt>
                <c:pt idx="19810">
                  <c:v>-4.1406199999999997E-2</c:v>
                </c:pt>
                <c:pt idx="19811">
                  <c:v>-5.8593800000000001E-2</c:v>
                </c:pt>
                <c:pt idx="19812">
                  <c:v>-8.0468700000000004E-2</c:v>
                </c:pt>
                <c:pt idx="19813">
                  <c:v>-8.6718799999999999E-2</c:v>
                </c:pt>
                <c:pt idx="19814">
                  <c:v>-5.5468799999999999E-2</c:v>
                </c:pt>
                <c:pt idx="19815">
                  <c:v>-3.0468800000000001E-2</c:v>
                </c:pt>
                <c:pt idx="19816">
                  <c:v>-5.3124999999999999E-2</c:v>
                </c:pt>
                <c:pt idx="19817">
                  <c:v>-4.6874999999999998E-3</c:v>
                </c:pt>
                <c:pt idx="19818">
                  <c:v>-3.1250000000000002E-3</c:v>
                </c:pt>
                <c:pt idx="19819">
                  <c:v>-9.2968800000000004E-2</c:v>
                </c:pt>
                <c:pt idx="19820">
                  <c:v>-0.10625</c:v>
                </c:pt>
                <c:pt idx="19821">
                  <c:v>-6.9531300000000004E-2</c:v>
                </c:pt>
                <c:pt idx="19822">
                  <c:v>-6.0937499999999999E-2</c:v>
                </c:pt>
                <c:pt idx="19823">
                  <c:v>-9.1406299999999996E-2</c:v>
                </c:pt>
                <c:pt idx="19824">
                  <c:v>-6.9531300000000004E-2</c:v>
                </c:pt>
                <c:pt idx="19825">
                  <c:v>-1.4843800000000001E-2</c:v>
                </c:pt>
                <c:pt idx="19826">
                  <c:v>-4.6874999999999998E-3</c:v>
                </c:pt>
                <c:pt idx="19827">
                  <c:v>-0.13203100000000001</c:v>
                </c:pt>
                <c:pt idx="19828">
                  <c:v>-0.1125</c:v>
                </c:pt>
                <c:pt idx="19829">
                  <c:v>-7.1874999999999994E-2</c:v>
                </c:pt>
                <c:pt idx="19830">
                  <c:v>-5.0781199999999999E-2</c:v>
                </c:pt>
                <c:pt idx="19831">
                  <c:v>-5.7031199999999997E-2</c:v>
                </c:pt>
                <c:pt idx="19832">
                  <c:v>-5.7812500000000003E-2</c:v>
                </c:pt>
                <c:pt idx="19833">
                  <c:v>7.8125E-3</c:v>
                </c:pt>
                <c:pt idx="19834">
                  <c:v>-1.9531199999999999E-2</c:v>
                </c:pt>
                <c:pt idx="19835">
                  <c:v>-8.8281200000000004E-2</c:v>
                </c:pt>
                <c:pt idx="19836">
                  <c:v>-0.10546899999999999</c:v>
                </c:pt>
                <c:pt idx="19837">
                  <c:v>-0.109375</c:v>
                </c:pt>
                <c:pt idx="19838">
                  <c:v>-7.2656200000000004E-2</c:v>
                </c:pt>
                <c:pt idx="19839">
                  <c:v>-6.3281299999999999E-2</c:v>
                </c:pt>
                <c:pt idx="19840">
                  <c:v>-5.8593800000000001E-2</c:v>
                </c:pt>
                <c:pt idx="19841">
                  <c:v>-4.6874999999999998E-3</c:v>
                </c:pt>
                <c:pt idx="19842">
                  <c:v>1.0156200000000001E-2</c:v>
                </c:pt>
                <c:pt idx="19843">
                  <c:v>-8.5156300000000004E-2</c:v>
                </c:pt>
                <c:pt idx="19844">
                  <c:v>-8.4375000000000006E-2</c:v>
                </c:pt>
                <c:pt idx="19845">
                  <c:v>-0.1</c:v>
                </c:pt>
                <c:pt idx="19846">
                  <c:v>-8.6718799999999999E-2</c:v>
                </c:pt>
                <c:pt idx="19847">
                  <c:v>-6.8750000000000006E-2</c:v>
                </c:pt>
                <c:pt idx="19848">
                  <c:v>-6.1718799999999997E-2</c:v>
                </c:pt>
                <c:pt idx="19849">
                  <c:v>-1.0156200000000001E-2</c:v>
                </c:pt>
                <c:pt idx="19850">
                  <c:v>-3.5937499999999997E-2</c:v>
                </c:pt>
                <c:pt idx="19851">
                  <c:v>-0.10312499999999999</c:v>
                </c:pt>
                <c:pt idx="19852">
                  <c:v>-0.10625</c:v>
                </c:pt>
                <c:pt idx="19853">
                  <c:v>-9.7656199999999999E-2</c:v>
                </c:pt>
                <c:pt idx="19854">
                  <c:v>-0.108594</c:v>
                </c:pt>
                <c:pt idx="19855">
                  <c:v>-9.5312499999999994E-2</c:v>
                </c:pt>
                <c:pt idx="19856">
                  <c:v>-7.1093799999999999E-2</c:v>
                </c:pt>
                <c:pt idx="19857">
                  <c:v>-2.0312500000000001E-2</c:v>
                </c:pt>
                <c:pt idx="19858">
                  <c:v>-3.4375000000000003E-2</c:v>
                </c:pt>
                <c:pt idx="19859">
                  <c:v>-0.114063</c:v>
                </c:pt>
                <c:pt idx="19860">
                  <c:v>-0.119531</c:v>
                </c:pt>
                <c:pt idx="19861">
                  <c:v>-8.4375000000000006E-2</c:v>
                </c:pt>
                <c:pt idx="19862">
                  <c:v>-0.104688</c:v>
                </c:pt>
                <c:pt idx="19863">
                  <c:v>-0.104688</c:v>
                </c:pt>
                <c:pt idx="19864">
                  <c:v>-9.0624999999999997E-2</c:v>
                </c:pt>
                <c:pt idx="19865">
                  <c:v>-3.6718800000000003E-2</c:v>
                </c:pt>
                <c:pt idx="19866">
                  <c:v>-8.2031199999999999E-2</c:v>
                </c:pt>
                <c:pt idx="19867">
                  <c:v>-0.117969</c:v>
                </c:pt>
                <c:pt idx="19868">
                  <c:v>-7.4218800000000001E-2</c:v>
                </c:pt>
                <c:pt idx="19869">
                  <c:v>-6.25E-2</c:v>
                </c:pt>
                <c:pt idx="19870">
                  <c:v>-0.102344</c:v>
                </c:pt>
                <c:pt idx="19871">
                  <c:v>-8.9843800000000001E-2</c:v>
                </c:pt>
                <c:pt idx="19872">
                  <c:v>-6.4843700000000004E-2</c:v>
                </c:pt>
                <c:pt idx="19873">
                  <c:v>-4.1406199999999997E-2</c:v>
                </c:pt>
                <c:pt idx="19874">
                  <c:v>-5.1562499999999997E-2</c:v>
                </c:pt>
                <c:pt idx="19875">
                  <c:v>-7.4999999999999997E-2</c:v>
                </c:pt>
                <c:pt idx="19876">
                  <c:v>-5.0781199999999999E-2</c:v>
                </c:pt>
                <c:pt idx="19877">
                  <c:v>-4.0625000000000001E-2</c:v>
                </c:pt>
                <c:pt idx="19878">
                  <c:v>-0.100781</c:v>
                </c:pt>
                <c:pt idx="19879">
                  <c:v>-7.03125E-2</c:v>
                </c:pt>
                <c:pt idx="19880">
                  <c:v>-1.9531199999999999E-2</c:v>
                </c:pt>
                <c:pt idx="19881">
                  <c:v>-2.7343800000000001E-2</c:v>
                </c:pt>
                <c:pt idx="19882">
                  <c:v>-4.4531300000000003E-2</c:v>
                </c:pt>
                <c:pt idx="19883">
                  <c:v>-7.8906299999999999E-2</c:v>
                </c:pt>
                <c:pt idx="19884">
                  <c:v>-3.8281299999999997E-2</c:v>
                </c:pt>
                <c:pt idx="19885">
                  <c:v>-1.7968700000000001E-2</c:v>
                </c:pt>
                <c:pt idx="19886">
                  <c:v>-8.2031199999999999E-2</c:v>
                </c:pt>
                <c:pt idx="19887">
                  <c:v>-9.8437499999999997E-2</c:v>
                </c:pt>
                <c:pt idx="19888">
                  <c:v>7.8125000000000004E-4</c:v>
                </c:pt>
                <c:pt idx="19889">
                  <c:v>-2.6562499999999999E-2</c:v>
                </c:pt>
                <c:pt idx="19890">
                  <c:v>-6.0156300000000003E-2</c:v>
                </c:pt>
                <c:pt idx="19891">
                  <c:v>-0.12812499999999999</c:v>
                </c:pt>
                <c:pt idx="19892">
                  <c:v>-8.0468700000000004E-2</c:v>
                </c:pt>
                <c:pt idx="19893">
                  <c:v>-3.9843799999999999E-2</c:v>
                </c:pt>
                <c:pt idx="19894">
                  <c:v>-8.59375E-2</c:v>
                </c:pt>
                <c:pt idx="19895">
                  <c:v>-9.6093700000000004E-2</c:v>
                </c:pt>
                <c:pt idx="19896">
                  <c:v>-6.2500000000000003E-3</c:v>
                </c:pt>
                <c:pt idx="19897">
                  <c:v>1.0156200000000001E-2</c:v>
                </c:pt>
                <c:pt idx="19898">
                  <c:v>-4.9218699999999997E-2</c:v>
                </c:pt>
                <c:pt idx="19899">
                  <c:v>-4.2187500000000003E-2</c:v>
                </c:pt>
                <c:pt idx="19900">
                  <c:v>-0.124219</c:v>
                </c:pt>
                <c:pt idx="19901">
                  <c:v>-0.104688</c:v>
                </c:pt>
                <c:pt idx="19902">
                  <c:v>-3.90625E-2</c:v>
                </c:pt>
                <c:pt idx="19903">
                  <c:v>6.4062499999999994E-2</c:v>
                </c:pt>
                <c:pt idx="19904">
                  <c:v>-9.375E-2</c:v>
                </c:pt>
                <c:pt idx="19905">
                  <c:v>-0.160938</c:v>
                </c:pt>
                <c:pt idx="19906">
                  <c:v>-7.4999999999999997E-2</c:v>
                </c:pt>
                <c:pt idx="19907">
                  <c:v>-3.1250000000000002E-3</c:v>
                </c:pt>
                <c:pt idx="19908">
                  <c:v>-3.3593699999999997E-2</c:v>
                </c:pt>
                <c:pt idx="19909">
                  <c:v>-3.3593699999999997E-2</c:v>
                </c:pt>
                <c:pt idx="19910">
                  <c:v>-4.8437500000000001E-2</c:v>
                </c:pt>
                <c:pt idx="19911">
                  <c:v>-7.1874999999999994E-2</c:v>
                </c:pt>
                <c:pt idx="19912">
                  <c:v>-0.107031</c:v>
                </c:pt>
                <c:pt idx="19913">
                  <c:v>-0.15859400000000001</c:v>
                </c:pt>
                <c:pt idx="19914">
                  <c:v>-9.6875000000000003E-2</c:v>
                </c:pt>
                <c:pt idx="19915">
                  <c:v>-7.6562500000000006E-2</c:v>
                </c:pt>
                <c:pt idx="19916">
                  <c:v>-0.107031</c:v>
                </c:pt>
                <c:pt idx="19917">
                  <c:v>-9.375E-2</c:v>
                </c:pt>
                <c:pt idx="19918">
                  <c:v>-5.9374999999999997E-2</c:v>
                </c:pt>
                <c:pt idx="19919">
                  <c:v>-5.3124999999999999E-2</c:v>
                </c:pt>
                <c:pt idx="19920">
                  <c:v>-5.0781199999999999E-2</c:v>
                </c:pt>
                <c:pt idx="19921">
                  <c:v>-1.9531199999999999E-2</c:v>
                </c:pt>
                <c:pt idx="19922">
                  <c:v>-5.2343800000000003E-2</c:v>
                </c:pt>
                <c:pt idx="19923">
                  <c:v>-7.1874999999999994E-2</c:v>
                </c:pt>
                <c:pt idx="19924">
                  <c:v>-8.8281200000000004E-2</c:v>
                </c:pt>
                <c:pt idx="19925">
                  <c:v>-5.46875E-2</c:v>
                </c:pt>
                <c:pt idx="19926">
                  <c:v>-6.0156300000000003E-2</c:v>
                </c:pt>
                <c:pt idx="19927">
                  <c:v>-5.6250000000000001E-2</c:v>
                </c:pt>
                <c:pt idx="19928">
                  <c:v>-3.125E-2</c:v>
                </c:pt>
                <c:pt idx="19929">
                  <c:v>5.3906200000000001E-2</c:v>
                </c:pt>
                <c:pt idx="19930">
                  <c:v>-0.11093799999999999</c:v>
                </c:pt>
                <c:pt idx="19931">
                  <c:v>-0.140625</c:v>
                </c:pt>
                <c:pt idx="19932">
                  <c:v>-8.2812499999999997E-2</c:v>
                </c:pt>
                <c:pt idx="19933">
                  <c:v>-9.8437499999999997E-2</c:v>
                </c:pt>
                <c:pt idx="19934">
                  <c:v>-9.1406299999999996E-2</c:v>
                </c:pt>
                <c:pt idx="19935">
                  <c:v>-7.5781299999999996E-2</c:v>
                </c:pt>
                <c:pt idx="19936">
                  <c:v>-5.7812500000000003E-2</c:v>
                </c:pt>
                <c:pt idx="19937">
                  <c:v>1.8749999999999999E-2</c:v>
                </c:pt>
                <c:pt idx="19938">
                  <c:v>-9.6875000000000003E-2</c:v>
                </c:pt>
                <c:pt idx="19939">
                  <c:v>-0.12812499999999999</c:v>
                </c:pt>
                <c:pt idx="19940">
                  <c:v>-6.25E-2</c:v>
                </c:pt>
                <c:pt idx="19941">
                  <c:v>-7.5781299999999996E-2</c:v>
                </c:pt>
                <c:pt idx="19942">
                  <c:v>-7.4218800000000001E-2</c:v>
                </c:pt>
                <c:pt idx="19943">
                  <c:v>-9.6093700000000004E-2</c:v>
                </c:pt>
                <c:pt idx="19944">
                  <c:v>-7.8125E-2</c:v>
                </c:pt>
                <c:pt idx="19945">
                  <c:v>2.3437499999999999E-3</c:v>
                </c:pt>
                <c:pt idx="19946">
                  <c:v>-0.100781</c:v>
                </c:pt>
                <c:pt idx="19947">
                  <c:v>-0.12656300000000001</c:v>
                </c:pt>
                <c:pt idx="19948">
                  <c:v>-6.9531300000000004E-2</c:v>
                </c:pt>
                <c:pt idx="19949">
                  <c:v>-5.7031199999999997E-2</c:v>
                </c:pt>
                <c:pt idx="19950">
                  <c:v>-9.5312499999999994E-2</c:v>
                </c:pt>
                <c:pt idx="19951">
                  <c:v>-0.104688</c:v>
                </c:pt>
                <c:pt idx="19952">
                  <c:v>-8.8281200000000004E-2</c:v>
                </c:pt>
                <c:pt idx="19953">
                  <c:v>2.2656200000000001E-2</c:v>
                </c:pt>
                <c:pt idx="19954">
                  <c:v>-9.6875000000000003E-2</c:v>
                </c:pt>
                <c:pt idx="19955">
                  <c:v>-0.12734400000000001</c:v>
                </c:pt>
                <c:pt idx="19956">
                  <c:v>-9.0624999999999997E-2</c:v>
                </c:pt>
                <c:pt idx="19957">
                  <c:v>-6.0937499999999999E-2</c:v>
                </c:pt>
                <c:pt idx="19958">
                  <c:v>-8.9062500000000003E-2</c:v>
                </c:pt>
                <c:pt idx="19959">
                  <c:v>-9.6093700000000004E-2</c:v>
                </c:pt>
                <c:pt idx="19960">
                  <c:v>-8.6718799999999999E-2</c:v>
                </c:pt>
                <c:pt idx="19961">
                  <c:v>1.7968700000000001E-2</c:v>
                </c:pt>
                <c:pt idx="19962">
                  <c:v>-7.1093799999999999E-2</c:v>
                </c:pt>
                <c:pt idx="19963">
                  <c:v>-0.114844</c:v>
                </c:pt>
                <c:pt idx="19964">
                  <c:v>-9.8437499999999997E-2</c:v>
                </c:pt>
                <c:pt idx="19965">
                  <c:v>-0.101562</c:v>
                </c:pt>
                <c:pt idx="19966">
                  <c:v>-9.5312499999999994E-2</c:v>
                </c:pt>
                <c:pt idx="19967">
                  <c:v>-8.4375000000000006E-2</c:v>
                </c:pt>
                <c:pt idx="19968">
                  <c:v>-8.5156300000000004E-2</c:v>
                </c:pt>
                <c:pt idx="19969">
                  <c:v>1.5625E-2</c:v>
                </c:pt>
                <c:pt idx="19970">
                  <c:v>-6.4843700000000004E-2</c:v>
                </c:pt>
                <c:pt idx="19971">
                  <c:v>-0.10625</c:v>
                </c:pt>
                <c:pt idx="19972">
                  <c:v>-7.8125E-2</c:v>
                </c:pt>
                <c:pt idx="19973">
                  <c:v>-4.8437500000000001E-2</c:v>
                </c:pt>
                <c:pt idx="19974">
                  <c:v>-3.5156199999999999E-2</c:v>
                </c:pt>
                <c:pt idx="19975">
                  <c:v>-4.7656299999999999E-2</c:v>
                </c:pt>
                <c:pt idx="19976">
                  <c:v>-6.25E-2</c:v>
                </c:pt>
                <c:pt idx="19977">
                  <c:v>-3.5937499999999997E-2</c:v>
                </c:pt>
                <c:pt idx="19978">
                  <c:v>-8.59375E-2</c:v>
                </c:pt>
                <c:pt idx="19979">
                  <c:v>-8.8281200000000004E-2</c:v>
                </c:pt>
                <c:pt idx="19980">
                  <c:v>-7.8125E-2</c:v>
                </c:pt>
                <c:pt idx="19981">
                  <c:v>-7.2656200000000004E-2</c:v>
                </c:pt>
                <c:pt idx="19982">
                  <c:v>-5.46875E-2</c:v>
                </c:pt>
                <c:pt idx="19983">
                  <c:v>-6.2500000000000003E-3</c:v>
                </c:pt>
                <c:pt idx="19984">
                  <c:v>-7.1874999999999994E-2</c:v>
                </c:pt>
                <c:pt idx="19985">
                  <c:v>-5.3124999999999999E-2</c:v>
                </c:pt>
                <c:pt idx="19986">
                  <c:v>-8.3593799999999996E-2</c:v>
                </c:pt>
                <c:pt idx="19987">
                  <c:v>-6.7187499999999997E-2</c:v>
                </c:pt>
                <c:pt idx="19988">
                  <c:v>-6.7968799999999996E-2</c:v>
                </c:pt>
                <c:pt idx="19989">
                  <c:v>-6.9531300000000004E-2</c:v>
                </c:pt>
                <c:pt idx="19990">
                  <c:v>-2.8125000000000001E-2</c:v>
                </c:pt>
                <c:pt idx="19991">
                  <c:v>-6.2500000000000003E-3</c:v>
                </c:pt>
                <c:pt idx="19992">
                  <c:v>-0.100781</c:v>
                </c:pt>
                <c:pt idx="19993">
                  <c:v>-0.107031</c:v>
                </c:pt>
                <c:pt idx="19994">
                  <c:v>-0.13281200000000001</c:v>
                </c:pt>
                <c:pt idx="19995">
                  <c:v>-9.1406299999999996E-2</c:v>
                </c:pt>
                <c:pt idx="19996">
                  <c:v>-7.8906299999999999E-2</c:v>
                </c:pt>
                <c:pt idx="19997">
                  <c:v>-8.5156300000000004E-2</c:v>
                </c:pt>
                <c:pt idx="19998">
                  <c:v>-4.3749999999999997E-2</c:v>
                </c:pt>
                <c:pt idx="19999">
                  <c:v>1.8749999999999999E-2</c:v>
                </c:pt>
                <c:pt idx="20000">
                  <c:v>-0.114063</c:v>
                </c:pt>
                <c:pt idx="20001">
                  <c:v>-0.13203100000000001</c:v>
                </c:pt>
                <c:pt idx="20002">
                  <c:v>-8.5156300000000004E-2</c:v>
                </c:pt>
                <c:pt idx="20003">
                  <c:v>-9.4531299999999999E-2</c:v>
                </c:pt>
                <c:pt idx="20004">
                  <c:v>-0.107031</c:v>
                </c:pt>
                <c:pt idx="20005">
                  <c:v>-8.2812499999999997E-2</c:v>
                </c:pt>
                <c:pt idx="20006">
                  <c:v>-3.4375000000000003E-2</c:v>
                </c:pt>
                <c:pt idx="20007">
                  <c:v>-2.0312500000000001E-2</c:v>
                </c:pt>
                <c:pt idx="20008">
                  <c:v>-7.8906299999999999E-2</c:v>
                </c:pt>
                <c:pt idx="20009">
                  <c:v>-0.10625</c:v>
                </c:pt>
                <c:pt idx="20010">
                  <c:v>-8.9843800000000001E-2</c:v>
                </c:pt>
                <c:pt idx="20011">
                  <c:v>-0.108594</c:v>
                </c:pt>
                <c:pt idx="20012">
                  <c:v>-0.111719</c:v>
                </c:pt>
                <c:pt idx="20013">
                  <c:v>-7.1093799999999999E-2</c:v>
                </c:pt>
                <c:pt idx="20014">
                  <c:v>-3.2812500000000001E-2</c:v>
                </c:pt>
                <c:pt idx="20015">
                  <c:v>1.0156200000000001E-2</c:v>
                </c:pt>
                <c:pt idx="20016">
                  <c:v>-2.5000000000000001E-2</c:v>
                </c:pt>
                <c:pt idx="20017">
                  <c:v>-8.8281200000000004E-2</c:v>
                </c:pt>
                <c:pt idx="20018">
                  <c:v>-0.10312499999999999</c:v>
                </c:pt>
                <c:pt idx="20019">
                  <c:v>-0.1125</c:v>
                </c:pt>
                <c:pt idx="20020">
                  <c:v>-6.8750000000000006E-2</c:v>
                </c:pt>
                <c:pt idx="20021">
                  <c:v>-7.1874999999999994E-2</c:v>
                </c:pt>
                <c:pt idx="20022">
                  <c:v>-1.7187500000000001E-2</c:v>
                </c:pt>
                <c:pt idx="20023">
                  <c:v>-7.0312500000000002E-3</c:v>
                </c:pt>
                <c:pt idx="20024">
                  <c:v>-4.2187500000000003E-2</c:v>
                </c:pt>
                <c:pt idx="20025">
                  <c:v>-8.2031199999999999E-2</c:v>
                </c:pt>
                <c:pt idx="20026">
                  <c:v>-0.122656</c:v>
                </c:pt>
                <c:pt idx="20027">
                  <c:v>-0.130469</c:v>
                </c:pt>
                <c:pt idx="20028">
                  <c:v>-3.125E-2</c:v>
                </c:pt>
                <c:pt idx="20029">
                  <c:v>-8.8281200000000004E-2</c:v>
                </c:pt>
                <c:pt idx="20030">
                  <c:v>-0.11562500000000001</c:v>
                </c:pt>
                <c:pt idx="20031">
                  <c:v>-5.6250000000000001E-2</c:v>
                </c:pt>
                <c:pt idx="20032">
                  <c:v>-6.5625000000000003E-2</c:v>
                </c:pt>
                <c:pt idx="20033">
                  <c:v>9.3749999999999997E-3</c:v>
                </c:pt>
                <c:pt idx="20034">
                  <c:v>-3.7499999999999999E-2</c:v>
                </c:pt>
                <c:pt idx="20035">
                  <c:v>-0.121875</c:v>
                </c:pt>
                <c:pt idx="20036">
                  <c:v>-6.5625000000000003E-2</c:v>
                </c:pt>
                <c:pt idx="20037">
                  <c:v>-1.6406299999999999E-2</c:v>
                </c:pt>
                <c:pt idx="20038">
                  <c:v>-0.114063</c:v>
                </c:pt>
                <c:pt idx="20039">
                  <c:v>-0.10781200000000001</c:v>
                </c:pt>
                <c:pt idx="20040">
                  <c:v>-8.0468700000000004E-2</c:v>
                </c:pt>
                <c:pt idx="20041">
                  <c:v>-2.6562499999999999E-2</c:v>
                </c:pt>
                <c:pt idx="20042">
                  <c:v>-2.7343800000000001E-2</c:v>
                </c:pt>
                <c:pt idx="20043">
                  <c:v>-3.7499999999999999E-2</c:v>
                </c:pt>
                <c:pt idx="20044">
                  <c:v>-1.0156200000000001E-2</c:v>
                </c:pt>
                <c:pt idx="20045">
                  <c:v>3.1250000000000002E-3</c:v>
                </c:pt>
                <c:pt idx="20046">
                  <c:v>-0.121875</c:v>
                </c:pt>
                <c:pt idx="20047">
                  <c:v>-0.125781</c:v>
                </c:pt>
                <c:pt idx="20048">
                  <c:v>-0.104688</c:v>
                </c:pt>
                <c:pt idx="20049">
                  <c:v>-4.0625000000000001E-2</c:v>
                </c:pt>
                <c:pt idx="20050">
                  <c:v>-6.2500000000000003E-3</c:v>
                </c:pt>
                <c:pt idx="20051">
                  <c:v>-9.8437499999999997E-2</c:v>
                </c:pt>
                <c:pt idx="20052">
                  <c:v>-0.101562</c:v>
                </c:pt>
                <c:pt idx="20053">
                  <c:v>7.4999999999999997E-2</c:v>
                </c:pt>
                <c:pt idx="20054">
                  <c:v>3.7499999999999999E-2</c:v>
                </c:pt>
                <c:pt idx="20055">
                  <c:v>6.2500000000000003E-3</c:v>
                </c:pt>
                <c:pt idx="20056">
                  <c:v>-2.1093799999999999E-2</c:v>
                </c:pt>
                <c:pt idx="20057">
                  <c:v>-0.203125</c:v>
                </c:pt>
                <c:pt idx="20058">
                  <c:v>-0.13437499999999999</c:v>
                </c:pt>
                <c:pt idx="20059">
                  <c:v>-9.7656199999999999E-2</c:v>
                </c:pt>
                <c:pt idx="20060">
                  <c:v>-7.9687499999999994E-2</c:v>
                </c:pt>
                <c:pt idx="20061">
                  <c:v>-4.9218699999999997E-2</c:v>
                </c:pt>
                <c:pt idx="20062">
                  <c:v>-7.9687499999999994E-2</c:v>
                </c:pt>
                <c:pt idx="20063">
                  <c:v>-9.1406299999999996E-2</c:v>
                </c:pt>
                <c:pt idx="20064">
                  <c:v>-6.25E-2</c:v>
                </c:pt>
                <c:pt idx="20065">
                  <c:v>-6.9531300000000004E-2</c:v>
                </c:pt>
                <c:pt idx="20066">
                  <c:v>-9.2968800000000004E-2</c:v>
                </c:pt>
                <c:pt idx="20067">
                  <c:v>-0.114844</c:v>
                </c:pt>
                <c:pt idx="20068">
                  <c:v>-7.4218800000000001E-2</c:v>
                </c:pt>
                <c:pt idx="20069">
                  <c:v>-5.3906299999999997E-2</c:v>
                </c:pt>
                <c:pt idx="20070">
                  <c:v>-5.7812500000000003E-2</c:v>
                </c:pt>
                <c:pt idx="20071">
                  <c:v>-3.4375000000000003E-2</c:v>
                </c:pt>
                <c:pt idx="20072">
                  <c:v>-7.5781299999999996E-2</c:v>
                </c:pt>
                <c:pt idx="20073">
                  <c:v>-7.7343800000000004E-2</c:v>
                </c:pt>
                <c:pt idx="20074">
                  <c:v>-6.4843700000000004E-2</c:v>
                </c:pt>
                <c:pt idx="20075">
                  <c:v>-0.101562</c:v>
                </c:pt>
                <c:pt idx="20076">
                  <c:v>-9.5312499999999994E-2</c:v>
                </c:pt>
                <c:pt idx="20077">
                  <c:v>-5.0781199999999999E-2</c:v>
                </c:pt>
                <c:pt idx="20078">
                  <c:v>-2.1874999999999999E-2</c:v>
                </c:pt>
                <c:pt idx="20079">
                  <c:v>-7.03125E-2</c:v>
                </c:pt>
                <c:pt idx="20080">
                  <c:v>-0.100781</c:v>
                </c:pt>
                <c:pt idx="20081">
                  <c:v>-8.2812499999999997E-2</c:v>
                </c:pt>
                <c:pt idx="20082">
                  <c:v>-0.102344</c:v>
                </c:pt>
                <c:pt idx="20083">
                  <c:v>-0.100781</c:v>
                </c:pt>
                <c:pt idx="20084">
                  <c:v>-6.8750000000000006E-2</c:v>
                </c:pt>
                <c:pt idx="20085">
                  <c:v>-8.2031199999999999E-2</c:v>
                </c:pt>
                <c:pt idx="20086">
                  <c:v>-7.03125E-2</c:v>
                </c:pt>
                <c:pt idx="20087">
                  <c:v>-3.6718800000000003E-2</c:v>
                </c:pt>
                <c:pt idx="20088">
                  <c:v>-2.2656300000000001E-2</c:v>
                </c:pt>
                <c:pt idx="20089">
                  <c:v>-7.6562500000000006E-2</c:v>
                </c:pt>
                <c:pt idx="20090">
                  <c:v>-0.10546899999999999</c:v>
                </c:pt>
                <c:pt idx="20091">
                  <c:v>-0.12890599999999999</c:v>
                </c:pt>
                <c:pt idx="20092">
                  <c:v>-7.0312500000000002E-3</c:v>
                </c:pt>
                <c:pt idx="20093">
                  <c:v>-0.101562</c:v>
                </c:pt>
                <c:pt idx="20094">
                  <c:v>-0.16015599999999999</c:v>
                </c:pt>
                <c:pt idx="20095">
                  <c:v>-7.03125E-2</c:v>
                </c:pt>
                <c:pt idx="20096">
                  <c:v>1.5625E-2</c:v>
                </c:pt>
                <c:pt idx="20097">
                  <c:v>-5.1562499999999997E-2</c:v>
                </c:pt>
                <c:pt idx="20098">
                  <c:v>-4.0625000000000001E-2</c:v>
                </c:pt>
                <c:pt idx="20099">
                  <c:v>-6.7187499999999997E-2</c:v>
                </c:pt>
                <c:pt idx="20100">
                  <c:v>-8.4375000000000006E-2</c:v>
                </c:pt>
                <c:pt idx="20101">
                  <c:v>-0.114844</c:v>
                </c:pt>
                <c:pt idx="20102">
                  <c:v>-3.6718800000000003E-2</c:v>
                </c:pt>
                <c:pt idx="20103">
                  <c:v>-2.34375E-2</c:v>
                </c:pt>
                <c:pt idx="20104">
                  <c:v>-0.129688</c:v>
                </c:pt>
                <c:pt idx="20105">
                  <c:v>-0.14296900000000001</c:v>
                </c:pt>
                <c:pt idx="20106">
                  <c:v>-0.05</c:v>
                </c:pt>
                <c:pt idx="20107">
                  <c:v>-4.4531300000000003E-2</c:v>
                </c:pt>
                <c:pt idx="20108">
                  <c:v>-3.2031299999999999E-2</c:v>
                </c:pt>
                <c:pt idx="20109">
                  <c:v>0.102344</c:v>
                </c:pt>
                <c:pt idx="20110">
                  <c:v>-8.3593799999999996E-2</c:v>
                </c:pt>
                <c:pt idx="20111">
                  <c:v>-0.121875</c:v>
                </c:pt>
                <c:pt idx="20112">
                  <c:v>-0.17578099999999999</c:v>
                </c:pt>
                <c:pt idx="20113">
                  <c:v>-0.167188</c:v>
                </c:pt>
                <c:pt idx="20114">
                  <c:v>-9.3749999999999997E-3</c:v>
                </c:pt>
                <c:pt idx="20115">
                  <c:v>-3.7499999999999999E-2</c:v>
                </c:pt>
                <c:pt idx="20116">
                  <c:v>-0.100781</c:v>
                </c:pt>
                <c:pt idx="20117">
                  <c:v>-5.3906299999999997E-2</c:v>
                </c:pt>
                <c:pt idx="20118">
                  <c:v>-0.10781200000000001</c:v>
                </c:pt>
                <c:pt idx="20119">
                  <c:v>-0.14218800000000001</c:v>
                </c:pt>
                <c:pt idx="20120">
                  <c:v>-0.11093799999999999</c:v>
                </c:pt>
                <c:pt idx="20121">
                  <c:v>-7.4999999999999997E-2</c:v>
                </c:pt>
                <c:pt idx="20122">
                  <c:v>-9.2187500000000006E-2</c:v>
                </c:pt>
                <c:pt idx="20123">
                  <c:v>-7.03125E-2</c:v>
                </c:pt>
                <c:pt idx="20124">
                  <c:v>-6.4843700000000004E-2</c:v>
                </c:pt>
                <c:pt idx="20125">
                  <c:v>-7.8125E-2</c:v>
                </c:pt>
                <c:pt idx="20126">
                  <c:v>-3.125E-2</c:v>
                </c:pt>
                <c:pt idx="20127">
                  <c:v>-4.6093799999999997E-2</c:v>
                </c:pt>
                <c:pt idx="20128">
                  <c:v>-0.1</c:v>
                </c:pt>
                <c:pt idx="20129">
                  <c:v>-8.7499999999999994E-2</c:v>
                </c:pt>
                <c:pt idx="20130">
                  <c:v>-7.9687499999999994E-2</c:v>
                </c:pt>
                <c:pt idx="20131">
                  <c:v>-4.3749999999999997E-2</c:v>
                </c:pt>
                <c:pt idx="20132">
                  <c:v>-5.3906299999999997E-2</c:v>
                </c:pt>
                <c:pt idx="20133">
                  <c:v>-5.9374999999999997E-2</c:v>
                </c:pt>
                <c:pt idx="20134">
                  <c:v>-1.0156200000000001E-2</c:v>
                </c:pt>
                <c:pt idx="20135">
                  <c:v>-3.7499999999999999E-2</c:v>
                </c:pt>
                <c:pt idx="20136">
                  <c:v>-8.3593799999999996E-2</c:v>
                </c:pt>
                <c:pt idx="20137">
                  <c:v>-6.7968799999999996E-2</c:v>
                </c:pt>
                <c:pt idx="20138">
                  <c:v>-6.9531300000000004E-2</c:v>
                </c:pt>
                <c:pt idx="20139">
                  <c:v>-8.6718799999999999E-2</c:v>
                </c:pt>
                <c:pt idx="20140">
                  <c:v>-6.25E-2</c:v>
                </c:pt>
                <c:pt idx="20141">
                  <c:v>-2.1093799999999999E-2</c:v>
                </c:pt>
                <c:pt idx="20142">
                  <c:v>-1.40625E-2</c:v>
                </c:pt>
                <c:pt idx="20143">
                  <c:v>-4.5312499999999999E-2</c:v>
                </c:pt>
                <c:pt idx="20144">
                  <c:v>-8.9843800000000001E-2</c:v>
                </c:pt>
                <c:pt idx="20145">
                  <c:v>-6.7968799999999996E-2</c:v>
                </c:pt>
                <c:pt idx="20146">
                  <c:v>-3.5156199999999999E-2</c:v>
                </c:pt>
                <c:pt idx="20147">
                  <c:v>-2.4218799999999999E-2</c:v>
                </c:pt>
                <c:pt idx="20148">
                  <c:v>-0.102344</c:v>
                </c:pt>
                <c:pt idx="20149">
                  <c:v>-9.8437499999999997E-2</c:v>
                </c:pt>
                <c:pt idx="20150">
                  <c:v>-2.5000000000000001E-2</c:v>
                </c:pt>
                <c:pt idx="20151">
                  <c:v>1.40625E-2</c:v>
                </c:pt>
                <c:pt idx="20152">
                  <c:v>-3.6718800000000003E-2</c:v>
                </c:pt>
                <c:pt idx="20153">
                  <c:v>-4.5312499999999999E-2</c:v>
                </c:pt>
                <c:pt idx="20154">
                  <c:v>-0.12890599999999999</c:v>
                </c:pt>
                <c:pt idx="20155">
                  <c:v>-8.59375E-2</c:v>
                </c:pt>
                <c:pt idx="20156">
                  <c:v>-1.4843800000000001E-2</c:v>
                </c:pt>
                <c:pt idx="20157">
                  <c:v>1.2500000000000001E-2</c:v>
                </c:pt>
                <c:pt idx="20158">
                  <c:v>-0.102344</c:v>
                </c:pt>
                <c:pt idx="20159">
                  <c:v>-8.7499999999999994E-2</c:v>
                </c:pt>
                <c:pt idx="20160">
                  <c:v>-8.5156300000000004E-2</c:v>
                </c:pt>
                <c:pt idx="20161">
                  <c:v>2.8906299999999999E-2</c:v>
                </c:pt>
                <c:pt idx="20162">
                  <c:v>7.8125000000000004E-4</c:v>
                </c:pt>
                <c:pt idx="20163">
                  <c:v>-9.7656199999999999E-2</c:v>
                </c:pt>
                <c:pt idx="20164">
                  <c:v>-2.1093799999999999E-2</c:v>
                </c:pt>
                <c:pt idx="20165">
                  <c:v>-3.5156199999999999E-2</c:v>
                </c:pt>
                <c:pt idx="20166">
                  <c:v>-3.8281299999999997E-2</c:v>
                </c:pt>
                <c:pt idx="20167">
                  <c:v>-0.17499999999999999</c:v>
                </c:pt>
                <c:pt idx="20168">
                  <c:v>-0.15468699999999999</c:v>
                </c:pt>
                <c:pt idx="20169">
                  <c:v>-0.107031</c:v>
                </c:pt>
                <c:pt idx="20170">
                  <c:v>-5.5468799999999999E-2</c:v>
                </c:pt>
                <c:pt idx="20171">
                  <c:v>-6.4843700000000004E-2</c:v>
                </c:pt>
                <c:pt idx="20172">
                  <c:v>-7.03125E-2</c:v>
                </c:pt>
                <c:pt idx="20173">
                  <c:v>-8.59375E-2</c:v>
                </c:pt>
                <c:pt idx="20174">
                  <c:v>-8.2812499999999997E-2</c:v>
                </c:pt>
                <c:pt idx="20175">
                  <c:v>-8.5156300000000004E-2</c:v>
                </c:pt>
                <c:pt idx="20176">
                  <c:v>-7.6562500000000006E-2</c:v>
                </c:pt>
                <c:pt idx="20177">
                  <c:v>-7.8906299999999999E-2</c:v>
                </c:pt>
                <c:pt idx="20178">
                  <c:v>-8.9843800000000001E-2</c:v>
                </c:pt>
                <c:pt idx="20179">
                  <c:v>-0.10781200000000001</c:v>
                </c:pt>
                <c:pt idx="20180">
                  <c:v>-8.9062500000000003E-2</c:v>
                </c:pt>
                <c:pt idx="20181">
                  <c:v>-8.9062500000000003E-2</c:v>
                </c:pt>
                <c:pt idx="20182">
                  <c:v>-7.9687499999999994E-2</c:v>
                </c:pt>
                <c:pt idx="20183">
                  <c:v>-5.0781199999999999E-2</c:v>
                </c:pt>
                <c:pt idx="20184">
                  <c:v>-0.108594</c:v>
                </c:pt>
                <c:pt idx="20185">
                  <c:v>-9.375E-2</c:v>
                </c:pt>
                <c:pt idx="20186">
                  <c:v>-9.0624999999999997E-2</c:v>
                </c:pt>
                <c:pt idx="20187">
                  <c:v>-0.104688</c:v>
                </c:pt>
                <c:pt idx="20188">
                  <c:v>-8.0468700000000004E-2</c:v>
                </c:pt>
                <c:pt idx="20189">
                  <c:v>-8.59375E-2</c:v>
                </c:pt>
                <c:pt idx="20190">
                  <c:v>-6.5625000000000003E-2</c:v>
                </c:pt>
                <c:pt idx="20191">
                  <c:v>-4.2968800000000001E-2</c:v>
                </c:pt>
                <c:pt idx="20192">
                  <c:v>-0.114063</c:v>
                </c:pt>
                <c:pt idx="20193">
                  <c:v>-8.9843800000000001E-2</c:v>
                </c:pt>
                <c:pt idx="20194">
                  <c:v>-6.7968799999999996E-2</c:v>
                </c:pt>
                <c:pt idx="20195">
                  <c:v>-0.11328100000000001</c:v>
                </c:pt>
                <c:pt idx="20196">
                  <c:v>-0.101562</c:v>
                </c:pt>
                <c:pt idx="20197">
                  <c:v>-7.1093799999999999E-2</c:v>
                </c:pt>
                <c:pt idx="20198">
                  <c:v>-5.46875E-2</c:v>
                </c:pt>
                <c:pt idx="20199">
                  <c:v>-1.5625000000000001E-3</c:v>
                </c:pt>
                <c:pt idx="20200">
                  <c:v>-0.10625</c:v>
                </c:pt>
                <c:pt idx="20201">
                  <c:v>-0.103906</c:v>
                </c:pt>
                <c:pt idx="20202">
                  <c:v>-2.8125000000000001E-2</c:v>
                </c:pt>
                <c:pt idx="20203">
                  <c:v>-0.14453099999999999</c:v>
                </c:pt>
                <c:pt idx="20204">
                  <c:v>-0.11874999999999999</c:v>
                </c:pt>
                <c:pt idx="20205">
                  <c:v>-9.6875000000000003E-2</c:v>
                </c:pt>
                <c:pt idx="20206">
                  <c:v>-6.4843700000000004E-2</c:v>
                </c:pt>
                <c:pt idx="20207">
                  <c:v>-1.8749999999999999E-2</c:v>
                </c:pt>
                <c:pt idx="20208">
                  <c:v>-0.100781</c:v>
                </c:pt>
                <c:pt idx="20209">
                  <c:v>-0.102344</c:v>
                </c:pt>
                <c:pt idx="20210">
                  <c:v>-3.6718800000000003E-2</c:v>
                </c:pt>
                <c:pt idx="20211">
                  <c:v>-0.10312499999999999</c:v>
                </c:pt>
                <c:pt idx="20212">
                  <c:v>-0.10781200000000001</c:v>
                </c:pt>
                <c:pt idx="20213">
                  <c:v>-9.2187500000000006E-2</c:v>
                </c:pt>
                <c:pt idx="20214">
                  <c:v>-7.2656200000000004E-2</c:v>
                </c:pt>
                <c:pt idx="20215">
                  <c:v>1.0156200000000001E-2</c:v>
                </c:pt>
                <c:pt idx="20216">
                  <c:v>-7.3437500000000003E-2</c:v>
                </c:pt>
                <c:pt idx="20217">
                  <c:v>-0.10781200000000001</c:v>
                </c:pt>
                <c:pt idx="20218">
                  <c:v>-7.1093799999999999E-2</c:v>
                </c:pt>
                <c:pt idx="20219">
                  <c:v>-7.8125E-2</c:v>
                </c:pt>
                <c:pt idx="20220">
                  <c:v>-6.25E-2</c:v>
                </c:pt>
                <c:pt idx="20221">
                  <c:v>-7.9687499999999994E-2</c:v>
                </c:pt>
                <c:pt idx="20222">
                  <c:v>-7.3437500000000003E-2</c:v>
                </c:pt>
                <c:pt idx="20223">
                  <c:v>-6.2500000000000003E-3</c:v>
                </c:pt>
                <c:pt idx="20224">
                  <c:v>-7.7343800000000004E-2</c:v>
                </c:pt>
                <c:pt idx="20225">
                  <c:v>-0.110156</c:v>
                </c:pt>
                <c:pt idx="20226">
                  <c:v>-9.2968800000000004E-2</c:v>
                </c:pt>
                <c:pt idx="20227">
                  <c:v>-7.03125E-2</c:v>
                </c:pt>
                <c:pt idx="20228">
                  <c:v>-3.2812500000000001E-2</c:v>
                </c:pt>
                <c:pt idx="20229">
                  <c:v>-8.4375000000000006E-2</c:v>
                </c:pt>
                <c:pt idx="20230">
                  <c:v>-8.9843800000000001E-2</c:v>
                </c:pt>
                <c:pt idx="20231">
                  <c:v>-2.1874999999999999E-2</c:v>
                </c:pt>
                <c:pt idx="20232">
                  <c:v>-4.6093799999999997E-2</c:v>
                </c:pt>
                <c:pt idx="20233">
                  <c:v>-4.0625000000000001E-2</c:v>
                </c:pt>
                <c:pt idx="20234">
                  <c:v>-5.8593800000000001E-2</c:v>
                </c:pt>
                <c:pt idx="20235">
                  <c:v>-0.13437499999999999</c:v>
                </c:pt>
                <c:pt idx="20236">
                  <c:v>-8.4375000000000006E-2</c:v>
                </c:pt>
                <c:pt idx="20237">
                  <c:v>1.0156200000000001E-2</c:v>
                </c:pt>
                <c:pt idx="20238">
                  <c:v>-0.125</c:v>
                </c:pt>
                <c:pt idx="20239">
                  <c:v>-0.121875</c:v>
                </c:pt>
                <c:pt idx="20240">
                  <c:v>-9.5312499999999994E-2</c:v>
                </c:pt>
                <c:pt idx="20241">
                  <c:v>-2.2656300000000001E-2</c:v>
                </c:pt>
                <c:pt idx="20242">
                  <c:v>1.40625E-2</c:v>
                </c:pt>
                <c:pt idx="20243">
                  <c:v>-6.6406199999999999E-2</c:v>
                </c:pt>
                <c:pt idx="20244">
                  <c:v>-5.9374999999999997E-2</c:v>
                </c:pt>
                <c:pt idx="20245">
                  <c:v>-0.11874999999999999</c:v>
                </c:pt>
                <c:pt idx="20246">
                  <c:v>-0.103906</c:v>
                </c:pt>
                <c:pt idx="20247">
                  <c:v>-2.0312500000000001E-2</c:v>
                </c:pt>
                <c:pt idx="20248">
                  <c:v>1.9531199999999999E-2</c:v>
                </c:pt>
                <c:pt idx="20249">
                  <c:v>-8.9062500000000003E-2</c:v>
                </c:pt>
                <c:pt idx="20250">
                  <c:v>-0.155469</c:v>
                </c:pt>
                <c:pt idx="20251">
                  <c:v>-9.4531299999999999E-2</c:v>
                </c:pt>
                <c:pt idx="20252">
                  <c:v>4.9218699999999997E-2</c:v>
                </c:pt>
                <c:pt idx="20253">
                  <c:v>3.6718800000000003E-2</c:v>
                </c:pt>
                <c:pt idx="20254">
                  <c:v>-5.9374999999999997E-2</c:v>
                </c:pt>
                <c:pt idx="20255">
                  <c:v>-7.1093799999999999E-2</c:v>
                </c:pt>
                <c:pt idx="20256">
                  <c:v>-0.13906199999999999</c:v>
                </c:pt>
                <c:pt idx="20257">
                  <c:v>-0.109375</c:v>
                </c:pt>
                <c:pt idx="20258">
                  <c:v>-5.1562499999999997E-2</c:v>
                </c:pt>
                <c:pt idx="20259">
                  <c:v>-3.7499999999999999E-2</c:v>
                </c:pt>
                <c:pt idx="20260">
                  <c:v>-7.8906299999999999E-2</c:v>
                </c:pt>
                <c:pt idx="20261">
                  <c:v>-0.14765600000000001</c:v>
                </c:pt>
                <c:pt idx="20262">
                  <c:v>-9.6093700000000004E-2</c:v>
                </c:pt>
                <c:pt idx="20263">
                  <c:v>-7.9687499999999994E-2</c:v>
                </c:pt>
                <c:pt idx="20264">
                  <c:v>-6.3281299999999999E-2</c:v>
                </c:pt>
                <c:pt idx="20265">
                  <c:v>-7.4218800000000001E-2</c:v>
                </c:pt>
                <c:pt idx="20266">
                  <c:v>-7.1874999999999994E-2</c:v>
                </c:pt>
                <c:pt idx="20267">
                  <c:v>-7.8125E-2</c:v>
                </c:pt>
                <c:pt idx="20268">
                  <c:v>-8.59375E-2</c:v>
                </c:pt>
                <c:pt idx="20269">
                  <c:v>-7.8125E-2</c:v>
                </c:pt>
                <c:pt idx="20270">
                  <c:v>-6.7187499999999997E-2</c:v>
                </c:pt>
                <c:pt idx="20271">
                  <c:v>-7.4218800000000001E-2</c:v>
                </c:pt>
                <c:pt idx="20272">
                  <c:v>-6.25E-2</c:v>
                </c:pt>
                <c:pt idx="20273">
                  <c:v>-9.1406299999999996E-2</c:v>
                </c:pt>
                <c:pt idx="20274">
                  <c:v>-9.2968800000000004E-2</c:v>
                </c:pt>
                <c:pt idx="20275">
                  <c:v>-7.1093799999999999E-2</c:v>
                </c:pt>
                <c:pt idx="20276">
                  <c:v>-5.0781199999999999E-2</c:v>
                </c:pt>
                <c:pt idx="20277">
                  <c:v>-4.5312499999999999E-2</c:v>
                </c:pt>
                <c:pt idx="20278">
                  <c:v>-8.59375E-2</c:v>
                </c:pt>
                <c:pt idx="20279">
                  <c:v>-0.100781</c:v>
                </c:pt>
                <c:pt idx="20280">
                  <c:v>-8.3593799999999996E-2</c:v>
                </c:pt>
                <c:pt idx="20281">
                  <c:v>-8.9062500000000003E-2</c:v>
                </c:pt>
                <c:pt idx="20282">
                  <c:v>-8.3593799999999996E-2</c:v>
                </c:pt>
                <c:pt idx="20283">
                  <c:v>-6.7968799999999996E-2</c:v>
                </c:pt>
                <c:pt idx="20284">
                  <c:v>-6.7187499999999997E-2</c:v>
                </c:pt>
                <c:pt idx="20285">
                  <c:v>-6.8750000000000006E-2</c:v>
                </c:pt>
                <c:pt idx="20286">
                  <c:v>-6.3281299999999999E-2</c:v>
                </c:pt>
                <c:pt idx="20287">
                  <c:v>-7.7343800000000004E-2</c:v>
                </c:pt>
                <c:pt idx="20288">
                  <c:v>-6.7187499999999997E-2</c:v>
                </c:pt>
                <c:pt idx="20289">
                  <c:v>-6.8750000000000006E-2</c:v>
                </c:pt>
                <c:pt idx="20290">
                  <c:v>-5.6250000000000001E-2</c:v>
                </c:pt>
                <c:pt idx="20291">
                  <c:v>-3.8281299999999997E-2</c:v>
                </c:pt>
                <c:pt idx="20292">
                  <c:v>-9.1406299999999996E-2</c:v>
                </c:pt>
                <c:pt idx="20293">
                  <c:v>-8.59375E-2</c:v>
                </c:pt>
                <c:pt idx="20294">
                  <c:v>-5.1562499999999997E-2</c:v>
                </c:pt>
                <c:pt idx="20295">
                  <c:v>-6.0937499999999999E-2</c:v>
                </c:pt>
                <c:pt idx="20296">
                  <c:v>-6.1718799999999997E-2</c:v>
                </c:pt>
                <c:pt idx="20297">
                  <c:v>-4.3749999999999997E-2</c:v>
                </c:pt>
                <c:pt idx="20298">
                  <c:v>-4.3749999999999997E-2</c:v>
                </c:pt>
                <c:pt idx="20299">
                  <c:v>-4.8437500000000001E-2</c:v>
                </c:pt>
                <c:pt idx="20300">
                  <c:v>-9.5312499999999994E-2</c:v>
                </c:pt>
                <c:pt idx="20301">
                  <c:v>-8.3593799999999996E-2</c:v>
                </c:pt>
                <c:pt idx="20302">
                  <c:v>-6.25E-2</c:v>
                </c:pt>
                <c:pt idx="20303">
                  <c:v>-2.2656300000000001E-2</c:v>
                </c:pt>
                <c:pt idx="20304">
                  <c:v>-7.1093799999999999E-2</c:v>
                </c:pt>
                <c:pt idx="20305">
                  <c:v>-4.4531300000000003E-2</c:v>
                </c:pt>
                <c:pt idx="20306">
                  <c:v>-1.7968700000000001E-2</c:v>
                </c:pt>
                <c:pt idx="20307">
                  <c:v>-2.9687499999999999E-2</c:v>
                </c:pt>
                <c:pt idx="20308">
                  <c:v>-9.375E-2</c:v>
                </c:pt>
                <c:pt idx="20309">
                  <c:v>-7.8125E-2</c:v>
                </c:pt>
                <c:pt idx="20310">
                  <c:v>-6.0937499999999999E-2</c:v>
                </c:pt>
                <c:pt idx="20311">
                  <c:v>1.40625E-2</c:v>
                </c:pt>
                <c:pt idx="20312">
                  <c:v>-4.2968800000000001E-2</c:v>
                </c:pt>
                <c:pt idx="20313">
                  <c:v>-8.5156300000000004E-2</c:v>
                </c:pt>
                <c:pt idx="20314">
                  <c:v>-5.3906299999999997E-2</c:v>
                </c:pt>
                <c:pt idx="20315">
                  <c:v>-2.7343800000000001E-2</c:v>
                </c:pt>
                <c:pt idx="20316">
                  <c:v>-8.5937500000000007E-3</c:v>
                </c:pt>
                <c:pt idx="20317">
                  <c:v>-2.4218799999999999E-2</c:v>
                </c:pt>
                <c:pt idx="20318">
                  <c:v>-6.4843700000000004E-2</c:v>
                </c:pt>
                <c:pt idx="20319">
                  <c:v>-8.5156300000000004E-2</c:v>
                </c:pt>
                <c:pt idx="20320">
                  <c:v>-2.1093799999999999E-2</c:v>
                </c:pt>
                <c:pt idx="20321">
                  <c:v>-2.6562499999999999E-2</c:v>
                </c:pt>
                <c:pt idx="20322">
                  <c:v>-3.9843799999999999E-2</c:v>
                </c:pt>
                <c:pt idx="20323">
                  <c:v>-9.7656199999999999E-2</c:v>
                </c:pt>
                <c:pt idx="20324">
                  <c:v>3.1250000000000002E-3</c:v>
                </c:pt>
                <c:pt idx="20325">
                  <c:v>-2.5781200000000001E-2</c:v>
                </c:pt>
                <c:pt idx="20326">
                  <c:v>9.3749999999999997E-3</c:v>
                </c:pt>
                <c:pt idx="20327">
                  <c:v>-2.4218799999999999E-2</c:v>
                </c:pt>
                <c:pt idx="20328">
                  <c:v>-4.9218699999999997E-2</c:v>
                </c:pt>
                <c:pt idx="20329">
                  <c:v>-2.4218799999999999E-2</c:v>
                </c:pt>
                <c:pt idx="20330">
                  <c:v>-3.7499999999999999E-2</c:v>
                </c:pt>
                <c:pt idx="20331">
                  <c:v>-0.15937499999999999</c:v>
                </c:pt>
                <c:pt idx="20332">
                  <c:v>-0.13828099999999999</c:v>
                </c:pt>
                <c:pt idx="20333">
                  <c:v>-8.4375000000000006E-2</c:v>
                </c:pt>
                <c:pt idx="20334">
                  <c:v>-8.2812499999999997E-2</c:v>
                </c:pt>
                <c:pt idx="20335">
                  <c:v>-9.2968800000000004E-2</c:v>
                </c:pt>
                <c:pt idx="20336">
                  <c:v>-8.2031199999999999E-2</c:v>
                </c:pt>
                <c:pt idx="20337">
                  <c:v>-4.9218699999999997E-2</c:v>
                </c:pt>
                <c:pt idx="20338">
                  <c:v>-5.7812500000000003E-2</c:v>
                </c:pt>
                <c:pt idx="20339">
                  <c:v>-7.1874999999999994E-2</c:v>
                </c:pt>
                <c:pt idx="20340">
                  <c:v>-6.8750000000000006E-2</c:v>
                </c:pt>
                <c:pt idx="20341">
                  <c:v>-6.7968799999999996E-2</c:v>
                </c:pt>
                <c:pt idx="20342">
                  <c:v>-7.6562500000000006E-2</c:v>
                </c:pt>
                <c:pt idx="20343">
                  <c:v>-7.9687499999999994E-2</c:v>
                </c:pt>
                <c:pt idx="20344">
                  <c:v>-7.8125E-2</c:v>
                </c:pt>
                <c:pt idx="20345">
                  <c:v>-7.9687499999999994E-2</c:v>
                </c:pt>
                <c:pt idx="20346">
                  <c:v>-7.6562500000000006E-2</c:v>
                </c:pt>
                <c:pt idx="20347">
                  <c:v>-8.5156300000000004E-2</c:v>
                </c:pt>
                <c:pt idx="20348">
                  <c:v>-4.7656299999999999E-2</c:v>
                </c:pt>
                <c:pt idx="20349">
                  <c:v>-9.7656199999999999E-2</c:v>
                </c:pt>
                <c:pt idx="20350">
                  <c:v>-8.2812499999999997E-2</c:v>
                </c:pt>
                <c:pt idx="20351">
                  <c:v>-7.3437500000000003E-2</c:v>
                </c:pt>
                <c:pt idx="20352">
                  <c:v>-8.9062500000000003E-2</c:v>
                </c:pt>
                <c:pt idx="20353">
                  <c:v>-2.9687499999999999E-2</c:v>
                </c:pt>
                <c:pt idx="20354">
                  <c:v>-3.90625E-2</c:v>
                </c:pt>
                <c:pt idx="20355">
                  <c:v>-9.1406299999999996E-2</c:v>
                </c:pt>
                <c:pt idx="20356">
                  <c:v>-4.5312499999999999E-2</c:v>
                </c:pt>
                <c:pt idx="20357">
                  <c:v>-0.110156</c:v>
                </c:pt>
                <c:pt idx="20358">
                  <c:v>-0.120313</c:v>
                </c:pt>
                <c:pt idx="20359">
                  <c:v>-0.120313</c:v>
                </c:pt>
                <c:pt idx="20360">
                  <c:v>-9.4531299999999999E-2</c:v>
                </c:pt>
                <c:pt idx="20361">
                  <c:v>-2.2656300000000001E-2</c:v>
                </c:pt>
                <c:pt idx="20362">
                  <c:v>-4.0625000000000001E-2</c:v>
                </c:pt>
                <c:pt idx="20363">
                  <c:v>-0.150781</c:v>
                </c:pt>
                <c:pt idx="20364">
                  <c:v>-7.1093799999999999E-2</c:v>
                </c:pt>
                <c:pt idx="20365">
                  <c:v>-9.4531299999999999E-2</c:v>
                </c:pt>
                <c:pt idx="20366">
                  <c:v>-0.104688</c:v>
                </c:pt>
                <c:pt idx="20367">
                  <c:v>-8.4375000000000006E-2</c:v>
                </c:pt>
                <c:pt idx="20368">
                  <c:v>-6.7187499999999997E-2</c:v>
                </c:pt>
                <c:pt idx="20369">
                  <c:v>-2.5781200000000001E-2</c:v>
                </c:pt>
                <c:pt idx="20370">
                  <c:v>-5.9374999999999997E-2</c:v>
                </c:pt>
                <c:pt idx="20371">
                  <c:v>-0.12812499999999999</c:v>
                </c:pt>
                <c:pt idx="20372">
                  <c:v>-6.7968799999999996E-2</c:v>
                </c:pt>
                <c:pt idx="20373">
                  <c:v>-6.7187499999999997E-2</c:v>
                </c:pt>
                <c:pt idx="20374">
                  <c:v>-7.8906299999999999E-2</c:v>
                </c:pt>
                <c:pt idx="20375">
                  <c:v>-8.5156300000000004E-2</c:v>
                </c:pt>
                <c:pt idx="20376">
                  <c:v>-5.5468799999999999E-2</c:v>
                </c:pt>
                <c:pt idx="20377">
                  <c:v>-1.0156200000000001E-2</c:v>
                </c:pt>
                <c:pt idx="20378">
                  <c:v>-4.0625000000000001E-2</c:v>
                </c:pt>
                <c:pt idx="20379">
                  <c:v>-0.11328100000000001</c:v>
                </c:pt>
                <c:pt idx="20380">
                  <c:v>-3.4375000000000003E-2</c:v>
                </c:pt>
                <c:pt idx="20381">
                  <c:v>-3.4375000000000003E-2</c:v>
                </c:pt>
                <c:pt idx="20382">
                  <c:v>-8.7499999999999994E-2</c:v>
                </c:pt>
                <c:pt idx="20383">
                  <c:v>-8.59375E-2</c:v>
                </c:pt>
                <c:pt idx="20384">
                  <c:v>-6.8750000000000006E-2</c:v>
                </c:pt>
                <c:pt idx="20385">
                  <c:v>-1.3281299999999999E-2</c:v>
                </c:pt>
                <c:pt idx="20386">
                  <c:v>-3.8281299999999997E-2</c:v>
                </c:pt>
                <c:pt idx="20387">
                  <c:v>-0.109375</c:v>
                </c:pt>
                <c:pt idx="20388">
                  <c:v>-1.7968700000000001E-2</c:v>
                </c:pt>
                <c:pt idx="20389">
                  <c:v>-1.2500000000000001E-2</c:v>
                </c:pt>
                <c:pt idx="20390">
                  <c:v>-9.2187500000000006E-2</c:v>
                </c:pt>
                <c:pt idx="20391">
                  <c:v>-7.7343800000000004E-2</c:v>
                </c:pt>
                <c:pt idx="20392">
                  <c:v>-5.46875E-2</c:v>
                </c:pt>
                <c:pt idx="20393">
                  <c:v>2.3437499999999999E-3</c:v>
                </c:pt>
                <c:pt idx="20394">
                  <c:v>-2.3437499999999999E-3</c:v>
                </c:pt>
                <c:pt idx="20395">
                  <c:v>-0.107031</c:v>
                </c:pt>
                <c:pt idx="20396">
                  <c:v>-5.3906299999999997E-2</c:v>
                </c:pt>
                <c:pt idx="20397">
                  <c:v>-3.9843799999999999E-2</c:v>
                </c:pt>
                <c:pt idx="20398">
                  <c:v>-9.2968800000000004E-2</c:v>
                </c:pt>
                <c:pt idx="20399">
                  <c:v>-0.10546899999999999</c:v>
                </c:pt>
                <c:pt idx="20400">
                  <c:v>-8.0468700000000004E-2</c:v>
                </c:pt>
                <c:pt idx="20401">
                  <c:v>-4.6874999999999998E-3</c:v>
                </c:pt>
                <c:pt idx="20402">
                  <c:v>-2.4218799999999999E-2</c:v>
                </c:pt>
                <c:pt idx="20403">
                  <c:v>-0.13671900000000001</c:v>
                </c:pt>
                <c:pt idx="20404">
                  <c:v>-7.9687499999999994E-2</c:v>
                </c:pt>
                <c:pt idx="20405">
                  <c:v>-3.90625E-2</c:v>
                </c:pt>
                <c:pt idx="20406">
                  <c:v>-8.9062500000000003E-2</c:v>
                </c:pt>
                <c:pt idx="20407">
                  <c:v>-8.3593799999999996E-2</c:v>
                </c:pt>
                <c:pt idx="20408">
                  <c:v>-5.2343800000000003E-2</c:v>
                </c:pt>
                <c:pt idx="20409">
                  <c:v>7.8125E-3</c:v>
                </c:pt>
                <c:pt idx="20410">
                  <c:v>2.1874999999999999E-2</c:v>
                </c:pt>
                <c:pt idx="20411">
                  <c:v>-0.125781</c:v>
                </c:pt>
                <c:pt idx="20412">
                  <c:v>-0.145313</c:v>
                </c:pt>
                <c:pt idx="20413">
                  <c:v>-6.1718799999999997E-2</c:v>
                </c:pt>
                <c:pt idx="20414">
                  <c:v>-6.7187499999999997E-2</c:v>
                </c:pt>
                <c:pt idx="20415">
                  <c:v>-7.03125E-2</c:v>
                </c:pt>
                <c:pt idx="20416">
                  <c:v>-7.5781299999999996E-2</c:v>
                </c:pt>
                <c:pt idx="20417">
                  <c:v>-1.8749999999999999E-2</c:v>
                </c:pt>
                <c:pt idx="20418">
                  <c:v>-7.0312500000000002E-3</c:v>
                </c:pt>
                <c:pt idx="20419">
                  <c:v>-8.2812499999999997E-2</c:v>
                </c:pt>
                <c:pt idx="20420">
                  <c:v>-0.107031</c:v>
                </c:pt>
                <c:pt idx="20421">
                  <c:v>-5.7031199999999997E-2</c:v>
                </c:pt>
                <c:pt idx="20422">
                  <c:v>-6.7968799999999996E-2</c:v>
                </c:pt>
                <c:pt idx="20423">
                  <c:v>-6.0156300000000003E-2</c:v>
                </c:pt>
                <c:pt idx="20424">
                  <c:v>-8.3593799999999996E-2</c:v>
                </c:pt>
                <c:pt idx="20425">
                  <c:v>-6.5625000000000003E-2</c:v>
                </c:pt>
                <c:pt idx="20426">
                  <c:v>-2.1093799999999999E-2</c:v>
                </c:pt>
                <c:pt idx="20427">
                  <c:v>-7.6562500000000006E-2</c:v>
                </c:pt>
                <c:pt idx="20428">
                  <c:v>-5.3124999999999999E-2</c:v>
                </c:pt>
                <c:pt idx="20429">
                  <c:v>-3.5156199999999999E-2</c:v>
                </c:pt>
                <c:pt idx="20430">
                  <c:v>-0.10625</c:v>
                </c:pt>
                <c:pt idx="20431">
                  <c:v>-2.34375E-2</c:v>
                </c:pt>
                <c:pt idx="20432">
                  <c:v>2.9687499999999999E-2</c:v>
                </c:pt>
                <c:pt idx="20433">
                  <c:v>-0.15937499999999999</c:v>
                </c:pt>
                <c:pt idx="20434">
                  <c:v>-0.12109399999999999</c:v>
                </c:pt>
                <c:pt idx="20435">
                  <c:v>-7.6562500000000006E-2</c:v>
                </c:pt>
                <c:pt idx="20436">
                  <c:v>9.3749999999999997E-3</c:v>
                </c:pt>
                <c:pt idx="20437">
                  <c:v>-1.7187500000000001E-2</c:v>
                </c:pt>
                <c:pt idx="20438">
                  <c:v>-5.3906299999999997E-2</c:v>
                </c:pt>
                <c:pt idx="20439">
                  <c:v>-8.9062500000000003E-2</c:v>
                </c:pt>
                <c:pt idx="20440">
                  <c:v>-6.8750000000000006E-2</c:v>
                </c:pt>
                <c:pt idx="20441">
                  <c:v>-9.4531299999999999E-2</c:v>
                </c:pt>
                <c:pt idx="20442">
                  <c:v>3.7499999999999999E-2</c:v>
                </c:pt>
                <c:pt idx="20443">
                  <c:v>-3.90625E-3</c:v>
                </c:pt>
                <c:pt idx="20444">
                  <c:v>-0.16250000000000001</c:v>
                </c:pt>
                <c:pt idx="20445">
                  <c:v>-0.13906199999999999</c:v>
                </c:pt>
                <c:pt idx="20446">
                  <c:v>-4.9218699999999997E-2</c:v>
                </c:pt>
                <c:pt idx="20447">
                  <c:v>2.1093799999999999E-2</c:v>
                </c:pt>
                <c:pt idx="20448">
                  <c:v>-1.7187500000000001E-2</c:v>
                </c:pt>
                <c:pt idx="20449">
                  <c:v>-1.5625E-2</c:v>
                </c:pt>
                <c:pt idx="20450">
                  <c:v>-0.13671900000000001</c:v>
                </c:pt>
                <c:pt idx="20451">
                  <c:v>-0.15234400000000001</c:v>
                </c:pt>
                <c:pt idx="20452">
                  <c:v>-5.3124999999999999E-2</c:v>
                </c:pt>
                <c:pt idx="20453">
                  <c:v>-1.7968700000000001E-2</c:v>
                </c:pt>
                <c:pt idx="20454">
                  <c:v>-7.5781299999999996E-2</c:v>
                </c:pt>
                <c:pt idx="20455">
                  <c:v>-0.125</c:v>
                </c:pt>
                <c:pt idx="20456">
                  <c:v>-9.7656199999999999E-2</c:v>
                </c:pt>
                <c:pt idx="20457">
                  <c:v>-6.8750000000000006E-2</c:v>
                </c:pt>
                <c:pt idx="20458">
                  <c:v>-1.8749999999999999E-2</c:v>
                </c:pt>
                <c:pt idx="20459">
                  <c:v>-6.0156300000000003E-2</c:v>
                </c:pt>
                <c:pt idx="20460">
                  <c:v>-6.9531300000000004E-2</c:v>
                </c:pt>
                <c:pt idx="20461">
                  <c:v>-5.8593800000000001E-2</c:v>
                </c:pt>
                <c:pt idx="20462">
                  <c:v>-5.3124999999999999E-2</c:v>
                </c:pt>
                <c:pt idx="20463">
                  <c:v>-7.8125E-3</c:v>
                </c:pt>
                <c:pt idx="20464">
                  <c:v>-2.1093799999999999E-2</c:v>
                </c:pt>
                <c:pt idx="20465">
                  <c:v>-8.6718799999999999E-2</c:v>
                </c:pt>
                <c:pt idx="20466">
                  <c:v>-6.7187499999999997E-2</c:v>
                </c:pt>
                <c:pt idx="20467">
                  <c:v>-8.8281200000000004E-2</c:v>
                </c:pt>
                <c:pt idx="20468">
                  <c:v>-6.7187499999999997E-2</c:v>
                </c:pt>
                <c:pt idx="20469">
                  <c:v>-6.7187499999999997E-2</c:v>
                </c:pt>
                <c:pt idx="20470">
                  <c:v>-3.5937499999999997E-2</c:v>
                </c:pt>
                <c:pt idx="20471">
                  <c:v>-1.5625000000000001E-3</c:v>
                </c:pt>
                <c:pt idx="20472">
                  <c:v>-3.3593699999999997E-2</c:v>
                </c:pt>
                <c:pt idx="20473">
                  <c:v>-8.5156300000000004E-2</c:v>
                </c:pt>
                <c:pt idx="20474">
                  <c:v>-6.7187499999999997E-2</c:v>
                </c:pt>
                <c:pt idx="20475">
                  <c:v>-5.3124999999999999E-2</c:v>
                </c:pt>
                <c:pt idx="20476">
                  <c:v>-6.0937499999999999E-2</c:v>
                </c:pt>
                <c:pt idx="20477">
                  <c:v>-6.25E-2</c:v>
                </c:pt>
                <c:pt idx="20478">
                  <c:v>-5.3124999999999999E-2</c:v>
                </c:pt>
                <c:pt idx="20479">
                  <c:v>-3.4375000000000003E-2</c:v>
                </c:pt>
                <c:pt idx="20480">
                  <c:v>-8.8281200000000004E-2</c:v>
                </c:pt>
                <c:pt idx="20481">
                  <c:v>-9.6875000000000003E-2</c:v>
                </c:pt>
                <c:pt idx="20482">
                  <c:v>-4.3749999999999997E-2</c:v>
                </c:pt>
                <c:pt idx="20483">
                  <c:v>-5.9374999999999997E-2</c:v>
                </c:pt>
                <c:pt idx="20484">
                  <c:v>-3.125E-2</c:v>
                </c:pt>
                <c:pt idx="20485">
                  <c:v>-3.7499999999999999E-2</c:v>
                </c:pt>
                <c:pt idx="20486">
                  <c:v>-2.5000000000000001E-2</c:v>
                </c:pt>
                <c:pt idx="20487">
                  <c:v>-4.1406199999999997E-2</c:v>
                </c:pt>
                <c:pt idx="20488">
                  <c:v>-7.4218800000000001E-2</c:v>
                </c:pt>
                <c:pt idx="20489">
                  <c:v>-9.7656199999999999E-2</c:v>
                </c:pt>
                <c:pt idx="20490">
                  <c:v>-5.3906299999999997E-2</c:v>
                </c:pt>
                <c:pt idx="20491">
                  <c:v>-4.9218699999999997E-2</c:v>
                </c:pt>
                <c:pt idx="20492">
                  <c:v>-8.5156300000000004E-2</c:v>
                </c:pt>
                <c:pt idx="20493">
                  <c:v>-3.7499999999999999E-2</c:v>
                </c:pt>
                <c:pt idx="20494">
                  <c:v>-4.4531300000000003E-2</c:v>
                </c:pt>
                <c:pt idx="20495">
                  <c:v>-4.1406199999999997E-2</c:v>
                </c:pt>
                <c:pt idx="20496">
                  <c:v>-8.5156300000000004E-2</c:v>
                </c:pt>
                <c:pt idx="20497">
                  <c:v>-0.13125000000000001</c:v>
                </c:pt>
                <c:pt idx="20498">
                  <c:v>-3.4375000000000003E-2</c:v>
                </c:pt>
                <c:pt idx="20499">
                  <c:v>-3.90625E-2</c:v>
                </c:pt>
                <c:pt idx="20500">
                  <c:v>-8.4375000000000006E-2</c:v>
                </c:pt>
                <c:pt idx="20501">
                  <c:v>-8.9062500000000003E-2</c:v>
                </c:pt>
                <c:pt idx="20502">
                  <c:v>1.40625E-2</c:v>
                </c:pt>
                <c:pt idx="20503">
                  <c:v>-7.8125E-3</c:v>
                </c:pt>
                <c:pt idx="20504">
                  <c:v>-3.125E-2</c:v>
                </c:pt>
                <c:pt idx="20505">
                  <c:v>-0.14843799999999999</c:v>
                </c:pt>
                <c:pt idx="20506">
                  <c:v>-7.2656200000000004E-2</c:v>
                </c:pt>
                <c:pt idx="20507">
                  <c:v>-4.0625000000000001E-2</c:v>
                </c:pt>
                <c:pt idx="20508">
                  <c:v>-7.1874999999999994E-2</c:v>
                </c:pt>
                <c:pt idx="20509">
                  <c:v>-8.7499999999999994E-2</c:v>
                </c:pt>
                <c:pt idx="20510">
                  <c:v>-1.0937499999999999E-2</c:v>
                </c:pt>
                <c:pt idx="20511">
                  <c:v>1.3281299999999999E-2</c:v>
                </c:pt>
                <c:pt idx="20512">
                  <c:v>7.8125E-3</c:v>
                </c:pt>
                <c:pt idx="20513">
                  <c:v>-3.5937499999999997E-2</c:v>
                </c:pt>
                <c:pt idx="20514">
                  <c:v>-0.13750000000000001</c:v>
                </c:pt>
                <c:pt idx="20515">
                  <c:v>-0.125</c:v>
                </c:pt>
                <c:pt idx="20516">
                  <c:v>-5.3124999999999999E-2</c:v>
                </c:pt>
                <c:pt idx="20517">
                  <c:v>-3.5937499999999997E-2</c:v>
                </c:pt>
                <c:pt idx="20518">
                  <c:v>-0.109375</c:v>
                </c:pt>
                <c:pt idx="20519">
                  <c:v>-0.1</c:v>
                </c:pt>
                <c:pt idx="20520">
                  <c:v>-3.2812500000000001E-2</c:v>
                </c:pt>
                <c:pt idx="20521">
                  <c:v>-3.1250000000000002E-3</c:v>
                </c:pt>
                <c:pt idx="20522">
                  <c:v>-2.7343800000000001E-2</c:v>
                </c:pt>
                <c:pt idx="20523">
                  <c:v>-1.4843800000000001E-2</c:v>
                </c:pt>
                <c:pt idx="20524">
                  <c:v>-7.0312500000000002E-3</c:v>
                </c:pt>
                <c:pt idx="20525">
                  <c:v>-0.141406</c:v>
                </c:pt>
                <c:pt idx="20526">
                  <c:v>-8.59375E-2</c:v>
                </c:pt>
                <c:pt idx="20527">
                  <c:v>-8.5156300000000004E-2</c:v>
                </c:pt>
                <c:pt idx="20528">
                  <c:v>-8.5937500000000007E-3</c:v>
                </c:pt>
                <c:pt idx="20529">
                  <c:v>-6.1718799999999997E-2</c:v>
                </c:pt>
                <c:pt idx="20530">
                  <c:v>-0.114844</c:v>
                </c:pt>
                <c:pt idx="20531">
                  <c:v>-2.6562499999999999E-2</c:v>
                </c:pt>
                <c:pt idx="20532">
                  <c:v>-3.1250000000000002E-3</c:v>
                </c:pt>
                <c:pt idx="20533">
                  <c:v>-7.5781299999999996E-2</c:v>
                </c:pt>
                <c:pt idx="20534">
                  <c:v>-5.7031199999999997E-2</c:v>
                </c:pt>
                <c:pt idx="20535">
                  <c:v>-0.135938</c:v>
                </c:pt>
                <c:pt idx="20536">
                  <c:v>-9.0624999999999997E-2</c:v>
                </c:pt>
                <c:pt idx="20537">
                  <c:v>-8.3593799999999996E-2</c:v>
                </c:pt>
                <c:pt idx="20538">
                  <c:v>-5.46875E-2</c:v>
                </c:pt>
                <c:pt idx="20539">
                  <c:v>-5.0781199999999999E-2</c:v>
                </c:pt>
                <c:pt idx="20540">
                  <c:v>-5.8593800000000001E-2</c:v>
                </c:pt>
                <c:pt idx="20541">
                  <c:v>-6.1718799999999997E-2</c:v>
                </c:pt>
                <c:pt idx="20542">
                  <c:v>-6.25E-2</c:v>
                </c:pt>
                <c:pt idx="20543">
                  <c:v>-3.5937499999999997E-2</c:v>
                </c:pt>
                <c:pt idx="20544">
                  <c:v>-6.9531300000000004E-2</c:v>
                </c:pt>
                <c:pt idx="20545">
                  <c:v>-8.4375000000000006E-2</c:v>
                </c:pt>
                <c:pt idx="20546">
                  <c:v>-6.0937499999999999E-2</c:v>
                </c:pt>
                <c:pt idx="20547">
                  <c:v>-4.5312499999999999E-2</c:v>
                </c:pt>
                <c:pt idx="20548">
                  <c:v>-1.6406299999999999E-2</c:v>
                </c:pt>
                <c:pt idx="20549">
                  <c:v>-2.3437499999999999E-3</c:v>
                </c:pt>
                <c:pt idx="20550">
                  <c:v>-5.8593800000000001E-2</c:v>
                </c:pt>
                <c:pt idx="20551">
                  <c:v>-6.7968799999999996E-2</c:v>
                </c:pt>
                <c:pt idx="20552">
                  <c:v>-2.2656300000000001E-2</c:v>
                </c:pt>
                <c:pt idx="20553">
                  <c:v>-3.9843799999999999E-2</c:v>
                </c:pt>
                <c:pt idx="20554">
                  <c:v>-6.25E-2</c:v>
                </c:pt>
                <c:pt idx="20555">
                  <c:v>-6.4843700000000004E-2</c:v>
                </c:pt>
                <c:pt idx="20556">
                  <c:v>0</c:v>
                </c:pt>
                <c:pt idx="20557">
                  <c:v>-4.6874999999999998E-3</c:v>
                </c:pt>
                <c:pt idx="20558">
                  <c:v>-7.5781299999999996E-2</c:v>
                </c:pt>
                <c:pt idx="20559">
                  <c:v>-8.7499999999999994E-2</c:v>
                </c:pt>
                <c:pt idx="20560">
                  <c:v>-4.3749999999999997E-2</c:v>
                </c:pt>
                <c:pt idx="20561">
                  <c:v>-7.1874999999999994E-2</c:v>
                </c:pt>
                <c:pt idx="20562">
                  <c:v>-7.9687499999999994E-2</c:v>
                </c:pt>
                <c:pt idx="20563">
                  <c:v>-5.1562499999999997E-2</c:v>
                </c:pt>
                <c:pt idx="20564">
                  <c:v>-4.6874999999999998E-3</c:v>
                </c:pt>
                <c:pt idx="20565">
                  <c:v>-6.2500000000000003E-3</c:v>
                </c:pt>
                <c:pt idx="20566">
                  <c:v>-0.110156</c:v>
                </c:pt>
                <c:pt idx="20567">
                  <c:v>-9.4531299999999999E-2</c:v>
                </c:pt>
                <c:pt idx="20568">
                  <c:v>-6.0937499999999999E-2</c:v>
                </c:pt>
                <c:pt idx="20569">
                  <c:v>-7.8125E-2</c:v>
                </c:pt>
                <c:pt idx="20570">
                  <c:v>-8.2031199999999999E-2</c:v>
                </c:pt>
                <c:pt idx="20571">
                  <c:v>-8.59375E-2</c:v>
                </c:pt>
                <c:pt idx="20572">
                  <c:v>-1.4843800000000001E-2</c:v>
                </c:pt>
                <c:pt idx="20573">
                  <c:v>-2.3437499999999999E-3</c:v>
                </c:pt>
                <c:pt idx="20574">
                  <c:v>-8.7499999999999994E-2</c:v>
                </c:pt>
                <c:pt idx="20575">
                  <c:v>-9.375E-2</c:v>
                </c:pt>
                <c:pt idx="20576">
                  <c:v>-8.59375E-2</c:v>
                </c:pt>
                <c:pt idx="20577">
                  <c:v>-7.4999999999999997E-2</c:v>
                </c:pt>
                <c:pt idx="20578">
                  <c:v>-9.6093700000000004E-2</c:v>
                </c:pt>
                <c:pt idx="20579">
                  <c:v>-8.5156300000000004E-2</c:v>
                </c:pt>
                <c:pt idx="20580">
                  <c:v>-3.0468800000000001E-2</c:v>
                </c:pt>
                <c:pt idx="20581">
                  <c:v>2.3437499999999999E-3</c:v>
                </c:pt>
                <c:pt idx="20582">
                  <c:v>-6.8750000000000006E-2</c:v>
                </c:pt>
                <c:pt idx="20583">
                  <c:v>-7.5781299999999996E-2</c:v>
                </c:pt>
                <c:pt idx="20584">
                  <c:v>-0.109375</c:v>
                </c:pt>
                <c:pt idx="20585">
                  <c:v>-0.12890599999999999</c:v>
                </c:pt>
                <c:pt idx="20586">
                  <c:v>-6.7968799999999996E-2</c:v>
                </c:pt>
                <c:pt idx="20587">
                  <c:v>-8.5156300000000004E-2</c:v>
                </c:pt>
                <c:pt idx="20588">
                  <c:v>-6.0937499999999999E-2</c:v>
                </c:pt>
                <c:pt idx="20589">
                  <c:v>1.2500000000000001E-2</c:v>
                </c:pt>
                <c:pt idx="20590">
                  <c:v>-5.5468799999999999E-2</c:v>
                </c:pt>
                <c:pt idx="20591">
                  <c:v>2.0312500000000001E-2</c:v>
                </c:pt>
                <c:pt idx="20592">
                  <c:v>-5.2343800000000003E-2</c:v>
                </c:pt>
                <c:pt idx="20593">
                  <c:v>-0.18046899999999999</c:v>
                </c:pt>
                <c:pt idx="20594">
                  <c:v>-6.0156300000000003E-2</c:v>
                </c:pt>
                <c:pt idx="20595">
                  <c:v>-5.5468799999999999E-2</c:v>
                </c:pt>
                <c:pt idx="20596">
                  <c:v>-9.2187500000000006E-2</c:v>
                </c:pt>
                <c:pt idx="20597">
                  <c:v>-0.121875</c:v>
                </c:pt>
                <c:pt idx="20598">
                  <c:v>-0.1</c:v>
                </c:pt>
                <c:pt idx="20599">
                  <c:v>2.0312500000000001E-2</c:v>
                </c:pt>
                <c:pt idx="20600">
                  <c:v>1.6406199999999999E-2</c:v>
                </c:pt>
                <c:pt idx="20601">
                  <c:v>-9.375E-2</c:v>
                </c:pt>
                <c:pt idx="20602">
                  <c:v>-6.0937499999999999E-2</c:v>
                </c:pt>
                <c:pt idx="20603">
                  <c:v>-6.9531300000000004E-2</c:v>
                </c:pt>
                <c:pt idx="20604">
                  <c:v>-0.18046899999999999</c:v>
                </c:pt>
                <c:pt idx="20605">
                  <c:v>-7.8906299999999999E-2</c:v>
                </c:pt>
                <c:pt idx="20606">
                  <c:v>-7.7343800000000004E-2</c:v>
                </c:pt>
                <c:pt idx="20607">
                  <c:v>3.9843700000000003E-2</c:v>
                </c:pt>
                <c:pt idx="20608">
                  <c:v>-0.145313</c:v>
                </c:pt>
                <c:pt idx="20609">
                  <c:v>-0.14765600000000001</c:v>
                </c:pt>
                <c:pt idx="20610">
                  <c:v>-3.2031299999999999E-2</c:v>
                </c:pt>
                <c:pt idx="20611">
                  <c:v>1.6406199999999999E-2</c:v>
                </c:pt>
                <c:pt idx="20612">
                  <c:v>6.6406199999999999E-2</c:v>
                </c:pt>
                <c:pt idx="20613">
                  <c:v>0.124219</c:v>
                </c:pt>
                <c:pt idx="20614">
                  <c:v>8.1250000000000003E-2</c:v>
                </c:pt>
                <c:pt idx="20615">
                  <c:v>-6.3281299999999999E-2</c:v>
                </c:pt>
                <c:pt idx="20616">
                  <c:v>-0.245313</c:v>
                </c:pt>
                <c:pt idx="20617">
                  <c:v>-0.192969</c:v>
                </c:pt>
                <c:pt idx="20618">
                  <c:v>-0.16015599999999999</c:v>
                </c:pt>
                <c:pt idx="20619">
                  <c:v>-0.108594</c:v>
                </c:pt>
                <c:pt idx="20620">
                  <c:v>-0.122656</c:v>
                </c:pt>
                <c:pt idx="20621">
                  <c:v>-8.9843800000000001E-2</c:v>
                </c:pt>
                <c:pt idx="20622">
                  <c:v>-0.10781200000000001</c:v>
                </c:pt>
                <c:pt idx="20623">
                  <c:v>-9.5312499999999994E-2</c:v>
                </c:pt>
                <c:pt idx="20624">
                  <c:v>-0.120313</c:v>
                </c:pt>
                <c:pt idx="20625">
                  <c:v>-9.0624999999999997E-2</c:v>
                </c:pt>
                <c:pt idx="20626">
                  <c:v>-3.1250000000000002E-3</c:v>
                </c:pt>
                <c:pt idx="20627">
                  <c:v>-7.5781299999999996E-2</c:v>
                </c:pt>
                <c:pt idx="20628">
                  <c:v>-0.130469</c:v>
                </c:pt>
                <c:pt idx="20629">
                  <c:v>-7.8125E-2</c:v>
                </c:pt>
                <c:pt idx="20630">
                  <c:v>-4.2187500000000003E-2</c:v>
                </c:pt>
                <c:pt idx="20631">
                  <c:v>-3.9843799999999999E-2</c:v>
                </c:pt>
                <c:pt idx="20632">
                  <c:v>-3.0468800000000001E-2</c:v>
                </c:pt>
                <c:pt idx="20633">
                  <c:v>-7.5781299999999996E-2</c:v>
                </c:pt>
                <c:pt idx="20634">
                  <c:v>-8.3593799999999996E-2</c:v>
                </c:pt>
                <c:pt idx="20635">
                  <c:v>-8.2031199999999999E-2</c:v>
                </c:pt>
                <c:pt idx="20636">
                  <c:v>-9.5312499999999994E-2</c:v>
                </c:pt>
                <c:pt idx="20637">
                  <c:v>-8.2812499999999997E-2</c:v>
                </c:pt>
                <c:pt idx="20638">
                  <c:v>-9.2187500000000006E-2</c:v>
                </c:pt>
                <c:pt idx="20639">
                  <c:v>-6.7187499999999997E-2</c:v>
                </c:pt>
                <c:pt idx="20640">
                  <c:v>-2.3437499999999999E-3</c:v>
                </c:pt>
                <c:pt idx="20641">
                  <c:v>-6.5625000000000003E-2</c:v>
                </c:pt>
                <c:pt idx="20642">
                  <c:v>-9.8437499999999997E-2</c:v>
                </c:pt>
                <c:pt idx="20643">
                  <c:v>-8.3593799999999996E-2</c:v>
                </c:pt>
                <c:pt idx="20644">
                  <c:v>-7.8125E-2</c:v>
                </c:pt>
                <c:pt idx="20645">
                  <c:v>-7.3437500000000003E-2</c:v>
                </c:pt>
                <c:pt idx="20646">
                  <c:v>-7.6562500000000006E-2</c:v>
                </c:pt>
                <c:pt idx="20647">
                  <c:v>-2.9687499999999999E-2</c:v>
                </c:pt>
                <c:pt idx="20648">
                  <c:v>-1.7187500000000001E-2</c:v>
                </c:pt>
                <c:pt idx="20649">
                  <c:v>-5.3124999999999999E-2</c:v>
                </c:pt>
                <c:pt idx="20650">
                  <c:v>-0.11328100000000001</c:v>
                </c:pt>
                <c:pt idx="20651">
                  <c:v>-6.4843700000000004E-2</c:v>
                </c:pt>
                <c:pt idx="20652">
                  <c:v>-8.59375E-2</c:v>
                </c:pt>
                <c:pt idx="20653">
                  <c:v>-9.375E-2</c:v>
                </c:pt>
                <c:pt idx="20654">
                  <c:v>-9.6093700000000004E-2</c:v>
                </c:pt>
                <c:pt idx="20655">
                  <c:v>-5.0781199999999999E-2</c:v>
                </c:pt>
                <c:pt idx="20656">
                  <c:v>-1.7968700000000001E-2</c:v>
                </c:pt>
                <c:pt idx="20657">
                  <c:v>-5.7031199999999997E-2</c:v>
                </c:pt>
                <c:pt idx="20658">
                  <c:v>-0.150781</c:v>
                </c:pt>
                <c:pt idx="20659">
                  <c:v>-4.8437500000000001E-2</c:v>
                </c:pt>
                <c:pt idx="20660">
                  <c:v>-9.1406299999999996E-2</c:v>
                </c:pt>
                <c:pt idx="20661">
                  <c:v>-0.102344</c:v>
                </c:pt>
                <c:pt idx="20662">
                  <c:v>-6.9531300000000004E-2</c:v>
                </c:pt>
                <c:pt idx="20663">
                  <c:v>-1.5625E-2</c:v>
                </c:pt>
                <c:pt idx="20664">
                  <c:v>3.90625E-3</c:v>
                </c:pt>
                <c:pt idx="20665">
                  <c:v>-5.46875E-2</c:v>
                </c:pt>
                <c:pt idx="20666">
                  <c:v>-0.12343700000000001</c:v>
                </c:pt>
                <c:pt idx="20667">
                  <c:v>-1.2500000000000001E-2</c:v>
                </c:pt>
                <c:pt idx="20668">
                  <c:v>-8.59375E-2</c:v>
                </c:pt>
                <c:pt idx="20669">
                  <c:v>-0.10546899999999999</c:v>
                </c:pt>
                <c:pt idx="20670">
                  <c:v>-9.8437499999999997E-2</c:v>
                </c:pt>
                <c:pt idx="20671">
                  <c:v>-4.2187500000000003E-2</c:v>
                </c:pt>
                <c:pt idx="20672">
                  <c:v>2.1874999999999999E-2</c:v>
                </c:pt>
                <c:pt idx="20673">
                  <c:v>-8.9843800000000001E-2</c:v>
                </c:pt>
                <c:pt idx="20674">
                  <c:v>-0.130469</c:v>
                </c:pt>
                <c:pt idx="20675">
                  <c:v>-5.0781199999999999E-2</c:v>
                </c:pt>
                <c:pt idx="20676">
                  <c:v>-9.2968800000000004E-2</c:v>
                </c:pt>
                <c:pt idx="20677">
                  <c:v>-0.108594</c:v>
                </c:pt>
                <c:pt idx="20678">
                  <c:v>-0.110156</c:v>
                </c:pt>
                <c:pt idx="20679">
                  <c:v>-4.0625000000000001E-2</c:v>
                </c:pt>
                <c:pt idx="20680">
                  <c:v>-1.4843800000000001E-2</c:v>
                </c:pt>
                <c:pt idx="20681">
                  <c:v>-4.6093799999999997E-2</c:v>
                </c:pt>
                <c:pt idx="20682">
                  <c:v>-0.11093799999999999</c:v>
                </c:pt>
                <c:pt idx="20683">
                  <c:v>-0.11874999999999999</c:v>
                </c:pt>
                <c:pt idx="20684">
                  <c:v>-0.1</c:v>
                </c:pt>
                <c:pt idx="20685">
                  <c:v>-2.7343800000000001E-2</c:v>
                </c:pt>
                <c:pt idx="20686">
                  <c:v>-8.8281200000000004E-2</c:v>
                </c:pt>
                <c:pt idx="20687">
                  <c:v>-0.117969</c:v>
                </c:pt>
                <c:pt idx="20688">
                  <c:v>-5.3124999999999999E-2</c:v>
                </c:pt>
                <c:pt idx="20689">
                  <c:v>-3.3593699999999997E-2</c:v>
                </c:pt>
                <c:pt idx="20690">
                  <c:v>-3.7499999999999999E-2</c:v>
                </c:pt>
                <c:pt idx="20691">
                  <c:v>-6.4843700000000004E-2</c:v>
                </c:pt>
                <c:pt idx="20692">
                  <c:v>-0.18437500000000001</c:v>
                </c:pt>
                <c:pt idx="20693">
                  <c:v>-0.1125</c:v>
                </c:pt>
                <c:pt idx="20694">
                  <c:v>-7.1874999999999994E-2</c:v>
                </c:pt>
                <c:pt idx="20695">
                  <c:v>-0.12890599999999999</c:v>
                </c:pt>
                <c:pt idx="20696">
                  <c:v>-0.145313</c:v>
                </c:pt>
                <c:pt idx="20697">
                  <c:v>-7.8906299999999999E-2</c:v>
                </c:pt>
                <c:pt idx="20698">
                  <c:v>-8.3593799999999996E-2</c:v>
                </c:pt>
                <c:pt idx="20699">
                  <c:v>-1.8749999999999999E-2</c:v>
                </c:pt>
                <c:pt idx="20700">
                  <c:v>4.6874999999999998E-3</c:v>
                </c:pt>
                <c:pt idx="20701">
                  <c:v>-8.8281200000000004E-2</c:v>
                </c:pt>
                <c:pt idx="20702">
                  <c:v>-2.1093799999999999E-2</c:v>
                </c:pt>
                <c:pt idx="20703">
                  <c:v>-4.2187500000000003E-2</c:v>
                </c:pt>
                <c:pt idx="20704">
                  <c:v>-0.19531200000000001</c:v>
                </c:pt>
                <c:pt idx="20705">
                  <c:v>-0.12812499999999999</c:v>
                </c:pt>
                <c:pt idx="20706">
                  <c:v>-0.124219</c:v>
                </c:pt>
                <c:pt idx="20707">
                  <c:v>-9.375E-2</c:v>
                </c:pt>
                <c:pt idx="20708">
                  <c:v>-7.1874999999999994E-2</c:v>
                </c:pt>
                <c:pt idx="20709">
                  <c:v>-5.7031199999999997E-2</c:v>
                </c:pt>
                <c:pt idx="20710">
                  <c:v>-7.8125E-3</c:v>
                </c:pt>
                <c:pt idx="20711">
                  <c:v>-0.104688</c:v>
                </c:pt>
                <c:pt idx="20712">
                  <c:v>-0.139844</c:v>
                </c:pt>
                <c:pt idx="20713">
                  <c:v>-0.10781200000000001</c:v>
                </c:pt>
                <c:pt idx="20714">
                  <c:v>-8.2812499999999997E-2</c:v>
                </c:pt>
                <c:pt idx="20715">
                  <c:v>-7.2656200000000004E-2</c:v>
                </c:pt>
                <c:pt idx="20716">
                  <c:v>-8.2812499999999997E-2</c:v>
                </c:pt>
                <c:pt idx="20717">
                  <c:v>-6.4843700000000004E-2</c:v>
                </c:pt>
                <c:pt idx="20718">
                  <c:v>-8.9843800000000001E-2</c:v>
                </c:pt>
                <c:pt idx="20719">
                  <c:v>-9.5312499999999994E-2</c:v>
                </c:pt>
                <c:pt idx="20720">
                  <c:v>-9.1406299999999996E-2</c:v>
                </c:pt>
                <c:pt idx="20721">
                  <c:v>-6.8750000000000006E-2</c:v>
                </c:pt>
                <c:pt idx="20722">
                  <c:v>-6.9531300000000004E-2</c:v>
                </c:pt>
                <c:pt idx="20723">
                  <c:v>-7.1874999999999994E-2</c:v>
                </c:pt>
                <c:pt idx="20724">
                  <c:v>-7.5781299999999996E-2</c:v>
                </c:pt>
                <c:pt idx="20725">
                  <c:v>-0.05</c:v>
                </c:pt>
                <c:pt idx="20726">
                  <c:v>-6.4843700000000004E-2</c:v>
                </c:pt>
                <c:pt idx="20727">
                  <c:v>-6.0937499999999999E-2</c:v>
                </c:pt>
                <c:pt idx="20728">
                  <c:v>-4.0625000000000001E-2</c:v>
                </c:pt>
                <c:pt idx="20729">
                  <c:v>-2.8125000000000001E-2</c:v>
                </c:pt>
                <c:pt idx="20730">
                  <c:v>-0.100781</c:v>
                </c:pt>
                <c:pt idx="20731">
                  <c:v>-0.10781200000000001</c:v>
                </c:pt>
                <c:pt idx="20732">
                  <c:v>-5.9374999999999997E-2</c:v>
                </c:pt>
                <c:pt idx="20733">
                  <c:v>-7.03125E-2</c:v>
                </c:pt>
                <c:pt idx="20734">
                  <c:v>-9.4531299999999999E-2</c:v>
                </c:pt>
                <c:pt idx="20735">
                  <c:v>-7.1874999999999994E-2</c:v>
                </c:pt>
                <c:pt idx="20736">
                  <c:v>1.48437E-2</c:v>
                </c:pt>
                <c:pt idx="20737">
                  <c:v>-0.05</c:v>
                </c:pt>
                <c:pt idx="20738">
                  <c:v>-0.104688</c:v>
                </c:pt>
                <c:pt idx="20739">
                  <c:v>-0.101562</c:v>
                </c:pt>
                <c:pt idx="20740">
                  <c:v>-5.9374999999999997E-2</c:v>
                </c:pt>
                <c:pt idx="20741">
                  <c:v>-7.1093799999999999E-2</c:v>
                </c:pt>
                <c:pt idx="20742">
                  <c:v>-7.7343800000000004E-2</c:v>
                </c:pt>
                <c:pt idx="20743">
                  <c:v>-7.8125E-3</c:v>
                </c:pt>
                <c:pt idx="20744">
                  <c:v>-5.1562499999999997E-2</c:v>
                </c:pt>
                <c:pt idx="20745">
                  <c:v>-9.5312499999999994E-2</c:v>
                </c:pt>
                <c:pt idx="20746">
                  <c:v>-9.375E-2</c:v>
                </c:pt>
                <c:pt idx="20747">
                  <c:v>-9.0624999999999997E-2</c:v>
                </c:pt>
                <c:pt idx="20748">
                  <c:v>-8.3593799999999996E-2</c:v>
                </c:pt>
                <c:pt idx="20749">
                  <c:v>-8.8281200000000004E-2</c:v>
                </c:pt>
                <c:pt idx="20750">
                  <c:v>-7.5781299999999996E-2</c:v>
                </c:pt>
                <c:pt idx="20751">
                  <c:v>-2.6562499999999999E-2</c:v>
                </c:pt>
                <c:pt idx="20752">
                  <c:v>-0.102344</c:v>
                </c:pt>
                <c:pt idx="20753">
                  <c:v>-0.130469</c:v>
                </c:pt>
                <c:pt idx="20754">
                  <c:v>-9.6875000000000003E-2</c:v>
                </c:pt>
                <c:pt idx="20755">
                  <c:v>-7.9687499999999994E-2</c:v>
                </c:pt>
                <c:pt idx="20756">
                  <c:v>-8.9062500000000003E-2</c:v>
                </c:pt>
                <c:pt idx="20757">
                  <c:v>-0.10312499999999999</c:v>
                </c:pt>
                <c:pt idx="20758">
                  <c:v>-8.3593799999999996E-2</c:v>
                </c:pt>
                <c:pt idx="20759">
                  <c:v>-4.7656299999999999E-2</c:v>
                </c:pt>
                <c:pt idx="20760">
                  <c:v>-9.7656199999999999E-2</c:v>
                </c:pt>
                <c:pt idx="20761">
                  <c:v>-8.5156300000000004E-2</c:v>
                </c:pt>
                <c:pt idx="20762">
                  <c:v>-9.4531299999999999E-2</c:v>
                </c:pt>
                <c:pt idx="20763">
                  <c:v>-0.103906</c:v>
                </c:pt>
                <c:pt idx="20764">
                  <c:v>-8.9843800000000001E-2</c:v>
                </c:pt>
                <c:pt idx="20765">
                  <c:v>-8.4375000000000006E-2</c:v>
                </c:pt>
                <c:pt idx="20766">
                  <c:v>-6.0156300000000003E-2</c:v>
                </c:pt>
                <c:pt idx="20767">
                  <c:v>-7.9687499999999994E-2</c:v>
                </c:pt>
                <c:pt idx="20768">
                  <c:v>-7.9687499999999994E-2</c:v>
                </c:pt>
                <c:pt idx="20769">
                  <c:v>-6.0937499999999999E-2</c:v>
                </c:pt>
                <c:pt idx="20770">
                  <c:v>-9.1406299999999996E-2</c:v>
                </c:pt>
                <c:pt idx="20771">
                  <c:v>-0.101562</c:v>
                </c:pt>
                <c:pt idx="20772">
                  <c:v>-7.9687499999999994E-2</c:v>
                </c:pt>
                <c:pt idx="20773">
                  <c:v>-7.7343800000000004E-2</c:v>
                </c:pt>
                <c:pt idx="20774">
                  <c:v>-7.8125E-2</c:v>
                </c:pt>
                <c:pt idx="20775">
                  <c:v>-8.9062500000000003E-2</c:v>
                </c:pt>
                <c:pt idx="20776">
                  <c:v>-6.3281299999999999E-2</c:v>
                </c:pt>
                <c:pt idx="20777">
                  <c:v>-7.2656200000000004E-2</c:v>
                </c:pt>
                <c:pt idx="20778">
                  <c:v>-0.100781</c:v>
                </c:pt>
                <c:pt idx="20779">
                  <c:v>-9.6875000000000003E-2</c:v>
                </c:pt>
                <c:pt idx="20780">
                  <c:v>-8.7499999999999994E-2</c:v>
                </c:pt>
                <c:pt idx="20781">
                  <c:v>-5.2343800000000003E-2</c:v>
                </c:pt>
                <c:pt idx="20782">
                  <c:v>-4.0625000000000001E-2</c:v>
                </c:pt>
                <c:pt idx="20783">
                  <c:v>-8.0468700000000004E-2</c:v>
                </c:pt>
                <c:pt idx="20784">
                  <c:v>-7.7343800000000004E-2</c:v>
                </c:pt>
                <c:pt idx="20785">
                  <c:v>-6.4843700000000004E-2</c:v>
                </c:pt>
                <c:pt idx="20786">
                  <c:v>-7.8906299999999999E-2</c:v>
                </c:pt>
                <c:pt idx="20787">
                  <c:v>-8.4375000000000006E-2</c:v>
                </c:pt>
                <c:pt idx="20788">
                  <c:v>-4.0625000000000001E-2</c:v>
                </c:pt>
                <c:pt idx="20789">
                  <c:v>3.90625E-3</c:v>
                </c:pt>
                <c:pt idx="20790">
                  <c:v>-5.46875E-2</c:v>
                </c:pt>
                <c:pt idx="20791">
                  <c:v>-7.8906299999999999E-2</c:v>
                </c:pt>
                <c:pt idx="20792">
                  <c:v>-8.59375E-2</c:v>
                </c:pt>
                <c:pt idx="20793">
                  <c:v>-6.0156300000000003E-2</c:v>
                </c:pt>
                <c:pt idx="20794">
                  <c:v>-8.4375000000000006E-2</c:v>
                </c:pt>
                <c:pt idx="20795">
                  <c:v>-8.9062500000000003E-2</c:v>
                </c:pt>
                <c:pt idx="20796">
                  <c:v>-5.7031199999999997E-2</c:v>
                </c:pt>
                <c:pt idx="20797">
                  <c:v>6.2500000000000003E-3</c:v>
                </c:pt>
                <c:pt idx="20798">
                  <c:v>-2.9687499999999999E-2</c:v>
                </c:pt>
                <c:pt idx="20799">
                  <c:v>-9.4531299999999999E-2</c:v>
                </c:pt>
                <c:pt idx="20800">
                  <c:v>-9.1406299999999996E-2</c:v>
                </c:pt>
                <c:pt idx="20801">
                  <c:v>-7.8906299999999999E-2</c:v>
                </c:pt>
                <c:pt idx="20802">
                  <c:v>-9.0624999999999997E-2</c:v>
                </c:pt>
                <c:pt idx="20803">
                  <c:v>-9.2968800000000004E-2</c:v>
                </c:pt>
                <c:pt idx="20804">
                  <c:v>-6.0937499999999999E-2</c:v>
                </c:pt>
                <c:pt idx="20805">
                  <c:v>1.17188E-2</c:v>
                </c:pt>
                <c:pt idx="20806">
                  <c:v>-3.6718800000000003E-2</c:v>
                </c:pt>
                <c:pt idx="20807">
                  <c:v>-8.4375000000000006E-2</c:v>
                </c:pt>
                <c:pt idx="20808">
                  <c:v>-0.05</c:v>
                </c:pt>
                <c:pt idx="20809">
                  <c:v>-9.7656199999999999E-2</c:v>
                </c:pt>
                <c:pt idx="20810">
                  <c:v>-6.8750000000000006E-2</c:v>
                </c:pt>
                <c:pt idx="20811">
                  <c:v>-3.5937499999999997E-2</c:v>
                </c:pt>
                <c:pt idx="20812">
                  <c:v>-6.7187499999999997E-2</c:v>
                </c:pt>
                <c:pt idx="20813">
                  <c:v>-6.3281299999999999E-2</c:v>
                </c:pt>
                <c:pt idx="20814">
                  <c:v>-4.1406199999999997E-2</c:v>
                </c:pt>
                <c:pt idx="20815">
                  <c:v>-6.4843700000000004E-2</c:v>
                </c:pt>
                <c:pt idx="20816">
                  <c:v>2.4218699999999999E-2</c:v>
                </c:pt>
                <c:pt idx="20817">
                  <c:v>-5.7031199999999997E-2</c:v>
                </c:pt>
                <c:pt idx="20818">
                  <c:v>-0.11328100000000001</c:v>
                </c:pt>
                <c:pt idx="20819">
                  <c:v>-3.125E-2</c:v>
                </c:pt>
                <c:pt idx="20820">
                  <c:v>-3.0468800000000001E-2</c:v>
                </c:pt>
                <c:pt idx="20821">
                  <c:v>-8.0468700000000004E-2</c:v>
                </c:pt>
                <c:pt idx="20822">
                  <c:v>-9.0624999999999997E-2</c:v>
                </c:pt>
                <c:pt idx="20823">
                  <c:v>-3.0468800000000001E-2</c:v>
                </c:pt>
                <c:pt idx="20824">
                  <c:v>5.5468700000000003E-2</c:v>
                </c:pt>
                <c:pt idx="20825">
                  <c:v>1.7187500000000001E-2</c:v>
                </c:pt>
                <c:pt idx="20826">
                  <c:v>-1.6406299999999999E-2</c:v>
                </c:pt>
                <c:pt idx="20827">
                  <c:v>4.2968800000000001E-2</c:v>
                </c:pt>
                <c:pt idx="20828">
                  <c:v>-2.5000000000000001E-2</c:v>
                </c:pt>
                <c:pt idx="20829">
                  <c:v>-8.7499999999999994E-2</c:v>
                </c:pt>
                <c:pt idx="20830">
                  <c:v>-6.7187499999999997E-2</c:v>
                </c:pt>
                <c:pt idx="20831">
                  <c:v>-0.157031</c:v>
                </c:pt>
                <c:pt idx="20832">
                  <c:v>-0.15625</c:v>
                </c:pt>
                <c:pt idx="20833">
                  <c:v>-0.13281200000000001</c:v>
                </c:pt>
                <c:pt idx="20834">
                  <c:v>-8.6718799999999999E-2</c:v>
                </c:pt>
                <c:pt idx="20835">
                  <c:v>-9.2968800000000004E-2</c:v>
                </c:pt>
                <c:pt idx="20836">
                  <c:v>-9.6875000000000003E-2</c:v>
                </c:pt>
                <c:pt idx="20837">
                  <c:v>-0.10546899999999999</c:v>
                </c:pt>
                <c:pt idx="20838">
                  <c:v>-9.6875000000000003E-2</c:v>
                </c:pt>
                <c:pt idx="20839">
                  <c:v>-7.6562500000000006E-2</c:v>
                </c:pt>
                <c:pt idx="20840">
                  <c:v>-4.9218699999999997E-2</c:v>
                </c:pt>
                <c:pt idx="20841">
                  <c:v>-6.1718799999999997E-2</c:v>
                </c:pt>
                <c:pt idx="20842">
                  <c:v>-0.11328100000000001</c:v>
                </c:pt>
                <c:pt idx="20843">
                  <c:v>-6.4843700000000004E-2</c:v>
                </c:pt>
                <c:pt idx="20844">
                  <c:v>-8.2812499999999997E-2</c:v>
                </c:pt>
                <c:pt idx="20845">
                  <c:v>-0.103906</c:v>
                </c:pt>
                <c:pt idx="20846">
                  <c:v>-8.59375E-2</c:v>
                </c:pt>
                <c:pt idx="20847">
                  <c:v>-5.1562499999999997E-2</c:v>
                </c:pt>
                <c:pt idx="20848">
                  <c:v>-1.3281299999999999E-2</c:v>
                </c:pt>
                <c:pt idx="20849">
                  <c:v>-8.59375E-2</c:v>
                </c:pt>
                <c:pt idx="20850">
                  <c:v>-0.1</c:v>
                </c:pt>
                <c:pt idx="20851">
                  <c:v>-8.4375000000000006E-2</c:v>
                </c:pt>
                <c:pt idx="20852">
                  <c:v>-7.4218800000000001E-2</c:v>
                </c:pt>
                <c:pt idx="20853">
                  <c:v>-4.2187500000000003E-2</c:v>
                </c:pt>
                <c:pt idx="20854">
                  <c:v>-7.8125000000000004E-4</c:v>
                </c:pt>
                <c:pt idx="20855">
                  <c:v>-7.2656200000000004E-2</c:v>
                </c:pt>
                <c:pt idx="20856">
                  <c:v>-8.3593799999999996E-2</c:v>
                </c:pt>
                <c:pt idx="20857">
                  <c:v>-8.9062500000000003E-2</c:v>
                </c:pt>
                <c:pt idx="20858">
                  <c:v>-8.9843800000000001E-2</c:v>
                </c:pt>
                <c:pt idx="20859">
                  <c:v>-0.103906</c:v>
                </c:pt>
                <c:pt idx="20860">
                  <c:v>-0.10625</c:v>
                </c:pt>
                <c:pt idx="20861">
                  <c:v>-7.2656200000000004E-2</c:v>
                </c:pt>
                <c:pt idx="20862">
                  <c:v>0</c:v>
                </c:pt>
                <c:pt idx="20863">
                  <c:v>-9.8437499999999997E-2</c:v>
                </c:pt>
                <c:pt idx="20864">
                  <c:v>-9.8437499999999997E-2</c:v>
                </c:pt>
                <c:pt idx="20865">
                  <c:v>-9.6093700000000004E-2</c:v>
                </c:pt>
                <c:pt idx="20866">
                  <c:v>-7.2656200000000004E-2</c:v>
                </c:pt>
                <c:pt idx="20867">
                  <c:v>-8.59375E-2</c:v>
                </c:pt>
                <c:pt idx="20868">
                  <c:v>-0.1</c:v>
                </c:pt>
                <c:pt idx="20869">
                  <c:v>-7.8125E-2</c:v>
                </c:pt>
                <c:pt idx="20870">
                  <c:v>7.8125000000000004E-4</c:v>
                </c:pt>
                <c:pt idx="20871">
                  <c:v>-9.375E-2</c:v>
                </c:pt>
                <c:pt idx="20872">
                  <c:v>-0.13750000000000001</c:v>
                </c:pt>
                <c:pt idx="20873">
                  <c:v>-9.6093700000000004E-2</c:v>
                </c:pt>
                <c:pt idx="20874">
                  <c:v>-7.03125E-2</c:v>
                </c:pt>
                <c:pt idx="20875">
                  <c:v>-7.9687499999999994E-2</c:v>
                </c:pt>
                <c:pt idx="20876">
                  <c:v>-8.0468700000000004E-2</c:v>
                </c:pt>
                <c:pt idx="20877">
                  <c:v>-7.6562500000000006E-2</c:v>
                </c:pt>
                <c:pt idx="20878">
                  <c:v>-2.34375E-2</c:v>
                </c:pt>
                <c:pt idx="20879">
                  <c:v>-8.0468700000000004E-2</c:v>
                </c:pt>
                <c:pt idx="20880">
                  <c:v>-0.120313</c:v>
                </c:pt>
                <c:pt idx="20881">
                  <c:v>-9.6875000000000003E-2</c:v>
                </c:pt>
                <c:pt idx="20882">
                  <c:v>-9.8437499999999997E-2</c:v>
                </c:pt>
                <c:pt idx="20883">
                  <c:v>-6.4843700000000004E-2</c:v>
                </c:pt>
                <c:pt idx="20884">
                  <c:v>-9.2187500000000006E-2</c:v>
                </c:pt>
                <c:pt idx="20885">
                  <c:v>-7.5781299999999996E-2</c:v>
                </c:pt>
                <c:pt idx="20886">
                  <c:v>4.6093700000000001E-2</c:v>
                </c:pt>
                <c:pt idx="20887">
                  <c:v>-3.5937499999999997E-2</c:v>
                </c:pt>
                <c:pt idx="20888">
                  <c:v>-0.12890599999999999</c:v>
                </c:pt>
                <c:pt idx="20889">
                  <c:v>-7.3437500000000003E-2</c:v>
                </c:pt>
                <c:pt idx="20890">
                  <c:v>-6.7968799999999996E-2</c:v>
                </c:pt>
                <c:pt idx="20891">
                  <c:v>-9.2968800000000004E-2</c:v>
                </c:pt>
                <c:pt idx="20892">
                  <c:v>-8.3593799999999996E-2</c:v>
                </c:pt>
                <c:pt idx="20893">
                  <c:v>-6.6406199999999999E-2</c:v>
                </c:pt>
                <c:pt idx="20894">
                  <c:v>-2.3437499999999999E-3</c:v>
                </c:pt>
                <c:pt idx="20895">
                  <c:v>-5.5468799999999999E-2</c:v>
                </c:pt>
                <c:pt idx="20896">
                  <c:v>-0.13750000000000001</c:v>
                </c:pt>
                <c:pt idx="20897">
                  <c:v>-8.3593799999999996E-2</c:v>
                </c:pt>
                <c:pt idx="20898">
                  <c:v>-8.8281200000000004E-2</c:v>
                </c:pt>
                <c:pt idx="20899">
                  <c:v>-8.6718799999999999E-2</c:v>
                </c:pt>
                <c:pt idx="20900">
                  <c:v>-7.6562500000000006E-2</c:v>
                </c:pt>
                <c:pt idx="20901">
                  <c:v>-5.0781199999999999E-2</c:v>
                </c:pt>
                <c:pt idx="20902">
                  <c:v>-2.5000000000000001E-2</c:v>
                </c:pt>
                <c:pt idx="20903">
                  <c:v>-5.46875E-2</c:v>
                </c:pt>
                <c:pt idx="20904">
                  <c:v>-0.14843799999999999</c:v>
                </c:pt>
                <c:pt idx="20905">
                  <c:v>-0.11328100000000001</c:v>
                </c:pt>
                <c:pt idx="20906">
                  <c:v>-8.9062500000000003E-2</c:v>
                </c:pt>
                <c:pt idx="20907">
                  <c:v>-7.5781299999999996E-2</c:v>
                </c:pt>
                <c:pt idx="20908">
                  <c:v>-7.9687499999999994E-2</c:v>
                </c:pt>
                <c:pt idx="20909">
                  <c:v>-6.7968799999999996E-2</c:v>
                </c:pt>
                <c:pt idx="20910">
                  <c:v>3.2031200000000003E-2</c:v>
                </c:pt>
                <c:pt idx="20911">
                  <c:v>-3.7499999999999999E-2</c:v>
                </c:pt>
                <c:pt idx="20912">
                  <c:v>-0.14921899999999999</c:v>
                </c:pt>
                <c:pt idx="20913">
                  <c:v>-0.114844</c:v>
                </c:pt>
                <c:pt idx="20914">
                  <c:v>-0.1125</c:v>
                </c:pt>
                <c:pt idx="20915">
                  <c:v>-0.111719</c:v>
                </c:pt>
                <c:pt idx="20916">
                  <c:v>-9.6875000000000003E-2</c:v>
                </c:pt>
                <c:pt idx="20917">
                  <c:v>-7.1874999999999994E-2</c:v>
                </c:pt>
                <c:pt idx="20918">
                  <c:v>1.7187500000000001E-2</c:v>
                </c:pt>
                <c:pt idx="20919">
                  <c:v>-2.3437499999999999E-3</c:v>
                </c:pt>
                <c:pt idx="20920">
                  <c:v>-0.103906</c:v>
                </c:pt>
                <c:pt idx="20921">
                  <c:v>-0.117188</c:v>
                </c:pt>
                <c:pt idx="20922">
                  <c:v>-0.108594</c:v>
                </c:pt>
                <c:pt idx="20923">
                  <c:v>-6.1718799999999997E-2</c:v>
                </c:pt>
                <c:pt idx="20924">
                  <c:v>-5.7812500000000003E-2</c:v>
                </c:pt>
                <c:pt idx="20925">
                  <c:v>-0.117969</c:v>
                </c:pt>
                <c:pt idx="20926">
                  <c:v>-6.8750000000000006E-2</c:v>
                </c:pt>
                <c:pt idx="20927">
                  <c:v>-2.5000000000000001E-2</c:v>
                </c:pt>
                <c:pt idx="20928">
                  <c:v>-4.9218699999999997E-2</c:v>
                </c:pt>
                <c:pt idx="20929">
                  <c:v>-6.1718799999999997E-2</c:v>
                </c:pt>
                <c:pt idx="20930">
                  <c:v>-0.103906</c:v>
                </c:pt>
                <c:pt idx="20931">
                  <c:v>-8.3593799999999996E-2</c:v>
                </c:pt>
                <c:pt idx="20932">
                  <c:v>-8.9062500000000003E-2</c:v>
                </c:pt>
                <c:pt idx="20933">
                  <c:v>-0.12109399999999999</c:v>
                </c:pt>
                <c:pt idx="20934">
                  <c:v>-0.108594</c:v>
                </c:pt>
                <c:pt idx="20935">
                  <c:v>-8.5156300000000004E-2</c:v>
                </c:pt>
                <c:pt idx="20936">
                  <c:v>-2.6562499999999999E-2</c:v>
                </c:pt>
                <c:pt idx="20937">
                  <c:v>-7.0312500000000002E-3</c:v>
                </c:pt>
                <c:pt idx="20938">
                  <c:v>-3.125E-2</c:v>
                </c:pt>
                <c:pt idx="20939">
                  <c:v>-0.11328100000000001</c:v>
                </c:pt>
                <c:pt idx="20940">
                  <c:v>-0.110156</c:v>
                </c:pt>
                <c:pt idx="20941">
                  <c:v>-0.10546899999999999</c:v>
                </c:pt>
                <c:pt idx="20942">
                  <c:v>-1.7187500000000001E-2</c:v>
                </c:pt>
                <c:pt idx="20943">
                  <c:v>-7.6562500000000006E-2</c:v>
                </c:pt>
                <c:pt idx="20944">
                  <c:v>-0.101562</c:v>
                </c:pt>
                <c:pt idx="20945">
                  <c:v>-9.375E-2</c:v>
                </c:pt>
                <c:pt idx="20946">
                  <c:v>-5.7812500000000003E-2</c:v>
                </c:pt>
                <c:pt idx="20947">
                  <c:v>-4.6874999999999998E-3</c:v>
                </c:pt>
                <c:pt idx="20948">
                  <c:v>-4.6874999999999998E-3</c:v>
                </c:pt>
                <c:pt idx="20949">
                  <c:v>-9.8437499999999997E-2</c:v>
                </c:pt>
                <c:pt idx="20950">
                  <c:v>-0.107031</c:v>
                </c:pt>
                <c:pt idx="20951">
                  <c:v>-5.6250000000000001E-2</c:v>
                </c:pt>
                <c:pt idx="20952">
                  <c:v>-5.2343800000000003E-2</c:v>
                </c:pt>
                <c:pt idx="20953">
                  <c:v>-6.7187499999999997E-2</c:v>
                </c:pt>
                <c:pt idx="20954">
                  <c:v>-0.121875</c:v>
                </c:pt>
                <c:pt idx="20955">
                  <c:v>-8.5156300000000004E-2</c:v>
                </c:pt>
                <c:pt idx="20956">
                  <c:v>-4.0625000000000001E-2</c:v>
                </c:pt>
                <c:pt idx="20957">
                  <c:v>1.0156200000000001E-2</c:v>
                </c:pt>
                <c:pt idx="20958">
                  <c:v>-3.1250000000000002E-3</c:v>
                </c:pt>
                <c:pt idx="20959">
                  <c:v>4.2187500000000003E-2</c:v>
                </c:pt>
                <c:pt idx="20960">
                  <c:v>-1.7968700000000001E-2</c:v>
                </c:pt>
                <c:pt idx="20961">
                  <c:v>-3.2031299999999999E-2</c:v>
                </c:pt>
                <c:pt idx="20962">
                  <c:v>-7.8906299999999999E-2</c:v>
                </c:pt>
                <c:pt idx="20963">
                  <c:v>-0.119531</c:v>
                </c:pt>
                <c:pt idx="20964">
                  <c:v>-0.16406200000000001</c:v>
                </c:pt>
                <c:pt idx="20965">
                  <c:v>-6.8750000000000006E-2</c:v>
                </c:pt>
                <c:pt idx="20966">
                  <c:v>-9.1406299999999996E-2</c:v>
                </c:pt>
                <c:pt idx="20967">
                  <c:v>-9.4531299999999999E-2</c:v>
                </c:pt>
                <c:pt idx="20968">
                  <c:v>-8.8281200000000004E-2</c:v>
                </c:pt>
                <c:pt idx="20969">
                  <c:v>-3.7499999999999999E-2</c:v>
                </c:pt>
                <c:pt idx="20970">
                  <c:v>-1.4843800000000001E-2</c:v>
                </c:pt>
                <c:pt idx="20971">
                  <c:v>-5.9374999999999997E-2</c:v>
                </c:pt>
                <c:pt idx="20972">
                  <c:v>-7.3437500000000003E-2</c:v>
                </c:pt>
                <c:pt idx="20973">
                  <c:v>-5.9374999999999997E-2</c:v>
                </c:pt>
                <c:pt idx="20974">
                  <c:v>-3.0468800000000001E-2</c:v>
                </c:pt>
                <c:pt idx="20975">
                  <c:v>-4.8437500000000001E-2</c:v>
                </c:pt>
                <c:pt idx="20976">
                  <c:v>-7.3437500000000003E-2</c:v>
                </c:pt>
                <c:pt idx="20977">
                  <c:v>-6.1718799999999997E-2</c:v>
                </c:pt>
                <c:pt idx="20978">
                  <c:v>-3.7499999999999999E-2</c:v>
                </c:pt>
                <c:pt idx="20979">
                  <c:v>-4.5312499999999999E-2</c:v>
                </c:pt>
                <c:pt idx="20980">
                  <c:v>-3.5937499999999997E-2</c:v>
                </c:pt>
                <c:pt idx="20981">
                  <c:v>-8.2812499999999997E-2</c:v>
                </c:pt>
                <c:pt idx="20982">
                  <c:v>-5.8593800000000001E-2</c:v>
                </c:pt>
                <c:pt idx="20983">
                  <c:v>-4.6093799999999997E-2</c:v>
                </c:pt>
                <c:pt idx="20984">
                  <c:v>-5.2343800000000003E-2</c:v>
                </c:pt>
                <c:pt idx="20985">
                  <c:v>-5.3906299999999997E-2</c:v>
                </c:pt>
                <c:pt idx="20986">
                  <c:v>-3.3593699999999997E-2</c:v>
                </c:pt>
                <c:pt idx="20987">
                  <c:v>-2.9687499999999999E-2</c:v>
                </c:pt>
                <c:pt idx="20988">
                  <c:v>-0.05</c:v>
                </c:pt>
                <c:pt idx="20989">
                  <c:v>-0.108594</c:v>
                </c:pt>
                <c:pt idx="20990">
                  <c:v>-8.9062500000000003E-2</c:v>
                </c:pt>
                <c:pt idx="20991">
                  <c:v>-7.8906299999999999E-2</c:v>
                </c:pt>
                <c:pt idx="20992">
                  <c:v>-7.4218800000000001E-2</c:v>
                </c:pt>
                <c:pt idx="20993">
                  <c:v>-9.6875000000000003E-2</c:v>
                </c:pt>
                <c:pt idx="20994">
                  <c:v>-4.7656299999999999E-2</c:v>
                </c:pt>
                <c:pt idx="20995">
                  <c:v>-7.8125000000000004E-4</c:v>
                </c:pt>
                <c:pt idx="20996">
                  <c:v>-5.3124999999999999E-2</c:v>
                </c:pt>
                <c:pt idx="20997">
                  <c:v>-0.1</c:v>
                </c:pt>
                <c:pt idx="20998">
                  <c:v>-9.2968800000000004E-2</c:v>
                </c:pt>
                <c:pt idx="20999">
                  <c:v>-8.2031199999999999E-2</c:v>
                </c:pt>
                <c:pt idx="21000">
                  <c:v>-7.9687499999999994E-2</c:v>
                </c:pt>
                <c:pt idx="21001">
                  <c:v>-0.102344</c:v>
                </c:pt>
                <c:pt idx="21002">
                  <c:v>-8.9062500000000003E-2</c:v>
                </c:pt>
                <c:pt idx="21003">
                  <c:v>1.0937499999999999E-2</c:v>
                </c:pt>
                <c:pt idx="21004">
                  <c:v>-6.4843700000000004E-2</c:v>
                </c:pt>
                <c:pt idx="21005">
                  <c:v>-0.11874999999999999</c:v>
                </c:pt>
                <c:pt idx="21006">
                  <c:v>-0.10625</c:v>
                </c:pt>
                <c:pt idx="21007">
                  <c:v>-7.3437500000000003E-2</c:v>
                </c:pt>
                <c:pt idx="21008">
                  <c:v>-4.2187500000000003E-2</c:v>
                </c:pt>
                <c:pt idx="21009">
                  <c:v>-6.5625000000000003E-2</c:v>
                </c:pt>
                <c:pt idx="21010">
                  <c:v>-7.2656200000000004E-2</c:v>
                </c:pt>
                <c:pt idx="21011">
                  <c:v>-1.7187500000000001E-2</c:v>
                </c:pt>
                <c:pt idx="21012">
                  <c:v>-2.5781200000000001E-2</c:v>
                </c:pt>
                <c:pt idx="21013">
                  <c:v>-6.8750000000000006E-2</c:v>
                </c:pt>
                <c:pt idx="21014">
                  <c:v>-8.2812499999999997E-2</c:v>
                </c:pt>
                <c:pt idx="21015">
                  <c:v>-0.107031</c:v>
                </c:pt>
                <c:pt idx="21016">
                  <c:v>-0.05</c:v>
                </c:pt>
                <c:pt idx="21017">
                  <c:v>-6.7187499999999997E-2</c:v>
                </c:pt>
                <c:pt idx="21018">
                  <c:v>-6.6406199999999999E-2</c:v>
                </c:pt>
                <c:pt idx="21019">
                  <c:v>-0.10625</c:v>
                </c:pt>
                <c:pt idx="21020">
                  <c:v>-4.1406199999999997E-2</c:v>
                </c:pt>
                <c:pt idx="21021">
                  <c:v>-3.7499999999999999E-2</c:v>
                </c:pt>
                <c:pt idx="21022">
                  <c:v>-3.2031299999999999E-2</c:v>
                </c:pt>
                <c:pt idx="21023">
                  <c:v>-4.2187500000000003E-2</c:v>
                </c:pt>
                <c:pt idx="21024">
                  <c:v>-5.0781199999999999E-2</c:v>
                </c:pt>
                <c:pt idx="21025">
                  <c:v>-9.0624999999999997E-2</c:v>
                </c:pt>
                <c:pt idx="21026">
                  <c:v>-0.110156</c:v>
                </c:pt>
                <c:pt idx="21027">
                  <c:v>-0.145313</c:v>
                </c:pt>
                <c:pt idx="21028">
                  <c:v>-3.90625E-2</c:v>
                </c:pt>
                <c:pt idx="21029">
                  <c:v>-7.3437500000000003E-2</c:v>
                </c:pt>
                <c:pt idx="21030">
                  <c:v>-0.108594</c:v>
                </c:pt>
                <c:pt idx="21031">
                  <c:v>-8.9843800000000001E-2</c:v>
                </c:pt>
                <c:pt idx="21032">
                  <c:v>-7.4218800000000001E-2</c:v>
                </c:pt>
                <c:pt idx="21033">
                  <c:v>-6.6406199999999999E-2</c:v>
                </c:pt>
                <c:pt idx="21034">
                  <c:v>-8.59375E-2</c:v>
                </c:pt>
                <c:pt idx="21035">
                  <c:v>-7.1874999999999994E-2</c:v>
                </c:pt>
                <c:pt idx="21036">
                  <c:v>-6.1718799999999997E-2</c:v>
                </c:pt>
                <c:pt idx="21037">
                  <c:v>-6.4843700000000004E-2</c:v>
                </c:pt>
                <c:pt idx="21038">
                  <c:v>-6.7968799999999996E-2</c:v>
                </c:pt>
                <c:pt idx="21039">
                  <c:v>-7.4218800000000001E-2</c:v>
                </c:pt>
                <c:pt idx="21040">
                  <c:v>-6.6406199999999999E-2</c:v>
                </c:pt>
                <c:pt idx="21041">
                  <c:v>-8.2031199999999999E-2</c:v>
                </c:pt>
                <c:pt idx="21042">
                  <c:v>-6.5625000000000003E-2</c:v>
                </c:pt>
                <c:pt idx="21043">
                  <c:v>-7.7343800000000004E-2</c:v>
                </c:pt>
                <c:pt idx="21044">
                  <c:v>-5.46875E-2</c:v>
                </c:pt>
                <c:pt idx="21045">
                  <c:v>-5.2343800000000003E-2</c:v>
                </c:pt>
                <c:pt idx="21046">
                  <c:v>-5.7812500000000003E-2</c:v>
                </c:pt>
                <c:pt idx="21047">
                  <c:v>-6.4843700000000004E-2</c:v>
                </c:pt>
                <c:pt idx="21048">
                  <c:v>-4.2968800000000001E-2</c:v>
                </c:pt>
                <c:pt idx="21049">
                  <c:v>-4.0625000000000001E-2</c:v>
                </c:pt>
                <c:pt idx="21050">
                  <c:v>-8.2031199999999999E-2</c:v>
                </c:pt>
                <c:pt idx="21051">
                  <c:v>-8.8281200000000004E-2</c:v>
                </c:pt>
                <c:pt idx="21052">
                  <c:v>-6.4843700000000004E-2</c:v>
                </c:pt>
                <c:pt idx="21053">
                  <c:v>-4.8437500000000001E-2</c:v>
                </c:pt>
                <c:pt idx="21054">
                  <c:v>-5.7812500000000003E-2</c:v>
                </c:pt>
                <c:pt idx="21055">
                  <c:v>-7.2656200000000004E-2</c:v>
                </c:pt>
                <c:pt idx="21056">
                  <c:v>-4.9218699999999997E-2</c:v>
                </c:pt>
                <c:pt idx="21057">
                  <c:v>-5.7031199999999997E-2</c:v>
                </c:pt>
                <c:pt idx="21058">
                  <c:v>-9.0624999999999997E-2</c:v>
                </c:pt>
                <c:pt idx="21059">
                  <c:v>-7.4218800000000001E-2</c:v>
                </c:pt>
                <c:pt idx="21060">
                  <c:v>-7.5781299999999996E-2</c:v>
                </c:pt>
                <c:pt idx="21061">
                  <c:v>-6.8750000000000006E-2</c:v>
                </c:pt>
                <c:pt idx="21062">
                  <c:v>-6.5625000000000003E-2</c:v>
                </c:pt>
                <c:pt idx="21063">
                  <c:v>-7.1874999999999994E-2</c:v>
                </c:pt>
                <c:pt idx="21064">
                  <c:v>-9.4531299999999999E-2</c:v>
                </c:pt>
                <c:pt idx="21065">
                  <c:v>-7.8125E-2</c:v>
                </c:pt>
                <c:pt idx="21066">
                  <c:v>-0.12109399999999999</c:v>
                </c:pt>
                <c:pt idx="21067">
                  <c:v>-0.11874999999999999</c:v>
                </c:pt>
                <c:pt idx="21068">
                  <c:v>-8.2812499999999997E-2</c:v>
                </c:pt>
                <c:pt idx="21069">
                  <c:v>-6.7968799999999996E-2</c:v>
                </c:pt>
                <c:pt idx="21070">
                  <c:v>8.5937500000000007E-3</c:v>
                </c:pt>
                <c:pt idx="21071">
                  <c:v>-7.3437500000000003E-2</c:v>
                </c:pt>
                <c:pt idx="21072">
                  <c:v>-0.119531</c:v>
                </c:pt>
                <c:pt idx="21073">
                  <c:v>-6.6406199999999999E-2</c:v>
                </c:pt>
                <c:pt idx="21074">
                  <c:v>-0.1125</c:v>
                </c:pt>
                <c:pt idx="21075">
                  <c:v>-9.375E-2</c:v>
                </c:pt>
                <c:pt idx="21076">
                  <c:v>-6.8750000000000006E-2</c:v>
                </c:pt>
                <c:pt idx="21077">
                  <c:v>-6.9531300000000004E-2</c:v>
                </c:pt>
                <c:pt idx="21078">
                  <c:v>6.4062499999999994E-2</c:v>
                </c:pt>
                <c:pt idx="21079">
                  <c:v>-8.2812499999999997E-2</c:v>
                </c:pt>
                <c:pt idx="21080">
                  <c:v>-0.16328100000000001</c:v>
                </c:pt>
                <c:pt idx="21081">
                  <c:v>-4.7656299999999999E-2</c:v>
                </c:pt>
                <c:pt idx="21082">
                  <c:v>-7.8906299999999999E-2</c:v>
                </c:pt>
                <c:pt idx="21083">
                  <c:v>-6.6406199999999999E-2</c:v>
                </c:pt>
                <c:pt idx="21084">
                  <c:v>-7.1093799999999999E-2</c:v>
                </c:pt>
                <c:pt idx="21085">
                  <c:v>-5.3906299999999997E-2</c:v>
                </c:pt>
                <c:pt idx="21086">
                  <c:v>3.4375000000000003E-2</c:v>
                </c:pt>
                <c:pt idx="21087">
                  <c:v>-7.4999999999999997E-2</c:v>
                </c:pt>
                <c:pt idx="21088">
                  <c:v>-0.121875</c:v>
                </c:pt>
                <c:pt idx="21089">
                  <c:v>-3.9843799999999999E-2</c:v>
                </c:pt>
                <c:pt idx="21090">
                  <c:v>-8.2812499999999997E-2</c:v>
                </c:pt>
                <c:pt idx="21091">
                  <c:v>-9.4531299999999999E-2</c:v>
                </c:pt>
                <c:pt idx="21092">
                  <c:v>-6.8750000000000006E-2</c:v>
                </c:pt>
                <c:pt idx="21093">
                  <c:v>-8.0468700000000004E-2</c:v>
                </c:pt>
                <c:pt idx="21094">
                  <c:v>7.0312500000000002E-3</c:v>
                </c:pt>
                <c:pt idx="21095">
                  <c:v>-6.0937499999999999E-2</c:v>
                </c:pt>
                <c:pt idx="21096">
                  <c:v>-0.12109399999999999</c:v>
                </c:pt>
                <c:pt idx="21097">
                  <c:v>-6.0156300000000003E-2</c:v>
                </c:pt>
                <c:pt idx="21098">
                  <c:v>-8.2812499999999997E-2</c:v>
                </c:pt>
                <c:pt idx="21099">
                  <c:v>-0.10312499999999999</c:v>
                </c:pt>
                <c:pt idx="21100">
                  <c:v>-8.9843800000000001E-2</c:v>
                </c:pt>
                <c:pt idx="21101">
                  <c:v>-3.90625E-2</c:v>
                </c:pt>
                <c:pt idx="21102">
                  <c:v>3.3593699999999997E-2</c:v>
                </c:pt>
                <c:pt idx="21103">
                  <c:v>1.9531199999999999E-2</c:v>
                </c:pt>
                <c:pt idx="21104">
                  <c:v>-0.10312499999999999</c:v>
                </c:pt>
                <c:pt idx="21105">
                  <c:v>-0.10312499999999999</c:v>
                </c:pt>
                <c:pt idx="21106">
                  <c:v>-0.117188</c:v>
                </c:pt>
                <c:pt idx="21107">
                  <c:v>-5.9374999999999997E-2</c:v>
                </c:pt>
                <c:pt idx="21108">
                  <c:v>-6.9531300000000004E-2</c:v>
                </c:pt>
                <c:pt idx="21109">
                  <c:v>-9.2187500000000006E-2</c:v>
                </c:pt>
                <c:pt idx="21110">
                  <c:v>-8.5937500000000007E-3</c:v>
                </c:pt>
                <c:pt idx="21111">
                  <c:v>-3.125E-2</c:v>
                </c:pt>
                <c:pt idx="21112">
                  <c:v>-3.90625E-2</c:v>
                </c:pt>
                <c:pt idx="21113">
                  <c:v>1.6406199999999999E-2</c:v>
                </c:pt>
                <c:pt idx="21114">
                  <c:v>7.8125000000000004E-4</c:v>
                </c:pt>
                <c:pt idx="21115">
                  <c:v>-0.122656</c:v>
                </c:pt>
                <c:pt idx="21116">
                  <c:v>-0.17578099999999999</c:v>
                </c:pt>
                <c:pt idx="21117">
                  <c:v>-0.16015599999999999</c:v>
                </c:pt>
                <c:pt idx="21118">
                  <c:v>-3.7499999999999999E-2</c:v>
                </c:pt>
                <c:pt idx="21119">
                  <c:v>-2.6562499999999999E-2</c:v>
                </c:pt>
                <c:pt idx="21120">
                  <c:v>-0.11874999999999999</c:v>
                </c:pt>
                <c:pt idx="21121">
                  <c:v>-9.7656199999999999E-2</c:v>
                </c:pt>
                <c:pt idx="21122">
                  <c:v>-2.9687499999999999E-2</c:v>
                </c:pt>
                <c:pt idx="21123">
                  <c:v>1.7187500000000001E-2</c:v>
                </c:pt>
                <c:pt idx="21124">
                  <c:v>-6.0937499999999999E-2</c:v>
                </c:pt>
                <c:pt idx="21125">
                  <c:v>-0.12890599999999999</c:v>
                </c:pt>
                <c:pt idx="21126">
                  <c:v>-9.2187500000000006E-2</c:v>
                </c:pt>
                <c:pt idx="21127">
                  <c:v>-0.11093799999999999</c:v>
                </c:pt>
                <c:pt idx="21128">
                  <c:v>-0.100781</c:v>
                </c:pt>
                <c:pt idx="21129">
                  <c:v>-8.6718799999999999E-2</c:v>
                </c:pt>
                <c:pt idx="21130">
                  <c:v>-0.104688</c:v>
                </c:pt>
                <c:pt idx="21131">
                  <c:v>-8.9843800000000001E-2</c:v>
                </c:pt>
                <c:pt idx="21132">
                  <c:v>-8.59375E-2</c:v>
                </c:pt>
                <c:pt idx="21133">
                  <c:v>-0.05</c:v>
                </c:pt>
                <c:pt idx="21134">
                  <c:v>-7.8125E-2</c:v>
                </c:pt>
                <c:pt idx="21135">
                  <c:v>-0.100781</c:v>
                </c:pt>
                <c:pt idx="21136">
                  <c:v>-7.4218800000000001E-2</c:v>
                </c:pt>
                <c:pt idx="21137">
                  <c:v>-8.2812499999999997E-2</c:v>
                </c:pt>
                <c:pt idx="21138">
                  <c:v>-6.3281299999999999E-2</c:v>
                </c:pt>
                <c:pt idx="21139">
                  <c:v>-3.9843799999999999E-2</c:v>
                </c:pt>
                <c:pt idx="21140">
                  <c:v>-6.2500000000000003E-3</c:v>
                </c:pt>
                <c:pt idx="21141">
                  <c:v>-7.8125E-2</c:v>
                </c:pt>
                <c:pt idx="21142">
                  <c:v>-6.7187499999999997E-2</c:v>
                </c:pt>
                <c:pt idx="21143">
                  <c:v>-6.5625000000000003E-2</c:v>
                </c:pt>
                <c:pt idx="21144">
                  <c:v>-4.9218699999999997E-2</c:v>
                </c:pt>
                <c:pt idx="21145">
                  <c:v>-5.5468799999999999E-2</c:v>
                </c:pt>
                <c:pt idx="21146">
                  <c:v>-3.125E-2</c:v>
                </c:pt>
                <c:pt idx="21147">
                  <c:v>-4.6093799999999997E-2</c:v>
                </c:pt>
                <c:pt idx="21148">
                  <c:v>-5.7031199999999997E-2</c:v>
                </c:pt>
                <c:pt idx="21149">
                  <c:v>-8.7499999999999994E-2</c:v>
                </c:pt>
                <c:pt idx="21150">
                  <c:v>-5.9374999999999997E-2</c:v>
                </c:pt>
                <c:pt idx="21151">
                  <c:v>-5.3906299999999997E-2</c:v>
                </c:pt>
                <c:pt idx="21152">
                  <c:v>-8.2812499999999997E-2</c:v>
                </c:pt>
                <c:pt idx="21153">
                  <c:v>-3.5937499999999997E-2</c:v>
                </c:pt>
                <c:pt idx="21154">
                  <c:v>-2.9687499999999999E-2</c:v>
                </c:pt>
                <c:pt idx="21155">
                  <c:v>-4.1406199999999997E-2</c:v>
                </c:pt>
                <c:pt idx="21156">
                  <c:v>-8.7499999999999994E-2</c:v>
                </c:pt>
                <c:pt idx="21157">
                  <c:v>-7.4999999999999997E-2</c:v>
                </c:pt>
                <c:pt idx="21158">
                  <c:v>-5.2343800000000003E-2</c:v>
                </c:pt>
                <c:pt idx="21159">
                  <c:v>-7.7343800000000004E-2</c:v>
                </c:pt>
                <c:pt idx="21160">
                  <c:v>-7.2656200000000004E-2</c:v>
                </c:pt>
                <c:pt idx="21161">
                  <c:v>-4.7656299999999999E-2</c:v>
                </c:pt>
                <c:pt idx="21162">
                  <c:v>-4.3749999999999997E-2</c:v>
                </c:pt>
                <c:pt idx="21163">
                  <c:v>-7.5781299999999996E-2</c:v>
                </c:pt>
                <c:pt idx="21164">
                  <c:v>-8.4375000000000006E-2</c:v>
                </c:pt>
                <c:pt idx="21165">
                  <c:v>-6.5625000000000003E-2</c:v>
                </c:pt>
                <c:pt idx="21166">
                  <c:v>-5.3906299999999997E-2</c:v>
                </c:pt>
                <c:pt idx="21167">
                  <c:v>-7.7343800000000004E-2</c:v>
                </c:pt>
                <c:pt idx="21168">
                  <c:v>-7.5781299999999996E-2</c:v>
                </c:pt>
                <c:pt idx="21169">
                  <c:v>-1.7187500000000001E-2</c:v>
                </c:pt>
                <c:pt idx="21170">
                  <c:v>-8.5937500000000007E-3</c:v>
                </c:pt>
                <c:pt idx="21171">
                  <c:v>-6.0937499999999999E-2</c:v>
                </c:pt>
                <c:pt idx="21172">
                  <c:v>-0.103906</c:v>
                </c:pt>
                <c:pt idx="21173">
                  <c:v>-4.0625000000000001E-2</c:v>
                </c:pt>
                <c:pt idx="21174">
                  <c:v>-5.7031199999999997E-2</c:v>
                </c:pt>
                <c:pt idx="21175">
                  <c:v>-0.11093799999999999</c:v>
                </c:pt>
                <c:pt idx="21176">
                  <c:v>-0.10781200000000001</c:v>
                </c:pt>
                <c:pt idx="21177">
                  <c:v>-4.4531300000000003E-2</c:v>
                </c:pt>
                <c:pt idx="21178">
                  <c:v>-1.2500000000000001E-2</c:v>
                </c:pt>
                <c:pt idx="21179">
                  <c:v>-2.2656300000000001E-2</c:v>
                </c:pt>
                <c:pt idx="21180">
                  <c:v>-0.104688</c:v>
                </c:pt>
                <c:pt idx="21181">
                  <c:v>-9.7656199999999999E-2</c:v>
                </c:pt>
                <c:pt idx="21182">
                  <c:v>-8.2812499999999997E-2</c:v>
                </c:pt>
                <c:pt idx="21183">
                  <c:v>-3.2812500000000001E-2</c:v>
                </c:pt>
                <c:pt idx="21184">
                  <c:v>-7.03125E-2</c:v>
                </c:pt>
                <c:pt idx="21185">
                  <c:v>-0.10781200000000001</c:v>
                </c:pt>
                <c:pt idx="21186">
                  <c:v>-6.9531300000000004E-2</c:v>
                </c:pt>
                <c:pt idx="21187">
                  <c:v>-1.2500000000000001E-2</c:v>
                </c:pt>
                <c:pt idx="21188">
                  <c:v>-1.9531199999999999E-2</c:v>
                </c:pt>
                <c:pt idx="21189">
                  <c:v>-3.90625E-2</c:v>
                </c:pt>
                <c:pt idx="21190">
                  <c:v>-4.6093799999999997E-2</c:v>
                </c:pt>
                <c:pt idx="21191">
                  <c:v>-0.13203100000000001</c:v>
                </c:pt>
                <c:pt idx="21192">
                  <c:v>-9.7656199999999999E-2</c:v>
                </c:pt>
                <c:pt idx="21193">
                  <c:v>-8.9062500000000003E-2</c:v>
                </c:pt>
                <c:pt idx="21194">
                  <c:v>3.1250000000000002E-3</c:v>
                </c:pt>
                <c:pt idx="21195">
                  <c:v>-8.3593799999999996E-2</c:v>
                </c:pt>
                <c:pt idx="21196">
                  <c:v>-0.18906300000000001</c:v>
                </c:pt>
                <c:pt idx="21197">
                  <c:v>-8.4375000000000006E-2</c:v>
                </c:pt>
                <c:pt idx="21198">
                  <c:v>-5.9374999999999997E-2</c:v>
                </c:pt>
                <c:pt idx="21199">
                  <c:v>8.0468700000000004E-2</c:v>
                </c:pt>
                <c:pt idx="21200">
                  <c:v>4.1406199999999997E-2</c:v>
                </c:pt>
                <c:pt idx="21201">
                  <c:v>-0.17031199999999999</c:v>
                </c:pt>
                <c:pt idx="21202">
                  <c:v>-0.11328100000000001</c:v>
                </c:pt>
                <c:pt idx="21203">
                  <c:v>-0.16250000000000001</c:v>
                </c:pt>
                <c:pt idx="21204">
                  <c:v>-0.14843799999999999</c:v>
                </c:pt>
                <c:pt idx="21205">
                  <c:v>-9.1406299999999996E-2</c:v>
                </c:pt>
                <c:pt idx="21206">
                  <c:v>-6.7187499999999997E-2</c:v>
                </c:pt>
                <c:pt idx="21207">
                  <c:v>-6.4843700000000004E-2</c:v>
                </c:pt>
                <c:pt idx="21208">
                  <c:v>-0.10312499999999999</c:v>
                </c:pt>
                <c:pt idx="21209">
                  <c:v>-0.1</c:v>
                </c:pt>
                <c:pt idx="21210">
                  <c:v>-7.4999999999999997E-2</c:v>
                </c:pt>
                <c:pt idx="21211">
                  <c:v>-7.8125E-2</c:v>
                </c:pt>
                <c:pt idx="21212">
                  <c:v>-0.100781</c:v>
                </c:pt>
                <c:pt idx="21213">
                  <c:v>-9.2187500000000006E-2</c:v>
                </c:pt>
                <c:pt idx="21214">
                  <c:v>-7.4999999999999997E-2</c:v>
                </c:pt>
                <c:pt idx="21215">
                  <c:v>-5.7031199999999997E-2</c:v>
                </c:pt>
                <c:pt idx="21216">
                  <c:v>-5.5468799999999999E-2</c:v>
                </c:pt>
                <c:pt idx="21217">
                  <c:v>-1.40625E-2</c:v>
                </c:pt>
                <c:pt idx="21218">
                  <c:v>-7.5781299999999996E-2</c:v>
                </c:pt>
                <c:pt idx="21219">
                  <c:v>-0.11093799999999999</c:v>
                </c:pt>
                <c:pt idx="21220">
                  <c:v>-9.5312499999999994E-2</c:v>
                </c:pt>
                <c:pt idx="21221">
                  <c:v>-6.9531300000000004E-2</c:v>
                </c:pt>
                <c:pt idx="21222">
                  <c:v>-6.4843700000000004E-2</c:v>
                </c:pt>
                <c:pt idx="21223">
                  <c:v>-6.4843700000000004E-2</c:v>
                </c:pt>
                <c:pt idx="21224">
                  <c:v>-5.6250000000000001E-2</c:v>
                </c:pt>
                <c:pt idx="21225">
                  <c:v>-4.5312499999999999E-2</c:v>
                </c:pt>
                <c:pt idx="21226">
                  <c:v>-5.3906299999999997E-2</c:v>
                </c:pt>
                <c:pt idx="21227">
                  <c:v>-8.3593799999999996E-2</c:v>
                </c:pt>
                <c:pt idx="21228">
                  <c:v>-9.1406299999999996E-2</c:v>
                </c:pt>
                <c:pt idx="21229">
                  <c:v>-6.8750000000000006E-2</c:v>
                </c:pt>
                <c:pt idx="21230">
                  <c:v>1.2500000000000001E-2</c:v>
                </c:pt>
                <c:pt idx="21231">
                  <c:v>-5.7812500000000003E-2</c:v>
                </c:pt>
                <c:pt idx="21232">
                  <c:v>-0.114063</c:v>
                </c:pt>
                <c:pt idx="21233">
                  <c:v>-6.4843700000000004E-2</c:v>
                </c:pt>
                <c:pt idx="21234">
                  <c:v>-7.0312500000000002E-3</c:v>
                </c:pt>
                <c:pt idx="21235">
                  <c:v>-1.6406299999999999E-2</c:v>
                </c:pt>
                <c:pt idx="21236">
                  <c:v>-2.4218799999999999E-2</c:v>
                </c:pt>
                <c:pt idx="21237">
                  <c:v>-2.8125000000000001E-2</c:v>
                </c:pt>
                <c:pt idx="21238">
                  <c:v>-9.4531299999999999E-2</c:v>
                </c:pt>
                <c:pt idx="21239">
                  <c:v>-0.135156</c:v>
                </c:pt>
                <c:pt idx="21240">
                  <c:v>-6.4843700000000004E-2</c:v>
                </c:pt>
                <c:pt idx="21241">
                  <c:v>2.9687499999999999E-2</c:v>
                </c:pt>
                <c:pt idx="21242">
                  <c:v>-2.7343800000000001E-2</c:v>
                </c:pt>
                <c:pt idx="21243">
                  <c:v>-0.124219</c:v>
                </c:pt>
                <c:pt idx="21244">
                  <c:v>-6.0937499999999999E-2</c:v>
                </c:pt>
                <c:pt idx="21245">
                  <c:v>-1.6406299999999999E-2</c:v>
                </c:pt>
                <c:pt idx="21246">
                  <c:v>-8.5937500000000007E-3</c:v>
                </c:pt>
                <c:pt idx="21247">
                  <c:v>-2.1093799999999999E-2</c:v>
                </c:pt>
                <c:pt idx="21248">
                  <c:v>-0.119531</c:v>
                </c:pt>
                <c:pt idx="21249">
                  <c:v>-0.15468699999999999</c:v>
                </c:pt>
                <c:pt idx="21250">
                  <c:v>-0.110156</c:v>
                </c:pt>
                <c:pt idx="21251">
                  <c:v>-6.1718799999999997E-2</c:v>
                </c:pt>
                <c:pt idx="21252">
                  <c:v>-4.3749999999999997E-2</c:v>
                </c:pt>
                <c:pt idx="21253">
                  <c:v>-7.7343800000000004E-2</c:v>
                </c:pt>
                <c:pt idx="21254">
                  <c:v>-6.7968799999999996E-2</c:v>
                </c:pt>
                <c:pt idx="21255">
                  <c:v>-8.3593799999999996E-2</c:v>
                </c:pt>
                <c:pt idx="21256">
                  <c:v>-9.0624999999999997E-2</c:v>
                </c:pt>
                <c:pt idx="21257">
                  <c:v>-5.5468799999999999E-2</c:v>
                </c:pt>
                <c:pt idx="21258">
                  <c:v>-7.4999999999999997E-2</c:v>
                </c:pt>
                <c:pt idx="21259">
                  <c:v>-9.0624999999999997E-2</c:v>
                </c:pt>
                <c:pt idx="21260">
                  <c:v>-7.9687499999999994E-2</c:v>
                </c:pt>
                <c:pt idx="21261">
                  <c:v>-6.7187499999999997E-2</c:v>
                </c:pt>
                <c:pt idx="21262">
                  <c:v>-5.7031199999999997E-2</c:v>
                </c:pt>
                <c:pt idx="21263">
                  <c:v>-6.25E-2</c:v>
                </c:pt>
                <c:pt idx="21264">
                  <c:v>-5.6250000000000001E-2</c:v>
                </c:pt>
                <c:pt idx="21265">
                  <c:v>-5.46875E-2</c:v>
                </c:pt>
                <c:pt idx="21266">
                  <c:v>-7.7343800000000004E-2</c:v>
                </c:pt>
                <c:pt idx="21267">
                  <c:v>-4.3749999999999997E-2</c:v>
                </c:pt>
                <c:pt idx="21268">
                  <c:v>-5.5468799999999999E-2</c:v>
                </c:pt>
                <c:pt idx="21269">
                  <c:v>-6.0937499999999999E-2</c:v>
                </c:pt>
                <c:pt idx="21270">
                  <c:v>6.2500000000000003E-3</c:v>
                </c:pt>
                <c:pt idx="21271">
                  <c:v>-2.6562499999999999E-2</c:v>
                </c:pt>
                <c:pt idx="21272">
                  <c:v>-8.9062500000000003E-2</c:v>
                </c:pt>
                <c:pt idx="21273">
                  <c:v>-8.9843800000000001E-2</c:v>
                </c:pt>
                <c:pt idx="21274">
                  <c:v>-6.7187499999999997E-2</c:v>
                </c:pt>
                <c:pt idx="21275">
                  <c:v>-5.7812500000000003E-2</c:v>
                </c:pt>
                <c:pt idx="21276">
                  <c:v>-6.0156300000000003E-2</c:v>
                </c:pt>
                <c:pt idx="21277">
                  <c:v>-7.9687499999999994E-2</c:v>
                </c:pt>
                <c:pt idx="21278">
                  <c:v>-1.0937499999999999E-2</c:v>
                </c:pt>
                <c:pt idx="21279">
                  <c:v>-1.7968700000000001E-2</c:v>
                </c:pt>
                <c:pt idx="21280">
                  <c:v>-8.7499999999999994E-2</c:v>
                </c:pt>
                <c:pt idx="21281">
                  <c:v>-8.7499999999999994E-2</c:v>
                </c:pt>
                <c:pt idx="21282">
                  <c:v>-6.3281299999999999E-2</c:v>
                </c:pt>
                <c:pt idx="21283">
                  <c:v>-6.0937499999999999E-2</c:v>
                </c:pt>
                <c:pt idx="21284">
                  <c:v>-3.90625E-2</c:v>
                </c:pt>
                <c:pt idx="21285">
                  <c:v>-6.7968799999999996E-2</c:v>
                </c:pt>
                <c:pt idx="21286">
                  <c:v>-5.7812500000000003E-2</c:v>
                </c:pt>
                <c:pt idx="21287">
                  <c:v>-5.9374999999999997E-2</c:v>
                </c:pt>
                <c:pt idx="21288">
                  <c:v>-7.5781299999999996E-2</c:v>
                </c:pt>
                <c:pt idx="21289">
                  <c:v>-9.6875000000000003E-2</c:v>
                </c:pt>
                <c:pt idx="21290">
                  <c:v>-8.8281200000000004E-2</c:v>
                </c:pt>
                <c:pt idx="21291">
                  <c:v>-6.5625000000000003E-2</c:v>
                </c:pt>
                <c:pt idx="21292">
                  <c:v>2.5000000000000001E-2</c:v>
                </c:pt>
                <c:pt idx="21293">
                  <c:v>-7.03125E-2</c:v>
                </c:pt>
                <c:pt idx="21294">
                  <c:v>-8.3593799999999996E-2</c:v>
                </c:pt>
                <c:pt idx="21295">
                  <c:v>-6.3281299999999999E-2</c:v>
                </c:pt>
                <c:pt idx="21296">
                  <c:v>-6.5625000000000003E-2</c:v>
                </c:pt>
                <c:pt idx="21297">
                  <c:v>-8.2812499999999997E-2</c:v>
                </c:pt>
                <c:pt idx="21298">
                  <c:v>-6.8750000000000006E-2</c:v>
                </c:pt>
                <c:pt idx="21299">
                  <c:v>-6.9531300000000004E-2</c:v>
                </c:pt>
                <c:pt idx="21300">
                  <c:v>3.125E-2</c:v>
                </c:pt>
                <c:pt idx="21301">
                  <c:v>-5.1562499999999997E-2</c:v>
                </c:pt>
                <c:pt idx="21302">
                  <c:v>-0.108594</c:v>
                </c:pt>
                <c:pt idx="21303">
                  <c:v>-6.8750000000000006E-2</c:v>
                </c:pt>
                <c:pt idx="21304">
                  <c:v>-7.8125E-2</c:v>
                </c:pt>
                <c:pt idx="21305">
                  <c:v>-6.9531300000000004E-2</c:v>
                </c:pt>
                <c:pt idx="21306">
                  <c:v>-7.1874999999999994E-2</c:v>
                </c:pt>
                <c:pt idx="21307">
                  <c:v>-5.7031199999999997E-2</c:v>
                </c:pt>
                <c:pt idx="21308">
                  <c:v>1.17188E-2</c:v>
                </c:pt>
                <c:pt idx="21309">
                  <c:v>-5.9374999999999997E-2</c:v>
                </c:pt>
                <c:pt idx="21310">
                  <c:v>-0.108594</c:v>
                </c:pt>
                <c:pt idx="21311">
                  <c:v>-5.7812500000000003E-2</c:v>
                </c:pt>
                <c:pt idx="21312">
                  <c:v>-5.3906299999999997E-2</c:v>
                </c:pt>
                <c:pt idx="21313">
                  <c:v>-5.7812500000000003E-2</c:v>
                </c:pt>
                <c:pt idx="21314">
                  <c:v>-7.8906299999999999E-2</c:v>
                </c:pt>
                <c:pt idx="21315">
                  <c:v>-6.6406199999999999E-2</c:v>
                </c:pt>
                <c:pt idx="21316">
                  <c:v>-1.5625000000000001E-3</c:v>
                </c:pt>
                <c:pt idx="21317">
                  <c:v>-5.7031199999999997E-2</c:v>
                </c:pt>
                <c:pt idx="21318">
                  <c:v>-8.9843800000000001E-2</c:v>
                </c:pt>
                <c:pt idx="21319">
                  <c:v>-3.2031299999999999E-2</c:v>
                </c:pt>
                <c:pt idx="21320">
                  <c:v>-5.8593800000000001E-2</c:v>
                </c:pt>
                <c:pt idx="21321">
                  <c:v>-7.7343800000000004E-2</c:v>
                </c:pt>
                <c:pt idx="21322">
                  <c:v>-7.2656200000000004E-2</c:v>
                </c:pt>
                <c:pt idx="21323">
                  <c:v>-6.0937499999999999E-2</c:v>
                </c:pt>
                <c:pt idx="21324">
                  <c:v>-1.5625E-2</c:v>
                </c:pt>
                <c:pt idx="21325">
                  <c:v>-4.3749999999999997E-2</c:v>
                </c:pt>
                <c:pt idx="21326">
                  <c:v>-0.1125</c:v>
                </c:pt>
                <c:pt idx="21327">
                  <c:v>-2.5000000000000001E-2</c:v>
                </c:pt>
                <c:pt idx="21328">
                  <c:v>-7.9687499999999994E-2</c:v>
                </c:pt>
                <c:pt idx="21329">
                  <c:v>-8.2812499999999997E-2</c:v>
                </c:pt>
                <c:pt idx="21330">
                  <c:v>-6.4843700000000004E-2</c:v>
                </c:pt>
                <c:pt idx="21331">
                  <c:v>-8.6718799999999999E-2</c:v>
                </c:pt>
                <c:pt idx="21332">
                  <c:v>-3.3593699999999997E-2</c:v>
                </c:pt>
                <c:pt idx="21333">
                  <c:v>-0.05</c:v>
                </c:pt>
                <c:pt idx="21334">
                  <c:v>-0.100781</c:v>
                </c:pt>
                <c:pt idx="21335">
                  <c:v>-3.9843799999999999E-2</c:v>
                </c:pt>
                <c:pt idx="21336">
                  <c:v>-8.3593799999999996E-2</c:v>
                </c:pt>
                <c:pt idx="21337">
                  <c:v>-7.1093799999999999E-2</c:v>
                </c:pt>
                <c:pt idx="21338">
                  <c:v>-3.5156199999999999E-2</c:v>
                </c:pt>
                <c:pt idx="21339">
                  <c:v>-7.3437500000000003E-2</c:v>
                </c:pt>
                <c:pt idx="21340">
                  <c:v>-7.03125E-2</c:v>
                </c:pt>
                <c:pt idx="21341">
                  <c:v>-7.5781299999999996E-2</c:v>
                </c:pt>
                <c:pt idx="21342">
                  <c:v>-9.1406299999999996E-2</c:v>
                </c:pt>
                <c:pt idx="21343">
                  <c:v>1.6406199999999999E-2</c:v>
                </c:pt>
                <c:pt idx="21344">
                  <c:v>-0.1125</c:v>
                </c:pt>
                <c:pt idx="21345">
                  <c:v>-0.11562500000000001</c:v>
                </c:pt>
                <c:pt idx="21346">
                  <c:v>-3.6718800000000003E-2</c:v>
                </c:pt>
                <c:pt idx="21347">
                  <c:v>-3.9843799999999999E-2</c:v>
                </c:pt>
                <c:pt idx="21348">
                  <c:v>-1.6406299999999999E-2</c:v>
                </c:pt>
                <c:pt idx="21349">
                  <c:v>-9.2968800000000004E-2</c:v>
                </c:pt>
                <c:pt idx="21350">
                  <c:v>-0.13750000000000001</c:v>
                </c:pt>
                <c:pt idx="21351">
                  <c:v>-6.0156300000000003E-2</c:v>
                </c:pt>
                <c:pt idx="21352">
                  <c:v>-7.2656200000000004E-2</c:v>
                </c:pt>
                <c:pt idx="21353">
                  <c:v>-0.114844</c:v>
                </c:pt>
                <c:pt idx="21354">
                  <c:v>-0.107031</c:v>
                </c:pt>
                <c:pt idx="21355">
                  <c:v>-7.3437500000000003E-2</c:v>
                </c:pt>
                <c:pt idx="21356">
                  <c:v>-5.3906299999999997E-2</c:v>
                </c:pt>
                <c:pt idx="21357">
                  <c:v>3.5156199999999999E-2</c:v>
                </c:pt>
                <c:pt idx="21358">
                  <c:v>-3.125E-2</c:v>
                </c:pt>
                <c:pt idx="21359">
                  <c:v>-8.3593799999999996E-2</c:v>
                </c:pt>
                <c:pt idx="21360">
                  <c:v>-0.15859400000000001</c:v>
                </c:pt>
                <c:pt idx="21361">
                  <c:v>-0.10781200000000001</c:v>
                </c:pt>
                <c:pt idx="21362">
                  <c:v>-3.6718800000000003E-2</c:v>
                </c:pt>
                <c:pt idx="21363">
                  <c:v>-2.3437499999999999E-3</c:v>
                </c:pt>
                <c:pt idx="21364">
                  <c:v>-8.9062500000000003E-2</c:v>
                </c:pt>
                <c:pt idx="21365">
                  <c:v>-0.18984400000000001</c:v>
                </c:pt>
                <c:pt idx="21366">
                  <c:v>-0.14218800000000001</c:v>
                </c:pt>
                <c:pt idx="21367">
                  <c:v>6.25E-2</c:v>
                </c:pt>
                <c:pt idx="21368">
                  <c:v>3.7499999999999999E-2</c:v>
                </c:pt>
                <c:pt idx="21369">
                  <c:v>-0.140625</c:v>
                </c:pt>
                <c:pt idx="21370">
                  <c:v>-0.15937499999999999</c:v>
                </c:pt>
                <c:pt idx="21371">
                  <c:v>-0.13671900000000001</c:v>
                </c:pt>
                <c:pt idx="21372">
                  <c:v>-7.03125E-2</c:v>
                </c:pt>
                <c:pt idx="21373">
                  <c:v>-9.375E-2</c:v>
                </c:pt>
                <c:pt idx="21374">
                  <c:v>-0.104688</c:v>
                </c:pt>
                <c:pt idx="21375">
                  <c:v>-9.1406299999999996E-2</c:v>
                </c:pt>
                <c:pt idx="21376">
                  <c:v>-6.4843700000000004E-2</c:v>
                </c:pt>
                <c:pt idx="21377">
                  <c:v>-8.9062500000000003E-2</c:v>
                </c:pt>
                <c:pt idx="21378">
                  <c:v>-6.7187499999999997E-2</c:v>
                </c:pt>
                <c:pt idx="21379">
                  <c:v>-7.8125E-2</c:v>
                </c:pt>
                <c:pt idx="21380">
                  <c:v>-4.3749999999999997E-2</c:v>
                </c:pt>
                <c:pt idx="21381">
                  <c:v>-6.5625000000000003E-2</c:v>
                </c:pt>
                <c:pt idx="21382">
                  <c:v>-7.1874999999999994E-2</c:v>
                </c:pt>
                <c:pt idx="21383">
                  <c:v>-6.4843700000000004E-2</c:v>
                </c:pt>
                <c:pt idx="21384">
                  <c:v>-3.5937499999999997E-2</c:v>
                </c:pt>
                <c:pt idx="21385">
                  <c:v>-2.4218799999999999E-2</c:v>
                </c:pt>
                <c:pt idx="21386">
                  <c:v>-2.1874999999999999E-2</c:v>
                </c:pt>
                <c:pt idx="21387">
                  <c:v>-0.100781</c:v>
                </c:pt>
                <c:pt idx="21388">
                  <c:v>-6.9531300000000004E-2</c:v>
                </c:pt>
                <c:pt idx="21389">
                  <c:v>-5.5468799999999999E-2</c:v>
                </c:pt>
                <c:pt idx="21390">
                  <c:v>-8.6718799999999999E-2</c:v>
                </c:pt>
                <c:pt idx="21391">
                  <c:v>-8.5156300000000004E-2</c:v>
                </c:pt>
                <c:pt idx="21392">
                  <c:v>-4.3749999999999997E-2</c:v>
                </c:pt>
                <c:pt idx="21393">
                  <c:v>1.40625E-2</c:v>
                </c:pt>
                <c:pt idx="21394">
                  <c:v>-2.3437499999999999E-3</c:v>
                </c:pt>
                <c:pt idx="21395">
                  <c:v>-0.10781200000000001</c:v>
                </c:pt>
                <c:pt idx="21396">
                  <c:v>-8.5156300000000004E-2</c:v>
                </c:pt>
                <c:pt idx="21397">
                  <c:v>-4.6093799999999997E-2</c:v>
                </c:pt>
                <c:pt idx="21398">
                  <c:v>-6.7187499999999997E-2</c:v>
                </c:pt>
                <c:pt idx="21399">
                  <c:v>-6.5625000000000003E-2</c:v>
                </c:pt>
                <c:pt idx="21400">
                  <c:v>-3.5937499999999997E-2</c:v>
                </c:pt>
                <c:pt idx="21401">
                  <c:v>7.8125E-3</c:v>
                </c:pt>
                <c:pt idx="21402">
                  <c:v>1.5625000000000001E-3</c:v>
                </c:pt>
                <c:pt idx="21403">
                  <c:v>-8.6718799999999999E-2</c:v>
                </c:pt>
                <c:pt idx="21404">
                  <c:v>-0.121875</c:v>
                </c:pt>
                <c:pt idx="21405">
                  <c:v>-7.1093799999999999E-2</c:v>
                </c:pt>
                <c:pt idx="21406">
                  <c:v>-5.3124999999999999E-2</c:v>
                </c:pt>
                <c:pt idx="21407">
                  <c:v>-7.2656200000000004E-2</c:v>
                </c:pt>
                <c:pt idx="21408">
                  <c:v>-5.7031199999999997E-2</c:v>
                </c:pt>
                <c:pt idx="21409">
                  <c:v>-1.9531199999999999E-2</c:v>
                </c:pt>
                <c:pt idx="21410">
                  <c:v>1.2500000000000001E-2</c:v>
                </c:pt>
                <c:pt idx="21411">
                  <c:v>-4.1406199999999997E-2</c:v>
                </c:pt>
                <c:pt idx="21412">
                  <c:v>-7.5781299999999996E-2</c:v>
                </c:pt>
                <c:pt idx="21413">
                  <c:v>-0.119531</c:v>
                </c:pt>
                <c:pt idx="21414">
                  <c:v>-0.13281200000000001</c:v>
                </c:pt>
                <c:pt idx="21415">
                  <c:v>-2.5781200000000001E-2</c:v>
                </c:pt>
                <c:pt idx="21416">
                  <c:v>1.5625E-2</c:v>
                </c:pt>
                <c:pt idx="21417">
                  <c:v>-0.12734400000000001</c:v>
                </c:pt>
                <c:pt idx="21418">
                  <c:v>-9.8437499999999997E-2</c:v>
                </c:pt>
                <c:pt idx="21419">
                  <c:v>3.90625E-3</c:v>
                </c:pt>
                <c:pt idx="21420">
                  <c:v>-2.0312500000000001E-2</c:v>
                </c:pt>
                <c:pt idx="21421">
                  <c:v>-6.6406199999999999E-2</c:v>
                </c:pt>
                <c:pt idx="21422">
                  <c:v>-2.5000000000000001E-2</c:v>
                </c:pt>
                <c:pt idx="21423">
                  <c:v>-7.5781299999999996E-2</c:v>
                </c:pt>
                <c:pt idx="21424">
                  <c:v>-7.7343800000000004E-2</c:v>
                </c:pt>
                <c:pt idx="21425">
                  <c:v>-0.16328100000000001</c:v>
                </c:pt>
                <c:pt idx="21426">
                  <c:v>-0.102344</c:v>
                </c:pt>
                <c:pt idx="21427">
                  <c:v>-5.3906299999999997E-2</c:v>
                </c:pt>
                <c:pt idx="21428">
                  <c:v>-7.4999999999999997E-2</c:v>
                </c:pt>
                <c:pt idx="21429">
                  <c:v>-0.1125</c:v>
                </c:pt>
                <c:pt idx="21430">
                  <c:v>-5.3124999999999999E-2</c:v>
                </c:pt>
                <c:pt idx="21431">
                  <c:v>-7.1874999999999994E-2</c:v>
                </c:pt>
                <c:pt idx="21432">
                  <c:v>-5.1562499999999997E-2</c:v>
                </c:pt>
                <c:pt idx="21433">
                  <c:v>-3.4375000000000003E-2</c:v>
                </c:pt>
                <c:pt idx="21434">
                  <c:v>-0.100781</c:v>
                </c:pt>
                <c:pt idx="21435">
                  <c:v>-7.1874999999999994E-2</c:v>
                </c:pt>
                <c:pt idx="21436">
                  <c:v>-6.6406199999999999E-2</c:v>
                </c:pt>
                <c:pt idx="21437">
                  <c:v>-6.9531300000000004E-2</c:v>
                </c:pt>
                <c:pt idx="21438">
                  <c:v>-6.7187499999999997E-2</c:v>
                </c:pt>
                <c:pt idx="21439">
                  <c:v>-7.8906299999999999E-2</c:v>
                </c:pt>
                <c:pt idx="21440">
                  <c:v>-7.1093799999999999E-2</c:v>
                </c:pt>
                <c:pt idx="21441">
                  <c:v>-7.8125E-2</c:v>
                </c:pt>
                <c:pt idx="21442">
                  <c:v>-8.2812499999999997E-2</c:v>
                </c:pt>
                <c:pt idx="21443">
                  <c:v>-0.101562</c:v>
                </c:pt>
                <c:pt idx="21444">
                  <c:v>-0.10546899999999999</c:v>
                </c:pt>
                <c:pt idx="21445">
                  <c:v>-6.8750000000000006E-2</c:v>
                </c:pt>
                <c:pt idx="21446">
                  <c:v>-6.9531300000000004E-2</c:v>
                </c:pt>
                <c:pt idx="21447">
                  <c:v>-6.9531300000000004E-2</c:v>
                </c:pt>
                <c:pt idx="21448">
                  <c:v>-6.5625000000000003E-2</c:v>
                </c:pt>
                <c:pt idx="21449">
                  <c:v>-7.9687499999999994E-2</c:v>
                </c:pt>
                <c:pt idx="21450">
                  <c:v>-8.9843800000000001E-2</c:v>
                </c:pt>
                <c:pt idx="21451">
                  <c:v>-9.4531299999999999E-2</c:v>
                </c:pt>
                <c:pt idx="21452">
                  <c:v>-8.3593799999999996E-2</c:v>
                </c:pt>
                <c:pt idx="21453">
                  <c:v>-7.6562500000000006E-2</c:v>
                </c:pt>
                <c:pt idx="21454">
                  <c:v>-0.1</c:v>
                </c:pt>
                <c:pt idx="21455">
                  <c:v>-6.6406199999999999E-2</c:v>
                </c:pt>
                <c:pt idx="21456">
                  <c:v>-7.03125E-2</c:v>
                </c:pt>
                <c:pt idx="21457">
                  <c:v>-4.5312499999999999E-2</c:v>
                </c:pt>
                <c:pt idx="21458">
                  <c:v>-3.3593699999999997E-2</c:v>
                </c:pt>
                <c:pt idx="21459">
                  <c:v>-0.11093799999999999</c:v>
                </c:pt>
                <c:pt idx="21460">
                  <c:v>-6.0937499999999999E-2</c:v>
                </c:pt>
                <c:pt idx="21461">
                  <c:v>-2.1093799999999999E-2</c:v>
                </c:pt>
                <c:pt idx="21462">
                  <c:v>-0.107031</c:v>
                </c:pt>
                <c:pt idx="21463">
                  <c:v>-0.13125000000000001</c:v>
                </c:pt>
                <c:pt idx="21464">
                  <c:v>-7.6562500000000006E-2</c:v>
                </c:pt>
                <c:pt idx="21465">
                  <c:v>3.90625E-3</c:v>
                </c:pt>
                <c:pt idx="21466">
                  <c:v>-4.0625000000000001E-2</c:v>
                </c:pt>
                <c:pt idx="21467">
                  <c:v>-4.2187500000000003E-2</c:v>
                </c:pt>
                <c:pt idx="21468">
                  <c:v>-5.6250000000000001E-2</c:v>
                </c:pt>
                <c:pt idx="21469">
                  <c:v>-8.3593799999999996E-2</c:v>
                </c:pt>
                <c:pt idx="21470">
                  <c:v>-7.6562500000000006E-2</c:v>
                </c:pt>
                <c:pt idx="21471">
                  <c:v>3.1250000000000002E-3</c:v>
                </c:pt>
                <c:pt idx="21472">
                  <c:v>-3.1250000000000002E-3</c:v>
                </c:pt>
                <c:pt idx="21473">
                  <c:v>-0.114844</c:v>
                </c:pt>
                <c:pt idx="21474">
                  <c:v>-0.12734400000000001</c:v>
                </c:pt>
                <c:pt idx="21475">
                  <c:v>-2.9687499999999999E-2</c:v>
                </c:pt>
                <c:pt idx="21476">
                  <c:v>-2.5000000000000001E-2</c:v>
                </c:pt>
                <c:pt idx="21477">
                  <c:v>3.5156199999999999E-2</c:v>
                </c:pt>
                <c:pt idx="21478">
                  <c:v>5.9374999999999997E-2</c:v>
                </c:pt>
                <c:pt idx="21479">
                  <c:v>-0.117188</c:v>
                </c:pt>
                <c:pt idx="21480">
                  <c:v>-0.12343700000000001</c:v>
                </c:pt>
                <c:pt idx="21481">
                  <c:v>-0.13828099999999999</c:v>
                </c:pt>
                <c:pt idx="21482">
                  <c:v>-8.2031199999999999E-2</c:v>
                </c:pt>
                <c:pt idx="21483">
                  <c:v>1.7968700000000001E-2</c:v>
                </c:pt>
                <c:pt idx="21484">
                  <c:v>-2.6562499999999999E-2</c:v>
                </c:pt>
                <c:pt idx="21485">
                  <c:v>-0.16328100000000001</c:v>
                </c:pt>
                <c:pt idx="21486">
                  <c:v>-0.15</c:v>
                </c:pt>
                <c:pt idx="21487">
                  <c:v>-8.7499999999999994E-2</c:v>
                </c:pt>
                <c:pt idx="21488">
                  <c:v>-9.2187500000000006E-2</c:v>
                </c:pt>
                <c:pt idx="21489">
                  <c:v>-5.8593800000000001E-2</c:v>
                </c:pt>
                <c:pt idx="21490">
                  <c:v>-7.2656200000000004E-2</c:v>
                </c:pt>
                <c:pt idx="21491">
                  <c:v>-9.2187500000000006E-2</c:v>
                </c:pt>
                <c:pt idx="21492">
                  <c:v>-0.101562</c:v>
                </c:pt>
                <c:pt idx="21493">
                  <c:v>-9.1406299999999996E-2</c:v>
                </c:pt>
                <c:pt idx="21494">
                  <c:v>-3.6718800000000003E-2</c:v>
                </c:pt>
                <c:pt idx="21495">
                  <c:v>3.125E-2</c:v>
                </c:pt>
                <c:pt idx="21496">
                  <c:v>-0.119531</c:v>
                </c:pt>
                <c:pt idx="21497">
                  <c:v>-0.129688</c:v>
                </c:pt>
                <c:pt idx="21498">
                  <c:v>-8.2812499999999997E-2</c:v>
                </c:pt>
                <c:pt idx="21499">
                  <c:v>-5.9374999999999997E-2</c:v>
                </c:pt>
                <c:pt idx="21500">
                  <c:v>9.3749999999999997E-3</c:v>
                </c:pt>
                <c:pt idx="21501">
                  <c:v>-0.05</c:v>
                </c:pt>
                <c:pt idx="21502">
                  <c:v>-0.13203100000000001</c:v>
                </c:pt>
                <c:pt idx="21503">
                  <c:v>-7.1093799999999999E-2</c:v>
                </c:pt>
                <c:pt idx="21504">
                  <c:v>-9.8437499999999997E-2</c:v>
                </c:pt>
                <c:pt idx="21505">
                  <c:v>-0.103906</c:v>
                </c:pt>
                <c:pt idx="21506">
                  <c:v>-9.5312499999999994E-2</c:v>
                </c:pt>
                <c:pt idx="21507">
                  <c:v>-6.5625000000000003E-2</c:v>
                </c:pt>
                <c:pt idx="21508">
                  <c:v>1.7187500000000001E-2</c:v>
                </c:pt>
                <c:pt idx="21509">
                  <c:v>-4.2187500000000003E-2</c:v>
                </c:pt>
                <c:pt idx="21510">
                  <c:v>-0.14765600000000001</c:v>
                </c:pt>
                <c:pt idx="21511">
                  <c:v>-6.25E-2</c:v>
                </c:pt>
                <c:pt idx="21512">
                  <c:v>-9.1406299999999996E-2</c:v>
                </c:pt>
                <c:pt idx="21513">
                  <c:v>-3.8281299999999997E-2</c:v>
                </c:pt>
                <c:pt idx="21514">
                  <c:v>-9.2968800000000004E-2</c:v>
                </c:pt>
                <c:pt idx="21515">
                  <c:v>-7.6562500000000006E-2</c:v>
                </c:pt>
                <c:pt idx="21516">
                  <c:v>-6.2500000000000003E-3</c:v>
                </c:pt>
                <c:pt idx="21517">
                  <c:v>-9.5312499999999994E-2</c:v>
                </c:pt>
                <c:pt idx="21518">
                  <c:v>-0.14687500000000001</c:v>
                </c:pt>
                <c:pt idx="21519">
                  <c:v>-8.7499999999999994E-2</c:v>
                </c:pt>
                <c:pt idx="21520">
                  <c:v>-8.7499999999999994E-2</c:v>
                </c:pt>
                <c:pt idx="21521">
                  <c:v>-6.4843700000000004E-2</c:v>
                </c:pt>
                <c:pt idx="21522">
                  <c:v>-7.3437500000000003E-2</c:v>
                </c:pt>
                <c:pt idx="21523">
                  <c:v>-7.8125E-2</c:v>
                </c:pt>
                <c:pt idx="21524">
                  <c:v>-3.8281299999999997E-2</c:v>
                </c:pt>
                <c:pt idx="21525">
                  <c:v>-7.3437500000000003E-2</c:v>
                </c:pt>
                <c:pt idx="21526">
                  <c:v>-0.14296900000000001</c:v>
                </c:pt>
                <c:pt idx="21527">
                  <c:v>-8.3593799999999996E-2</c:v>
                </c:pt>
                <c:pt idx="21528">
                  <c:v>-7.8906299999999999E-2</c:v>
                </c:pt>
                <c:pt idx="21529">
                  <c:v>-5.7812500000000003E-2</c:v>
                </c:pt>
                <c:pt idx="21530">
                  <c:v>-7.03125E-2</c:v>
                </c:pt>
                <c:pt idx="21531">
                  <c:v>-4.9218699999999997E-2</c:v>
                </c:pt>
                <c:pt idx="21532">
                  <c:v>-3.90625E-3</c:v>
                </c:pt>
                <c:pt idx="21533">
                  <c:v>7.8125E-3</c:v>
                </c:pt>
                <c:pt idx="21534">
                  <c:v>-0.13750000000000001</c:v>
                </c:pt>
                <c:pt idx="21535">
                  <c:v>-0.13281200000000001</c:v>
                </c:pt>
                <c:pt idx="21536">
                  <c:v>-9.2968800000000004E-2</c:v>
                </c:pt>
                <c:pt idx="21537">
                  <c:v>-6.0156300000000003E-2</c:v>
                </c:pt>
                <c:pt idx="21538">
                  <c:v>-9.5312499999999994E-2</c:v>
                </c:pt>
                <c:pt idx="21539">
                  <c:v>-0.11093799999999999</c:v>
                </c:pt>
                <c:pt idx="21540">
                  <c:v>-1.0937499999999999E-2</c:v>
                </c:pt>
                <c:pt idx="21541">
                  <c:v>1.9531199999999999E-2</c:v>
                </c:pt>
                <c:pt idx="21542">
                  <c:v>-5.5468799999999999E-2</c:v>
                </c:pt>
                <c:pt idx="21543">
                  <c:v>1.0937499999999999E-2</c:v>
                </c:pt>
                <c:pt idx="21544">
                  <c:v>-2.1093799999999999E-2</c:v>
                </c:pt>
                <c:pt idx="21545">
                  <c:v>-8.0468700000000004E-2</c:v>
                </c:pt>
                <c:pt idx="21546">
                  <c:v>-0.12656300000000001</c:v>
                </c:pt>
                <c:pt idx="21547">
                  <c:v>-0.13437499999999999</c:v>
                </c:pt>
                <c:pt idx="21548">
                  <c:v>-3.4375000000000003E-2</c:v>
                </c:pt>
                <c:pt idx="21549">
                  <c:v>2.3437499999999999E-3</c:v>
                </c:pt>
                <c:pt idx="21550">
                  <c:v>-4.3749999999999997E-2</c:v>
                </c:pt>
                <c:pt idx="21551">
                  <c:v>-0.13125000000000001</c:v>
                </c:pt>
                <c:pt idx="21552">
                  <c:v>-6.7968799999999996E-2</c:v>
                </c:pt>
                <c:pt idx="21553">
                  <c:v>-2.6562499999999999E-2</c:v>
                </c:pt>
                <c:pt idx="21554">
                  <c:v>0.103906</c:v>
                </c:pt>
                <c:pt idx="21555">
                  <c:v>2.8125000000000001E-2</c:v>
                </c:pt>
                <c:pt idx="21556">
                  <c:v>-7.4999999999999997E-2</c:v>
                </c:pt>
                <c:pt idx="21557">
                  <c:v>-0.17968799999999999</c:v>
                </c:pt>
                <c:pt idx="21558">
                  <c:v>-0.14843799999999999</c:v>
                </c:pt>
                <c:pt idx="21559">
                  <c:v>-7.5781299999999996E-2</c:v>
                </c:pt>
                <c:pt idx="21560">
                  <c:v>-5.1562499999999997E-2</c:v>
                </c:pt>
                <c:pt idx="21561">
                  <c:v>-6.7187499999999997E-2</c:v>
                </c:pt>
                <c:pt idx="21562">
                  <c:v>-7.1093799999999999E-2</c:v>
                </c:pt>
                <c:pt idx="21563">
                  <c:v>-9.6875000000000003E-2</c:v>
                </c:pt>
                <c:pt idx="21564">
                  <c:v>-8.2031199999999999E-2</c:v>
                </c:pt>
                <c:pt idx="21565">
                  <c:v>-7.03125E-2</c:v>
                </c:pt>
                <c:pt idx="21566">
                  <c:v>-7.2656200000000004E-2</c:v>
                </c:pt>
                <c:pt idx="21567">
                  <c:v>-3.125E-2</c:v>
                </c:pt>
                <c:pt idx="21568">
                  <c:v>-0.1</c:v>
                </c:pt>
                <c:pt idx="21569">
                  <c:v>-9.8437499999999997E-2</c:v>
                </c:pt>
                <c:pt idx="21570">
                  <c:v>-9.6093700000000004E-2</c:v>
                </c:pt>
                <c:pt idx="21571">
                  <c:v>-7.8125E-2</c:v>
                </c:pt>
                <c:pt idx="21572">
                  <c:v>-7.0312500000000002E-3</c:v>
                </c:pt>
                <c:pt idx="21573">
                  <c:v>-1.0937499999999999E-2</c:v>
                </c:pt>
                <c:pt idx="21574">
                  <c:v>-9.6875000000000003E-2</c:v>
                </c:pt>
                <c:pt idx="21575">
                  <c:v>-3.0468800000000001E-2</c:v>
                </c:pt>
                <c:pt idx="21576">
                  <c:v>-6.4843700000000004E-2</c:v>
                </c:pt>
                <c:pt idx="21577">
                  <c:v>-7.8125E-2</c:v>
                </c:pt>
                <c:pt idx="21578">
                  <c:v>-0.111719</c:v>
                </c:pt>
                <c:pt idx="21579">
                  <c:v>-7.3437500000000003E-2</c:v>
                </c:pt>
                <c:pt idx="21580">
                  <c:v>-7.8125000000000004E-4</c:v>
                </c:pt>
                <c:pt idx="21581">
                  <c:v>-3.125E-2</c:v>
                </c:pt>
                <c:pt idx="21582">
                  <c:v>-0.121875</c:v>
                </c:pt>
                <c:pt idx="21583">
                  <c:v>-3.2812500000000001E-2</c:v>
                </c:pt>
                <c:pt idx="21584">
                  <c:v>-7.7343800000000004E-2</c:v>
                </c:pt>
                <c:pt idx="21585">
                  <c:v>-0.125</c:v>
                </c:pt>
                <c:pt idx="21586">
                  <c:v>-0.107031</c:v>
                </c:pt>
                <c:pt idx="21587">
                  <c:v>-6.3281299999999999E-2</c:v>
                </c:pt>
                <c:pt idx="21588">
                  <c:v>-3.1250000000000002E-3</c:v>
                </c:pt>
                <c:pt idx="21589">
                  <c:v>-3.90625E-2</c:v>
                </c:pt>
                <c:pt idx="21590">
                  <c:v>-8.2031199999999999E-2</c:v>
                </c:pt>
                <c:pt idx="21591">
                  <c:v>-3.2812500000000001E-2</c:v>
                </c:pt>
                <c:pt idx="21592">
                  <c:v>-9.5312499999999994E-2</c:v>
                </c:pt>
                <c:pt idx="21593">
                  <c:v>-0.13906199999999999</c:v>
                </c:pt>
                <c:pt idx="21594">
                  <c:v>-0.10546899999999999</c:v>
                </c:pt>
                <c:pt idx="21595">
                  <c:v>-5.9374999999999997E-2</c:v>
                </c:pt>
                <c:pt idx="21596">
                  <c:v>-2.0312500000000001E-2</c:v>
                </c:pt>
                <c:pt idx="21597">
                  <c:v>-2.4218799999999999E-2</c:v>
                </c:pt>
                <c:pt idx="21598">
                  <c:v>-9.6093700000000004E-2</c:v>
                </c:pt>
                <c:pt idx="21599">
                  <c:v>-6.0156300000000003E-2</c:v>
                </c:pt>
                <c:pt idx="21600">
                  <c:v>-7.3437500000000003E-2</c:v>
                </c:pt>
                <c:pt idx="21601">
                  <c:v>-0.11874999999999999</c:v>
                </c:pt>
                <c:pt idx="21602">
                  <c:v>-9.1406299999999996E-2</c:v>
                </c:pt>
                <c:pt idx="21603">
                  <c:v>-7.7343800000000004E-2</c:v>
                </c:pt>
                <c:pt idx="21604">
                  <c:v>-6.0156300000000003E-2</c:v>
                </c:pt>
                <c:pt idx="21605">
                  <c:v>-5.6250000000000001E-2</c:v>
                </c:pt>
                <c:pt idx="21606">
                  <c:v>-0.114844</c:v>
                </c:pt>
                <c:pt idx="21607">
                  <c:v>-7.4218800000000001E-2</c:v>
                </c:pt>
                <c:pt idx="21608">
                  <c:v>-7.7343800000000004E-2</c:v>
                </c:pt>
                <c:pt idx="21609">
                  <c:v>-0.11874999999999999</c:v>
                </c:pt>
                <c:pt idx="21610">
                  <c:v>-0.111719</c:v>
                </c:pt>
                <c:pt idx="21611">
                  <c:v>-8.0468700000000004E-2</c:v>
                </c:pt>
                <c:pt idx="21612">
                  <c:v>-4.9218699999999997E-2</c:v>
                </c:pt>
                <c:pt idx="21613">
                  <c:v>-3.5937499999999997E-2</c:v>
                </c:pt>
                <c:pt idx="21614">
                  <c:v>-9.375E-2</c:v>
                </c:pt>
                <c:pt idx="21615">
                  <c:v>-7.6562500000000006E-2</c:v>
                </c:pt>
                <c:pt idx="21616">
                  <c:v>-7.7343800000000004E-2</c:v>
                </c:pt>
                <c:pt idx="21617">
                  <c:v>-0.11874999999999999</c:v>
                </c:pt>
                <c:pt idx="21618">
                  <c:v>-0.1</c:v>
                </c:pt>
                <c:pt idx="21619">
                  <c:v>-5.46875E-2</c:v>
                </c:pt>
                <c:pt idx="21620">
                  <c:v>-4.2968800000000001E-2</c:v>
                </c:pt>
                <c:pt idx="21621">
                  <c:v>-6.5625000000000003E-2</c:v>
                </c:pt>
                <c:pt idx="21622">
                  <c:v>-8.8281200000000004E-2</c:v>
                </c:pt>
                <c:pt idx="21623">
                  <c:v>-7.7343800000000004E-2</c:v>
                </c:pt>
                <c:pt idx="21624">
                  <c:v>-5.6250000000000001E-2</c:v>
                </c:pt>
                <c:pt idx="21625">
                  <c:v>-7.4218800000000001E-2</c:v>
                </c:pt>
                <c:pt idx="21626">
                  <c:v>-8.2031199999999999E-2</c:v>
                </c:pt>
                <c:pt idx="21627">
                  <c:v>-3.7499999999999999E-2</c:v>
                </c:pt>
                <c:pt idx="21628">
                  <c:v>-3.5156199999999999E-2</c:v>
                </c:pt>
                <c:pt idx="21629">
                  <c:v>-3.2031299999999999E-2</c:v>
                </c:pt>
                <c:pt idx="21630">
                  <c:v>-9.4531299999999999E-2</c:v>
                </c:pt>
                <c:pt idx="21631">
                  <c:v>-0.102344</c:v>
                </c:pt>
                <c:pt idx="21632">
                  <c:v>9.3749999999999997E-3</c:v>
                </c:pt>
                <c:pt idx="21633">
                  <c:v>-0.12734400000000001</c:v>
                </c:pt>
                <c:pt idx="21634">
                  <c:v>-0.125</c:v>
                </c:pt>
                <c:pt idx="21635">
                  <c:v>-5.7812500000000003E-2</c:v>
                </c:pt>
                <c:pt idx="21636">
                  <c:v>1.3281299999999999E-2</c:v>
                </c:pt>
                <c:pt idx="21637">
                  <c:v>-3.5937499999999997E-2</c:v>
                </c:pt>
                <c:pt idx="21638">
                  <c:v>-0.1</c:v>
                </c:pt>
                <c:pt idx="21639">
                  <c:v>-0.13437499999999999</c:v>
                </c:pt>
                <c:pt idx="21640">
                  <c:v>-4.0625000000000001E-2</c:v>
                </c:pt>
                <c:pt idx="21641">
                  <c:v>-5.3124999999999999E-2</c:v>
                </c:pt>
                <c:pt idx="21642">
                  <c:v>-1.7187500000000001E-2</c:v>
                </c:pt>
                <c:pt idx="21643">
                  <c:v>-6.7968799999999996E-2</c:v>
                </c:pt>
                <c:pt idx="21644">
                  <c:v>-0.1</c:v>
                </c:pt>
                <c:pt idx="21645">
                  <c:v>-4.1406199999999997E-2</c:v>
                </c:pt>
                <c:pt idx="21646">
                  <c:v>3.3593699999999997E-2</c:v>
                </c:pt>
                <c:pt idx="21647">
                  <c:v>-2.34375E-2</c:v>
                </c:pt>
                <c:pt idx="21648">
                  <c:v>-4.8437500000000001E-2</c:v>
                </c:pt>
                <c:pt idx="21649">
                  <c:v>2.8906299999999999E-2</c:v>
                </c:pt>
                <c:pt idx="21650">
                  <c:v>-5.8593800000000001E-2</c:v>
                </c:pt>
                <c:pt idx="21651">
                  <c:v>-0.119531</c:v>
                </c:pt>
                <c:pt idx="21652">
                  <c:v>-0.10546899999999999</c:v>
                </c:pt>
                <c:pt idx="21653">
                  <c:v>-7.1874999999999994E-2</c:v>
                </c:pt>
                <c:pt idx="21654">
                  <c:v>-8.0468700000000004E-2</c:v>
                </c:pt>
                <c:pt idx="21655">
                  <c:v>-8.9062500000000003E-2</c:v>
                </c:pt>
                <c:pt idx="21656">
                  <c:v>-6.8750000000000006E-2</c:v>
                </c:pt>
                <c:pt idx="21657">
                  <c:v>-3.6718800000000003E-2</c:v>
                </c:pt>
                <c:pt idx="21658">
                  <c:v>-0.101562</c:v>
                </c:pt>
                <c:pt idx="21659">
                  <c:v>-8.3593799999999996E-2</c:v>
                </c:pt>
                <c:pt idx="21660">
                  <c:v>-9.6875000000000003E-2</c:v>
                </c:pt>
                <c:pt idx="21661">
                  <c:v>-6.7968799999999996E-2</c:v>
                </c:pt>
                <c:pt idx="21662">
                  <c:v>-7.7343800000000004E-2</c:v>
                </c:pt>
                <c:pt idx="21663">
                  <c:v>-7.8125E-2</c:v>
                </c:pt>
                <c:pt idx="21664">
                  <c:v>-4.4531300000000003E-2</c:v>
                </c:pt>
                <c:pt idx="21665">
                  <c:v>-7.2656200000000004E-2</c:v>
                </c:pt>
                <c:pt idx="21666">
                  <c:v>-1.7187500000000001E-2</c:v>
                </c:pt>
                <c:pt idx="21667">
                  <c:v>-7.03125E-2</c:v>
                </c:pt>
                <c:pt idx="21668">
                  <c:v>-8.59375E-2</c:v>
                </c:pt>
                <c:pt idx="21669">
                  <c:v>-9.375E-2</c:v>
                </c:pt>
                <c:pt idx="21670">
                  <c:v>-7.8125E-2</c:v>
                </c:pt>
                <c:pt idx="21671">
                  <c:v>-5.2343800000000003E-2</c:v>
                </c:pt>
                <c:pt idx="21672">
                  <c:v>-5.0781199999999999E-2</c:v>
                </c:pt>
                <c:pt idx="21673">
                  <c:v>-5.6250000000000001E-2</c:v>
                </c:pt>
                <c:pt idx="21674">
                  <c:v>-7.0312500000000002E-3</c:v>
                </c:pt>
                <c:pt idx="21675">
                  <c:v>-4.5312499999999999E-2</c:v>
                </c:pt>
                <c:pt idx="21676">
                  <c:v>-6.3281299999999999E-2</c:v>
                </c:pt>
                <c:pt idx="21677">
                  <c:v>-8.5156300000000004E-2</c:v>
                </c:pt>
                <c:pt idx="21678">
                  <c:v>-0.107031</c:v>
                </c:pt>
                <c:pt idx="21679">
                  <c:v>-3.8281299999999997E-2</c:v>
                </c:pt>
                <c:pt idx="21680">
                  <c:v>-7.6562500000000006E-2</c:v>
                </c:pt>
                <c:pt idx="21681">
                  <c:v>-0.130469</c:v>
                </c:pt>
                <c:pt idx="21682">
                  <c:v>-9.2968800000000004E-2</c:v>
                </c:pt>
                <c:pt idx="21683">
                  <c:v>-5.46875E-2</c:v>
                </c:pt>
                <c:pt idx="21684">
                  <c:v>-9.3749999999999997E-3</c:v>
                </c:pt>
                <c:pt idx="21685">
                  <c:v>-3.90625E-2</c:v>
                </c:pt>
                <c:pt idx="21686">
                  <c:v>-3.125E-2</c:v>
                </c:pt>
                <c:pt idx="21687">
                  <c:v>-8.59375E-2</c:v>
                </c:pt>
                <c:pt idx="21688">
                  <c:v>-0.12109399999999999</c:v>
                </c:pt>
                <c:pt idx="21689">
                  <c:v>-7.7343800000000004E-2</c:v>
                </c:pt>
                <c:pt idx="21690">
                  <c:v>-4.4531300000000003E-2</c:v>
                </c:pt>
                <c:pt idx="21691">
                  <c:v>6.8750000000000006E-2</c:v>
                </c:pt>
                <c:pt idx="21692">
                  <c:v>-0.10625</c:v>
                </c:pt>
                <c:pt idx="21693">
                  <c:v>-0.14765600000000001</c:v>
                </c:pt>
                <c:pt idx="21694">
                  <c:v>-0.10625</c:v>
                </c:pt>
                <c:pt idx="21695">
                  <c:v>-1.3281299999999999E-2</c:v>
                </c:pt>
                <c:pt idx="21696">
                  <c:v>-6.9531300000000004E-2</c:v>
                </c:pt>
                <c:pt idx="21697">
                  <c:v>-0.114063</c:v>
                </c:pt>
                <c:pt idx="21698">
                  <c:v>-0.12812499999999999</c:v>
                </c:pt>
                <c:pt idx="21699">
                  <c:v>-9.1406299999999996E-2</c:v>
                </c:pt>
                <c:pt idx="21700">
                  <c:v>-6.6406199999999999E-2</c:v>
                </c:pt>
                <c:pt idx="21701">
                  <c:v>-8.2812499999999997E-2</c:v>
                </c:pt>
                <c:pt idx="21702">
                  <c:v>-8.2031199999999999E-2</c:v>
                </c:pt>
                <c:pt idx="21703">
                  <c:v>-8.4375000000000006E-2</c:v>
                </c:pt>
                <c:pt idx="21704">
                  <c:v>-7.4218800000000001E-2</c:v>
                </c:pt>
                <c:pt idx="21705">
                  <c:v>-6.7187499999999997E-2</c:v>
                </c:pt>
                <c:pt idx="21706">
                  <c:v>-1.0156200000000001E-2</c:v>
                </c:pt>
                <c:pt idx="21707">
                  <c:v>-9.2968800000000004E-2</c:v>
                </c:pt>
                <c:pt idx="21708">
                  <c:v>-0.119531</c:v>
                </c:pt>
                <c:pt idx="21709">
                  <c:v>-8.0468700000000004E-2</c:v>
                </c:pt>
                <c:pt idx="21710">
                  <c:v>-7.4218800000000001E-2</c:v>
                </c:pt>
                <c:pt idx="21711">
                  <c:v>-5.5468799999999999E-2</c:v>
                </c:pt>
                <c:pt idx="21712">
                  <c:v>-7.8125E-2</c:v>
                </c:pt>
                <c:pt idx="21713">
                  <c:v>-8.5156300000000004E-2</c:v>
                </c:pt>
                <c:pt idx="21714">
                  <c:v>-0.110156</c:v>
                </c:pt>
                <c:pt idx="21715">
                  <c:v>-7.6562500000000006E-2</c:v>
                </c:pt>
                <c:pt idx="21716">
                  <c:v>-4.1406199999999997E-2</c:v>
                </c:pt>
                <c:pt idx="21717">
                  <c:v>-6.3281299999999999E-2</c:v>
                </c:pt>
                <c:pt idx="21718">
                  <c:v>-7.1874999999999994E-2</c:v>
                </c:pt>
                <c:pt idx="21719">
                  <c:v>-1.7187500000000001E-2</c:v>
                </c:pt>
                <c:pt idx="21720">
                  <c:v>-1.2500000000000001E-2</c:v>
                </c:pt>
                <c:pt idx="21721">
                  <c:v>-7.8906299999999999E-2</c:v>
                </c:pt>
                <c:pt idx="21722">
                  <c:v>-9.6875000000000003E-2</c:v>
                </c:pt>
                <c:pt idx="21723">
                  <c:v>-6.3281299999999999E-2</c:v>
                </c:pt>
                <c:pt idx="21724">
                  <c:v>-4.9218699999999997E-2</c:v>
                </c:pt>
                <c:pt idx="21725">
                  <c:v>-4.1406199999999997E-2</c:v>
                </c:pt>
                <c:pt idx="21726">
                  <c:v>-5.1562499999999997E-2</c:v>
                </c:pt>
                <c:pt idx="21727">
                  <c:v>-0.05</c:v>
                </c:pt>
                <c:pt idx="21728">
                  <c:v>-5.5468799999999999E-2</c:v>
                </c:pt>
                <c:pt idx="21729">
                  <c:v>-4.4531300000000003E-2</c:v>
                </c:pt>
                <c:pt idx="21730">
                  <c:v>-9.1406299999999996E-2</c:v>
                </c:pt>
                <c:pt idx="21731">
                  <c:v>-7.8906299999999999E-2</c:v>
                </c:pt>
                <c:pt idx="21732">
                  <c:v>-7.7343800000000004E-2</c:v>
                </c:pt>
                <c:pt idx="21733">
                  <c:v>2.5781200000000001E-2</c:v>
                </c:pt>
                <c:pt idx="21734">
                  <c:v>-7.7343800000000004E-2</c:v>
                </c:pt>
                <c:pt idx="21735">
                  <c:v>-0.11328100000000001</c:v>
                </c:pt>
                <c:pt idx="21736">
                  <c:v>-6.25E-2</c:v>
                </c:pt>
                <c:pt idx="21737">
                  <c:v>-6.5625000000000003E-2</c:v>
                </c:pt>
                <c:pt idx="21738">
                  <c:v>-7.1093799999999999E-2</c:v>
                </c:pt>
                <c:pt idx="21739">
                  <c:v>-7.4999999999999997E-2</c:v>
                </c:pt>
                <c:pt idx="21740">
                  <c:v>-2.5000000000000001E-2</c:v>
                </c:pt>
                <c:pt idx="21741">
                  <c:v>8.59375E-2</c:v>
                </c:pt>
                <c:pt idx="21742">
                  <c:v>-9.4531299999999999E-2</c:v>
                </c:pt>
                <c:pt idx="21743">
                  <c:v>-0.125</c:v>
                </c:pt>
                <c:pt idx="21744">
                  <c:v>-5.0781199999999999E-2</c:v>
                </c:pt>
                <c:pt idx="21745">
                  <c:v>-3.3593699999999997E-2</c:v>
                </c:pt>
                <c:pt idx="21746">
                  <c:v>-4.6093799999999997E-2</c:v>
                </c:pt>
                <c:pt idx="21747">
                  <c:v>-7.7343800000000004E-2</c:v>
                </c:pt>
                <c:pt idx="21748">
                  <c:v>-5.0781199999999999E-2</c:v>
                </c:pt>
                <c:pt idx="21749">
                  <c:v>4.9218699999999997E-2</c:v>
                </c:pt>
                <c:pt idx="21750">
                  <c:v>-9.8437499999999997E-2</c:v>
                </c:pt>
                <c:pt idx="21751">
                  <c:v>-0.114844</c:v>
                </c:pt>
                <c:pt idx="21752">
                  <c:v>-4.9218699999999997E-2</c:v>
                </c:pt>
                <c:pt idx="21753">
                  <c:v>-3.3593699999999997E-2</c:v>
                </c:pt>
                <c:pt idx="21754">
                  <c:v>-3.5156199999999999E-2</c:v>
                </c:pt>
                <c:pt idx="21755">
                  <c:v>-5.6250000000000001E-2</c:v>
                </c:pt>
                <c:pt idx="21756">
                  <c:v>-5.5468799999999999E-2</c:v>
                </c:pt>
                <c:pt idx="21757">
                  <c:v>-3.125E-2</c:v>
                </c:pt>
                <c:pt idx="21758">
                  <c:v>-0.108594</c:v>
                </c:pt>
                <c:pt idx="21759">
                  <c:v>-8.9062500000000003E-2</c:v>
                </c:pt>
                <c:pt idx="21760">
                  <c:v>-5.7031199999999997E-2</c:v>
                </c:pt>
                <c:pt idx="21761">
                  <c:v>-6.0937499999999999E-2</c:v>
                </c:pt>
                <c:pt idx="21762">
                  <c:v>-3.5156199999999999E-2</c:v>
                </c:pt>
                <c:pt idx="21763">
                  <c:v>-4.4531300000000003E-2</c:v>
                </c:pt>
                <c:pt idx="21764">
                  <c:v>-5.2343800000000003E-2</c:v>
                </c:pt>
                <c:pt idx="21765">
                  <c:v>-1.3281299999999999E-2</c:v>
                </c:pt>
                <c:pt idx="21766">
                  <c:v>-8.9843800000000001E-2</c:v>
                </c:pt>
                <c:pt idx="21767">
                  <c:v>-0.12109399999999999</c:v>
                </c:pt>
                <c:pt idx="21768">
                  <c:v>-3.5937499999999997E-2</c:v>
                </c:pt>
                <c:pt idx="21769">
                  <c:v>-9.6875000000000003E-2</c:v>
                </c:pt>
                <c:pt idx="21770">
                  <c:v>-0.103906</c:v>
                </c:pt>
                <c:pt idx="21771">
                  <c:v>-9.2968800000000004E-2</c:v>
                </c:pt>
                <c:pt idx="21772">
                  <c:v>-6.3281299999999999E-2</c:v>
                </c:pt>
                <c:pt idx="21773">
                  <c:v>4.7656200000000003E-2</c:v>
                </c:pt>
                <c:pt idx="21774">
                  <c:v>0</c:v>
                </c:pt>
                <c:pt idx="21775">
                  <c:v>-7.7343800000000004E-2</c:v>
                </c:pt>
                <c:pt idx="21776">
                  <c:v>-7.1874999999999994E-2</c:v>
                </c:pt>
                <c:pt idx="21777">
                  <c:v>-0.10546899999999999</c:v>
                </c:pt>
                <c:pt idx="21778">
                  <c:v>-6.5625000000000003E-2</c:v>
                </c:pt>
                <c:pt idx="21779">
                  <c:v>6.1718700000000001E-2</c:v>
                </c:pt>
                <c:pt idx="21780">
                  <c:v>-6.0156300000000003E-2</c:v>
                </c:pt>
                <c:pt idx="21781">
                  <c:v>-0.16484399999999999</c:v>
                </c:pt>
                <c:pt idx="21782">
                  <c:v>-0.14296900000000001</c:v>
                </c:pt>
                <c:pt idx="21783">
                  <c:v>-7.7343800000000004E-2</c:v>
                </c:pt>
                <c:pt idx="21784">
                  <c:v>8.5937500000000007E-3</c:v>
                </c:pt>
                <c:pt idx="21785">
                  <c:v>-3.1250000000000002E-3</c:v>
                </c:pt>
                <c:pt idx="21786">
                  <c:v>-0.1125</c:v>
                </c:pt>
                <c:pt idx="21787">
                  <c:v>-0.15468699999999999</c:v>
                </c:pt>
                <c:pt idx="21788">
                  <c:v>-0.135156</c:v>
                </c:pt>
                <c:pt idx="21789">
                  <c:v>-7.7343800000000004E-2</c:v>
                </c:pt>
                <c:pt idx="21790">
                  <c:v>4.6874999999999998E-3</c:v>
                </c:pt>
                <c:pt idx="21791">
                  <c:v>-7.1093799999999999E-2</c:v>
                </c:pt>
                <c:pt idx="21792">
                  <c:v>-0.155469</c:v>
                </c:pt>
                <c:pt idx="21793">
                  <c:v>-0.12734400000000001</c:v>
                </c:pt>
                <c:pt idx="21794">
                  <c:v>-7.7343800000000004E-2</c:v>
                </c:pt>
                <c:pt idx="21795">
                  <c:v>-6.0156300000000003E-2</c:v>
                </c:pt>
                <c:pt idx="21796">
                  <c:v>-7.3437500000000003E-2</c:v>
                </c:pt>
                <c:pt idx="21797">
                  <c:v>-6.3281299999999999E-2</c:v>
                </c:pt>
                <c:pt idx="21798">
                  <c:v>-6.8750000000000006E-2</c:v>
                </c:pt>
                <c:pt idx="21799">
                  <c:v>-7.4999999999999997E-2</c:v>
                </c:pt>
                <c:pt idx="21800">
                  <c:v>-6.0937499999999999E-2</c:v>
                </c:pt>
                <c:pt idx="21801">
                  <c:v>-6.1718799999999997E-2</c:v>
                </c:pt>
                <c:pt idx="21802">
                  <c:v>-2.6562499999999999E-2</c:v>
                </c:pt>
                <c:pt idx="21803">
                  <c:v>-5.7031199999999997E-2</c:v>
                </c:pt>
                <c:pt idx="21804">
                  <c:v>-8.2812499999999997E-2</c:v>
                </c:pt>
                <c:pt idx="21805">
                  <c:v>-8.59375E-2</c:v>
                </c:pt>
                <c:pt idx="21806">
                  <c:v>-5.9374999999999997E-2</c:v>
                </c:pt>
                <c:pt idx="21807">
                  <c:v>-3.1250000000000002E-3</c:v>
                </c:pt>
                <c:pt idx="21808">
                  <c:v>-1.0937499999999999E-2</c:v>
                </c:pt>
                <c:pt idx="21809">
                  <c:v>-6.3281299999999999E-2</c:v>
                </c:pt>
                <c:pt idx="21810">
                  <c:v>-2.9687499999999999E-2</c:v>
                </c:pt>
                <c:pt idx="21811">
                  <c:v>-4.9218699999999997E-2</c:v>
                </c:pt>
                <c:pt idx="21812">
                  <c:v>-9.6875000000000003E-2</c:v>
                </c:pt>
                <c:pt idx="21813">
                  <c:v>-8.5156300000000004E-2</c:v>
                </c:pt>
                <c:pt idx="21814">
                  <c:v>-4.2968800000000001E-2</c:v>
                </c:pt>
                <c:pt idx="21815">
                  <c:v>-2.34375E-2</c:v>
                </c:pt>
                <c:pt idx="21816">
                  <c:v>7.8125000000000004E-4</c:v>
                </c:pt>
                <c:pt idx="21817">
                  <c:v>-6.8750000000000006E-2</c:v>
                </c:pt>
                <c:pt idx="21818">
                  <c:v>-3.3593699999999997E-2</c:v>
                </c:pt>
                <c:pt idx="21819">
                  <c:v>-6.7187499999999997E-2</c:v>
                </c:pt>
                <c:pt idx="21820">
                  <c:v>-0.109375</c:v>
                </c:pt>
                <c:pt idx="21821">
                  <c:v>-0.1</c:v>
                </c:pt>
                <c:pt idx="21822">
                  <c:v>-4.7656299999999999E-2</c:v>
                </c:pt>
                <c:pt idx="21823">
                  <c:v>-4.0625000000000001E-2</c:v>
                </c:pt>
                <c:pt idx="21824">
                  <c:v>-4.7656299999999999E-2</c:v>
                </c:pt>
                <c:pt idx="21825">
                  <c:v>-8.7499999999999994E-2</c:v>
                </c:pt>
                <c:pt idx="21826">
                  <c:v>-4.5312499999999999E-2</c:v>
                </c:pt>
                <c:pt idx="21827">
                  <c:v>-6.8750000000000006E-2</c:v>
                </c:pt>
                <c:pt idx="21828">
                  <c:v>-0.109375</c:v>
                </c:pt>
                <c:pt idx="21829">
                  <c:v>-8.4375000000000006E-2</c:v>
                </c:pt>
                <c:pt idx="21830">
                  <c:v>-4.0625000000000001E-2</c:v>
                </c:pt>
                <c:pt idx="21831">
                  <c:v>-8.2031199999999999E-2</c:v>
                </c:pt>
                <c:pt idx="21832">
                  <c:v>-7.7343800000000004E-2</c:v>
                </c:pt>
                <c:pt idx="21833">
                  <c:v>-8.59375E-2</c:v>
                </c:pt>
                <c:pt idx="21834">
                  <c:v>-8.9843800000000001E-2</c:v>
                </c:pt>
                <c:pt idx="21835">
                  <c:v>-7.6562500000000006E-2</c:v>
                </c:pt>
                <c:pt idx="21836">
                  <c:v>-6.25E-2</c:v>
                </c:pt>
                <c:pt idx="21837">
                  <c:v>-3.8281299999999997E-2</c:v>
                </c:pt>
                <c:pt idx="21838">
                  <c:v>-4.2968800000000001E-2</c:v>
                </c:pt>
                <c:pt idx="21839">
                  <c:v>-7.8125E-2</c:v>
                </c:pt>
                <c:pt idx="21840">
                  <c:v>-4.9218699999999997E-2</c:v>
                </c:pt>
                <c:pt idx="21841">
                  <c:v>-6.7187499999999997E-2</c:v>
                </c:pt>
                <c:pt idx="21842">
                  <c:v>-0.1</c:v>
                </c:pt>
                <c:pt idx="21843">
                  <c:v>-7.1093799999999999E-2</c:v>
                </c:pt>
                <c:pt idx="21844">
                  <c:v>-6.3281299999999999E-2</c:v>
                </c:pt>
                <c:pt idx="21845">
                  <c:v>-4.2968800000000001E-2</c:v>
                </c:pt>
                <c:pt idx="21846">
                  <c:v>-6.8750000000000006E-2</c:v>
                </c:pt>
                <c:pt idx="21847">
                  <c:v>-0.100781</c:v>
                </c:pt>
                <c:pt idx="21848">
                  <c:v>-6.4843700000000004E-2</c:v>
                </c:pt>
                <c:pt idx="21849">
                  <c:v>-7.4218800000000001E-2</c:v>
                </c:pt>
                <c:pt idx="21850">
                  <c:v>-8.5156300000000004E-2</c:v>
                </c:pt>
                <c:pt idx="21851">
                  <c:v>-6.0937499999999999E-2</c:v>
                </c:pt>
                <c:pt idx="21852">
                  <c:v>-2.2656300000000001E-2</c:v>
                </c:pt>
                <c:pt idx="21853">
                  <c:v>-7.1874999999999994E-2</c:v>
                </c:pt>
                <c:pt idx="21854">
                  <c:v>-7.9687499999999994E-2</c:v>
                </c:pt>
                <c:pt idx="21855">
                  <c:v>-7.7343800000000004E-2</c:v>
                </c:pt>
                <c:pt idx="21856">
                  <c:v>-7.7343800000000004E-2</c:v>
                </c:pt>
                <c:pt idx="21857">
                  <c:v>-8.6718799999999999E-2</c:v>
                </c:pt>
                <c:pt idx="21858">
                  <c:v>-8.6718799999999999E-2</c:v>
                </c:pt>
                <c:pt idx="21859">
                  <c:v>-7.3437500000000003E-2</c:v>
                </c:pt>
                <c:pt idx="21860">
                  <c:v>-4.6093799999999997E-2</c:v>
                </c:pt>
                <c:pt idx="21861">
                  <c:v>-7.4999999999999997E-2</c:v>
                </c:pt>
                <c:pt idx="21862">
                  <c:v>-0.109375</c:v>
                </c:pt>
                <c:pt idx="21863">
                  <c:v>-8.9062500000000003E-2</c:v>
                </c:pt>
                <c:pt idx="21864">
                  <c:v>-9.2187500000000006E-2</c:v>
                </c:pt>
                <c:pt idx="21865">
                  <c:v>-0.10312499999999999</c:v>
                </c:pt>
                <c:pt idx="21866">
                  <c:v>-8.59375E-2</c:v>
                </c:pt>
                <c:pt idx="21867">
                  <c:v>-6.3281299999999999E-2</c:v>
                </c:pt>
                <c:pt idx="21868">
                  <c:v>-1.9531199999999999E-2</c:v>
                </c:pt>
                <c:pt idx="21869">
                  <c:v>-7.4218800000000001E-2</c:v>
                </c:pt>
                <c:pt idx="21870">
                  <c:v>-0.114844</c:v>
                </c:pt>
                <c:pt idx="21871">
                  <c:v>-7.6562500000000006E-2</c:v>
                </c:pt>
                <c:pt idx="21872">
                  <c:v>-9.8437499999999997E-2</c:v>
                </c:pt>
                <c:pt idx="21873">
                  <c:v>-7.8906299999999999E-2</c:v>
                </c:pt>
                <c:pt idx="21874">
                  <c:v>-9.8437499999999997E-2</c:v>
                </c:pt>
                <c:pt idx="21875">
                  <c:v>-6.7968799999999996E-2</c:v>
                </c:pt>
                <c:pt idx="21876">
                  <c:v>1.7187500000000001E-2</c:v>
                </c:pt>
                <c:pt idx="21877">
                  <c:v>-1.9531199999999999E-2</c:v>
                </c:pt>
                <c:pt idx="21878">
                  <c:v>-7.6562500000000006E-2</c:v>
                </c:pt>
                <c:pt idx="21879">
                  <c:v>-0.104688</c:v>
                </c:pt>
                <c:pt idx="21880">
                  <c:v>-8.9062500000000003E-2</c:v>
                </c:pt>
                <c:pt idx="21881">
                  <c:v>-5.2343800000000003E-2</c:v>
                </c:pt>
                <c:pt idx="21882">
                  <c:v>-7.8125E-2</c:v>
                </c:pt>
                <c:pt idx="21883">
                  <c:v>-9.0624999999999997E-2</c:v>
                </c:pt>
                <c:pt idx="21884">
                  <c:v>-8.5937500000000007E-3</c:v>
                </c:pt>
                <c:pt idx="21885">
                  <c:v>-2.6562499999999999E-2</c:v>
                </c:pt>
                <c:pt idx="21886">
                  <c:v>-4.2968800000000001E-2</c:v>
                </c:pt>
                <c:pt idx="21887">
                  <c:v>-1.9531199999999999E-2</c:v>
                </c:pt>
                <c:pt idx="21888">
                  <c:v>-7.8906299999999999E-2</c:v>
                </c:pt>
                <c:pt idx="21889">
                  <c:v>-8.9062500000000003E-2</c:v>
                </c:pt>
                <c:pt idx="21890">
                  <c:v>-9.6093700000000004E-2</c:v>
                </c:pt>
                <c:pt idx="21891">
                  <c:v>9.3749999999999997E-3</c:v>
                </c:pt>
                <c:pt idx="21892">
                  <c:v>4.1406199999999997E-2</c:v>
                </c:pt>
                <c:pt idx="21893">
                  <c:v>-0.150781</c:v>
                </c:pt>
                <c:pt idx="21894">
                  <c:v>-0.15859400000000001</c:v>
                </c:pt>
                <c:pt idx="21895">
                  <c:v>1.5625000000000001E-3</c:v>
                </c:pt>
                <c:pt idx="21896">
                  <c:v>6.0156300000000003E-2</c:v>
                </c:pt>
                <c:pt idx="21897">
                  <c:v>-1.2500000000000001E-2</c:v>
                </c:pt>
                <c:pt idx="21898">
                  <c:v>-0.121875</c:v>
                </c:pt>
                <c:pt idx="21899">
                  <c:v>-0.15625</c:v>
                </c:pt>
                <c:pt idx="21900">
                  <c:v>-8.9843800000000001E-2</c:v>
                </c:pt>
                <c:pt idx="21901">
                  <c:v>-9.2187500000000006E-2</c:v>
                </c:pt>
                <c:pt idx="21902">
                  <c:v>-0.104688</c:v>
                </c:pt>
                <c:pt idx="21903">
                  <c:v>-7.3437500000000003E-2</c:v>
                </c:pt>
                <c:pt idx="21904">
                  <c:v>-6.4843700000000004E-2</c:v>
                </c:pt>
                <c:pt idx="21905">
                  <c:v>-0.05</c:v>
                </c:pt>
                <c:pt idx="21906">
                  <c:v>-3.7499999999999999E-2</c:v>
                </c:pt>
                <c:pt idx="21907">
                  <c:v>-7.6562500000000006E-2</c:v>
                </c:pt>
                <c:pt idx="21908">
                  <c:v>-6.1718799999999997E-2</c:v>
                </c:pt>
                <c:pt idx="21909">
                  <c:v>-1.9531199999999999E-2</c:v>
                </c:pt>
                <c:pt idx="21910">
                  <c:v>-8.7499999999999994E-2</c:v>
                </c:pt>
                <c:pt idx="21911">
                  <c:v>-9.4531299999999999E-2</c:v>
                </c:pt>
                <c:pt idx="21912">
                  <c:v>-7.8125E-2</c:v>
                </c:pt>
                <c:pt idx="21913">
                  <c:v>-4.0625000000000001E-2</c:v>
                </c:pt>
                <c:pt idx="21914">
                  <c:v>5.3906200000000001E-2</c:v>
                </c:pt>
                <c:pt idx="21915">
                  <c:v>-9.0624999999999997E-2</c:v>
                </c:pt>
                <c:pt idx="21916">
                  <c:v>-0.1</c:v>
                </c:pt>
                <c:pt idx="21917">
                  <c:v>-1.0937499999999999E-2</c:v>
                </c:pt>
                <c:pt idx="21918">
                  <c:v>-5.9374999999999997E-2</c:v>
                </c:pt>
                <c:pt idx="21919">
                  <c:v>-7.4999999999999997E-2</c:v>
                </c:pt>
                <c:pt idx="21920">
                  <c:v>-6.7968799999999996E-2</c:v>
                </c:pt>
                <c:pt idx="21921">
                  <c:v>-4.8437500000000001E-2</c:v>
                </c:pt>
                <c:pt idx="21922">
                  <c:v>4.7656200000000003E-2</c:v>
                </c:pt>
                <c:pt idx="21923">
                  <c:v>-9.2968800000000004E-2</c:v>
                </c:pt>
                <c:pt idx="21924">
                  <c:v>-0.122656</c:v>
                </c:pt>
                <c:pt idx="21925">
                  <c:v>-1.9531199999999999E-2</c:v>
                </c:pt>
                <c:pt idx="21926">
                  <c:v>-8.8281200000000004E-2</c:v>
                </c:pt>
                <c:pt idx="21927">
                  <c:v>-8.8281200000000004E-2</c:v>
                </c:pt>
                <c:pt idx="21928">
                  <c:v>-7.1093799999999999E-2</c:v>
                </c:pt>
                <c:pt idx="21929">
                  <c:v>-4.7656299999999999E-2</c:v>
                </c:pt>
                <c:pt idx="21930">
                  <c:v>1.3281299999999999E-2</c:v>
                </c:pt>
                <c:pt idx="21931">
                  <c:v>-8.3593799999999996E-2</c:v>
                </c:pt>
                <c:pt idx="21932">
                  <c:v>-0.111719</c:v>
                </c:pt>
                <c:pt idx="21933">
                  <c:v>-7.5781299999999996E-2</c:v>
                </c:pt>
                <c:pt idx="21934">
                  <c:v>-7.03125E-2</c:v>
                </c:pt>
                <c:pt idx="21935">
                  <c:v>-6.1718799999999997E-2</c:v>
                </c:pt>
                <c:pt idx="21936">
                  <c:v>-5.1562499999999997E-2</c:v>
                </c:pt>
                <c:pt idx="21937">
                  <c:v>-5.9374999999999997E-2</c:v>
                </c:pt>
                <c:pt idx="21938">
                  <c:v>1.0156200000000001E-2</c:v>
                </c:pt>
                <c:pt idx="21939">
                  <c:v>-1.6406299999999999E-2</c:v>
                </c:pt>
                <c:pt idx="21940">
                  <c:v>-7.7343800000000004E-2</c:v>
                </c:pt>
                <c:pt idx="21941">
                  <c:v>-8.9843800000000001E-2</c:v>
                </c:pt>
                <c:pt idx="21942">
                  <c:v>-8.4375000000000006E-2</c:v>
                </c:pt>
                <c:pt idx="21943">
                  <c:v>-1.6406299999999999E-2</c:v>
                </c:pt>
                <c:pt idx="21944">
                  <c:v>-8.9843800000000001E-2</c:v>
                </c:pt>
                <c:pt idx="21945">
                  <c:v>-0.120313</c:v>
                </c:pt>
                <c:pt idx="21946">
                  <c:v>-3.3593699999999997E-2</c:v>
                </c:pt>
                <c:pt idx="21947">
                  <c:v>6.2500000000000003E-3</c:v>
                </c:pt>
                <c:pt idx="21948">
                  <c:v>-4.6093799999999997E-2</c:v>
                </c:pt>
                <c:pt idx="21949">
                  <c:v>-7.03125E-2</c:v>
                </c:pt>
                <c:pt idx="21950">
                  <c:v>-0.10625</c:v>
                </c:pt>
                <c:pt idx="21951">
                  <c:v>-8.2812499999999997E-2</c:v>
                </c:pt>
                <c:pt idx="21952">
                  <c:v>-5.0781199999999999E-2</c:v>
                </c:pt>
                <c:pt idx="21953">
                  <c:v>-1.6406299999999999E-2</c:v>
                </c:pt>
                <c:pt idx="21954">
                  <c:v>-5.7031199999999997E-2</c:v>
                </c:pt>
                <c:pt idx="21955">
                  <c:v>-0.125781</c:v>
                </c:pt>
                <c:pt idx="21956">
                  <c:v>-0.11093799999999999</c:v>
                </c:pt>
                <c:pt idx="21957">
                  <c:v>8.1250000000000003E-2</c:v>
                </c:pt>
                <c:pt idx="21958">
                  <c:v>-2.6562499999999999E-2</c:v>
                </c:pt>
                <c:pt idx="21959">
                  <c:v>-1.8749999999999999E-2</c:v>
                </c:pt>
                <c:pt idx="21960">
                  <c:v>2.8125000000000001E-2</c:v>
                </c:pt>
                <c:pt idx="21961">
                  <c:v>-7.5781299999999996E-2</c:v>
                </c:pt>
                <c:pt idx="21962">
                  <c:v>-0.15625</c:v>
                </c:pt>
                <c:pt idx="21963">
                  <c:v>-0.104688</c:v>
                </c:pt>
                <c:pt idx="21964">
                  <c:v>-7.03125E-2</c:v>
                </c:pt>
                <c:pt idx="21965">
                  <c:v>0.119531</c:v>
                </c:pt>
                <c:pt idx="21966">
                  <c:v>-5.3124999999999999E-2</c:v>
                </c:pt>
                <c:pt idx="21967">
                  <c:v>-0.19531200000000001</c:v>
                </c:pt>
                <c:pt idx="21968">
                  <c:v>-0.110156</c:v>
                </c:pt>
                <c:pt idx="21969">
                  <c:v>-6.0156300000000003E-2</c:v>
                </c:pt>
                <c:pt idx="21970">
                  <c:v>-3.125E-2</c:v>
                </c:pt>
                <c:pt idx="21971">
                  <c:v>-6.9531300000000004E-2</c:v>
                </c:pt>
                <c:pt idx="21972">
                  <c:v>-7.3437500000000003E-2</c:v>
                </c:pt>
                <c:pt idx="21973">
                  <c:v>-4.7656299999999999E-2</c:v>
                </c:pt>
                <c:pt idx="21974">
                  <c:v>-4.4531300000000003E-2</c:v>
                </c:pt>
                <c:pt idx="21975">
                  <c:v>-5.9374999999999997E-2</c:v>
                </c:pt>
                <c:pt idx="21976">
                  <c:v>-5.7031199999999997E-2</c:v>
                </c:pt>
                <c:pt idx="21977">
                  <c:v>-6.7968799999999996E-2</c:v>
                </c:pt>
                <c:pt idx="21978">
                  <c:v>1.7968700000000001E-2</c:v>
                </c:pt>
                <c:pt idx="21979">
                  <c:v>-7.5781299999999996E-2</c:v>
                </c:pt>
                <c:pt idx="21980">
                  <c:v>-0.1125</c:v>
                </c:pt>
                <c:pt idx="21981">
                  <c:v>-6.9531300000000004E-2</c:v>
                </c:pt>
                <c:pt idx="21982">
                  <c:v>-1.3281299999999999E-2</c:v>
                </c:pt>
                <c:pt idx="21983">
                  <c:v>1.48437E-2</c:v>
                </c:pt>
                <c:pt idx="21984">
                  <c:v>-7.2656200000000004E-2</c:v>
                </c:pt>
                <c:pt idx="21985">
                  <c:v>-8.8281200000000004E-2</c:v>
                </c:pt>
                <c:pt idx="21986">
                  <c:v>3.8281200000000001E-2</c:v>
                </c:pt>
                <c:pt idx="21987">
                  <c:v>-8.4375000000000006E-2</c:v>
                </c:pt>
                <c:pt idx="21988">
                  <c:v>-0.119531</c:v>
                </c:pt>
                <c:pt idx="21989">
                  <c:v>-7.8125E-2</c:v>
                </c:pt>
                <c:pt idx="21990">
                  <c:v>-4.6874999999999998E-3</c:v>
                </c:pt>
                <c:pt idx="21991">
                  <c:v>-1.4843800000000001E-2</c:v>
                </c:pt>
                <c:pt idx="21992">
                  <c:v>-7.8906299999999999E-2</c:v>
                </c:pt>
                <c:pt idx="21993">
                  <c:v>-0.12343700000000001</c:v>
                </c:pt>
                <c:pt idx="21994">
                  <c:v>3.1250000000000002E-3</c:v>
                </c:pt>
                <c:pt idx="21995">
                  <c:v>-8.2031199999999999E-2</c:v>
                </c:pt>
                <c:pt idx="21996">
                  <c:v>-0.117969</c:v>
                </c:pt>
                <c:pt idx="21997">
                  <c:v>-7.6562500000000006E-2</c:v>
                </c:pt>
                <c:pt idx="21998">
                  <c:v>2.1093799999999999E-2</c:v>
                </c:pt>
                <c:pt idx="21999">
                  <c:v>-2.3437499999999999E-3</c:v>
                </c:pt>
                <c:pt idx="22000">
                  <c:v>-7.2656200000000004E-2</c:v>
                </c:pt>
                <c:pt idx="22001">
                  <c:v>-0.12656300000000001</c:v>
                </c:pt>
                <c:pt idx="22002">
                  <c:v>8.5937500000000007E-3</c:v>
                </c:pt>
                <c:pt idx="22003">
                  <c:v>-6.5625000000000003E-2</c:v>
                </c:pt>
                <c:pt idx="22004">
                  <c:v>-0.109375</c:v>
                </c:pt>
                <c:pt idx="22005">
                  <c:v>-6.3281299999999999E-2</c:v>
                </c:pt>
                <c:pt idx="22006">
                  <c:v>1.0937499999999999E-2</c:v>
                </c:pt>
                <c:pt idx="22007">
                  <c:v>0</c:v>
                </c:pt>
                <c:pt idx="22008">
                  <c:v>-2.4218799999999999E-2</c:v>
                </c:pt>
                <c:pt idx="22009">
                  <c:v>-0.13671900000000001</c:v>
                </c:pt>
                <c:pt idx="22010">
                  <c:v>-0.12734400000000001</c:v>
                </c:pt>
                <c:pt idx="22011">
                  <c:v>-0.10546899999999999</c:v>
                </c:pt>
                <c:pt idx="22012">
                  <c:v>-6.25E-2</c:v>
                </c:pt>
                <c:pt idx="22013">
                  <c:v>-6.3281299999999999E-2</c:v>
                </c:pt>
                <c:pt idx="22014">
                  <c:v>-7.6562500000000006E-2</c:v>
                </c:pt>
                <c:pt idx="22015">
                  <c:v>-4.4531300000000003E-2</c:v>
                </c:pt>
                <c:pt idx="22016">
                  <c:v>-2.8125000000000001E-2</c:v>
                </c:pt>
                <c:pt idx="22017">
                  <c:v>-1.8749999999999999E-2</c:v>
                </c:pt>
                <c:pt idx="22018">
                  <c:v>-3.0468800000000001E-2</c:v>
                </c:pt>
                <c:pt idx="22019">
                  <c:v>-2.2656300000000001E-2</c:v>
                </c:pt>
                <c:pt idx="22020">
                  <c:v>-0.11328100000000001</c:v>
                </c:pt>
                <c:pt idx="22021">
                  <c:v>-0.12109399999999999</c:v>
                </c:pt>
                <c:pt idx="22022">
                  <c:v>-5.7031199999999997E-2</c:v>
                </c:pt>
                <c:pt idx="22023">
                  <c:v>-4.2968800000000001E-2</c:v>
                </c:pt>
                <c:pt idx="22024">
                  <c:v>-2.1093799999999999E-2</c:v>
                </c:pt>
                <c:pt idx="22025">
                  <c:v>-0.13125000000000001</c:v>
                </c:pt>
                <c:pt idx="22026">
                  <c:v>-7.1093799999999999E-2</c:v>
                </c:pt>
                <c:pt idx="22027">
                  <c:v>1.7968700000000001E-2</c:v>
                </c:pt>
                <c:pt idx="22028">
                  <c:v>1.40625E-2</c:v>
                </c:pt>
                <c:pt idx="22029">
                  <c:v>4.9218699999999997E-2</c:v>
                </c:pt>
                <c:pt idx="22030">
                  <c:v>3.7499999999999999E-2</c:v>
                </c:pt>
                <c:pt idx="22031">
                  <c:v>-0.10546899999999999</c:v>
                </c:pt>
                <c:pt idx="22032">
                  <c:v>-0.26406200000000002</c:v>
                </c:pt>
                <c:pt idx="22033">
                  <c:v>-8.9062500000000003E-2</c:v>
                </c:pt>
                <c:pt idx="22034">
                  <c:v>-9.2968800000000004E-2</c:v>
                </c:pt>
                <c:pt idx="22035">
                  <c:v>-0.10312499999999999</c:v>
                </c:pt>
                <c:pt idx="22036">
                  <c:v>-0.104688</c:v>
                </c:pt>
                <c:pt idx="22037">
                  <c:v>-0.101562</c:v>
                </c:pt>
                <c:pt idx="22038">
                  <c:v>-6.0156300000000003E-2</c:v>
                </c:pt>
                <c:pt idx="22039">
                  <c:v>-5.0781199999999999E-2</c:v>
                </c:pt>
                <c:pt idx="22040">
                  <c:v>-9.0624999999999997E-2</c:v>
                </c:pt>
                <c:pt idx="22041">
                  <c:v>-9.6093700000000004E-2</c:v>
                </c:pt>
                <c:pt idx="22042">
                  <c:v>-7.3437500000000003E-2</c:v>
                </c:pt>
                <c:pt idx="22043">
                  <c:v>-7.1874999999999994E-2</c:v>
                </c:pt>
                <c:pt idx="22044">
                  <c:v>-6.25E-2</c:v>
                </c:pt>
                <c:pt idx="22045">
                  <c:v>-6.9531300000000004E-2</c:v>
                </c:pt>
                <c:pt idx="22046">
                  <c:v>-4.7656299999999999E-2</c:v>
                </c:pt>
                <c:pt idx="22047">
                  <c:v>-1.3281299999999999E-2</c:v>
                </c:pt>
                <c:pt idx="22048">
                  <c:v>-8.0468700000000004E-2</c:v>
                </c:pt>
                <c:pt idx="22049">
                  <c:v>-0.110156</c:v>
                </c:pt>
                <c:pt idx="22050">
                  <c:v>-8.5156300000000004E-2</c:v>
                </c:pt>
                <c:pt idx="22051">
                  <c:v>-2.8125000000000001E-2</c:v>
                </c:pt>
                <c:pt idx="22052">
                  <c:v>-4.6093799999999997E-2</c:v>
                </c:pt>
                <c:pt idx="22053">
                  <c:v>-7.5781299999999996E-2</c:v>
                </c:pt>
                <c:pt idx="22054">
                  <c:v>-4.2968800000000001E-2</c:v>
                </c:pt>
                <c:pt idx="22055">
                  <c:v>2.8906299999999999E-2</c:v>
                </c:pt>
                <c:pt idx="22056">
                  <c:v>-6.25E-2</c:v>
                </c:pt>
                <c:pt idx="22057">
                  <c:v>-0.10546899999999999</c:v>
                </c:pt>
                <c:pt idx="22058">
                  <c:v>-6.0937499999999999E-2</c:v>
                </c:pt>
                <c:pt idx="22059">
                  <c:v>-2.4218799999999999E-2</c:v>
                </c:pt>
                <c:pt idx="22060">
                  <c:v>-5.5468799999999999E-2</c:v>
                </c:pt>
                <c:pt idx="22061">
                  <c:v>-6.0937499999999999E-2</c:v>
                </c:pt>
                <c:pt idx="22062">
                  <c:v>-3.5156199999999999E-2</c:v>
                </c:pt>
                <c:pt idx="22063">
                  <c:v>5.9374999999999997E-2</c:v>
                </c:pt>
                <c:pt idx="22064">
                  <c:v>-9.3749999999999997E-3</c:v>
                </c:pt>
                <c:pt idx="22065">
                  <c:v>-0.13906199999999999</c:v>
                </c:pt>
                <c:pt idx="22066">
                  <c:v>-0.10312499999999999</c:v>
                </c:pt>
                <c:pt idx="22067">
                  <c:v>-4.8437500000000001E-2</c:v>
                </c:pt>
                <c:pt idx="22068">
                  <c:v>-4.8437500000000001E-2</c:v>
                </c:pt>
                <c:pt idx="22069">
                  <c:v>-6.0937499999999999E-2</c:v>
                </c:pt>
                <c:pt idx="22070">
                  <c:v>-5.3906299999999997E-2</c:v>
                </c:pt>
                <c:pt idx="22071">
                  <c:v>7.3437500000000003E-2</c:v>
                </c:pt>
                <c:pt idx="22072">
                  <c:v>-9.3749999999999997E-3</c:v>
                </c:pt>
                <c:pt idx="22073">
                  <c:v>-4.0625000000000001E-2</c:v>
                </c:pt>
                <c:pt idx="22074">
                  <c:v>-4.5312499999999999E-2</c:v>
                </c:pt>
                <c:pt idx="22075">
                  <c:v>-0.10625</c:v>
                </c:pt>
                <c:pt idx="22076">
                  <c:v>-9.0624999999999997E-2</c:v>
                </c:pt>
                <c:pt idx="22077">
                  <c:v>-6.8750000000000006E-2</c:v>
                </c:pt>
                <c:pt idx="22078">
                  <c:v>2.4218699999999999E-2</c:v>
                </c:pt>
                <c:pt idx="22079">
                  <c:v>-5.2343800000000003E-2</c:v>
                </c:pt>
                <c:pt idx="22080">
                  <c:v>-0.14765600000000001</c:v>
                </c:pt>
                <c:pt idx="22081">
                  <c:v>-8.59375E-2</c:v>
                </c:pt>
                <c:pt idx="22082">
                  <c:v>-5.4687499999999997E-3</c:v>
                </c:pt>
                <c:pt idx="22083">
                  <c:v>9.9218799999999996E-2</c:v>
                </c:pt>
                <c:pt idx="22084">
                  <c:v>-1.4843800000000001E-2</c:v>
                </c:pt>
                <c:pt idx="22085">
                  <c:v>7.8125000000000004E-4</c:v>
                </c:pt>
                <c:pt idx="22086">
                  <c:v>-5.7031199999999997E-2</c:v>
                </c:pt>
                <c:pt idx="22087">
                  <c:v>-0.19062499999999999</c:v>
                </c:pt>
                <c:pt idx="22088">
                  <c:v>-0.11093799999999999</c:v>
                </c:pt>
                <c:pt idx="22089">
                  <c:v>-2.7343800000000001E-2</c:v>
                </c:pt>
                <c:pt idx="22090">
                  <c:v>-3.7499999999999999E-2</c:v>
                </c:pt>
                <c:pt idx="22091">
                  <c:v>-8.7499999999999994E-2</c:v>
                </c:pt>
                <c:pt idx="22092">
                  <c:v>-9.8437499999999997E-2</c:v>
                </c:pt>
                <c:pt idx="22093">
                  <c:v>-0.104688</c:v>
                </c:pt>
                <c:pt idx="22094">
                  <c:v>-8.2812499999999997E-2</c:v>
                </c:pt>
                <c:pt idx="22095">
                  <c:v>-8.2031199999999999E-2</c:v>
                </c:pt>
                <c:pt idx="22096">
                  <c:v>-7.7343800000000004E-2</c:v>
                </c:pt>
                <c:pt idx="22097">
                  <c:v>-6.0156300000000003E-2</c:v>
                </c:pt>
                <c:pt idx="22098">
                  <c:v>-0.101562</c:v>
                </c:pt>
                <c:pt idx="22099">
                  <c:v>-0.1</c:v>
                </c:pt>
                <c:pt idx="22100">
                  <c:v>-5.3906299999999997E-2</c:v>
                </c:pt>
                <c:pt idx="22101">
                  <c:v>-3.90625E-2</c:v>
                </c:pt>
                <c:pt idx="22102">
                  <c:v>-0.117188</c:v>
                </c:pt>
                <c:pt idx="22103">
                  <c:v>-0.11093799999999999</c:v>
                </c:pt>
                <c:pt idx="22104">
                  <c:v>-6.7187499999999997E-2</c:v>
                </c:pt>
                <c:pt idx="22105">
                  <c:v>-5.7812500000000003E-2</c:v>
                </c:pt>
                <c:pt idx="22106">
                  <c:v>3.9843700000000003E-2</c:v>
                </c:pt>
                <c:pt idx="22107">
                  <c:v>-6.7187499999999997E-2</c:v>
                </c:pt>
                <c:pt idx="22108">
                  <c:v>-0.14218800000000001</c:v>
                </c:pt>
                <c:pt idx="22109">
                  <c:v>-8.59375E-2</c:v>
                </c:pt>
                <c:pt idx="22110">
                  <c:v>-6.3281299999999999E-2</c:v>
                </c:pt>
                <c:pt idx="22111">
                  <c:v>-8.0468700000000004E-2</c:v>
                </c:pt>
                <c:pt idx="22112">
                  <c:v>-6.0156300000000003E-2</c:v>
                </c:pt>
                <c:pt idx="22113">
                  <c:v>-4.3749999999999997E-2</c:v>
                </c:pt>
                <c:pt idx="22114">
                  <c:v>2.1874999999999999E-2</c:v>
                </c:pt>
                <c:pt idx="22115">
                  <c:v>-4.9218699999999997E-2</c:v>
                </c:pt>
                <c:pt idx="22116">
                  <c:v>-0.11562500000000001</c:v>
                </c:pt>
                <c:pt idx="22117">
                  <c:v>-6.1718799999999997E-2</c:v>
                </c:pt>
                <c:pt idx="22118">
                  <c:v>-7.2656200000000004E-2</c:v>
                </c:pt>
                <c:pt idx="22119">
                  <c:v>-7.4999999999999997E-2</c:v>
                </c:pt>
                <c:pt idx="22120">
                  <c:v>-8.2031199999999999E-2</c:v>
                </c:pt>
                <c:pt idx="22121">
                  <c:v>-7.4999999999999997E-2</c:v>
                </c:pt>
                <c:pt idx="22122">
                  <c:v>4.6874999999999998E-3</c:v>
                </c:pt>
                <c:pt idx="22123">
                  <c:v>-5.6250000000000001E-2</c:v>
                </c:pt>
                <c:pt idx="22124">
                  <c:v>-0.114844</c:v>
                </c:pt>
                <c:pt idx="22125">
                  <c:v>-3.90625E-2</c:v>
                </c:pt>
                <c:pt idx="22126">
                  <c:v>-8.5156300000000004E-2</c:v>
                </c:pt>
                <c:pt idx="22127">
                  <c:v>-8.0468700000000004E-2</c:v>
                </c:pt>
                <c:pt idx="22128">
                  <c:v>-8.9062500000000003E-2</c:v>
                </c:pt>
                <c:pt idx="22129">
                  <c:v>-6.4843700000000004E-2</c:v>
                </c:pt>
                <c:pt idx="22130">
                  <c:v>-1.0937499999999999E-2</c:v>
                </c:pt>
                <c:pt idx="22131">
                  <c:v>-5.8593800000000001E-2</c:v>
                </c:pt>
                <c:pt idx="22132">
                  <c:v>-0.12343700000000001</c:v>
                </c:pt>
                <c:pt idx="22133">
                  <c:v>-7.6562500000000006E-2</c:v>
                </c:pt>
                <c:pt idx="22134">
                  <c:v>-7.2656200000000004E-2</c:v>
                </c:pt>
                <c:pt idx="22135">
                  <c:v>-7.4999999999999997E-2</c:v>
                </c:pt>
                <c:pt idx="22136">
                  <c:v>-6.0937499999999999E-2</c:v>
                </c:pt>
                <c:pt idx="22137">
                  <c:v>-5.0781199999999999E-2</c:v>
                </c:pt>
                <c:pt idx="22138">
                  <c:v>4.2968800000000001E-2</c:v>
                </c:pt>
                <c:pt idx="22139">
                  <c:v>-3.0468800000000001E-2</c:v>
                </c:pt>
                <c:pt idx="22140">
                  <c:v>-9.6093700000000004E-2</c:v>
                </c:pt>
                <c:pt idx="22141">
                  <c:v>-5.3906299999999997E-2</c:v>
                </c:pt>
                <c:pt idx="22142">
                  <c:v>-6.4843700000000004E-2</c:v>
                </c:pt>
                <c:pt idx="22143">
                  <c:v>-3.8281299999999997E-2</c:v>
                </c:pt>
                <c:pt idx="22144">
                  <c:v>-4.4531300000000003E-2</c:v>
                </c:pt>
                <c:pt idx="22145">
                  <c:v>-3.5937499999999997E-2</c:v>
                </c:pt>
                <c:pt idx="22146">
                  <c:v>3.4375000000000003E-2</c:v>
                </c:pt>
                <c:pt idx="22147">
                  <c:v>-7.8125E-3</c:v>
                </c:pt>
                <c:pt idx="22148">
                  <c:v>-8.2812499999999997E-2</c:v>
                </c:pt>
                <c:pt idx="22149">
                  <c:v>-7.1874999999999994E-2</c:v>
                </c:pt>
                <c:pt idx="22150">
                  <c:v>-5.6250000000000001E-2</c:v>
                </c:pt>
                <c:pt idx="22151">
                  <c:v>-9.3749999999999997E-3</c:v>
                </c:pt>
                <c:pt idx="22152">
                  <c:v>-1.9531199999999999E-2</c:v>
                </c:pt>
                <c:pt idx="22153">
                  <c:v>-7.03125E-2</c:v>
                </c:pt>
                <c:pt idx="22154">
                  <c:v>-1.7968700000000001E-2</c:v>
                </c:pt>
                <c:pt idx="22155">
                  <c:v>5.5468700000000003E-2</c:v>
                </c:pt>
                <c:pt idx="22156">
                  <c:v>-3.2812500000000001E-2</c:v>
                </c:pt>
                <c:pt idx="22157">
                  <c:v>4.3749999999999997E-2</c:v>
                </c:pt>
                <c:pt idx="22158">
                  <c:v>1.7968700000000001E-2</c:v>
                </c:pt>
                <c:pt idx="22159">
                  <c:v>-4.2968800000000001E-2</c:v>
                </c:pt>
                <c:pt idx="22160">
                  <c:v>-0.12890599999999999</c:v>
                </c:pt>
                <c:pt idx="22161">
                  <c:v>-0.12812499999999999</c:v>
                </c:pt>
                <c:pt idx="22162">
                  <c:v>-6.4843700000000004E-2</c:v>
                </c:pt>
                <c:pt idx="22163">
                  <c:v>-1.5625E-2</c:v>
                </c:pt>
                <c:pt idx="22164">
                  <c:v>-6.25E-2</c:v>
                </c:pt>
                <c:pt idx="22165">
                  <c:v>-2.6562499999999999E-2</c:v>
                </c:pt>
                <c:pt idx="22166">
                  <c:v>-6.7187499999999997E-2</c:v>
                </c:pt>
                <c:pt idx="22167">
                  <c:v>-0.1</c:v>
                </c:pt>
                <c:pt idx="22168">
                  <c:v>-2.8125000000000001E-2</c:v>
                </c:pt>
                <c:pt idx="22169">
                  <c:v>-9.0624999999999997E-2</c:v>
                </c:pt>
                <c:pt idx="22170">
                  <c:v>-8.4375000000000006E-2</c:v>
                </c:pt>
                <c:pt idx="22171">
                  <c:v>-8.5156300000000004E-2</c:v>
                </c:pt>
                <c:pt idx="22172">
                  <c:v>-7.8125E-2</c:v>
                </c:pt>
                <c:pt idx="22173">
                  <c:v>-4.0625000000000001E-2</c:v>
                </c:pt>
                <c:pt idx="22174">
                  <c:v>-7.1874999999999994E-2</c:v>
                </c:pt>
                <c:pt idx="22175">
                  <c:v>-8.2812499999999997E-2</c:v>
                </c:pt>
                <c:pt idx="22176">
                  <c:v>-5.0781199999999999E-2</c:v>
                </c:pt>
                <c:pt idx="22177">
                  <c:v>-3.8281299999999997E-2</c:v>
                </c:pt>
                <c:pt idx="22178">
                  <c:v>-2.1093799999999999E-2</c:v>
                </c:pt>
                <c:pt idx="22179">
                  <c:v>-7.6562500000000006E-2</c:v>
                </c:pt>
                <c:pt idx="22180">
                  <c:v>-7.4999999999999997E-2</c:v>
                </c:pt>
                <c:pt idx="22181">
                  <c:v>-7.6562500000000006E-2</c:v>
                </c:pt>
                <c:pt idx="22182">
                  <c:v>-6.6406199999999999E-2</c:v>
                </c:pt>
                <c:pt idx="22183">
                  <c:v>-2.7343800000000001E-2</c:v>
                </c:pt>
                <c:pt idx="22184">
                  <c:v>-1.7187500000000001E-2</c:v>
                </c:pt>
                <c:pt idx="22185">
                  <c:v>-8.5156300000000004E-2</c:v>
                </c:pt>
                <c:pt idx="22186">
                  <c:v>-7.1874999999999994E-2</c:v>
                </c:pt>
                <c:pt idx="22187">
                  <c:v>-6.3281299999999999E-2</c:v>
                </c:pt>
                <c:pt idx="22188">
                  <c:v>-7.3437500000000003E-2</c:v>
                </c:pt>
                <c:pt idx="22189">
                  <c:v>-8.2812499999999997E-2</c:v>
                </c:pt>
                <c:pt idx="22190">
                  <c:v>-7.1874999999999994E-2</c:v>
                </c:pt>
                <c:pt idx="22191">
                  <c:v>-3.3593699999999997E-2</c:v>
                </c:pt>
                <c:pt idx="22192">
                  <c:v>-1.4843800000000001E-2</c:v>
                </c:pt>
                <c:pt idx="22193">
                  <c:v>-0.101562</c:v>
                </c:pt>
                <c:pt idx="22194">
                  <c:v>-0.104688</c:v>
                </c:pt>
                <c:pt idx="22195">
                  <c:v>-9.375E-2</c:v>
                </c:pt>
                <c:pt idx="22196">
                  <c:v>-9.0624999999999997E-2</c:v>
                </c:pt>
                <c:pt idx="22197">
                  <c:v>-9.6093700000000004E-2</c:v>
                </c:pt>
                <c:pt idx="22198">
                  <c:v>-7.9687499999999994E-2</c:v>
                </c:pt>
                <c:pt idx="22199">
                  <c:v>-4.2968800000000001E-2</c:v>
                </c:pt>
                <c:pt idx="22200">
                  <c:v>-3.90625E-3</c:v>
                </c:pt>
                <c:pt idx="22201">
                  <c:v>-9.4531299999999999E-2</c:v>
                </c:pt>
                <c:pt idx="22202">
                  <c:v>-9.2187500000000006E-2</c:v>
                </c:pt>
                <c:pt idx="22203">
                  <c:v>-6.7187499999999997E-2</c:v>
                </c:pt>
                <c:pt idx="22204">
                  <c:v>-7.6562500000000006E-2</c:v>
                </c:pt>
                <c:pt idx="22205">
                  <c:v>-7.8125E-2</c:v>
                </c:pt>
                <c:pt idx="22206">
                  <c:v>-5.3124999999999999E-2</c:v>
                </c:pt>
                <c:pt idx="22207">
                  <c:v>-2.34375E-2</c:v>
                </c:pt>
                <c:pt idx="22208">
                  <c:v>-3.1250000000000002E-3</c:v>
                </c:pt>
                <c:pt idx="22209">
                  <c:v>-3.2031299999999999E-2</c:v>
                </c:pt>
                <c:pt idx="22210">
                  <c:v>-7.8125E-2</c:v>
                </c:pt>
                <c:pt idx="22211">
                  <c:v>-7.5781299999999996E-2</c:v>
                </c:pt>
                <c:pt idx="22212">
                  <c:v>-5.9374999999999997E-2</c:v>
                </c:pt>
                <c:pt idx="22213">
                  <c:v>-5.46875E-2</c:v>
                </c:pt>
                <c:pt idx="22214">
                  <c:v>-3.4375000000000003E-2</c:v>
                </c:pt>
                <c:pt idx="22215">
                  <c:v>-3.2812500000000001E-2</c:v>
                </c:pt>
                <c:pt idx="22216">
                  <c:v>4.5312499999999999E-2</c:v>
                </c:pt>
                <c:pt idx="22217">
                  <c:v>7.0312500000000002E-3</c:v>
                </c:pt>
                <c:pt idx="22218">
                  <c:v>-1.6406299999999999E-2</c:v>
                </c:pt>
                <c:pt idx="22219">
                  <c:v>-6.25E-2</c:v>
                </c:pt>
                <c:pt idx="22220">
                  <c:v>-0.10312499999999999</c:v>
                </c:pt>
                <c:pt idx="22221">
                  <c:v>-2.8125000000000001E-2</c:v>
                </c:pt>
                <c:pt idx="22222">
                  <c:v>8.5937500000000007E-3</c:v>
                </c:pt>
                <c:pt idx="22223">
                  <c:v>-0.111719</c:v>
                </c:pt>
                <c:pt idx="22224">
                  <c:v>-0.103906</c:v>
                </c:pt>
                <c:pt idx="22225">
                  <c:v>-1.5625000000000001E-3</c:v>
                </c:pt>
                <c:pt idx="22226">
                  <c:v>8.5937500000000007E-3</c:v>
                </c:pt>
                <c:pt idx="22227">
                  <c:v>-7.8125000000000004E-4</c:v>
                </c:pt>
                <c:pt idx="22228">
                  <c:v>-3.5156199999999999E-2</c:v>
                </c:pt>
                <c:pt idx="22229">
                  <c:v>-7.5781299999999996E-2</c:v>
                </c:pt>
                <c:pt idx="22230">
                  <c:v>-7.4999999999999997E-2</c:v>
                </c:pt>
                <c:pt idx="22231">
                  <c:v>-0.121875</c:v>
                </c:pt>
                <c:pt idx="22232">
                  <c:v>-1.0937499999999999E-2</c:v>
                </c:pt>
                <c:pt idx="22233">
                  <c:v>1.8749999999999999E-2</c:v>
                </c:pt>
                <c:pt idx="22234">
                  <c:v>-5.46875E-2</c:v>
                </c:pt>
                <c:pt idx="22235">
                  <c:v>-0.14374999999999999</c:v>
                </c:pt>
                <c:pt idx="22236">
                  <c:v>-5.3124999999999999E-2</c:v>
                </c:pt>
                <c:pt idx="22237">
                  <c:v>2.7343800000000001E-2</c:v>
                </c:pt>
                <c:pt idx="22238">
                  <c:v>-2.2656300000000001E-2</c:v>
                </c:pt>
                <c:pt idx="22239">
                  <c:v>-8.5937500000000007E-3</c:v>
                </c:pt>
                <c:pt idx="22240">
                  <c:v>-9.5312499999999994E-2</c:v>
                </c:pt>
                <c:pt idx="22241">
                  <c:v>-0.12812499999999999</c:v>
                </c:pt>
                <c:pt idx="22242">
                  <c:v>-0.114063</c:v>
                </c:pt>
                <c:pt idx="22243">
                  <c:v>-4.0625000000000001E-2</c:v>
                </c:pt>
                <c:pt idx="22244">
                  <c:v>7.4999999999999997E-2</c:v>
                </c:pt>
                <c:pt idx="22245">
                  <c:v>-9.2187500000000006E-2</c:v>
                </c:pt>
                <c:pt idx="22246">
                  <c:v>-0.139844</c:v>
                </c:pt>
                <c:pt idx="22247">
                  <c:v>-0.10625</c:v>
                </c:pt>
                <c:pt idx="22248">
                  <c:v>-8.2812499999999997E-2</c:v>
                </c:pt>
                <c:pt idx="22249">
                  <c:v>-5.3124999999999999E-2</c:v>
                </c:pt>
                <c:pt idx="22250">
                  <c:v>-7.1093799999999999E-2</c:v>
                </c:pt>
                <c:pt idx="22251">
                  <c:v>-7.3437500000000003E-2</c:v>
                </c:pt>
                <c:pt idx="22252">
                  <c:v>-7.2656200000000004E-2</c:v>
                </c:pt>
                <c:pt idx="22253">
                  <c:v>-5.46875E-2</c:v>
                </c:pt>
                <c:pt idx="22254">
                  <c:v>-5.2343800000000003E-2</c:v>
                </c:pt>
                <c:pt idx="22255">
                  <c:v>-7.8125E-2</c:v>
                </c:pt>
                <c:pt idx="22256">
                  <c:v>-6.7187499999999997E-2</c:v>
                </c:pt>
                <c:pt idx="22257">
                  <c:v>-6.7187499999999997E-2</c:v>
                </c:pt>
                <c:pt idx="22258">
                  <c:v>-4.4531300000000003E-2</c:v>
                </c:pt>
                <c:pt idx="22259">
                  <c:v>-5.9374999999999997E-2</c:v>
                </c:pt>
                <c:pt idx="22260">
                  <c:v>-5.7812500000000003E-2</c:v>
                </c:pt>
                <c:pt idx="22261">
                  <c:v>-3.90625E-2</c:v>
                </c:pt>
                <c:pt idx="22262">
                  <c:v>-6.9531300000000004E-2</c:v>
                </c:pt>
                <c:pt idx="22263">
                  <c:v>-7.4218800000000001E-2</c:v>
                </c:pt>
                <c:pt idx="22264">
                  <c:v>-7.3437500000000003E-2</c:v>
                </c:pt>
                <c:pt idx="22265">
                  <c:v>-6.8750000000000006E-2</c:v>
                </c:pt>
                <c:pt idx="22266">
                  <c:v>-7.1874999999999994E-2</c:v>
                </c:pt>
                <c:pt idx="22267">
                  <c:v>-5.3906299999999997E-2</c:v>
                </c:pt>
                <c:pt idx="22268">
                  <c:v>-4.6093799999999997E-2</c:v>
                </c:pt>
                <c:pt idx="22269">
                  <c:v>-7.03125E-2</c:v>
                </c:pt>
                <c:pt idx="22270">
                  <c:v>-7.4218800000000001E-2</c:v>
                </c:pt>
                <c:pt idx="22271">
                  <c:v>-7.5781299999999996E-2</c:v>
                </c:pt>
                <c:pt idx="22272">
                  <c:v>-3.9843799999999999E-2</c:v>
                </c:pt>
                <c:pt idx="22273">
                  <c:v>-6.4843700000000004E-2</c:v>
                </c:pt>
                <c:pt idx="22274">
                  <c:v>-5.9374999999999997E-2</c:v>
                </c:pt>
                <c:pt idx="22275">
                  <c:v>-7.4218800000000001E-2</c:v>
                </c:pt>
                <c:pt idx="22276">
                  <c:v>-6.0937499999999999E-2</c:v>
                </c:pt>
                <c:pt idx="22277">
                  <c:v>-0.10546899999999999</c:v>
                </c:pt>
                <c:pt idx="22278">
                  <c:v>-9.7656199999999999E-2</c:v>
                </c:pt>
                <c:pt idx="22279">
                  <c:v>-6.0156300000000003E-2</c:v>
                </c:pt>
                <c:pt idx="22280">
                  <c:v>-6.8750000000000006E-2</c:v>
                </c:pt>
                <c:pt idx="22281">
                  <c:v>-6.6406199999999999E-2</c:v>
                </c:pt>
                <c:pt idx="22282">
                  <c:v>-2.5000000000000001E-2</c:v>
                </c:pt>
                <c:pt idx="22283">
                  <c:v>-4.2187500000000003E-2</c:v>
                </c:pt>
                <c:pt idx="22284">
                  <c:v>-5.5468799999999999E-2</c:v>
                </c:pt>
                <c:pt idx="22285">
                  <c:v>-4.7656299999999999E-2</c:v>
                </c:pt>
                <c:pt idx="22286">
                  <c:v>-7.2656200000000004E-2</c:v>
                </c:pt>
                <c:pt idx="22287">
                  <c:v>-8.2812499999999997E-2</c:v>
                </c:pt>
                <c:pt idx="22288">
                  <c:v>-6.1718799999999997E-2</c:v>
                </c:pt>
                <c:pt idx="22289">
                  <c:v>-7.3437500000000003E-2</c:v>
                </c:pt>
                <c:pt idx="22290">
                  <c:v>-3.1250000000000002E-3</c:v>
                </c:pt>
                <c:pt idx="22291">
                  <c:v>-4.4531300000000003E-2</c:v>
                </c:pt>
                <c:pt idx="22292">
                  <c:v>-9.8437499999999997E-2</c:v>
                </c:pt>
                <c:pt idx="22293">
                  <c:v>-4.2187500000000003E-2</c:v>
                </c:pt>
                <c:pt idx="22294">
                  <c:v>-7.7343800000000004E-2</c:v>
                </c:pt>
                <c:pt idx="22295">
                  <c:v>-6.0937499999999999E-2</c:v>
                </c:pt>
                <c:pt idx="22296">
                  <c:v>-4.5312499999999999E-2</c:v>
                </c:pt>
                <c:pt idx="22297">
                  <c:v>-4.9218699999999997E-2</c:v>
                </c:pt>
                <c:pt idx="22298">
                  <c:v>3.6718800000000003E-2</c:v>
                </c:pt>
                <c:pt idx="22299">
                  <c:v>-1.7187500000000001E-2</c:v>
                </c:pt>
                <c:pt idx="22300">
                  <c:v>-8.7499999999999994E-2</c:v>
                </c:pt>
                <c:pt idx="22301">
                  <c:v>0</c:v>
                </c:pt>
                <c:pt idx="22302">
                  <c:v>-5.6250000000000001E-2</c:v>
                </c:pt>
                <c:pt idx="22303">
                  <c:v>-4.6093799999999997E-2</c:v>
                </c:pt>
                <c:pt idx="22304">
                  <c:v>-5.7812500000000003E-2</c:v>
                </c:pt>
                <c:pt idx="22305">
                  <c:v>-4.3749999999999997E-2</c:v>
                </c:pt>
                <c:pt idx="22306">
                  <c:v>3.6718800000000003E-2</c:v>
                </c:pt>
                <c:pt idx="22307">
                  <c:v>-1.6406299999999999E-2</c:v>
                </c:pt>
                <c:pt idx="22308">
                  <c:v>-9.375E-2</c:v>
                </c:pt>
                <c:pt idx="22309">
                  <c:v>-5.1562499999999997E-2</c:v>
                </c:pt>
                <c:pt idx="22310">
                  <c:v>-6.8750000000000006E-2</c:v>
                </c:pt>
                <c:pt idx="22311">
                  <c:v>-5.9374999999999997E-2</c:v>
                </c:pt>
                <c:pt idx="22312">
                  <c:v>-4.4531300000000003E-2</c:v>
                </c:pt>
                <c:pt idx="22313">
                  <c:v>-4.2968800000000001E-2</c:v>
                </c:pt>
                <c:pt idx="22314">
                  <c:v>3.2812500000000001E-2</c:v>
                </c:pt>
                <c:pt idx="22315">
                  <c:v>-9.3749999999999997E-3</c:v>
                </c:pt>
                <c:pt idx="22316">
                  <c:v>-9.2968800000000004E-2</c:v>
                </c:pt>
                <c:pt idx="22317">
                  <c:v>-2.34375E-2</c:v>
                </c:pt>
                <c:pt idx="22318">
                  <c:v>-3.125E-2</c:v>
                </c:pt>
                <c:pt idx="22319">
                  <c:v>-6.1718799999999997E-2</c:v>
                </c:pt>
                <c:pt idx="22320">
                  <c:v>-5.6250000000000001E-2</c:v>
                </c:pt>
                <c:pt idx="22321">
                  <c:v>-5.0781199999999999E-2</c:v>
                </c:pt>
                <c:pt idx="22322">
                  <c:v>3.125E-2</c:v>
                </c:pt>
                <c:pt idx="22323">
                  <c:v>-3.3593699999999997E-2</c:v>
                </c:pt>
                <c:pt idx="22324">
                  <c:v>-0.117969</c:v>
                </c:pt>
                <c:pt idx="22325">
                  <c:v>-6.8750000000000006E-2</c:v>
                </c:pt>
                <c:pt idx="22326">
                  <c:v>-7.9687499999999994E-2</c:v>
                </c:pt>
                <c:pt idx="22327">
                  <c:v>-8.4375000000000006E-2</c:v>
                </c:pt>
                <c:pt idx="22328">
                  <c:v>-8.9843800000000001E-2</c:v>
                </c:pt>
                <c:pt idx="22329">
                  <c:v>-6.3281299999999999E-2</c:v>
                </c:pt>
                <c:pt idx="22330">
                  <c:v>0</c:v>
                </c:pt>
                <c:pt idx="22331">
                  <c:v>-3.2031299999999999E-2</c:v>
                </c:pt>
                <c:pt idx="22332">
                  <c:v>-0.12343700000000001</c:v>
                </c:pt>
                <c:pt idx="22333">
                  <c:v>-4.5312499999999999E-2</c:v>
                </c:pt>
                <c:pt idx="22334">
                  <c:v>-8.2031199999999999E-2</c:v>
                </c:pt>
                <c:pt idx="22335">
                  <c:v>-8.3593799999999996E-2</c:v>
                </c:pt>
                <c:pt idx="22336">
                  <c:v>-0.10625</c:v>
                </c:pt>
                <c:pt idx="22337">
                  <c:v>-8.5156300000000004E-2</c:v>
                </c:pt>
                <c:pt idx="22338">
                  <c:v>-2.0312500000000001E-2</c:v>
                </c:pt>
                <c:pt idx="22339">
                  <c:v>1.48437E-2</c:v>
                </c:pt>
                <c:pt idx="22340">
                  <c:v>-9.6093700000000004E-2</c:v>
                </c:pt>
                <c:pt idx="22341">
                  <c:v>-7.4999999999999997E-2</c:v>
                </c:pt>
                <c:pt idx="22342">
                  <c:v>-7.9687499999999994E-2</c:v>
                </c:pt>
                <c:pt idx="22343">
                  <c:v>-7.8906299999999999E-2</c:v>
                </c:pt>
                <c:pt idx="22344">
                  <c:v>-8.6718799999999999E-2</c:v>
                </c:pt>
                <c:pt idx="22345">
                  <c:v>-8.3593799999999996E-2</c:v>
                </c:pt>
                <c:pt idx="22346">
                  <c:v>-3.9843799999999999E-2</c:v>
                </c:pt>
                <c:pt idx="22347">
                  <c:v>-1.4843800000000001E-2</c:v>
                </c:pt>
                <c:pt idx="22348">
                  <c:v>-0.13750000000000001</c:v>
                </c:pt>
                <c:pt idx="22349">
                  <c:v>-0.109375</c:v>
                </c:pt>
                <c:pt idx="22350">
                  <c:v>-7.1093799999999999E-2</c:v>
                </c:pt>
                <c:pt idx="22351">
                  <c:v>-8.4375000000000006E-2</c:v>
                </c:pt>
                <c:pt idx="22352">
                  <c:v>-6.6406199999999999E-2</c:v>
                </c:pt>
                <c:pt idx="22353">
                  <c:v>-8.3593799999999996E-2</c:v>
                </c:pt>
                <c:pt idx="22354">
                  <c:v>-5.8593800000000001E-2</c:v>
                </c:pt>
                <c:pt idx="22355">
                  <c:v>-2.0312500000000001E-2</c:v>
                </c:pt>
                <c:pt idx="22356">
                  <c:v>-0.110156</c:v>
                </c:pt>
                <c:pt idx="22357">
                  <c:v>-0.13671900000000001</c:v>
                </c:pt>
                <c:pt idx="22358">
                  <c:v>-8.2812499999999997E-2</c:v>
                </c:pt>
                <c:pt idx="22359">
                  <c:v>-0.100781</c:v>
                </c:pt>
                <c:pt idx="22360">
                  <c:v>-7.8906299999999999E-2</c:v>
                </c:pt>
                <c:pt idx="22361">
                  <c:v>-7.8125E-2</c:v>
                </c:pt>
                <c:pt idx="22362">
                  <c:v>-6.7968799999999996E-2</c:v>
                </c:pt>
                <c:pt idx="22363">
                  <c:v>-4.4531300000000003E-2</c:v>
                </c:pt>
                <c:pt idx="22364">
                  <c:v>-9.0624999999999997E-2</c:v>
                </c:pt>
                <c:pt idx="22365">
                  <c:v>-8.8281200000000004E-2</c:v>
                </c:pt>
                <c:pt idx="22366">
                  <c:v>-5.7031199999999997E-2</c:v>
                </c:pt>
                <c:pt idx="22367">
                  <c:v>-8.6718799999999999E-2</c:v>
                </c:pt>
                <c:pt idx="22368">
                  <c:v>-3.3593699999999997E-2</c:v>
                </c:pt>
                <c:pt idx="22369">
                  <c:v>-7.03125E-2</c:v>
                </c:pt>
                <c:pt idx="22370">
                  <c:v>-8.2031199999999999E-2</c:v>
                </c:pt>
                <c:pt idx="22371">
                  <c:v>-3.3593699999999997E-2</c:v>
                </c:pt>
                <c:pt idx="22372">
                  <c:v>-5.9374999999999997E-2</c:v>
                </c:pt>
                <c:pt idx="22373">
                  <c:v>-6.25E-2</c:v>
                </c:pt>
                <c:pt idx="22374">
                  <c:v>-2.0312500000000001E-2</c:v>
                </c:pt>
                <c:pt idx="22375">
                  <c:v>-8.8281200000000004E-2</c:v>
                </c:pt>
                <c:pt idx="22376">
                  <c:v>-7.8125000000000004E-4</c:v>
                </c:pt>
                <c:pt idx="22377">
                  <c:v>-8.5937500000000007E-3</c:v>
                </c:pt>
                <c:pt idx="22378">
                  <c:v>-0.146094</c:v>
                </c:pt>
                <c:pt idx="22379">
                  <c:v>-9.2968800000000004E-2</c:v>
                </c:pt>
                <c:pt idx="22380">
                  <c:v>-5.7031199999999997E-2</c:v>
                </c:pt>
                <c:pt idx="22381">
                  <c:v>1.2500000000000001E-2</c:v>
                </c:pt>
                <c:pt idx="22382">
                  <c:v>1.9531199999999999E-2</c:v>
                </c:pt>
                <c:pt idx="22383">
                  <c:v>-3.90625E-2</c:v>
                </c:pt>
                <c:pt idx="22384">
                  <c:v>-0.117188</c:v>
                </c:pt>
                <c:pt idx="22385">
                  <c:v>-7.9687499999999994E-2</c:v>
                </c:pt>
                <c:pt idx="22386">
                  <c:v>-3.90625E-2</c:v>
                </c:pt>
                <c:pt idx="22387">
                  <c:v>-4.6874999999999998E-3</c:v>
                </c:pt>
                <c:pt idx="22388">
                  <c:v>-9.8437499999999997E-2</c:v>
                </c:pt>
                <c:pt idx="22389">
                  <c:v>-9.2187500000000006E-2</c:v>
                </c:pt>
                <c:pt idx="22390">
                  <c:v>-3.8281299999999997E-2</c:v>
                </c:pt>
                <c:pt idx="22391">
                  <c:v>-3.2031299999999999E-2</c:v>
                </c:pt>
                <c:pt idx="22392">
                  <c:v>7.8125000000000004E-4</c:v>
                </c:pt>
                <c:pt idx="22393">
                  <c:v>-2.8125000000000001E-2</c:v>
                </c:pt>
                <c:pt idx="22394">
                  <c:v>-5.5468799999999999E-2</c:v>
                </c:pt>
                <c:pt idx="22395">
                  <c:v>-3.5937499999999997E-2</c:v>
                </c:pt>
                <c:pt idx="22396">
                  <c:v>-7.1874999999999994E-2</c:v>
                </c:pt>
                <c:pt idx="22397">
                  <c:v>-0.135938</c:v>
                </c:pt>
                <c:pt idx="22398">
                  <c:v>-9.2968800000000004E-2</c:v>
                </c:pt>
                <c:pt idx="22399">
                  <c:v>-4.4531300000000003E-2</c:v>
                </c:pt>
                <c:pt idx="22400">
                  <c:v>-2.7343800000000001E-2</c:v>
                </c:pt>
                <c:pt idx="22401">
                  <c:v>-8.0468700000000004E-2</c:v>
                </c:pt>
                <c:pt idx="22402">
                  <c:v>-3.8281299999999997E-2</c:v>
                </c:pt>
                <c:pt idx="22403">
                  <c:v>-5.3906299999999997E-2</c:v>
                </c:pt>
                <c:pt idx="22404">
                  <c:v>-7.4999999999999997E-2</c:v>
                </c:pt>
                <c:pt idx="22405">
                  <c:v>-5.1562499999999997E-2</c:v>
                </c:pt>
                <c:pt idx="22406">
                  <c:v>-2.5781200000000001E-2</c:v>
                </c:pt>
                <c:pt idx="22407">
                  <c:v>-5.0781199999999999E-2</c:v>
                </c:pt>
                <c:pt idx="22408">
                  <c:v>-6.25E-2</c:v>
                </c:pt>
                <c:pt idx="22409">
                  <c:v>-4.3749999999999997E-2</c:v>
                </c:pt>
                <c:pt idx="22410">
                  <c:v>-1.5625E-2</c:v>
                </c:pt>
                <c:pt idx="22411">
                  <c:v>-2.5781200000000001E-2</c:v>
                </c:pt>
                <c:pt idx="22412">
                  <c:v>-3.4375000000000003E-2</c:v>
                </c:pt>
                <c:pt idx="22413">
                  <c:v>-3.0468800000000001E-2</c:v>
                </c:pt>
                <c:pt idx="22414">
                  <c:v>-5.0781199999999999E-2</c:v>
                </c:pt>
                <c:pt idx="22415">
                  <c:v>-8.5156300000000004E-2</c:v>
                </c:pt>
                <c:pt idx="22416">
                  <c:v>-6.4843700000000004E-2</c:v>
                </c:pt>
                <c:pt idx="22417">
                  <c:v>-6.0156300000000003E-2</c:v>
                </c:pt>
                <c:pt idx="22418">
                  <c:v>-5.7031199999999997E-2</c:v>
                </c:pt>
                <c:pt idx="22419">
                  <c:v>-2.1093799999999999E-2</c:v>
                </c:pt>
                <c:pt idx="22420">
                  <c:v>-2.1874999999999999E-2</c:v>
                </c:pt>
                <c:pt idx="22421">
                  <c:v>-7.6562500000000006E-2</c:v>
                </c:pt>
                <c:pt idx="22422">
                  <c:v>-6.5625000000000003E-2</c:v>
                </c:pt>
                <c:pt idx="22423">
                  <c:v>-6.9531300000000004E-2</c:v>
                </c:pt>
                <c:pt idx="22424">
                  <c:v>-5.9374999999999997E-2</c:v>
                </c:pt>
                <c:pt idx="22425">
                  <c:v>-7.1093799999999999E-2</c:v>
                </c:pt>
                <c:pt idx="22426">
                  <c:v>-7.1874999999999994E-2</c:v>
                </c:pt>
                <c:pt idx="22427">
                  <c:v>1.2500000000000001E-2</c:v>
                </c:pt>
                <c:pt idx="22428">
                  <c:v>-3.4375000000000003E-2</c:v>
                </c:pt>
                <c:pt idx="22429">
                  <c:v>-9.2187500000000006E-2</c:v>
                </c:pt>
                <c:pt idx="22430">
                  <c:v>-6.0937499999999999E-2</c:v>
                </c:pt>
                <c:pt idx="22431">
                  <c:v>-5.8593800000000001E-2</c:v>
                </c:pt>
                <c:pt idx="22432">
                  <c:v>-6.25E-2</c:v>
                </c:pt>
                <c:pt idx="22433">
                  <c:v>-6.0156300000000003E-2</c:v>
                </c:pt>
                <c:pt idx="22434">
                  <c:v>-5.7031199999999997E-2</c:v>
                </c:pt>
                <c:pt idx="22435">
                  <c:v>1.7187500000000001E-2</c:v>
                </c:pt>
                <c:pt idx="22436">
                  <c:v>-2.8125000000000001E-2</c:v>
                </c:pt>
                <c:pt idx="22437">
                  <c:v>-0.10312499999999999</c:v>
                </c:pt>
                <c:pt idx="22438">
                  <c:v>-9.0624999999999997E-2</c:v>
                </c:pt>
                <c:pt idx="22439">
                  <c:v>-9.2187500000000006E-2</c:v>
                </c:pt>
                <c:pt idx="22440">
                  <c:v>-6.5625000000000003E-2</c:v>
                </c:pt>
                <c:pt idx="22441">
                  <c:v>-7.2656200000000004E-2</c:v>
                </c:pt>
                <c:pt idx="22442">
                  <c:v>-7.9687499999999994E-2</c:v>
                </c:pt>
                <c:pt idx="22443">
                  <c:v>7.8125000000000004E-4</c:v>
                </c:pt>
                <c:pt idx="22444">
                  <c:v>-1.0937499999999999E-2</c:v>
                </c:pt>
                <c:pt idx="22445">
                  <c:v>-6.3281299999999999E-2</c:v>
                </c:pt>
                <c:pt idx="22446">
                  <c:v>-0.13437499999999999</c:v>
                </c:pt>
                <c:pt idx="22447">
                  <c:v>-9.375E-2</c:v>
                </c:pt>
                <c:pt idx="22448">
                  <c:v>-6.0156300000000003E-2</c:v>
                </c:pt>
                <c:pt idx="22449">
                  <c:v>-4.7656299999999999E-2</c:v>
                </c:pt>
                <c:pt idx="22450">
                  <c:v>-0.108594</c:v>
                </c:pt>
                <c:pt idx="22451">
                  <c:v>-4.9218699999999997E-2</c:v>
                </c:pt>
                <c:pt idx="22452">
                  <c:v>-3.1250000000000002E-3</c:v>
                </c:pt>
                <c:pt idx="22453">
                  <c:v>-3.8281299999999997E-2</c:v>
                </c:pt>
                <c:pt idx="22454">
                  <c:v>-1.3281299999999999E-2</c:v>
                </c:pt>
                <c:pt idx="22455">
                  <c:v>-6.5625000000000003E-2</c:v>
                </c:pt>
                <c:pt idx="22456">
                  <c:v>-0.119531</c:v>
                </c:pt>
                <c:pt idx="22457">
                  <c:v>-7.1874999999999994E-2</c:v>
                </c:pt>
                <c:pt idx="22458">
                  <c:v>-2.1874999999999999E-2</c:v>
                </c:pt>
                <c:pt idx="22459">
                  <c:v>-5.1562499999999997E-2</c:v>
                </c:pt>
                <c:pt idx="22460">
                  <c:v>-9.2968800000000004E-2</c:v>
                </c:pt>
                <c:pt idx="22461">
                  <c:v>-0.10546899999999999</c:v>
                </c:pt>
                <c:pt idx="22462">
                  <c:v>-3.90625E-2</c:v>
                </c:pt>
                <c:pt idx="22463">
                  <c:v>3.7499999999999999E-2</c:v>
                </c:pt>
                <c:pt idx="22464">
                  <c:v>-3.90625E-3</c:v>
                </c:pt>
                <c:pt idx="22465">
                  <c:v>1.5625E-2</c:v>
                </c:pt>
                <c:pt idx="22466">
                  <c:v>-2.8125000000000001E-2</c:v>
                </c:pt>
                <c:pt idx="22467">
                  <c:v>-0.110156</c:v>
                </c:pt>
                <c:pt idx="22468">
                  <c:v>-0.15468699999999999</c:v>
                </c:pt>
                <c:pt idx="22469">
                  <c:v>-8.2031199999999999E-2</c:v>
                </c:pt>
                <c:pt idx="22470">
                  <c:v>3.4375000000000003E-2</c:v>
                </c:pt>
                <c:pt idx="22471">
                  <c:v>0.13203100000000001</c:v>
                </c:pt>
                <c:pt idx="22472">
                  <c:v>-8.3593799999999996E-2</c:v>
                </c:pt>
                <c:pt idx="22473">
                  <c:v>-2.1874999999999999E-2</c:v>
                </c:pt>
                <c:pt idx="22474">
                  <c:v>-0.120313</c:v>
                </c:pt>
                <c:pt idx="22475">
                  <c:v>-0.16953099999999999</c:v>
                </c:pt>
                <c:pt idx="22476">
                  <c:v>-0.10312499999999999</c:v>
                </c:pt>
                <c:pt idx="22477">
                  <c:v>-6.0937499999999999E-2</c:v>
                </c:pt>
                <c:pt idx="22478">
                  <c:v>-2.1874999999999999E-2</c:v>
                </c:pt>
                <c:pt idx="22479">
                  <c:v>-7.3437500000000003E-2</c:v>
                </c:pt>
                <c:pt idx="22480">
                  <c:v>-9.5312499999999994E-2</c:v>
                </c:pt>
                <c:pt idx="22481">
                  <c:v>-8.4375000000000006E-2</c:v>
                </c:pt>
                <c:pt idx="22482">
                  <c:v>-3.5156199999999999E-2</c:v>
                </c:pt>
                <c:pt idx="22483">
                  <c:v>-4.1406199999999997E-2</c:v>
                </c:pt>
                <c:pt idx="22484">
                  <c:v>-6.25E-2</c:v>
                </c:pt>
                <c:pt idx="22485">
                  <c:v>-9.0624999999999997E-2</c:v>
                </c:pt>
                <c:pt idx="22486">
                  <c:v>-1.4843800000000001E-2</c:v>
                </c:pt>
                <c:pt idx="22487">
                  <c:v>-8.0468700000000004E-2</c:v>
                </c:pt>
                <c:pt idx="22488">
                  <c:v>-0.100781</c:v>
                </c:pt>
                <c:pt idx="22489">
                  <c:v>-4.8437500000000001E-2</c:v>
                </c:pt>
                <c:pt idx="22490">
                  <c:v>-2.34375E-2</c:v>
                </c:pt>
                <c:pt idx="22491">
                  <c:v>-5.46875E-2</c:v>
                </c:pt>
                <c:pt idx="22492">
                  <c:v>-7.7343800000000004E-2</c:v>
                </c:pt>
                <c:pt idx="22493">
                  <c:v>-9.8437499999999997E-2</c:v>
                </c:pt>
                <c:pt idx="22494">
                  <c:v>-2.6562499999999999E-2</c:v>
                </c:pt>
                <c:pt idx="22495">
                  <c:v>-5.7812500000000003E-2</c:v>
                </c:pt>
                <c:pt idx="22496">
                  <c:v>-7.3437500000000003E-2</c:v>
                </c:pt>
                <c:pt idx="22497">
                  <c:v>-1.7187500000000001E-2</c:v>
                </c:pt>
                <c:pt idx="22498">
                  <c:v>-3.8281299999999997E-2</c:v>
                </c:pt>
                <c:pt idx="22499">
                  <c:v>-9.2187500000000006E-2</c:v>
                </c:pt>
                <c:pt idx="22500">
                  <c:v>-8.0468700000000004E-2</c:v>
                </c:pt>
                <c:pt idx="22501">
                  <c:v>-5.1562499999999997E-2</c:v>
                </c:pt>
                <c:pt idx="22502">
                  <c:v>-3.5937499999999997E-2</c:v>
                </c:pt>
                <c:pt idx="22503">
                  <c:v>-4.8437500000000001E-2</c:v>
                </c:pt>
                <c:pt idx="22504">
                  <c:v>-6.3281299999999999E-2</c:v>
                </c:pt>
                <c:pt idx="22505">
                  <c:v>-3.5937499999999997E-2</c:v>
                </c:pt>
                <c:pt idx="22506">
                  <c:v>-5.46875E-2</c:v>
                </c:pt>
                <c:pt idx="22507">
                  <c:v>-5.1562499999999997E-2</c:v>
                </c:pt>
                <c:pt idx="22508">
                  <c:v>-8.4375000000000006E-2</c:v>
                </c:pt>
                <c:pt idx="22509">
                  <c:v>-7.3437500000000003E-2</c:v>
                </c:pt>
                <c:pt idx="22510">
                  <c:v>-1.7187500000000001E-2</c:v>
                </c:pt>
                <c:pt idx="22511">
                  <c:v>-4.0625000000000001E-2</c:v>
                </c:pt>
                <c:pt idx="22512">
                  <c:v>-0.1</c:v>
                </c:pt>
                <c:pt idx="22513">
                  <c:v>-8.5156300000000004E-2</c:v>
                </c:pt>
                <c:pt idx="22514">
                  <c:v>-3.0468800000000001E-2</c:v>
                </c:pt>
                <c:pt idx="22515">
                  <c:v>-2.4218799999999999E-2</c:v>
                </c:pt>
                <c:pt idx="22516">
                  <c:v>-3.125E-2</c:v>
                </c:pt>
                <c:pt idx="22517">
                  <c:v>-0.12109399999999999</c:v>
                </c:pt>
                <c:pt idx="22518">
                  <c:v>-0.1125</c:v>
                </c:pt>
                <c:pt idx="22519">
                  <c:v>-5.0781199999999999E-2</c:v>
                </c:pt>
                <c:pt idx="22520">
                  <c:v>-5.3124999999999999E-2</c:v>
                </c:pt>
                <c:pt idx="22521">
                  <c:v>-8.3593799999999996E-2</c:v>
                </c:pt>
                <c:pt idx="22522">
                  <c:v>-7.3437500000000003E-2</c:v>
                </c:pt>
                <c:pt idx="22523">
                  <c:v>-4.0625000000000001E-2</c:v>
                </c:pt>
                <c:pt idx="22524">
                  <c:v>-1.3281299999999999E-2</c:v>
                </c:pt>
                <c:pt idx="22525">
                  <c:v>-2.4218799999999999E-2</c:v>
                </c:pt>
                <c:pt idx="22526">
                  <c:v>-2.5781200000000001E-2</c:v>
                </c:pt>
                <c:pt idx="22527">
                  <c:v>-0.1125</c:v>
                </c:pt>
                <c:pt idx="22528">
                  <c:v>-6.4843700000000004E-2</c:v>
                </c:pt>
                <c:pt idx="22529">
                  <c:v>-7.1874999999999994E-2</c:v>
                </c:pt>
                <c:pt idx="22530">
                  <c:v>-7.0312500000000002E-3</c:v>
                </c:pt>
                <c:pt idx="22531">
                  <c:v>-3.1250000000000002E-3</c:v>
                </c:pt>
                <c:pt idx="22532">
                  <c:v>-0.14765600000000001</c:v>
                </c:pt>
                <c:pt idx="22533">
                  <c:v>-0.125781</c:v>
                </c:pt>
                <c:pt idx="22534">
                  <c:v>-6.1718799999999997E-2</c:v>
                </c:pt>
                <c:pt idx="22535">
                  <c:v>2.4218699999999999E-2</c:v>
                </c:pt>
                <c:pt idx="22536">
                  <c:v>-2.3437499999999999E-3</c:v>
                </c:pt>
                <c:pt idx="22537">
                  <c:v>-9.2968800000000004E-2</c:v>
                </c:pt>
                <c:pt idx="22538">
                  <c:v>-0.129688</c:v>
                </c:pt>
                <c:pt idx="22539">
                  <c:v>-8.2812499999999997E-2</c:v>
                </c:pt>
                <c:pt idx="22540">
                  <c:v>-4.1406199999999997E-2</c:v>
                </c:pt>
                <c:pt idx="22541">
                  <c:v>8.6718699999999996E-2</c:v>
                </c:pt>
                <c:pt idx="22542">
                  <c:v>-2.1093799999999999E-2</c:v>
                </c:pt>
                <c:pt idx="22543">
                  <c:v>-0.13671900000000001</c:v>
                </c:pt>
                <c:pt idx="22544">
                  <c:v>-7.8125E-2</c:v>
                </c:pt>
                <c:pt idx="22545">
                  <c:v>-6.4843700000000004E-2</c:v>
                </c:pt>
                <c:pt idx="22546">
                  <c:v>-5.7031199999999997E-2</c:v>
                </c:pt>
                <c:pt idx="22547">
                  <c:v>-6.7187499999999997E-2</c:v>
                </c:pt>
                <c:pt idx="22548">
                  <c:v>-6.3281299999999999E-2</c:v>
                </c:pt>
                <c:pt idx="22549">
                  <c:v>-0.05</c:v>
                </c:pt>
                <c:pt idx="22550">
                  <c:v>-5.5468799999999999E-2</c:v>
                </c:pt>
                <c:pt idx="22551">
                  <c:v>-5.3906299999999997E-2</c:v>
                </c:pt>
                <c:pt idx="22552">
                  <c:v>-4.7656299999999999E-2</c:v>
                </c:pt>
                <c:pt idx="22553">
                  <c:v>-1.40625E-2</c:v>
                </c:pt>
                <c:pt idx="22554">
                  <c:v>-3.4375000000000003E-2</c:v>
                </c:pt>
                <c:pt idx="22555">
                  <c:v>-4.9218699999999997E-2</c:v>
                </c:pt>
                <c:pt idx="22556">
                  <c:v>-5.1562499999999997E-2</c:v>
                </c:pt>
                <c:pt idx="22557">
                  <c:v>-4.0625000000000001E-2</c:v>
                </c:pt>
                <c:pt idx="22558">
                  <c:v>3.7499999999999999E-2</c:v>
                </c:pt>
                <c:pt idx="22559">
                  <c:v>-3.3593699999999997E-2</c:v>
                </c:pt>
                <c:pt idx="22560">
                  <c:v>-0.101562</c:v>
                </c:pt>
                <c:pt idx="22561">
                  <c:v>-8.6718799999999999E-2</c:v>
                </c:pt>
                <c:pt idx="22562">
                  <c:v>-4.1406199999999997E-2</c:v>
                </c:pt>
                <c:pt idx="22563">
                  <c:v>-6.7187499999999997E-2</c:v>
                </c:pt>
                <c:pt idx="22564">
                  <c:v>-8.6718799999999999E-2</c:v>
                </c:pt>
                <c:pt idx="22565">
                  <c:v>-6.0156300000000003E-2</c:v>
                </c:pt>
                <c:pt idx="22566">
                  <c:v>4.6875E-2</c:v>
                </c:pt>
                <c:pt idx="22567">
                  <c:v>-7.4999999999999997E-2</c:v>
                </c:pt>
                <c:pt idx="22568">
                  <c:v>-0.140625</c:v>
                </c:pt>
                <c:pt idx="22569">
                  <c:v>-4.5312499999999999E-2</c:v>
                </c:pt>
                <c:pt idx="22570">
                  <c:v>-3.2031299999999999E-2</c:v>
                </c:pt>
                <c:pt idx="22571">
                  <c:v>-7.4999999999999997E-2</c:v>
                </c:pt>
                <c:pt idx="22572">
                  <c:v>-6.3281299999999999E-2</c:v>
                </c:pt>
                <c:pt idx="22573">
                  <c:v>-5.46875E-2</c:v>
                </c:pt>
                <c:pt idx="22574">
                  <c:v>1.40625E-2</c:v>
                </c:pt>
                <c:pt idx="22575">
                  <c:v>-0.05</c:v>
                </c:pt>
                <c:pt idx="22576">
                  <c:v>-0.10546899999999999</c:v>
                </c:pt>
                <c:pt idx="22577">
                  <c:v>-2.6562499999999999E-2</c:v>
                </c:pt>
                <c:pt idx="22578">
                  <c:v>-3.5156199999999999E-2</c:v>
                </c:pt>
                <c:pt idx="22579">
                  <c:v>-5.7031199999999997E-2</c:v>
                </c:pt>
                <c:pt idx="22580">
                  <c:v>-8.5156300000000004E-2</c:v>
                </c:pt>
                <c:pt idx="22581">
                  <c:v>-3.125E-2</c:v>
                </c:pt>
                <c:pt idx="22582">
                  <c:v>8.5937500000000007E-3</c:v>
                </c:pt>
                <c:pt idx="22583">
                  <c:v>-0.05</c:v>
                </c:pt>
                <c:pt idx="22584">
                  <c:v>-0.104688</c:v>
                </c:pt>
                <c:pt idx="22585">
                  <c:v>-7.0312500000000002E-3</c:v>
                </c:pt>
                <c:pt idx="22586">
                  <c:v>-4.8437500000000001E-2</c:v>
                </c:pt>
                <c:pt idx="22587">
                  <c:v>-0.107031</c:v>
                </c:pt>
                <c:pt idx="22588">
                  <c:v>-8.9843800000000001E-2</c:v>
                </c:pt>
                <c:pt idx="22589">
                  <c:v>-4.4531300000000003E-2</c:v>
                </c:pt>
                <c:pt idx="22590">
                  <c:v>3.5937499999999997E-2</c:v>
                </c:pt>
                <c:pt idx="22591">
                  <c:v>-1.8749999999999999E-2</c:v>
                </c:pt>
                <c:pt idx="22592">
                  <c:v>-9.6875000000000003E-2</c:v>
                </c:pt>
                <c:pt idx="22593">
                  <c:v>1.40625E-2</c:v>
                </c:pt>
                <c:pt idx="22594">
                  <c:v>-0.05</c:v>
                </c:pt>
                <c:pt idx="22595">
                  <c:v>-0.102344</c:v>
                </c:pt>
                <c:pt idx="22596">
                  <c:v>-8.6718799999999999E-2</c:v>
                </c:pt>
                <c:pt idx="22597">
                  <c:v>-4.9218699999999997E-2</c:v>
                </c:pt>
                <c:pt idx="22598">
                  <c:v>1.5625000000000001E-3</c:v>
                </c:pt>
                <c:pt idx="22599">
                  <c:v>-3.0468800000000001E-2</c:v>
                </c:pt>
                <c:pt idx="22600">
                  <c:v>-0.109375</c:v>
                </c:pt>
                <c:pt idx="22601">
                  <c:v>-6.2500000000000003E-3</c:v>
                </c:pt>
                <c:pt idx="22602">
                  <c:v>-5.8593800000000001E-2</c:v>
                </c:pt>
                <c:pt idx="22603">
                  <c:v>-9.4531299999999999E-2</c:v>
                </c:pt>
                <c:pt idx="22604">
                  <c:v>-0.1</c:v>
                </c:pt>
                <c:pt idx="22605">
                  <c:v>-7.2656200000000004E-2</c:v>
                </c:pt>
                <c:pt idx="22606">
                  <c:v>1.2500000000000001E-2</c:v>
                </c:pt>
                <c:pt idx="22607">
                  <c:v>-2.4218799999999999E-2</c:v>
                </c:pt>
                <c:pt idx="22608">
                  <c:v>-0.10625</c:v>
                </c:pt>
                <c:pt idx="22609">
                  <c:v>-4.7656299999999999E-2</c:v>
                </c:pt>
                <c:pt idx="22610">
                  <c:v>-8.0468700000000004E-2</c:v>
                </c:pt>
                <c:pt idx="22611">
                  <c:v>-9.6093700000000004E-2</c:v>
                </c:pt>
                <c:pt idx="22612">
                  <c:v>-8.2812499999999997E-2</c:v>
                </c:pt>
                <c:pt idx="22613">
                  <c:v>-6.9531300000000004E-2</c:v>
                </c:pt>
                <c:pt idx="22614">
                  <c:v>-2.34375E-2</c:v>
                </c:pt>
                <c:pt idx="22615">
                  <c:v>3.8281200000000001E-2</c:v>
                </c:pt>
                <c:pt idx="22616">
                  <c:v>-9.6093700000000004E-2</c:v>
                </c:pt>
                <c:pt idx="22617">
                  <c:v>-8.8281200000000004E-2</c:v>
                </c:pt>
                <c:pt idx="22618">
                  <c:v>-0.101562</c:v>
                </c:pt>
                <c:pt idx="22619">
                  <c:v>-6.6406199999999999E-2</c:v>
                </c:pt>
                <c:pt idx="22620">
                  <c:v>-8.2812499999999997E-2</c:v>
                </c:pt>
                <c:pt idx="22621">
                  <c:v>-0.11093799999999999</c:v>
                </c:pt>
                <c:pt idx="22622">
                  <c:v>-5.7812500000000003E-2</c:v>
                </c:pt>
                <c:pt idx="22623">
                  <c:v>5.8593800000000001E-2</c:v>
                </c:pt>
                <c:pt idx="22624">
                  <c:v>-9.1406299999999996E-2</c:v>
                </c:pt>
                <c:pt idx="22625">
                  <c:v>-0.10312499999999999</c:v>
                </c:pt>
                <c:pt idx="22626">
                  <c:v>-0.10312499999999999</c:v>
                </c:pt>
                <c:pt idx="22627">
                  <c:v>-7.1093799999999999E-2</c:v>
                </c:pt>
                <c:pt idx="22628">
                  <c:v>-7.4218800000000001E-2</c:v>
                </c:pt>
                <c:pt idx="22629">
                  <c:v>-8.9843800000000001E-2</c:v>
                </c:pt>
                <c:pt idx="22630">
                  <c:v>-5.46875E-2</c:v>
                </c:pt>
                <c:pt idx="22631">
                  <c:v>6.8750000000000006E-2</c:v>
                </c:pt>
                <c:pt idx="22632">
                  <c:v>-6.4843700000000004E-2</c:v>
                </c:pt>
                <c:pt idx="22633">
                  <c:v>-8.0468700000000004E-2</c:v>
                </c:pt>
                <c:pt idx="22634">
                  <c:v>-8.2812499999999997E-2</c:v>
                </c:pt>
                <c:pt idx="22635">
                  <c:v>-8.0468700000000004E-2</c:v>
                </c:pt>
                <c:pt idx="22636">
                  <c:v>-0.110156</c:v>
                </c:pt>
                <c:pt idx="22637">
                  <c:v>-7.4999999999999997E-2</c:v>
                </c:pt>
                <c:pt idx="22638">
                  <c:v>-5.3906299999999997E-2</c:v>
                </c:pt>
                <c:pt idx="22639">
                  <c:v>4.4531300000000003E-2</c:v>
                </c:pt>
                <c:pt idx="22640">
                  <c:v>-5.5468799999999999E-2</c:v>
                </c:pt>
                <c:pt idx="22641">
                  <c:v>-7.5781299999999996E-2</c:v>
                </c:pt>
                <c:pt idx="22642">
                  <c:v>-5.7812500000000003E-2</c:v>
                </c:pt>
                <c:pt idx="22643">
                  <c:v>-4.5312499999999999E-2</c:v>
                </c:pt>
                <c:pt idx="22644">
                  <c:v>-5.6250000000000001E-2</c:v>
                </c:pt>
                <c:pt idx="22645">
                  <c:v>-6.1718799999999997E-2</c:v>
                </c:pt>
                <c:pt idx="22646">
                  <c:v>-4.4531300000000003E-2</c:v>
                </c:pt>
                <c:pt idx="22647">
                  <c:v>4.2968800000000001E-2</c:v>
                </c:pt>
                <c:pt idx="22648">
                  <c:v>-5.9374999999999997E-2</c:v>
                </c:pt>
                <c:pt idx="22649">
                  <c:v>-9.375E-2</c:v>
                </c:pt>
                <c:pt idx="22650">
                  <c:v>-3.2812500000000001E-2</c:v>
                </c:pt>
                <c:pt idx="22651">
                  <c:v>-5.8593800000000001E-2</c:v>
                </c:pt>
                <c:pt idx="22652">
                  <c:v>-7.2656200000000004E-2</c:v>
                </c:pt>
                <c:pt idx="22653">
                  <c:v>-0.05</c:v>
                </c:pt>
                <c:pt idx="22654">
                  <c:v>-2.9687499999999999E-2</c:v>
                </c:pt>
                <c:pt idx="22655">
                  <c:v>4.2187500000000003E-2</c:v>
                </c:pt>
                <c:pt idx="22656">
                  <c:v>-3.7499999999999999E-2</c:v>
                </c:pt>
                <c:pt idx="22657">
                  <c:v>-0.10546899999999999</c:v>
                </c:pt>
                <c:pt idx="22658">
                  <c:v>-8.7499999999999994E-2</c:v>
                </c:pt>
                <c:pt idx="22659">
                  <c:v>-9.6093700000000004E-2</c:v>
                </c:pt>
                <c:pt idx="22660">
                  <c:v>-9.2187500000000006E-2</c:v>
                </c:pt>
                <c:pt idx="22661">
                  <c:v>-7.4218800000000001E-2</c:v>
                </c:pt>
                <c:pt idx="22662">
                  <c:v>-4.6093799999999997E-2</c:v>
                </c:pt>
                <c:pt idx="22663">
                  <c:v>-1.4843800000000001E-2</c:v>
                </c:pt>
                <c:pt idx="22664">
                  <c:v>-5.0781199999999999E-2</c:v>
                </c:pt>
                <c:pt idx="22665">
                  <c:v>-0.11328100000000001</c:v>
                </c:pt>
                <c:pt idx="22666">
                  <c:v>-8.59375E-2</c:v>
                </c:pt>
                <c:pt idx="22667">
                  <c:v>-7.7343800000000004E-2</c:v>
                </c:pt>
                <c:pt idx="22668">
                  <c:v>-6.8750000000000006E-2</c:v>
                </c:pt>
                <c:pt idx="22669">
                  <c:v>-6.8750000000000006E-2</c:v>
                </c:pt>
                <c:pt idx="22670">
                  <c:v>-3.3593699999999997E-2</c:v>
                </c:pt>
                <c:pt idx="22671">
                  <c:v>-2.7343800000000001E-2</c:v>
                </c:pt>
                <c:pt idx="22672">
                  <c:v>-5.6250000000000001E-2</c:v>
                </c:pt>
                <c:pt idx="22673">
                  <c:v>-0.1</c:v>
                </c:pt>
                <c:pt idx="22674">
                  <c:v>-4.3749999999999997E-2</c:v>
                </c:pt>
                <c:pt idx="22675">
                  <c:v>-6.3281299999999999E-2</c:v>
                </c:pt>
                <c:pt idx="22676">
                  <c:v>-7.8125E-2</c:v>
                </c:pt>
                <c:pt idx="22677">
                  <c:v>-4.5312499999999999E-2</c:v>
                </c:pt>
                <c:pt idx="22678">
                  <c:v>-5.8593800000000001E-2</c:v>
                </c:pt>
                <c:pt idx="22679">
                  <c:v>-4.4531300000000003E-2</c:v>
                </c:pt>
                <c:pt idx="22680">
                  <c:v>-6.25E-2</c:v>
                </c:pt>
                <c:pt idx="22681">
                  <c:v>-7.7343800000000004E-2</c:v>
                </c:pt>
                <c:pt idx="22682">
                  <c:v>-5.5468799999999999E-2</c:v>
                </c:pt>
                <c:pt idx="22683">
                  <c:v>-7.3437500000000003E-2</c:v>
                </c:pt>
                <c:pt idx="22684">
                  <c:v>-7.8125E-2</c:v>
                </c:pt>
                <c:pt idx="22685">
                  <c:v>-4.6093799999999997E-2</c:v>
                </c:pt>
                <c:pt idx="22686">
                  <c:v>-7.7343800000000004E-2</c:v>
                </c:pt>
                <c:pt idx="22687">
                  <c:v>-8.7499999999999994E-2</c:v>
                </c:pt>
                <c:pt idx="22688">
                  <c:v>-6.5625000000000003E-2</c:v>
                </c:pt>
                <c:pt idx="22689">
                  <c:v>-7.8906299999999999E-2</c:v>
                </c:pt>
                <c:pt idx="22690">
                  <c:v>-7.03125E-2</c:v>
                </c:pt>
                <c:pt idx="22691">
                  <c:v>-8.2031199999999999E-2</c:v>
                </c:pt>
                <c:pt idx="22692">
                  <c:v>-3.5156199999999999E-2</c:v>
                </c:pt>
                <c:pt idx="22693">
                  <c:v>-3.5156199999999999E-2</c:v>
                </c:pt>
                <c:pt idx="22694">
                  <c:v>-0.103906</c:v>
                </c:pt>
                <c:pt idx="22695">
                  <c:v>-9.1406299999999996E-2</c:v>
                </c:pt>
                <c:pt idx="22696">
                  <c:v>-8.2812499999999997E-2</c:v>
                </c:pt>
                <c:pt idx="22697">
                  <c:v>-6.7968799999999996E-2</c:v>
                </c:pt>
                <c:pt idx="22698">
                  <c:v>-7.8125E-2</c:v>
                </c:pt>
                <c:pt idx="22699">
                  <c:v>-6.0156300000000003E-2</c:v>
                </c:pt>
                <c:pt idx="22700">
                  <c:v>-4.1406199999999997E-2</c:v>
                </c:pt>
                <c:pt idx="22701">
                  <c:v>-2.8125000000000001E-2</c:v>
                </c:pt>
                <c:pt idx="22702">
                  <c:v>-8.9062500000000003E-2</c:v>
                </c:pt>
                <c:pt idx="22703">
                  <c:v>-6.7187499999999997E-2</c:v>
                </c:pt>
                <c:pt idx="22704">
                  <c:v>-0.110156</c:v>
                </c:pt>
                <c:pt idx="22705">
                  <c:v>-8.3593799999999996E-2</c:v>
                </c:pt>
                <c:pt idx="22706">
                  <c:v>-2.2656300000000001E-2</c:v>
                </c:pt>
                <c:pt idx="22707">
                  <c:v>-0.1</c:v>
                </c:pt>
                <c:pt idx="22708">
                  <c:v>-8.59375E-2</c:v>
                </c:pt>
                <c:pt idx="22709">
                  <c:v>-6.2500000000000003E-3</c:v>
                </c:pt>
                <c:pt idx="22710">
                  <c:v>-1.7968700000000001E-2</c:v>
                </c:pt>
                <c:pt idx="22711">
                  <c:v>1.2500000000000001E-2</c:v>
                </c:pt>
                <c:pt idx="22712">
                  <c:v>-0.13281200000000001</c:v>
                </c:pt>
                <c:pt idx="22713">
                  <c:v>-0.12109399999999999</c:v>
                </c:pt>
                <c:pt idx="22714">
                  <c:v>-3.2812500000000001E-2</c:v>
                </c:pt>
                <c:pt idx="22715">
                  <c:v>-8.2031199999999999E-2</c:v>
                </c:pt>
                <c:pt idx="22716">
                  <c:v>-9.6875000000000003E-2</c:v>
                </c:pt>
                <c:pt idx="22717">
                  <c:v>-4.2187500000000003E-2</c:v>
                </c:pt>
                <c:pt idx="22718">
                  <c:v>-3.8281299999999997E-2</c:v>
                </c:pt>
                <c:pt idx="22719">
                  <c:v>-2.7343800000000001E-2</c:v>
                </c:pt>
                <c:pt idx="22720">
                  <c:v>3.4375000000000003E-2</c:v>
                </c:pt>
                <c:pt idx="22721">
                  <c:v>-3.2812500000000001E-2</c:v>
                </c:pt>
                <c:pt idx="22722">
                  <c:v>-4.0625000000000001E-2</c:v>
                </c:pt>
                <c:pt idx="22723">
                  <c:v>-0.15625</c:v>
                </c:pt>
                <c:pt idx="22724">
                  <c:v>-0.1125</c:v>
                </c:pt>
                <c:pt idx="22725">
                  <c:v>-6.4843700000000004E-2</c:v>
                </c:pt>
                <c:pt idx="22726">
                  <c:v>1.8749999999999999E-2</c:v>
                </c:pt>
                <c:pt idx="22727">
                  <c:v>-5.5468799999999999E-2</c:v>
                </c:pt>
                <c:pt idx="22728">
                  <c:v>-0.15625</c:v>
                </c:pt>
                <c:pt idx="22729">
                  <c:v>-0.10781200000000001</c:v>
                </c:pt>
                <c:pt idx="22730">
                  <c:v>4.5312499999999999E-2</c:v>
                </c:pt>
                <c:pt idx="22731">
                  <c:v>0.125781</c:v>
                </c:pt>
                <c:pt idx="22732">
                  <c:v>-8.6718799999999999E-2</c:v>
                </c:pt>
                <c:pt idx="22733">
                  <c:v>-3.7499999999999999E-2</c:v>
                </c:pt>
                <c:pt idx="22734">
                  <c:v>-0.111719</c:v>
                </c:pt>
                <c:pt idx="22735">
                  <c:v>-0.13437499999999999</c:v>
                </c:pt>
                <c:pt idx="22736">
                  <c:v>-1.2500000000000001E-2</c:v>
                </c:pt>
                <c:pt idx="22737">
                  <c:v>-7.8125E-2</c:v>
                </c:pt>
                <c:pt idx="22738">
                  <c:v>-0.107031</c:v>
                </c:pt>
                <c:pt idx="22739">
                  <c:v>-7.03125E-2</c:v>
                </c:pt>
                <c:pt idx="22740">
                  <c:v>-8.4375000000000006E-2</c:v>
                </c:pt>
                <c:pt idx="22741">
                  <c:v>-9.0624999999999997E-2</c:v>
                </c:pt>
                <c:pt idx="22742">
                  <c:v>-6.25E-2</c:v>
                </c:pt>
                <c:pt idx="22743">
                  <c:v>-3.4375000000000003E-2</c:v>
                </c:pt>
                <c:pt idx="22744">
                  <c:v>-7.03125E-2</c:v>
                </c:pt>
                <c:pt idx="22745">
                  <c:v>-8.3593799999999996E-2</c:v>
                </c:pt>
                <c:pt idx="22746">
                  <c:v>-8.8281200000000004E-2</c:v>
                </c:pt>
                <c:pt idx="22747">
                  <c:v>-7.6562500000000006E-2</c:v>
                </c:pt>
                <c:pt idx="22748">
                  <c:v>-3.3593699999999997E-2</c:v>
                </c:pt>
                <c:pt idx="22749">
                  <c:v>-6.4843700000000004E-2</c:v>
                </c:pt>
                <c:pt idx="22750">
                  <c:v>-7.7343800000000004E-2</c:v>
                </c:pt>
                <c:pt idx="22751">
                  <c:v>-3.125E-2</c:v>
                </c:pt>
                <c:pt idx="22752">
                  <c:v>-8.6718799999999999E-2</c:v>
                </c:pt>
                <c:pt idx="22753">
                  <c:v>-8.8281200000000004E-2</c:v>
                </c:pt>
                <c:pt idx="22754">
                  <c:v>-7.8906299999999999E-2</c:v>
                </c:pt>
                <c:pt idx="22755">
                  <c:v>-2.2656300000000001E-2</c:v>
                </c:pt>
                <c:pt idx="22756">
                  <c:v>-5.7031199999999997E-2</c:v>
                </c:pt>
                <c:pt idx="22757">
                  <c:v>-0.1</c:v>
                </c:pt>
                <c:pt idx="22758">
                  <c:v>-6.25E-2</c:v>
                </c:pt>
                <c:pt idx="22759">
                  <c:v>-6.4843700000000004E-2</c:v>
                </c:pt>
                <c:pt idx="22760">
                  <c:v>-7.4218800000000001E-2</c:v>
                </c:pt>
                <c:pt idx="22761">
                  <c:v>-9.0624999999999997E-2</c:v>
                </c:pt>
                <c:pt idx="22762">
                  <c:v>-6.7187499999999997E-2</c:v>
                </c:pt>
                <c:pt idx="22763">
                  <c:v>-4.2968800000000001E-2</c:v>
                </c:pt>
                <c:pt idx="22764">
                  <c:v>-1.5625000000000001E-3</c:v>
                </c:pt>
                <c:pt idx="22765">
                  <c:v>-0.101562</c:v>
                </c:pt>
                <c:pt idx="22766">
                  <c:v>-0.11328100000000001</c:v>
                </c:pt>
                <c:pt idx="22767">
                  <c:v>-8.0468700000000004E-2</c:v>
                </c:pt>
                <c:pt idx="22768">
                  <c:v>-4.2187500000000003E-2</c:v>
                </c:pt>
                <c:pt idx="22769">
                  <c:v>-7.7343800000000004E-2</c:v>
                </c:pt>
                <c:pt idx="22770">
                  <c:v>-0.10546899999999999</c:v>
                </c:pt>
                <c:pt idx="22771">
                  <c:v>-4.5312499999999999E-2</c:v>
                </c:pt>
                <c:pt idx="22772">
                  <c:v>-3.2812500000000001E-2</c:v>
                </c:pt>
                <c:pt idx="22773">
                  <c:v>-2.0312500000000001E-2</c:v>
                </c:pt>
                <c:pt idx="22774">
                  <c:v>-6.0156300000000003E-2</c:v>
                </c:pt>
                <c:pt idx="22775">
                  <c:v>-8.7499999999999994E-2</c:v>
                </c:pt>
                <c:pt idx="22776">
                  <c:v>-0.103906</c:v>
                </c:pt>
                <c:pt idx="22777">
                  <c:v>-5.9374999999999997E-2</c:v>
                </c:pt>
                <c:pt idx="22778">
                  <c:v>-4.4531300000000003E-2</c:v>
                </c:pt>
                <c:pt idx="22779">
                  <c:v>1.0937499999999999E-2</c:v>
                </c:pt>
                <c:pt idx="22780">
                  <c:v>-0.12656300000000001</c:v>
                </c:pt>
                <c:pt idx="22781">
                  <c:v>-9.6093700000000004E-2</c:v>
                </c:pt>
                <c:pt idx="22782">
                  <c:v>-6.9531300000000004E-2</c:v>
                </c:pt>
                <c:pt idx="22783">
                  <c:v>1.0937499999999999E-2</c:v>
                </c:pt>
                <c:pt idx="22784">
                  <c:v>-3.0468800000000001E-2</c:v>
                </c:pt>
                <c:pt idx="22785">
                  <c:v>-4.1406199999999997E-2</c:v>
                </c:pt>
                <c:pt idx="22786">
                  <c:v>-3.5937499999999997E-2</c:v>
                </c:pt>
                <c:pt idx="22787">
                  <c:v>-4.8437500000000001E-2</c:v>
                </c:pt>
                <c:pt idx="22788">
                  <c:v>-4.1406199999999997E-2</c:v>
                </c:pt>
                <c:pt idx="22789">
                  <c:v>-7.6562500000000006E-2</c:v>
                </c:pt>
                <c:pt idx="22790">
                  <c:v>-0.129688</c:v>
                </c:pt>
                <c:pt idx="22791">
                  <c:v>-9.6875000000000003E-2</c:v>
                </c:pt>
                <c:pt idx="22792">
                  <c:v>-7.5781299999999996E-2</c:v>
                </c:pt>
                <c:pt idx="22793">
                  <c:v>-7.8906299999999999E-2</c:v>
                </c:pt>
                <c:pt idx="22794">
                  <c:v>-8.0468700000000004E-2</c:v>
                </c:pt>
                <c:pt idx="22795">
                  <c:v>-6.7187499999999997E-2</c:v>
                </c:pt>
                <c:pt idx="22796">
                  <c:v>-6.5625000000000003E-2</c:v>
                </c:pt>
                <c:pt idx="22797">
                  <c:v>-9.5312499999999994E-2</c:v>
                </c:pt>
                <c:pt idx="22798">
                  <c:v>-9.4531299999999999E-2</c:v>
                </c:pt>
                <c:pt idx="22799">
                  <c:v>-8.0468700000000004E-2</c:v>
                </c:pt>
                <c:pt idx="22800">
                  <c:v>-0.108594</c:v>
                </c:pt>
                <c:pt idx="22801">
                  <c:v>-0.110156</c:v>
                </c:pt>
                <c:pt idx="22802">
                  <c:v>-9.375E-2</c:v>
                </c:pt>
                <c:pt idx="22803">
                  <c:v>-8.0468700000000004E-2</c:v>
                </c:pt>
                <c:pt idx="22804">
                  <c:v>-0.05</c:v>
                </c:pt>
                <c:pt idx="22805">
                  <c:v>-5.8593800000000001E-2</c:v>
                </c:pt>
                <c:pt idx="22806">
                  <c:v>-5.9374999999999997E-2</c:v>
                </c:pt>
                <c:pt idx="22807">
                  <c:v>-6.8750000000000006E-2</c:v>
                </c:pt>
                <c:pt idx="22808">
                  <c:v>-6.6406199999999999E-2</c:v>
                </c:pt>
                <c:pt idx="22809">
                  <c:v>-7.6562500000000006E-2</c:v>
                </c:pt>
                <c:pt idx="22810">
                  <c:v>-7.1093799999999999E-2</c:v>
                </c:pt>
                <c:pt idx="22811">
                  <c:v>-4.7656299999999999E-2</c:v>
                </c:pt>
                <c:pt idx="22812">
                  <c:v>-1.7968700000000001E-2</c:v>
                </c:pt>
                <c:pt idx="22813">
                  <c:v>-7.3437500000000003E-2</c:v>
                </c:pt>
                <c:pt idx="22814">
                  <c:v>-8.9062500000000003E-2</c:v>
                </c:pt>
                <c:pt idx="22815">
                  <c:v>-7.8906299999999999E-2</c:v>
                </c:pt>
                <c:pt idx="22816">
                  <c:v>-6.8750000000000006E-2</c:v>
                </c:pt>
                <c:pt idx="22817">
                  <c:v>-7.2656200000000004E-2</c:v>
                </c:pt>
                <c:pt idx="22818">
                  <c:v>-7.1093799999999999E-2</c:v>
                </c:pt>
                <c:pt idx="22819">
                  <c:v>-4.0625000000000001E-2</c:v>
                </c:pt>
                <c:pt idx="22820">
                  <c:v>-2.2656300000000001E-2</c:v>
                </c:pt>
                <c:pt idx="22821">
                  <c:v>-5.7812500000000003E-2</c:v>
                </c:pt>
                <c:pt idx="22822">
                  <c:v>-0.117188</c:v>
                </c:pt>
                <c:pt idx="22823">
                  <c:v>-8.4375000000000006E-2</c:v>
                </c:pt>
                <c:pt idx="22824">
                  <c:v>-5.9374999999999997E-2</c:v>
                </c:pt>
                <c:pt idx="22825">
                  <c:v>-7.2656200000000004E-2</c:v>
                </c:pt>
                <c:pt idx="22826">
                  <c:v>-2.6562499999999999E-2</c:v>
                </c:pt>
                <c:pt idx="22827">
                  <c:v>-5.9374999999999997E-2</c:v>
                </c:pt>
                <c:pt idx="22828">
                  <c:v>-3.5156199999999999E-2</c:v>
                </c:pt>
                <c:pt idx="22829">
                  <c:v>-6.7187499999999997E-2</c:v>
                </c:pt>
                <c:pt idx="22830">
                  <c:v>-0.117188</c:v>
                </c:pt>
                <c:pt idx="22831">
                  <c:v>-9.5312499999999994E-2</c:v>
                </c:pt>
                <c:pt idx="22832">
                  <c:v>-6.5625000000000003E-2</c:v>
                </c:pt>
                <c:pt idx="22833">
                  <c:v>-3.90625E-2</c:v>
                </c:pt>
                <c:pt idx="22834">
                  <c:v>8.5937500000000007E-3</c:v>
                </c:pt>
                <c:pt idx="22835">
                  <c:v>-8.59375E-2</c:v>
                </c:pt>
                <c:pt idx="22836">
                  <c:v>-7.4218800000000001E-2</c:v>
                </c:pt>
                <c:pt idx="22837">
                  <c:v>-9.2968800000000004E-2</c:v>
                </c:pt>
                <c:pt idx="22838">
                  <c:v>-0.135938</c:v>
                </c:pt>
                <c:pt idx="22839">
                  <c:v>-0.13828099999999999</c:v>
                </c:pt>
                <c:pt idx="22840">
                  <c:v>-0.13906199999999999</c:v>
                </c:pt>
                <c:pt idx="22841">
                  <c:v>-8.6718799999999999E-2</c:v>
                </c:pt>
                <c:pt idx="22842">
                  <c:v>6.7968799999999996E-2</c:v>
                </c:pt>
                <c:pt idx="22843">
                  <c:v>-0.100781</c:v>
                </c:pt>
                <c:pt idx="22844">
                  <c:v>-0.119531</c:v>
                </c:pt>
                <c:pt idx="22845">
                  <c:v>-9.2968800000000004E-2</c:v>
                </c:pt>
                <c:pt idx="22846">
                  <c:v>-0.121875</c:v>
                </c:pt>
                <c:pt idx="22847">
                  <c:v>-0.11093799999999999</c:v>
                </c:pt>
                <c:pt idx="22848">
                  <c:v>-0.102344</c:v>
                </c:pt>
                <c:pt idx="22849">
                  <c:v>-8.5156300000000004E-2</c:v>
                </c:pt>
                <c:pt idx="22850">
                  <c:v>1.8749999999999999E-2</c:v>
                </c:pt>
                <c:pt idx="22851">
                  <c:v>-9.0624999999999997E-2</c:v>
                </c:pt>
                <c:pt idx="22852">
                  <c:v>-0.16484399999999999</c:v>
                </c:pt>
                <c:pt idx="22853">
                  <c:v>-0.11093799999999999</c:v>
                </c:pt>
                <c:pt idx="22854">
                  <c:v>-0.10546899999999999</c:v>
                </c:pt>
                <c:pt idx="22855">
                  <c:v>-0.108594</c:v>
                </c:pt>
                <c:pt idx="22856">
                  <c:v>-8.6718799999999999E-2</c:v>
                </c:pt>
                <c:pt idx="22857">
                  <c:v>-8.9843800000000001E-2</c:v>
                </c:pt>
                <c:pt idx="22858">
                  <c:v>3.7499999999999999E-2</c:v>
                </c:pt>
                <c:pt idx="22859">
                  <c:v>-8.2812499999999997E-2</c:v>
                </c:pt>
                <c:pt idx="22860">
                  <c:v>-0.18124999999999999</c:v>
                </c:pt>
                <c:pt idx="22861">
                  <c:v>-9.0624999999999997E-2</c:v>
                </c:pt>
                <c:pt idx="22862">
                  <c:v>-0.10312499999999999</c:v>
                </c:pt>
                <c:pt idx="22863">
                  <c:v>-6.5625000000000003E-2</c:v>
                </c:pt>
                <c:pt idx="22864">
                  <c:v>-7.5781299999999996E-2</c:v>
                </c:pt>
                <c:pt idx="22865">
                  <c:v>-6.8750000000000006E-2</c:v>
                </c:pt>
                <c:pt idx="22866">
                  <c:v>6.25E-2</c:v>
                </c:pt>
                <c:pt idx="22867">
                  <c:v>-5.46875E-2</c:v>
                </c:pt>
                <c:pt idx="22868">
                  <c:v>-0.16015599999999999</c:v>
                </c:pt>
                <c:pt idx="22869">
                  <c:v>-7.2656200000000004E-2</c:v>
                </c:pt>
                <c:pt idx="22870">
                  <c:v>-0.103906</c:v>
                </c:pt>
                <c:pt idx="22871">
                  <c:v>-0.120313</c:v>
                </c:pt>
                <c:pt idx="22872">
                  <c:v>-9.5312499999999994E-2</c:v>
                </c:pt>
                <c:pt idx="22873">
                  <c:v>-6.7187499999999997E-2</c:v>
                </c:pt>
                <c:pt idx="22874">
                  <c:v>4.4531300000000003E-2</c:v>
                </c:pt>
                <c:pt idx="22875">
                  <c:v>-7.5781299999999996E-2</c:v>
                </c:pt>
                <c:pt idx="22876">
                  <c:v>-0.176563</c:v>
                </c:pt>
                <c:pt idx="22877">
                  <c:v>-8.7499999999999994E-2</c:v>
                </c:pt>
                <c:pt idx="22878">
                  <c:v>-9.6093700000000004E-2</c:v>
                </c:pt>
                <c:pt idx="22879">
                  <c:v>-0.100781</c:v>
                </c:pt>
                <c:pt idx="22880">
                  <c:v>-9.6875000000000003E-2</c:v>
                </c:pt>
                <c:pt idx="22881">
                  <c:v>-7.9687499999999994E-2</c:v>
                </c:pt>
                <c:pt idx="22882">
                  <c:v>1.7187500000000001E-2</c:v>
                </c:pt>
                <c:pt idx="22883">
                  <c:v>-5.8593800000000001E-2</c:v>
                </c:pt>
                <c:pt idx="22884">
                  <c:v>-0.125</c:v>
                </c:pt>
                <c:pt idx="22885">
                  <c:v>-5.3124999999999999E-2</c:v>
                </c:pt>
                <c:pt idx="22886">
                  <c:v>-8.0468700000000004E-2</c:v>
                </c:pt>
                <c:pt idx="22887">
                  <c:v>-6.5625000000000003E-2</c:v>
                </c:pt>
                <c:pt idx="22888">
                  <c:v>-9.2968800000000004E-2</c:v>
                </c:pt>
                <c:pt idx="22889">
                  <c:v>-8.2812499999999997E-2</c:v>
                </c:pt>
                <c:pt idx="22890">
                  <c:v>1.8749999999999999E-2</c:v>
                </c:pt>
                <c:pt idx="22891">
                  <c:v>-2.1874999999999999E-2</c:v>
                </c:pt>
                <c:pt idx="22892">
                  <c:v>-8.7499999999999994E-2</c:v>
                </c:pt>
                <c:pt idx="22893">
                  <c:v>-4.3749999999999997E-2</c:v>
                </c:pt>
                <c:pt idx="22894">
                  <c:v>-5.3906299999999997E-2</c:v>
                </c:pt>
                <c:pt idx="22895">
                  <c:v>-4.0625000000000001E-2</c:v>
                </c:pt>
                <c:pt idx="22896">
                  <c:v>-5.7031199999999997E-2</c:v>
                </c:pt>
                <c:pt idx="22897">
                  <c:v>-9.7656199999999999E-2</c:v>
                </c:pt>
                <c:pt idx="22898">
                  <c:v>-3.9843799999999999E-2</c:v>
                </c:pt>
                <c:pt idx="22899">
                  <c:v>2.5000000000000001E-2</c:v>
                </c:pt>
                <c:pt idx="22900">
                  <c:v>-6.0156300000000003E-2</c:v>
                </c:pt>
                <c:pt idx="22901">
                  <c:v>-4.7656299999999999E-2</c:v>
                </c:pt>
                <c:pt idx="22902">
                  <c:v>-0.125</c:v>
                </c:pt>
                <c:pt idx="22903">
                  <c:v>-7.5781299999999996E-2</c:v>
                </c:pt>
                <c:pt idx="22904">
                  <c:v>-3.4375000000000003E-2</c:v>
                </c:pt>
                <c:pt idx="22905">
                  <c:v>-9.6875000000000003E-2</c:v>
                </c:pt>
                <c:pt idx="22906">
                  <c:v>-8.4375000000000006E-2</c:v>
                </c:pt>
                <c:pt idx="22907">
                  <c:v>-2.34375E-2</c:v>
                </c:pt>
                <c:pt idx="22908">
                  <c:v>-5.5468799999999999E-2</c:v>
                </c:pt>
                <c:pt idx="22909">
                  <c:v>2.1093799999999999E-2</c:v>
                </c:pt>
                <c:pt idx="22910">
                  <c:v>3.90625E-3</c:v>
                </c:pt>
                <c:pt idx="22911">
                  <c:v>-7.7343800000000004E-2</c:v>
                </c:pt>
                <c:pt idx="22912">
                  <c:v>-0.135156</c:v>
                </c:pt>
                <c:pt idx="22913">
                  <c:v>-0.135938</c:v>
                </c:pt>
                <c:pt idx="22914">
                  <c:v>-1.7187500000000001E-2</c:v>
                </c:pt>
                <c:pt idx="22915">
                  <c:v>-3.90625E-3</c:v>
                </c:pt>
                <c:pt idx="22916">
                  <c:v>-5.2343800000000003E-2</c:v>
                </c:pt>
                <c:pt idx="22917">
                  <c:v>-7.3437500000000003E-2</c:v>
                </c:pt>
                <c:pt idx="22918">
                  <c:v>-8.2031199999999999E-2</c:v>
                </c:pt>
                <c:pt idx="22919">
                  <c:v>-0.10312499999999999</c:v>
                </c:pt>
                <c:pt idx="22920">
                  <c:v>6.7968799999999996E-2</c:v>
                </c:pt>
                <c:pt idx="22921">
                  <c:v>-5.6250000000000001E-2</c:v>
                </c:pt>
                <c:pt idx="22922">
                  <c:v>-7.5781299999999996E-2</c:v>
                </c:pt>
                <c:pt idx="22923">
                  <c:v>-0.182813</c:v>
                </c:pt>
                <c:pt idx="22924">
                  <c:v>-0.13828099999999999</c:v>
                </c:pt>
                <c:pt idx="22925">
                  <c:v>4.4531300000000003E-2</c:v>
                </c:pt>
                <c:pt idx="22926">
                  <c:v>2.7343800000000001E-2</c:v>
                </c:pt>
                <c:pt idx="22927">
                  <c:v>-0.13281200000000001</c:v>
                </c:pt>
                <c:pt idx="22928">
                  <c:v>-0.141406</c:v>
                </c:pt>
                <c:pt idx="22929">
                  <c:v>-5.7031199999999997E-2</c:v>
                </c:pt>
                <c:pt idx="22930">
                  <c:v>-2.1093799999999999E-2</c:v>
                </c:pt>
                <c:pt idx="22931">
                  <c:v>-6.1718799999999997E-2</c:v>
                </c:pt>
                <c:pt idx="22932">
                  <c:v>-7.6562500000000006E-2</c:v>
                </c:pt>
                <c:pt idx="22933">
                  <c:v>-7.1874999999999994E-2</c:v>
                </c:pt>
                <c:pt idx="22934">
                  <c:v>-4.9218699999999997E-2</c:v>
                </c:pt>
                <c:pt idx="22935">
                  <c:v>-6.6406199999999999E-2</c:v>
                </c:pt>
                <c:pt idx="22936">
                  <c:v>-4.2187500000000003E-2</c:v>
                </c:pt>
                <c:pt idx="22937">
                  <c:v>-8.2031199999999999E-2</c:v>
                </c:pt>
                <c:pt idx="22938">
                  <c:v>-7.9687499999999994E-2</c:v>
                </c:pt>
                <c:pt idx="22939">
                  <c:v>-8.7499999999999994E-2</c:v>
                </c:pt>
                <c:pt idx="22940">
                  <c:v>-9.2968800000000004E-2</c:v>
                </c:pt>
                <c:pt idx="22941">
                  <c:v>-8.2031199999999999E-2</c:v>
                </c:pt>
                <c:pt idx="22942">
                  <c:v>-6.6406199999999999E-2</c:v>
                </c:pt>
                <c:pt idx="22943">
                  <c:v>-5.7031199999999997E-2</c:v>
                </c:pt>
                <c:pt idx="22944">
                  <c:v>-5.7812500000000003E-2</c:v>
                </c:pt>
                <c:pt idx="22945">
                  <c:v>-0.10625</c:v>
                </c:pt>
                <c:pt idx="22946">
                  <c:v>-4.2968800000000001E-2</c:v>
                </c:pt>
                <c:pt idx="22947">
                  <c:v>-5.0781199999999999E-2</c:v>
                </c:pt>
                <c:pt idx="22948">
                  <c:v>-0.103906</c:v>
                </c:pt>
                <c:pt idx="22949">
                  <c:v>-0.114063</c:v>
                </c:pt>
                <c:pt idx="22950">
                  <c:v>-7.0312500000000002E-3</c:v>
                </c:pt>
                <c:pt idx="22951">
                  <c:v>-7.1093799999999999E-2</c:v>
                </c:pt>
                <c:pt idx="22952">
                  <c:v>-3.90625E-2</c:v>
                </c:pt>
                <c:pt idx="22953">
                  <c:v>-0.140625</c:v>
                </c:pt>
                <c:pt idx="22954">
                  <c:v>-6.0937499999999999E-2</c:v>
                </c:pt>
                <c:pt idx="22955">
                  <c:v>-1.6406299999999999E-2</c:v>
                </c:pt>
                <c:pt idx="22956">
                  <c:v>-0.13828099999999999</c:v>
                </c:pt>
                <c:pt idx="22957">
                  <c:v>-0.125781</c:v>
                </c:pt>
                <c:pt idx="22958">
                  <c:v>3.1250000000000002E-3</c:v>
                </c:pt>
                <c:pt idx="22959">
                  <c:v>-2.6562499999999999E-2</c:v>
                </c:pt>
                <c:pt idx="22960">
                  <c:v>-3.8281299999999997E-2</c:v>
                </c:pt>
                <c:pt idx="22961">
                  <c:v>-0.15859400000000001</c:v>
                </c:pt>
                <c:pt idx="22962">
                  <c:v>-9.6093700000000004E-2</c:v>
                </c:pt>
                <c:pt idx="22963">
                  <c:v>-3.125E-2</c:v>
                </c:pt>
                <c:pt idx="22964">
                  <c:v>-0.11562500000000001</c:v>
                </c:pt>
                <c:pt idx="22965">
                  <c:v>-0.124219</c:v>
                </c:pt>
                <c:pt idx="22966">
                  <c:v>-2.5000000000000001E-2</c:v>
                </c:pt>
                <c:pt idx="22967">
                  <c:v>-4.2187500000000003E-2</c:v>
                </c:pt>
                <c:pt idx="22968">
                  <c:v>7.8125000000000004E-4</c:v>
                </c:pt>
                <c:pt idx="22969">
                  <c:v>-7.8125E-2</c:v>
                </c:pt>
                <c:pt idx="22970">
                  <c:v>-8.59375E-2</c:v>
                </c:pt>
                <c:pt idx="22971">
                  <c:v>-4.9218699999999997E-2</c:v>
                </c:pt>
                <c:pt idx="22972">
                  <c:v>-0.1</c:v>
                </c:pt>
                <c:pt idx="22973">
                  <c:v>-5.5468799999999999E-2</c:v>
                </c:pt>
                <c:pt idx="22974">
                  <c:v>-4.9218699999999997E-2</c:v>
                </c:pt>
                <c:pt idx="22975">
                  <c:v>-5.6250000000000001E-2</c:v>
                </c:pt>
                <c:pt idx="22976">
                  <c:v>-2.1874999999999999E-2</c:v>
                </c:pt>
                <c:pt idx="22977">
                  <c:v>4.7656200000000003E-2</c:v>
                </c:pt>
                <c:pt idx="22978">
                  <c:v>-1.8749999999999999E-2</c:v>
                </c:pt>
                <c:pt idx="22979">
                  <c:v>-3.4375000000000003E-2</c:v>
                </c:pt>
                <c:pt idx="22980">
                  <c:v>-0.104688</c:v>
                </c:pt>
                <c:pt idx="22981">
                  <c:v>-0.117188</c:v>
                </c:pt>
                <c:pt idx="22982">
                  <c:v>-4.2968800000000001E-2</c:v>
                </c:pt>
                <c:pt idx="22983">
                  <c:v>-1.4843800000000001E-2</c:v>
                </c:pt>
                <c:pt idx="22984">
                  <c:v>5.0781199999999999E-2</c:v>
                </c:pt>
                <c:pt idx="22985">
                  <c:v>-8.7499999999999994E-2</c:v>
                </c:pt>
                <c:pt idx="22986">
                  <c:v>-0.139844</c:v>
                </c:pt>
                <c:pt idx="22987">
                  <c:v>-5.46875E-2</c:v>
                </c:pt>
                <c:pt idx="22988">
                  <c:v>7.3437500000000003E-2</c:v>
                </c:pt>
                <c:pt idx="22989">
                  <c:v>3.7499999999999999E-2</c:v>
                </c:pt>
                <c:pt idx="22990">
                  <c:v>-5.3124999999999999E-2</c:v>
                </c:pt>
                <c:pt idx="22991">
                  <c:v>-7.1093799999999999E-2</c:v>
                </c:pt>
                <c:pt idx="22992">
                  <c:v>-0.19609399999999999</c:v>
                </c:pt>
                <c:pt idx="22993">
                  <c:v>-0.102344</c:v>
                </c:pt>
                <c:pt idx="22994">
                  <c:v>-7.4218800000000001E-2</c:v>
                </c:pt>
                <c:pt idx="22995">
                  <c:v>-4.7656299999999999E-2</c:v>
                </c:pt>
                <c:pt idx="22996">
                  <c:v>9.2187500000000006E-2</c:v>
                </c:pt>
                <c:pt idx="22997">
                  <c:v>-0.16484399999999999</c:v>
                </c:pt>
                <c:pt idx="22998">
                  <c:v>-0.19140599999999999</c:v>
                </c:pt>
                <c:pt idx="22999">
                  <c:v>-0.1125</c:v>
                </c:pt>
                <c:pt idx="23000">
                  <c:v>-8.2031199999999999E-2</c:v>
                </c:pt>
                <c:pt idx="23001">
                  <c:v>-7.8125E-2</c:v>
                </c:pt>
                <c:pt idx="23002">
                  <c:v>-8.9843800000000001E-2</c:v>
                </c:pt>
                <c:pt idx="23003">
                  <c:v>-9.8437499999999997E-2</c:v>
                </c:pt>
                <c:pt idx="23004">
                  <c:v>-8.2031199999999999E-2</c:v>
                </c:pt>
                <c:pt idx="23005">
                  <c:v>-7.03125E-2</c:v>
                </c:pt>
                <c:pt idx="23006">
                  <c:v>-6.5625000000000003E-2</c:v>
                </c:pt>
                <c:pt idx="23007">
                  <c:v>-8.59375E-2</c:v>
                </c:pt>
                <c:pt idx="23008">
                  <c:v>-6.7187499999999997E-2</c:v>
                </c:pt>
                <c:pt idx="23009">
                  <c:v>-6.1718799999999997E-2</c:v>
                </c:pt>
                <c:pt idx="23010">
                  <c:v>-8.4375000000000006E-2</c:v>
                </c:pt>
                <c:pt idx="23011">
                  <c:v>-0.11562500000000001</c:v>
                </c:pt>
                <c:pt idx="23012">
                  <c:v>-5.2343800000000003E-2</c:v>
                </c:pt>
                <c:pt idx="23013">
                  <c:v>-4.1406199999999997E-2</c:v>
                </c:pt>
                <c:pt idx="23014">
                  <c:v>-7.5781299999999996E-2</c:v>
                </c:pt>
                <c:pt idx="23015">
                  <c:v>-0.1125</c:v>
                </c:pt>
                <c:pt idx="23016">
                  <c:v>-4.1406199999999997E-2</c:v>
                </c:pt>
                <c:pt idx="23017">
                  <c:v>-3.2812500000000001E-2</c:v>
                </c:pt>
                <c:pt idx="23018">
                  <c:v>-0.11874999999999999</c:v>
                </c:pt>
                <c:pt idx="23019">
                  <c:v>-0.100781</c:v>
                </c:pt>
                <c:pt idx="23020">
                  <c:v>-4.7656299999999999E-2</c:v>
                </c:pt>
                <c:pt idx="23021">
                  <c:v>-3.0468800000000001E-2</c:v>
                </c:pt>
                <c:pt idx="23022">
                  <c:v>-9.2968800000000004E-2</c:v>
                </c:pt>
                <c:pt idx="23023">
                  <c:v>-0.14843799999999999</c:v>
                </c:pt>
                <c:pt idx="23024">
                  <c:v>-6.1718799999999997E-2</c:v>
                </c:pt>
                <c:pt idx="23025">
                  <c:v>-6.4843700000000004E-2</c:v>
                </c:pt>
                <c:pt idx="23026">
                  <c:v>-0.125</c:v>
                </c:pt>
                <c:pt idx="23027">
                  <c:v>-0.114063</c:v>
                </c:pt>
                <c:pt idx="23028">
                  <c:v>-3.9843799999999999E-2</c:v>
                </c:pt>
                <c:pt idx="23029">
                  <c:v>1.3281299999999999E-2</c:v>
                </c:pt>
                <c:pt idx="23030">
                  <c:v>-8.2812499999999997E-2</c:v>
                </c:pt>
                <c:pt idx="23031">
                  <c:v>-0.135938</c:v>
                </c:pt>
                <c:pt idx="23032">
                  <c:v>-0.12890599999999999</c:v>
                </c:pt>
                <c:pt idx="23033">
                  <c:v>-9.0624999999999997E-2</c:v>
                </c:pt>
                <c:pt idx="23034">
                  <c:v>-7.03125E-2</c:v>
                </c:pt>
                <c:pt idx="23035">
                  <c:v>-6.25E-2</c:v>
                </c:pt>
                <c:pt idx="23036">
                  <c:v>-9.2187500000000006E-2</c:v>
                </c:pt>
                <c:pt idx="23037">
                  <c:v>-7.4218800000000001E-2</c:v>
                </c:pt>
                <c:pt idx="23038">
                  <c:v>-3.4375000000000003E-2</c:v>
                </c:pt>
                <c:pt idx="23039">
                  <c:v>-3.5156199999999999E-2</c:v>
                </c:pt>
                <c:pt idx="23040">
                  <c:v>-7.8125E-3</c:v>
                </c:pt>
                <c:pt idx="23041">
                  <c:v>-0.130469</c:v>
                </c:pt>
                <c:pt idx="23042">
                  <c:v>-0.11093799999999999</c:v>
                </c:pt>
                <c:pt idx="23043">
                  <c:v>-3.5937499999999997E-2</c:v>
                </c:pt>
                <c:pt idx="23044">
                  <c:v>2.8906299999999999E-2</c:v>
                </c:pt>
                <c:pt idx="23045">
                  <c:v>-5.7031199999999997E-2</c:v>
                </c:pt>
                <c:pt idx="23046">
                  <c:v>-0.12734400000000001</c:v>
                </c:pt>
                <c:pt idx="23047">
                  <c:v>-7.7343800000000004E-2</c:v>
                </c:pt>
                <c:pt idx="23048">
                  <c:v>-7.8125E-3</c:v>
                </c:pt>
                <c:pt idx="23049">
                  <c:v>8.6718699999999996E-2</c:v>
                </c:pt>
                <c:pt idx="23050">
                  <c:v>2.1093799999999999E-2</c:v>
                </c:pt>
                <c:pt idx="23051">
                  <c:v>-5.1562499999999997E-2</c:v>
                </c:pt>
                <c:pt idx="23052">
                  <c:v>-0.108594</c:v>
                </c:pt>
                <c:pt idx="23053">
                  <c:v>-0.129688</c:v>
                </c:pt>
                <c:pt idx="23054">
                  <c:v>-2.1874999999999999E-2</c:v>
                </c:pt>
                <c:pt idx="23055">
                  <c:v>-6.2500000000000003E-3</c:v>
                </c:pt>
                <c:pt idx="23056">
                  <c:v>-6.1718799999999997E-2</c:v>
                </c:pt>
                <c:pt idx="23057">
                  <c:v>-5.7031199999999997E-2</c:v>
                </c:pt>
                <c:pt idx="23058">
                  <c:v>-8.59375E-2</c:v>
                </c:pt>
                <c:pt idx="23059">
                  <c:v>-6.4843700000000004E-2</c:v>
                </c:pt>
                <c:pt idx="23060">
                  <c:v>-5.46875E-2</c:v>
                </c:pt>
                <c:pt idx="23061">
                  <c:v>-3.9843799999999999E-2</c:v>
                </c:pt>
                <c:pt idx="23062">
                  <c:v>-6.7187499999999997E-2</c:v>
                </c:pt>
                <c:pt idx="23063">
                  <c:v>-9.2187500000000006E-2</c:v>
                </c:pt>
                <c:pt idx="23064">
                  <c:v>-7.8906299999999999E-2</c:v>
                </c:pt>
                <c:pt idx="23065">
                  <c:v>-6.7968799999999996E-2</c:v>
                </c:pt>
                <c:pt idx="23066">
                  <c:v>1.3281299999999999E-2</c:v>
                </c:pt>
                <c:pt idx="23067">
                  <c:v>-3.0468800000000001E-2</c:v>
                </c:pt>
                <c:pt idx="23068">
                  <c:v>-0.125781</c:v>
                </c:pt>
                <c:pt idx="23069">
                  <c:v>-8.2812499999999997E-2</c:v>
                </c:pt>
                <c:pt idx="23070">
                  <c:v>-5.7812500000000003E-2</c:v>
                </c:pt>
                <c:pt idx="23071">
                  <c:v>-7.1093799999999999E-2</c:v>
                </c:pt>
                <c:pt idx="23072">
                  <c:v>-1.5625000000000001E-3</c:v>
                </c:pt>
                <c:pt idx="23073">
                  <c:v>-8.9843800000000001E-2</c:v>
                </c:pt>
                <c:pt idx="23074">
                  <c:v>-8.9843800000000001E-2</c:v>
                </c:pt>
                <c:pt idx="23075">
                  <c:v>-6.25E-2</c:v>
                </c:pt>
                <c:pt idx="23076">
                  <c:v>-0.10546899999999999</c:v>
                </c:pt>
                <c:pt idx="23077">
                  <c:v>-9.1406299999999996E-2</c:v>
                </c:pt>
                <c:pt idx="23078">
                  <c:v>-8.4375000000000006E-2</c:v>
                </c:pt>
                <c:pt idx="23079">
                  <c:v>-5.9374999999999997E-2</c:v>
                </c:pt>
                <c:pt idx="23080">
                  <c:v>5.3906200000000001E-2</c:v>
                </c:pt>
                <c:pt idx="23081">
                  <c:v>-0.11328100000000001</c:v>
                </c:pt>
                <c:pt idx="23082">
                  <c:v>-0.12109399999999999</c:v>
                </c:pt>
                <c:pt idx="23083">
                  <c:v>-5.7031199999999997E-2</c:v>
                </c:pt>
                <c:pt idx="23084">
                  <c:v>-8.5156300000000004E-2</c:v>
                </c:pt>
                <c:pt idx="23085">
                  <c:v>-7.8906299999999999E-2</c:v>
                </c:pt>
                <c:pt idx="23086">
                  <c:v>-7.8125E-2</c:v>
                </c:pt>
                <c:pt idx="23087">
                  <c:v>-4.2968800000000001E-2</c:v>
                </c:pt>
                <c:pt idx="23088">
                  <c:v>9.375E-2</c:v>
                </c:pt>
                <c:pt idx="23089">
                  <c:v>-5.2343800000000003E-2</c:v>
                </c:pt>
                <c:pt idx="23090">
                  <c:v>-0.135156</c:v>
                </c:pt>
                <c:pt idx="23091">
                  <c:v>-6.9531300000000004E-2</c:v>
                </c:pt>
                <c:pt idx="23092">
                  <c:v>-7.8125E-2</c:v>
                </c:pt>
                <c:pt idx="23093">
                  <c:v>-7.8906299999999999E-2</c:v>
                </c:pt>
                <c:pt idx="23094">
                  <c:v>-5.46875E-2</c:v>
                </c:pt>
                <c:pt idx="23095">
                  <c:v>-4.0625000000000001E-2</c:v>
                </c:pt>
                <c:pt idx="23096">
                  <c:v>7.1874999999999994E-2</c:v>
                </c:pt>
                <c:pt idx="23097">
                  <c:v>-3.2812500000000001E-2</c:v>
                </c:pt>
                <c:pt idx="23098">
                  <c:v>-0.101562</c:v>
                </c:pt>
                <c:pt idx="23099">
                  <c:v>-0.10312499999999999</c:v>
                </c:pt>
                <c:pt idx="23100">
                  <c:v>-0.11562500000000001</c:v>
                </c:pt>
                <c:pt idx="23101">
                  <c:v>-8.2812499999999997E-2</c:v>
                </c:pt>
                <c:pt idx="23102">
                  <c:v>-6.4843700000000004E-2</c:v>
                </c:pt>
                <c:pt idx="23103">
                  <c:v>-8.9843800000000001E-2</c:v>
                </c:pt>
                <c:pt idx="23104">
                  <c:v>1.5625E-2</c:v>
                </c:pt>
                <c:pt idx="23105">
                  <c:v>-6.7187499999999997E-2</c:v>
                </c:pt>
                <c:pt idx="23106">
                  <c:v>-3.4375000000000003E-2</c:v>
                </c:pt>
                <c:pt idx="23107">
                  <c:v>5.46875E-2</c:v>
                </c:pt>
                <c:pt idx="23108">
                  <c:v>-5.46875E-2</c:v>
                </c:pt>
                <c:pt idx="23109">
                  <c:v>-0.11874999999999999</c:v>
                </c:pt>
                <c:pt idx="23110">
                  <c:v>-0.166406</c:v>
                </c:pt>
                <c:pt idx="23111">
                  <c:v>-0.117969</c:v>
                </c:pt>
                <c:pt idx="23112">
                  <c:v>-5.7031199999999997E-2</c:v>
                </c:pt>
                <c:pt idx="23113">
                  <c:v>-3.90625E-2</c:v>
                </c:pt>
                <c:pt idx="23114">
                  <c:v>-0.11562500000000001</c:v>
                </c:pt>
                <c:pt idx="23115">
                  <c:v>-0.107031</c:v>
                </c:pt>
                <c:pt idx="23116">
                  <c:v>-6.0937499999999999E-2</c:v>
                </c:pt>
                <c:pt idx="23117">
                  <c:v>-3.5156199999999999E-2</c:v>
                </c:pt>
                <c:pt idx="23118">
                  <c:v>-8.5156300000000004E-2</c:v>
                </c:pt>
                <c:pt idx="23119">
                  <c:v>-0.114063</c:v>
                </c:pt>
                <c:pt idx="23120">
                  <c:v>-0.14296900000000001</c:v>
                </c:pt>
                <c:pt idx="23121">
                  <c:v>-0.110156</c:v>
                </c:pt>
                <c:pt idx="23122">
                  <c:v>-0.125</c:v>
                </c:pt>
                <c:pt idx="23123">
                  <c:v>-9.6875000000000003E-2</c:v>
                </c:pt>
                <c:pt idx="23124">
                  <c:v>-9.6093700000000004E-2</c:v>
                </c:pt>
                <c:pt idx="23125">
                  <c:v>-9.6093700000000004E-2</c:v>
                </c:pt>
                <c:pt idx="23126">
                  <c:v>-0.103906</c:v>
                </c:pt>
                <c:pt idx="23127">
                  <c:v>-8.3593799999999996E-2</c:v>
                </c:pt>
                <c:pt idx="23128">
                  <c:v>-6.7968799999999996E-2</c:v>
                </c:pt>
                <c:pt idx="23129">
                  <c:v>-8.9062500000000003E-2</c:v>
                </c:pt>
                <c:pt idx="23130">
                  <c:v>-9.4531299999999999E-2</c:v>
                </c:pt>
                <c:pt idx="23131">
                  <c:v>-8.6718799999999999E-2</c:v>
                </c:pt>
                <c:pt idx="23132">
                  <c:v>-7.4218800000000001E-2</c:v>
                </c:pt>
                <c:pt idx="23133">
                  <c:v>-7.7343800000000004E-2</c:v>
                </c:pt>
                <c:pt idx="23134">
                  <c:v>-9.2187500000000006E-2</c:v>
                </c:pt>
                <c:pt idx="23135">
                  <c:v>-3.90625E-2</c:v>
                </c:pt>
                <c:pt idx="23136">
                  <c:v>-0.05</c:v>
                </c:pt>
                <c:pt idx="23137">
                  <c:v>-7.03125E-2</c:v>
                </c:pt>
                <c:pt idx="23138">
                  <c:v>-8.2031199999999999E-2</c:v>
                </c:pt>
                <c:pt idx="23139">
                  <c:v>-5.3906299999999997E-2</c:v>
                </c:pt>
                <c:pt idx="23140">
                  <c:v>-6.0156300000000003E-2</c:v>
                </c:pt>
                <c:pt idx="23141">
                  <c:v>-4.9218699999999997E-2</c:v>
                </c:pt>
                <c:pt idx="23142">
                  <c:v>7.0312500000000002E-3</c:v>
                </c:pt>
                <c:pt idx="23143">
                  <c:v>-5.46875E-2</c:v>
                </c:pt>
                <c:pt idx="23144">
                  <c:v>-8.0468700000000004E-2</c:v>
                </c:pt>
                <c:pt idx="23145">
                  <c:v>-0.05</c:v>
                </c:pt>
                <c:pt idx="23146">
                  <c:v>-0.103906</c:v>
                </c:pt>
                <c:pt idx="23147">
                  <c:v>-9.2968800000000004E-2</c:v>
                </c:pt>
                <c:pt idx="23148">
                  <c:v>-7.6562500000000006E-2</c:v>
                </c:pt>
                <c:pt idx="23149">
                  <c:v>-3.8281299999999997E-2</c:v>
                </c:pt>
                <c:pt idx="23150">
                  <c:v>-1.0156200000000001E-2</c:v>
                </c:pt>
                <c:pt idx="23151">
                  <c:v>-8.5156300000000004E-2</c:v>
                </c:pt>
                <c:pt idx="23152">
                  <c:v>-8.6718799999999999E-2</c:v>
                </c:pt>
                <c:pt idx="23153">
                  <c:v>-7.7343800000000004E-2</c:v>
                </c:pt>
                <c:pt idx="23154">
                  <c:v>-9.2187500000000006E-2</c:v>
                </c:pt>
                <c:pt idx="23155">
                  <c:v>-7.03125E-2</c:v>
                </c:pt>
                <c:pt idx="23156">
                  <c:v>-4.9218699999999997E-2</c:v>
                </c:pt>
                <c:pt idx="23157">
                  <c:v>-7.2656200000000004E-2</c:v>
                </c:pt>
                <c:pt idx="23158">
                  <c:v>-7.1874999999999994E-2</c:v>
                </c:pt>
                <c:pt idx="23159">
                  <c:v>-0.10546899999999999</c:v>
                </c:pt>
                <c:pt idx="23160">
                  <c:v>-0.107031</c:v>
                </c:pt>
                <c:pt idx="23161">
                  <c:v>-7.6562500000000006E-2</c:v>
                </c:pt>
                <c:pt idx="23162">
                  <c:v>-9.375E-2</c:v>
                </c:pt>
                <c:pt idx="23163">
                  <c:v>-6.3281299999999999E-2</c:v>
                </c:pt>
                <c:pt idx="23164">
                  <c:v>-3.4375000000000003E-2</c:v>
                </c:pt>
                <c:pt idx="23165">
                  <c:v>-9.5312499999999994E-2</c:v>
                </c:pt>
                <c:pt idx="23166">
                  <c:v>-0.145313</c:v>
                </c:pt>
                <c:pt idx="23167">
                  <c:v>-0.121875</c:v>
                </c:pt>
                <c:pt idx="23168">
                  <c:v>-8.2031199999999999E-2</c:v>
                </c:pt>
                <c:pt idx="23169">
                  <c:v>-8.9843800000000001E-2</c:v>
                </c:pt>
                <c:pt idx="23170">
                  <c:v>-8.0468700000000004E-2</c:v>
                </c:pt>
                <c:pt idx="23171">
                  <c:v>-3.7499999999999999E-2</c:v>
                </c:pt>
                <c:pt idx="23172">
                  <c:v>-4.8437500000000001E-2</c:v>
                </c:pt>
                <c:pt idx="23173">
                  <c:v>-0.12109399999999999</c:v>
                </c:pt>
                <c:pt idx="23174">
                  <c:v>-0.15625</c:v>
                </c:pt>
                <c:pt idx="23175">
                  <c:v>-0.10546899999999999</c:v>
                </c:pt>
                <c:pt idx="23176">
                  <c:v>-0.10312499999999999</c:v>
                </c:pt>
                <c:pt idx="23177">
                  <c:v>-9.6875000000000003E-2</c:v>
                </c:pt>
                <c:pt idx="23178">
                  <c:v>-7.6562500000000006E-2</c:v>
                </c:pt>
                <c:pt idx="23179">
                  <c:v>0</c:v>
                </c:pt>
                <c:pt idx="23180">
                  <c:v>-5.9374999999999997E-2</c:v>
                </c:pt>
                <c:pt idx="23181">
                  <c:v>-0.12109399999999999</c:v>
                </c:pt>
                <c:pt idx="23182">
                  <c:v>-0.14218800000000001</c:v>
                </c:pt>
                <c:pt idx="23183">
                  <c:v>-0.13437499999999999</c:v>
                </c:pt>
                <c:pt idx="23184">
                  <c:v>-0.103906</c:v>
                </c:pt>
                <c:pt idx="23185">
                  <c:v>-7.5781299999999996E-2</c:v>
                </c:pt>
                <c:pt idx="23186">
                  <c:v>-5.8593800000000001E-2</c:v>
                </c:pt>
                <c:pt idx="23187">
                  <c:v>-2.3437499999999999E-3</c:v>
                </c:pt>
                <c:pt idx="23188">
                  <c:v>-6.9531300000000004E-2</c:v>
                </c:pt>
                <c:pt idx="23189">
                  <c:v>-0.13828099999999999</c:v>
                </c:pt>
                <c:pt idx="23190">
                  <c:v>-0.1125</c:v>
                </c:pt>
                <c:pt idx="23191">
                  <c:v>-7.6562500000000006E-2</c:v>
                </c:pt>
                <c:pt idx="23192">
                  <c:v>-0.10312499999999999</c:v>
                </c:pt>
                <c:pt idx="23193">
                  <c:v>-0.117188</c:v>
                </c:pt>
                <c:pt idx="23194">
                  <c:v>-0.110156</c:v>
                </c:pt>
                <c:pt idx="23195">
                  <c:v>-2.1093799999999999E-2</c:v>
                </c:pt>
                <c:pt idx="23196">
                  <c:v>-8.2031199999999999E-2</c:v>
                </c:pt>
                <c:pt idx="23197">
                  <c:v>-0.125</c:v>
                </c:pt>
                <c:pt idx="23198">
                  <c:v>-0.100781</c:v>
                </c:pt>
                <c:pt idx="23199">
                  <c:v>-8.2031199999999999E-2</c:v>
                </c:pt>
                <c:pt idx="23200">
                  <c:v>-9.2187500000000006E-2</c:v>
                </c:pt>
                <c:pt idx="23201">
                  <c:v>-0.103906</c:v>
                </c:pt>
                <c:pt idx="23202">
                  <c:v>-8.9843800000000001E-2</c:v>
                </c:pt>
                <c:pt idx="23203">
                  <c:v>-4.5312499999999999E-2</c:v>
                </c:pt>
                <c:pt idx="23204">
                  <c:v>-9.6875000000000003E-2</c:v>
                </c:pt>
                <c:pt idx="23205">
                  <c:v>-0.104688</c:v>
                </c:pt>
                <c:pt idx="23206">
                  <c:v>-8.3593799999999996E-2</c:v>
                </c:pt>
                <c:pt idx="23207">
                  <c:v>-5.8593800000000001E-2</c:v>
                </c:pt>
                <c:pt idx="23208">
                  <c:v>-8.7499999999999994E-2</c:v>
                </c:pt>
                <c:pt idx="23209">
                  <c:v>-7.3437500000000003E-2</c:v>
                </c:pt>
                <c:pt idx="23210">
                  <c:v>-7.4218800000000001E-2</c:v>
                </c:pt>
                <c:pt idx="23211">
                  <c:v>-1.0937499999999999E-2</c:v>
                </c:pt>
                <c:pt idx="23212">
                  <c:v>-7.8125E-2</c:v>
                </c:pt>
                <c:pt idx="23213">
                  <c:v>-0.107031</c:v>
                </c:pt>
                <c:pt idx="23214">
                  <c:v>-5.6250000000000001E-2</c:v>
                </c:pt>
                <c:pt idx="23215">
                  <c:v>-3.0468800000000001E-2</c:v>
                </c:pt>
                <c:pt idx="23216">
                  <c:v>-6.0156300000000003E-2</c:v>
                </c:pt>
                <c:pt idx="23217">
                  <c:v>-8.2812499999999997E-2</c:v>
                </c:pt>
                <c:pt idx="23218">
                  <c:v>-3.6718800000000003E-2</c:v>
                </c:pt>
                <c:pt idx="23219">
                  <c:v>-2.9687499999999999E-2</c:v>
                </c:pt>
                <c:pt idx="23220">
                  <c:v>-9.1406299999999996E-2</c:v>
                </c:pt>
                <c:pt idx="23221">
                  <c:v>-0.103906</c:v>
                </c:pt>
                <c:pt idx="23222">
                  <c:v>-6.5625000000000003E-2</c:v>
                </c:pt>
                <c:pt idx="23223">
                  <c:v>-3.125E-2</c:v>
                </c:pt>
                <c:pt idx="23224">
                  <c:v>-8.9843800000000001E-2</c:v>
                </c:pt>
                <c:pt idx="23225">
                  <c:v>-0.101562</c:v>
                </c:pt>
                <c:pt idx="23226">
                  <c:v>-7.8125000000000004E-4</c:v>
                </c:pt>
                <c:pt idx="23227">
                  <c:v>-1.9531199999999999E-2</c:v>
                </c:pt>
                <c:pt idx="23228">
                  <c:v>-7.6562500000000006E-2</c:v>
                </c:pt>
                <c:pt idx="23229">
                  <c:v>-0.10781200000000001</c:v>
                </c:pt>
                <c:pt idx="23230">
                  <c:v>-4.2187500000000003E-2</c:v>
                </c:pt>
                <c:pt idx="23231">
                  <c:v>-2.9687499999999999E-2</c:v>
                </c:pt>
                <c:pt idx="23232">
                  <c:v>-9.2187500000000006E-2</c:v>
                </c:pt>
                <c:pt idx="23233">
                  <c:v>-0.114063</c:v>
                </c:pt>
                <c:pt idx="23234">
                  <c:v>2.1093799999999999E-2</c:v>
                </c:pt>
                <c:pt idx="23235">
                  <c:v>3.1250000000000002E-3</c:v>
                </c:pt>
                <c:pt idx="23236">
                  <c:v>-5.7031199999999997E-2</c:v>
                </c:pt>
                <c:pt idx="23237">
                  <c:v>-0.129688</c:v>
                </c:pt>
                <c:pt idx="23238">
                  <c:v>-0.11093799999999999</c:v>
                </c:pt>
                <c:pt idx="23239">
                  <c:v>-7.6562500000000006E-2</c:v>
                </c:pt>
                <c:pt idx="23240">
                  <c:v>-4.2187500000000003E-2</c:v>
                </c:pt>
                <c:pt idx="23241">
                  <c:v>-2.0312500000000001E-2</c:v>
                </c:pt>
                <c:pt idx="23242">
                  <c:v>-0.102344</c:v>
                </c:pt>
                <c:pt idx="23243">
                  <c:v>-4.1406199999999997E-2</c:v>
                </c:pt>
                <c:pt idx="23244">
                  <c:v>-3.5156199999999999E-2</c:v>
                </c:pt>
                <c:pt idx="23245">
                  <c:v>1.40625E-2</c:v>
                </c:pt>
                <c:pt idx="23246">
                  <c:v>-6.4843700000000004E-2</c:v>
                </c:pt>
                <c:pt idx="23247">
                  <c:v>-3.3593699999999997E-2</c:v>
                </c:pt>
                <c:pt idx="23248">
                  <c:v>-6.9531300000000004E-2</c:v>
                </c:pt>
                <c:pt idx="23249">
                  <c:v>-0.121875</c:v>
                </c:pt>
                <c:pt idx="23250">
                  <c:v>-0.11874999999999999</c:v>
                </c:pt>
                <c:pt idx="23251">
                  <c:v>-8.8281200000000004E-2</c:v>
                </c:pt>
                <c:pt idx="23252">
                  <c:v>-7.7343800000000004E-2</c:v>
                </c:pt>
                <c:pt idx="23253">
                  <c:v>-7.1874999999999994E-2</c:v>
                </c:pt>
                <c:pt idx="23254">
                  <c:v>-6.3281299999999999E-2</c:v>
                </c:pt>
                <c:pt idx="23255">
                  <c:v>-5.5468799999999999E-2</c:v>
                </c:pt>
                <c:pt idx="23256">
                  <c:v>-7.6562500000000006E-2</c:v>
                </c:pt>
                <c:pt idx="23257">
                  <c:v>-7.9687499999999994E-2</c:v>
                </c:pt>
                <c:pt idx="23258">
                  <c:v>-6.0156300000000003E-2</c:v>
                </c:pt>
                <c:pt idx="23259">
                  <c:v>-5.7812500000000003E-2</c:v>
                </c:pt>
                <c:pt idx="23260">
                  <c:v>-9.375E-2</c:v>
                </c:pt>
                <c:pt idx="23261">
                  <c:v>-9.0624999999999997E-2</c:v>
                </c:pt>
                <c:pt idx="23262">
                  <c:v>-5.9374999999999997E-2</c:v>
                </c:pt>
                <c:pt idx="23263">
                  <c:v>-5.6250000000000001E-2</c:v>
                </c:pt>
                <c:pt idx="23264">
                  <c:v>-2.8125000000000001E-2</c:v>
                </c:pt>
                <c:pt idx="23265">
                  <c:v>-7.1874999999999994E-2</c:v>
                </c:pt>
                <c:pt idx="23266">
                  <c:v>-9.1406299999999996E-2</c:v>
                </c:pt>
                <c:pt idx="23267">
                  <c:v>-8.5156300000000004E-2</c:v>
                </c:pt>
                <c:pt idx="23268">
                  <c:v>-9.0624999999999997E-2</c:v>
                </c:pt>
                <c:pt idx="23269">
                  <c:v>-6.7187499999999997E-2</c:v>
                </c:pt>
                <c:pt idx="23270">
                  <c:v>-6.9531300000000004E-2</c:v>
                </c:pt>
                <c:pt idx="23271">
                  <c:v>-8.59375E-2</c:v>
                </c:pt>
                <c:pt idx="23272">
                  <c:v>-2.2656300000000001E-2</c:v>
                </c:pt>
                <c:pt idx="23273">
                  <c:v>-9.2187500000000006E-2</c:v>
                </c:pt>
                <c:pt idx="23274">
                  <c:v>-0.14218800000000001</c:v>
                </c:pt>
                <c:pt idx="23275">
                  <c:v>-5.9374999999999997E-2</c:v>
                </c:pt>
                <c:pt idx="23276">
                  <c:v>-8.5156300000000004E-2</c:v>
                </c:pt>
                <c:pt idx="23277">
                  <c:v>-0.117188</c:v>
                </c:pt>
                <c:pt idx="23278">
                  <c:v>-9.4531299999999999E-2</c:v>
                </c:pt>
                <c:pt idx="23279">
                  <c:v>-6.9531300000000004E-2</c:v>
                </c:pt>
                <c:pt idx="23280">
                  <c:v>4.6874999999999998E-3</c:v>
                </c:pt>
                <c:pt idx="23281">
                  <c:v>-8.4375000000000006E-2</c:v>
                </c:pt>
                <c:pt idx="23282">
                  <c:v>-0.139844</c:v>
                </c:pt>
                <c:pt idx="23283">
                  <c:v>-2.1874999999999999E-2</c:v>
                </c:pt>
                <c:pt idx="23284">
                  <c:v>-9.7656199999999999E-2</c:v>
                </c:pt>
                <c:pt idx="23285">
                  <c:v>-0.130469</c:v>
                </c:pt>
                <c:pt idx="23286">
                  <c:v>-9.4531299999999999E-2</c:v>
                </c:pt>
                <c:pt idx="23287">
                  <c:v>-5.7031199999999997E-2</c:v>
                </c:pt>
                <c:pt idx="23288">
                  <c:v>3.5937499999999997E-2</c:v>
                </c:pt>
                <c:pt idx="23289">
                  <c:v>-5.3906299999999997E-2</c:v>
                </c:pt>
                <c:pt idx="23290">
                  <c:v>-0.12343700000000001</c:v>
                </c:pt>
                <c:pt idx="23291">
                  <c:v>1.8749999999999999E-2</c:v>
                </c:pt>
                <c:pt idx="23292">
                  <c:v>-0.10312499999999999</c:v>
                </c:pt>
                <c:pt idx="23293">
                  <c:v>-9.7656199999999999E-2</c:v>
                </c:pt>
                <c:pt idx="23294">
                  <c:v>-9.375E-2</c:v>
                </c:pt>
                <c:pt idx="23295">
                  <c:v>-5.2343800000000003E-2</c:v>
                </c:pt>
                <c:pt idx="23296">
                  <c:v>4.6874999999999998E-3</c:v>
                </c:pt>
                <c:pt idx="23297">
                  <c:v>-6.9531300000000004E-2</c:v>
                </c:pt>
                <c:pt idx="23298">
                  <c:v>-0.13906199999999999</c:v>
                </c:pt>
                <c:pt idx="23299">
                  <c:v>-4.4531300000000003E-2</c:v>
                </c:pt>
                <c:pt idx="23300">
                  <c:v>-0.111719</c:v>
                </c:pt>
                <c:pt idx="23301">
                  <c:v>-0.10546899999999999</c:v>
                </c:pt>
                <c:pt idx="23302">
                  <c:v>-7.5781299999999996E-2</c:v>
                </c:pt>
                <c:pt idx="23303">
                  <c:v>-7.2656200000000004E-2</c:v>
                </c:pt>
                <c:pt idx="23304">
                  <c:v>7.0312500000000002E-3</c:v>
                </c:pt>
                <c:pt idx="23305">
                  <c:v>-5.9374999999999997E-2</c:v>
                </c:pt>
                <c:pt idx="23306">
                  <c:v>-0.120313</c:v>
                </c:pt>
                <c:pt idx="23307">
                  <c:v>-4.0625000000000001E-2</c:v>
                </c:pt>
                <c:pt idx="23308">
                  <c:v>-7.4999999999999997E-2</c:v>
                </c:pt>
                <c:pt idx="23309">
                  <c:v>-6.6406199999999999E-2</c:v>
                </c:pt>
                <c:pt idx="23310">
                  <c:v>-4.7656299999999999E-2</c:v>
                </c:pt>
                <c:pt idx="23311">
                  <c:v>-4.4531300000000003E-2</c:v>
                </c:pt>
                <c:pt idx="23312">
                  <c:v>-9.3749999999999997E-3</c:v>
                </c:pt>
                <c:pt idx="23313">
                  <c:v>-3.2031299999999999E-2</c:v>
                </c:pt>
                <c:pt idx="23314">
                  <c:v>-0.11562500000000001</c:v>
                </c:pt>
                <c:pt idx="23315">
                  <c:v>-9.4531299999999999E-2</c:v>
                </c:pt>
                <c:pt idx="23316">
                  <c:v>-6.3281299999999999E-2</c:v>
                </c:pt>
                <c:pt idx="23317">
                  <c:v>-4.5312499999999999E-2</c:v>
                </c:pt>
                <c:pt idx="23318">
                  <c:v>-4.4531300000000003E-2</c:v>
                </c:pt>
                <c:pt idx="23319">
                  <c:v>-5.7031199999999997E-2</c:v>
                </c:pt>
                <c:pt idx="23320">
                  <c:v>-3.4375000000000003E-2</c:v>
                </c:pt>
                <c:pt idx="23321">
                  <c:v>-7.8906299999999999E-2</c:v>
                </c:pt>
                <c:pt idx="23322">
                  <c:v>-9.6093700000000004E-2</c:v>
                </c:pt>
                <c:pt idx="23323">
                  <c:v>-8.0468700000000004E-2</c:v>
                </c:pt>
                <c:pt idx="23324">
                  <c:v>-8.3593799999999996E-2</c:v>
                </c:pt>
                <c:pt idx="23325">
                  <c:v>-7.2656200000000004E-2</c:v>
                </c:pt>
                <c:pt idx="23326">
                  <c:v>-5.3124999999999999E-2</c:v>
                </c:pt>
                <c:pt idx="23327">
                  <c:v>-7.4218800000000001E-2</c:v>
                </c:pt>
                <c:pt idx="23328">
                  <c:v>-8.3593799999999996E-2</c:v>
                </c:pt>
                <c:pt idx="23329">
                  <c:v>-0.119531</c:v>
                </c:pt>
                <c:pt idx="23330">
                  <c:v>-7.7343800000000004E-2</c:v>
                </c:pt>
                <c:pt idx="23331">
                  <c:v>-7.9687499999999994E-2</c:v>
                </c:pt>
                <c:pt idx="23332">
                  <c:v>-8.9062500000000003E-2</c:v>
                </c:pt>
                <c:pt idx="23333">
                  <c:v>-6.8750000000000006E-2</c:v>
                </c:pt>
                <c:pt idx="23334">
                  <c:v>-4.6874999999999998E-3</c:v>
                </c:pt>
                <c:pt idx="23335">
                  <c:v>-9.4531299999999999E-2</c:v>
                </c:pt>
                <c:pt idx="23336">
                  <c:v>-0.100781</c:v>
                </c:pt>
                <c:pt idx="23337">
                  <c:v>-7.4218800000000001E-2</c:v>
                </c:pt>
                <c:pt idx="23338">
                  <c:v>-6.6406199999999999E-2</c:v>
                </c:pt>
                <c:pt idx="23339">
                  <c:v>-7.2656200000000004E-2</c:v>
                </c:pt>
                <c:pt idx="23340">
                  <c:v>-6.4843700000000004E-2</c:v>
                </c:pt>
                <c:pt idx="23341">
                  <c:v>-6.7968799999999996E-2</c:v>
                </c:pt>
                <c:pt idx="23342">
                  <c:v>-3.6718800000000003E-2</c:v>
                </c:pt>
                <c:pt idx="23343">
                  <c:v>-0.111719</c:v>
                </c:pt>
                <c:pt idx="23344">
                  <c:v>-0.130469</c:v>
                </c:pt>
                <c:pt idx="23345">
                  <c:v>-0.102344</c:v>
                </c:pt>
                <c:pt idx="23346">
                  <c:v>-8.2031199999999999E-2</c:v>
                </c:pt>
                <c:pt idx="23347">
                  <c:v>-7.9687499999999994E-2</c:v>
                </c:pt>
                <c:pt idx="23348">
                  <c:v>-7.2656200000000004E-2</c:v>
                </c:pt>
                <c:pt idx="23349">
                  <c:v>-7.1093799999999999E-2</c:v>
                </c:pt>
                <c:pt idx="23350">
                  <c:v>-6.7187499999999997E-2</c:v>
                </c:pt>
                <c:pt idx="23351">
                  <c:v>-7.1093799999999999E-2</c:v>
                </c:pt>
                <c:pt idx="23352">
                  <c:v>-7.3437500000000003E-2</c:v>
                </c:pt>
                <c:pt idx="23353">
                  <c:v>-5.9374999999999997E-2</c:v>
                </c:pt>
                <c:pt idx="23354">
                  <c:v>-6.9531300000000004E-2</c:v>
                </c:pt>
                <c:pt idx="23355">
                  <c:v>-7.5781299999999996E-2</c:v>
                </c:pt>
                <c:pt idx="23356">
                  <c:v>-4.2187500000000003E-2</c:v>
                </c:pt>
                <c:pt idx="23357">
                  <c:v>-6.9531300000000004E-2</c:v>
                </c:pt>
                <c:pt idx="23358">
                  <c:v>-0.103906</c:v>
                </c:pt>
                <c:pt idx="23359">
                  <c:v>-7.4218800000000001E-2</c:v>
                </c:pt>
                <c:pt idx="23360">
                  <c:v>-9.0624999999999997E-2</c:v>
                </c:pt>
                <c:pt idx="23361">
                  <c:v>-6.7968799999999996E-2</c:v>
                </c:pt>
                <c:pt idx="23362">
                  <c:v>-8.0468700000000004E-2</c:v>
                </c:pt>
                <c:pt idx="23363">
                  <c:v>-2.7343800000000001E-2</c:v>
                </c:pt>
                <c:pt idx="23364">
                  <c:v>-0.05</c:v>
                </c:pt>
                <c:pt idx="23365">
                  <c:v>-0.110156</c:v>
                </c:pt>
                <c:pt idx="23366">
                  <c:v>-0.10625</c:v>
                </c:pt>
                <c:pt idx="23367">
                  <c:v>-7.03125E-2</c:v>
                </c:pt>
                <c:pt idx="23368">
                  <c:v>-8.59375E-2</c:v>
                </c:pt>
                <c:pt idx="23369">
                  <c:v>-8.4375000000000006E-2</c:v>
                </c:pt>
                <c:pt idx="23370">
                  <c:v>-7.2656200000000004E-2</c:v>
                </c:pt>
                <c:pt idx="23371">
                  <c:v>-3.9843799999999999E-2</c:v>
                </c:pt>
                <c:pt idx="23372">
                  <c:v>-5.3906299999999997E-2</c:v>
                </c:pt>
                <c:pt idx="23373">
                  <c:v>-0.1125</c:v>
                </c:pt>
                <c:pt idx="23374">
                  <c:v>-0.107031</c:v>
                </c:pt>
                <c:pt idx="23375">
                  <c:v>-9.7656199999999999E-2</c:v>
                </c:pt>
                <c:pt idx="23376">
                  <c:v>-7.7343800000000004E-2</c:v>
                </c:pt>
                <c:pt idx="23377">
                  <c:v>-3.9843799999999999E-2</c:v>
                </c:pt>
                <c:pt idx="23378">
                  <c:v>-5.6250000000000001E-2</c:v>
                </c:pt>
                <c:pt idx="23379">
                  <c:v>-7.1874999999999994E-2</c:v>
                </c:pt>
                <c:pt idx="23380">
                  <c:v>-3.9843799999999999E-2</c:v>
                </c:pt>
                <c:pt idx="23381">
                  <c:v>-6.3281299999999999E-2</c:v>
                </c:pt>
                <c:pt idx="23382">
                  <c:v>-6.0937499999999999E-2</c:v>
                </c:pt>
                <c:pt idx="23383">
                  <c:v>-6.1718799999999997E-2</c:v>
                </c:pt>
                <c:pt idx="23384">
                  <c:v>-1.7968700000000001E-2</c:v>
                </c:pt>
                <c:pt idx="23385">
                  <c:v>-1.5625000000000001E-3</c:v>
                </c:pt>
                <c:pt idx="23386">
                  <c:v>-2.8125000000000001E-2</c:v>
                </c:pt>
                <c:pt idx="23387">
                  <c:v>-7.3437500000000003E-2</c:v>
                </c:pt>
                <c:pt idx="23388">
                  <c:v>-3.6718800000000003E-2</c:v>
                </c:pt>
                <c:pt idx="23389">
                  <c:v>-5.1562499999999997E-2</c:v>
                </c:pt>
                <c:pt idx="23390">
                  <c:v>-6.4843700000000004E-2</c:v>
                </c:pt>
                <c:pt idx="23391">
                  <c:v>-3.3593699999999997E-2</c:v>
                </c:pt>
                <c:pt idx="23392">
                  <c:v>0</c:v>
                </c:pt>
                <c:pt idx="23393">
                  <c:v>-2.1874999999999999E-2</c:v>
                </c:pt>
                <c:pt idx="23394">
                  <c:v>-8.7499999999999994E-2</c:v>
                </c:pt>
                <c:pt idx="23395">
                  <c:v>-7.1874999999999994E-2</c:v>
                </c:pt>
                <c:pt idx="23396">
                  <c:v>-6.5625000000000003E-2</c:v>
                </c:pt>
                <c:pt idx="23397">
                  <c:v>-7.8125E-2</c:v>
                </c:pt>
                <c:pt idx="23398">
                  <c:v>-6.1718799999999997E-2</c:v>
                </c:pt>
                <c:pt idx="23399">
                  <c:v>-6.6406199999999999E-2</c:v>
                </c:pt>
                <c:pt idx="23400">
                  <c:v>-1.6406299999999999E-2</c:v>
                </c:pt>
                <c:pt idx="23401">
                  <c:v>-2.5000000000000001E-2</c:v>
                </c:pt>
                <c:pt idx="23402">
                  <c:v>-0.117969</c:v>
                </c:pt>
                <c:pt idx="23403">
                  <c:v>-0.101562</c:v>
                </c:pt>
                <c:pt idx="23404">
                  <c:v>-5.7812500000000003E-2</c:v>
                </c:pt>
                <c:pt idx="23405">
                  <c:v>-3.9843799999999999E-2</c:v>
                </c:pt>
                <c:pt idx="23406">
                  <c:v>-6.4843700000000004E-2</c:v>
                </c:pt>
                <c:pt idx="23407">
                  <c:v>-4.5312499999999999E-2</c:v>
                </c:pt>
                <c:pt idx="23408">
                  <c:v>-1.3281299999999999E-2</c:v>
                </c:pt>
                <c:pt idx="23409">
                  <c:v>-3.125E-2</c:v>
                </c:pt>
                <c:pt idx="23410">
                  <c:v>-5.5468799999999999E-2</c:v>
                </c:pt>
                <c:pt idx="23411">
                  <c:v>-7.3437500000000003E-2</c:v>
                </c:pt>
                <c:pt idx="23412">
                  <c:v>-0.12890599999999999</c:v>
                </c:pt>
                <c:pt idx="23413">
                  <c:v>-0.114844</c:v>
                </c:pt>
                <c:pt idx="23414">
                  <c:v>1.2500000000000001E-2</c:v>
                </c:pt>
                <c:pt idx="23415">
                  <c:v>-4.9218699999999997E-2</c:v>
                </c:pt>
                <c:pt idx="23416">
                  <c:v>-0.13203100000000001</c:v>
                </c:pt>
                <c:pt idx="23417">
                  <c:v>-9.2187500000000006E-2</c:v>
                </c:pt>
                <c:pt idx="23418">
                  <c:v>5.9374999999999997E-2</c:v>
                </c:pt>
                <c:pt idx="23419">
                  <c:v>7.0312500000000002E-3</c:v>
                </c:pt>
                <c:pt idx="23420">
                  <c:v>-4.6874999999999998E-3</c:v>
                </c:pt>
                <c:pt idx="23421">
                  <c:v>-2.8125000000000001E-2</c:v>
                </c:pt>
                <c:pt idx="23422">
                  <c:v>-4.1406199999999997E-2</c:v>
                </c:pt>
                <c:pt idx="23423">
                  <c:v>-0.110156</c:v>
                </c:pt>
                <c:pt idx="23424">
                  <c:v>-0.14921899999999999</c:v>
                </c:pt>
                <c:pt idx="23425">
                  <c:v>-0.108594</c:v>
                </c:pt>
                <c:pt idx="23426">
                  <c:v>-4.0625000000000001E-2</c:v>
                </c:pt>
                <c:pt idx="23427">
                  <c:v>-6.1718799999999997E-2</c:v>
                </c:pt>
                <c:pt idx="23428">
                  <c:v>-8.6718799999999999E-2</c:v>
                </c:pt>
                <c:pt idx="23429">
                  <c:v>-6.7187499999999997E-2</c:v>
                </c:pt>
                <c:pt idx="23430">
                  <c:v>-7.3437500000000003E-2</c:v>
                </c:pt>
                <c:pt idx="23431">
                  <c:v>-7.4218800000000001E-2</c:v>
                </c:pt>
                <c:pt idx="23432">
                  <c:v>-6.4843700000000004E-2</c:v>
                </c:pt>
                <c:pt idx="23433">
                  <c:v>-7.4999999999999997E-2</c:v>
                </c:pt>
                <c:pt idx="23434">
                  <c:v>-6.9531300000000004E-2</c:v>
                </c:pt>
                <c:pt idx="23435">
                  <c:v>-8.3593799999999996E-2</c:v>
                </c:pt>
                <c:pt idx="23436">
                  <c:v>-8.2812499999999997E-2</c:v>
                </c:pt>
                <c:pt idx="23437">
                  <c:v>-6.9531300000000004E-2</c:v>
                </c:pt>
                <c:pt idx="23438">
                  <c:v>-8.4375000000000006E-2</c:v>
                </c:pt>
                <c:pt idx="23439">
                  <c:v>-7.9687499999999994E-2</c:v>
                </c:pt>
                <c:pt idx="23440">
                  <c:v>-8.5937500000000007E-3</c:v>
                </c:pt>
                <c:pt idx="23441">
                  <c:v>-9.6093700000000004E-2</c:v>
                </c:pt>
                <c:pt idx="23442">
                  <c:v>-0.119531</c:v>
                </c:pt>
                <c:pt idx="23443">
                  <c:v>-0.100781</c:v>
                </c:pt>
                <c:pt idx="23444">
                  <c:v>-7.1874999999999994E-2</c:v>
                </c:pt>
                <c:pt idx="23445">
                  <c:v>-6.3281299999999999E-2</c:v>
                </c:pt>
                <c:pt idx="23446">
                  <c:v>-8.8281200000000004E-2</c:v>
                </c:pt>
                <c:pt idx="23447">
                  <c:v>-9.2968800000000004E-2</c:v>
                </c:pt>
                <c:pt idx="23448">
                  <c:v>-6.5625000000000003E-2</c:v>
                </c:pt>
                <c:pt idx="23449">
                  <c:v>-0.102344</c:v>
                </c:pt>
                <c:pt idx="23450">
                  <c:v>-8.4375000000000006E-2</c:v>
                </c:pt>
                <c:pt idx="23451">
                  <c:v>-7.5781299999999996E-2</c:v>
                </c:pt>
                <c:pt idx="23452">
                  <c:v>-8.59375E-2</c:v>
                </c:pt>
                <c:pt idx="23453">
                  <c:v>-5.1562499999999997E-2</c:v>
                </c:pt>
                <c:pt idx="23454">
                  <c:v>-3.7499999999999999E-2</c:v>
                </c:pt>
                <c:pt idx="23455">
                  <c:v>-7.6562500000000006E-2</c:v>
                </c:pt>
                <c:pt idx="23456">
                  <c:v>-0.11093799999999999</c:v>
                </c:pt>
                <c:pt idx="23457">
                  <c:v>-0.108594</c:v>
                </c:pt>
                <c:pt idx="23458">
                  <c:v>-7.4999999999999997E-2</c:v>
                </c:pt>
                <c:pt idx="23459">
                  <c:v>-8.4375000000000006E-2</c:v>
                </c:pt>
                <c:pt idx="23460">
                  <c:v>-9.0624999999999997E-2</c:v>
                </c:pt>
                <c:pt idx="23461">
                  <c:v>-3.3593699999999997E-2</c:v>
                </c:pt>
                <c:pt idx="23462">
                  <c:v>-5.6250000000000001E-2</c:v>
                </c:pt>
                <c:pt idx="23463">
                  <c:v>-0.13437499999999999</c:v>
                </c:pt>
                <c:pt idx="23464">
                  <c:v>-0.12812499999999999</c:v>
                </c:pt>
                <c:pt idx="23465">
                  <c:v>-0.10625</c:v>
                </c:pt>
                <c:pt idx="23466">
                  <c:v>-6.7187499999999997E-2</c:v>
                </c:pt>
                <c:pt idx="23467">
                  <c:v>-7.6562500000000006E-2</c:v>
                </c:pt>
                <c:pt idx="23468">
                  <c:v>-6.8750000000000006E-2</c:v>
                </c:pt>
                <c:pt idx="23469">
                  <c:v>-2.1093799999999999E-2</c:v>
                </c:pt>
                <c:pt idx="23470">
                  <c:v>-7.03125E-2</c:v>
                </c:pt>
                <c:pt idx="23471">
                  <c:v>-0.1125</c:v>
                </c:pt>
                <c:pt idx="23472">
                  <c:v>-6.9531300000000004E-2</c:v>
                </c:pt>
                <c:pt idx="23473">
                  <c:v>-6.9531300000000004E-2</c:v>
                </c:pt>
                <c:pt idx="23474">
                  <c:v>-9.6093700000000004E-2</c:v>
                </c:pt>
                <c:pt idx="23475">
                  <c:v>-9.4531299999999999E-2</c:v>
                </c:pt>
                <c:pt idx="23476">
                  <c:v>-6.3281299999999999E-2</c:v>
                </c:pt>
                <c:pt idx="23477">
                  <c:v>-1.4843800000000001E-2</c:v>
                </c:pt>
                <c:pt idx="23478">
                  <c:v>-7.4218800000000001E-2</c:v>
                </c:pt>
                <c:pt idx="23479">
                  <c:v>-0.101562</c:v>
                </c:pt>
                <c:pt idx="23480">
                  <c:v>-3.6718800000000003E-2</c:v>
                </c:pt>
                <c:pt idx="23481">
                  <c:v>-5.3906299999999997E-2</c:v>
                </c:pt>
                <c:pt idx="23482">
                  <c:v>-7.1093799999999999E-2</c:v>
                </c:pt>
                <c:pt idx="23483">
                  <c:v>-5.2343800000000003E-2</c:v>
                </c:pt>
                <c:pt idx="23484">
                  <c:v>-5.9374999999999997E-2</c:v>
                </c:pt>
                <c:pt idx="23485">
                  <c:v>-2.8125000000000001E-2</c:v>
                </c:pt>
                <c:pt idx="23486">
                  <c:v>-7.9687499999999994E-2</c:v>
                </c:pt>
                <c:pt idx="23487">
                  <c:v>-0.12656300000000001</c:v>
                </c:pt>
                <c:pt idx="23488">
                  <c:v>-3.2812500000000001E-2</c:v>
                </c:pt>
                <c:pt idx="23489">
                  <c:v>-0.10625</c:v>
                </c:pt>
                <c:pt idx="23490">
                  <c:v>-0.11328100000000001</c:v>
                </c:pt>
                <c:pt idx="23491">
                  <c:v>-7.5781299999999996E-2</c:v>
                </c:pt>
                <c:pt idx="23492">
                  <c:v>-6.1718799999999997E-2</c:v>
                </c:pt>
                <c:pt idx="23493">
                  <c:v>1.17188E-2</c:v>
                </c:pt>
                <c:pt idx="23494">
                  <c:v>-5.7812500000000003E-2</c:v>
                </c:pt>
                <c:pt idx="23495">
                  <c:v>-0.11562500000000001</c:v>
                </c:pt>
                <c:pt idx="23496">
                  <c:v>-4.9218699999999997E-2</c:v>
                </c:pt>
                <c:pt idx="23497">
                  <c:v>-7.2656200000000004E-2</c:v>
                </c:pt>
                <c:pt idx="23498">
                  <c:v>-0.1</c:v>
                </c:pt>
                <c:pt idx="23499">
                  <c:v>-7.6562500000000006E-2</c:v>
                </c:pt>
                <c:pt idx="23500">
                  <c:v>-6.6406199999999999E-2</c:v>
                </c:pt>
                <c:pt idx="23501">
                  <c:v>1.5625000000000001E-3</c:v>
                </c:pt>
                <c:pt idx="23502">
                  <c:v>-3.2031299999999999E-2</c:v>
                </c:pt>
                <c:pt idx="23503">
                  <c:v>-0.11874999999999999</c:v>
                </c:pt>
                <c:pt idx="23504">
                  <c:v>-7.4999999999999997E-2</c:v>
                </c:pt>
                <c:pt idx="23505">
                  <c:v>-4.4531300000000003E-2</c:v>
                </c:pt>
                <c:pt idx="23506">
                  <c:v>-8.2031199999999999E-2</c:v>
                </c:pt>
                <c:pt idx="23507">
                  <c:v>-7.8906299999999999E-2</c:v>
                </c:pt>
                <c:pt idx="23508">
                  <c:v>-9.0624999999999997E-2</c:v>
                </c:pt>
                <c:pt idx="23509">
                  <c:v>6.2500000000000003E-3</c:v>
                </c:pt>
                <c:pt idx="23510">
                  <c:v>-4.1406199999999997E-2</c:v>
                </c:pt>
                <c:pt idx="23511">
                  <c:v>-0.12812499999999999</c:v>
                </c:pt>
                <c:pt idx="23512">
                  <c:v>-0.122656</c:v>
                </c:pt>
                <c:pt idx="23513">
                  <c:v>-5.9374999999999997E-2</c:v>
                </c:pt>
                <c:pt idx="23514">
                  <c:v>-0.11093799999999999</c:v>
                </c:pt>
                <c:pt idx="23515">
                  <c:v>-0.103906</c:v>
                </c:pt>
                <c:pt idx="23516">
                  <c:v>-8.6718799999999999E-2</c:v>
                </c:pt>
                <c:pt idx="23517">
                  <c:v>-1.0937499999999999E-2</c:v>
                </c:pt>
                <c:pt idx="23518">
                  <c:v>-4.5312499999999999E-2</c:v>
                </c:pt>
                <c:pt idx="23519">
                  <c:v>-0.125781</c:v>
                </c:pt>
                <c:pt idx="23520">
                  <c:v>-0.12812499999999999</c:v>
                </c:pt>
                <c:pt idx="23521">
                  <c:v>-7.7343800000000004E-2</c:v>
                </c:pt>
                <c:pt idx="23522">
                  <c:v>-0.114063</c:v>
                </c:pt>
                <c:pt idx="23523">
                  <c:v>-8.59375E-2</c:v>
                </c:pt>
                <c:pt idx="23524">
                  <c:v>-0.13671900000000001</c:v>
                </c:pt>
                <c:pt idx="23525">
                  <c:v>-6.9531300000000004E-2</c:v>
                </c:pt>
                <c:pt idx="23526">
                  <c:v>-5.8593800000000001E-2</c:v>
                </c:pt>
                <c:pt idx="23527">
                  <c:v>-8.2031199999999999E-2</c:v>
                </c:pt>
                <c:pt idx="23528">
                  <c:v>-8.9843800000000001E-2</c:v>
                </c:pt>
                <c:pt idx="23529">
                  <c:v>-7.7343800000000004E-2</c:v>
                </c:pt>
                <c:pt idx="23530">
                  <c:v>-9.4531299999999999E-2</c:v>
                </c:pt>
                <c:pt idx="23531">
                  <c:v>2.1874999999999999E-2</c:v>
                </c:pt>
                <c:pt idx="23532">
                  <c:v>-6.6406199999999999E-2</c:v>
                </c:pt>
                <c:pt idx="23533">
                  <c:v>-0.157031</c:v>
                </c:pt>
                <c:pt idx="23534">
                  <c:v>-9.4531299999999999E-2</c:v>
                </c:pt>
                <c:pt idx="23535">
                  <c:v>-6.4843700000000004E-2</c:v>
                </c:pt>
                <c:pt idx="23536">
                  <c:v>1.6406199999999999E-2</c:v>
                </c:pt>
                <c:pt idx="23537">
                  <c:v>-4.3749999999999997E-2</c:v>
                </c:pt>
                <c:pt idx="23538">
                  <c:v>-0.135938</c:v>
                </c:pt>
                <c:pt idx="23539">
                  <c:v>-0.130469</c:v>
                </c:pt>
                <c:pt idx="23540">
                  <c:v>-0.10546899999999999</c:v>
                </c:pt>
                <c:pt idx="23541">
                  <c:v>-3.2031299999999999E-2</c:v>
                </c:pt>
                <c:pt idx="23542">
                  <c:v>-4.0625000000000001E-2</c:v>
                </c:pt>
                <c:pt idx="23543">
                  <c:v>-0.11562500000000001</c:v>
                </c:pt>
                <c:pt idx="23544">
                  <c:v>-8.2812499999999997E-2</c:v>
                </c:pt>
                <c:pt idx="23545">
                  <c:v>-4.8437500000000001E-2</c:v>
                </c:pt>
                <c:pt idx="23546">
                  <c:v>-3.8281299999999997E-2</c:v>
                </c:pt>
                <c:pt idx="23547">
                  <c:v>-2.2656300000000001E-2</c:v>
                </c:pt>
                <c:pt idx="23548">
                  <c:v>-1.0156200000000001E-2</c:v>
                </c:pt>
                <c:pt idx="23549">
                  <c:v>-4.2968800000000001E-2</c:v>
                </c:pt>
                <c:pt idx="23550">
                  <c:v>-9.0624999999999997E-2</c:v>
                </c:pt>
                <c:pt idx="23551">
                  <c:v>-0.11093799999999999</c:v>
                </c:pt>
                <c:pt idx="23552">
                  <c:v>-3.125E-2</c:v>
                </c:pt>
                <c:pt idx="23553">
                  <c:v>1.8749999999999999E-2</c:v>
                </c:pt>
                <c:pt idx="23554">
                  <c:v>-6.1718799999999997E-2</c:v>
                </c:pt>
                <c:pt idx="23555">
                  <c:v>-0.14374999999999999</c:v>
                </c:pt>
                <c:pt idx="23556">
                  <c:v>-6.9531300000000004E-2</c:v>
                </c:pt>
                <c:pt idx="23557">
                  <c:v>1.40625E-2</c:v>
                </c:pt>
                <c:pt idx="23558">
                  <c:v>9.3749999999999997E-3</c:v>
                </c:pt>
                <c:pt idx="23559">
                  <c:v>-6.0937499999999999E-2</c:v>
                </c:pt>
                <c:pt idx="23560">
                  <c:v>-0.155469</c:v>
                </c:pt>
                <c:pt idx="23561">
                  <c:v>-0.16406200000000001</c:v>
                </c:pt>
                <c:pt idx="23562">
                  <c:v>-8.7499999999999994E-2</c:v>
                </c:pt>
                <c:pt idx="23563">
                  <c:v>-5.46875E-2</c:v>
                </c:pt>
                <c:pt idx="23564">
                  <c:v>-5.7031199999999997E-2</c:v>
                </c:pt>
                <c:pt idx="23565">
                  <c:v>-8.4375000000000006E-2</c:v>
                </c:pt>
                <c:pt idx="23566">
                  <c:v>-7.6562500000000006E-2</c:v>
                </c:pt>
                <c:pt idx="23567">
                  <c:v>-7.1874999999999994E-2</c:v>
                </c:pt>
                <c:pt idx="23568">
                  <c:v>-5.8593800000000001E-2</c:v>
                </c:pt>
                <c:pt idx="23569">
                  <c:v>-5.46875E-2</c:v>
                </c:pt>
                <c:pt idx="23570">
                  <c:v>-4.8437500000000001E-2</c:v>
                </c:pt>
                <c:pt idx="23571">
                  <c:v>-5.2343800000000003E-2</c:v>
                </c:pt>
                <c:pt idx="23572">
                  <c:v>-5.9374999999999997E-2</c:v>
                </c:pt>
                <c:pt idx="23573">
                  <c:v>-0.05</c:v>
                </c:pt>
                <c:pt idx="23574">
                  <c:v>-5.6250000000000001E-2</c:v>
                </c:pt>
                <c:pt idx="23575">
                  <c:v>-4.2968800000000001E-2</c:v>
                </c:pt>
                <c:pt idx="23576">
                  <c:v>-5.46875E-2</c:v>
                </c:pt>
                <c:pt idx="23577">
                  <c:v>-6.8750000000000006E-2</c:v>
                </c:pt>
                <c:pt idx="23578">
                  <c:v>-7.8906299999999999E-2</c:v>
                </c:pt>
                <c:pt idx="23579">
                  <c:v>-6.7968799999999996E-2</c:v>
                </c:pt>
                <c:pt idx="23580">
                  <c:v>-7.2656200000000004E-2</c:v>
                </c:pt>
                <c:pt idx="23581">
                  <c:v>-8.2812499999999997E-2</c:v>
                </c:pt>
                <c:pt idx="23582">
                  <c:v>-5.0781199999999999E-2</c:v>
                </c:pt>
                <c:pt idx="23583">
                  <c:v>-3.2812500000000001E-2</c:v>
                </c:pt>
                <c:pt idx="23584">
                  <c:v>-5.1562499999999997E-2</c:v>
                </c:pt>
                <c:pt idx="23585">
                  <c:v>-8.5156300000000004E-2</c:v>
                </c:pt>
                <c:pt idx="23586">
                  <c:v>-2.5781200000000001E-2</c:v>
                </c:pt>
                <c:pt idx="23587">
                  <c:v>-6.3281299999999999E-2</c:v>
                </c:pt>
                <c:pt idx="23588">
                  <c:v>-8.59375E-2</c:v>
                </c:pt>
                <c:pt idx="23589">
                  <c:v>-5.9374999999999997E-2</c:v>
                </c:pt>
                <c:pt idx="23590">
                  <c:v>-3.4375000000000003E-2</c:v>
                </c:pt>
                <c:pt idx="23591">
                  <c:v>-2.6562499999999999E-2</c:v>
                </c:pt>
                <c:pt idx="23592">
                  <c:v>-6.0156300000000003E-2</c:v>
                </c:pt>
                <c:pt idx="23593">
                  <c:v>-9.6093700000000004E-2</c:v>
                </c:pt>
                <c:pt idx="23594">
                  <c:v>-2.34375E-2</c:v>
                </c:pt>
                <c:pt idx="23595">
                  <c:v>-0.103906</c:v>
                </c:pt>
                <c:pt idx="23596">
                  <c:v>-0.107031</c:v>
                </c:pt>
                <c:pt idx="23597">
                  <c:v>-6.9531300000000004E-2</c:v>
                </c:pt>
                <c:pt idx="23598">
                  <c:v>-3.125E-2</c:v>
                </c:pt>
                <c:pt idx="23599">
                  <c:v>-3.90625E-2</c:v>
                </c:pt>
                <c:pt idx="23600">
                  <c:v>-4.6093799999999997E-2</c:v>
                </c:pt>
                <c:pt idx="23601">
                  <c:v>-0.1125</c:v>
                </c:pt>
                <c:pt idx="23602">
                  <c:v>-5.5468799999999999E-2</c:v>
                </c:pt>
                <c:pt idx="23603">
                  <c:v>-5.0781199999999999E-2</c:v>
                </c:pt>
                <c:pt idx="23604">
                  <c:v>-5.5468799999999999E-2</c:v>
                </c:pt>
                <c:pt idx="23605">
                  <c:v>-6.9531300000000004E-2</c:v>
                </c:pt>
                <c:pt idx="23606">
                  <c:v>-3.9843799999999999E-2</c:v>
                </c:pt>
                <c:pt idx="23607">
                  <c:v>-2.1093799999999999E-2</c:v>
                </c:pt>
                <c:pt idx="23608">
                  <c:v>-9.3749999999999997E-3</c:v>
                </c:pt>
                <c:pt idx="23609">
                  <c:v>-8.3593799999999996E-2</c:v>
                </c:pt>
                <c:pt idx="23610">
                  <c:v>-0.11874999999999999</c:v>
                </c:pt>
                <c:pt idx="23611">
                  <c:v>-0.125</c:v>
                </c:pt>
                <c:pt idx="23612">
                  <c:v>-1.7187500000000001E-2</c:v>
                </c:pt>
                <c:pt idx="23613">
                  <c:v>-5.2343800000000003E-2</c:v>
                </c:pt>
                <c:pt idx="23614">
                  <c:v>-9.375E-2</c:v>
                </c:pt>
                <c:pt idx="23615">
                  <c:v>-7.6562500000000006E-2</c:v>
                </c:pt>
                <c:pt idx="23616">
                  <c:v>-4.6874999999999998E-3</c:v>
                </c:pt>
                <c:pt idx="23617">
                  <c:v>3.1250000000000002E-3</c:v>
                </c:pt>
                <c:pt idx="23618">
                  <c:v>2.1874999999999999E-2</c:v>
                </c:pt>
                <c:pt idx="23619">
                  <c:v>-1.9531199999999999E-2</c:v>
                </c:pt>
                <c:pt idx="23620">
                  <c:v>-2.6562499999999999E-2</c:v>
                </c:pt>
                <c:pt idx="23621">
                  <c:v>-9.6093700000000004E-2</c:v>
                </c:pt>
                <c:pt idx="23622">
                  <c:v>-0.139844</c:v>
                </c:pt>
                <c:pt idx="23623">
                  <c:v>-5.9374999999999997E-2</c:v>
                </c:pt>
                <c:pt idx="23624">
                  <c:v>-6.0937499999999999E-2</c:v>
                </c:pt>
                <c:pt idx="23625">
                  <c:v>-4.8437500000000001E-2</c:v>
                </c:pt>
                <c:pt idx="23626">
                  <c:v>-0.103906</c:v>
                </c:pt>
                <c:pt idx="23627">
                  <c:v>-5.2343800000000003E-2</c:v>
                </c:pt>
                <c:pt idx="23628">
                  <c:v>-7.8125000000000004E-4</c:v>
                </c:pt>
                <c:pt idx="23629">
                  <c:v>-4.2187500000000003E-2</c:v>
                </c:pt>
                <c:pt idx="23630">
                  <c:v>-9.375E-2</c:v>
                </c:pt>
                <c:pt idx="23631">
                  <c:v>-9.2968800000000004E-2</c:v>
                </c:pt>
                <c:pt idx="23632">
                  <c:v>-7.7343800000000004E-2</c:v>
                </c:pt>
                <c:pt idx="23633">
                  <c:v>-7.03125E-2</c:v>
                </c:pt>
                <c:pt idx="23634">
                  <c:v>-5.46875E-2</c:v>
                </c:pt>
                <c:pt idx="23635">
                  <c:v>-4.8437500000000001E-2</c:v>
                </c:pt>
                <c:pt idx="23636">
                  <c:v>-4.2187500000000003E-2</c:v>
                </c:pt>
                <c:pt idx="23637">
                  <c:v>-6.25E-2</c:v>
                </c:pt>
                <c:pt idx="23638">
                  <c:v>-6.7968799999999996E-2</c:v>
                </c:pt>
                <c:pt idx="23639">
                  <c:v>-7.2656200000000004E-2</c:v>
                </c:pt>
                <c:pt idx="23640">
                  <c:v>-5.6250000000000001E-2</c:v>
                </c:pt>
                <c:pt idx="23641">
                  <c:v>-6.8750000000000006E-2</c:v>
                </c:pt>
                <c:pt idx="23642">
                  <c:v>-7.5781299999999996E-2</c:v>
                </c:pt>
                <c:pt idx="23643">
                  <c:v>-7.1093799999999999E-2</c:v>
                </c:pt>
                <c:pt idx="23644">
                  <c:v>-7.3437500000000003E-2</c:v>
                </c:pt>
                <c:pt idx="23645">
                  <c:v>-2.34375E-2</c:v>
                </c:pt>
                <c:pt idx="23646">
                  <c:v>-3.9843799999999999E-2</c:v>
                </c:pt>
                <c:pt idx="23647">
                  <c:v>-0.10781200000000001</c:v>
                </c:pt>
                <c:pt idx="23648">
                  <c:v>-6.4843700000000004E-2</c:v>
                </c:pt>
                <c:pt idx="23649">
                  <c:v>-5.2343800000000003E-2</c:v>
                </c:pt>
                <c:pt idx="23650">
                  <c:v>-4.2187500000000003E-2</c:v>
                </c:pt>
                <c:pt idx="23651">
                  <c:v>-6.0937499999999999E-2</c:v>
                </c:pt>
                <c:pt idx="23652">
                  <c:v>-3.7499999999999999E-2</c:v>
                </c:pt>
                <c:pt idx="23653">
                  <c:v>2.3437499999999999E-3</c:v>
                </c:pt>
                <c:pt idx="23654">
                  <c:v>-3.90625E-2</c:v>
                </c:pt>
                <c:pt idx="23655">
                  <c:v>-0.11562500000000001</c:v>
                </c:pt>
                <c:pt idx="23656">
                  <c:v>-5.2343800000000003E-2</c:v>
                </c:pt>
                <c:pt idx="23657">
                  <c:v>-7.1093799999999999E-2</c:v>
                </c:pt>
                <c:pt idx="23658">
                  <c:v>-0.10546899999999999</c:v>
                </c:pt>
                <c:pt idx="23659">
                  <c:v>-8.8281200000000004E-2</c:v>
                </c:pt>
                <c:pt idx="23660">
                  <c:v>-6.7968799999999996E-2</c:v>
                </c:pt>
                <c:pt idx="23661">
                  <c:v>-3.90625E-3</c:v>
                </c:pt>
                <c:pt idx="23662">
                  <c:v>-4.3749999999999997E-2</c:v>
                </c:pt>
                <c:pt idx="23663">
                  <c:v>-0.15234400000000001</c:v>
                </c:pt>
                <c:pt idx="23664">
                  <c:v>-6.1718799999999997E-2</c:v>
                </c:pt>
                <c:pt idx="23665">
                  <c:v>-6.7187499999999997E-2</c:v>
                </c:pt>
                <c:pt idx="23666">
                  <c:v>-0.100781</c:v>
                </c:pt>
                <c:pt idx="23667">
                  <c:v>-5.6250000000000001E-2</c:v>
                </c:pt>
                <c:pt idx="23668">
                  <c:v>-6.0156300000000003E-2</c:v>
                </c:pt>
                <c:pt idx="23669">
                  <c:v>-3.5937499999999997E-2</c:v>
                </c:pt>
                <c:pt idx="23670">
                  <c:v>-7.03125E-2</c:v>
                </c:pt>
                <c:pt idx="23671">
                  <c:v>-0.13906199999999999</c:v>
                </c:pt>
                <c:pt idx="23672">
                  <c:v>-6.7968799999999996E-2</c:v>
                </c:pt>
                <c:pt idx="23673">
                  <c:v>-9.4531299999999999E-2</c:v>
                </c:pt>
                <c:pt idx="23674">
                  <c:v>-0.11328100000000001</c:v>
                </c:pt>
                <c:pt idx="23675">
                  <c:v>-3.3593699999999997E-2</c:v>
                </c:pt>
                <c:pt idx="23676">
                  <c:v>-9.8437499999999997E-2</c:v>
                </c:pt>
                <c:pt idx="23677">
                  <c:v>-3.4375000000000003E-2</c:v>
                </c:pt>
                <c:pt idx="23678">
                  <c:v>-4.5312499999999999E-2</c:v>
                </c:pt>
                <c:pt idx="23679">
                  <c:v>-0.16406200000000001</c:v>
                </c:pt>
                <c:pt idx="23680">
                  <c:v>-5.7031199999999997E-2</c:v>
                </c:pt>
                <c:pt idx="23681">
                  <c:v>-7.5781299999999996E-2</c:v>
                </c:pt>
                <c:pt idx="23682">
                  <c:v>-0.15</c:v>
                </c:pt>
                <c:pt idx="23683">
                  <c:v>-0.14843799999999999</c:v>
                </c:pt>
                <c:pt idx="23684">
                  <c:v>-7.5781299999999996E-2</c:v>
                </c:pt>
                <c:pt idx="23685">
                  <c:v>-3.4375000000000003E-2</c:v>
                </c:pt>
                <c:pt idx="23686">
                  <c:v>1.2500000000000001E-2</c:v>
                </c:pt>
                <c:pt idx="23687">
                  <c:v>-6.9531300000000004E-2</c:v>
                </c:pt>
                <c:pt idx="23688">
                  <c:v>-9.2187500000000006E-2</c:v>
                </c:pt>
                <c:pt idx="23689">
                  <c:v>-0.13281200000000001</c:v>
                </c:pt>
                <c:pt idx="23690">
                  <c:v>-0.114063</c:v>
                </c:pt>
                <c:pt idx="23691">
                  <c:v>1.5625000000000001E-3</c:v>
                </c:pt>
                <c:pt idx="23692">
                  <c:v>-7.8906299999999999E-2</c:v>
                </c:pt>
                <c:pt idx="23693">
                  <c:v>-0.18124999999999999</c:v>
                </c:pt>
                <c:pt idx="23694">
                  <c:v>-0.122656</c:v>
                </c:pt>
                <c:pt idx="23695">
                  <c:v>-8.2031199999999999E-2</c:v>
                </c:pt>
                <c:pt idx="23696">
                  <c:v>-8.5937500000000007E-3</c:v>
                </c:pt>
                <c:pt idx="23697">
                  <c:v>6.2500000000000003E-3</c:v>
                </c:pt>
                <c:pt idx="23698">
                  <c:v>-4.9218699999999997E-2</c:v>
                </c:pt>
                <c:pt idx="23699">
                  <c:v>-4.8437500000000001E-2</c:v>
                </c:pt>
                <c:pt idx="23700">
                  <c:v>-1.40625E-2</c:v>
                </c:pt>
                <c:pt idx="23701">
                  <c:v>-0.13750000000000001</c:v>
                </c:pt>
                <c:pt idx="23702">
                  <c:v>-0.117969</c:v>
                </c:pt>
                <c:pt idx="23703">
                  <c:v>-7.1093799999999999E-2</c:v>
                </c:pt>
                <c:pt idx="23704">
                  <c:v>-1.5625E-2</c:v>
                </c:pt>
                <c:pt idx="23705">
                  <c:v>-9.3749999999999997E-3</c:v>
                </c:pt>
                <c:pt idx="23706">
                  <c:v>-0.10625</c:v>
                </c:pt>
                <c:pt idx="23707">
                  <c:v>-0.15390599999999999</c:v>
                </c:pt>
                <c:pt idx="23708">
                  <c:v>-9.7656199999999999E-2</c:v>
                </c:pt>
                <c:pt idx="23709">
                  <c:v>-4.3749999999999997E-2</c:v>
                </c:pt>
                <c:pt idx="23710">
                  <c:v>-6.0156300000000003E-2</c:v>
                </c:pt>
                <c:pt idx="23711">
                  <c:v>-8.7499999999999994E-2</c:v>
                </c:pt>
                <c:pt idx="23712">
                  <c:v>-7.9687499999999994E-2</c:v>
                </c:pt>
                <c:pt idx="23713">
                  <c:v>-5.7031199999999997E-2</c:v>
                </c:pt>
                <c:pt idx="23714">
                  <c:v>-6.9531300000000004E-2</c:v>
                </c:pt>
                <c:pt idx="23715">
                  <c:v>-3.7499999999999999E-2</c:v>
                </c:pt>
                <c:pt idx="23716">
                  <c:v>-7.8125E-2</c:v>
                </c:pt>
                <c:pt idx="23717">
                  <c:v>-6.8750000000000006E-2</c:v>
                </c:pt>
                <c:pt idx="23718">
                  <c:v>-4.4531300000000003E-2</c:v>
                </c:pt>
                <c:pt idx="23719">
                  <c:v>-6.8750000000000006E-2</c:v>
                </c:pt>
                <c:pt idx="23720">
                  <c:v>-7.5781299999999996E-2</c:v>
                </c:pt>
                <c:pt idx="23721">
                  <c:v>-6.7968799999999996E-2</c:v>
                </c:pt>
                <c:pt idx="23722">
                  <c:v>-3.7499999999999999E-2</c:v>
                </c:pt>
                <c:pt idx="23723">
                  <c:v>-6.6406199999999999E-2</c:v>
                </c:pt>
                <c:pt idx="23724">
                  <c:v>-6.7187499999999997E-2</c:v>
                </c:pt>
                <c:pt idx="23725">
                  <c:v>-5.5468799999999999E-2</c:v>
                </c:pt>
                <c:pt idx="23726">
                  <c:v>-5.5468799999999999E-2</c:v>
                </c:pt>
                <c:pt idx="23727">
                  <c:v>-6.5625000000000003E-2</c:v>
                </c:pt>
                <c:pt idx="23728">
                  <c:v>-3.90625E-2</c:v>
                </c:pt>
                <c:pt idx="23729">
                  <c:v>-3.6718800000000003E-2</c:v>
                </c:pt>
                <c:pt idx="23730">
                  <c:v>-9.2187500000000006E-2</c:v>
                </c:pt>
                <c:pt idx="23731">
                  <c:v>-7.8906299999999999E-2</c:v>
                </c:pt>
                <c:pt idx="23732">
                  <c:v>-9.0624999999999997E-2</c:v>
                </c:pt>
                <c:pt idx="23733">
                  <c:v>-8.2031199999999999E-2</c:v>
                </c:pt>
                <c:pt idx="23734">
                  <c:v>-5.9374999999999997E-2</c:v>
                </c:pt>
                <c:pt idx="23735">
                  <c:v>-5.6250000000000001E-2</c:v>
                </c:pt>
                <c:pt idx="23736">
                  <c:v>-1.40625E-2</c:v>
                </c:pt>
                <c:pt idx="23737">
                  <c:v>-2.0312500000000001E-2</c:v>
                </c:pt>
                <c:pt idx="23738">
                  <c:v>-7.1093799999999999E-2</c:v>
                </c:pt>
                <c:pt idx="23739">
                  <c:v>-5.2343800000000003E-2</c:v>
                </c:pt>
                <c:pt idx="23740">
                  <c:v>-2.1874999999999999E-2</c:v>
                </c:pt>
                <c:pt idx="23741">
                  <c:v>-8.6718799999999999E-2</c:v>
                </c:pt>
                <c:pt idx="23742">
                  <c:v>-0.121875</c:v>
                </c:pt>
                <c:pt idx="23743">
                  <c:v>-8.59375E-2</c:v>
                </c:pt>
                <c:pt idx="23744">
                  <c:v>1.0937499999999999E-2</c:v>
                </c:pt>
                <c:pt idx="23745">
                  <c:v>-1.5625E-2</c:v>
                </c:pt>
                <c:pt idx="23746">
                  <c:v>-8.8281200000000004E-2</c:v>
                </c:pt>
                <c:pt idx="23747">
                  <c:v>-8.8281200000000004E-2</c:v>
                </c:pt>
                <c:pt idx="23748">
                  <c:v>1.0156200000000001E-2</c:v>
                </c:pt>
                <c:pt idx="23749">
                  <c:v>-8.0468700000000004E-2</c:v>
                </c:pt>
                <c:pt idx="23750">
                  <c:v>-0.101562</c:v>
                </c:pt>
                <c:pt idx="23751">
                  <c:v>-5.0781199999999999E-2</c:v>
                </c:pt>
                <c:pt idx="23752">
                  <c:v>1.3281299999999999E-2</c:v>
                </c:pt>
                <c:pt idx="23753">
                  <c:v>-2.0312500000000001E-2</c:v>
                </c:pt>
                <c:pt idx="23754">
                  <c:v>-8.6718799999999999E-2</c:v>
                </c:pt>
                <c:pt idx="23755">
                  <c:v>-0.10625</c:v>
                </c:pt>
                <c:pt idx="23756">
                  <c:v>-1.6406299999999999E-2</c:v>
                </c:pt>
                <c:pt idx="23757">
                  <c:v>-8.9843800000000001E-2</c:v>
                </c:pt>
                <c:pt idx="23758">
                  <c:v>-0.100781</c:v>
                </c:pt>
                <c:pt idx="23759">
                  <c:v>-8.6718799999999999E-2</c:v>
                </c:pt>
                <c:pt idx="23760">
                  <c:v>-1.40625E-2</c:v>
                </c:pt>
                <c:pt idx="23761">
                  <c:v>-2.2656300000000001E-2</c:v>
                </c:pt>
                <c:pt idx="23762">
                  <c:v>-7.5781299999999996E-2</c:v>
                </c:pt>
                <c:pt idx="23763">
                  <c:v>-8.3593799999999996E-2</c:v>
                </c:pt>
                <c:pt idx="23764">
                  <c:v>-7.4999999999999997E-2</c:v>
                </c:pt>
                <c:pt idx="23765">
                  <c:v>-8.9843800000000001E-2</c:v>
                </c:pt>
                <c:pt idx="23766">
                  <c:v>-8.4375000000000006E-2</c:v>
                </c:pt>
                <c:pt idx="23767">
                  <c:v>-7.1874999999999994E-2</c:v>
                </c:pt>
                <c:pt idx="23768">
                  <c:v>-6.1718799999999997E-2</c:v>
                </c:pt>
                <c:pt idx="23769">
                  <c:v>-5.1562499999999997E-2</c:v>
                </c:pt>
                <c:pt idx="23770">
                  <c:v>-7.8125E-2</c:v>
                </c:pt>
                <c:pt idx="23771">
                  <c:v>-5.9374999999999997E-2</c:v>
                </c:pt>
                <c:pt idx="23772">
                  <c:v>-6.7968799999999996E-2</c:v>
                </c:pt>
                <c:pt idx="23773">
                  <c:v>-0.101562</c:v>
                </c:pt>
                <c:pt idx="23774">
                  <c:v>-9.375E-2</c:v>
                </c:pt>
                <c:pt idx="23775">
                  <c:v>-6.5625000000000003E-2</c:v>
                </c:pt>
                <c:pt idx="23776">
                  <c:v>-9.375E-2</c:v>
                </c:pt>
                <c:pt idx="23777">
                  <c:v>-8.3593799999999996E-2</c:v>
                </c:pt>
                <c:pt idx="23778">
                  <c:v>-8.3593799999999996E-2</c:v>
                </c:pt>
                <c:pt idx="23779">
                  <c:v>-7.3437500000000003E-2</c:v>
                </c:pt>
                <c:pt idx="23780">
                  <c:v>-6.5625000000000003E-2</c:v>
                </c:pt>
                <c:pt idx="23781">
                  <c:v>-6.9531300000000004E-2</c:v>
                </c:pt>
                <c:pt idx="23782">
                  <c:v>-5.2343800000000003E-2</c:v>
                </c:pt>
                <c:pt idx="23783">
                  <c:v>-6.5625000000000003E-2</c:v>
                </c:pt>
                <c:pt idx="23784">
                  <c:v>-9.375E-2</c:v>
                </c:pt>
                <c:pt idx="23785">
                  <c:v>-7.2656200000000004E-2</c:v>
                </c:pt>
                <c:pt idx="23786">
                  <c:v>-8.2812499999999997E-2</c:v>
                </c:pt>
                <c:pt idx="23787">
                  <c:v>-7.1874999999999994E-2</c:v>
                </c:pt>
                <c:pt idx="23788">
                  <c:v>-5.3906299999999997E-2</c:v>
                </c:pt>
                <c:pt idx="23789">
                  <c:v>-2.9687499999999999E-2</c:v>
                </c:pt>
                <c:pt idx="23790">
                  <c:v>-5.3124999999999999E-2</c:v>
                </c:pt>
                <c:pt idx="23791">
                  <c:v>-8.9843800000000001E-2</c:v>
                </c:pt>
                <c:pt idx="23792">
                  <c:v>-0.10625</c:v>
                </c:pt>
                <c:pt idx="23793">
                  <c:v>-6.1718799999999997E-2</c:v>
                </c:pt>
                <c:pt idx="23794">
                  <c:v>-5.3124999999999999E-2</c:v>
                </c:pt>
                <c:pt idx="23795">
                  <c:v>-4.2968800000000001E-2</c:v>
                </c:pt>
                <c:pt idx="23796">
                  <c:v>-4.0625000000000001E-2</c:v>
                </c:pt>
                <c:pt idx="23797">
                  <c:v>-3.0468800000000001E-2</c:v>
                </c:pt>
                <c:pt idx="23798">
                  <c:v>-3.3593699999999997E-2</c:v>
                </c:pt>
                <c:pt idx="23799">
                  <c:v>-4.8437500000000001E-2</c:v>
                </c:pt>
                <c:pt idx="23800">
                  <c:v>-0.114063</c:v>
                </c:pt>
                <c:pt idx="23801">
                  <c:v>-0.100781</c:v>
                </c:pt>
                <c:pt idx="23802">
                  <c:v>-6.3281299999999999E-2</c:v>
                </c:pt>
                <c:pt idx="23803">
                  <c:v>-7.6562500000000006E-2</c:v>
                </c:pt>
                <c:pt idx="23804">
                  <c:v>-8.7499999999999994E-2</c:v>
                </c:pt>
                <c:pt idx="23805">
                  <c:v>-8.0468700000000004E-2</c:v>
                </c:pt>
                <c:pt idx="23806">
                  <c:v>-3.9843799999999999E-2</c:v>
                </c:pt>
                <c:pt idx="23807">
                  <c:v>-3.2812500000000001E-2</c:v>
                </c:pt>
                <c:pt idx="23808">
                  <c:v>-7.03125E-2</c:v>
                </c:pt>
                <c:pt idx="23809">
                  <c:v>-0.114844</c:v>
                </c:pt>
                <c:pt idx="23810">
                  <c:v>-8.7499999999999994E-2</c:v>
                </c:pt>
                <c:pt idx="23811">
                  <c:v>-3.9843799999999999E-2</c:v>
                </c:pt>
                <c:pt idx="23812">
                  <c:v>-3.2812500000000001E-2</c:v>
                </c:pt>
                <c:pt idx="23813">
                  <c:v>-8.9062500000000003E-2</c:v>
                </c:pt>
                <c:pt idx="23814">
                  <c:v>-0.11328100000000001</c:v>
                </c:pt>
                <c:pt idx="23815">
                  <c:v>-2.6562499999999999E-2</c:v>
                </c:pt>
                <c:pt idx="23816">
                  <c:v>-3.90625E-3</c:v>
                </c:pt>
                <c:pt idx="23817">
                  <c:v>-1.7968700000000001E-2</c:v>
                </c:pt>
                <c:pt idx="23818">
                  <c:v>-3.8281299999999997E-2</c:v>
                </c:pt>
                <c:pt idx="23819">
                  <c:v>-8.5937500000000007E-3</c:v>
                </c:pt>
                <c:pt idx="23820">
                  <c:v>-7.8125E-2</c:v>
                </c:pt>
                <c:pt idx="23821">
                  <c:v>-0.114844</c:v>
                </c:pt>
                <c:pt idx="23822">
                  <c:v>-0.124219</c:v>
                </c:pt>
                <c:pt idx="23823">
                  <c:v>-6.25E-2</c:v>
                </c:pt>
                <c:pt idx="23824">
                  <c:v>-5.6250000000000001E-2</c:v>
                </c:pt>
                <c:pt idx="23825">
                  <c:v>-0.12812499999999999</c:v>
                </c:pt>
                <c:pt idx="23826">
                  <c:v>-7.8906299999999999E-2</c:v>
                </c:pt>
                <c:pt idx="23827">
                  <c:v>-3.2031299999999999E-2</c:v>
                </c:pt>
                <c:pt idx="23828">
                  <c:v>-0.10781200000000001</c:v>
                </c:pt>
                <c:pt idx="23829">
                  <c:v>-7.8125E-2</c:v>
                </c:pt>
                <c:pt idx="23830">
                  <c:v>-7.1874999999999994E-2</c:v>
                </c:pt>
                <c:pt idx="23831">
                  <c:v>-8.0468700000000004E-2</c:v>
                </c:pt>
                <c:pt idx="23832">
                  <c:v>-8.3593799999999996E-2</c:v>
                </c:pt>
                <c:pt idx="23833">
                  <c:v>-7.4999999999999997E-2</c:v>
                </c:pt>
                <c:pt idx="23834">
                  <c:v>-6.3281299999999999E-2</c:v>
                </c:pt>
                <c:pt idx="23835">
                  <c:v>-6.7187499999999997E-2</c:v>
                </c:pt>
                <c:pt idx="23836">
                  <c:v>-6.7187499999999997E-2</c:v>
                </c:pt>
                <c:pt idx="23837">
                  <c:v>-9.3749999999999997E-3</c:v>
                </c:pt>
                <c:pt idx="23838">
                  <c:v>-5.6250000000000001E-2</c:v>
                </c:pt>
                <c:pt idx="23839">
                  <c:v>-0.120313</c:v>
                </c:pt>
                <c:pt idx="23840">
                  <c:v>-0.101562</c:v>
                </c:pt>
                <c:pt idx="23841">
                  <c:v>-7.1093799999999999E-2</c:v>
                </c:pt>
                <c:pt idx="23842">
                  <c:v>-4.2968800000000001E-2</c:v>
                </c:pt>
                <c:pt idx="23843">
                  <c:v>-3.4375000000000003E-2</c:v>
                </c:pt>
                <c:pt idx="23844">
                  <c:v>-8.5156300000000004E-2</c:v>
                </c:pt>
                <c:pt idx="23845">
                  <c:v>-6.0937499999999999E-2</c:v>
                </c:pt>
                <c:pt idx="23846">
                  <c:v>-6.3281299999999999E-2</c:v>
                </c:pt>
                <c:pt idx="23847">
                  <c:v>-0.1125</c:v>
                </c:pt>
                <c:pt idx="23848">
                  <c:v>-0.10625</c:v>
                </c:pt>
                <c:pt idx="23849">
                  <c:v>-7.8125E-2</c:v>
                </c:pt>
                <c:pt idx="23850">
                  <c:v>-4.9218699999999997E-2</c:v>
                </c:pt>
                <c:pt idx="23851">
                  <c:v>-7.8125000000000004E-4</c:v>
                </c:pt>
                <c:pt idx="23852">
                  <c:v>-0.121875</c:v>
                </c:pt>
                <c:pt idx="23853">
                  <c:v>-0.11874999999999999</c:v>
                </c:pt>
                <c:pt idx="23854">
                  <c:v>-9.6093700000000004E-2</c:v>
                </c:pt>
                <c:pt idx="23855">
                  <c:v>-0.1125</c:v>
                </c:pt>
                <c:pt idx="23856">
                  <c:v>-0.10546899999999999</c:v>
                </c:pt>
                <c:pt idx="23857">
                  <c:v>-0.111719</c:v>
                </c:pt>
                <c:pt idx="23858">
                  <c:v>-5.6250000000000001E-2</c:v>
                </c:pt>
                <c:pt idx="23859">
                  <c:v>2.1093799999999999E-2</c:v>
                </c:pt>
                <c:pt idx="23860">
                  <c:v>-0.119531</c:v>
                </c:pt>
                <c:pt idx="23861">
                  <c:v>-0.117188</c:v>
                </c:pt>
                <c:pt idx="23862">
                  <c:v>-9.2187500000000006E-2</c:v>
                </c:pt>
                <c:pt idx="23863">
                  <c:v>-0.12109399999999999</c:v>
                </c:pt>
                <c:pt idx="23864">
                  <c:v>-0.10781200000000001</c:v>
                </c:pt>
                <c:pt idx="23865">
                  <c:v>-7.5781299999999996E-2</c:v>
                </c:pt>
                <c:pt idx="23866">
                  <c:v>-4.9218699999999997E-2</c:v>
                </c:pt>
                <c:pt idx="23867">
                  <c:v>3.9843700000000003E-2</c:v>
                </c:pt>
                <c:pt idx="23868">
                  <c:v>-6.6406199999999999E-2</c:v>
                </c:pt>
                <c:pt idx="23869">
                  <c:v>-0.119531</c:v>
                </c:pt>
                <c:pt idx="23870">
                  <c:v>-0.103906</c:v>
                </c:pt>
                <c:pt idx="23871">
                  <c:v>-0.107031</c:v>
                </c:pt>
                <c:pt idx="23872">
                  <c:v>-8.59375E-2</c:v>
                </c:pt>
                <c:pt idx="23873">
                  <c:v>-5.8593800000000001E-2</c:v>
                </c:pt>
                <c:pt idx="23874">
                  <c:v>-1.7968700000000001E-2</c:v>
                </c:pt>
                <c:pt idx="23875">
                  <c:v>1.7968700000000001E-2</c:v>
                </c:pt>
                <c:pt idx="23876">
                  <c:v>-2.5781200000000001E-2</c:v>
                </c:pt>
                <c:pt idx="23877">
                  <c:v>-8.9843800000000001E-2</c:v>
                </c:pt>
                <c:pt idx="23878">
                  <c:v>-0.12343700000000001</c:v>
                </c:pt>
                <c:pt idx="23879">
                  <c:v>-0.1125</c:v>
                </c:pt>
                <c:pt idx="23880">
                  <c:v>-1.7187500000000001E-2</c:v>
                </c:pt>
                <c:pt idx="23881">
                  <c:v>-6.4843700000000004E-2</c:v>
                </c:pt>
                <c:pt idx="23882">
                  <c:v>-9.0624999999999997E-2</c:v>
                </c:pt>
                <c:pt idx="23883">
                  <c:v>3.1250000000000002E-3</c:v>
                </c:pt>
                <c:pt idx="23884">
                  <c:v>-6.7968799999999996E-2</c:v>
                </c:pt>
                <c:pt idx="23885">
                  <c:v>-1.8749999999999999E-2</c:v>
                </c:pt>
                <c:pt idx="23886">
                  <c:v>4.6874999999999998E-3</c:v>
                </c:pt>
                <c:pt idx="23887">
                  <c:v>-8.6718799999999999E-2</c:v>
                </c:pt>
                <c:pt idx="23888">
                  <c:v>-6.7968799999999996E-2</c:v>
                </c:pt>
                <c:pt idx="23889">
                  <c:v>-2.4218799999999999E-2</c:v>
                </c:pt>
                <c:pt idx="23890">
                  <c:v>-9.2187500000000006E-2</c:v>
                </c:pt>
                <c:pt idx="23891">
                  <c:v>-7.3437500000000003E-2</c:v>
                </c:pt>
                <c:pt idx="23892">
                  <c:v>-0.125</c:v>
                </c:pt>
                <c:pt idx="23893">
                  <c:v>-5.5468799999999999E-2</c:v>
                </c:pt>
                <c:pt idx="23894">
                  <c:v>-4.2187500000000003E-2</c:v>
                </c:pt>
                <c:pt idx="23895">
                  <c:v>1.6406199999999999E-2</c:v>
                </c:pt>
                <c:pt idx="23896">
                  <c:v>0.05</c:v>
                </c:pt>
                <c:pt idx="23897">
                  <c:v>-7.8125E-2</c:v>
                </c:pt>
                <c:pt idx="23898">
                  <c:v>-0.11093799999999999</c:v>
                </c:pt>
                <c:pt idx="23899">
                  <c:v>-0.19687499999999999</c:v>
                </c:pt>
                <c:pt idx="23900">
                  <c:v>-0.135938</c:v>
                </c:pt>
                <c:pt idx="23901">
                  <c:v>-6.2500000000000003E-3</c:v>
                </c:pt>
                <c:pt idx="23902">
                  <c:v>1.40625E-2</c:v>
                </c:pt>
                <c:pt idx="23903">
                  <c:v>-7.8125E-2</c:v>
                </c:pt>
                <c:pt idx="23904">
                  <c:v>-0.13281200000000001</c:v>
                </c:pt>
                <c:pt idx="23905">
                  <c:v>-0.1125</c:v>
                </c:pt>
                <c:pt idx="23906">
                  <c:v>-8.4375000000000006E-2</c:v>
                </c:pt>
                <c:pt idx="23907">
                  <c:v>-7.1093799999999999E-2</c:v>
                </c:pt>
                <c:pt idx="23908">
                  <c:v>-7.4999999999999997E-2</c:v>
                </c:pt>
                <c:pt idx="23909">
                  <c:v>-7.8125E-2</c:v>
                </c:pt>
                <c:pt idx="23910">
                  <c:v>-5.2343800000000003E-2</c:v>
                </c:pt>
                <c:pt idx="23911">
                  <c:v>-9.2187500000000006E-2</c:v>
                </c:pt>
                <c:pt idx="23912">
                  <c:v>-5.7031199999999997E-2</c:v>
                </c:pt>
                <c:pt idx="23913">
                  <c:v>-2.8125000000000001E-2</c:v>
                </c:pt>
                <c:pt idx="23914">
                  <c:v>-9.375E-2</c:v>
                </c:pt>
                <c:pt idx="23915">
                  <c:v>-6.8750000000000006E-2</c:v>
                </c:pt>
                <c:pt idx="23916">
                  <c:v>-7.1093799999999999E-2</c:v>
                </c:pt>
                <c:pt idx="23917">
                  <c:v>-8.2812499999999997E-2</c:v>
                </c:pt>
                <c:pt idx="23918">
                  <c:v>-5.7031199999999997E-2</c:v>
                </c:pt>
                <c:pt idx="23919">
                  <c:v>-0.05</c:v>
                </c:pt>
                <c:pt idx="23920">
                  <c:v>-6.25E-2</c:v>
                </c:pt>
                <c:pt idx="23921">
                  <c:v>-8.59375E-2</c:v>
                </c:pt>
                <c:pt idx="23922">
                  <c:v>-0.10546899999999999</c:v>
                </c:pt>
                <c:pt idx="23923">
                  <c:v>-7.3437500000000003E-2</c:v>
                </c:pt>
                <c:pt idx="23924">
                  <c:v>-6.6406199999999999E-2</c:v>
                </c:pt>
                <c:pt idx="23925">
                  <c:v>-7.7343800000000004E-2</c:v>
                </c:pt>
                <c:pt idx="23926">
                  <c:v>-5.7031199999999997E-2</c:v>
                </c:pt>
                <c:pt idx="23927">
                  <c:v>-4.5312499999999999E-2</c:v>
                </c:pt>
                <c:pt idx="23928">
                  <c:v>-9.1406299999999996E-2</c:v>
                </c:pt>
                <c:pt idx="23929">
                  <c:v>-7.03125E-2</c:v>
                </c:pt>
                <c:pt idx="23930">
                  <c:v>-6.5625000000000003E-2</c:v>
                </c:pt>
                <c:pt idx="23931">
                  <c:v>-8.4375000000000006E-2</c:v>
                </c:pt>
                <c:pt idx="23932">
                  <c:v>-7.8125E-2</c:v>
                </c:pt>
                <c:pt idx="23933">
                  <c:v>-6.4843700000000004E-2</c:v>
                </c:pt>
                <c:pt idx="23934">
                  <c:v>-3.3593699999999997E-2</c:v>
                </c:pt>
                <c:pt idx="23935">
                  <c:v>-7.4218800000000001E-2</c:v>
                </c:pt>
                <c:pt idx="23936">
                  <c:v>-0.13125000000000001</c:v>
                </c:pt>
                <c:pt idx="23937">
                  <c:v>-9.4531299999999999E-2</c:v>
                </c:pt>
                <c:pt idx="23938">
                  <c:v>-9.5312499999999994E-2</c:v>
                </c:pt>
                <c:pt idx="23939">
                  <c:v>-0.11874999999999999</c:v>
                </c:pt>
                <c:pt idx="23940">
                  <c:v>-0.11874999999999999</c:v>
                </c:pt>
                <c:pt idx="23941">
                  <c:v>-5.3906299999999997E-2</c:v>
                </c:pt>
                <c:pt idx="23942">
                  <c:v>-5.6250000000000001E-2</c:v>
                </c:pt>
                <c:pt idx="23943">
                  <c:v>-8.9843800000000001E-2</c:v>
                </c:pt>
                <c:pt idx="23944">
                  <c:v>-0.117188</c:v>
                </c:pt>
                <c:pt idx="23945">
                  <c:v>-0.100781</c:v>
                </c:pt>
                <c:pt idx="23946">
                  <c:v>-9.2968800000000004E-2</c:v>
                </c:pt>
                <c:pt idx="23947">
                  <c:v>-8.0468700000000004E-2</c:v>
                </c:pt>
                <c:pt idx="23948">
                  <c:v>-9.2187500000000006E-2</c:v>
                </c:pt>
                <c:pt idx="23949">
                  <c:v>-5.6250000000000001E-2</c:v>
                </c:pt>
                <c:pt idx="23950">
                  <c:v>-4.6093799999999997E-2</c:v>
                </c:pt>
                <c:pt idx="23951">
                  <c:v>-0.114063</c:v>
                </c:pt>
                <c:pt idx="23952">
                  <c:v>-0.135156</c:v>
                </c:pt>
                <c:pt idx="23953">
                  <c:v>-9.375E-2</c:v>
                </c:pt>
                <c:pt idx="23954">
                  <c:v>-7.5781299999999996E-2</c:v>
                </c:pt>
                <c:pt idx="23955">
                  <c:v>-0.10625</c:v>
                </c:pt>
                <c:pt idx="23956">
                  <c:v>-9.6875000000000003E-2</c:v>
                </c:pt>
                <c:pt idx="23957">
                  <c:v>-3.2812500000000001E-2</c:v>
                </c:pt>
                <c:pt idx="23958">
                  <c:v>-1.8749999999999999E-2</c:v>
                </c:pt>
                <c:pt idx="23959">
                  <c:v>-7.4999999999999997E-2</c:v>
                </c:pt>
                <c:pt idx="23960">
                  <c:v>-0.114844</c:v>
                </c:pt>
                <c:pt idx="23961">
                  <c:v>-0.10625</c:v>
                </c:pt>
                <c:pt idx="23962">
                  <c:v>-9.375E-2</c:v>
                </c:pt>
                <c:pt idx="23963">
                  <c:v>-4.2187500000000003E-2</c:v>
                </c:pt>
                <c:pt idx="23964">
                  <c:v>-8.3593799999999996E-2</c:v>
                </c:pt>
                <c:pt idx="23965">
                  <c:v>-0.111719</c:v>
                </c:pt>
                <c:pt idx="23966">
                  <c:v>-6.0937499999999999E-2</c:v>
                </c:pt>
                <c:pt idx="23967">
                  <c:v>-8.5937500000000007E-3</c:v>
                </c:pt>
                <c:pt idx="23968">
                  <c:v>-7.8125000000000004E-4</c:v>
                </c:pt>
                <c:pt idx="23969">
                  <c:v>-1.5625000000000001E-3</c:v>
                </c:pt>
                <c:pt idx="23970">
                  <c:v>-0.15937499999999999</c:v>
                </c:pt>
                <c:pt idx="23971">
                  <c:v>-0.11874999999999999</c:v>
                </c:pt>
                <c:pt idx="23972">
                  <c:v>-5.5468799999999999E-2</c:v>
                </c:pt>
                <c:pt idx="23973">
                  <c:v>2.1093799999999999E-2</c:v>
                </c:pt>
                <c:pt idx="23974">
                  <c:v>-2.5781200000000001E-2</c:v>
                </c:pt>
                <c:pt idx="23975">
                  <c:v>-0.14453099999999999</c:v>
                </c:pt>
                <c:pt idx="23976">
                  <c:v>-0.111719</c:v>
                </c:pt>
                <c:pt idx="23977">
                  <c:v>3.1250000000000002E-3</c:v>
                </c:pt>
                <c:pt idx="23978">
                  <c:v>2.8906299999999999E-2</c:v>
                </c:pt>
                <c:pt idx="23979">
                  <c:v>-2.1093799999999999E-2</c:v>
                </c:pt>
                <c:pt idx="23980">
                  <c:v>3.2031200000000003E-2</c:v>
                </c:pt>
                <c:pt idx="23981">
                  <c:v>-7.8906299999999999E-2</c:v>
                </c:pt>
                <c:pt idx="23982">
                  <c:v>-0.21484400000000001</c:v>
                </c:pt>
                <c:pt idx="23983">
                  <c:v>-6.5625000000000003E-2</c:v>
                </c:pt>
                <c:pt idx="23984">
                  <c:v>-8.0468700000000004E-2</c:v>
                </c:pt>
                <c:pt idx="23985">
                  <c:v>-8.8281200000000004E-2</c:v>
                </c:pt>
                <c:pt idx="23986">
                  <c:v>-5.7812500000000003E-2</c:v>
                </c:pt>
                <c:pt idx="23987">
                  <c:v>-0.14453099999999999</c:v>
                </c:pt>
                <c:pt idx="23988">
                  <c:v>-0.12109399999999999</c:v>
                </c:pt>
                <c:pt idx="23989">
                  <c:v>-7.1874999999999994E-2</c:v>
                </c:pt>
                <c:pt idx="23990">
                  <c:v>-6.7968799999999996E-2</c:v>
                </c:pt>
                <c:pt idx="23991">
                  <c:v>-8.6718799999999999E-2</c:v>
                </c:pt>
                <c:pt idx="23992">
                  <c:v>-0.109375</c:v>
                </c:pt>
                <c:pt idx="23993">
                  <c:v>-0.10625</c:v>
                </c:pt>
                <c:pt idx="23994">
                  <c:v>-7.1093799999999999E-2</c:v>
                </c:pt>
                <c:pt idx="23995">
                  <c:v>-4.7656299999999999E-2</c:v>
                </c:pt>
                <c:pt idx="23996">
                  <c:v>-9.8437499999999997E-2</c:v>
                </c:pt>
                <c:pt idx="23997">
                  <c:v>-7.4999999999999997E-2</c:v>
                </c:pt>
                <c:pt idx="23998">
                  <c:v>-8.8281200000000004E-2</c:v>
                </c:pt>
                <c:pt idx="23999">
                  <c:v>-9.2968800000000004E-2</c:v>
                </c:pt>
                <c:pt idx="24000">
                  <c:v>-9.7656199999999999E-2</c:v>
                </c:pt>
                <c:pt idx="24001">
                  <c:v>-8.9062500000000003E-2</c:v>
                </c:pt>
                <c:pt idx="24002">
                  <c:v>-2.6562499999999999E-2</c:v>
                </c:pt>
                <c:pt idx="24003">
                  <c:v>-4.6093799999999997E-2</c:v>
                </c:pt>
                <c:pt idx="24004">
                  <c:v>-0.121875</c:v>
                </c:pt>
                <c:pt idx="24005">
                  <c:v>-0.125</c:v>
                </c:pt>
                <c:pt idx="24006">
                  <c:v>-8.9062500000000003E-2</c:v>
                </c:pt>
                <c:pt idx="24007">
                  <c:v>-0.111719</c:v>
                </c:pt>
                <c:pt idx="24008">
                  <c:v>-8.9843800000000001E-2</c:v>
                </c:pt>
                <c:pt idx="24009">
                  <c:v>-8.3593799999999996E-2</c:v>
                </c:pt>
                <c:pt idx="24010">
                  <c:v>-3.2812500000000001E-2</c:v>
                </c:pt>
                <c:pt idx="24011">
                  <c:v>1.5625E-2</c:v>
                </c:pt>
                <c:pt idx="24012">
                  <c:v>-0.129688</c:v>
                </c:pt>
                <c:pt idx="24013">
                  <c:v>-0.141406</c:v>
                </c:pt>
                <c:pt idx="24014">
                  <c:v>-0.117188</c:v>
                </c:pt>
                <c:pt idx="24015">
                  <c:v>-9.1406299999999996E-2</c:v>
                </c:pt>
                <c:pt idx="24016">
                  <c:v>-9.6093700000000004E-2</c:v>
                </c:pt>
                <c:pt idx="24017">
                  <c:v>-7.9687499999999994E-2</c:v>
                </c:pt>
                <c:pt idx="24018">
                  <c:v>-2.1874999999999999E-2</c:v>
                </c:pt>
                <c:pt idx="24019">
                  <c:v>7.0312500000000002E-3</c:v>
                </c:pt>
                <c:pt idx="24020">
                  <c:v>-0.104688</c:v>
                </c:pt>
                <c:pt idx="24021">
                  <c:v>-7.1874999999999994E-2</c:v>
                </c:pt>
                <c:pt idx="24022">
                  <c:v>-9.375E-2</c:v>
                </c:pt>
                <c:pt idx="24023">
                  <c:v>-0.120313</c:v>
                </c:pt>
                <c:pt idx="24024">
                  <c:v>-3.125E-2</c:v>
                </c:pt>
                <c:pt idx="24025">
                  <c:v>-8.4375000000000006E-2</c:v>
                </c:pt>
                <c:pt idx="24026">
                  <c:v>-0.124219</c:v>
                </c:pt>
                <c:pt idx="24027">
                  <c:v>-0.111719</c:v>
                </c:pt>
                <c:pt idx="24028">
                  <c:v>-3.2812500000000001E-2</c:v>
                </c:pt>
                <c:pt idx="24029">
                  <c:v>2.3437499999999999E-3</c:v>
                </c:pt>
                <c:pt idx="24030">
                  <c:v>-6.6406199999999999E-2</c:v>
                </c:pt>
                <c:pt idx="24031">
                  <c:v>-4.7656299999999999E-2</c:v>
                </c:pt>
                <c:pt idx="24032">
                  <c:v>-7.1874999999999994E-2</c:v>
                </c:pt>
                <c:pt idx="24033">
                  <c:v>-0.16484399999999999</c:v>
                </c:pt>
                <c:pt idx="24034">
                  <c:v>-0.12343700000000001</c:v>
                </c:pt>
                <c:pt idx="24035">
                  <c:v>-9.2968800000000004E-2</c:v>
                </c:pt>
                <c:pt idx="24036">
                  <c:v>-4.0625000000000001E-2</c:v>
                </c:pt>
                <c:pt idx="24037">
                  <c:v>-6.2500000000000003E-3</c:v>
                </c:pt>
                <c:pt idx="24038">
                  <c:v>-0.146094</c:v>
                </c:pt>
                <c:pt idx="24039">
                  <c:v>-0.13906199999999999</c:v>
                </c:pt>
                <c:pt idx="24040">
                  <c:v>-3.2812500000000001E-2</c:v>
                </c:pt>
                <c:pt idx="24041">
                  <c:v>-6.25E-2</c:v>
                </c:pt>
                <c:pt idx="24042">
                  <c:v>-0.12734400000000001</c:v>
                </c:pt>
                <c:pt idx="24043">
                  <c:v>-0.111719</c:v>
                </c:pt>
                <c:pt idx="24044">
                  <c:v>-0.107031</c:v>
                </c:pt>
                <c:pt idx="24045">
                  <c:v>-2.5781200000000001E-2</c:v>
                </c:pt>
                <c:pt idx="24046">
                  <c:v>-5.5468799999999999E-2</c:v>
                </c:pt>
                <c:pt idx="24047">
                  <c:v>-0.124219</c:v>
                </c:pt>
                <c:pt idx="24048">
                  <c:v>-9.7656199999999999E-2</c:v>
                </c:pt>
                <c:pt idx="24049">
                  <c:v>-8.8281200000000004E-2</c:v>
                </c:pt>
                <c:pt idx="24050">
                  <c:v>-7.4218800000000001E-2</c:v>
                </c:pt>
                <c:pt idx="24051">
                  <c:v>7.8125000000000004E-4</c:v>
                </c:pt>
                <c:pt idx="24052">
                  <c:v>-0.10312499999999999</c:v>
                </c:pt>
                <c:pt idx="24053">
                  <c:v>-8.2812499999999997E-2</c:v>
                </c:pt>
                <c:pt idx="24054">
                  <c:v>-6.25E-2</c:v>
                </c:pt>
                <c:pt idx="24055">
                  <c:v>-6.5625000000000003E-2</c:v>
                </c:pt>
                <c:pt idx="24056">
                  <c:v>-5.7812500000000003E-2</c:v>
                </c:pt>
                <c:pt idx="24057">
                  <c:v>-4.0625000000000001E-2</c:v>
                </c:pt>
                <c:pt idx="24058">
                  <c:v>-5.5468799999999999E-2</c:v>
                </c:pt>
                <c:pt idx="24059">
                  <c:v>-3.0468800000000001E-2</c:v>
                </c:pt>
                <c:pt idx="24060">
                  <c:v>-0.119531</c:v>
                </c:pt>
                <c:pt idx="24061">
                  <c:v>-3.90625E-2</c:v>
                </c:pt>
                <c:pt idx="24062">
                  <c:v>-6.25E-2</c:v>
                </c:pt>
                <c:pt idx="24063">
                  <c:v>-9.8437499999999997E-2</c:v>
                </c:pt>
                <c:pt idx="24064">
                  <c:v>-4.5312499999999999E-2</c:v>
                </c:pt>
                <c:pt idx="24065">
                  <c:v>-2.1093799999999999E-2</c:v>
                </c:pt>
                <c:pt idx="24066">
                  <c:v>-9.375E-2</c:v>
                </c:pt>
                <c:pt idx="24067">
                  <c:v>-7.4218800000000001E-2</c:v>
                </c:pt>
                <c:pt idx="24068">
                  <c:v>-0.1125</c:v>
                </c:pt>
                <c:pt idx="24069">
                  <c:v>-7.4999999999999997E-2</c:v>
                </c:pt>
                <c:pt idx="24070">
                  <c:v>-7.7343800000000004E-2</c:v>
                </c:pt>
                <c:pt idx="24071">
                  <c:v>-9.375E-2</c:v>
                </c:pt>
                <c:pt idx="24072">
                  <c:v>-3.5937499999999997E-2</c:v>
                </c:pt>
                <c:pt idx="24073">
                  <c:v>-7.0312500000000002E-3</c:v>
                </c:pt>
                <c:pt idx="24074">
                  <c:v>-3.9843799999999999E-2</c:v>
                </c:pt>
                <c:pt idx="24075">
                  <c:v>-5.46875E-2</c:v>
                </c:pt>
                <c:pt idx="24076">
                  <c:v>-0.119531</c:v>
                </c:pt>
                <c:pt idx="24077">
                  <c:v>-9.6093700000000004E-2</c:v>
                </c:pt>
                <c:pt idx="24078">
                  <c:v>-5.1562499999999997E-2</c:v>
                </c:pt>
                <c:pt idx="24079">
                  <c:v>-7.1093799999999999E-2</c:v>
                </c:pt>
                <c:pt idx="24080">
                  <c:v>-7.6562500000000006E-2</c:v>
                </c:pt>
                <c:pt idx="24081">
                  <c:v>-3.2812500000000001E-2</c:v>
                </c:pt>
                <c:pt idx="24082">
                  <c:v>-3.0468800000000001E-2</c:v>
                </c:pt>
                <c:pt idx="24083">
                  <c:v>3.1250000000000002E-3</c:v>
                </c:pt>
                <c:pt idx="24084">
                  <c:v>-4.4531300000000003E-2</c:v>
                </c:pt>
                <c:pt idx="24085">
                  <c:v>-0.15390599999999999</c:v>
                </c:pt>
                <c:pt idx="24086">
                  <c:v>-0.11874999999999999</c:v>
                </c:pt>
                <c:pt idx="24087">
                  <c:v>-8.7499999999999994E-2</c:v>
                </c:pt>
                <c:pt idx="24088">
                  <c:v>-7.4218800000000001E-2</c:v>
                </c:pt>
                <c:pt idx="24089">
                  <c:v>-8.4375000000000006E-2</c:v>
                </c:pt>
                <c:pt idx="24090">
                  <c:v>-7.5781299999999996E-2</c:v>
                </c:pt>
                <c:pt idx="24091">
                  <c:v>1.0937499999999999E-2</c:v>
                </c:pt>
                <c:pt idx="24092">
                  <c:v>-3.6718800000000003E-2</c:v>
                </c:pt>
                <c:pt idx="24093">
                  <c:v>-6.7187499999999997E-2</c:v>
                </c:pt>
                <c:pt idx="24094">
                  <c:v>-6.6406199999999999E-2</c:v>
                </c:pt>
                <c:pt idx="24095">
                  <c:v>-0.119531</c:v>
                </c:pt>
                <c:pt idx="24096">
                  <c:v>-6.7968799999999996E-2</c:v>
                </c:pt>
                <c:pt idx="24097">
                  <c:v>-3.4375000000000003E-2</c:v>
                </c:pt>
                <c:pt idx="24098">
                  <c:v>-0.11093799999999999</c:v>
                </c:pt>
                <c:pt idx="24099">
                  <c:v>-0.14218800000000001</c:v>
                </c:pt>
                <c:pt idx="24100">
                  <c:v>-7.8125E-2</c:v>
                </c:pt>
                <c:pt idx="24101">
                  <c:v>3.3593699999999997E-2</c:v>
                </c:pt>
                <c:pt idx="24102">
                  <c:v>2.2656200000000001E-2</c:v>
                </c:pt>
                <c:pt idx="24103">
                  <c:v>-9.2187500000000006E-2</c:v>
                </c:pt>
                <c:pt idx="24104">
                  <c:v>-5.4687499999999997E-3</c:v>
                </c:pt>
                <c:pt idx="24105">
                  <c:v>-5.1562499999999997E-2</c:v>
                </c:pt>
                <c:pt idx="24106">
                  <c:v>8.5937500000000007E-3</c:v>
                </c:pt>
                <c:pt idx="24107">
                  <c:v>-0.16015599999999999</c:v>
                </c:pt>
                <c:pt idx="24108">
                  <c:v>-0.16328100000000001</c:v>
                </c:pt>
                <c:pt idx="24109">
                  <c:v>-0.125781</c:v>
                </c:pt>
                <c:pt idx="24110">
                  <c:v>-9.2187500000000006E-2</c:v>
                </c:pt>
                <c:pt idx="24111">
                  <c:v>-9.5312499999999994E-2</c:v>
                </c:pt>
                <c:pt idx="24112">
                  <c:v>-8.4375000000000006E-2</c:v>
                </c:pt>
                <c:pt idx="24113">
                  <c:v>-4.3749999999999997E-2</c:v>
                </c:pt>
                <c:pt idx="24114">
                  <c:v>-7.8906299999999999E-2</c:v>
                </c:pt>
                <c:pt idx="24115">
                  <c:v>-0.109375</c:v>
                </c:pt>
                <c:pt idx="24116">
                  <c:v>-7.1874999999999994E-2</c:v>
                </c:pt>
                <c:pt idx="24117">
                  <c:v>-9.2968800000000004E-2</c:v>
                </c:pt>
                <c:pt idx="24118">
                  <c:v>-8.3593799999999996E-2</c:v>
                </c:pt>
                <c:pt idx="24119">
                  <c:v>-8.2812499999999997E-2</c:v>
                </c:pt>
                <c:pt idx="24120">
                  <c:v>-8.2031199999999999E-2</c:v>
                </c:pt>
                <c:pt idx="24121">
                  <c:v>-7.3437500000000003E-2</c:v>
                </c:pt>
                <c:pt idx="24122">
                  <c:v>-7.2656200000000004E-2</c:v>
                </c:pt>
                <c:pt idx="24123">
                  <c:v>-6.25E-2</c:v>
                </c:pt>
                <c:pt idx="24124">
                  <c:v>-3.90625E-2</c:v>
                </c:pt>
                <c:pt idx="24125">
                  <c:v>-7.03125E-2</c:v>
                </c:pt>
                <c:pt idx="24126">
                  <c:v>-8.5156300000000004E-2</c:v>
                </c:pt>
                <c:pt idx="24127">
                  <c:v>-7.2656200000000004E-2</c:v>
                </c:pt>
                <c:pt idx="24128">
                  <c:v>-8.4375000000000006E-2</c:v>
                </c:pt>
                <c:pt idx="24129">
                  <c:v>-0.05</c:v>
                </c:pt>
                <c:pt idx="24130">
                  <c:v>-3.90625E-2</c:v>
                </c:pt>
                <c:pt idx="24131">
                  <c:v>-8.4375000000000006E-2</c:v>
                </c:pt>
                <c:pt idx="24132">
                  <c:v>-8.4375000000000006E-2</c:v>
                </c:pt>
                <c:pt idx="24133">
                  <c:v>-8.2031199999999999E-2</c:v>
                </c:pt>
                <c:pt idx="24134">
                  <c:v>-8.6718799999999999E-2</c:v>
                </c:pt>
                <c:pt idx="24135">
                  <c:v>-8.8281200000000004E-2</c:v>
                </c:pt>
                <c:pt idx="24136">
                  <c:v>-7.2656200000000004E-2</c:v>
                </c:pt>
                <c:pt idx="24137">
                  <c:v>-3.0468800000000001E-2</c:v>
                </c:pt>
                <c:pt idx="24138">
                  <c:v>-1.5625E-2</c:v>
                </c:pt>
                <c:pt idx="24139">
                  <c:v>-0.104688</c:v>
                </c:pt>
                <c:pt idx="24140">
                  <c:v>-0.102344</c:v>
                </c:pt>
                <c:pt idx="24141">
                  <c:v>-8.4375000000000006E-2</c:v>
                </c:pt>
                <c:pt idx="24142">
                  <c:v>-8.6718799999999999E-2</c:v>
                </c:pt>
                <c:pt idx="24143">
                  <c:v>-8.2031199999999999E-2</c:v>
                </c:pt>
                <c:pt idx="24144">
                  <c:v>-5.7031199999999997E-2</c:v>
                </c:pt>
                <c:pt idx="24145">
                  <c:v>-3.125E-2</c:v>
                </c:pt>
                <c:pt idx="24146">
                  <c:v>-2.9687499999999999E-2</c:v>
                </c:pt>
                <c:pt idx="24147">
                  <c:v>-7.7343800000000004E-2</c:v>
                </c:pt>
                <c:pt idx="24148">
                  <c:v>-9.5312499999999994E-2</c:v>
                </c:pt>
                <c:pt idx="24149">
                  <c:v>-7.1093799999999999E-2</c:v>
                </c:pt>
                <c:pt idx="24150">
                  <c:v>-2.6562499999999999E-2</c:v>
                </c:pt>
                <c:pt idx="24151">
                  <c:v>-8.5156300000000004E-2</c:v>
                </c:pt>
                <c:pt idx="24152">
                  <c:v>-7.9687499999999994E-2</c:v>
                </c:pt>
                <c:pt idx="24153">
                  <c:v>-4.8437500000000001E-2</c:v>
                </c:pt>
                <c:pt idx="24154">
                  <c:v>-5.4687499999999997E-3</c:v>
                </c:pt>
                <c:pt idx="24155">
                  <c:v>-2.6562499999999999E-2</c:v>
                </c:pt>
                <c:pt idx="24156">
                  <c:v>-6.7187499999999997E-2</c:v>
                </c:pt>
                <c:pt idx="24157">
                  <c:v>-0.12734400000000001</c:v>
                </c:pt>
                <c:pt idx="24158">
                  <c:v>-0.12343700000000001</c:v>
                </c:pt>
                <c:pt idx="24159">
                  <c:v>-8.5937500000000007E-3</c:v>
                </c:pt>
                <c:pt idx="24160">
                  <c:v>-6.3281299999999999E-2</c:v>
                </c:pt>
                <c:pt idx="24161">
                  <c:v>-0.13750000000000001</c:v>
                </c:pt>
                <c:pt idx="24162">
                  <c:v>-0.13125000000000001</c:v>
                </c:pt>
                <c:pt idx="24163">
                  <c:v>-1.0156200000000001E-2</c:v>
                </c:pt>
                <c:pt idx="24164">
                  <c:v>1.5625000000000001E-3</c:v>
                </c:pt>
                <c:pt idx="24165">
                  <c:v>-5.5468799999999999E-2</c:v>
                </c:pt>
                <c:pt idx="24166">
                  <c:v>1.5625E-2</c:v>
                </c:pt>
                <c:pt idx="24167">
                  <c:v>-2.7343800000000001E-2</c:v>
                </c:pt>
                <c:pt idx="24168">
                  <c:v>-5.7812500000000003E-2</c:v>
                </c:pt>
                <c:pt idx="24169">
                  <c:v>-0.18124999999999999</c:v>
                </c:pt>
                <c:pt idx="24170">
                  <c:v>-0.13125000000000001</c:v>
                </c:pt>
                <c:pt idx="24171">
                  <c:v>-0.12812499999999999</c:v>
                </c:pt>
                <c:pt idx="24172">
                  <c:v>-7.4218800000000001E-2</c:v>
                </c:pt>
                <c:pt idx="24173">
                  <c:v>-7.5781299999999996E-2</c:v>
                </c:pt>
                <c:pt idx="24174">
                  <c:v>-0.11874999999999999</c:v>
                </c:pt>
                <c:pt idx="24175">
                  <c:v>-4.6093799999999997E-2</c:v>
                </c:pt>
                <c:pt idx="24176">
                  <c:v>-7.9687499999999994E-2</c:v>
                </c:pt>
                <c:pt idx="24177">
                  <c:v>-0.10312499999999999</c:v>
                </c:pt>
                <c:pt idx="24178">
                  <c:v>-8.0468700000000004E-2</c:v>
                </c:pt>
                <c:pt idx="24179">
                  <c:v>-0.05</c:v>
                </c:pt>
                <c:pt idx="24180">
                  <c:v>-7.7343800000000004E-2</c:v>
                </c:pt>
                <c:pt idx="24181">
                  <c:v>-9.4531299999999999E-2</c:v>
                </c:pt>
                <c:pt idx="24182">
                  <c:v>-6.8750000000000006E-2</c:v>
                </c:pt>
                <c:pt idx="24183">
                  <c:v>-7.5781299999999996E-2</c:v>
                </c:pt>
                <c:pt idx="24184">
                  <c:v>-9.2187500000000006E-2</c:v>
                </c:pt>
                <c:pt idx="24185">
                  <c:v>-8.9843800000000001E-2</c:v>
                </c:pt>
                <c:pt idx="24186">
                  <c:v>-6.0937499999999999E-2</c:v>
                </c:pt>
                <c:pt idx="24187">
                  <c:v>-6.8750000000000006E-2</c:v>
                </c:pt>
                <c:pt idx="24188">
                  <c:v>-0.109375</c:v>
                </c:pt>
                <c:pt idx="24189">
                  <c:v>-5.8593800000000001E-2</c:v>
                </c:pt>
                <c:pt idx="24190">
                  <c:v>-6.0937499999999999E-2</c:v>
                </c:pt>
                <c:pt idx="24191">
                  <c:v>-0.103906</c:v>
                </c:pt>
                <c:pt idx="24192">
                  <c:v>-8.8281200000000004E-2</c:v>
                </c:pt>
                <c:pt idx="24193">
                  <c:v>-3.5156199999999999E-2</c:v>
                </c:pt>
                <c:pt idx="24194">
                  <c:v>-4.0625000000000001E-2</c:v>
                </c:pt>
                <c:pt idx="24195">
                  <c:v>-1.7968700000000001E-2</c:v>
                </c:pt>
                <c:pt idx="24196">
                  <c:v>-0.114063</c:v>
                </c:pt>
                <c:pt idx="24197">
                  <c:v>-0.10546899999999999</c:v>
                </c:pt>
                <c:pt idx="24198">
                  <c:v>-7.6562500000000006E-2</c:v>
                </c:pt>
                <c:pt idx="24199">
                  <c:v>-5.3906299999999997E-2</c:v>
                </c:pt>
                <c:pt idx="24200">
                  <c:v>-0.1125</c:v>
                </c:pt>
                <c:pt idx="24201">
                  <c:v>-0.11562500000000001</c:v>
                </c:pt>
                <c:pt idx="24202">
                  <c:v>-4.9218699999999997E-2</c:v>
                </c:pt>
                <c:pt idx="24203">
                  <c:v>-5.0781199999999999E-2</c:v>
                </c:pt>
                <c:pt idx="24204">
                  <c:v>-4.2968800000000001E-2</c:v>
                </c:pt>
                <c:pt idx="24205">
                  <c:v>-7.9687499999999994E-2</c:v>
                </c:pt>
                <c:pt idx="24206">
                  <c:v>-0.13437499999999999</c:v>
                </c:pt>
                <c:pt idx="24207">
                  <c:v>-7.7343800000000004E-2</c:v>
                </c:pt>
                <c:pt idx="24208">
                  <c:v>-1.5625000000000001E-3</c:v>
                </c:pt>
                <c:pt idx="24209">
                  <c:v>-6.0937499999999999E-2</c:v>
                </c:pt>
                <c:pt idx="24210">
                  <c:v>-0.110156</c:v>
                </c:pt>
                <c:pt idx="24211">
                  <c:v>-0.109375</c:v>
                </c:pt>
                <c:pt idx="24212">
                  <c:v>-7.6562500000000006E-2</c:v>
                </c:pt>
                <c:pt idx="24213">
                  <c:v>-6.9531300000000004E-2</c:v>
                </c:pt>
                <c:pt idx="24214">
                  <c:v>1.8749999999999999E-2</c:v>
                </c:pt>
                <c:pt idx="24215">
                  <c:v>-3.3593699999999997E-2</c:v>
                </c:pt>
                <c:pt idx="24216">
                  <c:v>-4.3749999999999997E-2</c:v>
                </c:pt>
                <c:pt idx="24217">
                  <c:v>-8.5937500000000007E-3</c:v>
                </c:pt>
                <c:pt idx="24218">
                  <c:v>-7.8125E-3</c:v>
                </c:pt>
                <c:pt idx="24219">
                  <c:v>-8.4375000000000006E-2</c:v>
                </c:pt>
                <c:pt idx="24220">
                  <c:v>-0.167188</c:v>
                </c:pt>
                <c:pt idx="24221">
                  <c:v>-9.0624999999999997E-2</c:v>
                </c:pt>
                <c:pt idx="24222">
                  <c:v>-6.25E-2</c:v>
                </c:pt>
                <c:pt idx="24223">
                  <c:v>-8.2031199999999999E-2</c:v>
                </c:pt>
                <c:pt idx="24224">
                  <c:v>-7.8125E-2</c:v>
                </c:pt>
                <c:pt idx="24225">
                  <c:v>-5.7812500000000003E-2</c:v>
                </c:pt>
                <c:pt idx="24226">
                  <c:v>-5.7031199999999997E-2</c:v>
                </c:pt>
                <c:pt idx="24227">
                  <c:v>-7.2656200000000004E-2</c:v>
                </c:pt>
                <c:pt idx="24228">
                  <c:v>-8.4375000000000006E-2</c:v>
                </c:pt>
                <c:pt idx="24229">
                  <c:v>-4.4531300000000003E-2</c:v>
                </c:pt>
                <c:pt idx="24230">
                  <c:v>-4.2968800000000001E-2</c:v>
                </c:pt>
                <c:pt idx="24231">
                  <c:v>-0.119531</c:v>
                </c:pt>
                <c:pt idx="24232">
                  <c:v>-8.8281200000000004E-2</c:v>
                </c:pt>
                <c:pt idx="24233">
                  <c:v>-9.7656199999999999E-2</c:v>
                </c:pt>
                <c:pt idx="24234">
                  <c:v>-9.375E-2</c:v>
                </c:pt>
                <c:pt idx="24235">
                  <c:v>-2.5781200000000001E-2</c:v>
                </c:pt>
                <c:pt idx="24236">
                  <c:v>-7.8125E-2</c:v>
                </c:pt>
                <c:pt idx="24237">
                  <c:v>-0.104688</c:v>
                </c:pt>
                <c:pt idx="24238">
                  <c:v>-6.8750000000000006E-2</c:v>
                </c:pt>
                <c:pt idx="24239">
                  <c:v>-7.8906299999999999E-2</c:v>
                </c:pt>
                <c:pt idx="24240">
                  <c:v>-6.7968799999999996E-2</c:v>
                </c:pt>
                <c:pt idx="24241">
                  <c:v>-7.1093799999999999E-2</c:v>
                </c:pt>
                <c:pt idx="24242">
                  <c:v>-6.5625000000000003E-2</c:v>
                </c:pt>
                <c:pt idx="24243">
                  <c:v>4.2968800000000001E-2</c:v>
                </c:pt>
                <c:pt idx="24244">
                  <c:v>-0.108594</c:v>
                </c:pt>
                <c:pt idx="24245">
                  <c:v>-0.13671900000000001</c:v>
                </c:pt>
                <c:pt idx="24246">
                  <c:v>-2.8125000000000001E-2</c:v>
                </c:pt>
                <c:pt idx="24247">
                  <c:v>-0.104688</c:v>
                </c:pt>
                <c:pt idx="24248">
                  <c:v>-8.9062500000000003E-2</c:v>
                </c:pt>
                <c:pt idx="24249">
                  <c:v>-7.8906299999999999E-2</c:v>
                </c:pt>
                <c:pt idx="24250">
                  <c:v>-5.0781199999999999E-2</c:v>
                </c:pt>
                <c:pt idx="24251">
                  <c:v>1.7187500000000001E-2</c:v>
                </c:pt>
                <c:pt idx="24252">
                  <c:v>-8.7499999999999994E-2</c:v>
                </c:pt>
                <c:pt idx="24253">
                  <c:v>-0.117969</c:v>
                </c:pt>
                <c:pt idx="24254">
                  <c:v>-2.9687499999999999E-2</c:v>
                </c:pt>
                <c:pt idx="24255">
                  <c:v>-9.7656199999999999E-2</c:v>
                </c:pt>
                <c:pt idx="24256">
                  <c:v>-0.101562</c:v>
                </c:pt>
                <c:pt idx="24257">
                  <c:v>-6.4843700000000004E-2</c:v>
                </c:pt>
                <c:pt idx="24258">
                  <c:v>-9.0624999999999997E-2</c:v>
                </c:pt>
                <c:pt idx="24259">
                  <c:v>2.1093799999999999E-2</c:v>
                </c:pt>
                <c:pt idx="24260">
                  <c:v>-8.6718799999999999E-2</c:v>
                </c:pt>
                <c:pt idx="24261">
                  <c:v>-0.13750000000000001</c:v>
                </c:pt>
                <c:pt idx="24262">
                  <c:v>-1.4843800000000001E-2</c:v>
                </c:pt>
                <c:pt idx="24263">
                  <c:v>-7.6562500000000006E-2</c:v>
                </c:pt>
                <c:pt idx="24264">
                  <c:v>-8.2031199999999999E-2</c:v>
                </c:pt>
                <c:pt idx="24265">
                  <c:v>-5.0781199999999999E-2</c:v>
                </c:pt>
                <c:pt idx="24266">
                  <c:v>-5.2343800000000003E-2</c:v>
                </c:pt>
                <c:pt idx="24267">
                  <c:v>1.5625000000000001E-3</c:v>
                </c:pt>
                <c:pt idx="24268">
                  <c:v>-6.0156300000000003E-2</c:v>
                </c:pt>
                <c:pt idx="24269">
                  <c:v>-0.121875</c:v>
                </c:pt>
                <c:pt idx="24270">
                  <c:v>-1.7187500000000001E-2</c:v>
                </c:pt>
                <c:pt idx="24271">
                  <c:v>-8.0468700000000004E-2</c:v>
                </c:pt>
                <c:pt idx="24272">
                  <c:v>-0.12890599999999999</c:v>
                </c:pt>
                <c:pt idx="24273">
                  <c:v>-8.9843800000000001E-2</c:v>
                </c:pt>
                <c:pt idx="24274">
                  <c:v>-4.7656299999999999E-2</c:v>
                </c:pt>
                <c:pt idx="24275">
                  <c:v>3.7499999999999999E-2</c:v>
                </c:pt>
                <c:pt idx="24276">
                  <c:v>4.6874999999999998E-3</c:v>
                </c:pt>
                <c:pt idx="24277">
                  <c:v>-0.14687500000000001</c:v>
                </c:pt>
                <c:pt idx="24278">
                  <c:v>-6.25E-2</c:v>
                </c:pt>
                <c:pt idx="24279">
                  <c:v>-0.1</c:v>
                </c:pt>
                <c:pt idx="24280">
                  <c:v>-6.0937499999999999E-2</c:v>
                </c:pt>
                <c:pt idx="24281">
                  <c:v>-6.1718799999999997E-2</c:v>
                </c:pt>
                <c:pt idx="24282">
                  <c:v>-0.12109399999999999</c:v>
                </c:pt>
                <c:pt idx="24283">
                  <c:v>-6.0937499999999999E-2</c:v>
                </c:pt>
                <c:pt idx="24284">
                  <c:v>-4.2187500000000003E-2</c:v>
                </c:pt>
                <c:pt idx="24285">
                  <c:v>-3.125E-2</c:v>
                </c:pt>
                <c:pt idx="24286">
                  <c:v>4.6874999999999998E-3</c:v>
                </c:pt>
                <c:pt idx="24287">
                  <c:v>7.0312500000000002E-3</c:v>
                </c:pt>
                <c:pt idx="24288">
                  <c:v>-0.14843799999999999</c:v>
                </c:pt>
                <c:pt idx="24289">
                  <c:v>-9.375E-2</c:v>
                </c:pt>
                <c:pt idx="24290">
                  <c:v>-0.100781</c:v>
                </c:pt>
                <c:pt idx="24291">
                  <c:v>-5.7812500000000003E-2</c:v>
                </c:pt>
                <c:pt idx="24292">
                  <c:v>-6.4843700000000004E-2</c:v>
                </c:pt>
                <c:pt idx="24293">
                  <c:v>-0.11874999999999999</c:v>
                </c:pt>
                <c:pt idx="24294">
                  <c:v>-4.1406199999999997E-2</c:v>
                </c:pt>
                <c:pt idx="24295">
                  <c:v>-3.125E-2</c:v>
                </c:pt>
                <c:pt idx="24296">
                  <c:v>-1.5625E-2</c:v>
                </c:pt>
                <c:pt idx="24297">
                  <c:v>-0.10625</c:v>
                </c:pt>
                <c:pt idx="24298">
                  <c:v>-0.10625</c:v>
                </c:pt>
                <c:pt idx="24299">
                  <c:v>-7.1874999999999994E-2</c:v>
                </c:pt>
                <c:pt idx="24300">
                  <c:v>-0.05</c:v>
                </c:pt>
                <c:pt idx="24301">
                  <c:v>-8.9843800000000001E-2</c:v>
                </c:pt>
                <c:pt idx="24302">
                  <c:v>-5.0781199999999999E-2</c:v>
                </c:pt>
                <c:pt idx="24303">
                  <c:v>-6.3281299999999999E-2</c:v>
                </c:pt>
                <c:pt idx="24304">
                  <c:v>-6.1718799999999997E-2</c:v>
                </c:pt>
                <c:pt idx="24305">
                  <c:v>-3.2812500000000001E-2</c:v>
                </c:pt>
                <c:pt idx="24306">
                  <c:v>-3.5156199999999999E-2</c:v>
                </c:pt>
                <c:pt idx="24307">
                  <c:v>-4.9218699999999997E-2</c:v>
                </c:pt>
                <c:pt idx="24308">
                  <c:v>-6.7968799999999996E-2</c:v>
                </c:pt>
                <c:pt idx="24309">
                  <c:v>-8.0468700000000004E-2</c:v>
                </c:pt>
                <c:pt idx="24310">
                  <c:v>-6.0937499999999999E-2</c:v>
                </c:pt>
                <c:pt idx="24311">
                  <c:v>-5.9374999999999997E-2</c:v>
                </c:pt>
                <c:pt idx="24312">
                  <c:v>-2.34375E-2</c:v>
                </c:pt>
                <c:pt idx="24313">
                  <c:v>1.8749999999999999E-2</c:v>
                </c:pt>
                <c:pt idx="24314">
                  <c:v>-3.125E-2</c:v>
                </c:pt>
                <c:pt idx="24315">
                  <c:v>-5.7031199999999997E-2</c:v>
                </c:pt>
                <c:pt idx="24316">
                  <c:v>-4.9218699999999997E-2</c:v>
                </c:pt>
                <c:pt idx="24317">
                  <c:v>-6.9531300000000004E-2</c:v>
                </c:pt>
                <c:pt idx="24318">
                  <c:v>-6.8750000000000006E-2</c:v>
                </c:pt>
                <c:pt idx="24319">
                  <c:v>-5.46875E-2</c:v>
                </c:pt>
                <c:pt idx="24320">
                  <c:v>-3.90625E-2</c:v>
                </c:pt>
                <c:pt idx="24321">
                  <c:v>2.0312500000000001E-2</c:v>
                </c:pt>
                <c:pt idx="24322">
                  <c:v>-7.03125E-2</c:v>
                </c:pt>
                <c:pt idx="24323">
                  <c:v>-8.6718799999999999E-2</c:v>
                </c:pt>
                <c:pt idx="24324">
                  <c:v>-4.4531300000000003E-2</c:v>
                </c:pt>
                <c:pt idx="24325">
                  <c:v>-9.6875000000000003E-2</c:v>
                </c:pt>
                <c:pt idx="24326">
                  <c:v>-0.10625</c:v>
                </c:pt>
                <c:pt idx="24327">
                  <c:v>-4.4531300000000003E-2</c:v>
                </c:pt>
                <c:pt idx="24328">
                  <c:v>-3.6718800000000003E-2</c:v>
                </c:pt>
                <c:pt idx="24329">
                  <c:v>-2.0312500000000001E-2</c:v>
                </c:pt>
                <c:pt idx="24330">
                  <c:v>-9.4531299999999999E-2</c:v>
                </c:pt>
                <c:pt idx="24331">
                  <c:v>-5.8593800000000001E-2</c:v>
                </c:pt>
                <c:pt idx="24332">
                  <c:v>-6.3281299999999999E-2</c:v>
                </c:pt>
                <c:pt idx="24333">
                  <c:v>-0.11328100000000001</c:v>
                </c:pt>
                <c:pt idx="24334">
                  <c:v>-0.101562</c:v>
                </c:pt>
                <c:pt idx="24335">
                  <c:v>-5.0781199999999999E-2</c:v>
                </c:pt>
                <c:pt idx="24336">
                  <c:v>-2.5000000000000001E-2</c:v>
                </c:pt>
                <c:pt idx="24337">
                  <c:v>-3.5937499999999997E-2</c:v>
                </c:pt>
                <c:pt idx="24338">
                  <c:v>-8.9062500000000003E-2</c:v>
                </c:pt>
                <c:pt idx="24339">
                  <c:v>-3.3593699999999997E-2</c:v>
                </c:pt>
                <c:pt idx="24340">
                  <c:v>-7.1093799999999999E-2</c:v>
                </c:pt>
                <c:pt idx="24341">
                  <c:v>-0.109375</c:v>
                </c:pt>
                <c:pt idx="24342">
                  <c:v>-0.111719</c:v>
                </c:pt>
                <c:pt idx="24343">
                  <c:v>-9.2187500000000006E-2</c:v>
                </c:pt>
                <c:pt idx="24344">
                  <c:v>-6.0156300000000003E-2</c:v>
                </c:pt>
                <c:pt idx="24345">
                  <c:v>-3.1250000000000002E-3</c:v>
                </c:pt>
                <c:pt idx="24346">
                  <c:v>-9.8437499999999997E-2</c:v>
                </c:pt>
                <c:pt idx="24347">
                  <c:v>-6.1718799999999997E-2</c:v>
                </c:pt>
                <c:pt idx="24348">
                  <c:v>-6.5625000000000003E-2</c:v>
                </c:pt>
                <c:pt idx="24349">
                  <c:v>-0.120313</c:v>
                </c:pt>
                <c:pt idx="24350">
                  <c:v>-0.12109399999999999</c:v>
                </c:pt>
                <c:pt idx="24351">
                  <c:v>-7.8125E-2</c:v>
                </c:pt>
                <c:pt idx="24352">
                  <c:v>-5.3124999999999999E-2</c:v>
                </c:pt>
                <c:pt idx="24353">
                  <c:v>-4.4531300000000003E-2</c:v>
                </c:pt>
                <c:pt idx="24354">
                  <c:v>-0.12343700000000001</c:v>
                </c:pt>
                <c:pt idx="24355">
                  <c:v>-9.2187500000000006E-2</c:v>
                </c:pt>
                <c:pt idx="24356">
                  <c:v>-8.6718799999999999E-2</c:v>
                </c:pt>
                <c:pt idx="24357">
                  <c:v>-0.102344</c:v>
                </c:pt>
                <c:pt idx="24358">
                  <c:v>-0.107031</c:v>
                </c:pt>
                <c:pt idx="24359">
                  <c:v>-7.1874999999999994E-2</c:v>
                </c:pt>
                <c:pt idx="24360">
                  <c:v>-7.4218800000000001E-2</c:v>
                </c:pt>
                <c:pt idx="24361">
                  <c:v>-4.4531300000000003E-2</c:v>
                </c:pt>
                <c:pt idx="24362">
                  <c:v>-0.120313</c:v>
                </c:pt>
                <c:pt idx="24363">
                  <c:v>-0.12734400000000001</c:v>
                </c:pt>
                <c:pt idx="24364">
                  <c:v>-8.3593799999999996E-2</c:v>
                </c:pt>
                <c:pt idx="24365">
                  <c:v>-8.2812499999999997E-2</c:v>
                </c:pt>
                <c:pt idx="24366">
                  <c:v>-0.10625</c:v>
                </c:pt>
                <c:pt idx="24367">
                  <c:v>-8.9062500000000003E-2</c:v>
                </c:pt>
                <c:pt idx="24368">
                  <c:v>-4.6093799999999997E-2</c:v>
                </c:pt>
                <c:pt idx="24369">
                  <c:v>8.5937500000000007E-3</c:v>
                </c:pt>
                <c:pt idx="24370">
                  <c:v>-6.7968799999999996E-2</c:v>
                </c:pt>
                <c:pt idx="24371">
                  <c:v>-0.111719</c:v>
                </c:pt>
                <c:pt idx="24372">
                  <c:v>-8.7499999999999994E-2</c:v>
                </c:pt>
                <c:pt idx="24373">
                  <c:v>-7.6562500000000006E-2</c:v>
                </c:pt>
                <c:pt idx="24374">
                  <c:v>-0.05</c:v>
                </c:pt>
                <c:pt idx="24375">
                  <c:v>-5.8593800000000001E-2</c:v>
                </c:pt>
                <c:pt idx="24376">
                  <c:v>-7.9687499999999994E-2</c:v>
                </c:pt>
                <c:pt idx="24377">
                  <c:v>-1.40625E-2</c:v>
                </c:pt>
                <c:pt idx="24378">
                  <c:v>-3.3593699999999997E-2</c:v>
                </c:pt>
                <c:pt idx="24379">
                  <c:v>-3.6718800000000003E-2</c:v>
                </c:pt>
                <c:pt idx="24380">
                  <c:v>-3.7499999999999999E-2</c:v>
                </c:pt>
                <c:pt idx="24381">
                  <c:v>-0.102344</c:v>
                </c:pt>
                <c:pt idx="24382">
                  <c:v>-5.9374999999999997E-2</c:v>
                </c:pt>
                <c:pt idx="24383">
                  <c:v>-2.34375E-2</c:v>
                </c:pt>
                <c:pt idx="24384">
                  <c:v>-3.6718800000000003E-2</c:v>
                </c:pt>
                <c:pt idx="24385">
                  <c:v>-0.102344</c:v>
                </c:pt>
                <c:pt idx="24386">
                  <c:v>-7.1093799999999999E-2</c:v>
                </c:pt>
                <c:pt idx="24387">
                  <c:v>-5.7031199999999997E-2</c:v>
                </c:pt>
                <c:pt idx="24388">
                  <c:v>-1.40625E-2</c:v>
                </c:pt>
                <c:pt idx="24389">
                  <c:v>3.1250000000000002E-3</c:v>
                </c:pt>
                <c:pt idx="24390">
                  <c:v>-3.2812500000000001E-2</c:v>
                </c:pt>
                <c:pt idx="24391">
                  <c:v>-0.108594</c:v>
                </c:pt>
                <c:pt idx="24392">
                  <c:v>-0.110156</c:v>
                </c:pt>
                <c:pt idx="24393">
                  <c:v>-0.125</c:v>
                </c:pt>
                <c:pt idx="24394">
                  <c:v>-3.1250000000000002E-3</c:v>
                </c:pt>
                <c:pt idx="24395">
                  <c:v>-4.7656299999999999E-2</c:v>
                </c:pt>
                <c:pt idx="24396">
                  <c:v>-0.16562499999999999</c:v>
                </c:pt>
                <c:pt idx="24397">
                  <c:v>-0.146094</c:v>
                </c:pt>
                <c:pt idx="24398">
                  <c:v>-7.8125E-2</c:v>
                </c:pt>
                <c:pt idx="24399">
                  <c:v>3.90625E-3</c:v>
                </c:pt>
                <c:pt idx="24400">
                  <c:v>-7.2656200000000004E-2</c:v>
                </c:pt>
                <c:pt idx="24401">
                  <c:v>-0.155469</c:v>
                </c:pt>
                <c:pt idx="24402">
                  <c:v>-0.1125</c:v>
                </c:pt>
                <c:pt idx="24403">
                  <c:v>-7.4999999999999997E-2</c:v>
                </c:pt>
                <c:pt idx="24404">
                  <c:v>-7.4218800000000001E-2</c:v>
                </c:pt>
                <c:pt idx="24405">
                  <c:v>-9.0624999999999997E-2</c:v>
                </c:pt>
                <c:pt idx="24406">
                  <c:v>-9.2968800000000004E-2</c:v>
                </c:pt>
                <c:pt idx="24407">
                  <c:v>-8.7499999999999994E-2</c:v>
                </c:pt>
                <c:pt idx="24408">
                  <c:v>-6.3281299999999999E-2</c:v>
                </c:pt>
                <c:pt idx="24409">
                  <c:v>-3.3593699999999997E-2</c:v>
                </c:pt>
                <c:pt idx="24410">
                  <c:v>-0.11328100000000001</c:v>
                </c:pt>
                <c:pt idx="24411">
                  <c:v>-0.117188</c:v>
                </c:pt>
                <c:pt idx="24412">
                  <c:v>-4.8437500000000001E-2</c:v>
                </c:pt>
                <c:pt idx="24413">
                  <c:v>-8.5156300000000004E-2</c:v>
                </c:pt>
                <c:pt idx="24414">
                  <c:v>-8.7499999999999994E-2</c:v>
                </c:pt>
                <c:pt idx="24415">
                  <c:v>-7.8906299999999999E-2</c:v>
                </c:pt>
                <c:pt idx="24416">
                  <c:v>-5.7812500000000003E-2</c:v>
                </c:pt>
                <c:pt idx="24417">
                  <c:v>-8.59375E-2</c:v>
                </c:pt>
                <c:pt idx="24418">
                  <c:v>-8.9843800000000001E-2</c:v>
                </c:pt>
                <c:pt idx="24419">
                  <c:v>-8.8281200000000004E-2</c:v>
                </c:pt>
                <c:pt idx="24420">
                  <c:v>-6.3281299999999999E-2</c:v>
                </c:pt>
                <c:pt idx="24421">
                  <c:v>-7.4999999999999997E-2</c:v>
                </c:pt>
                <c:pt idx="24422">
                  <c:v>-4.4531300000000003E-2</c:v>
                </c:pt>
                <c:pt idx="24423">
                  <c:v>-6.0156300000000003E-2</c:v>
                </c:pt>
                <c:pt idx="24424">
                  <c:v>-9.0624999999999997E-2</c:v>
                </c:pt>
                <c:pt idx="24425">
                  <c:v>-0.108594</c:v>
                </c:pt>
                <c:pt idx="24426">
                  <c:v>-8.0468700000000004E-2</c:v>
                </c:pt>
                <c:pt idx="24427">
                  <c:v>-7.7343800000000004E-2</c:v>
                </c:pt>
                <c:pt idx="24428">
                  <c:v>-5.1562499999999997E-2</c:v>
                </c:pt>
                <c:pt idx="24429">
                  <c:v>-7.1874999999999994E-2</c:v>
                </c:pt>
                <c:pt idx="24430">
                  <c:v>-4.7656299999999999E-2</c:v>
                </c:pt>
                <c:pt idx="24431">
                  <c:v>-7.4218800000000001E-2</c:v>
                </c:pt>
                <c:pt idx="24432">
                  <c:v>-7.4999999999999997E-2</c:v>
                </c:pt>
                <c:pt idx="24433">
                  <c:v>-0.1</c:v>
                </c:pt>
                <c:pt idx="24434">
                  <c:v>-0.10625</c:v>
                </c:pt>
                <c:pt idx="24435">
                  <c:v>-0.101562</c:v>
                </c:pt>
                <c:pt idx="24436">
                  <c:v>-1.0937499999999999E-2</c:v>
                </c:pt>
                <c:pt idx="24437">
                  <c:v>-5.6250000000000001E-2</c:v>
                </c:pt>
                <c:pt idx="24438">
                  <c:v>-0.15390599999999999</c:v>
                </c:pt>
                <c:pt idx="24439">
                  <c:v>-0.109375</c:v>
                </c:pt>
                <c:pt idx="24440">
                  <c:v>-2.1874999999999999E-2</c:v>
                </c:pt>
                <c:pt idx="24441">
                  <c:v>-1.5625E-2</c:v>
                </c:pt>
                <c:pt idx="24442">
                  <c:v>-7.1093799999999999E-2</c:v>
                </c:pt>
                <c:pt idx="24443">
                  <c:v>-4.4531300000000003E-2</c:v>
                </c:pt>
                <c:pt idx="24444">
                  <c:v>-3.4375000000000003E-2</c:v>
                </c:pt>
                <c:pt idx="24445">
                  <c:v>-0.124219</c:v>
                </c:pt>
                <c:pt idx="24446">
                  <c:v>-0.130469</c:v>
                </c:pt>
                <c:pt idx="24447">
                  <c:v>-0.1125</c:v>
                </c:pt>
                <c:pt idx="24448">
                  <c:v>-7.4218800000000001E-2</c:v>
                </c:pt>
                <c:pt idx="24449">
                  <c:v>-8.59375E-2</c:v>
                </c:pt>
                <c:pt idx="24450">
                  <c:v>-0.114063</c:v>
                </c:pt>
                <c:pt idx="24451">
                  <c:v>-6.7968799999999996E-2</c:v>
                </c:pt>
                <c:pt idx="24452">
                  <c:v>-0.100781</c:v>
                </c:pt>
                <c:pt idx="24453">
                  <c:v>-0.11328100000000001</c:v>
                </c:pt>
                <c:pt idx="24454">
                  <c:v>-9.4531299999999999E-2</c:v>
                </c:pt>
                <c:pt idx="24455">
                  <c:v>-0.10312499999999999</c:v>
                </c:pt>
                <c:pt idx="24456">
                  <c:v>-0.114063</c:v>
                </c:pt>
                <c:pt idx="24457">
                  <c:v>-9.7656199999999999E-2</c:v>
                </c:pt>
                <c:pt idx="24458">
                  <c:v>-8.9062500000000003E-2</c:v>
                </c:pt>
                <c:pt idx="24459">
                  <c:v>-9.2187500000000006E-2</c:v>
                </c:pt>
                <c:pt idx="24460">
                  <c:v>-8.2812499999999997E-2</c:v>
                </c:pt>
                <c:pt idx="24461">
                  <c:v>-8.9843800000000001E-2</c:v>
                </c:pt>
                <c:pt idx="24462">
                  <c:v>-1.9531199999999999E-2</c:v>
                </c:pt>
                <c:pt idx="24463">
                  <c:v>-6.8750000000000006E-2</c:v>
                </c:pt>
                <c:pt idx="24464">
                  <c:v>-0.119531</c:v>
                </c:pt>
                <c:pt idx="24465">
                  <c:v>-7.7343800000000004E-2</c:v>
                </c:pt>
                <c:pt idx="24466">
                  <c:v>-6.5625000000000003E-2</c:v>
                </c:pt>
                <c:pt idx="24467">
                  <c:v>-6.9531300000000004E-2</c:v>
                </c:pt>
                <c:pt idx="24468">
                  <c:v>-3.1250000000000002E-3</c:v>
                </c:pt>
                <c:pt idx="24469">
                  <c:v>-6.7187499999999997E-2</c:v>
                </c:pt>
                <c:pt idx="24470">
                  <c:v>-7.4999999999999997E-2</c:v>
                </c:pt>
                <c:pt idx="24471">
                  <c:v>-8.6718799999999999E-2</c:v>
                </c:pt>
                <c:pt idx="24472">
                  <c:v>-8.5156300000000004E-2</c:v>
                </c:pt>
                <c:pt idx="24473">
                  <c:v>-6.9531300000000004E-2</c:v>
                </c:pt>
                <c:pt idx="24474">
                  <c:v>-5.46875E-2</c:v>
                </c:pt>
                <c:pt idx="24475">
                  <c:v>-7.3437500000000003E-2</c:v>
                </c:pt>
                <c:pt idx="24476">
                  <c:v>1.7187500000000001E-2</c:v>
                </c:pt>
                <c:pt idx="24477">
                  <c:v>-4.9218699999999997E-2</c:v>
                </c:pt>
                <c:pt idx="24478">
                  <c:v>-9.0624999999999997E-2</c:v>
                </c:pt>
                <c:pt idx="24479">
                  <c:v>-8.59375E-2</c:v>
                </c:pt>
                <c:pt idx="24480">
                  <c:v>-7.8125E-2</c:v>
                </c:pt>
                <c:pt idx="24481">
                  <c:v>-5.46875E-2</c:v>
                </c:pt>
                <c:pt idx="24482">
                  <c:v>-3.4375000000000003E-2</c:v>
                </c:pt>
                <c:pt idx="24483">
                  <c:v>-9.5312499999999994E-2</c:v>
                </c:pt>
                <c:pt idx="24484">
                  <c:v>-9.2968800000000004E-2</c:v>
                </c:pt>
                <c:pt idx="24485">
                  <c:v>-3.7499999999999999E-2</c:v>
                </c:pt>
                <c:pt idx="24486">
                  <c:v>-7.8125E-3</c:v>
                </c:pt>
                <c:pt idx="24487">
                  <c:v>7.0312500000000002E-3</c:v>
                </c:pt>
                <c:pt idx="24488">
                  <c:v>-3.2031299999999999E-2</c:v>
                </c:pt>
                <c:pt idx="24489">
                  <c:v>-6.3281299999999999E-2</c:v>
                </c:pt>
                <c:pt idx="24490">
                  <c:v>-0.140625</c:v>
                </c:pt>
                <c:pt idx="24491">
                  <c:v>-0.111719</c:v>
                </c:pt>
                <c:pt idx="24492">
                  <c:v>-0.104688</c:v>
                </c:pt>
                <c:pt idx="24493">
                  <c:v>-3.3593699999999997E-2</c:v>
                </c:pt>
                <c:pt idx="24494">
                  <c:v>-7.4999999999999997E-2</c:v>
                </c:pt>
                <c:pt idx="24495">
                  <c:v>-0.117188</c:v>
                </c:pt>
                <c:pt idx="24496">
                  <c:v>-0.114063</c:v>
                </c:pt>
                <c:pt idx="24497">
                  <c:v>-7.4999999999999997E-2</c:v>
                </c:pt>
                <c:pt idx="24498">
                  <c:v>-0.11093799999999999</c:v>
                </c:pt>
                <c:pt idx="24499">
                  <c:v>-0.114844</c:v>
                </c:pt>
                <c:pt idx="24500">
                  <c:v>-9.7656199999999999E-2</c:v>
                </c:pt>
                <c:pt idx="24501">
                  <c:v>-9.5312499999999994E-2</c:v>
                </c:pt>
                <c:pt idx="24502">
                  <c:v>-0.11093799999999999</c:v>
                </c:pt>
                <c:pt idx="24503">
                  <c:v>-8.7499999999999994E-2</c:v>
                </c:pt>
                <c:pt idx="24504">
                  <c:v>-9.8437499999999997E-2</c:v>
                </c:pt>
                <c:pt idx="24505">
                  <c:v>-9.8437499999999997E-2</c:v>
                </c:pt>
                <c:pt idx="24506">
                  <c:v>-0.103906</c:v>
                </c:pt>
                <c:pt idx="24507">
                  <c:v>-7.3437500000000003E-2</c:v>
                </c:pt>
                <c:pt idx="24508">
                  <c:v>-6.5625000000000003E-2</c:v>
                </c:pt>
                <c:pt idx="24509">
                  <c:v>-0.1125</c:v>
                </c:pt>
                <c:pt idx="24510">
                  <c:v>-9.2968800000000004E-2</c:v>
                </c:pt>
                <c:pt idx="24511">
                  <c:v>-8.5156300000000004E-2</c:v>
                </c:pt>
                <c:pt idx="24512">
                  <c:v>-6.9531300000000004E-2</c:v>
                </c:pt>
                <c:pt idx="24513">
                  <c:v>-6.4843700000000004E-2</c:v>
                </c:pt>
                <c:pt idx="24514">
                  <c:v>-4.1406199999999997E-2</c:v>
                </c:pt>
                <c:pt idx="24515">
                  <c:v>-0.111719</c:v>
                </c:pt>
                <c:pt idx="24516">
                  <c:v>-0.11328100000000001</c:v>
                </c:pt>
                <c:pt idx="24517">
                  <c:v>-0.108594</c:v>
                </c:pt>
                <c:pt idx="24518">
                  <c:v>-8.9062500000000003E-2</c:v>
                </c:pt>
                <c:pt idx="24519">
                  <c:v>-8.7499999999999994E-2</c:v>
                </c:pt>
                <c:pt idx="24520">
                  <c:v>-9.375E-2</c:v>
                </c:pt>
                <c:pt idx="24521">
                  <c:v>-5.7031199999999997E-2</c:v>
                </c:pt>
                <c:pt idx="24522">
                  <c:v>-6.1718799999999997E-2</c:v>
                </c:pt>
                <c:pt idx="24523">
                  <c:v>-0.11093799999999999</c:v>
                </c:pt>
                <c:pt idx="24524">
                  <c:v>-0.125</c:v>
                </c:pt>
                <c:pt idx="24525">
                  <c:v>-0.114063</c:v>
                </c:pt>
                <c:pt idx="24526">
                  <c:v>-9.8437499999999997E-2</c:v>
                </c:pt>
                <c:pt idx="24527">
                  <c:v>-8.2812499999999997E-2</c:v>
                </c:pt>
                <c:pt idx="24528">
                  <c:v>-9.375E-2</c:v>
                </c:pt>
                <c:pt idx="24529">
                  <c:v>-7.9687499999999994E-2</c:v>
                </c:pt>
                <c:pt idx="24530">
                  <c:v>-6.5625000000000003E-2</c:v>
                </c:pt>
                <c:pt idx="24531">
                  <c:v>-0.135938</c:v>
                </c:pt>
                <c:pt idx="24532">
                  <c:v>-0.117188</c:v>
                </c:pt>
                <c:pt idx="24533">
                  <c:v>-9.6875000000000003E-2</c:v>
                </c:pt>
                <c:pt idx="24534">
                  <c:v>-8.2031199999999999E-2</c:v>
                </c:pt>
                <c:pt idx="24535">
                  <c:v>-5.9374999999999997E-2</c:v>
                </c:pt>
                <c:pt idx="24536">
                  <c:v>-7.9687499999999994E-2</c:v>
                </c:pt>
                <c:pt idx="24537">
                  <c:v>-8.9843800000000001E-2</c:v>
                </c:pt>
                <c:pt idx="24538">
                  <c:v>-8.6718799999999999E-2</c:v>
                </c:pt>
                <c:pt idx="24539">
                  <c:v>-0.108594</c:v>
                </c:pt>
                <c:pt idx="24540">
                  <c:v>-0.107031</c:v>
                </c:pt>
                <c:pt idx="24541">
                  <c:v>-8.2031199999999999E-2</c:v>
                </c:pt>
                <c:pt idx="24542">
                  <c:v>-7.8906299999999999E-2</c:v>
                </c:pt>
                <c:pt idx="24543">
                  <c:v>-8.5937500000000007E-3</c:v>
                </c:pt>
                <c:pt idx="24544">
                  <c:v>-5.3124999999999999E-2</c:v>
                </c:pt>
                <c:pt idx="24545">
                  <c:v>-0.1</c:v>
                </c:pt>
                <c:pt idx="24546">
                  <c:v>-6.9531300000000004E-2</c:v>
                </c:pt>
                <c:pt idx="24547">
                  <c:v>-7.4999999999999997E-2</c:v>
                </c:pt>
                <c:pt idx="24548">
                  <c:v>-7.03125E-2</c:v>
                </c:pt>
                <c:pt idx="24549">
                  <c:v>-8.3593799999999996E-2</c:v>
                </c:pt>
                <c:pt idx="24550">
                  <c:v>-0.05</c:v>
                </c:pt>
                <c:pt idx="24551">
                  <c:v>1.8749999999999999E-2</c:v>
                </c:pt>
                <c:pt idx="24552">
                  <c:v>-4.9218699999999997E-2</c:v>
                </c:pt>
                <c:pt idx="24553">
                  <c:v>-0.107031</c:v>
                </c:pt>
                <c:pt idx="24554">
                  <c:v>-7.4999999999999997E-2</c:v>
                </c:pt>
                <c:pt idx="24555">
                  <c:v>-8.8281200000000004E-2</c:v>
                </c:pt>
                <c:pt idx="24556">
                  <c:v>-8.59375E-2</c:v>
                </c:pt>
                <c:pt idx="24557">
                  <c:v>-4.8437500000000001E-2</c:v>
                </c:pt>
                <c:pt idx="24558">
                  <c:v>-0.05</c:v>
                </c:pt>
                <c:pt idx="24559">
                  <c:v>-3.1250000000000002E-3</c:v>
                </c:pt>
                <c:pt idx="24560">
                  <c:v>-0.05</c:v>
                </c:pt>
                <c:pt idx="24561">
                  <c:v>-0.119531</c:v>
                </c:pt>
                <c:pt idx="24562">
                  <c:v>-9.4531299999999999E-2</c:v>
                </c:pt>
                <c:pt idx="24563">
                  <c:v>-0.130469</c:v>
                </c:pt>
                <c:pt idx="24564">
                  <c:v>-0.109375</c:v>
                </c:pt>
                <c:pt idx="24565">
                  <c:v>-9.5312499999999994E-2</c:v>
                </c:pt>
                <c:pt idx="24566">
                  <c:v>-6.9531300000000004E-2</c:v>
                </c:pt>
                <c:pt idx="24567">
                  <c:v>-3.2812500000000001E-2</c:v>
                </c:pt>
                <c:pt idx="24568">
                  <c:v>-3.2031299999999999E-2</c:v>
                </c:pt>
                <c:pt idx="24569">
                  <c:v>-0.121875</c:v>
                </c:pt>
                <c:pt idx="24570">
                  <c:v>-0.10546899999999999</c:v>
                </c:pt>
                <c:pt idx="24571">
                  <c:v>-9.7656199999999999E-2</c:v>
                </c:pt>
                <c:pt idx="24572">
                  <c:v>-0.100781</c:v>
                </c:pt>
                <c:pt idx="24573">
                  <c:v>-7.8906299999999999E-2</c:v>
                </c:pt>
                <c:pt idx="24574">
                  <c:v>-6.5625000000000003E-2</c:v>
                </c:pt>
                <c:pt idx="24575">
                  <c:v>2.9687499999999999E-2</c:v>
                </c:pt>
                <c:pt idx="24576">
                  <c:v>-1.0156200000000001E-2</c:v>
                </c:pt>
                <c:pt idx="24577">
                  <c:v>-9.4531299999999999E-2</c:v>
                </c:pt>
                <c:pt idx="24578">
                  <c:v>-9.1406299999999996E-2</c:v>
                </c:pt>
                <c:pt idx="24579">
                  <c:v>-0.11874999999999999</c:v>
                </c:pt>
                <c:pt idx="24580">
                  <c:v>-8.9062500000000003E-2</c:v>
                </c:pt>
                <c:pt idx="24581">
                  <c:v>-6.6406199999999999E-2</c:v>
                </c:pt>
                <c:pt idx="24582">
                  <c:v>-8.3593799999999996E-2</c:v>
                </c:pt>
                <c:pt idx="24583">
                  <c:v>-3.3593699999999997E-2</c:v>
                </c:pt>
                <c:pt idx="24584">
                  <c:v>1.5625E-2</c:v>
                </c:pt>
                <c:pt idx="24585">
                  <c:v>-6.8750000000000006E-2</c:v>
                </c:pt>
                <c:pt idx="24586">
                  <c:v>-9.6875000000000003E-2</c:v>
                </c:pt>
                <c:pt idx="24587">
                  <c:v>-0.155469</c:v>
                </c:pt>
                <c:pt idx="24588">
                  <c:v>-3.125E-2</c:v>
                </c:pt>
                <c:pt idx="24589">
                  <c:v>-9.2968800000000004E-2</c:v>
                </c:pt>
                <c:pt idx="24590">
                  <c:v>-0.135938</c:v>
                </c:pt>
                <c:pt idx="24591">
                  <c:v>-0.125</c:v>
                </c:pt>
                <c:pt idx="24592">
                  <c:v>-7.2656200000000004E-2</c:v>
                </c:pt>
                <c:pt idx="24593">
                  <c:v>-4.4531300000000003E-2</c:v>
                </c:pt>
                <c:pt idx="24594">
                  <c:v>-3.4375000000000003E-2</c:v>
                </c:pt>
                <c:pt idx="24595">
                  <c:v>-0.119531</c:v>
                </c:pt>
                <c:pt idx="24596">
                  <c:v>-7.7343800000000004E-2</c:v>
                </c:pt>
                <c:pt idx="24597">
                  <c:v>-4.3749999999999997E-2</c:v>
                </c:pt>
                <c:pt idx="24598">
                  <c:v>-0.107031</c:v>
                </c:pt>
                <c:pt idx="24599">
                  <c:v>-0.14453099999999999</c:v>
                </c:pt>
                <c:pt idx="24600">
                  <c:v>-8.4375000000000006E-2</c:v>
                </c:pt>
                <c:pt idx="24601">
                  <c:v>-6.3281299999999999E-2</c:v>
                </c:pt>
                <c:pt idx="24602">
                  <c:v>1.17188E-2</c:v>
                </c:pt>
                <c:pt idx="24603">
                  <c:v>-7.03125E-2</c:v>
                </c:pt>
                <c:pt idx="24604">
                  <c:v>-0.13281200000000001</c:v>
                </c:pt>
                <c:pt idx="24605">
                  <c:v>-0.13203100000000001</c:v>
                </c:pt>
                <c:pt idx="24606">
                  <c:v>-9.2968800000000004E-2</c:v>
                </c:pt>
                <c:pt idx="24607">
                  <c:v>-5.6250000000000001E-2</c:v>
                </c:pt>
                <c:pt idx="24608">
                  <c:v>-8.5156300000000004E-2</c:v>
                </c:pt>
                <c:pt idx="24609">
                  <c:v>-0.114063</c:v>
                </c:pt>
                <c:pt idx="24610">
                  <c:v>-4.6093799999999997E-2</c:v>
                </c:pt>
                <c:pt idx="24611">
                  <c:v>-3.7499999999999999E-2</c:v>
                </c:pt>
                <c:pt idx="24612">
                  <c:v>-4.2187500000000003E-2</c:v>
                </c:pt>
                <c:pt idx="24613">
                  <c:v>-3.7499999999999999E-2</c:v>
                </c:pt>
                <c:pt idx="24614">
                  <c:v>-0.109375</c:v>
                </c:pt>
                <c:pt idx="24615">
                  <c:v>-0.12812499999999999</c:v>
                </c:pt>
                <c:pt idx="24616">
                  <c:v>-0.120313</c:v>
                </c:pt>
                <c:pt idx="24617">
                  <c:v>-7.6562500000000006E-2</c:v>
                </c:pt>
                <c:pt idx="24618">
                  <c:v>-7.8125E-3</c:v>
                </c:pt>
                <c:pt idx="24619">
                  <c:v>-0.10312499999999999</c:v>
                </c:pt>
                <c:pt idx="24620">
                  <c:v>-8.7499999999999994E-2</c:v>
                </c:pt>
                <c:pt idx="24621">
                  <c:v>-1.0156200000000001E-2</c:v>
                </c:pt>
                <c:pt idx="24622">
                  <c:v>-6.2500000000000003E-3</c:v>
                </c:pt>
                <c:pt idx="24623">
                  <c:v>-1.3281299999999999E-2</c:v>
                </c:pt>
                <c:pt idx="24624">
                  <c:v>1.0937499999999999E-2</c:v>
                </c:pt>
                <c:pt idx="24625">
                  <c:v>-5.3124999999999999E-2</c:v>
                </c:pt>
                <c:pt idx="24626">
                  <c:v>-0.102344</c:v>
                </c:pt>
                <c:pt idx="24627">
                  <c:v>-0.114063</c:v>
                </c:pt>
                <c:pt idx="24628">
                  <c:v>-0.15625</c:v>
                </c:pt>
                <c:pt idx="24629">
                  <c:v>-0.14453099999999999</c:v>
                </c:pt>
                <c:pt idx="24630">
                  <c:v>-4.8437500000000001E-2</c:v>
                </c:pt>
                <c:pt idx="24631">
                  <c:v>-0.10546899999999999</c:v>
                </c:pt>
                <c:pt idx="24632">
                  <c:v>-0.13828099999999999</c:v>
                </c:pt>
                <c:pt idx="24633">
                  <c:v>-0.120313</c:v>
                </c:pt>
                <c:pt idx="24634">
                  <c:v>-0.109375</c:v>
                </c:pt>
                <c:pt idx="24635">
                  <c:v>-8.3593799999999996E-2</c:v>
                </c:pt>
                <c:pt idx="24636">
                  <c:v>-9.8437499999999997E-2</c:v>
                </c:pt>
                <c:pt idx="24637">
                  <c:v>-5.46875E-2</c:v>
                </c:pt>
                <c:pt idx="24638">
                  <c:v>-7.1093799999999999E-2</c:v>
                </c:pt>
                <c:pt idx="24639">
                  <c:v>-8.9843800000000001E-2</c:v>
                </c:pt>
                <c:pt idx="24640">
                  <c:v>-9.375E-2</c:v>
                </c:pt>
                <c:pt idx="24641">
                  <c:v>-7.1093799999999999E-2</c:v>
                </c:pt>
                <c:pt idx="24642">
                  <c:v>-8.2031199999999999E-2</c:v>
                </c:pt>
                <c:pt idx="24643">
                  <c:v>-3.90625E-2</c:v>
                </c:pt>
                <c:pt idx="24644">
                  <c:v>-3.6718800000000003E-2</c:v>
                </c:pt>
                <c:pt idx="24645">
                  <c:v>-9.5312499999999994E-2</c:v>
                </c:pt>
                <c:pt idx="24646">
                  <c:v>-8.7499999999999994E-2</c:v>
                </c:pt>
                <c:pt idx="24647">
                  <c:v>-7.8906299999999999E-2</c:v>
                </c:pt>
                <c:pt idx="24648">
                  <c:v>-6.4843700000000004E-2</c:v>
                </c:pt>
                <c:pt idx="24649">
                  <c:v>-8.0468700000000004E-2</c:v>
                </c:pt>
                <c:pt idx="24650">
                  <c:v>-3.3593699999999997E-2</c:v>
                </c:pt>
                <c:pt idx="24651">
                  <c:v>-1.9531199999999999E-2</c:v>
                </c:pt>
                <c:pt idx="24652">
                  <c:v>-6.9531300000000004E-2</c:v>
                </c:pt>
                <c:pt idx="24653">
                  <c:v>-0.117969</c:v>
                </c:pt>
                <c:pt idx="24654">
                  <c:v>-9.375E-2</c:v>
                </c:pt>
                <c:pt idx="24655">
                  <c:v>-7.03125E-2</c:v>
                </c:pt>
                <c:pt idx="24656">
                  <c:v>-8.6718799999999999E-2</c:v>
                </c:pt>
                <c:pt idx="24657">
                  <c:v>-9.4531299999999999E-2</c:v>
                </c:pt>
                <c:pt idx="24658">
                  <c:v>-6.3281299999999999E-2</c:v>
                </c:pt>
                <c:pt idx="24659">
                  <c:v>-4.1406199999999997E-2</c:v>
                </c:pt>
                <c:pt idx="24660">
                  <c:v>-1.40625E-2</c:v>
                </c:pt>
                <c:pt idx="24661">
                  <c:v>-9.8437499999999997E-2</c:v>
                </c:pt>
                <c:pt idx="24662">
                  <c:v>-0.135156</c:v>
                </c:pt>
                <c:pt idx="24663">
                  <c:v>-0.10546899999999999</c:v>
                </c:pt>
                <c:pt idx="24664">
                  <c:v>-4.4531300000000003E-2</c:v>
                </c:pt>
                <c:pt idx="24665">
                  <c:v>-9.5312499999999994E-2</c:v>
                </c:pt>
                <c:pt idx="24666">
                  <c:v>-0.141406</c:v>
                </c:pt>
                <c:pt idx="24667">
                  <c:v>-0.109375</c:v>
                </c:pt>
                <c:pt idx="24668">
                  <c:v>-4.2968800000000001E-2</c:v>
                </c:pt>
                <c:pt idx="24669">
                  <c:v>-2.5000000000000001E-2</c:v>
                </c:pt>
                <c:pt idx="24670">
                  <c:v>-5.2343800000000003E-2</c:v>
                </c:pt>
                <c:pt idx="24671">
                  <c:v>-5.6250000000000001E-2</c:v>
                </c:pt>
                <c:pt idx="24672">
                  <c:v>-0.161719</c:v>
                </c:pt>
                <c:pt idx="24673">
                  <c:v>-0.16484399999999999</c:v>
                </c:pt>
                <c:pt idx="24674">
                  <c:v>-8.6718799999999999E-2</c:v>
                </c:pt>
                <c:pt idx="24675">
                  <c:v>-3.1250000000000002E-3</c:v>
                </c:pt>
                <c:pt idx="24676">
                  <c:v>-5.3124999999999999E-2</c:v>
                </c:pt>
                <c:pt idx="24677">
                  <c:v>-0.21015600000000001</c:v>
                </c:pt>
                <c:pt idx="24678">
                  <c:v>-0.16015599999999999</c:v>
                </c:pt>
                <c:pt idx="24679">
                  <c:v>-4.7656299999999999E-2</c:v>
                </c:pt>
                <c:pt idx="24680">
                  <c:v>7.8125E-3</c:v>
                </c:pt>
                <c:pt idx="24681">
                  <c:v>-1.40625E-2</c:v>
                </c:pt>
                <c:pt idx="24682">
                  <c:v>-4.3749999999999997E-2</c:v>
                </c:pt>
                <c:pt idx="24683">
                  <c:v>-0.19453100000000001</c:v>
                </c:pt>
                <c:pt idx="24684">
                  <c:v>-0.16406200000000001</c:v>
                </c:pt>
                <c:pt idx="24685">
                  <c:v>-8.9843800000000001E-2</c:v>
                </c:pt>
                <c:pt idx="24686">
                  <c:v>-5.8593800000000001E-2</c:v>
                </c:pt>
                <c:pt idx="24687">
                  <c:v>-0.1</c:v>
                </c:pt>
                <c:pt idx="24688">
                  <c:v>-0.122656</c:v>
                </c:pt>
                <c:pt idx="24689">
                  <c:v>-0.11328100000000001</c:v>
                </c:pt>
                <c:pt idx="24690">
                  <c:v>-0.114844</c:v>
                </c:pt>
                <c:pt idx="24691">
                  <c:v>-8.8281200000000004E-2</c:v>
                </c:pt>
                <c:pt idx="24692">
                  <c:v>-8.8281200000000004E-2</c:v>
                </c:pt>
                <c:pt idx="24693">
                  <c:v>-9.2968800000000004E-2</c:v>
                </c:pt>
                <c:pt idx="24694">
                  <c:v>-0.102344</c:v>
                </c:pt>
                <c:pt idx="24695">
                  <c:v>-9.2187500000000006E-2</c:v>
                </c:pt>
                <c:pt idx="24696">
                  <c:v>-8.9843800000000001E-2</c:v>
                </c:pt>
                <c:pt idx="24697">
                  <c:v>-9.375E-2</c:v>
                </c:pt>
                <c:pt idx="24698">
                  <c:v>-0.10312499999999999</c:v>
                </c:pt>
                <c:pt idx="24699">
                  <c:v>-9.2968800000000004E-2</c:v>
                </c:pt>
                <c:pt idx="24700">
                  <c:v>-0.100781</c:v>
                </c:pt>
                <c:pt idx="24701">
                  <c:v>-9.0624999999999997E-2</c:v>
                </c:pt>
                <c:pt idx="24702">
                  <c:v>-9.2968800000000004E-2</c:v>
                </c:pt>
                <c:pt idx="24703">
                  <c:v>-1.4843800000000001E-2</c:v>
                </c:pt>
                <c:pt idx="24704">
                  <c:v>-9.375E-2</c:v>
                </c:pt>
                <c:pt idx="24705">
                  <c:v>-0.12656300000000001</c:v>
                </c:pt>
                <c:pt idx="24706">
                  <c:v>-0.10625</c:v>
                </c:pt>
                <c:pt idx="24707">
                  <c:v>-8.6718799999999999E-2</c:v>
                </c:pt>
                <c:pt idx="24708">
                  <c:v>-6.25E-2</c:v>
                </c:pt>
                <c:pt idx="24709">
                  <c:v>-4.5312499999999999E-2</c:v>
                </c:pt>
                <c:pt idx="24710">
                  <c:v>-6.25E-2</c:v>
                </c:pt>
                <c:pt idx="24711">
                  <c:v>-6.2500000000000003E-3</c:v>
                </c:pt>
                <c:pt idx="24712">
                  <c:v>-7.5781299999999996E-2</c:v>
                </c:pt>
                <c:pt idx="24713">
                  <c:v>-0.107031</c:v>
                </c:pt>
                <c:pt idx="24714">
                  <c:v>-6.7968799999999996E-2</c:v>
                </c:pt>
                <c:pt idx="24715">
                  <c:v>-7.5781299999999996E-2</c:v>
                </c:pt>
                <c:pt idx="24716">
                  <c:v>-3.8281299999999997E-2</c:v>
                </c:pt>
                <c:pt idx="24717">
                  <c:v>-2.1093799999999999E-2</c:v>
                </c:pt>
                <c:pt idx="24718">
                  <c:v>-4.9218699999999997E-2</c:v>
                </c:pt>
                <c:pt idx="24719">
                  <c:v>-4.0625000000000001E-2</c:v>
                </c:pt>
                <c:pt idx="24720">
                  <c:v>-7.4999999999999997E-2</c:v>
                </c:pt>
                <c:pt idx="24721">
                  <c:v>-8.5156300000000004E-2</c:v>
                </c:pt>
                <c:pt idx="24722">
                  <c:v>-8.7499999999999994E-2</c:v>
                </c:pt>
                <c:pt idx="24723">
                  <c:v>-6.0156300000000003E-2</c:v>
                </c:pt>
                <c:pt idx="24724">
                  <c:v>-1.7187500000000001E-2</c:v>
                </c:pt>
                <c:pt idx="24725">
                  <c:v>-7.8125E-3</c:v>
                </c:pt>
                <c:pt idx="24726">
                  <c:v>-9.375E-2</c:v>
                </c:pt>
                <c:pt idx="24727">
                  <c:v>-8.5156300000000004E-2</c:v>
                </c:pt>
                <c:pt idx="24728">
                  <c:v>-8.2812499999999997E-2</c:v>
                </c:pt>
                <c:pt idx="24729">
                  <c:v>-9.6875000000000003E-2</c:v>
                </c:pt>
                <c:pt idx="24730">
                  <c:v>-0.120313</c:v>
                </c:pt>
                <c:pt idx="24731">
                  <c:v>-0.119531</c:v>
                </c:pt>
                <c:pt idx="24732">
                  <c:v>-3.2812500000000001E-2</c:v>
                </c:pt>
                <c:pt idx="24733">
                  <c:v>2.5000000000000001E-2</c:v>
                </c:pt>
                <c:pt idx="24734">
                  <c:v>-0.129688</c:v>
                </c:pt>
                <c:pt idx="24735">
                  <c:v>-0.12812499999999999</c:v>
                </c:pt>
                <c:pt idx="24736">
                  <c:v>-8.4375000000000006E-2</c:v>
                </c:pt>
                <c:pt idx="24737">
                  <c:v>-7.7343800000000004E-2</c:v>
                </c:pt>
                <c:pt idx="24738">
                  <c:v>-8.8281200000000004E-2</c:v>
                </c:pt>
                <c:pt idx="24739">
                  <c:v>-7.4218800000000001E-2</c:v>
                </c:pt>
                <c:pt idx="24740">
                  <c:v>-2.8125000000000001E-2</c:v>
                </c:pt>
                <c:pt idx="24741">
                  <c:v>-2.1874999999999999E-2</c:v>
                </c:pt>
                <c:pt idx="24742">
                  <c:v>-0.13281200000000001</c:v>
                </c:pt>
                <c:pt idx="24743">
                  <c:v>-8.9062500000000003E-2</c:v>
                </c:pt>
                <c:pt idx="24744">
                  <c:v>-9.1406299999999996E-2</c:v>
                </c:pt>
                <c:pt idx="24745">
                  <c:v>-8.3593799999999996E-2</c:v>
                </c:pt>
                <c:pt idx="24746">
                  <c:v>-6.8750000000000006E-2</c:v>
                </c:pt>
                <c:pt idx="24747">
                  <c:v>-6.1718799999999997E-2</c:v>
                </c:pt>
                <c:pt idx="24748">
                  <c:v>-5.7812500000000003E-2</c:v>
                </c:pt>
                <c:pt idx="24749">
                  <c:v>7.8125E-3</c:v>
                </c:pt>
                <c:pt idx="24750">
                  <c:v>-0.12812499999999999</c:v>
                </c:pt>
                <c:pt idx="24751">
                  <c:v>-0.125</c:v>
                </c:pt>
                <c:pt idx="24752">
                  <c:v>-6.5625000000000003E-2</c:v>
                </c:pt>
                <c:pt idx="24753">
                  <c:v>-7.1093799999999999E-2</c:v>
                </c:pt>
                <c:pt idx="24754">
                  <c:v>-6.3281299999999999E-2</c:v>
                </c:pt>
                <c:pt idx="24755">
                  <c:v>-5.9374999999999997E-2</c:v>
                </c:pt>
                <c:pt idx="24756">
                  <c:v>-2.2656300000000001E-2</c:v>
                </c:pt>
                <c:pt idx="24757">
                  <c:v>3.7499999999999999E-2</c:v>
                </c:pt>
                <c:pt idx="24758">
                  <c:v>-8.5156300000000004E-2</c:v>
                </c:pt>
                <c:pt idx="24759">
                  <c:v>-0.13437499999999999</c:v>
                </c:pt>
                <c:pt idx="24760">
                  <c:v>-7.4999999999999997E-2</c:v>
                </c:pt>
                <c:pt idx="24761">
                  <c:v>-9.5312499999999994E-2</c:v>
                </c:pt>
                <c:pt idx="24762">
                  <c:v>-7.9687499999999994E-2</c:v>
                </c:pt>
                <c:pt idx="24763">
                  <c:v>-8.6718799999999999E-2</c:v>
                </c:pt>
                <c:pt idx="24764">
                  <c:v>-7.4218800000000001E-2</c:v>
                </c:pt>
                <c:pt idx="24765">
                  <c:v>6.4062499999999994E-2</c:v>
                </c:pt>
                <c:pt idx="24766">
                  <c:v>-8.8281200000000004E-2</c:v>
                </c:pt>
                <c:pt idx="24767">
                  <c:v>-0.10312499999999999</c:v>
                </c:pt>
                <c:pt idx="24768">
                  <c:v>-7.8125E-2</c:v>
                </c:pt>
                <c:pt idx="24769">
                  <c:v>-9.8437499999999997E-2</c:v>
                </c:pt>
                <c:pt idx="24770">
                  <c:v>-3.5937499999999997E-2</c:v>
                </c:pt>
                <c:pt idx="24771">
                  <c:v>-5.46875E-2</c:v>
                </c:pt>
                <c:pt idx="24772">
                  <c:v>-0.122656</c:v>
                </c:pt>
                <c:pt idx="24773">
                  <c:v>-7.4218800000000001E-2</c:v>
                </c:pt>
                <c:pt idx="24774">
                  <c:v>-7.1093799999999999E-2</c:v>
                </c:pt>
                <c:pt idx="24775">
                  <c:v>-4.1406199999999997E-2</c:v>
                </c:pt>
                <c:pt idx="24776">
                  <c:v>-1.6406299999999999E-2</c:v>
                </c:pt>
                <c:pt idx="24777">
                  <c:v>-8.2812499999999997E-2</c:v>
                </c:pt>
                <c:pt idx="24778">
                  <c:v>-0.139844</c:v>
                </c:pt>
                <c:pt idx="24779">
                  <c:v>-0.13125000000000001</c:v>
                </c:pt>
                <c:pt idx="24780">
                  <c:v>-7.7343800000000004E-2</c:v>
                </c:pt>
                <c:pt idx="24781">
                  <c:v>-2.0312500000000001E-2</c:v>
                </c:pt>
                <c:pt idx="24782">
                  <c:v>-0.14843799999999999</c:v>
                </c:pt>
                <c:pt idx="24783">
                  <c:v>-0.14453099999999999</c:v>
                </c:pt>
                <c:pt idx="24784">
                  <c:v>-4.8437500000000001E-2</c:v>
                </c:pt>
                <c:pt idx="24785">
                  <c:v>-5.7812500000000003E-2</c:v>
                </c:pt>
                <c:pt idx="24786">
                  <c:v>-6.0937499999999999E-2</c:v>
                </c:pt>
                <c:pt idx="24787">
                  <c:v>-7.8125E-3</c:v>
                </c:pt>
                <c:pt idx="24788">
                  <c:v>-4.1406199999999997E-2</c:v>
                </c:pt>
                <c:pt idx="24789">
                  <c:v>-0.129688</c:v>
                </c:pt>
                <c:pt idx="24790">
                  <c:v>-0.13906199999999999</c:v>
                </c:pt>
                <c:pt idx="24791">
                  <c:v>-0.111719</c:v>
                </c:pt>
                <c:pt idx="24792">
                  <c:v>0.160937</c:v>
                </c:pt>
                <c:pt idx="24793">
                  <c:v>1.5625000000000001E-3</c:v>
                </c:pt>
                <c:pt idx="24794">
                  <c:v>-0.11093799999999999</c:v>
                </c:pt>
                <c:pt idx="24795">
                  <c:v>-9.2187500000000006E-2</c:v>
                </c:pt>
                <c:pt idx="24796">
                  <c:v>-0.16562499999999999</c:v>
                </c:pt>
                <c:pt idx="24797">
                  <c:v>-0.13828099999999999</c:v>
                </c:pt>
                <c:pt idx="24798">
                  <c:v>-0.10312499999999999</c:v>
                </c:pt>
                <c:pt idx="24799">
                  <c:v>-4.5312499999999999E-2</c:v>
                </c:pt>
                <c:pt idx="24800">
                  <c:v>-3.9843799999999999E-2</c:v>
                </c:pt>
                <c:pt idx="24801">
                  <c:v>-7.5781299999999996E-2</c:v>
                </c:pt>
                <c:pt idx="24802">
                  <c:v>-9.375E-2</c:v>
                </c:pt>
                <c:pt idx="24803">
                  <c:v>-5.3124999999999999E-2</c:v>
                </c:pt>
                <c:pt idx="24804">
                  <c:v>-6.4843700000000004E-2</c:v>
                </c:pt>
                <c:pt idx="24805">
                  <c:v>-3.125E-2</c:v>
                </c:pt>
                <c:pt idx="24806">
                  <c:v>-7.7343800000000004E-2</c:v>
                </c:pt>
                <c:pt idx="24807">
                  <c:v>-8.7499999999999994E-2</c:v>
                </c:pt>
                <c:pt idx="24808">
                  <c:v>-3.90625E-2</c:v>
                </c:pt>
                <c:pt idx="24809">
                  <c:v>-8.2812499999999997E-2</c:v>
                </c:pt>
                <c:pt idx="24810">
                  <c:v>-3.5937499999999997E-2</c:v>
                </c:pt>
                <c:pt idx="24811">
                  <c:v>-5.2343800000000003E-2</c:v>
                </c:pt>
                <c:pt idx="24812">
                  <c:v>-8.3593799999999996E-2</c:v>
                </c:pt>
                <c:pt idx="24813">
                  <c:v>-5.1562499999999997E-2</c:v>
                </c:pt>
                <c:pt idx="24814">
                  <c:v>-8.8281200000000004E-2</c:v>
                </c:pt>
                <c:pt idx="24815">
                  <c:v>-7.03125E-2</c:v>
                </c:pt>
                <c:pt idx="24816">
                  <c:v>-7.03125E-2</c:v>
                </c:pt>
                <c:pt idx="24817">
                  <c:v>-5.3906299999999997E-2</c:v>
                </c:pt>
                <c:pt idx="24818">
                  <c:v>-1.5625E-2</c:v>
                </c:pt>
                <c:pt idx="24819">
                  <c:v>-3.90625E-2</c:v>
                </c:pt>
                <c:pt idx="24820">
                  <c:v>-0.130469</c:v>
                </c:pt>
                <c:pt idx="24821">
                  <c:v>-0.102344</c:v>
                </c:pt>
                <c:pt idx="24822">
                  <c:v>-8.5156300000000004E-2</c:v>
                </c:pt>
                <c:pt idx="24823">
                  <c:v>-8.0468700000000004E-2</c:v>
                </c:pt>
                <c:pt idx="24824">
                  <c:v>-7.9687499999999994E-2</c:v>
                </c:pt>
                <c:pt idx="24825">
                  <c:v>-7.1093799999999999E-2</c:v>
                </c:pt>
                <c:pt idx="24826">
                  <c:v>-1.7968700000000001E-2</c:v>
                </c:pt>
                <c:pt idx="24827">
                  <c:v>-4.8437500000000001E-2</c:v>
                </c:pt>
                <c:pt idx="24828">
                  <c:v>-0.121875</c:v>
                </c:pt>
                <c:pt idx="24829">
                  <c:v>-0.108594</c:v>
                </c:pt>
                <c:pt idx="24830">
                  <c:v>-0.129688</c:v>
                </c:pt>
                <c:pt idx="24831">
                  <c:v>-7.1874999999999994E-2</c:v>
                </c:pt>
                <c:pt idx="24832">
                  <c:v>-6.7187499999999997E-2</c:v>
                </c:pt>
                <c:pt idx="24833">
                  <c:v>-0.13203100000000001</c:v>
                </c:pt>
                <c:pt idx="24834">
                  <c:v>-8.5156300000000004E-2</c:v>
                </c:pt>
                <c:pt idx="24835">
                  <c:v>-3.90625E-2</c:v>
                </c:pt>
                <c:pt idx="24836">
                  <c:v>-7.7343800000000004E-2</c:v>
                </c:pt>
                <c:pt idx="24837">
                  <c:v>-2.4218799999999999E-2</c:v>
                </c:pt>
                <c:pt idx="24838">
                  <c:v>-0.107031</c:v>
                </c:pt>
                <c:pt idx="24839">
                  <c:v>-0.15312500000000001</c:v>
                </c:pt>
                <c:pt idx="24840">
                  <c:v>-4.8437500000000001E-2</c:v>
                </c:pt>
                <c:pt idx="24841">
                  <c:v>-5.3124999999999999E-2</c:v>
                </c:pt>
                <c:pt idx="24842">
                  <c:v>-8.6718799999999999E-2</c:v>
                </c:pt>
                <c:pt idx="24843">
                  <c:v>-0.14374999999999999</c:v>
                </c:pt>
                <c:pt idx="24844">
                  <c:v>-8.6718799999999999E-2</c:v>
                </c:pt>
                <c:pt idx="24845">
                  <c:v>-1.5625000000000001E-3</c:v>
                </c:pt>
                <c:pt idx="24846">
                  <c:v>-7.8125E-3</c:v>
                </c:pt>
                <c:pt idx="24847">
                  <c:v>-8.4375000000000006E-2</c:v>
                </c:pt>
                <c:pt idx="24848">
                  <c:v>-1.7968700000000001E-2</c:v>
                </c:pt>
                <c:pt idx="24849">
                  <c:v>-9.1406299999999996E-2</c:v>
                </c:pt>
                <c:pt idx="24850">
                  <c:v>-0.13437499999999999</c:v>
                </c:pt>
                <c:pt idx="24851">
                  <c:v>-0.14218800000000001</c:v>
                </c:pt>
                <c:pt idx="24852">
                  <c:v>-6.3281299999999999E-2</c:v>
                </c:pt>
                <c:pt idx="24853">
                  <c:v>-3.2812500000000001E-2</c:v>
                </c:pt>
                <c:pt idx="24854">
                  <c:v>-3.8281299999999997E-2</c:v>
                </c:pt>
                <c:pt idx="24855">
                  <c:v>-0.15468699999999999</c:v>
                </c:pt>
                <c:pt idx="24856">
                  <c:v>-9.6093700000000004E-2</c:v>
                </c:pt>
                <c:pt idx="24857">
                  <c:v>4.6874999999999998E-3</c:v>
                </c:pt>
                <c:pt idx="24858">
                  <c:v>-1.7968700000000001E-2</c:v>
                </c:pt>
                <c:pt idx="24859">
                  <c:v>-7.6562500000000006E-2</c:v>
                </c:pt>
                <c:pt idx="24860">
                  <c:v>-7.4218800000000001E-2</c:v>
                </c:pt>
                <c:pt idx="24861">
                  <c:v>-0.14296900000000001</c:v>
                </c:pt>
                <c:pt idx="24862">
                  <c:v>-0.11562500000000001</c:v>
                </c:pt>
                <c:pt idx="24863">
                  <c:v>-6.9531300000000004E-2</c:v>
                </c:pt>
                <c:pt idx="24864">
                  <c:v>-7.8906299999999999E-2</c:v>
                </c:pt>
                <c:pt idx="24865">
                  <c:v>-5.1562499999999997E-2</c:v>
                </c:pt>
                <c:pt idx="24866">
                  <c:v>-8.59375E-2</c:v>
                </c:pt>
                <c:pt idx="24867">
                  <c:v>-9.2187500000000006E-2</c:v>
                </c:pt>
                <c:pt idx="24868">
                  <c:v>-8.9843800000000001E-2</c:v>
                </c:pt>
                <c:pt idx="24869">
                  <c:v>-8.2031199999999999E-2</c:v>
                </c:pt>
                <c:pt idx="24870">
                  <c:v>-8.59375E-2</c:v>
                </c:pt>
                <c:pt idx="24871">
                  <c:v>-7.1093799999999999E-2</c:v>
                </c:pt>
                <c:pt idx="24872">
                  <c:v>-6.8750000000000006E-2</c:v>
                </c:pt>
                <c:pt idx="24873">
                  <c:v>-8.2812499999999997E-2</c:v>
                </c:pt>
                <c:pt idx="24874">
                  <c:v>-7.7343800000000004E-2</c:v>
                </c:pt>
                <c:pt idx="24875">
                  <c:v>-7.6562500000000006E-2</c:v>
                </c:pt>
                <c:pt idx="24876">
                  <c:v>-5.9374999999999997E-2</c:v>
                </c:pt>
                <c:pt idx="24877">
                  <c:v>-9.2187500000000006E-2</c:v>
                </c:pt>
                <c:pt idx="24878">
                  <c:v>-7.6562500000000006E-2</c:v>
                </c:pt>
                <c:pt idx="24879">
                  <c:v>-6.4843700000000004E-2</c:v>
                </c:pt>
                <c:pt idx="24880">
                  <c:v>-8.9843800000000001E-2</c:v>
                </c:pt>
                <c:pt idx="24881">
                  <c:v>-5.6250000000000001E-2</c:v>
                </c:pt>
                <c:pt idx="24882">
                  <c:v>-3.3593699999999997E-2</c:v>
                </c:pt>
                <c:pt idx="24883">
                  <c:v>-7.4999999999999997E-2</c:v>
                </c:pt>
                <c:pt idx="24884">
                  <c:v>-8.5156300000000004E-2</c:v>
                </c:pt>
                <c:pt idx="24885">
                  <c:v>-8.2031199999999999E-2</c:v>
                </c:pt>
                <c:pt idx="24886">
                  <c:v>-7.6562500000000006E-2</c:v>
                </c:pt>
                <c:pt idx="24887">
                  <c:v>-7.1874999999999994E-2</c:v>
                </c:pt>
                <c:pt idx="24888">
                  <c:v>-7.4218800000000001E-2</c:v>
                </c:pt>
                <c:pt idx="24889">
                  <c:v>-5.7812500000000003E-2</c:v>
                </c:pt>
                <c:pt idx="24890">
                  <c:v>-1.4843800000000001E-2</c:v>
                </c:pt>
                <c:pt idx="24891">
                  <c:v>-8.3593799999999996E-2</c:v>
                </c:pt>
                <c:pt idx="24892">
                  <c:v>-8.9062500000000003E-2</c:v>
                </c:pt>
                <c:pt idx="24893">
                  <c:v>-8.4375000000000006E-2</c:v>
                </c:pt>
                <c:pt idx="24894">
                  <c:v>-6.4843700000000004E-2</c:v>
                </c:pt>
                <c:pt idx="24895">
                  <c:v>-7.2656200000000004E-2</c:v>
                </c:pt>
                <c:pt idx="24896">
                  <c:v>-6.4843700000000004E-2</c:v>
                </c:pt>
                <c:pt idx="24897">
                  <c:v>-4.9218699999999997E-2</c:v>
                </c:pt>
                <c:pt idx="24898">
                  <c:v>-5.46875E-2</c:v>
                </c:pt>
                <c:pt idx="24899">
                  <c:v>-0.101562</c:v>
                </c:pt>
                <c:pt idx="24900">
                  <c:v>-8.4375000000000006E-2</c:v>
                </c:pt>
                <c:pt idx="24901">
                  <c:v>-7.7343800000000004E-2</c:v>
                </c:pt>
                <c:pt idx="24902">
                  <c:v>-0.119531</c:v>
                </c:pt>
                <c:pt idx="24903">
                  <c:v>-6.4843700000000004E-2</c:v>
                </c:pt>
                <c:pt idx="24904">
                  <c:v>-0.05</c:v>
                </c:pt>
                <c:pt idx="24905">
                  <c:v>-4.9218699999999997E-2</c:v>
                </c:pt>
                <c:pt idx="24906">
                  <c:v>-5.3124999999999999E-2</c:v>
                </c:pt>
                <c:pt idx="24907">
                  <c:v>-0.103906</c:v>
                </c:pt>
                <c:pt idx="24908">
                  <c:v>-5.46875E-2</c:v>
                </c:pt>
                <c:pt idx="24909">
                  <c:v>-4.7656299999999999E-2</c:v>
                </c:pt>
                <c:pt idx="24910">
                  <c:v>-0.12890599999999999</c:v>
                </c:pt>
                <c:pt idx="24911">
                  <c:v>-8.2812499999999997E-2</c:v>
                </c:pt>
                <c:pt idx="24912">
                  <c:v>-6.4843700000000004E-2</c:v>
                </c:pt>
                <c:pt idx="24913">
                  <c:v>-6.3281299999999999E-2</c:v>
                </c:pt>
                <c:pt idx="24914">
                  <c:v>-3.3593699999999997E-2</c:v>
                </c:pt>
                <c:pt idx="24915">
                  <c:v>-0.13125000000000001</c:v>
                </c:pt>
                <c:pt idx="24916">
                  <c:v>-0.102344</c:v>
                </c:pt>
                <c:pt idx="24917">
                  <c:v>-3.125E-2</c:v>
                </c:pt>
                <c:pt idx="24918">
                  <c:v>-0.108594</c:v>
                </c:pt>
                <c:pt idx="24919">
                  <c:v>-0.12890599999999999</c:v>
                </c:pt>
                <c:pt idx="24920">
                  <c:v>-0.1</c:v>
                </c:pt>
                <c:pt idx="24921">
                  <c:v>-4.1406199999999997E-2</c:v>
                </c:pt>
                <c:pt idx="24922">
                  <c:v>-8.5937500000000007E-3</c:v>
                </c:pt>
                <c:pt idx="24923">
                  <c:v>-0.10781200000000001</c:v>
                </c:pt>
                <c:pt idx="24924">
                  <c:v>-0.13281200000000001</c:v>
                </c:pt>
                <c:pt idx="24925">
                  <c:v>-4.8437500000000001E-2</c:v>
                </c:pt>
                <c:pt idx="24926">
                  <c:v>-8.2812499999999997E-2</c:v>
                </c:pt>
                <c:pt idx="24927">
                  <c:v>-0.102344</c:v>
                </c:pt>
                <c:pt idx="24928">
                  <c:v>-9.8437499999999997E-2</c:v>
                </c:pt>
                <c:pt idx="24929">
                  <c:v>-8.7499999999999994E-2</c:v>
                </c:pt>
                <c:pt idx="24930">
                  <c:v>7.0312500000000002E-3</c:v>
                </c:pt>
                <c:pt idx="24931">
                  <c:v>-0.11874999999999999</c:v>
                </c:pt>
                <c:pt idx="24932">
                  <c:v>-0.13671900000000001</c:v>
                </c:pt>
                <c:pt idx="24933">
                  <c:v>-8.2812499999999997E-2</c:v>
                </c:pt>
                <c:pt idx="24934">
                  <c:v>-9.2187500000000006E-2</c:v>
                </c:pt>
                <c:pt idx="24935">
                  <c:v>-0.101562</c:v>
                </c:pt>
                <c:pt idx="24936">
                  <c:v>-9.2187500000000006E-2</c:v>
                </c:pt>
                <c:pt idx="24937">
                  <c:v>-9.2968800000000004E-2</c:v>
                </c:pt>
                <c:pt idx="24938">
                  <c:v>1.5625000000000001E-3</c:v>
                </c:pt>
                <c:pt idx="24939">
                  <c:v>-7.7343800000000004E-2</c:v>
                </c:pt>
                <c:pt idx="24940">
                  <c:v>-0.12343700000000001</c:v>
                </c:pt>
                <c:pt idx="24941">
                  <c:v>-7.1093799999999999E-2</c:v>
                </c:pt>
                <c:pt idx="24942">
                  <c:v>-0.10625</c:v>
                </c:pt>
                <c:pt idx="24943">
                  <c:v>-9.8437499999999997E-2</c:v>
                </c:pt>
                <c:pt idx="24944">
                  <c:v>-7.7343800000000004E-2</c:v>
                </c:pt>
                <c:pt idx="24945">
                  <c:v>-0.103906</c:v>
                </c:pt>
                <c:pt idx="24946">
                  <c:v>-5.3906299999999997E-2</c:v>
                </c:pt>
                <c:pt idx="24947">
                  <c:v>-7.03125E-2</c:v>
                </c:pt>
                <c:pt idx="24948">
                  <c:v>-0.1</c:v>
                </c:pt>
                <c:pt idx="24949">
                  <c:v>-2.7343800000000001E-2</c:v>
                </c:pt>
                <c:pt idx="24950">
                  <c:v>-0.117188</c:v>
                </c:pt>
                <c:pt idx="24951">
                  <c:v>-6.0937499999999999E-2</c:v>
                </c:pt>
                <c:pt idx="24952">
                  <c:v>1.8749999999999999E-2</c:v>
                </c:pt>
                <c:pt idx="24953">
                  <c:v>-0.135938</c:v>
                </c:pt>
                <c:pt idx="24954">
                  <c:v>-0.13437499999999999</c:v>
                </c:pt>
                <c:pt idx="24955">
                  <c:v>-9.5312499999999994E-2</c:v>
                </c:pt>
                <c:pt idx="24956">
                  <c:v>-1.40625E-2</c:v>
                </c:pt>
                <c:pt idx="24957">
                  <c:v>-1.40625E-2</c:v>
                </c:pt>
                <c:pt idx="24958">
                  <c:v>-3.3593699999999997E-2</c:v>
                </c:pt>
                <c:pt idx="24959">
                  <c:v>-0.10781200000000001</c:v>
                </c:pt>
                <c:pt idx="24960">
                  <c:v>-0.125</c:v>
                </c:pt>
                <c:pt idx="24961">
                  <c:v>-0.129688</c:v>
                </c:pt>
                <c:pt idx="24962">
                  <c:v>-3.125E-2</c:v>
                </c:pt>
                <c:pt idx="24963">
                  <c:v>-1.7968700000000001E-2</c:v>
                </c:pt>
                <c:pt idx="24964">
                  <c:v>-0.117969</c:v>
                </c:pt>
                <c:pt idx="24965">
                  <c:v>-0.146094</c:v>
                </c:pt>
                <c:pt idx="24966">
                  <c:v>-6.4843700000000004E-2</c:v>
                </c:pt>
                <c:pt idx="24967">
                  <c:v>3.4375000000000003E-2</c:v>
                </c:pt>
                <c:pt idx="24968">
                  <c:v>7.8125E-2</c:v>
                </c:pt>
                <c:pt idx="24969">
                  <c:v>9.7656199999999999E-2</c:v>
                </c:pt>
                <c:pt idx="24970">
                  <c:v>7.4218800000000001E-2</c:v>
                </c:pt>
                <c:pt idx="24971">
                  <c:v>-0.11328100000000001</c:v>
                </c:pt>
                <c:pt idx="24972">
                  <c:v>-0.155469</c:v>
                </c:pt>
                <c:pt idx="24973">
                  <c:v>-0.145313</c:v>
                </c:pt>
                <c:pt idx="24974">
                  <c:v>-0.135156</c:v>
                </c:pt>
                <c:pt idx="24975">
                  <c:v>-0.14453099999999999</c:v>
                </c:pt>
                <c:pt idx="24976">
                  <c:v>-7.4999999999999997E-2</c:v>
                </c:pt>
                <c:pt idx="24977">
                  <c:v>-0.10312499999999999</c:v>
                </c:pt>
                <c:pt idx="24978">
                  <c:v>-8.6718799999999999E-2</c:v>
                </c:pt>
                <c:pt idx="24979">
                  <c:v>-5.7812500000000003E-2</c:v>
                </c:pt>
                <c:pt idx="24980">
                  <c:v>-6.5625000000000003E-2</c:v>
                </c:pt>
                <c:pt idx="24981">
                  <c:v>-6.7968799999999996E-2</c:v>
                </c:pt>
                <c:pt idx="24982">
                  <c:v>-0.12109399999999999</c:v>
                </c:pt>
                <c:pt idx="24983">
                  <c:v>-0.114844</c:v>
                </c:pt>
                <c:pt idx="24984">
                  <c:v>-8.59375E-2</c:v>
                </c:pt>
                <c:pt idx="24985">
                  <c:v>-8.2031199999999999E-2</c:v>
                </c:pt>
                <c:pt idx="24986">
                  <c:v>-1.0937499999999999E-2</c:v>
                </c:pt>
                <c:pt idx="24987">
                  <c:v>-6.5625000000000003E-2</c:v>
                </c:pt>
                <c:pt idx="24988">
                  <c:v>-0.13437499999999999</c:v>
                </c:pt>
                <c:pt idx="24989">
                  <c:v>-7.7343800000000004E-2</c:v>
                </c:pt>
                <c:pt idx="24990">
                  <c:v>-0.120313</c:v>
                </c:pt>
                <c:pt idx="24991">
                  <c:v>-0.12343700000000001</c:v>
                </c:pt>
                <c:pt idx="24992">
                  <c:v>-9.6875000000000003E-2</c:v>
                </c:pt>
                <c:pt idx="24993">
                  <c:v>-6.9531300000000004E-2</c:v>
                </c:pt>
                <c:pt idx="24994">
                  <c:v>1.8749999999999999E-2</c:v>
                </c:pt>
                <c:pt idx="24995">
                  <c:v>-7.1093799999999999E-2</c:v>
                </c:pt>
                <c:pt idx="24996">
                  <c:v>-0.11093799999999999</c:v>
                </c:pt>
                <c:pt idx="24997">
                  <c:v>-5.5468799999999999E-2</c:v>
                </c:pt>
                <c:pt idx="24998">
                  <c:v>-0.102344</c:v>
                </c:pt>
                <c:pt idx="24999">
                  <c:v>-0.108594</c:v>
                </c:pt>
                <c:pt idx="25000">
                  <c:v>-8.59375E-2</c:v>
                </c:pt>
                <c:pt idx="25001">
                  <c:v>-6.0937499999999999E-2</c:v>
                </c:pt>
                <c:pt idx="25002">
                  <c:v>1.2500000000000001E-2</c:v>
                </c:pt>
                <c:pt idx="25003">
                  <c:v>-4.2968800000000001E-2</c:v>
                </c:pt>
                <c:pt idx="25004">
                  <c:v>-0.104688</c:v>
                </c:pt>
                <c:pt idx="25005">
                  <c:v>-5.1562499999999997E-2</c:v>
                </c:pt>
                <c:pt idx="25006">
                  <c:v>-0.103906</c:v>
                </c:pt>
                <c:pt idx="25007">
                  <c:v>-0.12656300000000001</c:v>
                </c:pt>
                <c:pt idx="25008">
                  <c:v>-9.5312499999999994E-2</c:v>
                </c:pt>
                <c:pt idx="25009">
                  <c:v>-7.6562500000000006E-2</c:v>
                </c:pt>
                <c:pt idx="25010">
                  <c:v>-9.3749999999999997E-3</c:v>
                </c:pt>
                <c:pt idx="25011">
                  <c:v>-4.2187500000000003E-2</c:v>
                </c:pt>
                <c:pt idx="25012">
                  <c:v>-0.101562</c:v>
                </c:pt>
                <c:pt idx="25013">
                  <c:v>-0.10781200000000001</c:v>
                </c:pt>
                <c:pt idx="25014">
                  <c:v>-8.59375E-2</c:v>
                </c:pt>
                <c:pt idx="25015">
                  <c:v>-8.7499999999999994E-2</c:v>
                </c:pt>
                <c:pt idx="25016">
                  <c:v>-7.8125E-2</c:v>
                </c:pt>
                <c:pt idx="25017">
                  <c:v>-0.117188</c:v>
                </c:pt>
                <c:pt idx="25018">
                  <c:v>-3.0468800000000001E-2</c:v>
                </c:pt>
                <c:pt idx="25019">
                  <c:v>-3.8281299999999997E-2</c:v>
                </c:pt>
                <c:pt idx="25020">
                  <c:v>-9.4531299999999999E-2</c:v>
                </c:pt>
                <c:pt idx="25021">
                  <c:v>-0.101562</c:v>
                </c:pt>
                <c:pt idx="25022">
                  <c:v>-0.121875</c:v>
                </c:pt>
                <c:pt idx="25023">
                  <c:v>-7.4218800000000001E-2</c:v>
                </c:pt>
                <c:pt idx="25024">
                  <c:v>-3.2812500000000001E-2</c:v>
                </c:pt>
                <c:pt idx="25025">
                  <c:v>-0.104688</c:v>
                </c:pt>
                <c:pt idx="25026">
                  <c:v>-7.6562500000000006E-2</c:v>
                </c:pt>
                <c:pt idx="25027">
                  <c:v>-7.2656200000000004E-2</c:v>
                </c:pt>
                <c:pt idx="25028">
                  <c:v>-6.7968799999999996E-2</c:v>
                </c:pt>
                <c:pt idx="25029">
                  <c:v>-8.2812499999999997E-2</c:v>
                </c:pt>
                <c:pt idx="25030">
                  <c:v>-0.145313</c:v>
                </c:pt>
                <c:pt idx="25031">
                  <c:v>-0.12812499999999999</c:v>
                </c:pt>
                <c:pt idx="25032">
                  <c:v>-7.8125E-3</c:v>
                </c:pt>
                <c:pt idx="25033">
                  <c:v>-0.102344</c:v>
                </c:pt>
                <c:pt idx="25034">
                  <c:v>-0.157031</c:v>
                </c:pt>
                <c:pt idx="25035">
                  <c:v>-9.4531299999999999E-2</c:v>
                </c:pt>
                <c:pt idx="25036">
                  <c:v>-3.90625E-3</c:v>
                </c:pt>
                <c:pt idx="25037">
                  <c:v>-1.7187500000000001E-2</c:v>
                </c:pt>
                <c:pt idx="25038">
                  <c:v>-8.0468700000000004E-2</c:v>
                </c:pt>
                <c:pt idx="25039">
                  <c:v>-0.15859400000000001</c:v>
                </c:pt>
                <c:pt idx="25040">
                  <c:v>-0.111719</c:v>
                </c:pt>
                <c:pt idx="25041">
                  <c:v>-0.11562500000000001</c:v>
                </c:pt>
                <c:pt idx="25042">
                  <c:v>-6.0156300000000003E-2</c:v>
                </c:pt>
                <c:pt idx="25043">
                  <c:v>-1.40625E-2</c:v>
                </c:pt>
                <c:pt idx="25044">
                  <c:v>-0.125781</c:v>
                </c:pt>
                <c:pt idx="25045">
                  <c:v>-7.5781299999999996E-2</c:v>
                </c:pt>
                <c:pt idx="25046">
                  <c:v>7.8125E-3</c:v>
                </c:pt>
                <c:pt idx="25047">
                  <c:v>-3.2812500000000001E-2</c:v>
                </c:pt>
                <c:pt idx="25048">
                  <c:v>-8.3593799999999996E-2</c:v>
                </c:pt>
                <c:pt idx="25049">
                  <c:v>-2.0312500000000001E-2</c:v>
                </c:pt>
                <c:pt idx="25050">
                  <c:v>-3.8281299999999997E-2</c:v>
                </c:pt>
                <c:pt idx="25051">
                  <c:v>-0.12890599999999999</c:v>
                </c:pt>
                <c:pt idx="25052">
                  <c:v>-0.122656</c:v>
                </c:pt>
                <c:pt idx="25053">
                  <c:v>-0.10546899999999999</c:v>
                </c:pt>
                <c:pt idx="25054">
                  <c:v>-6.7968799999999996E-2</c:v>
                </c:pt>
                <c:pt idx="25055">
                  <c:v>-0.1</c:v>
                </c:pt>
                <c:pt idx="25056">
                  <c:v>-0.10312499999999999</c:v>
                </c:pt>
                <c:pt idx="25057">
                  <c:v>-3.6718800000000003E-2</c:v>
                </c:pt>
                <c:pt idx="25058">
                  <c:v>-9.4531299999999999E-2</c:v>
                </c:pt>
                <c:pt idx="25059">
                  <c:v>-0.10546899999999999</c:v>
                </c:pt>
                <c:pt idx="25060">
                  <c:v>-9.8437499999999997E-2</c:v>
                </c:pt>
                <c:pt idx="25061">
                  <c:v>-8.9843800000000001E-2</c:v>
                </c:pt>
                <c:pt idx="25062">
                  <c:v>-0.10625</c:v>
                </c:pt>
                <c:pt idx="25063">
                  <c:v>-0.108594</c:v>
                </c:pt>
                <c:pt idx="25064">
                  <c:v>-9.375E-2</c:v>
                </c:pt>
                <c:pt idx="25065">
                  <c:v>-8.9843800000000001E-2</c:v>
                </c:pt>
                <c:pt idx="25066">
                  <c:v>-7.4999999999999997E-2</c:v>
                </c:pt>
                <c:pt idx="25067">
                  <c:v>-8.9062500000000003E-2</c:v>
                </c:pt>
                <c:pt idx="25068">
                  <c:v>-0.10781200000000001</c:v>
                </c:pt>
                <c:pt idx="25069">
                  <c:v>-8.7499999999999994E-2</c:v>
                </c:pt>
                <c:pt idx="25070">
                  <c:v>-9.1406299999999996E-2</c:v>
                </c:pt>
                <c:pt idx="25071">
                  <c:v>-7.4999999999999997E-2</c:v>
                </c:pt>
                <c:pt idx="25072">
                  <c:v>-5.8593800000000001E-2</c:v>
                </c:pt>
                <c:pt idx="25073">
                  <c:v>-6.25E-2</c:v>
                </c:pt>
                <c:pt idx="25074">
                  <c:v>-1.0156200000000001E-2</c:v>
                </c:pt>
                <c:pt idx="25075">
                  <c:v>-8.0468700000000004E-2</c:v>
                </c:pt>
                <c:pt idx="25076">
                  <c:v>-0.110156</c:v>
                </c:pt>
                <c:pt idx="25077">
                  <c:v>-0.124219</c:v>
                </c:pt>
                <c:pt idx="25078">
                  <c:v>-8.9843800000000001E-2</c:v>
                </c:pt>
                <c:pt idx="25079">
                  <c:v>-6.7968799999999996E-2</c:v>
                </c:pt>
                <c:pt idx="25080">
                  <c:v>-6.6406199999999999E-2</c:v>
                </c:pt>
                <c:pt idx="25081">
                  <c:v>-0.13828099999999999</c:v>
                </c:pt>
                <c:pt idx="25082">
                  <c:v>-6.4843700000000004E-2</c:v>
                </c:pt>
                <c:pt idx="25083">
                  <c:v>-5.3124999999999999E-2</c:v>
                </c:pt>
                <c:pt idx="25084">
                  <c:v>-4.2187500000000003E-2</c:v>
                </c:pt>
                <c:pt idx="25085">
                  <c:v>-4.2968800000000001E-2</c:v>
                </c:pt>
                <c:pt idx="25086">
                  <c:v>-6.7968799999999996E-2</c:v>
                </c:pt>
                <c:pt idx="25087">
                  <c:v>-0.120313</c:v>
                </c:pt>
                <c:pt idx="25088">
                  <c:v>-9.6093700000000004E-2</c:v>
                </c:pt>
                <c:pt idx="25089">
                  <c:v>6.2500000000000003E-3</c:v>
                </c:pt>
                <c:pt idx="25090">
                  <c:v>-2.0312500000000001E-2</c:v>
                </c:pt>
                <c:pt idx="25091">
                  <c:v>-0.14765600000000001</c:v>
                </c:pt>
                <c:pt idx="25092">
                  <c:v>-0.13437499999999999</c:v>
                </c:pt>
                <c:pt idx="25093">
                  <c:v>-5.7031199999999997E-2</c:v>
                </c:pt>
                <c:pt idx="25094">
                  <c:v>-6.2500000000000003E-3</c:v>
                </c:pt>
                <c:pt idx="25095">
                  <c:v>-8.9062500000000003E-2</c:v>
                </c:pt>
                <c:pt idx="25096">
                  <c:v>-0.13203100000000001</c:v>
                </c:pt>
                <c:pt idx="25097">
                  <c:v>-0.117969</c:v>
                </c:pt>
                <c:pt idx="25098">
                  <c:v>-0.12343700000000001</c:v>
                </c:pt>
                <c:pt idx="25099">
                  <c:v>-0.10781200000000001</c:v>
                </c:pt>
                <c:pt idx="25100">
                  <c:v>-0.10546899999999999</c:v>
                </c:pt>
                <c:pt idx="25101">
                  <c:v>-9.7656199999999999E-2</c:v>
                </c:pt>
                <c:pt idx="25102">
                  <c:v>-0.10625</c:v>
                </c:pt>
                <c:pt idx="25103">
                  <c:v>-7.6562500000000006E-2</c:v>
                </c:pt>
                <c:pt idx="25104">
                  <c:v>-7.7343800000000004E-2</c:v>
                </c:pt>
                <c:pt idx="25105">
                  <c:v>-8.59375E-2</c:v>
                </c:pt>
                <c:pt idx="25106">
                  <c:v>-7.5781299999999996E-2</c:v>
                </c:pt>
                <c:pt idx="25107">
                  <c:v>-0.107031</c:v>
                </c:pt>
                <c:pt idx="25108">
                  <c:v>-0.117969</c:v>
                </c:pt>
                <c:pt idx="25109">
                  <c:v>-0.117969</c:v>
                </c:pt>
                <c:pt idx="25110">
                  <c:v>-0.111719</c:v>
                </c:pt>
                <c:pt idx="25111">
                  <c:v>-5.3906299999999997E-2</c:v>
                </c:pt>
                <c:pt idx="25112">
                  <c:v>-8.2031199999999999E-2</c:v>
                </c:pt>
                <c:pt idx="25113">
                  <c:v>-0.13203100000000001</c:v>
                </c:pt>
                <c:pt idx="25114">
                  <c:v>-0.10312499999999999</c:v>
                </c:pt>
                <c:pt idx="25115">
                  <c:v>-9.2968800000000004E-2</c:v>
                </c:pt>
                <c:pt idx="25116">
                  <c:v>-0.100781</c:v>
                </c:pt>
                <c:pt idx="25117">
                  <c:v>-0.1</c:v>
                </c:pt>
                <c:pt idx="25118">
                  <c:v>-0.1</c:v>
                </c:pt>
                <c:pt idx="25119">
                  <c:v>-6.0937499999999999E-2</c:v>
                </c:pt>
                <c:pt idx="25120">
                  <c:v>-8.5156300000000004E-2</c:v>
                </c:pt>
                <c:pt idx="25121">
                  <c:v>-0.100781</c:v>
                </c:pt>
                <c:pt idx="25122">
                  <c:v>-8.8281200000000004E-2</c:v>
                </c:pt>
                <c:pt idx="25123">
                  <c:v>-6.7187499999999997E-2</c:v>
                </c:pt>
                <c:pt idx="25124">
                  <c:v>-6.4843700000000004E-2</c:v>
                </c:pt>
                <c:pt idx="25125">
                  <c:v>-6.0156300000000003E-2</c:v>
                </c:pt>
                <c:pt idx="25126">
                  <c:v>-6.3281299999999999E-2</c:v>
                </c:pt>
                <c:pt idx="25127">
                  <c:v>-7.7343800000000004E-2</c:v>
                </c:pt>
                <c:pt idx="25128">
                  <c:v>-8.5156300000000004E-2</c:v>
                </c:pt>
                <c:pt idx="25129">
                  <c:v>-8.8281200000000004E-2</c:v>
                </c:pt>
                <c:pt idx="25130">
                  <c:v>-6.5625000000000003E-2</c:v>
                </c:pt>
                <c:pt idx="25131">
                  <c:v>-6.25E-2</c:v>
                </c:pt>
                <c:pt idx="25132">
                  <c:v>-7.5781299999999996E-2</c:v>
                </c:pt>
                <c:pt idx="25133">
                  <c:v>7.8125E-3</c:v>
                </c:pt>
                <c:pt idx="25134">
                  <c:v>-4.2187500000000003E-2</c:v>
                </c:pt>
                <c:pt idx="25135">
                  <c:v>-0.11093799999999999</c:v>
                </c:pt>
                <c:pt idx="25136">
                  <c:v>-0.10546899999999999</c:v>
                </c:pt>
                <c:pt idx="25137">
                  <c:v>-9.0624999999999997E-2</c:v>
                </c:pt>
                <c:pt idx="25138">
                  <c:v>-8.8281200000000004E-2</c:v>
                </c:pt>
                <c:pt idx="25139">
                  <c:v>-6.8750000000000006E-2</c:v>
                </c:pt>
                <c:pt idx="25140">
                  <c:v>-7.3437500000000003E-2</c:v>
                </c:pt>
                <c:pt idx="25141">
                  <c:v>1.17188E-2</c:v>
                </c:pt>
                <c:pt idx="25142">
                  <c:v>-6.9531300000000004E-2</c:v>
                </c:pt>
                <c:pt idx="25143">
                  <c:v>-0.130469</c:v>
                </c:pt>
                <c:pt idx="25144">
                  <c:v>-8.0468700000000004E-2</c:v>
                </c:pt>
                <c:pt idx="25145">
                  <c:v>-8.3593799999999996E-2</c:v>
                </c:pt>
                <c:pt idx="25146">
                  <c:v>-7.4218800000000001E-2</c:v>
                </c:pt>
                <c:pt idx="25147">
                  <c:v>-9.0624999999999997E-2</c:v>
                </c:pt>
                <c:pt idx="25148">
                  <c:v>-7.8906299999999999E-2</c:v>
                </c:pt>
                <c:pt idx="25149">
                  <c:v>2.0312500000000001E-2</c:v>
                </c:pt>
                <c:pt idx="25150">
                  <c:v>-9.375E-2</c:v>
                </c:pt>
                <c:pt idx="25151">
                  <c:v>-0.129688</c:v>
                </c:pt>
                <c:pt idx="25152">
                  <c:v>-7.4999999999999997E-2</c:v>
                </c:pt>
                <c:pt idx="25153">
                  <c:v>-8.5156300000000004E-2</c:v>
                </c:pt>
                <c:pt idx="25154">
                  <c:v>-9.0624999999999997E-2</c:v>
                </c:pt>
                <c:pt idx="25155">
                  <c:v>-8.4375000000000006E-2</c:v>
                </c:pt>
                <c:pt idx="25156">
                  <c:v>-8.2812499999999997E-2</c:v>
                </c:pt>
                <c:pt idx="25157">
                  <c:v>-5.4687499999999997E-3</c:v>
                </c:pt>
                <c:pt idx="25158">
                  <c:v>-0.104688</c:v>
                </c:pt>
                <c:pt idx="25159">
                  <c:v>-0.150781</c:v>
                </c:pt>
                <c:pt idx="25160">
                  <c:v>-6.9531300000000004E-2</c:v>
                </c:pt>
                <c:pt idx="25161">
                  <c:v>-0.108594</c:v>
                </c:pt>
                <c:pt idx="25162">
                  <c:v>-0.122656</c:v>
                </c:pt>
                <c:pt idx="25163">
                  <c:v>-7.4999999999999997E-2</c:v>
                </c:pt>
                <c:pt idx="25164">
                  <c:v>-5.8593800000000001E-2</c:v>
                </c:pt>
                <c:pt idx="25165">
                  <c:v>1.2500000000000001E-2</c:v>
                </c:pt>
                <c:pt idx="25166">
                  <c:v>-7.8125000000000004E-4</c:v>
                </c:pt>
                <c:pt idx="25167">
                  <c:v>-0.125</c:v>
                </c:pt>
                <c:pt idx="25168">
                  <c:v>-0.1</c:v>
                </c:pt>
                <c:pt idx="25169">
                  <c:v>-0.11093799999999999</c:v>
                </c:pt>
                <c:pt idx="25170">
                  <c:v>-0.102344</c:v>
                </c:pt>
                <c:pt idx="25171">
                  <c:v>-8.9843800000000001E-2</c:v>
                </c:pt>
                <c:pt idx="25172">
                  <c:v>-8.8281200000000004E-2</c:v>
                </c:pt>
                <c:pt idx="25173">
                  <c:v>-3.1250000000000002E-3</c:v>
                </c:pt>
                <c:pt idx="25174">
                  <c:v>-3.4375000000000003E-2</c:v>
                </c:pt>
                <c:pt idx="25175">
                  <c:v>-0.103906</c:v>
                </c:pt>
                <c:pt idx="25176">
                  <c:v>-0.102344</c:v>
                </c:pt>
                <c:pt idx="25177">
                  <c:v>-0.14296900000000001</c:v>
                </c:pt>
                <c:pt idx="25178">
                  <c:v>-5.46875E-2</c:v>
                </c:pt>
                <c:pt idx="25179">
                  <c:v>-5.9374999999999997E-2</c:v>
                </c:pt>
                <c:pt idx="25180">
                  <c:v>-0.16406200000000001</c:v>
                </c:pt>
                <c:pt idx="25181">
                  <c:v>-0.15</c:v>
                </c:pt>
                <c:pt idx="25182">
                  <c:v>-7.9687499999999994E-2</c:v>
                </c:pt>
                <c:pt idx="25183">
                  <c:v>-5.5468799999999999E-2</c:v>
                </c:pt>
                <c:pt idx="25184">
                  <c:v>-2.2656300000000001E-2</c:v>
                </c:pt>
                <c:pt idx="25185">
                  <c:v>-5.3906299999999997E-2</c:v>
                </c:pt>
                <c:pt idx="25186">
                  <c:v>-0.10781200000000001</c:v>
                </c:pt>
                <c:pt idx="25187">
                  <c:v>-0.114063</c:v>
                </c:pt>
                <c:pt idx="25188">
                  <c:v>-0.15</c:v>
                </c:pt>
                <c:pt idx="25189">
                  <c:v>-3.2812500000000001E-2</c:v>
                </c:pt>
                <c:pt idx="25190">
                  <c:v>2.7343800000000001E-2</c:v>
                </c:pt>
                <c:pt idx="25191">
                  <c:v>-0.15859400000000001</c:v>
                </c:pt>
                <c:pt idx="25192">
                  <c:v>-0.217969</c:v>
                </c:pt>
                <c:pt idx="25193">
                  <c:v>-0.11874999999999999</c:v>
                </c:pt>
                <c:pt idx="25194">
                  <c:v>-1.3281299999999999E-2</c:v>
                </c:pt>
                <c:pt idx="25195">
                  <c:v>-6.3281299999999999E-2</c:v>
                </c:pt>
                <c:pt idx="25196">
                  <c:v>-5.5468799999999999E-2</c:v>
                </c:pt>
                <c:pt idx="25197">
                  <c:v>-0.13906199999999999</c:v>
                </c:pt>
                <c:pt idx="25198">
                  <c:v>-0.161719</c:v>
                </c:pt>
                <c:pt idx="25199">
                  <c:v>-0.12109399999999999</c:v>
                </c:pt>
                <c:pt idx="25200">
                  <c:v>-5.2343800000000003E-2</c:v>
                </c:pt>
                <c:pt idx="25201">
                  <c:v>-3.2812500000000001E-2</c:v>
                </c:pt>
                <c:pt idx="25202">
                  <c:v>-0.13750000000000001</c:v>
                </c:pt>
                <c:pt idx="25203">
                  <c:v>-0.15312500000000001</c:v>
                </c:pt>
                <c:pt idx="25204">
                  <c:v>-0.10312499999999999</c:v>
                </c:pt>
                <c:pt idx="25205">
                  <c:v>-7.6562500000000006E-2</c:v>
                </c:pt>
                <c:pt idx="25206">
                  <c:v>-6.0156300000000003E-2</c:v>
                </c:pt>
                <c:pt idx="25207">
                  <c:v>-8.8281200000000004E-2</c:v>
                </c:pt>
                <c:pt idx="25208">
                  <c:v>-8.0468700000000004E-2</c:v>
                </c:pt>
                <c:pt idx="25209">
                  <c:v>-7.4999999999999997E-2</c:v>
                </c:pt>
                <c:pt idx="25210">
                  <c:v>-7.03125E-2</c:v>
                </c:pt>
                <c:pt idx="25211">
                  <c:v>-6.3281299999999999E-2</c:v>
                </c:pt>
                <c:pt idx="25212">
                  <c:v>-0.11093799999999999</c:v>
                </c:pt>
                <c:pt idx="25213">
                  <c:v>-8.2812499999999997E-2</c:v>
                </c:pt>
                <c:pt idx="25214">
                  <c:v>-7.2656200000000004E-2</c:v>
                </c:pt>
                <c:pt idx="25215">
                  <c:v>-0.10625</c:v>
                </c:pt>
                <c:pt idx="25216">
                  <c:v>-0.11562500000000001</c:v>
                </c:pt>
                <c:pt idx="25217">
                  <c:v>-6.25E-2</c:v>
                </c:pt>
                <c:pt idx="25218">
                  <c:v>-5.3124999999999999E-2</c:v>
                </c:pt>
                <c:pt idx="25219">
                  <c:v>-7.1093799999999999E-2</c:v>
                </c:pt>
                <c:pt idx="25220">
                  <c:v>-0.120313</c:v>
                </c:pt>
                <c:pt idx="25221">
                  <c:v>-3.0468800000000001E-2</c:v>
                </c:pt>
                <c:pt idx="25222">
                  <c:v>-5.3124999999999999E-2</c:v>
                </c:pt>
                <c:pt idx="25223">
                  <c:v>-9.5312499999999994E-2</c:v>
                </c:pt>
                <c:pt idx="25224">
                  <c:v>-9.2187500000000006E-2</c:v>
                </c:pt>
                <c:pt idx="25225">
                  <c:v>-2.2656300000000001E-2</c:v>
                </c:pt>
                <c:pt idx="25226">
                  <c:v>-7.5781299999999996E-2</c:v>
                </c:pt>
                <c:pt idx="25227">
                  <c:v>-9.375E-2</c:v>
                </c:pt>
                <c:pt idx="25228">
                  <c:v>-0.146094</c:v>
                </c:pt>
                <c:pt idx="25229">
                  <c:v>-3.8281299999999997E-2</c:v>
                </c:pt>
                <c:pt idx="25230">
                  <c:v>-0.10546899999999999</c:v>
                </c:pt>
                <c:pt idx="25231">
                  <c:v>-0.14453099999999999</c:v>
                </c:pt>
                <c:pt idx="25232">
                  <c:v>-0.14453099999999999</c:v>
                </c:pt>
                <c:pt idx="25233">
                  <c:v>-4.2968800000000001E-2</c:v>
                </c:pt>
                <c:pt idx="25234">
                  <c:v>-6.8750000000000006E-2</c:v>
                </c:pt>
                <c:pt idx="25235">
                  <c:v>-0.103906</c:v>
                </c:pt>
                <c:pt idx="25236">
                  <c:v>-0.145313</c:v>
                </c:pt>
                <c:pt idx="25237">
                  <c:v>-4.6874999999999998E-3</c:v>
                </c:pt>
                <c:pt idx="25238">
                  <c:v>-8.8281200000000004E-2</c:v>
                </c:pt>
                <c:pt idx="25239">
                  <c:v>-0.16484399999999999</c:v>
                </c:pt>
                <c:pt idx="25240">
                  <c:v>-0.120313</c:v>
                </c:pt>
                <c:pt idx="25241">
                  <c:v>7.8125E-3</c:v>
                </c:pt>
                <c:pt idx="25242">
                  <c:v>-3.125E-2</c:v>
                </c:pt>
                <c:pt idx="25243">
                  <c:v>-0.110156</c:v>
                </c:pt>
                <c:pt idx="25244">
                  <c:v>-0.17031199999999999</c:v>
                </c:pt>
                <c:pt idx="25245">
                  <c:v>-7.5781299999999996E-2</c:v>
                </c:pt>
                <c:pt idx="25246">
                  <c:v>-7.4218800000000001E-2</c:v>
                </c:pt>
                <c:pt idx="25247">
                  <c:v>-0.100781</c:v>
                </c:pt>
                <c:pt idx="25248">
                  <c:v>-9.6875000000000003E-2</c:v>
                </c:pt>
                <c:pt idx="25249">
                  <c:v>-5.5468799999999999E-2</c:v>
                </c:pt>
                <c:pt idx="25250">
                  <c:v>-5.3906299999999997E-2</c:v>
                </c:pt>
                <c:pt idx="25251">
                  <c:v>-1.5625E-2</c:v>
                </c:pt>
                <c:pt idx="25252">
                  <c:v>-3.3593699999999997E-2</c:v>
                </c:pt>
                <c:pt idx="25253">
                  <c:v>-5.3124999999999999E-2</c:v>
                </c:pt>
                <c:pt idx="25254">
                  <c:v>-0.15781300000000001</c:v>
                </c:pt>
                <c:pt idx="25255">
                  <c:v>-0.16484399999999999</c:v>
                </c:pt>
                <c:pt idx="25256">
                  <c:v>-7.8125E-2</c:v>
                </c:pt>
                <c:pt idx="25257">
                  <c:v>2.1874999999999999E-2</c:v>
                </c:pt>
                <c:pt idx="25258">
                  <c:v>-6.4843700000000004E-2</c:v>
                </c:pt>
                <c:pt idx="25259">
                  <c:v>-0.172656</c:v>
                </c:pt>
                <c:pt idx="25260">
                  <c:v>-9.2968800000000004E-2</c:v>
                </c:pt>
                <c:pt idx="25261">
                  <c:v>-9.3749999999999997E-3</c:v>
                </c:pt>
                <c:pt idx="25262">
                  <c:v>2.7343800000000001E-2</c:v>
                </c:pt>
                <c:pt idx="25263">
                  <c:v>-5.7812500000000003E-2</c:v>
                </c:pt>
                <c:pt idx="25264">
                  <c:v>-0.176563</c:v>
                </c:pt>
                <c:pt idx="25265">
                  <c:v>-0.135156</c:v>
                </c:pt>
                <c:pt idx="25266">
                  <c:v>-0.110156</c:v>
                </c:pt>
                <c:pt idx="25267">
                  <c:v>-0.12109399999999999</c:v>
                </c:pt>
                <c:pt idx="25268">
                  <c:v>-8.9062500000000003E-2</c:v>
                </c:pt>
                <c:pt idx="25269">
                  <c:v>-8.9843800000000001E-2</c:v>
                </c:pt>
                <c:pt idx="25270">
                  <c:v>-7.9687499999999994E-2</c:v>
                </c:pt>
                <c:pt idx="25271">
                  <c:v>-5.7031199999999997E-2</c:v>
                </c:pt>
                <c:pt idx="25272">
                  <c:v>-7.8906299999999999E-2</c:v>
                </c:pt>
                <c:pt idx="25273">
                  <c:v>-0.10312499999999999</c:v>
                </c:pt>
                <c:pt idx="25274">
                  <c:v>-8.0468700000000004E-2</c:v>
                </c:pt>
                <c:pt idx="25275">
                  <c:v>-0.120313</c:v>
                </c:pt>
                <c:pt idx="25276">
                  <c:v>-0.11093799999999999</c:v>
                </c:pt>
                <c:pt idx="25277">
                  <c:v>-0.1</c:v>
                </c:pt>
                <c:pt idx="25278">
                  <c:v>-9.6093700000000004E-2</c:v>
                </c:pt>
                <c:pt idx="25279">
                  <c:v>-6.6406199999999999E-2</c:v>
                </c:pt>
                <c:pt idx="25280">
                  <c:v>-4.8437500000000001E-2</c:v>
                </c:pt>
                <c:pt idx="25281">
                  <c:v>-0.120313</c:v>
                </c:pt>
                <c:pt idx="25282">
                  <c:v>-0.114844</c:v>
                </c:pt>
                <c:pt idx="25283">
                  <c:v>-0.111719</c:v>
                </c:pt>
                <c:pt idx="25284">
                  <c:v>-7.8906299999999999E-2</c:v>
                </c:pt>
                <c:pt idx="25285">
                  <c:v>-8.5156300000000004E-2</c:v>
                </c:pt>
                <c:pt idx="25286">
                  <c:v>-0.10781200000000001</c:v>
                </c:pt>
                <c:pt idx="25287">
                  <c:v>-4.8437500000000001E-2</c:v>
                </c:pt>
                <c:pt idx="25288">
                  <c:v>-2.4218799999999999E-2</c:v>
                </c:pt>
                <c:pt idx="25289">
                  <c:v>-9.8437499999999997E-2</c:v>
                </c:pt>
                <c:pt idx="25290">
                  <c:v>-0.124219</c:v>
                </c:pt>
                <c:pt idx="25291">
                  <c:v>-0.14453099999999999</c:v>
                </c:pt>
                <c:pt idx="25292">
                  <c:v>-8.2812499999999997E-2</c:v>
                </c:pt>
                <c:pt idx="25293">
                  <c:v>-6.8750000000000006E-2</c:v>
                </c:pt>
                <c:pt idx="25294">
                  <c:v>-8.8281200000000004E-2</c:v>
                </c:pt>
                <c:pt idx="25295">
                  <c:v>-9.1406299999999996E-2</c:v>
                </c:pt>
                <c:pt idx="25296">
                  <c:v>-4.2968800000000001E-2</c:v>
                </c:pt>
                <c:pt idx="25297">
                  <c:v>-4.3749999999999997E-2</c:v>
                </c:pt>
                <c:pt idx="25298">
                  <c:v>-4.3749999999999997E-2</c:v>
                </c:pt>
                <c:pt idx="25299">
                  <c:v>-6.7968799999999996E-2</c:v>
                </c:pt>
                <c:pt idx="25300">
                  <c:v>-0.114844</c:v>
                </c:pt>
                <c:pt idx="25301">
                  <c:v>-0.12109399999999999</c:v>
                </c:pt>
                <c:pt idx="25302">
                  <c:v>-2.5000000000000001E-2</c:v>
                </c:pt>
                <c:pt idx="25303">
                  <c:v>3.90625E-2</c:v>
                </c:pt>
                <c:pt idx="25304">
                  <c:v>-0.141406</c:v>
                </c:pt>
                <c:pt idx="25305">
                  <c:v>-0.17031199999999999</c:v>
                </c:pt>
                <c:pt idx="25306">
                  <c:v>-5.6250000000000001E-2</c:v>
                </c:pt>
                <c:pt idx="25307">
                  <c:v>-1.0937499999999999E-2</c:v>
                </c:pt>
                <c:pt idx="25308">
                  <c:v>9.6093700000000004E-2</c:v>
                </c:pt>
                <c:pt idx="25309">
                  <c:v>-1.6406299999999999E-2</c:v>
                </c:pt>
                <c:pt idx="25310">
                  <c:v>-0.12656300000000001</c:v>
                </c:pt>
                <c:pt idx="25311">
                  <c:v>-0.130469</c:v>
                </c:pt>
                <c:pt idx="25312">
                  <c:v>-0.155469</c:v>
                </c:pt>
                <c:pt idx="25313">
                  <c:v>-0.10546899999999999</c:v>
                </c:pt>
                <c:pt idx="25314">
                  <c:v>-9.5312499999999994E-2</c:v>
                </c:pt>
                <c:pt idx="25315">
                  <c:v>-8.3593799999999996E-2</c:v>
                </c:pt>
                <c:pt idx="25316">
                  <c:v>-3.6718800000000003E-2</c:v>
                </c:pt>
                <c:pt idx="25317">
                  <c:v>-9.6875000000000003E-2</c:v>
                </c:pt>
                <c:pt idx="25318">
                  <c:v>-0.11874999999999999</c:v>
                </c:pt>
                <c:pt idx="25319">
                  <c:v>-0.102344</c:v>
                </c:pt>
                <c:pt idx="25320">
                  <c:v>-7.8906299999999999E-2</c:v>
                </c:pt>
                <c:pt idx="25321">
                  <c:v>-0.121875</c:v>
                </c:pt>
                <c:pt idx="25322">
                  <c:v>-0.10546899999999999</c:v>
                </c:pt>
                <c:pt idx="25323">
                  <c:v>-6.9531300000000004E-2</c:v>
                </c:pt>
                <c:pt idx="25324">
                  <c:v>-6.7968799999999996E-2</c:v>
                </c:pt>
                <c:pt idx="25325">
                  <c:v>-3.125E-2</c:v>
                </c:pt>
                <c:pt idx="25326">
                  <c:v>-7.8906299999999999E-2</c:v>
                </c:pt>
                <c:pt idx="25327">
                  <c:v>-0.13125000000000001</c:v>
                </c:pt>
                <c:pt idx="25328">
                  <c:v>-0.10781200000000001</c:v>
                </c:pt>
                <c:pt idx="25329">
                  <c:v>-9.375E-2</c:v>
                </c:pt>
                <c:pt idx="25330">
                  <c:v>-0.103906</c:v>
                </c:pt>
                <c:pt idx="25331">
                  <c:v>-9.4531299999999999E-2</c:v>
                </c:pt>
                <c:pt idx="25332">
                  <c:v>-9.0624999999999997E-2</c:v>
                </c:pt>
                <c:pt idx="25333">
                  <c:v>-1.6406299999999999E-2</c:v>
                </c:pt>
                <c:pt idx="25334">
                  <c:v>-7.8125E-2</c:v>
                </c:pt>
                <c:pt idx="25335">
                  <c:v>-0.10546899999999999</c:v>
                </c:pt>
                <c:pt idx="25336">
                  <c:v>-6.9531300000000004E-2</c:v>
                </c:pt>
                <c:pt idx="25337">
                  <c:v>-8.59375E-2</c:v>
                </c:pt>
                <c:pt idx="25338">
                  <c:v>-0.11093799999999999</c:v>
                </c:pt>
                <c:pt idx="25339">
                  <c:v>-0.10312499999999999</c:v>
                </c:pt>
                <c:pt idx="25340">
                  <c:v>-0.10546899999999999</c:v>
                </c:pt>
                <c:pt idx="25341">
                  <c:v>-4.2187500000000003E-2</c:v>
                </c:pt>
                <c:pt idx="25342">
                  <c:v>-7.6562500000000006E-2</c:v>
                </c:pt>
                <c:pt idx="25343">
                  <c:v>-0.110156</c:v>
                </c:pt>
                <c:pt idx="25344">
                  <c:v>-6.5625000000000003E-2</c:v>
                </c:pt>
                <c:pt idx="25345">
                  <c:v>-0.11328100000000001</c:v>
                </c:pt>
                <c:pt idx="25346">
                  <c:v>-0.10781200000000001</c:v>
                </c:pt>
                <c:pt idx="25347">
                  <c:v>-8.59375E-2</c:v>
                </c:pt>
                <c:pt idx="25348">
                  <c:v>-0.104688</c:v>
                </c:pt>
                <c:pt idx="25349">
                  <c:v>-4.7656299999999999E-2</c:v>
                </c:pt>
                <c:pt idx="25350">
                  <c:v>-5.46875E-2</c:v>
                </c:pt>
                <c:pt idx="25351">
                  <c:v>-8.3593799999999996E-2</c:v>
                </c:pt>
                <c:pt idx="25352">
                  <c:v>-5.1562499999999997E-2</c:v>
                </c:pt>
                <c:pt idx="25353">
                  <c:v>-0.12343700000000001</c:v>
                </c:pt>
                <c:pt idx="25354">
                  <c:v>-0.119531</c:v>
                </c:pt>
                <c:pt idx="25355">
                  <c:v>-4.3749999999999997E-2</c:v>
                </c:pt>
                <c:pt idx="25356">
                  <c:v>-0.11874999999999999</c:v>
                </c:pt>
                <c:pt idx="25357">
                  <c:v>-0.100781</c:v>
                </c:pt>
                <c:pt idx="25358">
                  <c:v>-7.8125000000000004E-4</c:v>
                </c:pt>
                <c:pt idx="25359">
                  <c:v>-6.8750000000000006E-2</c:v>
                </c:pt>
                <c:pt idx="25360">
                  <c:v>-3.5937499999999997E-2</c:v>
                </c:pt>
                <c:pt idx="25361">
                  <c:v>-0.16328100000000001</c:v>
                </c:pt>
                <c:pt idx="25362">
                  <c:v>-0.139844</c:v>
                </c:pt>
                <c:pt idx="25363">
                  <c:v>-5.2343800000000003E-2</c:v>
                </c:pt>
                <c:pt idx="25364">
                  <c:v>-0.104688</c:v>
                </c:pt>
                <c:pt idx="25365">
                  <c:v>-0.107031</c:v>
                </c:pt>
                <c:pt idx="25366">
                  <c:v>-5.6250000000000001E-2</c:v>
                </c:pt>
                <c:pt idx="25367">
                  <c:v>-8.7499999999999994E-2</c:v>
                </c:pt>
                <c:pt idx="25368">
                  <c:v>7.8125000000000004E-4</c:v>
                </c:pt>
                <c:pt idx="25369">
                  <c:v>-5.7812500000000003E-2</c:v>
                </c:pt>
                <c:pt idx="25370">
                  <c:v>-0.15234400000000001</c:v>
                </c:pt>
                <c:pt idx="25371">
                  <c:v>-0.16328100000000001</c:v>
                </c:pt>
                <c:pt idx="25372">
                  <c:v>-0.10781200000000001</c:v>
                </c:pt>
                <c:pt idx="25373">
                  <c:v>-2.34375E-2</c:v>
                </c:pt>
                <c:pt idx="25374">
                  <c:v>-9.0624999999999997E-2</c:v>
                </c:pt>
                <c:pt idx="25375">
                  <c:v>-0.10546899999999999</c:v>
                </c:pt>
                <c:pt idx="25376">
                  <c:v>4.3749999999999997E-2</c:v>
                </c:pt>
                <c:pt idx="25377">
                  <c:v>7.8125000000000004E-4</c:v>
                </c:pt>
                <c:pt idx="25378">
                  <c:v>-0.111719</c:v>
                </c:pt>
                <c:pt idx="25379">
                  <c:v>-8.5937500000000007E-3</c:v>
                </c:pt>
                <c:pt idx="25380">
                  <c:v>-0.119531</c:v>
                </c:pt>
                <c:pt idx="25381">
                  <c:v>-0.15859400000000001</c:v>
                </c:pt>
                <c:pt idx="25382">
                  <c:v>-6.1718799999999997E-2</c:v>
                </c:pt>
                <c:pt idx="25383">
                  <c:v>-2.34375E-2</c:v>
                </c:pt>
                <c:pt idx="25384">
                  <c:v>-0.100781</c:v>
                </c:pt>
                <c:pt idx="25385">
                  <c:v>-0.15390599999999999</c:v>
                </c:pt>
                <c:pt idx="25386">
                  <c:v>-9.375E-2</c:v>
                </c:pt>
                <c:pt idx="25387">
                  <c:v>5.0781199999999999E-2</c:v>
                </c:pt>
                <c:pt idx="25388">
                  <c:v>-3.8281299999999997E-2</c:v>
                </c:pt>
                <c:pt idx="25389">
                  <c:v>-0.10625</c:v>
                </c:pt>
                <c:pt idx="25390">
                  <c:v>-5.7031199999999997E-2</c:v>
                </c:pt>
                <c:pt idx="25391">
                  <c:v>-0.122656</c:v>
                </c:pt>
                <c:pt idx="25392">
                  <c:v>-0.12734400000000001</c:v>
                </c:pt>
                <c:pt idx="25393">
                  <c:v>-4.2968800000000001E-2</c:v>
                </c:pt>
                <c:pt idx="25394">
                  <c:v>5.3906200000000001E-2</c:v>
                </c:pt>
                <c:pt idx="25395">
                  <c:v>-0.155469</c:v>
                </c:pt>
                <c:pt idx="25396">
                  <c:v>-0.17890600000000001</c:v>
                </c:pt>
                <c:pt idx="25397">
                  <c:v>-7.8125E-2</c:v>
                </c:pt>
                <c:pt idx="25398">
                  <c:v>9.5312499999999994E-2</c:v>
                </c:pt>
                <c:pt idx="25399">
                  <c:v>-0.13203100000000001</c:v>
                </c:pt>
                <c:pt idx="25400">
                  <c:v>-8.5937500000000007E-3</c:v>
                </c:pt>
                <c:pt idx="25401">
                  <c:v>-1.5625000000000001E-3</c:v>
                </c:pt>
                <c:pt idx="25402">
                  <c:v>-7.9687499999999994E-2</c:v>
                </c:pt>
                <c:pt idx="25403">
                  <c:v>-0.101562</c:v>
                </c:pt>
                <c:pt idx="25404">
                  <c:v>-0.129688</c:v>
                </c:pt>
                <c:pt idx="25405">
                  <c:v>-0.14218800000000001</c:v>
                </c:pt>
                <c:pt idx="25406">
                  <c:v>-6.25E-2</c:v>
                </c:pt>
                <c:pt idx="25407">
                  <c:v>-5.6250000000000001E-2</c:v>
                </c:pt>
                <c:pt idx="25408">
                  <c:v>-0.11874999999999999</c:v>
                </c:pt>
                <c:pt idx="25409">
                  <c:v>-0.12109399999999999</c:v>
                </c:pt>
                <c:pt idx="25410">
                  <c:v>-8.9062500000000003E-2</c:v>
                </c:pt>
                <c:pt idx="25411">
                  <c:v>-6.0937499999999999E-2</c:v>
                </c:pt>
                <c:pt idx="25412">
                  <c:v>-7.6562500000000006E-2</c:v>
                </c:pt>
                <c:pt idx="25413">
                  <c:v>-8.9062500000000003E-2</c:v>
                </c:pt>
                <c:pt idx="25414">
                  <c:v>-0.110156</c:v>
                </c:pt>
                <c:pt idx="25415">
                  <c:v>-8.4375000000000006E-2</c:v>
                </c:pt>
                <c:pt idx="25416">
                  <c:v>-5.9374999999999997E-2</c:v>
                </c:pt>
                <c:pt idx="25417">
                  <c:v>-7.6562500000000006E-2</c:v>
                </c:pt>
                <c:pt idx="25418">
                  <c:v>-8.5156300000000004E-2</c:v>
                </c:pt>
                <c:pt idx="25419">
                  <c:v>-8.2812499999999997E-2</c:v>
                </c:pt>
                <c:pt idx="25420">
                  <c:v>-5.7812500000000003E-2</c:v>
                </c:pt>
                <c:pt idx="25421">
                  <c:v>-5.0781199999999999E-2</c:v>
                </c:pt>
                <c:pt idx="25422">
                  <c:v>-8.9062500000000003E-2</c:v>
                </c:pt>
                <c:pt idx="25423">
                  <c:v>-0.10546899999999999</c:v>
                </c:pt>
                <c:pt idx="25424">
                  <c:v>-0.10546899999999999</c:v>
                </c:pt>
                <c:pt idx="25425">
                  <c:v>-0.108594</c:v>
                </c:pt>
                <c:pt idx="25426">
                  <c:v>-0.10781200000000001</c:v>
                </c:pt>
                <c:pt idx="25427">
                  <c:v>-5.7812500000000003E-2</c:v>
                </c:pt>
                <c:pt idx="25428">
                  <c:v>-4.6093799999999997E-2</c:v>
                </c:pt>
                <c:pt idx="25429">
                  <c:v>-9.5312499999999994E-2</c:v>
                </c:pt>
                <c:pt idx="25430">
                  <c:v>-0.135156</c:v>
                </c:pt>
                <c:pt idx="25431">
                  <c:v>-0.114844</c:v>
                </c:pt>
                <c:pt idx="25432">
                  <c:v>-0.1</c:v>
                </c:pt>
                <c:pt idx="25433">
                  <c:v>-8.0468700000000004E-2</c:v>
                </c:pt>
                <c:pt idx="25434">
                  <c:v>-9.2187500000000006E-2</c:v>
                </c:pt>
                <c:pt idx="25435">
                  <c:v>-2.8125000000000001E-2</c:v>
                </c:pt>
                <c:pt idx="25436">
                  <c:v>-5.3124999999999999E-2</c:v>
                </c:pt>
                <c:pt idx="25437">
                  <c:v>-0.121875</c:v>
                </c:pt>
                <c:pt idx="25438">
                  <c:v>-0.15859400000000001</c:v>
                </c:pt>
                <c:pt idx="25439">
                  <c:v>-0.110156</c:v>
                </c:pt>
                <c:pt idx="25440">
                  <c:v>-7.8906299999999999E-2</c:v>
                </c:pt>
                <c:pt idx="25441">
                  <c:v>-9.6875000000000003E-2</c:v>
                </c:pt>
                <c:pt idx="25442">
                  <c:v>-0.10781200000000001</c:v>
                </c:pt>
                <c:pt idx="25443">
                  <c:v>-4.0625000000000001E-2</c:v>
                </c:pt>
                <c:pt idx="25444">
                  <c:v>-1.3281299999999999E-2</c:v>
                </c:pt>
                <c:pt idx="25445">
                  <c:v>-6.7187499999999997E-2</c:v>
                </c:pt>
                <c:pt idx="25446">
                  <c:v>-0.103906</c:v>
                </c:pt>
                <c:pt idx="25447">
                  <c:v>-0.15312500000000001</c:v>
                </c:pt>
                <c:pt idx="25448">
                  <c:v>-6.5625000000000003E-2</c:v>
                </c:pt>
                <c:pt idx="25449">
                  <c:v>-4.1406199999999997E-2</c:v>
                </c:pt>
                <c:pt idx="25450">
                  <c:v>-0.135156</c:v>
                </c:pt>
                <c:pt idx="25451">
                  <c:v>-0.135156</c:v>
                </c:pt>
                <c:pt idx="25452">
                  <c:v>-7.8125000000000004E-4</c:v>
                </c:pt>
                <c:pt idx="25453">
                  <c:v>-4.1406199999999997E-2</c:v>
                </c:pt>
                <c:pt idx="25454">
                  <c:v>-6.3281299999999999E-2</c:v>
                </c:pt>
                <c:pt idx="25455">
                  <c:v>-4.2187500000000003E-2</c:v>
                </c:pt>
                <c:pt idx="25456">
                  <c:v>-0.100781</c:v>
                </c:pt>
                <c:pt idx="25457">
                  <c:v>-0.13281200000000001</c:v>
                </c:pt>
                <c:pt idx="25458">
                  <c:v>-0.145313</c:v>
                </c:pt>
                <c:pt idx="25459">
                  <c:v>-5.4687499999999997E-3</c:v>
                </c:pt>
                <c:pt idx="25460">
                  <c:v>-5.6250000000000001E-2</c:v>
                </c:pt>
                <c:pt idx="25461">
                  <c:v>-0.13125000000000001</c:v>
                </c:pt>
                <c:pt idx="25462">
                  <c:v>-0.15937499999999999</c:v>
                </c:pt>
                <c:pt idx="25463">
                  <c:v>-5.4687499999999997E-3</c:v>
                </c:pt>
                <c:pt idx="25464">
                  <c:v>-7.8125E-2</c:v>
                </c:pt>
                <c:pt idx="25465">
                  <c:v>-5.8593800000000001E-2</c:v>
                </c:pt>
                <c:pt idx="25466">
                  <c:v>-6.2500000000000003E-3</c:v>
                </c:pt>
                <c:pt idx="25467">
                  <c:v>-7.4218800000000001E-2</c:v>
                </c:pt>
                <c:pt idx="25468">
                  <c:v>-0.11874999999999999</c:v>
                </c:pt>
                <c:pt idx="25469">
                  <c:v>-8.8281200000000004E-2</c:v>
                </c:pt>
                <c:pt idx="25470">
                  <c:v>-3.5156199999999999E-2</c:v>
                </c:pt>
                <c:pt idx="25471">
                  <c:v>0.11562500000000001</c:v>
                </c:pt>
                <c:pt idx="25472">
                  <c:v>-0.14374999999999999</c:v>
                </c:pt>
                <c:pt idx="25473">
                  <c:v>-0.21171899999999999</c:v>
                </c:pt>
                <c:pt idx="25474">
                  <c:v>-0.10546899999999999</c:v>
                </c:pt>
                <c:pt idx="25475">
                  <c:v>-7.8125E-2</c:v>
                </c:pt>
                <c:pt idx="25476">
                  <c:v>-7.4218800000000001E-2</c:v>
                </c:pt>
                <c:pt idx="25477">
                  <c:v>-9.375E-2</c:v>
                </c:pt>
                <c:pt idx="25478">
                  <c:v>-5.7031199999999997E-2</c:v>
                </c:pt>
                <c:pt idx="25479">
                  <c:v>-6.6406199999999999E-2</c:v>
                </c:pt>
                <c:pt idx="25480">
                  <c:v>-8.59375E-2</c:v>
                </c:pt>
                <c:pt idx="25481">
                  <c:v>-7.03125E-2</c:v>
                </c:pt>
                <c:pt idx="25482">
                  <c:v>-5.46875E-2</c:v>
                </c:pt>
                <c:pt idx="25483">
                  <c:v>-6.1718799999999997E-2</c:v>
                </c:pt>
                <c:pt idx="25484">
                  <c:v>-8.7499999999999994E-2</c:v>
                </c:pt>
                <c:pt idx="25485">
                  <c:v>-8.0468700000000004E-2</c:v>
                </c:pt>
                <c:pt idx="25486">
                  <c:v>-7.4218800000000001E-2</c:v>
                </c:pt>
                <c:pt idx="25487">
                  <c:v>-8.6718799999999999E-2</c:v>
                </c:pt>
                <c:pt idx="25488">
                  <c:v>-6.1718799999999997E-2</c:v>
                </c:pt>
                <c:pt idx="25489">
                  <c:v>-5.0781199999999999E-2</c:v>
                </c:pt>
                <c:pt idx="25490">
                  <c:v>-9.8437499999999997E-2</c:v>
                </c:pt>
                <c:pt idx="25491">
                  <c:v>-0.101562</c:v>
                </c:pt>
                <c:pt idx="25492">
                  <c:v>-9.0624999999999997E-2</c:v>
                </c:pt>
                <c:pt idx="25493">
                  <c:v>-4.9218699999999997E-2</c:v>
                </c:pt>
                <c:pt idx="25494">
                  <c:v>-6.0937499999999999E-2</c:v>
                </c:pt>
                <c:pt idx="25495">
                  <c:v>-8.59375E-2</c:v>
                </c:pt>
                <c:pt idx="25496">
                  <c:v>-4.5312499999999999E-2</c:v>
                </c:pt>
                <c:pt idx="25497">
                  <c:v>-3.5156199999999999E-2</c:v>
                </c:pt>
                <c:pt idx="25498">
                  <c:v>-8.2031199999999999E-2</c:v>
                </c:pt>
                <c:pt idx="25499">
                  <c:v>-0.10781200000000001</c:v>
                </c:pt>
                <c:pt idx="25500">
                  <c:v>-0.104688</c:v>
                </c:pt>
                <c:pt idx="25501">
                  <c:v>-3.8281299999999997E-2</c:v>
                </c:pt>
                <c:pt idx="25502">
                  <c:v>-5.8593800000000001E-2</c:v>
                </c:pt>
                <c:pt idx="25503">
                  <c:v>-0.124219</c:v>
                </c:pt>
                <c:pt idx="25504">
                  <c:v>-0.117969</c:v>
                </c:pt>
                <c:pt idx="25505">
                  <c:v>-4.7656299999999999E-2</c:v>
                </c:pt>
                <c:pt idx="25506">
                  <c:v>-3.5156199999999999E-2</c:v>
                </c:pt>
                <c:pt idx="25507">
                  <c:v>-1.8749999999999999E-2</c:v>
                </c:pt>
                <c:pt idx="25508">
                  <c:v>-0.12734400000000001</c:v>
                </c:pt>
                <c:pt idx="25509">
                  <c:v>-0.13671900000000001</c:v>
                </c:pt>
                <c:pt idx="25510">
                  <c:v>-0.155469</c:v>
                </c:pt>
                <c:pt idx="25511">
                  <c:v>-1.0937499999999999E-2</c:v>
                </c:pt>
                <c:pt idx="25512">
                  <c:v>-1.0937499999999999E-2</c:v>
                </c:pt>
                <c:pt idx="25513">
                  <c:v>-0.167188</c:v>
                </c:pt>
                <c:pt idx="25514">
                  <c:v>-0.192969</c:v>
                </c:pt>
                <c:pt idx="25515">
                  <c:v>-7.4218800000000001E-2</c:v>
                </c:pt>
                <c:pt idx="25516">
                  <c:v>4.8437500000000001E-2</c:v>
                </c:pt>
                <c:pt idx="25517">
                  <c:v>-2.4218799999999999E-2</c:v>
                </c:pt>
                <c:pt idx="25518">
                  <c:v>8.4375000000000006E-2</c:v>
                </c:pt>
                <c:pt idx="25519">
                  <c:v>9.1406299999999996E-2</c:v>
                </c:pt>
                <c:pt idx="25520">
                  <c:v>-0.11093799999999999</c:v>
                </c:pt>
                <c:pt idx="25521">
                  <c:v>-0.224219</c:v>
                </c:pt>
                <c:pt idx="25522">
                  <c:v>-0.186719</c:v>
                </c:pt>
                <c:pt idx="25523">
                  <c:v>-0.157031</c:v>
                </c:pt>
                <c:pt idx="25524">
                  <c:v>-0.16796900000000001</c:v>
                </c:pt>
                <c:pt idx="25525">
                  <c:v>-0.14453099999999999</c:v>
                </c:pt>
                <c:pt idx="25526">
                  <c:v>-0.114063</c:v>
                </c:pt>
                <c:pt idx="25527">
                  <c:v>-0.109375</c:v>
                </c:pt>
                <c:pt idx="25528">
                  <c:v>-8.6718799999999999E-2</c:v>
                </c:pt>
                <c:pt idx="25529">
                  <c:v>-8.0468700000000004E-2</c:v>
                </c:pt>
                <c:pt idx="25530">
                  <c:v>-0.104688</c:v>
                </c:pt>
                <c:pt idx="25531">
                  <c:v>-0.114844</c:v>
                </c:pt>
                <c:pt idx="25532">
                  <c:v>-0.117969</c:v>
                </c:pt>
                <c:pt idx="25533">
                  <c:v>-0.10625</c:v>
                </c:pt>
                <c:pt idx="25534">
                  <c:v>-0.108594</c:v>
                </c:pt>
                <c:pt idx="25535">
                  <c:v>-9.6875000000000003E-2</c:v>
                </c:pt>
                <c:pt idx="25536">
                  <c:v>-4.4531300000000003E-2</c:v>
                </c:pt>
                <c:pt idx="25537">
                  <c:v>-4.8437500000000001E-2</c:v>
                </c:pt>
                <c:pt idx="25538">
                  <c:v>-0.13906199999999999</c:v>
                </c:pt>
                <c:pt idx="25539">
                  <c:v>-0.13671900000000001</c:v>
                </c:pt>
                <c:pt idx="25540">
                  <c:v>-0.101562</c:v>
                </c:pt>
                <c:pt idx="25541">
                  <c:v>-8.5156300000000004E-2</c:v>
                </c:pt>
                <c:pt idx="25542">
                  <c:v>-7.4218800000000001E-2</c:v>
                </c:pt>
                <c:pt idx="25543">
                  <c:v>-7.4218800000000001E-2</c:v>
                </c:pt>
                <c:pt idx="25544">
                  <c:v>-1.8749999999999999E-2</c:v>
                </c:pt>
                <c:pt idx="25545">
                  <c:v>-1.2500000000000001E-2</c:v>
                </c:pt>
                <c:pt idx="25546">
                  <c:v>-0.124219</c:v>
                </c:pt>
                <c:pt idx="25547">
                  <c:v>-0.14374999999999999</c:v>
                </c:pt>
                <c:pt idx="25548">
                  <c:v>-0.107031</c:v>
                </c:pt>
                <c:pt idx="25549">
                  <c:v>-6.6406199999999999E-2</c:v>
                </c:pt>
                <c:pt idx="25550">
                  <c:v>-7.7343800000000004E-2</c:v>
                </c:pt>
                <c:pt idx="25551">
                  <c:v>-7.1093799999999999E-2</c:v>
                </c:pt>
                <c:pt idx="25552">
                  <c:v>-3.4375000000000003E-2</c:v>
                </c:pt>
                <c:pt idx="25553">
                  <c:v>-3.4375000000000003E-2</c:v>
                </c:pt>
                <c:pt idx="25554">
                  <c:v>-4.2968800000000001E-2</c:v>
                </c:pt>
                <c:pt idx="25555">
                  <c:v>-7.3437500000000003E-2</c:v>
                </c:pt>
                <c:pt idx="25556">
                  <c:v>-8.3593799999999996E-2</c:v>
                </c:pt>
                <c:pt idx="25557">
                  <c:v>-0.13671900000000001</c:v>
                </c:pt>
                <c:pt idx="25558">
                  <c:v>-8.7499999999999994E-2</c:v>
                </c:pt>
                <c:pt idx="25559">
                  <c:v>-3.6718800000000003E-2</c:v>
                </c:pt>
                <c:pt idx="25560">
                  <c:v>-1.0937499999999999E-2</c:v>
                </c:pt>
                <c:pt idx="25561">
                  <c:v>-0.14687500000000001</c:v>
                </c:pt>
                <c:pt idx="25562">
                  <c:v>-0.10312499999999999</c:v>
                </c:pt>
                <c:pt idx="25563">
                  <c:v>-1.8749999999999999E-2</c:v>
                </c:pt>
                <c:pt idx="25564">
                  <c:v>-2.3437499999999999E-3</c:v>
                </c:pt>
                <c:pt idx="25565">
                  <c:v>4.8437500000000001E-2</c:v>
                </c:pt>
                <c:pt idx="25566">
                  <c:v>-0.14765600000000001</c:v>
                </c:pt>
                <c:pt idx="25567">
                  <c:v>-0.22500000000000001</c:v>
                </c:pt>
                <c:pt idx="25568">
                  <c:v>-0.13203100000000001</c:v>
                </c:pt>
                <c:pt idx="25569">
                  <c:v>-7.2656200000000004E-2</c:v>
                </c:pt>
                <c:pt idx="25570">
                  <c:v>-8.5937500000000007E-3</c:v>
                </c:pt>
                <c:pt idx="25571">
                  <c:v>-0.13281200000000001</c:v>
                </c:pt>
                <c:pt idx="25572">
                  <c:v>-0.15937499999999999</c:v>
                </c:pt>
                <c:pt idx="25573">
                  <c:v>-0.117188</c:v>
                </c:pt>
                <c:pt idx="25574">
                  <c:v>-4.9218699999999997E-2</c:v>
                </c:pt>
                <c:pt idx="25575">
                  <c:v>-0.104688</c:v>
                </c:pt>
                <c:pt idx="25576">
                  <c:v>-0.119531</c:v>
                </c:pt>
                <c:pt idx="25577">
                  <c:v>-0.109375</c:v>
                </c:pt>
                <c:pt idx="25578">
                  <c:v>-8.3593799999999996E-2</c:v>
                </c:pt>
                <c:pt idx="25579">
                  <c:v>-5.46875E-2</c:v>
                </c:pt>
                <c:pt idx="25580">
                  <c:v>-7.9687499999999994E-2</c:v>
                </c:pt>
                <c:pt idx="25581">
                  <c:v>-0.10546899999999999</c:v>
                </c:pt>
                <c:pt idx="25582">
                  <c:v>-2.2656300000000001E-2</c:v>
                </c:pt>
                <c:pt idx="25583">
                  <c:v>-9.8437499999999997E-2</c:v>
                </c:pt>
                <c:pt idx="25584">
                  <c:v>-0.12109399999999999</c:v>
                </c:pt>
                <c:pt idx="25585">
                  <c:v>-9.6093700000000004E-2</c:v>
                </c:pt>
                <c:pt idx="25586">
                  <c:v>-5.6250000000000001E-2</c:v>
                </c:pt>
                <c:pt idx="25587">
                  <c:v>-1.6406299999999999E-2</c:v>
                </c:pt>
                <c:pt idx="25588">
                  <c:v>-2.5000000000000001E-2</c:v>
                </c:pt>
                <c:pt idx="25589">
                  <c:v>-0.160938</c:v>
                </c:pt>
                <c:pt idx="25590">
                  <c:v>-5.2343800000000003E-2</c:v>
                </c:pt>
                <c:pt idx="25591">
                  <c:v>-0.110156</c:v>
                </c:pt>
                <c:pt idx="25592">
                  <c:v>-0.140625</c:v>
                </c:pt>
                <c:pt idx="25593">
                  <c:v>-0.10546899999999999</c:v>
                </c:pt>
                <c:pt idx="25594">
                  <c:v>-8.4375000000000006E-2</c:v>
                </c:pt>
                <c:pt idx="25595">
                  <c:v>-3.5156199999999999E-2</c:v>
                </c:pt>
                <c:pt idx="25596">
                  <c:v>-3.6718800000000003E-2</c:v>
                </c:pt>
                <c:pt idx="25597">
                  <c:v>-0.14921899999999999</c:v>
                </c:pt>
                <c:pt idx="25598">
                  <c:v>-6.0937499999999999E-2</c:v>
                </c:pt>
                <c:pt idx="25599">
                  <c:v>-9.375E-2</c:v>
                </c:pt>
                <c:pt idx="25600">
                  <c:v>-0.109375</c:v>
                </c:pt>
                <c:pt idx="25601">
                  <c:v>-0.119531</c:v>
                </c:pt>
                <c:pt idx="25602">
                  <c:v>-8.8281200000000004E-2</c:v>
                </c:pt>
                <c:pt idx="25603">
                  <c:v>-5.3906299999999997E-2</c:v>
                </c:pt>
                <c:pt idx="25604">
                  <c:v>-2.9687499999999999E-2</c:v>
                </c:pt>
                <c:pt idx="25605">
                  <c:v>-0.13671900000000001</c:v>
                </c:pt>
                <c:pt idx="25606">
                  <c:v>-0.10625</c:v>
                </c:pt>
                <c:pt idx="25607">
                  <c:v>-9.5312499999999994E-2</c:v>
                </c:pt>
                <c:pt idx="25608">
                  <c:v>-0.109375</c:v>
                </c:pt>
                <c:pt idx="25609">
                  <c:v>-9.2968800000000004E-2</c:v>
                </c:pt>
                <c:pt idx="25610">
                  <c:v>-8.0468700000000004E-2</c:v>
                </c:pt>
                <c:pt idx="25611">
                  <c:v>-5.3906299999999997E-2</c:v>
                </c:pt>
                <c:pt idx="25612">
                  <c:v>-3.5937499999999997E-2</c:v>
                </c:pt>
                <c:pt idx="25613">
                  <c:v>-0.125781</c:v>
                </c:pt>
                <c:pt idx="25614">
                  <c:v>-0.110156</c:v>
                </c:pt>
                <c:pt idx="25615">
                  <c:v>-9.2968800000000004E-2</c:v>
                </c:pt>
                <c:pt idx="25616">
                  <c:v>-8.59375E-2</c:v>
                </c:pt>
                <c:pt idx="25617">
                  <c:v>-8.2031199999999999E-2</c:v>
                </c:pt>
                <c:pt idx="25618">
                  <c:v>-8.9062500000000003E-2</c:v>
                </c:pt>
                <c:pt idx="25619">
                  <c:v>-7.1093799999999999E-2</c:v>
                </c:pt>
                <c:pt idx="25620">
                  <c:v>-5.46875E-2</c:v>
                </c:pt>
                <c:pt idx="25621">
                  <c:v>-0.12812499999999999</c:v>
                </c:pt>
                <c:pt idx="25622">
                  <c:v>-8.2812499999999997E-2</c:v>
                </c:pt>
                <c:pt idx="25623">
                  <c:v>-6.0937499999999999E-2</c:v>
                </c:pt>
                <c:pt idx="25624">
                  <c:v>-7.6562500000000006E-2</c:v>
                </c:pt>
                <c:pt idx="25625">
                  <c:v>-6.8750000000000006E-2</c:v>
                </c:pt>
                <c:pt idx="25626">
                  <c:v>-7.4218800000000001E-2</c:v>
                </c:pt>
                <c:pt idx="25627">
                  <c:v>-6.3281299999999999E-2</c:v>
                </c:pt>
                <c:pt idx="25628">
                  <c:v>-0.10546899999999999</c:v>
                </c:pt>
                <c:pt idx="25629">
                  <c:v>-0.124219</c:v>
                </c:pt>
                <c:pt idx="25630">
                  <c:v>-7.9687499999999994E-2</c:v>
                </c:pt>
                <c:pt idx="25631">
                  <c:v>-8.6718799999999999E-2</c:v>
                </c:pt>
                <c:pt idx="25632">
                  <c:v>-6.8750000000000006E-2</c:v>
                </c:pt>
                <c:pt idx="25633">
                  <c:v>-6.0156300000000003E-2</c:v>
                </c:pt>
                <c:pt idx="25634">
                  <c:v>-9.5312499999999994E-2</c:v>
                </c:pt>
                <c:pt idx="25635">
                  <c:v>-6.9531300000000004E-2</c:v>
                </c:pt>
                <c:pt idx="25636">
                  <c:v>-9.4531299999999999E-2</c:v>
                </c:pt>
                <c:pt idx="25637">
                  <c:v>-0.114844</c:v>
                </c:pt>
                <c:pt idx="25638">
                  <c:v>-8.3593799999999996E-2</c:v>
                </c:pt>
                <c:pt idx="25639">
                  <c:v>-6.7187499999999997E-2</c:v>
                </c:pt>
                <c:pt idx="25640">
                  <c:v>-9.6093700000000004E-2</c:v>
                </c:pt>
                <c:pt idx="25641">
                  <c:v>-8.8281200000000004E-2</c:v>
                </c:pt>
                <c:pt idx="25642">
                  <c:v>-5.8593800000000001E-2</c:v>
                </c:pt>
                <c:pt idx="25643">
                  <c:v>-3.6718800000000003E-2</c:v>
                </c:pt>
                <c:pt idx="25644">
                  <c:v>-0.12812499999999999</c:v>
                </c:pt>
                <c:pt idx="25645">
                  <c:v>-0.12812499999999999</c:v>
                </c:pt>
                <c:pt idx="25646">
                  <c:v>-7.2656200000000004E-2</c:v>
                </c:pt>
                <c:pt idx="25647">
                  <c:v>-9.1406299999999996E-2</c:v>
                </c:pt>
                <c:pt idx="25648">
                  <c:v>-8.3593799999999996E-2</c:v>
                </c:pt>
                <c:pt idx="25649">
                  <c:v>-6.8750000000000006E-2</c:v>
                </c:pt>
                <c:pt idx="25650">
                  <c:v>-4.2187500000000003E-2</c:v>
                </c:pt>
                <c:pt idx="25651">
                  <c:v>-5.0781199999999999E-2</c:v>
                </c:pt>
                <c:pt idx="25652">
                  <c:v>-9.6093700000000004E-2</c:v>
                </c:pt>
                <c:pt idx="25653">
                  <c:v>-0.101562</c:v>
                </c:pt>
                <c:pt idx="25654">
                  <c:v>-9.2187500000000006E-2</c:v>
                </c:pt>
                <c:pt idx="25655">
                  <c:v>-8.6718799999999999E-2</c:v>
                </c:pt>
                <c:pt idx="25656">
                  <c:v>-7.8906299999999999E-2</c:v>
                </c:pt>
                <c:pt idx="25657">
                  <c:v>-7.03125E-2</c:v>
                </c:pt>
                <c:pt idx="25658">
                  <c:v>-2.9687499999999999E-2</c:v>
                </c:pt>
                <c:pt idx="25659">
                  <c:v>-0.119531</c:v>
                </c:pt>
                <c:pt idx="25660">
                  <c:v>-0.109375</c:v>
                </c:pt>
                <c:pt idx="25661">
                  <c:v>-8.59375E-2</c:v>
                </c:pt>
                <c:pt idx="25662">
                  <c:v>-0.11562500000000001</c:v>
                </c:pt>
                <c:pt idx="25663">
                  <c:v>-0.119531</c:v>
                </c:pt>
                <c:pt idx="25664">
                  <c:v>-9.375E-2</c:v>
                </c:pt>
                <c:pt idx="25665">
                  <c:v>-4.9218699999999997E-2</c:v>
                </c:pt>
                <c:pt idx="25666">
                  <c:v>-7.4999999999999997E-2</c:v>
                </c:pt>
                <c:pt idx="25667">
                  <c:v>-0.15234400000000001</c:v>
                </c:pt>
                <c:pt idx="25668">
                  <c:v>-9.6093700000000004E-2</c:v>
                </c:pt>
                <c:pt idx="25669">
                  <c:v>-8.8281200000000004E-2</c:v>
                </c:pt>
                <c:pt idx="25670">
                  <c:v>-0.13281200000000001</c:v>
                </c:pt>
                <c:pt idx="25671">
                  <c:v>-0.10625</c:v>
                </c:pt>
                <c:pt idx="25672">
                  <c:v>-8.5156300000000004E-2</c:v>
                </c:pt>
                <c:pt idx="25673">
                  <c:v>-6.25E-2</c:v>
                </c:pt>
                <c:pt idx="25674">
                  <c:v>-8.59375E-2</c:v>
                </c:pt>
                <c:pt idx="25675">
                  <c:v>-0.1125</c:v>
                </c:pt>
                <c:pt idx="25676">
                  <c:v>-0.102344</c:v>
                </c:pt>
                <c:pt idx="25677">
                  <c:v>-0.10312499999999999</c:v>
                </c:pt>
                <c:pt idx="25678">
                  <c:v>-0.108594</c:v>
                </c:pt>
                <c:pt idx="25679">
                  <c:v>-0.10312499999999999</c:v>
                </c:pt>
                <c:pt idx="25680">
                  <c:v>-9.6093700000000004E-2</c:v>
                </c:pt>
                <c:pt idx="25681">
                  <c:v>-0.102344</c:v>
                </c:pt>
                <c:pt idx="25682">
                  <c:v>-0.109375</c:v>
                </c:pt>
                <c:pt idx="25683">
                  <c:v>-0.11328100000000001</c:v>
                </c:pt>
                <c:pt idx="25684">
                  <c:v>-9.375E-2</c:v>
                </c:pt>
                <c:pt idx="25685">
                  <c:v>-9.5312499999999994E-2</c:v>
                </c:pt>
                <c:pt idx="25686">
                  <c:v>-0.103906</c:v>
                </c:pt>
                <c:pt idx="25687">
                  <c:v>-8.9843800000000001E-2</c:v>
                </c:pt>
                <c:pt idx="25688">
                  <c:v>-8.9843800000000001E-2</c:v>
                </c:pt>
                <c:pt idx="25689">
                  <c:v>-0.102344</c:v>
                </c:pt>
                <c:pt idx="25690">
                  <c:v>-0.11093799999999999</c:v>
                </c:pt>
                <c:pt idx="25691">
                  <c:v>-0.12343700000000001</c:v>
                </c:pt>
                <c:pt idx="25692">
                  <c:v>-0.108594</c:v>
                </c:pt>
                <c:pt idx="25693">
                  <c:v>-9.2187500000000006E-2</c:v>
                </c:pt>
                <c:pt idx="25694">
                  <c:v>-7.6562500000000006E-2</c:v>
                </c:pt>
                <c:pt idx="25695">
                  <c:v>-7.1874999999999994E-2</c:v>
                </c:pt>
                <c:pt idx="25696">
                  <c:v>-0.12812499999999999</c:v>
                </c:pt>
                <c:pt idx="25697">
                  <c:v>-0.12343700000000001</c:v>
                </c:pt>
                <c:pt idx="25698">
                  <c:v>-9.8437499999999997E-2</c:v>
                </c:pt>
                <c:pt idx="25699">
                  <c:v>-0.103906</c:v>
                </c:pt>
                <c:pt idx="25700">
                  <c:v>-9.2968800000000004E-2</c:v>
                </c:pt>
                <c:pt idx="25701">
                  <c:v>-0.103906</c:v>
                </c:pt>
                <c:pt idx="25702">
                  <c:v>-4.5312499999999999E-2</c:v>
                </c:pt>
                <c:pt idx="25703">
                  <c:v>-9.4531299999999999E-2</c:v>
                </c:pt>
                <c:pt idx="25704">
                  <c:v>-0.125781</c:v>
                </c:pt>
                <c:pt idx="25705">
                  <c:v>-0.102344</c:v>
                </c:pt>
                <c:pt idx="25706">
                  <c:v>-8.6718799999999999E-2</c:v>
                </c:pt>
                <c:pt idx="25707">
                  <c:v>-0.10546899999999999</c:v>
                </c:pt>
                <c:pt idx="25708">
                  <c:v>-0.11093799999999999</c:v>
                </c:pt>
                <c:pt idx="25709">
                  <c:v>-8.2812499999999997E-2</c:v>
                </c:pt>
                <c:pt idx="25710">
                  <c:v>-5.8593800000000001E-2</c:v>
                </c:pt>
                <c:pt idx="25711">
                  <c:v>-7.03125E-2</c:v>
                </c:pt>
                <c:pt idx="25712">
                  <c:v>-0.101562</c:v>
                </c:pt>
                <c:pt idx="25713">
                  <c:v>-0.108594</c:v>
                </c:pt>
                <c:pt idx="25714">
                  <c:v>-7.3437500000000003E-2</c:v>
                </c:pt>
                <c:pt idx="25715">
                  <c:v>-6.7968799999999996E-2</c:v>
                </c:pt>
                <c:pt idx="25716">
                  <c:v>-8.7499999999999994E-2</c:v>
                </c:pt>
                <c:pt idx="25717">
                  <c:v>-7.2656200000000004E-2</c:v>
                </c:pt>
                <c:pt idx="25718">
                  <c:v>-2.34375E-2</c:v>
                </c:pt>
                <c:pt idx="25719">
                  <c:v>-1.7187500000000001E-2</c:v>
                </c:pt>
                <c:pt idx="25720">
                  <c:v>-7.1093799999999999E-2</c:v>
                </c:pt>
                <c:pt idx="25721">
                  <c:v>-0.103906</c:v>
                </c:pt>
                <c:pt idx="25722">
                  <c:v>-0.11562500000000001</c:v>
                </c:pt>
                <c:pt idx="25723">
                  <c:v>-4.3749999999999997E-2</c:v>
                </c:pt>
                <c:pt idx="25724">
                  <c:v>-4.7656299999999999E-2</c:v>
                </c:pt>
                <c:pt idx="25725">
                  <c:v>-8.5156300000000004E-2</c:v>
                </c:pt>
                <c:pt idx="25726">
                  <c:v>-8.0468700000000004E-2</c:v>
                </c:pt>
                <c:pt idx="25727">
                  <c:v>-2.7343800000000001E-2</c:v>
                </c:pt>
                <c:pt idx="25728">
                  <c:v>-1.0937499999999999E-2</c:v>
                </c:pt>
                <c:pt idx="25729">
                  <c:v>1.9531199999999999E-2</c:v>
                </c:pt>
                <c:pt idx="25730">
                  <c:v>-4.8437500000000001E-2</c:v>
                </c:pt>
                <c:pt idx="25731">
                  <c:v>-9.2968800000000004E-2</c:v>
                </c:pt>
                <c:pt idx="25732">
                  <c:v>-0.14765600000000001</c:v>
                </c:pt>
                <c:pt idx="25733">
                  <c:v>-5.2343800000000003E-2</c:v>
                </c:pt>
                <c:pt idx="25734">
                  <c:v>1.0937499999999999E-2</c:v>
                </c:pt>
                <c:pt idx="25735">
                  <c:v>-2.9687499999999999E-2</c:v>
                </c:pt>
                <c:pt idx="25736">
                  <c:v>-0.166406</c:v>
                </c:pt>
                <c:pt idx="25737">
                  <c:v>-0.14687500000000001</c:v>
                </c:pt>
                <c:pt idx="25738">
                  <c:v>3.8281200000000001E-2</c:v>
                </c:pt>
                <c:pt idx="25739">
                  <c:v>0</c:v>
                </c:pt>
                <c:pt idx="25740">
                  <c:v>-3.8281299999999997E-2</c:v>
                </c:pt>
                <c:pt idx="25741">
                  <c:v>2.1093799999999999E-2</c:v>
                </c:pt>
                <c:pt idx="25742">
                  <c:v>-9.5312499999999994E-2</c:v>
                </c:pt>
                <c:pt idx="25743">
                  <c:v>-0.177344</c:v>
                </c:pt>
                <c:pt idx="25744">
                  <c:v>-0.103906</c:v>
                </c:pt>
                <c:pt idx="25745">
                  <c:v>-0.100781</c:v>
                </c:pt>
                <c:pt idx="25746">
                  <c:v>-8.9843800000000001E-2</c:v>
                </c:pt>
                <c:pt idx="25747">
                  <c:v>-8.0468700000000004E-2</c:v>
                </c:pt>
                <c:pt idx="25748">
                  <c:v>-0.10312499999999999</c:v>
                </c:pt>
                <c:pt idx="25749">
                  <c:v>-8.2812499999999997E-2</c:v>
                </c:pt>
                <c:pt idx="25750">
                  <c:v>-0.100781</c:v>
                </c:pt>
                <c:pt idx="25751">
                  <c:v>-0.109375</c:v>
                </c:pt>
                <c:pt idx="25752">
                  <c:v>-1.0937499999999999E-2</c:v>
                </c:pt>
                <c:pt idx="25753">
                  <c:v>-4.5312499999999999E-2</c:v>
                </c:pt>
                <c:pt idx="25754">
                  <c:v>-0.146094</c:v>
                </c:pt>
                <c:pt idx="25755">
                  <c:v>-0.14453099999999999</c:v>
                </c:pt>
                <c:pt idx="25756">
                  <c:v>-0.10312499999999999</c:v>
                </c:pt>
                <c:pt idx="25757">
                  <c:v>-6.6406199999999999E-2</c:v>
                </c:pt>
                <c:pt idx="25758">
                  <c:v>-4.2968800000000001E-2</c:v>
                </c:pt>
                <c:pt idx="25759">
                  <c:v>-0.1</c:v>
                </c:pt>
                <c:pt idx="25760">
                  <c:v>-0.109375</c:v>
                </c:pt>
                <c:pt idx="25761">
                  <c:v>-7.4218800000000001E-2</c:v>
                </c:pt>
                <c:pt idx="25762">
                  <c:v>-9.2968800000000004E-2</c:v>
                </c:pt>
                <c:pt idx="25763">
                  <c:v>-8.7499999999999994E-2</c:v>
                </c:pt>
                <c:pt idx="25764">
                  <c:v>-9.1406299999999996E-2</c:v>
                </c:pt>
                <c:pt idx="25765">
                  <c:v>-7.9687499999999994E-2</c:v>
                </c:pt>
                <c:pt idx="25766">
                  <c:v>4.5312499999999999E-2</c:v>
                </c:pt>
                <c:pt idx="25767">
                  <c:v>-9.1406299999999996E-2</c:v>
                </c:pt>
                <c:pt idx="25768">
                  <c:v>-0.14296900000000001</c:v>
                </c:pt>
                <c:pt idx="25769">
                  <c:v>-9.4531299999999999E-2</c:v>
                </c:pt>
                <c:pt idx="25770">
                  <c:v>-7.7343800000000004E-2</c:v>
                </c:pt>
                <c:pt idx="25771">
                  <c:v>-8.6718799999999999E-2</c:v>
                </c:pt>
                <c:pt idx="25772">
                  <c:v>-7.5781299999999996E-2</c:v>
                </c:pt>
                <c:pt idx="25773">
                  <c:v>-7.8125E-2</c:v>
                </c:pt>
                <c:pt idx="25774">
                  <c:v>-1.6406299999999999E-2</c:v>
                </c:pt>
                <c:pt idx="25775">
                  <c:v>-0.121875</c:v>
                </c:pt>
                <c:pt idx="25776">
                  <c:v>-0.13203100000000001</c:v>
                </c:pt>
                <c:pt idx="25777">
                  <c:v>-0.108594</c:v>
                </c:pt>
                <c:pt idx="25778">
                  <c:v>-0.103906</c:v>
                </c:pt>
                <c:pt idx="25779">
                  <c:v>-7.2656200000000004E-2</c:v>
                </c:pt>
                <c:pt idx="25780">
                  <c:v>-7.3437500000000003E-2</c:v>
                </c:pt>
                <c:pt idx="25781">
                  <c:v>-0.102344</c:v>
                </c:pt>
                <c:pt idx="25782">
                  <c:v>-2.6562499999999999E-2</c:v>
                </c:pt>
                <c:pt idx="25783">
                  <c:v>-8.2812499999999997E-2</c:v>
                </c:pt>
                <c:pt idx="25784">
                  <c:v>-0.16406200000000001</c:v>
                </c:pt>
                <c:pt idx="25785">
                  <c:v>-4.5312499999999999E-2</c:v>
                </c:pt>
                <c:pt idx="25786">
                  <c:v>-8.9062500000000003E-2</c:v>
                </c:pt>
                <c:pt idx="25787">
                  <c:v>-0.12656300000000001</c:v>
                </c:pt>
                <c:pt idx="25788">
                  <c:v>-0.12109399999999999</c:v>
                </c:pt>
                <c:pt idx="25789">
                  <c:v>-0.10781200000000001</c:v>
                </c:pt>
                <c:pt idx="25790">
                  <c:v>3.7499999999999999E-2</c:v>
                </c:pt>
                <c:pt idx="25791">
                  <c:v>-7.5781299999999996E-2</c:v>
                </c:pt>
                <c:pt idx="25792">
                  <c:v>-0.125</c:v>
                </c:pt>
                <c:pt idx="25793">
                  <c:v>-9.375E-2</c:v>
                </c:pt>
                <c:pt idx="25794">
                  <c:v>-0.13281200000000001</c:v>
                </c:pt>
                <c:pt idx="25795">
                  <c:v>-8.5156300000000004E-2</c:v>
                </c:pt>
                <c:pt idx="25796">
                  <c:v>-1.5625000000000001E-3</c:v>
                </c:pt>
                <c:pt idx="25797">
                  <c:v>-0.14296900000000001</c:v>
                </c:pt>
                <c:pt idx="25798">
                  <c:v>-0.16406200000000001</c:v>
                </c:pt>
                <c:pt idx="25799">
                  <c:v>-9.7656199999999999E-2</c:v>
                </c:pt>
                <c:pt idx="25800">
                  <c:v>-6.7968799999999996E-2</c:v>
                </c:pt>
                <c:pt idx="25801">
                  <c:v>1.6406199999999999E-2</c:v>
                </c:pt>
                <c:pt idx="25802">
                  <c:v>-3.7499999999999999E-2</c:v>
                </c:pt>
                <c:pt idx="25803">
                  <c:v>-7.4999999999999997E-2</c:v>
                </c:pt>
                <c:pt idx="25804">
                  <c:v>-8.5937500000000007E-3</c:v>
                </c:pt>
                <c:pt idx="25805">
                  <c:v>-6.0156300000000003E-2</c:v>
                </c:pt>
                <c:pt idx="25806">
                  <c:v>-0.121875</c:v>
                </c:pt>
                <c:pt idx="25807">
                  <c:v>-0.167188</c:v>
                </c:pt>
                <c:pt idx="25808">
                  <c:v>-0.12343700000000001</c:v>
                </c:pt>
                <c:pt idx="25809">
                  <c:v>-8.5156300000000004E-2</c:v>
                </c:pt>
                <c:pt idx="25810">
                  <c:v>-5.9374999999999997E-2</c:v>
                </c:pt>
                <c:pt idx="25811">
                  <c:v>-5.6250000000000001E-2</c:v>
                </c:pt>
                <c:pt idx="25812">
                  <c:v>-5.3906299999999997E-2</c:v>
                </c:pt>
                <c:pt idx="25813">
                  <c:v>-9.0624999999999997E-2</c:v>
                </c:pt>
                <c:pt idx="25814">
                  <c:v>-8.8281200000000004E-2</c:v>
                </c:pt>
                <c:pt idx="25815">
                  <c:v>-7.6562500000000006E-2</c:v>
                </c:pt>
                <c:pt idx="25816">
                  <c:v>-8.2812499999999997E-2</c:v>
                </c:pt>
                <c:pt idx="25817">
                  <c:v>-6.0156300000000003E-2</c:v>
                </c:pt>
                <c:pt idx="25818">
                  <c:v>-8.9062500000000003E-2</c:v>
                </c:pt>
                <c:pt idx="25819">
                  <c:v>-7.03125E-2</c:v>
                </c:pt>
                <c:pt idx="25820">
                  <c:v>-7.3437500000000003E-2</c:v>
                </c:pt>
                <c:pt idx="25821">
                  <c:v>-0.11093799999999999</c:v>
                </c:pt>
                <c:pt idx="25822">
                  <c:v>-0.10781200000000001</c:v>
                </c:pt>
                <c:pt idx="25823">
                  <c:v>-6.4843700000000004E-2</c:v>
                </c:pt>
                <c:pt idx="25824">
                  <c:v>-7.5781299999999996E-2</c:v>
                </c:pt>
                <c:pt idx="25825">
                  <c:v>-8.8281200000000004E-2</c:v>
                </c:pt>
                <c:pt idx="25826">
                  <c:v>-0.16250000000000001</c:v>
                </c:pt>
                <c:pt idx="25827">
                  <c:v>-5.1562499999999997E-2</c:v>
                </c:pt>
                <c:pt idx="25828">
                  <c:v>-9.2968800000000004E-2</c:v>
                </c:pt>
                <c:pt idx="25829">
                  <c:v>-0.12656300000000001</c:v>
                </c:pt>
                <c:pt idx="25830">
                  <c:v>-8.6718799999999999E-2</c:v>
                </c:pt>
                <c:pt idx="25831">
                  <c:v>3.1250000000000002E-3</c:v>
                </c:pt>
                <c:pt idx="25832">
                  <c:v>-8.59375E-2</c:v>
                </c:pt>
                <c:pt idx="25833">
                  <c:v>-9.2187500000000006E-2</c:v>
                </c:pt>
                <c:pt idx="25834">
                  <c:v>-0.15781300000000001</c:v>
                </c:pt>
                <c:pt idx="25835">
                  <c:v>-3.4375000000000003E-2</c:v>
                </c:pt>
                <c:pt idx="25836">
                  <c:v>-8.8281200000000004E-2</c:v>
                </c:pt>
                <c:pt idx="25837">
                  <c:v>-0.155469</c:v>
                </c:pt>
                <c:pt idx="25838">
                  <c:v>-9.6093700000000004E-2</c:v>
                </c:pt>
                <c:pt idx="25839">
                  <c:v>1.6406199999999999E-2</c:v>
                </c:pt>
                <c:pt idx="25840">
                  <c:v>-4.5312499999999999E-2</c:v>
                </c:pt>
                <c:pt idx="25841">
                  <c:v>-7.3437500000000003E-2</c:v>
                </c:pt>
                <c:pt idx="25842">
                  <c:v>-0.15234400000000001</c:v>
                </c:pt>
                <c:pt idx="25843">
                  <c:v>-9.8437499999999997E-2</c:v>
                </c:pt>
                <c:pt idx="25844">
                  <c:v>-7.3437500000000003E-2</c:v>
                </c:pt>
                <c:pt idx="25845">
                  <c:v>-0.111719</c:v>
                </c:pt>
                <c:pt idx="25846">
                  <c:v>-0.125</c:v>
                </c:pt>
                <c:pt idx="25847">
                  <c:v>-4.3749999999999997E-2</c:v>
                </c:pt>
                <c:pt idx="25848">
                  <c:v>-5.3906299999999997E-2</c:v>
                </c:pt>
                <c:pt idx="25849">
                  <c:v>-1.2500000000000001E-2</c:v>
                </c:pt>
                <c:pt idx="25850">
                  <c:v>-3.1250000000000002E-3</c:v>
                </c:pt>
                <c:pt idx="25851">
                  <c:v>-1.3281299999999999E-2</c:v>
                </c:pt>
                <c:pt idx="25852">
                  <c:v>-0.135156</c:v>
                </c:pt>
                <c:pt idx="25853">
                  <c:v>-0.17578099999999999</c:v>
                </c:pt>
                <c:pt idx="25854">
                  <c:v>-5.6250000000000001E-2</c:v>
                </c:pt>
                <c:pt idx="25855">
                  <c:v>-2.1874999999999999E-2</c:v>
                </c:pt>
                <c:pt idx="25856">
                  <c:v>-9.4531299999999999E-2</c:v>
                </c:pt>
                <c:pt idx="25857">
                  <c:v>-0.16562499999999999</c:v>
                </c:pt>
                <c:pt idx="25858">
                  <c:v>-9.6093700000000004E-2</c:v>
                </c:pt>
                <c:pt idx="25859">
                  <c:v>-5.6250000000000001E-2</c:v>
                </c:pt>
                <c:pt idx="25860">
                  <c:v>-3.5156199999999999E-2</c:v>
                </c:pt>
                <c:pt idx="25861">
                  <c:v>-7.5781299999999996E-2</c:v>
                </c:pt>
                <c:pt idx="25862">
                  <c:v>-7.4218800000000001E-2</c:v>
                </c:pt>
                <c:pt idx="25863">
                  <c:v>-0.120313</c:v>
                </c:pt>
                <c:pt idx="25864">
                  <c:v>-0.160938</c:v>
                </c:pt>
                <c:pt idx="25865">
                  <c:v>-5.8593800000000001E-2</c:v>
                </c:pt>
                <c:pt idx="25866">
                  <c:v>3.2031200000000003E-2</c:v>
                </c:pt>
                <c:pt idx="25867">
                  <c:v>-4.4531300000000003E-2</c:v>
                </c:pt>
                <c:pt idx="25868">
                  <c:v>-0.125</c:v>
                </c:pt>
                <c:pt idx="25869">
                  <c:v>-0.17578099999999999</c:v>
                </c:pt>
                <c:pt idx="25870">
                  <c:v>-0.11874999999999999</c:v>
                </c:pt>
                <c:pt idx="25871">
                  <c:v>-6.9531300000000004E-2</c:v>
                </c:pt>
                <c:pt idx="25872">
                  <c:v>-7.7343800000000004E-2</c:v>
                </c:pt>
                <c:pt idx="25873">
                  <c:v>-0.10781200000000001</c:v>
                </c:pt>
                <c:pt idx="25874">
                  <c:v>-7.5781299999999996E-2</c:v>
                </c:pt>
                <c:pt idx="25875">
                  <c:v>-7.4999999999999997E-2</c:v>
                </c:pt>
                <c:pt idx="25876">
                  <c:v>-5.7812500000000003E-2</c:v>
                </c:pt>
                <c:pt idx="25877">
                  <c:v>-4.2968800000000001E-2</c:v>
                </c:pt>
                <c:pt idx="25878">
                  <c:v>-9.0624999999999997E-2</c:v>
                </c:pt>
                <c:pt idx="25879">
                  <c:v>-8.3593799999999996E-2</c:v>
                </c:pt>
                <c:pt idx="25880">
                  <c:v>-0.114063</c:v>
                </c:pt>
                <c:pt idx="25881">
                  <c:v>-0.102344</c:v>
                </c:pt>
                <c:pt idx="25882">
                  <c:v>-7.1874999999999994E-2</c:v>
                </c:pt>
                <c:pt idx="25883">
                  <c:v>-7.5781299999999996E-2</c:v>
                </c:pt>
                <c:pt idx="25884">
                  <c:v>-5.7031199999999997E-2</c:v>
                </c:pt>
                <c:pt idx="25885">
                  <c:v>-9.6093700000000004E-2</c:v>
                </c:pt>
                <c:pt idx="25886">
                  <c:v>-9.1406299999999996E-2</c:v>
                </c:pt>
                <c:pt idx="25887">
                  <c:v>-7.9687499999999994E-2</c:v>
                </c:pt>
                <c:pt idx="25888">
                  <c:v>-8.4375000000000006E-2</c:v>
                </c:pt>
                <c:pt idx="25889">
                  <c:v>-8.6718799999999999E-2</c:v>
                </c:pt>
                <c:pt idx="25890">
                  <c:v>-5.8593800000000001E-2</c:v>
                </c:pt>
                <c:pt idx="25891">
                  <c:v>-8.2812499999999997E-2</c:v>
                </c:pt>
                <c:pt idx="25892">
                  <c:v>-8.9062500000000003E-2</c:v>
                </c:pt>
                <c:pt idx="25893">
                  <c:v>-9.5312499999999994E-2</c:v>
                </c:pt>
                <c:pt idx="25894">
                  <c:v>-5.7812500000000003E-2</c:v>
                </c:pt>
                <c:pt idx="25895">
                  <c:v>-5.0781199999999999E-2</c:v>
                </c:pt>
                <c:pt idx="25896">
                  <c:v>-7.4218800000000001E-2</c:v>
                </c:pt>
                <c:pt idx="25897">
                  <c:v>-6.7968799999999996E-2</c:v>
                </c:pt>
                <c:pt idx="25898">
                  <c:v>-4.2968800000000001E-2</c:v>
                </c:pt>
                <c:pt idx="25899">
                  <c:v>-0.104688</c:v>
                </c:pt>
                <c:pt idx="25900">
                  <c:v>-0.108594</c:v>
                </c:pt>
                <c:pt idx="25901">
                  <c:v>-9.5312499999999994E-2</c:v>
                </c:pt>
                <c:pt idx="25902">
                  <c:v>-6.25E-2</c:v>
                </c:pt>
                <c:pt idx="25903">
                  <c:v>-8.2031199999999999E-2</c:v>
                </c:pt>
                <c:pt idx="25904">
                  <c:v>-7.03125E-2</c:v>
                </c:pt>
                <c:pt idx="25905">
                  <c:v>-1.6406299999999999E-2</c:v>
                </c:pt>
                <c:pt idx="25906">
                  <c:v>-5.0781199999999999E-2</c:v>
                </c:pt>
                <c:pt idx="25907">
                  <c:v>-0.117969</c:v>
                </c:pt>
                <c:pt idx="25908">
                  <c:v>-9.8437499999999997E-2</c:v>
                </c:pt>
                <c:pt idx="25909">
                  <c:v>-6.9531300000000004E-2</c:v>
                </c:pt>
                <c:pt idx="25910">
                  <c:v>-6.9531300000000004E-2</c:v>
                </c:pt>
                <c:pt idx="25911">
                  <c:v>-9.4531299999999999E-2</c:v>
                </c:pt>
                <c:pt idx="25912">
                  <c:v>-3.7499999999999999E-2</c:v>
                </c:pt>
                <c:pt idx="25913">
                  <c:v>-1.5625E-2</c:v>
                </c:pt>
                <c:pt idx="25914">
                  <c:v>-6.7187499999999997E-2</c:v>
                </c:pt>
                <c:pt idx="25915">
                  <c:v>-0.12734400000000001</c:v>
                </c:pt>
                <c:pt idx="25916">
                  <c:v>-0.114063</c:v>
                </c:pt>
                <c:pt idx="25917">
                  <c:v>-8.6718799999999999E-2</c:v>
                </c:pt>
                <c:pt idx="25918">
                  <c:v>-6.4843700000000004E-2</c:v>
                </c:pt>
                <c:pt idx="25919">
                  <c:v>7.0312500000000002E-3</c:v>
                </c:pt>
                <c:pt idx="25920">
                  <c:v>-0.119531</c:v>
                </c:pt>
                <c:pt idx="25921">
                  <c:v>-0.120313</c:v>
                </c:pt>
                <c:pt idx="25922">
                  <c:v>-0.110156</c:v>
                </c:pt>
                <c:pt idx="25923">
                  <c:v>3.8281200000000001E-2</c:v>
                </c:pt>
                <c:pt idx="25924">
                  <c:v>-2.9687499999999999E-2</c:v>
                </c:pt>
                <c:pt idx="25925">
                  <c:v>-7.03125E-2</c:v>
                </c:pt>
                <c:pt idx="25926">
                  <c:v>-6.25E-2</c:v>
                </c:pt>
                <c:pt idx="25927">
                  <c:v>-0.122656</c:v>
                </c:pt>
                <c:pt idx="25928">
                  <c:v>-7.6562500000000006E-2</c:v>
                </c:pt>
                <c:pt idx="25929">
                  <c:v>-5.3906299999999997E-2</c:v>
                </c:pt>
                <c:pt idx="25930">
                  <c:v>-7.2656200000000004E-2</c:v>
                </c:pt>
                <c:pt idx="25931">
                  <c:v>-0.129688</c:v>
                </c:pt>
                <c:pt idx="25932">
                  <c:v>-0.111719</c:v>
                </c:pt>
                <c:pt idx="25933">
                  <c:v>-1.7968700000000001E-2</c:v>
                </c:pt>
                <c:pt idx="25934">
                  <c:v>-2.8125000000000001E-2</c:v>
                </c:pt>
                <c:pt idx="25935">
                  <c:v>-0.13125000000000001</c:v>
                </c:pt>
                <c:pt idx="25936">
                  <c:v>-0.114844</c:v>
                </c:pt>
                <c:pt idx="25937">
                  <c:v>-6.8750000000000006E-2</c:v>
                </c:pt>
                <c:pt idx="25938">
                  <c:v>-7.2656200000000004E-2</c:v>
                </c:pt>
                <c:pt idx="25939">
                  <c:v>-0.1</c:v>
                </c:pt>
                <c:pt idx="25940">
                  <c:v>-9.2187500000000006E-2</c:v>
                </c:pt>
                <c:pt idx="25941">
                  <c:v>-7.4218800000000001E-2</c:v>
                </c:pt>
                <c:pt idx="25942">
                  <c:v>-4.9218699999999997E-2</c:v>
                </c:pt>
                <c:pt idx="25943">
                  <c:v>-8.7499999999999994E-2</c:v>
                </c:pt>
                <c:pt idx="25944">
                  <c:v>-9.2968800000000004E-2</c:v>
                </c:pt>
                <c:pt idx="25945">
                  <c:v>-0.11093799999999999</c:v>
                </c:pt>
                <c:pt idx="25946">
                  <c:v>-7.1874999999999994E-2</c:v>
                </c:pt>
                <c:pt idx="25947">
                  <c:v>-9.7656199999999999E-2</c:v>
                </c:pt>
                <c:pt idx="25948">
                  <c:v>-9.5312499999999994E-2</c:v>
                </c:pt>
                <c:pt idx="25949">
                  <c:v>-9.4531299999999999E-2</c:v>
                </c:pt>
                <c:pt idx="25950">
                  <c:v>-3.1250000000000002E-3</c:v>
                </c:pt>
                <c:pt idx="25951">
                  <c:v>-7.6562500000000006E-2</c:v>
                </c:pt>
                <c:pt idx="25952">
                  <c:v>-0.108594</c:v>
                </c:pt>
                <c:pt idx="25953">
                  <c:v>-0.11874999999999999</c:v>
                </c:pt>
                <c:pt idx="25954">
                  <c:v>-8.59375E-2</c:v>
                </c:pt>
                <c:pt idx="25955">
                  <c:v>-7.1093799999999999E-2</c:v>
                </c:pt>
                <c:pt idx="25956">
                  <c:v>-9.7656199999999999E-2</c:v>
                </c:pt>
                <c:pt idx="25957">
                  <c:v>-8.59375E-2</c:v>
                </c:pt>
                <c:pt idx="25958">
                  <c:v>-7.4218800000000001E-2</c:v>
                </c:pt>
                <c:pt idx="25959">
                  <c:v>-9.2187500000000006E-2</c:v>
                </c:pt>
                <c:pt idx="25960">
                  <c:v>-8.9062500000000003E-2</c:v>
                </c:pt>
                <c:pt idx="25961">
                  <c:v>-0.10312499999999999</c:v>
                </c:pt>
                <c:pt idx="25962">
                  <c:v>-9.1406299999999996E-2</c:v>
                </c:pt>
                <c:pt idx="25963">
                  <c:v>-4.7656299999999999E-2</c:v>
                </c:pt>
                <c:pt idx="25964">
                  <c:v>-3.125E-2</c:v>
                </c:pt>
                <c:pt idx="25965">
                  <c:v>-9.7656199999999999E-2</c:v>
                </c:pt>
                <c:pt idx="25966">
                  <c:v>-0.1125</c:v>
                </c:pt>
                <c:pt idx="25967">
                  <c:v>-0.104688</c:v>
                </c:pt>
                <c:pt idx="25968">
                  <c:v>-8.6718799999999999E-2</c:v>
                </c:pt>
                <c:pt idx="25969">
                  <c:v>-7.1874999999999994E-2</c:v>
                </c:pt>
                <c:pt idx="25970">
                  <c:v>-7.4999999999999997E-2</c:v>
                </c:pt>
                <c:pt idx="25971">
                  <c:v>-2.34375E-2</c:v>
                </c:pt>
                <c:pt idx="25972">
                  <c:v>-5.3124999999999999E-2</c:v>
                </c:pt>
                <c:pt idx="25973">
                  <c:v>-0.11874999999999999</c:v>
                </c:pt>
                <c:pt idx="25974">
                  <c:v>-0.122656</c:v>
                </c:pt>
                <c:pt idx="25975">
                  <c:v>-0.107031</c:v>
                </c:pt>
                <c:pt idx="25976">
                  <c:v>-8.4375000000000006E-2</c:v>
                </c:pt>
                <c:pt idx="25977">
                  <c:v>-7.6562500000000006E-2</c:v>
                </c:pt>
                <c:pt idx="25978">
                  <c:v>-9.2968800000000004E-2</c:v>
                </c:pt>
                <c:pt idx="25979">
                  <c:v>-5.7031199999999997E-2</c:v>
                </c:pt>
                <c:pt idx="25980">
                  <c:v>-6.25E-2</c:v>
                </c:pt>
                <c:pt idx="25981">
                  <c:v>-0.101562</c:v>
                </c:pt>
                <c:pt idx="25982">
                  <c:v>-8.9843800000000001E-2</c:v>
                </c:pt>
                <c:pt idx="25983">
                  <c:v>-9.2968800000000004E-2</c:v>
                </c:pt>
                <c:pt idx="25984">
                  <c:v>-9.7656199999999999E-2</c:v>
                </c:pt>
                <c:pt idx="25985">
                  <c:v>-3.3593699999999997E-2</c:v>
                </c:pt>
                <c:pt idx="25986">
                  <c:v>-6.0156300000000003E-2</c:v>
                </c:pt>
                <c:pt idx="25987">
                  <c:v>-6.8750000000000006E-2</c:v>
                </c:pt>
                <c:pt idx="25988">
                  <c:v>-0.11093799999999999</c:v>
                </c:pt>
                <c:pt idx="25989">
                  <c:v>-0.10312499999999999</c:v>
                </c:pt>
                <c:pt idx="25990">
                  <c:v>-7.8906299999999999E-2</c:v>
                </c:pt>
                <c:pt idx="25991">
                  <c:v>-8.8281200000000004E-2</c:v>
                </c:pt>
                <c:pt idx="25992">
                  <c:v>-8.59375E-2</c:v>
                </c:pt>
                <c:pt idx="25993">
                  <c:v>2.8906299999999999E-2</c:v>
                </c:pt>
                <c:pt idx="25994">
                  <c:v>-8.6718799999999999E-2</c:v>
                </c:pt>
                <c:pt idx="25995">
                  <c:v>-0.119531</c:v>
                </c:pt>
                <c:pt idx="25996">
                  <c:v>-0.10781200000000001</c:v>
                </c:pt>
                <c:pt idx="25997">
                  <c:v>-0.107031</c:v>
                </c:pt>
                <c:pt idx="25998">
                  <c:v>-8.8281200000000004E-2</c:v>
                </c:pt>
                <c:pt idx="25999">
                  <c:v>-0.1</c:v>
                </c:pt>
                <c:pt idx="26000">
                  <c:v>-0.11093799999999999</c:v>
                </c:pt>
                <c:pt idx="26001">
                  <c:v>1.5625E-2</c:v>
                </c:pt>
                <c:pt idx="26002">
                  <c:v>-8.6718799999999999E-2</c:v>
                </c:pt>
                <c:pt idx="26003">
                  <c:v>-0.145313</c:v>
                </c:pt>
                <c:pt idx="26004">
                  <c:v>-0.12812499999999999</c:v>
                </c:pt>
                <c:pt idx="26005">
                  <c:v>-0.102344</c:v>
                </c:pt>
                <c:pt idx="26006">
                  <c:v>-0.101562</c:v>
                </c:pt>
                <c:pt idx="26007">
                  <c:v>-0.11562500000000001</c:v>
                </c:pt>
                <c:pt idx="26008">
                  <c:v>-0.108594</c:v>
                </c:pt>
                <c:pt idx="26009">
                  <c:v>9.3749999999999997E-3</c:v>
                </c:pt>
                <c:pt idx="26010">
                  <c:v>-6.1718799999999997E-2</c:v>
                </c:pt>
                <c:pt idx="26011">
                  <c:v>-0.14843799999999999</c:v>
                </c:pt>
                <c:pt idx="26012">
                  <c:v>-0.12343700000000001</c:v>
                </c:pt>
                <c:pt idx="26013">
                  <c:v>-0.114063</c:v>
                </c:pt>
                <c:pt idx="26014">
                  <c:v>-7.1874999999999994E-2</c:v>
                </c:pt>
                <c:pt idx="26015">
                  <c:v>-0.13671900000000001</c:v>
                </c:pt>
                <c:pt idx="26016">
                  <c:v>-0.121875</c:v>
                </c:pt>
                <c:pt idx="26017">
                  <c:v>-1.40625E-2</c:v>
                </c:pt>
                <c:pt idx="26018">
                  <c:v>-5.9374999999999997E-2</c:v>
                </c:pt>
                <c:pt idx="26019">
                  <c:v>-0.155469</c:v>
                </c:pt>
                <c:pt idx="26020">
                  <c:v>-0.15312500000000001</c:v>
                </c:pt>
                <c:pt idx="26021">
                  <c:v>-0.117969</c:v>
                </c:pt>
                <c:pt idx="26022">
                  <c:v>-7.9687499999999994E-2</c:v>
                </c:pt>
                <c:pt idx="26023">
                  <c:v>-0.13671900000000001</c:v>
                </c:pt>
                <c:pt idx="26024">
                  <c:v>-0.13437499999999999</c:v>
                </c:pt>
                <c:pt idx="26025">
                  <c:v>-2.1874999999999999E-2</c:v>
                </c:pt>
                <c:pt idx="26026">
                  <c:v>-3.4375000000000003E-2</c:v>
                </c:pt>
                <c:pt idx="26027">
                  <c:v>-0.11093799999999999</c:v>
                </c:pt>
                <c:pt idx="26028">
                  <c:v>-0.15390599999999999</c:v>
                </c:pt>
                <c:pt idx="26029">
                  <c:v>-0.146094</c:v>
                </c:pt>
                <c:pt idx="26030">
                  <c:v>-7.3437500000000003E-2</c:v>
                </c:pt>
                <c:pt idx="26031">
                  <c:v>-0.10312499999999999</c:v>
                </c:pt>
                <c:pt idx="26032">
                  <c:v>-0.117969</c:v>
                </c:pt>
                <c:pt idx="26033">
                  <c:v>-3.6718800000000003E-2</c:v>
                </c:pt>
                <c:pt idx="26034">
                  <c:v>-3.7499999999999999E-2</c:v>
                </c:pt>
                <c:pt idx="26035">
                  <c:v>-9.0624999999999997E-2</c:v>
                </c:pt>
                <c:pt idx="26036">
                  <c:v>-0.13828099999999999</c:v>
                </c:pt>
                <c:pt idx="26037">
                  <c:v>-0.160938</c:v>
                </c:pt>
                <c:pt idx="26038">
                  <c:v>-0.12812499999999999</c:v>
                </c:pt>
                <c:pt idx="26039">
                  <c:v>-8.4375000000000006E-2</c:v>
                </c:pt>
                <c:pt idx="26040">
                  <c:v>-8.4375000000000006E-2</c:v>
                </c:pt>
                <c:pt idx="26041">
                  <c:v>-5.46875E-2</c:v>
                </c:pt>
                <c:pt idx="26042">
                  <c:v>-2.2656300000000001E-2</c:v>
                </c:pt>
                <c:pt idx="26043">
                  <c:v>-2.0312500000000001E-2</c:v>
                </c:pt>
                <c:pt idx="26044">
                  <c:v>-2.34375E-2</c:v>
                </c:pt>
                <c:pt idx="26045">
                  <c:v>-0.104688</c:v>
                </c:pt>
                <c:pt idx="26046">
                  <c:v>-0.120313</c:v>
                </c:pt>
                <c:pt idx="26047">
                  <c:v>-4.1406199999999997E-2</c:v>
                </c:pt>
                <c:pt idx="26048">
                  <c:v>-6.0937499999999999E-2</c:v>
                </c:pt>
                <c:pt idx="26049">
                  <c:v>-0.102344</c:v>
                </c:pt>
                <c:pt idx="26050">
                  <c:v>-9.4531299999999999E-2</c:v>
                </c:pt>
                <c:pt idx="26051">
                  <c:v>-6.4843700000000004E-2</c:v>
                </c:pt>
                <c:pt idx="26052">
                  <c:v>9.3749999999999997E-3</c:v>
                </c:pt>
                <c:pt idx="26053">
                  <c:v>-2.2656300000000001E-2</c:v>
                </c:pt>
                <c:pt idx="26054">
                  <c:v>-5.0781199999999999E-2</c:v>
                </c:pt>
                <c:pt idx="26055">
                  <c:v>-7.4999999999999997E-2</c:v>
                </c:pt>
                <c:pt idx="26056">
                  <c:v>-0.13281200000000001</c:v>
                </c:pt>
                <c:pt idx="26057">
                  <c:v>-7.6562500000000006E-2</c:v>
                </c:pt>
                <c:pt idx="26058">
                  <c:v>7.8125E-3</c:v>
                </c:pt>
                <c:pt idx="26059">
                  <c:v>-4.7656299999999999E-2</c:v>
                </c:pt>
                <c:pt idx="26060">
                  <c:v>-0.13203100000000001</c:v>
                </c:pt>
                <c:pt idx="26061">
                  <c:v>-0.15</c:v>
                </c:pt>
                <c:pt idx="26062">
                  <c:v>-4.4531300000000003E-2</c:v>
                </c:pt>
                <c:pt idx="26063">
                  <c:v>3.9843700000000003E-2</c:v>
                </c:pt>
                <c:pt idx="26064">
                  <c:v>-7.8125000000000004E-4</c:v>
                </c:pt>
                <c:pt idx="26065">
                  <c:v>-2.5781200000000001E-2</c:v>
                </c:pt>
                <c:pt idx="26066">
                  <c:v>-0.108594</c:v>
                </c:pt>
                <c:pt idx="26067">
                  <c:v>-0.20624999999999999</c:v>
                </c:pt>
                <c:pt idx="26068">
                  <c:v>-0.160938</c:v>
                </c:pt>
                <c:pt idx="26069">
                  <c:v>-7.9687499999999994E-2</c:v>
                </c:pt>
                <c:pt idx="26070">
                  <c:v>-4.2968800000000001E-2</c:v>
                </c:pt>
                <c:pt idx="26071">
                  <c:v>-7.3437500000000003E-2</c:v>
                </c:pt>
                <c:pt idx="26072">
                  <c:v>-0.108594</c:v>
                </c:pt>
                <c:pt idx="26073">
                  <c:v>-9.7656199999999999E-2</c:v>
                </c:pt>
                <c:pt idx="26074">
                  <c:v>-9.6093700000000004E-2</c:v>
                </c:pt>
                <c:pt idx="26075">
                  <c:v>-6.9531300000000004E-2</c:v>
                </c:pt>
                <c:pt idx="26076">
                  <c:v>-3.0468800000000001E-2</c:v>
                </c:pt>
                <c:pt idx="26077">
                  <c:v>-0.102344</c:v>
                </c:pt>
                <c:pt idx="26078">
                  <c:v>-8.9843800000000001E-2</c:v>
                </c:pt>
                <c:pt idx="26079">
                  <c:v>-7.3437500000000003E-2</c:v>
                </c:pt>
                <c:pt idx="26080">
                  <c:v>-0.10625</c:v>
                </c:pt>
                <c:pt idx="26081">
                  <c:v>-7.9687499999999994E-2</c:v>
                </c:pt>
                <c:pt idx="26082">
                  <c:v>-4.2187500000000003E-2</c:v>
                </c:pt>
                <c:pt idx="26083">
                  <c:v>-8.5156300000000004E-2</c:v>
                </c:pt>
                <c:pt idx="26084">
                  <c:v>-5.7031199999999997E-2</c:v>
                </c:pt>
                <c:pt idx="26085">
                  <c:v>-0.102344</c:v>
                </c:pt>
                <c:pt idx="26086">
                  <c:v>-9.2187500000000006E-2</c:v>
                </c:pt>
                <c:pt idx="26087">
                  <c:v>-9.4531299999999999E-2</c:v>
                </c:pt>
                <c:pt idx="26088">
                  <c:v>-7.8125E-2</c:v>
                </c:pt>
                <c:pt idx="26089">
                  <c:v>-2.5000000000000001E-2</c:v>
                </c:pt>
                <c:pt idx="26090">
                  <c:v>-2.8125000000000001E-2</c:v>
                </c:pt>
                <c:pt idx="26091">
                  <c:v>-0.12734400000000001</c:v>
                </c:pt>
                <c:pt idx="26092">
                  <c:v>-0.10625</c:v>
                </c:pt>
                <c:pt idx="26093">
                  <c:v>-0.11328100000000001</c:v>
                </c:pt>
                <c:pt idx="26094">
                  <c:v>-0.109375</c:v>
                </c:pt>
                <c:pt idx="26095">
                  <c:v>-9.2968800000000004E-2</c:v>
                </c:pt>
                <c:pt idx="26096">
                  <c:v>-5.2343800000000003E-2</c:v>
                </c:pt>
                <c:pt idx="26097">
                  <c:v>-4.0625000000000001E-2</c:v>
                </c:pt>
                <c:pt idx="26098">
                  <c:v>-4.0625000000000001E-2</c:v>
                </c:pt>
                <c:pt idx="26099">
                  <c:v>-0.120313</c:v>
                </c:pt>
                <c:pt idx="26100">
                  <c:v>-0.10781200000000001</c:v>
                </c:pt>
                <c:pt idx="26101">
                  <c:v>-0.11328100000000001</c:v>
                </c:pt>
                <c:pt idx="26102">
                  <c:v>-9.8437499999999997E-2</c:v>
                </c:pt>
                <c:pt idx="26103">
                  <c:v>-6.8750000000000006E-2</c:v>
                </c:pt>
                <c:pt idx="26104">
                  <c:v>-9.5312499999999994E-2</c:v>
                </c:pt>
                <c:pt idx="26105">
                  <c:v>-0.10781200000000001</c:v>
                </c:pt>
                <c:pt idx="26106">
                  <c:v>-8.9843800000000001E-2</c:v>
                </c:pt>
                <c:pt idx="26107">
                  <c:v>-2.7343800000000001E-2</c:v>
                </c:pt>
                <c:pt idx="26108">
                  <c:v>-5.6250000000000001E-2</c:v>
                </c:pt>
                <c:pt idx="26109">
                  <c:v>-0.111719</c:v>
                </c:pt>
                <c:pt idx="26110">
                  <c:v>-0.167188</c:v>
                </c:pt>
                <c:pt idx="26111">
                  <c:v>-8.2812499999999997E-2</c:v>
                </c:pt>
                <c:pt idx="26112">
                  <c:v>-7.3437500000000003E-2</c:v>
                </c:pt>
                <c:pt idx="26113">
                  <c:v>-0.109375</c:v>
                </c:pt>
                <c:pt idx="26114">
                  <c:v>-9.2968800000000004E-2</c:v>
                </c:pt>
                <c:pt idx="26115">
                  <c:v>-4.9218699999999997E-2</c:v>
                </c:pt>
                <c:pt idx="26116">
                  <c:v>-7.4218800000000001E-2</c:v>
                </c:pt>
                <c:pt idx="26117">
                  <c:v>-3.4375000000000003E-2</c:v>
                </c:pt>
                <c:pt idx="26118">
                  <c:v>-6.1718799999999997E-2</c:v>
                </c:pt>
                <c:pt idx="26119">
                  <c:v>-6.25E-2</c:v>
                </c:pt>
                <c:pt idx="26120">
                  <c:v>-0.14765600000000001</c:v>
                </c:pt>
                <c:pt idx="26121">
                  <c:v>-0.125</c:v>
                </c:pt>
                <c:pt idx="26122">
                  <c:v>-0.1</c:v>
                </c:pt>
                <c:pt idx="26123">
                  <c:v>4.2187500000000003E-2</c:v>
                </c:pt>
                <c:pt idx="26124">
                  <c:v>-8.6718799999999999E-2</c:v>
                </c:pt>
                <c:pt idx="26125">
                  <c:v>-0.17421900000000001</c:v>
                </c:pt>
                <c:pt idx="26126">
                  <c:v>-0.13750000000000001</c:v>
                </c:pt>
                <c:pt idx="26127">
                  <c:v>2.2656200000000001E-2</c:v>
                </c:pt>
                <c:pt idx="26128">
                  <c:v>1.9531199999999999E-2</c:v>
                </c:pt>
                <c:pt idx="26129">
                  <c:v>-0.1</c:v>
                </c:pt>
                <c:pt idx="26130">
                  <c:v>-0.17578099999999999</c:v>
                </c:pt>
                <c:pt idx="26131">
                  <c:v>-0.117188</c:v>
                </c:pt>
                <c:pt idx="26132">
                  <c:v>-5.9374999999999997E-2</c:v>
                </c:pt>
                <c:pt idx="26133">
                  <c:v>-0.100781</c:v>
                </c:pt>
                <c:pt idx="26134">
                  <c:v>-9.2968800000000004E-2</c:v>
                </c:pt>
                <c:pt idx="26135">
                  <c:v>-7.8906299999999999E-2</c:v>
                </c:pt>
                <c:pt idx="26136">
                  <c:v>-8.4375000000000006E-2</c:v>
                </c:pt>
                <c:pt idx="26137">
                  <c:v>-5.7031199999999997E-2</c:v>
                </c:pt>
                <c:pt idx="26138">
                  <c:v>-6.1718799999999997E-2</c:v>
                </c:pt>
                <c:pt idx="26139">
                  <c:v>-0.05</c:v>
                </c:pt>
                <c:pt idx="26140">
                  <c:v>-8.8281200000000004E-2</c:v>
                </c:pt>
                <c:pt idx="26141">
                  <c:v>-7.7343800000000004E-2</c:v>
                </c:pt>
                <c:pt idx="26142">
                  <c:v>-4.8437500000000001E-2</c:v>
                </c:pt>
                <c:pt idx="26143">
                  <c:v>-6.3281299999999999E-2</c:v>
                </c:pt>
                <c:pt idx="26144">
                  <c:v>-7.1874999999999994E-2</c:v>
                </c:pt>
                <c:pt idx="26145">
                  <c:v>-3.90625E-3</c:v>
                </c:pt>
                <c:pt idx="26146">
                  <c:v>-2.34375E-2</c:v>
                </c:pt>
                <c:pt idx="26147">
                  <c:v>-9.375E-2</c:v>
                </c:pt>
                <c:pt idx="26148">
                  <c:v>-0.107031</c:v>
                </c:pt>
                <c:pt idx="26149">
                  <c:v>-6.8750000000000006E-2</c:v>
                </c:pt>
                <c:pt idx="26150">
                  <c:v>-7.2656200000000004E-2</c:v>
                </c:pt>
                <c:pt idx="26151">
                  <c:v>-7.1093799999999999E-2</c:v>
                </c:pt>
                <c:pt idx="26152">
                  <c:v>-6.0937499999999999E-2</c:v>
                </c:pt>
                <c:pt idx="26153">
                  <c:v>1.2500000000000001E-2</c:v>
                </c:pt>
                <c:pt idx="26154">
                  <c:v>-2.5000000000000001E-2</c:v>
                </c:pt>
                <c:pt idx="26155">
                  <c:v>-0.15312500000000001</c:v>
                </c:pt>
                <c:pt idx="26156">
                  <c:v>-0.140625</c:v>
                </c:pt>
                <c:pt idx="26157">
                  <c:v>-7.1093799999999999E-2</c:v>
                </c:pt>
                <c:pt idx="26158">
                  <c:v>-6.3281299999999999E-2</c:v>
                </c:pt>
                <c:pt idx="26159">
                  <c:v>-8.6718799999999999E-2</c:v>
                </c:pt>
                <c:pt idx="26160">
                  <c:v>-8.3593799999999996E-2</c:v>
                </c:pt>
                <c:pt idx="26161">
                  <c:v>1.2500000000000001E-2</c:v>
                </c:pt>
                <c:pt idx="26162">
                  <c:v>-2.34375E-2</c:v>
                </c:pt>
                <c:pt idx="26163">
                  <c:v>-6.25E-2</c:v>
                </c:pt>
                <c:pt idx="26164">
                  <c:v>-8.9062500000000003E-2</c:v>
                </c:pt>
                <c:pt idx="26165">
                  <c:v>-0.114844</c:v>
                </c:pt>
                <c:pt idx="26166">
                  <c:v>-8.0468700000000004E-2</c:v>
                </c:pt>
                <c:pt idx="26167">
                  <c:v>1.48437E-2</c:v>
                </c:pt>
                <c:pt idx="26168">
                  <c:v>-3.1250000000000002E-3</c:v>
                </c:pt>
                <c:pt idx="26169">
                  <c:v>-0.192188</c:v>
                </c:pt>
                <c:pt idx="26170">
                  <c:v>-0.13125000000000001</c:v>
                </c:pt>
                <c:pt idx="26171">
                  <c:v>-5.46875E-2</c:v>
                </c:pt>
                <c:pt idx="26172">
                  <c:v>-7.8125000000000004E-4</c:v>
                </c:pt>
                <c:pt idx="26173">
                  <c:v>-7.3437500000000003E-2</c:v>
                </c:pt>
                <c:pt idx="26174">
                  <c:v>-2.5000000000000001E-2</c:v>
                </c:pt>
                <c:pt idx="26175">
                  <c:v>-6.0156300000000003E-2</c:v>
                </c:pt>
                <c:pt idx="26176">
                  <c:v>-8.0468700000000004E-2</c:v>
                </c:pt>
                <c:pt idx="26177">
                  <c:v>-9.5312499999999994E-2</c:v>
                </c:pt>
                <c:pt idx="26178">
                  <c:v>-0.166406</c:v>
                </c:pt>
                <c:pt idx="26179">
                  <c:v>-0.11093799999999999</c:v>
                </c:pt>
                <c:pt idx="26180">
                  <c:v>-8.9062500000000003E-2</c:v>
                </c:pt>
                <c:pt idx="26181">
                  <c:v>-0.1</c:v>
                </c:pt>
                <c:pt idx="26182">
                  <c:v>-0.107031</c:v>
                </c:pt>
                <c:pt idx="26183">
                  <c:v>-8.8281200000000004E-2</c:v>
                </c:pt>
                <c:pt idx="26184">
                  <c:v>-8.5156300000000004E-2</c:v>
                </c:pt>
                <c:pt idx="26185">
                  <c:v>-8.0468700000000004E-2</c:v>
                </c:pt>
                <c:pt idx="26186">
                  <c:v>-8.2812499999999997E-2</c:v>
                </c:pt>
                <c:pt idx="26187">
                  <c:v>-7.6562500000000006E-2</c:v>
                </c:pt>
                <c:pt idx="26188">
                  <c:v>-9.2187500000000006E-2</c:v>
                </c:pt>
                <c:pt idx="26189">
                  <c:v>-7.9687499999999994E-2</c:v>
                </c:pt>
                <c:pt idx="26190">
                  <c:v>-7.8125E-2</c:v>
                </c:pt>
                <c:pt idx="26191">
                  <c:v>-9.6093700000000004E-2</c:v>
                </c:pt>
                <c:pt idx="26192">
                  <c:v>-8.5156300000000004E-2</c:v>
                </c:pt>
                <c:pt idx="26193">
                  <c:v>-7.3437500000000003E-2</c:v>
                </c:pt>
                <c:pt idx="26194">
                  <c:v>-2.1093799999999999E-2</c:v>
                </c:pt>
                <c:pt idx="26195">
                  <c:v>-0.117188</c:v>
                </c:pt>
                <c:pt idx="26196">
                  <c:v>-0.104688</c:v>
                </c:pt>
                <c:pt idx="26197">
                  <c:v>-9.5312499999999994E-2</c:v>
                </c:pt>
                <c:pt idx="26198">
                  <c:v>-9.375E-2</c:v>
                </c:pt>
                <c:pt idx="26199">
                  <c:v>-8.9062500000000003E-2</c:v>
                </c:pt>
                <c:pt idx="26200">
                  <c:v>-6.0156300000000003E-2</c:v>
                </c:pt>
                <c:pt idx="26201">
                  <c:v>-6.4843700000000004E-2</c:v>
                </c:pt>
                <c:pt idx="26202">
                  <c:v>2.3437499999999999E-3</c:v>
                </c:pt>
                <c:pt idx="26203">
                  <c:v>-0.111719</c:v>
                </c:pt>
                <c:pt idx="26204">
                  <c:v>-0.11874999999999999</c:v>
                </c:pt>
                <c:pt idx="26205">
                  <c:v>-5.6250000000000001E-2</c:v>
                </c:pt>
                <c:pt idx="26206">
                  <c:v>-0.104688</c:v>
                </c:pt>
                <c:pt idx="26207">
                  <c:v>-0.117969</c:v>
                </c:pt>
                <c:pt idx="26208">
                  <c:v>-0.1</c:v>
                </c:pt>
                <c:pt idx="26209">
                  <c:v>-4.7656299999999999E-2</c:v>
                </c:pt>
                <c:pt idx="26210">
                  <c:v>2.1093799999999999E-2</c:v>
                </c:pt>
                <c:pt idx="26211">
                  <c:v>-0.108594</c:v>
                </c:pt>
                <c:pt idx="26212">
                  <c:v>-9.2187500000000006E-2</c:v>
                </c:pt>
                <c:pt idx="26213">
                  <c:v>-5.9374999999999997E-2</c:v>
                </c:pt>
                <c:pt idx="26214">
                  <c:v>-0.10625</c:v>
                </c:pt>
                <c:pt idx="26215">
                  <c:v>-9.8437499999999997E-2</c:v>
                </c:pt>
                <c:pt idx="26216">
                  <c:v>-7.8906299999999999E-2</c:v>
                </c:pt>
                <c:pt idx="26217">
                  <c:v>-7.4218800000000001E-2</c:v>
                </c:pt>
                <c:pt idx="26218">
                  <c:v>1.5625E-2</c:v>
                </c:pt>
                <c:pt idx="26219">
                  <c:v>-9.1406299999999996E-2</c:v>
                </c:pt>
                <c:pt idx="26220">
                  <c:v>-9.6093700000000004E-2</c:v>
                </c:pt>
                <c:pt idx="26221">
                  <c:v>-8.59375E-2</c:v>
                </c:pt>
                <c:pt idx="26222">
                  <c:v>-0.101562</c:v>
                </c:pt>
                <c:pt idx="26223">
                  <c:v>-8.9062500000000003E-2</c:v>
                </c:pt>
                <c:pt idx="26224">
                  <c:v>-0.117188</c:v>
                </c:pt>
                <c:pt idx="26225">
                  <c:v>-0.103906</c:v>
                </c:pt>
                <c:pt idx="26226">
                  <c:v>-1.3281299999999999E-2</c:v>
                </c:pt>
                <c:pt idx="26227">
                  <c:v>-0.103906</c:v>
                </c:pt>
                <c:pt idx="26228">
                  <c:v>-0.12109399999999999</c:v>
                </c:pt>
                <c:pt idx="26229">
                  <c:v>-8.8281200000000004E-2</c:v>
                </c:pt>
                <c:pt idx="26230">
                  <c:v>-9.7656199999999999E-2</c:v>
                </c:pt>
                <c:pt idx="26231">
                  <c:v>-0.1</c:v>
                </c:pt>
                <c:pt idx="26232">
                  <c:v>-0.12656300000000001</c:v>
                </c:pt>
                <c:pt idx="26233">
                  <c:v>-0.120313</c:v>
                </c:pt>
                <c:pt idx="26234">
                  <c:v>1.7968700000000001E-2</c:v>
                </c:pt>
                <c:pt idx="26235">
                  <c:v>-0.1</c:v>
                </c:pt>
                <c:pt idx="26236">
                  <c:v>-0.13828099999999999</c:v>
                </c:pt>
                <c:pt idx="26237">
                  <c:v>-0.10546899999999999</c:v>
                </c:pt>
                <c:pt idx="26238">
                  <c:v>-5.0781199999999999E-2</c:v>
                </c:pt>
                <c:pt idx="26239">
                  <c:v>-8.3593799999999996E-2</c:v>
                </c:pt>
                <c:pt idx="26240">
                  <c:v>-9.7656199999999999E-2</c:v>
                </c:pt>
                <c:pt idx="26241">
                  <c:v>-6.4843700000000004E-2</c:v>
                </c:pt>
                <c:pt idx="26242">
                  <c:v>2.8906299999999999E-2</c:v>
                </c:pt>
                <c:pt idx="26243">
                  <c:v>-0.10312499999999999</c:v>
                </c:pt>
                <c:pt idx="26244">
                  <c:v>-0.129688</c:v>
                </c:pt>
                <c:pt idx="26245">
                  <c:v>-9.7656199999999999E-2</c:v>
                </c:pt>
                <c:pt idx="26246">
                  <c:v>-8.2031199999999999E-2</c:v>
                </c:pt>
                <c:pt idx="26247">
                  <c:v>-8.8281200000000004E-2</c:v>
                </c:pt>
                <c:pt idx="26248">
                  <c:v>-7.9687499999999994E-2</c:v>
                </c:pt>
                <c:pt idx="26249">
                  <c:v>-8.5156300000000004E-2</c:v>
                </c:pt>
                <c:pt idx="26250">
                  <c:v>-5.1562499999999997E-2</c:v>
                </c:pt>
                <c:pt idx="26251">
                  <c:v>-0.11562500000000001</c:v>
                </c:pt>
                <c:pt idx="26252">
                  <c:v>-9.5312499999999994E-2</c:v>
                </c:pt>
                <c:pt idx="26253">
                  <c:v>-7.5781299999999996E-2</c:v>
                </c:pt>
                <c:pt idx="26254">
                  <c:v>-7.9687499999999994E-2</c:v>
                </c:pt>
                <c:pt idx="26255">
                  <c:v>-4.4531300000000003E-2</c:v>
                </c:pt>
                <c:pt idx="26256">
                  <c:v>-6.3281299999999999E-2</c:v>
                </c:pt>
                <c:pt idx="26257">
                  <c:v>-0.104688</c:v>
                </c:pt>
                <c:pt idx="26258">
                  <c:v>-0.117969</c:v>
                </c:pt>
                <c:pt idx="26259">
                  <c:v>-9.2187500000000006E-2</c:v>
                </c:pt>
                <c:pt idx="26260">
                  <c:v>-8.6718799999999999E-2</c:v>
                </c:pt>
                <c:pt idx="26261">
                  <c:v>-8.9843800000000001E-2</c:v>
                </c:pt>
                <c:pt idx="26262">
                  <c:v>-7.7343800000000004E-2</c:v>
                </c:pt>
                <c:pt idx="26263">
                  <c:v>-6.1718799999999997E-2</c:v>
                </c:pt>
                <c:pt idx="26264">
                  <c:v>-5.6250000000000001E-2</c:v>
                </c:pt>
                <c:pt idx="26265">
                  <c:v>-0.122656</c:v>
                </c:pt>
                <c:pt idx="26266">
                  <c:v>-0.10781200000000001</c:v>
                </c:pt>
                <c:pt idx="26267">
                  <c:v>-9.8437499999999997E-2</c:v>
                </c:pt>
                <c:pt idx="26268">
                  <c:v>-9.7656199999999999E-2</c:v>
                </c:pt>
                <c:pt idx="26269">
                  <c:v>-7.8125E-2</c:v>
                </c:pt>
                <c:pt idx="26270">
                  <c:v>-7.7343800000000004E-2</c:v>
                </c:pt>
                <c:pt idx="26271">
                  <c:v>-8.0468700000000004E-2</c:v>
                </c:pt>
                <c:pt idx="26272">
                  <c:v>-7.7343800000000004E-2</c:v>
                </c:pt>
                <c:pt idx="26273">
                  <c:v>-9.4531299999999999E-2</c:v>
                </c:pt>
                <c:pt idx="26274">
                  <c:v>-0.1</c:v>
                </c:pt>
                <c:pt idx="26275">
                  <c:v>-9.4531299999999999E-2</c:v>
                </c:pt>
                <c:pt idx="26276">
                  <c:v>-8.6718799999999999E-2</c:v>
                </c:pt>
                <c:pt idx="26277">
                  <c:v>-7.8125E-2</c:v>
                </c:pt>
                <c:pt idx="26278">
                  <c:v>-7.4999999999999997E-2</c:v>
                </c:pt>
                <c:pt idx="26279">
                  <c:v>-0.101562</c:v>
                </c:pt>
                <c:pt idx="26280">
                  <c:v>-7.9687499999999994E-2</c:v>
                </c:pt>
                <c:pt idx="26281">
                  <c:v>-8.9062500000000003E-2</c:v>
                </c:pt>
                <c:pt idx="26282">
                  <c:v>-9.8437499999999997E-2</c:v>
                </c:pt>
                <c:pt idx="26283">
                  <c:v>-9.0624999999999997E-2</c:v>
                </c:pt>
                <c:pt idx="26284">
                  <c:v>-8.6718799999999999E-2</c:v>
                </c:pt>
                <c:pt idx="26285">
                  <c:v>-5.0781199999999999E-2</c:v>
                </c:pt>
                <c:pt idx="26286">
                  <c:v>-7.4218800000000001E-2</c:v>
                </c:pt>
                <c:pt idx="26287">
                  <c:v>-0.100781</c:v>
                </c:pt>
                <c:pt idx="26288">
                  <c:v>-9.5312499999999994E-2</c:v>
                </c:pt>
                <c:pt idx="26289">
                  <c:v>-9.2968800000000004E-2</c:v>
                </c:pt>
                <c:pt idx="26290">
                  <c:v>-9.4531299999999999E-2</c:v>
                </c:pt>
                <c:pt idx="26291">
                  <c:v>-9.6093700000000004E-2</c:v>
                </c:pt>
                <c:pt idx="26292">
                  <c:v>-8.0468700000000004E-2</c:v>
                </c:pt>
                <c:pt idx="26293">
                  <c:v>-6.0156300000000003E-2</c:v>
                </c:pt>
                <c:pt idx="26294">
                  <c:v>-0.111719</c:v>
                </c:pt>
                <c:pt idx="26295">
                  <c:v>-0.114063</c:v>
                </c:pt>
                <c:pt idx="26296">
                  <c:v>-7.8125E-2</c:v>
                </c:pt>
                <c:pt idx="26297">
                  <c:v>-0.10546899999999999</c:v>
                </c:pt>
                <c:pt idx="26298">
                  <c:v>-0.108594</c:v>
                </c:pt>
                <c:pt idx="26299">
                  <c:v>-6.4843700000000004E-2</c:v>
                </c:pt>
                <c:pt idx="26300">
                  <c:v>-7.8125E-2</c:v>
                </c:pt>
                <c:pt idx="26301">
                  <c:v>-7.3437500000000003E-2</c:v>
                </c:pt>
                <c:pt idx="26302">
                  <c:v>-0.10546899999999999</c:v>
                </c:pt>
                <c:pt idx="26303">
                  <c:v>-8.8281200000000004E-2</c:v>
                </c:pt>
                <c:pt idx="26304">
                  <c:v>-8.5156300000000004E-2</c:v>
                </c:pt>
                <c:pt idx="26305">
                  <c:v>-0.107031</c:v>
                </c:pt>
                <c:pt idx="26306">
                  <c:v>-9.8437499999999997E-2</c:v>
                </c:pt>
                <c:pt idx="26307">
                  <c:v>-1.7968700000000001E-2</c:v>
                </c:pt>
                <c:pt idx="26308">
                  <c:v>-5.9374999999999997E-2</c:v>
                </c:pt>
                <c:pt idx="26309">
                  <c:v>-6.3281299999999999E-2</c:v>
                </c:pt>
                <c:pt idx="26310">
                  <c:v>-9.7656199999999999E-2</c:v>
                </c:pt>
                <c:pt idx="26311">
                  <c:v>-7.7343800000000004E-2</c:v>
                </c:pt>
                <c:pt idx="26312">
                  <c:v>-8.0468700000000004E-2</c:v>
                </c:pt>
                <c:pt idx="26313">
                  <c:v>-9.0624999999999997E-2</c:v>
                </c:pt>
                <c:pt idx="26314">
                  <c:v>-4.0625000000000001E-2</c:v>
                </c:pt>
                <c:pt idx="26315">
                  <c:v>-2.8125000000000001E-2</c:v>
                </c:pt>
                <c:pt idx="26316">
                  <c:v>-6.7968799999999996E-2</c:v>
                </c:pt>
                <c:pt idx="26317">
                  <c:v>-5.8593800000000001E-2</c:v>
                </c:pt>
                <c:pt idx="26318">
                  <c:v>-9.1406299999999996E-2</c:v>
                </c:pt>
                <c:pt idx="26319">
                  <c:v>-7.3437500000000003E-2</c:v>
                </c:pt>
                <c:pt idx="26320">
                  <c:v>-8.6718799999999999E-2</c:v>
                </c:pt>
                <c:pt idx="26321">
                  <c:v>-8.9843800000000001E-2</c:v>
                </c:pt>
                <c:pt idx="26322">
                  <c:v>-3.7499999999999999E-2</c:v>
                </c:pt>
                <c:pt idx="26323">
                  <c:v>-2.4218799999999999E-2</c:v>
                </c:pt>
                <c:pt idx="26324">
                  <c:v>-0.103906</c:v>
                </c:pt>
                <c:pt idx="26325">
                  <c:v>-7.1874999999999994E-2</c:v>
                </c:pt>
                <c:pt idx="26326">
                  <c:v>-0.119531</c:v>
                </c:pt>
                <c:pt idx="26327">
                  <c:v>-3.8281299999999997E-2</c:v>
                </c:pt>
                <c:pt idx="26328">
                  <c:v>-7.5781299999999996E-2</c:v>
                </c:pt>
                <c:pt idx="26329">
                  <c:v>-0.13281200000000001</c:v>
                </c:pt>
                <c:pt idx="26330">
                  <c:v>-7.4999999999999997E-2</c:v>
                </c:pt>
                <c:pt idx="26331">
                  <c:v>-3.8281299999999997E-2</c:v>
                </c:pt>
                <c:pt idx="26332">
                  <c:v>-5.6250000000000001E-2</c:v>
                </c:pt>
                <c:pt idx="26333">
                  <c:v>-2.8125000000000001E-2</c:v>
                </c:pt>
                <c:pt idx="26334">
                  <c:v>-0.120313</c:v>
                </c:pt>
                <c:pt idx="26335">
                  <c:v>-0.13281200000000001</c:v>
                </c:pt>
                <c:pt idx="26336">
                  <c:v>-7.7343800000000004E-2</c:v>
                </c:pt>
                <c:pt idx="26337">
                  <c:v>-9.5312499999999994E-2</c:v>
                </c:pt>
                <c:pt idx="26338">
                  <c:v>-0.101562</c:v>
                </c:pt>
                <c:pt idx="26339">
                  <c:v>-9.7656199999999999E-2</c:v>
                </c:pt>
                <c:pt idx="26340">
                  <c:v>-7.9687499999999994E-2</c:v>
                </c:pt>
                <c:pt idx="26341">
                  <c:v>8.5937500000000007E-3</c:v>
                </c:pt>
                <c:pt idx="26342">
                  <c:v>-3.0468800000000001E-2</c:v>
                </c:pt>
                <c:pt idx="26343">
                  <c:v>-8.4375000000000006E-2</c:v>
                </c:pt>
                <c:pt idx="26344">
                  <c:v>-3.125E-2</c:v>
                </c:pt>
                <c:pt idx="26345">
                  <c:v>-0.141406</c:v>
                </c:pt>
                <c:pt idx="26346">
                  <c:v>-0.13906199999999999</c:v>
                </c:pt>
                <c:pt idx="26347">
                  <c:v>-6.7968799999999996E-2</c:v>
                </c:pt>
                <c:pt idx="26348">
                  <c:v>2.3437499999999999E-3</c:v>
                </c:pt>
                <c:pt idx="26349">
                  <c:v>-0.102344</c:v>
                </c:pt>
                <c:pt idx="26350">
                  <c:v>-0.15312500000000001</c:v>
                </c:pt>
                <c:pt idx="26351">
                  <c:v>-0.13828099999999999</c:v>
                </c:pt>
                <c:pt idx="26352">
                  <c:v>-4.4531300000000003E-2</c:v>
                </c:pt>
                <c:pt idx="26353">
                  <c:v>2.4218699999999999E-2</c:v>
                </c:pt>
                <c:pt idx="26354">
                  <c:v>-7.9687499999999994E-2</c:v>
                </c:pt>
                <c:pt idx="26355">
                  <c:v>9.4531199999999996E-2</c:v>
                </c:pt>
                <c:pt idx="26356">
                  <c:v>-7.3437500000000003E-2</c:v>
                </c:pt>
                <c:pt idx="26357">
                  <c:v>-0.24843699999999999</c:v>
                </c:pt>
                <c:pt idx="26358">
                  <c:v>-0.21093799999999999</c:v>
                </c:pt>
                <c:pt idx="26359">
                  <c:v>-0.13671900000000001</c:v>
                </c:pt>
                <c:pt idx="26360">
                  <c:v>-1.6406299999999999E-2</c:v>
                </c:pt>
                <c:pt idx="26361">
                  <c:v>-4.6874999999999998E-3</c:v>
                </c:pt>
                <c:pt idx="26362">
                  <c:v>-0.14843799999999999</c:v>
                </c:pt>
                <c:pt idx="26363">
                  <c:v>-0.16250000000000001</c:v>
                </c:pt>
                <c:pt idx="26364">
                  <c:v>-0.102344</c:v>
                </c:pt>
                <c:pt idx="26365">
                  <c:v>-7.5781299999999996E-2</c:v>
                </c:pt>
                <c:pt idx="26366">
                  <c:v>-0.110156</c:v>
                </c:pt>
                <c:pt idx="26367">
                  <c:v>-0.10781200000000001</c:v>
                </c:pt>
                <c:pt idx="26368">
                  <c:v>-7.8906299999999999E-2</c:v>
                </c:pt>
                <c:pt idx="26369">
                  <c:v>-0.108594</c:v>
                </c:pt>
                <c:pt idx="26370">
                  <c:v>-8.4375000000000006E-2</c:v>
                </c:pt>
                <c:pt idx="26371">
                  <c:v>-8.5156300000000004E-2</c:v>
                </c:pt>
                <c:pt idx="26372">
                  <c:v>-9.375E-2</c:v>
                </c:pt>
                <c:pt idx="26373">
                  <c:v>-9.8437499999999997E-2</c:v>
                </c:pt>
                <c:pt idx="26374">
                  <c:v>-0.10312499999999999</c:v>
                </c:pt>
                <c:pt idx="26375">
                  <c:v>-9.375E-2</c:v>
                </c:pt>
                <c:pt idx="26376">
                  <c:v>-0.107031</c:v>
                </c:pt>
                <c:pt idx="26377">
                  <c:v>-5.3906299999999997E-2</c:v>
                </c:pt>
                <c:pt idx="26378">
                  <c:v>-5.5468799999999999E-2</c:v>
                </c:pt>
                <c:pt idx="26379">
                  <c:v>-9.8437499999999997E-2</c:v>
                </c:pt>
                <c:pt idx="26380">
                  <c:v>-0.135156</c:v>
                </c:pt>
                <c:pt idx="26381">
                  <c:v>-8.9062500000000003E-2</c:v>
                </c:pt>
                <c:pt idx="26382">
                  <c:v>-8.6718799999999999E-2</c:v>
                </c:pt>
                <c:pt idx="26383">
                  <c:v>-9.1406299999999996E-2</c:v>
                </c:pt>
                <c:pt idx="26384">
                  <c:v>-8.4375000000000006E-2</c:v>
                </c:pt>
                <c:pt idx="26385">
                  <c:v>-3.3593699999999997E-2</c:v>
                </c:pt>
                <c:pt idx="26386">
                  <c:v>-6.1718799999999997E-2</c:v>
                </c:pt>
                <c:pt idx="26387">
                  <c:v>-9.1406299999999996E-2</c:v>
                </c:pt>
                <c:pt idx="26388">
                  <c:v>-0.10312499999999999</c:v>
                </c:pt>
                <c:pt idx="26389">
                  <c:v>-6.7187499999999997E-2</c:v>
                </c:pt>
                <c:pt idx="26390">
                  <c:v>-2.1093799999999999E-2</c:v>
                </c:pt>
                <c:pt idx="26391">
                  <c:v>-9.5312499999999994E-2</c:v>
                </c:pt>
                <c:pt idx="26392">
                  <c:v>-0.11093799999999999</c:v>
                </c:pt>
                <c:pt idx="26393">
                  <c:v>-6.6406199999999999E-2</c:v>
                </c:pt>
                <c:pt idx="26394">
                  <c:v>-4.6874999999999998E-3</c:v>
                </c:pt>
                <c:pt idx="26395">
                  <c:v>-7.1874999999999994E-2</c:v>
                </c:pt>
                <c:pt idx="26396">
                  <c:v>-0.15781300000000001</c:v>
                </c:pt>
                <c:pt idx="26397">
                  <c:v>-0.1125</c:v>
                </c:pt>
                <c:pt idx="26398">
                  <c:v>-1.3281299999999999E-2</c:v>
                </c:pt>
                <c:pt idx="26399">
                  <c:v>-0.13125000000000001</c:v>
                </c:pt>
                <c:pt idx="26400">
                  <c:v>-0.140625</c:v>
                </c:pt>
                <c:pt idx="26401">
                  <c:v>-7.03125E-2</c:v>
                </c:pt>
                <c:pt idx="26402">
                  <c:v>2.0312500000000001E-2</c:v>
                </c:pt>
                <c:pt idx="26403">
                  <c:v>-5.7812500000000003E-2</c:v>
                </c:pt>
                <c:pt idx="26404">
                  <c:v>-8.5156300000000004E-2</c:v>
                </c:pt>
                <c:pt idx="26405">
                  <c:v>-0.140625</c:v>
                </c:pt>
                <c:pt idx="26406">
                  <c:v>-9.1406299999999996E-2</c:v>
                </c:pt>
                <c:pt idx="26407">
                  <c:v>-6.6406199999999999E-2</c:v>
                </c:pt>
                <c:pt idx="26408">
                  <c:v>4.2968800000000001E-2</c:v>
                </c:pt>
                <c:pt idx="26409">
                  <c:v>-6.5625000000000003E-2</c:v>
                </c:pt>
                <c:pt idx="26410">
                  <c:v>-0.208594</c:v>
                </c:pt>
                <c:pt idx="26411">
                  <c:v>-0.12656300000000001</c:v>
                </c:pt>
                <c:pt idx="26412">
                  <c:v>-5.4687499999999997E-3</c:v>
                </c:pt>
                <c:pt idx="26413">
                  <c:v>-2.0312500000000001E-2</c:v>
                </c:pt>
                <c:pt idx="26414">
                  <c:v>-4.9218699999999997E-2</c:v>
                </c:pt>
                <c:pt idx="26415">
                  <c:v>0.17812500000000001</c:v>
                </c:pt>
                <c:pt idx="26416">
                  <c:v>1.0156200000000001E-2</c:v>
                </c:pt>
                <c:pt idx="26417">
                  <c:v>-0.100781</c:v>
                </c:pt>
                <c:pt idx="26418">
                  <c:v>-0.24374999999999999</c:v>
                </c:pt>
                <c:pt idx="26419">
                  <c:v>-0.219531</c:v>
                </c:pt>
                <c:pt idx="26420">
                  <c:v>-7.5781299999999996E-2</c:v>
                </c:pt>
                <c:pt idx="26421">
                  <c:v>-5.6250000000000001E-2</c:v>
                </c:pt>
                <c:pt idx="26422">
                  <c:v>-0.129688</c:v>
                </c:pt>
                <c:pt idx="26423">
                  <c:v>-0.119531</c:v>
                </c:pt>
                <c:pt idx="26424">
                  <c:v>-0.119531</c:v>
                </c:pt>
                <c:pt idx="26425">
                  <c:v>-0.100781</c:v>
                </c:pt>
                <c:pt idx="26426">
                  <c:v>-9.0624999999999997E-2</c:v>
                </c:pt>
                <c:pt idx="26427">
                  <c:v>-0.124219</c:v>
                </c:pt>
                <c:pt idx="26428">
                  <c:v>-9.2187500000000006E-2</c:v>
                </c:pt>
                <c:pt idx="26429">
                  <c:v>-9.6875000000000003E-2</c:v>
                </c:pt>
                <c:pt idx="26430">
                  <c:v>-8.9843800000000001E-2</c:v>
                </c:pt>
                <c:pt idx="26431">
                  <c:v>-6.7968799999999996E-2</c:v>
                </c:pt>
                <c:pt idx="26432">
                  <c:v>-3.0468800000000001E-2</c:v>
                </c:pt>
                <c:pt idx="26433">
                  <c:v>-0.110156</c:v>
                </c:pt>
                <c:pt idx="26434">
                  <c:v>-0.108594</c:v>
                </c:pt>
                <c:pt idx="26435">
                  <c:v>-9.5312499999999994E-2</c:v>
                </c:pt>
                <c:pt idx="26436">
                  <c:v>-0.10546899999999999</c:v>
                </c:pt>
                <c:pt idx="26437">
                  <c:v>-8.9843800000000001E-2</c:v>
                </c:pt>
                <c:pt idx="26438">
                  <c:v>-8.4375000000000006E-2</c:v>
                </c:pt>
                <c:pt idx="26439">
                  <c:v>-5.5468799999999999E-2</c:v>
                </c:pt>
                <c:pt idx="26440">
                  <c:v>-4.9218699999999997E-2</c:v>
                </c:pt>
                <c:pt idx="26441">
                  <c:v>-0.108594</c:v>
                </c:pt>
                <c:pt idx="26442">
                  <c:v>-0.104688</c:v>
                </c:pt>
                <c:pt idx="26443">
                  <c:v>-9.8437499999999997E-2</c:v>
                </c:pt>
                <c:pt idx="26444">
                  <c:v>-8.3593799999999996E-2</c:v>
                </c:pt>
                <c:pt idx="26445">
                  <c:v>-3.1250000000000002E-3</c:v>
                </c:pt>
                <c:pt idx="26446">
                  <c:v>-9.5312499999999994E-2</c:v>
                </c:pt>
                <c:pt idx="26447">
                  <c:v>-0.12890599999999999</c:v>
                </c:pt>
                <c:pt idx="26448">
                  <c:v>-0.12109399999999999</c:v>
                </c:pt>
                <c:pt idx="26449">
                  <c:v>-0.103906</c:v>
                </c:pt>
                <c:pt idx="26450">
                  <c:v>-0.102344</c:v>
                </c:pt>
                <c:pt idx="26451">
                  <c:v>-0.101562</c:v>
                </c:pt>
                <c:pt idx="26452">
                  <c:v>-9.2187500000000006E-2</c:v>
                </c:pt>
                <c:pt idx="26453">
                  <c:v>3.5156199999999999E-2</c:v>
                </c:pt>
                <c:pt idx="26454">
                  <c:v>-0.124219</c:v>
                </c:pt>
                <c:pt idx="26455">
                  <c:v>-0.17812500000000001</c:v>
                </c:pt>
                <c:pt idx="26456">
                  <c:v>-0.129688</c:v>
                </c:pt>
                <c:pt idx="26457">
                  <c:v>-9.8437499999999997E-2</c:v>
                </c:pt>
                <c:pt idx="26458">
                  <c:v>-8.9062500000000003E-2</c:v>
                </c:pt>
                <c:pt idx="26459">
                  <c:v>-8.2031199999999999E-2</c:v>
                </c:pt>
                <c:pt idx="26460">
                  <c:v>-8.9843800000000001E-2</c:v>
                </c:pt>
                <c:pt idx="26461">
                  <c:v>-6.2500000000000003E-3</c:v>
                </c:pt>
                <c:pt idx="26462">
                  <c:v>-0.114063</c:v>
                </c:pt>
                <c:pt idx="26463">
                  <c:v>-0.13125000000000001</c:v>
                </c:pt>
                <c:pt idx="26464">
                  <c:v>-9.7656199999999999E-2</c:v>
                </c:pt>
                <c:pt idx="26465">
                  <c:v>-8.59375E-2</c:v>
                </c:pt>
                <c:pt idx="26466">
                  <c:v>-8.9062500000000003E-2</c:v>
                </c:pt>
                <c:pt idx="26467">
                  <c:v>-6.9531300000000004E-2</c:v>
                </c:pt>
                <c:pt idx="26468">
                  <c:v>-4.9218699999999997E-2</c:v>
                </c:pt>
                <c:pt idx="26469">
                  <c:v>-2.6562499999999999E-2</c:v>
                </c:pt>
                <c:pt idx="26470">
                  <c:v>-0.11093799999999999</c:v>
                </c:pt>
                <c:pt idx="26471">
                  <c:v>-8.3593799999999996E-2</c:v>
                </c:pt>
                <c:pt idx="26472">
                  <c:v>-7.8906299999999999E-2</c:v>
                </c:pt>
                <c:pt idx="26473">
                  <c:v>-8.9062500000000003E-2</c:v>
                </c:pt>
                <c:pt idx="26474">
                  <c:v>-0.102344</c:v>
                </c:pt>
                <c:pt idx="26475">
                  <c:v>-7.1093799999999999E-2</c:v>
                </c:pt>
                <c:pt idx="26476">
                  <c:v>-6.7187499999999997E-2</c:v>
                </c:pt>
                <c:pt idx="26477">
                  <c:v>-3.9843799999999999E-2</c:v>
                </c:pt>
                <c:pt idx="26478">
                  <c:v>-0.108594</c:v>
                </c:pt>
                <c:pt idx="26479">
                  <c:v>-0.119531</c:v>
                </c:pt>
                <c:pt idx="26480">
                  <c:v>-0.100781</c:v>
                </c:pt>
                <c:pt idx="26481">
                  <c:v>-6.3281299999999999E-2</c:v>
                </c:pt>
                <c:pt idx="26482">
                  <c:v>-4.5312499999999999E-2</c:v>
                </c:pt>
                <c:pt idx="26483">
                  <c:v>-5.2343800000000003E-2</c:v>
                </c:pt>
                <c:pt idx="26484">
                  <c:v>-4.0625000000000001E-2</c:v>
                </c:pt>
                <c:pt idx="26485">
                  <c:v>-3.1250000000000002E-3</c:v>
                </c:pt>
                <c:pt idx="26486">
                  <c:v>-0.10312499999999999</c:v>
                </c:pt>
                <c:pt idx="26487">
                  <c:v>-0.13437499999999999</c:v>
                </c:pt>
                <c:pt idx="26488">
                  <c:v>-0.107031</c:v>
                </c:pt>
                <c:pt idx="26489">
                  <c:v>-9.5312499999999994E-2</c:v>
                </c:pt>
                <c:pt idx="26490">
                  <c:v>-4.7656299999999999E-2</c:v>
                </c:pt>
                <c:pt idx="26491">
                  <c:v>-0.102344</c:v>
                </c:pt>
                <c:pt idx="26492">
                  <c:v>-0.117969</c:v>
                </c:pt>
                <c:pt idx="26493">
                  <c:v>-3.5156199999999999E-2</c:v>
                </c:pt>
                <c:pt idx="26494">
                  <c:v>-5.3124999999999999E-2</c:v>
                </c:pt>
                <c:pt idx="26495">
                  <c:v>-6.7968799999999996E-2</c:v>
                </c:pt>
                <c:pt idx="26496">
                  <c:v>-7.4218800000000001E-2</c:v>
                </c:pt>
                <c:pt idx="26497">
                  <c:v>-0.13750000000000001</c:v>
                </c:pt>
                <c:pt idx="26498">
                  <c:v>-9.6093700000000004E-2</c:v>
                </c:pt>
                <c:pt idx="26499">
                  <c:v>-2.7343800000000001E-2</c:v>
                </c:pt>
                <c:pt idx="26500">
                  <c:v>-3.8281299999999997E-2</c:v>
                </c:pt>
                <c:pt idx="26501">
                  <c:v>-0.12109399999999999</c:v>
                </c:pt>
                <c:pt idx="26502">
                  <c:v>-8.3593799999999996E-2</c:v>
                </c:pt>
                <c:pt idx="26503">
                  <c:v>-2.0312500000000001E-2</c:v>
                </c:pt>
                <c:pt idx="26504">
                  <c:v>4.6874999999999998E-3</c:v>
                </c:pt>
                <c:pt idx="26505">
                  <c:v>-4.7656299999999999E-2</c:v>
                </c:pt>
                <c:pt idx="26506">
                  <c:v>-6.0156300000000003E-2</c:v>
                </c:pt>
                <c:pt idx="26507">
                  <c:v>-3.7499999999999999E-2</c:v>
                </c:pt>
                <c:pt idx="26508">
                  <c:v>-4.9218699999999997E-2</c:v>
                </c:pt>
                <c:pt idx="26509">
                  <c:v>-0.17343800000000001</c:v>
                </c:pt>
                <c:pt idx="26510">
                  <c:v>-7.8125E-3</c:v>
                </c:pt>
                <c:pt idx="26511">
                  <c:v>-7.3437500000000003E-2</c:v>
                </c:pt>
                <c:pt idx="26512">
                  <c:v>-0.15234400000000001</c:v>
                </c:pt>
                <c:pt idx="26513">
                  <c:v>-0.13750000000000001</c:v>
                </c:pt>
                <c:pt idx="26514">
                  <c:v>-9.0624999999999997E-2</c:v>
                </c:pt>
                <c:pt idx="26515">
                  <c:v>3.0468700000000001E-2</c:v>
                </c:pt>
                <c:pt idx="26516">
                  <c:v>-5.9374999999999997E-2</c:v>
                </c:pt>
                <c:pt idx="26517">
                  <c:v>-0.157031</c:v>
                </c:pt>
                <c:pt idx="26518">
                  <c:v>-0.100781</c:v>
                </c:pt>
                <c:pt idx="26519">
                  <c:v>-0.103906</c:v>
                </c:pt>
                <c:pt idx="26520">
                  <c:v>-9.0624999999999997E-2</c:v>
                </c:pt>
                <c:pt idx="26521">
                  <c:v>-0.102344</c:v>
                </c:pt>
                <c:pt idx="26522">
                  <c:v>-0.11093799999999999</c:v>
                </c:pt>
                <c:pt idx="26523">
                  <c:v>-0.101562</c:v>
                </c:pt>
                <c:pt idx="26524">
                  <c:v>-9.6093700000000004E-2</c:v>
                </c:pt>
                <c:pt idx="26525">
                  <c:v>-5.3124999999999999E-2</c:v>
                </c:pt>
                <c:pt idx="26526">
                  <c:v>-8.3593799999999996E-2</c:v>
                </c:pt>
                <c:pt idx="26527">
                  <c:v>-0.122656</c:v>
                </c:pt>
                <c:pt idx="26528">
                  <c:v>-4.2187500000000003E-2</c:v>
                </c:pt>
                <c:pt idx="26529">
                  <c:v>-8.9062500000000003E-2</c:v>
                </c:pt>
                <c:pt idx="26530">
                  <c:v>-0.10546899999999999</c:v>
                </c:pt>
                <c:pt idx="26531">
                  <c:v>-6.9531300000000004E-2</c:v>
                </c:pt>
                <c:pt idx="26532">
                  <c:v>-4.0625000000000001E-2</c:v>
                </c:pt>
                <c:pt idx="26533">
                  <c:v>-5.8593800000000001E-2</c:v>
                </c:pt>
                <c:pt idx="26534">
                  <c:v>-0.107031</c:v>
                </c:pt>
                <c:pt idx="26535">
                  <c:v>-0.12734400000000001</c:v>
                </c:pt>
                <c:pt idx="26536">
                  <c:v>-3.90625E-2</c:v>
                </c:pt>
                <c:pt idx="26537">
                  <c:v>-9.5312499999999994E-2</c:v>
                </c:pt>
                <c:pt idx="26538">
                  <c:v>-0.122656</c:v>
                </c:pt>
                <c:pt idx="26539">
                  <c:v>-5.2343800000000003E-2</c:v>
                </c:pt>
                <c:pt idx="26540">
                  <c:v>-1.4843800000000001E-2</c:v>
                </c:pt>
                <c:pt idx="26541">
                  <c:v>-4.0625000000000001E-2</c:v>
                </c:pt>
                <c:pt idx="26542">
                  <c:v>-0.11093799999999999</c:v>
                </c:pt>
                <c:pt idx="26543">
                  <c:v>-0.114063</c:v>
                </c:pt>
                <c:pt idx="26544">
                  <c:v>1.7187500000000001E-2</c:v>
                </c:pt>
                <c:pt idx="26545">
                  <c:v>-8.2031199999999999E-2</c:v>
                </c:pt>
                <c:pt idx="26546">
                  <c:v>-0.114063</c:v>
                </c:pt>
                <c:pt idx="26547">
                  <c:v>-7.4999999999999997E-2</c:v>
                </c:pt>
                <c:pt idx="26548">
                  <c:v>3.1250000000000002E-3</c:v>
                </c:pt>
                <c:pt idx="26549">
                  <c:v>-1.6406299999999999E-2</c:v>
                </c:pt>
                <c:pt idx="26550">
                  <c:v>-0.11093799999999999</c:v>
                </c:pt>
                <c:pt idx="26551">
                  <c:v>-0.135938</c:v>
                </c:pt>
                <c:pt idx="26552">
                  <c:v>-3.1250000000000002E-3</c:v>
                </c:pt>
                <c:pt idx="26553">
                  <c:v>-8.4375000000000006E-2</c:v>
                </c:pt>
                <c:pt idx="26554">
                  <c:v>-0.13281200000000001</c:v>
                </c:pt>
                <c:pt idx="26555">
                  <c:v>-7.3437500000000003E-2</c:v>
                </c:pt>
                <c:pt idx="26556">
                  <c:v>-4.6874999999999998E-3</c:v>
                </c:pt>
                <c:pt idx="26557">
                  <c:v>-1.6406299999999999E-2</c:v>
                </c:pt>
                <c:pt idx="26558">
                  <c:v>-6.4843700000000004E-2</c:v>
                </c:pt>
                <c:pt idx="26559">
                  <c:v>-0.114844</c:v>
                </c:pt>
                <c:pt idx="26560">
                  <c:v>-9.5312499999999994E-2</c:v>
                </c:pt>
                <c:pt idx="26561">
                  <c:v>-9.2187500000000006E-2</c:v>
                </c:pt>
                <c:pt idx="26562">
                  <c:v>-8.0468700000000004E-2</c:v>
                </c:pt>
                <c:pt idx="26563">
                  <c:v>-0.11874999999999999</c:v>
                </c:pt>
                <c:pt idx="26564">
                  <c:v>-9.2187500000000006E-2</c:v>
                </c:pt>
                <c:pt idx="26565">
                  <c:v>-2.5781200000000001E-2</c:v>
                </c:pt>
                <c:pt idx="26566">
                  <c:v>-6.2500000000000003E-3</c:v>
                </c:pt>
                <c:pt idx="26567">
                  <c:v>-5.9374999999999997E-2</c:v>
                </c:pt>
                <c:pt idx="26568">
                  <c:v>-0.13203100000000001</c:v>
                </c:pt>
                <c:pt idx="26569">
                  <c:v>-0.139844</c:v>
                </c:pt>
                <c:pt idx="26570">
                  <c:v>-8.59375E-2</c:v>
                </c:pt>
                <c:pt idx="26571">
                  <c:v>-6.25E-2</c:v>
                </c:pt>
                <c:pt idx="26572">
                  <c:v>-6.7187499999999997E-2</c:v>
                </c:pt>
                <c:pt idx="26573">
                  <c:v>-4.4531300000000003E-2</c:v>
                </c:pt>
                <c:pt idx="26574">
                  <c:v>-1.5625000000000001E-3</c:v>
                </c:pt>
                <c:pt idx="26575">
                  <c:v>-4.1406199999999997E-2</c:v>
                </c:pt>
                <c:pt idx="26576">
                  <c:v>-6.7968799999999996E-2</c:v>
                </c:pt>
                <c:pt idx="26577">
                  <c:v>-0.10546899999999999</c:v>
                </c:pt>
                <c:pt idx="26578">
                  <c:v>-0.14687500000000001</c:v>
                </c:pt>
                <c:pt idx="26579">
                  <c:v>-0.11874999999999999</c:v>
                </c:pt>
                <c:pt idx="26580">
                  <c:v>-7.2656200000000004E-2</c:v>
                </c:pt>
                <c:pt idx="26581">
                  <c:v>-7.4999999999999997E-2</c:v>
                </c:pt>
                <c:pt idx="26582">
                  <c:v>-0.110156</c:v>
                </c:pt>
                <c:pt idx="26583">
                  <c:v>-0.1</c:v>
                </c:pt>
                <c:pt idx="26584">
                  <c:v>-4.6093799999999997E-2</c:v>
                </c:pt>
                <c:pt idx="26585">
                  <c:v>-6.8750000000000006E-2</c:v>
                </c:pt>
                <c:pt idx="26586">
                  <c:v>-0.101562</c:v>
                </c:pt>
                <c:pt idx="26587">
                  <c:v>-0.12734400000000001</c:v>
                </c:pt>
                <c:pt idx="26588">
                  <c:v>-4.1406199999999997E-2</c:v>
                </c:pt>
                <c:pt idx="26589">
                  <c:v>-7.5781299999999996E-2</c:v>
                </c:pt>
                <c:pt idx="26590">
                  <c:v>-0.124219</c:v>
                </c:pt>
                <c:pt idx="26591">
                  <c:v>-0.140625</c:v>
                </c:pt>
                <c:pt idx="26592">
                  <c:v>-5.9374999999999997E-2</c:v>
                </c:pt>
                <c:pt idx="26593">
                  <c:v>-3.5937499999999997E-2</c:v>
                </c:pt>
                <c:pt idx="26594">
                  <c:v>-9.8437499999999997E-2</c:v>
                </c:pt>
                <c:pt idx="26595">
                  <c:v>-0.13906199999999999</c:v>
                </c:pt>
                <c:pt idx="26596">
                  <c:v>-6.0937499999999999E-2</c:v>
                </c:pt>
                <c:pt idx="26597">
                  <c:v>-4.4531300000000003E-2</c:v>
                </c:pt>
                <c:pt idx="26598">
                  <c:v>-8.0468700000000004E-2</c:v>
                </c:pt>
                <c:pt idx="26599">
                  <c:v>-0.102344</c:v>
                </c:pt>
                <c:pt idx="26600">
                  <c:v>-8.7499999999999994E-2</c:v>
                </c:pt>
                <c:pt idx="26601">
                  <c:v>-5.46875E-2</c:v>
                </c:pt>
                <c:pt idx="26602">
                  <c:v>-7.4999999999999997E-2</c:v>
                </c:pt>
                <c:pt idx="26603">
                  <c:v>-3.2031299999999999E-2</c:v>
                </c:pt>
                <c:pt idx="26604">
                  <c:v>-7.03125E-2</c:v>
                </c:pt>
                <c:pt idx="26605">
                  <c:v>-0.1125</c:v>
                </c:pt>
                <c:pt idx="26606">
                  <c:v>-3.9843799999999999E-2</c:v>
                </c:pt>
                <c:pt idx="26607">
                  <c:v>2.6562499999999999E-2</c:v>
                </c:pt>
                <c:pt idx="26608">
                  <c:v>-0.124219</c:v>
                </c:pt>
                <c:pt idx="26609">
                  <c:v>-0.15312500000000001</c:v>
                </c:pt>
                <c:pt idx="26610">
                  <c:v>-1.40625E-2</c:v>
                </c:pt>
                <c:pt idx="26611">
                  <c:v>-3.4375000000000003E-2</c:v>
                </c:pt>
                <c:pt idx="26612">
                  <c:v>-8.9062500000000003E-2</c:v>
                </c:pt>
                <c:pt idx="26613">
                  <c:v>-1.9531199999999999E-2</c:v>
                </c:pt>
                <c:pt idx="26614">
                  <c:v>-6.3281299999999999E-2</c:v>
                </c:pt>
                <c:pt idx="26615">
                  <c:v>-0.12109399999999999</c:v>
                </c:pt>
                <c:pt idx="26616">
                  <c:v>-0.186719</c:v>
                </c:pt>
                <c:pt idx="26617">
                  <c:v>-0.125</c:v>
                </c:pt>
                <c:pt idx="26618">
                  <c:v>-1.8749999999999999E-2</c:v>
                </c:pt>
                <c:pt idx="26619">
                  <c:v>-9.375E-2</c:v>
                </c:pt>
                <c:pt idx="26620">
                  <c:v>-0.10625</c:v>
                </c:pt>
                <c:pt idx="26621">
                  <c:v>-9.6875000000000003E-2</c:v>
                </c:pt>
                <c:pt idx="26622">
                  <c:v>-8.6718799999999999E-2</c:v>
                </c:pt>
                <c:pt idx="26623">
                  <c:v>-5.3906299999999997E-2</c:v>
                </c:pt>
                <c:pt idx="26624">
                  <c:v>-7.8906299999999999E-2</c:v>
                </c:pt>
                <c:pt idx="26625">
                  <c:v>-0.13125000000000001</c:v>
                </c:pt>
                <c:pt idx="26626">
                  <c:v>-0.11562500000000001</c:v>
                </c:pt>
                <c:pt idx="26627">
                  <c:v>-0.101562</c:v>
                </c:pt>
                <c:pt idx="26628">
                  <c:v>-4.5312499999999999E-2</c:v>
                </c:pt>
                <c:pt idx="26629">
                  <c:v>-9.5312499999999994E-2</c:v>
                </c:pt>
                <c:pt idx="26630">
                  <c:v>-0.111719</c:v>
                </c:pt>
                <c:pt idx="26631">
                  <c:v>-0.10781200000000001</c:v>
                </c:pt>
                <c:pt idx="26632">
                  <c:v>-6.5625000000000003E-2</c:v>
                </c:pt>
                <c:pt idx="26633">
                  <c:v>-8.3593799999999996E-2</c:v>
                </c:pt>
                <c:pt idx="26634">
                  <c:v>-0.102344</c:v>
                </c:pt>
                <c:pt idx="26635">
                  <c:v>-7.4218800000000001E-2</c:v>
                </c:pt>
                <c:pt idx="26636">
                  <c:v>-5.46875E-2</c:v>
                </c:pt>
                <c:pt idx="26637">
                  <c:v>-7.3437500000000003E-2</c:v>
                </c:pt>
                <c:pt idx="26638">
                  <c:v>-8.8281200000000004E-2</c:v>
                </c:pt>
                <c:pt idx="26639">
                  <c:v>-7.2656200000000004E-2</c:v>
                </c:pt>
                <c:pt idx="26640">
                  <c:v>-6.7968799999999996E-2</c:v>
                </c:pt>
                <c:pt idx="26641">
                  <c:v>-8.59375E-2</c:v>
                </c:pt>
                <c:pt idx="26642">
                  <c:v>-8.4375000000000006E-2</c:v>
                </c:pt>
                <c:pt idx="26643">
                  <c:v>-6.0937499999999999E-2</c:v>
                </c:pt>
                <c:pt idx="26644">
                  <c:v>-5.7031199999999997E-2</c:v>
                </c:pt>
                <c:pt idx="26645">
                  <c:v>-8.5156300000000004E-2</c:v>
                </c:pt>
                <c:pt idx="26646">
                  <c:v>-6.3281299999999999E-2</c:v>
                </c:pt>
                <c:pt idx="26647">
                  <c:v>-6.3281299999999999E-2</c:v>
                </c:pt>
                <c:pt idx="26648">
                  <c:v>-7.1874999999999994E-2</c:v>
                </c:pt>
                <c:pt idx="26649">
                  <c:v>-8.0468700000000004E-2</c:v>
                </c:pt>
                <c:pt idx="26650">
                  <c:v>-0.100781</c:v>
                </c:pt>
                <c:pt idx="26651">
                  <c:v>-3.125E-2</c:v>
                </c:pt>
                <c:pt idx="26652">
                  <c:v>-8.8281200000000004E-2</c:v>
                </c:pt>
                <c:pt idx="26653">
                  <c:v>-0.141406</c:v>
                </c:pt>
                <c:pt idx="26654">
                  <c:v>-0.12734400000000001</c:v>
                </c:pt>
                <c:pt idx="26655">
                  <c:v>-1.5625E-2</c:v>
                </c:pt>
                <c:pt idx="26656">
                  <c:v>-3.2812500000000001E-2</c:v>
                </c:pt>
                <c:pt idx="26657">
                  <c:v>-3.3593699999999997E-2</c:v>
                </c:pt>
                <c:pt idx="26658">
                  <c:v>-0.150781</c:v>
                </c:pt>
                <c:pt idx="26659">
                  <c:v>-0.15312500000000001</c:v>
                </c:pt>
                <c:pt idx="26660">
                  <c:v>-0.122656</c:v>
                </c:pt>
                <c:pt idx="26661">
                  <c:v>-4.7656299999999999E-2</c:v>
                </c:pt>
                <c:pt idx="26662">
                  <c:v>-2.6562499999999999E-2</c:v>
                </c:pt>
                <c:pt idx="26663">
                  <c:v>-0.15937499999999999</c:v>
                </c:pt>
                <c:pt idx="26664">
                  <c:v>-0.155469</c:v>
                </c:pt>
                <c:pt idx="26665">
                  <c:v>-4.1406199999999997E-2</c:v>
                </c:pt>
                <c:pt idx="26666">
                  <c:v>-1.0156200000000001E-2</c:v>
                </c:pt>
                <c:pt idx="26667">
                  <c:v>-7.4999999999999997E-2</c:v>
                </c:pt>
                <c:pt idx="26668">
                  <c:v>9.2187500000000006E-2</c:v>
                </c:pt>
                <c:pt idx="26669">
                  <c:v>6.2500000000000003E-3</c:v>
                </c:pt>
                <c:pt idx="26670">
                  <c:v>-0.146094</c:v>
                </c:pt>
                <c:pt idx="26671">
                  <c:v>-0.19375000000000001</c:v>
                </c:pt>
                <c:pt idx="26672">
                  <c:v>-0.21875</c:v>
                </c:pt>
                <c:pt idx="26673">
                  <c:v>-9.8437499999999997E-2</c:v>
                </c:pt>
                <c:pt idx="26674">
                  <c:v>-1.7968700000000001E-2</c:v>
                </c:pt>
                <c:pt idx="26675">
                  <c:v>-7.5781299999999996E-2</c:v>
                </c:pt>
                <c:pt idx="26676">
                  <c:v>-0.161719</c:v>
                </c:pt>
                <c:pt idx="26677">
                  <c:v>-0.13750000000000001</c:v>
                </c:pt>
                <c:pt idx="26678">
                  <c:v>-0.10312499999999999</c:v>
                </c:pt>
                <c:pt idx="26679">
                  <c:v>-0.119531</c:v>
                </c:pt>
                <c:pt idx="26680">
                  <c:v>-8.5156300000000004E-2</c:v>
                </c:pt>
                <c:pt idx="26681">
                  <c:v>-8.4375000000000006E-2</c:v>
                </c:pt>
                <c:pt idx="26682">
                  <c:v>-8.8281200000000004E-2</c:v>
                </c:pt>
                <c:pt idx="26683">
                  <c:v>-9.7656199999999999E-2</c:v>
                </c:pt>
                <c:pt idx="26684">
                  <c:v>-0.102344</c:v>
                </c:pt>
                <c:pt idx="26685">
                  <c:v>-7.9687499999999994E-2</c:v>
                </c:pt>
                <c:pt idx="26686">
                  <c:v>-1.9531199999999999E-2</c:v>
                </c:pt>
                <c:pt idx="26687">
                  <c:v>-0.16015599999999999</c:v>
                </c:pt>
                <c:pt idx="26688">
                  <c:v>-0.14921899999999999</c:v>
                </c:pt>
                <c:pt idx="26689">
                  <c:v>-0.12343700000000001</c:v>
                </c:pt>
                <c:pt idx="26690">
                  <c:v>-0.12343700000000001</c:v>
                </c:pt>
                <c:pt idx="26691">
                  <c:v>-5.3124999999999999E-2</c:v>
                </c:pt>
                <c:pt idx="26692">
                  <c:v>-7.5781299999999996E-2</c:v>
                </c:pt>
                <c:pt idx="26693">
                  <c:v>-0.11328100000000001</c:v>
                </c:pt>
                <c:pt idx="26694">
                  <c:v>-0.110156</c:v>
                </c:pt>
                <c:pt idx="26695">
                  <c:v>-0.11328100000000001</c:v>
                </c:pt>
                <c:pt idx="26696">
                  <c:v>-0.114063</c:v>
                </c:pt>
                <c:pt idx="26697">
                  <c:v>-9.5312499999999994E-2</c:v>
                </c:pt>
                <c:pt idx="26698">
                  <c:v>-9.1406299999999996E-2</c:v>
                </c:pt>
                <c:pt idx="26699">
                  <c:v>1.6406199999999999E-2</c:v>
                </c:pt>
                <c:pt idx="26700">
                  <c:v>-3.4375000000000003E-2</c:v>
                </c:pt>
                <c:pt idx="26701">
                  <c:v>-0.19453100000000001</c:v>
                </c:pt>
                <c:pt idx="26702">
                  <c:v>-0.108594</c:v>
                </c:pt>
                <c:pt idx="26703">
                  <c:v>-0.10546899999999999</c:v>
                </c:pt>
                <c:pt idx="26704">
                  <c:v>-9.8437499999999997E-2</c:v>
                </c:pt>
                <c:pt idx="26705">
                  <c:v>-9.8437499999999997E-2</c:v>
                </c:pt>
                <c:pt idx="26706">
                  <c:v>-7.5781299999999996E-2</c:v>
                </c:pt>
                <c:pt idx="26707">
                  <c:v>3.8281200000000001E-2</c:v>
                </c:pt>
                <c:pt idx="26708">
                  <c:v>-1.5625E-2</c:v>
                </c:pt>
                <c:pt idx="26709">
                  <c:v>-0.172656</c:v>
                </c:pt>
                <c:pt idx="26710">
                  <c:v>-0.120313</c:v>
                </c:pt>
                <c:pt idx="26711">
                  <c:v>-9.2187500000000006E-2</c:v>
                </c:pt>
                <c:pt idx="26712">
                  <c:v>-0.102344</c:v>
                </c:pt>
                <c:pt idx="26713">
                  <c:v>-8.3593799999999996E-2</c:v>
                </c:pt>
                <c:pt idx="26714">
                  <c:v>-6.25E-2</c:v>
                </c:pt>
                <c:pt idx="26715">
                  <c:v>3.90625E-2</c:v>
                </c:pt>
                <c:pt idx="26716">
                  <c:v>-3.7499999999999999E-2</c:v>
                </c:pt>
                <c:pt idx="26717">
                  <c:v>-0.166406</c:v>
                </c:pt>
                <c:pt idx="26718">
                  <c:v>-9.0624999999999997E-2</c:v>
                </c:pt>
                <c:pt idx="26719">
                  <c:v>-8.4375000000000006E-2</c:v>
                </c:pt>
                <c:pt idx="26720">
                  <c:v>-7.1093799999999999E-2</c:v>
                </c:pt>
                <c:pt idx="26721">
                  <c:v>-0.10781200000000001</c:v>
                </c:pt>
                <c:pt idx="26722">
                  <c:v>-6.3281299999999999E-2</c:v>
                </c:pt>
                <c:pt idx="26723">
                  <c:v>1.0937499999999999E-2</c:v>
                </c:pt>
                <c:pt idx="26724">
                  <c:v>4.6874999999999998E-3</c:v>
                </c:pt>
                <c:pt idx="26725">
                  <c:v>-0.15625</c:v>
                </c:pt>
                <c:pt idx="26726">
                  <c:v>-0.117969</c:v>
                </c:pt>
                <c:pt idx="26727">
                  <c:v>-7.2656200000000004E-2</c:v>
                </c:pt>
                <c:pt idx="26728">
                  <c:v>-9.2187500000000006E-2</c:v>
                </c:pt>
                <c:pt idx="26729">
                  <c:v>-0.107031</c:v>
                </c:pt>
                <c:pt idx="26730">
                  <c:v>-9.0624999999999997E-2</c:v>
                </c:pt>
                <c:pt idx="26731">
                  <c:v>2.5000000000000001E-2</c:v>
                </c:pt>
                <c:pt idx="26732">
                  <c:v>1.5625000000000001E-3</c:v>
                </c:pt>
                <c:pt idx="26733">
                  <c:v>-0.150781</c:v>
                </c:pt>
                <c:pt idx="26734">
                  <c:v>-0.135156</c:v>
                </c:pt>
                <c:pt idx="26735">
                  <c:v>-0.108594</c:v>
                </c:pt>
                <c:pt idx="26736">
                  <c:v>-0.102344</c:v>
                </c:pt>
                <c:pt idx="26737">
                  <c:v>-0.1</c:v>
                </c:pt>
                <c:pt idx="26738">
                  <c:v>-7.8906299999999999E-2</c:v>
                </c:pt>
                <c:pt idx="26739">
                  <c:v>0</c:v>
                </c:pt>
                <c:pt idx="26740">
                  <c:v>6.25E-2</c:v>
                </c:pt>
                <c:pt idx="26741">
                  <c:v>-7.9687499999999994E-2</c:v>
                </c:pt>
                <c:pt idx="26742">
                  <c:v>-0.111719</c:v>
                </c:pt>
                <c:pt idx="26743">
                  <c:v>-0.1125</c:v>
                </c:pt>
                <c:pt idx="26744">
                  <c:v>-0.124219</c:v>
                </c:pt>
                <c:pt idx="26745">
                  <c:v>-7.2656200000000004E-2</c:v>
                </c:pt>
                <c:pt idx="26746">
                  <c:v>-9.0624999999999997E-2</c:v>
                </c:pt>
                <c:pt idx="26747">
                  <c:v>-5.46875E-2</c:v>
                </c:pt>
                <c:pt idx="26748">
                  <c:v>6.2500000000000003E-3</c:v>
                </c:pt>
                <c:pt idx="26749">
                  <c:v>-5.7812500000000003E-2</c:v>
                </c:pt>
                <c:pt idx="26750">
                  <c:v>-4.6874999999999998E-3</c:v>
                </c:pt>
                <c:pt idx="26751">
                  <c:v>-1.2500000000000001E-2</c:v>
                </c:pt>
                <c:pt idx="26752">
                  <c:v>-0.15859400000000001</c:v>
                </c:pt>
                <c:pt idx="26753">
                  <c:v>-0.124219</c:v>
                </c:pt>
                <c:pt idx="26754">
                  <c:v>-8.9843800000000001E-2</c:v>
                </c:pt>
                <c:pt idx="26755">
                  <c:v>-3.7499999999999999E-2</c:v>
                </c:pt>
                <c:pt idx="26756">
                  <c:v>-8.9843800000000001E-2</c:v>
                </c:pt>
                <c:pt idx="26757">
                  <c:v>-0.12812499999999999</c:v>
                </c:pt>
                <c:pt idx="26758">
                  <c:v>-2.6562499999999999E-2</c:v>
                </c:pt>
                <c:pt idx="26759">
                  <c:v>-3.1250000000000002E-3</c:v>
                </c:pt>
                <c:pt idx="26760">
                  <c:v>-8.2031199999999999E-2</c:v>
                </c:pt>
                <c:pt idx="26761">
                  <c:v>-6.6406199999999999E-2</c:v>
                </c:pt>
                <c:pt idx="26762">
                  <c:v>-5.3906299999999997E-2</c:v>
                </c:pt>
                <c:pt idx="26763">
                  <c:v>-0.119531</c:v>
                </c:pt>
                <c:pt idx="26764">
                  <c:v>-3.5937499999999997E-2</c:v>
                </c:pt>
                <c:pt idx="26765">
                  <c:v>-0.05</c:v>
                </c:pt>
                <c:pt idx="26766">
                  <c:v>4.7656200000000003E-2</c:v>
                </c:pt>
                <c:pt idx="26767">
                  <c:v>7.0312500000000002E-3</c:v>
                </c:pt>
                <c:pt idx="26768">
                  <c:v>-0.15625</c:v>
                </c:pt>
                <c:pt idx="26769">
                  <c:v>-0.14921899999999999</c:v>
                </c:pt>
                <c:pt idx="26770">
                  <c:v>-0.135938</c:v>
                </c:pt>
                <c:pt idx="26771">
                  <c:v>-0.109375</c:v>
                </c:pt>
                <c:pt idx="26772">
                  <c:v>-9.0624999999999997E-2</c:v>
                </c:pt>
                <c:pt idx="26773">
                  <c:v>-0.107031</c:v>
                </c:pt>
                <c:pt idx="26774">
                  <c:v>-8.9843800000000001E-2</c:v>
                </c:pt>
                <c:pt idx="26775">
                  <c:v>-9.5312499999999994E-2</c:v>
                </c:pt>
                <c:pt idx="26776">
                  <c:v>-0.102344</c:v>
                </c:pt>
                <c:pt idx="26777">
                  <c:v>-0.1</c:v>
                </c:pt>
                <c:pt idx="26778">
                  <c:v>-9.5312499999999994E-2</c:v>
                </c:pt>
                <c:pt idx="26779">
                  <c:v>-0.110156</c:v>
                </c:pt>
                <c:pt idx="26780">
                  <c:v>-0.122656</c:v>
                </c:pt>
                <c:pt idx="26781">
                  <c:v>-0.120313</c:v>
                </c:pt>
                <c:pt idx="26782">
                  <c:v>-8.5156300000000004E-2</c:v>
                </c:pt>
                <c:pt idx="26783">
                  <c:v>-6.9531300000000004E-2</c:v>
                </c:pt>
                <c:pt idx="26784">
                  <c:v>-0.107031</c:v>
                </c:pt>
                <c:pt idx="26785">
                  <c:v>-0.117969</c:v>
                </c:pt>
                <c:pt idx="26786">
                  <c:v>-0.1125</c:v>
                </c:pt>
                <c:pt idx="26787">
                  <c:v>-9.2968800000000004E-2</c:v>
                </c:pt>
                <c:pt idx="26788">
                  <c:v>-0.10312499999999999</c:v>
                </c:pt>
                <c:pt idx="26789">
                  <c:v>-7.3437500000000003E-2</c:v>
                </c:pt>
                <c:pt idx="26790">
                  <c:v>-4.0625000000000001E-2</c:v>
                </c:pt>
                <c:pt idx="26791">
                  <c:v>-8.59375E-2</c:v>
                </c:pt>
                <c:pt idx="26792">
                  <c:v>-0.12109399999999999</c:v>
                </c:pt>
                <c:pt idx="26793">
                  <c:v>-0.108594</c:v>
                </c:pt>
                <c:pt idx="26794">
                  <c:v>-6.4843700000000004E-2</c:v>
                </c:pt>
                <c:pt idx="26795">
                  <c:v>-7.8125E-2</c:v>
                </c:pt>
                <c:pt idx="26796">
                  <c:v>-7.03125E-2</c:v>
                </c:pt>
                <c:pt idx="26797">
                  <c:v>-7.03125E-2</c:v>
                </c:pt>
                <c:pt idx="26798">
                  <c:v>-1.3281299999999999E-2</c:v>
                </c:pt>
                <c:pt idx="26799">
                  <c:v>-9.5312499999999994E-2</c:v>
                </c:pt>
                <c:pt idx="26800">
                  <c:v>-0.12812499999999999</c:v>
                </c:pt>
                <c:pt idx="26801">
                  <c:v>-9.8437499999999997E-2</c:v>
                </c:pt>
                <c:pt idx="26802">
                  <c:v>-8.5156300000000004E-2</c:v>
                </c:pt>
                <c:pt idx="26803">
                  <c:v>-8.9843800000000001E-2</c:v>
                </c:pt>
                <c:pt idx="26804">
                  <c:v>-9.7656199999999999E-2</c:v>
                </c:pt>
                <c:pt idx="26805">
                  <c:v>-4.9218699999999997E-2</c:v>
                </c:pt>
                <c:pt idx="26806">
                  <c:v>-1.2500000000000001E-2</c:v>
                </c:pt>
                <c:pt idx="26807">
                  <c:v>-2.8125000000000001E-2</c:v>
                </c:pt>
                <c:pt idx="26808">
                  <c:v>-5.3906299999999997E-2</c:v>
                </c:pt>
                <c:pt idx="26809">
                  <c:v>-0.122656</c:v>
                </c:pt>
                <c:pt idx="26810">
                  <c:v>-0.1125</c:v>
                </c:pt>
                <c:pt idx="26811">
                  <c:v>-0.101562</c:v>
                </c:pt>
                <c:pt idx="26812">
                  <c:v>-8.3593799999999996E-2</c:v>
                </c:pt>
                <c:pt idx="26813">
                  <c:v>-9.375E-2</c:v>
                </c:pt>
                <c:pt idx="26814">
                  <c:v>1.0156200000000001E-2</c:v>
                </c:pt>
                <c:pt idx="26815">
                  <c:v>4.6874999999999998E-3</c:v>
                </c:pt>
                <c:pt idx="26816">
                  <c:v>-3.3593699999999997E-2</c:v>
                </c:pt>
                <c:pt idx="26817">
                  <c:v>-3.90625E-2</c:v>
                </c:pt>
                <c:pt idx="26818">
                  <c:v>-0.109375</c:v>
                </c:pt>
                <c:pt idx="26819">
                  <c:v>-0.10625</c:v>
                </c:pt>
                <c:pt idx="26820">
                  <c:v>-1.0156200000000001E-2</c:v>
                </c:pt>
                <c:pt idx="26821">
                  <c:v>-6.7187499999999997E-2</c:v>
                </c:pt>
                <c:pt idx="26822">
                  <c:v>-0.11562500000000001</c:v>
                </c:pt>
                <c:pt idx="26823">
                  <c:v>-0.103906</c:v>
                </c:pt>
                <c:pt idx="26824">
                  <c:v>-6.5625000000000003E-2</c:v>
                </c:pt>
                <c:pt idx="26825">
                  <c:v>8.5937500000000007E-3</c:v>
                </c:pt>
                <c:pt idx="26826">
                  <c:v>-2.9687499999999999E-2</c:v>
                </c:pt>
                <c:pt idx="26827">
                  <c:v>-8.7499999999999994E-2</c:v>
                </c:pt>
                <c:pt idx="26828">
                  <c:v>-0.111719</c:v>
                </c:pt>
                <c:pt idx="26829">
                  <c:v>-0.13671900000000001</c:v>
                </c:pt>
                <c:pt idx="26830">
                  <c:v>-3.4375000000000003E-2</c:v>
                </c:pt>
                <c:pt idx="26831">
                  <c:v>-5.4687499999999997E-3</c:v>
                </c:pt>
                <c:pt idx="26832">
                  <c:v>-0.15859400000000001</c:v>
                </c:pt>
                <c:pt idx="26833">
                  <c:v>-0.117188</c:v>
                </c:pt>
                <c:pt idx="26834">
                  <c:v>-6.8750000000000006E-2</c:v>
                </c:pt>
                <c:pt idx="26835">
                  <c:v>-1.4843800000000001E-2</c:v>
                </c:pt>
                <c:pt idx="26836">
                  <c:v>-3.5937499999999997E-2</c:v>
                </c:pt>
                <c:pt idx="26837">
                  <c:v>-3.4375000000000003E-2</c:v>
                </c:pt>
                <c:pt idx="26838">
                  <c:v>-0.130469</c:v>
                </c:pt>
                <c:pt idx="26839">
                  <c:v>-0.114063</c:v>
                </c:pt>
                <c:pt idx="26840">
                  <c:v>-8.7499999999999994E-2</c:v>
                </c:pt>
                <c:pt idx="26841">
                  <c:v>7.0312500000000002E-3</c:v>
                </c:pt>
                <c:pt idx="26842">
                  <c:v>-5.4687499999999997E-3</c:v>
                </c:pt>
                <c:pt idx="26843">
                  <c:v>-0.15468699999999999</c:v>
                </c:pt>
                <c:pt idx="26844">
                  <c:v>-0.145313</c:v>
                </c:pt>
                <c:pt idx="26845">
                  <c:v>-5.5468799999999999E-2</c:v>
                </c:pt>
                <c:pt idx="26846">
                  <c:v>-2.3437499999999999E-3</c:v>
                </c:pt>
                <c:pt idx="26847">
                  <c:v>-6.6406199999999999E-2</c:v>
                </c:pt>
                <c:pt idx="26848">
                  <c:v>1.17188E-2</c:v>
                </c:pt>
                <c:pt idx="26849">
                  <c:v>-3.5156199999999999E-2</c:v>
                </c:pt>
                <c:pt idx="26850">
                  <c:v>-9.375E-2</c:v>
                </c:pt>
                <c:pt idx="26851">
                  <c:v>-7.5781299999999996E-2</c:v>
                </c:pt>
                <c:pt idx="26852">
                  <c:v>-0.17499999999999999</c:v>
                </c:pt>
                <c:pt idx="26853">
                  <c:v>-0.17578099999999999</c:v>
                </c:pt>
                <c:pt idx="26854">
                  <c:v>-9.6093700000000004E-2</c:v>
                </c:pt>
                <c:pt idx="26855">
                  <c:v>-0.13125000000000001</c:v>
                </c:pt>
                <c:pt idx="26856">
                  <c:v>-0.12890599999999999</c:v>
                </c:pt>
                <c:pt idx="26857">
                  <c:v>-0.125781</c:v>
                </c:pt>
                <c:pt idx="26858">
                  <c:v>-6.5625000000000003E-2</c:v>
                </c:pt>
                <c:pt idx="26859">
                  <c:v>-6.0156300000000003E-2</c:v>
                </c:pt>
                <c:pt idx="26860">
                  <c:v>-0.12812499999999999</c:v>
                </c:pt>
                <c:pt idx="26861">
                  <c:v>-0.119531</c:v>
                </c:pt>
                <c:pt idx="26862">
                  <c:v>-0.110156</c:v>
                </c:pt>
                <c:pt idx="26863">
                  <c:v>-9.1406299999999996E-2</c:v>
                </c:pt>
                <c:pt idx="26864">
                  <c:v>-0.117969</c:v>
                </c:pt>
                <c:pt idx="26865">
                  <c:v>-9.7656199999999999E-2</c:v>
                </c:pt>
                <c:pt idx="26866">
                  <c:v>-9.5312499999999994E-2</c:v>
                </c:pt>
                <c:pt idx="26867">
                  <c:v>-6.7187499999999997E-2</c:v>
                </c:pt>
                <c:pt idx="26868">
                  <c:v>-8.59375E-2</c:v>
                </c:pt>
                <c:pt idx="26869">
                  <c:v>-9.5312499999999994E-2</c:v>
                </c:pt>
                <c:pt idx="26870">
                  <c:v>-0.114844</c:v>
                </c:pt>
                <c:pt idx="26871">
                  <c:v>-0.102344</c:v>
                </c:pt>
                <c:pt idx="26872">
                  <c:v>-9.375E-2</c:v>
                </c:pt>
                <c:pt idx="26873">
                  <c:v>-9.4531299999999999E-2</c:v>
                </c:pt>
                <c:pt idx="26874">
                  <c:v>-8.0468700000000004E-2</c:v>
                </c:pt>
                <c:pt idx="26875">
                  <c:v>-8.59375E-2</c:v>
                </c:pt>
                <c:pt idx="26876">
                  <c:v>-0.100781</c:v>
                </c:pt>
                <c:pt idx="26877">
                  <c:v>-8.9843800000000001E-2</c:v>
                </c:pt>
                <c:pt idx="26878">
                  <c:v>-0.11093799999999999</c:v>
                </c:pt>
                <c:pt idx="26879">
                  <c:v>-8.7499999999999994E-2</c:v>
                </c:pt>
                <c:pt idx="26880">
                  <c:v>-7.8906299999999999E-2</c:v>
                </c:pt>
                <c:pt idx="26881">
                  <c:v>-6.1718799999999997E-2</c:v>
                </c:pt>
                <c:pt idx="26882">
                  <c:v>-8.7499999999999994E-2</c:v>
                </c:pt>
                <c:pt idx="26883">
                  <c:v>-0.10312499999999999</c:v>
                </c:pt>
                <c:pt idx="26884">
                  <c:v>-0.10625</c:v>
                </c:pt>
                <c:pt idx="26885">
                  <c:v>-5.3906299999999997E-2</c:v>
                </c:pt>
                <c:pt idx="26886">
                  <c:v>-8.3593799999999996E-2</c:v>
                </c:pt>
                <c:pt idx="26887">
                  <c:v>-8.4375000000000006E-2</c:v>
                </c:pt>
                <c:pt idx="26888">
                  <c:v>-7.5781299999999996E-2</c:v>
                </c:pt>
                <c:pt idx="26889">
                  <c:v>-4.9218699999999997E-2</c:v>
                </c:pt>
                <c:pt idx="26890">
                  <c:v>-9.6093700000000004E-2</c:v>
                </c:pt>
                <c:pt idx="26891">
                  <c:v>-0.114844</c:v>
                </c:pt>
                <c:pt idx="26892">
                  <c:v>-0.10312499999999999</c:v>
                </c:pt>
                <c:pt idx="26893">
                  <c:v>-0.101562</c:v>
                </c:pt>
                <c:pt idx="26894">
                  <c:v>-7.9687499999999994E-2</c:v>
                </c:pt>
                <c:pt idx="26895">
                  <c:v>-7.03125E-2</c:v>
                </c:pt>
                <c:pt idx="26896">
                  <c:v>-4.5312499999999999E-2</c:v>
                </c:pt>
                <c:pt idx="26897">
                  <c:v>-6.7968799999999996E-2</c:v>
                </c:pt>
                <c:pt idx="26898">
                  <c:v>-0.14218800000000001</c:v>
                </c:pt>
                <c:pt idx="26899">
                  <c:v>-9.2968800000000004E-2</c:v>
                </c:pt>
                <c:pt idx="26900">
                  <c:v>-9.8437499999999997E-2</c:v>
                </c:pt>
                <c:pt idx="26901">
                  <c:v>-9.8437499999999997E-2</c:v>
                </c:pt>
                <c:pt idx="26902">
                  <c:v>-6.25E-2</c:v>
                </c:pt>
                <c:pt idx="26903">
                  <c:v>-5.5468799999999999E-2</c:v>
                </c:pt>
                <c:pt idx="26904">
                  <c:v>-6.9531300000000004E-2</c:v>
                </c:pt>
                <c:pt idx="26905">
                  <c:v>-6.1718799999999997E-2</c:v>
                </c:pt>
                <c:pt idx="26906">
                  <c:v>-0.114063</c:v>
                </c:pt>
                <c:pt idx="26907">
                  <c:v>-9.8437499999999997E-2</c:v>
                </c:pt>
                <c:pt idx="26908">
                  <c:v>-7.1874999999999994E-2</c:v>
                </c:pt>
                <c:pt idx="26909">
                  <c:v>-0.11562500000000001</c:v>
                </c:pt>
                <c:pt idx="26910">
                  <c:v>-5.7812500000000003E-2</c:v>
                </c:pt>
                <c:pt idx="26911">
                  <c:v>-7.4999999999999997E-2</c:v>
                </c:pt>
                <c:pt idx="26912">
                  <c:v>-7.03125E-2</c:v>
                </c:pt>
                <c:pt idx="26913">
                  <c:v>-6.7968799999999996E-2</c:v>
                </c:pt>
                <c:pt idx="26914">
                  <c:v>-0.10781200000000001</c:v>
                </c:pt>
                <c:pt idx="26915">
                  <c:v>-7.4218800000000001E-2</c:v>
                </c:pt>
                <c:pt idx="26916">
                  <c:v>-6.8750000000000006E-2</c:v>
                </c:pt>
                <c:pt idx="26917">
                  <c:v>-0.117188</c:v>
                </c:pt>
                <c:pt idx="26918">
                  <c:v>-7.1874999999999994E-2</c:v>
                </c:pt>
                <c:pt idx="26919">
                  <c:v>-4.9218699999999997E-2</c:v>
                </c:pt>
                <c:pt idx="26920">
                  <c:v>-7.03125E-2</c:v>
                </c:pt>
                <c:pt idx="26921">
                  <c:v>-3.6718800000000003E-2</c:v>
                </c:pt>
                <c:pt idx="26922">
                  <c:v>-0.13437499999999999</c:v>
                </c:pt>
                <c:pt idx="26923">
                  <c:v>-0.10781200000000001</c:v>
                </c:pt>
                <c:pt idx="26924">
                  <c:v>-1.7968700000000001E-2</c:v>
                </c:pt>
                <c:pt idx="26925">
                  <c:v>-0.114844</c:v>
                </c:pt>
                <c:pt idx="26926">
                  <c:v>-0.100781</c:v>
                </c:pt>
                <c:pt idx="26927">
                  <c:v>-8.9843800000000001E-2</c:v>
                </c:pt>
                <c:pt idx="26928">
                  <c:v>-7.1874999999999994E-2</c:v>
                </c:pt>
                <c:pt idx="26929">
                  <c:v>-3.90625E-3</c:v>
                </c:pt>
                <c:pt idx="26930">
                  <c:v>-0.104688</c:v>
                </c:pt>
                <c:pt idx="26931">
                  <c:v>-0.16250000000000001</c:v>
                </c:pt>
                <c:pt idx="26932">
                  <c:v>-5.5468799999999999E-2</c:v>
                </c:pt>
                <c:pt idx="26933">
                  <c:v>-8.3593799999999996E-2</c:v>
                </c:pt>
                <c:pt idx="26934">
                  <c:v>-0.10781200000000001</c:v>
                </c:pt>
                <c:pt idx="26935">
                  <c:v>-0.14374999999999999</c:v>
                </c:pt>
                <c:pt idx="26936">
                  <c:v>-0.11562500000000001</c:v>
                </c:pt>
                <c:pt idx="26937">
                  <c:v>2.5000000000000001E-2</c:v>
                </c:pt>
                <c:pt idx="26938">
                  <c:v>-9.0624999999999997E-2</c:v>
                </c:pt>
                <c:pt idx="26939">
                  <c:v>-0.13125000000000001</c:v>
                </c:pt>
                <c:pt idx="26940">
                  <c:v>-8.2812499999999997E-2</c:v>
                </c:pt>
                <c:pt idx="26941">
                  <c:v>-0.109375</c:v>
                </c:pt>
                <c:pt idx="26942">
                  <c:v>-9.7656199999999999E-2</c:v>
                </c:pt>
                <c:pt idx="26943">
                  <c:v>-0.11093799999999999</c:v>
                </c:pt>
                <c:pt idx="26944">
                  <c:v>-0.130469</c:v>
                </c:pt>
                <c:pt idx="26945">
                  <c:v>-4.9218699999999997E-2</c:v>
                </c:pt>
                <c:pt idx="26946">
                  <c:v>-9.0624999999999997E-2</c:v>
                </c:pt>
                <c:pt idx="26947">
                  <c:v>-9.6093700000000004E-2</c:v>
                </c:pt>
                <c:pt idx="26948">
                  <c:v>-3.1250000000000002E-3</c:v>
                </c:pt>
                <c:pt idx="26949">
                  <c:v>-0.12656300000000001</c:v>
                </c:pt>
                <c:pt idx="26950">
                  <c:v>-0.139844</c:v>
                </c:pt>
                <c:pt idx="26951">
                  <c:v>-4.7656299999999999E-2</c:v>
                </c:pt>
                <c:pt idx="26952">
                  <c:v>-5.9374999999999997E-2</c:v>
                </c:pt>
                <c:pt idx="26953">
                  <c:v>-0.104688</c:v>
                </c:pt>
                <c:pt idx="26954">
                  <c:v>-0.14296900000000001</c:v>
                </c:pt>
                <c:pt idx="26955">
                  <c:v>-9.7656199999999999E-2</c:v>
                </c:pt>
                <c:pt idx="26956">
                  <c:v>2.3437499999999999E-3</c:v>
                </c:pt>
                <c:pt idx="26957">
                  <c:v>-6.25E-2</c:v>
                </c:pt>
                <c:pt idx="26958">
                  <c:v>-5.7031199999999997E-2</c:v>
                </c:pt>
                <c:pt idx="26959">
                  <c:v>-2.2656300000000001E-2</c:v>
                </c:pt>
                <c:pt idx="26960">
                  <c:v>-8.2812499999999997E-2</c:v>
                </c:pt>
                <c:pt idx="26961">
                  <c:v>-0.124219</c:v>
                </c:pt>
                <c:pt idx="26962">
                  <c:v>-0.14921899999999999</c:v>
                </c:pt>
                <c:pt idx="26963">
                  <c:v>-8.2031199999999999E-2</c:v>
                </c:pt>
                <c:pt idx="26964">
                  <c:v>-2.5000000000000001E-2</c:v>
                </c:pt>
                <c:pt idx="26965">
                  <c:v>-7.1093799999999999E-2</c:v>
                </c:pt>
                <c:pt idx="26966">
                  <c:v>-0.12812499999999999</c:v>
                </c:pt>
                <c:pt idx="26967">
                  <c:v>-4.4531300000000003E-2</c:v>
                </c:pt>
                <c:pt idx="26968">
                  <c:v>-7.8125000000000004E-4</c:v>
                </c:pt>
                <c:pt idx="26969">
                  <c:v>-2.1874999999999999E-2</c:v>
                </c:pt>
                <c:pt idx="26970">
                  <c:v>-0.10312499999999999</c:v>
                </c:pt>
                <c:pt idx="26971">
                  <c:v>-0.14765600000000001</c:v>
                </c:pt>
                <c:pt idx="26972">
                  <c:v>-0.146094</c:v>
                </c:pt>
                <c:pt idx="26973">
                  <c:v>-0.129688</c:v>
                </c:pt>
                <c:pt idx="26974">
                  <c:v>-5.7812500000000003E-2</c:v>
                </c:pt>
                <c:pt idx="26975">
                  <c:v>-8.9843800000000001E-2</c:v>
                </c:pt>
                <c:pt idx="26976">
                  <c:v>-0.110156</c:v>
                </c:pt>
                <c:pt idx="26977">
                  <c:v>-0.100781</c:v>
                </c:pt>
                <c:pt idx="26978">
                  <c:v>-0.109375</c:v>
                </c:pt>
                <c:pt idx="26979">
                  <c:v>-5.8593800000000001E-2</c:v>
                </c:pt>
                <c:pt idx="26980">
                  <c:v>-4.3749999999999997E-2</c:v>
                </c:pt>
                <c:pt idx="26981">
                  <c:v>-8.59375E-2</c:v>
                </c:pt>
                <c:pt idx="26982">
                  <c:v>-9.2187500000000006E-2</c:v>
                </c:pt>
                <c:pt idx="26983">
                  <c:v>-9.6093700000000004E-2</c:v>
                </c:pt>
                <c:pt idx="26984">
                  <c:v>-0.109375</c:v>
                </c:pt>
                <c:pt idx="26985">
                  <c:v>-9.1406299999999996E-2</c:v>
                </c:pt>
                <c:pt idx="26986">
                  <c:v>-5.3906299999999997E-2</c:v>
                </c:pt>
                <c:pt idx="26987">
                  <c:v>-5.3906299999999997E-2</c:v>
                </c:pt>
                <c:pt idx="26988">
                  <c:v>-4.8437500000000001E-2</c:v>
                </c:pt>
                <c:pt idx="26989">
                  <c:v>-0.124219</c:v>
                </c:pt>
                <c:pt idx="26990">
                  <c:v>-8.9062500000000003E-2</c:v>
                </c:pt>
                <c:pt idx="26991">
                  <c:v>-8.4375000000000006E-2</c:v>
                </c:pt>
                <c:pt idx="26992">
                  <c:v>-8.2031199999999999E-2</c:v>
                </c:pt>
                <c:pt idx="26993">
                  <c:v>-3.2812500000000001E-2</c:v>
                </c:pt>
                <c:pt idx="26994">
                  <c:v>-1.7187500000000001E-2</c:v>
                </c:pt>
                <c:pt idx="26995">
                  <c:v>-0.102344</c:v>
                </c:pt>
                <c:pt idx="26996">
                  <c:v>-7.5781299999999996E-2</c:v>
                </c:pt>
                <c:pt idx="26997">
                  <c:v>-0.130469</c:v>
                </c:pt>
                <c:pt idx="26998">
                  <c:v>-0.10781200000000001</c:v>
                </c:pt>
                <c:pt idx="26999">
                  <c:v>-8.3593799999999996E-2</c:v>
                </c:pt>
                <c:pt idx="27000">
                  <c:v>-0.110156</c:v>
                </c:pt>
                <c:pt idx="27001">
                  <c:v>-5.3906299999999997E-2</c:v>
                </c:pt>
                <c:pt idx="27002">
                  <c:v>-3.2031299999999999E-2</c:v>
                </c:pt>
                <c:pt idx="27003">
                  <c:v>-9.375E-2</c:v>
                </c:pt>
                <c:pt idx="27004">
                  <c:v>-9.4531299999999999E-2</c:v>
                </c:pt>
                <c:pt idx="27005">
                  <c:v>-0.161719</c:v>
                </c:pt>
                <c:pt idx="27006">
                  <c:v>-0.12734400000000001</c:v>
                </c:pt>
                <c:pt idx="27007">
                  <c:v>-6.5625000000000003E-2</c:v>
                </c:pt>
                <c:pt idx="27008">
                  <c:v>-9.5312499999999994E-2</c:v>
                </c:pt>
                <c:pt idx="27009">
                  <c:v>-7.6562500000000006E-2</c:v>
                </c:pt>
                <c:pt idx="27010">
                  <c:v>-2.1093799999999999E-2</c:v>
                </c:pt>
                <c:pt idx="27011">
                  <c:v>-7.4218800000000001E-2</c:v>
                </c:pt>
                <c:pt idx="27012">
                  <c:v>-8.4375000000000006E-2</c:v>
                </c:pt>
                <c:pt idx="27013">
                  <c:v>-0.15625</c:v>
                </c:pt>
                <c:pt idx="27014">
                  <c:v>-0.13203100000000001</c:v>
                </c:pt>
                <c:pt idx="27015">
                  <c:v>-7.5781299999999996E-2</c:v>
                </c:pt>
                <c:pt idx="27016">
                  <c:v>-0.10312499999999999</c:v>
                </c:pt>
                <c:pt idx="27017">
                  <c:v>-7.5781299999999996E-2</c:v>
                </c:pt>
                <c:pt idx="27018">
                  <c:v>-5.2343800000000003E-2</c:v>
                </c:pt>
                <c:pt idx="27019">
                  <c:v>-5.5468799999999999E-2</c:v>
                </c:pt>
                <c:pt idx="27020">
                  <c:v>-0.117188</c:v>
                </c:pt>
                <c:pt idx="27021">
                  <c:v>-0.124219</c:v>
                </c:pt>
                <c:pt idx="27022">
                  <c:v>-9.5312499999999994E-2</c:v>
                </c:pt>
                <c:pt idx="27023">
                  <c:v>-9.375E-2</c:v>
                </c:pt>
                <c:pt idx="27024">
                  <c:v>-7.4999999999999997E-2</c:v>
                </c:pt>
                <c:pt idx="27025">
                  <c:v>-0.05</c:v>
                </c:pt>
                <c:pt idx="27026">
                  <c:v>-4.3749999999999997E-2</c:v>
                </c:pt>
                <c:pt idx="27027">
                  <c:v>-7.2656200000000004E-2</c:v>
                </c:pt>
                <c:pt idx="27028">
                  <c:v>-0.11562500000000001</c:v>
                </c:pt>
                <c:pt idx="27029">
                  <c:v>-0.10625</c:v>
                </c:pt>
                <c:pt idx="27030">
                  <c:v>-7.9687499999999994E-2</c:v>
                </c:pt>
                <c:pt idx="27031">
                  <c:v>-7.1093799999999999E-2</c:v>
                </c:pt>
                <c:pt idx="27032">
                  <c:v>-8.6718799999999999E-2</c:v>
                </c:pt>
                <c:pt idx="27033">
                  <c:v>-4.1406199999999997E-2</c:v>
                </c:pt>
                <c:pt idx="27034">
                  <c:v>-1.6406299999999999E-2</c:v>
                </c:pt>
                <c:pt idx="27035">
                  <c:v>-4.7656299999999999E-2</c:v>
                </c:pt>
                <c:pt idx="27036">
                  <c:v>-0.12890599999999999</c:v>
                </c:pt>
                <c:pt idx="27037">
                  <c:v>-0.13437499999999999</c:v>
                </c:pt>
                <c:pt idx="27038">
                  <c:v>-5.5468799999999999E-2</c:v>
                </c:pt>
                <c:pt idx="27039">
                  <c:v>-6.6406199999999999E-2</c:v>
                </c:pt>
                <c:pt idx="27040">
                  <c:v>-7.2656200000000004E-2</c:v>
                </c:pt>
                <c:pt idx="27041">
                  <c:v>-4.1406199999999997E-2</c:v>
                </c:pt>
                <c:pt idx="27042">
                  <c:v>-1.0937499999999999E-2</c:v>
                </c:pt>
                <c:pt idx="27043">
                  <c:v>-2.34375E-2</c:v>
                </c:pt>
                <c:pt idx="27044">
                  <c:v>-4.5312499999999999E-2</c:v>
                </c:pt>
                <c:pt idx="27045">
                  <c:v>-0.14218800000000001</c:v>
                </c:pt>
                <c:pt idx="27046">
                  <c:v>-0.100781</c:v>
                </c:pt>
                <c:pt idx="27047">
                  <c:v>-4.1406199999999997E-2</c:v>
                </c:pt>
                <c:pt idx="27048">
                  <c:v>-4.3749999999999997E-2</c:v>
                </c:pt>
                <c:pt idx="27049">
                  <c:v>-5.7031199999999997E-2</c:v>
                </c:pt>
                <c:pt idx="27050">
                  <c:v>-8.8281200000000004E-2</c:v>
                </c:pt>
                <c:pt idx="27051">
                  <c:v>-3.3593699999999997E-2</c:v>
                </c:pt>
                <c:pt idx="27052">
                  <c:v>-2.7343800000000001E-2</c:v>
                </c:pt>
                <c:pt idx="27053">
                  <c:v>-2.0312500000000001E-2</c:v>
                </c:pt>
                <c:pt idx="27054">
                  <c:v>-5.9374999999999997E-2</c:v>
                </c:pt>
                <c:pt idx="27055">
                  <c:v>-0.11874999999999999</c:v>
                </c:pt>
                <c:pt idx="27056">
                  <c:v>-7.7343800000000004E-2</c:v>
                </c:pt>
                <c:pt idx="27057">
                  <c:v>-3.9843799999999999E-2</c:v>
                </c:pt>
                <c:pt idx="27058">
                  <c:v>-7.5781299999999996E-2</c:v>
                </c:pt>
                <c:pt idx="27059">
                  <c:v>-0.124219</c:v>
                </c:pt>
                <c:pt idx="27060">
                  <c:v>-9.6875000000000003E-2</c:v>
                </c:pt>
                <c:pt idx="27061">
                  <c:v>-5.1562499999999997E-2</c:v>
                </c:pt>
                <c:pt idx="27062">
                  <c:v>-0.100781</c:v>
                </c:pt>
                <c:pt idx="27063">
                  <c:v>-2.7343800000000001E-2</c:v>
                </c:pt>
                <c:pt idx="27064">
                  <c:v>-5.7812500000000003E-2</c:v>
                </c:pt>
                <c:pt idx="27065">
                  <c:v>-0.114063</c:v>
                </c:pt>
                <c:pt idx="27066">
                  <c:v>-0.16796900000000001</c:v>
                </c:pt>
                <c:pt idx="27067">
                  <c:v>-9.5312499999999994E-2</c:v>
                </c:pt>
                <c:pt idx="27068">
                  <c:v>-9.2187500000000006E-2</c:v>
                </c:pt>
                <c:pt idx="27069">
                  <c:v>-8.2031199999999999E-2</c:v>
                </c:pt>
                <c:pt idx="27070">
                  <c:v>-9.2187500000000006E-2</c:v>
                </c:pt>
                <c:pt idx="27071">
                  <c:v>-0.1</c:v>
                </c:pt>
                <c:pt idx="27072">
                  <c:v>-5.2343800000000003E-2</c:v>
                </c:pt>
                <c:pt idx="27073">
                  <c:v>-9.0624999999999997E-2</c:v>
                </c:pt>
                <c:pt idx="27074">
                  <c:v>-0.119531</c:v>
                </c:pt>
                <c:pt idx="27075">
                  <c:v>-7.9687499999999994E-2</c:v>
                </c:pt>
                <c:pt idx="27076">
                  <c:v>-5.1562499999999997E-2</c:v>
                </c:pt>
                <c:pt idx="27077">
                  <c:v>-0.12656300000000001</c:v>
                </c:pt>
                <c:pt idx="27078">
                  <c:v>-0.120313</c:v>
                </c:pt>
                <c:pt idx="27079">
                  <c:v>-8.0468700000000004E-2</c:v>
                </c:pt>
                <c:pt idx="27080">
                  <c:v>-8.9843800000000001E-2</c:v>
                </c:pt>
                <c:pt idx="27081">
                  <c:v>-9.375E-2</c:v>
                </c:pt>
                <c:pt idx="27082">
                  <c:v>-8.3593799999999996E-2</c:v>
                </c:pt>
                <c:pt idx="27083">
                  <c:v>-3.2812500000000001E-2</c:v>
                </c:pt>
                <c:pt idx="27084">
                  <c:v>-3.5156199999999999E-2</c:v>
                </c:pt>
                <c:pt idx="27085">
                  <c:v>-0.11562500000000001</c:v>
                </c:pt>
                <c:pt idx="27086">
                  <c:v>-5.5468799999999999E-2</c:v>
                </c:pt>
                <c:pt idx="27087">
                  <c:v>-5.8593800000000001E-2</c:v>
                </c:pt>
                <c:pt idx="27088">
                  <c:v>-9.5312499999999994E-2</c:v>
                </c:pt>
                <c:pt idx="27089">
                  <c:v>-9.2968800000000004E-2</c:v>
                </c:pt>
                <c:pt idx="27090">
                  <c:v>-7.1874999999999994E-2</c:v>
                </c:pt>
                <c:pt idx="27091">
                  <c:v>-7.0312500000000002E-3</c:v>
                </c:pt>
                <c:pt idx="27092">
                  <c:v>-3.2812500000000001E-2</c:v>
                </c:pt>
                <c:pt idx="27093">
                  <c:v>-0.140625</c:v>
                </c:pt>
                <c:pt idx="27094">
                  <c:v>-9.1406299999999996E-2</c:v>
                </c:pt>
                <c:pt idx="27095">
                  <c:v>-7.1093799999999999E-2</c:v>
                </c:pt>
                <c:pt idx="27096">
                  <c:v>-0.10625</c:v>
                </c:pt>
                <c:pt idx="27097">
                  <c:v>-0.117188</c:v>
                </c:pt>
                <c:pt idx="27098">
                  <c:v>-8.9843800000000001E-2</c:v>
                </c:pt>
                <c:pt idx="27099">
                  <c:v>-3.2031299999999999E-2</c:v>
                </c:pt>
                <c:pt idx="27100">
                  <c:v>-4.8437500000000001E-2</c:v>
                </c:pt>
                <c:pt idx="27101">
                  <c:v>-0.141406</c:v>
                </c:pt>
                <c:pt idx="27102">
                  <c:v>-0.114063</c:v>
                </c:pt>
                <c:pt idx="27103">
                  <c:v>-9.6093700000000004E-2</c:v>
                </c:pt>
                <c:pt idx="27104">
                  <c:v>-7.3437500000000003E-2</c:v>
                </c:pt>
                <c:pt idx="27105">
                  <c:v>-8.5156300000000004E-2</c:v>
                </c:pt>
                <c:pt idx="27106">
                  <c:v>-8.59375E-2</c:v>
                </c:pt>
                <c:pt idx="27107">
                  <c:v>-3.3593699999999997E-2</c:v>
                </c:pt>
                <c:pt idx="27108">
                  <c:v>-1.0937499999999999E-2</c:v>
                </c:pt>
                <c:pt idx="27109">
                  <c:v>-0.12109399999999999</c:v>
                </c:pt>
                <c:pt idx="27110">
                  <c:v>-0.125</c:v>
                </c:pt>
                <c:pt idx="27111">
                  <c:v>-9.8437499999999997E-2</c:v>
                </c:pt>
                <c:pt idx="27112">
                  <c:v>-7.7343800000000004E-2</c:v>
                </c:pt>
                <c:pt idx="27113">
                  <c:v>-7.4999999999999997E-2</c:v>
                </c:pt>
                <c:pt idx="27114">
                  <c:v>-8.5156300000000004E-2</c:v>
                </c:pt>
                <c:pt idx="27115">
                  <c:v>-3.6718800000000003E-2</c:v>
                </c:pt>
                <c:pt idx="27116">
                  <c:v>-1.5625E-2</c:v>
                </c:pt>
                <c:pt idx="27117">
                  <c:v>-0.130469</c:v>
                </c:pt>
                <c:pt idx="27118">
                  <c:v>-0.114844</c:v>
                </c:pt>
                <c:pt idx="27119">
                  <c:v>-7.5781299999999996E-2</c:v>
                </c:pt>
                <c:pt idx="27120">
                  <c:v>-6.8750000000000006E-2</c:v>
                </c:pt>
                <c:pt idx="27121">
                  <c:v>-5.8593800000000001E-2</c:v>
                </c:pt>
                <c:pt idx="27122">
                  <c:v>-8.8281200000000004E-2</c:v>
                </c:pt>
                <c:pt idx="27123">
                  <c:v>-7.7343800000000004E-2</c:v>
                </c:pt>
                <c:pt idx="27124">
                  <c:v>-6.7187499999999997E-2</c:v>
                </c:pt>
                <c:pt idx="27125">
                  <c:v>-0.117969</c:v>
                </c:pt>
                <c:pt idx="27126">
                  <c:v>-7.9687499999999994E-2</c:v>
                </c:pt>
                <c:pt idx="27127">
                  <c:v>-7.7343800000000004E-2</c:v>
                </c:pt>
                <c:pt idx="27128">
                  <c:v>-8.8281200000000004E-2</c:v>
                </c:pt>
                <c:pt idx="27129">
                  <c:v>-3.6718800000000003E-2</c:v>
                </c:pt>
                <c:pt idx="27130">
                  <c:v>-5.9374999999999997E-2</c:v>
                </c:pt>
                <c:pt idx="27131">
                  <c:v>-4.3749999999999997E-2</c:v>
                </c:pt>
                <c:pt idx="27132">
                  <c:v>-0.100781</c:v>
                </c:pt>
                <c:pt idx="27133">
                  <c:v>-0.114844</c:v>
                </c:pt>
                <c:pt idx="27134">
                  <c:v>-8.0468700000000004E-2</c:v>
                </c:pt>
                <c:pt idx="27135">
                  <c:v>-8.5156300000000004E-2</c:v>
                </c:pt>
                <c:pt idx="27136">
                  <c:v>-8.4375000000000006E-2</c:v>
                </c:pt>
                <c:pt idx="27137">
                  <c:v>-2.5000000000000001E-2</c:v>
                </c:pt>
                <c:pt idx="27138">
                  <c:v>-3.6718800000000003E-2</c:v>
                </c:pt>
                <c:pt idx="27139">
                  <c:v>-3.2031299999999999E-2</c:v>
                </c:pt>
                <c:pt idx="27140">
                  <c:v>-9.2187500000000006E-2</c:v>
                </c:pt>
                <c:pt idx="27141">
                  <c:v>-0.111719</c:v>
                </c:pt>
                <c:pt idx="27142">
                  <c:v>-4.5312499999999999E-2</c:v>
                </c:pt>
                <c:pt idx="27143">
                  <c:v>-6.0937499999999999E-2</c:v>
                </c:pt>
                <c:pt idx="27144">
                  <c:v>-8.59375E-2</c:v>
                </c:pt>
                <c:pt idx="27145">
                  <c:v>-5.46875E-2</c:v>
                </c:pt>
                <c:pt idx="27146">
                  <c:v>-3.5937499999999997E-2</c:v>
                </c:pt>
                <c:pt idx="27147">
                  <c:v>-3.6718800000000003E-2</c:v>
                </c:pt>
                <c:pt idx="27148">
                  <c:v>-6.0156300000000003E-2</c:v>
                </c:pt>
                <c:pt idx="27149">
                  <c:v>-0.10625</c:v>
                </c:pt>
                <c:pt idx="27150">
                  <c:v>-9.1406299999999996E-2</c:v>
                </c:pt>
                <c:pt idx="27151">
                  <c:v>-7.1874999999999994E-2</c:v>
                </c:pt>
                <c:pt idx="27152">
                  <c:v>-7.1874999999999994E-2</c:v>
                </c:pt>
                <c:pt idx="27153">
                  <c:v>-7.4218800000000001E-2</c:v>
                </c:pt>
                <c:pt idx="27154">
                  <c:v>-5.7031199999999997E-2</c:v>
                </c:pt>
                <c:pt idx="27155">
                  <c:v>-1.7187500000000001E-2</c:v>
                </c:pt>
                <c:pt idx="27156">
                  <c:v>-2.8125000000000001E-2</c:v>
                </c:pt>
                <c:pt idx="27157">
                  <c:v>-0.108594</c:v>
                </c:pt>
                <c:pt idx="27158">
                  <c:v>-0.13750000000000001</c:v>
                </c:pt>
                <c:pt idx="27159">
                  <c:v>-9.5312499999999994E-2</c:v>
                </c:pt>
                <c:pt idx="27160">
                  <c:v>-0.10625</c:v>
                </c:pt>
                <c:pt idx="27161">
                  <c:v>-9.1406299999999996E-2</c:v>
                </c:pt>
                <c:pt idx="27162">
                  <c:v>-4.6093799999999997E-2</c:v>
                </c:pt>
                <c:pt idx="27163">
                  <c:v>7.8125000000000004E-4</c:v>
                </c:pt>
                <c:pt idx="27164">
                  <c:v>-1.40625E-2</c:v>
                </c:pt>
                <c:pt idx="27165">
                  <c:v>7.0312500000000002E-3</c:v>
                </c:pt>
                <c:pt idx="27166">
                  <c:v>-7.3437500000000003E-2</c:v>
                </c:pt>
                <c:pt idx="27167">
                  <c:v>-0.13828099999999999</c:v>
                </c:pt>
                <c:pt idx="27168">
                  <c:v>-0.13828099999999999</c:v>
                </c:pt>
                <c:pt idx="27169">
                  <c:v>-7.0312500000000002E-3</c:v>
                </c:pt>
                <c:pt idx="27170">
                  <c:v>-8.9062500000000003E-2</c:v>
                </c:pt>
                <c:pt idx="27171">
                  <c:v>-0.14374999999999999</c:v>
                </c:pt>
                <c:pt idx="27172">
                  <c:v>-9.375E-2</c:v>
                </c:pt>
                <c:pt idx="27173">
                  <c:v>-5.7031199999999997E-2</c:v>
                </c:pt>
                <c:pt idx="27174">
                  <c:v>1.17188E-2</c:v>
                </c:pt>
                <c:pt idx="27175">
                  <c:v>-3.90625E-2</c:v>
                </c:pt>
                <c:pt idx="27176">
                  <c:v>-6.3281299999999999E-2</c:v>
                </c:pt>
                <c:pt idx="27177">
                  <c:v>-8.4375000000000006E-2</c:v>
                </c:pt>
                <c:pt idx="27178">
                  <c:v>-0.146094</c:v>
                </c:pt>
                <c:pt idx="27179">
                  <c:v>-8.2031199999999999E-2</c:v>
                </c:pt>
                <c:pt idx="27180">
                  <c:v>-7.0312500000000002E-3</c:v>
                </c:pt>
                <c:pt idx="27181">
                  <c:v>-7.1093799999999999E-2</c:v>
                </c:pt>
                <c:pt idx="27182">
                  <c:v>-0.15937499999999999</c:v>
                </c:pt>
                <c:pt idx="27183">
                  <c:v>-0.114844</c:v>
                </c:pt>
                <c:pt idx="27184">
                  <c:v>-7.4999999999999997E-2</c:v>
                </c:pt>
                <c:pt idx="27185">
                  <c:v>2.3437499999999999E-3</c:v>
                </c:pt>
                <c:pt idx="27186">
                  <c:v>-4.3749999999999997E-2</c:v>
                </c:pt>
                <c:pt idx="27187">
                  <c:v>-6.0937499999999999E-2</c:v>
                </c:pt>
                <c:pt idx="27188">
                  <c:v>-5.2343800000000003E-2</c:v>
                </c:pt>
                <c:pt idx="27189">
                  <c:v>-0.1</c:v>
                </c:pt>
                <c:pt idx="27190">
                  <c:v>-0.17031199999999999</c:v>
                </c:pt>
                <c:pt idx="27191">
                  <c:v>-0.15</c:v>
                </c:pt>
                <c:pt idx="27192">
                  <c:v>-0.10312499999999999</c:v>
                </c:pt>
                <c:pt idx="27193">
                  <c:v>-0.107031</c:v>
                </c:pt>
                <c:pt idx="27194">
                  <c:v>-0.124219</c:v>
                </c:pt>
                <c:pt idx="27195">
                  <c:v>-0.111719</c:v>
                </c:pt>
                <c:pt idx="27196">
                  <c:v>-8.8281200000000004E-2</c:v>
                </c:pt>
                <c:pt idx="27197">
                  <c:v>2.3437499999999999E-3</c:v>
                </c:pt>
                <c:pt idx="27198">
                  <c:v>-0.114063</c:v>
                </c:pt>
                <c:pt idx="27199">
                  <c:v>-0.150781</c:v>
                </c:pt>
                <c:pt idx="27200">
                  <c:v>-0.121875</c:v>
                </c:pt>
                <c:pt idx="27201">
                  <c:v>-0.103906</c:v>
                </c:pt>
                <c:pt idx="27202">
                  <c:v>-7.7343800000000004E-2</c:v>
                </c:pt>
                <c:pt idx="27203">
                  <c:v>-0.1</c:v>
                </c:pt>
                <c:pt idx="27204">
                  <c:v>-9.2968800000000004E-2</c:v>
                </c:pt>
                <c:pt idx="27205">
                  <c:v>-7.7343800000000004E-2</c:v>
                </c:pt>
                <c:pt idx="27206">
                  <c:v>-5.3124999999999999E-2</c:v>
                </c:pt>
                <c:pt idx="27207">
                  <c:v>-8.3593799999999996E-2</c:v>
                </c:pt>
                <c:pt idx="27208">
                  <c:v>-0.130469</c:v>
                </c:pt>
                <c:pt idx="27209">
                  <c:v>-8.5156300000000004E-2</c:v>
                </c:pt>
                <c:pt idx="27210">
                  <c:v>-6.5625000000000003E-2</c:v>
                </c:pt>
                <c:pt idx="27211">
                  <c:v>-0.100781</c:v>
                </c:pt>
                <c:pt idx="27212">
                  <c:v>-9.4531299999999999E-2</c:v>
                </c:pt>
                <c:pt idx="27213">
                  <c:v>-3.4375000000000003E-2</c:v>
                </c:pt>
                <c:pt idx="27214">
                  <c:v>-3.5937499999999997E-2</c:v>
                </c:pt>
                <c:pt idx="27215">
                  <c:v>-7.2656200000000004E-2</c:v>
                </c:pt>
                <c:pt idx="27216">
                  <c:v>-0.120313</c:v>
                </c:pt>
                <c:pt idx="27217">
                  <c:v>-6.6406199999999999E-2</c:v>
                </c:pt>
                <c:pt idx="27218">
                  <c:v>-3.9843799999999999E-2</c:v>
                </c:pt>
                <c:pt idx="27219">
                  <c:v>-0.14296900000000001</c:v>
                </c:pt>
                <c:pt idx="27220">
                  <c:v>-0.13281200000000001</c:v>
                </c:pt>
                <c:pt idx="27221">
                  <c:v>-4.1406199999999997E-2</c:v>
                </c:pt>
                <c:pt idx="27222">
                  <c:v>-4.9218699999999997E-2</c:v>
                </c:pt>
                <c:pt idx="27223">
                  <c:v>-7.8125E-2</c:v>
                </c:pt>
                <c:pt idx="27224">
                  <c:v>-0.12656300000000001</c:v>
                </c:pt>
                <c:pt idx="27225">
                  <c:v>-7.9687499999999994E-2</c:v>
                </c:pt>
                <c:pt idx="27226">
                  <c:v>-4.5312499999999999E-2</c:v>
                </c:pt>
                <c:pt idx="27227">
                  <c:v>-0.124219</c:v>
                </c:pt>
                <c:pt idx="27228">
                  <c:v>-0.10625</c:v>
                </c:pt>
                <c:pt idx="27229">
                  <c:v>-3.5156199999999999E-2</c:v>
                </c:pt>
                <c:pt idx="27230">
                  <c:v>-1.6406299999999999E-2</c:v>
                </c:pt>
                <c:pt idx="27231">
                  <c:v>-6.7968799999999996E-2</c:v>
                </c:pt>
                <c:pt idx="27232">
                  <c:v>-0.17343800000000001</c:v>
                </c:pt>
                <c:pt idx="27233">
                  <c:v>-0.1125</c:v>
                </c:pt>
                <c:pt idx="27234">
                  <c:v>-0.05</c:v>
                </c:pt>
                <c:pt idx="27235">
                  <c:v>-8.9062500000000003E-2</c:v>
                </c:pt>
                <c:pt idx="27236">
                  <c:v>-9.4531299999999999E-2</c:v>
                </c:pt>
                <c:pt idx="27237">
                  <c:v>-6.7968799999999996E-2</c:v>
                </c:pt>
                <c:pt idx="27238">
                  <c:v>-4.2187500000000003E-2</c:v>
                </c:pt>
                <c:pt idx="27239">
                  <c:v>-5.46875E-2</c:v>
                </c:pt>
                <c:pt idx="27240">
                  <c:v>-5.1562499999999997E-2</c:v>
                </c:pt>
                <c:pt idx="27241">
                  <c:v>-0.103906</c:v>
                </c:pt>
                <c:pt idx="27242">
                  <c:v>-0.160938</c:v>
                </c:pt>
                <c:pt idx="27243">
                  <c:v>-0.100781</c:v>
                </c:pt>
                <c:pt idx="27244">
                  <c:v>-5.7812500000000003E-2</c:v>
                </c:pt>
                <c:pt idx="27245">
                  <c:v>-7.5781299999999996E-2</c:v>
                </c:pt>
                <c:pt idx="27246">
                  <c:v>-0.13437499999999999</c:v>
                </c:pt>
                <c:pt idx="27247">
                  <c:v>-9.7656199999999999E-2</c:v>
                </c:pt>
                <c:pt idx="27248">
                  <c:v>-4.9218699999999997E-2</c:v>
                </c:pt>
                <c:pt idx="27249">
                  <c:v>-4.5312499999999999E-2</c:v>
                </c:pt>
                <c:pt idx="27250">
                  <c:v>-4.3749999999999997E-2</c:v>
                </c:pt>
                <c:pt idx="27251">
                  <c:v>-4.3749999999999997E-2</c:v>
                </c:pt>
                <c:pt idx="27252">
                  <c:v>-0.1</c:v>
                </c:pt>
                <c:pt idx="27253">
                  <c:v>-0.11328100000000001</c:v>
                </c:pt>
                <c:pt idx="27254">
                  <c:v>-0.140625</c:v>
                </c:pt>
                <c:pt idx="27255">
                  <c:v>-6.5625000000000003E-2</c:v>
                </c:pt>
                <c:pt idx="27256">
                  <c:v>-8.7499999999999994E-2</c:v>
                </c:pt>
                <c:pt idx="27257">
                  <c:v>-0.125</c:v>
                </c:pt>
                <c:pt idx="27258">
                  <c:v>-0.110156</c:v>
                </c:pt>
                <c:pt idx="27259">
                  <c:v>-9.4531299999999999E-2</c:v>
                </c:pt>
                <c:pt idx="27260">
                  <c:v>-0.100781</c:v>
                </c:pt>
                <c:pt idx="27261">
                  <c:v>-0.104688</c:v>
                </c:pt>
                <c:pt idx="27262">
                  <c:v>-7.03125E-2</c:v>
                </c:pt>
                <c:pt idx="27263">
                  <c:v>-5.7812500000000003E-2</c:v>
                </c:pt>
                <c:pt idx="27264">
                  <c:v>-9.7656199999999999E-2</c:v>
                </c:pt>
                <c:pt idx="27265">
                  <c:v>-8.9843800000000001E-2</c:v>
                </c:pt>
                <c:pt idx="27266">
                  <c:v>-7.7343800000000004E-2</c:v>
                </c:pt>
                <c:pt idx="27267">
                  <c:v>-7.7343800000000004E-2</c:v>
                </c:pt>
                <c:pt idx="27268">
                  <c:v>-8.9843800000000001E-2</c:v>
                </c:pt>
                <c:pt idx="27269">
                  <c:v>-8.2031199999999999E-2</c:v>
                </c:pt>
                <c:pt idx="27270">
                  <c:v>-6.0156300000000003E-2</c:v>
                </c:pt>
                <c:pt idx="27271">
                  <c:v>-9.2968800000000004E-2</c:v>
                </c:pt>
                <c:pt idx="27272">
                  <c:v>-9.7656199999999999E-2</c:v>
                </c:pt>
                <c:pt idx="27273">
                  <c:v>-0.104688</c:v>
                </c:pt>
                <c:pt idx="27274">
                  <c:v>-0.124219</c:v>
                </c:pt>
                <c:pt idx="27275">
                  <c:v>-8.59375E-2</c:v>
                </c:pt>
                <c:pt idx="27276">
                  <c:v>-6.7968799999999996E-2</c:v>
                </c:pt>
                <c:pt idx="27277">
                  <c:v>-7.9687499999999994E-2</c:v>
                </c:pt>
                <c:pt idx="27278">
                  <c:v>-9.4531299999999999E-2</c:v>
                </c:pt>
                <c:pt idx="27279">
                  <c:v>-0.110156</c:v>
                </c:pt>
                <c:pt idx="27280">
                  <c:v>-6.7187499999999997E-2</c:v>
                </c:pt>
                <c:pt idx="27281">
                  <c:v>-8.7499999999999994E-2</c:v>
                </c:pt>
                <c:pt idx="27282">
                  <c:v>-9.6875000000000003E-2</c:v>
                </c:pt>
                <c:pt idx="27283">
                  <c:v>-7.4218800000000001E-2</c:v>
                </c:pt>
                <c:pt idx="27284">
                  <c:v>-1.40625E-2</c:v>
                </c:pt>
                <c:pt idx="27285">
                  <c:v>-9.0624999999999997E-2</c:v>
                </c:pt>
                <c:pt idx="27286">
                  <c:v>-0.11874999999999999</c:v>
                </c:pt>
                <c:pt idx="27287">
                  <c:v>-8.2031199999999999E-2</c:v>
                </c:pt>
                <c:pt idx="27288">
                  <c:v>-5.9374999999999997E-2</c:v>
                </c:pt>
                <c:pt idx="27289">
                  <c:v>-7.6562500000000006E-2</c:v>
                </c:pt>
                <c:pt idx="27290">
                  <c:v>-7.8906299999999999E-2</c:v>
                </c:pt>
                <c:pt idx="27291">
                  <c:v>-8.7499999999999994E-2</c:v>
                </c:pt>
                <c:pt idx="27292">
                  <c:v>-3.90625E-2</c:v>
                </c:pt>
                <c:pt idx="27293">
                  <c:v>-8.0468700000000004E-2</c:v>
                </c:pt>
                <c:pt idx="27294">
                  <c:v>-0.10546899999999999</c:v>
                </c:pt>
                <c:pt idx="27295">
                  <c:v>-0.101562</c:v>
                </c:pt>
                <c:pt idx="27296">
                  <c:v>-9.7656199999999999E-2</c:v>
                </c:pt>
                <c:pt idx="27297">
                  <c:v>-4.7656299999999999E-2</c:v>
                </c:pt>
                <c:pt idx="27298">
                  <c:v>-7.2656200000000004E-2</c:v>
                </c:pt>
                <c:pt idx="27299">
                  <c:v>-9.4531299999999999E-2</c:v>
                </c:pt>
                <c:pt idx="27300">
                  <c:v>-8.7499999999999994E-2</c:v>
                </c:pt>
                <c:pt idx="27301">
                  <c:v>-0.1</c:v>
                </c:pt>
                <c:pt idx="27302">
                  <c:v>-0.100781</c:v>
                </c:pt>
                <c:pt idx="27303">
                  <c:v>-0.109375</c:v>
                </c:pt>
                <c:pt idx="27304">
                  <c:v>-7.9687499999999994E-2</c:v>
                </c:pt>
                <c:pt idx="27305">
                  <c:v>9.3749999999999997E-3</c:v>
                </c:pt>
                <c:pt idx="27306">
                  <c:v>-6.9531300000000004E-2</c:v>
                </c:pt>
                <c:pt idx="27307">
                  <c:v>-0.12812499999999999</c:v>
                </c:pt>
                <c:pt idx="27308">
                  <c:v>-0.1</c:v>
                </c:pt>
                <c:pt idx="27309">
                  <c:v>-7.03125E-2</c:v>
                </c:pt>
                <c:pt idx="27310">
                  <c:v>-0.109375</c:v>
                </c:pt>
                <c:pt idx="27311">
                  <c:v>-0.114063</c:v>
                </c:pt>
                <c:pt idx="27312">
                  <c:v>-0.102344</c:v>
                </c:pt>
                <c:pt idx="27313">
                  <c:v>3.125E-2</c:v>
                </c:pt>
                <c:pt idx="27314">
                  <c:v>-5.9374999999999997E-2</c:v>
                </c:pt>
                <c:pt idx="27315">
                  <c:v>-0.125781</c:v>
                </c:pt>
                <c:pt idx="27316">
                  <c:v>-0.117969</c:v>
                </c:pt>
                <c:pt idx="27317">
                  <c:v>-8.9843800000000001E-2</c:v>
                </c:pt>
                <c:pt idx="27318">
                  <c:v>-7.9687499999999994E-2</c:v>
                </c:pt>
                <c:pt idx="27319">
                  <c:v>-0.109375</c:v>
                </c:pt>
                <c:pt idx="27320">
                  <c:v>-9.1406299999999996E-2</c:v>
                </c:pt>
                <c:pt idx="27321">
                  <c:v>7.8125000000000004E-4</c:v>
                </c:pt>
                <c:pt idx="27322">
                  <c:v>-8.6718799999999999E-2</c:v>
                </c:pt>
                <c:pt idx="27323">
                  <c:v>-0.166406</c:v>
                </c:pt>
                <c:pt idx="27324">
                  <c:v>-0.10781200000000001</c:v>
                </c:pt>
                <c:pt idx="27325">
                  <c:v>-0.102344</c:v>
                </c:pt>
                <c:pt idx="27326">
                  <c:v>-6.5625000000000003E-2</c:v>
                </c:pt>
                <c:pt idx="27327">
                  <c:v>-9.1406299999999996E-2</c:v>
                </c:pt>
                <c:pt idx="27328">
                  <c:v>-6.8750000000000006E-2</c:v>
                </c:pt>
                <c:pt idx="27329">
                  <c:v>-4.6093799999999997E-2</c:v>
                </c:pt>
                <c:pt idx="27330">
                  <c:v>-0.12656300000000001</c:v>
                </c:pt>
                <c:pt idx="27331">
                  <c:v>-0.14687500000000001</c:v>
                </c:pt>
                <c:pt idx="27332">
                  <c:v>-0.10312499999999999</c:v>
                </c:pt>
                <c:pt idx="27333">
                  <c:v>-7.4999999999999997E-2</c:v>
                </c:pt>
                <c:pt idx="27334">
                  <c:v>-6.7187499999999997E-2</c:v>
                </c:pt>
                <c:pt idx="27335">
                  <c:v>-4.7656299999999999E-2</c:v>
                </c:pt>
                <c:pt idx="27336">
                  <c:v>-7.9687499999999994E-2</c:v>
                </c:pt>
                <c:pt idx="27337">
                  <c:v>-6.6406199999999999E-2</c:v>
                </c:pt>
                <c:pt idx="27338">
                  <c:v>-0.13203100000000001</c:v>
                </c:pt>
                <c:pt idx="27339">
                  <c:v>-0.150781</c:v>
                </c:pt>
                <c:pt idx="27340">
                  <c:v>-8.6718799999999999E-2</c:v>
                </c:pt>
                <c:pt idx="27341">
                  <c:v>-0.11874999999999999</c:v>
                </c:pt>
                <c:pt idx="27342">
                  <c:v>-0.10546899999999999</c:v>
                </c:pt>
                <c:pt idx="27343">
                  <c:v>-5.7031199999999997E-2</c:v>
                </c:pt>
                <c:pt idx="27344">
                  <c:v>-6.25E-2</c:v>
                </c:pt>
                <c:pt idx="27345">
                  <c:v>-3.6718800000000003E-2</c:v>
                </c:pt>
                <c:pt idx="27346">
                  <c:v>-5.6250000000000001E-2</c:v>
                </c:pt>
                <c:pt idx="27347">
                  <c:v>-0.141406</c:v>
                </c:pt>
                <c:pt idx="27348">
                  <c:v>-9.2187500000000006E-2</c:v>
                </c:pt>
                <c:pt idx="27349">
                  <c:v>-8.8281200000000004E-2</c:v>
                </c:pt>
                <c:pt idx="27350">
                  <c:v>-0.14296900000000001</c:v>
                </c:pt>
                <c:pt idx="27351">
                  <c:v>-0.13203100000000001</c:v>
                </c:pt>
                <c:pt idx="27352">
                  <c:v>-9.1406299999999996E-2</c:v>
                </c:pt>
                <c:pt idx="27353">
                  <c:v>1.40625E-2</c:v>
                </c:pt>
                <c:pt idx="27354">
                  <c:v>-1.40625E-2</c:v>
                </c:pt>
                <c:pt idx="27355">
                  <c:v>-4.8437500000000001E-2</c:v>
                </c:pt>
                <c:pt idx="27356">
                  <c:v>-3.0468800000000001E-2</c:v>
                </c:pt>
                <c:pt idx="27357">
                  <c:v>-1.7187500000000001E-2</c:v>
                </c:pt>
                <c:pt idx="27358">
                  <c:v>-0.15</c:v>
                </c:pt>
                <c:pt idx="27359">
                  <c:v>-0.13671900000000001</c:v>
                </c:pt>
                <c:pt idx="27360">
                  <c:v>-0.14374999999999999</c:v>
                </c:pt>
                <c:pt idx="27361">
                  <c:v>-3.2031299999999999E-2</c:v>
                </c:pt>
                <c:pt idx="27362">
                  <c:v>-0.13750000000000001</c:v>
                </c:pt>
                <c:pt idx="27363">
                  <c:v>-0.13828099999999999</c:v>
                </c:pt>
                <c:pt idx="27364">
                  <c:v>-5.0781199999999999E-2</c:v>
                </c:pt>
                <c:pt idx="27365">
                  <c:v>-3.6718800000000003E-2</c:v>
                </c:pt>
                <c:pt idx="27366">
                  <c:v>-9.2968800000000004E-2</c:v>
                </c:pt>
                <c:pt idx="27367">
                  <c:v>-0.12734400000000001</c:v>
                </c:pt>
                <c:pt idx="27368">
                  <c:v>-0.114844</c:v>
                </c:pt>
                <c:pt idx="27369">
                  <c:v>-9.2968800000000004E-2</c:v>
                </c:pt>
                <c:pt idx="27370">
                  <c:v>-8.0468700000000004E-2</c:v>
                </c:pt>
                <c:pt idx="27371">
                  <c:v>-9.6875000000000003E-2</c:v>
                </c:pt>
                <c:pt idx="27372">
                  <c:v>-9.2968800000000004E-2</c:v>
                </c:pt>
                <c:pt idx="27373">
                  <c:v>-9.2187500000000006E-2</c:v>
                </c:pt>
                <c:pt idx="27374">
                  <c:v>-5.0781199999999999E-2</c:v>
                </c:pt>
                <c:pt idx="27375">
                  <c:v>-4.3749999999999997E-2</c:v>
                </c:pt>
                <c:pt idx="27376">
                  <c:v>-8.59375E-2</c:v>
                </c:pt>
                <c:pt idx="27377">
                  <c:v>-9.375E-2</c:v>
                </c:pt>
                <c:pt idx="27378">
                  <c:v>-8.7499999999999994E-2</c:v>
                </c:pt>
                <c:pt idx="27379">
                  <c:v>-8.8281200000000004E-2</c:v>
                </c:pt>
                <c:pt idx="27380">
                  <c:v>-8.3593799999999996E-2</c:v>
                </c:pt>
                <c:pt idx="27381">
                  <c:v>-5.7031199999999997E-2</c:v>
                </c:pt>
                <c:pt idx="27382">
                  <c:v>-4.8437500000000001E-2</c:v>
                </c:pt>
                <c:pt idx="27383">
                  <c:v>-6.8750000000000006E-2</c:v>
                </c:pt>
                <c:pt idx="27384">
                  <c:v>-0.107031</c:v>
                </c:pt>
                <c:pt idx="27385">
                  <c:v>-9.375E-2</c:v>
                </c:pt>
                <c:pt idx="27386">
                  <c:v>-6.6406199999999999E-2</c:v>
                </c:pt>
                <c:pt idx="27387">
                  <c:v>-8.59375E-2</c:v>
                </c:pt>
                <c:pt idx="27388">
                  <c:v>-7.1874999999999994E-2</c:v>
                </c:pt>
                <c:pt idx="27389">
                  <c:v>-1.8749999999999999E-2</c:v>
                </c:pt>
                <c:pt idx="27390">
                  <c:v>-8.4375000000000006E-2</c:v>
                </c:pt>
                <c:pt idx="27391">
                  <c:v>-0.109375</c:v>
                </c:pt>
                <c:pt idx="27392">
                  <c:v>-0.100781</c:v>
                </c:pt>
                <c:pt idx="27393">
                  <c:v>-7.1093799999999999E-2</c:v>
                </c:pt>
                <c:pt idx="27394">
                  <c:v>-7.6562500000000006E-2</c:v>
                </c:pt>
                <c:pt idx="27395">
                  <c:v>-7.5781299999999996E-2</c:v>
                </c:pt>
                <c:pt idx="27396">
                  <c:v>-3.90625E-2</c:v>
                </c:pt>
                <c:pt idx="27397">
                  <c:v>-5.9374999999999997E-2</c:v>
                </c:pt>
                <c:pt idx="27398">
                  <c:v>-0.114063</c:v>
                </c:pt>
                <c:pt idx="27399">
                  <c:v>-6.1718799999999997E-2</c:v>
                </c:pt>
                <c:pt idx="27400">
                  <c:v>-8.59375E-2</c:v>
                </c:pt>
                <c:pt idx="27401">
                  <c:v>-9.5312499999999994E-2</c:v>
                </c:pt>
                <c:pt idx="27402">
                  <c:v>-8.5156300000000004E-2</c:v>
                </c:pt>
                <c:pt idx="27403">
                  <c:v>-7.5781299999999996E-2</c:v>
                </c:pt>
                <c:pt idx="27404">
                  <c:v>-3.2812500000000001E-2</c:v>
                </c:pt>
                <c:pt idx="27405">
                  <c:v>-6.7187499999999997E-2</c:v>
                </c:pt>
                <c:pt idx="27406">
                  <c:v>-9.375E-2</c:v>
                </c:pt>
                <c:pt idx="27407">
                  <c:v>-5.7031199999999997E-2</c:v>
                </c:pt>
                <c:pt idx="27408">
                  <c:v>-7.4218800000000001E-2</c:v>
                </c:pt>
                <c:pt idx="27409">
                  <c:v>-0.107031</c:v>
                </c:pt>
                <c:pt idx="27410">
                  <c:v>-0.102344</c:v>
                </c:pt>
                <c:pt idx="27411">
                  <c:v>-8.2031199999999999E-2</c:v>
                </c:pt>
                <c:pt idx="27412">
                  <c:v>-5.1562499999999997E-2</c:v>
                </c:pt>
                <c:pt idx="27413">
                  <c:v>-0.101562</c:v>
                </c:pt>
                <c:pt idx="27414">
                  <c:v>-0.11328100000000001</c:v>
                </c:pt>
                <c:pt idx="27415">
                  <c:v>-3.9843799999999999E-2</c:v>
                </c:pt>
                <c:pt idx="27416">
                  <c:v>-8.7499999999999994E-2</c:v>
                </c:pt>
                <c:pt idx="27417">
                  <c:v>-0.114063</c:v>
                </c:pt>
                <c:pt idx="27418">
                  <c:v>-0.1</c:v>
                </c:pt>
                <c:pt idx="27419">
                  <c:v>-4.0625000000000001E-2</c:v>
                </c:pt>
                <c:pt idx="27420">
                  <c:v>-9.5312499999999994E-2</c:v>
                </c:pt>
                <c:pt idx="27421">
                  <c:v>-0.11328100000000001</c:v>
                </c:pt>
                <c:pt idx="27422">
                  <c:v>-8.6718799999999999E-2</c:v>
                </c:pt>
                <c:pt idx="27423">
                  <c:v>-7.4218800000000001E-2</c:v>
                </c:pt>
                <c:pt idx="27424">
                  <c:v>-8.2812499999999997E-2</c:v>
                </c:pt>
                <c:pt idx="27425">
                  <c:v>-9.375E-2</c:v>
                </c:pt>
                <c:pt idx="27426">
                  <c:v>-9.5312499999999994E-2</c:v>
                </c:pt>
                <c:pt idx="27427">
                  <c:v>-6.0156300000000003E-2</c:v>
                </c:pt>
                <c:pt idx="27428">
                  <c:v>-9.6093700000000004E-2</c:v>
                </c:pt>
                <c:pt idx="27429">
                  <c:v>-0.13437499999999999</c:v>
                </c:pt>
                <c:pt idx="27430">
                  <c:v>-0.13281200000000001</c:v>
                </c:pt>
                <c:pt idx="27431">
                  <c:v>-7.4218800000000001E-2</c:v>
                </c:pt>
                <c:pt idx="27432">
                  <c:v>-7.2656200000000004E-2</c:v>
                </c:pt>
                <c:pt idx="27433">
                  <c:v>-0.102344</c:v>
                </c:pt>
                <c:pt idx="27434">
                  <c:v>-0.117969</c:v>
                </c:pt>
                <c:pt idx="27435">
                  <c:v>-2.1093799999999999E-2</c:v>
                </c:pt>
                <c:pt idx="27436">
                  <c:v>-7.6562500000000006E-2</c:v>
                </c:pt>
                <c:pt idx="27437">
                  <c:v>-0.110156</c:v>
                </c:pt>
                <c:pt idx="27438">
                  <c:v>-0.125</c:v>
                </c:pt>
                <c:pt idx="27439">
                  <c:v>-4.4531300000000003E-2</c:v>
                </c:pt>
                <c:pt idx="27440">
                  <c:v>-7.1874999999999994E-2</c:v>
                </c:pt>
                <c:pt idx="27441">
                  <c:v>-0.15</c:v>
                </c:pt>
                <c:pt idx="27442">
                  <c:v>-0.124219</c:v>
                </c:pt>
                <c:pt idx="27443">
                  <c:v>2.6562499999999999E-2</c:v>
                </c:pt>
                <c:pt idx="27444">
                  <c:v>-4.3749999999999997E-2</c:v>
                </c:pt>
                <c:pt idx="27445">
                  <c:v>-0.109375</c:v>
                </c:pt>
                <c:pt idx="27446">
                  <c:v>-0.15781300000000001</c:v>
                </c:pt>
                <c:pt idx="27447">
                  <c:v>-0.100781</c:v>
                </c:pt>
                <c:pt idx="27448">
                  <c:v>-8.9843800000000001E-2</c:v>
                </c:pt>
                <c:pt idx="27449">
                  <c:v>-6.7187499999999997E-2</c:v>
                </c:pt>
                <c:pt idx="27450">
                  <c:v>-0.117188</c:v>
                </c:pt>
                <c:pt idx="27451">
                  <c:v>-5.7031199999999997E-2</c:v>
                </c:pt>
                <c:pt idx="27452">
                  <c:v>-5.3124999999999999E-2</c:v>
                </c:pt>
                <c:pt idx="27453">
                  <c:v>-0.10312499999999999</c:v>
                </c:pt>
                <c:pt idx="27454">
                  <c:v>3.125E-2</c:v>
                </c:pt>
                <c:pt idx="27455">
                  <c:v>-6.25E-2</c:v>
                </c:pt>
                <c:pt idx="27456">
                  <c:v>-0.120313</c:v>
                </c:pt>
                <c:pt idx="27457">
                  <c:v>-0.19453100000000001</c:v>
                </c:pt>
                <c:pt idx="27458">
                  <c:v>-0.140625</c:v>
                </c:pt>
                <c:pt idx="27459">
                  <c:v>-4.2968800000000001E-2</c:v>
                </c:pt>
                <c:pt idx="27460">
                  <c:v>-6.25E-2</c:v>
                </c:pt>
                <c:pt idx="27461">
                  <c:v>-8.8281200000000004E-2</c:v>
                </c:pt>
                <c:pt idx="27462">
                  <c:v>-7.9687499999999994E-2</c:v>
                </c:pt>
                <c:pt idx="27463">
                  <c:v>-9.1406299999999996E-2</c:v>
                </c:pt>
                <c:pt idx="27464">
                  <c:v>-2.6562499999999999E-2</c:v>
                </c:pt>
                <c:pt idx="27465">
                  <c:v>-5.46875E-2</c:v>
                </c:pt>
                <c:pt idx="27466">
                  <c:v>-0.172656</c:v>
                </c:pt>
                <c:pt idx="27467">
                  <c:v>-0.135938</c:v>
                </c:pt>
                <c:pt idx="27468">
                  <c:v>-7.4999999999999997E-2</c:v>
                </c:pt>
                <c:pt idx="27469">
                  <c:v>-5.8593800000000001E-2</c:v>
                </c:pt>
                <c:pt idx="27470">
                  <c:v>-8.6718799999999999E-2</c:v>
                </c:pt>
                <c:pt idx="27471">
                  <c:v>-0.100781</c:v>
                </c:pt>
                <c:pt idx="27472">
                  <c:v>-7.4999999999999997E-2</c:v>
                </c:pt>
                <c:pt idx="27473">
                  <c:v>-2.5000000000000001E-2</c:v>
                </c:pt>
                <c:pt idx="27474">
                  <c:v>-6.5625000000000003E-2</c:v>
                </c:pt>
                <c:pt idx="27475">
                  <c:v>-0.10781200000000001</c:v>
                </c:pt>
                <c:pt idx="27476">
                  <c:v>-8.7499999999999994E-2</c:v>
                </c:pt>
                <c:pt idx="27477">
                  <c:v>-7.3437500000000003E-2</c:v>
                </c:pt>
                <c:pt idx="27478">
                  <c:v>-6.6406199999999999E-2</c:v>
                </c:pt>
                <c:pt idx="27479">
                  <c:v>-8.2812499999999997E-2</c:v>
                </c:pt>
                <c:pt idx="27480">
                  <c:v>-8.0468700000000004E-2</c:v>
                </c:pt>
                <c:pt idx="27481">
                  <c:v>1.0156200000000001E-2</c:v>
                </c:pt>
                <c:pt idx="27482">
                  <c:v>-6.7187499999999997E-2</c:v>
                </c:pt>
                <c:pt idx="27483">
                  <c:v>-0.1125</c:v>
                </c:pt>
                <c:pt idx="27484">
                  <c:v>-0.110156</c:v>
                </c:pt>
                <c:pt idx="27485">
                  <c:v>-8.2812499999999997E-2</c:v>
                </c:pt>
                <c:pt idx="27486">
                  <c:v>-5.7812500000000003E-2</c:v>
                </c:pt>
                <c:pt idx="27487">
                  <c:v>-3.8281299999999997E-2</c:v>
                </c:pt>
                <c:pt idx="27488">
                  <c:v>-8.7499999999999994E-2</c:v>
                </c:pt>
                <c:pt idx="27489">
                  <c:v>-7.2656200000000004E-2</c:v>
                </c:pt>
                <c:pt idx="27490">
                  <c:v>-0.1</c:v>
                </c:pt>
                <c:pt idx="27491">
                  <c:v>-6.0937499999999999E-2</c:v>
                </c:pt>
                <c:pt idx="27492">
                  <c:v>-0.130469</c:v>
                </c:pt>
                <c:pt idx="27493">
                  <c:v>-0.10546899999999999</c:v>
                </c:pt>
                <c:pt idx="27494">
                  <c:v>-4.1406199999999997E-2</c:v>
                </c:pt>
                <c:pt idx="27495">
                  <c:v>-4.1406199999999997E-2</c:v>
                </c:pt>
                <c:pt idx="27496">
                  <c:v>-0.108594</c:v>
                </c:pt>
                <c:pt idx="27497">
                  <c:v>-0.13671900000000001</c:v>
                </c:pt>
                <c:pt idx="27498">
                  <c:v>-0.125781</c:v>
                </c:pt>
                <c:pt idx="27499">
                  <c:v>-6.5625000000000003E-2</c:v>
                </c:pt>
                <c:pt idx="27500">
                  <c:v>-7.03125E-2</c:v>
                </c:pt>
                <c:pt idx="27501">
                  <c:v>-0.102344</c:v>
                </c:pt>
                <c:pt idx="27502">
                  <c:v>-6.4843700000000004E-2</c:v>
                </c:pt>
                <c:pt idx="27503">
                  <c:v>-5.1562499999999997E-2</c:v>
                </c:pt>
                <c:pt idx="27504">
                  <c:v>-0.135938</c:v>
                </c:pt>
                <c:pt idx="27505">
                  <c:v>-0.13750000000000001</c:v>
                </c:pt>
                <c:pt idx="27506">
                  <c:v>-0.111719</c:v>
                </c:pt>
                <c:pt idx="27507">
                  <c:v>-7.2656200000000004E-2</c:v>
                </c:pt>
                <c:pt idx="27508">
                  <c:v>-3.5937499999999997E-2</c:v>
                </c:pt>
                <c:pt idx="27509">
                  <c:v>-9.0624999999999997E-2</c:v>
                </c:pt>
                <c:pt idx="27510">
                  <c:v>-0.10546899999999999</c:v>
                </c:pt>
                <c:pt idx="27511">
                  <c:v>-0.107031</c:v>
                </c:pt>
                <c:pt idx="27512">
                  <c:v>-0.100781</c:v>
                </c:pt>
                <c:pt idx="27513">
                  <c:v>-8.2031199999999999E-2</c:v>
                </c:pt>
                <c:pt idx="27514">
                  <c:v>-0.111719</c:v>
                </c:pt>
                <c:pt idx="27515">
                  <c:v>-0.12812499999999999</c:v>
                </c:pt>
                <c:pt idx="27516">
                  <c:v>-2.1874999999999999E-2</c:v>
                </c:pt>
                <c:pt idx="27517">
                  <c:v>-0.12812499999999999</c:v>
                </c:pt>
                <c:pt idx="27518">
                  <c:v>-0.14218800000000001</c:v>
                </c:pt>
                <c:pt idx="27519">
                  <c:v>-0.10625</c:v>
                </c:pt>
                <c:pt idx="27520">
                  <c:v>-0.11874999999999999</c:v>
                </c:pt>
                <c:pt idx="27521">
                  <c:v>-8.8281200000000004E-2</c:v>
                </c:pt>
                <c:pt idx="27522">
                  <c:v>-8.5156300000000004E-2</c:v>
                </c:pt>
                <c:pt idx="27523">
                  <c:v>-9.375E-2</c:v>
                </c:pt>
                <c:pt idx="27524">
                  <c:v>-3.8281299999999997E-2</c:v>
                </c:pt>
                <c:pt idx="27525">
                  <c:v>-0.125781</c:v>
                </c:pt>
                <c:pt idx="27526">
                  <c:v>-0.125</c:v>
                </c:pt>
                <c:pt idx="27527">
                  <c:v>-0.109375</c:v>
                </c:pt>
                <c:pt idx="27528">
                  <c:v>-0.114063</c:v>
                </c:pt>
                <c:pt idx="27529">
                  <c:v>-0.1125</c:v>
                </c:pt>
                <c:pt idx="27530">
                  <c:v>-8.9062500000000003E-2</c:v>
                </c:pt>
                <c:pt idx="27531">
                  <c:v>-8.2031199999999999E-2</c:v>
                </c:pt>
                <c:pt idx="27532">
                  <c:v>-4.1406199999999997E-2</c:v>
                </c:pt>
                <c:pt idx="27533">
                  <c:v>-0.117969</c:v>
                </c:pt>
                <c:pt idx="27534">
                  <c:v>-0.125</c:v>
                </c:pt>
                <c:pt idx="27535">
                  <c:v>-0.10312499999999999</c:v>
                </c:pt>
                <c:pt idx="27536">
                  <c:v>-0.120313</c:v>
                </c:pt>
                <c:pt idx="27537">
                  <c:v>-0.10625</c:v>
                </c:pt>
                <c:pt idx="27538">
                  <c:v>-7.2656200000000004E-2</c:v>
                </c:pt>
                <c:pt idx="27539">
                  <c:v>-8.2812499999999997E-2</c:v>
                </c:pt>
                <c:pt idx="27540">
                  <c:v>-3.0468800000000001E-2</c:v>
                </c:pt>
                <c:pt idx="27541">
                  <c:v>-6.8750000000000006E-2</c:v>
                </c:pt>
                <c:pt idx="27542">
                  <c:v>-0.114844</c:v>
                </c:pt>
                <c:pt idx="27543">
                  <c:v>-0.11093799999999999</c:v>
                </c:pt>
                <c:pt idx="27544">
                  <c:v>-0.103906</c:v>
                </c:pt>
                <c:pt idx="27545">
                  <c:v>-0.05</c:v>
                </c:pt>
                <c:pt idx="27546">
                  <c:v>-0.1</c:v>
                </c:pt>
                <c:pt idx="27547">
                  <c:v>-0.108594</c:v>
                </c:pt>
                <c:pt idx="27548">
                  <c:v>-4.5312499999999999E-2</c:v>
                </c:pt>
                <c:pt idx="27549">
                  <c:v>-7.8125000000000004E-4</c:v>
                </c:pt>
                <c:pt idx="27550">
                  <c:v>-5.1562499999999997E-2</c:v>
                </c:pt>
                <c:pt idx="27551">
                  <c:v>-7.3437500000000003E-2</c:v>
                </c:pt>
                <c:pt idx="27552">
                  <c:v>-0.172656</c:v>
                </c:pt>
                <c:pt idx="27553">
                  <c:v>-8.59375E-2</c:v>
                </c:pt>
                <c:pt idx="27554">
                  <c:v>-1.40625E-2</c:v>
                </c:pt>
                <c:pt idx="27555">
                  <c:v>-6.0156300000000003E-2</c:v>
                </c:pt>
                <c:pt idx="27556">
                  <c:v>-0.135938</c:v>
                </c:pt>
                <c:pt idx="27557">
                  <c:v>-0.11562500000000001</c:v>
                </c:pt>
                <c:pt idx="27558">
                  <c:v>-0.10312499999999999</c:v>
                </c:pt>
                <c:pt idx="27559">
                  <c:v>-3.125E-2</c:v>
                </c:pt>
                <c:pt idx="27560">
                  <c:v>1.0937499999999999E-2</c:v>
                </c:pt>
                <c:pt idx="27561">
                  <c:v>-8.3593799999999996E-2</c:v>
                </c:pt>
                <c:pt idx="27562">
                  <c:v>-0.13671900000000001</c:v>
                </c:pt>
                <c:pt idx="27563">
                  <c:v>-0.13750000000000001</c:v>
                </c:pt>
                <c:pt idx="27564">
                  <c:v>-0.102344</c:v>
                </c:pt>
                <c:pt idx="27565">
                  <c:v>8.1250000000000003E-2</c:v>
                </c:pt>
                <c:pt idx="27566">
                  <c:v>-5.46875E-2</c:v>
                </c:pt>
                <c:pt idx="27567">
                  <c:v>-9.8437499999999997E-2</c:v>
                </c:pt>
                <c:pt idx="27568">
                  <c:v>-0.100781</c:v>
                </c:pt>
                <c:pt idx="27569">
                  <c:v>-0.1875</c:v>
                </c:pt>
                <c:pt idx="27570">
                  <c:v>-0.13437499999999999</c:v>
                </c:pt>
                <c:pt idx="27571">
                  <c:v>-9.5312499999999994E-2</c:v>
                </c:pt>
                <c:pt idx="27572">
                  <c:v>-5.7812500000000003E-2</c:v>
                </c:pt>
                <c:pt idx="27573">
                  <c:v>-7.3437500000000003E-2</c:v>
                </c:pt>
                <c:pt idx="27574">
                  <c:v>-0.10625</c:v>
                </c:pt>
                <c:pt idx="27575">
                  <c:v>-9.375E-2</c:v>
                </c:pt>
                <c:pt idx="27576">
                  <c:v>-7.4218800000000001E-2</c:v>
                </c:pt>
                <c:pt idx="27577">
                  <c:v>-5.2343800000000003E-2</c:v>
                </c:pt>
                <c:pt idx="27578">
                  <c:v>-6.9531300000000004E-2</c:v>
                </c:pt>
                <c:pt idx="27579">
                  <c:v>-0.107031</c:v>
                </c:pt>
                <c:pt idx="27580">
                  <c:v>-7.5781299999999996E-2</c:v>
                </c:pt>
                <c:pt idx="27581">
                  <c:v>-7.5781299999999996E-2</c:v>
                </c:pt>
                <c:pt idx="27582">
                  <c:v>-0.102344</c:v>
                </c:pt>
                <c:pt idx="27583">
                  <c:v>-5.1562499999999997E-2</c:v>
                </c:pt>
                <c:pt idx="27584">
                  <c:v>-6.7187499999999997E-2</c:v>
                </c:pt>
                <c:pt idx="27585">
                  <c:v>-9.8437499999999997E-2</c:v>
                </c:pt>
                <c:pt idx="27586">
                  <c:v>-6.7968799999999996E-2</c:v>
                </c:pt>
                <c:pt idx="27587">
                  <c:v>-8.0468700000000004E-2</c:v>
                </c:pt>
                <c:pt idx="27588">
                  <c:v>-8.2031199999999999E-2</c:v>
                </c:pt>
                <c:pt idx="27589">
                  <c:v>-9.2187500000000006E-2</c:v>
                </c:pt>
                <c:pt idx="27590">
                  <c:v>-7.5781299999999996E-2</c:v>
                </c:pt>
                <c:pt idx="27591">
                  <c:v>-4.2187500000000003E-2</c:v>
                </c:pt>
                <c:pt idx="27592">
                  <c:v>-5.7812500000000003E-2</c:v>
                </c:pt>
                <c:pt idx="27593">
                  <c:v>-0.12812499999999999</c:v>
                </c:pt>
                <c:pt idx="27594">
                  <c:v>-0.108594</c:v>
                </c:pt>
                <c:pt idx="27595">
                  <c:v>-0.102344</c:v>
                </c:pt>
                <c:pt idx="27596">
                  <c:v>-9.4531299999999999E-2</c:v>
                </c:pt>
                <c:pt idx="27597">
                  <c:v>-0.108594</c:v>
                </c:pt>
                <c:pt idx="27598">
                  <c:v>-9.4531299999999999E-2</c:v>
                </c:pt>
                <c:pt idx="27599">
                  <c:v>-1.5625E-2</c:v>
                </c:pt>
                <c:pt idx="27600">
                  <c:v>-6.25E-2</c:v>
                </c:pt>
                <c:pt idx="27601">
                  <c:v>-0.111719</c:v>
                </c:pt>
                <c:pt idx="27602">
                  <c:v>-0.10312499999999999</c:v>
                </c:pt>
                <c:pt idx="27603">
                  <c:v>-0.11093799999999999</c:v>
                </c:pt>
                <c:pt idx="27604">
                  <c:v>-5.3124999999999999E-2</c:v>
                </c:pt>
                <c:pt idx="27605">
                  <c:v>-8.9062500000000003E-2</c:v>
                </c:pt>
                <c:pt idx="27606">
                  <c:v>-0.12812499999999999</c:v>
                </c:pt>
                <c:pt idx="27607">
                  <c:v>-7.4999999999999997E-2</c:v>
                </c:pt>
                <c:pt idx="27608">
                  <c:v>-3.90625E-2</c:v>
                </c:pt>
                <c:pt idx="27609">
                  <c:v>-8.4375000000000006E-2</c:v>
                </c:pt>
                <c:pt idx="27610">
                  <c:v>-9.2968800000000004E-2</c:v>
                </c:pt>
                <c:pt idx="27611">
                  <c:v>-0.150781</c:v>
                </c:pt>
                <c:pt idx="27612">
                  <c:v>-9.2187500000000006E-2</c:v>
                </c:pt>
                <c:pt idx="27613">
                  <c:v>-4.1406199999999997E-2</c:v>
                </c:pt>
                <c:pt idx="27614">
                  <c:v>-0.114063</c:v>
                </c:pt>
                <c:pt idx="27615">
                  <c:v>-0.14843799999999999</c:v>
                </c:pt>
                <c:pt idx="27616">
                  <c:v>-7.6562500000000006E-2</c:v>
                </c:pt>
                <c:pt idx="27617">
                  <c:v>-1.7187500000000001E-2</c:v>
                </c:pt>
                <c:pt idx="27618">
                  <c:v>-3.4375000000000003E-2</c:v>
                </c:pt>
                <c:pt idx="27619">
                  <c:v>-5.46875E-2</c:v>
                </c:pt>
                <c:pt idx="27620">
                  <c:v>-0.13125000000000001</c:v>
                </c:pt>
                <c:pt idx="27621">
                  <c:v>-0.10781200000000001</c:v>
                </c:pt>
                <c:pt idx="27622">
                  <c:v>-9.7656199999999999E-2</c:v>
                </c:pt>
                <c:pt idx="27623">
                  <c:v>-2.9687499999999999E-2</c:v>
                </c:pt>
                <c:pt idx="27624">
                  <c:v>-7.9687499999999994E-2</c:v>
                </c:pt>
                <c:pt idx="27625">
                  <c:v>-0.109375</c:v>
                </c:pt>
                <c:pt idx="27626">
                  <c:v>-4.8437500000000001E-2</c:v>
                </c:pt>
                <c:pt idx="27627">
                  <c:v>-7.8125E-3</c:v>
                </c:pt>
                <c:pt idx="27628">
                  <c:v>-1.40625E-2</c:v>
                </c:pt>
                <c:pt idx="27629">
                  <c:v>-4.1406199999999997E-2</c:v>
                </c:pt>
                <c:pt idx="27630">
                  <c:v>-8.0468700000000004E-2</c:v>
                </c:pt>
                <c:pt idx="27631">
                  <c:v>-0.13671900000000001</c:v>
                </c:pt>
                <c:pt idx="27632">
                  <c:v>-0.11328100000000001</c:v>
                </c:pt>
                <c:pt idx="27633">
                  <c:v>-0.109375</c:v>
                </c:pt>
                <c:pt idx="27634">
                  <c:v>1.40625E-2</c:v>
                </c:pt>
                <c:pt idx="27635">
                  <c:v>-0.100781</c:v>
                </c:pt>
                <c:pt idx="27636">
                  <c:v>-0.17421900000000001</c:v>
                </c:pt>
                <c:pt idx="27637">
                  <c:v>-7.1093799999999999E-2</c:v>
                </c:pt>
                <c:pt idx="27638">
                  <c:v>6.5625000000000003E-2</c:v>
                </c:pt>
                <c:pt idx="27639">
                  <c:v>-0.114063</c:v>
                </c:pt>
                <c:pt idx="27640">
                  <c:v>-5.9374999999999997E-2</c:v>
                </c:pt>
                <c:pt idx="27641">
                  <c:v>-0.117188</c:v>
                </c:pt>
                <c:pt idx="27642">
                  <c:v>-0.17578099999999999</c:v>
                </c:pt>
                <c:pt idx="27643">
                  <c:v>-0.13125000000000001</c:v>
                </c:pt>
                <c:pt idx="27644">
                  <c:v>-8.8281200000000004E-2</c:v>
                </c:pt>
                <c:pt idx="27645">
                  <c:v>-6.3281299999999999E-2</c:v>
                </c:pt>
                <c:pt idx="27646">
                  <c:v>-7.4218800000000001E-2</c:v>
                </c:pt>
                <c:pt idx="27647">
                  <c:v>-0.102344</c:v>
                </c:pt>
                <c:pt idx="27648">
                  <c:v>-8.5156300000000004E-2</c:v>
                </c:pt>
                <c:pt idx="27649">
                  <c:v>-2.1093799999999999E-2</c:v>
                </c:pt>
                <c:pt idx="27650">
                  <c:v>-9.2968800000000004E-2</c:v>
                </c:pt>
                <c:pt idx="27651">
                  <c:v>-0.111719</c:v>
                </c:pt>
                <c:pt idx="27652">
                  <c:v>-8.59375E-2</c:v>
                </c:pt>
                <c:pt idx="27653">
                  <c:v>-8.2812499999999997E-2</c:v>
                </c:pt>
                <c:pt idx="27654">
                  <c:v>-6.8750000000000006E-2</c:v>
                </c:pt>
                <c:pt idx="27655">
                  <c:v>-4.2187500000000003E-2</c:v>
                </c:pt>
                <c:pt idx="27656">
                  <c:v>-8.7499999999999994E-2</c:v>
                </c:pt>
                <c:pt idx="27657">
                  <c:v>-0.122656</c:v>
                </c:pt>
                <c:pt idx="27658">
                  <c:v>-0.122656</c:v>
                </c:pt>
                <c:pt idx="27659">
                  <c:v>-0.103906</c:v>
                </c:pt>
                <c:pt idx="27660">
                  <c:v>-8.9843800000000001E-2</c:v>
                </c:pt>
                <c:pt idx="27661">
                  <c:v>-8.8281200000000004E-2</c:v>
                </c:pt>
                <c:pt idx="27662">
                  <c:v>-8.3593799999999996E-2</c:v>
                </c:pt>
                <c:pt idx="27663">
                  <c:v>-7.0312500000000002E-3</c:v>
                </c:pt>
                <c:pt idx="27664">
                  <c:v>-3.90625E-2</c:v>
                </c:pt>
                <c:pt idx="27665">
                  <c:v>-4.9218699999999997E-2</c:v>
                </c:pt>
                <c:pt idx="27666">
                  <c:v>-0.13750000000000001</c:v>
                </c:pt>
                <c:pt idx="27667">
                  <c:v>-0.139844</c:v>
                </c:pt>
                <c:pt idx="27668">
                  <c:v>-5.7031199999999997E-2</c:v>
                </c:pt>
                <c:pt idx="27669">
                  <c:v>-4.2187500000000003E-2</c:v>
                </c:pt>
                <c:pt idx="27670">
                  <c:v>-7.8906299999999999E-2</c:v>
                </c:pt>
                <c:pt idx="27671">
                  <c:v>-0.14843799999999999</c:v>
                </c:pt>
                <c:pt idx="27672">
                  <c:v>-8.5156300000000004E-2</c:v>
                </c:pt>
                <c:pt idx="27673">
                  <c:v>7.0312500000000002E-3</c:v>
                </c:pt>
                <c:pt idx="27674">
                  <c:v>3.6718800000000003E-2</c:v>
                </c:pt>
                <c:pt idx="27675">
                  <c:v>-2.0312500000000001E-2</c:v>
                </c:pt>
                <c:pt idx="27676">
                  <c:v>-6.2500000000000003E-3</c:v>
                </c:pt>
                <c:pt idx="27677">
                  <c:v>-2.1093799999999999E-2</c:v>
                </c:pt>
                <c:pt idx="27678">
                  <c:v>-0.135156</c:v>
                </c:pt>
                <c:pt idx="27679">
                  <c:v>-0.23671900000000001</c:v>
                </c:pt>
                <c:pt idx="27680">
                  <c:v>-0.1</c:v>
                </c:pt>
                <c:pt idx="27681">
                  <c:v>-5.2343800000000003E-2</c:v>
                </c:pt>
                <c:pt idx="27682">
                  <c:v>-8.9843800000000001E-2</c:v>
                </c:pt>
                <c:pt idx="27683">
                  <c:v>-9.2187500000000006E-2</c:v>
                </c:pt>
                <c:pt idx="27684">
                  <c:v>-0.16015599999999999</c:v>
                </c:pt>
                <c:pt idx="27685">
                  <c:v>-0.12812499999999999</c:v>
                </c:pt>
                <c:pt idx="27686">
                  <c:v>-8.5156300000000004E-2</c:v>
                </c:pt>
                <c:pt idx="27687">
                  <c:v>-7.5781299999999996E-2</c:v>
                </c:pt>
                <c:pt idx="27688">
                  <c:v>-0.109375</c:v>
                </c:pt>
                <c:pt idx="27689">
                  <c:v>-0.11874999999999999</c:v>
                </c:pt>
                <c:pt idx="27690">
                  <c:v>-0.120313</c:v>
                </c:pt>
                <c:pt idx="27691">
                  <c:v>-0.10625</c:v>
                </c:pt>
                <c:pt idx="27692">
                  <c:v>-3.8281299999999997E-2</c:v>
                </c:pt>
                <c:pt idx="27693">
                  <c:v>-8.2031199999999999E-2</c:v>
                </c:pt>
                <c:pt idx="27694">
                  <c:v>-0.12890599999999999</c:v>
                </c:pt>
                <c:pt idx="27695">
                  <c:v>-9.0624999999999997E-2</c:v>
                </c:pt>
                <c:pt idx="27696">
                  <c:v>-0.12656300000000001</c:v>
                </c:pt>
                <c:pt idx="27697">
                  <c:v>-0.11093799999999999</c:v>
                </c:pt>
                <c:pt idx="27698">
                  <c:v>-0.1</c:v>
                </c:pt>
                <c:pt idx="27699">
                  <c:v>-8.8281200000000004E-2</c:v>
                </c:pt>
                <c:pt idx="27700">
                  <c:v>7.8125000000000004E-4</c:v>
                </c:pt>
                <c:pt idx="27701">
                  <c:v>-9.6093700000000004E-2</c:v>
                </c:pt>
                <c:pt idx="27702">
                  <c:v>-0.15468699999999999</c:v>
                </c:pt>
                <c:pt idx="27703">
                  <c:v>-9.0624999999999997E-2</c:v>
                </c:pt>
                <c:pt idx="27704">
                  <c:v>-0.103906</c:v>
                </c:pt>
                <c:pt idx="27705">
                  <c:v>-0.108594</c:v>
                </c:pt>
                <c:pt idx="27706">
                  <c:v>-0.104688</c:v>
                </c:pt>
                <c:pt idx="27707">
                  <c:v>-8.0468700000000004E-2</c:v>
                </c:pt>
                <c:pt idx="27708">
                  <c:v>-2.5000000000000001E-2</c:v>
                </c:pt>
                <c:pt idx="27709">
                  <c:v>-9.6093700000000004E-2</c:v>
                </c:pt>
                <c:pt idx="27710">
                  <c:v>-0.13828099999999999</c:v>
                </c:pt>
                <c:pt idx="27711">
                  <c:v>-5.1562499999999997E-2</c:v>
                </c:pt>
                <c:pt idx="27712">
                  <c:v>-9.375E-2</c:v>
                </c:pt>
                <c:pt idx="27713">
                  <c:v>-0.119531</c:v>
                </c:pt>
                <c:pt idx="27714">
                  <c:v>-9.2968800000000004E-2</c:v>
                </c:pt>
                <c:pt idx="27715">
                  <c:v>-6.0937499999999999E-2</c:v>
                </c:pt>
                <c:pt idx="27716">
                  <c:v>0</c:v>
                </c:pt>
                <c:pt idx="27717">
                  <c:v>-8.3593799999999996E-2</c:v>
                </c:pt>
                <c:pt idx="27718">
                  <c:v>-0.139844</c:v>
                </c:pt>
                <c:pt idx="27719">
                  <c:v>-5.3124999999999999E-2</c:v>
                </c:pt>
                <c:pt idx="27720">
                  <c:v>-8.2031199999999999E-2</c:v>
                </c:pt>
                <c:pt idx="27721">
                  <c:v>-9.1406299999999996E-2</c:v>
                </c:pt>
                <c:pt idx="27722">
                  <c:v>-9.2187500000000006E-2</c:v>
                </c:pt>
                <c:pt idx="27723">
                  <c:v>-7.6562500000000006E-2</c:v>
                </c:pt>
                <c:pt idx="27724">
                  <c:v>-1.40625E-2</c:v>
                </c:pt>
                <c:pt idx="27725">
                  <c:v>-6.4843700000000004E-2</c:v>
                </c:pt>
                <c:pt idx="27726">
                  <c:v>-0.14921899999999999</c:v>
                </c:pt>
                <c:pt idx="27727">
                  <c:v>-0.103906</c:v>
                </c:pt>
                <c:pt idx="27728">
                  <c:v>-8.5156300000000004E-2</c:v>
                </c:pt>
                <c:pt idx="27729">
                  <c:v>-0.101562</c:v>
                </c:pt>
                <c:pt idx="27730">
                  <c:v>-9.4531299999999999E-2</c:v>
                </c:pt>
                <c:pt idx="27731">
                  <c:v>-9.2187500000000006E-2</c:v>
                </c:pt>
                <c:pt idx="27732">
                  <c:v>7.8125000000000004E-4</c:v>
                </c:pt>
                <c:pt idx="27733">
                  <c:v>-7.5781299999999996E-2</c:v>
                </c:pt>
                <c:pt idx="27734">
                  <c:v>-0.14765600000000001</c:v>
                </c:pt>
                <c:pt idx="27735">
                  <c:v>-9.0624999999999997E-2</c:v>
                </c:pt>
                <c:pt idx="27736">
                  <c:v>-7.5781299999999996E-2</c:v>
                </c:pt>
                <c:pt idx="27737">
                  <c:v>-6.7968799999999996E-2</c:v>
                </c:pt>
                <c:pt idx="27738">
                  <c:v>-7.7343800000000004E-2</c:v>
                </c:pt>
                <c:pt idx="27739">
                  <c:v>-8.6718799999999999E-2</c:v>
                </c:pt>
                <c:pt idx="27740">
                  <c:v>-4.1406199999999997E-2</c:v>
                </c:pt>
                <c:pt idx="27741">
                  <c:v>-5.2343800000000003E-2</c:v>
                </c:pt>
                <c:pt idx="27742">
                  <c:v>-0.103906</c:v>
                </c:pt>
                <c:pt idx="27743">
                  <c:v>-9.2187500000000006E-2</c:v>
                </c:pt>
                <c:pt idx="27744">
                  <c:v>-7.1093799999999999E-2</c:v>
                </c:pt>
                <c:pt idx="27745">
                  <c:v>-6.7968799999999996E-2</c:v>
                </c:pt>
                <c:pt idx="27746">
                  <c:v>-2.4218799999999999E-2</c:v>
                </c:pt>
                <c:pt idx="27747">
                  <c:v>-7.5781299999999996E-2</c:v>
                </c:pt>
                <c:pt idx="27748">
                  <c:v>-0.05</c:v>
                </c:pt>
                <c:pt idx="27749">
                  <c:v>-0.10781200000000001</c:v>
                </c:pt>
                <c:pt idx="27750">
                  <c:v>-0.101562</c:v>
                </c:pt>
                <c:pt idx="27751">
                  <c:v>-6.0937499999999999E-2</c:v>
                </c:pt>
                <c:pt idx="27752">
                  <c:v>-8.4375000000000006E-2</c:v>
                </c:pt>
                <c:pt idx="27753">
                  <c:v>-9.375E-2</c:v>
                </c:pt>
                <c:pt idx="27754">
                  <c:v>-2.6562499999999999E-2</c:v>
                </c:pt>
                <c:pt idx="27755">
                  <c:v>-5.5468799999999999E-2</c:v>
                </c:pt>
                <c:pt idx="27756">
                  <c:v>-6.6406199999999999E-2</c:v>
                </c:pt>
                <c:pt idx="27757">
                  <c:v>-0.121875</c:v>
                </c:pt>
                <c:pt idx="27758">
                  <c:v>-0.114063</c:v>
                </c:pt>
                <c:pt idx="27759">
                  <c:v>-5.8593800000000001E-2</c:v>
                </c:pt>
                <c:pt idx="27760">
                  <c:v>-8.4375000000000006E-2</c:v>
                </c:pt>
                <c:pt idx="27761">
                  <c:v>-9.375E-2</c:v>
                </c:pt>
                <c:pt idx="27762">
                  <c:v>-3.5937499999999997E-2</c:v>
                </c:pt>
                <c:pt idx="27763">
                  <c:v>-4.7656299999999999E-2</c:v>
                </c:pt>
                <c:pt idx="27764">
                  <c:v>-5.7812500000000003E-2</c:v>
                </c:pt>
                <c:pt idx="27765">
                  <c:v>-0.13125000000000001</c:v>
                </c:pt>
                <c:pt idx="27766">
                  <c:v>-0.11093799999999999</c:v>
                </c:pt>
                <c:pt idx="27767">
                  <c:v>-8.59375E-2</c:v>
                </c:pt>
                <c:pt idx="27768">
                  <c:v>-9.0624999999999997E-2</c:v>
                </c:pt>
                <c:pt idx="27769">
                  <c:v>-9.0624999999999997E-2</c:v>
                </c:pt>
                <c:pt idx="27770">
                  <c:v>-6.1718799999999997E-2</c:v>
                </c:pt>
                <c:pt idx="27771">
                  <c:v>-2.2656300000000001E-2</c:v>
                </c:pt>
                <c:pt idx="27772">
                  <c:v>-7.1093799999999999E-2</c:v>
                </c:pt>
                <c:pt idx="27773">
                  <c:v>-0.12812499999999999</c:v>
                </c:pt>
                <c:pt idx="27774">
                  <c:v>-0.100781</c:v>
                </c:pt>
                <c:pt idx="27775">
                  <c:v>-8.8281200000000004E-2</c:v>
                </c:pt>
                <c:pt idx="27776">
                  <c:v>-0.10781200000000001</c:v>
                </c:pt>
                <c:pt idx="27777">
                  <c:v>-0.12109399999999999</c:v>
                </c:pt>
                <c:pt idx="27778">
                  <c:v>-5.0781199999999999E-2</c:v>
                </c:pt>
                <c:pt idx="27779">
                  <c:v>-3.90625E-2</c:v>
                </c:pt>
                <c:pt idx="27780">
                  <c:v>-0.114844</c:v>
                </c:pt>
                <c:pt idx="27781">
                  <c:v>-0.140625</c:v>
                </c:pt>
                <c:pt idx="27782">
                  <c:v>-9.8437499999999997E-2</c:v>
                </c:pt>
                <c:pt idx="27783">
                  <c:v>-8.3593799999999996E-2</c:v>
                </c:pt>
                <c:pt idx="27784">
                  <c:v>-8.9843800000000001E-2</c:v>
                </c:pt>
                <c:pt idx="27785">
                  <c:v>-8.9843800000000001E-2</c:v>
                </c:pt>
                <c:pt idx="27786">
                  <c:v>-5.5468799999999999E-2</c:v>
                </c:pt>
                <c:pt idx="27787">
                  <c:v>-1.6406299999999999E-2</c:v>
                </c:pt>
                <c:pt idx="27788">
                  <c:v>-9.1406299999999996E-2</c:v>
                </c:pt>
                <c:pt idx="27789">
                  <c:v>-9.2187500000000006E-2</c:v>
                </c:pt>
                <c:pt idx="27790">
                  <c:v>-7.7343800000000004E-2</c:v>
                </c:pt>
                <c:pt idx="27791">
                  <c:v>-5.6250000000000001E-2</c:v>
                </c:pt>
                <c:pt idx="27792">
                  <c:v>-8.3593799999999996E-2</c:v>
                </c:pt>
                <c:pt idx="27793">
                  <c:v>-9.5312499999999994E-2</c:v>
                </c:pt>
                <c:pt idx="27794">
                  <c:v>-6.3281299999999999E-2</c:v>
                </c:pt>
                <c:pt idx="27795">
                  <c:v>-4.5312499999999999E-2</c:v>
                </c:pt>
                <c:pt idx="27796">
                  <c:v>-9.4531299999999999E-2</c:v>
                </c:pt>
                <c:pt idx="27797">
                  <c:v>-0.14374999999999999</c:v>
                </c:pt>
                <c:pt idx="27798">
                  <c:v>-9.6093700000000004E-2</c:v>
                </c:pt>
                <c:pt idx="27799">
                  <c:v>-5.7812500000000003E-2</c:v>
                </c:pt>
                <c:pt idx="27800">
                  <c:v>-8.9062500000000003E-2</c:v>
                </c:pt>
                <c:pt idx="27801">
                  <c:v>-0.100781</c:v>
                </c:pt>
                <c:pt idx="27802">
                  <c:v>-8.2031199999999999E-2</c:v>
                </c:pt>
                <c:pt idx="27803">
                  <c:v>-5.3124999999999999E-2</c:v>
                </c:pt>
                <c:pt idx="27804">
                  <c:v>-0.10312499999999999</c:v>
                </c:pt>
                <c:pt idx="27805">
                  <c:v>-9.6093700000000004E-2</c:v>
                </c:pt>
                <c:pt idx="27806">
                  <c:v>-9.7656199999999999E-2</c:v>
                </c:pt>
                <c:pt idx="27807">
                  <c:v>-6.9531300000000004E-2</c:v>
                </c:pt>
                <c:pt idx="27808">
                  <c:v>-9.6093700000000004E-2</c:v>
                </c:pt>
                <c:pt idx="27809">
                  <c:v>-8.5156300000000004E-2</c:v>
                </c:pt>
                <c:pt idx="27810">
                  <c:v>-7.1874999999999994E-2</c:v>
                </c:pt>
                <c:pt idx="27811">
                  <c:v>-5.6250000000000001E-2</c:v>
                </c:pt>
                <c:pt idx="27812">
                  <c:v>-8.59375E-2</c:v>
                </c:pt>
                <c:pt idx="27813">
                  <c:v>-9.6875000000000003E-2</c:v>
                </c:pt>
                <c:pt idx="27814">
                  <c:v>-9.8437499999999997E-2</c:v>
                </c:pt>
                <c:pt idx="27815">
                  <c:v>-5.7812500000000003E-2</c:v>
                </c:pt>
                <c:pt idx="27816">
                  <c:v>-7.2656200000000004E-2</c:v>
                </c:pt>
                <c:pt idx="27817">
                  <c:v>-9.5312499999999994E-2</c:v>
                </c:pt>
                <c:pt idx="27818">
                  <c:v>-8.59375E-2</c:v>
                </c:pt>
                <c:pt idx="27819">
                  <c:v>-1.2500000000000001E-2</c:v>
                </c:pt>
                <c:pt idx="27820">
                  <c:v>-8.9843800000000001E-2</c:v>
                </c:pt>
                <c:pt idx="27821">
                  <c:v>-0.14843799999999999</c:v>
                </c:pt>
                <c:pt idx="27822">
                  <c:v>-0.13125000000000001</c:v>
                </c:pt>
                <c:pt idx="27823">
                  <c:v>-0.10625</c:v>
                </c:pt>
                <c:pt idx="27824">
                  <c:v>-6.4843700000000004E-2</c:v>
                </c:pt>
                <c:pt idx="27825">
                  <c:v>-0.139844</c:v>
                </c:pt>
                <c:pt idx="27826">
                  <c:v>-0.12109399999999999</c:v>
                </c:pt>
                <c:pt idx="27827">
                  <c:v>-3.5156199999999999E-2</c:v>
                </c:pt>
                <c:pt idx="27828">
                  <c:v>-4.2968800000000001E-2</c:v>
                </c:pt>
                <c:pt idx="27829">
                  <c:v>-0.12656300000000001</c:v>
                </c:pt>
                <c:pt idx="27830">
                  <c:v>-0.150781</c:v>
                </c:pt>
                <c:pt idx="27831">
                  <c:v>-0.10546899999999999</c:v>
                </c:pt>
                <c:pt idx="27832">
                  <c:v>-6.1718799999999997E-2</c:v>
                </c:pt>
                <c:pt idx="27833">
                  <c:v>-0.125</c:v>
                </c:pt>
                <c:pt idx="27834">
                  <c:v>-0.13906199999999999</c:v>
                </c:pt>
                <c:pt idx="27835">
                  <c:v>-2.8125000000000001E-2</c:v>
                </c:pt>
                <c:pt idx="27836">
                  <c:v>-4.1406199999999997E-2</c:v>
                </c:pt>
                <c:pt idx="27837">
                  <c:v>-0.11874999999999999</c:v>
                </c:pt>
                <c:pt idx="27838">
                  <c:v>-0.146094</c:v>
                </c:pt>
                <c:pt idx="27839">
                  <c:v>-9.5312499999999994E-2</c:v>
                </c:pt>
                <c:pt idx="27840">
                  <c:v>-0.05</c:v>
                </c:pt>
                <c:pt idx="27841">
                  <c:v>-0.14296900000000001</c:v>
                </c:pt>
                <c:pt idx="27842">
                  <c:v>-0.139844</c:v>
                </c:pt>
                <c:pt idx="27843">
                  <c:v>2.0312500000000001E-2</c:v>
                </c:pt>
                <c:pt idx="27844">
                  <c:v>4.6874999999999998E-3</c:v>
                </c:pt>
                <c:pt idx="27845">
                  <c:v>-0.135156</c:v>
                </c:pt>
                <c:pt idx="27846">
                  <c:v>-0.14374999999999999</c:v>
                </c:pt>
                <c:pt idx="27847">
                  <c:v>-0.104688</c:v>
                </c:pt>
                <c:pt idx="27848">
                  <c:v>-8.9843800000000001E-2</c:v>
                </c:pt>
                <c:pt idx="27849">
                  <c:v>-0.150781</c:v>
                </c:pt>
                <c:pt idx="27850">
                  <c:v>-0.13828099999999999</c:v>
                </c:pt>
                <c:pt idx="27851">
                  <c:v>-3.3593699999999997E-2</c:v>
                </c:pt>
                <c:pt idx="27852">
                  <c:v>6.2500000000000003E-3</c:v>
                </c:pt>
                <c:pt idx="27853">
                  <c:v>-0.124219</c:v>
                </c:pt>
                <c:pt idx="27854">
                  <c:v>-0.15625</c:v>
                </c:pt>
                <c:pt idx="27855">
                  <c:v>-0.11562500000000001</c:v>
                </c:pt>
                <c:pt idx="27856">
                  <c:v>-0.1125</c:v>
                </c:pt>
                <c:pt idx="27857">
                  <c:v>-0.146094</c:v>
                </c:pt>
                <c:pt idx="27858">
                  <c:v>-0.135938</c:v>
                </c:pt>
                <c:pt idx="27859">
                  <c:v>-3.90625E-2</c:v>
                </c:pt>
                <c:pt idx="27860">
                  <c:v>1.5625000000000001E-3</c:v>
                </c:pt>
                <c:pt idx="27861">
                  <c:v>-0.12734400000000001</c:v>
                </c:pt>
                <c:pt idx="27862">
                  <c:v>-0.13906199999999999</c:v>
                </c:pt>
                <c:pt idx="27863">
                  <c:v>-0.1</c:v>
                </c:pt>
                <c:pt idx="27864">
                  <c:v>-0.11328100000000001</c:v>
                </c:pt>
                <c:pt idx="27865">
                  <c:v>-0.13203100000000001</c:v>
                </c:pt>
                <c:pt idx="27866">
                  <c:v>-0.104688</c:v>
                </c:pt>
                <c:pt idx="27867">
                  <c:v>-7.5781299999999996E-2</c:v>
                </c:pt>
                <c:pt idx="27868">
                  <c:v>-2.0312500000000001E-2</c:v>
                </c:pt>
                <c:pt idx="27869">
                  <c:v>-0.13750000000000001</c:v>
                </c:pt>
                <c:pt idx="27870">
                  <c:v>-0.14843799999999999</c:v>
                </c:pt>
                <c:pt idx="27871">
                  <c:v>-7.4218800000000001E-2</c:v>
                </c:pt>
                <c:pt idx="27872">
                  <c:v>-0.10625</c:v>
                </c:pt>
                <c:pt idx="27873">
                  <c:v>-0.1125</c:v>
                </c:pt>
                <c:pt idx="27874">
                  <c:v>-9.0624999999999997E-2</c:v>
                </c:pt>
                <c:pt idx="27875">
                  <c:v>-5.3906299999999997E-2</c:v>
                </c:pt>
                <c:pt idx="27876">
                  <c:v>4.6874999999999998E-3</c:v>
                </c:pt>
                <c:pt idx="27877">
                  <c:v>-9.2968800000000004E-2</c:v>
                </c:pt>
                <c:pt idx="27878">
                  <c:v>-0.111719</c:v>
                </c:pt>
                <c:pt idx="27879">
                  <c:v>-2.1874999999999999E-2</c:v>
                </c:pt>
                <c:pt idx="27880">
                  <c:v>-0.101562</c:v>
                </c:pt>
                <c:pt idx="27881">
                  <c:v>-0.13828099999999999</c:v>
                </c:pt>
                <c:pt idx="27882">
                  <c:v>-0.103906</c:v>
                </c:pt>
                <c:pt idx="27883">
                  <c:v>-8.0468700000000004E-2</c:v>
                </c:pt>
                <c:pt idx="27884">
                  <c:v>2.5000000000000001E-2</c:v>
                </c:pt>
                <c:pt idx="27885">
                  <c:v>-0.11328100000000001</c:v>
                </c:pt>
                <c:pt idx="27886">
                  <c:v>-0.15</c:v>
                </c:pt>
                <c:pt idx="27887">
                  <c:v>-7.8125E-3</c:v>
                </c:pt>
                <c:pt idx="27888">
                  <c:v>-0.14296900000000001</c:v>
                </c:pt>
                <c:pt idx="27889">
                  <c:v>-0.14374999999999999</c:v>
                </c:pt>
                <c:pt idx="27890">
                  <c:v>-8.59375E-2</c:v>
                </c:pt>
                <c:pt idx="27891">
                  <c:v>-5.0781199999999999E-2</c:v>
                </c:pt>
                <c:pt idx="27892">
                  <c:v>-3.1250000000000002E-3</c:v>
                </c:pt>
                <c:pt idx="27893">
                  <c:v>-0.117969</c:v>
                </c:pt>
                <c:pt idx="27894">
                  <c:v>-0.114844</c:v>
                </c:pt>
                <c:pt idx="27895">
                  <c:v>-2.9687499999999999E-2</c:v>
                </c:pt>
                <c:pt idx="27896">
                  <c:v>-0.14765600000000001</c:v>
                </c:pt>
                <c:pt idx="27897">
                  <c:v>-0.139844</c:v>
                </c:pt>
                <c:pt idx="27898">
                  <c:v>-8.0468700000000004E-2</c:v>
                </c:pt>
                <c:pt idx="27899">
                  <c:v>-8.2812499999999997E-2</c:v>
                </c:pt>
                <c:pt idx="27900">
                  <c:v>4.6874999999999998E-3</c:v>
                </c:pt>
                <c:pt idx="27901">
                  <c:v>-8.7499999999999994E-2</c:v>
                </c:pt>
                <c:pt idx="27902">
                  <c:v>-0.139844</c:v>
                </c:pt>
                <c:pt idx="27903">
                  <c:v>-3.90625E-2</c:v>
                </c:pt>
                <c:pt idx="27904">
                  <c:v>-0.11874999999999999</c:v>
                </c:pt>
                <c:pt idx="27905">
                  <c:v>-0.109375</c:v>
                </c:pt>
                <c:pt idx="27906">
                  <c:v>-7.5781299999999996E-2</c:v>
                </c:pt>
                <c:pt idx="27907">
                  <c:v>-5.6250000000000001E-2</c:v>
                </c:pt>
                <c:pt idx="27908">
                  <c:v>-1.8749999999999999E-2</c:v>
                </c:pt>
                <c:pt idx="27909">
                  <c:v>-0.12656300000000001</c:v>
                </c:pt>
                <c:pt idx="27910">
                  <c:v>-0.13203100000000001</c:v>
                </c:pt>
                <c:pt idx="27911">
                  <c:v>-4.4531300000000003E-2</c:v>
                </c:pt>
                <c:pt idx="27912">
                  <c:v>-8.9843800000000001E-2</c:v>
                </c:pt>
                <c:pt idx="27913">
                  <c:v>-0.102344</c:v>
                </c:pt>
                <c:pt idx="27914">
                  <c:v>-5.7812500000000003E-2</c:v>
                </c:pt>
                <c:pt idx="27915">
                  <c:v>-8.2031199999999999E-2</c:v>
                </c:pt>
                <c:pt idx="27916">
                  <c:v>-8.5937500000000007E-3</c:v>
                </c:pt>
                <c:pt idx="27917">
                  <c:v>-0.10546899999999999</c:v>
                </c:pt>
                <c:pt idx="27918">
                  <c:v>-0.145313</c:v>
                </c:pt>
                <c:pt idx="27919">
                  <c:v>-0.11562500000000001</c:v>
                </c:pt>
                <c:pt idx="27920">
                  <c:v>-9.2187500000000006E-2</c:v>
                </c:pt>
                <c:pt idx="27921">
                  <c:v>-7.5781299999999996E-2</c:v>
                </c:pt>
                <c:pt idx="27922">
                  <c:v>-8.7499999999999994E-2</c:v>
                </c:pt>
                <c:pt idx="27923">
                  <c:v>-9.2968800000000004E-2</c:v>
                </c:pt>
                <c:pt idx="27924">
                  <c:v>-3.7499999999999999E-2</c:v>
                </c:pt>
                <c:pt idx="27925">
                  <c:v>-7.4999999999999997E-2</c:v>
                </c:pt>
                <c:pt idx="27926">
                  <c:v>-0.121875</c:v>
                </c:pt>
                <c:pt idx="27927">
                  <c:v>-0.11562500000000001</c:v>
                </c:pt>
                <c:pt idx="27928">
                  <c:v>-7.4218800000000001E-2</c:v>
                </c:pt>
                <c:pt idx="27929">
                  <c:v>-9.5312499999999994E-2</c:v>
                </c:pt>
                <c:pt idx="27930">
                  <c:v>-7.2656200000000004E-2</c:v>
                </c:pt>
                <c:pt idx="27931">
                  <c:v>-0.1</c:v>
                </c:pt>
                <c:pt idx="27932">
                  <c:v>-5.8593800000000001E-2</c:v>
                </c:pt>
                <c:pt idx="27933">
                  <c:v>-0.107031</c:v>
                </c:pt>
                <c:pt idx="27934">
                  <c:v>-0.11562500000000001</c:v>
                </c:pt>
                <c:pt idx="27935">
                  <c:v>-0.10546899999999999</c:v>
                </c:pt>
                <c:pt idx="27936">
                  <c:v>-8.4375000000000006E-2</c:v>
                </c:pt>
                <c:pt idx="27937">
                  <c:v>-6.9531300000000004E-2</c:v>
                </c:pt>
                <c:pt idx="27938">
                  <c:v>-6.3281299999999999E-2</c:v>
                </c:pt>
                <c:pt idx="27939">
                  <c:v>-6.8750000000000006E-2</c:v>
                </c:pt>
                <c:pt idx="27940">
                  <c:v>-8.6718799999999999E-2</c:v>
                </c:pt>
                <c:pt idx="27941">
                  <c:v>-0.103906</c:v>
                </c:pt>
                <c:pt idx="27942">
                  <c:v>-0.104688</c:v>
                </c:pt>
                <c:pt idx="27943">
                  <c:v>-0.10546899999999999</c:v>
                </c:pt>
                <c:pt idx="27944">
                  <c:v>-9.1406299999999996E-2</c:v>
                </c:pt>
                <c:pt idx="27945">
                  <c:v>-8.3593799999999996E-2</c:v>
                </c:pt>
                <c:pt idx="27946">
                  <c:v>-6.0156300000000003E-2</c:v>
                </c:pt>
                <c:pt idx="27947">
                  <c:v>-9.1406299999999996E-2</c:v>
                </c:pt>
                <c:pt idx="27948">
                  <c:v>-0.10312499999999999</c:v>
                </c:pt>
                <c:pt idx="27949">
                  <c:v>-8.4375000000000006E-2</c:v>
                </c:pt>
                <c:pt idx="27950">
                  <c:v>-8.6718799999999999E-2</c:v>
                </c:pt>
                <c:pt idx="27951">
                  <c:v>-9.5312499999999994E-2</c:v>
                </c:pt>
                <c:pt idx="27952">
                  <c:v>-8.9062500000000003E-2</c:v>
                </c:pt>
                <c:pt idx="27953">
                  <c:v>-5.6250000000000001E-2</c:v>
                </c:pt>
                <c:pt idx="27954">
                  <c:v>-7.1093799999999999E-2</c:v>
                </c:pt>
                <c:pt idx="27955">
                  <c:v>-8.7499999999999994E-2</c:v>
                </c:pt>
                <c:pt idx="27956">
                  <c:v>-0.1</c:v>
                </c:pt>
                <c:pt idx="27957">
                  <c:v>-7.6562500000000006E-2</c:v>
                </c:pt>
                <c:pt idx="27958">
                  <c:v>-8.3593799999999996E-2</c:v>
                </c:pt>
                <c:pt idx="27959">
                  <c:v>-6.3281299999999999E-2</c:v>
                </c:pt>
                <c:pt idx="27960">
                  <c:v>-7.5781299999999996E-2</c:v>
                </c:pt>
                <c:pt idx="27961">
                  <c:v>-9.375E-2</c:v>
                </c:pt>
                <c:pt idx="27962">
                  <c:v>-9.4531299999999999E-2</c:v>
                </c:pt>
                <c:pt idx="27963">
                  <c:v>-9.375E-2</c:v>
                </c:pt>
                <c:pt idx="27964">
                  <c:v>-0.10781200000000001</c:v>
                </c:pt>
                <c:pt idx="27965">
                  <c:v>-8.8281200000000004E-2</c:v>
                </c:pt>
                <c:pt idx="27966">
                  <c:v>-7.7343800000000004E-2</c:v>
                </c:pt>
                <c:pt idx="27967">
                  <c:v>-6.8750000000000006E-2</c:v>
                </c:pt>
                <c:pt idx="27968">
                  <c:v>-2.5000000000000001E-2</c:v>
                </c:pt>
                <c:pt idx="27969">
                  <c:v>-8.0468700000000004E-2</c:v>
                </c:pt>
                <c:pt idx="27970">
                  <c:v>-0.103906</c:v>
                </c:pt>
                <c:pt idx="27971">
                  <c:v>-6.9531300000000004E-2</c:v>
                </c:pt>
                <c:pt idx="27972">
                  <c:v>-8.8281200000000004E-2</c:v>
                </c:pt>
                <c:pt idx="27973">
                  <c:v>-8.4375000000000006E-2</c:v>
                </c:pt>
                <c:pt idx="27974">
                  <c:v>-8.5156300000000004E-2</c:v>
                </c:pt>
                <c:pt idx="27975">
                  <c:v>-4.9218699999999997E-2</c:v>
                </c:pt>
                <c:pt idx="27976">
                  <c:v>-5.5468799999999999E-2</c:v>
                </c:pt>
                <c:pt idx="27977">
                  <c:v>-0.111719</c:v>
                </c:pt>
                <c:pt idx="27978">
                  <c:v>-7.1093799999999999E-2</c:v>
                </c:pt>
                <c:pt idx="27979">
                  <c:v>-9.2187500000000006E-2</c:v>
                </c:pt>
                <c:pt idx="27980">
                  <c:v>-8.7499999999999994E-2</c:v>
                </c:pt>
                <c:pt idx="27981">
                  <c:v>-7.4218800000000001E-2</c:v>
                </c:pt>
                <c:pt idx="27982">
                  <c:v>-6.1718799999999997E-2</c:v>
                </c:pt>
                <c:pt idx="27983">
                  <c:v>-5.2343800000000003E-2</c:v>
                </c:pt>
                <c:pt idx="27984">
                  <c:v>-8.6718799999999999E-2</c:v>
                </c:pt>
                <c:pt idx="27985">
                  <c:v>-9.8437499999999997E-2</c:v>
                </c:pt>
                <c:pt idx="27986">
                  <c:v>-8.59375E-2</c:v>
                </c:pt>
                <c:pt idx="27987">
                  <c:v>-0.11328100000000001</c:v>
                </c:pt>
                <c:pt idx="27988">
                  <c:v>-9.5312499999999994E-2</c:v>
                </c:pt>
                <c:pt idx="27989">
                  <c:v>-6.7968799999999996E-2</c:v>
                </c:pt>
                <c:pt idx="27990">
                  <c:v>-9.8437499999999997E-2</c:v>
                </c:pt>
                <c:pt idx="27991">
                  <c:v>-9.4531299999999999E-2</c:v>
                </c:pt>
                <c:pt idx="27992">
                  <c:v>-0.114844</c:v>
                </c:pt>
                <c:pt idx="27993">
                  <c:v>-9.1406299999999996E-2</c:v>
                </c:pt>
                <c:pt idx="27994">
                  <c:v>-9.7656199999999999E-2</c:v>
                </c:pt>
                <c:pt idx="27995">
                  <c:v>-0.1125</c:v>
                </c:pt>
                <c:pt idx="27996">
                  <c:v>-9.4531299999999999E-2</c:v>
                </c:pt>
                <c:pt idx="27997">
                  <c:v>-5.7812500000000003E-2</c:v>
                </c:pt>
                <c:pt idx="27998">
                  <c:v>-9.6875000000000003E-2</c:v>
                </c:pt>
                <c:pt idx="27999">
                  <c:v>-0.1125</c:v>
                </c:pt>
                <c:pt idx="28000">
                  <c:v>-0.11093799999999999</c:v>
                </c:pt>
                <c:pt idx="28001">
                  <c:v>-8.59375E-2</c:v>
                </c:pt>
                <c:pt idx="28002">
                  <c:v>-9.4531299999999999E-2</c:v>
                </c:pt>
                <c:pt idx="28003">
                  <c:v>-7.9687499999999994E-2</c:v>
                </c:pt>
                <c:pt idx="28004">
                  <c:v>-2.1874999999999999E-2</c:v>
                </c:pt>
                <c:pt idx="28005">
                  <c:v>-3.5937499999999997E-2</c:v>
                </c:pt>
                <c:pt idx="28006">
                  <c:v>-0.121875</c:v>
                </c:pt>
                <c:pt idx="28007">
                  <c:v>-0.10625</c:v>
                </c:pt>
                <c:pt idx="28008">
                  <c:v>-0.119531</c:v>
                </c:pt>
                <c:pt idx="28009">
                  <c:v>-9.8437499999999997E-2</c:v>
                </c:pt>
                <c:pt idx="28010">
                  <c:v>-7.9687499999999994E-2</c:v>
                </c:pt>
                <c:pt idx="28011">
                  <c:v>-8.59375E-2</c:v>
                </c:pt>
                <c:pt idx="28012">
                  <c:v>-6.9531300000000004E-2</c:v>
                </c:pt>
                <c:pt idx="28013">
                  <c:v>-4.8437500000000001E-2</c:v>
                </c:pt>
                <c:pt idx="28014">
                  <c:v>-4.2187500000000003E-2</c:v>
                </c:pt>
                <c:pt idx="28015">
                  <c:v>-4.3749999999999997E-2</c:v>
                </c:pt>
                <c:pt idx="28016">
                  <c:v>-0.114844</c:v>
                </c:pt>
                <c:pt idx="28017">
                  <c:v>-0.15468699999999999</c:v>
                </c:pt>
                <c:pt idx="28018">
                  <c:v>-5.7031199999999997E-2</c:v>
                </c:pt>
                <c:pt idx="28019">
                  <c:v>-8.0468700000000004E-2</c:v>
                </c:pt>
                <c:pt idx="28020">
                  <c:v>-0.12890599999999999</c:v>
                </c:pt>
                <c:pt idx="28021">
                  <c:v>-0.129688</c:v>
                </c:pt>
                <c:pt idx="28022">
                  <c:v>-4.2187500000000003E-2</c:v>
                </c:pt>
                <c:pt idx="28023">
                  <c:v>-2.5781200000000001E-2</c:v>
                </c:pt>
                <c:pt idx="28024">
                  <c:v>-2.5000000000000001E-2</c:v>
                </c:pt>
                <c:pt idx="28025">
                  <c:v>-3.2812500000000001E-2</c:v>
                </c:pt>
                <c:pt idx="28026">
                  <c:v>-5.7031199999999997E-2</c:v>
                </c:pt>
                <c:pt idx="28027">
                  <c:v>-0.130469</c:v>
                </c:pt>
                <c:pt idx="28028">
                  <c:v>-0.124219</c:v>
                </c:pt>
                <c:pt idx="28029">
                  <c:v>-0.14453099999999999</c:v>
                </c:pt>
                <c:pt idx="28030">
                  <c:v>1.48437E-2</c:v>
                </c:pt>
                <c:pt idx="28031">
                  <c:v>-9.5312499999999994E-2</c:v>
                </c:pt>
                <c:pt idx="28032">
                  <c:v>-0.17968799999999999</c:v>
                </c:pt>
                <c:pt idx="28033">
                  <c:v>-0.15234400000000001</c:v>
                </c:pt>
                <c:pt idx="28034">
                  <c:v>-7.4218800000000001E-2</c:v>
                </c:pt>
                <c:pt idx="28035">
                  <c:v>-2.8125000000000001E-2</c:v>
                </c:pt>
                <c:pt idx="28036">
                  <c:v>-0.10546899999999999</c:v>
                </c:pt>
                <c:pt idx="28037">
                  <c:v>-0.166406</c:v>
                </c:pt>
                <c:pt idx="28038">
                  <c:v>-0.107031</c:v>
                </c:pt>
                <c:pt idx="28039">
                  <c:v>-7.7343800000000004E-2</c:v>
                </c:pt>
                <c:pt idx="28040">
                  <c:v>-0.119531</c:v>
                </c:pt>
                <c:pt idx="28041">
                  <c:v>-0.11562500000000001</c:v>
                </c:pt>
                <c:pt idx="28042">
                  <c:v>-0.107031</c:v>
                </c:pt>
                <c:pt idx="28043">
                  <c:v>-9.1406299999999996E-2</c:v>
                </c:pt>
                <c:pt idx="28044">
                  <c:v>-7.4218800000000001E-2</c:v>
                </c:pt>
                <c:pt idx="28045">
                  <c:v>-6.5625000000000003E-2</c:v>
                </c:pt>
                <c:pt idx="28046">
                  <c:v>-0.1</c:v>
                </c:pt>
                <c:pt idx="28047">
                  <c:v>-0.10781200000000001</c:v>
                </c:pt>
                <c:pt idx="28048">
                  <c:v>-8.59375E-2</c:v>
                </c:pt>
                <c:pt idx="28049">
                  <c:v>-7.2656200000000004E-2</c:v>
                </c:pt>
                <c:pt idx="28050">
                  <c:v>-9.2187500000000006E-2</c:v>
                </c:pt>
                <c:pt idx="28051">
                  <c:v>-7.5781299999999996E-2</c:v>
                </c:pt>
                <c:pt idx="28052">
                  <c:v>-2.1093799999999999E-2</c:v>
                </c:pt>
                <c:pt idx="28053">
                  <c:v>-6.4843700000000004E-2</c:v>
                </c:pt>
                <c:pt idx="28054">
                  <c:v>-9.2968800000000004E-2</c:v>
                </c:pt>
                <c:pt idx="28055">
                  <c:v>-8.2031199999999999E-2</c:v>
                </c:pt>
                <c:pt idx="28056">
                  <c:v>-5.6250000000000001E-2</c:v>
                </c:pt>
                <c:pt idx="28057">
                  <c:v>-7.3437500000000003E-2</c:v>
                </c:pt>
                <c:pt idx="28058">
                  <c:v>-0.104688</c:v>
                </c:pt>
                <c:pt idx="28059">
                  <c:v>-8.59375E-2</c:v>
                </c:pt>
                <c:pt idx="28060">
                  <c:v>-3.5156199999999999E-2</c:v>
                </c:pt>
                <c:pt idx="28061">
                  <c:v>-8.2031199999999999E-2</c:v>
                </c:pt>
                <c:pt idx="28062">
                  <c:v>-0.16328100000000001</c:v>
                </c:pt>
                <c:pt idx="28063">
                  <c:v>-0.125781</c:v>
                </c:pt>
                <c:pt idx="28064">
                  <c:v>-2.7343800000000001E-2</c:v>
                </c:pt>
                <c:pt idx="28065">
                  <c:v>-9.8437499999999997E-2</c:v>
                </c:pt>
                <c:pt idx="28066">
                  <c:v>-0.14921899999999999</c:v>
                </c:pt>
                <c:pt idx="28067">
                  <c:v>-0.12656300000000001</c:v>
                </c:pt>
                <c:pt idx="28068">
                  <c:v>1.3281299999999999E-2</c:v>
                </c:pt>
                <c:pt idx="28069">
                  <c:v>-4.1406199999999997E-2</c:v>
                </c:pt>
                <c:pt idx="28070">
                  <c:v>-0.125</c:v>
                </c:pt>
                <c:pt idx="28071">
                  <c:v>-0.17968799999999999</c:v>
                </c:pt>
                <c:pt idx="28072">
                  <c:v>-0.103906</c:v>
                </c:pt>
                <c:pt idx="28073">
                  <c:v>-6.3281299999999999E-2</c:v>
                </c:pt>
                <c:pt idx="28074">
                  <c:v>-3.90625E-2</c:v>
                </c:pt>
                <c:pt idx="28075">
                  <c:v>-0.114063</c:v>
                </c:pt>
                <c:pt idx="28076">
                  <c:v>-0.119531</c:v>
                </c:pt>
                <c:pt idx="28077">
                  <c:v>-6.7187499999999997E-2</c:v>
                </c:pt>
                <c:pt idx="28078">
                  <c:v>-5.46875E-2</c:v>
                </c:pt>
                <c:pt idx="28079">
                  <c:v>9.3749999999999997E-3</c:v>
                </c:pt>
                <c:pt idx="28080">
                  <c:v>-8.59375E-2</c:v>
                </c:pt>
                <c:pt idx="28081">
                  <c:v>-6.0156300000000003E-2</c:v>
                </c:pt>
                <c:pt idx="28082">
                  <c:v>-0.111719</c:v>
                </c:pt>
                <c:pt idx="28083">
                  <c:v>-0.16328100000000001</c:v>
                </c:pt>
                <c:pt idx="28084">
                  <c:v>-0.13750000000000001</c:v>
                </c:pt>
                <c:pt idx="28085">
                  <c:v>-0.107031</c:v>
                </c:pt>
                <c:pt idx="28086">
                  <c:v>-0.11093799999999999</c:v>
                </c:pt>
                <c:pt idx="28087">
                  <c:v>-8.9843800000000001E-2</c:v>
                </c:pt>
                <c:pt idx="28088">
                  <c:v>-8.9062500000000003E-2</c:v>
                </c:pt>
                <c:pt idx="28089">
                  <c:v>-4.1406199999999997E-2</c:v>
                </c:pt>
                <c:pt idx="28090">
                  <c:v>-7.4218800000000001E-2</c:v>
                </c:pt>
                <c:pt idx="28091">
                  <c:v>-0.121875</c:v>
                </c:pt>
                <c:pt idx="28092">
                  <c:v>-7.5781299999999996E-2</c:v>
                </c:pt>
                <c:pt idx="28093">
                  <c:v>-7.03125E-2</c:v>
                </c:pt>
                <c:pt idx="28094">
                  <c:v>-8.7499999999999994E-2</c:v>
                </c:pt>
                <c:pt idx="28095">
                  <c:v>-7.7343800000000004E-2</c:v>
                </c:pt>
                <c:pt idx="28096">
                  <c:v>-8.6718799999999999E-2</c:v>
                </c:pt>
                <c:pt idx="28097">
                  <c:v>-0.101562</c:v>
                </c:pt>
                <c:pt idx="28098">
                  <c:v>-8.7499999999999994E-2</c:v>
                </c:pt>
                <c:pt idx="28099">
                  <c:v>-8.7499999999999994E-2</c:v>
                </c:pt>
                <c:pt idx="28100">
                  <c:v>-0.111719</c:v>
                </c:pt>
                <c:pt idx="28101">
                  <c:v>-0.129688</c:v>
                </c:pt>
                <c:pt idx="28102">
                  <c:v>-0.125</c:v>
                </c:pt>
                <c:pt idx="28103">
                  <c:v>-0.109375</c:v>
                </c:pt>
                <c:pt idx="28104">
                  <c:v>-0.101562</c:v>
                </c:pt>
                <c:pt idx="28105">
                  <c:v>-9.7656199999999999E-2</c:v>
                </c:pt>
                <c:pt idx="28106">
                  <c:v>-2.6562499999999999E-2</c:v>
                </c:pt>
                <c:pt idx="28107">
                  <c:v>-8.6718799999999999E-2</c:v>
                </c:pt>
                <c:pt idx="28108">
                  <c:v>-0.125781</c:v>
                </c:pt>
                <c:pt idx="28109">
                  <c:v>-9.1406299999999996E-2</c:v>
                </c:pt>
                <c:pt idx="28110">
                  <c:v>-0.122656</c:v>
                </c:pt>
                <c:pt idx="28111">
                  <c:v>-0.1125</c:v>
                </c:pt>
                <c:pt idx="28112">
                  <c:v>-0.117188</c:v>
                </c:pt>
                <c:pt idx="28113">
                  <c:v>-9.2968800000000004E-2</c:v>
                </c:pt>
                <c:pt idx="28114">
                  <c:v>1.7968700000000001E-2</c:v>
                </c:pt>
                <c:pt idx="28115">
                  <c:v>-9.7656199999999999E-2</c:v>
                </c:pt>
                <c:pt idx="28116">
                  <c:v>-0.166406</c:v>
                </c:pt>
                <c:pt idx="28117">
                  <c:v>-0.10781200000000001</c:v>
                </c:pt>
                <c:pt idx="28118">
                  <c:v>-0.13750000000000001</c:v>
                </c:pt>
                <c:pt idx="28119">
                  <c:v>-0.12109399999999999</c:v>
                </c:pt>
                <c:pt idx="28120">
                  <c:v>-0.12343700000000001</c:v>
                </c:pt>
                <c:pt idx="28121">
                  <c:v>-0.117188</c:v>
                </c:pt>
                <c:pt idx="28122">
                  <c:v>1.0156200000000001E-2</c:v>
                </c:pt>
                <c:pt idx="28123">
                  <c:v>-0.11562500000000001</c:v>
                </c:pt>
                <c:pt idx="28124">
                  <c:v>-0.150781</c:v>
                </c:pt>
                <c:pt idx="28125">
                  <c:v>-7.2656200000000004E-2</c:v>
                </c:pt>
                <c:pt idx="28126">
                  <c:v>-0.11874999999999999</c:v>
                </c:pt>
                <c:pt idx="28127">
                  <c:v>-0.12656300000000001</c:v>
                </c:pt>
                <c:pt idx="28128">
                  <c:v>-0.104688</c:v>
                </c:pt>
                <c:pt idx="28129">
                  <c:v>-0.101562</c:v>
                </c:pt>
                <c:pt idx="28130">
                  <c:v>1.17188E-2</c:v>
                </c:pt>
                <c:pt idx="28131">
                  <c:v>-9.7656199999999999E-2</c:v>
                </c:pt>
                <c:pt idx="28132">
                  <c:v>-0.161719</c:v>
                </c:pt>
                <c:pt idx="28133">
                  <c:v>-2.0312500000000001E-2</c:v>
                </c:pt>
                <c:pt idx="28134">
                  <c:v>-0.102344</c:v>
                </c:pt>
                <c:pt idx="28135">
                  <c:v>-0.140625</c:v>
                </c:pt>
                <c:pt idx="28136">
                  <c:v>-9.6875000000000003E-2</c:v>
                </c:pt>
                <c:pt idx="28137">
                  <c:v>-7.1093799999999999E-2</c:v>
                </c:pt>
                <c:pt idx="28138">
                  <c:v>2.9687499999999999E-2</c:v>
                </c:pt>
                <c:pt idx="28139">
                  <c:v>-6.5625000000000003E-2</c:v>
                </c:pt>
                <c:pt idx="28140">
                  <c:v>-0.188281</c:v>
                </c:pt>
                <c:pt idx="28141">
                  <c:v>-2.6562499999999999E-2</c:v>
                </c:pt>
                <c:pt idx="28142">
                  <c:v>-9.4531299999999999E-2</c:v>
                </c:pt>
                <c:pt idx="28143">
                  <c:v>-0.125</c:v>
                </c:pt>
                <c:pt idx="28144">
                  <c:v>-0.117969</c:v>
                </c:pt>
                <c:pt idx="28145">
                  <c:v>-5.0781199999999999E-2</c:v>
                </c:pt>
                <c:pt idx="28146">
                  <c:v>4.5312499999999999E-2</c:v>
                </c:pt>
                <c:pt idx="28147">
                  <c:v>7.0312500000000002E-3</c:v>
                </c:pt>
                <c:pt idx="28148">
                  <c:v>-0.14843799999999999</c:v>
                </c:pt>
                <c:pt idx="28149">
                  <c:v>-3.90625E-2</c:v>
                </c:pt>
                <c:pt idx="28150">
                  <c:v>-0.110156</c:v>
                </c:pt>
                <c:pt idx="28151">
                  <c:v>-0.125</c:v>
                </c:pt>
                <c:pt idx="28152">
                  <c:v>-0.11874999999999999</c:v>
                </c:pt>
                <c:pt idx="28153">
                  <c:v>-6.0937499999999999E-2</c:v>
                </c:pt>
                <c:pt idx="28154">
                  <c:v>1.7968700000000001E-2</c:v>
                </c:pt>
                <c:pt idx="28155">
                  <c:v>-2.1874999999999999E-2</c:v>
                </c:pt>
                <c:pt idx="28156">
                  <c:v>-0.155469</c:v>
                </c:pt>
                <c:pt idx="28157">
                  <c:v>-7.1874999999999994E-2</c:v>
                </c:pt>
                <c:pt idx="28158">
                  <c:v>-0.135156</c:v>
                </c:pt>
                <c:pt idx="28159">
                  <c:v>-0.13906199999999999</c:v>
                </c:pt>
                <c:pt idx="28160">
                  <c:v>-3.3593699999999997E-2</c:v>
                </c:pt>
                <c:pt idx="28161">
                  <c:v>-0.13203100000000001</c:v>
                </c:pt>
                <c:pt idx="28162">
                  <c:v>-8.0468700000000004E-2</c:v>
                </c:pt>
                <c:pt idx="28163">
                  <c:v>-7.4999999999999997E-2</c:v>
                </c:pt>
                <c:pt idx="28164">
                  <c:v>-5.7031199999999997E-2</c:v>
                </c:pt>
                <c:pt idx="28165">
                  <c:v>-9.3749999999999997E-3</c:v>
                </c:pt>
                <c:pt idx="28166">
                  <c:v>-3.8281299999999997E-2</c:v>
                </c:pt>
                <c:pt idx="28167">
                  <c:v>-0.17499999999999999</c:v>
                </c:pt>
                <c:pt idx="28168">
                  <c:v>-4.8437500000000001E-2</c:v>
                </c:pt>
                <c:pt idx="28169">
                  <c:v>-9.0624999999999997E-2</c:v>
                </c:pt>
                <c:pt idx="28170">
                  <c:v>-0.05</c:v>
                </c:pt>
                <c:pt idx="28171">
                  <c:v>-6.1718799999999997E-2</c:v>
                </c:pt>
                <c:pt idx="28172">
                  <c:v>-0.167188</c:v>
                </c:pt>
                <c:pt idx="28173">
                  <c:v>-0.11874999999999999</c:v>
                </c:pt>
                <c:pt idx="28174">
                  <c:v>-8.7499999999999994E-2</c:v>
                </c:pt>
                <c:pt idx="28175">
                  <c:v>-3.6718800000000003E-2</c:v>
                </c:pt>
                <c:pt idx="28176">
                  <c:v>-2.1093799999999999E-2</c:v>
                </c:pt>
                <c:pt idx="28177">
                  <c:v>-2.0312500000000001E-2</c:v>
                </c:pt>
                <c:pt idx="28178">
                  <c:v>-0.111719</c:v>
                </c:pt>
                <c:pt idx="28179">
                  <c:v>-0.19609399999999999</c:v>
                </c:pt>
                <c:pt idx="28180">
                  <c:v>-0.145313</c:v>
                </c:pt>
                <c:pt idx="28181">
                  <c:v>-3.4375000000000003E-2</c:v>
                </c:pt>
                <c:pt idx="28182">
                  <c:v>3.3593699999999997E-2</c:v>
                </c:pt>
                <c:pt idx="28183">
                  <c:v>-0.13750000000000001</c:v>
                </c:pt>
                <c:pt idx="28184">
                  <c:v>-0.16796900000000001</c:v>
                </c:pt>
                <c:pt idx="28185">
                  <c:v>-0.107031</c:v>
                </c:pt>
                <c:pt idx="28186">
                  <c:v>-0.110156</c:v>
                </c:pt>
                <c:pt idx="28187">
                  <c:v>-7.8125E-2</c:v>
                </c:pt>
                <c:pt idx="28188">
                  <c:v>-0.11093799999999999</c:v>
                </c:pt>
                <c:pt idx="28189">
                  <c:v>-0.1125</c:v>
                </c:pt>
                <c:pt idx="28190">
                  <c:v>-5.3124999999999999E-2</c:v>
                </c:pt>
                <c:pt idx="28191">
                  <c:v>-0.109375</c:v>
                </c:pt>
                <c:pt idx="28192">
                  <c:v>-6.7968799999999996E-2</c:v>
                </c:pt>
                <c:pt idx="28193">
                  <c:v>-0.10625</c:v>
                </c:pt>
                <c:pt idx="28194">
                  <c:v>-0.11093799999999999</c:v>
                </c:pt>
                <c:pt idx="28195">
                  <c:v>-3.5937499999999997E-2</c:v>
                </c:pt>
                <c:pt idx="28196">
                  <c:v>-0.12343700000000001</c:v>
                </c:pt>
                <c:pt idx="28197">
                  <c:v>-0.13437499999999999</c:v>
                </c:pt>
                <c:pt idx="28198">
                  <c:v>-0.1</c:v>
                </c:pt>
                <c:pt idx="28199">
                  <c:v>-9.6093700000000004E-2</c:v>
                </c:pt>
                <c:pt idx="28200">
                  <c:v>-9.4531299999999999E-2</c:v>
                </c:pt>
                <c:pt idx="28201">
                  <c:v>-9.2968800000000004E-2</c:v>
                </c:pt>
                <c:pt idx="28202">
                  <c:v>-0.117188</c:v>
                </c:pt>
                <c:pt idx="28203">
                  <c:v>-6.4843700000000004E-2</c:v>
                </c:pt>
                <c:pt idx="28204">
                  <c:v>-9.6875000000000003E-2</c:v>
                </c:pt>
                <c:pt idx="28205">
                  <c:v>-7.4999999999999997E-2</c:v>
                </c:pt>
                <c:pt idx="28206">
                  <c:v>-6.8750000000000006E-2</c:v>
                </c:pt>
                <c:pt idx="28207">
                  <c:v>-7.1874999999999994E-2</c:v>
                </c:pt>
                <c:pt idx="28208">
                  <c:v>-7.1874999999999994E-2</c:v>
                </c:pt>
                <c:pt idx="28209">
                  <c:v>-8.4375000000000006E-2</c:v>
                </c:pt>
                <c:pt idx="28210">
                  <c:v>-0.10781200000000001</c:v>
                </c:pt>
                <c:pt idx="28211">
                  <c:v>-8.9843800000000001E-2</c:v>
                </c:pt>
                <c:pt idx="28212">
                  <c:v>-8.2812499999999997E-2</c:v>
                </c:pt>
                <c:pt idx="28213">
                  <c:v>-2.5000000000000001E-2</c:v>
                </c:pt>
                <c:pt idx="28214">
                  <c:v>-3.3593699999999997E-2</c:v>
                </c:pt>
                <c:pt idx="28215">
                  <c:v>-0.12890599999999999</c:v>
                </c:pt>
                <c:pt idx="28216">
                  <c:v>-0.10312499999999999</c:v>
                </c:pt>
                <c:pt idx="28217">
                  <c:v>-1.8749999999999999E-2</c:v>
                </c:pt>
                <c:pt idx="28218">
                  <c:v>-7.4218800000000001E-2</c:v>
                </c:pt>
                <c:pt idx="28219">
                  <c:v>-8.6718799999999999E-2</c:v>
                </c:pt>
                <c:pt idx="28220">
                  <c:v>-7.9687499999999994E-2</c:v>
                </c:pt>
                <c:pt idx="28221">
                  <c:v>1.0937499999999999E-2</c:v>
                </c:pt>
                <c:pt idx="28222">
                  <c:v>-0.05</c:v>
                </c:pt>
                <c:pt idx="28223">
                  <c:v>-9.6875000000000003E-2</c:v>
                </c:pt>
                <c:pt idx="28224">
                  <c:v>-7.4999999999999997E-2</c:v>
                </c:pt>
                <c:pt idx="28225">
                  <c:v>-3.9843799999999999E-2</c:v>
                </c:pt>
                <c:pt idx="28226">
                  <c:v>-9.6093700000000004E-2</c:v>
                </c:pt>
                <c:pt idx="28227">
                  <c:v>-7.2656200000000004E-2</c:v>
                </c:pt>
                <c:pt idx="28228">
                  <c:v>-0.11328100000000001</c:v>
                </c:pt>
                <c:pt idx="28229">
                  <c:v>-2.9687499999999999E-2</c:v>
                </c:pt>
                <c:pt idx="28230">
                  <c:v>-5.3906299999999997E-2</c:v>
                </c:pt>
                <c:pt idx="28231">
                  <c:v>-8.9062500000000003E-2</c:v>
                </c:pt>
                <c:pt idx="28232">
                  <c:v>-7.7343800000000004E-2</c:v>
                </c:pt>
                <c:pt idx="28233">
                  <c:v>-0.05</c:v>
                </c:pt>
                <c:pt idx="28234">
                  <c:v>-8.6718799999999999E-2</c:v>
                </c:pt>
                <c:pt idx="28235">
                  <c:v>-1.7187500000000001E-2</c:v>
                </c:pt>
                <c:pt idx="28236">
                  <c:v>-5.1562499999999997E-2</c:v>
                </c:pt>
                <c:pt idx="28237">
                  <c:v>-0.141406</c:v>
                </c:pt>
                <c:pt idx="28238">
                  <c:v>-0.104688</c:v>
                </c:pt>
                <c:pt idx="28239">
                  <c:v>-8.8281200000000004E-2</c:v>
                </c:pt>
                <c:pt idx="28240">
                  <c:v>1.7187500000000001E-2</c:v>
                </c:pt>
                <c:pt idx="28241">
                  <c:v>-3.9843799999999999E-2</c:v>
                </c:pt>
                <c:pt idx="28242">
                  <c:v>-0.12734400000000001</c:v>
                </c:pt>
                <c:pt idx="28243">
                  <c:v>-0.120313</c:v>
                </c:pt>
                <c:pt idx="28244">
                  <c:v>1.3281299999999999E-2</c:v>
                </c:pt>
                <c:pt idx="28245">
                  <c:v>-0.119531</c:v>
                </c:pt>
                <c:pt idx="28246">
                  <c:v>-0.15781300000000001</c:v>
                </c:pt>
                <c:pt idx="28247">
                  <c:v>-0.13203100000000001</c:v>
                </c:pt>
                <c:pt idx="28248">
                  <c:v>9.3749999999999997E-3</c:v>
                </c:pt>
                <c:pt idx="28249">
                  <c:v>-5.7812500000000003E-2</c:v>
                </c:pt>
                <c:pt idx="28250">
                  <c:v>-0.110156</c:v>
                </c:pt>
                <c:pt idx="28251">
                  <c:v>-5.8593800000000001E-2</c:v>
                </c:pt>
                <c:pt idx="28252">
                  <c:v>-8.9062500000000003E-2</c:v>
                </c:pt>
                <c:pt idx="28253">
                  <c:v>-0.14843799999999999</c:v>
                </c:pt>
                <c:pt idx="28254">
                  <c:v>-1.8749999999999999E-2</c:v>
                </c:pt>
                <c:pt idx="28255">
                  <c:v>-7.8125E-3</c:v>
                </c:pt>
                <c:pt idx="28256">
                  <c:v>-0.20156199999999999</c:v>
                </c:pt>
                <c:pt idx="28257">
                  <c:v>-0.172656</c:v>
                </c:pt>
                <c:pt idx="28258">
                  <c:v>-7.2656200000000004E-2</c:v>
                </c:pt>
                <c:pt idx="28259">
                  <c:v>1.2500000000000001E-2</c:v>
                </c:pt>
                <c:pt idx="28260">
                  <c:v>-8.7499999999999994E-2</c:v>
                </c:pt>
                <c:pt idx="28261">
                  <c:v>2.6562499999999999E-2</c:v>
                </c:pt>
                <c:pt idx="28262">
                  <c:v>6.0156300000000003E-2</c:v>
                </c:pt>
                <c:pt idx="28263">
                  <c:v>-7.7343800000000004E-2</c:v>
                </c:pt>
                <c:pt idx="28264">
                  <c:v>8.5156200000000001E-2</c:v>
                </c:pt>
                <c:pt idx="28265">
                  <c:v>-1.9531199999999999E-2</c:v>
                </c:pt>
                <c:pt idx="28266">
                  <c:v>-0.21484400000000001</c:v>
                </c:pt>
                <c:pt idx="28267">
                  <c:v>-0.25390600000000002</c:v>
                </c:pt>
                <c:pt idx="28268">
                  <c:v>-0.160938</c:v>
                </c:pt>
                <c:pt idx="28269">
                  <c:v>-7.4999999999999997E-2</c:v>
                </c:pt>
                <c:pt idx="28270">
                  <c:v>-0.11874999999999999</c:v>
                </c:pt>
                <c:pt idx="28271">
                  <c:v>-0.13203100000000001</c:v>
                </c:pt>
                <c:pt idx="28272">
                  <c:v>-0.125</c:v>
                </c:pt>
                <c:pt idx="28273">
                  <c:v>-9.8437499999999997E-2</c:v>
                </c:pt>
                <c:pt idx="28274">
                  <c:v>-8.4375000000000006E-2</c:v>
                </c:pt>
                <c:pt idx="28275">
                  <c:v>-9.0624999999999997E-2</c:v>
                </c:pt>
                <c:pt idx="28276">
                  <c:v>-9.0624999999999997E-2</c:v>
                </c:pt>
                <c:pt idx="28277">
                  <c:v>-9.2187500000000006E-2</c:v>
                </c:pt>
                <c:pt idx="28278">
                  <c:v>-0.10625</c:v>
                </c:pt>
                <c:pt idx="28279">
                  <c:v>-7.8906299999999999E-2</c:v>
                </c:pt>
                <c:pt idx="28280">
                  <c:v>-8.7499999999999994E-2</c:v>
                </c:pt>
                <c:pt idx="28281">
                  <c:v>-9.4531299999999999E-2</c:v>
                </c:pt>
                <c:pt idx="28282">
                  <c:v>-0.11093799999999999</c:v>
                </c:pt>
                <c:pt idx="28283">
                  <c:v>-0.12343700000000001</c:v>
                </c:pt>
                <c:pt idx="28284">
                  <c:v>-0.117969</c:v>
                </c:pt>
                <c:pt idx="28285">
                  <c:v>-0.103906</c:v>
                </c:pt>
                <c:pt idx="28286">
                  <c:v>-8.2812499999999997E-2</c:v>
                </c:pt>
                <c:pt idx="28287">
                  <c:v>-9.1406299999999996E-2</c:v>
                </c:pt>
                <c:pt idx="28288">
                  <c:v>-0.111719</c:v>
                </c:pt>
                <c:pt idx="28289">
                  <c:v>-9.8437499999999997E-2</c:v>
                </c:pt>
                <c:pt idx="28290">
                  <c:v>-9.7656199999999999E-2</c:v>
                </c:pt>
                <c:pt idx="28291">
                  <c:v>-8.9062500000000003E-2</c:v>
                </c:pt>
                <c:pt idx="28292">
                  <c:v>-9.8437499999999997E-2</c:v>
                </c:pt>
                <c:pt idx="28293">
                  <c:v>-6.7187499999999997E-2</c:v>
                </c:pt>
                <c:pt idx="28294">
                  <c:v>-7.7343800000000004E-2</c:v>
                </c:pt>
                <c:pt idx="28295">
                  <c:v>-0.111719</c:v>
                </c:pt>
                <c:pt idx="28296">
                  <c:v>-0.102344</c:v>
                </c:pt>
                <c:pt idx="28297">
                  <c:v>-7.6562500000000006E-2</c:v>
                </c:pt>
                <c:pt idx="28298">
                  <c:v>-8.9843800000000001E-2</c:v>
                </c:pt>
                <c:pt idx="28299">
                  <c:v>-0.11328100000000001</c:v>
                </c:pt>
                <c:pt idx="28300">
                  <c:v>-6.8750000000000006E-2</c:v>
                </c:pt>
                <c:pt idx="28301">
                  <c:v>-3.7499999999999999E-2</c:v>
                </c:pt>
                <c:pt idx="28302">
                  <c:v>-9.2187500000000006E-2</c:v>
                </c:pt>
                <c:pt idx="28303">
                  <c:v>-0.1125</c:v>
                </c:pt>
                <c:pt idx="28304">
                  <c:v>-0.110156</c:v>
                </c:pt>
                <c:pt idx="28305">
                  <c:v>-6.3281299999999999E-2</c:v>
                </c:pt>
                <c:pt idx="28306">
                  <c:v>-9.1406299999999996E-2</c:v>
                </c:pt>
                <c:pt idx="28307">
                  <c:v>-9.6093700000000004E-2</c:v>
                </c:pt>
                <c:pt idx="28308">
                  <c:v>-7.1093799999999999E-2</c:v>
                </c:pt>
                <c:pt idx="28309">
                  <c:v>-1.5625000000000001E-3</c:v>
                </c:pt>
                <c:pt idx="28310">
                  <c:v>-8.4375000000000006E-2</c:v>
                </c:pt>
                <c:pt idx="28311">
                  <c:v>-0.1125</c:v>
                </c:pt>
                <c:pt idx="28312">
                  <c:v>-7.1874999999999994E-2</c:v>
                </c:pt>
                <c:pt idx="28313">
                  <c:v>-5.46875E-2</c:v>
                </c:pt>
                <c:pt idx="28314">
                  <c:v>-7.5781299999999996E-2</c:v>
                </c:pt>
                <c:pt idx="28315">
                  <c:v>-7.8125E-2</c:v>
                </c:pt>
                <c:pt idx="28316">
                  <c:v>-6.25E-2</c:v>
                </c:pt>
                <c:pt idx="28317">
                  <c:v>2.4218699999999999E-2</c:v>
                </c:pt>
                <c:pt idx="28318">
                  <c:v>-9.0624999999999997E-2</c:v>
                </c:pt>
                <c:pt idx="28319">
                  <c:v>-0.16250000000000001</c:v>
                </c:pt>
                <c:pt idx="28320">
                  <c:v>-0.13203100000000001</c:v>
                </c:pt>
                <c:pt idx="28321">
                  <c:v>-9.6093700000000004E-2</c:v>
                </c:pt>
                <c:pt idx="28322">
                  <c:v>-7.9687499999999994E-2</c:v>
                </c:pt>
                <c:pt idx="28323">
                  <c:v>-9.2187500000000006E-2</c:v>
                </c:pt>
                <c:pt idx="28324">
                  <c:v>-0.14296900000000001</c:v>
                </c:pt>
                <c:pt idx="28325">
                  <c:v>-3.7499999999999999E-2</c:v>
                </c:pt>
                <c:pt idx="28326">
                  <c:v>-8.0468700000000004E-2</c:v>
                </c:pt>
                <c:pt idx="28327">
                  <c:v>-6.4843700000000004E-2</c:v>
                </c:pt>
                <c:pt idx="28328">
                  <c:v>-4.5312499999999999E-2</c:v>
                </c:pt>
                <c:pt idx="28329">
                  <c:v>-0.14374999999999999</c:v>
                </c:pt>
                <c:pt idx="28330">
                  <c:v>-0.12109399999999999</c:v>
                </c:pt>
                <c:pt idx="28331">
                  <c:v>-5.5468799999999999E-2</c:v>
                </c:pt>
                <c:pt idx="28332">
                  <c:v>-6.0937499999999999E-2</c:v>
                </c:pt>
                <c:pt idx="28333">
                  <c:v>-0.130469</c:v>
                </c:pt>
                <c:pt idx="28334">
                  <c:v>-0.125781</c:v>
                </c:pt>
                <c:pt idx="28335">
                  <c:v>-6.3281299999999999E-2</c:v>
                </c:pt>
                <c:pt idx="28336">
                  <c:v>-6.1718799999999997E-2</c:v>
                </c:pt>
                <c:pt idx="28337">
                  <c:v>2.9687499999999999E-2</c:v>
                </c:pt>
                <c:pt idx="28338">
                  <c:v>-1.4843800000000001E-2</c:v>
                </c:pt>
                <c:pt idx="28339">
                  <c:v>-8.5156300000000004E-2</c:v>
                </c:pt>
                <c:pt idx="28340">
                  <c:v>-3.0468800000000001E-2</c:v>
                </c:pt>
                <c:pt idx="28341">
                  <c:v>-8.5156300000000004E-2</c:v>
                </c:pt>
                <c:pt idx="28342">
                  <c:v>-0.2</c:v>
                </c:pt>
                <c:pt idx="28343">
                  <c:v>-0.14843799999999999</c:v>
                </c:pt>
                <c:pt idx="28344">
                  <c:v>-0.109375</c:v>
                </c:pt>
                <c:pt idx="28345">
                  <c:v>-0.11874999999999999</c:v>
                </c:pt>
                <c:pt idx="28346">
                  <c:v>-9.8437499999999997E-2</c:v>
                </c:pt>
                <c:pt idx="28347">
                  <c:v>-0.100781</c:v>
                </c:pt>
                <c:pt idx="28348">
                  <c:v>-8.59375E-2</c:v>
                </c:pt>
                <c:pt idx="28349">
                  <c:v>-0.1</c:v>
                </c:pt>
                <c:pt idx="28350">
                  <c:v>-0.108594</c:v>
                </c:pt>
                <c:pt idx="28351">
                  <c:v>-0.10312499999999999</c:v>
                </c:pt>
                <c:pt idx="28352">
                  <c:v>1.0156200000000001E-2</c:v>
                </c:pt>
                <c:pt idx="28353">
                  <c:v>-0.12656300000000001</c:v>
                </c:pt>
                <c:pt idx="28354">
                  <c:v>-0.14687500000000001</c:v>
                </c:pt>
                <c:pt idx="28355">
                  <c:v>-0.10546899999999999</c:v>
                </c:pt>
                <c:pt idx="28356">
                  <c:v>-8.6718799999999999E-2</c:v>
                </c:pt>
                <c:pt idx="28357">
                  <c:v>-3.3593699999999997E-2</c:v>
                </c:pt>
                <c:pt idx="28358">
                  <c:v>-8.6718799999999999E-2</c:v>
                </c:pt>
                <c:pt idx="28359">
                  <c:v>-0.17421900000000001</c:v>
                </c:pt>
                <c:pt idx="28360">
                  <c:v>-7.8125E-2</c:v>
                </c:pt>
                <c:pt idx="28361">
                  <c:v>-0.110156</c:v>
                </c:pt>
                <c:pt idx="28362">
                  <c:v>-0.122656</c:v>
                </c:pt>
                <c:pt idx="28363">
                  <c:v>-0.1125</c:v>
                </c:pt>
                <c:pt idx="28364">
                  <c:v>-9.0624999999999997E-2</c:v>
                </c:pt>
                <c:pt idx="28365">
                  <c:v>-3.5156199999999999E-2</c:v>
                </c:pt>
                <c:pt idx="28366">
                  <c:v>-6.3281299999999999E-2</c:v>
                </c:pt>
                <c:pt idx="28367">
                  <c:v>-0.16250000000000001</c:v>
                </c:pt>
                <c:pt idx="28368">
                  <c:v>-6.7187499999999997E-2</c:v>
                </c:pt>
                <c:pt idx="28369">
                  <c:v>-9.6093700000000004E-2</c:v>
                </c:pt>
                <c:pt idx="28370">
                  <c:v>-0.102344</c:v>
                </c:pt>
                <c:pt idx="28371">
                  <c:v>-8.5156300000000004E-2</c:v>
                </c:pt>
                <c:pt idx="28372">
                  <c:v>-6.7968799999999996E-2</c:v>
                </c:pt>
                <c:pt idx="28373">
                  <c:v>6.2500000000000003E-3</c:v>
                </c:pt>
                <c:pt idx="28374">
                  <c:v>-5.2343800000000003E-2</c:v>
                </c:pt>
                <c:pt idx="28375">
                  <c:v>-0.141406</c:v>
                </c:pt>
                <c:pt idx="28376">
                  <c:v>-5.7812500000000003E-2</c:v>
                </c:pt>
                <c:pt idx="28377">
                  <c:v>-0.117188</c:v>
                </c:pt>
                <c:pt idx="28378">
                  <c:v>-0.114063</c:v>
                </c:pt>
                <c:pt idx="28379">
                  <c:v>-8.4375000000000006E-2</c:v>
                </c:pt>
                <c:pt idx="28380">
                  <c:v>-5.8593800000000001E-2</c:v>
                </c:pt>
                <c:pt idx="28381">
                  <c:v>-4.3749999999999997E-2</c:v>
                </c:pt>
                <c:pt idx="28382">
                  <c:v>-4.0625000000000001E-2</c:v>
                </c:pt>
                <c:pt idx="28383">
                  <c:v>-0.13437499999999999</c:v>
                </c:pt>
                <c:pt idx="28384">
                  <c:v>-0.1125</c:v>
                </c:pt>
                <c:pt idx="28385">
                  <c:v>-0.102344</c:v>
                </c:pt>
                <c:pt idx="28386">
                  <c:v>-9.4531299999999999E-2</c:v>
                </c:pt>
                <c:pt idx="28387">
                  <c:v>-8.2812499999999997E-2</c:v>
                </c:pt>
                <c:pt idx="28388">
                  <c:v>-7.5781299999999996E-2</c:v>
                </c:pt>
                <c:pt idx="28389">
                  <c:v>-3.5937499999999997E-2</c:v>
                </c:pt>
                <c:pt idx="28390">
                  <c:v>-8.5937500000000007E-3</c:v>
                </c:pt>
                <c:pt idx="28391">
                  <c:v>-8.9062500000000003E-2</c:v>
                </c:pt>
                <c:pt idx="28392">
                  <c:v>-0.10781200000000001</c:v>
                </c:pt>
                <c:pt idx="28393">
                  <c:v>-0.108594</c:v>
                </c:pt>
                <c:pt idx="28394">
                  <c:v>-4.8437500000000001E-2</c:v>
                </c:pt>
                <c:pt idx="28395">
                  <c:v>-7.03125E-2</c:v>
                </c:pt>
                <c:pt idx="28396">
                  <c:v>-0.13281200000000001</c:v>
                </c:pt>
                <c:pt idx="28397">
                  <c:v>-0.108594</c:v>
                </c:pt>
                <c:pt idx="28398">
                  <c:v>3.2812500000000001E-2</c:v>
                </c:pt>
                <c:pt idx="28399">
                  <c:v>-7.1874999999999994E-2</c:v>
                </c:pt>
                <c:pt idx="28400">
                  <c:v>-4.2187500000000003E-2</c:v>
                </c:pt>
                <c:pt idx="28401">
                  <c:v>-0.12109399999999999</c:v>
                </c:pt>
                <c:pt idx="28402">
                  <c:v>-0.14453099999999999</c:v>
                </c:pt>
                <c:pt idx="28403">
                  <c:v>-7.7343800000000004E-2</c:v>
                </c:pt>
                <c:pt idx="28404">
                  <c:v>-5.6250000000000001E-2</c:v>
                </c:pt>
                <c:pt idx="28405">
                  <c:v>-8.59375E-2</c:v>
                </c:pt>
                <c:pt idx="28406">
                  <c:v>-0.107031</c:v>
                </c:pt>
                <c:pt idx="28407">
                  <c:v>-8.2812499999999997E-2</c:v>
                </c:pt>
                <c:pt idx="28408">
                  <c:v>3.2812500000000001E-2</c:v>
                </c:pt>
                <c:pt idx="28409">
                  <c:v>-1.0156200000000001E-2</c:v>
                </c:pt>
                <c:pt idx="28410">
                  <c:v>-0.120313</c:v>
                </c:pt>
                <c:pt idx="28411">
                  <c:v>4.6874999999999998E-3</c:v>
                </c:pt>
                <c:pt idx="28412">
                  <c:v>-2.7343800000000001E-2</c:v>
                </c:pt>
                <c:pt idx="28413">
                  <c:v>-8.2812499999999997E-2</c:v>
                </c:pt>
                <c:pt idx="28414">
                  <c:v>-0.157031</c:v>
                </c:pt>
                <c:pt idx="28415">
                  <c:v>-0.18515599999999999</c:v>
                </c:pt>
                <c:pt idx="28416">
                  <c:v>-0.130469</c:v>
                </c:pt>
                <c:pt idx="28417">
                  <c:v>-7.2656200000000004E-2</c:v>
                </c:pt>
                <c:pt idx="28418">
                  <c:v>-0.108594</c:v>
                </c:pt>
                <c:pt idx="28419">
                  <c:v>-0.100781</c:v>
                </c:pt>
                <c:pt idx="28420">
                  <c:v>-0.100781</c:v>
                </c:pt>
                <c:pt idx="28421">
                  <c:v>-0.12343700000000001</c:v>
                </c:pt>
                <c:pt idx="28422">
                  <c:v>-0.10781200000000001</c:v>
                </c:pt>
                <c:pt idx="28423">
                  <c:v>-0.1</c:v>
                </c:pt>
                <c:pt idx="28424">
                  <c:v>-0.10312499999999999</c:v>
                </c:pt>
                <c:pt idx="28425">
                  <c:v>-0.11562500000000001</c:v>
                </c:pt>
                <c:pt idx="28426">
                  <c:v>-0.107031</c:v>
                </c:pt>
                <c:pt idx="28427">
                  <c:v>-8.59375E-2</c:v>
                </c:pt>
                <c:pt idx="28428">
                  <c:v>-0.12656300000000001</c:v>
                </c:pt>
                <c:pt idx="28429">
                  <c:v>-0.120313</c:v>
                </c:pt>
                <c:pt idx="28430">
                  <c:v>-7.1093799999999999E-2</c:v>
                </c:pt>
                <c:pt idx="28431">
                  <c:v>-7.2656200000000004E-2</c:v>
                </c:pt>
                <c:pt idx="28432">
                  <c:v>-6.0937499999999999E-2</c:v>
                </c:pt>
                <c:pt idx="28433">
                  <c:v>-0.117188</c:v>
                </c:pt>
                <c:pt idx="28434">
                  <c:v>-0.12812499999999999</c:v>
                </c:pt>
                <c:pt idx="28435">
                  <c:v>-8.9062500000000003E-2</c:v>
                </c:pt>
                <c:pt idx="28436">
                  <c:v>-0.114844</c:v>
                </c:pt>
                <c:pt idx="28437">
                  <c:v>-8.59375E-2</c:v>
                </c:pt>
                <c:pt idx="28438">
                  <c:v>-7.7343800000000004E-2</c:v>
                </c:pt>
                <c:pt idx="28439">
                  <c:v>-6.8750000000000006E-2</c:v>
                </c:pt>
                <c:pt idx="28440">
                  <c:v>-6.5625000000000003E-2</c:v>
                </c:pt>
                <c:pt idx="28441">
                  <c:v>-0.119531</c:v>
                </c:pt>
                <c:pt idx="28442">
                  <c:v>-0.11562500000000001</c:v>
                </c:pt>
                <c:pt idx="28443">
                  <c:v>-8.6718799999999999E-2</c:v>
                </c:pt>
                <c:pt idx="28444">
                  <c:v>-6.9531300000000004E-2</c:v>
                </c:pt>
                <c:pt idx="28445">
                  <c:v>-8.0468700000000004E-2</c:v>
                </c:pt>
                <c:pt idx="28446">
                  <c:v>-3.5937499999999997E-2</c:v>
                </c:pt>
                <c:pt idx="28447">
                  <c:v>-7.6562500000000006E-2</c:v>
                </c:pt>
                <c:pt idx="28448">
                  <c:v>-0.107031</c:v>
                </c:pt>
                <c:pt idx="28449">
                  <c:v>-0.15390599999999999</c:v>
                </c:pt>
                <c:pt idx="28450">
                  <c:v>-0.12343700000000001</c:v>
                </c:pt>
                <c:pt idx="28451">
                  <c:v>-3.7499999999999999E-2</c:v>
                </c:pt>
                <c:pt idx="28452">
                  <c:v>-8.9062500000000003E-2</c:v>
                </c:pt>
                <c:pt idx="28453">
                  <c:v>-0.100781</c:v>
                </c:pt>
                <c:pt idx="28454">
                  <c:v>-4.1406199999999997E-2</c:v>
                </c:pt>
                <c:pt idx="28455">
                  <c:v>-7.8125E-3</c:v>
                </c:pt>
                <c:pt idx="28456">
                  <c:v>-4.2187500000000003E-2</c:v>
                </c:pt>
                <c:pt idx="28457">
                  <c:v>-9.7656199999999999E-2</c:v>
                </c:pt>
                <c:pt idx="28458">
                  <c:v>-0.160938</c:v>
                </c:pt>
                <c:pt idx="28459">
                  <c:v>-6.3281299999999999E-2</c:v>
                </c:pt>
                <c:pt idx="28460">
                  <c:v>-8.9062500000000003E-2</c:v>
                </c:pt>
                <c:pt idx="28461">
                  <c:v>-0.108594</c:v>
                </c:pt>
                <c:pt idx="28462">
                  <c:v>-0.1</c:v>
                </c:pt>
                <c:pt idx="28463">
                  <c:v>-1.4843800000000001E-2</c:v>
                </c:pt>
                <c:pt idx="28464">
                  <c:v>-1.9531199999999999E-2</c:v>
                </c:pt>
                <c:pt idx="28465">
                  <c:v>-6.0156300000000003E-2</c:v>
                </c:pt>
                <c:pt idx="28466">
                  <c:v>-6.9531300000000004E-2</c:v>
                </c:pt>
                <c:pt idx="28467">
                  <c:v>-8.4375000000000006E-2</c:v>
                </c:pt>
                <c:pt idx="28468">
                  <c:v>-0.155469</c:v>
                </c:pt>
                <c:pt idx="28469">
                  <c:v>-0.13281200000000001</c:v>
                </c:pt>
                <c:pt idx="28470">
                  <c:v>-3.1250000000000002E-3</c:v>
                </c:pt>
                <c:pt idx="28471">
                  <c:v>-0.107031</c:v>
                </c:pt>
                <c:pt idx="28472">
                  <c:v>-0.129688</c:v>
                </c:pt>
                <c:pt idx="28473">
                  <c:v>-9.1406299999999996E-2</c:v>
                </c:pt>
                <c:pt idx="28474">
                  <c:v>-4.2187500000000003E-2</c:v>
                </c:pt>
                <c:pt idx="28475">
                  <c:v>8.5937500000000007E-3</c:v>
                </c:pt>
                <c:pt idx="28476">
                  <c:v>2.5000000000000001E-2</c:v>
                </c:pt>
                <c:pt idx="28477">
                  <c:v>-5.8593800000000001E-2</c:v>
                </c:pt>
                <c:pt idx="28478">
                  <c:v>-3.0468800000000001E-2</c:v>
                </c:pt>
                <c:pt idx="28479">
                  <c:v>-5.3906299999999997E-2</c:v>
                </c:pt>
                <c:pt idx="28480">
                  <c:v>-0.104688</c:v>
                </c:pt>
                <c:pt idx="28481">
                  <c:v>-0.155469</c:v>
                </c:pt>
                <c:pt idx="28482">
                  <c:v>1.3281299999999999E-2</c:v>
                </c:pt>
                <c:pt idx="28483">
                  <c:v>-0.14687500000000001</c:v>
                </c:pt>
                <c:pt idx="28484">
                  <c:v>-0.16953099999999999</c:v>
                </c:pt>
                <c:pt idx="28485">
                  <c:v>-0.1125</c:v>
                </c:pt>
                <c:pt idx="28486">
                  <c:v>-6.7968799999999996E-2</c:v>
                </c:pt>
                <c:pt idx="28487">
                  <c:v>4.6093700000000001E-2</c:v>
                </c:pt>
                <c:pt idx="28488">
                  <c:v>-0.11874999999999999</c:v>
                </c:pt>
                <c:pt idx="28489">
                  <c:v>-0.171875</c:v>
                </c:pt>
                <c:pt idx="28490">
                  <c:v>-9.1406299999999996E-2</c:v>
                </c:pt>
                <c:pt idx="28491">
                  <c:v>-9.4531299999999999E-2</c:v>
                </c:pt>
                <c:pt idx="28492">
                  <c:v>-0.100781</c:v>
                </c:pt>
                <c:pt idx="28493">
                  <c:v>-0.114063</c:v>
                </c:pt>
                <c:pt idx="28494">
                  <c:v>-0.114063</c:v>
                </c:pt>
                <c:pt idx="28495">
                  <c:v>-6.8750000000000006E-2</c:v>
                </c:pt>
                <c:pt idx="28496">
                  <c:v>-5.7031199999999997E-2</c:v>
                </c:pt>
                <c:pt idx="28497">
                  <c:v>-0.125781</c:v>
                </c:pt>
                <c:pt idx="28498">
                  <c:v>-0.150781</c:v>
                </c:pt>
                <c:pt idx="28499">
                  <c:v>-0.120313</c:v>
                </c:pt>
                <c:pt idx="28500">
                  <c:v>-7.7343800000000004E-2</c:v>
                </c:pt>
                <c:pt idx="28501">
                  <c:v>-8.9062500000000003E-2</c:v>
                </c:pt>
                <c:pt idx="28502">
                  <c:v>-0.110156</c:v>
                </c:pt>
                <c:pt idx="28503">
                  <c:v>-5.1562499999999997E-2</c:v>
                </c:pt>
                <c:pt idx="28504">
                  <c:v>-5.7812500000000003E-2</c:v>
                </c:pt>
                <c:pt idx="28505">
                  <c:v>-0.124219</c:v>
                </c:pt>
                <c:pt idx="28506">
                  <c:v>-0.135938</c:v>
                </c:pt>
                <c:pt idx="28507">
                  <c:v>-7.9687499999999994E-2</c:v>
                </c:pt>
                <c:pt idx="28508">
                  <c:v>-5.2343800000000003E-2</c:v>
                </c:pt>
                <c:pt idx="28509">
                  <c:v>-0.117188</c:v>
                </c:pt>
                <c:pt idx="28510">
                  <c:v>-9.7656199999999999E-2</c:v>
                </c:pt>
                <c:pt idx="28511">
                  <c:v>-8.3593799999999996E-2</c:v>
                </c:pt>
                <c:pt idx="28512">
                  <c:v>-3.5156199999999999E-2</c:v>
                </c:pt>
                <c:pt idx="28513">
                  <c:v>-8.5156300000000004E-2</c:v>
                </c:pt>
                <c:pt idx="28514">
                  <c:v>-0.14921899999999999</c:v>
                </c:pt>
                <c:pt idx="28515">
                  <c:v>-9.2187500000000006E-2</c:v>
                </c:pt>
                <c:pt idx="28516">
                  <c:v>-6.4843700000000004E-2</c:v>
                </c:pt>
                <c:pt idx="28517">
                  <c:v>-0.135156</c:v>
                </c:pt>
                <c:pt idx="28518">
                  <c:v>-0.121875</c:v>
                </c:pt>
                <c:pt idx="28519">
                  <c:v>-6.1718799999999997E-2</c:v>
                </c:pt>
                <c:pt idx="28520">
                  <c:v>-7.8125E-3</c:v>
                </c:pt>
                <c:pt idx="28521">
                  <c:v>-7.1093799999999999E-2</c:v>
                </c:pt>
                <c:pt idx="28522">
                  <c:v>-0.117188</c:v>
                </c:pt>
                <c:pt idx="28523">
                  <c:v>-0.15390599999999999</c:v>
                </c:pt>
                <c:pt idx="28524">
                  <c:v>-0.117969</c:v>
                </c:pt>
                <c:pt idx="28525">
                  <c:v>-5.5468799999999999E-2</c:v>
                </c:pt>
                <c:pt idx="28526">
                  <c:v>1.3281299999999999E-2</c:v>
                </c:pt>
                <c:pt idx="28527">
                  <c:v>-0.104688</c:v>
                </c:pt>
                <c:pt idx="28528">
                  <c:v>-0.16406200000000001</c:v>
                </c:pt>
                <c:pt idx="28529">
                  <c:v>-0.101562</c:v>
                </c:pt>
                <c:pt idx="28530">
                  <c:v>-2.7343800000000001E-2</c:v>
                </c:pt>
                <c:pt idx="28531">
                  <c:v>-5.2343800000000003E-2</c:v>
                </c:pt>
                <c:pt idx="28532">
                  <c:v>4.4531300000000003E-2</c:v>
                </c:pt>
                <c:pt idx="28533">
                  <c:v>1.7968700000000001E-2</c:v>
                </c:pt>
                <c:pt idx="28534">
                  <c:v>-0.114063</c:v>
                </c:pt>
                <c:pt idx="28535">
                  <c:v>-0.13125000000000001</c:v>
                </c:pt>
                <c:pt idx="28536">
                  <c:v>-0.23749999999999999</c:v>
                </c:pt>
                <c:pt idx="28537">
                  <c:v>-0.14765600000000001</c:v>
                </c:pt>
                <c:pt idx="28538">
                  <c:v>-5.2343800000000003E-2</c:v>
                </c:pt>
                <c:pt idx="28539">
                  <c:v>-0.10781200000000001</c:v>
                </c:pt>
                <c:pt idx="28540">
                  <c:v>-9.1406299999999996E-2</c:v>
                </c:pt>
                <c:pt idx="28541">
                  <c:v>-0.13906199999999999</c:v>
                </c:pt>
                <c:pt idx="28542">
                  <c:v>-0.146094</c:v>
                </c:pt>
                <c:pt idx="28543">
                  <c:v>-0.10781200000000001</c:v>
                </c:pt>
                <c:pt idx="28544">
                  <c:v>-9.2187500000000006E-2</c:v>
                </c:pt>
                <c:pt idx="28545">
                  <c:v>-9.7656199999999999E-2</c:v>
                </c:pt>
                <c:pt idx="28546">
                  <c:v>-0.12343700000000001</c:v>
                </c:pt>
                <c:pt idx="28547">
                  <c:v>-0.114844</c:v>
                </c:pt>
                <c:pt idx="28548">
                  <c:v>-0.121875</c:v>
                </c:pt>
                <c:pt idx="28549">
                  <c:v>-8.8281200000000004E-2</c:v>
                </c:pt>
                <c:pt idx="28550">
                  <c:v>-1.4843800000000001E-2</c:v>
                </c:pt>
                <c:pt idx="28551">
                  <c:v>-0.125</c:v>
                </c:pt>
                <c:pt idx="28552">
                  <c:v>-0.13671900000000001</c:v>
                </c:pt>
                <c:pt idx="28553">
                  <c:v>-0.102344</c:v>
                </c:pt>
                <c:pt idx="28554">
                  <c:v>-7.5781299999999996E-2</c:v>
                </c:pt>
                <c:pt idx="28555">
                  <c:v>-8.3593799999999996E-2</c:v>
                </c:pt>
                <c:pt idx="28556">
                  <c:v>-7.4999999999999997E-2</c:v>
                </c:pt>
                <c:pt idx="28557">
                  <c:v>-5.3906299999999997E-2</c:v>
                </c:pt>
                <c:pt idx="28558">
                  <c:v>-1.8749999999999999E-2</c:v>
                </c:pt>
                <c:pt idx="28559">
                  <c:v>-0.11562500000000001</c:v>
                </c:pt>
                <c:pt idx="28560">
                  <c:v>-0.108594</c:v>
                </c:pt>
                <c:pt idx="28561">
                  <c:v>-9.6875000000000003E-2</c:v>
                </c:pt>
                <c:pt idx="28562">
                  <c:v>-0.107031</c:v>
                </c:pt>
                <c:pt idx="28563">
                  <c:v>-2.1093799999999999E-2</c:v>
                </c:pt>
                <c:pt idx="28564">
                  <c:v>-9.2187500000000006E-2</c:v>
                </c:pt>
                <c:pt idx="28565">
                  <c:v>-0.11874999999999999</c:v>
                </c:pt>
                <c:pt idx="28566">
                  <c:v>-4.0625000000000001E-2</c:v>
                </c:pt>
                <c:pt idx="28567">
                  <c:v>-0.13750000000000001</c:v>
                </c:pt>
                <c:pt idx="28568">
                  <c:v>-9.2187500000000006E-2</c:v>
                </c:pt>
                <c:pt idx="28569">
                  <c:v>-9.4531299999999999E-2</c:v>
                </c:pt>
                <c:pt idx="28570">
                  <c:v>-7.4999999999999997E-2</c:v>
                </c:pt>
                <c:pt idx="28571">
                  <c:v>2.7343800000000001E-2</c:v>
                </c:pt>
                <c:pt idx="28572">
                  <c:v>-3.3593699999999997E-2</c:v>
                </c:pt>
                <c:pt idx="28573">
                  <c:v>-0.101562</c:v>
                </c:pt>
                <c:pt idx="28574">
                  <c:v>-3.6718800000000003E-2</c:v>
                </c:pt>
                <c:pt idx="28575">
                  <c:v>-0.13281200000000001</c:v>
                </c:pt>
                <c:pt idx="28576">
                  <c:v>-0.11093799999999999</c:v>
                </c:pt>
                <c:pt idx="28577">
                  <c:v>-6.5625000000000003E-2</c:v>
                </c:pt>
                <c:pt idx="28578">
                  <c:v>-8.59375E-2</c:v>
                </c:pt>
                <c:pt idx="28579">
                  <c:v>-2.1093799999999999E-2</c:v>
                </c:pt>
                <c:pt idx="28580">
                  <c:v>-5.46875E-2</c:v>
                </c:pt>
                <c:pt idx="28581">
                  <c:v>-7.9687499999999994E-2</c:v>
                </c:pt>
                <c:pt idx="28582">
                  <c:v>3.0468700000000001E-2</c:v>
                </c:pt>
                <c:pt idx="28583">
                  <c:v>-4.2968800000000001E-2</c:v>
                </c:pt>
                <c:pt idx="28584">
                  <c:v>-0.166406</c:v>
                </c:pt>
                <c:pt idx="28585">
                  <c:v>-0.103906</c:v>
                </c:pt>
                <c:pt idx="28586">
                  <c:v>-8.3593799999999996E-2</c:v>
                </c:pt>
                <c:pt idx="28587">
                  <c:v>-4.8437500000000001E-2</c:v>
                </c:pt>
                <c:pt idx="28588">
                  <c:v>-7.6562500000000006E-2</c:v>
                </c:pt>
                <c:pt idx="28589">
                  <c:v>-0.114063</c:v>
                </c:pt>
                <c:pt idx="28590">
                  <c:v>-1.9531199999999999E-2</c:v>
                </c:pt>
                <c:pt idx="28591">
                  <c:v>-9.7656199999999999E-2</c:v>
                </c:pt>
                <c:pt idx="28592">
                  <c:v>-7.7343800000000004E-2</c:v>
                </c:pt>
                <c:pt idx="28593">
                  <c:v>-7.03125E-2</c:v>
                </c:pt>
                <c:pt idx="28594">
                  <c:v>-0.10546899999999999</c:v>
                </c:pt>
                <c:pt idx="28595">
                  <c:v>-0.124219</c:v>
                </c:pt>
                <c:pt idx="28596">
                  <c:v>-0.10312499999999999</c:v>
                </c:pt>
                <c:pt idx="28597">
                  <c:v>-2.0312500000000001E-2</c:v>
                </c:pt>
                <c:pt idx="28598">
                  <c:v>-1.40625E-2</c:v>
                </c:pt>
                <c:pt idx="28599">
                  <c:v>-0.140625</c:v>
                </c:pt>
                <c:pt idx="28600">
                  <c:v>-0.11874999999999999</c:v>
                </c:pt>
                <c:pt idx="28601">
                  <c:v>-0.16406200000000001</c:v>
                </c:pt>
                <c:pt idx="28602">
                  <c:v>-0.12734400000000001</c:v>
                </c:pt>
                <c:pt idx="28603">
                  <c:v>-9.2187500000000006E-2</c:v>
                </c:pt>
                <c:pt idx="28604">
                  <c:v>-9.8437499999999997E-2</c:v>
                </c:pt>
                <c:pt idx="28605">
                  <c:v>-8.9062500000000003E-2</c:v>
                </c:pt>
                <c:pt idx="28606">
                  <c:v>-0.107031</c:v>
                </c:pt>
                <c:pt idx="28607">
                  <c:v>-0.12734400000000001</c:v>
                </c:pt>
                <c:pt idx="28608">
                  <c:v>-7.9687499999999994E-2</c:v>
                </c:pt>
                <c:pt idx="28609">
                  <c:v>-3.8281299999999997E-2</c:v>
                </c:pt>
                <c:pt idx="28610">
                  <c:v>-0.114063</c:v>
                </c:pt>
                <c:pt idx="28611">
                  <c:v>-0.135938</c:v>
                </c:pt>
                <c:pt idx="28612">
                  <c:v>-0.108594</c:v>
                </c:pt>
                <c:pt idx="28613">
                  <c:v>-8.9062500000000003E-2</c:v>
                </c:pt>
                <c:pt idx="28614">
                  <c:v>-8.2031199999999999E-2</c:v>
                </c:pt>
                <c:pt idx="28615">
                  <c:v>-8.59375E-2</c:v>
                </c:pt>
                <c:pt idx="28616">
                  <c:v>-0.114063</c:v>
                </c:pt>
                <c:pt idx="28617">
                  <c:v>-0.11562500000000001</c:v>
                </c:pt>
                <c:pt idx="28618">
                  <c:v>-0.11093799999999999</c:v>
                </c:pt>
                <c:pt idx="28619">
                  <c:v>-9.8437499999999997E-2</c:v>
                </c:pt>
                <c:pt idx="28620">
                  <c:v>-8.2031199999999999E-2</c:v>
                </c:pt>
                <c:pt idx="28621">
                  <c:v>-8.3593799999999996E-2</c:v>
                </c:pt>
                <c:pt idx="28622">
                  <c:v>-1.9531199999999999E-2</c:v>
                </c:pt>
                <c:pt idx="28623">
                  <c:v>-2.8125000000000001E-2</c:v>
                </c:pt>
                <c:pt idx="28624">
                  <c:v>-0.10312499999999999</c:v>
                </c:pt>
                <c:pt idx="28625">
                  <c:v>-0.104688</c:v>
                </c:pt>
                <c:pt idx="28626">
                  <c:v>-0.1</c:v>
                </c:pt>
                <c:pt idx="28627">
                  <c:v>-0.11328100000000001</c:v>
                </c:pt>
                <c:pt idx="28628">
                  <c:v>-8.4375000000000006E-2</c:v>
                </c:pt>
                <c:pt idx="28629">
                  <c:v>-5.8593800000000001E-2</c:v>
                </c:pt>
                <c:pt idx="28630">
                  <c:v>0</c:v>
                </c:pt>
                <c:pt idx="28631">
                  <c:v>-6.2500000000000003E-3</c:v>
                </c:pt>
                <c:pt idx="28632">
                  <c:v>-0.119531</c:v>
                </c:pt>
                <c:pt idx="28633">
                  <c:v>-5.3906299999999997E-2</c:v>
                </c:pt>
                <c:pt idx="28634">
                  <c:v>-9.0624999999999997E-2</c:v>
                </c:pt>
                <c:pt idx="28635">
                  <c:v>-0.120313</c:v>
                </c:pt>
                <c:pt idx="28636">
                  <c:v>-0.11874999999999999</c:v>
                </c:pt>
                <c:pt idx="28637">
                  <c:v>-8.59375E-2</c:v>
                </c:pt>
                <c:pt idx="28638">
                  <c:v>-1.4843800000000001E-2</c:v>
                </c:pt>
                <c:pt idx="28639">
                  <c:v>-2.34375E-2</c:v>
                </c:pt>
                <c:pt idx="28640">
                  <c:v>-0.125781</c:v>
                </c:pt>
                <c:pt idx="28641">
                  <c:v>-6.1718799999999997E-2</c:v>
                </c:pt>
                <c:pt idx="28642">
                  <c:v>-7.4999999999999997E-2</c:v>
                </c:pt>
                <c:pt idx="28643">
                  <c:v>-0.10781200000000001</c:v>
                </c:pt>
                <c:pt idx="28644">
                  <c:v>-7.03125E-2</c:v>
                </c:pt>
                <c:pt idx="28645">
                  <c:v>-8.7499999999999994E-2</c:v>
                </c:pt>
                <c:pt idx="28646">
                  <c:v>-4.5312499999999999E-2</c:v>
                </c:pt>
                <c:pt idx="28647">
                  <c:v>-3.6718800000000003E-2</c:v>
                </c:pt>
                <c:pt idx="28648">
                  <c:v>-5.5468799999999999E-2</c:v>
                </c:pt>
                <c:pt idx="28649">
                  <c:v>-3.6718800000000003E-2</c:v>
                </c:pt>
                <c:pt idx="28650">
                  <c:v>-9.2968800000000004E-2</c:v>
                </c:pt>
                <c:pt idx="28651">
                  <c:v>-0.120313</c:v>
                </c:pt>
                <c:pt idx="28652">
                  <c:v>9.3749999999999997E-3</c:v>
                </c:pt>
                <c:pt idx="28653">
                  <c:v>-9.4531299999999999E-2</c:v>
                </c:pt>
                <c:pt idx="28654">
                  <c:v>-0.14374999999999999</c:v>
                </c:pt>
                <c:pt idx="28655">
                  <c:v>-6.9531300000000004E-2</c:v>
                </c:pt>
                <c:pt idx="28656">
                  <c:v>-3.0468800000000001E-2</c:v>
                </c:pt>
                <c:pt idx="28657">
                  <c:v>-2.1874999999999999E-2</c:v>
                </c:pt>
                <c:pt idx="28658">
                  <c:v>-2.5781200000000001E-2</c:v>
                </c:pt>
                <c:pt idx="28659">
                  <c:v>-9.6875000000000003E-2</c:v>
                </c:pt>
                <c:pt idx="28660">
                  <c:v>-0.122656</c:v>
                </c:pt>
                <c:pt idx="28661">
                  <c:v>-0.16250000000000001</c:v>
                </c:pt>
                <c:pt idx="28662">
                  <c:v>-8.5156300000000004E-2</c:v>
                </c:pt>
                <c:pt idx="28663">
                  <c:v>-3.9843799999999999E-2</c:v>
                </c:pt>
                <c:pt idx="28664">
                  <c:v>-0.101562</c:v>
                </c:pt>
                <c:pt idx="28665">
                  <c:v>-0.135938</c:v>
                </c:pt>
                <c:pt idx="28666">
                  <c:v>-6.8750000000000006E-2</c:v>
                </c:pt>
                <c:pt idx="28667">
                  <c:v>-8.5156300000000004E-2</c:v>
                </c:pt>
                <c:pt idx="28668">
                  <c:v>3.5937499999999997E-2</c:v>
                </c:pt>
                <c:pt idx="28669">
                  <c:v>1.48437E-2</c:v>
                </c:pt>
                <c:pt idx="28670">
                  <c:v>-3.7499999999999999E-2</c:v>
                </c:pt>
                <c:pt idx="28671">
                  <c:v>-0.21171899999999999</c:v>
                </c:pt>
                <c:pt idx="28672">
                  <c:v>-0.160938</c:v>
                </c:pt>
                <c:pt idx="28673">
                  <c:v>-5.9374999999999997E-2</c:v>
                </c:pt>
                <c:pt idx="28674">
                  <c:v>0.13203100000000001</c:v>
                </c:pt>
                <c:pt idx="28675">
                  <c:v>-4.4531300000000003E-2</c:v>
                </c:pt>
                <c:pt idx="28676">
                  <c:v>-0.117188</c:v>
                </c:pt>
                <c:pt idx="28677">
                  <c:v>-0.11093799999999999</c:v>
                </c:pt>
                <c:pt idx="28678">
                  <c:v>-0.140625</c:v>
                </c:pt>
                <c:pt idx="28679">
                  <c:v>-0.13125000000000001</c:v>
                </c:pt>
                <c:pt idx="28680">
                  <c:v>-0.11562500000000001</c:v>
                </c:pt>
                <c:pt idx="28681">
                  <c:v>-0.10546899999999999</c:v>
                </c:pt>
                <c:pt idx="28682">
                  <c:v>-9.6875000000000003E-2</c:v>
                </c:pt>
                <c:pt idx="28683">
                  <c:v>-0.101562</c:v>
                </c:pt>
                <c:pt idx="28684">
                  <c:v>-0.1</c:v>
                </c:pt>
                <c:pt idx="28685">
                  <c:v>-0.100781</c:v>
                </c:pt>
                <c:pt idx="28686">
                  <c:v>-8.7499999999999994E-2</c:v>
                </c:pt>
                <c:pt idx="28687">
                  <c:v>-7.4999999999999997E-2</c:v>
                </c:pt>
                <c:pt idx="28688">
                  <c:v>-0.10625</c:v>
                </c:pt>
                <c:pt idx="28689">
                  <c:v>-8.6718799999999999E-2</c:v>
                </c:pt>
                <c:pt idx="28690">
                  <c:v>-0.101562</c:v>
                </c:pt>
                <c:pt idx="28691">
                  <c:v>-8.7499999999999994E-2</c:v>
                </c:pt>
                <c:pt idx="28692">
                  <c:v>-2.7343800000000001E-2</c:v>
                </c:pt>
                <c:pt idx="28693">
                  <c:v>-8.3593799999999996E-2</c:v>
                </c:pt>
                <c:pt idx="28694">
                  <c:v>-0.114844</c:v>
                </c:pt>
                <c:pt idx="28695">
                  <c:v>-9.2187500000000006E-2</c:v>
                </c:pt>
                <c:pt idx="28696">
                  <c:v>-9.6093700000000004E-2</c:v>
                </c:pt>
                <c:pt idx="28697">
                  <c:v>-8.9843800000000001E-2</c:v>
                </c:pt>
                <c:pt idx="28698">
                  <c:v>-8.2812499999999997E-2</c:v>
                </c:pt>
                <c:pt idx="28699">
                  <c:v>-8.9062500000000003E-2</c:v>
                </c:pt>
                <c:pt idx="28700">
                  <c:v>-1.5625000000000001E-3</c:v>
                </c:pt>
                <c:pt idx="28701">
                  <c:v>-7.6562500000000006E-2</c:v>
                </c:pt>
                <c:pt idx="28702">
                  <c:v>-0.124219</c:v>
                </c:pt>
                <c:pt idx="28703">
                  <c:v>-0.10312499999999999</c:v>
                </c:pt>
                <c:pt idx="28704">
                  <c:v>-8.4375000000000006E-2</c:v>
                </c:pt>
                <c:pt idx="28705">
                  <c:v>-7.5781299999999996E-2</c:v>
                </c:pt>
                <c:pt idx="28706">
                  <c:v>-8.8281200000000004E-2</c:v>
                </c:pt>
                <c:pt idx="28707">
                  <c:v>-6.6406199999999999E-2</c:v>
                </c:pt>
                <c:pt idx="28708">
                  <c:v>1.0937499999999999E-2</c:v>
                </c:pt>
                <c:pt idx="28709">
                  <c:v>-5.6250000000000001E-2</c:v>
                </c:pt>
                <c:pt idx="28710">
                  <c:v>-0.119531</c:v>
                </c:pt>
                <c:pt idx="28711">
                  <c:v>-0.117969</c:v>
                </c:pt>
                <c:pt idx="28712">
                  <c:v>-7.1093799999999999E-2</c:v>
                </c:pt>
                <c:pt idx="28713">
                  <c:v>-8.0468700000000004E-2</c:v>
                </c:pt>
                <c:pt idx="28714">
                  <c:v>-8.8281200000000004E-2</c:v>
                </c:pt>
                <c:pt idx="28715">
                  <c:v>-6.1718799999999997E-2</c:v>
                </c:pt>
                <c:pt idx="28716">
                  <c:v>2.8125000000000001E-2</c:v>
                </c:pt>
                <c:pt idx="28717">
                  <c:v>-5.2343800000000003E-2</c:v>
                </c:pt>
                <c:pt idx="28718">
                  <c:v>-0.11874999999999999</c:v>
                </c:pt>
                <c:pt idx="28719">
                  <c:v>-0.119531</c:v>
                </c:pt>
                <c:pt idx="28720">
                  <c:v>-7.4218800000000001E-2</c:v>
                </c:pt>
                <c:pt idx="28721">
                  <c:v>-8.59375E-2</c:v>
                </c:pt>
                <c:pt idx="28722">
                  <c:v>-4.1406199999999997E-2</c:v>
                </c:pt>
                <c:pt idx="28723">
                  <c:v>-9.6093700000000004E-2</c:v>
                </c:pt>
                <c:pt idx="28724">
                  <c:v>-5.0781199999999999E-2</c:v>
                </c:pt>
                <c:pt idx="28725">
                  <c:v>-4.8437500000000001E-2</c:v>
                </c:pt>
                <c:pt idx="28726">
                  <c:v>-7.1874999999999994E-2</c:v>
                </c:pt>
                <c:pt idx="28727">
                  <c:v>-5.1562499999999997E-2</c:v>
                </c:pt>
                <c:pt idx="28728">
                  <c:v>-9.2968800000000004E-2</c:v>
                </c:pt>
                <c:pt idx="28729">
                  <c:v>-0.14296900000000001</c:v>
                </c:pt>
                <c:pt idx="28730">
                  <c:v>-1.2500000000000001E-2</c:v>
                </c:pt>
                <c:pt idx="28731">
                  <c:v>-9.4531299999999999E-2</c:v>
                </c:pt>
                <c:pt idx="28732">
                  <c:v>-0.16796900000000001</c:v>
                </c:pt>
                <c:pt idx="28733">
                  <c:v>-0.11093799999999999</c:v>
                </c:pt>
                <c:pt idx="28734">
                  <c:v>-3.2031299999999999E-2</c:v>
                </c:pt>
                <c:pt idx="28735">
                  <c:v>7.8125E-3</c:v>
                </c:pt>
                <c:pt idx="28736">
                  <c:v>-2.1874999999999999E-2</c:v>
                </c:pt>
                <c:pt idx="28737">
                  <c:v>-5.0781199999999999E-2</c:v>
                </c:pt>
                <c:pt idx="28738">
                  <c:v>-3.3593699999999997E-2</c:v>
                </c:pt>
                <c:pt idx="28739">
                  <c:v>-0.13906199999999999</c:v>
                </c:pt>
                <c:pt idx="28740">
                  <c:v>-7.4218800000000001E-2</c:v>
                </c:pt>
                <c:pt idx="28741">
                  <c:v>7.8125000000000004E-4</c:v>
                </c:pt>
                <c:pt idx="28742">
                  <c:v>-5.7031199999999997E-2</c:v>
                </c:pt>
                <c:pt idx="28743">
                  <c:v>-0.117969</c:v>
                </c:pt>
                <c:pt idx="28744">
                  <c:v>-0.140625</c:v>
                </c:pt>
                <c:pt idx="28745">
                  <c:v>-7.4999999999999997E-2</c:v>
                </c:pt>
                <c:pt idx="28746">
                  <c:v>-3.7499999999999999E-2</c:v>
                </c:pt>
                <c:pt idx="28747">
                  <c:v>1.0937499999999999E-2</c:v>
                </c:pt>
                <c:pt idx="28748">
                  <c:v>2.3437499999999999E-3</c:v>
                </c:pt>
                <c:pt idx="28749">
                  <c:v>-0.114063</c:v>
                </c:pt>
                <c:pt idx="28750">
                  <c:v>-0.107031</c:v>
                </c:pt>
                <c:pt idx="28751">
                  <c:v>-0.171875</c:v>
                </c:pt>
                <c:pt idx="28752">
                  <c:v>-0.11328100000000001</c:v>
                </c:pt>
                <c:pt idx="28753">
                  <c:v>-5.1562499999999997E-2</c:v>
                </c:pt>
                <c:pt idx="28754">
                  <c:v>-6.0937499999999999E-2</c:v>
                </c:pt>
                <c:pt idx="28755">
                  <c:v>-0.14453099999999999</c:v>
                </c:pt>
                <c:pt idx="28756">
                  <c:v>-0.15937499999999999</c:v>
                </c:pt>
                <c:pt idx="28757">
                  <c:v>-0.13281200000000001</c:v>
                </c:pt>
                <c:pt idx="28758">
                  <c:v>-0.100781</c:v>
                </c:pt>
                <c:pt idx="28759">
                  <c:v>-8.5156300000000004E-2</c:v>
                </c:pt>
                <c:pt idx="28760">
                  <c:v>-8.8281200000000004E-2</c:v>
                </c:pt>
                <c:pt idx="28761">
                  <c:v>-9.7656199999999999E-2</c:v>
                </c:pt>
                <c:pt idx="28762">
                  <c:v>-9.2187500000000006E-2</c:v>
                </c:pt>
                <c:pt idx="28763">
                  <c:v>-9.6093700000000004E-2</c:v>
                </c:pt>
                <c:pt idx="28764">
                  <c:v>-0.108594</c:v>
                </c:pt>
                <c:pt idx="28765">
                  <c:v>-8.4375000000000006E-2</c:v>
                </c:pt>
                <c:pt idx="28766">
                  <c:v>-9.6093700000000004E-2</c:v>
                </c:pt>
                <c:pt idx="28767">
                  <c:v>-9.6875000000000003E-2</c:v>
                </c:pt>
                <c:pt idx="28768">
                  <c:v>-8.7499999999999994E-2</c:v>
                </c:pt>
                <c:pt idx="28769">
                  <c:v>-0.100781</c:v>
                </c:pt>
                <c:pt idx="28770">
                  <c:v>-9.2968800000000004E-2</c:v>
                </c:pt>
                <c:pt idx="28771">
                  <c:v>-8.59375E-2</c:v>
                </c:pt>
                <c:pt idx="28772">
                  <c:v>-9.4531299999999999E-2</c:v>
                </c:pt>
                <c:pt idx="28773">
                  <c:v>-8.8281200000000004E-2</c:v>
                </c:pt>
                <c:pt idx="28774">
                  <c:v>-6.7968799999999996E-2</c:v>
                </c:pt>
                <c:pt idx="28775">
                  <c:v>-0.102344</c:v>
                </c:pt>
                <c:pt idx="28776">
                  <c:v>-0.102344</c:v>
                </c:pt>
                <c:pt idx="28777">
                  <c:v>-9.6875000000000003E-2</c:v>
                </c:pt>
                <c:pt idx="28778">
                  <c:v>-8.9843800000000001E-2</c:v>
                </c:pt>
                <c:pt idx="28779">
                  <c:v>-6.25E-2</c:v>
                </c:pt>
                <c:pt idx="28780">
                  <c:v>-8.4375000000000006E-2</c:v>
                </c:pt>
                <c:pt idx="28781">
                  <c:v>-7.8125E-2</c:v>
                </c:pt>
                <c:pt idx="28782">
                  <c:v>-6.5625000000000003E-2</c:v>
                </c:pt>
                <c:pt idx="28783">
                  <c:v>-0.1</c:v>
                </c:pt>
                <c:pt idx="28784">
                  <c:v>-9.5312499999999994E-2</c:v>
                </c:pt>
                <c:pt idx="28785">
                  <c:v>-5.7812500000000003E-2</c:v>
                </c:pt>
                <c:pt idx="28786">
                  <c:v>-0.05</c:v>
                </c:pt>
                <c:pt idx="28787">
                  <c:v>-8.9843800000000001E-2</c:v>
                </c:pt>
                <c:pt idx="28788">
                  <c:v>-9.375E-2</c:v>
                </c:pt>
                <c:pt idx="28789">
                  <c:v>-0.102344</c:v>
                </c:pt>
                <c:pt idx="28790">
                  <c:v>-8.2031199999999999E-2</c:v>
                </c:pt>
                <c:pt idx="28791">
                  <c:v>-9.7656199999999999E-2</c:v>
                </c:pt>
                <c:pt idx="28792">
                  <c:v>-8.8281200000000004E-2</c:v>
                </c:pt>
                <c:pt idx="28793">
                  <c:v>-4.1406199999999997E-2</c:v>
                </c:pt>
                <c:pt idx="28794">
                  <c:v>-6.5625000000000003E-2</c:v>
                </c:pt>
                <c:pt idx="28795">
                  <c:v>-8.9843800000000001E-2</c:v>
                </c:pt>
                <c:pt idx="28796">
                  <c:v>-8.0468700000000004E-2</c:v>
                </c:pt>
                <c:pt idx="28797">
                  <c:v>-8.8281200000000004E-2</c:v>
                </c:pt>
                <c:pt idx="28798">
                  <c:v>-7.4999999999999997E-2</c:v>
                </c:pt>
                <c:pt idx="28799">
                  <c:v>-8.6718799999999999E-2</c:v>
                </c:pt>
                <c:pt idx="28800">
                  <c:v>-7.8125E-2</c:v>
                </c:pt>
                <c:pt idx="28801">
                  <c:v>-3.2812500000000001E-2</c:v>
                </c:pt>
                <c:pt idx="28802">
                  <c:v>-7.9687499999999994E-2</c:v>
                </c:pt>
                <c:pt idx="28803">
                  <c:v>-0.100781</c:v>
                </c:pt>
                <c:pt idx="28804">
                  <c:v>-7.1874999999999994E-2</c:v>
                </c:pt>
                <c:pt idx="28805">
                  <c:v>-7.4218800000000001E-2</c:v>
                </c:pt>
                <c:pt idx="28806">
                  <c:v>-7.1874999999999994E-2</c:v>
                </c:pt>
                <c:pt idx="28807">
                  <c:v>-7.2656200000000004E-2</c:v>
                </c:pt>
                <c:pt idx="28808">
                  <c:v>-4.4531300000000003E-2</c:v>
                </c:pt>
                <c:pt idx="28809">
                  <c:v>-8.5937500000000007E-3</c:v>
                </c:pt>
                <c:pt idx="28810">
                  <c:v>-6.6406199999999999E-2</c:v>
                </c:pt>
                <c:pt idx="28811">
                  <c:v>-0.117188</c:v>
                </c:pt>
                <c:pt idx="28812">
                  <c:v>-7.03125E-2</c:v>
                </c:pt>
                <c:pt idx="28813">
                  <c:v>-7.5781299999999996E-2</c:v>
                </c:pt>
                <c:pt idx="28814">
                  <c:v>-6.4843700000000004E-2</c:v>
                </c:pt>
                <c:pt idx="28815">
                  <c:v>-6.5625000000000003E-2</c:v>
                </c:pt>
                <c:pt idx="28816">
                  <c:v>-6.1718799999999997E-2</c:v>
                </c:pt>
                <c:pt idx="28817">
                  <c:v>3.125E-2</c:v>
                </c:pt>
                <c:pt idx="28818">
                  <c:v>-5.7812500000000003E-2</c:v>
                </c:pt>
                <c:pt idx="28819">
                  <c:v>-0.146094</c:v>
                </c:pt>
                <c:pt idx="28820">
                  <c:v>-6.5625000000000003E-2</c:v>
                </c:pt>
                <c:pt idx="28821">
                  <c:v>-7.9687499999999994E-2</c:v>
                </c:pt>
                <c:pt idx="28822">
                  <c:v>-8.9843800000000001E-2</c:v>
                </c:pt>
                <c:pt idx="28823">
                  <c:v>-0.114063</c:v>
                </c:pt>
                <c:pt idx="28824">
                  <c:v>-7.5781299999999996E-2</c:v>
                </c:pt>
                <c:pt idx="28825">
                  <c:v>-1.5625000000000001E-3</c:v>
                </c:pt>
                <c:pt idx="28826">
                  <c:v>-4.3749999999999997E-2</c:v>
                </c:pt>
                <c:pt idx="28827">
                  <c:v>-0.120313</c:v>
                </c:pt>
                <c:pt idx="28828">
                  <c:v>-8.8281200000000004E-2</c:v>
                </c:pt>
                <c:pt idx="28829">
                  <c:v>-9.2968800000000004E-2</c:v>
                </c:pt>
                <c:pt idx="28830">
                  <c:v>-9.2187500000000006E-2</c:v>
                </c:pt>
                <c:pt idx="28831">
                  <c:v>-9.375E-2</c:v>
                </c:pt>
                <c:pt idx="28832">
                  <c:v>-8.6718799999999999E-2</c:v>
                </c:pt>
                <c:pt idx="28833">
                  <c:v>-2.1874999999999999E-2</c:v>
                </c:pt>
                <c:pt idx="28834">
                  <c:v>-2.1093799999999999E-2</c:v>
                </c:pt>
                <c:pt idx="28835">
                  <c:v>-0.15468699999999999</c:v>
                </c:pt>
                <c:pt idx="28836">
                  <c:v>-0.110156</c:v>
                </c:pt>
                <c:pt idx="28837">
                  <c:v>-0.10625</c:v>
                </c:pt>
                <c:pt idx="28838">
                  <c:v>-0.122656</c:v>
                </c:pt>
                <c:pt idx="28839">
                  <c:v>-0.117969</c:v>
                </c:pt>
                <c:pt idx="28840">
                  <c:v>-9.375E-2</c:v>
                </c:pt>
                <c:pt idx="28841">
                  <c:v>-2.6562499999999999E-2</c:v>
                </c:pt>
                <c:pt idx="28842">
                  <c:v>-3.5156199999999999E-2</c:v>
                </c:pt>
                <c:pt idx="28843">
                  <c:v>-0.17031199999999999</c:v>
                </c:pt>
                <c:pt idx="28844">
                  <c:v>-0.129688</c:v>
                </c:pt>
                <c:pt idx="28845">
                  <c:v>-0.10625</c:v>
                </c:pt>
                <c:pt idx="28846">
                  <c:v>-0.117969</c:v>
                </c:pt>
                <c:pt idx="28847">
                  <c:v>-0.102344</c:v>
                </c:pt>
                <c:pt idx="28848">
                  <c:v>-0.100781</c:v>
                </c:pt>
                <c:pt idx="28849">
                  <c:v>-5.7812500000000003E-2</c:v>
                </c:pt>
                <c:pt idx="28850">
                  <c:v>-5.3124999999999999E-2</c:v>
                </c:pt>
                <c:pt idx="28851">
                  <c:v>-0.12656300000000001</c:v>
                </c:pt>
                <c:pt idx="28852">
                  <c:v>-0.108594</c:v>
                </c:pt>
                <c:pt idx="28853">
                  <c:v>-8.5156300000000004E-2</c:v>
                </c:pt>
                <c:pt idx="28854">
                  <c:v>-0.12109399999999999</c:v>
                </c:pt>
                <c:pt idx="28855">
                  <c:v>-8.7499999999999994E-2</c:v>
                </c:pt>
                <c:pt idx="28856">
                  <c:v>-0.107031</c:v>
                </c:pt>
                <c:pt idx="28857">
                  <c:v>-9.0624999999999997E-2</c:v>
                </c:pt>
                <c:pt idx="28858">
                  <c:v>-2.8125000000000001E-2</c:v>
                </c:pt>
                <c:pt idx="28859">
                  <c:v>-0.11093799999999999</c:v>
                </c:pt>
                <c:pt idx="28860">
                  <c:v>-0.101562</c:v>
                </c:pt>
                <c:pt idx="28861">
                  <c:v>-7.3437500000000003E-2</c:v>
                </c:pt>
                <c:pt idx="28862">
                  <c:v>-0.117188</c:v>
                </c:pt>
                <c:pt idx="28863">
                  <c:v>-6.0156300000000003E-2</c:v>
                </c:pt>
                <c:pt idx="28864">
                  <c:v>-8.0468700000000004E-2</c:v>
                </c:pt>
                <c:pt idx="28865">
                  <c:v>-9.8437499999999997E-2</c:v>
                </c:pt>
                <c:pt idx="28866">
                  <c:v>-5.5468799999999999E-2</c:v>
                </c:pt>
                <c:pt idx="28867">
                  <c:v>-8.5156300000000004E-2</c:v>
                </c:pt>
                <c:pt idx="28868">
                  <c:v>-2.7343800000000001E-2</c:v>
                </c:pt>
                <c:pt idx="28869">
                  <c:v>-2.5000000000000001E-2</c:v>
                </c:pt>
                <c:pt idx="28870">
                  <c:v>-0.16328100000000001</c:v>
                </c:pt>
                <c:pt idx="28871">
                  <c:v>-3.5937499999999997E-2</c:v>
                </c:pt>
                <c:pt idx="28872">
                  <c:v>-8.3593799999999996E-2</c:v>
                </c:pt>
                <c:pt idx="28873">
                  <c:v>-0.188281</c:v>
                </c:pt>
                <c:pt idx="28874">
                  <c:v>-0.157031</c:v>
                </c:pt>
                <c:pt idx="28875">
                  <c:v>-5.7031199999999997E-2</c:v>
                </c:pt>
                <c:pt idx="28876">
                  <c:v>1.0937499999999999E-2</c:v>
                </c:pt>
                <c:pt idx="28877">
                  <c:v>-9.3749999999999997E-3</c:v>
                </c:pt>
                <c:pt idx="28878">
                  <c:v>-4.8437500000000001E-2</c:v>
                </c:pt>
                <c:pt idx="28879">
                  <c:v>-1.5625000000000001E-3</c:v>
                </c:pt>
                <c:pt idx="28880">
                  <c:v>-1.5625000000000001E-3</c:v>
                </c:pt>
                <c:pt idx="28881">
                  <c:v>-0.16484399999999999</c:v>
                </c:pt>
                <c:pt idx="28882">
                  <c:v>-0.125</c:v>
                </c:pt>
                <c:pt idx="28883">
                  <c:v>-0.111719</c:v>
                </c:pt>
                <c:pt idx="28884">
                  <c:v>-3.90625E-2</c:v>
                </c:pt>
                <c:pt idx="28885">
                  <c:v>-0.14687500000000001</c:v>
                </c:pt>
                <c:pt idx="28886">
                  <c:v>-0.13750000000000001</c:v>
                </c:pt>
                <c:pt idx="28887">
                  <c:v>-7.1093799999999999E-2</c:v>
                </c:pt>
                <c:pt idx="28888">
                  <c:v>-4.9218699999999997E-2</c:v>
                </c:pt>
                <c:pt idx="28889">
                  <c:v>-8.0468700000000004E-2</c:v>
                </c:pt>
                <c:pt idx="28890">
                  <c:v>-0.12656300000000001</c:v>
                </c:pt>
                <c:pt idx="28891">
                  <c:v>-0.10625</c:v>
                </c:pt>
                <c:pt idx="28892">
                  <c:v>-7.1093799999999999E-2</c:v>
                </c:pt>
                <c:pt idx="28893">
                  <c:v>-7.8906299999999999E-2</c:v>
                </c:pt>
                <c:pt idx="28894">
                  <c:v>-9.8437499999999997E-2</c:v>
                </c:pt>
                <c:pt idx="28895">
                  <c:v>-9.7656199999999999E-2</c:v>
                </c:pt>
                <c:pt idx="28896">
                  <c:v>-9.4531299999999999E-2</c:v>
                </c:pt>
                <c:pt idx="28897">
                  <c:v>-5.2343800000000003E-2</c:v>
                </c:pt>
                <c:pt idx="28898">
                  <c:v>-3.9843799999999999E-2</c:v>
                </c:pt>
                <c:pt idx="28899">
                  <c:v>-7.7343800000000004E-2</c:v>
                </c:pt>
                <c:pt idx="28900">
                  <c:v>-0.135938</c:v>
                </c:pt>
                <c:pt idx="28901">
                  <c:v>-9.2968800000000004E-2</c:v>
                </c:pt>
                <c:pt idx="28902">
                  <c:v>-6.1718799999999997E-2</c:v>
                </c:pt>
                <c:pt idx="28903">
                  <c:v>-7.7343800000000004E-2</c:v>
                </c:pt>
                <c:pt idx="28904">
                  <c:v>-9.1406299999999996E-2</c:v>
                </c:pt>
                <c:pt idx="28905">
                  <c:v>-6.7968799999999996E-2</c:v>
                </c:pt>
                <c:pt idx="28906">
                  <c:v>-4.7656299999999999E-2</c:v>
                </c:pt>
                <c:pt idx="28907">
                  <c:v>-0.114063</c:v>
                </c:pt>
                <c:pt idx="28908">
                  <c:v>-0.10625</c:v>
                </c:pt>
                <c:pt idx="28909">
                  <c:v>-6.4843700000000004E-2</c:v>
                </c:pt>
                <c:pt idx="28910">
                  <c:v>-6.1718799999999997E-2</c:v>
                </c:pt>
                <c:pt idx="28911">
                  <c:v>-0.1</c:v>
                </c:pt>
                <c:pt idx="28912">
                  <c:v>-7.2656200000000004E-2</c:v>
                </c:pt>
                <c:pt idx="28913">
                  <c:v>-6.7968799999999996E-2</c:v>
                </c:pt>
                <c:pt idx="28914">
                  <c:v>-8.59375E-2</c:v>
                </c:pt>
                <c:pt idx="28915">
                  <c:v>-0.146094</c:v>
                </c:pt>
                <c:pt idx="28916">
                  <c:v>-0.114063</c:v>
                </c:pt>
                <c:pt idx="28917">
                  <c:v>-9.2968800000000004E-2</c:v>
                </c:pt>
                <c:pt idx="28918">
                  <c:v>-8.9062500000000003E-2</c:v>
                </c:pt>
                <c:pt idx="28919">
                  <c:v>-9.2187500000000006E-2</c:v>
                </c:pt>
                <c:pt idx="28920">
                  <c:v>-6.8750000000000006E-2</c:v>
                </c:pt>
                <c:pt idx="28921">
                  <c:v>-6.9531300000000004E-2</c:v>
                </c:pt>
                <c:pt idx="28922">
                  <c:v>-4.5312499999999999E-2</c:v>
                </c:pt>
                <c:pt idx="28923">
                  <c:v>-0.124219</c:v>
                </c:pt>
                <c:pt idx="28924">
                  <c:v>-0.114844</c:v>
                </c:pt>
                <c:pt idx="28925">
                  <c:v>-6.0156300000000003E-2</c:v>
                </c:pt>
                <c:pt idx="28926">
                  <c:v>-8.5156300000000004E-2</c:v>
                </c:pt>
                <c:pt idx="28927">
                  <c:v>-0.102344</c:v>
                </c:pt>
                <c:pt idx="28928">
                  <c:v>-7.3437500000000003E-2</c:v>
                </c:pt>
                <c:pt idx="28929">
                  <c:v>-7.03125E-2</c:v>
                </c:pt>
                <c:pt idx="28930">
                  <c:v>-7.4999999999999997E-2</c:v>
                </c:pt>
                <c:pt idx="28931">
                  <c:v>-0.10546899999999999</c:v>
                </c:pt>
                <c:pt idx="28932">
                  <c:v>-8.59375E-2</c:v>
                </c:pt>
                <c:pt idx="28933">
                  <c:v>-7.4218800000000001E-2</c:v>
                </c:pt>
                <c:pt idx="28934">
                  <c:v>-8.59375E-2</c:v>
                </c:pt>
                <c:pt idx="28935">
                  <c:v>-9.4531299999999999E-2</c:v>
                </c:pt>
                <c:pt idx="28936">
                  <c:v>-6.8750000000000006E-2</c:v>
                </c:pt>
                <c:pt idx="28937">
                  <c:v>-7.9687499999999994E-2</c:v>
                </c:pt>
                <c:pt idx="28938">
                  <c:v>-7.8125E-2</c:v>
                </c:pt>
                <c:pt idx="28939">
                  <c:v>-0.10781200000000001</c:v>
                </c:pt>
                <c:pt idx="28940">
                  <c:v>-0.104688</c:v>
                </c:pt>
                <c:pt idx="28941">
                  <c:v>-7.3437500000000003E-2</c:v>
                </c:pt>
                <c:pt idx="28942">
                  <c:v>-8.5156300000000004E-2</c:v>
                </c:pt>
                <c:pt idx="28943">
                  <c:v>-8.9843800000000001E-2</c:v>
                </c:pt>
                <c:pt idx="28944">
                  <c:v>-5.8593800000000001E-2</c:v>
                </c:pt>
                <c:pt idx="28945">
                  <c:v>-6.7187499999999997E-2</c:v>
                </c:pt>
                <c:pt idx="28946">
                  <c:v>-0.103906</c:v>
                </c:pt>
                <c:pt idx="28947">
                  <c:v>-8.9843800000000001E-2</c:v>
                </c:pt>
                <c:pt idx="28948">
                  <c:v>-7.5781299999999996E-2</c:v>
                </c:pt>
                <c:pt idx="28949">
                  <c:v>-7.8125E-2</c:v>
                </c:pt>
                <c:pt idx="28950">
                  <c:v>-0.111719</c:v>
                </c:pt>
                <c:pt idx="28951">
                  <c:v>-7.1093799999999999E-2</c:v>
                </c:pt>
                <c:pt idx="28952">
                  <c:v>-4.6093799999999997E-2</c:v>
                </c:pt>
                <c:pt idx="28953">
                  <c:v>-3.4375000000000003E-2</c:v>
                </c:pt>
                <c:pt idx="28954">
                  <c:v>-8.5156300000000004E-2</c:v>
                </c:pt>
                <c:pt idx="28955">
                  <c:v>-0.119531</c:v>
                </c:pt>
                <c:pt idx="28956">
                  <c:v>-8.5156300000000004E-2</c:v>
                </c:pt>
                <c:pt idx="28957">
                  <c:v>7.0312500000000002E-3</c:v>
                </c:pt>
                <c:pt idx="28958">
                  <c:v>-8.2031199999999999E-2</c:v>
                </c:pt>
                <c:pt idx="28959">
                  <c:v>-0.14218800000000001</c:v>
                </c:pt>
                <c:pt idx="28960">
                  <c:v>-7.8906299999999999E-2</c:v>
                </c:pt>
                <c:pt idx="28961">
                  <c:v>2.1874999999999999E-2</c:v>
                </c:pt>
                <c:pt idx="28962">
                  <c:v>-6.1718799999999997E-2</c:v>
                </c:pt>
                <c:pt idx="28963">
                  <c:v>-7.03125E-2</c:v>
                </c:pt>
                <c:pt idx="28964">
                  <c:v>-8.6718799999999999E-2</c:v>
                </c:pt>
                <c:pt idx="28965">
                  <c:v>-0.130469</c:v>
                </c:pt>
                <c:pt idx="28966">
                  <c:v>-0.11874999999999999</c:v>
                </c:pt>
                <c:pt idx="28967">
                  <c:v>-8.2031199999999999E-2</c:v>
                </c:pt>
                <c:pt idx="28968">
                  <c:v>1.0156200000000001E-2</c:v>
                </c:pt>
                <c:pt idx="28969">
                  <c:v>-9.375E-2</c:v>
                </c:pt>
                <c:pt idx="28970">
                  <c:v>-0.166406</c:v>
                </c:pt>
                <c:pt idx="28971">
                  <c:v>-5.8593800000000001E-2</c:v>
                </c:pt>
                <c:pt idx="28972">
                  <c:v>-3.5937499999999997E-2</c:v>
                </c:pt>
                <c:pt idx="28973">
                  <c:v>-2.3437499999999999E-3</c:v>
                </c:pt>
                <c:pt idx="28974">
                  <c:v>4.6093700000000001E-2</c:v>
                </c:pt>
                <c:pt idx="28975">
                  <c:v>-0.19140599999999999</c:v>
                </c:pt>
                <c:pt idx="28976">
                  <c:v>-0.172656</c:v>
                </c:pt>
                <c:pt idx="28977">
                  <c:v>-0.1</c:v>
                </c:pt>
                <c:pt idx="28978">
                  <c:v>-8.9843800000000001E-2</c:v>
                </c:pt>
                <c:pt idx="28979">
                  <c:v>-7.3437500000000003E-2</c:v>
                </c:pt>
                <c:pt idx="28980">
                  <c:v>-8.4375000000000006E-2</c:v>
                </c:pt>
                <c:pt idx="28981">
                  <c:v>-0.05</c:v>
                </c:pt>
                <c:pt idx="28982">
                  <c:v>-4.8437500000000001E-2</c:v>
                </c:pt>
                <c:pt idx="28983">
                  <c:v>-5.5468799999999999E-2</c:v>
                </c:pt>
                <c:pt idx="28984">
                  <c:v>-6.9531300000000004E-2</c:v>
                </c:pt>
                <c:pt idx="28985">
                  <c:v>-0.101562</c:v>
                </c:pt>
                <c:pt idx="28986">
                  <c:v>-7.8906299999999999E-2</c:v>
                </c:pt>
                <c:pt idx="28987">
                  <c:v>-8.3593799999999996E-2</c:v>
                </c:pt>
                <c:pt idx="28988">
                  <c:v>-7.8906299999999999E-2</c:v>
                </c:pt>
                <c:pt idx="28989">
                  <c:v>-7.7343800000000004E-2</c:v>
                </c:pt>
                <c:pt idx="28990">
                  <c:v>-3.5156199999999999E-2</c:v>
                </c:pt>
                <c:pt idx="28991">
                  <c:v>-8.9062500000000003E-2</c:v>
                </c:pt>
                <c:pt idx="28992">
                  <c:v>-0.110156</c:v>
                </c:pt>
                <c:pt idx="28993">
                  <c:v>-0.10781200000000001</c:v>
                </c:pt>
                <c:pt idx="28994">
                  <c:v>-9.2968800000000004E-2</c:v>
                </c:pt>
                <c:pt idx="28995">
                  <c:v>-7.4999999999999997E-2</c:v>
                </c:pt>
                <c:pt idx="28996">
                  <c:v>-7.8125E-2</c:v>
                </c:pt>
                <c:pt idx="28997">
                  <c:v>-9.2187500000000006E-2</c:v>
                </c:pt>
                <c:pt idx="28998">
                  <c:v>-9.0624999999999997E-2</c:v>
                </c:pt>
                <c:pt idx="28999">
                  <c:v>-5.7031199999999997E-2</c:v>
                </c:pt>
                <c:pt idx="29000">
                  <c:v>-0.107031</c:v>
                </c:pt>
                <c:pt idx="29001">
                  <c:v>-9.1406299999999996E-2</c:v>
                </c:pt>
                <c:pt idx="29002">
                  <c:v>-7.5781299999999996E-2</c:v>
                </c:pt>
                <c:pt idx="29003">
                  <c:v>-0.11562500000000001</c:v>
                </c:pt>
                <c:pt idx="29004">
                  <c:v>-9.5312499999999994E-2</c:v>
                </c:pt>
                <c:pt idx="29005">
                  <c:v>-6.8750000000000006E-2</c:v>
                </c:pt>
                <c:pt idx="29006">
                  <c:v>-5.9374999999999997E-2</c:v>
                </c:pt>
                <c:pt idx="29007">
                  <c:v>-4.2968800000000001E-2</c:v>
                </c:pt>
                <c:pt idx="29008">
                  <c:v>-0.12812499999999999</c:v>
                </c:pt>
                <c:pt idx="29009">
                  <c:v>-0.119531</c:v>
                </c:pt>
                <c:pt idx="29010">
                  <c:v>-9.2968800000000004E-2</c:v>
                </c:pt>
                <c:pt idx="29011">
                  <c:v>-0.102344</c:v>
                </c:pt>
                <c:pt idx="29012">
                  <c:v>-4.8437500000000001E-2</c:v>
                </c:pt>
                <c:pt idx="29013">
                  <c:v>-7.5781299999999996E-2</c:v>
                </c:pt>
                <c:pt idx="29014">
                  <c:v>-0.101562</c:v>
                </c:pt>
                <c:pt idx="29015">
                  <c:v>-4.4531300000000003E-2</c:v>
                </c:pt>
                <c:pt idx="29016">
                  <c:v>-0.14453099999999999</c:v>
                </c:pt>
                <c:pt idx="29017">
                  <c:v>-0.155469</c:v>
                </c:pt>
                <c:pt idx="29018">
                  <c:v>-0.139844</c:v>
                </c:pt>
                <c:pt idx="29019">
                  <c:v>-0.110156</c:v>
                </c:pt>
                <c:pt idx="29020">
                  <c:v>-2.3437499999999999E-3</c:v>
                </c:pt>
                <c:pt idx="29021">
                  <c:v>-6.4843700000000004E-2</c:v>
                </c:pt>
                <c:pt idx="29022">
                  <c:v>-0.130469</c:v>
                </c:pt>
                <c:pt idx="29023">
                  <c:v>-0.11874999999999999</c:v>
                </c:pt>
                <c:pt idx="29024">
                  <c:v>-0.119531</c:v>
                </c:pt>
                <c:pt idx="29025">
                  <c:v>-0.110156</c:v>
                </c:pt>
                <c:pt idx="29026">
                  <c:v>-9.7656199999999999E-2</c:v>
                </c:pt>
                <c:pt idx="29027">
                  <c:v>-8.9843800000000001E-2</c:v>
                </c:pt>
                <c:pt idx="29028">
                  <c:v>3.2812500000000001E-2</c:v>
                </c:pt>
                <c:pt idx="29029">
                  <c:v>-7.4218800000000001E-2</c:v>
                </c:pt>
                <c:pt idx="29030">
                  <c:v>-0.16562499999999999</c:v>
                </c:pt>
                <c:pt idx="29031">
                  <c:v>-0.14296900000000001</c:v>
                </c:pt>
                <c:pt idx="29032">
                  <c:v>-0.108594</c:v>
                </c:pt>
                <c:pt idx="29033">
                  <c:v>-7.8906299999999999E-2</c:v>
                </c:pt>
                <c:pt idx="29034">
                  <c:v>-0.10781200000000001</c:v>
                </c:pt>
                <c:pt idx="29035">
                  <c:v>-0.11093799999999999</c:v>
                </c:pt>
                <c:pt idx="29036">
                  <c:v>-2.4218799999999999E-2</c:v>
                </c:pt>
                <c:pt idx="29037">
                  <c:v>-9.375E-2</c:v>
                </c:pt>
                <c:pt idx="29038">
                  <c:v>-0.16328100000000001</c:v>
                </c:pt>
                <c:pt idx="29039">
                  <c:v>-0.13281200000000001</c:v>
                </c:pt>
                <c:pt idx="29040">
                  <c:v>-7.6562500000000006E-2</c:v>
                </c:pt>
                <c:pt idx="29041">
                  <c:v>-8.8281200000000004E-2</c:v>
                </c:pt>
                <c:pt idx="29042">
                  <c:v>-9.0624999999999997E-2</c:v>
                </c:pt>
                <c:pt idx="29043">
                  <c:v>-0.111719</c:v>
                </c:pt>
                <c:pt idx="29044">
                  <c:v>-7.2656200000000004E-2</c:v>
                </c:pt>
                <c:pt idx="29045">
                  <c:v>-0.11562500000000001</c:v>
                </c:pt>
                <c:pt idx="29046">
                  <c:v>-9.6875000000000003E-2</c:v>
                </c:pt>
                <c:pt idx="29047">
                  <c:v>-9.1406299999999996E-2</c:v>
                </c:pt>
                <c:pt idx="29048">
                  <c:v>-9.0624999999999997E-2</c:v>
                </c:pt>
                <c:pt idx="29049">
                  <c:v>-8.3593799999999996E-2</c:v>
                </c:pt>
                <c:pt idx="29050">
                  <c:v>-2.6562499999999999E-2</c:v>
                </c:pt>
                <c:pt idx="29051">
                  <c:v>-7.03125E-2</c:v>
                </c:pt>
                <c:pt idx="29052">
                  <c:v>-8.8281200000000004E-2</c:v>
                </c:pt>
                <c:pt idx="29053">
                  <c:v>-0.11093799999999999</c:v>
                </c:pt>
                <c:pt idx="29054">
                  <c:v>-7.7343800000000004E-2</c:v>
                </c:pt>
                <c:pt idx="29055">
                  <c:v>-7.03125E-2</c:v>
                </c:pt>
                <c:pt idx="29056">
                  <c:v>-8.9062500000000003E-2</c:v>
                </c:pt>
                <c:pt idx="29057">
                  <c:v>-7.2656200000000004E-2</c:v>
                </c:pt>
                <c:pt idx="29058">
                  <c:v>-3.90625E-2</c:v>
                </c:pt>
                <c:pt idx="29059">
                  <c:v>-8.8281200000000004E-2</c:v>
                </c:pt>
                <c:pt idx="29060">
                  <c:v>-0.1</c:v>
                </c:pt>
                <c:pt idx="29061">
                  <c:v>-8.6718799999999999E-2</c:v>
                </c:pt>
                <c:pt idx="29062">
                  <c:v>-8.2031199999999999E-2</c:v>
                </c:pt>
                <c:pt idx="29063">
                  <c:v>-5.8593800000000001E-2</c:v>
                </c:pt>
                <c:pt idx="29064">
                  <c:v>-0.111719</c:v>
                </c:pt>
                <c:pt idx="29065">
                  <c:v>-7.03125E-2</c:v>
                </c:pt>
                <c:pt idx="29066">
                  <c:v>0</c:v>
                </c:pt>
                <c:pt idx="29067">
                  <c:v>-6.3281299999999999E-2</c:v>
                </c:pt>
                <c:pt idx="29068">
                  <c:v>-8.9062500000000003E-2</c:v>
                </c:pt>
                <c:pt idx="29069">
                  <c:v>-0.111719</c:v>
                </c:pt>
                <c:pt idx="29070">
                  <c:v>-7.8906299999999999E-2</c:v>
                </c:pt>
                <c:pt idx="29071">
                  <c:v>-2.34375E-2</c:v>
                </c:pt>
                <c:pt idx="29072">
                  <c:v>-8.4375000000000006E-2</c:v>
                </c:pt>
                <c:pt idx="29073">
                  <c:v>-0.108594</c:v>
                </c:pt>
                <c:pt idx="29074">
                  <c:v>-3.1250000000000002E-3</c:v>
                </c:pt>
                <c:pt idx="29075">
                  <c:v>-8.3593799999999996E-2</c:v>
                </c:pt>
                <c:pt idx="29076">
                  <c:v>-2.8125000000000001E-2</c:v>
                </c:pt>
                <c:pt idx="29077">
                  <c:v>-0.11093799999999999</c:v>
                </c:pt>
                <c:pt idx="29078">
                  <c:v>-0.120313</c:v>
                </c:pt>
                <c:pt idx="29079">
                  <c:v>-9.6093700000000004E-2</c:v>
                </c:pt>
                <c:pt idx="29080">
                  <c:v>-8.6718799999999999E-2</c:v>
                </c:pt>
                <c:pt idx="29081">
                  <c:v>-0.102344</c:v>
                </c:pt>
                <c:pt idx="29082">
                  <c:v>-9.6875000000000003E-2</c:v>
                </c:pt>
                <c:pt idx="29083">
                  <c:v>-8.9062500000000003E-2</c:v>
                </c:pt>
                <c:pt idx="29084">
                  <c:v>-2.2656300000000001E-2</c:v>
                </c:pt>
                <c:pt idx="29085">
                  <c:v>-1.7968700000000001E-2</c:v>
                </c:pt>
                <c:pt idx="29086">
                  <c:v>-4.3749999999999997E-2</c:v>
                </c:pt>
                <c:pt idx="29087">
                  <c:v>-0.102344</c:v>
                </c:pt>
                <c:pt idx="29088">
                  <c:v>-0.15312500000000001</c:v>
                </c:pt>
                <c:pt idx="29089">
                  <c:v>-0.11562500000000001</c:v>
                </c:pt>
                <c:pt idx="29090">
                  <c:v>-7.0312500000000002E-3</c:v>
                </c:pt>
                <c:pt idx="29091">
                  <c:v>3.90625E-3</c:v>
                </c:pt>
                <c:pt idx="29092">
                  <c:v>-0.109375</c:v>
                </c:pt>
                <c:pt idx="29093">
                  <c:v>-0.14921899999999999</c:v>
                </c:pt>
                <c:pt idx="29094">
                  <c:v>-7.6562500000000006E-2</c:v>
                </c:pt>
                <c:pt idx="29095">
                  <c:v>2.9687499999999999E-2</c:v>
                </c:pt>
                <c:pt idx="29096">
                  <c:v>-1.7968700000000001E-2</c:v>
                </c:pt>
                <c:pt idx="29097">
                  <c:v>-4.7656299999999999E-2</c:v>
                </c:pt>
                <c:pt idx="29098">
                  <c:v>-9.6093700000000004E-2</c:v>
                </c:pt>
                <c:pt idx="29099">
                  <c:v>-0.16406200000000001</c:v>
                </c:pt>
                <c:pt idx="29100">
                  <c:v>-0.13750000000000001</c:v>
                </c:pt>
                <c:pt idx="29101">
                  <c:v>2.3437499999999999E-3</c:v>
                </c:pt>
                <c:pt idx="29102">
                  <c:v>-2.7343800000000001E-2</c:v>
                </c:pt>
                <c:pt idx="29103">
                  <c:v>-0.1125</c:v>
                </c:pt>
                <c:pt idx="29104">
                  <c:v>-5.0781199999999999E-2</c:v>
                </c:pt>
                <c:pt idx="29105">
                  <c:v>-0.14374999999999999</c:v>
                </c:pt>
                <c:pt idx="29106">
                  <c:v>-0.14374999999999999</c:v>
                </c:pt>
                <c:pt idx="29107">
                  <c:v>-0.1</c:v>
                </c:pt>
                <c:pt idx="29108">
                  <c:v>-8.59375E-2</c:v>
                </c:pt>
                <c:pt idx="29109">
                  <c:v>-8.0468700000000004E-2</c:v>
                </c:pt>
                <c:pt idx="29110">
                  <c:v>-0.114063</c:v>
                </c:pt>
                <c:pt idx="29111">
                  <c:v>-0.12109399999999999</c:v>
                </c:pt>
                <c:pt idx="29112">
                  <c:v>-8.9062500000000003E-2</c:v>
                </c:pt>
                <c:pt idx="29113">
                  <c:v>-0.10312499999999999</c:v>
                </c:pt>
                <c:pt idx="29114">
                  <c:v>-6.5625000000000003E-2</c:v>
                </c:pt>
                <c:pt idx="29115">
                  <c:v>-9.1406299999999996E-2</c:v>
                </c:pt>
                <c:pt idx="29116">
                  <c:v>-8.9062500000000003E-2</c:v>
                </c:pt>
                <c:pt idx="29117">
                  <c:v>-9.6093700000000004E-2</c:v>
                </c:pt>
                <c:pt idx="29118">
                  <c:v>-7.7343800000000004E-2</c:v>
                </c:pt>
                <c:pt idx="29119">
                  <c:v>-3.3593699999999997E-2</c:v>
                </c:pt>
                <c:pt idx="29120">
                  <c:v>-3.8281299999999997E-2</c:v>
                </c:pt>
                <c:pt idx="29121">
                  <c:v>-0.101562</c:v>
                </c:pt>
                <c:pt idx="29122">
                  <c:v>-7.1874999999999994E-2</c:v>
                </c:pt>
                <c:pt idx="29123">
                  <c:v>-8.4375000000000006E-2</c:v>
                </c:pt>
                <c:pt idx="29124">
                  <c:v>-8.2812499999999997E-2</c:v>
                </c:pt>
                <c:pt idx="29125">
                  <c:v>-8.7499999999999994E-2</c:v>
                </c:pt>
                <c:pt idx="29126">
                  <c:v>-7.1093799999999999E-2</c:v>
                </c:pt>
                <c:pt idx="29127">
                  <c:v>-1.8749999999999999E-2</c:v>
                </c:pt>
                <c:pt idx="29128">
                  <c:v>-6.6406199999999999E-2</c:v>
                </c:pt>
                <c:pt idx="29129">
                  <c:v>-0.13906199999999999</c:v>
                </c:pt>
                <c:pt idx="29130">
                  <c:v>-6.5625000000000003E-2</c:v>
                </c:pt>
                <c:pt idx="29131">
                  <c:v>-6.7968799999999996E-2</c:v>
                </c:pt>
                <c:pt idx="29132">
                  <c:v>-0.110156</c:v>
                </c:pt>
                <c:pt idx="29133">
                  <c:v>-0.11874999999999999</c:v>
                </c:pt>
                <c:pt idx="29134">
                  <c:v>-5.9374999999999997E-2</c:v>
                </c:pt>
                <c:pt idx="29135">
                  <c:v>-1.0937499999999999E-2</c:v>
                </c:pt>
                <c:pt idx="29136">
                  <c:v>-4.2968800000000001E-2</c:v>
                </c:pt>
                <c:pt idx="29137">
                  <c:v>-0.117188</c:v>
                </c:pt>
                <c:pt idx="29138">
                  <c:v>-0.102344</c:v>
                </c:pt>
                <c:pt idx="29139">
                  <c:v>-5.46875E-2</c:v>
                </c:pt>
                <c:pt idx="29140">
                  <c:v>-4.6093799999999997E-2</c:v>
                </c:pt>
                <c:pt idx="29141">
                  <c:v>-7.03125E-2</c:v>
                </c:pt>
                <c:pt idx="29142">
                  <c:v>-9.375E-2</c:v>
                </c:pt>
                <c:pt idx="29143">
                  <c:v>-4.0625000000000001E-2</c:v>
                </c:pt>
                <c:pt idx="29144">
                  <c:v>-2.4218799999999999E-2</c:v>
                </c:pt>
                <c:pt idx="29145">
                  <c:v>-8.59375E-2</c:v>
                </c:pt>
                <c:pt idx="29146">
                  <c:v>-6.3281299999999999E-2</c:v>
                </c:pt>
                <c:pt idx="29147">
                  <c:v>-0.102344</c:v>
                </c:pt>
                <c:pt idx="29148">
                  <c:v>-9.4531299999999999E-2</c:v>
                </c:pt>
                <c:pt idx="29149">
                  <c:v>-1.7968700000000001E-2</c:v>
                </c:pt>
                <c:pt idx="29150">
                  <c:v>-7.9687499999999994E-2</c:v>
                </c:pt>
                <c:pt idx="29151">
                  <c:v>-0.141406</c:v>
                </c:pt>
                <c:pt idx="29152">
                  <c:v>-9.6875000000000003E-2</c:v>
                </c:pt>
                <c:pt idx="29153">
                  <c:v>-7.7343800000000004E-2</c:v>
                </c:pt>
                <c:pt idx="29154">
                  <c:v>-2.7343800000000001E-2</c:v>
                </c:pt>
                <c:pt idx="29155">
                  <c:v>-3.3593699999999997E-2</c:v>
                </c:pt>
                <c:pt idx="29156">
                  <c:v>-0.14296900000000001</c:v>
                </c:pt>
                <c:pt idx="29157">
                  <c:v>-0.17343800000000001</c:v>
                </c:pt>
                <c:pt idx="29158">
                  <c:v>-0.13125000000000001</c:v>
                </c:pt>
                <c:pt idx="29159">
                  <c:v>-5.8593800000000001E-2</c:v>
                </c:pt>
                <c:pt idx="29160">
                  <c:v>-6.0156300000000003E-2</c:v>
                </c:pt>
                <c:pt idx="29161">
                  <c:v>-0.135938</c:v>
                </c:pt>
                <c:pt idx="29162">
                  <c:v>-7.9687499999999994E-2</c:v>
                </c:pt>
                <c:pt idx="29163">
                  <c:v>-6.9531300000000004E-2</c:v>
                </c:pt>
                <c:pt idx="29164">
                  <c:v>-8.2031199999999999E-2</c:v>
                </c:pt>
                <c:pt idx="29165">
                  <c:v>-1.0937499999999999E-2</c:v>
                </c:pt>
                <c:pt idx="29166">
                  <c:v>-2.9687499999999999E-2</c:v>
                </c:pt>
                <c:pt idx="29167">
                  <c:v>-0.12734400000000001</c:v>
                </c:pt>
                <c:pt idx="29168">
                  <c:v>-0.155469</c:v>
                </c:pt>
                <c:pt idx="29169">
                  <c:v>-4.1406199999999997E-2</c:v>
                </c:pt>
                <c:pt idx="29170">
                  <c:v>-3.5156199999999999E-2</c:v>
                </c:pt>
                <c:pt idx="29171">
                  <c:v>-2.8125000000000001E-2</c:v>
                </c:pt>
                <c:pt idx="29172">
                  <c:v>-0.145313</c:v>
                </c:pt>
                <c:pt idx="29173">
                  <c:v>-0.17812500000000001</c:v>
                </c:pt>
                <c:pt idx="29174">
                  <c:v>-0.13203100000000001</c:v>
                </c:pt>
                <c:pt idx="29175">
                  <c:v>-7.03125E-2</c:v>
                </c:pt>
                <c:pt idx="29176">
                  <c:v>-1.8749999999999999E-2</c:v>
                </c:pt>
                <c:pt idx="29177">
                  <c:v>-8.0468700000000004E-2</c:v>
                </c:pt>
                <c:pt idx="29178">
                  <c:v>4.1406199999999997E-2</c:v>
                </c:pt>
                <c:pt idx="29179">
                  <c:v>-3.5156199999999999E-2</c:v>
                </c:pt>
                <c:pt idx="29180">
                  <c:v>-2.8125000000000001E-2</c:v>
                </c:pt>
                <c:pt idx="29181">
                  <c:v>-5.6250000000000001E-2</c:v>
                </c:pt>
                <c:pt idx="29182">
                  <c:v>-0.117188</c:v>
                </c:pt>
                <c:pt idx="29183">
                  <c:v>-0.16796900000000001</c:v>
                </c:pt>
                <c:pt idx="29184">
                  <c:v>-0.202344</c:v>
                </c:pt>
                <c:pt idx="29185">
                  <c:v>-0.12812499999999999</c:v>
                </c:pt>
                <c:pt idx="29186">
                  <c:v>-0.102344</c:v>
                </c:pt>
                <c:pt idx="29187">
                  <c:v>-0.111719</c:v>
                </c:pt>
                <c:pt idx="29188">
                  <c:v>-0.103906</c:v>
                </c:pt>
                <c:pt idx="29189">
                  <c:v>-0.10312499999999999</c:v>
                </c:pt>
                <c:pt idx="29190">
                  <c:v>-0.110156</c:v>
                </c:pt>
                <c:pt idx="29191">
                  <c:v>-0.119531</c:v>
                </c:pt>
                <c:pt idx="29192">
                  <c:v>-0.102344</c:v>
                </c:pt>
                <c:pt idx="29193">
                  <c:v>-6.7968799999999996E-2</c:v>
                </c:pt>
                <c:pt idx="29194">
                  <c:v>-0.1125</c:v>
                </c:pt>
                <c:pt idx="29195">
                  <c:v>-0.10625</c:v>
                </c:pt>
                <c:pt idx="29196">
                  <c:v>-8.8281200000000004E-2</c:v>
                </c:pt>
                <c:pt idx="29197">
                  <c:v>-9.4531299999999999E-2</c:v>
                </c:pt>
                <c:pt idx="29198">
                  <c:v>-8.9062500000000003E-2</c:v>
                </c:pt>
                <c:pt idx="29199">
                  <c:v>-8.5156300000000004E-2</c:v>
                </c:pt>
                <c:pt idx="29200">
                  <c:v>-0.130469</c:v>
                </c:pt>
                <c:pt idx="29201">
                  <c:v>-0.11874999999999999</c:v>
                </c:pt>
                <c:pt idx="29202">
                  <c:v>-9.8437499999999997E-2</c:v>
                </c:pt>
                <c:pt idx="29203">
                  <c:v>-0.117188</c:v>
                </c:pt>
                <c:pt idx="29204">
                  <c:v>-9.375E-2</c:v>
                </c:pt>
                <c:pt idx="29205">
                  <c:v>-7.4999999999999997E-2</c:v>
                </c:pt>
                <c:pt idx="29206">
                  <c:v>-6.4843700000000004E-2</c:v>
                </c:pt>
                <c:pt idx="29207">
                  <c:v>-9.2187500000000006E-2</c:v>
                </c:pt>
                <c:pt idx="29208">
                  <c:v>-8.2812499999999997E-2</c:v>
                </c:pt>
                <c:pt idx="29209">
                  <c:v>-7.6562500000000006E-2</c:v>
                </c:pt>
                <c:pt idx="29210">
                  <c:v>-0.103906</c:v>
                </c:pt>
                <c:pt idx="29211">
                  <c:v>-7.7343800000000004E-2</c:v>
                </c:pt>
                <c:pt idx="29212">
                  <c:v>-3.90625E-2</c:v>
                </c:pt>
                <c:pt idx="29213">
                  <c:v>-3.9843799999999999E-2</c:v>
                </c:pt>
                <c:pt idx="29214">
                  <c:v>-9.6093700000000004E-2</c:v>
                </c:pt>
                <c:pt idx="29215">
                  <c:v>-0.11562500000000001</c:v>
                </c:pt>
                <c:pt idx="29216">
                  <c:v>-9.8437499999999997E-2</c:v>
                </c:pt>
                <c:pt idx="29217">
                  <c:v>-7.9687499999999994E-2</c:v>
                </c:pt>
                <c:pt idx="29218">
                  <c:v>-0.1</c:v>
                </c:pt>
                <c:pt idx="29219">
                  <c:v>-8.8281200000000004E-2</c:v>
                </c:pt>
                <c:pt idx="29220">
                  <c:v>-5.7031199999999997E-2</c:v>
                </c:pt>
                <c:pt idx="29221">
                  <c:v>-7.1874999999999994E-2</c:v>
                </c:pt>
                <c:pt idx="29222">
                  <c:v>-0.107031</c:v>
                </c:pt>
                <c:pt idx="29223">
                  <c:v>-0.10546899999999999</c:v>
                </c:pt>
                <c:pt idx="29224">
                  <c:v>-8.0468700000000004E-2</c:v>
                </c:pt>
                <c:pt idx="29225">
                  <c:v>-8.59375E-2</c:v>
                </c:pt>
                <c:pt idx="29226">
                  <c:v>-0.102344</c:v>
                </c:pt>
                <c:pt idx="29227">
                  <c:v>-9.8437499999999997E-2</c:v>
                </c:pt>
                <c:pt idx="29228">
                  <c:v>-4.6093799999999997E-2</c:v>
                </c:pt>
                <c:pt idx="29229">
                  <c:v>-5.7031199999999997E-2</c:v>
                </c:pt>
                <c:pt idx="29230">
                  <c:v>-0.13828099999999999</c:v>
                </c:pt>
                <c:pt idx="29231">
                  <c:v>-0.1</c:v>
                </c:pt>
                <c:pt idx="29232">
                  <c:v>-9.4531299999999999E-2</c:v>
                </c:pt>
                <c:pt idx="29233">
                  <c:v>-0.125</c:v>
                </c:pt>
                <c:pt idx="29234">
                  <c:v>-0.120313</c:v>
                </c:pt>
                <c:pt idx="29235">
                  <c:v>-6.5625000000000003E-2</c:v>
                </c:pt>
                <c:pt idx="29236">
                  <c:v>-9.3749999999999997E-3</c:v>
                </c:pt>
                <c:pt idx="29237">
                  <c:v>-2.7343800000000001E-2</c:v>
                </c:pt>
                <c:pt idx="29238">
                  <c:v>-0.135156</c:v>
                </c:pt>
                <c:pt idx="29239">
                  <c:v>-6.8750000000000006E-2</c:v>
                </c:pt>
                <c:pt idx="29240">
                  <c:v>-7.4999999999999997E-2</c:v>
                </c:pt>
                <c:pt idx="29241">
                  <c:v>-0.130469</c:v>
                </c:pt>
                <c:pt idx="29242">
                  <c:v>-0.117969</c:v>
                </c:pt>
                <c:pt idx="29243">
                  <c:v>-9.8437499999999997E-2</c:v>
                </c:pt>
                <c:pt idx="29244">
                  <c:v>-5.2343800000000003E-2</c:v>
                </c:pt>
                <c:pt idx="29245">
                  <c:v>-1.7968700000000001E-2</c:v>
                </c:pt>
                <c:pt idx="29246">
                  <c:v>-0.125781</c:v>
                </c:pt>
                <c:pt idx="29247">
                  <c:v>-0.100781</c:v>
                </c:pt>
                <c:pt idx="29248">
                  <c:v>-0.1</c:v>
                </c:pt>
                <c:pt idx="29249">
                  <c:v>-0.13906199999999999</c:v>
                </c:pt>
                <c:pt idx="29250">
                  <c:v>-0.12656300000000001</c:v>
                </c:pt>
                <c:pt idx="29251">
                  <c:v>-9.2187500000000006E-2</c:v>
                </c:pt>
                <c:pt idx="29252">
                  <c:v>-7.1874999999999994E-2</c:v>
                </c:pt>
                <c:pt idx="29253">
                  <c:v>1.3281299999999999E-2</c:v>
                </c:pt>
                <c:pt idx="29254">
                  <c:v>-0.139844</c:v>
                </c:pt>
                <c:pt idx="29255">
                  <c:v>-0.111719</c:v>
                </c:pt>
                <c:pt idx="29256">
                  <c:v>-7.8906299999999999E-2</c:v>
                </c:pt>
                <c:pt idx="29257">
                  <c:v>-0.135156</c:v>
                </c:pt>
                <c:pt idx="29258">
                  <c:v>-0.110156</c:v>
                </c:pt>
                <c:pt idx="29259">
                  <c:v>-7.8125E-2</c:v>
                </c:pt>
                <c:pt idx="29260">
                  <c:v>-3.5156199999999999E-2</c:v>
                </c:pt>
                <c:pt idx="29261">
                  <c:v>2.8125000000000001E-2</c:v>
                </c:pt>
                <c:pt idx="29262">
                  <c:v>-0.12656300000000001</c:v>
                </c:pt>
                <c:pt idx="29263">
                  <c:v>-0.11874999999999999</c:v>
                </c:pt>
                <c:pt idx="29264">
                  <c:v>-9.0624999999999997E-2</c:v>
                </c:pt>
                <c:pt idx="29265">
                  <c:v>-0.107031</c:v>
                </c:pt>
                <c:pt idx="29266">
                  <c:v>-7.1874999999999994E-2</c:v>
                </c:pt>
                <c:pt idx="29267">
                  <c:v>-0.104688</c:v>
                </c:pt>
                <c:pt idx="29268">
                  <c:v>-7.8125E-2</c:v>
                </c:pt>
                <c:pt idx="29269">
                  <c:v>7.8906199999999996E-2</c:v>
                </c:pt>
                <c:pt idx="29270">
                  <c:v>-0.114844</c:v>
                </c:pt>
                <c:pt idx="29271">
                  <c:v>-0.15312500000000001</c:v>
                </c:pt>
                <c:pt idx="29272">
                  <c:v>-8.59375E-2</c:v>
                </c:pt>
                <c:pt idx="29273">
                  <c:v>-0.10625</c:v>
                </c:pt>
                <c:pt idx="29274">
                  <c:v>-0.110156</c:v>
                </c:pt>
                <c:pt idx="29275">
                  <c:v>-0.109375</c:v>
                </c:pt>
                <c:pt idx="29276">
                  <c:v>-9.375E-2</c:v>
                </c:pt>
                <c:pt idx="29277">
                  <c:v>-1.2500000000000001E-2</c:v>
                </c:pt>
                <c:pt idx="29278">
                  <c:v>-8.3593799999999996E-2</c:v>
                </c:pt>
                <c:pt idx="29279">
                  <c:v>-6.9531300000000004E-2</c:v>
                </c:pt>
                <c:pt idx="29280">
                  <c:v>-5.8593800000000001E-2</c:v>
                </c:pt>
                <c:pt idx="29281">
                  <c:v>-0.13281200000000001</c:v>
                </c:pt>
                <c:pt idx="29282">
                  <c:v>-9.375E-2</c:v>
                </c:pt>
                <c:pt idx="29283">
                  <c:v>-3.4375000000000003E-2</c:v>
                </c:pt>
                <c:pt idx="29284">
                  <c:v>-0.121875</c:v>
                </c:pt>
                <c:pt idx="29285">
                  <c:v>-0.141406</c:v>
                </c:pt>
                <c:pt idx="29286">
                  <c:v>-0.103906</c:v>
                </c:pt>
                <c:pt idx="29287">
                  <c:v>-3.8281299999999997E-2</c:v>
                </c:pt>
                <c:pt idx="29288">
                  <c:v>3.125E-2</c:v>
                </c:pt>
                <c:pt idx="29289">
                  <c:v>-0.100781</c:v>
                </c:pt>
                <c:pt idx="29290">
                  <c:v>-5.7812500000000003E-2</c:v>
                </c:pt>
                <c:pt idx="29291">
                  <c:v>-3.5156199999999999E-2</c:v>
                </c:pt>
                <c:pt idx="29292">
                  <c:v>-0.13125000000000001</c:v>
                </c:pt>
                <c:pt idx="29293">
                  <c:v>-0.155469</c:v>
                </c:pt>
                <c:pt idx="29294">
                  <c:v>-0.110156</c:v>
                </c:pt>
                <c:pt idx="29295">
                  <c:v>-1.3281299999999999E-2</c:v>
                </c:pt>
                <c:pt idx="29296">
                  <c:v>-0.14843799999999999</c:v>
                </c:pt>
                <c:pt idx="29297">
                  <c:v>-0.13828099999999999</c:v>
                </c:pt>
                <c:pt idx="29298">
                  <c:v>-8.2812499999999997E-2</c:v>
                </c:pt>
                <c:pt idx="29299">
                  <c:v>-7.1093799999999999E-2</c:v>
                </c:pt>
                <c:pt idx="29300">
                  <c:v>-3.7499999999999999E-2</c:v>
                </c:pt>
                <c:pt idx="29301">
                  <c:v>-9.1406299999999996E-2</c:v>
                </c:pt>
                <c:pt idx="29302">
                  <c:v>-0.10781200000000001</c:v>
                </c:pt>
                <c:pt idx="29303">
                  <c:v>-0.101562</c:v>
                </c:pt>
                <c:pt idx="29304">
                  <c:v>-6.6406199999999999E-2</c:v>
                </c:pt>
                <c:pt idx="29305">
                  <c:v>-8.0468700000000004E-2</c:v>
                </c:pt>
                <c:pt idx="29306">
                  <c:v>-7.1874999999999994E-2</c:v>
                </c:pt>
                <c:pt idx="29307">
                  <c:v>-9.6093700000000004E-2</c:v>
                </c:pt>
                <c:pt idx="29308">
                  <c:v>-8.2812499999999997E-2</c:v>
                </c:pt>
                <c:pt idx="29309">
                  <c:v>-5.3906299999999997E-2</c:v>
                </c:pt>
                <c:pt idx="29310">
                  <c:v>-9.2968800000000004E-2</c:v>
                </c:pt>
                <c:pt idx="29311">
                  <c:v>-8.9843800000000001E-2</c:v>
                </c:pt>
                <c:pt idx="29312">
                  <c:v>-7.7343800000000004E-2</c:v>
                </c:pt>
                <c:pt idx="29313">
                  <c:v>-5.5468799999999999E-2</c:v>
                </c:pt>
                <c:pt idx="29314">
                  <c:v>-6.7187499999999997E-2</c:v>
                </c:pt>
                <c:pt idx="29315">
                  <c:v>-6.5625000000000003E-2</c:v>
                </c:pt>
                <c:pt idx="29316">
                  <c:v>-7.4999999999999997E-2</c:v>
                </c:pt>
                <c:pt idx="29317">
                  <c:v>-4.3749999999999997E-2</c:v>
                </c:pt>
                <c:pt idx="29318">
                  <c:v>-8.0468700000000004E-2</c:v>
                </c:pt>
                <c:pt idx="29319">
                  <c:v>-8.9843800000000001E-2</c:v>
                </c:pt>
                <c:pt idx="29320">
                  <c:v>-8.2031199999999999E-2</c:v>
                </c:pt>
                <c:pt idx="29321">
                  <c:v>-9.375E-2</c:v>
                </c:pt>
                <c:pt idx="29322">
                  <c:v>-6.25E-2</c:v>
                </c:pt>
                <c:pt idx="29323">
                  <c:v>-4.2187500000000003E-2</c:v>
                </c:pt>
                <c:pt idx="29324">
                  <c:v>-0.119531</c:v>
                </c:pt>
                <c:pt idx="29325">
                  <c:v>-0.117188</c:v>
                </c:pt>
                <c:pt idx="29326">
                  <c:v>-5.9374999999999997E-2</c:v>
                </c:pt>
                <c:pt idx="29327">
                  <c:v>-0.100781</c:v>
                </c:pt>
                <c:pt idx="29328">
                  <c:v>-0.102344</c:v>
                </c:pt>
                <c:pt idx="29329">
                  <c:v>-8.4375000000000006E-2</c:v>
                </c:pt>
                <c:pt idx="29330">
                  <c:v>-4.1406199999999997E-2</c:v>
                </c:pt>
                <c:pt idx="29331">
                  <c:v>-4.1406199999999997E-2</c:v>
                </c:pt>
                <c:pt idx="29332">
                  <c:v>-0.125781</c:v>
                </c:pt>
                <c:pt idx="29333">
                  <c:v>-0.120313</c:v>
                </c:pt>
                <c:pt idx="29334">
                  <c:v>-0.101562</c:v>
                </c:pt>
                <c:pt idx="29335">
                  <c:v>-0.125781</c:v>
                </c:pt>
                <c:pt idx="29336">
                  <c:v>-2.9687499999999999E-2</c:v>
                </c:pt>
                <c:pt idx="29337">
                  <c:v>-0.10625</c:v>
                </c:pt>
                <c:pt idx="29338">
                  <c:v>-0.101562</c:v>
                </c:pt>
                <c:pt idx="29339">
                  <c:v>-5.8593800000000001E-2</c:v>
                </c:pt>
                <c:pt idx="29340">
                  <c:v>-8.5156300000000004E-2</c:v>
                </c:pt>
                <c:pt idx="29341">
                  <c:v>-8.2812499999999997E-2</c:v>
                </c:pt>
                <c:pt idx="29342">
                  <c:v>-0.12890599999999999</c:v>
                </c:pt>
                <c:pt idx="29343">
                  <c:v>-0.167188</c:v>
                </c:pt>
                <c:pt idx="29344">
                  <c:v>-5.2343800000000003E-2</c:v>
                </c:pt>
                <c:pt idx="29345">
                  <c:v>-8.3593799999999996E-2</c:v>
                </c:pt>
                <c:pt idx="29346">
                  <c:v>-0.13671900000000001</c:v>
                </c:pt>
                <c:pt idx="29347">
                  <c:v>-0.101562</c:v>
                </c:pt>
                <c:pt idx="29348">
                  <c:v>-6.3281299999999999E-2</c:v>
                </c:pt>
                <c:pt idx="29349">
                  <c:v>-3.2812500000000001E-2</c:v>
                </c:pt>
                <c:pt idx="29350">
                  <c:v>4.6093700000000001E-2</c:v>
                </c:pt>
                <c:pt idx="29351">
                  <c:v>-6.7968799999999996E-2</c:v>
                </c:pt>
                <c:pt idx="29352">
                  <c:v>-8.9062500000000003E-2</c:v>
                </c:pt>
                <c:pt idx="29353">
                  <c:v>-4.0625000000000001E-2</c:v>
                </c:pt>
                <c:pt idx="29354">
                  <c:v>-0.150781</c:v>
                </c:pt>
                <c:pt idx="29355">
                  <c:v>-0.15625</c:v>
                </c:pt>
                <c:pt idx="29356">
                  <c:v>-6.9531300000000004E-2</c:v>
                </c:pt>
                <c:pt idx="29357">
                  <c:v>-9.2187500000000006E-2</c:v>
                </c:pt>
                <c:pt idx="29358">
                  <c:v>-0.17343800000000001</c:v>
                </c:pt>
                <c:pt idx="29359">
                  <c:v>-0.15859400000000001</c:v>
                </c:pt>
                <c:pt idx="29360">
                  <c:v>-6.7187499999999997E-2</c:v>
                </c:pt>
                <c:pt idx="29361">
                  <c:v>-3.1250000000000002E-3</c:v>
                </c:pt>
                <c:pt idx="29362">
                  <c:v>-0.18906300000000001</c:v>
                </c:pt>
                <c:pt idx="29363">
                  <c:v>-0.19375000000000001</c:v>
                </c:pt>
                <c:pt idx="29364">
                  <c:v>-0.13437499999999999</c:v>
                </c:pt>
                <c:pt idx="29365">
                  <c:v>-6.5625000000000003E-2</c:v>
                </c:pt>
                <c:pt idx="29366">
                  <c:v>-0.10546899999999999</c:v>
                </c:pt>
                <c:pt idx="29367">
                  <c:v>-0.13281200000000001</c:v>
                </c:pt>
                <c:pt idx="29368">
                  <c:v>-0.120313</c:v>
                </c:pt>
                <c:pt idx="29369">
                  <c:v>-0.10546899999999999</c:v>
                </c:pt>
                <c:pt idx="29370">
                  <c:v>-8.2031199999999999E-2</c:v>
                </c:pt>
                <c:pt idx="29371">
                  <c:v>-7.4218800000000001E-2</c:v>
                </c:pt>
                <c:pt idx="29372">
                  <c:v>-8.6718799999999999E-2</c:v>
                </c:pt>
                <c:pt idx="29373">
                  <c:v>-8.6718799999999999E-2</c:v>
                </c:pt>
                <c:pt idx="29374">
                  <c:v>-0.11562500000000001</c:v>
                </c:pt>
                <c:pt idx="29375">
                  <c:v>-0.114844</c:v>
                </c:pt>
                <c:pt idx="29376">
                  <c:v>-9.4531299999999999E-2</c:v>
                </c:pt>
                <c:pt idx="29377">
                  <c:v>-7.1874999999999994E-2</c:v>
                </c:pt>
                <c:pt idx="29378">
                  <c:v>-4.2968800000000001E-2</c:v>
                </c:pt>
                <c:pt idx="29379">
                  <c:v>-8.2812499999999997E-2</c:v>
                </c:pt>
                <c:pt idx="29380">
                  <c:v>-0.114844</c:v>
                </c:pt>
                <c:pt idx="29381">
                  <c:v>-8.4375000000000006E-2</c:v>
                </c:pt>
                <c:pt idx="29382">
                  <c:v>-8.4375000000000006E-2</c:v>
                </c:pt>
                <c:pt idx="29383">
                  <c:v>-8.9843800000000001E-2</c:v>
                </c:pt>
                <c:pt idx="29384">
                  <c:v>-7.3437500000000003E-2</c:v>
                </c:pt>
                <c:pt idx="29385">
                  <c:v>-3.2031299999999999E-2</c:v>
                </c:pt>
                <c:pt idx="29386">
                  <c:v>-3.8281299999999997E-2</c:v>
                </c:pt>
                <c:pt idx="29387">
                  <c:v>-9.5312499999999994E-2</c:v>
                </c:pt>
                <c:pt idx="29388">
                  <c:v>-0.125781</c:v>
                </c:pt>
                <c:pt idx="29389">
                  <c:v>-0.108594</c:v>
                </c:pt>
                <c:pt idx="29390">
                  <c:v>-8.9062500000000003E-2</c:v>
                </c:pt>
                <c:pt idx="29391">
                  <c:v>-6.6406199999999999E-2</c:v>
                </c:pt>
                <c:pt idx="29392">
                  <c:v>-3.4375000000000003E-2</c:v>
                </c:pt>
                <c:pt idx="29393">
                  <c:v>-1.7968700000000001E-2</c:v>
                </c:pt>
                <c:pt idx="29394">
                  <c:v>-7.03125E-2</c:v>
                </c:pt>
                <c:pt idx="29395">
                  <c:v>-0.12109399999999999</c:v>
                </c:pt>
                <c:pt idx="29396">
                  <c:v>-0.135156</c:v>
                </c:pt>
                <c:pt idx="29397">
                  <c:v>-0.110156</c:v>
                </c:pt>
                <c:pt idx="29398">
                  <c:v>-0.104688</c:v>
                </c:pt>
                <c:pt idx="29399">
                  <c:v>-0.101562</c:v>
                </c:pt>
                <c:pt idx="29400">
                  <c:v>-7.8906299999999999E-2</c:v>
                </c:pt>
                <c:pt idx="29401">
                  <c:v>-6.1718799999999997E-2</c:v>
                </c:pt>
                <c:pt idx="29402">
                  <c:v>-0.101562</c:v>
                </c:pt>
                <c:pt idx="29403">
                  <c:v>-0.111719</c:v>
                </c:pt>
                <c:pt idx="29404">
                  <c:v>-0.114063</c:v>
                </c:pt>
                <c:pt idx="29405">
                  <c:v>-0.117969</c:v>
                </c:pt>
                <c:pt idx="29406">
                  <c:v>-0.110156</c:v>
                </c:pt>
                <c:pt idx="29407">
                  <c:v>-8.59375E-2</c:v>
                </c:pt>
                <c:pt idx="29408">
                  <c:v>-4.9218699999999997E-2</c:v>
                </c:pt>
                <c:pt idx="29409">
                  <c:v>-7.1874999999999994E-2</c:v>
                </c:pt>
                <c:pt idx="29410">
                  <c:v>-8.6718799999999999E-2</c:v>
                </c:pt>
                <c:pt idx="29411">
                  <c:v>-0.103906</c:v>
                </c:pt>
                <c:pt idx="29412">
                  <c:v>-0.1125</c:v>
                </c:pt>
                <c:pt idx="29413">
                  <c:v>-8.6718799999999999E-2</c:v>
                </c:pt>
                <c:pt idx="29414">
                  <c:v>-8.9843800000000001E-2</c:v>
                </c:pt>
                <c:pt idx="29415">
                  <c:v>-0.117188</c:v>
                </c:pt>
                <c:pt idx="29416">
                  <c:v>-9.8437499999999997E-2</c:v>
                </c:pt>
                <c:pt idx="29417">
                  <c:v>-6.5625000000000003E-2</c:v>
                </c:pt>
                <c:pt idx="29418">
                  <c:v>-0.101562</c:v>
                </c:pt>
                <c:pt idx="29419">
                  <c:v>-0.12734400000000001</c:v>
                </c:pt>
                <c:pt idx="29420">
                  <c:v>-0.109375</c:v>
                </c:pt>
                <c:pt idx="29421">
                  <c:v>-7.5781299999999996E-2</c:v>
                </c:pt>
                <c:pt idx="29422">
                  <c:v>-3.5156199999999999E-2</c:v>
                </c:pt>
                <c:pt idx="29423">
                  <c:v>-0.13828099999999999</c:v>
                </c:pt>
                <c:pt idx="29424">
                  <c:v>-8.8281200000000004E-2</c:v>
                </c:pt>
                <c:pt idx="29425">
                  <c:v>-9.0624999999999997E-2</c:v>
                </c:pt>
                <c:pt idx="29426">
                  <c:v>-6.6406199999999999E-2</c:v>
                </c:pt>
                <c:pt idx="29427">
                  <c:v>-0.1</c:v>
                </c:pt>
                <c:pt idx="29428">
                  <c:v>-0.111719</c:v>
                </c:pt>
                <c:pt idx="29429">
                  <c:v>-0.124219</c:v>
                </c:pt>
                <c:pt idx="29430">
                  <c:v>-2.9687499999999999E-2</c:v>
                </c:pt>
                <c:pt idx="29431">
                  <c:v>-3.2812500000000001E-2</c:v>
                </c:pt>
                <c:pt idx="29432">
                  <c:v>-0.13671900000000001</c:v>
                </c:pt>
                <c:pt idx="29433">
                  <c:v>-0.13281200000000001</c:v>
                </c:pt>
                <c:pt idx="29434">
                  <c:v>-6.2500000000000003E-3</c:v>
                </c:pt>
                <c:pt idx="29435">
                  <c:v>-2.4218799999999999E-2</c:v>
                </c:pt>
                <c:pt idx="29436">
                  <c:v>-8.2031199999999999E-2</c:v>
                </c:pt>
                <c:pt idx="29437">
                  <c:v>-8.4375000000000006E-2</c:v>
                </c:pt>
                <c:pt idx="29438">
                  <c:v>-9.2968800000000004E-2</c:v>
                </c:pt>
                <c:pt idx="29439">
                  <c:v>-0.10546899999999999</c:v>
                </c:pt>
                <c:pt idx="29440">
                  <c:v>-9.0624999999999997E-2</c:v>
                </c:pt>
                <c:pt idx="29441">
                  <c:v>2.4218699999999999E-2</c:v>
                </c:pt>
                <c:pt idx="29442">
                  <c:v>-0.103906</c:v>
                </c:pt>
                <c:pt idx="29443">
                  <c:v>-0.17499999999999999</c:v>
                </c:pt>
                <c:pt idx="29444">
                  <c:v>-0.121875</c:v>
                </c:pt>
                <c:pt idx="29445">
                  <c:v>3.2812500000000001E-2</c:v>
                </c:pt>
                <c:pt idx="29446">
                  <c:v>-5.8593800000000001E-2</c:v>
                </c:pt>
                <c:pt idx="29447">
                  <c:v>-0.100781</c:v>
                </c:pt>
                <c:pt idx="29448">
                  <c:v>-0.146094</c:v>
                </c:pt>
                <c:pt idx="29449">
                  <c:v>-0.10625</c:v>
                </c:pt>
                <c:pt idx="29450">
                  <c:v>-0.10312499999999999</c:v>
                </c:pt>
                <c:pt idx="29451">
                  <c:v>-0.104688</c:v>
                </c:pt>
                <c:pt idx="29452">
                  <c:v>-8.6718799999999999E-2</c:v>
                </c:pt>
                <c:pt idx="29453">
                  <c:v>-7.7343800000000004E-2</c:v>
                </c:pt>
                <c:pt idx="29454">
                  <c:v>-0.12343700000000001</c:v>
                </c:pt>
                <c:pt idx="29455">
                  <c:v>-9.2187500000000006E-2</c:v>
                </c:pt>
                <c:pt idx="29456">
                  <c:v>-9.2968800000000004E-2</c:v>
                </c:pt>
                <c:pt idx="29457">
                  <c:v>-0.10625</c:v>
                </c:pt>
                <c:pt idx="29458">
                  <c:v>-0.103906</c:v>
                </c:pt>
                <c:pt idx="29459">
                  <c:v>-0.10625</c:v>
                </c:pt>
                <c:pt idx="29460">
                  <c:v>-9.2968800000000004E-2</c:v>
                </c:pt>
                <c:pt idx="29461">
                  <c:v>-8.2031199999999999E-2</c:v>
                </c:pt>
                <c:pt idx="29462">
                  <c:v>-7.9687499999999994E-2</c:v>
                </c:pt>
                <c:pt idx="29463">
                  <c:v>-7.03125E-2</c:v>
                </c:pt>
                <c:pt idx="29464">
                  <c:v>-9.8437499999999997E-2</c:v>
                </c:pt>
                <c:pt idx="29465">
                  <c:v>-8.6718799999999999E-2</c:v>
                </c:pt>
                <c:pt idx="29466">
                  <c:v>-8.3593799999999996E-2</c:v>
                </c:pt>
                <c:pt idx="29467">
                  <c:v>-9.0624999999999997E-2</c:v>
                </c:pt>
                <c:pt idx="29468">
                  <c:v>-8.0468700000000004E-2</c:v>
                </c:pt>
                <c:pt idx="29469">
                  <c:v>-5.1562499999999997E-2</c:v>
                </c:pt>
                <c:pt idx="29470">
                  <c:v>-0.107031</c:v>
                </c:pt>
                <c:pt idx="29471">
                  <c:v>-0.109375</c:v>
                </c:pt>
                <c:pt idx="29472">
                  <c:v>-0.10312499999999999</c:v>
                </c:pt>
                <c:pt idx="29473">
                  <c:v>-0.102344</c:v>
                </c:pt>
                <c:pt idx="29474">
                  <c:v>-5.8593800000000001E-2</c:v>
                </c:pt>
                <c:pt idx="29475">
                  <c:v>-4.4531300000000003E-2</c:v>
                </c:pt>
                <c:pt idx="29476">
                  <c:v>-7.8906299999999999E-2</c:v>
                </c:pt>
                <c:pt idx="29477">
                  <c:v>-7.9687499999999994E-2</c:v>
                </c:pt>
                <c:pt idx="29478">
                  <c:v>-8.9843800000000001E-2</c:v>
                </c:pt>
                <c:pt idx="29479">
                  <c:v>-5.3906299999999997E-2</c:v>
                </c:pt>
                <c:pt idx="29480">
                  <c:v>-8.8281200000000004E-2</c:v>
                </c:pt>
                <c:pt idx="29481">
                  <c:v>-9.0624999999999997E-2</c:v>
                </c:pt>
                <c:pt idx="29482">
                  <c:v>-7.1874999999999994E-2</c:v>
                </c:pt>
                <c:pt idx="29483">
                  <c:v>-1.2500000000000001E-2</c:v>
                </c:pt>
                <c:pt idx="29484">
                  <c:v>-0.10625</c:v>
                </c:pt>
                <c:pt idx="29485">
                  <c:v>-0.107031</c:v>
                </c:pt>
                <c:pt idx="29486">
                  <c:v>-0.12109399999999999</c:v>
                </c:pt>
                <c:pt idx="29487">
                  <c:v>-8.8281200000000004E-2</c:v>
                </c:pt>
                <c:pt idx="29488">
                  <c:v>-0.102344</c:v>
                </c:pt>
                <c:pt idx="29489">
                  <c:v>-9.4531299999999999E-2</c:v>
                </c:pt>
                <c:pt idx="29490">
                  <c:v>-6.1718799999999997E-2</c:v>
                </c:pt>
                <c:pt idx="29491">
                  <c:v>-2.1874999999999999E-2</c:v>
                </c:pt>
                <c:pt idx="29492">
                  <c:v>-0.13750000000000001</c:v>
                </c:pt>
                <c:pt idx="29493">
                  <c:v>-0.10312499999999999</c:v>
                </c:pt>
                <c:pt idx="29494">
                  <c:v>-6.7968799999999996E-2</c:v>
                </c:pt>
                <c:pt idx="29495">
                  <c:v>-7.6562500000000006E-2</c:v>
                </c:pt>
                <c:pt idx="29496">
                  <c:v>-6.7968799999999996E-2</c:v>
                </c:pt>
                <c:pt idx="29497">
                  <c:v>-6.8750000000000006E-2</c:v>
                </c:pt>
                <c:pt idx="29498">
                  <c:v>-4.4531300000000003E-2</c:v>
                </c:pt>
                <c:pt idx="29499">
                  <c:v>-5.2343800000000003E-2</c:v>
                </c:pt>
                <c:pt idx="29500">
                  <c:v>-0.124219</c:v>
                </c:pt>
                <c:pt idx="29501">
                  <c:v>-0.1</c:v>
                </c:pt>
                <c:pt idx="29502">
                  <c:v>-7.8125E-2</c:v>
                </c:pt>
                <c:pt idx="29503">
                  <c:v>-0.11093799999999999</c:v>
                </c:pt>
                <c:pt idx="29504">
                  <c:v>-8.8281200000000004E-2</c:v>
                </c:pt>
                <c:pt idx="29505">
                  <c:v>-9.375E-2</c:v>
                </c:pt>
                <c:pt idx="29506">
                  <c:v>-8.9062500000000003E-2</c:v>
                </c:pt>
                <c:pt idx="29507">
                  <c:v>-2.7343800000000001E-2</c:v>
                </c:pt>
                <c:pt idx="29508">
                  <c:v>-0.124219</c:v>
                </c:pt>
                <c:pt idx="29509">
                  <c:v>-0.11093799999999999</c:v>
                </c:pt>
                <c:pt idx="29510">
                  <c:v>-5.46875E-2</c:v>
                </c:pt>
                <c:pt idx="29511">
                  <c:v>-0.124219</c:v>
                </c:pt>
                <c:pt idx="29512">
                  <c:v>-9.6875000000000003E-2</c:v>
                </c:pt>
                <c:pt idx="29513">
                  <c:v>-9.2187500000000006E-2</c:v>
                </c:pt>
                <c:pt idx="29514">
                  <c:v>-6.8750000000000006E-2</c:v>
                </c:pt>
                <c:pt idx="29515">
                  <c:v>-4.0625000000000001E-2</c:v>
                </c:pt>
                <c:pt idx="29516">
                  <c:v>-0.14218800000000001</c:v>
                </c:pt>
                <c:pt idx="29517">
                  <c:v>-0.120313</c:v>
                </c:pt>
                <c:pt idx="29518">
                  <c:v>-3.2812500000000001E-2</c:v>
                </c:pt>
                <c:pt idx="29519">
                  <c:v>-0.114844</c:v>
                </c:pt>
                <c:pt idx="29520">
                  <c:v>-0.13203100000000001</c:v>
                </c:pt>
                <c:pt idx="29521">
                  <c:v>-9.2187500000000006E-2</c:v>
                </c:pt>
                <c:pt idx="29522">
                  <c:v>-8.9843800000000001E-2</c:v>
                </c:pt>
                <c:pt idx="29523">
                  <c:v>-1.0156200000000001E-2</c:v>
                </c:pt>
                <c:pt idx="29524">
                  <c:v>-0.146094</c:v>
                </c:pt>
                <c:pt idx="29525">
                  <c:v>-0.14921899999999999</c:v>
                </c:pt>
                <c:pt idx="29526">
                  <c:v>-4.6093799999999997E-2</c:v>
                </c:pt>
                <c:pt idx="29527">
                  <c:v>-0.100781</c:v>
                </c:pt>
                <c:pt idx="29528">
                  <c:v>-0.130469</c:v>
                </c:pt>
                <c:pt idx="29529">
                  <c:v>-0.13671900000000001</c:v>
                </c:pt>
                <c:pt idx="29530">
                  <c:v>-9.8437499999999997E-2</c:v>
                </c:pt>
                <c:pt idx="29531">
                  <c:v>-1.5625E-2</c:v>
                </c:pt>
                <c:pt idx="29532">
                  <c:v>-0.108594</c:v>
                </c:pt>
                <c:pt idx="29533">
                  <c:v>-0.14296900000000001</c:v>
                </c:pt>
                <c:pt idx="29534">
                  <c:v>-0.107031</c:v>
                </c:pt>
                <c:pt idx="29535">
                  <c:v>-0.10625</c:v>
                </c:pt>
                <c:pt idx="29536">
                  <c:v>-0.1</c:v>
                </c:pt>
                <c:pt idx="29537">
                  <c:v>-0.11328100000000001</c:v>
                </c:pt>
                <c:pt idx="29538">
                  <c:v>-0.10546899999999999</c:v>
                </c:pt>
                <c:pt idx="29539">
                  <c:v>-1.7968700000000001E-2</c:v>
                </c:pt>
                <c:pt idx="29540">
                  <c:v>-6.7968799999999996E-2</c:v>
                </c:pt>
                <c:pt idx="29541">
                  <c:v>-0.111719</c:v>
                </c:pt>
                <c:pt idx="29542">
                  <c:v>-5.3906299999999997E-2</c:v>
                </c:pt>
                <c:pt idx="29543">
                  <c:v>-0.12343700000000001</c:v>
                </c:pt>
                <c:pt idx="29544">
                  <c:v>-0.103906</c:v>
                </c:pt>
                <c:pt idx="29545">
                  <c:v>3.90625E-3</c:v>
                </c:pt>
                <c:pt idx="29546">
                  <c:v>-0.129688</c:v>
                </c:pt>
                <c:pt idx="29547">
                  <c:v>-0.15468699999999999</c:v>
                </c:pt>
                <c:pt idx="29548">
                  <c:v>-0.114063</c:v>
                </c:pt>
                <c:pt idx="29549">
                  <c:v>-6.4843700000000004E-2</c:v>
                </c:pt>
                <c:pt idx="29550">
                  <c:v>0</c:v>
                </c:pt>
                <c:pt idx="29551">
                  <c:v>-4.0625000000000001E-2</c:v>
                </c:pt>
                <c:pt idx="29552">
                  <c:v>-6.8750000000000006E-2</c:v>
                </c:pt>
                <c:pt idx="29553">
                  <c:v>-7.1093799999999999E-2</c:v>
                </c:pt>
                <c:pt idx="29554">
                  <c:v>-0.135156</c:v>
                </c:pt>
                <c:pt idx="29555">
                  <c:v>-0.10312499999999999</c:v>
                </c:pt>
                <c:pt idx="29556">
                  <c:v>3.1250000000000002E-3</c:v>
                </c:pt>
                <c:pt idx="29557">
                  <c:v>3.2812500000000001E-2</c:v>
                </c:pt>
                <c:pt idx="29558">
                  <c:v>-0.15468699999999999</c:v>
                </c:pt>
                <c:pt idx="29559">
                  <c:v>-0.17812500000000001</c:v>
                </c:pt>
                <c:pt idx="29560">
                  <c:v>-9.4531299999999999E-2</c:v>
                </c:pt>
                <c:pt idx="29561">
                  <c:v>-1.2500000000000001E-2</c:v>
                </c:pt>
                <c:pt idx="29562">
                  <c:v>1.5625000000000001E-3</c:v>
                </c:pt>
                <c:pt idx="29563">
                  <c:v>1.3281299999999999E-2</c:v>
                </c:pt>
                <c:pt idx="29564">
                  <c:v>6.25E-2</c:v>
                </c:pt>
                <c:pt idx="29565">
                  <c:v>-1.5625000000000001E-3</c:v>
                </c:pt>
                <c:pt idx="29566">
                  <c:v>-2.8125000000000001E-2</c:v>
                </c:pt>
                <c:pt idx="29567">
                  <c:v>-0.120313</c:v>
                </c:pt>
                <c:pt idx="29568">
                  <c:v>-0.255469</c:v>
                </c:pt>
                <c:pt idx="29569">
                  <c:v>-0.19375000000000001</c:v>
                </c:pt>
                <c:pt idx="29570">
                  <c:v>-5.7812500000000003E-2</c:v>
                </c:pt>
                <c:pt idx="29571">
                  <c:v>-0.12109399999999999</c:v>
                </c:pt>
                <c:pt idx="29572">
                  <c:v>-0.14843799999999999</c:v>
                </c:pt>
                <c:pt idx="29573">
                  <c:v>-0.12734400000000001</c:v>
                </c:pt>
                <c:pt idx="29574">
                  <c:v>-0.11093799999999999</c:v>
                </c:pt>
                <c:pt idx="29575">
                  <c:v>-0.101562</c:v>
                </c:pt>
                <c:pt idx="29576">
                  <c:v>-7.9687499999999994E-2</c:v>
                </c:pt>
                <c:pt idx="29577">
                  <c:v>-0.10546899999999999</c:v>
                </c:pt>
                <c:pt idx="29578">
                  <c:v>-0.119531</c:v>
                </c:pt>
                <c:pt idx="29579">
                  <c:v>-0.1</c:v>
                </c:pt>
                <c:pt idx="29580">
                  <c:v>-0.10625</c:v>
                </c:pt>
                <c:pt idx="29581">
                  <c:v>-9.5312499999999994E-2</c:v>
                </c:pt>
                <c:pt idx="29582">
                  <c:v>-3.90625E-2</c:v>
                </c:pt>
                <c:pt idx="29583">
                  <c:v>-0.12890599999999999</c:v>
                </c:pt>
                <c:pt idx="29584">
                  <c:v>-9.6875000000000003E-2</c:v>
                </c:pt>
                <c:pt idx="29585">
                  <c:v>-8.2031199999999999E-2</c:v>
                </c:pt>
                <c:pt idx="29586">
                  <c:v>-0.111719</c:v>
                </c:pt>
                <c:pt idx="29587">
                  <c:v>-7.4999999999999997E-2</c:v>
                </c:pt>
                <c:pt idx="29588">
                  <c:v>-3.6718800000000003E-2</c:v>
                </c:pt>
                <c:pt idx="29589">
                  <c:v>-9.375E-2</c:v>
                </c:pt>
                <c:pt idx="29590">
                  <c:v>-7.8125E-2</c:v>
                </c:pt>
                <c:pt idx="29591">
                  <c:v>-0.122656</c:v>
                </c:pt>
                <c:pt idx="29592">
                  <c:v>-9.6875000000000003E-2</c:v>
                </c:pt>
                <c:pt idx="29593">
                  <c:v>-9.2187500000000006E-2</c:v>
                </c:pt>
                <c:pt idx="29594">
                  <c:v>-8.0468700000000004E-2</c:v>
                </c:pt>
                <c:pt idx="29595">
                  <c:v>-1.7968700000000001E-2</c:v>
                </c:pt>
                <c:pt idx="29596">
                  <c:v>-4.9218699999999997E-2</c:v>
                </c:pt>
                <c:pt idx="29597">
                  <c:v>-0.11328100000000001</c:v>
                </c:pt>
                <c:pt idx="29598">
                  <c:v>-9.6093700000000004E-2</c:v>
                </c:pt>
                <c:pt idx="29599">
                  <c:v>-0.12734400000000001</c:v>
                </c:pt>
                <c:pt idx="29600">
                  <c:v>-9.6093700000000004E-2</c:v>
                </c:pt>
                <c:pt idx="29601">
                  <c:v>-7.7343800000000004E-2</c:v>
                </c:pt>
                <c:pt idx="29602">
                  <c:v>-8.4375000000000006E-2</c:v>
                </c:pt>
                <c:pt idx="29603">
                  <c:v>-8.2812499999999997E-2</c:v>
                </c:pt>
                <c:pt idx="29604">
                  <c:v>-1.0937499999999999E-2</c:v>
                </c:pt>
                <c:pt idx="29605">
                  <c:v>-4.1406199999999997E-2</c:v>
                </c:pt>
                <c:pt idx="29606">
                  <c:v>-2.7343800000000001E-2</c:v>
                </c:pt>
                <c:pt idx="29607">
                  <c:v>-0.15390599999999999</c:v>
                </c:pt>
                <c:pt idx="29608">
                  <c:v>-0.14296900000000001</c:v>
                </c:pt>
                <c:pt idx="29609">
                  <c:v>-1.0937499999999999E-2</c:v>
                </c:pt>
                <c:pt idx="29610">
                  <c:v>-0.111719</c:v>
                </c:pt>
                <c:pt idx="29611">
                  <c:v>-0.14218800000000001</c:v>
                </c:pt>
                <c:pt idx="29612">
                  <c:v>-7.8125E-2</c:v>
                </c:pt>
                <c:pt idx="29613">
                  <c:v>-5.0781199999999999E-2</c:v>
                </c:pt>
                <c:pt idx="29614">
                  <c:v>-7.1093799999999999E-2</c:v>
                </c:pt>
                <c:pt idx="29615">
                  <c:v>6.3281199999999996E-2</c:v>
                </c:pt>
                <c:pt idx="29616">
                  <c:v>-7.6562500000000006E-2</c:v>
                </c:pt>
                <c:pt idx="29617">
                  <c:v>-7.4999999999999997E-2</c:v>
                </c:pt>
                <c:pt idx="29618">
                  <c:v>-1.3281299999999999E-2</c:v>
                </c:pt>
                <c:pt idx="29619">
                  <c:v>-0.129688</c:v>
                </c:pt>
                <c:pt idx="29620">
                  <c:v>-0.157031</c:v>
                </c:pt>
                <c:pt idx="29621">
                  <c:v>-8.0468700000000004E-2</c:v>
                </c:pt>
                <c:pt idx="29622">
                  <c:v>-0.109375</c:v>
                </c:pt>
                <c:pt idx="29623">
                  <c:v>-9.375E-2</c:v>
                </c:pt>
                <c:pt idx="29624">
                  <c:v>-0.104688</c:v>
                </c:pt>
                <c:pt idx="29625">
                  <c:v>-2.8125000000000001E-2</c:v>
                </c:pt>
                <c:pt idx="29626">
                  <c:v>-4.3749999999999997E-2</c:v>
                </c:pt>
                <c:pt idx="29627">
                  <c:v>-0.13750000000000001</c:v>
                </c:pt>
                <c:pt idx="29628">
                  <c:v>-0.135938</c:v>
                </c:pt>
                <c:pt idx="29629">
                  <c:v>-8.5156300000000004E-2</c:v>
                </c:pt>
                <c:pt idx="29630">
                  <c:v>-6.7968799999999996E-2</c:v>
                </c:pt>
                <c:pt idx="29631">
                  <c:v>-8.4375000000000006E-2</c:v>
                </c:pt>
                <c:pt idx="29632">
                  <c:v>-7.1093799999999999E-2</c:v>
                </c:pt>
                <c:pt idx="29633">
                  <c:v>-6.1718799999999997E-2</c:v>
                </c:pt>
                <c:pt idx="29634">
                  <c:v>-7.8906299999999999E-2</c:v>
                </c:pt>
                <c:pt idx="29635">
                  <c:v>-7.9687499999999994E-2</c:v>
                </c:pt>
                <c:pt idx="29636">
                  <c:v>-6.1718799999999997E-2</c:v>
                </c:pt>
                <c:pt idx="29637">
                  <c:v>-9.0624999999999997E-2</c:v>
                </c:pt>
                <c:pt idx="29638">
                  <c:v>-0.100781</c:v>
                </c:pt>
                <c:pt idx="29639">
                  <c:v>-0.10312499999999999</c:v>
                </c:pt>
                <c:pt idx="29640">
                  <c:v>-0.11328100000000001</c:v>
                </c:pt>
                <c:pt idx="29641">
                  <c:v>-0.122656</c:v>
                </c:pt>
                <c:pt idx="29642">
                  <c:v>-9.0624999999999997E-2</c:v>
                </c:pt>
                <c:pt idx="29643">
                  <c:v>-5.2343800000000003E-2</c:v>
                </c:pt>
                <c:pt idx="29644">
                  <c:v>-7.4218800000000001E-2</c:v>
                </c:pt>
                <c:pt idx="29645">
                  <c:v>-0.129688</c:v>
                </c:pt>
                <c:pt idx="29646">
                  <c:v>-0.10312499999999999</c:v>
                </c:pt>
                <c:pt idx="29647">
                  <c:v>-8.4375000000000006E-2</c:v>
                </c:pt>
                <c:pt idx="29648">
                  <c:v>-7.8906299999999999E-2</c:v>
                </c:pt>
                <c:pt idx="29649">
                  <c:v>-9.1406299999999996E-2</c:v>
                </c:pt>
                <c:pt idx="29650">
                  <c:v>-5.1562499999999997E-2</c:v>
                </c:pt>
                <c:pt idx="29651">
                  <c:v>-3.3593699999999997E-2</c:v>
                </c:pt>
                <c:pt idx="29652">
                  <c:v>-4.1406199999999997E-2</c:v>
                </c:pt>
                <c:pt idx="29653">
                  <c:v>-0.13828099999999999</c:v>
                </c:pt>
                <c:pt idx="29654">
                  <c:v>-0.125781</c:v>
                </c:pt>
                <c:pt idx="29655">
                  <c:v>-7.9687499999999994E-2</c:v>
                </c:pt>
                <c:pt idx="29656">
                  <c:v>-0.104688</c:v>
                </c:pt>
                <c:pt idx="29657">
                  <c:v>-0.125</c:v>
                </c:pt>
                <c:pt idx="29658">
                  <c:v>-8.4375000000000006E-2</c:v>
                </c:pt>
                <c:pt idx="29659">
                  <c:v>-5.1562499999999997E-2</c:v>
                </c:pt>
                <c:pt idx="29660">
                  <c:v>-6.4843700000000004E-2</c:v>
                </c:pt>
                <c:pt idx="29661">
                  <c:v>-0.114844</c:v>
                </c:pt>
                <c:pt idx="29662">
                  <c:v>-0.11328100000000001</c:v>
                </c:pt>
                <c:pt idx="29663">
                  <c:v>-6.6406199999999999E-2</c:v>
                </c:pt>
                <c:pt idx="29664">
                  <c:v>-0.12734400000000001</c:v>
                </c:pt>
                <c:pt idx="29665">
                  <c:v>-0.11328100000000001</c:v>
                </c:pt>
                <c:pt idx="29666">
                  <c:v>-7.3437500000000003E-2</c:v>
                </c:pt>
                <c:pt idx="29667">
                  <c:v>-5.6250000000000001E-2</c:v>
                </c:pt>
                <c:pt idx="29668">
                  <c:v>-6.25E-2</c:v>
                </c:pt>
                <c:pt idx="29669">
                  <c:v>-0.109375</c:v>
                </c:pt>
                <c:pt idx="29670">
                  <c:v>-8.6718799999999999E-2</c:v>
                </c:pt>
                <c:pt idx="29671">
                  <c:v>-3.9843799999999999E-2</c:v>
                </c:pt>
                <c:pt idx="29672">
                  <c:v>-0.11093799999999999</c:v>
                </c:pt>
                <c:pt idx="29673">
                  <c:v>-0.117188</c:v>
                </c:pt>
                <c:pt idx="29674">
                  <c:v>-7.6562500000000006E-2</c:v>
                </c:pt>
                <c:pt idx="29675">
                  <c:v>-7.4218800000000001E-2</c:v>
                </c:pt>
                <c:pt idx="29676">
                  <c:v>-9.4531299999999999E-2</c:v>
                </c:pt>
                <c:pt idx="29677">
                  <c:v>-0.10312499999999999</c:v>
                </c:pt>
                <c:pt idx="29678">
                  <c:v>-0.10546899999999999</c:v>
                </c:pt>
                <c:pt idx="29679">
                  <c:v>-0.05</c:v>
                </c:pt>
                <c:pt idx="29680">
                  <c:v>-9.2187500000000006E-2</c:v>
                </c:pt>
                <c:pt idx="29681">
                  <c:v>-9.6875000000000003E-2</c:v>
                </c:pt>
                <c:pt idx="29682">
                  <c:v>-8.4375000000000006E-2</c:v>
                </c:pt>
                <c:pt idx="29683">
                  <c:v>-9.8437499999999997E-2</c:v>
                </c:pt>
                <c:pt idx="29684">
                  <c:v>-0.12109399999999999</c:v>
                </c:pt>
                <c:pt idx="29685">
                  <c:v>-0.10781200000000001</c:v>
                </c:pt>
                <c:pt idx="29686">
                  <c:v>-8.6718799999999999E-2</c:v>
                </c:pt>
                <c:pt idx="29687">
                  <c:v>-8.0468700000000004E-2</c:v>
                </c:pt>
                <c:pt idx="29688">
                  <c:v>-0.11562500000000001</c:v>
                </c:pt>
                <c:pt idx="29689">
                  <c:v>-7.4999999999999997E-2</c:v>
                </c:pt>
                <c:pt idx="29690">
                  <c:v>-7.2656200000000004E-2</c:v>
                </c:pt>
                <c:pt idx="29691">
                  <c:v>-0.122656</c:v>
                </c:pt>
                <c:pt idx="29692">
                  <c:v>-0.13125000000000001</c:v>
                </c:pt>
                <c:pt idx="29693">
                  <c:v>-9.6875000000000003E-2</c:v>
                </c:pt>
                <c:pt idx="29694">
                  <c:v>-9.375E-2</c:v>
                </c:pt>
                <c:pt idx="29695">
                  <c:v>-8.3593799999999996E-2</c:v>
                </c:pt>
                <c:pt idx="29696">
                  <c:v>-9.2187500000000006E-2</c:v>
                </c:pt>
                <c:pt idx="29697">
                  <c:v>-5.3906299999999997E-2</c:v>
                </c:pt>
                <c:pt idx="29698">
                  <c:v>-0.107031</c:v>
                </c:pt>
                <c:pt idx="29699">
                  <c:v>-5.5468799999999999E-2</c:v>
                </c:pt>
                <c:pt idx="29700">
                  <c:v>-0.10312499999999999</c:v>
                </c:pt>
                <c:pt idx="29701">
                  <c:v>-0.103906</c:v>
                </c:pt>
                <c:pt idx="29702">
                  <c:v>-0.111719</c:v>
                </c:pt>
                <c:pt idx="29703">
                  <c:v>-2.7343800000000001E-2</c:v>
                </c:pt>
                <c:pt idx="29704">
                  <c:v>-8.2031199999999999E-2</c:v>
                </c:pt>
                <c:pt idx="29705">
                  <c:v>-0.14374999999999999</c:v>
                </c:pt>
                <c:pt idx="29706">
                  <c:v>-0.119531</c:v>
                </c:pt>
                <c:pt idx="29707">
                  <c:v>1.6406199999999999E-2</c:v>
                </c:pt>
                <c:pt idx="29708">
                  <c:v>-2.5781200000000001E-2</c:v>
                </c:pt>
                <c:pt idx="29709">
                  <c:v>-0.108594</c:v>
                </c:pt>
                <c:pt idx="29710">
                  <c:v>-0.15312500000000001</c:v>
                </c:pt>
                <c:pt idx="29711">
                  <c:v>-8.8281200000000004E-2</c:v>
                </c:pt>
                <c:pt idx="29712">
                  <c:v>-0.05</c:v>
                </c:pt>
                <c:pt idx="29713">
                  <c:v>-5.7031199999999997E-2</c:v>
                </c:pt>
                <c:pt idx="29714">
                  <c:v>-0.121875</c:v>
                </c:pt>
                <c:pt idx="29715">
                  <c:v>-4.1406199999999997E-2</c:v>
                </c:pt>
                <c:pt idx="29716">
                  <c:v>-2.7343800000000001E-2</c:v>
                </c:pt>
                <c:pt idx="29717">
                  <c:v>-9.0624999999999997E-2</c:v>
                </c:pt>
                <c:pt idx="29718">
                  <c:v>9.9218799999999996E-2</c:v>
                </c:pt>
                <c:pt idx="29719">
                  <c:v>-4.5312499999999999E-2</c:v>
                </c:pt>
                <c:pt idx="29720">
                  <c:v>-9.2968800000000004E-2</c:v>
                </c:pt>
                <c:pt idx="29721">
                  <c:v>-0.15937499999999999</c:v>
                </c:pt>
                <c:pt idx="29722">
                  <c:v>-0.125781</c:v>
                </c:pt>
                <c:pt idx="29723">
                  <c:v>-6.7968799999999996E-2</c:v>
                </c:pt>
                <c:pt idx="29724">
                  <c:v>-5.8593800000000001E-2</c:v>
                </c:pt>
                <c:pt idx="29725">
                  <c:v>-7.1874999999999994E-2</c:v>
                </c:pt>
                <c:pt idx="29726">
                  <c:v>-0.150781</c:v>
                </c:pt>
                <c:pt idx="29727">
                  <c:v>-0.125781</c:v>
                </c:pt>
                <c:pt idx="29728">
                  <c:v>-4.6093799999999997E-2</c:v>
                </c:pt>
                <c:pt idx="29729">
                  <c:v>-3.8281299999999997E-2</c:v>
                </c:pt>
                <c:pt idx="29730">
                  <c:v>-0.17812500000000001</c:v>
                </c:pt>
                <c:pt idx="29731">
                  <c:v>-0.14374999999999999</c:v>
                </c:pt>
                <c:pt idx="29732">
                  <c:v>-7.6562500000000006E-2</c:v>
                </c:pt>
                <c:pt idx="29733">
                  <c:v>-8.59375E-2</c:v>
                </c:pt>
                <c:pt idx="29734">
                  <c:v>-0.10781200000000001</c:v>
                </c:pt>
                <c:pt idx="29735">
                  <c:v>-0.11328100000000001</c:v>
                </c:pt>
                <c:pt idx="29736">
                  <c:v>-8.8281200000000004E-2</c:v>
                </c:pt>
                <c:pt idx="29737">
                  <c:v>-1.5625E-2</c:v>
                </c:pt>
                <c:pt idx="29738">
                  <c:v>-5.8593800000000001E-2</c:v>
                </c:pt>
                <c:pt idx="29739">
                  <c:v>-9.4531299999999999E-2</c:v>
                </c:pt>
                <c:pt idx="29740">
                  <c:v>-0.11093799999999999</c:v>
                </c:pt>
                <c:pt idx="29741">
                  <c:v>-7.6562500000000006E-2</c:v>
                </c:pt>
                <c:pt idx="29742">
                  <c:v>-8.9843800000000001E-2</c:v>
                </c:pt>
                <c:pt idx="29743">
                  <c:v>-8.2031199999999999E-2</c:v>
                </c:pt>
                <c:pt idx="29744">
                  <c:v>-0.1</c:v>
                </c:pt>
                <c:pt idx="29745">
                  <c:v>-5.6250000000000001E-2</c:v>
                </c:pt>
                <c:pt idx="29746">
                  <c:v>-0.129688</c:v>
                </c:pt>
                <c:pt idx="29747">
                  <c:v>-0.117969</c:v>
                </c:pt>
                <c:pt idx="29748">
                  <c:v>-0.1</c:v>
                </c:pt>
                <c:pt idx="29749">
                  <c:v>-9.375E-2</c:v>
                </c:pt>
                <c:pt idx="29750">
                  <c:v>-6.0937499999999999E-2</c:v>
                </c:pt>
                <c:pt idx="29751">
                  <c:v>-6.25E-2</c:v>
                </c:pt>
                <c:pt idx="29752">
                  <c:v>-0.11328100000000001</c:v>
                </c:pt>
                <c:pt idx="29753">
                  <c:v>-0.1125</c:v>
                </c:pt>
                <c:pt idx="29754">
                  <c:v>-9.5312499999999994E-2</c:v>
                </c:pt>
                <c:pt idx="29755">
                  <c:v>-6.7968799999999996E-2</c:v>
                </c:pt>
                <c:pt idx="29756">
                  <c:v>-9.5312499999999994E-2</c:v>
                </c:pt>
                <c:pt idx="29757">
                  <c:v>-6.6406199999999999E-2</c:v>
                </c:pt>
                <c:pt idx="29758">
                  <c:v>-3.125E-2</c:v>
                </c:pt>
                <c:pt idx="29759">
                  <c:v>-7.8906299999999999E-2</c:v>
                </c:pt>
                <c:pt idx="29760">
                  <c:v>-0.124219</c:v>
                </c:pt>
                <c:pt idx="29761">
                  <c:v>-0.108594</c:v>
                </c:pt>
                <c:pt idx="29762">
                  <c:v>-0.104688</c:v>
                </c:pt>
                <c:pt idx="29763">
                  <c:v>-9.6875000000000003E-2</c:v>
                </c:pt>
                <c:pt idx="29764">
                  <c:v>-8.3593799999999996E-2</c:v>
                </c:pt>
                <c:pt idx="29765">
                  <c:v>-9.0624999999999997E-2</c:v>
                </c:pt>
                <c:pt idx="29766">
                  <c:v>-3.9843799999999999E-2</c:v>
                </c:pt>
                <c:pt idx="29767">
                  <c:v>-7.9687499999999994E-2</c:v>
                </c:pt>
                <c:pt idx="29768">
                  <c:v>-0.13203100000000001</c:v>
                </c:pt>
                <c:pt idx="29769">
                  <c:v>-0.10546899999999999</c:v>
                </c:pt>
                <c:pt idx="29770">
                  <c:v>-0.10625</c:v>
                </c:pt>
                <c:pt idx="29771">
                  <c:v>-0.10781200000000001</c:v>
                </c:pt>
                <c:pt idx="29772">
                  <c:v>-8.8281200000000004E-2</c:v>
                </c:pt>
                <c:pt idx="29773">
                  <c:v>-6.0937499999999999E-2</c:v>
                </c:pt>
                <c:pt idx="29774">
                  <c:v>-3.2812500000000001E-2</c:v>
                </c:pt>
                <c:pt idx="29775">
                  <c:v>-0.111719</c:v>
                </c:pt>
                <c:pt idx="29776">
                  <c:v>-0.139844</c:v>
                </c:pt>
                <c:pt idx="29777">
                  <c:v>-8.2812499999999997E-2</c:v>
                </c:pt>
                <c:pt idx="29778">
                  <c:v>-0.1125</c:v>
                </c:pt>
                <c:pt idx="29779">
                  <c:v>-0.107031</c:v>
                </c:pt>
                <c:pt idx="29780">
                  <c:v>-8.8281200000000004E-2</c:v>
                </c:pt>
                <c:pt idx="29781">
                  <c:v>-6.6406199999999999E-2</c:v>
                </c:pt>
                <c:pt idx="29782">
                  <c:v>-6.1718799999999997E-2</c:v>
                </c:pt>
                <c:pt idx="29783">
                  <c:v>-0.114063</c:v>
                </c:pt>
                <c:pt idx="29784">
                  <c:v>-0.16250000000000001</c:v>
                </c:pt>
                <c:pt idx="29785">
                  <c:v>-9.2187500000000006E-2</c:v>
                </c:pt>
                <c:pt idx="29786">
                  <c:v>-9.6093700000000004E-2</c:v>
                </c:pt>
                <c:pt idx="29787">
                  <c:v>-0.11093799999999999</c:v>
                </c:pt>
                <c:pt idx="29788">
                  <c:v>-0.102344</c:v>
                </c:pt>
                <c:pt idx="29789">
                  <c:v>-6.9531300000000004E-2</c:v>
                </c:pt>
                <c:pt idx="29790">
                  <c:v>-3.4375000000000003E-2</c:v>
                </c:pt>
                <c:pt idx="29791">
                  <c:v>-4.7656299999999999E-2</c:v>
                </c:pt>
                <c:pt idx="29792">
                  <c:v>-0.1125</c:v>
                </c:pt>
                <c:pt idx="29793">
                  <c:v>-0.1125</c:v>
                </c:pt>
                <c:pt idx="29794">
                  <c:v>-0.103906</c:v>
                </c:pt>
                <c:pt idx="29795">
                  <c:v>-8.8281200000000004E-2</c:v>
                </c:pt>
                <c:pt idx="29796">
                  <c:v>-0.103906</c:v>
                </c:pt>
                <c:pt idx="29797">
                  <c:v>-8.5156300000000004E-2</c:v>
                </c:pt>
                <c:pt idx="29798">
                  <c:v>-6.7187499999999997E-2</c:v>
                </c:pt>
                <c:pt idx="29799">
                  <c:v>-7.8125E-3</c:v>
                </c:pt>
                <c:pt idx="29800">
                  <c:v>-5.3906299999999997E-2</c:v>
                </c:pt>
                <c:pt idx="29801">
                  <c:v>-6.6406199999999999E-2</c:v>
                </c:pt>
                <c:pt idx="29802">
                  <c:v>-0.14374999999999999</c:v>
                </c:pt>
                <c:pt idx="29803">
                  <c:v>-0.104688</c:v>
                </c:pt>
                <c:pt idx="29804">
                  <c:v>1.7187500000000001E-2</c:v>
                </c:pt>
                <c:pt idx="29805">
                  <c:v>-9.2187500000000006E-2</c:v>
                </c:pt>
                <c:pt idx="29806">
                  <c:v>-0.145313</c:v>
                </c:pt>
                <c:pt idx="29807">
                  <c:v>-8.3593799999999996E-2</c:v>
                </c:pt>
                <c:pt idx="29808">
                  <c:v>-1.2500000000000001E-2</c:v>
                </c:pt>
                <c:pt idx="29809">
                  <c:v>-4.2187500000000003E-2</c:v>
                </c:pt>
                <c:pt idx="29810">
                  <c:v>8.59375E-2</c:v>
                </c:pt>
                <c:pt idx="29811">
                  <c:v>-3.8281299999999997E-2</c:v>
                </c:pt>
                <c:pt idx="29812">
                  <c:v>-1.8749999999999999E-2</c:v>
                </c:pt>
                <c:pt idx="29813">
                  <c:v>-6.2500000000000003E-3</c:v>
                </c:pt>
                <c:pt idx="29814">
                  <c:v>-0.119531</c:v>
                </c:pt>
                <c:pt idx="29815">
                  <c:v>-0.22187499999999999</c:v>
                </c:pt>
                <c:pt idx="29816">
                  <c:v>-0.125781</c:v>
                </c:pt>
                <c:pt idx="29817">
                  <c:v>-0.11562500000000001</c:v>
                </c:pt>
                <c:pt idx="29818">
                  <c:v>0.11562500000000001</c:v>
                </c:pt>
                <c:pt idx="29819">
                  <c:v>-2.5781200000000001E-2</c:v>
                </c:pt>
                <c:pt idx="29820">
                  <c:v>-0.182031</c:v>
                </c:pt>
                <c:pt idx="29821">
                  <c:v>-0.11093799999999999</c:v>
                </c:pt>
                <c:pt idx="29822">
                  <c:v>-0.13203100000000001</c:v>
                </c:pt>
                <c:pt idx="29823">
                  <c:v>-0.114844</c:v>
                </c:pt>
                <c:pt idx="29824">
                  <c:v>-0.114844</c:v>
                </c:pt>
                <c:pt idx="29825">
                  <c:v>-7.9687499999999994E-2</c:v>
                </c:pt>
                <c:pt idx="29826">
                  <c:v>-6.3281299999999999E-2</c:v>
                </c:pt>
                <c:pt idx="29827">
                  <c:v>-0.117188</c:v>
                </c:pt>
                <c:pt idx="29828">
                  <c:v>-0.12109399999999999</c:v>
                </c:pt>
                <c:pt idx="29829">
                  <c:v>-9.2968800000000004E-2</c:v>
                </c:pt>
                <c:pt idx="29830">
                  <c:v>-8.4375000000000006E-2</c:v>
                </c:pt>
                <c:pt idx="29831">
                  <c:v>-7.4999999999999997E-2</c:v>
                </c:pt>
                <c:pt idx="29832">
                  <c:v>-0.119531</c:v>
                </c:pt>
                <c:pt idx="29833">
                  <c:v>-0.119531</c:v>
                </c:pt>
                <c:pt idx="29834">
                  <c:v>-0.100781</c:v>
                </c:pt>
                <c:pt idx="29835">
                  <c:v>-0.100781</c:v>
                </c:pt>
                <c:pt idx="29836">
                  <c:v>-2.34375E-2</c:v>
                </c:pt>
                <c:pt idx="29837">
                  <c:v>-0.101562</c:v>
                </c:pt>
                <c:pt idx="29838">
                  <c:v>-0.135938</c:v>
                </c:pt>
                <c:pt idx="29839">
                  <c:v>-8.8281200000000004E-2</c:v>
                </c:pt>
                <c:pt idx="29840">
                  <c:v>-0.120313</c:v>
                </c:pt>
                <c:pt idx="29841">
                  <c:v>-0.122656</c:v>
                </c:pt>
                <c:pt idx="29842">
                  <c:v>-0.104688</c:v>
                </c:pt>
                <c:pt idx="29843">
                  <c:v>-8.6718799999999999E-2</c:v>
                </c:pt>
                <c:pt idx="29844">
                  <c:v>-3.7499999999999999E-2</c:v>
                </c:pt>
                <c:pt idx="29845">
                  <c:v>-9.2187500000000006E-2</c:v>
                </c:pt>
                <c:pt idx="29846">
                  <c:v>-0.15234400000000001</c:v>
                </c:pt>
                <c:pt idx="29847">
                  <c:v>-9.8437499999999997E-2</c:v>
                </c:pt>
                <c:pt idx="29848">
                  <c:v>-0.125</c:v>
                </c:pt>
                <c:pt idx="29849">
                  <c:v>-0.122656</c:v>
                </c:pt>
                <c:pt idx="29850">
                  <c:v>-0.10625</c:v>
                </c:pt>
                <c:pt idx="29851">
                  <c:v>-8.8281200000000004E-2</c:v>
                </c:pt>
                <c:pt idx="29852">
                  <c:v>-1.5625E-2</c:v>
                </c:pt>
                <c:pt idx="29853">
                  <c:v>-4.8437500000000001E-2</c:v>
                </c:pt>
                <c:pt idx="29854">
                  <c:v>-0.13671900000000001</c:v>
                </c:pt>
                <c:pt idx="29855">
                  <c:v>-0.121875</c:v>
                </c:pt>
                <c:pt idx="29856">
                  <c:v>-0.13203100000000001</c:v>
                </c:pt>
                <c:pt idx="29857">
                  <c:v>-0.11328100000000001</c:v>
                </c:pt>
                <c:pt idx="29858">
                  <c:v>-8.59375E-2</c:v>
                </c:pt>
                <c:pt idx="29859">
                  <c:v>-0.12812499999999999</c:v>
                </c:pt>
                <c:pt idx="29860">
                  <c:v>-7.7343800000000004E-2</c:v>
                </c:pt>
                <c:pt idx="29861">
                  <c:v>-5.9374999999999997E-2</c:v>
                </c:pt>
                <c:pt idx="29862">
                  <c:v>-7.4999999999999997E-2</c:v>
                </c:pt>
                <c:pt idx="29863">
                  <c:v>-5.9374999999999997E-2</c:v>
                </c:pt>
                <c:pt idx="29864">
                  <c:v>-0.15781300000000001</c:v>
                </c:pt>
                <c:pt idx="29865">
                  <c:v>-0.13203100000000001</c:v>
                </c:pt>
                <c:pt idx="29866">
                  <c:v>-2.1874999999999999E-2</c:v>
                </c:pt>
                <c:pt idx="29867">
                  <c:v>-0.103906</c:v>
                </c:pt>
                <c:pt idx="29868">
                  <c:v>-0.188281</c:v>
                </c:pt>
                <c:pt idx="29869">
                  <c:v>-0.117969</c:v>
                </c:pt>
                <c:pt idx="29870">
                  <c:v>-2.7343800000000001E-2</c:v>
                </c:pt>
                <c:pt idx="29871">
                  <c:v>-1.0156200000000001E-2</c:v>
                </c:pt>
                <c:pt idx="29872">
                  <c:v>-2.2656300000000001E-2</c:v>
                </c:pt>
                <c:pt idx="29873">
                  <c:v>-6.0156300000000003E-2</c:v>
                </c:pt>
                <c:pt idx="29874">
                  <c:v>-7.5781299999999996E-2</c:v>
                </c:pt>
                <c:pt idx="29875">
                  <c:v>-0.14843799999999999</c:v>
                </c:pt>
                <c:pt idx="29876">
                  <c:v>-6.0156300000000003E-2</c:v>
                </c:pt>
                <c:pt idx="29877">
                  <c:v>-8.5937500000000007E-3</c:v>
                </c:pt>
                <c:pt idx="29878">
                  <c:v>-8.9062500000000003E-2</c:v>
                </c:pt>
                <c:pt idx="29879">
                  <c:v>-0.15390599999999999</c:v>
                </c:pt>
                <c:pt idx="29880">
                  <c:v>-0.10781200000000001</c:v>
                </c:pt>
                <c:pt idx="29881">
                  <c:v>-5.3906299999999997E-2</c:v>
                </c:pt>
                <c:pt idx="29882">
                  <c:v>-6.2500000000000003E-3</c:v>
                </c:pt>
                <c:pt idx="29883">
                  <c:v>-7.8125000000000004E-4</c:v>
                </c:pt>
                <c:pt idx="29884">
                  <c:v>2.6562499999999999E-2</c:v>
                </c:pt>
                <c:pt idx="29885">
                  <c:v>-0.102344</c:v>
                </c:pt>
                <c:pt idx="29886">
                  <c:v>-0.120313</c:v>
                </c:pt>
                <c:pt idx="29887">
                  <c:v>-0.140625</c:v>
                </c:pt>
                <c:pt idx="29888">
                  <c:v>-6.7187499999999997E-2</c:v>
                </c:pt>
                <c:pt idx="29889">
                  <c:v>-1.0156200000000001E-2</c:v>
                </c:pt>
                <c:pt idx="29890">
                  <c:v>7.8125000000000004E-4</c:v>
                </c:pt>
                <c:pt idx="29891">
                  <c:v>-4.9218699999999997E-2</c:v>
                </c:pt>
                <c:pt idx="29892">
                  <c:v>-0.13828099999999999</c:v>
                </c:pt>
                <c:pt idx="29893">
                  <c:v>-0.12656300000000001</c:v>
                </c:pt>
                <c:pt idx="29894">
                  <c:v>-0.10546899999999999</c:v>
                </c:pt>
                <c:pt idx="29895">
                  <c:v>-9.375E-2</c:v>
                </c:pt>
                <c:pt idx="29896">
                  <c:v>-9.6875000000000003E-2</c:v>
                </c:pt>
                <c:pt idx="29897">
                  <c:v>-9.4531299999999999E-2</c:v>
                </c:pt>
                <c:pt idx="29898">
                  <c:v>-0.103906</c:v>
                </c:pt>
                <c:pt idx="29899">
                  <c:v>-0.117188</c:v>
                </c:pt>
                <c:pt idx="29900">
                  <c:v>-8.6718799999999999E-2</c:v>
                </c:pt>
                <c:pt idx="29901">
                  <c:v>-7.03125E-2</c:v>
                </c:pt>
                <c:pt idx="29902">
                  <c:v>-8.2812499999999997E-2</c:v>
                </c:pt>
                <c:pt idx="29903">
                  <c:v>-8.2812499999999997E-2</c:v>
                </c:pt>
                <c:pt idx="29904">
                  <c:v>-6.9531300000000004E-2</c:v>
                </c:pt>
                <c:pt idx="29905">
                  <c:v>-0.100781</c:v>
                </c:pt>
                <c:pt idx="29906">
                  <c:v>-8.9843800000000001E-2</c:v>
                </c:pt>
                <c:pt idx="29907">
                  <c:v>-6.0937499999999999E-2</c:v>
                </c:pt>
                <c:pt idx="29908">
                  <c:v>-9.6875000000000003E-2</c:v>
                </c:pt>
                <c:pt idx="29909">
                  <c:v>-9.2187500000000006E-2</c:v>
                </c:pt>
                <c:pt idx="29910">
                  <c:v>-8.8281200000000004E-2</c:v>
                </c:pt>
                <c:pt idx="29911">
                  <c:v>-0.102344</c:v>
                </c:pt>
                <c:pt idx="29912">
                  <c:v>-9.375E-2</c:v>
                </c:pt>
                <c:pt idx="29913">
                  <c:v>-6.0156300000000003E-2</c:v>
                </c:pt>
                <c:pt idx="29914">
                  <c:v>-8.2031199999999999E-2</c:v>
                </c:pt>
                <c:pt idx="29915">
                  <c:v>-7.3437500000000003E-2</c:v>
                </c:pt>
                <c:pt idx="29916">
                  <c:v>-8.9843800000000001E-2</c:v>
                </c:pt>
                <c:pt idx="29917">
                  <c:v>-5.7031199999999997E-2</c:v>
                </c:pt>
                <c:pt idx="29918">
                  <c:v>-8.6718799999999999E-2</c:v>
                </c:pt>
                <c:pt idx="29919">
                  <c:v>-9.2187500000000006E-2</c:v>
                </c:pt>
                <c:pt idx="29920">
                  <c:v>-8.8281200000000004E-2</c:v>
                </c:pt>
                <c:pt idx="29921">
                  <c:v>-4.2187500000000003E-2</c:v>
                </c:pt>
                <c:pt idx="29922">
                  <c:v>-7.03125E-2</c:v>
                </c:pt>
                <c:pt idx="29923">
                  <c:v>-0.1</c:v>
                </c:pt>
                <c:pt idx="29924">
                  <c:v>-8.5156300000000004E-2</c:v>
                </c:pt>
                <c:pt idx="29925">
                  <c:v>-6.0937499999999999E-2</c:v>
                </c:pt>
                <c:pt idx="29926">
                  <c:v>-8.8281200000000004E-2</c:v>
                </c:pt>
                <c:pt idx="29927">
                  <c:v>-0.114063</c:v>
                </c:pt>
                <c:pt idx="29928">
                  <c:v>-6.8750000000000006E-2</c:v>
                </c:pt>
                <c:pt idx="29929">
                  <c:v>-3.9843799999999999E-2</c:v>
                </c:pt>
                <c:pt idx="29930">
                  <c:v>-9.5312499999999994E-2</c:v>
                </c:pt>
                <c:pt idx="29931">
                  <c:v>-7.6562500000000006E-2</c:v>
                </c:pt>
                <c:pt idx="29932">
                  <c:v>-7.7343800000000004E-2</c:v>
                </c:pt>
                <c:pt idx="29933">
                  <c:v>-0.111719</c:v>
                </c:pt>
                <c:pt idx="29934">
                  <c:v>-0.104688</c:v>
                </c:pt>
                <c:pt idx="29935">
                  <c:v>-0.1</c:v>
                </c:pt>
                <c:pt idx="29936">
                  <c:v>-6.1718799999999997E-2</c:v>
                </c:pt>
                <c:pt idx="29937">
                  <c:v>-2.5781200000000001E-2</c:v>
                </c:pt>
                <c:pt idx="29938">
                  <c:v>-0.114063</c:v>
                </c:pt>
                <c:pt idx="29939">
                  <c:v>-0.13906199999999999</c:v>
                </c:pt>
                <c:pt idx="29940">
                  <c:v>-5.6250000000000001E-2</c:v>
                </c:pt>
                <c:pt idx="29941">
                  <c:v>-0.124219</c:v>
                </c:pt>
                <c:pt idx="29942">
                  <c:v>-0.124219</c:v>
                </c:pt>
                <c:pt idx="29943">
                  <c:v>-0.119531</c:v>
                </c:pt>
                <c:pt idx="29944">
                  <c:v>-8.2812499999999997E-2</c:v>
                </c:pt>
                <c:pt idx="29945">
                  <c:v>-1.2500000000000001E-2</c:v>
                </c:pt>
                <c:pt idx="29946">
                  <c:v>-0.10312499999999999</c:v>
                </c:pt>
                <c:pt idx="29947">
                  <c:v>-0.17968799999999999</c:v>
                </c:pt>
                <c:pt idx="29948">
                  <c:v>-0.1</c:v>
                </c:pt>
                <c:pt idx="29949">
                  <c:v>-0.121875</c:v>
                </c:pt>
                <c:pt idx="29950">
                  <c:v>-0.119531</c:v>
                </c:pt>
                <c:pt idx="29951">
                  <c:v>-0.125</c:v>
                </c:pt>
                <c:pt idx="29952">
                  <c:v>-9.6875000000000003E-2</c:v>
                </c:pt>
                <c:pt idx="29953">
                  <c:v>1.48437E-2</c:v>
                </c:pt>
                <c:pt idx="29954">
                  <c:v>-7.3437500000000003E-2</c:v>
                </c:pt>
                <c:pt idx="29955">
                  <c:v>-0.15312500000000001</c:v>
                </c:pt>
                <c:pt idx="29956">
                  <c:v>-7.5781299999999996E-2</c:v>
                </c:pt>
                <c:pt idx="29957">
                  <c:v>-0.10546899999999999</c:v>
                </c:pt>
                <c:pt idx="29958">
                  <c:v>-0.110156</c:v>
                </c:pt>
                <c:pt idx="29959">
                  <c:v>-0.125781</c:v>
                </c:pt>
                <c:pt idx="29960">
                  <c:v>-0.10781200000000001</c:v>
                </c:pt>
                <c:pt idx="29961">
                  <c:v>3.1250000000000002E-3</c:v>
                </c:pt>
                <c:pt idx="29962">
                  <c:v>-5.7031199999999997E-2</c:v>
                </c:pt>
                <c:pt idx="29963">
                  <c:v>-0.13203100000000001</c:v>
                </c:pt>
                <c:pt idx="29964">
                  <c:v>-7.1874999999999994E-2</c:v>
                </c:pt>
                <c:pt idx="29965">
                  <c:v>-0.103906</c:v>
                </c:pt>
                <c:pt idx="29966">
                  <c:v>-9.6875000000000003E-2</c:v>
                </c:pt>
                <c:pt idx="29967">
                  <c:v>-9.8437499999999997E-2</c:v>
                </c:pt>
                <c:pt idx="29968">
                  <c:v>-8.2031199999999999E-2</c:v>
                </c:pt>
                <c:pt idx="29969">
                  <c:v>2.5000000000000001E-2</c:v>
                </c:pt>
                <c:pt idx="29970">
                  <c:v>-2.2656300000000001E-2</c:v>
                </c:pt>
                <c:pt idx="29971">
                  <c:v>-0.12109399999999999</c:v>
                </c:pt>
                <c:pt idx="29972">
                  <c:v>-6.8750000000000006E-2</c:v>
                </c:pt>
                <c:pt idx="29973">
                  <c:v>-9.2968800000000004E-2</c:v>
                </c:pt>
                <c:pt idx="29974">
                  <c:v>-8.5156300000000004E-2</c:v>
                </c:pt>
                <c:pt idx="29975">
                  <c:v>-8.0468700000000004E-2</c:v>
                </c:pt>
                <c:pt idx="29976">
                  <c:v>-0.111719</c:v>
                </c:pt>
                <c:pt idx="29977">
                  <c:v>-3.2031299999999999E-2</c:v>
                </c:pt>
                <c:pt idx="29978">
                  <c:v>-4.2968800000000001E-2</c:v>
                </c:pt>
                <c:pt idx="29979">
                  <c:v>-0.110156</c:v>
                </c:pt>
                <c:pt idx="29980">
                  <c:v>-4.3749999999999997E-2</c:v>
                </c:pt>
                <c:pt idx="29981">
                  <c:v>-9.6875000000000003E-2</c:v>
                </c:pt>
                <c:pt idx="29982">
                  <c:v>-0.104688</c:v>
                </c:pt>
                <c:pt idx="29983">
                  <c:v>-1.6406299999999999E-2</c:v>
                </c:pt>
                <c:pt idx="29984">
                  <c:v>-0.102344</c:v>
                </c:pt>
                <c:pt idx="29985">
                  <c:v>-0.13281200000000001</c:v>
                </c:pt>
                <c:pt idx="29986">
                  <c:v>-8.5156300000000004E-2</c:v>
                </c:pt>
                <c:pt idx="29987">
                  <c:v>-8.9062500000000003E-2</c:v>
                </c:pt>
                <c:pt idx="29988">
                  <c:v>1.9531199999999999E-2</c:v>
                </c:pt>
                <c:pt idx="29989">
                  <c:v>-4.1406199999999997E-2</c:v>
                </c:pt>
                <c:pt idx="29990">
                  <c:v>-0.122656</c:v>
                </c:pt>
                <c:pt idx="29991">
                  <c:v>-0.121875</c:v>
                </c:pt>
                <c:pt idx="29992">
                  <c:v>-0.12734400000000001</c:v>
                </c:pt>
                <c:pt idx="29993">
                  <c:v>-4.9218699999999997E-2</c:v>
                </c:pt>
                <c:pt idx="29994">
                  <c:v>2.5781200000000001E-2</c:v>
                </c:pt>
                <c:pt idx="29995">
                  <c:v>-0.100781</c:v>
                </c:pt>
                <c:pt idx="29996">
                  <c:v>-0.14765600000000001</c:v>
                </c:pt>
                <c:pt idx="29997">
                  <c:v>-0.117188</c:v>
                </c:pt>
                <c:pt idx="29998">
                  <c:v>-8.6718799999999999E-2</c:v>
                </c:pt>
                <c:pt idx="29999">
                  <c:v>7.0312500000000002E-3</c:v>
                </c:pt>
                <c:pt idx="30000">
                  <c:v>-3.0468800000000001E-2</c:v>
                </c:pt>
                <c:pt idx="30001">
                  <c:v>-4.3749999999999997E-2</c:v>
                </c:pt>
                <c:pt idx="30002">
                  <c:v>-0.19375000000000001</c:v>
                </c:pt>
                <c:pt idx="30003">
                  <c:v>-0.125</c:v>
                </c:pt>
                <c:pt idx="30004">
                  <c:v>-3.3593699999999997E-2</c:v>
                </c:pt>
                <c:pt idx="30005">
                  <c:v>-1.4843800000000001E-2</c:v>
                </c:pt>
                <c:pt idx="30006">
                  <c:v>-6.4843700000000004E-2</c:v>
                </c:pt>
                <c:pt idx="30007">
                  <c:v>-0.12343700000000001</c:v>
                </c:pt>
                <c:pt idx="30008">
                  <c:v>-0.140625</c:v>
                </c:pt>
                <c:pt idx="30009">
                  <c:v>-6.8750000000000006E-2</c:v>
                </c:pt>
                <c:pt idx="30010">
                  <c:v>-7.2656200000000004E-2</c:v>
                </c:pt>
                <c:pt idx="30011">
                  <c:v>-0.111719</c:v>
                </c:pt>
                <c:pt idx="30012">
                  <c:v>-0.102344</c:v>
                </c:pt>
                <c:pt idx="30013">
                  <c:v>-9.1406299999999996E-2</c:v>
                </c:pt>
                <c:pt idx="30014">
                  <c:v>-7.7343800000000004E-2</c:v>
                </c:pt>
                <c:pt idx="30015">
                  <c:v>-8.59375E-2</c:v>
                </c:pt>
                <c:pt idx="30016">
                  <c:v>-5.0781199999999999E-2</c:v>
                </c:pt>
                <c:pt idx="30017">
                  <c:v>-6.8750000000000006E-2</c:v>
                </c:pt>
                <c:pt idx="30018">
                  <c:v>-0.114063</c:v>
                </c:pt>
                <c:pt idx="30019">
                  <c:v>-0.117969</c:v>
                </c:pt>
                <c:pt idx="30020">
                  <c:v>-9.0624999999999997E-2</c:v>
                </c:pt>
                <c:pt idx="30021">
                  <c:v>-7.6562500000000006E-2</c:v>
                </c:pt>
                <c:pt idx="30022">
                  <c:v>-0.05</c:v>
                </c:pt>
                <c:pt idx="30023">
                  <c:v>-2.8125000000000001E-2</c:v>
                </c:pt>
                <c:pt idx="30024">
                  <c:v>-0.100781</c:v>
                </c:pt>
                <c:pt idx="30025">
                  <c:v>-0.10625</c:v>
                </c:pt>
                <c:pt idx="30026">
                  <c:v>-8.9843800000000001E-2</c:v>
                </c:pt>
                <c:pt idx="30027">
                  <c:v>-0.120313</c:v>
                </c:pt>
                <c:pt idx="30028">
                  <c:v>-0.13671900000000001</c:v>
                </c:pt>
                <c:pt idx="30029">
                  <c:v>-8.7499999999999994E-2</c:v>
                </c:pt>
                <c:pt idx="30030">
                  <c:v>-6.1718799999999997E-2</c:v>
                </c:pt>
                <c:pt idx="30031">
                  <c:v>-3.8281299999999997E-2</c:v>
                </c:pt>
                <c:pt idx="30032">
                  <c:v>-0.108594</c:v>
                </c:pt>
                <c:pt idx="30033">
                  <c:v>-0.129688</c:v>
                </c:pt>
                <c:pt idx="30034">
                  <c:v>-0.11093799999999999</c:v>
                </c:pt>
                <c:pt idx="30035">
                  <c:v>-0.117969</c:v>
                </c:pt>
                <c:pt idx="30036">
                  <c:v>-0.119531</c:v>
                </c:pt>
                <c:pt idx="30037">
                  <c:v>-7.8125E-2</c:v>
                </c:pt>
                <c:pt idx="30038">
                  <c:v>-5.9374999999999997E-2</c:v>
                </c:pt>
                <c:pt idx="30039">
                  <c:v>-2.8125000000000001E-2</c:v>
                </c:pt>
                <c:pt idx="30040">
                  <c:v>-0.117188</c:v>
                </c:pt>
                <c:pt idx="30041">
                  <c:v>-0.12109399999999999</c:v>
                </c:pt>
                <c:pt idx="30042">
                  <c:v>-0.103906</c:v>
                </c:pt>
                <c:pt idx="30043">
                  <c:v>-9.4531299999999999E-2</c:v>
                </c:pt>
                <c:pt idx="30044">
                  <c:v>-8.2812499999999997E-2</c:v>
                </c:pt>
                <c:pt idx="30045">
                  <c:v>-2.6562499999999999E-2</c:v>
                </c:pt>
                <c:pt idx="30046">
                  <c:v>-1.3281299999999999E-2</c:v>
                </c:pt>
                <c:pt idx="30047">
                  <c:v>-4.1406199999999997E-2</c:v>
                </c:pt>
                <c:pt idx="30048">
                  <c:v>-7.1874999999999994E-2</c:v>
                </c:pt>
                <c:pt idx="30049">
                  <c:v>-9.4531299999999999E-2</c:v>
                </c:pt>
                <c:pt idx="30050">
                  <c:v>-7.2656200000000004E-2</c:v>
                </c:pt>
                <c:pt idx="30051">
                  <c:v>-5.5468799999999999E-2</c:v>
                </c:pt>
                <c:pt idx="30052">
                  <c:v>-6.3281299999999999E-2</c:v>
                </c:pt>
                <c:pt idx="30053">
                  <c:v>-2.34375E-2</c:v>
                </c:pt>
                <c:pt idx="30054">
                  <c:v>-2.0312500000000001E-2</c:v>
                </c:pt>
                <c:pt idx="30055">
                  <c:v>3.1250000000000002E-3</c:v>
                </c:pt>
                <c:pt idx="30056">
                  <c:v>-6.5625000000000003E-2</c:v>
                </c:pt>
                <c:pt idx="30057">
                  <c:v>-0.10546899999999999</c:v>
                </c:pt>
                <c:pt idx="30058">
                  <c:v>-9.7656199999999999E-2</c:v>
                </c:pt>
                <c:pt idx="30059">
                  <c:v>-7.03125E-2</c:v>
                </c:pt>
                <c:pt idx="30060">
                  <c:v>-0.10312499999999999</c:v>
                </c:pt>
                <c:pt idx="30061">
                  <c:v>-9.5312499999999994E-2</c:v>
                </c:pt>
                <c:pt idx="30062">
                  <c:v>-5.9374999999999997E-2</c:v>
                </c:pt>
                <c:pt idx="30063">
                  <c:v>1.7968700000000001E-2</c:v>
                </c:pt>
                <c:pt idx="30064">
                  <c:v>-3.2031299999999999E-2</c:v>
                </c:pt>
                <c:pt idx="30065">
                  <c:v>-8.2031199999999999E-2</c:v>
                </c:pt>
                <c:pt idx="30066">
                  <c:v>-8.2812499999999997E-2</c:v>
                </c:pt>
                <c:pt idx="30067">
                  <c:v>-9.375E-2</c:v>
                </c:pt>
                <c:pt idx="30068">
                  <c:v>-3.8281299999999997E-2</c:v>
                </c:pt>
                <c:pt idx="30069">
                  <c:v>-1.5625E-2</c:v>
                </c:pt>
                <c:pt idx="30070">
                  <c:v>-9.1406299999999996E-2</c:v>
                </c:pt>
                <c:pt idx="30071">
                  <c:v>-3.6718800000000003E-2</c:v>
                </c:pt>
                <c:pt idx="30072">
                  <c:v>-2.6562499999999999E-2</c:v>
                </c:pt>
                <c:pt idx="30073">
                  <c:v>-5.2343800000000003E-2</c:v>
                </c:pt>
                <c:pt idx="30074">
                  <c:v>-4.0625000000000001E-2</c:v>
                </c:pt>
                <c:pt idx="30075">
                  <c:v>-9.6093700000000004E-2</c:v>
                </c:pt>
                <c:pt idx="30076">
                  <c:v>-8.9062500000000003E-2</c:v>
                </c:pt>
                <c:pt idx="30077">
                  <c:v>-4.5312499999999999E-2</c:v>
                </c:pt>
                <c:pt idx="30078">
                  <c:v>-5.46875E-2</c:v>
                </c:pt>
                <c:pt idx="30079">
                  <c:v>-0.11874999999999999</c:v>
                </c:pt>
                <c:pt idx="30080">
                  <c:v>-9.0624999999999997E-2</c:v>
                </c:pt>
                <c:pt idx="30081">
                  <c:v>-4.2187500000000003E-2</c:v>
                </c:pt>
                <c:pt idx="30082">
                  <c:v>-1.5625000000000001E-3</c:v>
                </c:pt>
                <c:pt idx="30083">
                  <c:v>-4.9218699999999997E-2</c:v>
                </c:pt>
                <c:pt idx="30084">
                  <c:v>-0.12734400000000001</c:v>
                </c:pt>
                <c:pt idx="30085">
                  <c:v>-0.111719</c:v>
                </c:pt>
                <c:pt idx="30086">
                  <c:v>-8.4375000000000006E-2</c:v>
                </c:pt>
                <c:pt idx="30087">
                  <c:v>-3.5937499999999997E-2</c:v>
                </c:pt>
                <c:pt idx="30088">
                  <c:v>-6.3281299999999999E-2</c:v>
                </c:pt>
                <c:pt idx="30089">
                  <c:v>-0.117188</c:v>
                </c:pt>
                <c:pt idx="30090">
                  <c:v>-8.4375000000000006E-2</c:v>
                </c:pt>
                <c:pt idx="30091">
                  <c:v>-3.0468800000000001E-2</c:v>
                </c:pt>
                <c:pt idx="30092">
                  <c:v>-2.5000000000000001E-2</c:v>
                </c:pt>
                <c:pt idx="30093">
                  <c:v>-4.5312499999999999E-2</c:v>
                </c:pt>
                <c:pt idx="30094">
                  <c:v>-0.12343700000000001</c:v>
                </c:pt>
                <c:pt idx="30095">
                  <c:v>-0.15234400000000001</c:v>
                </c:pt>
                <c:pt idx="30096">
                  <c:v>-8.2812499999999997E-2</c:v>
                </c:pt>
                <c:pt idx="30097">
                  <c:v>-5.9374999999999997E-2</c:v>
                </c:pt>
                <c:pt idx="30098">
                  <c:v>2.4218699999999999E-2</c:v>
                </c:pt>
                <c:pt idx="30099">
                  <c:v>-6.4843700000000004E-2</c:v>
                </c:pt>
                <c:pt idx="30100">
                  <c:v>-0.17812500000000001</c:v>
                </c:pt>
                <c:pt idx="30101">
                  <c:v>-0.114063</c:v>
                </c:pt>
                <c:pt idx="30102">
                  <c:v>7.1874999999999994E-2</c:v>
                </c:pt>
                <c:pt idx="30103">
                  <c:v>9.3749999999999997E-3</c:v>
                </c:pt>
                <c:pt idx="30104">
                  <c:v>1.40625E-2</c:v>
                </c:pt>
                <c:pt idx="30105">
                  <c:v>1.5625000000000001E-3</c:v>
                </c:pt>
                <c:pt idx="30106">
                  <c:v>-0.217969</c:v>
                </c:pt>
                <c:pt idx="30107">
                  <c:v>-0.14296900000000001</c:v>
                </c:pt>
                <c:pt idx="30108">
                  <c:v>-0.12890599999999999</c:v>
                </c:pt>
                <c:pt idx="30109">
                  <c:v>-0.114063</c:v>
                </c:pt>
                <c:pt idx="30110">
                  <c:v>-0.1</c:v>
                </c:pt>
                <c:pt idx="30111">
                  <c:v>-8.9843800000000001E-2</c:v>
                </c:pt>
                <c:pt idx="30112">
                  <c:v>-4.8437500000000001E-2</c:v>
                </c:pt>
                <c:pt idx="30113">
                  <c:v>-8.2031199999999999E-2</c:v>
                </c:pt>
                <c:pt idx="30114">
                  <c:v>-0.10312499999999999</c:v>
                </c:pt>
                <c:pt idx="30115">
                  <c:v>-0.10312499999999999</c:v>
                </c:pt>
                <c:pt idx="30116">
                  <c:v>-7.8906299999999999E-2</c:v>
                </c:pt>
                <c:pt idx="30117">
                  <c:v>-9.375E-2</c:v>
                </c:pt>
                <c:pt idx="30118">
                  <c:v>-0.10312499999999999</c:v>
                </c:pt>
                <c:pt idx="30119">
                  <c:v>-9.6093700000000004E-2</c:v>
                </c:pt>
                <c:pt idx="30120">
                  <c:v>-9.6093700000000004E-2</c:v>
                </c:pt>
                <c:pt idx="30121">
                  <c:v>-2.1093799999999999E-2</c:v>
                </c:pt>
                <c:pt idx="30122">
                  <c:v>-6.5625000000000003E-2</c:v>
                </c:pt>
                <c:pt idx="30123">
                  <c:v>-0.129688</c:v>
                </c:pt>
                <c:pt idx="30124">
                  <c:v>-0.117969</c:v>
                </c:pt>
                <c:pt idx="30125">
                  <c:v>-8.9843800000000001E-2</c:v>
                </c:pt>
                <c:pt idx="30126">
                  <c:v>-0.10312499999999999</c:v>
                </c:pt>
                <c:pt idx="30127">
                  <c:v>-9.4531299999999999E-2</c:v>
                </c:pt>
                <c:pt idx="30128">
                  <c:v>-9.375E-2</c:v>
                </c:pt>
                <c:pt idx="30129">
                  <c:v>-2.6562499999999999E-2</c:v>
                </c:pt>
                <c:pt idx="30130">
                  <c:v>-6.4843700000000004E-2</c:v>
                </c:pt>
                <c:pt idx="30131">
                  <c:v>-0.150781</c:v>
                </c:pt>
                <c:pt idx="30132">
                  <c:v>-0.10546899999999999</c:v>
                </c:pt>
                <c:pt idx="30133">
                  <c:v>-8.4375000000000006E-2</c:v>
                </c:pt>
                <c:pt idx="30134">
                  <c:v>-7.4218800000000001E-2</c:v>
                </c:pt>
                <c:pt idx="30135">
                  <c:v>-6.8750000000000006E-2</c:v>
                </c:pt>
                <c:pt idx="30136">
                  <c:v>-3.9843799999999999E-2</c:v>
                </c:pt>
                <c:pt idx="30137">
                  <c:v>8.5937500000000007E-3</c:v>
                </c:pt>
                <c:pt idx="30138">
                  <c:v>-2.0312500000000001E-2</c:v>
                </c:pt>
                <c:pt idx="30139">
                  <c:v>-0.155469</c:v>
                </c:pt>
                <c:pt idx="30140">
                  <c:v>-9.6093700000000004E-2</c:v>
                </c:pt>
                <c:pt idx="30141">
                  <c:v>-7.2656200000000004E-2</c:v>
                </c:pt>
                <c:pt idx="30142">
                  <c:v>-8.8281200000000004E-2</c:v>
                </c:pt>
                <c:pt idx="30143">
                  <c:v>-8.9062500000000003E-2</c:v>
                </c:pt>
                <c:pt idx="30144">
                  <c:v>-6.25E-2</c:v>
                </c:pt>
                <c:pt idx="30145">
                  <c:v>4.4531300000000003E-2</c:v>
                </c:pt>
                <c:pt idx="30146">
                  <c:v>-9.3749999999999997E-3</c:v>
                </c:pt>
                <c:pt idx="30147">
                  <c:v>-8.7499999999999994E-2</c:v>
                </c:pt>
                <c:pt idx="30148">
                  <c:v>-0.11093799999999999</c:v>
                </c:pt>
                <c:pt idx="30149">
                  <c:v>-0.140625</c:v>
                </c:pt>
                <c:pt idx="30150">
                  <c:v>-7.7343800000000004E-2</c:v>
                </c:pt>
                <c:pt idx="30151">
                  <c:v>-6.7187499999999997E-2</c:v>
                </c:pt>
                <c:pt idx="30152">
                  <c:v>-0.120313</c:v>
                </c:pt>
                <c:pt idx="30153">
                  <c:v>-6.9531300000000004E-2</c:v>
                </c:pt>
                <c:pt idx="30154">
                  <c:v>-2.6562499999999999E-2</c:v>
                </c:pt>
                <c:pt idx="30155">
                  <c:v>-2.2656300000000001E-2</c:v>
                </c:pt>
                <c:pt idx="30156">
                  <c:v>1.7187500000000001E-2</c:v>
                </c:pt>
                <c:pt idx="30157">
                  <c:v>-4.1406199999999997E-2</c:v>
                </c:pt>
                <c:pt idx="30158">
                  <c:v>-9.6875000000000003E-2</c:v>
                </c:pt>
                <c:pt idx="30159">
                  <c:v>-0.13906199999999999</c:v>
                </c:pt>
                <c:pt idx="30160">
                  <c:v>-9.2187500000000006E-2</c:v>
                </c:pt>
                <c:pt idx="30161">
                  <c:v>-3.3593699999999997E-2</c:v>
                </c:pt>
                <c:pt idx="30162">
                  <c:v>-1.6406299999999999E-2</c:v>
                </c:pt>
                <c:pt idx="30163">
                  <c:v>-0.119531</c:v>
                </c:pt>
                <c:pt idx="30164">
                  <c:v>-0.14843799999999999</c:v>
                </c:pt>
                <c:pt idx="30165">
                  <c:v>-0.102344</c:v>
                </c:pt>
                <c:pt idx="30166">
                  <c:v>-9.5312499999999994E-2</c:v>
                </c:pt>
                <c:pt idx="30167">
                  <c:v>2.7343800000000001E-2</c:v>
                </c:pt>
                <c:pt idx="30168">
                  <c:v>3.9843700000000003E-2</c:v>
                </c:pt>
                <c:pt idx="30169">
                  <c:v>-5.3906299999999997E-2</c:v>
                </c:pt>
                <c:pt idx="30170">
                  <c:v>-0.202344</c:v>
                </c:pt>
                <c:pt idx="30171">
                  <c:v>-0.14843799999999999</c:v>
                </c:pt>
                <c:pt idx="30172">
                  <c:v>-7.5781299999999996E-2</c:v>
                </c:pt>
                <c:pt idx="30173">
                  <c:v>-1.7187500000000001E-2</c:v>
                </c:pt>
                <c:pt idx="30174">
                  <c:v>-9.7656199999999999E-2</c:v>
                </c:pt>
                <c:pt idx="30175">
                  <c:v>-0.14687500000000001</c:v>
                </c:pt>
                <c:pt idx="30176">
                  <c:v>-0.13828099999999999</c:v>
                </c:pt>
                <c:pt idx="30177">
                  <c:v>-7.4218800000000001E-2</c:v>
                </c:pt>
                <c:pt idx="30178">
                  <c:v>-1.5625000000000001E-3</c:v>
                </c:pt>
                <c:pt idx="30179">
                  <c:v>-9.2187500000000006E-2</c:v>
                </c:pt>
                <c:pt idx="30180">
                  <c:v>-0.125</c:v>
                </c:pt>
                <c:pt idx="30181">
                  <c:v>-0.110156</c:v>
                </c:pt>
                <c:pt idx="30182">
                  <c:v>-0.1</c:v>
                </c:pt>
                <c:pt idx="30183">
                  <c:v>0</c:v>
                </c:pt>
                <c:pt idx="30184">
                  <c:v>-0.103906</c:v>
                </c:pt>
                <c:pt idx="30185">
                  <c:v>-0.111719</c:v>
                </c:pt>
                <c:pt idx="30186">
                  <c:v>-5.3906299999999997E-2</c:v>
                </c:pt>
                <c:pt idx="30187">
                  <c:v>-0.111719</c:v>
                </c:pt>
                <c:pt idx="30188">
                  <c:v>-0.122656</c:v>
                </c:pt>
                <c:pt idx="30189">
                  <c:v>-0.101562</c:v>
                </c:pt>
                <c:pt idx="30190">
                  <c:v>-8.3593799999999996E-2</c:v>
                </c:pt>
                <c:pt idx="30191">
                  <c:v>-1.7187500000000001E-2</c:v>
                </c:pt>
                <c:pt idx="30192">
                  <c:v>-8.7499999999999994E-2</c:v>
                </c:pt>
                <c:pt idx="30193">
                  <c:v>-0.15937499999999999</c:v>
                </c:pt>
                <c:pt idx="30194">
                  <c:v>-6.9531300000000004E-2</c:v>
                </c:pt>
                <c:pt idx="30195">
                  <c:v>-9.8437499999999997E-2</c:v>
                </c:pt>
                <c:pt idx="30196">
                  <c:v>-0.122656</c:v>
                </c:pt>
                <c:pt idx="30197">
                  <c:v>-0.120313</c:v>
                </c:pt>
                <c:pt idx="30198">
                  <c:v>-0.12656300000000001</c:v>
                </c:pt>
                <c:pt idx="30199">
                  <c:v>-6.4843700000000004E-2</c:v>
                </c:pt>
                <c:pt idx="30200">
                  <c:v>-0.103906</c:v>
                </c:pt>
                <c:pt idx="30201">
                  <c:v>-0.110156</c:v>
                </c:pt>
                <c:pt idx="30202">
                  <c:v>-6.7968799999999996E-2</c:v>
                </c:pt>
                <c:pt idx="30203">
                  <c:v>-9.7656199999999999E-2</c:v>
                </c:pt>
                <c:pt idx="30204">
                  <c:v>-7.3437500000000003E-2</c:v>
                </c:pt>
                <c:pt idx="30205">
                  <c:v>-5.6250000000000001E-2</c:v>
                </c:pt>
                <c:pt idx="30206">
                  <c:v>-8.7499999999999994E-2</c:v>
                </c:pt>
                <c:pt idx="30207">
                  <c:v>-7.5781299999999996E-2</c:v>
                </c:pt>
                <c:pt idx="30208">
                  <c:v>-8.59375E-2</c:v>
                </c:pt>
                <c:pt idx="30209">
                  <c:v>-9.1406299999999996E-2</c:v>
                </c:pt>
                <c:pt idx="30210">
                  <c:v>-4.5312499999999999E-2</c:v>
                </c:pt>
                <c:pt idx="30211">
                  <c:v>-8.9843800000000001E-2</c:v>
                </c:pt>
                <c:pt idx="30212">
                  <c:v>-9.375E-2</c:v>
                </c:pt>
                <c:pt idx="30213">
                  <c:v>-6.3281299999999999E-2</c:v>
                </c:pt>
                <c:pt idx="30214">
                  <c:v>-9.8437499999999997E-2</c:v>
                </c:pt>
                <c:pt idx="30215">
                  <c:v>-3.5937499999999997E-2</c:v>
                </c:pt>
                <c:pt idx="30216">
                  <c:v>-7.1093799999999999E-2</c:v>
                </c:pt>
                <c:pt idx="30217">
                  <c:v>-0.109375</c:v>
                </c:pt>
                <c:pt idx="30218">
                  <c:v>-3.0468800000000001E-2</c:v>
                </c:pt>
                <c:pt idx="30219">
                  <c:v>-8.6718799999999999E-2</c:v>
                </c:pt>
                <c:pt idx="30220">
                  <c:v>-0.139844</c:v>
                </c:pt>
                <c:pt idx="30221">
                  <c:v>-0.10546899999999999</c:v>
                </c:pt>
                <c:pt idx="30222">
                  <c:v>-7.3437500000000003E-2</c:v>
                </c:pt>
                <c:pt idx="30223">
                  <c:v>1.0156200000000001E-2</c:v>
                </c:pt>
                <c:pt idx="30224">
                  <c:v>-1.5625E-2</c:v>
                </c:pt>
                <c:pt idx="30225">
                  <c:v>-0.125781</c:v>
                </c:pt>
                <c:pt idx="30226">
                  <c:v>-0.108594</c:v>
                </c:pt>
                <c:pt idx="30227">
                  <c:v>-0.114063</c:v>
                </c:pt>
                <c:pt idx="30228">
                  <c:v>-4.3749999999999997E-2</c:v>
                </c:pt>
                <c:pt idx="30229">
                  <c:v>-4.2968800000000001E-2</c:v>
                </c:pt>
                <c:pt idx="30230">
                  <c:v>-0.13437499999999999</c:v>
                </c:pt>
                <c:pt idx="30231">
                  <c:v>-0.10781200000000001</c:v>
                </c:pt>
                <c:pt idx="30232">
                  <c:v>-5.7812500000000003E-2</c:v>
                </c:pt>
                <c:pt idx="30233">
                  <c:v>-3.5937499999999997E-2</c:v>
                </c:pt>
                <c:pt idx="30234">
                  <c:v>3.90625E-3</c:v>
                </c:pt>
                <c:pt idx="30235">
                  <c:v>-3.4375000000000003E-2</c:v>
                </c:pt>
                <c:pt idx="30236">
                  <c:v>-4.2968800000000001E-2</c:v>
                </c:pt>
                <c:pt idx="30237">
                  <c:v>-4.2968800000000001E-2</c:v>
                </c:pt>
                <c:pt idx="30238">
                  <c:v>-6.25E-2</c:v>
                </c:pt>
                <c:pt idx="30239">
                  <c:v>-0.15468699999999999</c:v>
                </c:pt>
                <c:pt idx="30240">
                  <c:v>-0.13750000000000001</c:v>
                </c:pt>
                <c:pt idx="30241">
                  <c:v>-7.3437500000000003E-2</c:v>
                </c:pt>
                <c:pt idx="30242">
                  <c:v>-7.4218800000000001E-2</c:v>
                </c:pt>
                <c:pt idx="30243">
                  <c:v>-9.6093700000000004E-2</c:v>
                </c:pt>
                <c:pt idx="30244">
                  <c:v>-8.0468700000000004E-2</c:v>
                </c:pt>
                <c:pt idx="30245">
                  <c:v>-5.7031199999999997E-2</c:v>
                </c:pt>
                <c:pt idx="30246">
                  <c:v>-7.1093799999999999E-2</c:v>
                </c:pt>
                <c:pt idx="30247">
                  <c:v>-7.6562500000000006E-2</c:v>
                </c:pt>
                <c:pt idx="30248">
                  <c:v>-7.5781299999999996E-2</c:v>
                </c:pt>
                <c:pt idx="30249">
                  <c:v>-6.6406199999999999E-2</c:v>
                </c:pt>
                <c:pt idx="30250">
                  <c:v>-1.8749999999999999E-2</c:v>
                </c:pt>
                <c:pt idx="30251">
                  <c:v>-7.8906299999999999E-2</c:v>
                </c:pt>
                <c:pt idx="30252">
                  <c:v>-9.2968800000000004E-2</c:v>
                </c:pt>
                <c:pt idx="30253">
                  <c:v>-8.4375000000000006E-2</c:v>
                </c:pt>
                <c:pt idx="30254">
                  <c:v>-6.7968799999999996E-2</c:v>
                </c:pt>
                <c:pt idx="30255">
                  <c:v>-2.4218799999999999E-2</c:v>
                </c:pt>
                <c:pt idx="30256">
                  <c:v>-1.6406299999999999E-2</c:v>
                </c:pt>
                <c:pt idx="30257">
                  <c:v>-0.1</c:v>
                </c:pt>
                <c:pt idx="30258">
                  <c:v>-6.7187499999999997E-2</c:v>
                </c:pt>
                <c:pt idx="30259">
                  <c:v>-0.11093799999999999</c:v>
                </c:pt>
                <c:pt idx="30260">
                  <c:v>-0.117188</c:v>
                </c:pt>
                <c:pt idx="30261">
                  <c:v>-9.375E-2</c:v>
                </c:pt>
                <c:pt idx="30262">
                  <c:v>-8.7499999999999994E-2</c:v>
                </c:pt>
                <c:pt idx="30263">
                  <c:v>-1.9531199999999999E-2</c:v>
                </c:pt>
                <c:pt idx="30264">
                  <c:v>-4.9218699999999997E-2</c:v>
                </c:pt>
                <c:pt idx="30265">
                  <c:v>-0.114844</c:v>
                </c:pt>
                <c:pt idx="30266">
                  <c:v>-5.6250000000000001E-2</c:v>
                </c:pt>
                <c:pt idx="30267">
                  <c:v>-8.5156300000000004E-2</c:v>
                </c:pt>
                <c:pt idx="30268">
                  <c:v>-0.110156</c:v>
                </c:pt>
                <c:pt idx="30269">
                  <c:v>-9.5312499999999994E-2</c:v>
                </c:pt>
                <c:pt idx="30270">
                  <c:v>-5.6250000000000001E-2</c:v>
                </c:pt>
                <c:pt idx="30271">
                  <c:v>-2.2656300000000001E-2</c:v>
                </c:pt>
                <c:pt idx="30272">
                  <c:v>-6.9531300000000004E-2</c:v>
                </c:pt>
                <c:pt idx="30273">
                  <c:v>-0.130469</c:v>
                </c:pt>
                <c:pt idx="30274">
                  <c:v>-4.4531300000000003E-2</c:v>
                </c:pt>
                <c:pt idx="30275">
                  <c:v>-0.117969</c:v>
                </c:pt>
                <c:pt idx="30276">
                  <c:v>-0.14453099999999999</c:v>
                </c:pt>
                <c:pt idx="30277">
                  <c:v>-0.11562500000000001</c:v>
                </c:pt>
                <c:pt idx="30278">
                  <c:v>-7.03125E-2</c:v>
                </c:pt>
                <c:pt idx="30279">
                  <c:v>-5.8593800000000001E-2</c:v>
                </c:pt>
                <c:pt idx="30280">
                  <c:v>-7.5781299999999996E-2</c:v>
                </c:pt>
                <c:pt idx="30281">
                  <c:v>-0.11093799999999999</c:v>
                </c:pt>
                <c:pt idx="30282">
                  <c:v>-5.46875E-2</c:v>
                </c:pt>
                <c:pt idx="30283">
                  <c:v>-9.2187500000000006E-2</c:v>
                </c:pt>
                <c:pt idx="30284">
                  <c:v>-0.12109399999999999</c:v>
                </c:pt>
                <c:pt idx="30285">
                  <c:v>-0.100781</c:v>
                </c:pt>
                <c:pt idx="30286">
                  <c:v>-5.7812500000000003E-2</c:v>
                </c:pt>
                <c:pt idx="30287">
                  <c:v>-3.90625E-2</c:v>
                </c:pt>
                <c:pt idx="30288">
                  <c:v>-7.4218800000000001E-2</c:v>
                </c:pt>
                <c:pt idx="30289">
                  <c:v>-0.12343700000000001</c:v>
                </c:pt>
                <c:pt idx="30290">
                  <c:v>-4.8437500000000001E-2</c:v>
                </c:pt>
                <c:pt idx="30291">
                  <c:v>-6.7968799999999996E-2</c:v>
                </c:pt>
                <c:pt idx="30292">
                  <c:v>-9.7656199999999999E-2</c:v>
                </c:pt>
                <c:pt idx="30293">
                  <c:v>-0.110156</c:v>
                </c:pt>
                <c:pt idx="30294">
                  <c:v>-3.2031299999999999E-2</c:v>
                </c:pt>
                <c:pt idx="30295">
                  <c:v>-6.0937499999999999E-2</c:v>
                </c:pt>
                <c:pt idx="30296">
                  <c:v>-9.5312499999999994E-2</c:v>
                </c:pt>
                <c:pt idx="30297">
                  <c:v>-0.125781</c:v>
                </c:pt>
                <c:pt idx="30298">
                  <c:v>-8.7499999999999994E-2</c:v>
                </c:pt>
                <c:pt idx="30299">
                  <c:v>-7.2656200000000004E-2</c:v>
                </c:pt>
                <c:pt idx="30300">
                  <c:v>-0.145313</c:v>
                </c:pt>
                <c:pt idx="30301">
                  <c:v>-9.6875000000000003E-2</c:v>
                </c:pt>
                <c:pt idx="30302">
                  <c:v>-2.5000000000000001E-2</c:v>
                </c:pt>
                <c:pt idx="30303">
                  <c:v>-6.6406199999999999E-2</c:v>
                </c:pt>
                <c:pt idx="30304">
                  <c:v>-6.0937499999999999E-2</c:v>
                </c:pt>
                <c:pt idx="30305">
                  <c:v>-0.12109399999999999</c:v>
                </c:pt>
                <c:pt idx="30306">
                  <c:v>-8.7499999999999994E-2</c:v>
                </c:pt>
                <c:pt idx="30307">
                  <c:v>-2.1093799999999999E-2</c:v>
                </c:pt>
                <c:pt idx="30308">
                  <c:v>-0.121875</c:v>
                </c:pt>
                <c:pt idx="30309">
                  <c:v>-0.12343700000000001</c:v>
                </c:pt>
                <c:pt idx="30310">
                  <c:v>-1.2500000000000001E-2</c:v>
                </c:pt>
                <c:pt idx="30311">
                  <c:v>-1.4843800000000001E-2</c:v>
                </c:pt>
                <c:pt idx="30312">
                  <c:v>-3.8281299999999997E-2</c:v>
                </c:pt>
                <c:pt idx="30313">
                  <c:v>-0.12343700000000001</c:v>
                </c:pt>
                <c:pt idx="30314">
                  <c:v>-0.10625</c:v>
                </c:pt>
                <c:pt idx="30315">
                  <c:v>-5.1562499999999997E-2</c:v>
                </c:pt>
                <c:pt idx="30316">
                  <c:v>-9.6875000000000003E-2</c:v>
                </c:pt>
                <c:pt idx="30317">
                  <c:v>-9.5312499999999994E-2</c:v>
                </c:pt>
                <c:pt idx="30318">
                  <c:v>-6.3281299999999999E-2</c:v>
                </c:pt>
                <c:pt idx="30319">
                  <c:v>-4.9218699999999997E-2</c:v>
                </c:pt>
                <c:pt idx="30320">
                  <c:v>-4.1406199999999997E-2</c:v>
                </c:pt>
                <c:pt idx="30321">
                  <c:v>9.3749999999999997E-3</c:v>
                </c:pt>
                <c:pt idx="30322">
                  <c:v>-3.3593699999999997E-2</c:v>
                </c:pt>
                <c:pt idx="30323">
                  <c:v>-9.1406299999999996E-2</c:v>
                </c:pt>
                <c:pt idx="30324">
                  <c:v>-0.14374999999999999</c:v>
                </c:pt>
                <c:pt idx="30325">
                  <c:v>-8.6718799999999999E-2</c:v>
                </c:pt>
                <c:pt idx="30326">
                  <c:v>-6.2500000000000003E-3</c:v>
                </c:pt>
                <c:pt idx="30327">
                  <c:v>-1.5625000000000001E-3</c:v>
                </c:pt>
                <c:pt idx="30328">
                  <c:v>-0.17812500000000001</c:v>
                </c:pt>
                <c:pt idx="30329">
                  <c:v>-0.166406</c:v>
                </c:pt>
                <c:pt idx="30330">
                  <c:v>-6.8750000000000006E-2</c:v>
                </c:pt>
                <c:pt idx="30331">
                  <c:v>0</c:v>
                </c:pt>
                <c:pt idx="30332">
                  <c:v>-6.0937499999999999E-2</c:v>
                </c:pt>
                <c:pt idx="30333">
                  <c:v>-0.111719</c:v>
                </c:pt>
                <c:pt idx="30334">
                  <c:v>-0.135938</c:v>
                </c:pt>
                <c:pt idx="30335">
                  <c:v>-0.13281200000000001</c:v>
                </c:pt>
                <c:pt idx="30336">
                  <c:v>-3.3593699999999997E-2</c:v>
                </c:pt>
                <c:pt idx="30337">
                  <c:v>-1.5625000000000001E-3</c:v>
                </c:pt>
                <c:pt idx="30338">
                  <c:v>-0.111719</c:v>
                </c:pt>
                <c:pt idx="30339">
                  <c:v>-8.6718799999999999E-2</c:v>
                </c:pt>
                <c:pt idx="30340">
                  <c:v>-0.1125</c:v>
                </c:pt>
                <c:pt idx="30341">
                  <c:v>-7.1093799999999999E-2</c:v>
                </c:pt>
                <c:pt idx="30342">
                  <c:v>-0.110156</c:v>
                </c:pt>
                <c:pt idx="30343">
                  <c:v>-9.8437499999999997E-2</c:v>
                </c:pt>
                <c:pt idx="30344">
                  <c:v>-6.4843700000000004E-2</c:v>
                </c:pt>
                <c:pt idx="30345">
                  <c:v>-7.2656200000000004E-2</c:v>
                </c:pt>
                <c:pt idx="30346">
                  <c:v>-8.59375E-2</c:v>
                </c:pt>
                <c:pt idx="30347">
                  <c:v>-9.7656199999999999E-2</c:v>
                </c:pt>
                <c:pt idx="30348">
                  <c:v>-7.1093799999999999E-2</c:v>
                </c:pt>
                <c:pt idx="30349">
                  <c:v>-9.4531299999999999E-2</c:v>
                </c:pt>
                <c:pt idx="30350">
                  <c:v>-0.10781200000000001</c:v>
                </c:pt>
                <c:pt idx="30351">
                  <c:v>-0.11328100000000001</c:v>
                </c:pt>
                <c:pt idx="30352">
                  <c:v>-9.5312499999999994E-2</c:v>
                </c:pt>
                <c:pt idx="30353">
                  <c:v>-0.1125</c:v>
                </c:pt>
                <c:pt idx="30354">
                  <c:v>-5.3124999999999999E-2</c:v>
                </c:pt>
                <c:pt idx="30355">
                  <c:v>-6.9531300000000004E-2</c:v>
                </c:pt>
                <c:pt idx="30356">
                  <c:v>-0.108594</c:v>
                </c:pt>
                <c:pt idx="30357">
                  <c:v>-0.13203100000000001</c:v>
                </c:pt>
                <c:pt idx="30358">
                  <c:v>-7.2656200000000004E-2</c:v>
                </c:pt>
                <c:pt idx="30359">
                  <c:v>-9.1406299999999996E-2</c:v>
                </c:pt>
                <c:pt idx="30360">
                  <c:v>-0.114063</c:v>
                </c:pt>
                <c:pt idx="30361">
                  <c:v>-0.10781200000000001</c:v>
                </c:pt>
                <c:pt idx="30362">
                  <c:v>-8.59375E-2</c:v>
                </c:pt>
                <c:pt idx="30363">
                  <c:v>-8.6718799999999999E-2</c:v>
                </c:pt>
                <c:pt idx="30364">
                  <c:v>-8.9843800000000001E-2</c:v>
                </c:pt>
                <c:pt idx="30365">
                  <c:v>-0.11562500000000001</c:v>
                </c:pt>
                <c:pt idx="30366">
                  <c:v>-9.1406299999999996E-2</c:v>
                </c:pt>
                <c:pt idx="30367">
                  <c:v>-7.8906299999999999E-2</c:v>
                </c:pt>
                <c:pt idx="30368">
                  <c:v>-0.117188</c:v>
                </c:pt>
                <c:pt idx="30369">
                  <c:v>-0.122656</c:v>
                </c:pt>
                <c:pt idx="30370">
                  <c:v>-8.0468700000000004E-2</c:v>
                </c:pt>
                <c:pt idx="30371">
                  <c:v>-5.7031199999999997E-2</c:v>
                </c:pt>
                <c:pt idx="30372">
                  <c:v>-7.4218800000000001E-2</c:v>
                </c:pt>
                <c:pt idx="30373">
                  <c:v>-9.5312499999999994E-2</c:v>
                </c:pt>
                <c:pt idx="30374">
                  <c:v>-8.3593799999999996E-2</c:v>
                </c:pt>
                <c:pt idx="30375">
                  <c:v>-7.03125E-2</c:v>
                </c:pt>
                <c:pt idx="30376">
                  <c:v>-9.7656199999999999E-2</c:v>
                </c:pt>
                <c:pt idx="30377">
                  <c:v>-0.10781200000000001</c:v>
                </c:pt>
                <c:pt idx="30378">
                  <c:v>-4.2187500000000003E-2</c:v>
                </c:pt>
                <c:pt idx="30379">
                  <c:v>-6.0937499999999999E-2</c:v>
                </c:pt>
                <c:pt idx="30380">
                  <c:v>-4.8437500000000001E-2</c:v>
                </c:pt>
                <c:pt idx="30381">
                  <c:v>-8.6718799999999999E-2</c:v>
                </c:pt>
                <c:pt idx="30382">
                  <c:v>-0.108594</c:v>
                </c:pt>
                <c:pt idx="30383">
                  <c:v>-0.1</c:v>
                </c:pt>
                <c:pt idx="30384">
                  <c:v>-8.6718799999999999E-2</c:v>
                </c:pt>
                <c:pt idx="30385">
                  <c:v>-8.3593799999999996E-2</c:v>
                </c:pt>
                <c:pt idx="30386">
                  <c:v>-5.0781199999999999E-2</c:v>
                </c:pt>
                <c:pt idx="30387">
                  <c:v>-4.9218699999999997E-2</c:v>
                </c:pt>
                <c:pt idx="30388">
                  <c:v>-6.6406199999999999E-2</c:v>
                </c:pt>
                <c:pt idx="30389">
                  <c:v>-6.4843700000000004E-2</c:v>
                </c:pt>
                <c:pt idx="30390">
                  <c:v>-0.11093799999999999</c:v>
                </c:pt>
                <c:pt idx="30391">
                  <c:v>-0.10625</c:v>
                </c:pt>
                <c:pt idx="30392">
                  <c:v>-7.6562500000000006E-2</c:v>
                </c:pt>
                <c:pt idx="30393">
                  <c:v>-6.8750000000000006E-2</c:v>
                </c:pt>
                <c:pt idx="30394">
                  <c:v>-8.0468700000000004E-2</c:v>
                </c:pt>
                <c:pt idx="30395">
                  <c:v>-0.10312499999999999</c:v>
                </c:pt>
                <c:pt idx="30396">
                  <c:v>-9.375E-2</c:v>
                </c:pt>
                <c:pt idx="30397">
                  <c:v>2.1093799999999999E-2</c:v>
                </c:pt>
                <c:pt idx="30398">
                  <c:v>-5.3906299999999997E-2</c:v>
                </c:pt>
                <c:pt idx="30399">
                  <c:v>-0.121875</c:v>
                </c:pt>
                <c:pt idx="30400">
                  <c:v>-0.15625</c:v>
                </c:pt>
                <c:pt idx="30401">
                  <c:v>-3.2812500000000001E-2</c:v>
                </c:pt>
                <c:pt idx="30402">
                  <c:v>-7.4999999999999997E-2</c:v>
                </c:pt>
                <c:pt idx="30403">
                  <c:v>-0.12812499999999999</c:v>
                </c:pt>
                <c:pt idx="30404">
                  <c:v>-0.114844</c:v>
                </c:pt>
                <c:pt idx="30405">
                  <c:v>6.25E-2</c:v>
                </c:pt>
                <c:pt idx="30406">
                  <c:v>-3.5156199999999999E-2</c:v>
                </c:pt>
                <c:pt idx="30407">
                  <c:v>-7.1093799999999999E-2</c:v>
                </c:pt>
                <c:pt idx="30408">
                  <c:v>3.90625E-3</c:v>
                </c:pt>
                <c:pt idx="30409">
                  <c:v>-7.4999999999999997E-2</c:v>
                </c:pt>
                <c:pt idx="30410">
                  <c:v>-0.125781</c:v>
                </c:pt>
                <c:pt idx="30411">
                  <c:v>-0.15</c:v>
                </c:pt>
                <c:pt idx="30412">
                  <c:v>-4.7656299999999999E-2</c:v>
                </c:pt>
                <c:pt idx="30413">
                  <c:v>-1.40625E-2</c:v>
                </c:pt>
                <c:pt idx="30414">
                  <c:v>-0.12812499999999999</c:v>
                </c:pt>
                <c:pt idx="30415">
                  <c:v>-0.111719</c:v>
                </c:pt>
                <c:pt idx="30416">
                  <c:v>7.8125E-3</c:v>
                </c:pt>
                <c:pt idx="30417">
                  <c:v>-6.0156300000000003E-2</c:v>
                </c:pt>
                <c:pt idx="30418">
                  <c:v>1.0937499999999999E-2</c:v>
                </c:pt>
                <c:pt idx="30419">
                  <c:v>-0.13437499999999999</c:v>
                </c:pt>
                <c:pt idx="30420">
                  <c:v>-0.17031199999999999</c:v>
                </c:pt>
                <c:pt idx="30421">
                  <c:v>-9.1406299999999996E-2</c:v>
                </c:pt>
                <c:pt idx="30422">
                  <c:v>-5.7812500000000003E-2</c:v>
                </c:pt>
                <c:pt idx="30423">
                  <c:v>-7.2656200000000004E-2</c:v>
                </c:pt>
                <c:pt idx="30424">
                  <c:v>-8.7499999999999994E-2</c:v>
                </c:pt>
                <c:pt idx="30425">
                  <c:v>-9.6093700000000004E-2</c:v>
                </c:pt>
                <c:pt idx="30426">
                  <c:v>-9.375E-2</c:v>
                </c:pt>
                <c:pt idx="30427">
                  <c:v>-2.8125000000000001E-2</c:v>
                </c:pt>
                <c:pt idx="30428">
                  <c:v>-0.107031</c:v>
                </c:pt>
                <c:pt idx="30429">
                  <c:v>-0.122656</c:v>
                </c:pt>
                <c:pt idx="30430">
                  <c:v>-0.10546899999999999</c:v>
                </c:pt>
                <c:pt idx="30431">
                  <c:v>-7.7343800000000004E-2</c:v>
                </c:pt>
                <c:pt idx="30432">
                  <c:v>-6.1718799999999997E-2</c:v>
                </c:pt>
                <c:pt idx="30433">
                  <c:v>-9.375E-2</c:v>
                </c:pt>
                <c:pt idx="30434">
                  <c:v>-7.7343800000000004E-2</c:v>
                </c:pt>
                <c:pt idx="30435">
                  <c:v>-7.4999999999999997E-2</c:v>
                </c:pt>
                <c:pt idx="30436">
                  <c:v>-8.6718799999999999E-2</c:v>
                </c:pt>
                <c:pt idx="30437">
                  <c:v>-8.9062500000000003E-2</c:v>
                </c:pt>
                <c:pt idx="30438">
                  <c:v>-9.6093700000000004E-2</c:v>
                </c:pt>
                <c:pt idx="30439">
                  <c:v>-7.8906299999999999E-2</c:v>
                </c:pt>
                <c:pt idx="30440">
                  <c:v>-3.2031299999999999E-2</c:v>
                </c:pt>
                <c:pt idx="30441">
                  <c:v>-8.4375000000000006E-2</c:v>
                </c:pt>
                <c:pt idx="30442">
                  <c:v>-0.130469</c:v>
                </c:pt>
                <c:pt idx="30443">
                  <c:v>-0.103906</c:v>
                </c:pt>
                <c:pt idx="30444">
                  <c:v>-6.0156300000000003E-2</c:v>
                </c:pt>
                <c:pt idx="30445">
                  <c:v>-7.4218800000000001E-2</c:v>
                </c:pt>
                <c:pt idx="30446">
                  <c:v>-8.9062500000000003E-2</c:v>
                </c:pt>
                <c:pt idx="30447">
                  <c:v>-9.7656199999999999E-2</c:v>
                </c:pt>
                <c:pt idx="30448">
                  <c:v>-5.8593800000000001E-2</c:v>
                </c:pt>
                <c:pt idx="30449">
                  <c:v>-0.114063</c:v>
                </c:pt>
                <c:pt idx="30450">
                  <c:v>-0.11874999999999999</c:v>
                </c:pt>
                <c:pt idx="30451">
                  <c:v>-8.7499999999999994E-2</c:v>
                </c:pt>
                <c:pt idx="30452">
                  <c:v>-7.8906299999999999E-2</c:v>
                </c:pt>
                <c:pt idx="30453">
                  <c:v>-6.0937499999999999E-2</c:v>
                </c:pt>
                <c:pt idx="30454">
                  <c:v>-5.6250000000000001E-2</c:v>
                </c:pt>
                <c:pt idx="30455">
                  <c:v>-0.114844</c:v>
                </c:pt>
                <c:pt idx="30456">
                  <c:v>-9.2968800000000004E-2</c:v>
                </c:pt>
                <c:pt idx="30457">
                  <c:v>-9.2968800000000004E-2</c:v>
                </c:pt>
                <c:pt idx="30458">
                  <c:v>-8.2812499999999997E-2</c:v>
                </c:pt>
                <c:pt idx="30459">
                  <c:v>-8.8281200000000004E-2</c:v>
                </c:pt>
                <c:pt idx="30460">
                  <c:v>-7.6562500000000006E-2</c:v>
                </c:pt>
                <c:pt idx="30461">
                  <c:v>-4.0625000000000001E-2</c:v>
                </c:pt>
                <c:pt idx="30462">
                  <c:v>-6.4843700000000004E-2</c:v>
                </c:pt>
                <c:pt idx="30463">
                  <c:v>-0.114063</c:v>
                </c:pt>
                <c:pt idx="30464">
                  <c:v>-0.114844</c:v>
                </c:pt>
                <c:pt idx="30465">
                  <c:v>-8.9843800000000001E-2</c:v>
                </c:pt>
                <c:pt idx="30466">
                  <c:v>-8.2031199999999999E-2</c:v>
                </c:pt>
                <c:pt idx="30467">
                  <c:v>-8.59375E-2</c:v>
                </c:pt>
                <c:pt idx="30468">
                  <c:v>-6.7187499999999997E-2</c:v>
                </c:pt>
                <c:pt idx="30469">
                  <c:v>-3.4375000000000003E-2</c:v>
                </c:pt>
                <c:pt idx="30470">
                  <c:v>-4.6874999999999998E-3</c:v>
                </c:pt>
                <c:pt idx="30471">
                  <c:v>-8.2812499999999997E-2</c:v>
                </c:pt>
                <c:pt idx="30472">
                  <c:v>-8.9843800000000001E-2</c:v>
                </c:pt>
                <c:pt idx="30473">
                  <c:v>-7.6562500000000006E-2</c:v>
                </c:pt>
                <c:pt idx="30474">
                  <c:v>-7.1874999999999994E-2</c:v>
                </c:pt>
                <c:pt idx="30475">
                  <c:v>-6.5625000000000003E-2</c:v>
                </c:pt>
                <c:pt idx="30476">
                  <c:v>-7.3437500000000003E-2</c:v>
                </c:pt>
                <c:pt idx="30477">
                  <c:v>-4.4531300000000003E-2</c:v>
                </c:pt>
                <c:pt idx="30478">
                  <c:v>-1.4843800000000001E-2</c:v>
                </c:pt>
                <c:pt idx="30479">
                  <c:v>-6.7968799999999996E-2</c:v>
                </c:pt>
                <c:pt idx="30480">
                  <c:v>-0.101562</c:v>
                </c:pt>
                <c:pt idx="30481">
                  <c:v>-9.2187500000000006E-2</c:v>
                </c:pt>
                <c:pt idx="30482">
                  <c:v>-8.59375E-2</c:v>
                </c:pt>
                <c:pt idx="30483">
                  <c:v>-6.1718799999999997E-2</c:v>
                </c:pt>
                <c:pt idx="30484">
                  <c:v>-8.2031199999999999E-2</c:v>
                </c:pt>
                <c:pt idx="30485">
                  <c:v>-5.3124999999999999E-2</c:v>
                </c:pt>
                <c:pt idx="30486">
                  <c:v>-2.2656300000000001E-2</c:v>
                </c:pt>
                <c:pt idx="30487">
                  <c:v>-0.11562500000000001</c:v>
                </c:pt>
                <c:pt idx="30488">
                  <c:v>-0.12890599999999999</c:v>
                </c:pt>
                <c:pt idx="30489">
                  <c:v>-8.7499999999999994E-2</c:v>
                </c:pt>
                <c:pt idx="30490">
                  <c:v>-0.11874999999999999</c:v>
                </c:pt>
                <c:pt idx="30491">
                  <c:v>-8.9843800000000001E-2</c:v>
                </c:pt>
                <c:pt idx="30492">
                  <c:v>-9.0624999999999997E-2</c:v>
                </c:pt>
                <c:pt idx="30493">
                  <c:v>-6.1718799999999997E-2</c:v>
                </c:pt>
                <c:pt idx="30494">
                  <c:v>-2.8125000000000001E-2</c:v>
                </c:pt>
                <c:pt idx="30495">
                  <c:v>-7.4218800000000001E-2</c:v>
                </c:pt>
                <c:pt idx="30496">
                  <c:v>-0.119531</c:v>
                </c:pt>
                <c:pt idx="30497">
                  <c:v>-8.0468700000000004E-2</c:v>
                </c:pt>
                <c:pt idx="30498">
                  <c:v>-0.11562500000000001</c:v>
                </c:pt>
                <c:pt idx="30499">
                  <c:v>-7.8125E-2</c:v>
                </c:pt>
                <c:pt idx="30500">
                  <c:v>-8.8281200000000004E-2</c:v>
                </c:pt>
                <c:pt idx="30501">
                  <c:v>-8.9062500000000003E-2</c:v>
                </c:pt>
                <c:pt idx="30502">
                  <c:v>-2.2656300000000001E-2</c:v>
                </c:pt>
                <c:pt idx="30503">
                  <c:v>-2.9687499999999999E-2</c:v>
                </c:pt>
                <c:pt idx="30504">
                  <c:v>-6.7968799999999996E-2</c:v>
                </c:pt>
                <c:pt idx="30505">
                  <c:v>-7.4218800000000001E-2</c:v>
                </c:pt>
                <c:pt idx="30506">
                  <c:v>-0.140625</c:v>
                </c:pt>
                <c:pt idx="30507">
                  <c:v>-5.46875E-2</c:v>
                </c:pt>
                <c:pt idx="30508">
                  <c:v>-2.2656300000000001E-2</c:v>
                </c:pt>
                <c:pt idx="30509">
                  <c:v>-8.5156300000000004E-2</c:v>
                </c:pt>
                <c:pt idx="30510">
                  <c:v>-0.13750000000000001</c:v>
                </c:pt>
                <c:pt idx="30511">
                  <c:v>-9.0624999999999997E-2</c:v>
                </c:pt>
                <c:pt idx="30512">
                  <c:v>-8.5156300000000004E-2</c:v>
                </c:pt>
                <c:pt idx="30513">
                  <c:v>3.8281200000000001E-2</c:v>
                </c:pt>
                <c:pt idx="30514">
                  <c:v>-5.4687499999999997E-3</c:v>
                </c:pt>
                <c:pt idx="30515">
                  <c:v>-4.8437500000000001E-2</c:v>
                </c:pt>
                <c:pt idx="30516">
                  <c:v>9.9218799999999996E-2</c:v>
                </c:pt>
                <c:pt idx="30517">
                  <c:v>-3.7499999999999999E-2</c:v>
                </c:pt>
                <c:pt idx="30518">
                  <c:v>-0.22187499999999999</c:v>
                </c:pt>
                <c:pt idx="30519">
                  <c:v>-0.20937500000000001</c:v>
                </c:pt>
                <c:pt idx="30520">
                  <c:v>-0.10625</c:v>
                </c:pt>
                <c:pt idx="30521">
                  <c:v>5.8593800000000001E-2</c:v>
                </c:pt>
                <c:pt idx="30522">
                  <c:v>7.0312500000000002E-3</c:v>
                </c:pt>
                <c:pt idx="30523">
                  <c:v>-0.130469</c:v>
                </c:pt>
                <c:pt idx="30524">
                  <c:v>-0.139844</c:v>
                </c:pt>
                <c:pt idx="30525">
                  <c:v>-0.109375</c:v>
                </c:pt>
                <c:pt idx="30526">
                  <c:v>-7.8125E-2</c:v>
                </c:pt>
                <c:pt idx="30527">
                  <c:v>-8.9843800000000001E-2</c:v>
                </c:pt>
                <c:pt idx="30528">
                  <c:v>-9.375E-2</c:v>
                </c:pt>
                <c:pt idx="30529">
                  <c:v>-7.3437500000000003E-2</c:v>
                </c:pt>
                <c:pt idx="30530">
                  <c:v>-7.8125E-2</c:v>
                </c:pt>
                <c:pt idx="30531">
                  <c:v>-0.1</c:v>
                </c:pt>
                <c:pt idx="30532">
                  <c:v>-0.100781</c:v>
                </c:pt>
                <c:pt idx="30533">
                  <c:v>-9.8437499999999997E-2</c:v>
                </c:pt>
                <c:pt idx="30534">
                  <c:v>-8.6718799999999999E-2</c:v>
                </c:pt>
                <c:pt idx="30535">
                  <c:v>-8.3593799999999996E-2</c:v>
                </c:pt>
                <c:pt idx="30536">
                  <c:v>-8.59375E-2</c:v>
                </c:pt>
                <c:pt idx="30537">
                  <c:v>-6.7187499999999997E-2</c:v>
                </c:pt>
                <c:pt idx="30538">
                  <c:v>-8.4375000000000006E-2</c:v>
                </c:pt>
                <c:pt idx="30539">
                  <c:v>-4.9218699999999997E-2</c:v>
                </c:pt>
                <c:pt idx="30540">
                  <c:v>-6.25E-2</c:v>
                </c:pt>
                <c:pt idx="30541">
                  <c:v>-0.119531</c:v>
                </c:pt>
                <c:pt idx="30542">
                  <c:v>-8.3593799999999996E-2</c:v>
                </c:pt>
                <c:pt idx="30543">
                  <c:v>-7.4218800000000001E-2</c:v>
                </c:pt>
                <c:pt idx="30544">
                  <c:v>-7.4999999999999997E-2</c:v>
                </c:pt>
                <c:pt idx="30545">
                  <c:v>-8.2812499999999997E-2</c:v>
                </c:pt>
                <c:pt idx="30546">
                  <c:v>-6.7187499999999997E-2</c:v>
                </c:pt>
                <c:pt idx="30547">
                  <c:v>-2.4218799999999999E-2</c:v>
                </c:pt>
                <c:pt idx="30548">
                  <c:v>-6.5625000000000003E-2</c:v>
                </c:pt>
                <c:pt idx="30549">
                  <c:v>-7.2656200000000004E-2</c:v>
                </c:pt>
                <c:pt idx="30550">
                  <c:v>-7.03125E-2</c:v>
                </c:pt>
                <c:pt idx="30551">
                  <c:v>-7.1093799999999999E-2</c:v>
                </c:pt>
                <c:pt idx="30552">
                  <c:v>-6.9531300000000004E-2</c:v>
                </c:pt>
                <c:pt idx="30553">
                  <c:v>-7.2656200000000004E-2</c:v>
                </c:pt>
                <c:pt idx="30554">
                  <c:v>-5.1562499999999997E-2</c:v>
                </c:pt>
                <c:pt idx="30555">
                  <c:v>-6.7968799999999996E-2</c:v>
                </c:pt>
                <c:pt idx="30556">
                  <c:v>-8.0468700000000004E-2</c:v>
                </c:pt>
                <c:pt idx="30557">
                  <c:v>-9.6875000000000003E-2</c:v>
                </c:pt>
                <c:pt idx="30558">
                  <c:v>-0.10781200000000001</c:v>
                </c:pt>
                <c:pt idx="30559">
                  <c:v>-9.6875000000000003E-2</c:v>
                </c:pt>
                <c:pt idx="30560">
                  <c:v>-8.3593799999999996E-2</c:v>
                </c:pt>
                <c:pt idx="30561">
                  <c:v>-6.7187499999999997E-2</c:v>
                </c:pt>
                <c:pt idx="30562">
                  <c:v>-4.3749999999999997E-2</c:v>
                </c:pt>
                <c:pt idx="30563">
                  <c:v>-0.125</c:v>
                </c:pt>
                <c:pt idx="30564">
                  <c:v>-0.119531</c:v>
                </c:pt>
                <c:pt idx="30565">
                  <c:v>-8.8281200000000004E-2</c:v>
                </c:pt>
                <c:pt idx="30566">
                  <c:v>-8.2812499999999997E-2</c:v>
                </c:pt>
                <c:pt idx="30567">
                  <c:v>-6.4843700000000004E-2</c:v>
                </c:pt>
                <c:pt idx="30568">
                  <c:v>-4.8437500000000001E-2</c:v>
                </c:pt>
                <c:pt idx="30569">
                  <c:v>-3.90625E-2</c:v>
                </c:pt>
                <c:pt idx="30570">
                  <c:v>-3.90625E-2</c:v>
                </c:pt>
                <c:pt idx="30571">
                  <c:v>-0.100781</c:v>
                </c:pt>
                <c:pt idx="30572">
                  <c:v>-9.6875000000000003E-2</c:v>
                </c:pt>
                <c:pt idx="30573">
                  <c:v>-7.7343800000000004E-2</c:v>
                </c:pt>
                <c:pt idx="30574">
                  <c:v>-9.6875000000000003E-2</c:v>
                </c:pt>
                <c:pt idx="30575">
                  <c:v>-6.9531300000000004E-2</c:v>
                </c:pt>
                <c:pt idx="30576">
                  <c:v>-7.3437500000000003E-2</c:v>
                </c:pt>
                <c:pt idx="30577">
                  <c:v>-0.125781</c:v>
                </c:pt>
                <c:pt idx="30578">
                  <c:v>-0.10312499999999999</c:v>
                </c:pt>
                <c:pt idx="30579">
                  <c:v>-9.8437499999999997E-2</c:v>
                </c:pt>
                <c:pt idx="30580">
                  <c:v>-9.6093700000000004E-2</c:v>
                </c:pt>
                <c:pt idx="30581">
                  <c:v>-9.375E-2</c:v>
                </c:pt>
                <c:pt idx="30582">
                  <c:v>-8.4375000000000006E-2</c:v>
                </c:pt>
                <c:pt idx="30583">
                  <c:v>-3.2031299999999999E-2</c:v>
                </c:pt>
                <c:pt idx="30584">
                  <c:v>-6.9531300000000004E-2</c:v>
                </c:pt>
                <c:pt idx="30585">
                  <c:v>-0.11562500000000001</c:v>
                </c:pt>
                <c:pt idx="30586">
                  <c:v>-9.375E-2</c:v>
                </c:pt>
                <c:pt idx="30587">
                  <c:v>-9.8437499999999997E-2</c:v>
                </c:pt>
                <c:pt idx="30588">
                  <c:v>-8.4375000000000006E-2</c:v>
                </c:pt>
                <c:pt idx="30589">
                  <c:v>-0.10546899999999999</c:v>
                </c:pt>
                <c:pt idx="30590">
                  <c:v>-5.7812500000000003E-2</c:v>
                </c:pt>
                <c:pt idx="30591">
                  <c:v>-7.4218800000000001E-2</c:v>
                </c:pt>
                <c:pt idx="30592">
                  <c:v>-0.101562</c:v>
                </c:pt>
                <c:pt idx="30593">
                  <c:v>-7.2656200000000004E-2</c:v>
                </c:pt>
                <c:pt idx="30594">
                  <c:v>-9.6093700000000004E-2</c:v>
                </c:pt>
                <c:pt idx="30595">
                  <c:v>-0.12343700000000001</c:v>
                </c:pt>
                <c:pt idx="30596">
                  <c:v>-0.114063</c:v>
                </c:pt>
                <c:pt idx="30597">
                  <c:v>-7.8906299999999999E-2</c:v>
                </c:pt>
                <c:pt idx="30598">
                  <c:v>-7.7343800000000004E-2</c:v>
                </c:pt>
                <c:pt idx="30599">
                  <c:v>-6.9531300000000004E-2</c:v>
                </c:pt>
                <c:pt idx="30600">
                  <c:v>-8.4375000000000006E-2</c:v>
                </c:pt>
                <c:pt idx="30601">
                  <c:v>-5.6250000000000001E-2</c:v>
                </c:pt>
                <c:pt idx="30602">
                  <c:v>-7.5781299999999996E-2</c:v>
                </c:pt>
                <c:pt idx="30603">
                  <c:v>-0.114063</c:v>
                </c:pt>
                <c:pt idx="30604">
                  <c:v>-8.5156300000000004E-2</c:v>
                </c:pt>
                <c:pt idx="30605">
                  <c:v>-7.1874999999999994E-2</c:v>
                </c:pt>
                <c:pt idx="30606">
                  <c:v>-8.7499999999999994E-2</c:v>
                </c:pt>
                <c:pt idx="30607">
                  <c:v>-9.5312499999999994E-2</c:v>
                </c:pt>
                <c:pt idx="30608">
                  <c:v>-0.11093799999999999</c:v>
                </c:pt>
                <c:pt idx="30609">
                  <c:v>-8.2031199999999999E-2</c:v>
                </c:pt>
                <c:pt idx="30610">
                  <c:v>-0.10625</c:v>
                </c:pt>
                <c:pt idx="30611">
                  <c:v>-0.10546899999999999</c:v>
                </c:pt>
                <c:pt idx="30612">
                  <c:v>-7.2656200000000004E-2</c:v>
                </c:pt>
                <c:pt idx="30613">
                  <c:v>-7.8906299999999999E-2</c:v>
                </c:pt>
                <c:pt idx="30614">
                  <c:v>-0.114063</c:v>
                </c:pt>
                <c:pt idx="30615">
                  <c:v>-9.7656199999999999E-2</c:v>
                </c:pt>
                <c:pt idx="30616">
                  <c:v>-9.1406299999999996E-2</c:v>
                </c:pt>
                <c:pt idx="30617">
                  <c:v>-8.59375E-2</c:v>
                </c:pt>
                <c:pt idx="30618">
                  <c:v>-9.8437499999999997E-2</c:v>
                </c:pt>
                <c:pt idx="30619">
                  <c:v>-8.9062500000000003E-2</c:v>
                </c:pt>
                <c:pt idx="30620">
                  <c:v>-7.03125E-2</c:v>
                </c:pt>
                <c:pt idx="30621">
                  <c:v>-6.7187499999999997E-2</c:v>
                </c:pt>
                <c:pt idx="30622">
                  <c:v>-7.4218800000000001E-2</c:v>
                </c:pt>
                <c:pt idx="30623">
                  <c:v>-0.109375</c:v>
                </c:pt>
                <c:pt idx="30624">
                  <c:v>-8.9062500000000003E-2</c:v>
                </c:pt>
                <c:pt idx="30625">
                  <c:v>-4.0625000000000001E-2</c:v>
                </c:pt>
                <c:pt idx="30626">
                  <c:v>-9.6875000000000003E-2</c:v>
                </c:pt>
                <c:pt idx="30627">
                  <c:v>-0.110156</c:v>
                </c:pt>
                <c:pt idx="30628">
                  <c:v>-8.2812499999999997E-2</c:v>
                </c:pt>
                <c:pt idx="30629">
                  <c:v>-3.2812500000000001E-2</c:v>
                </c:pt>
                <c:pt idx="30630">
                  <c:v>1.7968700000000001E-2</c:v>
                </c:pt>
                <c:pt idx="30631">
                  <c:v>-5.9374999999999997E-2</c:v>
                </c:pt>
                <c:pt idx="30632">
                  <c:v>-0.119531</c:v>
                </c:pt>
                <c:pt idx="30633">
                  <c:v>-8.59375E-2</c:v>
                </c:pt>
                <c:pt idx="30634">
                  <c:v>-3.3593699999999997E-2</c:v>
                </c:pt>
                <c:pt idx="30635">
                  <c:v>-0.114063</c:v>
                </c:pt>
                <c:pt idx="30636">
                  <c:v>-0.125781</c:v>
                </c:pt>
                <c:pt idx="30637">
                  <c:v>-7.03125E-2</c:v>
                </c:pt>
                <c:pt idx="30638">
                  <c:v>1.5625000000000001E-3</c:v>
                </c:pt>
                <c:pt idx="30639">
                  <c:v>-3.2031299999999999E-2</c:v>
                </c:pt>
                <c:pt idx="30640">
                  <c:v>-8.5937500000000007E-3</c:v>
                </c:pt>
                <c:pt idx="30641">
                  <c:v>2.3437499999999999E-3</c:v>
                </c:pt>
                <c:pt idx="30642">
                  <c:v>-9.375E-2</c:v>
                </c:pt>
                <c:pt idx="30643">
                  <c:v>-8.5156300000000004E-2</c:v>
                </c:pt>
                <c:pt idx="30644">
                  <c:v>-8.2812499999999997E-2</c:v>
                </c:pt>
                <c:pt idx="30645">
                  <c:v>2.5781200000000001E-2</c:v>
                </c:pt>
                <c:pt idx="30646">
                  <c:v>-7.8125000000000004E-4</c:v>
                </c:pt>
                <c:pt idx="30647">
                  <c:v>-0.14921899999999999</c:v>
                </c:pt>
                <c:pt idx="30648">
                  <c:v>-0.135938</c:v>
                </c:pt>
                <c:pt idx="30649">
                  <c:v>-3.1250000000000002E-3</c:v>
                </c:pt>
                <c:pt idx="30650">
                  <c:v>8.9843800000000001E-2</c:v>
                </c:pt>
                <c:pt idx="30651">
                  <c:v>2.4218699999999999E-2</c:v>
                </c:pt>
                <c:pt idx="30652">
                  <c:v>-0.15</c:v>
                </c:pt>
                <c:pt idx="30653">
                  <c:v>-0.14374999999999999</c:v>
                </c:pt>
                <c:pt idx="30654">
                  <c:v>-0.15312500000000001</c:v>
                </c:pt>
                <c:pt idx="30655">
                  <c:v>-0.166406</c:v>
                </c:pt>
                <c:pt idx="30656">
                  <c:v>-8.2812499999999997E-2</c:v>
                </c:pt>
                <c:pt idx="30657">
                  <c:v>-9.0624999999999997E-2</c:v>
                </c:pt>
                <c:pt idx="30658">
                  <c:v>-0.10312499999999999</c:v>
                </c:pt>
                <c:pt idx="30659">
                  <c:v>-9.4531299999999999E-2</c:v>
                </c:pt>
                <c:pt idx="30660">
                  <c:v>-0.10781200000000001</c:v>
                </c:pt>
                <c:pt idx="30661">
                  <c:v>-8.6718799999999999E-2</c:v>
                </c:pt>
                <c:pt idx="30662">
                  <c:v>1.48437E-2</c:v>
                </c:pt>
                <c:pt idx="30663">
                  <c:v>-0.122656</c:v>
                </c:pt>
                <c:pt idx="30664">
                  <c:v>-0.14296900000000001</c:v>
                </c:pt>
                <c:pt idx="30665">
                  <c:v>-8.9843800000000001E-2</c:v>
                </c:pt>
                <c:pt idx="30666">
                  <c:v>-5.5468799999999999E-2</c:v>
                </c:pt>
                <c:pt idx="30667">
                  <c:v>-2.8125000000000001E-2</c:v>
                </c:pt>
                <c:pt idx="30668">
                  <c:v>-4.4531300000000003E-2</c:v>
                </c:pt>
                <c:pt idx="30669">
                  <c:v>-7.9687499999999994E-2</c:v>
                </c:pt>
                <c:pt idx="30670">
                  <c:v>-5.46875E-2</c:v>
                </c:pt>
                <c:pt idx="30671">
                  <c:v>-0.114844</c:v>
                </c:pt>
                <c:pt idx="30672">
                  <c:v>-0.10312499999999999</c:v>
                </c:pt>
                <c:pt idx="30673">
                  <c:v>-7.6562500000000006E-2</c:v>
                </c:pt>
                <c:pt idx="30674">
                  <c:v>-7.3437500000000003E-2</c:v>
                </c:pt>
                <c:pt idx="30675">
                  <c:v>-1.40625E-2</c:v>
                </c:pt>
                <c:pt idx="30676">
                  <c:v>1.0937499999999999E-2</c:v>
                </c:pt>
                <c:pt idx="30677">
                  <c:v>-0.155469</c:v>
                </c:pt>
                <c:pt idx="30678">
                  <c:v>-0.124219</c:v>
                </c:pt>
                <c:pt idx="30679">
                  <c:v>-9.1406299999999996E-2</c:v>
                </c:pt>
                <c:pt idx="30680">
                  <c:v>-8.9843800000000001E-2</c:v>
                </c:pt>
                <c:pt idx="30681">
                  <c:v>-0.108594</c:v>
                </c:pt>
                <c:pt idx="30682">
                  <c:v>-7.03125E-2</c:v>
                </c:pt>
                <c:pt idx="30683">
                  <c:v>-7.0312500000000002E-3</c:v>
                </c:pt>
                <c:pt idx="30684">
                  <c:v>-1.2500000000000001E-2</c:v>
                </c:pt>
                <c:pt idx="30685">
                  <c:v>-0.14296900000000001</c:v>
                </c:pt>
                <c:pt idx="30686">
                  <c:v>-0.11874999999999999</c:v>
                </c:pt>
                <c:pt idx="30687">
                  <c:v>-9.4531299999999999E-2</c:v>
                </c:pt>
                <c:pt idx="30688">
                  <c:v>-9.6093700000000004E-2</c:v>
                </c:pt>
                <c:pt idx="30689">
                  <c:v>-7.6562500000000006E-2</c:v>
                </c:pt>
                <c:pt idx="30690">
                  <c:v>-7.1874999999999994E-2</c:v>
                </c:pt>
                <c:pt idx="30691">
                  <c:v>-2.8125000000000001E-2</c:v>
                </c:pt>
                <c:pt idx="30692">
                  <c:v>4.6874999999999998E-3</c:v>
                </c:pt>
                <c:pt idx="30693">
                  <c:v>-0.14218800000000001</c:v>
                </c:pt>
                <c:pt idx="30694">
                  <c:v>-9.0624999999999997E-2</c:v>
                </c:pt>
                <c:pt idx="30695">
                  <c:v>-4.6093799999999997E-2</c:v>
                </c:pt>
                <c:pt idx="30696">
                  <c:v>-0.102344</c:v>
                </c:pt>
                <c:pt idx="30697">
                  <c:v>-0.10625</c:v>
                </c:pt>
                <c:pt idx="30698">
                  <c:v>-9.8437499999999997E-2</c:v>
                </c:pt>
                <c:pt idx="30699">
                  <c:v>-7.1093799999999999E-2</c:v>
                </c:pt>
                <c:pt idx="30700">
                  <c:v>-4.8437500000000001E-2</c:v>
                </c:pt>
                <c:pt idx="30701">
                  <c:v>-0.130469</c:v>
                </c:pt>
                <c:pt idx="30702">
                  <c:v>-0.108594</c:v>
                </c:pt>
                <c:pt idx="30703">
                  <c:v>-7.9687499999999994E-2</c:v>
                </c:pt>
                <c:pt idx="30704">
                  <c:v>-9.6875000000000003E-2</c:v>
                </c:pt>
                <c:pt idx="30705">
                  <c:v>-0.10312499999999999</c:v>
                </c:pt>
                <c:pt idx="30706">
                  <c:v>-0.1125</c:v>
                </c:pt>
                <c:pt idx="30707">
                  <c:v>-7.5781299999999996E-2</c:v>
                </c:pt>
                <c:pt idx="30708">
                  <c:v>-3.3593699999999997E-2</c:v>
                </c:pt>
                <c:pt idx="30709">
                  <c:v>-0.103906</c:v>
                </c:pt>
                <c:pt idx="30710">
                  <c:v>-8.59375E-2</c:v>
                </c:pt>
                <c:pt idx="30711">
                  <c:v>-4.4531300000000003E-2</c:v>
                </c:pt>
                <c:pt idx="30712">
                  <c:v>-7.3437500000000003E-2</c:v>
                </c:pt>
                <c:pt idx="30713">
                  <c:v>-8.9843800000000001E-2</c:v>
                </c:pt>
                <c:pt idx="30714">
                  <c:v>-7.4999999999999997E-2</c:v>
                </c:pt>
                <c:pt idx="30715">
                  <c:v>-3.9843799999999999E-2</c:v>
                </c:pt>
                <c:pt idx="30716">
                  <c:v>6.2500000000000003E-3</c:v>
                </c:pt>
                <c:pt idx="30717">
                  <c:v>-8.2031199999999999E-2</c:v>
                </c:pt>
                <c:pt idx="30718">
                  <c:v>-5.7812500000000003E-2</c:v>
                </c:pt>
                <c:pt idx="30719">
                  <c:v>-5.46875E-2</c:v>
                </c:pt>
                <c:pt idx="30720">
                  <c:v>-8.8281200000000004E-2</c:v>
                </c:pt>
                <c:pt idx="30721">
                  <c:v>-8.2031199999999999E-2</c:v>
                </c:pt>
                <c:pt idx="30722">
                  <c:v>-5.3124999999999999E-2</c:v>
                </c:pt>
                <c:pt idx="30723">
                  <c:v>-6.4843700000000004E-2</c:v>
                </c:pt>
                <c:pt idx="30724">
                  <c:v>-2.4218799999999999E-2</c:v>
                </c:pt>
                <c:pt idx="30725">
                  <c:v>-0.11874999999999999</c:v>
                </c:pt>
                <c:pt idx="30726">
                  <c:v>-9.7656199999999999E-2</c:v>
                </c:pt>
                <c:pt idx="30727">
                  <c:v>-8.9843800000000001E-2</c:v>
                </c:pt>
                <c:pt idx="30728">
                  <c:v>-0.11093799999999999</c:v>
                </c:pt>
                <c:pt idx="30729">
                  <c:v>-8.59375E-2</c:v>
                </c:pt>
                <c:pt idx="30730">
                  <c:v>-9.0624999999999997E-2</c:v>
                </c:pt>
                <c:pt idx="30731">
                  <c:v>-3.5937499999999997E-2</c:v>
                </c:pt>
                <c:pt idx="30732">
                  <c:v>-7.8125E-3</c:v>
                </c:pt>
                <c:pt idx="30733">
                  <c:v>-1.6406299999999999E-2</c:v>
                </c:pt>
                <c:pt idx="30734">
                  <c:v>-0.12812499999999999</c:v>
                </c:pt>
                <c:pt idx="30735">
                  <c:v>-0.109375</c:v>
                </c:pt>
                <c:pt idx="30736">
                  <c:v>-7.5781299999999996E-2</c:v>
                </c:pt>
                <c:pt idx="30737">
                  <c:v>-7.8125000000000004E-4</c:v>
                </c:pt>
                <c:pt idx="30738">
                  <c:v>-9.2968800000000004E-2</c:v>
                </c:pt>
                <c:pt idx="30739">
                  <c:v>-0.102344</c:v>
                </c:pt>
                <c:pt idx="30740">
                  <c:v>4.8437500000000001E-2</c:v>
                </c:pt>
                <c:pt idx="30741">
                  <c:v>-2.4218799999999999E-2</c:v>
                </c:pt>
                <c:pt idx="30742">
                  <c:v>-3.9843799999999999E-2</c:v>
                </c:pt>
                <c:pt idx="30743">
                  <c:v>-1.0937499999999999E-2</c:v>
                </c:pt>
                <c:pt idx="30744">
                  <c:v>-6.4843700000000004E-2</c:v>
                </c:pt>
                <c:pt idx="30745">
                  <c:v>-0.13828099999999999</c:v>
                </c:pt>
                <c:pt idx="30746">
                  <c:v>-8.59375E-2</c:v>
                </c:pt>
                <c:pt idx="30747">
                  <c:v>-2.8125000000000001E-2</c:v>
                </c:pt>
                <c:pt idx="30748">
                  <c:v>-5.8593800000000001E-2</c:v>
                </c:pt>
                <c:pt idx="30749">
                  <c:v>-0.15859400000000001</c:v>
                </c:pt>
                <c:pt idx="30750">
                  <c:v>-0.12890599999999999</c:v>
                </c:pt>
                <c:pt idx="30751">
                  <c:v>-1.7968700000000001E-2</c:v>
                </c:pt>
                <c:pt idx="30752">
                  <c:v>-6.6406199999999999E-2</c:v>
                </c:pt>
                <c:pt idx="30753">
                  <c:v>-3.90625E-3</c:v>
                </c:pt>
                <c:pt idx="30754">
                  <c:v>-7.8125E-3</c:v>
                </c:pt>
                <c:pt idx="30755">
                  <c:v>-7.03125E-2</c:v>
                </c:pt>
                <c:pt idx="30756">
                  <c:v>-0.18359400000000001</c:v>
                </c:pt>
                <c:pt idx="30757">
                  <c:v>-0.14453099999999999</c:v>
                </c:pt>
                <c:pt idx="30758">
                  <c:v>1.5625000000000001E-3</c:v>
                </c:pt>
                <c:pt idx="30759">
                  <c:v>4.9218699999999997E-2</c:v>
                </c:pt>
                <c:pt idx="30760">
                  <c:v>-0.109375</c:v>
                </c:pt>
                <c:pt idx="30761">
                  <c:v>-0.15781300000000001</c:v>
                </c:pt>
                <c:pt idx="30762">
                  <c:v>-0.18984400000000001</c:v>
                </c:pt>
                <c:pt idx="30763">
                  <c:v>-0.13281200000000001</c:v>
                </c:pt>
                <c:pt idx="30764">
                  <c:v>-8.2812499999999997E-2</c:v>
                </c:pt>
                <c:pt idx="30765">
                  <c:v>-9.6093700000000004E-2</c:v>
                </c:pt>
                <c:pt idx="30766">
                  <c:v>-8.7499999999999994E-2</c:v>
                </c:pt>
                <c:pt idx="30767">
                  <c:v>-0.109375</c:v>
                </c:pt>
                <c:pt idx="30768">
                  <c:v>-0.101562</c:v>
                </c:pt>
                <c:pt idx="30769">
                  <c:v>-6.7187499999999997E-2</c:v>
                </c:pt>
                <c:pt idx="30770">
                  <c:v>-8.9062500000000003E-2</c:v>
                </c:pt>
                <c:pt idx="30771">
                  <c:v>-9.7656199999999999E-2</c:v>
                </c:pt>
                <c:pt idx="30772">
                  <c:v>-7.9687499999999994E-2</c:v>
                </c:pt>
                <c:pt idx="30773">
                  <c:v>-7.1874999999999994E-2</c:v>
                </c:pt>
                <c:pt idx="30774">
                  <c:v>-8.4375000000000006E-2</c:v>
                </c:pt>
                <c:pt idx="30775">
                  <c:v>-7.9687499999999994E-2</c:v>
                </c:pt>
                <c:pt idx="30776">
                  <c:v>-8.7499999999999994E-2</c:v>
                </c:pt>
                <c:pt idx="30777">
                  <c:v>-4.4531300000000003E-2</c:v>
                </c:pt>
                <c:pt idx="30778">
                  <c:v>-6.0937499999999999E-2</c:v>
                </c:pt>
                <c:pt idx="30779">
                  <c:v>-8.4375000000000006E-2</c:v>
                </c:pt>
                <c:pt idx="30780">
                  <c:v>-6.7187499999999997E-2</c:v>
                </c:pt>
                <c:pt idx="30781">
                  <c:v>-7.03125E-2</c:v>
                </c:pt>
                <c:pt idx="30782">
                  <c:v>-7.8906299999999999E-2</c:v>
                </c:pt>
                <c:pt idx="30783">
                  <c:v>-6.6406199999999999E-2</c:v>
                </c:pt>
                <c:pt idx="30784">
                  <c:v>-5.1562499999999997E-2</c:v>
                </c:pt>
                <c:pt idx="30785">
                  <c:v>-6.5625000000000003E-2</c:v>
                </c:pt>
                <c:pt idx="30786">
                  <c:v>-7.7343800000000004E-2</c:v>
                </c:pt>
                <c:pt idx="30787">
                  <c:v>-9.375E-2</c:v>
                </c:pt>
                <c:pt idx="30788">
                  <c:v>-9.6093700000000004E-2</c:v>
                </c:pt>
                <c:pt idx="30789">
                  <c:v>-8.9062500000000003E-2</c:v>
                </c:pt>
                <c:pt idx="30790">
                  <c:v>-7.03125E-2</c:v>
                </c:pt>
                <c:pt idx="30791">
                  <c:v>-4.6093799999999997E-2</c:v>
                </c:pt>
                <c:pt idx="30792">
                  <c:v>-5.46875E-2</c:v>
                </c:pt>
                <c:pt idx="30793">
                  <c:v>-9.5312499999999994E-2</c:v>
                </c:pt>
                <c:pt idx="30794">
                  <c:v>-7.2656200000000004E-2</c:v>
                </c:pt>
                <c:pt idx="30795">
                  <c:v>-6.9531300000000004E-2</c:v>
                </c:pt>
                <c:pt idx="30796">
                  <c:v>-0.114844</c:v>
                </c:pt>
                <c:pt idx="30797">
                  <c:v>-0.102344</c:v>
                </c:pt>
                <c:pt idx="30798">
                  <c:v>-5.7812500000000003E-2</c:v>
                </c:pt>
                <c:pt idx="30799">
                  <c:v>-4.5312499999999999E-2</c:v>
                </c:pt>
                <c:pt idx="30800">
                  <c:v>-6.7187499999999997E-2</c:v>
                </c:pt>
                <c:pt idx="30801">
                  <c:v>-0.125781</c:v>
                </c:pt>
                <c:pt idx="30802">
                  <c:v>-6.1718799999999997E-2</c:v>
                </c:pt>
                <c:pt idx="30803">
                  <c:v>-5.0781199999999999E-2</c:v>
                </c:pt>
                <c:pt idx="30804">
                  <c:v>-9.8437499999999997E-2</c:v>
                </c:pt>
                <c:pt idx="30805">
                  <c:v>-8.0468700000000004E-2</c:v>
                </c:pt>
                <c:pt idx="30806">
                  <c:v>-2.34375E-2</c:v>
                </c:pt>
                <c:pt idx="30807">
                  <c:v>7.8125E-3</c:v>
                </c:pt>
                <c:pt idx="30808">
                  <c:v>-6.7968799999999996E-2</c:v>
                </c:pt>
                <c:pt idx="30809">
                  <c:v>-0.102344</c:v>
                </c:pt>
                <c:pt idx="30810">
                  <c:v>-5.0781199999999999E-2</c:v>
                </c:pt>
                <c:pt idx="30811">
                  <c:v>-6.0156300000000003E-2</c:v>
                </c:pt>
                <c:pt idx="30812">
                  <c:v>-7.9687499999999994E-2</c:v>
                </c:pt>
                <c:pt idx="30813">
                  <c:v>-5.3124999999999999E-2</c:v>
                </c:pt>
                <c:pt idx="30814">
                  <c:v>-7.8125000000000004E-4</c:v>
                </c:pt>
                <c:pt idx="30815">
                  <c:v>1.2500000000000001E-2</c:v>
                </c:pt>
                <c:pt idx="30816">
                  <c:v>-6.6406199999999999E-2</c:v>
                </c:pt>
                <c:pt idx="30817">
                  <c:v>-0.124219</c:v>
                </c:pt>
                <c:pt idx="30818">
                  <c:v>-7.1093799999999999E-2</c:v>
                </c:pt>
                <c:pt idx="30819">
                  <c:v>-6.25E-2</c:v>
                </c:pt>
                <c:pt idx="30820">
                  <c:v>-5.3124999999999999E-2</c:v>
                </c:pt>
                <c:pt idx="30821">
                  <c:v>-4.4531300000000003E-2</c:v>
                </c:pt>
                <c:pt idx="30822">
                  <c:v>-7.3437500000000003E-2</c:v>
                </c:pt>
                <c:pt idx="30823">
                  <c:v>-3.5156199999999999E-2</c:v>
                </c:pt>
                <c:pt idx="30824">
                  <c:v>-3.9843799999999999E-2</c:v>
                </c:pt>
                <c:pt idx="30825">
                  <c:v>-4.3749999999999997E-2</c:v>
                </c:pt>
                <c:pt idx="30826">
                  <c:v>-6.8750000000000006E-2</c:v>
                </c:pt>
                <c:pt idx="30827">
                  <c:v>-0.14921899999999999</c:v>
                </c:pt>
                <c:pt idx="30828">
                  <c:v>-5.3906299999999997E-2</c:v>
                </c:pt>
                <c:pt idx="30829">
                  <c:v>-3.4375000000000003E-2</c:v>
                </c:pt>
                <c:pt idx="30830">
                  <c:v>-8.8281200000000004E-2</c:v>
                </c:pt>
                <c:pt idx="30831">
                  <c:v>-0.14765600000000001</c:v>
                </c:pt>
                <c:pt idx="30832">
                  <c:v>-8.59375E-2</c:v>
                </c:pt>
                <c:pt idx="30833">
                  <c:v>-8.8281200000000004E-2</c:v>
                </c:pt>
                <c:pt idx="30834">
                  <c:v>-3.3593699999999997E-2</c:v>
                </c:pt>
                <c:pt idx="30835">
                  <c:v>4.7656200000000003E-2</c:v>
                </c:pt>
                <c:pt idx="30836">
                  <c:v>-0.109375</c:v>
                </c:pt>
                <c:pt idx="30837">
                  <c:v>-0.10546899999999999</c:v>
                </c:pt>
                <c:pt idx="30838">
                  <c:v>-0.15781300000000001</c:v>
                </c:pt>
                <c:pt idx="30839">
                  <c:v>-0.11328100000000001</c:v>
                </c:pt>
                <c:pt idx="30840">
                  <c:v>2.1874999999999999E-2</c:v>
                </c:pt>
                <c:pt idx="30841">
                  <c:v>-7.2656200000000004E-2</c:v>
                </c:pt>
                <c:pt idx="30842">
                  <c:v>-0.14921899999999999</c:v>
                </c:pt>
                <c:pt idx="30843">
                  <c:v>-0.1</c:v>
                </c:pt>
                <c:pt idx="30844">
                  <c:v>-0.125</c:v>
                </c:pt>
                <c:pt idx="30845">
                  <c:v>-0.12109399999999999</c:v>
                </c:pt>
                <c:pt idx="30846">
                  <c:v>-7.8906299999999999E-2</c:v>
                </c:pt>
                <c:pt idx="30847">
                  <c:v>-6.6406199999999999E-2</c:v>
                </c:pt>
                <c:pt idx="30848">
                  <c:v>-9.2968800000000004E-2</c:v>
                </c:pt>
                <c:pt idx="30849">
                  <c:v>-0.110156</c:v>
                </c:pt>
                <c:pt idx="30850">
                  <c:v>-9.0624999999999997E-2</c:v>
                </c:pt>
                <c:pt idx="30851">
                  <c:v>-6.7968799999999996E-2</c:v>
                </c:pt>
                <c:pt idx="30852">
                  <c:v>-7.6562500000000006E-2</c:v>
                </c:pt>
                <c:pt idx="30853">
                  <c:v>-9.375E-2</c:v>
                </c:pt>
                <c:pt idx="30854">
                  <c:v>-9.2187500000000006E-2</c:v>
                </c:pt>
                <c:pt idx="30855">
                  <c:v>-9.0624999999999997E-2</c:v>
                </c:pt>
                <c:pt idx="30856">
                  <c:v>-8.7499999999999994E-2</c:v>
                </c:pt>
                <c:pt idx="30857">
                  <c:v>-8.8281200000000004E-2</c:v>
                </c:pt>
                <c:pt idx="30858">
                  <c:v>-8.4375000000000006E-2</c:v>
                </c:pt>
                <c:pt idx="30859">
                  <c:v>-7.6562500000000006E-2</c:v>
                </c:pt>
                <c:pt idx="30860">
                  <c:v>-9.2968800000000004E-2</c:v>
                </c:pt>
                <c:pt idx="30861">
                  <c:v>-0.102344</c:v>
                </c:pt>
                <c:pt idx="30862">
                  <c:v>-0.10781200000000001</c:v>
                </c:pt>
                <c:pt idx="30863">
                  <c:v>-8.3593799999999996E-2</c:v>
                </c:pt>
                <c:pt idx="30864">
                  <c:v>-9.4531299999999999E-2</c:v>
                </c:pt>
                <c:pt idx="30865">
                  <c:v>-7.9687499999999994E-2</c:v>
                </c:pt>
                <c:pt idx="30866">
                  <c:v>-6.5625000000000003E-2</c:v>
                </c:pt>
                <c:pt idx="30867">
                  <c:v>-8.3593799999999996E-2</c:v>
                </c:pt>
                <c:pt idx="30868">
                  <c:v>-8.0468700000000004E-2</c:v>
                </c:pt>
                <c:pt idx="30869">
                  <c:v>-0.11562500000000001</c:v>
                </c:pt>
                <c:pt idx="30870">
                  <c:v>-6.8750000000000006E-2</c:v>
                </c:pt>
                <c:pt idx="30871">
                  <c:v>-4.9218699999999997E-2</c:v>
                </c:pt>
                <c:pt idx="30872">
                  <c:v>-0.114844</c:v>
                </c:pt>
                <c:pt idx="30873">
                  <c:v>-0.110156</c:v>
                </c:pt>
                <c:pt idx="30874">
                  <c:v>-7.2656200000000004E-2</c:v>
                </c:pt>
                <c:pt idx="30875">
                  <c:v>-4.2187500000000003E-2</c:v>
                </c:pt>
                <c:pt idx="30876">
                  <c:v>-1.3281299999999999E-2</c:v>
                </c:pt>
                <c:pt idx="30877">
                  <c:v>-6.7968799999999996E-2</c:v>
                </c:pt>
                <c:pt idx="30878">
                  <c:v>-0.125781</c:v>
                </c:pt>
                <c:pt idx="30879">
                  <c:v>-0.11328100000000001</c:v>
                </c:pt>
                <c:pt idx="30880">
                  <c:v>-4.6093799999999997E-2</c:v>
                </c:pt>
                <c:pt idx="30881">
                  <c:v>2.9687499999999999E-2</c:v>
                </c:pt>
                <c:pt idx="30882">
                  <c:v>-6.25E-2</c:v>
                </c:pt>
                <c:pt idx="30883">
                  <c:v>-0.17812500000000001</c:v>
                </c:pt>
                <c:pt idx="30884">
                  <c:v>-0.117969</c:v>
                </c:pt>
                <c:pt idx="30885">
                  <c:v>6.3281199999999996E-2</c:v>
                </c:pt>
                <c:pt idx="30886">
                  <c:v>-1.0156200000000001E-2</c:v>
                </c:pt>
                <c:pt idx="30887">
                  <c:v>-8.2812499999999997E-2</c:v>
                </c:pt>
                <c:pt idx="30888">
                  <c:v>-3.3593699999999997E-2</c:v>
                </c:pt>
                <c:pt idx="30889">
                  <c:v>-0.135938</c:v>
                </c:pt>
                <c:pt idx="30890">
                  <c:v>-0.14921899999999999</c:v>
                </c:pt>
                <c:pt idx="30891">
                  <c:v>-8.4375000000000006E-2</c:v>
                </c:pt>
                <c:pt idx="30892">
                  <c:v>-6.6406199999999999E-2</c:v>
                </c:pt>
                <c:pt idx="30893">
                  <c:v>-0.110156</c:v>
                </c:pt>
                <c:pt idx="30894">
                  <c:v>-0.121875</c:v>
                </c:pt>
                <c:pt idx="30895">
                  <c:v>-0.114063</c:v>
                </c:pt>
                <c:pt idx="30896">
                  <c:v>-0.10625</c:v>
                </c:pt>
                <c:pt idx="30897">
                  <c:v>-4.8437500000000001E-2</c:v>
                </c:pt>
                <c:pt idx="30898">
                  <c:v>-8.59375E-2</c:v>
                </c:pt>
                <c:pt idx="30899">
                  <c:v>-0.12109399999999999</c:v>
                </c:pt>
                <c:pt idx="30900">
                  <c:v>-0.107031</c:v>
                </c:pt>
                <c:pt idx="30901">
                  <c:v>-9.4531299999999999E-2</c:v>
                </c:pt>
                <c:pt idx="30902">
                  <c:v>-6.0937499999999999E-2</c:v>
                </c:pt>
                <c:pt idx="30903">
                  <c:v>-1.0156200000000001E-2</c:v>
                </c:pt>
                <c:pt idx="30904">
                  <c:v>-0.120313</c:v>
                </c:pt>
                <c:pt idx="30905">
                  <c:v>-0.108594</c:v>
                </c:pt>
                <c:pt idx="30906">
                  <c:v>-8.5156300000000004E-2</c:v>
                </c:pt>
                <c:pt idx="30907">
                  <c:v>-0.104688</c:v>
                </c:pt>
                <c:pt idx="30908">
                  <c:v>-7.9687499999999994E-2</c:v>
                </c:pt>
                <c:pt idx="30909">
                  <c:v>-8.2812499999999997E-2</c:v>
                </c:pt>
                <c:pt idx="30910">
                  <c:v>-6.1718799999999997E-2</c:v>
                </c:pt>
                <c:pt idx="30911">
                  <c:v>-5.9374999999999997E-2</c:v>
                </c:pt>
                <c:pt idx="30912">
                  <c:v>-0.10312499999999999</c:v>
                </c:pt>
                <c:pt idx="30913">
                  <c:v>-9.2968800000000004E-2</c:v>
                </c:pt>
                <c:pt idx="30914">
                  <c:v>-0.102344</c:v>
                </c:pt>
                <c:pt idx="30915">
                  <c:v>-9.8437499999999997E-2</c:v>
                </c:pt>
                <c:pt idx="30916">
                  <c:v>-1.40625E-2</c:v>
                </c:pt>
                <c:pt idx="30917">
                  <c:v>-6.1718799999999997E-2</c:v>
                </c:pt>
                <c:pt idx="30918">
                  <c:v>-0.121875</c:v>
                </c:pt>
                <c:pt idx="30919">
                  <c:v>-0.108594</c:v>
                </c:pt>
                <c:pt idx="30920">
                  <c:v>-7.9687499999999994E-2</c:v>
                </c:pt>
                <c:pt idx="30921">
                  <c:v>-0.10312499999999999</c:v>
                </c:pt>
                <c:pt idx="30922">
                  <c:v>-0.110156</c:v>
                </c:pt>
                <c:pt idx="30923">
                  <c:v>-9.2968800000000004E-2</c:v>
                </c:pt>
                <c:pt idx="30924">
                  <c:v>-0.05</c:v>
                </c:pt>
                <c:pt idx="30925">
                  <c:v>-9.7656199999999999E-2</c:v>
                </c:pt>
                <c:pt idx="30926">
                  <c:v>-0.13437499999999999</c:v>
                </c:pt>
                <c:pt idx="30927">
                  <c:v>-0.108594</c:v>
                </c:pt>
                <c:pt idx="30928">
                  <c:v>-7.3437500000000003E-2</c:v>
                </c:pt>
                <c:pt idx="30929">
                  <c:v>-9.2968800000000004E-2</c:v>
                </c:pt>
                <c:pt idx="30930">
                  <c:v>-6.7187499999999997E-2</c:v>
                </c:pt>
                <c:pt idx="30931">
                  <c:v>-8.0468700000000004E-2</c:v>
                </c:pt>
                <c:pt idx="30932">
                  <c:v>-7.4999999999999997E-2</c:v>
                </c:pt>
                <c:pt idx="30933">
                  <c:v>-7.5781299999999996E-2</c:v>
                </c:pt>
                <c:pt idx="30934">
                  <c:v>-8.4375000000000006E-2</c:v>
                </c:pt>
                <c:pt idx="30935">
                  <c:v>-8.2031199999999999E-2</c:v>
                </c:pt>
                <c:pt idx="30936">
                  <c:v>-8.9062500000000003E-2</c:v>
                </c:pt>
                <c:pt idx="30937">
                  <c:v>-7.6562500000000006E-2</c:v>
                </c:pt>
                <c:pt idx="30938">
                  <c:v>-5.7031199999999997E-2</c:v>
                </c:pt>
                <c:pt idx="30939">
                  <c:v>-8.2812499999999997E-2</c:v>
                </c:pt>
                <c:pt idx="30940">
                  <c:v>-9.6875000000000003E-2</c:v>
                </c:pt>
                <c:pt idx="30941">
                  <c:v>-8.0468700000000004E-2</c:v>
                </c:pt>
                <c:pt idx="30942">
                  <c:v>-8.9062500000000003E-2</c:v>
                </c:pt>
                <c:pt idx="30943">
                  <c:v>-9.7656199999999999E-2</c:v>
                </c:pt>
                <c:pt idx="30944">
                  <c:v>-8.8281200000000004E-2</c:v>
                </c:pt>
                <c:pt idx="30945">
                  <c:v>-8.59375E-2</c:v>
                </c:pt>
                <c:pt idx="30946">
                  <c:v>-5.1562499999999997E-2</c:v>
                </c:pt>
                <c:pt idx="30947">
                  <c:v>-9.4531299999999999E-2</c:v>
                </c:pt>
                <c:pt idx="30948">
                  <c:v>-0.1125</c:v>
                </c:pt>
                <c:pt idx="30949">
                  <c:v>-7.2656200000000004E-2</c:v>
                </c:pt>
                <c:pt idx="30950">
                  <c:v>-8.4375000000000006E-2</c:v>
                </c:pt>
                <c:pt idx="30951">
                  <c:v>-0.1125</c:v>
                </c:pt>
                <c:pt idx="30952">
                  <c:v>-9.2187500000000006E-2</c:v>
                </c:pt>
                <c:pt idx="30953">
                  <c:v>-9.2968800000000004E-2</c:v>
                </c:pt>
                <c:pt idx="30954">
                  <c:v>-1.0937499999999999E-2</c:v>
                </c:pt>
                <c:pt idx="30955">
                  <c:v>-0.109375</c:v>
                </c:pt>
                <c:pt idx="30956">
                  <c:v>-0.12109399999999999</c:v>
                </c:pt>
                <c:pt idx="30957">
                  <c:v>-8.59375E-2</c:v>
                </c:pt>
                <c:pt idx="30958">
                  <c:v>-7.5781299999999996E-2</c:v>
                </c:pt>
                <c:pt idx="30959">
                  <c:v>-8.59375E-2</c:v>
                </c:pt>
                <c:pt idx="30960">
                  <c:v>-4.3749999999999997E-2</c:v>
                </c:pt>
                <c:pt idx="30961">
                  <c:v>-7.1093799999999999E-2</c:v>
                </c:pt>
                <c:pt idx="30962">
                  <c:v>-6.4843700000000004E-2</c:v>
                </c:pt>
                <c:pt idx="30963">
                  <c:v>-0.109375</c:v>
                </c:pt>
                <c:pt idx="30964">
                  <c:v>-0.12890599999999999</c:v>
                </c:pt>
                <c:pt idx="30965">
                  <c:v>-8.5156300000000004E-2</c:v>
                </c:pt>
                <c:pt idx="30966">
                  <c:v>-7.6562500000000006E-2</c:v>
                </c:pt>
                <c:pt idx="30967">
                  <c:v>-5.7031199999999997E-2</c:v>
                </c:pt>
                <c:pt idx="30968">
                  <c:v>-2.2656300000000001E-2</c:v>
                </c:pt>
                <c:pt idx="30969">
                  <c:v>-7.7343800000000004E-2</c:v>
                </c:pt>
                <c:pt idx="30970">
                  <c:v>-9.375E-2</c:v>
                </c:pt>
                <c:pt idx="30971">
                  <c:v>-0.107031</c:v>
                </c:pt>
                <c:pt idx="30972">
                  <c:v>-9.0624999999999997E-2</c:v>
                </c:pt>
                <c:pt idx="30973">
                  <c:v>-8.3593799999999996E-2</c:v>
                </c:pt>
                <c:pt idx="30974">
                  <c:v>-7.1874999999999994E-2</c:v>
                </c:pt>
                <c:pt idx="30975">
                  <c:v>-1.2500000000000001E-2</c:v>
                </c:pt>
                <c:pt idx="30976">
                  <c:v>-4.2968800000000001E-2</c:v>
                </c:pt>
                <c:pt idx="30977">
                  <c:v>-9.5312499999999994E-2</c:v>
                </c:pt>
                <c:pt idx="30978">
                  <c:v>-8.8281200000000004E-2</c:v>
                </c:pt>
                <c:pt idx="30979">
                  <c:v>-0.12343700000000001</c:v>
                </c:pt>
                <c:pt idx="30980">
                  <c:v>-9.2187500000000006E-2</c:v>
                </c:pt>
                <c:pt idx="30981">
                  <c:v>-7.6562500000000006E-2</c:v>
                </c:pt>
                <c:pt idx="30982">
                  <c:v>-6.1718799999999997E-2</c:v>
                </c:pt>
                <c:pt idx="30983">
                  <c:v>6.2500000000000003E-3</c:v>
                </c:pt>
                <c:pt idx="30984">
                  <c:v>-1.5625E-2</c:v>
                </c:pt>
                <c:pt idx="30985">
                  <c:v>-0.11328100000000001</c:v>
                </c:pt>
                <c:pt idx="30986">
                  <c:v>-0.145313</c:v>
                </c:pt>
                <c:pt idx="30987">
                  <c:v>-0.135938</c:v>
                </c:pt>
                <c:pt idx="30988">
                  <c:v>-7.8125E-2</c:v>
                </c:pt>
                <c:pt idx="30989">
                  <c:v>-9.6875000000000003E-2</c:v>
                </c:pt>
                <c:pt idx="30990">
                  <c:v>-0.117188</c:v>
                </c:pt>
                <c:pt idx="30991">
                  <c:v>-1.7187500000000001E-2</c:v>
                </c:pt>
                <c:pt idx="30992">
                  <c:v>-4.2968800000000001E-2</c:v>
                </c:pt>
                <c:pt idx="30993">
                  <c:v>-0.100781</c:v>
                </c:pt>
                <c:pt idx="30994">
                  <c:v>-0.125</c:v>
                </c:pt>
                <c:pt idx="30995">
                  <c:v>-0.177344</c:v>
                </c:pt>
                <c:pt idx="30996">
                  <c:v>-8.8281200000000004E-2</c:v>
                </c:pt>
                <c:pt idx="30997">
                  <c:v>-8.7499999999999994E-2</c:v>
                </c:pt>
                <c:pt idx="30998">
                  <c:v>-0.14843799999999999</c:v>
                </c:pt>
                <c:pt idx="30999">
                  <c:v>-0.122656</c:v>
                </c:pt>
                <c:pt idx="31000">
                  <c:v>-6.7968799999999996E-2</c:v>
                </c:pt>
                <c:pt idx="31001">
                  <c:v>-6.6406199999999999E-2</c:v>
                </c:pt>
                <c:pt idx="31002">
                  <c:v>-6.9531300000000004E-2</c:v>
                </c:pt>
                <c:pt idx="31003">
                  <c:v>-0.15</c:v>
                </c:pt>
                <c:pt idx="31004">
                  <c:v>-0.12890599999999999</c:v>
                </c:pt>
                <c:pt idx="31005">
                  <c:v>-8.5156300000000004E-2</c:v>
                </c:pt>
                <c:pt idx="31006">
                  <c:v>-0.111719</c:v>
                </c:pt>
                <c:pt idx="31007">
                  <c:v>-0.13437499999999999</c:v>
                </c:pt>
                <c:pt idx="31008">
                  <c:v>-0.10781200000000001</c:v>
                </c:pt>
                <c:pt idx="31009">
                  <c:v>-6.7968799999999996E-2</c:v>
                </c:pt>
                <c:pt idx="31010">
                  <c:v>-2.34375E-2</c:v>
                </c:pt>
                <c:pt idx="31011">
                  <c:v>-0.135938</c:v>
                </c:pt>
                <c:pt idx="31012">
                  <c:v>-0.16328100000000001</c:v>
                </c:pt>
                <c:pt idx="31013">
                  <c:v>-0.13906199999999999</c:v>
                </c:pt>
                <c:pt idx="31014">
                  <c:v>-0.114844</c:v>
                </c:pt>
                <c:pt idx="31015">
                  <c:v>-9.1406299999999996E-2</c:v>
                </c:pt>
                <c:pt idx="31016">
                  <c:v>-0.10625</c:v>
                </c:pt>
                <c:pt idx="31017">
                  <c:v>-9.0624999999999997E-2</c:v>
                </c:pt>
                <c:pt idx="31018">
                  <c:v>-5.3124999999999999E-2</c:v>
                </c:pt>
                <c:pt idx="31019">
                  <c:v>-5.1562499999999997E-2</c:v>
                </c:pt>
                <c:pt idx="31020">
                  <c:v>-6.7968799999999996E-2</c:v>
                </c:pt>
                <c:pt idx="31021">
                  <c:v>-0.140625</c:v>
                </c:pt>
                <c:pt idx="31022">
                  <c:v>-0.17499999999999999</c:v>
                </c:pt>
                <c:pt idx="31023">
                  <c:v>-7.4999999999999997E-2</c:v>
                </c:pt>
                <c:pt idx="31024">
                  <c:v>-7.7343800000000004E-2</c:v>
                </c:pt>
                <c:pt idx="31025">
                  <c:v>-0.15390599999999999</c:v>
                </c:pt>
                <c:pt idx="31026">
                  <c:v>-0.145313</c:v>
                </c:pt>
                <c:pt idx="31027">
                  <c:v>-6.25E-2</c:v>
                </c:pt>
                <c:pt idx="31028">
                  <c:v>-1.7187500000000001E-2</c:v>
                </c:pt>
                <c:pt idx="31029">
                  <c:v>-2.5781200000000001E-2</c:v>
                </c:pt>
                <c:pt idx="31030">
                  <c:v>-2.1093799999999999E-2</c:v>
                </c:pt>
                <c:pt idx="31031">
                  <c:v>-0.111719</c:v>
                </c:pt>
                <c:pt idx="31032">
                  <c:v>-0.14374999999999999</c:v>
                </c:pt>
                <c:pt idx="31033">
                  <c:v>-0.135156</c:v>
                </c:pt>
                <c:pt idx="31034">
                  <c:v>-0.107031</c:v>
                </c:pt>
                <c:pt idx="31035">
                  <c:v>2.0312500000000001E-2</c:v>
                </c:pt>
                <c:pt idx="31036">
                  <c:v>-8.9062500000000003E-2</c:v>
                </c:pt>
                <c:pt idx="31037">
                  <c:v>-0.18515599999999999</c:v>
                </c:pt>
                <c:pt idx="31038">
                  <c:v>-9.5312499999999994E-2</c:v>
                </c:pt>
                <c:pt idx="31039">
                  <c:v>-7.2656200000000004E-2</c:v>
                </c:pt>
                <c:pt idx="31040">
                  <c:v>4.6093700000000001E-2</c:v>
                </c:pt>
                <c:pt idx="31041">
                  <c:v>-0.1</c:v>
                </c:pt>
                <c:pt idx="31042">
                  <c:v>-0.20468800000000001</c:v>
                </c:pt>
                <c:pt idx="31043">
                  <c:v>-0.117188</c:v>
                </c:pt>
                <c:pt idx="31044">
                  <c:v>-0.1</c:v>
                </c:pt>
                <c:pt idx="31045">
                  <c:v>-8.6718799999999999E-2</c:v>
                </c:pt>
                <c:pt idx="31046">
                  <c:v>-8.2031199999999999E-2</c:v>
                </c:pt>
                <c:pt idx="31047">
                  <c:v>-6.4843700000000004E-2</c:v>
                </c:pt>
                <c:pt idx="31048">
                  <c:v>-5.5468799999999999E-2</c:v>
                </c:pt>
                <c:pt idx="31049">
                  <c:v>-6.7968799999999996E-2</c:v>
                </c:pt>
                <c:pt idx="31050">
                  <c:v>-6.0156300000000003E-2</c:v>
                </c:pt>
                <c:pt idx="31051">
                  <c:v>-6.25E-2</c:v>
                </c:pt>
                <c:pt idx="31052">
                  <c:v>-0.102344</c:v>
                </c:pt>
                <c:pt idx="31053">
                  <c:v>-8.3593799999999996E-2</c:v>
                </c:pt>
                <c:pt idx="31054">
                  <c:v>-6.6406199999999999E-2</c:v>
                </c:pt>
                <c:pt idx="31055">
                  <c:v>-0.05</c:v>
                </c:pt>
                <c:pt idx="31056">
                  <c:v>-6.9531300000000004E-2</c:v>
                </c:pt>
                <c:pt idx="31057">
                  <c:v>-3.2031299999999999E-2</c:v>
                </c:pt>
                <c:pt idx="31058">
                  <c:v>-5.1562499999999997E-2</c:v>
                </c:pt>
                <c:pt idx="31059">
                  <c:v>-8.2031199999999999E-2</c:v>
                </c:pt>
                <c:pt idx="31060">
                  <c:v>-0.101562</c:v>
                </c:pt>
                <c:pt idx="31061">
                  <c:v>-0.104688</c:v>
                </c:pt>
                <c:pt idx="31062">
                  <c:v>-7.4999999999999997E-2</c:v>
                </c:pt>
                <c:pt idx="31063">
                  <c:v>-0.11874999999999999</c:v>
                </c:pt>
                <c:pt idx="31064">
                  <c:v>-0.108594</c:v>
                </c:pt>
                <c:pt idx="31065">
                  <c:v>-4.4531300000000003E-2</c:v>
                </c:pt>
                <c:pt idx="31066">
                  <c:v>-6.25E-2</c:v>
                </c:pt>
                <c:pt idx="31067">
                  <c:v>-8.7499999999999994E-2</c:v>
                </c:pt>
                <c:pt idx="31068">
                  <c:v>-0.11874999999999999</c:v>
                </c:pt>
                <c:pt idx="31069">
                  <c:v>-8.4375000000000006E-2</c:v>
                </c:pt>
                <c:pt idx="31070">
                  <c:v>-3.3593699999999997E-2</c:v>
                </c:pt>
                <c:pt idx="31071">
                  <c:v>-9.5312499999999994E-2</c:v>
                </c:pt>
                <c:pt idx="31072">
                  <c:v>-0.103906</c:v>
                </c:pt>
                <c:pt idx="31073">
                  <c:v>-3.5937499999999997E-2</c:v>
                </c:pt>
                <c:pt idx="31074">
                  <c:v>-3.0468800000000001E-2</c:v>
                </c:pt>
                <c:pt idx="31075">
                  <c:v>-6.3281299999999999E-2</c:v>
                </c:pt>
                <c:pt idx="31076">
                  <c:v>-8.59375E-2</c:v>
                </c:pt>
                <c:pt idx="31077">
                  <c:v>-0.13437499999999999</c:v>
                </c:pt>
                <c:pt idx="31078">
                  <c:v>-5.7031199999999997E-2</c:v>
                </c:pt>
                <c:pt idx="31079">
                  <c:v>-9.1406299999999996E-2</c:v>
                </c:pt>
                <c:pt idx="31080">
                  <c:v>-0.114844</c:v>
                </c:pt>
                <c:pt idx="31081">
                  <c:v>-0.1</c:v>
                </c:pt>
                <c:pt idx="31082">
                  <c:v>-4.4531300000000003E-2</c:v>
                </c:pt>
                <c:pt idx="31083">
                  <c:v>-4.5312499999999999E-2</c:v>
                </c:pt>
                <c:pt idx="31084">
                  <c:v>-8.0468700000000004E-2</c:v>
                </c:pt>
                <c:pt idx="31085">
                  <c:v>-0.13671900000000001</c:v>
                </c:pt>
                <c:pt idx="31086">
                  <c:v>-0.11093799999999999</c:v>
                </c:pt>
                <c:pt idx="31087">
                  <c:v>-7.2656200000000004E-2</c:v>
                </c:pt>
                <c:pt idx="31088">
                  <c:v>-6.4843700000000004E-2</c:v>
                </c:pt>
                <c:pt idx="31089">
                  <c:v>-8.3593799999999996E-2</c:v>
                </c:pt>
                <c:pt idx="31090">
                  <c:v>-6.7968799999999996E-2</c:v>
                </c:pt>
                <c:pt idx="31091">
                  <c:v>-5.5468799999999999E-2</c:v>
                </c:pt>
                <c:pt idx="31092">
                  <c:v>-3.90625E-2</c:v>
                </c:pt>
                <c:pt idx="31093">
                  <c:v>-7.9687499999999994E-2</c:v>
                </c:pt>
                <c:pt idx="31094">
                  <c:v>-0.120313</c:v>
                </c:pt>
                <c:pt idx="31095">
                  <c:v>-0.146094</c:v>
                </c:pt>
                <c:pt idx="31096">
                  <c:v>-7.6562500000000006E-2</c:v>
                </c:pt>
                <c:pt idx="31097">
                  <c:v>-3.5937499999999997E-2</c:v>
                </c:pt>
                <c:pt idx="31098">
                  <c:v>-0.12734400000000001</c:v>
                </c:pt>
                <c:pt idx="31099">
                  <c:v>-0.141406</c:v>
                </c:pt>
                <c:pt idx="31100">
                  <c:v>-3.8281299999999997E-2</c:v>
                </c:pt>
                <c:pt idx="31101">
                  <c:v>-3.90625E-3</c:v>
                </c:pt>
                <c:pt idx="31102">
                  <c:v>-8.5156300000000004E-2</c:v>
                </c:pt>
                <c:pt idx="31103">
                  <c:v>-0.109375</c:v>
                </c:pt>
                <c:pt idx="31104">
                  <c:v>-0.139844</c:v>
                </c:pt>
                <c:pt idx="31105">
                  <c:v>-0.11874999999999999</c:v>
                </c:pt>
                <c:pt idx="31106">
                  <c:v>-6.4843700000000004E-2</c:v>
                </c:pt>
                <c:pt idx="31107">
                  <c:v>2.5781200000000001E-2</c:v>
                </c:pt>
                <c:pt idx="31108">
                  <c:v>-0.11093799999999999</c:v>
                </c:pt>
                <c:pt idx="31109">
                  <c:v>-0.129688</c:v>
                </c:pt>
                <c:pt idx="31110">
                  <c:v>-0.103906</c:v>
                </c:pt>
                <c:pt idx="31111">
                  <c:v>4.3749999999999997E-2</c:v>
                </c:pt>
                <c:pt idx="31112">
                  <c:v>-6.0156300000000003E-2</c:v>
                </c:pt>
                <c:pt idx="31113">
                  <c:v>-8.0468700000000004E-2</c:v>
                </c:pt>
                <c:pt idx="31114">
                  <c:v>1.17188E-2</c:v>
                </c:pt>
                <c:pt idx="31115">
                  <c:v>-7.2656200000000004E-2</c:v>
                </c:pt>
                <c:pt idx="31116">
                  <c:v>-0.14765600000000001</c:v>
                </c:pt>
                <c:pt idx="31117">
                  <c:v>-0.16484399999999999</c:v>
                </c:pt>
                <c:pt idx="31118">
                  <c:v>-0.10625</c:v>
                </c:pt>
                <c:pt idx="31119">
                  <c:v>-9.5312499999999994E-2</c:v>
                </c:pt>
                <c:pt idx="31120">
                  <c:v>-0.107031</c:v>
                </c:pt>
                <c:pt idx="31121">
                  <c:v>-9.8437499999999997E-2</c:v>
                </c:pt>
                <c:pt idx="31122">
                  <c:v>-9.1406299999999996E-2</c:v>
                </c:pt>
                <c:pt idx="31123">
                  <c:v>-9.6875000000000003E-2</c:v>
                </c:pt>
                <c:pt idx="31124">
                  <c:v>-7.9687499999999994E-2</c:v>
                </c:pt>
                <c:pt idx="31125">
                  <c:v>-9.2968800000000004E-2</c:v>
                </c:pt>
                <c:pt idx="31126">
                  <c:v>-8.8281200000000004E-2</c:v>
                </c:pt>
                <c:pt idx="31127">
                  <c:v>-8.0468700000000004E-2</c:v>
                </c:pt>
                <c:pt idx="31128">
                  <c:v>-0.100781</c:v>
                </c:pt>
                <c:pt idx="31129">
                  <c:v>-9.0624999999999997E-2</c:v>
                </c:pt>
                <c:pt idx="31130">
                  <c:v>-6.5625000000000003E-2</c:v>
                </c:pt>
                <c:pt idx="31131">
                  <c:v>-7.8906299999999999E-2</c:v>
                </c:pt>
                <c:pt idx="31132">
                  <c:v>-6.8750000000000006E-2</c:v>
                </c:pt>
                <c:pt idx="31133">
                  <c:v>-7.8906299999999999E-2</c:v>
                </c:pt>
                <c:pt idx="31134">
                  <c:v>-7.8125E-2</c:v>
                </c:pt>
                <c:pt idx="31135">
                  <c:v>-8.7499999999999994E-2</c:v>
                </c:pt>
                <c:pt idx="31136">
                  <c:v>-6.4843700000000004E-2</c:v>
                </c:pt>
                <c:pt idx="31137">
                  <c:v>-5.8593800000000001E-2</c:v>
                </c:pt>
                <c:pt idx="31138">
                  <c:v>-2.34375E-2</c:v>
                </c:pt>
                <c:pt idx="31139">
                  <c:v>-7.3437500000000003E-2</c:v>
                </c:pt>
                <c:pt idx="31140">
                  <c:v>-8.2812499999999997E-2</c:v>
                </c:pt>
                <c:pt idx="31141">
                  <c:v>-7.4218800000000001E-2</c:v>
                </c:pt>
                <c:pt idx="31142">
                  <c:v>-7.7343800000000004E-2</c:v>
                </c:pt>
                <c:pt idx="31143">
                  <c:v>-7.1093799999999999E-2</c:v>
                </c:pt>
                <c:pt idx="31144">
                  <c:v>-7.9687499999999994E-2</c:v>
                </c:pt>
                <c:pt idx="31145">
                  <c:v>-6.5625000000000003E-2</c:v>
                </c:pt>
                <c:pt idx="31146">
                  <c:v>3.125E-2</c:v>
                </c:pt>
                <c:pt idx="31147">
                  <c:v>-7.6562500000000006E-2</c:v>
                </c:pt>
                <c:pt idx="31148">
                  <c:v>-0.13750000000000001</c:v>
                </c:pt>
                <c:pt idx="31149">
                  <c:v>-5.3906299999999997E-2</c:v>
                </c:pt>
                <c:pt idx="31150">
                  <c:v>-8.2812499999999997E-2</c:v>
                </c:pt>
                <c:pt idx="31151">
                  <c:v>-0.107031</c:v>
                </c:pt>
                <c:pt idx="31152">
                  <c:v>-9.0624999999999997E-2</c:v>
                </c:pt>
                <c:pt idx="31153">
                  <c:v>-5.9374999999999997E-2</c:v>
                </c:pt>
                <c:pt idx="31154">
                  <c:v>2.8125000000000001E-2</c:v>
                </c:pt>
                <c:pt idx="31155">
                  <c:v>-0.111719</c:v>
                </c:pt>
                <c:pt idx="31156">
                  <c:v>-0.14218800000000001</c:v>
                </c:pt>
                <c:pt idx="31157">
                  <c:v>-5.2343800000000003E-2</c:v>
                </c:pt>
                <c:pt idx="31158">
                  <c:v>-0.121875</c:v>
                </c:pt>
                <c:pt idx="31159">
                  <c:v>-0.111719</c:v>
                </c:pt>
                <c:pt idx="31160">
                  <c:v>-7.4999999999999997E-2</c:v>
                </c:pt>
                <c:pt idx="31161">
                  <c:v>-7.7343800000000004E-2</c:v>
                </c:pt>
                <c:pt idx="31162">
                  <c:v>-2.0312500000000001E-2</c:v>
                </c:pt>
                <c:pt idx="31163">
                  <c:v>-6.7187499999999997E-2</c:v>
                </c:pt>
                <c:pt idx="31164">
                  <c:v>-0.125</c:v>
                </c:pt>
                <c:pt idx="31165">
                  <c:v>-0.10625</c:v>
                </c:pt>
                <c:pt idx="31166">
                  <c:v>-0.129688</c:v>
                </c:pt>
                <c:pt idx="31167">
                  <c:v>-3.90625E-2</c:v>
                </c:pt>
                <c:pt idx="31168">
                  <c:v>-9.2968800000000004E-2</c:v>
                </c:pt>
                <c:pt idx="31169">
                  <c:v>-0.12343700000000001</c:v>
                </c:pt>
                <c:pt idx="31170">
                  <c:v>-4.2187500000000003E-2</c:v>
                </c:pt>
                <c:pt idx="31171">
                  <c:v>-2.5781200000000001E-2</c:v>
                </c:pt>
                <c:pt idx="31172">
                  <c:v>-5.8593800000000001E-2</c:v>
                </c:pt>
                <c:pt idx="31173">
                  <c:v>-7.9687499999999994E-2</c:v>
                </c:pt>
                <c:pt idx="31174">
                  <c:v>-0.15625</c:v>
                </c:pt>
                <c:pt idx="31175">
                  <c:v>-9.1406299999999996E-2</c:v>
                </c:pt>
                <c:pt idx="31176">
                  <c:v>-2.34375E-2</c:v>
                </c:pt>
                <c:pt idx="31177">
                  <c:v>-5.7812500000000003E-2</c:v>
                </c:pt>
                <c:pt idx="31178">
                  <c:v>-0.141406</c:v>
                </c:pt>
                <c:pt idx="31179">
                  <c:v>-0.122656</c:v>
                </c:pt>
                <c:pt idx="31180">
                  <c:v>-9.375E-2</c:v>
                </c:pt>
                <c:pt idx="31181">
                  <c:v>9.3749999999999997E-3</c:v>
                </c:pt>
                <c:pt idx="31182">
                  <c:v>-1.40625E-2</c:v>
                </c:pt>
                <c:pt idx="31183">
                  <c:v>-6.8750000000000006E-2</c:v>
                </c:pt>
                <c:pt idx="31184">
                  <c:v>5.46875E-2</c:v>
                </c:pt>
                <c:pt idx="31185">
                  <c:v>-6.1718799999999997E-2</c:v>
                </c:pt>
                <c:pt idx="31186">
                  <c:v>-0.13203100000000001</c:v>
                </c:pt>
                <c:pt idx="31187">
                  <c:v>-0.145313</c:v>
                </c:pt>
                <c:pt idx="31188">
                  <c:v>-0.15</c:v>
                </c:pt>
                <c:pt idx="31189">
                  <c:v>-0.135156</c:v>
                </c:pt>
                <c:pt idx="31190">
                  <c:v>-0.108594</c:v>
                </c:pt>
                <c:pt idx="31191">
                  <c:v>-0.10781200000000001</c:v>
                </c:pt>
                <c:pt idx="31192">
                  <c:v>-0.11328100000000001</c:v>
                </c:pt>
                <c:pt idx="31193">
                  <c:v>-0.11874999999999999</c:v>
                </c:pt>
                <c:pt idx="31194">
                  <c:v>-0.12343700000000001</c:v>
                </c:pt>
                <c:pt idx="31195">
                  <c:v>-0.11562500000000001</c:v>
                </c:pt>
                <c:pt idx="31196">
                  <c:v>-0.10625</c:v>
                </c:pt>
                <c:pt idx="31197">
                  <c:v>-5.46875E-2</c:v>
                </c:pt>
                <c:pt idx="31198">
                  <c:v>-9.7656199999999999E-2</c:v>
                </c:pt>
                <c:pt idx="31199">
                  <c:v>-0.11562500000000001</c:v>
                </c:pt>
                <c:pt idx="31200">
                  <c:v>-7.4999999999999997E-2</c:v>
                </c:pt>
                <c:pt idx="31201">
                  <c:v>-0.114844</c:v>
                </c:pt>
                <c:pt idx="31202">
                  <c:v>-9.6093700000000004E-2</c:v>
                </c:pt>
                <c:pt idx="31203">
                  <c:v>-0.10312499999999999</c:v>
                </c:pt>
                <c:pt idx="31204">
                  <c:v>-7.4218800000000001E-2</c:v>
                </c:pt>
                <c:pt idx="31205">
                  <c:v>-5.1562499999999997E-2</c:v>
                </c:pt>
                <c:pt idx="31206">
                  <c:v>-0.110156</c:v>
                </c:pt>
                <c:pt idx="31207">
                  <c:v>-5.3124999999999999E-2</c:v>
                </c:pt>
                <c:pt idx="31208">
                  <c:v>-7.3437500000000003E-2</c:v>
                </c:pt>
                <c:pt idx="31209">
                  <c:v>-0.120313</c:v>
                </c:pt>
                <c:pt idx="31210">
                  <c:v>-7.6562500000000006E-2</c:v>
                </c:pt>
                <c:pt idx="31211">
                  <c:v>-3.2812500000000001E-2</c:v>
                </c:pt>
                <c:pt idx="31212">
                  <c:v>-5.6250000000000001E-2</c:v>
                </c:pt>
                <c:pt idx="31213">
                  <c:v>-4.2968800000000001E-2</c:v>
                </c:pt>
                <c:pt idx="31214">
                  <c:v>-9.6093700000000004E-2</c:v>
                </c:pt>
                <c:pt idx="31215">
                  <c:v>-6.25E-2</c:v>
                </c:pt>
                <c:pt idx="31216">
                  <c:v>-7.3437500000000003E-2</c:v>
                </c:pt>
                <c:pt idx="31217">
                  <c:v>-0.109375</c:v>
                </c:pt>
                <c:pt idx="31218">
                  <c:v>-7.8125E-2</c:v>
                </c:pt>
                <c:pt idx="31219">
                  <c:v>-2.6562499999999999E-2</c:v>
                </c:pt>
                <c:pt idx="31220">
                  <c:v>-1.5625E-2</c:v>
                </c:pt>
                <c:pt idx="31221">
                  <c:v>-4.7656299999999999E-2</c:v>
                </c:pt>
                <c:pt idx="31222">
                  <c:v>-8.2031199999999999E-2</c:v>
                </c:pt>
                <c:pt idx="31223">
                  <c:v>-7.8125E-2</c:v>
                </c:pt>
                <c:pt idx="31224">
                  <c:v>-0.100781</c:v>
                </c:pt>
                <c:pt idx="31225">
                  <c:v>-0.117188</c:v>
                </c:pt>
                <c:pt idx="31226">
                  <c:v>-0.111719</c:v>
                </c:pt>
                <c:pt idx="31227">
                  <c:v>-4.1406199999999997E-2</c:v>
                </c:pt>
                <c:pt idx="31228">
                  <c:v>-5.7031199999999997E-2</c:v>
                </c:pt>
                <c:pt idx="31229">
                  <c:v>-6.7968799999999996E-2</c:v>
                </c:pt>
                <c:pt idx="31230">
                  <c:v>-9.4531299999999999E-2</c:v>
                </c:pt>
                <c:pt idx="31231">
                  <c:v>-0.102344</c:v>
                </c:pt>
                <c:pt idx="31232">
                  <c:v>-7.7343800000000004E-2</c:v>
                </c:pt>
                <c:pt idx="31233">
                  <c:v>-8.9062500000000003E-2</c:v>
                </c:pt>
                <c:pt idx="31234">
                  <c:v>-6.3281299999999999E-2</c:v>
                </c:pt>
                <c:pt idx="31235">
                  <c:v>-1.40625E-2</c:v>
                </c:pt>
                <c:pt idx="31236">
                  <c:v>-2.0312500000000001E-2</c:v>
                </c:pt>
                <c:pt idx="31237">
                  <c:v>-8.8281200000000004E-2</c:v>
                </c:pt>
                <c:pt idx="31238">
                  <c:v>-9.5312499999999994E-2</c:v>
                </c:pt>
                <c:pt idx="31239">
                  <c:v>-9.8437499999999997E-2</c:v>
                </c:pt>
                <c:pt idx="31240">
                  <c:v>-6.8750000000000006E-2</c:v>
                </c:pt>
                <c:pt idx="31241">
                  <c:v>-8.2812499999999997E-2</c:v>
                </c:pt>
                <c:pt idx="31242">
                  <c:v>-0.100781</c:v>
                </c:pt>
                <c:pt idx="31243">
                  <c:v>-5.9374999999999997E-2</c:v>
                </c:pt>
                <c:pt idx="31244">
                  <c:v>-7.8125E-3</c:v>
                </c:pt>
                <c:pt idx="31245">
                  <c:v>-7.4218800000000001E-2</c:v>
                </c:pt>
                <c:pt idx="31246">
                  <c:v>-0.102344</c:v>
                </c:pt>
                <c:pt idx="31247">
                  <c:v>-0.11093799999999999</c:v>
                </c:pt>
                <c:pt idx="31248">
                  <c:v>-7.4218800000000001E-2</c:v>
                </c:pt>
                <c:pt idx="31249">
                  <c:v>-8.8281200000000004E-2</c:v>
                </c:pt>
                <c:pt idx="31250">
                  <c:v>-8.9843800000000001E-2</c:v>
                </c:pt>
                <c:pt idx="31251">
                  <c:v>-7.4218800000000001E-2</c:v>
                </c:pt>
                <c:pt idx="31252">
                  <c:v>-2.9687499999999999E-2</c:v>
                </c:pt>
                <c:pt idx="31253">
                  <c:v>-7.1093799999999999E-2</c:v>
                </c:pt>
                <c:pt idx="31254">
                  <c:v>-0.11093799999999999</c:v>
                </c:pt>
                <c:pt idx="31255">
                  <c:v>-0.119531</c:v>
                </c:pt>
                <c:pt idx="31256">
                  <c:v>-6.7968799999999996E-2</c:v>
                </c:pt>
                <c:pt idx="31257">
                  <c:v>-9.2187500000000006E-2</c:v>
                </c:pt>
                <c:pt idx="31258">
                  <c:v>-9.2968800000000004E-2</c:v>
                </c:pt>
                <c:pt idx="31259">
                  <c:v>-7.4218800000000001E-2</c:v>
                </c:pt>
                <c:pt idx="31260">
                  <c:v>-6.4843700000000004E-2</c:v>
                </c:pt>
                <c:pt idx="31261">
                  <c:v>-2.1874999999999999E-2</c:v>
                </c:pt>
                <c:pt idx="31262">
                  <c:v>-8.5156300000000004E-2</c:v>
                </c:pt>
                <c:pt idx="31263">
                  <c:v>-0.13203100000000001</c:v>
                </c:pt>
                <c:pt idx="31264">
                  <c:v>-7.1874999999999994E-2</c:v>
                </c:pt>
                <c:pt idx="31265">
                  <c:v>-7.3437500000000003E-2</c:v>
                </c:pt>
                <c:pt idx="31266">
                  <c:v>-9.6875000000000003E-2</c:v>
                </c:pt>
                <c:pt idx="31267">
                  <c:v>-9.7656199999999999E-2</c:v>
                </c:pt>
                <c:pt idx="31268">
                  <c:v>-5.9374999999999997E-2</c:v>
                </c:pt>
                <c:pt idx="31269">
                  <c:v>-0.05</c:v>
                </c:pt>
                <c:pt idx="31270">
                  <c:v>-6.0156300000000003E-2</c:v>
                </c:pt>
                <c:pt idx="31271">
                  <c:v>-0.103906</c:v>
                </c:pt>
                <c:pt idx="31272">
                  <c:v>-0.11874999999999999</c:v>
                </c:pt>
                <c:pt idx="31273">
                  <c:v>-6.7187499999999997E-2</c:v>
                </c:pt>
                <c:pt idx="31274">
                  <c:v>-8.6718799999999999E-2</c:v>
                </c:pt>
                <c:pt idx="31275">
                  <c:v>-9.375E-2</c:v>
                </c:pt>
                <c:pt idx="31276">
                  <c:v>-7.7343800000000004E-2</c:v>
                </c:pt>
                <c:pt idx="31277">
                  <c:v>-5.46875E-2</c:v>
                </c:pt>
                <c:pt idx="31278">
                  <c:v>-3.0468800000000001E-2</c:v>
                </c:pt>
                <c:pt idx="31279">
                  <c:v>-6.8750000000000006E-2</c:v>
                </c:pt>
                <c:pt idx="31280">
                  <c:v>-9.4531299999999999E-2</c:v>
                </c:pt>
                <c:pt idx="31281">
                  <c:v>-0.104688</c:v>
                </c:pt>
                <c:pt idx="31282">
                  <c:v>-6.1718799999999997E-2</c:v>
                </c:pt>
                <c:pt idx="31283">
                  <c:v>-5.3906299999999997E-2</c:v>
                </c:pt>
                <c:pt idx="31284">
                  <c:v>-8.4375000000000006E-2</c:v>
                </c:pt>
                <c:pt idx="31285">
                  <c:v>-7.8125E-2</c:v>
                </c:pt>
                <c:pt idx="31286">
                  <c:v>-2.9687499999999999E-2</c:v>
                </c:pt>
                <c:pt idx="31287">
                  <c:v>-1.0156200000000001E-2</c:v>
                </c:pt>
                <c:pt idx="31288">
                  <c:v>-8.5937500000000007E-3</c:v>
                </c:pt>
                <c:pt idx="31289">
                  <c:v>-5.46875E-2</c:v>
                </c:pt>
                <c:pt idx="31290">
                  <c:v>-0.14843799999999999</c:v>
                </c:pt>
                <c:pt idx="31291">
                  <c:v>-0.121875</c:v>
                </c:pt>
                <c:pt idx="31292">
                  <c:v>-7.03125E-2</c:v>
                </c:pt>
                <c:pt idx="31293">
                  <c:v>-1.9531199999999999E-2</c:v>
                </c:pt>
                <c:pt idx="31294">
                  <c:v>-0.107031</c:v>
                </c:pt>
                <c:pt idx="31295">
                  <c:v>-9.1406299999999996E-2</c:v>
                </c:pt>
                <c:pt idx="31296">
                  <c:v>-7.8906299999999999E-2</c:v>
                </c:pt>
                <c:pt idx="31297">
                  <c:v>-2.8125000000000001E-2</c:v>
                </c:pt>
                <c:pt idx="31298">
                  <c:v>2.3437499999999999E-3</c:v>
                </c:pt>
                <c:pt idx="31299">
                  <c:v>-8.59375E-2</c:v>
                </c:pt>
                <c:pt idx="31300">
                  <c:v>-5.5468799999999999E-2</c:v>
                </c:pt>
                <c:pt idx="31301">
                  <c:v>-0.125</c:v>
                </c:pt>
                <c:pt idx="31302">
                  <c:v>-0.12890599999999999</c:v>
                </c:pt>
                <c:pt idx="31303">
                  <c:v>-3.4375000000000003E-2</c:v>
                </c:pt>
                <c:pt idx="31304">
                  <c:v>-1.7968700000000001E-2</c:v>
                </c:pt>
                <c:pt idx="31305">
                  <c:v>1.17188E-2</c:v>
                </c:pt>
                <c:pt idx="31306">
                  <c:v>-1.9531199999999999E-2</c:v>
                </c:pt>
                <c:pt idx="31307">
                  <c:v>-0.15781300000000001</c:v>
                </c:pt>
                <c:pt idx="31308">
                  <c:v>-6.9531300000000004E-2</c:v>
                </c:pt>
                <c:pt idx="31309">
                  <c:v>-0.1</c:v>
                </c:pt>
                <c:pt idx="31310">
                  <c:v>-0.110156</c:v>
                </c:pt>
                <c:pt idx="31311">
                  <c:v>-8.5156300000000004E-2</c:v>
                </c:pt>
                <c:pt idx="31312">
                  <c:v>-7.1093799999999999E-2</c:v>
                </c:pt>
                <c:pt idx="31313">
                  <c:v>-3.90625E-2</c:v>
                </c:pt>
                <c:pt idx="31314">
                  <c:v>-5.1562499999999997E-2</c:v>
                </c:pt>
                <c:pt idx="31315">
                  <c:v>-9.7656199999999999E-2</c:v>
                </c:pt>
                <c:pt idx="31316">
                  <c:v>-4.2968800000000001E-2</c:v>
                </c:pt>
                <c:pt idx="31317">
                  <c:v>-7.8125000000000004E-4</c:v>
                </c:pt>
                <c:pt idx="31318">
                  <c:v>-0.11328100000000001</c:v>
                </c:pt>
                <c:pt idx="31319">
                  <c:v>-0.10312499999999999</c:v>
                </c:pt>
                <c:pt idx="31320">
                  <c:v>-7.1874999999999994E-2</c:v>
                </c:pt>
                <c:pt idx="31321">
                  <c:v>-6.1718799999999997E-2</c:v>
                </c:pt>
                <c:pt idx="31322">
                  <c:v>3.5937499999999997E-2</c:v>
                </c:pt>
                <c:pt idx="31323">
                  <c:v>-7.7343800000000004E-2</c:v>
                </c:pt>
                <c:pt idx="31324">
                  <c:v>-0.111719</c:v>
                </c:pt>
                <c:pt idx="31325">
                  <c:v>-4.6093799999999997E-2</c:v>
                </c:pt>
                <c:pt idx="31326">
                  <c:v>-0.13125000000000001</c:v>
                </c:pt>
                <c:pt idx="31327">
                  <c:v>-0.125781</c:v>
                </c:pt>
                <c:pt idx="31328">
                  <c:v>-9.1406299999999996E-2</c:v>
                </c:pt>
                <c:pt idx="31329">
                  <c:v>-8.59375E-2</c:v>
                </c:pt>
                <c:pt idx="31330">
                  <c:v>6.3281199999999996E-2</c:v>
                </c:pt>
                <c:pt idx="31331">
                  <c:v>-7.9687499999999994E-2</c:v>
                </c:pt>
                <c:pt idx="31332">
                  <c:v>-0.15937499999999999</c:v>
                </c:pt>
                <c:pt idx="31333">
                  <c:v>-8.9843800000000001E-2</c:v>
                </c:pt>
                <c:pt idx="31334">
                  <c:v>-0.122656</c:v>
                </c:pt>
                <c:pt idx="31335">
                  <c:v>-0.121875</c:v>
                </c:pt>
                <c:pt idx="31336">
                  <c:v>-0.114844</c:v>
                </c:pt>
                <c:pt idx="31337">
                  <c:v>-8.0468700000000004E-2</c:v>
                </c:pt>
                <c:pt idx="31338">
                  <c:v>5.3906200000000001E-2</c:v>
                </c:pt>
                <c:pt idx="31339">
                  <c:v>-5.1562499999999997E-2</c:v>
                </c:pt>
                <c:pt idx="31340">
                  <c:v>-0.17968799999999999</c:v>
                </c:pt>
                <c:pt idx="31341">
                  <c:v>-0.10781200000000001</c:v>
                </c:pt>
                <c:pt idx="31342">
                  <c:v>-0.120313</c:v>
                </c:pt>
                <c:pt idx="31343">
                  <c:v>-0.121875</c:v>
                </c:pt>
                <c:pt idx="31344">
                  <c:v>-0.102344</c:v>
                </c:pt>
                <c:pt idx="31345">
                  <c:v>-7.4999999999999997E-2</c:v>
                </c:pt>
                <c:pt idx="31346">
                  <c:v>4.1406199999999997E-2</c:v>
                </c:pt>
                <c:pt idx="31347">
                  <c:v>-3.9843799999999999E-2</c:v>
                </c:pt>
                <c:pt idx="31348">
                  <c:v>-0.186719</c:v>
                </c:pt>
                <c:pt idx="31349">
                  <c:v>-7.9687499999999994E-2</c:v>
                </c:pt>
                <c:pt idx="31350">
                  <c:v>-0.109375</c:v>
                </c:pt>
                <c:pt idx="31351">
                  <c:v>-0.124219</c:v>
                </c:pt>
                <c:pt idx="31352">
                  <c:v>-0.109375</c:v>
                </c:pt>
                <c:pt idx="31353">
                  <c:v>-9.5312499999999994E-2</c:v>
                </c:pt>
                <c:pt idx="31354">
                  <c:v>-9.3749999999999997E-3</c:v>
                </c:pt>
                <c:pt idx="31355">
                  <c:v>-6.7187499999999997E-2</c:v>
                </c:pt>
                <c:pt idx="31356">
                  <c:v>-0.15625</c:v>
                </c:pt>
                <c:pt idx="31357">
                  <c:v>-8.7499999999999994E-2</c:v>
                </c:pt>
                <c:pt idx="31358">
                  <c:v>-0.11874999999999999</c:v>
                </c:pt>
                <c:pt idx="31359">
                  <c:v>-0.12343700000000001</c:v>
                </c:pt>
                <c:pt idx="31360">
                  <c:v>-9.6093700000000004E-2</c:v>
                </c:pt>
                <c:pt idx="31361">
                  <c:v>-9.4531299999999999E-2</c:v>
                </c:pt>
                <c:pt idx="31362">
                  <c:v>-3.2031299999999999E-2</c:v>
                </c:pt>
                <c:pt idx="31363">
                  <c:v>-2.9687499999999999E-2</c:v>
                </c:pt>
                <c:pt idx="31364">
                  <c:v>-0.15937499999999999</c:v>
                </c:pt>
                <c:pt idx="31365">
                  <c:v>-6.3281299999999999E-2</c:v>
                </c:pt>
                <c:pt idx="31366">
                  <c:v>-9.6093700000000004E-2</c:v>
                </c:pt>
                <c:pt idx="31367">
                  <c:v>-0.10312499999999999</c:v>
                </c:pt>
                <c:pt idx="31368">
                  <c:v>-0.1</c:v>
                </c:pt>
                <c:pt idx="31369">
                  <c:v>-9.375E-2</c:v>
                </c:pt>
                <c:pt idx="31370">
                  <c:v>-5.8593800000000001E-2</c:v>
                </c:pt>
                <c:pt idx="31371">
                  <c:v>1.7968700000000001E-2</c:v>
                </c:pt>
                <c:pt idx="31372">
                  <c:v>-0.1</c:v>
                </c:pt>
                <c:pt idx="31373">
                  <c:v>-6.7968799999999996E-2</c:v>
                </c:pt>
                <c:pt idx="31374">
                  <c:v>-0.11328100000000001</c:v>
                </c:pt>
                <c:pt idx="31375">
                  <c:v>-7.1874999999999994E-2</c:v>
                </c:pt>
                <c:pt idx="31376">
                  <c:v>-4.7656299999999999E-2</c:v>
                </c:pt>
                <c:pt idx="31377">
                  <c:v>-7.4218800000000001E-2</c:v>
                </c:pt>
                <c:pt idx="31378">
                  <c:v>-4.5312499999999999E-2</c:v>
                </c:pt>
                <c:pt idx="31379">
                  <c:v>5.6250000000000001E-2</c:v>
                </c:pt>
                <c:pt idx="31380">
                  <c:v>-7.5781299999999996E-2</c:v>
                </c:pt>
                <c:pt idx="31381">
                  <c:v>-5.3124999999999999E-2</c:v>
                </c:pt>
                <c:pt idx="31382">
                  <c:v>-0.125</c:v>
                </c:pt>
                <c:pt idx="31383">
                  <c:v>-9.4531299999999999E-2</c:v>
                </c:pt>
                <c:pt idx="31384">
                  <c:v>-4.6874999999999998E-3</c:v>
                </c:pt>
                <c:pt idx="31385">
                  <c:v>-0.100781</c:v>
                </c:pt>
                <c:pt idx="31386">
                  <c:v>-9.7656199999999999E-2</c:v>
                </c:pt>
                <c:pt idx="31387">
                  <c:v>1.5625E-2</c:v>
                </c:pt>
                <c:pt idx="31388">
                  <c:v>-6.6406199999999999E-2</c:v>
                </c:pt>
                <c:pt idx="31389">
                  <c:v>-3.9843799999999999E-2</c:v>
                </c:pt>
                <c:pt idx="31390">
                  <c:v>-4.8437500000000001E-2</c:v>
                </c:pt>
                <c:pt idx="31391">
                  <c:v>-0.167188</c:v>
                </c:pt>
                <c:pt idx="31392">
                  <c:v>-0.122656</c:v>
                </c:pt>
                <c:pt idx="31393">
                  <c:v>-8.8281200000000004E-2</c:v>
                </c:pt>
                <c:pt idx="31394">
                  <c:v>-7.5781299999999996E-2</c:v>
                </c:pt>
                <c:pt idx="31395">
                  <c:v>-0.10546899999999999</c:v>
                </c:pt>
                <c:pt idx="31396">
                  <c:v>-8.9843800000000001E-2</c:v>
                </c:pt>
                <c:pt idx="31397">
                  <c:v>0</c:v>
                </c:pt>
                <c:pt idx="31398">
                  <c:v>2.5000000000000001E-2</c:v>
                </c:pt>
                <c:pt idx="31399">
                  <c:v>-6.5625000000000003E-2</c:v>
                </c:pt>
                <c:pt idx="31400">
                  <c:v>1.7968700000000001E-2</c:v>
                </c:pt>
                <c:pt idx="31401">
                  <c:v>1.17188E-2</c:v>
                </c:pt>
                <c:pt idx="31402">
                  <c:v>-3.0468800000000001E-2</c:v>
                </c:pt>
                <c:pt idx="31403">
                  <c:v>-0.155469</c:v>
                </c:pt>
                <c:pt idx="31404">
                  <c:v>-0.166406</c:v>
                </c:pt>
                <c:pt idx="31405">
                  <c:v>-8.2031199999999999E-2</c:v>
                </c:pt>
                <c:pt idx="31406">
                  <c:v>-1.2500000000000001E-2</c:v>
                </c:pt>
                <c:pt idx="31407">
                  <c:v>-8.59375E-2</c:v>
                </c:pt>
                <c:pt idx="31408">
                  <c:v>-9.2187500000000006E-2</c:v>
                </c:pt>
                <c:pt idx="31409">
                  <c:v>-5.8593800000000001E-2</c:v>
                </c:pt>
                <c:pt idx="31410">
                  <c:v>-8.5156300000000004E-2</c:v>
                </c:pt>
                <c:pt idx="31411">
                  <c:v>4.4531300000000003E-2</c:v>
                </c:pt>
                <c:pt idx="31412">
                  <c:v>-0.12734400000000001</c:v>
                </c:pt>
                <c:pt idx="31413">
                  <c:v>-0.15625</c:v>
                </c:pt>
                <c:pt idx="31414">
                  <c:v>-0.101562</c:v>
                </c:pt>
                <c:pt idx="31415">
                  <c:v>-7.9687499999999994E-2</c:v>
                </c:pt>
                <c:pt idx="31416">
                  <c:v>-5.7812500000000003E-2</c:v>
                </c:pt>
                <c:pt idx="31417">
                  <c:v>-6.0156300000000003E-2</c:v>
                </c:pt>
                <c:pt idx="31418">
                  <c:v>-0.101562</c:v>
                </c:pt>
                <c:pt idx="31419">
                  <c:v>-6.8750000000000006E-2</c:v>
                </c:pt>
                <c:pt idx="31420">
                  <c:v>-4.3749999999999997E-2</c:v>
                </c:pt>
                <c:pt idx="31421">
                  <c:v>-7.3437500000000003E-2</c:v>
                </c:pt>
                <c:pt idx="31422">
                  <c:v>-0.10546899999999999</c:v>
                </c:pt>
                <c:pt idx="31423">
                  <c:v>-7.8125E-2</c:v>
                </c:pt>
                <c:pt idx="31424">
                  <c:v>-3.90625E-2</c:v>
                </c:pt>
                <c:pt idx="31425">
                  <c:v>-5.5468799999999999E-2</c:v>
                </c:pt>
                <c:pt idx="31426">
                  <c:v>-8.3593799999999996E-2</c:v>
                </c:pt>
                <c:pt idx="31427">
                  <c:v>-5.6250000000000001E-2</c:v>
                </c:pt>
                <c:pt idx="31428">
                  <c:v>-7.2656200000000004E-2</c:v>
                </c:pt>
                <c:pt idx="31429">
                  <c:v>-0.10546899999999999</c:v>
                </c:pt>
                <c:pt idx="31430">
                  <c:v>-0.129688</c:v>
                </c:pt>
                <c:pt idx="31431">
                  <c:v>-0.117969</c:v>
                </c:pt>
                <c:pt idx="31432">
                  <c:v>-6.9531300000000004E-2</c:v>
                </c:pt>
                <c:pt idx="31433">
                  <c:v>-7.8125E-2</c:v>
                </c:pt>
                <c:pt idx="31434">
                  <c:v>-9.0624999999999997E-2</c:v>
                </c:pt>
                <c:pt idx="31435">
                  <c:v>-5.7031199999999997E-2</c:v>
                </c:pt>
                <c:pt idx="31436">
                  <c:v>-8.4375000000000006E-2</c:v>
                </c:pt>
                <c:pt idx="31437">
                  <c:v>-0.15625</c:v>
                </c:pt>
                <c:pt idx="31438">
                  <c:v>-0.140625</c:v>
                </c:pt>
                <c:pt idx="31439">
                  <c:v>-0.125</c:v>
                </c:pt>
                <c:pt idx="31440">
                  <c:v>-4.8437500000000001E-2</c:v>
                </c:pt>
                <c:pt idx="31441">
                  <c:v>-9.4531299999999999E-2</c:v>
                </c:pt>
                <c:pt idx="31442">
                  <c:v>-9.375E-2</c:v>
                </c:pt>
                <c:pt idx="31443">
                  <c:v>-5.3906299999999997E-2</c:v>
                </c:pt>
                <c:pt idx="31444">
                  <c:v>9.3749999999999997E-3</c:v>
                </c:pt>
                <c:pt idx="31445">
                  <c:v>-7.03125E-2</c:v>
                </c:pt>
                <c:pt idx="31446">
                  <c:v>-0.104688</c:v>
                </c:pt>
                <c:pt idx="31447">
                  <c:v>-0.15234400000000001</c:v>
                </c:pt>
                <c:pt idx="31448">
                  <c:v>-4.0625000000000001E-2</c:v>
                </c:pt>
                <c:pt idx="31449">
                  <c:v>-9.0624999999999997E-2</c:v>
                </c:pt>
                <c:pt idx="31450">
                  <c:v>-0.111719</c:v>
                </c:pt>
                <c:pt idx="31451">
                  <c:v>-0.1125</c:v>
                </c:pt>
                <c:pt idx="31452">
                  <c:v>-3.8281299999999997E-2</c:v>
                </c:pt>
                <c:pt idx="31453">
                  <c:v>-5.4687499999999997E-3</c:v>
                </c:pt>
                <c:pt idx="31454">
                  <c:v>1.0937499999999999E-2</c:v>
                </c:pt>
                <c:pt idx="31455">
                  <c:v>-1.40625E-2</c:v>
                </c:pt>
                <c:pt idx="31456">
                  <c:v>-7.03125E-2</c:v>
                </c:pt>
                <c:pt idx="31457">
                  <c:v>-3.6718800000000003E-2</c:v>
                </c:pt>
                <c:pt idx="31458">
                  <c:v>-3.8281299999999997E-2</c:v>
                </c:pt>
                <c:pt idx="31459">
                  <c:v>-0.14765600000000001</c:v>
                </c:pt>
                <c:pt idx="31460">
                  <c:v>-7.9687499999999994E-2</c:v>
                </c:pt>
                <c:pt idx="31461">
                  <c:v>-0.109375</c:v>
                </c:pt>
                <c:pt idx="31462">
                  <c:v>-0.10546899999999999</c:v>
                </c:pt>
                <c:pt idx="31463">
                  <c:v>-9.8437499999999997E-2</c:v>
                </c:pt>
                <c:pt idx="31464">
                  <c:v>-6.7187499999999997E-2</c:v>
                </c:pt>
                <c:pt idx="31465">
                  <c:v>2.7343800000000001E-2</c:v>
                </c:pt>
                <c:pt idx="31466">
                  <c:v>-4.6093799999999997E-2</c:v>
                </c:pt>
                <c:pt idx="31467">
                  <c:v>-0.11874999999999999</c:v>
                </c:pt>
                <c:pt idx="31468">
                  <c:v>-7.4218800000000001E-2</c:v>
                </c:pt>
                <c:pt idx="31469">
                  <c:v>-2.4218799999999999E-2</c:v>
                </c:pt>
                <c:pt idx="31470">
                  <c:v>-3.4375000000000003E-2</c:v>
                </c:pt>
                <c:pt idx="31471">
                  <c:v>-7.1093799999999999E-2</c:v>
                </c:pt>
                <c:pt idx="31472">
                  <c:v>-7.03125E-2</c:v>
                </c:pt>
                <c:pt idx="31473">
                  <c:v>-5.2343800000000003E-2</c:v>
                </c:pt>
                <c:pt idx="31474">
                  <c:v>-3.125E-2</c:v>
                </c:pt>
                <c:pt idx="31475">
                  <c:v>-4.0625000000000001E-2</c:v>
                </c:pt>
                <c:pt idx="31476">
                  <c:v>-6.1718799999999997E-2</c:v>
                </c:pt>
                <c:pt idx="31477">
                  <c:v>-4.3749999999999997E-2</c:v>
                </c:pt>
                <c:pt idx="31478">
                  <c:v>-4.2187500000000003E-2</c:v>
                </c:pt>
                <c:pt idx="31479">
                  <c:v>-5.7812500000000003E-2</c:v>
                </c:pt>
                <c:pt idx="31480">
                  <c:v>-6.3281299999999999E-2</c:v>
                </c:pt>
                <c:pt idx="31481">
                  <c:v>-5.46875E-2</c:v>
                </c:pt>
                <c:pt idx="31482">
                  <c:v>-7.4218800000000001E-2</c:v>
                </c:pt>
                <c:pt idx="31483">
                  <c:v>-2.5781200000000001E-2</c:v>
                </c:pt>
                <c:pt idx="31484">
                  <c:v>-8.6718799999999999E-2</c:v>
                </c:pt>
                <c:pt idx="31485">
                  <c:v>-0.107031</c:v>
                </c:pt>
                <c:pt idx="31486">
                  <c:v>-6.1718799999999997E-2</c:v>
                </c:pt>
                <c:pt idx="31487">
                  <c:v>-4.4531300000000003E-2</c:v>
                </c:pt>
                <c:pt idx="31488">
                  <c:v>-7.1874999999999994E-2</c:v>
                </c:pt>
                <c:pt idx="31489">
                  <c:v>-7.03125E-2</c:v>
                </c:pt>
                <c:pt idx="31490">
                  <c:v>-0.05</c:v>
                </c:pt>
                <c:pt idx="31491">
                  <c:v>2.3437499999999999E-3</c:v>
                </c:pt>
                <c:pt idx="31492">
                  <c:v>-6.1718799999999997E-2</c:v>
                </c:pt>
                <c:pt idx="31493">
                  <c:v>-0.10625</c:v>
                </c:pt>
                <c:pt idx="31494">
                  <c:v>-8.3593799999999996E-2</c:v>
                </c:pt>
                <c:pt idx="31495">
                  <c:v>-5.3124999999999999E-2</c:v>
                </c:pt>
                <c:pt idx="31496">
                  <c:v>-3.2812500000000001E-2</c:v>
                </c:pt>
                <c:pt idx="31497">
                  <c:v>-5.9374999999999997E-2</c:v>
                </c:pt>
                <c:pt idx="31498">
                  <c:v>-8.3593799999999996E-2</c:v>
                </c:pt>
                <c:pt idx="31499">
                  <c:v>-3.6718800000000003E-2</c:v>
                </c:pt>
                <c:pt idx="31500">
                  <c:v>-1.9531199999999999E-2</c:v>
                </c:pt>
                <c:pt idx="31501">
                  <c:v>-1.7968700000000001E-2</c:v>
                </c:pt>
                <c:pt idx="31502">
                  <c:v>-0.104688</c:v>
                </c:pt>
                <c:pt idx="31503">
                  <c:v>-9.4531299999999999E-2</c:v>
                </c:pt>
                <c:pt idx="31504">
                  <c:v>-5.2343800000000003E-2</c:v>
                </c:pt>
                <c:pt idx="31505">
                  <c:v>-2.2656300000000001E-2</c:v>
                </c:pt>
                <c:pt idx="31506">
                  <c:v>-4.2187500000000003E-2</c:v>
                </c:pt>
                <c:pt idx="31507">
                  <c:v>-0.10625</c:v>
                </c:pt>
                <c:pt idx="31508">
                  <c:v>-6.8750000000000006E-2</c:v>
                </c:pt>
                <c:pt idx="31509">
                  <c:v>-5.46875E-2</c:v>
                </c:pt>
                <c:pt idx="31510">
                  <c:v>1.40625E-2</c:v>
                </c:pt>
                <c:pt idx="31511">
                  <c:v>-3.5937499999999997E-2</c:v>
                </c:pt>
                <c:pt idx="31512">
                  <c:v>-5.3906299999999997E-2</c:v>
                </c:pt>
                <c:pt idx="31513">
                  <c:v>-0.15937499999999999</c:v>
                </c:pt>
                <c:pt idx="31514">
                  <c:v>-0.101562</c:v>
                </c:pt>
                <c:pt idx="31515">
                  <c:v>-9.8437499999999997E-2</c:v>
                </c:pt>
                <c:pt idx="31516">
                  <c:v>-5.46875E-2</c:v>
                </c:pt>
                <c:pt idx="31517">
                  <c:v>-0.117188</c:v>
                </c:pt>
                <c:pt idx="31518">
                  <c:v>-0.139844</c:v>
                </c:pt>
                <c:pt idx="31519">
                  <c:v>-0.109375</c:v>
                </c:pt>
                <c:pt idx="31520">
                  <c:v>-8.59375E-2</c:v>
                </c:pt>
                <c:pt idx="31521">
                  <c:v>-0.1</c:v>
                </c:pt>
                <c:pt idx="31522">
                  <c:v>-6.7968799999999996E-2</c:v>
                </c:pt>
                <c:pt idx="31523">
                  <c:v>-7.1093799999999999E-2</c:v>
                </c:pt>
                <c:pt idx="31524">
                  <c:v>-7.8125E-2</c:v>
                </c:pt>
                <c:pt idx="31525">
                  <c:v>-8.5156300000000004E-2</c:v>
                </c:pt>
                <c:pt idx="31526">
                  <c:v>-9.7656199999999999E-2</c:v>
                </c:pt>
                <c:pt idx="31527">
                  <c:v>-8.0468700000000004E-2</c:v>
                </c:pt>
                <c:pt idx="31528">
                  <c:v>-9.375E-2</c:v>
                </c:pt>
                <c:pt idx="31529">
                  <c:v>-7.2656200000000004E-2</c:v>
                </c:pt>
                <c:pt idx="31530">
                  <c:v>-4.7656299999999999E-2</c:v>
                </c:pt>
                <c:pt idx="31531">
                  <c:v>-5.5468799999999999E-2</c:v>
                </c:pt>
                <c:pt idx="31532">
                  <c:v>-9.5312499999999994E-2</c:v>
                </c:pt>
                <c:pt idx="31533">
                  <c:v>-7.7343800000000004E-2</c:v>
                </c:pt>
                <c:pt idx="31534">
                  <c:v>-8.9843800000000001E-2</c:v>
                </c:pt>
                <c:pt idx="31535">
                  <c:v>-8.8281200000000004E-2</c:v>
                </c:pt>
                <c:pt idx="31536">
                  <c:v>-3.3593699999999997E-2</c:v>
                </c:pt>
                <c:pt idx="31537">
                  <c:v>-5.6250000000000001E-2</c:v>
                </c:pt>
                <c:pt idx="31538">
                  <c:v>-7.4218800000000001E-2</c:v>
                </c:pt>
                <c:pt idx="31539">
                  <c:v>-8.4375000000000006E-2</c:v>
                </c:pt>
                <c:pt idx="31540">
                  <c:v>-6.7187499999999997E-2</c:v>
                </c:pt>
                <c:pt idx="31541">
                  <c:v>-8.8281200000000004E-2</c:v>
                </c:pt>
                <c:pt idx="31542">
                  <c:v>-8.59375E-2</c:v>
                </c:pt>
                <c:pt idx="31543">
                  <c:v>-5.6250000000000001E-2</c:v>
                </c:pt>
                <c:pt idx="31544">
                  <c:v>4.8437500000000001E-2</c:v>
                </c:pt>
                <c:pt idx="31545">
                  <c:v>-7.1093799999999999E-2</c:v>
                </c:pt>
                <c:pt idx="31546">
                  <c:v>-0.107031</c:v>
                </c:pt>
                <c:pt idx="31547">
                  <c:v>-8.0468700000000004E-2</c:v>
                </c:pt>
                <c:pt idx="31548">
                  <c:v>-4.6093799999999997E-2</c:v>
                </c:pt>
                <c:pt idx="31549">
                  <c:v>-4.6093799999999997E-2</c:v>
                </c:pt>
                <c:pt idx="31550">
                  <c:v>-6.1718799999999997E-2</c:v>
                </c:pt>
                <c:pt idx="31551">
                  <c:v>-5.8593800000000001E-2</c:v>
                </c:pt>
                <c:pt idx="31552">
                  <c:v>1.5625000000000001E-3</c:v>
                </c:pt>
                <c:pt idx="31553">
                  <c:v>-7.3437500000000003E-2</c:v>
                </c:pt>
                <c:pt idx="31554">
                  <c:v>-7.4999999999999997E-2</c:v>
                </c:pt>
                <c:pt idx="31555">
                  <c:v>-6.0937499999999999E-2</c:v>
                </c:pt>
                <c:pt idx="31556">
                  <c:v>-7.03125E-2</c:v>
                </c:pt>
                <c:pt idx="31557">
                  <c:v>-2.8125000000000001E-2</c:v>
                </c:pt>
                <c:pt idx="31558">
                  <c:v>-2.1874999999999999E-2</c:v>
                </c:pt>
                <c:pt idx="31559">
                  <c:v>-6.8750000000000006E-2</c:v>
                </c:pt>
                <c:pt idx="31560">
                  <c:v>-8.0468700000000004E-2</c:v>
                </c:pt>
                <c:pt idx="31561">
                  <c:v>-8.8281200000000004E-2</c:v>
                </c:pt>
                <c:pt idx="31562">
                  <c:v>-6.3281299999999999E-2</c:v>
                </c:pt>
                <c:pt idx="31563">
                  <c:v>-9.2968800000000004E-2</c:v>
                </c:pt>
                <c:pt idx="31564">
                  <c:v>-7.9687499999999994E-2</c:v>
                </c:pt>
                <c:pt idx="31565">
                  <c:v>1.0937499999999999E-2</c:v>
                </c:pt>
                <c:pt idx="31566">
                  <c:v>-4.5312499999999999E-2</c:v>
                </c:pt>
                <c:pt idx="31567">
                  <c:v>-0.124219</c:v>
                </c:pt>
                <c:pt idx="31568">
                  <c:v>-9.2968800000000004E-2</c:v>
                </c:pt>
                <c:pt idx="31569">
                  <c:v>-8.2031199999999999E-2</c:v>
                </c:pt>
                <c:pt idx="31570">
                  <c:v>-4.2968800000000001E-2</c:v>
                </c:pt>
                <c:pt idx="31571">
                  <c:v>-7.8906299999999999E-2</c:v>
                </c:pt>
                <c:pt idx="31572">
                  <c:v>-6.7968799999999996E-2</c:v>
                </c:pt>
                <c:pt idx="31573">
                  <c:v>-2.2656300000000001E-2</c:v>
                </c:pt>
                <c:pt idx="31574">
                  <c:v>-2.1874999999999999E-2</c:v>
                </c:pt>
                <c:pt idx="31575">
                  <c:v>-0.11562500000000001</c:v>
                </c:pt>
                <c:pt idx="31576">
                  <c:v>-8.2031199999999999E-2</c:v>
                </c:pt>
                <c:pt idx="31577">
                  <c:v>-4.5312499999999999E-2</c:v>
                </c:pt>
                <c:pt idx="31578">
                  <c:v>-3.7499999999999999E-2</c:v>
                </c:pt>
                <c:pt idx="31579">
                  <c:v>-3.1250000000000002E-3</c:v>
                </c:pt>
                <c:pt idx="31580">
                  <c:v>-4.2968800000000001E-2</c:v>
                </c:pt>
                <c:pt idx="31581">
                  <c:v>-7.4218800000000001E-2</c:v>
                </c:pt>
                <c:pt idx="31582">
                  <c:v>-7.1874999999999994E-2</c:v>
                </c:pt>
                <c:pt idx="31583">
                  <c:v>-9.8437499999999997E-2</c:v>
                </c:pt>
                <c:pt idx="31584">
                  <c:v>-7.1093799999999999E-2</c:v>
                </c:pt>
                <c:pt idx="31585">
                  <c:v>-4.7656299999999999E-2</c:v>
                </c:pt>
                <c:pt idx="31586">
                  <c:v>-2.7343800000000001E-2</c:v>
                </c:pt>
                <c:pt idx="31587">
                  <c:v>1.17188E-2</c:v>
                </c:pt>
                <c:pt idx="31588">
                  <c:v>-2.1093799999999999E-2</c:v>
                </c:pt>
                <c:pt idx="31589">
                  <c:v>-0.102344</c:v>
                </c:pt>
                <c:pt idx="31590">
                  <c:v>-0.111719</c:v>
                </c:pt>
                <c:pt idx="31591">
                  <c:v>-7.03125E-2</c:v>
                </c:pt>
                <c:pt idx="31592">
                  <c:v>-5.8593800000000001E-2</c:v>
                </c:pt>
                <c:pt idx="31593">
                  <c:v>-6.7968799999999996E-2</c:v>
                </c:pt>
                <c:pt idx="31594">
                  <c:v>-5.3906299999999997E-2</c:v>
                </c:pt>
                <c:pt idx="31595">
                  <c:v>2.6562499999999999E-2</c:v>
                </c:pt>
                <c:pt idx="31596">
                  <c:v>-8.5937500000000007E-3</c:v>
                </c:pt>
                <c:pt idx="31597">
                  <c:v>-0.10546899999999999</c:v>
                </c:pt>
                <c:pt idx="31598">
                  <c:v>-0.111719</c:v>
                </c:pt>
                <c:pt idx="31599">
                  <c:v>-8.9843800000000001E-2</c:v>
                </c:pt>
                <c:pt idx="31600">
                  <c:v>-7.9687499999999994E-2</c:v>
                </c:pt>
                <c:pt idx="31601">
                  <c:v>-7.4218800000000001E-2</c:v>
                </c:pt>
                <c:pt idx="31602">
                  <c:v>-7.1093799999999999E-2</c:v>
                </c:pt>
                <c:pt idx="31603">
                  <c:v>3.6718800000000003E-2</c:v>
                </c:pt>
                <c:pt idx="31604">
                  <c:v>-2.5000000000000001E-2</c:v>
                </c:pt>
                <c:pt idx="31605">
                  <c:v>-8.3593799999999996E-2</c:v>
                </c:pt>
                <c:pt idx="31606">
                  <c:v>-9.6093700000000004E-2</c:v>
                </c:pt>
                <c:pt idx="31607">
                  <c:v>-0.10546899999999999</c:v>
                </c:pt>
                <c:pt idx="31608">
                  <c:v>-2.0312500000000001E-2</c:v>
                </c:pt>
                <c:pt idx="31609">
                  <c:v>-8.7499999999999994E-2</c:v>
                </c:pt>
                <c:pt idx="31610">
                  <c:v>-0.10312499999999999</c:v>
                </c:pt>
                <c:pt idx="31611">
                  <c:v>-4.1406199999999997E-2</c:v>
                </c:pt>
                <c:pt idx="31612">
                  <c:v>-3.9843799999999999E-2</c:v>
                </c:pt>
                <c:pt idx="31613">
                  <c:v>-1.4843800000000001E-2</c:v>
                </c:pt>
                <c:pt idx="31614">
                  <c:v>-7.8125E-3</c:v>
                </c:pt>
                <c:pt idx="31615">
                  <c:v>-9.5312499999999994E-2</c:v>
                </c:pt>
                <c:pt idx="31616">
                  <c:v>-0.122656</c:v>
                </c:pt>
                <c:pt idx="31617">
                  <c:v>-6.0937499999999999E-2</c:v>
                </c:pt>
                <c:pt idx="31618">
                  <c:v>-4.6093799999999997E-2</c:v>
                </c:pt>
                <c:pt idx="31619">
                  <c:v>-6.5625000000000003E-2</c:v>
                </c:pt>
                <c:pt idx="31620">
                  <c:v>-0.14453099999999999</c:v>
                </c:pt>
                <c:pt idx="31621">
                  <c:v>-9.6093700000000004E-2</c:v>
                </c:pt>
                <c:pt idx="31622">
                  <c:v>-1.4843800000000001E-2</c:v>
                </c:pt>
                <c:pt idx="31623">
                  <c:v>-3.5156199999999999E-2</c:v>
                </c:pt>
                <c:pt idx="31624">
                  <c:v>-1.7968700000000001E-2</c:v>
                </c:pt>
                <c:pt idx="31625">
                  <c:v>3.9843700000000003E-2</c:v>
                </c:pt>
                <c:pt idx="31626">
                  <c:v>1.40625E-2</c:v>
                </c:pt>
                <c:pt idx="31627">
                  <c:v>-1.5625E-2</c:v>
                </c:pt>
                <c:pt idx="31628">
                  <c:v>-2.7343800000000001E-2</c:v>
                </c:pt>
                <c:pt idx="31629">
                  <c:v>-0.117188</c:v>
                </c:pt>
                <c:pt idx="31630">
                  <c:v>-0.17499999999999999</c:v>
                </c:pt>
                <c:pt idx="31631">
                  <c:v>-5.3906299999999997E-2</c:v>
                </c:pt>
                <c:pt idx="31632">
                  <c:v>-3.2812500000000001E-2</c:v>
                </c:pt>
                <c:pt idx="31633">
                  <c:v>7.0312500000000002E-3</c:v>
                </c:pt>
                <c:pt idx="31634">
                  <c:v>-3.9843799999999999E-2</c:v>
                </c:pt>
                <c:pt idx="31635">
                  <c:v>-0.13125000000000001</c:v>
                </c:pt>
                <c:pt idx="31636">
                  <c:v>-0.129688</c:v>
                </c:pt>
                <c:pt idx="31637">
                  <c:v>-7.5781299999999996E-2</c:v>
                </c:pt>
                <c:pt idx="31638">
                  <c:v>-4.7656299999999999E-2</c:v>
                </c:pt>
                <c:pt idx="31639">
                  <c:v>-4.6093799999999997E-2</c:v>
                </c:pt>
                <c:pt idx="31640">
                  <c:v>-5.5468799999999999E-2</c:v>
                </c:pt>
                <c:pt idx="31641">
                  <c:v>-4.6093799999999997E-2</c:v>
                </c:pt>
                <c:pt idx="31642">
                  <c:v>-5.9374999999999997E-2</c:v>
                </c:pt>
                <c:pt idx="31643">
                  <c:v>-6.25E-2</c:v>
                </c:pt>
                <c:pt idx="31644">
                  <c:v>-5.7031199999999997E-2</c:v>
                </c:pt>
                <c:pt idx="31645">
                  <c:v>-5.8593800000000001E-2</c:v>
                </c:pt>
                <c:pt idx="31646">
                  <c:v>-4.5312499999999999E-2</c:v>
                </c:pt>
                <c:pt idx="31647">
                  <c:v>-8.7499999999999994E-2</c:v>
                </c:pt>
                <c:pt idx="31648">
                  <c:v>-8.2031199999999999E-2</c:v>
                </c:pt>
                <c:pt idx="31649">
                  <c:v>-5.9374999999999997E-2</c:v>
                </c:pt>
                <c:pt idx="31650">
                  <c:v>-5.7812500000000003E-2</c:v>
                </c:pt>
                <c:pt idx="31651">
                  <c:v>-1.7968700000000001E-2</c:v>
                </c:pt>
                <c:pt idx="31652">
                  <c:v>-6.4843700000000004E-2</c:v>
                </c:pt>
                <c:pt idx="31653">
                  <c:v>-6.0156300000000003E-2</c:v>
                </c:pt>
                <c:pt idx="31654">
                  <c:v>-4.1406199999999997E-2</c:v>
                </c:pt>
                <c:pt idx="31655">
                  <c:v>-0.107031</c:v>
                </c:pt>
                <c:pt idx="31656">
                  <c:v>-0.103906</c:v>
                </c:pt>
                <c:pt idx="31657">
                  <c:v>-5.0781199999999999E-2</c:v>
                </c:pt>
                <c:pt idx="31658">
                  <c:v>-0.05</c:v>
                </c:pt>
                <c:pt idx="31659">
                  <c:v>-2.6562499999999999E-2</c:v>
                </c:pt>
                <c:pt idx="31660">
                  <c:v>-9.8437499999999997E-2</c:v>
                </c:pt>
                <c:pt idx="31661">
                  <c:v>-0.1125</c:v>
                </c:pt>
                <c:pt idx="31662">
                  <c:v>-7.7343800000000004E-2</c:v>
                </c:pt>
                <c:pt idx="31663">
                  <c:v>-0.12343700000000001</c:v>
                </c:pt>
                <c:pt idx="31664">
                  <c:v>-8.9062500000000003E-2</c:v>
                </c:pt>
                <c:pt idx="31665">
                  <c:v>-5.9374999999999997E-2</c:v>
                </c:pt>
                <c:pt idx="31666">
                  <c:v>-7.4999999999999997E-2</c:v>
                </c:pt>
                <c:pt idx="31667">
                  <c:v>-0.100781</c:v>
                </c:pt>
                <c:pt idx="31668">
                  <c:v>-0.10546899999999999</c:v>
                </c:pt>
                <c:pt idx="31669">
                  <c:v>-9.7656199999999999E-2</c:v>
                </c:pt>
                <c:pt idx="31670">
                  <c:v>-9.0624999999999997E-2</c:v>
                </c:pt>
                <c:pt idx="31671">
                  <c:v>-8.8281200000000004E-2</c:v>
                </c:pt>
                <c:pt idx="31672">
                  <c:v>-4.6093799999999997E-2</c:v>
                </c:pt>
                <c:pt idx="31673">
                  <c:v>-2.5000000000000001E-2</c:v>
                </c:pt>
                <c:pt idx="31674">
                  <c:v>-8.8281200000000004E-2</c:v>
                </c:pt>
                <c:pt idx="31675">
                  <c:v>-8.7499999999999994E-2</c:v>
                </c:pt>
                <c:pt idx="31676">
                  <c:v>-6.4843700000000004E-2</c:v>
                </c:pt>
                <c:pt idx="31677">
                  <c:v>-8.4375000000000006E-2</c:v>
                </c:pt>
                <c:pt idx="31678">
                  <c:v>-9.5312499999999994E-2</c:v>
                </c:pt>
                <c:pt idx="31679">
                  <c:v>-6.9531300000000004E-2</c:v>
                </c:pt>
                <c:pt idx="31680">
                  <c:v>-5.3124999999999999E-2</c:v>
                </c:pt>
                <c:pt idx="31681">
                  <c:v>-5.6250000000000001E-2</c:v>
                </c:pt>
                <c:pt idx="31682">
                  <c:v>-8.2031199999999999E-2</c:v>
                </c:pt>
                <c:pt idx="31683">
                  <c:v>-7.2656200000000004E-2</c:v>
                </c:pt>
                <c:pt idx="31684">
                  <c:v>-7.8125E-2</c:v>
                </c:pt>
                <c:pt idx="31685">
                  <c:v>-8.7499999999999994E-2</c:v>
                </c:pt>
                <c:pt idx="31686">
                  <c:v>-7.3437500000000003E-2</c:v>
                </c:pt>
                <c:pt idx="31687">
                  <c:v>-6.4843700000000004E-2</c:v>
                </c:pt>
                <c:pt idx="31688">
                  <c:v>-7.4218800000000001E-2</c:v>
                </c:pt>
                <c:pt idx="31689">
                  <c:v>-6.9531300000000004E-2</c:v>
                </c:pt>
                <c:pt idx="31690">
                  <c:v>-9.2187500000000006E-2</c:v>
                </c:pt>
                <c:pt idx="31691">
                  <c:v>-7.6562500000000006E-2</c:v>
                </c:pt>
                <c:pt idx="31692">
                  <c:v>-6.1718799999999997E-2</c:v>
                </c:pt>
                <c:pt idx="31693">
                  <c:v>-8.9062500000000003E-2</c:v>
                </c:pt>
                <c:pt idx="31694">
                  <c:v>-8.59375E-2</c:v>
                </c:pt>
                <c:pt idx="31695">
                  <c:v>-0.05</c:v>
                </c:pt>
                <c:pt idx="31696">
                  <c:v>-4.6093799999999997E-2</c:v>
                </c:pt>
                <c:pt idx="31697">
                  <c:v>-0.100781</c:v>
                </c:pt>
                <c:pt idx="31698">
                  <c:v>-6.7187499999999997E-2</c:v>
                </c:pt>
                <c:pt idx="31699">
                  <c:v>-7.03125E-2</c:v>
                </c:pt>
                <c:pt idx="31700">
                  <c:v>-8.2031199999999999E-2</c:v>
                </c:pt>
                <c:pt idx="31701">
                  <c:v>-9.5312499999999994E-2</c:v>
                </c:pt>
                <c:pt idx="31702">
                  <c:v>-6.3281299999999999E-2</c:v>
                </c:pt>
                <c:pt idx="31703">
                  <c:v>-4.7656299999999999E-2</c:v>
                </c:pt>
                <c:pt idx="31704">
                  <c:v>-4.2187500000000003E-2</c:v>
                </c:pt>
                <c:pt idx="31705">
                  <c:v>-0.1125</c:v>
                </c:pt>
                <c:pt idx="31706">
                  <c:v>-8.5156300000000004E-2</c:v>
                </c:pt>
                <c:pt idx="31707">
                  <c:v>-7.2656200000000004E-2</c:v>
                </c:pt>
                <c:pt idx="31708">
                  <c:v>-7.3437500000000003E-2</c:v>
                </c:pt>
                <c:pt idx="31709">
                  <c:v>-7.8125E-2</c:v>
                </c:pt>
                <c:pt idx="31710">
                  <c:v>-5.5468799999999999E-2</c:v>
                </c:pt>
                <c:pt idx="31711">
                  <c:v>2.3437499999999999E-3</c:v>
                </c:pt>
                <c:pt idx="31712">
                  <c:v>1.17188E-2</c:v>
                </c:pt>
                <c:pt idx="31713">
                  <c:v>-0.10546899999999999</c:v>
                </c:pt>
                <c:pt idx="31714">
                  <c:v>-0.12812499999999999</c:v>
                </c:pt>
                <c:pt idx="31715">
                  <c:v>-0.12656300000000001</c:v>
                </c:pt>
                <c:pt idx="31716">
                  <c:v>-6.4843700000000004E-2</c:v>
                </c:pt>
                <c:pt idx="31717">
                  <c:v>-8.2812499999999997E-2</c:v>
                </c:pt>
                <c:pt idx="31718">
                  <c:v>-0.125</c:v>
                </c:pt>
                <c:pt idx="31719">
                  <c:v>-7.6562500000000006E-2</c:v>
                </c:pt>
                <c:pt idx="31720">
                  <c:v>-7.8125000000000004E-4</c:v>
                </c:pt>
                <c:pt idx="31721">
                  <c:v>-2.2656300000000001E-2</c:v>
                </c:pt>
                <c:pt idx="31722">
                  <c:v>-3.5937499999999997E-2</c:v>
                </c:pt>
                <c:pt idx="31723">
                  <c:v>-3.5156199999999999E-2</c:v>
                </c:pt>
                <c:pt idx="31724">
                  <c:v>-9.5312499999999994E-2</c:v>
                </c:pt>
                <c:pt idx="31725">
                  <c:v>-0.10625</c:v>
                </c:pt>
                <c:pt idx="31726">
                  <c:v>-6.8750000000000006E-2</c:v>
                </c:pt>
                <c:pt idx="31727">
                  <c:v>5.2343800000000003E-2</c:v>
                </c:pt>
                <c:pt idx="31728">
                  <c:v>-0.13203100000000001</c:v>
                </c:pt>
                <c:pt idx="31729">
                  <c:v>-0.161719</c:v>
                </c:pt>
                <c:pt idx="31730">
                  <c:v>-7.8906299999999999E-2</c:v>
                </c:pt>
                <c:pt idx="31731">
                  <c:v>1.17188E-2</c:v>
                </c:pt>
                <c:pt idx="31732">
                  <c:v>9.1406299999999996E-2</c:v>
                </c:pt>
                <c:pt idx="31733">
                  <c:v>4.8437500000000001E-2</c:v>
                </c:pt>
                <c:pt idx="31734">
                  <c:v>0.16562499999999999</c:v>
                </c:pt>
                <c:pt idx="31735">
                  <c:v>-0.117969</c:v>
                </c:pt>
                <c:pt idx="31736">
                  <c:v>-0.29531200000000002</c:v>
                </c:pt>
                <c:pt idx="31737">
                  <c:v>-0.1</c:v>
                </c:pt>
                <c:pt idx="31738">
                  <c:v>-0.102344</c:v>
                </c:pt>
                <c:pt idx="31739">
                  <c:v>-0.12109399999999999</c:v>
                </c:pt>
                <c:pt idx="31740">
                  <c:v>-9.8437499999999997E-2</c:v>
                </c:pt>
                <c:pt idx="31741">
                  <c:v>-7.4218800000000001E-2</c:v>
                </c:pt>
                <c:pt idx="31742">
                  <c:v>-7.3437500000000003E-2</c:v>
                </c:pt>
                <c:pt idx="31743">
                  <c:v>-0.120313</c:v>
                </c:pt>
                <c:pt idx="31744">
                  <c:v>-7.5781299999999996E-2</c:v>
                </c:pt>
                <c:pt idx="31745">
                  <c:v>-8.9062500000000003E-2</c:v>
                </c:pt>
                <c:pt idx="31746">
                  <c:v>-7.2656200000000004E-2</c:v>
                </c:pt>
                <c:pt idx="31747">
                  <c:v>-7.6562500000000006E-2</c:v>
                </c:pt>
                <c:pt idx="31748">
                  <c:v>-6.7968799999999996E-2</c:v>
                </c:pt>
                <c:pt idx="31749">
                  <c:v>2.1093799999999999E-2</c:v>
                </c:pt>
                <c:pt idx="31750">
                  <c:v>-4.6093799999999997E-2</c:v>
                </c:pt>
                <c:pt idx="31751">
                  <c:v>-0.10625</c:v>
                </c:pt>
                <c:pt idx="31752">
                  <c:v>-7.4218800000000001E-2</c:v>
                </c:pt>
                <c:pt idx="31753">
                  <c:v>-6.0156300000000003E-2</c:v>
                </c:pt>
                <c:pt idx="31754">
                  <c:v>-3.6718800000000003E-2</c:v>
                </c:pt>
                <c:pt idx="31755">
                  <c:v>-1.7187500000000001E-2</c:v>
                </c:pt>
                <c:pt idx="31756">
                  <c:v>-7.8125E-2</c:v>
                </c:pt>
                <c:pt idx="31757">
                  <c:v>-4.6093799999999997E-2</c:v>
                </c:pt>
                <c:pt idx="31758">
                  <c:v>-3.5156199999999999E-2</c:v>
                </c:pt>
                <c:pt idx="31759">
                  <c:v>-9.7656199999999999E-2</c:v>
                </c:pt>
                <c:pt idx="31760">
                  <c:v>-7.8125E-2</c:v>
                </c:pt>
                <c:pt idx="31761">
                  <c:v>-6.8750000000000006E-2</c:v>
                </c:pt>
                <c:pt idx="31762">
                  <c:v>-4.0625000000000001E-2</c:v>
                </c:pt>
                <c:pt idx="31763">
                  <c:v>9.3749999999999997E-3</c:v>
                </c:pt>
                <c:pt idx="31764">
                  <c:v>-9.0624999999999997E-2</c:v>
                </c:pt>
                <c:pt idx="31765">
                  <c:v>-9.375E-2</c:v>
                </c:pt>
                <c:pt idx="31766">
                  <c:v>-7.4218800000000001E-2</c:v>
                </c:pt>
                <c:pt idx="31767">
                  <c:v>-8.3593799999999996E-2</c:v>
                </c:pt>
                <c:pt idx="31768">
                  <c:v>-7.4999999999999997E-2</c:v>
                </c:pt>
                <c:pt idx="31769">
                  <c:v>-6.9531300000000004E-2</c:v>
                </c:pt>
                <c:pt idx="31770">
                  <c:v>-7.4999999999999997E-2</c:v>
                </c:pt>
                <c:pt idx="31771">
                  <c:v>5.9374999999999997E-2</c:v>
                </c:pt>
                <c:pt idx="31772">
                  <c:v>-9.7656199999999999E-2</c:v>
                </c:pt>
                <c:pt idx="31773">
                  <c:v>-0.13906199999999999</c:v>
                </c:pt>
                <c:pt idx="31774">
                  <c:v>-0.102344</c:v>
                </c:pt>
                <c:pt idx="31775">
                  <c:v>-8.59375E-2</c:v>
                </c:pt>
                <c:pt idx="31776">
                  <c:v>-6.0156300000000003E-2</c:v>
                </c:pt>
                <c:pt idx="31777">
                  <c:v>-9.4531299999999999E-2</c:v>
                </c:pt>
                <c:pt idx="31778">
                  <c:v>-8.3593799999999996E-2</c:v>
                </c:pt>
                <c:pt idx="31779">
                  <c:v>1.3281299999999999E-2</c:v>
                </c:pt>
                <c:pt idx="31780">
                  <c:v>-7.8906299999999999E-2</c:v>
                </c:pt>
                <c:pt idx="31781">
                  <c:v>-0.124219</c:v>
                </c:pt>
                <c:pt idx="31782">
                  <c:v>-0.1</c:v>
                </c:pt>
                <c:pt idx="31783">
                  <c:v>-8.3593799999999996E-2</c:v>
                </c:pt>
                <c:pt idx="31784">
                  <c:v>-5.3124999999999999E-2</c:v>
                </c:pt>
                <c:pt idx="31785">
                  <c:v>-0.05</c:v>
                </c:pt>
                <c:pt idx="31786">
                  <c:v>-7.9687499999999994E-2</c:v>
                </c:pt>
                <c:pt idx="31787">
                  <c:v>4.6874999999999998E-3</c:v>
                </c:pt>
                <c:pt idx="31788">
                  <c:v>-8.2812499999999997E-2</c:v>
                </c:pt>
                <c:pt idx="31789">
                  <c:v>-0.108594</c:v>
                </c:pt>
                <c:pt idx="31790">
                  <c:v>-9.7656199999999999E-2</c:v>
                </c:pt>
                <c:pt idx="31791">
                  <c:v>-6.9531300000000004E-2</c:v>
                </c:pt>
                <c:pt idx="31792">
                  <c:v>-4.2187500000000003E-2</c:v>
                </c:pt>
                <c:pt idx="31793">
                  <c:v>-7.4218800000000001E-2</c:v>
                </c:pt>
                <c:pt idx="31794">
                  <c:v>-9.8437499999999997E-2</c:v>
                </c:pt>
                <c:pt idx="31795">
                  <c:v>-0.1</c:v>
                </c:pt>
                <c:pt idx="31796">
                  <c:v>-9.2187500000000006E-2</c:v>
                </c:pt>
                <c:pt idx="31797">
                  <c:v>-7.8125E-2</c:v>
                </c:pt>
                <c:pt idx="31798">
                  <c:v>-9.2968800000000004E-2</c:v>
                </c:pt>
                <c:pt idx="31799">
                  <c:v>-7.9687499999999994E-2</c:v>
                </c:pt>
                <c:pt idx="31800">
                  <c:v>-3.8281299999999997E-2</c:v>
                </c:pt>
                <c:pt idx="31801">
                  <c:v>-1.7968700000000001E-2</c:v>
                </c:pt>
                <c:pt idx="31802">
                  <c:v>-9.1406299999999996E-2</c:v>
                </c:pt>
                <c:pt idx="31803">
                  <c:v>-0.107031</c:v>
                </c:pt>
                <c:pt idx="31804">
                  <c:v>-8.4375000000000006E-2</c:v>
                </c:pt>
                <c:pt idx="31805">
                  <c:v>-7.2656200000000004E-2</c:v>
                </c:pt>
                <c:pt idx="31806">
                  <c:v>-7.1874999999999994E-2</c:v>
                </c:pt>
                <c:pt idx="31807">
                  <c:v>-5.46875E-2</c:v>
                </c:pt>
                <c:pt idx="31808">
                  <c:v>3.1250000000000002E-3</c:v>
                </c:pt>
                <c:pt idx="31809">
                  <c:v>-1.0156200000000001E-2</c:v>
                </c:pt>
                <c:pt idx="31810">
                  <c:v>-0.10312499999999999</c:v>
                </c:pt>
                <c:pt idx="31811">
                  <c:v>-9.6875000000000003E-2</c:v>
                </c:pt>
                <c:pt idx="31812">
                  <c:v>-7.03125E-2</c:v>
                </c:pt>
                <c:pt idx="31813">
                  <c:v>-3.8281299999999997E-2</c:v>
                </c:pt>
                <c:pt idx="31814">
                  <c:v>-4.2968800000000001E-2</c:v>
                </c:pt>
                <c:pt idx="31815">
                  <c:v>-0.05</c:v>
                </c:pt>
                <c:pt idx="31816">
                  <c:v>-1.3281299999999999E-2</c:v>
                </c:pt>
                <c:pt idx="31817">
                  <c:v>-1.5625E-2</c:v>
                </c:pt>
                <c:pt idx="31818">
                  <c:v>-9.2968800000000004E-2</c:v>
                </c:pt>
                <c:pt idx="31819">
                  <c:v>-9.8437499999999997E-2</c:v>
                </c:pt>
                <c:pt idx="31820">
                  <c:v>-8.4375000000000006E-2</c:v>
                </c:pt>
                <c:pt idx="31821">
                  <c:v>-0.11093799999999999</c:v>
                </c:pt>
                <c:pt idx="31822">
                  <c:v>-9.6875000000000003E-2</c:v>
                </c:pt>
                <c:pt idx="31823">
                  <c:v>-9.375E-2</c:v>
                </c:pt>
                <c:pt idx="31824">
                  <c:v>1.0156200000000001E-2</c:v>
                </c:pt>
                <c:pt idx="31825">
                  <c:v>9.3749999999999997E-3</c:v>
                </c:pt>
                <c:pt idx="31826">
                  <c:v>-4.0625000000000001E-2</c:v>
                </c:pt>
                <c:pt idx="31827">
                  <c:v>-0.119531</c:v>
                </c:pt>
                <c:pt idx="31828">
                  <c:v>-0.125</c:v>
                </c:pt>
                <c:pt idx="31829">
                  <c:v>-0.1125</c:v>
                </c:pt>
                <c:pt idx="31830">
                  <c:v>-8.2812499999999997E-2</c:v>
                </c:pt>
                <c:pt idx="31831">
                  <c:v>-0.100781</c:v>
                </c:pt>
                <c:pt idx="31832">
                  <c:v>-6.0156300000000003E-2</c:v>
                </c:pt>
                <c:pt idx="31833">
                  <c:v>-1.5625000000000001E-3</c:v>
                </c:pt>
                <c:pt idx="31834">
                  <c:v>-8.0468700000000004E-2</c:v>
                </c:pt>
                <c:pt idx="31835">
                  <c:v>-1.7187500000000001E-2</c:v>
                </c:pt>
                <c:pt idx="31836">
                  <c:v>-7.1874999999999994E-2</c:v>
                </c:pt>
                <c:pt idx="31837">
                  <c:v>-0.125781</c:v>
                </c:pt>
                <c:pt idx="31838">
                  <c:v>-1.0937499999999999E-2</c:v>
                </c:pt>
                <c:pt idx="31839">
                  <c:v>-7.0312500000000002E-3</c:v>
                </c:pt>
                <c:pt idx="31840">
                  <c:v>-0.140625</c:v>
                </c:pt>
                <c:pt idx="31841">
                  <c:v>-0.13828099999999999</c:v>
                </c:pt>
                <c:pt idx="31842">
                  <c:v>-8.59375E-2</c:v>
                </c:pt>
                <c:pt idx="31843">
                  <c:v>-8.5937500000000007E-3</c:v>
                </c:pt>
                <c:pt idx="31844">
                  <c:v>-2.34375E-2</c:v>
                </c:pt>
                <c:pt idx="31845">
                  <c:v>-6.1718799999999997E-2</c:v>
                </c:pt>
                <c:pt idx="31846">
                  <c:v>-3.4375000000000003E-2</c:v>
                </c:pt>
                <c:pt idx="31847">
                  <c:v>-4.6093799999999997E-2</c:v>
                </c:pt>
                <c:pt idx="31848">
                  <c:v>-8.6718799999999999E-2</c:v>
                </c:pt>
                <c:pt idx="31849">
                  <c:v>-0.13281200000000001</c:v>
                </c:pt>
                <c:pt idx="31850">
                  <c:v>-0.17890600000000001</c:v>
                </c:pt>
                <c:pt idx="31851">
                  <c:v>-0.1</c:v>
                </c:pt>
                <c:pt idx="31852">
                  <c:v>-5.6250000000000001E-2</c:v>
                </c:pt>
                <c:pt idx="31853">
                  <c:v>-8.7499999999999994E-2</c:v>
                </c:pt>
                <c:pt idx="31854">
                  <c:v>-0.11328100000000001</c:v>
                </c:pt>
                <c:pt idx="31855">
                  <c:v>-2.3437499999999999E-3</c:v>
                </c:pt>
                <c:pt idx="31856">
                  <c:v>-5.3124999999999999E-2</c:v>
                </c:pt>
                <c:pt idx="31857">
                  <c:v>-9.2187500000000006E-2</c:v>
                </c:pt>
                <c:pt idx="31858">
                  <c:v>-0.11093799999999999</c:v>
                </c:pt>
                <c:pt idx="31859">
                  <c:v>-0.15390599999999999</c:v>
                </c:pt>
                <c:pt idx="31860">
                  <c:v>-0.102344</c:v>
                </c:pt>
                <c:pt idx="31861">
                  <c:v>-8.5156300000000004E-2</c:v>
                </c:pt>
                <c:pt idx="31862">
                  <c:v>-7.1093799999999999E-2</c:v>
                </c:pt>
                <c:pt idx="31863">
                  <c:v>-8.2031199999999999E-2</c:v>
                </c:pt>
                <c:pt idx="31864">
                  <c:v>-8.3593799999999996E-2</c:v>
                </c:pt>
                <c:pt idx="31865">
                  <c:v>-9.375E-2</c:v>
                </c:pt>
                <c:pt idx="31866">
                  <c:v>-9.6093700000000004E-2</c:v>
                </c:pt>
                <c:pt idx="31867">
                  <c:v>-5.6250000000000001E-2</c:v>
                </c:pt>
                <c:pt idx="31868">
                  <c:v>-8.0468700000000004E-2</c:v>
                </c:pt>
                <c:pt idx="31869">
                  <c:v>-0.10312499999999999</c:v>
                </c:pt>
                <c:pt idx="31870">
                  <c:v>-8.2031199999999999E-2</c:v>
                </c:pt>
                <c:pt idx="31871">
                  <c:v>-7.8906299999999999E-2</c:v>
                </c:pt>
                <c:pt idx="31872">
                  <c:v>-7.8906299999999999E-2</c:v>
                </c:pt>
                <c:pt idx="31873">
                  <c:v>-4.8437500000000001E-2</c:v>
                </c:pt>
                <c:pt idx="31874">
                  <c:v>-3.90625E-2</c:v>
                </c:pt>
                <c:pt idx="31875">
                  <c:v>-7.2656200000000004E-2</c:v>
                </c:pt>
                <c:pt idx="31876">
                  <c:v>-0.05</c:v>
                </c:pt>
                <c:pt idx="31877">
                  <c:v>-7.2656200000000004E-2</c:v>
                </c:pt>
                <c:pt idx="31878">
                  <c:v>-5.9374999999999997E-2</c:v>
                </c:pt>
                <c:pt idx="31879">
                  <c:v>-5.5468799999999999E-2</c:v>
                </c:pt>
                <c:pt idx="31880">
                  <c:v>-2.0312500000000001E-2</c:v>
                </c:pt>
                <c:pt idx="31881">
                  <c:v>-6.2500000000000003E-3</c:v>
                </c:pt>
                <c:pt idx="31882">
                  <c:v>-6.1718799999999997E-2</c:v>
                </c:pt>
                <c:pt idx="31883">
                  <c:v>-9.2968800000000004E-2</c:v>
                </c:pt>
                <c:pt idx="31884">
                  <c:v>-7.4999999999999997E-2</c:v>
                </c:pt>
                <c:pt idx="31885">
                  <c:v>-7.2656200000000004E-2</c:v>
                </c:pt>
                <c:pt idx="31886">
                  <c:v>-8.2031199999999999E-2</c:v>
                </c:pt>
                <c:pt idx="31887">
                  <c:v>-7.03125E-2</c:v>
                </c:pt>
                <c:pt idx="31888">
                  <c:v>-6.1718799999999997E-2</c:v>
                </c:pt>
                <c:pt idx="31889">
                  <c:v>-4.1406199999999997E-2</c:v>
                </c:pt>
                <c:pt idx="31890">
                  <c:v>-8.7499999999999994E-2</c:v>
                </c:pt>
                <c:pt idx="31891">
                  <c:v>-8.5156300000000004E-2</c:v>
                </c:pt>
                <c:pt idx="31892">
                  <c:v>-5.46875E-2</c:v>
                </c:pt>
                <c:pt idx="31893">
                  <c:v>-8.59375E-2</c:v>
                </c:pt>
                <c:pt idx="31894">
                  <c:v>-8.8281200000000004E-2</c:v>
                </c:pt>
                <c:pt idx="31895">
                  <c:v>-5.8593800000000001E-2</c:v>
                </c:pt>
                <c:pt idx="31896">
                  <c:v>-8.9843800000000001E-2</c:v>
                </c:pt>
                <c:pt idx="31897">
                  <c:v>-8.3593799999999996E-2</c:v>
                </c:pt>
                <c:pt idx="31898">
                  <c:v>-8.0468700000000004E-2</c:v>
                </c:pt>
                <c:pt idx="31899">
                  <c:v>-7.4999999999999997E-2</c:v>
                </c:pt>
                <c:pt idx="31900">
                  <c:v>-5.8593800000000001E-2</c:v>
                </c:pt>
                <c:pt idx="31901">
                  <c:v>-8.7499999999999994E-2</c:v>
                </c:pt>
                <c:pt idx="31902">
                  <c:v>-7.8906299999999999E-2</c:v>
                </c:pt>
                <c:pt idx="31903">
                  <c:v>-4.1406199999999997E-2</c:v>
                </c:pt>
                <c:pt idx="31904">
                  <c:v>-7.5781299999999996E-2</c:v>
                </c:pt>
                <c:pt idx="31905">
                  <c:v>-9.6093700000000004E-2</c:v>
                </c:pt>
                <c:pt idx="31906">
                  <c:v>-7.6562500000000006E-2</c:v>
                </c:pt>
                <c:pt idx="31907">
                  <c:v>-4.7656299999999999E-2</c:v>
                </c:pt>
                <c:pt idx="31908">
                  <c:v>-6.7187499999999997E-2</c:v>
                </c:pt>
                <c:pt idx="31909">
                  <c:v>-6.5625000000000003E-2</c:v>
                </c:pt>
                <c:pt idx="31910">
                  <c:v>-3.2031299999999999E-2</c:v>
                </c:pt>
                <c:pt idx="31911">
                  <c:v>-4.1406199999999997E-2</c:v>
                </c:pt>
                <c:pt idx="31912">
                  <c:v>-6.8750000000000006E-2</c:v>
                </c:pt>
                <c:pt idx="31913">
                  <c:v>-8.3593799999999996E-2</c:v>
                </c:pt>
                <c:pt idx="31914">
                  <c:v>-6.0937499999999999E-2</c:v>
                </c:pt>
                <c:pt idx="31915">
                  <c:v>-5.0781199999999999E-2</c:v>
                </c:pt>
                <c:pt idx="31916">
                  <c:v>-4.3749999999999997E-2</c:v>
                </c:pt>
                <c:pt idx="31917">
                  <c:v>-4.2968800000000001E-2</c:v>
                </c:pt>
                <c:pt idx="31918">
                  <c:v>-3.125E-2</c:v>
                </c:pt>
                <c:pt idx="31919">
                  <c:v>-6.0937499999999999E-2</c:v>
                </c:pt>
                <c:pt idx="31920">
                  <c:v>-4.8437500000000001E-2</c:v>
                </c:pt>
                <c:pt idx="31921">
                  <c:v>-7.2656200000000004E-2</c:v>
                </c:pt>
                <c:pt idx="31922">
                  <c:v>-9.0624999999999997E-2</c:v>
                </c:pt>
                <c:pt idx="31923">
                  <c:v>-7.8125E-2</c:v>
                </c:pt>
                <c:pt idx="31924">
                  <c:v>3.1250000000000002E-3</c:v>
                </c:pt>
                <c:pt idx="31925">
                  <c:v>-6.0937499999999999E-2</c:v>
                </c:pt>
                <c:pt idx="31926">
                  <c:v>-0.10625</c:v>
                </c:pt>
                <c:pt idx="31927">
                  <c:v>-0.117188</c:v>
                </c:pt>
                <c:pt idx="31928">
                  <c:v>3.8281200000000001E-2</c:v>
                </c:pt>
                <c:pt idx="31929">
                  <c:v>-2.0312500000000001E-2</c:v>
                </c:pt>
                <c:pt idx="31930">
                  <c:v>-6.6406199999999999E-2</c:v>
                </c:pt>
                <c:pt idx="31931">
                  <c:v>-0.16484399999999999</c:v>
                </c:pt>
                <c:pt idx="31932">
                  <c:v>-0.10781200000000001</c:v>
                </c:pt>
                <c:pt idx="31933">
                  <c:v>-5.7812500000000003E-2</c:v>
                </c:pt>
                <c:pt idx="31934">
                  <c:v>-1.6406299999999999E-2</c:v>
                </c:pt>
                <c:pt idx="31935">
                  <c:v>-2.1874999999999999E-2</c:v>
                </c:pt>
                <c:pt idx="31936">
                  <c:v>-0.120313</c:v>
                </c:pt>
                <c:pt idx="31937">
                  <c:v>-0.100781</c:v>
                </c:pt>
                <c:pt idx="31938">
                  <c:v>-5.1562499999999997E-2</c:v>
                </c:pt>
                <c:pt idx="31939">
                  <c:v>6.0156300000000003E-2</c:v>
                </c:pt>
                <c:pt idx="31940">
                  <c:v>3.2812500000000001E-2</c:v>
                </c:pt>
                <c:pt idx="31941">
                  <c:v>-0.1125</c:v>
                </c:pt>
                <c:pt idx="31942">
                  <c:v>-0.15859400000000001</c:v>
                </c:pt>
                <c:pt idx="31943">
                  <c:v>-0.141406</c:v>
                </c:pt>
                <c:pt idx="31944">
                  <c:v>-5.4687499999999997E-3</c:v>
                </c:pt>
                <c:pt idx="31945">
                  <c:v>-2.6562499999999999E-2</c:v>
                </c:pt>
                <c:pt idx="31946">
                  <c:v>-4.4531300000000003E-2</c:v>
                </c:pt>
                <c:pt idx="31947">
                  <c:v>-2.8125000000000001E-2</c:v>
                </c:pt>
                <c:pt idx="31948">
                  <c:v>-0.15390599999999999</c:v>
                </c:pt>
                <c:pt idx="31949">
                  <c:v>-0.12734400000000001</c:v>
                </c:pt>
                <c:pt idx="31950">
                  <c:v>-6.6406199999999999E-2</c:v>
                </c:pt>
                <c:pt idx="31951">
                  <c:v>-3.7499999999999999E-2</c:v>
                </c:pt>
                <c:pt idx="31952">
                  <c:v>-5.2343800000000003E-2</c:v>
                </c:pt>
                <c:pt idx="31953">
                  <c:v>-7.1093799999999999E-2</c:v>
                </c:pt>
                <c:pt idx="31954">
                  <c:v>-7.5781299999999996E-2</c:v>
                </c:pt>
                <c:pt idx="31955">
                  <c:v>-3.9843799999999999E-2</c:v>
                </c:pt>
                <c:pt idx="31956">
                  <c:v>-5.7812500000000003E-2</c:v>
                </c:pt>
                <c:pt idx="31957">
                  <c:v>-8.8281200000000004E-2</c:v>
                </c:pt>
                <c:pt idx="31958">
                  <c:v>-9.4531299999999999E-2</c:v>
                </c:pt>
                <c:pt idx="31959">
                  <c:v>-5.3906299999999997E-2</c:v>
                </c:pt>
                <c:pt idx="31960">
                  <c:v>-5.1562499999999997E-2</c:v>
                </c:pt>
                <c:pt idx="31961">
                  <c:v>-8.3593799999999996E-2</c:v>
                </c:pt>
                <c:pt idx="31962">
                  <c:v>-8.3593799999999996E-2</c:v>
                </c:pt>
                <c:pt idx="31963">
                  <c:v>-1.9531199999999999E-2</c:v>
                </c:pt>
                <c:pt idx="31964">
                  <c:v>-7.4999999999999997E-2</c:v>
                </c:pt>
                <c:pt idx="31965">
                  <c:v>-0.122656</c:v>
                </c:pt>
                <c:pt idx="31966">
                  <c:v>-0.107031</c:v>
                </c:pt>
                <c:pt idx="31967">
                  <c:v>-8.7499999999999994E-2</c:v>
                </c:pt>
                <c:pt idx="31968">
                  <c:v>-6.5625000000000003E-2</c:v>
                </c:pt>
                <c:pt idx="31969">
                  <c:v>-1.8749999999999999E-2</c:v>
                </c:pt>
                <c:pt idx="31970">
                  <c:v>-6.0156300000000003E-2</c:v>
                </c:pt>
                <c:pt idx="31971">
                  <c:v>-0.1</c:v>
                </c:pt>
                <c:pt idx="31972">
                  <c:v>-0.100781</c:v>
                </c:pt>
                <c:pt idx="31973">
                  <c:v>-5.0781199999999999E-2</c:v>
                </c:pt>
                <c:pt idx="31974">
                  <c:v>-7.8906299999999999E-2</c:v>
                </c:pt>
                <c:pt idx="31975">
                  <c:v>-7.1874999999999994E-2</c:v>
                </c:pt>
                <c:pt idx="31976">
                  <c:v>-7.3437500000000003E-2</c:v>
                </c:pt>
                <c:pt idx="31977">
                  <c:v>2.6562499999999999E-2</c:v>
                </c:pt>
                <c:pt idx="31978">
                  <c:v>-6.6406199999999999E-2</c:v>
                </c:pt>
                <c:pt idx="31979">
                  <c:v>-9.1406299999999996E-2</c:v>
                </c:pt>
                <c:pt idx="31980">
                  <c:v>-9.7656199999999999E-2</c:v>
                </c:pt>
                <c:pt idx="31981">
                  <c:v>-5.9374999999999997E-2</c:v>
                </c:pt>
                <c:pt idx="31982">
                  <c:v>-6.6406199999999999E-2</c:v>
                </c:pt>
                <c:pt idx="31983">
                  <c:v>-7.9687499999999994E-2</c:v>
                </c:pt>
                <c:pt idx="31984">
                  <c:v>-5.46875E-2</c:v>
                </c:pt>
                <c:pt idx="31985">
                  <c:v>-4.2187500000000003E-2</c:v>
                </c:pt>
                <c:pt idx="31986">
                  <c:v>-9.4531299999999999E-2</c:v>
                </c:pt>
                <c:pt idx="31987">
                  <c:v>-0.11874999999999999</c:v>
                </c:pt>
                <c:pt idx="31988">
                  <c:v>-8.9062500000000003E-2</c:v>
                </c:pt>
                <c:pt idx="31989">
                  <c:v>-7.4218800000000001E-2</c:v>
                </c:pt>
                <c:pt idx="31990">
                  <c:v>-3.8281299999999997E-2</c:v>
                </c:pt>
                <c:pt idx="31991">
                  <c:v>-6.6406199999999999E-2</c:v>
                </c:pt>
                <c:pt idx="31992">
                  <c:v>-7.8906299999999999E-2</c:v>
                </c:pt>
                <c:pt idx="31993">
                  <c:v>-7.8906299999999999E-2</c:v>
                </c:pt>
                <c:pt idx="31994">
                  <c:v>-9.6093700000000004E-2</c:v>
                </c:pt>
                <c:pt idx="31995">
                  <c:v>-7.2656200000000004E-2</c:v>
                </c:pt>
                <c:pt idx="31996">
                  <c:v>-8.5156300000000004E-2</c:v>
                </c:pt>
                <c:pt idx="31997">
                  <c:v>-9.4531299999999999E-2</c:v>
                </c:pt>
                <c:pt idx="31998">
                  <c:v>1.7187500000000001E-2</c:v>
                </c:pt>
                <c:pt idx="31999">
                  <c:v>-4.4531300000000003E-2</c:v>
                </c:pt>
                <c:pt idx="32000">
                  <c:v>-9.6875000000000003E-2</c:v>
                </c:pt>
                <c:pt idx="32001">
                  <c:v>-8.59375E-2</c:v>
                </c:pt>
                <c:pt idx="32002">
                  <c:v>-7.03125E-2</c:v>
                </c:pt>
                <c:pt idx="32003">
                  <c:v>-8.0468700000000004E-2</c:v>
                </c:pt>
                <c:pt idx="32004">
                  <c:v>-8.59375E-2</c:v>
                </c:pt>
                <c:pt idx="32005">
                  <c:v>-6.1718799999999997E-2</c:v>
                </c:pt>
                <c:pt idx="32006">
                  <c:v>1.9531199999999999E-2</c:v>
                </c:pt>
                <c:pt idx="32007">
                  <c:v>-7.2656200000000004E-2</c:v>
                </c:pt>
                <c:pt idx="32008">
                  <c:v>-0.13828099999999999</c:v>
                </c:pt>
                <c:pt idx="32009">
                  <c:v>-5.8593800000000001E-2</c:v>
                </c:pt>
                <c:pt idx="32010">
                  <c:v>-8.9843800000000001E-2</c:v>
                </c:pt>
                <c:pt idx="32011">
                  <c:v>-7.5781299999999996E-2</c:v>
                </c:pt>
                <c:pt idx="32012">
                  <c:v>-6.5625000000000003E-2</c:v>
                </c:pt>
                <c:pt idx="32013">
                  <c:v>-5.8593800000000001E-2</c:v>
                </c:pt>
                <c:pt idx="32014">
                  <c:v>-8.5937500000000007E-3</c:v>
                </c:pt>
                <c:pt idx="32015">
                  <c:v>-7.8125E-2</c:v>
                </c:pt>
                <c:pt idx="32016">
                  <c:v>-0.12890599999999999</c:v>
                </c:pt>
                <c:pt idx="32017">
                  <c:v>-4.1406199999999997E-2</c:v>
                </c:pt>
                <c:pt idx="32018">
                  <c:v>-7.4999999999999997E-2</c:v>
                </c:pt>
                <c:pt idx="32019">
                  <c:v>-8.9062500000000003E-2</c:v>
                </c:pt>
                <c:pt idx="32020">
                  <c:v>-6.4843700000000004E-2</c:v>
                </c:pt>
                <c:pt idx="32021">
                  <c:v>-9.1406299999999996E-2</c:v>
                </c:pt>
                <c:pt idx="32022">
                  <c:v>-2.4218799999999999E-2</c:v>
                </c:pt>
                <c:pt idx="32023">
                  <c:v>-7.1874999999999994E-2</c:v>
                </c:pt>
                <c:pt idx="32024">
                  <c:v>-0.129688</c:v>
                </c:pt>
                <c:pt idx="32025">
                  <c:v>-3.7499999999999999E-2</c:v>
                </c:pt>
                <c:pt idx="32026">
                  <c:v>-7.9687499999999994E-2</c:v>
                </c:pt>
                <c:pt idx="32027">
                  <c:v>-8.9843800000000001E-2</c:v>
                </c:pt>
                <c:pt idx="32028">
                  <c:v>-5.46875E-2</c:v>
                </c:pt>
                <c:pt idx="32029">
                  <c:v>-5.9374999999999997E-2</c:v>
                </c:pt>
                <c:pt idx="32030">
                  <c:v>-2.4218799999999999E-2</c:v>
                </c:pt>
                <c:pt idx="32031">
                  <c:v>-5.2343800000000003E-2</c:v>
                </c:pt>
                <c:pt idx="32032">
                  <c:v>-0.125781</c:v>
                </c:pt>
                <c:pt idx="32033">
                  <c:v>-3.0468800000000001E-2</c:v>
                </c:pt>
                <c:pt idx="32034">
                  <c:v>-6.3281299999999999E-2</c:v>
                </c:pt>
                <c:pt idx="32035">
                  <c:v>-0.1</c:v>
                </c:pt>
                <c:pt idx="32036">
                  <c:v>-6.3281299999999999E-2</c:v>
                </c:pt>
                <c:pt idx="32037">
                  <c:v>-3.2812500000000001E-2</c:v>
                </c:pt>
                <c:pt idx="32038">
                  <c:v>1.17188E-2</c:v>
                </c:pt>
                <c:pt idx="32039">
                  <c:v>-4.6093799999999997E-2</c:v>
                </c:pt>
                <c:pt idx="32040">
                  <c:v>-0.117188</c:v>
                </c:pt>
                <c:pt idx="32041">
                  <c:v>-3.2812500000000001E-2</c:v>
                </c:pt>
                <c:pt idx="32042">
                  <c:v>-5.3906299999999997E-2</c:v>
                </c:pt>
                <c:pt idx="32043">
                  <c:v>-7.6562500000000006E-2</c:v>
                </c:pt>
                <c:pt idx="32044">
                  <c:v>-7.1874999999999994E-2</c:v>
                </c:pt>
                <c:pt idx="32045">
                  <c:v>-4.4531300000000003E-2</c:v>
                </c:pt>
                <c:pt idx="32046">
                  <c:v>-2.1093799999999999E-2</c:v>
                </c:pt>
                <c:pt idx="32047">
                  <c:v>1.2500000000000001E-2</c:v>
                </c:pt>
                <c:pt idx="32048">
                  <c:v>-0.11328100000000001</c:v>
                </c:pt>
                <c:pt idx="32049">
                  <c:v>-8.59375E-2</c:v>
                </c:pt>
                <c:pt idx="32050">
                  <c:v>-0.05</c:v>
                </c:pt>
                <c:pt idx="32051">
                  <c:v>-6.9531300000000004E-2</c:v>
                </c:pt>
                <c:pt idx="32052">
                  <c:v>-8.0468700000000004E-2</c:v>
                </c:pt>
                <c:pt idx="32053">
                  <c:v>-8.6718799999999999E-2</c:v>
                </c:pt>
                <c:pt idx="32054">
                  <c:v>-3.125E-2</c:v>
                </c:pt>
                <c:pt idx="32055">
                  <c:v>-1.0937499999999999E-2</c:v>
                </c:pt>
                <c:pt idx="32056">
                  <c:v>-8.2031199999999999E-2</c:v>
                </c:pt>
                <c:pt idx="32057">
                  <c:v>-8.59375E-2</c:v>
                </c:pt>
                <c:pt idx="32058">
                  <c:v>-9.0624999999999997E-2</c:v>
                </c:pt>
                <c:pt idx="32059">
                  <c:v>-6.3281299999999999E-2</c:v>
                </c:pt>
                <c:pt idx="32060">
                  <c:v>-3.4375000000000003E-2</c:v>
                </c:pt>
                <c:pt idx="32061">
                  <c:v>-0.10625</c:v>
                </c:pt>
                <c:pt idx="32062">
                  <c:v>-0.110156</c:v>
                </c:pt>
                <c:pt idx="32063">
                  <c:v>-3.7499999999999999E-2</c:v>
                </c:pt>
                <c:pt idx="32064">
                  <c:v>-4.7656299999999999E-2</c:v>
                </c:pt>
                <c:pt idx="32065">
                  <c:v>-1.5625000000000001E-3</c:v>
                </c:pt>
                <c:pt idx="32066">
                  <c:v>-3.7499999999999999E-2</c:v>
                </c:pt>
                <c:pt idx="32067">
                  <c:v>-0.13125000000000001</c:v>
                </c:pt>
                <c:pt idx="32068">
                  <c:v>-6.1718799999999997E-2</c:v>
                </c:pt>
                <c:pt idx="32069">
                  <c:v>-5.3906299999999997E-2</c:v>
                </c:pt>
                <c:pt idx="32070">
                  <c:v>-7.1093799999999999E-2</c:v>
                </c:pt>
                <c:pt idx="32071">
                  <c:v>-0.12343700000000001</c:v>
                </c:pt>
                <c:pt idx="32072">
                  <c:v>-0.107031</c:v>
                </c:pt>
                <c:pt idx="32073">
                  <c:v>-4.9218699999999997E-2</c:v>
                </c:pt>
                <c:pt idx="32074">
                  <c:v>-1.7968700000000001E-2</c:v>
                </c:pt>
                <c:pt idx="32075">
                  <c:v>-1.8749999999999999E-2</c:v>
                </c:pt>
                <c:pt idx="32076">
                  <c:v>-1.0156200000000001E-2</c:v>
                </c:pt>
                <c:pt idx="32077">
                  <c:v>-9.3749999999999997E-3</c:v>
                </c:pt>
                <c:pt idx="32078">
                  <c:v>-3.125E-2</c:v>
                </c:pt>
                <c:pt idx="32079">
                  <c:v>-7.1093799999999999E-2</c:v>
                </c:pt>
                <c:pt idx="32080">
                  <c:v>-0.139844</c:v>
                </c:pt>
                <c:pt idx="32081">
                  <c:v>-0.140625</c:v>
                </c:pt>
                <c:pt idx="32082">
                  <c:v>-9.2968800000000004E-2</c:v>
                </c:pt>
                <c:pt idx="32083">
                  <c:v>-6.8750000000000006E-2</c:v>
                </c:pt>
                <c:pt idx="32084">
                  <c:v>-6.0937499999999999E-2</c:v>
                </c:pt>
                <c:pt idx="32085">
                  <c:v>-7.8125E-2</c:v>
                </c:pt>
                <c:pt idx="32086">
                  <c:v>-5.7812500000000003E-2</c:v>
                </c:pt>
                <c:pt idx="32087">
                  <c:v>-0.12109399999999999</c:v>
                </c:pt>
                <c:pt idx="32088">
                  <c:v>-0.110156</c:v>
                </c:pt>
                <c:pt idx="32089">
                  <c:v>-6.7968799999999996E-2</c:v>
                </c:pt>
                <c:pt idx="32090">
                  <c:v>-8.0468700000000004E-2</c:v>
                </c:pt>
                <c:pt idx="32091">
                  <c:v>-9.6093700000000004E-2</c:v>
                </c:pt>
                <c:pt idx="32092">
                  <c:v>-6.1718799999999997E-2</c:v>
                </c:pt>
                <c:pt idx="32093">
                  <c:v>-7.4218800000000001E-2</c:v>
                </c:pt>
                <c:pt idx="32094">
                  <c:v>-8.4375000000000006E-2</c:v>
                </c:pt>
                <c:pt idx="32095">
                  <c:v>-9.6875000000000003E-2</c:v>
                </c:pt>
                <c:pt idx="32096">
                  <c:v>-7.4999999999999997E-2</c:v>
                </c:pt>
                <c:pt idx="32097">
                  <c:v>-5.3906299999999997E-2</c:v>
                </c:pt>
                <c:pt idx="32098">
                  <c:v>-7.5781299999999996E-2</c:v>
                </c:pt>
                <c:pt idx="32099">
                  <c:v>-7.8906299999999999E-2</c:v>
                </c:pt>
                <c:pt idx="32100">
                  <c:v>-8.2812499999999997E-2</c:v>
                </c:pt>
                <c:pt idx="32101">
                  <c:v>-9.2187500000000006E-2</c:v>
                </c:pt>
                <c:pt idx="32102">
                  <c:v>-6.1718799999999997E-2</c:v>
                </c:pt>
                <c:pt idx="32103">
                  <c:v>-4.2968800000000001E-2</c:v>
                </c:pt>
                <c:pt idx="32104">
                  <c:v>-5.7031199999999997E-2</c:v>
                </c:pt>
                <c:pt idx="32105">
                  <c:v>-9.375E-2</c:v>
                </c:pt>
                <c:pt idx="32106">
                  <c:v>-8.2031199999999999E-2</c:v>
                </c:pt>
                <c:pt idx="32107">
                  <c:v>-8.9843800000000001E-2</c:v>
                </c:pt>
                <c:pt idx="32108">
                  <c:v>-8.3593799999999996E-2</c:v>
                </c:pt>
                <c:pt idx="32109">
                  <c:v>-6.7187499999999997E-2</c:v>
                </c:pt>
                <c:pt idx="32110">
                  <c:v>-4.6093799999999997E-2</c:v>
                </c:pt>
                <c:pt idx="32111">
                  <c:v>-3.90625E-3</c:v>
                </c:pt>
                <c:pt idx="32112">
                  <c:v>-7.1874999999999994E-2</c:v>
                </c:pt>
                <c:pt idx="32113">
                  <c:v>-0.1125</c:v>
                </c:pt>
                <c:pt idx="32114">
                  <c:v>-8.3593799999999996E-2</c:v>
                </c:pt>
                <c:pt idx="32115">
                  <c:v>-0.104688</c:v>
                </c:pt>
                <c:pt idx="32116">
                  <c:v>-7.2656200000000004E-2</c:v>
                </c:pt>
                <c:pt idx="32117">
                  <c:v>-6.7968799999999996E-2</c:v>
                </c:pt>
                <c:pt idx="32118">
                  <c:v>-6.25E-2</c:v>
                </c:pt>
                <c:pt idx="32119">
                  <c:v>-5.3906299999999997E-2</c:v>
                </c:pt>
                <c:pt idx="32120">
                  <c:v>3.1250000000000002E-3</c:v>
                </c:pt>
                <c:pt idx="32121">
                  <c:v>-4.6093799999999997E-2</c:v>
                </c:pt>
                <c:pt idx="32122">
                  <c:v>-7.1093799999999999E-2</c:v>
                </c:pt>
                <c:pt idx="32123">
                  <c:v>-0.15468699999999999</c:v>
                </c:pt>
                <c:pt idx="32124">
                  <c:v>-1.5625000000000001E-3</c:v>
                </c:pt>
                <c:pt idx="32125">
                  <c:v>-5.8593800000000001E-2</c:v>
                </c:pt>
                <c:pt idx="32126">
                  <c:v>-0.15312500000000001</c:v>
                </c:pt>
                <c:pt idx="32127">
                  <c:v>-0.1125</c:v>
                </c:pt>
                <c:pt idx="32128">
                  <c:v>3.9843700000000003E-2</c:v>
                </c:pt>
                <c:pt idx="32129">
                  <c:v>-1.5625E-2</c:v>
                </c:pt>
                <c:pt idx="32130">
                  <c:v>-3.1250000000000002E-3</c:v>
                </c:pt>
                <c:pt idx="32131">
                  <c:v>2.5000000000000001E-2</c:v>
                </c:pt>
                <c:pt idx="32132">
                  <c:v>-5.7812500000000003E-2</c:v>
                </c:pt>
                <c:pt idx="32133">
                  <c:v>-0.135938</c:v>
                </c:pt>
                <c:pt idx="32134">
                  <c:v>-0.13203100000000001</c:v>
                </c:pt>
                <c:pt idx="32135">
                  <c:v>-4.0625000000000001E-2</c:v>
                </c:pt>
                <c:pt idx="32136">
                  <c:v>-6.2500000000000003E-3</c:v>
                </c:pt>
                <c:pt idx="32137">
                  <c:v>0</c:v>
                </c:pt>
                <c:pt idx="32138">
                  <c:v>-0.140625</c:v>
                </c:pt>
                <c:pt idx="32139">
                  <c:v>-6.4843700000000004E-2</c:v>
                </c:pt>
                <c:pt idx="32140">
                  <c:v>-3.4375000000000003E-2</c:v>
                </c:pt>
                <c:pt idx="32141">
                  <c:v>0.116406</c:v>
                </c:pt>
                <c:pt idx="32142">
                  <c:v>-2.1874999999999999E-2</c:v>
                </c:pt>
                <c:pt idx="32143">
                  <c:v>-0.16562499999999999</c:v>
                </c:pt>
                <c:pt idx="32144">
                  <c:v>-0.150781</c:v>
                </c:pt>
                <c:pt idx="32145">
                  <c:v>-7.03125E-2</c:v>
                </c:pt>
                <c:pt idx="32146">
                  <c:v>2.4218699999999999E-2</c:v>
                </c:pt>
                <c:pt idx="32147">
                  <c:v>-2.8125000000000001E-2</c:v>
                </c:pt>
                <c:pt idx="32148">
                  <c:v>-0.107031</c:v>
                </c:pt>
                <c:pt idx="32149">
                  <c:v>-8.9062500000000003E-2</c:v>
                </c:pt>
                <c:pt idx="32150">
                  <c:v>-6.5625000000000003E-2</c:v>
                </c:pt>
                <c:pt idx="32151">
                  <c:v>-2.5781200000000001E-2</c:v>
                </c:pt>
                <c:pt idx="32152">
                  <c:v>-6.8750000000000006E-2</c:v>
                </c:pt>
                <c:pt idx="32153">
                  <c:v>-8.59375E-2</c:v>
                </c:pt>
                <c:pt idx="32154">
                  <c:v>-6.0937499999999999E-2</c:v>
                </c:pt>
                <c:pt idx="32155">
                  <c:v>-7.7343800000000004E-2</c:v>
                </c:pt>
                <c:pt idx="32156">
                  <c:v>-7.8125E-2</c:v>
                </c:pt>
                <c:pt idx="32157">
                  <c:v>-8.7499999999999994E-2</c:v>
                </c:pt>
                <c:pt idx="32158">
                  <c:v>-6.1718799999999997E-2</c:v>
                </c:pt>
                <c:pt idx="32159">
                  <c:v>-5.5468799999999999E-2</c:v>
                </c:pt>
                <c:pt idx="32160">
                  <c:v>-8.6718799999999999E-2</c:v>
                </c:pt>
                <c:pt idx="32161">
                  <c:v>-9.1406299999999996E-2</c:v>
                </c:pt>
                <c:pt idx="32162">
                  <c:v>-9.2187500000000006E-2</c:v>
                </c:pt>
                <c:pt idx="32163">
                  <c:v>-7.2656200000000004E-2</c:v>
                </c:pt>
                <c:pt idx="32164">
                  <c:v>-3.4375000000000003E-2</c:v>
                </c:pt>
                <c:pt idx="32165">
                  <c:v>-4.3749999999999997E-2</c:v>
                </c:pt>
                <c:pt idx="32166">
                  <c:v>-9.8437499999999997E-2</c:v>
                </c:pt>
                <c:pt idx="32167">
                  <c:v>-6.7187499999999997E-2</c:v>
                </c:pt>
                <c:pt idx="32168">
                  <c:v>-5.7031199999999997E-2</c:v>
                </c:pt>
                <c:pt idx="32169">
                  <c:v>-9.375E-2</c:v>
                </c:pt>
                <c:pt idx="32170">
                  <c:v>-0.108594</c:v>
                </c:pt>
                <c:pt idx="32171">
                  <c:v>-3.9843799999999999E-2</c:v>
                </c:pt>
                <c:pt idx="32172">
                  <c:v>-3.4375000000000003E-2</c:v>
                </c:pt>
                <c:pt idx="32173">
                  <c:v>-6.5625000000000003E-2</c:v>
                </c:pt>
                <c:pt idx="32174">
                  <c:v>-0.117969</c:v>
                </c:pt>
                <c:pt idx="32175">
                  <c:v>-8.2812499999999997E-2</c:v>
                </c:pt>
                <c:pt idx="32176">
                  <c:v>-7.1093799999999999E-2</c:v>
                </c:pt>
                <c:pt idx="32177">
                  <c:v>-0.1125</c:v>
                </c:pt>
                <c:pt idx="32178">
                  <c:v>-8.2031199999999999E-2</c:v>
                </c:pt>
                <c:pt idx="32179">
                  <c:v>-2.7343800000000001E-2</c:v>
                </c:pt>
                <c:pt idx="32180">
                  <c:v>-2.6562499999999999E-2</c:v>
                </c:pt>
                <c:pt idx="32181">
                  <c:v>-5.9374999999999997E-2</c:v>
                </c:pt>
                <c:pt idx="32182">
                  <c:v>-0.12656300000000001</c:v>
                </c:pt>
                <c:pt idx="32183">
                  <c:v>-0.103906</c:v>
                </c:pt>
                <c:pt idx="32184">
                  <c:v>-2.9687499999999999E-2</c:v>
                </c:pt>
                <c:pt idx="32185">
                  <c:v>-8.9843800000000001E-2</c:v>
                </c:pt>
                <c:pt idx="32186">
                  <c:v>-0.104688</c:v>
                </c:pt>
                <c:pt idx="32187">
                  <c:v>-3.2812500000000001E-2</c:v>
                </c:pt>
                <c:pt idx="32188">
                  <c:v>-6.2500000000000003E-3</c:v>
                </c:pt>
                <c:pt idx="32189">
                  <c:v>-3.5937499999999997E-2</c:v>
                </c:pt>
                <c:pt idx="32190">
                  <c:v>-0.129688</c:v>
                </c:pt>
                <c:pt idx="32191">
                  <c:v>-0.14218800000000001</c:v>
                </c:pt>
                <c:pt idx="32192">
                  <c:v>-5.6250000000000001E-2</c:v>
                </c:pt>
                <c:pt idx="32193">
                  <c:v>-0.10312499999999999</c:v>
                </c:pt>
                <c:pt idx="32194">
                  <c:v>-0.140625</c:v>
                </c:pt>
                <c:pt idx="32195">
                  <c:v>-9.1406299999999996E-2</c:v>
                </c:pt>
                <c:pt idx="32196">
                  <c:v>-2.0312500000000001E-2</c:v>
                </c:pt>
                <c:pt idx="32197">
                  <c:v>-5.8593800000000001E-2</c:v>
                </c:pt>
                <c:pt idx="32198">
                  <c:v>-5.7812500000000003E-2</c:v>
                </c:pt>
                <c:pt idx="32199">
                  <c:v>-4.6093799999999997E-2</c:v>
                </c:pt>
                <c:pt idx="32200">
                  <c:v>-7.03125E-2</c:v>
                </c:pt>
                <c:pt idx="32201">
                  <c:v>-0.13828099999999999</c:v>
                </c:pt>
                <c:pt idx="32202">
                  <c:v>-4.7656299999999999E-2</c:v>
                </c:pt>
                <c:pt idx="32203">
                  <c:v>2.2656200000000001E-2</c:v>
                </c:pt>
                <c:pt idx="32204">
                  <c:v>-0.100781</c:v>
                </c:pt>
                <c:pt idx="32205">
                  <c:v>-0.167188</c:v>
                </c:pt>
                <c:pt idx="32206">
                  <c:v>-8.0468700000000004E-2</c:v>
                </c:pt>
                <c:pt idx="32207">
                  <c:v>-6.7187499999999997E-2</c:v>
                </c:pt>
                <c:pt idx="32208">
                  <c:v>-6.0937499999999999E-2</c:v>
                </c:pt>
                <c:pt idx="32209">
                  <c:v>4.6874999999999998E-3</c:v>
                </c:pt>
                <c:pt idx="32210">
                  <c:v>-6.7187499999999997E-2</c:v>
                </c:pt>
                <c:pt idx="32211">
                  <c:v>-0.140625</c:v>
                </c:pt>
                <c:pt idx="32212">
                  <c:v>-0.129688</c:v>
                </c:pt>
                <c:pt idx="32213">
                  <c:v>-9.1406299999999996E-2</c:v>
                </c:pt>
                <c:pt idx="32214">
                  <c:v>1.17188E-2</c:v>
                </c:pt>
                <c:pt idx="32215">
                  <c:v>-5.3124999999999999E-2</c:v>
                </c:pt>
                <c:pt idx="32216">
                  <c:v>-0.14843799999999999</c:v>
                </c:pt>
                <c:pt idx="32217">
                  <c:v>-0.109375</c:v>
                </c:pt>
                <c:pt idx="32218">
                  <c:v>-8.0468700000000004E-2</c:v>
                </c:pt>
                <c:pt idx="32219">
                  <c:v>-7.7343800000000004E-2</c:v>
                </c:pt>
                <c:pt idx="32220">
                  <c:v>-9.1406299999999996E-2</c:v>
                </c:pt>
                <c:pt idx="32221">
                  <c:v>-7.4999999999999997E-2</c:v>
                </c:pt>
                <c:pt idx="32222">
                  <c:v>-7.7343800000000004E-2</c:v>
                </c:pt>
                <c:pt idx="32223">
                  <c:v>-5.2343800000000003E-2</c:v>
                </c:pt>
                <c:pt idx="32224">
                  <c:v>-7.1093799999999999E-2</c:v>
                </c:pt>
                <c:pt idx="32225">
                  <c:v>-7.03125E-2</c:v>
                </c:pt>
                <c:pt idx="32226">
                  <c:v>-9.1406299999999996E-2</c:v>
                </c:pt>
                <c:pt idx="32227">
                  <c:v>-0.11093799999999999</c:v>
                </c:pt>
                <c:pt idx="32228">
                  <c:v>-0.10312499999999999</c:v>
                </c:pt>
                <c:pt idx="32229">
                  <c:v>-9.375E-2</c:v>
                </c:pt>
                <c:pt idx="32230">
                  <c:v>-8.4375000000000006E-2</c:v>
                </c:pt>
                <c:pt idx="32231">
                  <c:v>-6.2500000000000003E-3</c:v>
                </c:pt>
                <c:pt idx="32232">
                  <c:v>-7.7343800000000004E-2</c:v>
                </c:pt>
                <c:pt idx="32233">
                  <c:v>-0.12343700000000001</c:v>
                </c:pt>
                <c:pt idx="32234">
                  <c:v>-8.8281200000000004E-2</c:v>
                </c:pt>
                <c:pt idx="32235">
                  <c:v>-7.7343800000000004E-2</c:v>
                </c:pt>
                <c:pt idx="32236">
                  <c:v>-7.9687499999999994E-2</c:v>
                </c:pt>
                <c:pt idx="32237">
                  <c:v>-8.9843800000000001E-2</c:v>
                </c:pt>
                <c:pt idx="32238">
                  <c:v>-6.25E-2</c:v>
                </c:pt>
                <c:pt idx="32239">
                  <c:v>4.7656200000000003E-2</c:v>
                </c:pt>
                <c:pt idx="32240">
                  <c:v>-7.9687499999999994E-2</c:v>
                </c:pt>
                <c:pt idx="32241">
                  <c:v>-0.150781</c:v>
                </c:pt>
                <c:pt idx="32242">
                  <c:v>-0.10546899999999999</c:v>
                </c:pt>
                <c:pt idx="32243">
                  <c:v>-6.3281299999999999E-2</c:v>
                </c:pt>
                <c:pt idx="32244">
                  <c:v>-7.6562500000000006E-2</c:v>
                </c:pt>
                <c:pt idx="32245">
                  <c:v>-6.9531300000000004E-2</c:v>
                </c:pt>
                <c:pt idx="32246">
                  <c:v>-5.9374999999999997E-2</c:v>
                </c:pt>
                <c:pt idx="32247">
                  <c:v>1.0937499999999999E-2</c:v>
                </c:pt>
                <c:pt idx="32248">
                  <c:v>-9.6875000000000003E-2</c:v>
                </c:pt>
                <c:pt idx="32249">
                  <c:v>-0.15390599999999999</c:v>
                </c:pt>
                <c:pt idx="32250">
                  <c:v>-0.109375</c:v>
                </c:pt>
                <c:pt idx="32251">
                  <c:v>-8.2812499999999997E-2</c:v>
                </c:pt>
                <c:pt idx="32252">
                  <c:v>-5.8593800000000001E-2</c:v>
                </c:pt>
                <c:pt idx="32253">
                  <c:v>-7.2656200000000004E-2</c:v>
                </c:pt>
                <c:pt idx="32254">
                  <c:v>-6.4843700000000004E-2</c:v>
                </c:pt>
                <c:pt idx="32255">
                  <c:v>-4.1406199999999997E-2</c:v>
                </c:pt>
                <c:pt idx="32256">
                  <c:v>-0.1125</c:v>
                </c:pt>
                <c:pt idx="32257">
                  <c:v>-0.1125</c:v>
                </c:pt>
                <c:pt idx="32258">
                  <c:v>-9.6093700000000004E-2</c:v>
                </c:pt>
                <c:pt idx="32259">
                  <c:v>-8.5156300000000004E-2</c:v>
                </c:pt>
                <c:pt idx="32260">
                  <c:v>-6.3281299999999999E-2</c:v>
                </c:pt>
                <c:pt idx="32261">
                  <c:v>-2.34375E-2</c:v>
                </c:pt>
                <c:pt idx="32262">
                  <c:v>-9.6093700000000004E-2</c:v>
                </c:pt>
                <c:pt idx="32263">
                  <c:v>-5.9374999999999997E-2</c:v>
                </c:pt>
                <c:pt idx="32264">
                  <c:v>-0.11093799999999999</c:v>
                </c:pt>
                <c:pt idx="32265">
                  <c:v>-6.7187499999999997E-2</c:v>
                </c:pt>
                <c:pt idx="32266">
                  <c:v>-5.6250000000000001E-2</c:v>
                </c:pt>
                <c:pt idx="32267">
                  <c:v>-0.108594</c:v>
                </c:pt>
                <c:pt idx="32268">
                  <c:v>-6.25E-2</c:v>
                </c:pt>
                <c:pt idx="32269">
                  <c:v>-1.9531199999999999E-2</c:v>
                </c:pt>
                <c:pt idx="32270">
                  <c:v>-7.03125E-2</c:v>
                </c:pt>
                <c:pt idx="32271">
                  <c:v>-6.0937499999999999E-2</c:v>
                </c:pt>
                <c:pt idx="32272">
                  <c:v>-0.13828099999999999</c:v>
                </c:pt>
                <c:pt idx="32273">
                  <c:v>-0.10312499999999999</c:v>
                </c:pt>
                <c:pt idx="32274">
                  <c:v>-6.25E-2</c:v>
                </c:pt>
                <c:pt idx="32275">
                  <c:v>-0.10781200000000001</c:v>
                </c:pt>
                <c:pt idx="32276">
                  <c:v>-9.8437499999999997E-2</c:v>
                </c:pt>
                <c:pt idx="32277">
                  <c:v>-2.8125000000000001E-2</c:v>
                </c:pt>
                <c:pt idx="32278">
                  <c:v>-9.6875000000000003E-2</c:v>
                </c:pt>
                <c:pt idx="32279">
                  <c:v>-3.8281299999999997E-2</c:v>
                </c:pt>
                <c:pt idx="32280">
                  <c:v>-0.10312499999999999</c:v>
                </c:pt>
                <c:pt idx="32281">
                  <c:v>-0.12109399999999999</c:v>
                </c:pt>
                <c:pt idx="32282">
                  <c:v>-4.7656299999999999E-2</c:v>
                </c:pt>
                <c:pt idx="32283">
                  <c:v>-5.1562499999999997E-2</c:v>
                </c:pt>
                <c:pt idx="32284">
                  <c:v>-8.9843800000000001E-2</c:v>
                </c:pt>
                <c:pt idx="32285">
                  <c:v>-9.7656199999999999E-2</c:v>
                </c:pt>
                <c:pt idx="32286">
                  <c:v>-7.8906299999999999E-2</c:v>
                </c:pt>
                <c:pt idx="32287">
                  <c:v>-3.9843799999999999E-2</c:v>
                </c:pt>
                <c:pt idx="32288">
                  <c:v>-6.9531300000000004E-2</c:v>
                </c:pt>
                <c:pt idx="32289">
                  <c:v>-0.110156</c:v>
                </c:pt>
                <c:pt idx="32290">
                  <c:v>-0.114063</c:v>
                </c:pt>
                <c:pt idx="32291">
                  <c:v>-8.8281200000000004E-2</c:v>
                </c:pt>
                <c:pt idx="32292">
                  <c:v>-5.1562499999999997E-2</c:v>
                </c:pt>
                <c:pt idx="32293">
                  <c:v>-8.8281200000000004E-2</c:v>
                </c:pt>
                <c:pt idx="32294">
                  <c:v>-0.117188</c:v>
                </c:pt>
                <c:pt idx="32295">
                  <c:v>-4.1406199999999997E-2</c:v>
                </c:pt>
                <c:pt idx="32296">
                  <c:v>-1.7968700000000001E-2</c:v>
                </c:pt>
                <c:pt idx="32297">
                  <c:v>-7.8125E-2</c:v>
                </c:pt>
                <c:pt idx="32298">
                  <c:v>-4.7656299999999999E-2</c:v>
                </c:pt>
                <c:pt idx="32299">
                  <c:v>-8.5156300000000004E-2</c:v>
                </c:pt>
                <c:pt idx="32300">
                  <c:v>-0.129688</c:v>
                </c:pt>
                <c:pt idx="32301">
                  <c:v>-9.4531299999999999E-2</c:v>
                </c:pt>
                <c:pt idx="32302">
                  <c:v>-6.5625000000000003E-2</c:v>
                </c:pt>
                <c:pt idx="32303">
                  <c:v>-9.3749999999999997E-3</c:v>
                </c:pt>
                <c:pt idx="32304">
                  <c:v>-0.107031</c:v>
                </c:pt>
                <c:pt idx="32305">
                  <c:v>-0.10546899999999999</c:v>
                </c:pt>
                <c:pt idx="32306">
                  <c:v>-2.1874999999999999E-2</c:v>
                </c:pt>
                <c:pt idx="32307">
                  <c:v>1.3281299999999999E-2</c:v>
                </c:pt>
                <c:pt idx="32308">
                  <c:v>-1.2500000000000001E-2</c:v>
                </c:pt>
                <c:pt idx="32309">
                  <c:v>9.3749999999999997E-3</c:v>
                </c:pt>
                <c:pt idx="32310">
                  <c:v>-5.9374999999999997E-2</c:v>
                </c:pt>
                <c:pt idx="32311">
                  <c:v>-0.171875</c:v>
                </c:pt>
                <c:pt idx="32312">
                  <c:v>-0.145313</c:v>
                </c:pt>
                <c:pt idx="32313">
                  <c:v>-7.5781299999999996E-2</c:v>
                </c:pt>
                <c:pt idx="32314">
                  <c:v>-1.6406299999999999E-2</c:v>
                </c:pt>
                <c:pt idx="32315">
                  <c:v>7.4218800000000001E-2</c:v>
                </c:pt>
                <c:pt idx="32316">
                  <c:v>-0.103906</c:v>
                </c:pt>
                <c:pt idx="32317">
                  <c:v>-0.14765600000000001</c:v>
                </c:pt>
                <c:pt idx="32318">
                  <c:v>-0.129688</c:v>
                </c:pt>
                <c:pt idx="32319">
                  <c:v>-0.13203100000000001</c:v>
                </c:pt>
                <c:pt idx="32320">
                  <c:v>-0.10312499999999999</c:v>
                </c:pt>
                <c:pt idx="32321">
                  <c:v>-8.0468700000000004E-2</c:v>
                </c:pt>
                <c:pt idx="32322">
                  <c:v>-6.7187499999999997E-2</c:v>
                </c:pt>
                <c:pt idx="32323">
                  <c:v>-3.8281299999999997E-2</c:v>
                </c:pt>
                <c:pt idx="32324">
                  <c:v>-0.11093799999999999</c:v>
                </c:pt>
                <c:pt idx="32325">
                  <c:v>-0.100781</c:v>
                </c:pt>
                <c:pt idx="32326">
                  <c:v>-6.3281299999999999E-2</c:v>
                </c:pt>
                <c:pt idx="32327">
                  <c:v>-7.4218800000000001E-2</c:v>
                </c:pt>
                <c:pt idx="32328">
                  <c:v>-9.5312499999999994E-2</c:v>
                </c:pt>
                <c:pt idx="32329">
                  <c:v>-0.108594</c:v>
                </c:pt>
                <c:pt idx="32330">
                  <c:v>-9.6875000000000003E-2</c:v>
                </c:pt>
                <c:pt idx="32331">
                  <c:v>-5.7031199999999997E-2</c:v>
                </c:pt>
                <c:pt idx="32332">
                  <c:v>-5.8593800000000001E-2</c:v>
                </c:pt>
                <c:pt idx="32333">
                  <c:v>-3.6718800000000003E-2</c:v>
                </c:pt>
                <c:pt idx="32334">
                  <c:v>-0.12656300000000001</c:v>
                </c:pt>
                <c:pt idx="32335">
                  <c:v>-0.10781200000000001</c:v>
                </c:pt>
                <c:pt idx="32336">
                  <c:v>-0.100781</c:v>
                </c:pt>
                <c:pt idx="32337">
                  <c:v>-0.119531</c:v>
                </c:pt>
                <c:pt idx="32338">
                  <c:v>-9.375E-2</c:v>
                </c:pt>
                <c:pt idx="32339">
                  <c:v>-6.7968799999999996E-2</c:v>
                </c:pt>
                <c:pt idx="32340">
                  <c:v>-4.1406199999999997E-2</c:v>
                </c:pt>
                <c:pt idx="32341">
                  <c:v>-7.2656200000000004E-2</c:v>
                </c:pt>
                <c:pt idx="32342">
                  <c:v>-9.0624999999999997E-2</c:v>
                </c:pt>
                <c:pt idx="32343">
                  <c:v>-0.11562500000000001</c:v>
                </c:pt>
                <c:pt idx="32344">
                  <c:v>-0.100781</c:v>
                </c:pt>
                <c:pt idx="32345">
                  <c:v>-8.3593799999999996E-2</c:v>
                </c:pt>
                <c:pt idx="32346">
                  <c:v>-5.2343800000000003E-2</c:v>
                </c:pt>
                <c:pt idx="32347">
                  <c:v>-7.03125E-2</c:v>
                </c:pt>
                <c:pt idx="32348">
                  <c:v>-5.7812500000000003E-2</c:v>
                </c:pt>
                <c:pt idx="32349">
                  <c:v>-2.4218799999999999E-2</c:v>
                </c:pt>
                <c:pt idx="32350">
                  <c:v>-1.3281299999999999E-2</c:v>
                </c:pt>
                <c:pt idx="32351">
                  <c:v>-6.1718799999999997E-2</c:v>
                </c:pt>
                <c:pt idx="32352">
                  <c:v>-0.12812499999999999</c:v>
                </c:pt>
                <c:pt idx="32353">
                  <c:v>-0.121875</c:v>
                </c:pt>
                <c:pt idx="32354">
                  <c:v>4.1406199999999997E-2</c:v>
                </c:pt>
                <c:pt idx="32355">
                  <c:v>-0.12656300000000001</c:v>
                </c:pt>
                <c:pt idx="32356">
                  <c:v>-0.171875</c:v>
                </c:pt>
                <c:pt idx="32357">
                  <c:v>-0.10312499999999999</c:v>
                </c:pt>
                <c:pt idx="32358">
                  <c:v>1.7187500000000001E-2</c:v>
                </c:pt>
                <c:pt idx="32359">
                  <c:v>-3.9843799999999999E-2</c:v>
                </c:pt>
                <c:pt idx="32360">
                  <c:v>-6.9531300000000004E-2</c:v>
                </c:pt>
                <c:pt idx="32361">
                  <c:v>-0.135938</c:v>
                </c:pt>
                <c:pt idx="32362">
                  <c:v>-0.111719</c:v>
                </c:pt>
                <c:pt idx="32363">
                  <c:v>-7.5781299999999996E-2</c:v>
                </c:pt>
                <c:pt idx="32364">
                  <c:v>-5.6250000000000001E-2</c:v>
                </c:pt>
                <c:pt idx="32365">
                  <c:v>-8.4375000000000006E-2</c:v>
                </c:pt>
                <c:pt idx="32366">
                  <c:v>-0.12656300000000001</c:v>
                </c:pt>
                <c:pt idx="32367">
                  <c:v>-5.7031199999999997E-2</c:v>
                </c:pt>
                <c:pt idx="32368">
                  <c:v>2.2656200000000001E-2</c:v>
                </c:pt>
                <c:pt idx="32369">
                  <c:v>-6.2500000000000003E-3</c:v>
                </c:pt>
                <c:pt idx="32370">
                  <c:v>-3.3593699999999997E-2</c:v>
                </c:pt>
                <c:pt idx="32371">
                  <c:v>-4.4531300000000003E-2</c:v>
                </c:pt>
                <c:pt idx="32372">
                  <c:v>-7.8125000000000004E-4</c:v>
                </c:pt>
                <c:pt idx="32373">
                  <c:v>-0.16953099999999999</c:v>
                </c:pt>
                <c:pt idx="32374">
                  <c:v>-0.15937499999999999</c:v>
                </c:pt>
                <c:pt idx="32375">
                  <c:v>-0.114063</c:v>
                </c:pt>
                <c:pt idx="32376">
                  <c:v>-3.125E-2</c:v>
                </c:pt>
                <c:pt idx="32377">
                  <c:v>-4.2968800000000001E-2</c:v>
                </c:pt>
                <c:pt idx="32378">
                  <c:v>-0.102344</c:v>
                </c:pt>
                <c:pt idx="32379">
                  <c:v>-0.114063</c:v>
                </c:pt>
                <c:pt idx="32380">
                  <c:v>-6.5625000000000003E-2</c:v>
                </c:pt>
                <c:pt idx="32381">
                  <c:v>-3.2812500000000001E-2</c:v>
                </c:pt>
                <c:pt idx="32382">
                  <c:v>-6.0937499999999999E-2</c:v>
                </c:pt>
                <c:pt idx="32383">
                  <c:v>-9.5312499999999994E-2</c:v>
                </c:pt>
                <c:pt idx="32384">
                  <c:v>-0.100781</c:v>
                </c:pt>
                <c:pt idx="32385">
                  <c:v>-8.0468700000000004E-2</c:v>
                </c:pt>
                <c:pt idx="32386">
                  <c:v>-8.3593799999999996E-2</c:v>
                </c:pt>
                <c:pt idx="32387">
                  <c:v>-8.8281200000000004E-2</c:v>
                </c:pt>
                <c:pt idx="32388">
                  <c:v>-7.1874999999999994E-2</c:v>
                </c:pt>
                <c:pt idx="32389">
                  <c:v>-8.3593799999999996E-2</c:v>
                </c:pt>
                <c:pt idx="32390">
                  <c:v>-6.4843700000000004E-2</c:v>
                </c:pt>
                <c:pt idx="32391">
                  <c:v>-4.8437500000000001E-2</c:v>
                </c:pt>
                <c:pt idx="32392">
                  <c:v>-9.6875000000000003E-2</c:v>
                </c:pt>
                <c:pt idx="32393">
                  <c:v>-0.108594</c:v>
                </c:pt>
                <c:pt idx="32394">
                  <c:v>-8.0468700000000004E-2</c:v>
                </c:pt>
                <c:pt idx="32395">
                  <c:v>-8.8281200000000004E-2</c:v>
                </c:pt>
                <c:pt idx="32396">
                  <c:v>-9.6093700000000004E-2</c:v>
                </c:pt>
                <c:pt idx="32397">
                  <c:v>-7.1093799999999999E-2</c:v>
                </c:pt>
                <c:pt idx="32398">
                  <c:v>-7.2656200000000004E-2</c:v>
                </c:pt>
                <c:pt idx="32399">
                  <c:v>-2.9687499999999999E-2</c:v>
                </c:pt>
                <c:pt idx="32400">
                  <c:v>-0.117188</c:v>
                </c:pt>
                <c:pt idx="32401">
                  <c:v>-0.101562</c:v>
                </c:pt>
                <c:pt idx="32402">
                  <c:v>-6.5625000000000003E-2</c:v>
                </c:pt>
                <c:pt idx="32403">
                  <c:v>-0.119531</c:v>
                </c:pt>
                <c:pt idx="32404">
                  <c:v>-0.100781</c:v>
                </c:pt>
                <c:pt idx="32405">
                  <c:v>-6.9531300000000004E-2</c:v>
                </c:pt>
                <c:pt idx="32406">
                  <c:v>-3.2812500000000001E-2</c:v>
                </c:pt>
                <c:pt idx="32407">
                  <c:v>-1.40625E-2</c:v>
                </c:pt>
                <c:pt idx="32408">
                  <c:v>-8.9843800000000001E-2</c:v>
                </c:pt>
                <c:pt idx="32409">
                  <c:v>-0.13828099999999999</c:v>
                </c:pt>
                <c:pt idx="32410">
                  <c:v>-7.2656200000000004E-2</c:v>
                </c:pt>
                <c:pt idx="32411">
                  <c:v>-4.2968800000000001E-2</c:v>
                </c:pt>
                <c:pt idx="32412">
                  <c:v>-9.0624999999999997E-2</c:v>
                </c:pt>
                <c:pt idx="32413">
                  <c:v>-0.102344</c:v>
                </c:pt>
                <c:pt idx="32414">
                  <c:v>-8.2812499999999997E-2</c:v>
                </c:pt>
                <c:pt idx="32415">
                  <c:v>6.25E-2</c:v>
                </c:pt>
                <c:pt idx="32416">
                  <c:v>-4.1406199999999997E-2</c:v>
                </c:pt>
                <c:pt idx="32417">
                  <c:v>-9.6875000000000003E-2</c:v>
                </c:pt>
                <c:pt idx="32418">
                  <c:v>-0.120313</c:v>
                </c:pt>
                <c:pt idx="32419">
                  <c:v>-0.14296900000000001</c:v>
                </c:pt>
                <c:pt idx="32420">
                  <c:v>-5.3906299999999997E-2</c:v>
                </c:pt>
                <c:pt idx="32421">
                  <c:v>7.0312500000000002E-3</c:v>
                </c:pt>
                <c:pt idx="32422">
                  <c:v>-7.5781299999999996E-2</c:v>
                </c:pt>
                <c:pt idx="32423">
                  <c:v>-0.141406</c:v>
                </c:pt>
                <c:pt idx="32424">
                  <c:v>-0.10546899999999999</c:v>
                </c:pt>
                <c:pt idx="32425">
                  <c:v>1.5625000000000001E-3</c:v>
                </c:pt>
                <c:pt idx="32426">
                  <c:v>4.2187500000000003E-2</c:v>
                </c:pt>
                <c:pt idx="32427">
                  <c:v>-6.7187499999999997E-2</c:v>
                </c:pt>
                <c:pt idx="32428">
                  <c:v>-5.1562499999999997E-2</c:v>
                </c:pt>
                <c:pt idx="32429">
                  <c:v>-5.9374999999999997E-2</c:v>
                </c:pt>
                <c:pt idx="32430">
                  <c:v>-0.117188</c:v>
                </c:pt>
                <c:pt idx="32431">
                  <c:v>-5.3124999999999999E-2</c:v>
                </c:pt>
                <c:pt idx="32432">
                  <c:v>-4.5312499999999999E-2</c:v>
                </c:pt>
                <c:pt idx="32433">
                  <c:v>3.90625E-3</c:v>
                </c:pt>
                <c:pt idx="32434">
                  <c:v>-0.129688</c:v>
                </c:pt>
                <c:pt idx="32435">
                  <c:v>-0.16406200000000001</c:v>
                </c:pt>
                <c:pt idx="32436">
                  <c:v>-0.109375</c:v>
                </c:pt>
                <c:pt idx="32437">
                  <c:v>-6.4843700000000004E-2</c:v>
                </c:pt>
                <c:pt idx="32438">
                  <c:v>-9.6875000000000003E-2</c:v>
                </c:pt>
                <c:pt idx="32439">
                  <c:v>-0.103906</c:v>
                </c:pt>
                <c:pt idx="32440">
                  <c:v>-7.8125E-2</c:v>
                </c:pt>
                <c:pt idx="32441">
                  <c:v>-6.8750000000000006E-2</c:v>
                </c:pt>
                <c:pt idx="32442">
                  <c:v>-5.5468799999999999E-2</c:v>
                </c:pt>
                <c:pt idx="32443">
                  <c:v>-8.7499999999999994E-2</c:v>
                </c:pt>
                <c:pt idx="32444">
                  <c:v>-0.104688</c:v>
                </c:pt>
                <c:pt idx="32445">
                  <c:v>-8.7499999999999994E-2</c:v>
                </c:pt>
                <c:pt idx="32446">
                  <c:v>-8.9062500000000003E-2</c:v>
                </c:pt>
                <c:pt idx="32447">
                  <c:v>-0.102344</c:v>
                </c:pt>
                <c:pt idx="32448">
                  <c:v>-9.2968800000000004E-2</c:v>
                </c:pt>
                <c:pt idx="32449">
                  <c:v>-7.5781299999999996E-2</c:v>
                </c:pt>
                <c:pt idx="32450">
                  <c:v>-1.0156200000000001E-2</c:v>
                </c:pt>
                <c:pt idx="32451">
                  <c:v>-8.5156300000000004E-2</c:v>
                </c:pt>
                <c:pt idx="32452">
                  <c:v>-9.8437499999999997E-2</c:v>
                </c:pt>
                <c:pt idx="32453">
                  <c:v>-7.3437500000000003E-2</c:v>
                </c:pt>
                <c:pt idx="32454">
                  <c:v>-7.4218800000000001E-2</c:v>
                </c:pt>
                <c:pt idx="32455">
                  <c:v>-9.375E-2</c:v>
                </c:pt>
                <c:pt idx="32456">
                  <c:v>-8.9843800000000001E-2</c:v>
                </c:pt>
                <c:pt idx="32457">
                  <c:v>-6.7187499999999997E-2</c:v>
                </c:pt>
                <c:pt idx="32458">
                  <c:v>-3.125E-2</c:v>
                </c:pt>
                <c:pt idx="32459">
                  <c:v>-8.9062500000000003E-2</c:v>
                </c:pt>
                <c:pt idx="32460">
                  <c:v>-0.10625</c:v>
                </c:pt>
                <c:pt idx="32461">
                  <c:v>-7.3437500000000003E-2</c:v>
                </c:pt>
                <c:pt idx="32462">
                  <c:v>-9.6875000000000003E-2</c:v>
                </c:pt>
                <c:pt idx="32463">
                  <c:v>-7.5781299999999996E-2</c:v>
                </c:pt>
                <c:pt idx="32464">
                  <c:v>-6.8750000000000006E-2</c:v>
                </c:pt>
                <c:pt idx="32465">
                  <c:v>-7.5781299999999996E-2</c:v>
                </c:pt>
                <c:pt idx="32466">
                  <c:v>-2.5781200000000001E-2</c:v>
                </c:pt>
                <c:pt idx="32467">
                  <c:v>-9.5312499999999994E-2</c:v>
                </c:pt>
                <c:pt idx="32468">
                  <c:v>-0.114844</c:v>
                </c:pt>
                <c:pt idx="32469">
                  <c:v>-5.3906299999999997E-2</c:v>
                </c:pt>
                <c:pt idx="32470">
                  <c:v>-7.9687499999999994E-2</c:v>
                </c:pt>
                <c:pt idx="32471">
                  <c:v>-5.0781199999999999E-2</c:v>
                </c:pt>
                <c:pt idx="32472">
                  <c:v>-3.5156199999999999E-2</c:v>
                </c:pt>
                <c:pt idx="32473">
                  <c:v>-5.2343800000000003E-2</c:v>
                </c:pt>
                <c:pt idx="32474">
                  <c:v>-9.3749999999999997E-3</c:v>
                </c:pt>
                <c:pt idx="32475">
                  <c:v>-6.3281299999999999E-2</c:v>
                </c:pt>
                <c:pt idx="32476">
                  <c:v>-8.6718799999999999E-2</c:v>
                </c:pt>
                <c:pt idx="32477">
                  <c:v>-1.0937499999999999E-2</c:v>
                </c:pt>
                <c:pt idx="32478">
                  <c:v>-7.8906299999999999E-2</c:v>
                </c:pt>
                <c:pt idx="32479">
                  <c:v>-5.7812500000000003E-2</c:v>
                </c:pt>
                <c:pt idx="32480">
                  <c:v>-4.2187500000000003E-2</c:v>
                </c:pt>
                <c:pt idx="32481">
                  <c:v>-6.4843700000000004E-2</c:v>
                </c:pt>
                <c:pt idx="32482">
                  <c:v>1.48437E-2</c:v>
                </c:pt>
                <c:pt idx="32483">
                  <c:v>-0.101562</c:v>
                </c:pt>
                <c:pt idx="32484">
                  <c:v>-0.125781</c:v>
                </c:pt>
                <c:pt idx="32485">
                  <c:v>3.125E-2</c:v>
                </c:pt>
                <c:pt idx="32486">
                  <c:v>-0.135938</c:v>
                </c:pt>
                <c:pt idx="32487">
                  <c:v>-0.140625</c:v>
                </c:pt>
                <c:pt idx="32488">
                  <c:v>-8.7499999999999994E-2</c:v>
                </c:pt>
                <c:pt idx="32489">
                  <c:v>-4.7656299999999999E-2</c:v>
                </c:pt>
                <c:pt idx="32490">
                  <c:v>-8.5937500000000007E-3</c:v>
                </c:pt>
                <c:pt idx="32491">
                  <c:v>-6.0937499999999999E-2</c:v>
                </c:pt>
                <c:pt idx="32492">
                  <c:v>-0.14374999999999999</c:v>
                </c:pt>
                <c:pt idx="32493">
                  <c:v>-0.117188</c:v>
                </c:pt>
                <c:pt idx="32494">
                  <c:v>-0.114063</c:v>
                </c:pt>
                <c:pt idx="32495">
                  <c:v>-3.5937499999999997E-2</c:v>
                </c:pt>
                <c:pt idx="32496">
                  <c:v>-0.101562</c:v>
                </c:pt>
                <c:pt idx="32497">
                  <c:v>-0.14843799999999999</c:v>
                </c:pt>
                <c:pt idx="32498">
                  <c:v>-4.9218699999999997E-2</c:v>
                </c:pt>
                <c:pt idx="32499">
                  <c:v>-3.1250000000000002E-3</c:v>
                </c:pt>
                <c:pt idx="32500">
                  <c:v>-8.0468700000000004E-2</c:v>
                </c:pt>
                <c:pt idx="32501">
                  <c:v>-2.34375E-2</c:v>
                </c:pt>
                <c:pt idx="32502">
                  <c:v>-3.4375000000000003E-2</c:v>
                </c:pt>
                <c:pt idx="32503">
                  <c:v>-0.121875</c:v>
                </c:pt>
                <c:pt idx="32504">
                  <c:v>-0.141406</c:v>
                </c:pt>
                <c:pt idx="32505">
                  <c:v>-0.10625</c:v>
                </c:pt>
                <c:pt idx="32506">
                  <c:v>-3.2031299999999999E-2</c:v>
                </c:pt>
                <c:pt idx="32507">
                  <c:v>-4.9218699999999997E-2</c:v>
                </c:pt>
                <c:pt idx="32508">
                  <c:v>-0.102344</c:v>
                </c:pt>
                <c:pt idx="32509">
                  <c:v>-4.2187500000000003E-2</c:v>
                </c:pt>
                <c:pt idx="32510">
                  <c:v>-3.125E-2</c:v>
                </c:pt>
                <c:pt idx="32511">
                  <c:v>-0.102344</c:v>
                </c:pt>
                <c:pt idx="32512">
                  <c:v>6.7968799999999996E-2</c:v>
                </c:pt>
                <c:pt idx="32513">
                  <c:v>-7.4999999999999997E-2</c:v>
                </c:pt>
                <c:pt idx="32514">
                  <c:v>-0.16953099999999999</c:v>
                </c:pt>
                <c:pt idx="32515">
                  <c:v>-4.6093799999999997E-2</c:v>
                </c:pt>
                <c:pt idx="32516">
                  <c:v>-0.114063</c:v>
                </c:pt>
                <c:pt idx="32517">
                  <c:v>-5.9374999999999997E-2</c:v>
                </c:pt>
                <c:pt idx="32518">
                  <c:v>-7.8906299999999999E-2</c:v>
                </c:pt>
                <c:pt idx="32519">
                  <c:v>-0.11562500000000001</c:v>
                </c:pt>
                <c:pt idx="32520">
                  <c:v>-0.11562500000000001</c:v>
                </c:pt>
                <c:pt idx="32521">
                  <c:v>-7.9687499999999994E-2</c:v>
                </c:pt>
                <c:pt idx="32522">
                  <c:v>-7.2656200000000004E-2</c:v>
                </c:pt>
                <c:pt idx="32523">
                  <c:v>-7.8906299999999999E-2</c:v>
                </c:pt>
                <c:pt idx="32524">
                  <c:v>-7.8125E-2</c:v>
                </c:pt>
                <c:pt idx="32525">
                  <c:v>-7.8125E-2</c:v>
                </c:pt>
                <c:pt idx="32526">
                  <c:v>-9.4531299999999999E-2</c:v>
                </c:pt>
                <c:pt idx="32527">
                  <c:v>-5.3906299999999997E-2</c:v>
                </c:pt>
                <c:pt idx="32528">
                  <c:v>-5.7031199999999997E-2</c:v>
                </c:pt>
                <c:pt idx="32529">
                  <c:v>-0.10546899999999999</c:v>
                </c:pt>
                <c:pt idx="32530">
                  <c:v>-8.2031199999999999E-2</c:v>
                </c:pt>
                <c:pt idx="32531">
                  <c:v>-8.6718799999999999E-2</c:v>
                </c:pt>
                <c:pt idx="32532">
                  <c:v>-9.1406299999999996E-2</c:v>
                </c:pt>
                <c:pt idx="32533">
                  <c:v>-6.0156300000000003E-2</c:v>
                </c:pt>
                <c:pt idx="32534">
                  <c:v>-8.3593799999999996E-2</c:v>
                </c:pt>
                <c:pt idx="32535">
                  <c:v>-8.4375000000000006E-2</c:v>
                </c:pt>
                <c:pt idx="32536">
                  <c:v>-5.3906299999999997E-2</c:v>
                </c:pt>
                <c:pt idx="32537">
                  <c:v>-0.107031</c:v>
                </c:pt>
                <c:pt idx="32538">
                  <c:v>-7.6562500000000006E-2</c:v>
                </c:pt>
                <c:pt idx="32539">
                  <c:v>-5.0781199999999999E-2</c:v>
                </c:pt>
                <c:pt idx="32540">
                  <c:v>-0.114063</c:v>
                </c:pt>
                <c:pt idx="32541">
                  <c:v>-7.5781299999999996E-2</c:v>
                </c:pt>
                <c:pt idx="32542">
                  <c:v>-4.8437500000000001E-2</c:v>
                </c:pt>
                <c:pt idx="32543">
                  <c:v>-7.8125E-2</c:v>
                </c:pt>
                <c:pt idx="32544">
                  <c:v>-7.7343800000000004E-2</c:v>
                </c:pt>
                <c:pt idx="32545">
                  <c:v>-9.375E-2</c:v>
                </c:pt>
                <c:pt idx="32546">
                  <c:v>-5.9374999999999997E-2</c:v>
                </c:pt>
                <c:pt idx="32547">
                  <c:v>-5.46875E-2</c:v>
                </c:pt>
                <c:pt idx="32548">
                  <c:v>-9.2187500000000006E-2</c:v>
                </c:pt>
                <c:pt idx="32549">
                  <c:v>-5.0781199999999999E-2</c:v>
                </c:pt>
                <c:pt idx="32550">
                  <c:v>-3.125E-2</c:v>
                </c:pt>
                <c:pt idx="32551">
                  <c:v>-3.2031299999999999E-2</c:v>
                </c:pt>
                <c:pt idx="32552">
                  <c:v>-2.6562499999999999E-2</c:v>
                </c:pt>
                <c:pt idx="32553">
                  <c:v>-0.11562500000000001</c:v>
                </c:pt>
                <c:pt idx="32554">
                  <c:v>-8.9843800000000001E-2</c:v>
                </c:pt>
                <c:pt idx="32555">
                  <c:v>1.3281299999999999E-2</c:v>
                </c:pt>
                <c:pt idx="32556">
                  <c:v>-9.375E-2</c:v>
                </c:pt>
                <c:pt idx="32557">
                  <c:v>-0.139844</c:v>
                </c:pt>
                <c:pt idx="32558">
                  <c:v>-6.0156300000000003E-2</c:v>
                </c:pt>
                <c:pt idx="32559">
                  <c:v>-2.5000000000000001E-2</c:v>
                </c:pt>
                <c:pt idx="32560">
                  <c:v>-2.1874999999999999E-2</c:v>
                </c:pt>
                <c:pt idx="32561">
                  <c:v>-7.1093799999999999E-2</c:v>
                </c:pt>
                <c:pt idx="32562">
                  <c:v>-0.145313</c:v>
                </c:pt>
                <c:pt idx="32563">
                  <c:v>-8.5156300000000004E-2</c:v>
                </c:pt>
                <c:pt idx="32564">
                  <c:v>-9.1406299999999996E-2</c:v>
                </c:pt>
                <c:pt idx="32565">
                  <c:v>-7.2656200000000004E-2</c:v>
                </c:pt>
                <c:pt idx="32566">
                  <c:v>-5.9374999999999997E-2</c:v>
                </c:pt>
                <c:pt idx="32567">
                  <c:v>-7.5781299999999996E-2</c:v>
                </c:pt>
                <c:pt idx="32568">
                  <c:v>-2.0312500000000001E-2</c:v>
                </c:pt>
                <c:pt idx="32569">
                  <c:v>-2.8125000000000001E-2</c:v>
                </c:pt>
                <c:pt idx="32570">
                  <c:v>-6.0156300000000003E-2</c:v>
                </c:pt>
                <c:pt idx="32571">
                  <c:v>-6.0156300000000003E-2</c:v>
                </c:pt>
                <c:pt idx="32572">
                  <c:v>-0.14687500000000001</c:v>
                </c:pt>
                <c:pt idx="32573">
                  <c:v>-0.11093799999999999</c:v>
                </c:pt>
                <c:pt idx="32574">
                  <c:v>-4.5312499999999999E-2</c:v>
                </c:pt>
                <c:pt idx="32575">
                  <c:v>-7.2656200000000004E-2</c:v>
                </c:pt>
                <c:pt idx="32576">
                  <c:v>-8.5156300000000004E-2</c:v>
                </c:pt>
                <c:pt idx="32577">
                  <c:v>-0.129688</c:v>
                </c:pt>
                <c:pt idx="32578">
                  <c:v>-6.25E-2</c:v>
                </c:pt>
                <c:pt idx="32579">
                  <c:v>-6.3281299999999999E-2</c:v>
                </c:pt>
                <c:pt idx="32580">
                  <c:v>-9.3749999999999997E-3</c:v>
                </c:pt>
                <c:pt idx="32581">
                  <c:v>3.90625E-3</c:v>
                </c:pt>
                <c:pt idx="32582">
                  <c:v>-6.2500000000000003E-3</c:v>
                </c:pt>
                <c:pt idx="32583">
                  <c:v>-4.2968800000000001E-2</c:v>
                </c:pt>
                <c:pt idx="32584">
                  <c:v>-4.4531300000000003E-2</c:v>
                </c:pt>
                <c:pt idx="32585">
                  <c:v>-0.10781200000000001</c:v>
                </c:pt>
                <c:pt idx="32586">
                  <c:v>-0.2</c:v>
                </c:pt>
                <c:pt idx="32587">
                  <c:v>-0.16796900000000001</c:v>
                </c:pt>
                <c:pt idx="32588">
                  <c:v>-0.10312499999999999</c:v>
                </c:pt>
                <c:pt idx="32589">
                  <c:v>-0.10625</c:v>
                </c:pt>
                <c:pt idx="32590">
                  <c:v>-0.10781200000000001</c:v>
                </c:pt>
                <c:pt idx="32591">
                  <c:v>-8.2812499999999997E-2</c:v>
                </c:pt>
                <c:pt idx="32592">
                  <c:v>-0.1</c:v>
                </c:pt>
                <c:pt idx="32593">
                  <c:v>-0.101562</c:v>
                </c:pt>
                <c:pt idx="32594">
                  <c:v>-7.9687499999999994E-2</c:v>
                </c:pt>
                <c:pt idx="32595">
                  <c:v>-6.8750000000000006E-2</c:v>
                </c:pt>
                <c:pt idx="32596">
                  <c:v>-7.6562500000000006E-2</c:v>
                </c:pt>
                <c:pt idx="32597">
                  <c:v>-6.5625000000000003E-2</c:v>
                </c:pt>
                <c:pt idx="32598">
                  <c:v>-8.2812499999999997E-2</c:v>
                </c:pt>
                <c:pt idx="32599">
                  <c:v>-7.8906299999999999E-2</c:v>
                </c:pt>
                <c:pt idx="32600">
                  <c:v>-9.1406299999999996E-2</c:v>
                </c:pt>
                <c:pt idx="32601">
                  <c:v>-8.2031199999999999E-2</c:v>
                </c:pt>
                <c:pt idx="32602">
                  <c:v>-4.2187500000000003E-2</c:v>
                </c:pt>
                <c:pt idx="32603">
                  <c:v>-5.7031199999999997E-2</c:v>
                </c:pt>
                <c:pt idx="32604">
                  <c:v>-7.8125E-2</c:v>
                </c:pt>
                <c:pt idx="32605">
                  <c:v>-7.1093799999999999E-2</c:v>
                </c:pt>
                <c:pt idx="32606">
                  <c:v>-7.9687499999999994E-2</c:v>
                </c:pt>
                <c:pt idx="32607">
                  <c:v>-7.8906299999999999E-2</c:v>
                </c:pt>
                <c:pt idx="32608">
                  <c:v>-9.0624999999999997E-2</c:v>
                </c:pt>
                <c:pt idx="32609">
                  <c:v>-5.5468799999999999E-2</c:v>
                </c:pt>
                <c:pt idx="32610">
                  <c:v>-7.4218800000000001E-2</c:v>
                </c:pt>
                <c:pt idx="32611">
                  <c:v>-5.46875E-2</c:v>
                </c:pt>
                <c:pt idx="32612">
                  <c:v>-0.100781</c:v>
                </c:pt>
                <c:pt idx="32613">
                  <c:v>-9.0624999999999997E-2</c:v>
                </c:pt>
                <c:pt idx="32614">
                  <c:v>-7.1093799999999999E-2</c:v>
                </c:pt>
                <c:pt idx="32615">
                  <c:v>-9.1406299999999996E-2</c:v>
                </c:pt>
                <c:pt idx="32616">
                  <c:v>-9.2187500000000006E-2</c:v>
                </c:pt>
                <c:pt idx="32617">
                  <c:v>-6.7968799999999996E-2</c:v>
                </c:pt>
                <c:pt idx="32618">
                  <c:v>-6.4843700000000004E-2</c:v>
                </c:pt>
                <c:pt idx="32619">
                  <c:v>-7.4218800000000001E-2</c:v>
                </c:pt>
                <c:pt idx="32620">
                  <c:v>-9.7656199999999999E-2</c:v>
                </c:pt>
                <c:pt idx="32621">
                  <c:v>-7.4218800000000001E-2</c:v>
                </c:pt>
                <c:pt idx="32622">
                  <c:v>-9.375E-2</c:v>
                </c:pt>
                <c:pt idx="32623">
                  <c:v>-7.6562500000000006E-2</c:v>
                </c:pt>
                <c:pt idx="32624">
                  <c:v>-0.101562</c:v>
                </c:pt>
                <c:pt idx="32625">
                  <c:v>-6.0937499999999999E-2</c:v>
                </c:pt>
                <c:pt idx="32626">
                  <c:v>-6.7187499999999997E-2</c:v>
                </c:pt>
                <c:pt idx="32627">
                  <c:v>-7.2656200000000004E-2</c:v>
                </c:pt>
                <c:pt idx="32628">
                  <c:v>-4.4531300000000003E-2</c:v>
                </c:pt>
                <c:pt idx="32629">
                  <c:v>-6.6406199999999999E-2</c:v>
                </c:pt>
                <c:pt idx="32630">
                  <c:v>-6.7187499999999997E-2</c:v>
                </c:pt>
                <c:pt idx="32631">
                  <c:v>-6.0156300000000003E-2</c:v>
                </c:pt>
                <c:pt idx="32632">
                  <c:v>-6.6406199999999999E-2</c:v>
                </c:pt>
                <c:pt idx="32633">
                  <c:v>-3.9843799999999999E-2</c:v>
                </c:pt>
                <c:pt idx="32634">
                  <c:v>-1.7187500000000001E-2</c:v>
                </c:pt>
                <c:pt idx="32635">
                  <c:v>-8.5156300000000004E-2</c:v>
                </c:pt>
                <c:pt idx="32636">
                  <c:v>-5.7031199999999997E-2</c:v>
                </c:pt>
                <c:pt idx="32637">
                  <c:v>-3.2812500000000001E-2</c:v>
                </c:pt>
                <c:pt idx="32638">
                  <c:v>-0.1</c:v>
                </c:pt>
                <c:pt idx="32639">
                  <c:v>-6.7968799999999996E-2</c:v>
                </c:pt>
                <c:pt idx="32640">
                  <c:v>-3.3593699999999997E-2</c:v>
                </c:pt>
                <c:pt idx="32641">
                  <c:v>-3.0468800000000001E-2</c:v>
                </c:pt>
                <c:pt idx="32642">
                  <c:v>-2.4218799999999999E-2</c:v>
                </c:pt>
                <c:pt idx="32643">
                  <c:v>-9.6093700000000004E-2</c:v>
                </c:pt>
                <c:pt idx="32644">
                  <c:v>-0.12656300000000001</c:v>
                </c:pt>
                <c:pt idx="32645">
                  <c:v>-4.8437500000000001E-2</c:v>
                </c:pt>
                <c:pt idx="32646">
                  <c:v>-8.2812499999999997E-2</c:v>
                </c:pt>
                <c:pt idx="32647">
                  <c:v>-6.9531300000000004E-2</c:v>
                </c:pt>
                <c:pt idx="32648">
                  <c:v>-6.9531300000000004E-2</c:v>
                </c:pt>
                <c:pt idx="32649">
                  <c:v>-4.5312499999999999E-2</c:v>
                </c:pt>
                <c:pt idx="32650">
                  <c:v>-7.8125000000000004E-4</c:v>
                </c:pt>
                <c:pt idx="32651">
                  <c:v>-9.375E-2</c:v>
                </c:pt>
                <c:pt idx="32652">
                  <c:v>-0.124219</c:v>
                </c:pt>
                <c:pt idx="32653">
                  <c:v>-4.4531300000000003E-2</c:v>
                </c:pt>
                <c:pt idx="32654">
                  <c:v>-7.3437500000000003E-2</c:v>
                </c:pt>
                <c:pt idx="32655">
                  <c:v>-0.101562</c:v>
                </c:pt>
                <c:pt idx="32656">
                  <c:v>-0.110156</c:v>
                </c:pt>
                <c:pt idx="32657">
                  <c:v>-7.1874999999999994E-2</c:v>
                </c:pt>
                <c:pt idx="32658">
                  <c:v>7.8125000000000004E-4</c:v>
                </c:pt>
                <c:pt idx="32659">
                  <c:v>-6.3281299999999999E-2</c:v>
                </c:pt>
                <c:pt idx="32660">
                  <c:v>-0.11562500000000001</c:v>
                </c:pt>
                <c:pt idx="32661">
                  <c:v>-6.8750000000000006E-2</c:v>
                </c:pt>
                <c:pt idx="32662">
                  <c:v>-6.4843700000000004E-2</c:v>
                </c:pt>
                <c:pt idx="32663">
                  <c:v>-0.1</c:v>
                </c:pt>
                <c:pt idx="32664">
                  <c:v>-0.12656300000000001</c:v>
                </c:pt>
                <c:pt idx="32665">
                  <c:v>-9.2187500000000006E-2</c:v>
                </c:pt>
                <c:pt idx="32666">
                  <c:v>3.6718800000000003E-2</c:v>
                </c:pt>
                <c:pt idx="32667">
                  <c:v>-3.7499999999999999E-2</c:v>
                </c:pt>
                <c:pt idx="32668">
                  <c:v>-0.12734400000000001</c:v>
                </c:pt>
                <c:pt idx="32669">
                  <c:v>-0.101562</c:v>
                </c:pt>
                <c:pt idx="32670">
                  <c:v>-9.2187500000000006E-2</c:v>
                </c:pt>
                <c:pt idx="32671">
                  <c:v>-8.2812499999999997E-2</c:v>
                </c:pt>
                <c:pt idx="32672">
                  <c:v>-0.104688</c:v>
                </c:pt>
                <c:pt idx="32673">
                  <c:v>-8.0468700000000004E-2</c:v>
                </c:pt>
                <c:pt idx="32674">
                  <c:v>0</c:v>
                </c:pt>
                <c:pt idx="32675">
                  <c:v>-1.6406299999999999E-2</c:v>
                </c:pt>
                <c:pt idx="32676">
                  <c:v>-9.6875000000000003E-2</c:v>
                </c:pt>
                <c:pt idx="32677">
                  <c:v>-0.11093799999999999</c:v>
                </c:pt>
                <c:pt idx="32678">
                  <c:v>-0.102344</c:v>
                </c:pt>
                <c:pt idx="32679">
                  <c:v>-8.9843800000000001E-2</c:v>
                </c:pt>
                <c:pt idx="32680">
                  <c:v>-5.8593800000000001E-2</c:v>
                </c:pt>
                <c:pt idx="32681">
                  <c:v>-8.5156300000000004E-2</c:v>
                </c:pt>
                <c:pt idx="32682">
                  <c:v>-5.5468799999999999E-2</c:v>
                </c:pt>
                <c:pt idx="32683">
                  <c:v>-5.1562499999999997E-2</c:v>
                </c:pt>
                <c:pt idx="32684">
                  <c:v>-6.3281299999999999E-2</c:v>
                </c:pt>
                <c:pt idx="32685">
                  <c:v>-6.5625000000000003E-2</c:v>
                </c:pt>
                <c:pt idx="32686">
                  <c:v>-8.5156300000000004E-2</c:v>
                </c:pt>
                <c:pt idx="32687">
                  <c:v>-0.13203100000000001</c:v>
                </c:pt>
                <c:pt idx="32688">
                  <c:v>1.8749999999999999E-2</c:v>
                </c:pt>
                <c:pt idx="32689">
                  <c:v>-8.2812499999999997E-2</c:v>
                </c:pt>
                <c:pt idx="32690">
                  <c:v>-0.15937499999999999</c:v>
                </c:pt>
                <c:pt idx="32691">
                  <c:v>-0.120313</c:v>
                </c:pt>
                <c:pt idx="32692">
                  <c:v>-8.59375E-2</c:v>
                </c:pt>
                <c:pt idx="32693">
                  <c:v>9.3749999999999997E-3</c:v>
                </c:pt>
                <c:pt idx="32694">
                  <c:v>-7.03125E-2</c:v>
                </c:pt>
                <c:pt idx="32695">
                  <c:v>-0.16796900000000001</c:v>
                </c:pt>
                <c:pt idx="32696">
                  <c:v>-4.1406199999999997E-2</c:v>
                </c:pt>
                <c:pt idx="32697">
                  <c:v>-0.104688</c:v>
                </c:pt>
                <c:pt idx="32698">
                  <c:v>-0.114063</c:v>
                </c:pt>
                <c:pt idx="32699">
                  <c:v>-0.111719</c:v>
                </c:pt>
                <c:pt idx="32700">
                  <c:v>-6.0156300000000003E-2</c:v>
                </c:pt>
                <c:pt idx="32701">
                  <c:v>1.17188E-2</c:v>
                </c:pt>
                <c:pt idx="32702">
                  <c:v>-2.1093799999999999E-2</c:v>
                </c:pt>
                <c:pt idx="32703">
                  <c:v>-0.13203100000000001</c:v>
                </c:pt>
                <c:pt idx="32704">
                  <c:v>-7.03125E-2</c:v>
                </c:pt>
                <c:pt idx="32705">
                  <c:v>-8.6718799999999999E-2</c:v>
                </c:pt>
                <c:pt idx="32706">
                  <c:v>-8.0468700000000004E-2</c:v>
                </c:pt>
                <c:pt idx="32707">
                  <c:v>-2.6562499999999999E-2</c:v>
                </c:pt>
                <c:pt idx="32708">
                  <c:v>-9.5312499999999994E-2</c:v>
                </c:pt>
                <c:pt idx="32709">
                  <c:v>-5.8593800000000001E-2</c:v>
                </c:pt>
                <c:pt idx="32710">
                  <c:v>-6.6406199999999999E-2</c:v>
                </c:pt>
                <c:pt idx="32711">
                  <c:v>-4.1406199999999997E-2</c:v>
                </c:pt>
                <c:pt idx="32712">
                  <c:v>3.125E-2</c:v>
                </c:pt>
                <c:pt idx="32713">
                  <c:v>3.90625E-3</c:v>
                </c:pt>
                <c:pt idx="32714">
                  <c:v>-0.14218800000000001</c:v>
                </c:pt>
                <c:pt idx="32715">
                  <c:v>-2.5000000000000001E-2</c:v>
                </c:pt>
                <c:pt idx="32716">
                  <c:v>-9.4531299999999999E-2</c:v>
                </c:pt>
                <c:pt idx="32717">
                  <c:v>2.3437499999999999E-3</c:v>
                </c:pt>
                <c:pt idx="32718">
                  <c:v>-0.12890599999999999</c:v>
                </c:pt>
                <c:pt idx="32719">
                  <c:v>-0.13828099999999999</c:v>
                </c:pt>
                <c:pt idx="32720">
                  <c:v>-1.0156200000000001E-2</c:v>
                </c:pt>
                <c:pt idx="32721">
                  <c:v>2.3437499999999999E-3</c:v>
                </c:pt>
                <c:pt idx="32722">
                  <c:v>1.0937499999999999E-2</c:v>
                </c:pt>
                <c:pt idx="32723">
                  <c:v>-4.5312499999999999E-2</c:v>
                </c:pt>
                <c:pt idx="32724">
                  <c:v>-0.110156</c:v>
                </c:pt>
                <c:pt idx="32725">
                  <c:v>-0.10546899999999999</c:v>
                </c:pt>
                <c:pt idx="32726">
                  <c:v>-0.13828099999999999</c:v>
                </c:pt>
                <c:pt idx="32727">
                  <c:v>-3.4375000000000003E-2</c:v>
                </c:pt>
                <c:pt idx="32728">
                  <c:v>-4.6874999999999998E-3</c:v>
                </c:pt>
                <c:pt idx="32729">
                  <c:v>-6.5625000000000003E-2</c:v>
                </c:pt>
                <c:pt idx="32730">
                  <c:v>-0.12734400000000001</c:v>
                </c:pt>
                <c:pt idx="32731">
                  <c:v>-0.15859400000000001</c:v>
                </c:pt>
                <c:pt idx="32732">
                  <c:v>-0.11093799999999999</c:v>
                </c:pt>
                <c:pt idx="32733">
                  <c:v>-6.0156300000000003E-2</c:v>
                </c:pt>
                <c:pt idx="32734">
                  <c:v>-7.6562500000000006E-2</c:v>
                </c:pt>
                <c:pt idx="32735">
                  <c:v>-9.2187500000000006E-2</c:v>
                </c:pt>
                <c:pt idx="32736">
                  <c:v>-9.6875000000000003E-2</c:v>
                </c:pt>
                <c:pt idx="32737">
                  <c:v>-8.7499999999999994E-2</c:v>
                </c:pt>
                <c:pt idx="32738">
                  <c:v>-2.9687499999999999E-2</c:v>
                </c:pt>
                <c:pt idx="32739">
                  <c:v>-2.8125000000000001E-2</c:v>
                </c:pt>
                <c:pt idx="32740">
                  <c:v>-7.8125E-2</c:v>
                </c:pt>
                <c:pt idx="32741">
                  <c:v>-0.114844</c:v>
                </c:pt>
                <c:pt idx="32742">
                  <c:v>-7.4999999999999997E-2</c:v>
                </c:pt>
                <c:pt idx="32743">
                  <c:v>-8.59375E-2</c:v>
                </c:pt>
                <c:pt idx="32744">
                  <c:v>-7.8125E-2</c:v>
                </c:pt>
                <c:pt idx="32745">
                  <c:v>-8.0468700000000004E-2</c:v>
                </c:pt>
                <c:pt idx="32746">
                  <c:v>-7.6562500000000006E-2</c:v>
                </c:pt>
                <c:pt idx="32747">
                  <c:v>-5.1562499999999997E-2</c:v>
                </c:pt>
                <c:pt idx="32748">
                  <c:v>-0.103906</c:v>
                </c:pt>
                <c:pt idx="32749">
                  <c:v>-0.100781</c:v>
                </c:pt>
                <c:pt idx="32750">
                  <c:v>-4.8437500000000001E-2</c:v>
                </c:pt>
                <c:pt idx="32751">
                  <c:v>-7.1874999999999994E-2</c:v>
                </c:pt>
                <c:pt idx="32752">
                  <c:v>-6.3281299999999999E-2</c:v>
                </c:pt>
                <c:pt idx="32753">
                  <c:v>-5.3124999999999999E-2</c:v>
                </c:pt>
                <c:pt idx="32754">
                  <c:v>-8.0468700000000004E-2</c:v>
                </c:pt>
                <c:pt idx="32755">
                  <c:v>-8.9843800000000001E-2</c:v>
                </c:pt>
                <c:pt idx="32756">
                  <c:v>-0.114844</c:v>
                </c:pt>
                <c:pt idx="32757">
                  <c:v>-7.8125E-2</c:v>
                </c:pt>
                <c:pt idx="32758">
                  <c:v>-7.1874999999999994E-2</c:v>
                </c:pt>
                <c:pt idx="32759">
                  <c:v>-0.117188</c:v>
                </c:pt>
                <c:pt idx="32760">
                  <c:v>-6.9531300000000004E-2</c:v>
                </c:pt>
                <c:pt idx="32761">
                  <c:v>-4.5312499999999999E-2</c:v>
                </c:pt>
                <c:pt idx="32762">
                  <c:v>-5.2343800000000003E-2</c:v>
                </c:pt>
                <c:pt idx="32763">
                  <c:v>-3.4375000000000003E-2</c:v>
                </c:pt>
                <c:pt idx="32764">
                  <c:v>-0.100781</c:v>
                </c:pt>
                <c:pt idx="32765">
                  <c:v>-9.375E-2</c:v>
                </c:pt>
                <c:pt idx="32766">
                  <c:v>-6.9531300000000004E-2</c:v>
                </c:pt>
                <c:pt idx="32767">
                  <c:v>-0.104688</c:v>
                </c:pt>
                <c:pt idx="32768">
                  <c:v>-0.10625</c:v>
                </c:pt>
                <c:pt idx="32769">
                  <c:v>-4.8437500000000001E-2</c:v>
                </c:pt>
                <c:pt idx="32770">
                  <c:v>-3.4375000000000003E-2</c:v>
                </c:pt>
                <c:pt idx="32771">
                  <c:v>-2.4218799999999999E-2</c:v>
                </c:pt>
                <c:pt idx="32772">
                  <c:v>-0.1125</c:v>
                </c:pt>
                <c:pt idx="32773">
                  <c:v>-0.130469</c:v>
                </c:pt>
                <c:pt idx="32774">
                  <c:v>-9.7656199999999999E-2</c:v>
                </c:pt>
                <c:pt idx="32775">
                  <c:v>-7.5781299999999996E-2</c:v>
                </c:pt>
                <c:pt idx="32776">
                  <c:v>-9.0624999999999997E-2</c:v>
                </c:pt>
                <c:pt idx="32777">
                  <c:v>-8.2031199999999999E-2</c:v>
                </c:pt>
                <c:pt idx="32778">
                  <c:v>-4.6093799999999997E-2</c:v>
                </c:pt>
                <c:pt idx="32779">
                  <c:v>-2.1093799999999999E-2</c:v>
                </c:pt>
                <c:pt idx="32780">
                  <c:v>-5.0781199999999999E-2</c:v>
                </c:pt>
                <c:pt idx="32781">
                  <c:v>-0.11874999999999999</c:v>
                </c:pt>
                <c:pt idx="32782">
                  <c:v>-0.15</c:v>
                </c:pt>
                <c:pt idx="32783">
                  <c:v>-0.111719</c:v>
                </c:pt>
                <c:pt idx="32784">
                  <c:v>-4.3749999999999997E-2</c:v>
                </c:pt>
                <c:pt idx="32785">
                  <c:v>-0.107031</c:v>
                </c:pt>
                <c:pt idx="32786">
                  <c:v>-0.13125000000000001</c:v>
                </c:pt>
                <c:pt idx="32787">
                  <c:v>-4.8437500000000001E-2</c:v>
                </c:pt>
                <c:pt idx="32788">
                  <c:v>9.3749999999999997E-3</c:v>
                </c:pt>
                <c:pt idx="32789">
                  <c:v>-6.4843700000000004E-2</c:v>
                </c:pt>
                <c:pt idx="32790">
                  <c:v>-6.4843700000000004E-2</c:v>
                </c:pt>
                <c:pt idx="32791">
                  <c:v>-0.108594</c:v>
                </c:pt>
                <c:pt idx="32792">
                  <c:v>-0.145313</c:v>
                </c:pt>
                <c:pt idx="32793">
                  <c:v>-3.2812500000000001E-2</c:v>
                </c:pt>
                <c:pt idx="32794">
                  <c:v>-4.1406199999999997E-2</c:v>
                </c:pt>
                <c:pt idx="32795">
                  <c:v>-0.100781</c:v>
                </c:pt>
                <c:pt idx="32796">
                  <c:v>-0.141406</c:v>
                </c:pt>
                <c:pt idx="32797">
                  <c:v>-8.4375000000000006E-2</c:v>
                </c:pt>
                <c:pt idx="32798">
                  <c:v>-7.8125E-3</c:v>
                </c:pt>
                <c:pt idx="32799">
                  <c:v>-3.125E-2</c:v>
                </c:pt>
                <c:pt idx="32800">
                  <c:v>4.6875E-2</c:v>
                </c:pt>
                <c:pt idx="32801">
                  <c:v>-4.9218699999999997E-2</c:v>
                </c:pt>
                <c:pt idx="32802">
                  <c:v>-7.03125E-2</c:v>
                </c:pt>
                <c:pt idx="32803">
                  <c:v>-0.20468800000000001</c:v>
                </c:pt>
                <c:pt idx="32804">
                  <c:v>-0.125781</c:v>
                </c:pt>
                <c:pt idx="32805">
                  <c:v>-5.1562499999999997E-2</c:v>
                </c:pt>
                <c:pt idx="32806">
                  <c:v>4.3749999999999997E-2</c:v>
                </c:pt>
                <c:pt idx="32807">
                  <c:v>6.5625000000000003E-2</c:v>
                </c:pt>
                <c:pt idx="32808">
                  <c:v>-7.03125E-2</c:v>
                </c:pt>
                <c:pt idx="32809">
                  <c:v>-6.9531300000000004E-2</c:v>
                </c:pt>
                <c:pt idx="32810">
                  <c:v>-0.160938</c:v>
                </c:pt>
                <c:pt idx="32811">
                  <c:v>-0.141406</c:v>
                </c:pt>
                <c:pt idx="32812">
                  <c:v>-7.9687499999999994E-2</c:v>
                </c:pt>
                <c:pt idx="32813">
                  <c:v>-7.03125E-2</c:v>
                </c:pt>
                <c:pt idx="32814">
                  <c:v>-7.03125E-2</c:v>
                </c:pt>
                <c:pt idx="32815">
                  <c:v>-5.3124999999999999E-2</c:v>
                </c:pt>
                <c:pt idx="32816">
                  <c:v>-7.4999999999999997E-2</c:v>
                </c:pt>
                <c:pt idx="32817">
                  <c:v>-7.1093799999999999E-2</c:v>
                </c:pt>
                <c:pt idx="32818">
                  <c:v>-6.5625000000000003E-2</c:v>
                </c:pt>
                <c:pt idx="32819">
                  <c:v>-8.9843800000000001E-2</c:v>
                </c:pt>
                <c:pt idx="32820">
                  <c:v>-9.5312499999999994E-2</c:v>
                </c:pt>
                <c:pt idx="32821">
                  <c:v>-8.4375000000000006E-2</c:v>
                </c:pt>
                <c:pt idx="32822">
                  <c:v>-6.5625000000000003E-2</c:v>
                </c:pt>
                <c:pt idx="32823">
                  <c:v>-7.6562500000000006E-2</c:v>
                </c:pt>
                <c:pt idx="32824">
                  <c:v>-3.8281299999999997E-2</c:v>
                </c:pt>
                <c:pt idx="32825">
                  <c:v>-4.5312499999999999E-2</c:v>
                </c:pt>
                <c:pt idx="32826">
                  <c:v>-8.8281200000000004E-2</c:v>
                </c:pt>
                <c:pt idx="32827">
                  <c:v>-9.5312499999999994E-2</c:v>
                </c:pt>
                <c:pt idx="32828">
                  <c:v>-7.1093799999999999E-2</c:v>
                </c:pt>
                <c:pt idx="32829">
                  <c:v>-8.4375000000000006E-2</c:v>
                </c:pt>
                <c:pt idx="32830">
                  <c:v>-9.375E-2</c:v>
                </c:pt>
                <c:pt idx="32831">
                  <c:v>-7.1093799999999999E-2</c:v>
                </c:pt>
                <c:pt idx="32832">
                  <c:v>-4.2968800000000001E-2</c:v>
                </c:pt>
                <c:pt idx="32833">
                  <c:v>-0.101562</c:v>
                </c:pt>
                <c:pt idx="32834">
                  <c:v>-0.117969</c:v>
                </c:pt>
                <c:pt idx="32835">
                  <c:v>-8.7499999999999994E-2</c:v>
                </c:pt>
                <c:pt idx="32836">
                  <c:v>-8.0468700000000004E-2</c:v>
                </c:pt>
                <c:pt idx="32837">
                  <c:v>-0.111719</c:v>
                </c:pt>
                <c:pt idx="32838">
                  <c:v>-0.104688</c:v>
                </c:pt>
                <c:pt idx="32839">
                  <c:v>-5.3124999999999999E-2</c:v>
                </c:pt>
                <c:pt idx="32840">
                  <c:v>-9.1406299999999996E-2</c:v>
                </c:pt>
                <c:pt idx="32841">
                  <c:v>-9.2968800000000004E-2</c:v>
                </c:pt>
                <c:pt idx="32842">
                  <c:v>-8.9843800000000001E-2</c:v>
                </c:pt>
                <c:pt idx="32843">
                  <c:v>-9.6875000000000003E-2</c:v>
                </c:pt>
                <c:pt idx="32844">
                  <c:v>-6.9531300000000004E-2</c:v>
                </c:pt>
                <c:pt idx="32845">
                  <c:v>-7.1874999999999994E-2</c:v>
                </c:pt>
                <c:pt idx="32846">
                  <c:v>-6.9531300000000004E-2</c:v>
                </c:pt>
                <c:pt idx="32847">
                  <c:v>-5.9374999999999997E-2</c:v>
                </c:pt>
                <c:pt idx="32848">
                  <c:v>-6.3281299999999999E-2</c:v>
                </c:pt>
                <c:pt idx="32849">
                  <c:v>-9.8437499999999997E-2</c:v>
                </c:pt>
                <c:pt idx="32850">
                  <c:v>-0.1125</c:v>
                </c:pt>
                <c:pt idx="32851">
                  <c:v>-9.375E-2</c:v>
                </c:pt>
                <c:pt idx="32852">
                  <c:v>-7.8906299999999999E-2</c:v>
                </c:pt>
                <c:pt idx="32853">
                  <c:v>-6.7968799999999996E-2</c:v>
                </c:pt>
                <c:pt idx="32854">
                  <c:v>-8.8281200000000004E-2</c:v>
                </c:pt>
                <c:pt idx="32855">
                  <c:v>-3.9843799999999999E-2</c:v>
                </c:pt>
                <c:pt idx="32856">
                  <c:v>-4.1406199999999997E-2</c:v>
                </c:pt>
                <c:pt idx="32857">
                  <c:v>-0.11328100000000001</c:v>
                </c:pt>
                <c:pt idx="32858">
                  <c:v>-0.135938</c:v>
                </c:pt>
                <c:pt idx="32859">
                  <c:v>-0.107031</c:v>
                </c:pt>
                <c:pt idx="32860">
                  <c:v>-7.7343800000000004E-2</c:v>
                </c:pt>
                <c:pt idx="32861">
                  <c:v>-8.6718799999999999E-2</c:v>
                </c:pt>
                <c:pt idx="32862">
                  <c:v>-8.7499999999999994E-2</c:v>
                </c:pt>
                <c:pt idx="32863">
                  <c:v>-7.1093799999999999E-2</c:v>
                </c:pt>
                <c:pt idx="32864">
                  <c:v>6.7968799999999996E-2</c:v>
                </c:pt>
                <c:pt idx="32865">
                  <c:v>-0.1125</c:v>
                </c:pt>
                <c:pt idx="32866">
                  <c:v>-0.171875</c:v>
                </c:pt>
                <c:pt idx="32867">
                  <c:v>-0.1125</c:v>
                </c:pt>
                <c:pt idx="32868">
                  <c:v>-7.4218800000000001E-2</c:v>
                </c:pt>
                <c:pt idx="32869">
                  <c:v>-7.4999999999999997E-2</c:v>
                </c:pt>
                <c:pt idx="32870">
                  <c:v>-0.100781</c:v>
                </c:pt>
                <c:pt idx="32871">
                  <c:v>-8.2812499999999997E-2</c:v>
                </c:pt>
                <c:pt idx="32872">
                  <c:v>8.7499999999999994E-2</c:v>
                </c:pt>
                <c:pt idx="32873">
                  <c:v>-5.2343800000000003E-2</c:v>
                </c:pt>
                <c:pt idx="32874">
                  <c:v>-0.146094</c:v>
                </c:pt>
                <c:pt idx="32875">
                  <c:v>-0.102344</c:v>
                </c:pt>
                <c:pt idx="32876">
                  <c:v>-6.1718799999999997E-2</c:v>
                </c:pt>
                <c:pt idx="32877">
                  <c:v>-7.7343800000000004E-2</c:v>
                </c:pt>
                <c:pt idx="32878">
                  <c:v>-9.8437499999999997E-2</c:v>
                </c:pt>
                <c:pt idx="32879">
                  <c:v>-6.1718799999999997E-2</c:v>
                </c:pt>
                <c:pt idx="32880">
                  <c:v>9.5312499999999994E-2</c:v>
                </c:pt>
                <c:pt idx="32881">
                  <c:v>-1.7968700000000001E-2</c:v>
                </c:pt>
                <c:pt idx="32882">
                  <c:v>-0.108594</c:v>
                </c:pt>
                <c:pt idx="32883">
                  <c:v>-7.8125E-2</c:v>
                </c:pt>
                <c:pt idx="32884">
                  <c:v>-0.1125</c:v>
                </c:pt>
                <c:pt idx="32885">
                  <c:v>-8.6718799999999999E-2</c:v>
                </c:pt>
                <c:pt idx="32886">
                  <c:v>-6.7187499999999997E-2</c:v>
                </c:pt>
                <c:pt idx="32887">
                  <c:v>-6.0156300000000003E-2</c:v>
                </c:pt>
                <c:pt idx="32888">
                  <c:v>3.0468700000000001E-2</c:v>
                </c:pt>
                <c:pt idx="32889">
                  <c:v>-3.2031299999999999E-2</c:v>
                </c:pt>
                <c:pt idx="32890">
                  <c:v>-0.1</c:v>
                </c:pt>
                <c:pt idx="32891">
                  <c:v>-4.7656299999999999E-2</c:v>
                </c:pt>
                <c:pt idx="32892">
                  <c:v>-0.120313</c:v>
                </c:pt>
                <c:pt idx="32893">
                  <c:v>-6.5625000000000003E-2</c:v>
                </c:pt>
                <c:pt idx="32894">
                  <c:v>-8.4375000000000006E-2</c:v>
                </c:pt>
                <c:pt idx="32895">
                  <c:v>-0.122656</c:v>
                </c:pt>
                <c:pt idx="32896">
                  <c:v>-2.6562499999999999E-2</c:v>
                </c:pt>
                <c:pt idx="32897">
                  <c:v>-0.05</c:v>
                </c:pt>
                <c:pt idx="32898">
                  <c:v>-4.8437500000000001E-2</c:v>
                </c:pt>
                <c:pt idx="32899">
                  <c:v>5.5468700000000003E-2</c:v>
                </c:pt>
                <c:pt idx="32900">
                  <c:v>-5.9374999999999997E-2</c:v>
                </c:pt>
                <c:pt idx="32901">
                  <c:v>-0.129688</c:v>
                </c:pt>
                <c:pt idx="32902">
                  <c:v>-0.102344</c:v>
                </c:pt>
                <c:pt idx="32903">
                  <c:v>-9.375E-2</c:v>
                </c:pt>
                <c:pt idx="32904">
                  <c:v>-1.4843800000000001E-2</c:v>
                </c:pt>
                <c:pt idx="32905">
                  <c:v>-6.9531300000000004E-2</c:v>
                </c:pt>
                <c:pt idx="32906">
                  <c:v>-9.0624999999999997E-2</c:v>
                </c:pt>
                <c:pt idx="32907">
                  <c:v>3.9843700000000003E-2</c:v>
                </c:pt>
                <c:pt idx="32908">
                  <c:v>-1.4843800000000001E-2</c:v>
                </c:pt>
                <c:pt idx="32909">
                  <c:v>-3.6718800000000003E-2</c:v>
                </c:pt>
                <c:pt idx="32910">
                  <c:v>1.8749999999999999E-2</c:v>
                </c:pt>
                <c:pt idx="32911">
                  <c:v>6.4062499999999994E-2</c:v>
                </c:pt>
                <c:pt idx="32912">
                  <c:v>-9.3749999999999997E-3</c:v>
                </c:pt>
                <c:pt idx="32913">
                  <c:v>-6.0156300000000003E-2</c:v>
                </c:pt>
                <c:pt idx="32914">
                  <c:v>-2.6562499999999999E-2</c:v>
                </c:pt>
                <c:pt idx="32915">
                  <c:v>-0.22812499999999999</c:v>
                </c:pt>
                <c:pt idx="32916">
                  <c:v>-0.202344</c:v>
                </c:pt>
                <c:pt idx="32917">
                  <c:v>-7.8906299999999999E-2</c:v>
                </c:pt>
                <c:pt idx="32918">
                  <c:v>-1.3281299999999999E-2</c:v>
                </c:pt>
                <c:pt idx="32919">
                  <c:v>-4.2187500000000003E-2</c:v>
                </c:pt>
                <c:pt idx="32920">
                  <c:v>-8.59375E-2</c:v>
                </c:pt>
                <c:pt idx="32921">
                  <c:v>-0.172656</c:v>
                </c:pt>
                <c:pt idx="32922">
                  <c:v>-0.108594</c:v>
                </c:pt>
                <c:pt idx="32923">
                  <c:v>-6.8750000000000006E-2</c:v>
                </c:pt>
                <c:pt idx="32924">
                  <c:v>-7.6562500000000006E-2</c:v>
                </c:pt>
                <c:pt idx="32925">
                  <c:v>-9.1406299999999996E-2</c:v>
                </c:pt>
                <c:pt idx="32926">
                  <c:v>-7.4999999999999997E-2</c:v>
                </c:pt>
                <c:pt idx="32927">
                  <c:v>-8.59375E-2</c:v>
                </c:pt>
                <c:pt idx="32928">
                  <c:v>-0.1</c:v>
                </c:pt>
                <c:pt idx="32929">
                  <c:v>-7.03125E-2</c:v>
                </c:pt>
                <c:pt idx="32930">
                  <c:v>-7.6562500000000006E-2</c:v>
                </c:pt>
                <c:pt idx="32931">
                  <c:v>-2.34375E-2</c:v>
                </c:pt>
                <c:pt idx="32932">
                  <c:v>-9.6093700000000004E-2</c:v>
                </c:pt>
                <c:pt idx="32933">
                  <c:v>-0.107031</c:v>
                </c:pt>
                <c:pt idx="32934">
                  <c:v>-7.6562500000000006E-2</c:v>
                </c:pt>
                <c:pt idx="32935">
                  <c:v>-6.7968799999999996E-2</c:v>
                </c:pt>
                <c:pt idx="32936">
                  <c:v>1.5625000000000001E-3</c:v>
                </c:pt>
                <c:pt idx="32937">
                  <c:v>-2.3437499999999999E-3</c:v>
                </c:pt>
                <c:pt idx="32938">
                  <c:v>-8.7499999999999994E-2</c:v>
                </c:pt>
                <c:pt idx="32939">
                  <c:v>-8.6718799999999999E-2</c:v>
                </c:pt>
                <c:pt idx="32940">
                  <c:v>-0.114063</c:v>
                </c:pt>
                <c:pt idx="32941">
                  <c:v>-0.108594</c:v>
                </c:pt>
                <c:pt idx="32942">
                  <c:v>-8.8281200000000004E-2</c:v>
                </c:pt>
                <c:pt idx="32943">
                  <c:v>-7.3437500000000003E-2</c:v>
                </c:pt>
                <c:pt idx="32944">
                  <c:v>-2.5781200000000001E-2</c:v>
                </c:pt>
                <c:pt idx="32945">
                  <c:v>-3.1250000000000002E-3</c:v>
                </c:pt>
                <c:pt idx="32946">
                  <c:v>-7.1874999999999994E-2</c:v>
                </c:pt>
                <c:pt idx="32947">
                  <c:v>-0.129688</c:v>
                </c:pt>
                <c:pt idx="32948">
                  <c:v>-0.1125</c:v>
                </c:pt>
                <c:pt idx="32949">
                  <c:v>-0.120313</c:v>
                </c:pt>
                <c:pt idx="32950">
                  <c:v>-0.10781200000000001</c:v>
                </c:pt>
                <c:pt idx="32951">
                  <c:v>-7.2656200000000004E-2</c:v>
                </c:pt>
                <c:pt idx="32952">
                  <c:v>-6.2500000000000003E-3</c:v>
                </c:pt>
                <c:pt idx="32953">
                  <c:v>-1.3281299999999999E-2</c:v>
                </c:pt>
                <c:pt idx="32954">
                  <c:v>-2.6562499999999999E-2</c:v>
                </c:pt>
                <c:pt idx="32955">
                  <c:v>-0.14218800000000001</c:v>
                </c:pt>
                <c:pt idx="32956">
                  <c:v>-0.124219</c:v>
                </c:pt>
                <c:pt idx="32957">
                  <c:v>-8.2031199999999999E-2</c:v>
                </c:pt>
                <c:pt idx="32958">
                  <c:v>-0.05</c:v>
                </c:pt>
                <c:pt idx="32959">
                  <c:v>-6.4843700000000004E-2</c:v>
                </c:pt>
                <c:pt idx="32960">
                  <c:v>-5.4687499999999997E-3</c:v>
                </c:pt>
                <c:pt idx="32961">
                  <c:v>7.8125E-3</c:v>
                </c:pt>
                <c:pt idx="32962">
                  <c:v>-6.0156300000000003E-2</c:v>
                </c:pt>
                <c:pt idx="32963">
                  <c:v>-4.2968800000000001E-2</c:v>
                </c:pt>
                <c:pt idx="32964">
                  <c:v>-0.125781</c:v>
                </c:pt>
                <c:pt idx="32965">
                  <c:v>-0.13437499999999999</c:v>
                </c:pt>
                <c:pt idx="32966">
                  <c:v>-6.0937499999999999E-2</c:v>
                </c:pt>
                <c:pt idx="32967">
                  <c:v>-6.5625000000000003E-2</c:v>
                </c:pt>
                <c:pt idx="32968">
                  <c:v>-8.5156300000000004E-2</c:v>
                </c:pt>
                <c:pt idx="32969">
                  <c:v>-8.59375E-2</c:v>
                </c:pt>
                <c:pt idx="32970">
                  <c:v>-5.8593800000000001E-2</c:v>
                </c:pt>
                <c:pt idx="32971">
                  <c:v>3.125E-2</c:v>
                </c:pt>
                <c:pt idx="32972">
                  <c:v>-5.46875E-2</c:v>
                </c:pt>
                <c:pt idx="32973">
                  <c:v>-0.102344</c:v>
                </c:pt>
                <c:pt idx="32974">
                  <c:v>-0.124219</c:v>
                </c:pt>
                <c:pt idx="32975">
                  <c:v>-5.3124999999999999E-2</c:v>
                </c:pt>
                <c:pt idx="32976">
                  <c:v>-8.4375000000000006E-2</c:v>
                </c:pt>
                <c:pt idx="32977">
                  <c:v>-9.2968800000000004E-2</c:v>
                </c:pt>
                <c:pt idx="32978">
                  <c:v>-7.4999999999999997E-2</c:v>
                </c:pt>
                <c:pt idx="32979">
                  <c:v>2.8125000000000001E-2</c:v>
                </c:pt>
                <c:pt idx="32980">
                  <c:v>-2.5781200000000001E-2</c:v>
                </c:pt>
                <c:pt idx="32981">
                  <c:v>-0.101562</c:v>
                </c:pt>
                <c:pt idx="32982">
                  <c:v>-9.4531299999999999E-2</c:v>
                </c:pt>
                <c:pt idx="32983">
                  <c:v>-5.3124999999999999E-2</c:v>
                </c:pt>
                <c:pt idx="32984">
                  <c:v>-7.9687499999999994E-2</c:v>
                </c:pt>
                <c:pt idx="32985">
                  <c:v>-8.9062500000000003E-2</c:v>
                </c:pt>
                <c:pt idx="32986">
                  <c:v>-8.8281200000000004E-2</c:v>
                </c:pt>
                <c:pt idx="32987">
                  <c:v>-4.4531300000000003E-2</c:v>
                </c:pt>
                <c:pt idx="32988">
                  <c:v>-5.3906299999999997E-2</c:v>
                </c:pt>
                <c:pt idx="32989">
                  <c:v>-0.117188</c:v>
                </c:pt>
                <c:pt idx="32990">
                  <c:v>-7.1874999999999994E-2</c:v>
                </c:pt>
                <c:pt idx="32991">
                  <c:v>-5.7812500000000003E-2</c:v>
                </c:pt>
                <c:pt idx="32992">
                  <c:v>-7.03125E-2</c:v>
                </c:pt>
                <c:pt idx="32993">
                  <c:v>-0.05</c:v>
                </c:pt>
                <c:pt idx="32994">
                  <c:v>-9.4531299999999999E-2</c:v>
                </c:pt>
                <c:pt idx="32995">
                  <c:v>-5.6250000000000001E-2</c:v>
                </c:pt>
                <c:pt idx="32996">
                  <c:v>-6.9531300000000004E-2</c:v>
                </c:pt>
                <c:pt idx="32997">
                  <c:v>-6.25E-2</c:v>
                </c:pt>
                <c:pt idx="32998">
                  <c:v>-5.9374999999999997E-2</c:v>
                </c:pt>
                <c:pt idx="32999">
                  <c:v>-5.7031199999999997E-2</c:v>
                </c:pt>
                <c:pt idx="33000">
                  <c:v>-0.10625</c:v>
                </c:pt>
                <c:pt idx="33001">
                  <c:v>-1.5625E-2</c:v>
                </c:pt>
                <c:pt idx="33002">
                  <c:v>-6.1718799999999997E-2</c:v>
                </c:pt>
                <c:pt idx="33003">
                  <c:v>-0.13125000000000001</c:v>
                </c:pt>
                <c:pt idx="33004">
                  <c:v>-9.1406299999999996E-2</c:v>
                </c:pt>
                <c:pt idx="33005">
                  <c:v>-6.1718799999999997E-2</c:v>
                </c:pt>
                <c:pt idx="33006">
                  <c:v>-2.4218799999999999E-2</c:v>
                </c:pt>
                <c:pt idx="33007">
                  <c:v>-8.9062500000000003E-2</c:v>
                </c:pt>
                <c:pt idx="33008">
                  <c:v>-0.155469</c:v>
                </c:pt>
                <c:pt idx="33009">
                  <c:v>-6.25E-2</c:v>
                </c:pt>
                <c:pt idx="33010">
                  <c:v>-7.4218800000000001E-2</c:v>
                </c:pt>
                <c:pt idx="33011">
                  <c:v>-0.114063</c:v>
                </c:pt>
                <c:pt idx="33012">
                  <c:v>-0.104688</c:v>
                </c:pt>
                <c:pt idx="33013">
                  <c:v>-3.8281299999999997E-2</c:v>
                </c:pt>
                <c:pt idx="33014">
                  <c:v>6.2500000000000003E-3</c:v>
                </c:pt>
                <c:pt idx="33015">
                  <c:v>-6.0937499999999999E-2</c:v>
                </c:pt>
                <c:pt idx="33016">
                  <c:v>-0.101562</c:v>
                </c:pt>
                <c:pt idx="33017">
                  <c:v>-0.119531</c:v>
                </c:pt>
                <c:pt idx="33018">
                  <c:v>-0.155469</c:v>
                </c:pt>
                <c:pt idx="33019">
                  <c:v>-7.03125E-2</c:v>
                </c:pt>
                <c:pt idx="33020">
                  <c:v>1.2500000000000001E-2</c:v>
                </c:pt>
                <c:pt idx="33021">
                  <c:v>-0.15859400000000001</c:v>
                </c:pt>
                <c:pt idx="33022">
                  <c:v>-0.13906199999999999</c:v>
                </c:pt>
                <c:pt idx="33023">
                  <c:v>7.8125000000000004E-4</c:v>
                </c:pt>
                <c:pt idx="33024">
                  <c:v>-1.4843800000000001E-2</c:v>
                </c:pt>
                <c:pt idx="33025">
                  <c:v>-6.3281299999999999E-2</c:v>
                </c:pt>
                <c:pt idx="33026">
                  <c:v>-7.0312500000000002E-3</c:v>
                </c:pt>
                <c:pt idx="33027">
                  <c:v>-7.1874999999999994E-2</c:v>
                </c:pt>
                <c:pt idx="33028">
                  <c:v>-0.15625</c:v>
                </c:pt>
                <c:pt idx="33029">
                  <c:v>-0.16796900000000001</c:v>
                </c:pt>
                <c:pt idx="33030">
                  <c:v>-0.12812499999999999</c:v>
                </c:pt>
                <c:pt idx="33031">
                  <c:v>-3.2031299999999999E-2</c:v>
                </c:pt>
                <c:pt idx="33032">
                  <c:v>-7.2656200000000004E-2</c:v>
                </c:pt>
                <c:pt idx="33033">
                  <c:v>-0.12734400000000001</c:v>
                </c:pt>
                <c:pt idx="33034">
                  <c:v>-0.100781</c:v>
                </c:pt>
                <c:pt idx="33035">
                  <c:v>-0.120313</c:v>
                </c:pt>
                <c:pt idx="33036">
                  <c:v>-6.3281299999999999E-2</c:v>
                </c:pt>
                <c:pt idx="33037">
                  <c:v>-0.109375</c:v>
                </c:pt>
                <c:pt idx="33038">
                  <c:v>-0.12890599999999999</c:v>
                </c:pt>
                <c:pt idx="33039">
                  <c:v>-9.6093700000000004E-2</c:v>
                </c:pt>
                <c:pt idx="33040">
                  <c:v>-6.7968799999999996E-2</c:v>
                </c:pt>
                <c:pt idx="33041">
                  <c:v>-4.1406199999999997E-2</c:v>
                </c:pt>
                <c:pt idx="33042">
                  <c:v>-9.7656199999999999E-2</c:v>
                </c:pt>
                <c:pt idx="33043">
                  <c:v>-9.6093700000000004E-2</c:v>
                </c:pt>
                <c:pt idx="33044">
                  <c:v>-6.6406199999999999E-2</c:v>
                </c:pt>
                <c:pt idx="33045">
                  <c:v>-5.3906299999999997E-2</c:v>
                </c:pt>
                <c:pt idx="33046">
                  <c:v>-6.1718799999999997E-2</c:v>
                </c:pt>
                <c:pt idx="33047">
                  <c:v>-9.4531299999999999E-2</c:v>
                </c:pt>
                <c:pt idx="33048">
                  <c:v>-8.9062500000000003E-2</c:v>
                </c:pt>
                <c:pt idx="33049">
                  <c:v>-7.4999999999999997E-2</c:v>
                </c:pt>
                <c:pt idx="33050">
                  <c:v>-9.5312499999999994E-2</c:v>
                </c:pt>
                <c:pt idx="33051">
                  <c:v>-0.1</c:v>
                </c:pt>
                <c:pt idx="33052">
                  <c:v>-7.8906299999999999E-2</c:v>
                </c:pt>
                <c:pt idx="33053">
                  <c:v>-7.4218800000000001E-2</c:v>
                </c:pt>
                <c:pt idx="33054">
                  <c:v>-4.9218699999999997E-2</c:v>
                </c:pt>
                <c:pt idx="33055">
                  <c:v>-0.10312499999999999</c:v>
                </c:pt>
                <c:pt idx="33056">
                  <c:v>-8.59375E-2</c:v>
                </c:pt>
                <c:pt idx="33057">
                  <c:v>-6.7187499999999997E-2</c:v>
                </c:pt>
                <c:pt idx="33058">
                  <c:v>-9.375E-2</c:v>
                </c:pt>
                <c:pt idx="33059">
                  <c:v>-9.4531299999999999E-2</c:v>
                </c:pt>
                <c:pt idx="33060">
                  <c:v>-5.6250000000000001E-2</c:v>
                </c:pt>
                <c:pt idx="33061">
                  <c:v>-3.4375000000000003E-2</c:v>
                </c:pt>
                <c:pt idx="33062">
                  <c:v>-3.90625E-2</c:v>
                </c:pt>
                <c:pt idx="33063">
                  <c:v>-0.15468699999999999</c:v>
                </c:pt>
                <c:pt idx="33064">
                  <c:v>-0.05</c:v>
                </c:pt>
                <c:pt idx="33065">
                  <c:v>-9.2968800000000004E-2</c:v>
                </c:pt>
                <c:pt idx="33066">
                  <c:v>-0.119531</c:v>
                </c:pt>
                <c:pt idx="33067">
                  <c:v>-0.107031</c:v>
                </c:pt>
                <c:pt idx="33068">
                  <c:v>-2.1874999999999999E-2</c:v>
                </c:pt>
                <c:pt idx="33069">
                  <c:v>-2.1874999999999999E-2</c:v>
                </c:pt>
                <c:pt idx="33070">
                  <c:v>-2.5000000000000001E-2</c:v>
                </c:pt>
                <c:pt idx="33071">
                  <c:v>-0.102344</c:v>
                </c:pt>
                <c:pt idx="33072">
                  <c:v>-0.100781</c:v>
                </c:pt>
                <c:pt idx="33073">
                  <c:v>-0.119531</c:v>
                </c:pt>
                <c:pt idx="33074">
                  <c:v>-7.9687499999999994E-2</c:v>
                </c:pt>
                <c:pt idx="33075">
                  <c:v>-4.6874999999999998E-3</c:v>
                </c:pt>
                <c:pt idx="33076">
                  <c:v>-0.140625</c:v>
                </c:pt>
                <c:pt idx="33077">
                  <c:v>-0.12734400000000001</c:v>
                </c:pt>
                <c:pt idx="33078">
                  <c:v>-4.5312499999999999E-2</c:v>
                </c:pt>
                <c:pt idx="33079">
                  <c:v>-2.3437499999999999E-3</c:v>
                </c:pt>
                <c:pt idx="33080">
                  <c:v>-3.5156199999999999E-2</c:v>
                </c:pt>
                <c:pt idx="33081">
                  <c:v>-2.9687499999999999E-2</c:v>
                </c:pt>
                <c:pt idx="33082">
                  <c:v>-9.6093700000000004E-2</c:v>
                </c:pt>
                <c:pt idx="33083">
                  <c:v>-0.125</c:v>
                </c:pt>
                <c:pt idx="33084">
                  <c:v>-0.111719</c:v>
                </c:pt>
                <c:pt idx="33085">
                  <c:v>-6.2500000000000003E-3</c:v>
                </c:pt>
                <c:pt idx="33086">
                  <c:v>-8.6718799999999999E-2</c:v>
                </c:pt>
                <c:pt idx="33087">
                  <c:v>-0.145313</c:v>
                </c:pt>
                <c:pt idx="33088">
                  <c:v>-9.2187500000000006E-2</c:v>
                </c:pt>
                <c:pt idx="33089">
                  <c:v>-2.6562499999999999E-2</c:v>
                </c:pt>
                <c:pt idx="33090">
                  <c:v>-3.5156199999999999E-2</c:v>
                </c:pt>
                <c:pt idx="33091">
                  <c:v>7.6562500000000006E-2</c:v>
                </c:pt>
                <c:pt idx="33092">
                  <c:v>1.6406199999999999E-2</c:v>
                </c:pt>
                <c:pt idx="33093">
                  <c:v>-9.7656199999999999E-2</c:v>
                </c:pt>
                <c:pt idx="33094">
                  <c:v>-0.166406</c:v>
                </c:pt>
                <c:pt idx="33095">
                  <c:v>-0.16953099999999999</c:v>
                </c:pt>
                <c:pt idx="33096">
                  <c:v>-0.13671900000000001</c:v>
                </c:pt>
                <c:pt idx="33097">
                  <c:v>2.8906299999999999E-2</c:v>
                </c:pt>
                <c:pt idx="33098">
                  <c:v>-3.9843799999999999E-2</c:v>
                </c:pt>
                <c:pt idx="33099">
                  <c:v>-9.375E-2</c:v>
                </c:pt>
                <c:pt idx="33100">
                  <c:v>-0.18124999999999999</c:v>
                </c:pt>
                <c:pt idx="33101">
                  <c:v>-0.125781</c:v>
                </c:pt>
                <c:pt idx="33102">
                  <c:v>-0.125781</c:v>
                </c:pt>
                <c:pt idx="33103">
                  <c:v>-7.8125E-2</c:v>
                </c:pt>
                <c:pt idx="33104">
                  <c:v>-8.9062500000000003E-2</c:v>
                </c:pt>
                <c:pt idx="33105">
                  <c:v>-9.375E-2</c:v>
                </c:pt>
                <c:pt idx="33106">
                  <c:v>-8.6718799999999999E-2</c:v>
                </c:pt>
                <c:pt idx="33107">
                  <c:v>-9.2187500000000006E-2</c:v>
                </c:pt>
                <c:pt idx="33108">
                  <c:v>-8.2812499999999997E-2</c:v>
                </c:pt>
                <c:pt idx="33109">
                  <c:v>-6.1718799999999997E-2</c:v>
                </c:pt>
                <c:pt idx="33110">
                  <c:v>-5.4687499999999997E-3</c:v>
                </c:pt>
                <c:pt idx="33111">
                  <c:v>-7.4999999999999997E-2</c:v>
                </c:pt>
                <c:pt idx="33112">
                  <c:v>-9.4531299999999999E-2</c:v>
                </c:pt>
                <c:pt idx="33113">
                  <c:v>-9.6093700000000004E-2</c:v>
                </c:pt>
                <c:pt idx="33114">
                  <c:v>-6.5625000000000003E-2</c:v>
                </c:pt>
                <c:pt idx="33115">
                  <c:v>-1.5625000000000001E-3</c:v>
                </c:pt>
                <c:pt idx="33116">
                  <c:v>-7.8125E-2</c:v>
                </c:pt>
                <c:pt idx="33117">
                  <c:v>-0.121875</c:v>
                </c:pt>
                <c:pt idx="33118">
                  <c:v>-1.4843800000000001E-2</c:v>
                </c:pt>
                <c:pt idx="33119">
                  <c:v>-7.5781299999999996E-2</c:v>
                </c:pt>
                <c:pt idx="33120">
                  <c:v>-0.110156</c:v>
                </c:pt>
                <c:pt idx="33121">
                  <c:v>-0.1125</c:v>
                </c:pt>
                <c:pt idx="33122">
                  <c:v>-8.8281200000000004E-2</c:v>
                </c:pt>
                <c:pt idx="33123">
                  <c:v>-6.2500000000000003E-3</c:v>
                </c:pt>
                <c:pt idx="33124">
                  <c:v>-7.8125E-2</c:v>
                </c:pt>
                <c:pt idx="33125">
                  <c:v>-0.130469</c:v>
                </c:pt>
                <c:pt idx="33126">
                  <c:v>-2.5781200000000001E-2</c:v>
                </c:pt>
                <c:pt idx="33127">
                  <c:v>-9.4531299999999999E-2</c:v>
                </c:pt>
                <c:pt idx="33128">
                  <c:v>-0.10312499999999999</c:v>
                </c:pt>
                <c:pt idx="33129">
                  <c:v>-8.8281200000000004E-2</c:v>
                </c:pt>
                <c:pt idx="33130">
                  <c:v>-7.8906299999999999E-2</c:v>
                </c:pt>
                <c:pt idx="33131">
                  <c:v>-8.5937500000000007E-3</c:v>
                </c:pt>
                <c:pt idx="33132">
                  <c:v>-5.5468799999999999E-2</c:v>
                </c:pt>
                <c:pt idx="33133">
                  <c:v>-0.114063</c:v>
                </c:pt>
                <c:pt idx="33134">
                  <c:v>-3.3593699999999997E-2</c:v>
                </c:pt>
                <c:pt idx="33135">
                  <c:v>-7.03125E-2</c:v>
                </c:pt>
                <c:pt idx="33136">
                  <c:v>-0.108594</c:v>
                </c:pt>
                <c:pt idx="33137">
                  <c:v>-0.103906</c:v>
                </c:pt>
                <c:pt idx="33138">
                  <c:v>-8.7499999999999994E-2</c:v>
                </c:pt>
                <c:pt idx="33139">
                  <c:v>-3.90625E-2</c:v>
                </c:pt>
                <c:pt idx="33140">
                  <c:v>-6.5625000000000003E-2</c:v>
                </c:pt>
                <c:pt idx="33141">
                  <c:v>-0.11874999999999999</c:v>
                </c:pt>
                <c:pt idx="33142">
                  <c:v>-2.5781200000000001E-2</c:v>
                </c:pt>
                <c:pt idx="33143">
                  <c:v>-7.8125E-2</c:v>
                </c:pt>
                <c:pt idx="33144">
                  <c:v>-0.108594</c:v>
                </c:pt>
                <c:pt idx="33145">
                  <c:v>-8.0468700000000004E-2</c:v>
                </c:pt>
                <c:pt idx="33146">
                  <c:v>-6.0937499999999999E-2</c:v>
                </c:pt>
                <c:pt idx="33147">
                  <c:v>-7.0312500000000002E-3</c:v>
                </c:pt>
                <c:pt idx="33148">
                  <c:v>-5.9374999999999997E-2</c:v>
                </c:pt>
                <c:pt idx="33149">
                  <c:v>-0.12109399999999999</c:v>
                </c:pt>
                <c:pt idx="33150">
                  <c:v>-6.5625000000000003E-2</c:v>
                </c:pt>
                <c:pt idx="33151">
                  <c:v>-5.1562499999999997E-2</c:v>
                </c:pt>
                <c:pt idx="33152">
                  <c:v>-0.107031</c:v>
                </c:pt>
                <c:pt idx="33153">
                  <c:v>-9.2187500000000006E-2</c:v>
                </c:pt>
                <c:pt idx="33154">
                  <c:v>-7.2656200000000004E-2</c:v>
                </c:pt>
                <c:pt idx="33155">
                  <c:v>2.4218699999999999E-2</c:v>
                </c:pt>
                <c:pt idx="33156">
                  <c:v>-3.4375000000000003E-2</c:v>
                </c:pt>
                <c:pt idx="33157">
                  <c:v>-0.122656</c:v>
                </c:pt>
                <c:pt idx="33158">
                  <c:v>-0.103906</c:v>
                </c:pt>
                <c:pt idx="33159">
                  <c:v>-0.10312499999999999</c:v>
                </c:pt>
                <c:pt idx="33160">
                  <c:v>-0.05</c:v>
                </c:pt>
                <c:pt idx="33161">
                  <c:v>-0.100781</c:v>
                </c:pt>
                <c:pt idx="33162">
                  <c:v>-0.135938</c:v>
                </c:pt>
                <c:pt idx="33163">
                  <c:v>-5.3124999999999999E-2</c:v>
                </c:pt>
                <c:pt idx="33164">
                  <c:v>-3.2031299999999999E-2</c:v>
                </c:pt>
                <c:pt idx="33165">
                  <c:v>-7.2656200000000004E-2</c:v>
                </c:pt>
                <c:pt idx="33166">
                  <c:v>-3.7499999999999999E-2</c:v>
                </c:pt>
                <c:pt idx="33167">
                  <c:v>-0.104688</c:v>
                </c:pt>
                <c:pt idx="33168">
                  <c:v>-0.135938</c:v>
                </c:pt>
                <c:pt idx="33169">
                  <c:v>-4.1406199999999997E-2</c:v>
                </c:pt>
                <c:pt idx="33170">
                  <c:v>-5.2343800000000003E-2</c:v>
                </c:pt>
                <c:pt idx="33171">
                  <c:v>-0.111719</c:v>
                </c:pt>
                <c:pt idx="33172">
                  <c:v>-0.17343800000000001</c:v>
                </c:pt>
                <c:pt idx="33173">
                  <c:v>-0.135938</c:v>
                </c:pt>
                <c:pt idx="33174">
                  <c:v>-5.7812500000000003E-2</c:v>
                </c:pt>
                <c:pt idx="33175">
                  <c:v>-5.7812500000000003E-2</c:v>
                </c:pt>
                <c:pt idx="33176">
                  <c:v>-5.3124999999999999E-2</c:v>
                </c:pt>
                <c:pt idx="33177">
                  <c:v>-6.3281299999999999E-2</c:v>
                </c:pt>
                <c:pt idx="33178">
                  <c:v>-9.4531299999999999E-2</c:v>
                </c:pt>
                <c:pt idx="33179">
                  <c:v>-0.150781</c:v>
                </c:pt>
                <c:pt idx="33180">
                  <c:v>-0.13750000000000001</c:v>
                </c:pt>
                <c:pt idx="33181">
                  <c:v>-3.90625E-2</c:v>
                </c:pt>
                <c:pt idx="33182">
                  <c:v>-9.3749999999999997E-3</c:v>
                </c:pt>
                <c:pt idx="33183">
                  <c:v>-8.2031199999999999E-2</c:v>
                </c:pt>
                <c:pt idx="33184">
                  <c:v>-0.13906199999999999</c:v>
                </c:pt>
                <c:pt idx="33185">
                  <c:v>-0.12343700000000001</c:v>
                </c:pt>
                <c:pt idx="33186">
                  <c:v>-0.114063</c:v>
                </c:pt>
                <c:pt idx="33187">
                  <c:v>-6.6406199999999999E-2</c:v>
                </c:pt>
                <c:pt idx="33188">
                  <c:v>-8.6718799999999999E-2</c:v>
                </c:pt>
                <c:pt idx="33189">
                  <c:v>-0.103906</c:v>
                </c:pt>
                <c:pt idx="33190">
                  <c:v>-0.117969</c:v>
                </c:pt>
                <c:pt idx="33191">
                  <c:v>-0.102344</c:v>
                </c:pt>
                <c:pt idx="33192">
                  <c:v>-6.3281299999999999E-2</c:v>
                </c:pt>
                <c:pt idx="33193">
                  <c:v>-3.3593699999999997E-2</c:v>
                </c:pt>
                <c:pt idx="33194">
                  <c:v>-0.110156</c:v>
                </c:pt>
                <c:pt idx="33195">
                  <c:v>-0.122656</c:v>
                </c:pt>
                <c:pt idx="33196">
                  <c:v>-0.102344</c:v>
                </c:pt>
                <c:pt idx="33197">
                  <c:v>-9.8437499999999997E-2</c:v>
                </c:pt>
                <c:pt idx="33198">
                  <c:v>-6.7968799999999996E-2</c:v>
                </c:pt>
                <c:pt idx="33199">
                  <c:v>-4.4531300000000003E-2</c:v>
                </c:pt>
                <c:pt idx="33200">
                  <c:v>-9.375E-2</c:v>
                </c:pt>
                <c:pt idx="33201">
                  <c:v>-0.100781</c:v>
                </c:pt>
                <c:pt idx="33202">
                  <c:v>-9.8437499999999997E-2</c:v>
                </c:pt>
                <c:pt idx="33203">
                  <c:v>-9.6093700000000004E-2</c:v>
                </c:pt>
                <c:pt idx="33204">
                  <c:v>-0.11328100000000001</c:v>
                </c:pt>
                <c:pt idx="33205">
                  <c:v>-9.4531299999999999E-2</c:v>
                </c:pt>
                <c:pt idx="33206">
                  <c:v>-4.6093799999999997E-2</c:v>
                </c:pt>
                <c:pt idx="33207">
                  <c:v>-7.3437500000000003E-2</c:v>
                </c:pt>
                <c:pt idx="33208">
                  <c:v>-0.109375</c:v>
                </c:pt>
                <c:pt idx="33209">
                  <c:v>-7.1874999999999994E-2</c:v>
                </c:pt>
                <c:pt idx="33210">
                  <c:v>-9.2187500000000006E-2</c:v>
                </c:pt>
                <c:pt idx="33211">
                  <c:v>-8.8281200000000004E-2</c:v>
                </c:pt>
                <c:pt idx="33212">
                  <c:v>-7.8906299999999999E-2</c:v>
                </c:pt>
                <c:pt idx="33213">
                  <c:v>-1.2500000000000001E-2</c:v>
                </c:pt>
                <c:pt idx="33214">
                  <c:v>-6.1718799999999997E-2</c:v>
                </c:pt>
                <c:pt idx="33215">
                  <c:v>-0.10312499999999999</c:v>
                </c:pt>
                <c:pt idx="33216">
                  <c:v>-0.121875</c:v>
                </c:pt>
                <c:pt idx="33217">
                  <c:v>-8.59375E-2</c:v>
                </c:pt>
                <c:pt idx="33218">
                  <c:v>-9.2187500000000006E-2</c:v>
                </c:pt>
                <c:pt idx="33219">
                  <c:v>-7.5781299999999996E-2</c:v>
                </c:pt>
                <c:pt idx="33220">
                  <c:v>-6.8750000000000006E-2</c:v>
                </c:pt>
                <c:pt idx="33221">
                  <c:v>-2.34375E-2</c:v>
                </c:pt>
                <c:pt idx="33222">
                  <c:v>-3.8281299999999997E-2</c:v>
                </c:pt>
                <c:pt idx="33223">
                  <c:v>-0.10781200000000001</c:v>
                </c:pt>
                <c:pt idx="33224">
                  <c:v>-0.119531</c:v>
                </c:pt>
                <c:pt idx="33225">
                  <c:v>-7.8125E-2</c:v>
                </c:pt>
                <c:pt idx="33226">
                  <c:v>-8.4375000000000006E-2</c:v>
                </c:pt>
                <c:pt idx="33227">
                  <c:v>-9.2968800000000004E-2</c:v>
                </c:pt>
                <c:pt idx="33228">
                  <c:v>-9.6093700000000004E-2</c:v>
                </c:pt>
                <c:pt idx="33229">
                  <c:v>-2.7343800000000001E-2</c:v>
                </c:pt>
                <c:pt idx="33230">
                  <c:v>-4.0625000000000001E-2</c:v>
                </c:pt>
                <c:pt idx="33231">
                  <c:v>-7.6562500000000006E-2</c:v>
                </c:pt>
                <c:pt idx="33232">
                  <c:v>-0.14374999999999999</c:v>
                </c:pt>
                <c:pt idx="33233">
                  <c:v>-9.7656199999999999E-2</c:v>
                </c:pt>
                <c:pt idx="33234">
                  <c:v>-6.0156300000000003E-2</c:v>
                </c:pt>
                <c:pt idx="33235">
                  <c:v>-7.6562500000000006E-2</c:v>
                </c:pt>
                <c:pt idx="33236">
                  <c:v>-9.0624999999999997E-2</c:v>
                </c:pt>
                <c:pt idx="33237">
                  <c:v>-7.3437500000000003E-2</c:v>
                </c:pt>
                <c:pt idx="33238">
                  <c:v>3.90625E-3</c:v>
                </c:pt>
                <c:pt idx="33239">
                  <c:v>-2.0312500000000001E-2</c:v>
                </c:pt>
                <c:pt idx="33240">
                  <c:v>-1.6406299999999999E-2</c:v>
                </c:pt>
                <c:pt idx="33241">
                  <c:v>-3.4375000000000003E-2</c:v>
                </c:pt>
                <c:pt idx="33242">
                  <c:v>-8.4375000000000006E-2</c:v>
                </c:pt>
                <c:pt idx="33243">
                  <c:v>-0.13437499999999999</c:v>
                </c:pt>
                <c:pt idx="33244">
                  <c:v>-5.8593800000000001E-2</c:v>
                </c:pt>
                <c:pt idx="33245">
                  <c:v>-3.90625E-2</c:v>
                </c:pt>
                <c:pt idx="33246">
                  <c:v>-0.111719</c:v>
                </c:pt>
                <c:pt idx="33247">
                  <c:v>-0.14218800000000001</c:v>
                </c:pt>
                <c:pt idx="33248">
                  <c:v>-0.1</c:v>
                </c:pt>
                <c:pt idx="33249">
                  <c:v>3.1250000000000002E-3</c:v>
                </c:pt>
                <c:pt idx="33250">
                  <c:v>-2.0312500000000001E-2</c:v>
                </c:pt>
                <c:pt idx="33251">
                  <c:v>-0.121875</c:v>
                </c:pt>
                <c:pt idx="33252">
                  <c:v>-0.1</c:v>
                </c:pt>
                <c:pt idx="33253">
                  <c:v>-9.7656199999999999E-2</c:v>
                </c:pt>
                <c:pt idx="33254">
                  <c:v>-8.59375E-2</c:v>
                </c:pt>
                <c:pt idx="33255">
                  <c:v>-0.102344</c:v>
                </c:pt>
                <c:pt idx="33256">
                  <c:v>-7.6562500000000006E-2</c:v>
                </c:pt>
                <c:pt idx="33257">
                  <c:v>-6.7968799999999996E-2</c:v>
                </c:pt>
                <c:pt idx="33258">
                  <c:v>-7.5781299999999996E-2</c:v>
                </c:pt>
                <c:pt idx="33259">
                  <c:v>-1.8749999999999999E-2</c:v>
                </c:pt>
                <c:pt idx="33260">
                  <c:v>-8.2031199999999999E-2</c:v>
                </c:pt>
                <c:pt idx="33261">
                  <c:v>-0.12812499999999999</c:v>
                </c:pt>
                <c:pt idx="33262">
                  <c:v>-0.111719</c:v>
                </c:pt>
                <c:pt idx="33263">
                  <c:v>-9.6875000000000003E-2</c:v>
                </c:pt>
                <c:pt idx="33264">
                  <c:v>-9.2187500000000006E-2</c:v>
                </c:pt>
                <c:pt idx="33265">
                  <c:v>-8.6718799999999999E-2</c:v>
                </c:pt>
                <c:pt idx="33266">
                  <c:v>-7.8125E-2</c:v>
                </c:pt>
                <c:pt idx="33267">
                  <c:v>-3.90625E-2</c:v>
                </c:pt>
                <c:pt idx="33268">
                  <c:v>-9.2187500000000006E-2</c:v>
                </c:pt>
                <c:pt idx="33269">
                  <c:v>-0.13281200000000001</c:v>
                </c:pt>
                <c:pt idx="33270">
                  <c:v>-9.375E-2</c:v>
                </c:pt>
                <c:pt idx="33271">
                  <c:v>-8.2812499999999997E-2</c:v>
                </c:pt>
                <c:pt idx="33272">
                  <c:v>-0.102344</c:v>
                </c:pt>
                <c:pt idx="33273">
                  <c:v>-9.2187500000000006E-2</c:v>
                </c:pt>
                <c:pt idx="33274">
                  <c:v>-7.03125E-2</c:v>
                </c:pt>
                <c:pt idx="33275">
                  <c:v>-4.3749999999999997E-2</c:v>
                </c:pt>
                <c:pt idx="33276">
                  <c:v>-0.1125</c:v>
                </c:pt>
                <c:pt idx="33277">
                  <c:v>-8.59375E-2</c:v>
                </c:pt>
                <c:pt idx="33278">
                  <c:v>-6.1718799999999997E-2</c:v>
                </c:pt>
                <c:pt idx="33279">
                  <c:v>-8.6718799999999999E-2</c:v>
                </c:pt>
                <c:pt idx="33280">
                  <c:v>-9.6093700000000004E-2</c:v>
                </c:pt>
                <c:pt idx="33281">
                  <c:v>-0.102344</c:v>
                </c:pt>
                <c:pt idx="33282">
                  <c:v>-5.7031199999999997E-2</c:v>
                </c:pt>
                <c:pt idx="33283">
                  <c:v>-2.0312500000000001E-2</c:v>
                </c:pt>
                <c:pt idx="33284">
                  <c:v>-7.8906299999999999E-2</c:v>
                </c:pt>
                <c:pt idx="33285">
                  <c:v>-0.124219</c:v>
                </c:pt>
                <c:pt idx="33286">
                  <c:v>-8.6718799999999999E-2</c:v>
                </c:pt>
                <c:pt idx="33287">
                  <c:v>-6.3281299999999999E-2</c:v>
                </c:pt>
                <c:pt idx="33288">
                  <c:v>-7.8125E-2</c:v>
                </c:pt>
                <c:pt idx="33289">
                  <c:v>-8.2031199999999999E-2</c:v>
                </c:pt>
                <c:pt idx="33290">
                  <c:v>-0.05</c:v>
                </c:pt>
                <c:pt idx="33291">
                  <c:v>-2.8125000000000001E-2</c:v>
                </c:pt>
                <c:pt idx="33292">
                  <c:v>-0.107031</c:v>
                </c:pt>
                <c:pt idx="33293">
                  <c:v>-0.103906</c:v>
                </c:pt>
                <c:pt idx="33294">
                  <c:v>-0.102344</c:v>
                </c:pt>
                <c:pt idx="33295">
                  <c:v>-6.25E-2</c:v>
                </c:pt>
                <c:pt idx="33296">
                  <c:v>-5.6250000000000001E-2</c:v>
                </c:pt>
                <c:pt idx="33297">
                  <c:v>-2.5000000000000001E-2</c:v>
                </c:pt>
                <c:pt idx="33298">
                  <c:v>-4.4531300000000003E-2</c:v>
                </c:pt>
                <c:pt idx="33299">
                  <c:v>-4.2187500000000003E-2</c:v>
                </c:pt>
                <c:pt idx="33300">
                  <c:v>-9.375E-2</c:v>
                </c:pt>
                <c:pt idx="33301">
                  <c:v>-7.6562500000000006E-2</c:v>
                </c:pt>
                <c:pt idx="33302">
                  <c:v>-8.9062500000000003E-2</c:v>
                </c:pt>
                <c:pt idx="33303">
                  <c:v>-8.2812499999999997E-2</c:v>
                </c:pt>
                <c:pt idx="33304">
                  <c:v>-4.2968800000000001E-2</c:v>
                </c:pt>
                <c:pt idx="33305">
                  <c:v>-1.5625000000000001E-3</c:v>
                </c:pt>
                <c:pt idx="33306">
                  <c:v>-5.0781199999999999E-2</c:v>
                </c:pt>
                <c:pt idx="33307">
                  <c:v>-9.2187500000000006E-2</c:v>
                </c:pt>
                <c:pt idx="33308">
                  <c:v>-0.102344</c:v>
                </c:pt>
                <c:pt idx="33309">
                  <c:v>-3.2812500000000001E-2</c:v>
                </c:pt>
                <c:pt idx="33310">
                  <c:v>-8.0468700000000004E-2</c:v>
                </c:pt>
                <c:pt idx="33311">
                  <c:v>-8.5156300000000004E-2</c:v>
                </c:pt>
                <c:pt idx="33312">
                  <c:v>-6.0156300000000003E-2</c:v>
                </c:pt>
                <c:pt idx="33313">
                  <c:v>7.6562500000000006E-2</c:v>
                </c:pt>
                <c:pt idx="33314">
                  <c:v>-8.5156300000000004E-2</c:v>
                </c:pt>
                <c:pt idx="33315">
                  <c:v>-0.12812499999999999</c:v>
                </c:pt>
                <c:pt idx="33316">
                  <c:v>-8.3593799999999996E-2</c:v>
                </c:pt>
                <c:pt idx="33317">
                  <c:v>-3.5937499999999997E-2</c:v>
                </c:pt>
                <c:pt idx="33318">
                  <c:v>-0.103906</c:v>
                </c:pt>
                <c:pt idx="33319">
                  <c:v>-0.11328100000000001</c:v>
                </c:pt>
                <c:pt idx="33320">
                  <c:v>-4.2968800000000001E-2</c:v>
                </c:pt>
                <c:pt idx="33321">
                  <c:v>7.4218800000000001E-2</c:v>
                </c:pt>
                <c:pt idx="33322">
                  <c:v>-0.104688</c:v>
                </c:pt>
                <c:pt idx="33323">
                  <c:v>-0.13828099999999999</c:v>
                </c:pt>
                <c:pt idx="33324">
                  <c:v>-8.3593799999999996E-2</c:v>
                </c:pt>
                <c:pt idx="33325">
                  <c:v>-6.1718799999999997E-2</c:v>
                </c:pt>
                <c:pt idx="33326">
                  <c:v>-6.4843700000000004E-2</c:v>
                </c:pt>
                <c:pt idx="33327">
                  <c:v>-7.5781299999999996E-2</c:v>
                </c:pt>
                <c:pt idx="33328">
                  <c:v>-0.107031</c:v>
                </c:pt>
                <c:pt idx="33329">
                  <c:v>-1.8749999999999999E-2</c:v>
                </c:pt>
                <c:pt idx="33330">
                  <c:v>-0.119531</c:v>
                </c:pt>
                <c:pt idx="33331">
                  <c:v>-0.122656</c:v>
                </c:pt>
                <c:pt idx="33332">
                  <c:v>-0.1</c:v>
                </c:pt>
                <c:pt idx="33333">
                  <c:v>-8.4375000000000006E-2</c:v>
                </c:pt>
                <c:pt idx="33334">
                  <c:v>-1.0937499999999999E-2</c:v>
                </c:pt>
                <c:pt idx="33335">
                  <c:v>-2.7343800000000001E-2</c:v>
                </c:pt>
                <c:pt idx="33336">
                  <c:v>-0.117188</c:v>
                </c:pt>
                <c:pt idx="33337">
                  <c:v>-7.7343800000000004E-2</c:v>
                </c:pt>
                <c:pt idx="33338">
                  <c:v>-0.12812499999999999</c:v>
                </c:pt>
                <c:pt idx="33339">
                  <c:v>-0.13203100000000001</c:v>
                </c:pt>
                <c:pt idx="33340">
                  <c:v>-0.13750000000000001</c:v>
                </c:pt>
                <c:pt idx="33341">
                  <c:v>-0.108594</c:v>
                </c:pt>
                <c:pt idx="33342">
                  <c:v>7.8125000000000004E-4</c:v>
                </c:pt>
                <c:pt idx="33343">
                  <c:v>7.8125000000000004E-4</c:v>
                </c:pt>
                <c:pt idx="33344">
                  <c:v>-0.10625</c:v>
                </c:pt>
                <c:pt idx="33345">
                  <c:v>-9.4531299999999999E-2</c:v>
                </c:pt>
                <c:pt idx="33346">
                  <c:v>-0.13828099999999999</c:v>
                </c:pt>
                <c:pt idx="33347">
                  <c:v>-0.10312499999999999</c:v>
                </c:pt>
                <c:pt idx="33348">
                  <c:v>-0.119531</c:v>
                </c:pt>
                <c:pt idx="33349">
                  <c:v>-0.117188</c:v>
                </c:pt>
                <c:pt idx="33350">
                  <c:v>-4.2187500000000003E-2</c:v>
                </c:pt>
                <c:pt idx="33351">
                  <c:v>-3.1250000000000002E-3</c:v>
                </c:pt>
                <c:pt idx="33352">
                  <c:v>-0.117188</c:v>
                </c:pt>
                <c:pt idx="33353">
                  <c:v>-5.46875E-2</c:v>
                </c:pt>
                <c:pt idx="33354">
                  <c:v>-0.111719</c:v>
                </c:pt>
                <c:pt idx="33355">
                  <c:v>-0.160938</c:v>
                </c:pt>
                <c:pt idx="33356">
                  <c:v>-6.7187499999999997E-2</c:v>
                </c:pt>
                <c:pt idx="33357">
                  <c:v>-9.1406299999999996E-2</c:v>
                </c:pt>
                <c:pt idx="33358">
                  <c:v>-6.3281299999999999E-2</c:v>
                </c:pt>
                <c:pt idx="33359">
                  <c:v>-3.2812500000000001E-2</c:v>
                </c:pt>
                <c:pt idx="33360">
                  <c:v>-8.7499999999999994E-2</c:v>
                </c:pt>
                <c:pt idx="33361">
                  <c:v>7.8125E-3</c:v>
                </c:pt>
                <c:pt idx="33362">
                  <c:v>-7.4999999999999997E-2</c:v>
                </c:pt>
                <c:pt idx="33363">
                  <c:v>-0.15468699999999999</c:v>
                </c:pt>
                <c:pt idx="33364">
                  <c:v>-6.4843700000000004E-2</c:v>
                </c:pt>
                <c:pt idx="33365">
                  <c:v>-4.2968800000000001E-2</c:v>
                </c:pt>
                <c:pt idx="33366">
                  <c:v>-0.125</c:v>
                </c:pt>
                <c:pt idx="33367">
                  <c:v>-0.15937499999999999</c:v>
                </c:pt>
                <c:pt idx="33368">
                  <c:v>-0.101562</c:v>
                </c:pt>
                <c:pt idx="33369">
                  <c:v>4.7656200000000003E-2</c:v>
                </c:pt>
                <c:pt idx="33370">
                  <c:v>-3.1250000000000002E-3</c:v>
                </c:pt>
                <c:pt idx="33371">
                  <c:v>-0.12890599999999999</c:v>
                </c:pt>
                <c:pt idx="33372">
                  <c:v>-0.130469</c:v>
                </c:pt>
                <c:pt idx="33373">
                  <c:v>-0.13671900000000001</c:v>
                </c:pt>
                <c:pt idx="33374">
                  <c:v>-7.1874999999999994E-2</c:v>
                </c:pt>
                <c:pt idx="33375">
                  <c:v>-6.25E-2</c:v>
                </c:pt>
                <c:pt idx="33376">
                  <c:v>-9.7656199999999999E-2</c:v>
                </c:pt>
                <c:pt idx="33377">
                  <c:v>-5.8593800000000001E-2</c:v>
                </c:pt>
                <c:pt idx="33378">
                  <c:v>-1.4843800000000001E-2</c:v>
                </c:pt>
                <c:pt idx="33379">
                  <c:v>-5.7031199999999997E-2</c:v>
                </c:pt>
                <c:pt idx="33380">
                  <c:v>6.8750000000000006E-2</c:v>
                </c:pt>
                <c:pt idx="33381">
                  <c:v>-2.4218799999999999E-2</c:v>
                </c:pt>
                <c:pt idx="33382">
                  <c:v>-8.4375000000000006E-2</c:v>
                </c:pt>
                <c:pt idx="33383">
                  <c:v>-0.139844</c:v>
                </c:pt>
                <c:pt idx="33384">
                  <c:v>-0.155469</c:v>
                </c:pt>
                <c:pt idx="33385">
                  <c:v>-7.4999999999999997E-2</c:v>
                </c:pt>
                <c:pt idx="33386">
                  <c:v>-0.117969</c:v>
                </c:pt>
                <c:pt idx="33387">
                  <c:v>-0.100781</c:v>
                </c:pt>
                <c:pt idx="33388">
                  <c:v>-7.5781299999999996E-2</c:v>
                </c:pt>
                <c:pt idx="33389">
                  <c:v>-5.7031199999999997E-2</c:v>
                </c:pt>
                <c:pt idx="33390">
                  <c:v>-1.2500000000000001E-2</c:v>
                </c:pt>
                <c:pt idx="33391">
                  <c:v>-9.4531299999999999E-2</c:v>
                </c:pt>
                <c:pt idx="33392">
                  <c:v>-0.11093799999999999</c:v>
                </c:pt>
                <c:pt idx="33393">
                  <c:v>-6.4843700000000004E-2</c:v>
                </c:pt>
                <c:pt idx="33394">
                  <c:v>-6.25E-2</c:v>
                </c:pt>
                <c:pt idx="33395">
                  <c:v>-8.8281200000000004E-2</c:v>
                </c:pt>
                <c:pt idx="33396">
                  <c:v>-9.0624999999999997E-2</c:v>
                </c:pt>
                <c:pt idx="33397">
                  <c:v>-8.8281200000000004E-2</c:v>
                </c:pt>
                <c:pt idx="33398">
                  <c:v>-0.05</c:v>
                </c:pt>
                <c:pt idx="33399">
                  <c:v>-4.2968800000000001E-2</c:v>
                </c:pt>
                <c:pt idx="33400">
                  <c:v>-7.6562500000000006E-2</c:v>
                </c:pt>
                <c:pt idx="33401">
                  <c:v>-9.6093700000000004E-2</c:v>
                </c:pt>
                <c:pt idx="33402">
                  <c:v>-0.103906</c:v>
                </c:pt>
                <c:pt idx="33403">
                  <c:v>-9.2187500000000006E-2</c:v>
                </c:pt>
                <c:pt idx="33404">
                  <c:v>-9.0624999999999997E-2</c:v>
                </c:pt>
                <c:pt idx="33405">
                  <c:v>-4.7656299999999999E-2</c:v>
                </c:pt>
                <c:pt idx="33406">
                  <c:v>-2.5000000000000001E-2</c:v>
                </c:pt>
                <c:pt idx="33407">
                  <c:v>-8.0468700000000004E-2</c:v>
                </c:pt>
                <c:pt idx="33408">
                  <c:v>-0.124219</c:v>
                </c:pt>
                <c:pt idx="33409">
                  <c:v>-8.7499999999999994E-2</c:v>
                </c:pt>
                <c:pt idx="33410">
                  <c:v>-7.03125E-2</c:v>
                </c:pt>
                <c:pt idx="33411">
                  <c:v>-7.03125E-2</c:v>
                </c:pt>
                <c:pt idx="33412">
                  <c:v>-3.4375000000000003E-2</c:v>
                </c:pt>
                <c:pt idx="33413">
                  <c:v>-2.5781200000000001E-2</c:v>
                </c:pt>
                <c:pt idx="33414">
                  <c:v>-2.9687499999999999E-2</c:v>
                </c:pt>
                <c:pt idx="33415">
                  <c:v>-0.101562</c:v>
                </c:pt>
                <c:pt idx="33416">
                  <c:v>-9.8437499999999997E-2</c:v>
                </c:pt>
                <c:pt idx="33417">
                  <c:v>-2.6562499999999999E-2</c:v>
                </c:pt>
                <c:pt idx="33418">
                  <c:v>-8.0468700000000004E-2</c:v>
                </c:pt>
                <c:pt idx="33419">
                  <c:v>-7.1093799999999999E-2</c:v>
                </c:pt>
                <c:pt idx="33420">
                  <c:v>-4.7656299999999999E-2</c:v>
                </c:pt>
                <c:pt idx="33421">
                  <c:v>-1.5625000000000001E-3</c:v>
                </c:pt>
                <c:pt idx="33422">
                  <c:v>-6.5625000000000003E-2</c:v>
                </c:pt>
                <c:pt idx="33423">
                  <c:v>-9.6093700000000004E-2</c:v>
                </c:pt>
                <c:pt idx="33424">
                  <c:v>-9.5312499999999994E-2</c:v>
                </c:pt>
                <c:pt idx="33425">
                  <c:v>-5.0781199999999999E-2</c:v>
                </c:pt>
                <c:pt idx="33426">
                  <c:v>-7.9687499999999994E-2</c:v>
                </c:pt>
                <c:pt idx="33427">
                  <c:v>-8.2031199999999999E-2</c:v>
                </c:pt>
                <c:pt idx="33428">
                  <c:v>-5.46875E-2</c:v>
                </c:pt>
                <c:pt idx="33429">
                  <c:v>-3.0468800000000001E-2</c:v>
                </c:pt>
                <c:pt idx="33430">
                  <c:v>-5.2343800000000003E-2</c:v>
                </c:pt>
                <c:pt idx="33431">
                  <c:v>-0.13125000000000001</c:v>
                </c:pt>
                <c:pt idx="33432">
                  <c:v>-0.120313</c:v>
                </c:pt>
                <c:pt idx="33433">
                  <c:v>2.3437499999999999E-3</c:v>
                </c:pt>
                <c:pt idx="33434">
                  <c:v>-9.4531299999999999E-2</c:v>
                </c:pt>
                <c:pt idx="33435">
                  <c:v>-0.139844</c:v>
                </c:pt>
                <c:pt idx="33436">
                  <c:v>-7.3437500000000003E-2</c:v>
                </c:pt>
                <c:pt idx="33437">
                  <c:v>1.17188E-2</c:v>
                </c:pt>
                <c:pt idx="33438">
                  <c:v>-3.1250000000000002E-3</c:v>
                </c:pt>
                <c:pt idx="33439">
                  <c:v>-6.9531300000000004E-2</c:v>
                </c:pt>
                <c:pt idx="33440">
                  <c:v>-0.13906199999999999</c:v>
                </c:pt>
                <c:pt idx="33441">
                  <c:v>-0.114063</c:v>
                </c:pt>
                <c:pt idx="33442">
                  <c:v>-3.125E-2</c:v>
                </c:pt>
                <c:pt idx="33443">
                  <c:v>-7.2656200000000004E-2</c:v>
                </c:pt>
                <c:pt idx="33444">
                  <c:v>-9.2187500000000006E-2</c:v>
                </c:pt>
                <c:pt idx="33445">
                  <c:v>-0.103906</c:v>
                </c:pt>
                <c:pt idx="33446">
                  <c:v>-5.6250000000000001E-2</c:v>
                </c:pt>
                <c:pt idx="33447">
                  <c:v>-3.6718800000000003E-2</c:v>
                </c:pt>
                <c:pt idx="33448">
                  <c:v>-1.40625E-2</c:v>
                </c:pt>
                <c:pt idx="33449">
                  <c:v>-6.6406199999999999E-2</c:v>
                </c:pt>
                <c:pt idx="33450">
                  <c:v>-3.7499999999999999E-2</c:v>
                </c:pt>
                <c:pt idx="33451">
                  <c:v>-7.1874999999999994E-2</c:v>
                </c:pt>
                <c:pt idx="33452">
                  <c:v>-0.139844</c:v>
                </c:pt>
                <c:pt idx="33453">
                  <c:v>-7.7343800000000004E-2</c:v>
                </c:pt>
                <c:pt idx="33454">
                  <c:v>-6.9531300000000004E-2</c:v>
                </c:pt>
                <c:pt idx="33455">
                  <c:v>-0.100781</c:v>
                </c:pt>
                <c:pt idx="33456">
                  <c:v>-0.1</c:v>
                </c:pt>
                <c:pt idx="33457">
                  <c:v>-7.03125E-2</c:v>
                </c:pt>
                <c:pt idx="33458">
                  <c:v>1.0156200000000001E-2</c:v>
                </c:pt>
                <c:pt idx="33459">
                  <c:v>-8.5156300000000004E-2</c:v>
                </c:pt>
                <c:pt idx="33460">
                  <c:v>-0.119531</c:v>
                </c:pt>
                <c:pt idx="33461">
                  <c:v>-7.8906299999999999E-2</c:v>
                </c:pt>
                <c:pt idx="33462">
                  <c:v>-3.9843799999999999E-2</c:v>
                </c:pt>
                <c:pt idx="33463">
                  <c:v>-4.4531300000000003E-2</c:v>
                </c:pt>
                <c:pt idx="33464">
                  <c:v>-7.6562500000000006E-2</c:v>
                </c:pt>
                <c:pt idx="33465">
                  <c:v>-6.7187499999999997E-2</c:v>
                </c:pt>
                <c:pt idx="33466">
                  <c:v>-6.3281299999999999E-2</c:v>
                </c:pt>
                <c:pt idx="33467">
                  <c:v>-6.1718799999999997E-2</c:v>
                </c:pt>
                <c:pt idx="33468">
                  <c:v>-3.2031299999999999E-2</c:v>
                </c:pt>
                <c:pt idx="33469">
                  <c:v>-9.6875000000000003E-2</c:v>
                </c:pt>
                <c:pt idx="33470">
                  <c:v>-9.5312499999999994E-2</c:v>
                </c:pt>
                <c:pt idx="33471">
                  <c:v>-4.6093799999999997E-2</c:v>
                </c:pt>
                <c:pt idx="33472">
                  <c:v>-6.3281299999999999E-2</c:v>
                </c:pt>
                <c:pt idx="33473">
                  <c:v>-4.3749999999999997E-2</c:v>
                </c:pt>
                <c:pt idx="33474">
                  <c:v>-7.2656200000000004E-2</c:v>
                </c:pt>
                <c:pt idx="33475">
                  <c:v>-3.5156199999999999E-2</c:v>
                </c:pt>
                <c:pt idx="33476">
                  <c:v>-4.3749999999999997E-2</c:v>
                </c:pt>
                <c:pt idx="33477">
                  <c:v>-0.117969</c:v>
                </c:pt>
                <c:pt idx="33478">
                  <c:v>-7.5781299999999996E-2</c:v>
                </c:pt>
                <c:pt idx="33479">
                  <c:v>-3.8281299999999997E-2</c:v>
                </c:pt>
                <c:pt idx="33480">
                  <c:v>-4.7656299999999999E-2</c:v>
                </c:pt>
                <c:pt idx="33481">
                  <c:v>-6.6406199999999999E-2</c:v>
                </c:pt>
                <c:pt idx="33482">
                  <c:v>-5.5468799999999999E-2</c:v>
                </c:pt>
                <c:pt idx="33483">
                  <c:v>-3.2031299999999999E-2</c:v>
                </c:pt>
                <c:pt idx="33484">
                  <c:v>-3.8281299999999997E-2</c:v>
                </c:pt>
                <c:pt idx="33485">
                  <c:v>-0.12109399999999999</c:v>
                </c:pt>
                <c:pt idx="33486">
                  <c:v>-0.125</c:v>
                </c:pt>
                <c:pt idx="33487">
                  <c:v>-6.7187499999999997E-2</c:v>
                </c:pt>
                <c:pt idx="33488">
                  <c:v>-4.3749999999999997E-2</c:v>
                </c:pt>
                <c:pt idx="33489">
                  <c:v>-0.117188</c:v>
                </c:pt>
                <c:pt idx="33490">
                  <c:v>-0.130469</c:v>
                </c:pt>
                <c:pt idx="33491">
                  <c:v>-0.05</c:v>
                </c:pt>
                <c:pt idx="33492">
                  <c:v>-4.2968800000000001E-2</c:v>
                </c:pt>
                <c:pt idx="33493">
                  <c:v>-4.8437500000000001E-2</c:v>
                </c:pt>
                <c:pt idx="33494">
                  <c:v>-6.4843700000000004E-2</c:v>
                </c:pt>
                <c:pt idx="33495">
                  <c:v>-0.14296900000000001</c:v>
                </c:pt>
                <c:pt idx="33496">
                  <c:v>-0.1125</c:v>
                </c:pt>
                <c:pt idx="33497">
                  <c:v>-5.7031199999999997E-2</c:v>
                </c:pt>
                <c:pt idx="33498">
                  <c:v>3.8281200000000001E-2</c:v>
                </c:pt>
                <c:pt idx="33499">
                  <c:v>-7.5781299999999996E-2</c:v>
                </c:pt>
                <c:pt idx="33500">
                  <c:v>-0.17499999999999999</c:v>
                </c:pt>
                <c:pt idx="33501">
                  <c:v>-0.16484399999999999</c:v>
                </c:pt>
                <c:pt idx="33502">
                  <c:v>-5.9374999999999997E-2</c:v>
                </c:pt>
                <c:pt idx="33503">
                  <c:v>-1.40625E-2</c:v>
                </c:pt>
                <c:pt idx="33504">
                  <c:v>-0.108594</c:v>
                </c:pt>
                <c:pt idx="33505">
                  <c:v>6.0156300000000003E-2</c:v>
                </c:pt>
                <c:pt idx="33506">
                  <c:v>-6.6406199999999999E-2</c:v>
                </c:pt>
                <c:pt idx="33507">
                  <c:v>-0.117188</c:v>
                </c:pt>
                <c:pt idx="33508">
                  <c:v>-5.1562499999999997E-2</c:v>
                </c:pt>
                <c:pt idx="33509">
                  <c:v>-0.14765600000000001</c:v>
                </c:pt>
                <c:pt idx="33510">
                  <c:v>-0.160938</c:v>
                </c:pt>
                <c:pt idx="33511">
                  <c:v>-3.9843799999999999E-2</c:v>
                </c:pt>
                <c:pt idx="33512">
                  <c:v>-0.05</c:v>
                </c:pt>
                <c:pt idx="33513">
                  <c:v>-0.140625</c:v>
                </c:pt>
                <c:pt idx="33514">
                  <c:v>-0.16796900000000001</c:v>
                </c:pt>
                <c:pt idx="33515">
                  <c:v>-0.119531</c:v>
                </c:pt>
                <c:pt idx="33516">
                  <c:v>-0.1</c:v>
                </c:pt>
                <c:pt idx="33517">
                  <c:v>-9.2968800000000004E-2</c:v>
                </c:pt>
                <c:pt idx="33518">
                  <c:v>-9.6875000000000003E-2</c:v>
                </c:pt>
                <c:pt idx="33519">
                  <c:v>-0.103906</c:v>
                </c:pt>
                <c:pt idx="33520">
                  <c:v>-8.9062500000000003E-2</c:v>
                </c:pt>
                <c:pt idx="33521">
                  <c:v>-8.3593799999999996E-2</c:v>
                </c:pt>
                <c:pt idx="33522">
                  <c:v>-7.3437500000000003E-2</c:v>
                </c:pt>
                <c:pt idx="33523">
                  <c:v>-6.6406199999999999E-2</c:v>
                </c:pt>
                <c:pt idx="33524">
                  <c:v>-5.5468799999999999E-2</c:v>
                </c:pt>
                <c:pt idx="33525">
                  <c:v>-0.11328100000000001</c:v>
                </c:pt>
                <c:pt idx="33526">
                  <c:v>-0.13203100000000001</c:v>
                </c:pt>
                <c:pt idx="33527">
                  <c:v>-0.12109399999999999</c:v>
                </c:pt>
                <c:pt idx="33528">
                  <c:v>-9.375E-2</c:v>
                </c:pt>
                <c:pt idx="33529">
                  <c:v>3.125E-2</c:v>
                </c:pt>
                <c:pt idx="33530">
                  <c:v>-0.120313</c:v>
                </c:pt>
                <c:pt idx="33531">
                  <c:v>-0.135938</c:v>
                </c:pt>
                <c:pt idx="33532">
                  <c:v>-5.3124999999999999E-2</c:v>
                </c:pt>
                <c:pt idx="33533">
                  <c:v>-0.10781200000000001</c:v>
                </c:pt>
                <c:pt idx="33534">
                  <c:v>-0.11562500000000001</c:v>
                </c:pt>
                <c:pt idx="33535">
                  <c:v>-0.12656300000000001</c:v>
                </c:pt>
                <c:pt idx="33536">
                  <c:v>-3.5937499999999997E-2</c:v>
                </c:pt>
                <c:pt idx="33537">
                  <c:v>1.0937499999999999E-2</c:v>
                </c:pt>
                <c:pt idx="33538">
                  <c:v>-7.5781299999999996E-2</c:v>
                </c:pt>
                <c:pt idx="33539">
                  <c:v>-0.117969</c:v>
                </c:pt>
                <c:pt idx="33540">
                  <c:v>-2.7343800000000001E-2</c:v>
                </c:pt>
                <c:pt idx="33541">
                  <c:v>-9.2187500000000006E-2</c:v>
                </c:pt>
                <c:pt idx="33542">
                  <c:v>-0.104688</c:v>
                </c:pt>
                <c:pt idx="33543">
                  <c:v>-8.8281200000000004E-2</c:v>
                </c:pt>
                <c:pt idx="33544">
                  <c:v>-7.7343800000000004E-2</c:v>
                </c:pt>
                <c:pt idx="33545">
                  <c:v>-2.3437499999999999E-3</c:v>
                </c:pt>
                <c:pt idx="33546">
                  <c:v>-7.6562500000000006E-2</c:v>
                </c:pt>
                <c:pt idx="33547">
                  <c:v>-0.10312499999999999</c:v>
                </c:pt>
                <c:pt idx="33548">
                  <c:v>-3.2031299999999999E-2</c:v>
                </c:pt>
                <c:pt idx="33549">
                  <c:v>-8.3593799999999996E-2</c:v>
                </c:pt>
                <c:pt idx="33550">
                  <c:v>-0.10625</c:v>
                </c:pt>
                <c:pt idx="33551">
                  <c:v>-7.4999999999999997E-2</c:v>
                </c:pt>
                <c:pt idx="33552">
                  <c:v>-6.4843700000000004E-2</c:v>
                </c:pt>
                <c:pt idx="33553">
                  <c:v>-2.4218799999999999E-2</c:v>
                </c:pt>
                <c:pt idx="33554">
                  <c:v>-7.4999999999999997E-2</c:v>
                </c:pt>
                <c:pt idx="33555">
                  <c:v>-0.120313</c:v>
                </c:pt>
                <c:pt idx="33556">
                  <c:v>-3.2812500000000001E-2</c:v>
                </c:pt>
                <c:pt idx="33557">
                  <c:v>-5.7031199999999997E-2</c:v>
                </c:pt>
                <c:pt idx="33558">
                  <c:v>-9.6875000000000003E-2</c:v>
                </c:pt>
                <c:pt idx="33559">
                  <c:v>-5.2343800000000003E-2</c:v>
                </c:pt>
                <c:pt idx="33560">
                  <c:v>-0.05</c:v>
                </c:pt>
                <c:pt idx="33561">
                  <c:v>-1.5625000000000001E-3</c:v>
                </c:pt>
                <c:pt idx="33562">
                  <c:v>-7.9687499999999994E-2</c:v>
                </c:pt>
                <c:pt idx="33563">
                  <c:v>-0.125781</c:v>
                </c:pt>
                <c:pt idx="33564">
                  <c:v>-2.1874999999999999E-2</c:v>
                </c:pt>
                <c:pt idx="33565">
                  <c:v>-7.03125E-2</c:v>
                </c:pt>
                <c:pt idx="33566">
                  <c:v>-0.135156</c:v>
                </c:pt>
                <c:pt idx="33567">
                  <c:v>-0.12734400000000001</c:v>
                </c:pt>
                <c:pt idx="33568">
                  <c:v>-6.9531300000000004E-2</c:v>
                </c:pt>
                <c:pt idx="33569">
                  <c:v>1.7968700000000001E-2</c:v>
                </c:pt>
                <c:pt idx="33570">
                  <c:v>-1.6406299999999999E-2</c:v>
                </c:pt>
                <c:pt idx="33571">
                  <c:v>-0.146094</c:v>
                </c:pt>
                <c:pt idx="33572">
                  <c:v>-0.11328100000000001</c:v>
                </c:pt>
                <c:pt idx="33573">
                  <c:v>-0.100781</c:v>
                </c:pt>
                <c:pt idx="33574">
                  <c:v>-3.9843799999999999E-2</c:v>
                </c:pt>
                <c:pt idx="33575">
                  <c:v>-5.5468799999999999E-2</c:v>
                </c:pt>
                <c:pt idx="33576">
                  <c:v>-0.104688</c:v>
                </c:pt>
                <c:pt idx="33577">
                  <c:v>-4.1406199999999997E-2</c:v>
                </c:pt>
                <c:pt idx="33578">
                  <c:v>-4.0625000000000001E-2</c:v>
                </c:pt>
                <c:pt idx="33579">
                  <c:v>-6.7968799999999996E-2</c:v>
                </c:pt>
                <c:pt idx="33580">
                  <c:v>1.8749999999999999E-2</c:v>
                </c:pt>
                <c:pt idx="33581">
                  <c:v>-1.6406299999999999E-2</c:v>
                </c:pt>
                <c:pt idx="33582">
                  <c:v>-7.2656200000000004E-2</c:v>
                </c:pt>
                <c:pt idx="33583">
                  <c:v>-9.7656199999999999E-2</c:v>
                </c:pt>
                <c:pt idx="33584">
                  <c:v>-0.13437499999999999</c:v>
                </c:pt>
                <c:pt idx="33585">
                  <c:v>-0.104688</c:v>
                </c:pt>
                <c:pt idx="33586">
                  <c:v>-6.1718799999999997E-2</c:v>
                </c:pt>
                <c:pt idx="33587">
                  <c:v>-7.5781299999999996E-2</c:v>
                </c:pt>
                <c:pt idx="33588">
                  <c:v>-0.119531</c:v>
                </c:pt>
                <c:pt idx="33589">
                  <c:v>-0.114063</c:v>
                </c:pt>
                <c:pt idx="33590">
                  <c:v>-4.3749999999999997E-2</c:v>
                </c:pt>
                <c:pt idx="33591">
                  <c:v>-0.10781200000000001</c:v>
                </c:pt>
                <c:pt idx="33592">
                  <c:v>-0.16015599999999999</c:v>
                </c:pt>
                <c:pt idx="33593">
                  <c:v>-0.10625</c:v>
                </c:pt>
                <c:pt idx="33594">
                  <c:v>-9.6093700000000004E-2</c:v>
                </c:pt>
                <c:pt idx="33595">
                  <c:v>-0.111719</c:v>
                </c:pt>
                <c:pt idx="33596">
                  <c:v>-0.109375</c:v>
                </c:pt>
                <c:pt idx="33597">
                  <c:v>-9.7656199999999999E-2</c:v>
                </c:pt>
                <c:pt idx="33598">
                  <c:v>-0.104688</c:v>
                </c:pt>
                <c:pt idx="33599">
                  <c:v>-9.2187500000000006E-2</c:v>
                </c:pt>
                <c:pt idx="33600">
                  <c:v>-7.1874999999999994E-2</c:v>
                </c:pt>
                <c:pt idx="33601">
                  <c:v>-6.0937499999999999E-2</c:v>
                </c:pt>
                <c:pt idx="33602">
                  <c:v>-0.13125000000000001</c:v>
                </c:pt>
                <c:pt idx="33603">
                  <c:v>-0.14687500000000001</c:v>
                </c:pt>
                <c:pt idx="33604">
                  <c:v>-0.117188</c:v>
                </c:pt>
                <c:pt idx="33605">
                  <c:v>-0.110156</c:v>
                </c:pt>
                <c:pt idx="33606">
                  <c:v>-6.5625000000000003E-2</c:v>
                </c:pt>
                <c:pt idx="33607">
                  <c:v>-6.0937499999999999E-2</c:v>
                </c:pt>
                <c:pt idx="33608">
                  <c:v>-0.103906</c:v>
                </c:pt>
                <c:pt idx="33609">
                  <c:v>-0.12734400000000001</c:v>
                </c:pt>
                <c:pt idx="33610">
                  <c:v>-0.13203100000000001</c:v>
                </c:pt>
                <c:pt idx="33611">
                  <c:v>-0.11093799999999999</c:v>
                </c:pt>
                <c:pt idx="33612">
                  <c:v>-0.111719</c:v>
                </c:pt>
                <c:pt idx="33613">
                  <c:v>-9.6093700000000004E-2</c:v>
                </c:pt>
                <c:pt idx="33614">
                  <c:v>-6.8750000000000006E-2</c:v>
                </c:pt>
                <c:pt idx="33615">
                  <c:v>-8.6718799999999999E-2</c:v>
                </c:pt>
                <c:pt idx="33616">
                  <c:v>-0.12734400000000001</c:v>
                </c:pt>
                <c:pt idx="33617">
                  <c:v>-8.7499999999999994E-2</c:v>
                </c:pt>
                <c:pt idx="33618">
                  <c:v>-7.2656200000000004E-2</c:v>
                </c:pt>
                <c:pt idx="33619">
                  <c:v>-0.100781</c:v>
                </c:pt>
                <c:pt idx="33620">
                  <c:v>-8.59375E-2</c:v>
                </c:pt>
                <c:pt idx="33621">
                  <c:v>-2.4218799999999999E-2</c:v>
                </c:pt>
                <c:pt idx="33622">
                  <c:v>-4.6093799999999997E-2</c:v>
                </c:pt>
                <c:pt idx="33623">
                  <c:v>-0.117969</c:v>
                </c:pt>
                <c:pt idx="33624">
                  <c:v>-0.11562500000000001</c:v>
                </c:pt>
                <c:pt idx="33625">
                  <c:v>-8.3593799999999996E-2</c:v>
                </c:pt>
                <c:pt idx="33626">
                  <c:v>-0.103906</c:v>
                </c:pt>
                <c:pt idx="33627">
                  <c:v>-0.101562</c:v>
                </c:pt>
                <c:pt idx="33628">
                  <c:v>-7.7343800000000004E-2</c:v>
                </c:pt>
                <c:pt idx="33629">
                  <c:v>-5.0781199999999999E-2</c:v>
                </c:pt>
                <c:pt idx="33630">
                  <c:v>-7.3437500000000003E-2</c:v>
                </c:pt>
                <c:pt idx="33631">
                  <c:v>-0.125</c:v>
                </c:pt>
                <c:pt idx="33632">
                  <c:v>-0.117969</c:v>
                </c:pt>
                <c:pt idx="33633">
                  <c:v>-7.5781299999999996E-2</c:v>
                </c:pt>
                <c:pt idx="33634">
                  <c:v>-8.3593799999999996E-2</c:v>
                </c:pt>
                <c:pt idx="33635">
                  <c:v>-8.6718799999999999E-2</c:v>
                </c:pt>
                <c:pt idx="33636">
                  <c:v>-7.1093799999999999E-2</c:v>
                </c:pt>
                <c:pt idx="33637">
                  <c:v>-5.3124999999999999E-2</c:v>
                </c:pt>
                <c:pt idx="33638">
                  <c:v>-6.25E-2</c:v>
                </c:pt>
                <c:pt idx="33639">
                  <c:v>-0.13125000000000001</c:v>
                </c:pt>
                <c:pt idx="33640">
                  <c:v>-0.107031</c:v>
                </c:pt>
                <c:pt idx="33641">
                  <c:v>-7.1093799999999999E-2</c:v>
                </c:pt>
                <c:pt idx="33642">
                  <c:v>-0.109375</c:v>
                </c:pt>
                <c:pt idx="33643">
                  <c:v>-9.4531299999999999E-2</c:v>
                </c:pt>
                <c:pt idx="33644">
                  <c:v>-5.5468799999999999E-2</c:v>
                </c:pt>
                <c:pt idx="33645">
                  <c:v>-3.9843799999999999E-2</c:v>
                </c:pt>
                <c:pt idx="33646">
                  <c:v>-7.8125000000000004E-4</c:v>
                </c:pt>
                <c:pt idx="33647">
                  <c:v>-8.4375000000000006E-2</c:v>
                </c:pt>
                <c:pt idx="33648">
                  <c:v>-0.15312500000000001</c:v>
                </c:pt>
                <c:pt idx="33649">
                  <c:v>-0.13437499999999999</c:v>
                </c:pt>
                <c:pt idx="33650">
                  <c:v>-3.2812500000000001E-2</c:v>
                </c:pt>
                <c:pt idx="33651">
                  <c:v>-6.25E-2</c:v>
                </c:pt>
                <c:pt idx="33652">
                  <c:v>-9.7656199999999999E-2</c:v>
                </c:pt>
                <c:pt idx="33653">
                  <c:v>-0.117188</c:v>
                </c:pt>
                <c:pt idx="33654">
                  <c:v>-2.9687499999999999E-2</c:v>
                </c:pt>
                <c:pt idx="33655">
                  <c:v>-1.7187500000000001E-2</c:v>
                </c:pt>
                <c:pt idx="33656">
                  <c:v>1.3281299999999999E-2</c:v>
                </c:pt>
                <c:pt idx="33657">
                  <c:v>1.0156200000000001E-2</c:v>
                </c:pt>
                <c:pt idx="33658">
                  <c:v>-1.2500000000000001E-2</c:v>
                </c:pt>
                <c:pt idx="33659">
                  <c:v>-0.107031</c:v>
                </c:pt>
                <c:pt idx="33660">
                  <c:v>-0.21249999999999999</c:v>
                </c:pt>
                <c:pt idx="33661">
                  <c:v>-0.16015599999999999</c:v>
                </c:pt>
                <c:pt idx="33662">
                  <c:v>-0.05</c:v>
                </c:pt>
                <c:pt idx="33663">
                  <c:v>0.05</c:v>
                </c:pt>
                <c:pt idx="33664">
                  <c:v>2.1093799999999999E-2</c:v>
                </c:pt>
                <c:pt idx="33665">
                  <c:v>-0.15</c:v>
                </c:pt>
                <c:pt idx="33666">
                  <c:v>-0.114844</c:v>
                </c:pt>
                <c:pt idx="33667">
                  <c:v>-0.14374999999999999</c:v>
                </c:pt>
                <c:pt idx="33668">
                  <c:v>-8.5156300000000004E-2</c:v>
                </c:pt>
                <c:pt idx="33669">
                  <c:v>-0.108594</c:v>
                </c:pt>
                <c:pt idx="33670">
                  <c:v>-0.101562</c:v>
                </c:pt>
                <c:pt idx="33671">
                  <c:v>-5.8593800000000001E-2</c:v>
                </c:pt>
                <c:pt idx="33672">
                  <c:v>-6.8750000000000006E-2</c:v>
                </c:pt>
                <c:pt idx="33673">
                  <c:v>-0.101562</c:v>
                </c:pt>
                <c:pt idx="33674">
                  <c:v>-0.101562</c:v>
                </c:pt>
                <c:pt idx="33675">
                  <c:v>-3.90625E-2</c:v>
                </c:pt>
                <c:pt idx="33676">
                  <c:v>-7.8125E-2</c:v>
                </c:pt>
                <c:pt idx="33677">
                  <c:v>-0.13281200000000001</c:v>
                </c:pt>
                <c:pt idx="33678">
                  <c:v>-9.5312499999999994E-2</c:v>
                </c:pt>
                <c:pt idx="33679">
                  <c:v>-7.6562500000000006E-2</c:v>
                </c:pt>
                <c:pt idx="33680">
                  <c:v>-4.2187500000000003E-2</c:v>
                </c:pt>
                <c:pt idx="33681">
                  <c:v>7.8125000000000004E-4</c:v>
                </c:pt>
                <c:pt idx="33682">
                  <c:v>-0.1125</c:v>
                </c:pt>
                <c:pt idx="33683">
                  <c:v>-0.13750000000000001</c:v>
                </c:pt>
                <c:pt idx="33684">
                  <c:v>-9.1406299999999996E-2</c:v>
                </c:pt>
                <c:pt idx="33685">
                  <c:v>-7.6562500000000006E-2</c:v>
                </c:pt>
                <c:pt idx="33686">
                  <c:v>-8.7499999999999994E-2</c:v>
                </c:pt>
                <c:pt idx="33687">
                  <c:v>-6.8750000000000006E-2</c:v>
                </c:pt>
                <c:pt idx="33688">
                  <c:v>-5.1562499999999997E-2</c:v>
                </c:pt>
                <c:pt idx="33689">
                  <c:v>0</c:v>
                </c:pt>
                <c:pt idx="33690">
                  <c:v>-0.15234400000000001</c:v>
                </c:pt>
                <c:pt idx="33691">
                  <c:v>-0.15859400000000001</c:v>
                </c:pt>
                <c:pt idx="33692">
                  <c:v>-0.10781200000000001</c:v>
                </c:pt>
                <c:pt idx="33693">
                  <c:v>-7.9687499999999994E-2</c:v>
                </c:pt>
                <c:pt idx="33694">
                  <c:v>-9.0624999999999997E-2</c:v>
                </c:pt>
                <c:pt idx="33695">
                  <c:v>-7.8906299999999999E-2</c:v>
                </c:pt>
                <c:pt idx="33696">
                  <c:v>-7.4218800000000001E-2</c:v>
                </c:pt>
                <c:pt idx="33697">
                  <c:v>-1.9531199999999999E-2</c:v>
                </c:pt>
                <c:pt idx="33698">
                  <c:v>-0.140625</c:v>
                </c:pt>
                <c:pt idx="33699">
                  <c:v>-0.122656</c:v>
                </c:pt>
                <c:pt idx="33700">
                  <c:v>-6.7968799999999996E-2</c:v>
                </c:pt>
                <c:pt idx="33701">
                  <c:v>-6.25E-2</c:v>
                </c:pt>
                <c:pt idx="33702">
                  <c:v>-5.6250000000000001E-2</c:v>
                </c:pt>
                <c:pt idx="33703">
                  <c:v>-7.3437500000000003E-2</c:v>
                </c:pt>
                <c:pt idx="33704">
                  <c:v>-0.05</c:v>
                </c:pt>
                <c:pt idx="33705">
                  <c:v>2.1874999999999999E-2</c:v>
                </c:pt>
                <c:pt idx="33706">
                  <c:v>-7.2656200000000004E-2</c:v>
                </c:pt>
                <c:pt idx="33707">
                  <c:v>-0.13203100000000001</c:v>
                </c:pt>
                <c:pt idx="33708">
                  <c:v>-5.1562499999999997E-2</c:v>
                </c:pt>
                <c:pt idx="33709">
                  <c:v>-2.2656300000000001E-2</c:v>
                </c:pt>
                <c:pt idx="33710">
                  <c:v>-0.11874999999999999</c:v>
                </c:pt>
                <c:pt idx="33711">
                  <c:v>-0.11328100000000001</c:v>
                </c:pt>
                <c:pt idx="33712">
                  <c:v>-7.03125E-2</c:v>
                </c:pt>
                <c:pt idx="33713">
                  <c:v>9.6093700000000004E-2</c:v>
                </c:pt>
                <c:pt idx="33714">
                  <c:v>-2.5781200000000001E-2</c:v>
                </c:pt>
                <c:pt idx="33715">
                  <c:v>-0.150781</c:v>
                </c:pt>
                <c:pt idx="33716">
                  <c:v>-8.5156300000000004E-2</c:v>
                </c:pt>
                <c:pt idx="33717">
                  <c:v>-0.101562</c:v>
                </c:pt>
                <c:pt idx="33718">
                  <c:v>-6.7187499999999997E-2</c:v>
                </c:pt>
                <c:pt idx="33719">
                  <c:v>-3.6718800000000003E-2</c:v>
                </c:pt>
                <c:pt idx="33720">
                  <c:v>-0.1</c:v>
                </c:pt>
                <c:pt idx="33721">
                  <c:v>1.0937499999999999E-2</c:v>
                </c:pt>
                <c:pt idx="33722">
                  <c:v>-6.7187499999999997E-2</c:v>
                </c:pt>
                <c:pt idx="33723">
                  <c:v>1.17188E-2</c:v>
                </c:pt>
                <c:pt idx="33724">
                  <c:v>0.114844</c:v>
                </c:pt>
                <c:pt idx="33725">
                  <c:v>-5.8593800000000001E-2</c:v>
                </c:pt>
                <c:pt idx="33726">
                  <c:v>7.7343700000000001E-2</c:v>
                </c:pt>
                <c:pt idx="33727">
                  <c:v>9.9218799999999996E-2</c:v>
                </c:pt>
                <c:pt idx="33728">
                  <c:v>-6.0156300000000003E-2</c:v>
                </c:pt>
                <c:pt idx="33729">
                  <c:v>-0.22265599999999999</c:v>
                </c:pt>
                <c:pt idx="33730">
                  <c:v>-0.203125</c:v>
                </c:pt>
                <c:pt idx="33731">
                  <c:v>-0.16484399999999999</c:v>
                </c:pt>
                <c:pt idx="33732">
                  <c:v>-4.6874999999999998E-3</c:v>
                </c:pt>
                <c:pt idx="33733">
                  <c:v>-6.4843700000000004E-2</c:v>
                </c:pt>
                <c:pt idx="33734">
                  <c:v>-6.8750000000000006E-2</c:v>
                </c:pt>
                <c:pt idx="33735">
                  <c:v>-0.16953099999999999</c:v>
                </c:pt>
                <c:pt idx="33736">
                  <c:v>-0.122656</c:v>
                </c:pt>
                <c:pt idx="33737">
                  <c:v>-9.1406299999999996E-2</c:v>
                </c:pt>
                <c:pt idx="33738">
                  <c:v>-9.2187500000000006E-2</c:v>
                </c:pt>
                <c:pt idx="33739">
                  <c:v>-9.4531299999999999E-2</c:v>
                </c:pt>
                <c:pt idx="33740">
                  <c:v>-8.4375000000000006E-2</c:v>
                </c:pt>
                <c:pt idx="33741">
                  <c:v>-8.9062500000000003E-2</c:v>
                </c:pt>
                <c:pt idx="33742">
                  <c:v>-3.5937499999999997E-2</c:v>
                </c:pt>
                <c:pt idx="33743">
                  <c:v>-8.4375000000000006E-2</c:v>
                </c:pt>
                <c:pt idx="33744">
                  <c:v>-8.7499999999999994E-2</c:v>
                </c:pt>
                <c:pt idx="33745">
                  <c:v>-9.5312499999999994E-2</c:v>
                </c:pt>
                <c:pt idx="33746">
                  <c:v>-0.100781</c:v>
                </c:pt>
                <c:pt idx="33747">
                  <c:v>-8.2812499999999997E-2</c:v>
                </c:pt>
                <c:pt idx="33748">
                  <c:v>-8.7499999999999994E-2</c:v>
                </c:pt>
                <c:pt idx="33749">
                  <c:v>-8.7499999999999994E-2</c:v>
                </c:pt>
                <c:pt idx="33750">
                  <c:v>-2.4218799999999999E-2</c:v>
                </c:pt>
                <c:pt idx="33751">
                  <c:v>-2.9687499999999999E-2</c:v>
                </c:pt>
                <c:pt idx="33752">
                  <c:v>-9.7656199999999999E-2</c:v>
                </c:pt>
                <c:pt idx="33753">
                  <c:v>-0.10546899999999999</c:v>
                </c:pt>
                <c:pt idx="33754">
                  <c:v>-9.1406299999999996E-2</c:v>
                </c:pt>
                <c:pt idx="33755">
                  <c:v>-5.5468799999999999E-2</c:v>
                </c:pt>
                <c:pt idx="33756">
                  <c:v>-7.9687499999999994E-2</c:v>
                </c:pt>
                <c:pt idx="33757">
                  <c:v>-6.7187499999999997E-2</c:v>
                </c:pt>
                <c:pt idx="33758">
                  <c:v>-2.2656300000000001E-2</c:v>
                </c:pt>
                <c:pt idx="33759">
                  <c:v>-1.3281299999999999E-2</c:v>
                </c:pt>
                <c:pt idx="33760">
                  <c:v>-0.104688</c:v>
                </c:pt>
                <c:pt idx="33761">
                  <c:v>-0.111719</c:v>
                </c:pt>
                <c:pt idx="33762">
                  <c:v>-4.1406199999999997E-2</c:v>
                </c:pt>
                <c:pt idx="33763">
                  <c:v>-7.03125E-2</c:v>
                </c:pt>
                <c:pt idx="33764">
                  <c:v>-8.59375E-2</c:v>
                </c:pt>
                <c:pt idx="33765">
                  <c:v>-8.5156300000000004E-2</c:v>
                </c:pt>
                <c:pt idx="33766">
                  <c:v>-3.5156199999999999E-2</c:v>
                </c:pt>
                <c:pt idx="33767">
                  <c:v>-2.8125000000000001E-2</c:v>
                </c:pt>
                <c:pt idx="33768">
                  <c:v>-0.130469</c:v>
                </c:pt>
                <c:pt idx="33769">
                  <c:v>-0.13828099999999999</c:v>
                </c:pt>
                <c:pt idx="33770">
                  <c:v>-9.375E-2</c:v>
                </c:pt>
                <c:pt idx="33771">
                  <c:v>-0.1</c:v>
                </c:pt>
                <c:pt idx="33772">
                  <c:v>-0.10546899999999999</c:v>
                </c:pt>
                <c:pt idx="33773">
                  <c:v>-0.111719</c:v>
                </c:pt>
                <c:pt idx="33774">
                  <c:v>-7.5781299999999996E-2</c:v>
                </c:pt>
                <c:pt idx="33775">
                  <c:v>-9.3749999999999997E-3</c:v>
                </c:pt>
                <c:pt idx="33776">
                  <c:v>-6.9531300000000004E-2</c:v>
                </c:pt>
                <c:pt idx="33777">
                  <c:v>-8.3593799999999996E-2</c:v>
                </c:pt>
                <c:pt idx="33778">
                  <c:v>-9.4531299999999999E-2</c:v>
                </c:pt>
                <c:pt idx="33779">
                  <c:v>-9.8437499999999997E-2</c:v>
                </c:pt>
                <c:pt idx="33780">
                  <c:v>-1.0156200000000001E-2</c:v>
                </c:pt>
                <c:pt idx="33781">
                  <c:v>-3.4375000000000003E-2</c:v>
                </c:pt>
                <c:pt idx="33782">
                  <c:v>-0.13671900000000001</c:v>
                </c:pt>
                <c:pt idx="33783">
                  <c:v>-0.11093799999999999</c:v>
                </c:pt>
                <c:pt idx="33784">
                  <c:v>-3.7499999999999999E-2</c:v>
                </c:pt>
                <c:pt idx="33785">
                  <c:v>-1.8749999999999999E-2</c:v>
                </c:pt>
                <c:pt idx="33786">
                  <c:v>7.8125E-3</c:v>
                </c:pt>
                <c:pt idx="33787">
                  <c:v>-4.2968800000000001E-2</c:v>
                </c:pt>
                <c:pt idx="33788">
                  <c:v>-5.46875E-2</c:v>
                </c:pt>
                <c:pt idx="33789">
                  <c:v>-4.2187500000000003E-2</c:v>
                </c:pt>
                <c:pt idx="33790">
                  <c:v>-9.6093700000000004E-2</c:v>
                </c:pt>
                <c:pt idx="33791">
                  <c:v>-0.13671900000000001</c:v>
                </c:pt>
                <c:pt idx="33792">
                  <c:v>-8.2812499999999997E-2</c:v>
                </c:pt>
                <c:pt idx="33793">
                  <c:v>-3.7499999999999999E-2</c:v>
                </c:pt>
                <c:pt idx="33794">
                  <c:v>-0.130469</c:v>
                </c:pt>
                <c:pt idx="33795">
                  <c:v>-0.12812499999999999</c:v>
                </c:pt>
                <c:pt idx="33796">
                  <c:v>-5.7031199999999997E-2</c:v>
                </c:pt>
                <c:pt idx="33797">
                  <c:v>7.4999999999999997E-2</c:v>
                </c:pt>
                <c:pt idx="33798">
                  <c:v>-0.10781200000000001</c:v>
                </c:pt>
                <c:pt idx="33799">
                  <c:v>-0.17578099999999999</c:v>
                </c:pt>
                <c:pt idx="33800">
                  <c:v>-0.129688</c:v>
                </c:pt>
                <c:pt idx="33801">
                  <c:v>-1.7968700000000001E-2</c:v>
                </c:pt>
                <c:pt idx="33802">
                  <c:v>-5.9374999999999997E-2</c:v>
                </c:pt>
                <c:pt idx="33803">
                  <c:v>-0.12734400000000001</c:v>
                </c:pt>
                <c:pt idx="33804">
                  <c:v>-7.4218800000000001E-2</c:v>
                </c:pt>
                <c:pt idx="33805">
                  <c:v>-7.4999999999999997E-2</c:v>
                </c:pt>
                <c:pt idx="33806">
                  <c:v>-7.03125E-2</c:v>
                </c:pt>
                <c:pt idx="33807">
                  <c:v>-3.90625E-2</c:v>
                </c:pt>
                <c:pt idx="33808">
                  <c:v>-3.5937499999999997E-2</c:v>
                </c:pt>
                <c:pt idx="33809">
                  <c:v>-3.4375000000000003E-2</c:v>
                </c:pt>
                <c:pt idx="33810">
                  <c:v>-7.3437500000000003E-2</c:v>
                </c:pt>
                <c:pt idx="33811">
                  <c:v>-0.11562500000000001</c:v>
                </c:pt>
                <c:pt idx="33812">
                  <c:v>-8.59375E-2</c:v>
                </c:pt>
                <c:pt idx="33813">
                  <c:v>-3.5156199999999999E-2</c:v>
                </c:pt>
                <c:pt idx="33814">
                  <c:v>-2.8125000000000001E-2</c:v>
                </c:pt>
                <c:pt idx="33815">
                  <c:v>-1.6406299999999999E-2</c:v>
                </c:pt>
                <c:pt idx="33816">
                  <c:v>-6.0156300000000003E-2</c:v>
                </c:pt>
                <c:pt idx="33817">
                  <c:v>-6.0937499999999999E-2</c:v>
                </c:pt>
                <c:pt idx="33818">
                  <c:v>-6.9531300000000004E-2</c:v>
                </c:pt>
                <c:pt idx="33819">
                  <c:v>-9.375E-2</c:v>
                </c:pt>
                <c:pt idx="33820">
                  <c:v>-9.4531299999999999E-2</c:v>
                </c:pt>
                <c:pt idx="33821">
                  <c:v>-4.0625000000000001E-2</c:v>
                </c:pt>
                <c:pt idx="33822">
                  <c:v>-6.0156300000000003E-2</c:v>
                </c:pt>
                <c:pt idx="33823">
                  <c:v>-4.2968800000000001E-2</c:v>
                </c:pt>
                <c:pt idx="33824">
                  <c:v>-0.11874999999999999</c:v>
                </c:pt>
                <c:pt idx="33825">
                  <c:v>-0.101562</c:v>
                </c:pt>
                <c:pt idx="33826">
                  <c:v>-7.3437500000000003E-2</c:v>
                </c:pt>
                <c:pt idx="33827">
                  <c:v>-0.11874999999999999</c:v>
                </c:pt>
                <c:pt idx="33828">
                  <c:v>-0.12890599999999999</c:v>
                </c:pt>
                <c:pt idx="33829">
                  <c:v>-7.9687499999999994E-2</c:v>
                </c:pt>
                <c:pt idx="33830">
                  <c:v>-3.0468800000000001E-2</c:v>
                </c:pt>
                <c:pt idx="33831">
                  <c:v>-4.3749999999999997E-2</c:v>
                </c:pt>
                <c:pt idx="33832">
                  <c:v>-0.111719</c:v>
                </c:pt>
                <c:pt idx="33833">
                  <c:v>-0.111719</c:v>
                </c:pt>
                <c:pt idx="33834">
                  <c:v>-7.9687499999999994E-2</c:v>
                </c:pt>
                <c:pt idx="33835">
                  <c:v>-9.1406299999999996E-2</c:v>
                </c:pt>
                <c:pt idx="33836">
                  <c:v>-5.7031199999999997E-2</c:v>
                </c:pt>
                <c:pt idx="33837">
                  <c:v>-3.6718800000000003E-2</c:v>
                </c:pt>
                <c:pt idx="33838">
                  <c:v>-1.6406299999999999E-2</c:v>
                </c:pt>
                <c:pt idx="33839">
                  <c:v>-1.5625E-2</c:v>
                </c:pt>
                <c:pt idx="33840">
                  <c:v>-8.2031199999999999E-2</c:v>
                </c:pt>
                <c:pt idx="33841">
                  <c:v>-0.125</c:v>
                </c:pt>
                <c:pt idx="33842">
                  <c:v>-0.107031</c:v>
                </c:pt>
                <c:pt idx="33843">
                  <c:v>-7.1874999999999994E-2</c:v>
                </c:pt>
                <c:pt idx="33844">
                  <c:v>-9.4531299999999999E-2</c:v>
                </c:pt>
                <c:pt idx="33845">
                  <c:v>-0.121875</c:v>
                </c:pt>
                <c:pt idx="33846">
                  <c:v>-8.2031199999999999E-2</c:v>
                </c:pt>
                <c:pt idx="33847">
                  <c:v>-2.2656300000000001E-2</c:v>
                </c:pt>
                <c:pt idx="33848">
                  <c:v>-1.0156200000000001E-2</c:v>
                </c:pt>
                <c:pt idx="33849">
                  <c:v>-1.6406299999999999E-2</c:v>
                </c:pt>
                <c:pt idx="33850">
                  <c:v>-5.0781199999999999E-2</c:v>
                </c:pt>
                <c:pt idx="33851">
                  <c:v>-0.109375</c:v>
                </c:pt>
                <c:pt idx="33852">
                  <c:v>-0.13203100000000001</c:v>
                </c:pt>
                <c:pt idx="33853">
                  <c:v>-6.0156300000000003E-2</c:v>
                </c:pt>
                <c:pt idx="33854">
                  <c:v>-1.0937499999999999E-2</c:v>
                </c:pt>
                <c:pt idx="33855">
                  <c:v>-6.25E-2</c:v>
                </c:pt>
                <c:pt idx="33856">
                  <c:v>-0.15234400000000001</c:v>
                </c:pt>
                <c:pt idx="33857">
                  <c:v>-0.13125000000000001</c:v>
                </c:pt>
                <c:pt idx="33858">
                  <c:v>-8.0468700000000004E-2</c:v>
                </c:pt>
                <c:pt idx="33859">
                  <c:v>-8.5156300000000004E-2</c:v>
                </c:pt>
                <c:pt idx="33860">
                  <c:v>2.5781200000000001E-2</c:v>
                </c:pt>
                <c:pt idx="33861">
                  <c:v>-5.5468799999999999E-2</c:v>
                </c:pt>
                <c:pt idx="33862">
                  <c:v>-2.7343800000000001E-2</c:v>
                </c:pt>
                <c:pt idx="33863">
                  <c:v>1.5625E-2</c:v>
                </c:pt>
                <c:pt idx="33864">
                  <c:v>-0.141406</c:v>
                </c:pt>
                <c:pt idx="33865">
                  <c:v>-0.202344</c:v>
                </c:pt>
                <c:pt idx="33866">
                  <c:v>-0.135156</c:v>
                </c:pt>
                <c:pt idx="33867">
                  <c:v>-7.03125E-2</c:v>
                </c:pt>
                <c:pt idx="33868">
                  <c:v>-8.4375000000000006E-2</c:v>
                </c:pt>
                <c:pt idx="33869">
                  <c:v>-8.7499999999999994E-2</c:v>
                </c:pt>
                <c:pt idx="33870">
                  <c:v>-0.103906</c:v>
                </c:pt>
                <c:pt idx="33871">
                  <c:v>-0.10781200000000001</c:v>
                </c:pt>
                <c:pt idx="33872">
                  <c:v>-9.2187500000000006E-2</c:v>
                </c:pt>
                <c:pt idx="33873">
                  <c:v>-8.0468700000000004E-2</c:v>
                </c:pt>
                <c:pt idx="33874">
                  <c:v>-8.4375000000000006E-2</c:v>
                </c:pt>
                <c:pt idx="33875">
                  <c:v>-9.5312499999999994E-2</c:v>
                </c:pt>
                <c:pt idx="33876">
                  <c:v>-9.6093700000000004E-2</c:v>
                </c:pt>
                <c:pt idx="33877">
                  <c:v>-5.6250000000000001E-2</c:v>
                </c:pt>
                <c:pt idx="33878">
                  <c:v>-6.25E-2</c:v>
                </c:pt>
                <c:pt idx="33879">
                  <c:v>-7.7343800000000004E-2</c:v>
                </c:pt>
                <c:pt idx="33880">
                  <c:v>-5.6250000000000001E-2</c:v>
                </c:pt>
                <c:pt idx="33881">
                  <c:v>-8.0468700000000004E-2</c:v>
                </c:pt>
                <c:pt idx="33882">
                  <c:v>-6.5625000000000003E-2</c:v>
                </c:pt>
                <c:pt idx="33883">
                  <c:v>-6.7187499999999997E-2</c:v>
                </c:pt>
                <c:pt idx="33884">
                  <c:v>-5.8593800000000001E-2</c:v>
                </c:pt>
                <c:pt idx="33885">
                  <c:v>-7.7343800000000004E-2</c:v>
                </c:pt>
                <c:pt idx="33886">
                  <c:v>-7.8125E-2</c:v>
                </c:pt>
                <c:pt idx="33887">
                  <c:v>-7.8125E-2</c:v>
                </c:pt>
                <c:pt idx="33888">
                  <c:v>-7.1093799999999999E-2</c:v>
                </c:pt>
                <c:pt idx="33889">
                  <c:v>-6.8750000000000006E-2</c:v>
                </c:pt>
                <c:pt idx="33890">
                  <c:v>-6.25E-2</c:v>
                </c:pt>
                <c:pt idx="33891">
                  <c:v>-5.2343800000000003E-2</c:v>
                </c:pt>
                <c:pt idx="33892">
                  <c:v>-2.6562499999999999E-2</c:v>
                </c:pt>
                <c:pt idx="33893">
                  <c:v>-7.3437500000000003E-2</c:v>
                </c:pt>
                <c:pt idx="33894">
                  <c:v>-7.3437500000000003E-2</c:v>
                </c:pt>
                <c:pt idx="33895">
                  <c:v>-9.2968800000000004E-2</c:v>
                </c:pt>
                <c:pt idx="33896">
                  <c:v>-0.117969</c:v>
                </c:pt>
                <c:pt idx="33897">
                  <c:v>-7.4999999999999997E-2</c:v>
                </c:pt>
                <c:pt idx="33898">
                  <c:v>-7.4218800000000001E-2</c:v>
                </c:pt>
                <c:pt idx="33899">
                  <c:v>-3.9843799999999999E-2</c:v>
                </c:pt>
                <c:pt idx="33900">
                  <c:v>-2.5000000000000001E-2</c:v>
                </c:pt>
                <c:pt idx="33901">
                  <c:v>-0.117188</c:v>
                </c:pt>
                <c:pt idx="33902">
                  <c:v>-9.375E-2</c:v>
                </c:pt>
                <c:pt idx="33903">
                  <c:v>-5.5468799999999999E-2</c:v>
                </c:pt>
                <c:pt idx="33904">
                  <c:v>-0.107031</c:v>
                </c:pt>
                <c:pt idx="33905">
                  <c:v>-0.104688</c:v>
                </c:pt>
                <c:pt idx="33906">
                  <c:v>-9.2187500000000006E-2</c:v>
                </c:pt>
                <c:pt idx="33907">
                  <c:v>-5.2343800000000003E-2</c:v>
                </c:pt>
                <c:pt idx="33908">
                  <c:v>1.3281299999999999E-2</c:v>
                </c:pt>
                <c:pt idx="33909">
                  <c:v>-0.111719</c:v>
                </c:pt>
                <c:pt idx="33910">
                  <c:v>-0.121875</c:v>
                </c:pt>
                <c:pt idx="33911">
                  <c:v>-8.0468700000000004E-2</c:v>
                </c:pt>
                <c:pt idx="33912">
                  <c:v>-6.4843700000000004E-2</c:v>
                </c:pt>
                <c:pt idx="33913">
                  <c:v>-0.12734400000000001</c:v>
                </c:pt>
                <c:pt idx="33914">
                  <c:v>-0.13203100000000001</c:v>
                </c:pt>
                <c:pt idx="33915">
                  <c:v>-6.7187499999999997E-2</c:v>
                </c:pt>
                <c:pt idx="33916">
                  <c:v>0.05</c:v>
                </c:pt>
                <c:pt idx="33917">
                  <c:v>-4.9218699999999997E-2</c:v>
                </c:pt>
                <c:pt idx="33918">
                  <c:v>-7.3437500000000003E-2</c:v>
                </c:pt>
                <c:pt idx="33919">
                  <c:v>-0.111719</c:v>
                </c:pt>
                <c:pt idx="33920">
                  <c:v>-0.11562500000000001</c:v>
                </c:pt>
                <c:pt idx="33921">
                  <c:v>-4.1406199999999997E-2</c:v>
                </c:pt>
                <c:pt idx="33922">
                  <c:v>-6.5625000000000003E-2</c:v>
                </c:pt>
                <c:pt idx="33923">
                  <c:v>-0.114063</c:v>
                </c:pt>
                <c:pt idx="33924">
                  <c:v>-8.2812499999999997E-2</c:v>
                </c:pt>
                <c:pt idx="33925">
                  <c:v>-8.2812499999999997E-2</c:v>
                </c:pt>
                <c:pt idx="33926">
                  <c:v>-1.4843800000000001E-2</c:v>
                </c:pt>
                <c:pt idx="33927">
                  <c:v>1.8749999999999999E-2</c:v>
                </c:pt>
                <c:pt idx="33928">
                  <c:v>-2.1874999999999999E-2</c:v>
                </c:pt>
                <c:pt idx="33929">
                  <c:v>-3.5937499999999997E-2</c:v>
                </c:pt>
                <c:pt idx="33930">
                  <c:v>-0.101562</c:v>
                </c:pt>
                <c:pt idx="33931">
                  <c:v>-0.13828099999999999</c:v>
                </c:pt>
                <c:pt idx="33932">
                  <c:v>-0.146094</c:v>
                </c:pt>
                <c:pt idx="33933">
                  <c:v>-7.1093799999999999E-2</c:v>
                </c:pt>
                <c:pt idx="33934">
                  <c:v>-6.8750000000000006E-2</c:v>
                </c:pt>
                <c:pt idx="33935">
                  <c:v>-5.0781199999999999E-2</c:v>
                </c:pt>
                <c:pt idx="33936">
                  <c:v>-9.375E-2</c:v>
                </c:pt>
                <c:pt idx="33937">
                  <c:v>-0.13281200000000001</c:v>
                </c:pt>
                <c:pt idx="33938">
                  <c:v>-0.166406</c:v>
                </c:pt>
                <c:pt idx="33939">
                  <c:v>-0.11093799999999999</c:v>
                </c:pt>
                <c:pt idx="33940">
                  <c:v>-6.7968799999999996E-2</c:v>
                </c:pt>
                <c:pt idx="33941">
                  <c:v>-0.1</c:v>
                </c:pt>
                <c:pt idx="33942">
                  <c:v>-0.117969</c:v>
                </c:pt>
                <c:pt idx="33943">
                  <c:v>-0.10625</c:v>
                </c:pt>
                <c:pt idx="33944">
                  <c:v>-9.1406299999999996E-2</c:v>
                </c:pt>
                <c:pt idx="33945">
                  <c:v>-4.9218699999999997E-2</c:v>
                </c:pt>
                <c:pt idx="33946">
                  <c:v>-5.2343800000000003E-2</c:v>
                </c:pt>
                <c:pt idx="33947">
                  <c:v>-0.10781200000000001</c:v>
                </c:pt>
                <c:pt idx="33948">
                  <c:v>-7.7343800000000004E-2</c:v>
                </c:pt>
                <c:pt idx="33949">
                  <c:v>-8.2812499999999997E-2</c:v>
                </c:pt>
                <c:pt idx="33950">
                  <c:v>-8.5156300000000004E-2</c:v>
                </c:pt>
                <c:pt idx="33951">
                  <c:v>-0.100781</c:v>
                </c:pt>
                <c:pt idx="33952">
                  <c:v>-9.6875000000000003E-2</c:v>
                </c:pt>
                <c:pt idx="33953">
                  <c:v>-6.0156300000000003E-2</c:v>
                </c:pt>
                <c:pt idx="33954">
                  <c:v>-7.9687499999999994E-2</c:v>
                </c:pt>
                <c:pt idx="33955">
                  <c:v>-0.10781200000000001</c:v>
                </c:pt>
                <c:pt idx="33956">
                  <c:v>-5.8593800000000001E-2</c:v>
                </c:pt>
                <c:pt idx="33957">
                  <c:v>-8.2031199999999999E-2</c:v>
                </c:pt>
                <c:pt idx="33958">
                  <c:v>-0.110156</c:v>
                </c:pt>
                <c:pt idx="33959">
                  <c:v>-7.4999999999999997E-2</c:v>
                </c:pt>
                <c:pt idx="33960">
                  <c:v>-9.2968800000000004E-2</c:v>
                </c:pt>
                <c:pt idx="33961">
                  <c:v>-9.1406299999999996E-2</c:v>
                </c:pt>
                <c:pt idx="33962">
                  <c:v>-9.375E-2</c:v>
                </c:pt>
                <c:pt idx="33963">
                  <c:v>-9.7656199999999999E-2</c:v>
                </c:pt>
                <c:pt idx="33964">
                  <c:v>-0.05</c:v>
                </c:pt>
                <c:pt idx="33965">
                  <c:v>-9.2187500000000006E-2</c:v>
                </c:pt>
                <c:pt idx="33966">
                  <c:v>-0.1</c:v>
                </c:pt>
                <c:pt idx="33967">
                  <c:v>-4.1406199999999997E-2</c:v>
                </c:pt>
                <c:pt idx="33968">
                  <c:v>-5.6250000000000001E-2</c:v>
                </c:pt>
                <c:pt idx="33969">
                  <c:v>-7.9687499999999994E-2</c:v>
                </c:pt>
                <c:pt idx="33970">
                  <c:v>-0.119531</c:v>
                </c:pt>
                <c:pt idx="33971">
                  <c:v>-0.12656300000000001</c:v>
                </c:pt>
                <c:pt idx="33972">
                  <c:v>-3.125E-2</c:v>
                </c:pt>
                <c:pt idx="33973">
                  <c:v>-9.2968800000000004E-2</c:v>
                </c:pt>
                <c:pt idx="33974">
                  <c:v>-0.130469</c:v>
                </c:pt>
                <c:pt idx="33975">
                  <c:v>-3.5937499999999997E-2</c:v>
                </c:pt>
                <c:pt idx="33976">
                  <c:v>-2.9687499999999999E-2</c:v>
                </c:pt>
                <c:pt idx="33977">
                  <c:v>-7.5781299999999996E-2</c:v>
                </c:pt>
                <c:pt idx="33978">
                  <c:v>-0.05</c:v>
                </c:pt>
                <c:pt idx="33979">
                  <c:v>-0.1125</c:v>
                </c:pt>
                <c:pt idx="33980">
                  <c:v>-0.100781</c:v>
                </c:pt>
                <c:pt idx="33981">
                  <c:v>-9.5312499999999994E-2</c:v>
                </c:pt>
                <c:pt idx="33982">
                  <c:v>-3.6718800000000003E-2</c:v>
                </c:pt>
                <c:pt idx="33983">
                  <c:v>-6.7187499999999997E-2</c:v>
                </c:pt>
                <c:pt idx="33984">
                  <c:v>-0.15781300000000001</c:v>
                </c:pt>
                <c:pt idx="33985">
                  <c:v>-0.117969</c:v>
                </c:pt>
                <c:pt idx="33986">
                  <c:v>3.7499999999999999E-2</c:v>
                </c:pt>
                <c:pt idx="33987">
                  <c:v>-7.5781299999999996E-2</c:v>
                </c:pt>
                <c:pt idx="33988">
                  <c:v>-5.3124999999999999E-2</c:v>
                </c:pt>
                <c:pt idx="33989">
                  <c:v>-8.5937500000000007E-3</c:v>
                </c:pt>
                <c:pt idx="33990">
                  <c:v>-8.2031199999999999E-2</c:v>
                </c:pt>
                <c:pt idx="33991">
                  <c:v>-0.157031</c:v>
                </c:pt>
                <c:pt idx="33992">
                  <c:v>-0.16406200000000001</c:v>
                </c:pt>
                <c:pt idx="33993">
                  <c:v>-0.104688</c:v>
                </c:pt>
                <c:pt idx="33994">
                  <c:v>8.5156200000000001E-2</c:v>
                </c:pt>
                <c:pt idx="33995">
                  <c:v>-9.2968800000000004E-2</c:v>
                </c:pt>
                <c:pt idx="33996">
                  <c:v>-0.207813</c:v>
                </c:pt>
                <c:pt idx="33997">
                  <c:v>-0.122656</c:v>
                </c:pt>
                <c:pt idx="33998">
                  <c:v>-7.9687499999999994E-2</c:v>
                </c:pt>
                <c:pt idx="33999">
                  <c:v>-3.8281299999999997E-2</c:v>
                </c:pt>
                <c:pt idx="34000">
                  <c:v>-9.6875000000000003E-2</c:v>
                </c:pt>
                <c:pt idx="34001">
                  <c:v>-9.2187500000000006E-2</c:v>
                </c:pt>
                <c:pt idx="34002">
                  <c:v>-5.7812500000000003E-2</c:v>
                </c:pt>
                <c:pt idx="34003">
                  <c:v>-0.1125</c:v>
                </c:pt>
                <c:pt idx="34004">
                  <c:v>-6.6406199999999999E-2</c:v>
                </c:pt>
                <c:pt idx="34005">
                  <c:v>-8.2812499999999997E-2</c:v>
                </c:pt>
                <c:pt idx="34006">
                  <c:v>-9.2187500000000006E-2</c:v>
                </c:pt>
                <c:pt idx="34007">
                  <c:v>-4.0625000000000001E-2</c:v>
                </c:pt>
                <c:pt idx="34008">
                  <c:v>-0.140625</c:v>
                </c:pt>
                <c:pt idx="34009">
                  <c:v>-0.13906199999999999</c:v>
                </c:pt>
                <c:pt idx="34010">
                  <c:v>-0.108594</c:v>
                </c:pt>
                <c:pt idx="34011">
                  <c:v>-5.9374999999999997E-2</c:v>
                </c:pt>
                <c:pt idx="34012">
                  <c:v>-2.6562499999999999E-2</c:v>
                </c:pt>
                <c:pt idx="34013">
                  <c:v>-0.11874999999999999</c:v>
                </c:pt>
                <c:pt idx="34014">
                  <c:v>-0.139844</c:v>
                </c:pt>
                <c:pt idx="34015">
                  <c:v>-3.125E-2</c:v>
                </c:pt>
                <c:pt idx="34016">
                  <c:v>-0.141406</c:v>
                </c:pt>
                <c:pt idx="34017">
                  <c:v>-0.15234400000000001</c:v>
                </c:pt>
                <c:pt idx="34018">
                  <c:v>-8.9843800000000001E-2</c:v>
                </c:pt>
                <c:pt idx="34019">
                  <c:v>-4.4531300000000003E-2</c:v>
                </c:pt>
                <c:pt idx="34020">
                  <c:v>-5.0781199999999999E-2</c:v>
                </c:pt>
                <c:pt idx="34021">
                  <c:v>-0.13671900000000001</c:v>
                </c:pt>
                <c:pt idx="34022">
                  <c:v>-0.141406</c:v>
                </c:pt>
                <c:pt idx="34023">
                  <c:v>-4.5312499999999999E-2</c:v>
                </c:pt>
                <c:pt idx="34024">
                  <c:v>-0.11874999999999999</c:v>
                </c:pt>
                <c:pt idx="34025">
                  <c:v>-0.13750000000000001</c:v>
                </c:pt>
                <c:pt idx="34026">
                  <c:v>-6.7187499999999997E-2</c:v>
                </c:pt>
                <c:pt idx="34027">
                  <c:v>-2.8125000000000001E-2</c:v>
                </c:pt>
                <c:pt idx="34028">
                  <c:v>-6.25E-2</c:v>
                </c:pt>
                <c:pt idx="34029">
                  <c:v>-0.125</c:v>
                </c:pt>
                <c:pt idx="34030">
                  <c:v>-0.139844</c:v>
                </c:pt>
                <c:pt idx="34031">
                  <c:v>-6.5625000000000003E-2</c:v>
                </c:pt>
                <c:pt idx="34032">
                  <c:v>-0.11093799999999999</c:v>
                </c:pt>
                <c:pt idx="34033">
                  <c:v>-0.15</c:v>
                </c:pt>
                <c:pt idx="34034">
                  <c:v>-0.103906</c:v>
                </c:pt>
                <c:pt idx="34035">
                  <c:v>-5.5468799999999999E-2</c:v>
                </c:pt>
                <c:pt idx="34036">
                  <c:v>-5.1562499999999997E-2</c:v>
                </c:pt>
                <c:pt idx="34037">
                  <c:v>-8.2812499999999997E-2</c:v>
                </c:pt>
                <c:pt idx="34038">
                  <c:v>-0.16484399999999999</c:v>
                </c:pt>
                <c:pt idx="34039">
                  <c:v>-0.119531</c:v>
                </c:pt>
                <c:pt idx="34040">
                  <c:v>-0.101562</c:v>
                </c:pt>
                <c:pt idx="34041">
                  <c:v>-8.2031199999999999E-2</c:v>
                </c:pt>
                <c:pt idx="34042">
                  <c:v>-0.107031</c:v>
                </c:pt>
                <c:pt idx="34043">
                  <c:v>-7.3437500000000003E-2</c:v>
                </c:pt>
                <c:pt idx="34044">
                  <c:v>-6.25E-2</c:v>
                </c:pt>
                <c:pt idx="34045">
                  <c:v>-5.3906299999999997E-2</c:v>
                </c:pt>
                <c:pt idx="34046">
                  <c:v>-8.2031199999999999E-2</c:v>
                </c:pt>
                <c:pt idx="34047">
                  <c:v>-0.05</c:v>
                </c:pt>
                <c:pt idx="34048">
                  <c:v>-0.14843799999999999</c:v>
                </c:pt>
                <c:pt idx="34049">
                  <c:v>-0.16562499999999999</c:v>
                </c:pt>
                <c:pt idx="34050">
                  <c:v>-3.8281299999999997E-2</c:v>
                </c:pt>
                <c:pt idx="34051">
                  <c:v>-1.7968700000000001E-2</c:v>
                </c:pt>
                <c:pt idx="34052">
                  <c:v>-8.3593799999999996E-2</c:v>
                </c:pt>
                <c:pt idx="34053">
                  <c:v>-0.15781300000000001</c:v>
                </c:pt>
                <c:pt idx="34054">
                  <c:v>-0.100781</c:v>
                </c:pt>
                <c:pt idx="34055">
                  <c:v>-2.34375E-2</c:v>
                </c:pt>
                <c:pt idx="34056">
                  <c:v>-7.8125E-3</c:v>
                </c:pt>
                <c:pt idx="34057">
                  <c:v>-7.1093799999999999E-2</c:v>
                </c:pt>
                <c:pt idx="34058">
                  <c:v>-6.7187499999999997E-2</c:v>
                </c:pt>
                <c:pt idx="34059">
                  <c:v>-0.122656</c:v>
                </c:pt>
                <c:pt idx="34060">
                  <c:v>-0.12343700000000001</c:v>
                </c:pt>
                <c:pt idx="34061">
                  <c:v>-6.0156300000000003E-2</c:v>
                </c:pt>
                <c:pt idx="34062">
                  <c:v>7.6562500000000006E-2</c:v>
                </c:pt>
                <c:pt idx="34063">
                  <c:v>-0.13203100000000001</c:v>
                </c:pt>
                <c:pt idx="34064">
                  <c:v>-0.135938</c:v>
                </c:pt>
                <c:pt idx="34065">
                  <c:v>-6.3281299999999999E-2</c:v>
                </c:pt>
                <c:pt idx="34066">
                  <c:v>-0.12656300000000001</c:v>
                </c:pt>
                <c:pt idx="34067">
                  <c:v>-8.9062500000000003E-2</c:v>
                </c:pt>
                <c:pt idx="34068">
                  <c:v>-8.2031199999999999E-2</c:v>
                </c:pt>
                <c:pt idx="34069">
                  <c:v>-6.7968799999999996E-2</c:v>
                </c:pt>
                <c:pt idx="34070">
                  <c:v>-3.125E-2</c:v>
                </c:pt>
                <c:pt idx="34071">
                  <c:v>-0.13828099999999999</c:v>
                </c:pt>
                <c:pt idx="34072">
                  <c:v>-0.13203100000000001</c:v>
                </c:pt>
                <c:pt idx="34073">
                  <c:v>-8.8281200000000004E-2</c:v>
                </c:pt>
                <c:pt idx="34074">
                  <c:v>-0.107031</c:v>
                </c:pt>
                <c:pt idx="34075">
                  <c:v>-8.9062500000000003E-2</c:v>
                </c:pt>
                <c:pt idx="34076">
                  <c:v>-0.10625</c:v>
                </c:pt>
                <c:pt idx="34077">
                  <c:v>-0.11328100000000001</c:v>
                </c:pt>
                <c:pt idx="34078">
                  <c:v>-7.7343800000000004E-2</c:v>
                </c:pt>
                <c:pt idx="34079">
                  <c:v>-5.2343800000000003E-2</c:v>
                </c:pt>
                <c:pt idx="34080">
                  <c:v>-9.8437499999999997E-2</c:v>
                </c:pt>
                <c:pt idx="34081">
                  <c:v>-0.14921899999999999</c:v>
                </c:pt>
                <c:pt idx="34082">
                  <c:v>-0.139844</c:v>
                </c:pt>
                <c:pt idx="34083">
                  <c:v>-6.6406199999999999E-2</c:v>
                </c:pt>
                <c:pt idx="34084">
                  <c:v>-0.10625</c:v>
                </c:pt>
                <c:pt idx="34085">
                  <c:v>-0.12343700000000001</c:v>
                </c:pt>
                <c:pt idx="34086">
                  <c:v>-8.6718799999999999E-2</c:v>
                </c:pt>
                <c:pt idx="34087">
                  <c:v>-3.3593699999999997E-2</c:v>
                </c:pt>
                <c:pt idx="34088">
                  <c:v>-9.5312499999999994E-2</c:v>
                </c:pt>
                <c:pt idx="34089">
                  <c:v>-0.12734400000000001</c:v>
                </c:pt>
                <c:pt idx="34090">
                  <c:v>-0.100781</c:v>
                </c:pt>
                <c:pt idx="34091">
                  <c:v>-5.7812500000000003E-2</c:v>
                </c:pt>
                <c:pt idx="34092">
                  <c:v>-7.8125E-2</c:v>
                </c:pt>
                <c:pt idx="34093">
                  <c:v>-0.1</c:v>
                </c:pt>
                <c:pt idx="34094">
                  <c:v>-5.5468799999999999E-2</c:v>
                </c:pt>
                <c:pt idx="34095">
                  <c:v>-3.5156199999999999E-2</c:v>
                </c:pt>
                <c:pt idx="34096">
                  <c:v>-6.4843700000000004E-2</c:v>
                </c:pt>
                <c:pt idx="34097">
                  <c:v>-0.14218800000000001</c:v>
                </c:pt>
                <c:pt idx="34098">
                  <c:v>-9.5312499999999994E-2</c:v>
                </c:pt>
                <c:pt idx="34099">
                  <c:v>-5.8593800000000001E-2</c:v>
                </c:pt>
                <c:pt idx="34100">
                  <c:v>-9.4531299999999999E-2</c:v>
                </c:pt>
                <c:pt idx="34101">
                  <c:v>-0.104688</c:v>
                </c:pt>
                <c:pt idx="34102">
                  <c:v>-6.7187499999999997E-2</c:v>
                </c:pt>
                <c:pt idx="34103">
                  <c:v>-5.7031199999999997E-2</c:v>
                </c:pt>
                <c:pt idx="34104">
                  <c:v>-0.11328100000000001</c:v>
                </c:pt>
                <c:pt idx="34105">
                  <c:v>-0.11874999999999999</c:v>
                </c:pt>
                <c:pt idx="34106">
                  <c:v>-8.5156300000000004E-2</c:v>
                </c:pt>
                <c:pt idx="34107">
                  <c:v>-9.5312499999999994E-2</c:v>
                </c:pt>
                <c:pt idx="34108">
                  <c:v>-0.1</c:v>
                </c:pt>
                <c:pt idx="34109">
                  <c:v>-9.0624999999999997E-2</c:v>
                </c:pt>
                <c:pt idx="34110">
                  <c:v>-5.5468799999999999E-2</c:v>
                </c:pt>
                <c:pt idx="34111">
                  <c:v>-7.7343800000000004E-2</c:v>
                </c:pt>
                <c:pt idx="34112">
                  <c:v>-0.125781</c:v>
                </c:pt>
                <c:pt idx="34113">
                  <c:v>-0.122656</c:v>
                </c:pt>
                <c:pt idx="34114">
                  <c:v>-9.7656199999999999E-2</c:v>
                </c:pt>
                <c:pt idx="34115">
                  <c:v>-9.4531299999999999E-2</c:v>
                </c:pt>
                <c:pt idx="34116">
                  <c:v>-0.10312499999999999</c:v>
                </c:pt>
                <c:pt idx="34117">
                  <c:v>-8.9062500000000003E-2</c:v>
                </c:pt>
                <c:pt idx="34118">
                  <c:v>-5.7031199999999997E-2</c:v>
                </c:pt>
                <c:pt idx="34119">
                  <c:v>-4.8437500000000001E-2</c:v>
                </c:pt>
                <c:pt idx="34120">
                  <c:v>-0.125781</c:v>
                </c:pt>
                <c:pt idx="34121">
                  <c:v>-7.8125E-2</c:v>
                </c:pt>
                <c:pt idx="34122">
                  <c:v>-7.2656200000000004E-2</c:v>
                </c:pt>
                <c:pt idx="34123">
                  <c:v>-6.9531300000000004E-2</c:v>
                </c:pt>
                <c:pt idx="34124">
                  <c:v>-8.2812499999999997E-2</c:v>
                </c:pt>
                <c:pt idx="34125">
                  <c:v>-7.3437500000000003E-2</c:v>
                </c:pt>
                <c:pt idx="34126">
                  <c:v>-4.8437500000000001E-2</c:v>
                </c:pt>
                <c:pt idx="34127">
                  <c:v>-3.3593699999999997E-2</c:v>
                </c:pt>
                <c:pt idx="34128">
                  <c:v>-0.119531</c:v>
                </c:pt>
                <c:pt idx="34129">
                  <c:v>-7.6562500000000006E-2</c:v>
                </c:pt>
                <c:pt idx="34130">
                  <c:v>-5.6250000000000001E-2</c:v>
                </c:pt>
                <c:pt idx="34131">
                  <c:v>-0.12656300000000001</c:v>
                </c:pt>
                <c:pt idx="34132">
                  <c:v>-0.114063</c:v>
                </c:pt>
                <c:pt idx="34133">
                  <c:v>-6.7187499999999997E-2</c:v>
                </c:pt>
                <c:pt idx="34134">
                  <c:v>-4.1406199999999997E-2</c:v>
                </c:pt>
                <c:pt idx="34135">
                  <c:v>7.8125000000000004E-4</c:v>
                </c:pt>
                <c:pt idx="34136">
                  <c:v>-9.7656199999999999E-2</c:v>
                </c:pt>
                <c:pt idx="34137">
                  <c:v>-4.3749999999999997E-2</c:v>
                </c:pt>
                <c:pt idx="34138">
                  <c:v>-1.7968700000000001E-2</c:v>
                </c:pt>
                <c:pt idx="34139">
                  <c:v>-0.125781</c:v>
                </c:pt>
                <c:pt idx="34140">
                  <c:v>-0.10781200000000001</c:v>
                </c:pt>
                <c:pt idx="34141">
                  <c:v>-6.7187499999999997E-2</c:v>
                </c:pt>
                <c:pt idx="34142">
                  <c:v>-2.1093799999999999E-2</c:v>
                </c:pt>
                <c:pt idx="34143">
                  <c:v>-7.8125E-3</c:v>
                </c:pt>
                <c:pt idx="34144">
                  <c:v>-8.3593799999999996E-2</c:v>
                </c:pt>
                <c:pt idx="34145">
                  <c:v>-5.2343800000000003E-2</c:v>
                </c:pt>
                <c:pt idx="34146">
                  <c:v>-2.8125000000000001E-2</c:v>
                </c:pt>
                <c:pt idx="34147">
                  <c:v>-0.124219</c:v>
                </c:pt>
                <c:pt idx="34148">
                  <c:v>-0.12890599999999999</c:v>
                </c:pt>
                <c:pt idx="34149">
                  <c:v>-8.2031199999999999E-2</c:v>
                </c:pt>
                <c:pt idx="34150">
                  <c:v>-4.9218699999999997E-2</c:v>
                </c:pt>
                <c:pt idx="34151">
                  <c:v>1.8749999999999999E-2</c:v>
                </c:pt>
                <c:pt idx="34152">
                  <c:v>-0.114844</c:v>
                </c:pt>
                <c:pt idx="34153">
                  <c:v>-0.135938</c:v>
                </c:pt>
                <c:pt idx="34154">
                  <c:v>-9.2187500000000006E-2</c:v>
                </c:pt>
                <c:pt idx="34155">
                  <c:v>-0.11093799999999999</c:v>
                </c:pt>
                <c:pt idx="34156">
                  <c:v>-0.102344</c:v>
                </c:pt>
                <c:pt idx="34157">
                  <c:v>-9.1406299999999996E-2</c:v>
                </c:pt>
                <c:pt idx="34158">
                  <c:v>-8.2031199999999999E-2</c:v>
                </c:pt>
                <c:pt idx="34159">
                  <c:v>-2.3437499999999999E-3</c:v>
                </c:pt>
                <c:pt idx="34160">
                  <c:v>-8.9062500000000003E-2</c:v>
                </c:pt>
                <c:pt idx="34161">
                  <c:v>-0.120313</c:v>
                </c:pt>
                <c:pt idx="34162">
                  <c:v>-0.111719</c:v>
                </c:pt>
                <c:pt idx="34163">
                  <c:v>-8.2812499999999997E-2</c:v>
                </c:pt>
                <c:pt idx="34164">
                  <c:v>-2.4218799999999999E-2</c:v>
                </c:pt>
                <c:pt idx="34165">
                  <c:v>-0.10781200000000001</c:v>
                </c:pt>
                <c:pt idx="34166">
                  <c:v>-0.110156</c:v>
                </c:pt>
                <c:pt idx="34167">
                  <c:v>-3.7499999999999999E-2</c:v>
                </c:pt>
                <c:pt idx="34168">
                  <c:v>-6.7968799999999996E-2</c:v>
                </c:pt>
                <c:pt idx="34169">
                  <c:v>-3.8281299999999997E-2</c:v>
                </c:pt>
                <c:pt idx="34170">
                  <c:v>-6.25E-2</c:v>
                </c:pt>
                <c:pt idx="34171">
                  <c:v>-0.16250000000000001</c:v>
                </c:pt>
                <c:pt idx="34172">
                  <c:v>-0.117969</c:v>
                </c:pt>
                <c:pt idx="34173">
                  <c:v>-6.0937499999999999E-2</c:v>
                </c:pt>
                <c:pt idx="34174">
                  <c:v>-7.1874999999999994E-2</c:v>
                </c:pt>
                <c:pt idx="34175">
                  <c:v>-0.13203100000000001</c:v>
                </c:pt>
                <c:pt idx="34176">
                  <c:v>-0.13750000000000001</c:v>
                </c:pt>
                <c:pt idx="34177">
                  <c:v>-5.2343800000000003E-2</c:v>
                </c:pt>
                <c:pt idx="34178">
                  <c:v>-3.1250000000000002E-3</c:v>
                </c:pt>
                <c:pt idx="34179">
                  <c:v>-8.0468700000000004E-2</c:v>
                </c:pt>
                <c:pt idx="34180">
                  <c:v>-4.5312499999999999E-2</c:v>
                </c:pt>
                <c:pt idx="34181">
                  <c:v>-1.9531199999999999E-2</c:v>
                </c:pt>
                <c:pt idx="34182">
                  <c:v>-0.104688</c:v>
                </c:pt>
                <c:pt idx="34183">
                  <c:v>-0.161719</c:v>
                </c:pt>
                <c:pt idx="34184">
                  <c:v>-0.125</c:v>
                </c:pt>
                <c:pt idx="34185">
                  <c:v>-7.6562500000000006E-2</c:v>
                </c:pt>
                <c:pt idx="34186">
                  <c:v>-0.05</c:v>
                </c:pt>
                <c:pt idx="34187">
                  <c:v>-8.7499999999999994E-2</c:v>
                </c:pt>
                <c:pt idx="34188">
                  <c:v>-0.13437499999999999</c:v>
                </c:pt>
                <c:pt idx="34189">
                  <c:v>-5.8593800000000001E-2</c:v>
                </c:pt>
                <c:pt idx="34190">
                  <c:v>-4.5312499999999999E-2</c:v>
                </c:pt>
                <c:pt idx="34191">
                  <c:v>-0.117188</c:v>
                </c:pt>
                <c:pt idx="34192">
                  <c:v>-0.16328100000000001</c:v>
                </c:pt>
                <c:pt idx="34193">
                  <c:v>-0.117188</c:v>
                </c:pt>
                <c:pt idx="34194">
                  <c:v>-0.103906</c:v>
                </c:pt>
                <c:pt idx="34195">
                  <c:v>-0.10781200000000001</c:v>
                </c:pt>
                <c:pt idx="34196">
                  <c:v>-8.0468700000000004E-2</c:v>
                </c:pt>
                <c:pt idx="34197">
                  <c:v>-7.1093799999999999E-2</c:v>
                </c:pt>
                <c:pt idx="34198">
                  <c:v>-8.6718799999999999E-2</c:v>
                </c:pt>
                <c:pt idx="34199">
                  <c:v>-0.1</c:v>
                </c:pt>
                <c:pt idx="34200">
                  <c:v>-0.10546899999999999</c:v>
                </c:pt>
                <c:pt idx="34201">
                  <c:v>-7.7343800000000004E-2</c:v>
                </c:pt>
                <c:pt idx="34202">
                  <c:v>-7.4218800000000001E-2</c:v>
                </c:pt>
                <c:pt idx="34203">
                  <c:v>-9.4531299999999999E-2</c:v>
                </c:pt>
                <c:pt idx="34204">
                  <c:v>-0.129688</c:v>
                </c:pt>
                <c:pt idx="34205">
                  <c:v>-0.104688</c:v>
                </c:pt>
                <c:pt idx="34206">
                  <c:v>-8.0468700000000004E-2</c:v>
                </c:pt>
                <c:pt idx="34207">
                  <c:v>-6.3281299999999999E-2</c:v>
                </c:pt>
                <c:pt idx="34208">
                  <c:v>-5.0781199999999999E-2</c:v>
                </c:pt>
                <c:pt idx="34209">
                  <c:v>-9.2968800000000004E-2</c:v>
                </c:pt>
                <c:pt idx="34210">
                  <c:v>-7.8125E-2</c:v>
                </c:pt>
                <c:pt idx="34211">
                  <c:v>-5.46875E-2</c:v>
                </c:pt>
                <c:pt idx="34212">
                  <c:v>-0.117969</c:v>
                </c:pt>
                <c:pt idx="34213">
                  <c:v>-8.9843800000000001E-2</c:v>
                </c:pt>
                <c:pt idx="34214">
                  <c:v>-6.9531300000000004E-2</c:v>
                </c:pt>
                <c:pt idx="34215">
                  <c:v>-2.1874999999999999E-2</c:v>
                </c:pt>
                <c:pt idx="34216">
                  <c:v>-5.5468799999999999E-2</c:v>
                </c:pt>
                <c:pt idx="34217">
                  <c:v>-0.104688</c:v>
                </c:pt>
                <c:pt idx="34218">
                  <c:v>-6.6406199999999999E-2</c:v>
                </c:pt>
                <c:pt idx="34219">
                  <c:v>-7.4999999999999997E-2</c:v>
                </c:pt>
                <c:pt idx="34220">
                  <c:v>-0.108594</c:v>
                </c:pt>
                <c:pt idx="34221">
                  <c:v>-8.2812499999999997E-2</c:v>
                </c:pt>
                <c:pt idx="34222">
                  <c:v>-4.2968800000000001E-2</c:v>
                </c:pt>
                <c:pt idx="34223">
                  <c:v>-4.1406199999999997E-2</c:v>
                </c:pt>
                <c:pt idx="34224">
                  <c:v>-7.3437500000000003E-2</c:v>
                </c:pt>
                <c:pt idx="34225">
                  <c:v>-7.8125E-2</c:v>
                </c:pt>
                <c:pt idx="34226">
                  <c:v>-6.25E-2</c:v>
                </c:pt>
                <c:pt idx="34227">
                  <c:v>-9.5312499999999994E-2</c:v>
                </c:pt>
                <c:pt idx="34228">
                  <c:v>-0.10546899999999999</c:v>
                </c:pt>
                <c:pt idx="34229">
                  <c:v>-6.7968799999999996E-2</c:v>
                </c:pt>
                <c:pt idx="34230">
                  <c:v>-5.2343800000000003E-2</c:v>
                </c:pt>
                <c:pt idx="34231">
                  <c:v>-7.5781299999999996E-2</c:v>
                </c:pt>
                <c:pt idx="34232">
                  <c:v>-8.9062500000000003E-2</c:v>
                </c:pt>
                <c:pt idx="34233">
                  <c:v>-8.0468700000000004E-2</c:v>
                </c:pt>
                <c:pt idx="34234">
                  <c:v>-2.2656300000000001E-2</c:v>
                </c:pt>
                <c:pt idx="34235">
                  <c:v>-8.7499999999999994E-2</c:v>
                </c:pt>
                <c:pt idx="34236">
                  <c:v>-9.0624999999999997E-2</c:v>
                </c:pt>
                <c:pt idx="34237">
                  <c:v>-6.9531300000000004E-2</c:v>
                </c:pt>
                <c:pt idx="34238">
                  <c:v>-4.2187500000000003E-2</c:v>
                </c:pt>
                <c:pt idx="34239">
                  <c:v>-6.7187499999999997E-2</c:v>
                </c:pt>
                <c:pt idx="34240">
                  <c:v>-0.107031</c:v>
                </c:pt>
                <c:pt idx="34241">
                  <c:v>-0.101562</c:v>
                </c:pt>
                <c:pt idx="34242">
                  <c:v>3.1250000000000002E-3</c:v>
                </c:pt>
                <c:pt idx="34243">
                  <c:v>-0.100781</c:v>
                </c:pt>
                <c:pt idx="34244">
                  <c:v>-0.12109399999999999</c:v>
                </c:pt>
                <c:pt idx="34245">
                  <c:v>-7.8125E-2</c:v>
                </c:pt>
                <c:pt idx="34246">
                  <c:v>7.8125000000000004E-4</c:v>
                </c:pt>
                <c:pt idx="34247">
                  <c:v>-3.5937499999999997E-2</c:v>
                </c:pt>
                <c:pt idx="34248">
                  <c:v>-9.7656199999999999E-2</c:v>
                </c:pt>
                <c:pt idx="34249">
                  <c:v>-0.18046899999999999</c:v>
                </c:pt>
                <c:pt idx="34250">
                  <c:v>-4.8437500000000001E-2</c:v>
                </c:pt>
                <c:pt idx="34251">
                  <c:v>-0.1</c:v>
                </c:pt>
                <c:pt idx="34252">
                  <c:v>-0.117969</c:v>
                </c:pt>
                <c:pt idx="34253">
                  <c:v>-0.104688</c:v>
                </c:pt>
                <c:pt idx="34254">
                  <c:v>-3.9843799999999999E-2</c:v>
                </c:pt>
                <c:pt idx="34255">
                  <c:v>-8.7499999999999994E-2</c:v>
                </c:pt>
                <c:pt idx="34256">
                  <c:v>-5.3906299999999997E-2</c:v>
                </c:pt>
                <c:pt idx="34257">
                  <c:v>-2.8125000000000001E-2</c:v>
                </c:pt>
                <c:pt idx="34258">
                  <c:v>-4.3749999999999997E-2</c:v>
                </c:pt>
                <c:pt idx="34259">
                  <c:v>-0.14687500000000001</c:v>
                </c:pt>
                <c:pt idx="34260">
                  <c:v>-0.129688</c:v>
                </c:pt>
                <c:pt idx="34261">
                  <c:v>-4.2187500000000003E-2</c:v>
                </c:pt>
                <c:pt idx="34262">
                  <c:v>-2.7343800000000001E-2</c:v>
                </c:pt>
                <c:pt idx="34263">
                  <c:v>-5.3906299999999997E-2</c:v>
                </c:pt>
                <c:pt idx="34264">
                  <c:v>-0.146094</c:v>
                </c:pt>
                <c:pt idx="34265">
                  <c:v>-0.10312499999999999</c:v>
                </c:pt>
                <c:pt idx="34266">
                  <c:v>-1.0937499999999999E-2</c:v>
                </c:pt>
                <c:pt idx="34267">
                  <c:v>9.375E-2</c:v>
                </c:pt>
                <c:pt idx="34268">
                  <c:v>-0.102344</c:v>
                </c:pt>
                <c:pt idx="34269">
                  <c:v>-0.2</c:v>
                </c:pt>
                <c:pt idx="34270">
                  <c:v>-0.14687500000000001</c:v>
                </c:pt>
                <c:pt idx="34271">
                  <c:v>-9.2187500000000006E-2</c:v>
                </c:pt>
                <c:pt idx="34272">
                  <c:v>-1.7187500000000001E-2</c:v>
                </c:pt>
                <c:pt idx="34273">
                  <c:v>-7.5781299999999996E-2</c:v>
                </c:pt>
                <c:pt idx="34274">
                  <c:v>-0.14687500000000001</c:v>
                </c:pt>
                <c:pt idx="34275">
                  <c:v>-0.13671900000000001</c:v>
                </c:pt>
                <c:pt idx="34276">
                  <c:v>-9.1406299999999996E-2</c:v>
                </c:pt>
                <c:pt idx="34277">
                  <c:v>-7.3437500000000003E-2</c:v>
                </c:pt>
                <c:pt idx="34278">
                  <c:v>-8.59375E-2</c:v>
                </c:pt>
                <c:pt idx="34279">
                  <c:v>-0.107031</c:v>
                </c:pt>
                <c:pt idx="34280">
                  <c:v>-7.9687499999999994E-2</c:v>
                </c:pt>
                <c:pt idx="34281">
                  <c:v>-9.2968800000000004E-2</c:v>
                </c:pt>
                <c:pt idx="34282">
                  <c:v>-9.0624999999999997E-2</c:v>
                </c:pt>
                <c:pt idx="34283">
                  <c:v>-8.59375E-2</c:v>
                </c:pt>
                <c:pt idx="34284">
                  <c:v>-7.1874999999999994E-2</c:v>
                </c:pt>
                <c:pt idx="34285">
                  <c:v>-0.10546899999999999</c:v>
                </c:pt>
                <c:pt idx="34286">
                  <c:v>-8.8281200000000004E-2</c:v>
                </c:pt>
                <c:pt idx="34287">
                  <c:v>-8.0468700000000004E-2</c:v>
                </c:pt>
                <c:pt idx="34288">
                  <c:v>-0.101562</c:v>
                </c:pt>
                <c:pt idx="34289">
                  <c:v>-4.3749999999999997E-2</c:v>
                </c:pt>
                <c:pt idx="34290">
                  <c:v>-1.6406299999999999E-2</c:v>
                </c:pt>
                <c:pt idx="34291">
                  <c:v>-7.8125E-2</c:v>
                </c:pt>
                <c:pt idx="34292">
                  <c:v>-0.111719</c:v>
                </c:pt>
                <c:pt idx="34293">
                  <c:v>-8.2812499999999997E-2</c:v>
                </c:pt>
                <c:pt idx="34294">
                  <c:v>-9.1406299999999996E-2</c:v>
                </c:pt>
                <c:pt idx="34295">
                  <c:v>-8.0468700000000004E-2</c:v>
                </c:pt>
                <c:pt idx="34296">
                  <c:v>-0.114844</c:v>
                </c:pt>
                <c:pt idx="34297">
                  <c:v>-3.125E-2</c:v>
                </c:pt>
                <c:pt idx="34298">
                  <c:v>-3.4375000000000003E-2</c:v>
                </c:pt>
                <c:pt idx="34299">
                  <c:v>-0.120313</c:v>
                </c:pt>
                <c:pt idx="34300">
                  <c:v>-0.11562500000000001</c:v>
                </c:pt>
                <c:pt idx="34301">
                  <c:v>-6.5625000000000003E-2</c:v>
                </c:pt>
                <c:pt idx="34302">
                  <c:v>-5.1562499999999997E-2</c:v>
                </c:pt>
                <c:pt idx="34303">
                  <c:v>-9.7656199999999999E-2</c:v>
                </c:pt>
                <c:pt idx="34304">
                  <c:v>-0.101562</c:v>
                </c:pt>
                <c:pt idx="34305">
                  <c:v>-3.7499999999999999E-2</c:v>
                </c:pt>
                <c:pt idx="34306">
                  <c:v>-1.5625000000000001E-3</c:v>
                </c:pt>
                <c:pt idx="34307">
                  <c:v>-8.3593799999999996E-2</c:v>
                </c:pt>
                <c:pt idx="34308">
                  <c:v>-0.121875</c:v>
                </c:pt>
                <c:pt idx="34309">
                  <c:v>-8.59375E-2</c:v>
                </c:pt>
                <c:pt idx="34310">
                  <c:v>-5.3124999999999999E-2</c:v>
                </c:pt>
                <c:pt idx="34311">
                  <c:v>-8.8281200000000004E-2</c:v>
                </c:pt>
                <c:pt idx="34312">
                  <c:v>-0.1</c:v>
                </c:pt>
                <c:pt idx="34313">
                  <c:v>-1.7968700000000001E-2</c:v>
                </c:pt>
                <c:pt idx="34314">
                  <c:v>2.5000000000000001E-2</c:v>
                </c:pt>
                <c:pt idx="34315">
                  <c:v>-4.9218699999999997E-2</c:v>
                </c:pt>
                <c:pt idx="34316">
                  <c:v>-7.9687499999999994E-2</c:v>
                </c:pt>
                <c:pt idx="34317">
                  <c:v>-0.12343700000000001</c:v>
                </c:pt>
                <c:pt idx="34318">
                  <c:v>-0.14453099999999999</c:v>
                </c:pt>
                <c:pt idx="34319">
                  <c:v>-0.05</c:v>
                </c:pt>
                <c:pt idx="34320">
                  <c:v>-2.0312500000000001E-2</c:v>
                </c:pt>
                <c:pt idx="34321">
                  <c:v>-0.104688</c:v>
                </c:pt>
                <c:pt idx="34322">
                  <c:v>-0.17343800000000001</c:v>
                </c:pt>
                <c:pt idx="34323">
                  <c:v>-0.11328100000000001</c:v>
                </c:pt>
                <c:pt idx="34324">
                  <c:v>-5.5468799999999999E-2</c:v>
                </c:pt>
                <c:pt idx="34325">
                  <c:v>9.3749999999999997E-3</c:v>
                </c:pt>
                <c:pt idx="34326">
                  <c:v>6.2500000000000003E-3</c:v>
                </c:pt>
                <c:pt idx="34327">
                  <c:v>-6.3281299999999999E-2</c:v>
                </c:pt>
                <c:pt idx="34328">
                  <c:v>-0.12734400000000001</c:v>
                </c:pt>
                <c:pt idx="34329">
                  <c:v>-0.197656</c:v>
                </c:pt>
                <c:pt idx="34330">
                  <c:v>-0.16562499999999999</c:v>
                </c:pt>
                <c:pt idx="34331">
                  <c:v>-7.9687499999999994E-2</c:v>
                </c:pt>
                <c:pt idx="34332">
                  <c:v>3.5937499999999997E-2</c:v>
                </c:pt>
                <c:pt idx="34333">
                  <c:v>-0.114063</c:v>
                </c:pt>
                <c:pt idx="34334">
                  <c:v>-0.19140599999999999</c:v>
                </c:pt>
                <c:pt idx="34335">
                  <c:v>-4.1406199999999997E-2</c:v>
                </c:pt>
                <c:pt idx="34336">
                  <c:v>-0.13125000000000001</c:v>
                </c:pt>
                <c:pt idx="34337">
                  <c:v>-0.122656</c:v>
                </c:pt>
                <c:pt idx="34338">
                  <c:v>-9.0624999999999997E-2</c:v>
                </c:pt>
                <c:pt idx="34339">
                  <c:v>-8.59375E-2</c:v>
                </c:pt>
                <c:pt idx="34340">
                  <c:v>-5.8593800000000001E-2</c:v>
                </c:pt>
                <c:pt idx="34341">
                  <c:v>-9.2187500000000006E-2</c:v>
                </c:pt>
                <c:pt idx="34342">
                  <c:v>-0.101562</c:v>
                </c:pt>
                <c:pt idx="34343">
                  <c:v>2.3437499999999999E-3</c:v>
                </c:pt>
                <c:pt idx="34344">
                  <c:v>-7.2656200000000004E-2</c:v>
                </c:pt>
                <c:pt idx="34345">
                  <c:v>-0.12890599999999999</c:v>
                </c:pt>
                <c:pt idx="34346">
                  <c:v>-0.107031</c:v>
                </c:pt>
                <c:pt idx="34347">
                  <c:v>-9.5312499999999994E-2</c:v>
                </c:pt>
                <c:pt idx="34348">
                  <c:v>-9.2187500000000006E-2</c:v>
                </c:pt>
                <c:pt idx="34349">
                  <c:v>-1.0156200000000001E-2</c:v>
                </c:pt>
                <c:pt idx="34350">
                  <c:v>-0.120313</c:v>
                </c:pt>
                <c:pt idx="34351">
                  <c:v>-6.7968799999999996E-2</c:v>
                </c:pt>
                <c:pt idx="34352">
                  <c:v>-7.9687499999999994E-2</c:v>
                </c:pt>
                <c:pt idx="34353">
                  <c:v>-0.13750000000000001</c:v>
                </c:pt>
                <c:pt idx="34354">
                  <c:v>-0.11562500000000001</c:v>
                </c:pt>
                <c:pt idx="34355">
                  <c:v>-8.7499999999999994E-2</c:v>
                </c:pt>
                <c:pt idx="34356">
                  <c:v>-7.6562500000000006E-2</c:v>
                </c:pt>
                <c:pt idx="34357">
                  <c:v>2.8906299999999999E-2</c:v>
                </c:pt>
                <c:pt idx="34358">
                  <c:v>-0.109375</c:v>
                </c:pt>
                <c:pt idx="34359">
                  <c:v>-0.145313</c:v>
                </c:pt>
                <c:pt idx="34360">
                  <c:v>-0.14296900000000001</c:v>
                </c:pt>
                <c:pt idx="34361">
                  <c:v>-0.14218800000000001</c:v>
                </c:pt>
                <c:pt idx="34362">
                  <c:v>-0.1125</c:v>
                </c:pt>
                <c:pt idx="34363">
                  <c:v>-0.121875</c:v>
                </c:pt>
                <c:pt idx="34364">
                  <c:v>-9.2187500000000006E-2</c:v>
                </c:pt>
                <c:pt idx="34365">
                  <c:v>4.9218699999999997E-2</c:v>
                </c:pt>
                <c:pt idx="34366">
                  <c:v>-0.14218800000000001</c:v>
                </c:pt>
                <c:pt idx="34367">
                  <c:v>-0.15859400000000001</c:v>
                </c:pt>
                <c:pt idx="34368">
                  <c:v>-9.375E-2</c:v>
                </c:pt>
                <c:pt idx="34369">
                  <c:v>-0.10781200000000001</c:v>
                </c:pt>
                <c:pt idx="34370">
                  <c:v>-0.104688</c:v>
                </c:pt>
                <c:pt idx="34371">
                  <c:v>-9.1406299999999996E-2</c:v>
                </c:pt>
                <c:pt idx="34372">
                  <c:v>-6.8750000000000006E-2</c:v>
                </c:pt>
                <c:pt idx="34373">
                  <c:v>5.1562499999999997E-2</c:v>
                </c:pt>
                <c:pt idx="34374">
                  <c:v>-8.9843800000000001E-2</c:v>
                </c:pt>
                <c:pt idx="34375">
                  <c:v>-0.117188</c:v>
                </c:pt>
                <c:pt idx="34376">
                  <c:v>-4.8437500000000001E-2</c:v>
                </c:pt>
                <c:pt idx="34377">
                  <c:v>-0.109375</c:v>
                </c:pt>
                <c:pt idx="34378">
                  <c:v>-7.4999999999999997E-2</c:v>
                </c:pt>
                <c:pt idx="34379">
                  <c:v>-8.3593799999999996E-2</c:v>
                </c:pt>
                <c:pt idx="34380">
                  <c:v>-6.9531300000000004E-2</c:v>
                </c:pt>
                <c:pt idx="34381">
                  <c:v>3.1250000000000002E-3</c:v>
                </c:pt>
                <c:pt idx="34382">
                  <c:v>-6.3281299999999999E-2</c:v>
                </c:pt>
                <c:pt idx="34383">
                  <c:v>-7.2656200000000004E-2</c:v>
                </c:pt>
                <c:pt idx="34384">
                  <c:v>-3.8281299999999997E-2</c:v>
                </c:pt>
                <c:pt idx="34385">
                  <c:v>-0.14374999999999999</c:v>
                </c:pt>
                <c:pt idx="34386">
                  <c:v>-4.4531300000000003E-2</c:v>
                </c:pt>
                <c:pt idx="34387">
                  <c:v>-6.8750000000000006E-2</c:v>
                </c:pt>
                <c:pt idx="34388">
                  <c:v>-0.11328100000000001</c:v>
                </c:pt>
                <c:pt idx="34389">
                  <c:v>-7.5781299999999996E-2</c:v>
                </c:pt>
                <c:pt idx="34390">
                  <c:v>-4.6093799999999997E-2</c:v>
                </c:pt>
                <c:pt idx="34391">
                  <c:v>-5.2343800000000003E-2</c:v>
                </c:pt>
                <c:pt idx="34392">
                  <c:v>-2.2656300000000001E-2</c:v>
                </c:pt>
                <c:pt idx="34393">
                  <c:v>-0.16328100000000001</c:v>
                </c:pt>
                <c:pt idx="34394">
                  <c:v>-7.1874999999999994E-2</c:v>
                </c:pt>
                <c:pt idx="34395">
                  <c:v>-5.46875E-2</c:v>
                </c:pt>
                <c:pt idx="34396">
                  <c:v>-0.135156</c:v>
                </c:pt>
                <c:pt idx="34397">
                  <c:v>-0.135938</c:v>
                </c:pt>
                <c:pt idx="34398">
                  <c:v>-0.108594</c:v>
                </c:pt>
                <c:pt idx="34399">
                  <c:v>-2.6562499999999999E-2</c:v>
                </c:pt>
                <c:pt idx="34400">
                  <c:v>-1.7968700000000001E-2</c:v>
                </c:pt>
                <c:pt idx="34401">
                  <c:v>-3.2812500000000001E-2</c:v>
                </c:pt>
                <c:pt idx="34402">
                  <c:v>-7.7343800000000004E-2</c:v>
                </c:pt>
                <c:pt idx="34403">
                  <c:v>-0.114844</c:v>
                </c:pt>
                <c:pt idx="34404">
                  <c:v>-0.135938</c:v>
                </c:pt>
                <c:pt idx="34405">
                  <c:v>3.2031200000000003E-2</c:v>
                </c:pt>
                <c:pt idx="34406">
                  <c:v>-5.0781199999999999E-2</c:v>
                </c:pt>
                <c:pt idx="34407">
                  <c:v>-0.13828099999999999</c:v>
                </c:pt>
                <c:pt idx="34408">
                  <c:v>-8.0468700000000004E-2</c:v>
                </c:pt>
                <c:pt idx="34409">
                  <c:v>-5.9374999999999997E-2</c:v>
                </c:pt>
                <c:pt idx="34410">
                  <c:v>-1.9531199999999999E-2</c:v>
                </c:pt>
                <c:pt idx="34411">
                  <c:v>8.3593799999999996E-2</c:v>
                </c:pt>
                <c:pt idx="34412">
                  <c:v>-1.0156200000000001E-2</c:v>
                </c:pt>
                <c:pt idx="34413">
                  <c:v>-3.125E-2</c:v>
                </c:pt>
                <c:pt idx="34414">
                  <c:v>-6.9531300000000004E-2</c:v>
                </c:pt>
                <c:pt idx="34415">
                  <c:v>-0.155469</c:v>
                </c:pt>
                <c:pt idx="34416">
                  <c:v>-0.12343700000000001</c:v>
                </c:pt>
                <c:pt idx="34417">
                  <c:v>-0.100781</c:v>
                </c:pt>
                <c:pt idx="34418">
                  <c:v>-3.0468800000000001E-2</c:v>
                </c:pt>
                <c:pt idx="34419">
                  <c:v>0.119531</c:v>
                </c:pt>
                <c:pt idx="34420">
                  <c:v>-9.6093700000000004E-2</c:v>
                </c:pt>
                <c:pt idx="34421">
                  <c:v>-0.15937499999999999</c:v>
                </c:pt>
                <c:pt idx="34422">
                  <c:v>-0.13125000000000001</c:v>
                </c:pt>
                <c:pt idx="34423">
                  <c:v>-0.15234400000000001</c:v>
                </c:pt>
                <c:pt idx="34424">
                  <c:v>-0.12812499999999999</c:v>
                </c:pt>
                <c:pt idx="34425">
                  <c:v>-0.109375</c:v>
                </c:pt>
                <c:pt idx="34426">
                  <c:v>-0.1125</c:v>
                </c:pt>
                <c:pt idx="34427">
                  <c:v>-4.4531300000000003E-2</c:v>
                </c:pt>
                <c:pt idx="34428">
                  <c:v>-0.125781</c:v>
                </c:pt>
                <c:pt idx="34429">
                  <c:v>-9.2968800000000004E-2</c:v>
                </c:pt>
                <c:pt idx="34430">
                  <c:v>-9.4531299999999999E-2</c:v>
                </c:pt>
                <c:pt idx="34431">
                  <c:v>-0.13203100000000001</c:v>
                </c:pt>
                <c:pt idx="34432">
                  <c:v>-9.6093700000000004E-2</c:v>
                </c:pt>
                <c:pt idx="34433">
                  <c:v>-0.102344</c:v>
                </c:pt>
                <c:pt idx="34434">
                  <c:v>-0.107031</c:v>
                </c:pt>
                <c:pt idx="34435">
                  <c:v>-6.7968799999999996E-2</c:v>
                </c:pt>
                <c:pt idx="34436">
                  <c:v>-7.9687499999999994E-2</c:v>
                </c:pt>
                <c:pt idx="34437">
                  <c:v>-3.6718800000000003E-2</c:v>
                </c:pt>
                <c:pt idx="34438">
                  <c:v>-0.10546899999999999</c:v>
                </c:pt>
                <c:pt idx="34439">
                  <c:v>-0.107031</c:v>
                </c:pt>
                <c:pt idx="34440">
                  <c:v>-8.4375000000000006E-2</c:v>
                </c:pt>
                <c:pt idx="34441">
                  <c:v>-0.102344</c:v>
                </c:pt>
                <c:pt idx="34442">
                  <c:v>-0.101562</c:v>
                </c:pt>
                <c:pt idx="34443">
                  <c:v>-5.0781199999999999E-2</c:v>
                </c:pt>
                <c:pt idx="34444">
                  <c:v>-7.4218800000000001E-2</c:v>
                </c:pt>
                <c:pt idx="34445">
                  <c:v>-6.5625000000000003E-2</c:v>
                </c:pt>
                <c:pt idx="34446">
                  <c:v>-0.11874999999999999</c:v>
                </c:pt>
                <c:pt idx="34447">
                  <c:v>-0.101562</c:v>
                </c:pt>
                <c:pt idx="34448">
                  <c:v>-2.6562499999999999E-2</c:v>
                </c:pt>
                <c:pt idx="34449">
                  <c:v>-9.1406299999999996E-2</c:v>
                </c:pt>
                <c:pt idx="34450">
                  <c:v>-0.114844</c:v>
                </c:pt>
                <c:pt idx="34451">
                  <c:v>-6.0156300000000003E-2</c:v>
                </c:pt>
                <c:pt idx="34452">
                  <c:v>-4.5312499999999999E-2</c:v>
                </c:pt>
                <c:pt idx="34453">
                  <c:v>-4.2187500000000003E-2</c:v>
                </c:pt>
                <c:pt idx="34454">
                  <c:v>-0.11328100000000001</c:v>
                </c:pt>
                <c:pt idx="34455">
                  <c:v>-0.141406</c:v>
                </c:pt>
                <c:pt idx="34456">
                  <c:v>-4.8437500000000001E-2</c:v>
                </c:pt>
                <c:pt idx="34457">
                  <c:v>-0.10546899999999999</c:v>
                </c:pt>
                <c:pt idx="34458">
                  <c:v>-0.12734400000000001</c:v>
                </c:pt>
                <c:pt idx="34459">
                  <c:v>-8.4375000000000006E-2</c:v>
                </c:pt>
                <c:pt idx="34460">
                  <c:v>-5.7812500000000003E-2</c:v>
                </c:pt>
                <c:pt idx="34461">
                  <c:v>-1.3281299999999999E-2</c:v>
                </c:pt>
                <c:pt idx="34462">
                  <c:v>-0.1125</c:v>
                </c:pt>
                <c:pt idx="34463">
                  <c:v>-0.160938</c:v>
                </c:pt>
                <c:pt idx="34464">
                  <c:v>-5.0781199999999999E-2</c:v>
                </c:pt>
                <c:pt idx="34465">
                  <c:v>-0.119531</c:v>
                </c:pt>
                <c:pt idx="34466">
                  <c:v>-0.10546899999999999</c:v>
                </c:pt>
                <c:pt idx="34467">
                  <c:v>-9.375E-2</c:v>
                </c:pt>
                <c:pt idx="34468">
                  <c:v>-2.6562499999999999E-2</c:v>
                </c:pt>
                <c:pt idx="34469">
                  <c:v>-1.3281299999999999E-2</c:v>
                </c:pt>
                <c:pt idx="34470">
                  <c:v>-1.9531199999999999E-2</c:v>
                </c:pt>
                <c:pt idx="34471">
                  <c:v>-8.6718799999999999E-2</c:v>
                </c:pt>
                <c:pt idx="34472">
                  <c:v>-0.107031</c:v>
                </c:pt>
                <c:pt idx="34473">
                  <c:v>-0.108594</c:v>
                </c:pt>
                <c:pt idx="34474">
                  <c:v>-4.6093799999999997E-2</c:v>
                </c:pt>
                <c:pt idx="34475">
                  <c:v>-4.8437500000000001E-2</c:v>
                </c:pt>
                <c:pt idx="34476">
                  <c:v>-0.10625</c:v>
                </c:pt>
                <c:pt idx="34477">
                  <c:v>-7.4218800000000001E-2</c:v>
                </c:pt>
                <c:pt idx="34478">
                  <c:v>3.90625E-3</c:v>
                </c:pt>
                <c:pt idx="34479">
                  <c:v>-1.0937499999999999E-2</c:v>
                </c:pt>
                <c:pt idx="34480">
                  <c:v>-1.8749999999999999E-2</c:v>
                </c:pt>
                <c:pt idx="34481">
                  <c:v>-4.9218699999999997E-2</c:v>
                </c:pt>
                <c:pt idx="34482">
                  <c:v>-6.0937499999999999E-2</c:v>
                </c:pt>
                <c:pt idx="34483">
                  <c:v>-0.135156</c:v>
                </c:pt>
                <c:pt idx="34484">
                  <c:v>-0.121875</c:v>
                </c:pt>
                <c:pt idx="34485">
                  <c:v>-3.5156199999999999E-2</c:v>
                </c:pt>
                <c:pt idx="34486">
                  <c:v>-3.2031299999999999E-2</c:v>
                </c:pt>
                <c:pt idx="34487">
                  <c:v>-6.6406199999999999E-2</c:v>
                </c:pt>
                <c:pt idx="34488">
                  <c:v>-0.14687500000000001</c:v>
                </c:pt>
                <c:pt idx="34489">
                  <c:v>1.5625000000000001E-3</c:v>
                </c:pt>
                <c:pt idx="34490">
                  <c:v>-2.5781200000000001E-2</c:v>
                </c:pt>
                <c:pt idx="34491">
                  <c:v>3.6718800000000003E-2</c:v>
                </c:pt>
                <c:pt idx="34492">
                  <c:v>0.14921899999999999</c:v>
                </c:pt>
                <c:pt idx="34493">
                  <c:v>-8.8281200000000004E-2</c:v>
                </c:pt>
                <c:pt idx="34494">
                  <c:v>-0.260938</c:v>
                </c:pt>
                <c:pt idx="34495">
                  <c:v>-0.24374999999999999</c:v>
                </c:pt>
                <c:pt idx="34496">
                  <c:v>-0.140625</c:v>
                </c:pt>
                <c:pt idx="34497">
                  <c:v>-4.5312499999999999E-2</c:v>
                </c:pt>
                <c:pt idx="34498">
                  <c:v>-7.4999999999999997E-2</c:v>
                </c:pt>
                <c:pt idx="34499">
                  <c:v>-0.14843799999999999</c:v>
                </c:pt>
                <c:pt idx="34500">
                  <c:v>-0.110156</c:v>
                </c:pt>
                <c:pt idx="34501">
                  <c:v>-9.2968800000000004E-2</c:v>
                </c:pt>
                <c:pt idx="34502">
                  <c:v>-8.5156300000000004E-2</c:v>
                </c:pt>
                <c:pt idx="34503">
                  <c:v>-9.4531299999999999E-2</c:v>
                </c:pt>
                <c:pt idx="34504">
                  <c:v>-9.0624999999999997E-2</c:v>
                </c:pt>
                <c:pt idx="34505">
                  <c:v>-0.1</c:v>
                </c:pt>
                <c:pt idx="34506">
                  <c:v>-8.0468700000000004E-2</c:v>
                </c:pt>
                <c:pt idx="34507">
                  <c:v>-7.7343800000000004E-2</c:v>
                </c:pt>
                <c:pt idx="34508">
                  <c:v>-8.0468700000000004E-2</c:v>
                </c:pt>
                <c:pt idx="34509">
                  <c:v>-0.100781</c:v>
                </c:pt>
                <c:pt idx="34510">
                  <c:v>-9.6093700000000004E-2</c:v>
                </c:pt>
                <c:pt idx="34511">
                  <c:v>-7.8906299999999999E-2</c:v>
                </c:pt>
                <c:pt idx="34512">
                  <c:v>-9.5312499999999994E-2</c:v>
                </c:pt>
                <c:pt idx="34513">
                  <c:v>-0.104688</c:v>
                </c:pt>
                <c:pt idx="34514">
                  <c:v>-3.3593699999999997E-2</c:v>
                </c:pt>
                <c:pt idx="34515">
                  <c:v>-0.114063</c:v>
                </c:pt>
                <c:pt idx="34516">
                  <c:v>-0.135156</c:v>
                </c:pt>
                <c:pt idx="34517">
                  <c:v>-0.124219</c:v>
                </c:pt>
                <c:pt idx="34518">
                  <c:v>-0.10781200000000001</c:v>
                </c:pt>
                <c:pt idx="34519">
                  <c:v>-7.3437500000000003E-2</c:v>
                </c:pt>
                <c:pt idx="34520">
                  <c:v>-0.11874999999999999</c:v>
                </c:pt>
                <c:pt idx="34521">
                  <c:v>-9.8437499999999997E-2</c:v>
                </c:pt>
                <c:pt idx="34522">
                  <c:v>-6.0156300000000003E-2</c:v>
                </c:pt>
                <c:pt idx="34523">
                  <c:v>-0.103906</c:v>
                </c:pt>
                <c:pt idx="34524">
                  <c:v>-0.114844</c:v>
                </c:pt>
                <c:pt idx="34525">
                  <c:v>-0.110156</c:v>
                </c:pt>
                <c:pt idx="34526">
                  <c:v>-8.59375E-2</c:v>
                </c:pt>
                <c:pt idx="34527">
                  <c:v>-7.1093799999999999E-2</c:v>
                </c:pt>
                <c:pt idx="34528">
                  <c:v>-6.3281299999999999E-2</c:v>
                </c:pt>
                <c:pt idx="34529">
                  <c:v>-0.107031</c:v>
                </c:pt>
                <c:pt idx="34530">
                  <c:v>-0.104688</c:v>
                </c:pt>
                <c:pt idx="34531">
                  <c:v>-8.9843800000000001E-2</c:v>
                </c:pt>
                <c:pt idx="34532">
                  <c:v>-8.9843800000000001E-2</c:v>
                </c:pt>
                <c:pt idx="34533">
                  <c:v>-9.0624999999999997E-2</c:v>
                </c:pt>
                <c:pt idx="34534">
                  <c:v>-0.100781</c:v>
                </c:pt>
                <c:pt idx="34535">
                  <c:v>-3.8281299999999997E-2</c:v>
                </c:pt>
                <c:pt idx="34536">
                  <c:v>-7.6562500000000006E-2</c:v>
                </c:pt>
                <c:pt idx="34537">
                  <c:v>-0.125</c:v>
                </c:pt>
                <c:pt idx="34538">
                  <c:v>-9.8437499999999997E-2</c:v>
                </c:pt>
                <c:pt idx="34539">
                  <c:v>-8.59375E-2</c:v>
                </c:pt>
                <c:pt idx="34540">
                  <c:v>-8.2812499999999997E-2</c:v>
                </c:pt>
                <c:pt idx="34541">
                  <c:v>-8.9843800000000001E-2</c:v>
                </c:pt>
                <c:pt idx="34542">
                  <c:v>-7.4218800000000001E-2</c:v>
                </c:pt>
                <c:pt idx="34543">
                  <c:v>1.2500000000000001E-2</c:v>
                </c:pt>
                <c:pt idx="34544">
                  <c:v>-6.5625000000000003E-2</c:v>
                </c:pt>
                <c:pt idx="34545">
                  <c:v>-0.13828099999999999</c:v>
                </c:pt>
                <c:pt idx="34546">
                  <c:v>-6.1718799999999997E-2</c:v>
                </c:pt>
                <c:pt idx="34547">
                  <c:v>-6.9531300000000004E-2</c:v>
                </c:pt>
                <c:pt idx="34548">
                  <c:v>-7.4999999999999997E-2</c:v>
                </c:pt>
                <c:pt idx="34549">
                  <c:v>-8.7499999999999994E-2</c:v>
                </c:pt>
                <c:pt idx="34550">
                  <c:v>-5.7812500000000003E-2</c:v>
                </c:pt>
                <c:pt idx="34551">
                  <c:v>0</c:v>
                </c:pt>
                <c:pt idx="34552">
                  <c:v>-6.6406199999999999E-2</c:v>
                </c:pt>
                <c:pt idx="34553">
                  <c:v>-0.110156</c:v>
                </c:pt>
                <c:pt idx="34554">
                  <c:v>-4.2968800000000001E-2</c:v>
                </c:pt>
                <c:pt idx="34555">
                  <c:v>-8.59375E-2</c:v>
                </c:pt>
                <c:pt idx="34556">
                  <c:v>-0.11562500000000001</c:v>
                </c:pt>
                <c:pt idx="34557">
                  <c:v>-6.4843700000000004E-2</c:v>
                </c:pt>
                <c:pt idx="34558">
                  <c:v>-6.4843700000000004E-2</c:v>
                </c:pt>
                <c:pt idx="34559">
                  <c:v>-5.8593800000000001E-2</c:v>
                </c:pt>
                <c:pt idx="34560">
                  <c:v>-7.03125E-2</c:v>
                </c:pt>
                <c:pt idx="34561">
                  <c:v>-0.11874999999999999</c:v>
                </c:pt>
                <c:pt idx="34562">
                  <c:v>-5.6250000000000001E-2</c:v>
                </c:pt>
                <c:pt idx="34563">
                  <c:v>-9.8437499999999997E-2</c:v>
                </c:pt>
                <c:pt idx="34564">
                  <c:v>-9.2968800000000004E-2</c:v>
                </c:pt>
                <c:pt idx="34565">
                  <c:v>-6.25E-2</c:v>
                </c:pt>
                <c:pt idx="34566">
                  <c:v>-6.7187499999999997E-2</c:v>
                </c:pt>
                <c:pt idx="34567">
                  <c:v>-3.7499999999999999E-2</c:v>
                </c:pt>
                <c:pt idx="34568">
                  <c:v>-8.3593799999999996E-2</c:v>
                </c:pt>
                <c:pt idx="34569">
                  <c:v>-0.104688</c:v>
                </c:pt>
                <c:pt idx="34570">
                  <c:v>-2.7343800000000001E-2</c:v>
                </c:pt>
                <c:pt idx="34571">
                  <c:v>-5.1562499999999997E-2</c:v>
                </c:pt>
                <c:pt idx="34572">
                  <c:v>-9.8437499999999997E-2</c:v>
                </c:pt>
                <c:pt idx="34573">
                  <c:v>-6.8750000000000006E-2</c:v>
                </c:pt>
                <c:pt idx="34574">
                  <c:v>-5.6250000000000001E-2</c:v>
                </c:pt>
                <c:pt idx="34575">
                  <c:v>-4.7656299999999999E-2</c:v>
                </c:pt>
                <c:pt idx="34576">
                  <c:v>-2.6562499999999999E-2</c:v>
                </c:pt>
                <c:pt idx="34577">
                  <c:v>-0.10781200000000001</c:v>
                </c:pt>
                <c:pt idx="34578">
                  <c:v>-3.3593699999999997E-2</c:v>
                </c:pt>
                <c:pt idx="34579">
                  <c:v>-2.7343800000000001E-2</c:v>
                </c:pt>
                <c:pt idx="34580">
                  <c:v>-0.13203100000000001</c:v>
                </c:pt>
                <c:pt idx="34581">
                  <c:v>-0.108594</c:v>
                </c:pt>
                <c:pt idx="34582">
                  <c:v>-8.0468700000000004E-2</c:v>
                </c:pt>
                <c:pt idx="34583">
                  <c:v>-4.3749999999999997E-2</c:v>
                </c:pt>
                <c:pt idx="34584">
                  <c:v>-2.8125000000000001E-2</c:v>
                </c:pt>
                <c:pt idx="34585">
                  <c:v>-0.111719</c:v>
                </c:pt>
                <c:pt idx="34586">
                  <c:v>-4.2187500000000003E-2</c:v>
                </c:pt>
                <c:pt idx="34587">
                  <c:v>-1.5625E-2</c:v>
                </c:pt>
                <c:pt idx="34588">
                  <c:v>-0.13906199999999999</c:v>
                </c:pt>
                <c:pt idx="34589">
                  <c:v>-0.13203100000000001</c:v>
                </c:pt>
                <c:pt idx="34590">
                  <c:v>-7.2656200000000004E-2</c:v>
                </c:pt>
                <c:pt idx="34591">
                  <c:v>-6.25E-2</c:v>
                </c:pt>
                <c:pt idx="34592">
                  <c:v>-1.2500000000000001E-2</c:v>
                </c:pt>
                <c:pt idx="34593">
                  <c:v>-0.117188</c:v>
                </c:pt>
                <c:pt idx="34594">
                  <c:v>-6.1718799999999997E-2</c:v>
                </c:pt>
                <c:pt idx="34595">
                  <c:v>-2.5781200000000001E-2</c:v>
                </c:pt>
                <c:pt idx="34596">
                  <c:v>-0.125781</c:v>
                </c:pt>
                <c:pt idx="34597">
                  <c:v>-0.121875</c:v>
                </c:pt>
                <c:pt idx="34598">
                  <c:v>-6.7968799999999996E-2</c:v>
                </c:pt>
                <c:pt idx="34599">
                  <c:v>-3.8281299999999997E-2</c:v>
                </c:pt>
                <c:pt idx="34600">
                  <c:v>-8.0468700000000004E-2</c:v>
                </c:pt>
                <c:pt idx="34601">
                  <c:v>-0.12656300000000001</c:v>
                </c:pt>
                <c:pt idx="34602">
                  <c:v>-8.6718799999999999E-2</c:v>
                </c:pt>
                <c:pt idx="34603">
                  <c:v>-7.1874999999999994E-2</c:v>
                </c:pt>
                <c:pt idx="34604">
                  <c:v>-0.13125000000000001</c:v>
                </c:pt>
                <c:pt idx="34605">
                  <c:v>-0.11874999999999999</c:v>
                </c:pt>
                <c:pt idx="34606">
                  <c:v>-8.2812499999999997E-2</c:v>
                </c:pt>
                <c:pt idx="34607">
                  <c:v>-5.1562499999999997E-2</c:v>
                </c:pt>
                <c:pt idx="34608">
                  <c:v>-3.2812500000000001E-2</c:v>
                </c:pt>
                <c:pt idx="34609">
                  <c:v>-0.10625</c:v>
                </c:pt>
                <c:pt idx="34610">
                  <c:v>-8.6718799999999999E-2</c:v>
                </c:pt>
                <c:pt idx="34611">
                  <c:v>-1.8749999999999999E-2</c:v>
                </c:pt>
                <c:pt idx="34612">
                  <c:v>-0.12109399999999999</c:v>
                </c:pt>
                <c:pt idx="34613">
                  <c:v>-0.13671900000000001</c:v>
                </c:pt>
                <c:pt idx="34614">
                  <c:v>-0.102344</c:v>
                </c:pt>
                <c:pt idx="34615">
                  <c:v>-5.6250000000000001E-2</c:v>
                </c:pt>
                <c:pt idx="34616">
                  <c:v>-1.4843800000000001E-2</c:v>
                </c:pt>
                <c:pt idx="34617">
                  <c:v>-4.5312499999999999E-2</c:v>
                </c:pt>
                <c:pt idx="34618">
                  <c:v>-8.4375000000000006E-2</c:v>
                </c:pt>
                <c:pt idx="34619">
                  <c:v>-0.130469</c:v>
                </c:pt>
                <c:pt idx="34620">
                  <c:v>-0.12734400000000001</c:v>
                </c:pt>
                <c:pt idx="34621">
                  <c:v>-1.7187500000000001E-2</c:v>
                </c:pt>
                <c:pt idx="34622">
                  <c:v>-2.5781200000000001E-2</c:v>
                </c:pt>
                <c:pt idx="34623">
                  <c:v>-0.15781300000000001</c:v>
                </c:pt>
                <c:pt idx="34624">
                  <c:v>-0.10546899999999999</c:v>
                </c:pt>
                <c:pt idx="34625">
                  <c:v>-8.9843800000000001E-2</c:v>
                </c:pt>
                <c:pt idx="34626">
                  <c:v>-1.5625E-2</c:v>
                </c:pt>
                <c:pt idx="34627">
                  <c:v>-1.7187500000000001E-2</c:v>
                </c:pt>
                <c:pt idx="34628">
                  <c:v>-8.8281200000000004E-2</c:v>
                </c:pt>
                <c:pt idx="34629">
                  <c:v>2.0312500000000001E-2</c:v>
                </c:pt>
                <c:pt idx="34630">
                  <c:v>-0.05</c:v>
                </c:pt>
                <c:pt idx="34631">
                  <c:v>-7.4999999999999997E-2</c:v>
                </c:pt>
                <c:pt idx="34632">
                  <c:v>-0.13750000000000001</c:v>
                </c:pt>
                <c:pt idx="34633">
                  <c:v>-0.177344</c:v>
                </c:pt>
                <c:pt idx="34634">
                  <c:v>-0.119531</c:v>
                </c:pt>
                <c:pt idx="34635">
                  <c:v>-8.3593799999999996E-2</c:v>
                </c:pt>
                <c:pt idx="34636">
                  <c:v>-6.5625000000000003E-2</c:v>
                </c:pt>
                <c:pt idx="34637">
                  <c:v>-7.9687499999999994E-2</c:v>
                </c:pt>
                <c:pt idx="34638">
                  <c:v>-7.4999999999999997E-2</c:v>
                </c:pt>
                <c:pt idx="34639">
                  <c:v>-5.46875E-2</c:v>
                </c:pt>
                <c:pt idx="34640">
                  <c:v>-7.8906299999999999E-2</c:v>
                </c:pt>
                <c:pt idx="34641">
                  <c:v>-7.8906299999999999E-2</c:v>
                </c:pt>
                <c:pt idx="34642">
                  <c:v>-6.1718799999999997E-2</c:v>
                </c:pt>
                <c:pt idx="34643">
                  <c:v>-7.8125E-2</c:v>
                </c:pt>
                <c:pt idx="34644">
                  <c:v>-8.9843800000000001E-2</c:v>
                </c:pt>
                <c:pt idx="34645">
                  <c:v>-6.25E-2</c:v>
                </c:pt>
                <c:pt idx="34646">
                  <c:v>-5.1562499999999997E-2</c:v>
                </c:pt>
                <c:pt idx="34647">
                  <c:v>-8.4375000000000006E-2</c:v>
                </c:pt>
                <c:pt idx="34648">
                  <c:v>-8.2031199999999999E-2</c:v>
                </c:pt>
                <c:pt idx="34649">
                  <c:v>-3.8281299999999997E-2</c:v>
                </c:pt>
                <c:pt idx="34650">
                  <c:v>-6.5625000000000003E-2</c:v>
                </c:pt>
                <c:pt idx="34651">
                  <c:v>-0.102344</c:v>
                </c:pt>
                <c:pt idx="34652">
                  <c:v>-8.7499999999999994E-2</c:v>
                </c:pt>
                <c:pt idx="34653">
                  <c:v>-8.2812499999999997E-2</c:v>
                </c:pt>
                <c:pt idx="34654">
                  <c:v>-6.5625000000000003E-2</c:v>
                </c:pt>
                <c:pt idx="34655">
                  <c:v>-8.4375000000000006E-2</c:v>
                </c:pt>
                <c:pt idx="34656">
                  <c:v>-3.125E-2</c:v>
                </c:pt>
                <c:pt idx="34657">
                  <c:v>-5.3124999999999999E-2</c:v>
                </c:pt>
                <c:pt idx="34658">
                  <c:v>-8.4375000000000006E-2</c:v>
                </c:pt>
                <c:pt idx="34659">
                  <c:v>-7.4999999999999997E-2</c:v>
                </c:pt>
                <c:pt idx="34660">
                  <c:v>-6.0156300000000003E-2</c:v>
                </c:pt>
                <c:pt idx="34661">
                  <c:v>-7.1874999999999994E-2</c:v>
                </c:pt>
                <c:pt idx="34662">
                  <c:v>-6.7187499999999997E-2</c:v>
                </c:pt>
                <c:pt idx="34663">
                  <c:v>-6.8750000000000006E-2</c:v>
                </c:pt>
                <c:pt idx="34664">
                  <c:v>-8.59375E-2</c:v>
                </c:pt>
                <c:pt idx="34665">
                  <c:v>-7.2656200000000004E-2</c:v>
                </c:pt>
                <c:pt idx="34666">
                  <c:v>-8.8281200000000004E-2</c:v>
                </c:pt>
                <c:pt idx="34667">
                  <c:v>-8.8281200000000004E-2</c:v>
                </c:pt>
                <c:pt idx="34668">
                  <c:v>-5.8593800000000001E-2</c:v>
                </c:pt>
                <c:pt idx="34669">
                  <c:v>-6.6406199999999999E-2</c:v>
                </c:pt>
                <c:pt idx="34670">
                  <c:v>-5.3124999999999999E-2</c:v>
                </c:pt>
                <c:pt idx="34671">
                  <c:v>-4.7656299999999999E-2</c:v>
                </c:pt>
                <c:pt idx="34672">
                  <c:v>-8.5156300000000004E-2</c:v>
                </c:pt>
                <c:pt idx="34673">
                  <c:v>-9.8437499999999997E-2</c:v>
                </c:pt>
                <c:pt idx="34674">
                  <c:v>-0.104688</c:v>
                </c:pt>
                <c:pt idx="34675">
                  <c:v>-8.4375000000000006E-2</c:v>
                </c:pt>
                <c:pt idx="34676">
                  <c:v>-6.5625000000000003E-2</c:v>
                </c:pt>
                <c:pt idx="34677">
                  <c:v>-6.6406199999999999E-2</c:v>
                </c:pt>
                <c:pt idx="34678">
                  <c:v>-5.46875E-2</c:v>
                </c:pt>
                <c:pt idx="34679">
                  <c:v>-5.9374999999999997E-2</c:v>
                </c:pt>
                <c:pt idx="34680">
                  <c:v>-0.121875</c:v>
                </c:pt>
                <c:pt idx="34681">
                  <c:v>-0.107031</c:v>
                </c:pt>
                <c:pt idx="34682">
                  <c:v>-9.2187500000000006E-2</c:v>
                </c:pt>
                <c:pt idx="34683">
                  <c:v>-0.108594</c:v>
                </c:pt>
                <c:pt idx="34684">
                  <c:v>-7.03125E-2</c:v>
                </c:pt>
                <c:pt idx="34685">
                  <c:v>-7.8125E-2</c:v>
                </c:pt>
                <c:pt idx="34686">
                  <c:v>-8.2031199999999999E-2</c:v>
                </c:pt>
                <c:pt idx="34687">
                  <c:v>-7.4218800000000001E-2</c:v>
                </c:pt>
                <c:pt idx="34688">
                  <c:v>-0.107031</c:v>
                </c:pt>
                <c:pt idx="34689">
                  <c:v>-8.7499999999999994E-2</c:v>
                </c:pt>
                <c:pt idx="34690">
                  <c:v>-9.7656199999999999E-2</c:v>
                </c:pt>
                <c:pt idx="34691">
                  <c:v>-9.2968800000000004E-2</c:v>
                </c:pt>
                <c:pt idx="34692">
                  <c:v>-4.2187500000000003E-2</c:v>
                </c:pt>
                <c:pt idx="34693">
                  <c:v>-4.0625000000000001E-2</c:v>
                </c:pt>
                <c:pt idx="34694">
                  <c:v>-6.7968799999999996E-2</c:v>
                </c:pt>
                <c:pt idx="34695">
                  <c:v>-9.6875000000000003E-2</c:v>
                </c:pt>
                <c:pt idx="34696">
                  <c:v>-7.9687499999999994E-2</c:v>
                </c:pt>
                <c:pt idx="34697">
                  <c:v>-6.5625000000000003E-2</c:v>
                </c:pt>
                <c:pt idx="34698">
                  <c:v>-7.4218800000000001E-2</c:v>
                </c:pt>
                <c:pt idx="34699">
                  <c:v>-8.2812499999999997E-2</c:v>
                </c:pt>
                <c:pt idx="34700">
                  <c:v>-3.6718800000000003E-2</c:v>
                </c:pt>
                <c:pt idx="34701">
                  <c:v>-3.90625E-2</c:v>
                </c:pt>
                <c:pt idx="34702">
                  <c:v>-6.6406199999999999E-2</c:v>
                </c:pt>
                <c:pt idx="34703">
                  <c:v>-0.10546899999999999</c:v>
                </c:pt>
                <c:pt idx="34704">
                  <c:v>-0.108594</c:v>
                </c:pt>
                <c:pt idx="34705">
                  <c:v>-0.100781</c:v>
                </c:pt>
                <c:pt idx="34706">
                  <c:v>-7.4218800000000001E-2</c:v>
                </c:pt>
                <c:pt idx="34707">
                  <c:v>-6.3281299999999999E-2</c:v>
                </c:pt>
                <c:pt idx="34708">
                  <c:v>-6.2500000000000003E-3</c:v>
                </c:pt>
                <c:pt idx="34709">
                  <c:v>-3.8281299999999997E-2</c:v>
                </c:pt>
                <c:pt idx="34710">
                  <c:v>-9.2187500000000006E-2</c:v>
                </c:pt>
                <c:pt idx="34711">
                  <c:v>-0.111719</c:v>
                </c:pt>
                <c:pt idx="34712">
                  <c:v>-0.10781200000000001</c:v>
                </c:pt>
                <c:pt idx="34713">
                  <c:v>-9.2968800000000004E-2</c:v>
                </c:pt>
                <c:pt idx="34714">
                  <c:v>-5.6250000000000001E-2</c:v>
                </c:pt>
                <c:pt idx="34715">
                  <c:v>-5.1562499999999997E-2</c:v>
                </c:pt>
                <c:pt idx="34716">
                  <c:v>-4.2968800000000001E-2</c:v>
                </c:pt>
                <c:pt idx="34717">
                  <c:v>-3.2812500000000001E-2</c:v>
                </c:pt>
                <c:pt idx="34718">
                  <c:v>-6.1718799999999997E-2</c:v>
                </c:pt>
                <c:pt idx="34719">
                  <c:v>-9.0624999999999997E-2</c:v>
                </c:pt>
                <c:pt idx="34720">
                  <c:v>-7.2656200000000004E-2</c:v>
                </c:pt>
                <c:pt idx="34721">
                  <c:v>-8.2031199999999999E-2</c:v>
                </c:pt>
                <c:pt idx="34722">
                  <c:v>-7.5781299999999996E-2</c:v>
                </c:pt>
                <c:pt idx="34723">
                  <c:v>-6.7968799999999996E-2</c:v>
                </c:pt>
                <c:pt idx="34724">
                  <c:v>-4.2187500000000003E-2</c:v>
                </c:pt>
                <c:pt idx="34725">
                  <c:v>-2.5781200000000001E-2</c:v>
                </c:pt>
                <c:pt idx="34726">
                  <c:v>-7.6562500000000006E-2</c:v>
                </c:pt>
                <c:pt idx="34727">
                  <c:v>-0.1</c:v>
                </c:pt>
                <c:pt idx="34728">
                  <c:v>-0.11093799999999999</c:v>
                </c:pt>
                <c:pt idx="34729">
                  <c:v>-0.10781200000000001</c:v>
                </c:pt>
                <c:pt idx="34730">
                  <c:v>-8.7499999999999994E-2</c:v>
                </c:pt>
                <c:pt idx="34731">
                  <c:v>-8.3593799999999996E-2</c:v>
                </c:pt>
                <c:pt idx="34732">
                  <c:v>-5.3124999999999999E-2</c:v>
                </c:pt>
                <c:pt idx="34733">
                  <c:v>3.90625E-2</c:v>
                </c:pt>
                <c:pt idx="34734">
                  <c:v>-6.1718799999999997E-2</c:v>
                </c:pt>
                <c:pt idx="34735">
                  <c:v>-9.2187500000000006E-2</c:v>
                </c:pt>
                <c:pt idx="34736">
                  <c:v>-5.2343800000000003E-2</c:v>
                </c:pt>
                <c:pt idx="34737">
                  <c:v>-0.120313</c:v>
                </c:pt>
                <c:pt idx="34738">
                  <c:v>-0.12656300000000001</c:v>
                </c:pt>
                <c:pt idx="34739">
                  <c:v>-7.2656200000000004E-2</c:v>
                </c:pt>
                <c:pt idx="34740">
                  <c:v>-5.9374999999999997E-2</c:v>
                </c:pt>
                <c:pt idx="34741">
                  <c:v>3.2031200000000003E-2</c:v>
                </c:pt>
                <c:pt idx="34742">
                  <c:v>-6.7187499999999997E-2</c:v>
                </c:pt>
                <c:pt idx="34743">
                  <c:v>-8.59375E-2</c:v>
                </c:pt>
                <c:pt idx="34744">
                  <c:v>-8.8281200000000004E-2</c:v>
                </c:pt>
                <c:pt idx="34745">
                  <c:v>-0.13750000000000001</c:v>
                </c:pt>
                <c:pt idx="34746">
                  <c:v>-0.135156</c:v>
                </c:pt>
                <c:pt idx="34747">
                  <c:v>-0.117969</c:v>
                </c:pt>
                <c:pt idx="34748">
                  <c:v>-7.4999999999999997E-2</c:v>
                </c:pt>
                <c:pt idx="34749">
                  <c:v>4.8437500000000001E-2</c:v>
                </c:pt>
                <c:pt idx="34750">
                  <c:v>-8.8281200000000004E-2</c:v>
                </c:pt>
                <c:pt idx="34751">
                  <c:v>-0.14218800000000001</c:v>
                </c:pt>
                <c:pt idx="34752">
                  <c:v>-8.8281200000000004E-2</c:v>
                </c:pt>
                <c:pt idx="34753">
                  <c:v>-0.13281200000000001</c:v>
                </c:pt>
                <c:pt idx="34754">
                  <c:v>-0.14453099999999999</c:v>
                </c:pt>
                <c:pt idx="34755">
                  <c:v>-0.117188</c:v>
                </c:pt>
                <c:pt idx="34756">
                  <c:v>-9.2968800000000004E-2</c:v>
                </c:pt>
                <c:pt idx="34757">
                  <c:v>2.8125000000000001E-2</c:v>
                </c:pt>
                <c:pt idx="34758">
                  <c:v>-0.117969</c:v>
                </c:pt>
                <c:pt idx="34759">
                  <c:v>-0.17499999999999999</c:v>
                </c:pt>
                <c:pt idx="34760">
                  <c:v>-8.2031199999999999E-2</c:v>
                </c:pt>
                <c:pt idx="34761">
                  <c:v>-9.375E-2</c:v>
                </c:pt>
                <c:pt idx="34762">
                  <c:v>-0.12343700000000001</c:v>
                </c:pt>
                <c:pt idx="34763">
                  <c:v>-0.11562500000000001</c:v>
                </c:pt>
                <c:pt idx="34764">
                  <c:v>-9.7656199999999999E-2</c:v>
                </c:pt>
                <c:pt idx="34765">
                  <c:v>2.5000000000000001E-2</c:v>
                </c:pt>
                <c:pt idx="34766">
                  <c:v>-0.10312499999999999</c:v>
                </c:pt>
                <c:pt idx="34767">
                  <c:v>-0.146094</c:v>
                </c:pt>
                <c:pt idx="34768">
                  <c:v>-6.7187499999999997E-2</c:v>
                </c:pt>
                <c:pt idx="34769">
                  <c:v>-8.9062500000000003E-2</c:v>
                </c:pt>
                <c:pt idx="34770">
                  <c:v>-9.1406299999999996E-2</c:v>
                </c:pt>
                <c:pt idx="34771">
                  <c:v>-8.59375E-2</c:v>
                </c:pt>
                <c:pt idx="34772">
                  <c:v>-6.5625000000000003E-2</c:v>
                </c:pt>
                <c:pt idx="34773">
                  <c:v>-1.0937499999999999E-2</c:v>
                </c:pt>
                <c:pt idx="34774">
                  <c:v>-7.4999999999999997E-2</c:v>
                </c:pt>
                <c:pt idx="34775">
                  <c:v>-0.15312500000000001</c:v>
                </c:pt>
                <c:pt idx="34776">
                  <c:v>-0.102344</c:v>
                </c:pt>
                <c:pt idx="34777">
                  <c:v>-0.10312499999999999</c:v>
                </c:pt>
                <c:pt idx="34778">
                  <c:v>-0.10546899999999999</c:v>
                </c:pt>
                <c:pt idx="34779">
                  <c:v>-0.107031</c:v>
                </c:pt>
                <c:pt idx="34780">
                  <c:v>-7.2656200000000004E-2</c:v>
                </c:pt>
                <c:pt idx="34781">
                  <c:v>2.4218699999999999E-2</c:v>
                </c:pt>
                <c:pt idx="34782">
                  <c:v>-3.2812500000000001E-2</c:v>
                </c:pt>
                <c:pt idx="34783">
                  <c:v>-0.145313</c:v>
                </c:pt>
                <c:pt idx="34784">
                  <c:v>-0.11328100000000001</c:v>
                </c:pt>
                <c:pt idx="34785">
                  <c:v>-0.12109399999999999</c:v>
                </c:pt>
                <c:pt idx="34786">
                  <c:v>-0.111719</c:v>
                </c:pt>
                <c:pt idx="34787">
                  <c:v>-7.8906299999999999E-2</c:v>
                </c:pt>
                <c:pt idx="34788">
                  <c:v>-8.4375000000000006E-2</c:v>
                </c:pt>
                <c:pt idx="34789">
                  <c:v>1.0156200000000001E-2</c:v>
                </c:pt>
                <c:pt idx="34790">
                  <c:v>-3.2812500000000001E-2</c:v>
                </c:pt>
                <c:pt idx="34791">
                  <c:v>-0.103906</c:v>
                </c:pt>
                <c:pt idx="34792">
                  <c:v>-0.102344</c:v>
                </c:pt>
                <c:pt idx="34793">
                  <c:v>-0.13671900000000001</c:v>
                </c:pt>
                <c:pt idx="34794">
                  <c:v>-3.2031299999999999E-2</c:v>
                </c:pt>
                <c:pt idx="34795">
                  <c:v>-2.1093799999999999E-2</c:v>
                </c:pt>
                <c:pt idx="34796">
                  <c:v>-0.12812499999999999</c:v>
                </c:pt>
                <c:pt idx="34797">
                  <c:v>-0.10625</c:v>
                </c:pt>
                <c:pt idx="34798">
                  <c:v>-8.9062500000000003E-2</c:v>
                </c:pt>
                <c:pt idx="34799">
                  <c:v>-6.1718799999999997E-2</c:v>
                </c:pt>
                <c:pt idx="34800">
                  <c:v>-1.3281299999999999E-2</c:v>
                </c:pt>
                <c:pt idx="34801">
                  <c:v>-4.2187500000000003E-2</c:v>
                </c:pt>
                <c:pt idx="34802">
                  <c:v>-5.3906299999999997E-2</c:v>
                </c:pt>
                <c:pt idx="34803">
                  <c:v>-4.9218699999999997E-2</c:v>
                </c:pt>
                <c:pt idx="34804">
                  <c:v>-0.13750000000000001</c:v>
                </c:pt>
                <c:pt idx="34805">
                  <c:v>-0.117188</c:v>
                </c:pt>
                <c:pt idx="34806">
                  <c:v>-3.5156199999999999E-2</c:v>
                </c:pt>
                <c:pt idx="34807">
                  <c:v>1.3281299999999999E-2</c:v>
                </c:pt>
                <c:pt idx="34808">
                  <c:v>-0.107031</c:v>
                </c:pt>
                <c:pt idx="34809">
                  <c:v>-0.13437499999999999</c:v>
                </c:pt>
                <c:pt idx="34810">
                  <c:v>-5.3906299999999997E-2</c:v>
                </c:pt>
                <c:pt idx="34811">
                  <c:v>4.6875E-2</c:v>
                </c:pt>
                <c:pt idx="34812">
                  <c:v>-6.0156300000000003E-2</c:v>
                </c:pt>
                <c:pt idx="34813">
                  <c:v>-0.146094</c:v>
                </c:pt>
                <c:pt idx="34814">
                  <c:v>-0.117188</c:v>
                </c:pt>
                <c:pt idx="34815">
                  <c:v>-8.7499999999999994E-2</c:v>
                </c:pt>
                <c:pt idx="34816">
                  <c:v>-6.1718799999999997E-2</c:v>
                </c:pt>
                <c:pt idx="34817">
                  <c:v>-9.4531299999999999E-2</c:v>
                </c:pt>
                <c:pt idx="34818">
                  <c:v>-8.0468700000000004E-2</c:v>
                </c:pt>
                <c:pt idx="34819">
                  <c:v>-8.2031199999999999E-2</c:v>
                </c:pt>
                <c:pt idx="34820">
                  <c:v>-6.25E-2</c:v>
                </c:pt>
                <c:pt idx="34821">
                  <c:v>-2.4218799999999999E-2</c:v>
                </c:pt>
                <c:pt idx="34822">
                  <c:v>-8.9062500000000003E-2</c:v>
                </c:pt>
                <c:pt idx="34823">
                  <c:v>-0.125</c:v>
                </c:pt>
                <c:pt idx="34824">
                  <c:v>-1.7187500000000001E-2</c:v>
                </c:pt>
                <c:pt idx="34825">
                  <c:v>-0.121875</c:v>
                </c:pt>
                <c:pt idx="34826">
                  <c:v>-0.13125000000000001</c:v>
                </c:pt>
                <c:pt idx="34827">
                  <c:v>-5.7031199999999997E-2</c:v>
                </c:pt>
                <c:pt idx="34828">
                  <c:v>-3.2031299999999999E-2</c:v>
                </c:pt>
                <c:pt idx="34829">
                  <c:v>-2.8125000000000001E-2</c:v>
                </c:pt>
                <c:pt idx="34830">
                  <c:v>-0.11562500000000001</c:v>
                </c:pt>
                <c:pt idx="34831">
                  <c:v>-0.130469</c:v>
                </c:pt>
                <c:pt idx="34832">
                  <c:v>-2.34375E-2</c:v>
                </c:pt>
                <c:pt idx="34833">
                  <c:v>-0.13671900000000001</c:v>
                </c:pt>
                <c:pt idx="34834">
                  <c:v>-0.130469</c:v>
                </c:pt>
                <c:pt idx="34835">
                  <c:v>-7.03125E-2</c:v>
                </c:pt>
                <c:pt idx="34836">
                  <c:v>-5.1562499999999997E-2</c:v>
                </c:pt>
                <c:pt idx="34837">
                  <c:v>-6.0156300000000003E-2</c:v>
                </c:pt>
                <c:pt idx="34838">
                  <c:v>-0.141406</c:v>
                </c:pt>
                <c:pt idx="34839">
                  <c:v>-0.14453099999999999</c:v>
                </c:pt>
                <c:pt idx="34840">
                  <c:v>1.5625000000000001E-3</c:v>
                </c:pt>
                <c:pt idx="34841">
                  <c:v>-0.12812499999999999</c:v>
                </c:pt>
                <c:pt idx="34842">
                  <c:v>-0.13906199999999999</c:v>
                </c:pt>
                <c:pt idx="34843">
                  <c:v>-6.4843700000000004E-2</c:v>
                </c:pt>
                <c:pt idx="34844">
                  <c:v>-2.7343800000000001E-2</c:v>
                </c:pt>
                <c:pt idx="34845">
                  <c:v>-4.3749999999999997E-2</c:v>
                </c:pt>
                <c:pt idx="34846">
                  <c:v>-0.135156</c:v>
                </c:pt>
                <c:pt idx="34847">
                  <c:v>-0.135156</c:v>
                </c:pt>
                <c:pt idx="34848">
                  <c:v>-2.1093799999999999E-2</c:v>
                </c:pt>
                <c:pt idx="34849">
                  <c:v>-0.104688</c:v>
                </c:pt>
                <c:pt idx="34850">
                  <c:v>-9.2968800000000004E-2</c:v>
                </c:pt>
                <c:pt idx="34851">
                  <c:v>-6.0156300000000003E-2</c:v>
                </c:pt>
                <c:pt idx="34852">
                  <c:v>-3.90625E-2</c:v>
                </c:pt>
                <c:pt idx="34853">
                  <c:v>-3.9843799999999999E-2</c:v>
                </c:pt>
                <c:pt idx="34854">
                  <c:v>-0.12734400000000001</c:v>
                </c:pt>
                <c:pt idx="34855">
                  <c:v>-0.15390599999999999</c:v>
                </c:pt>
                <c:pt idx="34856">
                  <c:v>-8.4375000000000006E-2</c:v>
                </c:pt>
                <c:pt idx="34857">
                  <c:v>-9.1406299999999996E-2</c:v>
                </c:pt>
                <c:pt idx="34858">
                  <c:v>-0.107031</c:v>
                </c:pt>
                <c:pt idx="34859">
                  <c:v>-0.102344</c:v>
                </c:pt>
                <c:pt idx="34860">
                  <c:v>-4.8437500000000001E-2</c:v>
                </c:pt>
                <c:pt idx="34861">
                  <c:v>-3.8281299999999997E-2</c:v>
                </c:pt>
                <c:pt idx="34862">
                  <c:v>-8.6718799999999999E-2</c:v>
                </c:pt>
                <c:pt idx="34863">
                  <c:v>-0.135938</c:v>
                </c:pt>
                <c:pt idx="34864">
                  <c:v>-0.171875</c:v>
                </c:pt>
                <c:pt idx="34865">
                  <c:v>-9.0624999999999997E-2</c:v>
                </c:pt>
                <c:pt idx="34866">
                  <c:v>-7.1093799999999999E-2</c:v>
                </c:pt>
                <c:pt idx="34867">
                  <c:v>-0.10781200000000001</c:v>
                </c:pt>
                <c:pt idx="34868">
                  <c:v>-0.108594</c:v>
                </c:pt>
                <c:pt idx="34869">
                  <c:v>-2.34375E-2</c:v>
                </c:pt>
                <c:pt idx="34870">
                  <c:v>-5.2343800000000003E-2</c:v>
                </c:pt>
                <c:pt idx="34871">
                  <c:v>-2.2656300000000001E-2</c:v>
                </c:pt>
                <c:pt idx="34872">
                  <c:v>-4.2968800000000001E-2</c:v>
                </c:pt>
                <c:pt idx="34873">
                  <c:v>-8.9062500000000003E-2</c:v>
                </c:pt>
                <c:pt idx="34874">
                  <c:v>-0.119531</c:v>
                </c:pt>
                <c:pt idx="34875">
                  <c:v>-3.4375000000000003E-2</c:v>
                </c:pt>
                <c:pt idx="34876">
                  <c:v>-1.2500000000000001E-2</c:v>
                </c:pt>
                <c:pt idx="34877">
                  <c:v>-7.1874999999999994E-2</c:v>
                </c:pt>
                <c:pt idx="34878">
                  <c:v>-7.6562500000000006E-2</c:v>
                </c:pt>
                <c:pt idx="34879">
                  <c:v>-0.119531</c:v>
                </c:pt>
                <c:pt idx="34880">
                  <c:v>-1.5625000000000001E-3</c:v>
                </c:pt>
                <c:pt idx="34881">
                  <c:v>1.17188E-2</c:v>
                </c:pt>
                <c:pt idx="34882">
                  <c:v>-9.6093700000000004E-2</c:v>
                </c:pt>
                <c:pt idx="34883">
                  <c:v>-0.10312499999999999</c:v>
                </c:pt>
                <c:pt idx="34884">
                  <c:v>-0.108594</c:v>
                </c:pt>
                <c:pt idx="34885">
                  <c:v>-7.1874999999999994E-2</c:v>
                </c:pt>
                <c:pt idx="34886">
                  <c:v>-6.3281299999999999E-2</c:v>
                </c:pt>
                <c:pt idx="34887">
                  <c:v>-6.9531300000000004E-2</c:v>
                </c:pt>
                <c:pt idx="34888">
                  <c:v>-8.0468700000000004E-2</c:v>
                </c:pt>
                <c:pt idx="34889">
                  <c:v>-9.2968800000000004E-2</c:v>
                </c:pt>
                <c:pt idx="34890">
                  <c:v>-8.7499999999999994E-2</c:v>
                </c:pt>
                <c:pt idx="34891">
                  <c:v>-6.4843700000000004E-2</c:v>
                </c:pt>
                <c:pt idx="34892">
                  <c:v>-3.5937499999999997E-2</c:v>
                </c:pt>
                <c:pt idx="34893">
                  <c:v>-8.0468700000000004E-2</c:v>
                </c:pt>
                <c:pt idx="34894">
                  <c:v>-0.104688</c:v>
                </c:pt>
                <c:pt idx="34895">
                  <c:v>-0.110156</c:v>
                </c:pt>
                <c:pt idx="34896">
                  <c:v>-0.13125000000000001</c:v>
                </c:pt>
                <c:pt idx="34897">
                  <c:v>-7.7343800000000004E-2</c:v>
                </c:pt>
                <c:pt idx="34898">
                  <c:v>-1.6406299999999999E-2</c:v>
                </c:pt>
                <c:pt idx="34899">
                  <c:v>-0.103906</c:v>
                </c:pt>
                <c:pt idx="34900">
                  <c:v>-0.111719</c:v>
                </c:pt>
                <c:pt idx="34901">
                  <c:v>-9.0624999999999997E-2</c:v>
                </c:pt>
                <c:pt idx="34902">
                  <c:v>-6.1718799999999997E-2</c:v>
                </c:pt>
                <c:pt idx="34903">
                  <c:v>-5.3906299999999997E-2</c:v>
                </c:pt>
                <c:pt idx="34904">
                  <c:v>-7.1874999999999994E-2</c:v>
                </c:pt>
                <c:pt idx="34905">
                  <c:v>-6.0937499999999999E-2</c:v>
                </c:pt>
                <c:pt idx="34906">
                  <c:v>-3.2031299999999999E-2</c:v>
                </c:pt>
                <c:pt idx="34907">
                  <c:v>-0.12812499999999999</c:v>
                </c:pt>
                <c:pt idx="34908">
                  <c:v>-0.1125</c:v>
                </c:pt>
                <c:pt idx="34909">
                  <c:v>-7.5781299999999996E-2</c:v>
                </c:pt>
                <c:pt idx="34910">
                  <c:v>-7.4218800000000001E-2</c:v>
                </c:pt>
                <c:pt idx="34911">
                  <c:v>-3.6718800000000003E-2</c:v>
                </c:pt>
                <c:pt idx="34912">
                  <c:v>-4.2968800000000001E-2</c:v>
                </c:pt>
                <c:pt idx="34913">
                  <c:v>-7.7343800000000004E-2</c:v>
                </c:pt>
                <c:pt idx="34914">
                  <c:v>-0.104688</c:v>
                </c:pt>
                <c:pt idx="34915">
                  <c:v>-9.2968800000000004E-2</c:v>
                </c:pt>
                <c:pt idx="34916">
                  <c:v>-8.7499999999999994E-2</c:v>
                </c:pt>
                <c:pt idx="34917">
                  <c:v>-8.3593799999999996E-2</c:v>
                </c:pt>
                <c:pt idx="34918">
                  <c:v>-0.1</c:v>
                </c:pt>
                <c:pt idx="34919">
                  <c:v>-1.5625E-2</c:v>
                </c:pt>
                <c:pt idx="34920">
                  <c:v>-4.5312499999999999E-2</c:v>
                </c:pt>
                <c:pt idx="34921">
                  <c:v>-0.141406</c:v>
                </c:pt>
                <c:pt idx="34922">
                  <c:v>-0.13437499999999999</c:v>
                </c:pt>
                <c:pt idx="34923">
                  <c:v>-0.11328100000000001</c:v>
                </c:pt>
                <c:pt idx="34924">
                  <c:v>-7.4999999999999997E-2</c:v>
                </c:pt>
                <c:pt idx="34925">
                  <c:v>-9.2187500000000006E-2</c:v>
                </c:pt>
                <c:pt idx="34926">
                  <c:v>-9.1406299999999996E-2</c:v>
                </c:pt>
                <c:pt idx="34927">
                  <c:v>-1.8749999999999999E-2</c:v>
                </c:pt>
                <c:pt idx="34928">
                  <c:v>-3.8281299999999997E-2</c:v>
                </c:pt>
                <c:pt idx="34929">
                  <c:v>-0.114063</c:v>
                </c:pt>
                <c:pt idx="34930">
                  <c:v>-0.11328100000000001</c:v>
                </c:pt>
                <c:pt idx="34931">
                  <c:v>-7.7343800000000004E-2</c:v>
                </c:pt>
                <c:pt idx="34932">
                  <c:v>-6.7187499999999997E-2</c:v>
                </c:pt>
                <c:pt idx="34933">
                  <c:v>-4.8437500000000001E-2</c:v>
                </c:pt>
                <c:pt idx="34934">
                  <c:v>-9.2187500000000006E-2</c:v>
                </c:pt>
                <c:pt idx="34935">
                  <c:v>-6.3281299999999999E-2</c:v>
                </c:pt>
                <c:pt idx="34936">
                  <c:v>-9.0624999999999997E-2</c:v>
                </c:pt>
                <c:pt idx="34937">
                  <c:v>-0.10625</c:v>
                </c:pt>
                <c:pt idx="34938">
                  <c:v>-9.0624999999999997E-2</c:v>
                </c:pt>
                <c:pt idx="34939">
                  <c:v>-7.6562500000000006E-2</c:v>
                </c:pt>
                <c:pt idx="34940">
                  <c:v>-8.2031199999999999E-2</c:v>
                </c:pt>
                <c:pt idx="34941">
                  <c:v>-2.9687499999999999E-2</c:v>
                </c:pt>
                <c:pt idx="34942">
                  <c:v>-9.375E-2</c:v>
                </c:pt>
                <c:pt idx="34943">
                  <c:v>-0.14687500000000001</c:v>
                </c:pt>
                <c:pt idx="34944">
                  <c:v>-0.104688</c:v>
                </c:pt>
                <c:pt idx="34945">
                  <c:v>-7.8125E-2</c:v>
                </c:pt>
                <c:pt idx="34946">
                  <c:v>-8.5156300000000004E-2</c:v>
                </c:pt>
                <c:pt idx="34947">
                  <c:v>-8.2812499999999997E-2</c:v>
                </c:pt>
                <c:pt idx="34948">
                  <c:v>-6.7187499999999997E-2</c:v>
                </c:pt>
                <c:pt idx="34949">
                  <c:v>-1.5625000000000001E-3</c:v>
                </c:pt>
                <c:pt idx="34950">
                  <c:v>-8.59375E-2</c:v>
                </c:pt>
                <c:pt idx="34951">
                  <c:v>-0.10546899999999999</c:v>
                </c:pt>
                <c:pt idx="34952">
                  <c:v>-9.2187500000000006E-2</c:v>
                </c:pt>
                <c:pt idx="34953">
                  <c:v>-9.4531299999999999E-2</c:v>
                </c:pt>
                <c:pt idx="34954">
                  <c:v>-0.1</c:v>
                </c:pt>
                <c:pt idx="34955">
                  <c:v>-8.8281200000000004E-2</c:v>
                </c:pt>
                <c:pt idx="34956">
                  <c:v>-4.9218699999999997E-2</c:v>
                </c:pt>
                <c:pt idx="34957">
                  <c:v>-7.0312500000000002E-3</c:v>
                </c:pt>
                <c:pt idx="34958">
                  <c:v>-6.3281299999999999E-2</c:v>
                </c:pt>
                <c:pt idx="34959">
                  <c:v>-0.10546899999999999</c:v>
                </c:pt>
                <c:pt idx="34960">
                  <c:v>-9.2187500000000006E-2</c:v>
                </c:pt>
                <c:pt idx="34961">
                  <c:v>-8.5156300000000004E-2</c:v>
                </c:pt>
                <c:pt idx="34962">
                  <c:v>-7.8125E-2</c:v>
                </c:pt>
                <c:pt idx="34963">
                  <c:v>-8.3593799999999996E-2</c:v>
                </c:pt>
                <c:pt idx="34964">
                  <c:v>-4.9218699999999997E-2</c:v>
                </c:pt>
                <c:pt idx="34965">
                  <c:v>-1.8749999999999999E-2</c:v>
                </c:pt>
                <c:pt idx="34966">
                  <c:v>-1.4843800000000001E-2</c:v>
                </c:pt>
                <c:pt idx="34967">
                  <c:v>-0.103906</c:v>
                </c:pt>
                <c:pt idx="34968">
                  <c:v>-0.15468699999999999</c:v>
                </c:pt>
                <c:pt idx="34969">
                  <c:v>-0.119531</c:v>
                </c:pt>
                <c:pt idx="34970">
                  <c:v>-2.5000000000000001E-2</c:v>
                </c:pt>
                <c:pt idx="34971">
                  <c:v>-9.0624999999999997E-2</c:v>
                </c:pt>
                <c:pt idx="34972">
                  <c:v>-0.10312499999999999</c:v>
                </c:pt>
                <c:pt idx="34973">
                  <c:v>-2.34375E-2</c:v>
                </c:pt>
                <c:pt idx="34974">
                  <c:v>-8.7499999999999994E-2</c:v>
                </c:pt>
                <c:pt idx="34975">
                  <c:v>-5.7812500000000003E-2</c:v>
                </c:pt>
                <c:pt idx="34976">
                  <c:v>-5.1562499999999997E-2</c:v>
                </c:pt>
                <c:pt idx="34977">
                  <c:v>-0.125</c:v>
                </c:pt>
                <c:pt idx="34978">
                  <c:v>-5.2343800000000003E-2</c:v>
                </c:pt>
                <c:pt idx="34979">
                  <c:v>2.1093799999999999E-2</c:v>
                </c:pt>
                <c:pt idx="34980">
                  <c:v>-0.10312499999999999</c:v>
                </c:pt>
                <c:pt idx="34981">
                  <c:v>-0.140625</c:v>
                </c:pt>
                <c:pt idx="34982">
                  <c:v>-0.104688</c:v>
                </c:pt>
                <c:pt idx="34983">
                  <c:v>-5.4687499999999997E-3</c:v>
                </c:pt>
                <c:pt idx="34984">
                  <c:v>-3.2812500000000001E-2</c:v>
                </c:pt>
                <c:pt idx="34985">
                  <c:v>-2.5781200000000001E-2</c:v>
                </c:pt>
                <c:pt idx="34986">
                  <c:v>-6.2500000000000003E-3</c:v>
                </c:pt>
                <c:pt idx="34987">
                  <c:v>-4.3749999999999997E-2</c:v>
                </c:pt>
                <c:pt idx="34988">
                  <c:v>-6.0156300000000003E-2</c:v>
                </c:pt>
                <c:pt idx="34989">
                  <c:v>-8.6718799999999999E-2</c:v>
                </c:pt>
                <c:pt idx="34990">
                  <c:v>-0.16328100000000001</c:v>
                </c:pt>
                <c:pt idx="34991">
                  <c:v>-0.17031199999999999</c:v>
                </c:pt>
                <c:pt idx="34992">
                  <c:v>-0.13125000000000001</c:v>
                </c:pt>
                <c:pt idx="34993">
                  <c:v>-5.9374999999999997E-2</c:v>
                </c:pt>
                <c:pt idx="34994">
                  <c:v>-7.5781299999999996E-2</c:v>
                </c:pt>
                <c:pt idx="34995">
                  <c:v>-7.7343800000000004E-2</c:v>
                </c:pt>
                <c:pt idx="34996">
                  <c:v>-7.7343800000000004E-2</c:v>
                </c:pt>
                <c:pt idx="34997">
                  <c:v>-9.2187500000000006E-2</c:v>
                </c:pt>
                <c:pt idx="34998">
                  <c:v>-7.03125E-2</c:v>
                </c:pt>
                <c:pt idx="34999">
                  <c:v>-6.6406199999999999E-2</c:v>
                </c:pt>
                <c:pt idx="35000">
                  <c:v>-6.3281299999999999E-2</c:v>
                </c:pt>
                <c:pt idx="35001">
                  <c:v>-8.5156300000000004E-2</c:v>
                </c:pt>
                <c:pt idx="35002">
                  <c:v>-3.90625E-2</c:v>
                </c:pt>
                <c:pt idx="35003">
                  <c:v>-4.7656299999999999E-2</c:v>
                </c:pt>
                <c:pt idx="35004">
                  <c:v>-9.1406299999999996E-2</c:v>
                </c:pt>
                <c:pt idx="35005">
                  <c:v>-8.5156300000000004E-2</c:v>
                </c:pt>
                <c:pt idx="35006">
                  <c:v>-4.2968800000000001E-2</c:v>
                </c:pt>
                <c:pt idx="35007">
                  <c:v>-7.7343800000000004E-2</c:v>
                </c:pt>
                <c:pt idx="35008">
                  <c:v>-5.3124999999999999E-2</c:v>
                </c:pt>
                <c:pt idx="35009">
                  <c:v>-0.109375</c:v>
                </c:pt>
                <c:pt idx="35010">
                  <c:v>-8.6718799999999999E-2</c:v>
                </c:pt>
                <c:pt idx="35011">
                  <c:v>-5.8593800000000001E-2</c:v>
                </c:pt>
                <c:pt idx="35012">
                  <c:v>-8.9062500000000003E-2</c:v>
                </c:pt>
                <c:pt idx="35013">
                  <c:v>-6.7187499999999997E-2</c:v>
                </c:pt>
                <c:pt idx="35014">
                  <c:v>-2.34375E-2</c:v>
                </c:pt>
                <c:pt idx="35015">
                  <c:v>-7.4218800000000001E-2</c:v>
                </c:pt>
                <c:pt idx="35016">
                  <c:v>-4.9218699999999997E-2</c:v>
                </c:pt>
                <c:pt idx="35017">
                  <c:v>-9.7656199999999999E-2</c:v>
                </c:pt>
                <c:pt idx="35018">
                  <c:v>-5.5468799999999999E-2</c:v>
                </c:pt>
                <c:pt idx="35019">
                  <c:v>-4.3749999999999997E-2</c:v>
                </c:pt>
                <c:pt idx="35020">
                  <c:v>-0.11562500000000001</c:v>
                </c:pt>
                <c:pt idx="35021">
                  <c:v>-5.2343800000000003E-2</c:v>
                </c:pt>
                <c:pt idx="35022">
                  <c:v>-1.5625E-2</c:v>
                </c:pt>
                <c:pt idx="35023">
                  <c:v>-6.8750000000000006E-2</c:v>
                </c:pt>
                <c:pt idx="35024">
                  <c:v>-9.0624999999999997E-2</c:v>
                </c:pt>
                <c:pt idx="35025">
                  <c:v>-0.146094</c:v>
                </c:pt>
                <c:pt idx="35026">
                  <c:v>-6.25E-2</c:v>
                </c:pt>
                <c:pt idx="35027">
                  <c:v>-5.3906299999999997E-2</c:v>
                </c:pt>
                <c:pt idx="35028">
                  <c:v>-0.13750000000000001</c:v>
                </c:pt>
                <c:pt idx="35029">
                  <c:v>-0.110156</c:v>
                </c:pt>
                <c:pt idx="35030">
                  <c:v>7.0312500000000002E-3</c:v>
                </c:pt>
                <c:pt idx="35031">
                  <c:v>-7.8125E-3</c:v>
                </c:pt>
                <c:pt idx="35032">
                  <c:v>-4.8437500000000001E-2</c:v>
                </c:pt>
                <c:pt idx="35033">
                  <c:v>-0.109375</c:v>
                </c:pt>
                <c:pt idx="35034">
                  <c:v>-0.100781</c:v>
                </c:pt>
                <c:pt idx="35035">
                  <c:v>-6.25E-2</c:v>
                </c:pt>
                <c:pt idx="35036">
                  <c:v>-6.0156300000000003E-2</c:v>
                </c:pt>
                <c:pt idx="35037">
                  <c:v>-8.5156300000000004E-2</c:v>
                </c:pt>
                <c:pt idx="35038">
                  <c:v>-6.1718799999999997E-2</c:v>
                </c:pt>
                <c:pt idx="35039">
                  <c:v>-4.5312499999999999E-2</c:v>
                </c:pt>
                <c:pt idx="35040">
                  <c:v>1.7968700000000001E-2</c:v>
                </c:pt>
                <c:pt idx="35041">
                  <c:v>-2.1093799999999999E-2</c:v>
                </c:pt>
                <c:pt idx="35042">
                  <c:v>-1.2500000000000001E-2</c:v>
                </c:pt>
                <c:pt idx="35043">
                  <c:v>-0.125</c:v>
                </c:pt>
                <c:pt idx="35044">
                  <c:v>-0.13203100000000001</c:v>
                </c:pt>
                <c:pt idx="35045">
                  <c:v>-4.7656299999999999E-2</c:v>
                </c:pt>
                <c:pt idx="35046">
                  <c:v>1.48437E-2</c:v>
                </c:pt>
                <c:pt idx="35047">
                  <c:v>-3.8281299999999997E-2</c:v>
                </c:pt>
                <c:pt idx="35048">
                  <c:v>-0.12734400000000001</c:v>
                </c:pt>
                <c:pt idx="35049">
                  <c:v>-5.7812500000000003E-2</c:v>
                </c:pt>
                <c:pt idx="35050">
                  <c:v>3.1250000000000002E-3</c:v>
                </c:pt>
                <c:pt idx="35051">
                  <c:v>0.05</c:v>
                </c:pt>
                <c:pt idx="35052">
                  <c:v>-4.1406199999999997E-2</c:v>
                </c:pt>
                <c:pt idx="35053">
                  <c:v>7.0312500000000002E-3</c:v>
                </c:pt>
                <c:pt idx="35054">
                  <c:v>-6.6406199999999999E-2</c:v>
                </c:pt>
                <c:pt idx="35055">
                  <c:v>-0.21249999999999999</c:v>
                </c:pt>
                <c:pt idx="35056">
                  <c:v>-0.108594</c:v>
                </c:pt>
                <c:pt idx="35057">
                  <c:v>-3.2031299999999999E-2</c:v>
                </c:pt>
                <c:pt idx="35058">
                  <c:v>-7.6562500000000006E-2</c:v>
                </c:pt>
                <c:pt idx="35059">
                  <c:v>3.90625E-3</c:v>
                </c:pt>
                <c:pt idx="35060">
                  <c:v>-9.0624999999999997E-2</c:v>
                </c:pt>
                <c:pt idx="35061">
                  <c:v>-0.15312500000000001</c:v>
                </c:pt>
                <c:pt idx="35062">
                  <c:v>-9.7656199999999999E-2</c:v>
                </c:pt>
                <c:pt idx="35063">
                  <c:v>-0.11328100000000001</c:v>
                </c:pt>
                <c:pt idx="35064">
                  <c:v>-8.6718799999999999E-2</c:v>
                </c:pt>
                <c:pt idx="35065">
                  <c:v>-8.9843800000000001E-2</c:v>
                </c:pt>
                <c:pt idx="35066">
                  <c:v>-7.4218800000000001E-2</c:v>
                </c:pt>
                <c:pt idx="35067">
                  <c:v>-6.4843700000000004E-2</c:v>
                </c:pt>
                <c:pt idx="35068">
                  <c:v>-6.25E-2</c:v>
                </c:pt>
                <c:pt idx="35069">
                  <c:v>-3.4375000000000003E-2</c:v>
                </c:pt>
                <c:pt idx="35070">
                  <c:v>-6.0156300000000003E-2</c:v>
                </c:pt>
                <c:pt idx="35071">
                  <c:v>-8.9062500000000003E-2</c:v>
                </c:pt>
                <c:pt idx="35072">
                  <c:v>-8.59375E-2</c:v>
                </c:pt>
                <c:pt idx="35073">
                  <c:v>-6.0937499999999999E-2</c:v>
                </c:pt>
                <c:pt idx="35074">
                  <c:v>-7.03125E-2</c:v>
                </c:pt>
                <c:pt idx="35075">
                  <c:v>-9.0624999999999997E-2</c:v>
                </c:pt>
                <c:pt idx="35076">
                  <c:v>-5.3124999999999999E-2</c:v>
                </c:pt>
                <c:pt idx="35077">
                  <c:v>-1.7187500000000001E-2</c:v>
                </c:pt>
                <c:pt idx="35078">
                  <c:v>-0.110156</c:v>
                </c:pt>
                <c:pt idx="35079">
                  <c:v>-0.12890599999999999</c:v>
                </c:pt>
                <c:pt idx="35080">
                  <c:v>-8.2031199999999999E-2</c:v>
                </c:pt>
                <c:pt idx="35081">
                  <c:v>-5.46875E-2</c:v>
                </c:pt>
                <c:pt idx="35082">
                  <c:v>-8.4375000000000006E-2</c:v>
                </c:pt>
                <c:pt idx="35083">
                  <c:v>-8.9062500000000003E-2</c:v>
                </c:pt>
                <c:pt idx="35084">
                  <c:v>-3.90625E-2</c:v>
                </c:pt>
                <c:pt idx="35085">
                  <c:v>-1.2500000000000001E-2</c:v>
                </c:pt>
                <c:pt idx="35086">
                  <c:v>-8.7499999999999994E-2</c:v>
                </c:pt>
                <c:pt idx="35087">
                  <c:v>-0.13828099999999999</c:v>
                </c:pt>
                <c:pt idx="35088">
                  <c:v>-0.119531</c:v>
                </c:pt>
                <c:pt idx="35089">
                  <c:v>-5.7031199999999997E-2</c:v>
                </c:pt>
                <c:pt idx="35090">
                  <c:v>-5.3124999999999999E-2</c:v>
                </c:pt>
                <c:pt idx="35091">
                  <c:v>-7.8906299999999999E-2</c:v>
                </c:pt>
                <c:pt idx="35092">
                  <c:v>-6.8750000000000006E-2</c:v>
                </c:pt>
                <c:pt idx="35093">
                  <c:v>1.0156200000000001E-2</c:v>
                </c:pt>
                <c:pt idx="35094">
                  <c:v>-6.0937499999999999E-2</c:v>
                </c:pt>
                <c:pt idx="35095">
                  <c:v>-8.3593799999999996E-2</c:v>
                </c:pt>
                <c:pt idx="35096">
                  <c:v>-0.11874999999999999</c:v>
                </c:pt>
                <c:pt idx="35097">
                  <c:v>-0.10546899999999999</c:v>
                </c:pt>
                <c:pt idx="35098">
                  <c:v>-6.9531300000000004E-2</c:v>
                </c:pt>
                <c:pt idx="35099">
                  <c:v>-2.5781200000000001E-2</c:v>
                </c:pt>
                <c:pt idx="35100">
                  <c:v>-8.2812499999999997E-2</c:v>
                </c:pt>
                <c:pt idx="35101">
                  <c:v>-0.12656300000000001</c:v>
                </c:pt>
                <c:pt idx="35102">
                  <c:v>-9.1406299999999996E-2</c:v>
                </c:pt>
                <c:pt idx="35103">
                  <c:v>-2.9687499999999999E-2</c:v>
                </c:pt>
                <c:pt idx="35104">
                  <c:v>-2.1874999999999999E-2</c:v>
                </c:pt>
                <c:pt idx="35105">
                  <c:v>7.03125E-2</c:v>
                </c:pt>
                <c:pt idx="35106">
                  <c:v>1.17188E-2</c:v>
                </c:pt>
                <c:pt idx="35107">
                  <c:v>-2.1874999999999999E-2</c:v>
                </c:pt>
                <c:pt idx="35108">
                  <c:v>-9.4531299999999999E-2</c:v>
                </c:pt>
                <c:pt idx="35109">
                  <c:v>-0.20546900000000001</c:v>
                </c:pt>
                <c:pt idx="35110">
                  <c:v>-0.141406</c:v>
                </c:pt>
                <c:pt idx="35111">
                  <c:v>-4.7656299999999999E-2</c:v>
                </c:pt>
                <c:pt idx="35112">
                  <c:v>-6.25E-2</c:v>
                </c:pt>
                <c:pt idx="35113">
                  <c:v>-4.2187500000000003E-2</c:v>
                </c:pt>
                <c:pt idx="35114">
                  <c:v>-0.121875</c:v>
                </c:pt>
                <c:pt idx="35115">
                  <c:v>-0.15625</c:v>
                </c:pt>
                <c:pt idx="35116">
                  <c:v>-6.6406199999999999E-2</c:v>
                </c:pt>
                <c:pt idx="35117">
                  <c:v>-5.7031199999999997E-2</c:v>
                </c:pt>
                <c:pt idx="35118">
                  <c:v>-0.109375</c:v>
                </c:pt>
                <c:pt idx="35119">
                  <c:v>-0.11328100000000001</c:v>
                </c:pt>
                <c:pt idx="35120">
                  <c:v>-7.8906299999999999E-2</c:v>
                </c:pt>
                <c:pt idx="35121">
                  <c:v>-8.2812499999999997E-2</c:v>
                </c:pt>
                <c:pt idx="35122">
                  <c:v>-3.0468800000000001E-2</c:v>
                </c:pt>
                <c:pt idx="35123">
                  <c:v>-2.9687499999999999E-2</c:v>
                </c:pt>
                <c:pt idx="35124">
                  <c:v>-9.7656199999999999E-2</c:v>
                </c:pt>
                <c:pt idx="35125">
                  <c:v>-8.59375E-2</c:v>
                </c:pt>
                <c:pt idx="35126">
                  <c:v>-9.375E-2</c:v>
                </c:pt>
                <c:pt idx="35127">
                  <c:v>-8.9843800000000001E-2</c:v>
                </c:pt>
                <c:pt idx="35128">
                  <c:v>-7.1874999999999994E-2</c:v>
                </c:pt>
                <c:pt idx="35129">
                  <c:v>-5.8593800000000001E-2</c:v>
                </c:pt>
                <c:pt idx="35130">
                  <c:v>1.8749999999999999E-2</c:v>
                </c:pt>
                <c:pt idx="35131">
                  <c:v>-3.2031299999999999E-2</c:v>
                </c:pt>
                <c:pt idx="35132">
                  <c:v>-0.145313</c:v>
                </c:pt>
                <c:pt idx="35133">
                  <c:v>-0.107031</c:v>
                </c:pt>
                <c:pt idx="35134">
                  <c:v>-6.25E-2</c:v>
                </c:pt>
                <c:pt idx="35135">
                  <c:v>-7.1874999999999994E-2</c:v>
                </c:pt>
                <c:pt idx="35136">
                  <c:v>-7.2656200000000004E-2</c:v>
                </c:pt>
                <c:pt idx="35137">
                  <c:v>-6.7187499999999997E-2</c:v>
                </c:pt>
                <c:pt idx="35138">
                  <c:v>3.90625E-3</c:v>
                </c:pt>
                <c:pt idx="35139">
                  <c:v>-3.2031299999999999E-2</c:v>
                </c:pt>
                <c:pt idx="35140">
                  <c:v>-0.14453099999999999</c:v>
                </c:pt>
                <c:pt idx="35141">
                  <c:v>-6.3281299999999999E-2</c:v>
                </c:pt>
                <c:pt idx="35142">
                  <c:v>-5.46875E-2</c:v>
                </c:pt>
                <c:pt idx="35143">
                  <c:v>-9.2187500000000006E-2</c:v>
                </c:pt>
                <c:pt idx="35144">
                  <c:v>-8.0468700000000004E-2</c:v>
                </c:pt>
                <c:pt idx="35145">
                  <c:v>-5.3124999999999999E-2</c:v>
                </c:pt>
                <c:pt idx="35146">
                  <c:v>-5.4687499999999997E-3</c:v>
                </c:pt>
                <c:pt idx="35147">
                  <c:v>-2.4218799999999999E-2</c:v>
                </c:pt>
                <c:pt idx="35148">
                  <c:v>-0.14218800000000001</c:v>
                </c:pt>
                <c:pt idx="35149">
                  <c:v>-7.4218800000000001E-2</c:v>
                </c:pt>
                <c:pt idx="35150">
                  <c:v>-5.9374999999999997E-2</c:v>
                </c:pt>
                <c:pt idx="35151">
                  <c:v>-8.9843800000000001E-2</c:v>
                </c:pt>
                <c:pt idx="35152">
                  <c:v>-0.100781</c:v>
                </c:pt>
                <c:pt idx="35153">
                  <c:v>-8.59375E-2</c:v>
                </c:pt>
                <c:pt idx="35154">
                  <c:v>-1.2500000000000001E-2</c:v>
                </c:pt>
                <c:pt idx="35155">
                  <c:v>-1.8749999999999999E-2</c:v>
                </c:pt>
                <c:pt idx="35156">
                  <c:v>-0.161719</c:v>
                </c:pt>
                <c:pt idx="35157">
                  <c:v>-7.9687499999999994E-2</c:v>
                </c:pt>
                <c:pt idx="35158">
                  <c:v>-8.2031199999999999E-2</c:v>
                </c:pt>
                <c:pt idx="35159">
                  <c:v>-0.1</c:v>
                </c:pt>
                <c:pt idx="35160">
                  <c:v>-8.9062500000000003E-2</c:v>
                </c:pt>
                <c:pt idx="35161">
                  <c:v>-7.1093799999999999E-2</c:v>
                </c:pt>
                <c:pt idx="35162">
                  <c:v>-5.8593800000000001E-2</c:v>
                </c:pt>
                <c:pt idx="35163">
                  <c:v>1.0156200000000001E-2</c:v>
                </c:pt>
                <c:pt idx="35164">
                  <c:v>-0.13281200000000001</c:v>
                </c:pt>
                <c:pt idx="35165">
                  <c:v>-0.114063</c:v>
                </c:pt>
                <c:pt idx="35166">
                  <c:v>-0.10312499999999999</c:v>
                </c:pt>
                <c:pt idx="35167">
                  <c:v>-0.108594</c:v>
                </c:pt>
                <c:pt idx="35168">
                  <c:v>-8.9843800000000001E-2</c:v>
                </c:pt>
                <c:pt idx="35169">
                  <c:v>-7.4218800000000001E-2</c:v>
                </c:pt>
                <c:pt idx="35170">
                  <c:v>-5.7031199999999997E-2</c:v>
                </c:pt>
                <c:pt idx="35171">
                  <c:v>4.6874999999999998E-3</c:v>
                </c:pt>
                <c:pt idx="35172">
                  <c:v>-0.111719</c:v>
                </c:pt>
                <c:pt idx="35173">
                  <c:v>-0.11093799999999999</c:v>
                </c:pt>
                <c:pt idx="35174">
                  <c:v>-9.7656199999999999E-2</c:v>
                </c:pt>
                <c:pt idx="35175">
                  <c:v>-8.4375000000000006E-2</c:v>
                </c:pt>
                <c:pt idx="35176">
                  <c:v>-8.7499999999999994E-2</c:v>
                </c:pt>
                <c:pt idx="35177">
                  <c:v>-8.3593799999999996E-2</c:v>
                </c:pt>
                <c:pt idx="35178">
                  <c:v>-7.1093799999999999E-2</c:v>
                </c:pt>
                <c:pt idx="35179">
                  <c:v>-1.7187500000000001E-2</c:v>
                </c:pt>
                <c:pt idx="35180">
                  <c:v>-0.135156</c:v>
                </c:pt>
                <c:pt idx="35181">
                  <c:v>-0.11874999999999999</c:v>
                </c:pt>
                <c:pt idx="35182">
                  <c:v>-0.10781200000000001</c:v>
                </c:pt>
                <c:pt idx="35183">
                  <c:v>-8.9062500000000003E-2</c:v>
                </c:pt>
                <c:pt idx="35184">
                  <c:v>-8.2812499999999997E-2</c:v>
                </c:pt>
                <c:pt idx="35185">
                  <c:v>-6.8750000000000006E-2</c:v>
                </c:pt>
                <c:pt idx="35186">
                  <c:v>-7.7343800000000004E-2</c:v>
                </c:pt>
                <c:pt idx="35187">
                  <c:v>1.0937499999999999E-2</c:v>
                </c:pt>
                <c:pt idx="35188">
                  <c:v>-8.9843800000000001E-2</c:v>
                </c:pt>
                <c:pt idx="35189">
                  <c:v>-0.14453099999999999</c:v>
                </c:pt>
                <c:pt idx="35190">
                  <c:v>-0.111719</c:v>
                </c:pt>
                <c:pt idx="35191">
                  <c:v>-8.9843800000000001E-2</c:v>
                </c:pt>
                <c:pt idx="35192">
                  <c:v>-7.5781299999999996E-2</c:v>
                </c:pt>
                <c:pt idx="35193">
                  <c:v>-8.9843800000000001E-2</c:v>
                </c:pt>
                <c:pt idx="35194">
                  <c:v>-7.6562500000000006E-2</c:v>
                </c:pt>
                <c:pt idx="35195">
                  <c:v>-9.3749999999999997E-3</c:v>
                </c:pt>
                <c:pt idx="35196">
                  <c:v>-9.6875000000000003E-2</c:v>
                </c:pt>
                <c:pt idx="35197">
                  <c:v>-0.12890599999999999</c:v>
                </c:pt>
                <c:pt idx="35198">
                  <c:v>-9.0624999999999997E-2</c:v>
                </c:pt>
                <c:pt idx="35199">
                  <c:v>-8.5156300000000004E-2</c:v>
                </c:pt>
                <c:pt idx="35200">
                  <c:v>-0.100781</c:v>
                </c:pt>
                <c:pt idx="35201">
                  <c:v>-8.59375E-2</c:v>
                </c:pt>
                <c:pt idx="35202">
                  <c:v>-6.0937499999999999E-2</c:v>
                </c:pt>
                <c:pt idx="35203">
                  <c:v>-4.2968800000000001E-2</c:v>
                </c:pt>
                <c:pt idx="35204">
                  <c:v>-6.5625000000000003E-2</c:v>
                </c:pt>
                <c:pt idx="35205">
                  <c:v>-0.13437499999999999</c:v>
                </c:pt>
                <c:pt idx="35206">
                  <c:v>-0.102344</c:v>
                </c:pt>
                <c:pt idx="35207">
                  <c:v>-8.2812499999999997E-2</c:v>
                </c:pt>
                <c:pt idx="35208">
                  <c:v>-7.9687499999999994E-2</c:v>
                </c:pt>
                <c:pt idx="35209">
                  <c:v>-0.1</c:v>
                </c:pt>
                <c:pt idx="35210">
                  <c:v>-6.4843700000000004E-2</c:v>
                </c:pt>
                <c:pt idx="35211">
                  <c:v>9.3749999999999997E-3</c:v>
                </c:pt>
                <c:pt idx="35212">
                  <c:v>-1.3281299999999999E-2</c:v>
                </c:pt>
                <c:pt idx="35213">
                  <c:v>-0.10781200000000001</c:v>
                </c:pt>
                <c:pt idx="35214">
                  <c:v>-0.12890599999999999</c:v>
                </c:pt>
                <c:pt idx="35215">
                  <c:v>-0.10312499999999999</c:v>
                </c:pt>
                <c:pt idx="35216">
                  <c:v>-4.5312499999999999E-2</c:v>
                </c:pt>
                <c:pt idx="35217">
                  <c:v>-7.1874999999999994E-2</c:v>
                </c:pt>
                <c:pt idx="35218">
                  <c:v>-7.2656200000000004E-2</c:v>
                </c:pt>
                <c:pt idx="35219">
                  <c:v>-2.8125000000000001E-2</c:v>
                </c:pt>
                <c:pt idx="35220">
                  <c:v>3.1250000000000002E-3</c:v>
                </c:pt>
                <c:pt idx="35221">
                  <c:v>-4.1406199999999997E-2</c:v>
                </c:pt>
                <c:pt idx="35222">
                  <c:v>-1.40625E-2</c:v>
                </c:pt>
                <c:pt idx="35223">
                  <c:v>-5.0781199999999999E-2</c:v>
                </c:pt>
                <c:pt idx="35224">
                  <c:v>-0.121875</c:v>
                </c:pt>
                <c:pt idx="35225">
                  <c:v>-7.03125E-2</c:v>
                </c:pt>
                <c:pt idx="35226">
                  <c:v>-0.11328100000000001</c:v>
                </c:pt>
                <c:pt idx="35227">
                  <c:v>-8.5937500000000007E-3</c:v>
                </c:pt>
                <c:pt idx="35228">
                  <c:v>-0.171875</c:v>
                </c:pt>
                <c:pt idx="35229">
                  <c:v>-0.111719</c:v>
                </c:pt>
                <c:pt idx="35230">
                  <c:v>-6.4843700000000004E-2</c:v>
                </c:pt>
                <c:pt idx="35231">
                  <c:v>-2.6562499999999999E-2</c:v>
                </c:pt>
                <c:pt idx="35232">
                  <c:v>5.9374999999999997E-2</c:v>
                </c:pt>
                <c:pt idx="35233">
                  <c:v>-0.104688</c:v>
                </c:pt>
                <c:pt idx="35234">
                  <c:v>-0.109375</c:v>
                </c:pt>
                <c:pt idx="35235">
                  <c:v>-0.14374999999999999</c:v>
                </c:pt>
                <c:pt idx="35236">
                  <c:v>-9.5312499999999994E-2</c:v>
                </c:pt>
                <c:pt idx="35237">
                  <c:v>2.3437499999999999E-3</c:v>
                </c:pt>
                <c:pt idx="35238">
                  <c:v>-3.4375000000000003E-2</c:v>
                </c:pt>
                <c:pt idx="35239">
                  <c:v>-0.100781</c:v>
                </c:pt>
                <c:pt idx="35240">
                  <c:v>-0.130469</c:v>
                </c:pt>
                <c:pt idx="35241">
                  <c:v>-0.1</c:v>
                </c:pt>
                <c:pt idx="35242">
                  <c:v>-6.7968799999999996E-2</c:v>
                </c:pt>
                <c:pt idx="35243">
                  <c:v>-8.2812499999999997E-2</c:v>
                </c:pt>
                <c:pt idx="35244">
                  <c:v>-9.2187500000000006E-2</c:v>
                </c:pt>
                <c:pt idx="35245">
                  <c:v>-9.8437499999999997E-2</c:v>
                </c:pt>
                <c:pt idx="35246">
                  <c:v>-8.0468700000000004E-2</c:v>
                </c:pt>
                <c:pt idx="35247">
                  <c:v>-0.102344</c:v>
                </c:pt>
                <c:pt idx="35248">
                  <c:v>-6.6406199999999999E-2</c:v>
                </c:pt>
                <c:pt idx="35249">
                  <c:v>-6.25E-2</c:v>
                </c:pt>
                <c:pt idx="35250">
                  <c:v>-0.10625</c:v>
                </c:pt>
                <c:pt idx="35251">
                  <c:v>-9.6875000000000003E-2</c:v>
                </c:pt>
                <c:pt idx="35252">
                  <c:v>-8.8281200000000004E-2</c:v>
                </c:pt>
                <c:pt idx="35253">
                  <c:v>-7.4218800000000001E-2</c:v>
                </c:pt>
                <c:pt idx="35254">
                  <c:v>-7.03125E-2</c:v>
                </c:pt>
                <c:pt idx="35255">
                  <c:v>-4.7656299999999999E-2</c:v>
                </c:pt>
                <c:pt idx="35256">
                  <c:v>-0.103906</c:v>
                </c:pt>
                <c:pt idx="35257">
                  <c:v>-8.8281200000000004E-2</c:v>
                </c:pt>
                <c:pt idx="35258">
                  <c:v>-7.5781299999999996E-2</c:v>
                </c:pt>
                <c:pt idx="35259">
                  <c:v>-7.8125E-2</c:v>
                </c:pt>
                <c:pt idx="35260">
                  <c:v>-7.1093799999999999E-2</c:v>
                </c:pt>
                <c:pt idx="35261">
                  <c:v>-6.8750000000000006E-2</c:v>
                </c:pt>
                <c:pt idx="35262">
                  <c:v>-5.9374999999999997E-2</c:v>
                </c:pt>
                <c:pt idx="35263">
                  <c:v>-7.1874999999999994E-2</c:v>
                </c:pt>
                <c:pt idx="35264">
                  <c:v>-9.2968800000000004E-2</c:v>
                </c:pt>
                <c:pt idx="35265">
                  <c:v>-5.3124999999999999E-2</c:v>
                </c:pt>
                <c:pt idx="35266">
                  <c:v>-7.6562500000000006E-2</c:v>
                </c:pt>
                <c:pt idx="35267">
                  <c:v>-8.5156300000000004E-2</c:v>
                </c:pt>
                <c:pt idx="35268">
                  <c:v>-5.46875E-2</c:v>
                </c:pt>
                <c:pt idx="35269">
                  <c:v>-6.4843700000000004E-2</c:v>
                </c:pt>
                <c:pt idx="35270">
                  <c:v>-0.109375</c:v>
                </c:pt>
                <c:pt idx="35271">
                  <c:v>-0.102344</c:v>
                </c:pt>
                <c:pt idx="35272">
                  <c:v>-8.8281200000000004E-2</c:v>
                </c:pt>
                <c:pt idx="35273">
                  <c:v>-7.03125E-2</c:v>
                </c:pt>
                <c:pt idx="35274">
                  <c:v>-9.375E-2</c:v>
                </c:pt>
                <c:pt idx="35275">
                  <c:v>-6.6406199999999999E-2</c:v>
                </c:pt>
                <c:pt idx="35276">
                  <c:v>-4.7656299999999999E-2</c:v>
                </c:pt>
                <c:pt idx="35277">
                  <c:v>-7.9687499999999994E-2</c:v>
                </c:pt>
                <c:pt idx="35278">
                  <c:v>-0.111719</c:v>
                </c:pt>
                <c:pt idx="35279">
                  <c:v>-0.110156</c:v>
                </c:pt>
                <c:pt idx="35280">
                  <c:v>-0.104688</c:v>
                </c:pt>
                <c:pt idx="35281">
                  <c:v>-9.7656199999999999E-2</c:v>
                </c:pt>
                <c:pt idx="35282">
                  <c:v>-8.59375E-2</c:v>
                </c:pt>
                <c:pt idx="35283">
                  <c:v>-7.3437500000000003E-2</c:v>
                </c:pt>
                <c:pt idx="35284">
                  <c:v>-7.1874999999999994E-2</c:v>
                </c:pt>
                <c:pt idx="35285">
                  <c:v>-4.0625000000000001E-2</c:v>
                </c:pt>
                <c:pt idx="35286">
                  <c:v>-0.114844</c:v>
                </c:pt>
                <c:pt idx="35287">
                  <c:v>-0.122656</c:v>
                </c:pt>
                <c:pt idx="35288">
                  <c:v>-5.8593800000000001E-2</c:v>
                </c:pt>
                <c:pt idx="35289">
                  <c:v>-7.4218800000000001E-2</c:v>
                </c:pt>
                <c:pt idx="35290">
                  <c:v>-7.9687499999999994E-2</c:v>
                </c:pt>
                <c:pt idx="35291">
                  <c:v>-6.5625000000000003E-2</c:v>
                </c:pt>
                <c:pt idx="35292">
                  <c:v>-3.9843799999999999E-2</c:v>
                </c:pt>
                <c:pt idx="35293">
                  <c:v>1.3281299999999999E-2</c:v>
                </c:pt>
                <c:pt idx="35294">
                  <c:v>-5.7031199999999997E-2</c:v>
                </c:pt>
                <c:pt idx="35295">
                  <c:v>-9.6093700000000004E-2</c:v>
                </c:pt>
                <c:pt idx="35296">
                  <c:v>-0.155469</c:v>
                </c:pt>
                <c:pt idx="35297">
                  <c:v>-5.9374999999999997E-2</c:v>
                </c:pt>
                <c:pt idx="35298">
                  <c:v>-3.4375000000000003E-2</c:v>
                </c:pt>
                <c:pt idx="35299">
                  <c:v>-5.2343800000000003E-2</c:v>
                </c:pt>
                <c:pt idx="35300">
                  <c:v>-0.12656300000000001</c:v>
                </c:pt>
                <c:pt idx="35301">
                  <c:v>-5.46875E-2</c:v>
                </c:pt>
                <c:pt idx="35302">
                  <c:v>4.2968800000000001E-2</c:v>
                </c:pt>
                <c:pt idx="35303">
                  <c:v>2.6562499999999999E-2</c:v>
                </c:pt>
                <c:pt idx="35304">
                  <c:v>1.2500000000000001E-2</c:v>
                </c:pt>
                <c:pt idx="35305">
                  <c:v>0.15625</c:v>
                </c:pt>
                <c:pt idx="35306">
                  <c:v>-5.3124999999999999E-2</c:v>
                </c:pt>
                <c:pt idx="35307">
                  <c:v>-0.1875</c:v>
                </c:pt>
                <c:pt idx="35308">
                  <c:v>-0.219531</c:v>
                </c:pt>
                <c:pt idx="35309">
                  <c:v>-0.15625</c:v>
                </c:pt>
                <c:pt idx="35310">
                  <c:v>-1.5625E-2</c:v>
                </c:pt>
                <c:pt idx="35311">
                  <c:v>1.5625000000000001E-3</c:v>
                </c:pt>
                <c:pt idx="35312">
                  <c:v>-0.104688</c:v>
                </c:pt>
                <c:pt idx="35313">
                  <c:v>-0.12890599999999999</c:v>
                </c:pt>
                <c:pt idx="35314">
                  <c:v>-8.2812499999999997E-2</c:v>
                </c:pt>
                <c:pt idx="35315">
                  <c:v>-6.25E-2</c:v>
                </c:pt>
                <c:pt idx="35316">
                  <c:v>-8.0468700000000004E-2</c:v>
                </c:pt>
                <c:pt idx="35317">
                  <c:v>-9.1406299999999996E-2</c:v>
                </c:pt>
                <c:pt idx="35318">
                  <c:v>-7.2656200000000004E-2</c:v>
                </c:pt>
                <c:pt idx="35319">
                  <c:v>-7.1874999999999994E-2</c:v>
                </c:pt>
                <c:pt idx="35320">
                  <c:v>-6.7187499999999997E-2</c:v>
                </c:pt>
                <c:pt idx="35321">
                  <c:v>-8.59375E-2</c:v>
                </c:pt>
                <c:pt idx="35322">
                  <c:v>-3.0468800000000001E-2</c:v>
                </c:pt>
                <c:pt idx="35323">
                  <c:v>-7.5781299999999996E-2</c:v>
                </c:pt>
                <c:pt idx="35324">
                  <c:v>-0.150781</c:v>
                </c:pt>
                <c:pt idx="35325">
                  <c:v>-9.5312499999999994E-2</c:v>
                </c:pt>
                <c:pt idx="35326">
                  <c:v>-5.3124999999999999E-2</c:v>
                </c:pt>
                <c:pt idx="35327">
                  <c:v>-5.5468799999999999E-2</c:v>
                </c:pt>
                <c:pt idx="35328">
                  <c:v>1.0937499999999999E-2</c:v>
                </c:pt>
                <c:pt idx="35329">
                  <c:v>-7.2656200000000004E-2</c:v>
                </c:pt>
                <c:pt idx="35330">
                  <c:v>-0.12343700000000001</c:v>
                </c:pt>
                <c:pt idx="35331">
                  <c:v>-0.10781200000000001</c:v>
                </c:pt>
                <c:pt idx="35332">
                  <c:v>-0.114063</c:v>
                </c:pt>
                <c:pt idx="35333">
                  <c:v>-0.101562</c:v>
                </c:pt>
                <c:pt idx="35334">
                  <c:v>-7.8906299999999999E-2</c:v>
                </c:pt>
                <c:pt idx="35335">
                  <c:v>-9.6093700000000004E-2</c:v>
                </c:pt>
                <c:pt idx="35336">
                  <c:v>6.0937499999999999E-2</c:v>
                </c:pt>
                <c:pt idx="35337">
                  <c:v>-8.2031199999999999E-2</c:v>
                </c:pt>
                <c:pt idx="35338">
                  <c:v>-0.16015599999999999</c:v>
                </c:pt>
                <c:pt idx="35339">
                  <c:v>-0.103906</c:v>
                </c:pt>
                <c:pt idx="35340">
                  <c:v>-0.10625</c:v>
                </c:pt>
                <c:pt idx="35341">
                  <c:v>-0.1</c:v>
                </c:pt>
                <c:pt idx="35342">
                  <c:v>-0.102344</c:v>
                </c:pt>
                <c:pt idx="35343">
                  <c:v>-8.59375E-2</c:v>
                </c:pt>
                <c:pt idx="35344">
                  <c:v>4.7656200000000003E-2</c:v>
                </c:pt>
                <c:pt idx="35345">
                  <c:v>-4.2968800000000001E-2</c:v>
                </c:pt>
                <c:pt idx="35346">
                  <c:v>-0.12109399999999999</c:v>
                </c:pt>
                <c:pt idx="35347">
                  <c:v>-9.2187500000000006E-2</c:v>
                </c:pt>
                <c:pt idx="35348">
                  <c:v>-0.14765600000000001</c:v>
                </c:pt>
                <c:pt idx="35349">
                  <c:v>-0.102344</c:v>
                </c:pt>
                <c:pt idx="35350">
                  <c:v>-9.5312499999999994E-2</c:v>
                </c:pt>
                <c:pt idx="35351">
                  <c:v>-0.12890599999999999</c:v>
                </c:pt>
                <c:pt idx="35352">
                  <c:v>1.3281299999999999E-2</c:v>
                </c:pt>
                <c:pt idx="35353">
                  <c:v>-6.3281299999999999E-2</c:v>
                </c:pt>
                <c:pt idx="35354">
                  <c:v>-6.9531300000000004E-2</c:v>
                </c:pt>
                <c:pt idx="35355">
                  <c:v>-9.3749999999999997E-3</c:v>
                </c:pt>
                <c:pt idx="35356">
                  <c:v>-8.5156300000000004E-2</c:v>
                </c:pt>
                <c:pt idx="35357">
                  <c:v>-0.14843799999999999</c:v>
                </c:pt>
                <c:pt idx="35358">
                  <c:v>-0.11874999999999999</c:v>
                </c:pt>
                <c:pt idx="35359">
                  <c:v>-9.5312499999999994E-2</c:v>
                </c:pt>
                <c:pt idx="35360">
                  <c:v>-3.4375000000000003E-2</c:v>
                </c:pt>
                <c:pt idx="35361">
                  <c:v>-0.100781</c:v>
                </c:pt>
                <c:pt idx="35362">
                  <c:v>-0.146094</c:v>
                </c:pt>
                <c:pt idx="35363">
                  <c:v>-6.0156300000000003E-2</c:v>
                </c:pt>
                <c:pt idx="35364">
                  <c:v>-5.8593800000000001E-2</c:v>
                </c:pt>
                <c:pt idx="35365">
                  <c:v>-7.3437500000000003E-2</c:v>
                </c:pt>
                <c:pt idx="35366">
                  <c:v>-5.46875E-2</c:v>
                </c:pt>
                <c:pt idx="35367">
                  <c:v>-0.15390599999999999</c:v>
                </c:pt>
                <c:pt idx="35368">
                  <c:v>-9.1406299999999996E-2</c:v>
                </c:pt>
                <c:pt idx="35369">
                  <c:v>-4.5312499999999999E-2</c:v>
                </c:pt>
                <c:pt idx="35370">
                  <c:v>1.3281299999999999E-2</c:v>
                </c:pt>
                <c:pt idx="35371">
                  <c:v>2.7343800000000001E-2</c:v>
                </c:pt>
                <c:pt idx="35372">
                  <c:v>-0.13281200000000001</c:v>
                </c:pt>
                <c:pt idx="35373">
                  <c:v>-0.104688</c:v>
                </c:pt>
                <c:pt idx="35374">
                  <c:v>-0.12812499999999999</c:v>
                </c:pt>
                <c:pt idx="35375">
                  <c:v>-0.109375</c:v>
                </c:pt>
                <c:pt idx="35376">
                  <c:v>-5.5468799999999999E-2</c:v>
                </c:pt>
                <c:pt idx="35377">
                  <c:v>-9.375E-2</c:v>
                </c:pt>
                <c:pt idx="35378">
                  <c:v>-9.8437499999999997E-2</c:v>
                </c:pt>
                <c:pt idx="35379">
                  <c:v>-8.6718799999999999E-2</c:v>
                </c:pt>
                <c:pt idx="35380">
                  <c:v>-7.1093799999999999E-2</c:v>
                </c:pt>
                <c:pt idx="35381">
                  <c:v>-4.4531300000000003E-2</c:v>
                </c:pt>
                <c:pt idx="35382">
                  <c:v>-2.34375E-2</c:v>
                </c:pt>
                <c:pt idx="35383">
                  <c:v>-0.109375</c:v>
                </c:pt>
                <c:pt idx="35384">
                  <c:v>-0.114063</c:v>
                </c:pt>
                <c:pt idx="35385">
                  <c:v>-8.7499999999999994E-2</c:v>
                </c:pt>
                <c:pt idx="35386">
                  <c:v>-8.5156300000000004E-2</c:v>
                </c:pt>
                <c:pt idx="35387">
                  <c:v>-5.7031199999999997E-2</c:v>
                </c:pt>
                <c:pt idx="35388">
                  <c:v>-4.7656299999999999E-2</c:v>
                </c:pt>
                <c:pt idx="35389">
                  <c:v>-7.1093799999999999E-2</c:v>
                </c:pt>
                <c:pt idx="35390">
                  <c:v>-8.4375000000000006E-2</c:v>
                </c:pt>
                <c:pt idx="35391">
                  <c:v>-0.11328100000000001</c:v>
                </c:pt>
                <c:pt idx="35392">
                  <c:v>-0.101562</c:v>
                </c:pt>
                <c:pt idx="35393">
                  <c:v>-9.1406299999999996E-2</c:v>
                </c:pt>
                <c:pt idx="35394">
                  <c:v>-4.5312499999999999E-2</c:v>
                </c:pt>
                <c:pt idx="35395">
                  <c:v>-1.0156200000000001E-2</c:v>
                </c:pt>
                <c:pt idx="35396">
                  <c:v>-1.2500000000000001E-2</c:v>
                </c:pt>
                <c:pt idx="35397">
                  <c:v>-9.7656199999999999E-2</c:v>
                </c:pt>
                <c:pt idx="35398">
                  <c:v>-0.108594</c:v>
                </c:pt>
                <c:pt idx="35399">
                  <c:v>-9.7656199999999999E-2</c:v>
                </c:pt>
                <c:pt idx="35400">
                  <c:v>-7.6562500000000006E-2</c:v>
                </c:pt>
                <c:pt idx="35401">
                  <c:v>-6.25E-2</c:v>
                </c:pt>
                <c:pt idx="35402">
                  <c:v>-4.9218699999999997E-2</c:v>
                </c:pt>
                <c:pt idx="35403">
                  <c:v>7.0312500000000002E-3</c:v>
                </c:pt>
                <c:pt idx="35404">
                  <c:v>-3.5937499999999997E-2</c:v>
                </c:pt>
                <c:pt idx="35405">
                  <c:v>-0.10781200000000001</c:v>
                </c:pt>
                <c:pt idx="35406">
                  <c:v>-0.124219</c:v>
                </c:pt>
                <c:pt idx="35407">
                  <c:v>-0.11328100000000001</c:v>
                </c:pt>
                <c:pt idx="35408">
                  <c:v>-7.4999999999999997E-2</c:v>
                </c:pt>
                <c:pt idx="35409">
                  <c:v>-8.0468700000000004E-2</c:v>
                </c:pt>
                <c:pt idx="35410">
                  <c:v>-0.05</c:v>
                </c:pt>
                <c:pt idx="35411">
                  <c:v>-1.5625000000000001E-3</c:v>
                </c:pt>
                <c:pt idx="35412">
                  <c:v>-3.4375000000000003E-2</c:v>
                </c:pt>
                <c:pt idx="35413">
                  <c:v>-0.12109399999999999</c:v>
                </c:pt>
                <c:pt idx="35414">
                  <c:v>-0.129688</c:v>
                </c:pt>
                <c:pt idx="35415">
                  <c:v>-9.2968800000000004E-2</c:v>
                </c:pt>
                <c:pt idx="35416">
                  <c:v>-5.5468799999999999E-2</c:v>
                </c:pt>
                <c:pt idx="35417">
                  <c:v>-8.2812499999999997E-2</c:v>
                </c:pt>
                <c:pt idx="35418">
                  <c:v>-7.6562500000000006E-2</c:v>
                </c:pt>
                <c:pt idx="35419">
                  <c:v>-3.5937499999999997E-2</c:v>
                </c:pt>
                <c:pt idx="35420">
                  <c:v>-5.2343800000000003E-2</c:v>
                </c:pt>
                <c:pt idx="35421">
                  <c:v>-8.2812499999999997E-2</c:v>
                </c:pt>
                <c:pt idx="35422">
                  <c:v>-0.13671900000000001</c:v>
                </c:pt>
                <c:pt idx="35423">
                  <c:v>-0.14218800000000001</c:v>
                </c:pt>
                <c:pt idx="35424">
                  <c:v>-5.0781199999999999E-2</c:v>
                </c:pt>
                <c:pt idx="35425">
                  <c:v>-9.4531299999999999E-2</c:v>
                </c:pt>
                <c:pt idx="35426">
                  <c:v>-0.110156</c:v>
                </c:pt>
                <c:pt idx="35427">
                  <c:v>-8.59375E-2</c:v>
                </c:pt>
                <c:pt idx="35428">
                  <c:v>-4.6093799999999997E-2</c:v>
                </c:pt>
                <c:pt idx="35429">
                  <c:v>-5.1562499999999997E-2</c:v>
                </c:pt>
                <c:pt idx="35430">
                  <c:v>-7.3437500000000003E-2</c:v>
                </c:pt>
                <c:pt idx="35431">
                  <c:v>-0.14218800000000001</c:v>
                </c:pt>
                <c:pt idx="35432">
                  <c:v>-8.6718799999999999E-2</c:v>
                </c:pt>
                <c:pt idx="35433">
                  <c:v>-5.9374999999999997E-2</c:v>
                </c:pt>
                <c:pt idx="35434">
                  <c:v>-0.100781</c:v>
                </c:pt>
                <c:pt idx="35435">
                  <c:v>-8.9843800000000001E-2</c:v>
                </c:pt>
                <c:pt idx="35436">
                  <c:v>-3.9843799999999999E-2</c:v>
                </c:pt>
                <c:pt idx="35437">
                  <c:v>1.8749999999999999E-2</c:v>
                </c:pt>
                <c:pt idx="35438">
                  <c:v>-1.0156200000000001E-2</c:v>
                </c:pt>
                <c:pt idx="35439">
                  <c:v>-0.122656</c:v>
                </c:pt>
                <c:pt idx="35440">
                  <c:v>-0.111719</c:v>
                </c:pt>
                <c:pt idx="35441">
                  <c:v>-7.9687499999999994E-2</c:v>
                </c:pt>
                <c:pt idx="35442">
                  <c:v>-7.8906299999999999E-2</c:v>
                </c:pt>
                <c:pt idx="35443">
                  <c:v>-9.375E-2</c:v>
                </c:pt>
                <c:pt idx="35444">
                  <c:v>-6.0156300000000003E-2</c:v>
                </c:pt>
                <c:pt idx="35445">
                  <c:v>-3.4375000000000003E-2</c:v>
                </c:pt>
                <c:pt idx="35446">
                  <c:v>-1.7968700000000001E-2</c:v>
                </c:pt>
                <c:pt idx="35447">
                  <c:v>-9.5312499999999994E-2</c:v>
                </c:pt>
                <c:pt idx="35448">
                  <c:v>-0.125781</c:v>
                </c:pt>
                <c:pt idx="35449">
                  <c:v>-0.120313</c:v>
                </c:pt>
                <c:pt idx="35450">
                  <c:v>-9.375E-2</c:v>
                </c:pt>
                <c:pt idx="35451">
                  <c:v>-8.3593799999999996E-2</c:v>
                </c:pt>
                <c:pt idx="35452">
                  <c:v>-9.0624999999999997E-2</c:v>
                </c:pt>
                <c:pt idx="35453">
                  <c:v>-5.6250000000000001E-2</c:v>
                </c:pt>
                <c:pt idx="35454">
                  <c:v>-2.4218799999999999E-2</c:v>
                </c:pt>
                <c:pt idx="35455">
                  <c:v>-1.5625000000000001E-3</c:v>
                </c:pt>
                <c:pt idx="35456">
                  <c:v>-5.8593800000000001E-2</c:v>
                </c:pt>
                <c:pt idx="35457">
                  <c:v>-4.1406199999999997E-2</c:v>
                </c:pt>
                <c:pt idx="35458">
                  <c:v>-0.10546899999999999</c:v>
                </c:pt>
                <c:pt idx="35459">
                  <c:v>-0.17421900000000001</c:v>
                </c:pt>
                <c:pt idx="35460">
                  <c:v>-2.34375E-2</c:v>
                </c:pt>
                <c:pt idx="35461">
                  <c:v>-5.9374999999999997E-2</c:v>
                </c:pt>
                <c:pt idx="35462">
                  <c:v>-8.0468700000000004E-2</c:v>
                </c:pt>
                <c:pt idx="35463">
                  <c:v>-0.125781</c:v>
                </c:pt>
                <c:pt idx="35464">
                  <c:v>-0.122656</c:v>
                </c:pt>
                <c:pt idx="35465">
                  <c:v>2.3437499999999999E-3</c:v>
                </c:pt>
                <c:pt idx="35466">
                  <c:v>-1.7187500000000001E-2</c:v>
                </c:pt>
                <c:pt idx="35467">
                  <c:v>-0.14374999999999999</c:v>
                </c:pt>
                <c:pt idx="35468">
                  <c:v>-8.59375E-2</c:v>
                </c:pt>
                <c:pt idx="35469">
                  <c:v>-0.107031</c:v>
                </c:pt>
                <c:pt idx="35470">
                  <c:v>-0.100781</c:v>
                </c:pt>
                <c:pt idx="35471">
                  <c:v>-7.3437500000000003E-2</c:v>
                </c:pt>
                <c:pt idx="35472">
                  <c:v>-6.6406199999999999E-2</c:v>
                </c:pt>
                <c:pt idx="35473">
                  <c:v>-5.9374999999999997E-2</c:v>
                </c:pt>
                <c:pt idx="35474">
                  <c:v>-7.8125E-2</c:v>
                </c:pt>
                <c:pt idx="35475">
                  <c:v>-0.110156</c:v>
                </c:pt>
                <c:pt idx="35476">
                  <c:v>-9.2187500000000006E-2</c:v>
                </c:pt>
                <c:pt idx="35477">
                  <c:v>-2.6562499999999999E-2</c:v>
                </c:pt>
                <c:pt idx="35478">
                  <c:v>-5.1562499999999997E-2</c:v>
                </c:pt>
                <c:pt idx="35479">
                  <c:v>-8.0468700000000004E-2</c:v>
                </c:pt>
                <c:pt idx="35480">
                  <c:v>-7.6562500000000006E-2</c:v>
                </c:pt>
                <c:pt idx="35481">
                  <c:v>-5.0781199999999999E-2</c:v>
                </c:pt>
                <c:pt idx="35482">
                  <c:v>-2.4218799999999999E-2</c:v>
                </c:pt>
                <c:pt idx="35483">
                  <c:v>-3.5156199999999999E-2</c:v>
                </c:pt>
                <c:pt idx="35484">
                  <c:v>-0.10312499999999999</c:v>
                </c:pt>
                <c:pt idx="35485">
                  <c:v>-0.1</c:v>
                </c:pt>
                <c:pt idx="35486">
                  <c:v>-2.5781200000000001E-2</c:v>
                </c:pt>
                <c:pt idx="35487">
                  <c:v>-8.5156300000000004E-2</c:v>
                </c:pt>
                <c:pt idx="35488">
                  <c:v>-0.108594</c:v>
                </c:pt>
                <c:pt idx="35489">
                  <c:v>-0.102344</c:v>
                </c:pt>
                <c:pt idx="35490">
                  <c:v>7.0312500000000002E-3</c:v>
                </c:pt>
                <c:pt idx="35491">
                  <c:v>-0.05</c:v>
                </c:pt>
                <c:pt idx="35492">
                  <c:v>-0.14453099999999999</c:v>
                </c:pt>
                <c:pt idx="35493">
                  <c:v>-0.12734400000000001</c:v>
                </c:pt>
                <c:pt idx="35494">
                  <c:v>-2.6562499999999999E-2</c:v>
                </c:pt>
                <c:pt idx="35495">
                  <c:v>-8.3593799999999996E-2</c:v>
                </c:pt>
                <c:pt idx="35496">
                  <c:v>-0.10546899999999999</c:v>
                </c:pt>
                <c:pt idx="35497">
                  <c:v>-8.9843800000000001E-2</c:v>
                </c:pt>
                <c:pt idx="35498">
                  <c:v>-3.5937499999999997E-2</c:v>
                </c:pt>
                <c:pt idx="35499">
                  <c:v>-4.5312499999999999E-2</c:v>
                </c:pt>
                <c:pt idx="35500">
                  <c:v>-0.13828099999999999</c:v>
                </c:pt>
                <c:pt idx="35501">
                  <c:v>-0.104688</c:v>
                </c:pt>
                <c:pt idx="35502">
                  <c:v>-7.03125E-2</c:v>
                </c:pt>
                <c:pt idx="35503">
                  <c:v>-7.5781299999999996E-2</c:v>
                </c:pt>
                <c:pt idx="35504">
                  <c:v>-9.6875000000000003E-2</c:v>
                </c:pt>
                <c:pt idx="35505">
                  <c:v>-7.5781299999999996E-2</c:v>
                </c:pt>
                <c:pt idx="35506">
                  <c:v>-3.0468800000000001E-2</c:v>
                </c:pt>
                <c:pt idx="35507">
                  <c:v>-4.2968800000000001E-2</c:v>
                </c:pt>
                <c:pt idx="35508">
                  <c:v>-0.135938</c:v>
                </c:pt>
                <c:pt idx="35509">
                  <c:v>-0.135156</c:v>
                </c:pt>
                <c:pt idx="35510">
                  <c:v>-0.102344</c:v>
                </c:pt>
                <c:pt idx="35511">
                  <c:v>-0.1</c:v>
                </c:pt>
                <c:pt idx="35512">
                  <c:v>-7.9687499999999994E-2</c:v>
                </c:pt>
                <c:pt idx="35513">
                  <c:v>-9.0624999999999997E-2</c:v>
                </c:pt>
                <c:pt idx="35514">
                  <c:v>-6.4843700000000004E-2</c:v>
                </c:pt>
                <c:pt idx="35515">
                  <c:v>-6.25E-2</c:v>
                </c:pt>
                <c:pt idx="35516">
                  <c:v>-4.9218699999999997E-2</c:v>
                </c:pt>
                <c:pt idx="35517">
                  <c:v>-5.0781199999999999E-2</c:v>
                </c:pt>
                <c:pt idx="35518">
                  <c:v>-7.8125E-2</c:v>
                </c:pt>
                <c:pt idx="35519">
                  <c:v>-0.150781</c:v>
                </c:pt>
                <c:pt idx="35520">
                  <c:v>1.5625E-2</c:v>
                </c:pt>
                <c:pt idx="35521">
                  <c:v>-0.125</c:v>
                </c:pt>
                <c:pt idx="35522">
                  <c:v>-0.167188</c:v>
                </c:pt>
                <c:pt idx="35523">
                  <c:v>-0.145313</c:v>
                </c:pt>
                <c:pt idx="35524">
                  <c:v>-3.8281299999999997E-2</c:v>
                </c:pt>
                <c:pt idx="35525">
                  <c:v>-4.4531300000000003E-2</c:v>
                </c:pt>
                <c:pt idx="35526">
                  <c:v>-4.5312499999999999E-2</c:v>
                </c:pt>
                <c:pt idx="35527">
                  <c:v>-4.2187500000000003E-2</c:v>
                </c:pt>
                <c:pt idx="35528">
                  <c:v>-6.7187499999999997E-2</c:v>
                </c:pt>
                <c:pt idx="35529">
                  <c:v>-0.17421900000000001</c:v>
                </c:pt>
                <c:pt idx="35530">
                  <c:v>-0.129688</c:v>
                </c:pt>
                <c:pt idx="35531">
                  <c:v>-2.4218799999999999E-2</c:v>
                </c:pt>
                <c:pt idx="35532">
                  <c:v>2.3437499999999999E-3</c:v>
                </c:pt>
                <c:pt idx="35533">
                  <c:v>-0.05</c:v>
                </c:pt>
                <c:pt idx="35534">
                  <c:v>-0.182031</c:v>
                </c:pt>
                <c:pt idx="35535">
                  <c:v>-0.104688</c:v>
                </c:pt>
                <c:pt idx="35536">
                  <c:v>4.8437500000000001E-2</c:v>
                </c:pt>
                <c:pt idx="35537">
                  <c:v>6.0156300000000003E-2</c:v>
                </c:pt>
                <c:pt idx="35538">
                  <c:v>-5.0781199999999999E-2</c:v>
                </c:pt>
                <c:pt idx="35539">
                  <c:v>-1.0937499999999999E-2</c:v>
                </c:pt>
                <c:pt idx="35540">
                  <c:v>-0.171094</c:v>
                </c:pt>
                <c:pt idx="35541">
                  <c:v>-0.18359400000000001</c:v>
                </c:pt>
                <c:pt idx="35542">
                  <c:v>-0.15781300000000001</c:v>
                </c:pt>
                <c:pt idx="35543">
                  <c:v>-0.101562</c:v>
                </c:pt>
                <c:pt idx="35544">
                  <c:v>-1.3281299999999999E-2</c:v>
                </c:pt>
                <c:pt idx="35545">
                  <c:v>-9.7656199999999999E-2</c:v>
                </c:pt>
                <c:pt idx="35546">
                  <c:v>-0.117188</c:v>
                </c:pt>
                <c:pt idx="35547">
                  <c:v>-9.2968800000000004E-2</c:v>
                </c:pt>
                <c:pt idx="35548">
                  <c:v>-7.2656200000000004E-2</c:v>
                </c:pt>
                <c:pt idx="35549">
                  <c:v>-4.8437500000000001E-2</c:v>
                </c:pt>
                <c:pt idx="35550">
                  <c:v>-5.0781199999999999E-2</c:v>
                </c:pt>
                <c:pt idx="35551">
                  <c:v>-9.8437499999999997E-2</c:v>
                </c:pt>
                <c:pt idx="35552">
                  <c:v>-5.6250000000000001E-2</c:v>
                </c:pt>
                <c:pt idx="35553">
                  <c:v>-7.4999999999999997E-2</c:v>
                </c:pt>
                <c:pt idx="35554">
                  <c:v>-8.9062500000000003E-2</c:v>
                </c:pt>
                <c:pt idx="35555">
                  <c:v>-7.3437500000000003E-2</c:v>
                </c:pt>
                <c:pt idx="35556">
                  <c:v>-8.5156300000000004E-2</c:v>
                </c:pt>
                <c:pt idx="35557">
                  <c:v>-5.2343800000000003E-2</c:v>
                </c:pt>
                <c:pt idx="35558">
                  <c:v>-3.5156199999999999E-2</c:v>
                </c:pt>
                <c:pt idx="35559">
                  <c:v>-8.4375000000000006E-2</c:v>
                </c:pt>
                <c:pt idx="35560">
                  <c:v>-7.1093799999999999E-2</c:v>
                </c:pt>
                <c:pt idx="35561">
                  <c:v>-8.59375E-2</c:v>
                </c:pt>
                <c:pt idx="35562">
                  <c:v>-6.7968799999999996E-2</c:v>
                </c:pt>
                <c:pt idx="35563">
                  <c:v>-4.4531300000000003E-2</c:v>
                </c:pt>
                <c:pt idx="35564">
                  <c:v>-8.8281200000000004E-2</c:v>
                </c:pt>
                <c:pt idx="35565">
                  <c:v>-7.6562500000000006E-2</c:v>
                </c:pt>
                <c:pt idx="35566">
                  <c:v>-6.25E-2</c:v>
                </c:pt>
                <c:pt idx="35567">
                  <c:v>-9.2968800000000004E-2</c:v>
                </c:pt>
                <c:pt idx="35568">
                  <c:v>-9.6093700000000004E-2</c:v>
                </c:pt>
                <c:pt idx="35569">
                  <c:v>-7.1874999999999994E-2</c:v>
                </c:pt>
                <c:pt idx="35570">
                  <c:v>-5.8593800000000001E-2</c:v>
                </c:pt>
                <c:pt idx="35571">
                  <c:v>3.3593699999999997E-2</c:v>
                </c:pt>
                <c:pt idx="35572">
                  <c:v>-0.104688</c:v>
                </c:pt>
                <c:pt idx="35573">
                  <c:v>-0.125</c:v>
                </c:pt>
                <c:pt idx="35574">
                  <c:v>-7.8906299999999999E-2</c:v>
                </c:pt>
                <c:pt idx="35575">
                  <c:v>-7.03125E-2</c:v>
                </c:pt>
                <c:pt idx="35576">
                  <c:v>-8.9843800000000001E-2</c:v>
                </c:pt>
                <c:pt idx="35577">
                  <c:v>-0.11874999999999999</c:v>
                </c:pt>
                <c:pt idx="35578">
                  <c:v>-8.5156300000000004E-2</c:v>
                </c:pt>
                <c:pt idx="35579">
                  <c:v>-1.0937499999999999E-2</c:v>
                </c:pt>
                <c:pt idx="35580">
                  <c:v>-8.3593799999999996E-2</c:v>
                </c:pt>
                <c:pt idx="35581">
                  <c:v>-0.104688</c:v>
                </c:pt>
                <c:pt idx="35582">
                  <c:v>-0.102344</c:v>
                </c:pt>
                <c:pt idx="35583">
                  <c:v>-0.119531</c:v>
                </c:pt>
                <c:pt idx="35584">
                  <c:v>-7.03125E-2</c:v>
                </c:pt>
                <c:pt idx="35585">
                  <c:v>-0.108594</c:v>
                </c:pt>
                <c:pt idx="35586">
                  <c:v>-0.130469</c:v>
                </c:pt>
                <c:pt idx="35587">
                  <c:v>-4.1406199999999997E-2</c:v>
                </c:pt>
                <c:pt idx="35588">
                  <c:v>-5.7031199999999997E-2</c:v>
                </c:pt>
                <c:pt idx="35589">
                  <c:v>-3.8281299999999997E-2</c:v>
                </c:pt>
                <c:pt idx="35590">
                  <c:v>-2.34375E-2</c:v>
                </c:pt>
                <c:pt idx="35591">
                  <c:v>-0.120313</c:v>
                </c:pt>
                <c:pt idx="35592">
                  <c:v>-8.9062500000000003E-2</c:v>
                </c:pt>
                <c:pt idx="35593">
                  <c:v>-1.4843800000000001E-2</c:v>
                </c:pt>
                <c:pt idx="35594">
                  <c:v>-0.103906</c:v>
                </c:pt>
                <c:pt idx="35595">
                  <c:v>-0.12656300000000001</c:v>
                </c:pt>
                <c:pt idx="35596">
                  <c:v>-0.155469</c:v>
                </c:pt>
                <c:pt idx="35597">
                  <c:v>-9.4531299999999999E-2</c:v>
                </c:pt>
                <c:pt idx="35598">
                  <c:v>-2.1874999999999999E-2</c:v>
                </c:pt>
                <c:pt idx="35599">
                  <c:v>-8.59375E-2</c:v>
                </c:pt>
                <c:pt idx="35600">
                  <c:v>-5.46875E-2</c:v>
                </c:pt>
                <c:pt idx="35601">
                  <c:v>-4.4531300000000003E-2</c:v>
                </c:pt>
                <c:pt idx="35602">
                  <c:v>-6.6406199999999999E-2</c:v>
                </c:pt>
                <c:pt idx="35603">
                  <c:v>-0.114844</c:v>
                </c:pt>
                <c:pt idx="35604">
                  <c:v>-0.15859400000000001</c:v>
                </c:pt>
                <c:pt idx="35605">
                  <c:v>-0.129688</c:v>
                </c:pt>
                <c:pt idx="35606">
                  <c:v>-7.1093799999999999E-2</c:v>
                </c:pt>
                <c:pt idx="35607">
                  <c:v>-7.5781299999999996E-2</c:v>
                </c:pt>
                <c:pt idx="35608">
                  <c:v>-8.2031199999999999E-2</c:v>
                </c:pt>
                <c:pt idx="35609">
                  <c:v>-0.10781200000000001</c:v>
                </c:pt>
                <c:pt idx="35610">
                  <c:v>-5.46875E-2</c:v>
                </c:pt>
                <c:pt idx="35611">
                  <c:v>-0.10546899999999999</c:v>
                </c:pt>
                <c:pt idx="35612">
                  <c:v>-0.13437499999999999</c:v>
                </c:pt>
                <c:pt idx="35613">
                  <c:v>-0.101562</c:v>
                </c:pt>
                <c:pt idx="35614">
                  <c:v>-8.0468700000000004E-2</c:v>
                </c:pt>
                <c:pt idx="35615">
                  <c:v>-8.59375E-2</c:v>
                </c:pt>
                <c:pt idx="35616">
                  <c:v>-8.6718799999999999E-2</c:v>
                </c:pt>
                <c:pt idx="35617">
                  <c:v>-9.7656199999999999E-2</c:v>
                </c:pt>
                <c:pt idx="35618">
                  <c:v>-0.124219</c:v>
                </c:pt>
                <c:pt idx="35619">
                  <c:v>-8.6718799999999999E-2</c:v>
                </c:pt>
                <c:pt idx="35620">
                  <c:v>-7.2656200000000004E-2</c:v>
                </c:pt>
                <c:pt idx="35621">
                  <c:v>-5.3906299999999997E-2</c:v>
                </c:pt>
                <c:pt idx="35622">
                  <c:v>-6.8750000000000006E-2</c:v>
                </c:pt>
                <c:pt idx="35623">
                  <c:v>-0.107031</c:v>
                </c:pt>
                <c:pt idx="35624">
                  <c:v>-8.5156300000000004E-2</c:v>
                </c:pt>
                <c:pt idx="35625">
                  <c:v>-9.1406299999999996E-2</c:v>
                </c:pt>
                <c:pt idx="35626">
                  <c:v>-6.0156300000000003E-2</c:v>
                </c:pt>
                <c:pt idx="35627">
                  <c:v>-2.6562499999999999E-2</c:v>
                </c:pt>
                <c:pt idx="35628">
                  <c:v>-3.5156199999999999E-2</c:v>
                </c:pt>
                <c:pt idx="35629">
                  <c:v>-9.2187500000000006E-2</c:v>
                </c:pt>
                <c:pt idx="35630">
                  <c:v>-8.9843800000000001E-2</c:v>
                </c:pt>
                <c:pt idx="35631">
                  <c:v>-0.124219</c:v>
                </c:pt>
                <c:pt idx="35632">
                  <c:v>-9.4531299999999999E-2</c:v>
                </c:pt>
                <c:pt idx="35633">
                  <c:v>-8.59375E-2</c:v>
                </c:pt>
                <c:pt idx="35634">
                  <c:v>-6.8750000000000006E-2</c:v>
                </c:pt>
                <c:pt idx="35635">
                  <c:v>-3.5937499999999997E-2</c:v>
                </c:pt>
                <c:pt idx="35636">
                  <c:v>-8.9062500000000003E-2</c:v>
                </c:pt>
                <c:pt idx="35637">
                  <c:v>-0.10781200000000001</c:v>
                </c:pt>
                <c:pt idx="35638">
                  <c:v>-6.5625000000000003E-2</c:v>
                </c:pt>
                <c:pt idx="35639">
                  <c:v>-6.4843700000000004E-2</c:v>
                </c:pt>
                <c:pt idx="35640">
                  <c:v>-7.5781299999999996E-2</c:v>
                </c:pt>
                <c:pt idx="35641">
                  <c:v>-5.3124999999999999E-2</c:v>
                </c:pt>
                <c:pt idx="35642">
                  <c:v>-2.5000000000000001E-2</c:v>
                </c:pt>
                <c:pt idx="35643">
                  <c:v>-5.6250000000000001E-2</c:v>
                </c:pt>
                <c:pt idx="35644">
                  <c:v>-9.2968800000000004E-2</c:v>
                </c:pt>
                <c:pt idx="35645">
                  <c:v>-9.4531299999999999E-2</c:v>
                </c:pt>
                <c:pt idx="35646">
                  <c:v>-5.46875E-2</c:v>
                </c:pt>
                <c:pt idx="35647">
                  <c:v>-6.7968799999999996E-2</c:v>
                </c:pt>
                <c:pt idx="35648">
                  <c:v>-8.0468700000000004E-2</c:v>
                </c:pt>
                <c:pt idx="35649">
                  <c:v>-6.4843700000000004E-2</c:v>
                </c:pt>
                <c:pt idx="35650">
                  <c:v>1.2500000000000001E-2</c:v>
                </c:pt>
                <c:pt idx="35651">
                  <c:v>-4.6093799999999997E-2</c:v>
                </c:pt>
                <c:pt idx="35652">
                  <c:v>-9.7656199999999999E-2</c:v>
                </c:pt>
                <c:pt idx="35653">
                  <c:v>-0.122656</c:v>
                </c:pt>
                <c:pt idx="35654">
                  <c:v>-5.3124999999999999E-2</c:v>
                </c:pt>
                <c:pt idx="35655">
                  <c:v>-7.2656200000000004E-2</c:v>
                </c:pt>
                <c:pt idx="35656">
                  <c:v>-7.6562500000000006E-2</c:v>
                </c:pt>
                <c:pt idx="35657">
                  <c:v>-8.2031199999999999E-2</c:v>
                </c:pt>
                <c:pt idx="35658">
                  <c:v>-8.5937500000000007E-3</c:v>
                </c:pt>
                <c:pt idx="35659">
                  <c:v>-3.3593699999999997E-2</c:v>
                </c:pt>
                <c:pt idx="35660">
                  <c:v>-6.6406199999999999E-2</c:v>
                </c:pt>
                <c:pt idx="35661">
                  <c:v>-0.139844</c:v>
                </c:pt>
                <c:pt idx="35662">
                  <c:v>-0.13125000000000001</c:v>
                </c:pt>
                <c:pt idx="35663">
                  <c:v>-6.6406199999999999E-2</c:v>
                </c:pt>
                <c:pt idx="35664">
                  <c:v>-5.6250000000000001E-2</c:v>
                </c:pt>
                <c:pt idx="35665">
                  <c:v>-9.1406299999999996E-2</c:v>
                </c:pt>
                <c:pt idx="35666">
                  <c:v>-0.13828099999999999</c:v>
                </c:pt>
                <c:pt idx="35667">
                  <c:v>-8.6718799999999999E-2</c:v>
                </c:pt>
                <c:pt idx="35668">
                  <c:v>-6.7968799999999996E-2</c:v>
                </c:pt>
                <c:pt idx="35669">
                  <c:v>-3.2031299999999999E-2</c:v>
                </c:pt>
                <c:pt idx="35670">
                  <c:v>-3.2031299999999999E-2</c:v>
                </c:pt>
                <c:pt idx="35671">
                  <c:v>-3.8281299999999997E-2</c:v>
                </c:pt>
                <c:pt idx="35672">
                  <c:v>-0.103906</c:v>
                </c:pt>
                <c:pt idx="35673">
                  <c:v>-0.114844</c:v>
                </c:pt>
                <c:pt idx="35674">
                  <c:v>-0.139844</c:v>
                </c:pt>
                <c:pt idx="35675">
                  <c:v>-0.107031</c:v>
                </c:pt>
                <c:pt idx="35676">
                  <c:v>-8.0468700000000004E-2</c:v>
                </c:pt>
                <c:pt idx="35677">
                  <c:v>-0.101562</c:v>
                </c:pt>
                <c:pt idx="35678">
                  <c:v>-0.10312499999999999</c:v>
                </c:pt>
                <c:pt idx="35679">
                  <c:v>-0.104688</c:v>
                </c:pt>
                <c:pt idx="35680">
                  <c:v>-0.10312499999999999</c:v>
                </c:pt>
                <c:pt idx="35681">
                  <c:v>-8.6718799999999999E-2</c:v>
                </c:pt>
                <c:pt idx="35682">
                  <c:v>-8.4375000000000006E-2</c:v>
                </c:pt>
                <c:pt idx="35683">
                  <c:v>-6.5625000000000003E-2</c:v>
                </c:pt>
                <c:pt idx="35684">
                  <c:v>-0.139844</c:v>
                </c:pt>
                <c:pt idx="35685">
                  <c:v>-0.110156</c:v>
                </c:pt>
                <c:pt idx="35686">
                  <c:v>-8.6718799999999999E-2</c:v>
                </c:pt>
                <c:pt idx="35687">
                  <c:v>-0.10312499999999999</c:v>
                </c:pt>
                <c:pt idx="35688">
                  <c:v>-6.6406199999999999E-2</c:v>
                </c:pt>
                <c:pt idx="35689">
                  <c:v>-7.4218800000000001E-2</c:v>
                </c:pt>
                <c:pt idx="35690">
                  <c:v>-7.03125E-2</c:v>
                </c:pt>
                <c:pt idx="35691">
                  <c:v>-0.114844</c:v>
                </c:pt>
                <c:pt idx="35692">
                  <c:v>-0.13281200000000001</c:v>
                </c:pt>
                <c:pt idx="35693">
                  <c:v>-0.109375</c:v>
                </c:pt>
                <c:pt idx="35694">
                  <c:v>-0.120313</c:v>
                </c:pt>
                <c:pt idx="35695">
                  <c:v>-6.9531300000000004E-2</c:v>
                </c:pt>
                <c:pt idx="35696">
                  <c:v>2.5000000000000001E-2</c:v>
                </c:pt>
                <c:pt idx="35697">
                  <c:v>-9.2968800000000004E-2</c:v>
                </c:pt>
                <c:pt idx="35698">
                  <c:v>-0.124219</c:v>
                </c:pt>
                <c:pt idx="35699">
                  <c:v>-9.7656199999999999E-2</c:v>
                </c:pt>
                <c:pt idx="35700">
                  <c:v>-0.150781</c:v>
                </c:pt>
                <c:pt idx="35701">
                  <c:v>-0.100781</c:v>
                </c:pt>
                <c:pt idx="35702">
                  <c:v>-8.6718799999999999E-2</c:v>
                </c:pt>
                <c:pt idx="35703">
                  <c:v>-5.46875E-2</c:v>
                </c:pt>
                <c:pt idx="35704">
                  <c:v>4.9218699999999997E-2</c:v>
                </c:pt>
                <c:pt idx="35705">
                  <c:v>-4.9218699999999997E-2</c:v>
                </c:pt>
                <c:pt idx="35706">
                  <c:v>-8.2031199999999999E-2</c:v>
                </c:pt>
                <c:pt idx="35707">
                  <c:v>-0.104688</c:v>
                </c:pt>
                <c:pt idx="35708">
                  <c:v>-0.130469</c:v>
                </c:pt>
                <c:pt idx="35709">
                  <c:v>-6.3281299999999999E-2</c:v>
                </c:pt>
                <c:pt idx="35710">
                  <c:v>-3.5937499999999997E-2</c:v>
                </c:pt>
                <c:pt idx="35711">
                  <c:v>-0.10625</c:v>
                </c:pt>
                <c:pt idx="35712">
                  <c:v>-1.5625E-2</c:v>
                </c:pt>
                <c:pt idx="35713">
                  <c:v>-7.1874999999999994E-2</c:v>
                </c:pt>
                <c:pt idx="35714">
                  <c:v>2.5000000000000001E-2</c:v>
                </c:pt>
                <c:pt idx="35715">
                  <c:v>2.2656200000000001E-2</c:v>
                </c:pt>
                <c:pt idx="35716">
                  <c:v>-6.0937499999999999E-2</c:v>
                </c:pt>
                <c:pt idx="35717">
                  <c:v>-3.4375000000000003E-2</c:v>
                </c:pt>
                <c:pt idx="35718">
                  <c:v>-4.7656299999999999E-2</c:v>
                </c:pt>
                <c:pt idx="35719">
                  <c:v>-0.107031</c:v>
                </c:pt>
                <c:pt idx="35720">
                  <c:v>-0.19140599999999999</c:v>
                </c:pt>
                <c:pt idx="35721">
                  <c:v>-0.12812499999999999</c:v>
                </c:pt>
                <c:pt idx="35722">
                  <c:v>-2.7343800000000001E-2</c:v>
                </c:pt>
                <c:pt idx="35723">
                  <c:v>-9.8437499999999997E-2</c:v>
                </c:pt>
                <c:pt idx="35724">
                  <c:v>-9.7656199999999999E-2</c:v>
                </c:pt>
                <c:pt idx="35725">
                  <c:v>-8.2812499999999997E-2</c:v>
                </c:pt>
                <c:pt idx="35726">
                  <c:v>-7.9687499999999994E-2</c:v>
                </c:pt>
                <c:pt idx="35727">
                  <c:v>-6.7968799999999996E-2</c:v>
                </c:pt>
                <c:pt idx="35728">
                  <c:v>-6.25E-2</c:v>
                </c:pt>
                <c:pt idx="35729">
                  <c:v>-0.104688</c:v>
                </c:pt>
                <c:pt idx="35730">
                  <c:v>-0.129688</c:v>
                </c:pt>
                <c:pt idx="35731">
                  <c:v>-9.375E-2</c:v>
                </c:pt>
                <c:pt idx="35732">
                  <c:v>-8.8281200000000004E-2</c:v>
                </c:pt>
                <c:pt idx="35733">
                  <c:v>-7.7343800000000004E-2</c:v>
                </c:pt>
                <c:pt idx="35734">
                  <c:v>-6.4843700000000004E-2</c:v>
                </c:pt>
                <c:pt idx="35735">
                  <c:v>-4.4531300000000003E-2</c:v>
                </c:pt>
                <c:pt idx="35736">
                  <c:v>-5.4687499999999997E-3</c:v>
                </c:pt>
                <c:pt idx="35737">
                  <c:v>-9.2187500000000006E-2</c:v>
                </c:pt>
                <c:pt idx="35738">
                  <c:v>-0.125781</c:v>
                </c:pt>
                <c:pt idx="35739">
                  <c:v>-8.9062500000000003E-2</c:v>
                </c:pt>
                <c:pt idx="35740">
                  <c:v>-0.10781200000000001</c:v>
                </c:pt>
                <c:pt idx="35741">
                  <c:v>-7.03125E-2</c:v>
                </c:pt>
                <c:pt idx="35742">
                  <c:v>-5.2343800000000003E-2</c:v>
                </c:pt>
                <c:pt idx="35743">
                  <c:v>-0.10625</c:v>
                </c:pt>
                <c:pt idx="35744">
                  <c:v>-7.6562500000000006E-2</c:v>
                </c:pt>
                <c:pt idx="35745">
                  <c:v>-0.100781</c:v>
                </c:pt>
                <c:pt idx="35746">
                  <c:v>-9.6093700000000004E-2</c:v>
                </c:pt>
                <c:pt idx="35747">
                  <c:v>-0.125781</c:v>
                </c:pt>
                <c:pt idx="35748">
                  <c:v>-0.129688</c:v>
                </c:pt>
                <c:pt idx="35749">
                  <c:v>-7.1874999999999994E-2</c:v>
                </c:pt>
                <c:pt idx="35750">
                  <c:v>-1.5625000000000001E-3</c:v>
                </c:pt>
                <c:pt idx="35751">
                  <c:v>-0.125781</c:v>
                </c:pt>
                <c:pt idx="35752">
                  <c:v>-0.10625</c:v>
                </c:pt>
                <c:pt idx="35753">
                  <c:v>-8.59375E-2</c:v>
                </c:pt>
                <c:pt idx="35754">
                  <c:v>-9.5312499999999994E-2</c:v>
                </c:pt>
                <c:pt idx="35755">
                  <c:v>-0.109375</c:v>
                </c:pt>
                <c:pt idx="35756">
                  <c:v>-0.103906</c:v>
                </c:pt>
                <c:pt idx="35757">
                  <c:v>-5.1562499999999997E-2</c:v>
                </c:pt>
                <c:pt idx="35758">
                  <c:v>-3.2812500000000001E-2</c:v>
                </c:pt>
                <c:pt idx="35759">
                  <c:v>-0.1125</c:v>
                </c:pt>
                <c:pt idx="35760">
                  <c:v>-0.117969</c:v>
                </c:pt>
                <c:pt idx="35761">
                  <c:v>-0.11328100000000001</c:v>
                </c:pt>
                <c:pt idx="35762">
                  <c:v>-9.1406299999999996E-2</c:v>
                </c:pt>
                <c:pt idx="35763">
                  <c:v>-0.10781200000000001</c:v>
                </c:pt>
                <c:pt idx="35764">
                  <c:v>-0.117969</c:v>
                </c:pt>
                <c:pt idx="35765">
                  <c:v>-9.6875000000000003E-2</c:v>
                </c:pt>
                <c:pt idx="35766">
                  <c:v>-3.1250000000000002E-3</c:v>
                </c:pt>
                <c:pt idx="35767">
                  <c:v>-0.101562</c:v>
                </c:pt>
                <c:pt idx="35768">
                  <c:v>-0.114844</c:v>
                </c:pt>
                <c:pt idx="35769">
                  <c:v>-0.1125</c:v>
                </c:pt>
                <c:pt idx="35770">
                  <c:v>-0.108594</c:v>
                </c:pt>
                <c:pt idx="35771">
                  <c:v>-7.03125E-2</c:v>
                </c:pt>
                <c:pt idx="35772">
                  <c:v>-0.104688</c:v>
                </c:pt>
                <c:pt idx="35773">
                  <c:v>-8.59375E-2</c:v>
                </c:pt>
                <c:pt idx="35774">
                  <c:v>4.2968800000000001E-2</c:v>
                </c:pt>
                <c:pt idx="35775">
                  <c:v>-5.7812500000000003E-2</c:v>
                </c:pt>
                <c:pt idx="35776">
                  <c:v>-9.6875000000000003E-2</c:v>
                </c:pt>
                <c:pt idx="35777">
                  <c:v>-0.12812499999999999</c:v>
                </c:pt>
                <c:pt idx="35778">
                  <c:v>-0.114844</c:v>
                </c:pt>
                <c:pt idx="35779">
                  <c:v>-8.8281200000000004E-2</c:v>
                </c:pt>
                <c:pt idx="35780">
                  <c:v>-0.109375</c:v>
                </c:pt>
                <c:pt idx="35781">
                  <c:v>-0.100781</c:v>
                </c:pt>
                <c:pt idx="35782">
                  <c:v>4.7656200000000003E-2</c:v>
                </c:pt>
                <c:pt idx="35783">
                  <c:v>-5.0781199999999999E-2</c:v>
                </c:pt>
                <c:pt idx="35784">
                  <c:v>-7.2656200000000004E-2</c:v>
                </c:pt>
                <c:pt idx="35785">
                  <c:v>-4.3749999999999997E-2</c:v>
                </c:pt>
                <c:pt idx="35786">
                  <c:v>-0.13828099999999999</c:v>
                </c:pt>
                <c:pt idx="35787">
                  <c:v>-9.7656199999999999E-2</c:v>
                </c:pt>
                <c:pt idx="35788">
                  <c:v>-5.3124999999999999E-2</c:v>
                </c:pt>
                <c:pt idx="35789">
                  <c:v>-5.46875E-2</c:v>
                </c:pt>
                <c:pt idx="35790">
                  <c:v>-8.6718799999999999E-2</c:v>
                </c:pt>
                <c:pt idx="35791">
                  <c:v>-8.3593799999999996E-2</c:v>
                </c:pt>
                <c:pt idx="35792">
                  <c:v>-4.6093799999999997E-2</c:v>
                </c:pt>
                <c:pt idx="35793">
                  <c:v>1.2500000000000001E-2</c:v>
                </c:pt>
                <c:pt idx="35794">
                  <c:v>-4.7656299999999999E-2</c:v>
                </c:pt>
                <c:pt idx="35795">
                  <c:v>-0.140625</c:v>
                </c:pt>
                <c:pt idx="35796">
                  <c:v>-0.117188</c:v>
                </c:pt>
                <c:pt idx="35797">
                  <c:v>-6.25E-2</c:v>
                </c:pt>
                <c:pt idx="35798">
                  <c:v>-6.5625000000000003E-2</c:v>
                </c:pt>
                <c:pt idx="35799">
                  <c:v>-0.101562</c:v>
                </c:pt>
                <c:pt idx="35800">
                  <c:v>-5.6250000000000001E-2</c:v>
                </c:pt>
                <c:pt idx="35801">
                  <c:v>3.6718800000000003E-2</c:v>
                </c:pt>
                <c:pt idx="35802">
                  <c:v>-5.8593800000000001E-2</c:v>
                </c:pt>
                <c:pt idx="35803">
                  <c:v>-1.3281299999999999E-2</c:v>
                </c:pt>
                <c:pt idx="35804">
                  <c:v>-9.3749999999999997E-3</c:v>
                </c:pt>
                <c:pt idx="35805">
                  <c:v>-3.6718800000000003E-2</c:v>
                </c:pt>
                <c:pt idx="35806">
                  <c:v>-0.140625</c:v>
                </c:pt>
                <c:pt idx="35807">
                  <c:v>-0.119531</c:v>
                </c:pt>
                <c:pt idx="35808">
                  <c:v>-3.125E-2</c:v>
                </c:pt>
                <c:pt idx="35809">
                  <c:v>-2.1093799999999999E-2</c:v>
                </c:pt>
                <c:pt idx="35810">
                  <c:v>-8.5156300000000004E-2</c:v>
                </c:pt>
                <c:pt idx="35811">
                  <c:v>-0.100781</c:v>
                </c:pt>
                <c:pt idx="35812">
                  <c:v>-8.4375000000000006E-2</c:v>
                </c:pt>
                <c:pt idx="35813">
                  <c:v>-0.114844</c:v>
                </c:pt>
                <c:pt idx="35814">
                  <c:v>7.0312500000000002E-3</c:v>
                </c:pt>
                <c:pt idx="35815">
                  <c:v>-5.7031199999999997E-2</c:v>
                </c:pt>
                <c:pt idx="35816">
                  <c:v>-0.103906</c:v>
                </c:pt>
                <c:pt idx="35817">
                  <c:v>-0.16406200000000001</c:v>
                </c:pt>
                <c:pt idx="35818">
                  <c:v>-8.5156300000000004E-2</c:v>
                </c:pt>
                <c:pt idx="35819">
                  <c:v>2.5000000000000001E-2</c:v>
                </c:pt>
                <c:pt idx="35820">
                  <c:v>7.1874999999999994E-2</c:v>
                </c:pt>
                <c:pt idx="35821">
                  <c:v>-0.14765600000000001</c:v>
                </c:pt>
                <c:pt idx="35822">
                  <c:v>-0.19531200000000001</c:v>
                </c:pt>
                <c:pt idx="35823">
                  <c:v>-0.135938</c:v>
                </c:pt>
                <c:pt idx="35824">
                  <c:v>-8.3593799999999996E-2</c:v>
                </c:pt>
                <c:pt idx="35825">
                  <c:v>-5.8593800000000001E-2</c:v>
                </c:pt>
                <c:pt idx="35826">
                  <c:v>-9.0624999999999997E-2</c:v>
                </c:pt>
                <c:pt idx="35827">
                  <c:v>-7.2656200000000004E-2</c:v>
                </c:pt>
                <c:pt idx="35828">
                  <c:v>-9.0624999999999997E-2</c:v>
                </c:pt>
                <c:pt idx="35829">
                  <c:v>-8.59375E-2</c:v>
                </c:pt>
                <c:pt idx="35830">
                  <c:v>-6.1718799999999997E-2</c:v>
                </c:pt>
                <c:pt idx="35831">
                  <c:v>-5.3906299999999997E-2</c:v>
                </c:pt>
                <c:pt idx="35832">
                  <c:v>-7.4218800000000001E-2</c:v>
                </c:pt>
                <c:pt idx="35833">
                  <c:v>-7.2656200000000004E-2</c:v>
                </c:pt>
                <c:pt idx="35834">
                  <c:v>-9.375E-2</c:v>
                </c:pt>
                <c:pt idx="35835">
                  <c:v>-8.5156300000000004E-2</c:v>
                </c:pt>
                <c:pt idx="35836">
                  <c:v>-5.5468799999999999E-2</c:v>
                </c:pt>
                <c:pt idx="35837">
                  <c:v>-5.9374999999999997E-2</c:v>
                </c:pt>
                <c:pt idx="35838">
                  <c:v>-6.8750000000000006E-2</c:v>
                </c:pt>
                <c:pt idx="35839">
                  <c:v>-0.13125000000000001</c:v>
                </c:pt>
                <c:pt idx="35840">
                  <c:v>-0.111719</c:v>
                </c:pt>
                <c:pt idx="35841">
                  <c:v>-8.9062500000000003E-2</c:v>
                </c:pt>
                <c:pt idx="35842">
                  <c:v>-9.7656199999999999E-2</c:v>
                </c:pt>
                <c:pt idx="35843">
                  <c:v>-7.2656200000000004E-2</c:v>
                </c:pt>
                <c:pt idx="35844">
                  <c:v>-3.125E-2</c:v>
                </c:pt>
                <c:pt idx="35845">
                  <c:v>-6.6406199999999999E-2</c:v>
                </c:pt>
                <c:pt idx="35846">
                  <c:v>-0.12656300000000001</c:v>
                </c:pt>
                <c:pt idx="35847">
                  <c:v>-0.12656300000000001</c:v>
                </c:pt>
                <c:pt idx="35848">
                  <c:v>-0.107031</c:v>
                </c:pt>
                <c:pt idx="35849">
                  <c:v>-9.1406299999999996E-2</c:v>
                </c:pt>
                <c:pt idx="35850">
                  <c:v>-8.3593799999999996E-2</c:v>
                </c:pt>
                <c:pt idx="35851">
                  <c:v>-2.9687499999999999E-2</c:v>
                </c:pt>
                <c:pt idx="35852">
                  <c:v>-4.1406199999999997E-2</c:v>
                </c:pt>
                <c:pt idx="35853">
                  <c:v>-5.1562499999999997E-2</c:v>
                </c:pt>
                <c:pt idx="35854">
                  <c:v>-0.12656300000000001</c:v>
                </c:pt>
                <c:pt idx="35855">
                  <c:v>-0.13437499999999999</c:v>
                </c:pt>
                <c:pt idx="35856">
                  <c:v>-9.8437499999999997E-2</c:v>
                </c:pt>
                <c:pt idx="35857">
                  <c:v>-0.101562</c:v>
                </c:pt>
                <c:pt idx="35858">
                  <c:v>-8.5156300000000004E-2</c:v>
                </c:pt>
                <c:pt idx="35859">
                  <c:v>-3.125E-2</c:v>
                </c:pt>
                <c:pt idx="35860">
                  <c:v>-1.9531199999999999E-2</c:v>
                </c:pt>
                <c:pt idx="35861">
                  <c:v>-3.5937499999999997E-2</c:v>
                </c:pt>
                <c:pt idx="35862">
                  <c:v>-0.130469</c:v>
                </c:pt>
                <c:pt idx="35863">
                  <c:v>-0.171875</c:v>
                </c:pt>
                <c:pt idx="35864">
                  <c:v>-0.13906199999999999</c:v>
                </c:pt>
                <c:pt idx="35865">
                  <c:v>-9.6093700000000004E-2</c:v>
                </c:pt>
                <c:pt idx="35866">
                  <c:v>-0.11562500000000001</c:v>
                </c:pt>
                <c:pt idx="35867">
                  <c:v>-7.6562500000000006E-2</c:v>
                </c:pt>
                <c:pt idx="35868">
                  <c:v>-6.5625000000000003E-2</c:v>
                </c:pt>
                <c:pt idx="35869">
                  <c:v>-2.5000000000000001E-2</c:v>
                </c:pt>
                <c:pt idx="35870">
                  <c:v>-7.5781299999999996E-2</c:v>
                </c:pt>
                <c:pt idx="35871">
                  <c:v>-0.117188</c:v>
                </c:pt>
                <c:pt idx="35872">
                  <c:v>-0.13828099999999999</c:v>
                </c:pt>
                <c:pt idx="35873">
                  <c:v>-3.3593699999999997E-2</c:v>
                </c:pt>
                <c:pt idx="35874">
                  <c:v>-0.124219</c:v>
                </c:pt>
                <c:pt idx="35875">
                  <c:v>-0.135156</c:v>
                </c:pt>
                <c:pt idx="35876">
                  <c:v>-7.4218800000000001E-2</c:v>
                </c:pt>
                <c:pt idx="35877">
                  <c:v>-3.9843799999999999E-2</c:v>
                </c:pt>
                <c:pt idx="35878">
                  <c:v>-4.5312499999999999E-2</c:v>
                </c:pt>
                <c:pt idx="35879">
                  <c:v>-7.4999999999999997E-2</c:v>
                </c:pt>
                <c:pt idx="35880">
                  <c:v>-0.109375</c:v>
                </c:pt>
                <c:pt idx="35881">
                  <c:v>-2.4218799999999999E-2</c:v>
                </c:pt>
                <c:pt idx="35882">
                  <c:v>-7.8906299999999999E-2</c:v>
                </c:pt>
                <c:pt idx="35883">
                  <c:v>-0.12109399999999999</c:v>
                </c:pt>
                <c:pt idx="35884">
                  <c:v>-8.59375E-2</c:v>
                </c:pt>
                <c:pt idx="35885">
                  <c:v>-1.8749999999999999E-2</c:v>
                </c:pt>
                <c:pt idx="35886">
                  <c:v>-6.2500000000000003E-3</c:v>
                </c:pt>
                <c:pt idx="35887">
                  <c:v>-6.25E-2</c:v>
                </c:pt>
                <c:pt idx="35888">
                  <c:v>-0.109375</c:v>
                </c:pt>
                <c:pt idx="35889">
                  <c:v>-4.2187500000000003E-2</c:v>
                </c:pt>
                <c:pt idx="35890">
                  <c:v>-5.46875E-2</c:v>
                </c:pt>
                <c:pt idx="35891">
                  <c:v>-9.5312499999999994E-2</c:v>
                </c:pt>
                <c:pt idx="35892">
                  <c:v>-9.0624999999999997E-2</c:v>
                </c:pt>
                <c:pt idx="35893">
                  <c:v>-4.2968800000000001E-2</c:v>
                </c:pt>
                <c:pt idx="35894">
                  <c:v>-4.5312499999999999E-2</c:v>
                </c:pt>
                <c:pt idx="35895">
                  <c:v>-7.8906299999999999E-2</c:v>
                </c:pt>
                <c:pt idx="35896">
                  <c:v>-0.14296900000000001</c:v>
                </c:pt>
                <c:pt idx="35897">
                  <c:v>-4.9218699999999997E-2</c:v>
                </c:pt>
                <c:pt idx="35898">
                  <c:v>-5.5468799999999999E-2</c:v>
                </c:pt>
                <c:pt idx="35899">
                  <c:v>-8.9843800000000001E-2</c:v>
                </c:pt>
                <c:pt idx="35900">
                  <c:v>-9.6875000000000003E-2</c:v>
                </c:pt>
                <c:pt idx="35901">
                  <c:v>-2.0312500000000001E-2</c:v>
                </c:pt>
                <c:pt idx="35902">
                  <c:v>-2.9687499999999999E-2</c:v>
                </c:pt>
                <c:pt idx="35903">
                  <c:v>-5.3906299999999997E-2</c:v>
                </c:pt>
                <c:pt idx="35904">
                  <c:v>-0.139844</c:v>
                </c:pt>
                <c:pt idx="35905">
                  <c:v>-0.102344</c:v>
                </c:pt>
                <c:pt idx="35906">
                  <c:v>-3.8281299999999997E-2</c:v>
                </c:pt>
                <c:pt idx="35907">
                  <c:v>-0.103906</c:v>
                </c:pt>
                <c:pt idx="35908">
                  <c:v>-0.114063</c:v>
                </c:pt>
                <c:pt idx="35909">
                  <c:v>-5.0781199999999999E-2</c:v>
                </c:pt>
                <c:pt idx="35910">
                  <c:v>-3.1250000000000002E-3</c:v>
                </c:pt>
                <c:pt idx="35911">
                  <c:v>-7.3437500000000003E-2</c:v>
                </c:pt>
                <c:pt idx="35912">
                  <c:v>-5.9374999999999997E-2</c:v>
                </c:pt>
                <c:pt idx="35913">
                  <c:v>-7.9687499999999994E-2</c:v>
                </c:pt>
                <c:pt idx="35914">
                  <c:v>-0.10625</c:v>
                </c:pt>
                <c:pt idx="35915">
                  <c:v>-0.109375</c:v>
                </c:pt>
                <c:pt idx="35916">
                  <c:v>3.8281200000000001E-2</c:v>
                </c:pt>
                <c:pt idx="35917">
                  <c:v>-6.4843700000000004E-2</c:v>
                </c:pt>
                <c:pt idx="35918">
                  <c:v>-0.19140599999999999</c:v>
                </c:pt>
                <c:pt idx="35919">
                  <c:v>-0.16328100000000001</c:v>
                </c:pt>
                <c:pt idx="35920">
                  <c:v>-4.3749999999999997E-2</c:v>
                </c:pt>
                <c:pt idx="35921">
                  <c:v>-6.4843700000000004E-2</c:v>
                </c:pt>
                <c:pt idx="35922">
                  <c:v>-1.3281299999999999E-2</c:v>
                </c:pt>
                <c:pt idx="35923">
                  <c:v>-3.7499999999999999E-2</c:v>
                </c:pt>
                <c:pt idx="35924">
                  <c:v>-7.2656200000000004E-2</c:v>
                </c:pt>
                <c:pt idx="35925">
                  <c:v>-0.157031</c:v>
                </c:pt>
                <c:pt idx="35926">
                  <c:v>-0.145313</c:v>
                </c:pt>
                <c:pt idx="35927">
                  <c:v>-7.3437500000000003E-2</c:v>
                </c:pt>
                <c:pt idx="35928">
                  <c:v>4.9218699999999997E-2</c:v>
                </c:pt>
                <c:pt idx="35929">
                  <c:v>-9.2968800000000004E-2</c:v>
                </c:pt>
                <c:pt idx="35930">
                  <c:v>-0.110156</c:v>
                </c:pt>
                <c:pt idx="35931">
                  <c:v>-0.10781200000000001</c:v>
                </c:pt>
                <c:pt idx="35932">
                  <c:v>-9.4531299999999999E-2</c:v>
                </c:pt>
                <c:pt idx="35933">
                  <c:v>-9.2968800000000004E-2</c:v>
                </c:pt>
                <c:pt idx="35934">
                  <c:v>-8.6718799999999999E-2</c:v>
                </c:pt>
                <c:pt idx="35935">
                  <c:v>-7.2656200000000004E-2</c:v>
                </c:pt>
                <c:pt idx="35936">
                  <c:v>-8.2031199999999999E-2</c:v>
                </c:pt>
                <c:pt idx="35937">
                  <c:v>-9.0624999999999997E-2</c:v>
                </c:pt>
                <c:pt idx="35938">
                  <c:v>-9.6875000000000003E-2</c:v>
                </c:pt>
                <c:pt idx="35939">
                  <c:v>-8.5156300000000004E-2</c:v>
                </c:pt>
                <c:pt idx="35940">
                  <c:v>-0.120313</c:v>
                </c:pt>
                <c:pt idx="35941">
                  <c:v>-7.2656200000000004E-2</c:v>
                </c:pt>
                <c:pt idx="35942">
                  <c:v>-0.125781</c:v>
                </c:pt>
                <c:pt idx="35943">
                  <c:v>-0.100781</c:v>
                </c:pt>
                <c:pt idx="35944">
                  <c:v>-7.1093799999999999E-2</c:v>
                </c:pt>
                <c:pt idx="35945">
                  <c:v>-3.3593699999999997E-2</c:v>
                </c:pt>
                <c:pt idx="35946">
                  <c:v>-0.101562</c:v>
                </c:pt>
                <c:pt idx="35947">
                  <c:v>-0.14218800000000001</c:v>
                </c:pt>
                <c:pt idx="35948">
                  <c:v>-9.4531299999999999E-2</c:v>
                </c:pt>
                <c:pt idx="35949">
                  <c:v>-5.6250000000000001E-2</c:v>
                </c:pt>
                <c:pt idx="35950">
                  <c:v>-0.10781200000000001</c:v>
                </c:pt>
                <c:pt idx="35951">
                  <c:v>-0.103906</c:v>
                </c:pt>
                <c:pt idx="35952">
                  <c:v>-5.9374999999999997E-2</c:v>
                </c:pt>
                <c:pt idx="35953">
                  <c:v>-4.7656299999999999E-2</c:v>
                </c:pt>
                <c:pt idx="35954">
                  <c:v>-8.9062500000000003E-2</c:v>
                </c:pt>
                <c:pt idx="35955">
                  <c:v>-0.120313</c:v>
                </c:pt>
                <c:pt idx="35956">
                  <c:v>-4.9218699999999997E-2</c:v>
                </c:pt>
                <c:pt idx="35957">
                  <c:v>-4.0625000000000001E-2</c:v>
                </c:pt>
                <c:pt idx="35958">
                  <c:v>-7.1874999999999994E-2</c:v>
                </c:pt>
                <c:pt idx="35959">
                  <c:v>-5.7812500000000003E-2</c:v>
                </c:pt>
                <c:pt idx="35960">
                  <c:v>-7.2656200000000004E-2</c:v>
                </c:pt>
                <c:pt idx="35961">
                  <c:v>-4.1406199999999997E-2</c:v>
                </c:pt>
                <c:pt idx="35962">
                  <c:v>-7.1093799999999999E-2</c:v>
                </c:pt>
                <c:pt idx="35963">
                  <c:v>-0.12656300000000001</c:v>
                </c:pt>
                <c:pt idx="35964">
                  <c:v>-3.2812500000000001E-2</c:v>
                </c:pt>
                <c:pt idx="35965">
                  <c:v>-8.2812499999999997E-2</c:v>
                </c:pt>
                <c:pt idx="35966">
                  <c:v>-0.171875</c:v>
                </c:pt>
                <c:pt idx="35967">
                  <c:v>-0.130469</c:v>
                </c:pt>
                <c:pt idx="35968">
                  <c:v>-4.1406199999999997E-2</c:v>
                </c:pt>
                <c:pt idx="35969">
                  <c:v>-1.4843800000000001E-2</c:v>
                </c:pt>
                <c:pt idx="35970">
                  <c:v>-6.1718799999999997E-2</c:v>
                </c:pt>
                <c:pt idx="35971">
                  <c:v>-9.7656199999999999E-2</c:v>
                </c:pt>
                <c:pt idx="35972">
                  <c:v>-8.2812499999999997E-2</c:v>
                </c:pt>
                <c:pt idx="35973">
                  <c:v>-9.5312499999999994E-2</c:v>
                </c:pt>
                <c:pt idx="35974">
                  <c:v>-5.9374999999999997E-2</c:v>
                </c:pt>
                <c:pt idx="35975">
                  <c:v>1.2500000000000001E-2</c:v>
                </c:pt>
                <c:pt idx="35976">
                  <c:v>-0.11328100000000001</c:v>
                </c:pt>
                <c:pt idx="35977">
                  <c:v>-0.15859400000000001</c:v>
                </c:pt>
                <c:pt idx="35978">
                  <c:v>-6.8750000000000006E-2</c:v>
                </c:pt>
                <c:pt idx="35979">
                  <c:v>2.5781200000000001E-2</c:v>
                </c:pt>
                <c:pt idx="35980">
                  <c:v>-2.3437499999999999E-3</c:v>
                </c:pt>
                <c:pt idx="35981">
                  <c:v>5.7031199999999997E-2</c:v>
                </c:pt>
                <c:pt idx="35982">
                  <c:v>-9.1406299999999996E-2</c:v>
                </c:pt>
                <c:pt idx="35983">
                  <c:v>-0.186719</c:v>
                </c:pt>
                <c:pt idx="35984">
                  <c:v>-0.17421900000000001</c:v>
                </c:pt>
                <c:pt idx="35985">
                  <c:v>-7.7343800000000004E-2</c:v>
                </c:pt>
                <c:pt idx="35986">
                  <c:v>-2.5000000000000001E-2</c:v>
                </c:pt>
                <c:pt idx="35987">
                  <c:v>-4.4531300000000003E-2</c:v>
                </c:pt>
                <c:pt idx="35988">
                  <c:v>-0.16953099999999999</c:v>
                </c:pt>
                <c:pt idx="35989">
                  <c:v>-0.13437499999999999</c:v>
                </c:pt>
                <c:pt idx="35990">
                  <c:v>-6.25E-2</c:v>
                </c:pt>
                <c:pt idx="35991">
                  <c:v>-7.1874999999999994E-2</c:v>
                </c:pt>
                <c:pt idx="35992">
                  <c:v>-0.12812499999999999</c:v>
                </c:pt>
                <c:pt idx="35993">
                  <c:v>-7.4218800000000001E-2</c:v>
                </c:pt>
                <c:pt idx="35994">
                  <c:v>-8.59375E-2</c:v>
                </c:pt>
                <c:pt idx="35995">
                  <c:v>-0.10546899999999999</c:v>
                </c:pt>
                <c:pt idx="35996">
                  <c:v>-8.2812499999999997E-2</c:v>
                </c:pt>
                <c:pt idx="35997">
                  <c:v>-8.9843800000000001E-2</c:v>
                </c:pt>
                <c:pt idx="35998">
                  <c:v>-2.34375E-2</c:v>
                </c:pt>
                <c:pt idx="35999">
                  <c:v>-3.0468800000000001E-2</c:v>
                </c:pt>
                <c:pt idx="36000">
                  <c:v>-0.129688</c:v>
                </c:pt>
                <c:pt idx="36001">
                  <c:v>-0.11874999999999999</c:v>
                </c:pt>
                <c:pt idx="36002">
                  <c:v>-7.9687499999999994E-2</c:v>
                </c:pt>
                <c:pt idx="36003">
                  <c:v>-4.5312499999999999E-2</c:v>
                </c:pt>
                <c:pt idx="36004">
                  <c:v>2.4218699999999999E-2</c:v>
                </c:pt>
                <c:pt idx="36005">
                  <c:v>-9.6093700000000004E-2</c:v>
                </c:pt>
                <c:pt idx="36006">
                  <c:v>-8.2812499999999997E-2</c:v>
                </c:pt>
                <c:pt idx="36007">
                  <c:v>-7.1093799999999999E-2</c:v>
                </c:pt>
                <c:pt idx="36008">
                  <c:v>-0.114063</c:v>
                </c:pt>
                <c:pt idx="36009">
                  <c:v>-0.129688</c:v>
                </c:pt>
                <c:pt idx="36010">
                  <c:v>-0.1</c:v>
                </c:pt>
                <c:pt idx="36011">
                  <c:v>-7.2656200000000004E-2</c:v>
                </c:pt>
                <c:pt idx="36012">
                  <c:v>-2.3437499999999999E-3</c:v>
                </c:pt>
                <c:pt idx="36013">
                  <c:v>-0.125781</c:v>
                </c:pt>
                <c:pt idx="36014">
                  <c:v>-0.13125000000000001</c:v>
                </c:pt>
                <c:pt idx="36015">
                  <c:v>-9.7656199999999999E-2</c:v>
                </c:pt>
                <c:pt idx="36016">
                  <c:v>-0.10625</c:v>
                </c:pt>
                <c:pt idx="36017">
                  <c:v>-8.2031199999999999E-2</c:v>
                </c:pt>
                <c:pt idx="36018">
                  <c:v>-0.10546899999999999</c:v>
                </c:pt>
                <c:pt idx="36019">
                  <c:v>-7.5781299999999996E-2</c:v>
                </c:pt>
                <c:pt idx="36020">
                  <c:v>-8.5937500000000007E-3</c:v>
                </c:pt>
                <c:pt idx="36021">
                  <c:v>-0.117188</c:v>
                </c:pt>
                <c:pt idx="36022">
                  <c:v>-0.140625</c:v>
                </c:pt>
                <c:pt idx="36023">
                  <c:v>-8.8281200000000004E-2</c:v>
                </c:pt>
                <c:pt idx="36024">
                  <c:v>-8.9843800000000001E-2</c:v>
                </c:pt>
                <c:pt idx="36025">
                  <c:v>-8.6718799999999999E-2</c:v>
                </c:pt>
                <c:pt idx="36026">
                  <c:v>-6.0156300000000003E-2</c:v>
                </c:pt>
                <c:pt idx="36027">
                  <c:v>-7.1874999999999994E-2</c:v>
                </c:pt>
                <c:pt idx="36028">
                  <c:v>-1.40625E-2</c:v>
                </c:pt>
                <c:pt idx="36029">
                  <c:v>-0.117188</c:v>
                </c:pt>
                <c:pt idx="36030">
                  <c:v>-0.124219</c:v>
                </c:pt>
                <c:pt idx="36031">
                  <c:v>-8.3593799999999996E-2</c:v>
                </c:pt>
                <c:pt idx="36032">
                  <c:v>-6.7187499999999997E-2</c:v>
                </c:pt>
                <c:pt idx="36033">
                  <c:v>-5.7812500000000003E-2</c:v>
                </c:pt>
                <c:pt idx="36034">
                  <c:v>-5.7031199999999997E-2</c:v>
                </c:pt>
                <c:pt idx="36035">
                  <c:v>-4.5312499999999999E-2</c:v>
                </c:pt>
                <c:pt idx="36036">
                  <c:v>-7.1874999999999994E-2</c:v>
                </c:pt>
                <c:pt idx="36037">
                  <c:v>-0.119531</c:v>
                </c:pt>
                <c:pt idx="36038">
                  <c:v>-9.2968800000000004E-2</c:v>
                </c:pt>
                <c:pt idx="36039">
                  <c:v>-8.7499999999999994E-2</c:v>
                </c:pt>
                <c:pt idx="36040">
                  <c:v>-7.3437500000000003E-2</c:v>
                </c:pt>
                <c:pt idx="36041">
                  <c:v>-5.1562499999999997E-2</c:v>
                </c:pt>
                <c:pt idx="36042">
                  <c:v>-3.4375000000000003E-2</c:v>
                </c:pt>
                <c:pt idx="36043">
                  <c:v>-4.8437500000000001E-2</c:v>
                </c:pt>
                <c:pt idx="36044">
                  <c:v>-5.6250000000000001E-2</c:v>
                </c:pt>
                <c:pt idx="36045">
                  <c:v>-8.3593799999999996E-2</c:v>
                </c:pt>
                <c:pt idx="36046">
                  <c:v>-5.7031199999999997E-2</c:v>
                </c:pt>
                <c:pt idx="36047">
                  <c:v>-5.9374999999999997E-2</c:v>
                </c:pt>
                <c:pt idx="36048">
                  <c:v>-9.1406299999999996E-2</c:v>
                </c:pt>
                <c:pt idx="36049">
                  <c:v>-7.3437500000000003E-2</c:v>
                </c:pt>
                <c:pt idx="36050">
                  <c:v>-5.8593800000000001E-2</c:v>
                </c:pt>
                <c:pt idx="36051">
                  <c:v>-6.0937499999999999E-2</c:v>
                </c:pt>
                <c:pt idx="36052">
                  <c:v>-0.10546899999999999</c:v>
                </c:pt>
                <c:pt idx="36053">
                  <c:v>-0.111719</c:v>
                </c:pt>
                <c:pt idx="36054">
                  <c:v>-8.59375E-2</c:v>
                </c:pt>
                <c:pt idx="36055">
                  <c:v>-8.7499999999999994E-2</c:v>
                </c:pt>
                <c:pt idx="36056">
                  <c:v>-7.4218800000000001E-2</c:v>
                </c:pt>
                <c:pt idx="36057">
                  <c:v>-4.9218699999999997E-2</c:v>
                </c:pt>
                <c:pt idx="36058">
                  <c:v>-3.7499999999999999E-2</c:v>
                </c:pt>
                <c:pt idx="36059">
                  <c:v>-7.8125E-2</c:v>
                </c:pt>
                <c:pt idx="36060">
                  <c:v>-8.9843800000000001E-2</c:v>
                </c:pt>
                <c:pt idx="36061">
                  <c:v>-8.59375E-2</c:v>
                </c:pt>
                <c:pt idx="36062">
                  <c:v>-9.0624999999999997E-2</c:v>
                </c:pt>
                <c:pt idx="36063">
                  <c:v>-6.5625000000000003E-2</c:v>
                </c:pt>
                <c:pt idx="36064">
                  <c:v>-7.4218800000000001E-2</c:v>
                </c:pt>
                <c:pt idx="36065">
                  <c:v>-1.2500000000000001E-2</c:v>
                </c:pt>
                <c:pt idx="36066">
                  <c:v>-6.3281299999999999E-2</c:v>
                </c:pt>
                <c:pt idx="36067">
                  <c:v>-8.6718799999999999E-2</c:v>
                </c:pt>
                <c:pt idx="36068">
                  <c:v>-8.8281200000000004E-2</c:v>
                </c:pt>
                <c:pt idx="36069">
                  <c:v>-5.1562499999999997E-2</c:v>
                </c:pt>
                <c:pt idx="36070">
                  <c:v>-6.0937499999999999E-2</c:v>
                </c:pt>
                <c:pt idx="36071">
                  <c:v>-3.7499999999999999E-2</c:v>
                </c:pt>
                <c:pt idx="36072">
                  <c:v>-1.7187500000000001E-2</c:v>
                </c:pt>
                <c:pt idx="36073">
                  <c:v>-8.4375000000000006E-2</c:v>
                </c:pt>
                <c:pt idx="36074">
                  <c:v>-7.7343800000000004E-2</c:v>
                </c:pt>
                <c:pt idx="36075">
                  <c:v>-7.8125E-2</c:v>
                </c:pt>
                <c:pt idx="36076">
                  <c:v>-8.3593799999999996E-2</c:v>
                </c:pt>
                <c:pt idx="36077">
                  <c:v>-9.1406299999999996E-2</c:v>
                </c:pt>
                <c:pt idx="36078">
                  <c:v>-4.3749999999999997E-2</c:v>
                </c:pt>
                <c:pt idx="36079">
                  <c:v>-4.0625000000000001E-2</c:v>
                </c:pt>
                <c:pt idx="36080">
                  <c:v>-5.5468799999999999E-2</c:v>
                </c:pt>
                <c:pt idx="36081">
                  <c:v>-0.10781200000000001</c:v>
                </c:pt>
                <c:pt idx="36082">
                  <c:v>-0.101562</c:v>
                </c:pt>
                <c:pt idx="36083">
                  <c:v>-8.9062500000000003E-2</c:v>
                </c:pt>
                <c:pt idx="36084">
                  <c:v>-8.9843800000000001E-2</c:v>
                </c:pt>
                <c:pt idx="36085">
                  <c:v>-8.3593799999999996E-2</c:v>
                </c:pt>
                <c:pt idx="36086">
                  <c:v>-8.2812499999999997E-2</c:v>
                </c:pt>
                <c:pt idx="36087">
                  <c:v>-7.1874999999999994E-2</c:v>
                </c:pt>
                <c:pt idx="36088">
                  <c:v>-9.4531299999999999E-2</c:v>
                </c:pt>
                <c:pt idx="36089">
                  <c:v>-8.9843800000000001E-2</c:v>
                </c:pt>
                <c:pt idx="36090">
                  <c:v>-6.5625000000000003E-2</c:v>
                </c:pt>
                <c:pt idx="36091">
                  <c:v>-8.9843800000000001E-2</c:v>
                </c:pt>
                <c:pt idx="36092">
                  <c:v>-9.7656199999999999E-2</c:v>
                </c:pt>
                <c:pt idx="36093">
                  <c:v>-6.3281299999999999E-2</c:v>
                </c:pt>
                <c:pt idx="36094">
                  <c:v>-5.7031199999999997E-2</c:v>
                </c:pt>
                <c:pt idx="36095">
                  <c:v>-7.1874999999999994E-2</c:v>
                </c:pt>
                <c:pt idx="36096">
                  <c:v>-8.8281200000000004E-2</c:v>
                </c:pt>
                <c:pt idx="36097">
                  <c:v>-8.59375E-2</c:v>
                </c:pt>
                <c:pt idx="36098">
                  <c:v>-8.9062500000000003E-2</c:v>
                </c:pt>
                <c:pt idx="36099">
                  <c:v>-0.102344</c:v>
                </c:pt>
                <c:pt idx="36100">
                  <c:v>-7.4999999999999997E-2</c:v>
                </c:pt>
                <c:pt idx="36101">
                  <c:v>-5.3906299999999997E-2</c:v>
                </c:pt>
                <c:pt idx="36102">
                  <c:v>-0.1125</c:v>
                </c:pt>
                <c:pt idx="36103">
                  <c:v>-0.104688</c:v>
                </c:pt>
                <c:pt idx="36104">
                  <c:v>-9.6875000000000003E-2</c:v>
                </c:pt>
                <c:pt idx="36105">
                  <c:v>-6.7968799999999996E-2</c:v>
                </c:pt>
                <c:pt idx="36106">
                  <c:v>-8.7499999999999994E-2</c:v>
                </c:pt>
                <c:pt idx="36107">
                  <c:v>-6.6406199999999999E-2</c:v>
                </c:pt>
                <c:pt idx="36108">
                  <c:v>-5.6250000000000001E-2</c:v>
                </c:pt>
                <c:pt idx="36109">
                  <c:v>-4.3749999999999997E-2</c:v>
                </c:pt>
                <c:pt idx="36110">
                  <c:v>-0.11328100000000001</c:v>
                </c:pt>
                <c:pt idx="36111">
                  <c:v>-0.117188</c:v>
                </c:pt>
                <c:pt idx="36112">
                  <c:v>-7.8906299999999999E-2</c:v>
                </c:pt>
                <c:pt idx="36113">
                  <c:v>-3.9843799999999999E-2</c:v>
                </c:pt>
                <c:pt idx="36114">
                  <c:v>-8.3593799999999996E-2</c:v>
                </c:pt>
                <c:pt idx="36115">
                  <c:v>-5.46875E-2</c:v>
                </c:pt>
                <c:pt idx="36116">
                  <c:v>-5.46875E-2</c:v>
                </c:pt>
                <c:pt idx="36117">
                  <c:v>-3.4375000000000003E-2</c:v>
                </c:pt>
                <c:pt idx="36118">
                  <c:v>-0.10312499999999999</c:v>
                </c:pt>
                <c:pt idx="36119">
                  <c:v>-0.114844</c:v>
                </c:pt>
                <c:pt idx="36120">
                  <c:v>-0.100781</c:v>
                </c:pt>
                <c:pt idx="36121">
                  <c:v>-3.0468800000000001E-2</c:v>
                </c:pt>
                <c:pt idx="36122">
                  <c:v>-6.0937499999999999E-2</c:v>
                </c:pt>
                <c:pt idx="36123">
                  <c:v>-8.9062500000000003E-2</c:v>
                </c:pt>
                <c:pt idx="36124">
                  <c:v>-8.6718799999999999E-2</c:v>
                </c:pt>
                <c:pt idx="36125">
                  <c:v>-5.46875E-2</c:v>
                </c:pt>
                <c:pt idx="36126">
                  <c:v>3.2812500000000001E-2</c:v>
                </c:pt>
                <c:pt idx="36127">
                  <c:v>3.90625E-3</c:v>
                </c:pt>
                <c:pt idx="36128">
                  <c:v>-8.9843800000000001E-2</c:v>
                </c:pt>
                <c:pt idx="36129">
                  <c:v>-0.125</c:v>
                </c:pt>
                <c:pt idx="36130">
                  <c:v>-6.3281299999999999E-2</c:v>
                </c:pt>
                <c:pt idx="36131">
                  <c:v>6.2500000000000003E-3</c:v>
                </c:pt>
                <c:pt idx="36132">
                  <c:v>3.4375000000000003E-2</c:v>
                </c:pt>
                <c:pt idx="36133">
                  <c:v>-7.4999999999999997E-2</c:v>
                </c:pt>
                <c:pt idx="36134">
                  <c:v>-0.1125</c:v>
                </c:pt>
                <c:pt idx="36135">
                  <c:v>-5.8593800000000001E-2</c:v>
                </c:pt>
                <c:pt idx="36136">
                  <c:v>6.0937499999999999E-2</c:v>
                </c:pt>
                <c:pt idx="36137">
                  <c:v>-1.9531199999999999E-2</c:v>
                </c:pt>
                <c:pt idx="36138">
                  <c:v>2.1093799999999999E-2</c:v>
                </c:pt>
                <c:pt idx="36139">
                  <c:v>7.8125E-3</c:v>
                </c:pt>
                <c:pt idx="36140">
                  <c:v>-0.16406200000000001</c:v>
                </c:pt>
                <c:pt idx="36141">
                  <c:v>-0.12890599999999999</c:v>
                </c:pt>
                <c:pt idx="36142">
                  <c:v>-7.1874999999999994E-2</c:v>
                </c:pt>
                <c:pt idx="36143">
                  <c:v>-6.7968799999999996E-2</c:v>
                </c:pt>
                <c:pt idx="36144">
                  <c:v>-2.1093799999999999E-2</c:v>
                </c:pt>
                <c:pt idx="36145">
                  <c:v>-4.7656299999999999E-2</c:v>
                </c:pt>
                <c:pt idx="36146">
                  <c:v>-0.10781200000000001</c:v>
                </c:pt>
                <c:pt idx="36147">
                  <c:v>-7.6562500000000006E-2</c:v>
                </c:pt>
                <c:pt idx="36148">
                  <c:v>-5.9374999999999997E-2</c:v>
                </c:pt>
                <c:pt idx="36149">
                  <c:v>-8.6718799999999999E-2</c:v>
                </c:pt>
                <c:pt idx="36150">
                  <c:v>-7.2656200000000004E-2</c:v>
                </c:pt>
                <c:pt idx="36151">
                  <c:v>-8.59375E-2</c:v>
                </c:pt>
                <c:pt idx="36152">
                  <c:v>-7.3437500000000003E-2</c:v>
                </c:pt>
                <c:pt idx="36153">
                  <c:v>-3.5156199999999999E-2</c:v>
                </c:pt>
                <c:pt idx="36154">
                  <c:v>-7.5781299999999996E-2</c:v>
                </c:pt>
                <c:pt idx="36155">
                  <c:v>-0.104688</c:v>
                </c:pt>
                <c:pt idx="36156">
                  <c:v>-9.7656199999999999E-2</c:v>
                </c:pt>
                <c:pt idx="36157">
                  <c:v>-9.2968800000000004E-2</c:v>
                </c:pt>
                <c:pt idx="36158">
                  <c:v>-8.9843800000000001E-2</c:v>
                </c:pt>
                <c:pt idx="36159">
                  <c:v>-7.5781299999999996E-2</c:v>
                </c:pt>
                <c:pt idx="36160">
                  <c:v>-6.5625000000000003E-2</c:v>
                </c:pt>
                <c:pt idx="36161">
                  <c:v>5.8593800000000001E-2</c:v>
                </c:pt>
                <c:pt idx="36162">
                  <c:v>-0.10546899999999999</c:v>
                </c:pt>
                <c:pt idx="36163">
                  <c:v>-0.129688</c:v>
                </c:pt>
                <c:pt idx="36164">
                  <c:v>-6.9531300000000004E-2</c:v>
                </c:pt>
                <c:pt idx="36165">
                  <c:v>-8.59375E-2</c:v>
                </c:pt>
                <c:pt idx="36166">
                  <c:v>-7.1093799999999999E-2</c:v>
                </c:pt>
                <c:pt idx="36167">
                  <c:v>-8.5156300000000004E-2</c:v>
                </c:pt>
                <c:pt idx="36168">
                  <c:v>-7.3437500000000003E-2</c:v>
                </c:pt>
                <c:pt idx="36169">
                  <c:v>8.5937500000000007E-3</c:v>
                </c:pt>
                <c:pt idx="36170">
                  <c:v>-6.4843700000000004E-2</c:v>
                </c:pt>
                <c:pt idx="36171">
                  <c:v>-0.139844</c:v>
                </c:pt>
                <c:pt idx="36172">
                  <c:v>-9.1406299999999996E-2</c:v>
                </c:pt>
                <c:pt idx="36173">
                  <c:v>-0.114844</c:v>
                </c:pt>
                <c:pt idx="36174">
                  <c:v>-0.10312499999999999</c:v>
                </c:pt>
                <c:pt idx="36175">
                  <c:v>-8.3593799999999996E-2</c:v>
                </c:pt>
                <c:pt idx="36176">
                  <c:v>-6.7187499999999997E-2</c:v>
                </c:pt>
                <c:pt idx="36177">
                  <c:v>4.6093700000000001E-2</c:v>
                </c:pt>
                <c:pt idx="36178">
                  <c:v>-7.1874999999999994E-2</c:v>
                </c:pt>
                <c:pt idx="36179">
                  <c:v>-0.18906300000000001</c:v>
                </c:pt>
                <c:pt idx="36180">
                  <c:v>-0.108594</c:v>
                </c:pt>
                <c:pt idx="36181">
                  <c:v>-0.1125</c:v>
                </c:pt>
                <c:pt idx="36182">
                  <c:v>-8.5156300000000004E-2</c:v>
                </c:pt>
                <c:pt idx="36183">
                  <c:v>-0.124219</c:v>
                </c:pt>
                <c:pt idx="36184">
                  <c:v>-0.12656300000000001</c:v>
                </c:pt>
                <c:pt idx="36185">
                  <c:v>-1.5625E-2</c:v>
                </c:pt>
                <c:pt idx="36186">
                  <c:v>-3.4375000000000003E-2</c:v>
                </c:pt>
                <c:pt idx="36187">
                  <c:v>-9.7656199999999999E-2</c:v>
                </c:pt>
                <c:pt idx="36188">
                  <c:v>-7.9687499999999994E-2</c:v>
                </c:pt>
                <c:pt idx="36189">
                  <c:v>-0.135938</c:v>
                </c:pt>
                <c:pt idx="36190">
                  <c:v>-8.3593799999999996E-2</c:v>
                </c:pt>
                <c:pt idx="36191">
                  <c:v>-4.6093799999999997E-2</c:v>
                </c:pt>
                <c:pt idx="36192">
                  <c:v>-0.135156</c:v>
                </c:pt>
                <c:pt idx="36193">
                  <c:v>-9.6875000000000003E-2</c:v>
                </c:pt>
                <c:pt idx="36194">
                  <c:v>-7.1874999999999994E-2</c:v>
                </c:pt>
                <c:pt idx="36195">
                  <c:v>-3.2812500000000001E-2</c:v>
                </c:pt>
                <c:pt idx="36196">
                  <c:v>4.6874999999999998E-3</c:v>
                </c:pt>
                <c:pt idx="36197">
                  <c:v>-0.104688</c:v>
                </c:pt>
                <c:pt idx="36198">
                  <c:v>-0.114844</c:v>
                </c:pt>
                <c:pt idx="36199">
                  <c:v>-8.2812499999999997E-2</c:v>
                </c:pt>
                <c:pt idx="36200">
                  <c:v>-9.375E-2</c:v>
                </c:pt>
                <c:pt idx="36201">
                  <c:v>-4.6093799999999997E-2</c:v>
                </c:pt>
                <c:pt idx="36202">
                  <c:v>-0.110156</c:v>
                </c:pt>
                <c:pt idx="36203">
                  <c:v>-0.13203100000000001</c:v>
                </c:pt>
                <c:pt idx="36204">
                  <c:v>8.5937500000000007E-3</c:v>
                </c:pt>
                <c:pt idx="36205">
                  <c:v>-2.5781200000000001E-2</c:v>
                </c:pt>
                <c:pt idx="36206">
                  <c:v>-8.5156300000000004E-2</c:v>
                </c:pt>
                <c:pt idx="36207">
                  <c:v>-3.7499999999999999E-2</c:v>
                </c:pt>
                <c:pt idx="36208">
                  <c:v>-0.141406</c:v>
                </c:pt>
                <c:pt idx="36209">
                  <c:v>-8.5156300000000004E-2</c:v>
                </c:pt>
                <c:pt idx="36210">
                  <c:v>-6.4843700000000004E-2</c:v>
                </c:pt>
                <c:pt idx="36211">
                  <c:v>-8.2031199999999999E-2</c:v>
                </c:pt>
                <c:pt idx="36212">
                  <c:v>-5.7031199999999997E-2</c:v>
                </c:pt>
                <c:pt idx="36213">
                  <c:v>-6.4843700000000004E-2</c:v>
                </c:pt>
                <c:pt idx="36214">
                  <c:v>-5.3906299999999997E-2</c:v>
                </c:pt>
                <c:pt idx="36215">
                  <c:v>8.2812499999999997E-2</c:v>
                </c:pt>
                <c:pt idx="36216">
                  <c:v>-4.4531300000000003E-2</c:v>
                </c:pt>
                <c:pt idx="36217">
                  <c:v>-5.7812500000000003E-2</c:v>
                </c:pt>
                <c:pt idx="36218">
                  <c:v>-0.119531</c:v>
                </c:pt>
                <c:pt idx="36219">
                  <c:v>-0.110156</c:v>
                </c:pt>
                <c:pt idx="36220">
                  <c:v>-2.7343800000000001E-2</c:v>
                </c:pt>
                <c:pt idx="36221">
                  <c:v>-3.6718800000000003E-2</c:v>
                </c:pt>
                <c:pt idx="36222">
                  <c:v>-0.100781</c:v>
                </c:pt>
                <c:pt idx="36223">
                  <c:v>-1.9531199999999999E-2</c:v>
                </c:pt>
                <c:pt idx="36224">
                  <c:v>-6.4843700000000004E-2</c:v>
                </c:pt>
                <c:pt idx="36225">
                  <c:v>-0.05</c:v>
                </c:pt>
                <c:pt idx="36226">
                  <c:v>9.2187500000000006E-2</c:v>
                </c:pt>
                <c:pt idx="36227">
                  <c:v>-4.2187500000000003E-2</c:v>
                </c:pt>
                <c:pt idx="36228">
                  <c:v>1.0937499999999999E-2</c:v>
                </c:pt>
                <c:pt idx="36229">
                  <c:v>-1.8749999999999999E-2</c:v>
                </c:pt>
                <c:pt idx="36230">
                  <c:v>-4.9218699999999997E-2</c:v>
                </c:pt>
                <c:pt idx="36231">
                  <c:v>-0.16953099999999999</c:v>
                </c:pt>
                <c:pt idx="36232">
                  <c:v>-0.135156</c:v>
                </c:pt>
                <c:pt idx="36233">
                  <c:v>-0.16953099999999999</c:v>
                </c:pt>
                <c:pt idx="36234">
                  <c:v>4.3749999999999997E-2</c:v>
                </c:pt>
                <c:pt idx="36235">
                  <c:v>-1.3281299999999999E-2</c:v>
                </c:pt>
                <c:pt idx="36236">
                  <c:v>3.90625E-2</c:v>
                </c:pt>
                <c:pt idx="36237">
                  <c:v>4.9218699999999997E-2</c:v>
                </c:pt>
                <c:pt idx="36238">
                  <c:v>-0.167188</c:v>
                </c:pt>
                <c:pt idx="36239">
                  <c:v>-0.17968799999999999</c:v>
                </c:pt>
                <c:pt idx="36240">
                  <c:v>-0.15234400000000001</c:v>
                </c:pt>
                <c:pt idx="36241">
                  <c:v>-9.6093700000000004E-2</c:v>
                </c:pt>
                <c:pt idx="36242">
                  <c:v>-6.25E-2</c:v>
                </c:pt>
                <c:pt idx="36243">
                  <c:v>-9.375E-2</c:v>
                </c:pt>
                <c:pt idx="36244">
                  <c:v>-9.1406299999999996E-2</c:v>
                </c:pt>
                <c:pt idx="36245">
                  <c:v>-7.3437500000000003E-2</c:v>
                </c:pt>
                <c:pt idx="36246">
                  <c:v>-0.103906</c:v>
                </c:pt>
                <c:pt idx="36247">
                  <c:v>-3.4375000000000003E-2</c:v>
                </c:pt>
                <c:pt idx="36248">
                  <c:v>-9.1406299999999996E-2</c:v>
                </c:pt>
                <c:pt idx="36249">
                  <c:v>-0.10625</c:v>
                </c:pt>
                <c:pt idx="36250">
                  <c:v>-7.4999999999999997E-2</c:v>
                </c:pt>
                <c:pt idx="36251">
                  <c:v>-9.6093700000000004E-2</c:v>
                </c:pt>
                <c:pt idx="36252">
                  <c:v>-9.0624999999999997E-2</c:v>
                </c:pt>
                <c:pt idx="36253">
                  <c:v>-6.0937499999999999E-2</c:v>
                </c:pt>
                <c:pt idx="36254">
                  <c:v>-6.4843700000000004E-2</c:v>
                </c:pt>
                <c:pt idx="36255">
                  <c:v>-2.6562499999999999E-2</c:v>
                </c:pt>
                <c:pt idx="36256">
                  <c:v>-0.117188</c:v>
                </c:pt>
                <c:pt idx="36257">
                  <c:v>-8.6718799999999999E-2</c:v>
                </c:pt>
                <c:pt idx="36258">
                  <c:v>-5.2343800000000003E-2</c:v>
                </c:pt>
                <c:pt idx="36259">
                  <c:v>-8.8281200000000004E-2</c:v>
                </c:pt>
                <c:pt idx="36260">
                  <c:v>-0.101562</c:v>
                </c:pt>
                <c:pt idx="36261">
                  <c:v>-4.9218699999999997E-2</c:v>
                </c:pt>
                <c:pt idx="36262">
                  <c:v>-5.3124999999999999E-2</c:v>
                </c:pt>
                <c:pt idx="36263">
                  <c:v>-1.6406299999999999E-2</c:v>
                </c:pt>
                <c:pt idx="36264">
                  <c:v>-0.108594</c:v>
                </c:pt>
                <c:pt idx="36265">
                  <c:v>-8.7499999999999994E-2</c:v>
                </c:pt>
                <c:pt idx="36266">
                  <c:v>-3.3593699999999997E-2</c:v>
                </c:pt>
                <c:pt idx="36267">
                  <c:v>-8.2031199999999999E-2</c:v>
                </c:pt>
                <c:pt idx="36268">
                  <c:v>-9.4531299999999999E-2</c:v>
                </c:pt>
                <c:pt idx="36269">
                  <c:v>-2.1874999999999999E-2</c:v>
                </c:pt>
                <c:pt idx="36270">
                  <c:v>-4.8437500000000001E-2</c:v>
                </c:pt>
                <c:pt idx="36271">
                  <c:v>-1.40625E-2</c:v>
                </c:pt>
                <c:pt idx="36272">
                  <c:v>-0.107031</c:v>
                </c:pt>
                <c:pt idx="36273">
                  <c:v>-0.15781300000000001</c:v>
                </c:pt>
                <c:pt idx="36274">
                  <c:v>-9.0624999999999997E-2</c:v>
                </c:pt>
                <c:pt idx="36275">
                  <c:v>-9.0624999999999997E-2</c:v>
                </c:pt>
                <c:pt idx="36276">
                  <c:v>-9.5312499999999994E-2</c:v>
                </c:pt>
                <c:pt idx="36277">
                  <c:v>-7.4218800000000001E-2</c:v>
                </c:pt>
                <c:pt idx="36278">
                  <c:v>-4.4531300000000003E-2</c:v>
                </c:pt>
                <c:pt idx="36279">
                  <c:v>1.9531199999999999E-2</c:v>
                </c:pt>
                <c:pt idx="36280">
                  <c:v>-3.0468800000000001E-2</c:v>
                </c:pt>
                <c:pt idx="36281">
                  <c:v>-8.4375000000000006E-2</c:v>
                </c:pt>
                <c:pt idx="36282">
                  <c:v>-0.125781</c:v>
                </c:pt>
                <c:pt idx="36283">
                  <c:v>-0.1125</c:v>
                </c:pt>
                <c:pt idx="36284">
                  <c:v>-3.7499999999999999E-2</c:v>
                </c:pt>
                <c:pt idx="36285">
                  <c:v>-2.2656300000000001E-2</c:v>
                </c:pt>
                <c:pt idx="36286">
                  <c:v>-0.13203100000000001</c:v>
                </c:pt>
                <c:pt idx="36287">
                  <c:v>-8.59375E-2</c:v>
                </c:pt>
                <c:pt idx="36288">
                  <c:v>-2.5000000000000001E-2</c:v>
                </c:pt>
                <c:pt idx="36289">
                  <c:v>-4.0625000000000001E-2</c:v>
                </c:pt>
                <c:pt idx="36290">
                  <c:v>-7.8125E-3</c:v>
                </c:pt>
                <c:pt idx="36291">
                  <c:v>-7.4218800000000001E-2</c:v>
                </c:pt>
                <c:pt idx="36292">
                  <c:v>-0.10312499999999999</c:v>
                </c:pt>
                <c:pt idx="36293">
                  <c:v>-0.130469</c:v>
                </c:pt>
                <c:pt idx="36294">
                  <c:v>-0.107031</c:v>
                </c:pt>
                <c:pt idx="36295">
                  <c:v>6.2500000000000003E-3</c:v>
                </c:pt>
                <c:pt idx="36296">
                  <c:v>-2.1874999999999999E-2</c:v>
                </c:pt>
                <c:pt idx="36297">
                  <c:v>-9.0624999999999997E-2</c:v>
                </c:pt>
                <c:pt idx="36298">
                  <c:v>-0.12343700000000001</c:v>
                </c:pt>
                <c:pt idx="36299">
                  <c:v>1.17188E-2</c:v>
                </c:pt>
                <c:pt idx="36300">
                  <c:v>1.8749999999999999E-2</c:v>
                </c:pt>
                <c:pt idx="36301">
                  <c:v>4.5312499999999999E-2</c:v>
                </c:pt>
                <c:pt idx="36302">
                  <c:v>-4.7656299999999999E-2</c:v>
                </c:pt>
                <c:pt idx="36303">
                  <c:v>-0.114063</c:v>
                </c:pt>
                <c:pt idx="36304">
                  <c:v>-0.18046899999999999</c:v>
                </c:pt>
                <c:pt idx="36305">
                  <c:v>-0.121875</c:v>
                </c:pt>
                <c:pt idx="36306">
                  <c:v>-3.90625E-2</c:v>
                </c:pt>
                <c:pt idx="36307">
                  <c:v>8.1250000000000003E-2</c:v>
                </c:pt>
                <c:pt idx="36308">
                  <c:v>-7.03125E-2</c:v>
                </c:pt>
                <c:pt idx="36309">
                  <c:v>-0.192188</c:v>
                </c:pt>
                <c:pt idx="36310">
                  <c:v>-8.59375E-2</c:v>
                </c:pt>
                <c:pt idx="36311">
                  <c:v>-9.4531299999999999E-2</c:v>
                </c:pt>
                <c:pt idx="36312">
                  <c:v>-6.9531300000000004E-2</c:v>
                </c:pt>
                <c:pt idx="36313">
                  <c:v>-6.5625000000000003E-2</c:v>
                </c:pt>
                <c:pt idx="36314">
                  <c:v>-5.0781199999999999E-2</c:v>
                </c:pt>
                <c:pt idx="36315">
                  <c:v>1.7187500000000001E-2</c:v>
                </c:pt>
                <c:pt idx="36316">
                  <c:v>-6.9531300000000004E-2</c:v>
                </c:pt>
                <c:pt idx="36317">
                  <c:v>-8.4375000000000006E-2</c:v>
                </c:pt>
                <c:pt idx="36318">
                  <c:v>-5.5468799999999999E-2</c:v>
                </c:pt>
                <c:pt idx="36319">
                  <c:v>-8.6718799999999999E-2</c:v>
                </c:pt>
                <c:pt idx="36320">
                  <c:v>-5.9374999999999997E-2</c:v>
                </c:pt>
                <c:pt idx="36321">
                  <c:v>-8.6718799999999999E-2</c:v>
                </c:pt>
                <c:pt idx="36322">
                  <c:v>-0.1</c:v>
                </c:pt>
                <c:pt idx="36323">
                  <c:v>-6.9531300000000004E-2</c:v>
                </c:pt>
                <c:pt idx="36324">
                  <c:v>-4.5312499999999999E-2</c:v>
                </c:pt>
                <c:pt idx="36325">
                  <c:v>-4.3749999999999997E-2</c:v>
                </c:pt>
                <c:pt idx="36326">
                  <c:v>-6.7968799999999996E-2</c:v>
                </c:pt>
                <c:pt idx="36327">
                  <c:v>-0.119531</c:v>
                </c:pt>
                <c:pt idx="36328">
                  <c:v>-3.2031299999999999E-2</c:v>
                </c:pt>
                <c:pt idx="36329">
                  <c:v>-9.5312499999999994E-2</c:v>
                </c:pt>
                <c:pt idx="36330">
                  <c:v>-0.125</c:v>
                </c:pt>
                <c:pt idx="36331">
                  <c:v>-7.5781299999999996E-2</c:v>
                </c:pt>
                <c:pt idx="36332">
                  <c:v>-6.7187499999999997E-2</c:v>
                </c:pt>
                <c:pt idx="36333">
                  <c:v>-6.7187499999999997E-2</c:v>
                </c:pt>
                <c:pt idx="36334">
                  <c:v>-0.111719</c:v>
                </c:pt>
                <c:pt idx="36335">
                  <c:v>-0.120313</c:v>
                </c:pt>
                <c:pt idx="36336">
                  <c:v>-7.8906299999999999E-2</c:v>
                </c:pt>
                <c:pt idx="36337">
                  <c:v>-0.100781</c:v>
                </c:pt>
                <c:pt idx="36338">
                  <c:v>-9.375E-2</c:v>
                </c:pt>
                <c:pt idx="36339">
                  <c:v>-5.6250000000000001E-2</c:v>
                </c:pt>
                <c:pt idx="36340">
                  <c:v>-8.5156300000000004E-2</c:v>
                </c:pt>
                <c:pt idx="36341">
                  <c:v>-6.7968799999999996E-2</c:v>
                </c:pt>
                <c:pt idx="36342">
                  <c:v>-0.121875</c:v>
                </c:pt>
                <c:pt idx="36343">
                  <c:v>-7.5781299999999996E-2</c:v>
                </c:pt>
                <c:pt idx="36344">
                  <c:v>-0.05</c:v>
                </c:pt>
                <c:pt idx="36345">
                  <c:v>-0.114844</c:v>
                </c:pt>
                <c:pt idx="36346">
                  <c:v>-7.6562500000000006E-2</c:v>
                </c:pt>
                <c:pt idx="36347">
                  <c:v>-4.3749999999999997E-2</c:v>
                </c:pt>
                <c:pt idx="36348">
                  <c:v>-8.3593799999999996E-2</c:v>
                </c:pt>
                <c:pt idx="36349">
                  <c:v>-8.3593799999999996E-2</c:v>
                </c:pt>
                <c:pt idx="36350">
                  <c:v>-0.13281200000000001</c:v>
                </c:pt>
                <c:pt idx="36351">
                  <c:v>-8.4375000000000006E-2</c:v>
                </c:pt>
                <c:pt idx="36352">
                  <c:v>-7.7343800000000004E-2</c:v>
                </c:pt>
                <c:pt idx="36353">
                  <c:v>-0.14687500000000001</c:v>
                </c:pt>
                <c:pt idx="36354">
                  <c:v>-0.10625</c:v>
                </c:pt>
                <c:pt idx="36355">
                  <c:v>-5.2343800000000003E-2</c:v>
                </c:pt>
                <c:pt idx="36356">
                  <c:v>-7.9687499999999994E-2</c:v>
                </c:pt>
                <c:pt idx="36357">
                  <c:v>-6.1718799999999997E-2</c:v>
                </c:pt>
                <c:pt idx="36358">
                  <c:v>-0.121875</c:v>
                </c:pt>
                <c:pt idx="36359">
                  <c:v>-8.9843800000000001E-2</c:v>
                </c:pt>
                <c:pt idx="36360">
                  <c:v>-2.2656300000000001E-2</c:v>
                </c:pt>
                <c:pt idx="36361">
                  <c:v>-0.121875</c:v>
                </c:pt>
                <c:pt idx="36362">
                  <c:v>-0.11874999999999999</c:v>
                </c:pt>
                <c:pt idx="36363">
                  <c:v>-7.3437500000000003E-2</c:v>
                </c:pt>
                <c:pt idx="36364">
                  <c:v>-5.3906299999999997E-2</c:v>
                </c:pt>
                <c:pt idx="36365">
                  <c:v>-6.7968799999999996E-2</c:v>
                </c:pt>
                <c:pt idx="36366">
                  <c:v>-0.10312499999999999</c:v>
                </c:pt>
                <c:pt idx="36367">
                  <c:v>-0.141406</c:v>
                </c:pt>
                <c:pt idx="36368">
                  <c:v>-0.111719</c:v>
                </c:pt>
                <c:pt idx="36369">
                  <c:v>-5.46875E-2</c:v>
                </c:pt>
                <c:pt idx="36370">
                  <c:v>-0.12656300000000001</c:v>
                </c:pt>
                <c:pt idx="36371">
                  <c:v>-0.1</c:v>
                </c:pt>
                <c:pt idx="36372">
                  <c:v>-7.8125E-2</c:v>
                </c:pt>
                <c:pt idx="36373">
                  <c:v>-1.2500000000000001E-2</c:v>
                </c:pt>
                <c:pt idx="36374">
                  <c:v>-3.8281299999999997E-2</c:v>
                </c:pt>
                <c:pt idx="36375">
                  <c:v>-5.7031199999999997E-2</c:v>
                </c:pt>
                <c:pt idx="36376">
                  <c:v>-9.8437499999999997E-2</c:v>
                </c:pt>
                <c:pt idx="36377">
                  <c:v>-0.12109399999999999</c:v>
                </c:pt>
                <c:pt idx="36378">
                  <c:v>-8.59375E-2</c:v>
                </c:pt>
                <c:pt idx="36379">
                  <c:v>9.3749999999999997E-3</c:v>
                </c:pt>
                <c:pt idx="36380">
                  <c:v>-0.104688</c:v>
                </c:pt>
                <c:pt idx="36381">
                  <c:v>-0.14921899999999999</c:v>
                </c:pt>
                <c:pt idx="36382">
                  <c:v>-7.3437500000000003E-2</c:v>
                </c:pt>
                <c:pt idx="36383">
                  <c:v>-2.5781200000000001E-2</c:v>
                </c:pt>
                <c:pt idx="36384">
                  <c:v>-1.40625E-2</c:v>
                </c:pt>
                <c:pt idx="36385">
                  <c:v>1.7187500000000001E-2</c:v>
                </c:pt>
                <c:pt idx="36386">
                  <c:v>-5.9374999999999997E-2</c:v>
                </c:pt>
                <c:pt idx="36387">
                  <c:v>-4.8437500000000001E-2</c:v>
                </c:pt>
                <c:pt idx="36388">
                  <c:v>-2.6562499999999999E-2</c:v>
                </c:pt>
                <c:pt idx="36389">
                  <c:v>-0.14921899999999999</c:v>
                </c:pt>
                <c:pt idx="36390">
                  <c:v>-0.122656</c:v>
                </c:pt>
                <c:pt idx="36391">
                  <c:v>-2.0312500000000001E-2</c:v>
                </c:pt>
                <c:pt idx="36392">
                  <c:v>-0.114844</c:v>
                </c:pt>
                <c:pt idx="36393">
                  <c:v>-0.13906199999999999</c:v>
                </c:pt>
                <c:pt idx="36394">
                  <c:v>-9.7656199999999999E-2</c:v>
                </c:pt>
                <c:pt idx="36395">
                  <c:v>-9.375E-2</c:v>
                </c:pt>
                <c:pt idx="36396">
                  <c:v>-1.8749999999999999E-2</c:v>
                </c:pt>
                <c:pt idx="36397">
                  <c:v>-0.117969</c:v>
                </c:pt>
                <c:pt idx="36398">
                  <c:v>-0.11093799999999999</c:v>
                </c:pt>
                <c:pt idx="36399">
                  <c:v>7.8125000000000004E-4</c:v>
                </c:pt>
                <c:pt idx="36400">
                  <c:v>-0.119531</c:v>
                </c:pt>
                <c:pt idx="36401">
                  <c:v>-0.141406</c:v>
                </c:pt>
                <c:pt idx="36402">
                  <c:v>-0.11562500000000001</c:v>
                </c:pt>
                <c:pt idx="36403">
                  <c:v>-9.4531299999999999E-2</c:v>
                </c:pt>
                <c:pt idx="36404">
                  <c:v>-3.9843799999999999E-2</c:v>
                </c:pt>
                <c:pt idx="36405">
                  <c:v>-3.8281299999999997E-2</c:v>
                </c:pt>
                <c:pt idx="36406">
                  <c:v>-0.15312500000000001</c:v>
                </c:pt>
                <c:pt idx="36407">
                  <c:v>-8.7499999999999994E-2</c:v>
                </c:pt>
                <c:pt idx="36408">
                  <c:v>-8.5156300000000004E-2</c:v>
                </c:pt>
                <c:pt idx="36409">
                  <c:v>-0.10312499999999999</c:v>
                </c:pt>
                <c:pt idx="36410">
                  <c:v>-9.6093700000000004E-2</c:v>
                </c:pt>
                <c:pt idx="36411">
                  <c:v>-8.4375000000000006E-2</c:v>
                </c:pt>
                <c:pt idx="36412">
                  <c:v>-1.3281299999999999E-2</c:v>
                </c:pt>
                <c:pt idx="36413">
                  <c:v>-3.125E-2</c:v>
                </c:pt>
                <c:pt idx="36414">
                  <c:v>-0.13437499999999999</c:v>
                </c:pt>
                <c:pt idx="36415">
                  <c:v>-6.6406199999999999E-2</c:v>
                </c:pt>
                <c:pt idx="36416">
                  <c:v>-8.6718799999999999E-2</c:v>
                </c:pt>
                <c:pt idx="36417">
                  <c:v>-0.101562</c:v>
                </c:pt>
                <c:pt idx="36418">
                  <c:v>-4.2187500000000003E-2</c:v>
                </c:pt>
                <c:pt idx="36419">
                  <c:v>-6.0156300000000003E-2</c:v>
                </c:pt>
                <c:pt idx="36420">
                  <c:v>-2.2656300000000001E-2</c:v>
                </c:pt>
                <c:pt idx="36421">
                  <c:v>2.7343800000000001E-2</c:v>
                </c:pt>
                <c:pt idx="36422">
                  <c:v>-0.140625</c:v>
                </c:pt>
                <c:pt idx="36423">
                  <c:v>-8.4375000000000006E-2</c:v>
                </c:pt>
                <c:pt idx="36424">
                  <c:v>-8.4375000000000006E-2</c:v>
                </c:pt>
                <c:pt idx="36425">
                  <c:v>-0.135156</c:v>
                </c:pt>
                <c:pt idx="36426">
                  <c:v>-8.8281200000000004E-2</c:v>
                </c:pt>
                <c:pt idx="36427">
                  <c:v>-5.8593800000000001E-2</c:v>
                </c:pt>
                <c:pt idx="36428">
                  <c:v>-1.4843800000000001E-2</c:v>
                </c:pt>
                <c:pt idx="36429">
                  <c:v>2.7343800000000001E-2</c:v>
                </c:pt>
                <c:pt idx="36430">
                  <c:v>-0.14687500000000001</c:v>
                </c:pt>
                <c:pt idx="36431">
                  <c:v>-0.12109399999999999</c:v>
                </c:pt>
                <c:pt idx="36432">
                  <c:v>-0.10546899999999999</c:v>
                </c:pt>
                <c:pt idx="36433">
                  <c:v>-0.12343700000000001</c:v>
                </c:pt>
                <c:pt idx="36434">
                  <c:v>-0.111719</c:v>
                </c:pt>
                <c:pt idx="36435">
                  <c:v>-9.0624999999999997E-2</c:v>
                </c:pt>
                <c:pt idx="36436">
                  <c:v>-3.8281299999999997E-2</c:v>
                </c:pt>
                <c:pt idx="36437">
                  <c:v>1.7968700000000001E-2</c:v>
                </c:pt>
                <c:pt idx="36438">
                  <c:v>-0.125781</c:v>
                </c:pt>
                <c:pt idx="36439">
                  <c:v>-9.1406299999999996E-2</c:v>
                </c:pt>
                <c:pt idx="36440">
                  <c:v>-9.8437499999999997E-2</c:v>
                </c:pt>
                <c:pt idx="36441">
                  <c:v>-0.12656300000000001</c:v>
                </c:pt>
                <c:pt idx="36442">
                  <c:v>-6.5625000000000003E-2</c:v>
                </c:pt>
                <c:pt idx="36443">
                  <c:v>-0.109375</c:v>
                </c:pt>
                <c:pt idx="36444">
                  <c:v>-0.121875</c:v>
                </c:pt>
                <c:pt idx="36445">
                  <c:v>-4.1406199999999997E-2</c:v>
                </c:pt>
                <c:pt idx="36446">
                  <c:v>-5.46875E-2</c:v>
                </c:pt>
                <c:pt idx="36447">
                  <c:v>-5.8593800000000001E-2</c:v>
                </c:pt>
                <c:pt idx="36448">
                  <c:v>-8.7499999999999994E-2</c:v>
                </c:pt>
                <c:pt idx="36449">
                  <c:v>-0.14687500000000001</c:v>
                </c:pt>
                <c:pt idx="36450">
                  <c:v>1.3281299999999999E-2</c:v>
                </c:pt>
                <c:pt idx="36451">
                  <c:v>-6.5625000000000003E-2</c:v>
                </c:pt>
                <c:pt idx="36452">
                  <c:v>-0.14453099999999999</c:v>
                </c:pt>
                <c:pt idx="36453">
                  <c:v>-9.2187500000000006E-2</c:v>
                </c:pt>
                <c:pt idx="36454">
                  <c:v>-4.7656299999999999E-2</c:v>
                </c:pt>
                <c:pt idx="36455">
                  <c:v>2.3437499999999999E-3</c:v>
                </c:pt>
                <c:pt idx="36456">
                  <c:v>-1.0937499999999999E-2</c:v>
                </c:pt>
                <c:pt idx="36457">
                  <c:v>-4.3749999999999997E-2</c:v>
                </c:pt>
                <c:pt idx="36458">
                  <c:v>-7.2656200000000004E-2</c:v>
                </c:pt>
                <c:pt idx="36459">
                  <c:v>-0.14218800000000001</c:v>
                </c:pt>
                <c:pt idx="36460">
                  <c:v>-0.108594</c:v>
                </c:pt>
                <c:pt idx="36461">
                  <c:v>3.4375000000000003E-2</c:v>
                </c:pt>
                <c:pt idx="36462">
                  <c:v>-3.0468800000000001E-2</c:v>
                </c:pt>
                <c:pt idx="36463">
                  <c:v>-0.15937499999999999</c:v>
                </c:pt>
                <c:pt idx="36464">
                  <c:v>-0.122656</c:v>
                </c:pt>
                <c:pt idx="36465">
                  <c:v>-5.2343800000000003E-2</c:v>
                </c:pt>
                <c:pt idx="36466">
                  <c:v>-2.6562499999999999E-2</c:v>
                </c:pt>
                <c:pt idx="36467">
                  <c:v>-4.4531300000000003E-2</c:v>
                </c:pt>
                <c:pt idx="36468">
                  <c:v>-5.1562499999999997E-2</c:v>
                </c:pt>
                <c:pt idx="36469">
                  <c:v>-0.15234400000000001</c:v>
                </c:pt>
                <c:pt idx="36470">
                  <c:v>-0.125781</c:v>
                </c:pt>
                <c:pt idx="36471">
                  <c:v>-4.9218699999999997E-2</c:v>
                </c:pt>
                <c:pt idx="36472">
                  <c:v>0.157031</c:v>
                </c:pt>
                <c:pt idx="36473">
                  <c:v>-5.6250000000000001E-2</c:v>
                </c:pt>
                <c:pt idx="36474">
                  <c:v>-0.161719</c:v>
                </c:pt>
                <c:pt idx="36475">
                  <c:v>-8.9843800000000001E-2</c:v>
                </c:pt>
                <c:pt idx="36476">
                  <c:v>-0.102344</c:v>
                </c:pt>
                <c:pt idx="36477">
                  <c:v>-7.4218800000000001E-2</c:v>
                </c:pt>
                <c:pt idx="36478">
                  <c:v>-6.3281299999999999E-2</c:v>
                </c:pt>
                <c:pt idx="36479">
                  <c:v>-6.0937499999999999E-2</c:v>
                </c:pt>
                <c:pt idx="36480">
                  <c:v>-2.4218799999999999E-2</c:v>
                </c:pt>
                <c:pt idx="36481">
                  <c:v>-6.7968799999999996E-2</c:v>
                </c:pt>
                <c:pt idx="36482">
                  <c:v>-4.8437500000000001E-2</c:v>
                </c:pt>
                <c:pt idx="36483">
                  <c:v>-2.0312500000000001E-2</c:v>
                </c:pt>
                <c:pt idx="36484">
                  <c:v>-8.7499999999999994E-2</c:v>
                </c:pt>
                <c:pt idx="36485">
                  <c:v>-9.375E-2</c:v>
                </c:pt>
                <c:pt idx="36486">
                  <c:v>-7.4218800000000001E-2</c:v>
                </c:pt>
                <c:pt idx="36487">
                  <c:v>-7.4999999999999997E-2</c:v>
                </c:pt>
                <c:pt idx="36488">
                  <c:v>-5.2343800000000003E-2</c:v>
                </c:pt>
                <c:pt idx="36489">
                  <c:v>-6.7187499999999997E-2</c:v>
                </c:pt>
                <c:pt idx="36490">
                  <c:v>-7.5781299999999996E-2</c:v>
                </c:pt>
                <c:pt idx="36491">
                  <c:v>-9.6093700000000004E-2</c:v>
                </c:pt>
                <c:pt idx="36492">
                  <c:v>-0.108594</c:v>
                </c:pt>
                <c:pt idx="36493">
                  <c:v>-8.8281200000000004E-2</c:v>
                </c:pt>
                <c:pt idx="36494">
                  <c:v>-9.6875000000000003E-2</c:v>
                </c:pt>
                <c:pt idx="36495">
                  <c:v>-8.7499999999999994E-2</c:v>
                </c:pt>
                <c:pt idx="36496">
                  <c:v>-3.90625E-2</c:v>
                </c:pt>
                <c:pt idx="36497">
                  <c:v>-5.9374999999999997E-2</c:v>
                </c:pt>
                <c:pt idx="36498">
                  <c:v>-0.10781200000000001</c:v>
                </c:pt>
                <c:pt idx="36499">
                  <c:v>-7.6562500000000006E-2</c:v>
                </c:pt>
                <c:pt idx="36500">
                  <c:v>-0.110156</c:v>
                </c:pt>
                <c:pt idx="36501">
                  <c:v>-0.11093799999999999</c:v>
                </c:pt>
                <c:pt idx="36502">
                  <c:v>-9.1406299999999996E-2</c:v>
                </c:pt>
                <c:pt idx="36503">
                  <c:v>-2.1874999999999999E-2</c:v>
                </c:pt>
                <c:pt idx="36504">
                  <c:v>-3.1250000000000002E-3</c:v>
                </c:pt>
                <c:pt idx="36505">
                  <c:v>-9.7656199999999999E-2</c:v>
                </c:pt>
                <c:pt idx="36506">
                  <c:v>-0.15937499999999999</c:v>
                </c:pt>
                <c:pt idx="36507">
                  <c:v>-7.8125E-2</c:v>
                </c:pt>
                <c:pt idx="36508">
                  <c:v>-0.10546899999999999</c:v>
                </c:pt>
                <c:pt idx="36509">
                  <c:v>-0.117969</c:v>
                </c:pt>
                <c:pt idx="36510">
                  <c:v>-6.0937499999999999E-2</c:v>
                </c:pt>
                <c:pt idx="36511">
                  <c:v>-6.25E-2</c:v>
                </c:pt>
                <c:pt idx="36512">
                  <c:v>-6.0156300000000003E-2</c:v>
                </c:pt>
                <c:pt idx="36513">
                  <c:v>-0.102344</c:v>
                </c:pt>
                <c:pt idx="36514">
                  <c:v>-0.14296900000000001</c:v>
                </c:pt>
                <c:pt idx="36515">
                  <c:v>-8.9062500000000003E-2</c:v>
                </c:pt>
                <c:pt idx="36516">
                  <c:v>-9.6875000000000003E-2</c:v>
                </c:pt>
                <c:pt idx="36517">
                  <c:v>-9.2968800000000004E-2</c:v>
                </c:pt>
                <c:pt idx="36518">
                  <c:v>-3.7499999999999999E-2</c:v>
                </c:pt>
                <c:pt idx="36519">
                  <c:v>-8.59375E-2</c:v>
                </c:pt>
                <c:pt idx="36520">
                  <c:v>-9.6093700000000004E-2</c:v>
                </c:pt>
                <c:pt idx="36521">
                  <c:v>-8.0468700000000004E-2</c:v>
                </c:pt>
                <c:pt idx="36522">
                  <c:v>-9.4531299999999999E-2</c:v>
                </c:pt>
                <c:pt idx="36523">
                  <c:v>-7.9687499999999994E-2</c:v>
                </c:pt>
                <c:pt idx="36524">
                  <c:v>-7.4999999999999997E-2</c:v>
                </c:pt>
                <c:pt idx="36525">
                  <c:v>-5.7812500000000003E-2</c:v>
                </c:pt>
                <c:pt idx="36526">
                  <c:v>-2.9687499999999999E-2</c:v>
                </c:pt>
                <c:pt idx="36527">
                  <c:v>-0.12343700000000001</c:v>
                </c:pt>
                <c:pt idx="36528">
                  <c:v>-0.114844</c:v>
                </c:pt>
                <c:pt idx="36529">
                  <c:v>-7.4218800000000001E-2</c:v>
                </c:pt>
                <c:pt idx="36530">
                  <c:v>-0.114063</c:v>
                </c:pt>
                <c:pt idx="36531">
                  <c:v>-0.12109399999999999</c:v>
                </c:pt>
                <c:pt idx="36532">
                  <c:v>-0.100781</c:v>
                </c:pt>
                <c:pt idx="36533">
                  <c:v>-7.1093799999999999E-2</c:v>
                </c:pt>
                <c:pt idx="36534">
                  <c:v>-7.6562500000000006E-2</c:v>
                </c:pt>
                <c:pt idx="36535">
                  <c:v>-0.108594</c:v>
                </c:pt>
                <c:pt idx="36536">
                  <c:v>-7.6562500000000006E-2</c:v>
                </c:pt>
                <c:pt idx="36537">
                  <c:v>-5.1562499999999997E-2</c:v>
                </c:pt>
                <c:pt idx="36538">
                  <c:v>-0.10312499999999999</c:v>
                </c:pt>
                <c:pt idx="36539">
                  <c:v>-8.9062500000000003E-2</c:v>
                </c:pt>
                <c:pt idx="36540">
                  <c:v>-6.0937499999999999E-2</c:v>
                </c:pt>
                <c:pt idx="36541">
                  <c:v>-5.8593800000000001E-2</c:v>
                </c:pt>
                <c:pt idx="36542">
                  <c:v>-6.4843700000000004E-2</c:v>
                </c:pt>
                <c:pt idx="36543">
                  <c:v>-8.2031199999999999E-2</c:v>
                </c:pt>
                <c:pt idx="36544">
                  <c:v>-7.7343800000000004E-2</c:v>
                </c:pt>
                <c:pt idx="36545">
                  <c:v>-3.6718800000000003E-2</c:v>
                </c:pt>
                <c:pt idx="36546">
                  <c:v>-8.7499999999999994E-2</c:v>
                </c:pt>
                <c:pt idx="36547">
                  <c:v>-5.1562499999999997E-2</c:v>
                </c:pt>
                <c:pt idx="36548">
                  <c:v>-4.9218699999999997E-2</c:v>
                </c:pt>
                <c:pt idx="36549">
                  <c:v>-5.6250000000000001E-2</c:v>
                </c:pt>
                <c:pt idx="36550">
                  <c:v>-7.8125E-2</c:v>
                </c:pt>
                <c:pt idx="36551">
                  <c:v>-6.7187499999999997E-2</c:v>
                </c:pt>
                <c:pt idx="36552">
                  <c:v>-6.1718799999999997E-2</c:v>
                </c:pt>
                <c:pt idx="36553">
                  <c:v>-4.5312499999999999E-2</c:v>
                </c:pt>
                <c:pt idx="36554">
                  <c:v>-7.9687499999999994E-2</c:v>
                </c:pt>
                <c:pt idx="36555">
                  <c:v>-4.9218699999999997E-2</c:v>
                </c:pt>
                <c:pt idx="36556">
                  <c:v>-4.2968800000000001E-2</c:v>
                </c:pt>
                <c:pt idx="36557">
                  <c:v>-0.10625</c:v>
                </c:pt>
                <c:pt idx="36558">
                  <c:v>-0.10625</c:v>
                </c:pt>
                <c:pt idx="36559">
                  <c:v>-8.5156300000000004E-2</c:v>
                </c:pt>
                <c:pt idx="36560">
                  <c:v>-5.9374999999999997E-2</c:v>
                </c:pt>
                <c:pt idx="36561">
                  <c:v>-4.4531300000000003E-2</c:v>
                </c:pt>
                <c:pt idx="36562">
                  <c:v>-9.5312499999999994E-2</c:v>
                </c:pt>
                <c:pt idx="36563">
                  <c:v>-7.6562500000000006E-2</c:v>
                </c:pt>
                <c:pt idx="36564">
                  <c:v>-3.1250000000000002E-3</c:v>
                </c:pt>
                <c:pt idx="36565">
                  <c:v>-1.9531199999999999E-2</c:v>
                </c:pt>
                <c:pt idx="36566">
                  <c:v>-0.107031</c:v>
                </c:pt>
                <c:pt idx="36567">
                  <c:v>-0.13281200000000001</c:v>
                </c:pt>
                <c:pt idx="36568">
                  <c:v>-4.9218699999999997E-2</c:v>
                </c:pt>
                <c:pt idx="36569">
                  <c:v>-1.0156200000000001E-2</c:v>
                </c:pt>
                <c:pt idx="36570">
                  <c:v>-5.3906299999999997E-2</c:v>
                </c:pt>
                <c:pt idx="36571">
                  <c:v>-0.100781</c:v>
                </c:pt>
                <c:pt idx="36572">
                  <c:v>2.7343800000000001E-2</c:v>
                </c:pt>
                <c:pt idx="36573">
                  <c:v>-3.90625E-2</c:v>
                </c:pt>
                <c:pt idx="36574">
                  <c:v>-2.2656300000000001E-2</c:v>
                </c:pt>
                <c:pt idx="36575">
                  <c:v>8.5937500000000007E-3</c:v>
                </c:pt>
                <c:pt idx="36576">
                  <c:v>-2.0312500000000001E-2</c:v>
                </c:pt>
                <c:pt idx="36577">
                  <c:v>-0.10625</c:v>
                </c:pt>
                <c:pt idx="36578">
                  <c:v>-0.16406200000000001</c:v>
                </c:pt>
                <c:pt idx="36579">
                  <c:v>-0.12656300000000001</c:v>
                </c:pt>
                <c:pt idx="36580">
                  <c:v>0.05</c:v>
                </c:pt>
                <c:pt idx="36581">
                  <c:v>-9.2968800000000004E-2</c:v>
                </c:pt>
                <c:pt idx="36582">
                  <c:v>-0.15</c:v>
                </c:pt>
                <c:pt idx="36583">
                  <c:v>-0.11093799999999999</c:v>
                </c:pt>
                <c:pt idx="36584">
                  <c:v>-6.5625000000000003E-2</c:v>
                </c:pt>
                <c:pt idx="36585">
                  <c:v>4.2187500000000003E-2</c:v>
                </c:pt>
                <c:pt idx="36586">
                  <c:v>-9.7656199999999999E-2</c:v>
                </c:pt>
                <c:pt idx="36587">
                  <c:v>-0.14765600000000001</c:v>
                </c:pt>
                <c:pt idx="36588">
                  <c:v>-7.7343800000000004E-2</c:v>
                </c:pt>
                <c:pt idx="36589">
                  <c:v>-9.1406299999999996E-2</c:v>
                </c:pt>
                <c:pt idx="36590">
                  <c:v>-7.6562500000000006E-2</c:v>
                </c:pt>
                <c:pt idx="36591">
                  <c:v>-8.8281200000000004E-2</c:v>
                </c:pt>
                <c:pt idx="36592">
                  <c:v>-7.8125E-2</c:v>
                </c:pt>
                <c:pt idx="36593">
                  <c:v>-7.1093799999999999E-2</c:v>
                </c:pt>
                <c:pt idx="36594">
                  <c:v>-4.5312499999999999E-2</c:v>
                </c:pt>
                <c:pt idx="36595">
                  <c:v>-8.9062500000000003E-2</c:v>
                </c:pt>
                <c:pt idx="36596">
                  <c:v>-0.11093799999999999</c:v>
                </c:pt>
                <c:pt idx="36597">
                  <c:v>-0.101562</c:v>
                </c:pt>
                <c:pt idx="36598">
                  <c:v>-6.5625000000000003E-2</c:v>
                </c:pt>
                <c:pt idx="36599">
                  <c:v>-7.6562500000000006E-2</c:v>
                </c:pt>
                <c:pt idx="36600">
                  <c:v>-9.7656199999999999E-2</c:v>
                </c:pt>
                <c:pt idx="36601">
                  <c:v>-6.4843700000000004E-2</c:v>
                </c:pt>
                <c:pt idx="36602">
                  <c:v>1.6406199999999999E-2</c:v>
                </c:pt>
                <c:pt idx="36603">
                  <c:v>-7.7343800000000004E-2</c:v>
                </c:pt>
                <c:pt idx="36604">
                  <c:v>-0.114063</c:v>
                </c:pt>
                <c:pt idx="36605">
                  <c:v>-8.3593799999999996E-2</c:v>
                </c:pt>
                <c:pt idx="36606">
                  <c:v>-6.9531300000000004E-2</c:v>
                </c:pt>
                <c:pt idx="36607">
                  <c:v>-6.25E-2</c:v>
                </c:pt>
                <c:pt idx="36608">
                  <c:v>-4.0625000000000001E-2</c:v>
                </c:pt>
                <c:pt idx="36609">
                  <c:v>-8.4375000000000006E-2</c:v>
                </c:pt>
                <c:pt idx="36610">
                  <c:v>-5.9374999999999997E-2</c:v>
                </c:pt>
                <c:pt idx="36611">
                  <c:v>-0.117188</c:v>
                </c:pt>
                <c:pt idx="36612">
                  <c:v>-0.11562500000000001</c:v>
                </c:pt>
                <c:pt idx="36613">
                  <c:v>-7.03125E-2</c:v>
                </c:pt>
                <c:pt idx="36614">
                  <c:v>-8.2031199999999999E-2</c:v>
                </c:pt>
                <c:pt idx="36615">
                  <c:v>-5.9374999999999997E-2</c:v>
                </c:pt>
                <c:pt idx="36616">
                  <c:v>-5.2343800000000003E-2</c:v>
                </c:pt>
                <c:pt idx="36617">
                  <c:v>-4.9218699999999997E-2</c:v>
                </c:pt>
                <c:pt idx="36618">
                  <c:v>-8.5937500000000007E-3</c:v>
                </c:pt>
                <c:pt idx="36619">
                  <c:v>-3.90625E-2</c:v>
                </c:pt>
                <c:pt idx="36620">
                  <c:v>-0.171875</c:v>
                </c:pt>
                <c:pt idx="36621">
                  <c:v>-0.135156</c:v>
                </c:pt>
                <c:pt idx="36622">
                  <c:v>-3.7499999999999999E-2</c:v>
                </c:pt>
                <c:pt idx="36623">
                  <c:v>-3.5937499999999997E-2</c:v>
                </c:pt>
                <c:pt idx="36624">
                  <c:v>-8.4375000000000006E-2</c:v>
                </c:pt>
                <c:pt idx="36625">
                  <c:v>-0.155469</c:v>
                </c:pt>
                <c:pt idx="36626">
                  <c:v>-7.1093799999999999E-2</c:v>
                </c:pt>
                <c:pt idx="36627">
                  <c:v>-2.1874999999999999E-2</c:v>
                </c:pt>
                <c:pt idx="36628">
                  <c:v>-4.3749999999999997E-2</c:v>
                </c:pt>
                <c:pt idx="36629">
                  <c:v>-7.6562500000000006E-2</c:v>
                </c:pt>
                <c:pt idx="36630">
                  <c:v>-6.5625000000000003E-2</c:v>
                </c:pt>
                <c:pt idx="36631">
                  <c:v>-0.12890599999999999</c:v>
                </c:pt>
                <c:pt idx="36632">
                  <c:v>-5.1562499999999997E-2</c:v>
                </c:pt>
                <c:pt idx="36633">
                  <c:v>7.8125E-3</c:v>
                </c:pt>
                <c:pt idx="36634">
                  <c:v>-4.5312499999999999E-2</c:v>
                </c:pt>
                <c:pt idx="36635">
                  <c:v>-0.12812499999999999</c:v>
                </c:pt>
                <c:pt idx="36636">
                  <c:v>-0.119531</c:v>
                </c:pt>
                <c:pt idx="36637">
                  <c:v>-7.8125E-2</c:v>
                </c:pt>
                <c:pt idx="36638">
                  <c:v>-6.9531300000000004E-2</c:v>
                </c:pt>
                <c:pt idx="36639">
                  <c:v>-6.0156300000000003E-2</c:v>
                </c:pt>
                <c:pt idx="36640">
                  <c:v>-5.8593800000000001E-2</c:v>
                </c:pt>
                <c:pt idx="36641">
                  <c:v>-6.6406199999999999E-2</c:v>
                </c:pt>
                <c:pt idx="36642">
                  <c:v>-0.1</c:v>
                </c:pt>
                <c:pt idx="36643">
                  <c:v>-8.4375000000000006E-2</c:v>
                </c:pt>
                <c:pt idx="36644">
                  <c:v>-5.0781199999999999E-2</c:v>
                </c:pt>
                <c:pt idx="36645">
                  <c:v>1.2500000000000001E-2</c:v>
                </c:pt>
                <c:pt idx="36646">
                  <c:v>-9.2968800000000004E-2</c:v>
                </c:pt>
                <c:pt idx="36647">
                  <c:v>-8.8281200000000004E-2</c:v>
                </c:pt>
                <c:pt idx="36648">
                  <c:v>-8.3593799999999996E-2</c:v>
                </c:pt>
                <c:pt idx="36649">
                  <c:v>-8.5156300000000004E-2</c:v>
                </c:pt>
                <c:pt idx="36650">
                  <c:v>-4.1406199999999997E-2</c:v>
                </c:pt>
                <c:pt idx="36651">
                  <c:v>-8.3593799999999996E-2</c:v>
                </c:pt>
                <c:pt idx="36652">
                  <c:v>-0.12812499999999999</c:v>
                </c:pt>
                <c:pt idx="36653">
                  <c:v>-5.3906299999999997E-2</c:v>
                </c:pt>
                <c:pt idx="36654">
                  <c:v>-0.107031</c:v>
                </c:pt>
                <c:pt idx="36655">
                  <c:v>-0.109375</c:v>
                </c:pt>
                <c:pt idx="36656">
                  <c:v>-8.2812499999999997E-2</c:v>
                </c:pt>
                <c:pt idx="36657">
                  <c:v>-7.4999999999999997E-2</c:v>
                </c:pt>
                <c:pt idx="36658">
                  <c:v>-6.2500000000000003E-3</c:v>
                </c:pt>
                <c:pt idx="36659">
                  <c:v>-5.1562499999999997E-2</c:v>
                </c:pt>
                <c:pt idx="36660">
                  <c:v>-0.135938</c:v>
                </c:pt>
                <c:pt idx="36661">
                  <c:v>-0.1</c:v>
                </c:pt>
                <c:pt idx="36662">
                  <c:v>-9.5312499999999994E-2</c:v>
                </c:pt>
                <c:pt idx="36663">
                  <c:v>-8.0468700000000004E-2</c:v>
                </c:pt>
                <c:pt idx="36664">
                  <c:v>-7.4999999999999997E-2</c:v>
                </c:pt>
                <c:pt idx="36665">
                  <c:v>-7.4218800000000001E-2</c:v>
                </c:pt>
                <c:pt idx="36666">
                  <c:v>-3.2812500000000001E-2</c:v>
                </c:pt>
                <c:pt idx="36667">
                  <c:v>-7.8125E-2</c:v>
                </c:pt>
                <c:pt idx="36668">
                  <c:v>-0.11328100000000001</c:v>
                </c:pt>
                <c:pt idx="36669">
                  <c:v>-7.4999999999999997E-2</c:v>
                </c:pt>
                <c:pt idx="36670">
                  <c:v>-7.8125E-2</c:v>
                </c:pt>
                <c:pt idx="36671">
                  <c:v>-7.1874999999999994E-2</c:v>
                </c:pt>
                <c:pt idx="36672">
                  <c:v>-4.0625000000000001E-2</c:v>
                </c:pt>
                <c:pt idx="36673">
                  <c:v>-5.5468799999999999E-2</c:v>
                </c:pt>
                <c:pt idx="36674">
                  <c:v>-1.3281299999999999E-2</c:v>
                </c:pt>
                <c:pt idx="36675">
                  <c:v>-7.1093799999999999E-2</c:v>
                </c:pt>
                <c:pt idx="36676">
                  <c:v>-0.12812499999999999</c:v>
                </c:pt>
                <c:pt idx="36677">
                  <c:v>-9.7656199999999999E-2</c:v>
                </c:pt>
                <c:pt idx="36678">
                  <c:v>-7.7343800000000004E-2</c:v>
                </c:pt>
                <c:pt idx="36679">
                  <c:v>-0.1</c:v>
                </c:pt>
                <c:pt idx="36680">
                  <c:v>-7.4218800000000001E-2</c:v>
                </c:pt>
                <c:pt idx="36681">
                  <c:v>-5.46875E-2</c:v>
                </c:pt>
                <c:pt idx="36682">
                  <c:v>-3.7499999999999999E-2</c:v>
                </c:pt>
                <c:pt idx="36683">
                  <c:v>-7.03125E-2</c:v>
                </c:pt>
                <c:pt idx="36684">
                  <c:v>-0.13671900000000001</c:v>
                </c:pt>
                <c:pt idx="36685">
                  <c:v>-0.1125</c:v>
                </c:pt>
                <c:pt idx="36686">
                  <c:v>-0.10312499999999999</c:v>
                </c:pt>
                <c:pt idx="36687">
                  <c:v>-0.11562500000000001</c:v>
                </c:pt>
                <c:pt idx="36688">
                  <c:v>-8.4375000000000006E-2</c:v>
                </c:pt>
                <c:pt idx="36689">
                  <c:v>-7.6562500000000006E-2</c:v>
                </c:pt>
                <c:pt idx="36690">
                  <c:v>-3.90625E-2</c:v>
                </c:pt>
                <c:pt idx="36691">
                  <c:v>-7.5781299999999996E-2</c:v>
                </c:pt>
                <c:pt idx="36692">
                  <c:v>-0.109375</c:v>
                </c:pt>
                <c:pt idx="36693">
                  <c:v>-8.3593799999999996E-2</c:v>
                </c:pt>
                <c:pt idx="36694">
                  <c:v>-8.7499999999999994E-2</c:v>
                </c:pt>
                <c:pt idx="36695">
                  <c:v>-6.8750000000000006E-2</c:v>
                </c:pt>
                <c:pt idx="36696">
                  <c:v>-6.5625000000000003E-2</c:v>
                </c:pt>
                <c:pt idx="36697">
                  <c:v>-3.3593699999999997E-2</c:v>
                </c:pt>
                <c:pt idx="36698">
                  <c:v>-3.7499999999999999E-2</c:v>
                </c:pt>
                <c:pt idx="36699">
                  <c:v>-0.11328100000000001</c:v>
                </c:pt>
                <c:pt idx="36700">
                  <c:v>-0.111719</c:v>
                </c:pt>
                <c:pt idx="36701">
                  <c:v>-6.3281299999999999E-2</c:v>
                </c:pt>
                <c:pt idx="36702">
                  <c:v>-7.4218800000000001E-2</c:v>
                </c:pt>
                <c:pt idx="36703">
                  <c:v>-6.9531300000000004E-2</c:v>
                </c:pt>
                <c:pt idx="36704">
                  <c:v>-3.6718800000000003E-2</c:v>
                </c:pt>
                <c:pt idx="36705">
                  <c:v>-1.0156200000000001E-2</c:v>
                </c:pt>
                <c:pt idx="36706">
                  <c:v>-6.1718799999999997E-2</c:v>
                </c:pt>
                <c:pt idx="36707">
                  <c:v>-0.13281200000000001</c:v>
                </c:pt>
                <c:pt idx="36708">
                  <c:v>-0.104688</c:v>
                </c:pt>
                <c:pt idx="36709">
                  <c:v>-7.8125E-2</c:v>
                </c:pt>
                <c:pt idx="36710">
                  <c:v>-6.4843700000000004E-2</c:v>
                </c:pt>
                <c:pt idx="36711">
                  <c:v>-3.2812500000000001E-2</c:v>
                </c:pt>
                <c:pt idx="36712">
                  <c:v>-1.40625E-2</c:v>
                </c:pt>
                <c:pt idx="36713">
                  <c:v>-9.3749999999999997E-3</c:v>
                </c:pt>
                <c:pt idx="36714">
                  <c:v>-7.8906299999999999E-2</c:v>
                </c:pt>
                <c:pt idx="36715">
                  <c:v>-9.6093700000000004E-2</c:v>
                </c:pt>
                <c:pt idx="36716">
                  <c:v>-9.2968800000000004E-2</c:v>
                </c:pt>
                <c:pt idx="36717">
                  <c:v>-7.7343800000000004E-2</c:v>
                </c:pt>
                <c:pt idx="36718">
                  <c:v>-5.2343800000000003E-2</c:v>
                </c:pt>
                <c:pt idx="36719">
                  <c:v>-3.7499999999999999E-2</c:v>
                </c:pt>
                <c:pt idx="36720">
                  <c:v>1.48437E-2</c:v>
                </c:pt>
                <c:pt idx="36721">
                  <c:v>-3.7499999999999999E-2</c:v>
                </c:pt>
                <c:pt idx="36722">
                  <c:v>-0.1</c:v>
                </c:pt>
                <c:pt idx="36723">
                  <c:v>-9.0624999999999997E-2</c:v>
                </c:pt>
                <c:pt idx="36724">
                  <c:v>-0.11328100000000001</c:v>
                </c:pt>
                <c:pt idx="36725">
                  <c:v>-9.6875000000000003E-2</c:v>
                </c:pt>
                <c:pt idx="36726">
                  <c:v>-8.3593799999999996E-2</c:v>
                </c:pt>
                <c:pt idx="36727">
                  <c:v>-4.5312499999999999E-2</c:v>
                </c:pt>
                <c:pt idx="36728">
                  <c:v>-1.2500000000000001E-2</c:v>
                </c:pt>
                <c:pt idx="36729">
                  <c:v>-4.6093799999999997E-2</c:v>
                </c:pt>
                <c:pt idx="36730">
                  <c:v>-8.9062500000000003E-2</c:v>
                </c:pt>
                <c:pt idx="36731">
                  <c:v>-7.8125E-2</c:v>
                </c:pt>
                <c:pt idx="36732">
                  <c:v>-8.3593799999999996E-2</c:v>
                </c:pt>
                <c:pt idx="36733">
                  <c:v>-8.4375000000000006E-2</c:v>
                </c:pt>
                <c:pt idx="36734">
                  <c:v>-6.0937499999999999E-2</c:v>
                </c:pt>
                <c:pt idx="36735">
                  <c:v>-2.5000000000000001E-2</c:v>
                </c:pt>
                <c:pt idx="36736">
                  <c:v>1.0156200000000001E-2</c:v>
                </c:pt>
                <c:pt idx="36737">
                  <c:v>-4.2968800000000001E-2</c:v>
                </c:pt>
                <c:pt idx="36738">
                  <c:v>-8.3593799999999996E-2</c:v>
                </c:pt>
                <c:pt idx="36739">
                  <c:v>-6.4843700000000004E-2</c:v>
                </c:pt>
                <c:pt idx="36740">
                  <c:v>-8.2812499999999997E-2</c:v>
                </c:pt>
                <c:pt idx="36741">
                  <c:v>-6.5625000000000003E-2</c:v>
                </c:pt>
                <c:pt idx="36742">
                  <c:v>-8.8281200000000004E-2</c:v>
                </c:pt>
                <c:pt idx="36743">
                  <c:v>-6.4843700000000004E-2</c:v>
                </c:pt>
                <c:pt idx="36744">
                  <c:v>-7.0312500000000002E-3</c:v>
                </c:pt>
                <c:pt idx="36745">
                  <c:v>-3.7499999999999999E-2</c:v>
                </c:pt>
                <c:pt idx="36746">
                  <c:v>-0.117969</c:v>
                </c:pt>
                <c:pt idx="36747">
                  <c:v>-0.102344</c:v>
                </c:pt>
                <c:pt idx="36748">
                  <c:v>-6.7968799999999996E-2</c:v>
                </c:pt>
                <c:pt idx="36749">
                  <c:v>-7.2656200000000004E-2</c:v>
                </c:pt>
                <c:pt idx="36750">
                  <c:v>-8.5156300000000004E-2</c:v>
                </c:pt>
                <c:pt idx="36751">
                  <c:v>-7.2656200000000004E-2</c:v>
                </c:pt>
                <c:pt idx="36752">
                  <c:v>-4.9218699999999997E-2</c:v>
                </c:pt>
                <c:pt idx="36753">
                  <c:v>-6.0937499999999999E-2</c:v>
                </c:pt>
                <c:pt idx="36754">
                  <c:v>-0.11093799999999999</c:v>
                </c:pt>
                <c:pt idx="36755">
                  <c:v>-0.101562</c:v>
                </c:pt>
                <c:pt idx="36756">
                  <c:v>-9.4531299999999999E-2</c:v>
                </c:pt>
                <c:pt idx="36757">
                  <c:v>-3.3593699999999997E-2</c:v>
                </c:pt>
                <c:pt idx="36758">
                  <c:v>-3.2031299999999999E-2</c:v>
                </c:pt>
                <c:pt idx="36759">
                  <c:v>-0.10781200000000001</c:v>
                </c:pt>
                <c:pt idx="36760">
                  <c:v>-7.9687499999999994E-2</c:v>
                </c:pt>
                <c:pt idx="36761">
                  <c:v>-2.7343800000000001E-2</c:v>
                </c:pt>
                <c:pt idx="36762">
                  <c:v>-1.8749999999999999E-2</c:v>
                </c:pt>
                <c:pt idx="36763">
                  <c:v>7.8125000000000004E-4</c:v>
                </c:pt>
                <c:pt idx="36764">
                  <c:v>-0.12734400000000001</c:v>
                </c:pt>
                <c:pt idx="36765">
                  <c:v>-0.15937499999999999</c:v>
                </c:pt>
                <c:pt idx="36766">
                  <c:v>-6.7968799999999996E-2</c:v>
                </c:pt>
                <c:pt idx="36767">
                  <c:v>-3.2812500000000001E-2</c:v>
                </c:pt>
                <c:pt idx="36768">
                  <c:v>1.6406199999999999E-2</c:v>
                </c:pt>
                <c:pt idx="36769">
                  <c:v>-0.11562500000000001</c:v>
                </c:pt>
                <c:pt idx="36770">
                  <c:v>-0.172656</c:v>
                </c:pt>
                <c:pt idx="36771">
                  <c:v>-0.102344</c:v>
                </c:pt>
                <c:pt idx="36772">
                  <c:v>6.6406199999999999E-2</c:v>
                </c:pt>
                <c:pt idx="36773">
                  <c:v>-4.0625000000000001E-2</c:v>
                </c:pt>
                <c:pt idx="36774">
                  <c:v>-4.6874999999999998E-3</c:v>
                </c:pt>
                <c:pt idx="36775">
                  <c:v>-4.8437500000000001E-2</c:v>
                </c:pt>
                <c:pt idx="36776">
                  <c:v>-0.22656200000000001</c:v>
                </c:pt>
                <c:pt idx="36777">
                  <c:v>-0.14218800000000001</c:v>
                </c:pt>
                <c:pt idx="36778">
                  <c:v>-9.375E-2</c:v>
                </c:pt>
                <c:pt idx="36779">
                  <c:v>-9.4531299999999999E-2</c:v>
                </c:pt>
                <c:pt idx="36780">
                  <c:v>-7.4999999999999997E-2</c:v>
                </c:pt>
                <c:pt idx="36781">
                  <c:v>-8.2031199999999999E-2</c:v>
                </c:pt>
                <c:pt idx="36782">
                  <c:v>-6.1718799999999997E-2</c:v>
                </c:pt>
                <c:pt idx="36783">
                  <c:v>-7.7343800000000004E-2</c:v>
                </c:pt>
                <c:pt idx="36784">
                  <c:v>-8.5156300000000004E-2</c:v>
                </c:pt>
                <c:pt idx="36785">
                  <c:v>-9.5312499999999994E-2</c:v>
                </c:pt>
                <c:pt idx="36786">
                  <c:v>-6.6406199999999999E-2</c:v>
                </c:pt>
                <c:pt idx="36787">
                  <c:v>-0.1</c:v>
                </c:pt>
                <c:pt idx="36788">
                  <c:v>-8.7499999999999994E-2</c:v>
                </c:pt>
                <c:pt idx="36789">
                  <c:v>-7.5781299999999996E-2</c:v>
                </c:pt>
                <c:pt idx="36790">
                  <c:v>-7.3437500000000003E-2</c:v>
                </c:pt>
                <c:pt idx="36791">
                  <c:v>-3.7499999999999999E-2</c:v>
                </c:pt>
                <c:pt idx="36792">
                  <c:v>-3.6718800000000003E-2</c:v>
                </c:pt>
                <c:pt idx="36793">
                  <c:v>-0.13281200000000001</c:v>
                </c:pt>
                <c:pt idx="36794">
                  <c:v>-0.11093799999999999</c:v>
                </c:pt>
                <c:pt idx="36795">
                  <c:v>-7.4218800000000001E-2</c:v>
                </c:pt>
                <c:pt idx="36796">
                  <c:v>-8.5156300000000004E-2</c:v>
                </c:pt>
                <c:pt idx="36797">
                  <c:v>-8.2031199999999999E-2</c:v>
                </c:pt>
                <c:pt idx="36798">
                  <c:v>-6.0156300000000003E-2</c:v>
                </c:pt>
                <c:pt idx="36799">
                  <c:v>-3.9843799999999999E-2</c:v>
                </c:pt>
                <c:pt idx="36800">
                  <c:v>-3.4375000000000003E-2</c:v>
                </c:pt>
                <c:pt idx="36801">
                  <c:v>-0.114063</c:v>
                </c:pt>
                <c:pt idx="36802">
                  <c:v>-9.4531299999999999E-2</c:v>
                </c:pt>
                <c:pt idx="36803">
                  <c:v>-6.25E-2</c:v>
                </c:pt>
                <c:pt idx="36804">
                  <c:v>-7.3437500000000003E-2</c:v>
                </c:pt>
                <c:pt idx="36805">
                  <c:v>-6.9531300000000004E-2</c:v>
                </c:pt>
                <c:pt idx="36806">
                  <c:v>-0.05</c:v>
                </c:pt>
                <c:pt idx="36807">
                  <c:v>-2.8125000000000001E-2</c:v>
                </c:pt>
                <c:pt idx="36808">
                  <c:v>-7.8125E-3</c:v>
                </c:pt>
                <c:pt idx="36809">
                  <c:v>-7.8906299999999999E-2</c:v>
                </c:pt>
                <c:pt idx="36810">
                  <c:v>-0.10546899999999999</c:v>
                </c:pt>
                <c:pt idx="36811">
                  <c:v>-8.0468700000000004E-2</c:v>
                </c:pt>
                <c:pt idx="36812">
                  <c:v>-7.0312500000000002E-3</c:v>
                </c:pt>
                <c:pt idx="36813">
                  <c:v>-0.108594</c:v>
                </c:pt>
                <c:pt idx="36814">
                  <c:v>-0.12734400000000001</c:v>
                </c:pt>
                <c:pt idx="36815">
                  <c:v>-2.5000000000000001E-2</c:v>
                </c:pt>
                <c:pt idx="36816">
                  <c:v>-1.40625E-2</c:v>
                </c:pt>
                <c:pt idx="36817">
                  <c:v>-0.05</c:v>
                </c:pt>
                <c:pt idx="36818">
                  <c:v>-1.7187500000000001E-2</c:v>
                </c:pt>
                <c:pt idx="36819">
                  <c:v>-7.8125E-2</c:v>
                </c:pt>
                <c:pt idx="36820">
                  <c:v>-7.7343800000000004E-2</c:v>
                </c:pt>
                <c:pt idx="36821">
                  <c:v>-0.146094</c:v>
                </c:pt>
                <c:pt idx="36822">
                  <c:v>-6.4843700000000004E-2</c:v>
                </c:pt>
                <c:pt idx="36823">
                  <c:v>6.2500000000000003E-3</c:v>
                </c:pt>
                <c:pt idx="36824">
                  <c:v>-0.05</c:v>
                </c:pt>
                <c:pt idx="36825">
                  <c:v>-0.13750000000000001</c:v>
                </c:pt>
                <c:pt idx="36826">
                  <c:v>-0.13203100000000001</c:v>
                </c:pt>
                <c:pt idx="36827">
                  <c:v>-7.8125E-3</c:v>
                </c:pt>
                <c:pt idx="36828">
                  <c:v>-7.8125E-2</c:v>
                </c:pt>
                <c:pt idx="36829">
                  <c:v>9.1406299999999996E-2</c:v>
                </c:pt>
                <c:pt idx="36830">
                  <c:v>8.2031199999999999E-2</c:v>
                </c:pt>
                <c:pt idx="36831">
                  <c:v>-0.139844</c:v>
                </c:pt>
                <c:pt idx="36832">
                  <c:v>-0.19375000000000001</c:v>
                </c:pt>
                <c:pt idx="36833">
                  <c:v>-0.12734400000000001</c:v>
                </c:pt>
                <c:pt idx="36834">
                  <c:v>-0.10546899999999999</c:v>
                </c:pt>
                <c:pt idx="36835">
                  <c:v>-5.3124999999999999E-2</c:v>
                </c:pt>
                <c:pt idx="36836">
                  <c:v>-0.100781</c:v>
                </c:pt>
                <c:pt idx="36837">
                  <c:v>-8.9843800000000001E-2</c:v>
                </c:pt>
                <c:pt idx="36838">
                  <c:v>-6.8750000000000006E-2</c:v>
                </c:pt>
                <c:pt idx="36839">
                  <c:v>-4.8437500000000001E-2</c:v>
                </c:pt>
                <c:pt idx="36840">
                  <c:v>-3.7499999999999999E-2</c:v>
                </c:pt>
                <c:pt idx="36841">
                  <c:v>-9.0624999999999997E-2</c:v>
                </c:pt>
                <c:pt idx="36842">
                  <c:v>-8.2812499999999997E-2</c:v>
                </c:pt>
                <c:pt idx="36843">
                  <c:v>-7.3437500000000003E-2</c:v>
                </c:pt>
                <c:pt idx="36844">
                  <c:v>-6.4843700000000004E-2</c:v>
                </c:pt>
                <c:pt idx="36845">
                  <c:v>1.17188E-2</c:v>
                </c:pt>
                <c:pt idx="36846">
                  <c:v>-9.2187500000000006E-2</c:v>
                </c:pt>
                <c:pt idx="36847">
                  <c:v>-0.117188</c:v>
                </c:pt>
                <c:pt idx="36848">
                  <c:v>-8.7499999999999994E-2</c:v>
                </c:pt>
                <c:pt idx="36849">
                  <c:v>-0.1125</c:v>
                </c:pt>
                <c:pt idx="36850">
                  <c:v>-9.0624999999999997E-2</c:v>
                </c:pt>
                <c:pt idx="36851">
                  <c:v>-9.8437499999999997E-2</c:v>
                </c:pt>
                <c:pt idx="36852">
                  <c:v>-0.119531</c:v>
                </c:pt>
                <c:pt idx="36853">
                  <c:v>-4.5312499999999999E-2</c:v>
                </c:pt>
                <c:pt idx="36854">
                  <c:v>-0.100781</c:v>
                </c:pt>
                <c:pt idx="36855">
                  <c:v>-0.100781</c:v>
                </c:pt>
                <c:pt idx="36856">
                  <c:v>-7.7343800000000004E-2</c:v>
                </c:pt>
                <c:pt idx="36857">
                  <c:v>-8.8281200000000004E-2</c:v>
                </c:pt>
                <c:pt idx="36858">
                  <c:v>-4.7656299999999999E-2</c:v>
                </c:pt>
                <c:pt idx="36859">
                  <c:v>9.3749999999999997E-3</c:v>
                </c:pt>
                <c:pt idx="36860">
                  <c:v>-0.11562500000000001</c:v>
                </c:pt>
                <c:pt idx="36861">
                  <c:v>-8.59375E-2</c:v>
                </c:pt>
                <c:pt idx="36862">
                  <c:v>-8.6718799999999999E-2</c:v>
                </c:pt>
                <c:pt idx="36863">
                  <c:v>-9.6093700000000004E-2</c:v>
                </c:pt>
                <c:pt idx="36864">
                  <c:v>-0.101562</c:v>
                </c:pt>
                <c:pt idx="36865">
                  <c:v>-8.3593799999999996E-2</c:v>
                </c:pt>
                <c:pt idx="36866">
                  <c:v>-6.2500000000000003E-3</c:v>
                </c:pt>
                <c:pt idx="36867">
                  <c:v>-3.3593699999999997E-2</c:v>
                </c:pt>
                <c:pt idx="36868">
                  <c:v>-0.14687500000000001</c:v>
                </c:pt>
                <c:pt idx="36869">
                  <c:v>-0.10625</c:v>
                </c:pt>
                <c:pt idx="36870">
                  <c:v>-8.2031199999999999E-2</c:v>
                </c:pt>
                <c:pt idx="36871">
                  <c:v>-0.10781200000000001</c:v>
                </c:pt>
                <c:pt idx="36872">
                  <c:v>-0.1125</c:v>
                </c:pt>
                <c:pt idx="36873">
                  <c:v>-7.8906299999999999E-2</c:v>
                </c:pt>
                <c:pt idx="36874">
                  <c:v>-4.0625000000000001E-2</c:v>
                </c:pt>
                <c:pt idx="36875">
                  <c:v>2.1093799999999999E-2</c:v>
                </c:pt>
                <c:pt idx="36876">
                  <c:v>-0.12812499999999999</c:v>
                </c:pt>
                <c:pt idx="36877">
                  <c:v>-0.119531</c:v>
                </c:pt>
                <c:pt idx="36878">
                  <c:v>-5.1562499999999997E-2</c:v>
                </c:pt>
                <c:pt idx="36879">
                  <c:v>-9.1406299999999996E-2</c:v>
                </c:pt>
                <c:pt idx="36880">
                  <c:v>-9.7656199999999999E-2</c:v>
                </c:pt>
                <c:pt idx="36881">
                  <c:v>-9.2187500000000006E-2</c:v>
                </c:pt>
                <c:pt idx="36882">
                  <c:v>-1.8749999999999999E-2</c:v>
                </c:pt>
                <c:pt idx="36883">
                  <c:v>2.1874999999999999E-2</c:v>
                </c:pt>
                <c:pt idx="36884">
                  <c:v>-7.2656200000000004E-2</c:v>
                </c:pt>
                <c:pt idx="36885">
                  <c:v>-9.8437499999999997E-2</c:v>
                </c:pt>
                <c:pt idx="36886">
                  <c:v>-5.3906299999999997E-2</c:v>
                </c:pt>
                <c:pt idx="36887">
                  <c:v>-8.7499999999999994E-2</c:v>
                </c:pt>
                <c:pt idx="36888">
                  <c:v>-9.2968800000000004E-2</c:v>
                </c:pt>
                <c:pt idx="36889">
                  <c:v>-7.8906299999999999E-2</c:v>
                </c:pt>
                <c:pt idx="36890">
                  <c:v>-0.05</c:v>
                </c:pt>
                <c:pt idx="36891">
                  <c:v>4.8437500000000001E-2</c:v>
                </c:pt>
                <c:pt idx="36892">
                  <c:v>-7.2656200000000004E-2</c:v>
                </c:pt>
                <c:pt idx="36893">
                  <c:v>-0.110156</c:v>
                </c:pt>
                <c:pt idx="36894">
                  <c:v>-8.59375E-2</c:v>
                </c:pt>
                <c:pt idx="36895">
                  <c:v>-8.7499999999999994E-2</c:v>
                </c:pt>
                <c:pt idx="36896">
                  <c:v>-6.8750000000000006E-2</c:v>
                </c:pt>
                <c:pt idx="36897">
                  <c:v>-0.107031</c:v>
                </c:pt>
                <c:pt idx="36898">
                  <c:v>-7.2656200000000004E-2</c:v>
                </c:pt>
                <c:pt idx="36899">
                  <c:v>2.6562499999999999E-2</c:v>
                </c:pt>
                <c:pt idx="36900">
                  <c:v>-6.7187499999999997E-2</c:v>
                </c:pt>
                <c:pt idx="36901">
                  <c:v>-7.1874999999999994E-2</c:v>
                </c:pt>
                <c:pt idx="36902">
                  <c:v>-0.101562</c:v>
                </c:pt>
                <c:pt idx="36903">
                  <c:v>-0.107031</c:v>
                </c:pt>
                <c:pt idx="36904">
                  <c:v>0</c:v>
                </c:pt>
                <c:pt idx="36905">
                  <c:v>-1.5625E-2</c:v>
                </c:pt>
                <c:pt idx="36906">
                  <c:v>-0.14218800000000001</c:v>
                </c:pt>
                <c:pt idx="36907">
                  <c:v>-9.5312499999999994E-2</c:v>
                </c:pt>
                <c:pt idx="36908">
                  <c:v>-7.7343800000000004E-2</c:v>
                </c:pt>
                <c:pt idx="36909">
                  <c:v>-2.7343800000000001E-2</c:v>
                </c:pt>
                <c:pt idx="36910">
                  <c:v>-1.5625000000000001E-3</c:v>
                </c:pt>
                <c:pt idx="36911">
                  <c:v>-7.8906299999999999E-2</c:v>
                </c:pt>
                <c:pt idx="36912">
                  <c:v>-4.2968800000000001E-2</c:v>
                </c:pt>
                <c:pt idx="36913">
                  <c:v>-5.3906299999999997E-2</c:v>
                </c:pt>
                <c:pt idx="36914">
                  <c:v>-0.15781300000000001</c:v>
                </c:pt>
                <c:pt idx="36915">
                  <c:v>-9.8437499999999997E-2</c:v>
                </c:pt>
                <c:pt idx="36916">
                  <c:v>-8.4375000000000006E-2</c:v>
                </c:pt>
                <c:pt idx="36917">
                  <c:v>-3.2812500000000001E-2</c:v>
                </c:pt>
                <c:pt idx="36918">
                  <c:v>-0.14453099999999999</c:v>
                </c:pt>
                <c:pt idx="36919">
                  <c:v>-0.125</c:v>
                </c:pt>
                <c:pt idx="36920">
                  <c:v>-7.9687499999999994E-2</c:v>
                </c:pt>
                <c:pt idx="36921">
                  <c:v>-6.0156300000000003E-2</c:v>
                </c:pt>
                <c:pt idx="36922">
                  <c:v>-0.1</c:v>
                </c:pt>
                <c:pt idx="36923">
                  <c:v>-9.5312499999999994E-2</c:v>
                </c:pt>
                <c:pt idx="36924">
                  <c:v>-8.0468700000000004E-2</c:v>
                </c:pt>
                <c:pt idx="36925">
                  <c:v>-5.7031199999999997E-2</c:v>
                </c:pt>
                <c:pt idx="36926">
                  <c:v>-7.03125E-2</c:v>
                </c:pt>
                <c:pt idx="36927">
                  <c:v>-9.375E-2</c:v>
                </c:pt>
                <c:pt idx="36928">
                  <c:v>-7.3437500000000003E-2</c:v>
                </c:pt>
                <c:pt idx="36929">
                  <c:v>-7.5781299999999996E-2</c:v>
                </c:pt>
                <c:pt idx="36930">
                  <c:v>-4.8437500000000001E-2</c:v>
                </c:pt>
                <c:pt idx="36931">
                  <c:v>-3.9843799999999999E-2</c:v>
                </c:pt>
                <c:pt idx="36932">
                  <c:v>-9.0624999999999997E-2</c:v>
                </c:pt>
                <c:pt idx="36933">
                  <c:v>-9.7656199999999999E-2</c:v>
                </c:pt>
                <c:pt idx="36934">
                  <c:v>-8.8281200000000004E-2</c:v>
                </c:pt>
                <c:pt idx="36935">
                  <c:v>-9.4531299999999999E-2</c:v>
                </c:pt>
                <c:pt idx="36936">
                  <c:v>-8.8281200000000004E-2</c:v>
                </c:pt>
                <c:pt idx="36937">
                  <c:v>-3.8281299999999997E-2</c:v>
                </c:pt>
                <c:pt idx="36938">
                  <c:v>-5.9374999999999997E-2</c:v>
                </c:pt>
                <c:pt idx="36939">
                  <c:v>-5.3906299999999997E-2</c:v>
                </c:pt>
                <c:pt idx="36940">
                  <c:v>-0.114844</c:v>
                </c:pt>
                <c:pt idx="36941">
                  <c:v>-9.7656199999999999E-2</c:v>
                </c:pt>
                <c:pt idx="36942">
                  <c:v>-7.1874999999999994E-2</c:v>
                </c:pt>
                <c:pt idx="36943">
                  <c:v>-7.8906299999999999E-2</c:v>
                </c:pt>
                <c:pt idx="36944">
                  <c:v>-3.7499999999999999E-2</c:v>
                </c:pt>
                <c:pt idx="36945">
                  <c:v>-3.6718800000000003E-2</c:v>
                </c:pt>
                <c:pt idx="36946">
                  <c:v>-8.3593799999999996E-2</c:v>
                </c:pt>
                <c:pt idx="36947">
                  <c:v>-9.4531299999999999E-2</c:v>
                </c:pt>
                <c:pt idx="36948">
                  <c:v>-0.125</c:v>
                </c:pt>
                <c:pt idx="36949">
                  <c:v>-0.107031</c:v>
                </c:pt>
                <c:pt idx="36950">
                  <c:v>-9.2187500000000006E-2</c:v>
                </c:pt>
                <c:pt idx="36951">
                  <c:v>-9.2968800000000004E-2</c:v>
                </c:pt>
                <c:pt idx="36952">
                  <c:v>-3.2031299999999999E-2</c:v>
                </c:pt>
                <c:pt idx="36953">
                  <c:v>-4.6093799999999997E-2</c:v>
                </c:pt>
                <c:pt idx="36954">
                  <c:v>-7.9687499999999994E-2</c:v>
                </c:pt>
                <c:pt idx="36955">
                  <c:v>-9.375E-2</c:v>
                </c:pt>
                <c:pt idx="36956">
                  <c:v>-9.1406299999999996E-2</c:v>
                </c:pt>
                <c:pt idx="36957">
                  <c:v>-7.1093799999999999E-2</c:v>
                </c:pt>
                <c:pt idx="36958">
                  <c:v>-6.8750000000000006E-2</c:v>
                </c:pt>
                <c:pt idx="36959">
                  <c:v>-4.3749999999999997E-2</c:v>
                </c:pt>
                <c:pt idx="36960">
                  <c:v>-1.7187500000000001E-2</c:v>
                </c:pt>
                <c:pt idx="36961">
                  <c:v>-4.2187500000000003E-2</c:v>
                </c:pt>
                <c:pt idx="36962">
                  <c:v>-8.3593799999999996E-2</c:v>
                </c:pt>
                <c:pt idx="36963">
                  <c:v>-9.5312499999999994E-2</c:v>
                </c:pt>
                <c:pt idx="36964">
                  <c:v>-9.2187500000000006E-2</c:v>
                </c:pt>
                <c:pt idx="36965">
                  <c:v>-9.2968800000000004E-2</c:v>
                </c:pt>
                <c:pt idx="36966">
                  <c:v>-7.5781299999999996E-2</c:v>
                </c:pt>
                <c:pt idx="36967">
                  <c:v>-3.2031299999999999E-2</c:v>
                </c:pt>
                <c:pt idx="36968">
                  <c:v>-1.0937499999999999E-2</c:v>
                </c:pt>
                <c:pt idx="36969">
                  <c:v>-6.25E-2</c:v>
                </c:pt>
                <c:pt idx="36970">
                  <c:v>-0.114844</c:v>
                </c:pt>
                <c:pt idx="36971">
                  <c:v>-0.103906</c:v>
                </c:pt>
                <c:pt idx="36972">
                  <c:v>-7.6562500000000006E-2</c:v>
                </c:pt>
                <c:pt idx="36973">
                  <c:v>-7.8125E-2</c:v>
                </c:pt>
                <c:pt idx="36974">
                  <c:v>-7.9687499999999994E-2</c:v>
                </c:pt>
                <c:pt idx="36975">
                  <c:v>-5.4687499999999997E-3</c:v>
                </c:pt>
                <c:pt idx="36976">
                  <c:v>-7.0312500000000002E-3</c:v>
                </c:pt>
                <c:pt idx="36977">
                  <c:v>-6.4843700000000004E-2</c:v>
                </c:pt>
                <c:pt idx="36978">
                  <c:v>-0.101562</c:v>
                </c:pt>
                <c:pt idx="36979">
                  <c:v>-9.1406299999999996E-2</c:v>
                </c:pt>
                <c:pt idx="36980">
                  <c:v>-5.2343800000000003E-2</c:v>
                </c:pt>
                <c:pt idx="36981">
                  <c:v>-6.4843700000000004E-2</c:v>
                </c:pt>
                <c:pt idx="36982">
                  <c:v>-6.7968799999999996E-2</c:v>
                </c:pt>
                <c:pt idx="36983">
                  <c:v>-2.5781200000000001E-2</c:v>
                </c:pt>
                <c:pt idx="36984">
                  <c:v>2.3437499999999999E-3</c:v>
                </c:pt>
                <c:pt idx="36985">
                  <c:v>-6.1718799999999997E-2</c:v>
                </c:pt>
                <c:pt idx="36986">
                  <c:v>-0.125</c:v>
                </c:pt>
                <c:pt idx="36987">
                  <c:v>-0.114844</c:v>
                </c:pt>
                <c:pt idx="36988">
                  <c:v>-6.25E-2</c:v>
                </c:pt>
                <c:pt idx="36989">
                  <c:v>-7.8906299999999999E-2</c:v>
                </c:pt>
                <c:pt idx="36990">
                  <c:v>-8.7499999999999994E-2</c:v>
                </c:pt>
                <c:pt idx="36991">
                  <c:v>-4.4531300000000003E-2</c:v>
                </c:pt>
                <c:pt idx="36992">
                  <c:v>-7.8125E-3</c:v>
                </c:pt>
                <c:pt idx="36993">
                  <c:v>-1.5625E-2</c:v>
                </c:pt>
                <c:pt idx="36994">
                  <c:v>-6.2500000000000003E-3</c:v>
                </c:pt>
                <c:pt idx="36995">
                  <c:v>-6.8750000000000006E-2</c:v>
                </c:pt>
                <c:pt idx="36996">
                  <c:v>-0.13906199999999999</c:v>
                </c:pt>
                <c:pt idx="36997">
                  <c:v>-0.13906199999999999</c:v>
                </c:pt>
                <c:pt idx="36998">
                  <c:v>-2.6562499999999999E-2</c:v>
                </c:pt>
                <c:pt idx="36999">
                  <c:v>-6.2500000000000003E-3</c:v>
                </c:pt>
                <c:pt idx="37000">
                  <c:v>-9.0624999999999997E-2</c:v>
                </c:pt>
                <c:pt idx="37001">
                  <c:v>-0.16484399999999999</c:v>
                </c:pt>
                <c:pt idx="37002">
                  <c:v>-9.5312499999999994E-2</c:v>
                </c:pt>
                <c:pt idx="37003">
                  <c:v>-8.5937500000000007E-3</c:v>
                </c:pt>
                <c:pt idx="37004">
                  <c:v>-2.8125000000000001E-2</c:v>
                </c:pt>
                <c:pt idx="37005">
                  <c:v>-6.7187499999999997E-2</c:v>
                </c:pt>
                <c:pt idx="37006">
                  <c:v>-0.135156</c:v>
                </c:pt>
                <c:pt idx="37007">
                  <c:v>-0.13750000000000001</c:v>
                </c:pt>
                <c:pt idx="37008">
                  <c:v>-0.124219</c:v>
                </c:pt>
                <c:pt idx="37009">
                  <c:v>3.1250000000000002E-3</c:v>
                </c:pt>
                <c:pt idx="37010">
                  <c:v>3.1250000000000002E-3</c:v>
                </c:pt>
                <c:pt idx="37011">
                  <c:v>-0.117188</c:v>
                </c:pt>
                <c:pt idx="37012">
                  <c:v>-8.2812499999999997E-2</c:v>
                </c:pt>
                <c:pt idx="37013">
                  <c:v>-0.13828099999999999</c:v>
                </c:pt>
                <c:pt idx="37014">
                  <c:v>-0.104688</c:v>
                </c:pt>
                <c:pt idx="37015">
                  <c:v>-0.107031</c:v>
                </c:pt>
                <c:pt idx="37016">
                  <c:v>-9.8437499999999997E-2</c:v>
                </c:pt>
                <c:pt idx="37017">
                  <c:v>-0.109375</c:v>
                </c:pt>
                <c:pt idx="37018">
                  <c:v>-7.8906299999999999E-2</c:v>
                </c:pt>
                <c:pt idx="37019">
                  <c:v>-9.4531299999999999E-2</c:v>
                </c:pt>
                <c:pt idx="37020">
                  <c:v>-8.3593799999999996E-2</c:v>
                </c:pt>
                <c:pt idx="37021">
                  <c:v>-3.90625E-2</c:v>
                </c:pt>
                <c:pt idx="37022">
                  <c:v>-6.0156300000000003E-2</c:v>
                </c:pt>
                <c:pt idx="37023">
                  <c:v>-0.110156</c:v>
                </c:pt>
                <c:pt idx="37024">
                  <c:v>-7.8125E-2</c:v>
                </c:pt>
                <c:pt idx="37025">
                  <c:v>-6.7968799999999996E-2</c:v>
                </c:pt>
                <c:pt idx="37026">
                  <c:v>-8.59375E-2</c:v>
                </c:pt>
                <c:pt idx="37027">
                  <c:v>-8.0468700000000004E-2</c:v>
                </c:pt>
                <c:pt idx="37028">
                  <c:v>-5.3124999999999999E-2</c:v>
                </c:pt>
                <c:pt idx="37029">
                  <c:v>-3.90625E-3</c:v>
                </c:pt>
                <c:pt idx="37030">
                  <c:v>-7.4218800000000001E-2</c:v>
                </c:pt>
                <c:pt idx="37031">
                  <c:v>-0.111719</c:v>
                </c:pt>
                <c:pt idx="37032">
                  <c:v>-3.5156199999999999E-2</c:v>
                </c:pt>
                <c:pt idx="37033">
                  <c:v>-8.6718799999999999E-2</c:v>
                </c:pt>
                <c:pt idx="37034">
                  <c:v>-9.6875000000000003E-2</c:v>
                </c:pt>
                <c:pt idx="37035">
                  <c:v>-9.4531299999999999E-2</c:v>
                </c:pt>
                <c:pt idx="37036">
                  <c:v>-0.05</c:v>
                </c:pt>
                <c:pt idx="37037">
                  <c:v>3.2812500000000001E-2</c:v>
                </c:pt>
                <c:pt idx="37038">
                  <c:v>-5.0781199999999999E-2</c:v>
                </c:pt>
                <c:pt idx="37039">
                  <c:v>-0.13203100000000001</c:v>
                </c:pt>
                <c:pt idx="37040">
                  <c:v>-7.3437500000000003E-2</c:v>
                </c:pt>
                <c:pt idx="37041">
                  <c:v>-5.46875E-2</c:v>
                </c:pt>
                <c:pt idx="37042">
                  <c:v>-5.46875E-2</c:v>
                </c:pt>
                <c:pt idx="37043">
                  <c:v>-0.110156</c:v>
                </c:pt>
                <c:pt idx="37044">
                  <c:v>-6.8750000000000006E-2</c:v>
                </c:pt>
                <c:pt idx="37045">
                  <c:v>2.7343800000000001E-2</c:v>
                </c:pt>
                <c:pt idx="37046">
                  <c:v>-2.2656300000000001E-2</c:v>
                </c:pt>
                <c:pt idx="37047">
                  <c:v>-8.2031199999999999E-2</c:v>
                </c:pt>
                <c:pt idx="37048">
                  <c:v>-7.5781299999999996E-2</c:v>
                </c:pt>
                <c:pt idx="37049">
                  <c:v>-7.1874999999999994E-2</c:v>
                </c:pt>
                <c:pt idx="37050">
                  <c:v>-3.5156199999999999E-2</c:v>
                </c:pt>
                <c:pt idx="37051">
                  <c:v>-7.4999999999999997E-2</c:v>
                </c:pt>
                <c:pt idx="37052">
                  <c:v>-8.2031199999999999E-2</c:v>
                </c:pt>
                <c:pt idx="37053">
                  <c:v>-1.0937499999999999E-2</c:v>
                </c:pt>
                <c:pt idx="37054">
                  <c:v>1.8749999999999999E-2</c:v>
                </c:pt>
                <c:pt idx="37055">
                  <c:v>-8.3593799999999996E-2</c:v>
                </c:pt>
                <c:pt idx="37056">
                  <c:v>-9.4531299999999999E-2</c:v>
                </c:pt>
                <c:pt idx="37057">
                  <c:v>-8.6718799999999999E-2</c:v>
                </c:pt>
                <c:pt idx="37058">
                  <c:v>-5.9374999999999997E-2</c:v>
                </c:pt>
                <c:pt idx="37059">
                  <c:v>-8.3593799999999996E-2</c:v>
                </c:pt>
                <c:pt idx="37060">
                  <c:v>-9.0624999999999997E-2</c:v>
                </c:pt>
                <c:pt idx="37061">
                  <c:v>-4.1406199999999997E-2</c:v>
                </c:pt>
                <c:pt idx="37062">
                  <c:v>4.6093700000000001E-2</c:v>
                </c:pt>
                <c:pt idx="37063">
                  <c:v>-8.6718799999999999E-2</c:v>
                </c:pt>
                <c:pt idx="37064">
                  <c:v>-0.146094</c:v>
                </c:pt>
                <c:pt idx="37065">
                  <c:v>-0.13828099999999999</c:v>
                </c:pt>
                <c:pt idx="37066">
                  <c:v>-5.7031199999999997E-2</c:v>
                </c:pt>
                <c:pt idx="37067">
                  <c:v>-0.10546899999999999</c:v>
                </c:pt>
                <c:pt idx="37068">
                  <c:v>-0.109375</c:v>
                </c:pt>
                <c:pt idx="37069">
                  <c:v>-5.1562499999999997E-2</c:v>
                </c:pt>
                <c:pt idx="37070">
                  <c:v>6.1718700000000001E-2</c:v>
                </c:pt>
                <c:pt idx="37071">
                  <c:v>-0.11093799999999999</c:v>
                </c:pt>
                <c:pt idx="37072">
                  <c:v>-0.14687500000000001</c:v>
                </c:pt>
                <c:pt idx="37073">
                  <c:v>-0.124219</c:v>
                </c:pt>
                <c:pt idx="37074">
                  <c:v>-5.7812500000000003E-2</c:v>
                </c:pt>
                <c:pt idx="37075">
                  <c:v>-0.12656300000000001</c:v>
                </c:pt>
                <c:pt idx="37076">
                  <c:v>-0.120313</c:v>
                </c:pt>
                <c:pt idx="37077">
                  <c:v>-7.2656200000000004E-2</c:v>
                </c:pt>
                <c:pt idx="37078">
                  <c:v>8.2031199999999999E-2</c:v>
                </c:pt>
                <c:pt idx="37079">
                  <c:v>-8.59375E-2</c:v>
                </c:pt>
                <c:pt idx="37080">
                  <c:v>-0.14374999999999999</c:v>
                </c:pt>
                <c:pt idx="37081">
                  <c:v>-0.103906</c:v>
                </c:pt>
                <c:pt idx="37082">
                  <c:v>-4.2187500000000003E-2</c:v>
                </c:pt>
                <c:pt idx="37083">
                  <c:v>-8.7499999999999994E-2</c:v>
                </c:pt>
                <c:pt idx="37084">
                  <c:v>-9.1406299999999996E-2</c:v>
                </c:pt>
                <c:pt idx="37085">
                  <c:v>-8.2031199999999999E-2</c:v>
                </c:pt>
                <c:pt idx="37086">
                  <c:v>1.17188E-2</c:v>
                </c:pt>
                <c:pt idx="37087">
                  <c:v>-0.10625</c:v>
                </c:pt>
                <c:pt idx="37088">
                  <c:v>-0.12890599999999999</c:v>
                </c:pt>
                <c:pt idx="37089">
                  <c:v>-8.59375E-2</c:v>
                </c:pt>
                <c:pt idx="37090">
                  <c:v>-7.7343800000000004E-2</c:v>
                </c:pt>
                <c:pt idx="37091">
                  <c:v>-6.4843700000000004E-2</c:v>
                </c:pt>
                <c:pt idx="37092">
                  <c:v>-8.3593799999999996E-2</c:v>
                </c:pt>
                <c:pt idx="37093">
                  <c:v>-9.0624999999999997E-2</c:v>
                </c:pt>
                <c:pt idx="37094">
                  <c:v>-6.7968799999999996E-2</c:v>
                </c:pt>
                <c:pt idx="37095">
                  <c:v>-9.4531299999999999E-2</c:v>
                </c:pt>
                <c:pt idx="37096">
                  <c:v>-8.2031199999999999E-2</c:v>
                </c:pt>
                <c:pt idx="37097">
                  <c:v>-7.8125E-2</c:v>
                </c:pt>
                <c:pt idx="37098">
                  <c:v>-8.0468700000000004E-2</c:v>
                </c:pt>
                <c:pt idx="37099">
                  <c:v>-8.5937500000000007E-3</c:v>
                </c:pt>
                <c:pt idx="37100">
                  <c:v>-4.4531300000000003E-2</c:v>
                </c:pt>
                <c:pt idx="37101">
                  <c:v>-0.10781200000000001</c:v>
                </c:pt>
                <c:pt idx="37102">
                  <c:v>-8.5156300000000004E-2</c:v>
                </c:pt>
                <c:pt idx="37103">
                  <c:v>-9.2187500000000006E-2</c:v>
                </c:pt>
                <c:pt idx="37104">
                  <c:v>-9.375E-2</c:v>
                </c:pt>
                <c:pt idx="37105">
                  <c:v>-8.9062500000000003E-2</c:v>
                </c:pt>
                <c:pt idx="37106">
                  <c:v>-7.5781299999999996E-2</c:v>
                </c:pt>
                <c:pt idx="37107">
                  <c:v>-2.5781200000000001E-2</c:v>
                </c:pt>
                <c:pt idx="37108">
                  <c:v>-1.4843800000000001E-2</c:v>
                </c:pt>
                <c:pt idx="37109">
                  <c:v>-0.103906</c:v>
                </c:pt>
                <c:pt idx="37110">
                  <c:v>-0.111719</c:v>
                </c:pt>
                <c:pt idx="37111">
                  <c:v>-9.6875000000000003E-2</c:v>
                </c:pt>
                <c:pt idx="37112">
                  <c:v>-8.9062500000000003E-2</c:v>
                </c:pt>
                <c:pt idx="37113">
                  <c:v>-9.4531299999999999E-2</c:v>
                </c:pt>
                <c:pt idx="37114">
                  <c:v>-9.0624999999999997E-2</c:v>
                </c:pt>
                <c:pt idx="37115">
                  <c:v>-1.5625000000000001E-3</c:v>
                </c:pt>
                <c:pt idx="37116">
                  <c:v>-1.5625E-2</c:v>
                </c:pt>
                <c:pt idx="37117">
                  <c:v>-0.129688</c:v>
                </c:pt>
                <c:pt idx="37118">
                  <c:v>-7.6562500000000006E-2</c:v>
                </c:pt>
                <c:pt idx="37119">
                  <c:v>-7.1874999999999994E-2</c:v>
                </c:pt>
                <c:pt idx="37120">
                  <c:v>-0.13203100000000001</c:v>
                </c:pt>
                <c:pt idx="37121">
                  <c:v>-0.11562500000000001</c:v>
                </c:pt>
                <c:pt idx="37122">
                  <c:v>-7.2656200000000004E-2</c:v>
                </c:pt>
                <c:pt idx="37123">
                  <c:v>1.5625000000000001E-3</c:v>
                </c:pt>
                <c:pt idx="37124">
                  <c:v>-7.8125E-3</c:v>
                </c:pt>
                <c:pt idx="37125">
                  <c:v>-0.110156</c:v>
                </c:pt>
                <c:pt idx="37126">
                  <c:v>-5.3124999999999999E-2</c:v>
                </c:pt>
                <c:pt idx="37127">
                  <c:v>-7.6562500000000006E-2</c:v>
                </c:pt>
                <c:pt idx="37128">
                  <c:v>-0.14453099999999999</c:v>
                </c:pt>
                <c:pt idx="37129">
                  <c:v>-0.107031</c:v>
                </c:pt>
                <c:pt idx="37130">
                  <c:v>-8.7499999999999994E-2</c:v>
                </c:pt>
                <c:pt idx="37131">
                  <c:v>-3.1250000000000002E-3</c:v>
                </c:pt>
                <c:pt idx="37132">
                  <c:v>-8.5937500000000007E-3</c:v>
                </c:pt>
                <c:pt idx="37133">
                  <c:v>-0.114063</c:v>
                </c:pt>
                <c:pt idx="37134">
                  <c:v>-6.5625000000000003E-2</c:v>
                </c:pt>
                <c:pt idx="37135">
                  <c:v>-6.4843700000000004E-2</c:v>
                </c:pt>
                <c:pt idx="37136">
                  <c:v>-0.10546899999999999</c:v>
                </c:pt>
                <c:pt idx="37137">
                  <c:v>-0.11328100000000001</c:v>
                </c:pt>
                <c:pt idx="37138">
                  <c:v>-6.6406199999999999E-2</c:v>
                </c:pt>
                <c:pt idx="37139">
                  <c:v>-1.4843800000000001E-2</c:v>
                </c:pt>
                <c:pt idx="37140">
                  <c:v>-4.6874999999999998E-3</c:v>
                </c:pt>
                <c:pt idx="37141">
                  <c:v>-9.8437499999999997E-2</c:v>
                </c:pt>
                <c:pt idx="37142">
                  <c:v>-9.7656199999999999E-2</c:v>
                </c:pt>
                <c:pt idx="37143">
                  <c:v>-6.5625000000000003E-2</c:v>
                </c:pt>
                <c:pt idx="37144">
                  <c:v>-4.4531300000000003E-2</c:v>
                </c:pt>
                <c:pt idx="37145">
                  <c:v>-9.3749999999999997E-3</c:v>
                </c:pt>
                <c:pt idx="37146">
                  <c:v>-7.8125E-2</c:v>
                </c:pt>
                <c:pt idx="37147">
                  <c:v>-5.6250000000000001E-2</c:v>
                </c:pt>
                <c:pt idx="37148">
                  <c:v>1.8749999999999999E-2</c:v>
                </c:pt>
                <c:pt idx="37149">
                  <c:v>-1.40625E-2</c:v>
                </c:pt>
                <c:pt idx="37150">
                  <c:v>-4.2187500000000003E-2</c:v>
                </c:pt>
                <c:pt idx="37151">
                  <c:v>-0.11093799999999999</c:v>
                </c:pt>
                <c:pt idx="37152">
                  <c:v>-9.0624999999999997E-2</c:v>
                </c:pt>
                <c:pt idx="37153">
                  <c:v>-2.1874999999999999E-2</c:v>
                </c:pt>
                <c:pt idx="37154">
                  <c:v>-5.7812500000000003E-2</c:v>
                </c:pt>
                <c:pt idx="37155">
                  <c:v>-8.5156300000000004E-2</c:v>
                </c:pt>
                <c:pt idx="37156">
                  <c:v>-5.7031199999999997E-2</c:v>
                </c:pt>
                <c:pt idx="37157">
                  <c:v>-4.7656299999999999E-2</c:v>
                </c:pt>
                <c:pt idx="37158">
                  <c:v>0</c:v>
                </c:pt>
                <c:pt idx="37159">
                  <c:v>6.4062499999999994E-2</c:v>
                </c:pt>
                <c:pt idx="37160">
                  <c:v>-2.4218799999999999E-2</c:v>
                </c:pt>
                <c:pt idx="37161">
                  <c:v>-8.3593799999999996E-2</c:v>
                </c:pt>
                <c:pt idx="37162">
                  <c:v>-0.15859400000000001</c:v>
                </c:pt>
                <c:pt idx="37163">
                  <c:v>-0.13437499999999999</c:v>
                </c:pt>
                <c:pt idx="37164">
                  <c:v>-3.3593699999999997E-2</c:v>
                </c:pt>
                <c:pt idx="37165">
                  <c:v>1.8749999999999999E-2</c:v>
                </c:pt>
                <c:pt idx="37166">
                  <c:v>-4.5312499999999999E-2</c:v>
                </c:pt>
                <c:pt idx="37167">
                  <c:v>-0.188281</c:v>
                </c:pt>
                <c:pt idx="37168">
                  <c:v>-0.14296900000000001</c:v>
                </c:pt>
                <c:pt idx="37169">
                  <c:v>4.9218699999999997E-2</c:v>
                </c:pt>
                <c:pt idx="37170">
                  <c:v>2.2656200000000001E-2</c:v>
                </c:pt>
                <c:pt idx="37171">
                  <c:v>-0.167188</c:v>
                </c:pt>
                <c:pt idx="37172">
                  <c:v>-0.172656</c:v>
                </c:pt>
                <c:pt idx="37173">
                  <c:v>-0.12109399999999999</c:v>
                </c:pt>
                <c:pt idx="37174">
                  <c:v>-6.8750000000000006E-2</c:v>
                </c:pt>
                <c:pt idx="37175">
                  <c:v>-6.6406199999999999E-2</c:v>
                </c:pt>
                <c:pt idx="37176">
                  <c:v>-8.9062500000000003E-2</c:v>
                </c:pt>
                <c:pt idx="37177">
                  <c:v>-9.7656199999999999E-2</c:v>
                </c:pt>
                <c:pt idx="37178">
                  <c:v>-9.6875000000000003E-2</c:v>
                </c:pt>
                <c:pt idx="37179">
                  <c:v>-8.6718799999999999E-2</c:v>
                </c:pt>
                <c:pt idx="37180">
                  <c:v>-9.0624999999999997E-2</c:v>
                </c:pt>
                <c:pt idx="37181">
                  <c:v>-0.101562</c:v>
                </c:pt>
                <c:pt idx="37182">
                  <c:v>-9.1406299999999996E-2</c:v>
                </c:pt>
                <c:pt idx="37183">
                  <c:v>-8.5156300000000004E-2</c:v>
                </c:pt>
                <c:pt idx="37184">
                  <c:v>-9.6093700000000004E-2</c:v>
                </c:pt>
                <c:pt idx="37185">
                  <c:v>-0.102344</c:v>
                </c:pt>
                <c:pt idx="37186">
                  <c:v>-7.2656200000000004E-2</c:v>
                </c:pt>
                <c:pt idx="37187">
                  <c:v>-5.0781199999999999E-2</c:v>
                </c:pt>
                <c:pt idx="37188">
                  <c:v>-6.8750000000000006E-2</c:v>
                </c:pt>
                <c:pt idx="37189">
                  <c:v>-9.7656199999999999E-2</c:v>
                </c:pt>
                <c:pt idx="37190">
                  <c:v>-9.1406299999999996E-2</c:v>
                </c:pt>
                <c:pt idx="37191">
                  <c:v>-7.4218800000000001E-2</c:v>
                </c:pt>
                <c:pt idx="37192">
                  <c:v>-8.59375E-2</c:v>
                </c:pt>
                <c:pt idx="37193">
                  <c:v>-7.1874999999999994E-2</c:v>
                </c:pt>
                <c:pt idx="37194">
                  <c:v>-4.3749999999999997E-2</c:v>
                </c:pt>
                <c:pt idx="37195">
                  <c:v>-7.3437500000000003E-2</c:v>
                </c:pt>
                <c:pt idx="37196">
                  <c:v>-0.107031</c:v>
                </c:pt>
                <c:pt idx="37197">
                  <c:v>-7.5781299999999996E-2</c:v>
                </c:pt>
                <c:pt idx="37198">
                  <c:v>-8.6718799999999999E-2</c:v>
                </c:pt>
                <c:pt idx="37199">
                  <c:v>-6.8750000000000006E-2</c:v>
                </c:pt>
                <c:pt idx="37200">
                  <c:v>-7.4218800000000001E-2</c:v>
                </c:pt>
                <c:pt idx="37201">
                  <c:v>-4.8437500000000001E-2</c:v>
                </c:pt>
                <c:pt idx="37202">
                  <c:v>-5.2343800000000003E-2</c:v>
                </c:pt>
                <c:pt idx="37203">
                  <c:v>-8.2812499999999997E-2</c:v>
                </c:pt>
                <c:pt idx="37204">
                  <c:v>-8.59375E-2</c:v>
                </c:pt>
                <c:pt idx="37205">
                  <c:v>-5.8593800000000001E-2</c:v>
                </c:pt>
                <c:pt idx="37206">
                  <c:v>-6.0156300000000003E-2</c:v>
                </c:pt>
                <c:pt idx="37207">
                  <c:v>-7.4218800000000001E-2</c:v>
                </c:pt>
                <c:pt idx="37208">
                  <c:v>-4.0625000000000001E-2</c:v>
                </c:pt>
                <c:pt idx="37209">
                  <c:v>-0.108594</c:v>
                </c:pt>
                <c:pt idx="37210">
                  <c:v>-8.5156300000000004E-2</c:v>
                </c:pt>
                <c:pt idx="37211">
                  <c:v>-8.5156300000000004E-2</c:v>
                </c:pt>
                <c:pt idx="37212">
                  <c:v>-6.9531300000000004E-2</c:v>
                </c:pt>
                <c:pt idx="37213">
                  <c:v>-7.1874999999999994E-2</c:v>
                </c:pt>
                <c:pt idx="37214">
                  <c:v>-5.5468799999999999E-2</c:v>
                </c:pt>
                <c:pt idx="37215">
                  <c:v>-4.6093799999999997E-2</c:v>
                </c:pt>
                <c:pt idx="37216">
                  <c:v>-3.9843799999999999E-2</c:v>
                </c:pt>
                <c:pt idx="37217">
                  <c:v>-5.8593800000000001E-2</c:v>
                </c:pt>
                <c:pt idx="37218">
                  <c:v>-6.9531300000000004E-2</c:v>
                </c:pt>
                <c:pt idx="37219">
                  <c:v>-8.2031199999999999E-2</c:v>
                </c:pt>
                <c:pt idx="37220">
                  <c:v>-7.1093799999999999E-2</c:v>
                </c:pt>
                <c:pt idx="37221">
                  <c:v>-6.4843700000000004E-2</c:v>
                </c:pt>
                <c:pt idx="37222">
                  <c:v>-5.0781199999999999E-2</c:v>
                </c:pt>
                <c:pt idx="37223">
                  <c:v>-4.8437500000000001E-2</c:v>
                </c:pt>
                <c:pt idx="37224">
                  <c:v>-4.8437500000000001E-2</c:v>
                </c:pt>
                <c:pt idx="37225">
                  <c:v>-5.7812500000000003E-2</c:v>
                </c:pt>
                <c:pt idx="37226">
                  <c:v>-7.1093799999999999E-2</c:v>
                </c:pt>
                <c:pt idx="37227">
                  <c:v>-9.5312499999999994E-2</c:v>
                </c:pt>
                <c:pt idx="37228">
                  <c:v>-9.8437499999999997E-2</c:v>
                </c:pt>
                <c:pt idx="37229">
                  <c:v>-7.4999999999999997E-2</c:v>
                </c:pt>
                <c:pt idx="37230">
                  <c:v>-5.3124999999999999E-2</c:v>
                </c:pt>
                <c:pt idx="37231">
                  <c:v>-0.05</c:v>
                </c:pt>
                <c:pt idx="37232">
                  <c:v>-0.11093799999999999</c:v>
                </c:pt>
                <c:pt idx="37233">
                  <c:v>-5.2343800000000003E-2</c:v>
                </c:pt>
                <c:pt idx="37234">
                  <c:v>-7.2656200000000004E-2</c:v>
                </c:pt>
                <c:pt idx="37235">
                  <c:v>-9.375E-2</c:v>
                </c:pt>
                <c:pt idx="37236">
                  <c:v>-8.9843800000000001E-2</c:v>
                </c:pt>
                <c:pt idx="37237">
                  <c:v>-2.0312500000000001E-2</c:v>
                </c:pt>
                <c:pt idx="37238">
                  <c:v>-4.3749999999999997E-2</c:v>
                </c:pt>
                <c:pt idx="37239">
                  <c:v>-8.4375000000000006E-2</c:v>
                </c:pt>
                <c:pt idx="37240">
                  <c:v>-8.8281200000000004E-2</c:v>
                </c:pt>
                <c:pt idx="37241">
                  <c:v>-1.8749999999999999E-2</c:v>
                </c:pt>
                <c:pt idx="37242">
                  <c:v>-5.7031199999999997E-2</c:v>
                </c:pt>
                <c:pt idx="37243">
                  <c:v>-9.1406299999999996E-2</c:v>
                </c:pt>
                <c:pt idx="37244">
                  <c:v>-5.7031199999999997E-2</c:v>
                </c:pt>
                <c:pt idx="37245">
                  <c:v>-2.5000000000000001E-2</c:v>
                </c:pt>
                <c:pt idx="37246">
                  <c:v>-5.8593800000000001E-2</c:v>
                </c:pt>
                <c:pt idx="37247">
                  <c:v>-6.3281299999999999E-2</c:v>
                </c:pt>
                <c:pt idx="37248">
                  <c:v>-8.3593799999999996E-2</c:v>
                </c:pt>
                <c:pt idx="37249">
                  <c:v>-4.8437500000000001E-2</c:v>
                </c:pt>
                <c:pt idx="37250">
                  <c:v>-7.4218800000000001E-2</c:v>
                </c:pt>
                <c:pt idx="37251">
                  <c:v>-9.0624999999999997E-2</c:v>
                </c:pt>
                <c:pt idx="37252">
                  <c:v>-8.5156300000000004E-2</c:v>
                </c:pt>
                <c:pt idx="37253">
                  <c:v>-4.5312499999999999E-2</c:v>
                </c:pt>
                <c:pt idx="37254">
                  <c:v>-2.34375E-2</c:v>
                </c:pt>
                <c:pt idx="37255">
                  <c:v>-6.7187499999999997E-2</c:v>
                </c:pt>
                <c:pt idx="37256">
                  <c:v>-0.12812499999999999</c:v>
                </c:pt>
                <c:pt idx="37257">
                  <c:v>-7.4218800000000001E-2</c:v>
                </c:pt>
                <c:pt idx="37258">
                  <c:v>-3.4375000000000003E-2</c:v>
                </c:pt>
                <c:pt idx="37259">
                  <c:v>-9.2968800000000004E-2</c:v>
                </c:pt>
                <c:pt idx="37260">
                  <c:v>-0.109375</c:v>
                </c:pt>
                <c:pt idx="37261">
                  <c:v>-8.2031199999999999E-2</c:v>
                </c:pt>
                <c:pt idx="37262">
                  <c:v>1.7968700000000001E-2</c:v>
                </c:pt>
                <c:pt idx="37263">
                  <c:v>-6.0156300000000003E-2</c:v>
                </c:pt>
                <c:pt idx="37264">
                  <c:v>-7.1874999999999994E-2</c:v>
                </c:pt>
                <c:pt idx="37265">
                  <c:v>-1.3281299999999999E-2</c:v>
                </c:pt>
                <c:pt idx="37266">
                  <c:v>-0.11874999999999999</c:v>
                </c:pt>
                <c:pt idx="37267">
                  <c:v>-7.1874999999999994E-2</c:v>
                </c:pt>
                <c:pt idx="37268">
                  <c:v>-2.4218799999999999E-2</c:v>
                </c:pt>
                <c:pt idx="37269">
                  <c:v>-6.7187499999999997E-2</c:v>
                </c:pt>
                <c:pt idx="37270">
                  <c:v>-0.171094</c:v>
                </c:pt>
                <c:pt idx="37271">
                  <c:v>-0.119531</c:v>
                </c:pt>
                <c:pt idx="37272">
                  <c:v>-4.5312499999999999E-2</c:v>
                </c:pt>
                <c:pt idx="37273">
                  <c:v>-2.1093799999999999E-2</c:v>
                </c:pt>
                <c:pt idx="37274">
                  <c:v>1.48437E-2</c:v>
                </c:pt>
                <c:pt idx="37275">
                  <c:v>7.0312500000000002E-3</c:v>
                </c:pt>
                <c:pt idx="37276">
                  <c:v>-2.5000000000000001E-2</c:v>
                </c:pt>
                <c:pt idx="37277">
                  <c:v>7.2656200000000004E-2</c:v>
                </c:pt>
                <c:pt idx="37278">
                  <c:v>0</c:v>
                </c:pt>
                <c:pt idx="37279">
                  <c:v>-6.1718799999999997E-2</c:v>
                </c:pt>
                <c:pt idx="37280">
                  <c:v>-7.8125E-2</c:v>
                </c:pt>
                <c:pt idx="37281">
                  <c:v>-0.160938</c:v>
                </c:pt>
                <c:pt idx="37282">
                  <c:v>-0.23593800000000001</c:v>
                </c:pt>
                <c:pt idx="37283">
                  <c:v>-8.8281200000000004E-2</c:v>
                </c:pt>
                <c:pt idx="37284">
                  <c:v>-0.14218800000000001</c:v>
                </c:pt>
                <c:pt idx="37285">
                  <c:v>-0.157031</c:v>
                </c:pt>
                <c:pt idx="37286">
                  <c:v>-0.114063</c:v>
                </c:pt>
                <c:pt idx="37287">
                  <c:v>-9.6875000000000003E-2</c:v>
                </c:pt>
                <c:pt idx="37288">
                  <c:v>-5.46875E-2</c:v>
                </c:pt>
                <c:pt idx="37289">
                  <c:v>-6.6406199999999999E-2</c:v>
                </c:pt>
                <c:pt idx="37290">
                  <c:v>-0.1125</c:v>
                </c:pt>
                <c:pt idx="37291">
                  <c:v>-7.5781299999999996E-2</c:v>
                </c:pt>
                <c:pt idx="37292">
                  <c:v>-5.2343800000000003E-2</c:v>
                </c:pt>
                <c:pt idx="37293">
                  <c:v>-0.10312499999999999</c:v>
                </c:pt>
                <c:pt idx="37294">
                  <c:v>-8.2031199999999999E-2</c:v>
                </c:pt>
                <c:pt idx="37295">
                  <c:v>-8.2812499999999997E-2</c:v>
                </c:pt>
                <c:pt idx="37296">
                  <c:v>-8.5156300000000004E-2</c:v>
                </c:pt>
                <c:pt idx="37297">
                  <c:v>1.5625E-2</c:v>
                </c:pt>
                <c:pt idx="37298">
                  <c:v>-8.4375000000000006E-2</c:v>
                </c:pt>
                <c:pt idx="37299">
                  <c:v>-0.15390599999999999</c:v>
                </c:pt>
                <c:pt idx="37300">
                  <c:v>-9.5312499999999994E-2</c:v>
                </c:pt>
                <c:pt idx="37301">
                  <c:v>-6.3281299999999999E-2</c:v>
                </c:pt>
                <c:pt idx="37302">
                  <c:v>-6.3281299999999999E-2</c:v>
                </c:pt>
                <c:pt idx="37303">
                  <c:v>-8.3593799999999996E-2</c:v>
                </c:pt>
                <c:pt idx="37304">
                  <c:v>-6.4843700000000004E-2</c:v>
                </c:pt>
                <c:pt idx="37305">
                  <c:v>3.90625E-3</c:v>
                </c:pt>
                <c:pt idx="37306">
                  <c:v>-6.9531300000000004E-2</c:v>
                </c:pt>
                <c:pt idx="37307">
                  <c:v>-0.11874999999999999</c:v>
                </c:pt>
                <c:pt idx="37308">
                  <c:v>-8.5156300000000004E-2</c:v>
                </c:pt>
                <c:pt idx="37309">
                  <c:v>-5.1562499999999997E-2</c:v>
                </c:pt>
                <c:pt idx="37310">
                  <c:v>-3.2031299999999999E-2</c:v>
                </c:pt>
                <c:pt idx="37311">
                  <c:v>-6.2500000000000003E-3</c:v>
                </c:pt>
                <c:pt idx="37312">
                  <c:v>-5.7031199999999997E-2</c:v>
                </c:pt>
                <c:pt idx="37313">
                  <c:v>1.2500000000000001E-2</c:v>
                </c:pt>
                <c:pt idx="37314">
                  <c:v>-2.4218799999999999E-2</c:v>
                </c:pt>
                <c:pt idx="37315">
                  <c:v>-0.122656</c:v>
                </c:pt>
                <c:pt idx="37316">
                  <c:v>-3.7499999999999999E-2</c:v>
                </c:pt>
                <c:pt idx="37317">
                  <c:v>-7.5781299999999996E-2</c:v>
                </c:pt>
                <c:pt idx="37318">
                  <c:v>-9.0624999999999997E-2</c:v>
                </c:pt>
                <c:pt idx="37319">
                  <c:v>-8.4375000000000006E-2</c:v>
                </c:pt>
                <c:pt idx="37320">
                  <c:v>-4.9218699999999997E-2</c:v>
                </c:pt>
                <c:pt idx="37321">
                  <c:v>8.0468700000000004E-2</c:v>
                </c:pt>
                <c:pt idx="37322">
                  <c:v>-4.0625000000000001E-2</c:v>
                </c:pt>
                <c:pt idx="37323">
                  <c:v>-0.11093799999999999</c:v>
                </c:pt>
                <c:pt idx="37324">
                  <c:v>-3.6718800000000003E-2</c:v>
                </c:pt>
                <c:pt idx="37325">
                  <c:v>-0.114844</c:v>
                </c:pt>
                <c:pt idx="37326">
                  <c:v>-0.12812499999999999</c:v>
                </c:pt>
                <c:pt idx="37327">
                  <c:v>-2.5000000000000001E-2</c:v>
                </c:pt>
                <c:pt idx="37328">
                  <c:v>-5.4687499999999997E-3</c:v>
                </c:pt>
                <c:pt idx="37329">
                  <c:v>-9.2968800000000004E-2</c:v>
                </c:pt>
                <c:pt idx="37330">
                  <c:v>-0.18124999999999999</c:v>
                </c:pt>
                <c:pt idx="37331">
                  <c:v>-0.102344</c:v>
                </c:pt>
                <c:pt idx="37332">
                  <c:v>1.6406199999999999E-2</c:v>
                </c:pt>
                <c:pt idx="37333">
                  <c:v>2.8125000000000001E-2</c:v>
                </c:pt>
                <c:pt idx="37334">
                  <c:v>-5.7812500000000003E-2</c:v>
                </c:pt>
                <c:pt idx="37335">
                  <c:v>-5.0781199999999999E-2</c:v>
                </c:pt>
                <c:pt idx="37336">
                  <c:v>-5.2343800000000003E-2</c:v>
                </c:pt>
                <c:pt idx="37337">
                  <c:v>-0.12890599999999999</c:v>
                </c:pt>
                <c:pt idx="37338">
                  <c:v>-0.13437499999999999</c:v>
                </c:pt>
                <c:pt idx="37339">
                  <c:v>-8.8281200000000004E-2</c:v>
                </c:pt>
                <c:pt idx="37340">
                  <c:v>-4.8437500000000001E-2</c:v>
                </c:pt>
                <c:pt idx="37341">
                  <c:v>-5.46875E-2</c:v>
                </c:pt>
                <c:pt idx="37342">
                  <c:v>-0.1125</c:v>
                </c:pt>
                <c:pt idx="37343">
                  <c:v>-0.12656300000000001</c:v>
                </c:pt>
                <c:pt idx="37344">
                  <c:v>-8.2812499999999997E-2</c:v>
                </c:pt>
                <c:pt idx="37345">
                  <c:v>-5.0781199999999999E-2</c:v>
                </c:pt>
                <c:pt idx="37346">
                  <c:v>-5.3124999999999999E-2</c:v>
                </c:pt>
                <c:pt idx="37347">
                  <c:v>-0.10781200000000001</c:v>
                </c:pt>
                <c:pt idx="37348">
                  <c:v>-9.4531299999999999E-2</c:v>
                </c:pt>
                <c:pt idx="37349">
                  <c:v>-8.2031199999999999E-2</c:v>
                </c:pt>
                <c:pt idx="37350">
                  <c:v>-0.05</c:v>
                </c:pt>
                <c:pt idx="37351">
                  <c:v>-8.5937500000000007E-3</c:v>
                </c:pt>
                <c:pt idx="37352">
                  <c:v>-0.135156</c:v>
                </c:pt>
                <c:pt idx="37353">
                  <c:v>-0.1125</c:v>
                </c:pt>
                <c:pt idx="37354">
                  <c:v>-7.8125E-2</c:v>
                </c:pt>
                <c:pt idx="37355">
                  <c:v>-9.6093700000000004E-2</c:v>
                </c:pt>
                <c:pt idx="37356">
                  <c:v>-9.375E-2</c:v>
                </c:pt>
                <c:pt idx="37357">
                  <c:v>-8.8281200000000004E-2</c:v>
                </c:pt>
                <c:pt idx="37358">
                  <c:v>-7.5781299999999996E-2</c:v>
                </c:pt>
                <c:pt idx="37359">
                  <c:v>-7.1874999999999994E-2</c:v>
                </c:pt>
                <c:pt idx="37360">
                  <c:v>-0.11328100000000001</c:v>
                </c:pt>
                <c:pt idx="37361">
                  <c:v>-8.9843800000000001E-2</c:v>
                </c:pt>
                <c:pt idx="37362">
                  <c:v>-9.2187500000000006E-2</c:v>
                </c:pt>
                <c:pt idx="37363">
                  <c:v>-9.7656199999999999E-2</c:v>
                </c:pt>
                <c:pt idx="37364">
                  <c:v>-3.90625E-2</c:v>
                </c:pt>
                <c:pt idx="37365">
                  <c:v>-5.1562499999999997E-2</c:v>
                </c:pt>
                <c:pt idx="37366">
                  <c:v>-0.10546899999999999</c:v>
                </c:pt>
                <c:pt idx="37367">
                  <c:v>-0.10625</c:v>
                </c:pt>
                <c:pt idx="37368">
                  <c:v>-0.10781200000000001</c:v>
                </c:pt>
                <c:pt idx="37369">
                  <c:v>-7.7343800000000004E-2</c:v>
                </c:pt>
                <c:pt idx="37370">
                  <c:v>-7.7343800000000004E-2</c:v>
                </c:pt>
                <c:pt idx="37371">
                  <c:v>-6.8750000000000006E-2</c:v>
                </c:pt>
                <c:pt idx="37372">
                  <c:v>-1.5625000000000001E-3</c:v>
                </c:pt>
                <c:pt idx="37373">
                  <c:v>-1.9531199999999999E-2</c:v>
                </c:pt>
                <c:pt idx="37374">
                  <c:v>-8.8281200000000004E-2</c:v>
                </c:pt>
                <c:pt idx="37375">
                  <c:v>-8.6718799999999999E-2</c:v>
                </c:pt>
                <c:pt idx="37376">
                  <c:v>-9.6875000000000003E-2</c:v>
                </c:pt>
                <c:pt idx="37377">
                  <c:v>-4.9218699999999997E-2</c:v>
                </c:pt>
                <c:pt idx="37378">
                  <c:v>-6.1718799999999997E-2</c:v>
                </c:pt>
                <c:pt idx="37379">
                  <c:v>-8.9843800000000001E-2</c:v>
                </c:pt>
                <c:pt idx="37380">
                  <c:v>-4.1406199999999997E-2</c:v>
                </c:pt>
                <c:pt idx="37381">
                  <c:v>-2.5781200000000001E-2</c:v>
                </c:pt>
                <c:pt idx="37382">
                  <c:v>-3.7499999999999999E-2</c:v>
                </c:pt>
                <c:pt idx="37383">
                  <c:v>-7.0312500000000002E-3</c:v>
                </c:pt>
                <c:pt idx="37384">
                  <c:v>-4.8437500000000001E-2</c:v>
                </c:pt>
                <c:pt idx="37385">
                  <c:v>-8.3593799999999996E-2</c:v>
                </c:pt>
                <c:pt idx="37386">
                  <c:v>-5.4687499999999997E-3</c:v>
                </c:pt>
                <c:pt idx="37387">
                  <c:v>-7.5781299999999996E-2</c:v>
                </c:pt>
                <c:pt idx="37388">
                  <c:v>-0.10546899999999999</c:v>
                </c:pt>
                <c:pt idx="37389">
                  <c:v>-0.107031</c:v>
                </c:pt>
                <c:pt idx="37390">
                  <c:v>-6.0156300000000003E-2</c:v>
                </c:pt>
                <c:pt idx="37391">
                  <c:v>7.8125E-3</c:v>
                </c:pt>
                <c:pt idx="37392">
                  <c:v>-4.6093799999999997E-2</c:v>
                </c:pt>
                <c:pt idx="37393">
                  <c:v>7.8125000000000004E-4</c:v>
                </c:pt>
                <c:pt idx="37394">
                  <c:v>4.8437500000000001E-2</c:v>
                </c:pt>
                <c:pt idx="37395">
                  <c:v>-5.8593800000000001E-2</c:v>
                </c:pt>
                <c:pt idx="37396">
                  <c:v>1.9531199999999999E-2</c:v>
                </c:pt>
                <c:pt idx="37397">
                  <c:v>-4.8437500000000001E-2</c:v>
                </c:pt>
                <c:pt idx="37398">
                  <c:v>-0.161719</c:v>
                </c:pt>
                <c:pt idx="37399">
                  <c:v>-0.16484399999999999</c:v>
                </c:pt>
                <c:pt idx="37400">
                  <c:v>-0.135938</c:v>
                </c:pt>
                <c:pt idx="37401">
                  <c:v>-5.7031199999999997E-2</c:v>
                </c:pt>
                <c:pt idx="37402">
                  <c:v>-8.0468700000000004E-2</c:v>
                </c:pt>
                <c:pt idx="37403">
                  <c:v>-9.2187500000000006E-2</c:v>
                </c:pt>
                <c:pt idx="37404">
                  <c:v>-0.103906</c:v>
                </c:pt>
                <c:pt idx="37405">
                  <c:v>-5.3906299999999997E-2</c:v>
                </c:pt>
                <c:pt idx="37406">
                  <c:v>-9.2187500000000006E-2</c:v>
                </c:pt>
                <c:pt idx="37407">
                  <c:v>-0.10312499999999999</c:v>
                </c:pt>
                <c:pt idx="37408">
                  <c:v>-4.6093799999999997E-2</c:v>
                </c:pt>
                <c:pt idx="37409">
                  <c:v>-7.8125E-2</c:v>
                </c:pt>
                <c:pt idx="37410">
                  <c:v>-0.10546899999999999</c:v>
                </c:pt>
                <c:pt idx="37411">
                  <c:v>-0.117969</c:v>
                </c:pt>
                <c:pt idx="37412">
                  <c:v>-0.114063</c:v>
                </c:pt>
                <c:pt idx="37413">
                  <c:v>-7.5781299999999996E-2</c:v>
                </c:pt>
                <c:pt idx="37414">
                  <c:v>-7.2656200000000004E-2</c:v>
                </c:pt>
                <c:pt idx="37415">
                  <c:v>-2.5000000000000001E-2</c:v>
                </c:pt>
                <c:pt idx="37416">
                  <c:v>-5.1562499999999997E-2</c:v>
                </c:pt>
                <c:pt idx="37417">
                  <c:v>-9.5312499999999994E-2</c:v>
                </c:pt>
                <c:pt idx="37418">
                  <c:v>-7.7343800000000004E-2</c:v>
                </c:pt>
                <c:pt idx="37419">
                  <c:v>-9.2187500000000006E-2</c:v>
                </c:pt>
                <c:pt idx="37420">
                  <c:v>-0.100781</c:v>
                </c:pt>
                <c:pt idx="37421">
                  <c:v>-6.6406199999999999E-2</c:v>
                </c:pt>
                <c:pt idx="37422">
                  <c:v>-4.7656299999999999E-2</c:v>
                </c:pt>
                <c:pt idx="37423">
                  <c:v>-4.6093799999999997E-2</c:v>
                </c:pt>
                <c:pt idx="37424">
                  <c:v>-0.1125</c:v>
                </c:pt>
                <c:pt idx="37425">
                  <c:v>-0.119531</c:v>
                </c:pt>
                <c:pt idx="37426">
                  <c:v>-8.5156300000000004E-2</c:v>
                </c:pt>
                <c:pt idx="37427">
                  <c:v>-9.4531299999999999E-2</c:v>
                </c:pt>
                <c:pt idx="37428">
                  <c:v>-7.6562500000000006E-2</c:v>
                </c:pt>
                <c:pt idx="37429">
                  <c:v>-4.2187500000000003E-2</c:v>
                </c:pt>
                <c:pt idx="37430">
                  <c:v>-4.0625000000000001E-2</c:v>
                </c:pt>
                <c:pt idx="37431">
                  <c:v>-0.10312499999999999</c:v>
                </c:pt>
                <c:pt idx="37432">
                  <c:v>-8.9843800000000001E-2</c:v>
                </c:pt>
                <c:pt idx="37433">
                  <c:v>-8.4375000000000006E-2</c:v>
                </c:pt>
                <c:pt idx="37434">
                  <c:v>-7.8125E-2</c:v>
                </c:pt>
                <c:pt idx="37435">
                  <c:v>-7.7343800000000004E-2</c:v>
                </c:pt>
                <c:pt idx="37436">
                  <c:v>-4.4531300000000003E-2</c:v>
                </c:pt>
                <c:pt idx="37437">
                  <c:v>-5.3906299999999997E-2</c:v>
                </c:pt>
                <c:pt idx="37438">
                  <c:v>-9.6875000000000003E-2</c:v>
                </c:pt>
                <c:pt idx="37439">
                  <c:v>-0.119531</c:v>
                </c:pt>
                <c:pt idx="37440">
                  <c:v>-8.9843800000000001E-2</c:v>
                </c:pt>
                <c:pt idx="37441">
                  <c:v>-7.8906299999999999E-2</c:v>
                </c:pt>
                <c:pt idx="37442">
                  <c:v>-0.1</c:v>
                </c:pt>
                <c:pt idx="37443">
                  <c:v>-4.2968800000000001E-2</c:v>
                </c:pt>
                <c:pt idx="37444">
                  <c:v>-3.8281299999999997E-2</c:v>
                </c:pt>
                <c:pt idx="37445">
                  <c:v>-5.8593800000000001E-2</c:v>
                </c:pt>
                <c:pt idx="37446">
                  <c:v>-7.1093799999999999E-2</c:v>
                </c:pt>
                <c:pt idx="37447">
                  <c:v>-8.7499999999999994E-2</c:v>
                </c:pt>
                <c:pt idx="37448">
                  <c:v>-6.6406199999999999E-2</c:v>
                </c:pt>
                <c:pt idx="37449">
                  <c:v>-8.2031199999999999E-2</c:v>
                </c:pt>
                <c:pt idx="37450">
                  <c:v>-9.2187500000000006E-2</c:v>
                </c:pt>
                <c:pt idx="37451">
                  <c:v>-7.4218800000000001E-2</c:v>
                </c:pt>
                <c:pt idx="37452">
                  <c:v>-2.4218799999999999E-2</c:v>
                </c:pt>
                <c:pt idx="37453">
                  <c:v>-3.6718800000000003E-2</c:v>
                </c:pt>
                <c:pt idx="37454">
                  <c:v>-5.7812500000000003E-2</c:v>
                </c:pt>
                <c:pt idx="37455">
                  <c:v>-7.7343800000000004E-2</c:v>
                </c:pt>
                <c:pt idx="37456">
                  <c:v>-7.2656200000000004E-2</c:v>
                </c:pt>
                <c:pt idx="37457">
                  <c:v>-5.7031199999999997E-2</c:v>
                </c:pt>
                <c:pt idx="37458">
                  <c:v>-7.1093799999999999E-2</c:v>
                </c:pt>
                <c:pt idx="37459">
                  <c:v>-5.5468799999999999E-2</c:v>
                </c:pt>
                <c:pt idx="37460">
                  <c:v>-1.3281299999999999E-2</c:v>
                </c:pt>
                <c:pt idx="37461">
                  <c:v>-1.0156200000000001E-2</c:v>
                </c:pt>
                <c:pt idx="37462">
                  <c:v>3.90625E-3</c:v>
                </c:pt>
                <c:pt idx="37463">
                  <c:v>-5.7031199999999997E-2</c:v>
                </c:pt>
                <c:pt idx="37464">
                  <c:v>-0.104688</c:v>
                </c:pt>
                <c:pt idx="37465">
                  <c:v>-0.110156</c:v>
                </c:pt>
                <c:pt idx="37466">
                  <c:v>-2.9687499999999999E-2</c:v>
                </c:pt>
                <c:pt idx="37467">
                  <c:v>-4.4531300000000003E-2</c:v>
                </c:pt>
                <c:pt idx="37468">
                  <c:v>-0.111719</c:v>
                </c:pt>
                <c:pt idx="37469">
                  <c:v>-8.0468700000000004E-2</c:v>
                </c:pt>
                <c:pt idx="37470">
                  <c:v>-3.7499999999999999E-2</c:v>
                </c:pt>
                <c:pt idx="37471">
                  <c:v>-1.7968700000000001E-2</c:v>
                </c:pt>
                <c:pt idx="37472">
                  <c:v>-5.3906299999999997E-2</c:v>
                </c:pt>
                <c:pt idx="37473">
                  <c:v>-1.0156200000000001E-2</c:v>
                </c:pt>
                <c:pt idx="37474">
                  <c:v>-0.117188</c:v>
                </c:pt>
                <c:pt idx="37475">
                  <c:v>-0.120313</c:v>
                </c:pt>
                <c:pt idx="37476">
                  <c:v>-7.6562500000000006E-2</c:v>
                </c:pt>
                <c:pt idx="37477">
                  <c:v>3.90625E-2</c:v>
                </c:pt>
                <c:pt idx="37478">
                  <c:v>4.5312499999999999E-2</c:v>
                </c:pt>
                <c:pt idx="37479">
                  <c:v>-0.117188</c:v>
                </c:pt>
                <c:pt idx="37480">
                  <c:v>-0.16484399999999999</c:v>
                </c:pt>
                <c:pt idx="37481">
                  <c:v>-9.6875000000000003E-2</c:v>
                </c:pt>
                <c:pt idx="37482">
                  <c:v>4.5312499999999999E-2</c:v>
                </c:pt>
                <c:pt idx="37483">
                  <c:v>-5.1562499999999997E-2</c:v>
                </c:pt>
                <c:pt idx="37484">
                  <c:v>-2.3437499999999999E-3</c:v>
                </c:pt>
                <c:pt idx="37485">
                  <c:v>-4.6093799999999997E-2</c:v>
                </c:pt>
                <c:pt idx="37486">
                  <c:v>-0.157031</c:v>
                </c:pt>
                <c:pt idx="37487">
                  <c:v>-0.167188</c:v>
                </c:pt>
                <c:pt idx="37488">
                  <c:v>-6.7187499999999997E-2</c:v>
                </c:pt>
                <c:pt idx="37489">
                  <c:v>2.1093799999999999E-2</c:v>
                </c:pt>
                <c:pt idx="37490">
                  <c:v>-9.6875000000000003E-2</c:v>
                </c:pt>
                <c:pt idx="37491">
                  <c:v>-0.15390599999999999</c:v>
                </c:pt>
                <c:pt idx="37492">
                  <c:v>-0.109375</c:v>
                </c:pt>
                <c:pt idx="37493">
                  <c:v>-5.1562499999999997E-2</c:v>
                </c:pt>
                <c:pt idx="37494">
                  <c:v>-8.0468700000000004E-2</c:v>
                </c:pt>
                <c:pt idx="37495">
                  <c:v>-8.2031199999999999E-2</c:v>
                </c:pt>
                <c:pt idx="37496">
                  <c:v>-6.6406199999999999E-2</c:v>
                </c:pt>
                <c:pt idx="37497">
                  <c:v>-3.6718800000000003E-2</c:v>
                </c:pt>
                <c:pt idx="37498">
                  <c:v>-7.3437500000000003E-2</c:v>
                </c:pt>
                <c:pt idx="37499">
                  <c:v>-5.3124999999999999E-2</c:v>
                </c:pt>
                <c:pt idx="37500">
                  <c:v>-4.9218699999999997E-2</c:v>
                </c:pt>
                <c:pt idx="37501">
                  <c:v>-6.8750000000000006E-2</c:v>
                </c:pt>
                <c:pt idx="37502">
                  <c:v>-6.0156300000000003E-2</c:v>
                </c:pt>
                <c:pt idx="37503">
                  <c:v>-7.3437500000000003E-2</c:v>
                </c:pt>
                <c:pt idx="37504">
                  <c:v>-7.4218800000000001E-2</c:v>
                </c:pt>
                <c:pt idx="37505">
                  <c:v>-3.5156199999999999E-2</c:v>
                </c:pt>
                <c:pt idx="37506">
                  <c:v>-1.3281299999999999E-2</c:v>
                </c:pt>
                <c:pt idx="37507">
                  <c:v>-3.3593699999999997E-2</c:v>
                </c:pt>
                <c:pt idx="37508">
                  <c:v>-0.101562</c:v>
                </c:pt>
                <c:pt idx="37509">
                  <c:v>-5.2343800000000003E-2</c:v>
                </c:pt>
                <c:pt idx="37510">
                  <c:v>-1.7968700000000001E-2</c:v>
                </c:pt>
                <c:pt idx="37511">
                  <c:v>-6.8750000000000006E-2</c:v>
                </c:pt>
                <c:pt idx="37512">
                  <c:v>-7.4218800000000001E-2</c:v>
                </c:pt>
                <c:pt idx="37513">
                  <c:v>3.1250000000000002E-3</c:v>
                </c:pt>
                <c:pt idx="37514">
                  <c:v>-2.5000000000000001E-2</c:v>
                </c:pt>
                <c:pt idx="37515">
                  <c:v>-8.2812499999999997E-2</c:v>
                </c:pt>
                <c:pt idx="37516">
                  <c:v>-0.111719</c:v>
                </c:pt>
                <c:pt idx="37517">
                  <c:v>-7.7343800000000004E-2</c:v>
                </c:pt>
                <c:pt idx="37518">
                  <c:v>-3.125E-2</c:v>
                </c:pt>
                <c:pt idx="37519">
                  <c:v>-0.122656</c:v>
                </c:pt>
                <c:pt idx="37520">
                  <c:v>-0.114844</c:v>
                </c:pt>
                <c:pt idx="37521">
                  <c:v>-1.2500000000000001E-2</c:v>
                </c:pt>
                <c:pt idx="37522">
                  <c:v>2.1874999999999999E-2</c:v>
                </c:pt>
                <c:pt idx="37523">
                  <c:v>-9.375E-2</c:v>
                </c:pt>
                <c:pt idx="37524">
                  <c:v>-0.125781</c:v>
                </c:pt>
                <c:pt idx="37525">
                  <c:v>-5.0781199999999999E-2</c:v>
                </c:pt>
                <c:pt idx="37526">
                  <c:v>-6.25E-2</c:v>
                </c:pt>
                <c:pt idx="37527">
                  <c:v>-0.10625</c:v>
                </c:pt>
                <c:pt idx="37528">
                  <c:v>-0.114844</c:v>
                </c:pt>
                <c:pt idx="37529">
                  <c:v>-3.7499999999999999E-2</c:v>
                </c:pt>
                <c:pt idx="37530">
                  <c:v>7.0312500000000002E-3</c:v>
                </c:pt>
                <c:pt idx="37531">
                  <c:v>-9.2968800000000004E-2</c:v>
                </c:pt>
                <c:pt idx="37532">
                  <c:v>-0.14218800000000001</c:v>
                </c:pt>
                <c:pt idx="37533">
                  <c:v>-8.0468700000000004E-2</c:v>
                </c:pt>
                <c:pt idx="37534">
                  <c:v>-6.25E-2</c:v>
                </c:pt>
                <c:pt idx="37535">
                  <c:v>-8.9843800000000001E-2</c:v>
                </c:pt>
                <c:pt idx="37536">
                  <c:v>-7.8125E-2</c:v>
                </c:pt>
                <c:pt idx="37537">
                  <c:v>-2.1093799999999999E-2</c:v>
                </c:pt>
                <c:pt idx="37538">
                  <c:v>2.9687499999999999E-2</c:v>
                </c:pt>
                <c:pt idx="37539">
                  <c:v>-0.107031</c:v>
                </c:pt>
                <c:pt idx="37540">
                  <c:v>-0.13671900000000001</c:v>
                </c:pt>
                <c:pt idx="37541">
                  <c:v>-7.8125E-2</c:v>
                </c:pt>
                <c:pt idx="37542">
                  <c:v>-6.7968799999999996E-2</c:v>
                </c:pt>
                <c:pt idx="37543">
                  <c:v>-6.9531300000000004E-2</c:v>
                </c:pt>
                <c:pt idx="37544">
                  <c:v>-5.2343800000000003E-2</c:v>
                </c:pt>
                <c:pt idx="37545">
                  <c:v>-4.5312499999999999E-2</c:v>
                </c:pt>
                <c:pt idx="37546">
                  <c:v>4.1406199999999997E-2</c:v>
                </c:pt>
                <c:pt idx="37547">
                  <c:v>-5.7812500000000003E-2</c:v>
                </c:pt>
                <c:pt idx="37548">
                  <c:v>-9.2187500000000006E-2</c:v>
                </c:pt>
                <c:pt idx="37549">
                  <c:v>-6.3281299999999999E-2</c:v>
                </c:pt>
                <c:pt idx="37550">
                  <c:v>-5.0781199999999999E-2</c:v>
                </c:pt>
                <c:pt idx="37551">
                  <c:v>-5.9374999999999997E-2</c:v>
                </c:pt>
                <c:pt idx="37552">
                  <c:v>-3.7499999999999999E-2</c:v>
                </c:pt>
                <c:pt idx="37553">
                  <c:v>-7.4218800000000001E-2</c:v>
                </c:pt>
                <c:pt idx="37554">
                  <c:v>3.1250000000000002E-3</c:v>
                </c:pt>
                <c:pt idx="37555">
                  <c:v>-5.46875E-2</c:v>
                </c:pt>
                <c:pt idx="37556">
                  <c:v>-4.2187500000000003E-2</c:v>
                </c:pt>
                <c:pt idx="37557">
                  <c:v>-1.2500000000000001E-2</c:v>
                </c:pt>
                <c:pt idx="37558">
                  <c:v>-0.125</c:v>
                </c:pt>
                <c:pt idx="37559">
                  <c:v>-2.0312500000000001E-2</c:v>
                </c:pt>
                <c:pt idx="37560">
                  <c:v>-2.5000000000000001E-2</c:v>
                </c:pt>
                <c:pt idx="37561">
                  <c:v>-0.145313</c:v>
                </c:pt>
                <c:pt idx="37562">
                  <c:v>-0.13828099999999999</c:v>
                </c:pt>
                <c:pt idx="37563">
                  <c:v>-5.5468799999999999E-2</c:v>
                </c:pt>
                <c:pt idx="37564">
                  <c:v>-5.4687499999999997E-3</c:v>
                </c:pt>
                <c:pt idx="37565">
                  <c:v>2.1874999999999999E-2</c:v>
                </c:pt>
                <c:pt idx="37566">
                  <c:v>-0.109375</c:v>
                </c:pt>
                <c:pt idx="37567">
                  <c:v>-6.8750000000000006E-2</c:v>
                </c:pt>
                <c:pt idx="37568">
                  <c:v>-6.4843700000000004E-2</c:v>
                </c:pt>
                <c:pt idx="37569">
                  <c:v>-0.10312499999999999</c:v>
                </c:pt>
                <c:pt idx="37570">
                  <c:v>-6.7187499999999997E-2</c:v>
                </c:pt>
                <c:pt idx="37571">
                  <c:v>-8.3593799999999996E-2</c:v>
                </c:pt>
                <c:pt idx="37572">
                  <c:v>-4.0625000000000001E-2</c:v>
                </c:pt>
                <c:pt idx="37573">
                  <c:v>-2.5000000000000001E-2</c:v>
                </c:pt>
                <c:pt idx="37574">
                  <c:v>-2.6562499999999999E-2</c:v>
                </c:pt>
                <c:pt idx="37575">
                  <c:v>-1.4843800000000001E-2</c:v>
                </c:pt>
                <c:pt idx="37576">
                  <c:v>-8.3593799999999996E-2</c:v>
                </c:pt>
                <c:pt idx="37577">
                  <c:v>-0.10312499999999999</c:v>
                </c:pt>
                <c:pt idx="37578">
                  <c:v>2.7343800000000001E-2</c:v>
                </c:pt>
                <c:pt idx="37579">
                  <c:v>-5.2343800000000003E-2</c:v>
                </c:pt>
                <c:pt idx="37580">
                  <c:v>-0.114063</c:v>
                </c:pt>
                <c:pt idx="37581">
                  <c:v>-8.2812499999999997E-2</c:v>
                </c:pt>
                <c:pt idx="37582">
                  <c:v>-4.8437500000000001E-2</c:v>
                </c:pt>
                <c:pt idx="37583">
                  <c:v>1.2500000000000001E-2</c:v>
                </c:pt>
                <c:pt idx="37584">
                  <c:v>4.4531300000000003E-2</c:v>
                </c:pt>
                <c:pt idx="37585">
                  <c:v>-2.7343800000000001E-2</c:v>
                </c:pt>
                <c:pt idx="37586">
                  <c:v>-5.5468799999999999E-2</c:v>
                </c:pt>
                <c:pt idx="37587">
                  <c:v>-0.14453099999999999</c:v>
                </c:pt>
                <c:pt idx="37588">
                  <c:v>-7.8125E-2</c:v>
                </c:pt>
                <c:pt idx="37589">
                  <c:v>1.5625000000000001E-3</c:v>
                </c:pt>
                <c:pt idx="37590">
                  <c:v>-9.3749999999999997E-3</c:v>
                </c:pt>
                <c:pt idx="37591">
                  <c:v>-5.9374999999999997E-2</c:v>
                </c:pt>
                <c:pt idx="37592">
                  <c:v>-0.13125000000000001</c:v>
                </c:pt>
                <c:pt idx="37593">
                  <c:v>-0.1125</c:v>
                </c:pt>
                <c:pt idx="37594">
                  <c:v>6.0937499999999999E-2</c:v>
                </c:pt>
                <c:pt idx="37595">
                  <c:v>2.7343800000000001E-2</c:v>
                </c:pt>
                <c:pt idx="37596">
                  <c:v>-0.140625</c:v>
                </c:pt>
                <c:pt idx="37597">
                  <c:v>-0.20937500000000001</c:v>
                </c:pt>
                <c:pt idx="37598">
                  <c:v>-0.155469</c:v>
                </c:pt>
                <c:pt idx="37599">
                  <c:v>-7.3437500000000003E-2</c:v>
                </c:pt>
                <c:pt idx="37600">
                  <c:v>6.4843700000000004E-2</c:v>
                </c:pt>
                <c:pt idx="37601">
                  <c:v>-0.10781200000000001</c:v>
                </c:pt>
                <c:pt idx="37602">
                  <c:v>-0.14921899999999999</c:v>
                </c:pt>
                <c:pt idx="37603">
                  <c:v>-0.109375</c:v>
                </c:pt>
                <c:pt idx="37604">
                  <c:v>-9.375E-2</c:v>
                </c:pt>
                <c:pt idx="37605">
                  <c:v>-7.1874999999999994E-2</c:v>
                </c:pt>
                <c:pt idx="37606">
                  <c:v>-0.109375</c:v>
                </c:pt>
                <c:pt idx="37607">
                  <c:v>-7.5781299999999996E-2</c:v>
                </c:pt>
                <c:pt idx="37608">
                  <c:v>-4.7656299999999999E-2</c:v>
                </c:pt>
                <c:pt idx="37609">
                  <c:v>-7.1874999999999994E-2</c:v>
                </c:pt>
                <c:pt idx="37610">
                  <c:v>-5.8593800000000001E-2</c:v>
                </c:pt>
                <c:pt idx="37611">
                  <c:v>-7.4218800000000001E-2</c:v>
                </c:pt>
                <c:pt idx="37612">
                  <c:v>-9.2187500000000006E-2</c:v>
                </c:pt>
                <c:pt idx="37613">
                  <c:v>-7.9687499999999994E-2</c:v>
                </c:pt>
                <c:pt idx="37614">
                  <c:v>-9.375E-2</c:v>
                </c:pt>
                <c:pt idx="37615">
                  <c:v>-7.8125E-2</c:v>
                </c:pt>
                <c:pt idx="37616">
                  <c:v>-7.1093799999999999E-2</c:v>
                </c:pt>
                <c:pt idx="37617">
                  <c:v>-8.2812499999999997E-2</c:v>
                </c:pt>
                <c:pt idx="37618">
                  <c:v>-1.6406299999999999E-2</c:v>
                </c:pt>
                <c:pt idx="37619">
                  <c:v>-6.25E-2</c:v>
                </c:pt>
                <c:pt idx="37620">
                  <c:v>-0.121875</c:v>
                </c:pt>
                <c:pt idx="37621">
                  <c:v>-8.2031199999999999E-2</c:v>
                </c:pt>
                <c:pt idx="37622">
                  <c:v>-7.3437500000000003E-2</c:v>
                </c:pt>
                <c:pt idx="37623">
                  <c:v>-7.03125E-2</c:v>
                </c:pt>
                <c:pt idx="37624">
                  <c:v>-7.6562500000000006E-2</c:v>
                </c:pt>
                <c:pt idx="37625">
                  <c:v>-7.8906299999999999E-2</c:v>
                </c:pt>
                <c:pt idx="37626">
                  <c:v>-1.0156200000000001E-2</c:v>
                </c:pt>
                <c:pt idx="37627">
                  <c:v>-6.8750000000000006E-2</c:v>
                </c:pt>
                <c:pt idx="37628">
                  <c:v>-0.100781</c:v>
                </c:pt>
                <c:pt idx="37629">
                  <c:v>-7.8906299999999999E-2</c:v>
                </c:pt>
                <c:pt idx="37630">
                  <c:v>-7.4218800000000001E-2</c:v>
                </c:pt>
                <c:pt idx="37631">
                  <c:v>-4.5312499999999999E-2</c:v>
                </c:pt>
                <c:pt idx="37632">
                  <c:v>-7.1874999999999994E-2</c:v>
                </c:pt>
                <c:pt idx="37633">
                  <c:v>-7.4999999999999997E-2</c:v>
                </c:pt>
                <c:pt idx="37634">
                  <c:v>7.8125000000000004E-4</c:v>
                </c:pt>
                <c:pt idx="37635">
                  <c:v>-6.2500000000000003E-3</c:v>
                </c:pt>
                <c:pt idx="37636">
                  <c:v>-8.2031199999999999E-2</c:v>
                </c:pt>
                <c:pt idx="37637">
                  <c:v>-8.8281200000000004E-2</c:v>
                </c:pt>
                <c:pt idx="37638">
                  <c:v>-5.3906299999999997E-2</c:v>
                </c:pt>
                <c:pt idx="37639">
                  <c:v>-4.1406199999999997E-2</c:v>
                </c:pt>
                <c:pt idx="37640">
                  <c:v>-4.1406199999999997E-2</c:v>
                </c:pt>
                <c:pt idx="37641">
                  <c:v>-0.05</c:v>
                </c:pt>
                <c:pt idx="37642">
                  <c:v>1.7187500000000001E-2</c:v>
                </c:pt>
                <c:pt idx="37643">
                  <c:v>-2.3437499999999999E-3</c:v>
                </c:pt>
                <c:pt idx="37644">
                  <c:v>-2.34375E-2</c:v>
                </c:pt>
                <c:pt idx="37645">
                  <c:v>-6.0937499999999999E-2</c:v>
                </c:pt>
                <c:pt idx="37646">
                  <c:v>-5.7812500000000003E-2</c:v>
                </c:pt>
                <c:pt idx="37647">
                  <c:v>-7.4218800000000001E-2</c:v>
                </c:pt>
                <c:pt idx="37648">
                  <c:v>4.6093700000000001E-2</c:v>
                </c:pt>
                <c:pt idx="37649">
                  <c:v>-8.4375000000000006E-2</c:v>
                </c:pt>
                <c:pt idx="37650">
                  <c:v>-0.14921899999999999</c:v>
                </c:pt>
                <c:pt idx="37651">
                  <c:v>-5.46875E-2</c:v>
                </c:pt>
                <c:pt idx="37652">
                  <c:v>-2.0312500000000001E-2</c:v>
                </c:pt>
                <c:pt idx="37653">
                  <c:v>2.4218699999999999E-2</c:v>
                </c:pt>
                <c:pt idx="37654">
                  <c:v>-3.2031299999999999E-2</c:v>
                </c:pt>
                <c:pt idx="37655">
                  <c:v>-3.8281299999999997E-2</c:v>
                </c:pt>
                <c:pt idx="37656">
                  <c:v>-3.5937499999999997E-2</c:v>
                </c:pt>
                <c:pt idx="37657">
                  <c:v>-0.13671900000000001</c:v>
                </c:pt>
                <c:pt idx="37658">
                  <c:v>-8.6718799999999999E-2</c:v>
                </c:pt>
                <c:pt idx="37659">
                  <c:v>1.7968700000000001E-2</c:v>
                </c:pt>
                <c:pt idx="37660">
                  <c:v>-2.34375E-2</c:v>
                </c:pt>
                <c:pt idx="37661">
                  <c:v>-5.7812500000000003E-2</c:v>
                </c:pt>
                <c:pt idx="37662">
                  <c:v>-0.124219</c:v>
                </c:pt>
                <c:pt idx="37663">
                  <c:v>-0.1</c:v>
                </c:pt>
                <c:pt idx="37664">
                  <c:v>1.17188E-2</c:v>
                </c:pt>
                <c:pt idx="37665">
                  <c:v>0.157031</c:v>
                </c:pt>
                <c:pt idx="37666">
                  <c:v>-7.8125E-2</c:v>
                </c:pt>
                <c:pt idx="37667">
                  <c:v>-0.129688</c:v>
                </c:pt>
                <c:pt idx="37668">
                  <c:v>-0.14843799999999999</c:v>
                </c:pt>
                <c:pt idx="37669">
                  <c:v>-0.146094</c:v>
                </c:pt>
                <c:pt idx="37670">
                  <c:v>-0.111719</c:v>
                </c:pt>
                <c:pt idx="37671">
                  <c:v>-9.7656199999999999E-2</c:v>
                </c:pt>
                <c:pt idx="37672">
                  <c:v>-8.6718799999999999E-2</c:v>
                </c:pt>
                <c:pt idx="37673">
                  <c:v>-7.7343800000000004E-2</c:v>
                </c:pt>
                <c:pt idx="37674">
                  <c:v>-8.0468700000000004E-2</c:v>
                </c:pt>
                <c:pt idx="37675">
                  <c:v>-8.4375000000000006E-2</c:v>
                </c:pt>
                <c:pt idx="37676">
                  <c:v>-6.8750000000000006E-2</c:v>
                </c:pt>
                <c:pt idx="37677">
                  <c:v>-6.7968799999999996E-2</c:v>
                </c:pt>
                <c:pt idx="37678">
                  <c:v>-7.9687499999999994E-2</c:v>
                </c:pt>
                <c:pt idx="37679">
                  <c:v>-8.3593799999999996E-2</c:v>
                </c:pt>
                <c:pt idx="37680">
                  <c:v>-8.8281200000000004E-2</c:v>
                </c:pt>
                <c:pt idx="37681">
                  <c:v>-7.03125E-2</c:v>
                </c:pt>
                <c:pt idx="37682">
                  <c:v>-5.0781199999999999E-2</c:v>
                </c:pt>
                <c:pt idx="37683">
                  <c:v>-2.8125000000000001E-2</c:v>
                </c:pt>
                <c:pt idx="37684">
                  <c:v>-0.103906</c:v>
                </c:pt>
                <c:pt idx="37685">
                  <c:v>-0.117188</c:v>
                </c:pt>
                <c:pt idx="37686">
                  <c:v>-0.108594</c:v>
                </c:pt>
                <c:pt idx="37687">
                  <c:v>-0.13671900000000001</c:v>
                </c:pt>
                <c:pt idx="37688">
                  <c:v>-0.122656</c:v>
                </c:pt>
                <c:pt idx="37689">
                  <c:v>-8.8281200000000004E-2</c:v>
                </c:pt>
                <c:pt idx="37690">
                  <c:v>-6.1718799999999997E-2</c:v>
                </c:pt>
                <c:pt idx="37691">
                  <c:v>-5.1562499999999997E-2</c:v>
                </c:pt>
                <c:pt idx="37692">
                  <c:v>-8.3593799999999996E-2</c:v>
                </c:pt>
                <c:pt idx="37693">
                  <c:v>-8.3593799999999996E-2</c:v>
                </c:pt>
                <c:pt idx="37694">
                  <c:v>-4.9218699999999997E-2</c:v>
                </c:pt>
                <c:pt idx="37695">
                  <c:v>-9.1406299999999996E-2</c:v>
                </c:pt>
                <c:pt idx="37696">
                  <c:v>-0.120313</c:v>
                </c:pt>
                <c:pt idx="37697">
                  <c:v>-9.375E-2</c:v>
                </c:pt>
                <c:pt idx="37698">
                  <c:v>-5.9374999999999997E-2</c:v>
                </c:pt>
                <c:pt idx="37699">
                  <c:v>-5.7812500000000003E-2</c:v>
                </c:pt>
                <c:pt idx="37700">
                  <c:v>-8.9843800000000001E-2</c:v>
                </c:pt>
                <c:pt idx="37701">
                  <c:v>-6.25E-2</c:v>
                </c:pt>
                <c:pt idx="37702">
                  <c:v>-5.9374999999999997E-2</c:v>
                </c:pt>
                <c:pt idx="37703">
                  <c:v>-0.10781200000000001</c:v>
                </c:pt>
                <c:pt idx="37704">
                  <c:v>-0.10625</c:v>
                </c:pt>
                <c:pt idx="37705">
                  <c:v>-5.7031199999999997E-2</c:v>
                </c:pt>
                <c:pt idx="37706">
                  <c:v>-5.8593800000000001E-2</c:v>
                </c:pt>
                <c:pt idx="37707">
                  <c:v>-6.25E-2</c:v>
                </c:pt>
                <c:pt idx="37708">
                  <c:v>-8.7499999999999994E-2</c:v>
                </c:pt>
                <c:pt idx="37709">
                  <c:v>-6.6406199999999999E-2</c:v>
                </c:pt>
                <c:pt idx="37710">
                  <c:v>-3.0468800000000001E-2</c:v>
                </c:pt>
                <c:pt idx="37711">
                  <c:v>-6.4843700000000004E-2</c:v>
                </c:pt>
                <c:pt idx="37712">
                  <c:v>-7.8125E-2</c:v>
                </c:pt>
                <c:pt idx="37713">
                  <c:v>-5.3906299999999997E-2</c:v>
                </c:pt>
                <c:pt idx="37714">
                  <c:v>-5.2343800000000003E-2</c:v>
                </c:pt>
                <c:pt idx="37715">
                  <c:v>-8.2812499999999997E-2</c:v>
                </c:pt>
                <c:pt idx="37716">
                  <c:v>-0.104688</c:v>
                </c:pt>
                <c:pt idx="37717">
                  <c:v>-6.7968799999999996E-2</c:v>
                </c:pt>
                <c:pt idx="37718">
                  <c:v>-4.6874999999999998E-3</c:v>
                </c:pt>
                <c:pt idx="37719">
                  <c:v>-6.8750000000000006E-2</c:v>
                </c:pt>
                <c:pt idx="37720">
                  <c:v>-0.125781</c:v>
                </c:pt>
                <c:pt idx="37721">
                  <c:v>-5.7812500000000003E-2</c:v>
                </c:pt>
                <c:pt idx="37722">
                  <c:v>4.6874999999999998E-3</c:v>
                </c:pt>
                <c:pt idx="37723">
                  <c:v>-2.4218799999999999E-2</c:v>
                </c:pt>
                <c:pt idx="37724">
                  <c:v>-0.100781</c:v>
                </c:pt>
                <c:pt idx="37725">
                  <c:v>-0.14687500000000001</c:v>
                </c:pt>
                <c:pt idx="37726">
                  <c:v>-2.1874999999999999E-2</c:v>
                </c:pt>
                <c:pt idx="37727">
                  <c:v>-9.2968800000000004E-2</c:v>
                </c:pt>
                <c:pt idx="37728">
                  <c:v>-0.107031</c:v>
                </c:pt>
                <c:pt idx="37729">
                  <c:v>-9.7656199999999999E-2</c:v>
                </c:pt>
                <c:pt idx="37730">
                  <c:v>1.48437E-2</c:v>
                </c:pt>
                <c:pt idx="37731">
                  <c:v>-4.7656299999999999E-2</c:v>
                </c:pt>
                <c:pt idx="37732">
                  <c:v>-3.90625E-2</c:v>
                </c:pt>
                <c:pt idx="37733">
                  <c:v>-6.1718799999999997E-2</c:v>
                </c:pt>
                <c:pt idx="37734">
                  <c:v>-6.8750000000000006E-2</c:v>
                </c:pt>
                <c:pt idx="37735">
                  <c:v>-0.130469</c:v>
                </c:pt>
                <c:pt idx="37736">
                  <c:v>-7.4999999999999997E-2</c:v>
                </c:pt>
                <c:pt idx="37737">
                  <c:v>-1.5625000000000001E-3</c:v>
                </c:pt>
                <c:pt idx="37738">
                  <c:v>-1.5625000000000001E-3</c:v>
                </c:pt>
                <c:pt idx="37739">
                  <c:v>-0.14687500000000001</c:v>
                </c:pt>
                <c:pt idx="37740">
                  <c:v>-0.14296900000000001</c:v>
                </c:pt>
                <c:pt idx="37741">
                  <c:v>-5.9374999999999997E-2</c:v>
                </c:pt>
                <c:pt idx="37742">
                  <c:v>3.6718800000000003E-2</c:v>
                </c:pt>
                <c:pt idx="37743">
                  <c:v>8.5937500000000007E-3</c:v>
                </c:pt>
                <c:pt idx="37744">
                  <c:v>-0.20078099999999999</c:v>
                </c:pt>
                <c:pt idx="37745">
                  <c:v>-0.161719</c:v>
                </c:pt>
                <c:pt idx="37746">
                  <c:v>-9.4531299999999999E-2</c:v>
                </c:pt>
                <c:pt idx="37747">
                  <c:v>-8.6718799999999999E-2</c:v>
                </c:pt>
                <c:pt idx="37748">
                  <c:v>-8.2812499999999997E-2</c:v>
                </c:pt>
                <c:pt idx="37749">
                  <c:v>-8.59375E-2</c:v>
                </c:pt>
                <c:pt idx="37750">
                  <c:v>-8.8281200000000004E-2</c:v>
                </c:pt>
                <c:pt idx="37751">
                  <c:v>-8.0468700000000004E-2</c:v>
                </c:pt>
                <c:pt idx="37752">
                  <c:v>-7.3437500000000003E-2</c:v>
                </c:pt>
                <c:pt idx="37753">
                  <c:v>-7.1093799999999999E-2</c:v>
                </c:pt>
                <c:pt idx="37754">
                  <c:v>-7.1093799999999999E-2</c:v>
                </c:pt>
                <c:pt idx="37755">
                  <c:v>-6.1718799999999997E-2</c:v>
                </c:pt>
                <c:pt idx="37756">
                  <c:v>-7.5781299999999996E-2</c:v>
                </c:pt>
                <c:pt idx="37757">
                  <c:v>-0.114063</c:v>
                </c:pt>
                <c:pt idx="37758">
                  <c:v>-0.114844</c:v>
                </c:pt>
                <c:pt idx="37759">
                  <c:v>-3.4375000000000003E-2</c:v>
                </c:pt>
                <c:pt idx="37760">
                  <c:v>-4.4531300000000003E-2</c:v>
                </c:pt>
                <c:pt idx="37761">
                  <c:v>-9.8437499999999997E-2</c:v>
                </c:pt>
                <c:pt idx="37762">
                  <c:v>-0.125781</c:v>
                </c:pt>
                <c:pt idx="37763">
                  <c:v>-7.4999999999999997E-2</c:v>
                </c:pt>
                <c:pt idx="37764">
                  <c:v>-5.5468799999999999E-2</c:v>
                </c:pt>
                <c:pt idx="37765">
                  <c:v>-4.9218699999999997E-2</c:v>
                </c:pt>
                <c:pt idx="37766">
                  <c:v>-6.4843700000000004E-2</c:v>
                </c:pt>
                <c:pt idx="37767">
                  <c:v>-7.4218800000000001E-2</c:v>
                </c:pt>
                <c:pt idx="37768">
                  <c:v>-5.46875E-2</c:v>
                </c:pt>
                <c:pt idx="37769">
                  <c:v>-4.9218699999999997E-2</c:v>
                </c:pt>
                <c:pt idx="37770">
                  <c:v>-8.59375E-2</c:v>
                </c:pt>
                <c:pt idx="37771">
                  <c:v>-7.9687499999999994E-2</c:v>
                </c:pt>
                <c:pt idx="37772">
                  <c:v>-8.3593799999999996E-2</c:v>
                </c:pt>
                <c:pt idx="37773">
                  <c:v>3.3593699999999997E-2</c:v>
                </c:pt>
                <c:pt idx="37774">
                  <c:v>-6.1718799999999997E-2</c:v>
                </c:pt>
                <c:pt idx="37775">
                  <c:v>-9.7656199999999999E-2</c:v>
                </c:pt>
                <c:pt idx="37776">
                  <c:v>-6.9531300000000004E-2</c:v>
                </c:pt>
                <c:pt idx="37777">
                  <c:v>-6.6406199999999999E-2</c:v>
                </c:pt>
                <c:pt idx="37778">
                  <c:v>-8.6718799999999999E-2</c:v>
                </c:pt>
                <c:pt idx="37779">
                  <c:v>-9.5312499999999994E-2</c:v>
                </c:pt>
                <c:pt idx="37780">
                  <c:v>-7.1093799999999999E-2</c:v>
                </c:pt>
                <c:pt idx="37781">
                  <c:v>6.7968799999999996E-2</c:v>
                </c:pt>
                <c:pt idx="37782">
                  <c:v>-4.2968800000000001E-2</c:v>
                </c:pt>
                <c:pt idx="37783">
                  <c:v>-0.14296900000000001</c:v>
                </c:pt>
                <c:pt idx="37784">
                  <c:v>-0.107031</c:v>
                </c:pt>
                <c:pt idx="37785">
                  <c:v>-9.2968800000000004E-2</c:v>
                </c:pt>
                <c:pt idx="37786">
                  <c:v>-8.6718799999999999E-2</c:v>
                </c:pt>
                <c:pt idx="37787">
                  <c:v>-8.5156300000000004E-2</c:v>
                </c:pt>
                <c:pt idx="37788">
                  <c:v>-6.9531300000000004E-2</c:v>
                </c:pt>
                <c:pt idx="37789">
                  <c:v>7.7343700000000001E-2</c:v>
                </c:pt>
                <c:pt idx="37790">
                  <c:v>7.8125000000000004E-4</c:v>
                </c:pt>
                <c:pt idx="37791">
                  <c:v>-0.15859400000000001</c:v>
                </c:pt>
                <c:pt idx="37792">
                  <c:v>-7.4999999999999997E-2</c:v>
                </c:pt>
                <c:pt idx="37793">
                  <c:v>-8.5156300000000004E-2</c:v>
                </c:pt>
                <c:pt idx="37794">
                  <c:v>-9.5312499999999994E-2</c:v>
                </c:pt>
                <c:pt idx="37795">
                  <c:v>-7.2656200000000004E-2</c:v>
                </c:pt>
                <c:pt idx="37796">
                  <c:v>-4.9218699999999997E-2</c:v>
                </c:pt>
                <c:pt idx="37797">
                  <c:v>6.4843700000000004E-2</c:v>
                </c:pt>
                <c:pt idx="37798">
                  <c:v>-7.0312500000000002E-3</c:v>
                </c:pt>
                <c:pt idx="37799">
                  <c:v>-0.119531</c:v>
                </c:pt>
                <c:pt idx="37800">
                  <c:v>-8.9062500000000003E-2</c:v>
                </c:pt>
                <c:pt idx="37801">
                  <c:v>-0.108594</c:v>
                </c:pt>
                <c:pt idx="37802">
                  <c:v>-6.8750000000000006E-2</c:v>
                </c:pt>
                <c:pt idx="37803">
                  <c:v>-4.9218699999999997E-2</c:v>
                </c:pt>
                <c:pt idx="37804">
                  <c:v>-7.5781299999999996E-2</c:v>
                </c:pt>
                <c:pt idx="37805">
                  <c:v>3.1250000000000002E-3</c:v>
                </c:pt>
                <c:pt idx="37806">
                  <c:v>-1.0156200000000001E-2</c:v>
                </c:pt>
                <c:pt idx="37807">
                  <c:v>-5.6250000000000001E-2</c:v>
                </c:pt>
                <c:pt idx="37808">
                  <c:v>1.9531199999999999E-2</c:v>
                </c:pt>
                <c:pt idx="37809">
                  <c:v>-5.2343800000000003E-2</c:v>
                </c:pt>
                <c:pt idx="37810">
                  <c:v>-0.103906</c:v>
                </c:pt>
                <c:pt idx="37811">
                  <c:v>-3.6718800000000003E-2</c:v>
                </c:pt>
                <c:pt idx="37812">
                  <c:v>4.6874999999999998E-3</c:v>
                </c:pt>
                <c:pt idx="37813">
                  <c:v>-9.7656199999999999E-2</c:v>
                </c:pt>
                <c:pt idx="37814">
                  <c:v>-0.146094</c:v>
                </c:pt>
                <c:pt idx="37815">
                  <c:v>-0.100781</c:v>
                </c:pt>
                <c:pt idx="37816">
                  <c:v>6.5625000000000003E-2</c:v>
                </c:pt>
                <c:pt idx="37817">
                  <c:v>-3.5156199999999999E-2</c:v>
                </c:pt>
                <c:pt idx="37818">
                  <c:v>-2.5781200000000001E-2</c:v>
                </c:pt>
                <c:pt idx="37819">
                  <c:v>3.8281200000000001E-2</c:v>
                </c:pt>
                <c:pt idx="37820">
                  <c:v>-4.0625000000000001E-2</c:v>
                </c:pt>
                <c:pt idx="37821">
                  <c:v>-9.375E-2</c:v>
                </c:pt>
                <c:pt idx="37822">
                  <c:v>-0.15937499999999999</c:v>
                </c:pt>
                <c:pt idx="37823">
                  <c:v>-7.2656200000000004E-2</c:v>
                </c:pt>
                <c:pt idx="37824">
                  <c:v>-5.0781199999999999E-2</c:v>
                </c:pt>
                <c:pt idx="37825">
                  <c:v>2.1874999999999999E-2</c:v>
                </c:pt>
                <c:pt idx="37826">
                  <c:v>-7.03125E-2</c:v>
                </c:pt>
                <c:pt idx="37827">
                  <c:v>-0.05</c:v>
                </c:pt>
                <c:pt idx="37828">
                  <c:v>-0.11093799999999999</c:v>
                </c:pt>
                <c:pt idx="37829">
                  <c:v>-5.2343800000000003E-2</c:v>
                </c:pt>
                <c:pt idx="37830">
                  <c:v>6.4062499999999994E-2</c:v>
                </c:pt>
                <c:pt idx="37831">
                  <c:v>-9.2187500000000006E-2</c:v>
                </c:pt>
                <c:pt idx="37832">
                  <c:v>-0.18437500000000001</c:v>
                </c:pt>
                <c:pt idx="37833">
                  <c:v>-0.14687500000000001</c:v>
                </c:pt>
                <c:pt idx="37834">
                  <c:v>-7.3437500000000003E-2</c:v>
                </c:pt>
                <c:pt idx="37835">
                  <c:v>-5.0781199999999999E-2</c:v>
                </c:pt>
                <c:pt idx="37836">
                  <c:v>-7.8906299999999999E-2</c:v>
                </c:pt>
                <c:pt idx="37837">
                  <c:v>-8.2031199999999999E-2</c:v>
                </c:pt>
                <c:pt idx="37838">
                  <c:v>-7.8906299999999999E-2</c:v>
                </c:pt>
                <c:pt idx="37839">
                  <c:v>-7.4218800000000001E-2</c:v>
                </c:pt>
                <c:pt idx="37840">
                  <c:v>-3.125E-2</c:v>
                </c:pt>
                <c:pt idx="37841">
                  <c:v>-9.8437499999999997E-2</c:v>
                </c:pt>
                <c:pt idx="37842">
                  <c:v>-0.111719</c:v>
                </c:pt>
                <c:pt idx="37843">
                  <c:v>-0.10312499999999999</c:v>
                </c:pt>
                <c:pt idx="37844">
                  <c:v>-7.8125E-2</c:v>
                </c:pt>
                <c:pt idx="37845">
                  <c:v>-8.7499999999999994E-2</c:v>
                </c:pt>
                <c:pt idx="37846">
                  <c:v>-6.25E-2</c:v>
                </c:pt>
                <c:pt idx="37847">
                  <c:v>-7.3437500000000003E-2</c:v>
                </c:pt>
                <c:pt idx="37848">
                  <c:v>-7.6562500000000006E-2</c:v>
                </c:pt>
                <c:pt idx="37849">
                  <c:v>-0.109375</c:v>
                </c:pt>
                <c:pt idx="37850">
                  <c:v>-8.0468700000000004E-2</c:v>
                </c:pt>
                <c:pt idx="37851">
                  <c:v>-9.2187500000000006E-2</c:v>
                </c:pt>
                <c:pt idx="37852">
                  <c:v>-0.10546899999999999</c:v>
                </c:pt>
                <c:pt idx="37853">
                  <c:v>-9.2187500000000006E-2</c:v>
                </c:pt>
                <c:pt idx="37854">
                  <c:v>-7.8125E-3</c:v>
                </c:pt>
                <c:pt idx="37855">
                  <c:v>-9.6093700000000004E-2</c:v>
                </c:pt>
                <c:pt idx="37856">
                  <c:v>-0.12812499999999999</c:v>
                </c:pt>
                <c:pt idx="37857">
                  <c:v>-9.4531299999999999E-2</c:v>
                </c:pt>
                <c:pt idx="37858">
                  <c:v>-6.25E-2</c:v>
                </c:pt>
                <c:pt idx="37859">
                  <c:v>-8.9062500000000003E-2</c:v>
                </c:pt>
                <c:pt idx="37860">
                  <c:v>-8.3593799999999996E-2</c:v>
                </c:pt>
                <c:pt idx="37861">
                  <c:v>-5.8593800000000001E-2</c:v>
                </c:pt>
                <c:pt idx="37862">
                  <c:v>-6.0937499999999999E-2</c:v>
                </c:pt>
                <c:pt idx="37863">
                  <c:v>-0.114063</c:v>
                </c:pt>
                <c:pt idx="37864">
                  <c:v>-0.10781200000000001</c:v>
                </c:pt>
                <c:pt idx="37865">
                  <c:v>-8.9843800000000001E-2</c:v>
                </c:pt>
                <c:pt idx="37866">
                  <c:v>-7.5781299999999996E-2</c:v>
                </c:pt>
                <c:pt idx="37867">
                  <c:v>-7.5781299999999996E-2</c:v>
                </c:pt>
                <c:pt idx="37868">
                  <c:v>-4.8437500000000001E-2</c:v>
                </c:pt>
                <c:pt idx="37869">
                  <c:v>-0.05</c:v>
                </c:pt>
                <c:pt idx="37870">
                  <c:v>-5.9374999999999997E-2</c:v>
                </c:pt>
                <c:pt idx="37871">
                  <c:v>-6.4843700000000004E-2</c:v>
                </c:pt>
                <c:pt idx="37872">
                  <c:v>-7.9687499999999994E-2</c:v>
                </c:pt>
                <c:pt idx="37873">
                  <c:v>-5.3124999999999999E-2</c:v>
                </c:pt>
                <c:pt idx="37874">
                  <c:v>-5.5468799999999999E-2</c:v>
                </c:pt>
                <c:pt idx="37875">
                  <c:v>-2.7343800000000001E-2</c:v>
                </c:pt>
                <c:pt idx="37876">
                  <c:v>-2.6562499999999999E-2</c:v>
                </c:pt>
                <c:pt idx="37877">
                  <c:v>-7.3437500000000003E-2</c:v>
                </c:pt>
                <c:pt idx="37878">
                  <c:v>-0.103906</c:v>
                </c:pt>
                <c:pt idx="37879">
                  <c:v>-9.1406299999999996E-2</c:v>
                </c:pt>
                <c:pt idx="37880">
                  <c:v>-5.8593800000000001E-2</c:v>
                </c:pt>
                <c:pt idx="37881">
                  <c:v>-5.1562499999999997E-2</c:v>
                </c:pt>
                <c:pt idx="37882">
                  <c:v>-3.2812500000000001E-2</c:v>
                </c:pt>
                <c:pt idx="37883">
                  <c:v>3.1250000000000002E-3</c:v>
                </c:pt>
                <c:pt idx="37884">
                  <c:v>-3.5156199999999999E-2</c:v>
                </c:pt>
                <c:pt idx="37885">
                  <c:v>-8.4375000000000006E-2</c:v>
                </c:pt>
                <c:pt idx="37886">
                  <c:v>-8.59375E-2</c:v>
                </c:pt>
                <c:pt idx="37887">
                  <c:v>-5.3906299999999997E-2</c:v>
                </c:pt>
                <c:pt idx="37888">
                  <c:v>-6.7968799999999996E-2</c:v>
                </c:pt>
                <c:pt idx="37889">
                  <c:v>-6.7968799999999996E-2</c:v>
                </c:pt>
                <c:pt idx="37890">
                  <c:v>-3.5156199999999999E-2</c:v>
                </c:pt>
                <c:pt idx="37891">
                  <c:v>-2.3437499999999999E-3</c:v>
                </c:pt>
                <c:pt idx="37892">
                  <c:v>-0.114844</c:v>
                </c:pt>
                <c:pt idx="37893">
                  <c:v>-0.102344</c:v>
                </c:pt>
                <c:pt idx="37894">
                  <c:v>-8.9062500000000003E-2</c:v>
                </c:pt>
                <c:pt idx="37895">
                  <c:v>-9.1406299999999996E-2</c:v>
                </c:pt>
                <c:pt idx="37896">
                  <c:v>-9.2187500000000006E-2</c:v>
                </c:pt>
                <c:pt idx="37897">
                  <c:v>-4.2187500000000003E-2</c:v>
                </c:pt>
                <c:pt idx="37898">
                  <c:v>-4.6093799999999997E-2</c:v>
                </c:pt>
                <c:pt idx="37899">
                  <c:v>-4.6874999999999998E-3</c:v>
                </c:pt>
                <c:pt idx="37900">
                  <c:v>-0.109375</c:v>
                </c:pt>
                <c:pt idx="37901">
                  <c:v>-7.7343800000000004E-2</c:v>
                </c:pt>
                <c:pt idx="37902">
                  <c:v>-2.5781200000000001E-2</c:v>
                </c:pt>
                <c:pt idx="37903">
                  <c:v>-9.7656199999999999E-2</c:v>
                </c:pt>
                <c:pt idx="37904">
                  <c:v>-8.0468700000000004E-2</c:v>
                </c:pt>
                <c:pt idx="37905">
                  <c:v>-4.1406199999999997E-2</c:v>
                </c:pt>
                <c:pt idx="37906">
                  <c:v>-7.03125E-2</c:v>
                </c:pt>
                <c:pt idx="37907">
                  <c:v>-4.0625000000000001E-2</c:v>
                </c:pt>
                <c:pt idx="37908">
                  <c:v>-9.0624999999999997E-2</c:v>
                </c:pt>
                <c:pt idx="37909">
                  <c:v>-5.7812500000000003E-2</c:v>
                </c:pt>
                <c:pt idx="37910">
                  <c:v>-5.6250000000000001E-2</c:v>
                </c:pt>
                <c:pt idx="37911">
                  <c:v>-0.10312499999999999</c:v>
                </c:pt>
                <c:pt idx="37912">
                  <c:v>-9.7656199999999999E-2</c:v>
                </c:pt>
                <c:pt idx="37913">
                  <c:v>-3.4375000000000003E-2</c:v>
                </c:pt>
                <c:pt idx="37914">
                  <c:v>-6.0937499999999999E-2</c:v>
                </c:pt>
                <c:pt idx="37915">
                  <c:v>-7.6562500000000006E-2</c:v>
                </c:pt>
                <c:pt idx="37916">
                  <c:v>-9.2968800000000004E-2</c:v>
                </c:pt>
                <c:pt idx="37917">
                  <c:v>-5.2343800000000003E-2</c:v>
                </c:pt>
                <c:pt idx="37918">
                  <c:v>-6.25E-2</c:v>
                </c:pt>
                <c:pt idx="37919">
                  <c:v>-0.111719</c:v>
                </c:pt>
                <c:pt idx="37920">
                  <c:v>-0.10312499999999999</c:v>
                </c:pt>
                <c:pt idx="37921">
                  <c:v>-7.03125E-2</c:v>
                </c:pt>
                <c:pt idx="37922">
                  <c:v>-6.0937499999999999E-2</c:v>
                </c:pt>
                <c:pt idx="37923">
                  <c:v>-9.6093700000000004E-2</c:v>
                </c:pt>
                <c:pt idx="37924">
                  <c:v>-0.102344</c:v>
                </c:pt>
                <c:pt idx="37925">
                  <c:v>-6.25E-2</c:v>
                </c:pt>
                <c:pt idx="37926">
                  <c:v>-6.3281299999999999E-2</c:v>
                </c:pt>
                <c:pt idx="37927">
                  <c:v>-8.3593799999999996E-2</c:v>
                </c:pt>
                <c:pt idx="37928">
                  <c:v>-0.05</c:v>
                </c:pt>
                <c:pt idx="37929">
                  <c:v>-5.3906299999999997E-2</c:v>
                </c:pt>
                <c:pt idx="37930">
                  <c:v>-4.0625000000000001E-2</c:v>
                </c:pt>
                <c:pt idx="37931">
                  <c:v>-6.8750000000000006E-2</c:v>
                </c:pt>
                <c:pt idx="37932">
                  <c:v>-9.375E-2</c:v>
                </c:pt>
                <c:pt idx="37933">
                  <c:v>-8.5156300000000004E-2</c:v>
                </c:pt>
                <c:pt idx="37934">
                  <c:v>-5.3906299999999997E-2</c:v>
                </c:pt>
                <c:pt idx="37935">
                  <c:v>-6.8750000000000006E-2</c:v>
                </c:pt>
                <c:pt idx="37936">
                  <c:v>-6.3281299999999999E-2</c:v>
                </c:pt>
                <c:pt idx="37937">
                  <c:v>-7.6562500000000006E-2</c:v>
                </c:pt>
                <c:pt idx="37938">
                  <c:v>-2.34375E-2</c:v>
                </c:pt>
                <c:pt idx="37939">
                  <c:v>-7.1093799999999999E-2</c:v>
                </c:pt>
                <c:pt idx="37940">
                  <c:v>-7.7343800000000004E-2</c:v>
                </c:pt>
                <c:pt idx="37941">
                  <c:v>-6.0937499999999999E-2</c:v>
                </c:pt>
                <c:pt idx="37942">
                  <c:v>-3.5156199999999999E-2</c:v>
                </c:pt>
                <c:pt idx="37943">
                  <c:v>-7.1874999999999994E-2</c:v>
                </c:pt>
                <c:pt idx="37944">
                  <c:v>-5.7031199999999997E-2</c:v>
                </c:pt>
                <c:pt idx="37945">
                  <c:v>-7.1093799999999999E-2</c:v>
                </c:pt>
                <c:pt idx="37946">
                  <c:v>-1.5625E-2</c:v>
                </c:pt>
                <c:pt idx="37947">
                  <c:v>-8.8281200000000004E-2</c:v>
                </c:pt>
                <c:pt idx="37948">
                  <c:v>-0.13437499999999999</c:v>
                </c:pt>
                <c:pt idx="37949">
                  <c:v>-7.2656200000000004E-2</c:v>
                </c:pt>
                <c:pt idx="37950">
                  <c:v>-1.6406299999999999E-2</c:v>
                </c:pt>
                <c:pt idx="37951">
                  <c:v>-0.102344</c:v>
                </c:pt>
                <c:pt idx="37952">
                  <c:v>-8.0468700000000004E-2</c:v>
                </c:pt>
                <c:pt idx="37953">
                  <c:v>-8.8281200000000004E-2</c:v>
                </c:pt>
                <c:pt idx="37954">
                  <c:v>-2.1874999999999999E-2</c:v>
                </c:pt>
                <c:pt idx="37955">
                  <c:v>-8.5156300000000004E-2</c:v>
                </c:pt>
                <c:pt idx="37956">
                  <c:v>-0.12343700000000001</c:v>
                </c:pt>
                <c:pt idx="37957">
                  <c:v>-8.8281200000000004E-2</c:v>
                </c:pt>
                <c:pt idx="37958">
                  <c:v>-1.8749999999999999E-2</c:v>
                </c:pt>
                <c:pt idx="37959">
                  <c:v>-0.109375</c:v>
                </c:pt>
                <c:pt idx="37960">
                  <c:v>-8.2031199999999999E-2</c:v>
                </c:pt>
                <c:pt idx="37961">
                  <c:v>-7.03125E-2</c:v>
                </c:pt>
                <c:pt idx="37962">
                  <c:v>2.9687499999999999E-2</c:v>
                </c:pt>
                <c:pt idx="37963">
                  <c:v>-9.3749999999999997E-3</c:v>
                </c:pt>
                <c:pt idx="37964">
                  <c:v>-0.171875</c:v>
                </c:pt>
                <c:pt idx="37965">
                  <c:v>-0.12656300000000001</c:v>
                </c:pt>
                <c:pt idx="37966">
                  <c:v>-8.4375000000000006E-2</c:v>
                </c:pt>
                <c:pt idx="37967">
                  <c:v>-7.8125E-2</c:v>
                </c:pt>
                <c:pt idx="37968">
                  <c:v>-9.1406299999999996E-2</c:v>
                </c:pt>
                <c:pt idx="37969">
                  <c:v>-7.2656200000000004E-2</c:v>
                </c:pt>
                <c:pt idx="37970">
                  <c:v>4.8437500000000001E-2</c:v>
                </c:pt>
                <c:pt idx="37971">
                  <c:v>7.8125E-3</c:v>
                </c:pt>
                <c:pt idx="37972">
                  <c:v>-5.9374999999999997E-2</c:v>
                </c:pt>
                <c:pt idx="37973">
                  <c:v>-9.2187500000000006E-2</c:v>
                </c:pt>
                <c:pt idx="37974">
                  <c:v>-0.11562500000000001</c:v>
                </c:pt>
                <c:pt idx="37975">
                  <c:v>-0.10312499999999999</c:v>
                </c:pt>
                <c:pt idx="37976">
                  <c:v>-3.90625E-3</c:v>
                </c:pt>
                <c:pt idx="37977">
                  <c:v>-3.9843799999999999E-2</c:v>
                </c:pt>
                <c:pt idx="37978">
                  <c:v>-0.111719</c:v>
                </c:pt>
                <c:pt idx="37979">
                  <c:v>-9.375E-2</c:v>
                </c:pt>
                <c:pt idx="37980">
                  <c:v>-6.25E-2</c:v>
                </c:pt>
                <c:pt idx="37981">
                  <c:v>6.7187499999999997E-2</c:v>
                </c:pt>
                <c:pt idx="37982">
                  <c:v>-4.2968800000000001E-2</c:v>
                </c:pt>
                <c:pt idx="37983">
                  <c:v>-5.7031199999999997E-2</c:v>
                </c:pt>
                <c:pt idx="37984">
                  <c:v>-2.4218799999999999E-2</c:v>
                </c:pt>
                <c:pt idx="37985">
                  <c:v>-3.8281299999999997E-2</c:v>
                </c:pt>
                <c:pt idx="37986">
                  <c:v>-0.114063</c:v>
                </c:pt>
                <c:pt idx="37987">
                  <c:v>-0.21875</c:v>
                </c:pt>
                <c:pt idx="37988">
                  <c:v>-8.5156300000000004E-2</c:v>
                </c:pt>
                <c:pt idx="37989">
                  <c:v>-8.59375E-2</c:v>
                </c:pt>
                <c:pt idx="37990">
                  <c:v>-0.1125</c:v>
                </c:pt>
                <c:pt idx="37991">
                  <c:v>-9.0624999999999997E-2</c:v>
                </c:pt>
                <c:pt idx="37992">
                  <c:v>-6.0937499999999999E-2</c:v>
                </c:pt>
                <c:pt idx="37993">
                  <c:v>-7.6562500000000006E-2</c:v>
                </c:pt>
                <c:pt idx="37994">
                  <c:v>-8.6718799999999999E-2</c:v>
                </c:pt>
                <c:pt idx="37995">
                  <c:v>-9.6093700000000004E-2</c:v>
                </c:pt>
                <c:pt idx="37996">
                  <c:v>-8.2812499999999997E-2</c:v>
                </c:pt>
                <c:pt idx="37997">
                  <c:v>-2.5781200000000001E-2</c:v>
                </c:pt>
                <c:pt idx="37998">
                  <c:v>-8.4375000000000006E-2</c:v>
                </c:pt>
                <c:pt idx="37999">
                  <c:v>-0.122656</c:v>
                </c:pt>
                <c:pt idx="38000">
                  <c:v>-0.109375</c:v>
                </c:pt>
                <c:pt idx="38001">
                  <c:v>-7.8125E-2</c:v>
                </c:pt>
                <c:pt idx="38002">
                  <c:v>-3.5156199999999999E-2</c:v>
                </c:pt>
                <c:pt idx="38003">
                  <c:v>-3.4375000000000003E-2</c:v>
                </c:pt>
                <c:pt idx="38004">
                  <c:v>-0.129688</c:v>
                </c:pt>
                <c:pt idx="38005">
                  <c:v>-8.3593799999999996E-2</c:v>
                </c:pt>
                <c:pt idx="38006">
                  <c:v>-9.375E-2</c:v>
                </c:pt>
                <c:pt idx="38007">
                  <c:v>-9.2968800000000004E-2</c:v>
                </c:pt>
                <c:pt idx="38008">
                  <c:v>-9.5312499999999994E-2</c:v>
                </c:pt>
                <c:pt idx="38009">
                  <c:v>-8.6718799999999999E-2</c:v>
                </c:pt>
                <c:pt idx="38010">
                  <c:v>-2.9687499999999999E-2</c:v>
                </c:pt>
                <c:pt idx="38011">
                  <c:v>-6.1718799999999997E-2</c:v>
                </c:pt>
                <c:pt idx="38012">
                  <c:v>-0.124219</c:v>
                </c:pt>
                <c:pt idx="38013">
                  <c:v>-6.6406199999999999E-2</c:v>
                </c:pt>
                <c:pt idx="38014">
                  <c:v>-7.9687499999999994E-2</c:v>
                </c:pt>
                <c:pt idx="38015">
                  <c:v>-8.7499999999999994E-2</c:v>
                </c:pt>
                <c:pt idx="38016">
                  <c:v>-7.7343800000000004E-2</c:v>
                </c:pt>
                <c:pt idx="38017">
                  <c:v>-6.7968799999999996E-2</c:v>
                </c:pt>
                <c:pt idx="38018">
                  <c:v>-4.1406199999999997E-2</c:v>
                </c:pt>
                <c:pt idx="38019">
                  <c:v>-8.59375E-2</c:v>
                </c:pt>
                <c:pt idx="38020">
                  <c:v>-0.14765600000000001</c:v>
                </c:pt>
                <c:pt idx="38021">
                  <c:v>-9.375E-2</c:v>
                </c:pt>
                <c:pt idx="38022">
                  <c:v>-9.7656199999999999E-2</c:v>
                </c:pt>
                <c:pt idx="38023">
                  <c:v>-0.109375</c:v>
                </c:pt>
                <c:pt idx="38024">
                  <c:v>-8.9843800000000001E-2</c:v>
                </c:pt>
                <c:pt idx="38025">
                  <c:v>-5.6250000000000001E-2</c:v>
                </c:pt>
                <c:pt idx="38026">
                  <c:v>-2.5000000000000001E-2</c:v>
                </c:pt>
                <c:pt idx="38027">
                  <c:v>-0.108594</c:v>
                </c:pt>
                <c:pt idx="38028">
                  <c:v>-0.139844</c:v>
                </c:pt>
                <c:pt idx="38029">
                  <c:v>-7.5781299999999996E-2</c:v>
                </c:pt>
                <c:pt idx="38030">
                  <c:v>-9.5312499999999994E-2</c:v>
                </c:pt>
                <c:pt idx="38031">
                  <c:v>-7.8906299999999999E-2</c:v>
                </c:pt>
                <c:pt idx="38032">
                  <c:v>-7.6562500000000006E-2</c:v>
                </c:pt>
                <c:pt idx="38033">
                  <c:v>-4.9218699999999997E-2</c:v>
                </c:pt>
                <c:pt idx="38034">
                  <c:v>-2.1093799999999999E-2</c:v>
                </c:pt>
                <c:pt idx="38035">
                  <c:v>-3.8281299999999997E-2</c:v>
                </c:pt>
                <c:pt idx="38036">
                  <c:v>-0.111719</c:v>
                </c:pt>
                <c:pt idx="38037">
                  <c:v>-8.2812499999999997E-2</c:v>
                </c:pt>
                <c:pt idx="38038">
                  <c:v>-9.1406299999999996E-2</c:v>
                </c:pt>
                <c:pt idx="38039">
                  <c:v>-6.9531300000000004E-2</c:v>
                </c:pt>
                <c:pt idx="38040">
                  <c:v>-6.25E-2</c:v>
                </c:pt>
                <c:pt idx="38041">
                  <c:v>-6.8750000000000006E-2</c:v>
                </c:pt>
                <c:pt idx="38042">
                  <c:v>-5.1562499999999997E-2</c:v>
                </c:pt>
                <c:pt idx="38043">
                  <c:v>-6.0937499999999999E-2</c:v>
                </c:pt>
                <c:pt idx="38044">
                  <c:v>-9.5312499999999994E-2</c:v>
                </c:pt>
                <c:pt idx="38045">
                  <c:v>-6.8750000000000006E-2</c:v>
                </c:pt>
                <c:pt idx="38046">
                  <c:v>-7.4218800000000001E-2</c:v>
                </c:pt>
                <c:pt idx="38047">
                  <c:v>-8.2812499999999997E-2</c:v>
                </c:pt>
                <c:pt idx="38048">
                  <c:v>-8.59375E-2</c:v>
                </c:pt>
                <c:pt idx="38049">
                  <c:v>-3.2812500000000001E-2</c:v>
                </c:pt>
                <c:pt idx="38050">
                  <c:v>-1.9531199999999999E-2</c:v>
                </c:pt>
                <c:pt idx="38051">
                  <c:v>-8.0468700000000004E-2</c:v>
                </c:pt>
                <c:pt idx="38052">
                  <c:v>-0.122656</c:v>
                </c:pt>
                <c:pt idx="38053">
                  <c:v>-7.1874999999999994E-2</c:v>
                </c:pt>
                <c:pt idx="38054">
                  <c:v>-5.6250000000000001E-2</c:v>
                </c:pt>
                <c:pt idx="38055">
                  <c:v>-7.03125E-2</c:v>
                </c:pt>
                <c:pt idx="38056">
                  <c:v>-7.1093799999999999E-2</c:v>
                </c:pt>
                <c:pt idx="38057">
                  <c:v>3.90625E-3</c:v>
                </c:pt>
                <c:pt idx="38058">
                  <c:v>9.3749999999999997E-3</c:v>
                </c:pt>
                <c:pt idx="38059">
                  <c:v>-6.25E-2</c:v>
                </c:pt>
                <c:pt idx="38060">
                  <c:v>-0.15859400000000001</c:v>
                </c:pt>
                <c:pt idx="38061">
                  <c:v>-9.6875000000000003E-2</c:v>
                </c:pt>
                <c:pt idx="38062">
                  <c:v>-6.8750000000000006E-2</c:v>
                </c:pt>
                <c:pt idx="38063">
                  <c:v>-6.4843700000000004E-2</c:v>
                </c:pt>
                <c:pt idx="38064">
                  <c:v>-6.4843700000000004E-2</c:v>
                </c:pt>
                <c:pt idx="38065">
                  <c:v>7.0312500000000002E-3</c:v>
                </c:pt>
                <c:pt idx="38066">
                  <c:v>-2.8125000000000001E-2</c:v>
                </c:pt>
                <c:pt idx="38067">
                  <c:v>-8.8281200000000004E-2</c:v>
                </c:pt>
                <c:pt idx="38068">
                  <c:v>-0.119531</c:v>
                </c:pt>
                <c:pt idx="38069">
                  <c:v>-8.7499999999999994E-2</c:v>
                </c:pt>
                <c:pt idx="38070">
                  <c:v>-4.4531300000000003E-2</c:v>
                </c:pt>
                <c:pt idx="38071">
                  <c:v>-5.5468799999999999E-2</c:v>
                </c:pt>
                <c:pt idx="38072">
                  <c:v>-5.7031199999999997E-2</c:v>
                </c:pt>
                <c:pt idx="38073">
                  <c:v>-2.34375E-2</c:v>
                </c:pt>
                <c:pt idx="38074">
                  <c:v>-1.7187500000000001E-2</c:v>
                </c:pt>
                <c:pt idx="38075">
                  <c:v>-9.6875000000000003E-2</c:v>
                </c:pt>
                <c:pt idx="38076">
                  <c:v>-0.1125</c:v>
                </c:pt>
                <c:pt idx="38077">
                  <c:v>-6.7968799999999996E-2</c:v>
                </c:pt>
                <c:pt idx="38078">
                  <c:v>-7.1874999999999994E-2</c:v>
                </c:pt>
                <c:pt idx="38079">
                  <c:v>-7.1874999999999994E-2</c:v>
                </c:pt>
                <c:pt idx="38080">
                  <c:v>-8.5156300000000004E-2</c:v>
                </c:pt>
                <c:pt idx="38081">
                  <c:v>-3.3593699999999997E-2</c:v>
                </c:pt>
                <c:pt idx="38082">
                  <c:v>-7.4999999999999997E-2</c:v>
                </c:pt>
                <c:pt idx="38083">
                  <c:v>-9.1406299999999996E-2</c:v>
                </c:pt>
                <c:pt idx="38084">
                  <c:v>-7.3437500000000003E-2</c:v>
                </c:pt>
                <c:pt idx="38085">
                  <c:v>-4.6093799999999997E-2</c:v>
                </c:pt>
                <c:pt idx="38086">
                  <c:v>-6.9531300000000004E-2</c:v>
                </c:pt>
                <c:pt idx="38087">
                  <c:v>-8.7499999999999994E-2</c:v>
                </c:pt>
                <c:pt idx="38088">
                  <c:v>-6.7968799999999996E-2</c:v>
                </c:pt>
                <c:pt idx="38089">
                  <c:v>-3.125E-2</c:v>
                </c:pt>
                <c:pt idx="38090">
                  <c:v>-7.4218800000000001E-2</c:v>
                </c:pt>
                <c:pt idx="38091">
                  <c:v>-0.11328100000000001</c:v>
                </c:pt>
                <c:pt idx="38092">
                  <c:v>-7.3437500000000003E-2</c:v>
                </c:pt>
                <c:pt idx="38093">
                  <c:v>-5.3906299999999997E-2</c:v>
                </c:pt>
                <c:pt idx="38094">
                  <c:v>-5.6250000000000001E-2</c:v>
                </c:pt>
                <c:pt idx="38095">
                  <c:v>-6.3281299999999999E-2</c:v>
                </c:pt>
                <c:pt idx="38096">
                  <c:v>-5.46875E-2</c:v>
                </c:pt>
                <c:pt idx="38097">
                  <c:v>-4.5312499999999999E-2</c:v>
                </c:pt>
                <c:pt idx="38098">
                  <c:v>-0.11874999999999999</c:v>
                </c:pt>
                <c:pt idx="38099">
                  <c:v>-0.10312499999999999</c:v>
                </c:pt>
                <c:pt idx="38100">
                  <c:v>-9.0624999999999997E-2</c:v>
                </c:pt>
                <c:pt idx="38101">
                  <c:v>-7.1874999999999994E-2</c:v>
                </c:pt>
                <c:pt idx="38102">
                  <c:v>-6.0156300000000003E-2</c:v>
                </c:pt>
                <c:pt idx="38103">
                  <c:v>-5.3124999999999999E-2</c:v>
                </c:pt>
                <c:pt idx="38104">
                  <c:v>-4.9218699999999997E-2</c:v>
                </c:pt>
                <c:pt idx="38105">
                  <c:v>-6.1718799999999997E-2</c:v>
                </c:pt>
                <c:pt idx="38106">
                  <c:v>-0.10312499999999999</c:v>
                </c:pt>
                <c:pt idx="38107">
                  <c:v>-0.119531</c:v>
                </c:pt>
                <c:pt idx="38108">
                  <c:v>-0.10546899999999999</c:v>
                </c:pt>
                <c:pt idx="38109">
                  <c:v>-4.9218699999999997E-2</c:v>
                </c:pt>
                <c:pt idx="38110">
                  <c:v>-8.2031199999999999E-2</c:v>
                </c:pt>
                <c:pt idx="38111">
                  <c:v>-4.5312499999999999E-2</c:v>
                </c:pt>
                <c:pt idx="38112">
                  <c:v>-3.0468800000000001E-2</c:v>
                </c:pt>
                <c:pt idx="38113">
                  <c:v>-4.2968800000000001E-2</c:v>
                </c:pt>
                <c:pt idx="38114">
                  <c:v>-0.11093799999999999</c:v>
                </c:pt>
                <c:pt idx="38115">
                  <c:v>-0.110156</c:v>
                </c:pt>
                <c:pt idx="38116">
                  <c:v>-7.8906299999999999E-2</c:v>
                </c:pt>
                <c:pt idx="38117">
                  <c:v>-2.9687499999999999E-2</c:v>
                </c:pt>
                <c:pt idx="38118">
                  <c:v>-5.1562499999999997E-2</c:v>
                </c:pt>
                <c:pt idx="38119">
                  <c:v>-3.9843799999999999E-2</c:v>
                </c:pt>
                <c:pt idx="38120">
                  <c:v>-5.6250000000000001E-2</c:v>
                </c:pt>
                <c:pt idx="38121">
                  <c:v>-8.9843800000000001E-2</c:v>
                </c:pt>
                <c:pt idx="38122">
                  <c:v>-7.8125000000000004E-4</c:v>
                </c:pt>
                <c:pt idx="38123">
                  <c:v>-5.46875E-2</c:v>
                </c:pt>
                <c:pt idx="38124">
                  <c:v>-0.103906</c:v>
                </c:pt>
                <c:pt idx="38125">
                  <c:v>-5.6250000000000001E-2</c:v>
                </c:pt>
                <c:pt idx="38126">
                  <c:v>3.4375000000000003E-2</c:v>
                </c:pt>
                <c:pt idx="38127">
                  <c:v>-9.8437499999999997E-2</c:v>
                </c:pt>
                <c:pt idx="38128">
                  <c:v>-0.117188</c:v>
                </c:pt>
                <c:pt idx="38129">
                  <c:v>-8.6718799999999999E-2</c:v>
                </c:pt>
                <c:pt idx="38130">
                  <c:v>5.9374999999999997E-2</c:v>
                </c:pt>
                <c:pt idx="38131">
                  <c:v>-2.2656300000000001E-2</c:v>
                </c:pt>
                <c:pt idx="38132">
                  <c:v>-0.12109399999999999</c:v>
                </c:pt>
                <c:pt idx="38133">
                  <c:v>-0.129688</c:v>
                </c:pt>
                <c:pt idx="38134">
                  <c:v>-3.0468800000000001E-2</c:v>
                </c:pt>
                <c:pt idx="38135">
                  <c:v>-5.6250000000000001E-2</c:v>
                </c:pt>
                <c:pt idx="38136">
                  <c:v>-3.0468800000000001E-2</c:v>
                </c:pt>
                <c:pt idx="38137">
                  <c:v>-7.4999999999999997E-2</c:v>
                </c:pt>
                <c:pt idx="38138">
                  <c:v>7.1093699999999996E-2</c:v>
                </c:pt>
                <c:pt idx="38139">
                  <c:v>-3.8281299999999997E-2</c:v>
                </c:pt>
                <c:pt idx="38140">
                  <c:v>-1.6406299999999999E-2</c:v>
                </c:pt>
                <c:pt idx="38141">
                  <c:v>6.7187499999999997E-2</c:v>
                </c:pt>
                <c:pt idx="38142">
                  <c:v>-4.2968800000000001E-2</c:v>
                </c:pt>
                <c:pt idx="38143">
                  <c:v>-0.13437499999999999</c:v>
                </c:pt>
                <c:pt idx="38144">
                  <c:v>-0.14218800000000001</c:v>
                </c:pt>
                <c:pt idx="38145">
                  <c:v>-6.0156300000000003E-2</c:v>
                </c:pt>
                <c:pt idx="38146">
                  <c:v>-1.3281299999999999E-2</c:v>
                </c:pt>
                <c:pt idx="38147">
                  <c:v>2.4218699999999999E-2</c:v>
                </c:pt>
                <c:pt idx="38148">
                  <c:v>-9.4531299999999999E-2</c:v>
                </c:pt>
                <c:pt idx="38149">
                  <c:v>-8.7499999999999994E-2</c:v>
                </c:pt>
                <c:pt idx="38150">
                  <c:v>-9.375E-2</c:v>
                </c:pt>
                <c:pt idx="38151">
                  <c:v>8.0468700000000004E-2</c:v>
                </c:pt>
                <c:pt idx="38152">
                  <c:v>-8.3593799999999996E-2</c:v>
                </c:pt>
                <c:pt idx="38153">
                  <c:v>-0.177344</c:v>
                </c:pt>
                <c:pt idx="38154">
                  <c:v>-0.100781</c:v>
                </c:pt>
                <c:pt idx="38155">
                  <c:v>-0.114844</c:v>
                </c:pt>
                <c:pt idx="38156">
                  <c:v>-5.6250000000000001E-2</c:v>
                </c:pt>
                <c:pt idx="38157">
                  <c:v>-8.0468700000000004E-2</c:v>
                </c:pt>
                <c:pt idx="38158">
                  <c:v>-7.5781299999999996E-2</c:v>
                </c:pt>
                <c:pt idx="38159">
                  <c:v>-7.2656200000000004E-2</c:v>
                </c:pt>
                <c:pt idx="38160">
                  <c:v>-9.4531299999999999E-2</c:v>
                </c:pt>
                <c:pt idx="38161">
                  <c:v>-0.109375</c:v>
                </c:pt>
                <c:pt idx="38162">
                  <c:v>-3.5937499999999997E-2</c:v>
                </c:pt>
                <c:pt idx="38163">
                  <c:v>-5.7031199999999997E-2</c:v>
                </c:pt>
                <c:pt idx="38164">
                  <c:v>-8.0468700000000004E-2</c:v>
                </c:pt>
                <c:pt idx="38165">
                  <c:v>-0.114844</c:v>
                </c:pt>
                <c:pt idx="38166">
                  <c:v>-8.8281200000000004E-2</c:v>
                </c:pt>
                <c:pt idx="38167">
                  <c:v>-5.9374999999999997E-2</c:v>
                </c:pt>
                <c:pt idx="38168">
                  <c:v>3.5937499999999997E-2</c:v>
                </c:pt>
                <c:pt idx="38169">
                  <c:v>-7.5781299999999996E-2</c:v>
                </c:pt>
                <c:pt idx="38170">
                  <c:v>-0.117969</c:v>
                </c:pt>
                <c:pt idx="38171">
                  <c:v>-0.100781</c:v>
                </c:pt>
                <c:pt idx="38172">
                  <c:v>-8.0468700000000004E-2</c:v>
                </c:pt>
                <c:pt idx="38173">
                  <c:v>-8.8281200000000004E-2</c:v>
                </c:pt>
                <c:pt idx="38174">
                  <c:v>-7.4999999999999997E-2</c:v>
                </c:pt>
                <c:pt idx="38175">
                  <c:v>-7.4999999999999997E-2</c:v>
                </c:pt>
                <c:pt idx="38176">
                  <c:v>3.6718800000000003E-2</c:v>
                </c:pt>
                <c:pt idx="38177">
                  <c:v>-0.100781</c:v>
                </c:pt>
                <c:pt idx="38178">
                  <c:v>-0.125781</c:v>
                </c:pt>
                <c:pt idx="38179">
                  <c:v>-7.8125E-2</c:v>
                </c:pt>
                <c:pt idx="38180">
                  <c:v>-5.3906299999999997E-2</c:v>
                </c:pt>
                <c:pt idx="38181">
                  <c:v>-5.3124999999999999E-2</c:v>
                </c:pt>
                <c:pt idx="38182">
                  <c:v>-2.9687499999999999E-2</c:v>
                </c:pt>
                <c:pt idx="38183">
                  <c:v>-7.8125E-2</c:v>
                </c:pt>
                <c:pt idx="38184">
                  <c:v>-2.1874999999999999E-2</c:v>
                </c:pt>
                <c:pt idx="38185">
                  <c:v>-0.10625</c:v>
                </c:pt>
                <c:pt idx="38186">
                  <c:v>-0.103906</c:v>
                </c:pt>
                <c:pt idx="38187">
                  <c:v>-6.8750000000000006E-2</c:v>
                </c:pt>
                <c:pt idx="38188">
                  <c:v>-7.1874999999999994E-2</c:v>
                </c:pt>
                <c:pt idx="38189">
                  <c:v>-2.8125000000000001E-2</c:v>
                </c:pt>
                <c:pt idx="38190">
                  <c:v>-4.8437500000000001E-2</c:v>
                </c:pt>
                <c:pt idx="38191">
                  <c:v>-8.4375000000000006E-2</c:v>
                </c:pt>
                <c:pt idx="38192">
                  <c:v>-4.5312499999999999E-2</c:v>
                </c:pt>
                <c:pt idx="38193">
                  <c:v>-0.117188</c:v>
                </c:pt>
                <c:pt idx="38194">
                  <c:v>-0.120313</c:v>
                </c:pt>
                <c:pt idx="38195">
                  <c:v>-3.2031299999999999E-2</c:v>
                </c:pt>
                <c:pt idx="38196">
                  <c:v>-8.2812499999999997E-2</c:v>
                </c:pt>
                <c:pt idx="38197">
                  <c:v>-9.2968800000000004E-2</c:v>
                </c:pt>
                <c:pt idx="38198">
                  <c:v>-7.8906299999999999E-2</c:v>
                </c:pt>
                <c:pt idx="38199">
                  <c:v>-7.5781299999999996E-2</c:v>
                </c:pt>
                <c:pt idx="38200">
                  <c:v>1.0156200000000001E-2</c:v>
                </c:pt>
                <c:pt idx="38201">
                  <c:v>-7.3437500000000003E-2</c:v>
                </c:pt>
                <c:pt idx="38202">
                  <c:v>-0.157031</c:v>
                </c:pt>
                <c:pt idx="38203">
                  <c:v>-6.8750000000000006E-2</c:v>
                </c:pt>
                <c:pt idx="38204">
                  <c:v>-0.05</c:v>
                </c:pt>
                <c:pt idx="38205">
                  <c:v>-6.0156300000000003E-2</c:v>
                </c:pt>
                <c:pt idx="38206">
                  <c:v>-0.10312499999999999</c:v>
                </c:pt>
                <c:pt idx="38207">
                  <c:v>-7.4218800000000001E-2</c:v>
                </c:pt>
                <c:pt idx="38208">
                  <c:v>1.3281299999999999E-2</c:v>
                </c:pt>
                <c:pt idx="38209">
                  <c:v>-2.34375E-2</c:v>
                </c:pt>
                <c:pt idx="38210">
                  <c:v>-5.0781199999999999E-2</c:v>
                </c:pt>
                <c:pt idx="38211">
                  <c:v>-1.8749999999999999E-2</c:v>
                </c:pt>
                <c:pt idx="38212">
                  <c:v>-0.10546899999999999</c:v>
                </c:pt>
                <c:pt idx="38213">
                  <c:v>-0.117188</c:v>
                </c:pt>
                <c:pt idx="38214">
                  <c:v>-3.90625E-3</c:v>
                </c:pt>
                <c:pt idx="38215">
                  <c:v>6.8750000000000006E-2</c:v>
                </c:pt>
                <c:pt idx="38216">
                  <c:v>-9.375E-2</c:v>
                </c:pt>
                <c:pt idx="38217">
                  <c:v>-0.13125000000000001</c:v>
                </c:pt>
                <c:pt idx="38218">
                  <c:v>-8.59375E-2</c:v>
                </c:pt>
                <c:pt idx="38219">
                  <c:v>4.4531300000000003E-2</c:v>
                </c:pt>
                <c:pt idx="38220">
                  <c:v>-3.4375000000000003E-2</c:v>
                </c:pt>
                <c:pt idx="38221">
                  <c:v>-3.8281299999999997E-2</c:v>
                </c:pt>
                <c:pt idx="38222">
                  <c:v>0.13828099999999999</c:v>
                </c:pt>
                <c:pt idx="38223">
                  <c:v>-6.1718799999999997E-2</c:v>
                </c:pt>
                <c:pt idx="38224">
                  <c:v>-2.1874999999999999E-2</c:v>
                </c:pt>
                <c:pt idx="38225">
                  <c:v>-1.2500000000000001E-2</c:v>
                </c:pt>
                <c:pt idx="38226">
                  <c:v>-0.11562500000000001</c:v>
                </c:pt>
                <c:pt idx="38227">
                  <c:v>-0.19375000000000001</c:v>
                </c:pt>
                <c:pt idx="38228">
                  <c:v>-0.111719</c:v>
                </c:pt>
                <c:pt idx="38229">
                  <c:v>-7.7343800000000004E-2</c:v>
                </c:pt>
                <c:pt idx="38230">
                  <c:v>-0.15234400000000001</c:v>
                </c:pt>
                <c:pt idx="38231">
                  <c:v>-0.125</c:v>
                </c:pt>
                <c:pt idx="38232">
                  <c:v>-8.8281200000000004E-2</c:v>
                </c:pt>
                <c:pt idx="38233">
                  <c:v>-2.6562499999999999E-2</c:v>
                </c:pt>
                <c:pt idx="38234">
                  <c:v>-9.0624999999999997E-2</c:v>
                </c:pt>
                <c:pt idx="38235">
                  <c:v>-9.5312499999999994E-2</c:v>
                </c:pt>
                <c:pt idx="38236">
                  <c:v>-0.101562</c:v>
                </c:pt>
                <c:pt idx="38237">
                  <c:v>-5.0781199999999999E-2</c:v>
                </c:pt>
                <c:pt idx="38238">
                  <c:v>-7.03125E-2</c:v>
                </c:pt>
                <c:pt idx="38239">
                  <c:v>-0.10312499999999999</c:v>
                </c:pt>
                <c:pt idx="38240">
                  <c:v>-8.8281200000000004E-2</c:v>
                </c:pt>
                <c:pt idx="38241">
                  <c:v>-6.1718799999999997E-2</c:v>
                </c:pt>
                <c:pt idx="38242">
                  <c:v>-3.5937499999999997E-2</c:v>
                </c:pt>
                <c:pt idx="38243">
                  <c:v>-3.125E-2</c:v>
                </c:pt>
                <c:pt idx="38244">
                  <c:v>-0.104688</c:v>
                </c:pt>
                <c:pt idx="38245">
                  <c:v>-7.7343800000000004E-2</c:v>
                </c:pt>
                <c:pt idx="38246">
                  <c:v>-4.5312499999999999E-2</c:v>
                </c:pt>
                <c:pt idx="38247">
                  <c:v>-7.2656200000000004E-2</c:v>
                </c:pt>
                <c:pt idx="38248">
                  <c:v>-5.3124999999999999E-2</c:v>
                </c:pt>
                <c:pt idx="38249">
                  <c:v>-4.6093799999999997E-2</c:v>
                </c:pt>
                <c:pt idx="38250">
                  <c:v>-2.5000000000000001E-2</c:v>
                </c:pt>
                <c:pt idx="38251">
                  <c:v>-5.1562499999999997E-2</c:v>
                </c:pt>
                <c:pt idx="38252">
                  <c:v>-0.125781</c:v>
                </c:pt>
                <c:pt idx="38253">
                  <c:v>-6.7968799999999996E-2</c:v>
                </c:pt>
                <c:pt idx="38254">
                  <c:v>-7.8906299999999999E-2</c:v>
                </c:pt>
                <c:pt idx="38255">
                  <c:v>-0.10312499999999999</c:v>
                </c:pt>
                <c:pt idx="38256">
                  <c:v>-6.7968799999999996E-2</c:v>
                </c:pt>
                <c:pt idx="38257">
                  <c:v>-3.125E-2</c:v>
                </c:pt>
                <c:pt idx="38258">
                  <c:v>-4.9218699999999997E-2</c:v>
                </c:pt>
                <c:pt idx="38259">
                  <c:v>-4.4531300000000003E-2</c:v>
                </c:pt>
                <c:pt idx="38260">
                  <c:v>-0.10546899999999999</c:v>
                </c:pt>
                <c:pt idx="38261">
                  <c:v>-5.1562499999999997E-2</c:v>
                </c:pt>
                <c:pt idx="38262">
                  <c:v>-3.9843799999999999E-2</c:v>
                </c:pt>
                <c:pt idx="38263">
                  <c:v>-0.12109399999999999</c:v>
                </c:pt>
                <c:pt idx="38264">
                  <c:v>-7.4999999999999997E-2</c:v>
                </c:pt>
                <c:pt idx="38265">
                  <c:v>-3.90625E-2</c:v>
                </c:pt>
                <c:pt idx="38266">
                  <c:v>-2.5781200000000001E-2</c:v>
                </c:pt>
                <c:pt idx="38267">
                  <c:v>-1.6406299999999999E-2</c:v>
                </c:pt>
                <c:pt idx="38268">
                  <c:v>-9.2187500000000006E-2</c:v>
                </c:pt>
                <c:pt idx="38269">
                  <c:v>-8.4375000000000006E-2</c:v>
                </c:pt>
                <c:pt idx="38270">
                  <c:v>-4.3749999999999997E-2</c:v>
                </c:pt>
                <c:pt idx="38271">
                  <c:v>-7.1093799999999999E-2</c:v>
                </c:pt>
                <c:pt idx="38272">
                  <c:v>-0.103906</c:v>
                </c:pt>
                <c:pt idx="38273">
                  <c:v>-8.5156300000000004E-2</c:v>
                </c:pt>
                <c:pt idx="38274">
                  <c:v>-5.8593800000000001E-2</c:v>
                </c:pt>
                <c:pt idx="38275">
                  <c:v>-2.34375E-2</c:v>
                </c:pt>
                <c:pt idx="38276">
                  <c:v>-3.90625E-2</c:v>
                </c:pt>
                <c:pt idx="38277">
                  <c:v>-7.8125E-2</c:v>
                </c:pt>
                <c:pt idx="38278">
                  <c:v>-9.6093700000000004E-2</c:v>
                </c:pt>
                <c:pt idx="38279">
                  <c:v>-9.4531299999999999E-2</c:v>
                </c:pt>
                <c:pt idx="38280">
                  <c:v>4.6874999999999998E-3</c:v>
                </c:pt>
                <c:pt idx="38281">
                  <c:v>-7.2656200000000004E-2</c:v>
                </c:pt>
                <c:pt idx="38282">
                  <c:v>-0.140625</c:v>
                </c:pt>
                <c:pt idx="38283">
                  <c:v>-0.122656</c:v>
                </c:pt>
                <c:pt idx="38284">
                  <c:v>-5.2343800000000003E-2</c:v>
                </c:pt>
                <c:pt idx="38285">
                  <c:v>-1.0937499999999999E-2</c:v>
                </c:pt>
                <c:pt idx="38286">
                  <c:v>-2.5000000000000001E-2</c:v>
                </c:pt>
                <c:pt idx="38287">
                  <c:v>-3.2031299999999999E-2</c:v>
                </c:pt>
                <c:pt idx="38288">
                  <c:v>-6.4843700000000004E-2</c:v>
                </c:pt>
                <c:pt idx="38289">
                  <c:v>-0.11328100000000001</c:v>
                </c:pt>
                <c:pt idx="38290">
                  <c:v>-0.102344</c:v>
                </c:pt>
                <c:pt idx="38291">
                  <c:v>-1.7968700000000001E-2</c:v>
                </c:pt>
                <c:pt idx="38292">
                  <c:v>-8.5937500000000007E-3</c:v>
                </c:pt>
                <c:pt idx="38293">
                  <c:v>-0.10781200000000001</c:v>
                </c:pt>
                <c:pt idx="38294">
                  <c:v>-0.125</c:v>
                </c:pt>
                <c:pt idx="38295">
                  <c:v>-4.5312499999999999E-2</c:v>
                </c:pt>
                <c:pt idx="38296">
                  <c:v>1.5625000000000001E-3</c:v>
                </c:pt>
                <c:pt idx="38297">
                  <c:v>-6.4843700000000004E-2</c:v>
                </c:pt>
                <c:pt idx="38298">
                  <c:v>-0.12890599999999999</c:v>
                </c:pt>
                <c:pt idx="38299">
                  <c:v>-6.3281299999999999E-2</c:v>
                </c:pt>
                <c:pt idx="38300">
                  <c:v>-4.9218699999999997E-2</c:v>
                </c:pt>
                <c:pt idx="38301">
                  <c:v>-5.3124999999999999E-2</c:v>
                </c:pt>
                <c:pt idx="38302">
                  <c:v>-6.0156300000000003E-2</c:v>
                </c:pt>
                <c:pt idx="38303">
                  <c:v>-6.4843700000000004E-2</c:v>
                </c:pt>
                <c:pt idx="38304">
                  <c:v>-6.8750000000000006E-2</c:v>
                </c:pt>
                <c:pt idx="38305">
                  <c:v>-3.125E-2</c:v>
                </c:pt>
                <c:pt idx="38306">
                  <c:v>-3.2812500000000001E-2</c:v>
                </c:pt>
                <c:pt idx="38307">
                  <c:v>-5.1562499999999997E-2</c:v>
                </c:pt>
                <c:pt idx="38308">
                  <c:v>-3.90625E-2</c:v>
                </c:pt>
                <c:pt idx="38309">
                  <c:v>-3.6718800000000003E-2</c:v>
                </c:pt>
                <c:pt idx="38310">
                  <c:v>-3.2812500000000001E-2</c:v>
                </c:pt>
                <c:pt idx="38311">
                  <c:v>-1.8749999999999999E-2</c:v>
                </c:pt>
                <c:pt idx="38312">
                  <c:v>2.3437499999999999E-3</c:v>
                </c:pt>
                <c:pt idx="38313">
                  <c:v>-2.5000000000000001E-2</c:v>
                </c:pt>
                <c:pt idx="38314">
                  <c:v>-5.6250000000000001E-2</c:v>
                </c:pt>
                <c:pt idx="38315">
                  <c:v>-4.3749999999999997E-2</c:v>
                </c:pt>
                <c:pt idx="38316">
                  <c:v>-6.1718799999999997E-2</c:v>
                </c:pt>
                <c:pt idx="38317">
                  <c:v>-6.9531300000000004E-2</c:v>
                </c:pt>
                <c:pt idx="38318">
                  <c:v>-4.2968800000000001E-2</c:v>
                </c:pt>
                <c:pt idx="38319">
                  <c:v>1.40625E-2</c:v>
                </c:pt>
                <c:pt idx="38320">
                  <c:v>-1.2500000000000001E-2</c:v>
                </c:pt>
                <c:pt idx="38321">
                  <c:v>-7.5781299999999996E-2</c:v>
                </c:pt>
                <c:pt idx="38322">
                  <c:v>-6.8750000000000006E-2</c:v>
                </c:pt>
                <c:pt idx="38323">
                  <c:v>-4.4531300000000003E-2</c:v>
                </c:pt>
                <c:pt idx="38324">
                  <c:v>-5.3906299999999997E-2</c:v>
                </c:pt>
                <c:pt idx="38325">
                  <c:v>-6.4843700000000004E-2</c:v>
                </c:pt>
                <c:pt idx="38326">
                  <c:v>-6.3281299999999999E-2</c:v>
                </c:pt>
                <c:pt idx="38327">
                  <c:v>-3.5156199999999999E-2</c:v>
                </c:pt>
                <c:pt idx="38328">
                  <c:v>-3.5937499999999997E-2</c:v>
                </c:pt>
                <c:pt idx="38329">
                  <c:v>-0.108594</c:v>
                </c:pt>
                <c:pt idx="38330">
                  <c:v>-5.3124999999999999E-2</c:v>
                </c:pt>
                <c:pt idx="38331">
                  <c:v>-8.2031199999999999E-2</c:v>
                </c:pt>
                <c:pt idx="38332">
                  <c:v>-7.4218800000000001E-2</c:v>
                </c:pt>
                <c:pt idx="38333">
                  <c:v>-6.4843700000000004E-2</c:v>
                </c:pt>
                <c:pt idx="38334">
                  <c:v>-4.9218699999999997E-2</c:v>
                </c:pt>
                <c:pt idx="38335">
                  <c:v>2.3437499999999999E-3</c:v>
                </c:pt>
                <c:pt idx="38336">
                  <c:v>-2.6562499999999999E-2</c:v>
                </c:pt>
                <c:pt idx="38337">
                  <c:v>-0.114063</c:v>
                </c:pt>
                <c:pt idx="38338">
                  <c:v>-7.1093799999999999E-2</c:v>
                </c:pt>
                <c:pt idx="38339">
                  <c:v>-6.0937499999999999E-2</c:v>
                </c:pt>
                <c:pt idx="38340">
                  <c:v>-0.11874999999999999</c:v>
                </c:pt>
                <c:pt idx="38341">
                  <c:v>-0.114063</c:v>
                </c:pt>
                <c:pt idx="38342">
                  <c:v>-9.4531299999999999E-2</c:v>
                </c:pt>
                <c:pt idx="38343">
                  <c:v>-5.0781199999999999E-2</c:v>
                </c:pt>
                <c:pt idx="38344">
                  <c:v>-3.3593699999999997E-2</c:v>
                </c:pt>
                <c:pt idx="38345">
                  <c:v>-0.12343700000000001</c:v>
                </c:pt>
                <c:pt idx="38346">
                  <c:v>-8.9843800000000001E-2</c:v>
                </c:pt>
                <c:pt idx="38347">
                  <c:v>-5.7031199999999997E-2</c:v>
                </c:pt>
                <c:pt idx="38348">
                  <c:v>-0.12343700000000001</c:v>
                </c:pt>
                <c:pt idx="38349">
                  <c:v>-0.121875</c:v>
                </c:pt>
                <c:pt idx="38350">
                  <c:v>-8.9843800000000001E-2</c:v>
                </c:pt>
                <c:pt idx="38351">
                  <c:v>-3.90625E-2</c:v>
                </c:pt>
                <c:pt idx="38352">
                  <c:v>1.0937499999999999E-2</c:v>
                </c:pt>
                <c:pt idx="38353">
                  <c:v>-0.12812499999999999</c:v>
                </c:pt>
                <c:pt idx="38354">
                  <c:v>-0.12343700000000001</c:v>
                </c:pt>
                <c:pt idx="38355">
                  <c:v>-6.3281299999999999E-2</c:v>
                </c:pt>
                <c:pt idx="38356">
                  <c:v>-8.9843800000000001E-2</c:v>
                </c:pt>
                <c:pt idx="38357">
                  <c:v>-0.10312499999999999</c:v>
                </c:pt>
                <c:pt idx="38358">
                  <c:v>-9.0624999999999997E-2</c:v>
                </c:pt>
                <c:pt idx="38359">
                  <c:v>-3.0468800000000001E-2</c:v>
                </c:pt>
                <c:pt idx="38360">
                  <c:v>2.2656200000000001E-2</c:v>
                </c:pt>
                <c:pt idx="38361">
                  <c:v>-0.13750000000000001</c:v>
                </c:pt>
                <c:pt idx="38362">
                  <c:v>-0.12109399999999999</c:v>
                </c:pt>
                <c:pt idx="38363">
                  <c:v>-5.3124999999999999E-2</c:v>
                </c:pt>
                <c:pt idx="38364">
                  <c:v>-9.6875000000000003E-2</c:v>
                </c:pt>
                <c:pt idx="38365">
                  <c:v>-0.10781200000000001</c:v>
                </c:pt>
                <c:pt idx="38366">
                  <c:v>-8.9062500000000003E-2</c:v>
                </c:pt>
                <c:pt idx="38367">
                  <c:v>-5.1562499999999997E-2</c:v>
                </c:pt>
                <c:pt idx="38368">
                  <c:v>5.8593800000000001E-2</c:v>
                </c:pt>
                <c:pt idx="38369">
                  <c:v>-8.8281200000000004E-2</c:v>
                </c:pt>
                <c:pt idx="38370">
                  <c:v>-0.140625</c:v>
                </c:pt>
                <c:pt idx="38371">
                  <c:v>-6.1718799999999997E-2</c:v>
                </c:pt>
                <c:pt idx="38372">
                  <c:v>-9.0624999999999997E-2</c:v>
                </c:pt>
                <c:pt idx="38373">
                  <c:v>-9.6093700000000004E-2</c:v>
                </c:pt>
                <c:pt idx="38374">
                  <c:v>-7.8906299999999999E-2</c:v>
                </c:pt>
                <c:pt idx="38375">
                  <c:v>-2.2656300000000001E-2</c:v>
                </c:pt>
                <c:pt idx="38376">
                  <c:v>3.2812500000000001E-2</c:v>
                </c:pt>
                <c:pt idx="38377">
                  <c:v>-6.7968799999999996E-2</c:v>
                </c:pt>
                <c:pt idx="38378">
                  <c:v>-0.14453099999999999</c:v>
                </c:pt>
                <c:pt idx="38379">
                  <c:v>-3.0468800000000001E-2</c:v>
                </c:pt>
                <c:pt idx="38380">
                  <c:v>-6.4843700000000004E-2</c:v>
                </c:pt>
                <c:pt idx="38381">
                  <c:v>-9.375E-2</c:v>
                </c:pt>
                <c:pt idx="38382">
                  <c:v>-7.4999999999999997E-2</c:v>
                </c:pt>
                <c:pt idx="38383">
                  <c:v>-4.2968800000000001E-2</c:v>
                </c:pt>
                <c:pt idx="38384">
                  <c:v>4.6093700000000001E-2</c:v>
                </c:pt>
                <c:pt idx="38385">
                  <c:v>-5.6250000000000001E-2</c:v>
                </c:pt>
                <c:pt idx="38386">
                  <c:v>-0.150781</c:v>
                </c:pt>
                <c:pt idx="38387">
                  <c:v>-5.3124999999999999E-2</c:v>
                </c:pt>
                <c:pt idx="38388">
                  <c:v>-9.4531299999999999E-2</c:v>
                </c:pt>
                <c:pt idx="38389">
                  <c:v>-0.108594</c:v>
                </c:pt>
                <c:pt idx="38390">
                  <c:v>-6.7187499999999997E-2</c:v>
                </c:pt>
                <c:pt idx="38391">
                  <c:v>-3.90625E-2</c:v>
                </c:pt>
                <c:pt idx="38392">
                  <c:v>2.8906299999999999E-2</c:v>
                </c:pt>
                <c:pt idx="38393">
                  <c:v>-3.7499999999999999E-2</c:v>
                </c:pt>
                <c:pt idx="38394">
                  <c:v>-0.13281200000000001</c:v>
                </c:pt>
                <c:pt idx="38395">
                  <c:v>-0.1</c:v>
                </c:pt>
                <c:pt idx="38396">
                  <c:v>-7.9687499999999994E-2</c:v>
                </c:pt>
                <c:pt idx="38397">
                  <c:v>-9.2187500000000006E-2</c:v>
                </c:pt>
                <c:pt idx="38398">
                  <c:v>-7.1874999999999994E-2</c:v>
                </c:pt>
                <c:pt idx="38399">
                  <c:v>-6.0937499999999999E-2</c:v>
                </c:pt>
                <c:pt idx="38400">
                  <c:v>6.25E-2</c:v>
                </c:pt>
                <c:pt idx="38401">
                  <c:v>-1.0156200000000001E-2</c:v>
                </c:pt>
                <c:pt idx="38402">
                  <c:v>-0.124219</c:v>
                </c:pt>
                <c:pt idx="38403">
                  <c:v>-0.102344</c:v>
                </c:pt>
                <c:pt idx="38404">
                  <c:v>-0.119531</c:v>
                </c:pt>
                <c:pt idx="38405">
                  <c:v>-4.8437500000000001E-2</c:v>
                </c:pt>
                <c:pt idx="38406">
                  <c:v>-5.7812500000000003E-2</c:v>
                </c:pt>
                <c:pt idx="38407">
                  <c:v>-8.5156300000000004E-2</c:v>
                </c:pt>
                <c:pt idx="38408">
                  <c:v>-2.1874999999999999E-2</c:v>
                </c:pt>
                <c:pt idx="38409">
                  <c:v>-2.5781200000000001E-2</c:v>
                </c:pt>
                <c:pt idx="38410">
                  <c:v>-2.5781200000000001E-2</c:v>
                </c:pt>
                <c:pt idx="38411">
                  <c:v>3.2812500000000001E-2</c:v>
                </c:pt>
                <c:pt idx="38412">
                  <c:v>0</c:v>
                </c:pt>
                <c:pt idx="38413">
                  <c:v>-0.135938</c:v>
                </c:pt>
                <c:pt idx="38414">
                  <c:v>-0.160938</c:v>
                </c:pt>
                <c:pt idx="38415">
                  <c:v>-0.12656300000000001</c:v>
                </c:pt>
                <c:pt idx="38416">
                  <c:v>-8.4375000000000006E-2</c:v>
                </c:pt>
                <c:pt idx="38417">
                  <c:v>-8.6718799999999999E-2</c:v>
                </c:pt>
                <c:pt idx="38418">
                  <c:v>-0.135938</c:v>
                </c:pt>
                <c:pt idx="38419">
                  <c:v>-6.9531300000000004E-2</c:v>
                </c:pt>
                <c:pt idx="38420">
                  <c:v>-7.1874999999999994E-2</c:v>
                </c:pt>
                <c:pt idx="38421">
                  <c:v>-1.3281299999999999E-2</c:v>
                </c:pt>
                <c:pt idx="38422">
                  <c:v>-0.12343700000000001</c:v>
                </c:pt>
                <c:pt idx="38423">
                  <c:v>-0.102344</c:v>
                </c:pt>
                <c:pt idx="38424">
                  <c:v>-5.8593800000000001E-2</c:v>
                </c:pt>
                <c:pt idx="38425">
                  <c:v>-7.7343800000000004E-2</c:v>
                </c:pt>
                <c:pt idx="38426">
                  <c:v>-8.3593799999999996E-2</c:v>
                </c:pt>
                <c:pt idx="38427">
                  <c:v>-8.8281200000000004E-2</c:v>
                </c:pt>
                <c:pt idx="38428">
                  <c:v>-7.8125E-2</c:v>
                </c:pt>
                <c:pt idx="38429">
                  <c:v>-5.3124999999999999E-2</c:v>
                </c:pt>
                <c:pt idx="38430">
                  <c:v>-7.7343800000000004E-2</c:v>
                </c:pt>
                <c:pt idx="38431">
                  <c:v>-9.375E-2</c:v>
                </c:pt>
                <c:pt idx="38432">
                  <c:v>-0.1125</c:v>
                </c:pt>
                <c:pt idx="38433">
                  <c:v>-0.11093799999999999</c:v>
                </c:pt>
                <c:pt idx="38434">
                  <c:v>-0.117188</c:v>
                </c:pt>
                <c:pt idx="38435">
                  <c:v>-7.8125E-2</c:v>
                </c:pt>
                <c:pt idx="38436">
                  <c:v>-7.6562500000000006E-2</c:v>
                </c:pt>
                <c:pt idx="38437">
                  <c:v>-3.2812500000000001E-2</c:v>
                </c:pt>
                <c:pt idx="38438">
                  <c:v>-3.5156199999999999E-2</c:v>
                </c:pt>
                <c:pt idx="38439">
                  <c:v>-0.111719</c:v>
                </c:pt>
                <c:pt idx="38440">
                  <c:v>-9.6093700000000004E-2</c:v>
                </c:pt>
                <c:pt idx="38441">
                  <c:v>-7.3437500000000003E-2</c:v>
                </c:pt>
                <c:pt idx="38442">
                  <c:v>-8.0468700000000004E-2</c:v>
                </c:pt>
                <c:pt idx="38443">
                  <c:v>-7.8906299999999999E-2</c:v>
                </c:pt>
                <c:pt idx="38444">
                  <c:v>-7.8125E-2</c:v>
                </c:pt>
                <c:pt idx="38445">
                  <c:v>-2.9687499999999999E-2</c:v>
                </c:pt>
                <c:pt idx="38446">
                  <c:v>-2.0312500000000001E-2</c:v>
                </c:pt>
                <c:pt idx="38447">
                  <c:v>-0.10312499999999999</c:v>
                </c:pt>
                <c:pt idx="38448">
                  <c:v>-0.102344</c:v>
                </c:pt>
                <c:pt idx="38449">
                  <c:v>-4.3749999999999997E-2</c:v>
                </c:pt>
                <c:pt idx="38450">
                  <c:v>-7.8906299999999999E-2</c:v>
                </c:pt>
                <c:pt idx="38451">
                  <c:v>-0.10312499999999999</c:v>
                </c:pt>
                <c:pt idx="38452">
                  <c:v>-7.7343800000000004E-2</c:v>
                </c:pt>
                <c:pt idx="38453">
                  <c:v>-6.5625000000000003E-2</c:v>
                </c:pt>
                <c:pt idx="38454">
                  <c:v>-1.9531199999999999E-2</c:v>
                </c:pt>
                <c:pt idx="38455">
                  <c:v>-9.0624999999999997E-2</c:v>
                </c:pt>
                <c:pt idx="38456">
                  <c:v>-0.11093799999999999</c:v>
                </c:pt>
                <c:pt idx="38457">
                  <c:v>-4.3749999999999997E-2</c:v>
                </c:pt>
                <c:pt idx="38458">
                  <c:v>-8.5156300000000004E-2</c:v>
                </c:pt>
                <c:pt idx="38459">
                  <c:v>-9.8437499999999997E-2</c:v>
                </c:pt>
                <c:pt idx="38460">
                  <c:v>-7.3437500000000003E-2</c:v>
                </c:pt>
                <c:pt idx="38461">
                  <c:v>-4.3749999999999997E-2</c:v>
                </c:pt>
                <c:pt idx="38462">
                  <c:v>3.90625E-3</c:v>
                </c:pt>
                <c:pt idx="38463">
                  <c:v>-0.110156</c:v>
                </c:pt>
                <c:pt idx="38464">
                  <c:v>-0.11874999999999999</c:v>
                </c:pt>
                <c:pt idx="38465">
                  <c:v>-9.0624999999999997E-2</c:v>
                </c:pt>
                <c:pt idx="38466">
                  <c:v>-6.9531300000000004E-2</c:v>
                </c:pt>
                <c:pt idx="38467">
                  <c:v>-6.0156300000000003E-2</c:v>
                </c:pt>
                <c:pt idx="38468">
                  <c:v>-5.3124999999999999E-2</c:v>
                </c:pt>
                <c:pt idx="38469">
                  <c:v>-6.3281299999999999E-2</c:v>
                </c:pt>
                <c:pt idx="38470">
                  <c:v>-3.90625E-3</c:v>
                </c:pt>
                <c:pt idx="38471">
                  <c:v>-5.5468799999999999E-2</c:v>
                </c:pt>
                <c:pt idx="38472">
                  <c:v>-0.10312499999999999</c:v>
                </c:pt>
                <c:pt idx="38473">
                  <c:v>-0.102344</c:v>
                </c:pt>
                <c:pt idx="38474">
                  <c:v>-8.59375E-2</c:v>
                </c:pt>
                <c:pt idx="38475">
                  <c:v>-5.0781199999999999E-2</c:v>
                </c:pt>
                <c:pt idx="38476">
                  <c:v>-8.5156300000000004E-2</c:v>
                </c:pt>
                <c:pt idx="38477">
                  <c:v>-7.8906299999999999E-2</c:v>
                </c:pt>
                <c:pt idx="38478">
                  <c:v>-4.1406199999999997E-2</c:v>
                </c:pt>
                <c:pt idx="38479">
                  <c:v>1.5625E-2</c:v>
                </c:pt>
                <c:pt idx="38480">
                  <c:v>-5.3906299999999997E-2</c:v>
                </c:pt>
                <c:pt idx="38481">
                  <c:v>-0.109375</c:v>
                </c:pt>
                <c:pt idx="38482">
                  <c:v>-0.130469</c:v>
                </c:pt>
                <c:pt idx="38483">
                  <c:v>1.7187500000000001E-2</c:v>
                </c:pt>
                <c:pt idx="38484">
                  <c:v>-8.59375E-2</c:v>
                </c:pt>
                <c:pt idx="38485">
                  <c:v>-0.16015599999999999</c:v>
                </c:pt>
                <c:pt idx="38486">
                  <c:v>-0.1125</c:v>
                </c:pt>
                <c:pt idx="38487">
                  <c:v>2.5781200000000001E-2</c:v>
                </c:pt>
                <c:pt idx="38488">
                  <c:v>-6.7187499999999997E-2</c:v>
                </c:pt>
                <c:pt idx="38489">
                  <c:v>-3.125E-2</c:v>
                </c:pt>
                <c:pt idx="38490">
                  <c:v>-6.8750000000000006E-2</c:v>
                </c:pt>
                <c:pt idx="38491">
                  <c:v>-0.10312499999999999</c:v>
                </c:pt>
                <c:pt idx="38492">
                  <c:v>-0.103906</c:v>
                </c:pt>
                <c:pt idx="38493">
                  <c:v>-7.8125E-2</c:v>
                </c:pt>
                <c:pt idx="38494">
                  <c:v>-2.0312500000000001E-2</c:v>
                </c:pt>
                <c:pt idx="38495">
                  <c:v>-0.15937499999999999</c:v>
                </c:pt>
                <c:pt idx="38496">
                  <c:v>-0.12890599999999999</c:v>
                </c:pt>
                <c:pt idx="38497">
                  <c:v>-1.2500000000000001E-2</c:v>
                </c:pt>
                <c:pt idx="38498">
                  <c:v>2.2656200000000001E-2</c:v>
                </c:pt>
                <c:pt idx="38499">
                  <c:v>-6.0937499999999999E-2</c:v>
                </c:pt>
                <c:pt idx="38500">
                  <c:v>2.1093799999999999E-2</c:v>
                </c:pt>
                <c:pt idx="38501">
                  <c:v>3.90625E-3</c:v>
                </c:pt>
                <c:pt idx="38502">
                  <c:v>-7.1874999999999994E-2</c:v>
                </c:pt>
                <c:pt idx="38503">
                  <c:v>-0.135156</c:v>
                </c:pt>
                <c:pt idx="38504">
                  <c:v>-0.17890600000000001</c:v>
                </c:pt>
                <c:pt idx="38505">
                  <c:v>-8.9062500000000003E-2</c:v>
                </c:pt>
                <c:pt idx="38506">
                  <c:v>-5.2343800000000003E-2</c:v>
                </c:pt>
                <c:pt idx="38507">
                  <c:v>-6.1718799999999997E-2</c:v>
                </c:pt>
                <c:pt idx="38508">
                  <c:v>-0.1</c:v>
                </c:pt>
                <c:pt idx="38509">
                  <c:v>-9.8437499999999997E-2</c:v>
                </c:pt>
                <c:pt idx="38510">
                  <c:v>-6.7968799999999996E-2</c:v>
                </c:pt>
                <c:pt idx="38511">
                  <c:v>-8.6718799999999999E-2</c:v>
                </c:pt>
                <c:pt idx="38512">
                  <c:v>-0.129688</c:v>
                </c:pt>
                <c:pt idx="38513">
                  <c:v>-9.0624999999999997E-2</c:v>
                </c:pt>
                <c:pt idx="38514">
                  <c:v>-8.4375000000000006E-2</c:v>
                </c:pt>
                <c:pt idx="38515">
                  <c:v>-4.8437500000000001E-2</c:v>
                </c:pt>
                <c:pt idx="38516">
                  <c:v>-7.5781299999999996E-2</c:v>
                </c:pt>
                <c:pt idx="38517">
                  <c:v>-0.114063</c:v>
                </c:pt>
                <c:pt idx="38518">
                  <c:v>-0.10781200000000001</c:v>
                </c:pt>
                <c:pt idx="38519">
                  <c:v>-8.3593799999999996E-2</c:v>
                </c:pt>
                <c:pt idx="38520">
                  <c:v>-8.5156300000000004E-2</c:v>
                </c:pt>
                <c:pt idx="38521">
                  <c:v>-7.6562500000000006E-2</c:v>
                </c:pt>
                <c:pt idx="38522">
                  <c:v>-0.102344</c:v>
                </c:pt>
                <c:pt idx="38523">
                  <c:v>-5.3124999999999999E-2</c:v>
                </c:pt>
                <c:pt idx="38524">
                  <c:v>-4.5312499999999999E-2</c:v>
                </c:pt>
                <c:pt idx="38525">
                  <c:v>-9.375E-2</c:v>
                </c:pt>
                <c:pt idx="38526">
                  <c:v>-6.9531300000000004E-2</c:v>
                </c:pt>
                <c:pt idx="38527">
                  <c:v>-6.7968799999999996E-2</c:v>
                </c:pt>
                <c:pt idx="38528">
                  <c:v>-7.1874999999999994E-2</c:v>
                </c:pt>
                <c:pt idx="38529">
                  <c:v>-7.8125E-2</c:v>
                </c:pt>
                <c:pt idx="38530">
                  <c:v>-0.10625</c:v>
                </c:pt>
                <c:pt idx="38531">
                  <c:v>-5.7031199999999997E-2</c:v>
                </c:pt>
                <c:pt idx="38532">
                  <c:v>-6.1718799999999997E-2</c:v>
                </c:pt>
                <c:pt idx="38533">
                  <c:v>-7.8906299999999999E-2</c:v>
                </c:pt>
                <c:pt idx="38534">
                  <c:v>-1.5625E-2</c:v>
                </c:pt>
                <c:pt idx="38535">
                  <c:v>-7.6562500000000006E-2</c:v>
                </c:pt>
                <c:pt idx="38536">
                  <c:v>-7.9687499999999994E-2</c:v>
                </c:pt>
                <c:pt idx="38537">
                  <c:v>-7.03125E-2</c:v>
                </c:pt>
                <c:pt idx="38538">
                  <c:v>-9.2187500000000006E-2</c:v>
                </c:pt>
                <c:pt idx="38539">
                  <c:v>-3.2812500000000001E-2</c:v>
                </c:pt>
                <c:pt idx="38540">
                  <c:v>4.6874999999999998E-3</c:v>
                </c:pt>
                <c:pt idx="38541">
                  <c:v>-0.14453099999999999</c:v>
                </c:pt>
                <c:pt idx="38542">
                  <c:v>-8.59375E-2</c:v>
                </c:pt>
                <c:pt idx="38543">
                  <c:v>-4.6093799999999997E-2</c:v>
                </c:pt>
                <c:pt idx="38544">
                  <c:v>6.2500000000000003E-3</c:v>
                </c:pt>
                <c:pt idx="38545">
                  <c:v>-2.7343800000000001E-2</c:v>
                </c:pt>
                <c:pt idx="38546">
                  <c:v>-7.1093799999999999E-2</c:v>
                </c:pt>
                <c:pt idx="38547">
                  <c:v>-0.12656300000000001</c:v>
                </c:pt>
                <c:pt idx="38548">
                  <c:v>-9.375E-2</c:v>
                </c:pt>
                <c:pt idx="38549">
                  <c:v>-2.6562499999999999E-2</c:v>
                </c:pt>
                <c:pt idx="38550">
                  <c:v>-1.7968700000000001E-2</c:v>
                </c:pt>
                <c:pt idx="38551">
                  <c:v>3.90625E-3</c:v>
                </c:pt>
                <c:pt idx="38552">
                  <c:v>-0.139844</c:v>
                </c:pt>
                <c:pt idx="38553">
                  <c:v>-0.124219</c:v>
                </c:pt>
                <c:pt idx="38554">
                  <c:v>3.2031200000000003E-2</c:v>
                </c:pt>
                <c:pt idx="38555">
                  <c:v>-3.5156199999999999E-2</c:v>
                </c:pt>
                <c:pt idx="38556">
                  <c:v>-0.121875</c:v>
                </c:pt>
                <c:pt idx="38557">
                  <c:v>-8.4375000000000006E-2</c:v>
                </c:pt>
                <c:pt idx="38558">
                  <c:v>-0.100781</c:v>
                </c:pt>
                <c:pt idx="38559">
                  <c:v>-8.0468700000000004E-2</c:v>
                </c:pt>
                <c:pt idx="38560">
                  <c:v>-8.6718799999999999E-2</c:v>
                </c:pt>
                <c:pt idx="38561">
                  <c:v>-7.1093799999999999E-2</c:v>
                </c:pt>
                <c:pt idx="38562">
                  <c:v>-6.3281299999999999E-2</c:v>
                </c:pt>
                <c:pt idx="38563">
                  <c:v>-9.6093700000000004E-2</c:v>
                </c:pt>
                <c:pt idx="38564">
                  <c:v>-8.5156300000000004E-2</c:v>
                </c:pt>
                <c:pt idx="38565">
                  <c:v>-6.7187499999999997E-2</c:v>
                </c:pt>
                <c:pt idx="38566">
                  <c:v>-6.0156300000000003E-2</c:v>
                </c:pt>
                <c:pt idx="38567">
                  <c:v>-8.7499999999999994E-2</c:v>
                </c:pt>
                <c:pt idx="38568">
                  <c:v>-9.6093700000000004E-2</c:v>
                </c:pt>
                <c:pt idx="38569">
                  <c:v>-8.2812499999999997E-2</c:v>
                </c:pt>
                <c:pt idx="38570">
                  <c:v>-5.8593800000000001E-2</c:v>
                </c:pt>
                <c:pt idx="38571">
                  <c:v>2.8125000000000001E-2</c:v>
                </c:pt>
                <c:pt idx="38572">
                  <c:v>-6.9531300000000004E-2</c:v>
                </c:pt>
                <c:pt idx="38573">
                  <c:v>-0.135156</c:v>
                </c:pt>
                <c:pt idx="38574">
                  <c:v>-9.1406299999999996E-2</c:v>
                </c:pt>
                <c:pt idx="38575">
                  <c:v>-5.7031199999999997E-2</c:v>
                </c:pt>
                <c:pt idx="38576">
                  <c:v>-8.8281200000000004E-2</c:v>
                </c:pt>
                <c:pt idx="38577">
                  <c:v>-7.6562500000000006E-2</c:v>
                </c:pt>
                <c:pt idx="38578">
                  <c:v>-5.6250000000000001E-2</c:v>
                </c:pt>
                <c:pt idx="38579">
                  <c:v>1.2500000000000001E-2</c:v>
                </c:pt>
                <c:pt idx="38580">
                  <c:v>-6.9531300000000004E-2</c:v>
                </c:pt>
                <c:pt idx="38581">
                  <c:v>-0.13828099999999999</c:v>
                </c:pt>
                <c:pt idx="38582">
                  <c:v>-6.8750000000000006E-2</c:v>
                </c:pt>
                <c:pt idx="38583">
                  <c:v>-8.0468700000000004E-2</c:v>
                </c:pt>
                <c:pt idx="38584">
                  <c:v>-8.9843800000000001E-2</c:v>
                </c:pt>
                <c:pt idx="38585">
                  <c:v>-7.7343800000000004E-2</c:v>
                </c:pt>
                <c:pt idx="38586">
                  <c:v>-4.2968800000000001E-2</c:v>
                </c:pt>
                <c:pt idx="38587">
                  <c:v>-1.9531199999999999E-2</c:v>
                </c:pt>
                <c:pt idx="38588">
                  <c:v>-6.7187499999999997E-2</c:v>
                </c:pt>
                <c:pt idx="38589">
                  <c:v>-0.16562499999999999</c:v>
                </c:pt>
                <c:pt idx="38590">
                  <c:v>-8.0468700000000004E-2</c:v>
                </c:pt>
                <c:pt idx="38591">
                  <c:v>-0.102344</c:v>
                </c:pt>
                <c:pt idx="38592">
                  <c:v>-0.11562500000000001</c:v>
                </c:pt>
                <c:pt idx="38593">
                  <c:v>-0.100781</c:v>
                </c:pt>
                <c:pt idx="38594">
                  <c:v>-5.7031199999999997E-2</c:v>
                </c:pt>
                <c:pt idx="38595">
                  <c:v>3.1250000000000002E-3</c:v>
                </c:pt>
                <c:pt idx="38596">
                  <c:v>-5.46875E-2</c:v>
                </c:pt>
                <c:pt idx="38597">
                  <c:v>-0.129688</c:v>
                </c:pt>
                <c:pt idx="38598">
                  <c:v>-5.5468799999999999E-2</c:v>
                </c:pt>
                <c:pt idx="38599">
                  <c:v>-7.2656200000000004E-2</c:v>
                </c:pt>
                <c:pt idx="38600">
                  <c:v>-8.6718799999999999E-2</c:v>
                </c:pt>
                <c:pt idx="38601">
                  <c:v>-0.102344</c:v>
                </c:pt>
                <c:pt idx="38602">
                  <c:v>-7.9687499999999994E-2</c:v>
                </c:pt>
                <c:pt idx="38603">
                  <c:v>-7.0312500000000002E-3</c:v>
                </c:pt>
                <c:pt idx="38604">
                  <c:v>-5.9374999999999997E-2</c:v>
                </c:pt>
                <c:pt idx="38605">
                  <c:v>-0.15234400000000001</c:v>
                </c:pt>
                <c:pt idx="38606">
                  <c:v>-6.3281299999999999E-2</c:v>
                </c:pt>
                <c:pt idx="38607">
                  <c:v>-6.0937499999999999E-2</c:v>
                </c:pt>
                <c:pt idx="38608">
                  <c:v>-6.7968799999999996E-2</c:v>
                </c:pt>
                <c:pt idx="38609">
                  <c:v>-9.6093700000000004E-2</c:v>
                </c:pt>
                <c:pt idx="38610">
                  <c:v>-8.7499999999999994E-2</c:v>
                </c:pt>
                <c:pt idx="38611">
                  <c:v>-6.2500000000000003E-3</c:v>
                </c:pt>
                <c:pt idx="38612">
                  <c:v>-2.5781200000000001E-2</c:v>
                </c:pt>
                <c:pt idx="38613">
                  <c:v>-0.1</c:v>
                </c:pt>
                <c:pt idx="38614">
                  <c:v>-7.4999999999999997E-2</c:v>
                </c:pt>
                <c:pt idx="38615">
                  <c:v>-5.7031199999999997E-2</c:v>
                </c:pt>
                <c:pt idx="38616">
                  <c:v>-4.1406199999999997E-2</c:v>
                </c:pt>
                <c:pt idx="38617">
                  <c:v>-8.0468700000000004E-2</c:v>
                </c:pt>
                <c:pt idx="38618">
                  <c:v>-6.7187499999999997E-2</c:v>
                </c:pt>
                <c:pt idx="38619">
                  <c:v>-4.6874999999999998E-3</c:v>
                </c:pt>
                <c:pt idx="38620">
                  <c:v>-7.0312500000000002E-3</c:v>
                </c:pt>
                <c:pt idx="38621">
                  <c:v>-0.10781200000000001</c:v>
                </c:pt>
                <c:pt idx="38622">
                  <c:v>-6.5625000000000003E-2</c:v>
                </c:pt>
                <c:pt idx="38623">
                  <c:v>-4.2187500000000003E-2</c:v>
                </c:pt>
                <c:pt idx="38624">
                  <c:v>-4.4531300000000003E-2</c:v>
                </c:pt>
                <c:pt idx="38625">
                  <c:v>-5.46875E-2</c:v>
                </c:pt>
                <c:pt idx="38626">
                  <c:v>-5.0781199999999999E-2</c:v>
                </c:pt>
                <c:pt idx="38627">
                  <c:v>7.8125000000000004E-4</c:v>
                </c:pt>
                <c:pt idx="38628">
                  <c:v>-4.7656299999999999E-2</c:v>
                </c:pt>
                <c:pt idx="38629">
                  <c:v>-0.11562500000000001</c:v>
                </c:pt>
                <c:pt idx="38630">
                  <c:v>-8.0468700000000004E-2</c:v>
                </c:pt>
                <c:pt idx="38631">
                  <c:v>-5.2343800000000003E-2</c:v>
                </c:pt>
                <c:pt idx="38632">
                  <c:v>-3.5156199999999999E-2</c:v>
                </c:pt>
                <c:pt idx="38633">
                  <c:v>-1.4843800000000001E-2</c:v>
                </c:pt>
                <c:pt idx="38634">
                  <c:v>-5.6250000000000001E-2</c:v>
                </c:pt>
                <c:pt idx="38635">
                  <c:v>-4.0625000000000001E-2</c:v>
                </c:pt>
                <c:pt idx="38636">
                  <c:v>-6.4843700000000004E-2</c:v>
                </c:pt>
                <c:pt idx="38637">
                  <c:v>-8.9062500000000003E-2</c:v>
                </c:pt>
                <c:pt idx="38638">
                  <c:v>-6.7968799999999996E-2</c:v>
                </c:pt>
                <c:pt idx="38639">
                  <c:v>-4.6093799999999997E-2</c:v>
                </c:pt>
                <c:pt idx="38640">
                  <c:v>-4.5312499999999999E-2</c:v>
                </c:pt>
                <c:pt idx="38641">
                  <c:v>3.3593699999999997E-2</c:v>
                </c:pt>
                <c:pt idx="38642">
                  <c:v>-3.3593699999999997E-2</c:v>
                </c:pt>
                <c:pt idx="38643">
                  <c:v>-7.3437500000000003E-2</c:v>
                </c:pt>
                <c:pt idx="38644">
                  <c:v>-7.7343800000000004E-2</c:v>
                </c:pt>
                <c:pt idx="38645">
                  <c:v>-6.0937499999999999E-2</c:v>
                </c:pt>
                <c:pt idx="38646">
                  <c:v>-6.7968799999999996E-2</c:v>
                </c:pt>
                <c:pt idx="38647">
                  <c:v>-7.1874999999999994E-2</c:v>
                </c:pt>
                <c:pt idx="38648">
                  <c:v>-7.03125E-2</c:v>
                </c:pt>
                <c:pt idx="38649">
                  <c:v>4.2187500000000003E-2</c:v>
                </c:pt>
                <c:pt idx="38650">
                  <c:v>-6.7187499999999997E-2</c:v>
                </c:pt>
                <c:pt idx="38651">
                  <c:v>-0.109375</c:v>
                </c:pt>
                <c:pt idx="38652">
                  <c:v>-7.03125E-2</c:v>
                </c:pt>
                <c:pt idx="38653">
                  <c:v>-3.4375000000000003E-2</c:v>
                </c:pt>
                <c:pt idx="38654">
                  <c:v>-4.0625000000000001E-2</c:v>
                </c:pt>
                <c:pt idx="38655">
                  <c:v>-6.9531300000000004E-2</c:v>
                </c:pt>
                <c:pt idx="38656">
                  <c:v>-5.2343800000000003E-2</c:v>
                </c:pt>
                <c:pt idx="38657">
                  <c:v>-5.3124999999999999E-2</c:v>
                </c:pt>
                <c:pt idx="38658">
                  <c:v>-0.117188</c:v>
                </c:pt>
                <c:pt idx="38659">
                  <c:v>-9.1406299999999996E-2</c:v>
                </c:pt>
                <c:pt idx="38660">
                  <c:v>-8.8281200000000004E-2</c:v>
                </c:pt>
                <c:pt idx="38661">
                  <c:v>-7.7343800000000004E-2</c:v>
                </c:pt>
                <c:pt idx="38662">
                  <c:v>-6.5625000000000003E-2</c:v>
                </c:pt>
                <c:pt idx="38663">
                  <c:v>-1.4843800000000001E-2</c:v>
                </c:pt>
                <c:pt idx="38664">
                  <c:v>-6.6406199999999999E-2</c:v>
                </c:pt>
                <c:pt idx="38665">
                  <c:v>-6.25E-2</c:v>
                </c:pt>
                <c:pt idx="38666">
                  <c:v>-8.9062500000000003E-2</c:v>
                </c:pt>
                <c:pt idx="38667">
                  <c:v>-8.8281200000000004E-2</c:v>
                </c:pt>
                <c:pt idx="38668">
                  <c:v>-8.0468700000000004E-2</c:v>
                </c:pt>
                <c:pt idx="38669">
                  <c:v>-6.3281299999999999E-2</c:v>
                </c:pt>
                <c:pt idx="38670">
                  <c:v>1.5625E-2</c:v>
                </c:pt>
                <c:pt idx="38671">
                  <c:v>-4.2187500000000003E-2</c:v>
                </c:pt>
                <c:pt idx="38672">
                  <c:v>-0.100781</c:v>
                </c:pt>
                <c:pt idx="38673">
                  <c:v>-8.59375E-2</c:v>
                </c:pt>
                <c:pt idx="38674">
                  <c:v>-7.5781299999999996E-2</c:v>
                </c:pt>
                <c:pt idx="38675">
                  <c:v>-7.7343800000000004E-2</c:v>
                </c:pt>
                <c:pt idx="38676">
                  <c:v>-6.3281299999999999E-2</c:v>
                </c:pt>
                <c:pt idx="38677">
                  <c:v>-3.7499999999999999E-2</c:v>
                </c:pt>
                <c:pt idx="38678">
                  <c:v>9.3749999999999997E-3</c:v>
                </c:pt>
                <c:pt idx="38679">
                  <c:v>-6.1718799999999997E-2</c:v>
                </c:pt>
                <c:pt idx="38680">
                  <c:v>-0.119531</c:v>
                </c:pt>
                <c:pt idx="38681">
                  <c:v>-6.8750000000000006E-2</c:v>
                </c:pt>
                <c:pt idx="38682">
                  <c:v>-5.1562499999999997E-2</c:v>
                </c:pt>
                <c:pt idx="38683">
                  <c:v>-4.5312499999999999E-2</c:v>
                </c:pt>
                <c:pt idx="38684">
                  <c:v>-6.7187499999999997E-2</c:v>
                </c:pt>
                <c:pt idx="38685">
                  <c:v>-3.4375000000000003E-2</c:v>
                </c:pt>
                <c:pt idx="38686">
                  <c:v>-2.7343800000000001E-2</c:v>
                </c:pt>
                <c:pt idx="38687">
                  <c:v>-0.10781200000000001</c:v>
                </c:pt>
                <c:pt idx="38688">
                  <c:v>-0.13281200000000001</c:v>
                </c:pt>
                <c:pt idx="38689">
                  <c:v>-6.5625000000000003E-2</c:v>
                </c:pt>
                <c:pt idx="38690">
                  <c:v>-9.6875000000000003E-2</c:v>
                </c:pt>
                <c:pt idx="38691">
                  <c:v>-9.7656199999999999E-2</c:v>
                </c:pt>
                <c:pt idx="38692">
                  <c:v>-5.2343800000000003E-2</c:v>
                </c:pt>
                <c:pt idx="38693">
                  <c:v>-3.90625E-2</c:v>
                </c:pt>
                <c:pt idx="38694">
                  <c:v>-4.1406199999999997E-2</c:v>
                </c:pt>
                <c:pt idx="38695">
                  <c:v>-9.6093700000000004E-2</c:v>
                </c:pt>
                <c:pt idx="38696">
                  <c:v>-0.103906</c:v>
                </c:pt>
                <c:pt idx="38697">
                  <c:v>-6.4843700000000004E-2</c:v>
                </c:pt>
                <c:pt idx="38698">
                  <c:v>-9.5312499999999994E-2</c:v>
                </c:pt>
                <c:pt idx="38699">
                  <c:v>-8.6718799999999999E-2</c:v>
                </c:pt>
                <c:pt idx="38700">
                  <c:v>-6.3281299999999999E-2</c:v>
                </c:pt>
                <c:pt idx="38701">
                  <c:v>-5.2343800000000003E-2</c:v>
                </c:pt>
                <c:pt idx="38702">
                  <c:v>-7.9687499999999994E-2</c:v>
                </c:pt>
                <c:pt idx="38703">
                  <c:v>-0.10546899999999999</c:v>
                </c:pt>
                <c:pt idx="38704">
                  <c:v>-9.2187500000000006E-2</c:v>
                </c:pt>
                <c:pt idx="38705">
                  <c:v>-6.1718799999999997E-2</c:v>
                </c:pt>
                <c:pt idx="38706">
                  <c:v>-9.2187500000000006E-2</c:v>
                </c:pt>
                <c:pt idx="38707">
                  <c:v>-7.2656200000000004E-2</c:v>
                </c:pt>
                <c:pt idx="38708">
                  <c:v>-1.3281299999999999E-2</c:v>
                </c:pt>
                <c:pt idx="38709">
                  <c:v>-5.46875E-2</c:v>
                </c:pt>
                <c:pt idx="38710">
                  <c:v>-6.0937499999999999E-2</c:v>
                </c:pt>
                <c:pt idx="38711">
                  <c:v>-0.103906</c:v>
                </c:pt>
                <c:pt idx="38712">
                  <c:v>-8.0468700000000004E-2</c:v>
                </c:pt>
                <c:pt idx="38713">
                  <c:v>-2.34375E-2</c:v>
                </c:pt>
                <c:pt idx="38714">
                  <c:v>-8.7499999999999994E-2</c:v>
                </c:pt>
                <c:pt idx="38715">
                  <c:v>-9.4531299999999999E-2</c:v>
                </c:pt>
                <c:pt idx="38716">
                  <c:v>-6.5625000000000003E-2</c:v>
                </c:pt>
                <c:pt idx="38717">
                  <c:v>-1.6406299999999999E-2</c:v>
                </c:pt>
                <c:pt idx="38718">
                  <c:v>-1.3281299999999999E-2</c:v>
                </c:pt>
                <c:pt idx="38719">
                  <c:v>-3.6718800000000003E-2</c:v>
                </c:pt>
                <c:pt idx="38720">
                  <c:v>-0.110156</c:v>
                </c:pt>
                <c:pt idx="38721">
                  <c:v>-4.2968800000000001E-2</c:v>
                </c:pt>
                <c:pt idx="38722">
                  <c:v>-3.2812500000000001E-2</c:v>
                </c:pt>
                <c:pt idx="38723">
                  <c:v>-5.3124999999999999E-2</c:v>
                </c:pt>
                <c:pt idx="38724">
                  <c:v>-8.0468700000000004E-2</c:v>
                </c:pt>
                <c:pt idx="38725">
                  <c:v>-5.4687499999999997E-3</c:v>
                </c:pt>
                <c:pt idx="38726">
                  <c:v>-2.1093799999999999E-2</c:v>
                </c:pt>
                <c:pt idx="38727">
                  <c:v>-7.7343800000000004E-2</c:v>
                </c:pt>
                <c:pt idx="38728">
                  <c:v>1.17188E-2</c:v>
                </c:pt>
                <c:pt idx="38729">
                  <c:v>-3.90625E-2</c:v>
                </c:pt>
                <c:pt idx="38730">
                  <c:v>-7.8125E-2</c:v>
                </c:pt>
                <c:pt idx="38731">
                  <c:v>-0.15625</c:v>
                </c:pt>
                <c:pt idx="38732">
                  <c:v>-0.1</c:v>
                </c:pt>
                <c:pt idx="38733">
                  <c:v>-2.7343800000000001E-2</c:v>
                </c:pt>
                <c:pt idx="38734">
                  <c:v>-6.6406199999999999E-2</c:v>
                </c:pt>
                <c:pt idx="38735">
                  <c:v>-8.8281200000000004E-2</c:v>
                </c:pt>
                <c:pt idx="38736">
                  <c:v>-4.7656299999999999E-2</c:v>
                </c:pt>
                <c:pt idx="38737">
                  <c:v>-4.7656299999999999E-2</c:v>
                </c:pt>
                <c:pt idx="38738">
                  <c:v>-2.2656300000000001E-2</c:v>
                </c:pt>
                <c:pt idx="38739">
                  <c:v>-4.2187500000000003E-2</c:v>
                </c:pt>
                <c:pt idx="38740">
                  <c:v>-4.2187500000000003E-2</c:v>
                </c:pt>
                <c:pt idx="38741">
                  <c:v>-6.25E-2</c:v>
                </c:pt>
                <c:pt idx="38742">
                  <c:v>-8.7499999999999994E-2</c:v>
                </c:pt>
                <c:pt idx="38743">
                  <c:v>-5.7031199999999997E-2</c:v>
                </c:pt>
                <c:pt idx="38744">
                  <c:v>-4.7656299999999999E-2</c:v>
                </c:pt>
                <c:pt idx="38745">
                  <c:v>-6.1718799999999997E-2</c:v>
                </c:pt>
                <c:pt idx="38746">
                  <c:v>-5.6250000000000001E-2</c:v>
                </c:pt>
                <c:pt idx="38747">
                  <c:v>-1.4843800000000001E-2</c:v>
                </c:pt>
                <c:pt idx="38748">
                  <c:v>-7.4999999999999997E-2</c:v>
                </c:pt>
                <c:pt idx="38749">
                  <c:v>-6.1718799999999997E-2</c:v>
                </c:pt>
                <c:pt idx="38750">
                  <c:v>-4.8437500000000001E-2</c:v>
                </c:pt>
                <c:pt idx="38751">
                  <c:v>-6.25E-2</c:v>
                </c:pt>
                <c:pt idx="38752">
                  <c:v>-5.3124999999999999E-2</c:v>
                </c:pt>
                <c:pt idx="38753">
                  <c:v>-4.8437500000000001E-2</c:v>
                </c:pt>
                <c:pt idx="38754">
                  <c:v>-8.4375000000000006E-2</c:v>
                </c:pt>
                <c:pt idx="38755">
                  <c:v>-8.4375000000000006E-2</c:v>
                </c:pt>
                <c:pt idx="38756">
                  <c:v>-6.3281299999999999E-2</c:v>
                </c:pt>
                <c:pt idx="38757">
                  <c:v>-7.2656200000000004E-2</c:v>
                </c:pt>
                <c:pt idx="38758">
                  <c:v>-6.25E-2</c:v>
                </c:pt>
                <c:pt idx="38759">
                  <c:v>-7.2656200000000004E-2</c:v>
                </c:pt>
                <c:pt idx="38760">
                  <c:v>-4.0625000000000001E-2</c:v>
                </c:pt>
                <c:pt idx="38761">
                  <c:v>-3.3593699999999997E-2</c:v>
                </c:pt>
                <c:pt idx="38762">
                  <c:v>-6.5625000000000003E-2</c:v>
                </c:pt>
                <c:pt idx="38763">
                  <c:v>-9.1406299999999996E-2</c:v>
                </c:pt>
                <c:pt idx="38764">
                  <c:v>-9.0624999999999997E-2</c:v>
                </c:pt>
                <c:pt idx="38765">
                  <c:v>-8.6718799999999999E-2</c:v>
                </c:pt>
                <c:pt idx="38766">
                  <c:v>-6.25E-2</c:v>
                </c:pt>
                <c:pt idx="38767">
                  <c:v>-5.1562499999999997E-2</c:v>
                </c:pt>
                <c:pt idx="38768">
                  <c:v>-8.2031199999999999E-2</c:v>
                </c:pt>
                <c:pt idx="38769">
                  <c:v>-3.90625E-3</c:v>
                </c:pt>
                <c:pt idx="38770">
                  <c:v>-7.4999999999999997E-2</c:v>
                </c:pt>
                <c:pt idx="38771">
                  <c:v>-8.9062500000000003E-2</c:v>
                </c:pt>
                <c:pt idx="38772">
                  <c:v>-8.8281200000000004E-2</c:v>
                </c:pt>
                <c:pt idx="38773">
                  <c:v>-0.10625</c:v>
                </c:pt>
                <c:pt idx="38774">
                  <c:v>-5.7031199999999997E-2</c:v>
                </c:pt>
                <c:pt idx="38775">
                  <c:v>4.1406199999999997E-2</c:v>
                </c:pt>
                <c:pt idx="38776">
                  <c:v>-0.11562500000000001</c:v>
                </c:pt>
                <c:pt idx="38777">
                  <c:v>-0.107031</c:v>
                </c:pt>
                <c:pt idx="38778">
                  <c:v>-3.5156199999999999E-2</c:v>
                </c:pt>
                <c:pt idx="38779">
                  <c:v>-4.6874999999999998E-3</c:v>
                </c:pt>
                <c:pt idx="38780">
                  <c:v>-3.7499999999999999E-2</c:v>
                </c:pt>
                <c:pt idx="38781">
                  <c:v>-6.2500000000000003E-3</c:v>
                </c:pt>
                <c:pt idx="38782">
                  <c:v>-5.7812500000000003E-2</c:v>
                </c:pt>
                <c:pt idx="38783">
                  <c:v>-7.8906299999999999E-2</c:v>
                </c:pt>
                <c:pt idx="38784">
                  <c:v>-0.125781</c:v>
                </c:pt>
                <c:pt idx="38785">
                  <c:v>-0.11874999999999999</c:v>
                </c:pt>
                <c:pt idx="38786">
                  <c:v>-3.4375000000000003E-2</c:v>
                </c:pt>
                <c:pt idx="38787">
                  <c:v>-8.2031199999999999E-2</c:v>
                </c:pt>
                <c:pt idx="38788">
                  <c:v>-8.0468700000000004E-2</c:v>
                </c:pt>
                <c:pt idx="38789">
                  <c:v>-3.6718800000000003E-2</c:v>
                </c:pt>
                <c:pt idx="38790">
                  <c:v>-5.1562499999999997E-2</c:v>
                </c:pt>
                <c:pt idx="38791">
                  <c:v>-5.0781199999999999E-2</c:v>
                </c:pt>
                <c:pt idx="38792">
                  <c:v>-6.25E-2</c:v>
                </c:pt>
                <c:pt idx="38793">
                  <c:v>-5.3906299999999997E-2</c:v>
                </c:pt>
                <c:pt idx="38794">
                  <c:v>-8.5156300000000004E-2</c:v>
                </c:pt>
                <c:pt idx="38795">
                  <c:v>-7.8906299999999999E-2</c:v>
                </c:pt>
                <c:pt idx="38796">
                  <c:v>-6.5625000000000003E-2</c:v>
                </c:pt>
                <c:pt idx="38797">
                  <c:v>-4.3749999999999997E-2</c:v>
                </c:pt>
                <c:pt idx="38798">
                  <c:v>-7.1093799999999999E-2</c:v>
                </c:pt>
                <c:pt idx="38799">
                  <c:v>-3.5937499999999997E-2</c:v>
                </c:pt>
                <c:pt idx="38800">
                  <c:v>-5.9374999999999997E-2</c:v>
                </c:pt>
                <c:pt idx="38801">
                  <c:v>-4.5312499999999999E-2</c:v>
                </c:pt>
                <c:pt idx="38802">
                  <c:v>-8.3593799999999996E-2</c:v>
                </c:pt>
                <c:pt idx="38803">
                  <c:v>-6.1718799999999997E-2</c:v>
                </c:pt>
                <c:pt idx="38804">
                  <c:v>-5.8593800000000001E-2</c:v>
                </c:pt>
                <c:pt idx="38805">
                  <c:v>-5.6250000000000001E-2</c:v>
                </c:pt>
                <c:pt idx="38806">
                  <c:v>-1.40625E-2</c:v>
                </c:pt>
                <c:pt idx="38807">
                  <c:v>-2.5000000000000001E-2</c:v>
                </c:pt>
                <c:pt idx="38808">
                  <c:v>-5.0781199999999999E-2</c:v>
                </c:pt>
                <c:pt idx="38809">
                  <c:v>-4.8437500000000001E-2</c:v>
                </c:pt>
                <c:pt idx="38810">
                  <c:v>-6.0937499999999999E-2</c:v>
                </c:pt>
                <c:pt idx="38811">
                  <c:v>-5.6250000000000001E-2</c:v>
                </c:pt>
                <c:pt idx="38812">
                  <c:v>-6.4843700000000004E-2</c:v>
                </c:pt>
                <c:pt idx="38813">
                  <c:v>-6.0937499999999999E-2</c:v>
                </c:pt>
                <c:pt idx="38814">
                  <c:v>-3.1250000000000002E-3</c:v>
                </c:pt>
                <c:pt idx="38815">
                  <c:v>-4.2187500000000003E-2</c:v>
                </c:pt>
                <c:pt idx="38816">
                  <c:v>-0.12343700000000001</c:v>
                </c:pt>
                <c:pt idx="38817">
                  <c:v>-7.03125E-2</c:v>
                </c:pt>
                <c:pt idx="38818">
                  <c:v>-7.03125E-2</c:v>
                </c:pt>
                <c:pt idx="38819">
                  <c:v>-7.5781299999999996E-2</c:v>
                </c:pt>
                <c:pt idx="38820">
                  <c:v>-9.5312499999999994E-2</c:v>
                </c:pt>
                <c:pt idx="38821">
                  <c:v>-7.1093799999999999E-2</c:v>
                </c:pt>
                <c:pt idx="38822">
                  <c:v>-2.1874999999999999E-2</c:v>
                </c:pt>
                <c:pt idx="38823">
                  <c:v>-8.4375000000000006E-2</c:v>
                </c:pt>
                <c:pt idx="38824">
                  <c:v>-0.119531</c:v>
                </c:pt>
                <c:pt idx="38825">
                  <c:v>-8.0468700000000004E-2</c:v>
                </c:pt>
                <c:pt idx="38826">
                  <c:v>-8.59375E-2</c:v>
                </c:pt>
                <c:pt idx="38827">
                  <c:v>-9.7656199999999999E-2</c:v>
                </c:pt>
                <c:pt idx="38828">
                  <c:v>-3.2812500000000001E-2</c:v>
                </c:pt>
                <c:pt idx="38829">
                  <c:v>-9.4531299999999999E-2</c:v>
                </c:pt>
                <c:pt idx="38830">
                  <c:v>-0.05</c:v>
                </c:pt>
                <c:pt idx="38831">
                  <c:v>-9.7656199999999999E-2</c:v>
                </c:pt>
                <c:pt idx="38832">
                  <c:v>-0.114063</c:v>
                </c:pt>
                <c:pt idx="38833">
                  <c:v>-8.59375E-2</c:v>
                </c:pt>
                <c:pt idx="38834">
                  <c:v>-7.7343800000000004E-2</c:v>
                </c:pt>
                <c:pt idx="38835">
                  <c:v>-7.7343800000000004E-2</c:v>
                </c:pt>
                <c:pt idx="38836">
                  <c:v>-1.2500000000000001E-2</c:v>
                </c:pt>
                <c:pt idx="38837">
                  <c:v>-7.5781299999999996E-2</c:v>
                </c:pt>
                <c:pt idx="38838">
                  <c:v>-0.11562500000000001</c:v>
                </c:pt>
                <c:pt idx="38839">
                  <c:v>-0.135938</c:v>
                </c:pt>
                <c:pt idx="38840">
                  <c:v>-9.2968800000000004E-2</c:v>
                </c:pt>
                <c:pt idx="38841">
                  <c:v>-9.8437499999999997E-2</c:v>
                </c:pt>
                <c:pt idx="38842">
                  <c:v>-9.4531299999999999E-2</c:v>
                </c:pt>
                <c:pt idx="38843">
                  <c:v>-8.8281200000000004E-2</c:v>
                </c:pt>
                <c:pt idx="38844">
                  <c:v>4.2968800000000001E-2</c:v>
                </c:pt>
                <c:pt idx="38845">
                  <c:v>-9.0624999999999997E-2</c:v>
                </c:pt>
                <c:pt idx="38846">
                  <c:v>-0.124219</c:v>
                </c:pt>
                <c:pt idx="38847">
                  <c:v>-0.101562</c:v>
                </c:pt>
                <c:pt idx="38848">
                  <c:v>-6.0937499999999999E-2</c:v>
                </c:pt>
                <c:pt idx="38849">
                  <c:v>-7.5781299999999996E-2</c:v>
                </c:pt>
                <c:pt idx="38850">
                  <c:v>-9.6875000000000003E-2</c:v>
                </c:pt>
                <c:pt idx="38851">
                  <c:v>-7.3437500000000003E-2</c:v>
                </c:pt>
                <c:pt idx="38852">
                  <c:v>-1.40625E-2</c:v>
                </c:pt>
                <c:pt idx="38853">
                  <c:v>-7.8906299999999999E-2</c:v>
                </c:pt>
                <c:pt idx="38854">
                  <c:v>-0.108594</c:v>
                </c:pt>
                <c:pt idx="38855">
                  <c:v>-8.9843800000000001E-2</c:v>
                </c:pt>
                <c:pt idx="38856">
                  <c:v>-8.2031199999999999E-2</c:v>
                </c:pt>
                <c:pt idx="38857">
                  <c:v>-7.8125E-2</c:v>
                </c:pt>
                <c:pt idx="38858">
                  <c:v>-6.0937499999999999E-2</c:v>
                </c:pt>
                <c:pt idx="38859">
                  <c:v>-7.4218800000000001E-2</c:v>
                </c:pt>
                <c:pt idx="38860">
                  <c:v>-7.03125E-2</c:v>
                </c:pt>
                <c:pt idx="38861">
                  <c:v>-8.3593799999999996E-2</c:v>
                </c:pt>
                <c:pt idx="38862">
                  <c:v>-8.2031199999999999E-2</c:v>
                </c:pt>
                <c:pt idx="38863">
                  <c:v>-8.59375E-2</c:v>
                </c:pt>
                <c:pt idx="38864">
                  <c:v>-7.2656200000000004E-2</c:v>
                </c:pt>
                <c:pt idx="38865">
                  <c:v>-3.5156199999999999E-2</c:v>
                </c:pt>
                <c:pt idx="38866">
                  <c:v>-6.6406199999999999E-2</c:v>
                </c:pt>
                <c:pt idx="38867">
                  <c:v>-9.6875000000000003E-2</c:v>
                </c:pt>
                <c:pt idx="38868">
                  <c:v>-0.111719</c:v>
                </c:pt>
                <c:pt idx="38869">
                  <c:v>-9.1406299999999996E-2</c:v>
                </c:pt>
                <c:pt idx="38870">
                  <c:v>-8.0468700000000004E-2</c:v>
                </c:pt>
                <c:pt idx="38871">
                  <c:v>-6.4843700000000004E-2</c:v>
                </c:pt>
                <c:pt idx="38872">
                  <c:v>-6.0937499999999999E-2</c:v>
                </c:pt>
                <c:pt idx="38873">
                  <c:v>-1.8749999999999999E-2</c:v>
                </c:pt>
                <c:pt idx="38874">
                  <c:v>-7.5781299999999996E-2</c:v>
                </c:pt>
                <c:pt idx="38875">
                  <c:v>-0.111719</c:v>
                </c:pt>
                <c:pt idx="38876">
                  <c:v>-9.6093700000000004E-2</c:v>
                </c:pt>
                <c:pt idx="38877">
                  <c:v>-6.8750000000000006E-2</c:v>
                </c:pt>
                <c:pt idx="38878">
                  <c:v>-7.5781299999999996E-2</c:v>
                </c:pt>
                <c:pt idx="38879">
                  <c:v>-4.7656299999999999E-2</c:v>
                </c:pt>
                <c:pt idx="38880">
                  <c:v>-3.125E-2</c:v>
                </c:pt>
                <c:pt idx="38881">
                  <c:v>-4.4531300000000003E-2</c:v>
                </c:pt>
                <c:pt idx="38882">
                  <c:v>-9.375E-2</c:v>
                </c:pt>
                <c:pt idx="38883">
                  <c:v>-9.8437499999999997E-2</c:v>
                </c:pt>
                <c:pt idx="38884">
                  <c:v>-7.4218800000000001E-2</c:v>
                </c:pt>
                <c:pt idx="38885">
                  <c:v>-7.4218800000000001E-2</c:v>
                </c:pt>
                <c:pt idx="38886">
                  <c:v>-7.7343800000000004E-2</c:v>
                </c:pt>
                <c:pt idx="38887">
                  <c:v>-3.8281299999999997E-2</c:v>
                </c:pt>
                <c:pt idx="38888">
                  <c:v>-4.3749999999999997E-2</c:v>
                </c:pt>
                <c:pt idx="38889">
                  <c:v>-7.6562500000000006E-2</c:v>
                </c:pt>
                <c:pt idx="38890">
                  <c:v>-0.10625</c:v>
                </c:pt>
                <c:pt idx="38891">
                  <c:v>-8.59375E-2</c:v>
                </c:pt>
                <c:pt idx="38892">
                  <c:v>-5.3124999999999999E-2</c:v>
                </c:pt>
                <c:pt idx="38893">
                  <c:v>-9.6093700000000004E-2</c:v>
                </c:pt>
                <c:pt idx="38894">
                  <c:v>-8.0468700000000004E-2</c:v>
                </c:pt>
                <c:pt idx="38895">
                  <c:v>-4.6093799999999997E-2</c:v>
                </c:pt>
                <c:pt idx="38896">
                  <c:v>-6.6406199999999999E-2</c:v>
                </c:pt>
                <c:pt idx="38897">
                  <c:v>-0.12109399999999999</c:v>
                </c:pt>
                <c:pt idx="38898">
                  <c:v>-0.10312499999999999</c:v>
                </c:pt>
                <c:pt idx="38899">
                  <c:v>-6.7968799999999996E-2</c:v>
                </c:pt>
                <c:pt idx="38900">
                  <c:v>-8.2812499999999997E-2</c:v>
                </c:pt>
                <c:pt idx="38901">
                  <c:v>-9.7656199999999999E-2</c:v>
                </c:pt>
                <c:pt idx="38902">
                  <c:v>-7.5781299999999996E-2</c:v>
                </c:pt>
                <c:pt idx="38903">
                  <c:v>-3.125E-2</c:v>
                </c:pt>
                <c:pt idx="38904">
                  <c:v>-9.4531299999999999E-2</c:v>
                </c:pt>
                <c:pt idx="38905">
                  <c:v>-0.1</c:v>
                </c:pt>
                <c:pt idx="38906">
                  <c:v>-7.7343800000000004E-2</c:v>
                </c:pt>
                <c:pt idx="38907">
                  <c:v>-8.0468700000000004E-2</c:v>
                </c:pt>
                <c:pt idx="38908">
                  <c:v>-6.25E-2</c:v>
                </c:pt>
                <c:pt idx="38909">
                  <c:v>-0.101562</c:v>
                </c:pt>
                <c:pt idx="38910">
                  <c:v>-6.6406199999999999E-2</c:v>
                </c:pt>
                <c:pt idx="38911">
                  <c:v>-3.6718800000000003E-2</c:v>
                </c:pt>
                <c:pt idx="38912">
                  <c:v>-7.1093799999999999E-2</c:v>
                </c:pt>
                <c:pt idx="38913">
                  <c:v>-9.6875000000000003E-2</c:v>
                </c:pt>
                <c:pt idx="38914">
                  <c:v>-8.2031199999999999E-2</c:v>
                </c:pt>
                <c:pt idx="38915">
                  <c:v>-6.0937499999999999E-2</c:v>
                </c:pt>
                <c:pt idx="38916">
                  <c:v>-7.7343800000000004E-2</c:v>
                </c:pt>
                <c:pt idx="38917">
                  <c:v>-0.103906</c:v>
                </c:pt>
                <c:pt idx="38918">
                  <c:v>-5.2343800000000003E-2</c:v>
                </c:pt>
                <c:pt idx="38919">
                  <c:v>-2.7343800000000001E-2</c:v>
                </c:pt>
                <c:pt idx="38920">
                  <c:v>-7.8906299999999999E-2</c:v>
                </c:pt>
                <c:pt idx="38921">
                  <c:v>-7.4999999999999997E-2</c:v>
                </c:pt>
                <c:pt idx="38922">
                  <c:v>-7.1093799999999999E-2</c:v>
                </c:pt>
                <c:pt idx="38923">
                  <c:v>-6.0937499999999999E-2</c:v>
                </c:pt>
                <c:pt idx="38924">
                  <c:v>-1.40625E-2</c:v>
                </c:pt>
                <c:pt idx="38925">
                  <c:v>-7.6562500000000006E-2</c:v>
                </c:pt>
                <c:pt idx="38926">
                  <c:v>-8.3593799999999996E-2</c:v>
                </c:pt>
                <c:pt idx="38927">
                  <c:v>-7.4999999999999997E-2</c:v>
                </c:pt>
                <c:pt idx="38928">
                  <c:v>5.1562499999999997E-2</c:v>
                </c:pt>
                <c:pt idx="38929">
                  <c:v>-3.0468800000000001E-2</c:v>
                </c:pt>
                <c:pt idx="38930">
                  <c:v>-5.3124999999999999E-2</c:v>
                </c:pt>
                <c:pt idx="38931">
                  <c:v>-0.18437500000000001</c:v>
                </c:pt>
                <c:pt idx="38932">
                  <c:v>-0.130469</c:v>
                </c:pt>
                <c:pt idx="38933">
                  <c:v>-7.9687499999999994E-2</c:v>
                </c:pt>
                <c:pt idx="38934">
                  <c:v>6.2500000000000003E-3</c:v>
                </c:pt>
                <c:pt idx="38935">
                  <c:v>-3.1250000000000002E-3</c:v>
                </c:pt>
                <c:pt idx="38936">
                  <c:v>-0.16328100000000001</c:v>
                </c:pt>
                <c:pt idx="38937">
                  <c:v>-0.13125000000000001</c:v>
                </c:pt>
                <c:pt idx="38938">
                  <c:v>-8.3593799999999996E-2</c:v>
                </c:pt>
                <c:pt idx="38939">
                  <c:v>4.6875E-2</c:v>
                </c:pt>
                <c:pt idx="38940">
                  <c:v>-0.1</c:v>
                </c:pt>
                <c:pt idx="38941">
                  <c:v>1.7968700000000001E-2</c:v>
                </c:pt>
                <c:pt idx="38942">
                  <c:v>-5.46875E-2</c:v>
                </c:pt>
                <c:pt idx="38943">
                  <c:v>-0.139844</c:v>
                </c:pt>
                <c:pt idx="38944">
                  <c:v>-0.12109399999999999</c:v>
                </c:pt>
                <c:pt idx="38945">
                  <c:v>-0.145313</c:v>
                </c:pt>
                <c:pt idx="38946">
                  <c:v>-0.140625</c:v>
                </c:pt>
                <c:pt idx="38947">
                  <c:v>-9.375E-2</c:v>
                </c:pt>
                <c:pt idx="38948">
                  <c:v>-9.6875000000000003E-2</c:v>
                </c:pt>
                <c:pt idx="38949">
                  <c:v>-6.0156300000000003E-2</c:v>
                </c:pt>
                <c:pt idx="38950">
                  <c:v>-0.10546899999999999</c:v>
                </c:pt>
                <c:pt idx="38951">
                  <c:v>-0.110156</c:v>
                </c:pt>
                <c:pt idx="38952">
                  <c:v>-7.4999999999999997E-2</c:v>
                </c:pt>
                <c:pt idx="38953">
                  <c:v>-5.7031199999999997E-2</c:v>
                </c:pt>
                <c:pt idx="38954">
                  <c:v>-7.4218800000000001E-2</c:v>
                </c:pt>
                <c:pt idx="38955">
                  <c:v>-9.6875000000000003E-2</c:v>
                </c:pt>
                <c:pt idx="38956">
                  <c:v>-6.3281299999999999E-2</c:v>
                </c:pt>
                <c:pt idx="38957">
                  <c:v>-5.8593800000000001E-2</c:v>
                </c:pt>
                <c:pt idx="38958">
                  <c:v>-7.8125E-2</c:v>
                </c:pt>
                <c:pt idx="38959">
                  <c:v>-7.7343800000000004E-2</c:v>
                </c:pt>
                <c:pt idx="38960">
                  <c:v>-3.6718800000000003E-2</c:v>
                </c:pt>
                <c:pt idx="38961">
                  <c:v>-4.7656299999999999E-2</c:v>
                </c:pt>
                <c:pt idx="38962">
                  <c:v>-5.2343800000000003E-2</c:v>
                </c:pt>
                <c:pt idx="38963">
                  <c:v>-9.5312499999999994E-2</c:v>
                </c:pt>
                <c:pt idx="38964">
                  <c:v>-8.6718799999999999E-2</c:v>
                </c:pt>
                <c:pt idx="38965">
                  <c:v>-5.8593800000000001E-2</c:v>
                </c:pt>
                <c:pt idx="38966">
                  <c:v>2.0312500000000001E-2</c:v>
                </c:pt>
                <c:pt idx="38967">
                  <c:v>-5.8593800000000001E-2</c:v>
                </c:pt>
                <c:pt idx="38968">
                  <c:v>-8.59375E-2</c:v>
                </c:pt>
                <c:pt idx="38969">
                  <c:v>-8.5156300000000004E-2</c:v>
                </c:pt>
                <c:pt idx="38970">
                  <c:v>-6.8750000000000006E-2</c:v>
                </c:pt>
                <c:pt idx="38971">
                  <c:v>-6.7968799999999996E-2</c:v>
                </c:pt>
                <c:pt idx="38972">
                  <c:v>-7.03125E-2</c:v>
                </c:pt>
                <c:pt idx="38973">
                  <c:v>-7.03125E-2</c:v>
                </c:pt>
                <c:pt idx="38974">
                  <c:v>-6.2500000000000003E-3</c:v>
                </c:pt>
                <c:pt idx="38975">
                  <c:v>-6.7187499999999997E-2</c:v>
                </c:pt>
                <c:pt idx="38976">
                  <c:v>-8.9062500000000003E-2</c:v>
                </c:pt>
                <c:pt idx="38977">
                  <c:v>-8.9843800000000001E-2</c:v>
                </c:pt>
                <c:pt idx="38978">
                  <c:v>-5.7031199999999997E-2</c:v>
                </c:pt>
                <c:pt idx="38979">
                  <c:v>-2.34375E-2</c:v>
                </c:pt>
                <c:pt idx="38980">
                  <c:v>-4.2968800000000001E-2</c:v>
                </c:pt>
                <c:pt idx="38981">
                  <c:v>-7.4999999999999997E-2</c:v>
                </c:pt>
                <c:pt idx="38982">
                  <c:v>-8.9843800000000001E-2</c:v>
                </c:pt>
                <c:pt idx="38983">
                  <c:v>-9.0624999999999997E-2</c:v>
                </c:pt>
                <c:pt idx="38984">
                  <c:v>-7.03125E-2</c:v>
                </c:pt>
                <c:pt idx="38985">
                  <c:v>-8.0468700000000004E-2</c:v>
                </c:pt>
                <c:pt idx="38986">
                  <c:v>-6.8750000000000006E-2</c:v>
                </c:pt>
                <c:pt idx="38987">
                  <c:v>-2.3437499999999999E-3</c:v>
                </c:pt>
                <c:pt idx="38988">
                  <c:v>-8.7499999999999994E-2</c:v>
                </c:pt>
                <c:pt idx="38989">
                  <c:v>-0.100781</c:v>
                </c:pt>
                <c:pt idx="38990">
                  <c:v>-8.0468700000000004E-2</c:v>
                </c:pt>
                <c:pt idx="38991">
                  <c:v>-8.2812499999999997E-2</c:v>
                </c:pt>
                <c:pt idx="38992">
                  <c:v>-8.7499999999999994E-2</c:v>
                </c:pt>
                <c:pt idx="38993">
                  <c:v>-7.5781299999999996E-2</c:v>
                </c:pt>
                <c:pt idx="38994">
                  <c:v>-7.8125E-2</c:v>
                </c:pt>
                <c:pt idx="38995">
                  <c:v>-5.1562499999999997E-2</c:v>
                </c:pt>
                <c:pt idx="38996">
                  <c:v>-7.6562500000000006E-2</c:v>
                </c:pt>
                <c:pt idx="38997">
                  <c:v>-6.5625000000000003E-2</c:v>
                </c:pt>
                <c:pt idx="38998">
                  <c:v>-5.7812500000000003E-2</c:v>
                </c:pt>
                <c:pt idx="38999">
                  <c:v>-7.03125E-2</c:v>
                </c:pt>
                <c:pt idx="39000">
                  <c:v>-9.1406299999999996E-2</c:v>
                </c:pt>
                <c:pt idx="39001">
                  <c:v>-1.0156200000000001E-2</c:v>
                </c:pt>
                <c:pt idx="39002">
                  <c:v>-7.4218800000000001E-2</c:v>
                </c:pt>
                <c:pt idx="39003">
                  <c:v>-0.104688</c:v>
                </c:pt>
                <c:pt idx="39004">
                  <c:v>-0.11874999999999999</c:v>
                </c:pt>
                <c:pt idx="39005">
                  <c:v>-8.2031199999999999E-2</c:v>
                </c:pt>
                <c:pt idx="39006">
                  <c:v>-7.4218800000000001E-2</c:v>
                </c:pt>
                <c:pt idx="39007">
                  <c:v>-9.1406299999999996E-2</c:v>
                </c:pt>
                <c:pt idx="39008">
                  <c:v>-8.8281200000000004E-2</c:v>
                </c:pt>
                <c:pt idx="39009">
                  <c:v>1.8749999999999999E-2</c:v>
                </c:pt>
                <c:pt idx="39010">
                  <c:v>-9.6093700000000004E-2</c:v>
                </c:pt>
                <c:pt idx="39011">
                  <c:v>-0.12812499999999999</c:v>
                </c:pt>
                <c:pt idx="39012">
                  <c:v>-8.4375000000000006E-2</c:v>
                </c:pt>
                <c:pt idx="39013">
                  <c:v>-6.7187499999999997E-2</c:v>
                </c:pt>
                <c:pt idx="39014">
                  <c:v>-5.5468799999999999E-2</c:v>
                </c:pt>
                <c:pt idx="39015">
                  <c:v>-7.4999999999999997E-2</c:v>
                </c:pt>
                <c:pt idx="39016">
                  <c:v>-2.6562499999999999E-2</c:v>
                </c:pt>
                <c:pt idx="39017">
                  <c:v>-2.3437499999999999E-3</c:v>
                </c:pt>
                <c:pt idx="39018">
                  <c:v>-0.120313</c:v>
                </c:pt>
                <c:pt idx="39019">
                  <c:v>-0.101562</c:v>
                </c:pt>
                <c:pt idx="39020">
                  <c:v>-6.6406199999999999E-2</c:v>
                </c:pt>
                <c:pt idx="39021">
                  <c:v>-9.2187500000000006E-2</c:v>
                </c:pt>
                <c:pt idx="39022">
                  <c:v>-8.9843800000000001E-2</c:v>
                </c:pt>
                <c:pt idx="39023">
                  <c:v>-5.6250000000000001E-2</c:v>
                </c:pt>
                <c:pt idx="39024">
                  <c:v>-4.9218699999999997E-2</c:v>
                </c:pt>
                <c:pt idx="39025">
                  <c:v>-2.7343800000000001E-2</c:v>
                </c:pt>
                <c:pt idx="39026">
                  <c:v>-0.13671900000000001</c:v>
                </c:pt>
                <c:pt idx="39027">
                  <c:v>-9.8437499999999997E-2</c:v>
                </c:pt>
                <c:pt idx="39028">
                  <c:v>-7.1093799999999999E-2</c:v>
                </c:pt>
                <c:pt idx="39029">
                  <c:v>-7.4218800000000001E-2</c:v>
                </c:pt>
                <c:pt idx="39030">
                  <c:v>-6.7187499999999997E-2</c:v>
                </c:pt>
                <c:pt idx="39031">
                  <c:v>-6.6406199999999999E-2</c:v>
                </c:pt>
                <c:pt idx="39032">
                  <c:v>-4.7656299999999999E-2</c:v>
                </c:pt>
                <c:pt idx="39033">
                  <c:v>-9.3749999999999997E-3</c:v>
                </c:pt>
                <c:pt idx="39034">
                  <c:v>-0.124219</c:v>
                </c:pt>
                <c:pt idx="39035">
                  <c:v>-0.11562500000000001</c:v>
                </c:pt>
                <c:pt idx="39036">
                  <c:v>-5.6250000000000001E-2</c:v>
                </c:pt>
                <c:pt idx="39037">
                  <c:v>-5.0781199999999999E-2</c:v>
                </c:pt>
                <c:pt idx="39038">
                  <c:v>-7.2656200000000004E-2</c:v>
                </c:pt>
                <c:pt idx="39039">
                  <c:v>-6.0937499999999999E-2</c:v>
                </c:pt>
                <c:pt idx="39040">
                  <c:v>-2.2656300000000001E-2</c:v>
                </c:pt>
                <c:pt idx="39041">
                  <c:v>2.5781200000000001E-2</c:v>
                </c:pt>
                <c:pt idx="39042">
                  <c:v>-0.10546899999999999</c:v>
                </c:pt>
                <c:pt idx="39043">
                  <c:v>-0.100781</c:v>
                </c:pt>
                <c:pt idx="39044">
                  <c:v>-8.0468700000000004E-2</c:v>
                </c:pt>
                <c:pt idx="39045">
                  <c:v>-5.1562499999999997E-2</c:v>
                </c:pt>
                <c:pt idx="39046">
                  <c:v>-3.5156199999999999E-2</c:v>
                </c:pt>
                <c:pt idx="39047">
                  <c:v>-7.8906299999999999E-2</c:v>
                </c:pt>
                <c:pt idx="39048">
                  <c:v>-5.3906299999999997E-2</c:v>
                </c:pt>
                <c:pt idx="39049">
                  <c:v>-1.0937499999999999E-2</c:v>
                </c:pt>
                <c:pt idx="39050">
                  <c:v>-0.05</c:v>
                </c:pt>
                <c:pt idx="39051">
                  <c:v>-9.4531299999999999E-2</c:v>
                </c:pt>
                <c:pt idx="39052">
                  <c:v>-7.9687499999999994E-2</c:v>
                </c:pt>
                <c:pt idx="39053">
                  <c:v>-5.7812500000000003E-2</c:v>
                </c:pt>
                <c:pt idx="39054">
                  <c:v>-4.6874999999999998E-3</c:v>
                </c:pt>
                <c:pt idx="39055">
                  <c:v>-4.0625000000000001E-2</c:v>
                </c:pt>
                <c:pt idx="39056">
                  <c:v>-9.4531299999999999E-2</c:v>
                </c:pt>
                <c:pt idx="39057">
                  <c:v>-1.5625000000000001E-3</c:v>
                </c:pt>
                <c:pt idx="39058">
                  <c:v>-1.5625000000000001E-3</c:v>
                </c:pt>
                <c:pt idx="39059">
                  <c:v>-6.2500000000000003E-3</c:v>
                </c:pt>
                <c:pt idx="39060">
                  <c:v>-7.0312500000000002E-3</c:v>
                </c:pt>
                <c:pt idx="39061">
                  <c:v>-0.145313</c:v>
                </c:pt>
                <c:pt idx="39062">
                  <c:v>-0.12734400000000001</c:v>
                </c:pt>
                <c:pt idx="39063">
                  <c:v>-7.1093799999999999E-2</c:v>
                </c:pt>
                <c:pt idx="39064">
                  <c:v>-6.8750000000000006E-2</c:v>
                </c:pt>
                <c:pt idx="39065">
                  <c:v>-5.7812500000000003E-2</c:v>
                </c:pt>
                <c:pt idx="39066">
                  <c:v>-8.2812499999999997E-2</c:v>
                </c:pt>
                <c:pt idx="39067">
                  <c:v>-5.1562499999999997E-2</c:v>
                </c:pt>
                <c:pt idx="39068">
                  <c:v>8.5937500000000007E-3</c:v>
                </c:pt>
                <c:pt idx="39069">
                  <c:v>-6.2500000000000003E-3</c:v>
                </c:pt>
                <c:pt idx="39070">
                  <c:v>-2.7343800000000001E-2</c:v>
                </c:pt>
                <c:pt idx="39071">
                  <c:v>-2.2656300000000001E-2</c:v>
                </c:pt>
                <c:pt idx="39072">
                  <c:v>-0.12890599999999999</c:v>
                </c:pt>
                <c:pt idx="39073">
                  <c:v>-0.117969</c:v>
                </c:pt>
                <c:pt idx="39074">
                  <c:v>-8.2812499999999997E-2</c:v>
                </c:pt>
                <c:pt idx="39075">
                  <c:v>-5.3906299999999997E-2</c:v>
                </c:pt>
                <c:pt idx="39076">
                  <c:v>1.0156200000000001E-2</c:v>
                </c:pt>
                <c:pt idx="39077">
                  <c:v>-9.7656199999999999E-2</c:v>
                </c:pt>
                <c:pt idx="39078">
                  <c:v>-0.13671900000000001</c:v>
                </c:pt>
                <c:pt idx="39079">
                  <c:v>-7.2656200000000004E-2</c:v>
                </c:pt>
                <c:pt idx="39080">
                  <c:v>6.7187499999999997E-2</c:v>
                </c:pt>
                <c:pt idx="39081">
                  <c:v>-2.5000000000000001E-2</c:v>
                </c:pt>
                <c:pt idx="39082">
                  <c:v>-5.3906299999999997E-2</c:v>
                </c:pt>
                <c:pt idx="39083">
                  <c:v>-7.4999999999999997E-2</c:v>
                </c:pt>
                <c:pt idx="39084">
                  <c:v>-0.188281</c:v>
                </c:pt>
                <c:pt idx="39085">
                  <c:v>-8.5937500000000007E-3</c:v>
                </c:pt>
                <c:pt idx="39086">
                  <c:v>-5.7812500000000003E-2</c:v>
                </c:pt>
                <c:pt idx="39087">
                  <c:v>-0.11093799999999999</c:v>
                </c:pt>
                <c:pt idx="39088">
                  <c:v>-0.11328100000000001</c:v>
                </c:pt>
                <c:pt idx="39089">
                  <c:v>-0.103906</c:v>
                </c:pt>
                <c:pt idx="39090">
                  <c:v>-9.2968800000000004E-2</c:v>
                </c:pt>
                <c:pt idx="39091">
                  <c:v>-6.7187499999999997E-2</c:v>
                </c:pt>
                <c:pt idx="39092">
                  <c:v>-5.1562499999999997E-2</c:v>
                </c:pt>
                <c:pt idx="39093">
                  <c:v>-8.2031199999999999E-2</c:v>
                </c:pt>
                <c:pt idx="39094">
                  <c:v>-0.103906</c:v>
                </c:pt>
                <c:pt idx="39095">
                  <c:v>-8.5156300000000004E-2</c:v>
                </c:pt>
                <c:pt idx="39096">
                  <c:v>-7.8906299999999999E-2</c:v>
                </c:pt>
                <c:pt idx="39097">
                  <c:v>-4.0625000000000001E-2</c:v>
                </c:pt>
                <c:pt idx="39098">
                  <c:v>-7.1093799999999999E-2</c:v>
                </c:pt>
                <c:pt idx="39099">
                  <c:v>-9.6875000000000003E-2</c:v>
                </c:pt>
                <c:pt idx="39100">
                  <c:v>-1.7187500000000001E-2</c:v>
                </c:pt>
                <c:pt idx="39101">
                  <c:v>-8.9843800000000001E-2</c:v>
                </c:pt>
                <c:pt idx="39102">
                  <c:v>-9.1406299999999996E-2</c:v>
                </c:pt>
                <c:pt idx="39103">
                  <c:v>-4.2968800000000001E-2</c:v>
                </c:pt>
                <c:pt idx="39104">
                  <c:v>-1.4843800000000001E-2</c:v>
                </c:pt>
                <c:pt idx="39105">
                  <c:v>-3.4375000000000003E-2</c:v>
                </c:pt>
                <c:pt idx="39106">
                  <c:v>-8.7499999999999994E-2</c:v>
                </c:pt>
                <c:pt idx="39107">
                  <c:v>-9.5312499999999994E-2</c:v>
                </c:pt>
                <c:pt idx="39108">
                  <c:v>-5.6250000000000001E-2</c:v>
                </c:pt>
                <c:pt idx="39109">
                  <c:v>-8.9843800000000001E-2</c:v>
                </c:pt>
                <c:pt idx="39110">
                  <c:v>-9.0624999999999997E-2</c:v>
                </c:pt>
                <c:pt idx="39111">
                  <c:v>-5.3906299999999997E-2</c:v>
                </c:pt>
                <c:pt idx="39112">
                  <c:v>-4.4531300000000003E-2</c:v>
                </c:pt>
                <c:pt idx="39113">
                  <c:v>-8.2031199999999999E-2</c:v>
                </c:pt>
                <c:pt idx="39114">
                  <c:v>-8.59375E-2</c:v>
                </c:pt>
                <c:pt idx="39115">
                  <c:v>-9.2187500000000006E-2</c:v>
                </c:pt>
                <c:pt idx="39116">
                  <c:v>-2.3437499999999999E-3</c:v>
                </c:pt>
                <c:pt idx="39117">
                  <c:v>-7.1874999999999994E-2</c:v>
                </c:pt>
                <c:pt idx="39118">
                  <c:v>-8.59375E-2</c:v>
                </c:pt>
                <c:pt idx="39119">
                  <c:v>-0.05</c:v>
                </c:pt>
                <c:pt idx="39120">
                  <c:v>-3.5937499999999997E-2</c:v>
                </c:pt>
                <c:pt idx="39121">
                  <c:v>-5.7812500000000003E-2</c:v>
                </c:pt>
                <c:pt idx="39122">
                  <c:v>-8.7499999999999994E-2</c:v>
                </c:pt>
                <c:pt idx="39123">
                  <c:v>-9.2968800000000004E-2</c:v>
                </c:pt>
                <c:pt idx="39124">
                  <c:v>-7.8125000000000004E-4</c:v>
                </c:pt>
                <c:pt idx="39125">
                  <c:v>-7.1093799999999999E-2</c:v>
                </c:pt>
                <c:pt idx="39126">
                  <c:v>-0.12656300000000001</c:v>
                </c:pt>
                <c:pt idx="39127">
                  <c:v>-8.0468700000000004E-2</c:v>
                </c:pt>
                <c:pt idx="39128">
                  <c:v>-2.34375E-2</c:v>
                </c:pt>
                <c:pt idx="39129">
                  <c:v>-6.0156300000000003E-2</c:v>
                </c:pt>
                <c:pt idx="39130">
                  <c:v>-7.5781299999999996E-2</c:v>
                </c:pt>
                <c:pt idx="39131">
                  <c:v>-7.8125E-2</c:v>
                </c:pt>
                <c:pt idx="39132">
                  <c:v>-1.4843800000000001E-2</c:v>
                </c:pt>
                <c:pt idx="39133">
                  <c:v>-4.7656299999999999E-2</c:v>
                </c:pt>
                <c:pt idx="39134">
                  <c:v>-9.375E-2</c:v>
                </c:pt>
                <c:pt idx="39135">
                  <c:v>-7.3437500000000003E-2</c:v>
                </c:pt>
                <c:pt idx="39136">
                  <c:v>-4.0625000000000001E-2</c:v>
                </c:pt>
                <c:pt idx="39137">
                  <c:v>-3.5156199999999999E-2</c:v>
                </c:pt>
                <c:pt idx="39138">
                  <c:v>-4.6093799999999997E-2</c:v>
                </c:pt>
                <c:pt idx="39139">
                  <c:v>-6.0937499999999999E-2</c:v>
                </c:pt>
                <c:pt idx="39140">
                  <c:v>-3.2031299999999999E-2</c:v>
                </c:pt>
                <c:pt idx="39141">
                  <c:v>-2.5000000000000001E-2</c:v>
                </c:pt>
                <c:pt idx="39142">
                  <c:v>-5.7031199999999997E-2</c:v>
                </c:pt>
                <c:pt idx="39143">
                  <c:v>-5.6250000000000001E-2</c:v>
                </c:pt>
                <c:pt idx="39144">
                  <c:v>-2.5781200000000001E-2</c:v>
                </c:pt>
                <c:pt idx="39145">
                  <c:v>7.8125E-3</c:v>
                </c:pt>
                <c:pt idx="39146">
                  <c:v>-5.3124999999999999E-2</c:v>
                </c:pt>
                <c:pt idx="39147">
                  <c:v>-9.7656199999999999E-2</c:v>
                </c:pt>
                <c:pt idx="39148">
                  <c:v>-6.1718799999999997E-2</c:v>
                </c:pt>
                <c:pt idx="39149">
                  <c:v>-3.7499999999999999E-2</c:v>
                </c:pt>
                <c:pt idx="39150">
                  <c:v>-6.0156300000000003E-2</c:v>
                </c:pt>
                <c:pt idx="39151">
                  <c:v>-7.03125E-2</c:v>
                </c:pt>
                <c:pt idx="39152">
                  <c:v>-4.0625000000000001E-2</c:v>
                </c:pt>
                <c:pt idx="39153">
                  <c:v>1.7968700000000001E-2</c:v>
                </c:pt>
                <c:pt idx="39154">
                  <c:v>-3.125E-2</c:v>
                </c:pt>
                <c:pt idx="39155">
                  <c:v>-8.59375E-2</c:v>
                </c:pt>
                <c:pt idx="39156">
                  <c:v>-0.12812499999999999</c:v>
                </c:pt>
                <c:pt idx="39157">
                  <c:v>-6.9531300000000004E-2</c:v>
                </c:pt>
                <c:pt idx="39158">
                  <c:v>-5.9374999999999997E-2</c:v>
                </c:pt>
                <c:pt idx="39159">
                  <c:v>-3.2812500000000001E-2</c:v>
                </c:pt>
                <c:pt idx="39160">
                  <c:v>-7.5781299999999996E-2</c:v>
                </c:pt>
                <c:pt idx="39161">
                  <c:v>5.0781199999999999E-2</c:v>
                </c:pt>
                <c:pt idx="39162">
                  <c:v>-5.3124999999999999E-2</c:v>
                </c:pt>
                <c:pt idx="39163">
                  <c:v>-4.1406199999999997E-2</c:v>
                </c:pt>
                <c:pt idx="39164">
                  <c:v>-9.5312499999999994E-2</c:v>
                </c:pt>
                <c:pt idx="39165">
                  <c:v>-8.7499999999999994E-2</c:v>
                </c:pt>
                <c:pt idx="39166">
                  <c:v>-0.100781</c:v>
                </c:pt>
                <c:pt idx="39167">
                  <c:v>-2.1874999999999999E-2</c:v>
                </c:pt>
                <c:pt idx="39168">
                  <c:v>-3.2031299999999999E-2</c:v>
                </c:pt>
                <c:pt idx="39169">
                  <c:v>-0.12656300000000001</c:v>
                </c:pt>
                <c:pt idx="39170">
                  <c:v>-0.124219</c:v>
                </c:pt>
                <c:pt idx="39171">
                  <c:v>-4.7656299999999999E-2</c:v>
                </c:pt>
                <c:pt idx="39172">
                  <c:v>4.2968800000000001E-2</c:v>
                </c:pt>
                <c:pt idx="39173">
                  <c:v>-4.2187500000000003E-2</c:v>
                </c:pt>
                <c:pt idx="39174">
                  <c:v>-8.9062500000000003E-2</c:v>
                </c:pt>
                <c:pt idx="39175">
                  <c:v>-0.16250000000000001</c:v>
                </c:pt>
                <c:pt idx="39176">
                  <c:v>-9.6875000000000003E-2</c:v>
                </c:pt>
                <c:pt idx="39177">
                  <c:v>-3.9843799999999999E-2</c:v>
                </c:pt>
                <c:pt idx="39178">
                  <c:v>7.03125E-2</c:v>
                </c:pt>
                <c:pt idx="39179">
                  <c:v>-9.4531299999999999E-2</c:v>
                </c:pt>
                <c:pt idx="39180">
                  <c:v>-0.19140599999999999</c:v>
                </c:pt>
                <c:pt idx="39181">
                  <c:v>-0.13281200000000001</c:v>
                </c:pt>
                <c:pt idx="39182">
                  <c:v>5.46875E-2</c:v>
                </c:pt>
                <c:pt idx="39183">
                  <c:v>3.5156199999999999E-2</c:v>
                </c:pt>
                <c:pt idx="39184">
                  <c:v>-5.7031199999999997E-2</c:v>
                </c:pt>
                <c:pt idx="39185">
                  <c:v>-6.6406199999999999E-2</c:v>
                </c:pt>
                <c:pt idx="39186">
                  <c:v>-0.14218800000000001</c:v>
                </c:pt>
                <c:pt idx="39187">
                  <c:v>-0.13906199999999999</c:v>
                </c:pt>
                <c:pt idx="39188">
                  <c:v>-2.7343800000000001E-2</c:v>
                </c:pt>
                <c:pt idx="39189">
                  <c:v>-6.7187499999999997E-2</c:v>
                </c:pt>
                <c:pt idx="39190">
                  <c:v>-8.5156300000000004E-2</c:v>
                </c:pt>
                <c:pt idx="39191">
                  <c:v>-0.139844</c:v>
                </c:pt>
                <c:pt idx="39192">
                  <c:v>-0.125781</c:v>
                </c:pt>
                <c:pt idx="39193">
                  <c:v>-0.111719</c:v>
                </c:pt>
                <c:pt idx="39194">
                  <c:v>-8.9062500000000003E-2</c:v>
                </c:pt>
                <c:pt idx="39195">
                  <c:v>-8.2031199999999999E-2</c:v>
                </c:pt>
                <c:pt idx="39196">
                  <c:v>-6.9531300000000004E-2</c:v>
                </c:pt>
                <c:pt idx="39197">
                  <c:v>-7.4999999999999997E-2</c:v>
                </c:pt>
                <c:pt idx="39198">
                  <c:v>-6.7187499999999997E-2</c:v>
                </c:pt>
                <c:pt idx="39199">
                  <c:v>-7.3437500000000003E-2</c:v>
                </c:pt>
                <c:pt idx="39200">
                  <c:v>-6.8750000000000006E-2</c:v>
                </c:pt>
                <c:pt idx="39201">
                  <c:v>-6.7187499999999997E-2</c:v>
                </c:pt>
                <c:pt idx="39202">
                  <c:v>-7.6562500000000006E-2</c:v>
                </c:pt>
                <c:pt idx="39203">
                  <c:v>-0.05</c:v>
                </c:pt>
                <c:pt idx="39204">
                  <c:v>-5.3124999999999999E-2</c:v>
                </c:pt>
                <c:pt idx="39205">
                  <c:v>-5.8593800000000001E-2</c:v>
                </c:pt>
                <c:pt idx="39206">
                  <c:v>-4.4531300000000003E-2</c:v>
                </c:pt>
                <c:pt idx="39207">
                  <c:v>-5.9374999999999997E-2</c:v>
                </c:pt>
                <c:pt idx="39208">
                  <c:v>-4.5312499999999999E-2</c:v>
                </c:pt>
                <c:pt idx="39209">
                  <c:v>-6.9531300000000004E-2</c:v>
                </c:pt>
                <c:pt idx="39210">
                  <c:v>-9.375E-2</c:v>
                </c:pt>
                <c:pt idx="39211">
                  <c:v>-6.7968799999999996E-2</c:v>
                </c:pt>
                <c:pt idx="39212">
                  <c:v>4.6874999999999998E-3</c:v>
                </c:pt>
                <c:pt idx="39213">
                  <c:v>-7.5781299999999996E-2</c:v>
                </c:pt>
                <c:pt idx="39214">
                  <c:v>-0.107031</c:v>
                </c:pt>
                <c:pt idx="39215">
                  <c:v>-8.9843800000000001E-2</c:v>
                </c:pt>
                <c:pt idx="39216">
                  <c:v>-5.8593800000000001E-2</c:v>
                </c:pt>
                <c:pt idx="39217">
                  <c:v>-7.03125E-2</c:v>
                </c:pt>
                <c:pt idx="39218">
                  <c:v>-6.1718799999999997E-2</c:v>
                </c:pt>
                <c:pt idx="39219">
                  <c:v>-3.8281299999999997E-2</c:v>
                </c:pt>
                <c:pt idx="39220">
                  <c:v>-3.1250000000000002E-3</c:v>
                </c:pt>
                <c:pt idx="39221">
                  <c:v>-7.2656200000000004E-2</c:v>
                </c:pt>
                <c:pt idx="39222">
                  <c:v>-0.103906</c:v>
                </c:pt>
                <c:pt idx="39223">
                  <c:v>-6.25E-2</c:v>
                </c:pt>
                <c:pt idx="39224">
                  <c:v>-5.0781199999999999E-2</c:v>
                </c:pt>
                <c:pt idx="39225">
                  <c:v>-4.2968800000000001E-2</c:v>
                </c:pt>
                <c:pt idx="39226">
                  <c:v>-6.4843700000000004E-2</c:v>
                </c:pt>
                <c:pt idx="39227">
                  <c:v>-9.1406299999999996E-2</c:v>
                </c:pt>
                <c:pt idx="39228">
                  <c:v>-9.0624999999999997E-2</c:v>
                </c:pt>
                <c:pt idx="39229">
                  <c:v>-9.6093700000000004E-2</c:v>
                </c:pt>
                <c:pt idx="39230">
                  <c:v>-6.8750000000000006E-2</c:v>
                </c:pt>
                <c:pt idx="39231">
                  <c:v>-9.7656199999999999E-2</c:v>
                </c:pt>
                <c:pt idx="39232">
                  <c:v>-7.4999999999999997E-2</c:v>
                </c:pt>
                <c:pt idx="39233">
                  <c:v>0</c:v>
                </c:pt>
                <c:pt idx="39234">
                  <c:v>-8.5937500000000007E-3</c:v>
                </c:pt>
                <c:pt idx="39235">
                  <c:v>-0.13906199999999999</c:v>
                </c:pt>
                <c:pt idx="39236">
                  <c:v>-8.9843800000000001E-2</c:v>
                </c:pt>
                <c:pt idx="39237">
                  <c:v>-6.4843700000000004E-2</c:v>
                </c:pt>
                <c:pt idx="39238">
                  <c:v>-5.9374999999999997E-2</c:v>
                </c:pt>
                <c:pt idx="39239">
                  <c:v>-9.2187500000000006E-2</c:v>
                </c:pt>
                <c:pt idx="39240">
                  <c:v>-6.9531300000000004E-2</c:v>
                </c:pt>
                <c:pt idx="39241">
                  <c:v>-1.6406299999999999E-2</c:v>
                </c:pt>
                <c:pt idx="39242">
                  <c:v>-3.8281299999999997E-2</c:v>
                </c:pt>
                <c:pt idx="39243">
                  <c:v>-0.10546899999999999</c:v>
                </c:pt>
                <c:pt idx="39244">
                  <c:v>-7.8906299999999999E-2</c:v>
                </c:pt>
                <c:pt idx="39245">
                  <c:v>-8.5156300000000004E-2</c:v>
                </c:pt>
                <c:pt idx="39246">
                  <c:v>-9.375E-2</c:v>
                </c:pt>
                <c:pt idx="39247">
                  <c:v>-5.3124999999999999E-2</c:v>
                </c:pt>
                <c:pt idx="39248">
                  <c:v>-5.46875E-2</c:v>
                </c:pt>
                <c:pt idx="39249">
                  <c:v>-3.9843799999999999E-2</c:v>
                </c:pt>
                <c:pt idx="39250">
                  <c:v>-3.7499999999999999E-2</c:v>
                </c:pt>
                <c:pt idx="39251">
                  <c:v>-9.375E-2</c:v>
                </c:pt>
                <c:pt idx="39252">
                  <c:v>-4.0625000000000001E-2</c:v>
                </c:pt>
                <c:pt idx="39253">
                  <c:v>-4.4531300000000003E-2</c:v>
                </c:pt>
                <c:pt idx="39254">
                  <c:v>-7.3437500000000003E-2</c:v>
                </c:pt>
                <c:pt idx="39255">
                  <c:v>-5.5468799999999999E-2</c:v>
                </c:pt>
                <c:pt idx="39256">
                  <c:v>-7.1093799999999999E-2</c:v>
                </c:pt>
                <c:pt idx="39257">
                  <c:v>-2.5781200000000001E-2</c:v>
                </c:pt>
                <c:pt idx="39258">
                  <c:v>-2.8125000000000001E-2</c:v>
                </c:pt>
                <c:pt idx="39259">
                  <c:v>-0.11328100000000001</c:v>
                </c:pt>
                <c:pt idx="39260">
                  <c:v>-5.2343800000000003E-2</c:v>
                </c:pt>
                <c:pt idx="39261">
                  <c:v>-4.6093799999999997E-2</c:v>
                </c:pt>
                <c:pt idx="39262">
                  <c:v>-0.103906</c:v>
                </c:pt>
                <c:pt idx="39263">
                  <c:v>-8.3593799999999996E-2</c:v>
                </c:pt>
                <c:pt idx="39264">
                  <c:v>-6.0937499999999999E-2</c:v>
                </c:pt>
                <c:pt idx="39265">
                  <c:v>-2.6562499999999999E-2</c:v>
                </c:pt>
                <c:pt idx="39266">
                  <c:v>-3.125E-2</c:v>
                </c:pt>
                <c:pt idx="39267">
                  <c:v>-0.12343700000000001</c:v>
                </c:pt>
                <c:pt idx="39268">
                  <c:v>-0.11328100000000001</c:v>
                </c:pt>
                <c:pt idx="39269">
                  <c:v>-5.2343800000000003E-2</c:v>
                </c:pt>
                <c:pt idx="39270">
                  <c:v>-6.25E-2</c:v>
                </c:pt>
                <c:pt idx="39271">
                  <c:v>-9.0624999999999997E-2</c:v>
                </c:pt>
                <c:pt idx="39272">
                  <c:v>-0.10312499999999999</c:v>
                </c:pt>
                <c:pt idx="39273">
                  <c:v>-4.2968800000000001E-2</c:v>
                </c:pt>
                <c:pt idx="39274">
                  <c:v>-1.40625E-2</c:v>
                </c:pt>
                <c:pt idx="39275">
                  <c:v>-8.7499999999999994E-2</c:v>
                </c:pt>
                <c:pt idx="39276">
                  <c:v>-9.1406299999999996E-2</c:v>
                </c:pt>
                <c:pt idx="39277">
                  <c:v>-7.2656200000000004E-2</c:v>
                </c:pt>
                <c:pt idx="39278">
                  <c:v>-6.9531300000000004E-2</c:v>
                </c:pt>
                <c:pt idx="39279">
                  <c:v>-5.3124999999999999E-2</c:v>
                </c:pt>
                <c:pt idx="39280">
                  <c:v>-0.100781</c:v>
                </c:pt>
                <c:pt idx="39281">
                  <c:v>-0.10546899999999999</c:v>
                </c:pt>
                <c:pt idx="39282">
                  <c:v>-3.7499999999999999E-2</c:v>
                </c:pt>
                <c:pt idx="39283">
                  <c:v>-6.3281299999999999E-2</c:v>
                </c:pt>
                <c:pt idx="39284">
                  <c:v>-4.6874999999999998E-3</c:v>
                </c:pt>
                <c:pt idx="39285">
                  <c:v>-2.8125000000000001E-2</c:v>
                </c:pt>
                <c:pt idx="39286">
                  <c:v>-0.13671900000000001</c:v>
                </c:pt>
                <c:pt idx="39287">
                  <c:v>-9.4531299999999999E-2</c:v>
                </c:pt>
                <c:pt idx="39288">
                  <c:v>-6.0937499999999999E-2</c:v>
                </c:pt>
                <c:pt idx="39289">
                  <c:v>3.1250000000000002E-3</c:v>
                </c:pt>
                <c:pt idx="39290">
                  <c:v>-7.5781299999999996E-2</c:v>
                </c:pt>
                <c:pt idx="39291">
                  <c:v>-0.15625</c:v>
                </c:pt>
                <c:pt idx="39292">
                  <c:v>-7.9687499999999994E-2</c:v>
                </c:pt>
                <c:pt idx="39293">
                  <c:v>-1.0937499999999999E-2</c:v>
                </c:pt>
                <c:pt idx="39294">
                  <c:v>-5.5468799999999999E-2</c:v>
                </c:pt>
                <c:pt idx="39295">
                  <c:v>1.3281299999999999E-2</c:v>
                </c:pt>
                <c:pt idx="39296">
                  <c:v>7.0312500000000002E-3</c:v>
                </c:pt>
                <c:pt idx="39297">
                  <c:v>-7.4999999999999997E-2</c:v>
                </c:pt>
                <c:pt idx="39298">
                  <c:v>-2.5781200000000001E-2</c:v>
                </c:pt>
                <c:pt idx="39299">
                  <c:v>-5.7031199999999997E-2</c:v>
                </c:pt>
                <c:pt idx="39300">
                  <c:v>-4.1406199999999997E-2</c:v>
                </c:pt>
                <c:pt idx="39301">
                  <c:v>-0.141406</c:v>
                </c:pt>
                <c:pt idx="39302">
                  <c:v>-7.7343800000000004E-2</c:v>
                </c:pt>
                <c:pt idx="39303">
                  <c:v>-3.125E-2</c:v>
                </c:pt>
                <c:pt idx="39304">
                  <c:v>-8.2031199999999999E-2</c:v>
                </c:pt>
                <c:pt idx="39305">
                  <c:v>-7.2656200000000004E-2</c:v>
                </c:pt>
                <c:pt idx="39306">
                  <c:v>-5.3124999999999999E-2</c:v>
                </c:pt>
                <c:pt idx="39307">
                  <c:v>-3.90625E-2</c:v>
                </c:pt>
                <c:pt idx="39308">
                  <c:v>-6.8750000000000006E-2</c:v>
                </c:pt>
                <c:pt idx="39309">
                  <c:v>-6.5625000000000003E-2</c:v>
                </c:pt>
                <c:pt idx="39310">
                  <c:v>-3.2031299999999999E-2</c:v>
                </c:pt>
                <c:pt idx="39311">
                  <c:v>1.8749999999999999E-2</c:v>
                </c:pt>
                <c:pt idx="39312">
                  <c:v>-4.6093799999999997E-2</c:v>
                </c:pt>
                <c:pt idx="39313">
                  <c:v>-8.4375000000000006E-2</c:v>
                </c:pt>
                <c:pt idx="39314">
                  <c:v>-8.3593799999999996E-2</c:v>
                </c:pt>
                <c:pt idx="39315">
                  <c:v>-5.3124999999999999E-2</c:v>
                </c:pt>
                <c:pt idx="39316">
                  <c:v>-3.90625E-3</c:v>
                </c:pt>
                <c:pt idx="39317">
                  <c:v>-2.34375E-2</c:v>
                </c:pt>
                <c:pt idx="39318">
                  <c:v>-8.7499999999999994E-2</c:v>
                </c:pt>
                <c:pt idx="39319">
                  <c:v>-4.8437500000000001E-2</c:v>
                </c:pt>
                <c:pt idx="39320">
                  <c:v>-7.1093799999999999E-2</c:v>
                </c:pt>
                <c:pt idx="39321">
                  <c:v>-0.108594</c:v>
                </c:pt>
                <c:pt idx="39322">
                  <c:v>-8.2812499999999997E-2</c:v>
                </c:pt>
                <c:pt idx="39323">
                  <c:v>-4.1406199999999997E-2</c:v>
                </c:pt>
                <c:pt idx="39324">
                  <c:v>-2.8125000000000001E-2</c:v>
                </c:pt>
                <c:pt idx="39325">
                  <c:v>-5.0781199999999999E-2</c:v>
                </c:pt>
                <c:pt idx="39326">
                  <c:v>-0.11328100000000001</c:v>
                </c:pt>
                <c:pt idx="39327">
                  <c:v>-4.5312499999999999E-2</c:v>
                </c:pt>
                <c:pt idx="39328">
                  <c:v>-7.7343800000000004E-2</c:v>
                </c:pt>
                <c:pt idx="39329">
                  <c:v>-0.10546899999999999</c:v>
                </c:pt>
                <c:pt idx="39330">
                  <c:v>-6.7187499999999997E-2</c:v>
                </c:pt>
                <c:pt idx="39331">
                  <c:v>-2.5000000000000001E-2</c:v>
                </c:pt>
                <c:pt idx="39332">
                  <c:v>-0.05</c:v>
                </c:pt>
                <c:pt idx="39333">
                  <c:v>-6.9531300000000004E-2</c:v>
                </c:pt>
                <c:pt idx="39334">
                  <c:v>-0.110156</c:v>
                </c:pt>
                <c:pt idx="39335">
                  <c:v>-6.1718799999999997E-2</c:v>
                </c:pt>
                <c:pt idx="39336">
                  <c:v>-7.4218800000000001E-2</c:v>
                </c:pt>
                <c:pt idx="39337">
                  <c:v>-9.2968800000000004E-2</c:v>
                </c:pt>
                <c:pt idx="39338">
                  <c:v>-5.6250000000000001E-2</c:v>
                </c:pt>
                <c:pt idx="39339">
                  <c:v>-7.8125E-3</c:v>
                </c:pt>
                <c:pt idx="39340">
                  <c:v>-0.05</c:v>
                </c:pt>
                <c:pt idx="39341">
                  <c:v>-7.8906299999999999E-2</c:v>
                </c:pt>
                <c:pt idx="39342">
                  <c:v>-0.11874999999999999</c:v>
                </c:pt>
                <c:pt idx="39343">
                  <c:v>-3.6718800000000003E-2</c:v>
                </c:pt>
                <c:pt idx="39344">
                  <c:v>-5.2343800000000003E-2</c:v>
                </c:pt>
                <c:pt idx="39345">
                  <c:v>-0.108594</c:v>
                </c:pt>
                <c:pt idx="39346">
                  <c:v>-0.05</c:v>
                </c:pt>
                <c:pt idx="39347">
                  <c:v>-1.40625E-2</c:v>
                </c:pt>
                <c:pt idx="39348">
                  <c:v>-5.7031199999999997E-2</c:v>
                </c:pt>
                <c:pt idx="39349">
                  <c:v>-8.2812499999999997E-2</c:v>
                </c:pt>
                <c:pt idx="39350">
                  <c:v>-0.107031</c:v>
                </c:pt>
                <c:pt idx="39351">
                  <c:v>-7.4999999999999997E-2</c:v>
                </c:pt>
                <c:pt idx="39352">
                  <c:v>-7.7343800000000004E-2</c:v>
                </c:pt>
                <c:pt idx="39353">
                  <c:v>-8.9062500000000003E-2</c:v>
                </c:pt>
                <c:pt idx="39354">
                  <c:v>-5.46875E-2</c:v>
                </c:pt>
                <c:pt idx="39355">
                  <c:v>-3.2031299999999999E-2</c:v>
                </c:pt>
                <c:pt idx="39356">
                  <c:v>-5.46875E-2</c:v>
                </c:pt>
                <c:pt idx="39357">
                  <c:v>-8.6718799999999999E-2</c:v>
                </c:pt>
                <c:pt idx="39358">
                  <c:v>-8.7499999999999994E-2</c:v>
                </c:pt>
                <c:pt idx="39359">
                  <c:v>-8.2031199999999999E-2</c:v>
                </c:pt>
                <c:pt idx="39360">
                  <c:v>-6.7968799999999996E-2</c:v>
                </c:pt>
                <c:pt idx="39361">
                  <c:v>-6.7187499999999997E-2</c:v>
                </c:pt>
                <c:pt idx="39362">
                  <c:v>-5.46875E-2</c:v>
                </c:pt>
                <c:pt idx="39363">
                  <c:v>-2.8125000000000001E-2</c:v>
                </c:pt>
                <c:pt idx="39364">
                  <c:v>-3.9843799999999999E-2</c:v>
                </c:pt>
                <c:pt idx="39365">
                  <c:v>-0.100781</c:v>
                </c:pt>
                <c:pt idx="39366">
                  <c:v>-8.4375000000000006E-2</c:v>
                </c:pt>
                <c:pt idx="39367">
                  <c:v>-3.90625E-2</c:v>
                </c:pt>
                <c:pt idx="39368">
                  <c:v>-5.1562499999999997E-2</c:v>
                </c:pt>
                <c:pt idx="39369">
                  <c:v>-6.25E-2</c:v>
                </c:pt>
                <c:pt idx="39370">
                  <c:v>-3.5937499999999997E-2</c:v>
                </c:pt>
                <c:pt idx="39371">
                  <c:v>-5.3906299999999997E-2</c:v>
                </c:pt>
                <c:pt idx="39372">
                  <c:v>-4.6093799999999997E-2</c:v>
                </c:pt>
                <c:pt idx="39373">
                  <c:v>-0.101562</c:v>
                </c:pt>
                <c:pt idx="39374">
                  <c:v>-0.103906</c:v>
                </c:pt>
                <c:pt idx="39375">
                  <c:v>-6.9531300000000004E-2</c:v>
                </c:pt>
                <c:pt idx="39376">
                  <c:v>-3.8281299999999997E-2</c:v>
                </c:pt>
                <c:pt idx="39377">
                  <c:v>-8.4375000000000006E-2</c:v>
                </c:pt>
                <c:pt idx="39378">
                  <c:v>-7.7343800000000004E-2</c:v>
                </c:pt>
                <c:pt idx="39379">
                  <c:v>-3.5937499999999997E-2</c:v>
                </c:pt>
                <c:pt idx="39380">
                  <c:v>1.40625E-2</c:v>
                </c:pt>
                <c:pt idx="39381">
                  <c:v>-4.5312499999999999E-2</c:v>
                </c:pt>
                <c:pt idx="39382">
                  <c:v>-0.11328100000000001</c:v>
                </c:pt>
                <c:pt idx="39383">
                  <c:v>-0.103906</c:v>
                </c:pt>
                <c:pt idx="39384">
                  <c:v>-3.3593699999999997E-2</c:v>
                </c:pt>
                <c:pt idx="39385">
                  <c:v>-0.05</c:v>
                </c:pt>
                <c:pt idx="39386">
                  <c:v>-7.6562500000000006E-2</c:v>
                </c:pt>
                <c:pt idx="39387">
                  <c:v>-9.375E-2</c:v>
                </c:pt>
                <c:pt idx="39388">
                  <c:v>-1.5625E-2</c:v>
                </c:pt>
                <c:pt idx="39389">
                  <c:v>-2.5000000000000001E-2</c:v>
                </c:pt>
                <c:pt idx="39390">
                  <c:v>-0.05</c:v>
                </c:pt>
                <c:pt idx="39391">
                  <c:v>-2.8125000000000001E-2</c:v>
                </c:pt>
                <c:pt idx="39392">
                  <c:v>-3.3593699999999997E-2</c:v>
                </c:pt>
                <c:pt idx="39393">
                  <c:v>-4.4531300000000003E-2</c:v>
                </c:pt>
                <c:pt idx="39394">
                  <c:v>-0.155469</c:v>
                </c:pt>
                <c:pt idx="39395">
                  <c:v>-0.13203100000000001</c:v>
                </c:pt>
                <c:pt idx="39396">
                  <c:v>-9.6875000000000003E-2</c:v>
                </c:pt>
                <c:pt idx="39397">
                  <c:v>-6.3281299999999999E-2</c:v>
                </c:pt>
                <c:pt idx="39398">
                  <c:v>-8.2031199999999999E-2</c:v>
                </c:pt>
                <c:pt idx="39399">
                  <c:v>-0.11328100000000001</c:v>
                </c:pt>
                <c:pt idx="39400">
                  <c:v>-1.4843800000000001E-2</c:v>
                </c:pt>
                <c:pt idx="39401">
                  <c:v>-6.3281299999999999E-2</c:v>
                </c:pt>
                <c:pt idx="39402">
                  <c:v>-9.5312499999999994E-2</c:v>
                </c:pt>
                <c:pt idx="39403">
                  <c:v>-7.8125E-2</c:v>
                </c:pt>
                <c:pt idx="39404">
                  <c:v>-4.3749999999999997E-2</c:v>
                </c:pt>
                <c:pt idx="39405">
                  <c:v>-6.8750000000000006E-2</c:v>
                </c:pt>
                <c:pt idx="39406">
                  <c:v>-9.5312499999999994E-2</c:v>
                </c:pt>
                <c:pt idx="39407">
                  <c:v>-7.1874999999999994E-2</c:v>
                </c:pt>
                <c:pt idx="39408">
                  <c:v>-6.7968799999999996E-2</c:v>
                </c:pt>
                <c:pt idx="39409">
                  <c:v>-5.6250000000000001E-2</c:v>
                </c:pt>
                <c:pt idx="39410">
                  <c:v>-3.7499999999999999E-2</c:v>
                </c:pt>
                <c:pt idx="39411">
                  <c:v>-6.3281299999999999E-2</c:v>
                </c:pt>
                <c:pt idx="39412">
                  <c:v>-7.8906299999999999E-2</c:v>
                </c:pt>
                <c:pt idx="39413">
                  <c:v>-9.0624999999999997E-2</c:v>
                </c:pt>
                <c:pt idx="39414">
                  <c:v>-6.5625000000000003E-2</c:v>
                </c:pt>
                <c:pt idx="39415">
                  <c:v>-0.10312499999999999</c:v>
                </c:pt>
                <c:pt idx="39416">
                  <c:v>-7.4999999999999997E-2</c:v>
                </c:pt>
                <c:pt idx="39417">
                  <c:v>-5.7812500000000003E-2</c:v>
                </c:pt>
                <c:pt idx="39418">
                  <c:v>-3.9843799999999999E-2</c:v>
                </c:pt>
                <c:pt idx="39419">
                  <c:v>-0.10546899999999999</c:v>
                </c:pt>
                <c:pt idx="39420">
                  <c:v>-0.107031</c:v>
                </c:pt>
                <c:pt idx="39421">
                  <c:v>-7.8125E-2</c:v>
                </c:pt>
                <c:pt idx="39422">
                  <c:v>-5.9374999999999997E-2</c:v>
                </c:pt>
                <c:pt idx="39423">
                  <c:v>-5.2343800000000003E-2</c:v>
                </c:pt>
                <c:pt idx="39424">
                  <c:v>-5.7812500000000003E-2</c:v>
                </c:pt>
                <c:pt idx="39425">
                  <c:v>-5.0781199999999999E-2</c:v>
                </c:pt>
                <c:pt idx="39426">
                  <c:v>-6.8750000000000006E-2</c:v>
                </c:pt>
                <c:pt idx="39427">
                  <c:v>-7.4218800000000001E-2</c:v>
                </c:pt>
                <c:pt idx="39428">
                  <c:v>-8.59375E-2</c:v>
                </c:pt>
                <c:pt idx="39429">
                  <c:v>-8.6718799999999999E-2</c:v>
                </c:pt>
                <c:pt idx="39430">
                  <c:v>-6.7968799999999996E-2</c:v>
                </c:pt>
                <c:pt idx="39431">
                  <c:v>1.5625E-2</c:v>
                </c:pt>
                <c:pt idx="39432">
                  <c:v>-4.5312499999999999E-2</c:v>
                </c:pt>
                <c:pt idx="39433">
                  <c:v>-8.2812499999999997E-2</c:v>
                </c:pt>
                <c:pt idx="39434">
                  <c:v>-8.2031199999999999E-2</c:v>
                </c:pt>
                <c:pt idx="39435">
                  <c:v>-8.0468700000000004E-2</c:v>
                </c:pt>
                <c:pt idx="39436">
                  <c:v>-9.2968800000000004E-2</c:v>
                </c:pt>
                <c:pt idx="39437">
                  <c:v>-8.2812499999999997E-2</c:v>
                </c:pt>
                <c:pt idx="39438">
                  <c:v>-7.4999999999999997E-2</c:v>
                </c:pt>
                <c:pt idx="39439">
                  <c:v>6.2500000000000003E-3</c:v>
                </c:pt>
                <c:pt idx="39440">
                  <c:v>-7.4999999999999997E-2</c:v>
                </c:pt>
                <c:pt idx="39441">
                  <c:v>-0.13437499999999999</c:v>
                </c:pt>
                <c:pt idx="39442">
                  <c:v>-0.110156</c:v>
                </c:pt>
                <c:pt idx="39443">
                  <c:v>-9.6875000000000003E-2</c:v>
                </c:pt>
                <c:pt idx="39444">
                  <c:v>-8.7499999999999994E-2</c:v>
                </c:pt>
                <c:pt idx="39445">
                  <c:v>-6.7968799999999996E-2</c:v>
                </c:pt>
                <c:pt idx="39446">
                  <c:v>-8.3593799999999996E-2</c:v>
                </c:pt>
                <c:pt idx="39447">
                  <c:v>-3.4375000000000003E-2</c:v>
                </c:pt>
                <c:pt idx="39448">
                  <c:v>-7.3437500000000003E-2</c:v>
                </c:pt>
                <c:pt idx="39449">
                  <c:v>-0.10781200000000001</c:v>
                </c:pt>
                <c:pt idx="39450">
                  <c:v>-0.12812499999999999</c:v>
                </c:pt>
                <c:pt idx="39451">
                  <c:v>-0.11328100000000001</c:v>
                </c:pt>
                <c:pt idx="39452">
                  <c:v>-6.0937499999999999E-2</c:v>
                </c:pt>
                <c:pt idx="39453">
                  <c:v>-1.0937499999999999E-2</c:v>
                </c:pt>
                <c:pt idx="39454">
                  <c:v>-8.5156300000000004E-2</c:v>
                </c:pt>
                <c:pt idx="39455">
                  <c:v>-9.4531299999999999E-2</c:v>
                </c:pt>
                <c:pt idx="39456">
                  <c:v>-8.2031199999999999E-2</c:v>
                </c:pt>
                <c:pt idx="39457">
                  <c:v>-3.125E-2</c:v>
                </c:pt>
                <c:pt idx="39458">
                  <c:v>-9.1406299999999996E-2</c:v>
                </c:pt>
                <c:pt idx="39459">
                  <c:v>-8.5156300000000004E-2</c:v>
                </c:pt>
                <c:pt idx="39460">
                  <c:v>-3.7499999999999999E-2</c:v>
                </c:pt>
                <c:pt idx="39461">
                  <c:v>2.8906299999999999E-2</c:v>
                </c:pt>
                <c:pt idx="39462">
                  <c:v>-9.2968800000000004E-2</c:v>
                </c:pt>
                <c:pt idx="39463">
                  <c:v>-0.1</c:v>
                </c:pt>
                <c:pt idx="39464">
                  <c:v>-6.7968799999999996E-2</c:v>
                </c:pt>
                <c:pt idx="39465">
                  <c:v>-3.90625E-2</c:v>
                </c:pt>
                <c:pt idx="39466">
                  <c:v>-7.03125E-2</c:v>
                </c:pt>
                <c:pt idx="39467">
                  <c:v>-7.3437500000000003E-2</c:v>
                </c:pt>
                <c:pt idx="39468">
                  <c:v>-7.8125E-2</c:v>
                </c:pt>
                <c:pt idx="39469">
                  <c:v>-7.03125E-2</c:v>
                </c:pt>
                <c:pt idx="39470">
                  <c:v>-0.12109399999999999</c:v>
                </c:pt>
                <c:pt idx="39471">
                  <c:v>-0.10781200000000001</c:v>
                </c:pt>
                <c:pt idx="39472">
                  <c:v>-8.2031199999999999E-2</c:v>
                </c:pt>
                <c:pt idx="39473">
                  <c:v>-7.1093799999999999E-2</c:v>
                </c:pt>
                <c:pt idx="39474">
                  <c:v>-3.90625E-2</c:v>
                </c:pt>
                <c:pt idx="39475">
                  <c:v>-5.0781199999999999E-2</c:v>
                </c:pt>
                <c:pt idx="39476">
                  <c:v>-0.10312499999999999</c:v>
                </c:pt>
                <c:pt idx="39477">
                  <c:v>-8.5156300000000004E-2</c:v>
                </c:pt>
                <c:pt idx="39478">
                  <c:v>-7.8125E-2</c:v>
                </c:pt>
                <c:pt idx="39479">
                  <c:v>-7.4999999999999997E-2</c:v>
                </c:pt>
                <c:pt idx="39480">
                  <c:v>-6.0156300000000003E-2</c:v>
                </c:pt>
                <c:pt idx="39481">
                  <c:v>-5.46875E-2</c:v>
                </c:pt>
                <c:pt idx="39482">
                  <c:v>-7.8125000000000004E-4</c:v>
                </c:pt>
                <c:pt idx="39483">
                  <c:v>-6.1718799999999997E-2</c:v>
                </c:pt>
                <c:pt idx="39484">
                  <c:v>-0.129688</c:v>
                </c:pt>
                <c:pt idx="39485">
                  <c:v>-0.117969</c:v>
                </c:pt>
                <c:pt idx="39486">
                  <c:v>-7.9687499999999994E-2</c:v>
                </c:pt>
                <c:pt idx="39487">
                  <c:v>-9.0624999999999997E-2</c:v>
                </c:pt>
                <c:pt idx="39488">
                  <c:v>-8.0468700000000004E-2</c:v>
                </c:pt>
                <c:pt idx="39489">
                  <c:v>-4.1406199999999997E-2</c:v>
                </c:pt>
                <c:pt idx="39490">
                  <c:v>1.7187500000000001E-2</c:v>
                </c:pt>
                <c:pt idx="39491">
                  <c:v>-7.2656200000000004E-2</c:v>
                </c:pt>
                <c:pt idx="39492">
                  <c:v>-0.15312500000000001</c:v>
                </c:pt>
                <c:pt idx="39493">
                  <c:v>-0.121875</c:v>
                </c:pt>
                <c:pt idx="39494">
                  <c:v>-0.107031</c:v>
                </c:pt>
                <c:pt idx="39495">
                  <c:v>-9.6093700000000004E-2</c:v>
                </c:pt>
                <c:pt idx="39496">
                  <c:v>-9.6875000000000003E-2</c:v>
                </c:pt>
                <c:pt idx="39497">
                  <c:v>-6.8750000000000006E-2</c:v>
                </c:pt>
                <c:pt idx="39498">
                  <c:v>1.48437E-2</c:v>
                </c:pt>
                <c:pt idx="39499">
                  <c:v>-5.3124999999999999E-2</c:v>
                </c:pt>
                <c:pt idx="39500">
                  <c:v>-0.125781</c:v>
                </c:pt>
                <c:pt idx="39501">
                  <c:v>-6.5625000000000003E-2</c:v>
                </c:pt>
                <c:pt idx="39502">
                  <c:v>-6.4843700000000004E-2</c:v>
                </c:pt>
                <c:pt idx="39503">
                  <c:v>-8.5156300000000004E-2</c:v>
                </c:pt>
                <c:pt idx="39504">
                  <c:v>-0.10546899999999999</c:v>
                </c:pt>
                <c:pt idx="39505">
                  <c:v>-8.8281200000000004E-2</c:v>
                </c:pt>
                <c:pt idx="39506">
                  <c:v>2.8906299999999999E-2</c:v>
                </c:pt>
                <c:pt idx="39507">
                  <c:v>-5.0781199999999999E-2</c:v>
                </c:pt>
                <c:pt idx="39508">
                  <c:v>-0.125781</c:v>
                </c:pt>
                <c:pt idx="39509">
                  <c:v>-8.4375000000000006E-2</c:v>
                </c:pt>
                <c:pt idx="39510">
                  <c:v>-8.4375000000000006E-2</c:v>
                </c:pt>
                <c:pt idx="39511">
                  <c:v>-8.7499999999999994E-2</c:v>
                </c:pt>
                <c:pt idx="39512">
                  <c:v>-0.110156</c:v>
                </c:pt>
                <c:pt idx="39513">
                  <c:v>-8.9843800000000001E-2</c:v>
                </c:pt>
                <c:pt idx="39514">
                  <c:v>-1.5625000000000001E-3</c:v>
                </c:pt>
                <c:pt idx="39515">
                  <c:v>-3.0468800000000001E-2</c:v>
                </c:pt>
                <c:pt idx="39516">
                  <c:v>-0.1</c:v>
                </c:pt>
                <c:pt idx="39517">
                  <c:v>-0.109375</c:v>
                </c:pt>
                <c:pt idx="39518">
                  <c:v>-0.125</c:v>
                </c:pt>
                <c:pt idx="39519">
                  <c:v>-7.1874999999999994E-2</c:v>
                </c:pt>
                <c:pt idx="39520">
                  <c:v>-4.3749999999999997E-2</c:v>
                </c:pt>
                <c:pt idx="39521">
                  <c:v>-0.122656</c:v>
                </c:pt>
                <c:pt idx="39522">
                  <c:v>-0.114063</c:v>
                </c:pt>
                <c:pt idx="39523">
                  <c:v>-2.9687499999999999E-2</c:v>
                </c:pt>
                <c:pt idx="39524">
                  <c:v>-4.3749999999999997E-2</c:v>
                </c:pt>
                <c:pt idx="39525">
                  <c:v>-4.6874999999999998E-3</c:v>
                </c:pt>
                <c:pt idx="39526">
                  <c:v>-0.102344</c:v>
                </c:pt>
                <c:pt idx="39527">
                  <c:v>-0.13750000000000001</c:v>
                </c:pt>
                <c:pt idx="39528">
                  <c:v>-0.155469</c:v>
                </c:pt>
                <c:pt idx="39529">
                  <c:v>-0.12109399999999999</c:v>
                </c:pt>
                <c:pt idx="39530">
                  <c:v>-1.3281299999999999E-2</c:v>
                </c:pt>
                <c:pt idx="39531">
                  <c:v>-0.111719</c:v>
                </c:pt>
                <c:pt idx="39532">
                  <c:v>-0.13828099999999999</c:v>
                </c:pt>
                <c:pt idx="39533">
                  <c:v>-8.8281200000000004E-2</c:v>
                </c:pt>
                <c:pt idx="39534">
                  <c:v>5.46875E-2</c:v>
                </c:pt>
                <c:pt idx="39535">
                  <c:v>-7.1093799999999999E-2</c:v>
                </c:pt>
                <c:pt idx="39536">
                  <c:v>7.4218800000000001E-2</c:v>
                </c:pt>
                <c:pt idx="39537">
                  <c:v>2.7343800000000001E-2</c:v>
                </c:pt>
                <c:pt idx="39538">
                  <c:v>-6.7968799999999996E-2</c:v>
                </c:pt>
                <c:pt idx="39539">
                  <c:v>-5.4687499999999997E-3</c:v>
                </c:pt>
                <c:pt idx="39540">
                  <c:v>-7.8906299999999999E-2</c:v>
                </c:pt>
                <c:pt idx="39541">
                  <c:v>-0.2</c:v>
                </c:pt>
                <c:pt idx="39542">
                  <c:v>-8.0468700000000004E-2</c:v>
                </c:pt>
                <c:pt idx="39543">
                  <c:v>-0.10546899999999999</c:v>
                </c:pt>
                <c:pt idx="39544">
                  <c:v>-0.12890599999999999</c:v>
                </c:pt>
                <c:pt idx="39545">
                  <c:v>-9.4531299999999999E-2</c:v>
                </c:pt>
                <c:pt idx="39546">
                  <c:v>-7.6562500000000006E-2</c:v>
                </c:pt>
                <c:pt idx="39547">
                  <c:v>-1.5625000000000001E-3</c:v>
                </c:pt>
                <c:pt idx="39548">
                  <c:v>-7.7343800000000004E-2</c:v>
                </c:pt>
                <c:pt idx="39549">
                  <c:v>-0.11562500000000001</c:v>
                </c:pt>
                <c:pt idx="39550">
                  <c:v>-7.5781299999999996E-2</c:v>
                </c:pt>
                <c:pt idx="39551">
                  <c:v>-5.3906299999999997E-2</c:v>
                </c:pt>
                <c:pt idx="39552">
                  <c:v>-1.40625E-2</c:v>
                </c:pt>
                <c:pt idx="39553">
                  <c:v>-9.0624999999999997E-2</c:v>
                </c:pt>
                <c:pt idx="39554">
                  <c:v>-7.9687499999999994E-2</c:v>
                </c:pt>
                <c:pt idx="39555">
                  <c:v>-5.6250000000000001E-2</c:v>
                </c:pt>
                <c:pt idx="39556">
                  <c:v>-3.0468800000000001E-2</c:v>
                </c:pt>
                <c:pt idx="39557">
                  <c:v>-2.0312500000000001E-2</c:v>
                </c:pt>
                <c:pt idx="39558">
                  <c:v>-9.8437499999999997E-2</c:v>
                </c:pt>
                <c:pt idx="39559">
                  <c:v>-8.0468700000000004E-2</c:v>
                </c:pt>
                <c:pt idx="39560">
                  <c:v>-4.8437500000000001E-2</c:v>
                </c:pt>
                <c:pt idx="39561">
                  <c:v>-8.9062500000000003E-2</c:v>
                </c:pt>
                <c:pt idx="39562">
                  <c:v>-8.9843800000000001E-2</c:v>
                </c:pt>
                <c:pt idx="39563">
                  <c:v>-3.8281299999999997E-2</c:v>
                </c:pt>
                <c:pt idx="39564">
                  <c:v>-4.5312499999999999E-2</c:v>
                </c:pt>
                <c:pt idx="39565">
                  <c:v>-1.0156200000000001E-2</c:v>
                </c:pt>
                <c:pt idx="39566">
                  <c:v>-9.4531299999999999E-2</c:v>
                </c:pt>
                <c:pt idx="39567">
                  <c:v>-9.375E-2</c:v>
                </c:pt>
                <c:pt idx="39568">
                  <c:v>-4.8437500000000001E-2</c:v>
                </c:pt>
                <c:pt idx="39569">
                  <c:v>-7.5781299999999996E-2</c:v>
                </c:pt>
                <c:pt idx="39570">
                  <c:v>-6.4843700000000004E-2</c:v>
                </c:pt>
                <c:pt idx="39571">
                  <c:v>-2.4218799999999999E-2</c:v>
                </c:pt>
                <c:pt idx="39572">
                  <c:v>-4.8437500000000001E-2</c:v>
                </c:pt>
                <c:pt idx="39573">
                  <c:v>-6.7968799999999996E-2</c:v>
                </c:pt>
                <c:pt idx="39574">
                  <c:v>-8.59375E-2</c:v>
                </c:pt>
                <c:pt idx="39575">
                  <c:v>-6.5625000000000003E-2</c:v>
                </c:pt>
                <c:pt idx="39576">
                  <c:v>-2.2656300000000001E-2</c:v>
                </c:pt>
                <c:pt idx="39577">
                  <c:v>-9.0624999999999997E-2</c:v>
                </c:pt>
                <c:pt idx="39578">
                  <c:v>-5.1562499999999997E-2</c:v>
                </c:pt>
                <c:pt idx="39579">
                  <c:v>-5.7031199999999997E-2</c:v>
                </c:pt>
                <c:pt idx="39580">
                  <c:v>-8.6718799999999999E-2</c:v>
                </c:pt>
                <c:pt idx="39581">
                  <c:v>-7.1874999999999994E-2</c:v>
                </c:pt>
                <c:pt idx="39582">
                  <c:v>-0.11328100000000001</c:v>
                </c:pt>
                <c:pt idx="39583">
                  <c:v>-0.10546899999999999</c:v>
                </c:pt>
                <c:pt idx="39584">
                  <c:v>1.7968700000000001E-2</c:v>
                </c:pt>
                <c:pt idx="39585">
                  <c:v>-0.10312499999999999</c:v>
                </c:pt>
                <c:pt idx="39586">
                  <c:v>-0.13281200000000001</c:v>
                </c:pt>
                <c:pt idx="39587">
                  <c:v>-0.117969</c:v>
                </c:pt>
                <c:pt idx="39588">
                  <c:v>-7.8125000000000004E-4</c:v>
                </c:pt>
                <c:pt idx="39589">
                  <c:v>-7.8125E-3</c:v>
                </c:pt>
                <c:pt idx="39590">
                  <c:v>-1.6406299999999999E-2</c:v>
                </c:pt>
                <c:pt idx="39591">
                  <c:v>-0.14687500000000001</c:v>
                </c:pt>
                <c:pt idx="39592">
                  <c:v>-0.111719</c:v>
                </c:pt>
                <c:pt idx="39593">
                  <c:v>-5.3906299999999997E-2</c:v>
                </c:pt>
                <c:pt idx="39594">
                  <c:v>3.90625E-3</c:v>
                </c:pt>
                <c:pt idx="39595">
                  <c:v>9.6875000000000003E-2</c:v>
                </c:pt>
                <c:pt idx="39596">
                  <c:v>-0.117969</c:v>
                </c:pt>
                <c:pt idx="39597">
                  <c:v>-0.14374999999999999</c:v>
                </c:pt>
                <c:pt idx="39598">
                  <c:v>-8.6718799999999999E-2</c:v>
                </c:pt>
                <c:pt idx="39599">
                  <c:v>0.14296900000000001</c:v>
                </c:pt>
                <c:pt idx="39600">
                  <c:v>-3.9843799999999999E-2</c:v>
                </c:pt>
                <c:pt idx="39601">
                  <c:v>-3.90625E-2</c:v>
                </c:pt>
                <c:pt idx="39602">
                  <c:v>-4.4531300000000003E-2</c:v>
                </c:pt>
                <c:pt idx="39603">
                  <c:v>-0.17578099999999999</c:v>
                </c:pt>
                <c:pt idx="39604">
                  <c:v>-0.13828099999999999</c:v>
                </c:pt>
                <c:pt idx="39605">
                  <c:v>-6.5625000000000003E-2</c:v>
                </c:pt>
                <c:pt idx="39606">
                  <c:v>-5.7812500000000003E-2</c:v>
                </c:pt>
                <c:pt idx="39607">
                  <c:v>-2.0312500000000001E-2</c:v>
                </c:pt>
                <c:pt idx="39608">
                  <c:v>-0.14374999999999999</c:v>
                </c:pt>
                <c:pt idx="39609">
                  <c:v>-0.139844</c:v>
                </c:pt>
                <c:pt idx="39610">
                  <c:v>-0.10546899999999999</c:v>
                </c:pt>
                <c:pt idx="39611">
                  <c:v>-7.8906299999999999E-2</c:v>
                </c:pt>
                <c:pt idx="39612">
                  <c:v>-6.25E-2</c:v>
                </c:pt>
                <c:pt idx="39613">
                  <c:v>-8.4375000000000006E-2</c:v>
                </c:pt>
                <c:pt idx="39614">
                  <c:v>-7.8906299999999999E-2</c:v>
                </c:pt>
                <c:pt idx="39615">
                  <c:v>-4.6093799999999997E-2</c:v>
                </c:pt>
                <c:pt idx="39616">
                  <c:v>-0.05</c:v>
                </c:pt>
                <c:pt idx="39617">
                  <c:v>-9.6093700000000004E-2</c:v>
                </c:pt>
                <c:pt idx="39618">
                  <c:v>-0.100781</c:v>
                </c:pt>
                <c:pt idx="39619">
                  <c:v>-3.5156199999999999E-2</c:v>
                </c:pt>
                <c:pt idx="39620">
                  <c:v>-6.9531300000000004E-2</c:v>
                </c:pt>
                <c:pt idx="39621">
                  <c:v>-9.2968800000000004E-2</c:v>
                </c:pt>
                <c:pt idx="39622">
                  <c:v>-7.5781299999999996E-2</c:v>
                </c:pt>
                <c:pt idx="39623">
                  <c:v>2.7343800000000001E-2</c:v>
                </c:pt>
                <c:pt idx="39624">
                  <c:v>-5.1562499999999997E-2</c:v>
                </c:pt>
                <c:pt idx="39625">
                  <c:v>-0.117188</c:v>
                </c:pt>
                <c:pt idx="39626">
                  <c:v>-9.7656199999999999E-2</c:v>
                </c:pt>
                <c:pt idx="39627">
                  <c:v>-5.2343800000000003E-2</c:v>
                </c:pt>
                <c:pt idx="39628">
                  <c:v>-6.0937499999999999E-2</c:v>
                </c:pt>
                <c:pt idx="39629">
                  <c:v>-2.8125000000000001E-2</c:v>
                </c:pt>
                <c:pt idx="39630">
                  <c:v>-6.9531300000000004E-2</c:v>
                </c:pt>
                <c:pt idx="39631">
                  <c:v>-4.6093799999999997E-2</c:v>
                </c:pt>
                <c:pt idx="39632">
                  <c:v>-7.2656200000000004E-2</c:v>
                </c:pt>
                <c:pt idx="39633">
                  <c:v>-8.6718799999999999E-2</c:v>
                </c:pt>
                <c:pt idx="39634">
                  <c:v>-9.4531299999999999E-2</c:v>
                </c:pt>
                <c:pt idx="39635">
                  <c:v>-8.4375000000000006E-2</c:v>
                </c:pt>
                <c:pt idx="39636">
                  <c:v>-5.2343800000000003E-2</c:v>
                </c:pt>
                <c:pt idx="39637">
                  <c:v>1.9531199999999999E-2</c:v>
                </c:pt>
                <c:pt idx="39638">
                  <c:v>-3.7499999999999999E-2</c:v>
                </c:pt>
                <c:pt idx="39639">
                  <c:v>-5.0781199999999999E-2</c:v>
                </c:pt>
                <c:pt idx="39640">
                  <c:v>-7.9687499999999994E-2</c:v>
                </c:pt>
                <c:pt idx="39641">
                  <c:v>-6.5625000000000003E-2</c:v>
                </c:pt>
                <c:pt idx="39642">
                  <c:v>-6.4843700000000004E-2</c:v>
                </c:pt>
                <c:pt idx="39643">
                  <c:v>-7.1093799999999999E-2</c:v>
                </c:pt>
                <c:pt idx="39644">
                  <c:v>-3.3593699999999997E-2</c:v>
                </c:pt>
                <c:pt idx="39645">
                  <c:v>8.4375000000000006E-2</c:v>
                </c:pt>
                <c:pt idx="39646">
                  <c:v>-0.05</c:v>
                </c:pt>
                <c:pt idx="39647">
                  <c:v>-1.4843800000000001E-2</c:v>
                </c:pt>
                <c:pt idx="39648">
                  <c:v>-3.0468800000000001E-2</c:v>
                </c:pt>
                <c:pt idx="39649">
                  <c:v>-0.13281200000000001</c:v>
                </c:pt>
                <c:pt idx="39650">
                  <c:v>-7.1874999999999994E-2</c:v>
                </c:pt>
                <c:pt idx="39651">
                  <c:v>-5.3124999999999999E-2</c:v>
                </c:pt>
                <c:pt idx="39652">
                  <c:v>-8.6718799999999999E-2</c:v>
                </c:pt>
                <c:pt idx="39653">
                  <c:v>-0.11874999999999999</c:v>
                </c:pt>
                <c:pt idx="39654">
                  <c:v>-8.6718799999999999E-2</c:v>
                </c:pt>
                <c:pt idx="39655">
                  <c:v>2.6562499999999999E-2</c:v>
                </c:pt>
                <c:pt idx="39656">
                  <c:v>3.0468700000000001E-2</c:v>
                </c:pt>
                <c:pt idx="39657">
                  <c:v>-3.0468800000000001E-2</c:v>
                </c:pt>
                <c:pt idx="39658">
                  <c:v>-7.8125000000000004E-4</c:v>
                </c:pt>
                <c:pt idx="39659">
                  <c:v>-2.0312500000000001E-2</c:v>
                </c:pt>
                <c:pt idx="39660">
                  <c:v>-7.8906299999999999E-2</c:v>
                </c:pt>
                <c:pt idx="39661">
                  <c:v>-0.18437500000000001</c:v>
                </c:pt>
                <c:pt idx="39662">
                  <c:v>-0.108594</c:v>
                </c:pt>
                <c:pt idx="39663">
                  <c:v>-4.7656299999999999E-2</c:v>
                </c:pt>
                <c:pt idx="39664">
                  <c:v>-9.2968800000000004E-2</c:v>
                </c:pt>
                <c:pt idx="39665">
                  <c:v>-9.6875000000000003E-2</c:v>
                </c:pt>
                <c:pt idx="39666">
                  <c:v>-5.7031199999999997E-2</c:v>
                </c:pt>
                <c:pt idx="39667">
                  <c:v>-5.8593800000000001E-2</c:v>
                </c:pt>
                <c:pt idx="39668">
                  <c:v>-6.1718799999999997E-2</c:v>
                </c:pt>
                <c:pt idx="39669">
                  <c:v>-0.119531</c:v>
                </c:pt>
                <c:pt idx="39670">
                  <c:v>-9.2187500000000006E-2</c:v>
                </c:pt>
                <c:pt idx="39671">
                  <c:v>-4.8437500000000001E-2</c:v>
                </c:pt>
                <c:pt idx="39672">
                  <c:v>-5.0781199999999999E-2</c:v>
                </c:pt>
                <c:pt idx="39673">
                  <c:v>-0.110156</c:v>
                </c:pt>
                <c:pt idx="39674">
                  <c:v>-0.117188</c:v>
                </c:pt>
                <c:pt idx="39675">
                  <c:v>-7.6562500000000006E-2</c:v>
                </c:pt>
                <c:pt idx="39676">
                  <c:v>-7.4218800000000001E-2</c:v>
                </c:pt>
                <c:pt idx="39677">
                  <c:v>-1.5625000000000001E-3</c:v>
                </c:pt>
                <c:pt idx="39678">
                  <c:v>-0.104688</c:v>
                </c:pt>
                <c:pt idx="39679">
                  <c:v>-0.11874999999999999</c:v>
                </c:pt>
                <c:pt idx="39680">
                  <c:v>-3.90625E-2</c:v>
                </c:pt>
                <c:pt idx="39681">
                  <c:v>-8.9843800000000001E-2</c:v>
                </c:pt>
                <c:pt idx="39682">
                  <c:v>-8.7499999999999994E-2</c:v>
                </c:pt>
                <c:pt idx="39683">
                  <c:v>-8.9062500000000003E-2</c:v>
                </c:pt>
                <c:pt idx="39684">
                  <c:v>-5.6250000000000001E-2</c:v>
                </c:pt>
                <c:pt idx="39685">
                  <c:v>7.8125000000000004E-4</c:v>
                </c:pt>
                <c:pt idx="39686">
                  <c:v>-9.6093700000000004E-2</c:v>
                </c:pt>
                <c:pt idx="39687">
                  <c:v>-0.109375</c:v>
                </c:pt>
                <c:pt idx="39688">
                  <c:v>-5.9374999999999997E-2</c:v>
                </c:pt>
                <c:pt idx="39689">
                  <c:v>-8.3593799999999996E-2</c:v>
                </c:pt>
                <c:pt idx="39690">
                  <c:v>-8.0468700000000004E-2</c:v>
                </c:pt>
                <c:pt idx="39691">
                  <c:v>-5.3906299999999997E-2</c:v>
                </c:pt>
                <c:pt idx="39692">
                  <c:v>-7.1874999999999994E-2</c:v>
                </c:pt>
                <c:pt idx="39693">
                  <c:v>-6.25E-2</c:v>
                </c:pt>
                <c:pt idx="39694">
                  <c:v>-0.14218800000000001</c:v>
                </c:pt>
                <c:pt idx="39695">
                  <c:v>-0.129688</c:v>
                </c:pt>
                <c:pt idx="39696">
                  <c:v>-5.9374999999999997E-2</c:v>
                </c:pt>
                <c:pt idx="39697">
                  <c:v>-9.6875000000000003E-2</c:v>
                </c:pt>
                <c:pt idx="39698">
                  <c:v>-0.103906</c:v>
                </c:pt>
                <c:pt idx="39699">
                  <c:v>-4.2968800000000001E-2</c:v>
                </c:pt>
                <c:pt idx="39700">
                  <c:v>-6.9531300000000004E-2</c:v>
                </c:pt>
                <c:pt idx="39701">
                  <c:v>-4.5312499999999999E-2</c:v>
                </c:pt>
                <c:pt idx="39702">
                  <c:v>-0.124219</c:v>
                </c:pt>
                <c:pt idx="39703">
                  <c:v>-0.104688</c:v>
                </c:pt>
                <c:pt idx="39704">
                  <c:v>-8.5156300000000004E-2</c:v>
                </c:pt>
                <c:pt idx="39705">
                  <c:v>-7.03125E-2</c:v>
                </c:pt>
                <c:pt idx="39706">
                  <c:v>-8.2812499999999997E-2</c:v>
                </c:pt>
                <c:pt idx="39707">
                  <c:v>-5.2343800000000003E-2</c:v>
                </c:pt>
                <c:pt idx="39708">
                  <c:v>-7.1874999999999994E-2</c:v>
                </c:pt>
                <c:pt idx="39709">
                  <c:v>-2.1874999999999999E-2</c:v>
                </c:pt>
                <c:pt idx="39710">
                  <c:v>-0.10546899999999999</c:v>
                </c:pt>
                <c:pt idx="39711">
                  <c:v>-0.114063</c:v>
                </c:pt>
                <c:pt idx="39712">
                  <c:v>-9.2187500000000006E-2</c:v>
                </c:pt>
                <c:pt idx="39713">
                  <c:v>-6.8750000000000006E-2</c:v>
                </c:pt>
                <c:pt idx="39714">
                  <c:v>-7.9687499999999994E-2</c:v>
                </c:pt>
                <c:pt idx="39715">
                  <c:v>-4.1406199999999997E-2</c:v>
                </c:pt>
                <c:pt idx="39716">
                  <c:v>-6.9531300000000004E-2</c:v>
                </c:pt>
                <c:pt idx="39717">
                  <c:v>-3.5937499999999997E-2</c:v>
                </c:pt>
                <c:pt idx="39718">
                  <c:v>-9.5312499999999994E-2</c:v>
                </c:pt>
                <c:pt idx="39719">
                  <c:v>-9.6093700000000004E-2</c:v>
                </c:pt>
                <c:pt idx="39720">
                  <c:v>-7.6562500000000006E-2</c:v>
                </c:pt>
                <c:pt idx="39721">
                  <c:v>-9.0624999999999997E-2</c:v>
                </c:pt>
                <c:pt idx="39722">
                  <c:v>-8.9843800000000001E-2</c:v>
                </c:pt>
                <c:pt idx="39723">
                  <c:v>-5.1562499999999997E-2</c:v>
                </c:pt>
                <c:pt idx="39724">
                  <c:v>-4.7656299999999999E-2</c:v>
                </c:pt>
                <c:pt idx="39725">
                  <c:v>-3.90625E-2</c:v>
                </c:pt>
                <c:pt idx="39726">
                  <c:v>-0.1125</c:v>
                </c:pt>
                <c:pt idx="39727">
                  <c:v>-9.8437499999999997E-2</c:v>
                </c:pt>
                <c:pt idx="39728">
                  <c:v>-7.1093799999999999E-2</c:v>
                </c:pt>
                <c:pt idx="39729">
                  <c:v>-8.3593799999999996E-2</c:v>
                </c:pt>
                <c:pt idx="39730">
                  <c:v>-7.4999999999999997E-2</c:v>
                </c:pt>
                <c:pt idx="39731">
                  <c:v>-8.5937500000000007E-3</c:v>
                </c:pt>
                <c:pt idx="39732">
                  <c:v>-3.0468800000000001E-2</c:v>
                </c:pt>
                <c:pt idx="39733">
                  <c:v>-7.6562500000000006E-2</c:v>
                </c:pt>
                <c:pt idx="39734">
                  <c:v>-0.150781</c:v>
                </c:pt>
                <c:pt idx="39735">
                  <c:v>-8.9062500000000003E-2</c:v>
                </c:pt>
                <c:pt idx="39736">
                  <c:v>-6.25E-2</c:v>
                </c:pt>
                <c:pt idx="39737">
                  <c:v>-7.1093799999999999E-2</c:v>
                </c:pt>
                <c:pt idx="39738">
                  <c:v>-6.1718799999999997E-2</c:v>
                </c:pt>
                <c:pt idx="39739">
                  <c:v>-3.2812500000000001E-2</c:v>
                </c:pt>
                <c:pt idx="39740">
                  <c:v>1.5625000000000001E-3</c:v>
                </c:pt>
                <c:pt idx="39741">
                  <c:v>-9.0624999999999997E-2</c:v>
                </c:pt>
                <c:pt idx="39742">
                  <c:v>-0.139844</c:v>
                </c:pt>
                <c:pt idx="39743">
                  <c:v>-0.1</c:v>
                </c:pt>
                <c:pt idx="39744">
                  <c:v>-6.5625000000000003E-2</c:v>
                </c:pt>
                <c:pt idx="39745">
                  <c:v>-8.2031199999999999E-2</c:v>
                </c:pt>
                <c:pt idx="39746">
                  <c:v>-7.1874999999999994E-2</c:v>
                </c:pt>
                <c:pt idx="39747">
                  <c:v>-1.4843800000000001E-2</c:v>
                </c:pt>
                <c:pt idx="39748">
                  <c:v>-2.7343800000000001E-2</c:v>
                </c:pt>
                <c:pt idx="39749">
                  <c:v>-0.110156</c:v>
                </c:pt>
                <c:pt idx="39750">
                  <c:v>-0.12890599999999999</c:v>
                </c:pt>
                <c:pt idx="39751">
                  <c:v>-9.0624999999999997E-2</c:v>
                </c:pt>
                <c:pt idx="39752">
                  <c:v>-4.1406199999999997E-2</c:v>
                </c:pt>
                <c:pt idx="39753">
                  <c:v>-8.9843800000000001E-2</c:v>
                </c:pt>
                <c:pt idx="39754">
                  <c:v>-8.8281200000000004E-2</c:v>
                </c:pt>
                <c:pt idx="39755">
                  <c:v>-6.0937499999999999E-2</c:v>
                </c:pt>
                <c:pt idx="39756">
                  <c:v>-3.0468800000000001E-2</c:v>
                </c:pt>
                <c:pt idx="39757">
                  <c:v>-7.1874999999999994E-2</c:v>
                </c:pt>
                <c:pt idx="39758">
                  <c:v>-8.8281200000000004E-2</c:v>
                </c:pt>
                <c:pt idx="39759">
                  <c:v>-9.4531299999999999E-2</c:v>
                </c:pt>
                <c:pt idx="39760">
                  <c:v>-2.0312500000000001E-2</c:v>
                </c:pt>
                <c:pt idx="39761">
                  <c:v>-7.2656200000000004E-2</c:v>
                </c:pt>
                <c:pt idx="39762">
                  <c:v>-0.129688</c:v>
                </c:pt>
                <c:pt idx="39763">
                  <c:v>-8.59375E-2</c:v>
                </c:pt>
                <c:pt idx="39764">
                  <c:v>-7.1874999999999994E-2</c:v>
                </c:pt>
                <c:pt idx="39765">
                  <c:v>-4.2187500000000003E-2</c:v>
                </c:pt>
                <c:pt idx="39766">
                  <c:v>-5.46875E-2</c:v>
                </c:pt>
                <c:pt idx="39767">
                  <c:v>-0.109375</c:v>
                </c:pt>
                <c:pt idx="39768">
                  <c:v>-8.2031199999999999E-2</c:v>
                </c:pt>
                <c:pt idx="39769">
                  <c:v>-4.2968800000000001E-2</c:v>
                </c:pt>
                <c:pt idx="39770">
                  <c:v>-7.6562500000000006E-2</c:v>
                </c:pt>
                <c:pt idx="39771">
                  <c:v>-8.7499999999999994E-2</c:v>
                </c:pt>
                <c:pt idx="39772">
                  <c:v>-6.8750000000000006E-2</c:v>
                </c:pt>
                <c:pt idx="39773">
                  <c:v>-3.7499999999999999E-2</c:v>
                </c:pt>
                <c:pt idx="39774">
                  <c:v>-2.0312500000000001E-2</c:v>
                </c:pt>
                <c:pt idx="39775">
                  <c:v>-6.7968799999999996E-2</c:v>
                </c:pt>
                <c:pt idx="39776">
                  <c:v>-8.5156300000000004E-2</c:v>
                </c:pt>
                <c:pt idx="39777">
                  <c:v>-0.12812499999999999</c:v>
                </c:pt>
                <c:pt idx="39778">
                  <c:v>-6.0156300000000003E-2</c:v>
                </c:pt>
                <c:pt idx="39779">
                  <c:v>2.4218699999999999E-2</c:v>
                </c:pt>
                <c:pt idx="39780">
                  <c:v>-5.2343800000000003E-2</c:v>
                </c:pt>
                <c:pt idx="39781">
                  <c:v>-0.13281200000000001</c:v>
                </c:pt>
                <c:pt idx="39782">
                  <c:v>-0.12343700000000001</c:v>
                </c:pt>
                <c:pt idx="39783">
                  <c:v>3.3593699999999997E-2</c:v>
                </c:pt>
                <c:pt idx="39784">
                  <c:v>-4.9218699999999997E-2</c:v>
                </c:pt>
                <c:pt idx="39785">
                  <c:v>-1.0156200000000001E-2</c:v>
                </c:pt>
                <c:pt idx="39786">
                  <c:v>0.107031</c:v>
                </c:pt>
                <c:pt idx="39787">
                  <c:v>-6.6406199999999999E-2</c:v>
                </c:pt>
                <c:pt idx="39788">
                  <c:v>-6.1718799999999997E-2</c:v>
                </c:pt>
                <c:pt idx="39789">
                  <c:v>-0.12812499999999999</c:v>
                </c:pt>
                <c:pt idx="39790">
                  <c:v>-0.16406200000000001</c:v>
                </c:pt>
                <c:pt idx="39791">
                  <c:v>-6.1718799999999997E-2</c:v>
                </c:pt>
                <c:pt idx="39792">
                  <c:v>-3.5937499999999997E-2</c:v>
                </c:pt>
                <c:pt idx="39793">
                  <c:v>1.7968700000000001E-2</c:v>
                </c:pt>
                <c:pt idx="39794">
                  <c:v>-2.1093799999999999E-2</c:v>
                </c:pt>
                <c:pt idx="39795">
                  <c:v>-0.12109399999999999</c:v>
                </c:pt>
                <c:pt idx="39796">
                  <c:v>-0.135156</c:v>
                </c:pt>
                <c:pt idx="39797">
                  <c:v>-0.109375</c:v>
                </c:pt>
                <c:pt idx="39798">
                  <c:v>-7.03125E-2</c:v>
                </c:pt>
                <c:pt idx="39799">
                  <c:v>-7.9687499999999994E-2</c:v>
                </c:pt>
                <c:pt idx="39800">
                  <c:v>-7.5781299999999996E-2</c:v>
                </c:pt>
                <c:pt idx="39801">
                  <c:v>-6.0937499999999999E-2</c:v>
                </c:pt>
                <c:pt idx="39802">
                  <c:v>-8.2812499999999997E-2</c:v>
                </c:pt>
                <c:pt idx="39803">
                  <c:v>-6.9531300000000004E-2</c:v>
                </c:pt>
                <c:pt idx="39804">
                  <c:v>-8.59375E-2</c:v>
                </c:pt>
                <c:pt idx="39805">
                  <c:v>-7.3437500000000003E-2</c:v>
                </c:pt>
                <c:pt idx="39806">
                  <c:v>-5.1562499999999997E-2</c:v>
                </c:pt>
                <c:pt idx="39807">
                  <c:v>-4.2968800000000001E-2</c:v>
                </c:pt>
                <c:pt idx="39808">
                  <c:v>-6.6406199999999999E-2</c:v>
                </c:pt>
                <c:pt idx="39809">
                  <c:v>-6.9531300000000004E-2</c:v>
                </c:pt>
                <c:pt idx="39810">
                  <c:v>-1.6406299999999999E-2</c:v>
                </c:pt>
                <c:pt idx="39811">
                  <c:v>-7.1093799999999999E-2</c:v>
                </c:pt>
                <c:pt idx="39812">
                  <c:v>-6.7187499999999997E-2</c:v>
                </c:pt>
                <c:pt idx="39813">
                  <c:v>-6.4843700000000004E-2</c:v>
                </c:pt>
                <c:pt idx="39814">
                  <c:v>-5.8593800000000001E-2</c:v>
                </c:pt>
                <c:pt idx="39815">
                  <c:v>-5.3124999999999999E-2</c:v>
                </c:pt>
                <c:pt idx="39816">
                  <c:v>-6.0156300000000003E-2</c:v>
                </c:pt>
                <c:pt idx="39817">
                  <c:v>-3.2812500000000001E-2</c:v>
                </c:pt>
                <c:pt idx="39818">
                  <c:v>-4.2187500000000003E-2</c:v>
                </c:pt>
                <c:pt idx="39819">
                  <c:v>-7.1874999999999994E-2</c:v>
                </c:pt>
                <c:pt idx="39820">
                  <c:v>-0.10781200000000001</c:v>
                </c:pt>
                <c:pt idx="39821">
                  <c:v>-0.121875</c:v>
                </c:pt>
                <c:pt idx="39822">
                  <c:v>-7.03125E-2</c:v>
                </c:pt>
                <c:pt idx="39823">
                  <c:v>-1.40625E-2</c:v>
                </c:pt>
                <c:pt idx="39824">
                  <c:v>-5.5468799999999999E-2</c:v>
                </c:pt>
                <c:pt idx="39825">
                  <c:v>-0.122656</c:v>
                </c:pt>
                <c:pt idx="39826">
                  <c:v>-8.6718799999999999E-2</c:v>
                </c:pt>
                <c:pt idx="39827">
                  <c:v>-9.0624999999999997E-2</c:v>
                </c:pt>
                <c:pt idx="39828">
                  <c:v>-7.2656200000000004E-2</c:v>
                </c:pt>
                <c:pt idx="39829">
                  <c:v>-9.375E-2</c:v>
                </c:pt>
                <c:pt idx="39830">
                  <c:v>-8.2812499999999997E-2</c:v>
                </c:pt>
                <c:pt idx="39831">
                  <c:v>-1.7968700000000001E-2</c:v>
                </c:pt>
                <c:pt idx="39832">
                  <c:v>-5.3906299999999997E-2</c:v>
                </c:pt>
                <c:pt idx="39833">
                  <c:v>-0.125</c:v>
                </c:pt>
                <c:pt idx="39834">
                  <c:v>-0.10625</c:v>
                </c:pt>
                <c:pt idx="39835">
                  <c:v>-9.375E-2</c:v>
                </c:pt>
                <c:pt idx="39836">
                  <c:v>-0.10546899999999999</c:v>
                </c:pt>
                <c:pt idx="39837">
                  <c:v>-4.5312499999999999E-2</c:v>
                </c:pt>
                <c:pt idx="39838">
                  <c:v>-7.6562500000000006E-2</c:v>
                </c:pt>
                <c:pt idx="39839">
                  <c:v>-6.7968799999999996E-2</c:v>
                </c:pt>
                <c:pt idx="39840">
                  <c:v>-0.104688</c:v>
                </c:pt>
                <c:pt idx="39841">
                  <c:v>-0.111719</c:v>
                </c:pt>
                <c:pt idx="39842">
                  <c:v>-8.9843800000000001E-2</c:v>
                </c:pt>
                <c:pt idx="39843">
                  <c:v>-0.12812499999999999</c:v>
                </c:pt>
                <c:pt idx="39844">
                  <c:v>-0.109375</c:v>
                </c:pt>
                <c:pt idx="39845">
                  <c:v>-2.8125000000000001E-2</c:v>
                </c:pt>
                <c:pt idx="39846">
                  <c:v>-8.9843800000000001E-2</c:v>
                </c:pt>
                <c:pt idx="39847">
                  <c:v>-0.11562500000000001</c:v>
                </c:pt>
                <c:pt idx="39848">
                  <c:v>-0.104688</c:v>
                </c:pt>
                <c:pt idx="39849">
                  <c:v>-6.7968799999999996E-2</c:v>
                </c:pt>
                <c:pt idx="39850">
                  <c:v>-9.1406299999999996E-2</c:v>
                </c:pt>
                <c:pt idx="39851">
                  <c:v>-0.119531</c:v>
                </c:pt>
                <c:pt idx="39852">
                  <c:v>-0.117188</c:v>
                </c:pt>
                <c:pt idx="39853">
                  <c:v>-1.6406299999999999E-2</c:v>
                </c:pt>
                <c:pt idx="39854">
                  <c:v>-0.110156</c:v>
                </c:pt>
                <c:pt idx="39855">
                  <c:v>-0.13750000000000001</c:v>
                </c:pt>
                <c:pt idx="39856">
                  <c:v>-0.10546899999999999</c:v>
                </c:pt>
                <c:pt idx="39857">
                  <c:v>-0.100781</c:v>
                </c:pt>
                <c:pt idx="39858">
                  <c:v>-0.121875</c:v>
                </c:pt>
                <c:pt idx="39859">
                  <c:v>-0.12812499999999999</c:v>
                </c:pt>
                <c:pt idx="39860">
                  <c:v>-9.6093700000000004E-2</c:v>
                </c:pt>
                <c:pt idx="39861">
                  <c:v>4.2968800000000001E-2</c:v>
                </c:pt>
                <c:pt idx="39862">
                  <c:v>-6.4843700000000004E-2</c:v>
                </c:pt>
                <c:pt idx="39863">
                  <c:v>-0.135156</c:v>
                </c:pt>
                <c:pt idx="39864">
                  <c:v>-6.7187499999999997E-2</c:v>
                </c:pt>
                <c:pt idx="39865">
                  <c:v>-7.3437500000000003E-2</c:v>
                </c:pt>
                <c:pt idx="39866">
                  <c:v>-0.109375</c:v>
                </c:pt>
                <c:pt idx="39867">
                  <c:v>-0.13203100000000001</c:v>
                </c:pt>
                <c:pt idx="39868">
                  <c:v>-8.8281200000000004E-2</c:v>
                </c:pt>
                <c:pt idx="39869">
                  <c:v>1.8749999999999999E-2</c:v>
                </c:pt>
                <c:pt idx="39870">
                  <c:v>-7.1874999999999994E-2</c:v>
                </c:pt>
                <c:pt idx="39871">
                  <c:v>-0.13203100000000001</c:v>
                </c:pt>
                <c:pt idx="39872">
                  <c:v>-5.3124999999999999E-2</c:v>
                </c:pt>
                <c:pt idx="39873">
                  <c:v>-7.4218800000000001E-2</c:v>
                </c:pt>
                <c:pt idx="39874">
                  <c:v>-0.101562</c:v>
                </c:pt>
                <c:pt idx="39875">
                  <c:v>-0.1125</c:v>
                </c:pt>
                <c:pt idx="39876">
                  <c:v>-8.7499999999999994E-2</c:v>
                </c:pt>
                <c:pt idx="39877">
                  <c:v>-9.3749999999999997E-3</c:v>
                </c:pt>
                <c:pt idx="39878">
                  <c:v>-8.0468700000000004E-2</c:v>
                </c:pt>
                <c:pt idx="39879">
                  <c:v>-0.141406</c:v>
                </c:pt>
                <c:pt idx="39880">
                  <c:v>-2.1874999999999999E-2</c:v>
                </c:pt>
                <c:pt idx="39881">
                  <c:v>-7.5781299999999996E-2</c:v>
                </c:pt>
                <c:pt idx="39882">
                  <c:v>-7.9687499999999994E-2</c:v>
                </c:pt>
                <c:pt idx="39883">
                  <c:v>-8.9062500000000003E-2</c:v>
                </c:pt>
                <c:pt idx="39884">
                  <c:v>-6.7968799999999996E-2</c:v>
                </c:pt>
                <c:pt idx="39885">
                  <c:v>3.4375000000000003E-2</c:v>
                </c:pt>
                <c:pt idx="39886">
                  <c:v>-4.6093799999999997E-2</c:v>
                </c:pt>
                <c:pt idx="39887">
                  <c:v>-0.12656300000000001</c:v>
                </c:pt>
                <c:pt idx="39888">
                  <c:v>-4.1406199999999997E-2</c:v>
                </c:pt>
                <c:pt idx="39889">
                  <c:v>-8.5156300000000004E-2</c:v>
                </c:pt>
                <c:pt idx="39890">
                  <c:v>-9.8437499999999997E-2</c:v>
                </c:pt>
                <c:pt idx="39891">
                  <c:v>-0.102344</c:v>
                </c:pt>
                <c:pt idx="39892">
                  <c:v>-8.9062500000000003E-2</c:v>
                </c:pt>
                <c:pt idx="39893">
                  <c:v>-3.90625E-3</c:v>
                </c:pt>
                <c:pt idx="39894">
                  <c:v>-8.9062500000000003E-2</c:v>
                </c:pt>
                <c:pt idx="39895">
                  <c:v>-0.150781</c:v>
                </c:pt>
                <c:pt idx="39896">
                  <c:v>-4.0625000000000001E-2</c:v>
                </c:pt>
                <c:pt idx="39897">
                  <c:v>-8.0468700000000004E-2</c:v>
                </c:pt>
                <c:pt idx="39898">
                  <c:v>-0.108594</c:v>
                </c:pt>
                <c:pt idx="39899">
                  <c:v>-0.12109399999999999</c:v>
                </c:pt>
                <c:pt idx="39900">
                  <c:v>-7.3437500000000003E-2</c:v>
                </c:pt>
                <c:pt idx="39901">
                  <c:v>-4.6874999999999998E-3</c:v>
                </c:pt>
                <c:pt idx="39902">
                  <c:v>-4.4531300000000003E-2</c:v>
                </c:pt>
                <c:pt idx="39903">
                  <c:v>-0.15859400000000001</c:v>
                </c:pt>
                <c:pt idx="39904">
                  <c:v>-5.8593800000000001E-2</c:v>
                </c:pt>
                <c:pt idx="39905">
                  <c:v>-6.8750000000000006E-2</c:v>
                </c:pt>
                <c:pt idx="39906">
                  <c:v>-0.108594</c:v>
                </c:pt>
                <c:pt idx="39907">
                  <c:v>-0.102344</c:v>
                </c:pt>
                <c:pt idx="39908">
                  <c:v>-7.8125E-2</c:v>
                </c:pt>
                <c:pt idx="39909">
                  <c:v>1.2500000000000001E-2</c:v>
                </c:pt>
                <c:pt idx="39910">
                  <c:v>-3.2031299999999999E-2</c:v>
                </c:pt>
                <c:pt idx="39911">
                  <c:v>-0.146094</c:v>
                </c:pt>
                <c:pt idx="39912">
                  <c:v>-9.8437499999999997E-2</c:v>
                </c:pt>
                <c:pt idx="39913">
                  <c:v>-8.5156300000000004E-2</c:v>
                </c:pt>
                <c:pt idx="39914">
                  <c:v>-9.1406299999999996E-2</c:v>
                </c:pt>
                <c:pt idx="39915">
                  <c:v>-0.130469</c:v>
                </c:pt>
                <c:pt idx="39916">
                  <c:v>-9.6875000000000003E-2</c:v>
                </c:pt>
                <c:pt idx="39917">
                  <c:v>-9.3749999999999997E-3</c:v>
                </c:pt>
                <c:pt idx="39918">
                  <c:v>1.2500000000000001E-2</c:v>
                </c:pt>
                <c:pt idx="39919">
                  <c:v>-9.2968800000000004E-2</c:v>
                </c:pt>
                <c:pt idx="39920">
                  <c:v>-0.11093799999999999</c:v>
                </c:pt>
                <c:pt idx="39921">
                  <c:v>-7.8125E-2</c:v>
                </c:pt>
                <c:pt idx="39922">
                  <c:v>-6.0156300000000003E-2</c:v>
                </c:pt>
                <c:pt idx="39923">
                  <c:v>-7.8125E-2</c:v>
                </c:pt>
                <c:pt idx="39924">
                  <c:v>-0.12343700000000001</c:v>
                </c:pt>
                <c:pt idx="39925">
                  <c:v>-9.2968800000000004E-2</c:v>
                </c:pt>
                <c:pt idx="39926">
                  <c:v>-5.6250000000000001E-2</c:v>
                </c:pt>
                <c:pt idx="39927">
                  <c:v>-6.1718799999999997E-2</c:v>
                </c:pt>
                <c:pt idx="39928">
                  <c:v>-7.8125000000000004E-4</c:v>
                </c:pt>
                <c:pt idx="39929">
                  <c:v>-2.5000000000000001E-2</c:v>
                </c:pt>
                <c:pt idx="39930">
                  <c:v>-0.10546899999999999</c:v>
                </c:pt>
                <c:pt idx="39931">
                  <c:v>-0.12343700000000001</c:v>
                </c:pt>
                <c:pt idx="39932">
                  <c:v>-0.107031</c:v>
                </c:pt>
                <c:pt idx="39933">
                  <c:v>1.3281299999999999E-2</c:v>
                </c:pt>
                <c:pt idx="39934">
                  <c:v>-4.6874999999999998E-3</c:v>
                </c:pt>
                <c:pt idx="39935">
                  <c:v>-0.11562500000000001</c:v>
                </c:pt>
                <c:pt idx="39936">
                  <c:v>-0.122656</c:v>
                </c:pt>
                <c:pt idx="39937">
                  <c:v>-5.7812500000000003E-2</c:v>
                </c:pt>
                <c:pt idx="39938">
                  <c:v>-7.7343800000000004E-2</c:v>
                </c:pt>
                <c:pt idx="39939">
                  <c:v>1.7187500000000001E-2</c:v>
                </c:pt>
                <c:pt idx="39940">
                  <c:v>-4.7656299999999999E-2</c:v>
                </c:pt>
                <c:pt idx="39941">
                  <c:v>-7.8125E-2</c:v>
                </c:pt>
                <c:pt idx="39942">
                  <c:v>-0.17812500000000001</c:v>
                </c:pt>
                <c:pt idx="39943">
                  <c:v>-9.6093700000000004E-2</c:v>
                </c:pt>
                <c:pt idx="39944">
                  <c:v>-5.3906299999999997E-2</c:v>
                </c:pt>
                <c:pt idx="39945">
                  <c:v>-1.0937499999999999E-2</c:v>
                </c:pt>
                <c:pt idx="39946">
                  <c:v>-7.9687499999999994E-2</c:v>
                </c:pt>
                <c:pt idx="39947">
                  <c:v>-0.14843799999999999</c:v>
                </c:pt>
                <c:pt idx="39948">
                  <c:v>-0.13906199999999999</c:v>
                </c:pt>
                <c:pt idx="39949">
                  <c:v>-8.2031199999999999E-2</c:v>
                </c:pt>
                <c:pt idx="39950">
                  <c:v>-7.7343800000000004E-2</c:v>
                </c:pt>
                <c:pt idx="39951">
                  <c:v>-0.101562</c:v>
                </c:pt>
                <c:pt idx="39952">
                  <c:v>-7.9687499999999994E-2</c:v>
                </c:pt>
                <c:pt idx="39953">
                  <c:v>-8.0468700000000004E-2</c:v>
                </c:pt>
                <c:pt idx="39954">
                  <c:v>-7.1874999999999994E-2</c:v>
                </c:pt>
                <c:pt idx="39955">
                  <c:v>-5.5468799999999999E-2</c:v>
                </c:pt>
                <c:pt idx="39956">
                  <c:v>-5.7812500000000003E-2</c:v>
                </c:pt>
                <c:pt idx="39957">
                  <c:v>-8.4375000000000006E-2</c:v>
                </c:pt>
                <c:pt idx="39958">
                  <c:v>-8.8281200000000004E-2</c:v>
                </c:pt>
                <c:pt idx="39959">
                  <c:v>-9.1406299999999996E-2</c:v>
                </c:pt>
                <c:pt idx="39960">
                  <c:v>-6.6406199999999999E-2</c:v>
                </c:pt>
                <c:pt idx="39961">
                  <c:v>-5.8593800000000001E-2</c:v>
                </c:pt>
                <c:pt idx="39962">
                  <c:v>-5.1562499999999997E-2</c:v>
                </c:pt>
                <c:pt idx="39963">
                  <c:v>8.5937500000000007E-3</c:v>
                </c:pt>
                <c:pt idx="39964">
                  <c:v>-8.59375E-2</c:v>
                </c:pt>
                <c:pt idx="39965">
                  <c:v>-0.10312499999999999</c:v>
                </c:pt>
                <c:pt idx="39966">
                  <c:v>-5.9374999999999997E-2</c:v>
                </c:pt>
                <c:pt idx="39967">
                  <c:v>-7.3437500000000003E-2</c:v>
                </c:pt>
                <c:pt idx="39968">
                  <c:v>-7.03125E-2</c:v>
                </c:pt>
                <c:pt idx="39969">
                  <c:v>-2.34375E-2</c:v>
                </c:pt>
                <c:pt idx="39970">
                  <c:v>-3.0468800000000001E-2</c:v>
                </c:pt>
                <c:pt idx="39971">
                  <c:v>-3.2031299999999999E-2</c:v>
                </c:pt>
                <c:pt idx="39972">
                  <c:v>-8.59375E-2</c:v>
                </c:pt>
                <c:pt idx="39973">
                  <c:v>-9.4531299999999999E-2</c:v>
                </c:pt>
                <c:pt idx="39974">
                  <c:v>-5.8593800000000001E-2</c:v>
                </c:pt>
                <c:pt idx="39975">
                  <c:v>-4.8437500000000001E-2</c:v>
                </c:pt>
                <c:pt idx="39976">
                  <c:v>7.0312500000000002E-3</c:v>
                </c:pt>
                <c:pt idx="39977">
                  <c:v>7.8125E-3</c:v>
                </c:pt>
                <c:pt idx="39978">
                  <c:v>-5.5468799999999999E-2</c:v>
                </c:pt>
                <c:pt idx="39979">
                  <c:v>-8.0468700000000004E-2</c:v>
                </c:pt>
                <c:pt idx="39980">
                  <c:v>-9.2968800000000004E-2</c:v>
                </c:pt>
                <c:pt idx="39981">
                  <c:v>-8.5156300000000004E-2</c:v>
                </c:pt>
                <c:pt idx="39982">
                  <c:v>-9.5312499999999994E-2</c:v>
                </c:pt>
                <c:pt idx="39983">
                  <c:v>-6.1718799999999997E-2</c:v>
                </c:pt>
                <c:pt idx="39984">
                  <c:v>-7.0312500000000002E-3</c:v>
                </c:pt>
                <c:pt idx="39985">
                  <c:v>-3.2812500000000001E-2</c:v>
                </c:pt>
                <c:pt idx="39986">
                  <c:v>-8.9843800000000001E-2</c:v>
                </c:pt>
                <c:pt idx="39987">
                  <c:v>-9.8437499999999997E-2</c:v>
                </c:pt>
                <c:pt idx="39988">
                  <c:v>-9.0624999999999997E-2</c:v>
                </c:pt>
                <c:pt idx="39989">
                  <c:v>-8.6718799999999999E-2</c:v>
                </c:pt>
                <c:pt idx="39990">
                  <c:v>-8.59375E-2</c:v>
                </c:pt>
                <c:pt idx="39991">
                  <c:v>-5.8593800000000001E-2</c:v>
                </c:pt>
                <c:pt idx="39992">
                  <c:v>0</c:v>
                </c:pt>
                <c:pt idx="39993">
                  <c:v>-5.2343800000000003E-2</c:v>
                </c:pt>
                <c:pt idx="39994">
                  <c:v>-9.6093700000000004E-2</c:v>
                </c:pt>
                <c:pt idx="39995">
                  <c:v>-0.109375</c:v>
                </c:pt>
                <c:pt idx="39996">
                  <c:v>-0.100781</c:v>
                </c:pt>
                <c:pt idx="39997">
                  <c:v>-7.5781299999999996E-2</c:v>
                </c:pt>
                <c:pt idx="39998">
                  <c:v>-8.2031199999999999E-2</c:v>
                </c:pt>
                <c:pt idx="39999">
                  <c:v>-4.9218699999999997E-2</c:v>
                </c:pt>
                <c:pt idx="40000">
                  <c:v>-7.8125E-3</c:v>
                </c:pt>
                <c:pt idx="40001">
                  <c:v>-7.8125E-3</c:v>
                </c:pt>
                <c:pt idx="40002">
                  <c:v>-3.4375000000000003E-2</c:v>
                </c:pt>
                <c:pt idx="40003">
                  <c:v>-0.10781200000000001</c:v>
                </c:pt>
                <c:pt idx="40004">
                  <c:v>-0.12734400000000001</c:v>
                </c:pt>
                <c:pt idx="40005">
                  <c:v>-0.11328100000000001</c:v>
                </c:pt>
                <c:pt idx="40006">
                  <c:v>-5.3124999999999999E-2</c:v>
                </c:pt>
                <c:pt idx="40007">
                  <c:v>-0.10625</c:v>
                </c:pt>
                <c:pt idx="40008">
                  <c:v>-9.4531299999999999E-2</c:v>
                </c:pt>
                <c:pt idx="40009">
                  <c:v>-6.4843700000000004E-2</c:v>
                </c:pt>
                <c:pt idx="40010">
                  <c:v>-3.3593699999999997E-2</c:v>
                </c:pt>
                <c:pt idx="40011">
                  <c:v>-4.0625000000000001E-2</c:v>
                </c:pt>
                <c:pt idx="40012">
                  <c:v>-6.1718799999999997E-2</c:v>
                </c:pt>
                <c:pt idx="40013">
                  <c:v>-0.125</c:v>
                </c:pt>
                <c:pt idx="40014">
                  <c:v>-0.12656300000000001</c:v>
                </c:pt>
                <c:pt idx="40015">
                  <c:v>-6.3281299999999999E-2</c:v>
                </c:pt>
                <c:pt idx="40016">
                  <c:v>-5.6250000000000001E-2</c:v>
                </c:pt>
                <c:pt idx="40017">
                  <c:v>-5.3906299999999997E-2</c:v>
                </c:pt>
                <c:pt idx="40018">
                  <c:v>-0.15234400000000001</c:v>
                </c:pt>
                <c:pt idx="40019">
                  <c:v>-7.9687499999999994E-2</c:v>
                </c:pt>
                <c:pt idx="40020">
                  <c:v>-6.6406199999999999E-2</c:v>
                </c:pt>
                <c:pt idx="40021">
                  <c:v>-4.8437500000000001E-2</c:v>
                </c:pt>
                <c:pt idx="40022">
                  <c:v>-7.03125E-2</c:v>
                </c:pt>
                <c:pt idx="40023">
                  <c:v>-9.7656199999999999E-2</c:v>
                </c:pt>
                <c:pt idx="40024">
                  <c:v>-4.1406199999999997E-2</c:v>
                </c:pt>
                <c:pt idx="40025">
                  <c:v>-5.0781199999999999E-2</c:v>
                </c:pt>
                <c:pt idx="40026">
                  <c:v>-0.13437499999999999</c:v>
                </c:pt>
                <c:pt idx="40027">
                  <c:v>-0.150781</c:v>
                </c:pt>
                <c:pt idx="40028">
                  <c:v>-0.102344</c:v>
                </c:pt>
                <c:pt idx="40029">
                  <c:v>-9.0624999999999997E-2</c:v>
                </c:pt>
                <c:pt idx="40030">
                  <c:v>-8.9062500000000003E-2</c:v>
                </c:pt>
                <c:pt idx="40031">
                  <c:v>-7.2656200000000004E-2</c:v>
                </c:pt>
                <c:pt idx="40032">
                  <c:v>-6.7187499999999997E-2</c:v>
                </c:pt>
                <c:pt idx="40033">
                  <c:v>-9.4531299999999999E-2</c:v>
                </c:pt>
                <c:pt idx="40034">
                  <c:v>-7.2656200000000004E-2</c:v>
                </c:pt>
                <c:pt idx="40035">
                  <c:v>-8.7499999999999994E-2</c:v>
                </c:pt>
                <c:pt idx="40036">
                  <c:v>-7.8906299999999999E-2</c:v>
                </c:pt>
                <c:pt idx="40037">
                  <c:v>-9.0624999999999997E-2</c:v>
                </c:pt>
                <c:pt idx="40038">
                  <c:v>-9.6875000000000003E-2</c:v>
                </c:pt>
                <c:pt idx="40039">
                  <c:v>-6.7187499999999997E-2</c:v>
                </c:pt>
                <c:pt idx="40040">
                  <c:v>-5.1562499999999997E-2</c:v>
                </c:pt>
                <c:pt idx="40041">
                  <c:v>-0.103906</c:v>
                </c:pt>
                <c:pt idx="40042">
                  <c:v>-6.6406199999999999E-2</c:v>
                </c:pt>
                <c:pt idx="40043">
                  <c:v>-5.6250000000000001E-2</c:v>
                </c:pt>
                <c:pt idx="40044">
                  <c:v>-6.7968799999999996E-2</c:v>
                </c:pt>
                <c:pt idx="40045">
                  <c:v>-7.8125E-2</c:v>
                </c:pt>
                <c:pt idx="40046">
                  <c:v>-5.5468799999999999E-2</c:v>
                </c:pt>
                <c:pt idx="40047">
                  <c:v>-5.3124999999999999E-2</c:v>
                </c:pt>
                <c:pt idx="40048">
                  <c:v>-1.9531199999999999E-2</c:v>
                </c:pt>
                <c:pt idx="40049">
                  <c:v>-3.90625E-2</c:v>
                </c:pt>
                <c:pt idx="40050">
                  <c:v>-8.8281200000000004E-2</c:v>
                </c:pt>
                <c:pt idx="40051">
                  <c:v>-9.8437499999999997E-2</c:v>
                </c:pt>
                <c:pt idx="40052">
                  <c:v>-4.5312499999999999E-2</c:v>
                </c:pt>
                <c:pt idx="40053">
                  <c:v>-9.6093700000000004E-2</c:v>
                </c:pt>
                <c:pt idx="40054">
                  <c:v>-0.11874999999999999</c:v>
                </c:pt>
                <c:pt idx="40055">
                  <c:v>-8.59375E-2</c:v>
                </c:pt>
                <c:pt idx="40056">
                  <c:v>2.1093799999999999E-2</c:v>
                </c:pt>
                <c:pt idx="40057">
                  <c:v>-6.8750000000000006E-2</c:v>
                </c:pt>
                <c:pt idx="40058">
                  <c:v>-0.146094</c:v>
                </c:pt>
                <c:pt idx="40059">
                  <c:v>-0.12890599999999999</c:v>
                </c:pt>
                <c:pt idx="40060">
                  <c:v>-2.1874999999999999E-2</c:v>
                </c:pt>
                <c:pt idx="40061">
                  <c:v>-0.121875</c:v>
                </c:pt>
                <c:pt idx="40062">
                  <c:v>-0.122656</c:v>
                </c:pt>
                <c:pt idx="40063">
                  <c:v>-7.4218800000000001E-2</c:v>
                </c:pt>
                <c:pt idx="40064">
                  <c:v>7.8125E-2</c:v>
                </c:pt>
                <c:pt idx="40065">
                  <c:v>-3.7499999999999999E-2</c:v>
                </c:pt>
                <c:pt idx="40066">
                  <c:v>-0.16015599999999999</c:v>
                </c:pt>
                <c:pt idx="40067">
                  <c:v>-9.6875000000000003E-2</c:v>
                </c:pt>
                <c:pt idx="40068">
                  <c:v>-3.2812500000000001E-2</c:v>
                </c:pt>
                <c:pt idx="40069">
                  <c:v>-7.1093799999999999E-2</c:v>
                </c:pt>
                <c:pt idx="40070">
                  <c:v>-7.03125E-2</c:v>
                </c:pt>
                <c:pt idx="40071">
                  <c:v>-4.7656299999999999E-2</c:v>
                </c:pt>
                <c:pt idx="40072">
                  <c:v>1.7187500000000001E-2</c:v>
                </c:pt>
                <c:pt idx="40073">
                  <c:v>-6.5625000000000003E-2</c:v>
                </c:pt>
                <c:pt idx="40074">
                  <c:v>-0.13671900000000001</c:v>
                </c:pt>
                <c:pt idx="40075">
                  <c:v>-9.1406299999999996E-2</c:v>
                </c:pt>
                <c:pt idx="40076">
                  <c:v>-6.6406199999999999E-2</c:v>
                </c:pt>
                <c:pt idx="40077">
                  <c:v>-7.7343800000000004E-2</c:v>
                </c:pt>
                <c:pt idx="40078">
                  <c:v>-6.9531300000000004E-2</c:v>
                </c:pt>
                <c:pt idx="40079">
                  <c:v>-4.7656299999999999E-2</c:v>
                </c:pt>
                <c:pt idx="40080">
                  <c:v>3.90625E-2</c:v>
                </c:pt>
                <c:pt idx="40081">
                  <c:v>-3.2031299999999999E-2</c:v>
                </c:pt>
                <c:pt idx="40082">
                  <c:v>-0.177344</c:v>
                </c:pt>
                <c:pt idx="40083">
                  <c:v>-9.6093700000000004E-2</c:v>
                </c:pt>
                <c:pt idx="40084">
                  <c:v>-9.4531299999999999E-2</c:v>
                </c:pt>
                <c:pt idx="40085">
                  <c:v>-0.100781</c:v>
                </c:pt>
                <c:pt idx="40086">
                  <c:v>-0.11328100000000001</c:v>
                </c:pt>
                <c:pt idx="40087">
                  <c:v>-7.4999999999999997E-2</c:v>
                </c:pt>
                <c:pt idx="40088">
                  <c:v>7.0312500000000002E-3</c:v>
                </c:pt>
                <c:pt idx="40089">
                  <c:v>-4.4531300000000003E-2</c:v>
                </c:pt>
                <c:pt idx="40090">
                  <c:v>-0.15781300000000001</c:v>
                </c:pt>
                <c:pt idx="40091">
                  <c:v>-8.7499999999999994E-2</c:v>
                </c:pt>
                <c:pt idx="40092">
                  <c:v>-0.101562</c:v>
                </c:pt>
                <c:pt idx="40093">
                  <c:v>-0.114063</c:v>
                </c:pt>
                <c:pt idx="40094">
                  <c:v>-0.125781</c:v>
                </c:pt>
                <c:pt idx="40095">
                  <c:v>-8.4375000000000006E-2</c:v>
                </c:pt>
                <c:pt idx="40096">
                  <c:v>2.0312500000000001E-2</c:v>
                </c:pt>
                <c:pt idx="40097">
                  <c:v>-2.1093799999999999E-2</c:v>
                </c:pt>
                <c:pt idx="40098">
                  <c:v>-0.12343700000000001</c:v>
                </c:pt>
                <c:pt idx="40099">
                  <c:v>-9.5312499999999994E-2</c:v>
                </c:pt>
                <c:pt idx="40100">
                  <c:v>-0.114063</c:v>
                </c:pt>
                <c:pt idx="40101">
                  <c:v>-7.8125E-2</c:v>
                </c:pt>
                <c:pt idx="40102">
                  <c:v>-0.10781200000000001</c:v>
                </c:pt>
                <c:pt idx="40103">
                  <c:v>-0.124219</c:v>
                </c:pt>
                <c:pt idx="40104">
                  <c:v>-5.5468799999999999E-2</c:v>
                </c:pt>
                <c:pt idx="40105">
                  <c:v>-8.5937500000000007E-3</c:v>
                </c:pt>
                <c:pt idx="40106">
                  <c:v>-9.6875000000000003E-2</c:v>
                </c:pt>
                <c:pt idx="40107">
                  <c:v>-8.5156300000000004E-2</c:v>
                </c:pt>
                <c:pt idx="40108">
                  <c:v>-9.7656199999999999E-2</c:v>
                </c:pt>
                <c:pt idx="40109">
                  <c:v>-5.0781199999999999E-2</c:v>
                </c:pt>
                <c:pt idx="40110">
                  <c:v>-0.11093799999999999</c:v>
                </c:pt>
                <c:pt idx="40111">
                  <c:v>-0.100781</c:v>
                </c:pt>
                <c:pt idx="40112">
                  <c:v>-6.25E-2</c:v>
                </c:pt>
                <c:pt idx="40113">
                  <c:v>3.90625E-2</c:v>
                </c:pt>
                <c:pt idx="40114">
                  <c:v>-6.9531300000000004E-2</c:v>
                </c:pt>
                <c:pt idx="40115">
                  <c:v>-8.59375E-2</c:v>
                </c:pt>
                <c:pt idx="40116">
                  <c:v>-0.11874999999999999</c:v>
                </c:pt>
                <c:pt idx="40117">
                  <c:v>-7.2656200000000004E-2</c:v>
                </c:pt>
                <c:pt idx="40118">
                  <c:v>-7.1874999999999994E-2</c:v>
                </c:pt>
                <c:pt idx="40119">
                  <c:v>-0.109375</c:v>
                </c:pt>
                <c:pt idx="40120">
                  <c:v>-0.10312499999999999</c:v>
                </c:pt>
                <c:pt idx="40121">
                  <c:v>6.0937499999999999E-2</c:v>
                </c:pt>
                <c:pt idx="40122">
                  <c:v>-5.1562499999999997E-2</c:v>
                </c:pt>
                <c:pt idx="40123">
                  <c:v>-8.2812499999999997E-2</c:v>
                </c:pt>
                <c:pt idx="40124">
                  <c:v>-0.12812499999999999</c:v>
                </c:pt>
                <c:pt idx="40125">
                  <c:v>-0.12812499999999999</c:v>
                </c:pt>
                <c:pt idx="40126">
                  <c:v>-8.7499999999999994E-2</c:v>
                </c:pt>
                <c:pt idx="40127">
                  <c:v>-8.6718799999999999E-2</c:v>
                </c:pt>
                <c:pt idx="40128">
                  <c:v>-9.4531299999999999E-2</c:v>
                </c:pt>
                <c:pt idx="40129">
                  <c:v>-1.5625000000000001E-3</c:v>
                </c:pt>
                <c:pt idx="40130">
                  <c:v>-4.9218699999999997E-2</c:v>
                </c:pt>
                <c:pt idx="40131">
                  <c:v>-2.34375E-2</c:v>
                </c:pt>
                <c:pt idx="40132">
                  <c:v>-8.7499999999999994E-2</c:v>
                </c:pt>
                <c:pt idx="40133">
                  <c:v>-0.13437499999999999</c:v>
                </c:pt>
                <c:pt idx="40134">
                  <c:v>-9.8437499999999997E-2</c:v>
                </c:pt>
                <c:pt idx="40135">
                  <c:v>-8.0468700000000004E-2</c:v>
                </c:pt>
                <c:pt idx="40136">
                  <c:v>-5.1562499999999997E-2</c:v>
                </c:pt>
                <c:pt idx="40137">
                  <c:v>-4.2187500000000003E-2</c:v>
                </c:pt>
                <c:pt idx="40138">
                  <c:v>-5.6250000000000001E-2</c:v>
                </c:pt>
                <c:pt idx="40139">
                  <c:v>-2.5000000000000001E-2</c:v>
                </c:pt>
                <c:pt idx="40140">
                  <c:v>-0.05</c:v>
                </c:pt>
                <c:pt idx="40141">
                  <c:v>-0.109375</c:v>
                </c:pt>
                <c:pt idx="40142">
                  <c:v>-8.59375E-2</c:v>
                </c:pt>
                <c:pt idx="40143">
                  <c:v>-6.3281299999999999E-2</c:v>
                </c:pt>
                <c:pt idx="40144">
                  <c:v>-5.5468799999999999E-2</c:v>
                </c:pt>
                <c:pt idx="40145">
                  <c:v>-5.7031199999999997E-2</c:v>
                </c:pt>
                <c:pt idx="40146">
                  <c:v>-8.8281200000000004E-2</c:v>
                </c:pt>
                <c:pt idx="40147">
                  <c:v>-8.6718799999999999E-2</c:v>
                </c:pt>
                <c:pt idx="40148">
                  <c:v>-5.3906299999999997E-2</c:v>
                </c:pt>
                <c:pt idx="40149">
                  <c:v>-0.121875</c:v>
                </c:pt>
                <c:pt idx="40150">
                  <c:v>-0.11328100000000001</c:v>
                </c:pt>
                <c:pt idx="40151">
                  <c:v>-8.4375000000000006E-2</c:v>
                </c:pt>
                <c:pt idx="40152">
                  <c:v>-7.03125E-2</c:v>
                </c:pt>
                <c:pt idx="40153">
                  <c:v>-2.8125000000000001E-2</c:v>
                </c:pt>
                <c:pt idx="40154">
                  <c:v>-7.6562500000000006E-2</c:v>
                </c:pt>
                <c:pt idx="40155">
                  <c:v>-8.7499999999999994E-2</c:v>
                </c:pt>
                <c:pt idx="40156">
                  <c:v>-9.4531299999999999E-2</c:v>
                </c:pt>
                <c:pt idx="40157">
                  <c:v>-0.13203100000000001</c:v>
                </c:pt>
                <c:pt idx="40158">
                  <c:v>-0.110156</c:v>
                </c:pt>
                <c:pt idx="40159">
                  <c:v>-0.107031</c:v>
                </c:pt>
                <c:pt idx="40160">
                  <c:v>-7.8906299999999999E-2</c:v>
                </c:pt>
                <c:pt idx="40161">
                  <c:v>-2.1093799999999999E-2</c:v>
                </c:pt>
                <c:pt idx="40162">
                  <c:v>-3.125E-2</c:v>
                </c:pt>
                <c:pt idx="40163">
                  <c:v>-0.119531</c:v>
                </c:pt>
                <c:pt idx="40164">
                  <c:v>-0.111719</c:v>
                </c:pt>
                <c:pt idx="40165">
                  <c:v>-8.59375E-2</c:v>
                </c:pt>
                <c:pt idx="40166">
                  <c:v>-9.6093700000000004E-2</c:v>
                </c:pt>
                <c:pt idx="40167">
                  <c:v>-8.9843800000000001E-2</c:v>
                </c:pt>
                <c:pt idx="40168">
                  <c:v>-7.03125E-2</c:v>
                </c:pt>
                <c:pt idx="40169">
                  <c:v>-2.0312500000000001E-2</c:v>
                </c:pt>
                <c:pt idx="40170">
                  <c:v>-7.3437500000000003E-2</c:v>
                </c:pt>
                <c:pt idx="40171">
                  <c:v>-0.140625</c:v>
                </c:pt>
                <c:pt idx="40172">
                  <c:v>-0.135938</c:v>
                </c:pt>
                <c:pt idx="40173">
                  <c:v>-0.109375</c:v>
                </c:pt>
                <c:pt idx="40174">
                  <c:v>-0.104688</c:v>
                </c:pt>
                <c:pt idx="40175">
                  <c:v>-0.103906</c:v>
                </c:pt>
                <c:pt idx="40176">
                  <c:v>-5.3906299999999997E-2</c:v>
                </c:pt>
                <c:pt idx="40177">
                  <c:v>-1.4843800000000001E-2</c:v>
                </c:pt>
                <c:pt idx="40178">
                  <c:v>-7.6562500000000006E-2</c:v>
                </c:pt>
                <c:pt idx="40179">
                  <c:v>-0.122656</c:v>
                </c:pt>
                <c:pt idx="40180">
                  <c:v>-0.122656</c:v>
                </c:pt>
                <c:pt idx="40181">
                  <c:v>-9.0624999999999997E-2</c:v>
                </c:pt>
                <c:pt idx="40182">
                  <c:v>-7.7343800000000004E-2</c:v>
                </c:pt>
                <c:pt idx="40183">
                  <c:v>-8.3593799999999996E-2</c:v>
                </c:pt>
                <c:pt idx="40184">
                  <c:v>-6.1718799999999997E-2</c:v>
                </c:pt>
                <c:pt idx="40185">
                  <c:v>1.3281299999999999E-2</c:v>
                </c:pt>
                <c:pt idx="40186">
                  <c:v>-1.4843800000000001E-2</c:v>
                </c:pt>
                <c:pt idx="40187">
                  <c:v>-8.7499999999999994E-2</c:v>
                </c:pt>
                <c:pt idx="40188">
                  <c:v>-9.8437499999999997E-2</c:v>
                </c:pt>
                <c:pt idx="40189">
                  <c:v>-8.2031199999999999E-2</c:v>
                </c:pt>
                <c:pt idx="40190">
                  <c:v>-8.5156300000000004E-2</c:v>
                </c:pt>
                <c:pt idx="40191">
                  <c:v>-8.2812499999999997E-2</c:v>
                </c:pt>
                <c:pt idx="40192">
                  <c:v>-5.7812500000000003E-2</c:v>
                </c:pt>
                <c:pt idx="40193">
                  <c:v>-1.0156200000000001E-2</c:v>
                </c:pt>
                <c:pt idx="40194">
                  <c:v>0</c:v>
                </c:pt>
                <c:pt idx="40195">
                  <c:v>-6.0937499999999999E-2</c:v>
                </c:pt>
                <c:pt idx="40196">
                  <c:v>-9.2187500000000006E-2</c:v>
                </c:pt>
                <c:pt idx="40197">
                  <c:v>-0.12734400000000001</c:v>
                </c:pt>
                <c:pt idx="40198">
                  <c:v>-2.0312500000000001E-2</c:v>
                </c:pt>
                <c:pt idx="40199">
                  <c:v>-7.4218800000000001E-2</c:v>
                </c:pt>
                <c:pt idx="40200">
                  <c:v>-0.125</c:v>
                </c:pt>
                <c:pt idx="40201">
                  <c:v>-8.8281200000000004E-2</c:v>
                </c:pt>
                <c:pt idx="40202">
                  <c:v>-4.4531300000000003E-2</c:v>
                </c:pt>
                <c:pt idx="40203">
                  <c:v>-1.8749999999999999E-2</c:v>
                </c:pt>
                <c:pt idx="40204">
                  <c:v>-1.5625E-2</c:v>
                </c:pt>
                <c:pt idx="40205">
                  <c:v>-0.114844</c:v>
                </c:pt>
                <c:pt idx="40206">
                  <c:v>-9.6093700000000004E-2</c:v>
                </c:pt>
                <c:pt idx="40207">
                  <c:v>-8.9062500000000003E-2</c:v>
                </c:pt>
                <c:pt idx="40208">
                  <c:v>-8.8281200000000004E-2</c:v>
                </c:pt>
                <c:pt idx="40209">
                  <c:v>-8.4375000000000006E-2</c:v>
                </c:pt>
                <c:pt idx="40210">
                  <c:v>-0.110156</c:v>
                </c:pt>
                <c:pt idx="40211">
                  <c:v>-6.7187499999999997E-2</c:v>
                </c:pt>
                <c:pt idx="40212">
                  <c:v>-4.8437500000000001E-2</c:v>
                </c:pt>
                <c:pt idx="40213">
                  <c:v>-1.5625E-2</c:v>
                </c:pt>
                <c:pt idx="40214">
                  <c:v>-1.40625E-2</c:v>
                </c:pt>
                <c:pt idx="40215">
                  <c:v>-3.90625E-2</c:v>
                </c:pt>
                <c:pt idx="40216">
                  <c:v>-7.6562500000000006E-2</c:v>
                </c:pt>
                <c:pt idx="40217">
                  <c:v>-0.122656</c:v>
                </c:pt>
                <c:pt idx="40218">
                  <c:v>-8.7499999999999994E-2</c:v>
                </c:pt>
                <c:pt idx="40219">
                  <c:v>-7.4218800000000001E-2</c:v>
                </c:pt>
                <c:pt idx="40220">
                  <c:v>-1.6406299999999999E-2</c:v>
                </c:pt>
                <c:pt idx="40221">
                  <c:v>-9.6875000000000003E-2</c:v>
                </c:pt>
                <c:pt idx="40222">
                  <c:v>-9.2187500000000006E-2</c:v>
                </c:pt>
                <c:pt idx="40223">
                  <c:v>7.0312500000000002E-3</c:v>
                </c:pt>
                <c:pt idx="40224">
                  <c:v>3.6718800000000003E-2</c:v>
                </c:pt>
                <c:pt idx="40225">
                  <c:v>-0.120313</c:v>
                </c:pt>
                <c:pt idx="40226">
                  <c:v>-0.10312499999999999</c:v>
                </c:pt>
                <c:pt idx="40227">
                  <c:v>-0.111719</c:v>
                </c:pt>
                <c:pt idx="40228">
                  <c:v>-3.7499999999999999E-2</c:v>
                </c:pt>
                <c:pt idx="40229">
                  <c:v>-9.1406299999999996E-2</c:v>
                </c:pt>
                <c:pt idx="40230">
                  <c:v>-7.8125E-2</c:v>
                </c:pt>
                <c:pt idx="40231">
                  <c:v>-3.8281299999999997E-2</c:v>
                </c:pt>
                <c:pt idx="40232">
                  <c:v>-0.108594</c:v>
                </c:pt>
                <c:pt idx="40233">
                  <c:v>-0.110156</c:v>
                </c:pt>
                <c:pt idx="40234">
                  <c:v>-8.4375000000000006E-2</c:v>
                </c:pt>
                <c:pt idx="40235">
                  <c:v>-7.9687499999999994E-2</c:v>
                </c:pt>
                <c:pt idx="40236">
                  <c:v>-4.6093799999999997E-2</c:v>
                </c:pt>
                <c:pt idx="40237">
                  <c:v>-9.4531299999999999E-2</c:v>
                </c:pt>
                <c:pt idx="40238">
                  <c:v>-0.101562</c:v>
                </c:pt>
                <c:pt idx="40239">
                  <c:v>-0.100781</c:v>
                </c:pt>
                <c:pt idx="40240">
                  <c:v>-7.4218800000000001E-2</c:v>
                </c:pt>
                <c:pt idx="40241">
                  <c:v>-3.2031299999999999E-2</c:v>
                </c:pt>
                <c:pt idx="40242">
                  <c:v>-0.125</c:v>
                </c:pt>
                <c:pt idx="40243">
                  <c:v>-0.12734400000000001</c:v>
                </c:pt>
                <c:pt idx="40244">
                  <c:v>-4.1406199999999997E-2</c:v>
                </c:pt>
                <c:pt idx="40245">
                  <c:v>-9.6093700000000004E-2</c:v>
                </c:pt>
                <c:pt idx="40246">
                  <c:v>-8.9062500000000003E-2</c:v>
                </c:pt>
                <c:pt idx="40247">
                  <c:v>-7.7343800000000004E-2</c:v>
                </c:pt>
                <c:pt idx="40248">
                  <c:v>-3.5156199999999999E-2</c:v>
                </c:pt>
                <c:pt idx="40249">
                  <c:v>-8.5937500000000007E-3</c:v>
                </c:pt>
                <c:pt idx="40250">
                  <c:v>-8.9843800000000001E-2</c:v>
                </c:pt>
                <c:pt idx="40251">
                  <c:v>-0.13281200000000001</c:v>
                </c:pt>
                <c:pt idx="40252">
                  <c:v>-8.59375E-2</c:v>
                </c:pt>
                <c:pt idx="40253">
                  <c:v>-6.7968799999999996E-2</c:v>
                </c:pt>
                <c:pt idx="40254">
                  <c:v>-5.46875E-2</c:v>
                </c:pt>
                <c:pt idx="40255">
                  <c:v>-5.7812500000000003E-2</c:v>
                </c:pt>
                <c:pt idx="40256">
                  <c:v>-6.0156300000000003E-2</c:v>
                </c:pt>
                <c:pt idx="40257">
                  <c:v>-2.1093799999999999E-2</c:v>
                </c:pt>
                <c:pt idx="40258">
                  <c:v>-3.6718800000000003E-2</c:v>
                </c:pt>
                <c:pt idx="40259">
                  <c:v>-6.0156300000000003E-2</c:v>
                </c:pt>
                <c:pt idx="40260">
                  <c:v>-0.119531</c:v>
                </c:pt>
                <c:pt idx="40261">
                  <c:v>-0.13671900000000001</c:v>
                </c:pt>
                <c:pt idx="40262">
                  <c:v>-8.59375E-2</c:v>
                </c:pt>
                <c:pt idx="40263">
                  <c:v>1.7187500000000001E-2</c:v>
                </c:pt>
                <c:pt idx="40264">
                  <c:v>-7.9687499999999994E-2</c:v>
                </c:pt>
                <c:pt idx="40265">
                  <c:v>-0.14921899999999999</c:v>
                </c:pt>
                <c:pt idx="40266">
                  <c:v>-0.100781</c:v>
                </c:pt>
                <c:pt idx="40267">
                  <c:v>-5.3906299999999997E-2</c:v>
                </c:pt>
                <c:pt idx="40268">
                  <c:v>-5.4687499999999997E-3</c:v>
                </c:pt>
                <c:pt idx="40269">
                  <c:v>-5.4687499999999997E-3</c:v>
                </c:pt>
                <c:pt idx="40270">
                  <c:v>-3.125E-2</c:v>
                </c:pt>
                <c:pt idx="40271">
                  <c:v>-7.8125000000000004E-4</c:v>
                </c:pt>
                <c:pt idx="40272">
                  <c:v>-0.19140599999999999</c:v>
                </c:pt>
                <c:pt idx="40273">
                  <c:v>-0.157031</c:v>
                </c:pt>
                <c:pt idx="40274">
                  <c:v>-8.5156300000000004E-2</c:v>
                </c:pt>
                <c:pt idx="40275">
                  <c:v>-4.5312499999999999E-2</c:v>
                </c:pt>
                <c:pt idx="40276">
                  <c:v>-4.5312499999999999E-2</c:v>
                </c:pt>
                <c:pt idx="40277">
                  <c:v>-7.6562500000000006E-2</c:v>
                </c:pt>
                <c:pt idx="40278">
                  <c:v>-0.13671900000000001</c:v>
                </c:pt>
                <c:pt idx="40279">
                  <c:v>-0.11093799999999999</c:v>
                </c:pt>
                <c:pt idx="40280">
                  <c:v>-0.11328100000000001</c:v>
                </c:pt>
                <c:pt idx="40281">
                  <c:v>-0.104688</c:v>
                </c:pt>
                <c:pt idx="40282">
                  <c:v>-8.3593799999999996E-2</c:v>
                </c:pt>
                <c:pt idx="40283">
                  <c:v>-9.0624999999999997E-2</c:v>
                </c:pt>
                <c:pt idx="40284">
                  <c:v>-9.2968800000000004E-2</c:v>
                </c:pt>
                <c:pt idx="40285">
                  <c:v>-7.8906299999999999E-2</c:v>
                </c:pt>
                <c:pt idx="40286">
                  <c:v>-6.5625000000000003E-2</c:v>
                </c:pt>
                <c:pt idx="40287">
                  <c:v>-7.1093799999999999E-2</c:v>
                </c:pt>
                <c:pt idx="40288">
                  <c:v>-7.03125E-2</c:v>
                </c:pt>
                <c:pt idx="40289">
                  <c:v>-6.7187499999999997E-2</c:v>
                </c:pt>
                <c:pt idx="40290">
                  <c:v>-7.6562500000000006E-2</c:v>
                </c:pt>
                <c:pt idx="40291">
                  <c:v>-8.0468700000000004E-2</c:v>
                </c:pt>
                <c:pt idx="40292">
                  <c:v>-8.5156300000000004E-2</c:v>
                </c:pt>
                <c:pt idx="40293">
                  <c:v>-2.34375E-2</c:v>
                </c:pt>
                <c:pt idx="40294">
                  <c:v>-1.5625E-2</c:v>
                </c:pt>
                <c:pt idx="40295">
                  <c:v>-8.9843800000000001E-2</c:v>
                </c:pt>
                <c:pt idx="40296">
                  <c:v>-0.102344</c:v>
                </c:pt>
                <c:pt idx="40297">
                  <c:v>-8.9843800000000001E-2</c:v>
                </c:pt>
                <c:pt idx="40298">
                  <c:v>-7.1093799999999999E-2</c:v>
                </c:pt>
                <c:pt idx="40299">
                  <c:v>-2.3437499999999999E-3</c:v>
                </c:pt>
                <c:pt idx="40300">
                  <c:v>-2.9687499999999999E-2</c:v>
                </c:pt>
                <c:pt idx="40301">
                  <c:v>-7.7343800000000004E-2</c:v>
                </c:pt>
                <c:pt idx="40302">
                  <c:v>-8.2812499999999997E-2</c:v>
                </c:pt>
                <c:pt idx="40303">
                  <c:v>-7.5781299999999996E-2</c:v>
                </c:pt>
                <c:pt idx="40304">
                  <c:v>-3.6718800000000003E-2</c:v>
                </c:pt>
                <c:pt idx="40305">
                  <c:v>-5.3124999999999999E-2</c:v>
                </c:pt>
                <c:pt idx="40306">
                  <c:v>-6.6406199999999999E-2</c:v>
                </c:pt>
                <c:pt idx="40307">
                  <c:v>-6.2500000000000003E-3</c:v>
                </c:pt>
                <c:pt idx="40308">
                  <c:v>-2.8125000000000001E-2</c:v>
                </c:pt>
                <c:pt idx="40309">
                  <c:v>-9.2187500000000006E-2</c:v>
                </c:pt>
                <c:pt idx="40310">
                  <c:v>-0.100781</c:v>
                </c:pt>
                <c:pt idx="40311">
                  <c:v>-5.1562499999999997E-2</c:v>
                </c:pt>
                <c:pt idx="40312">
                  <c:v>-6.1718799999999997E-2</c:v>
                </c:pt>
                <c:pt idx="40313">
                  <c:v>-3.90625E-3</c:v>
                </c:pt>
                <c:pt idx="40314">
                  <c:v>-4.3749999999999997E-2</c:v>
                </c:pt>
                <c:pt idx="40315">
                  <c:v>-6.4843700000000004E-2</c:v>
                </c:pt>
                <c:pt idx="40316">
                  <c:v>-6.0937499999999999E-2</c:v>
                </c:pt>
                <c:pt idx="40317">
                  <c:v>-3.7499999999999999E-2</c:v>
                </c:pt>
                <c:pt idx="40318">
                  <c:v>-7.8125E-2</c:v>
                </c:pt>
                <c:pt idx="40319">
                  <c:v>-9.0624999999999997E-2</c:v>
                </c:pt>
                <c:pt idx="40320">
                  <c:v>-7.6562500000000006E-2</c:v>
                </c:pt>
                <c:pt idx="40321">
                  <c:v>4.2968800000000001E-2</c:v>
                </c:pt>
                <c:pt idx="40322">
                  <c:v>-8.4375000000000006E-2</c:v>
                </c:pt>
                <c:pt idx="40323">
                  <c:v>-0.14218800000000001</c:v>
                </c:pt>
                <c:pt idx="40324">
                  <c:v>-7.9687499999999994E-2</c:v>
                </c:pt>
                <c:pt idx="40325">
                  <c:v>-5.7812500000000003E-2</c:v>
                </c:pt>
                <c:pt idx="40326">
                  <c:v>-9.1406299999999996E-2</c:v>
                </c:pt>
                <c:pt idx="40327">
                  <c:v>-8.2031199999999999E-2</c:v>
                </c:pt>
                <c:pt idx="40328">
                  <c:v>-7.1874999999999994E-2</c:v>
                </c:pt>
                <c:pt idx="40329">
                  <c:v>1.2500000000000001E-2</c:v>
                </c:pt>
                <c:pt idx="40330">
                  <c:v>-0.10781200000000001</c:v>
                </c:pt>
                <c:pt idx="40331">
                  <c:v>-0.107031</c:v>
                </c:pt>
                <c:pt idx="40332">
                  <c:v>-0.104688</c:v>
                </c:pt>
                <c:pt idx="40333">
                  <c:v>-9.2187500000000006E-2</c:v>
                </c:pt>
                <c:pt idx="40334">
                  <c:v>-5.8593800000000001E-2</c:v>
                </c:pt>
                <c:pt idx="40335">
                  <c:v>-6.8750000000000006E-2</c:v>
                </c:pt>
                <c:pt idx="40336">
                  <c:v>-0.107031</c:v>
                </c:pt>
                <c:pt idx="40337">
                  <c:v>-0.10546899999999999</c:v>
                </c:pt>
                <c:pt idx="40338">
                  <c:v>-0.100781</c:v>
                </c:pt>
                <c:pt idx="40339">
                  <c:v>-9.5312499999999994E-2</c:v>
                </c:pt>
                <c:pt idx="40340">
                  <c:v>-8.9843800000000001E-2</c:v>
                </c:pt>
                <c:pt idx="40341">
                  <c:v>-9.2187500000000006E-2</c:v>
                </c:pt>
                <c:pt idx="40342">
                  <c:v>-1.7968700000000001E-2</c:v>
                </c:pt>
                <c:pt idx="40343">
                  <c:v>-6.0937499999999999E-2</c:v>
                </c:pt>
                <c:pt idx="40344">
                  <c:v>-0.114844</c:v>
                </c:pt>
                <c:pt idx="40345">
                  <c:v>-0.114844</c:v>
                </c:pt>
                <c:pt idx="40346">
                  <c:v>-9.8437499999999997E-2</c:v>
                </c:pt>
                <c:pt idx="40347">
                  <c:v>-5.46875E-2</c:v>
                </c:pt>
                <c:pt idx="40348">
                  <c:v>-8.2812499999999997E-2</c:v>
                </c:pt>
                <c:pt idx="40349">
                  <c:v>-6.7187499999999997E-2</c:v>
                </c:pt>
                <c:pt idx="40350">
                  <c:v>-9.3749999999999997E-3</c:v>
                </c:pt>
                <c:pt idx="40351">
                  <c:v>-9.375E-2</c:v>
                </c:pt>
                <c:pt idx="40352">
                  <c:v>-0.14374999999999999</c:v>
                </c:pt>
                <c:pt idx="40353">
                  <c:v>-9.6875000000000003E-2</c:v>
                </c:pt>
                <c:pt idx="40354">
                  <c:v>-9.2968800000000004E-2</c:v>
                </c:pt>
                <c:pt idx="40355">
                  <c:v>-5.7031199999999997E-2</c:v>
                </c:pt>
                <c:pt idx="40356">
                  <c:v>-6.8750000000000006E-2</c:v>
                </c:pt>
                <c:pt idx="40357">
                  <c:v>-2.5000000000000001E-2</c:v>
                </c:pt>
                <c:pt idx="40358">
                  <c:v>1.5625000000000001E-3</c:v>
                </c:pt>
                <c:pt idx="40359">
                  <c:v>-9.6093700000000004E-2</c:v>
                </c:pt>
                <c:pt idx="40360">
                  <c:v>-0.114063</c:v>
                </c:pt>
                <c:pt idx="40361">
                  <c:v>-7.2656200000000004E-2</c:v>
                </c:pt>
                <c:pt idx="40362">
                  <c:v>-9.8437499999999997E-2</c:v>
                </c:pt>
                <c:pt idx="40363">
                  <c:v>-0.10781200000000001</c:v>
                </c:pt>
                <c:pt idx="40364">
                  <c:v>-7.8125E-2</c:v>
                </c:pt>
                <c:pt idx="40365">
                  <c:v>-7.8906299999999999E-2</c:v>
                </c:pt>
                <c:pt idx="40366">
                  <c:v>-5.4687499999999997E-3</c:v>
                </c:pt>
                <c:pt idx="40367">
                  <c:v>-3.6718800000000003E-2</c:v>
                </c:pt>
                <c:pt idx="40368">
                  <c:v>-0.114063</c:v>
                </c:pt>
                <c:pt idx="40369">
                  <c:v>-7.8125E-2</c:v>
                </c:pt>
                <c:pt idx="40370">
                  <c:v>-4.2187500000000003E-2</c:v>
                </c:pt>
                <c:pt idx="40371">
                  <c:v>-0.109375</c:v>
                </c:pt>
                <c:pt idx="40372">
                  <c:v>-0.13203100000000001</c:v>
                </c:pt>
                <c:pt idx="40373">
                  <c:v>-8.3593799999999996E-2</c:v>
                </c:pt>
                <c:pt idx="40374">
                  <c:v>2.3437499999999999E-3</c:v>
                </c:pt>
                <c:pt idx="40375">
                  <c:v>-2.5781200000000001E-2</c:v>
                </c:pt>
                <c:pt idx="40376">
                  <c:v>-7.8125E-2</c:v>
                </c:pt>
                <c:pt idx="40377">
                  <c:v>-7.4999999999999997E-2</c:v>
                </c:pt>
                <c:pt idx="40378">
                  <c:v>-0.114063</c:v>
                </c:pt>
                <c:pt idx="40379">
                  <c:v>-2.6562499999999999E-2</c:v>
                </c:pt>
                <c:pt idx="40380">
                  <c:v>-5.3124999999999999E-2</c:v>
                </c:pt>
                <c:pt idx="40381">
                  <c:v>-0.11093799999999999</c:v>
                </c:pt>
                <c:pt idx="40382">
                  <c:v>-0.104688</c:v>
                </c:pt>
                <c:pt idx="40383">
                  <c:v>-1.4843800000000001E-2</c:v>
                </c:pt>
                <c:pt idx="40384">
                  <c:v>-4.2968800000000001E-2</c:v>
                </c:pt>
                <c:pt idx="40385">
                  <c:v>1.2500000000000001E-2</c:v>
                </c:pt>
                <c:pt idx="40386">
                  <c:v>-6.0937499999999999E-2</c:v>
                </c:pt>
                <c:pt idx="40387">
                  <c:v>-0.100781</c:v>
                </c:pt>
                <c:pt idx="40388">
                  <c:v>-0.117188</c:v>
                </c:pt>
                <c:pt idx="40389">
                  <c:v>-9.2968800000000004E-2</c:v>
                </c:pt>
                <c:pt idx="40390">
                  <c:v>-1.6406299999999999E-2</c:v>
                </c:pt>
                <c:pt idx="40391">
                  <c:v>-7.9687499999999994E-2</c:v>
                </c:pt>
                <c:pt idx="40392">
                  <c:v>-0.125781</c:v>
                </c:pt>
                <c:pt idx="40393">
                  <c:v>-8.3593799999999996E-2</c:v>
                </c:pt>
                <c:pt idx="40394">
                  <c:v>5.3124999999999999E-2</c:v>
                </c:pt>
                <c:pt idx="40395">
                  <c:v>-2.34375E-2</c:v>
                </c:pt>
                <c:pt idx="40396">
                  <c:v>-2.2656300000000001E-2</c:v>
                </c:pt>
                <c:pt idx="40397">
                  <c:v>0.05</c:v>
                </c:pt>
                <c:pt idx="40398">
                  <c:v>-0.10312499999999999</c:v>
                </c:pt>
                <c:pt idx="40399">
                  <c:v>-0.177344</c:v>
                </c:pt>
                <c:pt idx="40400">
                  <c:v>-0.14296900000000001</c:v>
                </c:pt>
                <c:pt idx="40401">
                  <c:v>-3.4375000000000003E-2</c:v>
                </c:pt>
                <c:pt idx="40402">
                  <c:v>8.8281200000000004E-2</c:v>
                </c:pt>
                <c:pt idx="40403">
                  <c:v>-8.3593799999999996E-2</c:v>
                </c:pt>
                <c:pt idx="40404">
                  <c:v>-0.18437500000000001</c:v>
                </c:pt>
                <c:pt idx="40405">
                  <c:v>-0.125</c:v>
                </c:pt>
                <c:pt idx="40406">
                  <c:v>-5.1562499999999997E-2</c:v>
                </c:pt>
                <c:pt idx="40407">
                  <c:v>-3.5937499999999997E-2</c:v>
                </c:pt>
                <c:pt idx="40408">
                  <c:v>-9.2968800000000004E-2</c:v>
                </c:pt>
                <c:pt idx="40409">
                  <c:v>-8.0468700000000004E-2</c:v>
                </c:pt>
                <c:pt idx="40410">
                  <c:v>-7.4999999999999997E-2</c:v>
                </c:pt>
                <c:pt idx="40411">
                  <c:v>-7.03125E-2</c:v>
                </c:pt>
                <c:pt idx="40412">
                  <c:v>-3.4375000000000003E-2</c:v>
                </c:pt>
                <c:pt idx="40413">
                  <c:v>-6.7968799999999996E-2</c:v>
                </c:pt>
                <c:pt idx="40414">
                  <c:v>-7.8906299999999999E-2</c:v>
                </c:pt>
                <c:pt idx="40415">
                  <c:v>-8.3593799999999996E-2</c:v>
                </c:pt>
                <c:pt idx="40416">
                  <c:v>-9.0624999999999997E-2</c:v>
                </c:pt>
                <c:pt idx="40417">
                  <c:v>-0.1</c:v>
                </c:pt>
                <c:pt idx="40418">
                  <c:v>-6.7968799999999996E-2</c:v>
                </c:pt>
                <c:pt idx="40419">
                  <c:v>-5.7031199999999997E-2</c:v>
                </c:pt>
                <c:pt idx="40420">
                  <c:v>-1.3281299999999999E-2</c:v>
                </c:pt>
                <c:pt idx="40421">
                  <c:v>-9.2187500000000006E-2</c:v>
                </c:pt>
                <c:pt idx="40422">
                  <c:v>-8.59375E-2</c:v>
                </c:pt>
                <c:pt idx="40423">
                  <c:v>-5.46875E-2</c:v>
                </c:pt>
                <c:pt idx="40424">
                  <c:v>-8.6718799999999999E-2</c:v>
                </c:pt>
                <c:pt idx="40425">
                  <c:v>-9.5312499999999994E-2</c:v>
                </c:pt>
                <c:pt idx="40426">
                  <c:v>-6.4843700000000004E-2</c:v>
                </c:pt>
                <c:pt idx="40427">
                  <c:v>-3.9843799999999999E-2</c:v>
                </c:pt>
                <c:pt idx="40428">
                  <c:v>-0.05</c:v>
                </c:pt>
                <c:pt idx="40429">
                  <c:v>-0.101562</c:v>
                </c:pt>
                <c:pt idx="40430">
                  <c:v>-7.3437500000000003E-2</c:v>
                </c:pt>
                <c:pt idx="40431">
                  <c:v>-4.1406199999999997E-2</c:v>
                </c:pt>
                <c:pt idx="40432">
                  <c:v>-0.108594</c:v>
                </c:pt>
                <c:pt idx="40433">
                  <c:v>-8.59375E-2</c:v>
                </c:pt>
                <c:pt idx="40434">
                  <c:v>-4.9218699999999997E-2</c:v>
                </c:pt>
                <c:pt idx="40435">
                  <c:v>-7.1874999999999994E-2</c:v>
                </c:pt>
                <c:pt idx="40436">
                  <c:v>-6.1718799999999997E-2</c:v>
                </c:pt>
                <c:pt idx="40437">
                  <c:v>-0.10625</c:v>
                </c:pt>
                <c:pt idx="40438">
                  <c:v>-7.6562500000000006E-2</c:v>
                </c:pt>
                <c:pt idx="40439">
                  <c:v>-4.3749999999999997E-2</c:v>
                </c:pt>
                <c:pt idx="40440">
                  <c:v>-0.109375</c:v>
                </c:pt>
                <c:pt idx="40441">
                  <c:v>-8.6718799999999999E-2</c:v>
                </c:pt>
                <c:pt idx="40442">
                  <c:v>-6.0937499999999999E-2</c:v>
                </c:pt>
                <c:pt idx="40443">
                  <c:v>-5.6250000000000001E-2</c:v>
                </c:pt>
                <c:pt idx="40444">
                  <c:v>-8.5156300000000004E-2</c:v>
                </c:pt>
                <c:pt idx="40445">
                  <c:v>-9.2187500000000006E-2</c:v>
                </c:pt>
                <c:pt idx="40446">
                  <c:v>-7.3437500000000003E-2</c:v>
                </c:pt>
                <c:pt idx="40447">
                  <c:v>-5.4687499999999997E-3</c:v>
                </c:pt>
                <c:pt idx="40448">
                  <c:v>-9.6093700000000004E-2</c:v>
                </c:pt>
                <c:pt idx="40449">
                  <c:v>-0.110156</c:v>
                </c:pt>
                <c:pt idx="40450">
                  <c:v>-7.7343800000000004E-2</c:v>
                </c:pt>
                <c:pt idx="40451">
                  <c:v>-7.8125000000000004E-4</c:v>
                </c:pt>
                <c:pt idx="40452">
                  <c:v>-1.5625E-2</c:v>
                </c:pt>
                <c:pt idx="40453">
                  <c:v>-6.5625000000000003E-2</c:v>
                </c:pt>
                <c:pt idx="40454">
                  <c:v>-0.15312500000000001</c:v>
                </c:pt>
                <c:pt idx="40455">
                  <c:v>-6.0156300000000003E-2</c:v>
                </c:pt>
                <c:pt idx="40456">
                  <c:v>-7.1874999999999994E-2</c:v>
                </c:pt>
                <c:pt idx="40457">
                  <c:v>-7.8125E-3</c:v>
                </c:pt>
                <c:pt idx="40458">
                  <c:v>-2.5000000000000001E-2</c:v>
                </c:pt>
                <c:pt idx="40459">
                  <c:v>-0.114063</c:v>
                </c:pt>
                <c:pt idx="40460">
                  <c:v>-8.5156300000000004E-2</c:v>
                </c:pt>
                <c:pt idx="40461">
                  <c:v>3.90625E-3</c:v>
                </c:pt>
                <c:pt idx="40462">
                  <c:v>-2.3437499999999999E-3</c:v>
                </c:pt>
                <c:pt idx="40463">
                  <c:v>-8.2031199999999999E-2</c:v>
                </c:pt>
                <c:pt idx="40464">
                  <c:v>5.3124999999999999E-2</c:v>
                </c:pt>
                <c:pt idx="40465">
                  <c:v>-8.6718799999999999E-2</c:v>
                </c:pt>
                <c:pt idx="40466">
                  <c:v>-0.107031</c:v>
                </c:pt>
                <c:pt idx="40467">
                  <c:v>-7.03125E-2</c:v>
                </c:pt>
                <c:pt idx="40468">
                  <c:v>-0.14374999999999999</c:v>
                </c:pt>
                <c:pt idx="40469">
                  <c:v>-9.0624999999999997E-2</c:v>
                </c:pt>
                <c:pt idx="40470">
                  <c:v>-6.7187499999999997E-2</c:v>
                </c:pt>
                <c:pt idx="40471">
                  <c:v>-9.6093700000000004E-2</c:v>
                </c:pt>
                <c:pt idx="40472">
                  <c:v>-9.8437499999999997E-2</c:v>
                </c:pt>
                <c:pt idx="40473">
                  <c:v>-9.2968800000000004E-2</c:v>
                </c:pt>
                <c:pt idx="40474">
                  <c:v>-7.03125E-2</c:v>
                </c:pt>
                <c:pt idx="40475">
                  <c:v>-4.3749999999999997E-2</c:v>
                </c:pt>
                <c:pt idx="40476">
                  <c:v>-0.05</c:v>
                </c:pt>
                <c:pt idx="40477">
                  <c:v>-6.3281299999999999E-2</c:v>
                </c:pt>
                <c:pt idx="40478">
                  <c:v>-9.0624999999999997E-2</c:v>
                </c:pt>
                <c:pt idx="40479">
                  <c:v>-4.5312499999999999E-2</c:v>
                </c:pt>
                <c:pt idx="40480">
                  <c:v>-3.125E-2</c:v>
                </c:pt>
                <c:pt idx="40481">
                  <c:v>-6.4843700000000004E-2</c:v>
                </c:pt>
                <c:pt idx="40482">
                  <c:v>-6.3281299999999999E-2</c:v>
                </c:pt>
                <c:pt idx="40483">
                  <c:v>-6.2500000000000003E-3</c:v>
                </c:pt>
                <c:pt idx="40484">
                  <c:v>-3.90625E-2</c:v>
                </c:pt>
                <c:pt idx="40485">
                  <c:v>-8.6718799999999999E-2</c:v>
                </c:pt>
                <c:pt idx="40486">
                  <c:v>-0.10312499999999999</c:v>
                </c:pt>
                <c:pt idx="40487">
                  <c:v>-9.6093700000000004E-2</c:v>
                </c:pt>
                <c:pt idx="40488">
                  <c:v>-8.7499999999999994E-2</c:v>
                </c:pt>
                <c:pt idx="40489">
                  <c:v>-6.0937499999999999E-2</c:v>
                </c:pt>
                <c:pt idx="40490">
                  <c:v>-7.7343800000000004E-2</c:v>
                </c:pt>
                <c:pt idx="40491">
                  <c:v>-8.8281200000000004E-2</c:v>
                </c:pt>
                <c:pt idx="40492">
                  <c:v>-9.6093700000000004E-2</c:v>
                </c:pt>
                <c:pt idx="40493">
                  <c:v>-5.7812500000000003E-2</c:v>
                </c:pt>
                <c:pt idx="40494">
                  <c:v>-9.5312499999999994E-2</c:v>
                </c:pt>
                <c:pt idx="40495">
                  <c:v>-8.2031199999999999E-2</c:v>
                </c:pt>
                <c:pt idx="40496">
                  <c:v>-5.3906299999999997E-2</c:v>
                </c:pt>
                <c:pt idx="40497">
                  <c:v>5.3124999999999999E-2</c:v>
                </c:pt>
                <c:pt idx="40498">
                  <c:v>-5.46875E-2</c:v>
                </c:pt>
                <c:pt idx="40499">
                  <c:v>-0.119531</c:v>
                </c:pt>
                <c:pt idx="40500">
                  <c:v>-8.0468700000000004E-2</c:v>
                </c:pt>
                <c:pt idx="40501">
                  <c:v>-7.03125E-2</c:v>
                </c:pt>
                <c:pt idx="40502">
                  <c:v>-7.7343800000000004E-2</c:v>
                </c:pt>
                <c:pt idx="40503">
                  <c:v>-7.2656200000000004E-2</c:v>
                </c:pt>
                <c:pt idx="40504">
                  <c:v>-5.7031199999999997E-2</c:v>
                </c:pt>
                <c:pt idx="40505">
                  <c:v>5.9374999999999997E-2</c:v>
                </c:pt>
                <c:pt idx="40506">
                  <c:v>-1.0937499999999999E-2</c:v>
                </c:pt>
                <c:pt idx="40507">
                  <c:v>-9.5312499999999994E-2</c:v>
                </c:pt>
                <c:pt idx="40508">
                  <c:v>-0.12109399999999999</c:v>
                </c:pt>
                <c:pt idx="40509">
                  <c:v>-0.12109399999999999</c:v>
                </c:pt>
                <c:pt idx="40510">
                  <c:v>-6.6406199999999999E-2</c:v>
                </c:pt>
                <c:pt idx="40511">
                  <c:v>-4.5312499999999999E-2</c:v>
                </c:pt>
                <c:pt idx="40512">
                  <c:v>-9.8437499999999997E-2</c:v>
                </c:pt>
                <c:pt idx="40513">
                  <c:v>-4.2968800000000001E-2</c:v>
                </c:pt>
                <c:pt idx="40514">
                  <c:v>-4.4531300000000003E-2</c:v>
                </c:pt>
                <c:pt idx="40515">
                  <c:v>-2.1093799999999999E-2</c:v>
                </c:pt>
                <c:pt idx="40516">
                  <c:v>3.4375000000000003E-2</c:v>
                </c:pt>
                <c:pt idx="40517">
                  <c:v>-1.9531199999999999E-2</c:v>
                </c:pt>
                <c:pt idx="40518">
                  <c:v>-4.5312499999999999E-2</c:v>
                </c:pt>
                <c:pt idx="40519">
                  <c:v>-0.16562499999999999</c:v>
                </c:pt>
                <c:pt idx="40520">
                  <c:v>-0.110156</c:v>
                </c:pt>
                <c:pt idx="40521">
                  <c:v>-9.6875000000000003E-2</c:v>
                </c:pt>
                <c:pt idx="40522">
                  <c:v>-7.2656200000000004E-2</c:v>
                </c:pt>
                <c:pt idx="40523">
                  <c:v>-6.0156300000000003E-2</c:v>
                </c:pt>
                <c:pt idx="40524">
                  <c:v>-8.6718799999999999E-2</c:v>
                </c:pt>
                <c:pt idx="40525">
                  <c:v>-8.4375000000000006E-2</c:v>
                </c:pt>
                <c:pt idx="40526">
                  <c:v>-8.2031199999999999E-2</c:v>
                </c:pt>
                <c:pt idx="40527">
                  <c:v>-0.12812499999999999</c:v>
                </c:pt>
                <c:pt idx="40528">
                  <c:v>-0.114063</c:v>
                </c:pt>
                <c:pt idx="40529">
                  <c:v>-6.4843700000000004E-2</c:v>
                </c:pt>
                <c:pt idx="40530">
                  <c:v>-5.1562499999999997E-2</c:v>
                </c:pt>
                <c:pt idx="40531">
                  <c:v>-9.6875000000000003E-2</c:v>
                </c:pt>
                <c:pt idx="40532">
                  <c:v>-0.100781</c:v>
                </c:pt>
                <c:pt idx="40533">
                  <c:v>-9.375E-2</c:v>
                </c:pt>
                <c:pt idx="40534">
                  <c:v>-9.4531299999999999E-2</c:v>
                </c:pt>
                <c:pt idx="40535">
                  <c:v>-5.6250000000000001E-2</c:v>
                </c:pt>
                <c:pt idx="40536">
                  <c:v>-6.25E-2</c:v>
                </c:pt>
                <c:pt idx="40537">
                  <c:v>-5.7031199999999997E-2</c:v>
                </c:pt>
                <c:pt idx="40538">
                  <c:v>-8.3593799999999996E-2</c:v>
                </c:pt>
                <c:pt idx="40539">
                  <c:v>-0.117188</c:v>
                </c:pt>
                <c:pt idx="40540">
                  <c:v>-9.2968800000000004E-2</c:v>
                </c:pt>
                <c:pt idx="40541">
                  <c:v>-8.6718799999999999E-2</c:v>
                </c:pt>
                <c:pt idx="40542">
                  <c:v>-4.7656299999999999E-2</c:v>
                </c:pt>
                <c:pt idx="40543">
                  <c:v>4.2968800000000001E-2</c:v>
                </c:pt>
                <c:pt idx="40544">
                  <c:v>-9.0624999999999997E-2</c:v>
                </c:pt>
                <c:pt idx="40545">
                  <c:v>-0.119531</c:v>
                </c:pt>
                <c:pt idx="40546">
                  <c:v>-6.4843700000000004E-2</c:v>
                </c:pt>
                <c:pt idx="40547">
                  <c:v>-7.7343800000000004E-2</c:v>
                </c:pt>
                <c:pt idx="40548">
                  <c:v>-0.100781</c:v>
                </c:pt>
                <c:pt idx="40549">
                  <c:v>-8.59375E-2</c:v>
                </c:pt>
                <c:pt idx="40550">
                  <c:v>-4.2968800000000001E-2</c:v>
                </c:pt>
                <c:pt idx="40551">
                  <c:v>5.9374999999999997E-2</c:v>
                </c:pt>
                <c:pt idx="40552">
                  <c:v>-0.135156</c:v>
                </c:pt>
                <c:pt idx="40553">
                  <c:v>-0.15468699999999999</c:v>
                </c:pt>
                <c:pt idx="40554">
                  <c:v>-5.3124999999999999E-2</c:v>
                </c:pt>
                <c:pt idx="40555">
                  <c:v>-7.6562500000000006E-2</c:v>
                </c:pt>
                <c:pt idx="40556">
                  <c:v>-8.9062500000000003E-2</c:v>
                </c:pt>
                <c:pt idx="40557">
                  <c:v>-8.4375000000000006E-2</c:v>
                </c:pt>
                <c:pt idx="40558">
                  <c:v>-4.6093799999999997E-2</c:v>
                </c:pt>
                <c:pt idx="40559">
                  <c:v>2.7343800000000001E-2</c:v>
                </c:pt>
                <c:pt idx="40560">
                  <c:v>-0.11874999999999999</c:v>
                </c:pt>
                <c:pt idx="40561">
                  <c:v>-0.17031199999999999</c:v>
                </c:pt>
                <c:pt idx="40562">
                  <c:v>-8.8281200000000004E-2</c:v>
                </c:pt>
                <c:pt idx="40563">
                  <c:v>-8.6718799999999999E-2</c:v>
                </c:pt>
                <c:pt idx="40564">
                  <c:v>-9.7656199999999999E-2</c:v>
                </c:pt>
                <c:pt idx="40565">
                  <c:v>-8.5156300000000004E-2</c:v>
                </c:pt>
                <c:pt idx="40566">
                  <c:v>-6.5625000000000003E-2</c:v>
                </c:pt>
                <c:pt idx="40567">
                  <c:v>5.0781199999999999E-2</c:v>
                </c:pt>
                <c:pt idx="40568">
                  <c:v>-9.2187500000000006E-2</c:v>
                </c:pt>
                <c:pt idx="40569">
                  <c:v>-0.16406200000000001</c:v>
                </c:pt>
                <c:pt idx="40570">
                  <c:v>-5.3124999999999999E-2</c:v>
                </c:pt>
                <c:pt idx="40571">
                  <c:v>-6.3281299999999999E-2</c:v>
                </c:pt>
                <c:pt idx="40572">
                  <c:v>-0.103906</c:v>
                </c:pt>
                <c:pt idx="40573">
                  <c:v>-8.9843800000000001E-2</c:v>
                </c:pt>
                <c:pt idx="40574">
                  <c:v>-4.7656299999999999E-2</c:v>
                </c:pt>
                <c:pt idx="40575">
                  <c:v>3.6718800000000003E-2</c:v>
                </c:pt>
                <c:pt idx="40576">
                  <c:v>-3.5156199999999999E-2</c:v>
                </c:pt>
                <c:pt idx="40577">
                  <c:v>-0.17499999999999999</c:v>
                </c:pt>
                <c:pt idx="40578">
                  <c:v>-6.3281299999999999E-2</c:v>
                </c:pt>
                <c:pt idx="40579">
                  <c:v>-6.4843700000000004E-2</c:v>
                </c:pt>
                <c:pt idx="40580">
                  <c:v>-9.2968800000000004E-2</c:v>
                </c:pt>
                <c:pt idx="40581">
                  <c:v>-8.2031199999999999E-2</c:v>
                </c:pt>
                <c:pt idx="40582">
                  <c:v>-6.7187499999999997E-2</c:v>
                </c:pt>
                <c:pt idx="40583">
                  <c:v>7.8906199999999996E-2</c:v>
                </c:pt>
                <c:pt idx="40584">
                  <c:v>2.3437499999999999E-3</c:v>
                </c:pt>
                <c:pt idx="40585">
                  <c:v>-0.15468699999999999</c:v>
                </c:pt>
                <c:pt idx="40586">
                  <c:v>-9.5312499999999994E-2</c:v>
                </c:pt>
                <c:pt idx="40587">
                  <c:v>-0.110156</c:v>
                </c:pt>
                <c:pt idx="40588">
                  <c:v>-6.8750000000000006E-2</c:v>
                </c:pt>
                <c:pt idx="40589">
                  <c:v>-6.7187499999999997E-2</c:v>
                </c:pt>
                <c:pt idx="40590">
                  <c:v>-7.4999999999999997E-2</c:v>
                </c:pt>
                <c:pt idx="40591">
                  <c:v>9.3749999999999997E-3</c:v>
                </c:pt>
                <c:pt idx="40592">
                  <c:v>-1.6406299999999999E-2</c:v>
                </c:pt>
                <c:pt idx="40593">
                  <c:v>-2.9687499999999999E-2</c:v>
                </c:pt>
                <c:pt idx="40594">
                  <c:v>7.3437500000000003E-2</c:v>
                </c:pt>
                <c:pt idx="40595">
                  <c:v>-2.2656300000000001E-2</c:v>
                </c:pt>
                <c:pt idx="40596">
                  <c:v>-9.8437499999999997E-2</c:v>
                </c:pt>
                <c:pt idx="40597">
                  <c:v>-0.141406</c:v>
                </c:pt>
                <c:pt idx="40598">
                  <c:v>-0.13125000000000001</c:v>
                </c:pt>
                <c:pt idx="40599">
                  <c:v>-8.7499999999999994E-2</c:v>
                </c:pt>
                <c:pt idx="40600">
                  <c:v>-9.7656199999999999E-2</c:v>
                </c:pt>
                <c:pt idx="40601">
                  <c:v>-0.114063</c:v>
                </c:pt>
                <c:pt idx="40602">
                  <c:v>-5.8593800000000001E-2</c:v>
                </c:pt>
                <c:pt idx="40603">
                  <c:v>-5.3124999999999999E-2</c:v>
                </c:pt>
                <c:pt idx="40604">
                  <c:v>1.8749999999999999E-2</c:v>
                </c:pt>
                <c:pt idx="40605">
                  <c:v>-0.12734400000000001</c:v>
                </c:pt>
                <c:pt idx="40606">
                  <c:v>-0.11874999999999999</c:v>
                </c:pt>
                <c:pt idx="40607">
                  <c:v>-5.6250000000000001E-2</c:v>
                </c:pt>
                <c:pt idx="40608">
                  <c:v>-8.9843800000000001E-2</c:v>
                </c:pt>
                <c:pt idx="40609">
                  <c:v>-9.6093700000000004E-2</c:v>
                </c:pt>
                <c:pt idx="40610">
                  <c:v>-7.7343800000000004E-2</c:v>
                </c:pt>
                <c:pt idx="40611">
                  <c:v>-6.25E-2</c:v>
                </c:pt>
                <c:pt idx="40612">
                  <c:v>-3.4375000000000003E-2</c:v>
                </c:pt>
                <c:pt idx="40613">
                  <c:v>-6.3281299999999999E-2</c:v>
                </c:pt>
                <c:pt idx="40614">
                  <c:v>-3.2812500000000001E-2</c:v>
                </c:pt>
                <c:pt idx="40615">
                  <c:v>-5.3906299999999997E-2</c:v>
                </c:pt>
                <c:pt idx="40616">
                  <c:v>-8.4375000000000006E-2</c:v>
                </c:pt>
                <c:pt idx="40617">
                  <c:v>-7.8906299999999999E-2</c:v>
                </c:pt>
                <c:pt idx="40618">
                  <c:v>-5.3906299999999997E-2</c:v>
                </c:pt>
                <c:pt idx="40619">
                  <c:v>-5.5468799999999999E-2</c:v>
                </c:pt>
                <c:pt idx="40620">
                  <c:v>-2.6562499999999999E-2</c:v>
                </c:pt>
                <c:pt idx="40621">
                  <c:v>1.2500000000000001E-2</c:v>
                </c:pt>
                <c:pt idx="40622">
                  <c:v>-0.05</c:v>
                </c:pt>
                <c:pt idx="40623">
                  <c:v>-8.3593799999999996E-2</c:v>
                </c:pt>
                <c:pt idx="40624">
                  <c:v>-9.4531299999999999E-2</c:v>
                </c:pt>
                <c:pt idx="40625">
                  <c:v>-9.6875000000000003E-2</c:v>
                </c:pt>
                <c:pt idx="40626">
                  <c:v>-7.6562500000000006E-2</c:v>
                </c:pt>
                <c:pt idx="40627">
                  <c:v>-6.25E-2</c:v>
                </c:pt>
                <c:pt idx="40628">
                  <c:v>-1.5625E-2</c:v>
                </c:pt>
                <c:pt idx="40629">
                  <c:v>2.8906299999999999E-2</c:v>
                </c:pt>
                <c:pt idx="40630">
                  <c:v>-3.5156199999999999E-2</c:v>
                </c:pt>
                <c:pt idx="40631">
                  <c:v>-8.6718799999999999E-2</c:v>
                </c:pt>
                <c:pt idx="40632">
                  <c:v>-6.6406199999999999E-2</c:v>
                </c:pt>
                <c:pt idx="40633">
                  <c:v>-5.9374999999999997E-2</c:v>
                </c:pt>
                <c:pt idx="40634">
                  <c:v>-5.1562499999999997E-2</c:v>
                </c:pt>
                <c:pt idx="40635">
                  <c:v>-7.9687499999999994E-2</c:v>
                </c:pt>
                <c:pt idx="40636">
                  <c:v>-6.3281299999999999E-2</c:v>
                </c:pt>
                <c:pt idx="40637">
                  <c:v>7.8125E-3</c:v>
                </c:pt>
                <c:pt idx="40638">
                  <c:v>-5.3906299999999997E-2</c:v>
                </c:pt>
                <c:pt idx="40639">
                  <c:v>-1.9531199999999999E-2</c:v>
                </c:pt>
                <c:pt idx="40640">
                  <c:v>-9.375E-2</c:v>
                </c:pt>
                <c:pt idx="40641">
                  <c:v>-9.375E-2</c:v>
                </c:pt>
                <c:pt idx="40642">
                  <c:v>-6.2500000000000003E-3</c:v>
                </c:pt>
                <c:pt idx="40643">
                  <c:v>-2.2656300000000001E-2</c:v>
                </c:pt>
                <c:pt idx="40644">
                  <c:v>-0.12890599999999999</c:v>
                </c:pt>
                <c:pt idx="40645">
                  <c:v>-0.101562</c:v>
                </c:pt>
                <c:pt idx="40646">
                  <c:v>-2.6562499999999999E-2</c:v>
                </c:pt>
                <c:pt idx="40647">
                  <c:v>-7.0312500000000002E-3</c:v>
                </c:pt>
                <c:pt idx="40648">
                  <c:v>1.17188E-2</c:v>
                </c:pt>
                <c:pt idx="40649">
                  <c:v>-7.8125E-3</c:v>
                </c:pt>
                <c:pt idx="40650">
                  <c:v>-2.4218799999999999E-2</c:v>
                </c:pt>
                <c:pt idx="40651">
                  <c:v>-0.10312499999999999</c:v>
                </c:pt>
                <c:pt idx="40652">
                  <c:v>-0.14921899999999999</c:v>
                </c:pt>
                <c:pt idx="40653">
                  <c:v>-8.4375000000000006E-2</c:v>
                </c:pt>
                <c:pt idx="40654">
                  <c:v>-9.3749999999999997E-3</c:v>
                </c:pt>
                <c:pt idx="40655">
                  <c:v>-2.0312500000000001E-2</c:v>
                </c:pt>
                <c:pt idx="40656">
                  <c:v>-0.14921899999999999</c:v>
                </c:pt>
                <c:pt idx="40657">
                  <c:v>-0.145313</c:v>
                </c:pt>
                <c:pt idx="40658">
                  <c:v>-4.0625000000000001E-2</c:v>
                </c:pt>
                <c:pt idx="40659">
                  <c:v>0.12109399999999999</c:v>
                </c:pt>
                <c:pt idx="40660">
                  <c:v>-9.6093700000000004E-2</c:v>
                </c:pt>
                <c:pt idx="40661">
                  <c:v>-0.16953099999999999</c:v>
                </c:pt>
                <c:pt idx="40662">
                  <c:v>-0.101562</c:v>
                </c:pt>
                <c:pt idx="40663">
                  <c:v>-2.2656300000000001E-2</c:v>
                </c:pt>
                <c:pt idx="40664">
                  <c:v>-3.5937499999999997E-2</c:v>
                </c:pt>
                <c:pt idx="40665">
                  <c:v>-0.11093799999999999</c:v>
                </c:pt>
                <c:pt idx="40666">
                  <c:v>-9.4531299999999999E-2</c:v>
                </c:pt>
                <c:pt idx="40667">
                  <c:v>-4.3749999999999997E-2</c:v>
                </c:pt>
                <c:pt idx="40668">
                  <c:v>-3.90625E-2</c:v>
                </c:pt>
                <c:pt idx="40669">
                  <c:v>-7.8125000000000004E-4</c:v>
                </c:pt>
                <c:pt idx="40670">
                  <c:v>-7.1874999999999994E-2</c:v>
                </c:pt>
                <c:pt idx="40671">
                  <c:v>-6.7968799999999996E-2</c:v>
                </c:pt>
                <c:pt idx="40672">
                  <c:v>-3.125E-2</c:v>
                </c:pt>
                <c:pt idx="40673">
                  <c:v>-0.109375</c:v>
                </c:pt>
                <c:pt idx="40674">
                  <c:v>-9.5312499999999994E-2</c:v>
                </c:pt>
                <c:pt idx="40675">
                  <c:v>-4.8437500000000001E-2</c:v>
                </c:pt>
                <c:pt idx="40676">
                  <c:v>-3.90625E-2</c:v>
                </c:pt>
                <c:pt idx="40677">
                  <c:v>-3.90625E-3</c:v>
                </c:pt>
                <c:pt idx="40678">
                  <c:v>-0.1125</c:v>
                </c:pt>
                <c:pt idx="40679">
                  <c:v>-9.6875000000000003E-2</c:v>
                </c:pt>
                <c:pt idx="40680">
                  <c:v>-6.1718799999999997E-2</c:v>
                </c:pt>
                <c:pt idx="40681">
                  <c:v>-0.120313</c:v>
                </c:pt>
                <c:pt idx="40682">
                  <c:v>-0.100781</c:v>
                </c:pt>
                <c:pt idx="40683">
                  <c:v>-4.0625000000000001E-2</c:v>
                </c:pt>
                <c:pt idx="40684">
                  <c:v>-4.1406199999999997E-2</c:v>
                </c:pt>
                <c:pt idx="40685">
                  <c:v>-3.0468800000000001E-2</c:v>
                </c:pt>
                <c:pt idx="40686">
                  <c:v>-0.117188</c:v>
                </c:pt>
                <c:pt idx="40687">
                  <c:v>-9.1406299999999996E-2</c:v>
                </c:pt>
                <c:pt idx="40688">
                  <c:v>-2.2656300000000001E-2</c:v>
                </c:pt>
                <c:pt idx="40689">
                  <c:v>-0.103906</c:v>
                </c:pt>
                <c:pt idx="40690">
                  <c:v>-9.6875000000000003E-2</c:v>
                </c:pt>
                <c:pt idx="40691">
                  <c:v>-5.3906299999999997E-2</c:v>
                </c:pt>
                <c:pt idx="40692">
                  <c:v>-1.7187500000000001E-2</c:v>
                </c:pt>
                <c:pt idx="40693">
                  <c:v>-2.8125000000000001E-2</c:v>
                </c:pt>
                <c:pt idx="40694">
                  <c:v>-9.2187500000000006E-2</c:v>
                </c:pt>
                <c:pt idx="40695">
                  <c:v>-9.6875000000000003E-2</c:v>
                </c:pt>
                <c:pt idx="40696">
                  <c:v>2.3437499999999999E-3</c:v>
                </c:pt>
                <c:pt idx="40697">
                  <c:v>-8.7499999999999994E-2</c:v>
                </c:pt>
                <c:pt idx="40698">
                  <c:v>-0.109375</c:v>
                </c:pt>
                <c:pt idx="40699">
                  <c:v>-5.7812500000000003E-2</c:v>
                </c:pt>
                <c:pt idx="40700">
                  <c:v>-2.4218799999999999E-2</c:v>
                </c:pt>
                <c:pt idx="40701">
                  <c:v>-1.4843800000000001E-2</c:v>
                </c:pt>
                <c:pt idx="40702">
                  <c:v>-5.6250000000000001E-2</c:v>
                </c:pt>
                <c:pt idx="40703">
                  <c:v>-0.12656300000000001</c:v>
                </c:pt>
                <c:pt idx="40704">
                  <c:v>-4.1406199999999997E-2</c:v>
                </c:pt>
                <c:pt idx="40705">
                  <c:v>-7.7343800000000004E-2</c:v>
                </c:pt>
                <c:pt idx="40706">
                  <c:v>-0.104688</c:v>
                </c:pt>
                <c:pt idx="40707">
                  <c:v>-0.10781200000000001</c:v>
                </c:pt>
                <c:pt idx="40708">
                  <c:v>-3.2031299999999999E-2</c:v>
                </c:pt>
                <c:pt idx="40709">
                  <c:v>1.2500000000000001E-2</c:v>
                </c:pt>
                <c:pt idx="40710">
                  <c:v>8.5937500000000007E-3</c:v>
                </c:pt>
                <c:pt idx="40711">
                  <c:v>-0.100781</c:v>
                </c:pt>
                <c:pt idx="40712">
                  <c:v>-7.4999999999999997E-2</c:v>
                </c:pt>
                <c:pt idx="40713">
                  <c:v>-7.8125E-2</c:v>
                </c:pt>
                <c:pt idx="40714">
                  <c:v>-4.0625000000000001E-2</c:v>
                </c:pt>
                <c:pt idx="40715">
                  <c:v>8.0468700000000004E-2</c:v>
                </c:pt>
                <c:pt idx="40716">
                  <c:v>-0.101562</c:v>
                </c:pt>
                <c:pt idx="40717">
                  <c:v>-0.124219</c:v>
                </c:pt>
                <c:pt idx="40718">
                  <c:v>-6.0937499999999999E-2</c:v>
                </c:pt>
                <c:pt idx="40719">
                  <c:v>2.7343800000000001E-2</c:v>
                </c:pt>
                <c:pt idx="40720">
                  <c:v>-2.6562499999999999E-2</c:v>
                </c:pt>
                <c:pt idx="40721">
                  <c:v>1.17188E-2</c:v>
                </c:pt>
                <c:pt idx="40722">
                  <c:v>-8.5937500000000007E-3</c:v>
                </c:pt>
                <c:pt idx="40723">
                  <c:v>-5.6250000000000001E-2</c:v>
                </c:pt>
                <c:pt idx="40724">
                  <c:v>-7.1093799999999999E-2</c:v>
                </c:pt>
                <c:pt idx="40725">
                  <c:v>-0.13906199999999999</c:v>
                </c:pt>
                <c:pt idx="40726">
                  <c:v>-0.110156</c:v>
                </c:pt>
                <c:pt idx="40727">
                  <c:v>-4.2968800000000001E-2</c:v>
                </c:pt>
                <c:pt idx="40728">
                  <c:v>-9.1406299999999996E-2</c:v>
                </c:pt>
                <c:pt idx="40729">
                  <c:v>-8.6718799999999999E-2</c:v>
                </c:pt>
                <c:pt idx="40730">
                  <c:v>-7.5781299999999996E-2</c:v>
                </c:pt>
                <c:pt idx="40731">
                  <c:v>-2.4218799999999999E-2</c:v>
                </c:pt>
                <c:pt idx="40732">
                  <c:v>-3.9843799999999999E-2</c:v>
                </c:pt>
                <c:pt idx="40733">
                  <c:v>-7.7343800000000004E-2</c:v>
                </c:pt>
                <c:pt idx="40734">
                  <c:v>-6.0937499999999999E-2</c:v>
                </c:pt>
                <c:pt idx="40735">
                  <c:v>-6.5625000000000003E-2</c:v>
                </c:pt>
                <c:pt idx="40736">
                  <c:v>-6.3281299999999999E-2</c:v>
                </c:pt>
                <c:pt idx="40737">
                  <c:v>-6.5625000000000003E-2</c:v>
                </c:pt>
                <c:pt idx="40738">
                  <c:v>-7.6562500000000006E-2</c:v>
                </c:pt>
                <c:pt idx="40739">
                  <c:v>-8.7499999999999994E-2</c:v>
                </c:pt>
                <c:pt idx="40740">
                  <c:v>-6.0156300000000003E-2</c:v>
                </c:pt>
                <c:pt idx="40741">
                  <c:v>-7.4218800000000001E-2</c:v>
                </c:pt>
                <c:pt idx="40742">
                  <c:v>-5.9374999999999997E-2</c:v>
                </c:pt>
                <c:pt idx="40743">
                  <c:v>-8.6718799999999999E-2</c:v>
                </c:pt>
                <c:pt idx="40744">
                  <c:v>-6.8750000000000006E-2</c:v>
                </c:pt>
                <c:pt idx="40745">
                  <c:v>-4.7656299999999999E-2</c:v>
                </c:pt>
                <c:pt idx="40746">
                  <c:v>-6.5625000000000003E-2</c:v>
                </c:pt>
                <c:pt idx="40747">
                  <c:v>-5.8593800000000001E-2</c:v>
                </c:pt>
                <c:pt idx="40748">
                  <c:v>-0.05</c:v>
                </c:pt>
                <c:pt idx="40749">
                  <c:v>-8.4375000000000006E-2</c:v>
                </c:pt>
                <c:pt idx="40750">
                  <c:v>-7.5781299999999996E-2</c:v>
                </c:pt>
                <c:pt idx="40751">
                  <c:v>-6.9531300000000004E-2</c:v>
                </c:pt>
                <c:pt idx="40752">
                  <c:v>-4.8437500000000001E-2</c:v>
                </c:pt>
                <c:pt idx="40753">
                  <c:v>-3.5156199999999999E-2</c:v>
                </c:pt>
                <c:pt idx="40754">
                  <c:v>-1.0937499999999999E-2</c:v>
                </c:pt>
                <c:pt idx="40755">
                  <c:v>-2.34375E-2</c:v>
                </c:pt>
                <c:pt idx="40756">
                  <c:v>-8.0468700000000004E-2</c:v>
                </c:pt>
                <c:pt idx="40757">
                  <c:v>-9.4531299999999999E-2</c:v>
                </c:pt>
                <c:pt idx="40758">
                  <c:v>-2.8125000000000001E-2</c:v>
                </c:pt>
                <c:pt idx="40759">
                  <c:v>-0.05</c:v>
                </c:pt>
                <c:pt idx="40760">
                  <c:v>-8.0468700000000004E-2</c:v>
                </c:pt>
                <c:pt idx="40761">
                  <c:v>-6.7968799999999996E-2</c:v>
                </c:pt>
                <c:pt idx="40762">
                  <c:v>-1.0156200000000001E-2</c:v>
                </c:pt>
                <c:pt idx="40763">
                  <c:v>-7.03125E-2</c:v>
                </c:pt>
                <c:pt idx="40764">
                  <c:v>-0.103906</c:v>
                </c:pt>
                <c:pt idx="40765">
                  <c:v>-7.6562500000000006E-2</c:v>
                </c:pt>
                <c:pt idx="40766">
                  <c:v>-6.25E-2</c:v>
                </c:pt>
                <c:pt idx="40767">
                  <c:v>-5.46875E-2</c:v>
                </c:pt>
                <c:pt idx="40768">
                  <c:v>-5.7812500000000003E-2</c:v>
                </c:pt>
                <c:pt idx="40769">
                  <c:v>-3.5156199999999999E-2</c:v>
                </c:pt>
                <c:pt idx="40770">
                  <c:v>-6.7187499999999997E-2</c:v>
                </c:pt>
                <c:pt idx="40771">
                  <c:v>-0.11093799999999999</c:v>
                </c:pt>
                <c:pt idx="40772">
                  <c:v>-8.7499999999999994E-2</c:v>
                </c:pt>
                <c:pt idx="40773">
                  <c:v>-8.5156300000000004E-2</c:v>
                </c:pt>
                <c:pt idx="40774">
                  <c:v>-7.1093799999999999E-2</c:v>
                </c:pt>
                <c:pt idx="40775">
                  <c:v>-4.2968800000000001E-2</c:v>
                </c:pt>
                <c:pt idx="40776">
                  <c:v>7.8125000000000004E-4</c:v>
                </c:pt>
                <c:pt idx="40777">
                  <c:v>-5.5468799999999999E-2</c:v>
                </c:pt>
                <c:pt idx="40778">
                  <c:v>-8.3593799999999996E-2</c:v>
                </c:pt>
                <c:pt idx="40779">
                  <c:v>-7.4218800000000001E-2</c:v>
                </c:pt>
                <c:pt idx="40780">
                  <c:v>-4.4531300000000003E-2</c:v>
                </c:pt>
                <c:pt idx="40781">
                  <c:v>-8.9843800000000001E-2</c:v>
                </c:pt>
                <c:pt idx="40782">
                  <c:v>-8.8281200000000004E-2</c:v>
                </c:pt>
                <c:pt idx="40783">
                  <c:v>-3.5937499999999997E-2</c:v>
                </c:pt>
                <c:pt idx="40784">
                  <c:v>2.7343800000000001E-2</c:v>
                </c:pt>
                <c:pt idx="40785">
                  <c:v>-5.8593800000000001E-2</c:v>
                </c:pt>
                <c:pt idx="40786">
                  <c:v>-0.103906</c:v>
                </c:pt>
                <c:pt idx="40787">
                  <c:v>-7.6562500000000006E-2</c:v>
                </c:pt>
                <c:pt idx="40788">
                  <c:v>-1.9531199999999999E-2</c:v>
                </c:pt>
                <c:pt idx="40789">
                  <c:v>-0.101562</c:v>
                </c:pt>
                <c:pt idx="40790">
                  <c:v>-0.10781200000000001</c:v>
                </c:pt>
                <c:pt idx="40791">
                  <c:v>-2.0312500000000001E-2</c:v>
                </c:pt>
                <c:pt idx="40792">
                  <c:v>3.2031200000000003E-2</c:v>
                </c:pt>
                <c:pt idx="40793">
                  <c:v>-5.46875E-2</c:v>
                </c:pt>
                <c:pt idx="40794">
                  <c:v>-0.107031</c:v>
                </c:pt>
                <c:pt idx="40795">
                  <c:v>-8.8281200000000004E-2</c:v>
                </c:pt>
                <c:pt idx="40796">
                  <c:v>-3.5937499999999997E-2</c:v>
                </c:pt>
                <c:pt idx="40797">
                  <c:v>-0.10625</c:v>
                </c:pt>
                <c:pt idx="40798">
                  <c:v>-0.10546899999999999</c:v>
                </c:pt>
                <c:pt idx="40799">
                  <c:v>-3.7499999999999999E-2</c:v>
                </c:pt>
                <c:pt idx="40800">
                  <c:v>6.4843700000000004E-2</c:v>
                </c:pt>
                <c:pt idx="40801">
                  <c:v>-9.2187500000000006E-2</c:v>
                </c:pt>
                <c:pt idx="40802">
                  <c:v>-0.119531</c:v>
                </c:pt>
                <c:pt idx="40803">
                  <c:v>-6.9531300000000004E-2</c:v>
                </c:pt>
                <c:pt idx="40804">
                  <c:v>-3.6718800000000003E-2</c:v>
                </c:pt>
                <c:pt idx="40805">
                  <c:v>-7.8125E-2</c:v>
                </c:pt>
                <c:pt idx="40806">
                  <c:v>-7.2656200000000004E-2</c:v>
                </c:pt>
                <c:pt idx="40807">
                  <c:v>-2.6562499999999999E-2</c:v>
                </c:pt>
                <c:pt idx="40808">
                  <c:v>2.6562499999999999E-2</c:v>
                </c:pt>
                <c:pt idx="40809">
                  <c:v>-7.4999999999999997E-2</c:v>
                </c:pt>
                <c:pt idx="40810">
                  <c:v>-9.8437499999999997E-2</c:v>
                </c:pt>
                <c:pt idx="40811">
                  <c:v>-6.3281299999999999E-2</c:v>
                </c:pt>
                <c:pt idx="40812">
                  <c:v>-3.2812500000000001E-2</c:v>
                </c:pt>
                <c:pt idx="40813">
                  <c:v>-2.6562499999999999E-2</c:v>
                </c:pt>
                <c:pt idx="40814">
                  <c:v>-3.9843799999999999E-2</c:v>
                </c:pt>
                <c:pt idx="40815">
                  <c:v>-7.9687499999999994E-2</c:v>
                </c:pt>
                <c:pt idx="40816">
                  <c:v>-3.6718800000000003E-2</c:v>
                </c:pt>
                <c:pt idx="40817">
                  <c:v>-0.125</c:v>
                </c:pt>
                <c:pt idx="40818">
                  <c:v>-0.120313</c:v>
                </c:pt>
                <c:pt idx="40819">
                  <c:v>-7.3437500000000003E-2</c:v>
                </c:pt>
                <c:pt idx="40820">
                  <c:v>-9.4531299999999999E-2</c:v>
                </c:pt>
                <c:pt idx="40821">
                  <c:v>-4.9218699999999997E-2</c:v>
                </c:pt>
                <c:pt idx="40822">
                  <c:v>-6.3281299999999999E-2</c:v>
                </c:pt>
                <c:pt idx="40823">
                  <c:v>-7.5781299999999996E-2</c:v>
                </c:pt>
                <c:pt idx="40824">
                  <c:v>-3.7499999999999999E-2</c:v>
                </c:pt>
                <c:pt idx="40825">
                  <c:v>-7.3437500000000003E-2</c:v>
                </c:pt>
                <c:pt idx="40826">
                  <c:v>-0.11562500000000001</c:v>
                </c:pt>
                <c:pt idx="40827">
                  <c:v>-1.9531199999999999E-2</c:v>
                </c:pt>
                <c:pt idx="40828">
                  <c:v>-8.2031199999999999E-2</c:v>
                </c:pt>
                <c:pt idx="40829">
                  <c:v>-0.103906</c:v>
                </c:pt>
                <c:pt idx="40830">
                  <c:v>-0.103906</c:v>
                </c:pt>
                <c:pt idx="40831">
                  <c:v>-3.7499999999999999E-2</c:v>
                </c:pt>
                <c:pt idx="40832">
                  <c:v>3.0468700000000001E-2</c:v>
                </c:pt>
                <c:pt idx="40833">
                  <c:v>-6.0156300000000003E-2</c:v>
                </c:pt>
                <c:pt idx="40834">
                  <c:v>-0.14296900000000001</c:v>
                </c:pt>
                <c:pt idx="40835">
                  <c:v>-3.8281299999999997E-2</c:v>
                </c:pt>
                <c:pt idx="40836">
                  <c:v>-7.9687499999999994E-2</c:v>
                </c:pt>
                <c:pt idx="40837">
                  <c:v>-0.102344</c:v>
                </c:pt>
                <c:pt idx="40838">
                  <c:v>-0.10312499999999999</c:v>
                </c:pt>
                <c:pt idx="40839">
                  <c:v>-7.1093799999999999E-2</c:v>
                </c:pt>
                <c:pt idx="40840">
                  <c:v>2.5781200000000001E-2</c:v>
                </c:pt>
                <c:pt idx="40841">
                  <c:v>-6.7968799999999996E-2</c:v>
                </c:pt>
                <c:pt idx="40842">
                  <c:v>-0.10781200000000001</c:v>
                </c:pt>
                <c:pt idx="40843">
                  <c:v>-4.2968800000000001E-2</c:v>
                </c:pt>
                <c:pt idx="40844">
                  <c:v>-8.6718799999999999E-2</c:v>
                </c:pt>
                <c:pt idx="40845">
                  <c:v>-7.5781299999999996E-2</c:v>
                </c:pt>
                <c:pt idx="40846">
                  <c:v>-3.2031299999999999E-2</c:v>
                </c:pt>
                <c:pt idx="40847">
                  <c:v>-0.108594</c:v>
                </c:pt>
                <c:pt idx="40848">
                  <c:v>-7.3437500000000003E-2</c:v>
                </c:pt>
                <c:pt idx="40849">
                  <c:v>-6.4843700000000004E-2</c:v>
                </c:pt>
                <c:pt idx="40850">
                  <c:v>-4.2968800000000001E-2</c:v>
                </c:pt>
                <c:pt idx="40851">
                  <c:v>-2.0312500000000001E-2</c:v>
                </c:pt>
                <c:pt idx="40852">
                  <c:v>-0.110156</c:v>
                </c:pt>
                <c:pt idx="40853">
                  <c:v>-8.0468700000000004E-2</c:v>
                </c:pt>
                <c:pt idx="40854">
                  <c:v>-3.90625E-3</c:v>
                </c:pt>
                <c:pt idx="40855">
                  <c:v>-0.10312499999999999</c:v>
                </c:pt>
                <c:pt idx="40856">
                  <c:v>-0.141406</c:v>
                </c:pt>
                <c:pt idx="40857">
                  <c:v>-0.102344</c:v>
                </c:pt>
                <c:pt idx="40858">
                  <c:v>-7.5781299999999996E-2</c:v>
                </c:pt>
                <c:pt idx="40859">
                  <c:v>2.8906299999999999E-2</c:v>
                </c:pt>
                <c:pt idx="40860">
                  <c:v>-2.5781200000000001E-2</c:v>
                </c:pt>
                <c:pt idx="40861">
                  <c:v>-4.5312499999999999E-2</c:v>
                </c:pt>
                <c:pt idx="40862">
                  <c:v>-8.3593799999999996E-2</c:v>
                </c:pt>
                <c:pt idx="40863">
                  <c:v>-0.15390599999999999</c:v>
                </c:pt>
                <c:pt idx="40864">
                  <c:v>-6.7968799999999996E-2</c:v>
                </c:pt>
                <c:pt idx="40865">
                  <c:v>-3.90625E-3</c:v>
                </c:pt>
                <c:pt idx="40866">
                  <c:v>-2.1093799999999999E-2</c:v>
                </c:pt>
                <c:pt idx="40867">
                  <c:v>-6.9531300000000004E-2</c:v>
                </c:pt>
                <c:pt idx="40868">
                  <c:v>-0.12890599999999999</c:v>
                </c:pt>
                <c:pt idx="40869">
                  <c:v>-6.3281299999999999E-2</c:v>
                </c:pt>
                <c:pt idx="40870">
                  <c:v>0.117969</c:v>
                </c:pt>
                <c:pt idx="40871">
                  <c:v>-6.2500000000000003E-3</c:v>
                </c:pt>
                <c:pt idx="40872">
                  <c:v>-0.12812499999999999</c:v>
                </c:pt>
                <c:pt idx="40873">
                  <c:v>-0.13203100000000001</c:v>
                </c:pt>
                <c:pt idx="40874">
                  <c:v>-0.10625</c:v>
                </c:pt>
                <c:pt idx="40875">
                  <c:v>5.46875E-2</c:v>
                </c:pt>
                <c:pt idx="40876">
                  <c:v>7.8125E-3</c:v>
                </c:pt>
                <c:pt idx="40877">
                  <c:v>-9.8437499999999997E-2</c:v>
                </c:pt>
                <c:pt idx="40878">
                  <c:v>-7.8125E-2</c:v>
                </c:pt>
                <c:pt idx="40879">
                  <c:v>-7.9687499999999994E-2</c:v>
                </c:pt>
                <c:pt idx="40880">
                  <c:v>-5.9374999999999997E-2</c:v>
                </c:pt>
                <c:pt idx="40881">
                  <c:v>-6.7968799999999996E-2</c:v>
                </c:pt>
                <c:pt idx="40882">
                  <c:v>-6.7187499999999997E-2</c:v>
                </c:pt>
                <c:pt idx="40883">
                  <c:v>-2.1874999999999999E-2</c:v>
                </c:pt>
                <c:pt idx="40884">
                  <c:v>-3.0468800000000001E-2</c:v>
                </c:pt>
                <c:pt idx="40885">
                  <c:v>-6.0156300000000003E-2</c:v>
                </c:pt>
                <c:pt idx="40886">
                  <c:v>-2.4218799999999999E-2</c:v>
                </c:pt>
                <c:pt idx="40887">
                  <c:v>-5.2343800000000003E-2</c:v>
                </c:pt>
                <c:pt idx="40888">
                  <c:v>-4.5312499999999999E-2</c:v>
                </c:pt>
                <c:pt idx="40889">
                  <c:v>-6.7968799999999996E-2</c:v>
                </c:pt>
                <c:pt idx="40890">
                  <c:v>-6.1718799999999997E-2</c:v>
                </c:pt>
                <c:pt idx="40891">
                  <c:v>-8.2812499999999997E-2</c:v>
                </c:pt>
                <c:pt idx="40892">
                  <c:v>-7.4218800000000001E-2</c:v>
                </c:pt>
                <c:pt idx="40893">
                  <c:v>-3.5156199999999999E-2</c:v>
                </c:pt>
                <c:pt idx="40894">
                  <c:v>-2.34375E-2</c:v>
                </c:pt>
                <c:pt idx="40895">
                  <c:v>-0.122656</c:v>
                </c:pt>
                <c:pt idx="40896">
                  <c:v>-9.8437499999999997E-2</c:v>
                </c:pt>
                <c:pt idx="40897">
                  <c:v>-6.5625000000000003E-2</c:v>
                </c:pt>
                <c:pt idx="40898">
                  <c:v>-7.4999999999999997E-2</c:v>
                </c:pt>
                <c:pt idx="40899">
                  <c:v>-8.59375E-2</c:v>
                </c:pt>
                <c:pt idx="40900">
                  <c:v>-6.0937499999999999E-2</c:v>
                </c:pt>
                <c:pt idx="40901">
                  <c:v>-3.0468800000000001E-2</c:v>
                </c:pt>
                <c:pt idx="40902">
                  <c:v>-1.9531199999999999E-2</c:v>
                </c:pt>
                <c:pt idx="40903">
                  <c:v>-0.10781200000000001</c:v>
                </c:pt>
                <c:pt idx="40904">
                  <c:v>-0.10781200000000001</c:v>
                </c:pt>
                <c:pt idx="40905">
                  <c:v>-7.7343800000000004E-2</c:v>
                </c:pt>
                <c:pt idx="40906">
                  <c:v>-8.0468700000000004E-2</c:v>
                </c:pt>
                <c:pt idx="40907">
                  <c:v>-7.8125E-2</c:v>
                </c:pt>
                <c:pt idx="40908">
                  <c:v>-6.0156300000000003E-2</c:v>
                </c:pt>
                <c:pt idx="40909">
                  <c:v>-3.125E-2</c:v>
                </c:pt>
                <c:pt idx="40910">
                  <c:v>-1.0156200000000001E-2</c:v>
                </c:pt>
                <c:pt idx="40911">
                  <c:v>-0.117969</c:v>
                </c:pt>
                <c:pt idx="40912">
                  <c:v>-0.125781</c:v>
                </c:pt>
                <c:pt idx="40913">
                  <c:v>-9.4531299999999999E-2</c:v>
                </c:pt>
                <c:pt idx="40914">
                  <c:v>-7.4218800000000001E-2</c:v>
                </c:pt>
                <c:pt idx="40915">
                  <c:v>-5.7812500000000003E-2</c:v>
                </c:pt>
                <c:pt idx="40916">
                  <c:v>-4.6093799999999997E-2</c:v>
                </c:pt>
                <c:pt idx="40917">
                  <c:v>-1.9531199999999999E-2</c:v>
                </c:pt>
                <c:pt idx="40918">
                  <c:v>3.5156199999999999E-2</c:v>
                </c:pt>
                <c:pt idx="40919">
                  <c:v>-5.7812500000000003E-2</c:v>
                </c:pt>
                <c:pt idx="40920">
                  <c:v>-7.9687499999999994E-2</c:v>
                </c:pt>
                <c:pt idx="40921">
                  <c:v>-9.1406299999999996E-2</c:v>
                </c:pt>
                <c:pt idx="40922">
                  <c:v>-8.5156300000000004E-2</c:v>
                </c:pt>
                <c:pt idx="40923">
                  <c:v>-6.0937499999999999E-2</c:v>
                </c:pt>
                <c:pt idx="40924">
                  <c:v>-5.8593800000000001E-2</c:v>
                </c:pt>
                <c:pt idx="40925">
                  <c:v>-6.3281299999999999E-2</c:v>
                </c:pt>
                <c:pt idx="40926">
                  <c:v>-2.1874999999999999E-2</c:v>
                </c:pt>
                <c:pt idx="40927">
                  <c:v>-2.9687499999999999E-2</c:v>
                </c:pt>
                <c:pt idx="40928">
                  <c:v>-6.25E-2</c:v>
                </c:pt>
                <c:pt idx="40929">
                  <c:v>-6.5625000000000003E-2</c:v>
                </c:pt>
                <c:pt idx="40930">
                  <c:v>-0.122656</c:v>
                </c:pt>
                <c:pt idx="40931">
                  <c:v>-6.0156300000000003E-2</c:v>
                </c:pt>
                <c:pt idx="40932">
                  <c:v>3.5156199999999999E-2</c:v>
                </c:pt>
                <c:pt idx="40933">
                  <c:v>-0.11328100000000001</c:v>
                </c:pt>
                <c:pt idx="40934">
                  <c:v>-0.125</c:v>
                </c:pt>
                <c:pt idx="40935">
                  <c:v>-5.5468799999999999E-2</c:v>
                </c:pt>
                <c:pt idx="40936">
                  <c:v>1.0937499999999999E-2</c:v>
                </c:pt>
                <c:pt idx="40937">
                  <c:v>-5.3906299999999997E-2</c:v>
                </c:pt>
                <c:pt idx="40938">
                  <c:v>-3.2031299999999999E-2</c:v>
                </c:pt>
                <c:pt idx="40939">
                  <c:v>-7.8906299999999999E-2</c:v>
                </c:pt>
                <c:pt idx="40940">
                  <c:v>-5.3906299999999997E-2</c:v>
                </c:pt>
                <c:pt idx="40941">
                  <c:v>-0.14453099999999999</c:v>
                </c:pt>
                <c:pt idx="40942">
                  <c:v>-0.11562500000000001</c:v>
                </c:pt>
                <c:pt idx="40943">
                  <c:v>-4.7656299999999999E-2</c:v>
                </c:pt>
                <c:pt idx="40944">
                  <c:v>-5.5468799999999999E-2</c:v>
                </c:pt>
                <c:pt idx="40945">
                  <c:v>-5.8593800000000001E-2</c:v>
                </c:pt>
                <c:pt idx="40946">
                  <c:v>-0.122656</c:v>
                </c:pt>
                <c:pt idx="40947">
                  <c:v>-0.1125</c:v>
                </c:pt>
                <c:pt idx="40948">
                  <c:v>-1.7187500000000001E-2</c:v>
                </c:pt>
                <c:pt idx="40949">
                  <c:v>1.0156200000000001E-2</c:v>
                </c:pt>
                <c:pt idx="40950">
                  <c:v>-0.150781</c:v>
                </c:pt>
                <c:pt idx="40951">
                  <c:v>-0.13125000000000001</c:v>
                </c:pt>
                <c:pt idx="40952">
                  <c:v>-9.2968800000000004E-2</c:v>
                </c:pt>
                <c:pt idx="40953">
                  <c:v>-9.2968800000000004E-2</c:v>
                </c:pt>
                <c:pt idx="40954">
                  <c:v>-7.4218800000000001E-2</c:v>
                </c:pt>
                <c:pt idx="40955">
                  <c:v>-7.7343800000000004E-2</c:v>
                </c:pt>
                <c:pt idx="40956">
                  <c:v>-9.375E-2</c:v>
                </c:pt>
                <c:pt idx="40957">
                  <c:v>-8.8281200000000004E-2</c:v>
                </c:pt>
                <c:pt idx="40958">
                  <c:v>-5.9374999999999997E-2</c:v>
                </c:pt>
                <c:pt idx="40959">
                  <c:v>-7.8906299999999999E-2</c:v>
                </c:pt>
                <c:pt idx="40960">
                  <c:v>-0.11328100000000001</c:v>
                </c:pt>
                <c:pt idx="40961">
                  <c:v>-8.2031199999999999E-2</c:v>
                </c:pt>
                <c:pt idx="40962">
                  <c:v>-6.0937499999999999E-2</c:v>
                </c:pt>
                <c:pt idx="40963">
                  <c:v>-7.8906299999999999E-2</c:v>
                </c:pt>
                <c:pt idx="40964">
                  <c:v>-7.8906299999999999E-2</c:v>
                </c:pt>
                <c:pt idx="40965">
                  <c:v>-4.0625000000000001E-2</c:v>
                </c:pt>
                <c:pt idx="40966">
                  <c:v>-6.0156300000000003E-2</c:v>
                </c:pt>
                <c:pt idx="40967">
                  <c:v>-8.6718799999999999E-2</c:v>
                </c:pt>
                <c:pt idx="40968">
                  <c:v>-0.103906</c:v>
                </c:pt>
                <c:pt idx="40969">
                  <c:v>-0.05</c:v>
                </c:pt>
                <c:pt idx="40970">
                  <c:v>-6.1718799999999997E-2</c:v>
                </c:pt>
                <c:pt idx="40971">
                  <c:v>-8.7499999999999994E-2</c:v>
                </c:pt>
                <c:pt idx="40972">
                  <c:v>-8.7499999999999994E-2</c:v>
                </c:pt>
                <c:pt idx="40973">
                  <c:v>-3.2031299999999999E-2</c:v>
                </c:pt>
                <c:pt idx="40974">
                  <c:v>-3.6718800000000003E-2</c:v>
                </c:pt>
                <c:pt idx="40975">
                  <c:v>-7.2656200000000004E-2</c:v>
                </c:pt>
                <c:pt idx="40976">
                  <c:v>-9.1406299999999996E-2</c:v>
                </c:pt>
                <c:pt idx="40977">
                  <c:v>-3.9843799999999999E-2</c:v>
                </c:pt>
                <c:pt idx="40978">
                  <c:v>-1.9531199999999999E-2</c:v>
                </c:pt>
                <c:pt idx="40979">
                  <c:v>-0.107031</c:v>
                </c:pt>
                <c:pt idx="40980">
                  <c:v>-0.12890599999999999</c:v>
                </c:pt>
                <c:pt idx="40981">
                  <c:v>-1.4843800000000001E-2</c:v>
                </c:pt>
                <c:pt idx="40982">
                  <c:v>-3.90625E-2</c:v>
                </c:pt>
                <c:pt idx="40983">
                  <c:v>-8.3593799999999996E-2</c:v>
                </c:pt>
                <c:pt idx="40984">
                  <c:v>-0.15625</c:v>
                </c:pt>
                <c:pt idx="40985">
                  <c:v>-6.5625000000000003E-2</c:v>
                </c:pt>
                <c:pt idx="40986">
                  <c:v>-4.2968800000000001E-2</c:v>
                </c:pt>
                <c:pt idx="40987">
                  <c:v>-9.5312499999999994E-2</c:v>
                </c:pt>
                <c:pt idx="40988">
                  <c:v>-8.6718799999999999E-2</c:v>
                </c:pt>
                <c:pt idx="40989">
                  <c:v>4.6093700000000001E-2</c:v>
                </c:pt>
                <c:pt idx="40990">
                  <c:v>7.8125000000000004E-4</c:v>
                </c:pt>
                <c:pt idx="40991">
                  <c:v>-7.3437500000000003E-2</c:v>
                </c:pt>
                <c:pt idx="40992">
                  <c:v>-6.0156300000000003E-2</c:v>
                </c:pt>
                <c:pt idx="40993">
                  <c:v>-0.10781200000000001</c:v>
                </c:pt>
                <c:pt idx="40994">
                  <c:v>-0.103906</c:v>
                </c:pt>
                <c:pt idx="40995">
                  <c:v>-4.6093799999999997E-2</c:v>
                </c:pt>
                <c:pt idx="40996">
                  <c:v>9.1406299999999996E-2</c:v>
                </c:pt>
                <c:pt idx="40997">
                  <c:v>-0.17031199999999999</c:v>
                </c:pt>
                <c:pt idx="40998">
                  <c:v>-0.18359400000000001</c:v>
                </c:pt>
                <c:pt idx="40999">
                  <c:v>-0.124219</c:v>
                </c:pt>
                <c:pt idx="41000">
                  <c:v>-1.40625E-2</c:v>
                </c:pt>
                <c:pt idx="41001">
                  <c:v>-8.2031199999999999E-2</c:v>
                </c:pt>
                <c:pt idx="41002">
                  <c:v>4.8437500000000001E-2</c:v>
                </c:pt>
                <c:pt idx="41003">
                  <c:v>3.8281200000000001E-2</c:v>
                </c:pt>
                <c:pt idx="41004">
                  <c:v>1.0937499999999999E-2</c:v>
                </c:pt>
                <c:pt idx="41005">
                  <c:v>0.14296900000000001</c:v>
                </c:pt>
                <c:pt idx="41006">
                  <c:v>-4.2968800000000001E-2</c:v>
                </c:pt>
                <c:pt idx="41007">
                  <c:v>-8.0468700000000004E-2</c:v>
                </c:pt>
                <c:pt idx="41008">
                  <c:v>-0.17812500000000001</c:v>
                </c:pt>
                <c:pt idx="41009">
                  <c:v>-0.25468800000000003</c:v>
                </c:pt>
                <c:pt idx="41010">
                  <c:v>-0.140625</c:v>
                </c:pt>
                <c:pt idx="41011">
                  <c:v>-7.6562500000000006E-2</c:v>
                </c:pt>
                <c:pt idx="41012">
                  <c:v>-9.0624999999999997E-2</c:v>
                </c:pt>
                <c:pt idx="41013">
                  <c:v>-0.10625</c:v>
                </c:pt>
                <c:pt idx="41014">
                  <c:v>-0.100781</c:v>
                </c:pt>
                <c:pt idx="41015">
                  <c:v>-6.9531300000000004E-2</c:v>
                </c:pt>
                <c:pt idx="41016">
                  <c:v>-8.9062500000000003E-2</c:v>
                </c:pt>
                <c:pt idx="41017">
                  <c:v>-8.9843800000000001E-2</c:v>
                </c:pt>
                <c:pt idx="41018">
                  <c:v>-7.4999999999999997E-2</c:v>
                </c:pt>
                <c:pt idx="41019">
                  <c:v>-5.9374999999999997E-2</c:v>
                </c:pt>
                <c:pt idx="41020">
                  <c:v>-7.7343800000000004E-2</c:v>
                </c:pt>
                <c:pt idx="41021">
                  <c:v>-9.7656199999999999E-2</c:v>
                </c:pt>
                <c:pt idx="41022">
                  <c:v>-9.7656199999999999E-2</c:v>
                </c:pt>
                <c:pt idx="41023">
                  <c:v>-8.6718799999999999E-2</c:v>
                </c:pt>
                <c:pt idx="41024">
                  <c:v>-3.2031299999999999E-2</c:v>
                </c:pt>
                <c:pt idx="41025">
                  <c:v>-5.46875E-2</c:v>
                </c:pt>
                <c:pt idx="41026">
                  <c:v>-0.12656300000000001</c:v>
                </c:pt>
                <c:pt idx="41027">
                  <c:v>-7.6562500000000006E-2</c:v>
                </c:pt>
                <c:pt idx="41028">
                  <c:v>-9.0624999999999997E-2</c:v>
                </c:pt>
                <c:pt idx="41029">
                  <c:v>-9.8437499999999997E-2</c:v>
                </c:pt>
                <c:pt idx="41030">
                  <c:v>-7.8906299999999999E-2</c:v>
                </c:pt>
                <c:pt idx="41031">
                  <c:v>-5.9374999999999997E-2</c:v>
                </c:pt>
                <c:pt idx="41032">
                  <c:v>-2.7343800000000001E-2</c:v>
                </c:pt>
                <c:pt idx="41033">
                  <c:v>-4.1406199999999997E-2</c:v>
                </c:pt>
                <c:pt idx="41034">
                  <c:v>-0.129688</c:v>
                </c:pt>
                <c:pt idx="41035">
                  <c:v>-0.109375</c:v>
                </c:pt>
                <c:pt idx="41036">
                  <c:v>-7.2656200000000004E-2</c:v>
                </c:pt>
                <c:pt idx="41037">
                  <c:v>-8.2812499999999997E-2</c:v>
                </c:pt>
                <c:pt idx="41038">
                  <c:v>2.1093799999999999E-2</c:v>
                </c:pt>
                <c:pt idx="41039">
                  <c:v>-3.90625E-2</c:v>
                </c:pt>
                <c:pt idx="41040">
                  <c:v>-6.4843700000000004E-2</c:v>
                </c:pt>
                <c:pt idx="41041">
                  <c:v>-5.7031199999999997E-2</c:v>
                </c:pt>
                <c:pt idx="41042">
                  <c:v>-0.100781</c:v>
                </c:pt>
                <c:pt idx="41043">
                  <c:v>-7.6562500000000006E-2</c:v>
                </c:pt>
                <c:pt idx="41044">
                  <c:v>-0.05</c:v>
                </c:pt>
                <c:pt idx="41045">
                  <c:v>-4.4531300000000003E-2</c:v>
                </c:pt>
                <c:pt idx="41046">
                  <c:v>4.6875E-2</c:v>
                </c:pt>
                <c:pt idx="41047">
                  <c:v>-7.7343800000000004E-2</c:v>
                </c:pt>
                <c:pt idx="41048">
                  <c:v>-0.121875</c:v>
                </c:pt>
                <c:pt idx="41049">
                  <c:v>-8.59375E-2</c:v>
                </c:pt>
                <c:pt idx="41050">
                  <c:v>-5.8593800000000001E-2</c:v>
                </c:pt>
                <c:pt idx="41051">
                  <c:v>-5.9374999999999997E-2</c:v>
                </c:pt>
                <c:pt idx="41052">
                  <c:v>-6.8750000000000006E-2</c:v>
                </c:pt>
                <c:pt idx="41053">
                  <c:v>-4.9218699999999997E-2</c:v>
                </c:pt>
                <c:pt idx="41054">
                  <c:v>5.6250000000000001E-2</c:v>
                </c:pt>
                <c:pt idx="41055">
                  <c:v>-9.0624999999999997E-2</c:v>
                </c:pt>
                <c:pt idx="41056">
                  <c:v>-0.117969</c:v>
                </c:pt>
                <c:pt idx="41057">
                  <c:v>-7.4999999999999997E-2</c:v>
                </c:pt>
                <c:pt idx="41058">
                  <c:v>-0.05</c:v>
                </c:pt>
                <c:pt idx="41059">
                  <c:v>-4.1406199999999997E-2</c:v>
                </c:pt>
                <c:pt idx="41060">
                  <c:v>-7.2656200000000004E-2</c:v>
                </c:pt>
                <c:pt idx="41061">
                  <c:v>-8.6718799999999999E-2</c:v>
                </c:pt>
                <c:pt idx="41062">
                  <c:v>-1.8749999999999999E-2</c:v>
                </c:pt>
                <c:pt idx="41063">
                  <c:v>-8.9062500000000003E-2</c:v>
                </c:pt>
                <c:pt idx="41064">
                  <c:v>-0.11874999999999999</c:v>
                </c:pt>
                <c:pt idx="41065">
                  <c:v>-7.4999999999999997E-2</c:v>
                </c:pt>
                <c:pt idx="41066">
                  <c:v>-4.5312499999999999E-2</c:v>
                </c:pt>
                <c:pt idx="41067">
                  <c:v>-1.4843800000000001E-2</c:v>
                </c:pt>
                <c:pt idx="41068">
                  <c:v>-4.1406199999999997E-2</c:v>
                </c:pt>
                <c:pt idx="41069">
                  <c:v>-6.4843700000000004E-2</c:v>
                </c:pt>
                <c:pt idx="41070">
                  <c:v>-5.1562499999999997E-2</c:v>
                </c:pt>
                <c:pt idx="41071">
                  <c:v>-7.8125E-2</c:v>
                </c:pt>
                <c:pt idx="41072">
                  <c:v>-7.5781299999999996E-2</c:v>
                </c:pt>
                <c:pt idx="41073">
                  <c:v>-6.1718799999999997E-2</c:v>
                </c:pt>
                <c:pt idx="41074">
                  <c:v>-6.1718799999999997E-2</c:v>
                </c:pt>
                <c:pt idx="41075">
                  <c:v>-7.0312500000000002E-3</c:v>
                </c:pt>
                <c:pt idx="41076">
                  <c:v>-4.2968800000000001E-2</c:v>
                </c:pt>
                <c:pt idx="41077">
                  <c:v>-0.119531</c:v>
                </c:pt>
                <c:pt idx="41078">
                  <c:v>-8.0468700000000004E-2</c:v>
                </c:pt>
                <c:pt idx="41079">
                  <c:v>-6.3281299999999999E-2</c:v>
                </c:pt>
                <c:pt idx="41080">
                  <c:v>-8.2031199999999999E-2</c:v>
                </c:pt>
                <c:pt idx="41081">
                  <c:v>-8.4375000000000006E-2</c:v>
                </c:pt>
                <c:pt idx="41082">
                  <c:v>-8.5156300000000004E-2</c:v>
                </c:pt>
                <c:pt idx="41083">
                  <c:v>3.1250000000000002E-3</c:v>
                </c:pt>
                <c:pt idx="41084">
                  <c:v>-5.7812500000000003E-2</c:v>
                </c:pt>
                <c:pt idx="41085">
                  <c:v>-0.10625</c:v>
                </c:pt>
                <c:pt idx="41086">
                  <c:v>-9.6875000000000003E-2</c:v>
                </c:pt>
                <c:pt idx="41087">
                  <c:v>-7.8906299999999999E-2</c:v>
                </c:pt>
                <c:pt idx="41088">
                  <c:v>-6.9531300000000004E-2</c:v>
                </c:pt>
                <c:pt idx="41089">
                  <c:v>-8.0468700000000004E-2</c:v>
                </c:pt>
                <c:pt idx="41090">
                  <c:v>-6.8750000000000006E-2</c:v>
                </c:pt>
                <c:pt idx="41091">
                  <c:v>-1.40625E-2</c:v>
                </c:pt>
                <c:pt idx="41092">
                  <c:v>-4.9218699999999997E-2</c:v>
                </c:pt>
                <c:pt idx="41093">
                  <c:v>-8.2031199999999999E-2</c:v>
                </c:pt>
                <c:pt idx="41094">
                  <c:v>-8.0468700000000004E-2</c:v>
                </c:pt>
                <c:pt idx="41095">
                  <c:v>-6.25E-2</c:v>
                </c:pt>
                <c:pt idx="41096">
                  <c:v>-5.5468799999999999E-2</c:v>
                </c:pt>
                <c:pt idx="41097">
                  <c:v>-7.8125E-2</c:v>
                </c:pt>
                <c:pt idx="41098">
                  <c:v>-8.8281200000000004E-2</c:v>
                </c:pt>
                <c:pt idx="41099">
                  <c:v>-4.1406199999999997E-2</c:v>
                </c:pt>
                <c:pt idx="41100">
                  <c:v>-7.1874999999999994E-2</c:v>
                </c:pt>
                <c:pt idx="41101">
                  <c:v>-0.11562500000000001</c:v>
                </c:pt>
                <c:pt idx="41102">
                  <c:v>-9.1406299999999996E-2</c:v>
                </c:pt>
                <c:pt idx="41103">
                  <c:v>-5.46875E-2</c:v>
                </c:pt>
                <c:pt idx="41104">
                  <c:v>-0.119531</c:v>
                </c:pt>
                <c:pt idx="41105">
                  <c:v>-0.101562</c:v>
                </c:pt>
                <c:pt idx="41106">
                  <c:v>-8.6718799999999999E-2</c:v>
                </c:pt>
                <c:pt idx="41107">
                  <c:v>-4.8437500000000001E-2</c:v>
                </c:pt>
                <c:pt idx="41108">
                  <c:v>-4.7656299999999999E-2</c:v>
                </c:pt>
                <c:pt idx="41109">
                  <c:v>-9.8437499999999997E-2</c:v>
                </c:pt>
                <c:pt idx="41110">
                  <c:v>-5.3124999999999999E-2</c:v>
                </c:pt>
                <c:pt idx="41111">
                  <c:v>-4.2187500000000003E-2</c:v>
                </c:pt>
                <c:pt idx="41112">
                  <c:v>-9.5312499999999994E-2</c:v>
                </c:pt>
                <c:pt idx="41113">
                  <c:v>-7.2656200000000004E-2</c:v>
                </c:pt>
                <c:pt idx="41114">
                  <c:v>-7.2656200000000004E-2</c:v>
                </c:pt>
                <c:pt idx="41115">
                  <c:v>-5.7812500000000003E-2</c:v>
                </c:pt>
                <c:pt idx="41116">
                  <c:v>-4.4531300000000003E-2</c:v>
                </c:pt>
                <c:pt idx="41117">
                  <c:v>-8.9843800000000001E-2</c:v>
                </c:pt>
                <c:pt idx="41118">
                  <c:v>-5.2343800000000003E-2</c:v>
                </c:pt>
                <c:pt idx="41119">
                  <c:v>-3.7499999999999999E-2</c:v>
                </c:pt>
                <c:pt idx="41120">
                  <c:v>-9.6093700000000004E-2</c:v>
                </c:pt>
                <c:pt idx="41121">
                  <c:v>-6.5625000000000003E-2</c:v>
                </c:pt>
                <c:pt idx="41122">
                  <c:v>-5.2343800000000003E-2</c:v>
                </c:pt>
                <c:pt idx="41123">
                  <c:v>-6.8750000000000006E-2</c:v>
                </c:pt>
                <c:pt idx="41124">
                  <c:v>-6.7968799999999996E-2</c:v>
                </c:pt>
                <c:pt idx="41125">
                  <c:v>-0.119531</c:v>
                </c:pt>
                <c:pt idx="41126">
                  <c:v>-3.4375000000000003E-2</c:v>
                </c:pt>
                <c:pt idx="41127">
                  <c:v>-3.2812500000000001E-2</c:v>
                </c:pt>
                <c:pt idx="41128">
                  <c:v>-0.122656</c:v>
                </c:pt>
                <c:pt idx="41129">
                  <c:v>-0.100781</c:v>
                </c:pt>
                <c:pt idx="41130">
                  <c:v>2.1093799999999999E-2</c:v>
                </c:pt>
                <c:pt idx="41131">
                  <c:v>-1.0937499999999999E-2</c:v>
                </c:pt>
                <c:pt idx="41132">
                  <c:v>-5.3124999999999999E-2</c:v>
                </c:pt>
                <c:pt idx="41133">
                  <c:v>-0.120313</c:v>
                </c:pt>
                <c:pt idx="41134">
                  <c:v>-8.59375E-2</c:v>
                </c:pt>
                <c:pt idx="41135">
                  <c:v>-9.6875000000000003E-2</c:v>
                </c:pt>
                <c:pt idx="41136">
                  <c:v>-9.2187500000000006E-2</c:v>
                </c:pt>
                <c:pt idx="41137">
                  <c:v>-8.2812499999999997E-2</c:v>
                </c:pt>
                <c:pt idx="41138">
                  <c:v>-5.5468799999999999E-2</c:v>
                </c:pt>
                <c:pt idx="41139">
                  <c:v>-4.1406199999999997E-2</c:v>
                </c:pt>
                <c:pt idx="41140">
                  <c:v>1.0156200000000001E-2</c:v>
                </c:pt>
                <c:pt idx="41141">
                  <c:v>-4.6874999999999998E-3</c:v>
                </c:pt>
                <c:pt idx="41142">
                  <c:v>-1.9531199999999999E-2</c:v>
                </c:pt>
                <c:pt idx="41143">
                  <c:v>-0.12812499999999999</c:v>
                </c:pt>
                <c:pt idx="41144">
                  <c:v>-0.141406</c:v>
                </c:pt>
                <c:pt idx="41145">
                  <c:v>-3.90625E-3</c:v>
                </c:pt>
                <c:pt idx="41146">
                  <c:v>-8.5156300000000004E-2</c:v>
                </c:pt>
                <c:pt idx="41147">
                  <c:v>-0.109375</c:v>
                </c:pt>
                <c:pt idx="41148">
                  <c:v>-7.9687499999999994E-2</c:v>
                </c:pt>
                <c:pt idx="41149">
                  <c:v>-1.5625000000000001E-3</c:v>
                </c:pt>
                <c:pt idx="41150">
                  <c:v>-3.90625E-2</c:v>
                </c:pt>
                <c:pt idx="41151">
                  <c:v>0.1</c:v>
                </c:pt>
                <c:pt idx="41152">
                  <c:v>-5.8593800000000001E-2</c:v>
                </c:pt>
                <c:pt idx="41153">
                  <c:v>-5.3124999999999999E-2</c:v>
                </c:pt>
                <c:pt idx="41154">
                  <c:v>-4.9218699999999997E-2</c:v>
                </c:pt>
                <c:pt idx="41155">
                  <c:v>-0.10625</c:v>
                </c:pt>
                <c:pt idx="41156">
                  <c:v>-0.15859400000000001</c:v>
                </c:pt>
                <c:pt idx="41157">
                  <c:v>-6.9531300000000004E-2</c:v>
                </c:pt>
                <c:pt idx="41158">
                  <c:v>-9.5312499999999994E-2</c:v>
                </c:pt>
                <c:pt idx="41159">
                  <c:v>-0.10781200000000001</c:v>
                </c:pt>
                <c:pt idx="41160">
                  <c:v>-9.2187500000000006E-2</c:v>
                </c:pt>
                <c:pt idx="41161">
                  <c:v>-3.90625E-2</c:v>
                </c:pt>
                <c:pt idx="41162">
                  <c:v>2.8906299999999999E-2</c:v>
                </c:pt>
                <c:pt idx="41163">
                  <c:v>-0.121875</c:v>
                </c:pt>
                <c:pt idx="41164">
                  <c:v>-0.14374999999999999</c:v>
                </c:pt>
                <c:pt idx="41165">
                  <c:v>-6.4843700000000004E-2</c:v>
                </c:pt>
                <c:pt idx="41166">
                  <c:v>-3.5156199999999999E-2</c:v>
                </c:pt>
                <c:pt idx="41167">
                  <c:v>-6.5625000000000003E-2</c:v>
                </c:pt>
                <c:pt idx="41168">
                  <c:v>-0.111719</c:v>
                </c:pt>
                <c:pt idx="41169">
                  <c:v>-9.6093700000000004E-2</c:v>
                </c:pt>
                <c:pt idx="41170">
                  <c:v>-8.59375E-2</c:v>
                </c:pt>
                <c:pt idx="41171">
                  <c:v>-8.7499999999999994E-2</c:v>
                </c:pt>
                <c:pt idx="41172">
                  <c:v>-5.1562499999999997E-2</c:v>
                </c:pt>
                <c:pt idx="41173">
                  <c:v>-7.8906299999999999E-2</c:v>
                </c:pt>
                <c:pt idx="41174">
                  <c:v>-8.2812499999999997E-2</c:v>
                </c:pt>
                <c:pt idx="41175">
                  <c:v>-7.1093799999999999E-2</c:v>
                </c:pt>
                <c:pt idx="41176">
                  <c:v>-9.5312499999999994E-2</c:v>
                </c:pt>
                <c:pt idx="41177">
                  <c:v>-9.375E-2</c:v>
                </c:pt>
                <c:pt idx="41178">
                  <c:v>-8.7499999999999994E-2</c:v>
                </c:pt>
                <c:pt idx="41179">
                  <c:v>-6.9531300000000004E-2</c:v>
                </c:pt>
                <c:pt idx="41180">
                  <c:v>-9.3749999999999997E-3</c:v>
                </c:pt>
                <c:pt idx="41181">
                  <c:v>-8.59375E-2</c:v>
                </c:pt>
                <c:pt idx="41182">
                  <c:v>-0.11328100000000001</c:v>
                </c:pt>
                <c:pt idx="41183">
                  <c:v>-6.7968799999999996E-2</c:v>
                </c:pt>
                <c:pt idx="41184">
                  <c:v>-9.0624999999999997E-2</c:v>
                </c:pt>
                <c:pt idx="41185">
                  <c:v>-8.2812499999999997E-2</c:v>
                </c:pt>
                <c:pt idx="41186">
                  <c:v>-7.03125E-2</c:v>
                </c:pt>
                <c:pt idx="41187">
                  <c:v>-3.9843799999999999E-2</c:v>
                </c:pt>
                <c:pt idx="41188">
                  <c:v>-1.6406299999999999E-2</c:v>
                </c:pt>
                <c:pt idx="41189">
                  <c:v>-0.100781</c:v>
                </c:pt>
                <c:pt idx="41190">
                  <c:v>-0.10625</c:v>
                </c:pt>
                <c:pt idx="41191">
                  <c:v>-6.6406199999999999E-2</c:v>
                </c:pt>
                <c:pt idx="41192">
                  <c:v>-5.6250000000000001E-2</c:v>
                </c:pt>
                <c:pt idx="41193">
                  <c:v>-7.8906299999999999E-2</c:v>
                </c:pt>
                <c:pt idx="41194">
                  <c:v>-6.1718799999999997E-2</c:v>
                </c:pt>
                <c:pt idx="41195">
                  <c:v>-1.40625E-2</c:v>
                </c:pt>
                <c:pt idx="41196">
                  <c:v>-1.6406299999999999E-2</c:v>
                </c:pt>
                <c:pt idx="41197">
                  <c:v>-7.4999999999999997E-2</c:v>
                </c:pt>
                <c:pt idx="41198">
                  <c:v>-0.12656300000000001</c:v>
                </c:pt>
                <c:pt idx="41199">
                  <c:v>-5.0781199999999999E-2</c:v>
                </c:pt>
                <c:pt idx="41200">
                  <c:v>-5.5468799999999999E-2</c:v>
                </c:pt>
                <c:pt idx="41201">
                  <c:v>-0.109375</c:v>
                </c:pt>
                <c:pt idx="41202">
                  <c:v>-9.4531299999999999E-2</c:v>
                </c:pt>
                <c:pt idx="41203">
                  <c:v>1.7187500000000001E-2</c:v>
                </c:pt>
                <c:pt idx="41204">
                  <c:v>-1.5625E-2</c:v>
                </c:pt>
                <c:pt idx="41205">
                  <c:v>-5.3124999999999999E-2</c:v>
                </c:pt>
                <c:pt idx="41206">
                  <c:v>-0.14218800000000001</c:v>
                </c:pt>
                <c:pt idx="41207">
                  <c:v>-8.4375000000000006E-2</c:v>
                </c:pt>
                <c:pt idx="41208">
                  <c:v>-6.0156300000000003E-2</c:v>
                </c:pt>
                <c:pt idx="41209">
                  <c:v>-4.2968800000000001E-2</c:v>
                </c:pt>
                <c:pt idx="41210">
                  <c:v>-7.1874999999999994E-2</c:v>
                </c:pt>
                <c:pt idx="41211">
                  <c:v>-4.5312499999999999E-2</c:v>
                </c:pt>
                <c:pt idx="41212">
                  <c:v>-1.9531199999999999E-2</c:v>
                </c:pt>
                <c:pt idx="41213">
                  <c:v>-4.3749999999999997E-2</c:v>
                </c:pt>
                <c:pt idx="41214">
                  <c:v>-3.2031299999999999E-2</c:v>
                </c:pt>
                <c:pt idx="41215">
                  <c:v>-3.9843799999999999E-2</c:v>
                </c:pt>
                <c:pt idx="41216">
                  <c:v>-0.1125</c:v>
                </c:pt>
                <c:pt idx="41217">
                  <c:v>-0.14296900000000001</c:v>
                </c:pt>
                <c:pt idx="41218">
                  <c:v>-1.7187500000000001E-2</c:v>
                </c:pt>
                <c:pt idx="41219">
                  <c:v>2.2656200000000001E-2</c:v>
                </c:pt>
                <c:pt idx="41220">
                  <c:v>-6.5625000000000003E-2</c:v>
                </c:pt>
                <c:pt idx="41221">
                  <c:v>-0.117188</c:v>
                </c:pt>
                <c:pt idx="41222">
                  <c:v>-7.2656200000000004E-2</c:v>
                </c:pt>
                <c:pt idx="41223">
                  <c:v>-2.1874999999999999E-2</c:v>
                </c:pt>
                <c:pt idx="41224">
                  <c:v>0.117188</c:v>
                </c:pt>
                <c:pt idx="41225">
                  <c:v>-7.03125E-2</c:v>
                </c:pt>
                <c:pt idx="41226">
                  <c:v>-0.17812500000000001</c:v>
                </c:pt>
                <c:pt idx="41227">
                  <c:v>-0.14765600000000001</c:v>
                </c:pt>
                <c:pt idx="41228">
                  <c:v>-0.130469</c:v>
                </c:pt>
                <c:pt idx="41229">
                  <c:v>-9.0624999999999997E-2</c:v>
                </c:pt>
                <c:pt idx="41230">
                  <c:v>-0.10625</c:v>
                </c:pt>
                <c:pt idx="41231">
                  <c:v>-9.5312499999999994E-2</c:v>
                </c:pt>
                <c:pt idx="41232">
                  <c:v>-7.5781299999999996E-2</c:v>
                </c:pt>
                <c:pt idx="41233">
                  <c:v>-3.9843799999999999E-2</c:v>
                </c:pt>
                <c:pt idx="41234">
                  <c:v>-5.6250000000000001E-2</c:v>
                </c:pt>
                <c:pt idx="41235">
                  <c:v>-8.59375E-2</c:v>
                </c:pt>
                <c:pt idx="41236">
                  <c:v>-8.8281200000000004E-2</c:v>
                </c:pt>
                <c:pt idx="41237">
                  <c:v>-1.5625000000000001E-3</c:v>
                </c:pt>
                <c:pt idx="41238">
                  <c:v>-8.8281200000000004E-2</c:v>
                </c:pt>
                <c:pt idx="41239">
                  <c:v>-0.10546899999999999</c:v>
                </c:pt>
                <c:pt idx="41240">
                  <c:v>-4.1406199999999997E-2</c:v>
                </c:pt>
                <c:pt idx="41241">
                  <c:v>2.4218699999999999E-2</c:v>
                </c:pt>
                <c:pt idx="41242">
                  <c:v>-7.03125E-2</c:v>
                </c:pt>
                <c:pt idx="41243">
                  <c:v>-0.12812499999999999</c:v>
                </c:pt>
                <c:pt idx="41244">
                  <c:v>-9.4531299999999999E-2</c:v>
                </c:pt>
                <c:pt idx="41245">
                  <c:v>-5.5468799999999999E-2</c:v>
                </c:pt>
                <c:pt idx="41246">
                  <c:v>-9.2968800000000004E-2</c:v>
                </c:pt>
                <c:pt idx="41247">
                  <c:v>-8.8281200000000004E-2</c:v>
                </c:pt>
                <c:pt idx="41248">
                  <c:v>-6.4843700000000004E-2</c:v>
                </c:pt>
                <c:pt idx="41249">
                  <c:v>1.7187500000000001E-2</c:v>
                </c:pt>
                <c:pt idx="41250">
                  <c:v>-0.10312499999999999</c:v>
                </c:pt>
                <c:pt idx="41251">
                  <c:v>-0.12343700000000001</c:v>
                </c:pt>
                <c:pt idx="41252">
                  <c:v>-7.6562500000000006E-2</c:v>
                </c:pt>
                <c:pt idx="41253">
                  <c:v>-7.2656200000000004E-2</c:v>
                </c:pt>
                <c:pt idx="41254">
                  <c:v>-4.9218699999999997E-2</c:v>
                </c:pt>
                <c:pt idx="41255">
                  <c:v>-3.8281299999999997E-2</c:v>
                </c:pt>
                <c:pt idx="41256">
                  <c:v>-9.1406299999999996E-2</c:v>
                </c:pt>
                <c:pt idx="41257">
                  <c:v>-7.0312500000000002E-3</c:v>
                </c:pt>
                <c:pt idx="41258">
                  <c:v>-9.2187500000000006E-2</c:v>
                </c:pt>
                <c:pt idx="41259">
                  <c:v>-8.9062500000000003E-2</c:v>
                </c:pt>
                <c:pt idx="41260">
                  <c:v>-3.6718800000000003E-2</c:v>
                </c:pt>
                <c:pt idx="41261">
                  <c:v>-6.25E-2</c:v>
                </c:pt>
                <c:pt idx="41262">
                  <c:v>-4.4531300000000003E-2</c:v>
                </c:pt>
                <c:pt idx="41263">
                  <c:v>-4.3749999999999997E-2</c:v>
                </c:pt>
                <c:pt idx="41264">
                  <c:v>-5.2343800000000003E-2</c:v>
                </c:pt>
                <c:pt idx="41265">
                  <c:v>3.2812500000000001E-2</c:v>
                </c:pt>
                <c:pt idx="41266">
                  <c:v>-8.2812499999999997E-2</c:v>
                </c:pt>
                <c:pt idx="41267">
                  <c:v>-0.108594</c:v>
                </c:pt>
                <c:pt idx="41268">
                  <c:v>-3.2031299999999999E-2</c:v>
                </c:pt>
                <c:pt idx="41269">
                  <c:v>2.9687499999999999E-2</c:v>
                </c:pt>
                <c:pt idx="41270">
                  <c:v>-0.122656</c:v>
                </c:pt>
                <c:pt idx="41271">
                  <c:v>-0.13750000000000001</c:v>
                </c:pt>
                <c:pt idx="41272">
                  <c:v>-7.2656200000000004E-2</c:v>
                </c:pt>
                <c:pt idx="41273">
                  <c:v>0.12734400000000001</c:v>
                </c:pt>
                <c:pt idx="41274">
                  <c:v>-3.7499999999999999E-2</c:v>
                </c:pt>
                <c:pt idx="41275">
                  <c:v>-0.155469</c:v>
                </c:pt>
                <c:pt idx="41276">
                  <c:v>-0.102344</c:v>
                </c:pt>
                <c:pt idx="41277">
                  <c:v>-0.11093799999999999</c:v>
                </c:pt>
                <c:pt idx="41278">
                  <c:v>-0.101562</c:v>
                </c:pt>
                <c:pt idx="41279">
                  <c:v>-9.2968800000000004E-2</c:v>
                </c:pt>
                <c:pt idx="41280">
                  <c:v>-0.102344</c:v>
                </c:pt>
                <c:pt idx="41281">
                  <c:v>0</c:v>
                </c:pt>
                <c:pt idx="41282">
                  <c:v>-5.7031199999999997E-2</c:v>
                </c:pt>
                <c:pt idx="41283">
                  <c:v>-4.6093799999999997E-2</c:v>
                </c:pt>
                <c:pt idx="41284">
                  <c:v>7.03125E-2</c:v>
                </c:pt>
                <c:pt idx="41285">
                  <c:v>-3.5937499999999997E-2</c:v>
                </c:pt>
                <c:pt idx="41286">
                  <c:v>-0.160938</c:v>
                </c:pt>
                <c:pt idx="41287">
                  <c:v>-9.2968800000000004E-2</c:v>
                </c:pt>
                <c:pt idx="41288">
                  <c:v>-5.3124999999999999E-2</c:v>
                </c:pt>
                <c:pt idx="41289">
                  <c:v>-5.7812500000000003E-2</c:v>
                </c:pt>
                <c:pt idx="41290">
                  <c:v>-7.8906299999999999E-2</c:v>
                </c:pt>
                <c:pt idx="41291">
                  <c:v>-8.9843800000000001E-2</c:v>
                </c:pt>
                <c:pt idx="41292">
                  <c:v>9.3749999999999997E-3</c:v>
                </c:pt>
                <c:pt idx="41293">
                  <c:v>-7.3437500000000003E-2</c:v>
                </c:pt>
                <c:pt idx="41294">
                  <c:v>-3.2031299999999999E-2</c:v>
                </c:pt>
                <c:pt idx="41295">
                  <c:v>-4.3749999999999997E-2</c:v>
                </c:pt>
                <c:pt idx="41296">
                  <c:v>-8.9843800000000001E-2</c:v>
                </c:pt>
                <c:pt idx="41297">
                  <c:v>-0.10781200000000001</c:v>
                </c:pt>
                <c:pt idx="41298">
                  <c:v>-8.59375E-2</c:v>
                </c:pt>
                <c:pt idx="41299">
                  <c:v>-3.9843799999999999E-2</c:v>
                </c:pt>
                <c:pt idx="41300">
                  <c:v>7.8125E-2</c:v>
                </c:pt>
                <c:pt idx="41301">
                  <c:v>-7.0312500000000002E-3</c:v>
                </c:pt>
                <c:pt idx="41302">
                  <c:v>-6.0937499999999999E-2</c:v>
                </c:pt>
                <c:pt idx="41303">
                  <c:v>-0.182813</c:v>
                </c:pt>
                <c:pt idx="41304">
                  <c:v>-7.8125E-2</c:v>
                </c:pt>
                <c:pt idx="41305">
                  <c:v>-6.8750000000000006E-2</c:v>
                </c:pt>
                <c:pt idx="41306">
                  <c:v>-0.103906</c:v>
                </c:pt>
                <c:pt idx="41307">
                  <c:v>-7.1874999999999994E-2</c:v>
                </c:pt>
                <c:pt idx="41308">
                  <c:v>-5.3124999999999999E-2</c:v>
                </c:pt>
                <c:pt idx="41309">
                  <c:v>-5.2343800000000003E-2</c:v>
                </c:pt>
                <c:pt idx="41310">
                  <c:v>-4.6093799999999997E-2</c:v>
                </c:pt>
                <c:pt idx="41311">
                  <c:v>-5.46875E-2</c:v>
                </c:pt>
                <c:pt idx="41312">
                  <c:v>-7.8906299999999999E-2</c:v>
                </c:pt>
                <c:pt idx="41313">
                  <c:v>-6.4843700000000004E-2</c:v>
                </c:pt>
                <c:pt idx="41314">
                  <c:v>-7.4999999999999997E-2</c:v>
                </c:pt>
                <c:pt idx="41315">
                  <c:v>-8.3593799999999996E-2</c:v>
                </c:pt>
                <c:pt idx="41316">
                  <c:v>-8.7499999999999994E-2</c:v>
                </c:pt>
                <c:pt idx="41317">
                  <c:v>-7.8906299999999999E-2</c:v>
                </c:pt>
                <c:pt idx="41318">
                  <c:v>-8.5937500000000007E-3</c:v>
                </c:pt>
                <c:pt idx="41319">
                  <c:v>-4.8437500000000001E-2</c:v>
                </c:pt>
                <c:pt idx="41320">
                  <c:v>-0.135938</c:v>
                </c:pt>
                <c:pt idx="41321">
                  <c:v>-8.59375E-2</c:v>
                </c:pt>
                <c:pt idx="41322">
                  <c:v>-5.5468799999999999E-2</c:v>
                </c:pt>
                <c:pt idx="41323">
                  <c:v>-0.100781</c:v>
                </c:pt>
                <c:pt idx="41324">
                  <c:v>-9.0624999999999997E-2</c:v>
                </c:pt>
                <c:pt idx="41325">
                  <c:v>-9.5312499999999994E-2</c:v>
                </c:pt>
                <c:pt idx="41326">
                  <c:v>-2.6562499999999999E-2</c:v>
                </c:pt>
                <c:pt idx="41327">
                  <c:v>-9.7656199999999999E-2</c:v>
                </c:pt>
                <c:pt idx="41328">
                  <c:v>-0.107031</c:v>
                </c:pt>
                <c:pt idx="41329">
                  <c:v>-3.0468800000000001E-2</c:v>
                </c:pt>
                <c:pt idx="41330">
                  <c:v>-8.2031199999999999E-2</c:v>
                </c:pt>
                <c:pt idx="41331">
                  <c:v>-0.108594</c:v>
                </c:pt>
                <c:pt idx="41332">
                  <c:v>-7.4218800000000001E-2</c:v>
                </c:pt>
                <c:pt idx="41333">
                  <c:v>-4.1406199999999997E-2</c:v>
                </c:pt>
                <c:pt idx="41334">
                  <c:v>-3.6718800000000003E-2</c:v>
                </c:pt>
                <c:pt idx="41335">
                  <c:v>-7.2656200000000004E-2</c:v>
                </c:pt>
                <c:pt idx="41336">
                  <c:v>-0.12109399999999999</c:v>
                </c:pt>
                <c:pt idx="41337">
                  <c:v>-2.6562499999999999E-2</c:v>
                </c:pt>
                <c:pt idx="41338">
                  <c:v>-7.1874999999999994E-2</c:v>
                </c:pt>
                <c:pt idx="41339">
                  <c:v>-0.12812499999999999</c:v>
                </c:pt>
                <c:pt idx="41340">
                  <c:v>-9.7656199999999999E-2</c:v>
                </c:pt>
                <c:pt idx="41341">
                  <c:v>-2.1874999999999999E-2</c:v>
                </c:pt>
                <c:pt idx="41342">
                  <c:v>-5.4687499999999997E-3</c:v>
                </c:pt>
                <c:pt idx="41343">
                  <c:v>-4.3749999999999997E-2</c:v>
                </c:pt>
                <c:pt idx="41344">
                  <c:v>-0.16015599999999999</c:v>
                </c:pt>
                <c:pt idx="41345">
                  <c:v>-4.2187500000000003E-2</c:v>
                </c:pt>
                <c:pt idx="41346">
                  <c:v>-9.1406299999999996E-2</c:v>
                </c:pt>
                <c:pt idx="41347">
                  <c:v>-0.1125</c:v>
                </c:pt>
                <c:pt idx="41348">
                  <c:v>-0.104688</c:v>
                </c:pt>
                <c:pt idx="41349">
                  <c:v>-2.6562499999999999E-2</c:v>
                </c:pt>
                <c:pt idx="41350">
                  <c:v>-5.7031199999999997E-2</c:v>
                </c:pt>
                <c:pt idx="41351">
                  <c:v>-2.2656300000000001E-2</c:v>
                </c:pt>
                <c:pt idx="41352">
                  <c:v>-3.90625E-3</c:v>
                </c:pt>
                <c:pt idx="41353">
                  <c:v>-6.7187499999999997E-2</c:v>
                </c:pt>
                <c:pt idx="41354">
                  <c:v>-0.15390599999999999</c:v>
                </c:pt>
                <c:pt idx="41355">
                  <c:v>-0.12343700000000001</c:v>
                </c:pt>
                <c:pt idx="41356">
                  <c:v>6.2500000000000003E-3</c:v>
                </c:pt>
                <c:pt idx="41357">
                  <c:v>-0.114844</c:v>
                </c:pt>
                <c:pt idx="41358">
                  <c:v>-0.15234400000000001</c:v>
                </c:pt>
                <c:pt idx="41359">
                  <c:v>-7.2656200000000004E-2</c:v>
                </c:pt>
                <c:pt idx="41360">
                  <c:v>-3.8281299999999997E-2</c:v>
                </c:pt>
                <c:pt idx="41361">
                  <c:v>-5.6250000000000001E-2</c:v>
                </c:pt>
                <c:pt idx="41362">
                  <c:v>5.9374999999999997E-2</c:v>
                </c:pt>
                <c:pt idx="41363">
                  <c:v>-4.2968800000000001E-2</c:v>
                </c:pt>
                <c:pt idx="41364">
                  <c:v>-0.12109399999999999</c:v>
                </c:pt>
                <c:pt idx="41365">
                  <c:v>-0.13828099999999999</c:v>
                </c:pt>
                <c:pt idx="41366">
                  <c:v>-0.135156</c:v>
                </c:pt>
                <c:pt idx="41367">
                  <c:v>-4.2187500000000003E-2</c:v>
                </c:pt>
                <c:pt idx="41368">
                  <c:v>-1.6406299999999999E-2</c:v>
                </c:pt>
                <c:pt idx="41369">
                  <c:v>-4.9218699999999997E-2</c:v>
                </c:pt>
                <c:pt idx="41370">
                  <c:v>2.5000000000000001E-2</c:v>
                </c:pt>
                <c:pt idx="41371">
                  <c:v>-0.15</c:v>
                </c:pt>
                <c:pt idx="41372">
                  <c:v>-0.188281</c:v>
                </c:pt>
                <c:pt idx="41373">
                  <c:v>-0.103906</c:v>
                </c:pt>
                <c:pt idx="41374">
                  <c:v>-5.7031199999999997E-2</c:v>
                </c:pt>
                <c:pt idx="41375">
                  <c:v>-7.0312500000000002E-3</c:v>
                </c:pt>
                <c:pt idx="41376">
                  <c:v>-8.3593799999999996E-2</c:v>
                </c:pt>
                <c:pt idx="41377">
                  <c:v>-8.59375E-2</c:v>
                </c:pt>
                <c:pt idx="41378">
                  <c:v>-6.5625000000000003E-2</c:v>
                </c:pt>
                <c:pt idx="41379">
                  <c:v>-4.0625000000000001E-2</c:v>
                </c:pt>
                <c:pt idx="41380">
                  <c:v>-1.6406299999999999E-2</c:v>
                </c:pt>
                <c:pt idx="41381">
                  <c:v>-5.8593800000000001E-2</c:v>
                </c:pt>
                <c:pt idx="41382">
                  <c:v>-5.5468799999999999E-2</c:v>
                </c:pt>
                <c:pt idx="41383">
                  <c:v>-1.6406299999999999E-2</c:v>
                </c:pt>
                <c:pt idx="41384">
                  <c:v>-9.1406299999999996E-2</c:v>
                </c:pt>
                <c:pt idx="41385">
                  <c:v>-8.6718799999999999E-2</c:v>
                </c:pt>
                <c:pt idx="41386">
                  <c:v>-4.5312499999999999E-2</c:v>
                </c:pt>
                <c:pt idx="41387">
                  <c:v>-2.2656300000000001E-2</c:v>
                </c:pt>
                <c:pt idx="41388">
                  <c:v>-2.6562499999999999E-2</c:v>
                </c:pt>
                <c:pt idx="41389">
                  <c:v>-9.5312499999999994E-2</c:v>
                </c:pt>
                <c:pt idx="41390">
                  <c:v>-6.0937499999999999E-2</c:v>
                </c:pt>
                <c:pt idx="41391">
                  <c:v>-4.8437500000000001E-2</c:v>
                </c:pt>
                <c:pt idx="41392">
                  <c:v>-9.0624999999999997E-2</c:v>
                </c:pt>
                <c:pt idx="41393">
                  <c:v>-8.4375000000000006E-2</c:v>
                </c:pt>
                <c:pt idx="41394">
                  <c:v>-2.7343800000000001E-2</c:v>
                </c:pt>
                <c:pt idx="41395">
                  <c:v>-7.0312500000000002E-3</c:v>
                </c:pt>
                <c:pt idx="41396">
                  <c:v>-8.9843800000000001E-2</c:v>
                </c:pt>
                <c:pt idx="41397">
                  <c:v>-0.12890599999999999</c:v>
                </c:pt>
                <c:pt idx="41398">
                  <c:v>-5.6250000000000001E-2</c:v>
                </c:pt>
                <c:pt idx="41399">
                  <c:v>-3.2031299999999999E-2</c:v>
                </c:pt>
                <c:pt idx="41400">
                  <c:v>-7.1093799999999999E-2</c:v>
                </c:pt>
                <c:pt idx="41401">
                  <c:v>-4.7656299999999999E-2</c:v>
                </c:pt>
                <c:pt idx="41402">
                  <c:v>-3.5156199999999999E-2</c:v>
                </c:pt>
                <c:pt idx="41403">
                  <c:v>-2.4218799999999999E-2</c:v>
                </c:pt>
                <c:pt idx="41404">
                  <c:v>-6.7187499999999997E-2</c:v>
                </c:pt>
                <c:pt idx="41405">
                  <c:v>-0.135156</c:v>
                </c:pt>
                <c:pt idx="41406">
                  <c:v>-9.8437499999999997E-2</c:v>
                </c:pt>
                <c:pt idx="41407">
                  <c:v>-2.7343800000000001E-2</c:v>
                </c:pt>
                <c:pt idx="41408">
                  <c:v>-7.2656200000000004E-2</c:v>
                </c:pt>
                <c:pt idx="41409">
                  <c:v>-0.11093799999999999</c:v>
                </c:pt>
                <c:pt idx="41410">
                  <c:v>-8.9843800000000001E-2</c:v>
                </c:pt>
                <c:pt idx="41411">
                  <c:v>-8.5937500000000007E-3</c:v>
                </c:pt>
                <c:pt idx="41412">
                  <c:v>-5.4687499999999997E-3</c:v>
                </c:pt>
                <c:pt idx="41413">
                  <c:v>-4.4531300000000003E-2</c:v>
                </c:pt>
                <c:pt idx="41414">
                  <c:v>-3.5937499999999997E-2</c:v>
                </c:pt>
                <c:pt idx="41415">
                  <c:v>-9.2968800000000004E-2</c:v>
                </c:pt>
                <c:pt idx="41416">
                  <c:v>-8.9843800000000001E-2</c:v>
                </c:pt>
                <c:pt idx="41417">
                  <c:v>-4.1406199999999997E-2</c:v>
                </c:pt>
                <c:pt idx="41418">
                  <c:v>7.8906199999999996E-2</c:v>
                </c:pt>
                <c:pt idx="41419">
                  <c:v>-6.6406199999999999E-2</c:v>
                </c:pt>
                <c:pt idx="41420">
                  <c:v>-0.15937499999999999</c:v>
                </c:pt>
                <c:pt idx="41421">
                  <c:v>-0.117188</c:v>
                </c:pt>
                <c:pt idx="41422">
                  <c:v>-4.3749999999999997E-2</c:v>
                </c:pt>
                <c:pt idx="41423">
                  <c:v>7.8125E-3</c:v>
                </c:pt>
                <c:pt idx="41424">
                  <c:v>-0.05</c:v>
                </c:pt>
                <c:pt idx="41425">
                  <c:v>9.6875000000000003E-2</c:v>
                </c:pt>
                <c:pt idx="41426">
                  <c:v>-4.2968800000000001E-2</c:v>
                </c:pt>
                <c:pt idx="41427">
                  <c:v>-0.135938</c:v>
                </c:pt>
                <c:pt idx="41428">
                  <c:v>-0.19375000000000001</c:v>
                </c:pt>
                <c:pt idx="41429">
                  <c:v>-0.14218800000000001</c:v>
                </c:pt>
                <c:pt idx="41430">
                  <c:v>-1.6406299999999999E-2</c:v>
                </c:pt>
                <c:pt idx="41431">
                  <c:v>-4.5312499999999999E-2</c:v>
                </c:pt>
                <c:pt idx="41432">
                  <c:v>-0.114063</c:v>
                </c:pt>
                <c:pt idx="41433">
                  <c:v>-0.13906199999999999</c:v>
                </c:pt>
                <c:pt idx="41434">
                  <c:v>-0.10781200000000001</c:v>
                </c:pt>
                <c:pt idx="41435">
                  <c:v>-7.2656200000000004E-2</c:v>
                </c:pt>
                <c:pt idx="41436">
                  <c:v>-6.0937499999999999E-2</c:v>
                </c:pt>
                <c:pt idx="41437">
                  <c:v>-8.3593799999999996E-2</c:v>
                </c:pt>
                <c:pt idx="41438">
                  <c:v>-9.0624999999999997E-2</c:v>
                </c:pt>
                <c:pt idx="41439">
                  <c:v>-6.25E-2</c:v>
                </c:pt>
                <c:pt idx="41440">
                  <c:v>-4.8437500000000001E-2</c:v>
                </c:pt>
                <c:pt idx="41441">
                  <c:v>-4.2968800000000001E-2</c:v>
                </c:pt>
                <c:pt idx="41442">
                  <c:v>-7.7343800000000004E-2</c:v>
                </c:pt>
                <c:pt idx="41443">
                  <c:v>-8.2812499999999997E-2</c:v>
                </c:pt>
                <c:pt idx="41444">
                  <c:v>-9.2968800000000004E-2</c:v>
                </c:pt>
                <c:pt idx="41445">
                  <c:v>-7.5781299999999996E-2</c:v>
                </c:pt>
                <c:pt idx="41446">
                  <c:v>-2.9687499999999999E-2</c:v>
                </c:pt>
                <c:pt idx="41447">
                  <c:v>-4.9218699999999997E-2</c:v>
                </c:pt>
                <c:pt idx="41448">
                  <c:v>-7.2656200000000004E-2</c:v>
                </c:pt>
                <c:pt idx="41449">
                  <c:v>-8.6718799999999999E-2</c:v>
                </c:pt>
                <c:pt idx="41450">
                  <c:v>-5.8593800000000001E-2</c:v>
                </c:pt>
                <c:pt idx="41451">
                  <c:v>-4.1406199999999997E-2</c:v>
                </c:pt>
                <c:pt idx="41452">
                  <c:v>-6.6406199999999999E-2</c:v>
                </c:pt>
                <c:pt idx="41453">
                  <c:v>-6.8750000000000006E-2</c:v>
                </c:pt>
                <c:pt idx="41454">
                  <c:v>7.8125E-3</c:v>
                </c:pt>
                <c:pt idx="41455">
                  <c:v>-5.3906299999999997E-2</c:v>
                </c:pt>
                <c:pt idx="41456">
                  <c:v>-8.8281200000000004E-2</c:v>
                </c:pt>
                <c:pt idx="41457">
                  <c:v>-9.4531299999999999E-2</c:v>
                </c:pt>
                <c:pt idx="41458">
                  <c:v>-5.2343800000000003E-2</c:v>
                </c:pt>
                <c:pt idx="41459">
                  <c:v>-5.46875E-2</c:v>
                </c:pt>
                <c:pt idx="41460">
                  <c:v>-1.7187500000000001E-2</c:v>
                </c:pt>
                <c:pt idx="41461">
                  <c:v>-8.4375000000000006E-2</c:v>
                </c:pt>
                <c:pt idx="41462">
                  <c:v>-5.5468799999999999E-2</c:v>
                </c:pt>
                <c:pt idx="41463">
                  <c:v>-2.1093799999999999E-2</c:v>
                </c:pt>
                <c:pt idx="41464">
                  <c:v>-4.1406199999999997E-2</c:v>
                </c:pt>
                <c:pt idx="41465">
                  <c:v>-8.8281200000000004E-2</c:v>
                </c:pt>
                <c:pt idx="41466">
                  <c:v>-7.2656200000000004E-2</c:v>
                </c:pt>
                <c:pt idx="41467">
                  <c:v>-1.8749999999999999E-2</c:v>
                </c:pt>
                <c:pt idx="41468">
                  <c:v>6.0937499999999999E-2</c:v>
                </c:pt>
                <c:pt idx="41469">
                  <c:v>-9.1406299999999996E-2</c:v>
                </c:pt>
                <c:pt idx="41470">
                  <c:v>-0.109375</c:v>
                </c:pt>
                <c:pt idx="41471">
                  <c:v>-7.1093799999999999E-2</c:v>
                </c:pt>
                <c:pt idx="41472">
                  <c:v>-5.7812500000000003E-2</c:v>
                </c:pt>
                <c:pt idx="41473">
                  <c:v>-7.8125E-2</c:v>
                </c:pt>
                <c:pt idx="41474">
                  <c:v>-6.6406199999999999E-2</c:v>
                </c:pt>
                <c:pt idx="41475">
                  <c:v>-5.5468799999999999E-2</c:v>
                </c:pt>
                <c:pt idx="41476">
                  <c:v>3.125E-2</c:v>
                </c:pt>
                <c:pt idx="41477">
                  <c:v>-0.103906</c:v>
                </c:pt>
                <c:pt idx="41478">
                  <c:v>-0.10312499999999999</c:v>
                </c:pt>
                <c:pt idx="41479">
                  <c:v>-5.3124999999999999E-2</c:v>
                </c:pt>
                <c:pt idx="41480">
                  <c:v>-3.8281299999999997E-2</c:v>
                </c:pt>
                <c:pt idx="41481">
                  <c:v>-4.0625000000000001E-2</c:v>
                </c:pt>
                <c:pt idx="41482">
                  <c:v>-3.6718800000000003E-2</c:v>
                </c:pt>
                <c:pt idx="41483">
                  <c:v>-5.7812500000000003E-2</c:v>
                </c:pt>
                <c:pt idx="41484">
                  <c:v>-3.6718800000000003E-2</c:v>
                </c:pt>
                <c:pt idx="41485">
                  <c:v>-0.117969</c:v>
                </c:pt>
                <c:pt idx="41486">
                  <c:v>-0.117969</c:v>
                </c:pt>
                <c:pt idx="41487">
                  <c:v>-7.2656200000000004E-2</c:v>
                </c:pt>
                <c:pt idx="41488">
                  <c:v>-5.5468799999999999E-2</c:v>
                </c:pt>
                <c:pt idx="41489">
                  <c:v>-1.3281299999999999E-2</c:v>
                </c:pt>
                <c:pt idx="41490">
                  <c:v>-1.0156200000000001E-2</c:v>
                </c:pt>
                <c:pt idx="41491">
                  <c:v>-7.1874999999999994E-2</c:v>
                </c:pt>
                <c:pt idx="41492">
                  <c:v>-9.5312499999999994E-2</c:v>
                </c:pt>
                <c:pt idx="41493">
                  <c:v>-0.13671900000000001</c:v>
                </c:pt>
                <c:pt idx="41494">
                  <c:v>-6.0156300000000003E-2</c:v>
                </c:pt>
                <c:pt idx="41495">
                  <c:v>-3.6718800000000003E-2</c:v>
                </c:pt>
                <c:pt idx="41496">
                  <c:v>-5.5468799999999999E-2</c:v>
                </c:pt>
                <c:pt idx="41497">
                  <c:v>-1.7187500000000001E-2</c:v>
                </c:pt>
                <c:pt idx="41498">
                  <c:v>-2.8125000000000001E-2</c:v>
                </c:pt>
                <c:pt idx="41499">
                  <c:v>-6.5625000000000003E-2</c:v>
                </c:pt>
                <c:pt idx="41500">
                  <c:v>-3.125E-2</c:v>
                </c:pt>
                <c:pt idx="41501">
                  <c:v>-8.6718799999999999E-2</c:v>
                </c:pt>
                <c:pt idx="41502">
                  <c:v>-0.182031</c:v>
                </c:pt>
                <c:pt idx="41503">
                  <c:v>-7.6562500000000006E-2</c:v>
                </c:pt>
                <c:pt idx="41504">
                  <c:v>-8.2812499999999997E-2</c:v>
                </c:pt>
                <c:pt idx="41505">
                  <c:v>-0.13437499999999999</c:v>
                </c:pt>
                <c:pt idx="41506">
                  <c:v>-0.114063</c:v>
                </c:pt>
                <c:pt idx="41507">
                  <c:v>-6.3281299999999999E-2</c:v>
                </c:pt>
                <c:pt idx="41508">
                  <c:v>3.9843700000000003E-2</c:v>
                </c:pt>
                <c:pt idx="41509">
                  <c:v>-5.7031199999999997E-2</c:v>
                </c:pt>
                <c:pt idx="41510">
                  <c:v>-4.9218699999999997E-2</c:v>
                </c:pt>
                <c:pt idx="41511">
                  <c:v>-4.8437500000000001E-2</c:v>
                </c:pt>
                <c:pt idx="41512">
                  <c:v>-0.107031</c:v>
                </c:pt>
                <c:pt idx="41513">
                  <c:v>-0.188281</c:v>
                </c:pt>
                <c:pt idx="41514">
                  <c:v>-6.3281299999999999E-2</c:v>
                </c:pt>
                <c:pt idx="41515">
                  <c:v>-2.7343800000000001E-2</c:v>
                </c:pt>
                <c:pt idx="41516">
                  <c:v>-9.6093700000000004E-2</c:v>
                </c:pt>
                <c:pt idx="41517">
                  <c:v>-0.17812500000000001</c:v>
                </c:pt>
                <c:pt idx="41518">
                  <c:v>-0.129688</c:v>
                </c:pt>
                <c:pt idx="41519">
                  <c:v>4.6093700000000001E-2</c:v>
                </c:pt>
                <c:pt idx="41520">
                  <c:v>-5.46875E-2</c:v>
                </c:pt>
                <c:pt idx="41521">
                  <c:v>-2.1874999999999999E-2</c:v>
                </c:pt>
                <c:pt idx="41522">
                  <c:v>-0.21015600000000001</c:v>
                </c:pt>
                <c:pt idx="41523">
                  <c:v>-0.197656</c:v>
                </c:pt>
                <c:pt idx="41524">
                  <c:v>-0.121875</c:v>
                </c:pt>
                <c:pt idx="41525">
                  <c:v>-0.141406</c:v>
                </c:pt>
                <c:pt idx="41526">
                  <c:v>-0.145313</c:v>
                </c:pt>
                <c:pt idx="41527">
                  <c:v>-0.121875</c:v>
                </c:pt>
                <c:pt idx="41528">
                  <c:v>-9.4531299999999999E-2</c:v>
                </c:pt>
                <c:pt idx="41529">
                  <c:v>-8.59375E-2</c:v>
                </c:pt>
                <c:pt idx="41530">
                  <c:v>-7.3437500000000003E-2</c:v>
                </c:pt>
                <c:pt idx="41531">
                  <c:v>-0.11328100000000001</c:v>
                </c:pt>
                <c:pt idx="41532">
                  <c:v>-0.11328100000000001</c:v>
                </c:pt>
                <c:pt idx="41533">
                  <c:v>-8.8281200000000004E-2</c:v>
                </c:pt>
                <c:pt idx="41534">
                  <c:v>-5.46875E-2</c:v>
                </c:pt>
                <c:pt idx="41535">
                  <c:v>-6.7968799999999996E-2</c:v>
                </c:pt>
                <c:pt idx="41536">
                  <c:v>-5.1562499999999997E-2</c:v>
                </c:pt>
                <c:pt idx="41537">
                  <c:v>9.3749999999999997E-3</c:v>
                </c:pt>
                <c:pt idx="41538">
                  <c:v>-5.5468799999999999E-2</c:v>
                </c:pt>
                <c:pt idx="41539">
                  <c:v>-0.110156</c:v>
                </c:pt>
                <c:pt idx="41540">
                  <c:v>-6.25E-2</c:v>
                </c:pt>
                <c:pt idx="41541">
                  <c:v>-7.03125E-2</c:v>
                </c:pt>
                <c:pt idx="41542">
                  <c:v>-9.375E-2</c:v>
                </c:pt>
                <c:pt idx="41543">
                  <c:v>-7.7343800000000004E-2</c:v>
                </c:pt>
                <c:pt idx="41544">
                  <c:v>-4.4531300000000003E-2</c:v>
                </c:pt>
                <c:pt idx="41545">
                  <c:v>-3.1250000000000002E-3</c:v>
                </c:pt>
                <c:pt idx="41546">
                  <c:v>-6.5625000000000003E-2</c:v>
                </c:pt>
                <c:pt idx="41547">
                  <c:v>-0.114063</c:v>
                </c:pt>
                <c:pt idx="41548">
                  <c:v>-3.2031299999999999E-2</c:v>
                </c:pt>
                <c:pt idx="41549">
                  <c:v>-9.2187500000000006E-2</c:v>
                </c:pt>
                <c:pt idx="41550">
                  <c:v>-0.111719</c:v>
                </c:pt>
                <c:pt idx="41551">
                  <c:v>-7.1874999999999994E-2</c:v>
                </c:pt>
                <c:pt idx="41552">
                  <c:v>-4.5312499999999999E-2</c:v>
                </c:pt>
                <c:pt idx="41553">
                  <c:v>2.3437499999999999E-3</c:v>
                </c:pt>
                <c:pt idx="41554">
                  <c:v>-3.90625E-2</c:v>
                </c:pt>
                <c:pt idx="41555">
                  <c:v>-0.1</c:v>
                </c:pt>
                <c:pt idx="41556">
                  <c:v>-4.7656299999999999E-2</c:v>
                </c:pt>
                <c:pt idx="41557">
                  <c:v>-6.25E-2</c:v>
                </c:pt>
                <c:pt idx="41558">
                  <c:v>-0.119531</c:v>
                </c:pt>
                <c:pt idx="41559">
                  <c:v>-0.125</c:v>
                </c:pt>
                <c:pt idx="41560">
                  <c:v>-0.1</c:v>
                </c:pt>
                <c:pt idx="41561">
                  <c:v>3.90625E-3</c:v>
                </c:pt>
                <c:pt idx="41562">
                  <c:v>-9.3749999999999997E-3</c:v>
                </c:pt>
                <c:pt idx="41563">
                  <c:v>-0.10781200000000001</c:v>
                </c:pt>
                <c:pt idx="41564">
                  <c:v>-7.1874999999999994E-2</c:v>
                </c:pt>
                <c:pt idx="41565">
                  <c:v>-6.5625000000000003E-2</c:v>
                </c:pt>
                <c:pt idx="41566">
                  <c:v>-8.9843800000000001E-2</c:v>
                </c:pt>
                <c:pt idx="41567">
                  <c:v>-8.9843800000000001E-2</c:v>
                </c:pt>
                <c:pt idx="41568">
                  <c:v>-6.3281299999999999E-2</c:v>
                </c:pt>
                <c:pt idx="41569">
                  <c:v>-1.7968700000000001E-2</c:v>
                </c:pt>
                <c:pt idx="41570">
                  <c:v>-5.4687499999999997E-3</c:v>
                </c:pt>
                <c:pt idx="41571">
                  <c:v>-4.4531300000000003E-2</c:v>
                </c:pt>
                <c:pt idx="41572">
                  <c:v>-8.3593799999999996E-2</c:v>
                </c:pt>
                <c:pt idx="41573">
                  <c:v>-0.12890599999999999</c:v>
                </c:pt>
                <c:pt idx="41574">
                  <c:v>-9.2187500000000006E-2</c:v>
                </c:pt>
                <c:pt idx="41575">
                  <c:v>-6.2500000000000003E-3</c:v>
                </c:pt>
                <c:pt idx="41576">
                  <c:v>-0.121875</c:v>
                </c:pt>
                <c:pt idx="41577">
                  <c:v>-0.11328100000000001</c:v>
                </c:pt>
                <c:pt idx="41578">
                  <c:v>-5.3124999999999999E-2</c:v>
                </c:pt>
                <c:pt idx="41579">
                  <c:v>1.7968700000000001E-2</c:v>
                </c:pt>
                <c:pt idx="41580">
                  <c:v>7.8125000000000004E-4</c:v>
                </c:pt>
                <c:pt idx="41581">
                  <c:v>-4.9218699999999997E-2</c:v>
                </c:pt>
                <c:pt idx="41582">
                  <c:v>-8.3593799999999996E-2</c:v>
                </c:pt>
                <c:pt idx="41583">
                  <c:v>-0.122656</c:v>
                </c:pt>
                <c:pt idx="41584">
                  <c:v>-0.1125</c:v>
                </c:pt>
                <c:pt idx="41585">
                  <c:v>-4.2187500000000003E-2</c:v>
                </c:pt>
                <c:pt idx="41586">
                  <c:v>2.8906299999999999E-2</c:v>
                </c:pt>
                <c:pt idx="41587">
                  <c:v>-0.16015599999999999</c:v>
                </c:pt>
                <c:pt idx="41588">
                  <c:v>-0.16562499999999999</c:v>
                </c:pt>
                <c:pt idx="41589">
                  <c:v>-9.3749999999999997E-3</c:v>
                </c:pt>
                <c:pt idx="41590">
                  <c:v>-2.2656300000000001E-2</c:v>
                </c:pt>
                <c:pt idx="41591">
                  <c:v>-6.5625000000000003E-2</c:v>
                </c:pt>
                <c:pt idx="41592">
                  <c:v>-8.6718799999999999E-2</c:v>
                </c:pt>
                <c:pt idx="41593">
                  <c:v>-0.101562</c:v>
                </c:pt>
                <c:pt idx="41594">
                  <c:v>-0.103906</c:v>
                </c:pt>
                <c:pt idx="41595">
                  <c:v>-1.3281299999999999E-2</c:v>
                </c:pt>
                <c:pt idx="41596">
                  <c:v>-8.59375E-2</c:v>
                </c:pt>
                <c:pt idx="41597">
                  <c:v>-2.6562499999999999E-2</c:v>
                </c:pt>
                <c:pt idx="41598">
                  <c:v>-0.1125</c:v>
                </c:pt>
                <c:pt idx="41599">
                  <c:v>-0.16328100000000001</c:v>
                </c:pt>
                <c:pt idx="41600">
                  <c:v>-0.110156</c:v>
                </c:pt>
                <c:pt idx="41601">
                  <c:v>-6.8750000000000006E-2</c:v>
                </c:pt>
                <c:pt idx="41602">
                  <c:v>-5.46875E-2</c:v>
                </c:pt>
                <c:pt idx="41603">
                  <c:v>-0.101562</c:v>
                </c:pt>
                <c:pt idx="41604">
                  <c:v>-0.101562</c:v>
                </c:pt>
                <c:pt idx="41605">
                  <c:v>-6.1718799999999997E-2</c:v>
                </c:pt>
                <c:pt idx="41606">
                  <c:v>-5.7031199999999997E-2</c:v>
                </c:pt>
                <c:pt idx="41607">
                  <c:v>-5.7812500000000003E-2</c:v>
                </c:pt>
                <c:pt idx="41608">
                  <c:v>-9.2968800000000004E-2</c:v>
                </c:pt>
                <c:pt idx="41609">
                  <c:v>-5.7031199999999997E-2</c:v>
                </c:pt>
                <c:pt idx="41610">
                  <c:v>-5.9374999999999997E-2</c:v>
                </c:pt>
                <c:pt idx="41611">
                  <c:v>-9.7656199999999999E-2</c:v>
                </c:pt>
                <c:pt idx="41612">
                  <c:v>-9.2187500000000006E-2</c:v>
                </c:pt>
                <c:pt idx="41613">
                  <c:v>-7.8125E-2</c:v>
                </c:pt>
                <c:pt idx="41614">
                  <c:v>-5.0781199999999999E-2</c:v>
                </c:pt>
                <c:pt idx="41615">
                  <c:v>-4.2968800000000001E-2</c:v>
                </c:pt>
                <c:pt idx="41616">
                  <c:v>-0.117188</c:v>
                </c:pt>
                <c:pt idx="41617">
                  <c:v>-9.4531299999999999E-2</c:v>
                </c:pt>
                <c:pt idx="41618">
                  <c:v>-6.7187499999999997E-2</c:v>
                </c:pt>
                <c:pt idx="41619">
                  <c:v>-0.117969</c:v>
                </c:pt>
                <c:pt idx="41620">
                  <c:v>-8.7499999999999994E-2</c:v>
                </c:pt>
                <c:pt idx="41621">
                  <c:v>-5.1562499999999997E-2</c:v>
                </c:pt>
                <c:pt idx="41622">
                  <c:v>-3.8281299999999997E-2</c:v>
                </c:pt>
                <c:pt idx="41623">
                  <c:v>-3.6718800000000003E-2</c:v>
                </c:pt>
                <c:pt idx="41624">
                  <c:v>-0.13906199999999999</c:v>
                </c:pt>
                <c:pt idx="41625">
                  <c:v>-0.108594</c:v>
                </c:pt>
                <c:pt idx="41626">
                  <c:v>-8.9062500000000003E-2</c:v>
                </c:pt>
                <c:pt idx="41627">
                  <c:v>-8.3593799999999996E-2</c:v>
                </c:pt>
                <c:pt idx="41628">
                  <c:v>-8.4375000000000006E-2</c:v>
                </c:pt>
                <c:pt idx="41629">
                  <c:v>-4.7656299999999999E-2</c:v>
                </c:pt>
                <c:pt idx="41630">
                  <c:v>-4.3749999999999997E-2</c:v>
                </c:pt>
                <c:pt idx="41631">
                  <c:v>-4.2187500000000003E-2</c:v>
                </c:pt>
                <c:pt idx="41632">
                  <c:v>-9.5312499999999994E-2</c:v>
                </c:pt>
                <c:pt idx="41633">
                  <c:v>-0.10546899999999999</c:v>
                </c:pt>
                <c:pt idx="41634">
                  <c:v>-0.102344</c:v>
                </c:pt>
                <c:pt idx="41635">
                  <c:v>-5.7812500000000003E-2</c:v>
                </c:pt>
                <c:pt idx="41636">
                  <c:v>-4.7656299999999999E-2</c:v>
                </c:pt>
                <c:pt idx="41637">
                  <c:v>-0.121875</c:v>
                </c:pt>
                <c:pt idx="41638">
                  <c:v>-7.3437500000000003E-2</c:v>
                </c:pt>
                <c:pt idx="41639">
                  <c:v>-6.4843700000000004E-2</c:v>
                </c:pt>
                <c:pt idx="41640">
                  <c:v>-2.2656300000000001E-2</c:v>
                </c:pt>
                <c:pt idx="41641">
                  <c:v>-3.5156199999999999E-2</c:v>
                </c:pt>
                <c:pt idx="41642">
                  <c:v>-9.7656199999999999E-2</c:v>
                </c:pt>
                <c:pt idx="41643">
                  <c:v>-0.10781200000000001</c:v>
                </c:pt>
                <c:pt idx="41644">
                  <c:v>-7.6562500000000006E-2</c:v>
                </c:pt>
                <c:pt idx="41645">
                  <c:v>-4.2187500000000003E-2</c:v>
                </c:pt>
                <c:pt idx="41646">
                  <c:v>-2.4218799999999999E-2</c:v>
                </c:pt>
                <c:pt idx="41647">
                  <c:v>-0.146094</c:v>
                </c:pt>
                <c:pt idx="41648">
                  <c:v>-0.12109399999999999</c:v>
                </c:pt>
                <c:pt idx="41649">
                  <c:v>9.3749999999999997E-3</c:v>
                </c:pt>
                <c:pt idx="41650">
                  <c:v>-2.1874999999999999E-2</c:v>
                </c:pt>
                <c:pt idx="41651">
                  <c:v>-7.1874999999999994E-2</c:v>
                </c:pt>
                <c:pt idx="41652">
                  <c:v>-0.05</c:v>
                </c:pt>
                <c:pt idx="41653">
                  <c:v>-0.121875</c:v>
                </c:pt>
                <c:pt idx="41654">
                  <c:v>-0.13125000000000001</c:v>
                </c:pt>
                <c:pt idx="41655">
                  <c:v>-0.119531</c:v>
                </c:pt>
                <c:pt idx="41656">
                  <c:v>-4.4531300000000003E-2</c:v>
                </c:pt>
                <c:pt idx="41657">
                  <c:v>-1.9531199999999999E-2</c:v>
                </c:pt>
                <c:pt idx="41658">
                  <c:v>-9.6093700000000004E-2</c:v>
                </c:pt>
                <c:pt idx="41659">
                  <c:v>-0.17031199999999999</c:v>
                </c:pt>
                <c:pt idx="41660">
                  <c:v>-2.4218799999999999E-2</c:v>
                </c:pt>
                <c:pt idx="41661">
                  <c:v>-5.7812500000000003E-2</c:v>
                </c:pt>
                <c:pt idx="41662">
                  <c:v>-9.6875000000000003E-2</c:v>
                </c:pt>
                <c:pt idx="41663">
                  <c:v>-1.3281299999999999E-2</c:v>
                </c:pt>
                <c:pt idx="41664">
                  <c:v>-0.12734400000000001</c:v>
                </c:pt>
                <c:pt idx="41665">
                  <c:v>-0.107031</c:v>
                </c:pt>
                <c:pt idx="41666">
                  <c:v>-8.7499999999999994E-2</c:v>
                </c:pt>
                <c:pt idx="41667">
                  <c:v>-8.2812499999999997E-2</c:v>
                </c:pt>
                <c:pt idx="41668">
                  <c:v>-5.3124999999999999E-2</c:v>
                </c:pt>
                <c:pt idx="41669">
                  <c:v>-0.13437499999999999</c:v>
                </c:pt>
                <c:pt idx="41670">
                  <c:v>-0.14765600000000001</c:v>
                </c:pt>
                <c:pt idx="41671">
                  <c:v>-0.125781</c:v>
                </c:pt>
                <c:pt idx="41672">
                  <c:v>-0.1</c:v>
                </c:pt>
                <c:pt idx="41673">
                  <c:v>-0.101562</c:v>
                </c:pt>
                <c:pt idx="41674">
                  <c:v>-0.107031</c:v>
                </c:pt>
                <c:pt idx="41675">
                  <c:v>-0.13203100000000001</c:v>
                </c:pt>
                <c:pt idx="41676">
                  <c:v>-9.1406299999999996E-2</c:v>
                </c:pt>
                <c:pt idx="41677">
                  <c:v>-9.375E-2</c:v>
                </c:pt>
                <c:pt idx="41678">
                  <c:v>-0.114844</c:v>
                </c:pt>
                <c:pt idx="41679">
                  <c:v>-0.12734400000000001</c:v>
                </c:pt>
                <c:pt idx="41680">
                  <c:v>-9.375E-2</c:v>
                </c:pt>
                <c:pt idx="41681">
                  <c:v>-8.8281200000000004E-2</c:v>
                </c:pt>
                <c:pt idx="41682">
                  <c:v>-9.7656199999999999E-2</c:v>
                </c:pt>
                <c:pt idx="41683">
                  <c:v>-0.10546899999999999</c:v>
                </c:pt>
                <c:pt idx="41684">
                  <c:v>-7.3437500000000003E-2</c:v>
                </c:pt>
                <c:pt idx="41685">
                  <c:v>-8.3593799999999996E-2</c:v>
                </c:pt>
                <c:pt idx="41686">
                  <c:v>-8.59375E-2</c:v>
                </c:pt>
                <c:pt idx="41687">
                  <c:v>-0.103906</c:v>
                </c:pt>
                <c:pt idx="41688">
                  <c:v>-0.101562</c:v>
                </c:pt>
                <c:pt idx="41689">
                  <c:v>-6.9531300000000004E-2</c:v>
                </c:pt>
                <c:pt idx="41690">
                  <c:v>-8.9843800000000001E-2</c:v>
                </c:pt>
                <c:pt idx="41691">
                  <c:v>-0.114844</c:v>
                </c:pt>
                <c:pt idx="41692">
                  <c:v>-0.102344</c:v>
                </c:pt>
                <c:pt idx="41693">
                  <c:v>-8.9843800000000001E-2</c:v>
                </c:pt>
                <c:pt idx="41694">
                  <c:v>-0.10625</c:v>
                </c:pt>
                <c:pt idx="41695">
                  <c:v>-9.2187500000000006E-2</c:v>
                </c:pt>
                <c:pt idx="41696">
                  <c:v>-7.5781299999999996E-2</c:v>
                </c:pt>
                <c:pt idx="41697">
                  <c:v>-5.9374999999999997E-2</c:v>
                </c:pt>
                <c:pt idx="41698">
                  <c:v>-4.3749999999999997E-2</c:v>
                </c:pt>
                <c:pt idx="41699">
                  <c:v>-0.1125</c:v>
                </c:pt>
                <c:pt idx="41700">
                  <c:v>-7.9687499999999994E-2</c:v>
                </c:pt>
                <c:pt idx="41701">
                  <c:v>-6.1718799999999997E-2</c:v>
                </c:pt>
                <c:pt idx="41702">
                  <c:v>-7.5781299999999996E-2</c:v>
                </c:pt>
                <c:pt idx="41703">
                  <c:v>-8.6718799999999999E-2</c:v>
                </c:pt>
                <c:pt idx="41704">
                  <c:v>-7.5781299999999996E-2</c:v>
                </c:pt>
                <c:pt idx="41705">
                  <c:v>-6.0156300000000003E-2</c:v>
                </c:pt>
                <c:pt idx="41706">
                  <c:v>-6.6406199999999999E-2</c:v>
                </c:pt>
                <c:pt idx="41707">
                  <c:v>-0.122656</c:v>
                </c:pt>
                <c:pt idx="41708">
                  <c:v>-0.1</c:v>
                </c:pt>
                <c:pt idx="41709">
                  <c:v>-6.3281299999999999E-2</c:v>
                </c:pt>
                <c:pt idx="41710">
                  <c:v>-7.1093799999999999E-2</c:v>
                </c:pt>
                <c:pt idx="41711">
                  <c:v>-6.8750000000000006E-2</c:v>
                </c:pt>
                <c:pt idx="41712">
                  <c:v>-4.7656299999999999E-2</c:v>
                </c:pt>
                <c:pt idx="41713">
                  <c:v>-7.8125E-2</c:v>
                </c:pt>
                <c:pt idx="41714">
                  <c:v>-3.5937499999999997E-2</c:v>
                </c:pt>
                <c:pt idx="41715">
                  <c:v>-0.111719</c:v>
                </c:pt>
                <c:pt idx="41716">
                  <c:v>-9.4531299999999999E-2</c:v>
                </c:pt>
                <c:pt idx="41717">
                  <c:v>-7.1874999999999994E-2</c:v>
                </c:pt>
                <c:pt idx="41718">
                  <c:v>-6.7187499999999997E-2</c:v>
                </c:pt>
                <c:pt idx="41719">
                  <c:v>-4.6874999999999998E-3</c:v>
                </c:pt>
                <c:pt idx="41720">
                  <c:v>-2.2656300000000001E-2</c:v>
                </c:pt>
                <c:pt idx="41721">
                  <c:v>-9.7656199999999999E-2</c:v>
                </c:pt>
                <c:pt idx="41722">
                  <c:v>-7.03125E-2</c:v>
                </c:pt>
                <c:pt idx="41723">
                  <c:v>-0.10781200000000001</c:v>
                </c:pt>
                <c:pt idx="41724">
                  <c:v>-9.6875000000000003E-2</c:v>
                </c:pt>
                <c:pt idx="41725">
                  <c:v>-7.8125E-2</c:v>
                </c:pt>
                <c:pt idx="41726">
                  <c:v>-8.2812499999999997E-2</c:v>
                </c:pt>
                <c:pt idx="41727">
                  <c:v>-3.1250000000000002E-3</c:v>
                </c:pt>
                <c:pt idx="41728">
                  <c:v>-4.3749999999999997E-2</c:v>
                </c:pt>
                <c:pt idx="41729">
                  <c:v>-0.12890599999999999</c:v>
                </c:pt>
                <c:pt idx="41730">
                  <c:v>-9.7656199999999999E-2</c:v>
                </c:pt>
                <c:pt idx="41731">
                  <c:v>-0.111719</c:v>
                </c:pt>
                <c:pt idx="41732">
                  <c:v>-8.4375000000000006E-2</c:v>
                </c:pt>
                <c:pt idx="41733">
                  <c:v>-6.3281299999999999E-2</c:v>
                </c:pt>
                <c:pt idx="41734">
                  <c:v>-5.2343800000000003E-2</c:v>
                </c:pt>
                <c:pt idx="41735">
                  <c:v>3.0468700000000001E-2</c:v>
                </c:pt>
                <c:pt idx="41736">
                  <c:v>-2.4218799999999999E-2</c:v>
                </c:pt>
                <c:pt idx="41737">
                  <c:v>-0.119531</c:v>
                </c:pt>
                <c:pt idx="41738">
                  <c:v>-0.120313</c:v>
                </c:pt>
                <c:pt idx="41739">
                  <c:v>-9.1406299999999996E-2</c:v>
                </c:pt>
                <c:pt idx="41740">
                  <c:v>-8.4375000000000006E-2</c:v>
                </c:pt>
                <c:pt idx="41741">
                  <c:v>-8.2031199999999999E-2</c:v>
                </c:pt>
                <c:pt idx="41742">
                  <c:v>-7.03125E-2</c:v>
                </c:pt>
                <c:pt idx="41743">
                  <c:v>1.0937499999999999E-2</c:v>
                </c:pt>
                <c:pt idx="41744">
                  <c:v>-7.1874999999999994E-2</c:v>
                </c:pt>
                <c:pt idx="41745">
                  <c:v>-0.141406</c:v>
                </c:pt>
                <c:pt idx="41746">
                  <c:v>-9.2187500000000006E-2</c:v>
                </c:pt>
                <c:pt idx="41747">
                  <c:v>-9.4531299999999999E-2</c:v>
                </c:pt>
                <c:pt idx="41748">
                  <c:v>-6.9531300000000004E-2</c:v>
                </c:pt>
                <c:pt idx="41749">
                  <c:v>-6.25E-2</c:v>
                </c:pt>
                <c:pt idx="41750">
                  <c:v>-4.2968800000000001E-2</c:v>
                </c:pt>
                <c:pt idx="41751">
                  <c:v>-1.0156200000000001E-2</c:v>
                </c:pt>
                <c:pt idx="41752">
                  <c:v>-9.375E-2</c:v>
                </c:pt>
                <c:pt idx="41753">
                  <c:v>-0.125781</c:v>
                </c:pt>
                <c:pt idx="41754">
                  <c:v>-0.101562</c:v>
                </c:pt>
                <c:pt idx="41755">
                  <c:v>-8.0468700000000004E-2</c:v>
                </c:pt>
                <c:pt idx="41756">
                  <c:v>-8.2031199999999999E-2</c:v>
                </c:pt>
                <c:pt idx="41757">
                  <c:v>-7.8906299999999999E-2</c:v>
                </c:pt>
                <c:pt idx="41758">
                  <c:v>-7.2656200000000004E-2</c:v>
                </c:pt>
                <c:pt idx="41759">
                  <c:v>-3.90625E-2</c:v>
                </c:pt>
                <c:pt idx="41760">
                  <c:v>-0.129688</c:v>
                </c:pt>
                <c:pt idx="41761">
                  <c:v>-0.15390599999999999</c:v>
                </c:pt>
                <c:pt idx="41762">
                  <c:v>-0.109375</c:v>
                </c:pt>
                <c:pt idx="41763">
                  <c:v>-0.101562</c:v>
                </c:pt>
                <c:pt idx="41764">
                  <c:v>-8.7499999999999994E-2</c:v>
                </c:pt>
                <c:pt idx="41765">
                  <c:v>-7.4999999999999997E-2</c:v>
                </c:pt>
                <c:pt idx="41766">
                  <c:v>-7.4999999999999997E-2</c:v>
                </c:pt>
                <c:pt idx="41767">
                  <c:v>-5.6250000000000001E-2</c:v>
                </c:pt>
                <c:pt idx="41768">
                  <c:v>-8.59375E-2</c:v>
                </c:pt>
                <c:pt idx="41769">
                  <c:v>-0.109375</c:v>
                </c:pt>
                <c:pt idx="41770">
                  <c:v>-7.1093799999999999E-2</c:v>
                </c:pt>
                <c:pt idx="41771">
                  <c:v>-7.4218800000000001E-2</c:v>
                </c:pt>
                <c:pt idx="41772">
                  <c:v>-6.6406199999999999E-2</c:v>
                </c:pt>
                <c:pt idx="41773">
                  <c:v>-4.5312499999999999E-2</c:v>
                </c:pt>
                <c:pt idx="41774">
                  <c:v>-7.8125E-2</c:v>
                </c:pt>
                <c:pt idx="41775">
                  <c:v>-5.5468799999999999E-2</c:v>
                </c:pt>
                <c:pt idx="41776">
                  <c:v>-8.9843800000000001E-2</c:v>
                </c:pt>
                <c:pt idx="41777">
                  <c:v>-0.11328100000000001</c:v>
                </c:pt>
                <c:pt idx="41778">
                  <c:v>-9.6093700000000004E-2</c:v>
                </c:pt>
                <c:pt idx="41779">
                  <c:v>-9.0624999999999997E-2</c:v>
                </c:pt>
                <c:pt idx="41780">
                  <c:v>-8.59375E-2</c:v>
                </c:pt>
                <c:pt idx="41781">
                  <c:v>-0.10625</c:v>
                </c:pt>
                <c:pt idx="41782">
                  <c:v>-0.1</c:v>
                </c:pt>
                <c:pt idx="41783">
                  <c:v>-8.5156300000000004E-2</c:v>
                </c:pt>
                <c:pt idx="41784">
                  <c:v>-8.8281200000000004E-2</c:v>
                </c:pt>
                <c:pt idx="41785">
                  <c:v>-8.8281200000000004E-2</c:v>
                </c:pt>
                <c:pt idx="41786">
                  <c:v>-8.5156300000000004E-2</c:v>
                </c:pt>
                <c:pt idx="41787">
                  <c:v>-6.1718799999999997E-2</c:v>
                </c:pt>
                <c:pt idx="41788">
                  <c:v>-5.9374999999999997E-2</c:v>
                </c:pt>
                <c:pt idx="41789">
                  <c:v>-5.7812500000000003E-2</c:v>
                </c:pt>
                <c:pt idx="41790">
                  <c:v>-6.8750000000000006E-2</c:v>
                </c:pt>
                <c:pt idx="41791">
                  <c:v>-7.9687499999999994E-2</c:v>
                </c:pt>
                <c:pt idx="41792">
                  <c:v>-8.2812499999999997E-2</c:v>
                </c:pt>
                <c:pt idx="41793">
                  <c:v>-6.9531300000000004E-2</c:v>
                </c:pt>
                <c:pt idx="41794">
                  <c:v>-4.0625000000000001E-2</c:v>
                </c:pt>
                <c:pt idx="41795">
                  <c:v>-6.5625000000000003E-2</c:v>
                </c:pt>
                <c:pt idx="41796">
                  <c:v>-4.8437500000000001E-2</c:v>
                </c:pt>
                <c:pt idx="41797">
                  <c:v>-5.3906299999999997E-2</c:v>
                </c:pt>
                <c:pt idx="41798">
                  <c:v>-5.3906299999999997E-2</c:v>
                </c:pt>
                <c:pt idx="41799">
                  <c:v>-0.100781</c:v>
                </c:pt>
                <c:pt idx="41800">
                  <c:v>-0.1125</c:v>
                </c:pt>
                <c:pt idx="41801">
                  <c:v>-8.9843800000000001E-2</c:v>
                </c:pt>
                <c:pt idx="41802">
                  <c:v>-4.7656299999999999E-2</c:v>
                </c:pt>
                <c:pt idx="41803">
                  <c:v>-2.7343800000000001E-2</c:v>
                </c:pt>
                <c:pt idx="41804">
                  <c:v>-9.8437499999999997E-2</c:v>
                </c:pt>
                <c:pt idx="41805">
                  <c:v>-9.2968800000000004E-2</c:v>
                </c:pt>
                <c:pt idx="41806">
                  <c:v>-2.5781200000000001E-2</c:v>
                </c:pt>
                <c:pt idx="41807">
                  <c:v>-2.9687499999999999E-2</c:v>
                </c:pt>
                <c:pt idx="41808">
                  <c:v>-8.5156300000000004E-2</c:v>
                </c:pt>
                <c:pt idx="41809">
                  <c:v>-0.15859400000000001</c:v>
                </c:pt>
                <c:pt idx="41810">
                  <c:v>-6.7187499999999997E-2</c:v>
                </c:pt>
                <c:pt idx="41811">
                  <c:v>-4.8437500000000001E-2</c:v>
                </c:pt>
                <c:pt idx="41812">
                  <c:v>-6.1718799999999997E-2</c:v>
                </c:pt>
                <c:pt idx="41813">
                  <c:v>-0.11562500000000001</c:v>
                </c:pt>
                <c:pt idx="41814">
                  <c:v>-4.2968800000000001E-2</c:v>
                </c:pt>
                <c:pt idx="41815">
                  <c:v>-9.0624999999999997E-2</c:v>
                </c:pt>
                <c:pt idx="41816">
                  <c:v>-2.9687499999999999E-2</c:v>
                </c:pt>
                <c:pt idx="41817">
                  <c:v>7.8125E-2</c:v>
                </c:pt>
                <c:pt idx="41818">
                  <c:v>-6.0937499999999999E-2</c:v>
                </c:pt>
                <c:pt idx="41819">
                  <c:v>-1.0156200000000001E-2</c:v>
                </c:pt>
                <c:pt idx="41820">
                  <c:v>-7.2656200000000004E-2</c:v>
                </c:pt>
                <c:pt idx="41821">
                  <c:v>-0.177344</c:v>
                </c:pt>
                <c:pt idx="41822">
                  <c:v>-0.13281200000000001</c:v>
                </c:pt>
                <c:pt idx="41823">
                  <c:v>-0.104688</c:v>
                </c:pt>
                <c:pt idx="41824">
                  <c:v>-7.8125E-3</c:v>
                </c:pt>
                <c:pt idx="41825">
                  <c:v>-2.5000000000000001E-2</c:v>
                </c:pt>
                <c:pt idx="41826">
                  <c:v>-0.15781300000000001</c:v>
                </c:pt>
                <c:pt idx="41827">
                  <c:v>-0.119531</c:v>
                </c:pt>
                <c:pt idx="41828">
                  <c:v>-8.4375000000000006E-2</c:v>
                </c:pt>
                <c:pt idx="41829">
                  <c:v>-6.3281299999999999E-2</c:v>
                </c:pt>
                <c:pt idx="41830">
                  <c:v>-8.0468700000000004E-2</c:v>
                </c:pt>
                <c:pt idx="41831">
                  <c:v>-8.8281200000000004E-2</c:v>
                </c:pt>
                <c:pt idx="41832">
                  <c:v>-6.7968799999999996E-2</c:v>
                </c:pt>
                <c:pt idx="41833">
                  <c:v>-5.7031199999999997E-2</c:v>
                </c:pt>
                <c:pt idx="41834">
                  <c:v>-8.6718799999999999E-2</c:v>
                </c:pt>
                <c:pt idx="41835">
                  <c:v>-8.59375E-2</c:v>
                </c:pt>
                <c:pt idx="41836">
                  <c:v>-0.12343700000000001</c:v>
                </c:pt>
                <c:pt idx="41837">
                  <c:v>-0.119531</c:v>
                </c:pt>
                <c:pt idx="41838">
                  <c:v>-8.9062500000000003E-2</c:v>
                </c:pt>
                <c:pt idx="41839">
                  <c:v>-8.3593799999999996E-2</c:v>
                </c:pt>
                <c:pt idx="41840">
                  <c:v>-7.5781299999999996E-2</c:v>
                </c:pt>
                <c:pt idx="41841">
                  <c:v>-5.2343800000000003E-2</c:v>
                </c:pt>
                <c:pt idx="41842">
                  <c:v>-7.2656200000000004E-2</c:v>
                </c:pt>
                <c:pt idx="41843">
                  <c:v>-0.1125</c:v>
                </c:pt>
                <c:pt idx="41844">
                  <c:v>-8.7499999999999994E-2</c:v>
                </c:pt>
                <c:pt idx="41845">
                  <c:v>-9.1406299999999996E-2</c:v>
                </c:pt>
                <c:pt idx="41846">
                  <c:v>-0.114844</c:v>
                </c:pt>
                <c:pt idx="41847">
                  <c:v>-0.117188</c:v>
                </c:pt>
                <c:pt idx="41848">
                  <c:v>-9.6875000000000003E-2</c:v>
                </c:pt>
                <c:pt idx="41849">
                  <c:v>-6.7187499999999997E-2</c:v>
                </c:pt>
                <c:pt idx="41850">
                  <c:v>-7.4218800000000001E-2</c:v>
                </c:pt>
                <c:pt idx="41851">
                  <c:v>-0.11562500000000001</c:v>
                </c:pt>
                <c:pt idx="41852">
                  <c:v>-0.110156</c:v>
                </c:pt>
                <c:pt idx="41853">
                  <c:v>-9.6093700000000004E-2</c:v>
                </c:pt>
                <c:pt idx="41854">
                  <c:v>-8.0468700000000004E-2</c:v>
                </c:pt>
                <c:pt idx="41855">
                  <c:v>-8.7499999999999994E-2</c:v>
                </c:pt>
                <c:pt idx="41856">
                  <c:v>-7.4999999999999997E-2</c:v>
                </c:pt>
                <c:pt idx="41857">
                  <c:v>-4.6093799999999997E-2</c:v>
                </c:pt>
                <c:pt idx="41858">
                  <c:v>-8.9062500000000003E-2</c:v>
                </c:pt>
                <c:pt idx="41859">
                  <c:v>-0.15390599999999999</c:v>
                </c:pt>
                <c:pt idx="41860">
                  <c:v>-8.5156300000000004E-2</c:v>
                </c:pt>
                <c:pt idx="41861">
                  <c:v>-9.4531299999999999E-2</c:v>
                </c:pt>
                <c:pt idx="41862">
                  <c:v>-0.109375</c:v>
                </c:pt>
                <c:pt idx="41863">
                  <c:v>-4.7656299999999999E-2</c:v>
                </c:pt>
                <c:pt idx="41864">
                  <c:v>-5.7812500000000003E-2</c:v>
                </c:pt>
                <c:pt idx="41865">
                  <c:v>-3.90625E-3</c:v>
                </c:pt>
                <c:pt idx="41866">
                  <c:v>-6.9531300000000004E-2</c:v>
                </c:pt>
                <c:pt idx="41867">
                  <c:v>-0.15312500000000001</c:v>
                </c:pt>
                <c:pt idx="41868">
                  <c:v>-4.8437500000000001E-2</c:v>
                </c:pt>
                <c:pt idx="41869">
                  <c:v>-8.8281200000000004E-2</c:v>
                </c:pt>
                <c:pt idx="41870">
                  <c:v>-0.135156</c:v>
                </c:pt>
                <c:pt idx="41871">
                  <c:v>-6.1718799999999997E-2</c:v>
                </c:pt>
                <c:pt idx="41872">
                  <c:v>-7.4218800000000001E-2</c:v>
                </c:pt>
                <c:pt idx="41873">
                  <c:v>-1.7968700000000001E-2</c:v>
                </c:pt>
                <c:pt idx="41874">
                  <c:v>-2.8125000000000001E-2</c:v>
                </c:pt>
                <c:pt idx="41875">
                  <c:v>-0.171875</c:v>
                </c:pt>
                <c:pt idx="41876">
                  <c:v>-6.0156300000000003E-2</c:v>
                </c:pt>
                <c:pt idx="41877">
                  <c:v>-5.7812500000000003E-2</c:v>
                </c:pt>
                <c:pt idx="41878">
                  <c:v>-0.11328100000000001</c:v>
                </c:pt>
                <c:pt idx="41879">
                  <c:v>-0.12343700000000001</c:v>
                </c:pt>
                <c:pt idx="41880">
                  <c:v>-7.3437500000000003E-2</c:v>
                </c:pt>
                <c:pt idx="41881">
                  <c:v>2.0312500000000001E-2</c:v>
                </c:pt>
                <c:pt idx="41882">
                  <c:v>6.4843700000000004E-2</c:v>
                </c:pt>
                <c:pt idx="41883">
                  <c:v>-7.2656200000000004E-2</c:v>
                </c:pt>
                <c:pt idx="41884">
                  <c:v>-0.100781</c:v>
                </c:pt>
                <c:pt idx="41885">
                  <c:v>-0.125781</c:v>
                </c:pt>
                <c:pt idx="41886">
                  <c:v>-0.102344</c:v>
                </c:pt>
                <c:pt idx="41887">
                  <c:v>-7.7343800000000004E-2</c:v>
                </c:pt>
                <c:pt idx="41888">
                  <c:v>-8.8281200000000004E-2</c:v>
                </c:pt>
                <c:pt idx="41889">
                  <c:v>-6.3281299999999999E-2</c:v>
                </c:pt>
                <c:pt idx="41890">
                  <c:v>1.9531199999999999E-2</c:v>
                </c:pt>
                <c:pt idx="41891">
                  <c:v>-8.3593799999999996E-2</c:v>
                </c:pt>
                <c:pt idx="41892">
                  <c:v>-3.1250000000000002E-3</c:v>
                </c:pt>
                <c:pt idx="41893">
                  <c:v>-3.7499999999999999E-2</c:v>
                </c:pt>
                <c:pt idx="41894">
                  <c:v>-0.16953099999999999</c:v>
                </c:pt>
                <c:pt idx="41895">
                  <c:v>-0.109375</c:v>
                </c:pt>
                <c:pt idx="41896">
                  <c:v>-0.102344</c:v>
                </c:pt>
                <c:pt idx="41897">
                  <c:v>-7.6562500000000006E-2</c:v>
                </c:pt>
                <c:pt idx="41898">
                  <c:v>-0.10625</c:v>
                </c:pt>
                <c:pt idx="41899">
                  <c:v>-0.114063</c:v>
                </c:pt>
                <c:pt idx="41900">
                  <c:v>-5.8593800000000001E-2</c:v>
                </c:pt>
                <c:pt idx="41901">
                  <c:v>-1.8749999999999999E-2</c:v>
                </c:pt>
                <c:pt idx="41902">
                  <c:v>-8.2031199999999999E-2</c:v>
                </c:pt>
                <c:pt idx="41903">
                  <c:v>-4.3749999999999997E-2</c:v>
                </c:pt>
                <c:pt idx="41904">
                  <c:v>-9.7656199999999999E-2</c:v>
                </c:pt>
                <c:pt idx="41905">
                  <c:v>-0.155469</c:v>
                </c:pt>
                <c:pt idx="41906">
                  <c:v>-9.5312499999999994E-2</c:v>
                </c:pt>
                <c:pt idx="41907">
                  <c:v>-6.0156300000000003E-2</c:v>
                </c:pt>
                <c:pt idx="41908">
                  <c:v>-3.4375000000000003E-2</c:v>
                </c:pt>
                <c:pt idx="41909">
                  <c:v>-4.7656299999999999E-2</c:v>
                </c:pt>
                <c:pt idx="41910">
                  <c:v>-6.8750000000000006E-2</c:v>
                </c:pt>
                <c:pt idx="41911">
                  <c:v>-0.17031199999999999</c:v>
                </c:pt>
                <c:pt idx="41912">
                  <c:v>-0.15</c:v>
                </c:pt>
                <c:pt idx="41913">
                  <c:v>-9.2187500000000006E-2</c:v>
                </c:pt>
                <c:pt idx="41914">
                  <c:v>-5.7812500000000003E-2</c:v>
                </c:pt>
                <c:pt idx="41915">
                  <c:v>-9.1406299999999996E-2</c:v>
                </c:pt>
                <c:pt idx="41916">
                  <c:v>-8.4375000000000006E-2</c:v>
                </c:pt>
                <c:pt idx="41917">
                  <c:v>-9.1406299999999996E-2</c:v>
                </c:pt>
                <c:pt idx="41918">
                  <c:v>-5.7812500000000003E-2</c:v>
                </c:pt>
                <c:pt idx="41919">
                  <c:v>-4.9218699999999997E-2</c:v>
                </c:pt>
                <c:pt idx="41920">
                  <c:v>-7.8906299999999999E-2</c:v>
                </c:pt>
                <c:pt idx="41921">
                  <c:v>-0.1</c:v>
                </c:pt>
                <c:pt idx="41922">
                  <c:v>-7.1874999999999994E-2</c:v>
                </c:pt>
                <c:pt idx="41923">
                  <c:v>-8.6718799999999999E-2</c:v>
                </c:pt>
                <c:pt idx="41924">
                  <c:v>-0.111719</c:v>
                </c:pt>
                <c:pt idx="41925">
                  <c:v>-9.2968800000000004E-2</c:v>
                </c:pt>
                <c:pt idx="41926">
                  <c:v>-8.6718799999999999E-2</c:v>
                </c:pt>
                <c:pt idx="41927">
                  <c:v>-8.2031199999999999E-2</c:v>
                </c:pt>
                <c:pt idx="41928">
                  <c:v>-0.102344</c:v>
                </c:pt>
                <c:pt idx="41929">
                  <c:v>-9.6093700000000004E-2</c:v>
                </c:pt>
                <c:pt idx="41930">
                  <c:v>-9.375E-2</c:v>
                </c:pt>
                <c:pt idx="41931">
                  <c:v>-9.8437499999999997E-2</c:v>
                </c:pt>
                <c:pt idx="41932">
                  <c:v>-8.7499999999999994E-2</c:v>
                </c:pt>
                <c:pt idx="41933">
                  <c:v>-8.0468700000000004E-2</c:v>
                </c:pt>
                <c:pt idx="41934">
                  <c:v>-0.10546899999999999</c:v>
                </c:pt>
                <c:pt idx="41935">
                  <c:v>-0.103906</c:v>
                </c:pt>
                <c:pt idx="41936">
                  <c:v>-8.7499999999999994E-2</c:v>
                </c:pt>
                <c:pt idx="41937">
                  <c:v>-7.3437500000000003E-2</c:v>
                </c:pt>
                <c:pt idx="41938">
                  <c:v>-7.8906299999999999E-2</c:v>
                </c:pt>
                <c:pt idx="41939">
                  <c:v>-7.5781299999999996E-2</c:v>
                </c:pt>
                <c:pt idx="41940">
                  <c:v>-7.3437500000000003E-2</c:v>
                </c:pt>
                <c:pt idx="41941">
                  <c:v>-2.6562499999999999E-2</c:v>
                </c:pt>
                <c:pt idx="41942">
                  <c:v>-7.9687499999999994E-2</c:v>
                </c:pt>
                <c:pt idx="41943">
                  <c:v>-0.107031</c:v>
                </c:pt>
                <c:pt idx="41944">
                  <c:v>-8.0468700000000004E-2</c:v>
                </c:pt>
                <c:pt idx="41945">
                  <c:v>-7.1874999999999994E-2</c:v>
                </c:pt>
                <c:pt idx="41946">
                  <c:v>-3.7499999999999999E-2</c:v>
                </c:pt>
                <c:pt idx="41947">
                  <c:v>-8.2812499999999997E-2</c:v>
                </c:pt>
                <c:pt idx="41948">
                  <c:v>-7.03125E-2</c:v>
                </c:pt>
                <c:pt idx="41949">
                  <c:v>-5.2343800000000003E-2</c:v>
                </c:pt>
                <c:pt idx="41950">
                  <c:v>-4.1406199999999997E-2</c:v>
                </c:pt>
                <c:pt idx="41951">
                  <c:v>-6.7187499999999997E-2</c:v>
                </c:pt>
                <c:pt idx="41952">
                  <c:v>-7.03125E-2</c:v>
                </c:pt>
                <c:pt idx="41953">
                  <c:v>-0.11328100000000001</c:v>
                </c:pt>
                <c:pt idx="41954">
                  <c:v>-1.6406299999999999E-2</c:v>
                </c:pt>
                <c:pt idx="41955">
                  <c:v>-9.5312499999999994E-2</c:v>
                </c:pt>
                <c:pt idx="41956">
                  <c:v>-0.13437499999999999</c:v>
                </c:pt>
                <c:pt idx="41957">
                  <c:v>-6.0937499999999999E-2</c:v>
                </c:pt>
                <c:pt idx="41958">
                  <c:v>-5.5468799999999999E-2</c:v>
                </c:pt>
                <c:pt idx="41959">
                  <c:v>-1.9531199999999999E-2</c:v>
                </c:pt>
                <c:pt idx="41960">
                  <c:v>-2.4218799999999999E-2</c:v>
                </c:pt>
                <c:pt idx="41961">
                  <c:v>-8.5156300000000004E-2</c:v>
                </c:pt>
                <c:pt idx="41962">
                  <c:v>-0.14765600000000001</c:v>
                </c:pt>
                <c:pt idx="41963">
                  <c:v>-0.110156</c:v>
                </c:pt>
                <c:pt idx="41964">
                  <c:v>-3.2031299999999999E-2</c:v>
                </c:pt>
                <c:pt idx="41965">
                  <c:v>-7.0312500000000002E-3</c:v>
                </c:pt>
                <c:pt idx="41966">
                  <c:v>-0.11328100000000001</c:v>
                </c:pt>
                <c:pt idx="41967">
                  <c:v>-0.10781200000000001</c:v>
                </c:pt>
                <c:pt idx="41968">
                  <c:v>3.9843700000000003E-2</c:v>
                </c:pt>
                <c:pt idx="41969">
                  <c:v>-1.7968700000000001E-2</c:v>
                </c:pt>
                <c:pt idx="41970">
                  <c:v>2.4218699999999999E-2</c:v>
                </c:pt>
                <c:pt idx="41971">
                  <c:v>6.9531200000000001E-2</c:v>
                </c:pt>
                <c:pt idx="41972">
                  <c:v>-7.2656200000000004E-2</c:v>
                </c:pt>
                <c:pt idx="41973">
                  <c:v>-0.13828099999999999</c:v>
                </c:pt>
                <c:pt idx="41974">
                  <c:v>-0.17343800000000001</c:v>
                </c:pt>
                <c:pt idx="41975">
                  <c:v>-0.107031</c:v>
                </c:pt>
                <c:pt idx="41976">
                  <c:v>6.1718700000000001E-2</c:v>
                </c:pt>
                <c:pt idx="41977">
                  <c:v>-3.0468800000000001E-2</c:v>
                </c:pt>
                <c:pt idx="41978">
                  <c:v>-0.120313</c:v>
                </c:pt>
                <c:pt idx="41979">
                  <c:v>-7.5781299999999996E-2</c:v>
                </c:pt>
                <c:pt idx="41980">
                  <c:v>-0.12734400000000001</c:v>
                </c:pt>
                <c:pt idx="41981">
                  <c:v>-9.8437499999999997E-2</c:v>
                </c:pt>
                <c:pt idx="41982">
                  <c:v>-7.4999999999999997E-2</c:v>
                </c:pt>
                <c:pt idx="41983">
                  <c:v>-2.4218799999999999E-2</c:v>
                </c:pt>
                <c:pt idx="41984">
                  <c:v>-7.5781299999999996E-2</c:v>
                </c:pt>
                <c:pt idx="41985">
                  <c:v>-0.125</c:v>
                </c:pt>
                <c:pt idx="41986">
                  <c:v>-0.109375</c:v>
                </c:pt>
                <c:pt idx="41987">
                  <c:v>-5.5468799999999999E-2</c:v>
                </c:pt>
                <c:pt idx="41988">
                  <c:v>-1.6406299999999999E-2</c:v>
                </c:pt>
                <c:pt idx="41989">
                  <c:v>-6.0156300000000003E-2</c:v>
                </c:pt>
                <c:pt idx="41990">
                  <c:v>-0.101562</c:v>
                </c:pt>
                <c:pt idx="41991">
                  <c:v>-8.5156300000000004E-2</c:v>
                </c:pt>
                <c:pt idx="41992">
                  <c:v>-6.7968799999999996E-2</c:v>
                </c:pt>
                <c:pt idx="41993">
                  <c:v>-7.7343800000000004E-2</c:v>
                </c:pt>
                <c:pt idx="41994">
                  <c:v>-3.5156199999999999E-2</c:v>
                </c:pt>
                <c:pt idx="41995">
                  <c:v>-0.10625</c:v>
                </c:pt>
                <c:pt idx="41996">
                  <c:v>-0.10625</c:v>
                </c:pt>
                <c:pt idx="41997">
                  <c:v>-8.9843800000000001E-2</c:v>
                </c:pt>
                <c:pt idx="41998">
                  <c:v>-8.8281200000000004E-2</c:v>
                </c:pt>
                <c:pt idx="41999">
                  <c:v>-9.7656199999999999E-2</c:v>
                </c:pt>
                <c:pt idx="42000">
                  <c:v>-8.2031199999999999E-2</c:v>
                </c:pt>
                <c:pt idx="42001">
                  <c:v>-7.8906299999999999E-2</c:v>
                </c:pt>
                <c:pt idx="42002">
                  <c:v>1.7187500000000001E-2</c:v>
                </c:pt>
                <c:pt idx="42003">
                  <c:v>-8.2812499999999997E-2</c:v>
                </c:pt>
                <c:pt idx="42004">
                  <c:v>-0.12812499999999999</c:v>
                </c:pt>
                <c:pt idx="42005">
                  <c:v>-9.2187500000000006E-2</c:v>
                </c:pt>
                <c:pt idx="42006">
                  <c:v>-8.0468700000000004E-2</c:v>
                </c:pt>
                <c:pt idx="42007">
                  <c:v>-0.100781</c:v>
                </c:pt>
                <c:pt idx="42008">
                  <c:v>-0.103906</c:v>
                </c:pt>
                <c:pt idx="42009">
                  <c:v>-8.2031199999999999E-2</c:v>
                </c:pt>
                <c:pt idx="42010">
                  <c:v>-2.4218799999999999E-2</c:v>
                </c:pt>
                <c:pt idx="42011">
                  <c:v>-9.375E-2</c:v>
                </c:pt>
                <c:pt idx="42012">
                  <c:v>-0.146094</c:v>
                </c:pt>
                <c:pt idx="42013">
                  <c:v>-0.103906</c:v>
                </c:pt>
                <c:pt idx="42014">
                  <c:v>-8.2031199999999999E-2</c:v>
                </c:pt>
                <c:pt idx="42015">
                  <c:v>-0.109375</c:v>
                </c:pt>
                <c:pt idx="42016">
                  <c:v>-0.101562</c:v>
                </c:pt>
                <c:pt idx="42017">
                  <c:v>-8.2812499999999997E-2</c:v>
                </c:pt>
                <c:pt idx="42018">
                  <c:v>-1.6406299999999999E-2</c:v>
                </c:pt>
                <c:pt idx="42019">
                  <c:v>-4.0625000000000001E-2</c:v>
                </c:pt>
                <c:pt idx="42020">
                  <c:v>-8.4375000000000006E-2</c:v>
                </c:pt>
                <c:pt idx="42021">
                  <c:v>-0.11562500000000001</c:v>
                </c:pt>
                <c:pt idx="42022">
                  <c:v>-0.12656300000000001</c:v>
                </c:pt>
                <c:pt idx="42023">
                  <c:v>-9.4531299999999999E-2</c:v>
                </c:pt>
                <c:pt idx="42024">
                  <c:v>-8.59375E-2</c:v>
                </c:pt>
                <c:pt idx="42025">
                  <c:v>-0.114844</c:v>
                </c:pt>
                <c:pt idx="42026">
                  <c:v>-7.03125E-2</c:v>
                </c:pt>
                <c:pt idx="42027">
                  <c:v>-3.4375000000000003E-2</c:v>
                </c:pt>
                <c:pt idx="42028">
                  <c:v>-4.0625000000000001E-2</c:v>
                </c:pt>
                <c:pt idx="42029">
                  <c:v>-2.2656300000000001E-2</c:v>
                </c:pt>
                <c:pt idx="42030">
                  <c:v>-7.8125E-2</c:v>
                </c:pt>
                <c:pt idx="42031">
                  <c:v>-0.17499999999999999</c:v>
                </c:pt>
                <c:pt idx="42032">
                  <c:v>-0.130469</c:v>
                </c:pt>
                <c:pt idx="42033">
                  <c:v>-2.2656300000000001E-2</c:v>
                </c:pt>
                <c:pt idx="42034">
                  <c:v>-3.9843799999999999E-2</c:v>
                </c:pt>
                <c:pt idx="42035">
                  <c:v>-6.25E-2</c:v>
                </c:pt>
                <c:pt idx="42036">
                  <c:v>-0.15781300000000001</c:v>
                </c:pt>
                <c:pt idx="42037">
                  <c:v>-6.9531300000000004E-2</c:v>
                </c:pt>
                <c:pt idx="42038">
                  <c:v>3.3593699999999997E-2</c:v>
                </c:pt>
                <c:pt idx="42039">
                  <c:v>1.40625E-2</c:v>
                </c:pt>
                <c:pt idx="42040">
                  <c:v>1.2500000000000001E-2</c:v>
                </c:pt>
                <c:pt idx="42041">
                  <c:v>8.0468700000000004E-2</c:v>
                </c:pt>
                <c:pt idx="42042">
                  <c:v>-0.21640599999999999</c:v>
                </c:pt>
                <c:pt idx="42043">
                  <c:v>-0.23125000000000001</c:v>
                </c:pt>
                <c:pt idx="42044">
                  <c:v>-0.14843799999999999</c:v>
                </c:pt>
                <c:pt idx="42045">
                  <c:v>-0.107031</c:v>
                </c:pt>
                <c:pt idx="42046">
                  <c:v>-8.6718799999999999E-2</c:v>
                </c:pt>
                <c:pt idx="42047">
                  <c:v>-8.59375E-2</c:v>
                </c:pt>
                <c:pt idx="42048">
                  <c:v>-0.102344</c:v>
                </c:pt>
                <c:pt idx="42049">
                  <c:v>-6.6406199999999999E-2</c:v>
                </c:pt>
                <c:pt idx="42050">
                  <c:v>-6.0156300000000003E-2</c:v>
                </c:pt>
                <c:pt idx="42051">
                  <c:v>-7.5781299999999996E-2</c:v>
                </c:pt>
                <c:pt idx="42052">
                  <c:v>-0.11874999999999999</c:v>
                </c:pt>
                <c:pt idx="42053">
                  <c:v>-0.1</c:v>
                </c:pt>
                <c:pt idx="42054">
                  <c:v>-3.4375000000000003E-2</c:v>
                </c:pt>
                <c:pt idx="42055">
                  <c:v>-6.1718799999999997E-2</c:v>
                </c:pt>
                <c:pt idx="42056">
                  <c:v>-8.8281200000000004E-2</c:v>
                </c:pt>
                <c:pt idx="42057">
                  <c:v>-9.0624999999999997E-2</c:v>
                </c:pt>
                <c:pt idx="42058">
                  <c:v>-6.6406199999999999E-2</c:v>
                </c:pt>
                <c:pt idx="42059">
                  <c:v>-8.59375E-2</c:v>
                </c:pt>
                <c:pt idx="42060">
                  <c:v>-0.10625</c:v>
                </c:pt>
                <c:pt idx="42061">
                  <c:v>-7.2656200000000004E-2</c:v>
                </c:pt>
                <c:pt idx="42062">
                  <c:v>-9.6093700000000004E-2</c:v>
                </c:pt>
                <c:pt idx="42063">
                  <c:v>-5.5468799999999999E-2</c:v>
                </c:pt>
                <c:pt idx="42064">
                  <c:v>-5.2343800000000003E-2</c:v>
                </c:pt>
                <c:pt idx="42065">
                  <c:v>-6.3281299999999999E-2</c:v>
                </c:pt>
                <c:pt idx="42066">
                  <c:v>-9.375E-2</c:v>
                </c:pt>
                <c:pt idx="42067">
                  <c:v>-6.6406199999999999E-2</c:v>
                </c:pt>
                <c:pt idx="42068">
                  <c:v>-5.9374999999999997E-2</c:v>
                </c:pt>
                <c:pt idx="42069">
                  <c:v>-3.6718800000000003E-2</c:v>
                </c:pt>
                <c:pt idx="42070">
                  <c:v>-7.4999999999999997E-2</c:v>
                </c:pt>
                <c:pt idx="42071">
                  <c:v>-6.4843700000000004E-2</c:v>
                </c:pt>
                <c:pt idx="42072">
                  <c:v>-7.7343800000000004E-2</c:v>
                </c:pt>
                <c:pt idx="42073">
                  <c:v>-7.8906299999999999E-2</c:v>
                </c:pt>
                <c:pt idx="42074">
                  <c:v>-7.3437500000000003E-2</c:v>
                </c:pt>
                <c:pt idx="42075">
                  <c:v>-8.2031199999999999E-2</c:v>
                </c:pt>
                <c:pt idx="42076">
                  <c:v>-0.117969</c:v>
                </c:pt>
                <c:pt idx="42077">
                  <c:v>-5.4687499999999997E-3</c:v>
                </c:pt>
                <c:pt idx="42078">
                  <c:v>-7.6562500000000006E-2</c:v>
                </c:pt>
                <c:pt idx="42079">
                  <c:v>-0.135156</c:v>
                </c:pt>
                <c:pt idx="42080">
                  <c:v>-0.114063</c:v>
                </c:pt>
                <c:pt idx="42081">
                  <c:v>-3.0468800000000001E-2</c:v>
                </c:pt>
                <c:pt idx="42082">
                  <c:v>3.90625E-3</c:v>
                </c:pt>
                <c:pt idx="42083">
                  <c:v>-5.46875E-2</c:v>
                </c:pt>
                <c:pt idx="42084">
                  <c:v>-7.9687499999999994E-2</c:v>
                </c:pt>
                <c:pt idx="42085">
                  <c:v>-3.8281299999999997E-2</c:v>
                </c:pt>
                <c:pt idx="42086">
                  <c:v>-0.13281200000000001</c:v>
                </c:pt>
                <c:pt idx="42087">
                  <c:v>-8.7499999999999994E-2</c:v>
                </c:pt>
                <c:pt idx="42088">
                  <c:v>-5.1562499999999997E-2</c:v>
                </c:pt>
                <c:pt idx="42089">
                  <c:v>-1.6406299999999999E-2</c:v>
                </c:pt>
                <c:pt idx="42090">
                  <c:v>-0.10312499999999999</c:v>
                </c:pt>
                <c:pt idx="42091">
                  <c:v>-0.160938</c:v>
                </c:pt>
                <c:pt idx="42092">
                  <c:v>-4.6093799999999997E-2</c:v>
                </c:pt>
                <c:pt idx="42093">
                  <c:v>-5.3124999999999999E-2</c:v>
                </c:pt>
                <c:pt idx="42094">
                  <c:v>1.17188E-2</c:v>
                </c:pt>
                <c:pt idx="42095">
                  <c:v>-3.2031299999999999E-2</c:v>
                </c:pt>
                <c:pt idx="42096">
                  <c:v>-0.177344</c:v>
                </c:pt>
                <c:pt idx="42097">
                  <c:v>-0.14921899999999999</c:v>
                </c:pt>
                <c:pt idx="42098">
                  <c:v>-7.5781299999999996E-2</c:v>
                </c:pt>
                <c:pt idx="42099">
                  <c:v>-8.4375000000000006E-2</c:v>
                </c:pt>
                <c:pt idx="42100">
                  <c:v>-9.375E-2</c:v>
                </c:pt>
                <c:pt idx="42101">
                  <c:v>-7.7343800000000004E-2</c:v>
                </c:pt>
                <c:pt idx="42102">
                  <c:v>-6.6406199999999999E-2</c:v>
                </c:pt>
                <c:pt idx="42103">
                  <c:v>-7.6562500000000006E-2</c:v>
                </c:pt>
                <c:pt idx="42104">
                  <c:v>-6.25E-2</c:v>
                </c:pt>
                <c:pt idx="42105">
                  <c:v>-9.8437499999999997E-2</c:v>
                </c:pt>
                <c:pt idx="42106">
                  <c:v>-8.0468700000000004E-2</c:v>
                </c:pt>
                <c:pt idx="42107">
                  <c:v>-9.6875000000000003E-2</c:v>
                </c:pt>
                <c:pt idx="42108">
                  <c:v>-0.102344</c:v>
                </c:pt>
                <c:pt idx="42109">
                  <c:v>-8.4375000000000006E-2</c:v>
                </c:pt>
                <c:pt idx="42110">
                  <c:v>-8.6718799999999999E-2</c:v>
                </c:pt>
                <c:pt idx="42111">
                  <c:v>-5.0781199999999999E-2</c:v>
                </c:pt>
                <c:pt idx="42112">
                  <c:v>1.8749999999999999E-2</c:v>
                </c:pt>
                <c:pt idx="42113">
                  <c:v>-0.119531</c:v>
                </c:pt>
                <c:pt idx="42114">
                  <c:v>-0.13281200000000001</c:v>
                </c:pt>
                <c:pt idx="42115">
                  <c:v>-8.6718799999999999E-2</c:v>
                </c:pt>
                <c:pt idx="42116">
                  <c:v>-9.0624999999999997E-2</c:v>
                </c:pt>
                <c:pt idx="42117">
                  <c:v>-0.103906</c:v>
                </c:pt>
                <c:pt idx="42118">
                  <c:v>-8.2812499999999997E-2</c:v>
                </c:pt>
                <c:pt idx="42119">
                  <c:v>-3.90625E-2</c:v>
                </c:pt>
                <c:pt idx="42120">
                  <c:v>3.3593699999999997E-2</c:v>
                </c:pt>
                <c:pt idx="42121">
                  <c:v>-0.11562500000000001</c:v>
                </c:pt>
                <c:pt idx="42122">
                  <c:v>-0.14453099999999999</c:v>
                </c:pt>
                <c:pt idx="42123">
                  <c:v>-8.7499999999999994E-2</c:v>
                </c:pt>
                <c:pt idx="42124">
                  <c:v>-9.1406299999999996E-2</c:v>
                </c:pt>
                <c:pt idx="42125">
                  <c:v>-0.100781</c:v>
                </c:pt>
                <c:pt idx="42126">
                  <c:v>-8.5156300000000004E-2</c:v>
                </c:pt>
                <c:pt idx="42127">
                  <c:v>-4.8437500000000001E-2</c:v>
                </c:pt>
                <c:pt idx="42128">
                  <c:v>0.05</c:v>
                </c:pt>
                <c:pt idx="42129">
                  <c:v>-0.12109399999999999</c:v>
                </c:pt>
                <c:pt idx="42130">
                  <c:v>-0.135156</c:v>
                </c:pt>
                <c:pt idx="42131">
                  <c:v>-6.25E-2</c:v>
                </c:pt>
                <c:pt idx="42132">
                  <c:v>-8.8281200000000004E-2</c:v>
                </c:pt>
                <c:pt idx="42133">
                  <c:v>-7.9687499999999994E-2</c:v>
                </c:pt>
                <c:pt idx="42134">
                  <c:v>-9.5312499999999994E-2</c:v>
                </c:pt>
                <c:pt idx="42135">
                  <c:v>-4.9218699999999997E-2</c:v>
                </c:pt>
                <c:pt idx="42136">
                  <c:v>4.8437500000000001E-2</c:v>
                </c:pt>
                <c:pt idx="42137">
                  <c:v>-9.5312499999999994E-2</c:v>
                </c:pt>
                <c:pt idx="42138">
                  <c:v>-0.1125</c:v>
                </c:pt>
                <c:pt idx="42139">
                  <c:v>-9.1406299999999996E-2</c:v>
                </c:pt>
                <c:pt idx="42140">
                  <c:v>-8.59375E-2</c:v>
                </c:pt>
                <c:pt idx="42141">
                  <c:v>-7.2656200000000004E-2</c:v>
                </c:pt>
                <c:pt idx="42142">
                  <c:v>-8.5156300000000004E-2</c:v>
                </c:pt>
                <c:pt idx="42143">
                  <c:v>-6.3281299999999999E-2</c:v>
                </c:pt>
                <c:pt idx="42144">
                  <c:v>5.5468700000000003E-2</c:v>
                </c:pt>
                <c:pt idx="42145">
                  <c:v>-0.108594</c:v>
                </c:pt>
                <c:pt idx="42146">
                  <c:v>-0.122656</c:v>
                </c:pt>
                <c:pt idx="42147">
                  <c:v>-5.7812500000000003E-2</c:v>
                </c:pt>
                <c:pt idx="42148">
                  <c:v>-7.7343800000000004E-2</c:v>
                </c:pt>
                <c:pt idx="42149">
                  <c:v>-8.4375000000000006E-2</c:v>
                </c:pt>
                <c:pt idx="42150">
                  <c:v>-7.8906299999999999E-2</c:v>
                </c:pt>
                <c:pt idx="42151">
                  <c:v>-4.4531300000000003E-2</c:v>
                </c:pt>
                <c:pt idx="42152">
                  <c:v>2.0312500000000001E-2</c:v>
                </c:pt>
                <c:pt idx="42153">
                  <c:v>-0.12734400000000001</c:v>
                </c:pt>
                <c:pt idx="42154">
                  <c:v>-0.110156</c:v>
                </c:pt>
                <c:pt idx="42155">
                  <c:v>-7.9687499999999994E-2</c:v>
                </c:pt>
                <c:pt idx="42156">
                  <c:v>-7.8125E-2</c:v>
                </c:pt>
                <c:pt idx="42157">
                  <c:v>-6.25E-2</c:v>
                </c:pt>
                <c:pt idx="42158">
                  <c:v>-0.05</c:v>
                </c:pt>
                <c:pt idx="42159">
                  <c:v>-8.2812499999999997E-2</c:v>
                </c:pt>
                <c:pt idx="42160">
                  <c:v>-1.7187500000000001E-2</c:v>
                </c:pt>
                <c:pt idx="42161">
                  <c:v>-0.124219</c:v>
                </c:pt>
                <c:pt idx="42162">
                  <c:v>-0.122656</c:v>
                </c:pt>
                <c:pt idx="42163">
                  <c:v>-9.2187500000000006E-2</c:v>
                </c:pt>
                <c:pt idx="42164">
                  <c:v>-8.2031199999999999E-2</c:v>
                </c:pt>
                <c:pt idx="42165">
                  <c:v>-3.8281299999999997E-2</c:v>
                </c:pt>
                <c:pt idx="42166">
                  <c:v>-2.4218799999999999E-2</c:v>
                </c:pt>
                <c:pt idx="42167">
                  <c:v>-8.9843800000000001E-2</c:v>
                </c:pt>
                <c:pt idx="42168">
                  <c:v>-8.9843800000000001E-2</c:v>
                </c:pt>
                <c:pt idx="42169">
                  <c:v>-0.10625</c:v>
                </c:pt>
                <c:pt idx="42170">
                  <c:v>-9.7656199999999999E-2</c:v>
                </c:pt>
                <c:pt idx="42171">
                  <c:v>-0.103906</c:v>
                </c:pt>
                <c:pt idx="42172">
                  <c:v>-9.0624999999999997E-2</c:v>
                </c:pt>
                <c:pt idx="42173">
                  <c:v>-3.5156199999999999E-2</c:v>
                </c:pt>
                <c:pt idx="42174">
                  <c:v>7.8125000000000004E-4</c:v>
                </c:pt>
                <c:pt idx="42175">
                  <c:v>-0.12812499999999999</c:v>
                </c:pt>
                <c:pt idx="42176">
                  <c:v>-0.117188</c:v>
                </c:pt>
                <c:pt idx="42177">
                  <c:v>-0.103906</c:v>
                </c:pt>
                <c:pt idx="42178">
                  <c:v>-0.102344</c:v>
                </c:pt>
                <c:pt idx="42179">
                  <c:v>-0.10625</c:v>
                </c:pt>
                <c:pt idx="42180">
                  <c:v>-0.10546899999999999</c:v>
                </c:pt>
                <c:pt idx="42181">
                  <c:v>-3.5156199999999999E-2</c:v>
                </c:pt>
                <c:pt idx="42182">
                  <c:v>-3.9843799999999999E-2</c:v>
                </c:pt>
                <c:pt idx="42183">
                  <c:v>-0.12656300000000001</c:v>
                </c:pt>
                <c:pt idx="42184">
                  <c:v>-0.16250000000000001</c:v>
                </c:pt>
                <c:pt idx="42185">
                  <c:v>-0.10546899999999999</c:v>
                </c:pt>
                <c:pt idx="42186">
                  <c:v>-0.114063</c:v>
                </c:pt>
                <c:pt idx="42187">
                  <c:v>-0.110156</c:v>
                </c:pt>
                <c:pt idx="42188">
                  <c:v>-0.104688</c:v>
                </c:pt>
                <c:pt idx="42189">
                  <c:v>-4.6093799999999997E-2</c:v>
                </c:pt>
                <c:pt idx="42190">
                  <c:v>-2.34375E-2</c:v>
                </c:pt>
                <c:pt idx="42191">
                  <c:v>-0.11093799999999999</c:v>
                </c:pt>
                <c:pt idx="42192">
                  <c:v>-0.12734400000000001</c:v>
                </c:pt>
                <c:pt idx="42193">
                  <c:v>-0.11328100000000001</c:v>
                </c:pt>
                <c:pt idx="42194">
                  <c:v>-0.11874999999999999</c:v>
                </c:pt>
                <c:pt idx="42195">
                  <c:v>-0.12656300000000001</c:v>
                </c:pt>
                <c:pt idx="42196">
                  <c:v>-0.102344</c:v>
                </c:pt>
                <c:pt idx="42197">
                  <c:v>-3.4375000000000003E-2</c:v>
                </c:pt>
                <c:pt idx="42198">
                  <c:v>-1.3281299999999999E-2</c:v>
                </c:pt>
                <c:pt idx="42199">
                  <c:v>-0.05</c:v>
                </c:pt>
                <c:pt idx="42200">
                  <c:v>-0.121875</c:v>
                </c:pt>
                <c:pt idx="42201">
                  <c:v>-0.12343700000000001</c:v>
                </c:pt>
                <c:pt idx="42202">
                  <c:v>-0.12656300000000001</c:v>
                </c:pt>
                <c:pt idx="42203">
                  <c:v>-0.103906</c:v>
                </c:pt>
                <c:pt idx="42204">
                  <c:v>-8.59375E-2</c:v>
                </c:pt>
                <c:pt idx="42205">
                  <c:v>-3.3593699999999997E-2</c:v>
                </c:pt>
                <c:pt idx="42206">
                  <c:v>-1.40625E-2</c:v>
                </c:pt>
                <c:pt idx="42207">
                  <c:v>-5.46875E-2</c:v>
                </c:pt>
                <c:pt idx="42208">
                  <c:v>-6.25E-2</c:v>
                </c:pt>
                <c:pt idx="42209">
                  <c:v>-0.13828099999999999</c:v>
                </c:pt>
                <c:pt idx="42210">
                  <c:v>-0.13828099999999999</c:v>
                </c:pt>
                <c:pt idx="42211">
                  <c:v>-9.3749999999999997E-3</c:v>
                </c:pt>
                <c:pt idx="42212">
                  <c:v>-0.11874999999999999</c:v>
                </c:pt>
                <c:pt idx="42213">
                  <c:v>-0.14765600000000001</c:v>
                </c:pt>
                <c:pt idx="42214">
                  <c:v>-6.0156300000000003E-2</c:v>
                </c:pt>
                <c:pt idx="42215">
                  <c:v>-6.7187499999999997E-2</c:v>
                </c:pt>
                <c:pt idx="42216">
                  <c:v>-1.7187500000000001E-2</c:v>
                </c:pt>
                <c:pt idx="42217">
                  <c:v>-1.9531199999999999E-2</c:v>
                </c:pt>
                <c:pt idx="42218">
                  <c:v>-0.103906</c:v>
                </c:pt>
                <c:pt idx="42219">
                  <c:v>-8.8281200000000004E-2</c:v>
                </c:pt>
                <c:pt idx="42220">
                  <c:v>-5.2343800000000003E-2</c:v>
                </c:pt>
                <c:pt idx="42221">
                  <c:v>-0.129688</c:v>
                </c:pt>
                <c:pt idx="42222">
                  <c:v>-0.104688</c:v>
                </c:pt>
                <c:pt idx="42223">
                  <c:v>-0.11874999999999999</c:v>
                </c:pt>
                <c:pt idx="42224">
                  <c:v>-6.2500000000000003E-3</c:v>
                </c:pt>
                <c:pt idx="42225">
                  <c:v>-4.2187500000000003E-2</c:v>
                </c:pt>
                <c:pt idx="42226">
                  <c:v>-7.5781299999999996E-2</c:v>
                </c:pt>
                <c:pt idx="42227">
                  <c:v>-4.0625000000000001E-2</c:v>
                </c:pt>
                <c:pt idx="42228">
                  <c:v>-8.4375000000000006E-2</c:v>
                </c:pt>
                <c:pt idx="42229">
                  <c:v>-0.13828099999999999</c:v>
                </c:pt>
                <c:pt idx="42230">
                  <c:v>-6.7187499999999997E-2</c:v>
                </c:pt>
                <c:pt idx="42231">
                  <c:v>-7.1874999999999994E-2</c:v>
                </c:pt>
                <c:pt idx="42232">
                  <c:v>-4.5312499999999999E-2</c:v>
                </c:pt>
                <c:pt idx="42233">
                  <c:v>-8.5156300000000004E-2</c:v>
                </c:pt>
                <c:pt idx="42234">
                  <c:v>-0.10546899999999999</c:v>
                </c:pt>
                <c:pt idx="42235">
                  <c:v>-2.1874999999999999E-2</c:v>
                </c:pt>
                <c:pt idx="42236">
                  <c:v>1.2500000000000001E-2</c:v>
                </c:pt>
                <c:pt idx="42237">
                  <c:v>1.0156200000000001E-2</c:v>
                </c:pt>
                <c:pt idx="42238">
                  <c:v>-1.7187500000000001E-2</c:v>
                </c:pt>
                <c:pt idx="42239">
                  <c:v>3.2812500000000001E-2</c:v>
                </c:pt>
                <c:pt idx="42240">
                  <c:v>2.2656200000000001E-2</c:v>
                </c:pt>
                <c:pt idx="42241">
                  <c:v>-0.188281</c:v>
                </c:pt>
                <c:pt idx="42242">
                  <c:v>-0.182813</c:v>
                </c:pt>
                <c:pt idx="42243">
                  <c:v>-0.139844</c:v>
                </c:pt>
                <c:pt idx="42244">
                  <c:v>-7.8125E-3</c:v>
                </c:pt>
                <c:pt idx="42245">
                  <c:v>-8.7499999999999994E-2</c:v>
                </c:pt>
                <c:pt idx="42246">
                  <c:v>-0.150781</c:v>
                </c:pt>
                <c:pt idx="42247">
                  <c:v>-0.13906199999999999</c:v>
                </c:pt>
                <c:pt idx="42248">
                  <c:v>-0.12109399999999999</c:v>
                </c:pt>
                <c:pt idx="42249">
                  <c:v>-7.8906299999999999E-2</c:v>
                </c:pt>
                <c:pt idx="42250">
                  <c:v>-8.59375E-2</c:v>
                </c:pt>
                <c:pt idx="42251">
                  <c:v>-7.8125E-2</c:v>
                </c:pt>
                <c:pt idx="42252">
                  <c:v>-9.5312499999999994E-2</c:v>
                </c:pt>
                <c:pt idx="42253">
                  <c:v>-9.6875000000000003E-2</c:v>
                </c:pt>
                <c:pt idx="42254">
                  <c:v>-8.0468700000000004E-2</c:v>
                </c:pt>
                <c:pt idx="42255">
                  <c:v>-6.0937499999999999E-2</c:v>
                </c:pt>
                <c:pt idx="42256">
                  <c:v>-8.6718799999999999E-2</c:v>
                </c:pt>
                <c:pt idx="42257">
                  <c:v>-7.1093799999999999E-2</c:v>
                </c:pt>
                <c:pt idx="42258">
                  <c:v>-7.1093799999999999E-2</c:v>
                </c:pt>
                <c:pt idx="42259">
                  <c:v>-8.9843800000000001E-2</c:v>
                </c:pt>
                <c:pt idx="42260">
                  <c:v>-6.8750000000000006E-2</c:v>
                </c:pt>
                <c:pt idx="42261">
                  <c:v>-6.8750000000000006E-2</c:v>
                </c:pt>
                <c:pt idx="42262">
                  <c:v>-4.2187500000000003E-2</c:v>
                </c:pt>
                <c:pt idx="42263">
                  <c:v>-6.7187499999999997E-2</c:v>
                </c:pt>
                <c:pt idx="42264">
                  <c:v>-0.10625</c:v>
                </c:pt>
                <c:pt idx="42265">
                  <c:v>-7.3437500000000003E-2</c:v>
                </c:pt>
                <c:pt idx="42266">
                  <c:v>-7.3437500000000003E-2</c:v>
                </c:pt>
                <c:pt idx="42267">
                  <c:v>-0.104688</c:v>
                </c:pt>
                <c:pt idx="42268">
                  <c:v>-7.9687499999999994E-2</c:v>
                </c:pt>
                <c:pt idx="42269">
                  <c:v>-8.59375E-2</c:v>
                </c:pt>
                <c:pt idx="42270">
                  <c:v>-7.9687499999999994E-2</c:v>
                </c:pt>
                <c:pt idx="42271">
                  <c:v>-0.102344</c:v>
                </c:pt>
                <c:pt idx="42272">
                  <c:v>-0.11562500000000001</c:v>
                </c:pt>
                <c:pt idx="42273">
                  <c:v>-8.59375E-2</c:v>
                </c:pt>
                <c:pt idx="42274">
                  <c:v>-0.10312499999999999</c:v>
                </c:pt>
                <c:pt idx="42275">
                  <c:v>-9.2187500000000006E-2</c:v>
                </c:pt>
                <c:pt idx="42276">
                  <c:v>-9.6093700000000004E-2</c:v>
                </c:pt>
                <c:pt idx="42277">
                  <c:v>-7.2656200000000004E-2</c:v>
                </c:pt>
                <c:pt idx="42278">
                  <c:v>-9.2187500000000006E-2</c:v>
                </c:pt>
                <c:pt idx="42279">
                  <c:v>-0.1125</c:v>
                </c:pt>
                <c:pt idx="42280">
                  <c:v>-8.7499999999999994E-2</c:v>
                </c:pt>
                <c:pt idx="42281">
                  <c:v>-9.375E-2</c:v>
                </c:pt>
                <c:pt idx="42282">
                  <c:v>-7.9687499999999994E-2</c:v>
                </c:pt>
                <c:pt idx="42283">
                  <c:v>-9.4531299999999999E-2</c:v>
                </c:pt>
                <c:pt idx="42284">
                  <c:v>-7.03125E-2</c:v>
                </c:pt>
                <c:pt idx="42285">
                  <c:v>-8.4375000000000006E-2</c:v>
                </c:pt>
                <c:pt idx="42286">
                  <c:v>-0.109375</c:v>
                </c:pt>
                <c:pt idx="42287">
                  <c:v>-9.2187500000000006E-2</c:v>
                </c:pt>
                <c:pt idx="42288">
                  <c:v>-9.5312499999999994E-2</c:v>
                </c:pt>
                <c:pt idx="42289">
                  <c:v>-8.4375000000000006E-2</c:v>
                </c:pt>
                <c:pt idx="42290">
                  <c:v>-8.3593799999999996E-2</c:v>
                </c:pt>
                <c:pt idx="42291">
                  <c:v>-0.05</c:v>
                </c:pt>
                <c:pt idx="42292">
                  <c:v>-6.3281299999999999E-2</c:v>
                </c:pt>
                <c:pt idx="42293">
                  <c:v>-8.59375E-2</c:v>
                </c:pt>
                <c:pt idx="42294">
                  <c:v>-0.100781</c:v>
                </c:pt>
                <c:pt idx="42295">
                  <c:v>-7.1874999999999994E-2</c:v>
                </c:pt>
                <c:pt idx="42296">
                  <c:v>-6.7187499999999997E-2</c:v>
                </c:pt>
                <c:pt idx="42297">
                  <c:v>-7.8906299999999999E-2</c:v>
                </c:pt>
                <c:pt idx="42298">
                  <c:v>-6.25E-2</c:v>
                </c:pt>
                <c:pt idx="42299">
                  <c:v>-7.6562500000000006E-2</c:v>
                </c:pt>
                <c:pt idx="42300">
                  <c:v>-5.5468799999999999E-2</c:v>
                </c:pt>
                <c:pt idx="42301">
                  <c:v>-8.2031199999999999E-2</c:v>
                </c:pt>
                <c:pt idx="42302">
                  <c:v>-8.6718799999999999E-2</c:v>
                </c:pt>
                <c:pt idx="42303">
                  <c:v>-4.3749999999999997E-2</c:v>
                </c:pt>
                <c:pt idx="42304">
                  <c:v>-5.7031199999999997E-2</c:v>
                </c:pt>
                <c:pt idx="42305">
                  <c:v>-7.03125E-2</c:v>
                </c:pt>
                <c:pt idx="42306">
                  <c:v>-4.2968800000000001E-2</c:v>
                </c:pt>
                <c:pt idx="42307">
                  <c:v>-3.6718800000000003E-2</c:v>
                </c:pt>
                <c:pt idx="42308">
                  <c:v>-9.2187500000000006E-2</c:v>
                </c:pt>
                <c:pt idx="42309">
                  <c:v>-9.6093700000000004E-2</c:v>
                </c:pt>
                <c:pt idx="42310">
                  <c:v>-5.9374999999999997E-2</c:v>
                </c:pt>
                <c:pt idx="42311">
                  <c:v>-5.6250000000000001E-2</c:v>
                </c:pt>
                <c:pt idx="42312">
                  <c:v>-8.5156300000000004E-2</c:v>
                </c:pt>
                <c:pt idx="42313">
                  <c:v>-8.59375E-2</c:v>
                </c:pt>
                <c:pt idx="42314">
                  <c:v>-4.2968800000000001E-2</c:v>
                </c:pt>
                <c:pt idx="42315">
                  <c:v>-6.8750000000000006E-2</c:v>
                </c:pt>
                <c:pt idx="42316">
                  <c:v>-6.8750000000000006E-2</c:v>
                </c:pt>
                <c:pt idx="42317">
                  <c:v>-8.6718799999999999E-2</c:v>
                </c:pt>
                <c:pt idx="42318">
                  <c:v>-4.6093799999999997E-2</c:v>
                </c:pt>
                <c:pt idx="42319">
                  <c:v>-6.0937499999999999E-2</c:v>
                </c:pt>
                <c:pt idx="42320">
                  <c:v>-0.101562</c:v>
                </c:pt>
                <c:pt idx="42321">
                  <c:v>-6.5625000000000003E-2</c:v>
                </c:pt>
                <c:pt idx="42322">
                  <c:v>-3.125E-2</c:v>
                </c:pt>
                <c:pt idx="42323">
                  <c:v>-8.9843800000000001E-2</c:v>
                </c:pt>
                <c:pt idx="42324">
                  <c:v>-8.5156300000000004E-2</c:v>
                </c:pt>
                <c:pt idx="42325">
                  <c:v>-0.102344</c:v>
                </c:pt>
                <c:pt idx="42326">
                  <c:v>-7.6562500000000006E-2</c:v>
                </c:pt>
                <c:pt idx="42327">
                  <c:v>-7.8125E-2</c:v>
                </c:pt>
                <c:pt idx="42328">
                  <c:v>-6.9531300000000004E-2</c:v>
                </c:pt>
                <c:pt idx="42329">
                  <c:v>-8.2812499999999997E-2</c:v>
                </c:pt>
                <c:pt idx="42330">
                  <c:v>-6.7187499999999997E-2</c:v>
                </c:pt>
                <c:pt idx="42331">
                  <c:v>-9.375E-2</c:v>
                </c:pt>
                <c:pt idx="42332">
                  <c:v>-0.100781</c:v>
                </c:pt>
                <c:pt idx="42333">
                  <c:v>-9.2968800000000004E-2</c:v>
                </c:pt>
                <c:pt idx="42334">
                  <c:v>-9.6875000000000003E-2</c:v>
                </c:pt>
                <c:pt idx="42335">
                  <c:v>-9.8437499999999997E-2</c:v>
                </c:pt>
                <c:pt idx="42336">
                  <c:v>-6.25E-2</c:v>
                </c:pt>
                <c:pt idx="42337">
                  <c:v>-9.2968800000000004E-2</c:v>
                </c:pt>
                <c:pt idx="42338">
                  <c:v>-7.1093799999999999E-2</c:v>
                </c:pt>
                <c:pt idx="42339">
                  <c:v>-9.0624999999999997E-2</c:v>
                </c:pt>
                <c:pt idx="42340">
                  <c:v>-0.10625</c:v>
                </c:pt>
                <c:pt idx="42341">
                  <c:v>-9.8437499999999997E-2</c:v>
                </c:pt>
                <c:pt idx="42342">
                  <c:v>-6.4843700000000004E-2</c:v>
                </c:pt>
                <c:pt idx="42343">
                  <c:v>-8.2031199999999999E-2</c:v>
                </c:pt>
                <c:pt idx="42344">
                  <c:v>-4.2187500000000003E-2</c:v>
                </c:pt>
                <c:pt idx="42345">
                  <c:v>-5.3906299999999997E-2</c:v>
                </c:pt>
                <c:pt idx="42346">
                  <c:v>-7.4999999999999997E-2</c:v>
                </c:pt>
                <c:pt idx="42347">
                  <c:v>-2.4218799999999999E-2</c:v>
                </c:pt>
                <c:pt idx="42348">
                  <c:v>-0.139844</c:v>
                </c:pt>
                <c:pt idx="42349">
                  <c:v>-0.125</c:v>
                </c:pt>
                <c:pt idx="42350">
                  <c:v>-5.3906299999999997E-2</c:v>
                </c:pt>
                <c:pt idx="42351">
                  <c:v>-7.6562500000000006E-2</c:v>
                </c:pt>
                <c:pt idx="42352">
                  <c:v>-1.40625E-2</c:v>
                </c:pt>
                <c:pt idx="42353">
                  <c:v>-7.1093799999999999E-2</c:v>
                </c:pt>
                <c:pt idx="42354">
                  <c:v>-8.9843800000000001E-2</c:v>
                </c:pt>
                <c:pt idx="42355">
                  <c:v>3.90625E-3</c:v>
                </c:pt>
                <c:pt idx="42356">
                  <c:v>-0.139844</c:v>
                </c:pt>
                <c:pt idx="42357">
                  <c:v>-0.13437499999999999</c:v>
                </c:pt>
                <c:pt idx="42358">
                  <c:v>-7.1093799999999999E-2</c:v>
                </c:pt>
                <c:pt idx="42359">
                  <c:v>-9.1406299999999996E-2</c:v>
                </c:pt>
                <c:pt idx="42360">
                  <c:v>-2.9687499999999999E-2</c:v>
                </c:pt>
                <c:pt idx="42361">
                  <c:v>-2.4218799999999999E-2</c:v>
                </c:pt>
                <c:pt idx="42362">
                  <c:v>-9.375E-2</c:v>
                </c:pt>
                <c:pt idx="42363">
                  <c:v>-2.3437499999999999E-3</c:v>
                </c:pt>
                <c:pt idx="42364">
                  <c:v>-0.146094</c:v>
                </c:pt>
                <c:pt idx="42365">
                  <c:v>-0.14921899999999999</c:v>
                </c:pt>
                <c:pt idx="42366">
                  <c:v>-5.6250000000000001E-2</c:v>
                </c:pt>
                <c:pt idx="42367">
                  <c:v>-0.102344</c:v>
                </c:pt>
                <c:pt idx="42368">
                  <c:v>-5.3906299999999997E-2</c:v>
                </c:pt>
                <c:pt idx="42369">
                  <c:v>-5.1562499999999997E-2</c:v>
                </c:pt>
                <c:pt idx="42370">
                  <c:v>-7.8125E-2</c:v>
                </c:pt>
                <c:pt idx="42371">
                  <c:v>1.6406199999999999E-2</c:v>
                </c:pt>
                <c:pt idx="42372">
                  <c:v>-6.3281299999999999E-2</c:v>
                </c:pt>
                <c:pt idx="42373">
                  <c:v>-0.13750000000000001</c:v>
                </c:pt>
                <c:pt idx="42374">
                  <c:v>-4.0625000000000001E-2</c:v>
                </c:pt>
                <c:pt idx="42375">
                  <c:v>-4.7656299999999999E-2</c:v>
                </c:pt>
                <c:pt idx="42376">
                  <c:v>-8.7499999999999994E-2</c:v>
                </c:pt>
                <c:pt idx="42377">
                  <c:v>-9.2968800000000004E-2</c:v>
                </c:pt>
                <c:pt idx="42378">
                  <c:v>-6.0156300000000003E-2</c:v>
                </c:pt>
                <c:pt idx="42379">
                  <c:v>8.4375000000000006E-2</c:v>
                </c:pt>
                <c:pt idx="42380">
                  <c:v>2.1874999999999999E-2</c:v>
                </c:pt>
                <c:pt idx="42381">
                  <c:v>-0.124219</c:v>
                </c:pt>
                <c:pt idx="42382">
                  <c:v>-9.2187500000000006E-2</c:v>
                </c:pt>
                <c:pt idx="42383">
                  <c:v>-0.13203100000000001</c:v>
                </c:pt>
                <c:pt idx="42384">
                  <c:v>-8.8281200000000004E-2</c:v>
                </c:pt>
                <c:pt idx="42385">
                  <c:v>-4.6093799999999997E-2</c:v>
                </c:pt>
                <c:pt idx="42386">
                  <c:v>-8.2812499999999997E-2</c:v>
                </c:pt>
                <c:pt idx="42387">
                  <c:v>-3.90625E-3</c:v>
                </c:pt>
                <c:pt idx="42388">
                  <c:v>-4.3749999999999997E-2</c:v>
                </c:pt>
                <c:pt idx="42389">
                  <c:v>-3.6718800000000003E-2</c:v>
                </c:pt>
                <c:pt idx="42390">
                  <c:v>3.9843700000000003E-2</c:v>
                </c:pt>
                <c:pt idx="42391">
                  <c:v>-1.8749999999999999E-2</c:v>
                </c:pt>
                <c:pt idx="42392">
                  <c:v>-0.117188</c:v>
                </c:pt>
                <c:pt idx="42393">
                  <c:v>-0.160938</c:v>
                </c:pt>
                <c:pt idx="42394">
                  <c:v>-0.114844</c:v>
                </c:pt>
                <c:pt idx="42395">
                  <c:v>-6.3281299999999999E-2</c:v>
                </c:pt>
                <c:pt idx="42396">
                  <c:v>-3.9843799999999999E-2</c:v>
                </c:pt>
                <c:pt idx="42397">
                  <c:v>-8.4375000000000006E-2</c:v>
                </c:pt>
                <c:pt idx="42398">
                  <c:v>-4.9218699999999997E-2</c:v>
                </c:pt>
                <c:pt idx="42399">
                  <c:v>-4.4531300000000003E-2</c:v>
                </c:pt>
                <c:pt idx="42400">
                  <c:v>-6.2500000000000003E-3</c:v>
                </c:pt>
                <c:pt idx="42401">
                  <c:v>-0.119531</c:v>
                </c:pt>
                <c:pt idx="42402">
                  <c:v>-0.10546899999999999</c:v>
                </c:pt>
                <c:pt idx="42403">
                  <c:v>-6.7968799999999996E-2</c:v>
                </c:pt>
                <c:pt idx="42404">
                  <c:v>-9.0624999999999997E-2</c:v>
                </c:pt>
                <c:pt idx="42405">
                  <c:v>-9.2187500000000006E-2</c:v>
                </c:pt>
                <c:pt idx="42406">
                  <c:v>-5.5468799999999999E-2</c:v>
                </c:pt>
                <c:pt idx="42407">
                  <c:v>-4.8437500000000001E-2</c:v>
                </c:pt>
                <c:pt idx="42408">
                  <c:v>-7.1093799999999999E-2</c:v>
                </c:pt>
                <c:pt idx="42409">
                  <c:v>-6.7187499999999997E-2</c:v>
                </c:pt>
                <c:pt idx="42410">
                  <c:v>-7.2656200000000004E-2</c:v>
                </c:pt>
                <c:pt idx="42411">
                  <c:v>-5.6250000000000001E-2</c:v>
                </c:pt>
                <c:pt idx="42412">
                  <c:v>-0.108594</c:v>
                </c:pt>
                <c:pt idx="42413">
                  <c:v>-0.1</c:v>
                </c:pt>
                <c:pt idx="42414">
                  <c:v>-6.25E-2</c:v>
                </c:pt>
                <c:pt idx="42415">
                  <c:v>-8.4375000000000006E-2</c:v>
                </c:pt>
                <c:pt idx="42416">
                  <c:v>-7.6562500000000006E-2</c:v>
                </c:pt>
                <c:pt idx="42417">
                  <c:v>-6.25E-2</c:v>
                </c:pt>
                <c:pt idx="42418">
                  <c:v>-8.2031199999999999E-2</c:v>
                </c:pt>
                <c:pt idx="42419">
                  <c:v>-8.9843800000000001E-2</c:v>
                </c:pt>
                <c:pt idx="42420">
                  <c:v>-7.7343800000000004E-2</c:v>
                </c:pt>
                <c:pt idx="42421">
                  <c:v>-5.7812500000000003E-2</c:v>
                </c:pt>
                <c:pt idx="42422">
                  <c:v>-8.4375000000000006E-2</c:v>
                </c:pt>
                <c:pt idx="42423">
                  <c:v>-7.1093799999999999E-2</c:v>
                </c:pt>
                <c:pt idx="42424">
                  <c:v>-4.2187500000000003E-2</c:v>
                </c:pt>
                <c:pt idx="42425">
                  <c:v>-3.4375000000000003E-2</c:v>
                </c:pt>
                <c:pt idx="42426">
                  <c:v>-9.6093700000000004E-2</c:v>
                </c:pt>
                <c:pt idx="42427">
                  <c:v>-0.122656</c:v>
                </c:pt>
                <c:pt idx="42428">
                  <c:v>-0.102344</c:v>
                </c:pt>
                <c:pt idx="42429">
                  <c:v>-9.8437499999999997E-2</c:v>
                </c:pt>
                <c:pt idx="42430">
                  <c:v>-9.0624999999999997E-2</c:v>
                </c:pt>
                <c:pt idx="42431">
                  <c:v>-0.10312499999999999</c:v>
                </c:pt>
                <c:pt idx="42432">
                  <c:v>-6.0937499999999999E-2</c:v>
                </c:pt>
                <c:pt idx="42433">
                  <c:v>-5.5468799999999999E-2</c:v>
                </c:pt>
                <c:pt idx="42434">
                  <c:v>-7.7343800000000004E-2</c:v>
                </c:pt>
                <c:pt idx="42435">
                  <c:v>-0.15312500000000001</c:v>
                </c:pt>
                <c:pt idx="42436">
                  <c:v>-0.12656300000000001</c:v>
                </c:pt>
                <c:pt idx="42437">
                  <c:v>-8.8281200000000004E-2</c:v>
                </c:pt>
                <c:pt idx="42438">
                  <c:v>-3.125E-2</c:v>
                </c:pt>
                <c:pt idx="42439">
                  <c:v>-8.59375E-2</c:v>
                </c:pt>
                <c:pt idx="42440">
                  <c:v>-8.6718799999999999E-2</c:v>
                </c:pt>
                <c:pt idx="42441">
                  <c:v>-2.2656300000000001E-2</c:v>
                </c:pt>
                <c:pt idx="42442">
                  <c:v>-4.0625000000000001E-2</c:v>
                </c:pt>
                <c:pt idx="42443">
                  <c:v>-4.1406199999999997E-2</c:v>
                </c:pt>
                <c:pt idx="42444">
                  <c:v>-0.117969</c:v>
                </c:pt>
                <c:pt idx="42445">
                  <c:v>-0.14296900000000001</c:v>
                </c:pt>
                <c:pt idx="42446">
                  <c:v>-0.129688</c:v>
                </c:pt>
                <c:pt idx="42447">
                  <c:v>-6.4843700000000004E-2</c:v>
                </c:pt>
                <c:pt idx="42448">
                  <c:v>-8.6718799999999999E-2</c:v>
                </c:pt>
                <c:pt idx="42449">
                  <c:v>-8.7499999999999994E-2</c:v>
                </c:pt>
                <c:pt idx="42450">
                  <c:v>-0.101562</c:v>
                </c:pt>
                <c:pt idx="42451">
                  <c:v>-6.4843700000000004E-2</c:v>
                </c:pt>
                <c:pt idx="42452">
                  <c:v>6.5625000000000003E-2</c:v>
                </c:pt>
                <c:pt idx="42453">
                  <c:v>-4.1406199999999997E-2</c:v>
                </c:pt>
                <c:pt idx="42454">
                  <c:v>1.5625000000000001E-3</c:v>
                </c:pt>
                <c:pt idx="42455">
                  <c:v>7.7343700000000001E-2</c:v>
                </c:pt>
                <c:pt idx="42456">
                  <c:v>-0.11093799999999999</c:v>
                </c:pt>
                <c:pt idx="42457">
                  <c:v>-4.4531300000000003E-2</c:v>
                </c:pt>
                <c:pt idx="42458">
                  <c:v>-8.7499999999999994E-2</c:v>
                </c:pt>
                <c:pt idx="42459">
                  <c:v>-0.20937500000000001</c:v>
                </c:pt>
                <c:pt idx="42460">
                  <c:v>-9.5312499999999994E-2</c:v>
                </c:pt>
                <c:pt idx="42461">
                  <c:v>-0.100781</c:v>
                </c:pt>
                <c:pt idx="42462">
                  <c:v>-9.1406299999999996E-2</c:v>
                </c:pt>
                <c:pt idx="42463">
                  <c:v>-0.103906</c:v>
                </c:pt>
                <c:pt idx="42464">
                  <c:v>-8.2812499999999997E-2</c:v>
                </c:pt>
                <c:pt idx="42465">
                  <c:v>-4.2187500000000003E-2</c:v>
                </c:pt>
                <c:pt idx="42466">
                  <c:v>-7.7343800000000004E-2</c:v>
                </c:pt>
                <c:pt idx="42467">
                  <c:v>-9.4531299999999999E-2</c:v>
                </c:pt>
                <c:pt idx="42468">
                  <c:v>-6.25E-2</c:v>
                </c:pt>
                <c:pt idx="42469">
                  <c:v>-4.6093799999999997E-2</c:v>
                </c:pt>
                <c:pt idx="42470">
                  <c:v>1.48437E-2</c:v>
                </c:pt>
                <c:pt idx="42471">
                  <c:v>-9.1406299999999996E-2</c:v>
                </c:pt>
                <c:pt idx="42472">
                  <c:v>-0.10781200000000001</c:v>
                </c:pt>
                <c:pt idx="42473">
                  <c:v>-8.59375E-2</c:v>
                </c:pt>
                <c:pt idx="42474">
                  <c:v>-3.7499999999999999E-2</c:v>
                </c:pt>
                <c:pt idx="42475">
                  <c:v>-2.8125000000000001E-2</c:v>
                </c:pt>
                <c:pt idx="42476">
                  <c:v>-0.10312499999999999</c:v>
                </c:pt>
                <c:pt idx="42477">
                  <c:v>-0.11874999999999999</c:v>
                </c:pt>
                <c:pt idx="42478">
                  <c:v>-4.2968800000000001E-2</c:v>
                </c:pt>
                <c:pt idx="42479">
                  <c:v>-0.110156</c:v>
                </c:pt>
                <c:pt idx="42480">
                  <c:v>-0.110156</c:v>
                </c:pt>
                <c:pt idx="42481">
                  <c:v>-7.6562500000000006E-2</c:v>
                </c:pt>
                <c:pt idx="42482">
                  <c:v>-3.5156199999999999E-2</c:v>
                </c:pt>
                <c:pt idx="42483">
                  <c:v>-8.2031199999999999E-2</c:v>
                </c:pt>
                <c:pt idx="42484">
                  <c:v>-0.117188</c:v>
                </c:pt>
                <c:pt idx="42485">
                  <c:v>-8.6718799999999999E-2</c:v>
                </c:pt>
                <c:pt idx="42486">
                  <c:v>-4.3749999999999997E-2</c:v>
                </c:pt>
                <c:pt idx="42487">
                  <c:v>-9.6875000000000003E-2</c:v>
                </c:pt>
                <c:pt idx="42488">
                  <c:v>-8.4375000000000006E-2</c:v>
                </c:pt>
                <c:pt idx="42489">
                  <c:v>-5.9374999999999997E-2</c:v>
                </c:pt>
                <c:pt idx="42490">
                  <c:v>-6.0156300000000003E-2</c:v>
                </c:pt>
                <c:pt idx="42491">
                  <c:v>-2.9687499999999999E-2</c:v>
                </c:pt>
                <c:pt idx="42492">
                  <c:v>-9.5312499999999994E-2</c:v>
                </c:pt>
                <c:pt idx="42493">
                  <c:v>-9.6093700000000004E-2</c:v>
                </c:pt>
                <c:pt idx="42494">
                  <c:v>-3.2812500000000001E-2</c:v>
                </c:pt>
                <c:pt idx="42495">
                  <c:v>-5.7031199999999997E-2</c:v>
                </c:pt>
                <c:pt idx="42496">
                  <c:v>-0.10625</c:v>
                </c:pt>
                <c:pt idx="42497">
                  <c:v>-7.03125E-2</c:v>
                </c:pt>
                <c:pt idx="42498">
                  <c:v>-1.8749999999999999E-2</c:v>
                </c:pt>
                <c:pt idx="42499">
                  <c:v>-7.8125E-3</c:v>
                </c:pt>
                <c:pt idx="42500">
                  <c:v>-2.2656300000000001E-2</c:v>
                </c:pt>
                <c:pt idx="42501">
                  <c:v>-9.8437499999999997E-2</c:v>
                </c:pt>
                <c:pt idx="42502">
                  <c:v>-0.108594</c:v>
                </c:pt>
                <c:pt idx="42503">
                  <c:v>-7.1874999999999994E-2</c:v>
                </c:pt>
                <c:pt idx="42504">
                  <c:v>-3.5156199999999999E-2</c:v>
                </c:pt>
                <c:pt idx="42505">
                  <c:v>-8.59375E-2</c:v>
                </c:pt>
                <c:pt idx="42506">
                  <c:v>-0.114844</c:v>
                </c:pt>
                <c:pt idx="42507">
                  <c:v>-5.3906299999999997E-2</c:v>
                </c:pt>
                <c:pt idx="42508">
                  <c:v>-5.3124999999999999E-2</c:v>
                </c:pt>
                <c:pt idx="42509">
                  <c:v>2.4218699999999999E-2</c:v>
                </c:pt>
                <c:pt idx="42510">
                  <c:v>4.6874999999999998E-3</c:v>
                </c:pt>
                <c:pt idx="42511">
                  <c:v>1.6406199999999999E-2</c:v>
                </c:pt>
                <c:pt idx="42512">
                  <c:v>-0.104688</c:v>
                </c:pt>
                <c:pt idx="42513">
                  <c:v>-0.16406200000000001</c:v>
                </c:pt>
                <c:pt idx="42514">
                  <c:v>-0.18046899999999999</c:v>
                </c:pt>
                <c:pt idx="42515">
                  <c:v>-8.3593799999999996E-2</c:v>
                </c:pt>
                <c:pt idx="42516">
                  <c:v>-4.6093799999999997E-2</c:v>
                </c:pt>
                <c:pt idx="42517">
                  <c:v>7.4218800000000001E-2</c:v>
                </c:pt>
                <c:pt idx="42518">
                  <c:v>-0.108594</c:v>
                </c:pt>
                <c:pt idx="42519">
                  <c:v>-0.171094</c:v>
                </c:pt>
                <c:pt idx="42520">
                  <c:v>-7.2656200000000004E-2</c:v>
                </c:pt>
                <c:pt idx="42521">
                  <c:v>-0.125781</c:v>
                </c:pt>
                <c:pt idx="42522">
                  <c:v>-0.12656300000000001</c:v>
                </c:pt>
                <c:pt idx="42523">
                  <c:v>-0.10781200000000001</c:v>
                </c:pt>
                <c:pt idx="42524">
                  <c:v>-7.5781299999999996E-2</c:v>
                </c:pt>
                <c:pt idx="42525">
                  <c:v>-2.5781200000000001E-2</c:v>
                </c:pt>
                <c:pt idx="42526">
                  <c:v>-9.6875000000000003E-2</c:v>
                </c:pt>
                <c:pt idx="42527">
                  <c:v>-0.108594</c:v>
                </c:pt>
                <c:pt idx="42528">
                  <c:v>-9.3749999999999997E-3</c:v>
                </c:pt>
                <c:pt idx="42529">
                  <c:v>-6.9531300000000004E-2</c:v>
                </c:pt>
                <c:pt idx="42530">
                  <c:v>-0.121875</c:v>
                </c:pt>
                <c:pt idx="42531">
                  <c:v>-0.10546899999999999</c:v>
                </c:pt>
                <c:pt idx="42532">
                  <c:v>-0.10546899999999999</c:v>
                </c:pt>
                <c:pt idx="42533">
                  <c:v>-4.9218699999999997E-2</c:v>
                </c:pt>
                <c:pt idx="42534">
                  <c:v>-7.4999999999999997E-2</c:v>
                </c:pt>
                <c:pt idx="42535">
                  <c:v>-0.1125</c:v>
                </c:pt>
                <c:pt idx="42536">
                  <c:v>-6.1718799999999997E-2</c:v>
                </c:pt>
                <c:pt idx="42537">
                  <c:v>-9.6875000000000003E-2</c:v>
                </c:pt>
                <c:pt idx="42538">
                  <c:v>-0.109375</c:v>
                </c:pt>
                <c:pt idx="42539">
                  <c:v>-0.110156</c:v>
                </c:pt>
                <c:pt idx="42540">
                  <c:v>-6.9531300000000004E-2</c:v>
                </c:pt>
                <c:pt idx="42541">
                  <c:v>-2.8125000000000001E-2</c:v>
                </c:pt>
                <c:pt idx="42542">
                  <c:v>3.4375000000000003E-2</c:v>
                </c:pt>
                <c:pt idx="42543">
                  <c:v>-8.7499999999999994E-2</c:v>
                </c:pt>
                <c:pt idx="42544">
                  <c:v>-0.11562500000000001</c:v>
                </c:pt>
                <c:pt idx="42545">
                  <c:v>-5.2343800000000003E-2</c:v>
                </c:pt>
                <c:pt idx="42546">
                  <c:v>-6.3281299999999999E-2</c:v>
                </c:pt>
                <c:pt idx="42547">
                  <c:v>-8.3593799999999996E-2</c:v>
                </c:pt>
                <c:pt idx="42548">
                  <c:v>-7.4218800000000001E-2</c:v>
                </c:pt>
                <c:pt idx="42549">
                  <c:v>-4.6874999999999998E-3</c:v>
                </c:pt>
                <c:pt idx="42550">
                  <c:v>1.9531199999999999E-2</c:v>
                </c:pt>
                <c:pt idx="42551">
                  <c:v>-0.114063</c:v>
                </c:pt>
                <c:pt idx="42552">
                  <c:v>-0.104688</c:v>
                </c:pt>
                <c:pt idx="42553">
                  <c:v>-7.4218800000000001E-2</c:v>
                </c:pt>
                <c:pt idx="42554">
                  <c:v>-9.6093700000000004E-2</c:v>
                </c:pt>
                <c:pt idx="42555">
                  <c:v>-7.5781299999999996E-2</c:v>
                </c:pt>
                <c:pt idx="42556">
                  <c:v>-5.3906299999999997E-2</c:v>
                </c:pt>
                <c:pt idx="42557">
                  <c:v>-4.1406199999999997E-2</c:v>
                </c:pt>
                <c:pt idx="42558">
                  <c:v>8.59375E-2</c:v>
                </c:pt>
                <c:pt idx="42559">
                  <c:v>-0.13281200000000001</c:v>
                </c:pt>
                <c:pt idx="42560">
                  <c:v>-0.145313</c:v>
                </c:pt>
                <c:pt idx="42561">
                  <c:v>-8.7499999999999994E-2</c:v>
                </c:pt>
                <c:pt idx="42562">
                  <c:v>-0.10546899999999999</c:v>
                </c:pt>
                <c:pt idx="42563">
                  <c:v>-6.6406199999999999E-2</c:v>
                </c:pt>
                <c:pt idx="42564">
                  <c:v>-7.6562500000000006E-2</c:v>
                </c:pt>
                <c:pt idx="42565">
                  <c:v>-4.5312499999999999E-2</c:v>
                </c:pt>
                <c:pt idx="42566">
                  <c:v>6.4843700000000004E-2</c:v>
                </c:pt>
                <c:pt idx="42567">
                  <c:v>-8.4375000000000006E-2</c:v>
                </c:pt>
                <c:pt idx="42568">
                  <c:v>-8.2031199999999999E-2</c:v>
                </c:pt>
                <c:pt idx="42569">
                  <c:v>-7.4218800000000001E-2</c:v>
                </c:pt>
                <c:pt idx="42570">
                  <c:v>-9.4531299999999999E-2</c:v>
                </c:pt>
                <c:pt idx="42571">
                  <c:v>-8.0468700000000004E-2</c:v>
                </c:pt>
                <c:pt idx="42572">
                  <c:v>-8.2812499999999997E-2</c:v>
                </c:pt>
                <c:pt idx="42573">
                  <c:v>-0.100781</c:v>
                </c:pt>
                <c:pt idx="42574">
                  <c:v>-1.5625000000000001E-3</c:v>
                </c:pt>
                <c:pt idx="42575">
                  <c:v>-9.2187500000000006E-2</c:v>
                </c:pt>
                <c:pt idx="42576">
                  <c:v>-5.8593800000000001E-2</c:v>
                </c:pt>
                <c:pt idx="42577">
                  <c:v>-5.2343800000000003E-2</c:v>
                </c:pt>
                <c:pt idx="42578">
                  <c:v>-0.15390599999999999</c:v>
                </c:pt>
                <c:pt idx="42579">
                  <c:v>-5.2343800000000003E-2</c:v>
                </c:pt>
                <c:pt idx="42580">
                  <c:v>-7.8125E-2</c:v>
                </c:pt>
                <c:pt idx="42581">
                  <c:v>-0.139844</c:v>
                </c:pt>
                <c:pt idx="42582">
                  <c:v>-0.121875</c:v>
                </c:pt>
                <c:pt idx="42583">
                  <c:v>-7.8906299999999999E-2</c:v>
                </c:pt>
                <c:pt idx="42584">
                  <c:v>-5.5468799999999999E-2</c:v>
                </c:pt>
                <c:pt idx="42585">
                  <c:v>-2.1093799999999999E-2</c:v>
                </c:pt>
                <c:pt idx="42586">
                  <c:v>-8.9843800000000001E-2</c:v>
                </c:pt>
                <c:pt idx="42587">
                  <c:v>-9.2968800000000004E-2</c:v>
                </c:pt>
                <c:pt idx="42588">
                  <c:v>-9.6875000000000003E-2</c:v>
                </c:pt>
                <c:pt idx="42589">
                  <c:v>-7.9687499999999994E-2</c:v>
                </c:pt>
                <c:pt idx="42590">
                  <c:v>1.0937499999999999E-2</c:v>
                </c:pt>
                <c:pt idx="42591">
                  <c:v>-0.103906</c:v>
                </c:pt>
                <c:pt idx="42592">
                  <c:v>-0.122656</c:v>
                </c:pt>
                <c:pt idx="42593">
                  <c:v>-2.5781200000000001E-2</c:v>
                </c:pt>
                <c:pt idx="42594">
                  <c:v>-5.2343800000000003E-2</c:v>
                </c:pt>
                <c:pt idx="42595">
                  <c:v>-2.0312500000000001E-2</c:v>
                </c:pt>
                <c:pt idx="42596">
                  <c:v>3.7499999999999999E-2</c:v>
                </c:pt>
                <c:pt idx="42597">
                  <c:v>-6.5625000000000003E-2</c:v>
                </c:pt>
                <c:pt idx="42598">
                  <c:v>-0.114063</c:v>
                </c:pt>
                <c:pt idx="42599">
                  <c:v>-0.117969</c:v>
                </c:pt>
                <c:pt idx="42600">
                  <c:v>-0.19062499999999999</c:v>
                </c:pt>
                <c:pt idx="42601">
                  <c:v>-8.8281200000000004E-2</c:v>
                </c:pt>
                <c:pt idx="42602">
                  <c:v>-7.7343800000000004E-2</c:v>
                </c:pt>
                <c:pt idx="42603">
                  <c:v>-0.11874999999999999</c:v>
                </c:pt>
                <c:pt idx="42604">
                  <c:v>-0.12812499999999999</c:v>
                </c:pt>
                <c:pt idx="42605">
                  <c:v>-0.10625</c:v>
                </c:pt>
                <c:pt idx="42606">
                  <c:v>-3.90625E-3</c:v>
                </c:pt>
                <c:pt idx="42607">
                  <c:v>-7.5781299999999996E-2</c:v>
                </c:pt>
                <c:pt idx="42608">
                  <c:v>-0.16562499999999999</c:v>
                </c:pt>
                <c:pt idx="42609">
                  <c:v>-0.117969</c:v>
                </c:pt>
                <c:pt idx="42610">
                  <c:v>-8.5156300000000004E-2</c:v>
                </c:pt>
                <c:pt idx="42611">
                  <c:v>-5.3906299999999997E-2</c:v>
                </c:pt>
                <c:pt idx="42612">
                  <c:v>-0.101562</c:v>
                </c:pt>
                <c:pt idx="42613">
                  <c:v>-0.13437499999999999</c:v>
                </c:pt>
                <c:pt idx="42614">
                  <c:v>-8.7499999999999994E-2</c:v>
                </c:pt>
                <c:pt idx="42615">
                  <c:v>-5.8593800000000001E-2</c:v>
                </c:pt>
                <c:pt idx="42616">
                  <c:v>-3.5937499999999997E-2</c:v>
                </c:pt>
                <c:pt idx="42617">
                  <c:v>-7.8125E-2</c:v>
                </c:pt>
                <c:pt idx="42618">
                  <c:v>-0.109375</c:v>
                </c:pt>
                <c:pt idx="42619">
                  <c:v>-5.6250000000000001E-2</c:v>
                </c:pt>
                <c:pt idx="42620">
                  <c:v>-8.5156300000000004E-2</c:v>
                </c:pt>
                <c:pt idx="42621">
                  <c:v>-0.108594</c:v>
                </c:pt>
                <c:pt idx="42622">
                  <c:v>-8.59375E-2</c:v>
                </c:pt>
                <c:pt idx="42623">
                  <c:v>-4.4531300000000003E-2</c:v>
                </c:pt>
                <c:pt idx="42624">
                  <c:v>-6.7968799999999996E-2</c:v>
                </c:pt>
                <c:pt idx="42625">
                  <c:v>-9.375E-2</c:v>
                </c:pt>
                <c:pt idx="42626">
                  <c:v>-0.124219</c:v>
                </c:pt>
                <c:pt idx="42627">
                  <c:v>-6.0937499999999999E-2</c:v>
                </c:pt>
                <c:pt idx="42628">
                  <c:v>-7.7343800000000004E-2</c:v>
                </c:pt>
                <c:pt idx="42629">
                  <c:v>-7.4999999999999997E-2</c:v>
                </c:pt>
                <c:pt idx="42630">
                  <c:v>-6.7968799999999996E-2</c:v>
                </c:pt>
                <c:pt idx="42631">
                  <c:v>-1.5625000000000001E-3</c:v>
                </c:pt>
                <c:pt idx="42632">
                  <c:v>-7.9687499999999994E-2</c:v>
                </c:pt>
                <c:pt idx="42633">
                  <c:v>-0.110156</c:v>
                </c:pt>
                <c:pt idx="42634">
                  <c:v>-9.375E-2</c:v>
                </c:pt>
                <c:pt idx="42635">
                  <c:v>-8.0468700000000004E-2</c:v>
                </c:pt>
                <c:pt idx="42636">
                  <c:v>-7.4218800000000001E-2</c:v>
                </c:pt>
                <c:pt idx="42637">
                  <c:v>-5.7031199999999997E-2</c:v>
                </c:pt>
                <c:pt idx="42638">
                  <c:v>-1.3281299999999999E-2</c:v>
                </c:pt>
                <c:pt idx="42639">
                  <c:v>-2.1093799999999999E-2</c:v>
                </c:pt>
                <c:pt idx="42640">
                  <c:v>-6.7968799999999996E-2</c:v>
                </c:pt>
                <c:pt idx="42641">
                  <c:v>-0.114844</c:v>
                </c:pt>
                <c:pt idx="42642">
                  <c:v>-8.59375E-2</c:v>
                </c:pt>
                <c:pt idx="42643">
                  <c:v>-2.9687499999999999E-2</c:v>
                </c:pt>
                <c:pt idx="42644">
                  <c:v>-5.9374999999999997E-2</c:v>
                </c:pt>
                <c:pt idx="42645">
                  <c:v>-5.5468799999999999E-2</c:v>
                </c:pt>
                <c:pt idx="42646">
                  <c:v>-4.2968800000000001E-2</c:v>
                </c:pt>
                <c:pt idx="42647">
                  <c:v>-1.7187500000000001E-2</c:v>
                </c:pt>
                <c:pt idx="42648">
                  <c:v>-5.8593800000000001E-2</c:v>
                </c:pt>
                <c:pt idx="42649">
                  <c:v>-0.114063</c:v>
                </c:pt>
                <c:pt idx="42650">
                  <c:v>-0.11874999999999999</c:v>
                </c:pt>
                <c:pt idx="42651">
                  <c:v>-8.3593799999999996E-2</c:v>
                </c:pt>
                <c:pt idx="42652">
                  <c:v>-8.4375000000000006E-2</c:v>
                </c:pt>
                <c:pt idx="42653">
                  <c:v>-0.109375</c:v>
                </c:pt>
                <c:pt idx="42654">
                  <c:v>-6.0937499999999999E-2</c:v>
                </c:pt>
                <c:pt idx="42655">
                  <c:v>-2.6562499999999999E-2</c:v>
                </c:pt>
                <c:pt idx="42656">
                  <c:v>-9.2968800000000004E-2</c:v>
                </c:pt>
                <c:pt idx="42657">
                  <c:v>-0.157031</c:v>
                </c:pt>
                <c:pt idx="42658">
                  <c:v>-0.117969</c:v>
                </c:pt>
                <c:pt idx="42659">
                  <c:v>-8.2812499999999997E-2</c:v>
                </c:pt>
                <c:pt idx="42660">
                  <c:v>-7.5781299999999996E-2</c:v>
                </c:pt>
                <c:pt idx="42661">
                  <c:v>-0.11328100000000001</c:v>
                </c:pt>
                <c:pt idx="42662">
                  <c:v>-9.0624999999999997E-2</c:v>
                </c:pt>
                <c:pt idx="42663">
                  <c:v>-1.9531199999999999E-2</c:v>
                </c:pt>
                <c:pt idx="42664">
                  <c:v>-5.5468799999999999E-2</c:v>
                </c:pt>
                <c:pt idx="42665">
                  <c:v>-0.114063</c:v>
                </c:pt>
                <c:pt idx="42666">
                  <c:v>-0.111719</c:v>
                </c:pt>
                <c:pt idx="42667">
                  <c:v>-8.3593799999999996E-2</c:v>
                </c:pt>
                <c:pt idx="42668">
                  <c:v>-7.1093799999999999E-2</c:v>
                </c:pt>
                <c:pt idx="42669">
                  <c:v>-9.6093700000000004E-2</c:v>
                </c:pt>
                <c:pt idx="42670">
                  <c:v>-9.2187500000000006E-2</c:v>
                </c:pt>
                <c:pt idx="42671">
                  <c:v>-6.9531300000000004E-2</c:v>
                </c:pt>
                <c:pt idx="42672">
                  <c:v>-3.9843799999999999E-2</c:v>
                </c:pt>
                <c:pt idx="42673">
                  <c:v>-0.11562500000000001</c:v>
                </c:pt>
                <c:pt idx="42674">
                  <c:v>-0.125</c:v>
                </c:pt>
                <c:pt idx="42675">
                  <c:v>-0.10625</c:v>
                </c:pt>
                <c:pt idx="42676">
                  <c:v>-8.3593799999999996E-2</c:v>
                </c:pt>
                <c:pt idx="42677">
                  <c:v>-0.110156</c:v>
                </c:pt>
                <c:pt idx="42678">
                  <c:v>-8.59375E-2</c:v>
                </c:pt>
                <c:pt idx="42679">
                  <c:v>-6.3281299999999999E-2</c:v>
                </c:pt>
                <c:pt idx="42680">
                  <c:v>-5.6250000000000001E-2</c:v>
                </c:pt>
                <c:pt idx="42681">
                  <c:v>-9.6875000000000003E-2</c:v>
                </c:pt>
                <c:pt idx="42682">
                  <c:v>-0.103906</c:v>
                </c:pt>
                <c:pt idx="42683">
                  <c:v>-9.6875000000000003E-2</c:v>
                </c:pt>
                <c:pt idx="42684">
                  <c:v>-8.5156300000000004E-2</c:v>
                </c:pt>
                <c:pt idx="42685">
                  <c:v>-9.4531299999999999E-2</c:v>
                </c:pt>
                <c:pt idx="42686">
                  <c:v>-7.8906299999999999E-2</c:v>
                </c:pt>
                <c:pt idx="42687">
                  <c:v>-9.2187500000000006E-2</c:v>
                </c:pt>
                <c:pt idx="42688">
                  <c:v>-2.9687499999999999E-2</c:v>
                </c:pt>
                <c:pt idx="42689">
                  <c:v>-0.107031</c:v>
                </c:pt>
                <c:pt idx="42690">
                  <c:v>-0.139844</c:v>
                </c:pt>
                <c:pt idx="42691">
                  <c:v>-0.11093799999999999</c:v>
                </c:pt>
                <c:pt idx="42692">
                  <c:v>-5.2343800000000003E-2</c:v>
                </c:pt>
                <c:pt idx="42693">
                  <c:v>-7.1093799999999999E-2</c:v>
                </c:pt>
                <c:pt idx="42694">
                  <c:v>-0.111719</c:v>
                </c:pt>
                <c:pt idx="42695">
                  <c:v>-7.7343800000000004E-2</c:v>
                </c:pt>
                <c:pt idx="42696">
                  <c:v>5.9374999999999997E-2</c:v>
                </c:pt>
                <c:pt idx="42697">
                  <c:v>-4.5312499999999999E-2</c:v>
                </c:pt>
                <c:pt idx="42698">
                  <c:v>-0.130469</c:v>
                </c:pt>
                <c:pt idx="42699">
                  <c:v>-0.108594</c:v>
                </c:pt>
                <c:pt idx="42700">
                  <c:v>-3.2031299999999999E-2</c:v>
                </c:pt>
                <c:pt idx="42701">
                  <c:v>-7.6562500000000006E-2</c:v>
                </c:pt>
                <c:pt idx="42702">
                  <c:v>-0.103906</c:v>
                </c:pt>
                <c:pt idx="42703">
                  <c:v>-8.9062500000000003E-2</c:v>
                </c:pt>
                <c:pt idx="42704">
                  <c:v>9.7656199999999999E-2</c:v>
                </c:pt>
                <c:pt idx="42705">
                  <c:v>-4.8437500000000001E-2</c:v>
                </c:pt>
                <c:pt idx="42706">
                  <c:v>-0.10546899999999999</c:v>
                </c:pt>
                <c:pt idx="42707">
                  <c:v>-0.10625</c:v>
                </c:pt>
                <c:pt idx="42708">
                  <c:v>-3.6718800000000003E-2</c:v>
                </c:pt>
                <c:pt idx="42709">
                  <c:v>-8.0468700000000004E-2</c:v>
                </c:pt>
                <c:pt idx="42710">
                  <c:v>-0.11328100000000001</c:v>
                </c:pt>
                <c:pt idx="42711">
                  <c:v>-8.4375000000000006E-2</c:v>
                </c:pt>
                <c:pt idx="42712">
                  <c:v>7.03125E-2</c:v>
                </c:pt>
                <c:pt idx="42713">
                  <c:v>-2.1093799999999999E-2</c:v>
                </c:pt>
                <c:pt idx="42714">
                  <c:v>-0.10546899999999999</c:v>
                </c:pt>
                <c:pt idx="42715">
                  <c:v>-9.6875000000000003E-2</c:v>
                </c:pt>
                <c:pt idx="42716">
                  <c:v>-5.1562499999999997E-2</c:v>
                </c:pt>
                <c:pt idx="42717">
                  <c:v>-8.2812499999999997E-2</c:v>
                </c:pt>
                <c:pt idx="42718">
                  <c:v>-8.9062500000000003E-2</c:v>
                </c:pt>
                <c:pt idx="42719">
                  <c:v>-8.3593799999999996E-2</c:v>
                </c:pt>
                <c:pt idx="42720">
                  <c:v>4.4531300000000003E-2</c:v>
                </c:pt>
                <c:pt idx="42721">
                  <c:v>-3.90625E-2</c:v>
                </c:pt>
                <c:pt idx="42722">
                  <c:v>-8.8281200000000004E-2</c:v>
                </c:pt>
                <c:pt idx="42723">
                  <c:v>-0.101562</c:v>
                </c:pt>
                <c:pt idx="42724">
                  <c:v>-9.2968800000000004E-2</c:v>
                </c:pt>
                <c:pt idx="42725">
                  <c:v>-8.6718799999999999E-2</c:v>
                </c:pt>
                <c:pt idx="42726">
                  <c:v>-4.1406199999999997E-2</c:v>
                </c:pt>
                <c:pt idx="42727">
                  <c:v>-6.25E-2</c:v>
                </c:pt>
                <c:pt idx="42728">
                  <c:v>-7.1874999999999994E-2</c:v>
                </c:pt>
                <c:pt idx="42729">
                  <c:v>-8.3593799999999996E-2</c:v>
                </c:pt>
                <c:pt idx="42730">
                  <c:v>-4.3749999999999997E-2</c:v>
                </c:pt>
                <c:pt idx="42731">
                  <c:v>2.1874999999999999E-2</c:v>
                </c:pt>
                <c:pt idx="42732">
                  <c:v>-5.2343800000000003E-2</c:v>
                </c:pt>
                <c:pt idx="42733">
                  <c:v>-0.171094</c:v>
                </c:pt>
                <c:pt idx="42734">
                  <c:v>-8.8281200000000004E-2</c:v>
                </c:pt>
                <c:pt idx="42735">
                  <c:v>-7.2656200000000004E-2</c:v>
                </c:pt>
                <c:pt idx="42736">
                  <c:v>-5.0781199999999999E-2</c:v>
                </c:pt>
                <c:pt idx="42737">
                  <c:v>-5.4687499999999997E-3</c:v>
                </c:pt>
                <c:pt idx="42738">
                  <c:v>-0.12734400000000001</c:v>
                </c:pt>
                <c:pt idx="42739">
                  <c:v>-4.2968800000000001E-2</c:v>
                </c:pt>
                <c:pt idx="42740">
                  <c:v>-3.5937499999999997E-2</c:v>
                </c:pt>
                <c:pt idx="42741">
                  <c:v>-2.2656300000000001E-2</c:v>
                </c:pt>
                <c:pt idx="42742">
                  <c:v>6.2500000000000003E-3</c:v>
                </c:pt>
                <c:pt idx="42743">
                  <c:v>-4.6874999999999998E-3</c:v>
                </c:pt>
                <c:pt idx="42744">
                  <c:v>-5.0781199999999999E-2</c:v>
                </c:pt>
                <c:pt idx="42745">
                  <c:v>-9.1406299999999996E-2</c:v>
                </c:pt>
                <c:pt idx="42746">
                  <c:v>-0.157031</c:v>
                </c:pt>
                <c:pt idx="42747">
                  <c:v>-0.186719</c:v>
                </c:pt>
                <c:pt idx="42748">
                  <c:v>-0.130469</c:v>
                </c:pt>
                <c:pt idx="42749">
                  <c:v>-9.6875000000000003E-2</c:v>
                </c:pt>
                <c:pt idx="42750">
                  <c:v>-3.5937499999999997E-2</c:v>
                </c:pt>
                <c:pt idx="42751">
                  <c:v>-0.11093799999999999</c:v>
                </c:pt>
                <c:pt idx="42752">
                  <c:v>-0.12656300000000001</c:v>
                </c:pt>
                <c:pt idx="42753">
                  <c:v>-0.10546899999999999</c:v>
                </c:pt>
                <c:pt idx="42754">
                  <c:v>-7.3437500000000003E-2</c:v>
                </c:pt>
                <c:pt idx="42755">
                  <c:v>-4.7656299999999999E-2</c:v>
                </c:pt>
                <c:pt idx="42756">
                  <c:v>-8.0468700000000004E-2</c:v>
                </c:pt>
                <c:pt idx="42757">
                  <c:v>-9.0624999999999997E-2</c:v>
                </c:pt>
                <c:pt idx="42758">
                  <c:v>-3.1250000000000002E-3</c:v>
                </c:pt>
                <c:pt idx="42759">
                  <c:v>-0.11328100000000001</c:v>
                </c:pt>
                <c:pt idx="42760">
                  <c:v>-0.124219</c:v>
                </c:pt>
                <c:pt idx="42761">
                  <c:v>-0.102344</c:v>
                </c:pt>
                <c:pt idx="42762">
                  <c:v>-9.8437499999999997E-2</c:v>
                </c:pt>
                <c:pt idx="42763">
                  <c:v>-7.8125E-3</c:v>
                </c:pt>
                <c:pt idx="42764">
                  <c:v>-9.1406299999999996E-2</c:v>
                </c:pt>
                <c:pt idx="42765">
                  <c:v>-0.12890599999999999</c:v>
                </c:pt>
                <c:pt idx="42766">
                  <c:v>-2.6562499999999999E-2</c:v>
                </c:pt>
                <c:pt idx="42767">
                  <c:v>-9.0624999999999997E-2</c:v>
                </c:pt>
                <c:pt idx="42768">
                  <c:v>-0.12890599999999999</c:v>
                </c:pt>
                <c:pt idx="42769">
                  <c:v>-7.3437500000000003E-2</c:v>
                </c:pt>
                <c:pt idx="42770">
                  <c:v>-9.2187500000000006E-2</c:v>
                </c:pt>
                <c:pt idx="42771">
                  <c:v>-5.9374999999999997E-2</c:v>
                </c:pt>
                <c:pt idx="42772">
                  <c:v>-9.4531299999999999E-2</c:v>
                </c:pt>
                <c:pt idx="42773">
                  <c:v>-0.114844</c:v>
                </c:pt>
                <c:pt idx="42774">
                  <c:v>-2.5000000000000001E-2</c:v>
                </c:pt>
                <c:pt idx="42775">
                  <c:v>-7.9687499999999994E-2</c:v>
                </c:pt>
                <c:pt idx="42776">
                  <c:v>-9.375E-2</c:v>
                </c:pt>
                <c:pt idx="42777">
                  <c:v>-3.1250000000000002E-3</c:v>
                </c:pt>
                <c:pt idx="42778">
                  <c:v>-4.6093799999999997E-2</c:v>
                </c:pt>
                <c:pt idx="42779">
                  <c:v>-5.5468799999999999E-2</c:v>
                </c:pt>
                <c:pt idx="42780">
                  <c:v>-0.120313</c:v>
                </c:pt>
                <c:pt idx="42781">
                  <c:v>-9.1406299999999996E-2</c:v>
                </c:pt>
                <c:pt idx="42782">
                  <c:v>-4.5312499999999999E-2</c:v>
                </c:pt>
                <c:pt idx="42783">
                  <c:v>-0.111719</c:v>
                </c:pt>
                <c:pt idx="42784">
                  <c:v>-8.7499999999999994E-2</c:v>
                </c:pt>
                <c:pt idx="42785">
                  <c:v>-2.2656300000000001E-2</c:v>
                </c:pt>
                <c:pt idx="42786">
                  <c:v>-6.7968799999999996E-2</c:v>
                </c:pt>
                <c:pt idx="42787">
                  <c:v>-5.2343800000000003E-2</c:v>
                </c:pt>
                <c:pt idx="42788">
                  <c:v>-0.108594</c:v>
                </c:pt>
                <c:pt idx="42789">
                  <c:v>-0.13437499999999999</c:v>
                </c:pt>
                <c:pt idx="42790">
                  <c:v>-9.6093700000000004E-2</c:v>
                </c:pt>
                <c:pt idx="42791">
                  <c:v>-6.7968799999999996E-2</c:v>
                </c:pt>
                <c:pt idx="42792">
                  <c:v>-7.9687499999999994E-2</c:v>
                </c:pt>
                <c:pt idx="42793">
                  <c:v>-3.90625E-2</c:v>
                </c:pt>
                <c:pt idx="42794">
                  <c:v>-7.1874999999999994E-2</c:v>
                </c:pt>
                <c:pt idx="42795">
                  <c:v>-4.5312499999999999E-2</c:v>
                </c:pt>
                <c:pt idx="42796">
                  <c:v>-7.7343800000000004E-2</c:v>
                </c:pt>
                <c:pt idx="42797">
                  <c:v>-8.9843800000000001E-2</c:v>
                </c:pt>
                <c:pt idx="42798">
                  <c:v>-8.9843800000000001E-2</c:v>
                </c:pt>
                <c:pt idx="42799">
                  <c:v>-8.9843800000000001E-2</c:v>
                </c:pt>
                <c:pt idx="42800">
                  <c:v>-7.1874999999999994E-2</c:v>
                </c:pt>
                <c:pt idx="42801">
                  <c:v>-4.9218699999999997E-2</c:v>
                </c:pt>
                <c:pt idx="42802">
                  <c:v>-6.8750000000000006E-2</c:v>
                </c:pt>
                <c:pt idx="42803">
                  <c:v>-7.4218800000000001E-2</c:v>
                </c:pt>
                <c:pt idx="42804">
                  <c:v>-8.3593799999999996E-2</c:v>
                </c:pt>
                <c:pt idx="42805">
                  <c:v>-8.2812499999999997E-2</c:v>
                </c:pt>
                <c:pt idx="42806">
                  <c:v>-8.0468700000000004E-2</c:v>
                </c:pt>
                <c:pt idx="42807">
                  <c:v>-7.1874999999999994E-2</c:v>
                </c:pt>
                <c:pt idx="42808">
                  <c:v>-7.1874999999999994E-2</c:v>
                </c:pt>
                <c:pt idx="42809">
                  <c:v>-4.5312499999999999E-2</c:v>
                </c:pt>
                <c:pt idx="42810">
                  <c:v>-6.0937499999999999E-2</c:v>
                </c:pt>
                <c:pt idx="42811">
                  <c:v>-8.59375E-2</c:v>
                </c:pt>
                <c:pt idx="42812">
                  <c:v>-8.7499999999999994E-2</c:v>
                </c:pt>
                <c:pt idx="42813">
                  <c:v>-7.8906299999999999E-2</c:v>
                </c:pt>
                <c:pt idx="42814">
                  <c:v>-9.5312499999999994E-2</c:v>
                </c:pt>
                <c:pt idx="42815">
                  <c:v>-8.9843800000000001E-2</c:v>
                </c:pt>
                <c:pt idx="42816">
                  <c:v>-4.8437500000000001E-2</c:v>
                </c:pt>
                <c:pt idx="42817">
                  <c:v>-4.9218699999999997E-2</c:v>
                </c:pt>
                <c:pt idx="42818">
                  <c:v>-8.2031199999999999E-2</c:v>
                </c:pt>
                <c:pt idx="42819">
                  <c:v>-0.140625</c:v>
                </c:pt>
                <c:pt idx="42820">
                  <c:v>-0.104688</c:v>
                </c:pt>
                <c:pt idx="42821">
                  <c:v>-8.5156300000000004E-2</c:v>
                </c:pt>
                <c:pt idx="42822">
                  <c:v>-9.1406299999999996E-2</c:v>
                </c:pt>
                <c:pt idx="42823">
                  <c:v>-8.5156300000000004E-2</c:v>
                </c:pt>
                <c:pt idx="42824">
                  <c:v>-6.6406199999999999E-2</c:v>
                </c:pt>
                <c:pt idx="42825">
                  <c:v>-7.2656200000000004E-2</c:v>
                </c:pt>
                <c:pt idx="42826">
                  <c:v>-7.4218800000000001E-2</c:v>
                </c:pt>
                <c:pt idx="42827">
                  <c:v>-0.117188</c:v>
                </c:pt>
                <c:pt idx="42828">
                  <c:v>-8.7499999999999994E-2</c:v>
                </c:pt>
                <c:pt idx="42829">
                  <c:v>-7.6562500000000006E-2</c:v>
                </c:pt>
                <c:pt idx="42830">
                  <c:v>-8.7499999999999994E-2</c:v>
                </c:pt>
                <c:pt idx="42831">
                  <c:v>-4.5312499999999999E-2</c:v>
                </c:pt>
                <c:pt idx="42832">
                  <c:v>-8.8281200000000004E-2</c:v>
                </c:pt>
                <c:pt idx="42833">
                  <c:v>-0.12109399999999999</c:v>
                </c:pt>
                <c:pt idx="42834">
                  <c:v>-9.8437499999999997E-2</c:v>
                </c:pt>
                <c:pt idx="42835">
                  <c:v>-9.2968800000000004E-2</c:v>
                </c:pt>
                <c:pt idx="42836">
                  <c:v>-8.9843800000000001E-2</c:v>
                </c:pt>
                <c:pt idx="42837">
                  <c:v>-0.117969</c:v>
                </c:pt>
                <c:pt idx="42838">
                  <c:v>-3.5937499999999997E-2</c:v>
                </c:pt>
                <c:pt idx="42839">
                  <c:v>-5.9374999999999997E-2</c:v>
                </c:pt>
                <c:pt idx="42840">
                  <c:v>-0.14218800000000001</c:v>
                </c:pt>
                <c:pt idx="42841">
                  <c:v>-0.125</c:v>
                </c:pt>
                <c:pt idx="42842">
                  <c:v>-8.6718799999999999E-2</c:v>
                </c:pt>
                <c:pt idx="42843">
                  <c:v>-0.107031</c:v>
                </c:pt>
                <c:pt idx="42844">
                  <c:v>-8.0468700000000004E-2</c:v>
                </c:pt>
                <c:pt idx="42845">
                  <c:v>-8.4375000000000006E-2</c:v>
                </c:pt>
                <c:pt idx="42846">
                  <c:v>-2.7343800000000001E-2</c:v>
                </c:pt>
                <c:pt idx="42847">
                  <c:v>-7.7343800000000004E-2</c:v>
                </c:pt>
                <c:pt idx="42848">
                  <c:v>-0.12890599999999999</c:v>
                </c:pt>
                <c:pt idx="42849">
                  <c:v>-8.9843800000000001E-2</c:v>
                </c:pt>
                <c:pt idx="42850">
                  <c:v>-0.10781200000000001</c:v>
                </c:pt>
                <c:pt idx="42851">
                  <c:v>-0.12734400000000001</c:v>
                </c:pt>
                <c:pt idx="42852">
                  <c:v>-0.10546899999999999</c:v>
                </c:pt>
                <c:pt idx="42853">
                  <c:v>-7.03125E-2</c:v>
                </c:pt>
                <c:pt idx="42854">
                  <c:v>-5.1562499999999997E-2</c:v>
                </c:pt>
                <c:pt idx="42855">
                  <c:v>-6.3281299999999999E-2</c:v>
                </c:pt>
                <c:pt idx="42856">
                  <c:v>-9.6093700000000004E-2</c:v>
                </c:pt>
                <c:pt idx="42857">
                  <c:v>-4.5312499999999999E-2</c:v>
                </c:pt>
                <c:pt idx="42858">
                  <c:v>-9.8437499999999997E-2</c:v>
                </c:pt>
                <c:pt idx="42859">
                  <c:v>-9.7656199999999999E-2</c:v>
                </c:pt>
                <c:pt idx="42860">
                  <c:v>-7.6562500000000006E-2</c:v>
                </c:pt>
                <c:pt idx="42861">
                  <c:v>-7.03125E-2</c:v>
                </c:pt>
                <c:pt idx="42862">
                  <c:v>-6.7187499999999997E-2</c:v>
                </c:pt>
                <c:pt idx="42863">
                  <c:v>-0.10312499999999999</c:v>
                </c:pt>
                <c:pt idx="42864">
                  <c:v>-0.12109399999999999</c:v>
                </c:pt>
                <c:pt idx="42865">
                  <c:v>-6.6406199999999999E-2</c:v>
                </c:pt>
                <c:pt idx="42866">
                  <c:v>-6.3281299999999999E-2</c:v>
                </c:pt>
                <c:pt idx="42867">
                  <c:v>-5.7031199999999997E-2</c:v>
                </c:pt>
                <c:pt idx="42868">
                  <c:v>-1.4843800000000001E-2</c:v>
                </c:pt>
                <c:pt idx="42869">
                  <c:v>-4.5312499999999999E-2</c:v>
                </c:pt>
                <c:pt idx="42870">
                  <c:v>-0.10625</c:v>
                </c:pt>
                <c:pt idx="42871">
                  <c:v>-0.100781</c:v>
                </c:pt>
                <c:pt idx="42872">
                  <c:v>-7.1093799999999999E-2</c:v>
                </c:pt>
                <c:pt idx="42873">
                  <c:v>-4.0625000000000001E-2</c:v>
                </c:pt>
                <c:pt idx="42874">
                  <c:v>-6.8750000000000006E-2</c:v>
                </c:pt>
                <c:pt idx="42875">
                  <c:v>-5.5468799999999999E-2</c:v>
                </c:pt>
                <c:pt idx="42876">
                  <c:v>-7.8125E-3</c:v>
                </c:pt>
                <c:pt idx="42877">
                  <c:v>-2.8125000000000001E-2</c:v>
                </c:pt>
                <c:pt idx="42878">
                  <c:v>-0.05</c:v>
                </c:pt>
                <c:pt idx="42879">
                  <c:v>-8.6718799999999999E-2</c:v>
                </c:pt>
                <c:pt idx="42880">
                  <c:v>-9.4531299999999999E-2</c:v>
                </c:pt>
                <c:pt idx="42881">
                  <c:v>-2.1093799999999999E-2</c:v>
                </c:pt>
                <c:pt idx="42882">
                  <c:v>-5.0781199999999999E-2</c:v>
                </c:pt>
                <c:pt idx="42883">
                  <c:v>-0.103906</c:v>
                </c:pt>
                <c:pt idx="42884">
                  <c:v>-9.2968800000000004E-2</c:v>
                </c:pt>
                <c:pt idx="42885">
                  <c:v>9.3749999999999997E-3</c:v>
                </c:pt>
                <c:pt idx="42886">
                  <c:v>-2.6562499999999999E-2</c:v>
                </c:pt>
                <c:pt idx="42887">
                  <c:v>-3.6718800000000003E-2</c:v>
                </c:pt>
                <c:pt idx="42888">
                  <c:v>-0.111719</c:v>
                </c:pt>
                <c:pt idx="42889">
                  <c:v>-0.11562500000000001</c:v>
                </c:pt>
                <c:pt idx="42890">
                  <c:v>-7.3437500000000003E-2</c:v>
                </c:pt>
                <c:pt idx="42891">
                  <c:v>-1.5625000000000001E-3</c:v>
                </c:pt>
                <c:pt idx="42892">
                  <c:v>-7.1874999999999994E-2</c:v>
                </c:pt>
                <c:pt idx="42893">
                  <c:v>-0.14453099999999999</c:v>
                </c:pt>
                <c:pt idx="42894">
                  <c:v>-0.117188</c:v>
                </c:pt>
                <c:pt idx="42895">
                  <c:v>-3.2031299999999999E-2</c:v>
                </c:pt>
                <c:pt idx="42896">
                  <c:v>-3.2812500000000001E-2</c:v>
                </c:pt>
                <c:pt idx="42897">
                  <c:v>-4.5312499999999999E-2</c:v>
                </c:pt>
                <c:pt idx="42898">
                  <c:v>-2.1874999999999999E-2</c:v>
                </c:pt>
                <c:pt idx="42899">
                  <c:v>-1.9531199999999999E-2</c:v>
                </c:pt>
                <c:pt idx="42900">
                  <c:v>-0.119531</c:v>
                </c:pt>
                <c:pt idx="42901">
                  <c:v>-0.119531</c:v>
                </c:pt>
                <c:pt idx="42902">
                  <c:v>-8.6718799999999999E-2</c:v>
                </c:pt>
                <c:pt idx="42903">
                  <c:v>-8.2031199999999999E-2</c:v>
                </c:pt>
                <c:pt idx="42904">
                  <c:v>-8.2812499999999997E-2</c:v>
                </c:pt>
                <c:pt idx="42905">
                  <c:v>-0.101562</c:v>
                </c:pt>
                <c:pt idx="42906">
                  <c:v>-7.03125E-2</c:v>
                </c:pt>
                <c:pt idx="42907">
                  <c:v>-4.6093799999999997E-2</c:v>
                </c:pt>
                <c:pt idx="42908">
                  <c:v>-0.11874999999999999</c:v>
                </c:pt>
                <c:pt idx="42909">
                  <c:v>-9.0624999999999997E-2</c:v>
                </c:pt>
                <c:pt idx="42910">
                  <c:v>-5.3124999999999999E-2</c:v>
                </c:pt>
                <c:pt idx="42911">
                  <c:v>-0.103906</c:v>
                </c:pt>
                <c:pt idx="42912">
                  <c:v>-9.1406299999999996E-2</c:v>
                </c:pt>
                <c:pt idx="42913">
                  <c:v>-7.8906299999999999E-2</c:v>
                </c:pt>
                <c:pt idx="42914">
                  <c:v>-9.6875000000000003E-2</c:v>
                </c:pt>
                <c:pt idx="42915">
                  <c:v>-6.7968799999999996E-2</c:v>
                </c:pt>
                <c:pt idx="42916">
                  <c:v>-5.8593800000000001E-2</c:v>
                </c:pt>
                <c:pt idx="42917">
                  <c:v>-9.1406299999999996E-2</c:v>
                </c:pt>
                <c:pt idx="42918">
                  <c:v>-5.5468799999999999E-2</c:v>
                </c:pt>
                <c:pt idx="42919">
                  <c:v>-0.111719</c:v>
                </c:pt>
                <c:pt idx="42920">
                  <c:v>-7.7343800000000004E-2</c:v>
                </c:pt>
                <c:pt idx="42921">
                  <c:v>-8.2031199999999999E-2</c:v>
                </c:pt>
                <c:pt idx="42922">
                  <c:v>-7.8125E-2</c:v>
                </c:pt>
                <c:pt idx="42923">
                  <c:v>-4.5312499999999999E-2</c:v>
                </c:pt>
                <c:pt idx="42924">
                  <c:v>-3.9843799999999999E-2</c:v>
                </c:pt>
                <c:pt idx="42925">
                  <c:v>-0.130469</c:v>
                </c:pt>
                <c:pt idx="42926">
                  <c:v>-8.9062500000000003E-2</c:v>
                </c:pt>
                <c:pt idx="42927">
                  <c:v>-0.100781</c:v>
                </c:pt>
                <c:pt idx="42928">
                  <c:v>-7.9687499999999994E-2</c:v>
                </c:pt>
                <c:pt idx="42929">
                  <c:v>-9.4531299999999999E-2</c:v>
                </c:pt>
                <c:pt idx="42930">
                  <c:v>-0.119531</c:v>
                </c:pt>
                <c:pt idx="42931">
                  <c:v>-2.5000000000000001E-2</c:v>
                </c:pt>
                <c:pt idx="42932">
                  <c:v>-3.6718800000000003E-2</c:v>
                </c:pt>
                <c:pt idx="42933">
                  <c:v>-9.2968800000000004E-2</c:v>
                </c:pt>
                <c:pt idx="42934">
                  <c:v>-5.3906299999999997E-2</c:v>
                </c:pt>
                <c:pt idx="42935">
                  <c:v>-0.14687500000000001</c:v>
                </c:pt>
                <c:pt idx="42936">
                  <c:v>-0.121875</c:v>
                </c:pt>
                <c:pt idx="42937">
                  <c:v>-6.3281299999999999E-2</c:v>
                </c:pt>
                <c:pt idx="42938">
                  <c:v>-0.11093799999999999</c:v>
                </c:pt>
                <c:pt idx="42939">
                  <c:v>-0.103906</c:v>
                </c:pt>
                <c:pt idx="42940">
                  <c:v>-5.7031199999999997E-2</c:v>
                </c:pt>
                <c:pt idx="42941">
                  <c:v>-6.8750000000000006E-2</c:v>
                </c:pt>
                <c:pt idx="42942">
                  <c:v>-1.4843800000000001E-2</c:v>
                </c:pt>
                <c:pt idx="42943">
                  <c:v>-1.2500000000000001E-2</c:v>
                </c:pt>
                <c:pt idx="42944">
                  <c:v>-0.125781</c:v>
                </c:pt>
                <c:pt idx="42945">
                  <c:v>-8.7499999999999994E-2</c:v>
                </c:pt>
                <c:pt idx="42946">
                  <c:v>-9.8437499999999997E-2</c:v>
                </c:pt>
                <c:pt idx="42947">
                  <c:v>1.2500000000000001E-2</c:v>
                </c:pt>
                <c:pt idx="42948">
                  <c:v>-1.2500000000000001E-2</c:v>
                </c:pt>
                <c:pt idx="42949">
                  <c:v>-0.14453099999999999</c:v>
                </c:pt>
                <c:pt idx="42950">
                  <c:v>-0.141406</c:v>
                </c:pt>
                <c:pt idx="42951">
                  <c:v>-6.8750000000000006E-2</c:v>
                </c:pt>
                <c:pt idx="42952">
                  <c:v>7.8125E-2</c:v>
                </c:pt>
                <c:pt idx="42953">
                  <c:v>-1.6406299999999999E-2</c:v>
                </c:pt>
                <c:pt idx="42954">
                  <c:v>-7.6562500000000006E-2</c:v>
                </c:pt>
                <c:pt idx="42955">
                  <c:v>-0.11874999999999999</c:v>
                </c:pt>
                <c:pt idx="42956">
                  <c:v>-0.224219</c:v>
                </c:pt>
                <c:pt idx="42957">
                  <c:v>-9.6093700000000004E-2</c:v>
                </c:pt>
                <c:pt idx="42958">
                  <c:v>-1.3281299999999999E-2</c:v>
                </c:pt>
                <c:pt idx="42959">
                  <c:v>-5.7812500000000003E-2</c:v>
                </c:pt>
                <c:pt idx="42960">
                  <c:v>-0.12343700000000001</c:v>
                </c:pt>
                <c:pt idx="42961">
                  <c:v>-0.121875</c:v>
                </c:pt>
                <c:pt idx="42962">
                  <c:v>-8.2031199999999999E-2</c:v>
                </c:pt>
                <c:pt idx="42963">
                  <c:v>-6.8750000000000006E-2</c:v>
                </c:pt>
                <c:pt idx="42964">
                  <c:v>-5.5468799999999999E-2</c:v>
                </c:pt>
                <c:pt idx="42965">
                  <c:v>-0.13437499999999999</c:v>
                </c:pt>
                <c:pt idx="42966">
                  <c:v>-0.10546899999999999</c:v>
                </c:pt>
                <c:pt idx="42967">
                  <c:v>-9.2187500000000006E-2</c:v>
                </c:pt>
                <c:pt idx="42968">
                  <c:v>-8.0468700000000004E-2</c:v>
                </c:pt>
                <c:pt idx="42969">
                  <c:v>2.8125000000000001E-2</c:v>
                </c:pt>
                <c:pt idx="42970">
                  <c:v>-9.2187500000000006E-2</c:v>
                </c:pt>
                <c:pt idx="42971">
                  <c:v>-0.130469</c:v>
                </c:pt>
                <c:pt idx="42972">
                  <c:v>-8.5156300000000004E-2</c:v>
                </c:pt>
                <c:pt idx="42973">
                  <c:v>-7.1874999999999994E-2</c:v>
                </c:pt>
                <c:pt idx="42974">
                  <c:v>-6.6406199999999999E-2</c:v>
                </c:pt>
                <c:pt idx="42975">
                  <c:v>-4.3749999999999997E-2</c:v>
                </c:pt>
                <c:pt idx="42976">
                  <c:v>-7.1874999999999994E-2</c:v>
                </c:pt>
                <c:pt idx="42977">
                  <c:v>-2.5000000000000001E-2</c:v>
                </c:pt>
                <c:pt idx="42978">
                  <c:v>-8.6718799999999999E-2</c:v>
                </c:pt>
                <c:pt idx="42979">
                  <c:v>-9.1406299999999996E-2</c:v>
                </c:pt>
                <c:pt idx="42980">
                  <c:v>-6.5625000000000003E-2</c:v>
                </c:pt>
                <c:pt idx="42981">
                  <c:v>-7.3437500000000003E-2</c:v>
                </c:pt>
                <c:pt idx="42982">
                  <c:v>-1.40625E-2</c:v>
                </c:pt>
                <c:pt idx="42983">
                  <c:v>-6.25E-2</c:v>
                </c:pt>
                <c:pt idx="42984">
                  <c:v>-0.110156</c:v>
                </c:pt>
                <c:pt idx="42985">
                  <c:v>-9.5312499999999994E-2</c:v>
                </c:pt>
                <c:pt idx="42986">
                  <c:v>-0.114844</c:v>
                </c:pt>
                <c:pt idx="42987">
                  <c:v>-0.117188</c:v>
                </c:pt>
                <c:pt idx="42988">
                  <c:v>-7.4999999999999997E-2</c:v>
                </c:pt>
                <c:pt idx="42989">
                  <c:v>-7.6562500000000006E-2</c:v>
                </c:pt>
                <c:pt idx="42990">
                  <c:v>-8.0468700000000004E-2</c:v>
                </c:pt>
                <c:pt idx="42991">
                  <c:v>-7.03125E-2</c:v>
                </c:pt>
                <c:pt idx="42992">
                  <c:v>-0.1125</c:v>
                </c:pt>
                <c:pt idx="42993">
                  <c:v>-8.9843800000000001E-2</c:v>
                </c:pt>
                <c:pt idx="42994">
                  <c:v>-8.5156300000000004E-2</c:v>
                </c:pt>
                <c:pt idx="42995">
                  <c:v>-6.0937499999999999E-2</c:v>
                </c:pt>
                <c:pt idx="42996">
                  <c:v>9.3749999999999997E-3</c:v>
                </c:pt>
                <c:pt idx="42997">
                  <c:v>-0.100781</c:v>
                </c:pt>
                <c:pt idx="42998">
                  <c:v>-0.13828099999999999</c:v>
                </c:pt>
                <c:pt idx="42999">
                  <c:v>-9.0624999999999997E-2</c:v>
                </c:pt>
                <c:pt idx="43000">
                  <c:v>-8.6718799999999999E-2</c:v>
                </c:pt>
                <c:pt idx="43001">
                  <c:v>-0.107031</c:v>
                </c:pt>
                <c:pt idx="43002">
                  <c:v>-8.7499999999999994E-2</c:v>
                </c:pt>
                <c:pt idx="43003">
                  <c:v>-5.3124999999999999E-2</c:v>
                </c:pt>
                <c:pt idx="43004">
                  <c:v>-4.8437500000000001E-2</c:v>
                </c:pt>
                <c:pt idx="43005">
                  <c:v>-8.9062500000000003E-2</c:v>
                </c:pt>
                <c:pt idx="43006">
                  <c:v>-0.114063</c:v>
                </c:pt>
                <c:pt idx="43007">
                  <c:v>-8.5156300000000004E-2</c:v>
                </c:pt>
                <c:pt idx="43008">
                  <c:v>-8.7499999999999994E-2</c:v>
                </c:pt>
                <c:pt idx="43009">
                  <c:v>-5.9374999999999997E-2</c:v>
                </c:pt>
                <c:pt idx="43010">
                  <c:v>-4.5312499999999999E-2</c:v>
                </c:pt>
                <c:pt idx="43011">
                  <c:v>-2.34375E-2</c:v>
                </c:pt>
                <c:pt idx="43012">
                  <c:v>-7.4999999999999997E-2</c:v>
                </c:pt>
                <c:pt idx="43013">
                  <c:v>-0.100781</c:v>
                </c:pt>
                <c:pt idx="43014">
                  <c:v>-6.6406199999999999E-2</c:v>
                </c:pt>
                <c:pt idx="43015">
                  <c:v>-9.2187500000000006E-2</c:v>
                </c:pt>
                <c:pt idx="43016">
                  <c:v>-0.100781</c:v>
                </c:pt>
                <c:pt idx="43017">
                  <c:v>-8.59375E-2</c:v>
                </c:pt>
                <c:pt idx="43018">
                  <c:v>-5.3906299999999997E-2</c:v>
                </c:pt>
                <c:pt idx="43019">
                  <c:v>-8.0468700000000004E-2</c:v>
                </c:pt>
                <c:pt idx="43020">
                  <c:v>-0.121875</c:v>
                </c:pt>
                <c:pt idx="43021">
                  <c:v>-0.13125000000000001</c:v>
                </c:pt>
                <c:pt idx="43022">
                  <c:v>-9.375E-2</c:v>
                </c:pt>
                <c:pt idx="43023">
                  <c:v>-9.6875000000000003E-2</c:v>
                </c:pt>
                <c:pt idx="43024">
                  <c:v>-0.135938</c:v>
                </c:pt>
                <c:pt idx="43025">
                  <c:v>-8.59375E-2</c:v>
                </c:pt>
                <c:pt idx="43026">
                  <c:v>-2.7343800000000001E-2</c:v>
                </c:pt>
                <c:pt idx="43027">
                  <c:v>-6.1718799999999997E-2</c:v>
                </c:pt>
                <c:pt idx="43028">
                  <c:v>-0.101562</c:v>
                </c:pt>
                <c:pt idx="43029">
                  <c:v>-0.12890599999999999</c:v>
                </c:pt>
                <c:pt idx="43030">
                  <c:v>-3.7499999999999999E-2</c:v>
                </c:pt>
                <c:pt idx="43031">
                  <c:v>-8.2031199999999999E-2</c:v>
                </c:pt>
                <c:pt idx="43032">
                  <c:v>-0.111719</c:v>
                </c:pt>
                <c:pt idx="43033">
                  <c:v>-6.8750000000000006E-2</c:v>
                </c:pt>
                <c:pt idx="43034">
                  <c:v>-2.3437499999999999E-3</c:v>
                </c:pt>
                <c:pt idx="43035">
                  <c:v>-2.5781200000000001E-2</c:v>
                </c:pt>
                <c:pt idx="43036">
                  <c:v>-6.5625000000000003E-2</c:v>
                </c:pt>
                <c:pt idx="43037">
                  <c:v>-0.114844</c:v>
                </c:pt>
                <c:pt idx="43038">
                  <c:v>-6.4843700000000004E-2</c:v>
                </c:pt>
                <c:pt idx="43039">
                  <c:v>-7.4999999999999997E-2</c:v>
                </c:pt>
                <c:pt idx="43040">
                  <c:v>-8.8281200000000004E-2</c:v>
                </c:pt>
                <c:pt idx="43041">
                  <c:v>-7.1093799999999999E-2</c:v>
                </c:pt>
                <c:pt idx="43042">
                  <c:v>-2.7343800000000001E-2</c:v>
                </c:pt>
                <c:pt idx="43043">
                  <c:v>-2.1874999999999999E-2</c:v>
                </c:pt>
                <c:pt idx="43044">
                  <c:v>-2.34375E-2</c:v>
                </c:pt>
                <c:pt idx="43045">
                  <c:v>-7.1874999999999994E-2</c:v>
                </c:pt>
                <c:pt idx="43046">
                  <c:v>-0.124219</c:v>
                </c:pt>
                <c:pt idx="43047">
                  <c:v>-9.4531299999999999E-2</c:v>
                </c:pt>
                <c:pt idx="43048">
                  <c:v>-6.7968799999999996E-2</c:v>
                </c:pt>
                <c:pt idx="43049">
                  <c:v>-9.1406299999999996E-2</c:v>
                </c:pt>
                <c:pt idx="43050">
                  <c:v>-7.9687499999999994E-2</c:v>
                </c:pt>
                <c:pt idx="43051">
                  <c:v>-6.6406199999999999E-2</c:v>
                </c:pt>
                <c:pt idx="43052">
                  <c:v>1.5625E-2</c:v>
                </c:pt>
                <c:pt idx="43053">
                  <c:v>7.0312500000000002E-3</c:v>
                </c:pt>
                <c:pt idx="43054">
                  <c:v>-4.2187500000000003E-2</c:v>
                </c:pt>
                <c:pt idx="43055">
                  <c:v>-0.130469</c:v>
                </c:pt>
                <c:pt idx="43056">
                  <c:v>-0.103906</c:v>
                </c:pt>
                <c:pt idx="43057">
                  <c:v>-4.0625000000000001E-2</c:v>
                </c:pt>
                <c:pt idx="43058">
                  <c:v>-4.3749999999999997E-2</c:v>
                </c:pt>
                <c:pt idx="43059">
                  <c:v>-0.14296900000000001</c:v>
                </c:pt>
                <c:pt idx="43060">
                  <c:v>-0.15234400000000001</c:v>
                </c:pt>
                <c:pt idx="43061">
                  <c:v>-2.1874999999999999E-2</c:v>
                </c:pt>
                <c:pt idx="43062">
                  <c:v>7.8125000000000004E-4</c:v>
                </c:pt>
                <c:pt idx="43063">
                  <c:v>4.2968800000000001E-2</c:v>
                </c:pt>
                <c:pt idx="43064">
                  <c:v>-9.3749999999999997E-3</c:v>
                </c:pt>
                <c:pt idx="43065">
                  <c:v>2.5000000000000001E-2</c:v>
                </c:pt>
                <c:pt idx="43066">
                  <c:v>0.108594</c:v>
                </c:pt>
                <c:pt idx="43067">
                  <c:v>-6.25E-2</c:v>
                </c:pt>
                <c:pt idx="43068">
                  <c:v>-7.03125E-2</c:v>
                </c:pt>
                <c:pt idx="43069">
                  <c:v>-2.0312500000000001E-2</c:v>
                </c:pt>
                <c:pt idx="43070">
                  <c:v>-0.15312500000000001</c:v>
                </c:pt>
                <c:pt idx="43071">
                  <c:v>-0.22578100000000001</c:v>
                </c:pt>
                <c:pt idx="43072">
                  <c:v>-7.8125E-2</c:v>
                </c:pt>
                <c:pt idx="43073">
                  <c:v>-0.16250000000000001</c:v>
                </c:pt>
                <c:pt idx="43074">
                  <c:v>-0.14453099999999999</c:v>
                </c:pt>
                <c:pt idx="43075">
                  <c:v>-0.111719</c:v>
                </c:pt>
                <c:pt idx="43076">
                  <c:v>-9.1406299999999996E-2</c:v>
                </c:pt>
                <c:pt idx="43077">
                  <c:v>-7.1093799999999999E-2</c:v>
                </c:pt>
                <c:pt idx="43078">
                  <c:v>-9.0624999999999997E-2</c:v>
                </c:pt>
                <c:pt idx="43079">
                  <c:v>-6.8750000000000006E-2</c:v>
                </c:pt>
                <c:pt idx="43080">
                  <c:v>-8.9843800000000001E-2</c:v>
                </c:pt>
                <c:pt idx="43081">
                  <c:v>-8.0468700000000004E-2</c:v>
                </c:pt>
                <c:pt idx="43082">
                  <c:v>-7.8906299999999999E-2</c:v>
                </c:pt>
                <c:pt idx="43083">
                  <c:v>-8.2812499999999997E-2</c:v>
                </c:pt>
                <c:pt idx="43084">
                  <c:v>-8.7499999999999994E-2</c:v>
                </c:pt>
                <c:pt idx="43085">
                  <c:v>-5.5468799999999999E-2</c:v>
                </c:pt>
                <c:pt idx="43086">
                  <c:v>-4.2968800000000001E-2</c:v>
                </c:pt>
                <c:pt idx="43087">
                  <c:v>-7.1093799999999999E-2</c:v>
                </c:pt>
                <c:pt idx="43088">
                  <c:v>-0.10781200000000001</c:v>
                </c:pt>
                <c:pt idx="43089">
                  <c:v>-7.8125E-2</c:v>
                </c:pt>
                <c:pt idx="43090">
                  <c:v>-7.7343800000000004E-2</c:v>
                </c:pt>
                <c:pt idx="43091">
                  <c:v>-0.111719</c:v>
                </c:pt>
                <c:pt idx="43092">
                  <c:v>-8.0468700000000004E-2</c:v>
                </c:pt>
                <c:pt idx="43093">
                  <c:v>-3.5937499999999997E-2</c:v>
                </c:pt>
                <c:pt idx="43094">
                  <c:v>-5.1562499999999997E-2</c:v>
                </c:pt>
                <c:pt idx="43095">
                  <c:v>-8.3593799999999996E-2</c:v>
                </c:pt>
                <c:pt idx="43096">
                  <c:v>-8.2031199999999999E-2</c:v>
                </c:pt>
                <c:pt idx="43097">
                  <c:v>-7.4218800000000001E-2</c:v>
                </c:pt>
                <c:pt idx="43098">
                  <c:v>-8.0468700000000004E-2</c:v>
                </c:pt>
                <c:pt idx="43099">
                  <c:v>-0.121875</c:v>
                </c:pt>
                <c:pt idx="43100">
                  <c:v>-9.375E-2</c:v>
                </c:pt>
                <c:pt idx="43101">
                  <c:v>-4.3749999999999997E-2</c:v>
                </c:pt>
                <c:pt idx="43102">
                  <c:v>-2.8125000000000001E-2</c:v>
                </c:pt>
                <c:pt idx="43103">
                  <c:v>-8.4375000000000006E-2</c:v>
                </c:pt>
                <c:pt idx="43104">
                  <c:v>-0.12734400000000001</c:v>
                </c:pt>
                <c:pt idx="43105">
                  <c:v>-0.125781</c:v>
                </c:pt>
                <c:pt idx="43106">
                  <c:v>-9.2187500000000006E-2</c:v>
                </c:pt>
                <c:pt idx="43107">
                  <c:v>-8.0468700000000004E-2</c:v>
                </c:pt>
                <c:pt idx="43108">
                  <c:v>-9.5312499999999994E-2</c:v>
                </c:pt>
                <c:pt idx="43109">
                  <c:v>-8.4375000000000006E-2</c:v>
                </c:pt>
                <c:pt idx="43110">
                  <c:v>-6.3281299999999999E-2</c:v>
                </c:pt>
                <c:pt idx="43111">
                  <c:v>-5.9374999999999997E-2</c:v>
                </c:pt>
                <c:pt idx="43112">
                  <c:v>-8.8281200000000004E-2</c:v>
                </c:pt>
                <c:pt idx="43113">
                  <c:v>-0.1125</c:v>
                </c:pt>
                <c:pt idx="43114">
                  <c:v>-0.111719</c:v>
                </c:pt>
                <c:pt idx="43115">
                  <c:v>-1.6406299999999999E-2</c:v>
                </c:pt>
                <c:pt idx="43116">
                  <c:v>-6.9531300000000004E-2</c:v>
                </c:pt>
                <c:pt idx="43117">
                  <c:v>-0.13437499999999999</c:v>
                </c:pt>
                <c:pt idx="43118">
                  <c:v>-0.117188</c:v>
                </c:pt>
                <c:pt idx="43119">
                  <c:v>-2.6562499999999999E-2</c:v>
                </c:pt>
                <c:pt idx="43120">
                  <c:v>-3.4375000000000003E-2</c:v>
                </c:pt>
                <c:pt idx="43121">
                  <c:v>-9.2187500000000006E-2</c:v>
                </c:pt>
                <c:pt idx="43122">
                  <c:v>-1.5625000000000001E-3</c:v>
                </c:pt>
                <c:pt idx="43123">
                  <c:v>-2.8125000000000001E-2</c:v>
                </c:pt>
                <c:pt idx="43124">
                  <c:v>-9.375E-2</c:v>
                </c:pt>
                <c:pt idx="43125">
                  <c:v>-0.14765600000000001</c:v>
                </c:pt>
                <c:pt idx="43126">
                  <c:v>-1.3281299999999999E-2</c:v>
                </c:pt>
                <c:pt idx="43127">
                  <c:v>-0.111719</c:v>
                </c:pt>
                <c:pt idx="43128">
                  <c:v>-0.117969</c:v>
                </c:pt>
                <c:pt idx="43129">
                  <c:v>-0.114063</c:v>
                </c:pt>
                <c:pt idx="43130">
                  <c:v>-5.1562499999999997E-2</c:v>
                </c:pt>
                <c:pt idx="43131">
                  <c:v>-4.7656299999999999E-2</c:v>
                </c:pt>
                <c:pt idx="43132">
                  <c:v>-8.9843800000000001E-2</c:v>
                </c:pt>
                <c:pt idx="43133">
                  <c:v>-0.12812499999999999</c:v>
                </c:pt>
                <c:pt idx="43134">
                  <c:v>-5.5468799999999999E-2</c:v>
                </c:pt>
                <c:pt idx="43135">
                  <c:v>-6.1718799999999997E-2</c:v>
                </c:pt>
                <c:pt idx="43136">
                  <c:v>-0.108594</c:v>
                </c:pt>
                <c:pt idx="43137">
                  <c:v>-8.2812499999999997E-2</c:v>
                </c:pt>
                <c:pt idx="43138">
                  <c:v>-6.7968799999999996E-2</c:v>
                </c:pt>
                <c:pt idx="43139">
                  <c:v>-7.7343800000000004E-2</c:v>
                </c:pt>
                <c:pt idx="43140">
                  <c:v>-4.3749999999999997E-2</c:v>
                </c:pt>
                <c:pt idx="43141">
                  <c:v>-7.7343800000000004E-2</c:v>
                </c:pt>
                <c:pt idx="43142">
                  <c:v>-7.4218800000000001E-2</c:v>
                </c:pt>
                <c:pt idx="43143">
                  <c:v>-7.7343800000000004E-2</c:v>
                </c:pt>
                <c:pt idx="43144">
                  <c:v>-7.8906299999999999E-2</c:v>
                </c:pt>
                <c:pt idx="43145">
                  <c:v>-6.25E-2</c:v>
                </c:pt>
                <c:pt idx="43146">
                  <c:v>-7.1093799999999999E-2</c:v>
                </c:pt>
                <c:pt idx="43147">
                  <c:v>-6.25E-2</c:v>
                </c:pt>
                <c:pt idx="43148">
                  <c:v>-3.90625E-3</c:v>
                </c:pt>
                <c:pt idx="43149">
                  <c:v>-0.108594</c:v>
                </c:pt>
                <c:pt idx="43150">
                  <c:v>-0.1</c:v>
                </c:pt>
                <c:pt idx="43151">
                  <c:v>-8.59375E-2</c:v>
                </c:pt>
                <c:pt idx="43152">
                  <c:v>-9.4531299999999999E-2</c:v>
                </c:pt>
                <c:pt idx="43153">
                  <c:v>-0.108594</c:v>
                </c:pt>
                <c:pt idx="43154">
                  <c:v>-8.0468700000000004E-2</c:v>
                </c:pt>
                <c:pt idx="43155">
                  <c:v>-5.1562499999999997E-2</c:v>
                </c:pt>
                <c:pt idx="43156">
                  <c:v>5.6250000000000001E-2</c:v>
                </c:pt>
                <c:pt idx="43157">
                  <c:v>-0.13203100000000001</c:v>
                </c:pt>
                <c:pt idx="43158">
                  <c:v>-0.14296900000000001</c:v>
                </c:pt>
                <c:pt idx="43159">
                  <c:v>-9.0624999999999997E-2</c:v>
                </c:pt>
                <c:pt idx="43160">
                  <c:v>-0.117188</c:v>
                </c:pt>
                <c:pt idx="43161">
                  <c:v>-0.100781</c:v>
                </c:pt>
                <c:pt idx="43162">
                  <c:v>-7.9687499999999994E-2</c:v>
                </c:pt>
                <c:pt idx="43163">
                  <c:v>-4.5312499999999999E-2</c:v>
                </c:pt>
                <c:pt idx="43164">
                  <c:v>3.2812500000000001E-2</c:v>
                </c:pt>
                <c:pt idx="43165">
                  <c:v>-8.4375000000000006E-2</c:v>
                </c:pt>
                <c:pt idx="43166">
                  <c:v>-0.15</c:v>
                </c:pt>
                <c:pt idx="43167">
                  <c:v>-9.8437499999999997E-2</c:v>
                </c:pt>
                <c:pt idx="43168">
                  <c:v>-0.103906</c:v>
                </c:pt>
                <c:pt idx="43169">
                  <c:v>-0.1</c:v>
                </c:pt>
                <c:pt idx="43170">
                  <c:v>-8.9062500000000003E-2</c:v>
                </c:pt>
                <c:pt idx="43171">
                  <c:v>-8.9062500000000003E-2</c:v>
                </c:pt>
                <c:pt idx="43172">
                  <c:v>3.7499999999999999E-2</c:v>
                </c:pt>
                <c:pt idx="43173">
                  <c:v>-6.1718799999999997E-2</c:v>
                </c:pt>
                <c:pt idx="43174">
                  <c:v>-8.8281200000000004E-2</c:v>
                </c:pt>
                <c:pt idx="43175">
                  <c:v>-6.4843700000000004E-2</c:v>
                </c:pt>
                <c:pt idx="43176">
                  <c:v>-0.13828099999999999</c:v>
                </c:pt>
                <c:pt idx="43177">
                  <c:v>-5.8593800000000001E-2</c:v>
                </c:pt>
                <c:pt idx="43178">
                  <c:v>-7.1874999999999994E-2</c:v>
                </c:pt>
                <c:pt idx="43179">
                  <c:v>-0.13828099999999999</c:v>
                </c:pt>
                <c:pt idx="43180">
                  <c:v>-7.5781299999999996E-2</c:v>
                </c:pt>
                <c:pt idx="43181">
                  <c:v>-6.3281299999999999E-2</c:v>
                </c:pt>
                <c:pt idx="43182">
                  <c:v>-7.8125000000000004E-4</c:v>
                </c:pt>
                <c:pt idx="43183">
                  <c:v>1.5625000000000001E-3</c:v>
                </c:pt>
                <c:pt idx="43184">
                  <c:v>-0.108594</c:v>
                </c:pt>
                <c:pt idx="43185">
                  <c:v>-7.1093799999999999E-2</c:v>
                </c:pt>
                <c:pt idx="43186">
                  <c:v>-0.101562</c:v>
                </c:pt>
                <c:pt idx="43187">
                  <c:v>-0.182813</c:v>
                </c:pt>
                <c:pt idx="43188">
                  <c:v>-1.7187500000000001E-2</c:v>
                </c:pt>
                <c:pt idx="43189">
                  <c:v>-6.7187499999999997E-2</c:v>
                </c:pt>
                <c:pt idx="43190">
                  <c:v>-0.14296900000000001</c:v>
                </c:pt>
                <c:pt idx="43191">
                  <c:v>-0.160938</c:v>
                </c:pt>
                <c:pt idx="43192">
                  <c:v>-3.4375000000000003E-2</c:v>
                </c:pt>
                <c:pt idx="43193">
                  <c:v>3.5937499999999997E-2</c:v>
                </c:pt>
                <c:pt idx="43194">
                  <c:v>-4.6874999999999998E-3</c:v>
                </c:pt>
                <c:pt idx="43195">
                  <c:v>0.21015600000000001</c:v>
                </c:pt>
                <c:pt idx="43196">
                  <c:v>0.114062</c:v>
                </c:pt>
                <c:pt idx="43197">
                  <c:v>-8.5156300000000004E-2</c:v>
                </c:pt>
                <c:pt idx="43198">
                  <c:v>-0.17421900000000001</c:v>
                </c:pt>
                <c:pt idx="43199">
                  <c:v>-6.9531300000000004E-2</c:v>
                </c:pt>
                <c:pt idx="43200">
                  <c:v>-1.5625000000000001E-3</c:v>
                </c:pt>
                <c:pt idx="43201">
                  <c:v>2.2656200000000001E-2</c:v>
                </c:pt>
                <c:pt idx="43202">
                  <c:v>-0.29765599999999998</c:v>
                </c:pt>
                <c:pt idx="43203">
                  <c:v>-0.22578100000000001</c:v>
                </c:pt>
                <c:pt idx="43204">
                  <c:v>-0.160938</c:v>
                </c:pt>
                <c:pt idx="43205">
                  <c:v>-0.102344</c:v>
                </c:pt>
                <c:pt idx="43206">
                  <c:v>-7.1093799999999999E-2</c:v>
                </c:pt>
                <c:pt idx="43207">
                  <c:v>2.3437499999999999E-3</c:v>
                </c:pt>
                <c:pt idx="43208">
                  <c:v>-9.8437499999999997E-2</c:v>
                </c:pt>
                <c:pt idx="43209">
                  <c:v>-0.1</c:v>
                </c:pt>
                <c:pt idx="43210">
                  <c:v>-5.2343800000000003E-2</c:v>
                </c:pt>
                <c:pt idx="43211">
                  <c:v>-7.6562500000000006E-2</c:v>
                </c:pt>
                <c:pt idx="43212">
                  <c:v>-7.4218800000000001E-2</c:v>
                </c:pt>
                <c:pt idx="43213">
                  <c:v>-5.8593800000000001E-2</c:v>
                </c:pt>
                <c:pt idx="43214">
                  <c:v>-6.5625000000000003E-2</c:v>
                </c:pt>
                <c:pt idx="43215">
                  <c:v>1.7187500000000001E-2</c:v>
                </c:pt>
                <c:pt idx="43216">
                  <c:v>-9.6875000000000003E-2</c:v>
                </c:pt>
                <c:pt idx="43217">
                  <c:v>-0.12734400000000001</c:v>
                </c:pt>
                <c:pt idx="43218">
                  <c:v>-2.7343800000000001E-2</c:v>
                </c:pt>
                <c:pt idx="43219">
                  <c:v>-9.0624999999999997E-2</c:v>
                </c:pt>
                <c:pt idx="43220">
                  <c:v>-9.0624999999999997E-2</c:v>
                </c:pt>
                <c:pt idx="43221">
                  <c:v>-8.59375E-2</c:v>
                </c:pt>
                <c:pt idx="43222">
                  <c:v>-8.5156300000000004E-2</c:v>
                </c:pt>
                <c:pt idx="43223">
                  <c:v>-4.6093799999999997E-2</c:v>
                </c:pt>
                <c:pt idx="43224">
                  <c:v>-0.119531</c:v>
                </c:pt>
                <c:pt idx="43225">
                  <c:v>-0.13125000000000001</c:v>
                </c:pt>
                <c:pt idx="43226">
                  <c:v>3.8281200000000001E-2</c:v>
                </c:pt>
                <c:pt idx="43227">
                  <c:v>-0.150781</c:v>
                </c:pt>
                <c:pt idx="43228">
                  <c:v>-0.16562499999999999</c:v>
                </c:pt>
                <c:pt idx="43229">
                  <c:v>-0.114844</c:v>
                </c:pt>
                <c:pt idx="43230">
                  <c:v>-5.0781199999999999E-2</c:v>
                </c:pt>
                <c:pt idx="43231">
                  <c:v>1.17188E-2</c:v>
                </c:pt>
                <c:pt idx="43232">
                  <c:v>-9.0624999999999997E-2</c:v>
                </c:pt>
                <c:pt idx="43233">
                  <c:v>-0.12812499999999999</c:v>
                </c:pt>
                <c:pt idx="43234">
                  <c:v>2.1093799999999999E-2</c:v>
                </c:pt>
                <c:pt idx="43235">
                  <c:v>-8.59375E-2</c:v>
                </c:pt>
                <c:pt idx="43236">
                  <c:v>-0.108594</c:v>
                </c:pt>
                <c:pt idx="43237">
                  <c:v>-0.121875</c:v>
                </c:pt>
                <c:pt idx="43238">
                  <c:v>-0.104688</c:v>
                </c:pt>
                <c:pt idx="43239">
                  <c:v>-2.1093799999999999E-2</c:v>
                </c:pt>
                <c:pt idx="43240">
                  <c:v>-7.5781299999999996E-2</c:v>
                </c:pt>
                <c:pt idx="43241">
                  <c:v>-8.7499999999999994E-2</c:v>
                </c:pt>
                <c:pt idx="43242">
                  <c:v>-5.7031199999999997E-2</c:v>
                </c:pt>
                <c:pt idx="43243">
                  <c:v>-0.155469</c:v>
                </c:pt>
                <c:pt idx="43244">
                  <c:v>-0.129688</c:v>
                </c:pt>
                <c:pt idx="43245">
                  <c:v>-3.1250000000000002E-3</c:v>
                </c:pt>
                <c:pt idx="43246">
                  <c:v>-8.7499999999999994E-2</c:v>
                </c:pt>
                <c:pt idx="43247">
                  <c:v>-0.145313</c:v>
                </c:pt>
                <c:pt idx="43248">
                  <c:v>-0.14843799999999999</c:v>
                </c:pt>
                <c:pt idx="43249">
                  <c:v>-4.0625000000000001E-2</c:v>
                </c:pt>
                <c:pt idx="43250">
                  <c:v>2.9687499999999999E-2</c:v>
                </c:pt>
                <c:pt idx="43251">
                  <c:v>-6.0156300000000003E-2</c:v>
                </c:pt>
                <c:pt idx="43252">
                  <c:v>-8.6718799999999999E-2</c:v>
                </c:pt>
                <c:pt idx="43253">
                  <c:v>7.0312500000000002E-3</c:v>
                </c:pt>
                <c:pt idx="43254">
                  <c:v>-7.1874999999999994E-2</c:v>
                </c:pt>
                <c:pt idx="43255">
                  <c:v>-0.17578099999999999</c:v>
                </c:pt>
                <c:pt idx="43256">
                  <c:v>-5.7031199999999997E-2</c:v>
                </c:pt>
                <c:pt idx="43257">
                  <c:v>-0.13203100000000001</c:v>
                </c:pt>
                <c:pt idx="43258">
                  <c:v>-0.15468699999999999</c:v>
                </c:pt>
                <c:pt idx="43259">
                  <c:v>-0.129688</c:v>
                </c:pt>
                <c:pt idx="43260">
                  <c:v>-9.6875000000000003E-2</c:v>
                </c:pt>
                <c:pt idx="43261">
                  <c:v>-6.2500000000000003E-3</c:v>
                </c:pt>
                <c:pt idx="43262">
                  <c:v>-0.11093799999999999</c:v>
                </c:pt>
                <c:pt idx="43263">
                  <c:v>-0.125781</c:v>
                </c:pt>
                <c:pt idx="43264">
                  <c:v>-8.8281200000000004E-2</c:v>
                </c:pt>
                <c:pt idx="43265">
                  <c:v>-9.375E-2</c:v>
                </c:pt>
                <c:pt idx="43266">
                  <c:v>-0.109375</c:v>
                </c:pt>
                <c:pt idx="43267">
                  <c:v>-8.5156300000000004E-2</c:v>
                </c:pt>
                <c:pt idx="43268">
                  <c:v>-8.9843800000000001E-2</c:v>
                </c:pt>
                <c:pt idx="43269">
                  <c:v>-7.9687499999999994E-2</c:v>
                </c:pt>
                <c:pt idx="43270">
                  <c:v>-8.2031199999999999E-2</c:v>
                </c:pt>
                <c:pt idx="43271">
                  <c:v>-5.6250000000000001E-2</c:v>
                </c:pt>
                <c:pt idx="43272">
                  <c:v>-6.1718799999999997E-2</c:v>
                </c:pt>
                <c:pt idx="43273">
                  <c:v>-9.1406299999999996E-2</c:v>
                </c:pt>
                <c:pt idx="43274">
                  <c:v>-0.108594</c:v>
                </c:pt>
                <c:pt idx="43275">
                  <c:v>-9.6875000000000003E-2</c:v>
                </c:pt>
                <c:pt idx="43276">
                  <c:v>-9.5312499999999994E-2</c:v>
                </c:pt>
                <c:pt idx="43277">
                  <c:v>-6.9531300000000004E-2</c:v>
                </c:pt>
                <c:pt idx="43278">
                  <c:v>-8.3593799999999996E-2</c:v>
                </c:pt>
                <c:pt idx="43279">
                  <c:v>-0.110156</c:v>
                </c:pt>
                <c:pt idx="43280">
                  <c:v>-8.2812499999999997E-2</c:v>
                </c:pt>
                <c:pt idx="43281">
                  <c:v>-0.100781</c:v>
                </c:pt>
                <c:pt idx="43282">
                  <c:v>-0.10625</c:v>
                </c:pt>
                <c:pt idx="43283">
                  <c:v>-9.7656199999999999E-2</c:v>
                </c:pt>
                <c:pt idx="43284">
                  <c:v>-6.7968799999999996E-2</c:v>
                </c:pt>
                <c:pt idx="43285">
                  <c:v>-2.7343800000000001E-2</c:v>
                </c:pt>
                <c:pt idx="43286">
                  <c:v>-7.4999999999999997E-2</c:v>
                </c:pt>
                <c:pt idx="43287">
                  <c:v>-0.117188</c:v>
                </c:pt>
                <c:pt idx="43288">
                  <c:v>-7.1093799999999999E-2</c:v>
                </c:pt>
                <c:pt idx="43289">
                  <c:v>-8.8281200000000004E-2</c:v>
                </c:pt>
                <c:pt idx="43290">
                  <c:v>-7.4999999999999997E-2</c:v>
                </c:pt>
                <c:pt idx="43291">
                  <c:v>-6.1718799999999997E-2</c:v>
                </c:pt>
                <c:pt idx="43292">
                  <c:v>-5.7031199999999997E-2</c:v>
                </c:pt>
                <c:pt idx="43293">
                  <c:v>-7.4218800000000001E-2</c:v>
                </c:pt>
                <c:pt idx="43294">
                  <c:v>-6.8750000000000006E-2</c:v>
                </c:pt>
                <c:pt idx="43295">
                  <c:v>-8.8281200000000004E-2</c:v>
                </c:pt>
                <c:pt idx="43296">
                  <c:v>-7.8125E-2</c:v>
                </c:pt>
                <c:pt idx="43297">
                  <c:v>-6.25E-2</c:v>
                </c:pt>
                <c:pt idx="43298">
                  <c:v>-5.3906299999999997E-2</c:v>
                </c:pt>
                <c:pt idx="43299">
                  <c:v>-3.6718800000000003E-2</c:v>
                </c:pt>
                <c:pt idx="43300">
                  <c:v>-8.9062500000000003E-2</c:v>
                </c:pt>
                <c:pt idx="43301">
                  <c:v>-0.111719</c:v>
                </c:pt>
                <c:pt idx="43302">
                  <c:v>-7.6562500000000006E-2</c:v>
                </c:pt>
                <c:pt idx="43303">
                  <c:v>-8.4375000000000006E-2</c:v>
                </c:pt>
                <c:pt idx="43304">
                  <c:v>-7.6562500000000006E-2</c:v>
                </c:pt>
                <c:pt idx="43305">
                  <c:v>-7.8906299999999999E-2</c:v>
                </c:pt>
                <c:pt idx="43306">
                  <c:v>-6.2500000000000003E-3</c:v>
                </c:pt>
                <c:pt idx="43307">
                  <c:v>-4.3749999999999997E-2</c:v>
                </c:pt>
                <c:pt idx="43308">
                  <c:v>-0.108594</c:v>
                </c:pt>
                <c:pt idx="43309">
                  <c:v>-7.8906299999999999E-2</c:v>
                </c:pt>
                <c:pt idx="43310">
                  <c:v>-5.1562499999999997E-2</c:v>
                </c:pt>
                <c:pt idx="43311">
                  <c:v>-8.9843800000000001E-2</c:v>
                </c:pt>
                <c:pt idx="43312">
                  <c:v>-8.5156300000000004E-2</c:v>
                </c:pt>
                <c:pt idx="43313">
                  <c:v>-6.6406199999999999E-2</c:v>
                </c:pt>
                <c:pt idx="43314">
                  <c:v>-1.8749999999999999E-2</c:v>
                </c:pt>
                <c:pt idx="43315">
                  <c:v>-8.59375E-2</c:v>
                </c:pt>
                <c:pt idx="43316">
                  <c:v>-9.8437499999999997E-2</c:v>
                </c:pt>
                <c:pt idx="43317">
                  <c:v>-7.4218800000000001E-2</c:v>
                </c:pt>
                <c:pt idx="43318">
                  <c:v>-8.3593799999999996E-2</c:v>
                </c:pt>
                <c:pt idx="43319">
                  <c:v>-8.2812499999999997E-2</c:v>
                </c:pt>
                <c:pt idx="43320">
                  <c:v>-6.7968799999999996E-2</c:v>
                </c:pt>
                <c:pt idx="43321">
                  <c:v>-7.03125E-2</c:v>
                </c:pt>
                <c:pt idx="43322">
                  <c:v>-8.7499999999999994E-2</c:v>
                </c:pt>
                <c:pt idx="43323">
                  <c:v>-7.4999999999999997E-2</c:v>
                </c:pt>
                <c:pt idx="43324">
                  <c:v>-8.9062500000000003E-2</c:v>
                </c:pt>
                <c:pt idx="43325">
                  <c:v>-8.8281200000000004E-2</c:v>
                </c:pt>
                <c:pt idx="43326">
                  <c:v>-8.7499999999999994E-2</c:v>
                </c:pt>
                <c:pt idx="43327">
                  <c:v>-5.6250000000000001E-2</c:v>
                </c:pt>
                <c:pt idx="43328">
                  <c:v>-4.8437500000000001E-2</c:v>
                </c:pt>
                <c:pt idx="43329">
                  <c:v>-9.1406299999999996E-2</c:v>
                </c:pt>
                <c:pt idx="43330">
                  <c:v>-9.6875000000000003E-2</c:v>
                </c:pt>
                <c:pt idx="43331">
                  <c:v>-9.0624999999999997E-2</c:v>
                </c:pt>
                <c:pt idx="43332">
                  <c:v>-0.10546899999999999</c:v>
                </c:pt>
                <c:pt idx="43333">
                  <c:v>-0.121875</c:v>
                </c:pt>
                <c:pt idx="43334">
                  <c:v>-0.104688</c:v>
                </c:pt>
                <c:pt idx="43335">
                  <c:v>-5.2343800000000003E-2</c:v>
                </c:pt>
                <c:pt idx="43336">
                  <c:v>-3.6718800000000003E-2</c:v>
                </c:pt>
                <c:pt idx="43337">
                  <c:v>-7.8906299999999999E-2</c:v>
                </c:pt>
                <c:pt idx="43338">
                  <c:v>-0.13203100000000001</c:v>
                </c:pt>
                <c:pt idx="43339">
                  <c:v>-8.9843800000000001E-2</c:v>
                </c:pt>
                <c:pt idx="43340">
                  <c:v>-7.6562500000000006E-2</c:v>
                </c:pt>
                <c:pt idx="43341">
                  <c:v>-7.2656200000000004E-2</c:v>
                </c:pt>
                <c:pt idx="43342">
                  <c:v>-8.5156300000000004E-2</c:v>
                </c:pt>
                <c:pt idx="43343">
                  <c:v>-6.0937499999999999E-2</c:v>
                </c:pt>
                <c:pt idx="43344">
                  <c:v>-8.5937500000000007E-3</c:v>
                </c:pt>
                <c:pt idx="43345">
                  <c:v>-5.0781199999999999E-2</c:v>
                </c:pt>
                <c:pt idx="43346">
                  <c:v>-3.9843799999999999E-2</c:v>
                </c:pt>
                <c:pt idx="43347">
                  <c:v>-0.14296900000000001</c:v>
                </c:pt>
                <c:pt idx="43348">
                  <c:v>-0.15234400000000001</c:v>
                </c:pt>
                <c:pt idx="43349">
                  <c:v>-5.6250000000000001E-2</c:v>
                </c:pt>
                <c:pt idx="43350">
                  <c:v>-5.1562499999999997E-2</c:v>
                </c:pt>
                <c:pt idx="43351">
                  <c:v>-0.10781200000000001</c:v>
                </c:pt>
                <c:pt idx="43352">
                  <c:v>-0.17031199999999999</c:v>
                </c:pt>
                <c:pt idx="43353">
                  <c:v>-9.375E-2</c:v>
                </c:pt>
                <c:pt idx="43354">
                  <c:v>-5.3124999999999999E-2</c:v>
                </c:pt>
                <c:pt idx="43355">
                  <c:v>-2.3437499999999999E-3</c:v>
                </c:pt>
                <c:pt idx="43356">
                  <c:v>-3.3593699999999997E-2</c:v>
                </c:pt>
                <c:pt idx="43357">
                  <c:v>-3.5156199999999999E-2</c:v>
                </c:pt>
                <c:pt idx="43358">
                  <c:v>6.2500000000000003E-3</c:v>
                </c:pt>
                <c:pt idx="43359">
                  <c:v>-0.12812499999999999</c:v>
                </c:pt>
                <c:pt idx="43360">
                  <c:v>-0.21015600000000001</c:v>
                </c:pt>
                <c:pt idx="43361">
                  <c:v>-9.2187500000000006E-2</c:v>
                </c:pt>
                <c:pt idx="43362">
                  <c:v>-6.8750000000000006E-2</c:v>
                </c:pt>
                <c:pt idx="43363">
                  <c:v>2.5000000000000001E-2</c:v>
                </c:pt>
                <c:pt idx="43364">
                  <c:v>-3.0468800000000001E-2</c:v>
                </c:pt>
                <c:pt idx="43365">
                  <c:v>-0.150781</c:v>
                </c:pt>
                <c:pt idx="43366">
                  <c:v>-0.102344</c:v>
                </c:pt>
                <c:pt idx="43367">
                  <c:v>-6.7187499999999997E-2</c:v>
                </c:pt>
                <c:pt idx="43368">
                  <c:v>-9.1406299999999996E-2</c:v>
                </c:pt>
                <c:pt idx="43369">
                  <c:v>-8.4375000000000006E-2</c:v>
                </c:pt>
                <c:pt idx="43370">
                  <c:v>-8.2812499999999997E-2</c:v>
                </c:pt>
                <c:pt idx="43371">
                  <c:v>-7.5781299999999996E-2</c:v>
                </c:pt>
                <c:pt idx="43372">
                  <c:v>-5.2343800000000003E-2</c:v>
                </c:pt>
                <c:pt idx="43373">
                  <c:v>-9.2187500000000006E-2</c:v>
                </c:pt>
                <c:pt idx="43374">
                  <c:v>-8.9062500000000003E-2</c:v>
                </c:pt>
                <c:pt idx="43375">
                  <c:v>-2.1093799999999999E-2</c:v>
                </c:pt>
                <c:pt idx="43376">
                  <c:v>-8.2031199999999999E-2</c:v>
                </c:pt>
                <c:pt idx="43377">
                  <c:v>-0.10312499999999999</c:v>
                </c:pt>
                <c:pt idx="43378">
                  <c:v>-9.2187500000000006E-2</c:v>
                </c:pt>
                <c:pt idx="43379">
                  <c:v>-8.2031199999999999E-2</c:v>
                </c:pt>
                <c:pt idx="43380">
                  <c:v>-3.3593699999999997E-2</c:v>
                </c:pt>
                <c:pt idx="43381">
                  <c:v>-3.3593699999999997E-2</c:v>
                </c:pt>
                <c:pt idx="43382">
                  <c:v>-7.3437500000000003E-2</c:v>
                </c:pt>
                <c:pt idx="43383">
                  <c:v>-9.2968800000000004E-2</c:v>
                </c:pt>
                <c:pt idx="43384">
                  <c:v>-7.3437500000000003E-2</c:v>
                </c:pt>
                <c:pt idx="43385">
                  <c:v>-7.1874999999999994E-2</c:v>
                </c:pt>
                <c:pt idx="43386">
                  <c:v>-8.4375000000000006E-2</c:v>
                </c:pt>
                <c:pt idx="43387">
                  <c:v>-9.2187500000000006E-2</c:v>
                </c:pt>
                <c:pt idx="43388">
                  <c:v>-2.8125000000000001E-2</c:v>
                </c:pt>
                <c:pt idx="43389">
                  <c:v>-3.125E-2</c:v>
                </c:pt>
                <c:pt idx="43390">
                  <c:v>-9.6875000000000003E-2</c:v>
                </c:pt>
                <c:pt idx="43391">
                  <c:v>-9.0624999999999997E-2</c:v>
                </c:pt>
                <c:pt idx="43392">
                  <c:v>-7.03125E-2</c:v>
                </c:pt>
                <c:pt idx="43393">
                  <c:v>-5.9374999999999997E-2</c:v>
                </c:pt>
                <c:pt idx="43394">
                  <c:v>-7.3437500000000003E-2</c:v>
                </c:pt>
                <c:pt idx="43395">
                  <c:v>-7.4218800000000001E-2</c:v>
                </c:pt>
                <c:pt idx="43396">
                  <c:v>-1.6406299999999999E-2</c:v>
                </c:pt>
                <c:pt idx="43397">
                  <c:v>1.2500000000000001E-2</c:v>
                </c:pt>
                <c:pt idx="43398">
                  <c:v>-9.2187500000000006E-2</c:v>
                </c:pt>
                <c:pt idx="43399">
                  <c:v>-0.11562500000000001</c:v>
                </c:pt>
                <c:pt idx="43400">
                  <c:v>-6.5625000000000003E-2</c:v>
                </c:pt>
                <c:pt idx="43401">
                  <c:v>-5.3124999999999999E-2</c:v>
                </c:pt>
                <c:pt idx="43402">
                  <c:v>-0.101562</c:v>
                </c:pt>
                <c:pt idx="43403">
                  <c:v>-9.6093700000000004E-2</c:v>
                </c:pt>
                <c:pt idx="43404">
                  <c:v>-3.0468800000000001E-2</c:v>
                </c:pt>
                <c:pt idx="43405">
                  <c:v>2.5000000000000001E-2</c:v>
                </c:pt>
                <c:pt idx="43406">
                  <c:v>-4.7656299999999999E-2</c:v>
                </c:pt>
                <c:pt idx="43407">
                  <c:v>-0.102344</c:v>
                </c:pt>
                <c:pt idx="43408">
                  <c:v>-0.129688</c:v>
                </c:pt>
                <c:pt idx="43409">
                  <c:v>-0.117188</c:v>
                </c:pt>
                <c:pt idx="43410">
                  <c:v>-2.6562499999999999E-2</c:v>
                </c:pt>
                <c:pt idx="43411">
                  <c:v>-6.7968799999999996E-2</c:v>
                </c:pt>
                <c:pt idx="43412">
                  <c:v>-0.104688</c:v>
                </c:pt>
                <c:pt idx="43413">
                  <c:v>-7.6562500000000006E-2</c:v>
                </c:pt>
                <c:pt idx="43414">
                  <c:v>-5.8593800000000001E-2</c:v>
                </c:pt>
                <c:pt idx="43415">
                  <c:v>1.3281299999999999E-2</c:v>
                </c:pt>
                <c:pt idx="43416">
                  <c:v>-3.0468800000000001E-2</c:v>
                </c:pt>
                <c:pt idx="43417">
                  <c:v>-5.3124999999999999E-2</c:v>
                </c:pt>
                <c:pt idx="43418">
                  <c:v>-1.9531199999999999E-2</c:v>
                </c:pt>
                <c:pt idx="43419">
                  <c:v>-0.10781200000000001</c:v>
                </c:pt>
                <c:pt idx="43420">
                  <c:v>-0.157031</c:v>
                </c:pt>
                <c:pt idx="43421">
                  <c:v>-4.4531300000000003E-2</c:v>
                </c:pt>
                <c:pt idx="43422">
                  <c:v>-0.107031</c:v>
                </c:pt>
                <c:pt idx="43423">
                  <c:v>-0.10625</c:v>
                </c:pt>
                <c:pt idx="43424">
                  <c:v>-9.0624999999999997E-2</c:v>
                </c:pt>
                <c:pt idx="43425">
                  <c:v>-7.03125E-2</c:v>
                </c:pt>
                <c:pt idx="43426">
                  <c:v>-2.6562499999999999E-2</c:v>
                </c:pt>
                <c:pt idx="43427">
                  <c:v>-0.103906</c:v>
                </c:pt>
                <c:pt idx="43428">
                  <c:v>-0.114063</c:v>
                </c:pt>
                <c:pt idx="43429">
                  <c:v>-3.4375000000000003E-2</c:v>
                </c:pt>
                <c:pt idx="43430">
                  <c:v>-0.107031</c:v>
                </c:pt>
                <c:pt idx="43431">
                  <c:v>-0.11562500000000001</c:v>
                </c:pt>
                <c:pt idx="43432">
                  <c:v>-9.4531299999999999E-2</c:v>
                </c:pt>
                <c:pt idx="43433">
                  <c:v>-8.59375E-2</c:v>
                </c:pt>
                <c:pt idx="43434">
                  <c:v>-5.7812500000000003E-2</c:v>
                </c:pt>
                <c:pt idx="43435">
                  <c:v>-7.2656200000000004E-2</c:v>
                </c:pt>
                <c:pt idx="43436">
                  <c:v>-9.4531299999999999E-2</c:v>
                </c:pt>
                <c:pt idx="43437">
                  <c:v>-0.11093799999999999</c:v>
                </c:pt>
                <c:pt idx="43438">
                  <c:v>-9.5312499999999994E-2</c:v>
                </c:pt>
                <c:pt idx="43439">
                  <c:v>-8.9062500000000003E-2</c:v>
                </c:pt>
                <c:pt idx="43440">
                  <c:v>-9.5312499999999994E-2</c:v>
                </c:pt>
                <c:pt idx="43441">
                  <c:v>-8.3593799999999996E-2</c:v>
                </c:pt>
                <c:pt idx="43442">
                  <c:v>-2.0312500000000001E-2</c:v>
                </c:pt>
                <c:pt idx="43443">
                  <c:v>-6.8750000000000006E-2</c:v>
                </c:pt>
                <c:pt idx="43444">
                  <c:v>-0.12890599999999999</c:v>
                </c:pt>
                <c:pt idx="43445">
                  <c:v>-0.114063</c:v>
                </c:pt>
                <c:pt idx="43446">
                  <c:v>-8.6718799999999999E-2</c:v>
                </c:pt>
                <c:pt idx="43447">
                  <c:v>-7.2656200000000004E-2</c:v>
                </c:pt>
                <c:pt idx="43448">
                  <c:v>-6.7187499999999997E-2</c:v>
                </c:pt>
                <c:pt idx="43449">
                  <c:v>-7.5781299999999996E-2</c:v>
                </c:pt>
                <c:pt idx="43450">
                  <c:v>-2.9687499999999999E-2</c:v>
                </c:pt>
                <c:pt idx="43451">
                  <c:v>-8.7499999999999994E-2</c:v>
                </c:pt>
                <c:pt idx="43452">
                  <c:v>-0.101562</c:v>
                </c:pt>
                <c:pt idx="43453">
                  <c:v>-5.6250000000000001E-2</c:v>
                </c:pt>
                <c:pt idx="43454">
                  <c:v>-7.1093799999999999E-2</c:v>
                </c:pt>
                <c:pt idx="43455">
                  <c:v>-7.7343800000000004E-2</c:v>
                </c:pt>
                <c:pt idx="43456">
                  <c:v>-3.2812500000000001E-2</c:v>
                </c:pt>
                <c:pt idx="43457">
                  <c:v>-7.03125E-2</c:v>
                </c:pt>
                <c:pt idx="43458">
                  <c:v>-5.1562499999999997E-2</c:v>
                </c:pt>
                <c:pt idx="43459">
                  <c:v>-0.10781200000000001</c:v>
                </c:pt>
                <c:pt idx="43460">
                  <c:v>-8.7499999999999994E-2</c:v>
                </c:pt>
                <c:pt idx="43461">
                  <c:v>-3.7499999999999999E-2</c:v>
                </c:pt>
                <c:pt idx="43462">
                  <c:v>-6.7187499999999997E-2</c:v>
                </c:pt>
                <c:pt idx="43463">
                  <c:v>-6.5625000000000003E-2</c:v>
                </c:pt>
                <c:pt idx="43464">
                  <c:v>-3.125E-2</c:v>
                </c:pt>
                <c:pt idx="43465">
                  <c:v>-5.46875E-2</c:v>
                </c:pt>
                <c:pt idx="43466">
                  <c:v>-4.2968800000000001E-2</c:v>
                </c:pt>
                <c:pt idx="43467">
                  <c:v>-0.10546899999999999</c:v>
                </c:pt>
                <c:pt idx="43468">
                  <c:v>-9.375E-2</c:v>
                </c:pt>
                <c:pt idx="43469">
                  <c:v>-1.3281299999999999E-2</c:v>
                </c:pt>
                <c:pt idx="43470">
                  <c:v>-7.1874999999999994E-2</c:v>
                </c:pt>
                <c:pt idx="43471">
                  <c:v>-8.0468700000000004E-2</c:v>
                </c:pt>
                <c:pt idx="43472">
                  <c:v>-2.4218799999999999E-2</c:v>
                </c:pt>
                <c:pt idx="43473">
                  <c:v>-3.0468800000000001E-2</c:v>
                </c:pt>
                <c:pt idx="43474">
                  <c:v>-7.8125E-3</c:v>
                </c:pt>
                <c:pt idx="43475">
                  <c:v>-6.7187499999999997E-2</c:v>
                </c:pt>
                <c:pt idx="43476">
                  <c:v>-9.0624999999999997E-2</c:v>
                </c:pt>
                <c:pt idx="43477">
                  <c:v>-3.6718800000000003E-2</c:v>
                </c:pt>
                <c:pt idx="43478">
                  <c:v>-5.3124999999999999E-2</c:v>
                </c:pt>
                <c:pt idx="43479">
                  <c:v>-7.2656200000000004E-2</c:v>
                </c:pt>
                <c:pt idx="43480">
                  <c:v>-6.8750000000000006E-2</c:v>
                </c:pt>
                <c:pt idx="43481">
                  <c:v>-6.3281299999999999E-2</c:v>
                </c:pt>
                <c:pt idx="43482">
                  <c:v>2.1093799999999999E-2</c:v>
                </c:pt>
                <c:pt idx="43483">
                  <c:v>-1.5625E-2</c:v>
                </c:pt>
                <c:pt idx="43484">
                  <c:v>-5.6250000000000001E-2</c:v>
                </c:pt>
                <c:pt idx="43485">
                  <c:v>-0.145313</c:v>
                </c:pt>
                <c:pt idx="43486">
                  <c:v>-0.11874999999999999</c:v>
                </c:pt>
                <c:pt idx="43487">
                  <c:v>-8.2031199999999999E-2</c:v>
                </c:pt>
                <c:pt idx="43488">
                  <c:v>-1.4843800000000001E-2</c:v>
                </c:pt>
                <c:pt idx="43489">
                  <c:v>-0.11562500000000001</c:v>
                </c:pt>
                <c:pt idx="43490">
                  <c:v>-0.13906199999999999</c:v>
                </c:pt>
                <c:pt idx="43491">
                  <c:v>-4.2187500000000003E-2</c:v>
                </c:pt>
                <c:pt idx="43492">
                  <c:v>-4.1406199999999997E-2</c:v>
                </c:pt>
                <c:pt idx="43493">
                  <c:v>1.9531199999999999E-2</c:v>
                </c:pt>
                <c:pt idx="43494">
                  <c:v>-1.2500000000000001E-2</c:v>
                </c:pt>
                <c:pt idx="43495">
                  <c:v>-7.8125E-2</c:v>
                </c:pt>
                <c:pt idx="43496">
                  <c:v>-5.6250000000000001E-2</c:v>
                </c:pt>
                <c:pt idx="43497">
                  <c:v>-5.6250000000000001E-2</c:v>
                </c:pt>
                <c:pt idx="43498">
                  <c:v>-0.182031</c:v>
                </c:pt>
                <c:pt idx="43499">
                  <c:v>-7.2656200000000004E-2</c:v>
                </c:pt>
                <c:pt idx="43500">
                  <c:v>-9.2968800000000004E-2</c:v>
                </c:pt>
                <c:pt idx="43501">
                  <c:v>-0.13437499999999999</c:v>
                </c:pt>
                <c:pt idx="43502">
                  <c:v>-0.124219</c:v>
                </c:pt>
                <c:pt idx="43503">
                  <c:v>-7.7343800000000004E-2</c:v>
                </c:pt>
                <c:pt idx="43504">
                  <c:v>-6.0156300000000003E-2</c:v>
                </c:pt>
                <c:pt idx="43505">
                  <c:v>-3.5156199999999999E-2</c:v>
                </c:pt>
                <c:pt idx="43506">
                  <c:v>-8.9062500000000003E-2</c:v>
                </c:pt>
                <c:pt idx="43507">
                  <c:v>-7.4999999999999997E-2</c:v>
                </c:pt>
                <c:pt idx="43508">
                  <c:v>-9.2187500000000006E-2</c:v>
                </c:pt>
                <c:pt idx="43509">
                  <c:v>-8.0468700000000004E-2</c:v>
                </c:pt>
                <c:pt idx="43510">
                  <c:v>-8.7499999999999994E-2</c:v>
                </c:pt>
                <c:pt idx="43511">
                  <c:v>-9.1406299999999996E-2</c:v>
                </c:pt>
                <c:pt idx="43512">
                  <c:v>-8.3593799999999996E-2</c:v>
                </c:pt>
                <c:pt idx="43513">
                  <c:v>-5.8593800000000001E-2</c:v>
                </c:pt>
                <c:pt idx="43514">
                  <c:v>-4.2968800000000001E-2</c:v>
                </c:pt>
                <c:pt idx="43515">
                  <c:v>-9.1406299999999996E-2</c:v>
                </c:pt>
                <c:pt idx="43516">
                  <c:v>-0.110156</c:v>
                </c:pt>
                <c:pt idx="43517">
                  <c:v>-8.2031199999999999E-2</c:v>
                </c:pt>
                <c:pt idx="43518">
                  <c:v>-9.0624999999999997E-2</c:v>
                </c:pt>
                <c:pt idx="43519">
                  <c:v>-0.109375</c:v>
                </c:pt>
                <c:pt idx="43520">
                  <c:v>-8.0468700000000004E-2</c:v>
                </c:pt>
                <c:pt idx="43521">
                  <c:v>-3.8281299999999997E-2</c:v>
                </c:pt>
                <c:pt idx="43522">
                  <c:v>-5.1562499999999997E-2</c:v>
                </c:pt>
                <c:pt idx="43523">
                  <c:v>-7.9687499999999994E-2</c:v>
                </c:pt>
                <c:pt idx="43524">
                  <c:v>-0.10312499999999999</c:v>
                </c:pt>
                <c:pt idx="43525">
                  <c:v>-3.5156199999999999E-2</c:v>
                </c:pt>
                <c:pt idx="43526">
                  <c:v>-0.1125</c:v>
                </c:pt>
                <c:pt idx="43527">
                  <c:v>-9.6875000000000003E-2</c:v>
                </c:pt>
                <c:pt idx="43528">
                  <c:v>-6.9531300000000004E-2</c:v>
                </c:pt>
                <c:pt idx="43529">
                  <c:v>-7.8125000000000004E-4</c:v>
                </c:pt>
                <c:pt idx="43530">
                  <c:v>-4.5312499999999999E-2</c:v>
                </c:pt>
                <c:pt idx="43531">
                  <c:v>-8.9843800000000001E-2</c:v>
                </c:pt>
                <c:pt idx="43532">
                  <c:v>-6.7187499999999997E-2</c:v>
                </c:pt>
                <c:pt idx="43533">
                  <c:v>-5.5468799999999999E-2</c:v>
                </c:pt>
                <c:pt idx="43534">
                  <c:v>-8.3593799999999996E-2</c:v>
                </c:pt>
                <c:pt idx="43535">
                  <c:v>-8.2031199999999999E-2</c:v>
                </c:pt>
                <c:pt idx="43536">
                  <c:v>-4.2187500000000003E-2</c:v>
                </c:pt>
                <c:pt idx="43537">
                  <c:v>-1.8749999999999999E-2</c:v>
                </c:pt>
                <c:pt idx="43538">
                  <c:v>-2.0312500000000001E-2</c:v>
                </c:pt>
                <c:pt idx="43539">
                  <c:v>-9.2187500000000006E-2</c:v>
                </c:pt>
                <c:pt idx="43540">
                  <c:v>-8.2031199999999999E-2</c:v>
                </c:pt>
                <c:pt idx="43541">
                  <c:v>-5.3906299999999997E-2</c:v>
                </c:pt>
                <c:pt idx="43542">
                  <c:v>-5.0781199999999999E-2</c:v>
                </c:pt>
                <c:pt idx="43543">
                  <c:v>-7.03125E-2</c:v>
                </c:pt>
                <c:pt idx="43544">
                  <c:v>-7.3437500000000003E-2</c:v>
                </c:pt>
                <c:pt idx="43545">
                  <c:v>-1.8749999999999999E-2</c:v>
                </c:pt>
                <c:pt idx="43546">
                  <c:v>-6.2500000000000003E-3</c:v>
                </c:pt>
                <c:pt idx="43547">
                  <c:v>-0.1</c:v>
                </c:pt>
                <c:pt idx="43548">
                  <c:v>-0.1125</c:v>
                </c:pt>
                <c:pt idx="43549">
                  <c:v>-9.6093700000000004E-2</c:v>
                </c:pt>
                <c:pt idx="43550">
                  <c:v>-6.1718799999999997E-2</c:v>
                </c:pt>
                <c:pt idx="43551">
                  <c:v>-7.1874999999999994E-2</c:v>
                </c:pt>
                <c:pt idx="43552">
                  <c:v>-7.8125E-2</c:v>
                </c:pt>
                <c:pt idx="43553">
                  <c:v>-3.7499999999999999E-2</c:v>
                </c:pt>
                <c:pt idx="43554">
                  <c:v>-3.0468800000000001E-2</c:v>
                </c:pt>
                <c:pt idx="43555">
                  <c:v>-5.7031199999999997E-2</c:v>
                </c:pt>
                <c:pt idx="43556">
                  <c:v>-9.6875000000000003E-2</c:v>
                </c:pt>
                <c:pt idx="43557">
                  <c:v>-8.5156300000000004E-2</c:v>
                </c:pt>
                <c:pt idx="43558">
                  <c:v>-7.03125E-2</c:v>
                </c:pt>
                <c:pt idx="43559">
                  <c:v>-7.6562500000000006E-2</c:v>
                </c:pt>
                <c:pt idx="43560">
                  <c:v>-9.375E-2</c:v>
                </c:pt>
                <c:pt idx="43561">
                  <c:v>-3.4375000000000003E-2</c:v>
                </c:pt>
                <c:pt idx="43562">
                  <c:v>-3.4375000000000003E-2</c:v>
                </c:pt>
                <c:pt idx="43563">
                  <c:v>-0.10546899999999999</c:v>
                </c:pt>
                <c:pt idx="43564">
                  <c:v>-7.8906299999999999E-2</c:v>
                </c:pt>
                <c:pt idx="43565">
                  <c:v>-8.5156300000000004E-2</c:v>
                </c:pt>
                <c:pt idx="43566">
                  <c:v>-8.4375000000000006E-2</c:v>
                </c:pt>
                <c:pt idx="43567">
                  <c:v>-8.8281200000000004E-2</c:v>
                </c:pt>
                <c:pt idx="43568">
                  <c:v>-5.46875E-2</c:v>
                </c:pt>
                <c:pt idx="43569">
                  <c:v>-5.7812500000000003E-2</c:v>
                </c:pt>
                <c:pt idx="43570">
                  <c:v>-4.9218699999999997E-2</c:v>
                </c:pt>
                <c:pt idx="43571">
                  <c:v>-0.114844</c:v>
                </c:pt>
                <c:pt idx="43572">
                  <c:v>-0.05</c:v>
                </c:pt>
                <c:pt idx="43573">
                  <c:v>-4.5312499999999999E-2</c:v>
                </c:pt>
                <c:pt idx="43574">
                  <c:v>-0.101562</c:v>
                </c:pt>
                <c:pt idx="43575">
                  <c:v>-9.2187500000000006E-2</c:v>
                </c:pt>
                <c:pt idx="43576">
                  <c:v>-7.7343800000000004E-2</c:v>
                </c:pt>
                <c:pt idx="43577">
                  <c:v>-5.6250000000000001E-2</c:v>
                </c:pt>
                <c:pt idx="43578">
                  <c:v>-3.4375000000000003E-2</c:v>
                </c:pt>
                <c:pt idx="43579">
                  <c:v>-0.125781</c:v>
                </c:pt>
                <c:pt idx="43580">
                  <c:v>-5.8593800000000001E-2</c:v>
                </c:pt>
                <c:pt idx="43581">
                  <c:v>-8.7499999999999994E-2</c:v>
                </c:pt>
                <c:pt idx="43582">
                  <c:v>-0.121875</c:v>
                </c:pt>
                <c:pt idx="43583">
                  <c:v>-0.11093799999999999</c:v>
                </c:pt>
                <c:pt idx="43584">
                  <c:v>-7.4218800000000001E-2</c:v>
                </c:pt>
                <c:pt idx="43585">
                  <c:v>-6.0156300000000003E-2</c:v>
                </c:pt>
                <c:pt idx="43586">
                  <c:v>0</c:v>
                </c:pt>
                <c:pt idx="43587">
                  <c:v>-0.11093799999999999</c:v>
                </c:pt>
                <c:pt idx="43588">
                  <c:v>-9.1406299999999996E-2</c:v>
                </c:pt>
                <c:pt idx="43589">
                  <c:v>-6.6406199999999999E-2</c:v>
                </c:pt>
                <c:pt idx="43590">
                  <c:v>-7.2656200000000004E-2</c:v>
                </c:pt>
                <c:pt idx="43591">
                  <c:v>-7.4999999999999997E-2</c:v>
                </c:pt>
                <c:pt idx="43592">
                  <c:v>-8.8281200000000004E-2</c:v>
                </c:pt>
                <c:pt idx="43593">
                  <c:v>-3.9843799999999999E-2</c:v>
                </c:pt>
                <c:pt idx="43594">
                  <c:v>2.7343800000000001E-2</c:v>
                </c:pt>
                <c:pt idx="43595">
                  <c:v>-9.6093700000000004E-2</c:v>
                </c:pt>
                <c:pt idx="43596">
                  <c:v>-0.135938</c:v>
                </c:pt>
                <c:pt idx="43597">
                  <c:v>-0.102344</c:v>
                </c:pt>
                <c:pt idx="43598">
                  <c:v>-8.8281200000000004E-2</c:v>
                </c:pt>
                <c:pt idx="43599">
                  <c:v>-8.8281200000000004E-2</c:v>
                </c:pt>
                <c:pt idx="43600">
                  <c:v>-7.6562500000000006E-2</c:v>
                </c:pt>
                <c:pt idx="43601">
                  <c:v>-8.5156300000000004E-2</c:v>
                </c:pt>
                <c:pt idx="43602">
                  <c:v>6.0937499999999999E-2</c:v>
                </c:pt>
                <c:pt idx="43603">
                  <c:v>-5.7031199999999997E-2</c:v>
                </c:pt>
                <c:pt idx="43604">
                  <c:v>-0.107031</c:v>
                </c:pt>
                <c:pt idx="43605">
                  <c:v>-0.100781</c:v>
                </c:pt>
                <c:pt idx="43606">
                  <c:v>-0.117969</c:v>
                </c:pt>
                <c:pt idx="43607">
                  <c:v>-0.12812499999999999</c:v>
                </c:pt>
                <c:pt idx="43608">
                  <c:v>-0.11328100000000001</c:v>
                </c:pt>
                <c:pt idx="43609">
                  <c:v>-0.12109399999999999</c:v>
                </c:pt>
                <c:pt idx="43610">
                  <c:v>1.17188E-2</c:v>
                </c:pt>
                <c:pt idx="43611">
                  <c:v>-8.9843800000000001E-2</c:v>
                </c:pt>
                <c:pt idx="43612">
                  <c:v>-0.10312499999999999</c:v>
                </c:pt>
                <c:pt idx="43613">
                  <c:v>-5.8593800000000001E-2</c:v>
                </c:pt>
                <c:pt idx="43614">
                  <c:v>-0.17421900000000001</c:v>
                </c:pt>
                <c:pt idx="43615">
                  <c:v>-0.114063</c:v>
                </c:pt>
                <c:pt idx="43616">
                  <c:v>-5.6250000000000001E-2</c:v>
                </c:pt>
                <c:pt idx="43617">
                  <c:v>-0.111719</c:v>
                </c:pt>
                <c:pt idx="43618">
                  <c:v>-6.4843700000000004E-2</c:v>
                </c:pt>
                <c:pt idx="43619">
                  <c:v>-8.2031199999999999E-2</c:v>
                </c:pt>
                <c:pt idx="43620">
                  <c:v>-3.4375000000000003E-2</c:v>
                </c:pt>
                <c:pt idx="43621">
                  <c:v>3.5156199999999999E-2</c:v>
                </c:pt>
                <c:pt idx="43622">
                  <c:v>-8.7499999999999994E-2</c:v>
                </c:pt>
                <c:pt idx="43623">
                  <c:v>-0.10546899999999999</c:v>
                </c:pt>
                <c:pt idx="43624">
                  <c:v>-7.3437500000000003E-2</c:v>
                </c:pt>
                <c:pt idx="43625">
                  <c:v>-9.2968800000000004E-2</c:v>
                </c:pt>
                <c:pt idx="43626">
                  <c:v>-0.14453099999999999</c:v>
                </c:pt>
                <c:pt idx="43627">
                  <c:v>-0.124219</c:v>
                </c:pt>
                <c:pt idx="43628">
                  <c:v>-6.9531300000000004E-2</c:v>
                </c:pt>
                <c:pt idx="43629">
                  <c:v>1.7187500000000001E-2</c:v>
                </c:pt>
                <c:pt idx="43630">
                  <c:v>-6.7187499999999997E-2</c:v>
                </c:pt>
                <c:pt idx="43631">
                  <c:v>-9.2968800000000004E-2</c:v>
                </c:pt>
                <c:pt idx="43632">
                  <c:v>-6.6406199999999999E-2</c:v>
                </c:pt>
                <c:pt idx="43633">
                  <c:v>-0.124219</c:v>
                </c:pt>
                <c:pt idx="43634">
                  <c:v>-7.3437500000000003E-2</c:v>
                </c:pt>
                <c:pt idx="43635">
                  <c:v>-6.5625000000000003E-2</c:v>
                </c:pt>
                <c:pt idx="43636">
                  <c:v>-0.10781200000000001</c:v>
                </c:pt>
                <c:pt idx="43637">
                  <c:v>-1.2500000000000001E-2</c:v>
                </c:pt>
                <c:pt idx="43638">
                  <c:v>-5.7812500000000003E-2</c:v>
                </c:pt>
                <c:pt idx="43639">
                  <c:v>-4.7656299999999999E-2</c:v>
                </c:pt>
                <c:pt idx="43640">
                  <c:v>-4.2187500000000003E-2</c:v>
                </c:pt>
                <c:pt idx="43641">
                  <c:v>-0.11874999999999999</c:v>
                </c:pt>
                <c:pt idx="43642">
                  <c:v>-7.8125E-2</c:v>
                </c:pt>
                <c:pt idx="43643">
                  <c:v>-5.1562499999999997E-2</c:v>
                </c:pt>
                <c:pt idx="43644">
                  <c:v>-8.6718799999999999E-2</c:v>
                </c:pt>
                <c:pt idx="43645">
                  <c:v>-3.90625E-2</c:v>
                </c:pt>
                <c:pt idx="43646">
                  <c:v>-4.2187500000000003E-2</c:v>
                </c:pt>
                <c:pt idx="43647">
                  <c:v>-2.9687499999999999E-2</c:v>
                </c:pt>
                <c:pt idx="43648">
                  <c:v>-5.46875E-2</c:v>
                </c:pt>
                <c:pt idx="43649">
                  <c:v>-8.59375E-2</c:v>
                </c:pt>
                <c:pt idx="43650">
                  <c:v>-8.7499999999999994E-2</c:v>
                </c:pt>
                <c:pt idx="43651">
                  <c:v>-7.4999999999999997E-2</c:v>
                </c:pt>
                <c:pt idx="43652">
                  <c:v>-0.10625</c:v>
                </c:pt>
                <c:pt idx="43653">
                  <c:v>-5.7812500000000003E-2</c:v>
                </c:pt>
                <c:pt idx="43654">
                  <c:v>-4.7656299999999999E-2</c:v>
                </c:pt>
                <c:pt idx="43655">
                  <c:v>-6.3281299999999999E-2</c:v>
                </c:pt>
                <c:pt idx="43656">
                  <c:v>-9.6875000000000003E-2</c:v>
                </c:pt>
                <c:pt idx="43657">
                  <c:v>-0.120313</c:v>
                </c:pt>
                <c:pt idx="43658">
                  <c:v>-0.100781</c:v>
                </c:pt>
                <c:pt idx="43659">
                  <c:v>-0.109375</c:v>
                </c:pt>
                <c:pt idx="43660">
                  <c:v>-0.13906199999999999</c:v>
                </c:pt>
                <c:pt idx="43661">
                  <c:v>-6.1718799999999997E-2</c:v>
                </c:pt>
                <c:pt idx="43662">
                  <c:v>-6.6406199999999999E-2</c:v>
                </c:pt>
                <c:pt idx="43663">
                  <c:v>-0.10625</c:v>
                </c:pt>
                <c:pt idx="43664">
                  <c:v>-0.114844</c:v>
                </c:pt>
                <c:pt idx="43665">
                  <c:v>-0.12109399999999999</c:v>
                </c:pt>
                <c:pt idx="43666">
                  <c:v>-6.0937499999999999E-2</c:v>
                </c:pt>
                <c:pt idx="43667">
                  <c:v>-0.10312499999999999</c:v>
                </c:pt>
                <c:pt idx="43668">
                  <c:v>-0.1</c:v>
                </c:pt>
                <c:pt idx="43669">
                  <c:v>-4.8437500000000001E-2</c:v>
                </c:pt>
                <c:pt idx="43670">
                  <c:v>-1.0937499999999999E-2</c:v>
                </c:pt>
                <c:pt idx="43671">
                  <c:v>-5.1562499999999997E-2</c:v>
                </c:pt>
                <c:pt idx="43672">
                  <c:v>-0.10625</c:v>
                </c:pt>
                <c:pt idx="43673">
                  <c:v>-0.114844</c:v>
                </c:pt>
                <c:pt idx="43674">
                  <c:v>-5.8593800000000001E-2</c:v>
                </c:pt>
                <c:pt idx="43675">
                  <c:v>-9.7656199999999999E-2</c:v>
                </c:pt>
                <c:pt idx="43676">
                  <c:v>-0.11874999999999999</c:v>
                </c:pt>
                <c:pt idx="43677">
                  <c:v>-6.0937499999999999E-2</c:v>
                </c:pt>
                <c:pt idx="43678">
                  <c:v>-2.8125000000000001E-2</c:v>
                </c:pt>
                <c:pt idx="43679">
                  <c:v>-3.2031299999999999E-2</c:v>
                </c:pt>
                <c:pt idx="43680">
                  <c:v>-7.6562500000000006E-2</c:v>
                </c:pt>
                <c:pt idx="43681">
                  <c:v>-0.13750000000000001</c:v>
                </c:pt>
                <c:pt idx="43682">
                  <c:v>-0.10312499999999999</c:v>
                </c:pt>
                <c:pt idx="43683">
                  <c:v>-8.8281200000000004E-2</c:v>
                </c:pt>
                <c:pt idx="43684">
                  <c:v>-0.103906</c:v>
                </c:pt>
                <c:pt idx="43685">
                  <c:v>-0.110156</c:v>
                </c:pt>
                <c:pt idx="43686">
                  <c:v>-6.25E-2</c:v>
                </c:pt>
                <c:pt idx="43687">
                  <c:v>-2.34375E-2</c:v>
                </c:pt>
                <c:pt idx="43688">
                  <c:v>-2.2656300000000001E-2</c:v>
                </c:pt>
                <c:pt idx="43689">
                  <c:v>-7.1093799999999999E-2</c:v>
                </c:pt>
                <c:pt idx="43690">
                  <c:v>-0.15312500000000001</c:v>
                </c:pt>
                <c:pt idx="43691">
                  <c:v>-0.125</c:v>
                </c:pt>
                <c:pt idx="43692">
                  <c:v>-8.4375000000000006E-2</c:v>
                </c:pt>
                <c:pt idx="43693">
                  <c:v>-0.10312499999999999</c:v>
                </c:pt>
                <c:pt idx="43694">
                  <c:v>-9.5312499999999994E-2</c:v>
                </c:pt>
                <c:pt idx="43695">
                  <c:v>-6.4843700000000004E-2</c:v>
                </c:pt>
                <c:pt idx="43696">
                  <c:v>7.8125000000000004E-4</c:v>
                </c:pt>
                <c:pt idx="43697">
                  <c:v>-2.8125000000000001E-2</c:v>
                </c:pt>
                <c:pt idx="43698">
                  <c:v>-6.4843700000000004E-2</c:v>
                </c:pt>
                <c:pt idx="43699">
                  <c:v>-0.10546899999999999</c:v>
                </c:pt>
                <c:pt idx="43700">
                  <c:v>-0.12656300000000001</c:v>
                </c:pt>
                <c:pt idx="43701">
                  <c:v>-8.5156300000000004E-2</c:v>
                </c:pt>
                <c:pt idx="43702">
                  <c:v>-2.34375E-2</c:v>
                </c:pt>
                <c:pt idx="43703">
                  <c:v>-8.2031199999999999E-2</c:v>
                </c:pt>
                <c:pt idx="43704">
                  <c:v>-0.13203100000000001</c:v>
                </c:pt>
                <c:pt idx="43705">
                  <c:v>-8.2031199999999999E-2</c:v>
                </c:pt>
                <c:pt idx="43706">
                  <c:v>-1.8749999999999999E-2</c:v>
                </c:pt>
                <c:pt idx="43707">
                  <c:v>5.5468700000000003E-2</c:v>
                </c:pt>
                <c:pt idx="43708">
                  <c:v>-7.1874999999999994E-2</c:v>
                </c:pt>
                <c:pt idx="43709">
                  <c:v>-1.3281299999999999E-2</c:v>
                </c:pt>
                <c:pt idx="43710">
                  <c:v>-6.0156300000000003E-2</c:v>
                </c:pt>
                <c:pt idx="43711">
                  <c:v>-0.114063</c:v>
                </c:pt>
                <c:pt idx="43712">
                  <c:v>-0.16796900000000001</c:v>
                </c:pt>
                <c:pt idx="43713">
                  <c:v>-4.0625000000000001E-2</c:v>
                </c:pt>
                <c:pt idx="43714">
                  <c:v>-4.2187500000000003E-2</c:v>
                </c:pt>
                <c:pt idx="43715">
                  <c:v>6.5625000000000003E-2</c:v>
                </c:pt>
                <c:pt idx="43716">
                  <c:v>-3.90625E-3</c:v>
                </c:pt>
                <c:pt idx="43717">
                  <c:v>-0.176563</c:v>
                </c:pt>
                <c:pt idx="43718">
                  <c:v>-0.140625</c:v>
                </c:pt>
                <c:pt idx="43719">
                  <c:v>-0.13125000000000001</c:v>
                </c:pt>
                <c:pt idx="43720">
                  <c:v>-0.13281200000000001</c:v>
                </c:pt>
                <c:pt idx="43721">
                  <c:v>-9.8437499999999997E-2</c:v>
                </c:pt>
                <c:pt idx="43722">
                  <c:v>-7.5781299999999996E-2</c:v>
                </c:pt>
                <c:pt idx="43723">
                  <c:v>-7.4218800000000001E-2</c:v>
                </c:pt>
                <c:pt idx="43724">
                  <c:v>-6.0937499999999999E-2</c:v>
                </c:pt>
                <c:pt idx="43725">
                  <c:v>-0.114063</c:v>
                </c:pt>
                <c:pt idx="43726">
                  <c:v>-8.5156300000000004E-2</c:v>
                </c:pt>
                <c:pt idx="43727">
                  <c:v>-0.10312499999999999</c:v>
                </c:pt>
                <c:pt idx="43728">
                  <c:v>-7.5781299999999996E-2</c:v>
                </c:pt>
                <c:pt idx="43729">
                  <c:v>-0.102344</c:v>
                </c:pt>
                <c:pt idx="43730">
                  <c:v>-9.5312499999999994E-2</c:v>
                </c:pt>
                <c:pt idx="43731">
                  <c:v>-8.3593799999999996E-2</c:v>
                </c:pt>
                <c:pt idx="43732">
                  <c:v>-9.6875000000000003E-2</c:v>
                </c:pt>
                <c:pt idx="43733">
                  <c:v>-2.9687499999999999E-2</c:v>
                </c:pt>
                <c:pt idx="43734">
                  <c:v>-9.5312499999999994E-2</c:v>
                </c:pt>
                <c:pt idx="43735">
                  <c:v>-0.11328100000000001</c:v>
                </c:pt>
                <c:pt idx="43736">
                  <c:v>-6.7187499999999997E-2</c:v>
                </c:pt>
                <c:pt idx="43737">
                  <c:v>-7.8125E-2</c:v>
                </c:pt>
                <c:pt idx="43738">
                  <c:v>-8.5156300000000004E-2</c:v>
                </c:pt>
                <c:pt idx="43739">
                  <c:v>-0.101562</c:v>
                </c:pt>
                <c:pt idx="43740">
                  <c:v>-6.25E-2</c:v>
                </c:pt>
                <c:pt idx="43741">
                  <c:v>-6.2500000000000003E-3</c:v>
                </c:pt>
                <c:pt idx="43742">
                  <c:v>-7.4218800000000001E-2</c:v>
                </c:pt>
                <c:pt idx="43743">
                  <c:v>-0.100781</c:v>
                </c:pt>
                <c:pt idx="43744">
                  <c:v>-7.8125E-2</c:v>
                </c:pt>
                <c:pt idx="43745">
                  <c:v>-6.9531300000000004E-2</c:v>
                </c:pt>
                <c:pt idx="43746">
                  <c:v>-8.7499999999999994E-2</c:v>
                </c:pt>
                <c:pt idx="43747">
                  <c:v>-9.5312499999999994E-2</c:v>
                </c:pt>
                <c:pt idx="43748">
                  <c:v>-5.8593800000000001E-2</c:v>
                </c:pt>
                <c:pt idx="43749">
                  <c:v>-2.8125000000000001E-2</c:v>
                </c:pt>
                <c:pt idx="43750">
                  <c:v>-9.7656199999999999E-2</c:v>
                </c:pt>
                <c:pt idx="43751">
                  <c:v>-0.111719</c:v>
                </c:pt>
                <c:pt idx="43752">
                  <c:v>-0.100781</c:v>
                </c:pt>
                <c:pt idx="43753">
                  <c:v>-5.9374999999999997E-2</c:v>
                </c:pt>
                <c:pt idx="43754">
                  <c:v>-4.8437500000000001E-2</c:v>
                </c:pt>
                <c:pt idx="43755">
                  <c:v>-0.100781</c:v>
                </c:pt>
                <c:pt idx="43756">
                  <c:v>-8.0468700000000004E-2</c:v>
                </c:pt>
                <c:pt idx="43757">
                  <c:v>-5.3906299999999997E-2</c:v>
                </c:pt>
                <c:pt idx="43758">
                  <c:v>-3.2031299999999999E-2</c:v>
                </c:pt>
                <c:pt idx="43759">
                  <c:v>-5.7812500000000003E-2</c:v>
                </c:pt>
                <c:pt idx="43760">
                  <c:v>-0.10625</c:v>
                </c:pt>
                <c:pt idx="43761">
                  <c:v>-8.8281200000000004E-2</c:v>
                </c:pt>
                <c:pt idx="43762">
                  <c:v>-4.0625000000000001E-2</c:v>
                </c:pt>
                <c:pt idx="43763">
                  <c:v>-9.1406299999999996E-2</c:v>
                </c:pt>
                <c:pt idx="43764">
                  <c:v>-0.135938</c:v>
                </c:pt>
                <c:pt idx="43765">
                  <c:v>-8.5156300000000004E-2</c:v>
                </c:pt>
                <c:pt idx="43766">
                  <c:v>-3.5937499999999997E-2</c:v>
                </c:pt>
                <c:pt idx="43767">
                  <c:v>-5.2343800000000003E-2</c:v>
                </c:pt>
                <c:pt idx="43768">
                  <c:v>-3.3593699999999997E-2</c:v>
                </c:pt>
                <c:pt idx="43769">
                  <c:v>-6.4843700000000004E-2</c:v>
                </c:pt>
                <c:pt idx="43770">
                  <c:v>-9.7656199999999999E-2</c:v>
                </c:pt>
                <c:pt idx="43771">
                  <c:v>-0.11093799999999999</c:v>
                </c:pt>
                <c:pt idx="43772">
                  <c:v>-2.4218799999999999E-2</c:v>
                </c:pt>
                <c:pt idx="43773">
                  <c:v>-2.0312500000000001E-2</c:v>
                </c:pt>
                <c:pt idx="43774">
                  <c:v>-8.8281200000000004E-2</c:v>
                </c:pt>
                <c:pt idx="43775">
                  <c:v>-0.16328100000000001</c:v>
                </c:pt>
                <c:pt idx="43776">
                  <c:v>-0.110156</c:v>
                </c:pt>
                <c:pt idx="43777">
                  <c:v>-4.9218699999999997E-2</c:v>
                </c:pt>
                <c:pt idx="43778">
                  <c:v>-5.0781199999999999E-2</c:v>
                </c:pt>
                <c:pt idx="43779">
                  <c:v>6.4843700000000004E-2</c:v>
                </c:pt>
                <c:pt idx="43780">
                  <c:v>1.2500000000000001E-2</c:v>
                </c:pt>
                <c:pt idx="43781">
                  <c:v>-4.3749999999999997E-2</c:v>
                </c:pt>
                <c:pt idx="43782">
                  <c:v>-0.14374999999999999</c:v>
                </c:pt>
                <c:pt idx="43783">
                  <c:v>-0.21875</c:v>
                </c:pt>
                <c:pt idx="43784">
                  <c:v>-0.12890599999999999</c:v>
                </c:pt>
                <c:pt idx="43785">
                  <c:v>-6.5625000000000003E-2</c:v>
                </c:pt>
                <c:pt idx="43786">
                  <c:v>-7.03125E-2</c:v>
                </c:pt>
                <c:pt idx="43787">
                  <c:v>-0.104688</c:v>
                </c:pt>
                <c:pt idx="43788">
                  <c:v>-9.6875000000000003E-2</c:v>
                </c:pt>
                <c:pt idx="43789">
                  <c:v>-8.5156300000000004E-2</c:v>
                </c:pt>
                <c:pt idx="43790">
                  <c:v>-6.8750000000000006E-2</c:v>
                </c:pt>
                <c:pt idx="43791">
                  <c:v>-6.9531300000000004E-2</c:v>
                </c:pt>
                <c:pt idx="43792">
                  <c:v>-6.0937499999999999E-2</c:v>
                </c:pt>
                <c:pt idx="43793">
                  <c:v>-9.6093700000000004E-2</c:v>
                </c:pt>
                <c:pt idx="43794">
                  <c:v>-8.59375E-2</c:v>
                </c:pt>
                <c:pt idx="43795">
                  <c:v>-7.5781299999999996E-2</c:v>
                </c:pt>
                <c:pt idx="43796">
                  <c:v>-5.3124999999999999E-2</c:v>
                </c:pt>
                <c:pt idx="43797">
                  <c:v>7.8125000000000004E-4</c:v>
                </c:pt>
                <c:pt idx="43798">
                  <c:v>-9.8437499999999997E-2</c:v>
                </c:pt>
                <c:pt idx="43799">
                  <c:v>-8.7499999999999994E-2</c:v>
                </c:pt>
                <c:pt idx="43800">
                  <c:v>-4.3749999999999997E-2</c:v>
                </c:pt>
                <c:pt idx="43801">
                  <c:v>-7.1874999999999994E-2</c:v>
                </c:pt>
                <c:pt idx="43802">
                  <c:v>-7.03125E-2</c:v>
                </c:pt>
                <c:pt idx="43803">
                  <c:v>-4.8437500000000001E-2</c:v>
                </c:pt>
                <c:pt idx="43804">
                  <c:v>-5.9374999999999997E-2</c:v>
                </c:pt>
                <c:pt idx="43805">
                  <c:v>-2.3437499999999999E-3</c:v>
                </c:pt>
                <c:pt idx="43806">
                  <c:v>-0.11562500000000001</c:v>
                </c:pt>
                <c:pt idx="43807">
                  <c:v>-0.117188</c:v>
                </c:pt>
                <c:pt idx="43808">
                  <c:v>-5.2343800000000003E-2</c:v>
                </c:pt>
                <c:pt idx="43809">
                  <c:v>-5.7031199999999997E-2</c:v>
                </c:pt>
                <c:pt idx="43810">
                  <c:v>-3.5156199999999999E-2</c:v>
                </c:pt>
                <c:pt idx="43811">
                  <c:v>-5.0781199999999999E-2</c:v>
                </c:pt>
                <c:pt idx="43812">
                  <c:v>-8.4375000000000006E-2</c:v>
                </c:pt>
                <c:pt idx="43813">
                  <c:v>-2.4218799999999999E-2</c:v>
                </c:pt>
                <c:pt idx="43814">
                  <c:v>-9.5312499999999994E-2</c:v>
                </c:pt>
                <c:pt idx="43815">
                  <c:v>-0.10312499999999999</c:v>
                </c:pt>
                <c:pt idx="43816">
                  <c:v>-5.5468799999999999E-2</c:v>
                </c:pt>
                <c:pt idx="43817">
                  <c:v>-7.5781299999999996E-2</c:v>
                </c:pt>
                <c:pt idx="43818">
                  <c:v>-1.7968700000000001E-2</c:v>
                </c:pt>
                <c:pt idx="43819">
                  <c:v>-3.125E-2</c:v>
                </c:pt>
                <c:pt idx="43820">
                  <c:v>-4.4531300000000003E-2</c:v>
                </c:pt>
                <c:pt idx="43821">
                  <c:v>-8.5937500000000007E-3</c:v>
                </c:pt>
                <c:pt idx="43822">
                  <c:v>-0.12656300000000001</c:v>
                </c:pt>
                <c:pt idx="43823">
                  <c:v>-0.145313</c:v>
                </c:pt>
                <c:pt idx="43824">
                  <c:v>1.3281299999999999E-2</c:v>
                </c:pt>
                <c:pt idx="43825">
                  <c:v>-0.117969</c:v>
                </c:pt>
                <c:pt idx="43826">
                  <c:v>-9.375E-2</c:v>
                </c:pt>
                <c:pt idx="43827">
                  <c:v>-7.8125E-2</c:v>
                </c:pt>
                <c:pt idx="43828">
                  <c:v>-4.7656299999999999E-2</c:v>
                </c:pt>
                <c:pt idx="43829">
                  <c:v>1.0937499999999999E-2</c:v>
                </c:pt>
                <c:pt idx="43830">
                  <c:v>-7.1874999999999994E-2</c:v>
                </c:pt>
                <c:pt idx="43831">
                  <c:v>-0.202344</c:v>
                </c:pt>
                <c:pt idx="43832">
                  <c:v>-3.0468800000000001E-2</c:v>
                </c:pt>
                <c:pt idx="43833">
                  <c:v>-0.12656300000000001</c:v>
                </c:pt>
                <c:pt idx="43834">
                  <c:v>-0.16562499999999999</c:v>
                </c:pt>
                <c:pt idx="43835">
                  <c:v>-0.117188</c:v>
                </c:pt>
                <c:pt idx="43836">
                  <c:v>-6.3281299999999999E-2</c:v>
                </c:pt>
                <c:pt idx="43837">
                  <c:v>4.2187500000000003E-2</c:v>
                </c:pt>
                <c:pt idx="43838">
                  <c:v>-7.5781299999999996E-2</c:v>
                </c:pt>
                <c:pt idx="43839">
                  <c:v>-9.4531299999999999E-2</c:v>
                </c:pt>
                <c:pt idx="43840">
                  <c:v>-6.0937499999999999E-2</c:v>
                </c:pt>
                <c:pt idx="43841">
                  <c:v>-0.140625</c:v>
                </c:pt>
                <c:pt idx="43842">
                  <c:v>-0.121875</c:v>
                </c:pt>
                <c:pt idx="43843">
                  <c:v>1.40625E-2</c:v>
                </c:pt>
                <c:pt idx="43844">
                  <c:v>-0.16015599999999999</c:v>
                </c:pt>
                <c:pt idx="43845">
                  <c:v>-0.197656</c:v>
                </c:pt>
                <c:pt idx="43846">
                  <c:v>-0.119531</c:v>
                </c:pt>
                <c:pt idx="43847">
                  <c:v>-4.1406199999999997E-2</c:v>
                </c:pt>
                <c:pt idx="43848">
                  <c:v>3.8281200000000001E-2</c:v>
                </c:pt>
                <c:pt idx="43849">
                  <c:v>-5.2343800000000003E-2</c:v>
                </c:pt>
                <c:pt idx="43850">
                  <c:v>4.2968800000000001E-2</c:v>
                </c:pt>
                <c:pt idx="43851">
                  <c:v>-3.9843799999999999E-2</c:v>
                </c:pt>
                <c:pt idx="43852">
                  <c:v>4.6875E-2</c:v>
                </c:pt>
                <c:pt idx="43853">
                  <c:v>6.7187499999999997E-2</c:v>
                </c:pt>
                <c:pt idx="43854">
                  <c:v>-0.176563</c:v>
                </c:pt>
                <c:pt idx="43855">
                  <c:v>-0.25156299999999998</c:v>
                </c:pt>
                <c:pt idx="43856">
                  <c:v>-0.20703099999999999</c:v>
                </c:pt>
                <c:pt idx="43857">
                  <c:v>-0.120313</c:v>
                </c:pt>
                <c:pt idx="43858">
                  <c:v>-4.1406199999999997E-2</c:v>
                </c:pt>
                <c:pt idx="43859">
                  <c:v>-6.7187499999999997E-2</c:v>
                </c:pt>
                <c:pt idx="43860">
                  <c:v>-0.11874999999999999</c:v>
                </c:pt>
                <c:pt idx="43861">
                  <c:v>-0.130469</c:v>
                </c:pt>
                <c:pt idx="43862">
                  <c:v>-9.6093700000000004E-2</c:v>
                </c:pt>
                <c:pt idx="43863">
                  <c:v>-7.3437500000000003E-2</c:v>
                </c:pt>
                <c:pt idx="43864">
                  <c:v>-9.1406299999999996E-2</c:v>
                </c:pt>
                <c:pt idx="43865">
                  <c:v>-0.104688</c:v>
                </c:pt>
                <c:pt idx="43866">
                  <c:v>-0.1</c:v>
                </c:pt>
                <c:pt idx="43867">
                  <c:v>-9.5312499999999994E-2</c:v>
                </c:pt>
                <c:pt idx="43868">
                  <c:v>-9.8437499999999997E-2</c:v>
                </c:pt>
                <c:pt idx="43869">
                  <c:v>-6.0156300000000003E-2</c:v>
                </c:pt>
                <c:pt idx="43870">
                  <c:v>-6.9531300000000004E-2</c:v>
                </c:pt>
                <c:pt idx="43871">
                  <c:v>-0.12109399999999999</c:v>
                </c:pt>
                <c:pt idx="43872">
                  <c:v>-8.5156300000000004E-2</c:v>
                </c:pt>
                <c:pt idx="43873">
                  <c:v>-8.6718799999999999E-2</c:v>
                </c:pt>
                <c:pt idx="43874">
                  <c:v>-7.9687499999999994E-2</c:v>
                </c:pt>
                <c:pt idx="43875">
                  <c:v>-3.90625E-2</c:v>
                </c:pt>
                <c:pt idx="43876">
                  <c:v>-5.6250000000000001E-2</c:v>
                </c:pt>
                <c:pt idx="43877">
                  <c:v>-8.6718799999999999E-2</c:v>
                </c:pt>
                <c:pt idx="43878">
                  <c:v>-9.6875000000000003E-2</c:v>
                </c:pt>
                <c:pt idx="43879">
                  <c:v>-8.59375E-2</c:v>
                </c:pt>
                <c:pt idx="43880">
                  <c:v>-7.8125E-2</c:v>
                </c:pt>
                <c:pt idx="43881">
                  <c:v>-7.4999999999999997E-2</c:v>
                </c:pt>
                <c:pt idx="43882">
                  <c:v>-4.0625000000000001E-2</c:v>
                </c:pt>
                <c:pt idx="43883">
                  <c:v>-1.7968700000000001E-2</c:v>
                </c:pt>
                <c:pt idx="43884">
                  <c:v>-6.3281299999999999E-2</c:v>
                </c:pt>
                <c:pt idx="43885">
                  <c:v>-0.120313</c:v>
                </c:pt>
                <c:pt idx="43886">
                  <c:v>-0.109375</c:v>
                </c:pt>
                <c:pt idx="43887">
                  <c:v>-8.59375E-2</c:v>
                </c:pt>
                <c:pt idx="43888">
                  <c:v>-9.2187500000000006E-2</c:v>
                </c:pt>
                <c:pt idx="43889">
                  <c:v>-8.0468700000000004E-2</c:v>
                </c:pt>
                <c:pt idx="43890">
                  <c:v>-2.4218799999999999E-2</c:v>
                </c:pt>
                <c:pt idx="43891">
                  <c:v>-3.7499999999999999E-2</c:v>
                </c:pt>
                <c:pt idx="43892">
                  <c:v>-8.2031199999999999E-2</c:v>
                </c:pt>
                <c:pt idx="43893">
                  <c:v>-0.17343800000000001</c:v>
                </c:pt>
                <c:pt idx="43894">
                  <c:v>-0.14687500000000001</c:v>
                </c:pt>
                <c:pt idx="43895">
                  <c:v>-0.114063</c:v>
                </c:pt>
                <c:pt idx="43896">
                  <c:v>-9.1406299999999996E-2</c:v>
                </c:pt>
                <c:pt idx="43897">
                  <c:v>-7.6562500000000006E-2</c:v>
                </c:pt>
                <c:pt idx="43898">
                  <c:v>-1.8749999999999999E-2</c:v>
                </c:pt>
                <c:pt idx="43899">
                  <c:v>-8.5937500000000007E-3</c:v>
                </c:pt>
                <c:pt idx="43900">
                  <c:v>-3.7499999999999999E-2</c:v>
                </c:pt>
                <c:pt idx="43901">
                  <c:v>-0.14453099999999999</c:v>
                </c:pt>
                <c:pt idx="43902">
                  <c:v>-0.14843799999999999</c:v>
                </c:pt>
                <c:pt idx="43903">
                  <c:v>-0.104688</c:v>
                </c:pt>
                <c:pt idx="43904">
                  <c:v>-6.8750000000000006E-2</c:v>
                </c:pt>
                <c:pt idx="43905">
                  <c:v>-9.8437499999999997E-2</c:v>
                </c:pt>
                <c:pt idx="43906">
                  <c:v>-4.2968800000000001E-2</c:v>
                </c:pt>
                <c:pt idx="43907">
                  <c:v>-2.8125000000000001E-2</c:v>
                </c:pt>
                <c:pt idx="43908">
                  <c:v>-4.2187500000000003E-2</c:v>
                </c:pt>
                <c:pt idx="43909">
                  <c:v>-0.107031</c:v>
                </c:pt>
                <c:pt idx="43910">
                  <c:v>-0.12656300000000001</c:v>
                </c:pt>
                <c:pt idx="43911">
                  <c:v>-0.125</c:v>
                </c:pt>
                <c:pt idx="43912">
                  <c:v>-5.46875E-2</c:v>
                </c:pt>
                <c:pt idx="43913">
                  <c:v>-7.9687499999999994E-2</c:v>
                </c:pt>
                <c:pt idx="43914">
                  <c:v>-7.1093799999999999E-2</c:v>
                </c:pt>
                <c:pt idx="43915">
                  <c:v>-4.7656299999999999E-2</c:v>
                </c:pt>
                <c:pt idx="43916">
                  <c:v>-3.9843799999999999E-2</c:v>
                </c:pt>
                <c:pt idx="43917">
                  <c:v>-2.6562499999999999E-2</c:v>
                </c:pt>
                <c:pt idx="43918">
                  <c:v>-0.117188</c:v>
                </c:pt>
                <c:pt idx="43919">
                  <c:v>-0.145313</c:v>
                </c:pt>
                <c:pt idx="43920">
                  <c:v>-5.2343800000000003E-2</c:v>
                </c:pt>
                <c:pt idx="43921">
                  <c:v>-7.4218800000000001E-2</c:v>
                </c:pt>
                <c:pt idx="43922">
                  <c:v>-0.110156</c:v>
                </c:pt>
                <c:pt idx="43923">
                  <c:v>-0.125781</c:v>
                </c:pt>
                <c:pt idx="43924">
                  <c:v>-9.6875000000000003E-2</c:v>
                </c:pt>
                <c:pt idx="43925">
                  <c:v>-4.8437500000000001E-2</c:v>
                </c:pt>
                <c:pt idx="43926">
                  <c:v>-7.8906299999999999E-2</c:v>
                </c:pt>
                <c:pt idx="43927">
                  <c:v>-0.145313</c:v>
                </c:pt>
                <c:pt idx="43928">
                  <c:v>-0.13671900000000001</c:v>
                </c:pt>
                <c:pt idx="43929">
                  <c:v>-6.8750000000000006E-2</c:v>
                </c:pt>
                <c:pt idx="43930">
                  <c:v>-0.10781200000000001</c:v>
                </c:pt>
                <c:pt idx="43931">
                  <c:v>-0.107031</c:v>
                </c:pt>
                <c:pt idx="43932">
                  <c:v>-8.7499999999999994E-2</c:v>
                </c:pt>
                <c:pt idx="43933">
                  <c:v>-3.1250000000000002E-3</c:v>
                </c:pt>
                <c:pt idx="43934">
                  <c:v>-3.0468800000000001E-2</c:v>
                </c:pt>
                <c:pt idx="43935">
                  <c:v>-0.139844</c:v>
                </c:pt>
                <c:pt idx="43936">
                  <c:v>-0.117969</c:v>
                </c:pt>
                <c:pt idx="43937">
                  <c:v>-8.4375000000000006E-2</c:v>
                </c:pt>
                <c:pt idx="43938">
                  <c:v>-9.5312499999999994E-2</c:v>
                </c:pt>
                <c:pt idx="43939">
                  <c:v>-9.4531299999999999E-2</c:v>
                </c:pt>
                <c:pt idx="43940">
                  <c:v>-5.7812500000000003E-2</c:v>
                </c:pt>
                <c:pt idx="43941">
                  <c:v>-3.6718800000000003E-2</c:v>
                </c:pt>
                <c:pt idx="43942">
                  <c:v>-4.5312499999999999E-2</c:v>
                </c:pt>
                <c:pt idx="43943">
                  <c:v>-8.6718799999999999E-2</c:v>
                </c:pt>
                <c:pt idx="43944">
                  <c:v>-0.146094</c:v>
                </c:pt>
                <c:pt idx="43945">
                  <c:v>-0.12109399999999999</c:v>
                </c:pt>
                <c:pt idx="43946">
                  <c:v>-9.0624999999999997E-2</c:v>
                </c:pt>
                <c:pt idx="43947">
                  <c:v>-4.5312499999999999E-2</c:v>
                </c:pt>
                <c:pt idx="43948">
                  <c:v>-0.11328100000000001</c:v>
                </c:pt>
                <c:pt idx="43949">
                  <c:v>-9.5312499999999994E-2</c:v>
                </c:pt>
                <c:pt idx="43950">
                  <c:v>-5.5468799999999999E-2</c:v>
                </c:pt>
                <c:pt idx="43951">
                  <c:v>-1.7187500000000001E-2</c:v>
                </c:pt>
                <c:pt idx="43952">
                  <c:v>-3.90625E-2</c:v>
                </c:pt>
                <c:pt idx="43953">
                  <c:v>-6.7968799999999996E-2</c:v>
                </c:pt>
                <c:pt idx="43954">
                  <c:v>-6.6406199999999999E-2</c:v>
                </c:pt>
                <c:pt idx="43955">
                  <c:v>-0.18437500000000001</c:v>
                </c:pt>
                <c:pt idx="43956">
                  <c:v>-0.121875</c:v>
                </c:pt>
                <c:pt idx="43957">
                  <c:v>-0.119531</c:v>
                </c:pt>
                <c:pt idx="43958">
                  <c:v>-6.4843700000000004E-2</c:v>
                </c:pt>
                <c:pt idx="43959">
                  <c:v>-0.12656300000000001</c:v>
                </c:pt>
                <c:pt idx="43960">
                  <c:v>-0.13828099999999999</c:v>
                </c:pt>
                <c:pt idx="43961">
                  <c:v>-1.6406299999999999E-2</c:v>
                </c:pt>
                <c:pt idx="43962">
                  <c:v>-4.2968800000000001E-2</c:v>
                </c:pt>
                <c:pt idx="43963">
                  <c:v>-0.10312499999999999</c:v>
                </c:pt>
                <c:pt idx="43964">
                  <c:v>-9.2187500000000006E-2</c:v>
                </c:pt>
                <c:pt idx="43965">
                  <c:v>-9.4531299999999999E-2</c:v>
                </c:pt>
                <c:pt idx="43966">
                  <c:v>-9.0624999999999997E-2</c:v>
                </c:pt>
                <c:pt idx="43967">
                  <c:v>-8.3593799999999996E-2</c:v>
                </c:pt>
                <c:pt idx="43968">
                  <c:v>-6.9531300000000004E-2</c:v>
                </c:pt>
                <c:pt idx="43969">
                  <c:v>-6.5625000000000003E-2</c:v>
                </c:pt>
                <c:pt idx="43970">
                  <c:v>-7.8906299999999999E-2</c:v>
                </c:pt>
                <c:pt idx="43971">
                  <c:v>-7.9687499999999994E-2</c:v>
                </c:pt>
                <c:pt idx="43972">
                  <c:v>-5.7812500000000003E-2</c:v>
                </c:pt>
                <c:pt idx="43973">
                  <c:v>-7.1093799999999999E-2</c:v>
                </c:pt>
                <c:pt idx="43974">
                  <c:v>-7.8125E-2</c:v>
                </c:pt>
                <c:pt idx="43975">
                  <c:v>-7.2656200000000004E-2</c:v>
                </c:pt>
                <c:pt idx="43976">
                  <c:v>-5.1562499999999997E-2</c:v>
                </c:pt>
                <c:pt idx="43977">
                  <c:v>-5.5468799999999999E-2</c:v>
                </c:pt>
                <c:pt idx="43978">
                  <c:v>-7.8125000000000004E-4</c:v>
                </c:pt>
                <c:pt idx="43979">
                  <c:v>-6.7968799999999996E-2</c:v>
                </c:pt>
                <c:pt idx="43980">
                  <c:v>-0.13906199999999999</c:v>
                </c:pt>
                <c:pt idx="43981">
                  <c:v>-0.1</c:v>
                </c:pt>
                <c:pt idx="43982">
                  <c:v>-7.1093799999999999E-2</c:v>
                </c:pt>
                <c:pt idx="43983">
                  <c:v>-8.9843800000000001E-2</c:v>
                </c:pt>
                <c:pt idx="43984">
                  <c:v>-7.7343800000000004E-2</c:v>
                </c:pt>
                <c:pt idx="43985">
                  <c:v>-6.8750000000000006E-2</c:v>
                </c:pt>
                <c:pt idx="43986">
                  <c:v>3.2031200000000003E-2</c:v>
                </c:pt>
                <c:pt idx="43987">
                  <c:v>-7.7343800000000004E-2</c:v>
                </c:pt>
                <c:pt idx="43988">
                  <c:v>-0.13437499999999999</c:v>
                </c:pt>
                <c:pt idx="43989">
                  <c:v>-9.4531299999999999E-2</c:v>
                </c:pt>
                <c:pt idx="43990">
                  <c:v>-7.9687499999999994E-2</c:v>
                </c:pt>
                <c:pt idx="43991">
                  <c:v>-7.9687499999999994E-2</c:v>
                </c:pt>
                <c:pt idx="43992">
                  <c:v>-7.03125E-2</c:v>
                </c:pt>
                <c:pt idx="43993">
                  <c:v>-7.4999999999999997E-2</c:v>
                </c:pt>
                <c:pt idx="43994">
                  <c:v>-3.90625E-3</c:v>
                </c:pt>
                <c:pt idx="43995">
                  <c:v>-3.8281299999999997E-2</c:v>
                </c:pt>
                <c:pt idx="43996">
                  <c:v>-6.7187499999999997E-2</c:v>
                </c:pt>
                <c:pt idx="43997">
                  <c:v>-6.6406199999999999E-2</c:v>
                </c:pt>
                <c:pt idx="43998">
                  <c:v>-0.107031</c:v>
                </c:pt>
                <c:pt idx="43999">
                  <c:v>-9.6875000000000003E-2</c:v>
                </c:pt>
                <c:pt idx="44000">
                  <c:v>9.3749999999999997E-3</c:v>
                </c:pt>
                <c:pt idx="44001">
                  <c:v>-0.102344</c:v>
                </c:pt>
                <c:pt idx="44002">
                  <c:v>-0.114844</c:v>
                </c:pt>
                <c:pt idx="44003">
                  <c:v>-7.8125E-2</c:v>
                </c:pt>
                <c:pt idx="44004">
                  <c:v>-7.8125E-3</c:v>
                </c:pt>
                <c:pt idx="44005">
                  <c:v>-7.0312500000000002E-3</c:v>
                </c:pt>
                <c:pt idx="44006">
                  <c:v>-0.114063</c:v>
                </c:pt>
                <c:pt idx="44007">
                  <c:v>-0.13281200000000001</c:v>
                </c:pt>
                <c:pt idx="44008">
                  <c:v>-2.34375E-2</c:v>
                </c:pt>
                <c:pt idx="44009">
                  <c:v>-6.3281299999999999E-2</c:v>
                </c:pt>
                <c:pt idx="44010">
                  <c:v>-0.141406</c:v>
                </c:pt>
                <c:pt idx="44011">
                  <c:v>-0.141406</c:v>
                </c:pt>
                <c:pt idx="44012">
                  <c:v>-9.375E-2</c:v>
                </c:pt>
                <c:pt idx="44013">
                  <c:v>0</c:v>
                </c:pt>
                <c:pt idx="44014">
                  <c:v>-4.6093799999999997E-2</c:v>
                </c:pt>
                <c:pt idx="44015">
                  <c:v>-2.9687499999999999E-2</c:v>
                </c:pt>
                <c:pt idx="44016">
                  <c:v>-5.3124999999999999E-2</c:v>
                </c:pt>
                <c:pt idx="44017">
                  <c:v>-0.167188</c:v>
                </c:pt>
                <c:pt idx="44018">
                  <c:v>-0.10312499999999999</c:v>
                </c:pt>
                <c:pt idx="44019">
                  <c:v>-6.9531300000000004E-2</c:v>
                </c:pt>
                <c:pt idx="44020">
                  <c:v>-0.103906</c:v>
                </c:pt>
                <c:pt idx="44021">
                  <c:v>-0.130469</c:v>
                </c:pt>
                <c:pt idx="44022">
                  <c:v>-0.12734400000000001</c:v>
                </c:pt>
                <c:pt idx="44023">
                  <c:v>-9.6875000000000003E-2</c:v>
                </c:pt>
                <c:pt idx="44024">
                  <c:v>8.6718699999999996E-2</c:v>
                </c:pt>
                <c:pt idx="44025">
                  <c:v>-5.7031199999999997E-2</c:v>
                </c:pt>
                <c:pt idx="44026">
                  <c:v>-0.110156</c:v>
                </c:pt>
                <c:pt idx="44027">
                  <c:v>7.0312500000000002E-3</c:v>
                </c:pt>
                <c:pt idx="44028">
                  <c:v>-0.11874999999999999</c:v>
                </c:pt>
                <c:pt idx="44029">
                  <c:v>-0.125781</c:v>
                </c:pt>
                <c:pt idx="44030">
                  <c:v>-0.20546900000000001</c:v>
                </c:pt>
                <c:pt idx="44031">
                  <c:v>-0.130469</c:v>
                </c:pt>
                <c:pt idx="44032">
                  <c:v>-3.6718800000000003E-2</c:v>
                </c:pt>
                <c:pt idx="44033">
                  <c:v>-6.3281299999999999E-2</c:v>
                </c:pt>
                <c:pt idx="44034">
                  <c:v>-3.7499999999999999E-2</c:v>
                </c:pt>
                <c:pt idx="44035">
                  <c:v>-0.108594</c:v>
                </c:pt>
                <c:pt idx="44036">
                  <c:v>-0.111719</c:v>
                </c:pt>
                <c:pt idx="44037">
                  <c:v>3.0468700000000001E-2</c:v>
                </c:pt>
                <c:pt idx="44038">
                  <c:v>3.7499999999999999E-2</c:v>
                </c:pt>
                <c:pt idx="44039">
                  <c:v>-0.15937499999999999</c:v>
                </c:pt>
                <c:pt idx="44040">
                  <c:v>-0.1875</c:v>
                </c:pt>
                <c:pt idx="44041">
                  <c:v>-0.11093799999999999</c:v>
                </c:pt>
                <c:pt idx="44042">
                  <c:v>-6.0156300000000003E-2</c:v>
                </c:pt>
                <c:pt idx="44043">
                  <c:v>-7.6562500000000006E-2</c:v>
                </c:pt>
                <c:pt idx="44044">
                  <c:v>-0.10312499999999999</c:v>
                </c:pt>
                <c:pt idx="44045">
                  <c:v>-0.107031</c:v>
                </c:pt>
                <c:pt idx="44046">
                  <c:v>-0.107031</c:v>
                </c:pt>
                <c:pt idx="44047">
                  <c:v>-7.7343800000000004E-2</c:v>
                </c:pt>
                <c:pt idx="44048">
                  <c:v>-4.4531300000000003E-2</c:v>
                </c:pt>
                <c:pt idx="44049">
                  <c:v>-0.13437499999999999</c:v>
                </c:pt>
                <c:pt idx="44050">
                  <c:v>-0.10546899999999999</c:v>
                </c:pt>
                <c:pt idx="44051">
                  <c:v>-6.25E-2</c:v>
                </c:pt>
                <c:pt idx="44052">
                  <c:v>-9.1406299999999996E-2</c:v>
                </c:pt>
                <c:pt idx="44053">
                  <c:v>-9.1406299999999996E-2</c:v>
                </c:pt>
                <c:pt idx="44054">
                  <c:v>-7.3437500000000003E-2</c:v>
                </c:pt>
                <c:pt idx="44055">
                  <c:v>-8.2031199999999999E-2</c:v>
                </c:pt>
                <c:pt idx="44056">
                  <c:v>-4.7656299999999999E-2</c:v>
                </c:pt>
                <c:pt idx="44057">
                  <c:v>-0.107031</c:v>
                </c:pt>
                <c:pt idx="44058">
                  <c:v>-0.110156</c:v>
                </c:pt>
                <c:pt idx="44059">
                  <c:v>-9.1406299999999996E-2</c:v>
                </c:pt>
                <c:pt idx="44060">
                  <c:v>-0.12734400000000001</c:v>
                </c:pt>
                <c:pt idx="44061">
                  <c:v>-6.8750000000000006E-2</c:v>
                </c:pt>
                <c:pt idx="44062">
                  <c:v>-6.0937499999999999E-2</c:v>
                </c:pt>
                <c:pt idx="44063">
                  <c:v>-0.11093799999999999</c:v>
                </c:pt>
                <c:pt idx="44064">
                  <c:v>-9.0624999999999997E-2</c:v>
                </c:pt>
                <c:pt idx="44065">
                  <c:v>-0.102344</c:v>
                </c:pt>
                <c:pt idx="44066">
                  <c:v>-6.7187499999999997E-2</c:v>
                </c:pt>
                <c:pt idx="44067">
                  <c:v>-5.3906299999999997E-2</c:v>
                </c:pt>
                <c:pt idx="44068">
                  <c:v>-0.11874999999999999</c:v>
                </c:pt>
                <c:pt idx="44069">
                  <c:v>-7.5781299999999996E-2</c:v>
                </c:pt>
                <c:pt idx="44070">
                  <c:v>-2.9687499999999999E-2</c:v>
                </c:pt>
                <c:pt idx="44071">
                  <c:v>-6.0937499999999999E-2</c:v>
                </c:pt>
                <c:pt idx="44072">
                  <c:v>2.2656200000000001E-2</c:v>
                </c:pt>
                <c:pt idx="44073">
                  <c:v>-0.10546899999999999</c:v>
                </c:pt>
                <c:pt idx="44074">
                  <c:v>-0.11328100000000001</c:v>
                </c:pt>
                <c:pt idx="44075">
                  <c:v>-3.2031299999999999E-2</c:v>
                </c:pt>
                <c:pt idx="44076">
                  <c:v>-7.4999999999999997E-2</c:v>
                </c:pt>
                <c:pt idx="44077">
                  <c:v>-9.1406299999999996E-2</c:v>
                </c:pt>
                <c:pt idx="44078">
                  <c:v>-7.5781299999999996E-2</c:v>
                </c:pt>
                <c:pt idx="44079">
                  <c:v>-5.2343800000000003E-2</c:v>
                </c:pt>
                <c:pt idx="44080">
                  <c:v>1.0156200000000001E-2</c:v>
                </c:pt>
                <c:pt idx="44081">
                  <c:v>-4.5312499999999999E-2</c:v>
                </c:pt>
                <c:pt idx="44082">
                  <c:v>-0.10781200000000001</c:v>
                </c:pt>
                <c:pt idx="44083">
                  <c:v>-0.10546899999999999</c:v>
                </c:pt>
                <c:pt idx="44084">
                  <c:v>-7.1874999999999994E-2</c:v>
                </c:pt>
                <c:pt idx="44085">
                  <c:v>-5.1562499999999997E-2</c:v>
                </c:pt>
                <c:pt idx="44086">
                  <c:v>-7.1093799999999999E-2</c:v>
                </c:pt>
                <c:pt idx="44087">
                  <c:v>-0.102344</c:v>
                </c:pt>
                <c:pt idx="44088">
                  <c:v>-1.0937499999999999E-2</c:v>
                </c:pt>
                <c:pt idx="44089">
                  <c:v>-8.0468700000000004E-2</c:v>
                </c:pt>
                <c:pt idx="44090">
                  <c:v>-5.46875E-2</c:v>
                </c:pt>
                <c:pt idx="44091">
                  <c:v>-2.2656300000000001E-2</c:v>
                </c:pt>
                <c:pt idx="44092">
                  <c:v>-0.10781200000000001</c:v>
                </c:pt>
                <c:pt idx="44093">
                  <c:v>-0.135938</c:v>
                </c:pt>
                <c:pt idx="44094">
                  <c:v>-3.1250000000000002E-3</c:v>
                </c:pt>
                <c:pt idx="44095">
                  <c:v>-8.9843800000000001E-2</c:v>
                </c:pt>
                <c:pt idx="44096">
                  <c:v>-0.102344</c:v>
                </c:pt>
                <c:pt idx="44097">
                  <c:v>-0.15234400000000001</c:v>
                </c:pt>
                <c:pt idx="44098">
                  <c:v>-9.6093700000000004E-2</c:v>
                </c:pt>
                <c:pt idx="44099">
                  <c:v>-3.2031299999999999E-2</c:v>
                </c:pt>
                <c:pt idx="44100">
                  <c:v>-3.90625E-2</c:v>
                </c:pt>
                <c:pt idx="44101">
                  <c:v>-3.90625E-2</c:v>
                </c:pt>
                <c:pt idx="44102">
                  <c:v>-2.9687499999999999E-2</c:v>
                </c:pt>
                <c:pt idx="44103">
                  <c:v>-4.0625000000000001E-2</c:v>
                </c:pt>
                <c:pt idx="44104">
                  <c:v>-7.8906299999999999E-2</c:v>
                </c:pt>
                <c:pt idx="44105">
                  <c:v>-9.2968800000000004E-2</c:v>
                </c:pt>
                <c:pt idx="44106">
                  <c:v>-0.15312500000000001</c:v>
                </c:pt>
                <c:pt idx="44107">
                  <c:v>-0.186719</c:v>
                </c:pt>
                <c:pt idx="44108">
                  <c:v>-0.12734400000000001</c:v>
                </c:pt>
                <c:pt idx="44109">
                  <c:v>-0.107031</c:v>
                </c:pt>
                <c:pt idx="44110">
                  <c:v>-0.100781</c:v>
                </c:pt>
                <c:pt idx="44111">
                  <c:v>-9.6875000000000003E-2</c:v>
                </c:pt>
                <c:pt idx="44112">
                  <c:v>-0.111719</c:v>
                </c:pt>
                <c:pt idx="44113">
                  <c:v>-9.1406299999999996E-2</c:v>
                </c:pt>
                <c:pt idx="44114">
                  <c:v>-7.1093799999999999E-2</c:v>
                </c:pt>
                <c:pt idx="44115">
                  <c:v>-8.4375000000000006E-2</c:v>
                </c:pt>
                <c:pt idx="44116">
                  <c:v>-7.03125E-2</c:v>
                </c:pt>
                <c:pt idx="44117">
                  <c:v>-5.3124999999999999E-2</c:v>
                </c:pt>
                <c:pt idx="44118">
                  <c:v>-6.1718799999999997E-2</c:v>
                </c:pt>
                <c:pt idx="44119">
                  <c:v>-7.3437500000000003E-2</c:v>
                </c:pt>
                <c:pt idx="44120">
                  <c:v>-8.59375E-2</c:v>
                </c:pt>
                <c:pt idx="44121">
                  <c:v>-8.4375000000000006E-2</c:v>
                </c:pt>
                <c:pt idx="44122">
                  <c:v>-6.6406199999999999E-2</c:v>
                </c:pt>
                <c:pt idx="44123">
                  <c:v>-3.90625E-3</c:v>
                </c:pt>
                <c:pt idx="44124">
                  <c:v>-8.2812499999999997E-2</c:v>
                </c:pt>
                <c:pt idx="44125">
                  <c:v>-8.0468700000000004E-2</c:v>
                </c:pt>
                <c:pt idx="44126">
                  <c:v>-7.3437500000000003E-2</c:v>
                </c:pt>
                <c:pt idx="44127">
                  <c:v>-0.104688</c:v>
                </c:pt>
                <c:pt idx="44128">
                  <c:v>-0.10546899999999999</c:v>
                </c:pt>
                <c:pt idx="44129">
                  <c:v>-4.7656299999999999E-2</c:v>
                </c:pt>
                <c:pt idx="44130">
                  <c:v>-5.7031199999999997E-2</c:v>
                </c:pt>
                <c:pt idx="44131">
                  <c:v>-4.2968800000000001E-2</c:v>
                </c:pt>
                <c:pt idx="44132">
                  <c:v>-9.2187500000000006E-2</c:v>
                </c:pt>
                <c:pt idx="44133">
                  <c:v>-5.7031199999999997E-2</c:v>
                </c:pt>
                <c:pt idx="44134">
                  <c:v>-4.4531300000000003E-2</c:v>
                </c:pt>
                <c:pt idx="44135">
                  <c:v>-7.4218800000000001E-2</c:v>
                </c:pt>
                <c:pt idx="44136">
                  <c:v>-2.1874999999999999E-2</c:v>
                </c:pt>
                <c:pt idx="44137">
                  <c:v>-1.2500000000000001E-2</c:v>
                </c:pt>
                <c:pt idx="44138">
                  <c:v>-7.3437500000000003E-2</c:v>
                </c:pt>
                <c:pt idx="44139">
                  <c:v>-8.59375E-2</c:v>
                </c:pt>
                <c:pt idx="44140">
                  <c:v>-0.101562</c:v>
                </c:pt>
                <c:pt idx="44141">
                  <c:v>-6.8750000000000006E-2</c:v>
                </c:pt>
                <c:pt idx="44142">
                  <c:v>-4.8437500000000001E-2</c:v>
                </c:pt>
                <c:pt idx="44143">
                  <c:v>-7.3437500000000003E-2</c:v>
                </c:pt>
                <c:pt idx="44144">
                  <c:v>-5.0781199999999999E-2</c:v>
                </c:pt>
                <c:pt idx="44145">
                  <c:v>-3.8281299999999997E-2</c:v>
                </c:pt>
                <c:pt idx="44146">
                  <c:v>-7.7343800000000004E-2</c:v>
                </c:pt>
                <c:pt idx="44147">
                  <c:v>-4.0625000000000001E-2</c:v>
                </c:pt>
                <c:pt idx="44148">
                  <c:v>-0.102344</c:v>
                </c:pt>
                <c:pt idx="44149">
                  <c:v>-0.13281200000000001</c:v>
                </c:pt>
                <c:pt idx="44150">
                  <c:v>-5.0781199999999999E-2</c:v>
                </c:pt>
                <c:pt idx="44151">
                  <c:v>-9.2187500000000006E-2</c:v>
                </c:pt>
                <c:pt idx="44152">
                  <c:v>-0.125781</c:v>
                </c:pt>
                <c:pt idx="44153">
                  <c:v>-0.111719</c:v>
                </c:pt>
                <c:pt idx="44154">
                  <c:v>-5.1562499999999997E-2</c:v>
                </c:pt>
                <c:pt idx="44155">
                  <c:v>-1.9531199999999999E-2</c:v>
                </c:pt>
                <c:pt idx="44156">
                  <c:v>-8.0468700000000004E-2</c:v>
                </c:pt>
                <c:pt idx="44157">
                  <c:v>-7.8906299999999999E-2</c:v>
                </c:pt>
                <c:pt idx="44158">
                  <c:v>-0.125781</c:v>
                </c:pt>
                <c:pt idx="44159">
                  <c:v>-9.7656199999999999E-2</c:v>
                </c:pt>
                <c:pt idx="44160">
                  <c:v>-3.0468800000000001E-2</c:v>
                </c:pt>
                <c:pt idx="44161">
                  <c:v>-2.34375E-2</c:v>
                </c:pt>
                <c:pt idx="44162">
                  <c:v>-0.16484399999999999</c:v>
                </c:pt>
                <c:pt idx="44163">
                  <c:v>-0.14374999999999999</c:v>
                </c:pt>
                <c:pt idx="44164">
                  <c:v>-4.4531300000000003E-2</c:v>
                </c:pt>
                <c:pt idx="44165">
                  <c:v>-7.6562500000000006E-2</c:v>
                </c:pt>
                <c:pt idx="44166">
                  <c:v>-6.1718799999999997E-2</c:v>
                </c:pt>
                <c:pt idx="44167">
                  <c:v>-6.5625000000000003E-2</c:v>
                </c:pt>
                <c:pt idx="44168">
                  <c:v>-5.2343800000000003E-2</c:v>
                </c:pt>
                <c:pt idx="44169">
                  <c:v>-7.8125E-2</c:v>
                </c:pt>
                <c:pt idx="44170">
                  <c:v>-7.6562500000000006E-2</c:v>
                </c:pt>
                <c:pt idx="44171">
                  <c:v>-0.17031199999999999</c:v>
                </c:pt>
                <c:pt idx="44172">
                  <c:v>-6.0156300000000003E-2</c:v>
                </c:pt>
                <c:pt idx="44173">
                  <c:v>-5.2343800000000003E-2</c:v>
                </c:pt>
                <c:pt idx="44174">
                  <c:v>-0.15312500000000001</c:v>
                </c:pt>
                <c:pt idx="44175">
                  <c:v>-0.130469</c:v>
                </c:pt>
                <c:pt idx="44176">
                  <c:v>-9.2187500000000006E-2</c:v>
                </c:pt>
                <c:pt idx="44177">
                  <c:v>-8.9843800000000001E-2</c:v>
                </c:pt>
                <c:pt idx="44178">
                  <c:v>-8.9843800000000001E-2</c:v>
                </c:pt>
                <c:pt idx="44179">
                  <c:v>-8.59375E-2</c:v>
                </c:pt>
                <c:pt idx="44180">
                  <c:v>-9.5312499999999994E-2</c:v>
                </c:pt>
                <c:pt idx="44181">
                  <c:v>-0.11093799999999999</c:v>
                </c:pt>
                <c:pt idx="44182">
                  <c:v>-0.13281200000000001</c:v>
                </c:pt>
                <c:pt idx="44183">
                  <c:v>-0.101562</c:v>
                </c:pt>
                <c:pt idx="44184">
                  <c:v>-9.2187500000000006E-2</c:v>
                </c:pt>
                <c:pt idx="44185">
                  <c:v>-0.110156</c:v>
                </c:pt>
                <c:pt idx="44186">
                  <c:v>-6.4843700000000004E-2</c:v>
                </c:pt>
                <c:pt idx="44187">
                  <c:v>-2.5000000000000001E-2</c:v>
                </c:pt>
                <c:pt idx="44188">
                  <c:v>-0.140625</c:v>
                </c:pt>
                <c:pt idx="44189">
                  <c:v>-0.121875</c:v>
                </c:pt>
                <c:pt idx="44190">
                  <c:v>-8.59375E-2</c:v>
                </c:pt>
                <c:pt idx="44191">
                  <c:v>-9.0624999999999997E-2</c:v>
                </c:pt>
                <c:pt idx="44192">
                  <c:v>-8.9062500000000003E-2</c:v>
                </c:pt>
                <c:pt idx="44193">
                  <c:v>-7.7343800000000004E-2</c:v>
                </c:pt>
                <c:pt idx="44194">
                  <c:v>-5.7812500000000003E-2</c:v>
                </c:pt>
                <c:pt idx="44195">
                  <c:v>-1.7968700000000001E-2</c:v>
                </c:pt>
                <c:pt idx="44196">
                  <c:v>-0.100781</c:v>
                </c:pt>
                <c:pt idx="44197">
                  <c:v>-0.13125000000000001</c:v>
                </c:pt>
                <c:pt idx="44198">
                  <c:v>-0.10625</c:v>
                </c:pt>
                <c:pt idx="44199">
                  <c:v>-5.8593800000000001E-2</c:v>
                </c:pt>
                <c:pt idx="44200">
                  <c:v>-7.8906299999999999E-2</c:v>
                </c:pt>
                <c:pt idx="44201">
                  <c:v>-8.9843800000000001E-2</c:v>
                </c:pt>
                <c:pt idx="44202">
                  <c:v>-3.5937499999999997E-2</c:v>
                </c:pt>
                <c:pt idx="44203">
                  <c:v>-3.90625E-3</c:v>
                </c:pt>
                <c:pt idx="44204">
                  <c:v>-8.2031199999999999E-2</c:v>
                </c:pt>
                <c:pt idx="44205">
                  <c:v>-0.12656300000000001</c:v>
                </c:pt>
                <c:pt idx="44206">
                  <c:v>-8.5156300000000004E-2</c:v>
                </c:pt>
                <c:pt idx="44207">
                  <c:v>-3.6718800000000003E-2</c:v>
                </c:pt>
                <c:pt idx="44208">
                  <c:v>-7.2656200000000004E-2</c:v>
                </c:pt>
                <c:pt idx="44209">
                  <c:v>-0.104688</c:v>
                </c:pt>
                <c:pt idx="44210">
                  <c:v>-6.4843700000000004E-2</c:v>
                </c:pt>
                <c:pt idx="44211">
                  <c:v>-7.8125000000000004E-4</c:v>
                </c:pt>
                <c:pt idx="44212">
                  <c:v>-4.2968800000000001E-2</c:v>
                </c:pt>
                <c:pt idx="44213">
                  <c:v>-0.111719</c:v>
                </c:pt>
                <c:pt idx="44214">
                  <c:v>-0.12812499999999999</c:v>
                </c:pt>
                <c:pt idx="44215">
                  <c:v>-7.3437500000000003E-2</c:v>
                </c:pt>
                <c:pt idx="44216">
                  <c:v>-5.7031199999999997E-2</c:v>
                </c:pt>
                <c:pt idx="44217">
                  <c:v>-6.4843700000000004E-2</c:v>
                </c:pt>
                <c:pt idx="44218">
                  <c:v>-8.7499999999999994E-2</c:v>
                </c:pt>
                <c:pt idx="44219">
                  <c:v>-2.7343800000000001E-2</c:v>
                </c:pt>
                <c:pt idx="44220">
                  <c:v>-4.5312499999999999E-2</c:v>
                </c:pt>
                <c:pt idx="44221">
                  <c:v>-5.6250000000000001E-2</c:v>
                </c:pt>
                <c:pt idx="44222">
                  <c:v>-0.111719</c:v>
                </c:pt>
                <c:pt idx="44223">
                  <c:v>-0.11093799999999999</c:v>
                </c:pt>
                <c:pt idx="44224">
                  <c:v>-6.8750000000000006E-2</c:v>
                </c:pt>
                <c:pt idx="44225">
                  <c:v>-8.2812499999999997E-2</c:v>
                </c:pt>
                <c:pt idx="44226">
                  <c:v>-9.375E-2</c:v>
                </c:pt>
                <c:pt idx="44227">
                  <c:v>-6.7187499999999997E-2</c:v>
                </c:pt>
                <c:pt idx="44228">
                  <c:v>-5.9374999999999997E-2</c:v>
                </c:pt>
                <c:pt idx="44229">
                  <c:v>-4.2968800000000001E-2</c:v>
                </c:pt>
                <c:pt idx="44230">
                  <c:v>-6.7968799999999996E-2</c:v>
                </c:pt>
                <c:pt idx="44231">
                  <c:v>-0.14687500000000001</c:v>
                </c:pt>
                <c:pt idx="44232">
                  <c:v>-0.11562500000000001</c:v>
                </c:pt>
                <c:pt idx="44233">
                  <c:v>-6.7187499999999997E-2</c:v>
                </c:pt>
                <c:pt idx="44234">
                  <c:v>-8.4375000000000006E-2</c:v>
                </c:pt>
                <c:pt idx="44235">
                  <c:v>-6.5625000000000003E-2</c:v>
                </c:pt>
                <c:pt idx="44236">
                  <c:v>-6.0156300000000003E-2</c:v>
                </c:pt>
                <c:pt idx="44237">
                  <c:v>1.2500000000000001E-2</c:v>
                </c:pt>
                <c:pt idx="44238">
                  <c:v>-7.8125E-3</c:v>
                </c:pt>
                <c:pt idx="44239">
                  <c:v>-0.135938</c:v>
                </c:pt>
                <c:pt idx="44240">
                  <c:v>-0.10625</c:v>
                </c:pt>
                <c:pt idx="44241">
                  <c:v>-7.5781299999999996E-2</c:v>
                </c:pt>
                <c:pt idx="44242">
                  <c:v>-6.0937499999999999E-2</c:v>
                </c:pt>
                <c:pt idx="44243">
                  <c:v>-6.4843700000000004E-2</c:v>
                </c:pt>
                <c:pt idx="44244">
                  <c:v>-7.4999999999999997E-2</c:v>
                </c:pt>
                <c:pt idx="44245">
                  <c:v>-2.0312500000000001E-2</c:v>
                </c:pt>
                <c:pt idx="44246">
                  <c:v>1.7968700000000001E-2</c:v>
                </c:pt>
                <c:pt idx="44247">
                  <c:v>-0.15937499999999999</c:v>
                </c:pt>
                <c:pt idx="44248">
                  <c:v>-0.13906199999999999</c:v>
                </c:pt>
                <c:pt idx="44249">
                  <c:v>-6.7187499999999997E-2</c:v>
                </c:pt>
                <c:pt idx="44250">
                  <c:v>-7.9687499999999994E-2</c:v>
                </c:pt>
                <c:pt idx="44251">
                  <c:v>-0.05</c:v>
                </c:pt>
                <c:pt idx="44252">
                  <c:v>-7.4218800000000001E-2</c:v>
                </c:pt>
                <c:pt idx="44253">
                  <c:v>-3.8281299999999997E-2</c:v>
                </c:pt>
                <c:pt idx="44254">
                  <c:v>-2.5000000000000001E-2</c:v>
                </c:pt>
                <c:pt idx="44255">
                  <c:v>-0.14843799999999999</c:v>
                </c:pt>
                <c:pt idx="44256">
                  <c:v>-0.114844</c:v>
                </c:pt>
                <c:pt idx="44257">
                  <c:v>-6.4843700000000004E-2</c:v>
                </c:pt>
                <c:pt idx="44258">
                  <c:v>-8.7499999999999994E-2</c:v>
                </c:pt>
                <c:pt idx="44259">
                  <c:v>-7.4218800000000001E-2</c:v>
                </c:pt>
                <c:pt idx="44260">
                  <c:v>-5.7812500000000003E-2</c:v>
                </c:pt>
                <c:pt idx="44261">
                  <c:v>-6.1718799999999997E-2</c:v>
                </c:pt>
                <c:pt idx="44262">
                  <c:v>-2.1874999999999999E-2</c:v>
                </c:pt>
                <c:pt idx="44263">
                  <c:v>-0.11328100000000001</c:v>
                </c:pt>
                <c:pt idx="44264">
                  <c:v>-0.108594</c:v>
                </c:pt>
                <c:pt idx="44265">
                  <c:v>-9.0624999999999997E-2</c:v>
                </c:pt>
                <c:pt idx="44266">
                  <c:v>-0.1</c:v>
                </c:pt>
                <c:pt idx="44267">
                  <c:v>-8.3593799999999996E-2</c:v>
                </c:pt>
                <c:pt idx="44268">
                  <c:v>-6.6406199999999999E-2</c:v>
                </c:pt>
                <c:pt idx="44269">
                  <c:v>-5.7812500000000003E-2</c:v>
                </c:pt>
                <c:pt idx="44270">
                  <c:v>-8.0468700000000004E-2</c:v>
                </c:pt>
                <c:pt idx="44271">
                  <c:v>-0.122656</c:v>
                </c:pt>
                <c:pt idx="44272">
                  <c:v>-0.102344</c:v>
                </c:pt>
                <c:pt idx="44273">
                  <c:v>-8.2812499999999997E-2</c:v>
                </c:pt>
                <c:pt idx="44274">
                  <c:v>-8.9062500000000003E-2</c:v>
                </c:pt>
                <c:pt idx="44275">
                  <c:v>-0.108594</c:v>
                </c:pt>
                <c:pt idx="44276">
                  <c:v>-6.0156300000000003E-2</c:v>
                </c:pt>
                <c:pt idx="44277">
                  <c:v>-5.5468799999999999E-2</c:v>
                </c:pt>
                <c:pt idx="44278">
                  <c:v>-2.7343800000000001E-2</c:v>
                </c:pt>
                <c:pt idx="44279">
                  <c:v>-0.101562</c:v>
                </c:pt>
                <c:pt idx="44280">
                  <c:v>-0.124219</c:v>
                </c:pt>
                <c:pt idx="44281">
                  <c:v>-4.1406199999999997E-2</c:v>
                </c:pt>
                <c:pt idx="44282">
                  <c:v>-7.8125E-2</c:v>
                </c:pt>
                <c:pt idx="44283">
                  <c:v>-0.104688</c:v>
                </c:pt>
                <c:pt idx="44284">
                  <c:v>-8.6718799999999999E-2</c:v>
                </c:pt>
                <c:pt idx="44285">
                  <c:v>-1.7968700000000001E-2</c:v>
                </c:pt>
                <c:pt idx="44286">
                  <c:v>3.1250000000000002E-3</c:v>
                </c:pt>
                <c:pt idx="44287">
                  <c:v>-2.2656300000000001E-2</c:v>
                </c:pt>
                <c:pt idx="44288">
                  <c:v>-0.17499999999999999</c:v>
                </c:pt>
                <c:pt idx="44289">
                  <c:v>-0.15468699999999999</c:v>
                </c:pt>
                <c:pt idx="44290">
                  <c:v>-0.109375</c:v>
                </c:pt>
                <c:pt idx="44291">
                  <c:v>-1.2500000000000001E-2</c:v>
                </c:pt>
                <c:pt idx="44292">
                  <c:v>-6.3281299999999999E-2</c:v>
                </c:pt>
                <c:pt idx="44293">
                  <c:v>-0.124219</c:v>
                </c:pt>
                <c:pt idx="44294">
                  <c:v>-4.2968800000000001E-2</c:v>
                </c:pt>
                <c:pt idx="44295">
                  <c:v>-8.9843800000000001E-2</c:v>
                </c:pt>
                <c:pt idx="44296">
                  <c:v>7.8125E-3</c:v>
                </c:pt>
                <c:pt idx="44297">
                  <c:v>2.4218699999999999E-2</c:v>
                </c:pt>
                <c:pt idx="44298">
                  <c:v>-6.5625000000000003E-2</c:v>
                </c:pt>
                <c:pt idx="44299">
                  <c:v>-6.0937499999999999E-2</c:v>
                </c:pt>
                <c:pt idx="44300">
                  <c:v>-0.139844</c:v>
                </c:pt>
                <c:pt idx="44301">
                  <c:v>-0.139844</c:v>
                </c:pt>
                <c:pt idx="44302">
                  <c:v>-9.7656199999999999E-2</c:v>
                </c:pt>
                <c:pt idx="44303">
                  <c:v>-2.34375E-2</c:v>
                </c:pt>
                <c:pt idx="44304">
                  <c:v>-5.2343800000000003E-2</c:v>
                </c:pt>
                <c:pt idx="44305">
                  <c:v>-0.11328100000000001</c:v>
                </c:pt>
                <c:pt idx="44306">
                  <c:v>-9.8437499999999997E-2</c:v>
                </c:pt>
                <c:pt idx="44307">
                  <c:v>-7.1874999999999994E-2</c:v>
                </c:pt>
                <c:pt idx="44308">
                  <c:v>-5.8593800000000001E-2</c:v>
                </c:pt>
                <c:pt idx="44309">
                  <c:v>-7.03125E-2</c:v>
                </c:pt>
                <c:pt idx="44310">
                  <c:v>-7.1093799999999999E-2</c:v>
                </c:pt>
                <c:pt idx="44311">
                  <c:v>-7.8125E-2</c:v>
                </c:pt>
                <c:pt idx="44312">
                  <c:v>-7.6562500000000006E-2</c:v>
                </c:pt>
                <c:pt idx="44313">
                  <c:v>-7.8906299999999999E-2</c:v>
                </c:pt>
                <c:pt idx="44314">
                  <c:v>-9.7656199999999999E-2</c:v>
                </c:pt>
                <c:pt idx="44315">
                  <c:v>-0.11874999999999999</c:v>
                </c:pt>
                <c:pt idx="44316">
                  <c:v>-7.9687499999999994E-2</c:v>
                </c:pt>
                <c:pt idx="44317">
                  <c:v>-4.1406199999999997E-2</c:v>
                </c:pt>
                <c:pt idx="44318">
                  <c:v>-5.7031199999999997E-2</c:v>
                </c:pt>
                <c:pt idx="44319">
                  <c:v>-0.114063</c:v>
                </c:pt>
                <c:pt idx="44320">
                  <c:v>-9.0624999999999997E-2</c:v>
                </c:pt>
                <c:pt idx="44321">
                  <c:v>-5.46875E-2</c:v>
                </c:pt>
                <c:pt idx="44322">
                  <c:v>-7.1093799999999999E-2</c:v>
                </c:pt>
                <c:pt idx="44323">
                  <c:v>-3.6718800000000003E-2</c:v>
                </c:pt>
                <c:pt idx="44324">
                  <c:v>-0.05</c:v>
                </c:pt>
                <c:pt idx="44325">
                  <c:v>-0.109375</c:v>
                </c:pt>
                <c:pt idx="44326">
                  <c:v>-0.109375</c:v>
                </c:pt>
                <c:pt idx="44327">
                  <c:v>-0.117188</c:v>
                </c:pt>
                <c:pt idx="44328">
                  <c:v>-9.2968800000000004E-2</c:v>
                </c:pt>
                <c:pt idx="44329">
                  <c:v>-6.4843700000000004E-2</c:v>
                </c:pt>
                <c:pt idx="44330">
                  <c:v>-7.1874999999999994E-2</c:v>
                </c:pt>
                <c:pt idx="44331">
                  <c:v>-7.8125E-3</c:v>
                </c:pt>
                <c:pt idx="44332">
                  <c:v>-4.6093799999999997E-2</c:v>
                </c:pt>
                <c:pt idx="44333">
                  <c:v>-0.10312499999999999</c:v>
                </c:pt>
                <c:pt idx="44334">
                  <c:v>-0.114063</c:v>
                </c:pt>
                <c:pt idx="44335">
                  <c:v>-8.6718799999999999E-2</c:v>
                </c:pt>
                <c:pt idx="44336">
                  <c:v>-7.1093799999999999E-2</c:v>
                </c:pt>
                <c:pt idx="44337">
                  <c:v>-7.1093799999999999E-2</c:v>
                </c:pt>
                <c:pt idx="44338">
                  <c:v>-7.2656200000000004E-2</c:v>
                </c:pt>
                <c:pt idx="44339">
                  <c:v>-2.2656300000000001E-2</c:v>
                </c:pt>
                <c:pt idx="44340">
                  <c:v>-4.6093799999999997E-2</c:v>
                </c:pt>
                <c:pt idx="44341">
                  <c:v>-4.2968800000000001E-2</c:v>
                </c:pt>
                <c:pt idx="44342">
                  <c:v>-8.8281200000000004E-2</c:v>
                </c:pt>
                <c:pt idx="44343">
                  <c:v>-0.14843799999999999</c:v>
                </c:pt>
                <c:pt idx="44344">
                  <c:v>-8.59375E-2</c:v>
                </c:pt>
                <c:pt idx="44345">
                  <c:v>-5.4687499999999997E-3</c:v>
                </c:pt>
                <c:pt idx="44346">
                  <c:v>-0.125781</c:v>
                </c:pt>
                <c:pt idx="44347">
                  <c:v>-0.117188</c:v>
                </c:pt>
                <c:pt idx="44348">
                  <c:v>-5.46875E-2</c:v>
                </c:pt>
                <c:pt idx="44349">
                  <c:v>-4.1406199999999997E-2</c:v>
                </c:pt>
                <c:pt idx="44350">
                  <c:v>-6.0937499999999999E-2</c:v>
                </c:pt>
                <c:pt idx="44351">
                  <c:v>-1.3281299999999999E-2</c:v>
                </c:pt>
                <c:pt idx="44352">
                  <c:v>-5.46875E-2</c:v>
                </c:pt>
                <c:pt idx="44353">
                  <c:v>-0.14218800000000001</c:v>
                </c:pt>
                <c:pt idx="44354">
                  <c:v>-0.15937499999999999</c:v>
                </c:pt>
                <c:pt idx="44355">
                  <c:v>-9.1406299999999996E-2</c:v>
                </c:pt>
                <c:pt idx="44356">
                  <c:v>4.6874999999999998E-3</c:v>
                </c:pt>
                <c:pt idx="44357">
                  <c:v>-4.2187500000000003E-2</c:v>
                </c:pt>
                <c:pt idx="44358">
                  <c:v>-0.186719</c:v>
                </c:pt>
                <c:pt idx="44359">
                  <c:v>-0.141406</c:v>
                </c:pt>
                <c:pt idx="44360">
                  <c:v>-5.9374999999999997E-2</c:v>
                </c:pt>
                <c:pt idx="44361">
                  <c:v>1.8749999999999999E-2</c:v>
                </c:pt>
                <c:pt idx="44362">
                  <c:v>-6.2500000000000003E-3</c:v>
                </c:pt>
                <c:pt idx="44363">
                  <c:v>-0.15781300000000001</c:v>
                </c:pt>
                <c:pt idx="44364">
                  <c:v>-0.16484399999999999</c:v>
                </c:pt>
                <c:pt idx="44365">
                  <c:v>-0.11328100000000001</c:v>
                </c:pt>
                <c:pt idx="44366">
                  <c:v>-1.6406299999999999E-2</c:v>
                </c:pt>
                <c:pt idx="44367">
                  <c:v>-3.0468800000000001E-2</c:v>
                </c:pt>
                <c:pt idx="44368">
                  <c:v>-0.10625</c:v>
                </c:pt>
                <c:pt idx="44369">
                  <c:v>-0.130469</c:v>
                </c:pt>
                <c:pt idx="44370">
                  <c:v>-0.103906</c:v>
                </c:pt>
                <c:pt idx="44371">
                  <c:v>-8.6718799999999999E-2</c:v>
                </c:pt>
                <c:pt idx="44372">
                  <c:v>-7.6562500000000006E-2</c:v>
                </c:pt>
                <c:pt idx="44373">
                  <c:v>-8.5156300000000004E-2</c:v>
                </c:pt>
                <c:pt idx="44374">
                  <c:v>-7.03125E-2</c:v>
                </c:pt>
                <c:pt idx="44375">
                  <c:v>-5.7031199999999997E-2</c:v>
                </c:pt>
                <c:pt idx="44376">
                  <c:v>-6.6406199999999999E-2</c:v>
                </c:pt>
                <c:pt idx="44377">
                  <c:v>-6.1718799999999997E-2</c:v>
                </c:pt>
                <c:pt idx="44378">
                  <c:v>-6.9531300000000004E-2</c:v>
                </c:pt>
                <c:pt idx="44379">
                  <c:v>-6.4843700000000004E-2</c:v>
                </c:pt>
                <c:pt idx="44380">
                  <c:v>-7.4999999999999997E-2</c:v>
                </c:pt>
                <c:pt idx="44381">
                  <c:v>-8.3593799999999996E-2</c:v>
                </c:pt>
                <c:pt idx="44382">
                  <c:v>-7.1874999999999994E-2</c:v>
                </c:pt>
                <c:pt idx="44383">
                  <c:v>-4.7656299999999999E-2</c:v>
                </c:pt>
                <c:pt idx="44384">
                  <c:v>7.8125000000000004E-4</c:v>
                </c:pt>
                <c:pt idx="44385">
                  <c:v>-1.8749999999999999E-2</c:v>
                </c:pt>
                <c:pt idx="44386">
                  <c:v>-0.10625</c:v>
                </c:pt>
                <c:pt idx="44387">
                  <c:v>-8.2031199999999999E-2</c:v>
                </c:pt>
                <c:pt idx="44388">
                  <c:v>-4.1406199999999997E-2</c:v>
                </c:pt>
                <c:pt idx="44389">
                  <c:v>-5.5468799999999999E-2</c:v>
                </c:pt>
                <c:pt idx="44390">
                  <c:v>-6.1718799999999997E-2</c:v>
                </c:pt>
                <c:pt idx="44391">
                  <c:v>-4.5312499999999999E-2</c:v>
                </c:pt>
                <c:pt idx="44392">
                  <c:v>2.4218699999999999E-2</c:v>
                </c:pt>
                <c:pt idx="44393">
                  <c:v>-4.4531300000000003E-2</c:v>
                </c:pt>
                <c:pt idx="44394">
                  <c:v>-0.14296900000000001</c:v>
                </c:pt>
                <c:pt idx="44395">
                  <c:v>-7.1874999999999994E-2</c:v>
                </c:pt>
                <c:pt idx="44396">
                  <c:v>-7.4218800000000001E-2</c:v>
                </c:pt>
                <c:pt idx="44397">
                  <c:v>-0.1125</c:v>
                </c:pt>
                <c:pt idx="44398">
                  <c:v>-9.2187500000000006E-2</c:v>
                </c:pt>
                <c:pt idx="44399">
                  <c:v>-6.5625000000000003E-2</c:v>
                </c:pt>
                <c:pt idx="44400">
                  <c:v>1.5625000000000001E-3</c:v>
                </c:pt>
                <c:pt idx="44401">
                  <c:v>-4.5312499999999999E-2</c:v>
                </c:pt>
                <c:pt idx="44402">
                  <c:v>-0.122656</c:v>
                </c:pt>
                <c:pt idx="44403">
                  <c:v>-8.2812499999999997E-2</c:v>
                </c:pt>
                <c:pt idx="44404">
                  <c:v>-6.1718799999999997E-2</c:v>
                </c:pt>
                <c:pt idx="44405">
                  <c:v>-9.1406299999999996E-2</c:v>
                </c:pt>
                <c:pt idx="44406">
                  <c:v>-9.5312499999999994E-2</c:v>
                </c:pt>
                <c:pt idx="44407">
                  <c:v>-9.2187500000000006E-2</c:v>
                </c:pt>
                <c:pt idx="44408">
                  <c:v>4.7656200000000003E-2</c:v>
                </c:pt>
                <c:pt idx="44409">
                  <c:v>-3.9843799999999999E-2</c:v>
                </c:pt>
                <c:pt idx="44410">
                  <c:v>-0.141406</c:v>
                </c:pt>
                <c:pt idx="44411">
                  <c:v>-0.10781200000000001</c:v>
                </c:pt>
                <c:pt idx="44412">
                  <c:v>-0.102344</c:v>
                </c:pt>
                <c:pt idx="44413">
                  <c:v>-8.2031199999999999E-2</c:v>
                </c:pt>
                <c:pt idx="44414">
                  <c:v>-8.59375E-2</c:v>
                </c:pt>
                <c:pt idx="44415">
                  <c:v>-9.6093700000000004E-2</c:v>
                </c:pt>
                <c:pt idx="44416">
                  <c:v>3.8281200000000001E-2</c:v>
                </c:pt>
                <c:pt idx="44417">
                  <c:v>-2.1874999999999999E-2</c:v>
                </c:pt>
                <c:pt idx="44418">
                  <c:v>-0.102344</c:v>
                </c:pt>
                <c:pt idx="44419">
                  <c:v>-0.107031</c:v>
                </c:pt>
                <c:pt idx="44420">
                  <c:v>-0.10546899999999999</c:v>
                </c:pt>
                <c:pt idx="44421">
                  <c:v>-8.4375000000000006E-2</c:v>
                </c:pt>
                <c:pt idx="44422">
                  <c:v>-5.8593800000000001E-2</c:v>
                </c:pt>
                <c:pt idx="44423">
                  <c:v>-8.2812499999999997E-2</c:v>
                </c:pt>
                <c:pt idx="44424">
                  <c:v>-4.3749999999999997E-2</c:v>
                </c:pt>
                <c:pt idx="44425">
                  <c:v>-2.6562499999999999E-2</c:v>
                </c:pt>
                <c:pt idx="44426">
                  <c:v>-9.0624999999999997E-2</c:v>
                </c:pt>
                <c:pt idx="44427">
                  <c:v>1.8749999999999999E-2</c:v>
                </c:pt>
                <c:pt idx="44428">
                  <c:v>-6.3281299999999999E-2</c:v>
                </c:pt>
                <c:pt idx="44429">
                  <c:v>-0.146094</c:v>
                </c:pt>
                <c:pt idx="44430">
                  <c:v>-0.12890599999999999</c:v>
                </c:pt>
                <c:pt idx="44431">
                  <c:v>-6.7187499999999997E-2</c:v>
                </c:pt>
                <c:pt idx="44432">
                  <c:v>-1.9531199999999999E-2</c:v>
                </c:pt>
                <c:pt idx="44433">
                  <c:v>-5.7812500000000003E-2</c:v>
                </c:pt>
                <c:pt idx="44434">
                  <c:v>-0.114844</c:v>
                </c:pt>
                <c:pt idx="44435">
                  <c:v>-2.34375E-2</c:v>
                </c:pt>
                <c:pt idx="44436">
                  <c:v>-3.7499999999999999E-2</c:v>
                </c:pt>
                <c:pt idx="44437">
                  <c:v>9.2187500000000006E-2</c:v>
                </c:pt>
                <c:pt idx="44438">
                  <c:v>0.15</c:v>
                </c:pt>
                <c:pt idx="44439">
                  <c:v>8.0468700000000004E-2</c:v>
                </c:pt>
                <c:pt idx="44440">
                  <c:v>1.2500000000000001E-2</c:v>
                </c:pt>
                <c:pt idx="44441">
                  <c:v>-0.14765600000000001</c:v>
                </c:pt>
                <c:pt idx="44442">
                  <c:v>-0.28593800000000003</c:v>
                </c:pt>
                <c:pt idx="44443">
                  <c:v>-0.21171899999999999</c:v>
                </c:pt>
                <c:pt idx="44444">
                  <c:v>-0.124219</c:v>
                </c:pt>
                <c:pt idx="44445">
                  <c:v>-0.107031</c:v>
                </c:pt>
                <c:pt idx="44446">
                  <c:v>-9.2187500000000006E-2</c:v>
                </c:pt>
                <c:pt idx="44447">
                  <c:v>-9.375E-2</c:v>
                </c:pt>
                <c:pt idx="44448">
                  <c:v>-6.5625000000000003E-2</c:v>
                </c:pt>
                <c:pt idx="44449">
                  <c:v>-6.25E-2</c:v>
                </c:pt>
                <c:pt idx="44450">
                  <c:v>-8.59375E-2</c:v>
                </c:pt>
                <c:pt idx="44451">
                  <c:v>-6.6406199999999999E-2</c:v>
                </c:pt>
                <c:pt idx="44452">
                  <c:v>-7.1874999999999994E-2</c:v>
                </c:pt>
                <c:pt idx="44453">
                  <c:v>-8.8281200000000004E-2</c:v>
                </c:pt>
                <c:pt idx="44454">
                  <c:v>-9.2187500000000006E-2</c:v>
                </c:pt>
                <c:pt idx="44455">
                  <c:v>-8.0468700000000004E-2</c:v>
                </c:pt>
                <c:pt idx="44456">
                  <c:v>-3.90625E-2</c:v>
                </c:pt>
                <c:pt idx="44457">
                  <c:v>-4.0625000000000001E-2</c:v>
                </c:pt>
                <c:pt idx="44458">
                  <c:v>-0.12734400000000001</c:v>
                </c:pt>
                <c:pt idx="44459">
                  <c:v>-0.101562</c:v>
                </c:pt>
                <c:pt idx="44460">
                  <c:v>-7.5781299999999996E-2</c:v>
                </c:pt>
                <c:pt idx="44461">
                  <c:v>-8.4375000000000006E-2</c:v>
                </c:pt>
                <c:pt idx="44462">
                  <c:v>-7.8125E-2</c:v>
                </c:pt>
                <c:pt idx="44463">
                  <c:v>-7.1093799999999999E-2</c:v>
                </c:pt>
                <c:pt idx="44464">
                  <c:v>-4.7656299999999999E-2</c:v>
                </c:pt>
                <c:pt idx="44465">
                  <c:v>-1.5625E-2</c:v>
                </c:pt>
                <c:pt idx="44466">
                  <c:v>-5.8593800000000001E-2</c:v>
                </c:pt>
                <c:pt idx="44467">
                  <c:v>-7.3437500000000003E-2</c:v>
                </c:pt>
                <c:pt idx="44468">
                  <c:v>-2.5781200000000001E-2</c:v>
                </c:pt>
                <c:pt idx="44469">
                  <c:v>-5.9374999999999997E-2</c:v>
                </c:pt>
                <c:pt idx="44470">
                  <c:v>-0.05</c:v>
                </c:pt>
                <c:pt idx="44471">
                  <c:v>-5.8593800000000001E-2</c:v>
                </c:pt>
                <c:pt idx="44472">
                  <c:v>-5.46875E-2</c:v>
                </c:pt>
                <c:pt idx="44473">
                  <c:v>-1.3281299999999999E-2</c:v>
                </c:pt>
                <c:pt idx="44474">
                  <c:v>-8.4375000000000006E-2</c:v>
                </c:pt>
                <c:pt idx="44475">
                  <c:v>-5.7812500000000003E-2</c:v>
                </c:pt>
                <c:pt idx="44476">
                  <c:v>-7.8125E-3</c:v>
                </c:pt>
                <c:pt idx="44477">
                  <c:v>-7.4999999999999997E-2</c:v>
                </c:pt>
                <c:pt idx="44478">
                  <c:v>-5.2343800000000003E-2</c:v>
                </c:pt>
                <c:pt idx="44479">
                  <c:v>-3.8281299999999997E-2</c:v>
                </c:pt>
                <c:pt idx="44480">
                  <c:v>-6.4843700000000004E-2</c:v>
                </c:pt>
                <c:pt idx="44481">
                  <c:v>6.2500000000000003E-3</c:v>
                </c:pt>
                <c:pt idx="44482">
                  <c:v>-0.121875</c:v>
                </c:pt>
                <c:pt idx="44483">
                  <c:v>-9.8437499999999997E-2</c:v>
                </c:pt>
                <c:pt idx="44484">
                  <c:v>-3.0468800000000001E-2</c:v>
                </c:pt>
                <c:pt idx="44485">
                  <c:v>-0.117188</c:v>
                </c:pt>
                <c:pt idx="44486">
                  <c:v>-7.7343800000000004E-2</c:v>
                </c:pt>
                <c:pt idx="44487">
                  <c:v>-6.7187499999999997E-2</c:v>
                </c:pt>
                <c:pt idx="44488">
                  <c:v>-4.0625000000000001E-2</c:v>
                </c:pt>
                <c:pt idx="44489">
                  <c:v>-6.2500000000000003E-3</c:v>
                </c:pt>
                <c:pt idx="44490">
                  <c:v>-0.104688</c:v>
                </c:pt>
                <c:pt idx="44491">
                  <c:v>-4.0625000000000001E-2</c:v>
                </c:pt>
                <c:pt idx="44492">
                  <c:v>-7.8125E-3</c:v>
                </c:pt>
                <c:pt idx="44493">
                  <c:v>-0.135156</c:v>
                </c:pt>
                <c:pt idx="44494">
                  <c:v>-0.104688</c:v>
                </c:pt>
                <c:pt idx="44495">
                  <c:v>-6.25E-2</c:v>
                </c:pt>
                <c:pt idx="44496">
                  <c:v>-4.9218699999999997E-2</c:v>
                </c:pt>
                <c:pt idx="44497">
                  <c:v>7.8125000000000004E-4</c:v>
                </c:pt>
                <c:pt idx="44498">
                  <c:v>-0.114063</c:v>
                </c:pt>
                <c:pt idx="44499">
                  <c:v>-0.111719</c:v>
                </c:pt>
                <c:pt idx="44500">
                  <c:v>-3.125E-2</c:v>
                </c:pt>
                <c:pt idx="44501">
                  <c:v>-7.4218800000000001E-2</c:v>
                </c:pt>
                <c:pt idx="44502">
                  <c:v>-9.4531299999999999E-2</c:v>
                </c:pt>
                <c:pt idx="44503">
                  <c:v>-8.5156300000000004E-2</c:v>
                </c:pt>
                <c:pt idx="44504">
                  <c:v>-6.1718799999999997E-2</c:v>
                </c:pt>
                <c:pt idx="44505">
                  <c:v>-3.90625E-3</c:v>
                </c:pt>
                <c:pt idx="44506">
                  <c:v>-4.0625000000000001E-2</c:v>
                </c:pt>
                <c:pt idx="44507">
                  <c:v>-8.9843800000000001E-2</c:v>
                </c:pt>
                <c:pt idx="44508">
                  <c:v>-0.130469</c:v>
                </c:pt>
                <c:pt idx="44509">
                  <c:v>-0.13203100000000001</c:v>
                </c:pt>
                <c:pt idx="44510">
                  <c:v>-1.6406299999999999E-2</c:v>
                </c:pt>
                <c:pt idx="44511">
                  <c:v>-0.13671900000000001</c:v>
                </c:pt>
                <c:pt idx="44512">
                  <c:v>-0.16328100000000001</c:v>
                </c:pt>
                <c:pt idx="44513">
                  <c:v>-5.2343800000000003E-2</c:v>
                </c:pt>
                <c:pt idx="44514">
                  <c:v>-9.3749999999999997E-3</c:v>
                </c:pt>
                <c:pt idx="44515">
                  <c:v>-0.10312499999999999</c:v>
                </c:pt>
                <c:pt idx="44516">
                  <c:v>-1.7968700000000001E-2</c:v>
                </c:pt>
                <c:pt idx="44517">
                  <c:v>-6.9531300000000004E-2</c:v>
                </c:pt>
                <c:pt idx="44518">
                  <c:v>-0.15625</c:v>
                </c:pt>
                <c:pt idx="44519">
                  <c:v>-0.12343700000000001</c:v>
                </c:pt>
                <c:pt idx="44520">
                  <c:v>-6.3281299999999999E-2</c:v>
                </c:pt>
                <c:pt idx="44521">
                  <c:v>-2.5781200000000001E-2</c:v>
                </c:pt>
                <c:pt idx="44522">
                  <c:v>-7.3437500000000003E-2</c:v>
                </c:pt>
                <c:pt idx="44523">
                  <c:v>-0.121875</c:v>
                </c:pt>
                <c:pt idx="44524">
                  <c:v>-3.9843799999999999E-2</c:v>
                </c:pt>
                <c:pt idx="44525">
                  <c:v>-0.103906</c:v>
                </c:pt>
                <c:pt idx="44526">
                  <c:v>-4.6093799999999997E-2</c:v>
                </c:pt>
                <c:pt idx="44527">
                  <c:v>-4.6874999999999998E-3</c:v>
                </c:pt>
                <c:pt idx="44528">
                  <c:v>-4.8437500000000001E-2</c:v>
                </c:pt>
                <c:pt idx="44529">
                  <c:v>-0.14765600000000001</c:v>
                </c:pt>
                <c:pt idx="44530">
                  <c:v>-0.10781200000000001</c:v>
                </c:pt>
                <c:pt idx="44531">
                  <c:v>-0.117969</c:v>
                </c:pt>
                <c:pt idx="44532">
                  <c:v>3.6718800000000003E-2</c:v>
                </c:pt>
                <c:pt idx="44533">
                  <c:v>-0.110156</c:v>
                </c:pt>
                <c:pt idx="44534">
                  <c:v>-0.17499999999999999</c:v>
                </c:pt>
                <c:pt idx="44535">
                  <c:v>-0.119531</c:v>
                </c:pt>
                <c:pt idx="44536">
                  <c:v>-0.108594</c:v>
                </c:pt>
                <c:pt idx="44537">
                  <c:v>-5.46875E-2</c:v>
                </c:pt>
                <c:pt idx="44538">
                  <c:v>-0.109375</c:v>
                </c:pt>
                <c:pt idx="44539">
                  <c:v>-0.110156</c:v>
                </c:pt>
                <c:pt idx="44540">
                  <c:v>-9.2968800000000004E-2</c:v>
                </c:pt>
                <c:pt idx="44541">
                  <c:v>-8.9843800000000001E-2</c:v>
                </c:pt>
                <c:pt idx="44542">
                  <c:v>-6.0156300000000003E-2</c:v>
                </c:pt>
                <c:pt idx="44543">
                  <c:v>-8.2812499999999997E-2</c:v>
                </c:pt>
                <c:pt idx="44544">
                  <c:v>-9.2187500000000006E-2</c:v>
                </c:pt>
                <c:pt idx="44545">
                  <c:v>-8.59375E-2</c:v>
                </c:pt>
                <c:pt idx="44546">
                  <c:v>-9.1406299999999996E-2</c:v>
                </c:pt>
                <c:pt idx="44547">
                  <c:v>-0.111719</c:v>
                </c:pt>
                <c:pt idx="44548">
                  <c:v>-7.3437500000000003E-2</c:v>
                </c:pt>
                <c:pt idx="44549">
                  <c:v>-7.3437500000000003E-2</c:v>
                </c:pt>
                <c:pt idx="44550">
                  <c:v>-3.0468800000000001E-2</c:v>
                </c:pt>
                <c:pt idx="44551">
                  <c:v>-5.7812500000000003E-2</c:v>
                </c:pt>
                <c:pt idx="44552">
                  <c:v>-9.8437499999999997E-2</c:v>
                </c:pt>
                <c:pt idx="44553">
                  <c:v>-6.1718799999999997E-2</c:v>
                </c:pt>
                <c:pt idx="44554">
                  <c:v>-0.102344</c:v>
                </c:pt>
                <c:pt idx="44555">
                  <c:v>-9.2187500000000006E-2</c:v>
                </c:pt>
                <c:pt idx="44556">
                  <c:v>-7.4999999999999997E-2</c:v>
                </c:pt>
                <c:pt idx="44557">
                  <c:v>-2.34375E-2</c:v>
                </c:pt>
                <c:pt idx="44558">
                  <c:v>-6.4843700000000004E-2</c:v>
                </c:pt>
                <c:pt idx="44559">
                  <c:v>-0.129688</c:v>
                </c:pt>
                <c:pt idx="44560">
                  <c:v>-0.125</c:v>
                </c:pt>
                <c:pt idx="44561">
                  <c:v>-5.2343800000000003E-2</c:v>
                </c:pt>
                <c:pt idx="44562">
                  <c:v>-6.5625000000000003E-2</c:v>
                </c:pt>
                <c:pt idx="44563">
                  <c:v>-0.104688</c:v>
                </c:pt>
                <c:pt idx="44564">
                  <c:v>-4.6093799999999997E-2</c:v>
                </c:pt>
                <c:pt idx="44565">
                  <c:v>-2.0312500000000001E-2</c:v>
                </c:pt>
                <c:pt idx="44566">
                  <c:v>-0.1</c:v>
                </c:pt>
                <c:pt idx="44567">
                  <c:v>-0.100781</c:v>
                </c:pt>
                <c:pt idx="44568">
                  <c:v>-0.11562500000000001</c:v>
                </c:pt>
                <c:pt idx="44569">
                  <c:v>-5.9374999999999997E-2</c:v>
                </c:pt>
                <c:pt idx="44570">
                  <c:v>-6.7968799999999996E-2</c:v>
                </c:pt>
                <c:pt idx="44571">
                  <c:v>-0.11328100000000001</c:v>
                </c:pt>
                <c:pt idx="44572">
                  <c:v>-6.7968799999999996E-2</c:v>
                </c:pt>
                <c:pt idx="44573">
                  <c:v>1.17188E-2</c:v>
                </c:pt>
                <c:pt idx="44574">
                  <c:v>-6.6406199999999999E-2</c:v>
                </c:pt>
                <c:pt idx="44575">
                  <c:v>-9.6093700000000004E-2</c:v>
                </c:pt>
                <c:pt idx="44576">
                  <c:v>-0.15859400000000001</c:v>
                </c:pt>
                <c:pt idx="44577">
                  <c:v>-5.5468799999999999E-2</c:v>
                </c:pt>
                <c:pt idx="44578">
                  <c:v>-5.2343800000000003E-2</c:v>
                </c:pt>
                <c:pt idx="44579">
                  <c:v>-0.14687500000000001</c:v>
                </c:pt>
                <c:pt idx="44580">
                  <c:v>-0.11562500000000001</c:v>
                </c:pt>
                <c:pt idx="44581">
                  <c:v>1.5625000000000001E-3</c:v>
                </c:pt>
                <c:pt idx="44582">
                  <c:v>-1.5625E-2</c:v>
                </c:pt>
                <c:pt idx="44583">
                  <c:v>-3.90625E-2</c:v>
                </c:pt>
                <c:pt idx="44584">
                  <c:v>-0.114844</c:v>
                </c:pt>
                <c:pt idx="44585">
                  <c:v>-7.4218800000000001E-2</c:v>
                </c:pt>
                <c:pt idx="44586">
                  <c:v>-6.7968799999999996E-2</c:v>
                </c:pt>
                <c:pt idx="44587">
                  <c:v>-0.10312499999999999</c:v>
                </c:pt>
                <c:pt idx="44588">
                  <c:v>-7.8125E-2</c:v>
                </c:pt>
                <c:pt idx="44589">
                  <c:v>-7.8125E-2</c:v>
                </c:pt>
                <c:pt idx="44590">
                  <c:v>-0.05</c:v>
                </c:pt>
                <c:pt idx="44591">
                  <c:v>-7.03125E-2</c:v>
                </c:pt>
                <c:pt idx="44592">
                  <c:v>-2.0312500000000001E-2</c:v>
                </c:pt>
                <c:pt idx="44593">
                  <c:v>-3.5937499999999997E-2</c:v>
                </c:pt>
                <c:pt idx="44594">
                  <c:v>-7.5781299999999996E-2</c:v>
                </c:pt>
                <c:pt idx="44595">
                  <c:v>-0.18124999999999999</c:v>
                </c:pt>
                <c:pt idx="44596">
                  <c:v>-5.8593800000000001E-2</c:v>
                </c:pt>
                <c:pt idx="44597">
                  <c:v>-3.6718800000000003E-2</c:v>
                </c:pt>
                <c:pt idx="44598">
                  <c:v>-7.1093799999999999E-2</c:v>
                </c:pt>
                <c:pt idx="44599">
                  <c:v>-0.14218800000000001</c:v>
                </c:pt>
                <c:pt idx="44600">
                  <c:v>-7.6562500000000006E-2</c:v>
                </c:pt>
                <c:pt idx="44601">
                  <c:v>-7.1093799999999999E-2</c:v>
                </c:pt>
                <c:pt idx="44602">
                  <c:v>-6.25E-2</c:v>
                </c:pt>
                <c:pt idx="44603">
                  <c:v>0</c:v>
                </c:pt>
                <c:pt idx="44604">
                  <c:v>-0.14453099999999999</c:v>
                </c:pt>
                <c:pt idx="44605">
                  <c:v>-0.15</c:v>
                </c:pt>
                <c:pt idx="44606">
                  <c:v>-0.14374999999999999</c:v>
                </c:pt>
                <c:pt idx="44607">
                  <c:v>-5.3906299999999997E-2</c:v>
                </c:pt>
                <c:pt idx="44608">
                  <c:v>6.0937499999999999E-2</c:v>
                </c:pt>
                <c:pt idx="44609">
                  <c:v>-0.124219</c:v>
                </c:pt>
                <c:pt idx="44610">
                  <c:v>-0.21640599999999999</c:v>
                </c:pt>
                <c:pt idx="44611">
                  <c:v>-0.157031</c:v>
                </c:pt>
                <c:pt idx="44612">
                  <c:v>-9.375E-2</c:v>
                </c:pt>
                <c:pt idx="44613">
                  <c:v>-8.59375E-2</c:v>
                </c:pt>
                <c:pt idx="44614">
                  <c:v>-8.4375000000000006E-2</c:v>
                </c:pt>
                <c:pt idx="44615">
                  <c:v>-8.9843800000000001E-2</c:v>
                </c:pt>
                <c:pt idx="44616">
                  <c:v>-8.59375E-2</c:v>
                </c:pt>
                <c:pt idx="44617">
                  <c:v>-7.6562500000000006E-2</c:v>
                </c:pt>
                <c:pt idx="44618">
                  <c:v>-7.7343800000000004E-2</c:v>
                </c:pt>
                <c:pt idx="44619">
                  <c:v>-9.6093700000000004E-2</c:v>
                </c:pt>
                <c:pt idx="44620">
                  <c:v>-9.375E-2</c:v>
                </c:pt>
                <c:pt idx="44621">
                  <c:v>-8.9843800000000001E-2</c:v>
                </c:pt>
                <c:pt idx="44622">
                  <c:v>-0.103906</c:v>
                </c:pt>
                <c:pt idx="44623">
                  <c:v>-8.0468700000000004E-2</c:v>
                </c:pt>
                <c:pt idx="44624">
                  <c:v>-8.0468700000000004E-2</c:v>
                </c:pt>
                <c:pt idx="44625">
                  <c:v>-6.5625000000000003E-2</c:v>
                </c:pt>
                <c:pt idx="44626">
                  <c:v>-4.4531300000000003E-2</c:v>
                </c:pt>
                <c:pt idx="44627">
                  <c:v>-6.5625000000000003E-2</c:v>
                </c:pt>
                <c:pt idx="44628">
                  <c:v>-7.8906299999999999E-2</c:v>
                </c:pt>
                <c:pt idx="44629">
                  <c:v>-8.6718799999999999E-2</c:v>
                </c:pt>
                <c:pt idx="44630">
                  <c:v>-6.25E-2</c:v>
                </c:pt>
                <c:pt idx="44631">
                  <c:v>-5.3906299999999997E-2</c:v>
                </c:pt>
                <c:pt idx="44632">
                  <c:v>-4.1406199999999997E-2</c:v>
                </c:pt>
                <c:pt idx="44633">
                  <c:v>-6.25E-2</c:v>
                </c:pt>
                <c:pt idx="44634">
                  <c:v>-4.7656299999999999E-2</c:v>
                </c:pt>
                <c:pt idx="44635">
                  <c:v>-5.7031199999999997E-2</c:v>
                </c:pt>
                <c:pt idx="44636">
                  <c:v>-6.0937499999999999E-2</c:v>
                </c:pt>
                <c:pt idx="44637">
                  <c:v>-0.108594</c:v>
                </c:pt>
                <c:pt idx="44638">
                  <c:v>-5.9374999999999997E-2</c:v>
                </c:pt>
                <c:pt idx="44639">
                  <c:v>-7.8125000000000004E-4</c:v>
                </c:pt>
                <c:pt idx="44640">
                  <c:v>-8.3593799999999996E-2</c:v>
                </c:pt>
                <c:pt idx="44641">
                  <c:v>-9.8437499999999997E-2</c:v>
                </c:pt>
                <c:pt idx="44642">
                  <c:v>-5.7031199999999997E-2</c:v>
                </c:pt>
                <c:pt idx="44643">
                  <c:v>-1.8749999999999999E-2</c:v>
                </c:pt>
                <c:pt idx="44644">
                  <c:v>-4.7656299999999999E-2</c:v>
                </c:pt>
                <c:pt idx="44645">
                  <c:v>-3.2812500000000001E-2</c:v>
                </c:pt>
                <c:pt idx="44646">
                  <c:v>-5.46875E-2</c:v>
                </c:pt>
                <c:pt idx="44647">
                  <c:v>-0.13828099999999999</c:v>
                </c:pt>
                <c:pt idx="44648">
                  <c:v>-8.7499999999999994E-2</c:v>
                </c:pt>
                <c:pt idx="44649">
                  <c:v>-3.9843799999999999E-2</c:v>
                </c:pt>
                <c:pt idx="44650">
                  <c:v>-5.0781199999999999E-2</c:v>
                </c:pt>
                <c:pt idx="44651">
                  <c:v>-5.2343800000000003E-2</c:v>
                </c:pt>
                <c:pt idx="44652">
                  <c:v>-0.16328100000000001</c:v>
                </c:pt>
                <c:pt idx="44653">
                  <c:v>-6.0937499999999999E-2</c:v>
                </c:pt>
                <c:pt idx="44654">
                  <c:v>-3.9843799999999999E-2</c:v>
                </c:pt>
                <c:pt idx="44655">
                  <c:v>6.8750000000000006E-2</c:v>
                </c:pt>
                <c:pt idx="44656">
                  <c:v>3.5937499999999997E-2</c:v>
                </c:pt>
                <c:pt idx="44657">
                  <c:v>-5.4687499999999997E-3</c:v>
                </c:pt>
                <c:pt idx="44658">
                  <c:v>-7.0312500000000002E-3</c:v>
                </c:pt>
                <c:pt idx="44659">
                  <c:v>-0.22578100000000001</c:v>
                </c:pt>
                <c:pt idx="44660">
                  <c:v>-0.239063</c:v>
                </c:pt>
                <c:pt idx="44661">
                  <c:v>-5.6250000000000001E-2</c:v>
                </c:pt>
                <c:pt idx="44662">
                  <c:v>-3.2031299999999999E-2</c:v>
                </c:pt>
                <c:pt idx="44663">
                  <c:v>-0.111719</c:v>
                </c:pt>
                <c:pt idx="44664">
                  <c:v>-9.375E-2</c:v>
                </c:pt>
                <c:pt idx="44665">
                  <c:v>-9.8437499999999997E-2</c:v>
                </c:pt>
                <c:pt idx="44666">
                  <c:v>-8.9843800000000001E-2</c:v>
                </c:pt>
                <c:pt idx="44667">
                  <c:v>-0.10625</c:v>
                </c:pt>
                <c:pt idx="44668">
                  <c:v>-8.9843800000000001E-2</c:v>
                </c:pt>
                <c:pt idx="44669">
                  <c:v>-7.4218800000000001E-2</c:v>
                </c:pt>
                <c:pt idx="44670">
                  <c:v>-8.6718799999999999E-2</c:v>
                </c:pt>
                <c:pt idx="44671">
                  <c:v>-8.2812499999999997E-2</c:v>
                </c:pt>
                <c:pt idx="44672">
                  <c:v>-7.03125E-2</c:v>
                </c:pt>
                <c:pt idx="44673">
                  <c:v>-5.8593800000000001E-2</c:v>
                </c:pt>
                <c:pt idx="44674">
                  <c:v>-0.100781</c:v>
                </c:pt>
                <c:pt idx="44675">
                  <c:v>-9.4531299999999999E-2</c:v>
                </c:pt>
                <c:pt idx="44676">
                  <c:v>-8.4375000000000006E-2</c:v>
                </c:pt>
                <c:pt idx="44677">
                  <c:v>-6.7968799999999996E-2</c:v>
                </c:pt>
                <c:pt idx="44678">
                  <c:v>-5.7812500000000003E-2</c:v>
                </c:pt>
                <c:pt idx="44679">
                  <c:v>-1.4843800000000001E-2</c:v>
                </c:pt>
                <c:pt idx="44680">
                  <c:v>-9.2187500000000006E-2</c:v>
                </c:pt>
                <c:pt idx="44681">
                  <c:v>-0.124219</c:v>
                </c:pt>
                <c:pt idx="44682">
                  <c:v>-0.103906</c:v>
                </c:pt>
                <c:pt idx="44683">
                  <c:v>-9.8437499999999997E-2</c:v>
                </c:pt>
                <c:pt idx="44684">
                  <c:v>-0.1</c:v>
                </c:pt>
                <c:pt idx="44685">
                  <c:v>-8.6718799999999999E-2</c:v>
                </c:pt>
                <c:pt idx="44686">
                  <c:v>-7.1093799999999999E-2</c:v>
                </c:pt>
                <c:pt idx="44687">
                  <c:v>7.8125E-3</c:v>
                </c:pt>
                <c:pt idx="44688">
                  <c:v>-0.117969</c:v>
                </c:pt>
                <c:pt idx="44689">
                  <c:v>-0.135938</c:v>
                </c:pt>
                <c:pt idx="44690">
                  <c:v>-9.375E-2</c:v>
                </c:pt>
                <c:pt idx="44691">
                  <c:v>-8.9062500000000003E-2</c:v>
                </c:pt>
                <c:pt idx="44692">
                  <c:v>-6.8750000000000006E-2</c:v>
                </c:pt>
                <c:pt idx="44693">
                  <c:v>-7.4999999999999997E-2</c:v>
                </c:pt>
                <c:pt idx="44694">
                  <c:v>-4.9218699999999997E-2</c:v>
                </c:pt>
                <c:pt idx="44695">
                  <c:v>2.3437499999999999E-3</c:v>
                </c:pt>
                <c:pt idx="44696">
                  <c:v>-7.7343800000000004E-2</c:v>
                </c:pt>
                <c:pt idx="44697">
                  <c:v>-0.12890599999999999</c:v>
                </c:pt>
                <c:pt idx="44698">
                  <c:v>-7.03125E-2</c:v>
                </c:pt>
                <c:pt idx="44699">
                  <c:v>-7.5781299999999996E-2</c:v>
                </c:pt>
                <c:pt idx="44700">
                  <c:v>-7.1874999999999994E-2</c:v>
                </c:pt>
                <c:pt idx="44701">
                  <c:v>-0.05</c:v>
                </c:pt>
                <c:pt idx="44702">
                  <c:v>-7.9687499999999994E-2</c:v>
                </c:pt>
                <c:pt idx="44703">
                  <c:v>-7.0312500000000002E-3</c:v>
                </c:pt>
                <c:pt idx="44704">
                  <c:v>-5.3906299999999997E-2</c:v>
                </c:pt>
                <c:pt idx="44705">
                  <c:v>-2.9687499999999999E-2</c:v>
                </c:pt>
                <c:pt idx="44706">
                  <c:v>1.17188E-2</c:v>
                </c:pt>
                <c:pt idx="44707">
                  <c:v>-0.13281200000000001</c:v>
                </c:pt>
                <c:pt idx="44708">
                  <c:v>-3.90625E-2</c:v>
                </c:pt>
                <c:pt idx="44709">
                  <c:v>-1.7187500000000001E-2</c:v>
                </c:pt>
                <c:pt idx="44710">
                  <c:v>-0.12890599999999999</c:v>
                </c:pt>
                <c:pt idx="44711">
                  <c:v>-0.120313</c:v>
                </c:pt>
                <c:pt idx="44712">
                  <c:v>-5.2343800000000003E-2</c:v>
                </c:pt>
                <c:pt idx="44713">
                  <c:v>-1.5625000000000001E-3</c:v>
                </c:pt>
                <c:pt idx="44714">
                  <c:v>2.8125000000000001E-2</c:v>
                </c:pt>
                <c:pt idx="44715">
                  <c:v>-6.8750000000000006E-2</c:v>
                </c:pt>
                <c:pt idx="44716">
                  <c:v>-6.7968799999999996E-2</c:v>
                </c:pt>
                <c:pt idx="44717">
                  <c:v>-1.2500000000000001E-2</c:v>
                </c:pt>
                <c:pt idx="44718">
                  <c:v>-0.16484399999999999</c:v>
                </c:pt>
                <c:pt idx="44719">
                  <c:v>-6.4843700000000004E-2</c:v>
                </c:pt>
                <c:pt idx="44720">
                  <c:v>-8.5156300000000004E-2</c:v>
                </c:pt>
                <c:pt idx="44721">
                  <c:v>1.9531199999999999E-2</c:v>
                </c:pt>
                <c:pt idx="44722">
                  <c:v>-0.12812499999999999</c:v>
                </c:pt>
                <c:pt idx="44723">
                  <c:v>-0.17578099999999999</c:v>
                </c:pt>
                <c:pt idx="44724">
                  <c:v>-8.2812499999999997E-2</c:v>
                </c:pt>
                <c:pt idx="44725">
                  <c:v>-2.8125000000000001E-2</c:v>
                </c:pt>
                <c:pt idx="44726">
                  <c:v>5.46875E-2</c:v>
                </c:pt>
                <c:pt idx="44727">
                  <c:v>-5.6250000000000001E-2</c:v>
                </c:pt>
                <c:pt idx="44728">
                  <c:v>-0.192969</c:v>
                </c:pt>
                <c:pt idx="44729">
                  <c:v>-9.6875000000000003E-2</c:v>
                </c:pt>
                <c:pt idx="44730">
                  <c:v>-0.109375</c:v>
                </c:pt>
                <c:pt idx="44731">
                  <c:v>-0.109375</c:v>
                </c:pt>
                <c:pt idx="44732">
                  <c:v>-5.7812500000000003E-2</c:v>
                </c:pt>
                <c:pt idx="44733">
                  <c:v>-6.6406199999999999E-2</c:v>
                </c:pt>
                <c:pt idx="44734">
                  <c:v>-5.5468799999999999E-2</c:v>
                </c:pt>
                <c:pt idx="44735">
                  <c:v>-7.2656200000000004E-2</c:v>
                </c:pt>
                <c:pt idx="44736">
                  <c:v>-7.2656200000000004E-2</c:v>
                </c:pt>
                <c:pt idx="44737">
                  <c:v>-4.6093799999999997E-2</c:v>
                </c:pt>
                <c:pt idx="44738">
                  <c:v>-3.9843799999999999E-2</c:v>
                </c:pt>
                <c:pt idx="44739">
                  <c:v>-0.12109399999999999</c:v>
                </c:pt>
                <c:pt idx="44740">
                  <c:v>-9.6093700000000004E-2</c:v>
                </c:pt>
                <c:pt idx="44741">
                  <c:v>-8.4375000000000006E-2</c:v>
                </c:pt>
                <c:pt idx="44742">
                  <c:v>-5.8593800000000001E-2</c:v>
                </c:pt>
                <c:pt idx="44743">
                  <c:v>-3.2031299999999999E-2</c:v>
                </c:pt>
                <c:pt idx="44744">
                  <c:v>-4.8437500000000001E-2</c:v>
                </c:pt>
                <c:pt idx="44745">
                  <c:v>-0.12656300000000001</c:v>
                </c:pt>
                <c:pt idx="44746">
                  <c:v>-7.7343800000000004E-2</c:v>
                </c:pt>
                <c:pt idx="44747">
                  <c:v>-0.10312499999999999</c:v>
                </c:pt>
                <c:pt idx="44748">
                  <c:v>-0.11328100000000001</c:v>
                </c:pt>
                <c:pt idx="44749">
                  <c:v>-7.9687499999999994E-2</c:v>
                </c:pt>
                <c:pt idx="44750">
                  <c:v>-9.1406299999999996E-2</c:v>
                </c:pt>
                <c:pt idx="44751">
                  <c:v>-7.0312500000000002E-3</c:v>
                </c:pt>
                <c:pt idx="44752">
                  <c:v>-0.05</c:v>
                </c:pt>
                <c:pt idx="44753">
                  <c:v>-0.161719</c:v>
                </c:pt>
                <c:pt idx="44754">
                  <c:v>-7.8125E-2</c:v>
                </c:pt>
                <c:pt idx="44755">
                  <c:v>-9.2968800000000004E-2</c:v>
                </c:pt>
                <c:pt idx="44756">
                  <c:v>-8.9843800000000001E-2</c:v>
                </c:pt>
                <c:pt idx="44757">
                  <c:v>-8.4375000000000006E-2</c:v>
                </c:pt>
                <c:pt idx="44758">
                  <c:v>-7.3437500000000003E-2</c:v>
                </c:pt>
                <c:pt idx="44759">
                  <c:v>-1.0937499999999999E-2</c:v>
                </c:pt>
                <c:pt idx="44760">
                  <c:v>-4.9218699999999997E-2</c:v>
                </c:pt>
                <c:pt idx="44761">
                  <c:v>-0.15390599999999999</c:v>
                </c:pt>
                <c:pt idx="44762">
                  <c:v>-0.114063</c:v>
                </c:pt>
                <c:pt idx="44763">
                  <c:v>-9.0624999999999997E-2</c:v>
                </c:pt>
                <c:pt idx="44764">
                  <c:v>-8.2031199999999999E-2</c:v>
                </c:pt>
                <c:pt idx="44765">
                  <c:v>-9.0624999999999997E-2</c:v>
                </c:pt>
                <c:pt idx="44766">
                  <c:v>-9.8437499999999997E-2</c:v>
                </c:pt>
                <c:pt idx="44767">
                  <c:v>-4.2968800000000001E-2</c:v>
                </c:pt>
                <c:pt idx="44768">
                  <c:v>-5.8593800000000001E-2</c:v>
                </c:pt>
                <c:pt idx="44769">
                  <c:v>-0.124219</c:v>
                </c:pt>
                <c:pt idx="44770">
                  <c:v>-0.129688</c:v>
                </c:pt>
                <c:pt idx="44771">
                  <c:v>-0.110156</c:v>
                </c:pt>
                <c:pt idx="44772">
                  <c:v>-8.5156300000000004E-2</c:v>
                </c:pt>
                <c:pt idx="44773">
                  <c:v>-8.2812499999999997E-2</c:v>
                </c:pt>
                <c:pt idx="44774">
                  <c:v>-0.102344</c:v>
                </c:pt>
                <c:pt idx="44775">
                  <c:v>-6.7187499999999997E-2</c:v>
                </c:pt>
                <c:pt idx="44776">
                  <c:v>-3.4375000000000003E-2</c:v>
                </c:pt>
                <c:pt idx="44777">
                  <c:v>-8.2812499999999997E-2</c:v>
                </c:pt>
                <c:pt idx="44778">
                  <c:v>-0.11328100000000001</c:v>
                </c:pt>
                <c:pt idx="44779">
                  <c:v>-0.11874999999999999</c:v>
                </c:pt>
                <c:pt idx="44780">
                  <c:v>-7.8906299999999999E-2</c:v>
                </c:pt>
                <c:pt idx="44781">
                  <c:v>-4.6093799999999997E-2</c:v>
                </c:pt>
                <c:pt idx="44782">
                  <c:v>-0.125781</c:v>
                </c:pt>
                <c:pt idx="44783">
                  <c:v>-9.6093700000000004E-2</c:v>
                </c:pt>
                <c:pt idx="44784">
                  <c:v>-4.4531300000000003E-2</c:v>
                </c:pt>
                <c:pt idx="44785">
                  <c:v>-6.8750000000000006E-2</c:v>
                </c:pt>
                <c:pt idx="44786">
                  <c:v>-4.2187500000000003E-2</c:v>
                </c:pt>
                <c:pt idx="44787">
                  <c:v>-0.12109399999999999</c:v>
                </c:pt>
                <c:pt idx="44788">
                  <c:v>-0.14296900000000001</c:v>
                </c:pt>
                <c:pt idx="44789">
                  <c:v>-5.3124999999999999E-2</c:v>
                </c:pt>
                <c:pt idx="44790">
                  <c:v>-7.1874999999999994E-2</c:v>
                </c:pt>
                <c:pt idx="44791">
                  <c:v>-0.117188</c:v>
                </c:pt>
                <c:pt idx="44792">
                  <c:v>-0.104688</c:v>
                </c:pt>
                <c:pt idx="44793">
                  <c:v>-9.6875000000000003E-2</c:v>
                </c:pt>
                <c:pt idx="44794">
                  <c:v>-1.7968700000000001E-2</c:v>
                </c:pt>
                <c:pt idx="44795">
                  <c:v>-1.0156200000000001E-2</c:v>
                </c:pt>
                <c:pt idx="44796">
                  <c:v>-7.4218800000000001E-2</c:v>
                </c:pt>
                <c:pt idx="44797">
                  <c:v>-3.4375000000000003E-2</c:v>
                </c:pt>
                <c:pt idx="44798">
                  <c:v>-5.9374999999999997E-2</c:v>
                </c:pt>
                <c:pt idx="44799">
                  <c:v>-0.14921899999999999</c:v>
                </c:pt>
                <c:pt idx="44800">
                  <c:v>-9.3749999999999997E-3</c:v>
                </c:pt>
                <c:pt idx="44801">
                  <c:v>-5.8593800000000001E-2</c:v>
                </c:pt>
                <c:pt idx="44802">
                  <c:v>-0.10781200000000001</c:v>
                </c:pt>
                <c:pt idx="44803">
                  <c:v>-0.13125000000000001</c:v>
                </c:pt>
                <c:pt idx="44804">
                  <c:v>-9.7656199999999999E-2</c:v>
                </c:pt>
                <c:pt idx="44805">
                  <c:v>2.5781200000000001E-2</c:v>
                </c:pt>
                <c:pt idx="44806">
                  <c:v>-3.4375000000000003E-2</c:v>
                </c:pt>
                <c:pt idx="44807">
                  <c:v>-0.18437500000000001</c:v>
                </c:pt>
                <c:pt idx="44808">
                  <c:v>-0.12734400000000001</c:v>
                </c:pt>
                <c:pt idx="44809">
                  <c:v>-8.0468700000000004E-2</c:v>
                </c:pt>
                <c:pt idx="44810">
                  <c:v>-6.5625000000000003E-2</c:v>
                </c:pt>
                <c:pt idx="44811">
                  <c:v>-7.4218800000000001E-2</c:v>
                </c:pt>
                <c:pt idx="44812">
                  <c:v>-9.375E-2</c:v>
                </c:pt>
                <c:pt idx="44813">
                  <c:v>-9.4531299999999999E-2</c:v>
                </c:pt>
                <c:pt idx="44814">
                  <c:v>-7.4999999999999997E-2</c:v>
                </c:pt>
                <c:pt idx="44815">
                  <c:v>-7.1093799999999999E-2</c:v>
                </c:pt>
                <c:pt idx="44816">
                  <c:v>-6.6406199999999999E-2</c:v>
                </c:pt>
                <c:pt idx="44817">
                  <c:v>-0.117969</c:v>
                </c:pt>
                <c:pt idx="44818">
                  <c:v>-0.11874999999999999</c:v>
                </c:pt>
                <c:pt idx="44819">
                  <c:v>-7.2656200000000004E-2</c:v>
                </c:pt>
                <c:pt idx="44820">
                  <c:v>-8.59375E-2</c:v>
                </c:pt>
                <c:pt idx="44821">
                  <c:v>-8.0468700000000004E-2</c:v>
                </c:pt>
                <c:pt idx="44822">
                  <c:v>-4.2968800000000001E-2</c:v>
                </c:pt>
                <c:pt idx="44823">
                  <c:v>-8.59375E-2</c:v>
                </c:pt>
                <c:pt idx="44824">
                  <c:v>-9.5312499999999994E-2</c:v>
                </c:pt>
                <c:pt idx="44825">
                  <c:v>-0.10781200000000001</c:v>
                </c:pt>
                <c:pt idx="44826">
                  <c:v>-0.11093799999999999</c:v>
                </c:pt>
                <c:pt idx="44827">
                  <c:v>-6.25E-2</c:v>
                </c:pt>
                <c:pt idx="44828">
                  <c:v>-5.1562499999999997E-2</c:v>
                </c:pt>
                <c:pt idx="44829">
                  <c:v>-4.0625000000000001E-2</c:v>
                </c:pt>
                <c:pt idx="44830">
                  <c:v>-3.2812500000000001E-2</c:v>
                </c:pt>
                <c:pt idx="44831">
                  <c:v>-0.10625</c:v>
                </c:pt>
                <c:pt idx="44832">
                  <c:v>-0.114063</c:v>
                </c:pt>
                <c:pt idx="44833">
                  <c:v>-0.101562</c:v>
                </c:pt>
                <c:pt idx="44834">
                  <c:v>-0.1</c:v>
                </c:pt>
                <c:pt idx="44835">
                  <c:v>-9.6875000000000003E-2</c:v>
                </c:pt>
                <c:pt idx="44836">
                  <c:v>-6.7187499999999997E-2</c:v>
                </c:pt>
                <c:pt idx="44837">
                  <c:v>-7.6562500000000006E-2</c:v>
                </c:pt>
                <c:pt idx="44838">
                  <c:v>-6.8750000000000006E-2</c:v>
                </c:pt>
                <c:pt idx="44839">
                  <c:v>-0.13671900000000001</c:v>
                </c:pt>
                <c:pt idx="44840">
                  <c:v>-8.0468700000000004E-2</c:v>
                </c:pt>
                <c:pt idx="44841">
                  <c:v>-7.7343800000000004E-2</c:v>
                </c:pt>
                <c:pt idx="44842">
                  <c:v>-9.6093700000000004E-2</c:v>
                </c:pt>
                <c:pt idx="44843">
                  <c:v>-8.6718799999999999E-2</c:v>
                </c:pt>
                <c:pt idx="44844">
                  <c:v>-6.6406199999999999E-2</c:v>
                </c:pt>
                <c:pt idx="44845">
                  <c:v>-4.2187500000000003E-2</c:v>
                </c:pt>
                <c:pt idx="44846">
                  <c:v>-6.25E-2</c:v>
                </c:pt>
                <c:pt idx="44847">
                  <c:v>-0.102344</c:v>
                </c:pt>
                <c:pt idx="44848">
                  <c:v>-9.375E-2</c:v>
                </c:pt>
                <c:pt idx="44849">
                  <c:v>-7.4218800000000001E-2</c:v>
                </c:pt>
                <c:pt idx="44850">
                  <c:v>-0.11328100000000001</c:v>
                </c:pt>
                <c:pt idx="44851">
                  <c:v>-7.5781299999999996E-2</c:v>
                </c:pt>
                <c:pt idx="44852">
                  <c:v>-8.3593799999999996E-2</c:v>
                </c:pt>
                <c:pt idx="44853">
                  <c:v>-4.3749999999999997E-2</c:v>
                </c:pt>
                <c:pt idx="44854">
                  <c:v>-7.9687499999999994E-2</c:v>
                </c:pt>
                <c:pt idx="44855">
                  <c:v>-8.2812499999999997E-2</c:v>
                </c:pt>
                <c:pt idx="44856">
                  <c:v>-7.3437500000000003E-2</c:v>
                </c:pt>
                <c:pt idx="44857">
                  <c:v>-8.3593799999999996E-2</c:v>
                </c:pt>
                <c:pt idx="44858">
                  <c:v>-0.1</c:v>
                </c:pt>
                <c:pt idx="44859">
                  <c:v>-8.5156300000000004E-2</c:v>
                </c:pt>
                <c:pt idx="44860">
                  <c:v>-6.6406199999999999E-2</c:v>
                </c:pt>
                <c:pt idx="44861">
                  <c:v>-9.375E-2</c:v>
                </c:pt>
                <c:pt idx="44862">
                  <c:v>-6.3281299999999999E-2</c:v>
                </c:pt>
                <c:pt idx="44863">
                  <c:v>-7.03125E-2</c:v>
                </c:pt>
                <c:pt idx="44864">
                  <c:v>-5.2343800000000003E-2</c:v>
                </c:pt>
                <c:pt idx="44865">
                  <c:v>-5.3124999999999999E-2</c:v>
                </c:pt>
                <c:pt idx="44866">
                  <c:v>-6.4843700000000004E-2</c:v>
                </c:pt>
                <c:pt idx="44867">
                  <c:v>-5.3124999999999999E-2</c:v>
                </c:pt>
                <c:pt idx="44868">
                  <c:v>-4.7656299999999999E-2</c:v>
                </c:pt>
                <c:pt idx="44869">
                  <c:v>-8.5156300000000004E-2</c:v>
                </c:pt>
                <c:pt idx="44870">
                  <c:v>-8.9062500000000003E-2</c:v>
                </c:pt>
                <c:pt idx="44871">
                  <c:v>-6.8750000000000006E-2</c:v>
                </c:pt>
                <c:pt idx="44872">
                  <c:v>-7.1093799999999999E-2</c:v>
                </c:pt>
                <c:pt idx="44873">
                  <c:v>-6.7187499999999997E-2</c:v>
                </c:pt>
                <c:pt idx="44874">
                  <c:v>-8.9062500000000003E-2</c:v>
                </c:pt>
                <c:pt idx="44875">
                  <c:v>-7.5781299999999996E-2</c:v>
                </c:pt>
                <c:pt idx="44876">
                  <c:v>-2.6562499999999999E-2</c:v>
                </c:pt>
                <c:pt idx="44877">
                  <c:v>-5.46875E-2</c:v>
                </c:pt>
                <c:pt idx="44878">
                  <c:v>-9.5312499999999994E-2</c:v>
                </c:pt>
                <c:pt idx="44879">
                  <c:v>-9.6093700000000004E-2</c:v>
                </c:pt>
                <c:pt idx="44880">
                  <c:v>-4.8437500000000001E-2</c:v>
                </c:pt>
                <c:pt idx="44881">
                  <c:v>-2.4218799999999999E-2</c:v>
                </c:pt>
                <c:pt idx="44882">
                  <c:v>-0.125</c:v>
                </c:pt>
                <c:pt idx="44883">
                  <c:v>-9.8437499999999997E-2</c:v>
                </c:pt>
                <c:pt idx="44884">
                  <c:v>3.2812500000000001E-2</c:v>
                </c:pt>
                <c:pt idx="44885">
                  <c:v>-4.6874999999999998E-3</c:v>
                </c:pt>
                <c:pt idx="44886">
                  <c:v>-5.2343800000000003E-2</c:v>
                </c:pt>
                <c:pt idx="44887">
                  <c:v>-0.145313</c:v>
                </c:pt>
                <c:pt idx="44888">
                  <c:v>-0.12890599999999999</c:v>
                </c:pt>
                <c:pt idx="44889">
                  <c:v>-9.2187500000000006E-2</c:v>
                </c:pt>
                <c:pt idx="44890">
                  <c:v>-2.5000000000000001E-2</c:v>
                </c:pt>
                <c:pt idx="44891">
                  <c:v>-1.7187500000000001E-2</c:v>
                </c:pt>
                <c:pt idx="44892">
                  <c:v>-0.125</c:v>
                </c:pt>
                <c:pt idx="44893">
                  <c:v>-0.12109399999999999</c:v>
                </c:pt>
                <c:pt idx="44894">
                  <c:v>-5.9374999999999997E-2</c:v>
                </c:pt>
                <c:pt idx="44895">
                  <c:v>6.2500000000000003E-3</c:v>
                </c:pt>
                <c:pt idx="44896">
                  <c:v>-2.9687499999999999E-2</c:v>
                </c:pt>
                <c:pt idx="44897">
                  <c:v>1.17188E-2</c:v>
                </c:pt>
                <c:pt idx="44898">
                  <c:v>-5.7812500000000003E-2</c:v>
                </c:pt>
                <c:pt idx="44899">
                  <c:v>-7.1874999999999994E-2</c:v>
                </c:pt>
                <c:pt idx="44900">
                  <c:v>-0.102344</c:v>
                </c:pt>
                <c:pt idx="44901">
                  <c:v>-0.176563</c:v>
                </c:pt>
                <c:pt idx="44902">
                  <c:v>-0.107031</c:v>
                </c:pt>
                <c:pt idx="44903">
                  <c:v>-6.7187499999999997E-2</c:v>
                </c:pt>
                <c:pt idx="44904">
                  <c:v>-0.108594</c:v>
                </c:pt>
                <c:pt idx="44905">
                  <c:v>-9.375E-2</c:v>
                </c:pt>
                <c:pt idx="44906">
                  <c:v>-8.2812499999999997E-2</c:v>
                </c:pt>
                <c:pt idx="44907">
                  <c:v>-5.2343800000000003E-2</c:v>
                </c:pt>
                <c:pt idx="44908">
                  <c:v>-7.6562500000000006E-2</c:v>
                </c:pt>
                <c:pt idx="44909">
                  <c:v>-7.7343800000000004E-2</c:v>
                </c:pt>
                <c:pt idx="44910">
                  <c:v>-9.2968800000000004E-2</c:v>
                </c:pt>
                <c:pt idx="44911">
                  <c:v>-8.9062500000000003E-2</c:v>
                </c:pt>
                <c:pt idx="44912">
                  <c:v>-9.5312499999999994E-2</c:v>
                </c:pt>
                <c:pt idx="44913">
                  <c:v>-8.7499999999999994E-2</c:v>
                </c:pt>
                <c:pt idx="44914">
                  <c:v>-6.9531300000000004E-2</c:v>
                </c:pt>
                <c:pt idx="44915">
                  <c:v>-4.3749999999999997E-2</c:v>
                </c:pt>
                <c:pt idx="44916">
                  <c:v>-6.6406199999999999E-2</c:v>
                </c:pt>
                <c:pt idx="44917">
                  <c:v>-4.6093799999999997E-2</c:v>
                </c:pt>
                <c:pt idx="44918">
                  <c:v>-0.12343700000000001</c:v>
                </c:pt>
                <c:pt idx="44919">
                  <c:v>-8.9843800000000001E-2</c:v>
                </c:pt>
                <c:pt idx="44920">
                  <c:v>-4.0625000000000001E-2</c:v>
                </c:pt>
                <c:pt idx="44921">
                  <c:v>-6.8750000000000006E-2</c:v>
                </c:pt>
                <c:pt idx="44922">
                  <c:v>-4.1406199999999997E-2</c:v>
                </c:pt>
                <c:pt idx="44923">
                  <c:v>-3.5937499999999997E-2</c:v>
                </c:pt>
                <c:pt idx="44924">
                  <c:v>-9.6875000000000003E-2</c:v>
                </c:pt>
                <c:pt idx="44925">
                  <c:v>-0.108594</c:v>
                </c:pt>
                <c:pt idx="44926">
                  <c:v>-9.375E-2</c:v>
                </c:pt>
                <c:pt idx="44927">
                  <c:v>-8.9843800000000001E-2</c:v>
                </c:pt>
                <c:pt idx="44928">
                  <c:v>-8.2031199999999999E-2</c:v>
                </c:pt>
                <c:pt idx="44929">
                  <c:v>-9.375E-2</c:v>
                </c:pt>
                <c:pt idx="44930">
                  <c:v>-3.5156199999999999E-2</c:v>
                </c:pt>
                <c:pt idx="44931">
                  <c:v>-8.59375E-2</c:v>
                </c:pt>
                <c:pt idx="44932">
                  <c:v>-0.1</c:v>
                </c:pt>
                <c:pt idx="44933">
                  <c:v>-9.6093700000000004E-2</c:v>
                </c:pt>
                <c:pt idx="44934">
                  <c:v>-0.12109399999999999</c:v>
                </c:pt>
                <c:pt idx="44935">
                  <c:v>-0.11562500000000001</c:v>
                </c:pt>
                <c:pt idx="44936">
                  <c:v>-6.1718799999999997E-2</c:v>
                </c:pt>
                <c:pt idx="44937">
                  <c:v>-0.13671900000000001</c:v>
                </c:pt>
                <c:pt idx="44938">
                  <c:v>-0.10546899999999999</c:v>
                </c:pt>
                <c:pt idx="44939">
                  <c:v>-9.6875000000000003E-2</c:v>
                </c:pt>
                <c:pt idx="44940">
                  <c:v>-5.5468799999999999E-2</c:v>
                </c:pt>
                <c:pt idx="44941">
                  <c:v>-2.34375E-2</c:v>
                </c:pt>
                <c:pt idx="44942">
                  <c:v>-0.1125</c:v>
                </c:pt>
                <c:pt idx="44943">
                  <c:v>-0.119531</c:v>
                </c:pt>
                <c:pt idx="44944">
                  <c:v>-2.0312500000000001E-2</c:v>
                </c:pt>
                <c:pt idx="44945">
                  <c:v>-0.12734400000000001</c:v>
                </c:pt>
                <c:pt idx="44946">
                  <c:v>-0.125781</c:v>
                </c:pt>
                <c:pt idx="44947">
                  <c:v>-0.10312499999999999</c:v>
                </c:pt>
                <c:pt idx="44948">
                  <c:v>-6.7968799999999996E-2</c:v>
                </c:pt>
                <c:pt idx="44949">
                  <c:v>-3.1250000000000002E-3</c:v>
                </c:pt>
                <c:pt idx="44950">
                  <c:v>-0.125</c:v>
                </c:pt>
                <c:pt idx="44951">
                  <c:v>-0.117188</c:v>
                </c:pt>
                <c:pt idx="44952">
                  <c:v>-1.9531199999999999E-2</c:v>
                </c:pt>
                <c:pt idx="44953">
                  <c:v>-0.101562</c:v>
                </c:pt>
                <c:pt idx="44954">
                  <c:v>-0.129688</c:v>
                </c:pt>
                <c:pt idx="44955">
                  <c:v>-0.108594</c:v>
                </c:pt>
                <c:pt idx="44956">
                  <c:v>-4.3749999999999997E-2</c:v>
                </c:pt>
                <c:pt idx="44957">
                  <c:v>4.6875E-2</c:v>
                </c:pt>
                <c:pt idx="44958">
                  <c:v>-5.6250000000000001E-2</c:v>
                </c:pt>
                <c:pt idx="44959">
                  <c:v>-0.120313</c:v>
                </c:pt>
                <c:pt idx="44960">
                  <c:v>-8.7499999999999994E-2</c:v>
                </c:pt>
                <c:pt idx="44961">
                  <c:v>-8.7499999999999994E-2</c:v>
                </c:pt>
                <c:pt idx="44962">
                  <c:v>-7.1874999999999994E-2</c:v>
                </c:pt>
                <c:pt idx="44963">
                  <c:v>-9.1406299999999996E-2</c:v>
                </c:pt>
                <c:pt idx="44964">
                  <c:v>-7.2656200000000004E-2</c:v>
                </c:pt>
                <c:pt idx="44965">
                  <c:v>5.2343800000000003E-2</c:v>
                </c:pt>
                <c:pt idx="44966">
                  <c:v>-2.6562499999999999E-2</c:v>
                </c:pt>
                <c:pt idx="44967">
                  <c:v>-0.11874999999999999</c:v>
                </c:pt>
                <c:pt idx="44968">
                  <c:v>-0.102344</c:v>
                </c:pt>
                <c:pt idx="44969">
                  <c:v>-9.375E-2</c:v>
                </c:pt>
                <c:pt idx="44970">
                  <c:v>-6.25E-2</c:v>
                </c:pt>
                <c:pt idx="44971">
                  <c:v>-8.0468700000000004E-2</c:v>
                </c:pt>
                <c:pt idx="44972">
                  <c:v>-8.2031199999999999E-2</c:v>
                </c:pt>
                <c:pt idx="44973">
                  <c:v>5.3124999999999999E-2</c:v>
                </c:pt>
                <c:pt idx="44974">
                  <c:v>-1.5625E-2</c:v>
                </c:pt>
                <c:pt idx="44975">
                  <c:v>-0.10312499999999999</c:v>
                </c:pt>
                <c:pt idx="44976">
                  <c:v>-9.375E-2</c:v>
                </c:pt>
                <c:pt idx="44977">
                  <c:v>-7.8906299999999999E-2</c:v>
                </c:pt>
                <c:pt idx="44978">
                  <c:v>-4.2968800000000001E-2</c:v>
                </c:pt>
                <c:pt idx="44979">
                  <c:v>-0.1</c:v>
                </c:pt>
                <c:pt idx="44980">
                  <c:v>-0.1</c:v>
                </c:pt>
                <c:pt idx="44981">
                  <c:v>2.1874999999999999E-2</c:v>
                </c:pt>
                <c:pt idx="44982">
                  <c:v>-3.9843799999999999E-2</c:v>
                </c:pt>
                <c:pt idx="44983">
                  <c:v>-0.10312499999999999</c:v>
                </c:pt>
                <c:pt idx="44984">
                  <c:v>-0.12343700000000001</c:v>
                </c:pt>
                <c:pt idx="44985">
                  <c:v>-8.2812499999999997E-2</c:v>
                </c:pt>
                <c:pt idx="44986">
                  <c:v>-6.4843700000000004E-2</c:v>
                </c:pt>
                <c:pt idx="44987">
                  <c:v>-0.102344</c:v>
                </c:pt>
                <c:pt idx="44988">
                  <c:v>-0.12656300000000001</c:v>
                </c:pt>
                <c:pt idx="44989">
                  <c:v>3.1250000000000002E-3</c:v>
                </c:pt>
                <c:pt idx="44990">
                  <c:v>-5.46875E-2</c:v>
                </c:pt>
                <c:pt idx="44991">
                  <c:v>-0.140625</c:v>
                </c:pt>
                <c:pt idx="44992">
                  <c:v>-0.129688</c:v>
                </c:pt>
                <c:pt idx="44993">
                  <c:v>-8.5156300000000004E-2</c:v>
                </c:pt>
                <c:pt idx="44994">
                  <c:v>-7.4218800000000001E-2</c:v>
                </c:pt>
                <c:pt idx="44995">
                  <c:v>-0.108594</c:v>
                </c:pt>
                <c:pt idx="44996">
                  <c:v>-9.8437499999999997E-2</c:v>
                </c:pt>
                <c:pt idx="44997">
                  <c:v>-4.3749999999999997E-2</c:v>
                </c:pt>
                <c:pt idx="44998">
                  <c:v>-6.3281299999999999E-2</c:v>
                </c:pt>
                <c:pt idx="44999">
                  <c:v>-0.13906199999999999</c:v>
                </c:pt>
                <c:pt idx="45000">
                  <c:v>-0.119531</c:v>
                </c:pt>
                <c:pt idx="45001">
                  <c:v>-8.7499999999999994E-2</c:v>
                </c:pt>
                <c:pt idx="45002">
                  <c:v>-7.6562500000000006E-2</c:v>
                </c:pt>
                <c:pt idx="45003">
                  <c:v>-4.5312499999999999E-2</c:v>
                </c:pt>
                <c:pt idx="45004">
                  <c:v>-0.11562500000000001</c:v>
                </c:pt>
                <c:pt idx="45005">
                  <c:v>-0.103906</c:v>
                </c:pt>
                <c:pt idx="45006">
                  <c:v>-0.10781200000000001</c:v>
                </c:pt>
                <c:pt idx="45007">
                  <c:v>-0.104688</c:v>
                </c:pt>
                <c:pt idx="45008">
                  <c:v>-8.9062500000000003E-2</c:v>
                </c:pt>
                <c:pt idx="45009">
                  <c:v>-8.9843800000000001E-2</c:v>
                </c:pt>
                <c:pt idx="45010">
                  <c:v>-6.5625000000000003E-2</c:v>
                </c:pt>
                <c:pt idx="45011">
                  <c:v>-6.4843700000000004E-2</c:v>
                </c:pt>
                <c:pt idx="45012">
                  <c:v>-9.0624999999999997E-2</c:v>
                </c:pt>
                <c:pt idx="45013">
                  <c:v>-0.110156</c:v>
                </c:pt>
                <c:pt idx="45014">
                  <c:v>-0.122656</c:v>
                </c:pt>
                <c:pt idx="45015">
                  <c:v>-0.107031</c:v>
                </c:pt>
                <c:pt idx="45016">
                  <c:v>-8.0468700000000004E-2</c:v>
                </c:pt>
                <c:pt idx="45017">
                  <c:v>-8.2031199999999999E-2</c:v>
                </c:pt>
                <c:pt idx="45018">
                  <c:v>-5.7812500000000003E-2</c:v>
                </c:pt>
                <c:pt idx="45019">
                  <c:v>-3.4375000000000003E-2</c:v>
                </c:pt>
                <c:pt idx="45020">
                  <c:v>-7.03125E-2</c:v>
                </c:pt>
                <c:pt idx="45021">
                  <c:v>-9.6875000000000003E-2</c:v>
                </c:pt>
                <c:pt idx="45022">
                  <c:v>-8.0468700000000004E-2</c:v>
                </c:pt>
                <c:pt idx="45023">
                  <c:v>-0.10312499999999999</c:v>
                </c:pt>
                <c:pt idx="45024">
                  <c:v>-6.0937499999999999E-2</c:v>
                </c:pt>
                <c:pt idx="45025">
                  <c:v>-9.375E-2</c:v>
                </c:pt>
                <c:pt idx="45026">
                  <c:v>-7.4218800000000001E-2</c:v>
                </c:pt>
                <c:pt idx="45027">
                  <c:v>-7.1093799999999999E-2</c:v>
                </c:pt>
                <c:pt idx="45028">
                  <c:v>-8.59375E-2</c:v>
                </c:pt>
                <c:pt idx="45029">
                  <c:v>-9.4531299999999999E-2</c:v>
                </c:pt>
                <c:pt idx="45030">
                  <c:v>-7.8125E-2</c:v>
                </c:pt>
                <c:pt idx="45031">
                  <c:v>-0.114844</c:v>
                </c:pt>
                <c:pt idx="45032">
                  <c:v>-5.3124999999999999E-2</c:v>
                </c:pt>
                <c:pt idx="45033">
                  <c:v>-4.0625000000000001E-2</c:v>
                </c:pt>
                <c:pt idx="45034">
                  <c:v>-0.11328100000000001</c:v>
                </c:pt>
                <c:pt idx="45035">
                  <c:v>-6.1718799999999997E-2</c:v>
                </c:pt>
                <c:pt idx="45036">
                  <c:v>-7.1093799999999999E-2</c:v>
                </c:pt>
                <c:pt idx="45037">
                  <c:v>-5.6250000000000001E-2</c:v>
                </c:pt>
                <c:pt idx="45038">
                  <c:v>-6.0156300000000003E-2</c:v>
                </c:pt>
                <c:pt idx="45039">
                  <c:v>-9.5312499999999994E-2</c:v>
                </c:pt>
                <c:pt idx="45040">
                  <c:v>-2.5000000000000001E-2</c:v>
                </c:pt>
                <c:pt idx="45041">
                  <c:v>-2.5781200000000001E-2</c:v>
                </c:pt>
                <c:pt idx="45042">
                  <c:v>-0.140625</c:v>
                </c:pt>
                <c:pt idx="45043">
                  <c:v>-0.125781</c:v>
                </c:pt>
                <c:pt idx="45044">
                  <c:v>-3.5937499999999997E-2</c:v>
                </c:pt>
                <c:pt idx="45045">
                  <c:v>-1.7968700000000001E-2</c:v>
                </c:pt>
                <c:pt idx="45046">
                  <c:v>-2.6562499999999999E-2</c:v>
                </c:pt>
                <c:pt idx="45047">
                  <c:v>-0.10781200000000001</c:v>
                </c:pt>
                <c:pt idx="45048">
                  <c:v>-7.4218800000000001E-2</c:v>
                </c:pt>
                <c:pt idx="45049">
                  <c:v>-4.5312499999999999E-2</c:v>
                </c:pt>
                <c:pt idx="45050">
                  <c:v>-9.375E-2</c:v>
                </c:pt>
                <c:pt idx="45051">
                  <c:v>-8.6718799999999999E-2</c:v>
                </c:pt>
                <c:pt idx="45052">
                  <c:v>-3.4375000000000003E-2</c:v>
                </c:pt>
                <c:pt idx="45053">
                  <c:v>8.5937500000000007E-3</c:v>
                </c:pt>
                <c:pt idx="45054">
                  <c:v>-1.7187500000000001E-2</c:v>
                </c:pt>
                <c:pt idx="45055">
                  <c:v>-2.6562499999999999E-2</c:v>
                </c:pt>
                <c:pt idx="45056">
                  <c:v>-6.0937499999999999E-2</c:v>
                </c:pt>
                <c:pt idx="45057">
                  <c:v>-0.125781</c:v>
                </c:pt>
                <c:pt idx="45058">
                  <c:v>-0.12734400000000001</c:v>
                </c:pt>
                <c:pt idx="45059">
                  <c:v>3.90625E-2</c:v>
                </c:pt>
                <c:pt idx="45060">
                  <c:v>-0.13203100000000001</c:v>
                </c:pt>
                <c:pt idx="45061">
                  <c:v>-0.15</c:v>
                </c:pt>
                <c:pt idx="45062">
                  <c:v>-4.3749999999999997E-2</c:v>
                </c:pt>
                <c:pt idx="45063">
                  <c:v>1.7968700000000001E-2</c:v>
                </c:pt>
                <c:pt idx="45064">
                  <c:v>-3.2031299999999999E-2</c:v>
                </c:pt>
                <c:pt idx="45065">
                  <c:v>4.2187500000000003E-2</c:v>
                </c:pt>
                <c:pt idx="45066">
                  <c:v>-7.8125000000000004E-4</c:v>
                </c:pt>
                <c:pt idx="45067">
                  <c:v>-6.3281299999999999E-2</c:v>
                </c:pt>
                <c:pt idx="45068">
                  <c:v>-0.166406</c:v>
                </c:pt>
                <c:pt idx="45069">
                  <c:v>-0.150781</c:v>
                </c:pt>
                <c:pt idx="45070">
                  <c:v>-4.1406199999999997E-2</c:v>
                </c:pt>
                <c:pt idx="45071">
                  <c:v>-8.5937500000000007E-3</c:v>
                </c:pt>
                <c:pt idx="45072">
                  <c:v>-8.9843800000000001E-2</c:v>
                </c:pt>
                <c:pt idx="45073">
                  <c:v>-0.10781200000000001</c:v>
                </c:pt>
                <c:pt idx="45074">
                  <c:v>-0.109375</c:v>
                </c:pt>
                <c:pt idx="45075">
                  <c:v>-0.05</c:v>
                </c:pt>
                <c:pt idx="45076">
                  <c:v>-5.3906299999999997E-2</c:v>
                </c:pt>
                <c:pt idx="45077">
                  <c:v>-0.13906199999999999</c:v>
                </c:pt>
                <c:pt idx="45078">
                  <c:v>-8.59375E-2</c:v>
                </c:pt>
                <c:pt idx="45079">
                  <c:v>-7.2656200000000004E-2</c:v>
                </c:pt>
                <c:pt idx="45080">
                  <c:v>-0.05</c:v>
                </c:pt>
                <c:pt idx="45081">
                  <c:v>-7.1874999999999994E-2</c:v>
                </c:pt>
                <c:pt idx="45082">
                  <c:v>-7.4999999999999997E-2</c:v>
                </c:pt>
                <c:pt idx="45083">
                  <c:v>-8.4375000000000006E-2</c:v>
                </c:pt>
                <c:pt idx="45084">
                  <c:v>-6.25E-2</c:v>
                </c:pt>
                <c:pt idx="45085">
                  <c:v>-3.0468800000000001E-2</c:v>
                </c:pt>
                <c:pt idx="45086">
                  <c:v>-7.1874999999999994E-2</c:v>
                </c:pt>
                <c:pt idx="45087">
                  <c:v>-9.4531299999999999E-2</c:v>
                </c:pt>
                <c:pt idx="45088">
                  <c:v>-7.9687499999999994E-2</c:v>
                </c:pt>
                <c:pt idx="45089">
                  <c:v>-6.3281299999999999E-2</c:v>
                </c:pt>
                <c:pt idx="45090">
                  <c:v>-8.2812499999999997E-2</c:v>
                </c:pt>
                <c:pt idx="45091">
                  <c:v>-9.0624999999999997E-2</c:v>
                </c:pt>
                <c:pt idx="45092">
                  <c:v>-6.25E-2</c:v>
                </c:pt>
                <c:pt idx="45093">
                  <c:v>-3.5937499999999997E-2</c:v>
                </c:pt>
                <c:pt idx="45094">
                  <c:v>-7.8125E-2</c:v>
                </c:pt>
                <c:pt idx="45095">
                  <c:v>-0.13671900000000001</c:v>
                </c:pt>
                <c:pt idx="45096">
                  <c:v>-0.100781</c:v>
                </c:pt>
                <c:pt idx="45097">
                  <c:v>-7.2656200000000004E-2</c:v>
                </c:pt>
                <c:pt idx="45098">
                  <c:v>-6.8750000000000006E-2</c:v>
                </c:pt>
                <c:pt idx="45099">
                  <c:v>-7.03125E-2</c:v>
                </c:pt>
                <c:pt idx="45100">
                  <c:v>-7.5781299999999996E-2</c:v>
                </c:pt>
                <c:pt idx="45101">
                  <c:v>-2.1874999999999999E-2</c:v>
                </c:pt>
                <c:pt idx="45102">
                  <c:v>-9.6875000000000003E-2</c:v>
                </c:pt>
                <c:pt idx="45103">
                  <c:v>-0.125781</c:v>
                </c:pt>
                <c:pt idx="45104">
                  <c:v>-0.102344</c:v>
                </c:pt>
                <c:pt idx="45105">
                  <c:v>-8.2031199999999999E-2</c:v>
                </c:pt>
                <c:pt idx="45106">
                  <c:v>-6.6406199999999999E-2</c:v>
                </c:pt>
                <c:pt idx="45107">
                  <c:v>-7.3437500000000003E-2</c:v>
                </c:pt>
                <c:pt idx="45108">
                  <c:v>-4.5312499999999999E-2</c:v>
                </c:pt>
                <c:pt idx="45109">
                  <c:v>-6.2500000000000003E-3</c:v>
                </c:pt>
                <c:pt idx="45110">
                  <c:v>-6.5625000000000003E-2</c:v>
                </c:pt>
                <c:pt idx="45111">
                  <c:v>-0.11562500000000001</c:v>
                </c:pt>
                <c:pt idx="45112">
                  <c:v>-0.103906</c:v>
                </c:pt>
                <c:pt idx="45113">
                  <c:v>-5.6250000000000001E-2</c:v>
                </c:pt>
                <c:pt idx="45114">
                  <c:v>-3.8281299999999997E-2</c:v>
                </c:pt>
                <c:pt idx="45115">
                  <c:v>-8.9843800000000001E-2</c:v>
                </c:pt>
                <c:pt idx="45116">
                  <c:v>-9.4531299999999999E-2</c:v>
                </c:pt>
                <c:pt idx="45117">
                  <c:v>-1.2500000000000001E-2</c:v>
                </c:pt>
                <c:pt idx="45118">
                  <c:v>-5.6250000000000001E-2</c:v>
                </c:pt>
                <c:pt idx="45119">
                  <c:v>-4.5312499999999999E-2</c:v>
                </c:pt>
                <c:pt idx="45120">
                  <c:v>-6.9531300000000004E-2</c:v>
                </c:pt>
                <c:pt idx="45121">
                  <c:v>-8.8281200000000004E-2</c:v>
                </c:pt>
                <c:pt idx="45122">
                  <c:v>-4.2968800000000001E-2</c:v>
                </c:pt>
                <c:pt idx="45123">
                  <c:v>-5.1562499999999997E-2</c:v>
                </c:pt>
                <c:pt idx="45124">
                  <c:v>-9.7656199999999999E-2</c:v>
                </c:pt>
                <c:pt idx="45125">
                  <c:v>-7.9687499999999994E-2</c:v>
                </c:pt>
                <c:pt idx="45126">
                  <c:v>-4.3749999999999997E-2</c:v>
                </c:pt>
                <c:pt idx="45127">
                  <c:v>-4.2968800000000001E-2</c:v>
                </c:pt>
                <c:pt idx="45128">
                  <c:v>2.2656200000000001E-2</c:v>
                </c:pt>
                <c:pt idx="45129">
                  <c:v>-4.9218699999999997E-2</c:v>
                </c:pt>
                <c:pt idx="45130">
                  <c:v>-9.0624999999999997E-2</c:v>
                </c:pt>
                <c:pt idx="45131">
                  <c:v>-0.124219</c:v>
                </c:pt>
                <c:pt idx="45132">
                  <c:v>-3.5937499999999997E-2</c:v>
                </c:pt>
                <c:pt idx="45133">
                  <c:v>-2.5000000000000001E-2</c:v>
                </c:pt>
                <c:pt idx="45134">
                  <c:v>-7.5781299999999996E-2</c:v>
                </c:pt>
                <c:pt idx="45135">
                  <c:v>-0.11562500000000001</c:v>
                </c:pt>
                <c:pt idx="45136">
                  <c:v>3.1250000000000002E-3</c:v>
                </c:pt>
                <c:pt idx="45137">
                  <c:v>-5.9374999999999997E-2</c:v>
                </c:pt>
                <c:pt idx="45138">
                  <c:v>-3.1250000000000002E-3</c:v>
                </c:pt>
                <c:pt idx="45139">
                  <c:v>1.9531199999999999E-2</c:v>
                </c:pt>
                <c:pt idx="45140">
                  <c:v>-7.6562500000000006E-2</c:v>
                </c:pt>
                <c:pt idx="45141">
                  <c:v>5.46875E-2</c:v>
                </c:pt>
                <c:pt idx="45142">
                  <c:v>4.6874999999999998E-3</c:v>
                </c:pt>
                <c:pt idx="45143">
                  <c:v>-0.109375</c:v>
                </c:pt>
                <c:pt idx="45144">
                  <c:v>-0.14453099999999999</c:v>
                </c:pt>
                <c:pt idx="45145">
                  <c:v>-0.111719</c:v>
                </c:pt>
                <c:pt idx="45146">
                  <c:v>-3.5937499999999997E-2</c:v>
                </c:pt>
                <c:pt idx="45147">
                  <c:v>-9.3749999999999997E-3</c:v>
                </c:pt>
                <c:pt idx="45148">
                  <c:v>-9.5312499999999994E-2</c:v>
                </c:pt>
                <c:pt idx="45149">
                  <c:v>-0.141406</c:v>
                </c:pt>
                <c:pt idx="45150">
                  <c:v>-0.11093799999999999</c:v>
                </c:pt>
                <c:pt idx="45151">
                  <c:v>-7.4999999999999997E-2</c:v>
                </c:pt>
                <c:pt idx="45152">
                  <c:v>-0.05</c:v>
                </c:pt>
                <c:pt idx="45153">
                  <c:v>-0.100781</c:v>
                </c:pt>
                <c:pt idx="45154">
                  <c:v>-0.101562</c:v>
                </c:pt>
                <c:pt idx="45155">
                  <c:v>-8.2031199999999999E-2</c:v>
                </c:pt>
                <c:pt idx="45156">
                  <c:v>-9.2187500000000006E-2</c:v>
                </c:pt>
                <c:pt idx="45157">
                  <c:v>-8.5937500000000007E-3</c:v>
                </c:pt>
                <c:pt idx="45158">
                  <c:v>-8.2031199999999999E-2</c:v>
                </c:pt>
                <c:pt idx="45159">
                  <c:v>-0.11562500000000001</c:v>
                </c:pt>
                <c:pt idx="45160">
                  <c:v>-6.4843700000000004E-2</c:v>
                </c:pt>
                <c:pt idx="45161">
                  <c:v>-8.59375E-2</c:v>
                </c:pt>
                <c:pt idx="45162">
                  <c:v>-9.4531299999999999E-2</c:v>
                </c:pt>
                <c:pt idx="45163">
                  <c:v>-7.9687499999999994E-2</c:v>
                </c:pt>
                <c:pt idx="45164">
                  <c:v>-5.0781199999999999E-2</c:v>
                </c:pt>
                <c:pt idx="45165">
                  <c:v>-1.0937499999999999E-2</c:v>
                </c:pt>
                <c:pt idx="45166">
                  <c:v>-7.2656200000000004E-2</c:v>
                </c:pt>
                <c:pt idx="45167">
                  <c:v>-9.375E-2</c:v>
                </c:pt>
                <c:pt idx="45168">
                  <c:v>-5.0781199999999999E-2</c:v>
                </c:pt>
                <c:pt idx="45169">
                  <c:v>-0.10312499999999999</c:v>
                </c:pt>
                <c:pt idx="45170">
                  <c:v>-9.5312499999999994E-2</c:v>
                </c:pt>
                <c:pt idx="45171">
                  <c:v>-7.1874999999999994E-2</c:v>
                </c:pt>
                <c:pt idx="45172">
                  <c:v>-9.0624999999999997E-2</c:v>
                </c:pt>
                <c:pt idx="45173">
                  <c:v>-5.3906299999999997E-2</c:v>
                </c:pt>
                <c:pt idx="45174">
                  <c:v>-8.6718799999999999E-2</c:v>
                </c:pt>
                <c:pt idx="45175">
                  <c:v>-0.117188</c:v>
                </c:pt>
                <c:pt idx="45176">
                  <c:v>-3.3593699999999997E-2</c:v>
                </c:pt>
                <c:pt idx="45177">
                  <c:v>-0.122656</c:v>
                </c:pt>
                <c:pt idx="45178">
                  <c:v>-0.12812499999999999</c:v>
                </c:pt>
                <c:pt idx="45179">
                  <c:v>-9.2968800000000004E-2</c:v>
                </c:pt>
                <c:pt idx="45180">
                  <c:v>-7.8906299999999999E-2</c:v>
                </c:pt>
                <c:pt idx="45181">
                  <c:v>-6.0156300000000003E-2</c:v>
                </c:pt>
                <c:pt idx="45182">
                  <c:v>-5.1562499999999997E-2</c:v>
                </c:pt>
                <c:pt idx="45183">
                  <c:v>-0.107031</c:v>
                </c:pt>
                <c:pt idx="45184">
                  <c:v>-3.5937499999999997E-2</c:v>
                </c:pt>
                <c:pt idx="45185">
                  <c:v>-7.7343800000000004E-2</c:v>
                </c:pt>
                <c:pt idx="45186">
                  <c:v>-0.102344</c:v>
                </c:pt>
                <c:pt idx="45187">
                  <c:v>-6.7968799999999996E-2</c:v>
                </c:pt>
                <c:pt idx="45188">
                  <c:v>-0.11093799999999999</c:v>
                </c:pt>
                <c:pt idx="45189">
                  <c:v>-9.6875000000000003E-2</c:v>
                </c:pt>
                <c:pt idx="45190">
                  <c:v>-0.100781</c:v>
                </c:pt>
                <c:pt idx="45191">
                  <c:v>-0.117969</c:v>
                </c:pt>
                <c:pt idx="45192">
                  <c:v>-3.0468800000000001E-2</c:v>
                </c:pt>
                <c:pt idx="45193">
                  <c:v>-0.100781</c:v>
                </c:pt>
                <c:pt idx="45194">
                  <c:v>-0.114844</c:v>
                </c:pt>
                <c:pt idx="45195">
                  <c:v>-8.0468700000000004E-2</c:v>
                </c:pt>
                <c:pt idx="45196">
                  <c:v>-8.8281200000000004E-2</c:v>
                </c:pt>
                <c:pt idx="45197">
                  <c:v>-6.3281299999999999E-2</c:v>
                </c:pt>
                <c:pt idx="45198">
                  <c:v>-7.8906299999999999E-2</c:v>
                </c:pt>
                <c:pt idx="45199">
                  <c:v>-0.10781200000000001</c:v>
                </c:pt>
                <c:pt idx="45200">
                  <c:v>-1.0156200000000001E-2</c:v>
                </c:pt>
                <c:pt idx="45201">
                  <c:v>-7.5781299999999996E-2</c:v>
                </c:pt>
                <c:pt idx="45202">
                  <c:v>-0.150781</c:v>
                </c:pt>
                <c:pt idx="45203">
                  <c:v>-8.9843800000000001E-2</c:v>
                </c:pt>
                <c:pt idx="45204">
                  <c:v>-5.5468799999999999E-2</c:v>
                </c:pt>
                <c:pt idx="45205">
                  <c:v>1.17188E-2</c:v>
                </c:pt>
                <c:pt idx="45206">
                  <c:v>-3.5937499999999997E-2</c:v>
                </c:pt>
                <c:pt idx="45207">
                  <c:v>-0.125</c:v>
                </c:pt>
                <c:pt idx="45208">
                  <c:v>-7.1874999999999994E-2</c:v>
                </c:pt>
                <c:pt idx="45209">
                  <c:v>-1.9531199999999999E-2</c:v>
                </c:pt>
                <c:pt idx="45210">
                  <c:v>-8.9062500000000003E-2</c:v>
                </c:pt>
                <c:pt idx="45211">
                  <c:v>-0.110156</c:v>
                </c:pt>
                <c:pt idx="45212">
                  <c:v>-6.9531300000000004E-2</c:v>
                </c:pt>
                <c:pt idx="45213">
                  <c:v>-4.2187500000000003E-2</c:v>
                </c:pt>
                <c:pt idx="45214">
                  <c:v>-3.90625E-3</c:v>
                </c:pt>
                <c:pt idx="45215">
                  <c:v>-6.8750000000000006E-2</c:v>
                </c:pt>
                <c:pt idx="45216">
                  <c:v>-1.7968700000000001E-2</c:v>
                </c:pt>
                <c:pt idx="45217">
                  <c:v>-2.5000000000000001E-2</c:v>
                </c:pt>
                <c:pt idx="45218">
                  <c:v>-0.102344</c:v>
                </c:pt>
                <c:pt idx="45219">
                  <c:v>-9.5312499999999994E-2</c:v>
                </c:pt>
                <c:pt idx="45220">
                  <c:v>-9.2968800000000004E-2</c:v>
                </c:pt>
                <c:pt idx="45221">
                  <c:v>-3.90625E-3</c:v>
                </c:pt>
                <c:pt idx="45222">
                  <c:v>-6.0937499999999999E-2</c:v>
                </c:pt>
                <c:pt idx="45223">
                  <c:v>-0.14296900000000001</c:v>
                </c:pt>
                <c:pt idx="45224">
                  <c:v>-7.8125E-2</c:v>
                </c:pt>
                <c:pt idx="45225">
                  <c:v>-7.0312500000000002E-3</c:v>
                </c:pt>
                <c:pt idx="45226">
                  <c:v>-2.1093799999999999E-2</c:v>
                </c:pt>
                <c:pt idx="45227">
                  <c:v>-0.110156</c:v>
                </c:pt>
                <c:pt idx="45228">
                  <c:v>-0.14843799999999999</c:v>
                </c:pt>
                <c:pt idx="45229">
                  <c:v>-0.1</c:v>
                </c:pt>
                <c:pt idx="45230">
                  <c:v>-9.1406299999999996E-2</c:v>
                </c:pt>
                <c:pt idx="45231">
                  <c:v>-7.2656200000000004E-2</c:v>
                </c:pt>
                <c:pt idx="45232">
                  <c:v>-6.7187499999999997E-2</c:v>
                </c:pt>
                <c:pt idx="45233">
                  <c:v>-8.59375E-2</c:v>
                </c:pt>
                <c:pt idx="45234">
                  <c:v>-8.2812499999999997E-2</c:v>
                </c:pt>
                <c:pt idx="45235">
                  <c:v>-7.1093799999999999E-2</c:v>
                </c:pt>
                <c:pt idx="45236">
                  <c:v>-6.6406199999999999E-2</c:v>
                </c:pt>
                <c:pt idx="45237">
                  <c:v>-6.6406199999999999E-2</c:v>
                </c:pt>
                <c:pt idx="45238">
                  <c:v>-9.1406299999999996E-2</c:v>
                </c:pt>
                <c:pt idx="45239">
                  <c:v>-7.9687499999999994E-2</c:v>
                </c:pt>
                <c:pt idx="45240">
                  <c:v>-7.8906299999999999E-2</c:v>
                </c:pt>
                <c:pt idx="45241">
                  <c:v>-7.03125E-2</c:v>
                </c:pt>
                <c:pt idx="45242">
                  <c:v>-7.6562500000000006E-2</c:v>
                </c:pt>
                <c:pt idx="45243">
                  <c:v>-6.7187499999999997E-2</c:v>
                </c:pt>
                <c:pt idx="45244">
                  <c:v>-7.1874999999999994E-2</c:v>
                </c:pt>
                <c:pt idx="45245">
                  <c:v>-9.5312499999999994E-2</c:v>
                </c:pt>
                <c:pt idx="45246">
                  <c:v>-8.0468700000000004E-2</c:v>
                </c:pt>
                <c:pt idx="45247">
                  <c:v>-8.8281200000000004E-2</c:v>
                </c:pt>
                <c:pt idx="45248">
                  <c:v>-8.2031199999999999E-2</c:v>
                </c:pt>
                <c:pt idx="45249">
                  <c:v>-7.5781299999999996E-2</c:v>
                </c:pt>
                <c:pt idx="45250">
                  <c:v>-6.4843700000000004E-2</c:v>
                </c:pt>
                <c:pt idx="45251">
                  <c:v>-5.3124999999999999E-2</c:v>
                </c:pt>
                <c:pt idx="45252">
                  <c:v>-8.2031199999999999E-2</c:v>
                </c:pt>
                <c:pt idx="45253">
                  <c:v>-8.7499999999999994E-2</c:v>
                </c:pt>
                <c:pt idx="45254">
                  <c:v>-8.9062500000000003E-2</c:v>
                </c:pt>
                <c:pt idx="45255">
                  <c:v>-7.6562500000000006E-2</c:v>
                </c:pt>
                <c:pt idx="45256">
                  <c:v>-9.0624999999999997E-2</c:v>
                </c:pt>
                <c:pt idx="45257">
                  <c:v>-7.03125E-2</c:v>
                </c:pt>
                <c:pt idx="45258">
                  <c:v>-4.6093799999999997E-2</c:v>
                </c:pt>
                <c:pt idx="45259">
                  <c:v>-7.4218800000000001E-2</c:v>
                </c:pt>
                <c:pt idx="45260">
                  <c:v>-6.4843700000000004E-2</c:v>
                </c:pt>
                <c:pt idx="45261">
                  <c:v>-7.1874999999999994E-2</c:v>
                </c:pt>
                <c:pt idx="45262">
                  <c:v>-6.9531300000000004E-2</c:v>
                </c:pt>
                <c:pt idx="45263">
                  <c:v>-7.6562500000000006E-2</c:v>
                </c:pt>
                <c:pt idx="45264">
                  <c:v>-5.8593800000000001E-2</c:v>
                </c:pt>
                <c:pt idx="45265">
                  <c:v>-3.7499999999999999E-2</c:v>
                </c:pt>
                <c:pt idx="45266">
                  <c:v>-4.1406199999999997E-2</c:v>
                </c:pt>
                <c:pt idx="45267">
                  <c:v>-0.13437499999999999</c:v>
                </c:pt>
                <c:pt idx="45268">
                  <c:v>-0.100781</c:v>
                </c:pt>
                <c:pt idx="45269">
                  <c:v>-6.9531300000000004E-2</c:v>
                </c:pt>
                <c:pt idx="45270">
                  <c:v>-9.6093700000000004E-2</c:v>
                </c:pt>
                <c:pt idx="45271">
                  <c:v>-0.1</c:v>
                </c:pt>
                <c:pt idx="45272">
                  <c:v>-8.5156300000000004E-2</c:v>
                </c:pt>
                <c:pt idx="45273">
                  <c:v>-5.46875E-2</c:v>
                </c:pt>
                <c:pt idx="45274">
                  <c:v>-1.40625E-2</c:v>
                </c:pt>
                <c:pt idx="45275">
                  <c:v>-0.13906199999999999</c:v>
                </c:pt>
                <c:pt idx="45276">
                  <c:v>-0.125781</c:v>
                </c:pt>
                <c:pt idx="45277">
                  <c:v>-9.1406299999999996E-2</c:v>
                </c:pt>
                <c:pt idx="45278">
                  <c:v>-8.9062500000000003E-2</c:v>
                </c:pt>
                <c:pt idx="45279">
                  <c:v>-0.102344</c:v>
                </c:pt>
                <c:pt idx="45280">
                  <c:v>-9.8437499999999997E-2</c:v>
                </c:pt>
                <c:pt idx="45281">
                  <c:v>-7.2656200000000004E-2</c:v>
                </c:pt>
                <c:pt idx="45282">
                  <c:v>1.40625E-2</c:v>
                </c:pt>
                <c:pt idx="45283">
                  <c:v>-7.6562500000000006E-2</c:v>
                </c:pt>
                <c:pt idx="45284">
                  <c:v>-0.12812499999999999</c:v>
                </c:pt>
                <c:pt idx="45285">
                  <c:v>-0.13750000000000001</c:v>
                </c:pt>
                <c:pt idx="45286">
                  <c:v>-5.7812500000000003E-2</c:v>
                </c:pt>
                <c:pt idx="45287">
                  <c:v>-5.46875E-2</c:v>
                </c:pt>
                <c:pt idx="45288">
                  <c:v>-7.6562500000000006E-2</c:v>
                </c:pt>
                <c:pt idx="45289">
                  <c:v>-9.6093700000000004E-2</c:v>
                </c:pt>
                <c:pt idx="45290">
                  <c:v>-3.5937499999999997E-2</c:v>
                </c:pt>
                <c:pt idx="45291">
                  <c:v>-2.4218799999999999E-2</c:v>
                </c:pt>
                <c:pt idx="45292">
                  <c:v>-3.125E-2</c:v>
                </c:pt>
                <c:pt idx="45293">
                  <c:v>-3.9843799999999999E-2</c:v>
                </c:pt>
                <c:pt idx="45294">
                  <c:v>-5.2343800000000003E-2</c:v>
                </c:pt>
                <c:pt idx="45295">
                  <c:v>-0.12734400000000001</c:v>
                </c:pt>
                <c:pt idx="45296">
                  <c:v>-0.10546899999999999</c:v>
                </c:pt>
                <c:pt idx="45297">
                  <c:v>-6.2500000000000003E-3</c:v>
                </c:pt>
                <c:pt idx="45298">
                  <c:v>-7.8906299999999999E-2</c:v>
                </c:pt>
                <c:pt idx="45299">
                  <c:v>-0.12734400000000001</c:v>
                </c:pt>
                <c:pt idx="45300">
                  <c:v>-9.8437499999999997E-2</c:v>
                </c:pt>
                <c:pt idx="45301">
                  <c:v>-5.46875E-2</c:v>
                </c:pt>
                <c:pt idx="45302">
                  <c:v>-4.6874999999999998E-3</c:v>
                </c:pt>
                <c:pt idx="45303">
                  <c:v>-9.1406299999999996E-2</c:v>
                </c:pt>
                <c:pt idx="45304">
                  <c:v>-0.100781</c:v>
                </c:pt>
                <c:pt idx="45305">
                  <c:v>-9.6093700000000004E-2</c:v>
                </c:pt>
                <c:pt idx="45306">
                  <c:v>-6.7968799999999996E-2</c:v>
                </c:pt>
                <c:pt idx="45307">
                  <c:v>-6.9531300000000004E-2</c:v>
                </c:pt>
                <c:pt idx="45308">
                  <c:v>-5.7812500000000003E-2</c:v>
                </c:pt>
                <c:pt idx="45309">
                  <c:v>-7.8906299999999999E-2</c:v>
                </c:pt>
                <c:pt idx="45310">
                  <c:v>-6.5625000000000003E-2</c:v>
                </c:pt>
                <c:pt idx="45311">
                  <c:v>-3.3593699999999997E-2</c:v>
                </c:pt>
                <c:pt idx="45312">
                  <c:v>-1.0937499999999999E-2</c:v>
                </c:pt>
                <c:pt idx="45313">
                  <c:v>-9.7656199999999999E-2</c:v>
                </c:pt>
                <c:pt idx="45314">
                  <c:v>-9.2187500000000006E-2</c:v>
                </c:pt>
                <c:pt idx="45315">
                  <c:v>-5.3124999999999999E-2</c:v>
                </c:pt>
                <c:pt idx="45316">
                  <c:v>-7.4218800000000001E-2</c:v>
                </c:pt>
                <c:pt idx="45317">
                  <c:v>-9.6093700000000004E-2</c:v>
                </c:pt>
                <c:pt idx="45318">
                  <c:v>-6.6406199999999999E-2</c:v>
                </c:pt>
                <c:pt idx="45319">
                  <c:v>-2.8125000000000001E-2</c:v>
                </c:pt>
                <c:pt idx="45320">
                  <c:v>-3.4375000000000003E-2</c:v>
                </c:pt>
                <c:pt idx="45321">
                  <c:v>-0.119531</c:v>
                </c:pt>
                <c:pt idx="45322">
                  <c:v>-9.5312499999999994E-2</c:v>
                </c:pt>
                <c:pt idx="45323">
                  <c:v>-3.6718800000000003E-2</c:v>
                </c:pt>
                <c:pt idx="45324">
                  <c:v>-6.9531300000000004E-2</c:v>
                </c:pt>
                <c:pt idx="45325">
                  <c:v>-5.4687499999999997E-3</c:v>
                </c:pt>
                <c:pt idx="45326">
                  <c:v>-5.7812500000000003E-2</c:v>
                </c:pt>
                <c:pt idx="45327">
                  <c:v>-8.6718799999999999E-2</c:v>
                </c:pt>
                <c:pt idx="45328">
                  <c:v>-6.2500000000000003E-3</c:v>
                </c:pt>
                <c:pt idx="45329">
                  <c:v>-0.10546899999999999</c:v>
                </c:pt>
                <c:pt idx="45330">
                  <c:v>-0.114063</c:v>
                </c:pt>
                <c:pt idx="45331">
                  <c:v>-8.7499999999999994E-2</c:v>
                </c:pt>
                <c:pt idx="45332">
                  <c:v>-7.6562500000000006E-2</c:v>
                </c:pt>
                <c:pt idx="45333">
                  <c:v>-1.6406299999999999E-2</c:v>
                </c:pt>
                <c:pt idx="45334">
                  <c:v>-4.9218699999999997E-2</c:v>
                </c:pt>
                <c:pt idx="45335">
                  <c:v>-0.12343700000000001</c:v>
                </c:pt>
                <c:pt idx="45336">
                  <c:v>-5.5468799999999999E-2</c:v>
                </c:pt>
                <c:pt idx="45337">
                  <c:v>-0.13281200000000001</c:v>
                </c:pt>
                <c:pt idx="45338">
                  <c:v>-9.6093700000000004E-2</c:v>
                </c:pt>
                <c:pt idx="45339">
                  <c:v>-8.3593799999999996E-2</c:v>
                </c:pt>
                <c:pt idx="45340">
                  <c:v>-7.4218800000000001E-2</c:v>
                </c:pt>
                <c:pt idx="45341">
                  <c:v>4.1406199999999997E-2</c:v>
                </c:pt>
                <c:pt idx="45342">
                  <c:v>-3.125E-2</c:v>
                </c:pt>
                <c:pt idx="45343">
                  <c:v>-0.121875</c:v>
                </c:pt>
                <c:pt idx="45344">
                  <c:v>-4.0625000000000001E-2</c:v>
                </c:pt>
                <c:pt idx="45345">
                  <c:v>-0.14296900000000001</c:v>
                </c:pt>
                <c:pt idx="45346">
                  <c:v>-7.9687499999999994E-2</c:v>
                </c:pt>
                <c:pt idx="45347">
                  <c:v>-6.3281299999999999E-2</c:v>
                </c:pt>
                <c:pt idx="45348">
                  <c:v>-9.6093700000000004E-2</c:v>
                </c:pt>
                <c:pt idx="45349">
                  <c:v>-1.8749999999999999E-2</c:v>
                </c:pt>
                <c:pt idx="45350">
                  <c:v>-7.8125000000000004E-4</c:v>
                </c:pt>
                <c:pt idx="45351">
                  <c:v>-5.1562499999999997E-2</c:v>
                </c:pt>
                <c:pt idx="45352">
                  <c:v>4.2187500000000003E-2</c:v>
                </c:pt>
                <c:pt idx="45353">
                  <c:v>-5.3124999999999999E-2</c:v>
                </c:pt>
                <c:pt idx="45354">
                  <c:v>-0.14921899999999999</c:v>
                </c:pt>
                <c:pt idx="45355">
                  <c:v>-0.14921899999999999</c:v>
                </c:pt>
                <c:pt idx="45356">
                  <c:v>-0.135156</c:v>
                </c:pt>
                <c:pt idx="45357">
                  <c:v>-3.5937499999999997E-2</c:v>
                </c:pt>
                <c:pt idx="45358">
                  <c:v>1.0937499999999999E-2</c:v>
                </c:pt>
                <c:pt idx="45359">
                  <c:v>-0.13125000000000001</c:v>
                </c:pt>
                <c:pt idx="45360">
                  <c:v>-0.11093799999999999</c:v>
                </c:pt>
                <c:pt idx="45361">
                  <c:v>-8.2812499999999997E-2</c:v>
                </c:pt>
                <c:pt idx="45362">
                  <c:v>-4.1406199999999997E-2</c:v>
                </c:pt>
                <c:pt idx="45363">
                  <c:v>-1.40625E-2</c:v>
                </c:pt>
                <c:pt idx="45364">
                  <c:v>-3.125E-2</c:v>
                </c:pt>
                <c:pt idx="45365">
                  <c:v>-7.8125E-2</c:v>
                </c:pt>
                <c:pt idx="45366">
                  <c:v>-0.1875</c:v>
                </c:pt>
                <c:pt idx="45367">
                  <c:v>-0.1125</c:v>
                </c:pt>
                <c:pt idx="45368">
                  <c:v>6.0937499999999999E-2</c:v>
                </c:pt>
                <c:pt idx="45369">
                  <c:v>-2.1874999999999999E-2</c:v>
                </c:pt>
                <c:pt idx="45370">
                  <c:v>2.8906299999999999E-2</c:v>
                </c:pt>
                <c:pt idx="45371">
                  <c:v>-3.2812500000000001E-2</c:v>
                </c:pt>
                <c:pt idx="45372">
                  <c:v>-0.12890599999999999</c:v>
                </c:pt>
                <c:pt idx="45373">
                  <c:v>-0.108594</c:v>
                </c:pt>
                <c:pt idx="45374">
                  <c:v>-0.15625</c:v>
                </c:pt>
                <c:pt idx="45375">
                  <c:v>-0.11874999999999999</c:v>
                </c:pt>
                <c:pt idx="45376">
                  <c:v>-7.4218800000000001E-2</c:v>
                </c:pt>
                <c:pt idx="45377">
                  <c:v>-8.8281200000000004E-2</c:v>
                </c:pt>
                <c:pt idx="45378">
                  <c:v>-4.4531300000000003E-2</c:v>
                </c:pt>
                <c:pt idx="45379">
                  <c:v>-0.111719</c:v>
                </c:pt>
                <c:pt idx="45380">
                  <c:v>-0.12109399999999999</c:v>
                </c:pt>
                <c:pt idx="45381">
                  <c:v>-5.9374999999999997E-2</c:v>
                </c:pt>
                <c:pt idx="45382">
                  <c:v>-6.0156300000000003E-2</c:v>
                </c:pt>
                <c:pt idx="45383">
                  <c:v>-0.110156</c:v>
                </c:pt>
                <c:pt idx="45384">
                  <c:v>-8.9843800000000001E-2</c:v>
                </c:pt>
                <c:pt idx="45385">
                  <c:v>-8.9062500000000003E-2</c:v>
                </c:pt>
                <c:pt idx="45386">
                  <c:v>-7.7343800000000004E-2</c:v>
                </c:pt>
                <c:pt idx="45387">
                  <c:v>-4.0625000000000001E-2</c:v>
                </c:pt>
                <c:pt idx="45388">
                  <c:v>-8.0468700000000004E-2</c:v>
                </c:pt>
                <c:pt idx="45389">
                  <c:v>-0.1125</c:v>
                </c:pt>
                <c:pt idx="45390">
                  <c:v>-0.10625</c:v>
                </c:pt>
                <c:pt idx="45391">
                  <c:v>-8.2031199999999999E-2</c:v>
                </c:pt>
                <c:pt idx="45392">
                  <c:v>-9.8437499999999997E-2</c:v>
                </c:pt>
                <c:pt idx="45393">
                  <c:v>-0.102344</c:v>
                </c:pt>
                <c:pt idx="45394">
                  <c:v>-6.7968799999999996E-2</c:v>
                </c:pt>
                <c:pt idx="45395">
                  <c:v>4.6874999999999998E-3</c:v>
                </c:pt>
                <c:pt idx="45396">
                  <c:v>-9.0624999999999997E-2</c:v>
                </c:pt>
                <c:pt idx="45397">
                  <c:v>-0.135938</c:v>
                </c:pt>
                <c:pt idx="45398">
                  <c:v>-5.3124999999999999E-2</c:v>
                </c:pt>
                <c:pt idx="45399">
                  <c:v>-6.3281299999999999E-2</c:v>
                </c:pt>
                <c:pt idx="45400">
                  <c:v>-6.7187499999999997E-2</c:v>
                </c:pt>
                <c:pt idx="45401">
                  <c:v>-8.4375000000000006E-2</c:v>
                </c:pt>
                <c:pt idx="45402">
                  <c:v>-3.3593699999999997E-2</c:v>
                </c:pt>
                <c:pt idx="45403">
                  <c:v>-8.5937500000000007E-3</c:v>
                </c:pt>
                <c:pt idx="45404">
                  <c:v>-6.4843700000000004E-2</c:v>
                </c:pt>
                <c:pt idx="45405">
                  <c:v>-0.140625</c:v>
                </c:pt>
                <c:pt idx="45406">
                  <c:v>-3.90625E-2</c:v>
                </c:pt>
                <c:pt idx="45407">
                  <c:v>-5.6250000000000001E-2</c:v>
                </c:pt>
                <c:pt idx="45408">
                  <c:v>-0.121875</c:v>
                </c:pt>
                <c:pt idx="45409">
                  <c:v>-8.8281200000000004E-2</c:v>
                </c:pt>
                <c:pt idx="45410">
                  <c:v>-5.2343800000000003E-2</c:v>
                </c:pt>
                <c:pt idx="45411">
                  <c:v>3.1250000000000002E-3</c:v>
                </c:pt>
                <c:pt idx="45412">
                  <c:v>-7.5781299999999996E-2</c:v>
                </c:pt>
                <c:pt idx="45413">
                  <c:v>-0.13203100000000001</c:v>
                </c:pt>
                <c:pt idx="45414">
                  <c:v>-8.5937500000000007E-3</c:v>
                </c:pt>
                <c:pt idx="45415">
                  <c:v>-8.2031199999999999E-2</c:v>
                </c:pt>
                <c:pt idx="45416">
                  <c:v>-0.119531</c:v>
                </c:pt>
                <c:pt idx="45417">
                  <c:v>-0.10546899999999999</c:v>
                </c:pt>
                <c:pt idx="45418">
                  <c:v>-6.0937499999999999E-2</c:v>
                </c:pt>
                <c:pt idx="45419">
                  <c:v>-5.4687499999999997E-3</c:v>
                </c:pt>
                <c:pt idx="45420">
                  <c:v>-8.0468700000000004E-2</c:v>
                </c:pt>
                <c:pt idx="45421">
                  <c:v>-0.119531</c:v>
                </c:pt>
                <c:pt idx="45422">
                  <c:v>-4.0625000000000001E-2</c:v>
                </c:pt>
                <c:pt idx="45423">
                  <c:v>-7.3437500000000003E-2</c:v>
                </c:pt>
                <c:pt idx="45424">
                  <c:v>-0.11328100000000001</c:v>
                </c:pt>
                <c:pt idx="45425">
                  <c:v>-9.1406299999999996E-2</c:v>
                </c:pt>
                <c:pt idx="45426">
                  <c:v>-7.3437500000000003E-2</c:v>
                </c:pt>
                <c:pt idx="45427">
                  <c:v>-4.1406199999999997E-2</c:v>
                </c:pt>
                <c:pt idx="45428">
                  <c:v>-6.1718799999999997E-2</c:v>
                </c:pt>
                <c:pt idx="45429">
                  <c:v>-8.6718799999999999E-2</c:v>
                </c:pt>
                <c:pt idx="45430">
                  <c:v>-8.6718799999999999E-2</c:v>
                </c:pt>
                <c:pt idx="45431">
                  <c:v>-0.10781200000000001</c:v>
                </c:pt>
                <c:pt idx="45432">
                  <c:v>-3.2812500000000001E-2</c:v>
                </c:pt>
                <c:pt idx="45433">
                  <c:v>-1.6406299999999999E-2</c:v>
                </c:pt>
                <c:pt idx="45434">
                  <c:v>-0.119531</c:v>
                </c:pt>
                <c:pt idx="45435">
                  <c:v>-0.1</c:v>
                </c:pt>
                <c:pt idx="45436">
                  <c:v>4.5312499999999999E-2</c:v>
                </c:pt>
                <c:pt idx="45437">
                  <c:v>-2.2656300000000001E-2</c:v>
                </c:pt>
                <c:pt idx="45438">
                  <c:v>-2.4218799999999999E-2</c:v>
                </c:pt>
                <c:pt idx="45439">
                  <c:v>-6.2500000000000003E-3</c:v>
                </c:pt>
                <c:pt idx="45440">
                  <c:v>-0.1</c:v>
                </c:pt>
                <c:pt idx="45441">
                  <c:v>-0.14374999999999999</c:v>
                </c:pt>
                <c:pt idx="45442">
                  <c:v>-0.12343700000000001</c:v>
                </c:pt>
                <c:pt idx="45443">
                  <c:v>-6.2500000000000003E-3</c:v>
                </c:pt>
                <c:pt idx="45444">
                  <c:v>-4.6093799999999997E-2</c:v>
                </c:pt>
                <c:pt idx="45445">
                  <c:v>-0.10312499999999999</c:v>
                </c:pt>
                <c:pt idx="45446">
                  <c:v>-8.2812499999999997E-2</c:v>
                </c:pt>
                <c:pt idx="45447">
                  <c:v>-3.3593699999999997E-2</c:v>
                </c:pt>
                <c:pt idx="45448">
                  <c:v>-0.117969</c:v>
                </c:pt>
                <c:pt idx="45449">
                  <c:v>8.5937500000000007E-3</c:v>
                </c:pt>
                <c:pt idx="45450">
                  <c:v>-6.0937499999999999E-2</c:v>
                </c:pt>
                <c:pt idx="45451">
                  <c:v>-0.157031</c:v>
                </c:pt>
                <c:pt idx="45452">
                  <c:v>-8.3593799999999996E-2</c:v>
                </c:pt>
                <c:pt idx="45453">
                  <c:v>-8.9062500000000003E-2</c:v>
                </c:pt>
                <c:pt idx="45454">
                  <c:v>-6.3281299999999999E-2</c:v>
                </c:pt>
                <c:pt idx="45455">
                  <c:v>-3.2812500000000001E-2</c:v>
                </c:pt>
                <c:pt idx="45456">
                  <c:v>-0.171094</c:v>
                </c:pt>
                <c:pt idx="45457">
                  <c:v>-0.141406</c:v>
                </c:pt>
                <c:pt idx="45458">
                  <c:v>-9.1406299999999996E-2</c:v>
                </c:pt>
                <c:pt idx="45459">
                  <c:v>-3.3593699999999997E-2</c:v>
                </c:pt>
                <c:pt idx="45460">
                  <c:v>-7.1874999999999994E-2</c:v>
                </c:pt>
                <c:pt idx="45461">
                  <c:v>-8.5156300000000004E-2</c:v>
                </c:pt>
                <c:pt idx="45462">
                  <c:v>-5.7812500000000003E-2</c:v>
                </c:pt>
                <c:pt idx="45463">
                  <c:v>-7.5781299999999996E-2</c:v>
                </c:pt>
                <c:pt idx="45464">
                  <c:v>-1.0937499999999999E-2</c:v>
                </c:pt>
                <c:pt idx="45465">
                  <c:v>-3.0468800000000001E-2</c:v>
                </c:pt>
                <c:pt idx="45466">
                  <c:v>-9.0624999999999997E-2</c:v>
                </c:pt>
                <c:pt idx="45467">
                  <c:v>-6.7187499999999997E-2</c:v>
                </c:pt>
                <c:pt idx="45468">
                  <c:v>-6.0937499999999999E-2</c:v>
                </c:pt>
                <c:pt idx="45469">
                  <c:v>-8.2812499999999997E-2</c:v>
                </c:pt>
                <c:pt idx="45470">
                  <c:v>-8.2812499999999997E-2</c:v>
                </c:pt>
                <c:pt idx="45471">
                  <c:v>-5.7812500000000003E-2</c:v>
                </c:pt>
                <c:pt idx="45472">
                  <c:v>-7.1093799999999999E-2</c:v>
                </c:pt>
                <c:pt idx="45473">
                  <c:v>-6.1718799999999997E-2</c:v>
                </c:pt>
                <c:pt idx="45474">
                  <c:v>-0.1</c:v>
                </c:pt>
                <c:pt idx="45475">
                  <c:v>-7.8125E-2</c:v>
                </c:pt>
                <c:pt idx="45476">
                  <c:v>-7.2656200000000004E-2</c:v>
                </c:pt>
                <c:pt idx="45477">
                  <c:v>-9.8437499999999997E-2</c:v>
                </c:pt>
                <c:pt idx="45478">
                  <c:v>-6.9531300000000004E-2</c:v>
                </c:pt>
                <c:pt idx="45479">
                  <c:v>-5.9374999999999997E-2</c:v>
                </c:pt>
                <c:pt idx="45480">
                  <c:v>-4.2968800000000001E-2</c:v>
                </c:pt>
                <c:pt idx="45481">
                  <c:v>-8.2812499999999997E-2</c:v>
                </c:pt>
                <c:pt idx="45482">
                  <c:v>-0.125</c:v>
                </c:pt>
                <c:pt idx="45483">
                  <c:v>-6.7187499999999997E-2</c:v>
                </c:pt>
                <c:pt idx="45484">
                  <c:v>-5.46875E-2</c:v>
                </c:pt>
                <c:pt idx="45485">
                  <c:v>-8.5156300000000004E-2</c:v>
                </c:pt>
                <c:pt idx="45486">
                  <c:v>-5.8593800000000001E-2</c:v>
                </c:pt>
                <c:pt idx="45487">
                  <c:v>-1.2500000000000001E-2</c:v>
                </c:pt>
                <c:pt idx="45488">
                  <c:v>-4.3749999999999997E-2</c:v>
                </c:pt>
                <c:pt idx="45489">
                  <c:v>-6.7187499999999997E-2</c:v>
                </c:pt>
                <c:pt idx="45490">
                  <c:v>-0.16015599999999999</c:v>
                </c:pt>
                <c:pt idx="45491">
                  <c:v>-9.375E-2</c:v>
                </c:pt>
                <c:pt idx="45492">
                  <c:v>-1.7187500000000001E-2</c:v>
                </c:pt>
                <c:pt idx="45493">
                  <c:v>-8.9062500000000003E-2</c:v>
                </c:pt>
                <c:pt idx="45494">
                  <c:v>-0.139844</c:v>
                </c:pt>
                <c:pt idx="45495">
                  <c:v>-8.0468700000000004E-2</c:v>
                </c:pt>
                <c:pt idx="45496">
                  <c:v>-1.7187500000000001E-2</c:v>
                </c:pt>
                <c:pt idx="45497">
                  <c:v>-2.5000000000000001E-2</c:v>
                </c:pt>
                <c:pt idx="45498">
                  <c:v>-6.25E-2</c:v>
                </c:pt>
                <c:pt idx="45499">
                  <c:v>-8.6718799999999999E-2</c:v>
                </c:pt>
                <c:pt idx="45500">
                  <c:v>-0.12812499999999999</c:v>
                </c:pt>
                <c:pt idx="45501">
                  <c:v>-9.4531299999999999E-2</c:v>
                </c:pt>
                <c:pt idx="45502">
                  <c:v>-3.0468800000000001E-2</c:v>
                </c:pt>
                <c:pt idx="45503">
                  <c:v>4.6093700000000001E-2</c:v>
                </c:pt>
                <c:pt idx="45504">
                  <c:v>-0.111719</c:v>
                </c:pt>
                <c:pt idx="45505">
                  <c:v>-0.16796900000000001</c:v>
                </c:pt>
                <c:pt idx="45506">
                  <c:v>-7.3437500000000003E-2</c:v>
                </c:pt>
                <c:pt idx="45507">
                  <c:v>2.1874999999999999E-2</c:v>
                </c:pt>
                <c:pt idx="45508">
                  <c:v>3.1250000000000002E-3</c:v>
                </c:pt>
                <c:pt idx="45509">
                  <c:v>-2.4218799999999999E-2</c:v>
                </c:pt>
                <c:pt idx="45510">
                  <c:v>-0.14921899999999999</c:v>
                </c:pt>
                <c:pt idx="45511">
                  <c:v>-0.161719</c:v>
                </c:pt>
                <c:pt idx="45512">
                  <c:v>-0.14218800000000001</c:v>
                </c:pt>
                <c:pt idx="45513">
                  <c:v>-7.3437500000000003E-2</c:v>
                </c:pt>
                <c:pt idx="45514">
                  <c:v>1.9531199999999999E-2</c:v>
                </c:pt>
                <c:pt idx="45515">
                  <c:v>-6.5625000000000003E-2</c:v>
                </c:pt>
                <c:pt idx="45516">
                  <c:v>-0.17343800000000001</c:v>
                </c:pt>
                <c:pt idx="45517">
                  <c:v>-0.125</c:v>
                </c:pt>
                <c:pt idx="45518">
                  <c:v>-6.0156300000000003E-2</c:v>
                </c:pt>
                <c:pt idx="45519">
                  <c:v>-7.8906299999999999E-2</c:v>
                </c:pt>
                <c:pt idx="45520">
                  <c:v>-7.5781299999999996E-2</c:v>
                </c:pt>
                <c:pt idx="45521">
                  <c:v>-7.7343800000000004E-2</c:v>
                </c:pt>
                <c:pt idx="45522">
                  <c:v>-7.8125E-2</c:v>
                </c:pt>
                <c:pt idx="45523">
                  <c:v>-6.9531300000000004E-2</c:v>
                </c:pt>
                <c:pt idx="45524">
                  <c:v>-5.9374999999999997E-2</c:v>
                </c:pt>
                <c:pt idx="45525">
                  <c:v>-7.7343800000000004E-2</c:v>
                </c:pt>
                <c:pt idx="45526">
                  <c:v>-0.1</c:v>
                </c:pt>
                <c:pt idx="45527">
                  <c:v>-7.4999999999999997E-2</c:v>
                </c:pt>
                <c:pt idx="45528">
                  <c:v>-7.1093799999999999E-2</c:v>
                </c:pt>
                <c:pt idx="45529">
                  <c:v>-7.4218800000000001E-2</c:v>
                </c:pt>
                <c:pt idx="45530">
                  <c:v>-6.7968799999999996E-2</c:v>
                </c:pt>
                <c:pt idx="45531">
                  <c:v>-5.1562499999999997E-2</c:v>
                </c:pt>
                <c:pt idx="45532">
                  <c:v>-6.9531300000000004E-2</c:v>
                </c:pt>
                <c:pt idx="45533">
                  <c:v>-7.03125E-2</c:v>
                </c:pt>
                <c:pt idx="45534">
                  <c:v>-5.6250000000000001E-2</c:v>
                </c:pt>
                <c:pt idx="45535">
                  <c:v>-5.9374999999999997E-2</c:v>
                </c:pt>
                <c:pt idx="45536">
                  <c:v>-7.4218800000000001E-2</c:v>
                </c:pt>
                <c:pt idx="45537">
                  <c:v>-7.8125E-2</c:v>
                </c:pt>
                <c:pt idx="45538">
                  <c:v>-5.5468799999999999E-2</c:v>
                </c:pt>
                <c:pt idx="45539">
                  <c:v>-7.03125E-2</c:v>
                </c:pt>
                <c:pt idx="45540">
                  <c:v>-7.1874999999999994E-2</c:v>
                </c:pt>
                <c:pt idx="45541">
                  <c:v>-5.8593800000000001E-2</c:v>
                </c:pt>
                <c:pt idx="45542">
                  <c:v>-4.7656299999999999E-2</c:v>
                </c:pt>
                <c:pt idx="45543">
                  <c:v>-7.6562500000000006E-2</c:v>
                </c:pt>
                <c:pt idx="45544">
                  <c:v>-8.6718799999999999E-2</c:v>
                </c:pt>
                <c:pt idx="45545">
                  <c:v>-6.4843700000000004E-2</c:v>
                </c:pt>
                <c:pt idx="45546">
                  <c:v>-7.2656200000000004E-2</c:v>
                </c:pt>
                <c:pt idx="45547">
                  <c:v>-5.8593800000000001E-2</c:v>
                </c:pt>
                <c:pt idx="45548">
                  <c:v>-9.0624999999999997E-2</c:v>
                </c:pt>
                <c:pt idx="45549">
                  <c:v>-9.6093700000000004E-2</c:v>
                </c:pt>
                <c:pt idx="45550">
                  <c:v>-7.5781299999999996E-2</c:v>
                </c:pt>
                <c:pt idx="45551">
                  <c:v>-7.4999999999999997E-2</c:v>
                </c:pt>
                <c:pt idx="45552">
                  <c:v>-5.7031199999999997E-2</c:v>
                </c:pt>
                <c:pt idx="45553">
                  <c:v>-7.03125E-2</c:v>
                </c:pt>
                <c:pt idx="45554">
                  <c:v>-4.9218699999999997E-2</c:v>
                </c:pt>
                <c:pt idx="45555">
                  <c:v>-2.0312500000000001E-2</c:v>
                </c:pt>
                <c:pt idx="45556">
                  <c:v>-7.8906299999999999E-2</c:v>
                </c:pt>
                <c:pt idx="45557">
                  <c:v>-0.1</c:v>
                </c:pt>
                <c:pt idx="45558">
                  <c:v>-6.8750000000000006E-2</c:v>
                </c:pt>
                <c:pt idx="45559">
                  <c:v>-9.0624999999999997E-2</c:v>
                </c:pt>
                <c:pt idx="45560">
                  <c:v>-3.9843799999999999E-2</c:v>
                </c:pt>
                <c:pt idx="45561">
                  <c:v>-5.46875E-2</c:v>
                </c:pt>
                <c:pt idx="45562">
                  <c:v>-6.7187499999999997E-2</c:v>
                </c:pt>
                <c:pt idx="45563">
                  <c:v>-1.8749999999999999E-2</c:v>
                </c:pt>
                <c:pt idx="45564">
                  <c:v>-0.108594</c:v>
                </c:pt>
                <c:pt idx="45565">
                  <c:v>-0.10546899999999999</c:v>
                </c:pt>
                <c:pt idx="45566">
                  <c:v>-6.1718799999999997E-2</c:v>
                </c:pt>
                <c:pt idx="45567">
                  <c:v>-5.9374999999999997E-2</c:v>
                </c:pt>
                <c:pt idx="45568">
                  <c:v>6.2500000000000003E-3</c:v>
                </c:pt>
                <c:pt idx="45569">
                  <c:v>-3.2031299999999999E-2</c:v>
                </c:pt>
                <c:pt idx="45570">
                  <c:v>-0.1</c:v>
                </c:pt>
                <c:pt idx="45571">
                  <c:v>-1.0156200000000001E-2</c:v>
                </c:pt>
                <c:pt idx="45572">
                  <c:v>-0.10546899999999999</c:v>
                </c:pt>
                <c:pt idx="45573">
                  <c:v>-0.122656</c:v>
                </c:pt>
                <c:pt idx="45574">
                  <c:v>-9.2187500000000006E-2</c:v>
                </c:pt>
                <c:pt idx="45575">
                  <c:v>-6.8750000000000006E-2</c:v>
                </c:pt>
                <c:pt idx="45576">
                  <c:v>2.4218699999999999E-2</c:v>
                </c:pt>
                <c:pt idx="45577">
                  <c:v>-1.8749999999999999E-2</c:v>
                </c:pt>
                <c:pt idx="45578">
                  <c:v>-0.14374999999999999</c:v>
                </c:pt>
                <c:pt idx="45579">
                  <c:v>-3.8281299999999997E-2</c:v>
                </c:pt>
                <c:pt idx="45580">
                  <c:v>-8.9062500000000003E-2</c:v>
                </c:pt>
                <c:pt idx="45581">
                  <c:v>-0.12343700000000001</c:v>
                </c:pt>
                <c:pt idx="45582">
                  <c:v>-8.7499999999999994E-2</c:v>
                </c:pt>
                <c:pt idx="45583">
                  <c:v>-7.1874999999999994E-2</c:v>
                </c:pt>
                <c:pt idx="45584">
                  <c:v>9.3749999999999997E-3</c:v>
                </c:pt>
                <c:pt idx="45585">
                  <c:v>-2.5781200000000001E-2</c:v>
                </c:pt>
                <c:pt idx="45586">
                  <c:v>-0.11874999999999999</c:v>
                </c:pt>
                <c:pt idx="45587">
                  <c:v>-0.102344</c:v>
                </c:pt>
                <c:pt idx="45588">
                  <c:v>-0.109375</c:v>
                </c:pt>
                <c:pt idx="45589">
                  <c:v>-0.101562</c:v>
                </c:pt>
                <c:pt idx="45590">
                  <c:v>-8.4375000000000006E-2</c:v>
                </c:pt>
                <c:pt idx="45591">
                  <c:v>-7.7343800000000004E-2</c:v>
                </c:pt>
                <c:pt idx="45592">
                  <c:v>-1.5625000000000001E-3</c:v>
                </c:pt>
                <c:pt idx="45593">
                  <c:v>-1.0937499999999999E-2</c:v>
                </c:pt>
                <c:pt idx="45594">
                  <c:v>-0.109375</c:v>
                </c:pt>
                <c:pt idx="45595">
                  <c:v>-0.12656300000000001</c:v>
                </c:pt>
                <c:pt idx="45596">
                  <c:v>-0.13125000000000001</c:v>
                </c:pt>
                <c:pt idx="45597">
                  <c:v>-5.7812500000000003E-2</c:v>
                </c:pt>
                <c:pt idx="45598">
                  <c:v>-6.25E-2</c:v>
                </c:pt>
                <c:pt idx="45599">
                  <c:v>-0.1</c:v>
                </c:pt>
                <c:pt idx="45600">
                  <c:v>-4.7656299999999999E-2</c:v>
                </c:pt>
                <c:pt idx="45601">
                  <c:v>-3.6718800000000003E-2</c:v>
                </c:pt>
                <c:pt idx="45602">
                  <c:v>-8.2031199999999999E-2</c:v>
                </c:pt>
                <c:pt idx="45603">
                  <c:v>-4.0625000000000001E-2</c:v>
                </c:pt>
                <c:pt idx="45604">
                  <c:v>-4.1406199999999997E-2</c:v>
                </c:pt>
                <c:pt idx="45605">
                  <c:v>-0.15625</c:v>
                </c:pt>
                <c:pt idx="45606">
                  <c:v>-0.103906</c:v>
                </c:pt>
                <c:pt idx="45607">
                  <c:v>-7.1874999999999994E-2</c:v>
                </c:pt>
                <c:pt idx="45608">
                  <c:v>-1.3281299999999999E-2</c:v>
                </c:pt>
                <c:pt idx="45609">
                  <c:v>-8.8281200000000004E-2</c:v>
                </c:pt>
                <c:pt idx="45610">
                  <c:v>-0.16796900000000001</c:v>
                </c:pt>
                <c:pt idx="45611">
                  <c:v>-7.9687499999999994E-2</c:v>
                </c:pt>
                <c:pt idx="45612">
                  <c:v>-4.0625000000000001E-2</c:v>
                </c:pt>
                <c:pt idx="45613">
                  <c:v>-4.3749999999999997E-2</c:v>
                </c:pt>
                <c:pt idx="45614">
                  <c:v>-2.0312500000000001E-2</c:v>
                </c:pt>
                <c:pt idx="45615">
                  <c:v>9.3749999999999997E-3</c:v>
                </c:pt>
                <c:pt idx="45616">
                  <c:v>-0.10781200000000001</c:v>
                </c:pt>
                <c:pt idx="45617">
                  <c:v>-0.18515599999999999</c:v>
                </c:pt>
                <c:pt idx="45618">
                  <c:v>-0.125</c:v>
                </c:pt>
                <c:pt idx="45619">
                  <c:v>-1.3281299999999999E-2</c:v>
                </c:pt>
                <c:pt idx="45620">
                  <c:v>2.8125000000000001E-2</c:v>
                </c:pt>
                <c:pt idx="45621">
                  <c:v>-8.9843800000000001E-2</c:v>
                </c:pt>
                <c:pt idx="45622">
                  <c:v>-0.177344</c:v>
                </c:pt>
                <c:pt idx="45623">
                  <c:v>-0.14453099999999999</c:v>
                </c:pt>
                <c:pt idx="45624">
                  <c:v>-7.6562500000000006E-2</c:v>
                </c:pt>
                <c:pt idx="45625">
                  <c:v>-5.7812500000000003E-2</c:v>
                </c:pt>
                <c:pt idx="45626">
                  <c:v>-7.1874999999999994E-2</c:v>
                </c:pt>
                <c:pt idx="45627">
                  <c:v>-9.7656199999999999E-2</c:v>
                </c:pt>
                <c:pt idx="45628">
                  <c:v>-6.7968799999999996E-2</c:v>
                </c:pt>
                <c:pt idx="45629">
                  <c:v>-8.59375E-2</c:v>
                </c:pt>
                <c:pt idx="45630">
                  <c:v>-8.9062500000000003E-2</c:v>
                </c:pt>
                <c:pt idx="45631">
                  <c:v>-8.59375E-2</c:v>
                </c:pt>
                <c:pt idx="45632">
                  <c:v>-6.25E-2</c:v>
                </c:pt>
                <c:pt idx="45633">
                  <c:v>-6.7187499999999997E-2</c:v>
                </c:pt>
                <c:pt idx="45634">
                  <c:v>-7.8906299999999999E-2</c:v>
                </c:pt>
                <c:pt idx="45635">
                  <c:v>-7.7343800000000004E-2</c:v>
                </c:pt>
                <c:pt idx="45636">
                  <c:v>-5.5468799999999999E-2</c:v>
                </c:pt>
                <c:pt idx="45637">
                  <c:v>-4.2187500000000003E-2</c:v>
                </c:pt>
                <c:pt idx="45638">
                  <c:v>-3.90625E-2</c:v>
                </c:pt>
                <c:pt idx="45639">
                  <c:v>-7.3437500000000003E-2</c:v>
                </c:pt>
                <c:pt idx="45640">
                  <c:v>-7.5781299999999996E-2</c:v>
                </c:pt>
                <c:pt idx="45641">
                  <c:v>-4.4531300000000003E-2</c:v>
                </c:pt>
                <c:pt idx="45642">
                  <c:v>-5.0781199999999999E-2</c:v>
                </c:pt>
                <c:pt idx="45643">
                  <c:v>-8.5156300000000004E-2</c:v>
                </c:pt>
                <c:pt idx="45644">
                  <c:v>-7.1093799999999999E-2</c:v>
                </c:pt>
                <c:pt idx="45645">
                  <c:v>-6.6406199999999999E-2</c:v>
                </c:pt>
                <c:pt idx="45646">
                  <c:v>-1.5625E-2</c:v>
                </c:pt>
                <c:pt idx="45647">
                  <c:v>-6.5625000000000003E-2</c:v>
                </c:pt>
                <c:pt idx="45648">
                  <c:v>-9.7656199999999999E-2</c:v>
                </c:pt>
                <c:pt idx="45649">
                  <c:v>-2.34375E-2</c:v>
                </c:pt>
                <c:pt idx="45650">
                  <c:v>-7.9687499999999994E-2</c:v>
                </c:pt>
                <c:pt idx="45651">
                  <c:v>-8.5156300000000004E-2</c:v>
                </c:pt>
                <c:pt idx="45652">
                  <c:v>-4.2187500000000003E-2</c:v>
                </c:pt>
                <c:pt idx="45653">
                  <c:v>-5.3906299999999997E-2</c:v>
                </c:pt>
                <c:pt idx="45654">
                  <c:v>-8.0468700000000004E-2</c:v>
                </c:pt>
                <c:pt idx="45655">
                  <c:v>-7.9687499999999994E-2</c:v>
                </c:pt>
                <c:pt idx="45656">
                  <c:v>-8.4375000000000006E-2</c:v>
                </c:pt>
                <c:pt idx="45657">
                  <c:v>-5.3124999999999999E-2</c:v>
                </c:pt>
                <c:pt idx="45658">
                  <c:v>-0.10546899999999999</c:v>
                </c:pt>
                <c:pt idx="45659">
                  <c:v>-5.7812500000000003E-2</c:v>
                </c:pt>
                <c:pt idx="45660">
                  <c:v>-2.6562499999999999E-2</c:v>
                </c:pt>
                <c:pt idx="45661">
                  <c:v>-8.3593799999999996E-2</c:v>
                </c:pt>
                <c:pt idx="45662">
                  <c:v>-7.9687499999999994E-2</c:v>
                </c:pt>
                <c:pt idx="45663">
                  <c:v>-9.375E-2</c:v>
                </c:pt>
                <c:pt idx="45664">
                  <c:v>-7.6562500000000006E-2</c:v>
                </c:pt>
                <c:pt idx="45665">
                  <c:v>6.2500000000000003E-3</c:v>
                </c:pt>
                <c:pt idx="45666">
                  <c:v>-0.10312499999999999</c:v>
                </c:pt>
                <c:pt idx="45667">
                  <c:v>-9.0624999999999997E-2</c:v>
                </c:pt>
                <c:pt idx="45668">
                  <c:v>-4.2968800000000001E-2</c:v>
                </c:pt>
                <c:pt idx="45669">
                  <c:v>-2.1874999999999999E-2</c:v>
                </c:pt>
                <c:pt idx="45670">
                  <c:v>-4.2187500000000003E-2</c:v>
                </c:pt>
                <c:pt idx="45671">
                  <c:v>-0.11562500000000001</c:v>
                </c:pt>
                <c:pt idx="45672">
                  <c:v>-0.14453099999999999</c:v>
                </c:pt>
                <c:pt idx="45673">
                  <c:v>-5.1562499999999997E-2</c:v>
                </c:pt>
                <c:pt idx="45674">
                  <c:v>-0.129688</c:v>
                </c:pt>
                <c:pt idx="45675">
                  <c:v>-0.11562500000000001</c:v>
                </c:pt>
                <c:pt idx="45676">
                  <c:v>-6.25E-2</c:v>
                </c:pt>
                <c:pt idx="45677">
                  <c:v>-5.8593800000000001E-2</c:v>
                </c:pt>
                <c:pt idx="45678">
                  <c:v>-5.3124999999999999E-2</c:v>
                </c:pt>
                <c:pt idx="45679">
                  <c:v>-8.5937500000000007E-3</c:v>
                </c:pt>
                <c:pt idx="45680">
                  <c:v>-4.1406199999999997E-2</c:v>
                </c:pt>
                <c:pt idx="45681">
                  <c:v>-9.2968800000000004E-2</c:v>
                </c:pt>
                <c:pt idx="45682">
                  <c:v>-0.18984400000000001</c:v>
                </c:pt>
                <c:pt idx="45683">
                  <c:v>-0.125781</c:v>
                </c:pt>
                <c:pt idx="45684">
                  <c:v>-5.8593800000000001E-2</c:v>
                </c:pt>
                <c:pt idx="45685">
                  <c:v>-2.1874999999999999E-2</c:v>
                </c:pt>
                <c:pt idx="45686">
                  <c:v>-0.104688</c:v>
                </c:pt>
                <c:pt idx="45687">
                  <c:v>-0.15312500000000001</c:v>
                </c:pt>
                <c:pt idx="45688">
                  <c:v>-0.125</c:v>
                </c:pt>
                <c:pt idx="45689">
                  <c:v>6.2500000000000003E-3</c:v>
                </c:pt>
                <c:pt idx="45690">
                  <c:v>1.9531199999999999E-2</c:v>
                </c:pt>
                <c:pt idx="45691">
                  <c:v>-0.139844</c:v>
                </c:pt>
                <c:pt idx="45692">
                  <c:v>-0.135156</c:v>
                </c:pt>
                <c:pt idx="45693">
                  <c:v>-0.124219</c:v>
                </c:pt>
                <c:pt idx="45694">
                  <c:v>-8.7499999999999994E-2</c:v>
                </c:pt>
                <c:pt idx="45695">
                  <c:v>1.9531199999999999E-2</c:v>
                </c:pt>
                <c:pt idx="45696">
                  <c:v>-8.3593799999999996E-2</c:v>
                </c:pt>
                <c:pt idx="45697">
                  <c:v>-0.124219</c:v>
                </c:pt>
                <c:pt idx="45698">
                  <c:v>-0.10781200000000001</c:v>
                </c:pt>
                <c:pt idx="45699">
                  <c:v>-6.5625000000000003E-2</c:v>
                </c:pt>
                <c:pt idx="45700">
                  <c:v>-6.7187499999999997E-2</c:v>
                </c:pt>
                <c:pt idx="45701">
                  <c:v>-7.4999999999999997E-2</c:v>
                </c:pt>
                <c:pt idx="45702">
                  <c:v>-7.4999999999999997E-2</c:v>
                </c:pt>
                <c:pt idx="45703">
                  <c:v>-7.9687499999999994E-2</c:v>
                </c:pt>
                <c:pt idx="45704">
                  <c:v>-9.1406299999999996E-2</c:v>
                </c:pt>
                <c:pt idx="45705">
                  <c:v>-9.2968800000000004E-2</c:v>
                </c:pt>
                <c:pt idx="45706">
                  <c:v>-8.2031199999999999E-2</c:v>
                </c:pt>
                <c:pt idx="45707">
                  <c:v>-6.0156300000000003E-2</c:v>
                </c:pt>
                <c:pt idx="45708">
                  <c:v>-8.9843800000000001E-2</c:v>
                </c:pt>
                <c:pt idx="45709">
                  <c:v>-7.9687499999999994E-2</c:v>
                </c:pt>
                <c:pt idx="45710">
                  <c:v>-7.4218800000000001E-2</c:v>
                </c:pt>
                <c:pt idx="45711">
                  <c:v>-7.9687499999999994E-2</c:v>
                </c:pt>
                <c:pt idx="45712">
                  <c:v>-4.1406199999999997E-2</c:v>
                </c:pt>
                <c:pt idx="45713">
                  <c:v>-3.2031299999999999E-2</c:v>
                </c:pt>
                <c:pt idx="45714">
                  <c:v>-9.6093700000000004E-2</c:v>
                </c:pt>
                <c:pt idx="45715">
                  <c:v>-0.1125</c:v>
                </c:pt>
                <c:pt idx="45716">
                  <c:v>-9.0624999999999997E-2</c:v>
                </c:pt>
                <c:pt idx="45717">
                  <c:v>-8.6718799999999999E-2</c:v>
                </c:pt>
                <c:pt idx="45718">
                  <c:v>-0.101562</c:v>
                </c:pt>
                <c:pt idx="45719">
                  <c:v>-8.9062500000000003E-2</c:v>
                </c:pt>
                <c:pt idx="45720">
                  <c:v>1.7968700000000001E-2</c:v>
                </c:pt>
                <c:pt idx="45721">
                  <c:v>-4.1406199999999997E-2</c:v>
                </c:pt>
                <c:pt idx="45722">
                  <c:v>-0.11328100000000001</c:v>
                </c:pt>
                <c:pt idx="45723">
                  <c:v>-0.107031</c:v>
                </c:pt>
                <c:pt idx="45724">
                  <c:v>-7.4218800000000001E-2</c:v>
                </c:pt>
                <c:pt idx="45725">
                  <c:v>-0.114063</c:v>
                </c:pt>
                <c:pt idx="45726">
                  <c:v>-0.120313</c:v>
                </c:pt>
                <c:pt idx="45727">
                  <c:v>-8.8281200000000004E-2</c:v>
                </c:pt>
                <c:pt idx="45728">
                  <c:v>1.7187500000000001E-2</c:v>
                </c:pt>
                <c:pt idx="45729">
                  <c:v>-3.4375000000000003E-2</c:v>
                </c:pt>
                <c:pt idx="45730">
                  <c:v>-0.139844</c:v>
                </c:pt>
                <c:pt idx="45731">
                  <c:v>-0.15312500000000001</c:v>
                </c:pt>
                <c:pt idx="45732">
                  <c:v>-4.1406199999999997E-2</c:v>
                </c:pt>
                <c:pt idx="45733">
                  <c:v>-4.8437500000000001E-2</c:v>
                </c:pt>
                <c:pt idx="45734">
                  <c:v>-8.5156300000000004E-2</c:v>
                </c:pt>
                <c:pt idx="45735">
                  <c:v>-9.1406299999999996E-2</c:v>
                </c:pt>
                <c:pt idx="45736">
                  <c:v>3.9843700000000003E-2</c:v>
                </c:pt>
                <c:pt idx="45737">
                  <c:v>-2.7343800000000001E-2</c:v>
                </c:pt>
                <c:pt idx="45738">
                  <c:v>-8.9062500000000003E-2</c:v>
                </c:pt>
                <c:pt idx="45739">
                  <c:v>-0.15390599999999999</c:v>
                </c:pt>
                <c:pt idx="45740">
                  <c:v>-0.125</c:v>
                </c:pt>
                <c:pt idx="45741">
                  <c:v>-7.8906299999999999E-2</c:v>
                </c:pt>
                <c:pt idx="45742">
                  <c:v>-3.4375000000000003E-2</c:v>
                </c:pt>
                <c:pt idx="45743">
                  <c:v>-8.4375000000000006E-2</c:v>
                </c:pt>
                <c:pt idx="45744">
                  <c:v>-4.4531300000000003E-2</c:v>
                </c:pt>
                <c:pt idx="45745">
                  <c:v>-6.25E-2</c:v>
                </c:pt>
                <c:pt idx="45746">
                  <c:v>-8.7499999999999994E-2</c:v>
                </c:pt>
                <c:pt idx="45747">
                  <c:v>5.8593800000000001E-2</c:v>
                </c:pt>
                <c:pt idx="45748">
                  <c:v>-3.7499999999999999E-2</c:v>
                </c:pt>
                <c:pt idx="45749">
                  <c:v>-0.108594</c:v>
                </c:pt>
                <c:pt idx="45750">
                  <c:v>-0.16562499999999999</c:v>
                </c:pt>
                <c:pt idx="45751">
                  <c:v>-0.13750000000000001</c:v>
                </c:pt>
                <c:pt idx="45752">
                  <c:v>-5.7812500000000003E-2</c:v>
                </c:pt>
                <c:pt idx="45753">
                  <c:v>-2.2656300000000001E-2</c:v>
                </c:pt>
                <c:pt idx="45754">
                  <c:v>-6.3281299999999999E-2</c:v>
                </c:pt>
                <c:pt idx="45755">
                  <c:v>-0.15</c:v>
                </c:pt>
                <c:pt idx="45756">
                  <c:v>-0.12812499999999999</c:v>
                </c:pt>
                <c:pt idx="45757">
                  <c:v>7.8125000000000004E-4</c:v>
                </c:pt>
                <c:pt idx="45758">
                  <c:v>-2.34375E-2</c:v>
                </c:pt>
                <c:pt idx="45759">
                  <c:v>-0.166406</c:v>
                </c:pt>
                <c:pt idx="45760">
                  <c:v>-0.150781</c:v>
                </c:pt>
                <c:pt idx="45761">
                  <c:v>-0.10546899999999999</c:v>
                </c:pt>
                <c:pt idx="45762">
                  <c:v>-9.7656199999999999E-2</c:v>
                </c:pt>
                <c:pt idx="45763">
                  <c:v>-0.10546899999999999</c:v>
                </c:pt>
                <c:pt idx="45764">
                  <c:v>-9.8437499999999997E-2</c:v>
                </c:pt>
                <c:pt idx="45765">
                  <c:v>-9.5312499999999994E-2</c:v>
                </c:pt>
                <c:pt idx="45766">
                  <c:v>-4.6093799999999997E-2</c:v>
                </c:pt>
                <c:pt idx="45767">
                  <c:v>-6.0156300000000003E-2</c:v>
                </c:pt>
                <c:pt idx="45768">
                  <c:v>-6.9531300000000004E-2</c:v>
                </c:pt>
                <c:pt idx="45769">
                  <c:v>-0.102344</c:v>
                </c:pt>
                <c:pt idx="45770">
                  <c:v>-3.5156199999999999E-2</c:v>
                </c:pt>
                <c:pt idx="45771">
                  <c:v>-0.102344</c:v>
                </c:pt>
                <c:pt idx="45772">
                  <c:v>-0.114063</c:v>
                </c:pt>
                <c:pt idx="45773">
                  <c:v>-0.104688</c:v>
                </c:pt>
                <c:pt idx="45774">
                  <c:v>4.2187500000000003E-2</c:v>
                </c:pt>
                <c:pt idx="45775">
                  <c:v>-7.5781299999999996E-2</c:v>
                </c:pt>
                <c:pt idx="45776">
                  <c:v>-0.14374999999999999</c:v>
                </c:pt>
                <c:pt idx="45777">
                  <c:v>-0.11874999999999999</c:v>
                </c:pt>
                <c:pt idx="45778">
                  <c:v>-9.7656199999999999E-2</c:v>
                </c:pt>
                <c:pt idx="45779">
                  <c:v>-0.108594</c:v>
                </c:pt>
                <c:pt idx="45780">
                  <c:v>-0.111719</c:v>
                </c:pt>
                <c:pt idx="45781">
                  <c:v>-0.12109399999999999</c:v>
                </c:pt>
                <c:pt idx="45782">
                  <c:v>-8.5937500000000007E-3</c:v>
                </c:pt>
                <c:pt idx="45783">
                  <c:v>-9.4531299999999999E-2</c:v>
                </c:pt>
                <c:pt idx="45784">
                  <c:v>-0.14765600000000001</c:v>
                </c:pt>
                <c:pt idx="45785">
                  <c:v>-0.110156</c:v>
                </c:pt>
                <c:pt idx="45786">
                  <c:v>-7.3437500000000003E-2</c:v>
                </c:pt>
                <c:pt idx="45787">
                  <c:v>-6.0937499999999999E-2</c:v>
                </c:pt>
                <c:pt idx="45788">
                  <c:v>-3.9843799999999999E-2</c:v>
                </c:pt>
                <c:pt idx="45789">
                  <c:v>-7.6562500000000006E-2</c:v>
                </c:pt>
                <c:pt idx="45790">
                  <c:v>-9.3749999999999997E-3</c:v>
                </c:pt>
                <c:pt idx="45791">
                  <c:v>-0.1</c:v>
                </c:pt>
                <c:pt idx="45792">
                  <c:v>-0.14296900000000001</c:v>
                </c:pt>
                <c:pt idx="45793">
                  <c:v>-8.7499999999999994E-2</c:v>
                </c:pt>
                <c:pt idx="45794">
                  <c:v>-8.7499999999999994E-2</c:v>
                </c:pt>
                <c:pt idx="45795">
                  <c:v>-7.7343800000000004E-2</c:v>
                </c:pt>
                <c:pt idx="45796">
                  <c:v>-3.3593699999999997E-2</c:v>
                </c:pt>
                <c:pt idx="45797">
                  <c:v>-7.03125E-2</c:v>
                </c:pt>
                <c:pt idx="45798">
                  <c:v>-1.5625000000000001E-3</c:v>
                </c:pt>
                <c:pt idx="45799">
                  <c:v>-2.7343800000000001E-2</c:v>
                </c:pt>
                <c:pt idx="45800">
                  <c:v>-0.171094</c:v>
                </c:pt>
                <c:pt idx="45801">
                  <c:v>-7.6562500000000006E-2</c:v>
                </c:pt>
                <c:pt idx="45802">
                  <c:v>-6.25E-2</c:v>
                </c:pt>
                <c:pt idx="45803">
                  <c:v>-8.7499999999999994E-2</c:v>
                </c:pt>
                <c:pt idx="45804">
                  <c:v>-0.122656</c:v>
                </c:pt>
                <c:pt idx="45805">
                  <c:v>-9.2968800000000004E-2</c:v>
                </c:pt>
                <c:pt idx="45806">
                  <c:v>6.0156300000000003E-2</c:v>
                </c:pt>
                <c:pt idx="45807">
                  <c:v>-2.34375E-2</c:v>
                </c:pt>
                <c:pt idx="45808">
                  <c:v>-3.4375000000000003E-2</c:v>
                </c:pt>
                <c:pt idx="45809">
                  <c:v>4.5312499999999999E-2</c:v>
                </c:pt>
                <c:pt idx="45810">
                  <c:v>-3.90625E-2</c:v>
                </c:pt>
                <c:pt idx="45811">
                  <c:v>-5.0781199999999999E-2</c:v>
                </c:pt>
                <c:pt idx="45812">
                  <c:v>-0.17499999999999999</c:v>
                </c:pt>
                <c:pt idx="45813">
                  <c:v>-0.120313</c:v>
                </c:pt>
                <c:pt idx="45814">
                  <c:v>-8.6718799999999999E-2</c:v>
                </c:pt>
                <c:pt idx="45815">
                  <c:v>-8.2031199999999999E-2</c:v>
                </c:pt>
                <c:pt idx="45816">
                  <c:v>-6.8750000000000006E-2</c:v>
                </c:pt>
                <c:pt idx="45817">
                  <c:v>-7.1874999999999994E-2</c:v>
                </c:pt>
                <c:pt idx="45818">
                  <c:v>-6.7968799999999996E-2</c:v>
                </c:pt>
                <c:pt idx="45819">
                  <c:v>-0.10625</c:v>
                </c:pt>
                <c:pt idx="45820">
                  <c:v>-0.12343700000000001</c:v>
                </c:pt>
                <c:pt idx="45821">
                  <c:v>-0.12343700000000001</c:v>
                </c:pt>
                <c:pt idx="45822">
                  <c:v>-6.1718799999999997E-2</c:v>
                </c:pt>
                <c:pt idx="45823">
                  <c:v>-5.3906299999999997E-2</c:v>
                </c:pt>
                <c:pt idx="45824">
                  <c:v>-0.12734400000000001</c:v>
                </c:pt>
                <c:pt idx="45825">
                  <c:v>-0.12109399999999999</c:v>
                </c:pt>
                <c:pt idx="45826">
                  <c:v>-8.9843800000000001E-2</c:v>
                </c:pt>
                <c:pt idx="45827">
                  <c:v>-7.3437500000000003E-2</c:v>
                </c:pt>
                <c:pt idx="45828">
                  <c:v>-3.2812500000000001E-2</c:v>
                </c:pt>
                <c:pt idx="45829">
                  <c:v>-0.11562500000000001</c:v>
                </c:pt>
                <c:pt idx="45830">
                  <c:v>-0.111719</c:v>
                </c:pt>
                <c:pt idx="45831">
                  <c:v>-5.7031199999999997E-2</c:v>
                </c:pt>
                <c:pt idx="45832">
                  <c:v>-0.1125</c:v>
                </c:pt>
                <c:pt idx="45833">
                  <c:v>-0.14218800000000001</c:v>
                </c:pt>
                <c:pt idx="45834">
                  <c:v>-0.114844</c:v>
                </c:pt>
                <c:pt idx="45835">
                  <c:v>-6.0937499999999999E-2</c:v>
                </c:pt>
                <c:pt idx="45836">
                  <c:v>1.17188E-2</c:v>
                </c:pt>
                <c:pt idx="45837">
                  <c:v>-0.122656</c:v>
                </c:pt>
                <c:pt idx="45838">
                  <c:v>-0.15937499999999999</c:v>
                </c:pt>
                <c:pt idx="45839">
                  <c:v>-6.4843700000000004E-2</c:v>
                </c:pt>
                <c:pt idx="45840">
                  <c:v>-8.9843800000000001E-2</c:v>
                </c:pt>
                <c:pt idx="45841">
                  <c:v>-8.6718799999999999E-2</c:v>
                </c:pt>
                <c:pt idx="45842">
                  <c:v>-7.4999999999999997E-2</c:v>
                </c:pt>
                <c:pt idx="45843">
                  <c:v>-8.2812499999999997E-2</c:v>
                </c:pt>
                <c:pt idx="45844">
                  <c:v>-1.7968700000000001E-2</c:v>
                </c:pt>
                <c:pt idx="45845">
                  <c:v>-0.10312499999999999</c:v>
                </c:pt>
                <c:pt idx="45846">
                  <c:v>-0.108594</c:v>
                </c:pt>
                <c:pt idx="45847">
                  <c:v>-4.6093799999999997E-2</c:v>
                </c:pt>
                <c:pt idx="45848">
                  <c:v>-6.25E-2</c:v>
                </c:pt>
                <c:pt idx="45849">
                  <c:v>-5.5468799999999999E-2</c:v>
                </c:pt>
                <c:pt idx="45850">
                  <c:v>-3.9843799999999999E-2</c:v>
                </c:pt>
                <c:pt idx="45851">
                  <c:v>-3.2031299999999999E-2</c:v>
                </c:pt>
                <c:pt idx="45852">
                  <c:v>-4.6093799999999997E-2</c:v>
                </c:pt>
                <c:pt idx="45853">
                  <c:v>-0.129688</c:v>
                </c:pt>
                <c:pt idx="45854">
                  <c:v>-0.10781200000000001</c:v>
                </c:pt>
                <c:pt idx="45855">
                  <c:v>-6.7187499999999997E-2</c:v>
                </c:pt>
                <c:pt idx="45856">
                  <c:v>-7.5781299999999996E-2</c:v>
                </c:pt>
                <c:pt idx="45857">
                  <c:v>-8.9843800000000001E-2</c:v>
                </c:pt>
                <c:pt idx="45858">
                  <c:v>-5.6250000000000001E-2</c:v>
                </c:pt>
                <c:pt idx="45859">
                  <c:v>-7.3437500000000003E-2</c:v>
                </c:pt>
                <c:pt idx="45860">
                  <c:v>-7.0312500000000002E-3</c:v>
                </c:pt>
                <c:pt idx="45861">
                  <c:v>-5.7031199999999997E-2</c:v>
                </c:pt>
                <c:pt idx="45862">
                  <c:v>-0.15468699999999999</c:v>
                </c:pt>
                <c:pt idx="45863">
                  <c:v>-9.5312499999999994E-2</c:v>
                </c:pt>
                <c:pt idx="45864">
                  <c:v>-0.11328100000000001</c:v>
                </c:pt>
                <c:pt idx="45865">
                  <c:v>-8.9843800000000001E-2</c:v>
                </c:pt>
                <c:pt idx="45866">
                  <c:v>-0.11328100000000001</c:v>
                </c:pt>
                <c:pt idx="45867">
                  <c:v>-9.6093700000000004E-2</c:v>
                </c:pt>
                <c:pt idx="45868">
                  <c:v>-3.90625E-3</c:v>
                </c:pt>
                <c:pt idx="45869">
                  <c:v>-3.4375000000000003E-2</c:v>
                </c:pt>
                <c:pt idx="45870">
                  <c:v>-2.3437499999999999E-3</c:v>
                </c:pt>
                <c:pt idx="45871">
                  <c:v>1.8749999999999999E-2</c:v>
                </c:pt>
                <c:pt idx="45872">
                  <c:v>-5.1562499999999997E-2</c:v>
                </c:pt>
                <c:pt idx="45873">
                  <c:v>-7.8906299999999999E-2</c:v>
                </c:pt>
                <c:pt idx="45874">
                  <c:v>-0.130469</c:v>
                </c:pt>
                <c:pt idx="45875">
                  <c:v>-0.13828099999999999</c:v>
                </c:pt>
                <c:pt idx="45876">
                  <c:v>-0.10781200000000001</c:v>
                </c:pt>
                <c:pt idx="45877">
                  <c:v>-8.7499999999999994E-2</c:v>
                </c:pt>
                <c:pt idx="45878">
                  <c:v>-7.03125E-2</c:v>
                </c:pt>
                <c:pt idx="45879">
                  <c:v>-7.4218800000000001E-2</c:v>
                </c:pt>
                <c:pt idx="45880">
                  <c:v>-8.59375E-2</c:v>
                </c:pt>
                <c:pt idx="45881">
                  <c:v>-5.3906299999999997E-2</c:v>
                </c:pt>
                <c:pt idx="45882">
                  <c:v>-0.10312499999999999</c:v>
                </c:pt>
                <c:pt idx="45883">
                  <c:v>-7.3437500000000003E-2</c:v>
                </c:pt>
                <c:pt idx="45884">
                  <c:v>-3.0468800000000001E-2</c:v>
                </c:pt>
                <c:pt idx="45885">
                  <c:v>-9.5312499999999994E-2</c:v>
                </c:pt>
                <c:pt idx="45886">
                  <c:v>-0.120313</c:v>
                </c:pt>
                <c:pt idx="45887">
                  <c:v>-9.4531299999999999E-2</c:v>
                </c:pt>
                <c:pt idx="45888">
                  <c:v>-7.2656200000000004E-2</c:v>
                </c:pt>
                <c:pt idx="45889">
                  <c:v>-5.3906299999999997E-2</c:v>
                </c:pt>
                <c:pt idx="45890">
                  <c:v>-4.7656299999999999E-2</c:v>
                </c:pt>
                <c:pt idx="45891">
                  <c:v>-7.5781299999999996E-2</c:v>
                </c:pt>
                <c:pt idx="45892">
                  <c:v>-9.4531299999999999E-2</c:v>
                </c:pt>
                <c:pt idx="45893">
                  <c:v>-0.10625</c:v>
                </c:pt>
                <c:pt idx="45894">
                  <c:v>-8.7499999999999994E-2</c:v>
                </c:pt>
                <c:pt idx="45895">
                  <c:v>-5.7812500000000003E-2</c:v>
                </c:pt>
                <c:pt idx="45896">
                  <c:v>-3.4375000000000003E-2</c:v>
                </c:pt>
                <c:pt idx="45897">
                  <c:v>-1.40625E-2</c:v>
                </c:pt>
                <c:pt idx="45898">
                  <c:v>-8.9062500000000003E-2</c:v>
                </c:pt>
                <c:pt idx="45899">
                  <c:v>-0.124219</c:v>
                </c:pt>
                <c:pt idx="45900">
                  <c:v>-0.10781200000000001</c:v>
                </c:pt>
                <c:pt idx="45901">
                  <c:v>-7.2656200000000004E-2</c:v>
                </c:pt>
                <c:pt idx="45902">
                  <c:v>-4.6093799999999997E-2</c:v>
                </c:pt>
                <c:pt idx="45903">
                  <c:v>-3.7499999999999999E-2</c:v>
                </c:pt>
                <c:pt idx="45904">
                  <c:v>-3.1250000000000002E-3</c:v>
                </c:pt>
                <c:pt idx="45905">
                  <c:v>-3.2031299999999999E-2</c:v>
                </c:pt>
                <c:pt idx="45906">
                  <c:v>-0.10625</c:v>
                </c:pt>
                <c:pt idx="45907">
                  <c:v>-0.139844</c:v>
                </c:pt>
                <c:pt idx="45908">
                  <c:v>-8.0468700000000004E-2</c:v>
                </c:pt>
                <c:pt idx="45909">
                  <c:v>-8.8281200000000004E-2</c:v>
                </c:pt>
                <c:pt idx="45910">
                  <c:v>-0.117969</c:v>
                </c:pt>
                <c:pt idx="45911">
                  <c:v>-0.1</c:v>
                </c:pt>
                <c:pt idx="45912">
                  <c:v>-1.40625E-2</c:v>
                </c:pt>
                <c:pt idx="45913">
                  <c:v>-5.5468799999999999E-2</c:v>
                </c:pt>
                <c:pt idx="45914">
                  <c:v>-7.8125E-2</c:v>
                </c:pt>
                <c:pt idx="45915">
                  <c:v>-0.1125</c:v>
                </c:pt>
                <c:pt idx="45916">
                  <c:v>-4.9218699999999997E-2</c:v>
                </c:pt>
                <c:pt idx="45917">
                  <c:v>-6.1718799999999997E-2</c:v>
                </c:pt>
                <c:pt idx="45918">
                  <c:v>-0.10312499999999999</c:v>
                </c:pt>
                <c:pt idx="45919">
                  <c:v>-8.2031199999999999E-2</c:v>
                </c:pt>
                <c:pt idx="45920">
                  <c:v>-5.3124999999999999E-2</c:v>
                </c:pt>
                <c:pt idx="45921">
                  <c:v>-4.6093799999999997E-2</c:v>
                </c:pt>
                <c:pt idx="45922">
                  <c:v>-6.7187499999999997E-2</c:v>
                </c:pt>
                <c:pt idx="45923">
                  <c:v>-0.10781200000000001</c:v>
                </c:pt>
                <c:pt idx="45924">
                  <c:v>-6.4843700000000004E-2</c:v>
                </c:pt>
                <c:pt idx="45925">
                  <c:v>-5.46875E-2</c:v>
                </c:pt>
                <c:pt idx="45926">
                  <c:v>-9.1406299999999996E-2</c:v>
                </c:pt>
                <c:pt idx="45927">
                  <c:v>-0.10312499999999999</c:v>
                </c:pt>
                <c:pt idx="45928">
                  <c:v>-7.4999999999999997E-2</c:v>
                </c:pt>
                <c:pt idx="45929">
                  <c:v>-1.4843800000000001E-2</c:v>
                </c:pt>
                <c:pt idx="45930">
                  <c:v>-1.7187500000000001E-2</c:v>
                </c:pt>
                <c:pt idx="45931">
                  <c:v>-0.100781</c:v>
                </c:pt>
                <c:pt idx="45932">
                  <c:v>-0.125</c:v>
                </c:pt>
                <c:pt idx="45933">
                  <c:v>-8.7499999999999994E-2</c:v>
                </c:pt>
                <c:pt idx="45934">
                  <c:v>-6.0156300000000003E-2</c:v>
                </c:pt>
                <c:pt idx="45935">
                  <c:v>-7.6562500000000006E-2</c:v>
                </c:pt>
                <c:pt idx="45936">
                  <c:v>-0.109375</c:v>
                </c:pt>
                <c:pt idx="45937">
                  <c:v>-5.3906299999999997E-2</c:v>
                </c:pt>
                <c:pt idx="45938">
                  <c:v>-8.2031199999999999E-2</c:v>
                </c:pt>
                <c:pt idx="45939">
                  <c:v>-6.9531300000000004E-2</c:v>
                </c:pt>
                <c:pt idx="45940">
                  <c:v>-6.1718799999999997E-2</c:v>
                </c:pt>
                <c:pt idx="45941">
                  <c:v>-8.9843800000000001E-2</c:v>
                </c:pt>
                <c:pt idx="45942">
                  <c:v>-0.104688</c:v>
                </c:pt>
                <c:pt idx="45943">
                  <c:v>1.0156200000000001E-2</c:v>
                </c:pt>
                <c:pt idx="45944">
                  <c:v>-4.2968800000000001E-2</c:v>
                </c:pt>
                <c:pt idx="45945">
                  <c:v>-0.109375</c:v>
                </c:pt>
                <c:pt idx="45946">
                  <c:v>-0.11328100000000001</c:v>
                </c:pt>
                <c:pt idx="45947">
                  <c:v>-1.40625E-2</c:v>
                </c:pt>
                <c:pt idx="45948">
                  <c:v>-3.9843799999999999E-2</c:v>
                </c:pt>
                <c:pt idx="45949">
                  <c:v>-3.3593699999999997E-2</c:v>
                </c:pt>
                <c:pt idx="45950">
                  <c:v>3.6718800000000003E-2</c:v>
                </c:pt>
                <c:pt idx="45951">
                  <c:v>-6.7187499999999997E-2</c:v>
                </c:pt>
                <c:pt idx="45952">
                  <c:v>-3.5156199999999999E-2</c:v>
                </c:pt>
                <c:pt idx="45953">
                  <c:v>-8.9062500000000003E-2</c:v>
                </c:pt>
                <c:pt idx="45954">
                  <c:v>-0.14843799999999999</c:v>
                </c:pt>
                <c:pt idx="45955">
                  <c:v>-8.8281200000000004E-2</c:v>
                </c:pt>
                <c:pt idx="45956">
                  <c:v>-0.104688</c:v>
                </c:pt>
                <c:pt idx="45957">
                  <c:v>-0.110156</c:v>
                </c:pt>
                <c:pt idx="45958">
                  <c:v>-8.9062500000000003E-2</c:v>
                </c:pt>
                <c:pt idx="45959">
                  <c:v>-8.4375000000000006E-2</c:v>
                </c:pt>
                <c:pt idx="45960">
                  <c:v>-2.1874999999999999E-2</c:v>
                </c:pt>
                <c:pt idx="45961">
                  <c:v>-4.2968800000000001E-2</c:v>
                </c:pt>
                <c:pt idx="45962">
                  <c:v>-0.122656</c:v>
                </c:pt>
                <c:pt idx="45963">
                  <c:v>-0.10781200000000001</c:v>
                </c:pt>
                <c:pt idx="45964">
                  <c:v>-7.6562500000000006E-2</c:v>
                </c:pt>
                <c:pt idx="45965">
                  <c:v>-3.5937499999999997E-2</c:v>
                </c:pt>
                <c:pt idx="45966">
                  <c:v>-6.0156300000000003E-2</c:v>
                </c:pt>
                <c:pt idx="45967">
                  <c:v>-6.3281299999999999E-2</c:v>
                </c:pt>
                <c:pt idx="45968">
                  <c:v>-6.0937499999999999E-2</c:v>
                </c:pt>
                <c:pt idx="45969">
                  <c:v>-2.2656300000000001E-2</c:v>
                </c:pt>
                <c:pt idx="45970">
                  <c:v>-5.2343800000000003E-2</c:v>
                </c:pt>
                <c:pt idx="45971">
                  <c:v>-9.4531299999999999E-2</c:v>
                </c:pt>
                <c:pt idx="45972">
                  <c:v>-8.9062500000000003E-2</c:v>
                </c:pt>
                <c:pt idx="45973">
                  <c:v>-3.0468800000000001E-2</c:v>
                </c:pt>
                <c:pt idx="45974">
                  <c:v>-4.0625000000000001E-2</c:v>
                </c:pt>
                <c:pt idx="45975">
                  <c:v>-6.6406199999999999E-2</c:v>
                </c:pt>
                <c:pt idx="45976">
                  <c:v>-4.9218699999999997E-2</c:v>
                </c:pt>
                <c:pt idx="45977">
                  <c:v>-6.2500000000000003E-3</c:v>
                </c:pt>
                <c:pt idx="45978">
                  <c:v>-5.7031199999999997E-2</c:v>
                </c:pt>
                <c:pt idx="45979">
                  <c:v>-9.2968800000000004E-2</c:v>
                </c:pt>
                <c:pt idx="45980">
                  <c:v>-7.8125E-2</c:v>
                </c:pt>
                <c:pt idx="45981">
                  <c:v>-4.2968800000000001E-2</c:v>
                </c:pt>
                <c:pt idx="45982">
                  <c:v>-6.0937499999999999E-2</c:v>
                </c:pt>
                <c:pt idx="45983">
                  <c:v>-6.1718799999999997E-2</c:v>
                </c:pt>
                <c:pt idx="45984">
                  <c:v>-8.3593799999999996E-2</c:v>
                </c:pt>
                <c:pt idx="45985">
                  <c:v>-2.34375E-2</c:v>
                </c:pt>
                <c:pt idx="45986">
                  <c:v>-9.2187500000000006E-2</c:v>
                </c:pt>
                <c:pt idx="45987">
                  <c:v>-0.104688</c:v>
                </c:pt>
                <c:pt idx="45988">
                  <c:v>-7.7343800000000004E-2</c:v>
                </c:pt>
                <c:pt idx="45989">
                  <c:v>-3.4375000000000003E-2</c:v>
                </c:pt>
                <c:pt idx="45990">
                  <c:v>-8.9062500000000003E-2</c:v>
                </c:pt>
                <c:pt idx="45991">
                  <c:v>-3.90625E-2</c:v>
                </c:pt>
                <c:pt idx="45992">
                  <c:v>-8.7499999999999994E-2</c:v>
                </c:pt>
                <c:pt idx="45993">
                  <c:v>-3.6718800000000003E-2</c:v>
                </c:pt>
                <c:pt idx="45994">
                  <c:v>-5.9374999999999997E-2</c:v>
                </c:pt>
                <c:pt idx="45995">
                  <c:v>-0.10312499999999999</c:v>
                </c:pt>
                <c:pt idx="45996">
                  <c:v>-5.2343800000000003E-2</c:v>
                </c:pt>
                <c:pt idx="45997">
                  <c:v>2.4218699999999999E-2</c:v>
                </c:pt>
                <c:pt idx="45998">
                  <c:v>-0.10625</c:v>
                </c:pt>
                <c:pt idx="45999">
                  <c:v>-9.8437499999999997E-2</c:v>
                </c:pt>
                <c:pt idx="46000">
                  <c:v>-5.8593800000000001E-2</c:v>
                </c:pt>
                <c:pt idx="46001">
                  <c:v>3.7499999999999999E-2</c:v>
                </c:pt>
                <c:pt idx="46002">
                  <c:v>-7.8125000000000004E-4</c:v>
                </c:pt>
                <c:pt idx="46003">
                  <c:v>-8.5156300000000004E-2</c:v>
                </c:pt>
                <c:pt idx="46004">
                  <c:v>-0.13281200000000001</c:v>
                </c:pt>
                <c:pt idx="46005">
                  <c:v>-0.135938</c:v>
                </c:pt>
                <c:pt idx="46006">
                  <c:v>-7.3437500000000003E-2</c:v>
                </c:pt>
                <c:pt idx="46007">
                  <c:v>-2.4218799999999999E-2</c:v>
                </c:pt>
                <c:pt idx="46008">
                  <c:v>-2.4218799999999999E-2</c:v>
                </c:pt>
                <c:pt idx="46009">
                  <c:v>-0.15234400000000001</c:v>
                </c:pt>
                <c:pt idx="46010">
                  <c:v>-0.150781</c:v>
                </c:pt>
                <c:pt idx="46011">
                  <c:v>-8.8281200000000004E-2</c:v>
                </c:pt>
                <c:pt idx="46012">
                  <c:v>4.6874999999999998E-3</c:v>
                </c:pt>
                <c:pt idx="46013">
                  <c:v>-3.0468800000000001E-2</c:v>
                </c:pt>
                <c:pt idx="46014">
                  <c:v>-5.3906299999999997E-2</c:v>
                </c:pt>
                <c:pt idx="46015">
                  <c:v>-0.108594</c:v>
                </c:pt>
                <c:pt idx="46016">
                  <c:v>-0.161719</c:v>
                </c:pt>
                <c:pt idx="46017">
                  <c:v>-0.102344</c:v>
                </c:pt>
                <c:pt idx="46018">
                  <c:v>-1.4843800000000001E-2</c:v>
                </c:pt>
                <c:pt idx="46019">
                  <c:v>2.9687499999999999E-2</c:v>
                </c:pt>
                <c:pt idx="46020">
                  <c:v>-7.1874999999999994E-2</c:v>
                </c:pt>
                <c:pt idx="46021">
                  <c:v>-0.145313</c:v>
                </c:pt>
                <c:pt idx="46022">
                  <c:v>-0.1125</c:v>
                </c:pt>
                <c:pt idx="46023">
                  <c:v>-0.109375</c:v>
                </c:pt>
                <c:pt idx="46024">
                  <c:v>-0.101562</c:v>
                </c:pt>
                <c:pt idx="46025">
                  <c:v>-7.03125E-2</c:v>
                </c:pt>
                <c:pt idx="46026">
                  <c:v>-9.375E-2</c:v>
                </c:pt>
                <c:pt idx="46027">
                  <c:v>-7.4218800000000001E-2</c:v>
                </c:pt>
                <c:pt idx="46028">
                  <c:v>-9.0624999999999997E-2</c:v>
                </c:pt>
                <c:pt idx="46029">
                  <c:v>-8.0468700000000004E-2</c:v>
                </c:pt>
                <c:pt idx="46030">
                  <c:v>-5.8593800000000001E-2</c:v>
                </c:pt>
                <c:pt idx="46031">
                  <c:v>4.6874999999999998E-3</c:v>
                </c:pt>
                <c:pt idx="46032">
                  <c:v>-9.8437499999999997E-2</c:v>
                </c:pt>
                <c:pt idx="46033">
                  <c:v>-0.117969</c:v>
                </c:pt>
                <c:pt idx="46034">
                  <c:v>-7.9687499999999994E-2</c:v>
                </c:pt>
                <c:pt idx="46035">
                  <c:v>-7.5781299999999996E-2</c:v>
                </c:pt>
                <c:pt idx="46036">
                  <c:v>7.8125E-3</c:v>
                </c:pt>
                <c:pt idx="46037">
                  <c:v>-7.6562500000000006E-2</c:v>
                </c:pt>
                <c:pt idx="46038">
                  <c:v>-0.11562500000000001</c:v>
                </c:pt>
                <c:pt idx="46039">
                  <c:v>-4.1406199999999997E-2</c:v>
                </c:pt>
                <c:pt idx="46040">
                  <c:v>-6.25E-2</c:v>
                </c:pt>
                <c:pt idx="46041">
                  <c:v>-7.1874999999999994E-2</c:v>
                </c:pt>
                <c:pt idx="46042">
                  <c:v>-7.6562500000000006E-2</c:v>
                </c:pt>
                <c:pt idx="46043">
                  <c:v>-6.1718799999999997E-2</c:v>
                </c:pt>
                <c:pt idx="46044">
                  <c:v>2.6562499999999999E-2</c:v>
                </c:pt>
                <c:pt idx="46045">
                  <c:v>-2.9687499999999999E-2</c:v>
                </c:pt>
                <c:pt idx="46046">
                  <c:v>-0.124219</c:v>
                </c:pt>
                <c:pt idx="46047">
                  <c:v>-6.6406199999999999E-2</c:v>
                </c:pt>
                <c:pt idx="46048">
                  <c:v>-8.8281200000000004E-2</c:v>
                </c:pt>
                <c:pt idx="46049">
                  <c:v>-6.8750000000000006E-2</c:v>
                </c:pt>
                <c:pt idx="46050">
                  <c:v>-7.4218800000000001E-2</c:v>
                </c:pt>
                <c:pt idx="46051">
                  <c:v>-6.4843700000000004E-2</c:v>
                </c:pt>
                <c:pt idx="46052">
                  <c:v>-2.1093799999999999E-2</c:v>
                </c:pt>
                <c:pt idx="46053">
                  <c:v>-8.8281200000000004E-2</c:v>
                </c:pt>
                <c:pt idx="46054">
                  <c:v>-0.125</c:v>
                </c:pt>
                <c:pt idx="46055">
                  <c:v>-6.1718799999999997E-2</c:v>
                </c:pt>
                <c:pt idx="46056">
                  <c:v>-0.108594</c:v>
                </c:pt>
                <c:pt idx="46057">
                  <c:v>-7.8125E-2</c:v>
                </c:pt>
                <c:pt idx="46058">
                  <c:v>-5.46875E-2</c:v>
                </c:pt>
                <c:pt idx="46059">
                  <c:v>-6.5625000000000003E-2</c:v>
                </c:pt>
                <c:pt idx="46060">
                  <c:v>-2.5781200000000001E-2</c:v>
                </c:pt>
                <c:pt idx="46061">
                  <c:v>-0.10312499999999999</c:v>
                </c:pt>
                <c:pt idx="46062">
                  <c:v>-0.102344</c:v>
                </c:pt>
                <c:pt idx="46063">
                  <c:v>-6.3281299999999999E-2</c:v>
                </c:pt>
                <c:pt idx="46064">
                  <c:v>-6.0156300000000003E-2</c:v>
                </c:pt>
                <c:pt idx="46065">
                  <c:v>-9.1406299999999996E-2</c:v>
                </c:pt>
                <c:pt idx="46066">
                  <c:v>-5.3124999999999999E-2</c:v>
                </c:pt>
                <c:pt idx="46067">
                  <c:v>-4.0625000000000001E-2</c:v>
                </c:pt>
                <c:pt idx="46068">
                  <c:v>-1.5625000000000001E-3</c:v>
                </c:pt>
                <c:pt idx="46069">
                  <c:v>-0.11093799999999999</c:v>
                </c:pt>
                <c:pt idx="46070">
                  <c:v>-0.120313</c:v>
                </c:pt>
                <c:pt idx="46071">
                  <c:v>-8.2031199999999999E-2</c:v>
                </c:pt>
                <c:pt idx="46072">
                  <c:v>-8.6718799999999999E-2</c:v>
                </c:pt>
                <c:pt idx="46073">
                  <c:v>-8.9062500000000003E-2</c:v>
                </c:pt>
                <c:pt idx="46074">
                  <c:v>-7.1093799999999999E-2</c:v>
                </c:pt>
                <c:pt idx="46075">
                  <c:v>-5.2343800000000003E-2</c:v>
                </c:pt>
                <c:pt idx="46076">
                  <c:v>-1.7968700000000001E-2</c:v>
                </c:pt>
                <c:pt idx="46077">
                  <c:v>-6.0937499999999999E-2</c:v>
                </c:pt>
                <c:pt idx="46078">
                  <c:v>-0.125781</c:v>
                </c:pt>
                <c:pt idx="46079">
                  <c:v>-0.111719</c:v>
                </c:pt>
                <c:pt idx="46080">
                  <c:v>-7.8125E-2</c:v>
                </c:pt>
                <c:pt idx="46081">
                  <c:v>-4.8437500000000001E-2</c:v>
                </c:pt>
                <c:pt idx="46082">
                  <c:v>-8.2812499999999997E-2</c:v>
                </c:pt>
                <c:pt idx="46083">
                  <c:v>-6.4843700000000004E-2</c:v>
                </c:pt>
                <c:pt idx="46084">
                  <c:v>-1.2500000000000001E-2</c:v>
                </c:pt>
                <c:pt idx="46085">
                  <c:v>-2.7343800000000001E-2</c:v>
                </c:pt>
                <c:pt idx="46086">
                  <c:v>-0.10312499999999999</c:v>
                </c:pt>
                <c:pt idx="46087">
                  <c:v>-0.104688</c:v>
                </c:pt>
                <c:pt idx="46088">
                  <c:v>-6.1718799999999997E-2</c:v>
                </c:pt>
                <c:pt idx="46089">
                  <c:v>-6.4843700000000004E-2</c:v>
                </c:pt>
                <c:pt idx="46090">
                  <c:v>-7.4999999999999997E-2</c:v>
                </c:pt>
                <c:pt idx="46091">
                  <c:v>-7.1874999999999994E-2</c:v>
                </c:pt>
                <c:pt idx="46092">
                  <c:v>-7.8125000000000004E-4</c:v>
                </c:pt>
                <c:pt idx="46093">
                  <c:v>-2.0312500000000001E-2</c:v>
                </c:pt>
                <c:pt idx="46094">
                  <c:v>-2.5781200000000001E-2</c:v>
                </c:pt>
                <c:pt idx="46095">
                  <c:v>-0.129688</c:v>
                </c:pt>
                <c:pt idx="46096">
                  <c:v>-0.139844</c:v>
                </c:pt>
                <c:pt idx="46097">
                  <c:v>-4.3749999999999997E-2</c:v>
                </c:pt>
                <c:pt idx="46098">
                  <c:v>-7.4999999999999997E-2</c:v>
                </c:pt>
                <c:pt idx="46099">
                  <c:v>-0.11562500000000001</c:v>
                </c:pt>
                <c:pt idx="46100">
                  <c:v>-9.5312499999999994E-2</c:v>
                </c:pt>
                <c:pt idx="46101">
                  <c:v>-3.1250000000000002E-3</c:v>
                </c:pt>
                <c:pt idx="46102">
                  <c:v>-3.3593699999999997E-2</c:v>
                </c:pt>
                <c:pt idx="46103">
                  <c:v>-3.90625E-2</c:v>
                </c:pt>
                <c:pt idx="46104">
                  <c:v>-3.5156199999999999E-2</c:v>
                </c:pt>
                <c:pt idx="46105">
                  <c:v>-0.100781</c:v>
                </c:pt>
                <c:pt idx="46106">
                  <c:v>-0.1125</c:v>
                </c:pt>
                <c:pt idx="46107">
                  <c:v>-5.8593800000000001E-2</c:v>
                </c:pt>
                <c:pt idx="46108">
                  <c:v>-2.0312500000000001E-2</c:v>
                </c:pt>
                <c:pt idx="46109">
                  <c:v>-0.13750000000000001</c:v>
                </c:pt>
                <c:pt idx="46110">
                  <c:v>-0.14453099999999999</c:v>
                </c:pt>
                <c:pt idx="46111">
                  <c:v>-4.8437500000000001E-2</c:v>
                </c:pt>
                <c:pt idx="46112">
                  <c:v>-2.3437499999999999E-3</c:v>
                </c:pt>
                <c:pt idx="46113">
                  <c:v>-2.5000000000000001E-2</c:v>
                </c:pt>
                <c:pt idx="46114">
                  <c:v>7.4999999999999997E-2</c:v>
                </c:pt>
                <c:pt idx="46115">
                  <c:v>9.3749999999999997E-3</c:v>
                </c:pt>
                <c:pt idx="46116">
                  <c:v>1.5625E-2</c:v>
                </c:pt>
                <c:pt idx="46117">
                  <c:v>7.3437500000000003E-2</c:v>
                </c:pt>
                <c:pt idx="46118">
                  <c:v>-6.8750000000000006E-2</c:v>
                </c:pt>
                <c:pt idx="46119">
                  <c:v>-0.145313</c:v>
                </c:pt>
                <c:pt idx="46120">
                  <c:v>-0.192188</c:v>
                </c:pt>
                <c:pt idx="46121">
                  <c:v>-0.192188</c:v>
                </c:pt>
                <c:pt idx="46122">
                  <c:v>-0.1125</c:v>
                </c:pt>
                <c:pt idx="46123">
                  <c:v>-0.103906</c:v>
                </c:pt>
                <c:pt idx="46124">
                  <c:v>-8.0468700000000004E-2</c:v>
                </c:pt>
                <c:pt idx="46125">
                  <c:v>-8.3593799999999996E-2</c:v>
                </c:pt>
                <c:pt idx="46126">
                  <c:v>-9.1406299999999996E-2</c:v>
                </c:pt>
                <c:pt idx="46127">
                  <c:v>-9.6093700000000004E-2</c:v>
                </c:pt>
                <c:pt idx="46128">
                  <c:v>-8.2812499999999997E-2</c:v>
                </c:pt>
                <c:pt idx="46129">
                  <c:v>-6.7187499999999997E-2</c:v>
                </c:pt>
                <c:pt idx="46130">
                  <c:v>-9.8437499999999997E-2</c:v>
                </c:pt>
                <c:pt idx="46131">
                  <c:v>-9.7656199999999999E-2</c:v>
                </c:pt>
                <c:pt idx="46132">
                  <c:v>-5.6250000000000001E-2</c:v>
                </c:pt>
                <c:pt idx="46133">
                  <c:v>-6.5625000000000003E-2</c:v>
                </c:pt>
                <c:pt idx="46134">
                  <c:v>-7.03125E-2</c:v>
                </c:pt>
                <c:pt idx="46135">
                  <c:v>-3.7499999999999999E-2</c:v>
                </c:pt>
                <c:pt idx="46136">
                  <c:v>-4.3749999999999997E-2</c:v>
                </c:pt>
                <c:pt idx="46137">
                  <c:v>-6.4843700000000004E-2</c:v>
                </c:pt>
                <c:pt idx="46138">
                  <c:v>-7.1874999999999994E-2</c:v>
                </c:pt>
                <c:pt idx="46139">
                  <c:v>-5.5468799999999999E-2</c:v>
                </c:pt>
                <c:pt idx="46140">
                  <c:v>-4.1406199999999997E-2</c:v>
                </c:pt>
                <c:pt idx="46141">
                  <c:v>-3.90625E-2</c:v>
                </c:pt>
                <c:pt idx="46142">
                  <c:v>-3.3593699999999997E-2</c:v>
                </c:pt>
                <c:pt idx="46143">
                  <c:v>-1.5625000000000001E-3</c:v>
                </c:pt>
                <c:pt idx="46144">
                  <c:v>-3.2031299999999999E-2</c:v>
                </c:pt>
                <c:pt idx="46145">
                  <c:v>-7.1093799999999999E-2</c:v>
                </c:pt>
                <c:pt idx="46146">
                  <c:v>-8.4375000000000006E-2</c:v>
                </c:pt>
                <c:pt idx="46147">
                  <c:v>-6.25E-2</c:v>
                </c:pt>
                <c:pt idx="46148">
                  <c:v>-2.5781200000000001E-2</c:v>
                </c:pt>
                <c:pt idx="46149">
                  <c:v>-8.9062500000000003E-2</c:v>
                </c:pt>
                <c:pt idx="46150">
                  <c:v>-9.6093700000000004E-2</c:v>
                </c:pt>
                <c:pt idx="46151">
                  <c:v>-1.8749999999999999E-2</c:v>
                </c:pt>
                <c:pt idx="46152">
                  <c:v>-3.5937499999999997E-2</c:v>
                </c:pt>
                <c:pt idx="46153">
                  <c:v>-4.9218699999999997E-2</c:v>
                </c:pt>
                <c:pt idx="46154">
                  <c:v>-4.2187500000000003E-2</c:v>
                </c:pt>
                <c:pt idx="46155">
                  <c:v>-0.109375</c:v>
                </c:pt>
                <c:pt idx="46156">
                  <c:v>-0.11093799999999999</c:v>
                </c:pt>
                <c:pt idx="46157">
                  <c:v>0</c:v>
                </c:pt>
                <c:pt idx="46158">
                  <c:v>3.90625E-2</c:v>
                </c:pt>
                <c:pt idx="46159">
                  <c:v>-3.4375000000000003E-2</c:v>
                </c:pt>
                <c:pt idx="46160">
                  <c:v>-0.13281200000000001</c:v>
                </c:pt>
                <c:pt idx="46161">
                  <c:v>-0.135938</c:v>
                </c:pt>
                <c:pt idx="46162">
                  <c:v>-0.1</c:v>
                </c:pt>
                <c:pt idx="46163">
                  <c:v>-7.2656200000000004E-2</c:v>
                </c:pt>
                <c:pt idx="46164">
                  <c:v>0.05</c:v>
                </c:pt>
                <c:pt idx="46165">
                  <c:v>-5.46875E-2</c:v>
                </c:pt>
                <c:pt idx="46166">
                  <c:v>-8.2031199999999999E-2</c:v>
                </c:pt>
                <c:pt idx="46167">
                  <c:v>-3.90625E-2</c:v>
                </c:pt>
                <c:pt idx="46168">
                  <c:v>-0.16562499999999999</c:v>
                </c:pt>
                <c:pt idx="46169">
                  <c:v>-0.13828099999999999</c:v>
                </c:pt>
                <c:pt idx="46170">
                  <c:v>-4.9218699999999997E-2</c:v>
                </c:pt>
                <c:pt idx="46171">
                  <c:v>-1.5625E-2</c:v>
                </c:pt>
                <c:pt idx="46172">
                  <c:v>-0.100781</c:v>
                </c:pt>
                <c:pt idx="46173">
                  <c:v>-0.10546899999999999</c:v>
                </c:pt>
                <c:pt idx="46174">
                  <c:v>-7.5781299999999996E-2</c:v>
                </c:pt>
                <c:pt idx="46175">
                  <c:v>-9.5312499999999994E-2</c:v>
                </c:pt>
                <c:pt idx="46176">
                  <c:v>-6.4843700000000004E-2</c:v>
                </c:pt>
                <c:pt idx="46177">
                  <c:v>-8.2031199999999999E-2</c:v>
                </c:pt>
                <c:pt idx="46178">
                  <c:v>-7.6562500000000006E-2</c:v>
                </c:pt>
                <c:pt idx="46179">
                  <c:v>-6.9531300000000004E-2</c:v>
                </c:pt>
                <c:pt idx="46180">
                  <c:v>-4.8437500000000001E-2</c:v>
                </c:pt>
                <c:pt idx="46181">
                  <c:v>-6.25E-2</c:v>
                </c:pt>
                <c:pt idx="46182">
                  <c:v>-6.9531300000000004E-2</c:v>
                </c:pt>
                <c:pt idx="46183">
                  <c:v>-8.0468700000000004E-2</c:v>
                </c:pt>
                <c:pt idx="46184">
                  <c:v>-7.9687499999999994E-2</c:v>
                </c:pt>
                <c:pt idx="46185">
                  <c:v>-7.8906299999999999E-2</c:v>
                </c:pt>
                <c:pt idx="46186">
                  <c:v>-6.7187499999999997E-2</c:v>
                </c:pt>
                <c:pt idx="46187">
                  <c:v>-3.4375000000000003E-2</c:v>
                </c:pt>
                <c:pt idx="46188">
                  <c:v>-4.2968800000000001E-2</c:v>
                </c:pt>
                <c:pt idx="46189">
                  <c:v>-7.3437500000000003E-2</c:v>
                </c:pt>
                <c:pt idx="46190">
                  <c:v>-7.6562500000000006E-2</c:v>
                </c:pt>
                <c:pt idx="46191">
                  <c:v>-9.2187500000000006E-2</c:v>
                </c:pt>
                <c:pt idx="46192">
                  <c:v>-0.10781200000000001</c:v>
                </c:pt>
                <c:pt idx="46193">
                  <c:v>-7.7343800000000004E-2</c:v>
                </c:pt>
                <c:pt idx="46194">
                  <c:v>-6.0937499999999999E-2</c:v>
                </c:pt>
                <c:pt idx="46195">
                  <c:v>-6.7187499999999997E-2</c:v>
                </c:pt>
                <c:pt idx="46196">
                  <c:v>-6.4843700000000004E-2</c:v>
                </c:pt>
                <c:pt idx="46197">
                  <c:v>-7.03125E-2</c:v>
                </c:pt>
                <c:pt idx="46198">
                  <c:v>-5.2343800000000003E-2</c:v>
                </c:pt>
                <c:pt idx="46199">
                  <c:v>-7.8125E-2</c:v>
                </c:pt>
                <c:pt idx="46200">
                  <c:v>-8.8281200000000004E-2</c:v>
                </c:pt>
                <c:pt idx="46201">
                  <c:v>-3.9843799999999999E-2</c:v>
                </c:pt>
                <c:pt idx="46202">
                  <c:v>-2.0312500000000001E-2</c:v>
                </c:pt>
                <c:pt idx="46203">
                  <c:v>-4.3749999999999997E-2</c:v>
                </c:pt>
                <c:pt idx="46204">
                  <c:v>-8.4375000000000006E-2</c:v>
                </c:pt>
                <c:pt idx="46205">
                  <c:v>-6.5625000000000003E-2</c:v>
                </c:pt>
                <c:pt idx="46206">
                  <c:v>-3.7499999999999999E-2</c:v>
                </c:pt>
                <c:pt idx="46207">
                  <c:v>-9.7656199999999999E-2</c:v>
                </c:pt>
                <c:pt idx="46208">
                  <c:v>-8.9062500000000003E-2</c:v>
                </c:pt>
                <c:pt idx="46209">
                  <c:v>-1.7968700000000001E-2</c:v>
                </c:pt>
                <c:pt idx="46210">
                  <c:v>1.7187500000000001E-2</c:v>
                </c:pt>
                <c:pt idx="46211">
                  <c:v>-5.3906299999999997E-2</c:v>
                </c:pt>
                <c:pt idx="46212">
                  <c:v>-7.9687499999999994E-2</c:v>
                </c:pt>
                <c:pt idx="46213">
                  <c:v>-8.3593799999999996E-2</c:v>
                </c:pt>
                <c:pt idx="46214">
                  <c:v>-1.3281299999999999E-2</c:v>
                </c:pt>
                <c:pt idx="46215">
                  <c:v>-7.5781299999999996E-2</c:v>
                </c:pt>
                <c:pt idx="46216">
                  <c:v>-7.7343800000000004E-2</c:v>
                </c:pt>
                <c:pt idx="46217">
                  <c:v>-5.46875E-2</c:v>
                </c:pt>
                <c:pt idx="46218">
                  <c:v>4.6874999999999998E-3</c:v>
                </c:pt>
                <c:pt idx="46219">
                  <c:v>-4.2187500000000003E-2</c:v>
                </c:pt>
                <c:pt idx="46220">
                  <c:v>-6.7187499999999997E-2</c:v>
                </c:pt>
                <c:pt idx="46221">
                  <c:v>-0.10625</c:v>
                </c:pt>
                <c:pt idx="46222">
                  <c:v>-0.05</c:v>
                </c:pt>
                <c:pt idx="46223">
                  <c:v>-2.6562499999999999E-2</c:v>
                </c:pt>
                <c:pt idx="46224">
                  <c:v>-8.2031199999999999E-2</c:v>
                </c:pt>
                <c:pt idx="46225">
                  <c:v>-0.124219</c:v>
                </c:pt>
                <c:pt idx="46226">
                  <c:v>-6.1718799999999997E-2</c:v>
                </c:pt>
                <c:pt idx="46227">
                  <c:v>-3.9843799999999999E-2</c:v>
                </c:pt>
                <c:pt idx="46228">
                  <c:v>-2.2656300000000001E-2</c:v>
                </c:pt>
                <c:pt idx="46229">
                  <c:v>-2.8125000000000001E-2</c:v>
                </c:pt>
                <c:pt idx="46230">
                  <c:v>-3.8281299999999997E-2</c:v>
                </c:pt>
                <c:pt idx="46231">
                  <c:v>-0.13828099999999999</c:v>
                </c:pt>
                <c:pt idx="46232">
                  <c:v>-0.10781200000000001</c:v>
                </c:pt>
                <c:pt idx="46233">
                  <c:v>-4.6874999999999998E-3</c:v>
                </c:pt>
                <c:pt idx="46234">
                  <c:v>-3.6718800000000003E-2</c:v>
                </c:pt>
                <c:pt idx="46235">
                  <c:v>-0.121875</c:v>
                </c:pt>
                <c:pt idx="46236">
                  <c:v>-0.140625</c:v>
                </c:pt>
                <c:pt idx="46237">
                  <c:v>-5.8593800000000001E-2</c:v>
                </c:pt>
                <c:pt idx="46238">
                  <c:v>-3.2812500000000001E-2</c:v>
                </c:pt>
                <c:pt idx="46239">
                  <c:v>1.0156200000000001E-2</c:v>
                </c:pt>
                <c:pt idx="46240">
                  <c:v>5.5468700000000003E-2</c:v>
                </c:pt>
                <c:pt idx="46241">
                  <c:v>-7.7343800000000004E-2</c:v>
                </c:pt>
                <c:pt idx="46242">
                  <c:v>-0.171094</c:v>
                </c:pt>
                <c:pt idx="46243">
                  <c:v>-8.4375000000000006E-2</c:v>
                </c:pt>
                <c:pt idx="46244">
                  <c:v>-5.7812500000000003E-2</c:v>
                </c:pt>
                <c:pt idx="46245">
                  <c:v>-5.7031199999999997E-2</c:v>
                </c:pt>
                <c:pt idx="46246">
                  <c:v>-7.3437500000000003E-2</c:v>
                </c:pt>
                <c:pt idx="46247">
                  <c:v>-0.107031</c:v>
                </c:pt>
                <c:pt idx="46248">
                  <c:v>-9.375E-2</c:v>
                </c:pt>
                <c:pt idx="46249">
                  <c:v>-9.0624999999999997E-2</c:v>
                </c:pt>
                <c:pt idx="46250">
                  <c:v>-6.3281299999999999E-2</c:v>
                </c:pt>
                <c:pt idx="46251">
                  <c:v>-8.9062500000000003E-2</c:v>
                </c:pt>
                <c:pt idx="46252">
                  <c:v>-0.10781200000000001</c:v>
                </c:pt>
                <c:pt idx="46253">
                  <c:v>-7.6562500000000006E-2</c:v>
                </c:pt>
                <c:pt idx="46254">
                  <c:v>-8.4375000000000006E-2</c:v>
                </c:pt>
                <c:pt idx="46255">
                  <c:v>-1.4843800000000001E-2</c:v>
                </c:pt>
                <c:pt idx="46256">
                  <c:v>-4.2187500000000003E-2</c:v>
                </c:pt>
                <c:pt idx="46257">
                  <c:v>-0.141406</c:v>
                </c:pt>
                <c:pt idx="46258">
                  <c:v>-7.9687499999999994E-2</c:v>
                </c:pt>
                <c:pt idx="46259">
                  <c:v>-8.3593799999999996E-2</c:v>
                </c:pt>
                <c:pt idx="46260">
                  <c:v>-7.8906299999999999E-2</c:v>
                </c:pt>
                <c:pt idx="46261">
                  <c:v>-6.8750000000000006E-2</c:v>
                </c:pt>
                <c:pt idx="46262">
                  <c:v>-7.03125E-2</c:v>
                </c:pt>
                <c:pt idx="46263">
                  <c:v>-4.3749999999999997E-2</c:v>
                </c:pt>
                <c:pt idx="46264">
                  <c:v>-7.4999999999999997E-2</c:v>
                </c:pt>
                <c:pt idx="46265">
                  <c:v>-9.375E-2</c:v>
                </c:pt>
                <c:pt idx="46266">
                  <c:v>-9.7656199999999999E-2</c:v>
                </c:pt>
                <c:pt idx="46267">
                  <c:v>-9.1406299999999996E-2</c:v>
                </c:pt>
                <c:pt idx="46268">
                  <c:v>-7.8125E-2</c:v>
                </c:pt>
                <c:pt idx="46269">
                  <c:v>1.2500000000000001E-2</c:v>
                </c:pt>
                <c:pt idx="46270">
                  <c:v>-8.9843800000000001E-2</c:v>
                </c:pt>
                <c:pt idx="46271">
                  <c:v>-0.110156</c:v>
                </c:pt>
                <c:pt idx="46272">
                  <c:v>-9.2187500000000006E-2</c:v>
                </c:pt>
                <c:pt idx="46273">
                  <c:v>-6.6406199999999999E-2</c:v>
                </c:pt>
                <c:pt idx="46274">
                  <c:v>-7.9687499999999994E-2</c:v>
                </c:pt>
                <c:pt idx="46275">
                  <c:v>-9.7656199999999999E-2</c:v>
                </c:pt>
                <c:pt idx="46276">
                  <c:v>-6.1718799999999997E-2</c:v>
                </c:pt>
                <c:pt idx="46277">
                  <c:v>3.3593699999999997E-2</c:v>
                </c:pt>
                <c:pt idx="46278">
                  <c:v>-9.6875000000000003E-2</c:v>
                </c:pt>
                <c:pt idx="46279">
                  <c:v>-0.122656</c:v>
                </c:pt>
                <c:pt idx="46280">
                  <c:v>-8.3593799999999996E-2</c:v>
                </c:pt>
                <c:pt idx="46281">
                  <c:v>-7.8906299999999999E-2</c:v>
                </c:pt>
                <c:pt idx="46282">
                  <c:v>-8.4375000000000006E-2</c:v>
                </c:pt>
                <c:pt idx="46283">
                  <c:v>-8.2031199999999999E-2</c:v>
                </c:pt>
                <c:pt idx="46284">
                  <c:v>-8.6718799999999999E-2</c:v>
                </c:pt>
                <c:pt idx="46285">
                  <c:v>3.3593699999999997E-2</c:v>
                </c:pt>
                <c:pt idx="46286">
                  <c:v>-9.0624999999999997E-2</c:v>
                </c:pt>
                <c:pt idx="46287">
                  <c:v>-0.10625</c:v>
                </c:pt>
                <c:pt idx="46288">
                  <c:v>-9.1406299999999996E-2</c:v>
                </c:pt>
                <c:pt idx="46289">
                  <c:v>-5.9374999999999997E-2</c:v>
                </c:pt>
                <c:pt idx="46290">
                  <c:v>-5.9374999999999997E-2</c:v>
                </c:pt>
                <c:pt idx="46291">
                  <c:v>-6.9531300000000004E-2</c:v>
                </c:pt>
                <c:pt idx="46292">
                  <c:v>-6.25E-2</c:v>
                </c:pt>
                <c:pt idx="46293">
                  <c:v>-1.5625E-2</c:v>
                </c:pt>
                <c:pt idx="46294">
                  <c:v>-8.9062500000000003E-2</c:v>
                </c:pt>
                <c:pt idx="46295">
                  <c:v>-9.6093700000000004E-2</c:v>
                </c:pt>
                <c:pt idx="46296">
                  <c:v>-7.1093799999999999E-2</c:v>
                </c:pt>
                <c:pt idx="46297">
                  <c:v>-6.1718799999999997E-2</c:v>
                </c:pt>
                <c:pt idx="46298">
                  <c:v>-5.7812500000000003E-2</c:v>
                </c:pt>
                <c:pt idx="46299">
                  <c:v>-2.5781200000000001E-2</c:v>
                </c:pt>
                <c:pt idx="46300">
                  <c:v>-5.2343800000000003E-2</c:v>
                </c:pt>
                <c:pt idx="46301">
                  <c:v>-4.6093799999999997E-2</c:v>
                </c:pt>
                <c:pt idx="46302">
                  <c:v>-7.6562500000000006E-2</c:v>
                </c:pt>
                <c:pt idx="46303">
                  <c:v>-4.5312499999999999E-2</c:v>
                </c:pt>
                <c:pt idx="46304">
                  <c:v>-6.1718799999999997E-2</c:v>
                </c:pt>
                <c:pt idx="46305">
                  <c:v>-5.9374999999999997E-2</c:v>
                </c:pt>
                <c:pt idx="46306">
                  <c:v>-1.7187500000000001E-2</c:v>
                </c:pt>
                <c:pt idx="46307">
                  <c:v>-1.5625E-2</c:v>
                </c:pt>
                <c:pt idx="46308">
                  <c:v>-5.3124999999999999E-2</c:v>
                </c:pt>
                <c:pt idx="46309">
                  <c:v>-7.6562500000000006E-2</c:v>
                </c:pt>
                <c:pt idx="46310">
                  <c:v>-9.2187500000000006E-2</c:v>
                </c:pt>
                <c:pt idx="46311">
                  <c:v>-5.1562499999999997E-2</c:v>
                </c:pt>
                <c:pt idx="46312">
                  <c:v>-8.4375000000000006E-2</c:v>
                </c:pt>
                <c:pt idx="46313">
                  <c:v>-7.5781299999999996E-2</c:v>
                </c:pt>
                <c:pt idx="46314">
                  <c:v>-1.8749999999999999E-2</c:v>
                </c:pt>
                <c:pt idx="46315">
                  <c:v>0</c:v>
                </c:pt>
                <c:pt idx="46316">
                  <c:v>-0.102344</c:v>
                </c:pt>
                <c:pt idx="46317">
                  <c:v>-0.110156</c:v>
                </c:pt>
                <c:pt idx="46318">
                  <c:v>-7.7343800000000004E-2</c:v>
                </c:pt>
                <c:pt idx="46319">
                  <c:v>-8.9062500000000003E-2</c:v>
                </c:pt>
                <c:pt idx="46320">
                  <c:v>-7.2656200000000004E-2</c:v>
                </c:pt>
                <c:pt idx="46321">
                  <c:v>-5.46875E-2</c:v>
                </c:pt>
                <c:pt idx="46322">
                  <c:v>2.5781200000000001E-2</c:v>
                </c:pt>
                <c:pt idx="46323">
                  <c:v>-6.9531300000000004E-2</c:v>
                </c:pt>
                <c:pt idx="46324">
                  <c:v>-0.13671900000000001</c:v>
                </c:pt>
                <c:pt idx="46325">
                  <c:v>-0.120313</c:v>
                </c:pt>
                <c:pt idx="46326">
                  <c:v>-7.9687499999999994E-2</c:v>
                </c:pt>
                <c:pt idx="46327">
                  <c:v>-7.6562500000000006E-2</c:v>
                </c:pt>
                <c:pt idx="46328">
                  <c:v>-8.5156300000000004E-2</c:v>
                </c:pt>
                <c:pt idx="46329">
                  <c:v>-0.05</c:v>
                </c:pt>
                <c:pt idx="46330">
                  <c:v>-2.5000000000000001E-2</c:v>
                </c:pt>
                <c:pt idx="46331">
                  <c:v>-0.102344</c:v>
                </c:pt>
                <c:pt idx="46332">
                  <c:v>-0.13671900000000001</c:v>
                </c:pt>
                <c:pt idx="46333">
                  <c:v>-9.0624999999999997E-2</c:v>
                </c:pt>
                <c:pt idx="46334">
                  <c:v>-7.5781299999999996E-2</c:v>
                </c:pt>
                <c:pt idx="46335">
                  <c:v>-0.103906</c:v>
                </c:pt>
                <c:pt idx="46336">
                  <c:v>-0.101562</c:v>
                </c:pt>
                <c:pt idx="46337">
                  <c:v>-5.6250000000000001E-2</c:v>
                </c:pt>
                <c:pt idx="46338">
                  <c:v>-2.3437499999999999E-3</c:v>
                </c:pt>
                <c:pt idx="46339">
                  <c:v>-7.5781299999999996E-2</c:v>
                </c:pt>
                <c:pt idx="46340">
                  <c:v>-0.130469</c:v>
                </c:pt>
                <c:pt idx="46341">
                  <c:v>-0.101562</c:v>
                </c:pt>
                <c:pt idx="46342">
                  <c:v>-0.117969</c:v>
                </c:pt>
                <c:pt idx="46343">
                  <c:v>-0.12343700000000001</c:v>
                </c:pt>
                <c:pt idx="46344">
                  <c:v>-0.11328100000000001</c:v>
                </c:pt>
                <c:pt idx="46345">
                  <c:v>-8.9062500000000003E-2</c:v>
                </c:pt>
                <c:pt idx="46346">
                  <c:v>-9.3749999999999997E-3</c:v>
                </c:pt>
                <c:pt idx="46347">
                  <c:v>-2.0312500000000001E-2</c:v>
                </c:pt>
                <c:pt idx="46348">
                  <c:v>-7.9687499999999994E-2</c:v>
                </c:pt>
                <c:pt idx="46349">
                  <c:v>-7.4218800000000001E-2</c:v>
                </c:pt>
                <c:pt idx="46350">
                  <c:v>-9.2187500000000006E-2</c:v>
                </c:pt>
                <c:pt idx="46351">
                  <c:v>-0.10625</c:v>
                </c:pt>
                <c:pt idx="46352">
                  <c:v>-0.10781200000000001</c:v>
                </c:pt>
                <c:pt idx="46353">
                  <c:v>-9.6093700000000004E-2</c:v>
                </c:pt>
                <c:pt idx="46354">
                  <c:v>-3.9843799999999999E-2</c:v>
                </c:pt>
                <c:pt idx="46355">
                  <c:v>-4.6874999999999998E-3</c:v>
                </c:pt>
                <c:pt idx="46356">
                  <c:v>-6.3281299999999999E-2</c:v>
                </c:pt>
                <c:pt idx="46357">
                  <c:v>-5.6250000000000001E-2</c:v>
                </c:pt>
                <c:pt idx="46358">
                  <c:v>-0.13437499999999999</c:v>
                </c:pt>
                <c:pt idx="46359">
                  <c:v>-0.102344</c:v>
                </c:pt>
                <c:pt idx="46360">
                  <c:v>-7.0312500000000002E-3</c:v>
                </c:pt>
                <c:pt idx="46361">
                  <c:v>-9.8437499999999997E-2</c:v>
                </c:pt>
                <c:pt idx="46362">
                  <c:v>-0.13671900000000001</c:v>
                </c:pt>
                <c:pt idx="46363">
                  <c:v>-9.0624999999999997E-2</c:v>
                </c:pt>
                <c:pt idx="46364">
                  <c:v>-4.3749999999999997E-2</c:v>
                </c:pt>
                <c:pt idx="46365">
                  <c:v>1.8749999999999999E-2</c:v>
                </c:pt>
                <c:pt idx="46366">
                  <c:v>-3.4375000000000003E-2</c:v>
                </c:pt>
                <c:pt idx="46367">
                  <c:v>-0.11093799999999999</c:v>
                </c:pt>
                <c:pt idx="46368">
                  <c:v>-9.2968800000000004E-2</c:v>
                </c:pt>
                <c:pt idx="46369">
                  <c:v>-9.8437499999999997E-2</c:v>
                </c:pt>
                <c:pt idx="46370">
                  <c:v>-5.5468799999999999E-2</c:v>
                </c:pt>
                <c:pt idx="46371">
                  <c:v>-2.7343800000000001E-2</c:v>
                </c:pt>
                <c:pt idx="46372">
                  <c:v>-0.108594</c:v>
                </c:pt>
                <c:pt idx="46373">
                  <c:v>-6.7187499999999997E-2</c:v>
                </c:pt>
                <c:pt idx="46374">
                  <c:v>2.5781200000000001E-2</c:v>
                </c:pt>
                <c:pt idx="46375">
                  <c:v>2.5781200000000001E-2</c:v>
                </c:pt>
                <c:pt idx="46376">
                  <c:v>3.1250000000000002E-3</c:v>
                </c:pt>
                <c:pt idx="46377">
                  <c:v>6.7968799999999996E-2</c:v>
                </c:pt>
                <c:pt idx="46378">
                  <c:v>-1.40625E-2</c:v>
                </c:pt>
                <c:pt idx="46379">
                  <c:v>-6.0156300000000003E-2</c:v>
                </c:pt>
                <c:pt idx="46380">
                  <c:v>-0.10546899999999999</c:v>
                </c:pt>
                <c:pt idx="46381">
                  <c:v>-0.15937499999999999</c:v>
                </c:pt>
                <c:pt idx="46382">
                  <c:v>-0.101562</c:v>
                </c:pt>
                <c:pt idx="46383">
                  <c:v>-6.1718799999999997E-2</c:v>
                </c:pt>
                <c:pt idx="46384">
                  <c:v>-6.7187499999999997E-2</c:v>
                </c:pt>
                <c:pt idx="46385">
                  <c:v>-9.1406299999999996E-2</c:v>
                </c:pt>
                <c:pt idx="46386">
                  <c:v>-8.2031199999999999E-2</c:v>
                </c:pt>
                <c:pt idx="46387">
                  <c:v>-8.6718799999999999E-2</c:v>
                </c:pt>
                <c:pt idx="46388">
                  <c:v>-6.0156300000000003E-2</c:v>
                </c:pt>
                <c:pt idx="46389">
                  <c:v>-8.6718799999999999E-2</c:v>
                </c:pt>
                <c:pt idx="46390">
                  <c:v>-9.6093700000000004E-2</c:v>
                </c:pt>
                <c:pt idx="46391">
                  <c:v>-0.110156</c:v>
                </c:pt>
                <c:pt idx="46392">
                  <c:v>-3.90625E-2</c:v>
                </c:pt>
                <c:pt idx="46393">
                  <c:v>-8.0468700000000004E-2</c:v>
                </c:pt>
                <c:pt idx="46394">
                  <c:v>-0.1</c:v>
                </c:pt>
                <c:pt idx="46395">
                  <c:v>-8.9062500000000003E-2</c:v>
                </c:pt>
                <c:pt idx="46396">
                  <c:v>-2.2656300000000001E-2</c:v>
                </c:pt>
                <c:pt idx="46397">
                  <c:v>-3.2031299999999999E-2</c:v>
                </c:pt>
                <c:pt idx="46398">
                  <c:v>-7.3437500000000003E-2</c:v>
                </c:pt>
                <c:pt idx="46399">
                  <c:v>-7.8125E-2</c:v>
                </c:pt>
                <c:pt idx="46400">
                  <c:v>-1.2500000000000001E-2</c:v>
                </c:pt>
                <c:pt idx="46401">
                  <c:v>-0.05</c:v>
                </c:pt>
                <c:pt idx="46402">
                  <c:v>-5.7812500000000003E-2</c:v>
                </c:pt>
                <c:pt idx="46403">
                  <c:v>-7.4218800000000001E-2</c:v>
                </c:pt>
                <c:pt idx="46404">
                  <c:v>-6.0937499999999999E-2</c:v>
                </c:pt>
                <c:pt idx="46405">
                  <c:v>-8.5156300000000004E-2</c:v>
                </c:pt>
                <c:pt idx="46406">
                  <c:v>-8.6718799999999999E-2</c:v>
                </c:pt>
                <c:pt idx="46407">
                  <c:v>-7.8125E-2</c:v>
                </c:pt>
                <c:pt idx="46408">
                  <c:v>2.3437499999999999E-3</c:v>
                </c:pt>
                <c:pt idx="46409">
                  <c:v>-0.10546899999999999</c:v>
                </c:pt>
                <c:pt idx="46410">
                  <c:v>-5.6250000000000001E-2</c:v>
                </c:pt>
                <c:pt idx="46411">
                  <c:v>-5.7031199999999997E-2</c:v>
                </c:pt>
                <c:pt idx="46412">
                  <c:v>-5.7812500000000003E-2</c:v>
                </c:pt>
                <c:pt idx="46413">
                  <c:v>-4.2187500000000003E-2</c:v>
                </c:pt>
                <c:pt idx="46414">
                  <c:v>-0.125</c:v>
                </c:pt>
                <c:pt idx="46415">
                  <c:v>-0.13125000000000001</c:v>
                </c:pt>
                <c:pt idx="46416">
                  <c:v>-4.7656299999999999E-2</c:v>
                </c:pt>
                <c:pt idx="46417">
                  <c:v>-9.6875000000000003E-2</c:v>
                </c:pt>
                <c:pt idx="46418">
                  <c:v>-0.12812499999999999</c:v>
                </c:pt>
                <c:pt idx="46419">
                  <c:v>-9.1406299999999996E-2</c:v>
                </c:pt>
                <c:pt idx="46420">
                  <c:v>-2.8125000000000001E-2</c:v>
                </c:pt>
                <c:pt idx="46421">
                  <c:v>-6.6406199999999999E-2</c:v>
                </c:pt>
                <c:pt idx="46422">
                  <c:v>-1.0937499999999999E-2</c:v>
                </c:pt>
                <c:pt idx="46423">
                  <c:v>-5.9374999999999997E-2</c:v>
                </c:pt>
                <c:pt idx="46424">
                  <c:v>-8.5156300000000004E-2</c:v>
                </c:pt>
                <c:pt idx="46425">
                  <c:v>-0.15937499999999999</c:v>
                </c:pt>
                <c:pt idx="46426">
                  <c:v>-0.11874999999999999</c:v>
                </c:pt>
                <c:pt idx="46427">
                  <c:v>-3.9843799999999999E-2</c:v>
                </c:pt>
                <c:pt idx="46428">
                  <c:v>-7.7343800000000004E-2</c:v>
                </c:pt>
                <c:pt idx="46429">
                  <c:v>-9.6093700000000004E-2</c:v>
                </c:pt>
                <c:pt idx="46430">
                  <c:v>-0.121875</c:v>
                </c:pt>
                <c:pt idx="46431">
                  <c:v>-7.3437500000000003E-2</c:v>
                </c:pt>
                <c:pt idx="46432">
                  <c:v>-7.1093799999999999E-2</c:v>
                </c:pt>
                <c:pt idx="46433">
                  <c:v>-8.5156300000000004E-2</c:v>
                </c:pt>
                <c:pt idx="46434">
                  <c:v>-7.9687499999999994E-2</c:v>
                </c:pt>
                <c:pt idx="46435">
                  <c:v>-6.0156300000000003E-2</c:v>
                </c:pt>
                <c:pt idx="46436">
                  <c:v>-7.5781299999999996E-2</c:v>
                </c:pt>
                <c:pt idx="46437">
                  <c:v>-4.8437500000000001E-2</c:v>
                </c:pt>
                <c:pt idx="46438">
                  <c:v>-7.5781299999999996E-2</c:v>
                </c:pt>
                <c:pt idx="46439">
                  <c:v>-9.6875000000000003E-2</c:v>
                </c:pt>
                <c:pt idx="46440">
                  <c:v>-6.7968799999999996E-2</c:v>
                </c:pt>
                <c:pt idx="46441">
                  <c:v>-5.3906299999999997E-2</c:v>
                </c:pt>
                <c:pt idx="46442">
                  <c:v>2.3437499999999999E-3</c:v>
                </c:pt>
                <c:pt idx="46443">
                  <c:v>-8.6718799999999999E-2</c:v>
                </c:pt>
                <c:pt idx="46444">
                  <c:v>-0.11093799999999999</c:v>
                </c:pt>
                <c:pt idx="46445">
                  <c:v>-4.9218699999999997E-2</c:v>
                </c:pt>
                <c:pt idx="46446">
                  <c:v>-9.375E-2</c:v>
                </c:pt>
                <c:pt idx="46447">
                  <c:v>-7.9687499999999994E-2</c:v>
                </c:pt>
                <c:pt idx="46448">
                  <c:v>-4.2968800000000001E-2</c:v>
                </c:pt>
                <c:pt idx="46449">
                  <c:v>-5.0781199999999999E-2</c:v>
                </c:pt>
                <c:pt idx="46450">
                  <c:v>-3.2031299999999999E-2</c:v>
                </c:pt>
                <c:pt idx="46451">
                  <c:v>-7.6562500000000006E-2</c:v>
                </c:pt>
                <c:pt idx="46452">
                  <c:v>-5.6250000000000001E-2</c:v>
                </c:pt>
                <c:pt idx="46453">
                  <c:v>-5.2343800000000003E-2</c:v>
                </c:pt>
                <c:pt idx="46454">
                  <c:v>-6.8750000000000006E-2</c:v>
                </c:pt>
                <c:pt idx="46455">
                  <c:v>-4.6093799999999997E-2</c:v>
                </c:pt>
                <c:pt idx="46456">
                  <c:v>3.90625E-3</c:v>
                </c:pt>
                <c:pt idx="46457">
                  <c:v>-9.2968800000000004E-2</c:v>
                </c:pt>
                <c:pt idx="46458">
                  <c:v>-0.100781</c:v>
                </c:pt>
                <c:pt idx="46459">
                  <c:v>-8.7499999999999994E-2</c:v>
                </c:pt>
                <c:pt idx="46460">
                  <c:v>-8.2812499999999997E-2</c:v>
                </c:pt>
                <c:pt idx="46461">
                  <c:v>-6.0156300000000003E-2</c:v>
                </c:pt>
                <c:pt idx="46462">
                  <c:v>-7.3437500000000003E-2</c:v>
                </c:pt>
                <c:pt idx="46463">
                  <c:v>-4.9218699999999997E-2</c:v>
                </c:pt>
                <c:pt idx="46464">
                  <c:v>-1.6406299999999999E-2</c:v>
                </c:pt>
                <c:pt idx="46465">
                  <c:v>-7.4999999999999997E-2</c:v>
                </c:pt>
                <c:pt idx="46466">
                  <c:v>-7.9687499999999994E-2</c:v>
                </c:pt>
                <c:pt idx="46467">
                  <c:v>-8.2812499999999997E-2</c:v>
                </c:pt>
                <c:pt idx="46468">
                  <c:v>-6.6406199999999999E-2</c:v>
                </c:pt>
                <c:pt idx="46469">
                  <c:v>-7.0312500000000002E-3</c:v>
                </c:pt>
                <c:pt idx="46470">
                  <c:v>-2.5781200000000001E-2</c:v>
                </c:pt>
                <c:pt idx="46471">
                  <c:v>-5.3906299999999997E-2</c:v>
                </c:pt>
                <c:pt idx="46472">
                  <c:v>-4.0625000000000001E-2</c:v>
                </c:pt>
                <c:pt idx="46473">
                  <c:v>-3.9843799999999999E-2</c:v>
                </c:pt>
                <c:pt idx="46474">
                  <c:v>-5.2343800000000003E-2</c:v>
                </c:pt>
                <c:pt idx="46475">
                  <c:v>-5.46875E-2</c:v>
                </c:pt>
                <c:pt idx="46476">
                  <c:v>-5.2343800000000003E-2</c:v>
                </c:pt>
                <c:pt idx="46477">
                  <c:v>4.2968800000000001E-2</c:v>
                </c:pt>
                <c:pt idx="46478">
                  <c:v>-6.0156300000000003E-2</c:v>
                </c:pt>
                <c:pt idx="46479">
                  <c:v>-0.103906</c:v>
                </c:pt>
                <c:pt idx="46480">
                  <c:v>-8.4375000000000006E-2</c:v>
                </c:pt>
                <c:pt idx="46481">
                  <c:v>-5.2343800000000003E-2</c:v>
                </c:pt>
                <c:pt idx="46482">
                  <c:v>-7.3437500000000003E-2</c:v>
                </c:pt>
                <c:pt idx="46483">
                  <c:v>-9.2968800000000004E-2</c:v>
                </c:pt>
                <c:pt idx="46484">
                  <c:v>-0.10781200000000001</c:v>
                </c:pt>
                <c:pt idx="46485">
                  <c:v>-1.3281299999999999E-2</c:v>
                </c:pt>
                <c:pt idx="46486">
                  <c:v>-9.4531299999999999E-2</c:v>
                </c:pt>
                <c:pt idx="46487">
                  <c:v>-0.13828099999999999</c:v>
                </c:pt>
                <c:pt idx="46488">
                  <c:v>-0.11874999999999999</c:v>
                </c:pt>
                <c:pt idx="46489">
                  <c:v>-8.3593799999999996E-2</c:v>
                </c:pt>
                <c:pt idx="46490">
                  <c:v>-5.6250000000000001E-2</c:v>
                </c:pt>
                <c:pt idx="46491">
                  <c:v>-5.0781199999999999E-2</c:v>
                </c:pt>
                <c:pt idx="46492">
                  <c:v>-0.102344</c:v>
                </c:pt>
                <c:pt idx="46493">
                  <c:v>-9.7656199999999999E-2</c:v>
                </c:pt>
                <c:pt idx="46494">
                  <c:v>-0.121875</c:v>
                </c:pt>
                <c:pt idx="46495">
                  <c:v>-0.10312499999999999</c:v>
                </c:pt>
                <c:pt idx="46496">
                  <c:v>-7.9687499999999994E-2</c:v>
                </c:pt>
                <c:pt idx="46497">
                  <c:v>-7.9687499999999994E-2</c:v>
                </c:pt>
                <c:pt idx="46498">
                  <c:v>-5.9374999999999997E-2</c:v>
                </c:pt>
                <c:pt idx="46499">
                  <c:v>-3.5156199999999999E-2</c:v>
                </c:pt>
                <c:pt idx="46500">
                  <c:v>-9.2187500000000006E-2</c:v>
                </c:pt>
                <c:pt idx="46501">
                  <c:v>-8.9843800000000001E-2</c:v>
                </c:pt>
                <c:pt idx="46502">
                  <c:v>-9.8437499999999997E-2</c:v>
                </c:pt>
                <c:pt idx="46503">
                  <c:v>-0.108594</c:v>
                </c:pt>
                <c:pt idx="46504">
                  <c:v>-9.5312499999999994E-2</c:v>
                </c:pt>
                <c:pt idx="46505">
                  <c:v>-9.7656199999999999E-2</c:v>
                </c:pt>
                <c:pt idx="46506">
                  <c:v>-6.9531300000000004E-2</c:v>
                </c:pt>
                <c:pt idx="46507">
                  <c:v>-3.6718800000000003E-2</c:v>
                </c:pt>
                <c:pt idx="46508">
                  <c:v>-9.375E-2</c:v>
                </c:pt>
                <c:pt idx="46509">
                  <c:v>-0.117188</c:v>
                </c:pt>
                <c:pt idx="46510">
                  <c:v>-8.59375E-2</c:v>
                </c:pt>
                <c:pt idx="46511">
                  <c:v>-9.5312499999999994E-2</c:v>
                </c:pt>
                <c:pt idx="46512">
                  <c:v>-0.1</c:v>
                </c:pt>
                <c:pt idx="46513">
                  <c:v>-9.0624999999999997E-2</c:v>
                </c:pt>
                <c:pt idx="46514">
                  <c:v>-6.7968799999999996E-2</c:v>
                </c:pt>
                <c:pt idx="46515">
                  <c:v>-2.34375E-2</c:v>
                </c:pt>
                <c:pt idx="46516">
                  <c:v>-0.100781</c:v>
                </c:pt>
                <c:pt idx="46517">
                  <c:v>-7.8125E-2</c:v>
                </c:pt>
                <c:pt idx="46518">
                  <c:v>-7.8125E-2</c:v>
                </c:pt>
                <c:pt idx="46519">
                  <c:v>-9.6875000000000003E-2</c:v>
                </c:pt>
                <c:pt idx="46520">
                  <c:v>-8.8281200000000004E-2</c:v>
                </c:pt>
                <c:pt idx="46521">
                  <c:v>-7.4218800000000001E-2</c:v>
                </c:pt>
                <c:pt idx="46522">
                  <c:v>-8.4375000000000006E-2</c:v>
                </c:pt>
                <c:pt idx="46523">
                  <c:v>-6.0937499999999999E-2</c:v>
                </c:pt>
                <c:pt idx="46524">
                  <c:v>-9.7656199999999999E-2</c:v>
                </c:pt>
                <c:pt idx="46525">
                  <c:v>-7.4218800000000001E-2</c:v>
                </c:pt>
                <c:pt idx="46526">
                  <c:v>-7.4999999999999997E-2</c:v>
                </c:pt>
                <c:pt idx="46527">
                  <c:v>-0.10625</c:v>
                </c:pt>
                <c:pt idx="46528">
                  <c:v>-6.25E-2</c:v>
                </c:pt>
                <c:pt idx="46529">
                  <c:v>-5.3124999999999999E-2</c:v>
                </c:pt>
                <c:pt idx="46530">
                  <c:v>-0.1125</c:v>
                </c:pt>
                <c:pt idx="46531">
                  <c:v>-6.7187499999999997E-2</c:v>
                </c:pt>
                <c:pt idx="46532">
                  <c:v>-0.100781</c:v>
                </c:pt>
                <c:pt idx="46533">
                  <c:v>-7.7343800000000004E-2</c:v>
                </c:pt>
                <c:pt idx="46534">
                  <c:v>-8.9062500000000003E-2</c:v>
                </c:pt>
                <c:pt idx="46535">
                  <c:v>-9.375E-2</c:v>
                </c:pt>
                <c:pt idx="46536">
                  <c:v>-4.6093799999999997E-2</c:v>
                </c:pt>
                <c:pt idx="46537">
                  <c:v>-3.4375000000000003E-2</c:v>
                </c:pt>
                <c:pt idx="46538">
                  <c:v>-9.6093700000000004E-2</c:v>
                </c:pt>
                <c:pt idx="46539">
                  <c:v>-0.108594</c:v>
                </c:pt>
                <c:pt idx="46540">
                  <c:v>-0.10312499999999999</c:v>
                </c:pt>
                <c:pt idx="46541">
                  <c:v>-0.05</c:v>
                </c:pt>
                <c:pt idx="46542">
                  <c:v>-7.03125E-2</c:v>
                </c:pt>
                <c:pt idx="46543">
                  <c:v>-8.7499999999999994E-2</c:v>
                </c:pt>
                <c:pt idx="46544">
                  <c:v>-2.1874999999999999E-2</c:v>
                </c:pt>
                <c:pt idx="46545">
                  <c:v>-3.4375000000000003E-2</c:v>
                </c:pt>
                <c:pt idx="46546">
                  <c:v>-5.46875E-2</c:v>
                </c:pt>
                <c:pt idx="46547">
                  <c:v>-4.6093799999999997E-2</c:v>
                </c:pt>
                <c:pt idx="46548">
                  <c:v>-0.102344</c:v>
                </c:pt>
                <c:pt idx="46549">
                  <c:v>-4.8437500000000001E-2</c:v>
                </c:pt>
                <c:pt idx="46550">
                  <c:v>-7.8125E-3</c:v>
                </c:pt>
                <c:pt idx="46551">
                  <c:v>-0.1125</c:v>
                </c:pt>
                <c:pt idx="46552">
                  <c:v>-0.12109399999999999</c:v>
                </c:pt>
                <c:pt idx="46553">
                  <c:v>-2.1093799999999999E-2</c:v>
                </c:pt>
                <c:pt idx="46554">
                  <c:v>-4.7656299999999999E-2</c:v>
                </c:pt>
                <c:pt idx="46555">
                  <c:v>1.5625000000000001E-3</c:v>
                </c:pt>
                <c:pt idx="46556">
                  <c:v>-0.1</c:v>
                </c:pt>
                <c:pt idx="46557">
                  <c:v>-0.13437499999999999</c:v>
                </c:pt>
                <c:pt idx="46558">
                  <c:v>-0.109375</c:v>
                </c:pt>
                <c:pt idx="46559">
                  <c:v>-6.9531300000000004E-2</c:v>
                </c:pt>
                <c:pt idx="46560">
                  <c:v>-3.0468800000000001E-2</c:v>
                </c:pt>
                <c:pt idx="46561">
                  <c:v>-8.8281200000000004E-2</c:v>
                </c:pt>
                <c:pt idx="46562">
                  <c:v>-0.103906</c:v>
                </c:pt>
                <c:pt idx="46563">
                  <c:v>-2.7343800000000001E-2</c:v>
                </c:pt>
                <c:pt idx="46564">
                  <c:v>4.8437500000000001E-2</c:v>
                </c:pt>
                <c:pt idx="46565">
                  <c:v>-3.6718800000000003E-2</c:v>
                </c:pt>
                <c:pt idx="46566">
                  <c:v>-3.2812500000000001E-2</c:v>
                </c:pt>
                <c:pt idx="46567">
                  <c:v>-1.7968700000000001E-2</c:v>
                </c:pt>
                <c:pt idx="46568">
                  <c:v>-0.13125000000000001</c:v>
                </c:pt>
                <c:pt idx="46569">
                  <c:v>-0.11562500000000001</c:v>
                </c:pt>
                <c:pt idx="46570">
                  <c:v>-5.8593800000000001E-2</c:v>
                </c:pt>
                <c:pt idx="46571">
                  <c:v>-1.40625E-2</c:v>
                </c:pt>
                <c:pt idx="46572">
                  <c:v>-5.0781199999999999E-2</c:v>
                </c:pt>
                <c:pt idx="46573">
                  <c:v>-9.6093700000000004E-2</c:v>
                </c:pt>
                <c:pt idx="46574">
                  <c:v>-2.6562499999999999E-2</c:v>
                </c:pt>
                <c:pt idx="46575">
                  <c:v>-3.8281299999999997E-2</c:v>
                </c:pt>
                <c:pt idx="46576">
                  <c:v>1.2500000000000001E-2</c:v>
                </c:pt>
                <c:pt idx="46577">
                  <c:v>5.3124999999999999E-2</c:v>
                </c:pt>
                <c:pt idx="46578">
                  <c:v>-5.1562499999999997E-2</c:v>
                </c:pt>
                <c:pt idx="46579">
                  <c:v>-0.186719</c:v>
                </c:pt>
                <c:pt idx="46580">
                  <c:v>-0.139844</c:v>
                </c:pt>
                <c:pt idx="46581">
                  <c:v>-0.109375</c:v>
                </c:pt>
                <c:pt idx="46582">
                  <c:v>-1.40625E-2</c:v>
                </c:pt>
                <c:pt idx="46583">
                  <c:v>-6.4843700000000004E-2</c:v>
                </c:pt>
                <c:pt idx="46584">
                  <c:v>-0.117969</c:v>
                </c:pt>
                <c:pt idx="46585">
                  <c:v>-0.114844</c:v>
                </c:pt>
                <c:pt idx="46586">
                  <c:v>-7.1874999999999994E-2</c:v>
                </c:pt>
                <c:pt idx="46587">
                  <c:v>-4.3749999999999997E-2</c:v>
                </c:pt>
                <c:pt idx="46588">
                  <c:v>-9.6093700000000004E-2</c:v>
                </c:pt>
                <c:pt idx="46589">
                  <c:v>-0.107031</c:v>
                </c:pt>
                <c:pt idx="46590">
                  <c:v>-7.9687499999999994E-2</c:v>
                </c:pt>
                <c:pt idx="46591">
                  <c:v>-8.2812499999999997E-2</c:v>
                </c:pt>
                <c:pt idx="46592">
                  <c:v>-5.6250000000000001E-2</c:v>
                </c:pt>
                <c:pt idx="46593">
                  <c:v>-6.0156300000000003E-2</c:v>
                </c:pt>
                <c:pt idx="46594">
                  <c:v>-0.108594</c:v>
                </c:pt>
                <c:pt idx="46595">
                  <c:v>-6.25E-2</c:v>
                </c:pt>
                <c:pt idx="46596">
                  <c:v>-8.6718799999999999E-2</c:v>
                </c:pt>
                <c:pt idx="46597">
                  <c:v>-0.103906</c:v>
                </c:pt>
                <c:pt idx="46598">
                  <c:v>-0.117188</c:v>
                </c:pt>
                <c:pt idx="46599">
                  <c:v>-4.9218699999999997E-2</c:v>
                </c:pt>
                <c:pt idx="46600">
                  <c:v>-4.1406199999999997E-2</c:v>
                </c:pt>
                <c:pt idx="46601">
                  <c:v>-0.103906</c:v>
                </c:pt>
                <c:pt idx="46602">
                  <c:v>-0.140625</c:v>
                </c:pt>
                <c:pt idx="46603">
                  <c:v>-6.6406199999999999E-2</c:v>
                </c:pt>
                <c:pt idx="46604">
                  <c:v>-7.03125E-2</c:v>
                </c:pt>
                <c:pt idx="46605">
                  <c:v>-0.1</c:v>
                </c:pt>
                <c:pt idx="46606">
                  <c:v>-8.8281200000000004E-2</c:v>
                </c:pt>
                <c:pt idx="46607">
                  <c:v>-2.5781200000000001E-2</c:v>
                </c:pt>
                <c:pt idx="46608">
                  <c:v>-7.3437500000000003E-2</c:v>
                </c:pt>
                <c:pt idx="46609">
                  <c:v>-8.6718799999999999E-2</c:v>
                </c:pt>
                <c:pt idx="46610">
                  <c:v>-0.11328100000000001</c:v>
                </c:pt>
                <c:pt idx="46611">
                  <c:v>-4.9218699999999997E-2</c:v>
                </c:pt>
                <c:pt idx="46612">
                  <c:v>-5.9374999999999997E-2</c:v>
                </c:pt>
                <c:pt idx="46613">
                  <c:v>-8.59375E-2</c:v>
                </c:pt>
                <c:pt idx="46614">
                  <c:v>-0.10312499999999999</c:v>
                </c:pt>
                <c:pt idx="46615">
                  <c:v>-2.7343800000000001E-2</c:v>
                </c:pt>
                <c:pt idx="46616">
                  <c:v>-4.1406199999999997E-2</c:v>
                </c:pt>
                <c:pt idx="46617">
                  <c:v>-6.1718799999999997E-2</c:v>
                </c:pt>
                <c:pt idx="46618">
                  <c:v>-0.13281200000000001</c:v>
                </c:pt>
                <c:pt idx="46619">
                  <c:v>-1.4843800000000001E-2</c:v>
                </c:pt>
                <c:pt idx="46620">
                  <c:v>-2.1093799999999999E-2</c:v>
                </c:pt>
                <c:pt idx="46621">
                  <c:v>-0.14687500000000001</c:v>
                </c:pt>
                <c:pt idx="46622">
                  <c:v>-0.12343700000000001</c:v>
                </c:pt>
                <c:pt idx="46623">
                  <c:v>-7.8125E-3</c:v>
                </c:pt>
                <c:pt idx="46624">
                  <c:v>-3.90625E-3</c:v>
                </c:pt>
                <c:pt idx="46625">
                  <c:v>-4.9218699999999997E-2</c:v>
                </c:pt>
                <c:pt idx="46626">
                  <c:v>-0.11874999999999999</c:v>
                </c:pt>
                <c:pt idx="46627">
                  <c:v>-0.1</c:v>
                </c:pt>
                <c:pt idx="46628">
                  <c:v>-9.2968800000000004E-2</c:v>
                </c:pt>
                <c:pt idx="46629">
                  <c:v>-6.7187499999999997E-2</c:v>
                </c:pt>
                <c:pt idx="46630">
                  <c:v>6.0156300000000003E-2</c:v>
                </c:pt>
                <c:pt idx="46631">
                  <c:v>-0.12890599999999999</c:v>
                </c:pt>
                <c:pt idx="46632">
                  <c:v>-0.17421900000000001</c:v>
                </c:pt>
                <c:pt idx="46633">
                  <c:v>-0.114063</c:v>
                </c:pt>
                <c:pt idx="46634">
                  <c:v>6.3281199999999996E-2</c:v>
                </c:pt>
                <c:pt idx="46635">
                  <c:v>-4.4531300000000003E-2</c:v>
                </c:pt>
                <c:pt idx="46636">
                  <c:v>-1.7968700000000001E-2</c:v>
                </c:pt>
                <c:pt idx="46637">
                  <c:v>1.2500000000000001E-2</c:v>
                </c:pt>
                <c:pt idx="46638">
                  <c:v>-8.8281200000000004E-2</c:v>
                </c:pt>
                <c:pt idx="46639">
                  <c:v>-0.11562500000000001</c:v>
                </c:pt>
                <c:pt idx="46640">
                  <c:v>-0.125781</c:v>
                </c:pt>
                <c:pt idx="46641">
                  <c:v>-8.9062500000000003E-2</c:v>
                </c:pt>
                <c:pt idx="46642">
                  <c:v>-3.125E-2</c:v>
                </c:pt>
                <c:pt idx="46643">
                  <c:v>-6.7187499999999997E-2</c:v>
                </c:pt>
                <c:pt idx="46644">
                  <c:v>-7.6562500000000006E-2</c:v>
                </c:pt>
                <c:pt idx="46645">
                  <c:v>-7.1093799999999999E-2</c:v>
                </c:pt>
                <c:pt idx="46646">
                  <c:v>-8.8281200000000004E-2</c:v>
                </c:pt>
                <c:pt idx="46647">
                  <c:v>-6.1718799999999997E-2</c:v>
                </c:pt>
                <c:pt idx="46648">
                  <c:v>-5.8593800000000001E-2</c:v>
                </c:pt>
                <c:pt idx="46649">
                  <c:v>-6.25E-2</c:v>
                </c:pt>
                <c:pt idx="46650">
                  <c:v>-8.7499999999999994E-2</c:v>
                </c:pt>
                <c:pt idx="46651">
                  <c:v>-9.6875000000000003E-2</c:v>
                </c:pt>
                <c:pt idx="46652">
                  <c:v>-8.9062500000000003E-2</c:v>
                </c:pt>
                <c:pt idx="46653">
                  <c:v>-9.6875000000000003E-2</c:v>
                </c:pt>
                <c:pt idx="46654">
                  <c:v>-8.0468700000000004E-2</c:v>
                </c:pt>
                <c:pt idx="46655">
                  <c:v>-7.03125E-2</c:v>
                </c:pt>
                <c:pt idx="46656">
                  <c:v>-9.3749999999999997E-3</c:v>
                </c:pt>
                <c:pt idx="46657">
                  <c:v>-8.9062500000000003E-2</c:v>
                </c:pt>
                <c:pt idx="46658">
                  <c:v>-0.145313</c:v>
                </c:pt>
                <c:pt idx="46659">
                  <c:v>-7.1874999999999994E-2</c:v>
                </c:pt>
                <c:pt idx="46660">
                  <c:v>-6.8750000000000006E-2</c:v>
                </c:pt>
                <c:pt idx="46661">
                  <c:v>-0.108594</c:v>
                </c:pt>
                <c:pt idx="46662">
                  <c:v>-0.11562500000000001</c:v>
                </c:pt>
                <c:pt idx="46663">
                  <c:v>-6.4843700000000004E-2</c:v>
                </c:pt>
                <c:pt idx="46664">
                  <c:v>4.3749999999999997E-2</c:v>
                </c:pt>
                <c:pt idx="46665">
                  <c:v>-7.1093799999999999E-2</c:v>
                </c:pt>
                <c:pt idx="46666">
                  <c:v>-0.110156</c:v>
                </c:pt>
                <c:pt idx="46667">
                  <c:v>-4.2968800000000001E-2</c:v>
                </c:pt>
                <c:pt idx="46668">
                  <c:v>-0.10781200000000001</c:v>
                </c:pt>
                <c:pt idx="46669">
                  <c:v>-0.14453099999999999</c:v>
                </c:pt>
                <c:pt idx="46670">
                  <c:v>-0.11093799999999999</c:v>
                </c:pt>
                <c:pt idx="46671">
                  <c:v>-5.5468799999999999E-2</c:v>
                </c:pt>
                <c:pt idx="46672">
                  <c:v>6.0937499999999999E-2</c:v>
                </c:pt>
                <c:pt idx="46673">
                  <c:v>-6.9531300000000004E-2</c:v>
                </c:pt>
                <c:pt idx="46674">
                  <c:v>-0.15859400000000001</c:v>
                </c:pt>
                <c:pt idx="46675">
                  <c:v>-7.8906299999999999E-2</c:v>
                </c:pt>
                <c:pt idx="46676">
                  <c:v>-0.12343700000000001</c:v>
                </c:pt>
                <c:pt idx="46677">
                  <c:v>-0.120313</c:v>
                </c:pt>
                <c:pt idx="46678">
                  <c:v>-0.104688</c:v>
                </c:pt>
                <c:pt idx="46679">
                  <c:v>-7.03125E-2</c:v>
                </c:pt>
                <c:pt idx="46680">
                  <c:v>4.4531300000000003E-2</c:v>
                </c:pt>
                <c:pt idx="46681">
                  <c:v>-6.0156300000000003E-2</c:v>
                </c:pt>
                <c:pt idx="46682">
                  <c:v>-0.16328100000000001</c:v>
                </c:pt>
                <c:pt idx="46683">
                  <c:v>-0.101562</c:v>
                </c:pt>
                <c:pt idx="46684">
                  <c:v>-9.7656199999999999E-2</c:v>
                </c:pt>
                <c:pt idx="46685">
                  <c:v>-0.103906</c:v>
                </c:pt>
                <c:pt idx="46686">
                  <c:v>-9.8437499999999997E-2</c:v>
                </c:pt>
                <c:pt idx="46687">
                  <c:v>-9.375E-2</c:v>
                </c:pt>
                <c:pt idx="46688">
                  <c:v>4.1406199999999997E-2</c:v>
                </c:pt>
                <c:pt idx="46689">
                  <c:v>-5.7812500000000003E-2</c:v>
                </c:pt>
                <c:pt idx="46690">
                  <c:v>-8.2812499999999997E-2</c:v>
                </c:pt>
                <c:pt idx="46691">
                  <c:v>-4.4531300000000003E-2</c:v>
                </c:pt>
                <c:pt idx="46692">
                  <c:v>-0.107031</c:v>
                </c:pt>
                <c:pt idx="46693">
                  <c:v>-9.0624999999999997E-2</c:v>
                </c:pt>
                <c:pt idx="46694">
                  <c:v>-2.5000000000000001E-2</c:v>
                </c:pt>
                <c:pt idx="46695">
                  <c:v>-9.7656199999999999E-2</c:v>
                </c:pt>
                <c:pt idx="46696">
                  <c:v>-8.8281200000000004E-2</c:v>
                </c:pt>
                <c:pt idx="46697">
                  <c:v>-7.2656200000000004E-2</c:v>
                </c:pt>
                <c:pt idx="46698">
                  <c:v>-5.0781199999999999E-2</c:v>
                </c:pt>
                <c:pt idx="46699">
                  <c:v>1.0156200000000001E-2</c:v>
                </c:pt>
                <c:pt idx="46700">
                  <c:v>-8.6718799999999999E-2</c:v>
                </c:pt>
                <c:pt idx="46701">
                  <c:v>-0.13125000000000001</c:v>
                </c:pt>
                <c:pt idx="46702">
                  <c:v>-7.5781299999999996E-2</c:v>
                </c:pt>
                <c:pt idx="46703">
                  <c:v>-1.6406299999999999E-2</c:v>
                </c:pt>
                <c:pt idx="46704">
                  <c:v>-0.100781</c:v>
                </c:pt>
                <c:pt idx="46705">
                  <c:v>-0.150781</c:v>
                </c:pt>
                <c:pt idx="46706">
                  <c:v>-0.108594</c:v>
                </c:pt>
                <c:pt idx="46707">
                  <c:v>2.9687499999999999E-2</c:v>
                </c:pt>
                <c:pt idx="46708">
                  <c:v>-2.8125000000000001E-2</c:v>
                </c:pt>
                <c:pt idx="46709">
                  <c:v>-6.6406199999999999E-2</c:v>
                </c:pt>
                <c:pt idx="46710">
                  <c:v>-6.3281299999999999E-2</c:v>
                </c:pt>
                <c:pt idx="46711">
                  <c:v>-0.1125</c:v>
                </c:pt>
                <c:pt idx="46712">
                  <c:v>-5.1562499999999997E-2</c:v>
                </c:pt>
                <c:pt idx="46713">
                  <c:v>-3.0468800000000001E-2</c:v>
                </c:pt>
                <c:pt idx="46714">
                  <c:v>-1.0937499999999999E-2</c:v>
                </c:pt>
                <c:pt idx="46715">
                  <c:v>-0.110156</c:v>
                </c:pt>
                <c:pt idx="46716">
                  <c:v>-8.5156300000000004E-2</c:v>
                </c:pt>
                <c:pt idx="46717">
                  <c:v>-4.0625000000000001E-2</c:v>
                </c:pt>
                <c:pt idx="46718">
                  <c:v>0.103906</c:v>
                </c:pt>
                <c:pt idx="46719">
                  <c:v>-5.9374999999999997E-2</c:v>
                </c:pt>
                <c:pt idx="46720">
                  <c:v>-4.6093799999999997E-2</c:v>
                </c:pt>
                <c:pt idx="46721">
                  <c:v>-7.8906299999999999E-2</c:v>
                </c:pt>
                <c:pt idx="46722">
                  <c:v>-0.13125000000000001</c:v>
                </c:pt>
                <c:pt idx="46723">
                  <c:v>-7.1874999999999994E-2</c:v>
                </c:pt>
                <c:pt idx="46724">
                  <c:v>-1.4843800000000001E-2</c:v>
                </c:pt>
                <c:pt idx="46725">
                  <c:v>3.1250000000000002E-3</c:v>
                </c:pt>
                <c:pt idx="46726">
                  <c:v>-0.12812499999999999</c:v>
                </c:pt>
                <c:pt idx="46727">
                  <c:v>-0.135156</c:v>
                </c:pt>
                <c:pt idx="46728">
                  <c:v>-2.9687499999999999E-2</c:v>
                </c:pt>
                <c:pt idx="46729">
                  <c:v>0.107031</c:v>
                </c:pt>
                <c:pt idx="46730">
                  <c:v>-2.5000000000000001E-2</c:v>
                </c:pt>
                <c:pt idx="46731">
                  <c:v>0.100781</c:v>
                </c:pt>
                <c:pt idx="46732">
                  <c:v>-4.2968800000000001E-2</c:v>
                </c:pt>
                <c:pt idx="46733">
                  <c:v>-4.6093799999999997E-2</c:v>
                </c:pt>
                <c:pt idx="46734">
                  <c:v>-0.192188</c:v>
                </c:pt>
                <c:pt idx="46735">
                  <c:v>-0.16796900000000001</c:v>
                </c:pt>
                <c:pt idx="46736">
                  <c:v>-4.6093799999999997E-2</c:v>
                </c:pt>
                <c:pt idx="46737">
                  <c:v>0.122656</c:v>
                </c:pt>
                <c:pt idx="46738">
                  <c:v>-5.3906299999999997E-2</c:v>
                </c:pt>
                <c:pt idx="46739">
                  <c:v>-0.139844</c:v>
                </c:pt>
                <c:pt idx="46740">
                  <c:v>-0.12656300000000001</c:v>
                </c:pt>
                <c:pt idx="46741">
                  <c:v>-0.14218800000000001</c:v>
                </c:pt>
                <c:pt idx="46742">
                  <c:v>-9.2968800000000004E-2</c:v>
                </c:pt>
                <c:pt idx="46743">
                  <c:v>-7.3437500000000003E-2</c:v>
                </c:pt>
                <c:pt idx="46744">
                  <c:v>-7.8125E-2</c:v>
                </c:pt>
                <c:pt idx="46745">
                  <c:v>-4.6093799999999997E-2</c:v>
                </c:pt>
                <c:pt idx="46746">
                  <c:v>-6.7187499999999997E-2</c:v>
                </c:pt>
                <c:pt idx="46747">
                  <c:v>-4.0625000000000001E-2</c:v>
                </c:pt>
                <c:pt idx="46748">
                  <c:v>-1.6406299999999999E-2</c:v>
                </c:pt>
                <c:pt idx="46749">
                  <c:v>-9.7656199999999999E-2</c:v>
                </c:pt>
                <c:pt idx="46750">
                  <c:v>-9.6875000000000003E-2</c:v>
                </c:pt>
                <c:pt idx="46751">
                  <c:v>-7.1093799999999999E-2</c:v>
                </c:pt>
                <c:pt idx="46752">
                  <c:v>-8.3593799999999996E-2</c:v>
                </c:pt>
                <c:pt idx="46753">
                  <c:v>-7.3437500000000003E-2</c:v>
                </c:pt>
                <c:pt idx="46754">
                  <c:v>-7.4218800000000001E-2</c:v>
                </c:pt>
                <c:pt idx="46755">
                  <c:v>-3.5937499999999997E-2</c:v>
                </c:pt>
                <c:pt idx="46756">
                  <c:v>-4.6093799999999997E-2</c:v>
                </c:pt>
                <c:pt idx="46757">
                  <c:v>-0.114844</c:v>
                </c:pt>
                <c:pt idx="46758">
                  <c:v>-1.2500000000000001E-2</c:v>
                </c:pt>
                <c:pt idx="46759">
                  <c:v>-6.7187499999999997E-2</c:v>
                </c:pt>
                <c:pt idx="46760">
                  <c:v>-9.6093700000000004E-2</c:v>
                </c:pt>
                <c:pt idx="46761">
                  <c:v>-3.5156199999999999E-2</c:v>
                </c:pt>
                <c:pt idx="46762">
                  <c:v>-2.9687499999999999E-2</c:v>
                </c:pt>
                <c:pt idx="46763">
                  <c:v>-1.7187500000000001E-2</c:v>
                </c:pt>
                <c:pt idx="46764">
                  <c:v>-6.0937499999999999E-2</c:v>
                </c:pt>
                <c:pt idx="46765">
                  <c:v>-0.1125</c:v>
                </c:pt>
                <c:pt idx="46766">
                  <c:v>8.5937500000000007E-3</c:v>
                </c:pt>
                <c:pt idx="46767">
                  <c:v>-8.5156300000000004E-2</c:v>
                </c:pt>
                <c:pt idx="46768">
                  <c:v>-0.102344</c:v>
                </c:pt>
                <c:pt idx="46769">
                  <c:v>-6.25E-2</c:v>
                </c:pt>
                <c:pt idx="46770">
                  <c:v>-2.2656300000000001E-2</c:v>
                </c:pt>
                <c:pt idx="46771">
                  <c:v>7.0312500000000002E-3</c:v>
                </c:pt>
                <c:pt idx="46772">
                  <c:v>-4.6093799999999997E-2</c:v>
                </c:pt>
                <c:pt idx="46773">
                  <c:v>-0.129688</c:v>
                </c:pt>
                <c:pt idx="46774">
                  <c:v>-6.9531300000000004E-2</c:v>
                </c:pt>
                <c:pt idx="46775">
                  <c:v>-6.7187499999999997E-2</c:v>
                </c:pt>
                <c:pt idx="46776">
                  <c:v>-8.7499999999999994E-2</c:v>
                </c:pt>
                <c:pt idx="46777">
                  <c:v>-7.8906299999999999E-2</c:v>
                </c:pt>
                <c:pt idx="46778">
                  <c:v>-6.8750000000000006E-2</c:v>
                </c:pt>
                <c:pt idx="46779">
                  <c:v>-3.5937499999999997E-2</c:v>
                </c:pt>
                <c:pt idx="46780">
                  <c:v>-2.5781200000000001E-2</c:v>
                </c:pt>
                <c:pt idx="46781">
                  <c:v>-3.5156199999999999E-2</c:v>
                </c:pt>
                <c:pt idx="46782">
                  <c:v>-8.8281200000000004E-2</c:v>
                </c:pt>
                <c:pt idx="46783">
                  <c:v>-0.13125000000000001</c:v>
                </c:pt>
                <c:pt idx="46784">
                  <c:v>-6.5625000000000003E-2</c:v>
                </c:pt>
                <c:pt idx="46785">
                  <c:v>4.2968800000000001E-2</c:v>
                </c:pt>
                <c:pt idx="46786">
                  <c:v>-6.8750000000000006E-2</c:v>
                </c:pt>
                <c:pt idx="46787">
                  <c:v>-0.108594</c:v>
                </c:pt>
                <c:pt idx="46788">
                  <c:v>-1.7968700000000001E-2</c:v>
                </c:pt>
                <c:pt idx="46789">
                  <c:v>-1.0937499999999999E-2</c:v>
                </c:pt>
                <c:pt idx="46790">
                  <c:v>3.6718800000000003E-2</c:v>
                </c:pt>
                <c:pt idx="46791">
                  <c:v>6.0937499999999999E-2</c:v>
                </c:pt>
                <c:pt idx="46792">
                  <c:v>-5.7812500000000003E-2</c:v>
                </c:pt>
                <c:pt idx="46793">
                  <c:v>-3.125E-2</c:v>
                </c:pt>
                <c:pt idx="46794">
                  <c:v>-4.7656299999999999E-2</c:v>
                </c:pt>
                <c:pt idx="46795">
                  <c:v>-7.1093799999999999E-2</c:v>
                </c:pt>
                <c:pt idx="46796">
                  <c:v>-0.119531</c:v>
                </c:pt>
                <c:pt idx="46797">
                  <c:v>-2.9687499999999999E-2</c:v>
                </c:pt>
                <c:pt idx="46798">
                  <c:v>-7.2656200000000004E-2</c:v>
                </c:pt>
                <c:pt idx="46799">
                  <c:v>-0.12343700000000001</c:v>
                </c:pt>
                <c:pt idx="46800">
                  <c:v>-0.110156</c:v>
                </c:pt>
                <c:pt idx="46801">
                  <c:v>-8.3593799999999996E-2</c:v>
                </c:pt>
                <c:pt idx="46802">
                  <c:v>1.5625000000000001E-3</c:v>
                </c:pt>
                <c:pt idx="46803">
                  <c:v>-8.2812499999999997E-2</c:v>
                </c:pt>
                <c:pt idx="46804">
                  <c:v>-9.6093700000000004E-2</c:v>
                </c:pt>
                <c:pt idx="46805">
                  <c:v>-7.2656200000000004E-2</c:v>
                </c:pt>
                <c:pt idx="46806">
                  <c:v>-3.6718800000000003E-2</c:v>
                </c:pt>
                <c:pt idx="46807">
                  <c:v>-4.8437500000000001E-2</c:v>
                </c:pt>
                <c:pt idx="46808">
                  <c:v>-6.9531300000000004E-2</c:v>
                </c:pt>
                <c:pt idx="46809">
                  <c:v>-5.6250000000000001E-2</c:v>
                </c:pt>
                <c:pt idx="46810">
                  <c:v>-5.3124999999999999E-2</c:v>
                </c:pt>
                <c:pt idx="46811">
                  <c:v>-3.0468800000000001E-2</c:v>
                </c:pt>
                <c:pt idx="46812">
                  <c:v>-2.0312500000000001E-2</c:v>
                </c:pt>
                <c:pt idx="46813">
                  <c:v>-9.375E-2</c:v>
                </c:pt>
                <c:pt idx="46814">
                  <c:v>-9.6875000000000003E-2</c:v>
                </c:pt>
                <c:pt idx="46815">
                  <c:v>-5.3124999999999999E-2</c:v>
                </c:pt>
                <c:pt idx="46816">
                  <c:v>-8.3593799999999996E-2</c:v>
                </c:pt>
                <c:pt idx="46817">
                  <c:v>-8.2812499999999997E-2</c:v>
                </c:pt>
                <c:pt idx="46818">
                  <c:v>-6.0937499999999999E-2</c:v>
                </c:pt>
                <c:pt idx="46819">
                  <c:v>-6.3281299999999999E-2</c:v>
                </c:pt>
                <c:pt idx="46820">
                  <c:v>-4.8437500000000001E-2</c:v>
                </c:pt>
                <c:pt idx="46821">
                  <c:v>-0.1</c:v>
                </c:pt>
                <c:pt idx="46822">
                  <c:v>-0.101562</c:v>
                </c:pt>
                <c:pt idx="46823">
                  <c:v>-4.1406199999999997E-2</c:v>
                </c:pt>
                <c:pt idx="46824">
                  <c:v>-8.0468700000000004E-2</c:v>
                </c:pt>
                <c:pt idx="46825">
                  <c:v>-6.4843700000000004E-2</c:v>
                </c:pt>
                <c:pt idx="46826">
                  <c:v>-3.5156199999999999E-2</c:v>
                </c:pt>
                <c:pt idx="46827">
                  <c:v>-6.0156300000000003E-2</c:v>
                </c:pt>
                <c:pt idx="46828">
                  <c:v>-6.6406199999999999E-2</c:v>
                </c:pt>
                <c:pt idx="46829">
                  <c:v>-3.90625E-2</c:v>
                </c:pt>
                <c:pt idx="46830">
                  <c:v>-5.7031199999999997E-2</c:v>
                </c:pt>
                <c:pt idx="46831">
                  <c:v>-7.03125E-2</c:v>
                </c:pt>
                <c:pt idx="46832">
                  <c:v>-8.9843800000000001E-2</c:v>
                </c:pt>
                <c:pt idx="46833">
                  <c:v>-3.125E-2</c:v>
                </c:pt>
                <c:pt idx="46834">
                  <c:v>-4.0625000000000001E-2</c:v>
                </c:pt>
                <c:pt idx="46835">
                  <c:v>-8.3593799999999996E-2</c:v>
                </c:pt>
                <c:pt idx="46836">
                  <c:v>-0.10312499999999999</c:v>
                </c:pt>
                <c:pt idx="46837">
                  <c:v>-7.5781299999999996E-2</c:v>
                </c:pt>
                <c:pt idx="46838">
                  <c:v>-5.1562499999999997E-2</c:v>
                </c:pt>
                <c:pt idx="46839">
                  <c:v>-4.9218699999999997E-2</c:v>
                </c:pt>
                <c:pt idx="46840">
                  <c:v>-8.8281200000000004E-2</c:v>
                </c:pt>
                <c:pt idx="46841">
                  <c:v>-3.4375000000000003E-2</c:v>
                </c:pt>
                <c:pt idx="46842">
                  <c:v>-2.6562499999999999E-2</c:v>
                </c:pt>
                <c:pt idx="46843">
                  <c:v>-8.2031199999999999E-2</c:v>
                </c:pt>
                <c:pt idx="46844">
                  <c:v>-9.0624999999999997E-2</c:v>
                </c:pt>
                <c:pt idx="46845">
                  <c:v>-9.7656199999999999E-2</c:v>
                </c:pt>
                <c:pt idx="46846">
                  <c:v>-7.1874999999999994E-2</c:v>
                </c:pt>
                <c:pt idx="46847">
                  <c:v>-6.1718799999999997E-2</c:v>
                </c:pt>
                <c:pt idx="46848">
                  <c:v>-0.12109399999999999</c:v>
                </c:pt>
                <c:pt idx="46849">
                  <c:v>-8.5156300000000004E-2</c:v>
                </c:pt>
                <c:pt idx="46850">
                  <c:v>-6.5625000000000003E-2</c:v>
                </c:pt>
                <c:pt idx="46851">
                  <c:v>-6.1718799999999997E-2</c:v>
                </c:pt>
                <c:pt idx="46852">
                  <c:v>-6.0156300000000003E-2</c:v>
                </c:pt>
                <c:pt idx="46853">
                  <c:v>-0.109375</c:v>
                </c:pt>
                <c:pt idx="46854">
                  <c:v>-7.1093799999999999E-2</c:v>
                </c:pt>
                <c:pt idx="46855">
                  <c:v>-3.5937499999999997E-2</c:v>
                </c:pt>
                <c:pt idx="46856">
                  <c:v>-0.104688</c:v>
                </c:pt>
                <c:pt idx="46857">
                  <c:v>-0.13203100000000001</c:v>
                </c:pt>
                <c:pt idx="46858">
                  <c:v>-7.7343800000000004E-2</c:v>
                </c:pt>
                <c:pt idx="46859">
                  <c:v>-2.34375E-2</c:v>
                </c:pt>
                <c:pt idx="46860">
                  <c:v>-3.0468800000000001E-2</c:v>
                </c:pt>
                <c:pt idx="46861">
                  <c:v>-8.9843800000000001E-2</c:v>
                </c:pt>
                <c:pt idx="46862">
                  <c:v>-0.117969</c:v>
                </c:pt>
                <c:pt idx="46863">
                  <c:v>-7.2656200000000004E-2</c:v>
                </c:pt>
                <c:pt idx="46864">
                  <c:v>-6.4843700000000004E-2</c:v>
                </c:pt>
                <c:pt idx="46865">
                  <c:v>-7.03125E-2</c:v>
                </c:pt>
                <c:pt idx="46866">
                  <c:v>-8.3593799999999996E-2</c:v>
                </c:pt>
                <c:pt idx="46867">
                  <c:v>-2.9687499999999999E-2</c:v>
                </c:pt>
                <c:pt idx="46868">
                  <c:v>-3.6718800000000003E-2</c:v>
                </c:pt>
                <c:pt idx="46869">
                  <c:v>-3.90625E-2</c:v>
                </c:pt>
                <c:pt idx="46870">
                  <c:v>-2.1093799999999999E-2</c:v>
                </c:pt>
                <c:pt idx="46871">
                  <c:v>-7.8906299999999999E-2</c:v>
                </c:pt>
                <c:pt idx="46872">
                  <c:v>-0.14921899999999999</c:v>
                </c:pt>
                <c:pt idx="46873">
                  <c:v>-7.03125E-2</c:v>
                </c:pt>
                <c:pt idx="46874">
                  <c:v>1.0156200000000001E-2</c:v>
                </c:pt>
                <c:pt idx="46875">
                  <c:v>-1.5625000000000001E-3</c:v>
                </c:pt>
                <c:pt idx="46876">
                  <c:v>-9.375E-2</c:v>
                </c:pt>
                <c:pt idx="46877">
                  <c:v>-8.6718799999999999E-2</c:v>
                </c:pt>
                <c:pt idx="46878">
                  <c:v>-5.6250000000000001E-2</c:v>
                </c:pt>
                <c:pt idx="46879">
                  <c:v>-7.8125000000000004E-4</c:v>
                </c:pt>
                <c:pt idx="46880">
                  <c:v>9.5312499999999994E-2</c:v>
                </c:pt>
                <c:pt idx="46881">
                  <c:v>-0.100781</c:v>
                </c:pt>
                <c:pt idx="46882">
                  <c:v>-0.161719</c:v>
                </c:pt>
                <c:pt idx="46883">
                  <c:v>-0.11874999999999999</c:v>
                </c:pt>
                <c:pt idx="46884">
                  <c:v>-5.7031199999999997E-2</c:v>
                </c:pt>
                <c:pt idx="46885">
                  <c:v>3.1250000000000002E-3</c:v>
                </c:pt>
                <c:pt idx="46886">
                  <c:v>-5.1562499999999997E-2</c:v>
                </c:pt>
                <c:pt idx="46887">
                  <c:v>-8.3593799999999996E-2</c:v>
                </c:pt>
                <c:pt idx="46888">
                  <c:v>-6.25E-2</c:v>
                </c:pt>
                <c:pt idx="46889">
                  <c:v>-3.2812500000000001E-2</c:v>
                </c:pt>
                <c:pt idx="46890">
                  <c:v>-6.6406199999999999E-2</c:v>
                </c:pt>
                <c:pt idx="46891">
                  <c:v>-7.8906299999999999E-2</c:v>
                </c:pt>
                <c:pt idx="46892">
                  <c:v>-7.7343800000000004E-2</c:v>
                </c:pt>
                <c:pt idx="46893">
                  <c:v>-6.9531300000000004E-2</c:v>
                </c:pt>
                <c:pt idx="46894">
                  <c:v>-3.6718800000000003E-2</c:v>
                </c:pt>
                <c:pt idx="46895">
                  <c:v>-5.46875E-2</c:v>
                </c:pt>
                <c:pt idx="46896">
                  <c:v>-4.3749999999999997E-2</c:v>
                </c:pt>
                <c:pt idx="46897">
                  <c:v>-4.2968800000000001E-2</c:v>
                </c:pt>
                <c:pt idx="46898">
                  <c:v>-0.104688</c:v>
                </c:pt>
                <c:pt idx="46899">
                  <c:v>-9.2187500000000006E-2</c:v>
                </c:pt>
                <c:pt idx="46900">
                  <c:v>-6.3281299999999999E-2</c:v>
                </c:pt>
                <c:pt idx="46901">
                  <c:v>-4.7656299999999999E-2</c:v>
                </c:pt>
                <c:pt idx="46902">
                  <c:v>4.6093700000000001E-2</c:v>
                </c:pt>
                <c:pt idx="46903">
                  <c:v>-0.10312499999999999</c:v>
                </c:pt>
                <c:pt idx="46904">
                  <c:v>-0.13281200000000001</c:v>
                </c:pt>
                <c:pt idx="46905">
                  <c:v>-8.6718799999999999E-2</c:v>
                </c:pt>
                <c:pt idx="46906">
                  <c:v>-6.6406199999999999E-2</c:v>
                </c:pt>
                <c:pt idx="46907">
                  <c:v>-6.9531300000000004E-2</c:v>
                </c:pt>
                <c:pt idx="46908">
                  <c:v>-6.8750000000000006E-2</c:v>
                </c:pt>
                <c:pt idx="46909">
                  <c:v>-4.8437500000000001E-2</c:v>
                </c:pt>
                <c:pt idx="46910">
                  <c:v>2.8125000000000001E-2</c:v>
                </c:pt>
                <c:pt idx="46911">
                  <c:v>-0.10546899999999999</c:v>
                </c:pt>
                <c:pt idx="46912">
                  <c:v>-0.114844</c:v>
                </c:pt>
                <c:pt idx="46913">
                  <c:v>-7.8906299999999999E-2</c:v>
                </c:pt>
                <c:pt idx="46914">
                  <c:v>-5.6250000000000001E-2</c:v>
                </c:pt>
                <c:pt idx="46915">
                  <c:v>-1.6406299999999999E-2</c:v>
                </c:pt>
                <c:pt idx="46916">
                  <c:v>-2.1093799999999999E-2</c:v>
                </c:pt>
                <c:pt idx="46917">
                  <c:v>-7.1093799999999999E-2</c:v>
                </c:pt>
                <c:pt idx="46918">
                  <c:v>-7.8906299999999999E-2</c:v>
                </c:pt>
                <c:pt idx="46919">
                  <c:v>-7.03125E-2</c:v>
                </c:pt>
                <c:pt idx="46920">
                  <c:v>-5.7031199999999997E-2</c:v>
                </c:pt>
                <c:pt idx="46921">
                  <c:v>-7.6562500000000006E-2</c:v>
                </c:pt>
                <c:pt idx="46922">
                  <c:v>-9.2968800000000004E-2</c:v>
                </c:pt>
                <c:pt idx="46923">
                  <c:v>4.6874999999999998E-3</c:v>
                </c:pt>
                <c:pt idx="46924">
                  <c:v>-2.4218799999999999E-2</c:v>
                </c:pt>
                <c:pt idx="46925">
                  <c:v>-0.10312499999999999</c:v>
                </c:pt>
                <c:pt idx="46926">
                  <c:v>-0.121875</c:v>
                </c:pt>
                <c:pt idx="46927">
                  <c:v>-7.6562500000000006E-2</c:v>
                </c:pt>
                <c:pt idx="46928">
                  <c:v>-4.9218699999999997E-2</c:v>
                </c:pt>
                <c:pt idx="46929">
                  <c:v>-7.1093799999999999E-2</c:v>
                </c:pt>
                <c:pt idx="46930">
                  <c:v>-7.5781299999999996E-2</c:v>
                </c:pt>
                <c:pt idx="46931">
                  <c:v>-3.0468800000000001E-2</c:v>
                </c:pt>
                <c:pt idx="46932">
                  <c:v>-5.1562499999999997E-2</c:v>
                </c:pt>
                <c:pt idx="46933">
                  <c:v>-0.107031</c:v>
                </c:pt>
                <c:pt idx="46934">
                  <c:v>-8.8281200000000004E-2</c:v>
                </c:pt>
                <c:pt idx="46935">
                  <c:v>-6.7187499999999997E-2</c:v>
                </c:pt>
                <c:pt idx="46936">
                  <c:v>-5.3124999999999999E-2</c:v>
                </c:pt>
                <c:pt idx="46937">
                  <c:v>-4.4531300000000003E-2</c:v>
                </c:pt>
                <c:pt idx="46938">
                  <c:v>-4.2968800000000001E-2</c:v>
                </c:pt>
                <c:pt idx="46939">
                  <c:v>-1.0937499999999999E-2</c:v>
                </c:pt>
                <c:pt idx="46940">
                  <c:v>-9.1406299999999996E-2</c:v>
                </c:pt>
                <c:pt idx="46941">
                  <c:v>-0.107031</c:v>
                </c:pt>
                <c:pt idx="46942">
                  <c:v>-5.0781199999999999E-2</c:v>
                </c:pt>
                <c:pt idx="46943">
                  <c:v>-8.2031199999999999E-2</c:v>
                </c:pt>
                <c:pt idx="46944">
                  <c:v>-7.1093799999999999E-2</c:v>
                </c:pt>
                <c:pt idx="46945">
                  <c:v>-4.7656299999999999E-2</c:v>
                </c:pt>
                <c:pt idx="46946">
                  <c:v>-5.3124999999999999E-2</c:v>
                </c:pt>
                <c:pt idx="46947">
                  <c:v>-2.3437499999999999E-3</c:v>
                </c:pt>
                <c:pt idx="46948">
                  <c:v>-9.4531299999999999E-2</c:v>
                </c:pt>
                <c:pt idx="46949">
                  <c:v>-8.9062500000000003E-2</c:v>
                </c:pt>
                <c:pt idx="46950">
                  <c:v>-4.7656299999999999E-2</c:v>
                </c:pt>
                <c:pt idx="46951">
                  <c:v>-8.6718799999999999E-2</c:v>
                </c:pt>
                <c:pt idx="46952">
                  <c:v>-9.6875000000000003E-2</c:v>
                </c:pt>
                <c:pt idx="46953">
                  <c:v>-6.25E-2</c:v>
                </c:pt>
                <c:pt idx="46954">
                  <c:v>-3.5156199999999999E-2</c:v>
                </c:pt>
                <c:pt idx="46955">
                  <c:v>3.9843700000000003E-2</c:v>
                </c:pt>
                <c:pt idx="46956">
                  <c:v>-8.9062500000000003E-2</c:v>
                </c:pt>
                <c:pt idx="46957">
                  <c:v>-0.117969</c:v>
                </c:pt>
                <c:pt idx="46958">
                  <c:v>-7.03125E-2</c:v>
                </c:pt>
                <c:pt idx="46959">
                  <c:v>-6.3281299999999999E-2</c:v>
                </c:pt>
                <c:pt idx="46960">
                  <c:v>-5.6250000000000001E-2</c:v>
                </c:pt>
                <c:pt idx="46961">
                  <c:v>-5.9374999999999997E-2</c:v>
                </c:pt>
                <c:pt idx="46962">
                  <c:v>-5.0781199999999999E-2</c:v>
                </c:pt>
                <c:pt idx="46963">
                  <c:v>2.1874999999999999E-2</c:v>
                </c:pt>
                <c:pt idx="46964">
                  <c:v>-3.2812500000000001E-2</c:v>
                </c:pt>
                <c:pt idx="46965">
                  <c:v>-6.9531300000000004E-2</c:v>
                </c:pt>
                <c:pt idx="46966">
                  <c:v>-9.8437499999999997E-2</c:v>
                </c:pt>
                <c:pt idx="46967">
                  <c:v>-8.5156300000000004E-2</c:v>
                </c:pt>
                <c:pt idx="46968">
                  <c:v>-3.7499999999999999E-2</c:v>
                </c:pt>
                <c:pt idx="46969">
                  <c:v>-1.9531199999999999E-2</c:v>
                </c:pt>
                <c:pt idx="46970">
                  <c:v>-7.6562500000000006E-2</c:v>
                </c:pt>
                <c:pt idx="46971">
                  <c:v>-8.5937500000000007E-3</c:v>
                </c:pt>
                <c:pt idx="46972">
                  <c:v>1.0937499999999999E-2</c:v>
                </c:pt>
                <c:pt idx="46973">
                  <c:v>-3.3593699999999997E-2</c:v>
                </c:pt>
                <c:pt idx="46974">
                  <c:v>1.7968700000000001E-2</c:v>
                </c:pt>
                <c:pt idx="46975">
                  <c:v>-3.0468800000000001E-2</c:v>
                </c:pt>
                <c:pt idx="46976">
                  <c:v>-0.108594</c:v>
                </c:pt>
                <c:pt idx="46977">
                  <c:v>-0.102344</c:v>
                </c:pt>
                <c:pt idx="46978">
                  <c:v>-3.2812500000000001E-2</c:v>
                </c:pt>
                <c:pt idx="46979">
                  <c:v>-3.90625E-3</c:v>
                </c:pt>
                <c:pt idx="46980">
                  <c:v>3.90625E-3</c:v>
                </c:pt>
                <c:pt idx="46981">
                  <c:v>-0.120313</c:v>
                </c:pt>
                <c:pt idx="46982">
                  <c:v>-2.7343800000000001E-2</c:v>
                </c:pt>
                <c:pt idx="46983">
                  <c:v>0</c:v>
                </c:pt>
                <c:pt idx="46984">
                  <c:v>2.1093799999999999E-2</c:v>
                </c:pt>
                <c:pt idx="46985">
                  <c:v>1.5625000000000001E-3</c:v>
                </c:pt>
                <c:pt idx="46986">
                  <c:v>-6.9531300000000004E-2</c:v>
                </c:pt>
                <c:pt idx="46987">
                  <c:v>-0.13203100000000001</c:v>
                </c:pt>
                <c:pt idx="46988">
                  <c:v>-0.135938</c:v>
                </c:pt>
                <c:pt idx="46989">
                  <c:v>-6.8750000000000006E-2</c:v>
                </c:pt>
                <c:pt idx="46990">
                  <c:v>-6.2500000000000003E-3</c:v>
                </c:pt>
                <c:pt idx="46991">
                  <c:v>0.12734400000000001</c:v>
                </c:pt>
                <c:pt idx="46992">
                  <c:v>-0.129688</c:v>
                </c:pt>
                <c:pt idx="46993">
                  <c:v>-0.223438</c:v>
                </c:pt>
                <c:pt idx="46994">
                  <c:v>-0.119531</c:v>
                </c:pt>
                <c:pt idx="46995">
                  <c:v>-8.9062500000000003E-2</c:v>
                </c:pt>
                <c:pt idx="46996">
                  <c:v>-8.4375000000000006E-2</c:v>
                </c:pt>
                <c:pt idx="46997">
                  <c:v>-9.2187500000000006E-2</c:v>
                </c:pt>
                <c:pt idx="46998">
                  <c:v>-0.104688</c:v>
                </c:pt>
                <c:pt idx="46999">
                  <c:v>-7.4218800000000001E-2</c:v>
                </c:pt>
                <c:pt idx="47000">
                  <c:v>-6.0937499999999999E-2</c:v>
                </c:pt>
                <c:pt idx="47001">
                  <c:v>-3.9843799999999999E-2</c:v>
                </c:pt>
                <c:pt idx="47002">
                  <c:v>-5.2343800000000003E-2</c:v>
                </c:pt>
                <c:pt idx="47003">
                  <c:v>-6.1718799999999997E-2</c:v>
                </c:pt>
                <c:pt idx="47004">
                  <c:v>-4.9218699999999997E-2</c:v>
                </c:pt>
                <c:pt idx="47005">
                  <c:v>-8.6718799999999999E-2</c:v>
                </c:pt>
                <c:pt idx="47006">
                  <c:v>-9.4531299999999999E-2</c:v>
                </c:pt>
                <c:pt idx="47007">
                  <c:v>-4.9218699999999997E-2</c:v>
                </c:pt>
                <c:pt idx="47008">
                  <c:v>-3.8281299999999997E-2</c:v>
                </c:pt>
                <c:pt idx="47009">
                  <c:v>-8.5937500000000007E-3</c:v>
                </c:pt>
                <c:pt idx="47010">
                  <c:v>-0.102344</c:v>
                </c:pt>
                <c:pt idx="47011">
                  <c:v>-5.2343800000000003E-2</c:v>
                </c:pt>
                <c:pt idx="47012">
                  <c:v>-3.7499999999999999E-2</c:v>
                </c:pt>
                <c:pt idx="47013">
                  <c:v>-0.10312499999999999</c:v>
                </c:pt>
                <c:pt idx="47014">
                  <c:v>-9.2968800000000004E-2</c:v>
                </c:pt>
                <c:pt idx="47015">
                  <c:v>-3.4375000000000003E-2</c:v>
                </c:pt>
                <c:pt idx="47016">
                  <c:v>-2.6562499999999999E-2</c:v>
                </c:pt>
                <c:pt idx="47017">
                  <c:v>-2.5000000000000001E-2</c:v>
                </c:pt>
                <c:pt idx="47018">
                  <c:v>-0.125</c:v>
                </c:pt>
                <c:pt idx="47019">
                  <c:v>-9.375E-2</c:v>
                </c:pt>
                <c:pt idx="47020">
                  <c:v>-5.5468799999999999E-2</c:v>
                </c:pt>
                <c:pt idx="47021">
                  <c:v>-0.114844</c:v>
                </c:pt>
                <c:pt idx="47022">
                  <c:v>-0.122656</c:v>
                </c:pt>
                <c:pt idx="47023">
                  <c:v>-5.9374999999999997E-2</c:v>
                </c:pt>
                <c:pt idx="47024">
                  <c:v>-1.0156200000000001E-2</c:v>
                </c:pt>
                <c:pt idx="47025">
                  <c:v>-5.5468799999999999E-2</c:v>
                </c:pt>
                <c:pt idx="47026">
                  <c:v>-0.119531</c:v>
                </c:pt>
                <c:pt idx="47027">
                  <c:v>-0.11093799999999999</c:v>
                </c:pt>
                <c:pt idx="47028">
                  <c:v>-7.1874999999999994E-2</c:v>
                </c:pt>
                <c:pt idx="47029">
                  <c:v>-6.4843700000000004E-2</c:v>
                </c:pt>
                <c:pt idx="47030">
                  <c:v>-3.2812500000000001E-2</c:v>
                </c:pt>
                <c:pt idx="47031">
                  <c:v>-8.0468700000000004E-2</c:v>
                </c:pt>
                <c:pt idx="47032">
                  <c:v>-7.7343800000000004E-2</c:v>
                </c:pt>
                <c:pt idx="47033">
                  <c:v>-3.4375000000000003E-2</c:v>
                </c:pt>
                <c:pt idx="47034">
                  <c:v>1.5625000000000001E-3</c:v>
                </c:pt>
                <c:pt idx="47035">
                  <c:v>-1.0156200000000001E-2</c:v>
                </c:pt>
                <c:pt idx="47036">
                  <c:v>-8.2812499999999997E-2</c:v>
                </c:pt>
                <c:pt idx="47037">
                  <c:v>-0.11093799999999999</c:v>
                </c:pt>
                <c:pt idx="47038">
                  <c:v>-7.1093799999999999E-2</c:v>
                </c:pt>
                <c:pt idx="47039">
                  <c:v>7.8125000000000004E-4</c:v>
                </c:pt>
                <c:pt idx="47040">
                  <c:v>-1.8749999999999999E-2</c:v>
                </c:pt>
                <c:pt idx="47041">
                  <c:v>-9.1406299999999996E-2</c:v>
                </c:pt>
                <c:pt idx="47042">
                  <c:v>-9.0624999999999997E-2</c:v>
                </c:pt>
                <c:pt idx="47043">
                  <c:v>-7.03125E-2</c:v>
                </c:pt>
                <c:pt idx="47044">
                  <c:v>6.8750000000000006E-2</c:v>
                </c:pt>
                <c:pt idx="47045">
                  <c:v>1.7187500000000001E-2</c:v>
                </c:pt>
                <c:pt idx="47046">
                  <c:v>-1.5625000000000001E-3</c:v>
                </c:pt>
                <c:pt idx="47047">
                  <c:v>9.375E-2</c:v>
                </c:pt>
                <c:pt idx="47048">
                  <c:v>-0.12343700000000001</c:v>
                </c:pt>
                <c:pt idx="47049">
                  <c:v>-0.214063</c:v>
                </c:pt>
                <c:pt idx="47050">
                  <c:v>-9.2968800000000004E-2</c:v>
                </c:pt>
                <c:pt idx="47051">
                  <c:v>-0.05</c:v>
                </c:pt>
                <c:pt idx="47052">
                  <c:v>1.17188E-2</c:v>
                </c:pt>
                <c:pt idx="47053">
                  <c:v>-3.7499999999999999E-2</c:v>
                </c:pt>
                <c:pt idx="47054">
                  <c:v>-0.114063</c:v>
                </c:pt>
                <c:pt idx="47055">
                  <c:v>-0.129688</c:v>
                </c:pt>
                <c:pt idx="47056">
                  <c:v>-5.3124999999999999E-2</c:v>
                </c:pt>
                <c:pt idx="47057">
                  <c:v>-7.9687499999999994E-2</c:v>
                </c:pt>
                <c:pt idx="47058">
                  <c:v>-9.375E-2</c:v>
                </c:pt>
                <c:pt idx="47059">
                  <c:v>-8.6718799999999999E-2</c:v>
                </c:pt>
                <c:pt idx="47060">
                  <c:v>-8.6718799999999999E-2</c:v>
                </c:pt>
                <c:pt idx="47061">
                  <c:v>-3.6718800000000003E-2</c:v>
                </c:pt>
                <c:pt idx="47062">
                  <c:v>0</c:v>
                </c:pt>
                <c:pt idx="47063">
                  <c:v>-0.120313</c:v>
                </c:pt>
                <c:pt idx="47064">
                  <c:v>-0.05</c:v>
                </c:pt>
                <c:pt idx="47065">
                  <c:v>-7.7343800000000004E-2</c:v>
                </c:pt>
                <c:pt idx="47066">
                  <c:v>-9.0624999999999997E-2</c:v>
                </c:pt>
                <c:pt idx="47067">
                  <c:v>-7.3437500000000003E-2</c:v>
                </c:pt>
                <c:pt idx="47068">
                  <c:v>-5.2343800000000003E-2</c:v>
                </c:pt>
                <c:pt idx="47069">
                  <c:v>2.3437499999999999E-3</c:v>
                </c:pt>
                <c:pt idx="47070">
                  <c:v>1.0937499999999999E-2</c:v>
                </c:pt>
                <c:pt idx="47071">
                  <c:v>-0.117188</c:v>
                </c:pt>
                <c:pt idx="47072">
                  <c:v>-9.0624999999999997E-2</c:v>
                </c:pt>
                <c:pt idx="47073">
                  <c:v>-6.5625000000000003E-2</c:v>
                </c:pt>
                <c:pt idx="47074">
                  <c:v>-5.7812500000000003E-2</c:v>
                </c:pt>
                <c:pt idx="47075">
                  <c:v>-1.6406299999999999E-2</c:v>
                </c:pt>
                <c:pt idx="47076">
                  <c:v>-4.1406199999999997E-2</c:v>
                </c:pt>
                <c:pt idx="47077">
                  <c:v>-2.0312500000000001E-2</c:v>
                </c:pt>
                <c:pt idx="47078">
                  <c:v>3.90625E-3</c:v>
                </c:pt>
                <c:pt idx="47079">
                  <c:v>-0.12890599999999999</c:v>
                </c:pt>
                <c:pt idx="47080">
                  <c:v>-7.5781299999999996E-2</c:v>
                </c:pt>
                <c:pt idx="47081">
                  <c:v>-6.9531300000000004E-2</c:v>
                </c:pt>
                <c:pt idx="47082">
                  <c:v>-9.1406299999999996E-2</c:v>
                </c:pt>
                <c:pt idx="47083">
                  <c:v>-3.5937499999999997E-2</c:v>
                </c:pt>
                <c:pt idx="47084">
                  <c:v>-4.7656299999999999E-2</c:v>
                </c:pt>
                <c:pt idx="47085">
                  <c:v>-1.9531199999999999E-2</c:v>
                </c:pt>
                <c:pt idx="47086">
                  <c:v>4.8437500000000001E-2</c:v>
                </c:pt>
                <c:pt idx="47087">
                  <c:v>-9.7656199999999999E-2</c:v>
                </c:pt>
                <c:pt idx="47088">
                  <c:v>-9.6093700000000004E-2</c:v>
                </c:pt>
                <c:pt idx="47089">
                  <c:v>-6.25E-2</c:v>
                </c:pt>
                <c:pt idx="47090">
                  <c:v>-8.0468700000000004E-2</c:v>
                </c:pt>
                <c:pt idx="47091">
                  <c:v>-0.108594</c:v>
                </c:pt>
                <c:pt idx="47092">
                  <c:v>-6.9531300000000004E-2</c:v>
                </c:pt>
                <c:pt idx="47093">
                  <c:v>-2.7343800000000001E-2</c:v>
                </c:pt>
                <c:pt idx="47094">
                  <c:v>9.8437499999999997E-2</c:v>
                </c:pt>
                <c:pt idx="47095">
                  <c:v>-7.1093799999999999E-2</c:v>
                </c:pt>
                <c:pt idx="47096">
                  <c:v>-8.2031199999999999E-2</c:v>
                </c:pt>
                <c:pt idx="47097">
                  <c:v>-0.1</c:v>
                </c:pt>
                <c:pt idx="47098">
                  <c:v>-0.16015599999999999</c:v>
                </c:pt>
                <c:pt idx="47099">
                  <c:v>-7.2656200000000004E-2</c:v>
                </c:pt>
                <c:pt idx="47100">
                  <c:v>-9.2968800000000004E-2</c:v>
                </c:pt>
                <c:pt idx="47101">
                  <c:v>-0.124219</c:v>
                </c:pt>
                <c:pt idx="47102">
                  <c:v>4.6874999999999998E-3</c:v>
                </c:pt>
                <c:pt idx="47103">
                  <c:v>-6.0156300000000003E-2</c:v>
                </c:pt>
                <c:pt idx="47104">
                  <c:v>-1.2500000000000001E-2</c:v>
                </c:pt>
                <c:pt idx="47105">
                  <c:v>2.7343800000000001E-2</c:v>
                </c:pt>
                <c:pt idx="47106">
                  <c:v>-0.10781200000000001</c:v>
                </c:pt>
                <c:pt idx="47107">
                  <c:v>-8.8281200000000004E-2</c:v>
                </c:pt>
                <c:pt idx="47108">
                  <c:v>-0.122656</c:v>
                </c:pt>
                <c:pt idx="47109">
                  <c:v>-0.16250000000000001</c:v>
                </c:pt>
                <c:pt idx="47110">
                  <c:v>-6.2500000000000003E-3</c:v>
                </c:pt>
                <c:pt idx="47111">
                  <c:v>-4.7656299999999999E-2</c:v>
                </c:pt>
                <c:pt idx="47112">
                  <c:v>-0.13125000000000001</c:v>
                </c:pt>
                <c:pt idx="47113">
                  <c:v>-0.17968799999999999</c:v>
                </c:pt>
                <c:pt idx="47114">
                  <c:v>-0.100781</c:v>
                </c:pt>
                <c:pt idx="47115">
                  <c:v>-1.7968700000000001E-2</c:v>
                </c:pt>
                <c:pt idx="47116">
                  <c:v>-4.5312499999999999E-2</c:v>
                </c:pt>
                <c:pt idx="47117">
                  <c:v>-3.5937499999999997E-2</c:v>
                </c:pt>
                <c:pt idx="47118">
                  <c:v>-0.122656</c:v>
                </c:pt>
                <c:pt idx="47119">
                  <c:v>-0.17499999999999999</c:v>
                </c:pt>
                <c:pt idx="47120">
                  <c:v>-7.8906299999999999E-2</c:v>
                </c:pt>
                <c:pt idx="47121">
                  <c:v>1.17188E-2</c:v>
                </c:pt>
                <c:pt idx="47122">
                  <c:v>-7.03125E-2</c:v>
                </c:pt>
                <c:pt idx="47123">
                  <c:v>-0.11328100000000001</c:v>
                </c:pt>
                <c:pt idx="47124">
                  <c:v>-0.117969</c:v>
                </c:pt>
                <c:pt idx="47125">
                  <c:v>-7.5781299999999996E-2</c:v>
                </c:pt>
                <c:pt idx="47126">
                  <c:v>-4.5312499999999999E-2</c:v>
                </c:pt>
                <c:pt idx="47127">
                  <c:v>-6.7187499999999997E-2</c:v>
                </c:pt>
                <c:pt idx="47128">
                  <c:v>-0.100781</c:v>
                </c:pt>
                <c:pt idx="47129">
                  <c:v>-7.3437500000000003E-2</c:v>
                </c:pt>
                <c:pt idx="47130">
                  <c:v>-7.8125E-2</c:v>
                </c:pt>
                <c:pt idx="47131">
                  <c:v>-3.5156199999999999E-2</c:v>
                </c:pt>
                <c:pt idx="47132">
                  <c:v>-3.2812500000000001E-2</c:v>
                </c:pt>
                <c:pt idx="47133">
                  <c:v>-9.7656199999999999E-2</c:v>
                </c:pt>
                <c:pt idx="47134">
                  <c:v>-9.1406299999999996E-2</c:v>
                </c:pt>
                <c:pt idx="47135">
                  <c:v>-7.5781299999999996E-2</c:v>
                </c:pt>
                <c:pt idx="47136">
                  <c:v>-5.2343800000000003E-2</c:v>
                </c:pt>
                <c:pt idx="47137">
                  <c:v>-6.25E-2</c:v>
                </c:pt>
                <c:pt idx="47138">
                  <c:v>-4.6093799999999997E-2</c:v>
                </c:pt>
                <c:pt idx="47139">
                  <c:v>-4.9218699999999997E-2</c:v>
                </c:pt>
                <c:pt idx="47140">
                  <c:v>-4.8437500000000001E-2</c:v>
                </c:pt>
                <c:pt idx="47141">
                  <c:v>-4.0625000000000001E-2</c:v>
                </c:pt>
                <c:pt idx="47142">
                  <c:v>-2.5000000000000001E-2</c:v>
                </c:pt>
                <c:pt idx="47143">
                  <c:v>-4.9218699999999997E-2</c:v>
                </c:pt>
                <c:pt idx="47144">
                  <c:v>-5.9374999999999997E-2</c:v>
                </c:pt>
                <c:pt idx="47145">
                  <c:v>-8.5937500000000007E-3</c:v>
                </c:pt>
                <c:pt idx="47146">
                  <c:v>-3.7499999999999999E-2</c:v>
                </c:pt>
                <c:pt idx="47147">
                  <c:v>-9.1406299999999996E-2</c:v>
                </c:pt>
                <c:pt idx="47148">
                  <c:v>-8.6718799999999999E-2</c:v>
                </c:pt>
                <c:pt idx="47149">
                  <c:v>-8.2812499999999997E-2</c:v>
                </c:pt>
                <c:pt idx="47150">
                  <c:v>-6.8750000000000006E-2</c:v>
                </c:pt>
                <c:pt idx="47151">
                  <c:v>-8.3593799999999996E-2</c:v>
                </c:pt>
                <c:pt idx="47152">
                  <c:v>-3.5937499999999997E-2</c:v>
                </c:pt>
                <c:pt idx="47153">
                  <c:v>-1.0156200000000001E-2</c:v>
                </c:pt>
                <c:pt idx="47154">
                  <c:v>-7.03125E-2</c:v>
                </c:pt>
                <c:pt idx="47155">
                  <c:v>-0.110156</c:v>
                </c:pt>
                <c:pt idx="47156">
                  <c:v>-8.2812499999999997E-2</c:v>
                </c:pt>
                <c:pt idx="47157">
                  <c:v>-8.3593799999999996E-2</c:v>
                </c:pt>
                <c:pt idx="47158">
                  <c:v>-7.8125E-2</c:v>
                </c:pt>
                <c:pt idx="47159">
                  <c:v>-4.6093799999999997E-2</c:v>
                </c:pt>
                <c:pt idx="47160">
                  <c:v>-3.5937499999999997E-2</c:v>
                </c:pt>
                <c:pt idx="47161">
                  <c:v>-4.2187500000000003E-2</c:v>
                </c:pt>
                <c:pt idx="47162">
                  <c:v>-7.1874999999999994E-2</c:v>
                </c:pt>
                <c:pt idx="47163">
                  <c:v>-6.6406199999999999E-2</c:v>
                </c:pt>
                <c:pt idx="47164">
                  <c:v>-6.1718799999999997E-2</c:v>
                </c:pt>
                <c:pt idx="47165">
                  <c:v>-8.3593799999999996E-2</c:v>
                </c:pt>
                <c:pt idx="47166">
                  <c:v>-8.0468700000000004E-2</c:v>
                </c:pt>
                <c:pt idx="47167">
                  <c:v>-5.3124999999999999E-2</c:v>
                </c:pt>
                <c:pt idx="47168">
                  <c:v>-6.3281299999999999E-2</c:v>
                </c:pt>
                <c:pt idx="47169">
                  <c:v>-5.2343800000000003E-2</c:v>
                </c:pt>
                <c:pt idx="47170">
                  <c:v>-8.2031199999999999E-2</c:v>
                </c:pt>
                <c:pt idx="47171">
                  <c:v>-7.6562500000000006E-2</c:v>
                </c:pt>
                <c:pt idx="47172">
                  <c:v>-6.6406199999999999E-2</c:v>
                </c:pt>
                <c:pt idx="47173">
                  <c:v>-8.2031199999999999E-2</c:v>
                </c:pt>
                <c:pt idx="47174">
                  <c:v>-5.7812500000000003E-2</c:v>
                </c:pt>
                <c:pt idx="47175">
                  <c:v>-6.0156300000000003E-2</c:v>
                </c:pt>
                <c:pt idx="47176">
                  <c:v>-8.8281200000000004E-2</c:v>
                </c:pt>
                <c:pt idx="47177">
                  <c:v>-8.4375000000000006E-2</c:v>
                </c:pt>
                <c:pt idx="47178">
                  <c:v>-7.8125E-2</c:v>
                </c:pt>
                <c:pt idx="47179">
                  <c:v>-8.2812499999999997E-2</c:v>
                </c:pt>
                <c:pt idx="47180">
                  <c:v>-8.5156300000000004E-2</c:v>
                </c:pt>
                <c:pt idx="47181">
                  <c:v>-6.1718799999999997E-2</c:v>
                </c:pt>
                <c:pt idx="47182">
                  <c:v>-7.2656200000000004E-2</c:v>
                </c:pt>
                <c:pt idx="47183">
                  <c:v>-4.4531300000000003E-2</c:v>
                </c:pt>
                <c:pt idx="47184">
                  <c:v>-7.5781299999999996E-2</c:v>
                </c:pt>
                <c:pt idx="47185">
                  <c:v>-8.2812499999999997E-2</c:v>
                </c:pt>
                <c:pt idx="47186">
                  <c:v>-6.3281299999999999E-2</c:v>
                </c:pt>
                <c:pt idx="47187">
                  <c:v>-9.375E-2</c:v>
                </c:pt>
                <c:pt idx="47188">
                  <c:v>-9.1406299999999996E-2</c:v>
                </c:pt>
                <c:pt idx="47189">
                  <c:v>-5.3906299999999997E-2</c:v>
                </c:pt>
                <c:pt idx="47190">
                  <c:v>-5.1562499999999997E-2</c:v>
                </c:pt>
                <c:pt idx="47191">
                  <c:v>-5.46875E-2</c:v>
                </c:pt>
                <c:pt idx="47192">
                  <c:v>-9.1406299999999996E-2</c:v>
                </c:pt>
                <c:pt idx="47193">
                  <c:v>-6.4843700000000004E-2</c:v>
                </c:pt>
                <c:pt idx="47194">
                  <c:v>-6.1718799999999997E-2</c:v>
                </c:pt>
                <c:pt idx="47195">
                  <c:v>-6.3281299999999999E-2</c:v>
                </c:pt>
                <c:pt idx="47196">
                  <c:v>-7.3437500000000003E-2</c:v>
                </c:pt>
                <c:pt idx="47197">
                  <c:v>-7.8125000000000004E-4</c:v>
                </c:pt>
                <c:pt idx="47198">
                  <c:v>-5.9374999999999997E-2</c:v>
                </c:pt>
                <c:pt idx="47199">
                  <c:v>-8.2031199999999999E-2</c:v>
                </c:pt>
                <c:pt idx="47200">
                  <c:v>-0.12734400000000001</c:v>
                </c:pt>
                <c:pt idx="47201">
                  <c:v>-6.8750000000000006E-2</c:v>
                </c:pt>
                <c:pt idx="47202">
                  <c:v>-7.2656200000000004E-2</c:v>
                </c:pt>
                <c:pt idx="47203">
                  <c:v>-3.7499999999999999E-2</c:v>
                </c:pt>
                <c:pt idx="47204">
                  <c:v>-7.9687499999999994E-2</c:v>
                </c:pt>
                <c:pt idx="47205">
                  <c:v>-2.1874999999999999E-2</c:v>
                </c:pt>
                <c:pt idx="47206">
                  <c:v>-3.2031299999999999E-2</c:v>
                </c:pt>
                <c:pt idx="47207">
                  <c:v>-4.5312499999999999E-2</c:v>
                </c:pt>
                <c:pt idx="47208">
                  <c:v>-7.3437500000000003E-2</c:v>
                </c:pt>
                <c:pt idx="47209">
                  <c:v>-6.6406199999999999E-2</c:v>
                </c:pt>
                <c:pt idx="47210">
                  <c:v>-5.7031199999999997E-2</c:v>
                </c:pt>
                <c:pt idx="47211">
                  <c:v>3.1250000000000002E-3</c:v>
                </c:pt>
                <c:pt idx="47212">
                  <c:v>2.4218699999999999E-2</c:v>
                </c:pt>
                <c:pt idx="47213">
                  <c:v>-0.12656300000000001</c:v>
                </c:pt>
                <c:pt idx="47214">
                  <c:v>-0.11562500000000001</c:v>
                </c:pt>
                <c:pt idx="47215">
                  <c:v>-1.0937499999999999E-2</c:v>
                </c:pt>
                <c:pt idx="47216">
                  <c:v>8.2031199999999999E-2</c:v>
                </c:pt>
                <c:pt idx="47217">
                  <c:v>-8.4375000000000006E-2</c:v>
                </c:pt>
                <c:pt idx="47218">
                  <c:v>2.5781200000000001E-2</c:v>
                </c:pt>
                <c:pt idx="47219">
                  <c:v>-2.6562499999999999E-2</c:v>
                </c:pt>
                <c:pt idx="47220">
                  <c:v>-5.6250000000000001E-2</c:v>
                </c:pt>
                <c:pt idx="47221">
                  <c:v>-0.140625</c:v>
                </c:pt>
                <c:pt idx="47222">
                  <c:v>-0.16796900000000001</c:v>
                </c:pt>
                <c:pt idx="47223">
                  <c:v>-9.4531299999999999E-2</c:v>
                </c:pt>
                <c:pt idx="47224">
                  <c:v>-8.9062500000000003E-2</c:v>
                </c:pt>
                <c:pt idx="47225">
                  <c:v>-9.6875000000000003E-2</c:v>
                </c:pt>
                <c:pt idx="47226">
                  <c:v>-9.6875000000000003E-2</c:v>
                </c:pt>
                <c:pt idx="47227">
                  <c:v>-7.6562500000000006E-2</c:v>
                </c:pt>
                <c:pt idx="47228">
                  <c:v>-9.6875000000000003E-2</c:v>
                </c:pt>
                <c:pt idx="47229">
                  <c:v>-6.25E-2</c:v>
                </c:pt>
                <c:pt idx="47230">
                  <c:v>-6.7187499999999997E-2</c:v>
                </c:pt>
                <c:pt idx="47231">
                  <c:v>-5.3906299999999997E-2</c:v>
                </c:pt>
                <c:pt idx="47232">
                  <c:v>-7.2656200000000004E-2</c:v>
                </c:pt>
                <c:pt idx="47233">
                  <c:v>-8.3593799999999996E-2</c:v>
                </c:pt>
                <c:pt idx="47234">
                  <c:v>-6.0156300000000003E-2</c:v>
                </c:pt>
                <c:pt idx="47235">
                  <c:v>-7.1874999999999994E-2</c:v>
                </c:pt>
                <c:pt idx="47236">
                  <c:v>-7.2656200000000004E-2</c:v>
                </c:pt>
                <c:pt idx="47237">
                  <c:v>-1.0156200000000001E-2</c:v>
                </c:pt>
                <c:pt idx="47238">
                  <c:v>-1.8749999999999999E-2</c:v>
                </c:pt>
                <c:pt idx="47239">
                  <c:v>-0.10625</c:v>
                </c:pt>
                <c:pt idx="47240">
                  <c:v>-9.6875000000000003E-2</c:v>
                </c:pt>
                <c:pt idx="47241">
                  <c:v>-6.4843700000000004E-2</c:v>
                </c:pt>
                <c:pt idx="47242">
                  <c:v>-6.3281299999999999E-2</c:v>
                </c:pt>
                <c:pt idx="47243">
                  <c:v>-6.9531300000000004E-2</c:v>
                </c:pt>
                <c:pt idx="47244">
                  <c:v>-5.6250000000000001E-2</c:v>
                </c:pt>
                <c:pt idx="47245">
                  <c:v>1.5625E-2</c:v>
                </c:pt>
                <c:pt idx="47246">
                  <c:v>-5.46875E-2</c:v>
                </c:pt>
                <c:pt idx="47247">
                  <c:v>-0.108594</c:v>
                </c:pt>
                <c:pt idx="47248">
                  <c:v>-6.6406199999999999E-2</c:v>
                </c:pt>
                <c:pt idx="47249">
                  <c:v>-5.7031199999999997E-2</c:v>
                </c:pt>
                <c:pt idx="47250">
                  <c:v>-7.3437500000000003E-2</c:v>
                </c:pt>
                <c:pt idx="47251">
                  <c:v>-3.2031299999999999E-2</c:v>
                </c:pt>
                <c:pt idx="47252">
                  <c:v>-6.7968799999999996E-2</c:v>
                </c:pt>
                <c:pt idx="47253">
                  <c:v>-2.7343800000000001E-2</c:v>
                </c:pt>
                <c:pt idx="47254">
                  <c:v>-0.101562</c:v>
                </c:pt>
                <c:pt idx="47255">
                  <c:v>-9.7656199999999999E-2</c:v>
                </c:pt>
                <c:pt idx="47256">
                  <c:v>-2.7343800000000001E-2</c:v>
                </c:pt>
                <c:pt idx="47257">
                  <c:v>-7.8906299999999999E-2</c:v>
                </c:pt>
                <c:pt idx="47258">
                  <c:v>-9.6875000000000003E-2</c:v>
                </c:pt>
                <c:pt idx="47259">
                  <c:v>-6.2500000000000003E-3</c:v>
                </c:pt>
                <c:pt idx="47260">
                  <c:v>-4.8437500000000001E-2</c:v>
                </c:pt>
                <c:pt idx="47261">
                  <c:v>-1.0156200000000001E-2</c:v>
                </c:pt>
                <c:pt idx="47262">
                  <c:v>-0.1</c:v>
                </c:pt>
                <c:pt idx="47263">
                  <c:v>-8.9843800000000001E-2</c:v>
                </c:pt>
                <c:pt idx="47264">
                  <c:v>2.5000000000000001E-2</c:v>
                </c:pt>
                <c:pt idx="47265">
                  <c:v>-0.10781200000000001</c:v>
                </c:pt>
                <c:pt idx="47266">
                  <c:v>-0.124219</c:v>
                </c:pt>
                <c:pt idx="47267">
                  <c:v>-3.125E-2</c:v>
                </c:pt>
                <c:pt idx="47268">
                  <c:v>-3.90625E-2</c:v>
                </c:pt>
                <c:pt idx="47269">
                  <c:v>-3.5156199999999999E-2</c:v>
                </c:pt>
                <c:pt idx="47270">
                  <c:v>-5.9374999999999997E-2</c:v>
                </c:pt>
                <c:pt idx="47271">
                  <c:v>-0.125781</c:v>
                </c:pt>
                <c:pt idx="47272">
                  <c:v>-0.107031</c:v>
                </c:pt>
                <c:pt idx="47273">
                  <c:v>-9.6875000000000003E-2</c:v>
                </c:pt>
                <c:pt idx="47274">
                  <c:v>-4.8437500000000001E-2</c:v>
                </c:pt>
                <c:pt idx="47275">
                  <c:v>-8.3593799999999996E-2</c:v>
                </c:pt>
                <c:pt idx="47276">
                  <c:v>-0.121875</c:v>
                </c:pt>
                <c:pt idx="47277">
                  <c:v>-7.8125E-2</c:v>
                </c:pt>
                <c:pt idx="47278">
                  <c:v>7.0312500000000002E-3</c:v>
                </c:pt>
                <c:pt idx="47279">
                  <c:v>-4.2968800000000001E-2</c:v>
                </c:pt>
                <c:pt idx="47280">
                  <c:v>-3.3593699999999997E-2</c:v>
                </c:pt>
                <c:pt idx="47281">
                  <c:v>-8.0468700000000004E-2</c:v>
                </c:pt>
                <c:pt idx="47282">
                  <c:v>-0.117969</c:v>
                </c:pt>
                <c:pt idx="47283">
                  <c:v>-7.8125E-2</c:v>
                </c:pt>
                <c:pt idx="47284">
                  <c:v>-4.9218699999999997E-2</c:v>
                </c:pt>
                <c:pt idx="47285">
                  <c:v>-1.7968700000000001E-2</c:v>
                </c:pt>
                <c:pt idx="47286">
                  <c:v>-0.12890599999999999</c:v>
                </c:pt>
                <c:pt idx="47287">
                  <c:v>-0.14453099999999999</c:v>
                </c:pt>
                <c:pt idx="47288">
                  <c:v>-1.5625E-2</c:v>
                </c:pt>
                <c:pt idx="47289">
                  <c:v>8.2812499999999997E-2</c:v>
                </c:pt>
                <c:pt idx="47290">
                  <c:v>-6.6406199999999999E-2</c:v>
                </c:pt>
                <c:pt idx="47291">
                  <c:v>-0.157031</c:v>
                </c:pt>
                <c:pt idx="47292">
                  <c:v>-0.139844</c:v>
                </c:pt>
                <c:pt idx="47293">
                  <c:v>-6.4843700000000004E-2</c:v>
                </c:pt>
                <c:pt idx="47294">
                  <c:v>-7.6562500000000006E-2</c:v>
                </c:pt>
                <c:pt idx="47295">
                  <c:v>-7.1093799999999999E-2</c:v>
                </c:pt>
                <c:pt idx="47296">
                  <c:v>-5.5468799999999999E-2</c:v>
                </c:pt>
                <c:pt idx="47297">
                  <c:v>-5.1562499999999997E-2</c:v>
                </c:pt>
                <c:pt idx="47298">
                  <c:v>-4.0625000000000001E-2</c:v>
                </c:pt>
                <c:pt idx="47299">
                  <c:v>-2.4218799999999999E-2</c:v>
                </c:pt>
                <c:pt idx="47300">
                  <c:v>-7.03125E-2</c:v>
                </c:pt>
                <c:pt idx="47301">
                  <c:v>-5.0781199999999999E-2</c:v>
                </c:pt>
                <c:pt idx="47302">
                  <c:v>-4.1406199999999997E-2</c:v>
                </c:pt>
                <c:pt idx="47303">
                  <c:v>-4.2187500000000003E-2</c:v>
                </c:pt>
                <c:pt idx="47304">
                  <c:v>-4.5312499999999999E-2</c:v>
                </c:pt>
                <c:pt idx="47305">
                  <c:v>-4.4531300000000003E-2</c:v>
                </c:pt>
                <c:pt idx="47306">
                  <c:v>-6.2500000000000003E-3</c:v>
                </c:pt>
                <c:pt idx="47307">
                  <c:v>1.17188E-2</c:v>
                </c:pt>
                <c:pt idx="47308">
                  <c:v>-7.1093799999999999E-2</c:v>
                </c:pt>
                <c:pt idx="47309">
                  <c:v>-7.3437500000000003E-2</c:v>
                </c:pt>
                <c:pt idx="47310">
                  <c:v>-5.3124999999999999E-2</c:v>
                </c:pt>
                <c:pt idx="47311">
                  <c:v>-6.5625000000000003E-2</c:v>
                </c:pt>
                <c:pt idx="47312">
                  <c:v>-6.8750000000000006E-2</c:v>
                </c:pt>
                <c:pt idx="47313">
                  <c:v>-6.0156300000000003E-2</c:v>
                </c:pt>
                <c:pt idx="47314">
                  <c:v>-1.0937499999999999E-2</c:v>
                </c:pt>
                <c:pt idx="47315">
                  <c:v>-3.1250000000000002E-3</c:v>
                </c:pt>
                <c:pt idx="47316">
                  <c:v>-8.2031199999999999E-2</c:v>
                </c:pt>
                <c:pt idx="47317">
                  <c:v>-9.6875000000000003E-2</c:v>
                </c:pt>
                <c:pt idx="47318">
                  <c:v>-3.7499999999999999E-2</c:v>
                </c:pt>
                <c:pt idx="47319">
                  <c:v>-5.0781199999999999E-2</c:v>
                </c:pt>
                <c:pt idx="47320">
                  <c:v>-8.9062500000000003E-2</c:v>
                </c:pt>
                <c:pt idx="47321">
                  <c:v>-6.8750000000000006E-2</c:v>
                </c:pt>
                <c:pt idx="47322">
                  <c:v>-2.8125000000000001E-2</c:v>
                </c:pt>
                <c:pt idx="47323">
                  <c:v>-2.5000000000000001E-2</c:v>
                </c:pt>
                <c:pt idx="47324">
                  <c:v>-7.03125E-2</c:v>
                </c:pt>
                <c:pt idx="47325">
                  <c:v>-0.10546899999999999</c:v>
                </c:pt>
                <c:pt idx="47326">
                  <c:v>-1.8749999999999999E-2</c:v>
                </c:pt>
                <c:pt idx="47327">
                  <c:v>-2.8125000000000001E-2</c:v>
                </c:pt>
                <c:pt idx="47328">
                  <c:v>-0.10781200000000001</c:v>
                </c:pt>
                <c:pt idx="47329">
                  <c:v>-6.4843700000000004E-2</c:v>
                </c:pt>
                <c:pt idx="47330">
                  <c:v>-1.5625E-2</c:v>
                </c:pt>
                <c:pt idx="47331">
                  <c:v>7.8125000000000004E-4</c:v>
                </c:pt>
                <c:pt idx="47332">
                  <c:v>-5.46875E-2</c:v>
                </c:pt>
                <c:pt idx="47333">
                  <c:v>-0.11328100000000001</c:v>
                </c:pt>
                <c:pt idx="47334">
                  <c:v>-2.0312500000000001E-2</c:v>
                </c:pt>
                <c:pt idx="47335">
                  <c:v>-4.4531300000000003E-2</c:v>
                </c:pt>
                <c:pt idx="47336">
                  <c:v>-0.12812499999999999</c:v>
                </c:pt>
                <c:pt idx="47337">
                  <c:v>-8.9843800000000001E-2</c:v>
                </c:pt>
                <c:pt idx="47338">
                  <c:v>-3.90625E-2</c:v>
                </c:pt>
                <c:pt idx="47339">
                  <c:v>-1.40625E-2</c:v>
                </c:pt>
                <c:pt idx="47340">
                  <c:v>-5.0781199999999999E-2</c:v>
                </c:pt>
                <c:pt idx="47341">
                  <c:v>-0.135156</c:v>
                </c:pt>
                <c:pt idx="47342">
                  <c:v>-8.9843800000000001E-2</c:v>
                </c:pt>
                <c:pt idx="47343">
                  <c:v>-5.46875E-2</c:v>
                </c:pt>
                <c:pt idx="47344">
                  <c:v>-8.4375000000000006E-2</c:v>
                </c:pt>
                <c:pt idx="47345">
                  <c:v>-8.9843800000000001E-2</c:v>
                </c:pt>
                <c:pt idx="47346">
                  <c:v>-7.2656200000000004E-2</c:v>
                </c:pt>
                <c:pt idx="47347">
                  <c:v>-7.8125E-3</c:v>
                </c:pt>
                <c:pt idx="47348">
                  <c:v>-4.7656299999999999E-2</c:v>
                </c:pt>
                <c:pt idx="47349">
                  <c:v>-0.107031</c:v>
                </c:pt>
                <c:pt idx="47350">
                  <c:v>-9.1406299999999996E-2</c:v>
                </c:pt>
                <c:pt idx="47351">
                  <c:v>-8.2031199999999999E-2</c:v>
                </c:pt>
                <c:pt idx="47352">
                  <c:v>-8.59375E-2</c:v>
                </c:pt>
                <c:pt idx="47353">
                  <c:v>-9.6093700000000004E-2</c:v>
                </c:pt>
                <c:pt idx="47354">
                  <c:v>-5.7031199999999997E-2</c:v>
                </c:pt>
                <c:pt idx="47355">
                  <c:v>-2.3437499999999999E-3</c:v>
                </c:pt>
                <c:pt idx="47356">
                  <c:v>-2.2656300000000001E-2</c:v>
                </c:pt>
                <c:pt idx="47357">
                  <c:v>-8.3593799999999996E-2</c:v>
                </c:pt>
                <c:pt idx="47358">
                  <c:v>-6.7187499999999997E-2</c:v>
                </c:pt>
                <c:pt idx="47359">
                  <c:v>-4.6093799999999997E-2</c:v>
                </c:pt>
                <c:pt idx="47360">
                  <c:v>-8.9843800000000001E-2</c:v>
                </c:pt>
                <c:pt idx="47361">
                  <c:v>-5.7031199999999997E-2</c:v>
                </c:pt>
                <c:pt idx="47362">
                  <c:v>-5.46875E-2</c:v>
                </c:pt>
                <c:pt idx="47363">
                  <c:v>-1.5625000000000001E-3</c:v>
                </c:pt>
                <c:pt idx="47364">
                  <c:v>-2.5781200000000001E-2</c:v>
                </c:pt>
                <c:pt idx="47365">
                  <c:v>-8.2031199999999999E-2</c:v>
                </c:pt>
                <c:pt idx="47366">
                  <c:v>-6.7187499999999997E-2</c:v>
                </c:pt>
                <c:pt idx="47367">
                  <c:v>-4.9218699999999997E-2</c:v>
                </c:pt>
                <c:pt idx="47368">
                  <c:v>-7.6562500000000006E-2</c:v>
                </c:pt>
                <c:pt idx="47369">
                  <c:v>-7.4999999999999997E-2</c:v>
                </c:pt>
                <c:pt idx="47370">
                  <c:v>-5.3124999999999999E-2</c:v>
                </c:pt>
                <c:pt idx="47371">
                  <c:v>-1.9531199999999999E-2</c:v>
                </c:pt>
                <c:pt idx="47372">
                  <c:v>-1.7187500000000001E-2</c:v>
                </c:pt>
                <c:pt idx="47373">
                  <c:v>-8.2812499999999997E-2</c:v>
                </c:pt>
                <c:pt idx="47374">
                  <c:v>-7.03125E-2</c:v>
                </c:pt>
                <c:pt idx="47375">
                  <c:v>-4.9218699999999997E-2</c:v>
                </c:pt>
                <c:pt idx="47376">
                  <c:v>-6.1718799999999997E-2</c:v>
                </c:pt>
                <c:pt idx="47377">
                  <c:v>-5.7031199999999997E-2</c:v>
                </c:pt>
                <c:pt idx="47378">
                  <c:v>-6.1718799999999997E-2</c:v>
                </c:pt>
                <c:pt idx="47379">
                  <c:v>-2.1874999999999999E-2</c:v>
                </c:pt>
                <c:pt idx="47380">
                  <c:v>-3.9843799999999999E-2</c:v>
                </c:pt>
                <c:pt idx="47381">
                  <c:v>-6.3281299999999999E-2</c:v>
                </c:pt>
                <c:pt idx="47382">
                  <c:v>-7.4218800000000001E-2</c:v>
                </c:pt>
                <c:pt idx="47383">
                  <c:v>-4.9218699999999997E-2</c:v>
                </c:pt>
                <c:pt idx="47384">
                  <c:v>-3.9843799999999999E-2</c:v>
                </c:pt>
                <c:pt idx="47385">
                  <c:v>-7.03125E-2</c:v>
                </c:pt>
                <c:pt idx="47386">
                  <c:v>-7.3437500000000003E-2</c:v>
                </c:pt>
                <c:pt idx="47387">
                  <c:v>-4.6093799999999997E-2</c:v>
                </c:pt>
                <c:pt idx="47388">
                  <c:v>-2.2656300000000001E-2</c:v>
                </c:pt>
                <c:pt idx="47389">
                  <c:v>-7.1874999999999994E-2</c:v>
                </c:pt>
                <c:pt idx="47390">
                  <c:v>-0.11874999999999999</c:v>
                </c:pt>
                <c:pt idx="47391">
                  <c:v>-6.6406199999999999E-2</c:v>
                </c:pt>
                <c:pt idx="47392">
                  <c:v>-4.2968800000000001E-2</c:v>
                </c:pt>
                <c:pt idx="47393">
                  <c:v>-8.7499999999999994E-2</c:v>
                </c:pt>
                <c:pt idx="47394">
                  <c:v>-0.107031</c:v>
                </c:pt>
                <c:pt idx="47395">
                  <c:v>-3.4375000000000003E-2</c:v>
                </c:pt>
                <c:pt idx="47396">
                  <c:v>-2.5781200000000001E-2</c:v>
                </c:pt>
                <c:pt idx="47397">
                  <c:v>-3.2812500000000001E-2</c:v>
                </c:pt>
                <c:pt idx="47398">
                  <c:v>-9.4531299999999999E-2</c:v>
                </c:pt>
                <c:pt idx="47399">
                  <c:v>-7.8125E-2</c:v>
                </c:pt>
                <c:pt idx="47400">
                  <c:v>-2.34375E-2</c:v>
                </c:pt>
                <c:pt idx="47401">
                  <c:v>-8.4375000000000006E-2</c:v>
                </c:pt>
                <c:pt idx="47402">
                  <c:v>-7.6562500000000006E-2</c:v>
                </c:pt>
                <c:pt idx="47403">
                  <c:v>-3.9843799999999999E-2</c:v>
                </c:pt>
                <c:pt idx="47404">
                  <c:v>-1.7187500000000001E-2</c:v>
                </c:pt>
                <c:pt idx="47405">
                  <c:v>-1.7968700000000001E-2</c:v>
                </c:pt>
                <c:pt idx="47406">
                  <c:v>-9.2968800000000004E-2</c:v>
                </c:pt>
                <c:pt idx="47407">
                  <c:v>-9.0624999999999997E-2</c:v>
                </c:pt>
                <c:pt idx="47408">
                  <c:v>-4.5312499999999999E-2</c:v>
                </c:pt>
                <c:pt idx="47409">
                  <c:v>-7.4218800000000001E-2</c:v>
                </c:pt>
                <c:pt idx="47410">
                  <c:v>-8.4375000000000006E-2</c:v>
                </c:pt>
                <c:pt idx="47411">
                  <c:v>-7.8125E-2</c:v>
                </c:pt>
                <c:pt idx="47412">
                  <c:v>-2.8125000000000001E-2</c:v>
                </c:pt>
                <c:pt idx="47413">
                  <c:v>-2.8125000000000001E-2</c:v>
                </c:pt>
                <c:pt idx="47414">
                  <c:v>-5.8593800000000001E-2</c:v>
                </c:pt>
                <c:pt idx="47415">
                  <c:v>-0.114063</c:v>
                </c:pt>
                <c:pt idx="47416">
                  <c:v>-0.1125</c:v>
                </c:pt>
                <c:pt idx="47417">
                  <c:v>-6.4843700000000004E-2</c:v>
                </c:pt>
                <c:pt idx="47418">
                  <c:v>-2.7343800000000001E-2</c:v>
                </c:pt>
                <c:pt idx="47419">
                  <c:v>-0.11874999999999999</c:v>
                </c:pt>
                <c:pt idx="47420">
                  <c:v>-0.117188</c:v>
                </c:pt>
                <c:pt idx="47421">
                  <c:v>-2.9687499999999999E-2</c:v>
                </c:pt>
                <c:pt idx="47422">
                  <c:v>-3.5156199999999999E-2</c:v>
                </c:pt>
                <c:pt idx="47423">
                  <c:v>-2.5781200000000001E-2</c:v>
                </c:pt>
                <c:pt idx="47424">
                  <c:v>-1.5625E-2</c:v>
                </c:pt>
                <c:pt idx="47425">
                  <c:v>-4.5312499999999999E-2</c:v>
                </c:pt>
                <c:pt idx="47426">
                  <c:v>-6.25E-2</c:v>
                </c:pt>
                <c:pt idx="47427">
                  <c:v>-0.12109399999999999</c:v>
                </c:pt>
                <c:pt idx="47428">
                  <c:v>2.3437499999999999E-3</c:v>
                </c:pt>
                <c:pt idx="47429">
                  <c:v>3.4375000000000003E-2</c:v>
                </c:pt>
                <c:pt idx="47430">
                  <c:v>-0.1</c:v>
                </c:pt>
                <c:pt idx="47431">
                  <c:v>-0.13828099999999999</c:v>
                </c:pt>
                <c:pt idx="47432">
                  <c:v>-8.0468700000000004E-2</c:v>
                </c:pt>
                <c:pt idx="47433">
                  <c:v>2.1874999999999999E-2</c:v>
                </c:pt>
                <c:pt idx="47434">
                  <c:v>8.5937500000000007E-3</c:v>
                </c:pt>
                <c:pt idx="47435">
                  <c:v>-9.5312499999999994E-2</c:v>
                </c:pt>
                <c:pt idx="47436">
                  <c:v>-7.8125E-2</c:v>
                </c:pt>
                <c:pt idx="47437">
                  <c:v>-0.13750000000000001</c:v>
                </c:pt>
                <c:pt idx="47438">
                  <c:v>-0.14296900000000001</c:v>
                </c:pt>
                <c:pt idx="47439">
                  <c:v>-8.9843800000000001E-2</c:v>
                </c:pt>
                <c:pt idx="47440">
                  <c:v>-7.4999999999999997E-2</c:v>
                </c:pt>
                <c:pt idx="47441">
                  <c:v>-7.2656200000000004E-2</c:v>
                </c:pt>
                <c:pt idx="47442">
                  <c:v>-8.7499999999999994E-2</c:v>
                </c:pt>
                <c:pt idx="47443">
                  <c:v>-8.9843800000000001E-2</c:v>
                </c:pt>
                <c:pt idx="47444">
                  <c:v>-8.9062500000000003E-2</c:v>
                </c:pt>
                <c:pt idx="47445">
                  <c:v>-6.8750000000000006E-2</c:v>
                </c:pt>
                <c:pt idx="47446">
                  <c:v>-5.2343800000000003E-2</c:v>
                </c:pt>
                <c:pt idx="47447">
                  <c:v>-0.110156</c:v>
                </c:pt>
                <c:pt idx="47448">
                  <c:v>-0.111719</c:v>
                </c:pt>
                <c:pt idx="47449">
                  <c:v>-8.0468700000000004E-2</c:v>
                </c:pt>
                <c:pt idx="47450">
                  <c:v>-8.2812499999999997E-2</c:v>
                </c:pt>
                <c:pt idx="47451">
                  <c:v>-2.8125000000000001E-2</c:v>
                </c:pt>
                <c:pt idx="47452">
                  <c:v>-7.7343800000000004E-2</c:v>
                </c:pt>
                <c:pt idx="47453">
                  <c:v>-8.9062500000000003E-2</c:v>
                </c:pt>
                <c:pt idx="47454">
                  <c:v>-0.10546899999999999</c:v>
                </c:pt>
                <c:pt idx="47455">
                  <c:v>-8.9062500000000003E-2</c:v>
                </c:pt>
                <c:pt idx="47456">
                  <c:v>-8.59375E-2</c:v>
                </c:pt>
                <c:pt idx="47457">
                  <c:v>-7.8125E-2</c:v>
                </c:pt>
                <c:pt idx="47458">
                  <c:v>-8.59375E-2</c:v>
                </c:pt>
                <c:pt idx="47459">
                  <c:v>-1.2500000000000001E-2</c:v>
                </c:pt>
                <c:pt idx="47460">
                  <c:v>-5.9374999999999997E-2</c:v>
                </c:pt>
                <c:pt idx="47461">
                  <c:v>-0.103906</c:v>
                </c:pt>
                <c:pt idx="47462">
                  <c:v>-5.3906299999999997E-2</c:v>
                </c:pt>
                <c:pt idx="47463">
                  <c:v>-7.2656200000000004E-2</c:v>
                </c:pt>
                <c:pt idx="47464">
                  <c:v>-7.3437500000000003E-2</c:v>
                </c:pt>
                <c:pt idx="47465">
                  <c:v>-8.2031199999999999E-2</c:v>
                </c:pt>
                <c:pt idx="47466">
                  <c:v>-6.25E-2</c:v>
                </c:pt>
                <c:pt idx="47467">
                  <c:v>1.0937499999999999E-2</c:v>
                </c:pt>
                <c:pt idx="47468">
                  <c:v>-4.7656299999999999E-2</c:v>
                </c:pt>
                <c:pt idx="47469">
                  <c:v>-9.2187500000000006E-2</c:v>
                </c:pt>
                <c:pt idx="47470">
                  <c:v>-6.9531300000000004E-2</c:v>
                </c:pt>
                <c:pt idx="47471">
                  <c:v>-8.5156300000000004E-2</c:v>
                </c:pt>
                <c:pt idx="47472">
                  <c:v>-7.2656200000000004E-2</c:v>
                </c:pt>
                <c:pt idx="47473">
                  <c:v>-0.05</c:v>
                </c:pt>
                <c:pt idx="47474">
                  <c:v>-5.0781199999999999E-2</c:v>
                </c:pt>
                <c:pt idx="47475">
                  <c:v>5.3124999999999999E-2</c:v>
                </c:pt>
                <c:pt idx="47476">
                  <c:v>-4.9218699999999997E-2</c:v>
                </c:pt>
                <c:pt idx="47477">
                  <c:v>-0.114063</c:v>
                </c:pt>
                <c:pt idx="47478">
                  <c:v>-7.8906299999999999E-2</c:v>
                </c:pt>
                <c:pt idx="47479">
                  <c:v>-6.0937499999999999E-2</c:v>
                </c:pt>
                <c:pt idx="47480">
                  <c:v>-6.25E-2</c:v>
                </c:pt>
                <c:pt idx="47481">
                  <c:v>-7.03125E-2</c:v>
                </c:pt>
                <c:pt idx="47482">
                  <c:v>-5.7031199999999997E-2</c:v>
                </c:pt>
                <c:pt idx="47483">
                  <c:v>3.125E-2</c:v>
                </c:pt>
                <c:pt idx="47484">
                  <c:v>-5.1562499999999997E-2</c:v>
                </c:pt>
                <c:pt idx="47485">
                  <c:v>-0.15859400000000001</c:v>
                </c:pt>
                <c:pt idx="47486">
                  <c:v>-8.9843800000000001E-2</c:v>
                </c:pt>
                <c:pt idx="47487">
                  <c:v>-8.2031199999999999E-2</c:v>
                </c:pt>
                <c:pt idx="47488">
                  <c:v>-7.4999999999999997E-2</c:v>
                </c:pt>
                <c:pt idx="47489">
                  <c:v>-0.05</c:v>
                </c:pt>
                <c:pt idx="47490">
                  <c:v>-6.0156300000000003E-2</c:v>
                </c:pt>
                <c:pt idx="47491">
                  <c:v>1.7187500000000001E-2</c:v>
                </c:pt>
                <c:pt idx="47492">
                  <c:v>-6.3281299999999999E-2</c:v>
                </c:pt>
                <c:pt idx="47493">
                  <c:v>-0.16328100000000001</c:v>
                </c:pt>
                <c:pt idx="47494">
                  <c:v>-8.2812499999999997E-2</c:v>
                </c:pt>
                <c:pt idx="47495">
                  <c:v>-8.3593799999999996E-2</c:v>
                </c:pt>
                <c:pt idx="47496">
                  <c:v>-8.0468700000000004E-2</c:v>
                </c:pt>
                <c:pt idx="47497">
                  <c:v>-8.0468700000000004E-2</c:v>
                </c:pt>
                <c:pt idx="47498">
                  <c:v>-6.1718799999999997E-2</c:v>
                </c:pt>
                <c:pt idx="47499">
                  <c:v>-7.0312500000000002E-3</c:v>
                </c:pt>
                <c:pt idx="47500">
                  <c:v>-3.5156199999999999E-2</c:v>
                </c:pt>
                <c:pt idx="47501">
                  <c:v>-0.130469</c:v>
                </c:pt>
                <c:pt idx="47502">
                  <c:v>-7.4999999999999997E-2</c:v>
                </c:pt>
                <c:pt idx="47503">
                  <c:v>-7.8906299999999999E-2</c:v>
                </c:pt>
                <c:pt idx="47504">
                  <c:v>-8.4375000000000006E-2</c:v>
                </c:pt>
                <c:pt idx="47505">
                  <c:v>-8.4375000000000006E-2</c:v>
                </c:pt>
                <c:pt idx="47506">
                  <c:v>-7.5781299999999996E-2</c:v>
                </c:pt>
                <c:pt idx="47507">
                  <c:v>-7.8125000000000004E-4</c:v>
                </c:pt>
                <c:pt idx="47508">
                  <c:v>-4.9218699999999997E-2</c:v>
                </c:pt>
                <c:pt idx="47509">
                  <c:v>-0.119531</c:v>
                </c:pt>
                <c:pt idx="47510">
                  <c:v>-6.9531300000000004E-2</c:v>
                </c:pt>
                <c:pt idx="47511">
                  <c:v>-0.102344</c:v>
                </c:pt>
                <c:pt idx="47512">
                  <c:v>-0.124219</c:v>
                </c:pt>
                <c:pt idx="47513">
                  <c:v>-0.104688</c:v>
                </c:pt>
                <c:pt idx="47514">
                  <c:v>-9.2187500000000006E-2</c:v>
                </c:pt>
                <c:pt idx="47515">
                  <c:v>-3.3593699999999997E-2</c:v>
                </c:pt>
                <c:pt idx="47516">
                  <c:v>9.3749999999999997E-3</c:v>
                </c:pt>
                <c:pt idx="47517">
                  <c:v>-8.3593799999999996E-2</c:v>
                </c:pt>
                <c:pt idx="47518">
                  <c:v>-0.119531</c:v>
                </c:pt>
                <c:pt idx="47519">
                  <c:v>-0.12812499999999999</c:v>
                </c:pt>
                <c:pt idx="47520">
                  <c:v>-0.103906</c:v>
                </c:pt>
                <c:pt idx="47521">
                  <c:v>-7.8906299999999999E-2</c:v>
                </c:pt>
                <c:pt idx="47522">
                  <c:v>-0.100781</c:v>
                </c:pt>
                <c:pt idx="47523">
                  <c:v>-6.1718799999999997E-2</c:v>
                </c:pt>
                <c:pt idx="47524">
                  <c:v>-2.7343800000000001E-2</c:v>
                </c:pt>
                <c:pt idx="47525">
                  <c:v>-8.59375E-2</c:v>
                </c:pt>
                <c:pt idx="47526">
                  <c:v>-4.7656299999999999E-2</c:v>
                </c:pt>
                <c:pt idx="47527">
                  <c:v>-9.6093700000000004E-2</c:v>
                </c:pt>
                <c:pt idx="47528">
                  <c:v>-0.14453099999999999</c:v>
                </c:pt>
                <c:pt idx="47529">
                  <c:v>-5.0781199999999999E-2</c:v>
                </c:pt>
                <c:pt idx="47530">
                  <c:v>-4.9218699999999997E-2</c:v>
                </c:pt>
                <c:pt idx="47531">
                  <c:v>-0.17968799999999999</c:v>
                </c:pt>
                <c:pt idx="47532">
                  <c:v>-0.130469</c:v>
                </c:pt>
                <c:pt idx="47533">
                  <c:v>-6.8750000000000006E-2</c:v>
                </c:pt>
                <c:pt idx="47534">
                  <c:v>-1.4843800000000001E-2</c:v>
                </c:pt>
                <c:pt idx="47535">
                  <c:v>-2.9687499999999999E-2</c:v>
                </c:pt>
                <c:pt idx="47536">
                  <c:v>-5.1562499999999997E-2</c:v>
                </c:pt>
                <c:pt idx="47537">
                  <c:v>-2.2656300000000001E-2</c:v>
                </c:pt>
                <c:pt idx="47538">
                  <c:v>-5.1562499999999997E-2</c:v>
                </c:pt>
                <c:pt idx="47539">
                  <c:v>-8.6718799999999999E-2</c:v>
                </c:pt>
                <c:pt idx="47540">
                  <c:v>-0.15234400000000001</c:v>
                </c:pt>
                <c:pt idx="47541">
                  <c:v>-0.14218800000000001</c:v>
                </c:pt>
                <c:pt idx="47542">
                  <c:v>-6.0156300000000003E-2</c:v>
                </c:pt>
                <c:pt idx="47543">
                  <c:v>-6.4843700000000004E-2</c:v>
                </c:pt>
                <c:pt idx="47544">
                  <c:v>-4.5312499999999999E-2</c:v>
                </c:pt>
                <c:pt idx="47545">
                  <c:v>-8.2812499999999997E-2</c:v>
                </c:pt>
                <c:pt idx="47546">
                  <c:v>-1.0156200000000001E-2</c:v>
                </c:pt>
                <c:pt idx="47547">
                  <c:v>-7.5781299999999996E-2</c:v>
                </c:pt>
                <c:pt idx="47548">
                  <c:v>-0.11874999999999999</c:v>
                </c:pt>
                <c:pt idx="47549">
                  <c:v>-0.102344</c:v>
                </c:pt>
                <c:pt idx="47550">
                  <c:v>-5.6250000000000001E-2</c:v>
                </c:pt>
                <c:pt idx="47551">
                  <c:v>-6.5625000000000003E-2</c:v>
                </c:pt>
                <c:pt idx="47552">
                  <c:v>-8.8281200000000004E-2</c:v>
                </c:pt>
                <c:pt idx="47553">
                  <c:v>-7.8906299999999999E-2</c:v>
                </c:pt>
                <c:pt idx="47554">
                  <c:v>-7.5781299999999996E-2</c:v>
                </c:pt>
                <c:pt idx="47555">
                  <c:v>-6.0156300000000003E-2</c:v>
                </c:pt>
                <c:pt idx="47556">
                  <c:v>-8.4375000000000006E-2</c:v>
                </c:pt>
                <c:pt idx="47557">
                  <c:v>-9.0624999999999997E-2</c:v>
                </c:pt>
                <c:pt idx="47558">
                  <c:v>-7.1874999999999994E-2</c:v>
                </c:pt>
                <c:pt idx="47559">
                  <c:v>-8.6718799999999999E-2</c:v>
                </c:pt>
                <c:pt idx="47560">
                  <c:v>-9.0624999999999997E-2</c:v>
                </c:pt>
                <c:pt idx="47561">
                  <c:v>-7.8125E-2</c:v>
                </c:pt>
                <c:pt idx="47562">
                  <c:v>-6.0937499999999999E-2</c:v>
                </c:pt>
                <c:pt idx="47563">
                  <c:v>-7.8125E-3</c:v>
                </c:pt>
                <c:pt idx="47564">
                  <c:v>-4.8437500000000001E-2</c:v>
                </c:pt>
                <c:pt idx="47565">
                  <c:v>-0.15</c:v>
                </c:pt>
                <c:pt idx="47566">
                  <c:v>-9.2968800000000004E-2</c:v>
                </c:pt>
                <c:pt idx="47567">
                  <c:v>-7.3437500000000003E-2</c:v>
                </c:pt>
                <c:pt idx="47568">
                  <c:v>-8.5156300000000004E-2</c:v>
                </c:pt>
                <c:pt idx="47569">
                  <c:v>-9.375E-2</c:v>
                </c:pt>
                <c:pt idx="47570">
                  <c:v>-4.8437500000000001E-2</c:v>
                </c:pt>
                <c:pt idx="47571">
                  <c:v>6.2500000000000003E-3</c:v>
                </c:pt>
                <c:pt idx="47572">
                  <c:v>-4.1406199999999997E-2</c:v>
                </c:pt>
                <c:pt idx="47573">
                  <c:v>-0.125781</c:v>
                </c:pt>
                <c:pt idx="47574">
                  <c:v>-9.5312499999999994E-2</c:v>
                </c:pt>
                <c:pt idx="47575">
                  <c:v>-9.6875000000000003E-2</c:v>
                </c:pt>
                <c:pt idx="47576">
                  <c:v>-7.8906299999999999E-2</c:v>
                </c:pt>
                <c:pt idx="47577">
                  <c:v>-7.8906299999999999E-2</c:v>
                </c:pt>
                <c:pt idx="47578">
                  <c:v>-6.0937499999999999E-2</c:v>
                </c:pt>
                <c:pt idx="47579">
                  <c:v>-3.4375000000000003E-2</c:v>
                </c:pt>
                <c:pt idx="47580">
                  <c:v>-1.5625E-2</c:v>
                </c:pt>
                <c:pt idx="47581">
                  <c:v>-5.9374999999999997E-2</c:v>
                </c:pt>
                <c:pt idx="47582">
                  <c:v>-9.6093700000000004E-2</c:v>
                </c:pt>
                <c:pt idx="47583">
                  <c:v>-7.03125E-2</c:v>
                </c:pt>
                <c:pt idx="47584">
                  <c:v>-4.2187500000000003E-2</c:v>
                </c:pt>
                <c:pt idx="47585">
                  <c:v>-2.5000000000000001E-2</c:v>
                </c:pt>
                <c:pt idx="47586">
                  <c:v>-9.2968800000000004E-2</c:v>
                </c:pt>
                <c:pt idx="47587">
                  <c:v>-7.6562500000000006E-2</c:v>
                </c:pt>
                <c:pt idx="47588">
                  <c:v>-4.2968800000000001E-2</c:v>
                </c:pt>
                <c:pt idx="47589">
                  <c:v>-2.3437499999999999E-3</c:v>
                </c:pt>
                <c:pt idx="47590">
                  <c:v>-5.6250000000000001E-2</c:v>
                </c:pt>
                <c:pt idx="47591">
                  <c:v>-0.11874999999999999</c:v>
                </c:pt>
                <c:pt idx="47592">
                  <c:v>-0.1</c:v>
                </c:pt>
                <c:pt idx="47593">
                  <c:v>-7.6562500000000006E-2</c:v>
                </c:pt>
                <c:pt idx="47594">
                  <c:v>-2.5781200000000001E-2</c:v>
                </c:pt>
                <c:pt idx="47595">
                  <c:v>-0.10781200000000001</c:v>
                </c:pt>
                <c:pt idx="47596">
                  <c:v>-0.12812499999999999</c:v>
                </c:pt>
                <c:pt idx="47597">
                  <c:v>-7.2656200000000004E-2</c:v>
                </c:pt>
                <c:pt idx="47598">
                  <c:v>-2.9687499999999999E-2</c:v>
                </c:pt>
                <c:pt idx="47599">
                  <c:v>-8.5937500000000007E-3</c:v>
                </c:pt>
                <c:pt idx="47600">
                  <c:v>-1.0156200000000001E-2</c:v>
                </c:pt>
                <c:pt idx="47601">
                  <c:v>-5.8593800000000001E-2</c:v>
                </c:pt>
                <c:pt idx="47602">
                  <c:v>-9.4531299999999999E-2</c:v>
                </c:pt>
                <c:pt idx="47603">
                  <c:v>-0.15625</c:v>
                </c:pt>
                <c:pt idx="47604">
                  <c:v>-4.1406199999999997E-2</c:v>
                </c:pt>
                <c:pt idx="47605">
                  <c:v>-1.5625000000000001E-3</c:v>
                </c:pt>
                <c:pt idx="47606">
                  <c:v>-0.12656300000000001</c:v>
                </c:pt>
                <c:pt idx="47607">
                  <c:v>-0.17968799999999999</c:v>
                </c:pt>
                <c:pt idx="47608">
                  <c:v>-0.114063</c:v>
                </c:pt>
                <c:pt idx="47609">
                  <c:v>-2.5000000000000001E-2</c:v>
                </c:pt>
                <c:pt idx="47610">
                  <c:v>4.6874999999999998E-3</c:v>
                </c:pt>
                <c:pt idx="47611">
                  <c:v>-0.12343700000000001</c:v>
                </c:pt>
                <c:pt idx="47612">
                  <c:v>-0.14296900000000001</c:v>
                </c:pt>
                <c:pt idx="47613">
                  <c:v>-0.11328100000000001</c:v>
                </c:pt>
                <c:pt idx="47614">
                  <c:v>-0.10312499999999999</c:v>
                </c:pt>
                <c:pt idx="47615">
                  <c:v>-0.10625</c:v>
                </c:pt>
                <c:pt idx="47616">
                  <c:v>-8.2812499999999997E-2</c:v>
                </c:pt>
                <c:pt idx="47617">
                  <c:v>-7.9687499999999994E-2</c:v>
                </c:pt>
                <c:pt idx="47618">
                  <c:v>-7.8906299999999999E-2</c:v>
                </c:pt>
                <c:pt idx="47619">
                  <c:v>-4.6093799999999997E-2</c:v>
                </c:pt>
                <c:pt idx="47620">
                  <c:v>-4.1406199999999997E-2</c:v>
                </c:pt>
                <c:pt idx="47621">
                  <c:v>-0.102344</c:v>
                </c:pt>
                <c:pt idx="47622">
                  <c:v>-0.103906</c:v>
                </c:pt>
                <c:pt idx="47623">
                  <c:v>-8.0468700000000004E-2</c:v>
                </c:pt>
                <c:pt idx="47624">
                  <c:v>-6.0937499999999999E-2</c:v>
                </c:pt>
                <c:pt idx="47625">
                  <c:v>-7.4999999999999997E-2</c:v>
                </c:pt>
                <c:pt idx="47626">
                  <c:v>-6.1718799999999997E-2</c:v>
                </c:pt>
                <c:pt idx="47627">
                  <c:v>-3.4375000000000003E-2</c:v>
                </c:pt>
                <c:pt idx="47628">
                  <c:v>-3.8281299999999997E-2</c:v>
                </c:pt>
                <c:pt idx="47629">
                  <c:v>-0.1125</c:v>
                </c:pt>
                <c:pt idx="47630">
                  <c:v>-0.10625</c:v>
                </c:pt>
                <c:pt idx="47631">
                  <c:v>-3.8281299999999997E-2</c:v>
                </c:pt>
                <c:pt idx="47632">
                  <c:v>-5.9374999999999997E-2</c:v>
                </c:pt>
                <c:pt idx="47633">
                  <c:v>-4.7656299999999999E-2</c:v>
                </c:pt>
                <c:pt idx="47634">
                  <c:v>-4.8437500000000001E-2</c:v>
                </c:pt>
                <c:pt idx="47635">
                  <c:v>4.6874999999999998E-3</c:v>
                </c:pt>
                <c:pt idx="47636">
                  <c:v>-1.6406299999999999E-2</c:v>
                </c:pt>
                <c:pt idx="47637">
                  <c:v>-0.103906</c:v>
                </c:pt>
                <c:pt idx="47638">
                  <c:v>-9.5312499999999994E-2</c:v>
                </c:pt>
                <c:pt idx="47639">
                  <c:v>-4.4531300000000003E-2</c:v>
                </c:pt>
                <c:pt idx="47640">
                  <c:v>-5.0781199999999999E-2</c:v>
                </c:pt>
                <c:pt idx="47641">
                  <c:v>-5.5468799999999999E-2</c:v>
                </c:pt>
                <c:pt idx="47642">
                  <c:v>-5.3906299999999997E-2</c:v>
                </c:pt>
                <c:pt idx="47643">
                  <c:v>-1.5625000000000001E-3</c:v>
                </c:pt>
                <c:pt idx="47644">
                  <c:v>7.8125E-3</c:v>
                </c:pt>
                <c:pt idx="47645">
                  <c:v>-6.0156300000000003E-2</c:v>
                </c:pt>
                <c:pt idx="47646">
                  <c:v>-9.6875000000000003E-2</c:v>
                </c:pt>
                <c:pt idx="47647">
                  <c:v>-0.12109399999999999</c:v>
                </c:pt>
                <c:pt idx="47648">
                  <c:v>-5.3124999999999999E-2</c:v>
                </c:pt>
                <c:pt idx="47649">
                  <c:v>2.1874999999999999E-2</c:v>
                </c:pt>
                <c:pt idx="47650">
                  <c:v>-3.3593699999999997E-2</c:v>
                </c:pt>
                <c:pt idx="47651">
                  <c:v>-0.11328100000000001</c:v>
                </c:pt>
                <c:pt idx="47652">
                  <c:v>-9.375E-2</c:v>
                </c:pt>
                <c:pt idx="47653">
                  <c:v>-1.8749999999999999E-2</c:v>
                </c:pt>
                <c:pt idx="47654">
                  <c:v>1.0156200000000001E-2</c:v>
                </c:pt>
                <c:pt idx="47655">
                  <c:v>-2.5781200000000001E-2</c:v>
                </c:pt>
                <c:pt idx="47656">
                  <c:v>9.3749999999999997E-3</c:v>
                </c:pt>
                <c:pt idx="47657">
                  <c:v>-3.8281299999999997E-2</c:v>
                </c:pt>
                <c:pt idx="47658">
                  <c:v>-4.1406199999999997E-2</c:v>
                </c:pt>
                <c:pt idx="47659">
                  <c:v>-9.8437499999999997E-2</c:v>
                </c:pt>
                <c:pt idx="47660">
                  <c:v>-0.19609399999999999</c:v>
                </c:pt>
                <c:pt idx="47661">
                  <c:v>-8.3593799999999996E-2</c:v>
                </c:pt>
                <c:pt idx="47662">
                  <c:v>-5.2343800000000003E-2</c:v>
                </c:pt>
                <c:pt idx="47663">
                  <c:v>-9.1406299999999996E-2</c:v>
                </c:pt>
                <c:pt idx="47664">
                  <c:v>-9.1406299999999996E-2</c:v>
                </c:pt>
                <c:pt idx="47665">
                  <c:v>-7.4999999999999997E-2</c:v>
                </c:pt>
                <c:pt idx="47666">
                  <c:v>-0.05</c:v>
                </c:pt>
                <c:pt idx="47667">
                  <c:v>-3.6718800000000003E-2</c:v>
                </c:pt>
                <c:pt idx="47668">
                  <c:v>-5.0781199999999999E-2</c:v>
                </c:pt>
                <c:pt idx="47669">
                  <c:v>-8.2031199999999999E-2</c:v>
                </c:pt>
                <c:pt idx="47670">
                  <c:v>-7.6562500000000006E-2</c:v>
                </c:pt>
                <c:pt idx="47671">
                  <c:v>-7.4999999999999997E-2</c:v>
                </c:pt>
                <c:pt idx="47672">
                  <c:v>-7.1874999999999994E-2</c:v>
                </c:pt>
                <c:pt idx="47673">
                  <c:v>-7.1874999999999994E-2</c:v>
                </c:pt>
                <c:pt idx="47674">
                  <c:v>-6.3281299999999999E-2</c:v>
                </c:pt>
                <c:pt idx="47675">
                  <c:v>-3.8281299999999997E-2</c:v>
                </c:pt>
                <c:pt idx="47676">
                  <c:v>1.2500000000000001E-2</c:v>
                </c:pt>
                <c:pt idx="47677">
                  <c:v>-0.12109399999999999</c:v>
                </c:pt>
                <c:pt idx="47678">
                  <c:v>-0.12656300000000001</c:v>
                </c:pt>
                <c:pt idx="47679">
                  <c:v>-8.4375000000000006E-2</c:v>
                </c:pt>
                <c:pt idx="47680">
                  <c:v>-8.4375000000000006E-2</c:v>
                </c:pt>
                <c:pt idx="47681">
                  <c:v>-8.5156300000000004E-2</c:v>
                </c:pt>
                <c:pt idx="47682">
                  <c:v>-6.7968799999999996E-2</c:v>
                </c:pt>
                <c:pt idx="47683">
                  <c:v>-3.125E-2</c:v>
                </c:pt>
                <c:pt idx="47684">
                  <c:v>-5.4687499999999997E-3</c:v>
                </c:pt>
                <c:pt idx="47685">
                  <c:v>-0.125</c:v>
                </c:pt>
                <c:pt idx="47686">
                  <c:v>-0.100781</c:v>
                </c:pt>
                <c:pt idx="47687">
                  <c:v>-7.1874999999999994E-2</c:v>
                </c:pt>
                <c:pt idx="47688">
                  <c:v>-9.1406299999999996E-2</c:v>
                </c:pt>
                <c:pt idx="47689">
                  <c:v>-8.9062500000000003E-2</c:v>
                </c:pt>
                <c:pt idx="47690">
                  <c:v>-8.9843800000000001E-2</c:v>
                </c:pt>
                <c:pt idx="47691">
                  <c:v>-4.1406199999999997E-2</c:v>
                </c:pt>
                <c:pt idx="47692">
                  <c:v>2.6562499999999999E-2</c:v>
                </c:pt>
                <c:pt idx="47693">
                  <c:v>-0.13437499999999999</c:v>
                </c:pt>
                <c:pt idx="47694">
                  <c:v>-0.104688</c:v>
                </c:pt>
                <c:pt idx="47695">
                  <c:v>-5.1562499999999997E-2</c:v>
                </c:pt>
                <c:pt idx="47696">
                  <c:v>-7.4999999999999997E-2</c:v>
                </c:pt>
                <c:pt idx="47697">
                  <c:v>-0.102344</c:v>
                </c:pt>
                <c:pt idx="47698">
                  <c:v>-9.7656199999999999E-2</c:v>
                </c:pt>
                <c:pt idx="47699">
                  <c:v>-3.8281299999999997E-2</c:v>
                </c:pt>
                <c:pt idx="47700">
                  <c:v>6.7187499999999997E-2</c:v>
                </c:pt>
                <c:pt idx="47701">
                  <c:v>-9.7656199999999999E-2</c:v>
                </c:pt>
                <c:pt idx="47702">
                  <c:v>-0.10312499999999999</c:v>
                </c:pt>
                <c:pt idx="47703">
                  <c:v>-4.5312499999999999E-2</c:v>
                </c:pt>
                <c:pt idx="47704">
                  <c:v>-3.0468800000000001E-2</c:v>
                </c:pt>
                <c:pt idx="47705">
                  <c:v>-6.3281299999999999E-2</c:v>
                </c:pt>
                <c:pt idx="47706">
                  <c:v>-6.8750000000000006E-2</c:v>
                </c:pt>
                <c:pt idx="47707">
                  <c:v>-1.7187500000000001E-2</c:v>
                </c:pt>
                <c:pt idx="47708">
                  <c:v>5.2343800000000003E-2</c:v>
                </c:pt>
                <c:pt idx="47709">
                  <c:v>-9.375E-2</c:v>
                </c:pt>
                <c:pt idx="47710">
                  <c:v>-9.4531299999999999E-2</c:v>
                </c:pt>
                <c:pt idx="47711">
                  <c:v>-6.0156300000000003E-2</c:v>
                </c:pt>
                <c:pt idx="47712">
                  <c:v>-5.5468799999999999E-2</c:v>
                </c:pt>
                <c:pt idx="47713">
                  <c:v>-8.59375E-2</c:v>
                </c:pt>
                <c:pt idx="47714">
                  <c:v>-6.8750000000000006E-2</c:v>
                </c:pt>
                <c:pt idx="47715">
                  <c:v>-5.1562499999999997E-2</c:v>
                </c:pt>
                <c:pt idx="47716">
                  <c:v>6.6406199999999999E-2</c:v>
                </c:pt>
                <c:pt idx="47717">
                  <c:v>-8.3593799999999996E-2</c:v>
                </c:pt>
                <c:pt idx="47718">
                  <c:v>-0.121875</c:v>
                </c:pt>
                <c:pt idx="47719">
                  <c:v>-8.2031199999999999E-2</c:v>
                </c:pt>
                <c:pt idx="47720">
                  <c:v>-4.5312499999999999E-2</c:v>
                </c:pt>
                <c:pt idx="47721">
                  <c:v>-3.5937499999999997E-2</c:v>
                </c:pt>
                <c:pt idx="47722">
                  <c:v>-5.5468799999999999E-2</c:v>
                </c:pt>
                <c:pt idx="47723">
                  <c:v>-4.9218699999999997E-2</c:v>
                </c:pt>
                <c:pt idx="47724">
                  <c:v>-7.0312500000000002E-3</c:v>
                </c:pt>
                <c:pt idx="47725">
                  <c:v>-9.6875000000000003E-2</c:v>
                </c:pt>
                <c:pt idx="47726">
                  <c:v>-9.6875000000000003E-2</c:v>
                </c:pt>
                <c:pt idx="47727">
                  <c:v>-8.2031199999999999E-2</c:v>
                </c:pt>
                <c:pt idx="47728">
                  <c:v>-6.7187499999999997E-2</c:v>
                </c:pt>
                <c:pt idx="47729">
                  <c:v>-2.6562499999999999E-2</c:v>
                </c:pt>
                <c:pt idx="47730">
                  <c:v>-1.2500000000000001E-2</c:v>
                </c:pt>
                <c:pt idx="47731">
                  <c:v>-5.2343800000000003E-2</c:v>
                </c:pt>
                <c:pt idx="47732">
                  <c:v>-2.7343800000000001E-2</c:v>
                </c:pt>
                <c:pt idx="47733">
                  <c:v>-8.4375000000000006E-2</c:v>
                </c:pt>
                <c:pt idx="47734">
                  <c:v>-6.0156300000000003E-2</c:v>
                </c:pt>
                <c:pt idx="47735">
                  <c:v>-8.59375E-2</c:v>
                </c:pt>
                <c:pt idx="47736">
                  <c:v>-5.7812500000000003E-2</c:v>
                </c:pt>
                <c:pt idx="47737">
                  <c:v>-3.5937499999999997E-2</c:v>
                </c:pt>
                <c:pt idx="47738">
                  <c:v>-1.8749999999999999E-2</c:v>
                </c:pt>
                <c:pt idx="47739">
                  <c:v>-7.8906299999999999E-2</c:v>
                </c:pt>
                <c:pt idx="47740">
                  <c:v>-9.4531299999999999E-2</c:v>
                </c:pt>
                <c:pt idx="47741">
                  <c:v>-0.11874999999999999</c:v>
                </c:pt>
                <c:pt idx="47742">
                  <c:v>-2.6562499999999999E-2</c:v>
                </c:pt>
                <c:pt idx="47743">
                  <c:v>-7.5781299999999996E-2</c:v>
                </c:pt>
                <c:pt idx="47744">
                  <c:v>-0.103906</c:v>
                </c:pt>
                <c:pt idx="47745">
                  <c:v>-3.3593699999999997E-2</c:v>
                </c:pt>
                <c:pt idx="47746">
                  <c:v>2.5000000000000001E-2</c:v>
                </c:pt>
                <c:pt idx="47747">
                  <c:v>-5.9374999999999997E-2</c:v>
                </c:pt>
                <c:pt idx="47748">
                  <c:v>-9.2187500000000006E-2</c:v>
                </c:pt>
                <c:pt idx="47749">
                  <c:v>-7.4999999999999997E-2</c:v>
                </c:pt>
                <c:pt idx="47750">
                  <c:v>-4.9218699999999997E-2</c:v>
                </c:pt>
                <c:pt idx="47751">
                  <c:v>-7.4999999999999997E-2</c:v>
                </c:pt>
                <c:pt idx="47752">
                  <c:v>-6.7968799999999996E-2</c:v>
                </c:pt>
                <c:pt idx="47753">
                  <c:v>-6.2500000000000003E-3</c:v>
                </c:pt>
                <c:pt idx="47754">
                  <c:v>6.2500000000000003E-3</c:v>
                </c:pt>
                <c:pt idx="47755">
                  <c:v>-3.125E-2</c:v>
                </c:pt>
                <c:pt idx="47756">
                  <c:v>-0.119531</c:v>
                </c:pt>
                <c:pt idx="47757">
                  <c:v>-0.1125</c:v>
                </c:pt>
                <c:pt idx="47758">
                  <c:v>-8.7499999999999994E-2</c:v>
                </c:pt>
                <c:pt idx="47759">
                  <c:v>-8.8281200000000004E-2</c:v>
                </c:pt>
                <c:pt idx="47760">
                  <c:v>-7.8906299999999999E-2</c:v>
                </c:pt>
                <c:pt idx="47761">
                  <c:v>-2.7343800000000001E-2</c:v>
                </c:pt>
                <c:pt idx="47762">
                  <c:v>-2.3437499999999999E-3</c:v>
                </c:pt>
                <c:pt idx="47763">
                  <c:v>-4.7656299999999999E-2</c:v>
                </c:pt>
                <c:pt idx="47764">
                  <c:v>-0.110156</c:v>
                </c:pt>
                <c:pt idx="47765">
                  <c:v>-0.1</c:v>
                </c:pt>
                <c:pt idx="47766">
                  <c:v>-6.8750000000000006E-2</c:v>
                </c:pt>
                <c:pt idx="47767">
                  <c:v>-6.4843700000000004E-2</c:v>
                </c:pt>
                <c:pt idx="47768">
                  <c:v>-6.3281299999999999E-2</c:v>
                </c:pt>
                <c:pt idx="47769">
                  <c:v>-5.4687499999999997E-3</c:v>
                </c:pt>
                <c:pt idx="47770">
                  <c:v>-8.5937500000000007E-3</c:v>
                </c:pt>
                <c:pt idx="47771">
                  <c:v>-7.2656200000000004E-2</c:v>
                </c:pt>
                <c:pt idx="47772">
                  <c:v>-0.107031</c:v>
                </c:pt>
                <c:pt idx="47773">
                  <c:v>-0.117969</c:v>
                </c:pt>
                <c:pt idx="47774">
                  <c:v>-0.108594</c:v>
                </c:pt>
                <c:pt idx="47775">
                  <c:v>-7.3437500000000003E-2</c:v>
                </c:pt>
                <c:pt idx="47776">
                  <c:v>-7.7343800000000004E-2</c:v>
                </c:pt>
                <c:pt idx="47777">
                  <c:v>-3.0468800000000001E-2</c:v>
                </c:pt>
                <c:pt idx="47778">
                  <c:v>-1.4843800000000001E-2</c:v>
                </c:pt>
                <c:pt idx="47779">
                  <c:v>-5.8593800000000001E-2</c:v>
                </c:pt>
                <c:pt idx="47780">
                  <c:v>-5.0781199999999999E-2</c:v>
                </c:pt>
                <c:pt idx="47781">
                  <c:v>-0.12656300000000001</c:v>
                </c:pt>
                <c:pt idx="47782">
                  <c:v>-0.11328100000000001</c:v>
                </c:pt>
                <c:pt idx="47783">
                  <c:v>-5.0781199999999999E-2</c:v>
                </c:pt>
                <c:pt idx="47784">
                  <c:v>-0.1</c:v>
                </c:pt>
                <c:pt idx="47785">
                  <c:v>-3.5937499999999997E-2</c:v>
                </c:pt>
                <c:pt idx="47786">
                  <c:v>-7.0312500000000002E-3</c:v>
                </c:pt>
                <c:pt idx="47787">
                  <c:v>-3.5156199999999999E-2</c:v>
                </c:pt>
                <c:pt idx="47788">
                  <c:v>-1.9531199999999999E-2</c:v>
                </c:pt>
                <c:pt idx="47789">
                  <c:v>-7.4999999999999997E-2</c:v>
                </c:pt>
                <c:pt idx="47790">
                  <c:v>-7.3437500000000003E-2</c:v>
                </c:pt>
                <c:pt idx="47791">
                  <c:v>-1.2500000000000001E-2</c:v>
                </c:pt>
                <c:pt idx="47792">
                  <c:v>-7.8125E-2</c:v>
                </c:pt>
                <c:pt idx="47793">
                  <c:v>-9.2187500000000006E-2</c:v>
                </c:pt>
                <c:pt idx="47794">
                  <c:v>-3.3593699999999997E-2</c:v>
                </c:pt>
                <c:pt idx="47795">
                  <c:v>-3.5156199999999999E-2</c:v>
                </c:pt>
                <c:pt idx="47796">
                  <c:v>1.7187500000000001E-2</c:v>
                </c:pt>
                <c:pt idx="47797">
                  <c:v>-6.0156300000000003E-2</c:v>
                </c:pt>
                <c:pt idx="47798">
                  <c:v>-7.7343800000000004E-2</c:v>
                </c:pt>
                <c:pt idx="47799">
                  <c:v>1.6406199999999999E-2</c:v>
                </c:pt>
                <c:pt idx="47800">
                  <c:v>-7.2656200000000004E-2</c:v>
                </c:pt>
                <c:pt idx="47801">
                  <c:v>-0.10625</c:v>
                </c:pt>
                <c:pt idx="47802">
                  <c:v>-8.4375000000000006E-2</c:v>
                </c:pt>
                <c:pt idx="47803">
                  <c:v>-2.9687499999999999E-2</c:v>
                </c:pt>
                <c:pt idx="47804">
                  <c:v>-1.0937499999999999E-2</c:v>
                </c:pt>
                <c:pt idx="47805">
                  <c:v>-6.1718799999999997E-2</c:v>
                </c:pt>
                <c:pt idx="47806">
                  <c:v>-0.130469</c:v>
                </c:pt>
                <c:pt idx="47807">
                  <c:v>-5.2343800000000003E-2</c:v>
                </c:pt>
                <c:pt idx="47808">
                  <c:v>-7.03125E-2</c:v>
                </c:pt>
                <c:pt idx="47809">
                  <c:v>-8.8281200000000004E-2</c:v>
                </c:pt>
                <c:pt idx="47810">
                  <c:v>-5.7812500000000003E-2</c:v>
                </c:pt>
                <c:pt idx="47811">
                  <c:v>-1.7968700000000001E-2</c:v>
                </c:pt>
                <c:pt idx="47812">
                  <c:v>1.17188E-2</c:v>
                </c:pt>
                <c:pt idx="47813">
                  <c:v>-0.05</c:v>
                </c:pt>
                <c:pt idx="47814">
                  <c:v>-0.124219</c:v>
                </c:pt>
                <c:pt idx="47815">
                  <c:v>-8.59375E-2</c:v>
                </c:pt>
                <c:pt idx="47816">
                  <c:v>-8.2812499999999997E-2</c:v>
                </c:pt>
                <c:pt idx="47817">
                  <c:v>-5.8593800000000001E-2</c:v>
                </c:pt>
                <c:pt idx="47818">
                  <c:v>-5.0781199999999999E-2</c:v>
                </c:pt>
                <c:pt idx="47819">
                  <c:v>-5.6250000000000001E-2</c:v>
                </c:pt>
                <c:pt idx="47820">
                  <c:v>-1.6406299999999999E-2</c:v>
                </c:pt>
                <c:pt idx="47821">
                  <c:v>-9.3749999999999997E-3</c:v>
                </c:pt>
                <c:pt idx="47822">
                  <c:v>-7.0312500000000002E-3</c:v>
                </c:pt>
                <c:pt idx="47823">
                  <c:v>-2.2656300000000001E-2</c:v>
                </c:pt>
                <c:pt idx="47824">
                  <c:v>-0.12656300000000001</c:v>
                </c:pt>
                <c:pt idx="47825">
                  <c:v>-0.15390599999999999</c:v>
                </c:pt>
                <c:pt idx="47826">
                  <c:v>-7.0312500000000002E-3</c:v>
                </c:pt>
                <c:pt idx="47827">
                  <c:v>-2.34375E-2</c:v>
                </c:pt>
                <c:pt idx="47828">
                  <c:v>-9.8437499999999997E-2</c:v>
                </c:pt>
                <c:pt idx="47829">
                  <c:v>-0.14374999999999999</c:v>
                </c:pt>
                <c:pt idx="47830">
                  <c:v>-0.120313</c:v>
                </c:pt>
                <c:pt idx="47831">
                  <c:v>-6.3281299999999999E-2</c:v>
                </c:pt>
                <c:pt idx="47832">
                  <c:v>1.8749999999999999E-2</c:v>
                </c:pt>
                <c:pt idx="47833">
                  <c:v>-1.6406299999999999E-2</c:v>
                </c:pt>
                <c:pt idx="47834">
                  <c:v>-4.1406199999999997E-2</c:v>
                </c:pt>
                <c:pt idx="47835">
                  <c:v>-0.17578099999999999</c:v>
                </c:pt>
                <c:pt idx="47836">
                  <c:v>-0.177344</c:v>
                </c:pt>
                <c:pt idx="47837">
                  <c:v>-4.6093799999999997E-2</c:v>
                </c:pt>
                <c:pt idx="47838">
                  <c:v>-3.3593699999999997E-2</c:v>
                </c:pt>
                <c:pt idx="47839">
                  <c:v>-8.9062500000000003E-2</c:v>
                </c:pt>
                <c:pt idx="47840">
                  <c:v>-8.2031199999999999E-2</c:v>
                </c:pt>
                <c:pt idx="47841">
                  <c:v>-0.140625</c:v>
                </c:pt>
                <c:pt idx="47842">
                  <c:v>-0.13281200000000001</c:v>
                </c:pt>
                <c:pt idx="47843">
                  <c:v>-9.1406299999999996E-2</c:v>
                </c:pt>
                <c:pt idx="47844">
                  <c:v>-9.2968800000000004E-2</c:v>
                </c:pt>
                <c:pt idx="47845">
                  <c:v>-8.9062500000000003E-2</c:v>
                </c:pt>
                <c:pt idx="47846">
                  <c:v>-7.3437500000000003E-2</c:v>
                </c:pt>
                <c:pt idx="47847">
                  <c:v>-8.7499999999999994E-2</c:v>
                </c:pt>
                <c:pt idx="47848">
                  <c:v>-7.7343800000000004E-2</c:v>
                </c:pt>
                <c:pt idx="47849">
                  <c:v>-7.2656200000000004E-2</c:v>
                </c:pt>
                <c:pt idx="47850">
                  <c:v>-9.2187500000000006E-2</c:v>
                </c:pt>
                <c:pt idx="47851">
                  <c:v>-0.11562500000000001</c:v>
                </c:pt>
                <c:pt idx="47852">
                  <c:v>-8.0468700000000004E-2</c:v>
                </c:pt>
                <c:pt idx="47853">
                  <c:v>-9.2968800000000004E-2</c:v>
                </c:pt>
                <c:pt idx="47854">
                  <c:v>-0.10312499999999999</c:v>
                </c:pt>
                <c:pt idx="47855">
                  <c:v>-7.03125E-2</c:v>
                </c:pt>
                <c:pt idx="47856">
                  <c:v>-7.1874999999999994E-2</c:v>
                </c:pt>
                <c:pt idx="47857">
                  <c:v>-6.7187499999999997E-2</c:v>
                </c:pt>
                <c:pt idx="47858">
                  <c:v>-0.117188</c:v>
                </c:pt>
                <c:pt idx="47859">
                  <c:v>-0.1</c:v>
                </c:pt>
                <c:pt idx="47860">
                  <c:v>-5.5468799999999999E-2</c:v>
                </c:pt>
                <c:pt idx="47861">
                  <c:v>-7.1874999999999994E-2</c:v>
                </c:pt>
                <c:pt idx="47862">
                  <c:v>-8.2812499999999997E-2</c:v>
                </c:pt>
                <c:pt idx="47863">
                  <c:v>-5.1562499999999997E-2</c:v>
                </c:pt>
                <c:pt idx="47864">
                  <c:v>-3.125E-2</c:v>
                </c:pt>
                <c:pt idx="47865">
                  <c:v>2.1874999999999999E-2</c:v>
                </c:pt>
                <c:pt idx="47866">
                  <c:v>-7.6562500000000006E-2</c:v>
                </c:pt>
                <c:pt idx="47867">
                  <c:v>-0.13125000000000001</c:v>
                </c:pt>
                <c:pt idx="47868">
                  <c:v>-0.110156</c:v>
                </c:pt>
                <c:pt idx="47869">
                  <c:v>-5.4687499999999997E-3</c:v>
                </c:pt>
                <c:pt idx="47870">
                  <c:v>-6.7968799999999996E-2</c:v>
                </c:pt>
                <c:pt idx="47871">
                  <c:v>-0.14296900000000001</c:v>
                </c:pt>
                <c:pt idx="47872">
                  <c:v>-9.7656199999999999E-2</c:v>
                </c:pt>
                <c:pt idx="47873">
                  <c:v>3.90625E-3</c:v>
                </c:pt>
                <c:pt idx="47874">
                  <c:v>-2.4218799999999999E-2</c:v>
                </c:pt>
                <c:pt idx="47875">
                  <c:v>-5.3124999999999999E-2</c:v>
                </c:pt>
                <c:pt idx="47876">
                  <c:v>-3.5156199999999999E-2</c:v>
                </c:pt>
                <c:pt idx="47877">
                  <c:v>-4.9218699999999997E-2</c:v>
                </c:pt>
                <c:pt idx="47878">
                  <c:v>-0.104688</c:v>
                </c:pt>
                <c:pt idx="47879">
                  <c:v>-0.14453099999999999</c:v>
                </c:pt>
                <c:pt idx="47880">
                  <c:v>-3.7499999999999999E-2</c:v>
                </c:pt>
                <c:pt idx="47881">
                  <c:v>-1.7187500000000001E-2</c:v>
                </c:pt>
                <c:pt idx="47882">
                  <c:v>-3.4375000000000003E-2</c:v>
                </c:pt>
                <c:pt idx="47883">
                  <c:v>-9.0624999999999997E-2</c:v>
                </c:pt>
                <c:pt idx="47884">
                  <c:v>-4.1406199999999997E-2</c:v>
                </c:pt>
                <c:pt idx="47885">
                  <c:v>0</c:v>
                </c:pt>
                <c:pt idx="47886">
                  <c:v>9.3749999999999997E-3</c:v>
                </c:pt>
                <c:pt idx="47887">
                  <c:v>-9.1406299999999996E-2</c:v>
                </c:pt>
                <c:pt idx="47888">
                  <c:v>-0.114844</c:v>
                </c:pt>
                <c:pt idx="47889">
                  <c:v>-9.6875000000000003E-2</c:v>
                </c:pt>
                <c:pt idx="47890">
                  <c:v>-6.1718799999999997E-2</c:v>
                </c:pt>
                <c:pt idx="47891">
                  <c:v>-6.8750000000000006E-2</c:v>
                </c:pt>
                <c:pt idx="47892">
                  <c:v>-8.9062500000000003E-2</c:v>
                </c:pt>
                <c:pt idx="47893">
                  <c:v>-6.8750000000000006E-2</c:v>
                </c:pt>
                <c:pt idx="47894">
                  <c:v>-7.1093799999999999E-2</c:v>
                </c:pt>
                <c:pt idx="47895">
                  <c:v>-3.90625E-2</c:v>
                </c:pt>
                <c:pt idx="47896">
                  <c:v>-7.3437500000000003E-2</c:v>
                </c:pt>
                <c:pt idx="47897">
                  <c:v>-5.6250000000000001E-2</c:v>
                </c:pt>
                <c:pt idx="47898">
                  <c:v>-7.4218800000000001E-2</c:v>
                </c:pt>
                <c:pt idx="47899">
                  <c:v>-6.6406199999999999E-2</c:v>
                </c:pt>
                <c:pt idx="47900">
                  <c:v>-5.6250000000000001E-2</c:v>
                </c:pt>
                <c:pt idx="47901">
                  <c:v>-4.1406199999999997E-2</c:v>
                </c:pt>
                <c:pt idx="47902">
                  <c:v>-1.3281299999999999E-2</c:v>
                </c:pt>
                <c:pt idx="47903">
                  <c:v>-2.5000000000000001E-2</c:v>
                </c:pt>
                <c:pt idx="47904">
                  <c:v>-0.125</c:v>
                </c:pt>
                <c:pt idx="47905">
                  <c:v>-0.114063</c:v>
                </c:pt>
                <c:pt idx="47906">
                  <c:v>-7.4999999999999997E-2</c:v>
                </c:pt>
                <c:pt idx="47907">
                  <c:v>-4.6093799999999997E-2</c:v>
                </c:pt>
                <c:pt idx="47908">
                  <c:v>-7.8125000000000004E-4</c:v>
                </c:pt>
                <c:pt idx="47909">
                  <c:v>-7.4218800000000001E-2</c:v>
                </c:pt>
                <c:pt idx="47910">
                  <c:v>-7.4218800000000001E-2</c:v>
                </c:pt>
                <c:pt idx="47911">
                  <c:v>-7.3437500000000003E-2</c:v>
                </c:pt>
                <c:pt idx="47912">
                  <c:v>-7.4999999999999997E-2</c:v>
                </c:pt>
                <c:pt idx="47913">
                  <c:v>-7.5781299999999996E-2</c:v>
                </c:pt>
                <c:pt idx="47914">
                  <c:v>-7.2656200000000004E-2</c:v>
                </c:pt>
                <c:pt idx="47915">
                  <c:v>-7.2656200000000004E-2</c:v>
                </c:pt>
                <c:pt idx="47916">
                  <c:v>1.3281299999999999E-2</c:v>
                </c:pt>
                <c:pt idx="47917">
                  <c:v>-7.6562500000000006E-2</c:v>
                </c:pt>
                <c:pt idx="47918">
                  <c:v>-9.6875000000000003E-2</c:v>
                </c:pt>
                <c:pt idx="47919">
                  <c:v>-9.6093700000000004E-2</c:v>
                </c:pt>
                <c:pt idx="47920">
                  <c:v>-6.6406199999999999E-2</c:v>
                </c:pt>
                <c:pt idx="47921">
                  <c:v>-6.25E-2</c:v>
                </c:pt>
                <c:pt idx="47922">
                  <c:v>-7.1874999999999994E-2</c:v>
                </c:pt>
                <c:pt idx="47923">
                  <c:v>-9.2187500000000006E-2</c:v>
                </c:pt>
                <c:pt idx="47924">
                  <c:v>-1.5625000000000001E-3</c:v>
                </c:pt>
                <c:pt idx="47925">
                  <c:v>-7.2656200000000004E-2</c:v>
                </c:pt>
                <c:pt idx="47926">
                  <c:v>-0.121875</c:v>
                </c:pt>
                <c:pt idx="47927">
                  <c:v>-0.101562</c:v>
                </c:pt>
                <c:pt idx="47928">
                  <c:v>-8.2812499999999997E-2</c:v>
                </c:pt>
                <c:pt idx="47929">
                  <c:v>-6.9531300000000004E-2</c:v>
                </c:pt>
                <c:pt idx="47930">
                  <c:v>-8.2812499999999997E-2</c:v>
                </c:pt>
                <c:pt idx="47931">
                  <c:v>-6.4843700000000004E-2</c:v>
                </c:pt>
                <c:pt idx="47932">
                  <c:v>-6.4843700000000004E-2</c:v>
                </c:pt>
                <c:pt idx="47933">
                  <c:v>-0.102344</c:v>
                </c:pt>
                <c:pt idx="47934">
                  <c:v>-9.7656199999999999E-2</c:v>
                </c:pt>
                <c:pt idx="47935">
                  <c:v>-0.1</c:v>
                </c:pt>
                <c:pt idx="47936">
                  <c:v>-7.5781299999999996E-2</c:v>
                </c:pt>
                <c:pt idx="47937">
                  <c:v>-7.1874999999999994E-2</c:v>
                </c:pt>
                <c:pt idx="47938">
                  <c:v>-3.5937499999999997E-2</c:v>
                </c:pt>
                <c:pt idx="47939">
                  <c:v>-3.6718800000000003E-2</c:v>
                </c:pt>
                <c:pt idx="47940">
                  <c:v>-6.8750000000000006E-2</c:v>
                </c:pt>
                <c:pt idx="47941">
                  <c:v>-9.5312499999999994E-2</c:v>
                </c:pt>
                <c:pt idx="47942">
                  <c:v>-9.375E-2</c:v>
                </c:pt>
                <c:pt idx="47943">
                  <c:v>-4.9218699999999997E-2</c:v>
                </c:pt>
                <c:pt idx="47944">
                  <c:v>-7.3437500000000003E-2</c:v>
                </c:pt>
                <c:pt idx="47945">
                  <c:v>-3.8281299999999997E-2</c:v>
                </c:pt>
                <c:pt idx="47946">
                  <c:v>0</c:v>
                </c:pt>
                <c:pt idx="47947">
                  <c:v>-7.8125E-3</c:v>
                </c:pt>
                <c:pt idx="47948">
                  <c:v>-4.6093799999999997E-2</c:v>
                </c:pt>
                <c:pt idx="47949">
                  <c:v>-0.100781</c:v>
                </c:pt>
                <c:pt idx="47950">
                  <c:v>-9.5312499999999994E-2</c:v>
                </c:pt>
                <c:pt idx="47951">
                  <c:v>-5.1562499999999997E-2</c:v>
                </c:pt>
                <c:pt idx="47952">
                  <c:v>-8.2812499999999997E-2</c:v>
                </c:pt>
                <c:pt idx="47953">
                  <c:v>-9.6093700000000004E-2</c:v>
                </c:pt>
                <c:pt idx="47954">
                  <c:v>-3.4375000000000003E-2</c:v>
                </c:pt>
                <c:pt idx="47955">
                  <c:v>-3.5156199999999999E-2</c:v>
                </c:pt>
                <c:pt idx="47956">
                  <c:v>-2.7343800000000001E-2</c:v>
                </c:pt>
                <c:pt idx="47957">
                  <c:v>-0.110156</c:v>
                </c:pt>
                <c:pt idx="47958">
                  <c:v>-8.7499999999999994E-2</c:v>
                </c:pt>
                <c:pt idx="47959">
                  <c:v>-3.8281299999999997E-2</c:v>
                </c:pt>
                <c:pt idx="47960">
                  <c:v>-9.1406299999999996E-2</c:v>
                </c:pt>
                <c:pt idx="47961">
                  <c:v>-7.8906299999999999E-2</c:v>
                </c:pt>
                <c:pt idx="47962">
                  <c:v>-3.7499999999999999E-2</c:v>
                </c:pt>
                <c:pt idx="47963">
                  <c:v>-4.2968800000000001E-2</c:v>
                </c:pt>
                <c:pt idx="47964">
                  <c:v>-4.3749999999999997E-2</c:v>
                </c:pt>
                <c:pt idx="47965">
                  <c:v>-8.4375000000000006E-2</c:v>
                </c:pt>
                <c:pt idx="47966">
                  <c:v>-4.9218699999999997E-2</c:v>
                </c:pt>
                <c:pt idx="47967">
                  <c:v>-4.3749999999999997E-2</c:v>
                </c:pt>
                <c:pt idx="47968">
                  <c:v>-7.5781299999999996E-2</c:v>
                </c:pt>
                <c:pt idx="47969">
                  <c:v>-9.2968800000000004E-2</c:v>
                </c:pt>
                <c:pt idx="47970">
                  <c:v>-4.8437500000000001E-2</c:v>
                </c:pt>
                <c:pt idx="47971">
                  <c:v>-5.7031199999999997E-2</c:v>
                </c:pt>
                <c:pt idx="47972">
                  <c:v>-4.6093799999999997E-2</c:v>
                </c:pt>
                <c:pt idx="47973">
                  <c:v>-7.1093799999999999E-2</c:v>
                </c:pt>
                <c:pt idx="47974">
                  <c:v>-3.8281299999999997E-2</c:v>
                </c:pt>
                <c:pt idx="47975">
                  <c:v>-1.5625E-2</c:v>
                </c:pt>
                <c:pt idx="47976">
                  <c:v>-5.46875E-2</c:v>
                </c:pt>
                <c:pt idx="47977">
                  <c:v>-6.7968799999999996E-2</c:v>
                </c:pt>
                <c:pt idx="47978">
                  <c:v>-4.9218699999999997E-2</c:v>
                </c:pt>
                <c:pt idx="47979">
                  <c:v>-7.1874999999999994E-2</c:v>
                </c:pt>
                <c:pt idx="47980">
                  <c:v>-0.11093799999999999</c:v>
                </c:pt>
                <c:pt idx="47981">
                  <c:v>-0.11562500000000001</c:v>
                </c:pt>
                <c:pt idx="47982">
                  <c:v>-6.25E-2</c:v>
                </c:pt>
                <c:pt idx="47983">
                  <c:v>-6.0937499999999999E-2</c:v>
                </c:pt>
                <c:pt idx="47984">
                  <c:v>-8.9843800000000001E-2</c:v>
                </c:pt>
                <c:pt idx="47985">
                  <c:v>-6.3281299999999999E-2</c:v>
                </c:pt>
                <c:pt idx="47986">
                  <c:v>-4.6093799999999997E-2</c:v>
                </c:pt>
                <c:pt idx="47987">
                  <c:v>-8.2812499999999997E-2</c:v>
                </c:pt>
                <c:pt idx="47988">
                  <c:v>-9.1406299999999996E-2</c:v>
                </c:pt>
                <c:pt idx="47989">
                  <c:v>-8.9062500000000003E-2</c:v>
                </c:pt>
                <c:pt idx="47990">
                  <c:v>-7.2656200000000004E-2</c:v>
                </c:pt>
                <c:pt idx="47991">
                  <c:v>-7.7343800000000004E-2</c:v>
                </c:pt>
                <c:pt idx="47992">
                  <c:v>-2.8125000000000001E-2</c:v>
                </c:pt>
                <c:pt idx="47993">
                  <c:v>-7.7343800000000004E-2</c:v>
                </c:pt>
                <c:pt idx="47994">
                  <c:v>-6.7187499999999997E-2</c:v>
                </c:pt>
                <c:pt idx="47995">
                  <c:v>-4.7656299999999999E-2</c:v>
                </c:pt>
                <c:pt idx="47996">
                  <c:v>-8.9062500000000003E-2</c:v>
                </c:pt>
                <c:pt idx="47997">
                  <c:v>-0.129688</c:v>
                </c:pt>
                <c:pt idx="47998">
                  <c:v>-7.4999999999999997E-2</c:v>
                </c:pt>
                <c:pt idx="47999">
                  <c:v>-5.7812500000000003E-2</c:v>
                </c:pt>
                <c:pt idx="48000">
                  <c:v>3.90625E-3</c:v>
                </c:pt>
                <c:pt idx="48001">
                  <c:v>-0.05</c:v>
                </c:pt>
                <c:pt idx="48002">
                  <c:v>-7.3437500000000003E-2</c:v>
                </c:pt>
                <c:pt idx="48003">
                  <c:v>-3.5937499999999997E-2</c:v>
                </c:pt>
                <c:pt idx="48004">
                  <c:v>-9.6093700000000004E-2</c:v>
                </c:pt>
                <c:pt idx="48005">
                  <c:v>-0.100781</c:v>
                </c:pt>
                <c:pt idx="48006">
                  <c:v>-8.0468700000000004E-2</c:v>
                </c:pt>
                <c:pt idx="48007">
                  <c:v>-6.7968799999999996E-2</c:v>
                </c:pt>
                <c:pt idx="48008">
                  <c:v>3.90625E-3</c:v>
                </c:pt>
                <c:pt idx="48009">
                  <c:v>-6.25E-2</c:v>
                </c:pt>
                <c:pt idx="48010">
                  <c:v>-0.107031</c:v>
                </c:pt>
                <c:pt idx="48011">
                  <c:v>-5.6250000000000001E-2</c:v>
                </c:pt>
                <c:pt idx="48012">
                  <c:v>-0.100781</c:v>
                </c:pt>
                <c:pt idx="48013">
                  <c:v>-0.102344</c:v>
                </c:pt>
                <c:pt idx="48014">
                  <c:v>-8.4375000000000006E-2</c:v>
                </c:pt>
                <c:pt idx="48015">
                  <c:v>-8.59375E-2</c:v>
                </c:pt>
                <c:pt idx="48016">
                  <c:v>-3.1250000000000002E-3</c:v>
                </c:pt>
                <c:pt idx="48017">
                  <c:v>-5.3906299999999997E-2</c:v>
                </c:pt>
                <c:pt idx="48018">
                  <c:v>-0.12890599999999999</c:v>
                </c:pt>
                <c:pt idx="48019">
                  <c:v>-7.8125E-2</c:v>
                </c:pt>
                <c:pt idx="48020">
                  <c:v>-0.107031</c:v>
                </c:pt>
                <c:pt idx="48021">
                  <c:v>-0.114063</c:v>
                </c:pt>
                <c:pt idx="48022">
                  <c:v>-0.10546899999999999</c:v>
                </c:pt>
                <c:pt idx="48023">
                  <c:v>-8.0468700000000004E-2</c:v>
                </c:pt>
                <c:pt idx="48024">
                  <c:v>3.90625E-2</c:v>
                </c:pt>
                <c:pt idx="48025">
                  <c:v>-3.5156199999999999E-2</c:v>
                </c:pt>
                <c:pt idx="48026">
                  <c:v>-0.139844</c:v>
                </c:pt>
                <c:pt idx="48027">
                  <c:v>-8.5156300000000004E-2</c:v>
                </c:pt>
                <c:pt idx="48028">
                  <c:v>-7.9687499999999994E-2</c:v>
                </c:pt>
                <c:pt idx="48029">
                  <c:v>-8.0468700000000004E-2</c:v>
                </c:pt>
                <c:pt idx="48030">
                  <c:v>-0.1125</c:v>
                </c:pt>
                <c:pt idx="48031">
                  <c:v>-6.0937499999999999E-2</c:v>
                </c:pt>
                <c:pt idx="48032">
                  <c:v>1.3281299999999999E-2</c:v>
                </c:pt>
                <c:pt idx="48033">
                  <c:v>-3.2812500000000001E-2</c:v>
                </c:pt>
                <c:pt idx="48034">
                  <c:v>-0.14218800000000001</c:v>
                </c:pt>
                <c:pt idx="48035">
                  <c:v>-6.8750000000000006E-2</c:v>
                </c:pt>
                <c:pt idx="48036">
                  <c:v>-5.5468799999999999E-2</c:v>
                </c:pt>
                <c:pt idx="48037">
                  <c:v>-4.3749999999999997E-2</c:v>
                </c:pt>
                <c:pt idx="48038">
                  <c:v>-7.7343800000000004E-2</c:v>
                </c:pt>
                <c:pt idx="48039">
                  <c:v>-4.2968800000000001E-2</c:v>
                </c:pt>
                <c:pt idx="48040">
                  <c:v>3.5156199999999999E-2</c:v>
                </c:pt>
                <c:pt idx="48041">
                  <c:v>-3.125E-2</c:v>
                </c:pt>
                <c:pt idx="48042">
                  <c:v>-0.104688</c:v>
                </c:pt>
                <c:pt idx="48043">
                  <c:v>-5.8593800000000001E-2</c:v>
                </c:pt>
                <c:pt idx="48044">
                  <c:v>-5.46875E-2</c:v>
                </c:pt>
                <c:pt idx="48045">
                  <c:v>-6.6406199999999999E-2</c:v>
                </c:pt>
                <c:pt idx="48046">
                  <c:v>-6.7968799999999996E-2</c:v>
                </c:pt>
                <c:pt idx="48047">
                  <c:v>-5.7031199999999997E-2</c:v>
                </c:pt>
                <c:pt idx="48048">
                  <c:v>7.8125E-3</c:v>
                </c:pt>
                <c:pt idx="48049">
                  <c:v>2.4218699999999999E-2</c:v>
                </c:pt>
                <c:pt idx="48050">
                  <c:v>-0.114063</c:v>
                </c:pt>
                <c:pt idx="48051">
                  <c:v>-9.4531299999999999E-2</c:v>
                </c:pt>
                <c:pt idx="48052">
                  <c:v>-6.0156300000000003E-2</c:v>
                </c:pt>
                <c:pt idx="48053">
                  <c:v>-9.0624999999999997E-2</c:v>
                </c:pt>
                <c:pt idx="48054">
                  <c:v>-9.1406299999999996E-2</c:v>
                </c:pt>
                <c:pt idx="48055">
                  <c:v>-8.8281200000000004E-2</c:v>
                </c:pt>
                <c:pt idx="48056">
                  <c:v>3.90625E-3</c:v>
                </c:pt>
                <c:pt idx="48057">
                  <c:v>-1.4843800000000001E-2</c:v>
                </c:pt>
                <c:pt idx="48058">
                  <c:v>-0.121875</c:v>
                </c:pt>
                <c:pt idx="48059">
                  <c:v>-0.11093799999999999</c:v>
                </c:pt>
                <c:pt idx="48060">
                  <c:v>-0.1125</c:v>
                </c:pt>
                <c:pt idx="48061">
                  <c:v>-7.1093799999999999E-2</c:v>
                </c:pt>
                <c:pt idx="48062">
                  <c:v>-5.2343800000000003E-2</c:v>
                </c:pt>
                <c:pt idx="48063">
                  <c:v>-0.102344</c:v>
                </c:pt>
                <c:pt idx="48064">
                  <c:v>-7.3437500000000003E-2</c:v>
                </c:pt>
                <c:pt idx="48065">
                  <c:v>3.1250000000000002E-3</c:v>
                </c:pt>
                <c:pt idx="48066">
                  <c:v>-5.7031199999999997E-2</c:v>
                </c:pt>
                <c:pt idx="48067">
                  <c:v>-1.4843800000000001E-2</c:v>
                </c:pt>
                <c:pt idx="48068">
                  <c:v>-5.9374999999999997E-2</c:v>
                </c:pt>
                <c:pt idx="48069">
                  <c:v>-0.139844</c:v>
                </c:pt>
                <c:pt idx="48070">
                  <c:v>-5.7031199999999997E-2</c:v>
                </c:pt>
                <c:pt idx="48071">
                  <c:v>-4.2968800000000001E-2</c:v>
                </c:pt>
                <c:pt idx="48072">
                  <c:v>-5.4687499999999997E-3</c:v>
                </c:pt>
                <c:pt idx="48073">
                  <c:v>-0.10312499999999999</c:v>
                </c:pt>
                <c:pt idx="48074">
                  <c:v>-0.12109399999999999</c:v>
                </c:pt>
                <c:pt idx="48075">
                  <c:v>-7.9687499999999994E-2</c:v>
                </c:pt>
                <c:pt idx="48076">
                  <c:v>5.3906200000000001E-2</c:v>
                </c:pt>
                <c:pt idx="48077">
                  <c:v>-2.5000000000000001E-2</c:v>
                </c:pt>
                <c:pt idx="48078">
                  <c:v>2.8906299999999999E-2</c:v>
                </c:pt>
                <c:pt idx="48079">
                  <c:v>8.8281200000000004E-2</c:v>
                </c:pt>
                <c:pt idx="48080">
                  <c:v>-7.5781299999999996E-2</c:v>
                </c:pt>
                <c:pt idx="48081">
                  <c:v>-0.2</c:v>
                </c:pt>
                <c:pt idx="48082">
                  <c:v>-0.15468699999999999</c:v>
                </c:pt>
                <c:pt idx="48083">
                  <c:v>-9.2968800000000004E-2</c:v>
                </c:pt>
                <c:pt idx="48084">
                  <c:v>0.1</c:v>
                </c:pt>
                <c:pt idx="48085">
                  <c:v>-3.4375000000000003E-2</c:v>
                </c:pt>
                <c:pt idx="48086">
                  <c:v>-0.141406</c:v>
                </c:pt>
                <c:pt idx="48087">
                  <c:v>-9.2968800000000004E-2</c:v>
                </c:pt>
                <c:pt idx="48088">
                  <c:v>-0.125</c:v>
                </c:pt>
                <c:pt idx="48089">
                  <c:v>-7.7343800000000004E-2</c:v>
                </c:pt>
                <c:pt idx="48090">
                  <c:v>-9.0624999999999997E-2</c:v>
                </c:pt>
                <c:pt idx="48091">
                  <c:v>-7.7343800000000004E-2</c:v>
                </c:pt>
                <c:pt idx="48092">
                  <c:v>-7.6562500000000006E-2</c:v>
                </c:pt>
                <c:pt idx="48093">
                  <c:v>-0.10625</c:v>
                </c:pt>
                <c:pt idx="48094">
                  <c:v>-0.107031</c:v>
                </c:pt>
                <c:pt idx="48095">
                  <c:v>-9.2968800000000004E-2</c:v>
                </c:pt>
                <c:pt idx="48096">
                  <c:v>-6.7187499999999997E-2</c:v>
                </c:pt>
                <c:pt idx="48097">
                  <c:v>-8.7499999999999994E-2</c:v>
                </c:pt>
                <c:pt idx="48098">
                  <c:v>-9.2187500000000006E-2</c:v>
                </c:pt>
                <c:pt idx="48099">
                  <c:v>-8.2812499999999997E-2</c:v>
                </c:pt>
                <c:pt idx="48100">
                  <c:v>-8.5156300000000004E-2</c:v>
                </c:pt>
                <c:pt idx="48101">
                  <c:v>-6.9531300000000004E-2</c:v>
                </c:pt>
                <c:pt idx="48102">
                  <c:v>-4.4531300000000003E-2</c:v>
                </c:pt>
                <c:pt idx="48103">
                  <c:v>-8.6718799999999999E-2</c:v>
                </c:pt>
                <c:pt idx="48104">
                  <c:v>-0.101562</c:v>
                </c:pt>
                <c:pt idx="48105">
                  <c:v>-7.8906299999999999E-2</c:v>
                </c:pt>
                <c:pt idx="48106">
                  <c:v>-9.2187500000000006E-2</c:v>
                </c:pt>
                <c:pt idx="48107">
                  <c:v>-0.10546899999999999</c:v>
                </c:pt>
                <c:pt idx="48108">
                  <c:v>-8.4375000000000006E-2</c:v>
                </c:pt>
                <c:pt idx="48109">
                  <c:v>-5.7812500000000003E-2</c:v>
                </c:pt>
                <c:pt idx="48110">
                  <c:v>-1.3281299999999999E-2</c:v>
                </c:pt>
                <c:pt idx="48111">
                  <c:v>-6.25E-2</c:v>
                </c:pt>
                <c:pt idx="48112">
                  <c:v>-9.6875000000000003E-2</c:v>
                </c:pt>
                <c:pt idx="48113">
                  <c:v>-4.0625000000000001E-2</c:v>
                </c:pt>
                <c:pt idx="48114">
                  <c:v>-8.8281200000000004E-2</c:v>
                </c:pt>
                <c:pt idx="48115">
                  <c:v>-0.10781200000000001</c:v>
                </c:pt>
                <c:pt idx="48116">
                  <c:v>-8.9062500000000003E-2</c:v>
                </c:pt>
                <c:pt idx="48117">
                  <c:v>-6.9531300000000004E-2</c:v>
                </c:pt>
                <c:pt idx="48118">
                  <c:v>-1.40625E-2</c:v>
                </c:pt>
                <c:pt idx="48119">
                  <c:v>-7.3437500000000003E-2</c:v>
                </c:pt>
                <c:pt idx="48120">
                  <c:v>-8.3593799999999996E-2</c:v>
                </c:pt>
                <c:pt idx="48121">
                  <c:v>-4.3749999999999997E-2</c:v>
                </c:pt>
                <c:pt idx="48122">
                  <c:v>-8.3593799999999996E-2</c:v>
                </c:pt>
                <c:pt idx="48123">
                  <c:v>-0.103906</c:v>
                </c:pt>
                <c:pt idx="48124">
                  <c:v>-8.4375000000000006E-2</c:v>
                </c:pt>
                <c:pt idx="48125">
                  <c:v>-5.6250000000000001E-2</c:v>
                </c:pt>
                <c:pt idx="48126">
                  <c:v>-1.8749999999999999E-2</c:v>
                </c:pt>
                <c:pt idx="48127">
                  <c:v>-6.6406199999999999E-2</c:v>
                </c:pt>
                <c:pt idx="48128">
                  <c:v>-9.375E-2</c:v>
                </c:pt>
                <c:pt idx="48129">
                  <c:v>-3.5156199999999999E-2</c:v>
                </c:pt>
                <c:pt idx="48130">
                  <c:v>-7.3437500000000003E-2</c:v>
                </c:pt>
                <c:pt idx="48131">
                  <c:v>-9.7656199999999999E-2</c:v>
                </c:pt>
                <c:pt idx="48132">
                  <c:v>-7.03125E-2</c:v>
                </c:pt>
                <c:pt idx="48133">
                  <c:v>-6.9531300000000004E-2</c:v>
                </c:pt>
                <c:pt idx="48134">
                  <c:v>-2.34375E-2</c:v>
                </c:pt>
                <c:pt idx="48135">
                  <c:v>-5.3906299999999997E-2</c:v>
                </c:pt>
                <c:pt idx="48136">
                  <c:v>-6.9531300000000004E-2</c:v>
                </c:pt>
                <c:pt idx="48137">
                  <c:v>-3.1250000000000002E-3</c:v>
                </c:pt>
                <c:pt idx="48138">
                  <c:v>-6.0156300000000003E-2</c:v>
                </c:pt>
                <c:pt idx="48139">
                  <c:v>-9.2187500000000006E-2</c:v>
                </c:pt>
                <c:pt idx="48140">
                  <c:v>-5.7812500000000003E-2</c:v>
                </c:pt>
                <c:pt idx="48141">
                  <c:v>-2.6562499999999999E-2</c:v>
                </c:pt>
                <c:pt idx="48142">
                  <c:v>-1.5625E-2</c:v>
                </c:pt>
                <c:pt idx="48143">
                  <c:v>-6.4843700000000004E-2</c:v>
                </c:pt>
                <c:pt idx="48144">
                  <c:v>-9.1406299999999996E-2</c:v>
                </c:pt>
                <c:pt idx="48145">
                  <c:v>-3.90625E-2</c:v>
                </c:pt>
                <c:pt idx="48146">
                  <c:v>-7.4218800000000001E-2</c:v>
                </c:pt>
                <c:pt idx="48147">
                  <c:v>-9.4531299999999999E-2</c:v>
                </c:pt>
                <c:pt idx="48148">
                  <c:v>-8.0468700000000004E-2</c:v>
                </c:pt>
                <c:pt idx="48149">
                  <c:v>-4.2968800000000001E-2</c:v>
                </c:pt>
                <c:pt idx="48150">
                  <c:v>-7.8906299999999999E-2</c:v>
                </c:pt>
                <c:pt idx="48151">
                  <c:v>-0.108594</c:v>
                </c:pt>
                <c:pt idx="48152">
                  <c:v>-0.11328100000000001</c:v>
                </c:pt>
                <c:pt idx="48153">
                  <c:v>-5.4687499999999997E-3</c:v>
                </c:pt>
                <c:pt idx="48154">
                  <c:v>-4.9218699999999997E-2</c:v>
                </c:pt>
                <c:pt idx="48155">
                  <c:v>-0.10625</c:v>
                </c:pt>
                <c:pt idx="48156">
                  <c:v>-0.100781</c:v>
                </c:pt>
                <c:pt idx="48157">
                  <c:v>2.3437499999999999E-3</c:v>
                </c:pt>
                <c:pt idx="48158">
                  <c:v>-2.5000000000000001E-2</c:v>
                </c:pt>
                <c:pt idx="48159">
                  <c:v>-5.1562499999999997E-2</c:v>
                </c:pt>
                <c:pt idx="48160">
                  <c:v>-0.135938</c:v>
                </c:pt>
                <c:pt idx="48161">
                  <c:v>-5.7812500000000003E-2</c:v>
                </c:pt>
                <c:pt idx="48162">
                  <c:v>-3.7499999999999999E-2</c:v>
                </c:pt>
                <c:pt idx="48163">
                  <c:v>-8.59375E-2</c:v>
                </c:pt>
                <c:pt idx="48164">
                  <c:v>-0.12734400000000001</c:v>
                </c:pt>
                <c:pt idx="48165">
                  <c:v>-3.125E-2</c:v>
                </c:pt>
                <c:pt idx="48166">
                  <c:v>3.1250000000000002E-3</c:v>
                </c:pt>
                <c:pt idx="48167">
                  <c:v>-6.4843700000000004E-2</c:v>
                </c:pt>
                <c:pt idx="48168">
                  <c:v>-4.1406199999999997E-2</c:v>
                </c:pt>
                <c:pt idx="48169">
                  <c:v>-0.1</c:v>
                </c:pt>
                <c:pt idx="48170">
                  <c:v>-0.10781200000000001</c:v>
                </c:pt>
                <c:pt idx="48171">
                  <c:v>-0.13671900000000001</c:v>
                </c:pt>
                <c:pt idx="48172">
                  <c:v>-2.2656300000000001E-2</c:v>
                </c:pt>
                <c:pt idx="48173">
                  <c:v>1.0156200000000001E-2</c:v>
                </c:pt>
                <c:pt idx="48174">
                  <c:v>-9.2968800000000004E-2</c:v>
                </c:pt>
                <c:pt idx="48175">
                  <c:v>-0.18046899999999999</c:v>
                </c:pt>
                <c:pt idx="48176">
                  <c:v>-0.100781</c:v>
                </c:pt>
                <c:pt idx="48177">
                  <c:v>-1.7187500000000001E-2</c:v>
                </c:pt>
                <c:pt idx="48178">
                  <c:v>6.4062499999999994E-2</c:v>
                </c:pt>
                <c:pt idx="48179">
                  <c:v>-3.125E-2</c:v>
                </c:pt>
                <c:pt idx="48180">
                  <c:v>-0.14921899999999999</c:v>
                </c:pt>
                <c:pt idx="48181">
                  <c:v>-0.16484399999999999</c:v>
                </c:pt>
                <c:pt idx="48182">
                  <c:v>-0.11874999999999999</c:v>
                </c:pt>
                <c:pt idx="48183">
                  <c:v>-1.8749999999999999E-2</c:v>
                </c:pt>
                <c:pt idx="48184">
                  <c:v>-7.6562500000000006E-2</c:v>
                </c:pt>
                <c:pt idx="48185">
                  <c:v>-0.13281200000000001</c:v>
                </c:pt>
                <c:pt idx="48186">
                  <c:v>-0.124219</c:v>
                </c:pt>
                <c:pt idx="48187">
                  <c:v>-9.1406299999999996E-2</c:v>
                </c:pt>
                <c:pt idx="48188">
                  <c:v>-9.375E-2</c:v>
                </c:pt>
                <c:pt idx="48189">
                  <c:v>-0.100781</c:v>
                </c:pt>
                <c:pt idx="48190">
                  <c:v>-8.2031199999999999E-2</c:v>
                </c:pt>
                <c:pt idx="48191">
                  <c:v>-6.8750000000000006E-2</c:v>
                </c:pt>
                <c:pt idx="48192">
                  <c:v>-6.5625000000000003E-2</c:v>
                </c:pt>
                <c:pt idx="48193">
                  <c:v>-6.8750000000000006E-2</c:v>
                </c:pt>
                <c:pt idx="48194">
                  <c:v>-0.104688</c:v>
                </c:pt>
                <c:pt idx="48195">
                  <c:v>-9.2968800000000004E-2</c:v>
                </c:pt>
                <c:pt idx="48196">
                  <c:v>-0.104688</c:v>
                </c:pt>
                <c:pt idx="48197">
                  <c:v>-6.8750000000000006E-2</c:v>
                </c:pt>
                <c:pt idx="48198">
                  <c:v>-7.6562500000000006E-2</c:v>
                </c:pt>
                <c:pt idx="48199">
                  <c:v>-8.7499999999999994E-2</c:v>
                </c:pt>
                <c:pt idx="48200">
                  <c:v>-2.2656300000000001E-2</c:v>
                </c:pt>
                <c:pt idx="48201">
                  <c:v>-1.5625000000000001E-3</c:v>
                </c:pt>
                <c:pt idx="48202">
                  <c:v>-0.121875</c:v>
                </c:pt>
                <c:pt idx="48203">
                  <c:v>-0.1</c:v>
                </c:pt>
                <c:pt idx="48204">
                  <c:v>-7.1093799999999999E-2</c:v>
                </c:pt>
                <c:pt idx="48205">
                  <c:v>-8.59375E-2</c:v>
                </c:pt>
                <c:pt idx="48206">
                  <c:v>-7.9687499999999994E-2</c:v>
                </c:pt>
                <c:pt idx="48207">
                  <c:v>-4.5312499999999999E-2</c:v>
                </c:pt>
                <c:pt idx="48208">
                  <c:v>2.4218699999999999E-2</c:v>
                </c:pt>
                <c:pt idx="48209">
                  <c:v>-2.1874999999999999E-2</c:v>
                </c:pt>
                <c:pt idx="48210">
                  <c:v>-0.14218800000000001</c:v>
                </c:pt>
                <c:pt idx="48211">
                  <c:v>-7.9687499999999994E-2</c:v>
                </c:pt>
                <c:pt idx="48212">
                  <c:v>-7.3437500000000003E-2</c:v>
                </c:pt>
                <c:pt idx="48213">
                  <c:v>-8.0468700000000004E-2</c:v>
                </c:pt>
                <c:pt idx="48214">
                  <c:v>-8.2812499999999997E-2</c:v>
                </c:pt>
                <c:pt idx="48215">
                  <c:v>-6.8750000000000006E-2</c:v>
                </c:pt>
                <c:pt idx="48216">
                  <c:v>1.17188E-2</c:v>
                </c:pt>
                <c:pt idx="48217">
                  <c:v>1.48437E-2</c:v>
                </c:pt>
                <c:pt idx="48218">
                  <c:v>-0.125781</c:v>
                </c:pt>
                <c:pt idx="48219">
                  <c:v>-0.104688</c:v>
                </c:pt>
                <c:pt idx="48220">
                  <c:v>-7.1874999999999994E-2</c:v>
                </c:pt>
                <c:pt idx="48221">
                  <c:v>-8.59375E-2</c:v>
                </c:pt>
                <c:pt idx="48222">
                  <c:v>-0.13281200000000001</c:v>
                </c:pt>
                <c:pt idx="48223">
                  <c:v>-0.12109399999999999</c:v>
                </c:pt>
                <c:pt idx="48224">
                  <c:v>-4.2968800000000001E-2</c:v>
                </c:pt>
                <c:pt idx="48225">
                  <c:v>-1.8749999999999999E-2</c:v>
                </c:pt>
                <c:pt idx="48226">
                  <c:v>-0.14687500000000001</c:v>
                </c:pt>
                <c:pt idx="48227">
                  <c:v>-0.120313</c:v>
                </c:pt>
                <c:pt idx="48228">
                  <c:v>-0.101562</c:v>
                </c:pt>
                <c:pt idx="48229">
                  <c:v>-5.6250000000000001E-2</c:v>
                </c:pt>
                <c:pt idx="48230">
                  <c:v>-0.10546899999999999</c:v>
                </c:pt>
                <c:pt idx="48231">
                  <c:v>-9.7656199999999999E-2</c:v>
                </c:pt>
                <c:pt idx="48232">
                  <c:v>-6.25E-2</c:v>
                </c:pt>
                <c:pt idx="48233">
                  <c:v>3.2031200000000003E-2</c:v>
                </c:pt>
                <c:pt idx="48234">
                  <c:v>-0.117188</c:v>
                </c:pt>
                <c:pt idx="48235">
                  <c:v>-0.114844</c:v>
                </c:pt>
                <c:pt idx="48236">
                  <c:v>-6.9531300000000004E-2</c:v>
                </c:pt>
                <c:pt idx="48237">
                  <c:v>-6.1718799999999997E-2</c:v>
                </c:pt>
                <c:pt idx="48238">
                  <c:v>-5.1562499999999997E-2</c:v>
                </c:pt>
                <c:pt idx="48239">
                  <c:v>-8.0468700000000004E-2</c:v>
                </c:pt>
                <c:pt idx="48240">
                  <c:v>-3.5937499999999997E-2</c:v>
                </c:pt>
                <c:pt idx="48241">
                  <c:v>2.6562499999999999E-2</c:v>
                </c:pt>
                <c:pt idx="48242">
                  <c:v>-0.1125</c:v>
                </c:pt>
                <c:pt idx="48243">
                  <c:v>-0.10625</c:v>
                </c:pt>
                <c:pt idx="48244">
                  <c:v>-7.1874999999999994E-2</c:v>
                </c:pt>
                <c:pt idx="48245">
                  <c:v>-7.03125E-2</c:v>
                </c:pt>
                <c:pt idx="48246">
                  <c:v>-4.9218699999999997E-2</c:v>
                </c:pt>
                <c:pt idx="48247">
                  <c:v>-6.4843700000000004E-2</c:v>
                </c:pt>
                <c:pt idx="48248">
                  <c:v>-7.1874999999999994E-2</c:v>
                </c:pt>
                <c:pt idx="48249">
                  <c:v>-1.7187500000000001E-2</c:v>
                </c:pt>
                <c:pt idx="48250">
                  <c:v>-0.110156</c:v>
                </c:pt>
                <c:pt idx="48251">
                  <c:v>-9.8437499999999997E-2</c:v>
                </c:pt>
                <c:pt idx="48252">
                  <c:v>-7.4218800000000001E-2</c:v>
                </c:pt>
                <c:pt idx="48253">
                  <c:v>-8.9062500000000003E-2</c:v>
                </c:pt>
                <c:pt idx="48254">
                  <c:v>-3.0468800000000001E-2</c:v>
                </c:pt>
                <c:pt idx="48255">
                  <c:v>-5.7812500000000003E-2</c:v>
                </c:pt>
                <c:pt idx="48256">
                  <c:v>-0.101562</c:v>
                </c:pt>
                <c:pt idx="48257">
                  <c:v>-0.1</c:v>
                </c:pt>
                <c:pt idx="48258">
                  <c:v>-8.2031199999999999E-2</c:v>
                </c:pt>
                <c:pt idx="48259">
                  <c:v>-5.6250000000000001E-2</c:v>
                </c:pt>
                <c:pt idx="48260">
                  <c:v>-6.8750000000000006E-2</c:v>
                </c:pt>
                <c:pt idx="48261">
                  <c:v>-5.46875E-2</c:v>
                </c:pt>
                <c:pt idx="48262">
                  <c:v>7.8125E-3</c:v>
                </c:pt>
                <c:pt idx="48263">
                  <c:v>-7.4218800000000001E-2</c:v>
                </c:pt>
                <c:pt idx="48264">
                  <c:v>-0.13828099999999999</c:v>
                </c:pt>
                <c:pt idx="48265">
                  <c:v>-9.2968800000000004E-2</c:v>
                </c:pt>
                <c:pt idx="48266">
                  <c:v>-6.0156300000000003E-2</c:v>
                </c:pt>
                <c:pt idx="48267">
                  <c:v>-5.1562499999999997E-2</c:v>
                </c:pt>
                <c:pt idx="48268">
                  <c:v>-5.9374999999999997E-2</c:v>
                </c:pt>
                <c:pt idx="48269">
                  <c:v>-5.6250000000000001E-2</c:v>
                </c:pt>
                <c:pt idx="48270">
                  <c:v>3.1250000000000002E-3</c:v>
                </c:pt>
                <c:pt idx="48271">
                  <c:v>-2.2656300000000001E-2</c:v>
                </c:pt>
                <c:pt idx="48272">
                  <c:v>-0.122656</c:v>
                </c:pt>
                <c:pt idx="48273">
                  <c:v>-8.2031199999999999E-2</c:v>
                </c:pt>
                <c:pt idx="48274">
                  <c:v>-6.6406199999999999E-2</c:v>
                </c:pt>
                <c:pt idx="48275">
                  <c:v>-0.05</c:v>
                </c:pt>
                <c:pt idx="48276">
                  <c:v>-6.0156300000000003E-2</c:v>
                </c:pt>
                <c:pt idx="48277">
                  <c:v>-5.0781199999999999E-2</c:v>
                </c:pt>
                <c:pt idx="48278">
                  <c:v>-4.4531300000000003E-2</c:v>
                </c:pt>
                <c:pt idx="48279">
                  <c:v>-7.7343800000000004E-2</c:v>
                </c:pt>
                <c:pt idx="48280">
                  <c:v>-0.102344</c:v>
                </c:pt>
                <c:pt idx="48281">
                  <c:v>-7.9687499999999994E-2</c:v>
                </c:pt>
                <c:pt idx="48282">
                  <c:v>-8.3593799999999996E-2</c:v>
                </c:pt>
                <c:pt idx="48283">
                  <c:v>-7.7343800000000004E-2</c:v>
                </c:pt>
                <c:pt idx="48284">
                  <c:v>-4.6093799999999997E-2</c:v>
                </c:pt>
                <c:pt idx="48285">
                  <c:v>-4.6874999999999998E-3</c:v>
                </c:pt>
                <c:pt idx="48286">
                  <c:v>-3.5937499999999997E-2</c:v>
                </c:pt>
                <c:pt idx="48287">
                  <c:v>-8.6718799999999999E-2</c:v>
                </c:pt>
                <c:pt idx="48288">
                  <c:v>-0.1</c:v>
                </c:pt>
                <c:pt idx="48289">
                  <c:v>-5.3906299999999997E-2</c:v>
                </c:pt>
                <c:pt idx="48290">
                  <c:v>-6.1718799999999997E-2</c:v>
                </c:pt>
                <c:pt idx="48291">
                  <c:v>-7.03125E-2</c:v>
                </c:pt>
                <c:pt idx="48292">
                  <c:v>-7.0312500000000002E-3</c:v>
                </c:pt>
                <c:pt idx="48293">
                  <c:v>-6.2500000000000003E-3</c:v>
                </c:pt>
                <c:pt idx="48294">
                  <c:v>3.90625E-3</c:v>
                </c:pt>
                <c:pt idx="48295">
                  <c:v>-6.25E-2</c:v>
                </c:pt>
                <c:pt idx="48296">
                  <c:v>-0.10781200000000001</c:v>
                </c:pt>
                <c:pt idx="48297">
                  <c:v>-2.1093799999999999E-2</c:v>
                </c:pt>
                <c:pt idx="48298">
                  <c:v>-0.05</c:v>
                </c:pt>
                <c:pt idx="48299">
                  <c:v>-8.3593799999999996E-2</c:v>
                </c:pt>
                <c:pt idx="48300">
                  <c:v>-6.9531300000000004E-2</c:v>
                </c:pt>
                <c:pt idx="48301">
                  <c:v>-3.4375000000000003E-2</c:v>
                </c:pt>
                <c:pt idx="48302">
                  <c:v>3.8281200000000001E-2</c:v>
                </c:pt>
                <c:pt idx="48303">
                  <c:v>3.7499999999999999E-2</c:v>
                </c:pt>
                <c:pt idx="48304">
                  <c:v>-3.7499999999999999E-2</c:v>
                </c:pt>
                <c:pt idx="48305">
                  <c:v>-8.9062500000000003E-2</c:v>
                </c:pt>
                <c:pt idx="48306">
                  <c:v>-8.3593799999999996E-2</c:v>
                </c:pt>
                <c:pt idx="48307">
                  <c:v>-2.5000000000000001E-2</c:v>
                </c:pt>
                <c:pt idx="48308">
                  <c:v>4.6874999999999998E-3</c:v>
                </c:pt>
                <c:pt idx="48309">
                  <c:v>-0.120313</c:v>
                </c:pt>
                <c:pt idx="48310">
                  <c:v>-0.114063</c:v>
                </c:pt>
                <c:pt idx="48311">
                  <c:v>-3.6718800000000003E-2</c:v>
                </c:pt>
                <c:pt idx="48312">
                  <c:v>-4.9218699999999997E-2</c:v>
                </c:pt>
                <c:pt idx="48313">
                  <c:v>8.5937500000000007E-3</c:v>
                </c:pt>
                <c:pt idx="48314">
                  <c:v>-1.0937499999999999E-2</c:v>
                </c:pt>
                <c:pt idx="48315">
                  <c:v>-3.5937499999999997E-2</c:v>
                </c:pt>
                <c:pt idx="48316">
                  <c:v>-5.7031199999999997E-2</c:v>
                </c:pt>
                <c:pt idx="48317">
                  <c:v>-4.6093799999999997E-2</c:v>
                </c:pt>
                <c:pt idx="48318">
                  <c:v>-0.14218800000000001</c:v>
                </c:pt>
                <c:pt idx="48319">
                  <c:v>-0.15468699999999999</c:v>
                </c:pt>
                <c:pt idx="48320">
                  <c:v>-0.108594</c:v>
                </c:pt>
                <c:pt idx="48321">
                  <c:v>-7.1874999999999994E-2</c:v>
                </c:pt>
                <c:pt idx="48322">
                  <c:v>-6.9531300000000004E-2</c:v>
                </c:pt>
                <c:pt idx="48323">
                  <c:v>-7.6562500000000006E-2</c:v>
                </c:pt>
                <c:pt idx="48324">
                  <c:v>-4.8437500000000001E-2</c:v>
                </c:pt>
                <c:pt idx="48325">
                  <c:v>-1.7187500000000001E-2</c:v>
                </c:pt>
                <c:pt idx="48326">
                  <c:v>-9.5312499999999994E-2</c:v>
                </c:pt>
                <c:pt idx="48327">
                  <c:v>-0.10312499999999999</c:v>
                </c:pt>
                <c:pt idx="48328">
                  <c:v>-9.2187500000000006E-2</c:v>
                </c:pt>
                <c:pt idx="48329">
                  <c:v>-3.6718800000000003E-2</c:v>
                </c:pt>
                <c:pt idx="48330">
                  <c:v>-7.1093799999999999E-2</c:v>
                </c:pt>
                <c:pt idx="48331">
                  <c:v>-9.1406299999999996E-2</c:v>
                </c:pt>
                <c:pt idx="48332">
                  <c:v>-7.6562500000000006E-2</c:v>
                </c:pt>
                <c:pt idx="48333">
                  <c:v>-3.5937499999999997E-2</c:v>
                </c:pt>
                <c:pt idx="48334">
                  <c:v>-3.3593699999999997E-2</c:v>
                </c:pt>
                <c:pt idx="48335">
                  <c:v>-3.9843799999999999E-2</c:v>
                </c:pt>
                <c:pt idx="48336">
                  <c:v>-0.110156</c:v>
                </c:pt>
                <c:pt idx="48337">
                  <c:v>-4.5312499999999999E-2</c:v>
                </c:pt>
                <c:pt idx="48338">
                  <c:v>-6.0156300000000003E-2</c:v>
                </c:pt>
                <c:pt idx="48339">
                  <c:v>-0.101562</c:v>
                </c:pt>
                <c:pt idx="48340">
                  <c:v>-8.7499999999999994E-2</c:v>
                </c:pt>
                <c:pt idx="48341">
                  <c:v>-6.0937499999999999E-2</c:v>
                </c:pt>
                <c:pt idx="48342">
                  <c:v>-2.34375E-2</c:v>
                </c:pt>
                <c:pt idx="48343">
                  <c:v>-6.7187499999999997E-2</c:v>
                </c:pt>
                <c:pt idx="48344">
                  <c:v>-0.11874999999999999</c:v>
                </c:pt>
                <c:pt idx="48345">
                  <c:v>-4.2187500000000003E-2</c:v>
                </c:pt>
                <c:pt idx="48346">
                  <c:v>-6.6406199999999999E-2</c:v>
                </c:pt>
                <c:pt idx="48347">
                  <c:v>-0.13437499999999999</c:v>
                </c:pt>
                <c:pt idx="48348">
                  <c:v>-0.108594</c:v>
                </c:pt>
                <c:pt idx="48349">
                  <c:v>-3.0468800000000001E-2</c:v>
                </c:pt>
                <c:pt idx="48350">
                  <c:v>-5.3906299999999997E-2</c:v>
                </c:pt>
                <c:pt idx="48351">
                  <c:v>-4.2187500000000003E-2</c:v>
                </c:pt>
                <c:pt idx="48352">
                  <c:v>-0.10625</c:v>
                </c:pt>
                <c:pt idx="48353">
                  <c:v>-5.5468799999999999E-2</c:v>
                </c:pt>
                <c:pt idx="48354">
                  <c:v>-7.9687499999999994E-2</c:v>
                </c:pt>
                <c:pt idx="48355">
                  <c:v>-0.100781</c:v>
                </c:pt>
                <c:pt idx="48356">
                  <c:v>-9.2968800000000004E-2</c:v>
                </c:pt>
                <c:pt idx="48357">
                  <c:v>-5.7812500000000003E-2</c:v>
                </c:pt>
                <c:pt idx="48358">
                  <c:v>-5.46875E-2</c:v>
                </c:pt>
                <c:pt idx="48359">
                  <c:v>-3.4375000000000003E-2</c:v>
                </c:pt>
                <c:pt idx="48360">
                  <c:v>-5.6250000000000001E-2</c:v>
                </c:pt>
                <c:pt idx="48361">
                  <c:v>-8.59375E-2</c:v>
                </c:pt>
                <c:pt idx="48362">
                  <c:v>-8.9843800000000001E-2</c:v>
                </c:pt>
                <c:pt idx="48363">
                  <c:v>-6.7968799999999996E-2</c:v>
                </c:pt>
                <c:pt idx="48364">
                  <c:v>-4.7656299999999999E-2</c:v>
                </c:pt>
                <c:pt idx="48365">
                  <c:v>-5.3124999999999999E-2</c:v>
                </c:pt>
                <c:pt idx="48366">
                  <c:v>-8.2812499999999997E-2</c:v>
                </c:pt>
                <c:pt idx="48367">
                  <c:v>-2.34375E-2</c:v>
                </c:pt>
                <c:pt idx="48368">
                  <c:v>-3.3593699999999997E-2</c:v>
                </c:pt>
                <c:pt idx="48369">
                  <c:v>-5.6250000000000001E-2</c:v>
                </c:pt>
                <c:pt idx="48370">
                  <c:v>-9.2968800000000004E-2</c:v>
                </c:pt>
                <c:pt idx="48371">
                  <c:v>-6.7968799999999996E-2</c:v>
                </c:pt>
                <c:pt idx="48372">
                  <c:v>-1.6406299999999999E-2</c:v>
                </c:pt>
                <c:pt idx="48373">
                  <c:v>-6.6406199999999999E-2</c:v>
                </c:pt>
                <c:pt idx="48374">
                  <c:v>-0.1</c:v>
                </c:pt>
                <c:pt idx="48375">
                  <c:v>-1.6406299999999999E-2</c:v>
                </c:pt>
                <c:pt idx="48376">
                  <c:v>-1.7968700000000001E-2</c:v>
                </c:pt>
                <c:pt idx="48377">
                  <c:v>-3.6718800000000003E-2</c:v>
                </c:pt>
                <c:pt idx="48378">
                  <c:v>-0.122656</c:v>
                </c:pt>
                <c:pt idx="48379">
                  <c:v>-0.11093799999999999</c:v>
                </c:pt>
                <c:pt idx="48380">
                  <c:v>-6.7968799999999996E-2</c:v>
                </c:pt>
                <c:pt idx="48381">
                  <c:v>-8.7499999999999994E-2</c:v>
                </c:pt>
                <c:pt idx="48382">
                  <c:v>-7.2656200000000004E-2</c:v>
                </c:pt>
                <c:pt idx="48383">
                  <c:v>-4.3749999999999997E-2</c:v>
                </c:pt>
                <c:pt idx="48384">
                  <c:v>-3.2031299999999999E-2</c:v>
                </c:pt>
                <c:pt idx="48385">
                  <c:v>-2.7343800000000001E-2</c:v>
                </c:pt>
                <c:pt idx="48386">
                  <c:v>-8.8281200000000004E-2</c:v>
                </c:pt>
                <c:pt idx="48387">
                  <c:v>-0.104688</c:v>
                </c:pt>
                <c:pt idx="48388">
                  <c:v>-9.1406299999999996E-2</c:v>
                </c:pt>
                <c:pt idx="48389">
                  <c:v>-7.3437500000000003E-2</c:v>
                </c:pt>
                <c:pt idx="48390">
                  <c:v>-8.4375000000000006E-2</c:v>
                </c:pt>
                <c:pt idx="48391">
                  <c:v>-9.375E-2</c:v>
                </c:pt>
                <c:pt idx="48392">
                  <c:v>-6.7187499999999997E-2</c:v>
                </c:pt>
                <c:pt idx="48393">
                  <c:v>-3.90625E-2</c:v>
                </c:pt>
                <c:pt idx="48394">
                  <c:v>-0.10781200000000001</c:v>
                </c:pt>
                <c:pt idx="48395">
                  <c:v>-9.1406299999999996E-2</c:v>
                </c:pt>
                <c:pt idx="48396">
                  <c:v>-8.6718799999999999E-2</c:v>
                </c:pt>
                <c:pt idx="48397">
                  <c:v>-6.0937499999999999E-2</c:v>
                </c:pt>
                <c:pt idx="48398">
                  <c:v>-7.2656200000000004E-2</c:v>
                </c:pt>
                <c:pt idx="48399">
                  <c:v>-7.5781299999999996E-2</c:v>
                </c:pt>
                <c:pt idx="48400">
                  <c:v>-3.8281299999999997E-2</c:v>
                </c:pt>
                <c:pt idx="48401">
                  <c:v>-3.125E-2</c:v>
                </c:pt>
                <c:pt idx="48402">
                  <c:v>-0.117188</c:v>
                </c:pt>
                <c:pt idx="48403">
                  <c:v>-0.114844</c:v>
                </c:pt>
                <c:pt idx="48404">
                  <c:v>-7.4999999999999997E-2</c:v>
                </c:pt>
                <c:pt idx="48405">
                  <c:v>-5.3906299999999997E-2</c:v>
                </c:pt>
                <c:pt idx="48406">
                  <c:v>-7.6562500000000006E-2</c:v>
                </c:pt>
                <c:pt idx="48407">
                  <c:v>-8.2031199999999999E-2</c:v>
                </c:pt>
                <c:pt idx="48408">
                  <c:v>-3.4375000000000003E-2</c:v>
                </c:pt>
                <c:pt idx="48409">
                  <c:v>2.1874999999999999E-2</c:v>
                </c:pt>
                <c:pt idx="48410">
                  <c:v>-9.4531299999999999E-2</c:v>
                </c:pt>
                <c:pt idx="48411">
                  <c:v>-0.100781</c:v>
                </c:pt>
                <c:pt idx="48412">
                  <c:v>-8.6718799999999999E-2</c:v>
                </c:pt>
                <c:pt idx="48413">
                  <c:v>-4.9218699999999997E-2</c:v>
                </c:pt>
                <c:pt idx="48414">
                  <c:v>-6.4843700000000004E-2</c:v>
                </c:pt>
                <c:pt idx="48415">
                  <c:v>-6.5625000000000003E-2</c:v>
                </c:pt>
                <c:pt idx="48416">
                  <c:v>-6.5625000000000003E-2</c:v>
                </c:pt>
                <c:pt idx="48417">
                  <c:v>-2.1874999999999999E-2</c:v>
                </c:pt>
                <c:pt idx="48418">
                  <c:v>-8.6718799999999999E-2</c:v>
                </c:pt>
                <c:pt idx="48419">
                  <c:v>-0.103906</c:v>
                </c:pt>
                <c:pt idx="48420">
                  <c:v>-8.3593799999999996E-2</c:v>
                </c:pt>
                <c:pt idx="48421">
                  <c:v>-7.8125E-2</c:v>
                </c:pt>
                <c:pt idx="48422">
                  <c:v>-4.6093799999999997E-2</c:v>
                </c:pt>
                <c:pt idx="48423">
                  <c:v>-6.8750000000000006E-2</c:v>
                </c:pt>
                <c:pt idx="48424">
                  <c:v>-4.6093799999999997E-2</c:v>
                </c:pt>
                <c:pt idx="48425">
                  <c:v>-5.3906299999999997E-2</c:v>
                </c:pt>
                <c:pt idx="48426">
                  <c:v>-7.03125E-2</c:v>
                </c:pt>
                <c:pt idx="48427">
                  <c:v>-7.6562500000000006E-2</c:v>
                </c:pt>
                <c:pt idx="48428">
                  <c:v>-7.8125E-2</c:v>
                </c:pt>
                <c:pt idx="48429">
                  <c:v>-7.8125E-2</c:v>
                </c:pt>
                <c:pt idx="48430">
                  <c:v>-5.0781199999999999E-2</c:v>
                </c:pt>
                <c:pt idx="48431">
                  <c:v>-5.7812500000000003E-2</c:v>
                </c:pt>
                <c:pt idx="48432">
                  <c:v>-7.8125E-2</c:v>
                </c:pt>
                <c:pt idx="48433">
                  <c:v>-9.6093700000000004E-2</c:v>
                </c:pt>
                <c:pt idx="48434">
                  <c:v>-9.1406299999999996E-2</c:v>
                </c:pt>
                <c:pt idx="48435">
                  <c:v>-8.8281200000000004E-2</c:v>
                </c:pt>
                <c:pt idx="48436">
                  <c:v>-8.3593799999999996E-2</c:v>
                </c:pt>
                <c:pt idx="48437">
                  <c:v>-7.4999999999999997E-2</c:v>
                </c:pt>
                <c:pt idx="48438">
                  <c:v>1.0937499999999999E-2</c:v>
                </c:pt>
                <c:pt idx="48439">
                  <c:v>-6.0937499999999999E-2</c:v>
                </c:pt>
                <c:pt idx="48440">
                  <c:v>-8.9062500000000003E-2</c:v>
                </c:pt>
                <c:pt idx="48441">
                  <c:v>-0.10312499999999999</c:v>
                </c:pt>
                <c:pt idx="48442">
                  <c:v>-8.9843800000000001E-2</c:v>
                </c:pt>
                <c:pt idx="48443">
                  <c:v>-5.8593800000000001E-2</c:v>
                </c:pt>
                <c:pt idx="48444">
                  <c:v>-5.9374999999999997E-2</c:v>
                </c:pt>
                <c:pt idx="48445">
                  <c:v>-6.8750000000000006E-2</c:v>
                </c:pt>
                <c:pt idx="48446">
                  <c:v>-3.125E-2</c:v>
                </c:pt>
                <c:pt idx="48447">
                  <c:v>-4.2187500000000003E-2</c:v>
                </c:pt>
                <c:pt idx="48448">
                  <c:v>-0.10625</c:v>
                </c:pt>
                <c:pt idx="48449">
                  <c:v>-8.9062500000000003E-2</c:v>
                </c:pt>
                <c:pt idx="48450">
                  <c:v>-7.5781299999999996E-2</c:v>
                </c:pt>
                <c:pt idx="48451">
                  <c:v>-6.6406199999999999E-2</c:v>
                </c:pt>
                <c:pt idx="48452">
                  <c:v>-6.7968799999999996E-2</c:v>
                </c:pt>
                <c:pt idx="48453">
                  <c:v>-6.6406199999999999E-2</c:v>
                </c:pt>
                <c:pt idx="48454">
                  <c:v>-6.0156300000000003E-2</c:v>
                </c:pt>
                <c:pt idx="48455">
                  <c:v>-5.7812500000000003E-2</c:v>
                </c:pt>
                <c:pt idx="48456">
                  <c:v>-9.5312499999999994E-2</c:v>
                </c:pt>
                <c:pt idx="48457">
                  <c:v>-7.4999999999999997E-2</c:v>
                </c:pt>
                <c:pt idx="48458">
                  <c:v>-7.7343800000000004E-2</c:v>
                </c:pt>
                <c:pt idx="48459">
                  <c:v>-6.6406199999999999E-2</c:v>
                </c:pt>
                <c:pt idx="48460">
                  <c:v>-4.2968800000000001E-2</c:v>
                </c:pt>
                <c:pt idx="48461">
                  <c:v>-7.1093799999999999E-2</c:v>
                </c:pt>
                <c:pt idx="48462">
                  <c:v>-7.9687499999999994E-2</c:v>
                </c:pt>
                <c:pt idx="48463">
                  <c:v>-4.4531300000000003E-2</c:v>
                </c:pt>
                <c:pt idx="48464">
                  <c:v>-7.5781299999999996E-2</c:v>
                </c:pt>
                <c:pt idx="48465">
                  <c:v>-6.9531300000000004E-2</c:v>
                </c:pt>
                <c:pt idx="48466">
                  <c:v>-5.0781199999999999E-2</c:v>
                </c:pt>
                <c:pt idx="48467">
                  <c:v>-4.2968800000000001E-2</c:v>
                </c:pt>
                <c:pt idx="48468">
                  <c:v>-1.0937499999999999E-2</c:v>
                </c:pt>
                <c:pt idx="48469">
                  <c:v>-4.2187500000000003E-2</c:v>
                </c:pt>
                <c:pt idx="48470">
                  <c:v>-6.4843700000000004E-2</c:v>
                </c:pt>
                <c:pt idx="48471">
                  <c:v>-2.1093799999999999E-2</c:v>
                </c:pt>
                <c:pt idx="48472">
                  <c:v>-7.1874999999999994E-2</c:v>
                </c:pt>
                <c:pt idx="48473">
                  <c:v>-8.0468700000000004E-2</c:v>
                </c:pt>
                <c:pt idx="48474">
                  <c:v>-3.6718800000000003E-2</c:v>
                </c:pt>
                <c:pt idx="48475">
                  <c:v>-1.6406299999999999E-2</c:v>
                </c:pt>
                <c:pt idx="48476">
                  <c:v>3.5156199999999999E-2</c:v>
                </c:pt>
                <c:pt idx="48477">
                  <c:v>-7.03125E-2</c:v>
                </c:pt>
                <c:pt idx="48478">
                  <c:v>-8.9843800000000001E-2</c:v>
                </c:pt>
                <c:pt idx="48479">
                  <c:v>-5.5468799999999999E-2</c:v>
                </c:pt>
                <c:pt idx="48480">
                  <c:v>-0.108594</c:v>
                </c:pt>
                <c:pt idx="48481">
                  <c:v>-8.9062500000000003E-2</c:v>
                </c:pt>
                <c:pt idx="48482">
                  <c:v>-6.7968799999999996E-2</c:v>
                </c:pt>
                <c:pt idx="48483">
                  <c:v>-2.5781200000000001E-2</c:v>
                </c:pt>
                <c:pt idx="48484">
                  <c:v>-1.8749999999999999E-2</c:v>
                </c:pt>
                <c:pt idx="48485">
                  <c:v>-8.5156300000000004E-2</c:v>
                </c:pt>
                <c:pt idx="48486">
                  <c:v>-5.6250000000000001E-2</c:v>
                </c:pt>
                <c:pt idx="48487">
                  <c:v>-3.3593699999999997E-2</c:v>
                </c:pt>
                <c:pt idx="48488">
                  <c:v>-9.2187500000000006E-2</c:v>
                </c:pt>
                <c:pt idx="48489">
                  <c:v>-0.122656</c:v>
                </c:pt>
                <c:pt idx="48490">
                  <c:v>-5.0781199999999999E-2</c:v>
                </c:pt>
                <c:pt idx="48491">
                  <c:v>-2.5781200000000001E-2</c:v>
                </c:pt>
                <c:pt idx="48492">
                  <c:v>2.9687499999999999E-2</c:v>
                </c:pt>
                <c:pt idx="48493">
                  <c:v>-5.46875E-2</c:v>
                </c:pt>
                <c:pt idx="48494">
                  <c:v>-0.103906</c:v>
                </c:pt>
                <c:pt idx="48495">
                  <c:v>-2.9687499999999999E-2</c:v>
                </c:pt>
                <c:pt idx="48496">
                  <c:v>-7.9687499999999994E-2</c:v>
                </c:pt>
                <c:pt idx="48497">
                  <c:v>-7.7343800000000004E-2</c:v>
                </c:pt>
                <c:pt idx="48498">
                  <c:v>-7.1093799999999999E-2</c:v>
                </c:pt>
                <c:pt idx="48499">
                  <c:v>-4.0625000000000001E-2</c:v>
                </c:pt>
                <c:pt idx="48500">
                  <c:v>2.1093799999999999E-2</c:v>
                </c:pt>
                <c:pt idx="48501">
                  <c:v>-3.0468800000000001E-2</c:v>
                </c:pt>
                <c:pt idx="48502">
                  <c:v>-7.7343800000000004E-2</c:v>
                </c:pt>
                <c:pt idx="48503">
                  <c:v>-0.102344</c:v>
                </c:pt>
                <c:pt idx="48504">
                  <c:v>-8.2812499999999997E-2</c:v>
                </c:pt>
                <c:pt idx="48505">
                  <c:v>-1.8749999999999999E-2</c:v>
                </c:pt>
                <c:pt idx="48506">
                  <c:v>-0.100781</c:v>
                </c:pt>
                <c:pt idx="48507">
                  <c:v>-0.117188</c:v>
                </c:pt>
                <c:pt idx="48508">
                  <c:v>-2.34375E-2</c:v>
                </c:pt>
                <c:pt idx="48509">
                  <c:v>-2.0312500000000001E-2</c:v>
                </c:pt>
                <c:pt idx="48510">
                  <c:v>-1.40625E-2</c:v>
                </c:pt>
                <c:pt idx="48511">
                  <c:v>-3.5937499999999997E-2</c:v>
                </c:pt>
                <c:pt idx="48512">
                  <c:v>-0.10312499999999999</c:v>
                </c:pt>
                <c:pt idx="48513">
                  <c:v>-9.4531299999999999E-2</c:v>
                </c:pt>
                <c:pt idx="48514">
                  <c:v>-6.3281299999999999E-2</c:v>
                </c:pt>
                <c:pt idx="48515">
                  <c:v>-3.4375000000000003E-2</c:v>
                </c:pt>
                <c:pt idx="48516">
                  <c:v>-2.2656300000000001E-2</c:v>
                </c:pt>
                <c:pt idx="48517">
                  <c:v>-0.11328100000000001</c:v>
                </c:pt>
                <c:pt idx="48518">
                  <c:v>-7.4218800000000001E-2</c:v>
                </c:pt>
                <c:pt idx="48519">
                  <c:v>7.8125000000000004E-4</c:v>
                </c:pt>
                <c:pt idx="48520">
                  <c:v>-1.0937499999999999E-2</c:v>
                </c:pt>
                <c:pt idx="48521">
                  <c:v>-9.3749999999999997E-3</c:v>
                </c:pt>
                <c:pt idx="48522">
                  <c:v>8.1250000000000003E-2</c:v>
                </c:pt>
                <c:pt idx="48523">
                  <c:v>-0.1</c:v>
                </c:pt>
                <c:pt idx="48524">
                  <c:v>-0.11874999999999999</c:v>
                </c:pt>
                <c:pt idx="48525">
                  <c:v>-0.12656300000000001</c:v>
                </c:pt>
                <c:pt idx="48526">
                  <c:v>-0.13281200000000001</c:v>
                </c:pt>
                <c:pt idx="48527">
                  <c:v>-0.109375</c:v>
                </c:pt>
                <c:pt idx="48528">
                  <c:v>-7.1874999999999994E-2</c:v>
                </c:pt>
                <c:pt idx="48529">
                  <c:v>-7.7343800000000004E-2</c:v>
                </c:pt>
                <c:pt idx="48530">
                  <c:v>-8.59375E-2</c:v>
                </c:pt>
                <c:pt idx="48531">
                  <c:v>-8.3593799999999996E-2</c:v>
                </c:pt>
                <c:pt idx="48532">
                  <c:v>-8.4375000000000006E-2</c:v>
                </c:pt>
                <c:pt idx="48533">
                  <c:v>-8.7499999999999994E-2</c:v>
                </c:pt>
                <c:pt idx="48534">
                  <c:v>-3.8281299999999997E-2</c:v>
                </c:pt>
                <c:pt idx="48535">
                  <c:v>-2.5781200000000001E-2</c:v>
                </c:pt>
                <c:pt idx="48536">
                  <c:v>-5.0781199999999999E-2</c:v>
                </c:pt>
                <c:pt idx="48537">
                  <c:v>-4.0625000000000001E-2</c:v>
                </c:pt>
                <c:pt idx="48538">
                  <c:v>-8.59375E-2</c:v>
                </c:pt>
                <c:pt idx="48539">
                  <c:v>-8.59375E-2</c:v>
                </c:pt>
                <c:pt idx="48540">
                  <c:v>-7.6562500000000006E-2</c:v>
                </c:pt>
                <c:pt idx="48541">
                  <c:v>-4.2968800000000001E-2</c:v>
                </c:pt>
                <c:pt idx="48542">
                  <c:v>-3.125E-2</c:v>
                </c:pt>
                <c:pt idx="48543">
                  <c:v>-6.1718799999999997E-2</c:v>
                </c:pt>
                <c:pt idx="48544">
                  <c:v>-9.1406299999999996E-2</c:v>
                </c:pt>
                <c:pt idx="48545">
                  <c:v>-4.5312499999999999E-2</c:v>
                </c:pt>
                <c:pt idx="48546">
                  <c:v>-7.03125E-2</c:v>
                </c:pt>
                <c:pt idx="48547">
                  <c:v>-7.8125E-2</c:v>
                </c:pt>
                <c:pt idx="48548">
                  <c:v>-5.7812500000000003E-2</c:v>
                </c:pt>
                <c:pt idx="48549">
                  <c:v>2.6562499999999999E-2</c:v>
                </c:pt>
                <c:pt idx="48550">
                  <c:v>-5.3124999999999999E-2</c:v>
                </c:pt>
                <c:pt idx="48551">
                  <c:v>-0.101562</c:v>
                </c:pt>
                <c:pt idx="48552">
                  <c:v>-3.125E-2</c:v>
                </c:pt>
                <c:pt idx="48553">
                  <c:v>-6.0937499999999999E-2</c:v>
                </c:pt>
                <c:pt idx="48554">
                  <c:v>-6.3281299999999999E-2</c:v>
                </c:pt>
                <c:pt idx="48555">
                  <c:v>-7.2656200000000004E-2</c:v>
                </c:pt>
                <c:pt idx="48556">
                  <c:v>2.3437499999999999E-3</c:v>
                </c:pt>
                <c:pt idx="48557">
                  <c:v>-1.4843800000000001E-2</c:v>
                </c:pt>
                <c:pt idx="48558">
                  <c:v>-4.7656299999999999E-2</c:v>
                </c:pt>
                <c:pt idx="48559">
                  <c:v>-9.6093700000000004E-2</c:v>
                </c:pt>
                <c:pt idx="48560">
                  <c:v>-6.7968799999999996E-2</c:v>
                </c:pt>
                <c:pt idx="48561">
                  <c:v>-8.2031199999999999E-2</c:v>
                </c:pt>
                <c:pt idx="48562">
                  <c:v>-9.0624999999999997E-2</c:v>
                </c:pt>
                <c:pt idx="48563">
                  <c:v>-7.2656200000000004E-2</c:v>
                </c:pt>
                <c:pt idx="48564">
                  <c:v>6.2500000000000003E-3</c:v>
                </c:pt>
                <c:pt idx="48565">
                  <c:v>-7.8125000000000004E-4</c:v>
                </c:pt>
                <c:pt idx="48566">
                  <c:v>-3.0468800000000001E-2</c:v>
                </c:pt>
                <c:pt idx="48567">
                  <c:v>-0.10546899999999999</c:v>
                </c:pt>
                <c:pt idx="48568">
                  <c:v>-9.7656199999999999E-2</c:v>
                </c:pt>
                <c:pt idx="48569">
                  <c:v>-9.2968800000000004E-2</c:v>
                </c:pt>
                <c:pt idx="48570">
                  <c:v>-7.1093799999999999E-2</c:v>
                </c:pt>
                <c:pt idx="48571">
                  <c:v>-6.7187499999999997E-2</c:v>
                </c:pt>
                <c:pt idx="48572">
                  <c:v>-3.2031299999999999E-2</c:v>
                </c:pt>
                <c:pt idx="48573">
                  <c:v>-3.4375000000000003E-2</c:v>
                </c:pt>
                <c:pt idx="48574">
                  <c:v>-1.8749999999999999E-2</c:v>
                </c:pt>
                <c:pt idx="48575">
                  <c:v>-6.4843700000000004E-2</c:v>
                </c:pt>
                <c:pt idx="48576">
                  <c:v>-0.100781</c:v>
                </c:pt>
                <c:pt idx="48577">
                  <c:v>-6.3281299999999999E-2</c:v>
                </c:pt>
                <c:pt idx="48578">
                  <c:v>-3.5156199999999999E-2</c:v>
                </c:pt>
                <c:pt idx="48579">
                  <c:v>-4.9218699999999997E-2</c:v>
                </c:pt>
                <c:pt idx="48580">
                  <c:v>-6.4843700000000004E-2</c:v>
                </c:pt>
                <c:pt idx="48581">
                  <c:v>-1.9531199999999999E-2</c:v>
                </c:pt>
                <c:pt idx="48582">
                  <c:v>-3.5937499999999997E-2</c:v>
                </c:pt>
                <c:pt idx="48583">
                  <c:v>-7.03125E-2</c:v>
                </c:pt>
                <c:pt idx="48584">
                  <c:v>-9.6093700000000004E-2</c:v>
                </c:pt>
                <c:pt idx="48585">
                  <c:v>-7.3437500000000003E-2</c:v>
                </c:pt>
                <c:pt idx="48586">
                  <c:v>-4.6093799999999997E-2</c:v>
                </c:pt>
                <c:pt idx="48587">
                  <c:v>-6.3281299999999999E-2</c:v>
                </c:pt>
                <c:pt idx="48588">
                  <c:v>-4.2968800000000001E-2</c:v>
                </c:pt>
                <c:pt idx="48589">
                  <c:v>-3.2812500000000001E-2</c:v>
                </c:pt>
                <c:pt idx="48590">
                  <c:v>-3.0468800000000001E-2</c:v>
                </c:pt>
                <c:pt idx="48591">
                  <c:v>-5.3906299999999997E-2</c:v>
                </c:pt>
                <c:pt idx="48592">
                  <c:v>-6.5625000000000003E-2</c:v>
                </c:pt>
                <c:pt idx="48593">
                  <c:v>-8.0468700000000004E-2</c:v>
                </c:pt>
                <c:pt idx="48594">
                  <c:v>-5.3906299999999997E-2</c:v>
                </c:pt>
                <c:pt idx="48595">
                  <c:v>-7.5781299999999996E-2</c:v>
                </c:pt>
                <c:pt idx="48596">
                  <c:v>-9.0624999999999997E-2</c:v>
                </c:pt>
                <c:pt idx="48597">
                  <c:v>-2.8125000000000001E-2</c:v>
                </c:pt>
                <c:pt idx="48598">
                  <c:v>-5.46875E-2</c:v>
                </c:pt>
                <c:pt idx="48599">
                  <c:v>-9.8437499999999997E-2</c:v>
                </c:pt>
                <c:pt idx="48600">
                  <c:v>-0.1125</c:v>
                </c:pt>
                <c:pt idx="48601">
                  <c:v>-7.4999999999999997E-2</c:v>
                </c:pt>
                <c:pt idx="48602">
                  <c:v>-5.1562499999999997E-2</c:v>
                </c:pt>
                <c:pt idx="48603">
                  <c:v>-7.03125E-2</c:v>
                </c:pt>
                <c:pt idx="48604">
                  <c:v>-9.8437499999999997E-2</c:v>
                </c:pt>
                <c:pt idx="48605">
                  <c:v>-8.2031199999999999E-2</c:v>
                </c:pt>
                <c:pt idx="48606">
                  <c:v>-3.2031299999999999E-2</c:v>
                </c:pt>
                <c:pt idx="48607">
                  <c:v>-1.40625E-2</c:v>
                </c:pt>
                <c:pt idx="48608">
                  <c:v>-3.5937499999999997E-2</c:v>
                </c:pt>
                <c:pt idx="48609">
                  <c:v>-0.121875</c:v>
                </c:pt>
                <c:pt idx="48610">
                  <c:v>-6.9531300000000004E-2</c:v>
                </c:pt>
                <c:pt idx="48611">
                  <c:v>-3.6718800000000003E-2</c:v>
                </c:pt>
                <c:pt idx="48612">
                  <c:v>-5.7031199999999997E-2</c:v>
                </c:pt>
                <c:pt idx="48613">
                  <c:v>-7.2656200000000004E-2</c:v>
                </c:pt>
                <c:pt idx="48614">
                  <c:v>-3.2031299999999999E-2</c:v>
                </c:pt>
                <c:pt idx="48615">
                  <c:v>4.6874999999999998E-3</c:v>
                </c:pt>
                <c:pt idx="48616">
                  <c:v>1.5625E-2</c:v>
                </c:pt>
                <c:pt idx="48617">
                  <c:v>-3.90625E-2</c:v>
                </c:pt>
                <c:pt idx="48618">
                  <c:v>-6.25E-2</c:v>
                </c:pt>
                <c:pt idx="48619">
                  <c:v>-9.8437499999999997E-2</c:v>
                </c:pt>
                <c:pt idx="48620">
                  <c:v>-6.0156300000000003E-2</c:v>
                </c:pt>
                <c:pt idx="48621">
                  <c:v>2.8125000000000001E-2</c:v>
                </c:pt>
                <c:pt idx="48622">
                  <c:v>-3.0468800000000001E-2</c:v>
                </c:pt>
                <c:pt idx="48623">
                  <c:v>-0.110156</c:v>
                </c:pt>
                <c:pt idx="48624">
                  <c:v>-9.8437499999999997E-2</c:v>
                </c:pt>
                <c:pt idx="48625">
                  <c:v>-4.8437500000000001E-2</c:v>
                </c:pt>
                <c:pt idx="48626">
                  <c:v>-1.6406299999999999E-2</c:v>
                </c:pt>
                <c:pt idx="48627">
                  <c:v>8.59375E-2</c:v>
                </c:pt>
                <c:pt idx="48628">
                  <c:v>-2.7343800000000001E-2</c:v>
                </c:pt>
                <c:pt idx="48629">
                  <c:v>-7.7343800000000004E-2</c:v>
                </c:pt>
                <c:pt idx="48630">
                  <c:v>-0.130469</c:v>
                </c:pt>
                <c:pt idx="48631">
                  <c:v>-7.4999999999999997E-2</c:v>
                </c:pt>
                <c:pt idx="48632">
                  <c:v>-7.8125000000000004E-4</c:v>
                </c:pt>
                <c:pt idx="48633">
                  <c:v>1.7187500000000001E-2</c:v>
                </c:pt>
                <c:pt idx="48634">
                  <c:v>-0.10312499999999999</c:v>
                </c:pt>
                <c:pt idx="48635">
                  <c:v>-6.0156300000000003E-2</c:v>
                </c:pt>
                <c:pt idx="48636">
                  <c:v>-4.0625000000000001E-2</c:v>
                </c:pt>
                <c:pt idx="48637">
                  <c:v>-8.4375000000000006E-2</c:v>
                </c:pt>
                <c:pt idx="48638">
                  <c:v>-5.9374999999999997E-2</c:v>
                </c:pt>
                <c:pt idx="48639">
                  <c:v>-5.7812500000000003E-2</c:v>
                </c:pt>
                <c:pt idx="48640">
                  <c:v>-2.2656300000000001E-2</c:v>
                </c:pt>
                <c:pt idx="48641">
                  <c:v>-4.3749999999999997E-2</c:v>
                </c:pt>
                <c:pt idx="48642">
                  <c:v>-6.4843700000000004E-2</c:v>
                </c:pt>
                <c:pt idx="48643">
                  <c:v>-7.8125E-2</c:v>
                </c:pt>
                <c:pt idx="48644">
                  <c:v>2.1874999999999999E-2</c:v>
                </c:pt>
                <c:pt idx="48645">
                  <c:v>-0.1</c:v>
                </c:pt>
                <c:pt idx="48646">
                  <c:v>-0.110156</c:v>
                </c:pt>
                <c:pt idx="48647">
                  <c:v>-6.1718799999999997E-2</c:v>
                </c:pt>
                <c:pt idx="48648">
                  <c:v>-0.05</c:v>
                </c:pt>
                <c:pt idx="48649">
                  <c:v>-2.34375E-2</c:v>
                </c:pt>
                <c:pt idx="48650">
                  <c:v>-1.0156200000000001E-2</c:v>
                </c:pt>
                <c:pt idx="48651">
                  <c:v>-0.122656</c:v>
                </c:pt>
                <c:pt idx="48652">
                  <c:v>-9.7656199999999999E-2</c:v>
                </c:pt>
                <c:pt idx="48653">
                  <c:v>-9.4531299999999999E-2</c:v>
                </c:pt>
                <c:pt idx="48654">
                  <c:v>-9.0624999999999997E-2</c:v>
                </c:pt>
                <c:pt idx="48655">
                  <c:v>-7.7343800000000004E-2</c:v>
                </c:pt>
                <c:pt idx="48656">
                  <c:v>-6.7187499999999997E-2</c:v>
                </c:pt>
                <c:pt idx="48657">
                  <c:v>1.0937499999999999E-2</c:v>
                </c:pt>
                <c:pt idx="48658">
                  <c:v>1.7187500000000001E-2</c:v>
                </c:pt>
                <c:pt idx="48659">
                  <c:v>-0.16250000000000001</c:v>
                </c:pt>
                <c:pt idx="48660">
                  <c:v>-0.114844</c:v>
                </c:pt>
                <c:pt idx="48661">
                  <c:v>-8.59375E-2</c:v>
                </c:pt>
                <c:pt idx="48662">
                  <c:v>-6.9531300000000004E-2</c:v>
                </c:pt>
                <c:pt idx="48663">
                  <c:v>-6.8750000000000006E-2</c:v>
                </c:pt>
                <c:pt idx="48664">
                  <c:v>-5.7812500000000003E-2</c:v>
                </c:pt>
                <c:pt idx="48665">
                  <c:v>-1.2500000000000001E-2</c:v>
                </c:pt>
                <c:pt idx="48666">
                  <c:v>1.7187500000000001E-2</c:v>
                </c:pt>
                <c:pt idx="48667">
                  <c:v>-0.111719</c:v>
                </c:pt>
                <c:pt idx="48668">
                  <c:v>-0.12343700000000001</c:v>
                </c:pt>
                <c:pt idx="48669">
                  <c:v>-8.6718799999999999E-2</c:v>
                </c:pt>
                <c:pt idx="48670">
                  <c:v>-5.8593800000000001E-2</c:v>
                </c:pt>
                <c:pt idx="48671">
                  <c:v>-7.03125E-2</c:v>
                </c:pt>
                <c:pt idx="48672">
                  <c:v>-7.1874999999999994E-2</c:v>
                </c:pt>
                <c:pt idx="48673">
                  <c:v>-1.0156200000000001E-2</c:v>
                </c:pt>
                <c:pt idx="48674">
                  <c:v>7.8125000000000004E-4</c:v>
                </c:pt>
                <c:pt idx="48675">
                  <c:v>-0.114063</c:v>
                </c:pt>
                <c:pt idx="48676">
                  <c:v>-8.2812499999999997E-2</c:v>
                </c:pt>
                <c:pt idx="48677">
                  <c:v>-7.8906299999999999E-2</c:v>
                </c:pt>
                <c:pt idx="48678">
                  <c:v>-8.9062500000000003E-2</c:v>
                </c:pt>
                <c:pt idx="48679">
                  <c:v>-7.6562500000000006E-2</c:v>
                </c:pt>
                <c:pt idx="48680">
                  <c:v>-7.5781299999999996E-2</c:v>
                </c:pt>
                <c:pt idx="48681">
                  <c:v>-0.05</c:v>
                </c:pt>
                <c:pt idx="48682">
                  <c:v>1.7968700000000001E-2</c:v>
                </c:pt>
                <c:pt idx="48683">
                  <c:v>-8.6718799999999999E-2</c:v>
                </c:pt>
                <c:pt idx="48684">
                  <c:v>-0.109375</c:v>
                </c:pt>
                <c:pt idx="48685">
                  <c:v>-9.4531299999999999E-2</c:v>
                </c:pt>
                <c:pt idx="48686">
                  <c:v>-8.2031199999999999E-2</c:v>
                </c:pt>
                <c:pt idx="48687">
                  <c:v>-0.11562500000000001</c:v>
                </c:pt>
                <c:pt idx="48688">
                  <c:v>-0.108594</c:v>
                </c:pt>
                <c:pt idx="48689">
                  <c:v>-7.6562500000000006E-2</c:v>
                </c:pt>
                <c:pt idx="48690">
                  <c:v>-9.3749999999999997E-3</c:v>
                </c:pt>
                <c:pt idx="48691">
                  <c:v>-0.111719</c:v>
                </c:pt>
                <c:pt idx="48692">
                  <c:v>-0.11562500000000001</c:v>
                </c:pt>
                <c:pt idx="48693">
                  <c:v>-8.2812499999999997E-2</c:v>
                </c:pt>
                <c:pt idx="48694">
                  <c:v>-8.7499999999999994E-2</c:v>
                </c:pt>
                <c:pt idx="48695">
                  <c:v>-8.9062500000000003E-2</c:v>
                </c:pt>
                <c:pt idx="48696">
                  <c:v>-7.9687499999999994E-2</c:v>
                </c:pt>
                <c:pt idx="48697">
                  <c:v>-2.5781200000000001E-2</c:v>
                </c:pt>
                <c:pt idx="48698">
                  <c:v>8.5937500000000007E-3</c:v>
                </c:pt>
                <c:pt idx="48699">
                  <c:v>-6.3281299999999999E-2</c:v>
                </c:pt>
                <c:pt idx="48700">
                  <c:v>-9.0624999999999997E-2</c:v>
                </c:pt>
                <c:pt idx="48701">
                  <c:v>-7.4999999999999997E-2</c:v>
                </c:pt>
                <c:pt idx="48702">
                  <c:v>-7.6562500000000006E-2</c:v>
                </c:pt>
                <c:pt idx="48703">
                  <c:v>-9.5312499999999994E-2</c:v>
                </c:pt>
                <c:pt idx="48704">
                  <c:v>-7.8125E-2</c:v>
                </c:pt>
                <c:pt idx="48705">
                  <c:v>-6.0156300000000003E-2</c:v>
                </c:pt>
                <c:pt idx="48706">
                  <c:v>6.7187499999999997E-2</c:v>
                </c:pt>
                <c:pt idx="48707">
                  <c:v>-2.6562499999999999E-2</c:v>
                </c:pt>
                <c:pt idx="48708">
                  <c:v>-0.13125000000000001</c:v>
                </c:pt>
                <c:pt idx="48709">
                  <c:v>-0.101562</c:v>
                </c:pt>
                <c:pt idx="48710">
                  <c:v>-8.0468700000000004E-2</c:v>
                </c:pt>
                <c:pt idx="48711">
                  <c:v>-5.3124999999999999E-2</c:v>
                </c:pt>
                <c:pt idx="48712">
                  <c:v>-6.4843700000000004E-2</c:v>
                </c:pt>
                <c:pt idx="48713">
                  <c:v>-6.7187499999999997E-2</c:v>
                </c:pt>
                <c:pt idx="48714">
                  <c:v>8.7499999999999994E-2</c:v>
                </c:pt>
                <c:pt idx="48715">
                  <c:v>-2.1874999999999999E-2</c:v>
                </c:pt>
                <c:pt idx="48716">
                  <c:v>-8.2031199999999999E-2</c:v>
                </c:pt>
                <c:pt idx="48717">
                  <c:v>-0.11328100000000001</c:v>
                </c:pt>
                <c:pt idx="48718">
                  <c:v>-0.14218800000000001</c:v>
                </c:pt>
                <c:pt idx="48719">
                  <c:v>-9.6875000000000003E-2</c:v>
                </c:pt>
                <c:pt idx="48720">
                  <c:v>-5.3906299999999997E-2</c:v>
                </c:pt>
                <c:pt idx="48721">
                  <c:v>-8.9062500000000003E-2</c:v>
                </c:pt>
                <c:pt idx="48722">
                  <c:v>7.0312500000000002E-3</c:v>
                </c:pt>
                <c:pt idx="48723">
                  <c:v>-4.1406199999999997E-2</c:v>
                </c:pt>
                <c:pt idx="48724">
                  <c:v>-3.7499999999999999E-2</c:v>
                </c:pt>
                <c:pt idx="48725">
                  <c:v>6.2500000000000003E-3</c:v>
                </c:pt>
                <c:pt idx="48726">
                  <c:v>-9.0624999999999997E-2</c:v>
                </c:pt>
                <c:pt idx="48727">
                  <c:v>-0.125</c:v>
                </c:pt>
                <c:pt idx="48728">
                  <c:v>-5.9374999999999997E-2</c:v>
                </c:pt>
                <c:pt idx="48729">
                  <c:v>-2.8125000000000001E-2</c:v>
                </c:pt>
                <c:pt idx="48730">
                  <c:v>-0.10625</c:v>
                </c:pt>
                <c:pt idx="48731">
                  <c:v>-0.10625</c:v>
                </c:pt>
                <c:pt idx="48732">
                  <c:v>-4.6093799999999997E-2</c:v>
                </c:pt>
                <c:pt idx="48733">
                  <c:v>7.1874999999999994E-2</c:v>
                </c:pt>
                <c:pt idx="48734">
                  <c:v>-4.0625000000000001E-2</c:v>
                </c:pt>
                <c:pt idx="48735">
                  <c:v>-0.15625</c:v>
                </c:pt>
                <c:pt idx="48736">
                  <c:v>-0.100781</c:v>
                </c:pt>
                <c:pt idx="48737">
                  <c:v>-0.100781</c:v>
                </c:pt>
                <c:pt idx="48738">
                  <c:v>-0.1</c:v>
                </c:pt>
                <c:pt idx="48739">
                  <c:v>-9.6875000000000003E-2</c:v>
                </c:pt>
                <c:pt idx="48740">
                  <c:v>-5.9374999999999997E-2</c:v>
                </c:pt>
                <c:pt idx="48741">
                  <c:v>1.5625E-2</c:v>
                </c:pt>
                <c:pt idx="48742">
                  <c:v>-4.5312499999999999E-2</c:v>
                </c:pt>
                <c:pt idx="48743">
                  <c:v>-8.8281200000000004E-2</c:v>
                </c:pt>
                <c:pt idx="48744">
                  <c:v>-8.2812499999999997E-2</c:v>
                </c:pt>
                <c:pt idx="48745">
                  <c:v>-0.111719</c:v>
                </c:pt>
                <c:pt idx="48746">
                  <c:v>-5.5468799999999999E-2</c:v>
                </c:pt>
                <c:pt idx="48747">
                  <c:v>-4.6874999999999998E-3</c:v>
                </c:pt>
                <c:pt idx="48748">
                  <c:v>-5.7031199999999997E-2</c:v>
                </c:pt>
                <c:pt idx="48749">
                  <c:v>-0.104688</c:v>
                </c:pt>
                <c:pt idx="48750">
                  <c:v>-0.1</c:v>
                </c:pt>
                <c:pt idx="48751">
                  <c:v>3.9843700000000003E-2</c:v>
                </c:pt>
                <c:pt idx="48752">
                  <c:v>-2.1093799999999999E-2</c:v>
                </c:pt>
                <c:pt idx="48753">
                  <c:v>-3.2812500000000001E-2</c:v>
                </c:pt>
                <c:pt idx="48754">
                  <c:v>-0.130469</c:v>
                </c:pt>
                <c:pt idx="48755">
                  <c:v>-0.108594</c:v>
                </c:pt>
                <c:pt idx="48756">
                  <c:v>-7.03125E-2</c:v>
                </c:pt>
                <c:pt idx="48757">
                  <c:v>-3.3593699999999997E-2</c:v>
                </c:pt>
                <c:pt idx="48758">
                  <c:v>-0.05</c:v>
                </c:pt>
                <c:pt idx="48759">
                  <c:v>-4.3749999999999997E-2</c:v>
                </c:pt>
                <c:pt idx="48760">
                  <c:v>-1.0156200000000001E-2</c:v>
                </c:pt>
                <c:pt idx="48761">
                  <c:v>-7.7343800000000004E-2</c:v>
                </c:pt>
                <c:pt idx="48762">
                  <c:v>-2.1874999999999999E-2</c:v>
                </c:pt>
                <c:pt idx="48763">
                  <c:v>-6.9531300000000004E-2</c:v>
                </c:pt>
                <c:pt idx="48764">
                  <c:v>-8.2031199999999999E-2</c:v>
                </c:pt>
                <c:pt idx="48765">
                  <c:v>-0.111719</c:v>
                </c:pt>
                <c:pt idx="48766">
                  <c:v>-3.125E-2</c:v>
                </c:pt>
                <c:pt idx="48767">
                  <c:v>-0.1</c:v>
                </c:pt>
                <c:pt idx="48768">
                  <c:v>-0.13437499999999999</c:v>
                </c:pt>
                <c:pt idx="48769">
                  <c:v>-9.2968800000000004E-2</c:v>
                </c:pt>
                <c:pt idx="48770">
                  <c:v>4.3749999999999997E-2</c:v>
                </c:pt>
                <c:pt idx="48771">
                  <c:v>-1.0937499999999999E-2</c:v>
                </c:pt>
                <c:pt idx="48772">
                  <c:v>-4.0625000000000001E-2</c:v>
                </c:pt>
                <c:pt idx="48773">
                  <c:v>-0.117188</c:v>
                </c:pt>
                <c:pt idx="48774">
                  <c:v>-8.5156300000000004E-2</c:v>
                </c:pt>
                <c:pt idx="48775">
                  <c:v>-7.8906299999999999E-2</c:v>
                </c:pt>
                <c:pt idx="48776">
                  <c:v>-3.4375000000000003E-2</c:v>
                </c:pt>
                <c:pt idx="48777">
                  <c:v>-5.5468799999999999E-2</c:v>
                </c:pt>
                <c:pt idx="48778">
                  <c:v>-0.10312499999999999</c:v>
                </c:pt>
                <c:pt idx="48779">
                  <c:v>-9.6093700000000004E-2</c:v>
                </c:pt>
                <c:pt idx="48780">
                  <c:v>-5.5468799999999999E-2</c:v>
                </c:pt>
                <c:pt idx="48781">
                  <c:v>2.2656200000000001E-2</c:v>
                </c:pt>
                <c:pt idx="48782">
                  <c:v>7.8125E-3</c:v>
                </c:pt>
                <c:pt idx="48783">
                  <c:v>-9.1406299999999996E-2</c:v>
                </c:pt>
                <c:pt idx="48784">
                  <c:v>-9.6875000000000003E-2</c:v>
                </c:pt>
                <c:pt idx="48785">
                  <c:v>-6.8750000000000006E-2</c:v>
                </c:pt>
                <c:pt idx="48786">
                  <c:v>-3.9843799999999999E-2</c:v>
                </c:pt>
                <c:pt idx="48787">
                  <c:v>-1.5625000000000001E-3</c:v>
                </c:pt>
                <c:pt idx="48788">
                  <c:v>-0.108594</c:v>
                </c:pt>
                <c:pt idx="48789">
                  <c:v>0</c:v>
                </c:pt>
                <c:pt idx="48790">
                  <c:v>-1.7187500000000001E-2</c:v>
                </c:pt>
                <c:pt idx="48791">
                  <c:v>6.7968799999999996E-2</c:v>
                </c:pt>
                <c:pt idx="48792">
                  <c:v>7.9687499999999994E-2</c:v>
                </c:pt>
                <c:pt idx="48793">
                  <c:v>-3.90625E-2</c:v>
                </c:pt>
                <c:pt idx="48794">
                  <c:v>0.15859400000000001</c:v>
                </c:pt>
                <c:pt idx="48795">
                  <c:v>7.6562500000000006E-2</c:v>
                </c:pt>
                <c:pt idx="48796">
                  <c:v>-4.3749999999999997E-2</c:v>
                </c:pt>
                <c:pt idx="48797">
                  <c:v>1.6406199999999999E-2</c:v>
                </c:pt>
                <c:pt idx="48798">
                  <c:v>-8.7499999999999994E-2</c:v>
                </c:pt>
                <c:pt idx="48799">
                  <c:v>-0.19609399999999999</c:v>
                </c:pt>
                <c:pt idx="48800">
                  <c:v>-0.17890600000000001</c:v>
                </c:pt>
                <c:pt idx="48801">
                  <c:v>-0.124219</c:v>
                </c:pt>
                <c:pt idx="48802">
                  <c:v>-8.2031199999999999E-2</c:v>
                </c:pt>
                <c:pt idx="48803">
                  <c:v>-6.25E-2</c:v>
                </c:pt>
                <c:pt idx="48804">
                  <c:v>-6.0937499999999999E-2</c:v>
                </c:pt>
                <c:pt idx="48805">
                  <c:v>-6.6406199999999999E-2</c:v>
                </c:pt>
                <c:pt idx="48806">
                  <c:v>-5.7812500000000003E-2</c:v>
                </c:pt>
                <c:pt idx="48807">
                  <c:v>-3.2031299999999999E-2</c:v>
                </c:pt>
                <c:pt idx="48808">
                  <c:v>3.90625E-3</c:v>
                </c:pt>
                <c:pt idx="48809">
                  <c:v>-3.6718800000000003E-2</c:v>
                </c:pt>
                <c:pt idx="48810">
                  <c:v>-6.5625000000000003E-2</c:v>
                </c:pt>
                <c:pt idx="48811">
                  <c:v>-5.7031199999999997E-2</c:v>
                </c:pt>
                <c:pt idx="48812">
                  <c:v>-4.8437500000000001E-2</c:v>
                </c:pt>
                <c:pt idx="48813">
                  <c:v>-3.8281299999999997E-2</c:v>
                </c:pt>
                <c:pt idx="48814">
                  <c:v>9.3749999999999997E-3</c:v>
                </c:pt>
                <c:pt idx="48815">
                  <c:v>-5.46875E-2</c:v>
                </c:pt>
                <c:pt idx="48816">
                  <c:v>-9.2968800000000004E-2</c:v>
                </c:pt>
                <c:pt idx="48817">
                  <c:v>-7.5781299999999996E-2</c:v>
                </c:pt>
                <c:pt idx="48818">
                  <c:v>-5.3906299999999997E-2</c:v>
                </c:pt>
                <c:pt idx="48819">
                  <c:v>-5.3906299999999997E-2</c:v>
                </c:pt>
                <c:pt idx="48820">
                  <c:v>-4.5312499999999999E-2</c:v>
                </c:pt>
                <c:pt idx="48821">
                  <c:v>-2.1093799999999999E-2</c:v>
                </c:pt>
                <c:pt idx="48822">
                  <c:v>-6.9531300000000004E-2</c:v>
                </c:pt>
                <c:pt idx="48823">
                  <c:v>-9.6875000000000003E-2</c:v>
                </c:pt>
                <c:pt idx="48824">
                  <c:v>-9.2187500000000006E-2</c:v>
                </c:pt>
                <c:pt idx="48825">
                  <c:v>-6.5625000000000003E-2</c:v>
                </c:pt>
                <c:pt idx="48826">
                  <c:v>-6.7187499999999997E-2</c:v>
                </c:pt>
                <c:pt idx="48827">
                  <c:v>-5.9374999999999997E-2</c:v>
                </c:pt>
                <c:pt idx="48828">
                  <c:v>-2.7343800000000001E-2</c:v>
                </c:pt>
                <c:pt idx="48829">
                  <c:v>-2.9687499999999999E-2</c:v>
                </c:pt>
                <c:pt idx="48830">
                  <c:v>-5.3906299999999997E-2</c:v>
                </c:pt>
                <c:pt idx="48831">
                  <c:v>-9.6093700000000004E-2</c:v>
                </c:pt>
                <c:pt idx="48832">
                  <c:v>-0.10625</c:v>
                </c:pt>
                <c:pt idx="48833">
                  <c:v>-8.0468700000000004E-2</c:v>
                </c:pt>
                <c:pt idx="48834">
                  <c:v>-4.5312499999999999E-2</c:v>
                </c:pt>
                <c:pt idx="48835">
                  <c:v>-8.2812499999999997E-2</c:v>
                </c:pt>
                <c:pt idx="48836">
                  <c:v>-9.2187500000000006E-2</c:v>
                </c:pt>
                <c:pt idx="48837">
                  <c:v>-1.0937499999999999E-2</c:v>
                </c:pt>
                <c:pt idx="48838">
                  <c:v>-1.9531199999999999E-2</c:v>
                </c:pt>
                <c:pt idx="48839">
                  <c:v>-5.1562499999999997E-2</c:v>
                </c:pt>
                <c:pt idx="48840">
                  <c:v>-0.100781</c:v>
                </c:pt>
                <c:pt idx="48841">
                  <c:v>-0.139844</c:v>
                </c:pt>
                <c:pt idx="48842">
                  <c:v>-8.2812499999999997E-2</c:v>
                </c:pt>
                <c:pt idx="48843">
                  <c:v>-4.3749999999999997E-2</c:v>
                </c:pt>
                <c:pt idx="48844">
                  <c:v>-6.7968799999999996E-2</c:v>
                </c:pt>
                <c:pt idx="48845">
                  <c:v>-6.8750000000000006E-2</c:v>
                </c:pt>
                <c:pt idx="48846">
                  <c:v>-1.7968700000000001E-2</c:v>
                </c:pt>
                <c:pt idx="48847">
                  <c:v>-2.4218799999999999E-2</c:v>
                </c:pt>
                <c:pt idx="48848">
                  <c:v>-4.6874999999999998E-3</c:v>
                </c:pt>
                <c:pt idx="48849">
                  <c:v>-1.9531199999999999E-2</c:v>
                </c:pt>
                <c:pt idx="48850">
                  <c:v>-5.6250000000000001E-2</c:v>
                </c:pt>
                <c:pt idx="48851">
                  <c:v>-0.15312500000000001</c:v>
                </c:pt>
                <c:pt idx="48852">
                  <c:v>-4.6093799999999997E-2</c:v>
                </c:pt>
                <c:pt idx="48853">
                  <c:v>-7.5781299999999996E-2</c:v>
                </c:pt>
                <c:pt idx="48854">
                  <c:v>3.1250000000000002E-3</c:v>
                </c:pt>
                <c:pt idx="48855">
                  <c:v>-0.101562</c:v>
                </c:pt>
                <c:pt idx="48856">
                  <c:v>-0.125781</c:v>
                </c:pt>
                <c:pt idx="48857">
                  <c:v>-7.03125E-2</c:v>
                </c:pt>
                <c:pt idx="48858">
                  <c:v>-6.4843700000000004E-2</c:v>
                </c:pt>
                <c:pt idx="48859">
                  <c:v>0.10312499999999999</c:v>
                </c:pt>
                <c:pt idx="48860">
                  <c:v>0</c:v>
                </c:pt>
                <c:pt idx="48861">
                  <c:v>-0.11874999999999999</c:v>
                </c:pt>
                <c:pt idx="48862">
                  <c:v>-0.117969</c:v>
                </c:pt>
                <c:pt idx="48863">
                  <c:v>-0.114844</c:v>
                </c:pt>
                <c:pt idx="48864">
                  <c:v>-0.166406</c:v>
                </c:pt>
                <c:pt idx="48865">
                  <c:v>-0.12812499999999999</c:v>
                </c:pt>
                <c:pt idx="48866">
                  <c:v>-0.104688</c:v>
                </c:pt>
                <c:pt idx="48867">
                  <c:v>-8.9843800000000001E-2</c:v>
                </c:pt>
                <c:pt idx="48868">
                  <c:v>-6.6406199999999999E-2</c:v>
                </c:pt>
                <c:pt idx="48869">
                  <c:v>-5.7031199999999997E-2</c:v>
                </c:pt>
                <c:pt idx="48870">
                  <c:v>-7.1874999999999994E-2</c:v>
                </c:pt>
                <c:pt idx="48871">
                  <c:v>-5.7812500000000003E-2</c:v>
                </c:pt>
                <c:pt idx="48872">
                  <c:v>-2.5781200000000001E-2</c:v>
                </c:pt>
                <c:pt idx="48873">
                  <c:v>-6.7187499999999997E-2</c:v>
                </c:pt>
                <c:pt idx="48874">
                  <c:v>-7.8906299999999999E-2</c:v>
                </c:pt>
                <c:pt idx="48875">
                  <c:v>-6.5625000000000003E-2</c:v>
                </c:pt>
                <c:pt idx="48876">
                  <c:v>-4.8437500000000001E-2</c:v>
                </c:pt>
                <c:pt idx="48877">
                  <c:v>-4.9218699999999997E-2</c:v>
                </c:pt>
                <c:pt idx="48878">
                  <c:v>-4.4531300000000003E-2</c:v>
                </c:pt>
                <c:pt idx="48879">
                  <c:v>-2.3437499999999999E-3</c:v>
                </c:pt>
                <c:pt idx="48880">
                  <c:v>-1.0937499999999999E-2</c:v>
                </c:pt>
                <c:pt idx="48881">
                  <c:v>-7.6562500000000006E-2</c:v>
                </c:pt>
                <c:pt idx="48882">
                  <c:v>-7.5781299999999996E-2</c:v>
                </c:pt>
                <c:pt idx="48883">
                  <c:v>-7.4218800000000001E-2</c:v>
                </c:pt>
                <c:pt idx="48884">
                  <c:v>-5.3124999999999999E-2</c:v>
                </c:pt>
                <c:pt idx="48885">
                  <c:v>-7.03125E-2</c:v>
                </c:pt>
                <c:pt idx="48886">
                  <c:v>-7.3437500000000003E-2</c:v>
                </c:pt>
                <c:pt idx="48887">
                  <c:v>-3.0468800000000001E-2</c:v>
                </c:pt>
                <c:pt idx="48888">
                  <c:v>-6.6406199999999999E-2</c:v>
                </c:pt>
                <c:pt idx="48889">
                  <c:v>-0.120313</c:v>
                </c:pt>
                <c:pt idx="48890">
                  <c:v>-0.109375</c:v>
                </c:pt>
                <c:pt idx="48891">
                  <c:v>-5.1562499999999997E-2</c:v>
                </c:pt>
                <c:pt idx="48892">
                  <c:v>-9.0624999999999997E-2</c:v>
                </c:pt>
                <c:pt idx="48893">
                  <c:v>-0.107031</c:v>
                </c:pt>
                <c:pt idx="48894">
                  <c:v>-4.0625000000000001E-2</c:v>
                </c:pt>
                <c:pt idx="48895">
                  <c:v>-8.5937500000000007E-3</c:v>
                </c:pt>
                <c:pt idx="48896">
                  <c:v>-6.25E-2</c:v>
                </c:pt>
                <c:pt idx="48897">
                  <c:v>-9.375E-2</c:v>
                </c:pt>
                <c:pt idx="48898">
                  <c:v>-7.1093799999999999E-2</c:v>
                </c:pt>
                <c:pt idx="48899">
                  <c:v>-4.7656299999999999E-2</c:v>
                </c:pt>
                <c:pt idx="48900">
                  <c:v>-7.1874999999999994E-2</c:v>
                </c:pt>
                <c:pt idx="48901">
                  <c:v>-3.8281299999999997E-2</c:v>
                </c:pt>
                <c:pt idx="48902">
                  <c:v>-4.0625000000000001E-2</c:v>
                </c:pt>
                <c:pt idx="48903">
                  <c:v>-2.9687499999999999E-2</c:v>
                </c:pt>
                <c:pt idx="48904">
                  <c:v>-6.0937499999999999E-2</c:v>
                </c:pt>
                <c:pt idx="48905">
                  <c:v>-0.11874999999999999</c:v>
                </c:pt>
                <c:pt idx="48906">
                  <c:v>-7.8125E-2</c:v>
                </c:pt>
                <c:pt idx="48907">
                  <c:v>-6.7187499999999997E-2</c:v>
                </c:pt>
                <c:pt idx="48908">
                  <c:v>-5.9374999999999997E-2</c:v>
                </c:pt>
                <c:pt idx="48909">
                  <c:v>-5.3906299999999997E-2</c:v>
                </c:pt>
                <c:pt idx="48910">
                  <c:v>-4.4531300000000003E-2</c:v>
                </c:pt>
                <c:pt idx="48911">
                  <c:v>-4.6874999999999998E-3</c:v>
                </c:pt>
                <c:pt idx="48912">
                  <c:v>-4.2968800000000001E-2</c:v>
                </c:pt>
                <c:pt idx="48913">
                  <c:v>-9.2187500000000006E-2</c:v>
                </c:pt>
                <c:pt idx="48914">
                  <c:v>-8.2031199999999999E-2</c:v>
                </c:pt>
                <c:pt idx="48915">
                  <c:v>-5.3906299999999997E-2</c:v>
                </c:pt>
                <c:pt idx="48916">
                  <c:v>-5.3124999999999999E-2</c:v>
                </c:pt>
                <c:pt idx="48917">
                  <c:v>-4.0625000000000001E-2</c:v>
                </c:pt>
                <c:pt idx="48918">
                  <c:v>-5.9374999999999997E-2</c:v>
                </c:pt>
                <c:pt idx="48919">
                  <c:v>-4.9218699999999997E-2</c:v>
                </c:pt>
                <c:pt idx="48920">
                  <c:v>-6.6406199999999999E-2</c:v>
                </c:pt>
                <c:pt idx="48921">
                  <c:v>-0.102344</c:v>
                </c:pt>
                <c:pt idx="48922">
                  <c:v>-7.3437500000000003E-2</c:v>
                </c:pt>
                <c:pt idx="48923">
                  <c:v>-6.6406199999999999E-2</c:v>
                </c:pt>
                <c:pt idx="48924">
                  <c:v>-5.46875E-2</c:v>
                </c:pt>
                <c:pt idx="48925">
                  <c:v>-2.3437499999999999E-3</c:v>
                </c:pt>
                <c:pt idx="48926">
                  <c:v>-4.6093799999999997E-2</c:v>
                </c:pt>
                <c:pt idx="48927">
                  <c:v>-0.108594</c:v>
                </c:pt>
                <c:pt idx="48928">
                  <c:v>-7.2656200000000004E-2</c:v>
                </c:pt>
                <c:pt idx="48929">
                  <c:v>-8.9062500000000003E-2</c:v>
                </c:pt>
                <c:pt idx="48930">
                  <c:v>-0.114844</c:v>
                </c:pt>
                <c:pt idx="48931">
                  <c:v>-6.7968799999999996E-2</c:v>
                </c:pt>
                <c:pt idx="48932">
                  <c:v>-8.3593799999999996E-2</c:v>
                </c:pt>
                <c:pt idx="48933">
                  <c:v>7.0312500000000002E-3</c:v>
                </c:pt>
                <c:pt idx="48934">
                  <c:v>-8.2031199999999999E-2</c:v>
                </c:pt>
                <c:pt idx="48935">
                  <c:v>-0.13281200000000001</c:v>
                </c:pt>
                <c:pt idx="48936">
                  <c:v>-6.0156300000000003E-2</c:v>
                </c:pt>
                <c:pt idx="48937">
                  <c:v>-8.2031199999999999E-2</c:v>
                </c:pt>
                <c:pt idx="48938">
                  <c:v>-8.2812499999999997E-2</c:v>
                </c:pt>
                <c:pt idx="48939">
                  <c:v>-6.0937499999999999E-2</c:v>
                </c:pt>
                <c:pt idx="48940">
                  <c:v>-5.1562499999999997E-2</c:v>
                </c:pt>
                <c:pt idx="48941">
                  <c:v>-2.5000000000000001E-2</c:v>
                </c:pt>
                <c:pt idx="48942">
                  <c:v>-6.7968799999999996E-2</c:v>
                </c:pt>
                <c:pt idx="48943">
                  <c:v>-0.110156</c:v>
                </c:pt>
                <c:pt idx="48944">
                  <c:v>-5.3124999999999999E-2</c:v>
                </c:pt>
                <c:pt idx="48945">
                  <c:v>-7.7343800000000004E-2</c:v>
                </c:pt>
                <c:pt idx="48946">
                  <c:v>-9.375E-2</c:v>
                </c:pt>
                <c:pt idx="48947">
                  <c:v>-7.2656200000000004E-2</c:v>
                </c:pt>
                <c:pt idx="48948">
                  <c:v>-7.5781299999999996E-2</c:v>
                </c:pt>
                <c:pt idx="48949">
                  <c:v>-5.46875E-2</c:v>
                </c:pt>
                <c:pt idx="48950">
                  <c:v>-8.4375000000000006E-2</c:v>
                </c:pt>
                <c:pt idx="48951">
                  <c:v>-0.10625</c:v>
                </c:pt>
                <c:pt idx="48952">
                  <c:v>-5.1562499999999997E-2</c:v>
                </c:pt>
                <c:pt idx="48953">
                  <c:v>-7.2656200000000004E-2</c:v>
                </c:pt>
                <c:pt idx="48954">
                  <c:v>-4.8437500000000001E-2</c:v>
                </c:pt>
                <c:pt idx="48955">
                  <c:v>-1.3281299999999999E-2</c:v>
                </c:pt>
                <c:pt idx="48956">
                  <c:v>-5.46875E-2</c:v>
                </c:pt>
                <c:pt idx="48957">
                  <c:v>-0.104688</c:v>
                </c:pt>
                <c:pt idx="48958">
                  <c:v>-7.8125E-2</c:v>
                </c:pt>
                <c:pt idx="48959">
                  <c:v>-8.9062500000000003E-2</c:v>
                </c:pt>
                <c:pt idx="48960">
                  <c:v>-7.4999999999999997E-2</c:v>
                </c:pt>
                <c:pt idx="48961">
                  <c:v>-5.3906299999999997E-2</c:v>
                </c:pt>
                <c:pt idx="48962">
                  <c:v>-3.90625E-3</c:v>
                </c:pt>
                <c:pt idx="48963">
                  <c:v>-3.1250000000000002E-3</c:v>
                </c:pt>
                <c:pt idx="48964">
                  <c:v>-7.1874999999999994E-2</c:v>
                </c:pt>
                <c:pt idx="48965">
                  <c:v>-9.6093700000000004E-2</c:v>
                </c:pt>
                <c:pt idx="48966">
                  <c:v>-6.4843700000000004E-2</c:v>
                </c:pt>
                <c:pt idx="48967">
                  <c:v>-8.2812499999999997E-2</c:v>
                </c:pt>
                <c:pt idx="48968">
                  <c:v>-7.8906299999999999E-2</c:v>
                </c:pt>
                <c:pt idx="48969">
                  <c:v>-7.1874999999999994E-2</c:v>
                </c:pt>
                <c:pt idx="48970">
                  <c:v>-1.8749999999999999E-2</c:v>
                </c:pt>
                <c:pt idx="48971">
                  <c:v>-1.4843800000000001E-2</c:v>
                </c:pt>
                <c:pt idx="48972">
                  <c:v>-8.2812499999999997E-2</c:v>
                </c:pt>
                <c:pt idx="48973">
                  <c:v>-0.10625</c:v>
                </c:pt>
                <c:pt idx="48974">
                  <c:v>-2.3437499999999999E-3</c:v>
                </c:pt>
                <c:pt idx="48975">
                  <c:v>-7.03125E-2</c:v>
                </c:pt>
                <c:pt idx="48976">
                  <c:v>-9.2968800000000004E-2</c:v>
                </c:pt>
                <c:pt idx="48977">
                  <c:v>-8.6718799999999999E-2</c:v>
                </c:pt>
                <c:pt idx="48978">
                  <c:v>2.3437499999999999E-3</c:v>
                </c:pt>
                <c:pt idx="48979">
                  <c:v>-2.0312500000000001E-2</c:v>
                </c:pt>
                <c:pt idx="48980">
                  <c:v>-8.9062500000000003E-2</c:v>
                </c:pt>
                <c:pt idx="48981">
                  <c:v>-7.4218800000000001E-2</c:v>
                </c:pt>
                <c:pt idx="48982">
                  <c:v>-3.125E-2</c:v>
                </c:pt>
                <c:pt idx="48983">
                  <c:v>-8.3593799999999996E-2</c:v>
                </c:pt>
                <c:pt idx="48984">
                  <c:v>-7.2656200000000004E-2</c:v>
                </c:pt>
                <c:pt idx="48985">
                  <c:v>-4.4531300000000003E-2</c:v>
                </c:pt>
                <c:pt idx="48986">
                  <c:v>-6.0156300000000003E-2</c:v>
                </c:pt>
                <c:pt idx="48987">
                  <c:v>-4.9218699999999997E-2</c:v>
                </c:pt>
                <c:pt idx="48988">
                  <c:v>-7.8125E-2</c:v>
                </c:pt>
                <c:pt idx="48989">
                  <c:v>-0.102344</c:v>
                </c:pt>
                <c:pt idx="48990">
                  <c:v>-6.3281299999999999E-2</c:v>
                </c:pt>
                <c:pt idx="48991">
                  <c:v>-8.59375E-2</c:v>
                </c:pt>
                <c:pt idx="48992">
                  <c:v>-3.8281299999999997E-2</c:v>
                </c:pt>
                <c:pt idx="48993">
                  <c:v>-3.6718800000000003E-2</c:v>
                </c:pt>
                <c:pt idx="48994">
                  <c:v>-8.9843800000000001E-2</c:v>
                </c:pt>
                <c:pt idx="48995">
                  <c:v>-7.1874999999999994E-2</c:v>
                </c:pt>
                <c:pt idx="48996">
                  <c:v>-4.2187500000000003E-2</c:v>
                </c:pt>
                <c:pt idx="48997">
                  <c:v>-7.03125E-2</c:v>
                </c:pt>
                <c:pt idx="48998">
                  <c:v>-9.7656199999999999E-2</c:v>
                </c:pt>
                <c:pt idx="48999">
                  <c:v>-6.6406199999999999E-2</c:v>
                </c:pt>
                <c:pt idx="49000">
                  <c:v>-1.7968700000000001E-2</c:v>
                </c:pt>
                <c:pt idx="49001">
                  <c:v>-3.4375000000000003E-2</c:v>
                </c:pt>
                <c:pt idx="49002">
                  <c:v>-8.5156300000000004E-2</c:v>
                </c:pt>
                <c:pt idx="49003">
                  <c:v>-9.2968800000000004E-2</c:v>
                </c:pt>
                <c:pt idx="49004">
                  <c:v>-0.102344</c:v>
                </c:pt>
                <c:pt idx="49005">
                  <c:v>-3.0468800000000001E-2</c:v>
                </c:pt>
                <c:pt idx="49006">
                  <c:v>-2.1093799999999999E-2</c:v>
                </c:pt>
                <c:pt idx="49007">
                  <c:v>-9.2968800000000004E-2</c:v>
                </c:pt>
                <c:pt idx="49008">
                  <c:v>-5.7812500000000003E-2</c:v>
                </c:pt>
                <c:pt idx="49009">
                  <c:v>3.90625E-3</c:v>
                </c:pt>
                <c:pt idx="49010">
                  <c:v>-3.0468800000000001E-2</c:v>
                </c:pt>
                <c:pt idx="49011">
                  <c:v>-2.0312500000000001E-2</c:v>
                </c:pt>
                <c:pt idx="49012">
                  <c:v>-0.130469</c:v>
                </c:pt>
                <c:pt idx="49013">
                  <c:v>-0.15859400000000001</c:v>
                </c:pt>
                <c:pt idx="49014">
                  <c:v>-9.2968800000000004E-2</c:v>
                </c:pt>
                <c:pt idx="49015">
                  <c:v>-6.7187499999999997E-2</c:v>
                </c:pt>
                <c:pt idx="49016">
                  <c:v>-9.1406299999999996E-2</c:v>
                </c:pt>
                <c:pt idx="49017">
                  <c:v>-0.13125000000000001</c:v>
                </c:pt>
                <c:pt idx="49018">
                  <c:v>-8.9843800000000001E-2</c:v>
                </c:pt>
                <c:pt idx="49019">
                  <c:v>-1.0937499999999999E-2</c:v>
                </c:pt>
                <c:pt idx="49020">
                  <c:v>-3.2812500000000001E-2</c:v>
                </c:pt>
                <c:pt idx="49021">
                  <c:v>-1.8749999999999999E-2</c:v>
                </c:pt>
                <c:pt idx="49022">
                  <c:v>5.2343800000000003E-2</c:v>
                </c:pt>
                <c:pt idx="49023">
                  <c:v>-4.7656299999999999E-2</c:v>
                </c:pt>
                <c:pt idx="49024">
                  <c:v>-0.124219</c:v>
                </c:pt>
                <c:pt idx="49025">
                  <c:v>-6.9531300000000004E-2</c:v>
                </c:pt>
                <c:pt idx="49026">
                  <c:v>-0.145313</c:v>
                </c:pt>
                <c:pt idx="49027">
                  <c:v>-0.13828099999999999</c:v>
                </c:pt>
                <c:pt idx="49028">
                  <c:v>-5.9374999999999997E-2</c:v>
                </c:pt>
                <c:pt idx="49029">
                  <c:v>-0.12656300000000001</c:v>
                </c:pt>
                <c:pt idx="49030">
                  <c:v>-0.114063</c:v>
                </c:pt>
                <c:pt idx="49031">
                  <c:v>-9.0624999999999997E-2</c:v>
                </c:pt>
                <c:pt idx="49032">
                  <c:v>-7.6562500000000006E-2</c:v>
                </c:pt>
                <c:pt idx="49033">
                  <c:v>-5.7031199999999997E-2</c:v>
                </c:pt>
                <c:pt idx="49034">
                  <c:v>-7.8906299999999999E-2</c:v>
                </c:pt>
                <c:pt idx="49035">
                  <c:v>-5.6250000000000001E-2</c:v>
                </c:pt>
                <c:pt idx="49036">
                  <c:v>-5.46875E-2</c:v>
                </c:pt>
                <c:pt idx="49037">
                  <c:v>-9.6875000000000003E-2</c:v>
                </c:pt>
                <c:pt idx="49038">
                  <c:v>-8.8281200000000004E-2</c:v>
                </c:pt>
                <c:pt idx="49039">
                  <c:v>-5.0781199999999999E-2</c:v>
                </c:pt>
                <c:pt idx="49040">
                  <c:v>-5.1562499999999997E-2</c:v>
                </c:pt>
                <c:pt idx="49041">
                  <c:v>-3.8281299999999997E-2</c:v>
                </c:pt>
                <c:pt idx="49042">
                  <c:v>1.5625000000000001E-3</c:v>
                </c:pt>
                <c:pt idx="49043">
                  <c:v>-6.5625000000000003E-2</c:v>
                </c:pt>
                <c:pt idx="49044">
                  <c:v>-8.3593799999999996E-2</c:v>
                </c:pt>
                <c:pt idx="49045">
                  <c:v>-6.9531300000000004E-2</c:v>
                </c:pt>
                <c:pt idx="49046">
                  <c:v>-6.9531300000000004E-2</c:v>
                </c:pt>
                <c:pt idx="49047">
                  <c:v>-8.5156300000000004E-2</c:v>
                </c:pt>
                <c:pt idx="49048">
                  <c:v>-9.0624999999999997E-2</c:v>
                </c:pt>
                <c:pt idx="49049">
                  <c:v>-6.1718799999999997E-2</c:v>
                </c:pt>
                <c:pt idx="49050">
                  <c:v>-3.6718800000000003E-2</c:v>
                </c:pt>
                <c:pt idx="49051">
                  <c:v>-9.2968800000000004E-2</c:v>
                </c:pt>
                <c:pt idx="49052">
                  <c:v>-0.103906</c:v>
                </c:pt>
                <c:pt idx="49053">
                  <c:v>-8.4375000000000006E-2</c:v>
                </c:pt>
                <c:pt idx="49054">
                  <c:v>-0.108594</c:v>
                </c:pt>
                <c:pt idx="49055">
                  <c:v>-0.11562500000000001</c:v>
                </c:pt>
                <c:pt idx="49056">
                  <c:v>-8.7499999999999994E-2</c:v>
                </c:pt>
                <c:pt idx="49057">
                  <c:v>-2.6562499999999999E-2</c:v>
                </c:pt>
                <c:pt idx="49058">
                  <c:v>-3.0468800000000001E-2</c:v>
                </c:pt>
                <c:pt idx="49059">
                  <c:v>-0.10781200000000001</c:v>
                </c:pt>
                <c:pt idx="49060">
                  <c:v>-7.8125E-2</c:v>
                </c:pt>
                <c:pt idx="49061">
                  <c:v>-5.7812500000000003E-2</c:v>
                </c:pt>
                <c:pt idx="49062">
                  <c:v>-6.9531300000000004E-2</c:v>
                </c:pt>
                <c:pt idx="49063">
                  <c:v>-6.7187499999999997E-2</c:v>
                </c:pt>
                <c:pt idx="49064">
                  <c:v>-5.1562499999999997E-2</c:v>
                </c:pt>
                <c:pt idx="49065">
                  <c:v>-3.2812500000000001E-2</c:v>
                </c:pt>
                <c:pt idx="49066">
                  <c:v>-2.1874999999999999E-2</c:v>
                </c:pt>
                <c:pt idx="49067">
                  <c:v>-6.1718799999999997E-2</c:v>
                </c:pt>
                <c:pt idx="49068">
                  <c:v>-0.11328100000000001</c:v>
                </c:pt>
                <c:pt idx="49069">
                  <c:v>-8.9062500000000003E-2</c:v>
                </c:pt>
                <c:pt idx="49070">
                  <c:v>-4.2187500000000003E-2</c:v>
                </c:pt>
                <c:pt idx="49071">
                  <c:v>-3.8281299999999997E-2</c:v>
                </c:pt>
                <c:pt idx="49072">
                  <c:v>-0.119531</c:v>
                </c:pt>
                <c:pt idx="49073">
                  <c:v>-9.2968800000000004E-2</c:v>
                </c:pt>
                <c:pt idx="49074">
                  <c:v>-5.6250000000000001E-2</c:v>
                </c:pt>
                <c:pt idx="49075">
                  <c:v>-4.8437500000000001E-2</c:v>
                </c:pt>
                <c:pt idx="49076">
                  <c:v>-8.5156300000000004E-2</c:v>
                </c:pt>
                <c:pt idx="49077">
                  <c:v>-0.11093799999999999</c:v>
                </c:pt>
                <c:pt idx="49078">
                  <c:v>-8.8281200000000004E-2</c:v>
                </c:pt>
                <c:pt idx="49079">
                  <c:v>7.8125E-3</c:v>
                </c:pt>
                <c:pt idx="49080">
                  <c:v>-7.7343800000000004E-2</c:v>
                </c:pt>
                <c:pt idx="49081">
                  <c:v>-0.13437499999999999</c:v>
                </c:pt>
                <c:pt idx="49082">
                  <c:v>-7.8125E-2</c:v>
                </c:pt>
                <c:pt idx="49083">
                  <c:v>-2.1093799999999999E-2</c:v>
                </c:pt>
                <c:pt idx="49084">
                  <c:v>-6.25E-2</c:v>
                </c:pt>
                <c:pt idx="49085">
                  <c:v>-0.110156</c:v>
                </c:pt>
                <c:pt idx="49086">
                  <c:v>-9.7656199999999999E-2</c:v>
                </c:pt>
                <c:pt idx="49087">
                  <c:v>-6.1718799999999997E-2</c:v>
                </c:pt>
                <c:pt idx="49088">
                  <c:v>-4.2968800000000001E-2</c:v>
                </c:pt>
                <c:pt idx="49089">
                  <c:v>-8.8281200000000004E-2</c:v>
                </c:pt>
                <c:pt idx="49090">
                  <c:v>-8.2031199999999999E-2</c:v>
                </c:pt>
                <c:pt idx="49091">
                  <c:v>-5.0781199999999999E-2</c:v>
                </c:pt>
                <c:pt idx="49092">
                  <c:v>-3.7499999999999999E-2</c:v>
                </c:pt>
                <c:pt idx="49093">
                  <c:v>-3.0468800000000001E-2</c:v>
                </c:pt>
                <c:pt idx="49094">
                  <c:v>-3.90625E-2</c:v>
                </c:pt>
                <c:pt idx="49095">
                  <c:v>-0.13437499999999999</c:v>
                </c:pt>
                <c:pt idx="49096">
                  <c:v>-0.13750000000000001</c:v>
                </c:pt>
                <c:pt idx="49097">
                  <c:v>-8.9062500000000003E-2</c:v>
                </c:pt>
                <c:pt idx="49098">
                  <c:v>-1.5625000000000001E-3</c:v>
                </c:pt>
                <c:pt idx="49099">
                  <c:v>-2.7343800000000001E-2</c:v>
                </c:pt>
                <c:pt idx="49100">
                  <c:v>-0.14765600000000001</c:v>
                </c:pt>
                <c:pt idx="49101">
                  <c:v>-0.124219</c:v>
                </c:pt>
                <c:pt idx="49102">
                  <c:v>-7.8906299999999999E-2</c:v>
                </c:pt>
                <c:pt idx="49103">
                  <c:v>-1.8749999999999999E-2</c:v>
                </c:pt>
                <c:pt idx="49104">
                  <c:v>-6.3281299999999999E-2</c:v>
                </c:pt>
                <c:pt idx="49105">
                  <c:v>-7.3437500000000003E-2</c:v>
                </c:pt>
                <c:pt idx="49106">
                  <c:v>-0.12656300000000001</c:v>
                </c:pt>
                <c:pt idx="49107">
                  <c:v>-9.2968800000000004E-2</c:v>
                </c:pt>
                <c:pt idx="49108">
                  <c:v>-4.2187500000000003E-2</c:v>
                </c:pt>
                <c:pt idx="49109">
                  <c:v>6.4062499999999994E-2</c:v>
                </c:pt>
                <c:pt idx="49110">
                  <c:v>-0.107031</c:v>
                </c:pt>
                <c:pt idx="49111">
                  <c:v>-0.13750000000000001</c:v>
                </c:pt>
                <c:pt idx="49112">
                  <c:v>-6.6406199999999999E-2</c:v>
                </c:pt>
                <c:pt idx="49113">
                  <c:v>-7.3437500000000003E-2</c:v>
                </c:pt>
                <c:pt idx="49114">
                  <c:v>-8.2812499999999997E-2</c:v>
                </c:pt>
                <c:pt idx="49115">
                  <c:v>-0.1</c:v>
                </c:pt>
                <c:pt idx="49116">
                  <c:v>-8.2812499999999997E-2</c:v>
                </c:pt>
                <c:pt idx="49117">
                  <c:v>-5.46875E-2</c:v>
                </c:pt>
                <c:pt idx="49118">
                  <c:v>-0.05</c:v>
                </c:pt>
                <c:pt idx="49119">
                  <c:v>-7.4999999999999997E-2</c:v>
                </c:pt>
                <c:pt idx="49120">
                  <c:v>1.0937499999999999E-2</c:v>
                </c:pt>
                <c:pt idx="49121">
                  <c:v>-6.0156300000000003E-2</c:v>
                </c:pt>
                <c:pt idx="49122">
                  <c:v>-7.6562500000000006E-2</c:v>
                </c:pt>
                <c:pt idx="49123">
                  <c:v>-5.5468799999999999E-2</c:v>
                </c:pt>
                <c:pt idx="49124">
                  <c:v>-4.4531300000000003E-2</c:v>
                </c:pt>
                <c:pt idx="49125">
                  <c:v>2.2656200000000001E-2</c:v>
                </c:pt>
                <c:pt idx="49126">
                  <c:v>1.40625E-2</c:v>
                </c:pt>
                <c:pt idx="49127">
                  <c:v>-8.8281200000000004E-2</c:v>
                </c:pt>
                <c:pt idx="49128">
                  <c:v>-3.90625E-2</c:v>
                </c:pt>
                <c:pt idx="49129">
                  <c:v>-7.6562500000000006E-2</c:v>
                </c:pt>
                <c:pt idx="49130">
                  <c:v>-9.7656199999999999E-2</c:v>
                </c:pt>
                <c:pt idx="49131">
                  <c:v>-8.2812499999999997E-2</c:v>
                </c:pt>
                <c:pt idx="49132">
                  <c:v>-5.6250000000000001E-2</c:v>
                </c:pt>
                <c:pt idx="49133">
                  <c:v>-9.3749999999999997E-3</c:v>
                </c:pt>
                <c:pt idx="49134">
                  <c:v>5.1562499999999997E-2</c:v>
                </c:pt>
                <c:pt idx="49135">
                  <c:v>-0.12656300000000001</c:v>
                </c:pt>
                <c:pt idx="49136">
                  <c:v>-8.9062500000000003E-2</c:v>
                </c:pt>
                <c:pt idx="49137">
                  <c:v>-6.1718799999999997E-2</c:v>
                </c:pt>
                <c:pt idx="49138">
                  <c:v>-9.4531299999999999E-2</c:v>
                </c:pt>
                <c:pt idx="49139">
                  <c:v>-9.2187500000000006E-2</c:v>
                </c:pt>
                <c:pt idx="49140">
                  <c:v>-4.1406199999999997E-2</c:v>
                </c:pt>
                <c:pt idx="49141">
                  <c:v>1.6406199999999999E-2</c:v>
                </c:pt>
                <c:pt idx="49142">
                  <c:v>4.3749999999999997E-2</c:v>
                </c:pt>
                <c:pt idx="49143">
                  <c:v>-0.12343700000000001</c:v>
                </c:pt>
                <c:pt idx="49144">
                  <c:v>-7.4218800000000001E-2</c:v>
                </c:pt>
                <c:pt idx="49145">
                  <c:v>-7.1093799999999999E-2</c:v>
                </c:pt>
                <c:pt idx="49146">
                  <c:v>-0.13125000000000001</c:v>
                </c:pt>
                <c:pt idx="49147">
                  <c:v>-0.119531</c:v>
                </c:pt>
                <c:pt idx="49148">
                  <c:v>-7.1874999999999994E-2</c:v>
                </c:pt>
                <c:pt idx="49149">
                  <c:v>-2.1093799999999999E-2</c:v>
                </c:pt>
                <c:pt idx="49150">
                  <c:v>4.1406199999999997E-2</c:v>
                </c:pt>
                <c:pt idx="49151">
                  <c:v>-0.15</c:v>
                </c:pt>
                <c:pt idx="49152">
                  <c:v>-7.3437500000000003E-2</c:v>
                </c:pt>
                <c:pt idx="49153">
                  <c:v>-5.6250000000000001E-2</c:v>
                </c:pt>
                <c:pt idx="49154">
                  <c:v>-0.14843799999999999</c:v>
                </c:pt>
                <c:pt idx="49155">
                  <c:v>-0.12109399999999999</c:v>
                </c:pt>
                <c:pt idx="49156">
                  <c:v>-9.2968800000000004E-2</c:v>
                </c:pt>
                <c:pt idx="49157">
                  <c:v>-6.3281299999999999E-2</c:v>
                </c:pt>
                <c:pt idx="49158">
                  <c:v>3.8281200000000001E-2</c:v>
                </c:pt>
                <c:pt idx="49159">
                  <c:v>-0.12734400000000001</c:v>
                </c:pt>
                <c:pt idx="49160">
                  <c:v>-8.4375000000000006E-2</c:v>
                </c:pt>
                <c:pt idx="49161">
                  <c:v>-3.5156199999999999E-2</c:v>
                </c:pt>
                <c:pt idx="49162">
                  <c:v>-0.119531</c:v>
                </c:pt>
                <c:pt idx="49163">
                  <c:v>-0.13671900000000001</c:v>
                </c:pt>
                <c:pt idx="49164">
                  <c:v>-7.4999999999999997E-2</c:v>
                </c:pt>
                <c:pt idx="49165">
                  <c:v>-2.5781200000000001E-2</c:v>
                </c:pt>
                <c:pt idx="49166">
                  <c:v>1.5625E-2</c:v>
                </c:pt>
                <c:pt idx="49167">
                  <c:v>-7.4999999999999997E-2</c:v>
                </c:pt>
                <c:pt idx="49168">
                  <c:v>-5.6250000000000001E-2</c:v>
                </c:pt>
                <c:pt idx="49169">
                  <c:v>-5.7812500000000003E-2</c:v>
                </c:pt>
                <c:pt idx="49170">
                  <c:v>-0.107031</c:v>
                </c:pt>
                <c:pt idx="49171">
                  <c:v>-8.3593799999999996E-2</c:v>
                </c:pt>
                <c:pt idx="49172">
                  <c:v>-7.8906299999999999E-2</c:v>
                </c:pt>
                <c:pt idx="49173">
                  <c:v>-6.0937499999999999E-2</c:v>
                </c:pt>
                <c:pt idx="49174">
                  <c:v>1.8749999999999999E-2</c:v>
                </c:pt>
                <c:pt idx="49175">
                  <c:v>-6.0156300000000003E-2</c:v>
                </c:pt>
                <c:pt idx="49176">
                  <c:v>-0.10546899999999999</c:v>
                </c:pt>
                <c:pt idx="49177">
                  <c:v>-6.0156300000000003E-2</c:v>
                </c:pt>
                <c:pt idx="49178">
                  <c:v>-0.124219</c:v>
                </c:pt>
                <c:pt idx="49179">
                  <c:v>-7.8906299999999999E-2</c:v>
                </c:pt>
                <c:pt idx="49180">
                  <c:v>-9.2968800000000004E-2</c:v>
                </c:pt>
                <c:pt idx="49181">
                  <c:v>-7.6562500000000006E-2</c:v>
                </c:pt>
                <c:pt idx="49182">
                  <c:v>3.4375000000000003E-2</c:v>
                </c:pt>
                <c:pt idx="49183">
                  <c:v>-2.5000000000000001E-2</c:v>
                </c:pt>
                <c:pt idx="49184">
                  <c:v>-1.5625E-2</c:v>
                </c:pt>
                <c:pt idx="49185">
                  <c:v>-5.46875E-2</c:v>
                </c:pt>
                <c:pt idx="49186">
                  <c:v>-0.14843799999999999</c:v>
                </c:pt>
                <c:pt idx="49187">
                  <c:v>-8.2812499999999997E-2</c:v>
                </c:pt>
                <c:pt idx="49188">
                  <c:v>-6.4843700000000004E-2</c:v>
                </c:pt>
                <c:pt idx="49189">
                  <c:v>-8.8281200000000004E-2</c:v>
                </c:pt>
                <c:pt idx="49190">
                  <c:v>-6.7187499999999997E-2</c:v>
                </c:pt>
                <c:pt idx="49191">
                  <c:v>-5.6250000000000001E-2</c:v>
                </c:pt>
                <c:pt idx="49192">
                  <c:v>-3.4375000000000003E-2</c:v>
                </c:pt>
                <c:pt idx="49193">
                  <c:v>8.2031199999999999E-2</c:v>
                </c:pt>
                <c:pt idx="49194">
                  <c:v>-7.1093799999999999E-2</c:v>
                </c:pt>
                <c:pt idx="49195">
                  <c:v>-1.0156200000000001E-2</c:v>
                </c:pt>
                <c:pt idx="49196">
                  <c:v>7.8125E-3</c:v>
                </c:pt>
                <c:pt idx="49197">
                  <c:v>-0.103906</c:v>
                </c:pt>
                <c:pt idx="49198">
                  <c:v>-9.7656199999999999E-2</c:v>
                </c:pt>
                <c:pt idx="49199">
                  <c:v>-0.101562</c:v>
                </c:pt>
                <c:pt idx="49200">
                  <c:v>-9.5312499999999994E-2</c:v>
                </c:pt>
                <c:pt idx="49201">
                  <c:v>-8.7499999999999994E-2</c:v>
                </c:pt>
                <c:pt idx="49202">
                  <c:v>-0.14296900000000001</c:v>
                </c:pt>
                <c:pt idx="49203">
                  <c:v>-0.110156</c:v>
                </c:pt>
                <c:pt idx="49204">
                  <c:v>-1.0156200000000001E-2</c:v>
                </c:pt>
                <c:pt idx="49205">
                  <c:v>-0.114063</c:v>
                </c:pt>
                <c:pt idx="49206">
                  <c:v>-0.13828099999999999</c:v>
                </c:pt>
                <c:pt idx="49207">
                  <c:v>-0.117188</c:v>
                </c:pt>
                <c:pt idx="49208">
                  <c:v>-8.59375E-2</c:v>
                </c:pt>
                <c:pt idx="49209">
                  <c:v>-2.2656300000000001E-2</c:v>
                </c:pt>
                <c:pt idx="49210">
                  <c:v>-8.2031199999999999E-2</c:v>
                </c:pt>
                <c:pt idx="49211">
                  <c:v>-0.119531</c:v>
                </c:pt>
                <c:pt idx="49212">
                  <c:v>-8.5156300000000004E-2</c:v>
                </c:pt>
                <c:pt idx="49213">
                  <c:v>-8.0468700000000004E-2</c:v>
                </c:pt>
                <c:pt idx="49214">
                  <c:v>-3.2031299999999999E-2</c:v>
                </c:pt>
                <c:pt idx="49215">
                  <c:v>-2.2656300000000001E-2</c:v>
                </c:pt>
                <c:pt idx="49216">
                  <c:v>-9.6093700000000004E-2</c:v>
                </c:pt>
                <c:pt idx="49217">
                  <c:v>-4.7656299999999999E-2</c:v>
                </c:pt>
                <c:pt idx="49218">
                  <c:v>-6.1718799999999997E-2</c:v>
                </c:pt>
                <c:pt idx="49219">
                  <c:v>-8.6718799999999999E-2</c:v>
                </c:pt>
                <c:pt idx="49220">
                  <c:v>-6.0937499999999999E-2</c:v>
                </c:pt>
                <c:pt idx="49221">
                  <c:v>-6.3281299999999999E-2</c:v>
                </c:pt>
                <c:pt idx="49222">
                  <c:v>-7.4999999999999997E-2</c:v>
                </c:pt>
                <c:pt idx="49223">
                  <c:v>-7.7343800000000004E-2</c:v>
                </c:pt>
                <c:pt idx="49224">
                  <c:v>-9.4531299999999999E-2</c:v>
                </c:pt>
                <c:pt idx="49225">
                  <c:v>-6.5625000000000003E-2</c:v>
                </c:pt>
                <c:pt idx="49226">
                  <c:v>-5.7031199999999997E-2</c:v>
                </c:pt>
                <c:pt idx="49227">
                  <c:v>-2.8125000000000001E-2</c:v>
                </c:pt>
                <c:pt idx="49228">
                  <c:v>-2.0312500000000001E-2</c:v>
                </c:pt>
                <c:pt idx="49229">
                  <c:v>-6.9531300000000004E-2</c:v>
                </c:pt>
                <c:pt idx="49230">
                  <c:v>-0.13125000000000001</c:v>
                </c:pt>
                <c:pt idx="49231">
                  <c:v>-6.25E-2</c:v>
                </c:pt>
                <c:pt idx="49232">
                  <c:v>-9.4531299999999999E-2</c:v>
                </c:pt>
                <c:pt idx="49233">
                  <c:v>-9.7656199999999999E-2</c:v>
                </c:pt>
                <c:pt idx="49234">
                  <c:v>-8.9062500000000003E-2</c:v>
                </c:pt>
                <c:pt idx="49235">
                  <c:v>-6.0937499999999999E-2</c:v>
                </c:pt>
                <c:pt idx="49236">
                  <c:v>-3.5156199999999999E-2</c:v>
                </c:pt>
                <c:pt idx="49237">
                  <c:v>-0.1</c:v>
                </c:pt>
                <c:pt idx="49238">
                  <c:v>-0.104688</c:v>
                </c:pt>
                <c:pt idx="49239">
                  <c:v>-6.25E-2</c:v>
                </c:pt>
                <c:pt idx="49240">
                  <c:v>-8.6718799999999999E-2</c:v>
                </c:pt>
                <c:pt idx="49241">
                  <c:v>-7.7343800000000004E-2</c:v>
                </c:pt>
                <c:pt idx="49242">
                  <c:v>-6.1718799999999997E-2</c:v>
                </c:pt>
                <c:pt idx="49243">
                  <c:v>-7.8906299999999999E-2</c:v>
                </c:pt>
                <c:pt idx="49244">
                  <c:v>-7.2656200000000004E-2</c:v>
                </c:pt>
                <c:pt idx="49245">
                  <c:v>-5.3124999999999999E-2</c:v>
                </c:pt>
                <c:pt idx="49246">
                  <c:v>-9.0624999999999997E-2</c:v>
                </c:pt>
                <c:pt idx="49247">
                  <c:v>-6.4843700000000004E-2</c:v>
                </c:pt>
                <c:pt idx="49248">
                  <c:v>-4.9218699999999997E-2</c:v>
                </c:pt>
                <c:pt idx="49249">
                  <c:v>-2.7343800000000001E-2</c:v>
                </c:pt>
                <c:pt idx="49250">
                  <c:v>-1.5625E-2</c:v>
                </c:pt>
                <c:pt idx="49251">
                  <c:v>-7.5781299999999996E-2</c:v>
                </c:pt>
                <c:pt idx="49252">
                  <c:v>-5.2343800000000003E-2</c:v>
                </c:pt>
                <c:pt idx="49253">
                  <c:v>-7.3437500000000003E-2</c:v>
                </c:pt>
                <c:pt idx="49254">
                  <c:v>-0.10781200000000001</c:v>
                </c:pt>
                <c:pt idx="49255">
                  <c:v>-0.101562</c:v>
                </c:pt>
                <c:pt idx="49256">
                  <c:v>-5.7031199999999997E-2</c:v>
                </c:pt>
                <c:pt idx="49257">
                  <c:v>-1.8749999999999999E-2</c:v>
                </c:pt>
                <c:pt idx="49258">
                  <c:v>-5.0781199999999999E-2</c:v>
                </c:pt>
                <c:pt idx="49259">
                  <c:v>-0.119531</c:v>
                </c:pt>
                <c:pt idx="49260">
                  <c:v>-8.7499999999999994E-2</c:v>
                </c:pt>
                <c:pt idx="49261">
                  <c:v>-0.05</c:v>
                </c:pt>
                <c:pt idx="49262">
                  <c:v>-0.109375</c:v>
                </c:pt>
                <c:pt idx="49263">
                  <c:v>-0.11093799999999999</c:v>
                </c:pt>
                <c:pt idx="49264">
                  <c:v>-5.3124999999999999E-2</c:v>
                </c:pt>
                <c:pt idx="49265">
                  <c:v>-3.1250000000000002E-3</c:v>
                </c:pt>
                <c:pt idx="49266">
                  <c:v>-5.7812500000000003E-2</c:v>
                </c:pt>
                <c:pt idx="49267">
                  <c:v>-0.11093799999999999</c:v>
                </c:pt>
                <c:pt idx="49268">
                  <c:v>-6.7968799999999996E-2</c:v>
                </c:pt>
                <c:pt idx="49269">
                  <c:v>-5.9374999999999997E-2</c:v>
                </c:pt>
                <c:pt idx="49270">
                  <c:v>-0.100781</c:v>
                </c:pt>
                <c:pt idx="49271">
                  <c:v>-9.2968800000000004E-2</c:v>
                </c:pt>
                <c:pt idx="49272">
                  <c:v>-0.05</c:v>
                </c:pt>
                <c:pt idx="49273">
                  <c:v>1.0937499999999999E-2</c:v>
                </c:pt>
                <c:pt idx="49274">
                  <c:v>-5.1562499999999997E-2</c:v>
                </c:pt>
                <c:pt idx="49275">
                  <c:v>-0.13906199999999999</c:v>
                </c:pt>
                <c:pt idx="49276">
                  <c:v>-0.13203100000000001</c:v>
                </c:pt>
                <c:pt idx="49277">
                  <c:v>-9.1406299999999996E-2</c:v>
                </c:pt>
                <c:pt idx="49278">
                  <c:v>-9.8437499999999997E-2</c:v>
                </c:pt>
                <c:pt idx="49279">
                  <c:v>-9.6093700000000004E-2</c:v>
                </c:pt>
                <c:pt idx="49280">
                  <c:v>-9.1406299999999996E-2</c:v>
                </c:pt>
                <c:pt idx="49281">
                  <c:v>-1.5625000000000001E-3</c:v>
                </c:pt>
                <c:pt idx="49282">
                  <c:v>-2.1093799999999999E-2</c:v>
                </c:pt>
                <c:pt idx="49283">
                  <c:v>-4.7656299999999999E-2</c:v>
                </c:pt>
                <c:pt idx="49284">
                  <c:v>-0.114063</c:v>
                </c:pt>
                <c:pt idx="49285">
                  <c:v>-0.103906</c:v>
                </c:pt>
                <c:pt idx="49286">
                  <c:v>-3.90625E-2</c:v>
                </c:pt>
                <c:pt idx="49287">
                  <c:v>-3.9843799999999999E-2</c:v>
                </c:pt>
                <c:pt idx="49288">
                  <c:v>-0.101562</c:v>
                </c:pt>
                <c:pt idx="49289">
                  <c:v>-0.10312499999999999</c:v>
                </c:pt>
                <c:pt idx="49290">
                  <c:v>-3.3593699999999997E-2</c:v>
                </c:pt>
                <c:pt idx="49291">
                  <c:v>-3.4375000000000003E-2</c:v>
                </c:pt>
                <c:pt idx="49292">
                  <c:v>1.0937499999999999E-2</c:v>
                </c:pt>
                <c:pt idx="49293">
                  <c:v>-8.5937500000000007E-3</c:v>
                </c:pt>
                <c:pt idx="49294">
                  <c:v>-3.7499999999999999E-2</c:v>
                </c:pt>
                <c:pt idx="49295">
                  <c:v>-0.12890599999999999</c:v>
                </c:pt>
                <c:pt idx="49296">
                  <c:v>-4.4531300000000003E-2</c:v>
                </c:pt>
                <c:pt idx="49297">
                  <c:v>-9.2968800000000004E-2</c:v>
                </c:pt>
                <c:pt idx="49298">
                  <c:v>2.9687499999999999E-2</c:v>
                </c:pt>
                <c:pt idx="49299">
                  <c:v>-4.0625000000000001E-2</c:v>
                </c:pt>
                <c:pt idx="49300">
                  <c:v>-0.14765600000000001</c:v>
                </c:pt>
                <c:pt idx="49301">
                  <c:v>-8.7499999999999994E-2</c:v>
                </c:pt>
                <c:pt idx="49302">
                  <c:v>-4.2968800000000001E-2</c:v>
                </c:pt>
                <c:pt idx="49303">
                  <c:v>0.107031</c:v>
                </c:pt>
                <c:pt idx="49304">
                  <c:v>3.7499999999999999E-2</c:v>
                </c:pt>
                <c:pt idx="49305">
                  <c:v>-0.146094</c:v>
                </c:pt>
                <c:pt idx="49306">
                  <c:v>-0.13437499999999999</c:v>
                </c:pt>
                <c:pt idx="49307">
                  <c:v>-7.5781299999999996E-2</c:v>
                </c:pt>
                <c:pt idx="49308">
                  <c:v>-6.5625000000000003E-2</c:v>
                </c:pt>
                <c:pt idx="49309">
                  <c:v>-5.8593800000000001E-2</c:v>
                </c:pt>
                <c:pt idx="49310">
                  <c:v>-4.3749999999999997E-2</c:v>
                </c:pt>
                <c:pt idx="49311">
                  <c:v>-7.03125E-2</c:v>
                </c:pt>
                <c:pt idx="49312">
                  <c:v>-5.0781199999999999E-2</c:v>
                </c:pt>
                <c:pt idx="49313">
                  <c:v>-8.6718799999999999E-2</c:v>
                </c:pt>
                <c:pt idx="49314">
                  <c:v>-8.6718799999999999E-2</c:v>
                </c:pt>
                <c:pt idx="49315">
                  <c:v>-1.5625E-2</c:v>
                </c:pt>
                <c:pt idx="49316">
                  <c:v>-7.4999999999999997E-2</c:v>
                </c:pt>
                <c:pt idx="49317">
                  <c:v>-9.375E-2</c:v>
                </c:pt>
                <c:pt idx="49318">
                  <c:v>-0.119531</c:v>
                </c:pt>
                <c:pt idx="49319">
                  <c:v>-8.59375E-2</c:v>
                </c:pt>
                <c:pt idx="49320">
                  <c:v>-5.1562499999999997E-2</c:v>
                </c:pt>
                <c:pt idx="49321">
                  <c:v>2.3437499999999999E-3</c:v>
                </c:pt>
                <c:pt idx="49322">
                  <c:v>-7.5781299999999996E-2</c:v>
                </c:pt>
                <c:pt idx="49323">
                  <c:v>-7.4218800000000001E-2</c:v>
                </c:pt>
                <c:pt idx="49324">
                  <c:v>-7.7343800000000004E-2</c:v>
                </c:pt>
                <c:pt idx="49325">
                  <c:v>-9.2187500000000006E-2</c:v>
                </c:pt>
                <c:pt idx="49326">
                  <c:v>-7.8906299999999999E-2</c:v>
                </c:pt>
                <c:pt idx="49327">
                  <c:v>-0.104688</c:v>
                </c:pt>
                <c:pt idx="49328">
                  <c:v>-2.3437499999999999E-3</c:v>
                </c:pt>
                <c:pt idx="49329">
                  <c:v>-1.5625E-2</c:v>
                </c:pt>
                <c:pt idx="49330">
                  <c:v>-8.9843800000000001E-2</c:v>
                </c:pt>
                <c:pt idx="49331">
                  <c:v>-0.1125</c:v>
                </c:pt>
                <c:pt idx="49332">
                  <c:v>-6.7968799999999996E-2</c:v>
                </c:pt>
                <c:pt idx="49333">
                  <c:v>-7.6562500000000006E-2</c:v>
                </c:pt>
                <c:pt idx="49334">
                  <c:v>-0.12109399999999999</c:v>
                </c:pt>
                <c:pt idx="49335">
                  <c:v>-0.12109399999999999</c:v>
                </c:pt>
                <c:pt idx="49336">
                  <c:v>-4.7656299999999999E-2</c:v>
                </c:pt>
                <c:pt idx="49337">
                  <c:v>1.5625000000000001E-3</c:v>
                </c:pt>
                <c:pt idx="49338">
                  <c:v>-0.10546899999999999</c:v>
                </c:pt>
                <c:pt idx="49339">
                  <c:v>-0.135156</c:v>
                </c:pt>
                <c:pt idx="49340">
                  <c:v>-7.1874999999999994E-2</c:v>
                </c:pt>
                <c:pt idx="49341">
                  <c:v>-8.7499999999999994E-2</c:v>
                </c:pt>
                <c:pt idx="49342">
                  <c:v>-8.5156300000000004E-2</c:v>
                </c:pt>
                <c:pt idx="49343">
                  <c:v>-9.0624999999999997E-2</c:v>
                </c:pt>
                <c:pt idx="49344">
                  <c:v>-4.4531300000000003E-2</c:v>
                </c:pt>
                <c:pt idx="49345">
                  <c:v>6.2500000000000003E-3</c:v>
                </c:pt>
                <c:pt idx="49346">
                  <c:v>-3.8281299999999997E-2</c:v>
                </c:pt>
                <c:pt idx="49347">
                  <c:v>-0.119531</c:v>
                </c:pt>
                <c:pt idx="49348">
                  <c:v>-0.12890599999999999</c:v>
                </c:pt>
                <c:pt idx="49349">
                  <c:v>-9.6875000000000003E-2</c:v>
                </c:pt>
                <c:pt idx="49350">
                  <c:v>-6.8750000000000006E-2</c:v>
                </c:pt>
                <c:pt idx="49351">
                  <c:v>-0.104688</c:v>
                </c:pt>
                <c:pt idx="49352">
                  <c:v>-9.375E-2</c:v>
                </c:pt>
                <c:pt idx="49353">
                  <c:v>-3.6718800000000003E-2</c:v>
                </c:pt>
                <c:pt idx="49354">
                  <c:v>-6.1718799999999997E-2</c:v>
                </c:pt>
                <c:pt idx="49355">
                  <c:v>-4.3749999999999997E-2</c:v>
                </c:pt>
                <c:pt idx="49356">
                  <c:v>-6.5625000000000003E-2</c:v>
                </c:pt>
                <c:pt idx="49357">
                  <c:v>-0.14296900000000001</c:v>
                </c:pt>
                <c:pt idx="49358">
                  <c:v>-0.10546899999999999</c:v>
                </c:pt>
                <c:pt idx="49359">
                  <c:v>-8.3593799999999996E-2</c:v>
                </c:pt>
                <c:pt idx="49360">
                  <c:v>-3.0468800000000001E-2</c:v>
                </c:pt>
                <c:pt idx="49361">
                  <c:v>-6.3281299999999999E-2</c:v>
                </c:pt>
                <c:pt idx="49362">
                  <c:v>-0.18906300000000001</c:v>
                </c:pt>
                <c:pt idx="49363">
                  <c:v>-0.145313</c:v>
                </c:pt>
                <c:pt idx="49364">
                  <c:v>-7.1874999999999994E-2</c:v>
                </c:pt>
                <c:pt idx="49365">
                  <c:v>2.5000000000000001E-2</c:v>
                </c:pt>
                <c:pt idx="49366">
                  <c:v>-3.4375000000000003E-2</c:v>
                </c:pt>
                <c:pt idx="49367">
                  <c:v>-6.7968799999999996E-2</c:v>
                </c:pt>
                <c:pt idx="49368">
                  <c:v>-0.15234400000000001</c:v>
                </c:pt>
                <c:pt idx="49369">
                  <c:v>-0.13281200000000001</c:v>
                </c:pt>
                <c:pt idx="49370">
                  <c:v>-6.8750000000000006E-2</c:v>
                </c:pt>
                <c:pt idx="49371">
                  <c:v>4.2187500000000003E-2</c:v>
                </c:pt>
                <c:pt idx="49372">
                  <c:v>-6.8750000000000006E-2</c:v>
                </c:pt>
                <c:pt idx="49373">
                  <c:v>-0.15468699999999999</c:v>
                </c:pt>
                <c:pt idx="49374">
                  <c:v>-4.8437500000000001E-2</c:v>
                </c:pt>
                <c:pt idx="49375">
                  <c:v>-8.9062500000000003E-2</c:v>
                </c:pt>
                <c:pt idx="49376">
                  <c:v>-0.102344</c:v>
                </c:pt>
                <c:pt idx="49377">
                  <c:v>-7.1874999999999994E-2</c:v>
                </c:pt>
                <c:pt idx="49378">
                  <c:v>-6.6406199999999999E-2</c:v>
                </c:pt>
                <c:pt idx="49379">
                  <c:v>-5.3906299999999997E-2</c:v>
                </c:pt>
                <c:pt idx="49380">
                  <c:v>-6.25E-2</c:v>
                </c:pt>
                <c:pt idx="49381">
                  <c:v>-9.1406299999999996E-2</c:v>
                </c:pt>
                <c:pt idx="49382">
                  <c:v>-3.8281299999999997E-2</c:v>
                </c:pt>
                <c:pt idx="49383">
                  <c:v>-4.8437500000000001E-2</c:v>
                </c:pt>
                <c:pt idx="49384">
                  <c:v>-0.11093799999999999</c:v>
                </c:pt>
                <c:pt idx="49385">
                  <c:v>-0.10546899999999999</c:v>
                </c:pt>
                <c:pt idx="49386">
                  <c:v>-8.3593799999999996E-2</c:v>
                </c:pt>
                <c:pt idx="49387">
                  <c:v>-6.25E-2</c:v>
                </c:pt>
                <c:pt idx="49388">
                  <c:v>2.9687499999999999E-2</c:v>
                </c:pt>
                <c:pt idx="49389">
                  <c:v>-7.6562500000000006E-2</c:v>
                </c:pt>
                <c:pt idx="49390">
                  <c:v>-0.1</c:v>
                </c:pt>
                <c:pt idx="49391">
                  <c:v>-8.6718799999999999E-2</c:v>
                </c:pt>
                <c:pt idx="49392">
                  <c:v>-0.130469</c:v>
                </c:pt>
                <c:pt idx="49393">
                  <c:v>-9.375E-2</c:v>
                </c:pt>
                <c:pt idx="49394">
                  <c:v>-7.1093799999999999E-2</c:v>
                </c:pt>
                <c:pt idx="49395">
                  <c:v>-4.7656299999999999E-2</c:v>
                </c:pt>
                <c:pt idx="49396">
                  <c:v>4.5312499999999999E-2</c:v>
                </c:pt>
                <c:pt idx="49397">
                  <c:v>-3.8281299999999997E-2</c:v>
                </c:pt>
                <c:pt idx="49398">
                  <c:v>-0.13125000000000001</c:v>
                </c:pt>
                <c:pt idx="49399">
                  <c:v>-7.5781299999999996E-2</c:v>
                </c:pt>
                <c:pt idx="49400">
                  <c:v>-8.8281200000000004E-2</c:v>
                </c:pt>
                <c:pt idx="49401">
                  <c:v>-7.1093799999999999E-2</c:v>
                </c:pt>
                <c:pt idx="49402">
                  <c:v>-0.107031</c:v>
                </c:pt>
                <c:pt idx="49403">
                  <c:v>-7.5781299999999996E-2</c:v>
                </c:pt>
                <c:pt idx="49404">
                  <c:v>5.8593800000000001E-2</c:v>
                </c:pt>
                <c:pt idx="49405">
                  <c:v>-6.7968799999999996E-2</c:v>
                </c:pt>
                <c:pt idx="49406">
                  <c:v>-0.13281200000000001</c:v>
                </c:pt>
                <c:pt idx="49407">
                  <c:v>-3.2031299999999999E-2</c:v>
                </c:pt>
                <c:pt idx="49408">
                  <c:v>-0.101562</c:v>
                </c:pt>
                <c:pt idx="49409">
                  <c:v>-0.108594</c:v>
                </c:pt>
                <c:pt idx="49410">
                  <c:v>-8.5156300000000004E-2</c:v>
                </c:pt>
                <c:pt idx="49411">
                  <c:v>-5.6250000000000001E-2</c:v>
                </c:pt>
                <c:pt idx="49412">
                  <c:v>3.1250000000000002E-3</c:v>
                </c:pt>
                <c:pt idx="49413">
                  <c:v>-5.2343800000000003E-2</c:v>
                </c:pt>
                <c:pt idx="49414">
                  <c:v>-7.6562500000000006E-2</c:v>
                </c:pt>
                <c:pt idx="49415">
                  <c:v>-2.1093799999999999E-2</c:v>
                </c:pt>
                <c:pt idx="49416">
                  <c:v>-0.15</c:v>
                </c:pt>
                <c:pt idx="49417">
                  <c:v>-7.7343800000000004E-2</c:v>
                </c:pt>
                <c:pt idx="49418">
                  <c:v>-2.0312500000000001E-2</c:v>
                </c:pt>
                <c:pt idx="49419">
                  <c:v>-0.146094</c:v>
                </c:pt>
                <c:pt idx="49420">
                  <c:v>-0.12343700000000001</c:v>
                </c:pt>
                <c:pt idx="49421">
                  <c:v>-4.5312499999999999E-2</c:v>
                </c:pt>
                <c:pt idx="49422">
                  <c:v>4.6874999999999998E-3</c:v>
                </c:pt>
                <c:pt idx="49423">
                  <c:v>-3.1250000000000002E-3</c:v>
                </c:pt>
                <c:pt idx="49424">
                  <c:v>-7.4999999999999997E-2</c:v>
                </c:pt>
                <c:pt idx="49425">
                  <c:v>-0.101562</c:v>
                </c:pt>
                <c:pt idx="49426">
                  <c:v>-0.104688</c:v>
                </c:pt>
                <c:pt idx="49427">
                  <c:v>-0.13671900000000001</c:v>
                </c:pt>
                <c:pt idx="49428">
                  <c:v>2.1874999999999999E-2</c:v>
                </c:pt>
                <c:pt idx="49429">
                  <c:v>-9.375E-2</c:v>
                </c:pt>
                <c:pt idx="49430">
                  <c:v>-0.15312500000000001</c:v>
                </c:pt>
                <c:pt idx="49431">
                  <c:v>-0.120313</c:v>
                </c:pt>
                <c:pt idx="49432">
                  <c:v>-6.7187499999999997E-2</c:v>
                </c:pt>
                <c:pt idx="49433">
                  <c:v>-2.1874999999999999E-2</c:v>
                </c:pt>
                <c:pt idx="49434">
                  <c:v>8.5937500000000007E-3</c:v>
                </c:pt>
                <c:pt idx="49435">
                  <c:v>-3.7499999999999999E-2</c:v>
                </c:pt>
                <c:pt idx="49436">
                  <c:v>-8.8281200000000004E-2</c:v>
                </c:pt>
                <c:pt idx="49437">
                  <c:v>-0.101562</c:v>
                </c:pt>
                <c:pt idx="49438">
                  <c:v>-0.15781300000000001</c:v>
                </c:pt>
                <c:pt idx="49439">
                  <c:v>-3.90625E-2</c:v>
                </c:pt>
                <c:pt idx="49440">
                  <c:v>-4.6093799999999997E-2</c:v>
                </c:pt>
                <c:pt idx="49441">
                  <c:v>-6.7968799999999996E-2</c:v>
                </c:pt>
                <c:pt idx="49442">
                  <c:v>-4.8437500000000001E-2</c:v>
                </c:pt>
                <c:pt idx="49443">
                  <c:v>-0.130469</c:v>
                </c:pt>
                <c:pt idx="49444">
                  <c:v>-0.114063</c:v>
                </c:pt>
                <c:pt idx="49445">
                  <c:v>-7.1874999999999994E-2</c:v>
                </c:pt>
                <c:pt idx="49446">
                  <c:v>-6.6406199999999999E-2</c:v>
                </c:pt>
                <c:pt idx="49447">
                  <c:v>7.8125000000000004E-4</c:v>
                </c:pt>
                <c:pt idx="49448">
                  <c:v>-8.6718799999999999E-2</c:v>
                </c:pt>
                <c:pt idx="49449">
                  <c:v>-9.6093700000000004E-2</c:v>
                </c:pt>
                <c:pt idx="49450">
                  <c:v>-8.8281200000000004E-2</c:v>
                </c:pt>
                <c:pt idx="49451">
                  <c:v>-6.6406199999999999E-2</c:v>
                </c:pt>
                <c:pt idx="49452">
                  <c:v>-4.6093799999999997E-2</c:v>
                </c:pt>
                <c:pt idx="49453">
                  <c:v>-7.1093799999999999E-2</c:v>
                </c:pt>
                <c:pt idx="49454">
                  <c:v>-0.102344</c:v>
                </c:pt>
                <c:pt idx="49455">
                  <c:v>-7.4999999999999997E-2</c:v>
                </c:pt>
                <c:pt idx="49456">
                  <c:v>-9.8437499999999997E-2</c:v>
                </c:pt>
                <c:pt idx="49457">
                  <c:v>-7.7343800000000004E-2</c:v>
                </c:pt>
                <c:pt idx="49458">
                  <c:v>-5.7812500000000003E-2</c:v>
                </c:pt>
                <c:pt idx="49459">
                  <c:v>-0.122656</c:v>
                </c:pt>
                <c:pt idx="49460">
                  <c:v>-6.0937499999999999E-2</c:v>
                </c:pt>
                <c:pt idx="49461">
                  <c:v>-3.3593699999999997E-2</c:v>
                </c:pt>
                <c:pt idx="49462">
                  <c:v>-0.12109399999999999</c:v>
                </c:pt>
                <c:pt idx="49463">
                  <c:v>-0.100781</c:v>
                </c:pt>
                <c:pt idx="49464">
                  <c:v>-6.3281299999999999E-2</c:v>
                </c:pt>
                <c:pt idx="49465">
                  <c:v>-2.6562499999999999E-2</c:v>
                </c:pt>
                <c:pt idx="49466">
                  <c:v>-1.6406299999999999E-2</c:v>
                </c:pt>
                <c:pt idx="49467">
                  <c:v>-9.0624999999999997E-2</c:v>
                </c:pt>
                <c:pt idx="49468">
                  <c:v>-9.6875000000000003E-2</c:v>
                </c:pt>
                <c:pt idx="49469">
                  <c:v>-3.4375000000000003E-2</c:v>
                </c:pt>
                <c:pt idx="49470">
                  <c:v>-0.104688</c:v>
                </c:pt>
                <c:pt idx="49471">
                  <c:v>-9.6875000000000003E-2</c:v>
                </c:pt>
                <c:pt idx="49472">
                  <c:v>-6.6406199999999999E-2</c:v>
                </c:pt>
                <c:pt idx="49473">
                  <c:v>1.9531199999999999E-2</c:v>
                </c:pt>
                <c:pt idx="49474">
                  <c:v>3.1250000000000002E-3</c:v>
                </c:pt>
                <c:pt idx="49475">
                  <c:v>-8.4375000000000006E-2</c:v>
                </c:pt>
                <c:pt idx="49476">
                  <c:v>-9.0624999999999997E-2</c:v>
                </c:pt>
                <c:pt idx="49477">
                  <c:v>7.8125000000000004E-4</c:v>
                </c:pt>
                <c:pt idx="49478">
                  <c:v>-7.03125E-2</c:v>
                </c:pt>
                <c:pt idx="49479">
                  <c:v>-6.0937499999999999E-2</c:v>
                </c:pt>
                <c:pt idx="49480">
                  <c:v>-8.4375000000000006E-2</c:v>
                </c:pt>
                <c:pt idx="49481">
                  <c:v>-2.2656300000000001E-2</c:v>
                </c:pt>
                <c:pt idx="49482">
                  <c:v>-1.6406299999999999E-2</c:v>
                </c:pt>
                <c:pt idx="49483">
                  <c:v>-7.1874999999999994E-2</c:v>
                </c:pt>
                <c:pt idx="49484">
                  <c:v>-0.10625</c:v>
                </c:pt>
                <c:pt idx="49485">
                  <c:v>-2.34375E-2</c:v>
                </c:pt>
                <c:pt idx="49486">
                  <c:v>-8.4375000000000006E-2</c:v>
                </c:pt>
                <c:pt idx="49487">
                  <c:v>-5.4687499999999997E-3</c:v>
                </c:pt>
                <c:pt idx="49488">
                  <c:v>1.17188E-2</c:v>
                </c:pt>
                <c:pt idx="49489">
                  <c:v>-0.12656300000000001</c:v>
                </c:pt>
                <c:pt idx="49490">
                  <c:v>-8.7499999999999994E-2</c:v>
                </c:pt>
                <c:pt idx="49491">
                  <c:v>-7.03125E-2</c:v>
                </c:pt>
                <c:pt idx="49492">
                  <c:v>1.0156200000000001E-2</c:v>
                </c:pt>
                <c:pt idx="49493">
                  <c:v>-2.1874999999999999E-2</c:v>
                </c:pt>
                <c:pt idx="49494">
                  <c:v>-9.6875000000000003E-2</c:v>
                </c:pt>
                <c:pt idx="49495">
                  <c:v>-0.11562500000000001</c:v>
                </c:pt>
                <c:pt idx="49496">
                  <c:v>-7.8125000000000004E-4</c:v>
                </c:pt>
                <c:pt idx="49497">
                  <c:v>-4.4531300000000003E-2</c:v>
                </c:pt>
                <c:pt idx="49498">
                  <c:v>-1.5625E-2</c:v>
                </c:pt>
                <c:pt idx="49499">
                  <c:v>-0.10546899999999999</c:v>
                </c:pt>
                <c:pt idx="49500">
                  <c:v>-7.4218800000000001E-2</c:v>
                </c:pt>
                <c:pt idx="49501">
                  <c:v>-5.8593800000000001E-2</c:v>
                </c:pt>
                <c:pt idx="49502">
                  <c:v>-9.2968800000000004E-2</c:v>
                </c:pt>
                <c:pt idx="49503">
                  <c:v>2.1093799999999999E-2</c:v>
                </c:pt>
                <c:pt idx="49504">
                  <c:v>-4.8437500000000001E-2</c:v>
                </c:pt>
                <c:pt idx="49505">
                  <c:v>-3.0468800000000001E-2</c:v>
                </c:pt>
                <c:pt idx="49506">
                  <c:v>-9.4531299999999999E-2</c:v>
                </c:pt>
                <c:pt idx="49507">
                  <c:v>-0.10625</c:v>
                </c:pt>
                <c:pt idx="49508">
                  <c:v>-0.12812499999999999</c:v>
                </c:pt>
                <c:pt idx="49509">
                  <c:v>-3.7499999999999999E-2</c:v>
                </c:pt>
                <c:pt idx="49510">
                  <c:v>-7.1093799999999999E-2</c:v>
                </c:pt>
                <c:pt idx="49511">
                  <c:v>-0.103906</c:v>
                </c:pt>
                <c:pt idx="49512">
                  <c:v>-8.2812499999999997E-2</c:v>
                </c:pt>
                <c:pt idx="49513">
                  <c:v>-3.6718800000000003E-2</c:v>
                </c:pt>
                <c:pt idx="49514">
                  <c:v>-9.5312499999999994E-2</c:v>
                </c:pt>
                <c:pt idx="49515">
                  <c:v>-7.5781299999999996E-2</c:v>
                </c:pt>
                <c:pt idx="49516">
                  <c:v>-7.9687499999999994E-2</c:v>
                </c:pt>
                <c:pt idx="49517">
                  <c:v>-5.0781199999999999E-2</c:v>
                </c:pt>
                <c:pt idx="49518">
                  <c:v>-0.05</c:v>
                </c:pt>
                <c:pt idx="49519">
                  <c:v>-9.2187500000000006E-2</c:v>
                </c:pt>
                <c:pt idx="49520">
                  <c:v>-8.8281200000000004E-2</c:v>
                </c:pt>
                <c:pt idx="49521">
                  <c:v>-7.5781299999999996E-2</c:v>
                </c:pt>
                <c:pt idx="49522">
                  <c:v>-8.59375E-2</c:v>
                </c:pt>
                <c:pt idx="49523">
                  <c:v>-3.125E-2</c:v>
                </c:pt>
                <c:pt idx="49524">
                  <c:v>-5.5468799999999999E-2</c:v>
                </c:pt>
                <c:pt idx="49525">
                  <c:v>-6.4843700000000004E-2</c:v>
                </c:pt>
                <c:pt idx="49526">
                  <c:v>-5.46875E-2</c:v>
                </c:pt>
                <c:pt idx="49527">
                  <c:v>-9.2968800000000004E-2</c:v>
                </c:pt>
                <c:pt idx="49528">
                  <c:v>-7.8125E-2</c:v>
                </c:pt>
                <c:pt idx="49529">
                  <c:v>-5.1562499999999997E-2</c:v>
                </c:pt>
                <c:pt idx="49530">
                  <c:v>-5.4687499999999997E-3</c:v>
                </c:pt>
                <c:pt idx="49531">
                  <c:v>-3.125E-2</c:v>
                </c:pt>
                <c:pt idx="49532">
                  <c:v>-0.10625</c:v>
                </c:pt>
                <c:pt idx="49533">
                  <c:v>-6.1718799999999997E-2</c:v>
                </c:pt>
                <c:pt idx="49534">
                  <c:v>-5.0781199999999999E-2</c:v>
                </c:pt>
                <c:pt idx="49535">
                  <c:v>-0.102344</c:v>
                </c:pt>
                <c:pt idx="49536">
                  <c:v>-6.7187499999999997E-2</c:v>
                </c:pt>
                <c:pt idx="49537">
                  <c:v>-4.7656299999999999E-2</c:v>
                </c:pt>
                <c:pt idx="49538">
                  <c:v>-3.6718800000000003E-2</c:v>
                </c:pt>
                <c:pt idx="49539">
                  <c:v>-4.3749999999999997E-2</c:v>
                </c:pt>
                <c:pt idx="49540">
                  <c:v>-7.1874999999999994E-2</c:v>
                </c:pt>
                <c:pt idx="49541">
                  <c:v>-8.4375000000000006E-2</c:v>
                </c:pt>
                <c:pt idx="49542">
                  <c:v>-5.0781199999999999E-2</c:v>
                </c:pt>
                <c:pt idx="49543">
                  <c:v>-5.3124999999999999E-2</c:v>
                </c:pt>
                <c:pt idx="49544">
                  <c:v>-4.0625000000000001E-2</c:v>
                </c:pt>
                <c:pt idx="49545">
                  <c:v>-6.7187499999999997E-2</c:v>
                </c:pt>
                <c:pt idx="49546">
                  <c:v>-8.59375E-2</c:v>
                </c:pt>
                <c:pt idx="49547">
                  <c:v>-4.5312499999999999E-2</c:v>
                </c:pt>
                <c:pt idx="49548">
                  <c:v>-7.9687499999999994E-2</c:v>
                </c:pt>
                <c:pt idx="49549">
                  <c:v>-7.6562500000000006E-2</c:v>
                </c:pt>
                <c:pt idx="49550">
                  <c:v>-7.1093799999999999E-2</c:v>
                </c:pt>
                <c:pt idx="49551">
                  <c:v>-2.6562499999999999E-2</c:v>
                </c:pt>
                <c:pt idx="49552">
                  <c:v>-4.2968800000000001E-2</c:v>
                </c:pt>
                <c:pt idx="49553">
                  <c:v>-6.9531300000000004E-2</c:v>
                </c:pt>
                <c:pt idx="49554">
                  <c:v>-9.2187500000000006E-2</c:v>
                </c:pt>
                <c:pt idx="49555">
                  <c:v>-7.6562500000000006E-2</c:v>
                </c:pt>
                <c:pt idx="49556">
                  <c:v>-6.0937499999999999E-2</c:v>
                </c:pt>
                <c:pt idx="49557">
                  <c:v>-4.9218699999999997E-2</c:v>
                </c:pt>
                <c:pt idx="49558">
                  <c:v>-6.0156300000000003E-2</c:v>
                </c:pt>
                <c:pt idx="49559">
                  <c:v>-2.9687499999999999E-2</c:v>
                </c:pt>
                <c:pt idx="49560">
                  <c:v>0</c:v>
                </c:pt>
                <c:pt idx="49561">
                  <c:v>-3.5937499999999997E-2</c:v>
                </c:pt>
                <c:pt idx="49562">
                  <c:v>-2.6562499999999999E-2</c:v>
                </c:pt>
                <c:pt idx="49563">
                  <c:v>-9.6093700000000004E-2</c:v>
                </c:pt>
                <c:pt idx="49564">
                  <c:v>-0.10546899999999999</c:v>
                </c:pt>
                <c:pt idx="49565">
                  <c:v>-2.3437499999999999E-3</c:v>
                </c:pt>
                <c:pt idx="49566">
                  <c:v>-1.6406299999999999E-2</c:v>
                </c:pt>
                <c:pt idx="49567">
                  <c:v>-0.100781</c:v>
                </c:pt>
                <c:pt idx="49568">
                  <c:v>-0.10781200000000001</c:v>
                </c:pt>
                <c:pt idx="49569">
                  <c:v>-1.0937499999999999E-2</c:v>
                </c:pt>
                <c:pt idx="49570">
                  <c:v>-2.2656300000000001E-2</c:v>
                </c:pt>
                <c:pt idx="49571">
                  <c:v>-1.5625E-2</c:v>
                </c:pt>
                <c:pt idx="49572">
                  <c:v>-4.2187500000000003E-2</c:v>
                </c:pt>
                <c:pt idx="49573">
                  <c:v>-5.8593800000000001E-2</c:v>
                </c:pt>
                <c:pt idx="49574">
                  <c:v>-2.5000000000000001E-2</c:v>
                </c:pt>
                <c:pt idx="49575">
                  <c:v>-8.9062500000000003E-2</c:v>
                </c:pt>
                <c:pt idx="49576">
                  <c:v>-0.16484399999999999</c:v>
                </c:pt>
                <c:pt idx="49577">
                  <c:v>-1.0156200000000001E-2</c:v>
                </c:pt>
                <c:pt idx="49578">
                  <c:v>-0.10312499999999999</c:v>
                </c:pt>
                <c:pt idx="49579">
                  <c:v>-0.109375</c:v>
                </c:pt>
                <c:pt idx="49580">
                  <c:v>-8.9843800000000001E-2</c:v>
                </c:pt>
                <c:pt idx="49581">
                  <c:v>-8.3593799999999996E-2</c:v>
                </c:pt>
                <c:pt idx="49582">
                  <c:v>-4.3749999999999997E-2</c:v>
                </c:pt>
                <c:pt idx="49583">
                  <c:v>-5.9374999999999997E-2</c:v>
                </c:pt>
                <c:pt idx="49584">
                  <c:v>-0.108594</c:v>
                </c:pt>
                <c:pt idx="49585">
                  <c:v>-3.4375000000000003E-2</c:v>
                </c:pt>
                <c:pt idx="49586">
                  <c:v>-6.0937499999999999E-2</c:v>
                </c:pt>
                <c:pt idx="49587">
                  <c:v>-9.6093700000000004E-2</c:v>
                </c:pt>
                <c:pt idx="49588">
                  <c:v>-6.3281299999999999E-2</c:v>
                </c:pt>
                <c:pt idx="49589">
                  <c:v>-7.1874999999999994E-2</c:v>
                </c:pt>
                <c:pt idx="49590">
                  <c:v>-6.9531300000000004E-2</c:v>
                </c:pt>
                <c:pt idx="49591">
                  <c:v>-7.8125E-3</c:v>
                </c:pt>
                <c:pt idx="49592">
                  <c:v>-5.3906299999999997E-2</c:v>
                </c:pt>
                <c:pt idx="49593">
                  <c:v>-8.0468700000000004E-2</c:v>
                </c:pt>
                <c:pt idx="49594">
                  <c:v>-7.03125E-2</c:v>
                </c:pt>
                <c:pt idx="49595">
                  <c:v>-6.4843700000000004E-2</c:v>
                </c:pt>
                <c:pt idx="49596">
                  <c:v>-3.7499999999999999E-2</c:v>
                </c:pt>
                <c:pt idx="49597">
                  <c:v>-4.9218699999999997E-2</c:v>
                </c:pt>
                <c:pt idx="49598">
                  <c:v>-4.6093799999999997E-2</c:v>
                </c:pt>
                <c:pt idx="49599">
                  <c:v>2.1874999999999999E-2</c:v>
                </c:pt>
                <c:pt idx="49600">
                  <c:v>-9.0624999999999997E-2</c:v>
                </c:pt>
                <c:pt idx="49601">
                  <c:v>-0.108594</c:v>
                </c:pt>
                <c:pt idx="49602">
                  <c:v>-7.8906299999999999E-2</c:v>
                </c:pt>
                <c:pt idx="49603">
                  <c:v>-8.6718799999999999E-2</c:v>
                </c:pt>
                <c:pt idx="49604">
                  <c:v>-7.5781299999999996E-2</c:v>
                </c:pt>
                <c:pt idx="49605">
                  <c:v>-7.7343800000000004E-2</c:v>
                </c:pt>
                <c:pt idx="49606">
                  <c:v>-4.0625000000000001E-2</c:v>
                </c:pt>
                <c:pt idx="49607">
                  <c:v>2.4218699999999999E-2</c:v>
                </c:pt>
                <c:pt idx="49608">
                  <c:v>-8.3593799999999996E-2</c:v>
                </c:pt>
                <c:pt idx="49609">
                  <c:v>-0.1125</c:v>
                </c:pt>
                <c:pt idx="49610">
                  <c:v>-2.5781200000000001E-2</c:v>
                </c:pt>
                <c:pt idx="49611">
                  <c:v>-8.9843800000000001E-2</c:v>
                </c:pt>
                <c:pt idx="49612">
                  <c:v>-8.7499999999999994E-2</c:v>
                </c:pt>
                <c:pt idx="49613">
                  <c:v>-7.4218800000000001E-2</c:v>
                </c:pt>
                <c:pt idx="49614">
                  <c:v>-1.9531199999999999E-2</c:v>
                </c:pt>
                <c:pt idx="49615">
                  <c:v>4.5312499999999999E-2</c:v>
                </c:pt>
                <c:pt idx="49616">
                  <c:v>-5.8593800000000001E-2</c:v>
                </c:pt>
                <c:pt idx="49617">
                  <c:v>-0.10625</c:v>
                </c:pt>
                <c:pt idx="49618">
                  <c:v>-3.2031299999999999E-2</c:v>
                </c:pt>
                <c:pt idx="49619">
                  <c:v>-9.5312499999999994E-2</c:v>
                </c:pt>
                <c:pt idx="49620">
                  <c:v>-6.5625000000000003E-2</c:v>
                </c:pt>
                <c:pt idx="49621">
                  <c:v>-6.6406199999999999E-2</c:v>
                </c:pt>
                <c:pt idx="49622">
                  <c:v>-5.0781199999999999E-2</c:v>
                </c:pt>
                <c:pt idx="49623">
                  <c:v>1.0156200000000001E-2</c:v>
                </c:pt>
                <c:pt idx="49624">
                  <c:v>-4.6093799999999997E-2</c:v>
                </c:pt>
                <c:pt idx="49625">
                  <c:v>-7.4218800000000001E-2</c:v>
                </c:pt>
                <c:pt idx="49626">
                  <c:v>-3.4375000000000003E-2</c:v>
                </c:pt>
                <c:pt idx="49627">
                  <c:v>-0.1125</c:v>
                </c:pt>
                <c:pt idx="49628">
                  <c:v>-3.6718800000000003E-2</c:v>
                </c:pt>
                <c:pt idx="49629">
                  <c:v>-2.1093799999999999E-2</c:v>
                </c:pt>
                <c:pt idx="49630">
                  <c:v>-9.6093700000000004E-2</c:v>
                </c:pt>
                <c:pt idx="49631">
                  <c:v>-5.5468799999999999E-2</c:v>
                </c:pt>
                <c:pt idx="49632">
                  <c:v>-9.3749999999999997E-3</c:v>
                </c:pt>
                <c:pt idx="49633">
                  <c:v>-4.6874999999999998E-3</c:v>
                </c:pt>
                <c:pt idx="49634">
                  <c:v>7.8125E-3</c:v>
                </c:pt>
                <c:pt idx="49635">
                  <c:v>-9.5312499999999994E-2</c:v>
                </c:pt>
                <c:pt idx="49636">
                  <c:v>-7.03125E-2</c:v>
                </c:pt>
                <c:pt idx="49637">
                  <c:v>-3.2031299999999999E-2</c:v>
                </c:pt>
                <c:pt idx="49638">
                  <c:v>-6.4843700000000004E-2</c:v>
                </c:pt>
                <c:pt idx="49639">
                  <c:v>-9.2968800000000004E-2</c:v>
                </c:pt>
                <c:pt idx="49640">
                  <c:v>-6.7968799999999996E-2</c:v>
                </c:pt>
                <c:pt idx="49641">
                  <c:v>-2.5000000000000001E-2</c:v>
                </c:pt>
                <c:pt idx="49642">
                  <c:v>3.5156199999999999E-2</c:v>
                </c:pt>
                <c:pt idx="49643">
                  <c:v>-3.0468800000000001E-2</c:v>
                </c:pt>
                <c:pt idx="49644">
                  <c:v>2.1093799999999999E-2</c:v>
                </c:pt>
                <c:pt idx="49645">
                  <c:v>8.5937500000000007E-3</c:v>
                </c:pt>
                <c:pt idx="49646">
                  <c:v>-8.9843800000000001E-2</c:v>
                </c:pt>
                <c:pt idx="49647">
                  <c:v>-9.0624999999999997E-2</c:v>
                </c:pt>
                <c:pt idx="49648">
                  <c:v>-6.6406199999999999E-2</c:v>
                </c:pt>
                <c:pt idx="49649">
                  <c:v>-1.6406299999999999E-2</c:v>
                </c:pt>
                <c:pt idx="49650">
                  <c:v>-5.8593800000000001E-2</c:v>
                </c:pt>
                <c:pt idx="49651">
                  <c:v>-0.108594</c:v>
                </c:pt>
                <c:pt idx="49652">
                  <c:v>-8.2031199999999999E-2</c:v>
                </c:pt>
                <c:pt idx="49653">
                  <c:v>3.90625E-2</c:v>
                </c:pt>
                <c:pt idx="49654">
                  <c:v>-2.4218799999999999E-2</c:v>
                </c:pt>
                <c:pt idx="49655">
                  <c:v>-6.6406199999999999E-2</c:v>
                </c:pt>
                <c:pt idx="49656">
                  <c:v>-0.1125</c:v>
                </c:pt>
                <c:pt idx="49657">
                  <c:v>-0.12343700000000001</c:v>
                </c:pt>
                <c:pt idx="49658">
                  <c:v>-1.3281299999999999E-2</c:v>
                </c:pt>
                <c:pt idx="49659">
                  <c:v>-4.0625000000000001E-2</c:v>
                </c:pt>
                <c:pt idx="49660">
                  <c:v>-9.7656199999999999E-2</c:v>
                </c:pt>
                <c:pt idx="49661">
                  <c:v>-8.2812499999999997E-2</c:v>
                </c:pt>
                <c:pt idx="49662">
                  <c:v>-0.111719</c:v>
                </c:pt>
                <c:pt idx="49663">
                  <c:v>-8.2031199999999999E-2</c:v>
                </c:pt>
                <c:pt idx="49664">
                  <c:v>-6.4843700000000004E-2</c:v>
                </c:pt>
                <c:pt idx="49665">
                  <c:v>-7.7343800000000004E-2</c:v>
                </c:pt>
                <c:pt idx="49666">
                  <c:v>-7.1874999999999994E-2</c:v>
                </c:pt>
                <c:pt idx="49667">
                  <c:v>-7.4218800000000001E-2</c:v>
                </c:pt>
                <c:pt idx="49668">
                  <c:v>-8.2812499999999997E-2</c:v>
                </c:pt>
                <c:pt idx="49669">
                  <c:v>-1.2500000000000001E-2</c:v>
                </c:pt>
                <c:pt idx="49670">
                  <c:v>-8.2812499999999997E-2</c:v>
                </c:pt>
                <c:pt idx="49671">
                  <c:v>-8.9062500000000003E-2</c:v>
                </c:pt>
                <c:pt idx="49672">
                  <c:v>-6.8750000000000006E-2</c:v>
                </c:pt>
                <c:pt idx="49673">
                  <c:v>-6.6406199999999999E-2</c:v>
                </c:pt>
                <c:pt idx="49674">
                  <c:v>-8.0468700000000004E-2</c:v>
                </c:pt>
                <c:pt idx="49675">
                  <c:v>-8.2031199999999999E-2</c:v>
                </c:pt>
                <c:pt idx="49676">
                  <c:v>-8.2031199999999999E-2</c:v>
                </c:pt>
                <c:pt idx="49677">
                  <c:v>-6.6406199999999999E-2</c:v>
                </c:pt>
                <c:pt idx="49678">
                  <c:v>-8.3593799999999996E-2</c:v>
                </c:pt>
                <c:pt idx="49679">
                  <c:v>-9.8437499999999997E-2</c:v>
                </c:pt>
                <c:pt idx="49680">
                  <c:v>-7.1874999999999994E-2</c:v>
                </c:pt>
                <c:pt idx="49681">
                  <c:v>-8.5156300000000004E-2</c:v>
                </c:pt>
                <c:pt idx="49682">
                  <c:v>-4.8437500000000001E-2</c:v>
                </c:pt>
                <c:pt idx="49683">
                  <c:v>-3.4375000000000003E-2</c:v>
                </c:pt>
                <c:pt idx="49684">
                  <c:v>-0.114063</c:v>
                </c:pt>
                <c:pt idx="49685">
                  <c:v>-8.0468700000000004E-2</c:v>
                </c:pt>
                <c:pt idx="49686">
                  <c:v>-8.9843800000000001E-2</c:v>
                </c:pt>
                <c:pt idx="49687">
                  <c:v>-9.8437499999999997E-2</c:v>
                </c:pt>
                <c:pt idx="49688">
                  <c:v>-8.4375000000000006E-2</c:v>
                </c:pt>
                <c:pt idx="49689">
                  <c:v>-6.25E-2</c:v>
                </c:pt>
                <c:pt idx="49690">
                  <c:v>-4.2187500000000003E-2</c:v>
                </c:pt>
                <c:pt idx="49691">
                  <c:v>-5.7031199999999997E-2</c:v>
                </c:pt>
                <c:pt idx="49692">
                  <c:v>-0.107031</c:v>
                </c:pt>
                <c:pt idx="49693">
                  <c:v>-7.4999999999999997E-2</c:v>
                </c:pt>
                <c:pt idx="49694">
                  <c:v>-6.5625000000000003E-2</c:v>
                </c:pt>
                <c:pt idx="49695">
                  <c:v>-6.7968799999999996E-2</c:v>
                </c:pt>
                <c:pt idx="49696">
                  <c:v>-3.5937499999999997E-2</c:v>
                </c:pt>
                <c:pt idx="49697">
                  <c:v>-5.3124999999999999E-2</c:v>
                </c:pt>
                <c:pt idx="49698">
                  <c:v>-9.2187500000000006E-2</c:v>
                </c:pt>
                <c:pt idx="49699">
                  <c:v>-6.7968799999999996E-2</c:v>
                </c:pt>
                <c:pt idx="49700">
                  <c:v>-7.6562500000000006E-2</c:v>
                </c:pt>
                <c:pt idx="49701">
                  <c:v>-6.7968799999999996E-2</c:v>
                </c:pt>
                <c:pt idx="49702">
                  <c:v>-5.6250000000000001E-2</c:v>
                </c:pt>
                <c:pt idx="49703">
                  <c:v>-2.5000000000000001E-2</c:v>
                </c:pt>
                <c:pt idx="49704">
                  <c:v>1.9531199999999999E-2</c:v>
                </c:pt>
                <c:pt idx="49705">
                  <c:v>-5.7812500000000003E-2</c:v>
                </c:pt>
                <c:pt idx="49706">
                  <c:v>-8.59375E-2</c:v>
                </c:pt>
                <c:pt idx="49707">
                  <c:v>-5.6250000000000001E-2</c:v>
                </c:pt>
                <c:pt idx="49708">
                  <c:v>-7.4999999999999997E-2</c:v>
                </c:pt>
                <c:pt idx="49709">
                  <c:v>-7.7343800000000004E-2</c:v>
                </c:pt>
                <c:pt idx="49710">
                  <c:v>-6.0156300000000003E-2</c:v>
                </c:pt>
                <c:pt idx="49711">
                  <c:v>-1.3281299999999999E-2</c:v>
                </c:pt>
                <c:pt idx="49712">
                  <c:v>-2.7343800000000001E-2</c:v>
                </c:pt>
                <c:pt idx="49713">
                  <c:v>-7.03125E-2</c:v>
                </c:pt>
                <c:pt idx="49714">
                  <c:v>-5.9374999999999997E-2</c:v>
                </c:pt>
                <c:pt idx="49715">
                  <c:v>-3.6718800000000003E-2</c:v>
                </c:pt>
                <c:pt idx="49716">
                  <c:v>-6.9531300000000004E-2</c:v>
                </c:pt>
                <c:pt idx="49717">
                  <c:v>-4.3749999999999997E-2</c:v>
                </c:pt>
                <c:pt idx="49718">
                  <c:v>-4.2187500000000003E-2</c:v>
                </c:pt>
                <c:pt idx="49719">
                  <c:v>-5.8593800000000001E-2</c:v>
                </c:pt>
                <c:pt idx="49720">
                  <c:v>-4.5312499999999999E-2</c:v>
                </c:pt>
                <c:pt idx="49721">
                  <c:v>-5.6250000000000001E-2</c:v>
                </c:pt>
                <c:pt idx="49722">
                  <c:v>-7.1093799999999999E-2</c:v>
                </c:pt>
                <c:pt idx="49723">
                  <c:v>-7.4999999999999997E-2</c:v>
                </c:pt>
                <c:pt idx="49724">
                  <c:v>-5.3124999999999999E-2</c:v>
                </c:pt>
                <c:pt idx="49725">
                  <c:v>-5.1562499999999997E-2</c:v>
                </c:pt>
                <c:pt idx="49726">
                  <c:v>-5.3906299999999997E-2</c:v>
                </c:pt>
                <c:pt idx="49727">
                  <c:v>-0.104688</c:v>
                </c:pt>
                <c:pt idx="49728">
                  <c:v>-5.5468799999999999E-2</c:v>
                </c:pt>
                <c:pt idx="49729">
                  <c:v>-6.4843700000000004E-2</c:v>
                </c:pt>
                <c:pt idx="49730">
                  <c:v>-7.4999999999999997E-2</c:v>
                </c:pt>
                <c:pt idx="49731">
                  <c:v>-5.5468799999999999E-2</c:v>
                </c:pt>
                <c:pt idx="49732">
                  <c:v>-3.2812500000000001E-2</c:v>
                </c:pt>
                <c:pt idx="49733">
                  <c:v>-3.5156199999999999E-2</c:v>
                </c:pt>
                <c:pt idx="49734">
                  <c:v>-7.2656200000000004E-2</c:v>
                </c:pt>
                <c:pt idx="49735">
                  <c:v>-0.10625</c:v>
                </c:pt>
                <c:pt idx="49736">
                  <c:v>-7.8125E-2</c:v>
                </c:pt>
                <c:pt idx="49737">
                  <c:v>-6.5625000000000003E-2</c:v>
                </c:pt>
                <c:pt idx="49738">
                  <c:v>-7.7343800000000004E-2</c:v>
                </c:pt>
                <c:pt idx="49739">
                  <c:v>-7.4218800000000001E-2</c:v>
                </c:pt>
                <c:pt idx="49740">
                  <c:v>1.0156200000000001E-2</c:v>
                </c:pt>
                <c:pt idx="49741">
                  <c:v>-3.8281299999999997E-2</c:v>
                </c:pt>
                <c:pt idx="49742">
                  <c:v>-0.103906</c:v>
                </c:pt>
                <c:pt idx="49743">
                  <c:v>-0.13281200000000001</c:v>
                </c:pt>
                <c:pt idx="49744">
                  <c:v>-8.2812499999999997E-2</c:v>
                </c:pt>
                <c:pt idx="49745">
                  <c:v>-5.7812500000000003E-2</c:v>
                </c:pt>
                <c:pt idx="49746">
                  <c:v>-5.7031199999999997E-2</c:v>
                </c:pt>
                <c:pt idx="49747">
                  <c:v>-5.1562499999999997E-2</c:v>
                </c:pt>
                <c:pt idx="49748">
                  <c:v>-3.125E-2</c:v>
                </c:pt>
                <c:pt idx="49749">
                  <c:v>7.8125E-3</c:v>
                </c:pt>
                <c:pt idx="49750">
                  <c:v>-7.8125E-3</c:v>
                </c:pt>
                <c:pt idx="49751">
                  <c:v>-9.3749999999999997E-3</c:v>
                </c:pt>
                <c:pt idx="49752">
                  <c:v>-0.102344</c:v>
                </c:pt>
                <c:pt idx="49753">
                  <c:v>-0.103906</c:v>
                </c:pt>
                <c:pt idx="49754">
                  <c:v>-7.5781299999999996E-2</c:v>
                </c:pt>
                <c:pt idx="49755">
                  <c:v>1.0156200000000001E-2</c:v>
                </c:pt>
                <c:pt idx="49756">
                  <c:v>-4.5312499999999999E-2</c:v>
                </c:pt>
                <c:pt idx="49757">
                  <c:v>-0.140625</c:v>
                </c:pt>
                <c:pt idx="49758">
                  <c:v>-0.124219</c:v>
                </c:pt>
                <c:pt idx="49759">
                  <c:v>-5.7812500000000003E-2</c:v>
                </c:pt>
                <c:pt idx="49760">
                  <c:v>3.7499999999999999E-2</c:v>
                </c:pt>
                <c:pt idx="49761">
                  <c:v>-1.4843800000000001E-2</c:v>
                </c:pt>
                <c:pt idx="49762">
                  <c:v>-9.0624999999999997E-2</c:v>
                </c:pt>
                <c:pt idx="49763">
                  <c:v>-0.14687500000000001</c:v>
                </c:pt>
                <c:pt idx="49764">
                  <c:v>-9.8437499999999997E-2</c:v>
                </c:pt>
                <c:pt idx="49765">
                  <c:v>-6.1718799999999997E-2</c:v>
                </c:pt>
                <c:pt idx="49766">
                  <c:v>4.6874999999999998E-3</c:v>
                </c:pt>
                <c:pt idx="49767">
                  <c:v>-0.104688</c:v>
                </c:pt>
                <c:pt idx="49768">
                  <c:v>-0.12656300000000001</c:v>
                </c:pt>
                <c:pt idx="49769">
                  <c:v>-8.0468700000000004E-2</c:v>
                </c:pt>
                <c:pt idx="49770">
                  <c:v>-7.3437500000000003E-2</c:v>
                </c:pt>
                <c:pt idx="49771">
                  <c:v>-7.4218800000000001E-2</c:v>
                </c:pt>
                <c:pt idx="49772">
                  <c:v>-4.2968800000000001E-2</c:v>
                </c:pt>
                <c:pt idx="49773">
                  <c:v>-8.9843800000000001E-2</c:v>
                </c:pt>
                <c:pt idx="49774">
                  <c:v>-9.2968800000000004E-2</c:v>
                </c:pt>
                <c:pt idx="49775">
                  <c:v>-7.1093799999999999E-2</c:v>
                </c:pt>
                <c:pt idx="49776">
                  <c:v>-6.25E-2</c:v>
                </c:pt>
                <c:pt idx="49777">
                  <c:v>4.5312499999999999E-2</c:v>
                </c:pt>
                <c:pt idx="49778">
                  <c:v>-6.7187499999999997E-2</c:v>
                </c:pt>
                <c:pt idx="49779">
                  <c:v>-0.125781</c:v>
                </c:pt>
                <c:pt idx="49780">
                  <c:v>-7.3437500000000003E-2</c:v>
                </c:pt>
                <c:pt idx="49781">
                  <c:v>-7.03125E-2</c:v>
                </c:pt>
                <c:pt idx="49782">
                  <c:v>-2.1093799999999999E-2</c:v>
                </c:pt>
                <c:pt idx="49783">
                  <c:v>2.7343800000000001E-2</c:v>
                </c:pt>
                <c:pt idx="49784">
                  <c:v>-8.59375E-2</c:v>
                </c:pt>
                <c:pt idx="49785">
                  <c:v>-3.0468800000000001E-2</c:v>
                </c:pt>
                <c:pt idx="49786">
                  <c:v>-8.59375E-2</c:v>
                </c:pt>
                <c:pt idx="49787">
                  <c:v>-0.111719</c:v>
                </c:pt>
                <c:pt idx="49788">
                  <c:v>-9.4531299999999999E-2</c:v>
                </c:pt>
                <c:pt idx="49789">
                  <c:v>-5.1562499999999997E-2</c:v>
                </c:pt>
                <c:pt idx="49790">
                  <c:v>0</c:v>
                </c:pt>
                <c:pt idx="49791">
                  <c:v>8.0468700000000004E-2</c:v>
                </c:pt>
                <c:pt idx="49792">
                  <c:v>-7.4999999999999997E-2</c:v>
                </c:pt>
                <c:pt idx="49793">
                  <c:v>-7.3437500000000003E-2</c:v>
                </c:pt>
                <c:pt idx="49794">
                  <c:v>-6.25E-2</c:v>
                </c:pt>
                <c:pt idx="49795">
                  <c:v>-0.11328100000000001</c:v>
                </c:pt>
                <c:pt idx="49796">
                  <c:v>-9.7656199999999999E-2</c:v>
                </c:pt>
                <c:pt idx="49797">
                  <c:v>-6.4843700000000004E-2</c:v>
                </c:pt>
                <c:pt idx="49798">
                  <c:v>-8.5937500000000007E-3</c:v>
                </c:pt>
                <c:pt idx="49799">
                  <c:v>5.3906200000000001E-2</c:v>
                </c:pt>
                <c:pt idx="49800">
                  <c:v>-7.7343800000000004E-2</c:v>
                </c:pt>
                <c:pt idx="49801">
                  <c:v>-7.8125E-2</c:v>
                </c:pt>
                <c:pt idx="49802">
                  <c:v>-4.2187500000000003E-2</c:v>
                </c:pt>
                <c:pt idx="49803">
                  <c:v>-0.10625</c:v>
                </c:pt>
                <c:pt idx="49804">
                  <c:v>-7.2656200000000004E-2</c:v>
                </c:pt>
                <c:pt idx="49805">
                  <c:v>-6.5625000000000003E-2</c:v>
                </c:pt>
                <c:pt idx="49806">
                  <c:v>-5.46875E-2</c:v>
                </c:pt>
                <c:pt idx="49807">
                  <c:v>1.6406199999999999E-2</c:v>
                </c:pt>
                <c:pt idx="49808">
                  <c:v>-4.2968800000000001E-2</c:v>
                </c:pt>
                <c:pt idx="49809">
                  <c:v>-2.9687499999999999E-2</c:v>
                </c:pt>
                <c:pt idx="49810">
                  <c:v>-3.2031299999999999E-2</c:v>
                </c:pt>
                <c:pt idx="49811">
                  <c:v>-0.100781</c:v>
                </c:pt>
                <c:pt idx="49812">
                  <c:v>6.4062499999999994E-2</c:v>
                </c:pt>
                <c:pt idx="49813">
                  <c:v>-4.5312499999999999E-2</c:v>
                </c:pt>
                <c:pt idx="49814">
                  <c:v>-0.146094</c:v>
                </c:pt>
                <c:pt idx="49815">
                  <c:v>-0.104688</c:v>
                </c:pt>
                <c:pt idx="49816">
                  <c:v>-3.8281299999999997E-2</c:v>
                </c:pt>
                <c:pt idx="49817">
                  <c:v>-2.9687499999999999E-2</c:v>
                </c:pt>
                <c:pt idx="49818">
                  <c:v>-7.8125000000000004E-4</c:v>
                </c:pt>
                <c:pt idx="49819">
                  <c:v>-8.6718799999999999E-2</c:v>
                </c:pt>
                <c:pt idx="49820">
                  <c:v>-9.7656199999999999E-2</c:v>
                </c:pt>
                <c:pt idx="49821">
                  <c:v>-0.1</c:v>
                </c:pt>
                <c:pt idx="49822">
                  <c:v>-7.03125E-2</c:v>
                </c:pt>
                <c:pt idx="49823">
                  <c:v>-1.5625000000000001E-3</c:v>
                </c:pt>
                <c:pt idx="49824">
                  <c:v>-0.10781200000000001</c:v>
                </c:pt>
                <c:pt idx="49825">
                  <c:v>-0.129688</c:v>
                </c:pt>
                <c:pt idx="49826">
                  <c:v>-3.5156199999999999E-2</c:v>
                </c:pt>
                <c:pt idx="49827">
                  <c:v>-0.05</c:v>
                </c:pt>
                <c:pt idx="49828">
                  <c:v>-4.6874999999999998E-3</c:v>
                </c:pt>
                <c:pt idx="49829">
                  <c:v>2.1093799999999999E-2</c:v>
                </c:pt>
                <c:pt idx="49830">
                  <c:v>-2.4218799999999999E-2</c:v>
                </c:pt>
                <c:pt idx="49831">
                  <c:v>-0.17890600000000001</c:v>
                </c:pt>
                <c:pt idx="49832">
                  <c:v>-0.182813</c:v>
                </c:pt>
                <c:pt idx="49833">
                  <c:v>-9.2187500000000006E-2</c:v>
                </c:pt>
                <c:pt idx="49834">
                  <c:v>0.12656300000000001</c:v>
                </c:pt>
                <c:pt idx="49835">
                  <c:v>-5.2343800000000003E-2</c:v>
                </c:pt>
                <c:pt idx="49836">
                  <c:v>-0.161719</c:v>
                </c:pt>
                <c:pt idx="49837">
                  <c:v>-0.109375</c:v>
                </c:pt>
                <c:pt idx="49838">
                  <c:v>-0.129688</c:v>
                </c:pt>
                <c:pt idx="49839">
                  <c:v>-0.114844</c:v>
                </c:pt>
                <c:pt idx="49840">
                  <c:v>-0.111719</c:v>
                </c:pt>
                <c:pt idx="49841">
                  <c:v>-8.9843800000000001E-2</c:v>
                </c:pt>
                <c:pt idx="49842">
                  <c:v>-8.8281200000000004E-2</c:v>
                </c:pt>
                <c:pt idx="49843">
                  <c:v>-9.2187500000000006E-2</c:v>
                </c:pt>
                <c:pt idx="49844">
                  <c:v>-6.7187499999999997E-2</c:v>
                </c:pt>
                <c:pt idx="49845">
                  <c:v>-5.3124999999999999E-2</c:v>
                </c:pt>
                <c:pt idx="49846">
                  <c:v>-8.5156300000000004E-2</c:v>
                </c:pt>
                <c:pt idx="49847">
                  <c:v>-7.4999999999999997E-2</c:v>
                </c:pt>
                <c:pt idx="49848">
                  <c:v>-9.6875000000000003E-2</c:v>
                </c:pt>
                <c:pt idx="49849">
                  <c:v>-8.59375E-2</c:v>
                </c:pt>
                <c:pt idx="49850">
                  <c:v>-7.7343800000000004E-2</c:v>
                </c:pt>
                <c:pt idx="49851">
                  <c:v>-7.4999999999999997E-2</c:v>
                </c:pt>
                <c:pt idx="49852">
                  <c:v>-7.4218800000000001E-2</c:v>
                </c:pt>
                <c:pt idx="49853">
                  <c:v>-9.7656199999999999E-2</c:v>
                </c:pt>
                <c:pt idx="49854">
                  <c:v>-9.1406299999999996E-2</c:v>
                </c:pt>
                <c:pt idx="49855">
                  <c:v>-6.1718799999999997E-2</c:v>
                </c:pt>
                <c:pt idx="49856">
                  <c:v>-8.2812499999999997E-2</c:v>
                </c:pt>
                <c:pt idx="49857">
                  <c:v>-8.3593799999999996E-2</c:v>
                </c:pt>
                <c:pt idx="49858">
                  <c:v>-3.90625E-2</c:v>
                </c:pt>
                <c:pt idx="49859">
                  <c:v>-6.0937499999999999E-2</c:v>
                </c:pt>
                <c:pt idx="49860">
                  <c:v>-8.4375000000000006E-2</c:v>
                </c:pt>
                <c:pt idx="49861">
                  <c:v>-9.1406299999999996E-2</c:v>
                </c:pt>
                <c:pt idx="49862">
                  <c:v>-8.59375E-2</c:v>
                </c:pt>
                <c:pt idx="49863">
                  <c:v>-5.46875E-2</c:v>
                </c:pt>
                <c:pt idx="49864">
                  <c:v>-6.3281299999999999E-2</c:v>
                </c:pt>
                <c:pt idx="49865">
                  <c:v>-4.7656299999999999E-2</c:v>
                </c:pt>
                <c:pt idx="49866">
                  <c:v>-3.9843799999999999E-2</c:v>
                </c:pt>
                <c:pt idx="49867">
                  <c:v>-5.5468799999999999E-2</c:v>
                </c:pt>
                <c:pt idx="49868">
                  <c:v>-6.9531300000000004E-2</c:v>
                </c:pt>
                <c:pt idx="49869">
                  <c:v>-5.46875E-2</c:v>
                </c:pt>
                <c:pt idx="49870">
                  <c:v>-6.25E-2</c:v>
                </c:pt>
                <c:pt idx="49871">
                  <c:v>-4.7656299999999999E-2</c:v>
                </c:pt>
                <c:pt idx="49872">
                  <c:v>-4.9218699999999997E-2</c:v>
                </c:pt>
                <c:pt idx="49873">
                  <c:v>-4.5312499999999999E-2</c:v>
                </c:pt>
                <c:pt idx="49874">
                  <c:v>-4.2968800000000001E-2</c:v>
                </c:pt>
                <c:pt idx="49875">
                  <c:v>-8.2031199999999999E-2</c:v>
                </c:pt>
                <c:pt idx="49876">
                  <c:v>-7.9687499999999994E-2</c:v>
                </c:pt>
                <c:pt idx="49877">
                  <c:v>-6.4843700000000004E-2</c:v>
                </c:pt>
                <c:pt idx="49878">
                  <c:v>-0.05</c:v>
                </c:pt>
                <c:pt idx="49879">
                  <c:v>-2.1093799999999999E-2</c:v>
                </c:pt>
                <c:pt idx="49880">
                  <c:v>-3.3593699999999997E-2</c:v>
                </c:pt>
                <c:pt idx="49881">
                  <c:v>-5.5468799999999999E-2</c:v>
                </c:pt>
                <c:pt idx="49882">
                  <c:v>-8.4375000000000006E-2</c:v>
                </c:pt>
                <c:pt idx="49883">
                  <c:v>-4.4531300000000003E-2</c:v>
                </c:pt>
                <c:pt idx="49884">
                  <c:v>-8.9062500000000003E-2</c:v>
                </c:pt>
                <c:pt idx="49885">
                  <c:v>-7.5781299999999996E-2</c:v>
                </c:pt>
                <c:pt idx="49886">
                  <c:v>-0.05</c:v>
                </c:pt>
                <c:pt idx="49887">
                  <c:v>-6.2500000000000003E-3</c:v>
                </c:pt>
                <c:pt idx="49888">
                  <c:v>-2.5000000000000001E-2</c:v>
                </c:pt>
                <c:pt idx="49889">
                  <c:v>-0.100781</c:v>
                </c:pt>
                <c:pt idx="49890">
                  <c:v>-8.59375E-2</c:v>
                </c:pt>
                <c:pt idx="49891">
                  <c:v>-5.3124999999999999E-2</c:v>
                </c:pt>
                <c:pt idx="49892">
                  <c:v>-7.03125E-2</c:v>
                </c:pt>
                <c:pt idx="49893">
                  <c:v>-6.7187499999999997E-2</c:v>
                </c:pt>
                <c:pt idx="49894">
                  <c:v>-5.3906299999999997E-2</c:v>
                </c:pt>
                <c:pt idx="49895">
                  <c:v>-4.0625000000000001E-2</c:v>
                </c:pt>
                <c:pt idx="49896">
                  <c:v>-4.2968800000000001E-2</c:v>
                </c:pt>
                <c:pt idx="49897">
                  <c:v>-5.3906299999999997E-2</c:v>
                </c:pt>
                <c:pt idx="49898">
                  <c:v>-4.0625000000000001E-2</c:v>
                </c:pt>
                <c:pt idx="49899">
                  <c:v>-4.4531300000000003E-2</c:v>
                </c:pt>
                <c:pt idx="49900">
                  <c:v>-6.1718799999999997E-2</c:v>
                </c:pt>
                <c:pt idx="49901">
                  <c:v>-2.1874999999999999E-2</c:v>
                </c:pt>
                <c:pt idx="49902">
                  <c:v>-4.1406199999999997E-2</c:v>
                </c:pt>
                <c:pt idx="49903">
                  <c:v>-7.7343800000000004E-2</c:v>
                </c:pt>
                <c:pt idx="49904">
                  <c:v>-6.8750000000000006E-2</c:v>
                </c:pt>
                <c:pt idx="49905">
                  <c:v>-7.8906299999999999E-2</c:v>
                </c:pt>
                <c:pt idx="49906">
                  <c:v>-6.4843700000000004E-2</c:v>
                </c:pt>
                <c:pt idx="49907">
                  <c:v>-6.4843700000000004E-2</c:v>
                </c:pt>
                <c:pt idx="49908">
                  <c:v>-4.2968800000000001E-2</c:v>
                </c:pt>
                <c:pt idx="49909">
                  <c:v>-4.1406199999999997E-2</c:v>
                </c:pt>
                <c:pt idx="49910">
                  <c:v>-6.1718799999999997E-2</c:v>
                </c:pt>
                <c:pt idx="49911">
                  <c:v>-9.5312499999999994E-2</c:v>
                </c:pt>
                <c:pt idx="49912">
                  <c:v>-7.8125E-2</c:v>
                </c:pt>
                <c:pt idx="49913">
                  <c:v>-6.0937499999999999E-2</c:v>
                </c:pt>
                <c:pt idx="49914">
                  <c:v>-9.375E-2</c:v>
                </c:pt>
                <c:pt idx="49915">
                  <c:v>-6.7968799999999996E-2</c:v>
                </c:pt>
                <c:pt idx="49916">
                  <c:v>-3.125E-2</c:v>
                </c:pt>
                <c:pt idx="49917">
                  <c:v>-5.4687499999999997E-3</c:v>
                </c:pt>
                <c:pt idx="49918">
                  <c:v>-8.2031199999999999E-2</c:v>
                </c:pt>
                <c:pt idx="49919">
                  <c:v>-8.9062500000000003E-2</c:v>
                </c:pt>
                <c:pt idx="49920">
                  <c:v>-7.1874999999999994E-2</c:v>
                </c:pt>
                <c:pt idx="49921">
                  <c:v>-8.2812499999999997E-2</c:v>
                </c:pt>
                <c:pt idx="49922">
                  <c:v>-8.3593799999999996E-2</c:v>
                </c:pt>
                <c:pt idx="49923">
                  <c:v>-4.3749999999999997E-2</c:v>
                </c:pt>
                <c:pt idx="49924">
                  <c:v>-2.0312500000000001E-2</c:v>
                </c:pt>
                <c:pt idx="49925">
                  <c:v>-3.90625E-3</c:v>
                </c:pt>
                <c:pt idx="49926">
                  <c:v>-3.90625E-2</c:v>
                </c:pt>
                <c:pt idx="49927">
                  <c:v>-8.7499999999999994E-2</c:v>
                </c:pt>
                <c:pt idx="49928">
                  <c:v>-9.8437499999999997E-2</c:v>
                </c:pt>
                <c:pt idx="49929">
                  <c:v>-6.9531300000000004E-2</c:v>
                </c:pt>
                <c:pt idx="49930">
                  <c:v>-4.8437500000000001E-2</c:v>
                </c:pt>
                <c:pt idx="49931">
                  <c:v>-7.3437500000000003E-2</c:v>
                </c:pt>
                <c:pt idx="49932">
                  <c:v>-5.3906299999999997E-2</c:v>
                </c:pt>
                <c:pt idx="49933">
                  <c:v>-1.3281299999999999E-2</c:v>
                </c:pt>
                <c:pt idx="49934">
                  <c:v>-2.1093799999999999E-2</c:v>
                </c:pt>
                <c:pt idx="49935">
                  <c:v>-1.6406299999999999E-2</c:v>
                </c:pt>
                <c:pt idx="49936">
                  <c:v>-5.46875E-2</c:v>
                </c:pt>
                <c:pt idx="49937">
                  <c:v>-0.16484399999999999</c:v>
                </c:pt>
                <c:pt idx="49938">
                  <c:v>-0.1125</c:v>
                </c:pt>
                <c:pt idx="49939">
                  <c:v>-5.8593800000000001E-2</c:v>
                </c:pt>
                <c:pt idx="49940">
                  <c:v>-3.7499999999999999E-2</c:v>
                </c:pt>
                <c:pt idx="49941">
                  <c:v>-0.103906</c:v>
                </c:pt>
                <c:pt idx="49942">
                  <c:v>-5.7031199999999997E-2</c:v>
                </c:pt>
                <c:pt idx="49943">
                  <c:v>-5.5468799999999999E-2</c:v>
                </c:pt>
                <c:pt idx="49944">
                  <c:v>-3.90625E-3</c:v>
                </c:pt>
                <c:pt idx="49945">
                  <c:v>3.125E-2</c:v>
                </c:pt>
                <c:pt idx="49946">
                  <c:v>-6.3281299999999999E-2</c:v>
                </c:pt>
                <c:pt idx="49947">
                  <c:v>-1.3281299999999999E-2</c:v>
                </c:pt>
                <c:pt idx="49948">
                  <c:v>-3.4375000000000003E-2</c:v>
                </c:pt>
                <c:pt idx="49949">
                  <c:v>-8.3593799999999996E-2</c:v>
                </c:pt>
                <c:pt idx="49950">
                  <c:v>-0.101562</c:v>
                </c:pt>
                <c:pt idx="49951">
                  <c:v>-0.109375</c:v>
                </c:pt>
                <c:pt idx="49952">
                  <c:v>-7.6562500000000006E-2</c:v>
                </c:pt>
                <c:pt idx="49953">
                  <c:v>-3.7499999999999999E-2</c:v>
                </c:pt>
                <c:pt idx="49954">
                  <c:v>-5.7031199999999997E-2</c:v>
                </c:pt>
                <c:pt idx="49955">
                  <c:v>-5.8593800000000001E-2</c:v>
                </c:pt>
                <c:pt idx="49956">
                  <c:v>-4.5312499999999999E-2</c:v>
                </c:pt>
                <c:pt idx="49957">
                  <c:v>-7.2656200000000004E-2</c:v>
                </c:pt>
                <c:pt idx="49958">
                  <c:v>-6.8750000000000006E-2</c:v>
                </c:pt>
                <c:pt idx="49959">
                  <c:v>-2.8125000000000001E-2</c:v>
                </c:pt>
                <c:pt idx="49960">
                  <c:v>-7.8906299999999999E-2</c:v>
                </c:pt>
                <c:pt idx="49961">
                  <c:v>-8.5156300000000004E-2</c:v>
                </c:pt>
                <c:pt idx="49962">
                  <c:v>-5.2343800000000003E-2</c:v>
                </c:pt>
                <c:pt idx="49963">
                  <c:v>-2.1874999999999999E-2</c:v>
                </c:pt>
                <c:pt idx="49964">
                  <c:v>-2.1093799999999999E-2</c:v>
                </c:pt>
                <c:pt idx="49965">
                  <c:v>-3.3593699999999997E-2</c:v>
                </c:pt>
                <c:pt idx="49966">
                  <c:v>-0.05</c:v>
                </c:pt>
                <c:pt idx="49967">
                  <c:v>-4.0625000000000001E-2</c:v>
                </c:pt>
                <c:pt idx="49968">
                  <c:v>-5.9374999999999997E-2</c:v>
                </c:pt>
                <c:pt idx="49969">
                  <c:v>-4.4531300000000003E-2</c:v>
                </c:pt>
                <c:pt idx="49970">
                  <c:v>-5.3906299999999997E-2</c:v>
                </c:pt>
                <c:pt idx="49971">
                  <c:v>-6.5625000000000003E-2</c:v>
                </c:pt>
                <c:pt idx="49972">
                  <c:v>2.3437499999999999E-3</c:v>
                </c:pt>
                <c:pt idx="49973">
                  <c:v>7.8125E-3</c:v>
                </c:pt>
                <c:pt idx="49974">
                  <c:v>-3.8281299999999997E-2</c:v>
                </c:pt>
                <c:pt idx="49975">
                  <c:v>-6.7968799999999996E-2</c:v>
                </c:pt>
                <c:pt idx="49976">
                  <c:v>-6.1718799999999997E-2</c:v>
                </c:pt>
                <c:pt idx="49977">
                  <c:v>-2.6562499999999999E-2</c:v>
                </c:pt>
                <c:pt idx="49978">
                  <c:v>-2.5781200000000001E-2</c:v>
                </c:pt>
                <c:pt idx="49979">
                  <c:v>-0.05</c:v>
                </c:pt>
                <c:pt idx="49980">
                  <c:v>5.3124999999999999E-2</c:v>
                </c:pt>
                <c:pt idx="49981">
                  <c:v>7.8125000000000004E-4</c:v>
                </c:pt>
                <c:pt idx="49982">
                  <c:v>-5.0781199999999999E-2</c:v>
                </c:pt>
                <c:pt idx="49983">
                  <c:v>7.0312500000000002E-3</c:v>
                </c:pt>
                <c:pt idx="49984">
                  <c:v>-8.6718799999999999E-2</c:v>
                </c:pt>
                <c:pt idx="49985">
                  <c:v>-0.135938</c:v>
                </c:pt>
                <c:pt idx="49986">
                  <c:v>-4.9218699999999997E-2</c:v>
                </c:pt>
                <c:pt idx="49987">
                  <c:v>-1.2500000000000001E-2</c:v>
                </c:pt>
                <c:pt idx="49988">
                  <c:v>-8.4375000000000006E-2</c:v>
                </c:pt>
                <c:pt idx="49989">
                  <c:v>-0.155469</c:v>
                </c:pt>
                <c:pt idx="49990">
                  <c:v>-0.10312499999999999</c:v>
                </c:pt>
                <c:pt idx="49991">
                  <c:v>1.6406199999999999E-2</c:v>
                </c:pt>
                <c:pt idx="49992">
                  <c:v>3.2031200000000003E-2</c:v>
                </c:pt>
                <c:pt idx="49993">
                  <c:v>-2.34375E-2</c:v>
                </c:pt>
                <c:pt idx="49994">
                  <c:v>-1.4843800000000001E-2</c:v>
                </c:pt>
                <c:pt idx="49995">
                  <c:v>-4.5312499999999999E-2</c:v>
                </c:pt>
                <c:pt idx="49996">
                  <c:v>-0.15390599999999999</c:v>
                </c:pt>
                <c:pt idx="49997">
                  <c:v>-0.14374999999999999</c:v>
                </c:pt>
                <c:pt idx="49998">
                  <c:v>-6.7187499999999997E-2</c:v>
                </c:pt>
                <c:pt idx="49999">
                  <c:v>-2.5000000000000001E-2</c:v>
                </c:pt>
                <c:pt idx="50000">
                  <c:v>0</c:v>
                </c:pt>
                <c:pt idx="50001">
                  <c:v>-8.7499999999999994E-2</c:v>
                </c:pt>
                <c:pt idx="50002">
                  <c:v>-0.13671900000000001</c:v>
                </c:pt>
                <c:pt idx="50003">
                  <c:v>-8.4375000000000006E-2</c:v>
                </c:pt>
                <c:pt idx="50004">
                  <c:v>-4.4531300000000003E-2</c:v>
                </c:pt>
                <c:pt idx="50005">
                  <c:v>-4.6093799999999997E-2</c:v>
                </c:pt>
                <c:pt idx="50006">
                  <c:v>-8.2031199999999999E-2</c:v>
                </c:pt>
                <c:pt idx="50007">
                  <c:v>-6.25E-2</c:v>
                </c:pt>
                <c:pt idx="50008">
                  <c:v>-7.8906299999999999E-2</c:v>
                </c:pt>
                <c:pt idx="50009">
                  <c:v>-7.6562500000000006E-2</c:v>
                </c:pt>
                <c:pt idx="50010">
                  <c:v>-4.9218699999999997E-2</c:v>
                </c:pt>
                <c:pt idx="50011">
                  <c:v>-6.6406199999999999E-2</c:v>
                </c:pt>
                <c:pt idx="50012">
                  <c:v>-8.0468700000000004E-2</c:v>
                </c:pt>
                <c:pt idx="50013">
                  <c:v>-6.5625000000000003E-2</c:v>
                </c:pt>
                <c:pt idx="50014">
                  <c:v>-6.9531300000000004E-2</c:v>
                </c:pt>
                <c:pt idx="50015">
                  <c:v>-7.5781299999999996E-2</c:v>
                </c:pt>
                <c:pt idx="50016">
                  <c:v>-8.2031199999999999E-2</c:v>
                </c:pt>
                <c:pt idx="50017">
                  <c:v>-7.2656200000000004E-2</c:v>
                </c:pt>
                <c:pt idx="50018">
                  <c:v>-3.7499999999999999E-2</c:v>
                </c:pt>
                <c:pt idx="50019">
                  <c:v>-0.102344</c:v>
                </c:pt>
                <c:pt idx="50020">
                  <c:v>-0.103906</c:v>
                </c:pt>
                <c:pt idx="50021">
                  <c:v>-6.6406199999999999E-2</c:v>
                </c:pt>
                <c:pt idx="50022">
                  <c:v>-7.9687499999999994E-2</c:v>
                </c:pt>
                <c:pt idx="50023">
                  <c:v>-7.5781299999999996E-2</c:v>
                </c:pt>
                <c:pt idx="50024">
                  <c:v>-8.3593799999999996E-2</c:v>
                </c:pt>
                <c:pt idx="50025">
                  <c:v>-6.8750000000000006E-2</c:v>
                </c:pt>
                <c:pt idx="50026">
                  <c:v>-6.0156300000000003E-2</c:v>
                </c:pt>
                <c:pt idx="50027">
                  <c:v>-8.3593799999999996E-2</c:v>
                </c:pt>
                <c:pt idx="50028">
                  <c:v>-7.8125E-2</c:v>
                </c:pt>
                <c:pt idx="50029">
                  <c:v>-7.5781299999999996E-2</c:v>
                </c:pt>
                <c:pt idx="50030">
                  <c:v>-6.6406199999999999E-2</c:v>
                </c:pt>
                <c:pt idx="50031">
                  <c:v>-2.34375E-2</c:v>
                </c:pt>
                <c:pt idx="50032">
                  <c:v>-2.7343800000000001E-2</c:v>
                </c:pt>
                <c:pt idx="50033">
                  <c:v>-8.2031199999999999E-2</c:v>
                </c:pt>
                <c:pt idx="50034">
                  <c:v>-6.8750000000000006E-2</c:v>
                </c:pt>
                <c:pt idx="50035">
                  <c:v>-7.3437500000000003E-2</c:v>
                </c:pt>
                <c:pt idx="50036">
                  <c:v>-7.4218800000000001E-2</c:v>
                </c:pt>
                <c:pt idx="50037">
                  <c:v>-4.3749999999999997E-2</c:v>
                </c:pt>
                <c:pt idx="50038">
                  <c:v>-5.2343800000000003E-2</c:v>
                </c:pt>
                <c:pt idx="50039">
                  <c:v>2.6562499999999999E-2</c:v>
                </c:pt>
                <c:pt idx="50040">
                  <c:v>9.3749999999999997E-3</c:v>
                </c:pt>
                <c:pt idx="50041">
                  <c:v>-6.3281299999999999E-2</c:v>
                </c:pt>
                <c:pt idx="50042">
                  <c:v>-7.8906299999999999E-2</c:v>
                </c:pt>
                <c:pt idx="50043">
                  <c:v>-9.375E-2</c:v>
                </c:pt>
                <c:pt idx="50044">
                  <c:v>-7.03125E-2</c:v>
                </c:pt>
                <c:pt idx="50045">
                  <c:v>-6.4843700000000004E-2</c:v>
                </c:pt>
                <c:pt idx="50046">
                  <c:v>-5.1562499999999997E-2</c:v>
                </c:pt>
                <c:pt idx="50047">
                  <c:v>7.8125000000000004E-4</c:v>
                </c:pt>
                <c:pt idx="50048">
                  <c:v>1.8749999999999999E-2</c:v>
                </c:pt>
                <c:pt idx="50049">
                  <c:v>-7.8906299999999999E-2</c:v>
                </c:pt>
                <c:pt idx="50050">
                  <c:v>-0.104688</c:v>
                </c:pt>
                <c:pt idx="50051">
                  <c:v>-9.4531299999999999E-2</c:v>
                </c:pt>
                <c:pt idx="50052">
                  <c:v>-8.5156300000000004E-2</c:v>
                </c:pt>
                <c:pt idx="50053">
                  <c:v>-9.1406299999999996E-2</c:v>
                </c:pt>
                <c:pt idx="50054">
                  <c:v>-6.6406199999999999E-2</c:v>
                </c:pt>
                <c:pt idx="50055">
                  <c:v>-3.0468800000000001E-2</c:v>
                </c:pt>
                <c:pt idx="50056">
                  <c:v>-1.2500000000000001E-2</c:v>
                </c:pt>
                <c:pt idx="50057">
                  <c:v>-5.9374999999999997E-2</c:v>
                </c:pt>
                <c:pt idx="50058">
                  <c:v>-0.109375</c:v>
                </c:pt>
                <c:pt idx="50059">
                  <c:v>-0.130469</c:v>
                </c:pt>
                <c:pt idx="50060">
                  <c:v>-8.0468700000000004E-2</c:v>
                </c:pt>
                <c:pt idx="50061">
                  <c:v>-6.1718799999999997E-2</c:v>
                </c:pt>
                <c:pt idx="50062">
                  <c:v>-7.7343800000000004E-2</c:v>
                </c:pt>
                <c:pt idx="50063">
                  <c:v>-5.7031199999999997E-2</c:v>
                </c:pt>
                <c:pt idx="50064">
                  <c:v>9.3749999999999997E-3</c:v>
                </c:pt>
                <c:pt idx="50065">
                  <c:v>-4.9218699999999997E-2</c:v>
                </c:pt>
                <c:pt idx="50066">
                  <c:v>-0.100781</c:v>
                </c:pt>
                <c:pt idx="50067">
                  <c:v>-0.13750000000000001</c:v>
                </c:pt>
                <c:pt idx="50068">
                  <c:v>-0.114063</c:v>
                </c:pt>
                <c:pt idx="50069">
                  <c:v>-6.7187499999999997E-2</c:v>
                </c:pt>
                <c:pt idx="50070">
                  <c:v>-7.5781299999999996E-2</c:v>
                </c:pt>
                <c:pt idx="50071">
                  <c:v>-6.8750000000000006E-2</c:v>
                </c:pt>
                <c:pt idx="50072">
                  <c:v>-2.2656300000000001E-2</c:v>
                </c:pt>
                <c:pt idx="50073">
                  <c:v>-2.4218799999999999E-2</c:v>
                </c:pt>
                <c:pt idx="50074">
                  <c:v>-2.8125000000000001E-2</c:v>
                </c:pt>
                <c:pt idx="50075">
                  <c:v>-0.107031</c:v>
                </c:pt>
                <c:pt idx="50076">
                  <c:v>-0.12343700000000001</c:v>
                </c:pt>
                <c:pt idx="50077">
                  <c:v>-7.3437500000000003E-2</c:v>
                </c:pt>
                <c:pt idx="50078">
                  <c:v>-6.9531300000000004E-2</c:v>
                </c:pt>
                <c:pt idx="50079">
                  <c:v>-0.11093799999999999</c:v>
                </c:pt>
                <c:pt idx="50080">
                  <c:v>-7.5781299999999996E-2</c:v>
                </c:pt>
                <c:pt idx="50081">
                  <c:v>-3.7499999999999999E-2</c:v>
                </c:pt>
                <c:pt idx="50082">
                  <c:v>3.5156199999999999E-2</c:v>
                </c:pt>
                <c:pt idx="50083">
                  <c:v>-3.1250000000000002E-3</c:v>
                </c:pt>
                <c:pt idx="50084">
                  <c:v>-5.7812500000000003E-2</c:v>
                </c:pt>
                <c:pt idx="50085">
                  <c:v>-0.14765600000000001</c:v>
                </c:pt>
                <c:pt idx="50086">
                  <c:v>-0.130469</c:v>
                </c:pt>
                <c:pt idx="50087">
                  <c:v>-4.8437500000000001E-2</c:v>
                </c:pt>
                <c:pt idx="50088">
                  <c:v>-3.0468800000000001E-2</c:v>
                </c:pt>
                <c:pt idx="50089">
                  <c:v>-7.4218800000000001E-2</c:v>
                </c:pt>
                <c:pt idx="50090">
                  <c:v>-8.9062500000000003E-2</c:v>
                </c:pt>
                <c:pt idx="50091">
                  <c:v>-3.3593699999999997E-2</c:v>
                </c:pt>
                <c:pt idx="50092">
                  <c:v>8.5937500000000007E-3</c:v>
                </c:pt>
                <c:pt idx="50093">
                  <c:v>3.7499999999999999E-2</c:v>
                </c:pt>
                <c:pt idx="50094">
                  <c:v>-5.7812500000000003E-2</c:v>
                </c:pt>
                <c:pt idx="50095">
                  <c:v>-4.5312499999999999E-2</c:v>
                </c:pt>
                <c:pt idx="50096">
                  <c:v>-4.2968800000000001E-2</c:v>
                </c:pt>
                <c:pt idx="50097">
                  <c:v>-1.40625E-2</c:v>
                </c:pt>
                <c:pt idx="50098">
                  <c:v>-0.17812500000000001</c:v>
                </c:pt>
                <c:pt idx="50099">
                  <c:v>-0.109375</c:v>
                </c:pt>
                <c:pt idx="50100">
                  <c:v>-0.125</c:v>
                </c:pt>
                <c:pt idx="50101">
                  <c:v>-0.125</c:v>
                </c:pt>
                <c:pt idx="50102">
                  <c:v>-0.10625</c:v>
                </c:pt>
                <c:pt idx="50103">
                  <c:v>-6.8750000000000006E-2</c:v>
                </c:pt>
                <c:pt idx="50104">
                  <c:v>-7.4999999999999997E-2</c:v>
                </c:pt>
                <c:pt idx="50105">
                  <c:v>-9.2968800000000004E-2</c:v>
                </c:pt>
                <c:pt idx="50106">
                  <c:v>-0.125781</c:v>
                </c:pt>
                <c:pt idx="50107">
                  <c:v>-9.5312499999999994E-2</c:v>
                </c:pt>
                <c:pt idx="50108">
                  <c:v>-7.2656200000000004E-2</c:v>
                </c:pt>
                <c:pt idx="50109">
                  <c:v>-9.6093700000000004E-2</c:v>
                </c:pt>
                <c:pt idx="50110">
                  <c:v>-9.6875000000000003E-2</c:v>
                </c:pt>
                <c:pt idx="50111">
                  <c:v>-8.0468700000000004E-2</c:v>
                </c:pt>
                <c:pt idx="50112">
                  <c:v>-7.1093799999999999E-2</c:v>
                </c:pt>
                <c:pt idx="50113">
                  <c:v>-8.0468700000000004E-2</c:v>
                </c:pt>
                <c:pt idx="50114">
                  <c:v>-9.7656199999999999E-2</c:v>
                </c:pt>
                <c:pt idx="50115">
                  <c:v>-8.9843800000000001E-2</c:v>
                </c:pt>
                <c:pt idx="50116">
                  <c:v>-8.6718799999999999E-2</c:v>
                </c:pt>
                <c:pt idx="50117">
                  <c:v>-7.5781299999999996E-2</c:v>
                </c:pt>
                <c:pt idx="50118">
                  <c:v>-6.0937499999999999E-2</c:v>
                </c:pt>
                <c:pt idx="50119">
                  <c:v>-7.5781299999999996E-2</c:v>
                </c:pt>
                <c:pt idx="50120">
                  <c:v>-7.5781299999999996E-2</c:v>
                </c:pt>
                <c:pt idx="50121">
                  <c:v>1.3281299999999999E-2</c:v>
                </c:pt>
                <c:pt idx="50122">
                  <c:v>-1.7968700000000001E-2</c:v>
                </c:pt>
                <c:pt idx="50123">
                  <c:v>-7.1093799999999999E-2</c:v>
                </c:pt>
                <c:pt idx="50124">
                  <c:v>-8.9062500000000003E-2</c:v>
                </c:pt>
                <c:pt idx="50125">
                  <c:v>-5.9374999999999997E-2</c:v>
                </c:pt>
                <c:pt idx="50126">
                  <c:v>-3.90625E-2</c:v>
                </c:pt>
                <c:pt idx="50127">
                  <c:v>-6.4843700000000004E-2</c:v>
                </c:pt>
                <c:pt idx="50128">
                  <c:v>-4.6093799999999997E-2</c:v>
                </c:pt>
                <c:pt idx="50129">
                  <c:v>-2.1093799999999999E-2</c:v>
                </c:pt>
                <c:pt idx="50130">
                  <c:v>-5.4687499999999997E-3</c:v>
                </c:pt>
                <c:pt idx="50131">
                  <c:v>-6.3281299999999999E-2</c:v>
                </c:pt>
                <c:pt idx="50132">
                  <c:v>-0.10781200000000001</c:v>
                </c:pt>
                <c:pt idx="50133">
                  <c:v>-6.9531300000000004E-2</c:v>
                </c:pt>
                <c:pt idx="50134">
                  <c:v>-5.3124999999999999E-2</c:v>
                </c:pt>
                <c:pt idx="50135">
                  <c:v>-8.4375000000000006E-2</c:v>
                </c:pt>
                <c:pt idx="50136">
                  <c:v>-8.59375E-2</c:v>
                </c:pt>
                <c:pt idx="50137">
                  <c:v>-3.1250000000000002E-3</c:v>
                </c:pt>
                <c:pt idx="50138">
                  <c:v>-9.3749999999999997E-3</c:v>
                </c:pt>
                <c:pt idx="50139">
                  <c:v>-4.1406199999999997E-2</c:v>
                </c:pt>
                <c:pt idx="50140">
                  <c:v>-8.4375000000000006E-2</c:v>
                </c:pt>
                <c:pt idx="50141">
                  <c:v>-8.9843800000000001E-2</c:v>
                </c:pt>
                <c:pt idx="50142">
                  <c:v>-3.9843799999999999E-2</c:v>
                </c:pt>
                <c:pt idx="50143">
                  <c:v>7.8125000000000004E-4</c:v>
                </c:pt>
                <c:pt idx="50144">
                  <c:v>-5.6250000000000001E-2</c:v>
                </c:pt>
                <c:pt idx="50145">
                  <c:v>-6.4843700000000004E-2</c:v>
                </c:pt>
                <c:pt idx="50146">
                  <c:v>-2.2656300000000001E-2</c:v>
                </c:pt>
                <c:pt idx="50147">
                  <c:v>2.3437499999999999E-3</c:v>
                </c:pt>
                <c:pt idx="50148">
                  <c:v>1.6406199999999999E-2</c:v>
                </c:pt>
                <c:pt idx="50149">
                  <c:v>-2.1093799999999999E-2</c:v>
                </c:pt>
                <c:pt idx="50150">
                  <c:v>-7.8125000000000004E-4</c:v>
                </c:pt>
                <c:pt idx="50151">
                  <c:v>-0.114063</c:v>
                </c:pt>
                <c:pt idx="50152">
                  <c:v>-0.125</c:v>
                </c:pt>
                <c:pt idx="50153">
                  <c:v>-7.1874999999999994E-2</c:v>
                </c:pt>
                <c:pt idx="50154">
                  <c:v>-8.3593799999999996E-2</c:v>
                </c:pt>
                <c:pt idx="50155">
                  <c:v>-9.8437499999999997E-2</c:v>
                </c:pt>
                <c:pt idx="50156">
                  <c:v>-7.9687499999999994E-2</c:v>
                </c:pt>
                <c:pt idx="50157">
                  <c:v>-5.3124999999999999E-2</c:v>
                </c:pt>
                <c:pt idx="50158">
                  <c:v>-3.125E-2</c:v>
                </c:pt>
                <c:pt idx="50159">
                  <c:v>-0.104688</c:v>
                </c:pt>
                <c:pt idx="50160">
                  <c:v>-0.100781</c:v>
                </c:pt>
                <c:pt idx="50161">
                  <c:v>-6.4843700000000004E-2</c:v>
                </c:pt>
                <c:pt idx="50162">
                  <c:v>-5.9374999999999997E-2</c:v>
                </c:pt>
                <c:pt idx="50163">
                  <c:v>-7.1874999999999994E-2</c:v>
                </c:pt>
                <c:pt idx="50164">
                  <c:v>-6.0937499999999999E-2</c:v>
                </c:pt>
                <c:pt idx="50165">
                  <c:v>-4.3749999999999997E-2</c:v>
                </c:pt>
                <c:pt idx="50166">
                  <c:v>-4.8437500000000001E-2</c:v>
                </c:pt>
                <c:pt idx="50167">
                  <c:v>-3.7499999999999999E-2</c:v>
                </c:pt>
                <c:pt idx="50168">
                  <c:v>-7.6562500000000006E-2</c:v>
                </c:pt>
                <c:pt idx="50169">
                  <c:v>-9.6093700000000004E-2</c:v>
                </c:pt>
                <c:pt idx="50170">
                  <c:v>-8.2812499999999997E-2</c:v>
                </c:pt>
                <c:pt idx="50171">
                  <c:v>-9.2187500000000006E-2</c:v>
                </c:pt>
                <c:pt idx="50172">
                  <c:v>-9.0624999999999997E-2</c:v>
                </c:pt>
                <c:pt idx="50173">
                  <c:v>-7.8906299999999999E-2</c:v>
                </c:pt>
                <c:pt idx="50174">
                  <c:v>-8.8281200000000004E-2</c:v>
                </c:pt>
                <c:pt idx="50175">
                  <c:v>-4.6874999999999998E-3</c:v>
                </c:pt>
                <c:pt idx="50176">
                  <c:v>-6.4843700000000004E-2</c:v>
                </c:pt>
                <c:pt idx="50177">
                  <c:v>-0.12890599999999999</c:v>
                </c:pt>
                <c:pt idx="50178">
                  <c:v>-8.2031199999999999E-2</c:v>
                </c:pt>
                <c:pt idx="50179">
                  <c:v>-7.1093799999999999E-2</c:v>
                </c:pt>
                <c:pt idx="50180">
                  <c:v>-8.3593799999999996E-2</c:v>
                </c:pt>
                <c:pt idx="50181">
                  <c:v>-0.10546899999999999</c:v>
                </c:pt>
                <c:pt idx="50182">
                  <c:v>-8.2812499999999997E-2</c:v>
                </c:pt>
                <c:pt idx="50183">
                  <c:v>-2.9687499999999999E-2</c:v>
                </c:pt>
                <c:pt idx="50184">
                  <c:v>-0.05</c:v>
                </c:pt>
                <c:pt idx="50185">
                  <c:v>-5.46875E-2</c:v>
                </c:pt>
                <c:pt idx="50186">
                  <c:v>-5.5468799999999999E-2</c:v>
                </c:pt>
                <c:pt idx="50187">
                  <c:v>-0.11328100000000001</c:v>
                </c:pt>
                <c:pt idx="50188">
                  <c:v>-4.2968800000000001E-2</c:v>
                </c:pt>
                <c:pt idx="50189">
                  <c:v>-5.3124999999999999E-2</c:v>
                </c:pt>
                <c:pt idx="50190">
                  <c:v>-9.1406299999999996E-2</c:v>
                </c:pt>
                <c:pt idx="50191">
                  <c:v>-6.1718799999999997E-2</c:v>
                </c:pt>
                <c:pt idx="50192">
                  <c:v>-3.0468800000000001E-2</c:v>
                </c:pt>
                <c:pt idx="50193">
                  <c:v>-3.90625E-2</c:v>
                </c:pt>
                <c:pt idx="50194">
                  <c:v>-8.5937500000000007E-3</c:v>
                </c:pt>
                <c:pt idx="50195">
                  <c:v>-0.12343700000000001</c:v>
                </c:pt>
                <c:pt idx="50196">
                  <c:v>-7.3437500000000003E-2</c:v>
                </c:pt>
                <c:pt idx="50197">
                  <c:v>-1.7187500000000001E-2</c:v>
                </c:pt>
                <c:pt idx="50198">
                  <c:v>-0.103906</c:v>
                </c:pt>
                <c:pt idx="50199">
                  <c:v>-0.101562</c:v>
                </c:pt>
                <c:pt idx="50200">
                  <c:v>-7.4218800000000001E-2</c:v>
                </c:pt>
                <c:pt idx="50201">
                  <c:v>-3.6718800000000003E-2</c:v>
                </c:pt>
                <c:pt idx="50202">
                  <c:v>1.2500000000000001E-2</c:v>
                </c:pt>
                <c:pt idx="50203">
                  <c:v>-2.5000000000000001E-2</c:v>
                </c:pt>
                <c:pt idx="50204">
                  <c:v>-6.8750000000000006E-2</c:v>
                </c:pt>
                <c:pt idx="50205">
                  <c:v>-0.111719</c:v>
                </c:pt>
                <c:pt idx="50206">
                  <c:v>-7.4999999999999997E-2</c:v>
                </c:pt>
                <c:pt idx="50207">
                  <c:v>1.3281299999999999E-2</c:v>
                </c:pt>
                <c:pt idx="50208">
                  <c:v>-5.46875E-2</c:v>
                </c:pt>
                <c:pt idx="50209">
                  <c:v>-9.6093700000000004E-2</c:v>
                </c:pt>
                <c:pt idx="50210">
                  <c:v>3.4375000000000003E-2</c:v>
                </c:pt>
                <c:pt idx="50211">
                  <c:v>-1.0156200000000001E-2</c:v>
                </c:pt>
                <c:pt idx="50212">
                  <c:v>-2.6562499999999999E-2</c:v>
                </c:pt>
                <c:pt idx="50213">
                  <c:v>0.11093799999999999</c:v>
                </c:pt>
                <c:pt idx="50214">
                  <c:v>-4.7656299999999999E-2</c:v>
                </c:pt>
                <c:pt idx="50215">
                  <c:v>-4.9218699999999997E-2</c:v>
                </c:pt>
                <c:pt idx="50216">
                  <c:v>-3.5156199999999999E-2</c:v>
                </c:pt>
                <c:pt idx="50217">
                  <c:v>-0.11093799999999999</c:v>
                </c:pt>
                <c:pt idx="50218">
                  <c:v>-0.114063</c:v>
                </c:pt>
                <c:pt idx="50219">
                  <c:v>-0.101562</c:v>
                </c:pt>
                <c:pt idx="50220">
                  <c:v>6.2500000000000003E-3</c:v>
                </c:pt>
                <c:pt idx="50221">
                  <c:v>-0.103906</c:v>
                </c:pt>
                <c:pt idx="50222">
                  <c:v>-0.101562</c:v>
                </c:pt>
                <c:pt idx="50223">
                  <c:v>-6.4843700000000004E-2</c:v>
                </c:pt>
                <c:pt idx="50224">
                  <c:v>6.0156300000000003E-2</c:v>
                </c:pt>
                <c:pt idx="50225">
                  <c:v>-2.0312500000000001E-2</c:v>
                </c:pt>
                <c:pt idx="50226">
                  <c:v>-0.117969</c:v>
                </c:pt>
                <c:pt idx="50227">
                  <c:v>-0.15234400000000001</c:v>
                </c:pt>
                <c:pt idx="50228">
                  <c:v>-6.4843700000000004E-2</c:v>
                </c:pt>
                <c:pt idx="50229">
                  <c:v>-2.9687499999999999E-2</c:v>
                </c:pt>
                <c:pt idx="50230">
                  <c:v>-9.375E-2</c:v>
                </c:pt>
                <c:pt idx="50231">
                  <c:v>-0.11562500000000001</c:v>
                </c:pt>
                <c:pt idx="50232">
                  <c:v>-7.2656200000000004E-2</c:v>
                </c:pt>
                <c:pt idx="50233">
                  <c:v>-5.8593800000000001E-2</c:v>
                </c:pt>
                <c:pt idx="50234">
                  <c:v>1.7187500000000001E-2</c:v>
                </c:pt>
                <c:pt idx="50235">
                  <c:v>-6.9531300000000004E-2</c:v>
                </c:pt>
                <c:pt idx="50236">
                  <c:v>-0.102344</c:v>
                </c:pt>
                <c:pt idx="50237">
                  <c:v>-3.8281299999999997E-2</c:v>
                </c:pt>
                <c:pt idx="50238">
                  <c:v>-6.0937499999999999E-2</c:v>
                </c:pt>
                <c:pt idx="50239">
                  <c:v>-5.3906299999999997E-2</c:v>
                </c:pt>
                <c:pt idx="50240">
                  <c:v>-5.3906299999999997E-2</c:v>
                </c:pt>
                <c:pt idx="50241">
                  <c:v>-3.2812500000000001E-2</c:v>
                </c:pt>
                <c:pt idx="50242">
                  <c:v>-1.0156200000000001E-2</c:v>
                </c:pt>
                <c:pt idx="50243">
                  <c:v>-7.6562500000000006E-2</c:v>
                </c:pt>
                <c:pt idx="50244">
                  <c:v>-8.3593799999999996E-2</c:v>
                </c:pt>
                <c:pt idx="50245">
                  <c:v>-6.7968799999999996E-2</c:v>
                </c:pt>
                <c:pt idx="50246">
                  <c:v>-7.9687499999999994E-2</c:v>
                </c:pt>
                <c:pt idx="50247">
                  <c:v>-7.1093799999999999E-2</c:v>
                </c:pt>
                <c:pt idx="50248">
                  <c:v>3.90625E-3</c:v>
                </c:pt>
                <c:pt idx="50249">
                  <c:v>-7.8906299999999999E-2</c:v>
                </c:pt>
                <c:pt idx="50250">
                  <c:v>-8.9062500000000003E-2</c:v>
                </c:pt>
                <c:pt idx="50251">
                  <c:v>-7.4999999999999997E-2</c:v>
                </c:pt>
                <c:pt idx="50252">
                  <c:v>-6.7187499999999997E-2</c:v>
                </c:pt>
                <c:pt idx="50253">
                  <c:v>-9.2968800000000004E-2</c:v>
                </c:pt>
                <c:pt idx="50254">
                  <c:v>-0.111719</c:v>
                </c:pt>
                <c:pt idx="50255">
                  <c:v>-6.8750000000000006E-2</c:v>
                </c:pt>
                <c:pt idx="50256">
                  <c:v>2.4218699999999999E-2</c:v>
                </c:pt>
                <c:pt idx="50257">
                  <c:v>-8.9062500000000003E-2</c:v>
                </c:pt>
                <c:pt idx="50258">
                  <c:v>-0.12812499999999999</c:v>
                </c:pt>
                <c:pt idx="50259">
                  <c:v>-8.59375E-2</c:v>
                </c:pt>
                <c:pt idx="50260">
                  <c:v>-6.9531300000000004E-2</c:v>
                </c:pt>
                <c:pt idx="50261">
                  <c:v>-9.2968800000000004E-2</c:v>
                </c:pt>
                <c:pt idx="50262">
                  <c:v>-8.8281200000000004E-2</c:v>
                </c:pt>
                <c:pt idx="50263">
                  <c:v>-7.1874999999999994E-2</c:v>
                </c:pt>
                <c:pt idx="50264">
                  <c:v>3.2812500000000001E-2</c:v>
                </c:pt>
                <c:pt idx="50265">
                  <c:v>-0.11328100000000001</c:v>
                </c:pt>
                <c:pt idx="50266">
                  <c:v>-0.135938</c:v>
                </c:pt>
                <c:pt idx="50267">
                  <c:v>-6.5625000000000003E-2</c:v>
                </c:pt>
                <c:pt idx="50268">
                  <c:v>-0.120313</c:v>
                </c:pt>
                <c:pt idx="50269">
                  <c:v>-0.1125</c:v>
                </c:pt>
                <c:pt idx="50270">
                  <c:v>-0.10625</c:v>
                </c:pt>
                <c:pt idx="50271">
                  <c:v>-5.46875E-2</c:v>
                </c:pt>
                <c:pt idx="50272">
                  <c:v>3.90625E-3</c:v>
                </c:pt>
                <c:pt idx="50273">
                  <c:v>-0.1125</c:v>
                </c:pt>
                <c:pt idx="50274">
                  <c:v>-0.107031</c:v>
                </c:pt>
                <c:pt idx="50275">
                  <c:v>-3.90625E-2</c:v>
                </c:pt>
                <c:pt idx="50276">
                  <c:v>-8.2812499999999997E-2</c:v>
                </c:pt>
                <c:pt idx="50277">
                  <c:v>-9.2187500000000006E-2</c:v>
                </c:pt>
                <c:pt idx="50278">
                  <c:v>-9.2968800000000004E-2</c:v>
                </c:pt>
                <c:pt idx="50279">
                  <c:v>-6.3281299999999999E-2</c:v>
                </c:pt>
                <c:pt idx="50280">
                  <c:v>2.1874999999999999E-2</c:v>
                </c:pt>
                <c:pt idx="50281">
                  <c:v>-0.10546899999999999</c:v>
                </c:pt>
                <c:pt idx="50282">
                  <c:v>-0.114063</c:v>
                </c:pt>
                <c:pt idx="50283">
                  <c:v>-2.6562499999999999E-2</c:v>
                </c:pt>
                <c:pt idx="50284">
                  <c:v>-7.9687499999999994E-2</c:v>
                </c:pt>
                <c:pt idx="50285">
                  <c:v>-9.2968800000000004E-2</c:v>
                </c:pt>
                <c:pt idx="50286">
                  <c:v>-8.9843800000000001E-2</c:v>
                </c:pt>
                <c:pt idx="50287">
                  <c:v>-4.5312499999999999E-2</c:v>
                </c:pt>
                <c:pt idx="50288">
                  <c:v>1.17188E-2</c:v>
                </c:pt>
                <c:pt idx="50289">
                  <c:v>-6.8750000000000006E-2</c:v>
                </c:pt>
                <c:pt idx="50290">
                  <c:v>-8.9062500000000003E-2</c:v>
                </c:pt>
                <c:pt idx="50291">
                  <c:v>-9.3749999999999997E-3</c:v>
                </c:pt>
                <c:pt idx="50292">
                  <c:v>-4.8437500000000001E-2</c:v>
                </c:pt>
                <c:pt idx="50293">
                  <c:v>-6.8750000000000006E-2</c:v>
                </c:pt>
                <c:pt idx="50294">
                  <c:v>-7.4999999999999997E-2</c:v>
                </c:pt>
                <c:pt idx="50295">
                  <c:v>-6.0937499999999999E-2</c:v>
                </c:pt>
                <c:pt idx="50296">
                  <c:v>2.6562499999999999E-2</c:v>
                </c:pt>
                <c:pt idx="50297">
                  <c:v>-6.4843700000000004E-2</c:v>
                </c:pt>
                <c:pt idx="50298">
                  <c:v>-0.14296900000000001</c:v>
                </c:pt>
                <c:pt idx="50299">
                  <c:v>-6.9531300000000004E-2</c:v>
                </c:pt>
                <c:pt idx="50300">
                  <c:v>-7.9687499999999994E-2</c:v>
                </c:pt>
                <c:pt idx="50301">
                  <c:v>-6.7968799999999996E-2</c:v>
                </c:pt>
                <c:pt idx="50302">
                  <c:v>-7.9687499999999994E-2</c:v>
                </c:pt>
                <c:pt idx="50303">
                  <c:v>-7.2656200000000004E-2</c:v>
                </c:pt>
                <c:pt idx="50304">
                  <c:v>-2.3437499999999999E-3</c:v>
                </c:pt>
                <c:pt idx="50305">
                  <c:v>-2.2656300000000001E-2</c:v>
                </c:pt>
                <c:pt idx="50306">
                  <c:v>-6.5625000000000003E-2</c:v>
                </c:pt>
                <c:pt idx="50307">
                  <c:v>-7.3437500000000003E-2</c:v>
                </c:pt>
                <c:pt idx="50308">
                  <c:v>-9.0624999999999997E-2</c:v>
                </c:pt>
                <c:pt idx="50309">
                  <c:v>-2.7343800000000001E-2</c:v>
                </c:pt>
                <c:pt idx="50310">
                  <c:v>-6.5625000000000003E-2</c:v>
                </c:pt>
                <c:pt idx="50311">
                  <c:v>-0.129688</c:v>
                </c:pt>
                <c:pt idx="50312">
                  <c:v>-4.2187500000000003E-2</c:v>
                </c:pt>
                <c:pt idx="50313">
                  <c:v>-3.8281299999999997E-2</c:v>
                </c:pt>
                <c:pt idx="50314">
                  <c:v>-4.8437500000000001E-2</c:v>
                </c:pt>
                <c:pt idx="50315">
                  <c:v>7.8125E-3</c:v>
                </c:pt>
                <c:pt idx="50316">
                  <c:v>-4.9218699999999997E-2</c:v>
                </c:pt>
                <c:pt idx="50317">
                  <c:v>-0.12109399999999999</c:v>
                </c:pt>
                <c:pt idx="50318">
                  <c:v>-6.1718799999999997E-2</c:v>
                </c:pt>
                <c:pt idx="50319">
                  <c:v>-5.8593800000000001E-2</c:v>
                </c:pt>
                <c:pt idx="50320">
                  <c:v>1.40625E-2</c:v>
                </c:pt>
                <c:pt idx="50321">
                  <c:v>-0.135156</c:v>
                </c:pt>
                <c:pt idx="50322">
                  <c:v>-0.14765600000000001</c:v>
                </c:pt>
                <c:pt idx="50323">
                  <c:v>-5.2343800000000003E-2</c:v>
                </c:pt>
                <c:pt idx="50324">
                  <c:v>-4.0625000000000001E-2</c:v>
                </c:pt>
                <c:pt idx="50325">
                  <c:v>-3.7499999999999999E-2</c:v>
                </c:pt>
                <c:pt idx="50326">
                  <c:v>-9.3749999999999997E-3</c:v>
                </c:pt>
                <c:pt idx="50327">
                  <c:v>-4.7656299999999999E-2</c:v>
                </c:pt>
                <c:pt idx="50328">
                  <c:v>-0.135156</c:v>
                </c:pt>
                <c:pt idx="50329">
                  <c:v>-0.15781300000000001</c:v>
                </c:pt>
                <c:pt idx="50330">
                  <c:v>-4.8437500000000001E-2</c:v>
                </c:pt>
                <c:pt idx="50331">
                  <c:v>-3.4375000000000003E-2</c:v>
                </c:pt>
                <c:pt idx="50332">
                  <c:v>-7.1093799999999999E-2</c:v>
                </c:pt>
                <c:pt idx="50333">
                  <c:v>-0.120313</c:v>
                </c:pt>
                <c:pt idx="50334">
                  <c:v>-9.2968800000000004E-2</c:v>
                </c:pt>
                <c:pt idx="50335">
                  <c:v>-9.2187500000000006E-2</c:v>
                </c:pt>
                <c:pt idx="50336">
                  <c:v>-4.2968800000000001E-2</c:v>
                </c:pt>
                <c:pt idx="50337">
                  <c:v>-8.9062500000000003E-2</c:v>
                </c:pt>
                <c:pt idx="50338">
                  <c:v>-9.6093700000000004E-2</c:v>
                </c:pt>
                <c:pt idx="50339">
                  <c:v>-8.59375E-2</c:v>
                </c:pt>
                <c:pt idx="50340">
                  <c:v>-7.03125E-2</c:v>
                </c:pt>
                <c:pt idx="50341">
                  <c:v>-5.0781199999999999E-2</c:v>
                </c:pt>
                <c:pt idx="50342">
                  <c:v>-7.1874999999999994E-2</c:v>
                </c:pt>
                <c:pt idx="50343">
                  <c:v>-0.100781</c:v>
                </c:pt>
                <c:pt idx="50344">
                  <c:v>-7.03125E-2</c:v>
                </c:pt>
                <c:pt idx="50345">
                  <c:v>-8.3593799999999996E-2</c:v>
                </c:pt>
                <c:pt idx="50346">
                  <c:v>-0.104688</c:v>
                </c:pt>
                <c:pt idx="50347">
                  <c:v>-7.6562500000000006E-2</c:v>
                </c:pt>
                <c:pt idx="50348">
                  <c:v>-6.3281299999999999E-2</c:v>
                </c:pt>
                <c:pt idx="50349">
                  <c:v>-7.03125E-2</c:v>
                </c:pt>
                <c:pt idx="50350">
                  <c:v>-7.6562500000000006E-2</c:v>
                </c:pt>
                <c:pt idx="50351">
                  <c:v>-8.5156300000000004E-2</c:v>
                </c:pt>
                <c:pt idx="50352">
                  <c:v>-8.59375E-2</c:v>
                </c:pt>
                <c:pt idx="50353">
                  <c:v>-8.2031199999999999E-2</c:v>
                </c:pt>
                <c:pt idx="50354">
                  <c:v>-7.7343800000000004E-2</c:v>
                </c:pt>
                <c:pt idx="50355">
                  <c:v>-6.8750000000000006E-2</c:v>
                </c:pt>
                <c:pt idx="50356">
                  <c:v>-5.9374999999999997E-2</c:v>
                </c:pt>
                <c:pt idx="50357">
                  <c:v>-7.4218800000000001E-2</c:v>
                </c:pt>
                <c:pt idx="50358">
                  <c:v>-6.5625000000000003E-2</c:v>
                </c:pt>
                <c:pt idx="50359">
                  <c:v>-7.6562500000000006E-2</c:v>
                </c:pt>
                <c:pt idx="50360">
                  <c:v>-7.3437500000000003E-2</c:v>
                </c:pt>
                <c:pt idx="50361">
                  <c:v>-4.2187500000000003E-2</c:v>
                </c:pt>
                <c:pt idx="50362">
                  <c:v>-4.9218699999999997E-2</c:v>
                </c:pt>
                <c:pt idx="50363">
                  <c:v>-4.3749999999999997E-2</c:v>
                </c:pt>
                <c:pt idx="50364">
                  <c:v>-6.1718799999999997E-2</c:v>
                </c:pt>
                <c:pt idx="50365">
                  <c:v>-8.5156300000000004E-2</c:v>
                </c:pt>
                <c:pt idx="50366">
                  <c:v>-4.7656299999999999E-2</c:v>
                </c:pt>
                <c:pt idx="50367">
                  <c:v>-6.0156300000000003E-2</c:v>
                </c:pt>
                <c:pt idx="50368">
                  <c:v>-7.3437500000000003E-2</c:v>
                </c:pt>
                <c:pt idx="50369">
                  <c:v>-5.46875E-2</c:v>
                </c:pt>
                <c:pt idx="50370">
                  <c:v>-3.2031299999999999E-2</c:v>
                </c:pt>
                <c:pt idx="50371">
                  <c:v>-8.0468700000000004E-2</c:v>
                </c:pt>
                <c:pt idx="50372">
                  <c:v>-9.2187500000000006E-2</c:v>
                </c:pt>
                <c:pt idx="50373">
                  <c:v>-5.8593800000000001E-2</c:v>
                </c:pt>
                <c:pt idx="50374">
                  <c:v>-5.1562499999999997E-2</c:v>
                </c:pt>
                <c:pt idx="50375">
                  <c:v>-4.5312499999999999E-2</c:v>
                </c:pt>
                <c:pt idx="50376">
                  <c:v>-3.5937499999999997E-2</c:v>
                </c:pt>
                <c:pt idx="50377">
                  <c:v>-9.3749999999999997E-3</c:v>
                </c:pt>
                <c:pt idx="50378">
                  <c:v>-1.4843800000000001E-2</c:v>
                </c:pt>
                <c:pt idx="50379">
                  <c:v>-5.6250000000000001E-2</c:v>
                </c:pt>
                <c:pt idx="50380">
                  <c:v>-9.2968800000000004E-2</c:v>
                </c:pt>
                <c:pt idx="50381">
                  <c:v>-3.7499999999999999E-2</c:v>
                </c:pt>
                <c:pt idx="50382">
                  <c:v>-6.1718799999999997E-2</c:v>
                </c:pt>
                <c:pt idx="50383">
                  <c:v>-7.9687499999999994E-2</c:v>
                </c:pt>
                <c:pt idx="50384">
                  <c:v>-5.46875E-2</c:v>
                </c:pt>
                <c:pt idx="50385">
                  <c:v>-4.9218699999999997E-2</c:v>
                </c:pt>
                <c:pt idx="50386">
                  <c:v>1.17188E-2</c:v>
                </c:pt>
                <c:pt idx="50387">
                  <c:v>-8.2031199999999999E-2</c:v>
                </c:pt>
                <c:pt idx="50388">
                  <c:v>-0.119531</c:v>
                </c:pt>
                <c:pt idx="50389">
                  <c:v>-8.9843800000000001E-2</c:v>
                </c:pt>
                <c:pt idx="50390">
                  <c:v>-6.2500000000000003E-3</c:v>
                </c:pt>
                <c:pt idx="50391">
                  <c:v>-6.0937499999999999E-2</c:v>
                </c:pt>
                <c:pt idx="50392">
                  <c:v>-0.12343700000000001</c:v>
                </c:pt>
                <c:pt idx="50393">
                  <c:v>-8.59375E-2</c:v>
                </c:pt>
                <c:pt idx="50394">
                  <c:v>7.0312500000000002E-3</c:v>
                </c:pt>
                <c:pt idx="50395">
                  <c:v>-2.5000000000000001E-2</c:v>
                </c:pt>
                <c:pt idx="50396">
                  <c:v>-2.5781200000000001E-2</c:v>
                </c:pt>
                <c:pt idx="50397">
                  <c:v>-2.5000000000000001E-2</c:v>
                </c:pt>
                <c:pt idx="50398">
                  <c:v>-8.7499999999999994E-2</c:v>
                </c:pt>
                <c:pt idx="50399">
                  <c:v>-0.114844</c:v>
                </c:pt>
                <c:pt idx="50400">
                  <c:v>-9.4531299999999999E-2</c:v>
                </c:pt>
                <c:pt idx="50401">
                  <c:v>2.0312500000000001E-2</c:v>
                </c:pt>
                <c:pt idx="50402">
                  <c:v>-0.1</c:v>
                </c:pt>
                <c:pt idx="50403">
                  <c:v>-0.14453099999999999</c:v>
                </c:pt>
                <c:pt idx="50404">
                  <c:v>-7.4218800000000001E-2</c:v>
                </c:pt>
                <c:pt idx="50405">
                  <c:v>-5.7031199999999997E-2</c:v>
                </c:pt>
                <c:pt idx="50406">
                  <c:v>-6.0937499999999999E-2</c:v>
                </c:pt>
                <c:pt idx="50407">
                  <c:v>-9.6875000000000003E-2</c:v>
                </c:pt>
                <c:pt idx="50408">
                  <c:v>-0.05</c:v>
                </c:pt>
                <c:pt idx="50409">
                  <c:v>-7.6562500000000006E-2</c:v>
                </c:pt>
                <c:pt idx="50410">
                  <c:v>-7.2656200000000004E-2</c:v>
                </c:pt>
                <c:pt idx="50411">
                  <c:v>-7.2656200000000004E-2</c:v>
                </c:pt>
                <c:pt idx="50412">
                  <c:v>-6.7968799999999996E-2</c:v>
                </c:pt>
                <c:pt idx="50413">
                  <c:v>-5.1562499999999997E-2</c:v>
                </c:pt>
                <c:pt idx="50414">
                  <c:v>-3.2812500000000001E-2</c:v>
                </c:pt>
                <c:pt idx="50415">
                  <c:v>-1.5625000000000001E-3</c:v>
                </c:pt>
                <c:pt idx="50416">
                  <c:v>1.40625E-2</c:v>
                </c:pt>
                <c:pt idx="50417">
                  <c:v>-0.10312499999999999</c:v>
                </c:pt>
                <c:pt idx="50418">
                  <c:v>-9.5312499999999994E-2</c:v>
                </c:pt>
                <c:pt idx="50419">
                  <c:v>-7.2656200000000004E-2</c:v>
                </c:pt>
                <c:pt idx="50420">
                  <c:v>-7.5781299999999996E-2</c:v>
                </c:pt>
                <c:pt idx="50421">
                  <c:v>-4.3749999999999997E-2</c:v>
                </c:pt>
                <c:pt idx="50422">
                  <c:v>-3.9843799999999999E-2</c:v>
                </c:pt>
                <c:pt idx="50423">
                  <c:v>-8.7499999999999994E-2</c:v>
                </c:pt>
                <c:pt idx="50424">
                  <c:v>-6.6406199999999999E-2</c:v>
                </c:pt>
                <c:pt idx="50425">
                  <c:v>-9.2187500000000006E-2</c:v>
                </c:pt>
                <c:pt idx="50426">
                  <c:v>-9.7656199999999999E-2</c:v>
                </c:pt>
                <c:pt idx="50427">
                  <c:v>-5.3906299999999997E-2</c:v>
                </c:pt>
                <c:pt idx="50428">
                  <c:v>-5.2343800000000003E-2</c:v>
                </c:pt>
                <c:pt idx="50429">
                  <c:v>2.7343800000000001E-2</c:v>
                </c:pt>
                <c:pt idx="50430">
                  <c:v>-3.2031299999999999E-2</c:v>
                </c:pt>
                <c:pt idx="50431">
                  <c:v>-3.5937499999999997E-2</c:v>
                </c:pt>
                <c:pt idx="50432">
                  <c:v>1.5625000000000001E-3</c:v>
                </c:pt>
                <c:pt idx="50433">
                  <c:v>-9.6875000000000003E-2</c:v>
                </c:pt>
                <c:pt idx="50434">
                  <c:v>-0.13203100000000001</c:v>
                </c:pt>
                <c:pt idx="50435">
                  <c:v>-4.2968800000000001E-2</c:v>
                </c:pt>
                <c:pt idx="50436">
                  <c:v>-3.4375000000000003E-2</c:v>
                </c:pt>
                <c:pt idx="50437">
                  <c:v>-0.111719</c:v>
                </c:pt>
                <c:pt idx="50438">
                  <c:v>-0.100781</c:v>
                </c:pt>
                <c:pt idx="50439">
                  <c:v>-5.1562499999999997E-2</c:v>
                </c:pt>
                <c:pt idx="50440">
                  <c:v>8.6718699999999996E-2</c:v>
                </c:pt>
                <c:pt idx="50441">
                  <c:v>-1.9531199999999999E-2</c:v>
                </c:pt>
                <c:pt idx="50442">
                  <c:v>-6.4843700000000004E-2</c:v>
                </c:pt>
                <c:pt idx="50443">
                  <c:v>-4.9218699999999997E-2</c:v>
                </c:pt>
                <c:pt idx="50444">
                  <c:v>-0.110156</c:v>
                </c:pt>
                <c:pt idx="50445">
                  <c:v>-0.100781</c:v>
                </c:pt>
                <c:pt idx="50446">
                  <c:v>-0.10625</c:v>
                </c:pt>
                <c:pt idx="50447">
                  <c:v>-4.3749999999999997E-2</c:v>
                </c:pt>
                <c:pt idx="50448">
                  <c:v>8.0468700000000004E-2</c:v>
                </c:pt>
                <c:pt idx="50449">
                  <c:v>-2.4218799999999999E-2</c:v>
                </c:pt>
                <c:pt idx="50450">
                  <c:v>-6.9531300000000004E-2</c:v>
                </c:pt>
                <c:pt idx="50451">
                  <c:v>-0.21093799999999999</c:v>
                </c:pt>
                <c:pt idx="50452">
                  <c:v>-0.12812499999999999</c:v>
                </c:pt>
                <c:pt idx="50453">
                  <c:v>-7.3437500000000003E-2</c:v>
                </c:pt>
                <c:pt idx="50454">
                  <c:v>-0.107031</c:v>
                </c:pt>
                <c:pt idx="50455">
                  <c:v>-0.10781200000000001</c:v>
                </c:pt>
                <c:pt idx="50456">
                  <c:v>-8.59375E-2</c:v>
                </c:pt>
                <c:pt idx="50457">
                  <c:v>-8.4375000000000006E-2</c:v>
                </c:pt>
                <c:pt idx="50458">
                  <c:v>-6.25E-2</c:v>
                </c:pt>
                <c:pt idx="50459">
                  <c:v>-2.5781200000000001E-2</c:v>
                </c:pt>
                <c:pt idx="50460">
                  <c:v>-7.1874999999999994E-2</c:v>
                </c:pt>
                <c:pt idx="50461">
                  <c:v>-9.375E-2</c:v>
                </c:pt>
                <c:pt idx="50462">
                  <c:v>-4.2187500000000003E-2</c:v>
                </c:pt>
                <c:pt idx="50463">
                  <c:v>-7.8906299999999999E-2</c:v>
                </c:pt>
                <c:pt idx="50464">
                  <c:v>-8.0468700000000004E-2</c:v>
                </c:pt>
                <c:pt idx="50465">
                  <c:v>-5.7812500000000003E-2</c:v>
                </c:pt>
                <c:pt idx="50466">
                  <c:v>-1.6406299999999999E-2</c:v>
                </c:pt>
                <c:pt idx="50467">
                  <c:v>4.8437500000000001E-2</c:v>
                </c:pt>
                <c:pt idx="50468">
                  <c:v>-8.5156300000000004E-2</c:v>
                </c:pt>
                <c:pt idx="50469">
                  <c:v>-8.7499999999999994E-2</c:v>
                </c:pt>
                <c:pt idx="50470">
                  <c:v>-0.05</c:v>
                </c:pt>
                <c:pt idx="50471">
                  <c:v>-6.0937499999999999E-2</c:v>
                </c:pt>
                <c:pt idx="50472">
                  <c:v>-6.4843700000000004E-2</c:v>
                </c:pt>
                <c:pt idx="50473">
                  <c:v>-6.3281299999999999E-2</c:v>
                </c:pt>
                <c:pt idx="50474">
                  <c:v>-3.3593699999999997E-2</c:v>
                </c:pt>
                <c:pt idx="50475">
                  <c:v>1.8749999999999999E-2</c:v>
                </c:pt>
                <c:pt idx="50476">
                  <c:v>-9.6875000000000003E-2</c:v>
                </c:pt>
                <c:pt idx="50477">
                  <c:v>-7.1874999999999994E-2</c:v>
                </c:pt>
                <c:pt idx="50478">
                  <c:v>-1.9531199999999999E-2</c:v>
                </c:pt>
                <c:pt idx="50479">
                  <c:v>-8.7499999999999994E-2</c:v>
                </c:pt>
                <c:pt idx="50480">
                  <c:v>-7.03125E-2</c:v>
                </c:pt>
                <c:pt idx="50481">
                  <c:v>-7.03125E-2</c:v>
                </c:pt>
                <c:pt idx="50482">
                  <c:v>-7.8125000000000004E-4</c:v>
                </c:pt>
                <c:pt idx="50483">
                  <c:v>-1.5625E-2</c:v>
                </c:pt>
                <c:pt idx="50484">
                  <c:v>-0.114063</c:v>
                </c:pt>
                <c:pt idx="50485">
                  <c:v>-6.8750000000000006E-2</c:v>
                </c:pt>
                <c:pt idx="50486">
                  <c:v>-1.7968700000000001E-2</c:v>
                </c:pt>
                <c:pt idx="50487">
                  <c:v>-9.8437499999999997E-2</c:v>
                </c:pt>
                <c:pt idx="50488">
                  <c:v>-9.7656199999999999E-2</c:v>
                </c:pt>
                <c:pt idx="50489">
                  <c:v>-0.05</c:v>
                </c:pt>
                <c:pt idx="50490">
                  <c:v>-5.3124999999999999E-2</c:v>
                </c:pt>
                <c:pt idx="50491">
                  <c:v>-3.1250000000000002E-3</c:v>
                </c:pt>
                <c:pt idx="50492">
                  <c:v>-0.117188</c:v>
                </c:pt>
                <c:pt idx="50493">
                  <c:v>-0.12109399999999999</c:v>
                </c:pt>
                <c:pt idx="50494">
                  <c:v>-5.5468799999999999E-2</c:v>
                </c:pt>
                <c:pt idx="50495">
                  <c:v>-7.1874999999999994E-2</c:v>
                </c:pt>
                <c:pt idx="50496">
                  <c:v>-8.8281200000000004E-2</c:v>
                </c:pt>
                <c:pt idx="50497">
                  <c:v>-9.6875000000000003E-2</c:v>
                </c:pt>
                <c:pt idx="50498">
                  <c:v>-6.7187499999999997E-2</c:v>
                </c:pt>
                <c:pt idx="50499">
                  <c:v>-1.0937499999999999E-2</c:v>
                </c:pt>
                <c:pt idx="50500">
                  <c:v>-4.9218699999999997E-2</c:v>
                </c:pt>
                <c:pt idx="50501">
                  <c:v>-0.101562</c:v>
                </c:pt>
                <c:pt idx="50502">
                  <c:v>-0.119531</c:v>
                </c:pt>
                <c:pt idx="50503">
                  <c:v>-9.4531299999999999E-2</c:v>
                </c:pt>
                <c:pt idx="50504">
                  <c:v>2.5000000000000001E-2</c:v>
                </c:pt>
                <c:pt idx="50505">
                  <c:v>-8.3593799999999996E-2</c:v>
                </c:pt>
                <c:pt idx="50506">
                  <c:v>-0.14843799999999999</c:v>
                </c:pt>
                <c:pt idx="50507">
                  <c:v>-3.0468800000000001E-2</c:v>
                </c:pt>
                <c:pt idx="50508">
                  <c:v>-7.0312500000000002E-3</c:v>
                </c:pt>
                <c:pt idx="50509">
                  <c:v>-7.6562500000000006E-2</c:v>
                </c:pt>
                <c:pt idx="50510">
                  <c:v>7.8125000000000004E-4</c:v>
                </c:pt>
                <c:pt idx="50511">
                  <c:v>-5.2343800000000003E-2</c:v>
                </c:pt>
                <c:pt idx="50512">
                  <c:v>-0.11328100000000001</c:v>
                </c:pt>
                <c:pt idx="50513">
                  <c:v>-0.125</c:v>
                </c:pt>
                <c:pt idx="50514">
                  <c:v>-0.102344</c:v>
                </c:pt>
                <c:pt idx="50515">
                  <c:v>-2.8125000000000001E-2</c:v>
                </c:pt>
                <c:pt idx="50516">
                  <c:v>-7.3437500000000003E-2</c:v>
                </c:pt>
                <c:pt idx="50517">
                  <c:v>-0.15937499999999999</c:v>
                </c:pt>
                <c:pt idx="50518">
                  <c:v>-3.5937499999999997E-2</c:v>
                </c:pt>
                <c:pt idx="50519">
                  <c:v>-8.7499999999999994E-2</c:v>
                </c:pt>
                <c:pt idx="50520">
                  <c:v>-8.8281200000000004E-2</c:v>
                </c:pt>
                <c:pt idx="50521">
                  <c:v>-4.4531300000000003E-2</c:v>
                </c:pt>
                <c:pt idx="50522">
                  <c:v>-0.141406</c:v>
                </c:pt>
                <c:pt idx="50523">
                  <c:v>-0.121875</c:v>
                </c:pt>
                <c:pt idx="50524">
                  <c:v>-8.59375E-2</c:v>
                </c:pt>
                <c:pt idx="50525">
                  <c:v>-0.103906</c:v>
                </c:pt>
                <c:pt idx="50526">
                  <c:v>-4.2968800000000001E-2</c:v>
                </c:pt>
                <c:pt idx="50527">
                  <c:v>-0.14218800000000001</c:v>
                </c:pt>
                <c:pt idx="50528">
                  <c:v>-0.14374999999999999</c:v>
                </c:pt>
                <c:pt idx="50529">
                  <c:v>-9.7656199999999999E-2</c:v>
                </c:pt>
                <c:pt idx="50530">
                  <c:v>-7.4999999999999997E-2</c:v>
                </c:pt>
                <c:pt idx="50531">
                  <c:v>-4.4531300000000003E-2</c:v>
                </c:pt>
                <c:pt idx="50532">
                  <c:v>-0.11562500000000001</c:v>
                </c:pt>
                <c:pt idx="50533">
                  <c:v>-0.1</c:v>
                </c:pt>
                <c:pt idx="50534">
                  <c:v>-7.4218800000000001E-2</c:v>
                </c:pt>
                <c:pt idx="50535">
                  <c:v>-5.8593800000000001E-2</c:v>
                </c:pt>
                <c:pt idx="50536">
                  <c:v>-1.3281299999999999E-2</c:v>
                </c:pt>
                <c:pt idx="50537">
                  <c:v>-7.6562500000000006E-2</c:v>
                </c:pt>
                <c:pt idx="50538">
                  <c:v>-9.5312499999999994E-2</c:v>
                </c:pt>
                <c:pt idx="50539">
                  <c:v>-2.4218799999999999E-2</c:v>
                </c:pt>
                <c:pt idx="50540">
                  <c:v>-0.10781200000000001</c:v>
                </c:pt>
                <c:pt idx="50541">
                  <c:v>-0.104688</c:v>
                </c:pt>
                <c:pt idx="50542">
                  <c:v>-4.4531300000000003E-2</c:v>
                </c:pt>
                <c:pt idx="50543">
                  <c:v>-2.1093799999999999E-2</c:v>
                </c:pt>
                <c:pt idx="50544">
                  <c:v>-4.2968800000000001E-2</c:v>
                </c:pt>
                <c:pt idx="50545">
                  <c:v>-8.7499999999999994E-2</c:v>
                </c:pt>
                <c:pt idx="50546">
                  <c:v>-9.0624999999999997E-2</c:v>
                </c:pt>
                <c:pt idx="50547">
                  <c:v>-5.9374999999999997E-2</c:v>
                </c:pt>
                <c:pt idx="50548">
                  <c:v>-6.7187499999999997E-2</c:v>
                </c:pt>
                <c:pt idx="50549">
                  <c:v>-4.6093799999999997E-2</c:v>
                </c:pt>
                <c:pt idx="50550">
                  <c:v>-4.2187500000000003E-2</c:v>
                </c:pt>
                <c:pt idx="50551">
                  <c:v>-6.7968799999999996E-2</c:v>
                </c:pt>
                <c:pt idx="50552">
                  <c:v>-7.7343800000000004E-2</c:v>
                </c:pt>
                <c:pt idx="50553">
                  <c:v>-8.5156300000000004E-2</c:v>
                </c:pt>
                <c:pt idx="50554">
                  <c:v>-9.375E-2</c:v>
                </c:pt>
                <c:pt idx="50555">
                  <c:v>-0.10312499999999999</c:v>
                </c:pt>
                <c:pt idx="50556">
                  <c:v>-9.0624999999999997E-2</c:v>
                </c:pt>
                <c:pt idx="50557">
                  <c:v>-6.6406199999999999E-2</c:v>
                </c:pt>
                <c:pt idx="50558">
                  <c:v>-3.3593699999999997E-2</c:v>
                </c:pt>
                <c:pt idx="50559">
                  <c:v>-0.114844</c:v>
                </c:pt>
                <c:pt idx="50560">
                  <c:v>-0.111719</c:v>
                </c:pt>
                <c:pt idx="50561">
                  <c:v>-8.3593799999999996E-2</c:v>
                </c:pt>
                <c:pt idx="50562">
                  <c:v>-7.3437500000000003E-2</c:v>
                </c:pt>
                <c:pt idx="50563">
                  <c:v>-4.9218699999999997E-2</c:v>
                </c:pt>
                <c:pt idx="50564">
                  <c:v>-6.7968799999999996E-2</c:v>
                </c:pt>
                <c:pt idx="50565">
                  <c:v>-4.2187500000000003E-2</c:v>
                </c:pt>
                <c:pt idx="50566">
                  <c:v>-2.4218799999999999E-2</c:v>
                </c:pt>
                <c:pt idx="50567">
                  <c:v>-6.3281299999999999E-2</c:v>
                </c:pt>
                <c:pt idx="50568">
                  <c:v>-7.8906299999999999E-2</c:v>
                </c:pt>
                <c:pt idx="50569">
                  <c:v>-9.2968800000000004E-2</c:v>
                </c:pt>
                <c:pt idx="50570">
                  <c:v>-0.104688</c:v>
                </c:pt>
                <c:pt idx="50571">
                  <c:v>-2.34375E-2</c:v>
                </c:pt>
                <c:pt idx="50572">
                  <c:v>-7.1874999999999994E-2</c:v>
                </c:pt>
                <c:pt idx="50573">
                  <c:v>-0.11328100000000001</c:v>
                </c:pt>
                <c:pt idx="50574">
                  <c:v>-8.2031199999999999E-2</c:v>
                </c:pt>
                <c:pt idx="50575">
                  <c:v>-2.4218799999999999E-2</c:v>
                </c:pt>
                <c:pt idx="50576">
                  <c:v>0</c:v>
                </c:pt>
                <c:pt idx="50577">
                  <c:v>-8.5937500000000007E-3</c:v>
                </c:pt>
                <c:pt idx="50578">
                  <c:v>-0.13437499999999999</c:v>
                </c:pt>
                <c:pt idx="50579">
                  <c:v>-0.110156</c:v>
                </c:pt>
                <c:pt idx="50580">
                  <c:v>-5.7031199999999997E-2</c:v>
                </c:pt>
                <c:pt idx="50581">
                  <c:v>-5.7031199999999997E-2</c:v>
                </c:pt>
                <c:pt idx="50582">
                  <c:v>-7.6562500000000006E-2</c:v>
                </c:pt>
                <c:pt idx="50583">
                  <c:v>-8.6718799999999999E-2</c:v>
                </c:pt>
                <c:pt idx="50584">
                  <c:v>-3.90625E-2</c:v>
                </c:pt>
                <c:pt idx="50585">
                  <c:v>-1.5625E-2</c:v>
                </c:pt>
                <c:pt idx="50586">
                  <c:v>-3.1250000000000002E-3</c:v>
                </c:pt>
                <c:pt idx="50587">
                  <c:v>-4.3749999999999997E-2</c:v>
                </c:pt>
                <c:pt idx="50588">
                  <c:v>-3.1250000000000002E-3</c:v>
                </c:pt>
                <c:pt idx="50589">
                  <c:v>-5.1562499999999997E-2</c:v>
                </c:pt>
                <c:pt idx="50590">
                  <c:v>-0.16015599999999999</c:v>
                </c:pt>
                <c:pt idx="50591">
                  <c:v>-4.8437500000000001E-2</c:v>
                </c:pt>
                <c:pt idx="50592">
                  <c:v>-6.25E-2</c:v>
                </c:pt>
                <c:pt idx="50593">
                  <c:v>-0.119531</c:v>
                </c:pt>
                <c:pt idx="50594">
                  <c:v>-0.120313</c:v>
                </c:pt>
                <c:pt idx="50595">
                  <c:v>-0.10546899999999999</c:v>
                </c:pt>
                <c:pt idx="50596">
                  <c:v>-5.9374999999999997E-2</c:v>
                </c:pt>
                <c:pt idx="50597">
                  <c:v>2.9687499999999999E-2</c:v>
                </c:pt>
                <c:pt idx="50598">
                  <c:v>-0.16328100000000001</c:v>
                </c:pt>
                <c:pt idx="50599">
                  <c:v>-0.141406</c:v>
                </c:pt>
                <c:pt idx="50600">
                  <c:v>-8.2812499999999997E-2</c:v>
                </c:pt>
                <c:pt idx="50601">
                  <c:v>-7.03125E-2</c:v>
                </c:pt>
                <c:pt idx="50602">
                  <c:v>-8.6718799999999999E-2</c:v>
                </c:pt>
                <c:pt idx="50603">
                  <c:v>-8.59375E-2</c:v>
                </c:pt>
                <c:pt idx="50604">
                  <c:v>-6.7187499999999997E-2</c:v>
                </c:pt>
                <c:pt idx="50605">
                  <c:v>-6.0937499999999999E-2</c:v>
                </c:pt>
                <c:pt idx="50606">
                  <c:v>-4.0625000000000001E-2</c:v>
                </c:pt>
                <c:pt idx="50607">
                  <c:v>-6.7187499999999997E-2</c:v>
                </c:pt>
                <c:pt idx="50608">
                  <c:v>-0.101562</c:v>
                </c:pt>
                <c:pt idx="50609">
                  <c:v>-7.5781299999999996E-2</c:v>
                </c:pt>
                <c:pt idx="50610">
                  <c:v>-7.7343800000000004E-2</c:v>
                </c:pt>
                <c:pt idx="50611">
                  <c:v>-8.9843800000000001E-2</c:v>
                </c:pt>
                <c:pt idx="50612">
                  <c:v>-8.5156300000000004E-2</c:v>
                </c:pt>
                <c:pt idx="50613">
                  <c:v>-1.7187500000000001E-2</c:v>
                </c:pt>
                <c:pt idx="50614">
                  <c:v>-4.2187500000000003E-2</c:v>
                </c:pt>
                <c:pt idx="50615">
                  <c:v>-5.8593800000000001E-2</c:v>
                </c:pt>
                <c:pt idx="50616">
                  <c:v>-0.124219</c:v>
                </c:pt>
                <c:pt idx="50617">
                  <c:v>-3.90625E-2</c:v>
                </c:pt>
                <c:pt idx="50618">
                  <c:v>-6.8750000000000006E-2</c:v>
                </c:pt>
                <c:pt idx="50619">
                  <c:v>-0.108594</c:v>
                </c:pt>
                <c:pt idx="50620">
                  <c:v>-0.100781</c:v>
                </c:pt>
                <c:pt idx="50621">
                  <c:v>-2.1874999999999999E-2</c:v>
                </c:pt>
                <c:pt idx="50622">
                  <c:v>-7.8125000000000004E-4</c:v>
                </c:pt>
                <c:pt idx="50623">
                  <c:v>-7.8906299999999999E-2</c:v>
                </c:pt>
                <c:pt idx="50624">
                  <c:v>-0.12656300000000001</c:v>
                </c:pt>
                <c:pt idx="50625">
                  <c:v>-3.7499999999999999E-2</c:v>
                </c:pt>
                <c:pt idx="50626">
                  <c:v>-4.9218699999999997E-2</c:v>
                </c:pt>
                <c:pt idx="50627">
                  <c:v>-7.1093799999999999E-2</c:v>
                </c:pt>
                <c:pt idx="50628">
                  <c:v>-7.2656200000000004E-2</c:v>
                </c:pt>
                <c:pt idx="50629">
                  <c:v>2.1093799999999999E-2</c:v>
                </c:pt>
                <c:pt idx="50630">
                  <c:v>-3.7499999999999999E-2</c:v>
                </c:pt>
                <c:pt idx="50631">
                  <c:v>-3.9843799999999999E-2</c:v>
                </c:pt>
                <c:pt idx="50632">
                  <c:v>-0.103906</c:v>
                </c:pt>
                <c:pt idx="50633">
                  <c:v>-9.0624999999999997E-2</c:v>
                </c:pt>
                <c:pt idx="50634">
                  <c:v>-7.8125E-2</c:v>
                </c:pt>
                <c:pt idx="50635">
                  <c:v>3.90625E-3</c:v>
                </c:pt>
                <c:pt idx="50636">
                  <c:v>-2.3437499999999999E-3</c:v>
                </c:pt>
                <c:pt idx="50637">
                  <c:v>-0.135938</c:v>
                </c:pt>
                <c:pt idx="50638">
                  <c:v>-0.103906</c:v>
                </c:pt>
                <c:pt idx="50639">
                  <c:v>-6.2500000000000003E-3</c:v>
                </c:pt>
                <c:pt idx="50640">
                  <c:v>6.0156300000000003E-2</c:v>
                </c:pt>
                <c:pt idx="50641">
                  <c:v>-4.6093799999999997E-2</c:v>
                </c:pt>
                <c:pt idx="50642">
                  <c:v>8.5937500000000007E-3</c:v>
                </c:pt>
                <c:pt idx="50643">
                  <c:v>-2.7343800000000001E-2</c:v>
                </c:pt>
                <c:pt idx="50644">
                  <c:v>-0.10625</c:v>
                </c:pt>
                <c:pt idx="50645">
                  <c:v>-0.15</c:v>
                </c:pt>
                <c:pt idx="50646">
                  <c:v>-0.110156</c:v>
                </c:pt>
                <c:pt idx="50647">
                  <c:v>-5.7812500000000003E-2</c:v>
                </c:pt>
                <c:pt idx="50648">
                  <c:v>-3.9843799999999999E-2</c:v>
                </c:pt>
                <c:pt idx="50649">
                  <c:v>-7.8906299999999999E-2</c:v>
                </c:pt>
                <c:pt idx="50650">
                  <c:v>-8.2812499999999997E-2</c:v>
                </c:pt>
                <c:pt idx="50651">
                  <c:v>-7.9687499999999994E-2</c:v>
                </c:pt>
                <c:pt idx="50652">
                  <c:v>-8.3593799999999996E-2</c:v>
                </c:pt>
                <c:pt idx="50653">
                  <c:v>-7.8906299999999999E-2</c:v>
                </c:pt>
                <c:pt idx="50654">
                  <c:v>-7.8125000000000004E-4</c:v>
                </c:pt>
                <c:pt idx="50655">
                  <c:v>-0.108594</c:v>
                </c:pt>
                <c:pt idx="50656">
                  <c:v>-7.4999999999999997E-2</c:v>
                </c:pt>
                <c:pt idx="50657">
                  <c:v>-5.46875E-2</c:v>
                </c:pt>
                <c:pt idx="50658">
                  <c:v>-9.2968800000000004E-2</c:v>
                </c:pt>
                <c:pt idx="50659">
                  <c:v>-9.375E-2</c:v>
                </c:pt>
                <c:pt idx="50660">
                  <c:v>-5.3906299999999997E-2</c:v>
                </c:pt>
                <c:pt idx="50661">
                  <c:v>-2.6562499999999999E-2</c:v>
                </c:pt>
                <c:pt idx="50662">
                  <c:v>-8.5937500000000007E-3</c:v>
                </c:pt>
                <c:pt idx="50663">
                  <c:v>-0.13750000000000001</c:v>
                </c:pt>
                <c:pt idx="50664">
                  <c:v>-0.111719</c:v>
                </c:pt>
                <c:pt idx="50665">
                  <c:v>-9.0624999999999997E-2</c:v>
                </c:pt>
                <c:pt idx="50666">
                  <c:v>-9.0624999999999997E-2</c:v>
                </c:pt>
                <c:pt idx="50667">
                  <c:v>-1.5625000000000001E-3</c:v>
                </c:pt>
                <c:pt idx="50668">
                  <c:v>-8.2812499999999997E-2</c:v>
                </c:pt>
                <c:pt idx="50669">
                  <c:v>-0.11093799999999999</c:v>
                </c:pt>
                <c:pt idx="50670">
                  <c:v>-3.5937499999999997E-2</c:v>
                </c:pt>
                <c:pt idx="50671">
                  <c:v>-8.8281200000000004E-2</c:v>
                </c:pt>
                <c:pt idx="50672">
                  <c:v>-8.7499999999999994E-2</c:v>
                </c:pt>
                <c:pt idx="50673">
                  <c:v>-8.9062500000000003E-2</c:v>
                </c:pt>
                <c:pt idx="50674">
                  <c:v>-7.7343800000000004E-2</c:v>
                </c:pt>
                <c:pt idx="50675">
                  <c:v>7.8125E-3</c:v>
                </c:pt>
                <c:pt idx="50676">
                  <c:v>-7.9687499999999994E-2</c:v>
                </c:pt>
                <c:pt idx="50677">
                  <c:v>-0.13203100000000001</c:v>
                </c:pt>
                <c:pt idx="50678">
                  <c:v>-5.3124999999999999E-2</c:v>
                </c:pt>
                <c:pt idx="50679">
                  <c:v>-9.2968800000000004E-2</c:v>
                </c:pt>
                <c:pt idx="50680">
                  <c:v>-0.102344</c:v>
                </c:pt>
                <c:pt idx="50681">
                  <c:v>-8.59375E-2</c:v>
                </c:pt>
                <c:pt idx="50682">
                  <c:v>-8.4375000000000006E-2</c:v>
                </c:pt>
                <c:pt idx="50683">
                  <c:v>1.5625E-2</c:v>
                </c:pt>
                <c:pt idx="50684">
                  <c:v>-7.5781299999999996E-2</c:v>
                </c:pt>
                <c:pt idx="50685">
                  <c:v>-0.15390599999999999</c:v>
                </c:pt>
                <c:pt idx="50686">
                  <c:v>-8.5156300000000004E-2</c:v>
                </c:pt>
                <c:pt idx="50687">
                  <c:v>-7.4999999999999997E-2</c:v>
                </c:pt>
                <c:pt idx="50688">
                  <c:v>-6.3281299999999999E-2</c:v>
                </c:pt>
                <c:pt idx="50689">
                  <c:v>-7.2656200000000004E-2</c:v>
                </c:pt>
                <c:pt idx="50690">
                  <c:v>-4.7656299999999999E-2</c:v>
                </c:pt>
                <c:pt idx="50691">
                  <c:v>7.8125E-3</c:v>
                </c:pt>
                <c:pt idx="50692">
                  <c:v>-6.5625000000000003E-2</c:v>
                </c:pt>
                <c:pt idx="50693">
                  <c:v>-0.114063</c:v>
                </c:pt>
                <c:pt idx="50694">
                  <c:v>-5.7812500000000003E-2</c:v>
                </c:pt>
                <c:pt idx="50695">
                  <c:v>-5.1562499999999997E-2</c:v>
                </c:pt>
                <c:pt idx="50696">
                  <c:v>-6.1718799999999997E-2</c:v>
                </c:pt>
                <c:pt idx="50697">
                  <c:v>-3.90625E-2</c:v>
                </c:pt>
                <c:pt idx="50698">
                  <c:v>-4.8437500000000001E-2</c:v>
                </c:pt>
                <c:pt idx="50699">
                  <c:v>1.17188E-2</c:v>
                </c:pt>
                <c:pt idx="50700">
                  <c:v>-2.9687499999999999E-2</c:v>
                </c:pt>
                <c:pt idx="50701">
                  <c:v>-0.114063</c:v>
                </c:pt>
                <c:pt idx="50702">
                  <c:v>-8.59375E-2</c:v>
                </c:pt>
                <c:pt idx="50703">
                  <c:v>-7.8125E-2</c:v>
                </c:pt>
                <c:pt idx="50704">
                  <c:v>-6.1718799999999997E-2</c:v>
                </c:pt>
                <c:pt idx="50705">
                  <c:v>-7.0312500000000002E-3</c:v>
                </c:pt>
                <c:pt idx="50706">
                  <c:v>-4.2968800000000001E-2</c:v>
                </c:pt>
                <c:pt idx="50707">
                  <c:v>-3.2031299999999999E-2</c:v>
                </c:pt>
                <c:pt idx="50708">
                  <c:v>-6.4843700000000004E-2</c:v>
                </c:pt>
                <c:pt idx="50709">
                  <c:v>-8.2031199999999999E-2</c:v>
                </c:pt>
                <c:pt idx="50710">
                  <c:v>-6.5625000000000003E-2</c:v>
                </c:pt>
                <c:pt idx="50711">
                  <c:v>-3.5156199999999999E-2</c:v>
                </c:pt>
                <c:pt idx="50712">
                  <c:v>-3.9843799999999999E-2</c:v>
                </c:pt>
                <c:pt idx="50713">
                  <c:v>-1.4843800000000001E-2</c:v>
                </c:pt>
                <c:pt idx="50714">
                  <c:v>-7.1093799999999999E-2</c:v>
                </c:pt>
                <c:pt idx="50715">
                  <c:v>-2.34375E-2</c:v>
                </c:pt>
                <c:pt idx="50716">
                  <c:v>-7.5781299999999996E-2</c:v>
                </c:pt>
                <c:pt idx="50717">
                  <c:v>-8.59375E-2</c:v>
                </c:pt>
                <c:pt idx="50718">
                  <c:v>-4.4531300000000003E-2</c:v>
                </c:pt>
                <c:pt idx="50719">
                  <c:v>-5.7812500000000003E-2</c:v>
                </c:pt>
                <c:pt idx="50720">
                  <c:v>-6.5625000000000003E-2</c:v>
                </c:pt>
                <c:pt idx="50721">
                  <c:v>-4.7656299999999999E-2</c:v>
                </c:pt>
                <c:pt idx="50722">
                  <c:v>-2.7343800000000001E-2</c:v>
                </c:pt>
                <c:pt idx="50723">
                  <c:v>-2.2656300000000001E-2</c:v>
                </c:pt>
                <c:pt idx="50724">
                  <c:v>-9.2187500000000006E-2</c:v>
                </c:pt>
                <c:pt idx="50725">
                  <c:v>-0.10781200000000001</c:v>
                </c:pt>
                <c:pt idx="50726">
                  <c:v>-6.0156300000000003E-2</c:v>
                </c:pt>
                <c:pt idx="50727">
                  <c:v>-5.9374999999999997E-2</c:v>
                </c:pt>
                <c:pt idx="50728">
                  <c:v>-9.2187500000000006E-2</c:v>
                </c:pt>
                <c:pt idx="50729">
                  <c:v>-4.8437500000000001E-2</c:v>
                </c:pt>
                <c:pt idx="50730">
                  <c:v>-1.2500000000000001E-2</c:v>
                </c:pt>
                <c:pt idx="50731">
                  <c:v>-1.0156200000000001E-2</c:v>
                </c:pt>
                <c:pt idx="50732">
                  <c:v>-0.102344</c:v>
                </c:pt>
                <c:pt idx="50733">
                  <c:v>-9.8437499999999997E-2</c:v>
                </c:pt>
                <c:pt idx="50734">
                  <c:v>-3.5156199999999999E-2</c:v>
                </c:pt>
                <c:pt idx="50735">
                  <c:v>-6.1718799999999997E-2</c:v>
                </c:pt>
                <c:pt idx="50736">
                  <c:v>-7.03125E-2</c:v>
                </c:pt>
                <c:pt idx="50737">
                  <c:v>-5.6250000000000001E-2</c:v>
                </c:pt>
                <c:pt idx="50738">
                  <c:v>7.8125000000000004E-4</c:v>
                </c:pt>
                <c:pt idx="50739">
                  <c:v>-1.0937499999999999E-2</c:v>
                </c:pt>
                <c:pt idx="50740">
                  <c:v>-7.4999999999999997E-2</c:v>
                </c:pt>
                <c:pt idx="50741">
                  <c:v>-0.11328100000000001</c:v>
                </c:pt>
                <c:pt idx="50742">
                  <c:v>-5.3124999999999999E-2</c:v>
                </c:pt>
                <c:pt idx="50743">
                  <c:v>-5.5468799999999999E-2</c:v>
                </c:pt>
                <c:pt idx="50744">
                  <c:v>-7.6562500000000006E-2</c:v>
                </c:pt>
                <c:pt idx="50745">
                  <c:v>-5.3906299999999997E-2</c:v>
                </c:pt>
                <c:pt idx="50746">
                  <c:v>-2.9687499999999999E-2</c:v>
                </c:pt>
                <c:pt idx="50747">
                  <c:v>3.2031200000000003E-2</c:v>
                </c:pt>
                <c:pt idx="50748">
                  <c:v>-2.5781200000000001E-2</c:v>
                </c:pt>
                <c:pt idx="50749">
                  <c:v>-5.46875E-2</c:v>
                </c:pt>
                <c:pt idx="50750">
                  <c:v>-7.1874999999999994E-2</c:v>
                </c:pt>
                <c:pt idx="50751">
                  <c:v>-6.8750000000000006E-2</c:v>
                </c:pt>
                <c:pt idx="50752">
                  <c:v>-7.1093799999999999E-2</c:v>
                </c:pt>
                <c:pt idx="50753">
                  <c:v>-7.3437500000000003E-2</c:v>
                </c:pt>
                <c:pt idx="50754">
                  <c:v>-5.7031199999999997E-2</c:v>
                </c:pt>
                <c:pt idx="50755">
                  <c:v>8.5937500000000007E-3</c:v>
                </c:pt>
                <c:pt idx="50756">
                  <c:v>1.5625000000000001E-3</c:v>
                </c:pt>
                <c:pt idx="50757">
                  <c:v>-6.6406199999999999E-2</c:v>
                </c:pt>
                <c:pt idx="50758">
                  <c:v>-7.1874999999999994E-2</c:v>
                </c:pt>
                <c:pt idx="50759">
                  <c:v>-0.102344</c:v>
                </c:pt>
                <c:pt idx="50760">
                  <c:v>-7.4999999999999997E-2</c:v>
                </c:pt>
                <c:pt idx="50761">
                  <c:v>-5.4687499999999997E-3</c:v>
                </c:pt>
                <c:pt idx="50762">
                  <c:v>-0.107031</c:v>
                </c:pt>
                <c:pt idx="50763">
                  <c:v>-9.7656199999999999E-2</c:v>
                </c:pt>
                <c:pt idx="50764">
                  <c:v>-0.05</c:v>
                </c:pt>
                <c:pt idx="50765">
                  <c:v>-3.8281299999999997E-2</c:v>
                </c:pt>
                <c:pt idx="50766">
                  <c:v>-1.6406299999999999E-2</c:v>
                </c:pt>
                <c:pt idx="50767">
                  <c:v>-7.2656200000000004E-2</c:v>
                </c:pt>
                <c:pt idx="50768">
                  <c:v>-0.107031</c:v>
                </c:pt>
                <c:pt idx="50769">
                  <c:v>-3.9843799999999999E-2</c:v>
                </c:pt>
                <c:pt idx="50770">
                  <c:v>-5.8593800000000001E-2</c:v>
                </c:pt>
                <c:pt idx="50771">
                  <c:v>-0.1125</c:v>
                </c:pt>
                <c:pt idx="50772">
                  <c:v>-0.104688</c:v>
                </c:pt>
                <c:pt idx="50773">
                  <c:v>-6.8750000000000006E-2</c:v>
                </c:pt>
                <c:pt idx="50774">
                  <c:v>6.2500000000000003E-3</c:v>
                </c:pt>
                <c:pt idx="50775">
                  <c:v>-2.8125000000000001E-2</c:v>
                </c:pt>
                <c:pt idx="50776">
                  <c:v>-8.0468700000000004E-2</c:v>
                </c:pt>
                <c:pt idx="50777">
                  <c:v>-7.9687499999999994E-2</c:v>
                </c:pt>
                <c:pt idx="50778">
                  <c:v>-5.5468799999999999E-2</c:v>
                </c:pt>
                <c:pt idx="50779">
                  <c:v>-6.9531300000000004E-2</c:v>
                </c:pt>
                <c:pt idx="50780">
                  <c:v>-8.4375000000000006E-2</c:v>
                </c:pt>
                <c:pt idx="50781">
                  <c:v>-6.9531300000000004E-2</c:v>
                </c:pt>
                <c:pt idx="50782">
                  <c:v>2.3437499999999999E-3</c:v>
                </c:pt>
                <c:pt idx="50783">
                  <c:v>-1.40625E-2</c:v>
                </c:pt>
                <c:pt idx="50784">
                  <c:v>-4.9218699999999997E-2</c:v>
                </c:pt>
                <c:pt idx="50785">
                  <c:v>-9.2187500000000006E-2</c:v>
                </c:pt>
                <c:pt idx="50786">
                  <c:v>-8.5156300000000004E-2</c:v>
                </c:pt>
                <c:pt idx="50787">
                  <c:v>-3.9843799999999999E-2</c:v>
                </c:pt>
                <c:pt idx="50788">
                  <c:v>-3.125E-2</c:v>
                </c:pt>
                <c:pt idx="50789">
                  <c:v>-8.9062500000000003E-2</c:v>
                </c:pt>
                <c:pt idx="50790">
                  <c:v>-5.6250000000000001E-2</c:v>
                </c:pt>
                <c:pt idx="50791">
                  <c:v>-3.4375000000000003E-2</c:v>
                </c:pt>
                <c:pt idx="50792">
                  <c:v>-3.6718800000000003E-2</c:v>
                </c:pt>
                <c:pt idx="50793">
                  <c:v>-9.6093700000000004E-2</c:v>
                </c:pt>
                <c:pt idx="50794">
                  <c:v>-8.3593799999999996E-2</c:v>
                </c:pt>
                <c:pt idx="50795">
                  <c:v>-4.6093799999999997E-2</c:v>
                </c:pt>
                <c:pt idx="50796">
                  <c:v>-2.1874999999999999E-2</c:v>
                </c:pt>
                <c:pt idx="50797">
                  <c:v>-5.7031199999999997E-2</c:v>
                </c:pt>
                <c:pt idx="50798">
                  <c:v>-6.5625000000000003E-2</c:v>
                </c:pt>
                <c:pt idx="50799">
                  <c:v>-2.0312500000000001E-2</c:v>
                </c:pt>
                <c:pt idx="50800">
                  <c:v>-1.5625000000000001E-3</c:v>
                </c:pt>
                <c:pt idx="50801">
                  <c:v>-6.0937499999999999E-2</c:v>
                </c:pt>
                <c:pt idx="50802">
                  <c:v>-7.5781299999999996E-2</c:v>
                </c:pt>
                <c:pt idx="50803">
                  <c:v>-5.46875E-2</c:v>
                </c:pt>
                <c:pt idx="50804">
                  <c:v>-6.2500000000000003E-3</c:v>
                </c:pt>
                <c:pt idx="50805">
                  <c:v>-6.8750000000000006E-2</c:v>
                </c:pt>
                <c:pt idx="50806">
                  <c:v>-8.8281200000000004E-2</c:v>
                </c:pt>
                <c:pt idx="50807">
                  <c:v>-3.6718800000000003E-2</c:v>
                </c:pt>
                <c:pt idx="50808">
                  <c:v>9.3749999999999997E-3</c:v>
                </c:pt>
                <c:pt idx="50809">
                  <c:v>-2.6562499999999999E-2</c:v>
                </c:pt>
                <c:pt idx="50810">
                  <c:v>-9.0624999999999997E-2</c:v>
                </c:pt>
                <c:pt idx="50811">
                  <c:v>-9.8437499999999997E-2</c:v>
                </c:pt>
                <c:pt idx="50812">
                  <c:v>-1.2500000000000001E-2</c:v>
                </c:pt>
                <c:pt idx="50813">
                  <c:v>-3.125E-2</c:v>
                </c:pt>
                <c:pt idx="50814">
                  <c:v>-9.6093700000000004E-2</c:v>
                </c:pt>
                <c:pt idx="50815">
                  <c:v>-8.7499999999999994E-2</c:v>
                </c:pt>
                <c:pt idx="50816">
                  <c:v>-3.125E-2</c:v>
                </c:pt>
                <c:pt idx="50817">
                  <c:v>-1.3281299999999999E-2</c:v>
                </c:pt>
                <c:pt idx="50818">
                  <c:v>-1.2500000000000001E-2</c:v>
                </c:pt>
                <c:pt idx="50819">
                  <c:v>-2.7343800000000001E-2</c:v>
                </c:pt>
                <c:pt idx="50820">
                  <c:v>-0.11562500000000001</c:v>
                </c:pt>
                <c:pt idx="50821">
                  <c:v>-8.9843800000000001E-2</c:v>
                </c:pt>
                <c:pt idx="50822">
                  <c:v>-5.3124999999999999E-2</c:v>
                </c:pt>
                <c:pt idx="50823">
                  <c:v>7.4218800000000001E-2</c:v>
                </c:pt>
                <c:pt idx="50824">
                  <c:v>-0.119531</c:v>
                </c:pt>
                <c:pt idx="50825">
                  <c:v>-0.15625</c:v>
                </c:pt>
                <c:pt idx="50826">
                  <c:v>-0.10781200000000001</c:v>
                </c:pt>
                <c:pt idx="50827">
                  <c:v>-7.8125000000000004E-4</c:v>
                </c:pt>
                <c:pt idx="50828">
                  <c:v>-4.3749999999999997E-2</c:v>
                </c:pt>
                <c:pt idx="50829">
                  <c:v>-7.4218800000000001E-2</c:v>
                </c:pt>
                <c:pt idx="50830">
                  <c:v>2.2656200000000001E-2</c:v>
                </c:pt>
                <c:pt idx="50831">
                  <c:v>-6.0156300000000003E-2</c:v>
                </c:pt>
                <c:pt idx="50832">
                  <c:v>-5.46875E-2</c:v>
                </c:pt>
                <c:pt idx="50833">
                  <c:v>-7.4999999999999997E-2</c:v>
                </c:pt>
                <c:pt idx="50834">
                  <c:v>-0.110156</c:v>
                </c:pt>
                <c:pt idx="50835">
                  <c:v>-0.12656300000000001</c:v>
                </c:pt>
                <c:pt idx="50836">
                  <c:v>-6.7187499999999997E-2</c:v>
                </c:pt>
                <c:pt idx="50837">
                  <c:v>-6.7187499999999997E-2</c:v>
                </c:pt>
                <c:pt idx="50838">
                  <c:v>-0.100781</c:v>
                </c:pt>
                <c:pt idx="50839">
                  <c:v>-6.0937499999999999E-2</c:v>
                </c:pt>
                <c:pt idx="50840">
                  <c:v>-4.9218699999999997E-2</c:v>
                </c:pt>
                <c:pt idx="50841">
                  <c:v>-5.7031199999999997E-2</c:v>
                </c:pt>
                <c:pt idx="50842">
                  <c:v>-7.1874999999999994E-2</c:v>
                </c:pt>
                <c:pt idx="50843">
                  <c:v>-7.6562500000000006E-2</c:v>
                </c:pt>
                <c:pt idx="50844">
                  <c:v>-8.8281200000000004E-2</c:v>
                </c:pt>
                <c:pt idx="50845">
                  <c:v>-9.5312499999999994E-2</c:v>
                </c:pt>
                <c:pt idx="50846">
                  <c:v>-8.5156300000000004E-2</c:v>
                </c:pt>
                <c:pt idx="50847">
                  <c:v>-8.0468700000000004E-2</c:v>
                </c:pt>
                <c:pt idx="50848">
                  <c:v>-7.9687499999999994E-2</c:v>
                </c:pt>
                <c:pt idx="50849">
                  <c:v>-8.0468700000000004E-2</c:v>
                </c:pt>
                <c:pt idx="50850">
                  <c:v>-8.4375000000000006E-2</c:v>
                </c:pt>
                <c:pt idx="50851">
                  <c:v>-0.10625</c:v>
                </c:pt>
                <c:pt idx="50852">
                  <c:v>-8.0468700000000004E-2</c:v>
                </c:pt>
                <c:pt idx="50853">
                  <c:v>-7.8125E-2</c:v>
                </c:pt>
                <c:pt idx="50854">
                  <c:v>-7.3437500000000003E-2</c:v>
                </c:pt>
                <c:pt idx="50855">
                  <c:v>-7.03125E-2</c:v>
                </c:pt>
                <c:pt idx="50856">
                  <c:v>-3.6718800000000003E-2</c:v>
                </c:pt>
                <c:pt idx="50857">
                  <c:v>-2.9687499999999999E-2</c:v>
                </c:pt>
                <c:pt idx="50858">
                  <c:v>-0.10312499999999999</c:v>
                </c:pt>
                <c:pt idx="50859">
                  <c:v>-7.4999999999999997E-2</c:v>
                </c:pt>
                <c:pt idx="50860">
                  <c:v>-7.1874999999999994E-2</c:v>
                </c:pt>
                <c:pt idx="50861">
                  <c:v>-0.10312499999999999</c:v>
                </c:pt>
                <c:pt idx="50862">
                  <c:v>-9.2968800000000004E-2</c:v>
                </c:pt>
                <c:pt idx="50863">
                  <c:v>-6.8750000000000006E-2</c:v>
                </c:pt>
                <c:pt idx="50864">
                  <c:v>-1.7968700000000001E-2</c:v>
                </c:pt>
                <c:pt idx="50865">
                  <c:v>7.8125000000000004E-4</c:v>
                </c:pt>
                <c:pt idx="50866">
                  <c:v>-6.8750000000000006E-2</c:v>
                </c:pt>
                <c:pt idx="50867">
                  <c:v>-6.2500000000000003E-3</c:v>
                </c:pt>
                <c:pt idx="50868">
                  <c:v>-1.6406299999999999E-2</c:v>
                </c:pt>
                <c:pt idx="50869">
                  <c:v>-9.6093700000000004E-2</c:v>
                </c:pt>
                <c:pt idx="50870">
                  <c:v>-7.7343800000000004E-2</c:v>
                </c:pt>
                <c:pt idx="50871">
                  <c:v>-4.2187500000000003E-2</c:v>
                </c:pt>
                <c:pt idx="50872">
                  <c:v>-1.6406299999999999E-2</c:v>
                </c:pt>
                <c:pt idx="50873">
                  <c:v>1.7968700000000001E-2</c:v>
                </c:pt>
                <c:pt idx="50874">
                  <c:v>-0.101562</c:v>
                </c:pt>
                <c:pt idx="50875">
                  <c:v>-4.7656299999999999E-2</c:v>
                </c:pt>
                <c:pt idx="50876">
                  <c:v>-1.40625E-2</c:v>
                </c:pt>
                <c:pt idx="50877">
                  <c:v>-0.101562</c:v>
                </c:pt>
                <c:pt idx="50878">
                  <c:v>-7.7343800000000004E-2</c:v>
                </c:pt>
                <c:pt idx="50879">
                  <c:v>-5.5468799999999999E-2</c:v>
                </c:pt>
                <c:pt idx="50880">
                  <c:v>-3.6718800000000003E-2</c:v>
                </c:pt>
                <c:pt idx="50881">
                  <c:v>-1.5625E-2</c:v>
                </c:pt>
                <c:pt idx="50882">
                  <c:v>-0.114063</c:v>
                </c:pt>
                <c:pt idx="50883">
                  <c:v>-3.5156199999999999E-2</c:v>
                </c:pt>
                <c:pt idx="50884">
                  <c:v>-2.34375E-2</c:v>
                </c:pt>
                <c:pt idx="50885">
                  <c:v>-0.104688</c:v>
                </c:pt>
                <c:pt idx="50886">
                  <c:v>-7.3437500000000003E-2</c:v>
                </c:pt>
                <c:pt idx="50887">
                  <c:v>-5.0781199999999999E-2</c:v>
                </c:pt>
                <c:pt idx="50888">
                  <c:v>-5.0781199999999999E-2</c:v>
                </c:pt>
                <c:pt idx="50889">
                  <c:v>-5.4687499999999997E-3</c:v>
                </c:pt>
                <c:pt idx="50890">
                  <c:v>-0.13671900000000001</c:v>
                </c:pt>
                <c:pt idx="50891">
                  <c:v>-8.9843800000000001E-2</c:v>
                </c:pt>
                <c:pt idx="50892">
                  <c:v>-4.0625000000000001E-2</c:v>
                </c:pt>
                <c:pt idx="50893">
                  <c:v>-0.12656300000000001</c:v>
                </c:pt>
                <c:pt idx="50894">
                  <c:v>-0.1</c:v>
                </c:pt>
                <c:pt idx="50895">
                  <c:v>-5.7812500000000003E-2</c:v>
                </c:pt>
                <c:pt idx="50896">
                  <c:v>-1.7968700000000001E-2</c:v>
                </c:pt>
                <c:pt idx="50897">
                  <c:v>4.4531300000000003E-2</c:v>
                </c:pt>
                <c:pt idx="50898">
                  <c:v>-9.2187500000000006E-2</c:v>
                </c:pt>
                <c:pt idx="50899">
                  <c:v>-0.12656300000000001</c:v>
                </c:pt>
                <c:pt idx="50900">
                  <c:v>-5.3124999999999999E-2</c:v>
                </c:pt>
                <c:pt idx="50901">
                  <c:v>-7.3437500000000003E-2</c:v>
                </c:pt>
                <c:pt idx="50902">
                  <c:v>-7.8906299999999999E-2</c:v>
                </c:pt>
                <c:pt idx="50903">
                  <c:v>-8.2031199999999999E-2</c:v>
                </c:pt>
                <c:pt idx="50904">
                  <c:v>-6.0937499999999999E-2</c:v>
                </c:pt>
                <c:pt idx="50905">
                  <c:v>2.8906299999999999E-2</c:v>
                </c:pt>
                <c:pt idx="50906">
                  <c:v>-3.9843799999999999E-2</c:v>
                </c:pt>
                <c:pt idx="50907">
                  <c:v>-4.5312499999999999E-2</c:v>
                </c:pt>
                <c:pt idx="50908">
                  <c:v>-8.7499999999999994E-2</c:v>
                </c:pt>
                <c:pt idx="50909">
                  <c:v>-0.101562</c:v>
                </c:pt>
                <c:pt idx="50910">
                  <c:v>1.0937499999999999E-2</c:v>
                </c:pt>
                <c:pt idx="50911">
                  <c:v>-1.9531199999999999E-2</c:v>
                </c:pt>
                <c:pt idx="50912">
                  <c:v>-0.171094</c:v>
                </c:pt>
                <c:pt idx="50913">
                  <c:v>-0.12343700000000001</c:v>
                </c:pt>
                <c:pt idx="50914">
                  <c:v>-8.7499999999999994E-2</c:v>
                </c:pt>
                <c:pt idx="50915">
                  <c:v>3.1250000000000002E-3</c:v>
                </c:pt>
                <c:pt idx="50916">
                  <c:v>3.1250000000000002E-3</c:v>
                </c:pt>
                <c:pt idx="50917">
                  <c:v>-8.2031199999999999E-2</c:v>
                </c:pt>
                <c:pt idx="50918">
                  <c:v>-5.4687499999999997E-3</c:v>
                </c:pt>
                <c:pt idx="50919">
                  <c:v>-3.7499999999999999E-2</c:v>
                </c:pt>
                <c:pt idx="50920">
                  <c:v>-7.4218800000000001E-2</c:v>
                </c:pt>
                <c:pt idx="50921">
                  <c:v>-0.15781300000000001</c:v>
                </c:pt>
                <c:pt idx="50922">
                  <c:v>-0.122656</c:v>
                </c:pt>
                <c:pt idx="50923">
                  <c:v>-5.8593800000000001E-2</c:v>
                </c:pt>
                <c:pt idx="50924">
                  <c:v>-0.103906</c:v>
                </c:pt>
                <c:pt idx="50925">
                  <c:v>-0.110156</c:v>
                </c:pt>
                <c:pt idx="50926">
                  <c:v>-8.2812499999999997E-2</c:v>
                </c:pt>
                <c:pt idx="50927">
                  <c:v>-7.2656200000000004E-2</c:v>
                </c:pt>
                <c:pt idx="50928">
                  <c:v>-3.5156199999999999E-2</c:v>
                </c:pt>
                <c:pt idx="50929">
                  <c:v>-7.3437500000000003E-2</c:v>
                </c:pt>
                <c:pt idx="50930">
                  <c:v>-0.10625</c:v>
                </c:pt>
                <c:pt idx="50931">
                  <c:v>-6.9531300000000004E-2</c:v>
                </c:pt>
                <c:pt idx="50932">
                  <c:v>-7.1093799999999999E-2</c:v>
                </c:pt>
                <c:pt idx="50933">
                  <c:v>-7.3437500000000003E-2</c:v>
                </c:pt>
                <c:pt idx="50934">
                  <c:v>-6.8750000000000006E-2</c:v>
                </c:pt>
                <c:pt idx="50935">
                  <c:v>-6.3281299999999999E-2</c:v>
                </c:pt>
                <c:pt idx="50936">
                  <c:v>-6.7187499999999997E-2</c:v>
                </c:pt>
                <c:pt idx="50937">
                  <c:v>-3.7499999999999999E-2</c:v>
                </c:pt>
                <c:pt idx="50938">
                  <c:v>-5.7031199999999997E-2</c:v>
                </c:pt>
                <c:pt idx="50939">
                  <c:v>-7.4999999999999997E-2</c:v>
                </c:pt>
                <c:pt idx="50940">
                  <c:v>-6.6406199999999999E-2</c:v>
                </c:pt>
                <c:pt idx="50941">
                  <c:v>-6.25E-2</c:v>
                </c:pt>
                <c:pt idx="50942">
                  <c:v>-7.7343800000000004E-2</c:v>
                </c:pt>
                <c:pt idx="50943">
                  <c:v>-9.0624999999999997E-2</c:v>
                </c:pt>
                <c:pt idx="50944">
                  <c:v>-5.9374999999999997E-2</c:v>
                </c:pt>
                <c:pt idx="50945">
                  <c:v>-2.6562499999999999E-2</c:v>
                </c:pt>
                <c:pt idx="50946">
                  <c:v>-5.6250000000000001E-2</c:v>
                </c:pt>
                <c:pt idx="50947">
                  <c:v>-9.7656199999999999E-2</c:v>
                </c:pt>
                <c:pt idx="50948">
                  <c:v>-8.59375E-2</c:v>
                </c:pt>
                <c:pt idx="50949">
                  <c:v>-4.0625000000000001E-2</c:v>
                </c:pt>
                <c:pt idx="50950">
                  <c:v>-6.4843700000000004E-2</c:v>
                </c:pt>
                <c:pt idx="50951">
                  <c:v>-7.1874999999999994E-2</c:v>
                </c:pt>
                <c:pt idx="50952">
                  <c:v>-5.7031199999999997E-2</c:v>
                </c:pt>
                <c:pt idx="50953">
                  <c:v>-3.5156199999999999E-2</c:v>
                </c:pt>
                <c:pt idx="50954">
                  <c:v>-6.6406199999999999E-2</c:v>
                </c:pt>
                <c:pt idx="50955">
                  <c:v>-9.6093700000000004E-2</c:v>
                </c:pt>
                <c:pt idx="50956">
                  <c:v>-6.3281299999999999E-2</c:v>
                </c:pt>
                <c:pt idx="50957">
                  <c:v>-7.1093799999999999E-2</c:v>
                </c:pt>
                <c:pt idx="50958">
                  <c:v>-5.0781199999999999E-2</c:v>
                </c:pt>
                <c:pt idx="50959">
                  <c:v>-6.0937499999999999E-2</c:v>
                </c:pt>
                <c:pt idx="50960">
                  <c:v>-6.9531300000000004E-2</c:v>
                </c:pt>
                <c:pt idx="50961">
                  <c:v>-7.4999999999999997E-2</c:v>
                </c:pt>
                <c:pt idx="50962">
                  <c:v>-5.7031199999999997E-2</c:v>
                </c:pt>
                <c:pt idx="50963">
                  <c:v>-7.8906299999999999E-2</c:v>
                </c:pt>
                <c:pt idx="50964">
                  <c:v>-7.4218800000000001E-2</c:v>
                </c:pt>
                <c:pt idx="50965">
                  <c:v>-6.7968799999999996E-2</c:v>
                </c:pt>
                <c:pt idx="50966">
                  <c:v>-1.2500000000000001E-2</c:v>
                </c:pt>
                <c:pt idx="50967">
                  <c:v>9.3749999999999997E-3</c:v>
                </c:pt>
                <c:pt idx="50968">
                  <c:v>-2.9687499999999999E-2</c:v>
                </c:pt>
                <c:pt idx="50969">
                  <c:v>-6.4843700000000004E-2</c:v>
                </c:pt>
                <c:pt idx="50970">
                  <c:v>-4.5312499999999999E-2</c:v>
                </c:pt>
                <c:pt idx="50971">
                  <c:v>-4.2187500000000003E-2</c:v>
                </c:pt>
                <c:pt idx="50972">
                  <c:v>-2.7343800000000001E-2</c:v>
                </c:pt>
                <c:pt idx="50973">
                  <c:v>-3.4375000000000003E-2</c:v>
                </c:pt>
                <c:pt idx="50974">
                  <c:v>0</c:v>
                </c:pt>
                <c:pt idx="50975">
                  <c:v>0</c:v>
                </c:pt>
                <c:pt idx="50976">
                  <c:v>-6.0937499999999999E-2</c:v>
                </c:pt>
                <c:pt idx="50977">
                  <c:v>-7.8125E-2</c:v>
                </c:pt>
                <c:pt idx="50978">
                  <c:v>-7.7343800000000004E-2</c:v>
                </c:pt>
                <c:pt idx="50979">
                  <c:v>-6.9531300000000004E-2</c:v>
                </c:pt>
                <c:pt idx="50980">
                  <c:v>-1.2500000000000001E-2</c:v>
                </c:pt>
                <c:pt idx="50981">
                  <c:v>-6.3281299999999999E-2</c:v>
                </c:pt>
                <c:pt idx="50982">
                  <c:v>-4.2968800000000001E-2</c:v>
                </c:pt>
                <c:pt idx="50983">
                  <c:v>-3.0468800000000001E-2</c:v>
                </c:pt>
                <c:pt idx="50984">
                  <c:v>-1.0937499999999999E-2</c:v>
                </c:pt>
                <c:pt idx="50985">
                  <c:v>-3.8281299999999997E-2</c:v>
                </c:pt>
                <c:pt idx="50986">
                  <c:v>-0.111719</c:v>
                </c:pt>
                <c:pt idx="50987">
                  <c:v>-0.140625</c:v>
                </c:pt>
                <c:pt idx="50988">
                  <c:v>1.17188E-2</c:v>
                </c:pt>
                <c:pt idx="50989">
                  <c:v>-0.107031</c:v>
                </c:pt>
                <c:pt idx="50990">
                  <c:v>-0.14218800000000001</c:v>
                </c:pt>
                <c:pt idx="50991">
                  <c:v>-5.46875E-2</c:v>
                </c:pt>
                <c:pt idx="50992">
                  <c:v>1.9531199999999999E-2</c:v>
                </c:pt>
                <c:pt idx="50993">
                  <c:v>-1.5625000000000001E-3</c:v>
                </c:pt>
                <c:pt idx="50994">
                  <c:v>-5.1562499999999997E-2</c:v>
                </c:pt>
                <c:pt idx="50995">
                  <c:v>-0.14687500000000001</c:v>
                </c:pt>
                <c:pt idx="50996">
                  <c:v>-9.7656199999999999E-2</c:v>
                </c:pt>
                <c:pt idx="50997">
                  <c:v>-8.6718799999999999E-2</c:v>
                </c:pt>
                <c:pt idx="50998">
                  <c:v>-3.125E-2</c:v>
                </c:pt>
                <c:pt idx="50999">
                  <c:v>-6.1718799999999997E-2</c:v>
                </c:pt>
                <c:pt idx="51000">
                  <c:v>-9.8437499999999997E-2</c:v>
                </c:pt>
                <c:pt idx="51001">
                  <c:v>-7.9687499999999994E-2</c:v>
                </c:pt>
                <c:pt idx="51002">
                  <c:v>2.1874999999999999E-2</c:v>
                </c:pt>
                <c:pt idx="51003">
                  <c:v>-1.5625E-2</c:v>
                </c:pt>
                <c:pt idx="51004">
                  <c:v>-6.4843700000000004E-2</c:v>
                </c:pt>
                <c:pt idx="51005">
                  <c:v>-5.3906299999999997E-2</c:v>
                </c:pt>
                <c:pt idx="51006">
                  <c:v>-5.5468799999999999E-2</c:v>
                </c:pt>
                <c:pt idx="51007">
                  <c:v>-0.13125000000000001</c:v>
                </c:pt>
                <c:pt idx="51008">
                  <c:v>-1.6406299999999999E-2</c:v>
                </c:pt>
                <c:pt idx="51009">
                  <c:v>-1.8749999999999999E-2</c:v>
                </c:pt>
                <c:pt idx="51010">
                  <c:v>7.8125000000000004E-4</c:v>
                </c:pt>
                <c:pt idx="51011">
                  <c:v>-0.10546899999999999</c:v>
                </c:pt>
                <c:pt idx="51012">
                  <c:v>-5.3124999999999999E-2</c:v>
                </c:pt>
                <c:pt idx="51013">
                  <c:v>4.7656200000000003E-2</c:v>
                </c:pt>
                <c:pt idx="51014">
                  <c:v>-4.6093799999999997E-2</c:v>
                </c:pt>
                <c:pt idx="51015">
                  <c:v>0.172656</c:v>
                </c:pt>
                <c:pt idx="51016">
                  <c:v>0.135937</c:v>
                </c:pt>
                <c:pt idx="51017">
                  <c:v>-0.22500000000000001</c:v>
                </c:pt>
                <c:pt idx="51018">
                  <c:v>-0.19375000000000001</c:v>
                </c:pt>
                <c:pt idx="51019">
                  <c:v>-0.17499999999999999</c:v>
                </c:pt>
                <c:pt idx="51020">
                  <c:v>-0.135156</c:v>
                </c:pt>
                <c:pt idx="51021">
                  <c:v>-7.4218800000000001E-2</c:v>
                </c:pt>
                <c:pt idx="51022">
                  <c:v>-8.6718799999999999E-2</c:v>
                </c:pt>
                <c:pt idx="51023">
                  <c:v>-9.1406299999999996E-2</c:v>
                </c:pt>
                <c:pt idx="51024">
                  <c:v>-7.6562500000000006E-2</c:v>
                </c:pt>
                <c:pt idx="51025">
                  <c:v>-5.46875E-2</c:v>
                </c:pt>
                <c:pt idx="51026">
                  <c:v>-9.8437499999999997E-2</c:v>
                </c:pt>
                <c:pt idx="51027">
                  <c:v>-6.7968799999999996E-2</c:v>
                </c:pt>
                <c:pt idx="51028">
                  <c:v>-6.4843700000000004E-2</c:v>
                </c:pt>
                <c:pt idx="51029">
                  <c:v>-7.3437500000000003E-2</c:v>
                </c:pt>
                <c:pt idx="51030">
                  <c:v>-4.6093799999999997E-2</c:v>
                </c:pt>
                <c:pt idx="51031">
                  <c:v>-5.1562499999999997E-2</c:v>
                </c:pt>
                <c:pt idx="51032">
                  <c:v>-9.375E-2</c:v>
                </c:pt>
                <c:pt idx="51033">
                  <c:v>-6.6406199999999999E-2</c:v>
                </c:pt>
                <c:pt idx="51034">
                  <c:v>-6.3281299999999999E-2</c:v>
                </c:pt>
                <c:pt idx="51035">
                  <c:v>-6.0156300000000003E-2</c:v>
                </c:pt>
                <c:pt idx="51036">
                  <c:v>-6.0937499999999999E-2</c:v>
                </c:pt>
                <c:pt idx="51037">
                  <c:v>-5.0781199999999999E-2</c:v>
                </c:pt>
                <c:pt idx="51038">
                  <c:v>-1.5625E-2</c:v>
                </c:pt>
                <c:pt idx="51039">
                  <c:v>-5.1562499999999997E-2</c:v>
                </c:pt>
                <c:pt idx="51040">
                  <c:v>-6.7187499999999997E-2</c:v>
                </c:pt>
                <c:pt idx="51041">
                  <c:v>-4.2187500000000003E-2</c:v>
                </c:pt>
                <c:pt idx="51042">
                  <c:v>-4.8437500000000001E-2</c:v>
                </c:pt>
                <c:pt idx="51043">
                  <c:v>-7.03125E-2</c:v>
                </c:pt>
                <c:pt idx="51044">
                  <c:v>-4.2968800000000001E-2</c:v>
                </c:pt>
                <c:pt idx="51045">
                  <c:v>-3.4375000000000003E-2</c:v>
                </c:pt>
                <c:pt idx="51046">
                  <c:v>0</c:v>
                </c:pt>
                <c:pt idx="51047">
                  <c:v>-3.2812500000000001E-2</c:v>
                </c:pt>
                <c:pt idx="51048">
                  <c:v>-9.6093700000000004E-2</c:v>
                </c:pt>
                <c:pt idx="51049">
                  <c:v>-5.1562499999999997E-2</c:v>
                </c:pt>
                <c:pt idx="51050">
                  <c:v>4.3749999999999997E-2</c:v>
                </c:pt>
                <c:pt idx="51051">
                  <c:v>-6.25E-2</c:v>
                </c:pt>
                <c:pt idx="51052">
                  <c:v>-0.117188</c:v>
                </c:pt>
                <c:pt idx="51053">
                  <c:v>-8.8281200000000004E-2</c:v>
                </c:pt>
                <c:pt idx="51054">
                  <c:v>7.6562500000000006E-2</c:v>
                </c:pt>
                <c:pt idx="51055">
                  <c:v>-2.7343800000000001E-2</c:v>
                </c:pt>
                <c:pt idx="51056">
                  <c:v>-1.4843800000000001E-2</c:v>
                </c:pt>
                <c:pt idx="51057">
                  <c:v>2.5000000000000001E-2</c:v>
                </c:pt>
                <c:pt idx="51058">
                  <c:v>-3.2812500000000001E-2</c:v>
                </c:pt>
                <c:pt idx="51059">
                  <c:v>-6.7968799999999996E-2</c:v>
                </c:pt>
                <c:pt idx="51060">
                  <c:v>-0.14921899999999999</c:v>
                </c:pt>
                <c:pt idx="51061">
                  <c:v>-0.10625</c:v>
                </c:pt>
                <c:pt idx="51062">
                  <c:v>-1.5625E-2</c:v>
                </c:pt>
                <c:pt idx="51063">
                  <c:v>-7.1093799999999999E-2</c:v>
                </c:pt>
                <c:pt idx="51064">
                  <c:v>-8.3593799999999996E-2</c:v>
                </c:pt>
                <c:pt idx="51065">
                  <c:v>-6.5625000000000003E-2</c:v>
                </c:pt>
                <c:pt idx="51066">
                  <c:v>-2.34375E-2</c:v>
                </c:pt>
                <c:pt idx="51067">
                  <c:v>4.2968800000000001E-2</c:v>
                </c:pt>
                <c:pt idx="51068">
                  <c:v>-8.7499999999999994E-2</c:v>
                </c:pt>
                <c:pt idx="51069">
                  <c:v>-0.107031</c:v>
                </c:pt>
                <c:pt idx="51070">
                  <c:v>-5.6250000000000001E-2</c:v>
                </c:pt>
                <c:pt idx="51071">
                  <c:v>-4.2187500000000003E-2</c:v>
                </c:pt>
                <c:pt idx="51072">
                  <c:v>-4.3749999999999997E-2</c:v>
                </c:pt>
                <c:pt idx="51073">
                  <c:v>-8.6718799999999999E-2</c:v>
                </c:pt>
                <c:pt idx="51074">
                  <c:v>-9.375E-2</c:v>
                </c:pt>
                <c:pt idx="51075">
                  <c:v>-6.5625000000000003E-2</c:v>
                </c:pt>
                <c:pt idx="51076">
                  <c:v>-6.2500000000000003E-3</c:v>
                </c:pt>
                <c:pt idx="51077">
                  <c:v>-8.2812499999999997E-2</c:v>
                </c:pt>
                <c:pt idx="51078">
                  <c:v>-8.6718799999999999E-2</c:v>
                </c:pt>
                <c:pt idx="51079">
                  <c:v>-5.5468799999999999E-2</c:v>
                </c:pt>
                <c:pt idx="51080">
                  <c:v>-4.6093799999999997E-2</c:v>
                </c:pt>
                <c:pt idx="51081">
                  <c:v>-6.0937499999999999E-2</c:v>
                </c:pt>
                <c:pt idx="51082">
                  <c:v>-6.7187499999999997E-2</c:v>
                </c:pt>
                <c:pt idx="51083">
                  <c:v>-5.1562499999999997E-2</c:v>
                </c:pt>
                <c:pt idx="51084">
                  <c:v>-3.4375000000000003E-2</c:v>
                </c:pt>
                <c:pt idx="51085">
                  <c:v>-7.03125E-2</c:v>
                </c:pt>
                <c:pt idx="51086">
                  <c:v>-8.4375000000000006E-2</c:v>
                </c:pt>
                <c:pt idx="51087">
                  <c:v>-6.5625000000000003E-2</c:v>
                </c:pt>
                <c:pt idx="51088">
                  <c:v>-5.6250000000000001E-2</c:v>
                </c:pt>
                <c:pt idx="51089">
                  <c:v>-3.9843799999999999E-2</c:v>
                </c:pt>
                <c:pt idx="51090">
                  <c:v>-5.1562499999999997E-2</c:v>
                </c:pt>
                <c:pt idx="51091">
                  <c:v>-6.7187499999999997E-2</c:v>
                </c:pt>
                <c:pt idx="51092">
                  <c:v>-3.90625E-2</c:v>
                </c:pt>
                <c:pt idx="51093">
                  <c:v>-6.9531300000000004E-2</c:v>
                </c:pt>
                <c:pt idx="51094">
                  <c:v>-8.2031199999999999E-2</c:v>
                </c:pt>
                <c:pt idx="51095">
                  <c:v>-3.2812500000000001E-2</c:v>
                </c:pt>
                <c:pt idx="51096">
                  <c:v>-6.7968799999999996E-2</c:v>
                </c:pt>
                <c:pt idx="51097">
                  <c:v>-3.5156199999999999E-2</c:v>
                </c:pt>
                <c:pt idx="51098">
                  <c:v>-5.5468799999999999E-2</c:v>
                </c:pt>
                <c:pt idx="51099">
                  <c:v>-5.5468799999999999E-2</c:v>
                </c:pt>
                <c:pt idx="51100">
                  <c:v>-7.8125E-3</c:v>
                </c:pt>
                <c:pt idx="51101">
                  <c:v>-6.4843700000000004E-2</c:v>
                </c:pt>
                <c:pt idx="51102">
                  <c:v>-0.108594</c:v>
                </c:pt>
                <c:pt idx="51103">
                  <c:v>4.6874999999999998E-3</c:v>
                </c:pt>
                <c:pt idx="51104">
                  <c:v>-9.0624999999999997E-2</c:v>
                </c:pt>
                <c:pt idx="51105">
                  <c:v>-9.8437499999999997E-2</c:v>
                </c:pt>
                <c:pt idx="51106">
                  <c:v>-6.9531300000000004E-2</c:v>
                </c:pt>
                <c:pt idx="51107">
                  <c:v>-3.6718800000000003E-2</c:v>
                </c:pt>
                <c:pt idx="51108">
                  <c:v>4.7656200000000003E-2</c:v>
                </c:pt>
                <c:pt idx="51109">
                  <c:v>-7.1874999999999994E-2</c:v>
                </c:pt>
                <c:pt idx="51110">
                  <c:v>-0.14921899999999999</c:v>
                </c:pt>
                <c:pt idx="51111">
                  <c:v>-8.5937500000000007E-3</c:v>
                </c:pt>
                <c:pt idx="51112">
                  <c:v>-0.135156</c:v>
                </c:pt>
                <c:pt idx="51113">
                  <c:v>-0.139844</c:v>
                </c:pt>
                <c:pt idx="51114">
                  <c:v>-0.103906</c:v>
                </c:pt>
                <c:pt idx="51115">
                  <c:v>-4.6093799999999997E-2</c:v>
                </c:pt>
                <c:pt idx="51116">
                  <c:v>1.0156200000000001E-2</c:v>
                </c:pt>
                <c:pt idx="51117">
                  <c:v>-6.0937499999999999E-2</c:v>
                </c:pt>
                <c:pt idx="51118">
                  <c:v>-0.12656300000000001</c:v>
                </c:pt>
                <c:pt idx="51119">
                  <c:v>-8.2031199999999999E-2</c:v>
                </c:pt>
                <c:pt idx="51120">
                  <c:v>-7.9687499999999994E-2</c:v>
                </c:pt>
                <c:pt idx="51121">
                  <c:v>-5.5468799999999999E-2</c:v>
                </c:pt>
                <c:pt idx="51122">
                  <c:v>-0.107031</c:v>
                </c:pt>
                <c:pt idx="51123">
                  <c:v>-0.117969</c:v>
                </c:pt>
                <c:pt idx="51124">
                  <c:v>-1.0156200000000001E-2</c:v>
                </c:pt>
                <c:pt idx="51125">
                  <c:v>-5.1562499999999997E-2</c:v>
                </c:pt>
                <c:pt idx="51126">
                  <c:v>-6.25E-2</c:v>
                </c:pt>
                <c:pt idx="51127">
                  <c:v>-4.1406199999999997E-2</c:v>
                </c:pt>
                <c:pt idx="51128">
                  <c:v>-0.12656300000000001</c:v>
                </c:pt>
                <c:pt idx="51129">
                  <c:v>-7.4218800000000001E-2</c:v>
                </c:pt>
                <c:pt idx="51130">
                  <c:v>-1.4843800000000001E-2</c:v>
                </c:pt>
                <c:pt idx="51131">
                  <c:v>-3.2812500000000001E-2</c:v>
                </c:pt>
                <c:pt idx="51132">
                  <c:v>-9.2187500000000006E-2</c:v>
                </c:pt>
                <c:pt idx="51133">
                  <c:v>-5.8593800000000001E-2</c:v>
                </c:pt>
                <c:pt idx="51134">
                  <c:v>-5.46875E-2</c:v>
                </c:pt>
                <c:pt idx="51135">
                  <c:v>5.7031199999999997E-2</c:v>
                </c:pt>
                <c:pt idx="51136">
                  <c:v>-3.4375000000000003E-2</c:v>
                </c:pt>
                <c:pt idx="51137">
                  <c:v>-6.7968799999999996E-2</c:v>
                </c:pt>
                <c:pt idx="51138">
                  <c:v>-0.12812499999999999</c:v>
                </c:pt>
                <c:pt idx="51139">
                  <c:v>-0.107031</c:v>
                </c:pt>
                <c:pt idx="51140">
                  <c:v>-2.5000000000000001E-2</c:v>
                </c:pt>
                <c:pt idx="51141">
                  <c:v>-5.4687499999999997E-3</c:v>
                </c:pt>
                <c:pt idx="51142">
                  <c:v>-5.3124999999999999E-2</c:v>
                </c:pt>
                <c:pt idx="51143">
                  <c:v>-5.5468799999999999E-2</c:v>
                </c:pt>
                <c:pt idx="51144">
                  <c:v>-7.03125E-2</c:v>
                </c:pt>
                <c:pt idx="51145">
                  <c:v>-3.7499999999999999E-2</c:v>
                </c:pt>
                <c:pt idx="51146">
                  <c:v>0.15781300000000001</c:v>
                </c:pt>
                <c:pt idx="51147">
                  <c:v>-0.05</c:v>
                </c:pt>
                <c:pt idx="51148">
                  <c:v>1.7968700000000001E-2</c:v>
                </c:pt>
                <c:pt idx="51149">
                  <c:v>0.111719</c:v>
                </c:pt>
                <c:pt idx="51150">
                  <c:v>-0.102344</c:v>
                </c:pt>
                <c:pt idx="51151">
                  <c:v>-0.22812499999999999</c:v>
                </c:pt>
                <c:pt idx="51152">
                  <c:v>-0.17890600000000001</c:v>
                </c:pt>
                <c:pt idx="51153">
                  <c:v>-0.121875</c:v>
                </c:pt>
                <c:pt idx="51154">
                  <c:v>0.1125</c:v>
                </c:pt>
                <c:pt idx="51155">
                  <c:v>-7.8906299999999999E-2</c:v>
                </c:pt>
                <c:pt idx="51156">
                  <c:v>-0.16953099999999999</c:v>
                </c:pt>
                <c:pt idx="51157">
                  <c:v>-0.130469</c:v>
                </c:pt>
                <c:pt idx="51158">
                  <c:v>-0.135156</c:v>
                </c:pt>
                <c:pt idx="51159">
                  <c:v>-8.7499999999999994E-2</c:v>
                </c:pt>
                <c:pt idx="51160">
                  <c:v>-9.2187500000000006E-2</c:v>
                </c:pt>
                <c:pt idx="51161">
                  <c:v>-9.0624999999999997E-2</c:v>
                </c:pt>
                <c:pt idx="51162">
                  <c:v>-4.2187500000000003E-2</c:v>
                </c:pt>
                <c:pt idx="51163">
                  <c:v>-6.1718799999999997E-2</c:v>
                </c:pt>
                <c:pt idx="51164">
                  <c:v>-7.9687499999999994E-2</c:v>
                </c:pt>
                <c:pt idx="51165">
                  <c:v>-8.2812499999999997E-2</c:v>
                </c:pt>
                <c:pt idx="51166">
                  <c:v>-7.1093799999999999E-2</c:v>
                </c:pt>
                <c:pt idx="51167">
                  <c:v>-8.6718799999999999E-2</c:v>
                </c:pt>
                <c:pt idx="51168">
                  <c:v>-0.121875</c:v>
                </c:pt>
                <c:pt idx="51169">
                  <c:v>-0.102344</c:v>
                </c:pt>
                <c:pt idx="51170">
                  <c:v>-9.4531299999999999E-2</c:v>
                </c:pt>
                <c:pt idx="51171">
                  <c:v>-9.6875000000000003E-2</c:v>
                </c:pt>
                <c:pt idx="51172">
                  <c:v>-4.9218699999999997E-2</c:v>
                </c:pt>
                <c:pt idx="51173">
                  <c:v>-6.0937499999999999E-2</c:v>
                </c:pt>
                <c:pt idx="51174">
                  <c:v>-9.6875000000000003E-2</c:v>
                </c:pt>
                <c:pt idx="51175">
                  <c:v>-0.111719</c:v>
                </c:pt>
                <c:pt idx="51176">
                  <c:v>-9.2187500000000006E-2</c:v>
                </c:pt>
                <c:pt idx="51177">
                  <c:v>-9.375E-2</c:v>
                </c:pt>
                <c:pt idx="51178">
                  <c:v>-8.59375E-2</c:v>
                </c:pt>
                <c:pt idx="51179">
                  <c:v>-9.1406299999999996E-2</c:v>
                </c:pt>
                <c:pt idx="51180">
                  <c:v>-3.5156199999999999E-2</c:v>
                </c:pt>
                <c:pt idx="51181">
                  <c:v>-4.2187500000000003E-2</c:v>
                </c:pt>
                <c:pt idx="51182">
                  <c:v>-0.104688</c:v>
                </c:pt>
                <c:pt idx="51183">
                  <c:v>-0.12734400000000001</c:v>
                </c:pt>
                <c:pt idx="51184">
                  <c:v>-8.0468700000000004E-2</c:v>
                </c:pt>
                <c:pt idx="51185">
                  <c:v>-7.9687499999999994E-2</c:v>
                </c:pt>
                <c:pt idx="51186">
                  <c:v>-6.0937499999999999E-2</c:v>
                </c:pt>
                <c:pt idx="51187">
                  <c:v>-8.4375000000000006E-2</c:v>
                </c:pt>
                <c:pt idx="51188">
                  <c:v>-2.0312500000000001E-2</c:v>
                </c:pt>
                <c:pt idx="51189">
                  <c:v>-3.2031299999999999E-2</c:v>
                </c:pt>
                <c:pt idx="51190">
                  <c:v>-9.375E-2</c:v>
                </c:pt>
                <c:pt idx="51191">
                  <c:v>-7.8906299999999999E-2</c:v>
                </c:pt>
                <c:pt idx="51192">
                  <c:v>-7.6562500000000006E-2</c:v>
                </c:pt>
                <c:pt idx="51193">
                  <c:v>-0.103906</c:v>
                </c:pt>
                <c:pt idx="51194">
                  <c:v>5.0781199999999999E-2</c:v>
                </c:pt>
                <c:pt idx="51195">
                  <c:v>-0.10546899999999999</c:v>
                </c:pt>
                <c:pt idx="51196">
                  <c:v>-0.13437499999999999</c:v>
                </c:pt>
                <c:pt idx="51197">
                  <c:v>-5.1562499999999997E-2</c:v>
                </c:pt>
                <c:pt idx="51198">
                  <c:v>-1.2500000000000001E-2</c:v>
                </c:pt>
                <c:pt idx="51199">
                  <c:v>3.1250000000000002E-3</c:v>
                </c:pt>
                <c:pt idx="51200">
                  <c:v>-3.3593699999999997E-2</c:v>
                </c:pt>
                <c:pt idx="51201">
                  <c:v>-9.6875000000000003E-2</c:v>
                </c:pt>
                <c:pt idx="51202">
                  <c:v>-0.110156</c:v>
                </c:pt>
                <c:pt idx="51203">
                  <c:v>-7.03125E-2</c:v>
                </c:pt>
                <c:pt idx="51204">
                  <c:v>-2.2656300000000001E-2</c:v>
                </c:pt>
                <c:pt idx="51205">
                  <c:v>-2.34375E-2</c:v>
                </c:pt>
                <c:pt idx="51206">
                  <c:v>-0.14921899999999999</c:v>
                </c:pt>
                <c:pt idx="51207">
                  <c:v>-6.3281299999999999E-2</c:v>
                </c:pt>
                <c:pt idx="51208">
                  <c:v>-3.2031299999999999E-2</c:v>
                </c:pt>
                <c:pt idx="51209">
                  <c:v>-3.90625E-3</c:v>
                </c:pt>
                <c:pt idx="51210">
                  <c:v>-2.1093799999999999E-2</c:v>
                </c:pt>
                <c:pt idx="51211">
                  <c:v>-3.9843799999999999E-2</c:v>
                </c:pt>
                <c:pt idx="51212">
                  <c:v>-0.109375</c:v>
                </c:pt>
                <c:pt idx="51213">
                  <c:v>-0.124219</c:v>
                </c:pt>
                <c:pt idx="51214">
                  <c:v>-9.7656199999999999E-2</c:v>
                </c:pt>
                <c:pt idx="51215">
                  <c:v>3.125E-2</c:v>
                </c:pt>
                <c:pt idx="51216">
                  <c:v>-3.2031299999999999E-2</c:v>
                </c:pt>
                <c:pt idx="51217">
                  <c:v>-0.150781</c:v>
                </c:pt>
                <c:pt idx="51218">
                  <c:v>-0.13437499999999999</c:v>
                </c:pt>
                <c:pt idx="51219">
                  <c:v>3.5156199999999999E-2</c:v>
                </c:pt>
                <c:pt idx="51220">
                  <c:v>2.3437499999999999E-3</c:v>
                </c:pt>
                <c:pt idx="51221">
                  <c:v>1.3281299999999999E-2</c:v>
                </c:pt>
                <c:pt idx="51222">
                  <c:v>3.5156199999999999E-2</c:v>
                </c:pt>
                <c:pt idx="51223">
                  <c:v>-0.19453100000000001</c:v>
                </c:pt>
                <c:pt idx="51224">
                  <c:v>-0.20468800000000001</c:v>
                </c:pt>
                <c:pt idx="51225">
                  <c:v>-6.1718799999999997E-2</c:v>
                </c:pt>
                <c:pt idx="51226">
                  <c:v>-5.7812500000000003E-2</c:v>
                </c:pt>
                <c:pt idx="51227">
                  <c:v>-9.1406299999999996E-2</c:v>
                </c:pt>
                <c:pt idx="51228">
                  <c:v>-0.11093799999999999</c:v>
                </c:pt>
                <c:pt idx="51229">
                  <c:v>-8.0468700000000004E-2</c:v>
                </c:pt>
                <c:pt idx="51230">
                  <c:v>-8.3593799999999996E-2</c:v>
                </c:pt>
                <c:pt idx="51231">
                  <c:v>-5.7031199999999997E-2</c:v>
                </c:pt>
                <c:pt idx="51232">
                  <c:v>-8.9062500000000003E-2</c:v>
                </c:pt>
                <c:pt idx="51233">
                  <c:v>-9.5312499999999994E-2</c:v>
                </c:pt>
                <c:pt idx="51234">
                  <c:v>-6.9531300000000004E-2</c:v>
                </c:pt>
                <c:pt idx="51235">
                  <c:v>-5.5468799999999999E-2</c:v>
                </c:pt>
                <c:pt idx="51236">
                  <c:v>-5.6250000000000001E-2</c:v>
                </c:pt>
                <c:pt idx="51237">
                  <c:v>-7.03125E-2</c:v>
                </c:pt>
                <c:pt idx="51238">
                  <c:v>-8.2031199999999999E-2</c:v>
                </c:pt>
                <c:pt idx="51239">
                  <c:v>-7.7343800000000004E-2</c:v>
                </c:pt>
                <c:pt idx="51240">
                  <c:v>-7.3437500000000003E-2</c:v>
                </c:pt>
                <c:pt idx="51241">
                  <c:v>-7.1874999999999994E-2</c:v>
                </c:pt>
                <c:pt idx="51242">
                  <c:v>-5.9374999999999997E-2</c:v>
                </c:pt>
                <c:pt idx="51243">
                  <c:v>-4.6093799999999997E-2</c:v>
                </c:pt>
                <c:pt idx="51244">
                  <c:v>-6.0937499999999999E-2</c:v>
                </c:pt>
                <c:pt idx="51245">
                  <c:v>-7.5781299999999996E-2</c:v>
                </c:pt>
                <c:pt idx="51246">
                  <c:v>-8.59375E-2</c:v>
                </c:pt>
                <c:pt idx="51247">
                  <c:v>-8.9062500000000003E-2</c:v>
                </c:pt>
                <c:pt idx="51248">
                  <c:v>-8.4375000000000006E-2</c:v>
                </c:pt>
                <c:pt idx="51249">
                  <c:v>-0.101562</c:v>
                </c:pt>
                <c:pt idx="51250">
                  <c:v>-6.7187499999999997E-2</c:v>
                </c:pt>
                <c:pt idx="51251">
                  <c:v>-3.0468800000000001E-2</c:v>
                </c:pt>
                <c:pt idx="51252">
                  <c:v>-5.46875E-2</c:v>
                </c:pt>
                <c:pt idx="51253">
                  <c:v>-0.12812499999999999</c:v>
                </c:pt>
                <c:pt idx="51254">
                  <c:v>-3.7499999999999999E-2</c:v>
                </c:pt>
                <c:pt idx="51255">
                  <c:v>-7.8125E-2</c:v>
                </c:pt>
                <c:pt idx="51256">
                  <c:v>-0.119531</c:v>
                </c:pt>
                <c:pt idx="51257">
                  <c:v>-7.6562500000000006E-2</c:v>
                </c:pt>
                <c:pt idx="51258">
                  <c:v>-4.4531300000000003E-2</c:v>
                </c:pt>
                <c:pt idx="51259">
                  <c:v>-3.4375000000000003E-2</c:v>
                </c:pt>
                <c:pt idx="51260">
                  <c:v>-5.5468799999999999E-2</c:v>
                </c:pt>
                <c:pt idx="51261">
                  <c:v>-0.14218800000000001</c:v>
                </c:pt>
                <c:pt idx="51262">
                  <c:v>-1.7187500000000001E-2</c:v>
                </c:pt>
                <c:pt idx="51263">
                  <c:v>-9.375E-2</c:v>
                </c:pt>
                <c:pt idx="51264">
                  <c:v>-0.12656300000000001</c:v>
                </c:pt>
                <c:pt idx="51265">
                  <c:v>-7.1874999999999994E-2</c:v>
                </c:pt>
                <c:pt idx="51266">
                  <c:v>-6.0156300000000003E-2</c:v>
                </c:pt>
                <c:pt idx="51267">
                  <c:v>-3.125E-2</c:v>
                </c:pt>
                <c:pt idx="51268">
                  <c:v>-4.9218699999999997E-2</c:v>
                </c:pt>
                <c:pt idx="51269">
                  <c:v>-0.129688</c:v>
                </c:pt>
                <c:pt idx="51270">
                  <c:v>7.8125E-3</c:v>
                </c:pt>
                <c:pt idx="51271">
                  <c:v>-5.3906299999999997E-2</c:v>
                </c:pt>
                <c:pt idx="51272">
                  <c:v>-0.12812499999999999</c:v>
                </c:pt>
                <c:pt idx="51273">
                  <c:v>-0.10781200000000001</c:v>
                </c:pt>
                <c:pt idx="51274">
                  <c:v>-6.25E-2</c:v>
                </c:pt>
                <c:pt idx="51275">
                  <c:v>0</c:v>
                </c:pt>
                <c:pt idx="51276">
                  <c:v>-5.4687499999999997E-3</c:v>
                </c:pt>
                <c:pt idx="51277">
                  <c:v>-0.13437499999999999</c:v>
                </c:pt>
                <c:pt idx="51278">
                  <c:v>-8.2031199999999999E-2</c:v>
                </c:pt>
                <c:pt idx="51279">
                  <c:v>-6.7968799999999996E-2</c:v>
                </c:pt>
                <c:pt idx="51280">
                  <c:v>-9.2187500000000006E-2</c:v>
                </c:pt>
                <c:pt idx="51281">
                  <c:v>-8.4375000000000006E-2</c:v>
                </c:pt>
                <c:pt idx="51282">
                  <c:v>-6.6406199999999999E-2</c:v>
                </c:pt>
                <c:pt idx="51283">
                  <c:v>-1.6406299999999999E-2</c:v>
                </c:pt>
                <c:pt idx="51284">
                  <c:v>2.1874999999999999E-2</c:v>
                </c:pt>
                <c:pt idx="51285">
                  <c:v>-8.7499999999999994E-2</c:v>
                </c:pt>
                <c:pt idx="51286">
                  <c:v>-8.3593799999999996E-2</c:v>
                </c:pt>
                <c:pt idx="51287">
                  <c:v>-5.0781199999999999E-2</c:v>
                </c:pt>
                <c:pt idx="51288">
                  <c:v>-0.05</c:v>
                </c:pt>
                <c:pt idx="51289">
                  <c:v>-7.8906299999999999E-2</c:v>
                </c:pt>
                <c:pt idx="51290">
                  <c:v>-9.5312499999999994E-2</c:v>
                </c:pt>
                <c:pt idx="51291">
                  <c:v>-4.1406199999999997E-2</c:v>
                </c:pt>
                <c:pt idx="51292">
                  <c:v>-6.2500000000000003E-3</c:v>
                </c:pt>
                <c:pt idx="51293">
                  <c:v>-6.7968799999999996E-2</c:v>
                </c:pt>
                <c:pt idx="51294">
                  <c:v>-7.03125E-2</c:v>
                </c:pt>
                <c:pt idx="51295">
                  <c:v>-5.7812500000000003E-2</c:v>
                </c:pt>
                <c:pt idx="51296">
                  <c:v>-8.7499999999999994E-2</c:v>
                </c:pt>
                <c:pt idx="51297">
                  <c:v>-1.9531199999999999E-2</c:v>
                </c:pt>
                <c:pt idx="51298">
                  <c:v>-4.0625000000000001E-2</c:v>
                </c:pt>
                <c:pt idx="51299">
                  <c:v>-0.109375</c:v>
                </c:pt>
                <c:pt idx="51300">
                  <c:v>-5.2343800000000003E-2</c:v>
                </c:pt>
                <c:pt idx="51301">
                  <c:v>-3.90625E-2</c:v>
                </c:pt>
                <c:pt idx="51302">
                  <c:v>3.4375000000000003E-2</c:v>
                </c:pt>
                <c:pt idx="51303">
                  <c:v>2.9687499999999999E-2</c:v>
                </c:pt>
                <c:pt idx="51304">
                  <c:v>-7.1874999999999994E-2</c:v>
                </c:pt>
                <c:pt idx="51305">
                  <c:v>-0.130469</c:v>
                </c:pt>
                <c:pt idx="51306">
                  <c:v>-9.0624999999999997E-2</c:v>
                </c:pt>
                <c:pt idx="51307">
                  <c:v>-1.9531199999999999E-2</c:v>
                </c:pt>
                <c:pt idx="51308">
                  <c:v>3.4375000000000003E-2</c:v>
                </c:pt>
                <c:pt idx="51309">
                  <c:v>-4.5312499999999999E-2</c:v>
                </c:pt>
                <c:pt idx="51310">
                  <c:v>-0.150781</c:v>
                </c:pt>
                <c:pt idx="51311">
                  <c:v>-7.8906299999999999E-2</c:v>
                </c:pt>
                <c:pt idx="51312">
                  <c:v>-7.03125E-2</c:v>
                </c:pt>
                <c:pt idx="51313">
                  <c:v>4.6875E-2</c:v>
                </c:pt>
                <c:pt idx="51314">
                  <c:v>-3.9843799999999999E-2</c:v>
                </c:pt>
                <c:pt idx="51315">
                  <c:v>-4.9218699999999997E-2</c:v>
                </c:pt>
                <c:pt idx="51316">
                  <c:v>-0.16562499999999999</c:v>
                </c:pt>
                <c:pt idx="51317">
                  <c:v>-0.14296900000000001</c:v>
                </c:pt>
                <c:pt idx="51318">
                  <c:v>-4.2968800000000001E-2</c:v>
                </c:pt>
                <c:pt idx="51319">
                  <c:v>3.2812500000000001E-2</c:v>
                </c:pt>
                <c:pt idx="51320">
                  <c:v>-3.0468800000000001E-2</c:v>
                </c:pt>
                <c:pt idx="51321">
                  <c:v>-0.125</c:v>
                </c:pt>
                <c:pt idx="51322">
                  <c:v>-0.13125000000000001</c:v>
                </c:pt>
                <c:pt idx="51323">
                  <c:v>-9.6093700000000004E-2</c:v>
                </c:pt>
                <c:pt idx="51324">
                  <c:v>-8.3593799999999996E-2</c:v>
                </c:pt>
                <c:pt idx="51325">
                  <c:v>-8.2812499999999997E-2</c:v>
                </c:pt>
                <c:pt idx="51326">
                  <c:v>-7.1093799999999999E-2</c:v>
                </c:pt>
                <c:pt idx="51327">
                  <c:v>-7.7343800000000004E-2</c:v>
                </c:pt>
                <c:pt idx="51328">
                  <c:v>-7.4218800000000001E-2</c:v>
                </c:pt>
                <c:pt idx="51329">
                  <c:v>-7.2656200000000004E-2</c:v>
                </c:pt>
                <c:pt idx="51330">
                  <c:v>-6.0156300000000003E-2</c:v>
                </c:pt>
                <c:pt idx="51331">
                  <c:v>-7.9687499999999994E-2</c:v>
                </c:pt>
                <c:pt idx="51332">
                  <c:v>-7.4999999999999997E-2</c:v>
                </c:pt>
                <c:pt idx="51333">
                  <c:v>-4.4531300000000003E-2</c:v>
                </c:pt>
                <c:pt idx="51334">
                  <c:v>-8.2812499999999997E-2</c:v>
                </c:pt>
                <c:pt idx="51335">
                  <c:v>-8.2812499999999997E-2</c:v>
                </c:pt>
                <c:pt idx="51336">
                  <c:v>-7.9687499999999994E-2</c:v>
                </c:pt>
                <c:pt idx="51337">
                  <c:v>-7.0312500000000002E-3</c:v>
                </c:pt>
                <c:pt idx="51338">
                  <c:v>-4.9218699999999997E-2</c:v>
                </c:pt>
                <c:pt idx="51339">
                  <c:v>-0.108594</c:v>
                </c:pt>
                <c:pt idx="51340">
                  <c:v>-8.0468700000000004E-2</c:v>
                </c:pt>
                <c:pt idx="51341">
                  <c:v>-6.9531300000000004E-2</c:v>
                </c:pt>
                <c:pt idx="51342">
                  <c:v>-7.8125E-2</c:v>
                </c:pt>
                <c:pt idx="51343">
                  <c:v>-0.1</c:v>
                </c:pt>
                <c:pt idx="51344">
                  <c:v>-5.9374999999999997E-2</c:v>
                </c:pt>
                <c:pt idx="51345">
                  <c:v>-0.05</c:v>
                </c:pt>
                <c:pt idx="51346">
                  <c:v>-5.9374999999999997E-2</c:v>
                </c:pt>
                <c:pt idx="51347">
                  <c:v>-9.2968800000000004E-2</c:v>
                </c:pt>
                <c:pt idx="51348">
                  <c:v>-7.9687499999999994E-2</c:v>
                </c:pt>
                <c:pt idx="51349">
                  <c:v>-8.2812499999999997E-2</c:v>
                </c:pt>
                <c:pt idx="51350">
                  <c:v>-9.375E-2</c:v>
                </c:pt>
                <c:pt idx="51351">
                  <c:v>-7.1874999999999994E-2</c:v>
                </c:pt>
                <c:pt idx="51352">
                  <c:v>-9.0624999999999997E-2</c:v>
                </c:pt>
                <c:pt idx="51353">
                  <c:v>-0.10312499999999999</c:v>
                </c:pt>
                <c:pt idx="51354">
                  <c:v>-0.111719</c:v>
                </c:pt>
                <c:pt idx="51355">
                  <c:v>-9.0624999999999997E-2</c:v>
                </c:pt>
                <c:pt idx="51356">
                  <c:v>-7.8125E-2</c:v>
                </c:pt>
                <c:pt idx="51357">
                  <c:v>-8.3593799999999996E-2</c:v>
                </c:pt>
                <c:pt idx="51358">
                  <c:v>-6.7968799999999996E-2</c:v>
                </c:pt>
                <c:pt idx="51359">
                  <c:v>-5.9374999999999997E-2</c:v>
                </c:pt>
                <c:pt idx="51360">
                  <c:v>-7.8125E-2</c:v>
                </c:pt>
                <c:pt idx="51361">
                  <c:v>-0.109375</c:v>
                </c:pt>
                <c:pt idx="51362">
                  <c:v>-0.10781200000000001</c:v>
                </c:pt>
                <c:pt idx="51363">
                  <c:v>-0.111719</c:v>
                </c:pt>
                <c:pt idx="51364">
                  <c:v>-0.1</c:v>
                </c:pt>
                <c:pt idx="51365">
                  <c:v>-9.4531299999999999E-2</c:v>
                </c:pt>
                <c:pt idx="51366">
                  <c:v>-4.3749999999999997E-2</c:v>
                </c:pt>
                <c:pt idx="51367">
                  <c:v>-2.1093799999999999E-2</c:v>
                </c:pt>
                <c:pt idx="51368">
                  <c:v>-4.8437500000000001E-2</c:v>
                </c:pt>
                <c:pt idx="51369">
                  <c:v>-8.0468700000000004E-2</c:v>
                </c:pt>
                <c:pt idx="51370">
                  <c:v>-9.2968800000000004E-2</c:v>
                </c:pt>
                <c:pt idx="51371">
                  <c:v>-9.5312499999999994E-2</c:v>
                </c:pt>
                <c:pt idx="51372">
                  <c:v>-2.8125000000000001E-2</c:v>
                </c:pt>
                <c:pt idx="51373">
                  <c:v>-7.4218800000000001E-2</c:v>
                </c:pt>
                <c:pt idx="51374">
                  <c:v>-5.7812500000000003E-2</c:v>
                </c:pt>
                <c:pt idx="51375">
                  <c:v>-1.4843800000000001E-2</c:v>
                </c:pt>
                <c:pt idx="51376">
                  <c:v>1.5625000000000001E-3</c:v>
                </c:pt>
                <c:pt idx="51377">
                  <c:v>-2.7343800000000001E-2</c:v>
                </c:pt>
                <c:pt idx="51378">
                  <c:v>-8.59375E-2</c:v>
                </c:pt>
                <c:pt idx="51379">
                  <c:v>-0.139844</c:v>
                </c:pt>
                <c:pt idx="51380">
                  <c:v>-2.1874999999999999E-2</c:v>
                </c:pt>
                <c:pt idx="51381">
                  <c:v>-5.5468799999999999E-2</c:v>
                </c:pt>
                <c:pt idx="51382">
                  <c:v>-0.103906</c:v>
                </c:pt>
                <c:pt idx="51383">
                  <c:v>-7.8125E-2</c:v>
                </c:pt>
                <c:pt idx="51384">
                  <c:v>2.6562499999999999E-2</c:v>
                </c:pt>
                <c:pt idx="51385">
                  <c:v>-7.8125E-3</c:v>
                </c:pt>
                <c:pt idx="51386">
                  <c:v>-5.46875E-2</c:v>
                </c:pt>
                <c:pt idx="51387">
                  <c:v>-9.7656199999999999E-2</c:v>
                </c:pt>
                <c:pt idx="51388">
                  <c:v>-0.120313</c:v>
                </c:pt>
                <c:pt idx="51389">
                  <c:v>-0.12656300000000001</c:v>
                </c:pt>
                <c:pt idx="51390">
                  <c:v>-6.6406199999999999E-2</c:v>
                </c:pt>
                <c:pt idx="51391">
                  <c:v>-2.0312500000000001E-2</c:v>
                </c:pt>
                <c:pt idx="51392">
                  <c:v>-0.114844</c:v>
                </c:pt>
                <c:pt idx="51393">
                  <c:v>-0.104688</c:v>
                </c:pt>
                <c:pt idx="51394">
                  <c:v>-1.8749999999999999E-2</c:v>
                </c:pt>
                <c:pt idx="51395">
                  <c:v>8.5937500000000007E-3</c:v>
                </c:pt>
                <c:pt idx="51396">
                  <c:v>-2.5781200000000001E-2</c:v>
                </c:pt>
                <c:pt idx="51397">
                  <c:v>-0.1</c:v>
                </c:pt>
                <c:pt idx="51398">
                  <c:v>-0.101562</c:v>
                </c:pt>
                <c:pt idx="51399">
                  <c:v>-9.7656199999999999E-2</c:v>
                </c:pt>
                <c:pt idx="51400">
                  <c:v>-3.5937499999999997E-2</c:v>
                </c:pt>
                <c:pt idx="51401">
                  <c:v>-4.7656299999999999E-2</c:v>
                </c:pt>
                <c:pt idx="51402">
                  <c:v>-0.109375</c:v>
                </c:pt>
                <c:pt idx="51403">
                  <c:v>-9.2187500000000006E-2</c:v>
                </c:pt>
                <c:pt idx="51404">
                  <c:v>-3.9843799999999999E-2</c:v>
                </c:pt>
                <c:pt idx="51405">
                  <c:v>7.8125E-3</c:v>
                </c:pt>
                <c:pt idx="51406">
                  <c:v>-1.4843800000000001E-2</c:v>
                </c:pt>
                <c:pt idx="51407">
                  <c:v>-4.7656299999999999E-2</c:v>
                </c:pt>
                <c:pt idx="51408">
                  <c:v>-0.12109399999999999</c:v>
                </c:pt>
                <c:pt idx="51409">
                  <c:v>-0.1125</c:v>
                </c:pt>
                <c:pt idx="51410">
                  <c:v>-5.1562499999999997E-2</c:v>
                </c:pt>
                <c:pt idx="51411">
                  <c:v>3.90625E-2</c:v>
                </c:pt>
                <c:pt idx="51412">
                  <c:v>-9.5312499999999994E-2</c:v>
                </c:pt>
                <c:pt idx="51413">
                  <c:v>-0.16406200000000001</c:v>
                </c:pt>
                <c:pt idx="51414">
                  <c:v>-0.11562500000000001</c:v>
                </c:pt>
                <c:pt idx="51415">
                  <c:v>5.0781199999999999E-2</c:v>
                </c:pt>
                <c:pt idx="51416">
                  <c:v>-3.125E-2</c:v>
                </c:pt>
                <c:pt idx="51417">
                  <c:v>-0.109375</c:v>
                </c:pt>
                <c:pt idx="51418">
                  <c:v>-1.5625000000000001E-3</c:v>
                </c:pt>
                <c:pt idx="51419">
                  <c:v>-3.90625E-3</c:v>
                </c:pt>
                <c:pt idx="51420">
                  <c:v>-6.0156300000000003E-2</c:v>
                </c:pt>
                <c:pt idx="51421">
                  <c:v>-0.19921900000000001</c:v>
                </c:pt>
                <c:pt idx="51422">
                  <c:v>-0.107031</c:v>
                </c:pt>
                <c:pt idx="51423">
                  <c:v>-0.124219</c:v>
                </c:pt>
                <c:pt idx="51424">
                  <c:v>-7.9687499999999994E-2</c:v>
                </c:pt>
                <c:pt idx="51425">
                  <c:v>-0.110156</c:v>
                </c:pt>
                <c:pt idx="51426">
                  <c:v>-8.59375E-2</c:v>
                </c:pt>
                <c:pt idx="51427">
                  <c:v>-5.3124999999999999E-2</c:v>
                </c:pt>
                <c:pt idx="51428">
                  <c:v>-8.2812499999999997E-2</c:v>
                </c:pt>
                <c:pt idx="51429">
                  <c:v>-9.1406299999999996E-2</c:v>
                </c:pt>
                <c:pt idx="51430">
                  <c:v>-7.2656200000000004E-2</c:v>
                </c:pt>
                <c:pt idx="51431">
                  <c:v>-5.6250000000000001E-2</c:v>
                </c:pt>
                <c:pt idx="51432">
                  <c:v>-9.6875000000000003E-2</c:v>
                </c:pt>
                <c:pt idx="51433">
                  <c:v>-0.10781200000000001</c:v>
                </c:pt>
                <c:pt idx="51434">
                  <c:v>-9.1406299999999996E-2</c:v>
                </c:pt>
                <c:pt idx="51435">
                  <c:v>-0.1125</c:v>
                </c:pt>
                <c:pt idx="51436">
                  <c:v>-6.7187499999999997E-2</c:v>
                </c:pt>
                <c:pt idx="51437">
                  <c:v>-7.7343800000000004E-2</c:v>
                </c:pt>
                <c:pt idx="51438">
                  <c:v>-9.8437499999999997E-2</c:v>
                </c:pt>
                <c:pt idx="51439">
                  <c:v>-0.10625</c:v>
                </c:pt>
                <c:pt idx="51440">
                  <c:v>-8.9843800000000001E-2</c:v>
                </c:pt>
                <c:pt idx="51441">
                  <c:v>-8.9062500000000003E-2</c:v>
                </c:pt>
                <c:pt idx="51442">
                  <c:v>-7.1874999999999994E-2</c:v>
                </c:pt>
                <c:pt idx="51443">
                  <c:v>-9.2187500000000006E-2</c:v>
                </c:pt>
                <c:pt idx="51444">
                  <c:v>-2.5000000000000001E-2</c:v>
                </c:pt>
                <c:pt idx="51445">
                  <c:v>-6.6406199999999999E-2</c:v>
                </c:pt>
                <c:pt idx="51446">
                  <c:v>-9.2968800000000004E-2</c:v>
                </c:pt>
                <c:pt idx="51447">
                  <c:v>-8.8281200000000004E-2</c:v>
                </c:pt>
                <c:pt idx="51448">
                  <c:v>-0.11328100000000001</c:v>
                </c:pt>
                <c:pt idx="51449">
                  <c:v>-6.0156300000000003E-2</c:v>
                </c:pt>
                <c:pt idx="51450">
                  <c:v>1.7968700000000001E-2</c:v>
                </c:pt>
                <c:pt idx="51451">
                  <c:v>-0.104688</c:v>
                </c:pt>
                <c:pt idx="51452">
                  <c:v>-7.7343800000000004E-2</c:v>
                </c:pt>
                <c:pt idx="51453">
                  <c:v>-2.34375E-2</c:v>
                </c:pt>
                <c:pt idx="51454">
                  <c:v>2.3437499999999999E-3</c:v>
                </c:pt>
                <c:pt idx="51455">
                  <c:v>9.3749999999999997E-3</c:v>
                </c:pt>
                <c:pt idx="51456">
                  <c:v>-5.0781199999999999E-2</c:v>
                </c:pt>
                <c:pt idx="51457">
                  <c:v>-9.2968800000000004E-2</c:v>
                </c:pt>
                <c:pt idx="51458">
                  <c:v>-0.1</c:v>
                </c:pt>
                <c:pt idx="51459">
                  <c:v>-7.8906299999999999E-2</c:v>
                </c:pt>
                <c:pt idx="51460">
                  <c:v>-1.8749999999999999E-2</c:v>
                </c:pt>
                <c:pt idx="51461">
                  <c:v>7.8125000000000004E-4</c:v>
                </c:pt>
                <c:pt idx="51462">
                  <c:v>-9.375E-2</c:v>
                </c:pt>
                <c:pt idx="51463">
                  <c:v>-0.13906199999999999</c:v>
                </c:pt>
                <c:pt idx="51464">
                  <c:v>-7.0312500000000002E-3</c:v>
                </c:pt>
                <c:pt idx="51465">
                  <c:v>-7.8125000000000004E-4</c:v>
                </c:pt>
                <c:pt idx="51466">
                  <c:v>-0.104688</c:v>
                </c:pt>
                <c:pt idx="51467">
                  <c:v>-5.6250000000000001E-2</c:v>
                </c:pt>
                <c:pt idx="51468">
                  <c:v>-0.1125</c:v>
                </c:pt>
                <c:pt idx="51469">
                  <c:v>-0.114063</c:v>
                </c:pt>
                <c:pt idx="51470">
                  <c:v>-6.7968799999999996E-2</c:v>
                </c:pt>
                <c:pt idx="51471">
                  <c:v>-5.1562499999999997E-2</c:v>
                </c:pt>
                <c:pt idx="51472">
                  <c:v>-7.1874999999999994E-2</c:v>
                </c:pt>
                <c:pt idx="51473">
                  <c:v>-6.8750000000000006E-2</c:v>
                </c:pt>
                <c:pt idx="51474">
                  <c:v>-7.03125E-2</c:v>
                </c:pt>
                <c:pt idx="51475">
                  <c:v>-6.3281299999999999E-2</c:v>
                </c:pt>
                <c:pt idx="51476">
                  <c:v>-8.5937500000000007E-3</c:v>
                </c:pt>
                <c:pt idx="51477">
                  <c:v>-9.4531299999999999E-2</c:v>
                </c:pt>
                <c:pt idx="51478">
                  <c:v>-0.11093799999999999</c:v>
                </c:pt>
                <c:pt idx="51479">
                  <c:v>-7.8906299999999999E-2</c:v>
                </c:pt>
                <c:pt idx="51480">
                  <c:v>-7.03125E-2</c:v>
                </c:pt>
                <c:pt idx="51481">
                  <c:v>-4.4531300000000003E-2</c:v>
                </c:pt>
                <c:pt idx="51482">
                  <c:v>-7.03125E-2</c:v>
                </c:pt>
                <c:pt idx="51483">
                  <c:v>-7.4218800000000001E-2</c:v>
                </c:pt>
                <c:pt idx="51484">
                  <c:v>-8.5937500000000007E-3</c:v>
                </c:pt>
                <c:pt idx="51485">
                  <c:v>-0.111719</c:v>
                </c:pt>
                <c:pt idx="51486">
                  <c:v>-0.13906199999999999</c:v>
                </c:pt>
                <c:pt idx="51487">
                  <c:v>-8.9843800000000001E-2</c:v>
                </c:pt>
                <c:pt idx="51488">
                  <c:v>-6.5625000000000003E-2</c:v>
                </c:pt>
                <c:pt idx="51489">
                  <c:v>1.40625E-2</c:v>
                </c:pt>
                <c:pt idx="51490">
                  <c:v>-3.1250000000000002E-3</c:v>
                </c:pt>
                <c:pt idx="51491">
                  <c:v>-0.108594</c:v>
                </c:pt>
                <c:pt idx="51492">
                  <c:v>-1.2500000000000001E-2</c:v>
                </c:pt>
                <c:pt idx="51493">
                  <c:v>-0.102344</c:v>
                </c:pt>
                <c:pt idx="51494">
                  <c:v>-9.6093700000000004E-2</c:v>
                </c:pt>
                <c:pt idx="51495">
                  <c:v>-8.4375000000000006E-2</c:v>
                </c:pt>
                <c:pt idx="51496">
                  <c:v>-6.7187499999999997E-2</c:v>
                </c:pt>
                <c:pt idx="51497">
                  <c:v>4.6874999999999998E-3</c:v>
                </c:pt>
                <c:pt idx="51498">
                  <c:v>7.8125E-3</c:v>
                </c:pt>
                <c:pt idx="51499">
                  <c:v>-0.129688</c:v>
                </c:pt>
                <c:pt idx="51500">
                  <c:v>-8.7499999999999994E-2</c:v>
                </c:pt>
                <c:pt idx="51501">
                  <c:v>-0.111719</c:v>
                </c:pt>
                <c:pt idx="51502">
                  <c:v>-6.7187499999999997E-2</c:v>
                </c:pt>
                <c:pt idx="51503">
                  <c:v>-6.3281299999999999E-2</c:v>
                </c:pt>
                <c:pt idx="51504">
                  <c:v>-0.111719</c:v>
                </c:pt>
                <c:pt idx="51505">
                  <c:v>-4.4531300000000003E-2</c:v>
                </c:pt>
                <c:pt idx="51506">
                  <c:v>-2.9687499999999999E-2</c:v>
                </c:pt>
                <c:pt idx="51507">
                  <c:v>-6.1718799999999997E-2</c:v>
                </c:pt>
                <c:pt idx="51508">
                  <c:v>-4.6874999999999998E-3</c:v>
                </c:pt>
                <c:pt idx="51509">
                  <c:v>-4.3749999999999997E-2</c:v>
                </c:pt>
                <c:pt idx="51510">
                  <c:v>-0.160938</c:v>
                </c:pt>
                <c:pt idx="51511">
                  <c:v>-9.4531299999999999E-2</c:v>
                </c:pt>
                <c:pt idx="51512">
                  <c:v>-9.7656199999999999E-2</c:v>
                </c:pt>
                <c:pt idx="51513">
                  <c:v>2.3437499999999999E-3</c:v>
                </c:pt>
                <c:pt idx="51514">
                  <c:v>-0.146094</c:v>
                </c:pt>
                <c:pt idx="51515">
                  <c:v>-0.161719</c:v>
                </c:pt>
                <c:pt idx="51516">
                  <c:v>-8.0468700000000004E-2</c:v>
                </c:pt>
                <c:pt idx="51517">
                  <c:v>-3.2812500000000001E-2</c:v>
                </c:pt>
                <c:pt idx="51518">
                  <c:v>-5.46875E-2</c:v>
                </c:pt>
                <c:pt idx="51519">
                  <c:v>-2.1093799999999999E-2</c:v>
                </c:pt>
                <c:pt idx="51520">
                  <c:v>-2.0312500000000001E-2</c:v>
                </c:pt>
                <c:pt idx="51521">
                  <c:v>-0.14765600000000001</c:v>
                </c:pt>
                <c:pt idx="51522">
                  <c:v>-0.11874999999999999</c:v>
                </c:pt>
                <c:pt idx="51523">
                  <c:v>-5.2343800000000003E-2</c:v>
                </c:pt>
                <c:pt idx="51524">
                  <c:v>-4.6093799999999997E-2</c:v>
                </c:pt>
                <c:pt idx="51525">
                  <c:v>-6.1718799999999997E-2</c:v>
                </c:pt>
                <c:pt idx="51526">
                  <c:v>-0.16406200000000001</c:v>
                </c:pt>
                <c:pt idx="51527">
                  <c:v>-0.119531</c:v>
                </c:pt>
                <c:pt idx="51528">
                  <c:v>-8.0468700000000004E-2</c:v>
                </c:pt>
                <c:pt idx="51529">
                  <c:v>-3.7499999999999999E-2</c:v>
                </c:pt>
                <c:pt idx="51530">
                  <c:v>-9.2968800000000004E-2</c:v>
                </c:pt>
                <c:pt idx="51531">
                  <c:v>-9.8437499999999997E-2</c:v>
                </c:pt>
                <c:pt idx="51532">
                  <c:v>-7.9687499999999994E-2</c:v>
                </c:pt>
                <c:pt idx="51533">
                  <c:v>-7.9687499999999994E-2</c:v>
                </c:pt>
                <c:pt idx="51534">
                  <c:v>-8.5937500000000007E-3</c:v>
                </c:pt>
                <c:pt idx="51535">
                  <c:v>-5.3906299999999997E-2</c:v>
                </c:pt>
                <c:pt idx="51536">
                  <c:v>-0.117969</c:v>
                </c:pt>
                <c:pt idx="51537">
                  <c:v>-9.2187500000000006E-2</c:v>
                </c:pt>
                <c:pt idx="51538">
                  <c:v>-6.7968799999999996E-2</c:v>
                </c:pt>
                <c:pt idx="51539">
                  <c:v>-7.8125E-2</c:v>
                </c:pt>
                <c:pt idx="51540">
                  <c:v>-6.9531300000000004E-2</c:v>
                </c:pt>
                <c:pt idx="51541">
                  <c:v>-7.4999999999999997E-2</c:v>
                </c:pt>
                <c:pt idx="51542">
                  <c:v>-6.0156300000000003E-2</c:v>
                </c:pt>
                <c:pt idx="51543">
                  <c:v>-6.25E-2</c:v>
                </c:pt>
                <c:pt idx="51544">
                  <c:v>-8.5156300000000004E-2</c:v>
                </c:pt>
                <c:pt idx="51545">
                  <c:v>-5.8593800000000001E-2</c:v>
                </c:pt>
                <c:pt idx="51546">
                  <c:v>-6.6406199999999999E-2</c:v>
                </c:pt>
                <c:pt idx="51547">
                  <c:v>-5.46875E-2</c:v>
                </c:pt>
                <c:pt idx="51548">
                  <c:v>-4.3749999999999997E-2</c:v>
                </c:pt>
                <c:pt idx="51549">
                  <c:v>-4.5312499999999999E-2</c:v>
                </c:pt>
                <c:pt idx="51550">
                  <c:v>-5.7031199999999997E-2</c:v>
                </c:pt>
                <c:pt idx="51551">
                  <c:v>-8.9843800000000001E-2</c:v>
                </c:pt>
                <c:pt idx="51552">
                  <c:v>-0.108594</c:v>
                </c:pt>
                <c:pt idx="51553">
                  <c:v>-4.9218699999999997E-2</c:v>
                </c:pt>
                <c:pt idx="51554">
                  <c:v>-8.3593799999999996E-2</c:v>
                </c:pt>
                <c:pt idx="51555">
                  <c:v>-0.109375</c:v>
                </c:pt>
                <c:pt idx="51556">
                  <c:v>-8.2031199999999999E-2</c:v>
                </c:pt>
                <c:pt idx="51557">
                  <c:v>-2.0312500000000001E-2</c:v>
                </c:pt>
                <c:pt idx="51558">
                  <c:v>-4.9218699999999997E-2</c:v>
                </c:pt>
                <c:pt idx="51559">
                  <c:v>-7.8125E-2</c:v>
                </c:pt>
                <c:pt idx="51560">
                  <c:v>-0.10312499999999999</c:v>
                </c:pt>
                <c:pt idx="51561">
                  <c:v>-4.9218699999999997E-2</c:v>
                </c:pt>
                <c:pt idx="51562">
                  <c:v>-8.7499999999999994E-2</c:v>
                </c:pt>
                <c:pt idx="51563">
                  <c:v>-9.5312499999999994E-2</c:v>
                </c:pt>
                <c:pt idx="51564">
                  <c:v>-6.5625000000000003E-2</c:v>
                </c:pt>
                <c:pt idx="51565">
                  <c:v>-5.4687499999999997E-3</c:v>
                </c:pt>
                <c:pt idx="51566">
                  <c:v>-1.0156200000000001E-2</c:v>
                </c:pt>
                <c:pt idx="51567">
                  <c:v>-9.2187500000000006E-2</c:v>
                </c:pt>
                <c:pt idx="51568">
                  <c:v>-0.110156</c:v>
                </c:pt>
                <c:pt idx="51569">
                  <c:v>-6.5625000000000003E-2</c:v>
                </c:pt>
                <c:pt idx="51570">
                  <c:v>-8.2031199999999999E-2</c:v>
                </c:pt>
                <c:pt idx="51571">
                  <c:v>-8.2031199999999999E-2</c:v>
                </c:pt>
                <c:pt idx="51572">
                  <c:v>-8.9843800000000001E-2</c:v>
                </c:pt>
                <c:pt idx="51573">
                  <c:v>-3.9843799999999999E-2</c:v>
                </c:pt>
                <c:pt idx="51574">
                  <c:v>-1.8749999999999999E-2</c:v>
                </c:pt>
                <c:pt idx="51575">
                  <c:v>-8.6718799999999999E-2</c:v>
                </c:pt>
                <c:pt idx="51576">
                  <c:v>-0.110156</c:v>
                </c:pt>
                <c:pt idx="51577">
                  <c:v>-9.0624999999999997E-2</c:v>
                </c:pt>
                <c:pt idx="51578">
                  <c:v>-7.7343800000000004E-2</c:v>
                </c:pt>
                <c:pt idx="51579">
                  <c:v>-0.100781</c:v>
                </c:pt>
                <c:pt idx="51580">
                  <c:v>-0.1</c:v>
                </c:pt>
                <c:pt idx="51581">
                  <c:v>-5.3124999999999999E-2</c:v>
                </c:pt>
                <c:pt idx="51582">
                  <c:v>-2.2656300000000001E-2</c:v>
                </c:pt>
                <c:pt idx="51583">
                  <c:v>-7.1093799999999999E-2</c:v>
                </c:pt>
                <c:pt idx="51584">
                  <c:v>-8.59375E-2</c:v>
                </c:pt>
                <c:pt idx="51585">
                  <c:v>-9.6875000000000003E-2</c:v>
                </c:pt>
                <c:pt idx="51586">
                  <c:v>-4.8437500000000001E-2</c:v>
                </c:pt>
                <c:pt idx="51587">
                  <c:v>-4.8437500000000001E-2</c:v>
                </c:pt>
                <c:pt idx="51588">
                  <c:v>-0.103906</c:v>
                </c:pt>
                <c:pt idx="51589">
                  <c:v>-9.6875000000000003E-2</c:v>
                </c:pt>
                <c:pt idx="51590">
                  <c:v>-0.05</c:v>
                </c:pt>
                <c:pt idx="51591">
                  <c:v>-3.2031299999999999E-2</c:v>
                </c:pt>
                <c:pt idx="51592">
                  <c:v>-5.46875E-2</c:v>
                </c:pt>
                <c:pt idx="51593">
                  <c:v>-5.5468799999999999E-2</c:v>
                </c:pt>
                <c:pt idx="51594">
                  <c:v>-0.125</c:v>
                </c:pt>
                <c:pt idx="51595">
                  <c:v>-0.119531</c:v>
                </c:pt>
                <c:pt idx="51596">
                  <c:v>-9.3749999999999997E-3</c:v>
                </c:pt>
                <c:pt idx="51597">
                  <c:v>7.8125E-3</c:v>
                </c:pt>
                <c:pt idx="51598">
                  <c:v>-0.12343700000000001</c:v>
                </c:pt>
                <c:pt idx="51599">
                  <c:v>-0.161719</c:v>
                </c:pt>
                <c:pt idx="51600">
                  <c:v>-9.0624999999999997E-2</c:v>
                </c:pt>
                <c:pt idx="51601">
                  <c:v>-1.3281299999999999E-2</c:v>
                </c:pt>
                <c:pt idx="51602">
                  <c:v>-3.125E-2</c:v>
                </c:pt>
                <c:pt idx="51603">
                  <c:v>-4.2187500000000003E-2</c:v>
                </c:pt>
                <c:pt idx="51604">
                  <c:v>-5.4687499999999997E-3</c:v>
                </c:pt>
                <c:pt idx="51605">
                  <c:v>-4.3749999999999997E-2</c:v>
                </c:pt>
                <c:pt idx="51606">
                  <c:v>-5.3906299999999997E-2</c:v>
                </c:pt>
                <c:pt idx="51607">
                  <c:v>-2.9687499999999999E-2</c:v>
                </c:pt>
                <c:pt idx="51608">
                  <c:v>-4.4531300000000003E-2</c:v>
                </c:pt>
                <c:pt idx="51609">
                  <c:v>-0.14921899999999999</c:v>
                </c:pt>
                <c:pt idx="51610">
                  <c:v>-0.14374999999999999</c:v>
                </c:pt>
                <c:pt idx="51611">
                  <c:v>-9.4531299999999999E-2</c:v>
                </c:pt>
                <c:pt idx="51612">
                  <c:v>-6.7187499999999997E-2</c:v>
                </c:pt>
                <c:pt idx="51613">
                  <c:v>-9.5312499999999994E-2</c:v>
                </c:pt>
                <c:pt idx="51614">
                  <c:v>-9.8437499999999997E-2</c:v>
                </c:pt>
                <c:pt idx="51615">
                  <c:v>-8.4375000000000006E-2</c:v>
                </c:pt>
                <c:pt idx="51616">
                  <c:v>-8.4375000000000006E-2</c:v>
                </c:pt>
                <c:pt idx="51617">
                  <c:v>-8.2812499999999997E-2</c:v>
                </c:pt>
                <c:pt idx="51618">
                  <c:v>-7.9687499999999994E-2</c:v>
                </c:pt>
                <c:pt idx="51619">
                  <c:v>-7.2656200000000004E-2</c:v>
                </c:pt>
                <c:pt idx="51620">
                  <c:v>-8.2812499999999997E-2</c:v>
                </c:pt>
                <c:pt idx="51621">
                  <c:v>-6.8750000000000006E-2</c:v>
                </c:pt>
                <c:pt idx="51622">
                  <c:v>-6.8750000000000006E-2</c:v>
                </c:pt>
                <c:pt idx="51623">
                  <c:v>-6.0937499999999999E-2</c:v>
                </c:pt>
                <c:pt idx="51624">
                  <c:v>-5.3124999999999999E-2</c:v>
                </c:pt>
                <c:pt idx="51625">
                  <c:v>-3.3593699999999997E-2</c:v>
                </c:pt>
                <c:pt idx="51626">
                  <c:v>-6.0937499999999999E-2</c:v>
                </c:pt>
                <c:pt idx="51627">
                  <c:v>-5.7031199999999997E-2</c:v>
                </c:pt>
                <c:pt idx="51628">
                  <c:v>-5.1562499999999997E-2</c:v>
                </c:pt>
                <c:pt idx="51629">
                  <c:v>-7.4999999999999997E-2</c:v>
                </c:pt>
                <c:pt idx="51630">
                  <c:v>-6.1718799999999997E-2</c:v>
                </c:pt>
                <c:pt idx="51631">
                  <c:v>-5.7031199999999997E-2</c:v>
                </c:pt>
                <c:pt idx="51632">
                  <c:v>-3.3593699999999997E-2</c:v>
                </c:pt>
                <c:pt idx="51633">
                  <c:v>-3.4375000000000003E-2</c:v>
                </c:pt>
                <c:pt idx="51634">
                  <c:v>-7.03125E-2</c:v>
                </c:pt>
                <c:pt idx="51635">
                  <c:v>-7.1874999999999994E-2</c:v>
                </c:pt>
                <c:pt idx="51636">
                  <c:v>-6.3281299999999999E-2</c:v>
                </c:pt>
                <c:pt idx="51637">
                  <c:v>-5.7812500000000003E-2</c:v>
                </c:pt>
                <c:pt idx="51638">
                  <c:v>-1.4843800000000001E-2</c:v>
                </c:pt>
                <c:pt idx="51639">
                  <c:v>-2.9687499999999999E-2</c:v>
                </c:pt>
                <c:pt idx="51640">
                  <c:v>-6.7968799999999996E-2</c:v>
                </c:pt>
                <c:pt idx="51641">
                  <c:v>-1.3281299999999999E-2</c:v>
                </c:pt>
                <c:pt idx="51642">
                  <c:v>-6.6406199999999999E-2</c:v>
                </c:pt>
                <c:pt idx="51643">
                  <c:v>-8.8281200000000004E-2</c:v>
                </c:pt>
                <c:pt idx="51644">
                  <c:v>-5.9374999999999997E-2</c:v>
                </c:pt>
                <c:pt idx="51645">
                  <c:v>-4.7656299999999999E-2</c:v>
                </c:pt>
                <c:pt idx="51646">
                  <c:v>2.7343800000000001E-2</c:v>
                </c:pt>
                <c:pt idx="51647">
                  <c:v>-3.7499999999999999E-2</c:v>
                </c:pt>
                <c:pt idx="51648">
                  <c:v>-0.10625</c:v>
                </c:pt>
                <c:pt idx="51649">
                  <c:v>-3.7499999999999999E-2</c:v>
                </c:pt>
                <c:pt idx="51650">
                  <c:v>-7.3437500000000003E-2</c:v>
                </c:pt>
                <c:pt idx="51651">
                  <c:v>-7.8906299999999999E-2</c:v>
                </c:pt>
                <c:pt idx="51652">
                  <c:v>-7.6562500000000006E-2</c:v>
                </c:pt>
                <c:pt idx="51653">
                  <c:v>-5.8593800000000001E-2</c:v>
                </c:pt>
                <c:pt idx="51654">
                  <c:v>3.3593699999999997E-2</c:v>
                </c:pt>
                <c:pt idx="51655">
                  <c:v>-3.125E-2</c:v>
                </c:pt>
                <c:pt idx="51656">
                  <c:v>-0.15390599999999999</c:v>
                </c:pt>
                <c:pt idx="51657">
                  <c:v>-7.4999999999999997E-2</c:v>
                </c:pt>
                <c:pt idx="51658">
                  <c:v>-7.5781299999999996E-2</c:v>
                </c:pt>
                <c:pt idx="51659">
                  <c:v>-9.2187500000000006E-2</c:v>
                </c:pt>
                <c:pt idx="51660">
                  <c:v>-9.6093700000000004E-2</c:v>
                </c:pt>
                <c:pt idx="51661">
                  <c:v>-5.5468799999999999E-2</c:v>
                </c:pt>
                <c:pt idx="51662">
                  <c:v>1.0156200000000001E-2</c:v>
                </c:pt>
                <c:pt idx="51663">
                  <c:v>-4.2968800000000001E-2</c:v>
                </c:pt>
                <c:pt idx="51664">
                  <c:v>-0.16796900000000001</c:v>
                </c:pt>
                <c:pt idx="51665">
                  <c:v>-6.6406199999999999E-2</c:v>
                </c:pt>
                <c:pt idx="51666">
                  <c:v>-9.2187500000000006E-2</c:v>
                </c:pt>
                <c:pt idx="51667">
                  <c:v>-9.2968800000000004E-2</c:v>
                </c:pt>
                <c:pt idx="51668">
                  <c:v>-0.11093799999999999</c:v>
                </c:pt>
                <c:pt idx="51669">
                  <c:v>-7.5781299999999996E-2</c:v>
                </c:pt>
                <c:pt idx="51670">
                  <c:v>-3.2812500000000001E-2</c:v>
                </c:pt>
                <c:pt idx="51671">
                  <c:v>-4.8437500000000001E-2</c:v>
                </c:pt>
                <c:pt idx="51672">
                  <c:v>-0.160938</c:v>
                </c:pt>
                <c:pt idx="51673">
                  <c:v>-0.1125</c:v>
                </c:pt>
                <c:pt idx="51674">
                  <c:v>-9.8437499999999997E-2</c:v>
                </c:pt>
                <c:pt idx="51675">
                  <c:v>-0.100781</c:v>
                </c:pt>
                <c:pt idx="51676">
                  <c:v>-0.10625</c:v>
                </c:pt>
                <c:pt idx="51677">
                  <c:v>-8.59375E-2</c:v>
                </c:pt>
                <c:pt idx="51678">
                  <c:v>1.2500000000000001E-2</c:v>
                </c:pt>
                <c:pt idx="51679">
                  <c:v>-7.8125E-3</c:v>
                </c:pt>
                <c:pt idx="51680">
                  <c:v>-0.13671900000000001</c:v>
                </c:pt>
                <c:pt idx="51681">
                  <c:v>-0.14765600000000001</c:v>
                </c:pt>
                <c:pt idx="51682">
                  <c:v>-9.6093700000000004E-2</c:v>
                </c:pt>
                <c:pt idx="51683">
                  <c:v>-0.10625</c:v>
                </c:pt>
                <c:pt idx="51684">
                  <c:v>-0.13281200000000001</c:v>
                </c:pt>
                <c:pt idx="51685">
                  <c:v>-8.9843800000000001E-2</c:v>
                </c:pt>
                <c:pt idx="51686">
                  <c:v>-2.1093799999999999E-2</c:v>
                </c:pt>
                <c:pt idx="51687">
                  <c:v>3.90625E-3</c:v>
                </c:pt>
                <c:pt idx="51688">
                  <c:v>-0.11093799999999999</c:v>
                </c:pt>
                <c:pt idx="51689">
                  <c:v>-8.9062500000000003E-2</c:v>
                </c:pt>
                <c:pt idx="51690">
                  <c:v>-0.145313</c:v>
                </c:pt>
                <c:pt idx="51691">
                  <c:v>-0.14374999999999999</c:v>
                </c:pt>
                <c:pt idx="51692">
                  <c:v>1.5625000000000001E-3</c:v>
                </c:pt>
                <c:pt idx="51693">
                  <c:v>-0.05</c:v>
                </c:pt>
                <c:pt idx="51694">
                  <c:v>-0.16015599999999999</c:v>
                </c:pt>
                <c:pt idx="51695">
                  <c:v>-0.14843799999999999</c:v>
                </c:pt>
                <c:pt idx="51696">
                  <c:v>-8.5156300000000004E-2</c:v>
                </c:pt>
                <c:pt idx="51697">
                  <c:v>1.9531199999999999E-2</c:v>
                </c:pt>
                <c:pt idx="51698">
                  <c:v>-2.8125000000000001E-2</c:v>
                </c:pt>
                <c:pt idx="51699">
                  <c:v>-8.9062500000000003E-2</c:v>
                </c:pt>
                <c:pt idx="51700">
                  <c:v>-2.2656300000000001E-2</c:v>
                </c:pt>
                <c:pt idx="51701">
                  <c:v>-1.5625000000000001E-3</c:v>
                </c:pt>
                <c:pt idx="51702">
                  <c:v>-8.7499999999999994E-2</c:v>
                </c:pt>
                <c:pt idx="51703">
                  <c:v>-0.18984400000000001</c:v>
                </c:pt>
                <c:pt idx="51704">
                  <c:v>-0.13437499999999999</c:v>
                </c:pt>
                <c:pt idx="51705">
                  <c:v>-0.107031</c:v>
                </c:pt>
                <c:pt idx="51706">
                  <c:v>-8.4375000000000006E-2</c:v>
                </c:pt>
                <c:pt idx="51707">
                  <c:v>-9.375E-2</c:v>
                </c:pt>
                <c:pt idx="51708">
                  <c:v>-7.8125E-2</c:v>
                </c:pt>
                <c:pt idx="51709">
                  <c:v>-7.8125000000000004E-4</c:v>
                </c:pt>
                <c:pt idx="51710">
                  <c:v>-8.3593799999999996E-2</c:v>
                </c:pt>
                <c:pt idx="51711">
                  <c:v>-0.108594</c:v>
                </c:pt>
                <c:pt idx="51712">
                  <c:v>-6.8750000000000006E-2</c:v>
                </c:pt>
                <c:pt idx="51713">
                  <c:v>-6.25E-2</c:v>
                </c:pt>
                <c:pt idx="51714">
                  <c:v>-8.0468700000000004E-2</c:v>
                </c:pt>
                <c:pt idx="51715">
                  <c:v>-8.59375E-2</c:v>
                </c:pt>
                <c:pt idx="51716">
                  <c:v>-7.4999999999999997E-2</c:v>
                </c:pt>
                <c:pt idx="51717">
                  <c:v>-5.6250000000000001E-2</c:v>
                </c:pt>
                <c:pt idx="51718">
                  <c:v>-8.9843800000000001E-2</c:v>
                </c:pt>
                <c:pt idx="51719">
                  <c:v>-4.7656299999999999E-2</c:v>
                </c:pt>
                <c:pt idx="51720">
                  <c:v>-8.2812499999999997E-2</c:v>
                </c:pt>
                <c:pt idx="51721">
                  <c:v>-0.100781</c:v>
                </c:pt>
                <c:pt idx="51722">
                  <c:v>-5.46875E-2</c:v>
                </c:pt>
                <c:pt idx="51723">
                  <c:v>-7.8906299999999999E-2</c:v>
                </c:pt>
                <c:pt idx="51724">
                  <c:v>-0.10781200000000001</c:v>
                </c:pt>
                <c:pt idx="51725">
                  <c:v>-8.9062500000000003E-2</c:v>
                </c:pt>
                <c:pt idx="51726">
                  <c:v>-5.1562499999999997E-2</c:v>
                </c:pt>
                <c:pt idx="51727">
                  <c:v>-1.7968700000000001E-2</c:v>
                </c:pt>
                <c:pt idx="51728">
                  <c:v>-8.2812499999999997E-2</c:v>
                </c:pt>
                <c:pt idx="51729">
                  <c:v>-9.0624999999999997E-2</c:v>
                </c:pt>
                <c:pt idx="51730">
                  <c:v>2.1874999999999999E-2</c:v>
                </c:pt>
                <c:pt idx="51731">
                  <c:v>-7.8906299999999999E-2</c:v>
                </c:pt>
                <c:pt idx="51732">
                  <c:v>-9.6875000000000003E-2</c:v>
                </c:pt>
                <c:pt idx="51733">
                  <c:v>-6.8750000000000006E-2</c:v>
                </c:pt>
                <c:pt idx="51734">
                  <c:v>-5.46875E-2</c:v>
                </c:pt>
                <c:pt idx="51735">
                  <c:v>-4.0625000000000001E-2</c:v>
                </c:pt>
                <c:pt idx="51736">
                  <c:v>-0.11562500000000001</c:v>
                </c:pt>
                <c:pt idx="51737">
                  <c:v>-8.4375000000000006E-2</c:v>
                </c:pt>
                <c:pt idx="51738">
                  <c:v>-2.0312500000000001E-2</c:v>
                </c:pt>
                <c:pt idx="51739">
                  <c:v>-0.111719</c:v>
                </c:pt>
                <c:pt idx="51740">
                  <c:v>-0.120313</c:v>
                </c:pt>
                <c:pt idx="51741">
                  <c:v>-5.46875E-2</c:v>
                </c:pt>
                <c:pt idx="51742">
                  <c:v>-4.7656299999999999E-2</c:v>
                </c:pt>
                <c:pt idx="51743">
                  <c:v>-3.8281299999999997E-2</c:v>
                </c:pt>
                <c:pt idx="51744">
                  <c:v>-0.100781</c:v>
                </c:pt>
                <c:pt idx="51745">
                  <c:v>-8.0468700000000004E-2</c:v>
                </c:pt>
                <c:pt idx="51746">
                  <c:v>-2.1093799999999999E-2</c:v>
                </c:pt>
                <c:pt idx="51747">
                  <c:v>-7.3437500000000003E-2</c:v>
                </c:pt>
                <c:pt idx="51748">
                  <c:v>-0.114063</c:v>
                </c:pt>
                <c:pt idx="51749">
                  <c:v>-4.8437500000000001E-2</c:v>
                </c:pt>
                <c:pt idx="51750">
                  <c:v>-2.7343800000000001E-2</c:v>
                </c:pt>
                <c:pt idx="51751">
                  <c:v>7.0312500000000002E-3</c:v>
                </c:pt>
                <c:pt idx="51752">
                  <c:v>-8.8281200000000004E-2</c:v>
                </c:pt>
                <c:pt idx="51753">
                  <c:v>-5.2343800000000003E-2</c:v>
                </c:pt>
                <c:pt idx="51754">
                  <c:v>-3.3593699999999997E-2</c:v>
                </c:pt>
                <c:pt idx="51755">
                  <c:v>-8.2031199999999999E-2</c:v>
                </c:pt>
                <c:pt idx="51756">
                  <c:v>-0.114063</c:v>
                </c:pt>
                <c:pt idx="51757">
                  <c:v>-5.7031199999999997E-2</c:v>
                </c:pt>
                <c:pt idx="51758">
                  <c:v>-4.3749999999999997E-2</c:v>
                </c:pt>
                <c:pt idx="51759">
                  <c:v>7.0312500000000002E-3</c:v>
                </c:pt>
                <c:pt idx="51760">
                  <c:v>-9.2968800000000004E-2</c:v>
                </c:pt>
                <c:pt idx="51761">
                  <c:v>-0.111719</c:v>
                </c:pt>
                <c:pt idx="51762">
                  <c:v>-5.5468799999999999E-2</c:v>
                </c:pt>
                <c:pt idx="51763">
                  <c:v>-9.4531299999999999E-2</c:v>
                </c:pt>
                <c:pt idx="51764">
                  <c:v>-0.12656300000000001</c:v>
                </c:pt>
                <c:pt idx="51765">
                  <c:v>-0.102344</c:v>
                </c:pt>
                <c:pt idx="51766">
                  <c:v>-7.03125E-2</c:v>
                </c:pt>
                <c:pt idx="51767">
                  <c:v>-7.8125000000000004E-4</c:v>
                </c:pt>
                <c:pt idx="51768">
                  <c:v>-7.1093799999999999E-2</c:v>
                </c:pt>
                <c:pt idx="51769">
                  <c:v>-0.13671900000000001</c:v>
                </c:pt>
                <c:pt idx="51770">
                  <c:v>-0.102344</c:v>
                </c:pt>
                <c:pt idx="51771">
                  <c:v>-7.2656200000000004E-2</c:v>
                </c:pt>
                <c:pt idx="51772">
                  <c:v>-0.107031</c:v>
                </c:pt>
                <c:pt idx="51773">
                  <c:v>-0.114063</c:v>
                </c:pt>
                <c:pt idx="51774">
                  <c:v>-8.9843800000000001E-2</c:v>
                </c:pt>
                <c:pt idx="51775">
                  <c:v>-2.34375E-2</c:v>
                </c:pt>
                <c:pt idx="51776">
                  <c:v>-3.7499999999999999E-2</c:v>
                </c:pt>
                <c:pt idx="51777">
                  <c:v>-0.135938</c:v>
                </c:pt>
                <c:pt idx="51778">
                  <c:v>-0.12812499999999999</c:v>
                </c:pt>
                <c:pt idx="51779">
                  <c:v>-8.3593799999999996E-2</c:v>
                </c:pt>
                <c:pt idx="51780">
                  <c:v>-7.5781299999999996E-2</c:v>
                </c:pt>
                <c:pt idx="51781">
                  <c:v>-6.7187499999999997E-2</c:v>
                </c:pt>
                <c:pt idx="51782">
                  <c:v>-8.59375E-2</c:v>
                </c:pt>
                <c:pt idx="51783">
                  <c:v>-6.0156300000000003E-2</c:v>
                </c:pt>
                <c:pt idx="51784">
                  <c:v>-4.5312499999999999E-2</c:v>
                </c:pt>
                <c:pt idx="51785">
                  <c:v>-9.5312499999999994E-2</c:v>
                </c:pt>
                <c:pt idx="51786">
                  <c:v>-0.10546899999999999</c:v>
                </c:pt>
                <c:pt idx="51787">
                  <c:v>-9.2187500000000006E-2</c:v>
                </c:pt>
                <c:pt idx="51788">
                  <c:v>-6.4843700000000004E-2</c:v>
                </c:pt>
                <c:pt idx="51789">
                  <c:v>-6.5625000000000003E-2</c:v>
                </c:pt>
                <c:pt idx="51790">
                  <c:v>-8.2031199999999999E-2</c:v>
                </c:pt>
                <c:pt idx="51791">
                  <c:v>-7.1093799999999999E-2</c:v>
                </c:pt>
                <c:pt idx="51792">
                  <c:v>-5.2343800000000003E-2</c:v>
                </c:pt>
                <c:pt idx="51793">
                  <c:v>-6.5625000000000003E-2</c:v>
                </c:pt>
                <c:pt idx="51794">
                  <c:v>-8.2031199999999999E-2</c:v>
                </c:pt>
                <c:pt idx="51795">
                  <c:v>-7.8906299999999999E-2</c:v>
                </c:pt>
                <c:pt idx="51796">
                  <c:v>-9.2968800000000004E-2</c:v>
                </c:pt>
                <c:pt idx="51797">
                  <c:v>-7.4999999999999997E-2</c:v>
                </c:pt>
                <c:pt idx="51798">
                  <c:v>-8.5156300000000004E-2</c:v>
                </c:pt>
                <c:pt idx="51799">
                  <c:v>-8.8281200000000004E-2</c:v>
                </c:pt>
                <c:pt idx="51800">
                  <c:v>-4.2968800000000001E-2</c:v>
                </c:pt>
                <c:pt idx="51801">
                  <c:v>-1.6406299999999999E-2</c:v>
                </c:pt>
                <c:pt idx="51802">
                  <c:v>-0.102344</c:v>
                </c:pt>
                <c:pt idx="51803">
                  <c:v>-7.2656200000000004E-2</c:v>
                </c:pt>
                <c:pt idx="51804">
                  <c:v>-5.9374999999999997E-2</c:v>
                </c:pt>
                <c:pt idx="51805">
                  <c:v>-6.0937499999999999E-2</c:v>
                </c:pt>
                <c:pt idx="51806">
                  <c:v>-5.5468799999999999E-2</c:v>
                </c:pt>
                <c:pt idx="51807">
                  <c:v>-4.7656299999999999E-2</c:v>
                </c:pt>
                <c:pt idx="51808">
                  <c:v>-1.9531199999999999E-2</c:v>
                </c:pt>
                <c:pt idx="51809">
                  <c:v>-2.34375E-2</c:v>
                </c:pt>
                <c:pt idx="51810">
                  <c:v>-0.12343700000000001</c:v>
                </c:pt>
                <c:pt idx="51811">
                  <c:v>-0.101562</c:v>
                </c:pt>
                <c:pt idx="51812">
                  <c:v>-7.8906299999999999E-2</c:v>
                </c:pt>
                <c:pt idx="51813">
                  <c:v>-8.7499999999999994E-2</c:v>
                </c:pt>
                <c:pt idx="51814">
                  <c:v>-8.5156300000000004E-2</c:v>
                </c:pt>
                <c:pt idx="51815">
                  <c:v>-7.6562500000000006E-2</c:v>
                </c:pt>
                <c:pt idx="51816">
                  <c:v>-5.5468799999999999E-2</c:v>
                </c:pt>
                <c:pt idx="51817">
                  <c:v>-1.0937499999999999E-2</c:v>
                </c:pt>
                <c:pt idx="51818">
                  <c:v>-0.12656300000000001</c:v>
                </c:pt>
                <c:pt idx="51819">
                  <c:v>-0.122656</c:v>
                </c:pt>
                <c:pt idx="51820">
                  <c:v>-9.0624999999999997E-2</c:v>
                </c:pt>
                <c:pt idx="51821">
                  <c:v>-3.4375000000000003E-2</c:v>
                </c:pt>
                <c:pt idx="51822">
                  <c:v>-9.4531299999999999E-2</c:v>
                </c:pt>
                <c:pt idx="51823">
                  <c:v>-0.129688</c:v>
                </c:pt>
                <c:pt idx="51824">
                  <c:v>-7.9687499999999994E-2</c:v>
                </c:pt>
                <c:pt idx="51825">
                  <c:v>7.8125000000000004E-4</c:v>
                </c:pt>
                <c:pt idx="51826">
                  <c:v>-4.5312499999999999E-2</c:v>
                </c:pt>
                <c:pt idx="51827">
                  <c:v>-0.10625</c:v>
                </c:pt>
                <c:pt idx="51828">
                  <c:v>-0.15390599999999999</c:v>
                </c:pt>
                <c:pt idx="51829">
                  <c:v>-7.5781299999999996E-2</c:v>
                </c:pt>
                <c:pt idx="51830">
                  <c:v>-6.7187499999999997E-2</c:v>
                </c:pt>
                <c:pt idx="51831">
                  <c:v>-9.4531299999999999E-2</c:v>
                </c:pt>
                <c:pt idx="51832">
                  <c:v>-0.15234400000000001</c:v>
                </c:pt>
                <c:pt idx="51833">
                  <c:v>-3.3593699999999997E-2</c:v>
                </c:pt>
                <c:pt idx="51834">
                  <c:v>-3.8281299999999997E-2</c:v>
                </c:pt>
                <c:pt idx="51835">
                  <c:v>-0.05</c:v>
                </c:pt>
                <c:pt idx="51836">
                  <c:v>-1.40625E-2</c:v>
                </c:pt>
                <c:pt idx="51837">
                  <c:v>-4.6093799999999997E-2</c:v>
                </c:pt>
                <c:pt idx="51838">
                  <c:v>-0.12343700000000001</c:v>
                </c:pt>
                <c:pt idx="51839">
                  <c:v>-0.192969</c:v>
                </c:pt>
                <c:pt idx="51840">
                  <c:v>-6.7968799999999996E-2</c:v>
                </c:pt>
                <c:pt idx="51841">
                  <c:v>-2.34375E-2</c:v>
                </c:pt>
                <c:pt idx="51842">
                  <c:v>-4.5312499999999999E-2</c:v>
                </c:pt>
                <c:pt idx="51843">
                  <c:v>-0.12812499999999999</c:v>
                </c:pt>
                <c:pt idx="51844">
                  <c:v>-9.0624999999999997E-2</c:v>
                </c:pt>
                <c:pt idx="51845">
                  <c:v>6.2500000000000003E-3</c:v>
                </c:pt>
                <c:pt idx="51846">
                  <c:v>-1.2500000000000001E-2</c:v>
                </c:pt>
                <c:pt idx="51847">
                  <c:v>-0.10546899999999999</c:v>
                </c:pt>
                <c:pt idx="51848">
                  <c:v>-0.104688</c:v>
                </c:pt>
                <c:pt idx="51849">
                  <c:v>-0.15625</c:v>
                </c:pt>
                <c:pt idx="51850">
                  <c:v>-0.12812499999999999</c:v>
                </c:pt>
                <c:pt idx="51851">
                  <c:v>-9.7656199999999999E-2</c:v>
                </c:pt>
                <c:pt idx="51852">
                  <c:v>-8.8281200000000004E-2</c:v>
                </c:pt>
                <c:pt idx="51853">
                  <c:v>-8.2812499999999997E-2</c:v>
                </c:pt>
                <c:pt idx="51854">
                  <c:v>-8.2031199999999999E-2</c:v>
                </c:pt>
                <c:pt idx="51855">
                  <c:v>-9.2968800000000004E-2</c:v>
                </c:pt>
                <c:pt idx="51856">
                  <c:v>-7.8906299999999999E-2</c:v>
                </c:pt>
                <c:pt idx="51857">
                  <c:v>-3.5156199999999999E-2</c:v>
                </c:pt>
                <c:pt idx="51858">
                  <c:v>-2.4218799999999999E-2</c:v>
                </c:pt>
                <c:pt idx="51859">
                  <c:v>-0.111719</c:v>
                </c:pt>
                <c:pt idx="51860">
                  <c:v>-3.5156199999999999E-2</c:v>
                </c:pt>
                <c:pt idx="51861">
                  <c:v>-5.3906299999999997E-2</c:v>
                </c:pt>
                <c:pt idx="51862">
                  <c:v>-0.110156</c:v>
                </c:pt>
                <c:pt idx="51863">
                  <c:v>-0.10781200000000001</c:v>
                </c:pt>
                <c:pt idx="51864">
                  <c:v>-6.9531300000000004E-2</c:v>
                </c:pt>
                <c:pt idx="51865">
                  <c:v>-3.0468800000000001E-2</c:v>
                </c:pt>
                <c:pt idx="51866">
                  <c:v>-6.1718799999999997E-2</c:v>
                </c:pt>
                <c:pt idx="51867">
                  <c:v>-0.11562500000000001</c:v>
                </c:pt>
                <c:pt idx="51868">
                  <c:v>-5.2343800000000003E-2</c:v>
                </c:pt>
                <c:pt idx="51869">
                  <c:v>-8.4375000000000006E-2</c:v>
                </c:pt>
                <c:pt idx="51870">
                  <c:v>-8.6718799999999999E-2</c:v>
                </c:pt>
                <c:pt idx="51871">
                  <c:v>-2.3437499999999999E-3</c:v>
                </c:pt>
                <c:pt idx="51872">
                  <c:v>-5.3124999999999999E-2</c:v>
                </c:pt>
                <c:pt idx="51873">
                  <c:v>-5.6250000000000001E-2</c:v>
                </c:pt>
                <c:pt idx="51874">
                  <c:v>-5.1562499999999997E-2</c:v>
                </c:pt>
                <c:pt idx="51875">
                  <c:v>-0.102344</c:v>
                </c:pt>
                <c:pt idx="51876">
                  <c:v>-5.9374999999999997E-2</c:v>
                </c:pt>
                <c:pt idx="51877">
                  <c:v>-7.4218800000000001E-2</c:v>
                </c:pt>
                <c:pt idx="51878">
                  <c:v>-7.5781299999999996E-2</c:v>
                </c:pt>
                <c:pt idx="51879">
                  <c:v>3.125E-2</c:v>
                </c:pt>
                <c:pt idx="51880">
                  <c:v>-4.8437500000000001E-2</c:v>
                </c:pt>
                <c:pt idx="51881">
                  <c:v>-8.3593799999999996E-2</c:v>
                </c:pt>
                <c:pt idx="51882">
                  <c:v>-7.3437500000000003E-2</c:v>
                </c:pt>
                <c:pt idx="51883">
                  <c:v>-0.107031</c:v>
                </c:pt>
                <c:pt idx="51884">
                  <c:v>-7.6562500000000006E-2</c:v>
                </c:pt>
                <c:pt idx="51885">
                  <c:v>-7.8125E-2</c:v>
                </c:pt>
                <c:pt idx="51886">
                  <c:v>-7.5781299999999996E-2</c:v>
                </c:pt>
                <c:pt idx="51887">
                  <c:v>6.1718700000000001E-2</c:v>
                </c:pt>
                <c:pt idx="51888">
                  <c:v>-6.0937499999999999E-2</c:v>
                </c:pt>
                <c:pt idx="51889">
                  <c:v>-0.121875</c:v>
                </c:pt>
                <c:pt idx="51890">
                  <c:v>-0.117188</c:v>
                </c:pt>
                <c:pt idx="51891">
                  <c:v>-9.2187500000000006E-2</c:v>
                </c:pt>
                <c:pt idx="51892">
                  <c:v>-7.4218800000000001E-2</c:v>
                </c:pt>
                <c:pt idx="51893">
                  <c:v>-0.101562</c:v>
                </c:pt>
                <c:pt idx="51894">
                  <c:v>-7.5781299999999996E-2</c:v>
                </c:pt>
                <c:pt idx="51895">
                  <c:v>6.4062499999999994E-2</c:v>
                </c:pt>
                <c:pt idx="51896">
                  <c:v>-6.9531300000000004E-2</c:v>
                </c:pt>
                <c:pt idx="51897">
                  <c:v>-0.13203100000000001</c:v>
                </c:pt>
                <c:pt idx="51898">
                  <c:v>-7.8906299999999999E-2</c:v>
                </c:pt>
                <c:pt idx="51899">
                  <c:v>-4.2187500000000003E-2</c:v>
                </c:pt>
                <c:pt idx="51900">
                  <c:v>-3.0468800000000001E-2</c:v>
                </c:pt>
                <c:pt idx="51901">
                  <c:v>-8.2812499999999997E-2</c:v>
                </c:pt>
                <c:pt idx="51902">
                  <c:v>-7.5781299999999996E-2</c:v>
                </c:pt>
                <c:pt idx="51903">
                  <c:v>1.9531199999999999E-2</c:v>
                </c:pt>
                <c:pt idx="51904">
                  <c:v>-7.7343800000000004E-2</c:v>
                </c:pt>
                <c:pt idx="51905">
                  <c:v>-0.129688</c:v>
                </c:pt>
                <c:pt idx="51906">
                  <c:v>-8.59375E-2</c:v>
                </c:pt>
                <c:pt idx="51907">
                  <c:v>-5.6250000000000001E-2</c:v>
                </c:pt>
                <c:pt idx="51908">
                  <c:v>-0.05</c:v>
                </c:pt>
                <c:pt idx="51909">
                  <c:v>-6.4843700000000004E-2</c:v>
                </c:pt>
                <c:pt idx="51910">
                  <c:v>-7.8125E-2</c:v>
                </c:pt>
                <c:pt idx="51911">
                  <c:v>-5.7812500000000003E-2</c:v>
                </c:pt>
                <c:pt idx="51912">
                  <c:v>-8.3593799999999996E-2</c:v>
                </c:pt>
                <c:pt idx="51913">
                  <c:v>-9.2187500000000006E-2</c:v>
                </c:pt>
                <c:pt idx="51914">
                  <c:v>-8.6718799999999999E-2</c:v>
                </c:pt>
                <c:pt idx="51915">
                  <c:v>-8.5156300000000004E-2</c:v>
                </c:pt>
                <c:pt idx="51916">
                  <c:v>-7.6562500000000006E-2</c:v>
                </c:pt>
                <c:pt idx="51917">
                  <c:v>-1.7968700000000001E-2</c:v>
                </c:pt>
                <c:pt idx="51918">
                  <c:v>-8.4375000000000006E-2</c:v>
                </c:pt>
                <c:pt idx="51919">
                  <c:v>-9.8437499999999997E-2</c:v>
                </c:pt>
                <c:pt idx="51920">
                  <c:v>-9.0624999999999997E-2</c:v>
                </c:pt>
                <c:pt idx="51921">
                  <c:v>-7.8125E-2</c:v>
                </c:pt>
                <c:pt idx="51922">
                  <c:v>-8.9843800000000001E-2</c:v>
                </c:pt>
                <c:pt idx="51923">
                  <c:v>-8.6718799999999999E-2</c:v>
                </c:pt>
                <c:pt idx="51924">
                  <c:v>-2.7343800000000001E-2</c:v>
                </c:pt>
                <c:pt idx="51925">
                  <c:v>-1.5625E-2</c:v>
                </c:pt>
                <c:pt idx="51926">
                  <c:v>-0.10781200000000001</c:v>
                </c:pt>
                <c:pt idx="51927">
                  <c:v>-0.121875</c:v>
                </c:pt>
                <c:pt idx="51928">
                  <c:v>-9.0624999999999997E-2</c:v>
                </c:pt>
                <c:pt idx="51929">
                  <c:v>-7.6562500000000006E-2</c:v>
                </c:pt>
                <c:pt idx="51930">
                  <c:v>-7.8125E-2</c:v>
                </c:pt>
                <c:pt idx="51931">
                  <c:v>-8.2812499999999997E-2</c:v>
                </c:pt>
                <c:pt idx="51932">
                  <c:v>-3.6718800000000003E-2</c:v>
                </c:pt>
                <c:pt idx="51933">
                  <c:v>-4.5312499999999999E-2</c:v>
                </c:pt>
                <c:pt idx="51934">
                  <c:v>-9.5312499999999994E-2</c:v>
                </c:pt>
                <c:pt idx="51935">
                  <c:v>-0.10625</c:v>
                </c:pt>
                <c:pt idx="51936">
                  <c:v>-8.2031199999999999E-2</c:v>
                </c:pt>
                <c:pt idx="51937">
                  <c:v>-7.9687499999999994E-2</c:v>
                </c:pt>
                <c:pt idx="51938">
                  <c:v>-8.9062500000000003E-2</c:v>
                </c:pt>
                <c:pt idx="51939">
                  <c:v>-7.9687499999999994E-2</c:v>
                </c:pt>
                <c:pt idx="51940">
                  <c:v>-6.5625000000000003E-2</c:v>
                </c:pt>
                <c:pt idx="51941">
                  <c:v>-5.5468799999999999E-2</c:v>
                </c:pt>
                <c:pt idx="51942">
                  <c:v>-8.4375000000000006E-2</c:v>
                </c:pt>
                <c:pt idx="51943">
                  <c:v>-0.11093799999999999</c:v>
                </c:pt>
                <c:pt idx="51944">
                  <c:v>-4.2187500000000003E-2</c:v>
                </c:pt>
                <c:pt idx="51945">
                  <c:v>-7.1874999999999994E-2</c:v>
                </c:pt>
                <c:pt idx="51946">
                  <c:v>-8.59375E-2</c:v>
                </c:pt>
                <c:pt idx="51947">
                  <c:v>-8.4375000000000006E-2</c:v>
                </c:pt>
                <c:pt idx="51948">
                  <c:v>-4.2187500000000003E-2</c:v>
                </c:pt>
                <c:pt idx="51949">
                  <c:v>-2.5781200000000001E-2</c:v>
                </c:pt>
                <c:pt idx="51950">
                  <c:v>-7.6562500000000006E-2</c:v>
                </c:pt>
                <c:pt idx="51951">
                  <c:v>-5.9374999999999997E-2</c:v>
                </c:pt>
                <c:pt idx="51952">
                  <c:v>-2.1874999999999999E-2</c:v>
                </c:pt>
                <c:pt idx="51953">
                  <c:v>-6.8750000000000006E-2</c:v>
                </c:pt>
                <c:pt idx="51954">
                  <c:v>-8.7499999999999994E-2</c:v>
                </c:pt>
                <c:pt idx="51955">
                  <c:v>-6.7187499999999997E-2</c:v>
                </c:pt>
                <c:pt idx="51956">
                  <c:v>-8.6718799999999999E-2</c:v>
                </c:pt>
                <c:pt idx="51957">
                  <c:v>-5.2343800000000003E-2</c:v>
                </c:pt>
                <c:pt idx="51958">
                  <c:v>-9.1406299999999996E-2</c:v>
                </c:pt>
                <c:pt idx="51959">
                  <c:v>-6.7187499999999997E-2</c:v>
                </c:pt>
                <c:pt idx="51960">
                  <c:v>-3.0468800000000001E-2</c:v>
                </c:pt>
                <c:pt idx="51961">
                  <c:v>-7.6562500000000006E-2</c:v>
                </c:pt>
                <c:pt idx="51962">
                  <c:v>-4.0625000000000001E-2</c:v>
                </c:pt>
                <c:pt idx="51963">
                  <c:v>-4.5312499999999999E-2</c:v>
                </c:pt>
                <c:pt idx="51964">
                  <c:v>-7.8125E-2</c:v>
                </c:pt>
                <c:pt idx="51965">
                  <c:v>-5.7031199999999997E-2</c:v>
                </c:pt>
                <c:pt idx="51966">
                  <c:v>-8.8281200000000004E-2</c:v>
                </c:pt>
                <c:pt idx="51967">
                  <c:v>-4.2968800000000001E-2</c:v>
                </c:pt>
                <c:pt idx="51968">
                  <c:v>-7.8125000000000004E-4</c:v>
                </c:pt>
                <c:pt idx="51969">
                  <c:v>-9.375E-2</c:v>
                </c:pt>
                <c:pt idx="51970">
                  <c:v>-0.10781200000000001</c:v>
                </c:pt>
                <c:pt idx="51971">
                  <c:v>7.8125000000000004E-4</c:v>
                </c:pt>
                <c:pt idx="51972">
                  <c:v>-4.0625000000000001E-2</c:v>
                </c:pt>
                <c:pt idx="51973">
                  <c:v>-2.7343800000000001E-2</c:v>
                </c:pt>
                <c:pt idx="51974">
                  <c:v>-0.117969</c:v>
                </c:pt>
                <c:pt idx="51975">
                  <c:v>-7.1093799999999999E-2</c:v>
                </c:pt>
                <c:pt idx="51976">
                  <c:v>-1.7187500000000001E-2</c:v>
                </c:pt>
                <c:pt idx="51977">
                  <c:v>-0.10312499999999999</c:v>
                </c:pt>
                <c:pt idx="51978">
                  <c:v>-9.4531299999999999E-2</c:v>
                </c:pt>
                <c:pt idx="51979">
                  <c:v>-1.0156200000000001E-2</c:v>
                </c:pt>
                <c:pt idx="51980">
                  <c:v>-2.34375E-2</c:v>
                </c:pt>
                <c:pt idx="51981">
                  <c:v>-2.8125000000000001E-2</c:v>
                </c:pt>
                <c:pt idx="51982">
                  <c:v>2.2656200000000001E-2</c:v>
                </c:pt>
                <c:pt idx="51983">
                  <c:v>-4.3749999999999997E-2</c:v>
                </c:pt>
                <c:pt idx="51984">
                  <c:v>-0.135938</c:v>
                </c:pt>
                <c:pt idx="51985">
                  <c:v>-0.16015599999999999</c:v>
                </c:pt>
                <c:pt idx="51986">
                  <c:v>-3.5937499999999997E-2</c:v>
                </c:pt>
                <c:pt idx="51987">
                  <c:v>-4.2187500000000003E-2</c:v>
                </c:pt>
                <c:pt idx="51988">
                  <c:v>-5.7031199999999997E-2</c:v>
                </c:pt>
                <c:pt idx="51989">
                  <c:v>-0.140625</c:v>
                </c:pt>
                <c:pt idx="51990">
                  <c:v>-4.2968800000000001E-2</c:v>
                </c:pt>
                <c:pt idx="51991">
                  <c:v>-9.2968800000000004E-2</c:v>
                </c:pt>
                <c:pt idx="51992">
                  <c:v>4.1406199999999997E-2</c:v>
                </c:pt>
                <c:pt idx="51993">
                  <c:v>-4.0625000000000001E-2</c:v>
                </c:pt>
                <c:pt idx="51994">
                  <c:v>-8.8281200000000004E-2</c:v>
                </c:pt>
                <c:pt idx="51995">
                  <c:v>-0.18437500000000001</c:v>
                </c:pt>
                <c:pt idx="51996">
                  <c:v>-0.13671900000000001</c:v>
                </c:pt>
                <c:pt idx="51997">
                  <c:v>-2.34375E-2</c:v>
                </c:pt>
                <c:pt idx="51998">
                  <c:v>4.8437500000000001E-2</c:v>
                </c:pt>
                <c:pt idx="51999">
                  <c:v>-0.12890599999999999</c:v>
                </c:pt>
                <c:pt idx="52000">
                  <c:v>-0.15234400000000001</c:v>
                </c:pt>
                <c:pt idx="52001">
                  <c:v>-0.117969</c:v>
                </c:pt>
                <c:pt idx="52002">
                  <c:v>-6.3281299999999999E-2</c:v>
                </c:pt>
                <c:pt idx="52003">
                  <c:v>-8.3593799999999996E-2</c:v>
                </c:pt>
                <c:pt idx="52004">
                  <c:v>-0.124219</c:v>
                </c:pt>
                <c:pt idx="52005">
                  <c:v>-9.4531299999999999E-2</c:v>
                </c:pt>
                <c:pt idx="52006">
                  <c:v>-9.5312499999999994E-2</c:v>
                </c:pt>
                <c:pt idx="52007">
                  <c:v>-7.5781299999999996E-2</c:v>
                </c:pt>
                <c:pt idx="52008">
                  <c:v>-6.8750000000000006E-2</c:v>
                </c:pt>
                <c:pt idx="52009">
                  <c:v>-8.5156300000000004E-2</c:v>
                </c:pt>
                <c:pt idx="52010">
                  <c:v>-6.0937499999999999E-2</c:v>
                </c:pt>
                <c:pt idx="52011">
                  <c:v>-5.9374999999999997E-2</c:v>
                </c:pt>
                <c:pt idx="52012">
                  <c:v>-9.1406299999999996E-2</c:v>
                </c:pt>
                <c:pt idx="52013">
                  <c:v>-8.5156300000000004E-2</c:v>
                </c:pt>
                <c:pt idx="52014">
                  <c:v>-7.7343800000000004E-2</c:v>
                </c:pt>
                <c:pt idx="52015">
                  <c:v>-5.3906299999999997E-2</c:v>
                </c:pt>
                <c:pt idx="52016">
                  <c:v>-1.2500000000000001E-2</c:v>
                </c:pt>
                <c:pt idx="52017">
                  <c:v>-0.114063</c:v>
                </c:pt>
                <c:pt idx="52018">
                  <c:v>-9.1406299999999996E-2</c:v>
                </c:pt>
                <c:pt idx="52019">
                  <c:v>-7.2656200000000004E-2</c:v>
                </c:pt>
                <c:pt idx="52020">
                  <c:v>-8.8281200000000004E-2</c:v>
                </c:pt>
                <c:pt idx="52021">
                  <c:v>-8.4375000000000006E-2</c:v>
                </c:pt>
                <c:pt idx="52022">
                  <c:v>-4.9218699999999997E-2</c:v>
                </c:pt>
                <c:pt idx="52023">
                  <c:v>-2.6562499999999999E-2</c:v>
                </c:pt>
                <c:pt idx="52024">
                  <c:v>-3.2812500000000001E-2</c:v>
                </c:pt>
                <c:pt idx="52025">
                  <c:v>-0.12656300000000001</c:v>
                </c:pt>
                <c:pt idx="52026">
                  <c:v>-0.114063</c:v>
                </c:pt>
                <c:pt idx="52027">
                  <c:v>-6.7968799999999996E-2</c:v>
                </c:pt>
                <c:pt idx="52028">
                  <c:v>-8.2812499999999997E-2</c:v>
                </c:pt>
                <c:pt idx="52029">
                  <c:v>-8.4375000000000006E-2</c:v>
                </c:pt>
                <c:pt idx="52030">
                  <c:v>-4.2187500000000003E-2</c:v>
                </c:pt>
                <c:pt idx="52031">
                  <c:v>-2.1874999999999999E-2</c:v>
                </c:pt>
                <c:pt idx="52032">
                  <c:v>-1.5625E-2</c:v>
                </c:pt>
                <c:pt idx="52033">
                  <c:v>-0.108594</c:v>
                </c:pt>
                <c:pt idx="52034">
                  <c:v>-0.125781</c:v>
                </c:pt>
                <c:pt idx="52035">
                  <c:v>-5.46875E-2</c:v>
                </c:pt>
                <c:pt idx="52036">
                  <c:v>-6.9531300000000004E-2</c:v>
                </c:pt>
                <c:pt idx="52037">
                  <c:v>-9.1406299999999996E-2</c:v>
                </c:pt>
                <c:pt idx="52038">
                  <c:v>-6.0156300000000003E-2</c:v>
                </c:pt>
                <c:pt idx="52039">
                  <c:v>2.2656200000000001E-2</c:v>
                </c:pt>
                <c:pt idx="52040">
                  <c:v>-7.0312500000000002E-3</c:v>
                </c:pt>
                <c:pt idx="52041">
                  <c:v>-0.05</c:v>
                </c:pt>
                <c:pt idx="52042">
                  <c:v>-0.114844</c:v>
                </c:pt>
                <c:pt idx="52043">
                  <c:v>-5.3906299999999997E-2</c:v>
                </c:pt>
                <c:pt idx="52044">
                  <c:v>-4.1406199999999997E-2</c:v>
                </c:pt>
                <c:pt idx="52045">
                  <c:v>-3.6718800000000003E-2</c:v>
                </c:pt>
                <c:pt idx="52046">
                  <c:v>-2.5781200000000001E-2</c:v>
                </c:pt>
                <c:pt idx="52047">
                  <c:v>-1.5625000000000001E-3</c:v>
                </c:pt>
                <c:pt idx="52048">
                  <c:v>1.5625E-2</c:v>
                </c:pt>
                <c:pt idx="52049">
                  <c:v>-5.4687499999999997E-3</c:v>
                </c:pt>
                <c:pt idx="52050">
                  <c:v>-4.6874999999999998E-3</c:v>
                </c:pt>
                <c:pt idx="52051">
                  <c:v>-2.1093799999999999E-2</c:v>
                </c:pt>
                <c:pt idx="52052">
                  <c:v>-8.8281200000000004E-2</c:v>
                </c:pt>
                <c:pt idx="52053">
                  <c:v>-0.11093799999999999</c:v>
                </c:pt>
                <c:pt idx="52054">
                  <c:v>-2.6562499999999999E-2</c:v>
                </c:pt>
                <c:pt idx="52055">
                  <c:v>3.8281200000000001E-2</c:v>
                </c:pt>
                <c:pt idx="52056">
                  <c:v>-4.8437500000000001E-2</c:v>
                </c:pt>
                <c:pt idx="52057">
                  <c:v>-8.2031199999999999E-2</c:v>
                </c:pt>
                <c:pt idx="52058">
                  <c:v>-0.108594</c:v>
                </c:pt>
                <c:pt idx="52059">
                  <c:v>-2.0312500000000001E-2</c:v>
                </c:pt>
                <c:pt idx="52060">
                  <c:v>0.10546899999999999</c:v>
                </c:pt>
                <c:pt idx="52061">
                  <c:v>-9.0624999999999997E-2</c:v>
                </c:pt>
                <c:pt idx="52062">
                  <c:v>-0.166406</c:v>
                </c:pt>
                <c:pt idx="52063">
                  <c:v>-0.11328100000000001</c:v>
                </c:pt>
                <c:pt idx="52064">
                  <c:v>-7.6562500000000006E-2</c:v>
                </c:pt>
                <c:pt idx="52065">
                  <c:v>-6.9531300000000004E-2</c:v>
                </c:pt>
                <c:pt idx="52066">
                  <c:v>-7.8906299999999999E-2</c:v>
                </c:pt>
                <c:pt idx="52067">
                  <c:v>-6.25E-2</c:v>
                </c:pt>
                <c:pt idx="52068">
                  <c:v>-5.0781199999999999E-2</c:v>
                </c:pt>
                <c:pt idx="52069">
                  <c:v>-3.90625E-2</c:v>
                </c:pt>
                <c:pt idx="52070">
                  <c:v>-3.90625E-2</c:v>
                </c:pt>
                <c:pt idx="52071">
                  <c:v>-9.5312499999999994E-2</c:v>
                </c:pt>
                <c:pt idx="52072">
                  <c:v>-9.2968800000000004E-2</c:v>
                </c:pt>
                <c:pt idx="52073">
                  <c:v>-5.1562499999999997E-2</c:v>
                </c:pt>
                <c:pt idx="52074">
                  <c:v>-6.7968799999999996E-2</c:v>
                </c:pt>
                <c:pt idx="52075">
                  <c:v>-6.3281299999999999E-2</c:v>
                </c:pt>
                <c:pt idx="52076">
                  <c:v>-2.1093799999999999E-2</c:v>
                </c:pt>
                <c:pt idx="52077">
                  <c:v>-5.4687499999999997E-3</c:v>
                </c:pt>
                <c:pt idx="52078">
                  <c:v>-8.2031199999999999E-2</c:v>
                </c:pt>
                <c:pt idx="52079">
                  <c:v>-0.10625</c:v>
                </c:pt>
                <c:pt idx="52080">
                  <c:v>-8.2031199999999999E-2</c:v>
                </c:pt>
                <c:pt idx="52081">
                  <c:v>-7.3437500000000003E-2</c:v>
                </c:pt>
                <c:pt idx="52082">
                  <c:v>-6.9531300000000004E-2</c:v>
                </c:pt>
                <c:pt idx="52083">
                  <c:v>-6.9531300000000004E-2</c:v>
                </c:pt>
                <c:pt idx="52084">
                  <c:v>-5.8593800000000001E-2</c:v>
                </c:pt>
                <c:pt idx="52085">
                  <c:v>-9.6875000000000003E-2</c:v>
                </c:pt>
                <c:pt idx="52086">
                  <c:v>-8.3593799999999996E-2</c:v>
                </c:pt>
                <c:pt idx="52087">
                  <c:v>-8.2812499999999997E-2</c:v>
                </c:pt>
                <c:pt idx="52088">
                  <c:v>-9.2968800000000004E-2</c:v>
                </c:pt>
                <c:pt idx="52089">
                  <c:v>-9.6875000000000003E-2</c:v>
                </c:pt>
                <c:pt idx="52090">
                  <c:v>-8.5937500000000007E-3</c:v>
                </c:pt>
                <c:pt idx="52091">
                  <c:v>-5.46875E-2</c:v>
                </c:pt>
                <c:pt idx="52092">
                  <c:v>-9.0624999999999997E-2</c:v>
                </c:pt>
                <c:pt idx="52093">
                  <c:v>-0.108594</c:v>
                </c:pt>
                <c:pt idx="52094">
                  <c:v>-7.5781299999999996E-2</c:v>
                </c:pt>
                <c:pt idx="52095">
                  <c:v>-7.1093799999999999E-2</c:v>
                </c:pt>
                <c:pt idx="52096">
                  <c:v>-0.103906</c:v>
                </c:pt>
                <c:pt idx="52097">
                  <c:v>-8.6718799999999999E-2</c:v>
                </c:pt>
                <c:pt idx="52098">
                  <c:v>1.5625000000000001E-3</c:v>
                </c:pt>
                <c:pt idx="52099">
                  <c:v>-6.0937499999999999E-2</c:v>
                </c:pt>
                <c:pt idx="52100">
                  <c:v>-0.114844</c:v>
                </c:pt>
                <c:pt idx="52101">
                  <c:v>-0.107031</c:v>
                </c:pt>
                <c:pt idx="52102">
                  <c:v>-8.2031199999999999E-2</c:v>
                </c:pt>
                <c:pt idx="52103">
                  <c:v>-7.2656200000000004E-2</c:v>
                </c:pt>
                <c:pt idx="52104">
                  <c:v>-5.7031199999999997E-2</c:v>
                </c:pt>
                <c:pt idx="52105">
                  <c:v>-7.2656200000000004E-2</c:v>
                </c:pt>
                <c:pt idx="52106">
                  <c:v>-3.0468800000000001E-2</c:v>
                </c:pt>
                <c:pt idx="52107">
                  <c:v>-9.4531299999999999E-2</c:v>
                </c:pt>
                <c:pt idx="52108">
                  <c:v>-0.11328100000000001</c:v>
                </c:pt>
                <c:pt idx="52109">
                  <c:v>-7.9687499999999994E-2</c:v>
                </c:pt>
                <c:pt idx="52110">
                  <c:v>-7.4999999999999997E-2</c:v>
                </c:pt>
                <c:pt idx="52111">
                  <c:v>-4.0625000000000001E-2</c:v>
                </c:pt>
                <c:pt idx="52112">
                  <c:v>-4.2968800000000001E-2</c:v>
                </c:pt>
                <c:pt idx="52113">
                  <c:v>-6.9531300000000004E-2</c:v>
                </c:pt>
                <c:pt idx="52114">
                  <c:v>-3.8281299999999997E-2</c:v>
                </c:pt>
                <c:pt idx="52115">
                  <c:v>-6.6406199999999999E-2</c:v>
                </c:pt>
                <c:pt idx="52116">
                  <c:v>-5.8593800000000001E-2</c:v>
                </c:pt>
                <c:pt idx="52117">
                  <c:v>-6.1718799999999997E-2</c:v>
                </c:pt>
                <c:pt idx="52118">
                  <c:v>-7.7343800000000004E-2</c:v>
                </c:pt>
                <c:pt idx="52119">
                  <c:v>-5.6250000000000001E-2</c:v>
                </c:pt>
                <c:pt idx="52120">
                  <c:v>1.40625E-2</c:v>
                </c:pt>
                <c:pt idx="52121">
                  <c:v>-7.3437500000000003E-2</c:v>
                </c:pt>
                <c:pt idx="52122">
                  <c:v>-6.1718799999999997E-2</c:v>
                </c:pt>
                <c:pt idx="52123">
                  <c:v>-7.5781299999999996E-2</c:v>
                </c:pt>
                <c:pt idx="52124">
                  <c:v>-5.9374999999999997E-2</c:v>
                </c:pt>
                <c:pt idx="52125">
                  <c:v>-7.1874999999999994E-2</c:v>
                </c:pt>
                <c:pt idx="52126">
                  <c:v>-9.8437499999999997E-2</c:v>
                </c:pt>
                <c:pt idx="52127">
                  <c:v>-6.7187499999999997E-2</c:v>
                </c:pt>
                <c:pt idx="52128">
                  <c:v>4.8437500000000001E-2</c:v>
                </c:pt>
                <c:pt idx="52129">
                  <c:v>-4.4531300000000003E-2</c:v>
                </c:pt>
                <c:pt idx="52130">
                  <c:v>-8.6718799999999999E-2</c:v>
                </c:pt>
                <c:pt idx="52131">
                  <c:v>-0.100781</c:v>
                </c:pt>
                <c:pt idx="52132">
                  <c:v>-7.2656200000000004E-2</c:v>
                </c:pt>
                <c:pt idx="52133">
                  <c:v>-6.1718799999999997E-2</c:v>
                </c:pt>
                <c:pt idx="52134">
                  <c:v>-8.4375000000000006E-2</c:v>
                </c:pt>
                <c:pt idx="52135">
                  <c:v>-7.8125E-2</c:v>
                </c:pt>
                <c:pt idx="52136">
                  <c:v>1.7187500000000001E-2</c:v>
                </c:pt>
                <c:pt idx="52137">
                  <c:v>-4.1406199999999997E-2</c:v>
                </c:pt>
                <c:pt idx="52138">
                  <c:v>-3.5937499999999997E-2</c:v>
                </c:pt>
                <c:pt idx="52139">
                  <c:v>-7.4218800000000001E-2</c:v>
                </c:pt>
                <c:pt idx="52140">
                  <c:v>-9.1406299999999996E-2</c:v>
                </c:pt>
                <c:pt idx="52141">
                  <c:v>-1.5625000000000001E-3</c:v>
                </c:pt>
                <c:pt idx="52142">
                  <c:v>-8.2031199999999999E-2</c:v>
                </c:pt>
                <c:pt idx="52143">
                  <c:v>-9.2187500000000006E-2</c:v>
                </c:pt>
                <c:pt idx="52144">
                  <c:v>-7.1874999999999994E-2</c:v>
                </c:pt>
                <c:pt idx="52145">
                  <c:v>-5.46875E-2</c:v>
                </c:pt>
                <c:pt idx="52146">
                  <c:v>-1.6406299999999999E-2</c:v>
                </c:pt>
                <c:pt idx="52147">
                  <c:v>-3.5156199999999999E-2</c:v>
                </c:pt>
                <c:pt idx="52148">
                  <c:v>-0.13281200000000001</c:v>
                </c:pt>
                <c:pt idx="52149">
                  <c:v>-0.108594</c:v>
                </c:pt>
                <c:pt idx="52150">
                  <c:v>-6.7187499999999997E-2</c:v>
                </c:pt>
                <c:pt idx="52151">
                  <c:v>-2.5000000000000001E-2</c:v>
                </c:pt>
                <c:pt idx="52152">
                  <c:v>-9.6875000000000003E-2</c:v>
                </c:pt>
                <c:pt idx="52153">
                  <c:v>-0.111719</c:v>
                </c:pt>
                <c:pt idx="52154">
                  <c:v>-1.40625E-2</c:v>
                </c:pt>
                <c:pt idx="52155">
                  <c:v>-1.7968700000000001E-2</c:v>
                </c:pt>
                <c:pt idx="52156">
                  <c:v>-0.05</c:v>
                </c:pt>
                <c:pt idx="52157">
                  <c:v>-2.0312500000000001E-2</c:v>
                </c:pt>
                <c:pt idx="52158">
                  <c:v>-7.4218800000000001E-2</c:v>
                </c:pt>
                <c:pt idx="52159">
                  <c:v>-0.102344</c:v>
                </c:pt>
                <c:pt idx="52160">
                  <c:v>-7.0312500000000002E-3</c:v>
                </c:pt>
                <c:pt idx="52161">
                  <c:v>-3.1250000000000002E-3</c:v>
                </c:pt>
                <c:pt idx="52162">
                  <c:v>-3.8281299999999997E-2</c:v>
                </c:pt>
                <c:pt idx="52163">
                  <c:v>-0.14453099999999999</c:v>
                </c:pt>
                <c:pt idx="52164">
                  <c:v>-0.109375</c:v>
                </c:pt>
                <c:pt idx="52165">
                  <c:v>-4.6874999999999998E-3</c:v>
                </c:pt>
                <c:pt idx="52166">
                  <c:v>4.6874999999999998E-3</c:v>
                </c:pt>
                <c:pt idx="52167">
                  <c:v>-6.8750000000000006E-2</c:v>
                </c:pt>
                <c:pt idx="52168">
                  <c:v>3.5156199999999999E-2</c:v>
                </c:pt>
                <c:pt idx="52169">
                  <c:v>1.5625000000000001E-3</c:v>
                </c:pt>
                <c:pt idx="52170">
                  <c:v>-7.5781299999999996E-2</c:v>
                </c:pt>
                <c:pt idx="52171">
                  <c:v>-8.5156300000000004E-2</c:v>
                </c:pt>
                <c:pt idx="52172">
                  <c:v>-0.13671900000000001</c:v>
                </c:pt>
                <c:pt idx="52173">
                  <c:v>-0.12109399999999999</c:v>
                </c:pt>
                <c:pt idx="52174">
                  <c:v>-9.1406299999999996E-2</c:v>
                </c:pt>
                <c:pt idx="52175">
                  <c:v>-5.7031199999999997E-2</c:v>
                </c:pt>
                <c:pt idx="52176">
                  <c:v>-8.8281200000000004E-2</c:v>
                </c:pt>
                <c:pt idx="52177">
                  <c:v>-9.2968800000000004E-2</c:v>
                </c:pt>
                <c:pt idx="52178">
                  <c:v>-6.9531300000000004E-2</c:v>
                </c:pt>
                <c:pt idx="52179">
                  <c:v>-8.4375000000000006E-2</c:v>
                </c:pt>
                <c:pt idx="52180">
                  <c:v>-0.100781</c:v>
                </c:pt>
                <c:pt idx="52181">
                  <c:v>-6.0937499999999999E-2</c:v>
                </c:pt>
                <c:pt idx="52182">
                  <c:v>-7.1874999999999994E-2</c:v>
                </c:pt>
                <c:pt idx="52183">
                  <c:v>-9.7656199999999999E-2</c:v>
                </c:pt>
                <c:pt idx="52184">
                  <c:v>-6.6406199999999999E-2</c:v>
                </c:pt>
                <c:pt idx="52185">
                  <c:v>-7.5781299999999996E-2</c:v>
                </c:pt>
                <c:pt idx="52186">
                  <c:v>-7.7343800000000004E-2</c:v>
                </c:pt>
                <c:pt idx="52187">
                  <c:v>-7.1093799999999999E-2</c:v>
                </c:pt>
                <c:pt idx="52188">
                  <c:v>-7.2656200000000004E-2</c:v>
                </c:pt>
                <c:pt idx="52189">
                  <c:v>-4.1406199999999997E-2</c:v>
                </c:pt>
                <c:pt idx="52190">
                  <c:v>-8.6718799999999999E-2</c:v>
                </c:pt>
                <c:pt idx="52191">
                  <c:v>-8.9843800000000001E-2</c:v>
                </c:pt>
                <c:pt idx="52192">
                  <c:v>-5.3124999999999999E-2</c:v>
                </c:pt>
                <c:pt idx="52193">
                  <c:v>-4.7656299999999999E-2</c:v>
                </c:pt>
                <c:pt idx="52194">
                  <c:v>-5.0781199999999999E-2</c:v>
                </c:pt>
                <c:pt idx="52195">
                  <c:v>-1.0937499999999999E-2</c:v>
                </c:pt>
                <c:pt idx="52196">
                  <c:v>-6.1718799999999997E-2</c:v>
                </c:pt>
                <c:pt idx="52197">
                  <c:v>-5.3124999999999999E-2</c:v>
                </c:pt>
                <c:pt idx="52198">
                  <c:v>-0.101562</c:v>
                </c:pt>
                <c:pt idx="52199">
                  <c:v>-0.10625</c:v>
                </c:pt>
                <c:pt idx="52200">
                  <c:v>-4.1406199999999997E-2</c:v>
                </c:pt>
                <c:pt idx="52201">
                  <c:v>-8.4375000000000006E-2</c:v>
                </c:pt>
                <c:pt idx="52202">
                  <c:v>-9.0624999999999997E-2</c:v>
                </c:pt>
                <c:pt idx="52203">
                  <c:v>-4.5312499999999999E-2</c:v>
                </c:pt>
                <c:pt idx="52204">
                  <c:v>2.3437499999999999E-3</c:v>
                </c:pt>
                <c:pt idx="52205">
                  <c:v>-1.7968700000000001E-2</c:v>
                </c:pt>
                <c:pt idx="52206">
                  <c:v>-8.8281200000000004E-2</c:v>
                </c:pt>
                <c:pt idx="52207">
                  <c:v>-0.102344</c:v>
                </c:pt>
                <c:pt idx="52208">
                  <c:v>4.5312499999999999E-2</c:v>
                </c:pt>
                <c:pt idx="52209">
                  <c:v>-9.6093700000000004E-2</c:v>
                </c:pt>
                <c:pt idx="52210">
                  <c:v>-0.139844</c:v>
                </c:pt>
                <c:pt idx="52211">
                  <c:v>-4.6093799999999997E-2</c:v>
                </c:pt>
                <c:pt idx="52212">
                  <c:v>1.48437E-2</c:v>
                </c:pt>
                <c:pt idx="52213">
                  <c:v>7.8125E-3</c:v>
                </c:pt>
                <c:pt idx="52214">
                  <c:v>7.8125000000000004E-4</c:v>
                </c:pt>
                <c:pt idx="52215">
                  <c:v>-4.0625000000000001E-2</c:v>
                </c:pt>
                <c:pt idx="52216">
                  <c:v>-8.2812499999999997E-2</c:v>
                </c:pt>
                <c:pt idx="52217">
                  <c:v>-8.9843800000000001E-2</c:v>
                </c:pt>
                <c:pt idx="52218">
                  <c:v>-3.2031299999999999E-2</c:v>
                </c:pt>
                <c:pt idx="52219">
                  <c:v>-3.6718800000000003E-2</c:v>
                </c:pt>
                <c:pt idx="52220">
                  <c:v>-0.15234400000000001</c:v>
                </c:pt>
                <c:pt idx="52221">
                  <c:v>-0.104688</c:v>
                </c:pt>
                <c:pt idx="52222">
                  <c:v>2.1874999999999999E-2</c:v>
                </c:pt>
                <c:pt idx="52223">
                  <c:v>-3.9843799999999999E-2</c:v>
                </c:pt>
                <c:pt idx="52224">
                  <c:v>2.0312500000000001E-2</c:v>
                </c:pt>
                <c:pt idx="52225">
                  <c:v>9.6875000000000003E-2</c:v>
                </c:pt>
                <c:pt idx="52226">
                  <c:v>-6.0937499999999999E-2</c:v>
                </c:pt>
                <c:pt idx="52227">
                  <c:v>0.11562500000000001</c:v>
                </c:pt>
                <c:pt idx="52228">
                  <c:v>7.3437500000000003E-2</c:v>
                </c:pt>
                <c:pt idx="52229">
                  <c:v>-0.100781</c:v>
                </c:pt>
                <c:pt idx="52230">
                  <c:v>-0.14296900000000001</c:v>
                </c:pt>
                <c:pt idx="52231">
                  <c:v>-0.16250000000000001</c:v>
                </c:pt>
                <c:pt idx="52232">
                  <c:v>-5.3124999999999999E-2</c:v>
                </c:pt>
                <c:pt idx="52233">
                  <c:v>2.4218699999999999E-2</c:v>
                </c:pt>
                <c:pt idx="52234">
                  <c:v>-3.9843799999999999E-2</c:v>
                </c:pt>
                <c:pt idx="52235">
                  <c:v>-0.125</c:v>
                </c:pt>
                <c:pt idx="52236">
                  <c:v>-0.11328100000000001</c:v>
                </c:pt>
                <c:pt idx="52237">
                  <c:v>-7.7343800000000004E-2</c:v>
                </c:pt>
                <c:pt idx="52238">
                  <c:v>-5.8593800000000001E-2</c:v>
                </c:pt>
                <c:pt idx="52239">
                  <c:v>-6.9531300000000004E-2</c:v>
                </c:pt>
                <c:pt idx="52240">
                  <c:v>-3.4375000000000003E-2</c:v>
                </c:pt>
                <c:pt idx="52241">
                  <c:v>-0.05</c:v>
                </c:pt>
                <c:pt idx="52242">
                  <c:v>-8.0468700000000004E-2</c:v>
                </c:pt>
                <c:pt idx="52243">
                  <c:v>-5.7812500000000003E-2</c:v>
                </c:pt>
                <c:pt idx="52244">
                  <c:v>-3.2812500000000001E-2</c:v>
                </c:pt>
                <c:pt idx="52245">
                  <c:v>-2.5781200000000001E-2</c:v>
                </c:pt>
                <c:pt idx="52246">
                  <c:v>-6.7187499999999997E-2</c:v>
                </c:pt>
                <c:pt idx="52247">
                  <c:v>-8.8281200000000004E-2</c:v>
                </c:pt>
                <c:pt idx="52248">
                  <c:v>-7.1093799999999999E-2</c:v>
                </c:pt>
                <c:pt idx="52249">
                  <c:v>-5.2343800000000003E-2</c:v>
                </c:pt>
                <c:pt idx="52250">
                  <c:v>-4.4531300000000003E-2</c:v>
                </c:pt>
                <c:pt idx="52251">
                  <c:v>-1.7968700000000001E-2</c:v>
                </c:pt>
                <c:pt idx="52252">
                  <c:v>-6.3281299999999999E-2</c:v>
                </c:pt>
                <c:pt idx="52253">
                  <c:v>-7.6562500000000006E-2</c:v>
                </c:pt>
                <c:pt idx="52254">
                  <c:v>-7.2656200000000004E-2</c:v>
                </c:pt>
                <c:pt idx="52255">
                  <c:v>-5.8593800000000001E-2</c:v>
                </c:pt>
                <c:pt idx="52256">
                  <c:v>-6.3281299999999999E-2</c:v>
                </c:pt>
                <c:pt idx="52257">
                  <c:v>-5.2343800000000003E-2</c:v>
                </c:pt>
                <c:pt idx="52258">
                  <c:v>-6.3281299999999999E-2</c:v>
                </c:pt>
                <c:pt idx="52259">
                  <c:v>-3.1250000000000002E-3</c:v>
                </c:pt>
                <c:pt idx="52260">
                  <c:v>-8.3593799999999996E-2</c:v>
                </c:pt>
                <c:pt idx="52261">
                  <c:v>-8.9062500000000003E-2</c:v>
                </c:pt>
                <c:pt idx="52262">
                  <c:v>-5.2343800000000003E-2</c:v>
                </c:pt>
                <c:pt idx="52263">
                  <c:v>-4.1406199999999997E-2</c:v>
                </c:pt>
                <c:pt idx="52264">
                  <c:v>-4.2187500000000003E-2</c:v>
                </c:pt>
                <c:pt idx="52265">
                  <c:v>-4.9218699999999997E-2</c:v>
                </c:pt>
                <c:pt idx="52266">
                  <c:v>-3.7499999999999999E-2</c:v>
                </c:pt>
                <c:pt idx="52267">
                  <c:v>-1.40625E-2</c:v>
                </c:pt>
                <c:pt idx="52268">
                  <c:v>-7.4999999999999997E-2</c:v>
                </c:pt>
                <c:pt idx="52269">
                  <c:v>-6.8750000000000006E-2</c:v>
                </c:pt>
                <c:pt idx="52270">
                  <c:v>-7.1874999999999994E-2</c:v>
                </c:pt>
                <c:pt idx="52271">
                  <c:v>-5.2343800000000003E-2</c:v>
                </c:pt>
                <c:pt idx="52272">
                  <c:v>-6.1718799999999997E-2</c:v>
                </c:pt>
                <c:pt idx="52273">
                  <c:v>-6.7187499999999997E-2</c:v>
                </c:pt>
                <c:pt idx="52274">
                  <c:v>-4.7656299999999999E-2</c:v>
                </c:pt>
                <c:pt idx="52275">
                  <c:v>-2.1093799999999999E-2</c:v>
                </c:pt>
                <c:pt idx="52276">
                  <c:v>-3.125E-2</c:v>
                </c:pt>
                <c:pt idx="52277">
                  <c:v>-6.9531300000000004E-2</c:v>
                </c:pt>
                <c:pt idx="52278">
                  <c:v>-9.5312499999999994E-2</c:v>
                </c:pt>
                <c:pt idx="52279">
                  <c:v>-7.03125E-2</c:v>
                </c:pt>
                <c:pt idx="52280">
                  <c:v>-4.0625000000000001E-2</c:v>
                </c:pt>
                <c:pt idx="52281">
                  <c:v>-3.3593699999999997E-2</c:v>
                </c:pt>
                <c:pt idx="52282">
                  <c:v>-9.8437499999999997E-2</c:v>
                </c:pt>
                <c:pt idx="52283">
                  <c:v>-7.2656200000000004E-2</c:v>
                </c:pt>
                <c:pt idx="52284">
                  <c:v>-1.0937499999999999E-2</c:v>
                </c:pt>
                <c:pt idx="52285">
                  <c:v>2.5781200000000001E-2</c:v>
                </c:pt>
                <c:pt idx="52286">
                  <c:v>1.5625E-2</c:v>
                </c:pt>
                <c:pt idx="52287">
                  <c:v>-6.2500000000000003E-3</c:v>
                </c:pt>
                <c:pt idx="52288">
                  <c:v>-7.3437500000000003E-2</c:v>
                </c:pt>
                <c:pt idx="52289">
                  <c:v>-0.130469</c:v>
                </c:pt>
                <c:pt idx="52290">
                  <c:v>1.0937499999999999E-2</c:v>
                </c:pt>
                <c:pt idx="52291">
                  <c:v>-3.7499999999999999E-2</c:v>
                </c:pt>
                <c:pt idx="52292">
                  <c:v>-2.1093799999999999E-2</c:v>
                </c:pt>
                <c:pt idx="52293">
                  <c:v>-8.2812499999999997E-2</c:v>
                </c:pt>
                <c:pt idx="52294">
                  <c:v>-8.2812499999999997E-2</c:v>
                </c:pt>
                <c:pt idx="52295">
                  <c:v>6.25E-2</c:v>
                </c:pt>
                <c:pt idx="52296">
                  <c:v>-2.3437499999999999E-3</c:v>
                </c:pt>
                <c:pt idx="52297">
                  <c:v>-0.120313</c:v>
                </c:pt>
                <c:pt idx="52298">
                  <c:v>-6.8750000000000006E-2</c:v>
                </c:pt>
                <c:pt idx="52299">
                  <c:v>-4.8437500000000001E-2</c:v>
                </c:pt>
                <c:pt idx="52300">
                  <c:v>-3.8281299999999997E-2</c:v>
                </c:pt>
                <c:pt idx="52301">
                  <c:v>-4.8437500000000001E-2</c:v>
                </c:pt>
                <c:pt idx="52302">
                  <c:v>-5.3906299999999997E-2</c:v>
                </c:pt>
                <c:pt idx="52303">
                  <c:v>-1.9531199999999999E-2</c:v>
                </c:pt>
                <c:pt idx="52304">
                  <c:v>-3.8281299999999997E-2</c:v>
                </c:pt>
                <c:pt idx="52305">
                  <c:v>-2.1093799999999999E-2</c:v>
                </c:pt>
                <c:pt idx="52306">
                  <c:v>-1.4843800000000001E-2</c:v>
                </c:pt>
                <c:pt idx="52307">
                  <c:v>-5.7812500000000003E-2</c:v>
                </c:pt>
                <c:pt idx="52308">
                  <c:v>-5.46875E-2</c:v>
                </c:pt>
                <c:pt idx="52309">
                  <c:v>-4.2968800000000001E-2</c:v>
                </c:pt>
                <c:pt idx="52310">
                  <c:v>-4.0625000000000001E-2</c:v>
                </c:pt>
                <c:pt idx="52311">
                  <c:v>-6.5625000000000003E-2</c:v>
                </c:pt>
                <c:pt idx="52312">
                  <c:v>7.0312500000000002E-3</c:v>
                </c:pt>
                <c:pt idx="52313">
                  <c:v>-2.5781200000000001E-2</c:v>
                </c:pt>
                <c:pt idx="52314">
                  <c:v>-8.7499999999999994E-2</c:v>
                </c:pt>
                <c:pt idx="52315">
                  <c:v>-0.122656</c:v>
                </c:pt>
                <c:pt idx="52316">
                  <c:v>-8.7499999999999994E-2</c:v>
                </c:pt>
                <c:pt idx="52317">
                  <c:v>-4.7656299999999999E-2</c:v>
                </c:pt>
                <c:pt idx="52318">
                  <c:v>-1.2500000000000001E-2</c:v>
                </c:pt>
                <c:pt idx="52319">
                  <c:v>-8.2812499999999997E-2</c:v>
                </c:pt>
                <c:pt idx="52320">
                  <c:v>-2.1093799999999999E-2</c:v>
                </c:pt>
                <c:pt idx="52321">
                  <c:v>-1.40625E-2</c:v>
                </c:pt>
                <c:pt idx="52322">
                  <c:v>-3.5937499999999997E-2</c:v>
                </c:pt>
                <c:pt idx="52323">
                  <c:v>-1.0937499999999999E-2</c:v>
                </c:pt>
                <c:pt idx="52324">
                  <c:v>-8.2031199999999999E-2</c:v>
                </c:pt>
                <c:pt idx="52325">
                  <c:v>-9.1406299999999996E-2</c:v>
                </c:pt>
                <c:pt idx="52326">
                  <c:v>-0.12734400000000001</c:v>
                </c:pt>
                <c:pt idx="52327">
                  <c:v>1.7968700000000001E-2</c:v>
                </c:pt>
                <c:pt idx="52328">
                  <c:v>7.0312500000000002E-3</c:v>
                </c:pt>
                <c:pt idx="52329">
                  <c:v>-0.129688</c:v>
                </c:pt>
                <c:pt idx="52330">
                  <c:v>-0.12890599999999999</c:v>
                </c:pt>
                <c:pt idx="52331">
                  <c:v>-5.6250000000000001E-2</c:v>
                </c:pt>
                <c:pt idx="52332">
                  <c:v>2.1874999999999999E-2</c:v>
                </c:pt>
                <c:pt idx="52333">
                  <c:v>-4.3749999999999997E-2</c:v>
                </c:pt>
                <c:pt idx="52334">
                  <c:v>-0.13750000000000001</c:v>
                </c:pt>
                <c:pt idx="52335">
                  <c:v>-0.109375</c:v>
                </c:pt>
                <c:pt idx="52336">
                  <c:v>-3.90625E-2</c:v>
                </c:pt>
                <c:pt idx="52337">
                  <c:v>-6.25E-2</c:v>
                </c:pt>
                <c:pt idx="52338">
                  <c:v>-0.10625</c:v>
                </c:pt>
                <c:pt idx="52339">
                  <c:v>-8.8281200000000004E-2</c:v>
                </c:pt>
                <c:pt idx="52340">
                  <c:v>-7.5781299999999996E-2</c:v>
                </c:pt>
                <c:pt idx="52341">
                  <c:v>-6.6406199999999999E-2</c:v>
                </c:pt>
                <c:pt idx="52342">
                  <c:v>-2.1093799999999999E-2</c:v>
                </c:pt>
                <c:pt idx="52343">
                  <c:v>-8.4375000000000006E-2</c:v>
                </c:pt>
                <c:pt idx="52344">
                  <c:v>-6.5625000000000003E-2</c:v>
                </c:pt>
                <c:pt idx="52345">
                  <c:v>-7.1093799999999999E-2</c:v>
                </c:pt>
                <c:pt idx="52346">
                  <c:v>-8.7499999999999994E-2</c:v>
                </c:pt>
                <c:pt idx="52347">
                  <c:v>-8.2812499999999997E-2</c:v>
                </c:pt>
                <c:pt idx="52348">
                  <c:v>-8.9843800000000001E-2</c:v>
                </c:pt>
                <c:pt idx="52349">
                  <c:v>-4.2968800000000001E-2</c:v>
                </c:pt>
                <c:pt idx="52350">
                  <c:v>-1.5625000000000001E-3</c:v>
                </c:pt>
                <c:pt idx="52351">
                  <c:v>-0.111719</c:v>
                </c:pt>
                <c:pt idx="52352">
                  <c:v>-0.10546899999999999</c:v>
                </c:pt>
                <c:pt idx="52353">
                  <c:v>-6.25E-2</c:v>
                </c:pt>
                <c:pt idx="52354">
                  <c:v>-9.2187500000000006E-2</c:v>
                </c:pt>
                <c:pt idx="52355">
                  <c:v>-7.4218800000000001E-2</c:v>
                </c:pt>
                <c:pt idx="52356">
                  <c:v>-6.0156300000000003E-2</c:v>
                </c:pt>
                <c:pt idx="52357">
                  <c:v>-3.3593699999999997E-2</c:v>
                </c:pt>
                <c:pt idx="52358">
                  <c:v>-2.34375E-2</c:v>
                </c:pt>
                <c:pt idx="52359">
                  <c:v>-0.10781200000000001</c:v>
                </c:pt>
                <c:pt idx="52360">
                  <c:v>-8.59375E-2</c:v>
                </c:pt>
                <c:pt idx="52361">
                  <c:v>-7.1874999999999994E-2</c:v>
                </c:pt>
                <c:pt idx="52362">
                  <c:v>-7.7343800000000004E-2</c:v>
                </c:pt>
                <c:pt idx="52363">
                  <c:v>-3.3593699999999997E-2</c:v>
                </c:pt>
                <c:pt idx="52364">
                  <c:v>-5.7031199999999997E-2</c:v>
                </c:pt>
                <c:pt idx="52365">
                  <c:v>-7.8906299999999999E-2</c:v>
                </c:pt>
                <c:pt idx="52366">
                  <c:v>-5.3124999999999999E-2</c:v>
                </c:pt>
                <c:pt idx="52367">
                  <c:v>-8.7499999999999994E-2</c:v>
                </c:pt>
                <c:pt idx="52368">
                  <c:v>-7.8125E-2</c:v>
                </c:pt>
                <c:pt idx="52369">
                  <c:v>-6.1718799999999997E-2</c:v>
                </c:pt>
                <c:pt idx="52370">
                  <c:v>-6.25E-2</c:v>
                </c:pt>
                <c:pt idx="52371">
                  <c:v>2.1093799999999999E-2</c:v>
                </c:pt>
                <c:pt idx="52372">
                  <c:v>-1.9531199999999999E-2</c:v>
                </c:pt>
                <c:pt idx="52373">
                  <c:v>-7.1874999999999994E-2</c:v>
                </c:pt>
                <c:pt idx="52374">
                  <c:v>-7.5781299999999996E-2</c:v>
                </c:pt>
                <c:pt idx="52375">
                  <c:v>-7.1093799999999999E-2</c:v>
                </c:pt>
                <c:pt idx="52376">
                  <c:v>-3.125E-2</c:v>
                </c:pt>
                <c:pt idx="52377">
                  <c:v>-5.7812500000000003E-2</c:v>
                </c:pt>
                <c:pt idx="52378">
                  <c:v>-7.8125E-2</c:v>
                </c:pt>
                <c:pt idx="52379">
                  <c:v>2.1093799999999999E-2</c:v>
                </c:pt>
                <c:pt idx="52380">
                  <c:v>8.5937500000000007E-3</c:v>
                </c:pt>
                <c:pt idx="52381">
                  <c:v>-8.59375E-2</c:v>
                </c:pt>
                <c:pt idx="52382">
                  <c:v>-0.11874999999999999</c:v>
                </c:pt>
                <c:pt idx="52383">
                  <c:v>-5.3124999999999999E-2</c:v>
                </c:pt>
                <c:pt idx="52384">
                  <c:v>-4.6093799999999997E-2</c:v>
                </c:pt>
                <c:pt idx="52385">
                  <c:v>-7.1874999999999994E-2</c:v>
                </c:pt>
                <c:pt idx="52386">
                  <c:v>-7.7343800000000004E-2</c:v>
                </c:pt>
                <c:pt idx="52387">
                  <c:v>2.3437499999999999E-3</c:v>
                </c:pt>
                <c:pt idx="52388">
                  <c:v>-4.0625000000000001E-2</c:v>
                </c:pt>
                <c:pt idx="52389">
                  <c:v>-0.10625</c:v>
                </c:pt>
                <c:pt idx="52390">
                  <c:v>-0.110156</c:v>
                </c:pt>
                <c:pt idx="52391">
                  <c:v>-7.6562500000000006E-2</c:v>
                </c:pt>
                <c:pt idx="52392">
                  <c:v>-5.5468799999999999E-2</c:v>
                </c:pt>
                <c:pt idx="52393">
                  <c:v>-1.8749999999999999E-2</c:v>
                </c:pt>
                <c:pt idx="52394">
                  <c:v>-7.1093799999999999E-2</c:v>
                </c:pt>
                <c:pt idx="52395">
                  <c:v>-5.7812500000000003E-2</c:v>
                </c:pt>
                <c:pt idx="52396">
                  <c:v>-4.7656299999999999E-2</c:v>
                </c:pt>
                <c:pt idx="52397">
                  <c:v>-7.6562500000000006E-2</c:v>
                </c:pt>
                <c:pt idx="52398">
                  <c:v>-8.59375E-2</c:v>
                </c:pt>
                <c:pt idx="52399">
                  <c:v>-9.4531299999999999E-2</c:v>
                </c:pt>
                <c:pt idx="52400">
                  <c:v>-5.7031199999999997E-2</c:v>
                </c:pt>
                <c:pt idx="52401">
                  <c:v>-3.6718800000000003E-2</c:v>
                </c:pt>
                <c:pt idx="52402">
                  <c:v>-8.6718799999999999E-2</c:v>
                </c:pt>
                <c:pt idx="52403">
                  <c:v>-0.103906</c:v>
                </c:pt>
                <c:pt idx="52404">
                  <c:v>-7.2656200000000004E-2</c:v>
                </c:pt>
                <c:pt idx="52405">
                  <c:v>-6.0937499999999999E-2</c:v>
                </c:pt>
                <c:pt idx="52406">
                  <c:v>-8.4375000000000006E-2</c:v>
                </c:pt>
                <c:pt idx="52407">
                  <c:v>-6.7968799999999996E-2</c:v>
                </c:pt>
                <c:pt idx="52408">
                  <c:v>-6.4843700000000004E-2</c:v>
                </c:pt>
                <c:pt idx="52409">
                  <c:v>1.7968700000000001E-2</c:v>
                </c:pt>
                <c:pt idx="52410">
                  <c:v>-6.0937499999999999E-2</c:v>
                </c:pt>
                <c:pt idx="52411">
                  <c:v>-8.4375000000000006E-2</c:v>
                </c:pt>
                <c:pt idx="52412">
                  <c:v>-4.8437500000000001E-2</c:v>
                </c:pt>
                <c:pt idx="52413">
                  <c:v>-7.1093799999999999E-2</c:v>
                </c:pt>
                <c:pt idx="52414">
                  <c:v>-6.0156300000000003E-2</c:v>
                </c:pt>
                <c:pt idx="52415">
                  <c:v>-8.2812499999999997E-2</c:v>
                </c:pt>
                <c:pt idx="52416">
                  <c:v>-3.7499999999999999E-2</c:v>
                </c:pt>
                <c:pt idx="52417">
                  <c:v>-2.8125000000000001E-2</c:v>
                </c:pt>
                <c:pt idx="52418">
                  <c:v>-6.4843700000000004E-2</c:v>
                </c:pt>
                <c:pt idx="52419">
                  <c:v>-8.2812499999999997E-2</c:v>
                </c:pt>
                <c:pt idx="52420">
                  <c:v>-5.1562499999999997E-2</c:v>
                </c:pt>
                <c:pt idx="52421">
                  <c:v>-6.9531300000000004E-2</c:v>
                </c:pt>
                <c:pt idx="52422">
                  <c:v>-8.0468700000000004E-2</c:v>
                </c:pt>
                <c:pt idx="52423">
                  <c:v>-7.03125E-2</c:v>
                </c:pt>
                <c:pt idx="52424">
                  <c:v>-6.6406199999999999E-2</c:v>
                </c:pt>
                <c:pt idx="52425">
                  <c:v>-5.6250000000000001E-2</c:v>
                </c:pt>
                <c:pt idx="52426">
                  <c:v>-8.8281200000000004E-2</c:v>
                </c:pt>
                <c:pt idx="52427">
                  <c:v>-9.0624999999999997E-2</c:v>
                </c:pt>
                <c:pt idx="52428">
                  <c:v>-5.1562499999999997E-2</c:v>
                </c:pt>
                <c:pt idx="52429">
                  <c:v>-5.6250000000000001E-2</c:v>
                </c:pt>
                <c:pt idx="52430">
                  <c:v>-3.90625E-2</c:v>
                </c:pt>
                <c:pt idx="52431">
                  <c:v>-2.5781200000000001E-2</c:v>
                </c:pt>
                <c:pt idx="52432">
                  <c:v>-6.7968799999999996E-2</c:v>
                </c:pt>
                <c:pt idx="52433">
                  <c:v>-7.03125E-2</c:v>
                </c:pt>
                <c:pt idx="52434">
                  <c:v>-9.6875000000000003E-2</c:v>
                </c:pt>
                <c:pt idx="52435">
                  <c:v>-9.0624999999999997E-2</c:v>
                </c:pt>
                <c:pt idx="52436">
                  <c:v>-5.5468799999999999E-2</c:v>
                </c:pt>
                <c:pt idx="52437">
                  <c:v>-8.59375E-2</c:v>
                </c:pt>
                <c:pt idx="52438">
                  <c:v>-5.1562499999999997E-2</c:v>
                </c:pt>
                <c:pt idx="52439">
                  <c:v>-2.3437499999999999E-3</c:v>
                </c:pt>
                <c:pt idx="52440">
                  <c:v>-6.3281299999999999E-2</c:v>
                </c:pt>
                <c:pt idx="52441">
                  <c:v>-3.5937499999999997E-2</c:v>
                </c:pt>
                <c:pt idx="52442">
                  <c:v>-0.10781200000000001</c:v>
                </c:pt>
                <c:pt idx="52443">
                  <c:v>-7.8125E-2</c:v>
                </c:pt>
                <c:pt idx="52444">
                  <c:v>1.48437E-2</c:v>
                </c:pt>
                <c:pt idx="52445">
                  <c:v>-7.3437500000000003E-2</c:v>
                </c:pt>
                <c:pt idx="52446">
                  <c:v>-9.6875000000000003E-2</c:v>
                </c:pt>
                <c:pt idx="52447">
                  <c:v>-4.3749999999999997E-2</c:v>
                </c:pt>
                <c:pt idx="52448">
                  <c:v>-5.2343800000000003E-2</c:v>
                </c:pt>
                <c:pt idx="52449">
                  <c:v>1.5625000000000001E-3</c:v>
                </c:pt>
                <c:pt idx="52450">
                  <c:v>1.48437E-2</c:v>
                </c:pt>
                <c:pt idx="52451">
                  <c:v>-0.102344</c:v>
                </c:pt>
                <c:pt idx="52452">
                  <c:v>-6.4843700000000004E-2</c:v>
                </c:pt>
                <c:pt idx="52453">
                  <c:v>-7.6562500000000006E-2</c:v>
                </c:pt>
                <c:pt idx="52454">
                  <c:v>-7.5781299999999996E-2</c:v>
                </c:pt>
                <c:pt idx="52455">
                  <c:v>-9.7656199999999999E-2</c:v>
                </c:pt>
                <c:pt idx="52456">
                  <c:v>-0.108594</c:v>
                </c:pt>
                <c:pt idx="52457">
                  <c:v>-2.0312500000000001E-2</c:v>
                </c:pt>
                <c:pt idx="52458">
                  <c:v>-2.34375E-2</c:v>
                </c:pt>
                <c:pt idx="52459">
                  <c:v>-7.8125000000000004E-4</c:v>
                </c:pt>
                <c:pt idx="52460">
                  <c:v>8.7499999999999994E-2</c:v>
                </c:pt>
                <c:pt idx="52461">
                  <c:v>-1.2500000000000001E-2</c:v>
                </c:pt>
                <c:pt idx="52462">
                  <c:v>-6.1718799999999997E-2</c:v>
                </c:pt>
                <c:pt idx="52463">
                  <c:v>-0.19609399999999999</c:v>
                </c:pt>
                <c:pt idx="52464">
                  <c:v>-0.167188</c:v>
                </c:pt>
                <c:pt idx="52465">
                  <c:v>-0.05</c:v>
                </c:pt>
                <c:pt idx="52466">
                  <c:v>2.9687499999999999E-2</c:v>
                </c:pt>
                <c:pt idx="52467">
                  <c:v>1.40625E-2</c:v>
                </c:pt>
                <c:pt idx="52468">
                  <c:v>-7.4218800000000001E-2</c:v>
                </c:pt>
                <c:pt idx="52469">
                  <c:v>-0.129688</c:v>
                </c:pt>
                <c:pt idx="52470">
                  <c:v>-0.05</c:v>
                </c:pt>
                <c:pt idx="52471">
                  <c:v>-6.4843700000000004E-2</c:v>
                </c:pt>
                <c:pt idx="52472">
                  <c:v>-6.0156300000000003E-2</c:v>
                </c:pt>
                <c:pt idx="52473">
                  <c:v>-6.0937499999999999E-2</c:v>
                </c:pt>
                <c:pt idx="52474">
                  <c:v>-4.3749999999999997E-2</c:v>
                </c:pt>
                <c:pt idx="52475">
                  <c:v>-2.8125000000000001E-2</c:v>
                </c:pt>
                <c:pt idx="52476">
                  <c:v>-4.7656299999999999E-2</c:v>
                </c:pt>
                <c:pt idx="52477">
                  <c:v>-5.5468799999999999E-2</c:v>
                </c:pt>
                <c:pt idx="52478">
                  <c:v>-7.3437500000000003E-2</c:v>
                </c:pt>
                <c:pt idx="52479">
                  <c:v>-7.1874999999999994E-2</c:v>
                </c:pt>
                <c:pt idx="52480">
                  <c:v>-7.7343800000000004E-2</c:v>
                </c:pt>
                <c:pt idx="52481">
                  <c:v>-7.1874999999999994E-2</c:v>
                </c:pt>
                <c:pt idx="52482">
                  <c:v>-7.1093799999999999E-2</c:v>
                </c:pt>
                <c:pt idx="52483">
                  <c:v>-5.46875E-2</c:v>
                </c:pt>
                <c:pt idx="52484">
                  <c:v>-1.5625000000000001E-3</c:v>
                </c:pt>
                <c:pt idx="52485">
                  <c:v>-5.7031199999999997E-2</c:v>
                </c:pt>
                <c:pt idx="52486">
                  <c:v>-9.6875000000000003E-2</c:v>
                </c:pt>
                <c:pt idx="52487">
                  <c:v>-5.7031199999999997E-2</c:v>
                </c:pt>
                <c:pt idx="52488">
                  <c:v>-4.6093799999999997E-2</c:v>
                </c:pt>
                <c:pt idx="52489">
                  <c:v>-9.0624999999999997E-2</c:v>
                </c:pt>
                <c:pt idx="52490">
                  <c:v>-8.5156300000000004E-2</c:v>
                </c:pt>
                <c:pt idx="52491">
                  <c:v>-6.8750000000000006E-2</c:v>
                </c:pt>
                <c:pt idx="52492">
                  <c:v>8.5937500000000007E-3</c:v>
                </c:pt>
                <c:pt idx="52493">
                  <c:v>-7.8906299999999999E-2</c:v>
                </c:pt>
                <c:pt idx="52494">
                  <c:v>-0.10781200000000001</c:v>
                </c:pt>
                <c:pt idx="52495">
                  <c:v>-6.1718799999999997E-2</c:v>
                </c:pt>
                <c:pt idx="52496">
                  <c:v>-6.0937499999999999E-2</c:v>
                </c:pt>
                <c:pt idx="52497">
                  <c:v>-9.5312499999999994E-2</c:v>
                </c:pt>
                <c:pt idx="52498">
                  <c:v>-8.7499999999999994E-2</c:v>
                </c:pt>
                <c:pt idx="52499">
                  <c:v>-5.8593800000000001E-2</c:v>
                </c:pt>
                <c:pt idx="52500">
                  <c:v>-2.2656300000000001E-2</c:v>
                </c:pt>
                <c:pt idx="52501">
                  <c:v>-8.2812499999999997E-2</c:v>
                </c:pt>
                <c:pt idx="52502">
                  <c:v>-0.103906</c:v>
                </c:pt>
                <c:pt idx="52503">
                  <c:v>-7.9687499999999994E-2</c:v>
                </c:pt>
                <c:pt idx="52504">
                  <c:v>-6.3281299999999999E-2</c:v>
                </c:pt>
                <c:pt idx="52505">
                  <c:v>-8.3593799999999996E-2</c:v>
                </c:pt>
                <c:pt idx="52506">
                  <c:v>-5.9374999999999997E-2</c:v>
                </c:pt>
                <c:pt idx="52507">
                  <c:v>-5.2343800000000003E-2</c:v>
                </c:pt>
                <c:pt idx="52508">
                  <c:v>-6.4843700000000004E-2</c:v>
                </c:pt>
                <c:pt idx="52509">
                  <c:v>-0.110156</c:v>
                </c:pt>
                <c:pt idx="52510">
                  <c:v>-9.5312499999999994E-2</c:v>
                </c:pt>
                <c:pt idx="52511">
                  <c:v>-6.7187499999999997E-2</c:v>
                </c:pt>
                <c:pt idx="52512">
                  <c:v>-8.2812499999999997E-2</c:v>
                </c:pt>
                <c:pt idx="52513">
                  <c:v>-7.5781299999999996E-2</c:v>
                </c:pt>
                <c:pt idx="52514">
                  <c:v>-0.05</c:v>
                </c:pt>
                <c:pt idx="52515">
                  <c:v>-4.4531300000000003E-2</c:v>
                </c:pt>
                <c:pt idx="52516">
                  <c:v>-0.120313</c:v>
                </c:pt>
                <c:pt idx="52517">
                  <c:v>-0.104688</c:v>
                </c:pt>
                <c:pt idx="52518">
                  <c:v>-7.03125E-2</c:v>
                </c:pt>
                <c:pt idx="52519">
                  <c:v>-2.7343800000000001E-2</c:v>
                </c:pt>
                <c:pt idx="52520">
                  <c:v>-8.3593799999999996E-2</c:v>
                </c:pt>
                <c:pt idx="52521">
                  <c:v>-9.2187500000000006E-2</c:v>
                </c:pt>
                <c:pt idx="52522">
                  <c:v>-2.0312500000000001E-2</c:v>
                </c:pt>
                <c:pt idx="52523">
                  <c:v>7.8125E-3</c:v>
                </c:pt>
                <c:pt idx="52524">
                  <c:v>-1.4843800000000001E-2</c:v>
                </c:pt>
                <c:pt idx="52525">
                  <c:v>-9.2968800000000004E-2</c:v>
                </c:pt>
                <c:pt idx="52526">
                  <c:v>-0.13906199999999999</c:v>
                </c:pt>
                <c:pt idx="52527">
                  <c:v>-1.3281299999999999E-2</c:v>
                </c:pt>
                <c:pt idx="52528">
                  <c:v>-6.8750000000000006E-2</c:v>
                </c:pt>
                <c:pt idx="52529">
                  <c:v>-9.8437499999999997E-2</c:v>
                </c:pt>
                <c:pt idx="52530">
                  <c:v>-6.0937499999999999E-2</c:v>
                </c:pt>
                <c:pt idx="52531">
                  <c:v>2.6562499999999999E-2</c:v>
                </c:pt>
                <c:pt idx="52532">
                  <c:v>3.1250000000000002E-3</c:v>
                </c:pt>
                <c:pt idx="52533">
                  <c:v>-1.2500000000000001E-2</c:v>
                </c:pt>
                <c:pt idx="52534">
                  <c:v>-3.5156199999999999E-2</c:v>
                </c:pt>
                <c:pt idx="52535">
                  <c:v>-6.9531300000000004E-2</c:v>
                </c:pt>
                <c:pt idx="52536">
                  <c:v>-9.8437499999999997E-2</c:v>
                </c:pt>
                <c:pt idx="52537">
                  <c:v>-7.2656200000000004E-2</c:v>
                </c:pt>
                <c:pt idx="52538">
                  <c:v>5.3124999999999999E-2</c:v>
                </c:pt>
                <c:pt idx="52539">
                  <c:v>-0.109375</c:v>
                </c:pt>
                <c:pt idx="52540">
                  <c:v>-0.12734400000000001</c:v>
                </c:pt>
                <c:pt idx="52541">
                  <c:v>-4.3749999999999997E-2</c:v>
                </c:pt>
                <c:pt idx="52542">
                  <c:v>7.8125000000000004E-4</c:v>
                </c:pt>
                <c:pt idx="52543">
                  <c:v>-3.1250000000000002E-3</c:v>
                </c:pt>
                <c:pt idx="52544">
                  <c:v>7.9687499999999994E-2</c:v>
                </c:pt>
                <c:pt idx="52545">
                  <c:v>-4.2968800000000001E-2</c:v>
                </c:pt>
                <c:pt idx="52546">
                  <c:v>-7.2656200000000004E-2</c:v>
                </c:pt>
                <c:pt idx="52547">
                  <c:v>-0.11562500000000001</c:v>
                </c:pt>
                <c:pt idx="52548">
                  <c:v>-0.10781200000000001</c:v>
                </c:pt>
                <c:pt idx="52549">
                  <c:v>-1.0156200000000001E-2</c:v>
                </c:pt>
                <c:pt idx="52550">
                  <c:v>1.3281299999999999E-2</c:v>
                </c:pt>
                <c:pt idx="52551">
                  <c:v>-4.9218699999999997E-2</c:v>
                </c:pt>
                <c:pt idx="52552">
                  <c:v>-7.5781299999999996E-2</c:v>
                </c:pt>
                <c:pt idx="52553">
                  <c:v>-0.120313</c:v>
                </c:pt>
                <c:pt idx="52554">
                  <c:v>-0.10312499999999999</c:v>
                </c:pt>
                <c:pt idx="52555">
                  <c:v>-7.4218800000000001E-2</c:v>
                </c:pt>
                <c:pt idx="52556">
                  <c:v>-6.0156300000000003E-2</c:v>
                </c:pt>
                <c:pt idx="52557">
                  <c:v>-7.03125E-2</c:v>
                </c:pt>
                <c:pt idx="52558">
                  <c:v>-6.5625000000000003E-2</c:v>
                </c:pt>
                <c:pt idx="52559">
                  <c:v>-5.9374999999999997E-2</c:v>
                </c:pt>
                <c:pt idx="52560">
                  <c:v>-3.2031299999999999E-2</c:v>
                </c:pt>
                <c:pt idx="52561">
                  <c:v>-1.40625E-2</c:v>
                </c:pt>
                <c:pt idx="52562">
                  <c:v>-4.9218699999999997E-2</c:v>
                </c:pt>
                <c:pt idx="52563">
                  <c:v>-8.5156300000000004E-2</c:v>
                </c:pt>
                <c:pt idx="52564">
                  <c:v>-4.7656299999999999E-2</c:v>
                </c:pt>
                <c:pt idx="52565">
                  <c:v>-6.0937499999999999E-2</c:v>
                </c:pt>
                <c:pt idx="52566">
                  <c:v>-6.8750000000000006E-2</c:v>
                </c:pt>
                <c:pt idx="52567">
                  <c:v>-5.0781199999999999E-2</c:v>
                </c:pt>
                <c:pt idx="52568">
                  <c:v>-4.2187500000000003E-2</c:v>
                </c:pt>
                <c:pt idx="52569">
                  <c:v>-1.0937499999999999E-2</c:v>
                </c:pt>
                <c:pt idx="52570">
                  <c:v>-7.6562500000000006E-2</c:v>
                </c:pt>
                <c:pt idx="52571">
                  <c:v>-0.101562</c:v>
                </c:pt>
                <c:pt idx="52572">
                  <c:v>-3.8281299999999997E-2</c:v>
                </c:pt>
                <c:pt idx="52573">
                  <c:v>-7.5781299999999996E-2</c:v>
                </c:pt>
                <c:pt idx="52574">
                  <c:v>-8.4375000000000006E-2</c:v>
                </c:pt>
                <c:pt idx="52575">
                  <c:v>-4.0625000000000001E-2</c:v>
                </c:pt>
                <c:pt idx="52576">
                  <c:v>-1.7187500000000001E-2</c:v>
                </c:pt>
                <c:pt idx="52577">
                  <c:v>2.8125000000000001E-2</c:v>
                </c:pt>
                <c:pt idx="52578">
                  <c:v>-7.7343800000000004E-2</c:v>
                </c:pt>
                <c:pt idx="52579">
                  <c:v>-0.120313</c:v>
                </c:pt>
                <c:pt idx="52580">
                  <c:v>-1.8749999999999999E-2</c:v>
                </c:pt>
                <c:pt idx="52581">
                  <c:v>-7.8906299999999999E-2</c:v>
                </c:pt>
                <c:pt idx="52582">
                  <c:v>-8.7499999999999994E-2</c:v>
                </c:pt>
                <c:pt idx="52583">
                  <c:v>-6.6406199999999999E-2</c:v>
                </c:pt>
                <c:pt idx="52584">
                  <c:v>-1.5625E-2</c:v>
                </c:pt>
                <c:pt idx="52585">
                  <c:v>2.7343800000000001E-2</c:v>
                </c:pt>
                <c:pt idx="52586">
                  <c:v>-6.4843700000000004E-2</c:v>
                </c:pt>
                <c:pt idx="52587">
                  <c:v>-0.111719</c:v>
                </c:pt>
                <c:pt idx="52588">
                  <c:v>-4.0625000000000001E-2</c:v>
                </c:pt>
                <c:pt idx="52589">
                  <c:v>-6.25E-2</c:v>
                </c:pt>
                <c:pt idx="52590">
                  <c:v>-5.3124999999999999E-2</c:v>
                </c:pt>
                <c:pt idx="52591">
                  <c:v>-6.8750000000000006E-2</c:v>
                </c:pt>
                <c:pt idx="52592">
                  <c:v>-7.6562500000000006E-2</c:v>
                </c:pt>
                <c:pt idx="52593">
                  <c:v>-2.3437499999999999E-3</c:v>
                </c:pt>
                <c:pt idx="52594">
                  <c:v>-5.46875E-2</c:v>
                </c:pt>
                <c:pt idx="52595">
                  <c:v>-0.1125</c:v>
                </c:pt>
                <c:pt idx="52596">
                  <c:v>-8.2031199999999999E-2</c:v>
                </c:pt>
                <c:pt idx="52597">
                  <c:v>-9.2187500000000006E-2</c:v>
                </c:pt>
                <c:pt idx="52598">
                  <c:v>-6.6406199999999999E-2</c:v>
                </c:pt>
                <c:pt idx="52599">
                  <c:v>-8.2031199999999999E-2</c:v>
                </c:pt>
                <c:pt idx="52600">
                  <c:v>-9.4531299999999999E-2</c:v>
                </c:pt>
                <c:pt idx="52601">
                  <c:v>-3.90625E-3</c:v>
                </c:pt>
                <c:pt idx="52602">
                  <c:v>-4.0625000000000001E-2</c:v>
                </c:pt>
                <c:pt idx="52603">
                  <c:v>-0.10546899999999999</c:v>
                </c:pt>
                <c:pt idx="52604">
                  <c:v>-8.4375000000000006E-2</c:v>
                </c:pt>
                <c:pt idx="52605">
                  <c:v>-9.4531299999999999E-2</c:v>
                </c:pt>
                <c:pt idx="52606">
                  <c:v>-6.7187499999999997E-2</c:v>
                </c:pt>
                <c:pt idx="52607">
                  <c:v>-7.7343800000000004E-2</c:v>
                </c:pt>
                <c:pt idx="52608">
                  <c:v>-0.100781</c:v>
                </c:pt>
                <c:pt idx="52609">
                  <c:v>-7.0312500000000002E-3</c:v>
                </c:pt>
                <c:pt idx="52610">
                  <c:v>-7.8125E-3</c:v>
                </c:pt>
                <c:pt idx="52611">
                  <c:v>-8.0468700000000004E-2</c:v>
                </c:pt>
                <c:pt idx="52612">
                  <c:v>-8.6718799999999999E-2</c:v>
                </c:pt>
                <c:pt idx="52613">
                  <c:v>-0.100781</c:v>
                </c:pt>
                <c:pt idx="52614">
                  <c:v>-8.2031199999999999E-2</c:v>
                </c:pt>
                <c:pt idx="52615">
                  <c:v>-9.4531299999999999E-2</c:v>
                </c:pt>
                <c:pt idx="52616">
                  <c:v>-9.4531299999999999E-2</c:v>
                </c:pt>
                <c:pt idx="52617">
                  <c:v>0</c:v>
                </c:pt>
                <c:pt idx="52618">
                  <c:v>2.9687499999999999E-2</c:v>
                </c:pt>
                <c:pt idx="52619">
                  <c:v>-4.3749999999999997E-2</c:v>
                </c:pt>
                <c:pt idx="52620">
                  <c:v>-0.1125</c:v>
                </c:pt>
                <c:pt idx="52621">
                  <c:v>-9.2968800000000004E-2</c:v>
                </c:pt>
                <c:pt idx="52622">
                  <c:v>-3.7499999999999999E-2</c:v>
                </c:pt>
                <c:pt idx="52623">
                  <c:v>-7.03125E-2</c:v>
                </c:pt>
                <c:pt idx="52624">
                  <c:v>-7.5781299999999996E-2</c:v>
                </c:pt>
                <c:pt idx="52625">
                  <c:v>-1.2500000000000001E-2</c:v>
                </c:pt>
                <c:pt idx="52626">
                  <c:v>3.3593699999999997E-2</c:v>
                </c:pt>
                <c:pt idx="52627">
                  <c:v>-6.7968799999999996E-2</c:v>
                </c:pt>
                <c:pt idx="52628">
                  <c:v>-0.11874999999999999</c:v>
                </c:pt>
                <c:pt idx="52629">
                  <c:v>-8.2031199999999999E-2</c:v>
                </c:pt>
                <c:pt idx="52630">
                  <c:v>-3.6718800000000003E-2</c:v>
                </c:pt>
                <c:pt idx="52631">
                  <c:v>-6.4843700000000004E-2</c:v>
                </c:pt>
                <c:pt idx="52632">
                  <c:v>-6.3281299999999999E-2</c:v>
                </c:pt>
                <c:pt idx="52633">
                  <c:v>-2.1874999999999999E-2</c:v>
                </c:pt>
                <c:pt idx="52634">
                  <c:v>1.3281299999999999E-2</c:v>
                </c:pt>
                <c:pt idx="52635">
                  <c:v>-7.5781299999999996E-2</c:v>
                </c:pt>
                <c:pt idx="52636">
                  <c:v>-7.5781299999999996E-2</c:v>
                </c:pt>
                <c:pt idx="52637">
                  <c:v>-3.8281299999999997E-2</c:v>
                </c:pt>
                <c:pt idx="52638">
                  <c:v>-2.34375E-2</c:v>
                </c:pt>
                <c:pt idx="52639">
                  <c:v>-2.9687499999999999E-2</c:v>
                </c:pt>
                <c:pt idx="52640">
                  <c:v>-2.8125000000000001E-2</c:v>
                </c:pt>
                <c:pt idx="52641">
                  <c:v>-2.2656300000000001E-2</c:v>
                </c:pt>
                <c:pt idx="52642">
                  <c:v>2.1093799999999999E-2</c:v>
                </c:pt>
                <c:pt idx="52643">
                  <c:v>-6.7968799999999996E-2</c:v>
                </c:pt>
                <c:pt idx="52644">
                  <c:v>-7.1093799999999999E-2</c:v>
                </c:pt>
                <c:pt idx="52645">
                  <c:v>-0.05</c:v>
                </c:pt>
                <c:pt idx="52646">
                  <c:v>-4.9218699999999997E-2</c:v>
                </c:pt>
                <c:pt idx="52647">
                  <c:v>-5.2343800000000003E-2</c:v>
                </c:pt>
                <c:pt idx="52648">
                  <c:v>-5.3906299999999997E-2</c:v>
                </c:pt>
                <c:pt idx="52649">
                  <c:v>-5.46875E-2</c:v>
                </c:pt>
                <c:pt idx="52650">
                  <c:v>0</c:v>
                </c:pt>
                <c:pt idx="52651">
                  <c:v>-0.10625</c:v>
                </c:pt>
                <c:pt idx="52652">
                  <c:v>-8.7499999999999994E-2</c:v>
                </c:pt>
                <c:pt idx="52653">
                  <c:v>-5.46875E-2</c:v>
                </c:pt>
                <c:pt idx="52654">
                  <c:v>-6.8750000000000006E-2</c:v>
                </c:pt>
                <c:pt idx="52655">
                  <c:v>1.0156200000000001E-2</c:v>
                </c:pt>
                <c:pt idx="52656">
                  <c:v>-2.2656300000000001E-2</c:v>
                </c:pt>
                <c:pt idx="52657">
                  <c:v>-0.10312499999999999</c:v>
                </c:pt>
                <c:pt idx="52658">
                  <c:v>-7.8125E-3</c:v>
                </c:pt>
                <c:pt idx="52659">
                  <c:v>-0.125781</c:v>
                </c:pt>
                <c:pt idx="52660">
                  <c:v>-0.130469</c:v>
                </c:pt>
                <c:pt idx="52661">
                  <c:v>-0.108594</c:v>
                </c:pt>
                <c:pt idx="52662">
                  <c:v>-7.4999999999999997E-2</c:v>
                </c:pt>
                <c:pt idx="52663">
                  <c:v>3.3593699999999997E-2</c:v>
                </c:pt>
                <c:pt idx="52664">
                  <c:v>8.5937500000000007E-3</c:v>
                </c:pt>
                <c:pt idx="52665">
                  <c:v>-0.122656</c:v>
                </c:pt>
                <c:pt idx="52666">
                  <c:v>-5.4687499999999997E-3</c:v>
                </c:pt>
                <c:pt idx="52667">
                  <c:v>-0.114063</c:v>
                </c:pt>
                <c:pt idx="52668">
                  <c:v>-0.12656300000000001</c:v>
                </c:pt>
                <c:pt idx="52669">
                  <c:v>-7.3437500000000003E-2</c:v>
                </c:pt>
                <c:pt idx="52670">
                  <c:v>-7.1874999999999994E-2</c:v>
                </c:pt>
                <c:pt idx="52671">
                  <c:v>2.1093799999999999E-2</c:v>
                </c:pt>
                <c:pt idx="52672">
                  <c:v>-7.8125E-3</c:v>
                </c:pt>
                <c:pt idx="52673">
                  <c:v>-9.1406299999999996E-2</c:v>
                </c:pt>
                <c:pt idx="52674">
                  <c:v>-7.6562500000000006E-2</c:v>
                </c:pt>
                <c:pt idx="52675">
                  <c:v>-0.140625</c:v>
                </c:pt>
                <c:pt idx="52676">
                  <c:v>-0.117969</c:v>
                </c:pt>
                <c:pt idx="52677">
                  <c:v>-7.4999999999999997E-2</c:v>
                </c:pt>
                <c:pt idx="52678">
                  <c:v>-9.5312499999999994E-2</c:v>
                </c:pt>
                <c:pt idx="52679">
                  <c:v>-4.2968800000000001E-2</c:v>
                </c:pt>
                <c:pt idx="52680">
                  <c:v>-1.0937499999999999E-2</c:v>
                </c:pt>
                <c:pt idx="52681">
                  <c:v>-6.0937499999999999E-2</c:v>
                </c:pt>
                <c:pt idx="52682">
                  <c:v>-6.1718799999999997E-2</c:v>
                </c:pt>
                <c:pt idx="52683">
                  <c:v>-0.12656300000000001</c:v>
                </c:pt>
                <c:pt idx="52684">
                  <c:v>-0.11093799999999999</c:v>
                </c:pt>
                <c:pt idx="52685">
                  <c:v>-4.8437500000000001E-2</c:v>
                </c:pt>
                <c:pt idx="52686">
                  <c:v>-6.5625000000000003E-2</c:v>
                </c:pt>
                <c:pt idx="52687">
                  <c:v>-5.2343800000000003E-2</c:v>
                </c:pt>
                <c:pt idx="52688">
                  <c:v>-4.3749999999999997E-2</c:v>
                </c:pt>
                <c:pt idx="52689">
                  <c:v>-3.90625E-2</c:v>
                </c:pt>
                <c:pt idx="52690">
                  <c:v>0</c:v>
                </c:pt>
                <c:pt idx="52691">
                  <c:v>-4.4531300000000003E-2</c:v>
                </c:pt>
                <c:pt idx="52692">
                  <c:v>-0.13281200000000001</c:v>
                </c:pt>
                <c:pt idx="52693">
                  <c:v>-6.1718799999999997E-2</c:v>
                </c:pt>
                <c:pt idx="52694">
                  <c:v>-6.5625000000000003E-2</c:v>
                </c:pt>
                <c:pt idx="52695">
                  <c:v>-0.1125</c:v>
                </c:pt>
                <c:pt idx="52696">
                  <c:v>-9.2187500000000006E-2</c:v>
                </c:pt>
                <c:pt idx="52697">
                  <c:v>-3.9843799999999999E-2</c:v>
                </c:pt>
                <c:pt idx="52698">
                  <c:v>4.3749999999999997E-2</c:v>
                </c:pt>
                <c:pt idx="52699">
                  <c:v>-5.4687499999999997E-3</c:v>
                </c:pt>
                <c:pt idx="52700">
                  <c:v>-8.9843800000000001E-2</c:v>
                </c:pt>
                <c:pt idx="52701">
                  <c:v>-0.11328100000000001</c:v>
                </c:pt>
                <c:pt idx="52702">
                  <c:v>-0.13906199999999999</c:v>
                </c:pt>
                <c:pt idx="52703">
                  <c:v>-6.0156300000000003E-2</c:v>
                </c:pt>
                <c:pt idx="52704">
                  <c:v>9.3749999999999997E-3</c:v>
                </c:pt>
                <c:pt idx="52705">
                  <c:v>-4.0625000000000001E-2</c:v>
                </c:pt>
                <c:pt idx="52706">
                  <c:v>-0.14296900000000001</c:v>
                </c:pt>
                <c:pt idx="52707">
                  <c:v>-9.7656199999999999E-2</c:v>
                </c:pt>
                <c:pt idx="52708">
                  <c:v>-3.90625E-3</c:v>
                </c:pt>
                <c:pt idx="52709">
                  <c:v>0.11093799999999999</c:v>
                </c:pt>
                <c:pt idx="52710">
                  <c:v>-5.7812500000000003E-2</c:v>
                </c:pt>
                <c:pt idx="52711">
                  <c:v>6.4062499999999994E-2</c:v>
                </c:pt>
                <c:pt idx="52712">
                  <c:v>-3.1250000000000002E-3</c:v>
                </c:pt>
                <c:pt idx="52713">
                  <c:v>-0.121875</c:v>
                </c:pt>
                <c:pt idx="52714">
                  <c:v>-0.18984400000000001</c:v>
                </c:pt>
                <c:pt idx="52715">
                  <c:v>-0.104688</c:v>
                </c:pt>
                <c:pt idx="52716">
                  <c:v>-4.0625000000000001E-2</c:v>
                </c:pt>
                <c:pt idx="52717">
                  <c:v>-7.8125000000000004E-4</c:v>
                </c:pt>
                <c:pt idx="52718">
                  <c:v>-5.3906299999999997E-2</c:v>
                </c:pt>
                <c:pt idx="52719">
                  <c:v>-9.6093700000000004E-2</c:v>
                </c:pt>
                <c:pt idx="52720">
                  <c:v>-0.117969</c:v>
                </c:pt>
                <c:pt idx="52721">
                  <c:v>-8.7499999999999994E-2</c:v>
                </c:pt>
                <c:pt idx="52722">
                  <c:v>-0.05</c:v>
                </c:pt>
                <c:pt idx="52723">
                  <c:v>-7.03125E-2</c:v>
                </c:pt>
                <c:pt idx="52724">
                  <c:v>-7.7343800000000004E-2</c:v>
                </c:pt>
                <c:pt idx="52725">
                  <c:v>-6.7968799999999996E-2</c:v>
                </c:pt>
                <c:pt idx="52726">
                  <c:v>-4.5312499999999999E-2</c:v>
                </c:pt>
                <c:pt idx="52727">
                  <c:v>-3.2031299999999999E-2</c:v>
                </c:pt>
                <c:pt idx="52728">
                  <c:v>-3.6718800000000003E-2</c:v>
                </c:pt>
                <c:pt idx="52729">
                  <c:v>-5.0781199999999999E-2</c:v>
                </c:pt>
                <c:pt idx="52730">
                  <c:v>-4.8437500000000001E-2</c:v>
                </c:pt>
                <c:pt idx="52731">
                  <c:v>-5.5468799999999999E-2</c:v>
                </c:pt>
                <c:pt idx="52732">
                  <c:v>-7.1093799999999999E-2</c:v>
                </c:pt>
                <c:pt idx="52733">
                  <c:v>-5.8593800000000001E-2</c:v>
                </c:pt>
                <c:pt idx="52734">
                  <c:v>-3.9843799999999999E-2</c:v>
                </c:pt>
                <c:pt idx="52735">
                  <c:v>-2.2656300000000001E-2</c:v>
                </c:pt>
                <c:pt idx="52736">
                  <c:v>-6.3281299999999999E-2</c:v>
                </c:pt>
                <c:pt idx="52737">
                  <c:v>-9.5312499999999994E-2</c:v>
                </c:pt>
                <c:pt idx="52738">
                  <c:v>-6.5625000000000003E-2</c:v>
                </c:pt>
                <c:pt idx="52739">
                  <c:v>-4.5312499999999999E-2</c:v>
                </c:pt>
                <c:pt idx="52740">
                  <c:v>-5.8593800000000001E-2</c:v>
                </c:pt>
                <c:pt idx="52741">
                  <c:v>-6.4843700000000004E-2</c:v>
                </c:pt>
                <c:pt idx="52742">
                  <c:v>-3.8281299999999997E-2</c:v>
                </c:pt>
                <c:pt idx="52743">
                  <c:v>-0.10781200000000001</c:v>
                </c:pt>
                <c:pt idx="52744">
                  <c:v>-0.10312499999999999</c:v>
                </c:pt>
                <c:pt idx="52745">
                  <c:v>-7.3437500000000003E-2</c:v>
                </c:pt>
                <c:pt idx="52746">
                  <c:v>-4.6093799999999997E-2</c:v>
                </c:pt>
                <c:pt idx="52747">
                  <c:v>-0.05</c:v>
                </c:pt>
                <c:pt idx="52748">
                  <c:v>-5.7031199999999997E-2</c:v>
                </c:pt>
                <c:pt idx="52749">
                  <c:v>-2.4218799999999999E-2</c:v>
                </c:pt>
                <c:pt idx="52750">
                  <c:v>-1.2500000000000001E-2</c:v>
                </c:pt>
                <c:pt idx="52751">
                  <c:v>-6.6406199999999999E-2</c:v>
                </c:pt>
                <c:pt idx="52752">
                  <c:v>-9.6093700000000004E-2</c:v>
                </c:pt>
                <c:pt idx="52753">
                  <c:v>-0.103906</c:v>
                </c:pt>
                <c:pt idx="52754">
                  <c:v>-3.1250000000000002E-3</c:v>
                </c:pt>
                <c:pt idx="52755">
                  <c:v>-4.3749999999999997E-2</c:v>
                </c:pt>
                <c:pt idx="52756">
                  <c:v>-0.1125</c:v>
                </c:pt>
                <c:pt idx="52757">
                  <c:v>-8.5156300000000004E-2</c:v>
                </c:pt>
                <c:pt idx="52758">
                  <c:v>3.7499999999999999E-2</c:v>
                </c:pt>
                <c:pt idx="52759">
                  <c:v>-2.5781200000000001E-2</c:v>
                </c:pt>
                <c:pt idx="52760">
                  <c:v>-6.1718799999999997E-2</c:v>
                </c:pt>
                <c:pt idx="52761">
                  <c:v>-0.117969</c:v>
                </c:pt>
                <c:pt idx="52762">
                  <c:v>-7.6562500000000006E-2</c:v>
                </c:pt>
                <c:pt idx="52763">
                  <c:v>-5.7812500000000003E-2</c:v>
                </c:pt>
                <c:pt idx="52764">
                  <c:v>-5.5468799999999999E-2</c:v>
                </c:pt>
                <c:pt idx="52765">
                  <c:v>-7.6562500000000006E-2</c:v>
                </c:pt>
                <c:pt idx="52766">
                  <c:v>-7.3437500000000003E-2</c:v>
                </c:pt>
                <c:pt idx="52767">
                  <c:v>-4.7656299999999999E-2</c:v>
                </c:pt>
                <c:pt idx="52768">
                  <c:v>-4.9218699999999997E-2</c:v>
                </c:pt>
                <c:pt idx="52769">
                  <c:v>-8.5937500000000007E-3</c:v>
                </c:pt>
                <c:pt idx="52770">
                  <c:v>-2.0312500000000001E-2</c:v>
                </c:pt>
                <c:pt idx="52771">
                  <c:v>-7.8125E-2</c:v>
                </c:pt>
                <c:pt idx="52772">
                  <c:v>-0.13828099999999999</c:v>
                </c:pt>
                <c:pt idx="52773">
                  <c:v>-8.6718799999999999E-2</c:v>
                </c:pt>
                <c:pt idx="52774">
                  <c:v>-8.5937500000000007E-3</c:v>
                </c:pt>
                <c:pt idx="52775">
                  <c:v>-4.2187500000000003E-2</c:v>
                </c:pt>
                <c:pt idx="52776">
                  <c:v>-0.1125</c:v>
                </c:pt>
                <c:pt idx="52777">
                  <c:v>-0.103906</c:v>
                </c:pt>
                <c:pt idx="52778">
                  <c:v>-1.9531199999999999E-2</c:v>
                </c:pt>
                <c:pt idx="52779">
                  <c:v>7.8906199999999996E-2</c:v>
                </c:pt>
                <c:pt idx="52780">
                  <c:v>-5.6250000000000001E-2</c:v>
                </c:pt>
                <c:pt idx="52781">
                  <c:v>-0.15937499999999999</c:v>
                </c:pt>
                <c:pt idx="52782">
                  <c:v>-0.12343700000000001</c:v>
                </c:pt>
                <c:pt idx="52783">
                  <c:v>-8.7499999999999994E-2</c:v>
                </c:pt>
                <c:pt idx="52784">
                  <c:v>-7.2656200000000004E-2</c:v>
                </c:pt>
                <c:pt idx="52785">
                  <c:v>-9.5312499999999994E-2</c:v>
                </c:pt>
                <c:pt idx="52786">
                  <c:v>-6.1718799999999997E-2</c:v>
                </c:pt>
                <c:pt idx="52787">
                  <c:v>-6.6406199999999999E-2</c:v>
                </c:pt>
                <c:pt idx="52788">
                  <c:v>-7.4999999999999997E-2</c:v>
                </c:pt>
                <c:pt idx="52789">
                  <c:v>-6.0937499999999999E-2</c:v>
                </c:pt>
                <c:pt idx="52790">
                  <c:v>-6.9531300000000004E-2</c:v>
                </c:pt>
                <c:pt idx="52791">
                  <c:v>-8.3593799999999996E-2</c:v>
                </c:pt>
                <c:pt idx="52792">
                  <c:v>-9.2187500000000006E-2</c:v>
                </c:pt>
                <c:pt idx="52793">
                  <c:v>-7.3437500000000003E-2</c:v>
                </c:pt>
                <c:pt idx="52794">
                  <c:v>-7.8125E-2</c:v>
                </c:pt>
                <c:pt idx="52795">
                  <c:v>-8.3593799999999996E-2</c:v>
                </c:pt>
                <c:pt idx="52796">
                  <c:v>-6.5625000000000003E-2</c:v>
                </c:pt>
                <c:pt idx="52797">
                  <c:v>-7.8125000000000004E-4</c:v>
                </c:pt>
                <c:pt idx="52798">
                  <c:v>-9.6093700000000004E-2</c:v>
                </c:pt>
                <c:pt idx="52799">
                  <c:v>-0.110156</c:v>
                </c:pt>
                <c:pt idx="52800">
                  <c:v>-8.9062500000000003E-2</c:v>
                </c:pt>
                <c:pt idx="52801">
                  <c:v>-6.0156300000000003E-2</c:v>
                </c:pt>
                <c:pt idx="52802">
                  <c:v>-5.6250000000000001E-2</c:v>
                </c:pt>
                <c:pt idx="52803">
                  <c:v>-7.8906299999999999E-2</c:v>
                </c:pt>
                <c:pt idx="52804">
                  <c:v>-2.5781200000000001E-2</c:v>
                </c:pt>
                <c:pt idx="52805">
                  <c:v>-1.5625000000000001E-3</c:v>
                </c:pt>
                <c:pt idx="52806">
                  <c:v>-7.2656200000000004E-2</c:v>
                </c:pt>
                <c:pt idx="52807">
                  <c:v>-9.2968800000000004E-2</c:v>
                </c:pt>
                <c:pt idx="52808">
                  <c:v>-7.4218800000000001E-2</c:v>
                </c:pt>
                <c:pt idx="52809">
                  <c:v>-7.03125E-2</c:v>
                </c:pt>
                <c:pt idx="52810">
                  <c:v>-8.2812499999999997E-2</c:v>
                </c:pt>
                <c:pt idx="52811">
                  <c:v>-7.4999999999999997E-2</c:v>
                </c:pt>
                <c:pt idx="52812">
                  <c:v>-2.0312500000000001E-2</c:v>
                </c:pt>
                <c:pt idx="52813">
                  <c:v>1.7968700000000001E-2</c:v>
                </c:pt>
                <c:pt idx="52814">
                  <c:v>-7.03125E-2</c:v>
                </c:pt>
                <c:pt idx="52815">
                  <c:v>-6.1718799999999997E-2</c:v>
                </c:pt>
                <c:pt idx="52816">
                  <c:v>-9.4531299999999999E-2</c:v>
                </c:pt>
                <c:pt idx="52817">
                  <c:v>-6.25E-2</c:v>
                </c:pt>
                <c:pt idx="52818">
                  <c:v>-5.5468799999999999E-2</c:v>
                </c:pt>
                <c:pt idx="52819">
                  <c:v>-9.6093700000000004E-2</c:v>
                </c:pt>
                <c:pt idx="52820">
                  <c:v>-5.3906299999999997E-2</c:v>
                </c:pt>
                <c:pt idx="52821">
                  <c:v>3.1250000000000002E-3</c:v>
                </c:pt>
                <c:pt idx="52822">
                  <c:v>-3.3593699999999997E-2</c:v>
                </c:pt>
                <c:pt idx="52823">
                  <c:v>-4.5312499999999999E-2</c:v>
                </c:pt>
                <c:pt idx="52824">
                  <c:v>-6.8750000000000006E-2</c:v>
                </c:pt>
                <c:pt idx="52825">
                  <c:v>-0.109375</c:v>
                </c:pt>
                <c:pt idx="52826">
                  <c:v>-7.4999999999999997E-2</c:v>
                </c:pt>
                <c:pt idx="52827">
                  <c:v>2.3437499999999999E-3</c:v>
                </c:pt>
                <c:pt idx="52828">
                  <c:v>-5.6250000000000001E-2</c:v>
                </c:pt>
                <c:pt idx="52829">
                  <c:v>-0.145313</c:v>
                </c:pt>
                <c:pt idx="52830">
                  <c:v>-0.114844</c:v>
                </c:pt>
                <c:pt idx="52831">
                  <c:v>1.8749999999999999E-2</c:v>
                </c:pt>
                <c:pt idx="52832">
                  <c:v>-1.7968700000000001E-2</c:v>
                </c:pt>
                <c:pt idx="52833">
                  <c:v>-2.6562499999999999E-2</c:v>
                </c:pt>
                <c:pt idx="52834">
                  <c:v>-4.2968800000000001E-2</c:v>
                </c:pt>
                <c:pt idx="52835">
                  <c:v>-9.0624999999999997E-2</c:v>
                </c:pt>
                <c:pt idx="52836">
                  <c:v>-0.16406200000000001</c:v>
                </c:pt>
                <c:pt idx="52837">
                  <c:v>-0.103906</c:v>
                </c:pt>
                <c:pt idx="52838">
                  <c:v>-5.6250000000000001E-2</c:v>
                </c:pt>
                <c:pt idx="52839">
                  <c:v>4.6093700000000001E-2</c:v>
                </c:pt>
                <c:pt idx="52840">
                  <c:v>-0.117188</c:v>
                </c:pt>
                <c:pt idx="52841">
                  <c:v>-0.11093799999999999</c:v>
                </c:pt>
                <c:pt idx="52842">
                  <c:v>-7.03125E-2</c:v>
                </c:pt>
                <c:pt idx="52843">
                  <c:v>-7.03125E-2</c:v>
                </c:pt>
                <c:pt idx="52844">
                  <c:v>-6.8750000000000006E-2</c:v>
                </c:pt>
                <c:pt idx="52845">
                  <c:v>-8.2812499999999997E-2</c:v>
                </c:pt>
                <c:pt idx="52846">
                  <c:v>-6.3281299999999999E-2</c:v>
                </c:pt>
                <c:pt idx="52847">
                  <c:v>-7.8125E-2</c:v>
                </c:pt>
                <c:pt idx="52848">
                  <c:v>-8.6718799999999999E-2</c:v>
                </c:pt>
                <c:pt idx="52849">
                  <c:v>-8.59375E-2</c:v>
                </c:pt>
                <c:pt idx="52850">
                  <c:v>-2.4218799999999999E-2</c:v>
                </c:pt>
                <c:pt idx="52851">
                  <c:v>-5.46875E-2</c:v>
                </c:pt>
                <c:pt idx="52852">
                  <c:v>-0.107031</c:v>
                </c:pt>
                <c:pt idx="52853">
                  <c:v>-0.119531</c:v>
                </c:pt>
                <c:pt idx="52854">
                  <c:v>-0.10546899999999999</c:v>
                </c:pt>
                <c:pt idx="52855">
                  <c:v>-1.6406299999999999E-2</c:v>
                </c:pt>
                <c:pt idx="52856">
                  <c:v>-3.2812500000000001E-2</c:v>
                </c:pt>
                <c:pt idx="52857">
                  <c:v>-8.4375000000000006E-2</c:v>
                </c:pt>
                <c:pt idx="52858">
                  <c:v>-9.2968800000000004E-2</c:v>
                </c:pt>
                <c:pt idx="52859">
                  <c:v>-7.7343800000000004E-2</c:v>
                </c:pt>
                <c:pt idx="52860">
                  <c:v>-6.0156300000000003E-2</c:v>
                </c:pt>
                <c:pt idx="52861">
                  <c:v>-8.8281200000000004E-2</c:v>
                </c:pt>
                <c:pt idx="52862">
                  <c:v>-7.8906299999999999E-2</c:v>
                </c:pt>
                <c:pt idx="52863">
                  <c:v>-7.4999999999999997E-2</c:v>
                </c:pt>
                <c:pt idx="52864">
                  <c:v>-5.46875E-2</c:v>
                </c:pt>
                <c:pt idx="52865">
                  <c:v>-9.2968800000000004E-2</c:v>
                </c:pt>
                <c:pt idx="52866">
                  <c:v>-9.6093700000000004E-2</c:v>
                </c:pt>
                <c:pt idx="52867">
                  <c:v>-7.7343800000000004E-2</c:v>
                </c:pt>
                <c:pt idx="52868">
                  <c:v>-5.9374999999999997E-2</c:v>
                </c:pt>
                <c:pt idx="52869">
                  <c:v>-3.90625E-2</c:v>
                </c:pt>
                <c:pt idx="52870">
                  <c:v>-5.1562499999999997E-2</c:v>
                </c:pt>
                <c:pt idx="52871">
                  <c:v>-0.05</c:v>
                </c:pt>
                <c:pt idx="52872">
                  <c:v>-5.7812500000000003E-2</c:v>
                </c:pt>
                <c:pt idx="52873">
                  <c:v>-5.8593800000000001E-2</c:v>
                </c:pt>
                <c:pt idx="52874">
                  <c:v>-4.8437500000000001E-2</c:v>
                </c:pt>
                <c:pt idx="52875">
                  <c:v>-7.5781299999999996E-2</c:v>
                </c:pt>
                <c:pt idx="52876">
                  <c:v>-5.9374999999999997E-2</c:v>
                </c:pt>
                <c:pt idx="52877">
                  <c:v>-3.125E-2</c:v>
                </c:pt>
                <c:pt idx="52878">
                  <c:v>-5.5468799999999999E-2</c:v>
                </c:pt>
                <c:pt idx="52879">
                  <c:v>-7.4218800000000001E-2</c:v>
                </c:pt>
                <c:pt idx="52880">
                  <c:v>-6.0937499999999999E-2</c:v>
                </c:pt>
                <c:pt idx="52881">
                  <c:v>-3.5937499999999997E-2</c:v>
                </c:pt>
                <c:pt idx="52882">
                  <c:v>-3.6718800000000003E-2</c:v>
                </c:pt>
                <c:pt idx="52883">
                  <c:v>-5.6250000000000001E-2</c:v>
                </c:pt>
                <c:pt idx="52884">
                  <c:v>-6.3281299999999999E-2</c:v>
                </c:pt>
                <c:pt idx="52885">
                  <c:v>-7.8125E-3</c:v>
                </c:pt>
                <c:pt idx="52886">
                  <c:v>-6.0937499999999999E-2</c:v>
                </c:pt>
                <c:pt idx="52887">
                  <c:v>-0.107031</c:v>
                </c:pt>
                <c:pt idx="52888">
                  <c:v>-9.2187500000000006E-2</c:v>
                </c:pt>
                <c:pt idx="52889">
                  <c:v>-7.5781299999999996E-2</c:v>
                </c:pt>
                <c:pt idx="52890">
                  <c:v>-4.2968800000000001E-2</c:v>
                </c:pt>
                <c:pt idx="52891">
                  <c:v>-5.4687499999999997E-3</c:v>
                </c:pt>
                <c:pt idx="52892">
                  <c:v>-5.5468799999999999E-2</c:v>
                </c:pt>
                <c:pt idx="52893">
                  <c:v>-4.7656299999999999E-2</c:v>
                </c:pt>
                <c:pt idx="52894">
                  <c:v>-6.9531300000000004E-2</c:v>
                </c:pt>
                <c:pt idx="52895">
                  <c:v>-5.3906299999999997E-2</c:v>
                </c:pt>
                <c:pt idx="52896">
                  <c:v>-5.5468799999999999E-2</c:v>
                </c:pt>
                <c:pt idx="52897">
                  <c:v>-7.9687499999999994E-2</c:v>
                </c:pt>
                <c:pt idx="52898">
                  <c:v>-1.9531199999999999E-2</c:v>
                </c:pt>
                <c:pt idx="52899">
                  <c:v>-7.0312500000000002E-3</c:v>
                </c:pt>
                <c:pt idx="52900">
                  <c:v>-9.4531299999999999E-2</c:v>
                </c:pt>
                <c:pt idx="52901">
                  <c:v>-0.111719</c:v>
                </c:pt>
                <c:pt idx="52902">
                  <c:v>-0.10312499999999999</c:v>
                </c:pt>
                <c:pt idx="52903">
                  <c:v>-5.3124999999999999E-2</c:v>
                </c:pt>
                <c:pt idx="52904">
                  <c:v>-6.0937499999999999E-2</c:v>
                </c:pt>
                <c:pt idx="52905">
                  <c:v>-7.8906299999999999E-2</c:v>
                </c:pt>
                <c:pt idx="52906">
                  <c:v>-3.9843799999999999E-2</c:v>
                </c:pt>
                <c:pt idx="52907">
                  <c:v>5.0781199999999999E-2</c:v>
                </c:pt>
                <c:pt idx="52908">
                  <c:v>-4.0625000000000001E-2</c:v>
                </c:pt>
                <c:pt idx="52909">
                  <c:v>-3.90625E-2</c:v>
                </c:pt>
                <c:pt idx="52910">
                  <c:v>-0.12109399999999999</c:v>
                </c:pt>
                <c:pt idx="52911">
                  <c:v>-3.6718800000000003E-2</c:v>
                </c:pt>
                <c:pt idx="52912">
                  <c:v>-5.4687499999999997E-3</c:v>
                </c:pt>
                <c:pt idx="52913">
                  <c:v>-0.11874999999999999</c:v>
                </c:pt>
                <c:pt idx="52914">
                  <c:v>-0.1125</c:v>
                </c:pt>
                <c:pt idx="52915">
                  <c:v>0</c:v>
                </c:pt>
                <c:pt idx="52916">
                  <c:v>-4.7656299999999999E-2</c:v>
                </c:pt>
                <c:pt idx="52917">
                  <c:v>-1.8749999999999999E-2</c:v>
                </c:pt>
                <c:pt idx="52918">
                  <c:v>1.6406199999999999E-2</c:v>
                </c:pt>
                <c:pt idx="52919">
                  <c:v>-6.4843700000000004E-2</c:v>
                </c:pt>
                <c:pt idx="52920">
                  <c:v>-0.13750000000000001</c:v>
                </c:pt>
                <c:pt idx="52921">
                  <c:v>-0.13828099999999999</c:v>
                </c:pt>
                <c:pt idx="52922">
                  <c:v>-9.3749999999999997E-3</c:v>
                </c:pt>
                <c:pt idx="52923">
                  <c:v>-5.1562499999999997E-2</c:v>
                </c:pt>
                <c:pt idx="52924">
                  <c:v>-6.6406199999999999E-2</c:v>
                </c:pt>
                <c:pt idx="52925">
                  <c:v>-0.122656</c:v>
                </c:pt>
                <c:pt idx="52926">
                  <c:v>1.5625000000000001E-3</c:v>
                </c:pt>
                <c:pt idx="52927">
                  <c:v>-7.9687499999999994E-2</c:v>
                </c:pt>
                <c:pt idx="52928">
                  <c:v>-2.0312500000000001E-2</c:v>
                </c:pt>
                <c:pt idx="52929">
                  <c:v>-3.2812500000000001E-2</c:v>
                </c:pt>
                <c:pt idx="52930">
                  <c:v>-9.375E-2</c:v>
                </c:pt>
                <c:pt idx="52931">
                  <c:v>-2.6562499999999999E-2</c:v>
                </c:pt>
                <c:pt idx="52932">
                  <c:v>-4.8437500000000001E-2</c:v>
                </c:pt>
                <c:pt idx="52933">
                  <c:v>-2.1093799999999999E-2</c:v>
                </c:pt>
                <c:pt idx="52934">
                  <c:v>7.0312500000000002E-3</c:v>
                </c:pt>
                <c:pt idx="52935">
                  <c:v>-0.182031</c:v>
                </c:pt>
                <c:pt idx="52936">
                  <c:v>-0.15625</c:v>
                </c:pt>
                <c:pt idx="52937">
                  <c:v>-0.101562</c:v>
                </c:pt>
                <c:pt idx="52938">
                  <c:v>-4.2968800000000001E-2</c:v>
                </c:pt>
                <c:pt idx="52939">
                  <c:v>-7.1874999999999994E-2</c:v>
                </c:pt>
                <c:pt idx="52940">
                  <c:v>-0.10546899999999999</c:v>
                </c:pt>
                <c:pt idx="52941">
                  <c:v>-8.3593799999999996E-2</c:v>
                </c:pt>
                <c:pt idx="52942">
                  <c:v>-8.3593799999999996E-2</c:v>
                </c:pt>
                <c:pt idx="52943">
                  <c:v>-5.5468799999999999E-2</c:v>
                </c:pt>
                <c:pt idx="52944">
                  <c:v>-3.6718800000000003E-2</c:v>
                </c:pt>
                <c:pt idx="52945">
                  <c:v>-6.7187499999999997E-2</c:v>
                </c:pt>
                <c:pt idx="52946">
                  <c:v>-5.1562499999999997E-2</c:v>
                </c:pt>
                <c:pt idx="52947">
                  <c:v>-6.4843700000000004E-2</c:v>
                </c:pt>
                <c:pt idx="52948">
                  <c:v>-7.8906299999999999E-2</c:v>
                </c:pt>
                <c:pt idx="52949">
                  <c:v>-7.2656200000000004E-2</c:v>
                </c:pt>
                <c:pt idx="52950">
                  <c:v>-5.3124999999999999E-2</c:v>
                </c:pt>
                <c:pt idx="52951">
                  <c:v>-3.5156199999999999E-2</c:v>
                </c:pt>
                <c:pt idx="52952">
                  <c:v>-3.9843799999999999E-2</c:v>
                </c:pt>
                <c:pt idx="52953">
                  <c:v>-0.10781200000000001</c:v>
                </c:pt>
                <c:pt idx="52954">
                  <c:v>-7.4218800000000001E-2</c:v>
                </c:pt>
                <c:pt idx="52955">
                  <c:v>-8.5156300000000004E-2</c:v>
                </c:pt>
                <c:pt idx="52956">
                  <c:v>-0.100781</c:v>
                </c:pt>
                <c:pt idx="52957">
                  <c:v>-8.0468700000000004E-2</c:v>
                </c:pt>
                <c:pt idx="52958">
                  <c:v>-5.46875E-2</c:v>
                </c:pt>
                <c:pt idx="52959">
                  <c:v>-5.4687499999999997E-3</c:v>
                </c:pt>
                <c:pt idx="52960">
                  <c:v>-6.7187499999999997E-2</c:v>
                </c:pt>
                <c:pt idx="52961">
                  <c:v>-8.9843800000000001E-2</c:v>
                </c:pt>
                <c:pt idx="52962">
                  <c:v>-7.8125E-2</c:v>
                </c:pt>
                <c:pt idx="52963">
                  <c:v>-4.3749999999999997E-2</c:v>
                </c:pt>
                <c:pt idx="52964">
                  <c:v>-3.8281299999999997E-2</c:v>
                </c:pt>
                <c:pt idx="52965">
                  <c:v>-5.6250000000000001E-2</c:v>
                </c:pt>
                <c:pt idx="52966">
                  <c:v>-3.5937499999999997E-2</c:v>
                </c:pt>
                <c:pt idx="52967">
                  <c:v>1.6406199999999999E-2</c:v>
                </c:pt>
                <c:pt idx="52968">
                  <c:v>-5.7812500000000003E-2</c:v>
                </c:pt>
                <c:pt idx="52969">
                  <c:v>-9.4531299999999999E-2</c:v>
                </c:pt>
                <c:pt idx="52970">
                  <c:v>-7.2656200000000004E-2</c:v>
                </c:pt>
                <c:pt idx="52971">
                  <c:v>-3.0468800000000001E-2</c:v>
                </c:pt>
                <c:pt idx="52972">
                  <c:v>-2.9687499999999999E-2</c:v>
                </c:pt>
                <c:pt idx="52973">
                  <c:v>-6.8750000000000006E-2</c:v>
                </c:pt>
                <c:pt idx="52974">
                  <c:v>-3.90625E-2</c:v>
                </c:pt>
                <c:pt idx="52975">
                  <c:v>-1.0156200000000001E-2</c:v>
                </c:pt>
                <c:pt idx="52976">
                  <c:v>-3.0468800000000001E-2</c:v>
                </c:pt>
                <c:pt idx="52977">
                  <c:v>-4.5312499999999999E-2</c:v>
                </c:pt>
                <c:pt idx="52978">
                  <c:v>-0.10781200000000001</c:v>
                </c:pt>
                <c:pt idx="52979">
                  <c:v>-8.5156300000000004E-2</c:v>
                </c:pt>
                <c:pt idx="52980">
                  <c:v>-4.3749999999999997E-2</c:v>
                </c:pt>
                <c:pt idx="52981">
                  <c:v>-0.104688</c:v>
                </c:pt>
                <c:pt idx="52982">
                  <c:v>-0.13828099999999999</c:v>
                </c:pt>
                <c:pt idx="52983">
                  <c:v>-9.2187500000000006E-2</c:v>
                </c:pt>
                <c:pt idx="52984">
                  <c:v>4.6874999999999998E-3</c:v>
                </c:pt>
                <c:pt idx="52985">
                  <c:v>-3.125E-2</c:v>
                </c:pt>
                <c:pt idx="52986">
                  <c:v>-2.8125000000000001E-2</c:v>
                </c:pt>
                <c:pt idx="52987">
                  <c:v>-1.7187500000000001E-2</c:v>
                </c:pt>
                <c:pt idx="52988">
                  <c:v>-7.8125E-2</c:v>
                </c:pt>
                <c:pt idx="52989">
                  <c:v>-0.146094</c:v>
                </c:pt>
                <c:pt idx="52990">
                  <c:v>-9.0624999999999997E-2</c:v>
                </c:pt>
                <c:pt idx="52991">
                  <c:v>-5.3124999999999999E-2</c:v>
                </c:pt>
                <c:pt idx="52992">
                  <c:v>2.2656200000000001E-2</c:v>
                </c:pt>
                <c:pt idx="52993">
                  <c:v>-9.6875000000000003E-2</c:v>
                </c:pt>
                <c:pt idx="52994">
                  <c:v>-0.146094</c:v>
                </c:pt>
                <c:pt idx="52995">
                  <c:v>-0.103906</c:v>
                </c:pt>
                <c:pt idx="52996">
                  <c:v>-8.5156300000000004E-2</c:v>
                </c:pt>
                <c:pt idx="52997">
                  <c:v>-9.8437499999999997E-2</c:v>
                </c:pt>
                <c:pt idx="52998">
                  <c:v>-0.10546899999999999</c:v>
                </c:pt>
                <c:pt idx="52999">
                  <c:v>-0.108594</c:v>
                </c:pt>
                <c:pt idx="53000">
                  <c:v>-9.4531299999999999E-2</c:v>
                </c:pt>
                <c:pt idx="53001">
                  <c:v>-0.10312499999999999</c:v>
                </c:pt>
                <c:pt idx="53002">
                  <c:v>-8.9843800000000001E-2</c:v>
                </c:pt>
                <c:pt idx="53003">
                  <c:v>-7.5781299999999996E-2</c:v>
                </c:pt>
                <c:pt idx="53004">
                  <c:v>-7.03125E-2</c:v>
                </c:pt>
                <c:pt idx="53005">
                  <c:v>-9.4531299999999999E-2</c:v>
                </c:pt>
                <c:pt idx="53006">
                  <c:v>-6.5625000000000003E-2</c:v>
                </c:pt>
                <c:pt idx="53007">
                  <c:v>-4.3749999999999997E-2</c:v>
                </c:pt>
                <c:pt idx="53008">
                  <c:v>-7.4999999999999997E-2</c:v>
                </c:pt>
                <c:pt idx="53009">
                  <c:v>-7.3437500000000003E-2</c:v>
                </c:pt>
                <c:pt idx="53010">
                  <c:v>-8.8281200000000004E-2</c:v>
                </c:pt>
                <c:pt idx="53011">
                  <c:v>-8.9062500000000003E-2</c:v>
                </c:pt>
                <c:pt idx="53012">
                  <c:v>-7.1874999999999994E-2</c:v>
                </c:pt>
                <c:pt idx="53013">
                  <c:v>-5.3906299999999997E-2</c:v>
                </c:pt>
                <c:pt idx="53014">
                  <c:v>-7.5781299999999996E-2</c:v>
                </c:pt>
                <c:pt idx="53015">
                  <c:v>-6.4843700000000004E-2</c:v>
                </c:pt>
                <c:pt idx="53016">
                  <c:v>-5.3906299999999997E-2</c:v>
                </c:pt>
                <c:pt idx="53017">
                  <c:v>-5.7031199999999997E-2</c:v>
                </c:pt>
                <c:pt idx="53018">
                  <c:v>-5.7812500000000003E-2</c:v>
                </c:pt>
                <c:pt idx="53019">
                  <c:v>-6.7187499999999997E-2</c:v>
                </c:pt>
                <c:pt idx="53020">
                  <c:v>-4.2968800000000001E-2</c:v>
                </c:pt>
                <c:pt idx="53021">
                  <c:v>-6.7968799999999996E-2</c:v>
                </c:pt>
                <c:pt idx="53022">
                  <c:v>-8.3593799999999996E-2</c:v>
                </c:pt>
                <c:pt idx="53023">
                  <c:v>-0.05</c:v>
                </c:pt>
                <c:pt idx="53024">
                  <c:v>-8.2031199999999999E-2</c:v>
                </c:pt>
                <c:pt idx="53025">
                  <c:v>-7.2656200000000004E-2</c:v>
                </c:pt>
                <c:pt idx="53026">
                  <c:v>-6.0937499999999999E-2</c:v>
                </c:pt>
                <c:pt idx="53027">
                  <c:v>-5.7812500000000003E-2</c:v>
                </c:pt>
                <c:pt idx="53028">
                  <c:v>-8.2812499999999997E-2</c:v>
                </c:pt>
                <c:pt idx="53029">
                  <c:v>-6.1718799999999997E-2</c:v>
                </c:pt>
                <c:pt idx="53030">
                  <c:v>-6.7968799999999996E-2</c:v>
                </c:pt>
                <c:pt idx="53031">
                  <c:v>-8.4375000000000006E-2</c:v>
                </c:pt>
                <c:pt idx="53032">
                  <c:v>-8.59375E-2</c:v>
                </c:pt>
                <c:pt idx="53033">
                  <c:v>-5.7812500000000003E-2</c:v>
                </c:pt>
                <c:pt idx="53034">
                  <c:v>-8.5937500000000007E-3</c:v>
                </c:pt>
                <c:pt idx="53035">
                  <c:v>-7.4218800000000001E-2</c:v>
                </c:pt>
                <c:pt idx="53036">
                  <c:v>-0.1125</c:v>
                </c:pt>
                <c:pt idx="53037">
                  <c:v>-0.05</c:v>
                </c:pt>
                <c:pt idx="53038">
                  <c:v>-5.6250000000000001E-2</c:v>
                </c:pt>
                <c:pt idx="53039">
                  <c:v>-7.1093799999999999E-2</c:v>
                </c:pt>
                <c:pt idx="53040">
                  <c:v>-6.0156300000000003E-2</c:v>
                </c:pt>
                <c:pt idx="53041">
                  <c:v>-6.6406199999999999E-2</c:v>
                </c:pt>
                <c:pt idx="53042">
                  <c:v>4.8437500000000001E-2</c:v>
                </c:pt>
                <c:pt idx="53043">
                  <c:v>-7.9687499999999994E-2</c:v>
                </c:pt>
                <c:pt idx="53044">
                  <c:v>-9.8437499999999997E-2</c:v>
                </c:pt>
                <c:pt idx="53045">
                  <c:v>-3.2031299999999999E-2</c:v>
                </c:pt>
                <c:pt idx="53046">
                  <c:v>-3.6718800000000003E-2</c:v>
                </c:pt>
                <c:pt idx="53047">
                  <c:v>-2.5781200000000001E-2</c:v>
                </c:pt>
                <c:pt idx="53048">
                  <c:v>-3.4375000000000003E-2</c:v>
                </c:pt>
                <c:pt idx="53049">
                  <c:v>-5.7812500000000003E-2</c:v>
                </c:pt>
                <c:pt idx="53050">
                  <c:v>1.5625000000000001E-3</c:v>
                </c:pt>
                <c:pt idx="53051">
                  <c:v>-8.6718799999999999E-2</c:v>
                </c:pt>
                <c:pt idx="53052">
                  <c:v>-9.7656199999999999E-2</c:v>
                </c:pt>
                <c:pt idx="53053">
                  <c:v>-6.0156300000000003E-2</c:v>
                </c:pt>
                <c:pt idx="53054">
                  <c:v>-5.8593800000000001E-2</c:v>
                </c:pt>
                <c:pt idx="53055">
                  <c:v>-1.9531199999999999E-2</c:v>
                </c:pt>
                <c:pt idx="53056">
                  <c:v>-1.5625000000000001E-3</c:v>
                </c:pt>
                <c:pt idx="53057">
                  <c:v>-6.25E-2</c:v>
                </c:pt>
                <c:pt idx="53058">
                  <c:v>-3.8281299999999997E-2</c:v>
                </c:pt>
                <c:pt idx="53059">
                  <c:v>-6.25E-2</c:v>
                </c:pt>
                <c:pt idx="53060">
                  <c:v>-6.3281299999999999E-2</c:v>
                </c:pt>
                <c:pt idx="53061">
                  <c:v>-4.2187500000000003E-2</c:v>
                </c:pt>
                <c:pt idx="53062">
                  <c:v>-6.0156300000000003E-2</c:v>
                </c:pt>
                <c:pt idx="53063">
                  <c:v>7.0312500000000002E-3</c:v>
                </c:pt>
                <c:pt idx="53064">
                  <c:v>1.5625000000000001E-3</c:v>
                </c:pt>
                <c:pt idx="53065">
                  <c:v>-6.6406199999999999E-2</c:v>
                </c:pt>
                <c:pt idx="53066">
                  <c:v>-5.7031199999999997E-2</c:v>
                </c:pt>
                <c:pt idx="53067">
                  <c:v>-0.11093799999999999</c:v>
                </c:pt>
                <c:pt idx="53068">
                  <c:v>-4.8437500000000001E-2</c:v>
                </c:pt>
                <c:pt idx="53069">
                  <c:v>-2.7343800000000001E-2</c:v>
                </c:pt>
                <c:pt idx="53070">
                  <c:v>-6.25E-2</c:v>
                </c:pt>
                <c:pt idx="53071">
                  <c:v>-4.7656299999999999E-2</c:v>
                </c:pt>
                <c:pt idx="53072">
                  <c:v>-3.1250000000000002E-3</c:v>
                </c:pt>
                <c:pt idx="53073">
                  <c:v>-7.0312500000000002E-3</c:v>
                </c:pt>
                <c:pt idx="53074">
                  <c:v>3.90625E-3</c:v>
                </c:pt>
                <c:pt idx="53075">
                  <c:v>-8.0468700000000004E-2</c:v>
                </c:pt>
                <c:pt idx="53076">
                  <c:v>-0.125</c:v>
                </c:pt>
                <c:pt idx="53077">
                  <c:v>-4.9218699999999997E-2</c:v>
                </c:pt>
                <c:pt idx="53078">
                  <c:v>-7.2656200000000004E-2</c:v>
                </c:pt>
                <c:pt idx="53079">
                  <c:v>-0.107031</c:v>
                </c:pt>
                <c:pt idx="53080">
                  <c:v>-0.10625</c:v>
                </c:pt>
                <c:pt idx="53081">
                  <c:v>-4.3749999999999997E-2</c:v>
                </c:pt>
                <c:pt idx="53082">
                  <c:v>3.2812500000000001E-2</c:v>
                </c:pt>
                <c:pt idx="53083">
                  <c:v>7.8125000000000004E-4</c:v>
                </c:pt>
                <c:pt idx="53084">
                  <c:v>-4.2968800000000001E-2</c:v>
                </c:pt>
                <c:pt idx="53085">
                  <c:v>-4.0625000000000001E-2</c:v>
                </c:pt>
                <c:pt idx="53086">
                  <c:v>-0.13281200000000001</c:v>
                </c:pt>
                <c:pt idx="53087">
                  <c:v>-9.6875000000000003E-2</c:v>
                </c:pt>
                <c:pt idx="53088">
                  <c:v>7.0312500000000002E-3</c:v>
                </c:pt>
                <c:pt idx="53089">
                  <c:v>2.4218699999999999E-2</c:v>
                </c:pt>
                <c:pt idx="53090">
                  <c:v>-8.0468700000000004E-2</c:v>
                </c:pt>
                <c:pt idx="53091">
                  <c:v>-0.13125000000000001</c:v>
                </c:pt>
                <c:pt idx="53092">
                  <c:v>-5.3124999999999999E-2</c:v>
                </c:pt>
                <c:pt idx="53093">
                  <c:v>2.7343800000000001E-2</c:v>
                </c:pt>
                <c:pt idx="53094">
                  <c:v>7.0312500000000002E-3</c:v>
                </c:pt>
                <c:pt idx="53095">
                  <c:v>-1.5625000000000001E-3</c:v>
                </c:pt>
                <c:pt idx="53096">
                  <c:v>-0.121875</c:v>
                </c:pt>
                <c:pt idx="53097">
                  <c:v>-7.8125E-2</c:v>
                </c:pt>
                <c:pt idx="53098">
                  <c:v>-0.13125000000000001</c:v>
                </c:pt>
                <c:pt idx="53099">
                  <c:v>1.48437E-2</c:v>
                </c:pt>
                <c:pt idx="53100">
                  <c:v>-5.46875E-2</c:v>
                </c:pt>
                <c:pt idx="53101">
                  <c:v>-7.3437500000000003E-2</c:v>
                </c:pt>
                <c:pt idx="53102">
                  <c:v>-8.8281200000000004E-2</c:v>
                </c:pt>
                <c:pt idx="53103">
                  <c:v>-0.141406</c:v>
                </c:pt>
                <c:pt idx="53104">
                  <c:v>-0.119531</c:v>
                </c:pt>
                <c:pt idx="53105">
                  <c:v>-7.03125E-2</c:v>
                </c:pt>
                <c:pt idx="53106">
                  <c:v>-5.3906299999999997E-2</c:v>
                </c:pt>
                <c:pt idx="53107">
                  <c:v>-5.2343800000000003E-2</c:v>
                </c:pt>
                <c:pt idx="53108">
                  <c:v>-7.3437500000000003E-2</c:v>
                </c:pt>
                <c:pt idx="53109">
                  <c:v>-7.8906299999999999E-2</c:v>
                </c:pt>
                <c:pt idx="53110">
                  <c:v>-6.3281299999999999E-2</c:v>
                </c:pt>
                <c:pt idx="53111">
                  <c:v>-3.4375000000000003E-2</c:v>
                </c:pt>
                <c:pt idx="53112">
                  <c:v>-5.7031199999999997E-2</c:v>
                </c:pt>
                <c:pt idx="53113">
                  <c:v>-8.2812499999999997E-2</c:v>
                </c:pt>
                <c:pt idx="53114">
                  <c:v>-5.46875E-2</c:v>
                </c:pt>
                <c:pt idx="53115">
                  <c:v>-4.9218699999999997E-2</c:v>
                </c:pt>
                <c:pt idx="53116">
                  <c:v>-8.2031199999999999E-2</c:v>
                </c:pt>
                <c:pt idx="53117">
                  <c:v>-6.1718799999999997E-2</c:v>
                </c:pt>
                <c:pt idx="53118">
                  <c:v>-3.125E-2</c:v>
                </c:pt>
                <c:pt idx="53119">
                  <c:v>-5.3906299999999997E-2</c:v>
                </c:pt>
                <c:pt idx="53120">
                  <c:v>-3.90625E-2</c:v>
                </c:pt>
                <c:pt idx="53121">
                  <c:v>-6.1718799999999997E-2</c:v>
                </c:pt>
                <c:pt idx="53122">
                  <c:v>-9.2968800000000004E-2</c:v>
                </c:pt>
                <c:pt idx="53123">
                  <c:v>-7.3437500000000003E-2</c:v>
                </c:pt>
                <c:pt idx="53124">
                  <c:v>-5.46875E-2</c:v>
                </c:pt>
                <c:pt idx="53125">
                  <c:v>-1.0156200000000001E-2</c:v>
                </c:pt>
                <c:pt idx="53126">
                  <c:v>-4.8437500000000001E-2</c:v>
                </c:pt>
                <c:pt idx="53127">
                  <c:v>-9.375E-2</c:v>
                </c:pt>
                <c:pt idx="53128">
                  <c:v>-2.6562499999999999E-2</c:v>
                </c:pt>
                <c:pt idx="53129">
                  <c:v>-5.5468799999999999E-2</c:v>
                </c:pt>
                <c:pt idx="53130">
                  <c:v>-8.6718799999999999E-2</c:v>
                </c:pt>
                <c:pt idx="53131">
                  <c:v>-7.6562500000000006E-2</c:v>
                </c:pt>
                <c:pt idx="53132">
                  <c:v>-6.3281299999999999E-2</c:v>
                </c:pt>
                <c:pt idx="53133">
                  <c:v>-2.5781200000000001E-2</c:v>
                </c:pt>
                <c:pt idx="53134">
                  <c:v>-0.05</c:v>
                </c:pt>
                <c:pt idx="53135">
                  <c:v>-8.8281200000000004E-2</c:v>
                </c:pt>
                <c:pt idx="53136">
                  <c:v>-4.3749999999999997E-2</c:v>
                </c:pt>
                <c:pt idx="53137">
                  <c:v>-6.8750000000000006E-2</c:v>
                </c:pt>
                <c:pt idx="53138">
                  <c:v>-8.2812499999999997E-2</c:v>
                </c:pt>
                <c:pt idx="53139">
                  <c:v>-5.9374999999999997E-2</c:v>
                </c:pt>
                <c:pt idx="53140">
                  <c:v>-5.7031199999999997E-2</c:v>
                </c:pt>
                <c:pt idx="53141">
                  <c:v>-3.90625E-3</c:v>
                </c:pt>
                <c:pt idx="53142">
                  <c:v>-6.7187499999999997E-2</c:v>
                </c:pt>
                <c:pt idx="53143">
                  <c:v>-5.46875E-2</c:v>
                </c:pt>
                <c:pt idx="53144">
                  <c:v>-3.90625E-3</c:v>
                </c:pt>
                <c:pt idx="53145">
                  <c:v>-8.59375E-2</c:v>
                </c:pt>
                <c:pt idx="53146">
                  <c:v>-8.9843800000000001E-2</c:v>
                </c:pt>
                <c:pt idx="53147">
                  <c:v>-5.46875E-2</c:v>
                </c:pt>
                <c:pt idx="53148">
                  <c:v>-4.9218699999999997E-2</c:v>
                </c:pt>
                <c:pt idx="53149">
                  <c:v>-1.4843800000000001E-2</c:v>
                </c:pt>
                <c:pt idx="53150">
                  <c:v>-8.5156300000000004E-2</c:v>
                </c:pt>
                <c:pt idx="53151">
                  <c:v>-8.0468700000000004E-2</c:v>
                </c:pt>
                <c:pt idx="53152">
                  <c:v>-3.0468800000000001E-2</c:v>
                </c:pt>
                <c:pt idx="53153">
                  <c:v>-0.101562</c:v>
                </c:pt>
                <c:pt idx="53154">
                  <c:v>-7.7343800000000004E-2</c:v>
                </c:pt>
                <c:pt idx="53155">
                  <c:v>-4.5312499999999999E-2</c:v>
                </c:pt>
                <c:pt idx="53156">
                  <c:v>-5.7812500000000003E-2</c:v>
                </c:pt>
                <c:pt idx="53157">
                  <c:v>-4.3749999999999997E-2</c:v>
                </c:pt>
                <c:pt idx="53158">
                  <c:v>-8.6718799999999999E-2</c:v>
                </c:pt>
                <c:pt idx="53159">
                  <c:v>-9.1406299999999996E-2</c:v>
                </c:pt>
                <c:pt idx="53160">
                  <c:v>-4.5312499999999999E-2</c:v>
                </c:pt>
                <c:pt idx="53161">
                  <c:v>-0.10781200000000001</c:v>
                </c:pt>
                <c:pt idx="53162">
                  <c:v>-7.9687499999999994E-2</c:v>
                </c:pt>
                <c:pt idx="53163">
                  <c:v>-5.2343800000000003E-2</c:v>
                </c:pt>
                <c:pt idx="53164">
                  <c:v>-4.7656299999999999E-2</c:v>
                </c:pt>
                <c:pt idx="53165">
                  <c:v>-8.3593799999999996E-2</c:v>
                </c:pt>
                <c:pt idx="53166">
                  <c:v>-0.122656</c:v>
                </c:pt>
                <c:pt idx="53167">
                  <c:v>-0.117188</c:v>
                </c:pt>
                <c:pt idx="53168">
                  <c:v>-4.5312499999999999E-2</c:v>
                </c:pt>
                <c:pt idx="53169">
                  <c:v>-7.1093799999999999E-2</c:v>
                </c:pt>
                <c:pt idx="53170">
                  <c:v>-9.5312499999999994E-2</c:v>
                </c:pt>
                <c:pt idx="53171">
                  <c:v>-7.7343800000000004E-2</c:v>
                </c:pt>
                <c:pt idx="53172">
                  <c:v>-0.05</c:v>
                </c:pt>
                <c:pt idx="53173">
                  <c:v>-8.2812499999999997E-2</c:v>
                </c:pt>
                <c:pt idx="53174">
                  <c:v>-0.110156</c:v>
                </c:pt>
                <c:pt idx="53175">
                  <c:v>-0.111719</c:v>
                </c:pt>
                <c:pt idx="53176">
                  <c:v>-7.4218800000000001E-2</c:v>
                </c:pt>
                <c:pt idx="53177">
                  <c:v>-9.375E-2</c:v>
                </c:pt>
                <c:pt idx="53178">
                  <c:v>-9.0624999999999997E-2</c:v>
                </c:pt>
                <c:pt idx="53179">
                  <c:v>-9.5312499999999994E-2</c:v>
                </c:pt>
                <c:pt idx="53180">
                  <c:v>-5.7031199999999997E-2</c:v>
                </c:pt>
                <c:pt idx="53181">
                  <c:v>-0.101562</c:v>
                </c:pt>
                <c:pt idx="53182">
                  <c:v>-0.129688</c:v>
                </c:pt>
                <c:pt idx="53183">
                  <c:v>-0.108594</c:v>
                </c:pt>
                <c:pt idx="53184">
                  <c:v>-9.7656199999999999E-2</c:v>
                </c:pt>
                <c:pt idx="53185">
                  <c:v>-9.2187500000000006E-2</c:v>
                </c:pt>
                <c:pt idx="53186">
                  <c:v>-8.59375E-2</c:v>
                </c:pt>
                <c:pt idx="53187">
                  <c:v>-7.8125E-2</c:v>
                </c:pt>
                <c:pt idx="53188">
                  <c:v>-7.8906299999999999E-2</c:v>
                </c:pt>
                <c:pt idx="53189">
                  <c:v>-6.9531300000000004E-2</c:v>
                </c:pt>
                <c:pt idx="53190">
                  <c:v>-0.114063</c:v>
                </c:pt>
                <c:pt idx="53191">
                  <c:v>-6.8750000000000006E-2</c:v>
                </c:pt>
                <c:pt idx="53192">
                  <c:v>-8.6718799999999999E-2</c:v>
                </c:pt>
                <c:pt idx="53193">
                  <c:v>-8.5156300000000004E-2</c:v>
                </c:pt>
                <c:pt idx="53194">
                  <c:v>-9.7656199999999999E-2</c:v>
                </c:pt>
                <c:pt idx="53195">
                  <c:v>-8.2812499999999997E-2</c:v>
                </c:pt>
                <c:pt idx="53196">
                  <c:v>-2.1093799999999999E-2</c:v>
                </c:pt>
                <c:pt idx="53197">
                  <c:v>-4.8437500000000001E-2</c:v>
                </c:pt>
                <c:pt idx="53198">
                  <c:v>-9.5312499999999994E-2</c:v>
                </c:pt>
                <c:pt idx="53199">
                  <c:v>-6.5625000000000003E-2</c:v>
                </c:pt>
                <c:pt idx="53200">
                  <c:v>-7.3437500000000003E-2</c:v>
                </c:pt>
                <c:pt idx="53201">
                  <c:v>-8.59375E-2</c:v>
                </c:pt>
                <c:pt idx="53202">
                  <c:v>-6.7968799999999996E-2</c:v>
                </c:pt>
                <c:pt idx="53203">
                  <c:v>-6.4843700000000004E-2</c:v>
                </c:pt>
                <c:pt idx="53204">
                  <c:v>-3.5156199999999999E-2</c:v>
                </c:pt>
                <c:pt idx="53205">
                  <c:v>-1.3281299999999999E-2</c:v>
                </c:pt>
                <c:pt idx="53206">
                  <c:v>-0.114063</c:v>
                </c:pt>
                <c:pt idx="53207">
                  <c:v>-0.10312499999999999</c:v>
                </c:pt>
                <c:pt idx="53208">
                  <c:v>-7.3437500000000003E-2</c:v>
                </c:pt>
                <c:pt idx="53209">
                  <c:v>-7.1874999999999994E-2</c:v>
                </c:pt>
                <c:pt idx="53210">
                  <c:v>-7.8906299999999999E-2</c:v>
                </c:pt>
                <c:pt idx="53211">
                  <c:v>-8.9843800000000001E-2</c:v>
                </c:pt>
                <c:pt idx="53212">
                  <c:v>-2.5000000000000001E-2</c:v>
                </c:pt>
                <c:pt idx="53213">
                  <c:v>2.3437499999999999E-3</c:v>
                </c:pt>
                <c:pt idx="53214">
                  <c:v>-0.11562500000000001</c:v>
                </c:pt>
                <c:pt idx="53215">
                  <c:v>-0.10546899999999999</c:v>
                </c:pt>
                <c:pt idx="53216">
                  <c:v>-8.6718799999999999E-2</c:v>
                </c:pt>
                <c:pt idx="53217">
                  <c:v>-6.7187499999999997E-2</c:v>
                </c:pt>
                <c:pt idx="53218">
                  <c:v>-8.59375E-2</c:v>
                </c:pt>
                <c:pt idx="53219">
                  <c:v>-9.5312499999999994E-2</c:v>
                </c:pt>
                <c:pt idx="53220">
                  <c:v>-4.0625000000000001E-2</c:v>
                </c:pt>
                <c:pt idx="53221">
                  <c:v>1.5625000000000001E-3</c:v>
                </c:pt>
                <c:pt idx="53222">
                  <c:v>-8.9062500000000003E-2</c:v>
                </c:pt>
                <c:pt idx="53223">
                  <c:v>-0.130469</c:v>
                </c:pt>
                <c:pt idx="53224">
                  <c:v>-0.114844</c:v>
                </c:pt>
                <c:pt idx="53225">
                  <c:v>-6.7187499999999997E-2</c:v>
                </c:pt>
                <c:pt idx="53226">
                  <c:v>-9.2187500000000006E-2</c:v>
                </c:pt>
                <c:pt idx="53227">
                  <c:v>-0.107031</c:v>
                </c:pt>
                <c:pt idx="53228">
                  <c:v>-8.0468700000000004E-2</c:v>
                </c:pt>
                <c:pt idx="53229">
                  <c:v>2.7343800000000001E-2</c:v>
                </c:pt>
                <c:pt idx="53230">
                  <c:v>-2.8125000000000001E-2</c:v>
                </c:pt>
                <c:pt idx="53231">
                  <c:v>-6.9531300000000004E-2</c:v>
                </c:pt>
                <c:pt idx="53232">
                  <c:v>-0.125</c:v>
                </c:pt>
                <c:pt idx="53233">
                  <c:v>-8.7499999999999994E-2</c:v>
                </c:pt>
                <c:pt idx="53234">
                  <c:v>-4.8437500000000001E-2</c:v>
                </c:pt>
                <c:pt idx="53235">
                  <c:v>-4.5312499999999999E-2</c:v>
                </c:pt>
                <c:pt idx="53236">
                  <c:v>-0.141406</c:v>
                </c:pt>
                <c:pt idx="53237">
                  <c:v>-5.3124999999999999E-2</c:v>
                </c:pt>
                <c:pt idx="53238">
                  <c:v>-4.0625000000000001E-2</c:v>
                </c:pt>
                <c:pt idx="53239">
                  <c:v>-1.0156200000000001E-2</c:v>
                </c:pt>
                <c:pt idx="53240">
                  <c:v>-3.0468800000000001E-2</c:v>
                </c:pt>
                <c:pt idx="53241">
                  <c:v>-5.3124999999999999E-2</c:v>
                </c:pt>
                <c:pt idx="53242">
                  <c:v>-0.121875</c:v>
                </c:pt>
                <c:pt idx="53243">
                  <c:v>-0.16484399999999999</c:v>
                </c:pt>
                <c:pt idx="53244">
                  <c:v>-0.104688</c:v>
                </c:pt>
                <c:pt idx="53245">
                  <c:v>-6.7968799999999996E-2</c:v>
                </c:pt>
                <c:pt idx="53246">
                  <c:v>-6.7968799999999996E-2</c:v>
                </c:pt>
                <c:pt idx="53247">
                  <c:v>-0.103906</c:v>
                </c:pt>
                <c:pt idx="53248">
                  <c:v>-0.10625</c:v>
                </c:pt>
                <c:pt idx="53249">
                  <c:v>0</c:v>
                </c:pt>
                <c:pt idx="53250">
                  <c:v>-9.0624999999999997E-2</c:v>
                </c:pt>
                <c:pt idx="53251">
                  <c:v>-0.12890599999999999</c:v>
                </c:pt>
                <c:pt idx="53252">
                  <c:v>-9.4531299999999999E-2</c:v>
                </c:pt>
                <c:pt idx="53253">
                  <c:v>-8.2031199999999999E-2</c:v>
                </c:pt>
                <c:pt idx="53254">
                  <c:v>-0.100781</c:v>
                </c:pt>
                <c:pt idx="53255">
                  <c:v>-0.100781</c:v>
                </c:pt>
                <c:pt idx="53256">
                  <c:v>-8.9843800000000001E-2</c:v>
                </c:pt>
                <c:pt idx="53257">
                  <c:v>-7.8906299999999999E-2</c:v>
                </c:pt>
                <c:pt idx="53258">
                  <c:v>-8.0468700000000004E-2</c:v>
                </c:pt>
                <c:pt idx="53259">
                  <c:v>-8.9843800000000001E-2</c:v>
                </c:pt>
                <c:pt idx="53260">
                  <c:v>-7.03125E-2</c:v>
                </c:pt>
                <c:pt idx="53261">
                  <c:v>-5.46875E-2</c:v>
                </c:pt>
                <c:pt idx="53262">
                  <c:v>-6.4843700000000004E-2</c:v>
                </c:pt>
                <c:pt idx="53263">
                  <c:v>-6.7187499999999997E-2</c:v>
                </c:pt>
                <c:pt idx="53264">
                  <c:v>-0.05</c:v>
                </c:pt>
                <c:pt idx="53265">
                  <c:v>-5.2343800000000003E-2</c:v>
                </c:pt>
                <c:pt idx="53266">
                  <c:v>-3.2031299999999999E-2</c:v>
                </c:pt>
                <c:pt idx="53267">
                  <c:v>-2.8125000000000001E-2</c:v>
                </c:pt>
                <c:pt idx="53268">
                  <c:v>-0.10546899999999999</c:v>
                </c:pt>
                <c:pt idx="53269">
                  <c:v>-2.4218799999999999E-2</c:v>
                </c:pt>
                <c:pt idx="53270">
                  <c:v>-7.8125E-2</c:v>
                </c:pt>
                <c:pt idx="53271">
                  <c:v>-0.129688</c:v>
                </c:pt>
                <c:pt idx="53272">
                  <c:v>-0.101562</c:v>
                </c:pt>
                <c:pt idx="53273">
                  <c:v>-5.6250000000000001E-2</c:v>
                </c:pt>
                <c:pt idx="53274">
                  <c:v>-9.3749999999999997E-3</c:v>
                </c:pt>
                <c:pt idx="53275">
                  <c:v>-4.7656299999999999E-2</c:v>
                </c:pt>
                <c:pt idx="53276">
                  <c:v>-9.8437499999999997E-2</c:v>
                </c:pt>
                <c:pt idx="53277">
                  <c:v>-7.8125E-3</c:v>
                </c:pt>
                <c:pt idx="53278">
                  <c:v>-4.9218699999999997E-2</c:v>
                </c:pt>
                <c:pt idx="53279">
                  <c:v>-9.6875000000000003E-2</c:v>
                </c:pt>
                <c:pt idx="53280">
                  <c:v>-0.108594</c:v>
                </c:pt>
                <c:pt idx="53281">
                  <c:v>-6.6406199999999999E-2</c:v>
                </c:pt>
                <c:pt idx="53282">
                  <c:v>-2.1093799999999999E-2</c:v>
                </c:pt>
                <c:pt idx="53283">
                  <c:v>-1.7968700000000001E-2</c:v>
                </c:pt>
                <c:pt idx="53284">
                  <c:v>-0.10312499999999999</c:v>
                </c:pt>
                <c:pt idx="53285">
                  <c:v>-5.9374999999999997E-2</c:v>
                </c:pt>
                <c:pt idx="53286">
                  <c:v>-5.9374999999999997E-2</c:v>
                </c:pt>
                <c:pt idx="53287">
                  <c:v>-9.5312499999999994E-2</c:v>
                </c:pt>
                <c:pt idx="53288">
                  <c:v>-6.4843700000000004E-2</c:v>
                </c:pt>
                <c:pt idx="53289">
                  <c:v>-7.1874999999999994E-2</c:v>
                </c:pt>
                <c:pt idx="53290">
                  <c:v>-4.5312499999999999E-2</c:v>
                </c:pt>
                <c:pt idx="53291">
                  <c:v>4.8437500000000001E-2</c:v>
                </c:pt>
                <c:pt idx="53292">
                  <c:v>-3.5156199999999999E-2</c:v>
                </c:pt>
                <c:pt idx="53293">
                  <c:v>-5.1562499999999997E-2</c:v>
                </c:pt>
                <c:pt idx="53294">
                  <c:v>-0.1125</c:v>
                </c:pt>
                <c:pt idx="53295">
                  <c:v>-0.1</c:v>
                </c:pt>
                <c:pt idx="53296">
                  <c:v>-2.6562499999999999E-2</c:v>
                </c:pt>
                <c:pt idx="53297">
                  <c:v>-7.4999999999999997E-2</c:v>
                </c:pt>
                <c:pt idx="53298">
                  <c:v>-0.100781</c:v>
                </c:pt>
                <c:pt idx="53299">
                  <c:v>1.17188E-2</c:v>
                </c:pt>
                <c:pt idx="53300">
                  <c:v>-6.1718799999999997E-2</c:v>
                </c:pt>
                <c:pt idx="53301">
                  <c:v>-1.7187500000000001E-2</c:v>
                </c:pt>
                <c:pt idx="53302">
                  <c:v>2.3437499999999999E-3</c:v>
                </c:pt>
                <c:pt idx="53303">
                  <c:v>-7.5781299999999996E-2</c:v>
                </c:pt>
                <c:pt idx="53304">
                  <c:v>-0.10781200000000001</c:v>
                </c:pt>
                <c:pt idx="53305">
                  <c:v>-0.108594</c:v>
                </c:pt>
                <c:pt idx="53306">
                  <c:v>-1.3281299999999999E-2</c:v>
                </c:pt>
                <c:pt idx="53307">
                  <c:v>-6.3281299999999999E-2</c:v>
                </c:pt>
                <c:pt idx="53308">
                  <c:v>-9.2187500000000006E-2</c:v>
                </c:pt>
                <c:pt idx="53309">
                  <c:v>-4.2187500000000003E-2</c:v>
                </c:pt>
                <c:pt idx="53310">
                  <c:v>4.2968800000000001E-2</c:v>
                </c:pt>
                <c:pt idx="53311">
                  <c:v>-9.4531299999999999E-2</c:v>
                </c:pt>
                <c:pt idx="53312">
                  <c:v>0.11328100000000001</c:v>
                </c:pt>
                <c:pt idx="53313">
                  <c:v>2.1093799999999999E-2</c:v>
                </c:pt>
                <c:pt idx="53314">
                  <c:v>-8.9062500000000003E-2</c:v>
                </c:pt>
                <c:pt idx="53315">
                  <c:v>-0.05</c:v>
                </c:pt>
                <c:pt idx="53316">
                  <c:v>-0.102344</c:v>
                </c:pt>
                <c:pt idx="53317">
                  <c:v>-0.124219</c:v>
                </c:pt>
                <c:pt idx="53318">
                  <c:v>-4.2968800000000001E-2</c:v>
                </c:pt>
                <c:pt idx="53319">
                  <c:v>-4.4531300000000003E-2</c:v>
                </c:pt>
                <c:pt idx="53320">
                  <c:v>-0.11328100000000001</c:v>
                </c:pt>
                <c:pt idx="53321">
                  <c:v>-0.139844</c:v>
                </c:pt>
                <c:pt idx="53322">
                  <c:v>-0.10781200000000001</c:v>
                </c:pt>
                <c:pt idx="53323">
                  <c:v>-2.7343800000000001E-2</c:v>
                </c:pt>
                <c:pt idx="53324">
                  <c:v>-6.0156300000000003E-2</c:v>
                </c:pt>
                <c:pt idx="53325">
                  <c:v>-0.122656</c:v>
                </c:pt>
                <c:pt idx="53326">
                  <c:v>-0.102344</c:v>
                </c:pt>
                <c:pt idx="53327">
                  <c:v>-6.4843700000000004E-2</c:v>
                </c:pt>
                <c:pt idx="53328">
                  <c:v>-4.1406199999999997E-2</c:v>
                </c:pt>
                <c:pt idx="53329">
                  <c:v>-7.5781299999999996E-2</c:v>
                </c:pt>
                <c:pt idx="53330">
                  <c:v>-8.4375000000000006E-2</c:v>
                </c:pt>
                <c:pt idx="53331">
                  <c:v>-6.6406199999999999E-2</c:v>
                </c:pt>
                <c:pt idx="53332">
                  <c:v>-6.0156300000000003E-2</c:v>
                </c:pt>
                <c:pt idx="53333">
                  <c:v>-1.0156200000000001E-2</c:v>
                </c:pt>
                <c:pt idx="53334">
                  <c:v>-7.5781299999999996E-2</c:v>
                </c:pt>
                <c:pt idx="53335">
                  <c:v>-9.8437499999999997E-2</c:v>
                </c:pt>
                <c:pt idx="53336">
                  <c:v>-5.2343800000000003E-2</c:v>
                </c:pt>
                <c:pt idx="53337">
                  <c:v>-7.4218800000000001E-2</c:v>
                </c:pt>
                <c:pt idx="53338">
                  <c:v>-9.0624999999999997E-2</c:v>
                </c:pt>
                <c:pt idx="53339">
                  <c:v>-7.4218800000000001E-2</c:v>
                </c:pt>
                <c:pt idx="53340">
                  <c:v>-4.6093799999999997E-2</c:v>
                </c:pt>
                <c:pt idx="53341">
                  <c:v>-3.6718800000000003E-2</c:v>
                </c:pt>
                <c:pt idx="53342">
                  <c:v>-8.3593799999999996E-2</c:v>
                </c:pt>
                <c:pt idx="53343">
                  <c:v>-0.107031</c:v>
                </c:pt>
                <c:pt idx="53344">
                  <c:v>-3.9843799999999999E-2</c:v>
                </c:pt>
                <c:pt idx="53345">
                  <c:v>-5.9374999999999997E-2</c:v>
                </c:pt>
                <c:pt idx="53346">
                  <c:v>-9.2968800000000004E-2</c:v>
                </c:pt>
                <c:pt idx="53347">
                  <c:v>-5.46875E-2</c:v>
                </c:pt>
                <c:pt idx="53348">
                  <c:v>-1.7968700000000001E-2</c:v>
                </c:pt>
                <c:pt idx="53349">
                  <c:v>-7.4218800000000001E-2</c:v>
                </c:pt>
                <c:pt idx="53350">
                  <c:v>-0.107031</c:v>
                </c:pt>
                <c:pt idx="53351">
                  <c:v>-0.1125</c:v>
                </c:pt>
                <c:pt idx="53352">
                  <c:v>-3.2812500000000001E-2</c:v>
                </c:pt>
                <c:pt idx="53353">
                  <c:v>-7.4218800000000001E-2</c:v>
                </c:pt>
                <c:pt idx="53354">
                  <c:v>-0.121875</c:v>
                </c:pt>
                <c:pt idx="53355">
                  <c:v>-7.8125E-2</c:v>
                </c:pt>
                <c:pt idx="53356">
                  <c:v>-7.8125000000000004E-4</c:v>
                </c:pt>
                <c:pt idx="53357">
                  <c:v>-6.8750000000000006E-2</c:v>
                </c:pt>
                <c:pt idx="53358">
                  <c:v>-5.46875E-2</c:v>
                </c:pt>
                <c:pt idx="53359">
                  <c:v>-0.141406</c:v>
                </c:pt>
                <c:pt idx="53360">
                  <c:v>-4.5312499999999999E-2</c:v>
                </c:pt>
                <c:pt idx="53361">
                  <c:v>-3.5937499999999997E-2</c:v>
                </c:pt>
                <c:pt idx="53362">
                  <c:v>-0.114063</c:v>
                </c:pt>
                <c:pt idx="53363">
                  <c:v>-0.11093799999999999</c:v>
                </c:pt>
                <c:pt idx="53364">
                  <c:v>1.6406199999999999E-2</c:v>
                </c:pt>
                <c:pt idx="53365">
                  <c:v>2.3437499999999999E-3</c:v>
                </c:pt>
                <c:pt idx="53366">
                  <c:v>-5.2343800000000003E-2</c:v>
                </c:pt>
                <c:pt idx="53367">
                  <c:v>-0.120313</c:v>
                </c:pt>
                <c:pt idx="53368">
                  <c:v>-7.1093799999999999E-2</c:v>
                </c:pt>
                <c:pt idx="53369">
                  <c:v>-5.1562499999999997E-2</c:v>
                </c:pt>
                <c:pt idx="53370">
                  <c:v>-7.03125E-2</c:v>
                </c:pt>
                <c:pt idx="53371">
                  <c:v>-7.6562500000000006E-2</c:v>
                </c:pt>
                <c:pt idx="53372">
                  <c:v>-2.6562499999999999E-2</c:v>
                </c:pt>
                <c:pt idx="53373">
                  <c:v>6.2500000000000003E-3</c:v>
                </c:pt>
                <c:pt idx="53374">
                  <c:v>-1.5625E-2</c:v>
                </c:pt>
                <c:pt idx="53375">
                  <c:v>-3.5937499999999997E-2</c:v>
                </c:pt>
                <c:pt idx="53376">
                  <c:v>-5.1562499999999997E-2</c:v>
                </c:pt>
                <c:pt idx="53377">
                  <c:v>-8.59375E-2</c:v>
                </c:pt>
                <c:pt idx="53378">
                  <c:v>-0.10546899999999999</c:v>
                </c:pt>
                <c:pt idx="53379">
                  <c:v>6.3281199999999996E-2</c:v>
                </c:pt>
                <c:pt idx="53380">
                  <c:v>-5.7812500000000003E-2</c:v>
                </c:pt>
                <c:pt idx="53381">
                  <c:v>-0.12343700000000001</c:v>
                </c:pt>
                <c:pt idx="53382">
                  <c:v>-9.375E-2</c:v>
                </c:pt>
                <c:pt idx="53383">
                  <c:v>3.7499999999999999E-2</c:v>
                </c:pt>
                <c:pt idx="53384">
                  <c:v>-6.2500000000000003E-3</c:v>
                </c:pt>
                <c:pt idx="53385">
                  <c:v>-2.5000000000000001E-2</c:v>
                </c:pt>
                <c:pt idx="53386">
                  <c:v>-1.6406299999999999E-2</c:v>
                </c:pt>
                <c:pt idx="53387">
                  <c:v>-5.3124999999999999E-2</c:v>
                </c:pt>
                <c:pt idx="53388">
                  <c:v>-0.15468699999999999</c:v>
                </c:pt>
                <c:pt idx="53389">
                  <c:v>-0.17499999999999999</c:v>
                </c:pt>
                <c:pt idx="53390">
                  <c:v>-7.7343800000000004E-2</c:v>
                </c:pt>
                <c:pt idx="53391">
                  <c:v>-6.0156300000000003E-2</c:v>
                </c:pt>
                <c:pt idx="53392">
                  <c:v>-0.108594</c:v>
                </c:pt>
                <c:pt idx="53393">
                  <c:v>-0.1</c:v>
                </c:pt>
                <c:pt idx="53394">
                  <c:v>-2.2656300000000001E-2</c:v>
                </c:pt>
                <c:pt idx="53395">
                  <c:v>-8.7499999999999994E-2</c:v>
                </c:pt>
                <c:pt idx="53396">
                  <c:v>-0.111719</c:v>
                </c:pt>
                <c:pt idx="53397">
                  <c:v>-9.2968800000000004E-2</c:v>
                </c:pt>
                <c:pt idx="53398">
                  <c:v>-7.1874999999999994E-2</c:v>
                </c:pt>
                <c:pt idx="53399">
                  <c:v>-6.3281299999999999E-2</c:v>
                </c:pt>
                <c:pt idx="53400">
                  <c:v>-5.7031199999999997E-2</c:v>
                </c:pt>
                <c:pt idx="53401">
                  <c:v>-8.0468700000000004E-2</c:v>
                </c:pt>
                <c:pt idx="53402">
                  <c:v>-7.2656200000000004E-2</c:v>
                </c:pt>
                <c:pt idx="53403">
                  <c:v>-8.2812499999999997E-2</c:v>
                </c:pt>
                <c:pt idx="53404">
                  <c:v>-6.25E-2</c:v>
                </c:pt>
                <c:pt idx="53405">
                  <c:v>-3.5156199999999999E-2</c:v>
                </c:pt>
                <c:pt idx="53406">
                  <c:v>-8.6718799999999999E-2</c:v>
                </c:pt>
                <c:pt idx="53407">
                  <c:v>-0.114063</c:v>
                </c:pt>
                <c:pt idx="53408">
                  <c:v>-7.9687499999999994E-2</c:v>
                </c:pt>
                <c:pt idx="53409">
                  <c:v>-8.2031199999999999E-2</c:v>
                </c:pt>
                <c:pt idx="53410">
                  <c:v>-8.9062500000000003E-2</c:v>
                </c:pt>
                <c:pt idx="53411">
                  <c:v>-8.2031199999999999E-2</c:v>
                </c:pt>
                <c:pt idx="53412">
                  <c:v>-5.1562499999999997E-2</c:v>
                </c:pt>
                <c:pt idx="53413">
                  <c:v>-3.0468800000000001E-2</c:v>
                </c:pt>
                <c:pt idx="53414">
                  <c:v>-6.9531300000000004E-2</c:v>
                </c:pt>
                <c:pt idx="53415">
                  <c:v>-0.110156</c:v>
                </c:pt>
                <c:pt idx="53416">
                  <c:v>-8.4375000000000006E-2</c:v>
                </c:pt>
                <c:pt idx="53417">
                  <c:v>-5.7031199999999997E-2</c:v>
                </c:pt>
                <c:pt idx="53418">
                  <c:v>-7.8125E-2</c:v>
                </c:pt>
                <c:pt idx="53419">
                  <c:v>-8.0468700000000004E-2</c:v>
                </c:pt>
                <c:pt idx="53420">
                  <c:v>-2.34375E-2</c:v>
                </c:pt>
                <c:pt idx="53421">
                  <c:v>-1.5625000000000001E-3</c:v>
                </c:pt>
                <c:pt idx="53422">
                  <c:v>-9.2968800000000004E-2</c:v>
                </c:pt>
                <c:pt idx="53423">
                  <c:v>-0.129688</c:v>
                </c:pt>
                <c:pt idx="53424">
                  <c:v>-8.2031199999999999E-2</c:v>
                </c:pt>
                <c:pt idx="53425">
                  <c:v>-9.2968800000000004E-2</c:v>
                </c:pt>
                <c:pt idx="53426">
                  <c:v>-8.2031199999999999E-2</c:v>
                </c:pt>
                <c:pt idx="53427">
                  <c:v>-6.7187499999999997E-2</c:v>
                </c:pt>
                <c:pt idx="53428">
                  <c:v>-4.6093799999999997E-2</c:v>
                </c:pt>
                <c:pt idx="53429">
                  <c:v>-2.1874999999999999E-2</c:v>
                </c:pt>
                <c:pt idx="53430">
                  <c:v>-0.121875</c:v>
                </c:pt>
                <c:pt idx="53431">
                  <c:v>-0.10312499999999999</c:v>
                </c:pt>
                <c:pt idx="53432">
                  <c:v>-6.9531300000000004E-2</c:v>
                </c:pt>
                <c:pt idx="53433">
                  <c:v>-8.2812499999999997E-2</c:v>
                </c:pt>
                <c:pt idx="53434">
                  <c:v>-8.6718799999999999E-2</c:v>
                </c:pt>
                <c:pt idx="53435">
                  <c:v>-5.9374999999999997E-2</c:v>
                </c:pt>
                <c:pt idx="53436">
                  <c:v>-9.1406299999999996E-2</c:v>
                </c:pt>
                <c:pt idx="53437">
                  <c:v>-5.8593800000000001E-2</c:v>
                </c:pt>
                <c:pt idx="53438">
                  <c:v>-0.10546899999999999</c:v>
                </c:pt>
                <c:pt idx="53439">
                  <c:v>-0.121875</c:v>
                </c:pt>
                <c:pt idx="53440">
                  <c:v>-9.375E-2</c:v>
                </c:pt>
                <c:pt idx="53441">
                  <c:v>-7.6562500000000006E-2</c:v>
                </c:pt>
                <c:pt idx="53442">
                  <c:v>-8.4375000000000006E-2</c:v>
                </c:pt>
                <c:pt idx="53443">
                  <c:v>-4.4531300000000003E-2</c:v>
                </c:pt>
                <c:pt idx="53444">
                  <c:v>-6.9531300000000004E-2</c:v>
                </c:pt>
                <c:pt idx="53445">
                  <c:v>-7.3437500000000003E-2</c:v>
                </c:pt>
                <c:pt idx="53446">
                  <c:v>-0.13671900000000001</c:v>
                </c:pt>
                <c:pt idx="53447">
                  <c:v>-0.12109399999999999</c:v>
                </c:pt>
                <c:pt idx="53448">
                  <c:v>-0.102344</c:v>
                </c:pt>
                <c:pt idx="53449">
                  <c:v>-0.117969</c:v>
                </c:pt>
                <c:pt idx="53450">
                  <c:v>-5.7031199999999997E-2</c:v>
                </c:pt>
                <c:pt idx="53451">
                  <c:v>-2.5781200000000001E-2</c:v>
                </c:pt>
                <c:pt idx="53452">
                  <c:v>-7.8125E-2</c:v>
                </c:pt>
                <c:pt idx="53453">
                  <c:v>-6.7968799999999996E-2</c:v>
                </c:pt>
                <c:pt idx="53454">
                  <c:v>-8.5156300000000004E-2</c:v>
                </c:pt>
                <c:pt idx="53455">
                  <c:v>-7.6562500000000006E-2</c:v>
                </c:pt>
                <c:pt idx="53456">
                  <c:v>-9.4531299999999999E-2</c:v>
                </c:pt>
                <c:pt idx="53457">
                  <c:v>-0.1</c:v>
                </c:pt>
                <c:pt idx="53458">
                  <c:v>-3.7499999999999999E-2</c:v>
                </c:pt>
                <c:pt idx="53459">
                  <c:v>-4.6874999999999998E-3</c:v>
                </c:pt>
                <c:pt idx="53460">
                  <c:v>-8.9062500000000003E-2</c:v>
                </c:pt>
                <c:pt idx="53461">
                  <c:v>-6.7187499999999997E-2</c:v>
                </c:pt>
                <c:pt idx="53462">
                  <c:v>-7.03125E-2</c:v>
                </c:pt>
                <c:pt idx="53463">
                  <c:v>-4.0625000000000001E-2</c:v>
                </c:pt>
                <c:pt idx="53464">
                  <c:v>-8.9062500000000003E-2</c:v>
                </c:pt>
                <c:pt idx="53465">
                  <c:v>-7.9687499999999994E-2</c:v>
                </c:pt>
                <c:pt idx="53466">
                  <c:v>-5.6250000000000001E-2</c:v>
                </c:pt>
                <c:pt idx="53467">
                  <c:v>7.0312500000000002E-3</c:v>
                </c:pt>
                <c:pt idx="53468">
                  <c:v>-9.6875000000000003E-2</c:v>
                </c:pt>
                <c:pt idx="53469">
                  <c:v>-9.375E-2</c:v>
                </c:pt>
                <c:pt idx="53470">
                  <c:v>-5.7031199999999997E-2</c:v>
                </c:pt>
                <c:pt idx="53471">
                  <c:v>-6.6406199999999999E-2</c:v>
                </c:pt>
                <c:pt idx="53472">
                  <c:v>-5.7812500000000003E-2</c:v>
                </c:pt>
                <c:pt idx="53473">
                  <c:v>-5.3906299999999997E-2</c:v>
                </c:pt>
                <c:pt idx="53474">
                  <c:v>-1.4843800000000001E-2</c:v>
                </c:pt>
                <c:pt idx="53475">
                  <c:v>-3.1250000000000002E-3</c:v>
                </c:pt>
                <c:pt idx="53476">
                  <c:v>-9.7656199999999999E-2</c:v>
                </c:pt>
                <c:pt idx="53477">
                  <c:v>-8.3593799999999996E-2</c:v>
                </c:pt>
                <c:pt idx="53478">
                  <c:v>-6.3281299999999999E-2</c:v>
                </c:pt>
                <c:pt idx="53479">
                  <c:v>-9.0624999999999997E-2</c:v>
                </c:pt>
                <c:pt idx="53480">
                  <c:v>-9.7656199999999999E-2</c:v>
                </c:pt>
                <c:pt idx="53481">
                  <c:v>-6.6406199999999999E-2</c:v>
                </c:pt>
                <c:pt idx="53482">
                  <c:v>-4.0625000000000001E-2</c:v>
                </c:pt>
                <c:pt idx="53483">
                  <c:v>-1.8749999999999999E-2</c:v>
                </c:pt>
                <c:pt idx="53484">
                  <c:v>-0.129688</c:v>
                </c:pt>
                <c:pt idx="53485">
                  <c:v>-8.9062500000000003E-2</c:v>
                </c:pt>
                <c:pt idx="53486">
                  <c:v>-3.3593699999999997E-2</c:v>
                </c:pt>
                <c:pt idx="53487">
                  <c:v>-8.5156300000000004E-2</c:v>
                </c:pt>
                <c:pt idx="53488">
                  <c:v>-8.2812499999999997E-2</c:v>
                </c:pt>
                <c:pt idx="53489">
                  <c:v>-7.8125E-2</c:v>
                </c:pt>
                <c:pt idx="53490">
                  <c:v>-4.2187500000000003E-2</c:v>
                </c:pt>
                <c:pt idx="53491">
                  <c:v>2.4218699999999999E-2</c:v>
                </c:pt>
                <c:pt idx="53492">
                  <c:v>-8.7499999999999994E-2</c:v>
                </c:pt>
                <c:pt idx="53493">
                  <c:v>-8.6718799999999999E-2</c:v>
                </c:pt>
                <c:pt idx="53494">
                  <c:v>3.90625E-3</c:v>
                </c:pt>
                <c:pt idx="53495">
                  <c:v>-8.3593799999999996E-2</c:v>
                </c:pt>
                <c:pt idx="53496">
                  <c:v>-0.104688</c:v>
                </c:pt>
                <c:pt idx="53497">
                  <c:v>-6.6406199999999999E-2</c:v>
                </c:pt>
                <c:pt idx="53498">
                  <c:v>-3.90625E-2</c:v>
                </c:pt>
                <c:pt idx="53499">
                  <c:v>1.48437E-2</c:v>
                </c:pt>
                <c:pt idx="53500">
                  <c:v>-8.3593799999999996E-2</c:v>
                </c:pt>
                <c:pt idx="53501">
                  <c:v>-0.111719</c:v>
                </c:pt>
                <c:pt idx="53502">
                  <c:v>2.0312500000000001E-2</c:v>
                </c:pt>
                <c:pt idx="53503">
                  <c:v>-0.103906</c:v>
                </c:pt>
                <c:pt idx="53504">
                  <c:v>-0.13125000000000001</c:v>
                </c:pt>
                <c:pt idx="53505">
                  <c:v>-8.5156300000000004E-2</c:v>
                </c:pt>
                <c:pt idx="53506">
                  <c:v>-5.1562499999999997E-2</c:v>
                </c:pt>
                <c:pt idx="53507">
                  <c:v>6.2500000000000003E-3</c:v>
                </c:pt>
                <c:pt idx="53508">
                  <c:v>-6.3281299999999999E-2</c:v>
                </c:pt>
                <c:pt idx="53509">
                  <c:v>-0.125781</c:v>
                </c:pt>
                <c:pt idx="53510">
                  <c:v>-3.8281299999999997E-2</c:v>
                </c:pt>
                <c:pt idx="53511">
                  <c:v>-0.10781200000000001</c:v>
                </c:pt>
                <c:pt idx="53512">
                  <c:v>-0.114844</c:v>
                </c:pt>
                <c:pt idx="53513">
                  <c:v>-0.110156</c:v>
                </c:pt>
                <c:pt idx="53514">
                  <c:v>-8.4375000000000006E-2</c:v>
                </c:pt>
                <c:pt idx="53515">
                  <c:v>2.3437499999999999E-3</c:v>
                </c:pt>
                <c:pt idx="53516">
                  <c:v>-4.2187500000000003E-2</c:v>
                </c:pt>
                <c:pt idx="53517">
                  <c:v>-0.12109399999999999</c:v>
                </c:pt>
                <c:pt idx="53518">
                  <c:v>-9.8437499999999997E-2</c:v>
                </c:pt>
                <c:pt idx="53519">
                  <c:v>-9.7656199999999999E-2</c:v>
                </c:pt>
                <c:pt idx="53520">
                  <c:v>-6.5625000000000003E-2</c:v>
                </c:pt>
                <c:pt idx="53521">
                  <c:v>-0.100781</c:v>
                </c:pt>
                <c:pt idx="53522">
                  <c:v>-8.8281200000000004E-2</c:v>
                </c:pt>
                <c:pt idx="53523">
                  <c:v>-1.0156200000000001E-2</c:v>
                </c:pt>
                <c:pt idx="53524">
                  <c:v>-3.90625E-2</c:v>
                </c:pt>
                <c:pt idx="53525">
                  <c:v>-5.8593800000000001E-2</c:v>
                </c:pt>
                <c:pt idx="53526">
                  <c:v>-4.8437500000000001E-2</c:v>
                </c:pt>
                <c:pt idx="53527">
                  <c:v>-9.2187500000000006E-2</c:v>
                </c:pt>
                <c:pt idx="53528">
                  <c:v>-5.5468799999999999E-2</c:v>
                </c:pt>
                <c:pt idx="53529">
                  <c:v>1.9531199999999999E-2</c:v>
                </c:pt>
                <c:pt idx="53530">
                  <c:v>-0.107031</c:v>
                </c:pt>
                <c:pt idx="53531">
                  <c:v>-0.108594</c:v>
                </c:pt>
                <c:pt idx="53532">
                  <c:v>-6.0156300000000003E-2</c:v>
                </c:pt>
                <c:pt idx="53533">
                  <c:v>-4.0625000000000001E-2</c:v>
                </c:pt>
                <c:pt idx="53534">
                  <c:v>1.48437E-2</c:v>
                </c:pt>
                <c:pt idx="53535">
                  <c:v>-6.3281299999999999E-2</c:v>
                </c:pt>
                <c:pt idx="53536">
                  <c:v>-2.9687499999999999E-2</c:v>
                </c:pt>
                <c:pt idx="53537">
                  <c:v>-4.4531300000000003E-2</c:v>
                </c:pt>
                <c:pt idx="53538">
                  <c:v>-0.1125</c:v>
                </c:pt>
                <c:pt idx="53539">
                  <c:v>-7.1093799999999999E-2</c:v>
                </c:pt>
                <c:pt idx="53540">
                  <c:v>-3.3593699999999997E-2</c:v>
                </c:pt>
                <c:pt idx="53541">
                  <c:v>4.1406199999999997E-2</c:v>
                </c:pt>
                <c:pt idx="53542">
                  <c:v>-7.8125E-2</c:v>
                </c:pt>
                <c:pt idx="53543">
                  <c:v>-0.145313</c:v>
                </c:pt>
                <c:pt idx="53544">
                  <c:v>-8.7499999999999994E-2</c:v>
                </c:pt>
                <c:pt idx="53545">
                  <c:v>5.0781199999999999E-2</c:v>
                </c:pt>
                <c:pt idx="53546">
                  <c:v>-1.2500000000000001E-2</c:v>
                </c:pt>
                <c:pt idx="53547">
                  <c:v>-0.1</c:v>
                </c:pt>
                <c:pt idx="53548">
                  <c:v>-0.121875</c:v>
                </c:pt>
                <c:pt idx="53549">
                  <c:v>-7.1093799999999999E-2</c:v>
                </c:pt>
                <c:pt idx="53550">
                  <c:v>-5.6250000000000001E-2</c:v>
                </c:pt>
                <c:pt idx="53551">
                  <c:v>-7.9687499999999994E-2</c:v>
                </c:pt>
                <c:pt idx="53552">
                  <c:v>-8.2812499999999997E-2</c:v>
                </c:pt>
                <c:pt idx="53553">
                  <c:v>-7.1874999999999994E-2</c:v>
                </c:pt>
                <c:pt idx="53554">
                  <c:v>-6.4843700000000004E-2</c:v>
                </c:pt>
                <c:pt idx="53555">
                  <c:v>-7.03125E-2</c:v>
                </c:pt>
                <c:pt idx="53556">
                  <c:v>-8.2812499999999997E-2</c:v>
                </c:pt>
                <c:pt idx="53557">
                  <c:v>-9.375E-2</c:v>
                </c:pt>
                <c:pt idx="53558">
                  <c:v>-9.375E-2</c:v>
                </c:pt>
                <c:pt idx="53559">
                  <c:v>-7.2656200000000004E-2</c:v>
                </c:pt>
                <c:pt idx="53560">
                  <c:v>-8.3593799999999996E-2</c:v>
                </c:pt>
                <c:pt idx="53561">
                  <c:v>-8.5156300000000004E-2</c:v>
                </c:pt>
                <c:pt idx="53562">
                  <c:v>-7.5781299999999996E-2</c:v>
                </c:pt>
                <c:pt idx="53563">
                  <c:v>-4.6874999999999998E-3</c:v>
                </c:pt>
                <c:pt idx="53564">
                  <c:v>-5.7031199999999997E-2</c:v>
                </c:pt>
                <c:pt idx="53565">
                  <c:v>-8.6718799999999999E-2</c:v>
                </c:pt>
                <c:pt idx="53566">
                  <c:v>-4.1406199999999997E-2</c:v>
                </c:pt>
                <c:pt idx="53567">
                  <c:v>-5.5468799999999999E-2</c:v>
                </c:pt>
                <c:pt idx="53568">
                  <c:v>-7.1093799999999999E-2</c:v>
                </c:pt>
                <c:pt idx="53569">
                  <c:v>-7.1093799999999999E-2</c:v>
                </c:pt>
                <c:pt idx="53570">
                  <c:v>-3.90625E-2</c:v>
                </c:pt>
                <c:pt idx="53571">
                  <c:v>-3.4375000000000003E-2</c:v>
                </c:pt>
                <c:pt idx="53572">
                  <c:v>-5.6250000000000001E-2</c:v>
                </c:pt>
                <c:pt idx="53573">
                  <c:v>-6.8750000000000006E-2</c:v>
                </c:pt>
                <c:pt idx="53574">
                  <c:v>-7.3437500000000003E-2</c:v>
                </c:pt>
                <c:pt idx="53575">
                  <c:v>-5.1562499999999997E-2</c:v>
                </c:pt>
                <c:pt idx="53576">
                  <c:v>-6.4843700000000004E-2</c:v>
                </c:pt>
                <c:pt idx="53577">
                  <c:v>-1.9531199999999999E-2</c:v>
                </c:pt>
                <c:pt idx="53578">
                  <c:v>-5.3124999999999999E-2</c:v>
                </c:pt>
                <c:pt idx="53579">
                  <c:v>-9.1406299999999996E-2</c:v>
                </c:pt>
                <c:pt idx="53580">
                  <c:v>-7.7343800000000004E-2</c:v>
                </c:pt>
                <c:pt idx="53581">
                  <c:v>-7.3437500000000003E-2</c:v>
                </c:pt>
                <c:pt idx="53582">
                  <c:v>-6.0156300000000003E-2</c:v>
                </c:pt>
                <c:pt idx="53583">
                  <c:v>-6.4843700000000004E-2</c:v>
                </c:pt>
                <c:pt idx="53584">
                  <c:v>-6.4843700000000004E-2</c:v>
                </c:pt>
                <c:pt idx="53585">
                  <c:v>-2.34375E-2</c:v>
                </c:pt>
                <c:pt idx="53586">
                  <c:v>9.3749999999999997E-3</c:v>
                </c:pt>
                <c:pt idx="53587">
                  <c:v>-8.6718799999999999E-2</c:v>
                </c:pt>
                <c:pt idx="53588">
                  <c:v>-6.25E-2</c:v>
                </c:pt>
                <c:pt idx="53589">
                  <c:v>-9.4531299999999999E-2</c:v>
                </c:pt>
                <c:pt idx="53590">
                  <c:v>-1.4843800000000001E-2</c:v>
                </c:pt>
                <c:pt idx="53591">
                  <c:v>-3.7499999999999999E-2</c:v>
                </c:pt>
                <c:pt idx="53592">
                  <c:v>-0.15234400000000001</c:v>
                </c:pt>
                <c:pt idx="53593">
                  <c:v>-0.100781</c:v>
                </c:pt>
                <c:pt idx="53594">
                  <c:v>2.8906299999999999E-2</c:v>
                </c:pt>
                <c:pt idx="53595">
                  <c:v>-3.2031299999999999E-2</c:v>
                </c:pt>
                <c:pt idx="53596">
                  <c:v>-8.3593799999999996E-2</c:v>
                </c:pt>
                <c:pt idx="53597">
                  <c:v>-0.10312499999999999</c:v>
                </c:pt>
                <c:pt idx="53598">
                  <c:v>-6.4843700000000004E-2</c:v>
                </c:pt>
                <c:pt idx="53599">
                  <c:v>-7.8906299999999999E-2</c:v>
                </c:pt>
                <c:pt idx="53600">
                  <c:v>-8.4375000000000006E-2</c:v>
                </c:pt>
                <c:pt idx="53601">
                  <c:v>-8.7499999999999994E-2</c:v>
                </c:pt>
                <c:pt idx="53602">
                  <c:v>-7.6562500000000006E-2</c:v>
                </c:pt>
                <c:pt idx="53603">
                  <c:v>-5.6250000000000001E-2</c:v>
                </c:pt>
                <c:pt idx="53604">
                  <c:v>-1.5625E-2</c:v>
                </c:pt>
                <c:pt idx="53605">
                  <c:v>-8.5937500000000007E-3</c:v>
                </c:pt>
                <c:pt idx="53606">
                  <c:v>-2.5000000000000001E-2</c:v>
                </c:pt>
                <c:pt idx="53607">
                  <c:v>-8.9062500000000003E-2</c:v>
                </c:pt>
                <c:pt idx="53608">
                  <c:v>-0.12656300000000001</c:v>
                </c:pt>
                <c:pt idx="53609">
                  <c:v>-9.4531299999999999E-2</c:v>
                </c:pt>
                <c:pt idx="53610">
                  <c:v>1.5625000000000001E-3</c:v>
                </c:pt>
                <c:pt idx="53611">
                  <c:v>9.3749999999999997E-3</c:v>
                </c:pt>
                <c:pt idx="53612">
                  <c:v>-0.10625</c:v>
                </c:pt>
                <c:pt idx="53613">
                  <c:v>-0.12734400000000001</c:v>
                </c:pt>
                <c:pt idx="53614">
                  <c:v>-4.7656299999999999E-2</c:v>
                </c:pt>
                <c:pt idx="53615">
                  <c:v>6.3281199999999996E-2</c:v>
                </c:pt>
                <c:pt idx="53616">
                  <c:v>-1.0156200000000001E-2</c:v>
                </c:pt>
                <c:pt idx="53617">
                  <c:v>-8.2812499999999997E-2</c:v>
                </c:pt>
                <c:pt idx="53618">
                  <c:v>-6.9531300000000004E-2</c:v>
                </c:pt>
                <c:pt idx="53619">
                  <c:v>-0.11562500000000001</c:v>
                </c:pt>
                <c:pt idx="53620">
                  <c:v>-4.5312499999999999E-2</c:v>
                </c:pt>
                <c:pt idx="53621">
                  <c:v>-7.0312500000000002E-3</c:v>
                </c:pt>
                <c:pt idx="53622">
                  <c:v>-9.6093700000000004E-2</c:v>
                </c:pt>
                <c:pt idx="53623">
                  <c:v>-9.2187500000000006E-2</c:v>
                </c:pt>
                <c:pt idx="53624">
                  <c:v>-0.11093799999999999</c:v>
                </c:pt>
                <c:pt idx="53625">
                  <c:v>-7.3437500000000003E-2</c:v>
                </c:pt>
                <c:pt idx="53626">
                  <c:v>-5.3906299999999997E-2</c:v>
                </c:pt>
                <c:pt idx="53627">
                  <c:v>-4.7656299999999999E-2</c:v>
                </c:pt>
                <c:pt idx="53628">
                  <c:v>-7.2656200000000004E-2</c:v>
                </c:pt>
                <c:pt idx="53629">
                  <c:v>-0.100781</c:v>
                </c:pt>
                <c:pt idx="53630">
                  <c:v>-6.7968799999999996E-2</c:v>
                </c:pt>
                <c:pt idx="53631">
                  <c:v>-6.5625000000000003E-2</c:v>
                </c:pt>
                <c:pt idx="53632">
                  <c:v>-7.1093799999999999E-2</c:v>
                </c:pt>
                <c:pt idx="53633">
                  <c:v>-4.5312499999999999E-2</c:v>
                </c:pt>
                <c:pt idx="53634">
                  <c:v>-6.5625000000000003E-2</c:v>
                </c:pt>
                <c:pt idx="53635">
                  <c:v>-5.7031199999999997E-2</c:v>
                </c:pt>
                <c:pt idx="53636">
                  <c:v>-3.8281299999999997E-2</c:v>
                </c:pt>
                <c:pt idx="53637">
                  <c:v>-3.9843799999999999E-2</c:v>
                </c:pt>
                <c:pt idx="53638">
                  <c:v>-5.3906299999999997E-2</c:v>
                </c:pt>
                <c:pt idx="53639">
                  <c:v>-3.9843799999999999E-2</c:v>
                </c:pt>
                <c:pt idx="53640">
                  <c:v>-3.2812500000000001E-2</c:v>
                </c:pt>
                <c:pt idx="53641">
                  <c:v>-6.4843700000000004E-2</c:v>
                </c:pt>
                <c:pt idx="53642">
                  <c:v>-5.7812500000000003E-2</c:v>
                </c:pt>
                <c:pt idx="53643">
                  <c:v>-4.8437500000000001E-2</c:v>
                </c:pt>
                <c:pt idx="53644">
                  <c:v>-5.1562499999999997E-2</c:v>
                </c:pt>
                <c:pt idx="53645">
                  <c:v>-7.9687499999999994E-2</c:v>
                </c:pt>
                <c:pt idx="53646">
                  <c:v>-2.9687499999999999E-2</c:v>
                </c:pt>
                <c:pt idx="53647">
                  <c:v>-5.5468799999999999E-2</c:v>
                </c:pt>
                <c:pt idx="53648">
                  <c:v>-5.46875E-2</c:v>
                </c:pt>
                <c:pt idx="53649">
                  <c:v>-0.10312499999999999</c:v>
                </c:pt>
                <c:pt idx="53650">
                  <c:v>-0.11093799999999999</c:v>
                </c:pt>
                <c:pt idx="53651">
                  <c:v>-2.5781200000000001E-2</c:v>
                </c:pt>
                <c:pt idx="53652">
                  <c:v>-6.3281299999999999E-2</c:v>
                </c:pt>
                <c:pt idx="53653">
                  <c:v>-0.103906</c:v>
                </c:pt>
                <c:pt idx="53654">
                  <c:v>-5.8593800000000001E-2</c:v>
                </c:pt>
                <c:pt idx="53655">
                  <c:v>-3.9843799999999999E-2</c:v>
                </c:pt>
                <c:pt idx="53656">
                  <c:v>-4.1406199999999997E-2</c:v>
                </c:pt>
                <c:pt idx="53657">
                  <c:v>1.3281299999999999E-2</c:v>
                </c:pt>
                <c:pt idx="53658">
                  <c:v>-0.12812499999999999</c:v>
                </c:pt>
                <c:pt idx="53659">
                  <c:v>-0.160938</c:v>
                </c:pt>
                <c:pt idx="53660">
                  <c:v>-0.119531</c:v>
                </c:pt>
                <c:pt idx="53661">
                  <c:v>-3.7499999999999999E-2</c:v>
                </c:pt>
                <c:pt idx="53662">
                  <c:v>-3.2031299999999999E-2</c:v>
                </c:pt>
                <c:pt idx="53663">
                  <c:v>-9.0624999999999997E-2</c:v>
                </c:pt>
                <c:pt idx="53664">
                  <c:v>-0.13671900000000001</c:v>
                </c:pt>
                <c:pt idx="53665">
                  <c:v>-6.7968799999999996E-2</c:v>
                </c:pt>
                <c:pt idx="53666">
                  <c:v>-5.7031199999999997E-2</c:v>
                </c:pt>
                <c:pt idx="53667">
                  <c:v>-3.125E-2</c:v>
                </c:pt>
                <c:pt idx="53668">
                  <c:v>-4.8437500000000001E-2</c:v>
                </c:pt>
                <c:pt idx="53669">
                  <c:v>-7.8125E-2</c:v>
                </c:pt>
                <c:pt idx="53670">
                  <c:v>-0.140625</c:v>
                </c:pt>
                <c:pt idx="53671">
                  <c:v>-9.8437499999999997E-2</c:v>
                </c:pt>
                <c:pt idx="53672">
                  <c:v>1.3281299999999999E-2</c:v>
                </c:pt>
                <c:pt idx="53673">
                  <c:v>-5.9374999999999997E-2</c:v>
                </c:pt>
                <c:pt idx="53674">
                  <c:v>-0.10546899999999999</c:v>
                </c:pt>
                <c:pt idx="53675">
                  <c:v>-7.1874999999999994E-2</c:v>
                </c:pt>
                <c:pt idx="53676">
                  <c:v>-0.117188</c:v>
                </c:pt>
                <c:pt idx="53677">
                  <c:v>-9.0624999999999997E-2</c:v>
                </c:pt>
                <c:pt idx="53678">
                  <c:v>-7.03125E-2</c:v>
                </c:pt>
                <c:pt idx="53679">
                  <c:v>-7.1093799999999999E-2</c:v>
                </c:pt>
                <c:pt idx="53680">
                  <c:v>-7.9687499999999994E-2</c:v>
                </c:pt>
                <c:pt idx="53681">
                  <c:v>-0.100781</c:v>
                </c:pt>
                <c:pt idx="53682">
                  <c:v>-0.1</c:v>
                </c:pt>
                <c:pt idx="53683">
                  <c:v>-3.6718800000000003E-2</c:v>
                </c:pt>
                <c:pt idx="53684">
                  <c:v>-5.7031199999999997E-2</c:v>
                </c:pt>
                <c:pt idx="53685">
                  <c:v>-0.104688</c:v>
                </c:pt>
                <c:pt idx="53686">
                  <c:v>-0.13203100000000001</c:v>
                </c:pt>
                <c:pt idx="53687">
                  <c:v>-8.8281200000000004E-2</c:v>
                </c:pt>
                <c:pt idx="53688">
                  <c:v>-7.4999999999999997E-2</c:v>
                </c:pt>
                <c:pt idx="53689">
                  <c:v>-6.0156300000000003E-2</c:v>
                </c:pt>
                <c:pt idx="53690">
                  <c:v>-8.3593799999999996E-2</c:v>
                </c:pt>
                <c:pt idx="53691">
                  <c:v>-7.1874999999999994E-2</c:v>
                </c:pt>
                <c:pt idx="53692">
                  <c:v>-8.2031199999999999E-2</c:v>
                </c:pt>
                <c:pt idx="53693">
                  <c:v>-6.7968799999999996E-2</c:v>
                </c:pt>
                <c:pt idx="53694">
                  <c:v>-0.10312499999999999</c:v>
                </c:pt>
                <c:pt idx="53695">
                  <c:v>-9.375E-2</c:v>
                </c:pt>
                <c:pt idx="53696">
                  <c:v>-7.4218800000000001E-2</c:v>
                </c:pt>
                <c:pt idx="53697">
                  <c:v>-2.3437499999999999E-3</c:v>
                </c:pt>
                <c:pt idx="53698">
                  <c:v>-0.1125</c:v>
                </c:pt>
                <c:pt idx="53699">
                  <c:v>-0.14218800000000001</c:v>
                </c:pt>
                <c:pt idx="53700">
                  <c:v>-8.6718799999999999E-2</c:v>
                </c:pt>
                <c:pt idx="53701">
                  <c:v>-7.4999999999999997E-2</c:v>
                </c:pt>
                <c:pt idx="53702">
                  <c:v>-7.4999999999999997E-2</c:v>
                </c:pt>
                <c:pt idx="53703">
                  <c:v>-8.3593799999999996E-2</c:v>
                </c:pt>
                <c:pt idx="53704">
                  <c:v>-5.7031199999999997E-2</c:v>
                </c:pt>
                <c:pt idx="53705">
                  <c:v>1.3281299999999999E-2</c:v>
                </c:pt>
                <c:pt idx="53706">
                  <c:v>-7.1093799999999999E-2</c:v>
                </c:pt>
                <c:pt idx="53707">
                  <c:v>-0.122656</c:v>
                </c:pt>
                <c:pt idx="53708">
                  <c:v>-0.05</c:v>
                </c:pt>
                <c:pt idx="53709">
                  <c:v>-6.6406199999999999E-2</c:v>
                </c:pt>
                <c:pt idx="53710">
                  <c:v>-7.03125E-2</c:v>
                </c:pt>
                <c:pt idx="53711">
                  <c:v>-7.4218800000000001E-2</c:v>
                </c:pt>
                <c:pt idx="53712">
                  <c:v>-5.7812500000000003E-2</c:v>
                </c:pt>
                <c:pt idx="53713">
                  <c:v>3.2812500000000001E-2</c:v>
                </c:pt>
                <c:pt idx="53714">
                  <c:v>-5.46875E-2</c:v>
                </c:pt>
                <c:pt idx="53715">
                  <c:v>-0.12656300000000001</c:v>
                </c:pt>
                <c:pt idx="53716">
                  <c:v>-2.7343800000000001E-2</c:v>
                </c:pt>
                <c:pt idx="53717">
                  <c:v>-9.8437499999999997E-2</c:v>
                </c:pt>
                <c:pt idx="53718">
                  <c:v>-0.125</c:v>
                </c:pt>
                <c:pt idx="53719">
                  <c:v>-0.110156</c:v>
                </c:pt>
                <c:pt idx="53720">
                  <c:v>-3.90625E-2</c:v>
                </c:pt>
                <c:pt idx="53721">
                  <c:v>3.2812500000000001E-2</c:v>
                </c:pt>
                <c:pt idx="53722">
                  <c:v>-7.03125E-2</c:v>
                </c:pt>
                <c:pt idx="53723">
                  <c:v>-0.15390599999999999</c:v>
                </c:pt>
                <c:pt idx="53724">
                  <c:v>-1.0156200000000001E-2</c:v>
                </c:pt>
                <c:pt idx="53725">
                  <c:v>-0.125</c:v>
                </c:pt>
                <c:pt idx="53726">
                  <c:v>-0.135938</c:v>
                </c:pt>
                <c:pt idx="53727">
                  <c:v>-9.8437499999999997E-2</c:v>
                </c:pt>
                <c:pt idx="53728">
                  <c:v>-5.9374999999999997E-2</c:v>
                </c:pt>
                <c:pt idx="53729">
                  <c:v>3.7499999999999999E-2</c:v>
                </c:pt>
                <c:pt idx="53730">
                  <c:v>-0.102344</c:v>
                </c:pt>
                <c:pt idx="53731">
                  <c:v>-0.14453099999999999</c:v>
                </c:pt>
                <c:pt idx="53732">
                  <c:v>1.40625E-2</c:v>
                </c:pt>
                <c:pt idx="53733">
                  <c:v>-9.1406299999999996E-2</c:v>
                </c:pt>
                <c:pt idx="53734">
                  <c:v>-0.12734400000000001</c:v>
                </c:pt>
                <c:pt idx="53735">
                  <c:v>-8.4375000000000006E-2</c:v>
                </c:pt>
                <c:pt idx="53736">
                  <c:v>-6.0937499999999999E-2</c:v>
                </c:pt>
                <c:pt idx="53737">
                  <c:v>1.0937499999999999E-2</c:v>
                </c:pt>
                <c:pt idx="53738">
                  <c:v>-6.7968799999999996E-2</c:v>
                </c:pt>
                <c:pt idx="53739">
                  <c:v>-0.13906199999999999</c:v>
                </c:pt>
                <c:pt idx="53740">
                  <c:v>-3.125E-2</c:v>
                </c:pt>
                <c:pt idx="53741">
                  <c:v>-8.59375E-2</c:v>
                </c:pt>
                <c:pt idx="53742">
                  <c:v>-0.1</c:v>
                </c:pt>
                <c:pt idx="53743">
                  <c:v>-7.7343800000000004E-2</c:v>
                </c:pt>
                <c:pt idx="53744">
                  <c:v>-5.0781199999999999E-2</c:v>
                </c:pt>
                <c:pt idx="53745">
                  <c:v>3.0468700000000001E-2</c:v>
                </c:pt>
                <c:pt idx="53746">
                  <c:v>-7.03125E-2</c:v>
                </c:pt>
                <c:pt idx="53747">
                  <c:v>-0.117188</c:v>
                </c:pt>
                <c:pt idx="53748">
                  <c:v>-2.0312500000000001E-2</c:v>
                </c:pt>
                <c:pt idx="53749">
                  <c:v>-5.9374999999999997E-2</c:v>
                </c:pt>
                <c:pt idx="53750">
                  <c:v>-6.5625000000000003E-2</c:v>
                </c:pt>
                <c:pt idx="53751">
                  <c:v>-5.3124999999999999E-2</c:v>
                </c:pt>
                <c:pt idx="53752">
                  <c:v>-4.0625000000000001E-2</c:v>
                </c:pt>
                <c:pt idx="53753">
                  <c:v>4.6874999999999998E-3</c:v>
                </c:pt>
                <c:pt idx="53754">
                  <c:v>-6.0156300000000003E-2</c:v>
                </c:pt>
                <c:pt idx="53755">
                  <c:v>-0.11328100000000001</c:v>
                </c:pt>
                <c:pt idx="53756">
                  <c:v>-8.9062500000000003E-2</c:v>
                </c:pt>
                <c:pt idx="53757">
                  <c:v>-6.7187499999999997E-2</c:v>
                </c:pt>
                <c:pt idx="53758">
                  <c:v>-8.59375E-2</c:v>
                </c:pt>
                <c:pt idx="53759">
                  <c:v>-5.7031199999999997E-2</c:v>
                </c:pt>
                <c:pt idx="53760">
                  <c:v>-7.03125E-2</c:v>
                </c:pt>
                <c:pt idx="53761">
                  <c:v>-1.9531199999999999E-2</c:v>
                </c:pt>
                <c:pt idx="53762">
                  <c:v>-6.25E-2</c:v>
                </c:pt>
                <c:pt idx="53763">
                  <c:v>-0.122656</c:v>
                </c:pt>
                <c:pt idx="53764">
                  <c:v>-8.8281200000000004E-2</c:v>
                </c:pt>
                <c:pt idx="53765">
                  <c:v>-4.5312499999999999E-2</c:v>
                </c:pt>
                <c:pt idx="53766">
                  <c:v>-6.4843700000000004E-2</c:v>
                </c:pt>
                <c:pt idx="53767">
                  <c:v>-2.5781200000000001E-2</c:v>
                </c:pt>
                <c:pt idx="53768">
                  <c:v>-5.0781199999999999E-2</c:v>
                </c:pt>
                <c:pt idx="53769">
                  <c:v>-8.6718799999999999E-2</c:v>
                </c:pt>
                <c:pt idx="53770">
                  <c:v>-0.11093799999999999</c:v>
                </c:pt>
                <c:pt idx="53771">
                  <c:v>-8.7499999999999994E-2</c:v>
                </c:pt>
                <c:pt idx="53772">
                  <c:v>-8.5156300000000004E-2</c:v>
                </c:pt>
                <c:pt idx="53773">
                  <c:v>-8.3593799999999996E-2</c:v>
                </c:pt>
                <c:pt idx="53774">
                  <c:v>-7.6562500000000006E-2</c:v>
                </c:pt>
                <c:pt idx="53775">
                  <c:v>-2.3437499999999999E-3</c:v>
                </c:pt>
                <c:pt idx="53776">
                  <c:v>-5.8593800000000001E-2</c:v>
                </c:pt>
                <c:pt idx="53777">
                  <c:v>-7.9687499999999994E-2</c:v>
                </c:pt>
                <c:pt idx="53778">
                  <c:v>-8.7499999999999994E-2</c:v>
                </c:pt>
                <c:pt idx="53779">
                  <c:v>-6.7968799999999996E-2</c:v>
                </c:pt>
                <c:pt idx="53780">
                  <c:v>-5.7812500000000003E-2</c:v>
                </c:pt>
                <c:pt idx="53781">
                  <c:v>-6.0937499999999999E-2</c:v>
                </c:pt>
                <c:pt idx="53782">
                  <c:v>-4.3749999999999997E-2</c:v>
                </c:pt>
                <c:pt idx="53783">
                  <c:v>-8.5937500000000007E-3</c:v>
                </c:pt>
                <c:pt idx="53784">
                  <c:v>-6.7187499999999997E-2</c:v>
                </c:pt>
                <c:pt idx="53785">
                  <c:v>-9.4531299999999999E-2</c:v>
                </c:pt>
                <c:pt idx="53786">
                  <c:v>-8.59375E-2</c:v>
                </c:pt>
                <c:pt idx="53787">
                  <c:v>-7.03125E-2</c:v>
                </c:pt>
                <c:pt idx="53788">
                  <c:v>-5.5468799999999999E-2</c:v>
                </c:pt>
                <c:pt idx="53789">
                  <c:v>-4.8437500000000001E-2</c:v>
                </c:pt>
                <c:pt idx="53790">
                  <c:v>-5.1562499999999997E-2</c:v>
                </c:pt>
                <c:pt idx="53791">
                  <c:v>-3.7499999999999999E-2</c:v>
                </c:pt>
                <c:pt idx="53792">
                  <c:v>-5.1562499999999997E-2</c:v>
                </c:pt>
                <c:pt idx="53793">
                  <c:v>-7.4999999999999997E-2</c:v>
                </c:pt>
                <c:pt idx="53794">
                  <c:v>-4.4531300000000003E-2</c:v>
                </c:pt>
                <c:pt idx="53795">
                  <c:v>-4.1406199999999997E-2</c:v>
                </c:pt>
                <c:pt idx="53796">
                  <c:v>-4.7656299999999999E-2</c:v>
                </c:pt>
                <c:pt idx="53797">
                  <c:v>-3.3593699999999997E-2</c:v>
                </c:pt>
                <c:pt idx="53798">
                  <c:v>-2.8125000000000001E-2</c:v>
                </c:pt>
                <c:pt idx="53799">
                  <c:v>-4.3749999999999997E-2</c:v>
                </c:pt>
                <c:pt idx="53800">
                  <c:v>-4.8437500000000001E-2</c:v>
                </c:pt>
                <c:pt idx="53801">
                  <c:v>-6.6406199999999999E-2</c:v>
                </c:pt>
                <c:pt idx="53802">
                  <c:v>-5.8593800000000001E-2</c:v>
                </c:pt>
                <c:pt idx="53803">
                  <c:v>-6.6406199999999999E-2</c:v>
                </c:pt>
                <c:pt idx="53804">
                  <c:v>-3.4375000000000003E-2</c:v>
                </c:pt>
                <c:pt idx="53805">
                  <c:v>-2.34375E-2</c:v>
                </c:pt>
                <c:pt idx="53806">
                  <c:v>-5.9374999999999997E-2</c:v>
                </c:pt>
                <c:pt idx="53807">
                  <c:v>-6.9531300000000004E-2</c:v>
                </c:pt>
                <c:pt idx="53808">
                  <c:v>-7.4218800000000001E-2</c:v>
                </c:pt>
                <c:pt idx="53809">
                  <c:v>-7.2656200000000004E-2</c:v>
                </c:pt>
                <c:pt idx="53810">
                  <c:v>-6.8750000000000006E-2</c:v>
                </c:pt>
                <c:pt idx="53811">
                  <c:v>-7.03125E-2</c:v>
                </c:pt>
                <c:pt idx="53812">
                  <c:v>-1.8749999999999999E-2</c:v>
                </c:pt>
                <c:pt idx="53813">
                  <c:v>-3.0468800000000001E-2</c:v>
                </c:pt>
                <c:pt idx="53814">
                  <c:v>-0.114063</c:v>
                </c:pt>
                <c:pt idx="53815">
                  <c:v>-7.9687499999999994E-2</c:v>
                </c:pt>
                <c:pt idx="53816">
                  <c:v>-7.1874999999999994E-2</c:v>
                </c:pt>
                <c:pt idx="53817">
                  <c:v>-7.5781299999999996E-2</c:v>
                </c:pt>
                <c:pt idx="53818">
                  <c:v>-6.7187499999999997E-2</c:v>
                </c:pt>
                <c:pt idx="53819">
                  <c:v>-5.5468799999999999E-2</c:v>
                </c:pt>
                <c:pt idx="53820">
                  <c:v>-4.9218699999999997E-2</c:v>
                </c:pt>
                <c:pt idx="53821">
                  <c:v>-7.9687499999999994E-2</c:v>
                </c:pt>
                <c:pt idx="53822">
                  <c:v>-0.114063</c:v>
                </c:pt>
                <c:pt idx="53823">
                  <c:v>-4.5312499999999999E-2</c:v>
                </c:pt>
                <c:pt idx="53824">
                  <c:v>-0.101562</c:v>
                </c:pt>
                <c:pt idx="53825">
                  <c:v>-8.4375000000000006E-2</c:v>
                </c:pt>
                <c:pt idx="53826">
                  <c:v>-4.8437500000000001E-2</c:v>
                </c:pt>
                <c:pt idx="53827">
                  <c:v>-6.9531300000000004E-2</c:v>
                </c:pt>
                <c:pt idx="53828">
                  <c:v>-7.5781299999999996E-2</c:v>
                </c:pt>
                <c:pt idx="53829">
                  <c:v>-9.6093700000000004E-2</c:v>
                </c:pt>
                <c:pt idx="53830">
                  <c:v>-8.7499999999999994E-2</c:v>
                </c:pt>
                <c:pt idx="53831">
                  <c:v>-6.0937499999999999E-2</c:v>
                </c:pt>
                <c:pt idx="53832">
                  <c:v>-5.8593800000000001E-2</c:v>
                </c:pt>
                <c:pt idx="53833">
                  <c:v>-3.5156199999999999E-2</c:v>
                </c:pt>
                <c:pt idx="53834">
                  <c:v>-3.2812500000000001E-2</c:v>
                </c:pt>
                <c:pt idx="53835">
                  <c:v>-7.6562500000000006E-2</c:v>
                </c:pt>
                <c:pt idx="53836">
                  <c:v>-6.0156300000000003E-2</c:v>
                </c:pt>
                <c:pt idx="53837">
                  <c:v>-0.1</c:v>
                </c:pt>
                <c:pt idx="53838">
                  <c:v>-9.6875000000000003E-2</c:v>
                </c:pt>
                <c:pt idx="53839">
                  <c:v>-9.0624999999999997E-2</c:v>
                </c:pt>
                <c:pt idx="53840">
                  <c:v>-9.0624999999999997E-2</c:v>
                </c:pt>
                <c:pt idx="53841">
                  <c:v>-4.3749999999999997E-2</c:v>
                </c:pt>
                <c:pt idx="53842">
                  <c:v>-1.0156200000000001E-2</c:v>
                </c:pt>
                <c:pt idx="53843">
                  <c:v>-6.0937499999999999E-2</c:v>
                </c:pt>
                <c:pt idx="53844">
                  <c:v>-8.59375E-2</c:v>
                </c:pt>
                <c:pt idx="53845">
                  <c:v>-9.5312499999999994E-2</c:v>
                </c:pt>
                <c:pt idx="53846">
                  <c:v>-7.8906299999999999E-2</c:v>
                </c:pt>
                <c:pt idx="53847">
                  <c:v>-5.3906299999999997E-2</c:v>
                </c:pt>
                <c:pt idx="53848">
                  <c:v>-7.1874999999999994E-2</c:v>
                </c:pt>
                <c:pt idx="53849">
                  <c:v>-5.3906299999999997E-2</c:v>
                </c:pt>
                <c:pt idx="53850">
                  <c:v>-1.7968700000000001E-2</c:v>
                </c:pt>
                <c:pt idx="53851">
                  <c:v>-3.0468800000000001E-2</c:v>
                </c:pt>
                <c:pt idx="53852">
                  <c:v>-3.5156199999999999E-2</c:v>
                </c:pt>
                <c:pt idx="53853">
                  <c:v>-7.3437500000000003E-2</c:v>
                </c:pt>
                <c:pt idx="53854">
                  <c:v>-0.14921899999999999</c:v>
                </c:pt>
                <c:pt idx="53855">
                  <c:v>-4.8437500000000001E-2</c:v>
                </c:pt>
                <c:pt idx="53856">
                  <c:v>-5.3906299999999997E-2</c:v>
                </c:pt>
                <c:pt idx="53857">
                  <c:v>-7.4218800000000001E-2</c:v>
                </c:pt>
                <c:pt idx="53858">
                  <c:v>-9.1406299999999996E-2</c:v>
                </c:pt>
                <c:pt idx="53859">
                  <c:v>1.48437E-2</c:v>
                </c:pt>
                <c:pt idx="53860">
                  <c:v>-2.0312500000000001E-2</c:v>
                </c:pt>
                <c:pt idx="53861">
                  <c:v>-3.5156199999999999E-2</c:v>
                </c:pt>
                <c:pt idx="53862">
                  <c:v>-3.2812500000000001E-2</c:v>
                </c:pt>
                <c:pt idx="53863">
                  <c:v>-9.3749999999999997E-3</c:v>
                </c:pt>
                <c:pt idx="53864">
                  <c:v>-0.12812499999999999</c:v>
                </c:pt>
                <c:pt idx="53865">
                  <c:v>-0.13671900000000001</c:v>
                </c:pt>
                <c:pt idx="53866">
                  <c:v>-9.0624999999999997E-2</c:v>
                </c:pt>
                <c:pt idx="53867">
                  <c:v>0.05</c:v>
                </c:pt>
                <c:pt idx="53868">
                  <c:v>-5.3124999999999999E-2</c:v>
                </c:pt>
                <c:pt idx="53869">
                  <c:v>-0.171875</c:v>
                </c:pt>
                <c:pt idx="53870">
                  <c:v>-0.145313</c:v>
                </c:pt>
                <c:pt idx="53871">
                  <c:v>-4.1406199999999997E-2</c:v>
                </c:pt>
                <c:pt idx="53872">
                  <c:v>8.1250000000000003E-2</c:v>
                </c:pt>
                <c:pt idx="53873">
                  <c:v>-7.6562500000000006E-2</c:v>
                </c:pt>
                <c:pt idx="53874">
                  <c:v>-0.17812500000000001</c:v>
                </c:pt>
                <c:pt idx="53875">
                  <c:v>-6.7968799999999996E-2</c:v>
                </c:pt>
                <c:pt idx="53876">
                  <c:v>-5.8593800000000001E-2</c:v>
                </c:pt>
                <c:pt idx="53877">
                  <c:v>-5.1562499999999997E-2</c:v>
                </c:pt>
                <c:pt idx="53878">
                  <c:v>-6.6406199999999999E-2</c:v>
                </c:pt>
                <c:pt idx="53879">
                  <c:v>-5.5468799999999999E-2</c:v>
                </c:pt>
                <c:pt idx="53880">
                  <c:v>-5.3124999999999999E-2</c:v>
                </c:pt>
                <c:pt idx="53881">
                  <c:v>-5.8593800000000001E-2</c:v>
                </c:pt>
                <c:pt idx="53882">
                  <c:v>-6.7187499999999997E-2</c:v>
                </c:pt>
                <c:pt idx="53883">
                  <c:v>-4.6093799999999997E-2</c:v>
                </c:pt>
                <c:pt idx="53884">
                  <c:v>-5.0781199999999999E-2</c:v>
                </c:pt>
                <c:pt idx="53885">
                  <c:v>-7.3437500000000003E-2</c:v>
                </c:pt>
                <c:pt idx="53886">
                  <c:v>-6.3281299999999999E-2</c:v>
                </c:pt>
                <c:pt idx="53887">
                  <c:v>-6.6406199999999999E-2</c:v>
                </c:pt>
                <c:pt idx="53888">
                  <c:v>-6.8750000000000006E-2</c:v>
                </c:pt>
                <c:pt idx="53889">
                  <c:v>-3.125E-2</c:v>
                </c:pt>
                <c:pt idx="53890">
                  <c:v>-6.25E-2</c:v>
                </c:pt>
                <c:pt idx="53891">
                  <c:v>-0.13671900000000001</c:v>
                </c:pt>
                <c:pt idx="53892">
                  <c:v>-0.117188</c:v>
                </c:pt>
                <c:pt idx="53893">
                  <c:v>-4.3749999999999997E-2</c:v>
                </c:pt>
                <c:pt idx="53894">
                  <c:v>-0.05</c:v>
                </c:pt>
                <c:pt idx="53895">
                  <c:v>-8.4375000000000006E-2</c:v>
                </c:pt>
                <c:pt idx="53896">
                  <c:v>-6.25E-2</c:v>
                </c:pt>
                <c:pt idx="53897">
                  <c:v>-1.5625000000000001E-3</c:v>
                </c:pt>
                <c:pt idx="53898">
                  <c:v>-7.9687499999999994E-2</c:v>
                </c:pt>
                <c:pt idx="53899">
                  <c:v>-0.10312499999999999</c:v>
                </c:pt>
                <c:pt idx="53900">
                  <c:v>-7.8125E-2</c:v>
                </c:pt>
                <c:pt idx="53901">
                  <c:v>-3.7499999999999999E-2</c:v>
                </c:pt>
                <c:pt idx="53902">
                  <c:v>-5.1562499999999997E-2</c:v>
                </c:pt>
                <c:pt idx="53903">
                  <c:v>-8.5156300000000004E-2</c:v>
                </c:pt>
                <c:pt idx="53904">
                  <c:v>-6.9531300000000004E-2</c:v>
                </c:pt>
                <c:pt idx="53905">
                  <c:v>-1.3281299999999999E-2</c:v>
                </c:pt>
                <c:pt idx="53906">
                  <c:v>-1.8749999999999999E-2</c:v>
                </c:pt>
                <c:pt idx="53907">
                  <c:v>-6.4843700000000004E-2</c:v>
                </c:pt>
                <c:pt idx="53908">
                  <c:v>-9.6875000000000003E-2</c:v>
                </c:pt>
                <c:pt idx="53909">
                  <c:v>4.2187500000000003E-2</c:v>
                </c:pt>
                <c:pt idx="53910">
                  <c:v>-3.9843799999999999E-2</c:v>
                </c:pt>
                <c:pt idx="53911">
                  <c:v>-0.130469</c:v>
                </c:pt>
                <c:pt idx="53912">
                  <c:v>-9.8437499999999997E-2</c:v>
                </c:pt>
                <c:pt idx="53913">
                  <c:v>3.90625E-2</c:v>
                </c:pt>
                <c:pt idx="53914">
                  <c:v>-2.0312500000000001E-2</c:v>
                </c:pt>
                <c:pt idx="53915">
                  <c:v>-7.5781299999999996E-2</c:v>
                </c:pt>
                <c:pt idx="53916">
                  <c:v>-0.101562</c:v>
                </c:pt>
                <c:pt idx="53917">
                  <c:v>-0.1125</c:v>
                </c:pt>
                <c:pt idx="53918">
                  <c:v>-0.107031</c:v>
                </c:pt>
                <c:pt idx="53919">
                  <c:v>-0.05</c:v>
                </c:pt>
                <c:pt idx="53920">
                  <c:v>7.8906199999999996E-2</c:v>
                </c:pt>
                <c:pt idx="53921">
                  <c:v>-0.13281200000000001</c:v>
                </c:pt>
                <c:pt idx="53922">
                  <c:v>-0.188281</c:v>
                </c:pt>
                <c:pt idx="53923">
                  <c:v>-0.102344</c:v>
                </c:pt>
                <c:pt idx="53924">
                  <c:v>6.5625000000000003E-2</c:v>
                </c:pt>
                <c:pt idx="53925">
                  <c:v>-6.7968799999999996E-2</c:v>
                </c:pt>
                <c:pt idx="53926">
                  <c:v>-1.3281299999999999E-2</c:v>
                </c:pt>
                <c:pt idx="53927">
                  <c:v>-5.9374999999999997E-2</c:v>
                </c:pt>
                <c:pt idx="53928">
                  <c:v>-0.129688</c:v>
                </c:pt>
                <c:pt idx="53929">
                  <c:v>-0.121875</c:v>
                </c:pt>
                <c:pt idx="53930">
                  <c:v>-8.9843800000000001E-2</c:v>
                </c:pt>
                <c:pt idx="53931">
                  <c:v>-8.0468700000000004E-2</c:v>
                </c:pt>
                <c:pt idx="53932">
                  <c:v>-4.0625000000000001E-2</c:v>
                </c:pt>
                <c:pt idx="53933">
                  <c:v>-0.12656300000000001</c:v>
                </c:pt>
                <c:pt idx="53934">
                  <c:v>-0.12890599999999999</c:v>
                </c:pt>
                <c:pt idx="53935">
                  <c:v>-9.6093700000000004E-2</c:v>
                </c:pt>
                <c:pt idx="53936">
                  <c:v>-8.6718799999999999E-2</c:v>
                </c:pt>
                <c:pt idx="53937">
                  <c:v>-8.3593799999999996E-2</c:v>
                </c:pt>
                <c:pt idx="53938">
                  <c:v>-9.0624999999999997E-2</c:v>
                </c:pt>
                <c:pt idx="53939">
                  <c:v>-9.8437499999999997E-2</c:v>
                </c:pt>
                <c:pt idx="53940">
                  <c:v>-8.0468700000000004E-2</c:v>
                </c:pt>
                <c:pt idx="53941">
                  <c:v>-7.6562500000000006E-2</c:v>
                </c:pt>
                <c:pt idx="53942">
                  <c:v>-8.2031199999999999E-2</c:v>
                </c:pt>
                <c:pt idx="53943">
                  <c:v>-7.2656200000000004E-2</c:v>
                </c:pt>
                <c:pt idx="53944">
                  <c:v>-6.7968799999999996E-2</c:v>
                </c:pt>
                <c:pt idx="53945">
                  <c:v>-0.103906</c:v>
                </c:pt>
                <c:pt idx="53946">
                  <c:v>-9.5312499999999994E-2</c:v>
                </c:pt>
                <c:pt idx="53947">
                  <c:v>-6.1718799999999997E-2</c:v>
                </c:pt>
                <c:pt idx="53948">
                  <c:v>-5.4687499999999997E-3</c:v>
                </c:pt>
                <c:pt idx="53949">
                  <c:v>-3.4375000000000003E-2</c:v>
                </c:pt>
                <c:pt idx="53950">
                  <c:v>-0.101562</c:v>
                </c:pt>
                <c:pt idx="53951">
                  <c:v>-8.2812499999999997E-2</c:v>
                </c:pt>
                <c:pt idx="53952">
                  <c:v>-7.4218800000000001E-2</c:v>
                </c:pt>
                <c:pt idx="53953">
                  <c:v>-7.1874999999999994E-2</c:v>
                </c:pt>
                <c:pt idx="53954">
                  <c:v>-6.6406199999999999E-2</c:v>
                </c:pt>
                <c:pt idx="53955">
                  <c:v>-5.6250000000000001E-2</c:v>
                </c:pt>
                <c:pt idx="53956">
                  <c:v>-2.8125000000000001E-2</c:v>
                </c:pt>
                <c:pt idx="53957">
                  <c:v>-6.1718799999999997E-2</c:v>
                </c:pt>
                <c:pt idx="53958">
                  <c:v>-8.3593799999999996E-2</c:v>
                </c:pt>
                <c:pt idx="53959">
                  <c:v>-9.7656199999999999E-2</c:v>
                </c:pt>
                <c:pt idx="53960">
                  <c:v>-8.3593799999999996E-2</c:v>
                </c:pt>
                <c:pt idx="53961">
                  <c:v>-7.2656200000000004E-2</c:v>
                </c:pt>
                <c:pt idx="53962">
                  <c:v>2.9687499999999999E-2</c:v>
                </c:pt>
                <c:pt idx="53963">
                  <c:v>-8.8281200000000004E-2</c:v>
                </c:pt>
                <c:pt idx="53964">
                  <c:v>-8.8281200000000004E-2</c:v>
                </c:pt>
                <c:pt idx="53965">
                  <c:v>-0.100781</c:v>
                </c:pt>
                <c:pt idx="53966">
                  <c:v>-8.6718799999999999E-2</c:v>
                </c:pt>
                <c:pt idx="53967">
                  <c:v>-8.2812499999999997E-2</c:v>
                </c:pt>
                <c:pt idx="53968">
                  <c:v>-7.8125E-2</c:v>
                </c:pt>
                <c:pt idx="53969">
                  <c:v>-6.3281299999999999E-2</c:v>
                </c:pt>
                <c:pt idx="53970">
                  <c:v>1.2500000000000001E-2</c:v>
                </c:pt>
                <c:pt idx="53971">
                  <c:v>-0.108594</c:v>
                </c:pt>
                <c:pt idx="53972">
                  <c:v>-0.120313</c:v>
                </c:pt>
                <c:pt idx="53973">
                  <c:v>-8.8281200000000004E-2</c:v>
                </c:pt>
                <c:pt idx="53974">
                  <c:v>-4.6093799999999997E-2</c:v>
                </c:pt>
                <c:pt idx="53975">
                  <c:v>-6.4843700000000004E-2</c:v>
                </c:pt>
                <c:pt idx="53976">
                  <c:v>-8.9062500000000003E-2</c:v>
                </c:pt>
                <c:pt idx="53977">
                  <c:v>-6.7187499999999997E-2</c:v>
                </c:pt>
                <c:pt idx="53978">
                  <c:v>2.5000000000000001E-2</c:v>
                </c:pt>
                <c:pt idx="53979">
                  <c:v>-6.0156300000000003E-2</c:v>
                </c:pt>
                <c:pt idx="53980">
                  <c:v>-9.4531299999999999E-2</c:v>
                </c:pt>
                <c:pt idx="53981">
                  <c:v>-0.130469</c:v>
                </c:pt>
                <c:pt idx="53982">
                  <c:v>-7.7343800000000004E-2</c:v>
                </c:pt>
                <c:pt idx="53983">
                  <c:v>-4.3749999999999997E-2</c:v>
                </c:pt>
                <c:pt idx="53984">
                  <c:v>-0.13203100000000001</c:v>
                </c:pt>
                <c:pt idx="53985">
                  <c:v>-8.7499999999999994E-2</c:v>
                </c:pt>
                <c:pt idx="53986">
                  <c:v>4.1406199999999997E-2</c:v>
                </c:pt>
                <c:pt idx="53987">
                  <c:v>-4.4531300000000003E-2</c:v>
                </c:pt>
                <c:pt idx="53988">
                  <c:v>-6.7187499999999997E-2</c:v>
                </c:pt>
                <c:pt idx="53989">
                  <c:v>-0.12343700000000001</c:v>
                </c:pt>
                <c:pt idx="53990">
                  <c:v>-0.117969</c:v>
                </c:pt>
                <c:pt idx="53991">
                  <c:v>-2.5000000000000001E-2</c:v>
                </c:pt>
                <c:pt idx="53992">
                  <c:v>-3.3593699999999997E-2</c:v>
                </c:pt>
                <c:pt idx="53993">
                  <c:v>-9.375E-2</c:v>
                </c:pt>
                <c:pt idx="53994">
                  <c:v>-6.4843700000000004E-2</c:v>
                </c:pt>
                <c:pt idx="53995">
                  <c:v>-6.7968799999999996E-2</c:v>
                </c:pt>
                <c:pt idx="53996">
                  <c:v>-3.125E-2</c:v>
                </c:pt>
                <c:pt idx="53997">
                  <c:v>4.6875E-2</c:v>
                </c:pt>
                <c:pt idx="53998">
                  <c:v>-3.2812500000000001E-2</c:v>
                </c:pt>
                <c:pt idx="53999">
                  <c:v>-0.10312499999999999</c:v>
                </c:pt>
                <c:pt idx="54000">
                  <c:v>-0.17421900000000001</c:v>
                </c:pt>
                <c:pt idx="54001">
                  <c:v>-9.6875000000000003E-2</c:v>
                </c:pt>
                <c:pt idx="54002">
                  <c:v>-2.5000000000000001E-2</c:v>
                </c:pt>
                <c:pt idx="54003">
                  <c:v>2.0312500000000001E-2</c:v>
                </c:pt>
                <c:pt idx="54004">
                  <c:v>-9.0624999999999997E-2</c:v>
                </c:pt>
                <c:pt idx="54005">
                  <c:v>-9.2187500000000006E-2</c:v>
                </c:pt>
                <c:pt idx="54006">
                  <c:v>-9.8437499999999997E-2</c:v>
                </c:pt>
                <c:pt idx="54007">
                  <c:v>-4.2187500000000003E-2</c:v>
                </c:pt>
                <c:pt idx="54008">
                  <c:v>-2.8125000000000001E-2</c:v>
                </c:pt>
                <c:pt idx="54009">
                  <c:v>-0.13203100000000001</c:v>
                </c:pt>
                <c:pt idx="54010">
                  <c:v>-0.11874999999999999</c:v>
                </c:pt>
                <c:pt idx="54011">
                  <c:v>-7.8906299999999999E-2</c:v>
                </c:pt>
                <c:pt idx="54012">
                  <c:v>-6.3281299999999999E-2</c:v>
                </c:pt>
                <c:pt idx="54013">
                  <c:v>-8.0468700000000004E-2</c:v>
                </c:pt>
                <c:pt idx="54014">
                  <c:v>-8.9062500000000003E-2</c:v>
                </c:pt>
                <c:pt idx="54015">
                  <c:v>-0.10781200000000001</c:v>
                </c:pt>
                <c:pt idx="54016">
                  <c:v>-7.9687499999999994E-2</c:v>
                </c:pt>
                <c:pt idx="54017">
                  <c:v>-4.2968800000000001E-2</c:v>
                </c:pt>
                <c:pt idx="54018">
                  <c:v>-2.34375E-2</c:v>
                </c:pt>
                <c:pt idx="54019">
                  <c:v>-9.2187500000000006E-2</c:v>
                </c:pt>
                <c:pt idx="54020">
                  <c:v>-6.6406199999999999E-2</c:v>
                </c:pt>
                <c:pt idx="54021">
                  <c:v>-5.5468799999999999E-2</c:v>
                </c:pt>
                <c:pt idx="54022">
                  <c:v>-8.5156300000000004E-2</c:v>
                </c:pt>
                <c:pt idx="54023">
                  <c:v>-8.7499999999999994E-2</c:v>
                </c:pt>
                <c:pt idx="54024">
                  <c:v>-0.05</c:v>
                </c:pt>
                <c:pt idx="54025">
                  <c:v>-2.7343800000000001E-2</c:v>
                </c:pt>
                <c:pt idx="54026">
                  <c:v>-3.0468800000000001E-2</c:v>
                </c:pt>
                <c:pt idx="54027">
                  <c:v>-0.117188</c:v>
                </c:pt>
                <c:pt idx="54028">
                  <c:v>-5.46875E-2</c:v>
                </c:pt>
                <c:pt idx="54029">
                  <c:v>-8.9062500000000003E-2</c:v>
                </c:pt>
                <c:pt idx="54030">
                  <c:v>-9.7656199999999999E-2</c:v>
                </c:pt>
                <c:pt idx="54031">
                  <c:v>-9.6875000000000003E-2</c:v>
                </c:pt>
                <c:pt idx="54032">
                  <c:v>-2.2656300000000001E-2</c:v>
                </c:pt>
                <c:pt idx="54033">
                  <c:v>-5.2343800000000003E-2</c:v>
                </c:pt>
                <c:pt idx="54034">
                  <c:v>-6.1718799999999997E-2</c:v>
                </c:pt>
                <c:pt idx="54035">
                  <c:v>-8.0468700000000004E-2</c:v>
                </c:pt>
                <c:pt idx="54036">
                  <c:v>-6.7187499999999997E-2</c:v>
                </c:pt>
                <c:pt idx="54037">
                  <c:v>-7.1874999999999994E-2</c:v>
                </c:pt>
                <c:pt idx="54038">
                  <c:v>-9.375E-2</c:v>
                </c:pt>
                <c:pt idx="54039">
                  <c:v>-7.6562500000000006E-2</c:v>
                </c:pt>
                <c:pt idx="54040">
                  <c:v>-1.7187500000000001E-2</c:v>
                </c:pt>
                <c:pt idx="54041">
                  <c:v>-4.2968800000000001E-2</c:v>
                </c:pt>
                <c:pt idx="54042">
                  <c:v>-7.4218800000000001E-2</c:v>
                </c:pt>
                <c:pt idx="54043">
                  <c:v>-9.6093700000000004E-2</c:v>
                </c:pt>
                <c:pt idx="54044">
                  <c:v>-7.6562500000000006E-2</c:v>
                </c:pt>
                <c:pt idx="54045">
                  <c:v>-6.7187499999999997E-2</c:v>
                </c:pt>
                <c:pt idx="54046">
                  <c:v>-6.7187499999999997E-2</c:v>
                </c:pt>
                <c:pt idx="54047">
                  <c:v>-6.6406199999999999E-2</c:v>
                </c:pt>
                <c:pt idx="54048">
                  <c:v>-9.3749999999999997E-3</c:v>
                </c:pt>
                <c:pt idx="54049">
                  <c:v>-2.5000000000000001E-2</c:v>
                </c:pt>
                <c:pt idx="54050">
                  <c:v>-7.8125E-2</c:v>
                </c:pt>
                <c:pt idx="54051">
                  <c:v>-8.9062500000000003E-2</c:v>
                </c:pt>
                <c:pt idx="54052">
                  <c:v>-7.7343800000000004E-2</c:v>
                </c:pt>
                <c:pt idx="54053">
                  <c:v>-6.4843700000000004E-2</c:v>
                </c:pt>
                <c:pt idx="54054">
                  <c:v>-8.59375E-2</c:v>
                </c:pt>
                <c:pt idx="54055">
                  <c:v>-7.6562500000000006E-2</c:v>
                </c:pt>
                <c:pt idx="54056">
                  <c:v>-3.3593699999999997E-2</c:v>
                </c:pt>
                <c:pt idx="54057">
                  <c:v>-1.2500000000000001E-2</c:v>
                </c:pt>
                <c:pt idx="54058">
                  <c:v>-8.5156300000000004E-2</c:v>
                </c:pt>
                <c:pt idx="54059">
                  <c:v>-0.11093799999999999</c:v>
                </c:pt>
                <c:pt idx="54060">
                  <c:v>-7.4218800000000001E-2</c:v>
                </c:pt>
                <c:pt idx="54061">
                  <c:v>-3.4375000000000003E-2</c:v>
                </c:pt>
                <c:pt idx="54062">
                  <c:v>-6.25E-2</c:v>
                </c:pt>
                <c:pt idx="54063">
                  <c:v>-4.7656299999999999E-2</c:v>
                </c:pt>
                <c:pt idx="54064">
                  <c:v>-1.5625E-2</c:v>
                </c:pt>
                <c:pt idx="54065">
                  <c:v>0</c:v>
                </c:pt>
                <c:pt idx="54066">
                  <c:v>-8.3593799999999996E-2</c:v>
                </c:pt>
                <c:pt idx="54067">
                  <c:v>-0.12109399999999999</c:v>
                </c:pt>
                <c:pt idx="54068">
                  <c:v>-6.9531300000000004E-2</c:v>
                </c:pt>
                <c:pt idx="54069">
                  <c:v>-2.8125000000000001E-2</c:v>
                </c:pt>
                <c:pt idx="54070">
                  <c:v>-5.7031199999999997E-2</c:v>
                </c:pt>
                <c:pt idx="54071">
                  <c:v>-6.8750000000000006E-2</c:v>
                </c:pt>
                <c:pt idx="54072">
                  <c:v>-4.9218699999999997E-2</c:v>
                </c:pt>
                <c:pt idx="54073">
                  <c:v>1.5625E-2</c:v>
                </c:pt>
                <c:pt idx="54074">
                  <c:v>-7.03125E-2</c:v>
                </c:pt>
                <c:pt idx="54075">
                  <c:v>-0.111719</c:v>
                </c:pt>
                <c:pt idx="54076">
                  <c:v>-6.7187499999999997E-2</c:v>
                </c:pt>
                <c:pt idx="54077">
                  <c:v>-5.6250000000000001E-2</c:v>
                </c:pt>
                <c:pt idx="54078">
                  <c:v>-6.8750000000000006E-2</c:v>
                </c:pt>
                <c:pt idx="54079">
                  <c:v>-0.103906</c:v>
                </c:pt>
                <c:pt idx="54080">
                  <c:v>-5.3124999999999999E-2</c:v>
                </c:pt>
                <c:pt idx="54081">
                  <c:v>-7.0312500000000002E-3</c:v>
                </c:pt>
                <c:pt idx="54082">
                  <c:v>-5.0781199999999999E-2</c:v>
                </c:pt>
                <c:pt idx="54083">
                  <c:v>-0.108594</c:v>
                </c:pt>
                <c:pt idx="54084">
                  <c:v>-0.11328100000000001</c:v>
                </c:pt>
                <c:pt idx="54085">
                  <c:v>-5.6250000000000001E-2</c:v>
                </c:pt>
                <c:pt idx="54086">
                  <c:v>-4.2187500000000003E-2</c:v>
                </c:pt>
                <c:pt idx="54087">
                  <c:v>-8.6718799999999999E-2</c:v>
                </c:pt>
                <c:pt idx="54088">
                  <c:v>-8.3593799999999996E-2</c:v>
                </c:pt>
                <c:pt idx="54089">
                  <c:v>-1.9531199999999999E-2</c:v>
                </c:pt>
                <c:pt idx="54090">
                  <c:v>-2.6562499999999999E-2</c:v>
                </c:pt>
                <c:pt idx="54091">
                  <c:v>-3.4375000000000003E-2</c:v>
                </c:pt>
                <c:pt idx="54092">
                  <c:v>-9.6875000000000003E-2</c:v>
                </c:pt>
                <c:pt idx="54093">
                  <c:v>-0.120313</c:v>
                </c:pt>
                <c:pt idx="54094">
                  <c:v>-7.8125E-2</c:v>
                </c:pt>
                <c:pt idx="54095">
                  <c:v>-5.2343800000000003E-2</c:v>
                </c:pt>
                <c:pt idx="54096">
                  <c:v>-7.8125E-2</c:v>
                </c:pt>
                <c:pt idx="54097">
                  <c:v>-9.6875000000000003E-2</c:v>
                </c:pt>
                <c:pt idx="54098">
                  <c:v>-7.6562500000000006E-2</c:v>
                </c:pt>
                <c:pt idx="54099">
                  <c:v>-4.0625000000000001E-2</c:v>
                </c:pt>
                <c:pt idx="54100">
                  <c:v>-2.1093799999999999E-2</c:v>
                </c:pt>
                <c:pt idx="54101">
                  <c:v>-2.7343800000000001E-2</c:v>
                </c:pt>
                <c:pt idx="54102">
                  <c:v>-0.129688</c:v>
                </c:pt>
                <c:pt idx="54103">
                  <c:v>-0.13125000000000001</c:v>
                </c:pt>
                <c:pt idx="54104">
                  <c:v>-5.1562499999999997E-2</c:v>
                </c:pt>
                <c:pt idx="54105">
                  <c:v>-3.2031299999999999E-2</c:v>
                </c:pt>
                <c:pt idx="54106">
                  <c:v>-8.5156300000000004E-2</c:v>
                </c:pt>
                <c:pt idx="54107">
                  <c:v>-0.13125000000000001</c:v>
                </c:pt>
                <c:pt idx="54108">
                  <c:v>-2.6562499999999999E-2</c:v>
                </c:pt>
                <c:pt idx="54109">
                  <c:v>-4.5312499999999999E-2</c:v>
                </c:pt>
                <c:pt idx="54110">
                  <c:v>-5.3906299999999997E-2</c:v>
                </c:pt>
                <c:pt idx="54111">
                  <c:v>-4.3749999999999997E-2</c:v>
                </c:pt>
                <c:pt idx="54112">
                  <c:v>-4.4531300000000003E-2</c:v>
                </c:pt>
                <c:pt idx="54113">
                  <c:v>-8.3593799999999996E-2</c:v>
                </c:pt>
                <c:pt idx="54114">
                  <c:v>-0.150781</c:v>
                </c:pt>
                <c:pt idx="54115">
                  <c:v>-9.2968800000000004E-2</c:v>
                </c:pt>
                <c:pt idx="54116">
                  <c:v>5.8593800000000001E-2</c:v>
                </c:pt>
                <c:pt idx="54117">
                  <c:v>-2.9687499999999999E-2</c:v>
                </c:pt>
                <c:pt idx="54118">
                  <c:v>2.2656200000000001E-2</c:v>
                </c:pt>
                <c:pt idx="54119">
                  <c:v>-5.3124999999999999E-2</c:v>
                </c:pt>
                <c:pt idx="54120">
                  <c:v>-0.18359400000000001</c:v>
                </c:pt>
                <c:pt idx="54121">
                  <c:v>-4.0625000000000001E-2</c:v>
                </c:pt>
                <c:pt idx="54122">
                  <c:v>-5.6250000000000001E-2</c:v>
                </c:pt>
                <c:pt idx="54123">
                  <c:v>-7.4999999999999997E-2</c:v>
                </c:pt>
                <c:pt idx="54124">
                  <c:v>-6.8750000000000006E-2</c:v>
                </c:pt>
                <c:pt idx="54125">
                  <c:v>-5.1562499999999997E-2</c:v>
                </c:pt>
                <c:pt idx="54126">
                  <c:v>-3.0468800000000001E-2</c:v>
                </c:pt>
                <c:pt idx="54127">
                  <c:v>-3.125E-2</c:v>
                </c:pt>
                <c:pt idx="54128">
                  <c:v>-5.7812500000000003E-2</c:v>
                </c:pt>
                <c:pt idx="54129">
                  <c:v>-6.9531300000000004E-2</c:v>
                </c:pt>
                <c:pt idx="54130">
                  <c:v>-3.2812500000000001E-2</c:v>
                </c:pt>
                <c:pt idx="54131">
                  <c:v>-6.7187499999999997E-2</c:v>
                </c:pt>
                <c:pt idx="54132">
                  <c:v>-7.1874999999999994E-2</c:v>
                </c:pt>
                <c:pt idx="54133">
                  <c:v>-5.7812500000000003E-2</c:v>
                </c:pt>
                <c:pt idx="54134">
                  <c:v>-4.8437500000000001E-2</c:v>
                </c:pt>
                <c:pt idx="54135">
                  <c:v>3.90625E-2</c:v>
                </c:pt>
                <c:pt idx="54136">
                  <c:v>-9.6093700000000004E-2</c:v>
                </c:pt>
                <c:pt idx="54137">
                  <c:v>-0.13281200000000001</c:v>
                </c:pt>
                <c:pt idx="54138">
                  <c:v>-5.9374999999999997E-2</c:v>
                </c:pt>
                <c:pt idx="54139">
                  <c:v>-2.6562499999999999E-2</c:v>
                </c:pt>
                <c:pt idx="54140">
                  <c:v>-5.46875E-2</c:v>
                </c:pt>
                <c:pt idx="54141">
                  <c:v>-6.0937499999999999E-2</c:v>
                </c:pt>
                <c:pt idx="54142">
                  <c:v>-7.6562500000000006E-2</c:v>
                </c:pt>
                <c:pt idx="54143">
                  <c:v>6.2500000000000003E-3</c:v>
                </c:pt>
                <c:pt idx="54144">
                  <c:v>-0.101562</c:v>
                </c:pt>
                <c:pt idx="54145">
                  <c:v>-0.10546899999999999</c:v>
                </c:pt>
                <c:pt idx="54146">
                  <c:v>-7.1874999999999994E-2</c:v>
                </c:pt>
                <c:pt idx="54147">
                  <c:v>-6.8750000000000006E-2</c:v>
                </c:pt>
                <c:pt idx="54148">
                  <c:v>-2.6562499999999999E-2</c:v>
                </c:pt>
                <c:pt idx="54149">
                  <c:v>-2.6562499999999999E-2</c:v>
                </c:pt>
                <c:pt idx="54150">
                  <c:v>-5.5468799999999999E-2</c:v>
                </c:pt>
                <c:pt idx="54151">
                  <c:v>7.8125000000000004E-4</c:v>
                </c:pt>
                <c:pt idx="54152">
                  <c:v>-5.9374999999999997E-2</c:v>
                </c:pt>
                <c:pt idx="54153">
                  <c:v>-0.150781</c:v>
                </c:pt>
                <c:pt idx="54154">
                  <c:v>-6.3281299999999999E-2</c:v>
                </c:pt>
                <c:pt idx="54155">
                  <c:v>-9.2968800000000004E-2</c:v>
                </c:pt>
                <c:pt idx="54156">
                  <c:v>-0.110156</c:v>
                </c:pt>
                <c:pt idx="54157">
                  <c:v>-9.375E-2</c:v>
                </c:pt>
                <c:pt idx="54158">
                  <c:v>-5.6250000000000001E-2</c:v>
                </c:pt>
                <c:pt idx="54159">
                  <c:v>8.0468700000000004E-2</c:v>
                </c:pt>
                <c:pt idx="54160">
                  <c:v>-4.6093799999999997E-2</c:v>
                </c:pt>
                <c:pt idx="54161">
                  <c:v>-0.12812499999999999</c:v>
                </c:pt>
                <c:pt idx="54162">
                  <c:v>-0.1125</c:v>
                </c:pt>
                <c:pt idx="54163">
                  <c:v>-0.11328100000000001</c:v>
                </c:pt>
                <c:pt idx="54164">
                  <c:v>-3.8281299999999997E-2</c:v>
                </c:pt>
                <c:pt idx="54165">
                  <c:v>3.1250000000000002E-3</c:v>
                </c:pt>
                <c:pt idx="54166">
                  <c:v>-0.12656300000000001</c:v>
                </c:pt>
                <c:pt idx="54167">
                  <c:v>-0.10546899999999999</c:v>
                </c:pt>
                <c:pt idx="54168">
                  <c:v>-6.7187499999999997E-2</c:v>
                </c:pt>
                <c:pt idx="54169">
                  <c:v>-7.03125E-2</c:v>
                </c:pt>
                <c:pt idx="54170">
                  <c:v>5.5468700000000003E-2</c:v>
                </c:pt>
                <c:pt idx="54171">
                  <c:v>-7.8125000000000004E-4</c:v>
                </c:pt>
                <c:pt idx="54172">
                  <c:v>-4.2968800000000001E-2</c:v>
                </c:pt>
                <c:pt idx="54173">
                  <c:v>1.7187500000000001E-2</c:v>
                </c:pt>
                <c:pt idx="54174">
                  <c:v>-7.4999999999999997E-2</c:v>
                </c:pt>
                <c:pt idx="54175">
                  <c:v>-0.101562</c:v>
                </c:pt>
                <c:pt idx="54176">
                  <c:v>-0.160938</c:v>
                </c:pt>
                <c:pt idx="54177">
                  <c:v>-0.12656300000000001</c:v>
                </c:pt>
                <c:pt idx="54178">
                  <c:v>-9.5312499999999994E-2</c:v>
                </c:pt>
                <c:pt idx="54179">
                  <c:v>-8.3593799999999996E-2</c:v>
                </c:pt>
                <c:pt idx="54180">
                  <c:v>-5.1562499999999997E-2</c:v>
                </c:pt>
                <c:pt idx="54181">
                  <c:v>-4.7656299999999999E-2</c:v>
                </c:pt>
                <c:pt idx="54182">
                  <c:v>-0.101562</c:v>
                </c:pt>
                <c:pt idx="54183">
                  <c:v>-0.103906</c:v>
                </c:pt>
                <c:pt idx="54184">
                  <c:v>-9.5312499999999994E-2</c:v>
                </c:pt>
                <c:pt idx="54185">
                  <c:v>-8.6718799999999999E-2</c:v>
                </c:pt>
                <c:pt idx="54186">
                  <c:v>-2.4218799999999999E-2</c:v>
                </c:pt>
                <c:pt idx="54187">
                  <c:v>-8.2031199999999999E-2</c:v>
                </c:pt>
                <c:pt idx="54188">
                  <c:v>-8.2812499999999997E-2</c:v>
                </c:pt>
                <c:pt idx="54189">
                  <c:v>-4.1406199999999997E-2</c:v>
                </c:pt>
                <c:pt idx="54190">
                  <c:v>-8.6718799999999999E-2</c:v>
                </c:pt>
                <c:pt idx="54191">
                  <c:v>-7.4218800000000001E-2</c:v>
                </c:pt>
                <c:pt idx="54192">
                  <c:v>-5.2343800000000003E-2</c:v>
                </c:pt>
                <c:pt idx="54193">
                  <c:v>-6.6406199999999999E-2</c:v>
                </c:pt>
                <c:pt idx="54194">
                  <c:v>-7.4218800000000001E-2</c:v>
                </c:pt>
                <c:pt idx="54195">
                  <c:v>-9.4531299999999999E-2</c:v>
                </c:pt>
                <c:pt idx="54196">
                  <c:v>-7.8125E-2</c:v>
                </c:pt>
                <c:pt idx="54197">
                  <c:v>-6.9531300000000004E-2</c:v>
                </c:pt>
                <c:pt idx="54198">
                  <c:v>-7.8125E-2</c:v>
                </c:pt>
                <c:pt idx="54199">
                  <c:v>-1.9531199999999999E-2</c:v>
                </c:pt>
                <c:pt idx="54200">
                  <c:v>2.5781200000000001E-2</c:v>
                </c:pt>
                <c:pt idx="54201">
                  <c:v>-0.110156</c:v>
                </c:pt>
                <c:pt idx="54202">
                  <c:v>-0.107031</c:v>
                </c:pt>
                <c:pt idx="54203">
                  <c:v>-8.2812499999999997E-2</c:v>
                </c:pt>
                <c:pt idx="54204">
                  <c:v>-6.9531300000000004E-2</c:v>
                </c:pt>
                <c:pt idx="54205">
                  <c:v>-7.2656200000000004E-2</c:v>
                </c:pt>
                <c:pt idx="54206">
                  <c:v>-6.8750000000000006E-2</c:v>
                </c:pt>
                <c:pt idx="54207">
                  <c:v>-3.5937499999999997E-2</c:v>
                </c:pt>
                <c:pt idx="54208">
                  <c:v>-2.3437499999999999E-3</c:v>
                </c:pt>
                <c:pt idx="54209">
                  <c:v>-8.4375000000000006E-2</c:v>
                </c:pt>
                <c:pt idx="54210">
                  <c:v>-0.114063</c:v>
                </c:pt>
                <c:pt idx="54211">
                  <c:v>-7.3437500000000003E-2</c:v>
                </c:pt>
                <c:pt idx="54212">
                  <c:v>-4.2968800000000001E-2</c:v>
                </c:pt>
                <c:pt idx="54213">
                  <c:v>-4.6093799999999997E-2</c:v>
                </c:pt>
                <c:pt idx="54214">
                  <c:v>-6.0937499999999999E-2</c:v>
                </c:pt>
                <c:pt idx="54215">
                  <c:v>-3.3593699999999997E-2</c:v>
                </c:pt>
                <c:pt idx="54216">
                  <c:v>1.17188E-2</c:v>
                </c:pt>
                <c:pt idx="54217">
                  <c:v>-9.5312499999999994E-2</c:v>
                </c:pt>
                <c:pt idx="54218">
                  <c:v>-0.10546899999999999</c:v>
                </c:pt>
                <c:pt idx="54219">
                  <c:v>-7.1093799999999999E-2</c:v>
                </c:pt>
                <c:pt idx="54220">
                  <c:v>-5.7031199999999997E-2</c:v>
                </c:pt>
                <c:pt idx="54221">
                  <c:v>-6.0937499999999999E-2</c:v>
                </c:pt>
                <c:pt idx="54222">
                  <c:v>-6.25E-2</c:v>
                </c:pt>
                <c:pt idx="54223">
                  <c:v>9.3749999999999997E-3</c:v>
                </c:pt>
                <c:pt idx="54224">
                  <c:v>1.48437E-2</c:v>
                </c:pt>
                <c:pt idx="54225">
                  <c:v>-6.3281299999999999E-2</c:v>
                </c:pt>
                <c:pt idx="54226">
                  <c:v>-0.129688</c:v>
                </c:pt>
                <c:pt idx="54227">
                  <c:v>-8.7499999999999994E-2</c:v>
                </c:pt>
                <c:pt idx="54228">
                  <c:v>-7.03125E-2</c:v>
                </c:pt>
                <c:pt idx="54229">
                  <c:v>-8.2812499999999997E-2</c:v>
                </c:pt>
                <c:pt idx="54230">
                  <c:v>-6.8750000000000006E-2</c:v>
                </c:pt>
                <c:pt idx="54231">
                  <c:v>-8.5937500000000007E-3</c:v>
                </c:pt>
                <c:pt idx="54232">
                  <c:v>3.5156199999999999E-2</c:v>
                </c:pt>
                <c:pt idx="54233">
                  <c:v>-1.4843800000000001E-2</c:v>
                </c:pt>
                <c:pt idx="54234">
                  <c:v>-0.13125000000000001</c:v>
                </c:pt>
                <c:pt idx="54235">
                  <c:v>-0.117188</c:v>
                </c:pt>
                <c:pt idx="54236">
                  <c:v>-9.2968800000000004E-2</c:v>
                </c:pt>
                <c:pt idx="54237">
                  <c:v>-6.8750000000000006E-2</c:v>
                </c:pt>
                <c:pt idx="54238">
                  <c:v>-5.7031199999999997E-2</c:v>
                </c:pt>
                <c:pt idx="54239">
                  <c:v>-8.5937500000000007E-3</c:v>
                </c:pt>
                <c:pt idx="54240">
                  <c:v>1.0156200000000001E-2</c:v>
                </c:pt>
                <c:pt idx="54241">
                  <c:v>-1.3281299999999999E-2</c:v>
                </c:pt>
                <c:pt idx="54242">
                  <c:v>-4.3749999999999997E-2</c:v>
                </c:pt>
                <c:pt idx="54243">
                  <c:v>-0.1125</c:v>
                </c:pt>
                <c:pt idx="54244">
                  <c:v>-0.122656</c:v>
                </c:pt>
                <c:pt idx="54245">
                  <c:v>-1.6406299999999999E-2</c:v>
                </c:pt>
                <c:pt idx="54246">
                  <c:v>-6.1718799999999997E-2</c:v>
                </c:pt>
                <c:pt idx="54247">
                  <c:v>-0.10312499999999999</c:v>
                </c:pt>
                <c:pt idx="54248">
                  <c:v>-6.4843700000000004E-2</c:v>
                </c:pt>
                <c:pt idx="54249">
                  <c:v>-4.5312499999999999E-2</c:v>
                </c:pt>
                <c:pt idx="54250">
                  <c:v>3.5937499999999997E-2</c:v>
                </c:pt>
                <c:pt idx="54251">
                  <c:v>-2.4218799999999999E-2</c:v>
                </c:pt>
                <c:pt idx="54252">
                  <c:v>-0.05</c:v>
                </c:pt>
                <c:pt idx="54253">
                  <c:v>-8.59375E-2</c:v>
                </c:pt>
                <c:pt idx="54254">
                  <c:v>-9.2968800000000004E-2</c:v>
                </c:pt>
                <c:pt idx="54255">
                  <c:v>-6.9531300000000004E-2</c:v>
                </c:pt>
                <c:pt idx="54256">
                  <c:v>-2.1093799999999999E-2</c:v>
                </c:pt>
                <c:pt idx="54257">
                  <c:v>-0.12890599999999999</c:v>
                </c:pt>
                <c:pt idx="54258">
                  <c:v>-8.9062500000000003E-2</c:v>
                </c:pt>
                <c:pt idx="54259">
                  <c:v>-5.3124999999999999E-2</c:v>
                </c:pt>
                <c:pt idx="54260">
                  <c:v>-7.1874999999999994E-2</c:v>
                </c:pt>
                <c:pt idx="54261">
                  <c:v>-3.2812500000000001E-2</c:v>
                </c:pt>
                <c:pt idx="54262">
                  <c:v>-5.0781199999999999E-2</c:v>
                </c:pt>
                <c:pt idx="54263">
                  <c:v>-0.120313</c:v>
                </c:pt>
                <c:pt idx="54264">
                  <c:v>-8.8281200000000004E-2</c:v>
                </c:pt>
                <c:pt idx="54265">
                  <c:v>-0.111719</c:v>
                </c:pt>
                <c:pt idx="54266">
                  <c:v>-2.4218799999999999E-2</c:v>
                </c:pt>
                <c:pt idx="54267">
                  <c:v>2.6562499999999999E-2</c:v>
                </c:pt>
                <c:pt idx="54268">
                  <c:v>-0.15</c:v>
                </c:pt>
                <c:pt idx="54269">
                  <c:v>-0.166406</c:v>
                </c:pt>
                <c:pt idx="54270">
                  <c:v>-7.4999999999999997E-2</c:v>
                </c:pt>
                <c:pt idx="54271">
                  <c:v>2.3437499999999999E-3</c:v>
                </c:pt>
                <c:pt idx="54272">
                  <c:v>-2.2656300000000001E-2</c:v>
                </c:pt>
                <c:pt idx="54273">
                  <c:v>1.3281299999999999E-2</c:v>
                </c:pt>
                <c:pt idx="54274">
                  <c:v>-8.3593799999999996E-2</c:v>
                </c:pt>
                <c:pt idx="54275">
                  <c:v>-0.108594</c:v>
                </c:pt>
                <c:pt idx="54276">
                  <c:v>-0.111719</c:v>
                </c:pt>
                <c:pt idx="54277">
                  <c:v>-4.2187500000000003E-2</c:v>
                </c:pt>
                <c:pt idx="54278">
                  <c:v>5.2343800000000003E-2</c:v>
                </c:pt>
                <c:pt idx="54279">
                  <c:v>-4.3749999999999997E-2</c:v>
                </c:pt>
                <c:pt idx="54280">
                  <c:v>-0.13281200000000001</c:v>
                </c:pt>
                <c:pt idx="54281">
                  <c:v>-0.108594</c:v>
                </c:pt>
                <c:pt idx="54282">
                  <c:v>-9.6093700000000004E-2</c:v>
                </c:pt>
                <c:pt idx="54283">
                  <c:v>-5.7031199999999997E-2</c:v>
                </c:pt>
                <c:pt idx="54284">
                  <c:v>-6.3281299999999999E-2</c:v>
                </c:pt>
                <c:pt idx="54285">
                  <c:v>-6.25E-2</c:v>
                </c:pt>
                <c:pt idx="54286">
                  <c:v>-4.1406199999999997E-2</c:v>
                </c:pt>
                <c:pt idx="54287">
                  <c:v>-6.0937499999999999E-2</c:v>
                </c:pt>
                <c:pt idx="54288">
                  <c:v>-7.2656200000000004E-2</c:v>
                </c:pt>
                <c:pt idx="54289">
                  <c:v>-9.8437499999999997E-2</c:v>
                </c:pt>
                <c:pt idx="54290">
                  <c:v>-8.5156300000000004E-2</c:v>
                </c:pt>
                <c:pt idx="54291">
                  <c:v>-3.4375000000000003E-2</c:v>
                </c:pt>
                <c:pt idx="54292">
                  <c:v>-6.4843700000000004E-2</c:v>
                </c:pt>
                <c:pt idx="54293">
                  <c:v>-7.4218800000000001E-2</c:v>
                </c:pt>
                <c:pt idx="54294">
                  <c:v>-4.5312499999999999E-2</c:v>
                </c:pt>
                <c:pt idx="54295">
                  <c:v>-1.4843800000000001E-2</c:v>
                </c:pt>
                <c:pt idx="54296">
                  <c:v>-3.5937499999999997E-2</c:v>
                </c:pt>
                <c:pt idx="54297">
                  <c:v>-7.8125E-2</c:v>
                </c:pt>
                <c:pt idx="54298">
                  <c:v>-6.25E-2</c:v>
                </c:pt>
                <c:pt idx="54299">
                  <c:v>1.7968700000000001E-2</c:v>
                </c:pt>
                <c:pt idx="54300">
                  <c:v>-5.1562499999999997E-2</c:v>
                </c:pt>
                <c:pt idx="54301">
                  <c:v>-6.1718799999999997E-2</c:v>
                </c:pt>
                <c:pt idx="54302">
                  <c:v>-4.7656299999999999E-2</c:v>
                </c:pt>
                <c:pt idx="54303">
                  <c:v>7.0312500000000002E-3</c:v>
                </c:pt>
                <c:pt idx="54304">
                  <c:v>-4.0625000000000001E-2</c:v>
                </c:pt>
                <c:pt idx="54305">
                  <c:v>-9.6875000000000003E-2</c:v>
                </c:pt>
                <c:pt idx="54306">
                  <c:v>-7.2656200000000004E-2</c:v>
                </c:pt>
                <c:pt idx="54307">
                  <c:v>-2.8125000000000001E-2</c:v>
                </c:pt>
                <c:pt idx="54308">
                  <c:v>-7.7343800000000004E-2</c:v>
                </c:pt>
                <c:pt idx="54309">
                  <c:v>-9.0624999999999997E-2</c:v>
                </c:pt>
                <c:pt idx="54310">
                  <c:v>-5.5468799999999999E-2</c:v>
                </c:pt>
                <c:pt idx="54311">
                  <c:v>-7.8125E-3</c:v>
                </c:pt>
                <c:pt idx="54312">
                  <c:v>-5.46875E-2</c:v>
                </c:pt>
                <c:pt idx="54313">
                  <c:v>-8.4375000000000006E-2</c:v>
                </c:pt>
                <c:pt idx="54314">
                  <c:v>-8.4375000000000006E-2</c:v>
                </c:pt>
                <c:pt idx="54315">
                  <c:v>-5.9374999999999997E-2</c:v>
                </c:pt>
                <c:pt idx="54316">
                  <c:v>-6.7968799999999996E-2</c:v>
                </c:pt>
                <c:pt idx="54317">
                  <c:v>3.5937499999999997E-2</c:v>
                </c:pt>
                <c:pt idx="54318">
                  <c:v>-9.375E-2</c:v>
                </c:pt>
                <c:pt idx="54319">
                  <c:v>-0.139844</c:v>
                </c:pt>
                <c:pt idx="54320">
                  <c:v>-5.1562499999999997E-2</c:v>
                </c:pt>
                <c:pt idx="54321">
                  <c:v>1.0937499999999999E-2</c:v>
                </c:pt>
                <c:pt idx="54322">
                  <c:v>-3.90625E-2</c:v>
                </c:pt>
                <c:pt idx="54323">
                  <c:v>-2.5000000000000001E-2</c:v>
                </c:pt>
                <c:pt idx="54324">
                  <c:v>-1.9531199999999999E-2</c:v>
                </c:pt>
                <c:pt idx="54325">
                  <c:v>-0.1125</c:v>
                </c:pt>
                <c:pt idx="54326">
                  <c:v>-0.16953099999999999</c:v>
                </c:pt>
                <c:pt idx="54327">
                  <c:v>-0.108594</c:v>
                </c:pt>
                <c:pt idx="54328">
                  <c:v>-0.100781</c:v>
                </c:pt>
                <c:pt idx="54329">
                  <c:v>-9.2968800000000004E-2</c:v>
                </c:pt>
                <c:pt idx="54330">
                  <c:v>-7.8125E-2</c:v>
                </c:pt>
                <c:pt idx="54331">
                  <c:v>-7.1093799999999999E-2</c:v>
                </c:pt>
                <c:pt idx="54332">
                  <c:v>-7.6562500000000006E-2</c:v>
                </c:pt>
                <c:pt idx="54333">
                  <c:v>-0.1</c:v>
                </c:pt>
                <c:pt idx="54334">
                  <c:v>-7.8906299999999999E-2</c:v>
                </c:pt>
                <c:pt idx="54335">
                  <c:v>-3.1250000000000002E-3</c:v>
                </c:pt>
                <c:pt idx="54336">
                  <c:v>-7.5781299999999996E-2</c:v>
                </c:pt>
                <c:pt idx="54337">
                  <c:v>-0.14218800000000001</c:v>
                </c:pt>
                <c:pt idx="54338">
                  <c:v>-6.0156300000000003E-2</c:v>
                </c:pt>
                <c:pt idx="54339">
                  <c:v>-9.4531299999999999E-2</c:v>
                </c:pt>
                <c:pt idx="54340">
                  <c:v>-0.111719</c:v>
                </c:pt>
                <c:pt idx="54341">
                  <c:v>-8.59375E-2</c:v>
                </c:pt>
                <c:pt idx="54342">
                  <c:v>-6.1718799999999997E-2</c:v>
                </c:pt>
                <c:pt idx="54343">
                  <c:v>-3.2812500000000001E-2</c:v>
                </c:pt>
                <c:pt idx="54344">
                  <c:v>-7.9687499999999994E-2</c:v>
                </c:pt>
                <c:pt idx="54345">
                  <c:v>-0.1</c:v>
                </c:pt>
                <c:pt idx="54346">
                  <c:v>-6.0156300000000003E-2</c:v>
                </c:pt>
                <c:pt idx="54347">
                  <c:v>-9.2968800000000004E-2</c:v>
                </c:pt>
                <c:pt idx="54348">
                  <c:v>-6.9531300000000004E-2</c:v>
                </c:pt>
                <c:pt idx="54349">
                  <c:v>-7.8125000000000004E-4</c:v>
                </c:pt>
                <c:pt idx="54350">
                  <c:v>-8.5156300000000004E-2</c:v>
                </c:pt>
                <c:pt idx="54351">
                  <c:v>-7.1874999999999994E-2</c:v>
                </c:pt>
                <c:pt idx="54352">
                  <c:v>-7.3437500000000003E-2</c:v>
                </c:pt>
                <c:pt idx="54353">
                  <c:v>-8.2812499999999997E-2</c:v>
                </c:pt>
                <c:pt idx="54354">
                  <c:v>-6.4843700000000004E-2</c:v>
                </c:pt>
                <c:pt idx="54355">
                  <c:v>-0.101562</c:v>
                </c:pt>
                <c:pt idx="54356">
                  <c:v>-7.8125E-2</c:v>
                </c:pt>
                <c:pt idx="54357">
                  <c:v>-1.5625E-2</c:v>
                </c:pt>
                <c:pt idx="54358">
                  <c:v>-9.2187500000000006E-2</c:v>
                </c:pt>
                <c:pt idx="54359">
                  <c:v>-0.1</c:v>
                </c:pt>
                <c:pt idx="54360">
                  <c:v>-8.8281200000000004E-2</c:v>
                </c:pt>
                <c:pt idx="54361">
                  <c:v>-7.4999999999999997E-2</c:v>
                </c:pt>
                <c:pt idx="54362">
                  <c:v>-6.0156300000000003E-2</c:v>
                </c:pt>
                <c:pt idx="54363">
                  <c:v>-5.7031199999999997E-2</c:v>
                </c:pt>
                <c:pt idx="54364">
                  <c:v>-4.4531300000000003E-2</c:v>
                </c:pt>
                <c:pt idx="54365">
                  <c:v>2.4218699999999999E-2</c:v>
                </c:pt>
                <c:pt idx="54366">
                  <c:v>-0.101562</c:v>
                </c:pt>
                <c:pt idx="54367">
                  <c:v>-0.107031</c:v>
                </c:pt>
                <c:pt idx="54368">
                  <c:v>-6.1718799999999997E-2</c:v>
                </c:pt>
                <c:pt idx="54369">
                  <c:v>-6.8750000000000006E-2</c:v>
                </c:pt>
                <c:pt idx="54370">
                  <c:v>-5.6250000000000001E-2</c:v>
                </c:pt>
                <c:pt idx="54371">
                  <c:v>-4.1406199999999997E-2</c:v>
                </c:pt>
                <c:pt idx="54372">
                  <c:v>-2.9687499999999999E-2</c:v>
                </c:pt>
                <c:pt idx="54373">
                  <c:v>-3.90625E-2</c:v>
                </c:pt>
                <c:pt idx="54374">
                  <c:v>-0.111719</c:v>
                </c:pt>
                <c:pt idx="54375">
                  <c:v>-9.7656199999999999E-2</c:v>
                </c:pt>
                <c:pt idx="54376">
                  <c:v>-7.1874999999999994E-2</c:v>
                </c:pt>
                <c:pt idx="54377">
                  <c:v>-6.7968799999999996E-2</c:v>
                </c:pt>
                <c:pt idx="54378">
                  <c:v>-1.5625E-2</c:v>
                </c:pt>
                <c:pt idx="54379">
                  <c:v>-4.2968800000000001E-2</c:v>
                </c:pt>
                <c:pt idx="54380">
                  <c:v>-6.3281299999999999E-2</c:v>
                </c:pt>
                <c:pt idx="54381">
                  <c:v>-6.4843700000000004E-2</c:v>
                </c:pt>
                <c:pt idx="54382">
                  <c:v>-7.2656200000000004E-2</c:v>
                </c:pt>
                <c:pt idx="54383">
                  <c:v>-4.7656299999999999E-2</c:v>
                </c:pt>
                <c:pt idx="54384">
                  <c:v>-6.6406199999999999E-2</c:v>
                </c:pt>
                <c:pt idx="54385">
                  <c:v>-5.3124999999999999E-2</c:v>
                </c:pt>
                <c:pt idx="54386">
                  <c:v>3.90625E-3</c:v>
                </c:pt>
                <c:pt idx="54387">
                  <c:v>-4.2187500000000003E-2</c:v>
                </c:pt>
                <c:pt idx="54388">
                  <c:v>-9.0624999999999997E-2</c:v>
                </c:pt>
                <c:pt idx="54389">
                  <c:v>-9.2968800000000004E-2</c:v>
                </c:pt>
                <c:pt idx="54390">
                  <c:v>-6.7187499999999997E-2</c:v>
                </c:pt>
                <c:pt idx="54391">
                  <c:v>-4.8437500000000001E-2</c:v>
                </c:pt>
                <c:pt idx="54392">
                  <c:v>-5.2343800000000003E-2</c:v>
                </c:pt>
                <c:pt idx="54393">
                  <c:v>-3.90625E-2</c:v>
                </c:pt>
                <c:pt idx="54394">
                  <c:v>4.2968800000000001E-2</c:v>
                </c:pt>
                <c:pt idx="54395">
                  <c:v>-1.4843800000000001E-2</c:v>
                </c:pt>
                <c:pt idx="54396">
                  <c:v>-9.1406299999999996E-2</c:v>
                </c:pt>
                <c:pt idx="54397">
                  <c:v>-7.5781299999999996E-2</c:v>
                </c:pt>
                <c:pt idx="54398">
                  <c:v>-4.6093799999999997E-2</c:v>
                </c:pt>
                <c:pt idx="54399">
                  <c:v>-2.5000000000000001E-2</c:v>
                </c:pt>
                <c:pt idx="54400">
                  <c:v>-6.9531300000000004E-2</c:v>
                </c:pt>
                <c:pt idx="54401">
                  <c:v>-6.9531300000000004E-2</c:v>
                </c:pt>
                <c:pt idx="54402">
                  <c:v>-2.5000000000000001E-2</c:v>
                </c:pt>
                <c:pt idx="54403">
                  <c:v>-7.6562500000000006E-2</c:v>
                </c:pt>
                <c:pt idx="54404">
                  <c:v>-0.114063</c:v>
                </c:pt>
                <c:pt idx="54405">
                  <c:v>-8.5156300000000004E-2</c:v>
                </c:pt>
                <c:pt idx="54406">
                  <c:v>-5.7031199999999997E-2</c:v>
                </c:pt>
                <c:pt idx="54407">
                  <c:v>-6.6406199999999999E-2</c:v>
                </c:pt>
                <c:pt idx="54408">
                  <c:v>-5.5468799999999999E-2</c:v>
                </c:pt>
                <c:pt idx="54409">
                  <c:v>-5.3124999999999999E-2</c:v>
                </c:pt>
                <c:pt idx="54410">
                  <c:v>-4.4531300000000003E-2</c:v>
                </c:pt>
                <c:pt idx="54411">
                  <c:v>-5.6250000000000001E-2</c:v>
                </c:pt>
                <c:pt idx="54412">
                  <c:v>-4.1406199999999997E-2</c:v>
                </c:pt>
                <c:pt idx="54413">
                  <c:v>-4.8437500000000001E-2</c:v>
                </c:pt>
                <c:pt idx="54414">
                  <c:v>-5.0781199999999999E-2</c:v>
                </c:pt>
                <c:pt idx="54415">
                  <c:v>-4.2187500000000003E-2</c:v>
                </c:pt>
                <c:pt idx="54416">
                  <c:v>-3.2812500000000001E-2</c:v>
                </c:pt>
                <c:pt idx="54417">
                  <c:v>-3.5156199999999999E-2</c:v>
                </c:pt>
                <c:pt idx="54418">
                  <c:v>-8.59375E-2</c:v>
                </c:pt>
                <c:pt idx="54419">
                  <c:v>-7.1093799999999999E-2</c:v>
                </c:pt>
                <c:pt idx="54420">
                  <c:v>-7.5781299999999996E-2</c:v>
                </c:pt>
                <c:pt idx="54421">
                  <c:v>-9.2187500000000006E-2</c:v>
                </c:pt>
                <c:pt idx="54422">
                  <c:v>-8.5156300000000004E-2</c:v>
                </c:pt>
                <c:pt idx="54423">
                  <c:v>-5.9374999999999997E-2</c:v>
                </c:pt>
                <c:pt idx="54424">
                  <c:v>-4.2968800000000001E-2</c:v>
                </c:pt>
                <c:pt idx="54425">
                  <c:v>-7.9687499999999994E-2</c:v>
                </c:pt>
                <c:pt idx="54426">
                  <c:v>-8.9062500000000003E-2</c:v>
                </c:pt>
                <c:pt idx="54427">
                  <c:v>-6.4843700000000004E-2</c:v>
                </c:pt>
                <c:pt idx="54428">
                  <c:v>-7.03125E-2</c:v>
                </c:pt>
                <c:pt idx="54429">
                  <c:v>-5.6250000000000001E-2</c:v>
                </c:pt>
                <c:pt idx="54430">
                  <c:v>-5.2343800000000003E-2</c:v>
                </c:pt>
                <c:pt idx="54431">
                  <c:v>-7.03125E-2</c:v>
                </c:pt>
                <c:pt idx="54432">
                  <c:v>-7.8125E-2</c:v>
                </c:pt>
                <c:pt idx="54433">
                  <c:v>-8.2812499999999997E-2</c:v>
                </c:pt>
                <c:pt idx="54434">
                  <c:v>-5.0781199999999999E-2</c:v>
                </c:pt>
                <c:pt idx="54435">
                  <c:v>-3.9843799999999999E-2</c:v>
                </c:pt>
                <c:pt idx="54436">
                  <c:v>-5.7031199999999997E-2</c:v>
                </c:pt>
                <c:pt idx="54437">
                  <c:v>-4.2187500000000003E-2</c:v>
                </c:pt>
                <c:pt idx="54438">
                  <c:v>-1.7968700000000001E-2</c:v>
                </c:pt>
                <c:pt idx="54439">
                  <c:v>-6.6406199999999999E-2</c:v>
                </c:pt>
                <c:pt idx="54440">
                  <c:v>-6.1718799999999997E-2</c:v>
                </c:pt>
                <c:pt idx="54441">
                  <c:v>-8.2812499999999997E-2</c:v>
                </c:pt>
                <c:pt idx="54442">
                  <c:v>-7.4218800000000001E-2</c:v>
                </c:pt>
                <c:pt idx="54443">
                  <c:v>-6.3281299999999999E-2</c:v>
                </c:pt>
                <c:pt idx="54444">
                  <c:v>-5.2343800000000003E-2</c:v>
                </c:pt>
                <c:pt idx="54445">
                  <c:v>-5.2343800000000003E-2</c:v>
                </c:pt>
                <c:pt idx="54446">
                  <c:v>-4.7656299999999999E-2</c:v>
                </c:pt>
                <c:pt idx="54447">
                  <c:v>-8.2031199999999999E-2</c:v>
                </c:pt>
                <c:pt idx="54448">
                  <c:v>-6.6406199999999999E-2</c:v>
                </c:pt>
                <c:pt idx="54449">
                  <c:v>-7.6562500000000006E-2</c:v>
                </c:pt>
                <c:pt idx="54450">
                  <c:v>-9.6093700000000004E-2</c:v>
                </c:pt>
                <c:pt idx="54451">
                  <c:v>-8.2031199999999999E-2</c:v>
                </c:pt>
                <c:pt idx="54452">
                  <c:v>-5.3906299999999997E-2</c:v>
                </c:pt>
                <c:pt idx="54453">
                  <c:v>1.0937499999999999E-2</c:v>
                </c:pt>
                <c:pt idx="54454">
                  <c:v>-6.0937499999999999E-2</c:v>
                </c:pt>
                <c:pt idx="54455">
                  <c:v>-8.2812499999999997E-2</c:v>
                </c:pt>
                <c:pt idx="54456">
                  <c:v>-4.8437500000000001E-2</c:v>
                </c:pt>
                <c:pt idx="54457">
                  <c:v>-8.2031199999999999E-2</c:v>
                </c:pt>
                <c:pt idx="54458">
                  <c:v>-8.7499999999999994E-2</c:v>
                </c:pt>
                <c:pt idx="54459">
                  <c:v>-7.6562500000000006E-2</c:v>
                </c:pt>
                <c:pt idx="54460">
                  <c:v>-3.125E-2</c:v>
                </c:pt>
                <c:pt idx="54461">
                  <c:v>-5.4687499999999997E-3</c:v>
                </c:pt>
                <c:pt idx="54462">
                  <c:v>-2.7343800000000001E-2</c:v>
                </c:pt>
                <c:pt idx="54463">
                  <c:v>-9.8437499999999997E-2</c:v>
                </c:pt>
                <c:pt idx="54464">
                  <c:v>-9.6093700000000004E-2</c:v>
                </c:pt>
                <c:pt idx="54465">
                  <c:v>-7.7343800000000004E-2</c:v>
                </c:pt>
                <c:pt idx="54466">
                  <c:v>-3.5156199999999999E-2</c:v>
                </c:pt>
                <c:pt idx="54467">
                  <c:v>-5.0781199999999999E-2</c:v>
                </c:pt>
                <c:pt idx="54468">
                  <c:v>-5.3124999999999999E-2</c:v>
                </c:pt>
                <c:pt idx="54469">
                  <c:v>3.4375000000000003E-2</c:v>
                </c:pt>
                <c:pt idx="54470">
                  <c:v>-1.7187500000000001E-2</c:v>
                </c:pt>
                <c:pt idx="54471">
                  <c:v>-1.9531199999999999E-2</c:v>
                </c:pt>
                <c:pt idx="54472">
                  <c:v>-5.5468799999999999E-2</c:v>
                </c:pt>
                <c:pt idx="54473">
                  <c:v>-9.8437499999999997E-2</c:v>
                </c:pt>
                <c:pt idx="54474">
                  <c:v>-5.2343800000000003E-2</c:v>
                </c:pt>
                <c:pt idx="54475">
                  <c:v>1.7968700000000001E-2</c:v>
                </c:pt>
                <c:pt idx="54476">
                  <c:v>-8.5156300000000004E-2</c:v>
                </c:pt>
                <c:pt idx="54477">
                  <c:v>-8.4375000000000006E-2</c:v>
                </c:pt>
                <c:pt idx="54478">
                  <c:v>8.5937500000000007E-3</c:v>
                </c:pt>
                <c:pt idx="54479">
                  <c:v>-1.7187500000000001E-2</c:v>
                </c:pt>
                <c:pt idx="54480">
                  <c:v>-2.7343800000000001E-2</c:v>
                </c:pt>
                <c:pt idx="54481">
                  <c:v>-4.6874999999999998E-3</c:v>
                </c:pt>
                <c:pt idx="54482">
                  <c:v>-2.6562499999999999E-2</c:v>
                </c:pt>
                <c:pt idx="54483">
                  <c:v>-3.8281299999999997E-2</c:v>
                </c:pt>
                <c:pt idx="54484">
                  <c:v>-9.5312499999999994E-2</c:v>
                </c:pt>
                <c:pt idx="54485">
                  <c:v>-0.124219</c:v>
                </c:pt>
                <c:pt idx="54486">
                  <c:v>1.2500000000000001E-2</c:v>
                </c:pt>
                <c:pt idx="54487">
                  <c:v>6.4062499999999994E-2</c:v>
                </c:pt>
                <c:pt idx="54488">
                  <c:v>-0.12734400000000001</c:v>
                </c:pt>
                <c:pt idx="54489">
                  <c:v>-0.166406</c:v>
                </c:pt>
                <c:pt idx="54490">
                  <c:v>-8.2031199999999999E-2</c:v>
                </c:pt>
                <c:pt idx="54491">
                  <c:v>4.3749999999999997E-2</c:v>
                </c:pt>
                <c:pt idx="54492">
                  <c:v>2.2656200000000001E-2</c:v>
                </c:pt>
                <c:pt idx="54493">
                  <c:v>-0.146094</c:v>
                </c:pt>
                <c:pt idx="54494">
                  <c:v>-0.13281200000000001</c:v>
                </c:pt>
                <c:pt idx="54495">
                  <c:v>-7.1093799999999999E-2</c:v>
                </c:pt>
                <c:pt idx="54496">
                  <c:v>-6.4843700000000004E-2</c:v>
                </c:pt>
                <c:pt idx="54497">
                  <c:v>-7.7343800000000004E-2</c:v>
                </c:pt>
                <c:pt idx="54498">
                  <c:v>-6.25E-2</c:v>
                </c:pt>
                <c:pt idx="54499">
                  <c:v>-5.2343800000000003E-2</c:v>
                </c:pt>
                <c:pt idx="54500">
                  <c:v>-6.0156300000000003E-2</c:v>
                </c:pt>
                <c:pt idx="54501">
                  <c:v>-3.7499999999999999E-2</c:v>
                </c:pt>
                <c:pt idx="54502">
                  <c:v>-4.8437500000000001E-2</c:v>
                </c:pt>
                <c:pt idx="54503">
                  <c:v>-7.03125E-2</c:v>
                </c:pt>
                <c:pt idx="54504">
                  <c:v>-6.7187499999999997E-2</c:v>
                </c:pt>
                <c:pt idx="54505">
                  <c:v>-8.2812499999999997E-2</c:v>
                </c:pt>
                <c:pt idx="54506">
                  <c:v>-5.7031199999999997E-2</c:v>
                </c:pt>
                <c:pt idx="54507">
                  <c:v>-7.4218800000000001E-2</c:v>
                </c:pt>
                <c:pt idx="54508">
                  <c:v>-3.8281299999999997E-2</c:v>
                </c:pt>
                <c:pt idx="54509">
                  <c:v>-2.2656300000000001E-2</c:v>
                </c:pt>
                <c:pt idx="54510">
                  <c:v>-7.03125E-2</c:v>
                </c:pt>
                <c:pt idx="54511">
                  <c:v>-0.117969</c:v>
                </c:pt>
                <c:pt idx="54512">
                  <c:v>-8.2812499999999997E-2</c:v>
                </c:pt>
                <c:pt idx="54513">
                  <c:v>-6.25E-2</c:v>
                </c:pt>
                <c:pt idx="54514">
                  <c:v>-7.8125E-2</c:v>
                </c:pt>
                <c:pt idx="54515">
                  <c:v>-7.7343800000000004E-2</c:v>
                </c:pt>
                <c:pt idx="54516">
                  <c:v>-1.2500000000000001E-2</c:v>
                </c:pt>
                <c:pt idx="54517">
                  <c:v>1.0937499999999999E-2</c:v>
                </c:pt>
                <c:pt idx="54518">
                  <c:v>-9.7656199999999999E-2</c:v>
                </c:pt>
                <c:pt idx="54519">
                  <c:v>-0.10312499999999999</c:v>
                </c:pt>
                <c:pt idx="54520">
                  <c:v>-2.0312500000000001E-2</c:v>
                </c:pt>
                <c:pt idx="54521">
                  <c:v>-2.5781200000000001E-2</c:v>
                </c:pt>
                <c:pt idx="54522">
                  <c:v>-9.8437499999999997E-2</c:v>
                </c:pt>
                <c:pt idx="54523">
                  <c:v>-0.101562</c:v>
                </c:pt>
                <c:pt idx="54524">
                  <c:v>-3.2812500000000001E-2</c:v>
                </c:pt>
                <c:pt idx="54525">
                  <c:v>-1.6406299999999999E-2</c:v>
                </c:pt>
                <c:pt idx="54526">
                  <c:v>-4.5312499999999999E-2</c:v>
                </c:pt>
                <c:pt idx="54527">
                  <c:v>-0.12109399999999999</c:v>
                </c:pt>
                <c:pt idx="54528">
                  <c:v>-6.4843700000000004E-2</c:v>
                </c:pt>
                <c:pt idx="54529">
                  <c:v>3.2031200000000003E-2</c:v>
                </c:pt>
                <c:pt idx="54530">
                  <c:v>-0.12109399999999999</c:v>
                </c:pt>
                <c:pt idx="54531">
                  <c:v>-0.10312499999999999</c:v>
                </c:pt>
                <c:pt idx="54532">
                  <c:v>-3.4375000000000003E-2</c:v>
                </c:pt>
                <c:pt idx="54533">
                  <c:v>4.9218699999999997E-2</c:v>
                </c:pt>
                <c:pt idx="54534">
                  <c:v>-4.5312499999999999E-2</c:v>
                </c:pt>
                <c:pt idx="54535">
                  <c:v>-0.12343700000000001</c:v>
                </c:pt>
                <c:pt idx="54536">
                  <c:v>-0.114063</c:v>
                </c:pt>
                <c:pt idx="54537">
                  <c:v>-5.7812500000000003E-2</c:v>
                </c:pt>
                <c:pt idx="54538">
                  <c:v>-4.5312499999999999E-2</c:v>
                </c:pt>
                <c:pt idx="54539">
                  <c:v>-3.9843799999999999E-2</c:v>
                </c:pt>
                <c:pt idx="54540">
                  <c:v>-7.4218800000000001E-2</c:v>
                </c:pt>
                <c:pt idx="54541">
                  <c:v>1.5625000000000001E-3</c:v>
                </c:pt>
                <c:pt idx="54542">
                  <c:v>-6.25E-2</c:v>
                </c:pt>
                <c:pt idx="54543">
                  <c:v>-3.9843799999999999E-2</c:v>
                </c:pt>
                <c:pt idx="54544">
                  <c:v>-4.6874999999999998E-3</c:v>
                </c:pt>
                <c:pt idx="54545">
                  <c:v>-6.9531300000000004E-2</c:v>
                </c:pt>
                <c:pt idx="54546">
                  <c:v>-0.11093799999999999</c:v>
                </c:pt>
                <c:pt idx="54547">
                  <c:v>-2.5781200000000001E-2</c:v>
                </c:pt>
                <c:pt idx="54548">
                  <c:v>-2.3437499999999999E-3</c:v>
                </c:pt>
                <c:pt idx="54549">
                  <c:v>-3.9843799999999999E-2</c:v>
                </c:pt>
                <c:pt idx="54550">
                  <c:v>-6.7968799999999996E-2</c:v>
                </c:pt>
                <c:pt idx="54551">
                  <c:v>-9.3749999999999997E-3</c:v>
                </c:pt>
                <c:pt idx="54552">
                  <c:v>-1.9531199999999999E-2</c:v>
                </c:pt>
                <c:pt idx="54553">
                  <c:v>-2.6562499999999999E-2</c:v>
                </c:pt>
                <c:pt idx="54554">
                  <c:v>8.6718699999999996E-2</c:v>
                </c:pt>
                <c:pt idx="54555">
                  <c:v>-0.11874999999999999</c:v>
                </c:pt>
                <c:pt idx="54556">
                  <c:v>-0.18984400000000001</c:v>
                </c:pt>
                <c:pt idx="54557">
                  <c:v>-0.119531</c:v>
                </c:pt>
                <c:pt idx="54558">
                  <c:v>-9.2968800000000004E-2</c:v>
                </c:pt>
                <c:pt idx="54559">
                  <c:v>-1.40625E-2</c:v>
                </c:pt>
                <c:pt idx="54560">
                  <c:v>-9.7656199999999999E-2</c:v>
                </c:pt>
                <c:pt idx="54561">
                  <c:v>-0.12734400000000001</c:v>
                </c:pt>
                <c:pt idx="54562">
                  <c:v>-7.1874999999999994E-2</c:v>
                </c:pt>
                <c:pt idx="54563">
                  <c:v>-5.46875E-2</c:v>
                </c:pt>
                <c:pt idx="54564">
                  <c:v>-6.3281299999999999E-2</c:v>
                </c:pt>
                <c:pt idx="54565">
                  <c:v>-7.03125E-2</c:v>
                </c:pt>
                <c:pt idx="54566">
                  <c:v>-5.8593800000000001E-2</c:v>
                </c:pt>
                <c:pt idx="54567">
                  <c:v>-7.4999999999999997E-2</c:v>
                </c:pt>
                <c:pt idx="54568">
                  <c:v>-4.0625000000000001E-2</c:v>
                </c:pt>
                <c:pt idx="54569">
                  <c:v>-7.4218800000000001E-2</c:v>
                </c:pt>
                <c:pt idx="54570">
                  <c:v>-7.3437500000000003E-2</c:v>
                </c:pt>
                <c:pt idx="54571">
                  <c:v>-6.9531300000000004E-2</c:v>
                </c:pt>
                <c:pt idx="54572">
                  <c:v>-0.1</c:v>
                </c:pt>
                <c:pt idx="54573">
                  <c:v>-6.5625000000000003E-2</c:v>
                </c:pt>
                <c:pt idx="54574">
                  <c:v>-3.8281299999999997E-2</c:v>
                </c:pt>
                <c:pt idx="54575">
                  <c:v>-1.0937499999999999E-2</c:v>
                </c:pt>
                <c:pt idx="54576">
                  <c:v>2.0312500000000001E-2</c:v>
                </c:pt>
                <c:pt idx="54577">
                  <c:v>-0.10312499999999999</c:v>
                </c:pt>
                <c:pt idx="54578">
                  <c:v>-0.110156</c:v>
                </c:pt>
                <c:pt idx="54579">
                  <c:v>-8.59375E-2</c:v>
                </c:pt>
                <c:pt idx="54580">
                  <c:v>-7.9687499999999994E-2</c:v>
                </c:pt>
                <c:pt idx="54581">
                  <c:v>-6.25E-2</c:v>
                </c:pt>
                <c:pt idx="54582">
                  <c:v>-7.2656200000000004E-2</c:v>
                </c:pt>
                <c:pt idx="54583">
                  <c:v>-4.1406199999999997E-2</c:v>
                </c:pt>
                <c:pt idx="54584">
                  <c:v>-6.0156300000000003E-2</c:v>
                </c:pt>
                <c:pt idx="54585">
                  <c:v>-0.1125</c:v>
                </c:pt>
                <c:pt idx="54586">
                  <c:v>-6.7187499999999997E-2</c:v>
                </c:pt>
                <c:pt idx="54587">
                  <c:v>-8.59375E-2</c:v>
                </c:pt>
                <c:pt idx="54588">
                  <c:v>-0.102344</c:v>
                </c:pt>
                <c:pt idx="54589">
                  <c:v>-6.3281299999999999E-2</c:v>
                </c:pt>
                <c:pt idx="54590">
                  <c:v>-6.0937499999999999E-2</c:v>
                </c:pt>
                <c:pt idx="54591">
                  <c:v>-1.8749999999999999E-2</c:v>
                </c:pt>
                <c:pt idx="54592">
                  <c:v>-8.9062500000000003E-2</c:v>
                </c:pt>
                <c:pt idx="54593">
                  <c:v>-0.12109399999999999</c:v>
                </c:pt>
                <c:pt idx="54594">
                  <c:v>-6.9531300000000004E-2</c:v>
                </c:pt>
                <c:pt idx="54595">
                  <c:v>-7.9687499999999994E-2</c:v>
                </c:pt>
                <c:pt idx="54596">
                  <c:v>-8.9843800000000001E-2</c:v>
                </c:pt>
                <c:pt idx="54597">
                  <c:v>-5.7812500000000003E-2</c:v>
                </c:pt>
                <c:pt idx="54598">
                  <c:v>-3.0468800000000001E-2</c:v>
                </c:pt>
                <c:pt idx="54599">
                  <c:v>-3.2031299999999999E-2</c:v>
                </c:pt>
                <c:pt idx="54600">
                  <c:v>-7.8125000000000004E-4</c:v>
                </c:pt>
                <c:pt idx="54601">
                  <c:v>-6.7187499999999997E-2</c:v>
                </c:pt>
                <c:pt idx="54602">
                  <c:v>-8.59375E-2</c:v>
                </c:pt>
                <c:pt idx="54603">
                  <c:v>-9.4531299999999999E-2</c:v>
                </c:pt>
                <c:pt idx="54604">
                  <c:v>-3.7499999999999999E-2</c:v>
                </c:pt>
                <c:pt idx="54605">
                  <c:v>-3.6718800000000003E-2</c:v>
                </c:pt>
                <c:pt idx="54606">
                  <c:v>-8.7499999999999994E-2</c:v>
                </c:pt>
                <c:pt idx="54607">
                  <c:v>-8.8281200000000004E-2</c:v>
                </c:pt>
                <c:pt idx="54608">
                  <c:v>1.0156200000000001E-2</c:v>
                </c:pt>
                <c:pt idx="54609">
                  <c:v>-8.5937500000000007E-3</c:v>
                </c:pt>
                <c:pt idx="54610">
                  <c:v>-7.4218800000000001E-2</c:v>
                </c:pt>
                <c:pt idx="54611">
                  <c:v>-0.135156</c:v>
                </c:pt>
                <c:pt idx="54612">
                  <c:v>-0.125</c:v>
                </c:pt>
                <c:pt idx="54613">
                  <c:v>-6.7968799999999996E-2</c:v>
                </c:pt>
                <c:pt idx="54614">
                  <c:v>-5.9374999999999997E-2</c:v>
                </c:pt>
                <c:pt idx="54615">
                  <c:v>-7.9687499999999994E-2</c:v>
                </c:pt>
                <c:pt idx="54616">
                  <c:v>-8.2031199999999999E-2</c:v>
                </c:pt>
                <c:pt idx="54617">
                  <c:v>-8.2031199999999999E-2</c:v>
                </c:pt>
                <c:pt idx="54618">
                  <c:v>-2.5781200000000001E-2</c:v>
                </c:pt>
                <c:pt idx="54619">
                  <c:v>0.13359399999999999</c:v>
                </c:pt>
                <c:pt idx="54620">
                  <c:v>-6.8750000000000006E-2</c:v>
                </c:pt>
                <c:pt idx="54621">
                  <c:v>7.0312500000000002E-3</c:v>
                </c:pt>
                <c:pt idx="54622">
                  <c:v>-3.90625E-3</c:v>
                </c:pt>
                <c:pt idx="54623">
                  <c:v>-0.11562500000000001</c:v>
                </c:pt>
                <c:pt idx="54624">
                  <c:v>-0.20156199999999999</c:v>
                </c:pt>
                <c:pt idx="54625">
                  <c:v>-0.13437499999999999</c:v>
                </c:pt>
                <c:pt idx="54626">
                  <c:v>-0.12812499999999999</c:v>
                </c:pt>
                <c:pt idx="54627">
                  <c:v>-0.12812499999999999</c:v>
                </c:pt>
                <c:pt idx="54628">
                  <c:v>-0.110156</c:v>
                </c:pt>
                <c:pt idx="54629">
                  <c:v>-8.8281200000000004E-2</c:v>
                </c:pt>
                <c:pt idx="54630">
                  <c:v>-4.5312499999999999E-2</c:v>
                </c:pt>
                <c:pt idx="54631">
                  <c:v>-9.375E-2</c:v>
                </c:pt>
                <c:pt idx="54632">
                  <c:v>-0.108594</c:v>
                </c:pt>
                <c:pt idx="54633">
                  <c:v>-7.5781299999999996E-2</c:v>
                </c:pt>
                <c:pt idx="54634">
                  <c:v>-3.90625E-2</c:v>
                </c:pt>
                <c:pt idx="54635">
                  <c:v>-6.7968799999999996E-2</c:v>
                </c:pt>
                <c:pt idx="54636">
                  <c:v>-0.104688</c:v>
                </c:pt>
                <c:pt idx="54637">
                  <c:v>-5.8593800000000001E-2</c:v>
                </c:pt>
                <c:pt idx="54638">
                  <c:v>-6.5625000000000003E-2</c:v>
                </c:pt>
                <c:pt idx="54639">
                  <c:v>-7.5781299999999996E-2</c:v>
                </c:pt>
                <c:pt idx="54640">
                  <c:v>-5.8593800000000001E-2</c:v>
                </c:pt>
                <c:pt idx="54641">
                  <c:v>-2.2656300000000001E-2</c:v>
                </c:pt>
                <c:pt idx="54642">
                  <c:v>-6.0937499999999999E-2</c:v>
                </c:pt>
                <c:pt idx="54643">
                  <c:v>-9.4531299999999999E-2</c:v>
                </c:pt>
                <c:pt idx="54644">
                  <c:v>-6.7187499999999997E-2</c:v>
                </c:pt>
                <c:pt idx="54645">
                  <c:v>-3.3593699999999997E-2</c:v>
                </c:pt>
                <c:pt idx="54646">
                  <c:v>-8.2031199999999999E-2</c:v>
                </c:pt>
                <c:pt idx="54647">
                  <c:v>-7.6562500000000006E-2</c:v>
                </c:pt>
                <c:pt idx="54648">
                  <c:v>-2.6562499999999999E-2</c:v>
                </c:pt>
                <c:pt idx="54649">
                  <c:v>-1.7187500000000001E-2</c:v>
                </c:pt>
                <c:pt idx="54650">
                  <c:v>-7.6562500000000006E-2</c:v>
                </c:pt>
                <c:pt idx="54651">
                  <c:v>-0.104688</c:v>
                </c:pt>
                <c:pt idx="54652">
                  <c:v>-7.4999999999999997E-2</c:v>
                </c:pt>
                <c:pt idx="54653">
                  <c:v>-5.9374999999999997E-2</c:v>
                </c:pt>
                <c:pt idx="54654">
                  <c:v>-0.125</c:v>
                </c:pt>
                <c:pt idx="54655">
                  <c:v>-0.114063</c:v>
                </c:pt>
                <c:pt idx="54656">
                  <c:v>-2.34375E-2</c:v>
                </c:pt>
                <c:pt idx="54657">
                  <c:v>1.0156200000000001E-2</c:v>
                </c:pt>
                <c:pt idx="54658">
                  <c:v>-8.4375000000000006E-2</c:v>
                </c:pt>
                <c:pt idx="54659">
                  <c:v>-0.12343700000000001</c:v>
                </c:pt>
                <c:pt idx="54660">
                  <c:v>-5.6250000000000001E-2</c:v>
                </c:pt>
                <c:pt idx="54661">
                  <c:v>-7.4218800000000001E-2</c:v>
                </c:pt>
                <c:pt idx="54662">
                  <c:v>-7.1093799999999999E-2</c:v>
                </c:pt>
                <c:pt idx="54663">
                  <c:v>-8.4375000000000006E-2</c:v>
                </c:pt>
                <c:pt idx="54664">
                  <c:v>-1.7968700000000001E-2</c:v>
                </c:pt>
                <c:pt idx="54665">
                  <c:v>7.0312500000000002E-3</c:v>
                </c:pt>
                <c:pt idx="54666">
                  <c:v>-4.2187500000000003E-2</c:v>
                </c:pt>
                <c:pt idx="54667">
                  <c:v>-0.13125000000000001</c:v>
                </c:pt>
                <c:pt idx="54668">
                  <c:v>-9.6093700000000004E-2</c:v>
                </c:pt>
                <c:pt idx="54669">
                  <c:v>-7.03125E-2</c:v>
                </c:pt>
                <c:pt idx="54670">
                  <c:v>-8.2812499999999997E-2</c:v>
                </c:pt>
                <c:pt idx="54671">
                  <c:v>-8.3593799999999996E-2</c:v>
                </c:pt>
                <c:pt idx="54672">
                  <c:v>-7.1874999999999994E-2</c:v>
                </c:pt>
                <c:pt idx="54673">
                  <c:v>0</c:v>
                </c:pt>
                <c:pt idx="54674">
                  <c:v>-0.05</c:v>
                </c:pt>
                <c:pt idx="54675">
                  <c:v>-0.10625</c:v>
                </c:pt>
                <c:pt idx="54676">
                  <c:v>-0.12656300000000001</c:v>
                </c:pt>
                <c:pt idx="54677">
                  <c:v>-9.2187500000000006E-2</c:v>
                </c:pt>
                <c:pt idx="54678">
                  <c:v>-5.9374999999999997E-2</c:v>
                </c:pt>
                <c:pt idx="54679">
                  <c:v>-8.8281200000000004E-2</c:v>
                </c:pt>
                <c:pt idx="54680">
                  <c:v>-8.5156300000000004E-2</c:v>
                </c:pt>
                <c:pt idx="54681">
                  <c:v>-3.3593699999999997E-2</c:v>
                </c:pt>
                <c:pt idx="54682">
                  <c:v>-2.9687499999999999E-2</c:v>
                </c:pt>
                <c:pt idx="54683">
                  <c:v>-0.10625</c:v>
                </c:pt>
                <c:pt idx="54684">
                  <c:v>-0.121875</c:v>
                </c:pt>
                <c:pt idx="54685">
                  <c:v>-7.8125E-2</c:v>
                </c:pt>
                <c:pt idx="54686">
                  <c:v>-4.9218699999999997E-2</c:v>
                </c:pt>
                <c:pt idx="54687">
                  <c:v>-0.1</c:v>
                </c:pt>
                <c:pt idx="54688">
                  <c:v>-9.2968800000000004E-2</c:v>
                </c:pt>
                <c:pt idx="54689">
                  <c:v>-3.125E-2</c:v>
                </c:pt>
                <c:pt idx="54690">
                  <c:v>-1.7968700000000001E-2</c:v>
                </c:pt>
                <c:pt idx="54691">
                  <c:v>-8.7499999999999994E-2</c:v>
                </c:pt>
                <c:pt idx="54692">
                  <c:v>-9.2187500000000006E-2</c:v>
                </c:pt>
                <c:pt idx="54693">
                  <c:v>-6.8750000000000006E-2</c:v>
                </c:pt>
                <c:pt idx="54694">
                  <c:v>-5.9374999999999997E-2</c:v>
                </c:pt>
                <c:pt idx="54695">
                  <c:v>-8.6718799999999999E-2</c:v>
                </c:pt>
                <c:pt idx="54696">
                  <c:v>-7.7343800000000004E-2</c:v>
                </c:pt>
                <c:pt idx="54697">
                  <c:v>-0.05</c:v>
                </c:pt>
                <c:pt idx="54698">
                  <c:v>4.6874999999999998E-3</c:v>
                </c:pt>
                <c:pt idx="54699">
                  <c:v>-7.4218800000000001E-2</c:v>
                </c:pt>
                <c:pt idx="54700">
                  <c:v>-0.110156</c:v>
                </c:pt>
                <c:pt idx="54701">
                  <c:v>-7.9687499999999994E-2</c:v>
                </c:pt>
                <c:pt idx="54702">
                  <c:v>-6.9531300000000004E-2</c:v>
                </c:pt>
                <c:pt idx="54703">
                  <c:v>-8.6718799999999999E-2</c:v>
                </c:pt>
                <c:pt idx="54704">
                  <c:v>-7.5781299999999996E-2</c:v>
                </c:pt>
                <c:pt idx="54705">
                  <c:v>-3.2031299999999999E-2</c:v>
                </c:pt>
                <c:pt idx="54706">
                  <c:v>-2.3437499999999999E-3</c:v>
                </c:pt>
                <c:pt idx="54707">
                  <c:v>-6.5625000000000003E-2</c:v>
                </c:pt>
                <c:pt idx="54708">
                  <c:v>-0.10546899999999999</c:v>
                </c:pt>
                <c:pt idx="54709">
                  <c:v>-8.0468700000000004E-2</c:v>
                </c:pt>
                <c:pt idx="54710">
                  <c:v>-4.4531300000000003E-2</c:v>
                </c:pt>
                <c:pt idx="54711">
                  <c:v>-4.2187500000000003E-2</c:v>
                </c:pt>
                <c:pt idx="54712">
                  <c:v>-4.4531300000000003E-2</c:v>
                </c:pt>
                <c:pt idx="54713">
                  <c:v>-4.5312499999999999E-2</c:v>
                </c:pt>
                <c:pt idx="54714">
                  <c:v>0.05</c:v>
                </c:pt>
                <c:pt idx="54715">
                  <c:v>-3.5937499999999997E-2</c:v>
                </c:pt>
                <c:pt idx="54716">
                  <c:v>-0.102344</c:v>
                </c:pt>
                <c:pt idx="54717">
                  <c:v>-8.3593799999999996E-2</c:v>
                </c:pt>
                <c:pt idx="54718">
                  <c:v>-7.7343800000000004E-2</c:v>
                </c:pt>
                <c:pt idx="54719">
                  <c:v>-7.7343800000000004E-2</c:v>
                </c:pt>
                <c:pt idx="54720">
                  <c:v>-8.6718799999999999E-2</c:v>
                </c:pt>
                <c:pt idx="54721">
                  <c:v>-7.03125E-2</c:v>
                </c:pt>
                <c:pt idx="54722">
                  <c:v>4.5312499999999999E-2</c:v>
                </c:pt>
                <c:pt idx="54723">
                  <c:v>-7.3437500000000003E-2</c:v>
                </c:pt>
                <c:pt idx="54724">
                  <c:v>-0.15</c:v>
                </c:pt>
                <c:pt idx="54725">
                  <c:v>-8.59375E-2</c:v>
                </c:pt>
                <c:pt idx="54726">
                  <c:v>-7.7343800000000004E-2</c:v>
                </c:pt>
                <c:pt idx="54727">
                  <c:v>-7.4218800000000001E-2</c:v>
                </c:pt>
                <c:pt idx="54728">
                  <c:v>-6.25E-2</c:v>
                </c:pt>
                <c:pt idx="54729">
                  <c:v>-5.8593800000000001E-2</c:v>
                </c:pt>
                <c:pt idx="54730">
                  <c:v>8.0468700000000004E-2</c:v>
                </c:pt>
                <c:pt idx="54731">
                  <c:v>-8.0468700000000004E-2</c:v>
                </c:pt>
                <c:pt idx="54732">
                  <c:v>-0.139844</c:v>
                </c:pt>
                <c:pt idx="54733">
                  <c:v>-5.7812500000000003E-2</c:v>
                </c:pt>
                <c:pt idx="54734">
                  <c:v>-8.7499999999999994E-2</c:v>
                </c:pt>
                <c:pt idx="54735">
                  <c:v>-7.8125E-2</c:v>
                </c:pt>
                <c:pt idx="54736">
                  <c:v>-8.2031199999999999E-2</c:v>
                </c:pt>
                <c:pt idx="54737">
                  <c:v>-8.6718799999999999E-2</c:v>
                </c:pt>
                <c:pt idx="54738">
                  <c:v>5.1562499999999997E-2</c:v>
                </c:pt>
                <c:pt idx="54739">
                  <c:v>-9.0624999999999997E-2</c:v>
                </c:pt>
                <c:pt idx="54740">
                  <c:v>-0.16015599999999999</c:v>
                </c:pt>
                <c:pt idx="54741">
                  <c:v>-8.9062500000000003E-2</c:v>
                </c:pt>
                <c:pt idx="54742">
                  <c:v>-8.2812499999999997E-2</c:v>
                </c:pt>
                <c:pt idx="54743">
                  <c:v>-9.2187500000000006E-2</c:v>
                </c:pt>
                <c:pt idx="54744">
                  <c:v>-0.100781</c:v>
                </c:pt>
                <c:pt idx="54745">
                  <c:v>-7.5781299999999996E-2</c:v>
                </c:pt>
                <c:pt idx="54746">
                  <c:v>2.9687499999999999E-2</c:v>
                </c:pt>
                <c:pt idx="54747">
                  <c:v>-8.5156300000000004E-2</c:v>
                </c:pt>
                <c:pt idx="54748">
                  <c:v>-0.14374999999999999</c:v>
                </c:pt>
                <c:pt idx="54749">
                  <c:v>-4.1406199999999997E-2</c:v>
                </c:pt>
                <c:pt idx="54750">
                  <c:v>-7.6562500000000006E-2</c:v>
                </c:pt>
                <c:pt idx="54751">
                  <c:v>-8.2812499999999997E-2</c:v>
                </c:pt>
                <c:pt idx="54752">
                  <c:v>-7.4999999999999997E-2</c:v>
                </c:pt>
                <c:pt idx="54753">
                  <c:v>-5.3906299999999997E-2</c:v>
                </c:pt>
                <c:pt idx="54754">
                  <c:v>3.0468700000000001E-2</c:v>
                </c:pt>
                <c:pt idx="54755">
                  <c:v>-4.7656299999999999E-2</c:v>
                </c:pt>
                <c:pt idx="54756">
                  <c:v>-0.125</c:v>
                </c:pt>
                <c:pt idx="54757">
                  <c:v>-7.5781299999999996E-2</c:v>
                </c:pt>
                <c:pt idx="54758">
                  <c:v>-7.4999999999999997E-2</c:v>
                </c:pt>
                <c:pt idx="54759">
                  <c:v>-7.8125E-2</c:v>
                </c:pt>
                <c:pt idx="54760">
                  <c:v>-7.7343800000000004E-2</c:v>
                </c:pt>
                <c:pt idx="54761">
                  <c:v>-7.9687499999999994E-2</c:v>
                </c:pt>
                <c:pt idx="54762">
                  <c:v>4.2187500000000003E-2</c:v>
                </c:pt>
                <c:pt idx="54763">
                  <c:v>-1.7968700000000001E-2</c:v>
                </c:pt>
                <c:pt idx="54764">
                  <c:v>-0.13671900000000001</c:v>
                </c:pt>
                <c:pt idx="54765">
                  <c:v>-0.104688</c:v>
                </c:pt>
                <c:pt idx="54766">
                  <c:v>-0.124219</c:v>
                </c:pt>
                <c:pt idx="54767">
                  <c:v>-9.5312499999999994E-2</c:v>
                </c:pt>
                <c:pt idx="54768">
                  <c:v>-8.7499999999999994E-2</c:v>
                </c:pt>
                <c:pt idx="54769">
                  <c:v>-0.10546899999999999</c:v>
                </c:pt>
                <c:pt idx="54770">
                  <c:v>-1.3281299999999999E-2</c:v>
                </c:pt>
                <c:pt idx="54771">
                  <c:v>-2.6562499999999999E-2</c:v>
                </c:pt>
                <c:pt idx="54772">
                  <c:v>-9.6875000000000003E-2</c:v>
                </c:pt>
                <c:pt idx="54773">
                  <c:v>-2.9687499999999999E-2</c:v>
                </c:pt>
                <c:pt idx="54774">
                  <c:v>-8.6718799999999999E-2</c:v>
                </c:pt>
                <c:pt idx="54775">
                  <c:v>-0.129688</c:v>
                </c:pt>
                <c:pt idx="54776">
                  <c:v>-5.4687499999999997E-3</c:v>
                </c:pt>
                <c:pt idx="54777">
                  <c:v>-7.4999999999999997E-2</c:v>
                </c:pt>
                <c:pt idx="54778">
                  <c:v>-5.6250000000000001E-2</c:v>
                </c:pt>
                <c:pt idx="54779">
                  <c:v>-0.13125000000000001</c:v>
                </c:pt>
                <c:pt idx="54780">
                  <c:v>-7.2656200000000004E-2</c:v>
                </c:pt>
                <c:pt idx="54781">
                  <c:v>-6.2500000000000003E-3</c:v>
                </c:pt>
                <c:pt idx="54782">
                  <c:v>-3.3593699999999997E-2</c:v>
                </c:pt>
                <c:pt idx="54783">
                  <c:v>-1.0156200000000001E-2</c:v>
                </c:pt>
                <c:pt idx="54784">
                  <c:v>-1.0156200000000001E-2</c:v>
                </c:pt>
                <c:pt idx="54785">
                  <c:v>-1.8749999999999999E-2</c:v>
                </c:pt>
                <c:pt idx="54786">
                  <c:v>-0.11874999999999999</c:v>
                </c:pt>
                <c:pt idx="54787">
                  <c:v>-0.21562500000000001</c:v>
                </c:pt>
                <c:pt idx="54788">
                  <c:v>-0.107031</c:v>
                </c:pt>
                <c:pt idx="54789">
                  <c:v>-2.5000000000000001E-2</c:v>
                </c:pt>
                <c:pt idx="54790">
                  <c:v>2.8125000000000001E-2</c:v>
                </c:pt>
                <c:pt idx="54791">
                  <c:v>-0.107031</c:v>
                </c:pt>
                <c:pt idx="54792">
                  <c:v>-0.17890600000000001</c:v>
                </c:pt>
                <c:pt idx="54793">
                  <c:v>-0.114844</c:v>
                </c:pt>
                <c:pt idx="54794">
                  <c:v>-7.1874999999999994E-2</c:v>
                </c:pt>
                <c:pt idx="54795">
                  <c:v>-4.8437500000000001E-2</c:v>
                </c:pt>
                <c:pt idx="54796">
                  <c:v>-0.05</c:v>
                </c:pt>
                <c:pt idx="54797">
                  <c:v>-6.1718799999999997E-2</c:v>
                </c:pt>
                <c:pt idx="54798">
                  <c:v>-5.46875E-2</c:v>
                </c:pt>
                <c:pt idx="54799">
                  <c:v>-4.6093799999999997E-2</c:v>
                </c:pt>
                <c:pt idx="54800">
                  <c:v>-3.9843799999999999E-2</c:v>
                </c:pt>
                <c:pt idx="54801">
                  <c:v>-6.8750000000000006E-2</c:v>
                </c:pt>
                <c:pt idx="54802">
                  <c:v>-5.3124999999999999E-2</c:v>
                </c:pt>
                <c:pt idx="54803">
                  <c:v>-5.8593800000000001E-2</c:v>
                </c:pt>
                <c:pt idx="54804">
                  <c:v>-5.7812500000000003E-2</c:v>
                </c:pt>
                <c:pt idx="54805">
                  <c:v>-7.3437500000000003E-2</c:v>
                </c:pt>
                <c:pt idx="54806">
                  <c:v>-5.3906299999999997E-2</c:v>
                </c:pt>
                <c:pt idx="54807">
                  <c:v>-1.8749999999999999E-2</c:v>
                </c:pt>
                <c:pt idx="54808">
                  <c:v>-1.0156200000000001E-2</c:v>
                </c:pt>
                <c:pt idx="54809">
                  <c:v>-8.8281200000000004E-2</c:v>
                </c:pt>
                <c:pt idx="54810">
                  <c:v>-5.0781199999999999E-2</c:v>
                </c:pt>
                <c:pt idx="54811">
                  <c:v>-4.9218699999999997E-2</c:v>
                </c:pt>
                <c:pt idx="54812">
                  <c:v>-8.9843800000000001E-2</c:v>
                </c:pt>
                <c:pt idx="54813">
                  <c:v>-7.6562500000000006E-2</c:v>
                </c:pt>
                <c:pt idx="54814">
                  <c:v>-0.05</c:v>
                </c:pt>
                <c:pt idx="54815">
                  <c:v>-1.7968700000000001E-2</c:v>
                </c:pt>
                <c:pt idx="54816">
                  <c:v>-4.2187500000000003E-2</c:v>
                </c:pt>
                <c:pt idx="54817">
                  <c:v>-0.11874999999999999</c:v>
                </c:pt>
                <c:pt idx="54818">
                  <c:v>-4.4531300000000003E-2</c:v>
                </c:pt>
                <c:pt idx="54819">
                  <c:v>-8.7499999999999994E-2</c:v>
                </c:pt>
                <c:pt idx="54820">
                  <c:v>-0.1</c:v>
                </c:pt>
                <c:pt idx="54821">
                  <c:v>-5.46875E-2</c:v>
                </c:pt>
                <c:pt idx="54822">
                  <c:v>-1.7187500000000001E-2</c:v>
                </c:pt>
                <c:pt idx="54823">
                  <c:v>-4.2968800000000001E-2</c:v>
                </c:pt>
                <c:pt idx="54824">
                  <c:v>-6.6406199999999999E-2</c:v>
                </c:pt>
                <c:pt idx="54825">
                  <c:v>-0.104688</c:v>
                </c:pt>
                <c:pt idx="54826">
                  <c:v>-3.8281299999999997E-2</c:v>
                </c:pt>
                <c:pt idx="54827">
                  <c:v>-6.0156300000000003E-2</c:v>
                </c:pt>
                <c:pt idx="54828">
                  <c:v>-0.122656</c:v>
                </c:pt>
                <c:pt idx="54829">
                  <c:v>-3.5156199999999999E-2</c:v>
                </c:pt>
                <c:pt idx="54830">
                  <c:v>-5.2343800000000003E-2</c:v>
                </c:pt>
                <c:pt idx="54831">
                  <c:v>-6.7187499999999997E-2</c:v>
                </c:pt>
                <c:pt idx="54832">
                  <c:v>-0.103906</c:v>
                </c:pt>
                <c:pt idx="54833">
                  <c:v>-0.13281200000000001</c:v>
                </c:pt>
                <c:pt idx="54834">
                  <c:v>-5.2343800000000003E-2</c:v>
                </c:pt>
                <c:pt idx="54835">
                  <c:v>-8.0468700000000004E-2</c:v>
                </c:pt>
                <c:pt idx="54836">
                  <c:v>-0.121875</c:v>
                </c:pt>
                <c:pt idx="54837">
                  <c:v>-6.7968799999999996E-2</c:v>
                </c:pt>
                <c:pt idx="54838">
                  <c:v>-1.5625E-2</c:v>
                </c:pt>
                <c:pt idx="54839">
                  <c:v>-5.3124999999999999E-2</c:v>
                </c:pt>
                <c:pt idx="54840">
                  <c:v>-7.8125E-3</c:v>
                </c:pt>
                <c:pt idx="54841">
                  <c:v>-0.13281200000000001</c:v>
                </c:pt>
                <c:pt idx="54842">
                  <c:v>-0.13828099999999999</c:v>
                </c:pt>
                <c:pt idx="54843">
                  <c:v>-6.9531300000000004E-2</c:v>
                </c:pt>
                <c:pt idx="54844">
                  <c:v>-7.1093799999999999E-2</c:v>
                </c:pt>
                <c:pt idx="54845">
                  <c:v>-9.1406299999999996E-2</c:v>
                </c:pt>
                <c:pt idx="54846">
                  <c:v>-7.3437500000000003E-2</c:v>
                </c:pt>
                <c:pt idx="54847">
                  <c:v>-7.6562500000000006E-2</c:v>
                </c:pt>
                <c:pt idx="54848">
                  <c:v>-1.7968700000000001E-2</c:v>
                </c:pt>
                <c:pt idx="54849">
                  <c:v>-2.9687499999999999E-2</c:v>
                </c:pt>
                <c:pt idx="54850">
                  <c:v>-4.0625000000000001E-2</c:v>
                </c:pt>
                <c:pt idx="54851">
                  <c:v>-6.3281299999999999E-2</c:v>
                </c:pt>
                <c:pt idx="54852">
                  <c:v>-0.15234400000000001</c:v>
                </c:pt>
                <c:pt idx="54853">
                  <c:v>-9.5312499999999994E-2</c:v>
                </c:pt>
                <c:pt idx="54854">
                  <c:v>-4.6093799999999997E-2</c:v>
                </c:pt>
                <c:pt idx="54855">
                  <c:v>-1.0156200000000001E-2</c:v>
                </c:pt>
                <c:pt idx="54856">
                  <c:v>-0.13906199999999999</c:v>
                </c:pt>
                <c:pt idx="54857">
                  <c:v>-0.122656</c:v>
                </c:pt>
                <c:pt idx="54858">
                  <c:v>-6.7187499999999997E-2</c:v>
                </c:pt>
                <c:pt idx="54859">
                  <c:v>2.5000000000000001E-2</c:v>
                </c:pt>
                <c:pt idx="54860">
                  <c:v>-3.9843799999999999E-2</c:v>
                </c:pt>
                <c:pt idx="54861">
                  <c:v>-1.2500000000000001E-2</c:v>
                </c:pt>
                <c:pt idx="54862">
                  <c:v>0.107031</c:v>
                </c:pt>
                <c:pt idx="54863">
                  <c:v>-8.59375E-2</c:v>
                </c:pt>
                <c:pt idx="54864">
                  <c:v>-8.59375E-2</c:v>
                </c:pt>
                <c:pt idx="54865">
                  <c:v>-0.166406</c:v>
                </c:pt>
                <c:pt idx="54866">
                  <c:v>-0.20624999999999999</c:v>
                </c:pt>
                <c:pt idx="54867">
                  <c:v>-7.7343800000000004E-2</c:v>
                </c:pt>
                <c:pt idx="54868">
                  <c:v>-2.2656300000000001E-2</c:v>
                </c:pt>
                <c:pt idx="54869">
                  <c:v>-0.102344</c:v>
                </c:pt>
                <c:pt idx="54870">
                  <c:v>-8.7499999999999994E-2</c:v>
                </c:pt>
                <c:pt idx="54871">
                  <c:v>-4.7656299999999999E-2</c:v>
                </c:pt>
                <c:pt idx="54872">
                  <c:v>-8.0468700000000004E-2</c:v>
                </c:pt>
                <c:pt idx="54873">
                  <c:v>-8.0468700000000004E-2</c:v>
                </c:pt>
                <c:pt idx="54874">
                  <c:v>-5.8593800000000001E-2</c:v>
                </c:pt>
                <c:pt idx="54875">
                  <c:v>-6.25E-2</c:v>
                </c:pt>
                <c:pt idx="54876">
                  <c:v>-1.0156200000000001E-2</c:v>
                </c:pt>
                <c:pt idx="54877">
                  <c:v>-8.59375E-2</c:v>
                </c:pt>
                <c:pt idx="54878">
                  <c:v>-7.7343800000000004E-2</c:v>
                </c:pt>
                <c:pt idx="54879">
                  <c:v>-6.7968799999999996E-2</c:v>
                </c:pt>
                <c:pt idx="54880">
                  <c:v>-7.1093799999999999E-2</c:v>
                </c:pt>
                <c:pt idx="54881">
                  <c:v>-6.25E-2</c:v>
                </c:pt>
                <c:pt idx="54882">
                  <c:v>-6.1718799999999997E-2</c:v>
                </c:pt>
                <c:pt idx="54883">
                  <c:v>-6.8750000000000006E-2</c:v>
                </c:pt>
                <c:pt idx="54884">
                  <c:v>-6.5625000000000003E-2</c:v>
                </c:pt>
                <c:pt idx="54885">
                  <c:v>7.8125000000000004E-4</c:v>
                </c:pt>
                <c:pt idx="54886">
                  <c:v>-6.7187499999999997E-2</c:v>
                </c:pt>
                <c:pt idx="54887">
                  <c:v>-0.101562</c:v>
                </c:pt>
                <c:pt idx="54888">
                  <c:v>-9.7656199999999999E-2</c:v>
                </c:pt>
                <c:pt idx="54889">
                  <c:v>-0.1</c:v>
                </c:pt>
                <c:pt idx="54890">
                  <c:v>-5.3906299999999997E-2</c:v>
                </c:pt>
                <c:pt idx="54891">
                  <c:v>-5.0781199999999999E-2</c:v>
                </c:pt>
                <c:pt idx="54892">
                  <c:v>-6.9531300000000004E-2</c:v>
                </c:pt>
                <c:pt idx="54893">
                  <c:v>-1.9531199999999999E-2</c:v>
                </c:pt>
                <c:pt idx="54894">
                  <c:v>-3.7499999999999999E-2</c:v>
                </c:pt>
                <c:pt idx="54895">
                  <c:v>-8.3593799999999996E-2</c:v>
                </c:pt>
                <c:pt idx="54896">
                  <c:v>-0.111719</c:v>
                </c:pt>
                <c:pt idx="54897">
                  <c:v>-0.102344</c:v>
                </c:pt>
                <c:pt idx="54898">
                  <c:v>-5.46875E-2</c:v>
                </c:pt>
                <c:pt idx="54899">
                  <c:v>-1.9531199999999999E-2</c:v>
                </c:pt>
                <c:pt idx="54900">
                  <c:v>-9.6875000000000003E-2</c:v>
                </c:pt>
                <c:pt idx="54901">
                  <c:v>-7.1874999999999994E-2</c:v>
                </c:pt>
                <c:pt idx="54902">
                  <c:v>-3.8281299999999997E-2</c:v>
                </c:pt>
                <c:pt idx="54903">
                  <c:v>1.0156200000000001E-2</c:v>
                </c:pt>
                <c:pt idx="54904">
                  <c:v>-5.0781199999999999E-2</c:v>
                </c:pt>
                <c:pt idx="54905">
                  <c:v>-2.5781200000000001E-2</c:v>
                </c:pt>
                <c:pt idx="54906">
                  <c:v>-8.2031199999999999E-2</c:v>
                </c:pt>
                <c:pt idx="54907">
                  <c:v>-0.139844</c:v>
                </c:pt>
                <c:pt idx="54908">
                  <c:v>-0.13750000000000001</c:v>
                </c:pt>
                <c:pt idx="54909">
                  <c:v>-9.6093700000000004E-2</c:v>
                </c:pt>
                <c:pt idx="54910">
                  <c:v>-1.4843800000000001E-2</c:v>
                </c:pt>
                <c:pt idx="54911">
                  <c:v>-7.03125E-2</c:v>
                </c:pt>
                <c:pt idx="54912">
                  <c:v>-9.4531299999999999E-2</c:v>
                </c:pt>
                <c:pt idx="54913">
                  <c:v>-7.2656200000000004E-2</c:v>
                </c:pt>
                <c:pt idx="54914">
                  <c:v>-7.2656200000000004E-2</c:v>
                </c:pt>
                <c:pt idx="54915">
                  <c:v>-9.4531299999999999E-2</c:v>
                </c:pt>
                <c:pt idx="54916">
                  <c:v>-0.108594</c:v>
                </c:pt>
                <c:pt idx="54917">
                  <c:v>-8.4375000000000006E-2</c:v>
                </c:pt>
                <c:pt idx="54918">
                  <c:v>-8.3593799999999996E-2</c:v>
                </c:pt>
                <c:pt idx="54919">
                  <c:v>-7.9687499999999994E-2</c:v>
                </c:pt>
                <c:pt idx="54920">
                  <c:v>-7.6562500000000006E-2</c:v>
                </c:pt>
                <c:pt idx="54921">
                  <c:v>-9.8437499999999997E-2</c:v>
                </c:pt>
                <c:pt idx="54922">
                  <c:v>-8.2812499999999997E-2</c:v>
                </c:pt>
                <c:pt idx="54923">
                  <c:v>-8.5156300000000004E-2</c:v>
                </c:pt>
                <c:pt idx="54924">
                  <c:v>-6.3281299999999999E-2</c:v>
                </c:pt>
                <c:pt idx="54925">
                  <c:v>-7.03125E-2</c:v>
                </c:pt>
                <c:pt idx="54926">
                  <c:v>-7.4218800000000001E-2</c:v>
                </c:pt>
                <c:pt idx="54927">
                  <c:v>-7.03125E-2</c:v>
                </c:pt>
                <c:pt idx="54928">
                  <c:v>-7.1093799999999999E-2</c:v>
                </c:pt>
                <c:pt idx="54929">
                  <c:v>-6.7968799999999996E-2</c:v>
                </c:pt>
                <c:pt idx="54930">
                  <c:v>-3.7499999999999999E-2</c:v>
                </c:pt>
                <c:pt idx="54931">
                  <c:v>-5.7812500000000003E-2</c:v>
                </c:pt>
                <c:pt idx="54932">
                  <c:v>-8.5156300000000004E-2</c:v>
                </c:pt>
                <c:pt idx="54933">
                  <c:v>-7.2656200000000004E-2</c:v>
                </c:pt>
                <c:pt idx="54934">
                  <c:v>-7.1093799999999999E-2</c:v>
                </c:pt>
                <c:pt idx="54935">
                  <c:v>-0.10312499999999999</c:v>
                </c:pt>
                <c:pt idx="54936">
                  <c:v>-0.103906</c:v>
                </c:pt>
                <c:pt idx="54937">
                  <c:v>-6.9531300000000004E-2</c:v>
                </c:pt>
                <c:pt idx="54938">
                  <c:v>7.8125000000000004E-4</c:v>
                </c:pt>
                <c:pt idx="54939">
                  <c:v>-6.8750000000000006E-2</c:v>
                </c:pt>
                <c:pt idx="54940">
                  <c:v>-0.125781</c:v>
                </c:pt>
                <c:pt idx="54941">
                  <c:v>-8.2031199999999999E-2</c:v>
                </c:pt>
                <c:pt idx="54942">
                  <c:v>-0.104688</c:v>
                </c:pt>
                <c:pt idx="54943">
                  <c:v>-0.10625</c:v>
                </c:pt>
                <c:pt idx="54944">
                  <c:v>-6.25E-2</c:v>
                </c:pt>
                <c:pt idx="54945">
                  <c:v>-6.1718799999999997E-2</c:v>
                </c:pt>
                <c:pt idx="54946">
                  <c:v>1.40625E-2</c:v>
                </c:pt>
                <c:pt idx="54947">
                  <c:v>-6.9531300000000004E-2</c:v>
                </c:pt>
                <c:pt idx="54948">
                  <c:v>-0.14453099999999999</c:v>
                </c:pt>
                <c:pt idx="54949">
                  <c:v>-8.9062500000000003E-2</c:v>
                </c:pt>
                <c:pt idx="54950">
                  <c:v>-8.5156300000000004E-2</c:v>
                </c:pt>
                <c:pt idx="54951">
                  <c:v>-7.8125E-2</c:v>
                </c:pt>
                <c:pt idx="54952">
                  <c:v>-7.1874999999999994E-2</c:v>
                </c:pt>
                <c:pt idx="54953">
                  <c:v>-6.7187499999999997E-2</c:v>
                </c:pt>
                <c:pt idx="54954">
                  <c:v>7.8125000000000004E-4</c:v>
                </c:pt>
                <c:pt idx="54955">
                  <c:v>-3.3593699999999997E-2</c:v>
                </c:pt>
                <c:pt idx="54956">
                  <c:v>-0.11093799999999999</c:v>
                </c:pt>
                <c:pt idx="54957">
                  <c:v>-0.10625</c:v>
                </c:pt>
                <c:pt idx="54958">
                  <c:v>-7.4999999999999997E-2</c:v>
                </c:pt>
                <c:pt idx="54959">
                  <c:v>-7.1874999999999994E-2</c:v>
                </c:pt>
                <c:pt idx="54960">
                  <c:v>-1.5625E-2</c:v>
                </c:pt>
                <c:pt idx="54961">
                  <c:v>-5.7031199999999997E-2</c:v>
                </c:pt>
                <c:pt idx="54962">
                  <c:v>-4.6093799999999997E-2</c:v>
                </c:pt>
                <c:pt idx="54963">
                  <c:v>-4.6093799999999997E-2</c:v>
                </c:pt>
                <c:pt idx="54964">
                  <c:v>-0.109375</c:v>
                </c:pt>
                <c:pt idx="54965">
                  <c:v>-0.108594</c:v>
                </c:pt>
                <c:pt idx="54966">
                  <c:v>-7.9687499999999994E-2</c:v>
                </c:pt>
                <c:pt idx="54967">
                  <c:v>-5.9374999999999997E-2</c:v>
                </c:pt>
                <c:pt idx="54968">
                  <c:v>-2.9687499999999999E-2</c:v>
                </c:pt>
                <c:pt idx="54969">
                  <c:v>-6.5625000000000003E-2</c:v>
                </c:pt>
                <c:pt idx="54970">
                  <c:v>-8.2031199999999999E-2</c:v>
                </c:pt>
                <c:pt idx="54971">
                  <c:v>-7.8906299999999999E-2</c:v>
                </c:pt>
                <c:pt idx="54972">
                  <c:v>-4.7656299999999999E-2</c:v>
                </c:pt>
                <c:pt idx="54973">
                  <c:v>-9.2968800000000004E-2</c:v>
                </c:pt>
                <c:pt idx="54974">
                  <c:v>-7.9687499999999994E-2</c:v>
                </c:pt>
                <c:pt idx="54975">
                  <c:v>-7.4218800000000001E-2</c:v>
                </c:pt>
                <c:pt idx="54976">
                  <c:v>-7.0312500000000002E-3</c:v>
                </c:pt>
                <c:pt idx="54977">
                  <c:v>-9.8437499999999997E-2</c:v>
                </c:pt>
                <c:pt idx="54978">
                  <c:v>-0.10625</c:v>
                </c:pt>
                <c:pt idx="54979">
                  <c:v>-6.0937499999999999E-2</c:v>
                </c:pt>
                <c:pt idx="54980">
                  <c:v>-6.25E-2</c:v>
                </c:pt>
                <c:pt idx="54981">
                  <c:v>-7.1093799999999999E-2</c:v>
                </c:pt>
                <c:pt idx="54982">
                  <c:v>-7.9687499999999994E-2</c:v>
                </c:pt>
                <c:pt idx="54983">
                  <c:v>-2.1093799999999999E-2</c:v>
                </c:pt>
                <c:pt idx="54984">
                  <c:v>-2.7343800000000001E-2</c:v>
                </c:pt>
                <c:pt idx="54985">
                  <c:v>-9.0624999999999997E-2</c:v>
                </c:pt>
                <c:pt idx="54986">
                  <c:v>-0.103906</c:v>
                </c:pt>
                <c:pt idx="54987">
                  <c:v>-8.8281200000000004E-2</c:v>
                </c:pt>
                <c:pt idx="54988">
                  <c:v>-6.8750000000000006E-2</c:v>
                </c:pt>
                <c:pt idx="54989">
                  <c:v>-6.7968799999999996E-2</c:v>
                </c:pt>
                <c:pt idx="54990">
                  <c:v>-5.8593800000000001E-2</c:v>
                </c:pt>
                <c:pt idx="54991">
                  <c:v>-5.46875E-2</c:v>
                </c:pt>
                <c:pt idx="54992">
                  <c:v>-1.5625E-2</c:v>
                </c:pt>
                <c:pt idx="54993">
                  <c:v>-9.1406299999999996E-2</c:v>
                </c:pt>
                <c:pt idx="54994">
                  <c:v>-8.2812499999999997E-2</c:v>
                </c:pt>
                <c:pt idx="54995">
                  <c:v>-5.9374999999999997E-2</c:v>
                </c:pt>
                <c:pt idx="54996">
                  <c:v>-5.7031199999999997E-2</c:v>
                </c:pt>
                <c:pt idx="54997">
                  <c:v>-5.7031199999999997E-2</c:v>
                </c:pt>
                <c:pt idx="54998">
                  <c:v>-4.6093799999999997E-2</c:v>
                </c:pt>
                <c:pt idx="54999">
                  <c:v>-5.7031199999999997E-2</c:v>
                </c:pt>
                <c:pt idx="55000">
                  <c:v>-7.4999999999999997E-2</c:v>
                </c:pt>
                <c:pt idx="55001">
                  <c:v>-8.7499999999999994E-2</c:v>
                </c:pt>
                <c:pt idx="55002">
                  <c:v>-7.9687499999999994E-2</c:v>
                </c:pt>
                <c:pt idx="55003">
                  <c:v>-9.375E-2</c:v>
                </c:pt>
                <c:pt idx="55004">
                  <c:v>-9.6875000000000003E-2</c:v>
                </c:pt>
                <c:pt idx="55005">
                  <c:v>-6.0156300000000003E-2</c:v>
                </c:pt>
                <c:pt idx="55006">
                  <c:v>-4.6093799999999997E-2</c:v>
                </c:pt>
                <c:pt idx="55007">
                  <c:v>-6.0156300000000003E-2</c:v>
                </c:pt>
                <c:pt idx="55008">
                  <c:v>-4.4531300000000003E-2</c:v>
                </c:pt>
                <c:pt idx="55009">
                  <c:v>-6.7968799999999996E-2</c:v>
                </c:pt>
                <c:pt idx="55010">
                  <c:v>-0.11328100000000001</c:v>
                </c:pt>
                <c:pt idx="55011">
                  <c:v>-0.114844</c:v>
                </c:pt>
                <c:pt idx="55012">
                  <c:v>-8.6718799999999999E-2</c:v>
                </c:pt>
                <c:pt idx="55013">
                  <c:v>-4.4531300000000003E-2</c:v>
                </c:pt>
                <c:pt idx="55014">
                  <c:v>-5.7031199999999997E-2</c:v>
                </c:pt>
                <c:pt idx="55015">
                  <c:v>-0.1125</c:v>
                </c:pt>
                <c:pt idx="55016">
                  <c:v>-9.5312499999999994E-2</c:v>
                </c:pt>
                <c:pt idx="55017">
                  <c:v>-0.05</c:v>
                </c:pt>
                <c:pt idx="55018">
                  <c:v>-0.13281200000000001</c:v>
                </c:pt>
                <c:pt idx="55019">
                  <c:v>-0.12734400000000001</c:v>
                </c:pt>
                <c:pt idx="55020">
                  <c:v>-7.3437500000000003E-2</c:v>
                </c:pt>
                <c:pt idx="55021">
                  <c:v>9.3749999999999997E-3</c:v>
                </c:pt>
                <c:pt idx="55022">
                  <c:v>-6.6406199999999999E-2</c:v>
                </c:pt>
                <c:pt idx="55023">
                  <c:v>-0.130469</c:v>
                </c:pt>
                <c:pt idx="55024">
                  <c:v>-7.8906299999999999E-2</c:v>
                </c:pt>
                <c:pt idx="55025">
                  <c:v>-5.9374999999999997E-2</c:v>
                </c:pt>
                <c:pt idx="55026">
                  <c:v>-0.117188</c:v>
                </c:pt>
                <c:pt idx="55027">
                  <c:v>-0.11874999999999999</c:v>
                </c:pt>
                <c:pt idx="55028">
                  <c:v>-4.1406199999999997E-2</c:v>
                </c:pt>
                <c:pt idx="55029">
                  <c:v>-1.4843800000000001E-2</c:v>
                </c:pt>
                <c:pt idx="55030">
                  <c:v>-6.25E-2</c:v>
                </c:pt>
                <c:pt idx="55031">
                  <c:v>-8.59375E-2</c:v>
                </c:pt>
                <c:pt idx="55032">
                  <c:v>-6.9531300000000004E-2</c:v>
                </c:pt>
                <c:pt idx="55033">
                  <c:v>-0.05</c:v>
                </c:pt>
                <c:pt idx="55034">
                  <c:v>-0.10781200000000001</c:v>
                </c:pt>
                <c:pt idx="55035">
                  <c:v>-7.8125E-2</c:v>
                </c:pt>
                <c:pt idx="55036">
                  <c:v>-3.0468800000000001E-2</c:v>
                </c:pt>
                <c:pt idx="55037">
                  <c:v>-7.0312500000000002E-3</c:v>
                </c:pt>
                <c:pt idx="55038">
                  <c:v>-7.4218800000000001E-2</c:v>
                </c:pt>
                <c:pt idx="55039">
                  <c:v>-0.12109399999999999</c:v>
                </c:pt>
                <c:pt idx="55040">
                  <c:v>-1.0156200000000001E-2</c:v>
                </c:pt>
                <c:pt idx="55041">
                  <c:v>-7.3437500000000003E-2</c:v>
                </c:pt>
                <c:pt idx="55042">
                  <c:v>-0.11328100000000001</c:v>
                </c:pt>
                <c:pt idx="55043">
                  <c:v>-8.2031199999999999E-2</c:v>
                </c:pt>
                <c:pt idx="55044">
                  <c:v>-1.4843800000000001E-2</c:v>
                </c:pt>
                <c:pt idx="55045">
                  <c:v>-2.9687499999999999E-2</c:v>
                </c:pt>
                <c:pt idx="55046">
                  <c:v>-6.0937499999999999E-2</c:v>
                </c:pt>
                <c:pt idx="55047">
                  <c:v>-0.12109399999999999</c:v>
                </c:pt>
                <c:pt idx="55048">
                  <c:v>-1.8749999999999999E-2</c:v>
                </c:pt>
                <c:pt idx="55049">
                  <c:v>-7.3437500000000003E-2</c:v>
                </c:pt>
                <c:pt idx="55050">
                  <c:v>-0.117969</c:v>
                </c:pt>
                <c:pt idx="55051">
                  <c:v>-8.8281200000000004E-2</c:v>
                </c:pt>
                <c:pt idx="55052">
                  <c:v>-1.0156200000000001E-2</c:v>
                </c:pt>
                <c:pt idx="55053">
                  <c:v>-5.4687499999999997E-3</c:v>
                </c:pt>
                <c:pt idx="55054">
                  <c:v>-8.59375E-2</c:v>
                </c:pt>
                <c:pt idx="55055">
                  <c:v>-0.145313</c:v>
                </c:pt>
                <c:pt idx="55056">
                  <c:v>-6.8750000000000006E-2</c:v>
                </c:pt>
                <c:pt idx="55057">
                  <c:v>-9.2187500000000006E-2</c:v>
                </c:pt>
                <c:pt idx="55058">
                  <c:v>-6.25E-2</c:v>
                </c:pt>
                <c:pt idx="55059">
                  <c:v>-6.25E-2</c:v>
                </c:pt>
                <c:pt idx="55060">
                  <c:v>-7.3437500000000003E-2</c:v>
                </c:pt>
                <c:pt idx="55061">
                  <c:v>-7.9687499999999994E-2</c:v>
                </c:pt>
                <c:pt idx="55062">
                  <c:v>3.90625E-3</c:v>
                </c:pt>
                <c:pt idx="55063">
                  <c:v>-1.6406299999999999E-2</c:v>
                </c:pt>
                <c:pt idx="55064">
                  <c:v>-4.9218699999999997E-2</c:v>
                </c:pt>
                <c:pt idx="55065">
                  <c:v>-0.14374999999999999</c:v>
                </c:pt>
                <c:pt idx="55066">
                  <c:v>-0.111719</c:v>
                </c:pt>
                <c:pt idx="55067">
                  <c:v>-4.1406199999999997E-2</c:v>
                </c:pt>
                <c:pt idx="55068">
                  <c:v>-2.9687499999999999E-2</c:v>
                </c:pt>
                <c:pt idx="55069">
                  <c:v>-4.9218699999999997E-2</c:v>
                </c:pt>
                <c:pt idx="55070">
                  <c:v>-9.6093700000000004E-2</c:v>
                </c:pt>
                <c:pt idx="55071">
                  <c:v>-3.8281299999999997E-2</c:v>
                </c:pt>
                <c:pt idx="55072">
                  <c:v>2.6562499999999999E-2</c:v>
                </c:pt>
                <c:pt idx="55073">
                  <c:v>0.116406</c:v>
                </c:pt>
                <c:pt idx="55074">
                  <c:v>-3.8281299999999997E-2</c:v>
                </c:pt>
                <c:pt idx="55075">
                  <c:v>0.124219</c:v>
                </c:pt>
                <c:pt idx="55076">
                  <c:v>0.146094</c:v>
                </c:pt>
                <c:pt idx="55077">
                  <c:v>-0.11093799999999999</c:v>
                </c:pt>
                <c:pt idx="55078">
                  <c:v>-4.9218699999999997E-2</c:v>
                </c:pt>
                <c:pt idx="55079">
                  <c:v>-0.10781200000000001</c:v>
                </c:pt>
                <c:pt idx="55080">
                  <c:v>-0.19140599999999999</c:v>
                </c:pt>
                <c:pt idx="55081">
                  <c:v>-0.102344</c:v>
                </c:pt>
                <c:pt idx="55082">
                  <c:v>-6.7968799999999996E-2</c:v>
                </c:pt>
                <c:pt idx="55083">
                  <c:v>-0.1</c:v>
                </c:pt>
                <c:pt idx="55084">
                  <c:v>-0.114844</c:v>
                </c:pt>
                <c:pt idx="55085">
                  <c:v>-9.375E-2</c:v>
                </c:pt>
                <c:pt idx="55086">
                  <c:v>-5.46875E-2</c:v>
                </c:pt>
                <c:pt idx="55087">
                  <c:v>-6.0156300000000003E-2</c:v>
                </c:pt>
                <c:pt idx="55088">
                  <c:v>-6.8750000000000006E-2</c:v>
                </c:pt>
                <c:pt idx="55089">
                  <c:v>-8.5156300000000004E-2</c:v>
                </c:pt>
                <c:pt idx="55090">
                  <c:v>-3.9843799999999999E-2</c:v>
                </c:pt>
                <c:pt idx="55091">
                  <c:v>-9.7656199999999999E-2</c:v>
                </c:pt>
                <c:pt idx="55092">
                  <c:v>-7.9687499999999994E-2</c:v>
                </c:pt>
                <c:pt idx="55093">
                  <c:v>-5.9374999999999997E-2</c:v>
                </c:pt>
                <c:pt idx="55094">
                  <c:v>-4.6093799999999997E-2</c:v>
                </c:pt>
                <c:pt idx="55095">
                  <c:v>3.90625E-3</c:v>
                </c:pt>
                <c:pt idx="55096">
                  <c:v>-3.125E-2</c:v>
                </c:pt>
                <c:pt idx="55097">
                  <c:v>-0.121875</c:v>
                </c:pt>
                <c:pt idx="55098">
                  <c:v>-6.5625000000000003E-2</c:v>
                </c:pt>
                <c:pt idx="55099">
                  <c:v>-6.7968799999999996E-2</c:v>
                </c:pt>
                <c:pt idx="55100">
                  <c:v>-8.59375E-2</c:v>
                </c:pt>
                <c:pt idx="55101">
                  <c:v>-5.8593800000000001E-2</c:v>
                </c:pt>
                <c:pt idx="55102">
                  <c:v>-6.25E-2</c:v>
                </c:pt>
                <c:pt idx="55103">
                  <c:v>-4.8437500000000001E-2</c:v>
                </c:pt>
                <c:pt idx="55104">
                  <c:v>-6.7187499999999997E-2</c:v>
                </c:pt>
                <c:pt idx="55105">
                  <c:v>-0.102344</c:v>
                </c:pt>
                <c:pt idx="55106">
                  <c:v>-5.46875E-2</c:v>
                </c:pt>
                <c:pt idx="55107">
                  <c:v>-7.3437500000000003E-2</c:v>
                </c:pt>
                <c:pt idx="55108">
                  <c:v>-7.7343800000000004E-2</c:v>
                </c:pt>
                <c:pt idx="55109">
                  <c:v>-1.4843800000000001E-2</c:v>
                </c:pt>
                <c:pt idx="55110">
                  <c:v>-3.8281299999999997E-2</c:v>
                </c:pt>
                <c:pt idx="55111">
                  <c:v>-5.7812500000000003E-2</c:v>
                </c:pt>
                <c:pt idx="55112">
                  <c:v>-3.9843799999999999E-2</c:v>
                </c:pt>
                <c:pt idx="55113">
                  <c:v>-0.102344</c:v>
                </c:pt>
                <c:pt idx="55114">
                  <c:v>-3.3593699999999997E-2</c:v>
                </c:pt>
                <c:pt idx="55115">
                  <c:v>8.5937500000000007E-3</c:v>
                </c:pt>
                <c:pt idx="55116">
                  <c:v>-8.5156300000000004E-2</c:v>
                </c:pt>
                <c:pt idx="55117">
                  <c:v>-9.2187500000000006E-2</c:v>
                </c:pt>
                <c:pt idx="55118">
                  <c:v>-0.05</c:v>
                </c:pt>
                <c:pt idx="55119">
                  <c:v>-3.90625E-3</c:v>
                </c:pt>
                <c:pt idx="55120">
                  <c:v>2.8906299999999999E-2</c:v>
                </c:pt>
                <c:pt idx="55121">
                  <c:v>-4.0625000000000001E-2</c:v>
                </c:pt>
                <c:pt idx="55122">
                  <c:v>-2.7343800000000001E-2</c:v>
                </c:pt>
                <c:pt idx="55123">
                  <c:v>-3.3593699999999997E-2</c:v>
                </c:pt>
                <c:pt idx="55124">
                  <c:v>-0.10312499999999999</c:v>
                </c:pt>
                <c:pt idx="55125">
                  <c:v>-2.1874999999999999E-2</c:v>
                </c:pt>
                <c:pt idx="55126">
                  <c:v>-6.3281299999999999E-2</c:v>
                </c:pt>
                <c:pt idx="55127">
                  <c:v>3.125E-2</c:v>
                </c:pt>
                <c:pt idx="55128">
                  <c:v>-0.10312499999999999</c:v>
                </c:pt>
                <c:pt idx="55129">
                  <c:v>-0.110156</c:v>
                </c:pt>
                <c:pt idx="55130">
                  <c:v>3.1250000000000002E-3</c:v>
                </c:pt>
                <c:pt idx="55131">
                  <c:v>-3.0468800000000001E-2</c:v>
                </c:pt>
                <c:pt idx="55132">
                  <c:v>-7.3437500000000003E-2</c:v>
                </c:pt>
                <c:pt idx="55133">
                  <c:v>-8.3593799999999996E-2</c:v>
                </c:pt>
                <c:pt idx="55134">
                  <c:v>-0.130469</c:v>
                </c:pt>
                <c:pt idx="55135">
                  <c:v>-5.7812500000000003E-2</c:v>
                </c:pt>
                <c:pt idx="55136">
                  <c:v>1.0937499999999999E-2</c:v>
                </c:pt>
                <c:pt idx="55137">
                  <c:v>-8.9062500000000003E-2</c:v>
                </c:pt>
                <c:pt idx="55138">
                  <c:v>-8.9843800000000001E-2</c:v>
                </c:pt>
                <c:pt idx="55139">
                  <c:v>-7.03125E-2</c:v>
                </c:pt>
                <c:pt idx="55140">
                  <c:v>-5.8593800000000001E-2</c:v>
                </c:pt>
                <c:pt idx="55141">
                  <c:v>1.7187500000000001E-2</c:v>
                </c:pt>
                <c:pt idx="55142">
                  <c:v>-8.59375E-2</c:v>
                </c:pt>
                <c:pt idx="55143">
                  <c:v>-0.117188</c:v>
                </c:pt>
                <c:pt idx="55144">
                  <c:v>-1.5625E-2</c:v>
                </c:pt>
                <c:pt idx="55145">
                  <c:v>-9.6875000000000003E-2</c:v>
                </c:pt>
                <c:pt idx="55146">
                  <c:v>-9.375E-2</c:v>
                </c:pt>
                <c:pt idx="55147">
                  <c:v>-5.7812500000000003E-2</c:v>
                </c:pt>
                <c:pt idx="55148">
                  <c:v>-5.5468799999999999E-2</c:v>
                </c:pt>
                <c:pt idx="55149">
                  <c:v>1.0937499999999999E-2</c:v>
                </c:pt>
                <c:pt idx="55150">
                  <c:v>-9.8437499999999997E-2</c:v>
                </c:pt>
                <c:pt idx="55151">
                  <c:v>-0.1125</c:v>
                </c:pt>
                <c:pt idx="55152">
                  <c:v>-5.1562499999999997E-2</c:v>
                </c:pt>
                <c:pt idx="55153">
                  <c:v>-0.100781</c:v>
                </c:pt>
                <c:pt idx="55154">
                  <c:v>-8.9062500000000003E-2</c:v>
                </c:pt>
                <c:pt idx="55155">
                  <c:v>-4.5312499999999999E-2</c:v>
                </c:pt>
                <c:pt idx="55156">
                  <c:v>-9.7656199999999999E-2</c:v>
                </c:pt>
                <c:pt idx="55157">
                  <c:v>-6.25E-2</c:v>
                </c:pt>
                <c:pt idx="55158">
                  <c:v>-0.1</c:v>
                </c:pt>
                <c:pt idx="55159">
                  <c:v>-9.5312499999999994E-2</c:v>
                </c:pt>
                <c:pt idx="55160">
                  <c:v>-5.2343800000000003E-2</c:v>
                </c:pt>
                <c:pt idx="55161">
                  <c:v>-8.59375E-2</c:v>
                </c:pt>
                <c:pt idx="55162">
                  <c:v>-4.0625000000000001E-2</c:v>
                </c:pt>
                <c:pt idx="55163">
                  <c:v>-1.8749999999999999E-2</c:v>
                </c:pt>
                <c:pt idx="55164">
                  <c:v>-8.9062500000000003E-2</c:v>
                </c:pt>
                <c:pt idx="55165">
                  <c:v>-0.11093799999999999</c:v>
                </c:pt>
                <c:pt idx="55166">
                  <c:v>-0.1125</c:v>
                </c:pt>
                <c:pt idx="55167">
                  <c:v>-0.110156</c:v>
                </c:pt>
                <c:pt idx="55168">
                  <c:v>-0.101562</c:v>
                </c:pt>
                <c:pt idx="55169">
                  <c:v>-0.102344</c:v>
                </c:pt>
                <c:pt idx="55170">
                  <c:v>-4.0625000000000001E-2</c:v>
                </c:pt>
                <c:pt idx="55171">
                  <c:v>-1.9531199999999999E-2</c:v>
                </c:pt>
                <c:pt idx="55172">
                  <c:v>-0.11562500000000001</c:v>
                </c:pt>
                <c:pt idx="55173">
                  <c:v>-0.103906</c:v>
                </c:pt>
                <c:pt idx="55174">
                  <c:v>-7.7343800000000004E-2</c:v>
                </c:pt>
                <c:pt idx="55175">
                  <c:v>-0.109375</c:v>
                </c:pt>
                <c:pt idx="55176">
                  <c:v>-0.104688</c:v>
                </c:pt>
                <c:pt idx="55177">
                  <c:v>-8.3593799999999996E-2</c:v>
                </c:pt>
                <c:pt idx="55178">
                  <c:v>-1.0156200000000001E-2</c:v>
                </c:pt>
                <c:pt idx="55179">
                  <c:v>-2.2656300000000001E-2</c:v>
                </c:pt>
                <c:pt idx="55180">
                  <c:v>-0.111719</c:v>
                </c:pt>
                <c:pt idx="55181">
                  <c:v>-0.101562</c:v>
                </c:pt>
                <c:pt idx="55182">
                  <c:v>-6.6406199999999999E-2</c:v>
                </c:pt>
                <c:pt idx="55183">
                  <c:v>-0.104688</c:v>
                </c:pt>
                <c:pt idx="55184">
                  <c:v>-7.9687499999999994E-2</c:v>
                </c:pt>
                <c:pt idx="55185">
                  <c:v>-7.2656200000000004E-2</c:v>
                </c:pt>
                <c:pt idx="55186">
                  <c:v>-1.0937499999999999E-2</c:v>
                </c:pt>
                <c:pt idx="55187">
                  <c:v>-5.3124999999999999E-2</c:v>
                </c:pt>
                <c:pt idx="55188">
                  <c:v>-0.122656</c:v>
                </c:pt>
                <c:pt idx="55189">
                  <c:v>-7.6562500000000006E-2</c:v>
                </c:pt>
                <c:pt idx="55190">
                  <c:v>-8.7499999999999994E-2</c:v>
                </c:pt>
                <c:pt idx="55191">
                  <c:v>-9.2187500000000006E-2</c:v>
                </c:pt>
                <c:pt idx="55192">
                  <c:v>-8.5156300000000004E-2</c:v>
                </c:pt>
                <c:pt idx="55193">
                  <c:v>-7.1093799999999999E-2</c:v>
                </c:pt>
                <c:pt idx="55194">
                  <c:v>-2.1093799999999999E-2</c:v>
                </c:pt>
                <c:pt idx="55195">
                  <c:v>-1.7187500000000001E-2</c:v>
                </c:pt>
                <c:pt idx="55196">
                  <c:v>-9.2187500000000006E-2</c:v>
                </c:pt>
                <c:pt idx="55197">
                  <c:v>-9.5312499999999994E-2</c:v>
                </c:pt>
                <c:pt idx="55198">
                  <c:v>-8.59375E-2</c:v>
                </c:pt>
                <c:pt idx="55199">
                  <c:v>-6.7968799999999996E-2</c:v>
                </c:pt>
                <c:pt idx="55200">
                  <c:v>-7.4999999999999997E-2</c:v>
                </c:pt>
                <c:pt idx="55201">
                  <c:v>-6.7968799999999996E-2</c:v>
                </c:pt>
                <c:pt idx="55202">
                  <c:v>0</c:v>
                </c:pt>
                <c:pt idx="55203">
                  <c:v>-2.34375E-2</c:v>
                </c:pt>
                <c:pt idx="55204">
                  <c:v>-5.2343800000000003E-2</c:v>
                </c:pt>
                <c:pt idx="55205">
                  <c:v>-6.1718799999999997E-2</c:v>
                </c:pt>
                <c:pt idx="55206">
                  <c:v>-0.13281200000000001</c:v>
                </c:pt>
                <c:pt idx="55207">
                  <c:v>-7.6562500000000006E-2</c:v>
                </c:pt>
                <c:pt idx="55208">
                  <c:v>-3.1250000000000002E-3</c:v>
                </c:pt>
                <c:pt idx="55209">
                  <c:v>-7.7343800000000004E-2</c:v>
                </c:pt>
                <c:pt idx="55210">
                  <c:v>-8.7499999999999994E-2</c:v>
                </c:pt>
                <c:pt idx="55211">
                  <c:v>-1.0937499999999999E-2</c:v>
                </c:pt>
                <c:pt idx="55212">
                  <c:v>-1.8749999999999999E-2</c:v>
                </c:pt>
                <c:pt idx="55213">
                  <c:v>1.6406199999999999E-2</c:v>
                </c:pt>
                <c:pt idx="55214">
                  <c:v>-6.1718799999999997E-2</c:v>
                </c:pt>
                <c:pt idx="55215">
                  <c:v>-0.110156</c:v>
                </c:pt>
                <c:pt idx="55216">
                  <c:v>-0.13750000000000001</c:v>
                </c:pt>
                <c:pt idx="55217">
                  <c:v>-7.1093799999999999E-2</c:v>
                </c:pt>
                <c:pt idx="55218">
                  <c:v>-2.9687499999999999E-2</c:v>
                </c:pt>
                <c:pt idx="55219">
                  <c:v>-7.2656200000000004E-2</c:v>
                </c:pt>
                <c:pt idx="55220">
                  <c:v>-0.11874999999999999</c:v>
                </c:pt>
                <c:pt idx="55221">
                  <c:v>-7.2656200000000004E-2</c:v>
                </c:pt>
                <c:pt idx="55222">
                  <c:v>5.7031199999999997E-2</c:v>
                </c:pt>
                <c:pt idx="55223">
                  <c:v>-4.4531300000000003E-2</c:v>
                </c:pt>
                <c:pt idx="55224">
                  <c:v>-2.5000000000000001E-2</c:v>
                </c:pt>
                <c:pt idx="55225">
                  <c:v>2.1093799999999999E-2</c:v>
                </c:pt>
                <c:pt idx="55226">
                  <c:v>-7.6562500000000006E-2</c:v>
                </c:pt>
                <c:pt idx="55227">
                  <c:v>-7.3437500000000003E-2</c:v>
                </c:pt>
                <c:pt idx="55228">
                  <c:v>-8.9843800000000001E-2</c:v>
                </c:pt>
                <c:pt idx="55229">
                  <c:v>-0.125781</c:v>
                </c:pt>
                <c:pt idx="55230">
                  <c:v>-3.6718800000000003E-2</c:v>
                </c:pt>
                <c:pt idx="55231">
                  <c:v>-2.0312500000000001E-2</c:v>
                </c:pt>
                <c:pt idx="55232">
                  <c:v>-6.7968799999999996E-2</c:v>
                </c:pt>
                <c:pt idx="55233">
                  <c:v>-8.9843800000000001E-2</c:v>
                </c:pt>
                <c:pt idx="55234">
                  <c:v>-7.8906299999999999E-2</c:v>
                </c:pt>
                <c:pt idx="55235">
                  <c:v>-3.9843799999999999E-2</c:v>
                </c:pt>
                <c:pt idx="55236">
                  <c:v>-6.8750000000000006E-2</c:v>
                </c:pt>
                <c:pt idx="55237">
                  <c:v>-4.4531300000000003E-2</c:v>
                </c:pt>
                <c:pt idx="55238">
                  <c:v>-8.0468700000000004E-2</c:v>
                </c:pt>
                <c:pt idx="55239">
                  <c:v>-6.9531300000000004E-2</c:v>
                </c:pt>
                <c:pt idx="55240">
                  <c:v>-7.3437500000000003E-2</c:v>
                </c:pt>
                <c:pt idx="55241">
                  <c:v>-5.5468799999999999E-2</c:v>
                </c:pt>
                <c:pt idx="55242">
                  <c:v>-5.7031199999999997E-2</c:v>
                </c:pt>
                <c:pt idx="55243">
                  <c:v>-7.8125E-2</c:v>
                </c:pt>
                <c:pt idx="55244">
                  <c:v>-1.8749999999999999E-2</c:v>
                </c:pt>
                <c:pt idx="55245">
                  <c:v>-3.5937499999999997E-2</c:v>
                </c:pt>
                <c:pt idx="55246">
                  <c:v>-0.100781</c:v>
                </c:pt>
                <c:pt idx="55247">
                  <c:v>-8.59375E-2</c:v>
                </c:pt>
                <c:pt idx="55248">
                  <c:v>-5.3124999999999999E-2</c:v>
                </c:pt>
                <c:pt idx="55249">
                  <c:v>-4.9218699999999997E-2</c:v>
                </c:pt>
                <c:pt idx="55250">
                  <c:v>-6.5625000000000003E-2</c:v>
                </c:pt>
                <c:pt idx="55251">
                  <c:v>-5.1562499999999997E-2</c:v>
                </c:pt>
                <c:pt idx="55252">
                  <c:v>-1.8749999999999999E-2</c:v>
                </c:pt>
                <c:pt idx="55253">
                  <c:v>-7.8125E-3</c:v>
                </c:pt>
                <c:pt idx="55254">
                  <c:v>-9.7656199999999999E-2</c:v>
                </c:pt>
                <c:pt idx="55255">
                  <c:v>-8.3593799999999996E-2</c:v>
                </c:pt>
                <c:pt idx="55256">
                  <c:v>-5.0781199999999999E-2</c:v>
                </c:pt>
                <c:pt idx="55257">
                  <c:v>-7.1874999999999994E-2</c:v>
                </c:pt>
                <c:pt idx="55258">
                  <c:v>-8.4375000000000006E-2</c:v>
                </c:pt>
                <c:pt idx="55259">
                  <c:v>-5.7812500000000003E-2</c:v>
                </c:pt>
                <c:pt idx="55260">
                  <c:v>-2.8125000000000001E-2</c:v>
                </c:pt>
                <c:pt idx="55261">
                  <c:v>-7.0312500000000002E-3</c:v>
                </c:pt>
                <c:pt idx="55262">
                  <c:v>-8.9062500000000003E-2</c:v>
                </c:pt>
                <c:pt idx="55263">
                  <c:v>-0.11562500000000001</c:v>
                </c:pt>
                <c:pt idx="55264">
                  <c:v>-6.9531300000000004E-2</c:v>
                </c:pt>
                <c:pt idx="55265">
                  <c:v>1.3281299999999999E-2</c:v>
                </c:pt>
                <c:pt idx="55266">
                  <c:v>-8.2031199999999999E-2</c:v>
                </c:pt>
                <c:pt idx="55267">
                  <c:v>-9.2187500000000006E-2</c:v>
                </c:pt>
                <c:pt idx="55268">
                  <c:v>-3.90625E-2</c:v>
                </c:pt>
                <c:pt idx="55269">
                  <c:v>-5.4687499999999997E-3</c:v>
                </c:pt>
                <c:pt idx="55270">
                  <c:v>-2.2656300000000001E-2</c:v>
                </c:pt>
                <c:pt idx="55271">
                  <c:v>-2.6562499999999999E-2</c:v>
                </c:pt>
                <c:pt idx="55272">
                  <c:v>-9.6875000000000003E-2</c:v>
                </c:pt>
                <c:pt idx="55273">
                  <c:v>-9.2187500000000006E-2</c:v>
                </c:pt>
                <c:pt idx="55274">
                  <c:v>-3.7499999999999999E-2</c:v>
                </c:pt>
                <c:pt idx="55275">
                  <c:v>1.9531199999999999E-2</c:v>
                </c:pt>
                <c:pt idx="55276">
                  <c:v>-7.5781299999999996E-2</c:v>
                </c:pt>
                <c:pt idx="55277">
                  <c:v>-0.135938</c:v>
                </c:pt>
                <c:pt idx="55278">
                  <c:v>-0.10625</c:v>
                </c:pt>
                <c:pt idx="55279">
                  <c:v>-2.9687499999999999E-2</c:v>
                </c:pt>
                <c:pt idx="55280">
                  <c:v>-1.5625000000000001E-3</c:v>
                </c:pt>
                <c:pt idx="55281">
                  <c:v>-6.9531300000000004E-2</c:v>
                </c:pt>
                <c:pt idx="55282">
                  <c:v>-3.0468800000000001E-2</c:v>
                </c:pt>
                <c:pt idx="55283">
                  <c:v>-4.6874999999999998E-3</c:v>
                </c:pt>
                <c:pt idx="55284">
                  <c:v>-7.8125000000000004E-4</c:v>
                </c:pt>
                <c:pt idx="55285">
                  <c:v>-0.14374999999999999</c:v>
                </c:pt>
                <c:pt idx="55286">
                  <c:v>-0.11874999999999999</c:v>
                </c:pt>
                <c:pt idx="55287">
                  <c:v>-6.7968799999999996E-2</c:v>
                </c:pt>
                <c:pt idx="55288">
                  <c:v>-4.2187500000000003E-2</c:v>
                </c:pt>
                <c:pt idx="55289">
                  <c:v>-6.5625000000000003E-2</c:v>
                </c:pt>
                <c:pt idx="55290">
                  <c:v>-8.2031199999999999E-2</c:v>
                </c:pt>
                <c:pt idx="55291">
                  <c:v>-6.4843700000000004E-2</c:v>
                </c:pt>
                <c:pt idx="55292">
                  <c:v>-4.7656299999999999E-2</c:v>
                </c:pt>
                <c:pt idx="55293">
                  <c:v>-7.3437500000000003E-2</c:v>
                </c:pt>
                <c:pt idx="55294">
                  <c:v>-4.9218699999999997E-2</c:v>
                </c:pt>
                <c:pt idx="55295">
                  <c:v>-5.2343800000000003E-2</c:v>
                </c:pt>
                <c:pt idx="55296">
                  <c:v>-4.7656299999999999E-2</c:v>
                </c:pt>
                <c:pt idx="55297">
                  <c:v>-3.90625E-2</c:v>
                </c:pt>
                <c:pt idx="55298">
                  <c:v>-3.6718800000000003E-2</c:v>
                </c:pt>
                <c:pt idx="55299">
                  <c:v>-4.9218699999999997E-2</c:v>
                </c:pt>
                <c:pt idx="55300">
                  <c:v>-5.0781199999999999E-2</c:v>
                </c:pt>
                <c:pt idx="55301">
                  <c:v>-3.90625E-2</c:v>
                </c:pt>
                <c:pt idx="55302">
                  <c:v>-7.1874999999999994E-2</c:v>
                </c:pt>
                <c:pt idx="55303">
                  <c:v>-6.3281299999999999E-2</c:v>
                </c:pt>
                <c:pt idx="55304">
                  <c:v>-5.2343800000000003E-2</c:v>
                </c:pt>
                <c:pt idx="55305">
                  <c:v>-3.90625E-2</c:v>
                </c:pt>
                <c:pt idx="55306">
                  <c:v>-5.0781199999999999E-2</c:v>
                </c:pt>
                <c:pt idx="55307">
                  <c:v>-6.0156300000000003E-2</c:v>
                </c:pt>
                <c:pt idx="55308">
                  <c:v>-6.7187499999999997E-2</c:v>
                </c:pt>
                <c:pt idx="55309">
                  <c:v>-5.5468799999999999E-2</c:v>
                </c:pt>
                <c:pt idx="55310">
                  <c:v>-9.5312499999999994E-2</c:v>
                </c:pt>
                <c:pt idx="55311">
                  <c:v>-0.11093799999999999</c:v>
                </c:pt>
                <c:pt idx="55312">
                  <c:v>-6.8750000000000006E-2</c:v>
                </c:pt>
                <c:pt idx="55313">
                  <c:v>-8.59375E-2</c:v>
                </c:pt>
                <c:pt idx="55314">
                  <c:v>-4.0625000000000001E-2</c:v>
                </c:pt>
                <c:pt idx="55315">
                  <c:v>-6.6406199999999999E-2</c:v>
                </c:pt>
                <c:pt idx="55316">
                  <c:v>-0.102344</c:v>
                </c:pt>
                <c:pt idx="55317">
                  <c:v>-4.3749999999999997E-2</c:v>
                </c:pt>
                <c:pt idx="55318">
                  <c:v>-9.1406299999999996E-2</c:v>
                </c:pt>
                <c:pt idx="55319">
                  <c:v>-0.100781</c:v>
                </c:pt>
                <c:pt idx="55320">
                  <c:v>-7.1874999999999994E-2</c:v>
                </c:pt>
                <c:pt idx="55321">
                  <c:v>-5.0781199999999999E-2</c:v>
                </c:pt>
                <c:pt idx="55322">
                  <c:v>2.1093799999999999E-2</c:v>
                </c:pt>
                <c:pt idx="55323">
                  <c:v>-3.3593699999999997E-2</c:v>
                </c:pt>
                <c:pt idx="55324">
                  <c:v>-0.107031</c:v>
                </c:pt>
                <c:pt idx="55325">
                  <c:v>-5.0781199999999999E-2</c:v>
                </c:pt>
                <c:pt idx="55326">
                  <c:v>-7.2656200000000004E-2</c:v>
                </c:pt>
                <c:pt idx="55327">
                  <c:v>-9.5312499999999994E-2</c:v>
                </c:pt>
                <c:pt idx="55328">
                  <c:v>-8.8281200000000004E-2</c:v>
                </c:pt>
                <c:pt idx="55329">
                  <c:v>-7.03125E-2</c:v>
                </c:pt>
                <c:pt idx="55330">
                  <c:v>3.2031200000000003E-2</c:v>
                </c:pt>
                <c:pt idx="55331">
                  <c:v>-5.7812500000000003E-2</c:v>
                </c:pt>
                <c:pt idx="55332">
                  <c:v>-0.114844</c:v>
                </c:pt>
                <c:pt idx="55333">
                  <c:v>-4.2968800000000001E-2</c:v>
                </c:pt>
                <c:pt idx="55334">
                  <c:v>-6.7187499999999997E-2</c:v>
                </c:pt>
                <c:pt idx="55335">
                  <c:v>-4.3749999999999997E-2</c:v>
                </c:pt>
                <c:pt idx="55336">
                  <c:v>-3.125E-2</c:v>
                </c:pt>
                <c:pt idx="55337">
                  <c:v>-4.0625000000000001E-2</c:v>
                </c:pt>
                <c:pt idx="55338">
                  <c:v>-2.3437499999999999E-3</c:v>
                </c:pt>
                <c:pt idx="55339">
                  <c:v>-7.1093799999999999E-2</c:v>
                </c:pt>
                <c:pt idx="55340">
                  <c:v>-0.1125</c:v>
                </c:pt>
                <c:pt idx="55341">
                  <c:v>-5.3906299999999997E-2</c:v>
                </c:pt>
                <c:pt idx="55342">
                  <c:v>-8.2812499999999997E-2</c:v>
                </c:pt>
                <c:pt idx="55343">
                  <c:v>-7.7343800000000004E-2</c:v>
                </c:pt>
                <c:pt idx="55344">
                  <c:v>-4.0625000000000001E-2</c:v>
                </c:pt>
                <c:pt idx="55345">
                  <c:v>-4.5312499999999999E-2</c:v>
                </c:pt>
                <c:pt idx="55346">
                  <c:v>0</c:v>
                </c:pt>
                <c:pt idx="55347">
                  <c:v>-8.9062500000000003E-2</c:v>
                </c:pt>
                <c:pt idx="55348">
                  <c:v>-0.135156</c:v>
                </c:pt>
                <c:pt idx="55349">
                  <c:v>-0.114063</c:v>
                </c:pt>
                <c:pt idx="55350">
                  <c:v>-0.10625</c:v>
                </c:pt>
                <c:pt idx="55351">
                  <c:v>-0.114063</c:v>
                </c:pt>
                <c:pt idx="55352">
                  <c:v>-7.9687499999999994E-2</c:v>
                </c:pt>
                <c:pt idx="55353">
                  <c:v>-4.2968800000000001E-2</c:v>
                </c:pt>
                <c:pt idx="55354">
                  <c:v>3.90625E-2</c:v>
                </c:pt>
                <c:pt idx="55355">
                  <c:v>2.0312500000000001E-2</c:v>
                </c:pt>
                <c:pt idx="55356">
                  <c:v>-5.1562499999999997E-2</c:v>
                </c:pt>
                <c:pt idx="55357">
                  <c:v>-0.161719</c:v>
                </c:pt>
                <c:pt idx="55358">
                  <c:v>-0.114063</c:v>
                </c:pt>
                <c:pt idx="55359">
                  <c:v>-9.4531299999999999E-2</c:v>
                </c:pt>
                <c:pt idx="55360">
                  <c:v>-8.9062500000000003E-2</c:v>
                </c:pt>
                <c:pt idx="55361">
                  <c:v>-9.2187500000000006E-2</c:v>
                </c:pt>
                <c:pt idx="55362">
                  <c:v>-1.2500000000000001E-2</c:v>
                </c:pt>
                <c:pt idx="55363">
                  <c:v>1.0156200000000001E-2</c:v>
                </c:pt>
                <c:pt idx="55364">
                  <c:v>-2.3437499999999999E-3</c:v>
                </c:pt>
                <c:pt idx="55365">
                  <c:v>-1.7968700000000001E-2</c:v>
                </c:pt>
                <c:pt idx="55366">
                  <c:v>-8.2031199999999999E-2</c:v>
                </c:pt>
                <c:pt idx="55367">
                  <c:v>-0.119531</c:v>
                </c:pt>
                <c:pt idx="55368">
                  <c:v>-5.8593800000000001E-2</c:v>
                </c:pt>
                <c:pt idx="55369">
                  <c:v>-4.1406199999999997E-2</c:v>
                </c:pt>
                <c:pt idx="55370">
                  <c:v>-0.100781</c:v>
                </c:pt>
                <c:pt idx="55371">
                  <c:v>-7.8906299999999999E-2</c:v>
                </c:pt>
                <c:pt idx="55372">
                  <c:v>-2.34375E-2</c:v>
                </c:pt>
                <c:pt idx="55373">
                  <c:v>6.3281199999999996E-2</c:v>
                </c:pt>
                <c:pt idx="55374">
                  <c:v>8.5937500000000007E-3</c:v>
                </c:pt>
                <c:pt idx="55375">
                  <c:v>0</c:v>
                </c:pt>
                <c:pt idx="55376">
                  <c:v>-7.8125E-3</c:v>
                </c:pt>
                <c:pt idx="55377">
                  <c:v>-7.0312500000000002E-3</c:v>
                </c:pt>
                <c:pt idx="55378">
                  <c:v>-5.7031199999999997E-2</c:v>
                </c:pt>
                <c:pt idx="55379">
                  <c:v>-0.135938</c:v>
                </c:pt>
                <c:pt idx="55380">
                  <c:v>-0.15781300000000001</c:v>
                </c:pt>
                <c:pt idx="55381">
                  <c:v>-7.5781299999999996E-2</c:v>
                </c:pt>
                <c:pt idx="55382">
                  <c:v>-7.1874999999999994E-2</c:v>
                </c:pt>
                <c:pt idx="55383">
                  <c:v>-7.03125E-2</c:v>
                </c:pt>
                <c:pt idx="55384">
                  <c:v>-4.8437500000000001E-2</c:v>
                </c:pt>
                <c:pt idx="55385">
                  <c:v>-4.9218699999999997E-2</c:v>
                </c:pt>
                <c:pt idx="55386">
                  <c:v>-8.6718799999999999E-2</c:v>
                </c:pt>
                <c:pt idx="55387">
                  <c:v>-9.5312499999999994E-2</c:v>
                </c:pt>
                <c:pt idx="55388">
                  <c:v>-9.8437499999999997E-2</c:v>
                </c:pt>
                <c:pt idx="55389">
                  <c:v>-8.5937500000000007E-3</c:v>
                </c:pt>
                <c:pt idx="55390">
                  <c:v>-5.3124999999999999E-2</c:v>
                </c:pt>
                <c:pt idx="55391">
                  <c:v>-7.9687499999999994E-2</c:v>
                </c:pt>
                <c:pt idx="55392">
                  <c:v>-5.7812500000000003E-2</c:v>
                </c:pt>
                <c:pt idx="55393">
                  <c:v>-9.8437499999999997E-2</c:v>
                </c:pt>
                <c:pt idx="55394">
                  <c:v>-7.2656200000000004E-2</c:v>
                </c:pt>
                <c:pt idx="55395">
                  <c:v>-2.9687499999999999E-2</c:v>
                </c:pt>
                <c:pt idx="55396">
                  <c:v>-4.4531300000000003E-2</c:v>
                </c:pt>
                <c:pt idx="55397">
                  <c:v>-4.0625000000000001E-2</c:v>
                </c:pt>
                <c:pt idx="55398">
                  <c:v>-6.9531300000000004E-2</c:v>
                </c:pt>
                <c:pt idx="55399">
                  <c:v>-6.4843700000000004E-2</c:v>
                </c:pt>
                <c:pt idx="55400">
                  <c:v>-7.6562500000000006E-2</c:v>
                </c:pt>
                <c:pt idx="55401">
                  <c:v>-7.9687499999999994E-2</c:v>
                </c:pt>
                <c:pt idx="55402">
                  <c:v>-3.3593699999999997E-2</c:v>
                </c:pt>
                <c:pt idx="55403">
                  <c:v>-4.6093799999999997E-2</c:v>
                </c:pt>
                <c:pt idx="55404">
                  <c:v>-0.12343700000000001</c:v>
                </c:pt>
                <c:pt idx="55405">
                  <c:v>-7.6562500000000006E-2</c:v>
                </c:pt>
                <c:pt idx="55406">
                  <c:v>-6.0937499999999999E-2</c:v>
                </c:pt>
                <c:pt idx="55407">
                  <c:v>-7.1093799999999999E-2</c:v>
                </c:pt>
                <c:pt idx="55408">
                  <c:v>-7.6562500000000006E-2</c:v>
                </c:pt>
                <c:pt idx="55409">
                  <c:v>-5.6250000000000001E-2</c:v>
                </c:pt>
                <c:pt idx="55410">
                  <c:v>-1.5625000000000001E-3</c:v>
                </c:pt>
                <c:pt idx="55411">
                  <c:v>-2.6562499999999999E-2</c:v>
                </c:pt>
                <c:pt idx="55412">
                  <c:v>-0.100781</c:v>
                </c:pt>
                <c:pt idx="55413">
                  <c:v>-3.7499999999999999E-2</c:v>
                </c:pt>
                <c:pt idx="55414">
                  <c:v>-4.6093799999999997E-2</c:v>
                </c:pt>
                <c:pt idx="55415">
                  <c:v>-6.9531300000000004E-2</c:v>
                </c:pt>
                <c:pt idx="55416">
                  <c:v>-7.8125E-2</c:v>
                </c:pt>
                <c:pt idx="55417">
                  <c:v>-2.7343800000000001E-2</c:v>
                </c:pt>
                <c:pt idx="55418">
                  <c:v>-1.8749999999999999E-2</c:v>
                </c:pt>
                <c:pt idx="55419">
                  <c:v>-4.1406199999999997E-2</c:v>
                </c:pt>
                <c:pt idx="55420">
                  <c:v>-0.117969</c:v>
                </c:pt>
                <c:pt idx="55421">
                  <c:v>-7.1093799999999999E-2</c:v>
                </c:pt>
                <c:pt idx="55422">
                  <c:v>-4.8437500000000001E-2</c:v>
                </c:pt>
                <c:pt idx="55423">
                  <c:v>-9.5312499999999994E-2</c:v>
                </c:pt>
                <c:pt idx="55424">
                  <c:v>-9.375E-2</c:v>
                </c:pt>
                <c:pt idx="55425">
                  <c:v>-5.5468799999999999E-2</c:v>
                </c:pt>
                <c:pt idx="55426">
                  <c:v>-3.3593699999999997E-2</c:v>
                </c:pt>
                <c:pt idx="55427">
                  <c:v>-6.1718799999999997E-2</c:v>
                </c:pt>
                <c:pt idx="55428">
                  <c:v>-7.6562500000000006E-2</c:v>
                </c:pt>
                <c:pt idx="55429">
                  <c:v>-8.2812499999999997E-2</c:v>
                </c:pt>
                <c:pt idx="55430">
                  <c:v>-7.6562500000000006E-2</c:v>
                </c:pt>
                <c:pt idx="55431">
                  <c:v>-7.8906299999999999E-2</c:v>
                </c:pt>
                <c:pt idx="55432">
                  <c:v>8.8281200000000004E-2</c:v>
                </c:pt>
                <c:pt idx="55433">
                  <c:v>-9.375E-2</c:v>
                </c:pt>
                <c:pt idx="55434">
                  <c:v>-0.16328100000000001</c:v>
                </c:pt>
                <c:pt idx="55435">
                  <c:v>-9.5312499999999994E-2</c:v>
                </c:pt>
                <c:pt idx="55436">
                  <c:v>-3.4375000000000003E-2</c:v>
                </c:pt>
                <c:pt idx="55437">
                  <c:v>-6.8750000000000006E-2</c:v>
                </c:pt>
                <c:pt idx="55438">
                  <c:v>-2.4218799999999999E-2</c:v>
                </c:pt>
                <c:pt idx="55439">
                  <c:v>-3.125E-2</c:v>
                </c:pt>
                <c:pt idx="55440">
                  <c:v>-8.9843800000000001E-2</c:v>
                </c:pt>
                <c:pt idx="55441">
                  <c:v>-4.2187500000000003E-2</c:v>
                </c:pt>
                <c:pt idx="55442">
                  <c:v>-0.13671900000000001</c:v>
                </c:pt>
                <c:pt idx="55443">
                  <c:v>-0.15625</c:v>
                </c:pt>
                <c:pt idx="55444">
                  <c:v>-8.8281200000000004E-2</c:v>
                </c:pt>
                <c:pt idx="55445">
                  <c:v>-8.7499999999999994E-2</c:v>
                </c:pt>
                <c:pt idx="55446">
                  <c:v>-0.101562</c:v>
                </c:pt>
                <c:pt idx="55447">
                  <c:v>-0.107031</c:v>
                </c:pt>
                <c:pt idx="55448">
                  <c:v>-9.7656199999999999E-2</c:v>
                </c:pt>
                <c:pt idx="55449">
                  <c:v>-4.7656299999999999E-2</c:v>
                </c:pt>
                <c:pt idx="55450">
                  <c:v>-7.4218800000000001E-2</c:v>
                </c:pt>
                <c:pt idx="55451">
                  <c:v>-8.0468700000000004E-2</c:v>
                </c:pt>
                <c:pt idx="55452">
                  <c:v>-6.8750000000000006E-2</c:v>
                </c:pt>
                <c:pt idx="55453">
                  <c:v>-4.7656299999999999E-2</c:v>
                </c:pt>
                <c:pt idx="55454">
                  <c:v>-3.0468800000000001E-2</c:v>
                </c:pt>
                <c:pt idx="55455">
                  <c:v>-4.2968800000000001E-2</c:v>
                </c:pt>
                <c:pt idx="55456">
                  <c:v>-5.7812500000000003E-2</c:v>
                </c:pt>
                <c:pt idx="55457">
                  <c:v>-0.05</c:v>
                </c:pt>
                <c:pt idx="55458">
                  <c:v>4.6874999999999998E-3</c:v>
                </c:pt>
                <c:pt idx="55459">
                  <c:v>-8.3593799999999996E-2</c:v>
                </c:pt>
                <c:pt idx="55460">
                  <c:v>-0.10312499999999999</c:v>
                </c:pt>
                <c:pt idx="55461">
                  <c:v>-7.1874999999999994E-2</c:v>
                </c:pt>
                <c:pt idx="55462">
                  <c:v>-6.3281299999999999E-2</c:v>
                </c:pt>
                <c:pt idx="55463">
                  <c:v>-6.0156300000000003E-2</c:v>
                </c:pt>
                <c:pt idx="55464">
                  <c:v>-1.5625000000000001E-3</c:v>
                </c:pt>
                <c:pt idx="55465">
                  <c:v>-6.4843700000000004E-2</c:v>
                </c:pt>
                <c:pt idx="55466">
                  <c:v>-6.1718799999999997E-2</c:v>
                </c:pt>
                <c:pt idx="55467">
                  <c:v>-9.0624999999999997E-2</c:v>
                </c:pt>
                <c:pt idx="55468">
                  <c:v>-4.7656299999999999E-2</c:v>
                </c:pt>
                <c:pt idx="55469">
                  <c:v>-4.2968800000000001E-2</c:v>
                </c:pt>
                <c:pt idx="55470">
                  <c:v>-6.4843700000000004E-2</c:v>
                </c:pt>
                <c:pt idx="55471">
                  <c:v>1.40625E-2</c:v>
                </c:pt>
                <c:pt idx="55472">
                  <c:v>-2.7343800000000001E-2</c:v>
                </c:pt>
                <c:pt idx="55473">
                  <c:v>-3.9843799999999999E-2</c:v>
                </c:pt>
                <c:pt idx="55474">
                  <c:v>-1.7968700000000001E-2</c:v>
                </c:pt>
                <c:pt idx="55475">
                  <c:v>-6.8750000000000006E-2</c:v>
                </c:pt>
                <c:pt idx="55476">
                  <c:v>-0.139844</c:v>
                </c:pt>
                <c:pt idx="55477">
                  <c:v>-5.6250000000000001E-2</c:v>
                </c:pt>
                <c:pt idx="55478">
                  <c:v>-3.1250000000000002E-3</c:v>
                </c:pt>
                <c:pt idx="55479">
                  <c:v>-6.4843700000000004E-2</c:v>
                </c:pt>
                <c:pt idx="55480">
                  <c:v>-0.135156</c:v>
                </c:pt>
                <c:pt idx="55481">
                  <c:v>-0.129688</c:v>
                </c:pt>
                <c:pt idx="55482">
                  <c:v>-1.5625000000000001E-3</c:v>
                </c:pt>
                <c:pt idx="55483">
                  <c:v>-1.0156200000000001E-2</c:v>
                </c:pt>
                <c:pt idx="55484">
                  <c:v>-7.8906299999999999E-2</c:v>
                </c:pt>
                <c:pt idx="55485">
                  <c:v>-9.2968800000000004E-2</c:v>
                </c:pt>
                <c:pt idx="55486">
                  <c:v>-0.10781200000000001</c:v>
                </c:pt>
                <c:pt idx="55487">
                  <c:v>-0.12656300000000001</c:v>
                </c:pt>
                <c:pt idx="55488">
                  <c:v>-2.1093799999999999E-2</c:v>
                </c:pt>
                <c:pt idx="55489">
                  <c:v>-5.4687499999999997E-3</c:v>
                </c:pt>
                <c:pt idx="55490">
                  <c:v>-6.4843700000000004E-2</c:v>
                </c:pt>
                <c:pt idx="55491">
                  <c:v>-0.146094</c:v>
                </c:pt>
                <c:pt idx="55492">
                  <c:v>-0.11328100000000001</c:v>
                </c:pt>
                <c:pt idx="55493">
                  <c:v>-8.2031199999999999E-2</c:v>
                </c:pt>
                <c:pt idx="55494">
                  <c:v>-7.4218800000000001E-2</c:v>
                </c:pt>
                <c:pt idx="55495">
                  <c:v>-7.8906299999999999E-2</c:v>
                </c:pt>
                <c:pt idx="55496">
                  <c:v>-8.59375E-2</c:v>
                </c:pt>
                <c:pt idx="55497">
                  <c:v>-8.9843800000000001E-2</c:v>
                </c:pt>
                <c:pt idx="55498">
                  <c:v>-7.4218800000000001E-2</c:v>
                </c:pt>
                <c:pt idx="55499">
                  <c:v>-7.8125E-2</c:v>
                </c:pt>
                <c:pt idx="55500">
                  <c:v>-6.0156300000000003E-2</c:v>
                </c:pt>
                <c:pt idx="55501">
                  <c:v>3.2031200000000003E-2</c:v>
                </c:pt>
                <c:pt idx="55502">
                  <c:v>-7.8125E-2</c:v>
                </c:pt>
                <c:pt idx="55503">
                  <c:v>-0.108594</c:v>
                </c:pt>
                <c:pt idx="55504">
                  <c:v>-0.101562</c:v>
                </c:pt>
                <c:pt idx="55505">
                  <c:v>-7.8906299999999999E-2</c:v>
                </c:pt>
                <c:pt idx="55506">
                  <c:v>-2.34375E-2</c:v>
                </c:pt>
                <c:pt idx="55507">
                  <c:v>-7.7343800000000004E-2</c:v>
                </c:pt>
                <c:pt idx="55508">
                  <c:v>-0.11874999999999999</c:v>
                </c:pt>
                <c:pt idx="55509">
                  <c:v>-5.9374999999999997E-2</c:v>
                </c:pt>
                <c:pt idx="55510">
                  <c:v>-8.0468700000000004E-2</c:v>
                </c:pt>
                <c:pt idx="55511">
                  <c:v>-8.4375000000000006E-2</c:v>
                </c:pt>
                <c:pt idx="55512">
                  <c:v>-9.7656199999999999E-2</c:v>
                </c:pt>
                <c:pt idx="55513">
                  <c:v>-7.1874999999999994E-2</c:v>
                </c:pt>
                <c:pt idx="55514">
                  <c:v>-2.3437499999999999E-3</c:v>
                </c:pt>
                <c:pt idx="55515">
                  <c:v>-4.9218699999999997E-2</c:v>
                </c:pt>
                <c:pt idx="55516">
                  <c:v>-0.11874999999999999</c:v>
                </c:pt>
                <c:pt idx="55517">
                  <c:v>-8.3593799999999996E-2</c:v>
                </c:pt>
                <c:pt idx="55518">
                  <c:v>-6.0156300000000003E-2</c:v>
                </c:pt>
                <c:pt idx="55519">
                  <c:v>-5.8593800000000001E-2</c:v>
                </c:pt>
                <c:pt idx="55520">
                  <c:v>-3.3593699999999997E-2</c:v>
                </c:pt>
                <c:pt idx="55521">
                  <c:v>-4.2968800000000001E-2</c:v>
                </c:pt>
                <c:pt idx="55522">
                  <c:v>-3.6718800000000003E-2</c:v>
                </c:pt>
                <c:pt idx="55523">
                  <c:v>-8.2812499999999997E-2</c:v>
                </c:pt>
                <c:pt idx="55524">
                  <c:v>-9.6093700000000004E-2</c:v>
                </c:pt>
                <c:pt idx="55525">
                  <c:v>-5.46875E-2</c:v>
                </c:pt>
                <c:pt idx="55526">
                  <c:v>-5.7031199999999997E-2</c:v>
                </c:pt>
                <c:pt idx="55527">
                  <c:v>-6.4843700000000004E-2</c:v>
                </c:pt>
                <c:pt idx="55528">
                  <c:v>-1.5625000000000001E-3</c:v>
                </c:pt>
                <c:pt idx="55529">
                  <c:v>-4.1406199999999997E-2</c:v>
                </c:pt>
                <c:pt idx="55530">
                  <c:v>-8.4375000000000006E-2</c:v>
                </c:pt>
                <c:pt idx="55531">
                  <c:v>-8.0468700000000004E-2</c:v>
                </c:pt>
                <c:pt idx="55532">
                  <c:v>-4.6093799999999997E-2</c:v>
                </c:pt>
                <c:pt idx="55533">
                  <c:v>-5.5468799999999999E-2</c:v>
                </c:pt>
                <c:pt idx="55534">
                  <c:v>-8.9062500000000003E-2</c:v>
                </c:pt>
                <c:pt idx="55535">
                  <c:v>-6.0156300000000003E-2</c:v>
                </c:pt>
                <c:pt idx="55536">
                  <c:v>2.6562499999999999E-2</c:v>
                </c:pt>
                <c:pt idx="55537">
                  <c:v>-3.0468800000000001E-2</c:v>
                </c:pt>
                <c:pt idx="55538">
                  <c:v>-7.2656200000000004E-2</c:v>
                </c:pt>
                <c:pt idx="55539">
                  <c:v>-0.101562</c:v>
                </c:pt>
                <c:pt idx="55540">
                  <c:v>-4.7656299999999999E-2</c:v>
                </c:pt>
                <c:pt idx="55541">
                  <c:v>-5.1562499999999997E-2</c:v>
                </c:pt>
                <c:pt idx="55542">
                  <c:v>-8.3593799999999996E-2</c:v>
                </c:pt>
                <c:pt idx="55543">
                  <c:v>-5.46875E-2</c:v>
                </c:pt>
                <c:pt idx="55544">
                  <c:v>6.6406199999999999E-2</c:v>
                </c:pt>
                <c:pt idx="55545">
                  <c:v>-6.7968799999999996E-2</c:v>
                </c:pt>
                <c:pt idx="55546">
                  <c:v>-0.125781</c:v>
                </c:pt>
                <c:pt idx="55547">
                  <c:v>-7.2656200000000004E-2</c:v>
                </c:pt>
                <c:pt idx="55548">
                  <c:v>-2.0312500000000001E-2</c:v>
                </c:pt>
                <c:pt idx="55549">
                  <c:v>-5.6250000000000001E-2</c:v>
                </c:pt>
                <c:pt idx="55550">
                  <c:v>-9.8437499999999997E-2</c:v>
                </c:pt>
                <c:pt idx="55551">
                  <c:v>-7.1874999999999994E-2</c:v>
                </c:pt>
                <c:pt idx="55552">
                  <c:v>8.5937500000000007E-3</c:v>
                </c:pt>
                <c:pt idx="55553">
                  <c:v>-9.1406299999999996E-2</c:v>
                </c:pt>
                <c:pt idx="55554">
                  <c:v>-0.12734400000000001</c:v>
                </c:pt>
                <c:pt idx="55555">
                  <c:v>-8.59375E-2</c:v>
                </c:pt>
                <c:pt idx="55556">
                  <c:v>-7.03125E-2</c:v>
                </c:pt>
                <c:pt idx="55557">
                  <c:v>-6.9531300000000004E-2</c:v>
                </c:pt>
                <c:pt idx="55558">
                  <c:v>-3.5937499999999997E-2</c:v>
                </c:pt>
                <c:pt idx="55559">
                  <c:v>-1.9531199999999999E-2</c:v>
                </c:pt>
                <c:pt idx="55560">
                  <c:v>-3.3593699999999997E-2</c:v>
                </c:pt>
                <c:pt idx="55561">
                  <c:v>-0.114063</c:v>
                </c:pt>
                <c:pt idx="55562">
                  <c:v>-8.9843800000000001E-2</c:v>
                </c:pt>
                <c:pt idx="55563">
                  <c:v>-5.7031199999999997E-2</c:v>
                </c:pt>
                <c:pt idx="55564">
                  <c:v>-5.46875E-2</c:v>
                </c:pt>
                <c:pt idx="55565">
                  <c:v>-4.5312499999999999E-2</c:v>
                </c:pt>
                <c:pt idx="55566">
                  <c:v>-3.0468800000000001E-2</c:v>
                </c:pt>
                <c:pt idx="55567">
                  <c:v>-3.0468800000000001E-2</c:v>
                </c:pt>
                <c:pt idx="55568">
                  <c:v>-5.6250000000000001E-2</c:v>
                </c:pt>
                <c:pt idx="55569">
                  <c:v>-0.124219</c:v>
                </c:pt>
                <c:pt idx="55570">
                  <c:v>-9.2968800000000004E-2</c:v>
                </c:pt>
                <c:pt idx="55571">
                  <c:v>-6.3281299999999999E-2</c:v>
                </c:pt>
                <c:pt idx="55572">
                  <c:v>-8.0468700000000004E-2</c:v>
                </c:pt>
                <c:pt idx="55573">
                  <c:v>-8.8281200000000004E-2</c:v>
                </c:pt>
                <c:pt idx="55574">
                  <c:v>-2.9687499999999999E-2</c:v>
                </c:pt>
                <c:pt idx="55575">
                  <c:v>-3.2812500000000001E-2</c:v>
                </c:pt>
                <c:pt idx="55576">
                  <c:v>-8.2031199999999999E-2</c:v>
                </c:pt>
                <c:pt idx="55577">
                  <c:v>-0.13906199999999999</c:v>
                </c:pt>
                <c:pt idx="55578">
                  <c:v>-7.7343800000000004E-2</c:v>
                </c:pt>
                <c:pt idx="55579">
                  <c:v>-5.0781199999999999E-2</c:v>
                </c:pt>
                <c:pt idx="55580">
                  <c:v>-8.0468700000000004E-2</c:v>
                </c:pt>
                <c:pt idx="55581">
                  <c:v>-3.90625E-2</c:v>
                </c:pt>
                <c:pt idx="55582">
                  <c:v>-7.8125000000000004E-4</c:v>
                </c:pt>
                <c:pt idx="55583">
                  <c:v>-4.5312499999999999E-2</c:v>
                </c:pt>
                <c:pt idx="55584">
                  <c:v>-6.5625000000000003E-2</c:v>
                </c:pt>
                <c:pt idx="55585">
                  <c:v>-7.4999999999999997E-2</c:v>
                </c:pt>
                <c:pt idx="55586">
                  <c:v>-4.9218699999999997E-2</c:v>
                </c:pt>
                <c:pt idx="55587">
                  <c:v>-5.7812500000000003E-2</c:v>
                </c:pt>
                <c:pt idx="55588">
                  <c:v>-6.9531300000000004E-2</c:v>
                </c:pt>
                <c:pt idx="55589">
                  <c:v>-6.6406199999999999E-2</c:v>
                </c:pt>
                <c:pt idx="55590">
                  <c:v>-3.4375000000000003E-2</c:v>
                </c:pt>
                <c:pt idx="55591">
                  <c:v>-7.7343800000000004E-2</c:v>
                </c:pt>
                <c:pt idx="55592">
                  <c:v>-8.5156300000000004E-2</c:v>
                </c:pt>
                <c:pt idx="55593">
                  <c:v>-8.9062500000000003E-2</c:v>
                </c:pt>
                <c:pt idx="55594">
                  <c:v>-8.6718799999999999E-2</c:v>
                </c:pt>
                <c:pt idx="55595">
                  <c:v>-6.9531300000000004E-2</c:v>
                </c:pt>
                <c:pt idx="55596">
                  <c:v>-9.6875000000000003E-2</c:v>
                </c:pt>
                <c:pt idx="55597">
                  <c:v>-5.7031199999999997E-2</c:v>
                </c:pt>
                <c:pt idx="55598">
                  <c:v>-2.7343800000000001E-2</c:v>
                </c:pt>
                <c:pt idx="55599">
                  <c:v>-7.5781299999999996E-2</c:v>
                </c:pt>
                <c:pt idx="55600">
                  <c:v>-7.8125E-2</c:v>
                </c:pt>
                <c:pt idx="55601">
                  <c:v>-6.9531300000000004E-2</c:v>
                </c:pt>
                <c:pt idx="55602">
                  <c:v>-4.2968800000000001E-2</c:v>
                </c:pt>
                <c:pt idx="55603">
                  <c:v>-7.1093799999999999E-2</c:v>
                </c:pt>
                <c:pt idx="55604">
                  <c:v>-7.4218800000000001E-2</c:v>
                </c:pt>
                <c:pt idx="55605">
                  <c:v>-7.8125000000000004E-4</c:v>
                </c:pt>
                <c:pt idx="55606">
                  <c:v>-2.1874999999999999E-2</c:v>
                </c:pt>
                <c:pt idx="55607">
                  <c:v>-9.1406299999999996E-2</c:v>
                </c:pt>
                <c:pt idx="55608">
                  <c:v>-9.375E-2</c:v>
                </c:pt>
                <c:pt idx="55609">
                  <c:v>-9.5312499999999994E-2</c:v>
                </c:pt>
                <c:pt idx="55610">
                  <c:v>-4.5312499999999999E-2</c:v>
                </c:pt>
                <c:pt idx="55611">
                  <c:v>-1.3281299999999999E-2</c:v>
                </c:pt>
                <c:pt idx="55612">
                  <c:v>-8.9062500000000003E-2</c:v>
                </c:pt>
                <c:pt idx="55613">
                  <c:v>-7.1874999999999994E-2</c:v>
                </c:pt>
                <c:pt idx="55614">
                  <c:v>-6.3281299999999999E-2</c:v>
                </c:pt>
                <c:pt idx="55615">
                  <c:v>8.5937500000000007E-3</c:v>
                </c:pt>
                <c:pt idx="55616">
                  <c:v>-9.3749999999999997E-3</c:v>
                </c:pt>
                <c:pt idx="55617">
                  <c:v>-9.8437499999999997E-2</c:v>
                </c:pt>
                <c:pt idx="55618">
                  <c:v>-0.135156</c:v>
                </c:pt>
                <c:pt idx="55619">
                  <c:v>-2.2656300000000001E-2</c:v>
                </c:pt>
                <c:pt idx="55620">
                  <c:v>-4.2968800000000001E-2</c:v>
                </c:pt>
                <c:pt idx="55621">
                  <c:v>-3.3593699999999997E-2</c:v>
                </c:pt>
                <c:pt idx="55622">
                  <c:v>-7.1874999999999994E-2</c:v>
                </c:pt>
                <c:pt idx="55623">
                  <c:v>-0.122656</c:v>
                </c:pt>
                <c:pt idx="55624">
                  <c:v>-7.2656200000000004E-2</c:v>
                </c:pt>
                <c:pt idx="55625">
                  <c:v>3.2031200000000003E-2</c:v>
                </c:pt>
                <c:pt idx="55626">
                  <c:v>4.2187500000000003E-2</c:v>
                </c:pt>
                <c:pt idx="55627">
                  <c:v>-8.4375000000000006E-2</c:v>
                </c:pt>
                <c:pt idx="55628">
                  <c:v>-6.8750000000000006E-2</c:v>
                </c:pt>
                <c:pt idx="55629">
                  <c:v>-0.13906199999999999</c:v>
                </c:pt>
                <c:pt idx="55630">
                  <c:v>-9.6093700000000004E-2</c:v>
                </c:pt>
                <c:pt idx="55631">
                  <c:v>-3.4375000000000003E-2</c:v>
                </c:pt>
                <c:pt idx="55632">
                  <c:v>-4.9218699999999997E-2</c:v>
                </c:pt>
                <c:pt idx="55633">
                  <c:v>6.25E-2</c:v>
                </c:pt>
                <c:pt idx="55634">
                  <c:v>-6.5625000000000003E-2</c:v>
                </c:pt>
                <c:pt idx="55635">
                  <c:v>-0.161719</c:v>
                </c:pt>
                <c:pt idx="55636">
                  <c:v>-8.9062500000000003E-2</c:v>
                </c:pt>
                <c:pt idx="55637">
                  <c:v>-7.4999999999999997E-2</c:v>
                </c:pt>
                <c:pt idx="55638">
                  <c:v>-4.6093799999999997E-2</c:v>
                </c:pt>
                <c:pt idx="55639">
                  <c:v>-5.3906299999999997E-2</c:v>
                </c:pt>
                <c:pt idx="55640">
                  <c:v>-6.4843700000000004E-2</c:v>
                </c:pt>
                <c:pt idx="55641">
                  <c:v>-3.8281299999999997E-2</c:v>
                </c:pt>
                <c:pt idx="55642">
                  <c:v>-3.6718800000000003E-2</c:v>
                </c:pt>
                <c:pt idx="55643">
                  <c:v>-5.3906299999999997E-2</c:v>
                </c:pt>
                <c:pt idx="55644">
                  <c:v>-7.7343800000000004E-2</c:v>
                </c:pt>
                <c:pt idx="55645">
                  <c:v>-8.6718799999999999E-2</c:v>
                </c:pt>
                <c:pt idx="55646">
                  <c:v>-2.8125000000000001E-2</c:v>
                </c:pt>
                <c:pt idx="55647">
                  <c:v>-7.5781299999999996E-2</c:v>
                </c:pt>
                <c:pt idx="55648">
                  <c:v>-9.5312499999999994E-2</c:v>
                </c:pt>
                <c:pt idx="55649">
                  <c:v>-7.4218800000000001E-2</c:v>
                </c:pt>
                <c:pt idx="55650">
                  <c:v>3.9843700000000003E-2</c:v>
                </c:pt>
                <c:pt idx="55651">
                  <c:v>-6.8750000000000006E-2</c:v>
                </c:pt>
                <c:pt idx="55652">
                  <c:v>-9.6093700000000004E-2</c:v>
                </c:pt>
                <c:pt idx="55653">
                  <c:v>-9.7656199999999999E-2</c:v>
                </c:pt>
                <c:pt idx="55654">
                  <c:v>-7.1093799999999999E-2</c:v>
                </c:pt>
                <c:pt idx="55655">
                  <c:v>-3.5156199999999999E-2</c:v>
                </c:pt>
                <c:pt idx="55656">
                  <c:v>-5.8593800000000001E-2</c:v>
                </c:pt>
                <c:pt idx="55657">
                  <c:v>-7.03125E-2</c:v>
                </c:pt>
                <c:pt idx="55658">
                  <c:v>-6.0937499999999999E-2</c:v>
                </c:pt>
                <c:pt idx="55659">
                  <c:v>-6.25E-2</c:v>
                </c:pt>
                <c:pt idx="55660">
                  <c:v>-7.4218800000000001E-2</c:v>
                </c:pt>
                <c:pt idx="55661">
                  <c:v>-0.104688</c:v>
                </c:pt>
                <c:pt idx="55662">
                  <c:v>-8.59375E-2</c:v>
                </c:pt>
                <c:pt idx="55663">
                  <c:v>-3.90625E-3</c:v>
                </c:pt>
                <c:pt idx="55664">
                  <c:v>-2.0312500000000001E-2</c:v>
                </c:pt>
                <c:pt idx="55665">
                  <c:v>-6.9531300000000004E-2</c:v>
                </c:pt>
                <c:pt idx="55666">
                  <c:v>-9.6093700000000004E-2</c:v>
                </c:pt>
                <c:pt idx="55667">
                  <c:v>-9.6875000000000003E-2</c:v>
                </c:pt>
                <c:pt idx="55668">
                  <c:v>-4.2968800000000001E-2</c:v>
                </c:pt>
                <c:pt idx="55669">
                  <c:v>-0.10312499999999999</c:v>
                </c:pt>
                <c:pt idx="55670">
                  <c:v>-9.6093700000000004E-2</c:v>
                </c:pt>
                <c:pt idx="55671">
                  <c:v>1.48437E-2</c:v>
                </c:pt>
                <c:pt idx="55672">
                  <c:v>-3.2812500000000001E-2</c:v>
                </c:pt>
                <c:pt idx="55673">
                  <c:v>-0.104688</c:v>
                </c:pt>
                <c:pt idx="55674">
                  <c:v>-0.135938</c:v>
                </c:pt>
                <c:pt idx="55675">
                  <c:v>-0.1</c:v>
                </c:pt>
                <c:pt idx="55676">
                  <c:v>-7.03125E-2</c:v>
                </c:pt>
                <c:pt idx="55677">
                  <c:v>-6.3281299999999999E-2</c:v>
                </c:pt>
                <c:pt idx="55678">
                  <c:v>-6.0937499999999999E-2</c:v>
                </c:pt>
                <c:pt idx="55679">
                  <c:v>-9.3749999999999997E-3</c:v>
                </c:pt>
                <c:pt idx="55680">
                  <c:v>-5.1562499999999997E-2</c:v>
                </c:pt>
                <c:pt idx="55681">
                  <c:v>-9.2968800000000004E-2</c:v>
                </c:pt>
                <c:pt idx="55682">
                  <c:v>-0.104688</c:v>
                </c:pt>
                <c:pt idx="55683">
                  <c:v>-9.375E-2</c:v>
                </c:pt>
                <c:pt idx="55684">
                  <c:v>-7.4218800000000001E-2</c:v>
                </c:pt>
                <c:pt idx="55685">
                  <c:v>-4.6874999999999998E-3</c:v>
                </c:pt>
                <c:pt idx="55686">
                  <c:v>-7.4218800000000001E-2</c:v>
                </c:pt>
                <c:pt idx="55687">
                  <c:v>-8.59375E-2</c:v>
                </c:pt>
                <c:pt idx="55688">
                  <c:v>-0.110156</c:v>
                </c:pt>
                <c:pt idx="55689">
                  <c:v>-6.9531300000000004E-2</c:v>
                </c:pt>
                <c:pt idx="55690">
                  <c:v>-6.1718799999999997E-2</c:v>
                </c:pt>
                <c:pt idx="55691">
                  <c:v>-8.9062500000000003E-2</c:v>
                </c:pt>
                <c:pt idx="55692">
                  <c:v>-8.3593799999999996E-2</c:v>
                </c:pt>
                <c:pt idx="55693">
                  <c:v>0</c:v>
                </c:pt>
                <c:pt idx="55694">
                  <c:v>-0.1</c:v>
                </c:pt>
                <c:pt idx="55695">
                  <c:v>-0.12109399999999999</c:v>
                </c:pt>
                <c:pt idx="55696">
                  <c:v>-0.100781</c:v>
                </c:pt>
                <c:pt idx="55697">
                  <c:v>-8.2812499999999997E-2</c:v>
                </c:pt>
                <c:pt idx="55698">
                  <c:v>-5.2343800000000003E-2</c:v>
                </c:pt>
                <c:pt idx="55699">
                  <c:v>-5.6250000000000001E-2</c:v>
                </c:pt>
                <c:pt idx="55700">
                  <c:v>-6.4843700000000004E-2</c:v>
                </c:pt>
                <c:pt idx="55701">
                  <c:v>-2.6562499999999999E-2</c:v>
                </c:pt>
                <c:pt idx="55702">
                  <c:v>-7.2656200000000004E-2</c:v>
                </c:pt>
                <c:pt idx="55703">
                  <c:v>-7.8906299999999999E-2</c:v>
                </c:pt>
                <c:pt idx="55704">
                  <c:v>-8.0468700000000004E-2</c:v>
                </c:pt>
                <c:pt idx="55705">
                  <c:v>-7.1874999999999994E-2</c:v>
                </c:pt>
                <c:pt idx="55706">
                  <c:v>-7.8125000000000004E-4</c:v>
                </c:pt>
                <c:pt idx="55707">
                  <c:v>-2.6562499999999999E-2</c:v>
                </c:pt>
                <c:pt idx="55708">
                  <c:v>-8.8281200000000004E-2</c:v>
                </c:pt>
                <c:pt idx="55709">
                  <c:v>-7.03125E-2</c:v>
                </c:pt>
                <c:pt idx="55710">
                  <c:v>-7.03125E-2</c:v>
                </c:pt>
                <c:pt idx="55711">
                  <c:v>-6.0156300000000003E-2</c:v>
                </c:pt>
                <c:pt idx="55712">
                  <c:v>-8.2031199999999999E-2</c:v>
                </c:pt>
                <c:pt idx="55713">
                  <c:v>-7.4218800000000001E-2</c:v>
                </c:pt>
                <c:pt idx="55714">
                  <c:v>-7.8125E-3</c:v>
                </c:pt>
                <c:pt idx="55715">
                  <c:v>-2.9687499999999999E-2</c:v>
                </c:pt>
                <c:pt idx="55716">
                  <c:v>-0.11562500000000001</c:v>
                </c:pt>
                <c:pt idx="55717">
                  <c:v>-8.59375E-2</c:v>
                </c:pt>
                <c:pt idx="55718">
                  <c:v>-6.3281299999999999E-2</c:v>
                </c:pt>
                <c:pt idx="55719">
                  <c:v>-7.2656200000000004E-2</c:v>
                </c:pt>
                <c:pt idx="55720">
                  <c:v>-7.3437500000000003E-2</c:v>
                </c:pt>
                <c:pt idx="55721">
                  <c:v>-6.3281299999999999E-2</c:v>
                </c:pt>
                <c:pt idx="55722">
                  <c:v>-3.90625E-2</c:v>
                </c:pt>
                <c:pt idx="55723">
                  <c:v>-0.103906</c:v>
                </c:pt>
                <c:pt idx="55724">
                  <c:v>-0.107031</c:v>
                </c:pt>
                <c:pt idx="55725">
                  <c:v>-6.5625000000000003E-2</c:v>
                </c:pt>
                <c:pt idx="55726">
                  <c:v>-4.6093799999999997E-2</c:v>
                </c:pt>
                <c:pt idx="55727">
                  <c:v>-4.5312499999999999E-2</c:v>
                </c:pt>
                <c:pt idx="55728">
                  <c:v>-1.8749999999999999E-2</c:v>
                </c:pt>
                <c:pt idx="55729">
                  <c:v>-1.4843800000000001E-2</c:v>
                </c:pt>
                <c:pt idx="55730">
                  <c:v>-4.2187500000000003E-2</c:v>
                </c:pt>
                <c:pt idx="55731">
                  <c:v>-9.2187500000000006E-2</c:v>
                </c:pt>
                <c:pt idx="55732">
                  <c:v>-7.9687499999999994E-2</c:v>
                </c:pt>
                <c:pt idx="55733">
                  <c:v>-4.0625000000000001E-2</c:v>
                </c:pt>
                <c:pt idx="55734">
                  <c:v>-5.7812500000000003E-2</c:v>
                </c:pt>
                <c:pt idx="55735">
                  <c:v>-6.6406199999999999E-2</c:v>
                </c:pt>
                <c:pt idx="55736">
                  <c:v>-2.1874999999999999E-2</c:v>
                </c:pt>
                <c:pt idx="55737">
                  <c:v>-2.4218799999999999E-2</c:v>
                </c:pt>
                <c:pt idx="55738">
                  <c:v>-5.3906299999999997E-2</c:v>
                </c:pt>
                <c:pt idx="55739">
                  <c:v>-0.11328100000000001</c:v>
                </c:pt>
                <c:pt idx="55740">
                  <c:v>-0.10781200000000001</c:v>
                </c:pt>
                <c:pt idx="55741">
                  <c:v>-6.8750000000000006E-2</c:v>
                </c:pt>
                <c:pt idx="55742">
                  <c:v>-7.7343800000000004E-2</c:v>
                </c:pt>
                <c:pt idx="55743">
                  <c:v>-5.7812500000000003E-2</c:v>
                </c:pt>
                <c:pt idx="55744">
                  <c:v>-7.8125000000000004E-4</c:v>
                </c:pt>
                <c:pt idx="55745">
                  <c:v>-4.2968800000000001E-2</c:v>
                </c:pt>
                <c:pt idx="55746">
                  <c:v>-4.4531300000000003E-2</c:v>
                </c:pt>
                <c:pt idx="55747">
                  <c:v>-0.100781</c:v>
                </c:pt>
                <c:pt idx="55748">
                  <c:v>-7.2656200000000004E-2</c:v>
                </c:pt>
                <c:pt idx="55749">
                  <c:v>-5.0781199999999999E-2</c:v>
                </c:pt>
                <c:pt idx="55750">
                  <c:v>-8.7499999999999994E-2</c:v>
                </c:pt>
                <c:pt idx="55751">
                  <c:v>-0.1</c:v>
                </c:pt>
                <c:pt idx="55752">
                  <c:v>-6.0156300000000003E-2</c:v>
                </c:pt>
                <c:pt idx="55753">
                  <c:v>-6.1718799999999997E-2</c:v>
                </c:pt>
                <c:pt idx="55754">
                  <c:v>-8.5156300000000004E-2</c:v>
                </c:pt>
                <c:pt idx="55755">
                  <c:v>-0.107031</c:v>
                </c:pt>
                <c:pt idx="55756">
                  <c:v>-9.7656199999999999E-2</c:v>
                </c:pt>
                <c:pt idx="55757">
                  <c:v>-3.8281299999999997E-2</c:v>
                </c:pt>
                <c:pt idx="55758">
                  <c:v>-0.10546899999999999</c:v>
                </c:pt>
                <c:pt idx="55759">
                  <c:v>-0.109375</c:v>
                </c:pt>
                <c:pt idx="55760">
                  <c:v>-6.7187499999999997E-2</c:v>
                </c:pt>
                <c:pt idx="55761">
                  <c:v>-6.4843700000000004E-2</c:v>
                </c:pt>
                <c:pt idx="55762">
                  <c:v>-6.8750000000000006E-2</c:v>
                </c:pt>
                <c:pt idx="55763">
                  <c:v>-7.2656200000000004E-2</c:v>
                </c:pt>
                <c:pt idx="55764">
                  <c:v>-7.8125E-2</c:v>
                </c:pt>
                <c:pt idx="55765">
                  <c:v>-2.34375E-2</c:v>
                </c:pt>
                <c:pt idx="55766">
                  <c:v>-9.8437499999999997E-2</c:v>
                </c:pt>
                <c:pt idx="55767">
                  <c:v>-8.8281200000000004E-2</c:v>
                </c:pt>
                <c:pt idx="55768">
                  <c:v>-7.6562500000000006E-2</c:v>
                </c:pt>
                <c:pt idx="55769">
                  <c:v>-4.2968800000000001E-2</c:v>
                </c:pt>
                <c:pt idx="55770">
                  <c:v>-4.2187500000000003E-2</c:v>
                </c:pt>
                <c:pt idx="55771">
                  <c:v>-7.6562500000000006E-2</c:v>
                </c:pt>
                <c:pt idx="55772">
                  <c:v>-7.1874999999999994E-2</c:v>
                </c:pt>
                <c:pt idx="55773">
                  <c:v>-2.1093799999999999E-2</c:v>
                </c:pt>
                <c:pt idx="55774">
                  <c:v>-4.4531300000000003E-2</c:v>
                </c:pt>
                <c:pt idx="55775">
                  <c:v>-7.7343800000000004E-2</c:v>
                </c:pt>
                <c:pt idx="55776">
                  <c:v>-7.2656200000000004E-2</c:v>
                </c:pt>
                <c:pt idx="55777">
                  <c:v>-3.3593699999999997E-2</c:v>
                </c:pt>
                <c:pt idx="55778">
                  <c:v>-5.46875E-2</c:v>
                </c:pt>
                <c:pt idx="55779">
                  <c:v>-9.2968800000000004E-2</c:v>
                </c:pt>
                <c:pt idx="55780">
                  <c:v>-9.2968800000000004E-2</c:v>
                </c:pt>
                <c:pt idx="55781">
                  <c:v>-3.90625E-3</c:v>
                </c:pt>
                <c:pt idx="55782">
                  <c:v>-2.9687499999999999E-2</c:v>
                </c:pt>
                <c:pt idx="55783">
                  <c:v>-7.9687499999999994E-2</c:v>
                </c:pt>
                <c:pt idx="55784">
                  <c:v>-8.8281200000000004E-2</c:v>
                </c:pt>
                <c:pt idx="55785">
                  <c:v>3.90625E-3</c:v>
                </c:pt>
                <c:pt idx="55786">
                  <c:v>-4.4531300000000003E-2</c:v>
                </c:pt>
                <c:pt idx="55787">
                  <c:v>-8.59375E-2</c:v>
                </c:pt>
                <c:pt idx="55788">
                  <c:v>-0.107031</c:v>
                </c:pt>
                <c:pt idx="55789">
                  <c:v>-8.5937500000000007E-3</c:v>
                </c:pt>
                <c:pt idx="55790">
                  <c:v>-6.0156300000000003E-2</c:v>
                </c:pt>
                <c:pt idx="55791">
                  <c:v>-0.13671900000000001</c:v>
                </c:pt>
                <c:pt idx="55792">
                  <c:v>-0.10546899999999999</c:v>
                </c:pt>
                <c:pt idx="55793">
                  <c:v>2.4218699999999999E-2</c:v>
                </c:pt>
                <c:pt idx="55794">
                  <c:v>1.0937499999999999E-2</c:v>
                </c:pt>
                <c:pt idx="55795">
                  <c:v>-6.5625000000000003E-2</c:v>
                </c:pt>
                <c:pt idx="55796">
                  <c:v>-0.119531</c:v>
                </c:pt>
                <c:pt idx="55797">
                  <c:v>-8.5156300000000004E-2</c:v>
                </c:pt>
                <c:pt idx="55798">
                  <c:v>-4.2187500000000003E-2</c:v>
                </c:pt>
                <c:pt idx="55799">
                  <c:v>-1.4843800000000001E-2</c:v>
                </c:pt>
                <c:pt idx="55800">
                  <c:v>-3.6718800000000003E-2</c:v>
                </c:pt>
                <c:pt idx="55801">
                  <c:v>-7.7343800000000004E-2</c:v>
                </c:pt>
                <c:pt idx="55802">
                  <c:v>-7.1874999999999994E-2</c:v>
                </c:pt>
                <c:pt idx="55803">
                  <c:v>-2.9687499999999999E-2</c:v>
                </c:pt>
                <c:pt idx="55804">
                  <c:v>2.6562499999999999E-2</c:v>
                </c:pt>
                <c:pt idx="55805">
                  <c:v>-4.1406199999999997E-2</c:v>
                </c:pt>
                <c:pt idx="55806">
                  <c:v>-4.6874999999999998E-3</c:v>
                </c:pt>
                <c:pt idx="55807">
                  <c:v>-3.90625E-2</c:v>
                </c:pt>
                <c:pt idx="55808">
                  <c:v>-0.13671900000000001</c:v>
                </c:pt>
                <c:pt idx="55809">
                  <c:v>-8.4375000000000006E-2</c:v>
                </c:pt>
                <c:pt idx="55810">
                  <c:v>-8.3593799999999996E-2</c:v>
                </c:pt>
                <c:pt idx="55811">
                  <c:v>-8.2031199999999999E-2</c:v>
                </c:pt>
                <c:pt idx="55812">
                  <c:v>-8.6718799999999999E-2</c:v>
                </c:pt>
                <c:pt idx="55813">
                  <c:v>-8.4375000000000006E-2</c:v>
                </c:pt>
                <c:pt idx="55814">
                  <c:v>-2.6562499999999999E-2</c:v>
                </c:pt>
                <c:pt idx="55815">
                  <c:v>-8.0468700000000004E-2</c:v>
                </c:pt>
                <c:pt idx="55816">
                  <c:v>-0.13437499999999999</c:v>
                </c:pt>
                <c:pt idx="55817">
                  <c:v>-8.5156300000000004E-2</c:v>
                </c:pt>
                <c:pt idx="55818">
                  <c:v>-7.7343800000000004E-2</c:v>
                </c:pt>
                <c:pt idx="55819">
                  <c:v>-6.3281299999999999E-2</c:v>
                </c:pt>
                <c:pt idx="55820">
                  <c:v>-9.1406299999999996E-2</c:v>
                </c:pt>
                <c:pt idx="55821">
                  <c:v>-9.2968800000000004E-2</c:v>
                </c:pt>
                <c:pt idx="55822">
                  <c:v>-6.9531300000000004E-2</c:v>
                </c:pt>
                <c:pt idx="55823">
                  <c:v>-3.90625E-3</c:v>
                </c:pt>
                <c:pt idx="55824">
                  <c:v>-5.2343800000000003E-2</c:v>
                </c:pt>
                <c:pt idx="55825">
                  <c:v>-0.117188</c:v>
                </c:pt>
                <c:pt idx="55826">
                  <c:v>-9.6875000000000003E-2</c:v>
                </c:pt>
                <c:pt idx="55827">
                  <c:v>-5.46875E-2</c:v>
                </c:pt>
                <c:pt idx="55828">
                  <c:v>-8.7499999999999994E-2</c:v>
                </c:pt>
                <c:pt idx="55829">
                  <c:v>-0.102344</c:v>
                </c:pt>
                <c:pt idx="55830">
                  <c:v>-8.59375E-2</c:v>
                </c:pt>
                <c:pt idx="55831">
                  <c:v>-1.6406299999999999E-2</c:v>
                </c:pt>
                <c:pt idx="55832">
                  <c:v>-9.2187500000000006E-2</c:v>
                </c:pt>
                <c:pt idx="55833">
                  <c:v>-0.140625</c:v>
                </c:pt>
                <c:pt idx="55834">
                  <c:v>-8.9843800000000001E-2</c:v>
                </c:pt>
                <c:pt idx="55835">
                  <c:v>-5.6250000000000001E-2</c:v>
                </c:pt>
                <c:pt idx="55836">
                  <c:v>-7.8906299999999999E-2</c:v>
                </c:pt>
                <c:pt idx="55837">
                  <c:v>-5.6250000000000001E-2</c:v>
                </c:pt>
                <c:pt idx="55838">
                  <c:v>-6.25E-2</c:v>
                </c:pt>
                <c:pt idx="55839">
                  <c:v>-9.3749999999999997E-3</c:v>
                </c:pt>
                <c:pt idx="55840">
                  <c:v>-9.1406299999999996E-2</c:v>
                </c:pt>
                <c:pt idx="55841">
                  <c:v>-0.160938</c:v>
                </c:pt>
                <c:pt idx="55842">
                  <c:v>-5.5468799999999999E-2</c:v>
                </c:pt>
                <c:pt idx="55843">
                  <c:v>-8.2812499999999997E-2</c:v>
                </c:pt>
                <c:pt idx="55844">
                  <c:v>-9.1406299999999996E-2</c:v>
                </c:pt>
                <c:pt idx="55845">
                  <c:v>-8.9843800000000001E-2</c:v>
                </c:pt>
                <c:pt idx="55846">
                  <c:v>-4.2968800000000001E-2</c:v>
                </c:pt>
                <c:pt idx="55847">
                  <c:v>5.46875E-2</c:v>
                </c:pt>
                <c:pt idx="55848">
                  <c:v>-1.7187500000000001E-2</c:v>
                </c:pt>
                <c:pt idx="55849">
                  <c:v>-0.119531</c:v>
                </c:pt>
                <c:pt idx="55850">
                  <c:v>-0.103906</c:v>
                </c:pt>
                <c:pt idx="55851">
                  <c:v>-9.0624999999999997E-2</c:v>
                </c:pt>
                <c:pt idx="55852">
                  <c:v>-5.7812500000000003E-2</c:v>
                </c:pt>
                <c:pt idx="55853">
                  <c:v>-6.0937499999999999E-2</c:v>
                </c:pt>
                <c:pt idx="55854">
                  <c:v>-0.117969</c:v>
                </c:pt>
                <c:pt idx="55855">
                  <c:v>-2.9687499999999999E-2</c:v>
                </c:pt>
                <c:pt idx="55856">
                  <c:v>-3.5937499999999997E-2</c:v>
                </c:pt>
                <c:pt idx="55857">
                  <c:v>-5.7031199999999997E-2</c:v>
                </c:pt>
                <c:pt idx="55858">
                  <c:v>3.5937499999999997E-2</c:v>
                </c:pt>
                <c:pt idx="55859">
                  <c:v>-5.9374999999999997E-2</c:v>
                </c:pt>
                <c:pt idx="55860">
                  <c:v>-8.59375E-2</c:v>
                </c:pt>
                <c:pt idx="55861">
                  <c:v>-0.16328100000000001</c:v>
                </c:pt>
                <c:pt idx="55862">
                  <c:v>-7.7343800000000004E-2</c:v>
                </c:pt>
                <c:pt idx="55863">
                  <c:v>-5.6250000000000001E-2</c:v>
                </c:pt>
                <c:pt idx="55864">
                  <c:v>-4.2968800000000001E-2</c:v>
                </c:pt>
                <c:pt idx="55865">
                  <c:v>-7.6562500000000006E-2</c:v>
                </c:pt>
                <c:pt idx="55866">
                  <c:v>-7.5781299999999996E-2</c:v>
                </c:pt>
                <c:pt idx="55867">
                  <c:v>-4.3749999999999997E-2</c:v>
                </c:pt>
                <c:pt idx="55868">
                  <c:v>-6.5625000000000003E-2</c:v>
                </c:pt>
                <c:pt idx="55869">
                  <c:v>0.117969</c:v>
                </c:pt>
                <c:pt idx="55870">
                  <c:v>1.17188E-2</c:v>
                </c:pt>
                <c:pt idx="55871">
                  <c:v>-0.10312499999999999</c:v>
                </c:pt>
                <c:pt idx="55872">
                  <c:v>-0.223438</c:v>
                </c:pt>
                <c:pt idx="55873">
                  <c:v>-0.11874999999999999</c:v>
                </c:pt>
                <c:pt idx="55874">
                  <c:v>-6.7968799999999996E-2</c:v>
                </c:pt>
                <c:pt idx="55875">
                  <c:v>-6.7187499999999997E-2</c:v>
                </c:pt>
                <c:pt idx="55876">
                  <c:v>-5.7031199999999997E-2</c:v>
                </c:pt>
                <c:pt idx="55877">
                  <c:v>-3.8281299999999997E-2</c:v>
                </c:pt>
                <c:pt idx="55878">
                  <c:v>-3.2031299999999999E-2</c:v>
                </c:pt>
                <c:pt idx="55879">
                  <c:v>-6.1718799999999997E-2</c:v>
                </c:pt>
                <c:pt idx="55880">
                  <c:v>-5.46875E-2</c:v>
                </c:pt>
                <c:pt idx="55881">
                  <c:v>-4.0625000000000001E-2</c:v>
                </c:pt>
                <c:pt idx="55882">
                  <c:v>-2.1093799999999999E-2</c:v>
                </c:pt>
                <c:pt idx="55883">
                  <c:v>-7.8906299999999999E-2</c:v>
                </c:pt>
                <c:pt idx="55884">
                  <c:v>-8.5156300000000004E-2</c:v>
                </c:pt>
                <c:pt idx="55885">
                  <c:v>-8.8281200000000004E-2</c:v>
                </c:pt>
                <c:pt idx="55886">
                  <c:v>-7.4999999999999997E-2</c:v>
                </c:pt>
                <c:pt idx="55887">
                  <c:v>-7.8125E-3</c:v>
                </c:pt>
                <c:pt idx="55888">
                  <c:v>-3.90625E-2</c:v>
                </c:pt>
                <c:pt idx="55889">
                  <c:v>-0.12890599999999999</c:v>
                </c:pt>
                <c:pt idx="55890">
                  <c:v>-6.6406199999999999E-2</c:v>
                </c:pt>
                <c:pt idx="55891">
                  <c:v>-6.4843700000000004E-2</c:v>
                </c:pt>
                <c:pt idx="55892">
                  <c:v>-8.2812499999999997E-2</c:v>
                </c:pt>
                <c:pt idx="55893">
                  <c:v>-9.375E-2</c:v>
                </c:pt>
                <c:pt idx="55894">
                  <c:v>-7.4999999999999997E-2</c:v>
                </c:pt>
                <c:pt idx="55895">
                  <c:v>-3.2812500000000001E-2</c:v>
                </c:pt>
                <c:pt idx="55896">
                  <c:v>-3.8281299999999997E-2</c:v>
                </c:pt>
                <c:pt idx="55897">
                  <c:v>-0.111719</c:v>
                </c:pt>
                <c:pt idx="55898">
                  <c:v>-7.4218800000000001E-2</c:v>
                </c:pt>
                <c:pt idx="55899">
                  <c:v>-7.9687499999999994E-2</c:v>
                </c:pt>
                <c:pt idx="55900">
                  <c:v>-0.111719</c:v>
                </c:pt>
                <c:pt idx="55901">
                  <c:v>-7.7343800000000004E-2</c:v>
                </c:pt>
                <c:pt idx="55902">
                  <c:v>-9.0624999999999997E-2</c:v>
                </c:pt>
                <c:pt idx="55903">
                  <c:v>-1.4843800000000001E-2</c:v>
                </c:pt>
                <c:pt idx="55904">
                  <c:v>-7.5781299999999996E-2</c:v>
                </c:pt>
                <c:pt idx="55905">
                  <c:v>-0.102344</c:v>
                </c:pt>
                <c:pt idx="55906">
                  <c:v>-4.7656299999999999E-2</c:v>
                </c:pt>
                <c:pt idx="55907">
                  <c:v>-9.6093700000000004E-2</c:v>
                </c:pt>
                <c:pt idx="55908">
                  <c:v>-0.119531</c:v>
                </c:pt>
                <c:pt idx="55909">
                  <c:v>-6.4843700000000004E-2</c:v>
                </c:pt>
                <c:pt idx="55910">
                  <c:v>-5.8593800000000001E-2</c:v>
                </c:pt>
                <c:pt idx="55911">
                  <c:v>-2.1874999999999999E-2</c:v>
                </c:pt>
                <c:pt idx="55912">
                  <c:v>-6.7968799999999996E-2</c:v>
                </c:pt>
                <c:pt idx="55913">
                  <c:v>-0.10546899999999999</c:v>
                </c:pt>
                <c:pt idx="55914">
                  <c:v>-1.40625E-2</c:v>
                </c:pt>
                <c:pt idx="55915">
                  <c:v>-7.1093799999999999E-2</c:v>
                </c:pt>
                <c:pt idx="55916">
                  <c:v>-0.119531</c:v>
                </c:pt>
                <c:pt idx="55917">
                  <c:v>-8.9062500000000003E-2</c:v>
                </c:pt>
                <c:pt idx="55918">
                  <c:v>-0.05</c:v>
                </c:pt>
                <c:pt idx="55919">
                  <c:v>2.2656200000000001E-2</c:v>
                </c:pt>
                <c:pt idx="55920">
                  <c:v>-2.34375E-2</c:v>
                </c:pt>
                <c:pt idx="55921">
                  <c:v>-8.3593799999999996E-2</c:v>
                </c:pt>
                <c:pt idx="55922">
                  <c:v>-7.4999999999999997E-2</c:v>
                </c:pt>
                <c:pt idx="55923">
                  <c:v>-4.5312499999999999E-2</c:v>
                </c:pt>
                <c:pt idx="55924">
                  <c:v>-8.6718799999999999E-2</c:v>
                </c:pt>
                <c:pt idx="55925">
                  <c:v>-0.10546899999999999</c:v>
                </c:pt>
                <c:pt idx="55926">
                  <c:v>-9.8437499999999997E-2</c:v>
                </c:pt>
                <c:pt idx="55927">
                  <c:v>-4.7656299999999999E-2</c:v>
                </c:pt>
                <c:pt idx="55928">
                  <c:v>-2.9687499999999999E-2</c:v>
                </c:pt>
                <c:pt idx="55929">
                  <c:v>-6.4843700000000004E-2</c:v>
                </c:pt>
                <c:pt idx="55930">
                  <c:v>-1.7187500000000001E-2</c:v>
                </c:pt>
                <c:pt idx="55931">
                  <c:v>-0.1</c:v>
                </c:pt>
                <c:pt idx="55932">
                  <c:v>-0.130469</c:v>
                </c:pt>
                <c:pt idx="55933">
                  <c:v>-4.0625000000000001E-2</c:v>
                </c:pt>
                <c:pt idx="55934">
                  <c:v>1.5625000000000001E-3</c:v>
                </c:pt>
                <c:pt idx="55935">
                  <c:v>-0.130469</c:v>
                </c:pt>
                <c:pt idx="55936">
                  <c:v>-0.167188</c:v>
                </c:pt>
                <c:pt idx="55937">
                  <c:v>-9.7656199999999999E-2</c:v>
                </c:pt>
                <c:pt idx="55938">
                  <c:v>-3.5937499999999997E-2</c:v>
                </c:pt>
                <c:pt idx="55939">
                  <c:v>0</c:v>
                </c:pt>
                <c:pt idx="55940">
                  <c:v>3.5156199999999999E-2</c:v>
                </c:pt>
                <c:pt idx="55941">
                  <c:v>-2.1874999999999999E-2</c:v>
                </c:pt>
                <c:pt idx="55942">
                  <c:v>-6.0156300000000003E-2</c:v>
                </c:pt>
                <c:pt idx="55943">
                  <c:v>-0.107031</c:v>
                </c:pt>
                <c:pt idx="55944">
                  <c:v>-0.13203100000000001</c:v>
                </c:pt>
                <c:pt idx="55945">
                  <c:v>-5.5468799999999999E-2</c:v>
                </c:pt>
                <c:pt idx="55946">
                  <c:v>-2.3437499999999999E-3</c:v>
                </c:pt>
                <c:pt idx="55947">
                  <c:v>-5.3906299999999997E-2</c:v>
                </c:pt>
                <c:pt idx="55948">
                  <c:v>-0.146094</c:v>
                </c:pt>
                <c:pt idx="55949">
                  <c:v>-0.108594</c:v>
                </c:pt>
                <c:pt idx="55950">
                  <c:v>-6.6406199999999999E-2</c:v>
                </c:pt>
                <c:pt idx="55951">
                  <c:v>-6.7968799999999996E-2</c:v>
                </c:pt>
                <c:pt idx="55952">
                  <c:v>-5.46875E-2</c:v>
                </c:pt>
                <c:pt idx="55953">
                  <c:v>-7.1093799999999999E-2</c:v>
                </c:pt>
                <c:pt idx="55954">
                  <c:v>-8.3593799999999996E-2</c:v>
                </c:pt>
                <c:pt idx="55955">
                  <c:v>-8.3593799999999996E-2</c:v>
                </c:pt>
                <c:pt idx="55956">
                  <c:v>-6.5625000000000003E-2</c:v>
                </c:pt>
                <c:pt idx="55957">
                  <c:v>-5.8593800000000001E-2</c:v>
                </c:pt>
                <c:pt idx="55958">
                  <c:v>-6.7187499999999997E-2</c:v>
                </c:pt>
                <c:pt idx="55959">
                  <c:v>-6.8750000000000006E-2</c:v>
                </c:pt>
                <c:pt idx="55960">
                  <c:v>-6.5625000000000003E-2</c:v>
                </c:pt>
                <c:pt idx="55961">
                  <c:v>-5.46875E-2</c:v>
                </c:pt>
                <c:pt idx="55962">
                  <c:v>-5.7031199999999997E-2</c:v>
                </c:pt>
                <c:pt idx="55963">
                  <c:v>-4.8437500000000001E-2</c:v>
                </c:pt>
                <c:pt idx="55964">
                  <c:v>-5.0781199999999999E-2</c:v>
                </c:pt>
                <c:pt idx="55965">
                  <c:v>-7.5781299999999996E-2</c:v>
                </c:pt>
                <c:pt idx="55966">
                  <c:v>-4.2968800000000001E-2</c:v>
                </c:pt>
                <c:pt idx="55967">
                  <c:v>-3.6718800000000003E-2</c:v>
                </c:pt>
                <c:pt idx="55968">
                  <c:v>-6.5625000000000003E-2</c:v>
                </c:pt>
                <c:pt idx="55969">
                  <c:v>-2.4218799999999999E-2</c:v>
                </c:pt>
                <c:pt idx="55970">
                  <c:v>-1.40625E-2</c:v>
                </c:pt>
                <c:pt idx="55971">
                  <c:v>-4.8437500000000001E-2</c:v>
                </c:pt>
                <c:pt idx="55972">
                  <c:v>-6.5625000000000003E-2</c:v>
                </c:pt>
                <c:pt idx="55973">
                  <c:v>-5.7812500000000003E-2</c:v>
                </c:pt>
                <c:pt idx="55974">
                  <c:v>-8.3593799999999996E-2</c:v>
                </c:pt>
                <c:pt idx="55975">
                  <c:v>-2.2656300000000001E-2</c:v>
                </c:pt>
                <c:pt idx="55976">
                  <c:v>-9.375E-2</c:v>
                </c:pt>
                <c:pt idx="55977">
                  <c:v>-6.7968799999999996E-2</c:v>
                </c:pt>
                <c:pt idx="55978">
                  <c:v>-3.125E-2</c:v>
                </c:pt>
                <c:pt idx="55979">
                  <c:v>-4.2187500000000003E-2</c:v>
                </c:pt>
                <c:pt idx="55980">
                  <c:v>-2.8125000000000001E-2</c:v>
                </c:pt>
                <c:pt idx="55981">
                  <c:v>-7.5781299999999996E-2</c:v>
                </c:pt>
                <c:pt idx="55982">
                  <c:v>-0.104688</c:v>
                </c:pt>
                <c:pt idx="55983">
                  <c:v>-9.5312499999999994E-2</c:v>
                </c:pt>
                <c:pt idx="55984">
                  <c:v>3.7499999999999999E-2</c:v>
                </c:pt>
                <c:pt idx="55985">
                  <c:v>-4.9218699999999997E-2</c:v>
                </c:pt>
                <c:pt idx="55986">
                  <c:v>-0.139844</c:v>
                </c:pt>
                <c:pt idx="55987">
                  <c:v>-0.117969</c:v>
                </c:pt>
                <c:pt idx="55988">
                  <c:v>-1.9531199999999999E-2</c:v>
                </c:pt>
                <c:pt idx="55989">
                  <c:v>5.7031199999999997E-2</c:v>
                </c:pt>
                <c:pt idx="55990">
                  <c:v>-2.5781200000000001E-2</c:v>
                </c:pt>
                <c:pt idx="55991">
                  <c:v>-4.8437500000000001E-2</c:v>
                </c:pt>
                <c:pt idx="55992">
                  <c:v>-7.3437500000000003E-2</c:v>
                </c:pt>
                <c:pt idx="55993">
                  <c:v>-0.145313</c:v>
                </c:pt>
                <c:pt idx="55994">
                  <c:v>-8.2031199999999999E-2</c:v>
                </c:pt>
                <c:pt idx="55995">
                  <c:v>-3.2812500000000001E-2</c:v>
                </c:pt>
                <c:pt idx="55996">
                  <c:v>-1.7187500000000001E-2</c:v>
                </c:pt>
                <c:pt idx="55997">
                  <c:v>-8.6718799999999999E-2</c:v>
                </c:pt>
                <c:pt idx="55998">
                  <c:v>-8.9843800000000001E-2</c:v>
                </c:pt>
                <c:pt idx="55999">
                  <c:v>-9.4531299999999999E-2</c:v>
                </c:pt>
                <c:pt idx="56000">
                  <c:v>-7.2656200000000004E-2</c:v>
                </c:pt>
                <c:pt idx="56001">
                  <c:v>-7.4999999999999997E-2</c:v>
                </c:pt>
                <c:pt idx="56002">
                  <c:v>-5.9374999999999997E-2</c:v>
                </c:pt>
                <c:pt idx="56003">
                  <c:v>-7.4999999999999997E-2</c:v>
                </c:pt>
                <c:pt idx="56004">
                  <c:v>-6.8750000000000006E-2</c:v>
                </c:pt>
                <c:pt idx="56005">
                  <c:v>-7.1093799999999999E-2</c:v>
                </c:pt>
                <c:pt idx="56006">
                  <c:v>-5.3124999999999999E-2</c:v>
                </c:pt>
                <c:pt idx="56007">
                  <c:v>1.0937499999999999E-2</c:v>
                </c:pt>
                <c:pt idx="56008">
                  <c:v>-7.4999999999999997E-2</c:v>
                </c:pt>
                <c:pt idx="56009">
                  <c:v>-7.6562500000000006E-2</c:v>
                </c:pt>
                <c:pt idx="56010">
                  <c:v>-4.2968800000000001E-2</c:v>
                </c:pt>
                <c:pt idx="56011">
                  <c:v>-8.0468700000000004E-2</c:v>
                </c:pt>
                <c:pt idx="56012">
                  <c:v>-6.3281299999999999E-2</c:v>
                </c:pt>
                <c:pt idx="56013">
                  <c:v>-6.1718799999999997E-2</c:v>
                </c:pt>
                <c:pt idx="56014">
                  <c:v>-3.7499999999999999E-2</c:v>
                </c:pt>
                <c:pt idx="56015">
                  <c:v>-8.5937500000000007E-3</c:v>
                </c:pt>
                <c:pt idx="56016">
                  <c:v>-6.1718799999999997E-2</c:v>
                </c:pt>
                <c:pt idx="56017">
                  <c:v>-7.8125E-2</c:v>
                </c:pt>
                <c:pt idx="56018">
                  <c:v>-5.6250000000000001E-2</c:v>
                </c:pt>
                <c:pt idx="56019">
                  <c:v>-9.5312499999999994E-2</c:v>
                </c:pt>
                <c:pt idx="56020">
                  <c:v>-5.9374999999999997E-2</c:v>
                </c:pt>
                <c:pt idx="56021">
                  <c:v>-6.6406199999999999E-2</c:v>
                </c:pt>
                <c:pt idx="56022">
                  <c:v>-7.4218800000000001E-2</c:v>
                </c:pt>
                <c:pt idx="56023">
                  <c:v>-1.40625E-2</c:v>
                </c:pt>
                <c:pt idx="56024">
                  <c:v>-9.2187500000000006E-2</c:v>
                </c:pt>
                <c:pt idx="56025">
                  <c:v>-8.5156300000000004E-2</c:v>
                </c:pt>
                <c:pt idx="56026">
                  <c:v>-5.7812500000000003E-2</c:v>
                </c:pt>
                <c:pt idx="56027">
                  <c:v>-0.108594</c:v>
                </c:pt>
                <c:pt idx="56028">
                  <c:v>-6.0156300000000003E-2</c:v>
                </c:pt>
                <c:pt idx="56029">
                  <c:v>-1.8749999999999999E-2</c:v>
                </c:pt>
                <c:pt idx="56030">
                  <c:v>-4.8437500000000001E-2</c:v>
                </c:pt>
                <c:pt idx="56031">
                  <c:v>-4.7656299999999999E-2</c:v>
                </c:pt>
                <c:pt idx="56032">
                  <c:v>-0.14453099999999999</c:v>
                </c:pt>
                <c:pt idx="56033">
                  <c:v>-0.11328100000000001</c:v>
                </c:pt>
                <c:pt idx="56034">
                  <c:v>-7.1093799999999999E-2</c:v>
                </c:pt>
                <c:pt idx="56035">
                  <c:v>-7.03125E-2</c:v>
                </c:pt>
                <c:pt idx="56036">
                  <c:v>-4.8437500000000001E-2</c:v>
                </c:pt>
                <c:pt idx="56037">
                  <c:v>6.2500000000000003E-3</c:v>
                </c:pt>
                <c:pt idx="56038">
                  <c:v>-6.0156300000000003E-2</c:v>
                </c:pt>
                <c:pt idx="56039">
                  <c:v>-1.8749999999999999E-2</c:v>
                </c:pt>
                <c:pt idx="56040">
                  <c:v>-8.9843800000000001E-2</c:v>
                </c:pt>
                <c:pt idx="56041">
                  <c:v>-8.6718799999999999E-2</c:v>
                </c:pt>
                <c:pt idx="56042">
                  <c:v>-5.8593800000000001E-2</c:v>
                </c:pt>
                <c:pt idx="56043">
                  <c:v>-4.9218699999999997E-2</c:v>
                </c:pt>
                <c:pt idx="56044">
                  <c:v>-2.6562499999999999E-2</c:v>
                </c:pt>
                <c:pt idx="56045">
                  <c:v>-2.0312500000000001E-2</c:v>
                </c:pt>
                <c:pt idx="56046">
                  <c:v>-7.4999999999999997E-2</c:v>
                </c:pt>
                <c:pt idx="56047">
                  <c:v>-5.5468799999999999E-2</c:v>
                </c:pt>
                <c:pt idx="56048">
                  <c:v>-0.11093799999999999</c:v>
                </c:pt>
                <c:pt idx="56049">
                  <c:v>-9.4531299999999999E-2</c:v>
                </c:pt>
                <c:pt idx="56050">
                  <c:v>-8.8281200000000004E-2</c:v>
                </c:pt>
                <c:pt idx="56051">
                  <c:v>-7.03125E-2</c:v>
                </c:pt>
                <c:pt idx="56052">
                  <c:v>-7.7343800000000004E-2</c:v>
                </c:pt>
                <c:pt idx="56053">
                  <c:v>-1.8749999999999999E-2</c:v>
                </c:pt>
                <c:pt idx="56054">
                  <c:v>-8.4375000000000006E-2</c:v>
                </c:pt>
                <c:pt idx="56055">
                  <c:v>-8.3593799999999996E-2</c:v>
                </c:pt>
                <c:pt idx="56056">
                  <c:v>-0.120313</c:v>
                </c:pt>
                <c:pt idx="56057">
                  <c:v>-7.7343800000000004E-2</c:v>
                </c:pt>
                <c:pt idx="56058">
                  <c:v>-8.3593799999999996E-2</c:v>
                </c:pt>
                <c:pt idx="56059">
                  <c:v>-8.9062500000000003E-2</c:v>
                </c:pt>
                <c:pt idx="56060">
                  <c:v>-4.6093799999999997E-2</c:v>
                </c:pt>
                <c:pt idx="56061">
                  <c:v>-2.0312500000000001E-2</c:v>
                </c:pt>
                <c:pt idx="56062">
                  <c:v>-0.05</c:v>
                </c:pt>
                <c:pt idx="56063">
                  <c:v>-8.9062500000000003E-2</c:v>
                </c:pt>
                <c:pt idx="56064">
                  <c:v>-0.12812499999999999</c:v>
                </c:pt>
                <c:pt idx="56065">
                  <c:v>-8.5156300000000004E-2</c:v>
                </c:pt>
                <c:pt idx="56066">
                  <c:v>-9.6875000000000003E-2</c:v>
                </c:pt>
                <c:pt idx="56067">
                  <c:v>-0.101562</c:v>
                </c:pt>
                <c:pt idx="56068">
                  <c:v>-6.0937499999999999E-2</c:v>
                </c:pt>
                <c:pt idx="56069">
                  <c:v>-1.5625E-2</c:v>
                </c:pt>
                <c:pt idx="56070">
                  <c:v>-4.2968800000000001E-2</c:v>
                </c:pt>
                <c:pt idx="56071">
                  <c:v>-7.8906299999999999E-2</c:v>
                </c:pt>
                <c:pt idx="56072">
                  <c:v>-0.140625</c:v>
                </c:pt>
                <c:pt idx="56073">
                  <c:v>-7.3437500000000003E-2</c:v>
                </c:pt>
                <c:pt idx="56074">
                  <c:v>-6.7968799999999996E-2</c:v>
                </c:pt>
                <c:pt idx="56075">
                  <c:v>-8.2812499999999997E-2</c:v>
                </c:pt>
                <c:pt idx="56076">
                  <c:v>-7.3437500000000003E-2</c:v>
                </c:pt>
                <c:pt idx="56077">
                  <c:v>-7.8125E-3</c:v>
                </c:pt>
                <c:pt idx="56078">
                  <c:v>-2.3437499999999999E-3</c:v>
                </c:pt>
                <c:pt idx="56079">
                  <c:v>-7.1093799999999999E-2</c:v>
                </c:pt>
                <c:pt idx="56080">
                  <c:v>-0.125</c:v>
                </c:pt>
                <c:pt idx="56081">
                  <c:v>-0.103906</c:v>
                </c:pt>
                <c:pt idx="56082">
                  <c:v>-8.4375000000000006E-2</c:v>
                </c:pt>
                <c:pt idx="56083">
                  <c:v>-6.3281299999999999E-2</c:v>
                </c:pt>
                <c:pt idx="56084">
                  <c:v>-5.5468799999999999E-2</c:v>
                </c:pt>
                <c:pt idx="56085">
                  <c:v>-2.5781200000000001E-2</c:v>
                </c:pt>
                <c:pt idx="56086">
                  <c:v>-1.5625E-2</c:v>
                </c:pt>
                <c:pt idx="56087">
                  <c:v>-7.4218800000000001E-2</c:v>
                </c:pt>
                <c:pt idx="56088">
                  <c:v>-0.135938</c:v>
                </c:pt>
                <c:pt idx="56089">
                  <c:v>-0.104688</c:v>
                </c:pt>
                <c:pt idx="56090">
                  <c:v>-4.2968800000000001E-2</c:v>
                </c:pt>
                <c:pt idx="56091">
                  <c:v>-7.4218800000000001E-2</c:v>
                </c:pt>
                <c:pt idx="56092">
                  <c:v>-9.8437499999999997E-2</c:v>
                </c:pt>
                <c:pt idx="56093">
                  <c:v>-3.8281299999999997E-2</c:v>
                </c:pt>
                <c:pt idx="56094">
                  <c:v>-1.7187500000000001E-2</c:v>
                </c:pt>
                <c:pt idx="56095">
                  <c:v>-7.8125E-2</c:v>
                </c:pt>
                <c:pt idx="56096">
                  <c:v>-0.11874999999999999</c:v>
                </c:pt>
                <c:pt idx="56097">
                  <c:v>-9.375E-2</c:v>
                </c:pt>
                <c:pt idx="56098">
                  <c:v>-5.6250000000000001E-2</c:v>
                </c:pt>
                <c:pt idx="56099">
                  <c:v>-8.0468700000000004E-2</c:v>
                </c:pt>
                <c:pt idx="56100">
                  <c:v>-0.109375</c:v>
                </c:pt>
                <c:pt idx="56101">
                  <c:v>-7.9687499999999994E-2</c:v>
                </c:pt>
                <c:pt idx="56102">
                  <c:v>-6.7187499999999997E-2</c:v>
                </c:pt>
                <c:pt idx="56103">
                  <c:v>-3.9843799999999999E-2</c:v>
                </c:pt>
                <c:pt idx="56104">
                  <c:v>-7.7343800000000004E-2</c:v>
                </c:pt>
                <c:pt idx="56105">
                  <c:v>-0.11562500000000001</c:v>
                </c:pt>
                <c:pt idx="56106">
                  <c:v>-4.8437500000000001E-2</c:v>
                </c:pt>
                <c:pt idx="56107">
                  <c:v>-5.6250000000000001E-2</c:v>
                </c:pt>
                <c:pt idx="56108">
                  <c:v>-0.110156</c:v>
                </c:pt>
                <c:pt idx="56109">
                  <c:v>-0.11562500000000001</c:v>
                </c:pt>
                <c:pt idx="56110">
                  <c:v>-5.9374999999999997E-2</c:v>
                </c:pt>
                <c:pt idx="56111">
                  <c:v>-1.40625E-2</c:v>
                </c:pt>
                <c:pt idx="56112">
                  <c:v>-8.5937500000000007E-3</c:v>
                </c:pt>
                <c:pt idx="56113">
                  <c:v>-0.117969</c:v>
                </c:pt>
                <c:pt idx="56114">
                  <c:v>-9.4531299999999999E-2</c:v>
                </c:pt>
                <c:pt idx="56115">
                  <c:v>-8.3593799999999996E-2</c:v>
                </c:pt>
                <c:pt idx="56116">
                  <c:v>-2.6562499999999999E-2</c:v>
                </c:pt>
                <c:pt idx="56117">
                  <c:v>-5.0781199999999999E-2</c:v>
                </c:pt>
                <c:pt idx="56118">
                  <c:v>-0.10546899999999999</c:v>
                </c:pt>
                <c:pt idx="56119">
                  <c:v>-2.8125000000000001E-2</c:v>
                </c:pt>
                <c:pt idx="56120">
                  <c:v>-4.0625000000000001E-2</c:v>
                </c:pt>
                <c:pt idx="56121">
                  <c:v>-1.8749999999999999E-2</c:v>
                </c:pt>
                <c:pt idx="56122">
                  <c:v>-1.9531199999999999E-2</c:v>
                </c:pt>
                <c:pt idx="56123">
                  <c:v>-8.7499999999999994E-2</c:v>
                </c:pt>
                <c:pt idx="56124">
                  <c:v>-7.9687499999999994E-2</c:v>
                </c:pt>
                <c:pt idx="56125">
                  <c:v>7.8125E-3</c:v>
                </c:pt>
                <c:pt idx="56126">
                  <c:v>-0.05</c:v>
                </c:pt>
                <c:pt idx="56127">
                  <c:v>-8.3593799999999996E-2</c:v>
                </c:pt>
                <c:pt idx="56128">
                  <c:v>-8.7499999999999994E-2</c:v>
                </c:pt>
                <c:pt idx="56129">
                  <c:v>-1.9531199999999999E-2</c:v>
                </c:pt>
                <c:pt idx="56130">
                  <c:v>-1.5625000000000001E-3</c:v>
                </c:pt>
                <c:pt idx="56131">
                  <c:v>0.05</c:v>
                </c:pt>
                <c:pt idx="56132">
                  <c:v>9.3749999999999997E-3</c:v>
                </c:pt>
                <c:pt idx="56133">
                  <c:v>-0.05</c:v>
                </c:pt>
                <c:pt idx="56134">
                  <c:v>-1.40625E-2</c:v>
                </c:pt>
                <c:pt idx="56135">
                  <c:v>-0.103906</c:v>
                </c:pt>
                <c:pt idx="56136">
                  <c:v>-0.135938</c:v>
                </c:pt>
                <c:pt idx="56137">
                  <c:v>-8.2812499999999997E-2</c:v>
                </c:pt>
                <c:pt idx="56138">
                  <c:v>-8.0468700000000004E-2</c:v>
                </c:pt>
                <c:pt idx="56139">
                  <c:v>-6.8750000000000006E-2</c:v>
                </c:pt>
                <c:pt idx="56140">
                  <c:v>-6.3281299999999999E-2</c:v>
                </c:pt>
                <c:pt idx="56141">
                  <c:v>-6.9531300000000004E-2</c:v>
                </c:pt>
                <c:pt idx="56142">
                  <c:v>4.6874999999999998E-3</c:v>
                </c:pt>
                <c:pt idx="56143">
                  <c:v>-8.3593799999999996E-2</c:v>
                </c:pt>
                <c:pt idx="56144">
                  <c:v>-0.103906</c:v>
                </c:pt>
                <c:pt idx="56145">
                  <c:v>-6.5625000000000003E-2</c:v>
                </c:pt>
                <c:pt idx="56146">
                  <c:v>-7.2656200000000004E-2</c:v>
                </c:pt>
                <c:pt idx="56147">
                  <c:v>-6.7968799999999996E-2</c:v>
                </c:pt>
                <c:pt idx="56148">
                  <c:v>-7.5781299999999996E-2</c:v>
                </c:pt>
                <c:pt idx="56149">
                  <c:v>-6.0156300000000003E-2</c:v>
                </c:pt>
                <c:pt idx="56150">
                  <c:v>-4.9218699999999997E-2</c:v>
                </c:pt>
                <c:pt idx="56151">
                  <c:v>-1.0937499999999999E-2</c:v>
                </c:pt>
                <c:pt idx="56152">
                  <c:v>-5.7031199999999997E-2</c:v>
                </c:pt>
                <c:pt idx="56153">
                  <c:v>-0.13437499999999999</c:v>
                </c:pt>
                <c:pt idx="56154">
                  <c:v>-0.109375</c:v>
                </c:pt>
                <c:pt idx="56155">
                  <c:v>-6.6406199999999999E-2</c:v>
                </c:pt>
                <c:pt idx="56156">
                  <c:v>-7.3437500000000003E-2</c:v>
                </c:pt>
                <c:pt idx="56157">
                  <c:v>-8.4375000000000006E-2</c:v>
                </c:pt>
                <c:pt idx="56158">
                  <c:v>-0.05</c:v>
                </c:pt>
                <c:pt idx="56159">
                  <c:v>-3.5937499999999997E-2</c:v>
                </c:pt>
                <c:pt idx="56160">
                  <c:v>-4.2187500000000003E-2</c:v>
                </c:pt>
                <c:pt idx="56161">
                  <c:v>-0.102344</c:v>
                </c:pt>
                <c:pt idx="56162">
                  <c:v>-8.2812499999999997E-2</c:v>
                </c:pt>
                <c:pt idx="56163">
                  <c:v>-1.5625000000000001E-3</c:v>
                </c:pt>
                <c:pt idx="56164">
                  <c:v>-0.107031</c:v>
                </c:pt>
                <c:pt idx="56165">
                  <c:v>-0.114063</c:v>
                </c:pt>
                <c:pt idx="56166">
                  <c:v>-2.8125000000000001E-2</c:v>
                </c:pt>
                <c:pt idx="56167">
                  <c:v>1.5625E-2</c:v>
                </c:pt>
                <c:pt idx="56168">
                  <c:v>-6.6406199999999999E-2</c:v>
                </c:pt>
                <c:pt idx="56169">
                  <c:v>-0.139844</c:v>
                </c:pt>
                <c:pt idx="56170">
                  <c:v>-9.2187500000000006E-2</c:v>
                </c:pt>
                <c:pt idx="56171">
                  <c:v>3.90625E-3</c:v>
                </c:pt>
                <c:pt idx="56172">
                  <c:v>-9.6093700000000004E-2</c:v>
                </c:pt>
                <c:pt idx="56173">
                  <c:v>-0.12109399999999999</c:v>
                </c:pt>
                <c:pt idx="56174">
                  <c:v>-3.2031299999999999E-2</c:v>
                </c:pt>
                <c:pt idx="56175">
                  <c:v>6.4843700000000004E-2</c:v>
                </c:pt>
                <c:pt idx="56176">
                  <c:v>-5.7031199999999997E-2</c:v>
                </c:pt>
                <c:pt idx="56177">
                  <c:v>-0.12890599999999999</c:v>
                </c:pt>
                <c:pt idx="56178">
                  <c:v>-0.119531</c:v>
                </c:pt>
                <c:pt idx="56179">
                  <c:v>-8.9062500000000003E-2</c:v>
                </c:pt>
                <c:pt idx="56180">
                  <c:v>-2.4218799999999999E-2</c:v>
                </c:pt>
                <c:pt idx="56181">
                  <c:v>1.5625E-2</c:v>
                </c:pt>
                <c:pt idx="56182">
                  <c:v>-0.13125000000000001</c:v>
                </c:pt>
                <c:pt idx="56183">
                  <c:v>-0.111719</c:v>
                </c:pt>
                <c:pt idx="56184">
                  <c:v>-9.6875000000000003E-2</c:v>
                </c:pt>
                <c:pt idx="56185">
                  <c:v>6.2500000000000003E-3</c:v>
                </c:pt>
                <c:pt idx="56186">
                  <c:v>-4.1406199999999997E-2</c:v>
                </c:pt>
                <c:pt idx="56187">
                  <c:v>-4.1406199999999997E-2</c:v>
                </c:pt>
                <c:pt idx="56188">
                  <c:v>-0.05</c:v>
                </c:pt>
                <c:pt idx="56189">
                  <c:v>-7.1874999999999994E-2</c:v>
                </c:pt>
                <c:pt idx="56190">
                  <c:v>-0.12109399999999999</c:v>
                </c:pt>
                <c:pt idx="56191">
                  <c:v>-0.15781300000000001</c:v>
                </c:pt>
                <c:pt idx="56192">
                  <c:v>-8.9843800000000001E-2</c:v>
                </c:pt>
                <c:pt idx="56193">
                  <c:v>-8.7499999999999994E-2</c:v>
                </c:pt>
                <c:pt idx="56194">
                  <c:v>-8.6718799999999999E-2</c:v>
                </c:pt>
                <c:pt idx="56195">
                  <c:v>-7.7343800000000004E-2</c:v>
                </c:pt>
                <c:pt idx="56196">
                  <c:v>-7.8906299999999999E-2</c:v>
                </c:pt>
                <c:pt idx="56197">
                  <c:v>-8.2031199999999999E-2</c:v>
                </c:pt>
                <c:pt idx="56198">
                  <c:v>-6.8750000000000006E-2</c:v>
                </c:pt>
                <c:pt idx="56199">
                  <c:v>-3.7499999999999999E-2</c:v>
                </c:pt>
                <c:pt idx="56200">
                  <c:v>-5.46875E-2</c:v>
                </c:pt>
                <c:pt idx="56201">
                  <c:v>-9.5312499999999994E-2</c:v>
                </c:pt>
                <c:pt idx="56202">
                  <c:v>-8.2812499999999997E-2</c:v>
                </c:pt>
                <c:pt idx="56203">
                  <c:v>-6.4843700000000004E-2</c:v>
                </c:pt>
                <c:pt idx="56204">
                  <c:v>-7.7343800000000004E-2</c:v>
                </c:pt>
                <c:pt idx="56205">
                  <c:v>-5.1562499999999997E-2</c:v>
                </c:pt>
                <c:pt idx="56206">
                  <c:v>-3.3593699999999997E-2</c:v>
                </c:pt>
                <c:pt idx="56207">
                  <c:v>-1.0156200000000001E-2</c:v>
                </c:pt>
                <c:pt idx="56208">
                  <c:v>-7.4218800000000001E-2</c:v>
                </c:pt>
                <c:pt idx="56209">
                  <c:v>-8.3593799999999996E-2</c:v>
                </c:pt>
                <c:pt idx="56210">
                  <c:v>-5.0781199999999999E-2</c:v>
                </c:pt>
                <c:pt idx="56211">
                  <c:v>-7.5781299999999996E-2</c:v>
                </c:pt>
                <c:pt idx="56212">
                  <c:v>-3.3593699999999997E-2</c:v>
                </c:pt>
                <c:pt idx="56213">
                  <c:v>-4.2187500000000003E-2</c:v>
                </c:pt>
                <c:pt idx="56214">
                  <c:v>-5.2343800000000003E-2</c:v>
                </c:pt>
                <c:pt idx="56215">
                  <c:v>-2.9687499999999999E-2</c:v>
                </c:pt>
                <c:pt idx="56216">
                  <c:v>-0.100781</c:v>
                </c:pt>
                <c:pt idx="56217">
                  <c:v>-5.9374999999999997E-2</c:v>
                </c:pt>
                <c:pt idx="56218">
                  <c:v>-3.9843799999999999E-2</c:v>
                </c:pt>
                <c:pt idx="56219">
                  <c:v>-9.5312499999999994E-2</c:v>
                </c:pt>
                <c:pt idx="56220">
                  <c:v>-4.8437500000000001E-2</c:v>
                </c:pt>
                <c:pt idx="56221">
                  <c:v>-1.0156200000000001E-2</c:v>
                </c:pt>
                <c:pt idx="56222">
                  <c:v>-4.0625000000000001E-2</c:v>
                </c:pt>
                <c:pt idx="56223">
                  <c:v>-1.5625E-2</c:v>
                </c:pt>
                <c:pt idx="56224">
                  <c:v>-9.2187500000000006E-2</c:v>
                </c:pt>
                <c:pt idx="56225">
                  <c:v>-0.107031</c:v>
                </c:pt>
                <c:pt idx="56226">
                  <c:v>-2.4218799999999999E-2</c:v>
                </c:pt>
                <c:pt idx="56227">
                  <c:v>-9.2187500000000006E-2</c:v>
                </c:pt>
                <c:pt idx="56228">
                  <c:v>-7.2656200000000004E-2</c:v>
                </c:pt>
                <c:pt idx="56229">
                  <c:v>-4.4531300000000003E-2</c:v>
                </c:pt>
                <c:pt idx="56230">
                  <c:v>-3.6718800000000003E-2</c:v>
                </c:pt>
                <c:pt idx="56231">
                  <c:v>1.7968700000000001E-2</c:v>
                </c:pt>
                <c:pt idx="56232">
                  <c:v>-8.3593799999999996E-2</c:v>
                </c:pt>
                <c:pt idx="56233">
                  <c:v>-0.135938</c:v>
                </c:pt>
                <c:pt idx="56234">
                  <c:v>-6.1718799999999997E-2</c:v>
                </c:pt>
                <c:pt idx="56235">
                  <c:v>-6.4843700000000004E-2</c:v>
                </c:pt>
                <c:pt idx="56236">
                  <c:v>-8.9062500000000003E-2</c:v>
                </c:pt>
                <c:pt idx="56237">
                  <c:v>-9.7656199999999999E-2</c:v>
                </c:pt>
                <c:pt idx="56238">
                  <c:v>-7.4218800000000001E-2</c:v>
                </c:pt>
                <c:pt idx="56239">
                  <c:v>2.4218699999999999E-2</c:v>
                </c:pt>
                <c:pt idx="56240">
                  <c:v>-5.9374999999999997E-2</c:v>
                </c:pt>
                <c:pt idx="56241">
                  <c:v>-0.122656</c:v>
                </c:pt>
                <c:pt idx="56242">
                  <c:v>-6.9531300000000004E-2</c:v>
                </c:pt>
                <c:pt idx="56243">
                  <c:v>-6.0937499999999999E-2</c:v>
                </c:pt>
                <c:pt idx="56244">
                  <c:v>-3.7499999999999999E-2</c:v>
                </c:pt>
                <c:pt idx="56245">
                  <c:v>-7.4218800000000001E-2</c:v>
                </c:pt>
                <c:pt idx="56246">
                  <c:v>-7.5781299999999996E-2</c:v>
                </c:pt>
                <c:pt idx="56247">
                  <c:v>2.1093799999999999E-2</c:v>
                </c:pt>
                <c:pt idx="56248">
                  <c:v>3.90625E-3</c:v>
                </c:pt>
                <c:pt idx="56249">
                  <c:v>-8.59375E-2</c:v>
                </c:pt>
                <c:pt idx="56250">
                  <c:v>-9.1406299999999996E-2</c:v>
                </c:pt>
                <c:pt idx="56251">
                  <c:v>-8.2812499999999997E-2</c:v>
                </c:pt>
                <c:pt idx="56252">
                  <c:v>-3.6718800000000003E-2</c:v>
                </c:pt>
                <c:pt idx="56253">
                  <c:v>-8.5156300000000004E-2</c:v>
                </c:pt>
                <c:pt idx="56254">
                  <c:v>-0.10625</c:v>
                </c:pt>
                <c:pt idx="56255">
                  <c:v>1.7187500000000001E-2</c:v>
                </c:pt>
                <c:pt idx="56256">
                  <c:v>2.1874999999999999E-2</c:v>
                </c:pt>
                <c:pt idx="56257">
                  <c:v>-0.119531</c:v>
                </c:pt>
                <c:pt idx="56258">
                  <c:v>-0.135156</c:v>
                </c:pt>
                <c:pt idx="56259">
                  <c:v>-0.107031</c:v>
                </c:pt>
                <c:pt idx="56260">
                  <c:v>-4.9218699999999997E-2</c:v>
                </c:pt>
                <c:pt idx="56261">
                  <c:v>-9.2187500000000006E-2</c:v>
                </c:pt>
                <c:pt idx="56262">
                  <c:v>-8.2812499999999997E-2</c:v>
                </c:pt>
                <c:pt idx="56263">
                  <c:v>-4.7656299999999999E-2</c:v>
                </c:pt>
                <c:pt idx="56264">
                  <c:v>-3.6718800000000003E-2</c:v>
                </c:pt>
                <c:pt idx="56265">
                  <c:v>-0.130469</c:v>
                </c:pt>
                <c:pt idx="56266">
                  <c:v>-0.114063</c:v>
                </c:pt>
                <c:pt idx="56267">
                  <c:v>-7.5781299999999996E-2</c:v>
                </c:pt>
                <c:pt idx="56268">
                  <c:v>-7.8906299999999999E-2</c:v>
                </c:pt>
                <c:pt idx="56269">
                  <c:v>-7.4218800000000001E-2</c:v>
                </c:pt>
                <c:pt idx="56270">
                  <c:v>-6.8750000000000006E-2</c:v>
                </c:pt>
                <c:pt idx="56271">
                  <c:v>-4.3749999999999997E-2</c:v>
                </c:pt>
                <c:pt idx="56272">
                  <c:v>-7.8125E-2</c:v>
                </c:pt>
                <c:pt idx="56273">
                  <c:v>-8.7499999999999994E-2</c:v>
                </c:pt>
                <c:pt idx="56274">
                  <c:v>-7.8125E-2</c:v>
                </c:pt>
                <c:pt idx="56275">
                  <c:v>-6.5625000000000003E-2</c:v>
                </c:pt>
                <c:pt idx="56276">
                  <c:v>-8.2812499999999997E-2</c:v>
                </c:pt>
                <c:pt idx="56277">
                  <c:v>-4.4531300000000003E-2</c:v>
                </c:pt>
                <c:pt idx="56278">
                  <c:v>-4.6093799999999997E-2</c:v>
                </c:pt>
                <c:pt idx="56279">
                  <c:v>-7.7343800000000004E-2</c:v>
                </c:pt>
                <c:pt idx="56280">
                  <c:v>-9.2187500000000006E-2</c:v>
                </c:pt>
                <c:pt idx="56281">
                  <c:v>-8.0468700000000004E-2</c:v>
                </c:pt>
                <c:pt idx="56282">
                  <c:v>-6.7187499999999997E-2</c:v>
                </c:pt>
                <c:pt idx="56283">
                  <c:v>-7.03125E-2</c:v>
                </c:pt>
                <c:pt idx="56284">
                  <c:v>-2.6562499999999999E-2</c:v>
                </c:pt>
                <c:pt idx="56285">
                  <c:v>-2.34375E-2</c:v>
                </c:pt>
                <c:pt idx="56286">
                  <c:v>-6.4843700000000004E-2</c:v>
                </c:pt>
                <c:pt idx="56287">
                  <c:v>-0.10625</c:v>
                </c:pt>
                <c:pt idx="56288">
                  <c:v>-9.5312499999999994E-2</c:v>
                </c:pt>
                <c:pt idx="56289">
                  <c:v>-7.6562500000000006E-2</c:v>
                </c:pt>
                <c:pt idx="56290">
                  <c:v>-7.1874999999999994E-2</c:v>
                </c:pt>
                <c:pt idx="56291">
                  <c:v>-4.2968800000000001E-2</c:v>
                </c:pt>
                <c:pt idx="56292">
                  <c:v>-5.4687499999999997E-3</c:v>
                </c:pt>
                <c:pt idx="56293">
                  <c:v>3.1250000000000002E-3</c:v>
                </c:pt>
                <c:pt idx="56294">
                  <c:v>-5.8593800000000001E-2</c:v>
                </c:pt>
                <c:pt idx="56295">
                  <c:v>-0.10546899999999999</c:v>
                </c:pt>
                <c:pt idx="56296">
                  <c:v>-9.2187500000000006E-2</c:v>
                </c:pt>
                <c:pt idx="56297">
                  <c:v>-8.59375E-2</c:v>
                </c:pt>
                <c:pt idx="56298">
                  <c:v>-9.0624999999999997E-2</c:v>
                </c:pt>
                <c:pt idx="56299">
                  <c:v>-6.7968799999999996E-2</c:v>
                </c:pt>
                <c:pt idx="56300">
                  <c:v>-1.40625E-2</c:v>
                </c:pt>
                <c:pt idx="56301">
                  <c:v>1.5625000000000001E-3</c:v>
                </c:pt>
                <c:pt idx="56302">
                  <c:v>-4.6093799999999997E-2</c:v>
                </c:pt>
                <c:pt idx="56303">
                  <c:v>-9.2187500000000006E-2</c:v>
                </c:pt>
                <c:pt idx="56304">
                  <c:v>-7.6562500000000006E-2</c:v>
                </c:pt>
                <c:pt idx="56305">
                  <c:v>-7.4999999999999997E-2</c:v>
                </c:pt>
                <c:pt idx="56306">
                  <c:v>-7.3437500000000003E-2</c:v>
                </c:pt>
                <c:pt idx="56307">
                  <c:v>-8.2812499999999997E-2</c:v>
                </c:pt>
                <c:pt idx="56308">
                  <c:v>-4.1406199999999997E-2</c:v>
                </c:pt>
                <c:pt idx="56309">
                  <c:v>-3.90625E-3</c:v>
                </c:pt>
                <c:pt idx="56310">
                  <c:v>-2.2656300000000001E-2</c:v>
                </c:pt>
                <c:pt idx="56311">
                  <c:v>-7.8906299999999999E-2</c:v>
                </c:pt>
                <c:pt idx="56312">
                  <c:v>-9.8437499999999997E-2</c:v>
                </c:pt>
                <c:pt idx="56313">
                  <c:v>-9.8437499999999997E-2</c:v>
                </c:pt>
                <c:pt idx="56314">
                  <c:v>-2.5781200000000001E-2</c:v>
                </c:pt>
                <c:pt idx="56315">
                  <c:v>-0.10781200000000001</c:v>
                </c:pt>
                <c:pt idx="56316">
                  <c:v>-0.1125</c:v>
                </c:pt>
                <c:pt idx="56317">
                  <c:v>-4.2187500000000003E-2</c:v>
                </c:pt>
                <c:pt idx="56318">
                  <c:v>-2.34375E-2</c:v>
                </c:pt>
                <c:pt idx="56319">
                  <c:v>-3.3593699999999997E-2</c:v>
                </c:pt>
                <c:pt idx="56320">
                  <c:v>-7.8125E-2</c:v>
                </c:pt>
                <c:pt idx="56321">
                  <c:v>-0.124219</c:v>
                </c:pt>
                <c:pt idx="56322">
                  <c:v>1.3281299999999999E-2</c:v>
                </c:pt>
                <c:pt idx="56323">
                  <c:v>-6.1718799999999997E-2</c:v>
                </c:pt>
                <c:pt idx="56324">
                  <c:v>-0.13203100000000001</c:v>
                </c:pt>
                <c:pt idx="56325">
                  <c:v>-0.11328100000000001</c:v>
                </c:pt>
                <c:pt idx="56326">
                  <c:v>-3.8281299999999997E-2</c:v>
                </c:pt>
                <c:pt idx="56327">
                  <c:v>-2.1874999999999999E-2</c:v>
                </c:pt>
                <c:pt idx="56328">
                  <c:v>-7.2656200000000004E-2</c:v>
                </c:pt>
                <c:pt idx="56329">
                  <c:v>-0.13437499999999999</c:v>
                </c:pt>
                <c:pt idx="56330">
                  <c:v>-6.9531300000000004E-2</c:v>
                </c:pt>
                <c:pt idx="56331">
                  <c:v>-6.5625000000000003E-2</c:v>
                </c:pt>
                <c:pt idx="56332">
                  <c:v>-0.114063</c:v>
                </c:pt>
                <c:pt idx="56333">
                  <c:v>-0.117969</c:v>
                </c:pt>
                <c:pt idx="56334">
                  <c:v>-5.9374999999999997E-2</c:v>
                </c:pt>
                <c:pt idx="56335">
                  <c:v>-7.8125E-3</c:v>
                </c:pt>
                <c:pt idx="56336">
                  <c:v>-3.3593699999999997E-2</c:v>
                </c:pt>
                <c:pt idx="56337">
                  <c:v>-7.8125E-2</c:v>
                </c:pt>
                <c:pt idx="56338">
                  <c:v>-0.12343700000000001</c:v>
                </c:pt>
                <c:pt idx="56339">
                  <c:v>-8.5156300000000004E-2</c:v>
                </c:pt>
                <c:pt idx="56340">
                  <c:v>-6.0156300000000003E-2</c:v>
                </c:pt>
                <c:pt idx="56341">
                  <c:v>3.4375000000000003E-2</c:v>
                </c:pt>
                <c:pt idx="56342">
                  <c:v>-9.2187500000000006E-2</c:v>
                </c:pt>
                <c:pt idx="56343">
                  <c:v>-0.125</c:v>
                </c:pt>
                <c:pt idx="56344">
                  <c:v>-7.4999999999999997E-2</c:v>
                </c:pt>
                <c:pt idx="56345">
                  <c:v>1.48437E-2</c:v>
                </c:pt>
                <c:pt idx="56346">
                  <c:v>-3.5937499999999997E-2</c:v>
                </c:pt>
                <c:pt idx="56347">
                  <c:v>-4.1406199999999997E-2</c:v>
                </c:pt>
                <c:pt idx="56348">
                  <c:v>-7.8125000000000004E-4</c:v>
                </c:pt>
                <c:pt idx="56349">
                  <c:v>-0.100781</c:v>
                </c:pt>
                <c:pt idx="56350">
                  <c:v>-0.140625</c:v>
                </c:pt>
                <c:pt idx="56351">
                  <c:v>-0.146094</c:v>
                </c:pt>
                <c:pt idx="56352">
                  <c:v>-0.102344</c:v>
                </c:pt>
                <c:pt idx="56353">
                  <c:v>-9.1406299999999996E-2</c:v>
                </c:pt>
                <c:pt idx="56354">
                  <c:v>-9.6875000000000003E-2</c:v>
                </c:pt>
                <c:pt idx="56355">
                  <c:v>-6.1718799999999997E-2</c:v>
                </c:pt>
                <c:pt idx="56356">
                  <c:v>-7.1874999999999994E-2</c:v>
                </c:pt>
                <c:pt idx="56357">
                  <c:v>-8.9843800000000001E-2</c:v>
                </c:pt>
                <c:pt idx="56358">
                  <c:v>-8.0468700000000004E-2</c:v>
                </c:pt>
                <c:pt idx="56359">
                  <c:v>-8.0468700000000004E-2</c:v>
                </c:pt>
                <c:pt idx="56360">
                  <c:v>-7.3437500000000003E-2</c:v>
                </c:pt>
                <c:pt idx="56361">
                  <c:v>-6.3281299999999999E-2</c:v>
                </c:pt>
                <c:pt idx="56362">
                  <c:v>-7.2656200000000004E-2</c:v>
                </c:pt>
                <c:pt idx="56363">
                  <c:v>-5.9374999999999997E-2</c:v>
                </c:pt>
                <c:pt idx="56364">
                  <c:v>-7.4999999999999997E-2</c:v>
                </c:pt>
                <c:pt idx="56365">
                  <c:v>-6.0937499999999999E-2</c:v>
                </c:pt>
                <c:pt idx="56366">
                  <c:v>-8.59375E-2</c:v>
                </c:pt>
                <c:pt idx="56367">
                  <c:v>-0.104688</c:v>
                </c:pt>
                <c:pt idx="56368">
                  <c:v>-9.8437499999999997E-2</c:v>
                </c:pt>
                <c:pt idx="56369">
                  <c:v>-6.8750000000000006E-2</c:v>
                </c:pt>
                <c:pt idx="56370">
                  <c:v>-6.6406199999999999E-2</c:v>
                </c:pt>
                <c:pt idx="56371">
                  <c:v>-5.6250000000000001E-2</c:v>
                </c:pt>
                <c:pt idx="56372">
                  <c:v>-4.4531300000000003E-2</c:v>
                </c:pt>
                <c:pt idx="56373">
                  <c:v>4.6874999999999998E-3</c:v>
                </c:pt>
                <c:pt idx="56374">
                  <c:v>-7.4218800000000001E-2</c:v>
                </c:pt>
                <c:pt idx="56375">
                  <c:v>-9.4531299999999999E-2</c:v>
                </c:pt>
                <c:pt idx="56376">
                  <c:v>-8.9843800000000001E-2</c:v>
                </c:pt>
                <c:pt idx="56377">
                  <c:v>-6.5625000000000003E-2</c:v>
                </c:pt>
                <c:pt idx="56378">
                  <c:v>-4.0625000000000001E-2</c:v>
                </c:pt>
                <c:pt idx="56379">
                  <c:v>-7.3437500000000003E-2</c:v>
                </c:pt>
                <c:pt idx="56380">
                  <c:v>-4.1406199999999997E-2</c:v>
                </c:pt>
                <c:pt idx="56381">
                  <c:v>-1.0937499999999999E-2</c:v>
                </c:pt>
                <c:pt idx="56382">
                  <c:v>-3.5156199999999999E-2</c:v>
                </c:pt>
                <c:pt idx="56383">
                  <c:v>-5.46875E-2</c:v>
                </c:pt>
                <c:pt idx="56384">
                  <c:v>-9.0624999999999997E-2</c:v>
                </c:pt>
                <c:pt idx="56385">
                  <c:v>-9.375E-2</c:v>
                </c:pt>
                <c:pt idx="56386">
                  <c:v>-8.9062500000000003E-2</c:v>
                </c:pt>
                <c:pt idx="56387">
                  <c:v>3.9843700000000003E-2</c:v>
                </c:pt>
                <c:pt idx="56388">
                  <c:v>-3.5156199999999999E-2</c:v>
                </c:pt>
                <c:pt idx="56389">
                  <c:v>-0.17968799999999999</c:v>
                </c:pt>
                <c:pt idx="56390">
                  <c:v>-0.150781</c:v>
                </c:pt>
                <c:pt idx="56391">
                  <c:v>-4.2968800000000001E-2</c:v>
                </c:pt>
                <c:pt idx="56392">
                  <c:v>3.5937499999999997E-2</c:v>
                </c:pt>
                <c:pt idx="56393">
                  <c:v>-1.9531199999999999E-2</c:v>
                </c:pt>
                <c:pt idx="56394">
                  <c:v>3.2031200000000003E-2</c:v>
                </c:pt>
                <c:pt idx="56395">
                  <c:v>-7.7343800000000004E-2</c:v>
                </c:pt>
                <c:pt idx="56396">
                  <c:v>-0.197656</c:v>
                </c:pt>
                <c:pt idx="56397">
                  <c:v>-0.114063</c:v>
                </c:pt>
                <c:pt idx="56398">
                  <c:v>-5.5468799999999999E-2</c:v>
                </c:pt>
                <c:pt idx="56399">
                  <c:v>-4.9218699999999997E-2</c:v>
                </c:pt>
                <c:pt idx="56400">
                  <c:v>-7.6562500000000006E-2</c:v>
                </c:pt>
                <c:pt idx="56401">
                  <c:v>-7.7343800000000004E-2</c:v>
                </c:pt>
                <c:pt idx="56402">
                  <c:v>-8.9062500000000003E-2</c:v>
                </c:pt>
                <c:pt idx="56403">
                  <c:v>-6.1718799999999997E-2</c:v>
                </c:pt>
                <c:pt idx="56404">
                  <c:v>-4.5312499999999999E-2</c:v>
                </c:pt>
                <c:pt idx="56405">
                  <c:v>-6.8750000000000006E-2</c:v>
                </c:pt>
                <c:pt idx="56406">
                  <c:v>-6.9531300000000004E-2</c:v>
                </c:pt>
                <c:pt idx="56407">
                  <c:v>-7.7343800000000004E-2</c:v>
                </c:pt>
                <c:pt idx="56408">
                  <c:v>-9.5312499999999994E-2</c:v>
                </c:pt>
                <c:pt idx="56409">
                  <c:v>-6.8750000000000006E-2</c:v>
                </c:pt>
                <c:pt idx="56410">
                  <c:v>-7.7343800000000004E-2</c:v>
                </c:pt>
                <c:pt idx="56411">
                  <c:v>-6.0156300000000003E-2</c:v>
                </c:pt>
                <c:pt idx="56412">
                  <c:v>-7.03125E-2</c:v>
                </c:pt>
                <c:pt idx="56413">
                  <c:v>-7.5781299999999996E-2</c:v>
                </c:pt>
                <c:pt idx="56414">
                  <c:v>-6.6406199999999999E-2</c:v>
                </c:pt>
                <c:pt idx="56415">
                  <c:v>-4.8437500000000001E-2</c:v>
                </c:pt>
                <c:pt idx="56416">
                  <c:v>-4.9218699999999997E-2</c:v>
                </c:pt>
                <c:pt idx="56417">
                  <c:v>-7.7343800000000004E-2</c:v>
                </c:pt>
                <c:pt idx="56418">
                  <c:v>-7.2656200000000004E-2</c:v>
                </c:pt>
                <c:pt idx="56419">
                  <c:v>-8.2812499999999997E-2</c:v>
                </c:pt>
                <c:pt idx="56420">
                  <c:v>-8.0468700000000004E-2</c:v>
                </c:pt>
                <c:pt idx="56421">
                  <c:v>-8.0468700000000004E-2</c:v>
                </c:pt>
                <c:pt idx="56422">
                  <c:v>-6.0156300000000003E-2</c:v>
                </c:pt>
                <c:pt idx="56423">
                  <c:v>-3.4375000000000003E-2</c:v>
                </c:pt>
                <c:pt idx="56424">
                  <c:v>-4.1406199999999997E-2</c:v>
                </c:pt>
                <c:pt idx="56425">
                  <c:v>-0.119531</c:v>
                </c:pt>
                <c:pt idx="56426">
                  <c:v>-0.1125</c:v>
                </c:pt>
                <c:pt idx="56427">
                  <c:v>-7.1874999999999994E-2</c:v>
                </c:pt>
                <c:pt idx="56428">
                  <c:v>-6.8750000000000006E-2</c:v>
                </c:pt>
                <c:pt idx="56429">
                  <c:v>-3.7499999999999999E-2</c:v>
                </c:pt>
                <c:pt idx="56430">
                  <c:v>-6.6406199999999999E-2</c:v>
                </c:pt>
                <c:pt idx="56431">
                  <c:v>-3.2031299999999999E-2</c:v>
                </c:pt>
                <c:pt idx="56432">
                  <c:v>-3.90625E-2</c:v>
                </c:pt>
                <c:pt idx="56433">
                  <c:v>-0.11328100000000001</c:v>
                </c:pt>
                <c:pt idx="56434">
                  <c:v>-0.104688</c:v>
                </c:pt>
                <c:pt idx="56435">
                  <c:v>-6.0937499999999999E-2</c:v>
                </c:pt>
                <c:pt idx="56436">
                  <c:v>-0.05</c:v>
                </c:pt>
                <c:pt idx="56437">
                  <c:v>-7.8125000000000004E-4</c:v>
                </c:pt>
                <c:pt idx="56438">
                  <c:v>-5.7812500000000003E-2</c:v>
                </c:pt>
                <c:pt idx="56439">
                  <c:v>-6.4843700000000004E-2</c:v>
                </c:pt>
                <c:pt idx="56440">
                  <c:v>-8.0468700000000004E-2</c:v>
                </c:pt>
                <c:pt idx="56441">
                  <c:v>-0.1125</c:v>
                </c:pt>
                <c:pt idx="56442">
                  <c:v>-9.8437499999999997E-2</c:v>
                </c:pt>
                <c:pt idx="56443">
                  <c:v>-7.1093799999999999E-2</c:v>
                </c:pt>
                <c:pt idx="56444">
                  <c:v>-7.8125E-2</c:v>
                </c:pt>
                <c:pt idx="56445">
                  <c:v>0.05</c:v>
                </c:pt>
                <c:pt idx="56446">
                  <c:v>-7.4999999999999997E-2</c:v>
                </c:pt>
                <c:pt idx="56447">
                  <c:v>-0.117188</c:v>
                </c:pt>
                <c:pt idx="56448">
                  <c:v>-7.9687499999999994E-2</c:v>
                </c:pt>
                <c:pt idx="56449">
                  <c:v>-7.4218800000000001E-2</c:v>
                </c:pt>
                <c:pt idx="56450">
                  <c:v>-6.8750000000000006E-2</c:v>
                </c:pt>
                <c:pt idx="56451">
                  <c:v>-6.0937499999999999E-2</c:v>
                </c:pt>
                <c:pt idx="56452">
                  <c:v>-6.9531300000000004E-2</c:v>
                </c:pt>
                <c:pt idx="56453">
                  <c:v>6.9531200000000001E-2</c:v>
                </c:pt>
                <c:pt idx="56454">
                  <c:v>-8.4375000000000006E-2</c:v>
                </c:pt>
                <c:pt idx="56455">
                  <c:v>-0.12890599999999999</c:v>
                </c:pt>
                <c:pt idx="56456">
                  <c:v>-7.2656200000000004E-2</c:v>
                </c:pt>
                <c:pt idx="56457">
                  <c:v>-6.3281299999999999E-2</c:v>
                </c:pt>
                <c:pt idx="56458">
                  <c:v>-4.6093799999999997E-2</c:v>
                </c:pt>
                <c:pt idx="56459">
                  <c:v>-6.5625000000000003E-2</c:v>
                </c:pt>
                <c:pt idx="56460">
                  <c:v>-2.0312500000000001E-2</c:v>
                </c:pt>
                <c:pt idx="56461">
                  <c:v>4.6875E-2</c:v>
                </c:pt>
                <c:pt idx="56462">
                  <c:v>-8.5156300000000004E-2</c:v>
                </c:pt>
                <c:pt idx="56463">
                  <c:v>-0.14218800000000001</c:v>
                </c:pt>
                <c:pt idx="56464">
                  <c:v>-3.5937499999999997E-2</c:v>
                </c:pt>
                <c:pt idx="56465">
                  <c:v>-0.05</c:v>
                </c:pt>
                <c:pt idx="56466">
                  <c:v>-4.3749999999999997E-2</c:v>
                </c:pt>
                <c:pt idx="56467">
                  <c:v>-6.3281299999999999E-2</c:v>
                </c:pt>
                <c:pt idx="56468">
                  <c:v>-6.7968799999999996E-2</c:v>
                </c:pt>
                <c:pt idx="56469">
                  <c:v>-4.6874999999999998E-3</c:v>
                </c:pt>
                <c:pt idx="56470">
                  <c:v>-8.8281200000000004E-2</c:v>
                </c:pt>
                <c:pt idx="56471">
                  <c:v>-0.114063</c:v>
                </c:pt>
                <c:pt idx="56472">
                  <c:v>-7.4999999999999997E-2</c:v>
                </c:pt>
                <c:pt idx="56473">
                  <c:v>-6.1718799999999997E-2</c:v>
                </c:pt>
                <c:pt idx="56474">
                  <c:v>-1.5625000000000001E-3</c:v>
                </c:pt>
                <c:pt idx="56475">
                  <c:v>1.5625E-2</c:v>
                </c:pt>
                <c:pt idx="56476">
                  <c:v>-7.9687499999999994E-2</c:v>
                </c:pt>
                <c:pt idx="56477">
                  <c:v>-8.0468700000000004E-2</c:v>
                </c:pt>
                <c:pt idx="56478">
                  <c:v>-7.1093799999999999E-2</c:v>
                </c:pt>
                <c:pt idx="56479">
                  <c:v>-6.7968799999999996E-2</c:v>
                </c:pt>
                <c:pt idx="56480">
                  <c:v>-6.3281299999999999E-2</c:v>
                </c:pt>
                <c:pt idx="56481">
                  <c:v>-4.5312499999999999E-2</c:v>
                </c:pt>
                <c:pt idx="56482">
                  <c:v>1.17188E-2</c:v>
                </c:pt>
                <c:pt idx="56483">
                  <c:v>3.8281200000000001E-2</c:v>
                </c:pt>
                <c:pt idx="56484">
                  <c:v>-9.6093700000000004E-2</c:v>
                </c:pt>
                <c:pt idx="56485">
                  <c:v>-7.7343800000000004E-2</c:v>
                </c:pt>
                <c:pt idx="56486">
                  <c:v>-0.114063</c:v>
                </c:pt>
                <c:pt idx="56487">
                  <c:v>-7.4218800000000001E-2</c:v>
                </c:pt>
                <c:pt idx="56488">
                  <c:v>-1.9531199999999999E-2</c:v>
                </c:pt>
                <c:pt idx="56489">
                  <c:v>-9.5312499999999994E-2</c:v>
                </c:pt>
                <c:pt idx="56490">
                  <c:v>-0.05</c:v>
                </c:pt>
                <c:pt idx="56491">
                  <c:v>-4.6874999999999998E-3</c:v>
                </c:pt>
                <c:pt idx="56492">
                  <c:v>-6.6406199999999999E-2</c:v>
                </c:pt>
                <c:pt idx="56493">
                  <c:v>-8.5937500000000007E-3</c:v>
                </c:pt>
                <c:pt idx="56494">
                  <c:v>-6.6406199999999999E-2</c:v>
                </c:pt>
                <c:pt idx="56495">
                  <c:v>-0.11093799999999999</c:v>
                </c:pt>
                <c:pt idx="56496">
                  <c:v>-7.0312500000000002E-3</c:v>
                </c:pt>
                <c:pt idx="56497">
                  <c:v>-4.9218699999999997E-2</c:v>
                </c:pt>
                <c:pt idx="56498">
                  <c:v>-0.107031</c:v>
                </c:pt>
                <c:pt idx="56499">
                  <c:v>-9.8437499999999997E-2</c:v>
                </c:pt>
                <c:pt idx="56500">
                  <c:v>-5.3906299999999997E-2</c:v>
                </c:pt>
                <c:pt idx="56501">
                  <c:v>6.2500000000000003E-3</c:v>
                </c:pt>
                <c:pt idx="56502">
                  <c:v>2.9687499999999999E-2</c:v>
                </c:pt>
                <c:pt idx="56503">
                  <c:v>-4.1406199999999997E-2</c:v>
                </c:pt>
                <c:pt idx="56504">
                  <c:v>3.90625E-3</c:v>
                </c:pt>
                <c:pt idx="56505">
                  <c:v>3.4375000000000003E-2</c:v>
                </c:pt>
                <c:pt idx="56506">
                  <c:v>-8.5937500000000007E-3</c:v>
                </c:pt>
                <c:pt idx="56507">
                  <c:v>-0.1125</c:v>
                </c:pt>
                <c:pt idx="56508">
                  <c:v>-0.120313</c:v>
                </c:pt>
                <c:pt idx="56509">
                  <c:v>-3.3593699999999997E-2</c:v>
                </c:pt>
                <c:pt idx="56510">
                  <c:v>-1.9531199999999999E-2</c:v>
                </c:pt>
                <c:pt idx="56511">
                  <c:v>-6.8750000000000006E-2</c:v>
                </c:pt>
                <c:pt idx="56512">
                  <c:v>-2.1093799999999999E-2</c:v>
                </c:pt>
                <c:pt idx="56513">
                  <c:v>3.90625E-3</c:v>
                </c:pt>
                <c:pt idx="56514">
                  <c:v>-7.8125E-2</c:v>
                </c:pt>
                <c:pt idx="56515">
                  <c:v>-0.11328100000000001</c:v>
                </c:pt>
                <c:pt idx="56516">
                  <c:v>-0.10625</c:v>
                </c:pt>
                <c:pt idx="56517">
                  <c:v>-5.6250000000000001E-2</c:v>
                </c:pt>
                <c:pt idx="56518">
                  <c:v>-6.8750000000000006E-2</c:v>
                </c:pt>
                <c:pt idx="56519">
                  <c:v>-9.6875000000000003E-2</c:v>
                </c:pt>
                <c:pt idx="56520">
                  <c:v>-3.6718800000000003E-2</c:v>
                </c:pt>
                <c:pt idx="56521">
                  <c:v>-5.2343800000000003E-2</c:v>
                </c:pt>
                <c:pt idx="56522">
                  <c:v>-7.9687499999999994E-2</c:v>
                </c:pt>
                <c:pt idx="56523">
                  <c:v>-6.1718799999999997E-2</c:v>
                </c:pt>
                <c:pt idx="56524">
                  <c:v>-5.46875E-2</c:v>
                </c:pt>
                <c:pt idx="56525">
                  <c:v>-4.8437500000000001E-2</c:v>
                </c:pt>
                <c:pt idx="56526">
                  <c:v>-6.6406199999999999E-2</c:v>
                </c:pt>
                <c:pt idx="56527">
                  <c:v>-8.9062500000000003E-2</c:v>
                </c:pt>
                <c:pt idx="56528">
                  <c:v>-5.7031199999999997E-2</c:v>
                </c:pt>
                <c:pt idx="56529">
                  <c:v>-5.1562499999999997E-2</c:v>
                </c:pt>
                <c:pt idx="56530">
                  <c:v>-4.4531300000000003E-2</c:v>
                </c:pt>
                <c:pt idx="56531">
                  <c:v>1.2500000000000001E-2</c:v>
                </c:pt>
                <c:pt idx="56532">
                  <c:v>-6.9531300000000004E-2</c:v>
                </c:pt>
                <c:pt idx="56533">
                  <c:v>-7.1874999999999994E-2</c:v>
                </c:pt>
                <c:pt idx="56534">
                  <c:v>-6.1718799999999997E-2</c:v>
                </c:pt>
                <c:pt idx="56535">
                  <c:v>-7.03125E-2</c:v>
                </c:pt>
                <c:pt idx="56536">
                  <c:v>-5.7812500000000003E-2</c:v>
                </c:pt>
                <c:pt idx="56537">
                  <c:v>-4.3749999999999997E-2</c:v>
                </c:pt>
                <c:pt idx="56538">
                  <c:v>-1.9531199999999999E-2</c:v>
                </c:pt>
                <c:pt idx="56539">
                  <c:v>2.5000000000000001E-2</c:v>
                </c:pt>
                <c:pt idx="56540">
                  <c:v>-3.0468800000000001E-2</c:v>
                </c:pt>
                <c:pt idx="56541">
                  <c:v>-8.6718799999999999E-2</c:v>
                </c:pt>
                <c:pt idx="56542">
                  <c:v>-7.5781299999999996E-2</c:v>
                </c:pt>
                <c:pt idx="56543">
                  <c:v>-7.4218800000000001E-2</c:v>
                </c:pt>
                <c:pt idx="56544">
                  <c:v>-5.46875E-2</c:v>
                </c:pt>
                <c:pt idx="56545">
                  <c:v>-5.9374999999999997E-2</c:v>
                </c:pt>
                <c:pt idx="56546">
                  <c:v>-4.5312499999999999E-2</c:v>
                </c:pt>
                <c:pt idx="56547">
                  <c:v>2.1874999999999999E-2</c:v>
                </c:pt>
                <c:pt idx="56548">
                  <c:v>-2.0312500000000001E-2</c:v>
                </c:pt>
                <c:pt idx="56549">
                  <c:v>-0.05</c:v>
                </c:pt>
                <c:pt idx="56550">
                  <c:v>-6.8750000000000006E-2</c:v>
                </c:pt>
                <c:pt idx="56551">
                  <c:v>-0.10312499999999999</c:v>
                </c:pt>
                <c:pt idx="56552">
                  <c:v>1.40625E-2</c:v>
                </c:pt>
                <c:pt idx="56553">
                  <c:v>-5.7812500000000003E-2</c:v>
                </c:pt>
                <c:pt idx="56554">
                  <c:v>-0.122656</c:v>
                </c:pt>
                <c:pt idx="56555">
                  <c:v>-8.4375000000000006E-2</c:v>
                </c:pt>
                <c:pt idx="56556">
                  <c:v>9.3749999999999997E-3</c:v>
                </c:pt>
                <c:pt idx="56557">
                  <c:v>9.3749999999999997E-3</c:v>
                </c:pt>
                <c:pt idx="56558">
                  <c:v>3.1250000000000002E-3</c:v>
                </c:pt>
                <c:pt idx="56559">
                  <c:v>-8.2031199999999999E-2</c:v>
                </c:pt>
                <c:pt idx="56560">
                  <c:v>-0.104688</c:v>
                </c:pt>
                <c:pt idx="56561">
                  <c:v>-7.2656200000000004E-2</c:v>
                </c:pt>
                <c:pt idx="56562">
                  <c:v>-4.5312499999999999E-2</c:v>
                </c:pt>
                <c:pt idx="56563">
                  <c:v>4.7656200000000003E-2</c:v>
                </c:pt>
                <c:pt idx="56564">
                  <c:v>-6.8750000000000006E-2</c:v>
                </c:pt>
                <c:pt idx="56565">
                  <c:v>-9.2187500000000006E-2</c:v>
                </c:pt>
                <c:pt idx="56566">
                  <c:v>-3.9843799999999999E-2</c:v>
                </c:pt>
                <c:pt idx="56567">
                  <c:v>9.3749999999999997E-3</c:v>
                </c:pt>
                <c:pt idx="56568">
                  <c:v>2.5781200000000001E-2</c:v>
                </c:pt>
                <c:pt idx="56569">
                  <c:v>7.8125000000000004E-4</c:v>
                </c:pt>
                <c:pt idx="56570">
                  <c:v>4.6875E-2</c:v>
                </c:pt>
                <c:pt idx="56571">
                  <c:v>4.9218699999999997E-2</c:v>
                </c:pt>
                <c:pt idx="56572">
                  <c:v>-7.0312500000000002E-3</c:v>
                </c:pt>
                <c:pt idx="56573">
                  <c:v>-8.9062500000000003E-2</c:v>
                </c:pt>
                <c:pt idx="56574">
                  <c:v>-0.24140600000000001</c:v>
                </c:pt>
                <c:pt idx="56575">
                  <c:v>-9.8437499999999997E-2</c:v>
                </c:pt>
                <c:pt idx="56576">
                  <c:v>-4.4531300000000003E-2</c:v>
                </c:pt>
                <c:pt idx="56577">
                  <c:v>-2.4218799999999999E-2</c:v>
                </c:pt>
                <c:pt idx="56578">
                  <c:v>-3.1250000000000002E-3</c:v>
                </c:pt>
                <c:pt idx="56579">
                  <c:v>-0.122656</c:v>
                </c:pt>
                <c:pt idx="56580">
                  <c:v>-0.13437499999999999</c:v>
                </c:pt>
                <c:pt idx="56581">
                  <c:v>-9.375E-2</c:v>
                </c:pt>
                <c:pt idx="56582">
                  <c:v>-7.4999999999999997E-2</c:v>
                </c:pt>
                <c:pt idx="56583">
                  <c:v>-7.1093799999999999E-2</c:v>
                </c:pt>
                <c:pt idx="56584">
                  <c:v>-8.59375E-2</c:v>
                </c:pt>
                <c:pt idx="56585">
                  <c:v>-6.7968799999999996E-2</c:v>
                </c:pt>
                <c:pt idx="56586">
                  <c:v>-7.6562500000000006E-2</c:v>
                </c:pt>
                <c:pt idx="56587">
                  <c:v>-6.4843700000000004E-2</c:v>
                </c:pt>
                <c:pt idx="56588">
                  <c:v>-6.5625000000000003E-2</c:v>
                </c:pt>
                <c:pt idx="56589">
                  <c:v>-9.1406299999999996E-2</c:v>
                </c:pt>
                <c:pt idx="56590">
                  <c:v>-6.8750000000000006E-2</c:v>
                </c:pt>
                <c:pt idx="56591">
                  <c:v>-7.6562500000000006E-2</c:v>
                </c:pt>
                <c:pt idx="56592">
                  <c:v>-7.7343800000000004E-2</c:v>
                </c:pt>
                <c:pt idx="56593">
                  <c:v>-6.6406199999999999E-2</c:v>
                </c:pt>
                <c:pt idx="56594">
                  <c:v>-7.03125E-2</c:v>
                </c:pt>
                <c:pt idx="56595">
                  <c:v>-7.7343800000000004E-2</c:v>
                </c:pt>
                <c:pt idx="56596">
                  <c:v>-7.8125E-2</c:v>
                </c:pt>
                <c:pt idx="56597">
                  <c:v>-7.2656200000000004E-2</c:v>
                </c:pt>
                <c:pt idx="56598">
                  <c:v>-5.7812500000000003E-2</c:v>
                </c:pt>
                <c:pt idx="56599">
                  <c:v>-5.8593800000000001E-2</c:v>
                </c:pt>
                <c:pt idx="56600">
                  <c:v>-8.8281200000000004E-2</c:v>
                </c:pt>
                <c:pt idx="56601">
                  <c:v>-7.8125E-2</c:v>
                </c:pt>
                <c:pt idx="56602">
                  <c:v>-4.7656299999999999E-2</c:v>
                </c:pt>
                <c:pt idx="56603">
                  <c:v>-6.0156300000000003E-2</c:v>
                </c:pt>
                <c:pt idx="56604">
                  <c:v>-6.6406199999999999E-2</c:v>
                </c:pt>
                <c:pt idx="56605">
                  <c:v>-7.1874999999999994E-2</c:v>
                </c:pt>
                <c:pt idx="56606">
                  <c:v>-3.90625E-2</c:v>
                </c:pt>
                <c:pt idx="56607">
                  <c:v>-5.3906299999999997E-2</c:v>
                </c:pt>
                <c:pt idx="56608">
                  <c:v>-8.7499999999999994E-2</c:v>
                </c:pt>
                <c:pt idx="56609">
                  <c:v>-6.1718799999999997E-2</c:v>
                </c:pt>
                <c:pt idx="56610">
                  <c:v>-0.05</c:v>
                </c:pt>
                <c:pt idx="56611">
                  <c:v>-7.4999999999999997E-2</c:v>
                </c:pt>
                <c:pt idx="56612">
                  <c:v>-4.9218699999999997E-2</c:v>
                </c:pt>
                <c:pt idx="56613">
                  <c:v>-5.9374999999999997E-2</c:v>
                </c:pt>
                <c:pt idx="56614">
                  <c:v>-7.5781299999999996E-2</c:v>
                </c:pt>
                <c:pt idx="56615">
                  <c:v>-5.0781199999999999E-2</c:v>
                </c:pt>
                <c:pt idx="56616">
                  <c:v>-2.1093799999999999E-2</c:v>
                </c:pt>
                <c:pt idx="56617">
                  <c:v>-4.2968800000000001E-2</c:v>
                </c:pt>
                <c:pt idx="56618">
                  <c:v>-4.0625000000000001E-2</c:v>
                </c:pt>
                <c:pt idx="56619">
                  <c:v>-8.3593799999999996E-2</c:v>
                </c:pt>
                <c:pt idx="56620">
                  <c:v>-6.5625000000000003E-2</c:v>
                </c:pt>
                <c:pt idx="56621">
                  <c:v>-6.4843700000000004E-2</c:v>
                </c:pt>
                <c:pt idx="56622">
                  <c:v>-0.100781</c:v>
                </c:pt>
                <c:pt idx="56623">
                  <c:v>-8.2031199999999999E-2</c:v>
                </c:pt>
                <c:pt idx="56624">
                  <c:v>-3.8281299999999997E-2</c:v>
                </c:pt>
                <c:pt idx="56625">
                  <c:v>-5.0781199999999999E-2</c:v>
                </c:pt>
                <c:pt idx="56626">
                  <c:v>-5.8593800000000001E-2</c:v>
                </c:pt>
                <c:pt idx="56627">
                  <c:v>-0.11328100000000001</c:v>
                </c:pt>
                <c:pt idx="56628">
                  <c:v>-6.9531300000000004E-2</c:v>
                </c:pt>
                <c:pt idx="56629">
                  <c:v>-2.9687499999999999E-2</c:v>
                </c:pt>
                <c:pt idx="56630">
                  <c:v>-8.3593799999999996E-2</c:v>
                </c:pt>
                <c:pt idx="56631">
                  <c:v>-0.11093799999999999</c:v>
                </c:pt>
                <c:pt idx="56632">
                  <c:v>-4.5312499999999999E-2</c:v>
                </c:pt>
                <c:pt idx="56633">
                  <c:v>-2.1874999999999999E-2</c:v>
                </c:pt>
                <c:pt idx="56634">
                  <c:v>-1.7187500000000001E-2</c:v>
                </c:pt>
                <c:pt idx="56635">
                  <c:v>-3.9843799999999999E-2</c:v>
                </c:pt>
                <c:pt idx="56636">
                  <c:v>-9.7656199999999999E-2</c:v>
                </c:pt>
                <c:pt idx="56637">
                  <c:v>-3.90625E-2</c:v>
                </c:pt>
                <c:pt idx="56638">
                  <c:v>-5.4687499999999997E-3</c:v>
                </c:pt>
                <c:pt idx="56639">
                  <c:v>1.2500000000000001E-2</c:v>
                </c:pt>
                <c:pt idx="56640">
                  <c:v>-0.100781</c:v>
                </c:pt>
                <c:pt idx="56641">
                  <c:v>-8.0468700000000004E-2</c:v>
                </c:pt>
                <c:pt idx="56642">
                  <c:v>3.7499999999999999E-2</c:v>
                </c:pt>
                <c:pt idx="56643">
                  <c:v>6.2500000000000003E-3</c:v>
                </c:pt>
                <c:pt idx="56644">
                  <c:v>-3.7499999999999999E-2</c:v>
                </c:pt>
                <c:pt idx="56645">
                  <c:v>-1.40625E-2</c:v>
                </c:pt>
                <c:pt idx="56646">
                  <c:v>-8.3593799999999996E-2</c:v>
                </c:pt>
                <c:pt idx="56647">
                  <c:v>-9.6875000000000003E-2</c:v>
                </c:pt>
                <c:pt idx="56648">
                  <c:v>-7.3437500000000003E-2</c:v>
                </c:pt>
                <c:pt idx="56649">
                  <c:v>2.2656200000000001E-2</c:v>
                </c:pt>
                <c:pt idx="56650">
                  <c:v>3.8281200000000001E-2</c:v>
                </c:pt>
                <c:pt idx="56651">
                  <c:v>-0.14765600000000001</c:v>
                </c:pt>
                <c:pt idx="56652">
                  <c:v>-0.14765600000000001</c:v>
                </c:pt>
                <c:pt idx="56653">
                  <c:v>-1.9531199999999999E-2</c:v>
                </c:pt>
                <c:pt idx="56654">
                  <c:v>4.1406199999999997E-2</c:v>
                </c:pt>
                <c:pt idx="56655">
                  <c:v>4.6874999999999998E-3</c:v>
                </c:pt>
                <c:pt idx="56656">
                  <c:v>-1.5625000000000001E-3</c:v>
                </c:pt>
                <c:pt idx="56657">
                  <c:v>3.6718800000000003E-2</c:v>
                </c:pt>
                <c:pt idx="56658">
                  <c:v>-0.16796900000000001</c:v>
                </c:pt>
                <c:pt idx="56659">
                  <c:v>-0.14296900000000001</c:v>
                </c:pt>
                <c:pt idx="56660">
                  <c:v>-3.9843799999999999E-2</c:v>
                </c:pt>
                <c:pt idx="56661">
                  <c:v>-5.9374999999999997E-2</c:v>
                </c:pt>
                <c:pt idx="56662">
                  <c:v>-0.101562</c:v>
                </c:pt>
                <c:pt idx="56663">
                  <c:v>-8.6718799999999999E-2</c:v>
                </c:pt>
                <c:pt idx="56664">
                  <c:v>-7.9687499999999994E-2</c:v>
                </c:pt>
                <c:pt idx="56665">
                  <c:v>-6.6406199999999999E-2</c:v>
                </c:pt>
                <c:pt idx="56666">
                  <c:v>-5.9374999999999997E-2</c:v>
                </c:pt>
                <c:pt idx="56667">
                  <c:v>-3.125E-2</c:v>
                </c:pt>
                <c:pt idx="56668">
                  <c:v>-6.6406199999999999E-2</c:v>
                </c:pt>
                <c:pt idx="56669">
                  <c:v>-7.6562500000000006E-2</c:v>
                </c:pt>
                <c:pt idx="56670">
                  <c:v>-7.4999999999999997E-2</c:v>
                </c:pt>
                <c:pt idx="56671">
                  <c:v>-6.8750000000000006E-2</c:v>
                </c:pt>
                <c:pt idx="56672">
                  <c:v>1.9531199999999999E-2</c:v>
                </c:pt>
                <c:pt idx="56673">
                  <c:v>-8.7499999999999994E-2</c:v>
                </c:pt>
                <c:pt idx="56674">
                  <c:v>-0.11562500000000001</c:v>
                </c:pt>
                <c:pt idx="56675">
                  <c:v>-6.1718799999999997E-2</c:v>
                </c:pt>
                <c:pt idx="56676">
                  <c:v>-5.8593800000000001E-2</c:v>
                </c:pt>
                <c:pt idx="56677">
                  <c:v>-4.8437500000000001E-2</c:v>
                </c:pt>
                <c:pt idx="56678">
                  <c:v>-4.2968800000000001E-2</c:v>
                </c:pt>
                <c:pt idx="56679">
                  <c:v>-8.0468700000000004E-2</c:v>
                </c:pt>
                <c:pt idx="56680">
                  <c:v>-3.7499999999999999E-2</c:v>
                </c:pt>
                <c:pt idx="56681">
                  <c:v>-9.6875000000000003E-2</c:v>
                </c:pt>
                <c:pt idx="56682">
                  <c:v>-8.4375000000000006E-2</c:v>
                </c:pt>
                <c:pt idx="56683">
                  <c:v>-7.9687499999999994E-2</c:v>
                </c:pt>
                <c:pt idx="56684">
                  <c:v>-7.4999999999999997E-2</c:v>
                </c:pt>
                <c:pt idx="56685">
                  <c:v>-2.34375E-2</c:v>
                </c:pt>
                <c:pt idx="56686">
                  <c:v>-2.1874999999999999E-2</c:v>
                </c:pt>
                <c:pt idx="56687">
                  <c:v>-9.8437499999999997E-2</c:v>
                </c:pt>
                <c:pt idx="56688">
                  <c:v>-6.5625000000000003E-2</c:v>
                </c:pt>
                <c:pt idx="56689">
                  <c:v>-8.2812499999999997E-2</c:v>
                </c:pt>
                <c:pt idx="56690">
                  <c:v>-7.4999999999999997E-2</c:v>
                </c:pt>
                <c:pt idx="56691">
                  <c:v>-4.7656299999999999E-2</c:v>
                </c:pt>
                <c:pt idx="56692">
                  <c:v>-7.5781299999999996E-2</c:v>
                </c:pt>
                <c:pt idx="56693">
                  <c:v>-3.90625E-2</c:v>
                </c:pt>
                <c:pt idx="56694">
                  <c:v>1.3281299999999999E-2</c:v>
                </c:pt>
                <c:pt idx="56695">
                  <c:v>-5.8593800000000001E-2</c:v>
                </c:pt>
                <c:pt idx="56696">
                  <c:v>-7.4999999999999997E-2</c:v>
                </c:pt>
                <c:pt idx="56697">
                  <c:v>-0.11093799999999999</c:v>
                </c:pt>
                <c:pt idx="56698">
                  <c:v>-2.1093799999999999E-2</c:v>
                </c:pt>
                <c:pt idx="56699">
                  <c:v>-3.9843799999999999E-2</c:v>
                </c:pt>
                <c:pt idx="56700">
                  <c:v>-0.108594</c:v>
                </c:pt>
                <c:pt idx="56701">
                  <c:v>-9.6875000000000003E-2</c:v>
                </c:pt>
                <c:pt idx="56702">
                  <c:v>6.1718700000000001E-2</c:v>
                </c:pt>
                <c:pt idx="56703">
                  <c:v>-5.5468799999999999E-2</c:v>
                </c:pt>
                <c:pt idx="56704">
                  <c:v>-2.2656300000000001E-2</c:v>
                </c:pt>
                <c:pt idx="56705">
                  <c:v>-2.9687499999999999E-2</c:v>
                </c:pt>
                <c:pt idx="56706">
                  <c:v>-0.11874999999999999</c:v>
                </c:pt>
                <c:pt idx="56707">
                  <c:v>-0.111719</c:v>
                </c:pt>
                <c:pt idx="56708">
                  <c:v>-8.8281200000000004E-2</c:v>
                </c:pt>
                <c:pt idx="56709">
                  <c:v>5.1562499999999997E-2</c:v>
                </c:pt>
                <c:pt idx="56710">
                  <c:v>-0.10625</c:v>
                </c:pt>
                <c:pt idx="56711">
                  <c:v>-0.14687500000000001</c:v>
                </c:pt>
                <c:pt idx="56712">
                  <c:v>-4.5312499999999999E-2</c:v>
                </c:pt>
                <c:pt idx="56713">
                  <c:v>1.7187500000000001E-2</c:v>
                </c:pt>
                <c:pt idx="56714">
                  <c:v>-7.1093799999999999E-2</c:v>
                </c:pt>
                <c:pt idx="56715">
                  <c:v>8.6718699999999996E-2</c:v>
                </c:pt>
                <c:pt idx="56716">
                  <c:v>-4.7656299999999999E-2</c:v>
                </c:pt>
                <c:pt idx="56717">
                  <c:v>-0.107031</c:v>
                </c:pt>
                <c:pt idx="56718">
                  <c:v>-0.166406</c:v>
                </c:pt>
                <c:pt idx="56719">
                  <c:v>-0.13437499999999999</c:v>
                </c:pt>
                <c:pt idx="56720">
                  <c:v>-4.6874999999999998E-3</c:v>
                </c:pt>
                <c:pt idx="56721">
                  <c:v>5.5468700000000003E-2</c:v>
                </c:pt>
                <c:pt idx="56722">
                  <c:v>-0.11874999999999999</c:v>
                </c:pt>
                <c:pt idx="56723">
                  <c:v>-0.13906199999999999</c:v>
                </c:pt>
                <c:pt idx="56724">
                  <c:v>-9.0624999999999997E-2</c:v>
                </c:pt>
                <c:pt idx="56725">
                  <c:v>-8.5156300000000004E-2</c:v>
                </c:pt>
                <c:pt idx="56726">
                  <c:v>-6.25E-2</c:v>
                </c:pt>
                <c:pt idx="56727">
                  <c:v>-9.1406299999999996E-2</c:v>
                </c:pt>
                <c:pt idx="56728">
                  <c:v>-5.0781199999999999E-2</c:v>
                </c:pt>
                <c:pt idx="56729">
                  <c:v>-6.5625000000000003E-2</c:v>
                </c:pt>
                <c:pt idx="56730">
                  <c:v>-0.1</c:v>
                </c:pt>
                <c:pt idx="56731">
                  <c:v>-7.4999999999999997E-2</c:v>
                </c:pt>
                <c:pt idx="56732">
                  <c:v>-3.9843799999999999E-2</c:v>
                </c:pt>
                <c:pt idx="56733">
                  <c:v>-7.7343800000000004E-2</c:v>
                </c:pt>
                <c:pt idx="56734">
                  <c:v>-7.6562500000000006E-2</c:v>
                </c:pt>
                <c:pt idx="56735">
                  <c:v>-9.6093700000000004E-2</c:v>
                </c:pt>
                <c:pt idx="56736">
                  <c:v>-0.107031</c:v>
                </c:pt>
                <c:pt idx="56737">
                  <c:v>-6.5625000000000003E-2</c:v>
                </c:pt>
                <c:pt idx="56738">
                  <c:v>-6.0156300000000003E-2</c:v>
                </c:pt>
                <c:pt idx="56739">
                  <c:v>-2.8125000000000001E-2</c:v>
                </c:pt>
                <c:pt idx="56740">
                  <c:v>-0.1</c:v>
                </c:pt>
                <c:pt idx="56741">
                  <c:v>-6.9531300000000004E-2</c:v>
                </c:pt>
                <c:pt idx="56742">
                  <c:v>-5.7812500000000003E-2</c:v>
                </c:pt>
                <c:pt idx="56743">
                  <c:v>-0.125781</c:v>
                </c:pt>
                <c:pt idx="56744">
                  <c:v>-0.104688</c:v>
                </c:pt>
                <c:pt idx="56745">
                  <c:v>-1.7968700000000001E-2</c:v>
                </c:pt>
                <c:pt idx="56746">
                  <c:v>-1.0156200000000001E-2</c:v>
                </c:pt>
                <c:pt idx="56747">
                  <c:v>2.7343800000000001E-2</c:v>
                </c:pt>
                <c:pt idx="56748">
                  <c:v>-9.0624999999999997E-2</c:v>
                </c:pt>
                <c:pt idx="56749">
                  <c:v>-6.1718799999999997E-2</c:v>
                </c:pt>
                <c:pt idx="56750">
                  <c:v>-4.4531300000000003E-2</c:v>
                </c:pt>
                <c:pt idx="56751">
                  <c:v>-0.102344</c:v>
                </c:pt>
                <c:pt idx="56752">
                  <c:v>-8.9843800000000001E-2</c:v>
                </c:pt>
                <c:pt idx="56753">
                  <c:v>-2.8125000000000001E-2</c:v>
                </c:pt>
                <c:pt idx="56754">
                  <c:v>-4.0625000000000001E-2</c:v>
                </c:pt>
                <c:pt idx="56755">
                  <c:v>3.90625E-3</c:v>
                </c:pt>
                <c:pt idx="56756">
                  <c:v>-0.104688</c:v>
                </c:pt>
                <c:pt idx="56757">
                  <c:v>-0.104688</c:v>
                </c:pt>
                <c:pt idx="56758">
                  <c:v>-4.5312499999999999E-2</c:v>
                </c:pt>
                <c:pt idx="56759">
                  <c:v>-8.59375E-2</c:v>
                </c:pt>
                <c:pt idx="56760">
                  <c:v>-8.8281200000000004E-2</c:v>
                </c:pt>
                <c:pt idx="56761">
                  <c:v>-5.7031199999999997E-2</c:v>
                </c:pt>
                <c:pt idx="56762">
                  <c:v>-3.6718800000000003E-2</c:v>
                </c:pt>
                <c:pt idx="56763">
                  <c:v>-1.3281299999999999E-2</c:v>
                </c:pt>
                <c:pt idx="56764">
                  <c:v>-9.6875000000000003E-2</c:v>
                </c:pt>
                <c:pt idx="56765">
                  <c:v>-0.13828099999999999</c:v>
                </c:pt>
                <c:pt idx="56766">
                  <c:v>-9.2187500000000006E-2</c:v>
                </c:pt>
                <c:pt idx="56767">
                  <c:v>-7.1093799999999999E-2</c:v>
                </c:pt>
                <c:pt idx="56768">
                  <c:v>-7.7343800000000004E-2</c:v>
                </c:pt>
                <c:pt idx="56769">
                  <c:v>-4.9218699999999997E-2</c:v>
                </c:pt>
                <c:pt idx="56770">
                  <c:v>-4.3749999999999997E-2</c:v>
                </c:pt>
                <c:pt idx="56771">
                  <c:v>2.0312500000000001E-2</c:v>
                </c:pt>
                <c:pt idx="56772">
                  <c:v>-8.5156300000000004E-2</c:v>
                </c:pt>
                <c:pt idx="56773">
                  <c:v>-0.13281200000000001</c:v>
                </c:pt>
                <c:pt idx="56774">
                  <c:v>-7.5781299999999996E-2</c:v>
                </c:pt>
                <c:pt idx="56775">
                  <c:v>-8.4375000000000006E-2</c:v>
                </c:pt>
                <c:pt idx="56776">
                  <c:v>-8.0468700000000004E-2</c:v>
                </c:pt>
                <c:pt idx="56777">
                  <c:v>-6.5625000000000003E-2</c:v>
                </c:pt>
                <c:pt idx="56778">
                  <c:v>-3.5937499999999997E-2</c:v>
                </c:pt>
                <c:pt idx="56779">
                  <c:v>7.8125000000000004E-4</c:v>
                </c:pt>
                <c:pt idx="56780">
                  <c:v>-1.8749999999999999E-2</c:v>
                </c:pt>
                <c:pt idx="56781">
                  <c:v>-7.5781299999999996E-2</c:v>
                </c:pt>
                <c:pt idx="56782">
                  <c:v>-9.4531299999999999E-2</c:v>
                </c:pt>
                <c:pt idx="56783">
                  <c:v>-7.1093799999999999E-2</c:v>
                </c:pt>
                <c:pt idx="56784">
                  <c:v>-5.7031199999999997E-2</c:v>
                </c:pt>
                <c:pt idx="56785">
                  <c:v>-5.3124999999999999E-2</c:v>
                </c:pt>
                <c:pt idx="56786">
                  <c:v>-8.3593799999999996E-2</c:v>
                </c:pt>
                <c:pt idx="56787">
                  <c:v>8.5937500000000007E-3</c:v>
                </c:pt>
                <c:pt idx="56788">
                  <c:v>-2.3437499999999999E-3</c:v>
                </c:pt>
                <c:pt idx="56789">
                  <c:v>-1.0156200000000001E-2</c:v>
                </c:pt>
                <c:pt idx="56790">
                  <c:v>-7.8125000000000004E-4</c:v>
                </c:pt>
                <c:pt idx="56791">
                  <c:v>-6.9531300000000004E-2</c:v>
                </c:pt>
                <c:pt idx="56792">
                  <c:v>-0.12109399999999999</c:v>
                </c:pt>
                <c:pt idx="56793">
                  <c:v>-2.9687499999999999E-2</c:v>
                </c:pt>
                <c:pt idx="56794">
                  <c:v>-2.3437499999999999E-3</c:v>
                </c:pt>
                <c:pt idx="56795">
                  <c:v>-6.9531300000000004E-2</c:v>
                </c:pt>
                <c:pt idx="56796">
                  <c:v>-0.13671900000000001</c:v>
                </c:pt>
                <c:pt idx="56797">
                  <c:v>-8.4375000000000006E-2</c:v>
                </c:pt>
                <c:pt idx="56798">
                  <c:v>1.7968700000000001E-2</c:v>
                </c:pt>
                <c:pt idx="56799">
                  <c:v>-1.7187500000000001E-2</c:v>
                </c:pt>
                <c:pt idx="56800">
                  <c:v>-5.1562499999999997E-2</c:v>
                </c:pt>
                <c:pt idx="56801">
                  <c:v>-4.2187500000000003E-2</c:v>
                </c:pt>
                <c:pt idx="56802">
                  <c:v>-0.109375</c:v>
                </c:pt>
                <c:pt idx="56803">
                  <c:v>-7.7343800000000004E-2</c:v>
                </c:pt>
                <c:pt idx="56804">
                  <c:v>-3.1250000000000002E-3</c:v>
                </c:pt>
                <c:pt idx="56805">
                  <c:v>8.8281200000000004E-2</c:v>
                </c:pt>
                <c:pt idx="56806">
                  <c:v>-0.11093799999999999</c:v>
                </c:pt>
                <c:pt idx="56807">
                  <c:v>-0.11874999999999999</c:v>
                </c:pt>
                <c:pt idx="56808">
                  <c:v>-7.7343800000000004E-2</c:v>
                </c:pt>
                <c:pt idx="56809">
                  <c:v>-8.8281200000000004E-2</c:v>
                </c:pt>
                <c:pt idx="56810">
                  <c:v>-9.5312499999999994E-2</c:v>
                </c:pt>
                <c:pt idx="56811">
                  <c:v>-7.3437500000000003E-2</c:v>
                </c:pt>
                <c:pt idx="56812">
                  <c:v>-5.3124999999999999E-2</c:v>
                </c:pt>
                <c:pt idx="56813">
                  <c:v>4.6874999999999998E-3</c:v>
                </c:pt>
                <c:pt idx="56814">
                  <c:v>-8.6718799999999999E-2</c:v>
                </c:pt>
                <c:pt idx="56815">
                  <c:v>-8.59375E-2</c:v>
                </c:pt>
                <c:pt idx="56816">
                  <c:v>-7.1874999999999994E-2</c:v>
                </c:pt>
                <c:pt idx="56817">
                  <c:v>-6.3281299999999999E-2</c:v>
                </c:pt>
                <c:pt idx="56818">
                  <c:v>-8.2812499999999997E-2</c:v>
                </c:pt>
                <c:pt idx="56819">
                  <c:v>-6.0156300000000003E-2</c:v>
                </c:pt>
                <c:pt idx="56820">
                  <c:v>-7.6562500000000006E-2</c:v>
                </c:pt>
                <c:pt idx="56821">
                  <c:v>-5.8593800000000001E-2</c:v>
                </c:pt>
                <c:pt idx="56822">
                  <c:v>-1.7187500000000001E-2</c:v>
                </c:pt>
                <c:pt idx="56823">
                  <c:v>-4.7656299999999999E-2</c:v>
                </c:pt>
                <c:pt idx="56824">
                  <c:v>-0.13828099999999999</c:v>
                </c:pt>
                <c:pt idx="56825">
                  <c:v>-9.2187500000000006E-2</c:v>
                </c:pt>
                <c:pt idx="56826">
                  <c:v>-6.6406199999999999E-2</c:v>
                </c:pt>
                <c:pt idx="56827">
                  <c:v>-6.8750000000000006E-2</c:v>
                </c:pt>
                <c:pt idx="56828">
                  <c:v>-7.8125E-2</c:v>
                </c:pt>
                <c:pt idx="56829">
                  <c:v>-5.3124999999999999E-2</c:v>
                </c:pt>
                <c:pt idx="56830">
                  <c:v>-2.1874999999999999E-2</c:v>
                </c:pt>
                <c:pt idx="56831">
                  <c:v>-0.05</c:v>
                </c:pt>
                <c:pt idx="56832">
                  <c:v>-0.11328100000000001</c:v>
                </c:pt>
                <c:pt idx="56833">
                  <c:v>-0.108594</c:v>
                </c:pt>
                <c:pt idx="56834">
                  <c:v>-5.7031199999999997E-2</c:v>
                </c:pt>
                <c:pt idx="56835">
                  <c:v>-7.8906299999999999E-2</c:v>
                </c:pt>
                <c:pt idx="56836">
                  <c:v>-6.3281299999999999E-2</c:v>
                </c:pt>
                <c:pt idx="56837">
                  <c:v>-5.3124999999999999E-2</c:v>
                </c:pt>
                <c:pt idx="56838">
                  <c:v>-2.5000000000000001E-2</c:v>
                </c:pt>
                <c:pt idx="56839">
                  <c:v>-3.6718800000000003E-2</c:v>
                </c:pt>
                <c:pt idx="56840">
                  <c:v>-8.7499999999999994E-2</c:v>
                </c:pt>
                <c:pt idx="56841">
                  <c:v>-0.102344</c:v>
                </c:pt>
                <c:pt idx="56842">
                  <c:v>-5.7812500000000003E-2</c:v>
                </c:pt>
                <c:pt idx="56843">
                  <c:v>-5.7031199999999997E-2</c:v>
                </c:pt>
                <c:pt idx="56844">
                  <c:v>-0.05</c:v>
                </c:pt>
                <c:pt idx="56845">
                  <c:v>-4.8437500000000001E-2</c:v>
                </c:pt>
                <c:pt idx="56846">
                  <c:v>-4.2187500000000003E-2</c:v>
                </c:pt>
                <c:pt idx="56847">
                  <c:v>-3.7499999999999999E-2</c:v>
                </c:pt>
                <c:pt idx="56848">
                  <c:v>-8.8281200000000004E-2</c:v>
                </c:pt>
                <c:pt idx="56849">
                  <c:v>-0.130469</c:v>
                </c:pt>
                <c:pt idx="56850">
                  <c:v>-9.0624999999999997E-2</c:v>
                </c:pt>
                <c:pt idx="56851">
                  <c:v>-8.6718799999999999E-2</c:v>
                </c:pt>
                <c:pt idx="56852">
                  <c:v>-7.5781299999999996E-2</c:v>
                </c:pt>
                <c:pt idx="56853">
                  <c:v>-8.59375E-2</c:v>
                </c:pt>
                <c:pt idx="56854">
                  <c:v>-5.9374999999999997E-2</c:v>
                </c:pt>
                <c:pt idx="56855">
                  <c:v>-6.5625000000000003E-2</c:v>
                </c:pt>
                <c:pt idx="56856">
                  <c:v>-6.4843700000000004E-2</c:v>
                </c:pt>
                <c:pt idx="56857">
                  <c:v>-0.12890599999999999</c:v>
                </c:pt>
                <c:pt idx="56858">
                  <c:v>-0.10781200000000001</c:v>
                </c:pt>
                <c:pt idx="56859">
                  <c:v>-7.4999999999999997E-2</c:v>
                </c:pt>
                <c:pt idx="56860">
                  <c:v>-9.1406299999999996E-2</c:v>
                </c:pt>
                <c:pt idx="56861">
                  <c:v>-9.5312499999999994E-2</c:v>
                </c:pt>
                <c:pt idx="56862">
                  <c:v>-5.8593800000000001E-2</c:v>
                </c:pt>
                <c:pt idx="56863">
                  <c:v>-3.7499999999999999E-2</c:v>
                </c:pt>
                <c:pt idx="56864">
                  <c:v>-8.5937500000000007E-3</c:v>
                </c:pt>
                <c:pt idx="56865">
                  <c:v>-8.9843800000000001E-2</c:v>
                </c:pt>
                <c:pt idx="56866">
                  <c:v>-0.111719</c:v>
                </c:pt>
                <c:pt idx="56867">
                  <c:v>-2.34375E-2</c:v>
                </c:pt>
                <c:pt idx="56868">
                  <c:v>-9.6875000000000003E-2</c:v>
                </c:pt>
                <c:pt idx="56869">
                  <c:v>-0.10625</c:v>
                </c:pt>
                <c:pt idx="56870">
                  <c:v>-3.125E-2</c:v>
                </c:pt>
                <c:pt idx="56871">
                  <c:v>-1.6406299999999999E-2</c:v>
                </c:pt>
                <c:pt idx="56872">
                  <c:v>1.2500000000000001E-2</c:v>
                </c:pt>
                <c:pt idx="56873">
                  <c:v>-5.8593800000000001E-2</c:v>
                </c:pt>
                <c:pt idx="56874">
                  <c:v>-0.11562500000000001</c:v>
                </c:pt>
                <c:pt idx="56875">
                  <c:v>9.3749999999999997E-3</c:v>
                </c:pt>
                <c:pt idx="56876">
                  <c:v>-6.0937499999999999E-2</c:v>
                </c:pt>
                <c:pt idx="56877">
                  <c:v>-8.5156300000000004E-2</c:v>
                </c:pt>
                <c:pt idx="56878">
                  <c:v>-6.7187499999999997E-2</c:v>
                </c:pt>
                <c:pt idx="56879">
                  <c:v>-5.5468799999999999E-2</c:v>
                </c:pt>
                <c:pt idx="56880">
                  <c:v>7.0312500000000002E-3</c:v>
                </c:pt>
                <c:pt idx="56881">
                  <c:v>-3.9843799999999999E-2</c:v>
                </c:pt>
                <c:pt idx="56882">
                  <c:v>-0.1</c:v>
                </c:pt>
                <c:pt idx="56883">
                  <c:v>-6.25E-2</c:v>
                </c:pt>
                <c:pt idx="56884">
                  <c:v>-7.5781299999999996E-2</c:v>
                </c:pt>
                <c:pt idx="56885">
                  <c:v>-7.4218800000000001E-2</c:v>
                </c:pt>
                <c:pt idx="56886">
                  <c:v>-9.2187500000000006E-2</c:v>
                </c:pt>
                <c:pt idx="56887">
                  <c:v>-7.7343800000000004E-2</c:v>
                </c:pt>
                <c:pt idx="56888">
                  <c:v>-1.7187500000000001E-2</c:v>
                </c:pt>
                <c:pt idx="56889">
                  <c:v>-2.4218799999999999E-2</c:v>
                </c:pt>
                <c:pt idx="56890">
                  <c:v>-0.141406</c:v>
                </c:pt>
                <c:pt idx="56891">
                  <c:v>-7.9687499999999994E-2</c:v>
                </c:pt>
                <c:pt idx="56892">
                  <c:v>-0.05</c:v>
                </c:pt>
                <c:pt idx="56893">
                  <c:v>-6.5625000000000003E-2</c:v>
                </c:pt>
                <c:pt idx="56894">
                  <c:v>-8.9062500000000003E-2</c:v>
                </c:pt>
                <c:pt idx="56895">
                  <c:v>-6.9531300000000004E-2</c:v>
                </c:pt>
                <c:pt idx="56896">
                  <c:v>7.8125000000000004E-4</c:v>
                </c:pt>
                <c:pt idx="56897">
                  <c:v>-1.0937499999999999E-2</c:v>
                </c:pt>
                <c:pt idx="56898">
                  <c:v>-9.2187500000000006E-2</c:v>
                </c:pt>
                <c:pt idx="56899">
                  <c:v>-3.125E-2</c:v>
                </c:pt>
                <c:pt idx="56900">
                  <c:v>-4.3749999999999997E-2</c:v>
                </c:pt>
                <c:pt idx="56901">
                  <c:v>-5.3124999999999999E-2</c:v>
                </c:pt>
                <c:pt idx="56902">
                  <c:v>-9.6093700000000004E-2</c:v>
                </c:pt>
                <c:pt idx="56903">
                  <c:v>-7.7343800000000004E-2</c:v>
                </c:pt>
                <c:pt idx="56904">
                  <c:v>4.6874999999999998E-3</c:v>
                </c:pt>
                <c:pt idx="56905">
                  <c:v>0</c:v>
                </c:pt>
                <c:pt idx="56906">
                  <c:v>-0.13437499999999999</c:v>
                </c:pt>
                <c:pt idx="56907">
                  <c:v>-8.3593799999999996E-2</c:v>
                </c:pt>
                <c:pt idx="56908">
                  <c:v>-5.6250000000000001E-2</c:v>
                </c:pt>
                <c:pt idx="56909">
                  <c:v>-8.0468700000000004E-2</c:v>
                </c:pt>
                <c:pt idx="56910">
                  <c:v>-8.2031199999999999E-2</c:v>
                </c:pt>
                <c:pt idx="56911">
                  <c:v>-7.4218800000000001E-2</c:v>
                </c:pt>
                <c:pt idx="56912">
                  <c:v>-7.8125000000000004E-4</c:v>
                </c:pt>
                <c:pt idx="56913">
                  <c:v>1.7187500000000001E-2</c:v>
                </c:pt>
                <c:pt idx="56914">
                  <c:v>-0.102344</c:v>
                </c:pt>
                <c:pt idx="56915">
                  <c:v>-0.10781200000000001</c:v>
                </c:pt>
                <c:pt idx="56916">
                  <c:v>-6.1718799999999997E-2</c:v>
                </c:pt>
                <c:pt idx="56917">
                  <c:v>-5.9374999999999997E-2</c:v>
                </c:pt>
                <c:pt idx="56918">
                  <c:v>-7.8906299999999999E-2</c:v>
                </c:pt>
                <c:pt idx="56919">
                  <c:v>-9.2187500000000006E-2</c:v>
                </c:pt>
                <c:pt idx="56920">
                  <c:v>-4.5312499999999999E-2</c:v>
                </c:pt>
                <c:pt idx="56921">
                  <c:v>-3.1250000000000002E-3</c:v>
                </c:pt>
                <c:pt idx="56922">
                  <c:v>-0.104688</c:v>
                </c:pt>
                <c:pt idx="56923">
                  <c:v>-0.11328100000000001</c:v>
                </c:pt>
                <c:pt idx="56924">
                  <c:v>-7.8906299999999999E-2</c:v>
                </c:pt>
                <c:pt idx="56925">
                  <c:v>-7.2656200000000004E-2</c:v>
                </c:pt>
                <c:pt idx="56926">
                  <c:v>-6.5625000000000003E-2</c:v>
                </c:pt>
                <c:pt idx="56927">
                  <c:v>-8.2812499999999997E-2</c:v>
                </c:pt>
                <c:pt idx="56928">
                  <c:v>-5.5468799999999999E-2</c:v>
                </c:pt>
                <c:pt idx="56929">
                  <c:v>-3.0468800000000001E-2</c:v>
                </c:pt>
                <c:pt idx="56930">
                  <c:v>-0.10781200000000001</c:v>
                </c:pt>
                <c:pt idx="56931">
                  <c:v>-9.4531299999999999E-2</c:v>
                </c:pt>
                <c:pt idx="56932">
                  <c:v>-7.9687499999999994E-2</c:v>
                </c:pt>
                <c:pt idx="56933">
                  <c:v>-0.111719</c:v>
                </c:pt>
                <c:pt idx="56934">
                  <c:v>-3.3593699999999997E-2</c:v>
                </c:pt>
                <c:pt idx="56935">
                  <c:v>1.0156200000000001E-2</c:v>
                </c:pt>
                <c:pt idx="56936">
                  <c:v>-0.13750000000000001</c:v>
                </c:pt>
                <c:pt idx="56937">
                  <c:v>-7.8906299999999999E-2</c:v>
                </c:pt>
                <c:pt idx="56938">
                  <c:v>-8.5156300000000004E-2</c:v>
                </c:pt>
                <c:pt idx="56939">
                  <c:v>1.6406199999999999E-2</c:v>
                </c:pt>
                <c:pt idx="56940">
                  <c:v>-1.5625000000000001E-3</c:v>
                </c:pt>
                <c:pt idx="56941">
                  <c:v>-0.100781</c:v>
                </c:pt>
                <c:pt idx="56942">
                  <c:v>-0.114063</c:v>
                </c:pt>
                <c:pt idx="56943">
                  <c:v>-3.125E-2</c:v>
                </c:pt>
                <c:pt idx="56944">
                  <c:v>-8.2812499999999997E-2</c:v>
                </c:pt>
                <c:pt idx="56945">
                  <c:v>-5.6250000000000001E-2</c:v>
                </c:pt>
                <c:pt idx="56946">
                  <c:v>-0.10625</c:v>
                </c:pt>
                <c:pt idx="56947">
                  <c:v>-6.5625000000000003E-2</c:v>
                </c:pt>
                <c:pt idx="56948">
                  <c:v>-5.46875E-2</c:v>
                </c:pt>
                <c:pt idx="56949">
                  <c:v>-7.03125E-2</c:v>
                </c:pt>
                <c:pt idx="56950">
                  <c:v>1.0156200000000001E-2</c:v>
                </c:pt>
                <c:pt idx="56951">
                  <c:v>7.8125E-3</c:v>
                </c:pt>
                <c:pt idx="56952">
                  <c:v>-0.11562500000000001</c:v>
                </c:pt>
                <c:pt idx="56953">
                  <c:v>-9.6093700000000004E-2</c:v>
                </c:pt>
                <c:pt idx="56954">
                  <c:v>-8.59375E-2</c:v>
                </c:pt>
                <c:pt idx="56955">
                  <c:v>-2.8125000000000001E-2</c:v>
                </c:pt>
                <c:pt idx="56956">
                  <c:v>2.3437499999999999E-3</c:v>
                </c:pt>
                <c:pt idx="56957">
                  <c:v>-0.120313</c:v>
                </c:pt>
                <c:pt idx="56958">
                  <c:v>-0.10625</c:v>
                </c:pt>
                <c:pt idx="56959">
                  <c:v>-1.40625E-2</c:v>
                </c:pt>
                <c:pt idx="56960">
                  <c:v>1.48437E-2</c:v>
                </c:pt>
                <c:pt idx="56961">
                  <c:v>-0.10625</c:v>
                </c:pt>
                <c:pt idx="56962">
                  <c:v>-0.135156</c:v>
                </c:pt>
                <c:pt idx="56963">
                  <c:v>-9.2968800000000004E-2</c:v>
                </c:pt>
                <c:pt idx="56964">
                  <c:v>-6.0937499999999999E-2</c:v>
                </c:pt>
                <c:pt idx="56965">
                  <c:v>-5.3124999999999999E-2</c:v>
                </c:pt>
                <c:pt idx="56966">
                  <c:v>-5.1562499999999997E-2</c:v>
                </c:pt>
                <c:pt idx="56967">
                  <c:v>-7.8906299999999999E-2</c:v>
                </c:pt>
                <c:pt idx="56968">
                  <c:v>-7.6562500000000006E-2</c:v>
                </c:pt>
                <c:pt idx="56969">
                  <c:v>-5.9374999999999997E-2</c:v>
                </c:pt>
                <c:pt idx="56970">
                  <c:v>-3.2031299999999999E-2</c:v>
                </c:pt>
                <c:pt idx="56971">
                  <c:v>-1.5625000000000001E-3</c:v>
                </c:pt>
                <c:pt idx="56972">
                  <c:v>-1.3281299999999999E-2</c:v>
                </c:pt>
                <c:pt idx="56973">
                  <c:v>-7.1093799999999999E-2</c:v>
                </c:pt>
                <c:pt idx="56974">
                  <c:v>-7.4218800000000001E-2</c:v>
                </c:pt>
                <c:pt idx="56975">
                  <c:v>-7.5781299999999996E-2</c:v>
                </c:pt>
                <c:pt idx="56976">
                  <c:v>-5.9374999999999997E-2</c:v>
                </c:pt>
                <c:pt idx="56977">
                  <c:v>1.5625E-2</c:v>
                </c:pt>
                <c:pt idx="56978">
                  <c:v>-4.2968800000000001E-2</c:v>
                </c:pt>
                <c:pt idx="56979">
                  <c:v>-9.0624999999999997E-2</c:v>
                </c:pt>
                <c:pt idx="56980">
                  <c:v>-7.4999999999999997E-2</c:v>
                </c:pt>
                <c:pt idx="56981">
                  <c:v>-7.03125E-2</c:v>
                </c:pt>
                <c:pt idx="56982">
                  <c:v>-8.0468700000000004E-2</c:v>
                </c:pt>
                <c:pt idx="56983">
                  <c:v>-7.4218800000000001E-2</c:v>
                </c:pt>
                <c:pt idx="56984">
                  <c:v>-5.7031199999999997E-2</c:v>
                </c:pt>
                <c:pt idx="56985">
                  <c:v>3.125E-2</c:v>
                </c:pt>
                <c:pt idx="56986">
                  <c:v>-7.4999999999999997E-2</c:v>
                </c:pt>
                <c:pt idx="56987">
                  <c:v>-0.14296900000000001</c:v>
                </c:pt>
                <c:pt idx="56988">
                  <c:v>-8.7499999999999994E-2</c:v>
                </c:pt>
                <c:pt idx="56989">
                  <c:v>-6.9531300000000004E-2</c:v>
                </c:pt>
                <c:pt idx="56990">
                  <c:v>-7.1093799999999999E-2</c:v>
                </c:pt>
                <c:pt idx="56991">
                  <c:v>-7.1093799999999999E-2</c:v>
                </c:pt>
                <c:pt idx="56992">
                  <c:v>-6.25E-2</c:v>
                </c:pt>
                <c:pt idx="56993">
                  <c:v>1.8749999999999999E-2</c:v>
                </c:pt>
                <c:pt idx="56994">
                  <c:v>-6.4843700000000004E-2</c:v>
                </c:pt>
                <c:pt idx="56995">
                  <c:v>-0.122656</c:v>
                </c:pt>
                <c:pt idx="56996">
                  <c:v>-8.8281200000000004E-2</c:v>
                </c:pt>
                <c:pt idx="56997">
                  <c:v>-8.9843800000000001E-2</c:v>
                </c:pt>
                <c:pt idx="56998">
                  <c:v>-7.8906299999999999E-2</c:v>
                </c:pt>
                <c:pt idx="56999">
                  <c:v>-5.9374999999999997E-2</c:v>
                </c:pt>
                <c:pt idx="57000">
                  <c:v>-0.1</c:v>
                </c:pt>
                <c:pt idx="57001">
                  <c:v>-2.5000000000000001E-2</c:v>
                </c:pt>
                <c:pt idx="57002">
                  <c:v>-2.6562499999999999E-2</c:v>
                </c:pt>
                <c:pt idx="57003">
                  <c:v>-4.8437500000000001E-2</c:v>
                </c:pt>
                <c:pt idx="57004">
                  <c:v>-4.8437500000000001E-2</c:v>
                </c:pt>
                <c:pt idx="57005">
                  <c:v>-0.11874999999999999</c:v>
                </c:pt>
                <c:pt idx="57006">
                  <c:v>-8.6718799999999999E-2</c:v>
                </c:pt>
                <c:pt idx="57007">
                  <c:v>-6.7968799999999996E-2</c:v>
                </c:pt>
                <c:pt idx="57008">
                  <c:v>-0.114063</c:v>
                </c:pt>
                <c:pt idx="57009">
                  <c:v>-0.13125000000000001</c:v>
                </c:pt>
                <c:pt idx="57010">
                  <c:v>-4.6093799999999997E-2</c:v>
                </c:pt>
                <c:pt idx="57011">
                  <c:v>-5.8593800000000001E-2</c:v>
                </c:pt>
                <c:pt idx="57012">
                  <c:v>-7.8125000000000004E-4</c:v>
                </c:pt>
                <c:pt idx="57013">
                  <c:v>-8.9062500000000003E-2</c:v>
                </c:pt>
                <c:pt idx="57014">
                  <c:v>-0.12734400000000001</c:v>
                </c:pt>
                <c:pt idx="57015">
                  <c:v>-0.100781</c:v>
                </c:pt>
                <c:pt idx="57016">
                  <c:v>-4.3749999999999997E-2</c:v>
                </c:pt>
                <c:pt idx="57017">
                  <c:v>-9.6875000000000003E-2</c:v>
                </c:pt>
                <c:pt idx="57018">
                  <c:v>-0.111719</c:v>
                </c:pt>
                <c:pt idx="57019">
                  <c:v>-7.9687499999999994E-2</c:v>
                </c:pt>
                <c:pt idx="57020">
                  <c:v>-1.5625E-2</c:v>
                </c:pt>
                <c:pt idx="57021">
                  <c:v>-2.0312500000000001E-2</c:v>
                </c:pt>
                <c:pt idx="57022">
                  <c:v>-0.102344</c:v>
                </c:pt>
                <c:pt idx="57023">
                  <c:v>-0.120313</c:v>
                </c:pt>
                <c:pt idx="57024">
                  <c:v>-1.40625E-2</c:v>
                </c:pt>
                <c:pt idx="57025">
                  <c:v>-7.4218800000000001E-2</c:v>
                </c:pt>
                <c:pt idx="57026">
                  <c:v>-0.11093799999999999</c:v>
                </c:pt>
                <c:pt idx="57027">
                  <c:v>-9.4531299999999999E-2</c:v>
                </c:pt>
                <c:pt idx="57028">
                  <c:v>4.6874999999999998E-3</c:v>
                </c:pt>
                <c:pt idx="57029">
                  <c:v>-3.90625E-3</c:v>
                </c:pt>
                <c:pt idx="57030">
                  <c:v>-1.0937499999999999E-2</c:v>
                </c:pt>
                <c:pt idx="57031">
                  <c:v>-9.375E-2</c:v>
                </c:pt>
                <c:pt idx="57032">
                  <c:v>-0.125781</c:v>
                </c:pt>
                <c:pt idx="57033">
                  <c:v>-8.9062500000000003E-2</c:v>
                </c:pt>
                <c:pt idx="57034">
                  <c:v>-4.8437500000000001E-2</c:v>
                </c:pt>
                <c:pt idx="57035">
                  <c:v>-7.1874999999999994E-2</c:v>
                </c:pt>
                <c:pt idx="57036">
                  <c:v>-6.0156300000000003E-2</c:v>
                </c:pt>
                <c:pt idx="57037">
                  <c:v>-2.0312500000000001E-2</c:v>
                </c:pt>
                <c:pt idx="57038">
                  <c:v>-1.3281299999999999E-2</c:v>
                </c:pt>
                <c:pt idx="57039">
                  <c:v>-2.9687499999999999E-2</c:v>
                </c:pt>
                <c:pt idx="57040">
                  <c:v>-4.0625000000000001E-2</c:v>
                </c:pt>
                <c:pt idx="57041">
                  <c:v>-5.8593800000000001E-2</c:v>
                </c:pt>
                <c:pt idx="57042">
                  <c:v>-0.125781</c:v>
                </c:pt>
                <c:pt idx="57043">
                  <c:v>-7.03125E-2</c:v>
                </c:pt>
                <c:pt idx="57044">
                  <c:v>-8.9062500000000003E-2</c:v>
                </c:pt>
                <c:pt idx="57045">
                  <c:v>-7.03125E-2</c:v>
                </c:pt>
                <c:pt idx="57046">
                  <c:v>-7.7343800000000004E-2</c:v>
                </c:pt>
                <c:pt idx="57047">
                  <c:v>-3.1250000000000002E-3</c:v>
                </c:pt>
                <c:pt idx="57048">
                  <c:v>-7.8125E-3</c:v>
                </c:pt>
                <c:pt idx="57049">
                  <c:v>2.3437499999999999E-3</c:v>
                </c:pt>
                <c:pt idx="57050">
                  <c:v>-1.0937499999999999E-2</c:v>
                </c:pt>
                <c:pt idx="57051">
                  <c:v>-7.3437500000000003E-2</c:v>
                </c:pt>
                <c:pt idx="57052">
                  <c:v>-0.101562</c:v>
                </c:pt>
                <c:pt idx="57053">
                  <c:v>-7.1093799999999999E-2</c:v>
                </c:pt>
                <c:pt idx="57054">
                  <c:v>-4.2187500000000003E-2</c:v>
                </c:pt>
                <c:pt idx="57055">
                  <c:v>-0.117969</c:v>
                </c:pt>
                <c:pt idx="57056">
                  <c:v>-0.12656300000000001</c:v>
                </c:pt>
                <c:pt idx="57057">
                  <c:v>-7.1874999999999994E-2</c:v>
                </c:pt>
                <c:pt idx="57058">
                  <c:v>-7.8125000000000004E-4</c:v>
                </c:pt>
                <c:pt idx="57059">
                  <c:v>-2.1874999999999999E-2</c:v>
                </c:pt>
                <c:pt idx="57060">
                  <c:v>-5.4687499999999997E-3</c:v>
                </c:pt>
                <c:pt idx="57061">
                  <c:v>-1.40625E-2</c:v>
                </c:pt>
                <c:pt idx="57062">
                  <c:v>-3.125E-2</c:v>
                </c:pt>
                <c:pt idx="57063">
                  <c:v>-2.1874999999999999E-2</c:v>
                </c:pt>
                <c:pt idx="57064">
                  <c:v>-4.2187500000000003E-2</c:v>
                </c:pt>
                <c:pt idx="57065">
                  <c:v>-0.14296900000000001</c:v>
                </c:pt>
                <c:pt idx="57066">
                  <c:v>-0.14296900000000001</c:v>
                </c:pt>
                <c:pt idx="57067">
                  <c:v>-6.9531300000000004E-2</c:v>
                </c:pt>
                <c:pt idx="57068">
                  <c:v>-4.2187500000000003E-2</c:v>
                </c:pt>
                <c:pt idx="57069">
                  <c:v>-8.2031199999999999E-2</c:v>
                </c:pt>
                <c:pt idx="57070">
                  <c:v>-9.6093700000000004E-2</c:v>
                </c:pt>
                <c:pt idx="57071">
                  <c:v>-8.59375E-2</c:v>
                </c:pt>
                <c:pt idx="57072">
                  <c:v>-6.8750000000000006E-2</c:v>
                </c:pt>
                <c:pt idx="57073">
                  <c:v>-8.0468700000000004E-2</c:v>
                </c:pt>
                <c:pt idx="57074">
                  <c:v>-7.1093799999999999E-2</c:v>
                </c:pt>
                <c:pt idx="57075">
                  <c:v>-7.1093799999999999E-2</c:v>
                </c:pt>
                <c:pt idx="57076">
                  <c:v>-8.2812499999999997E-2</c:v>
                </c:pt>
                <c:pt idx="57077">
                  <c:v>-6.0937499999999999E-2</c:v>
                </c:pt>
                <c:pt idx="57078">
                  <c:v>-7.03125E-2</c:v>
                </c:pt>
                <c:pt idx="57079">
                  <c:v>-6.9531300000000004E-2</c:v>
                </c:pt>
                <c:pt idx="57080">
                  <c:v>-7.03125E-2</c:v>
                </c:pt>
                <c:pt idx="57081">
                  <c:v>-4.8437500000000001E-2</c:v>
                </c:pt>
                <c:pt idx="57082">
                  <c:v>-4.6093799999999997E-2</c:v>
                </c:pt>
                <c:pt idx="57083">
                  <c:v>-5.8593800000000001E-2</c:v>
                </c:pt>
                <c:pt idx="57084">
                  <c:v>-7.1093799999999999E-2</c:v>
                </c:pt>
                <c:pt idx="57085">
                  <c:v>-5.9374999999999997E-2</c:v>
                </c:pt>
                <c:pt idx="57086">
                  <c:v>-3.6718800000000003E-2</c:v>
                </c:pt>
                <c:pt idx="57087">
                  <c:v>-7.03125E-2</c:v>
                </c:pt>
                <c:pt idx="57088">
                  <c:v>-7.3437500000000003E-2</c:v>
                </c:pt>
                <c:pt idx="57089">
                  <c:v>-1.40625E-2</c:v>
                </c:pt>
                <c:pt idx="57090">
                  <c:v>-2.5781200000000001E-2</c:v>
                </c:pt>
                <c:pt idx="57091">
                  <c:v>-9.6875000000000003E-2</c:v>
                </c:pt>
                <c:pt idx="57092">
                  <c:v>-9.4531299999999999E-2</c:v>
                </c:pt>
                <c:pt idx="57093">
                  <c:v>-5.1562499999999997E-2</c:v>
                </c:pt>
                <c:pt idx="57094">
                  <c:v>-6.25E-2</c:v>
                </c:pt>
                <c:pt idx="57095">
                  <c:v>-0.101562</c:v>
                </c:pt>
                <c:pt idx="57096">
                  <c:v>-8.7499999999999994E-2</c:v>
                </c:pt>
                <c:pt idx="57097">
                  <c:v>0</c:v>
                </c:pt>
                <c:pt idx="57098">
                  <c:v>-4.4531300000000003E-2</c:v>
                </c:pt>
                <c:pt idx="57099">
                  <c:v>-0.10781200000000001</c:v>
                </c:pt>
                <c:pt idx="57100">
                  <c:v>-0.12812499999999999</c:v>
                </c:pt>
                <c:pt idx="57101">
                  <c:v>-5.8593800000000001E-2</c:v>
                </c:pt>
                <c:pt idx="57102">
                  <c:v>-4.3749999999999997E-2</c:v>
                </c:pt>
                <c:pt idx="57103">
                  <c:v>-0.10546899999999999</c:v>
                </c:pt>
                <c:pt idx="57104">
                  <c:v>-0.104688</c:v>
                </c:pt>
                <c:pt idx="57105">
                  <c:v>-2.2656300000000001E-2</c:v>
                </c:pt>
                <c:pt idx="57106">
                  <c:v>-1.0156200000000001E-2</c:v>
                </c:pt>
                <c:pt idx="57107">
                  <c:v>-8.4375000000000006E-2</c:v>
                </c:pt>
                <c:pt idx="57108">
                  <c:v>-0.104688</c:v>
                </c:pt>
                <c:pt idx="57109">
                  <c:v>-0.114844</c:v>
                </c:pt>
                <c:pt idx="57110">
                  <c:v>-5.3906299999999997E-2</c:v>
                </c:pt>
                <c:pt idx="57111">
                  <c:v>-7.8125E-3</c:v>
                </c:pt>
                <c:pt idx="57112">
                  <c:v>-4.4531300000000003E-2</c:v>
                </c:pt>
                <c:pt idx="57113">
                  <c:v>-0.125781</c:v>
                </c:pt>
                <c:pt idx="57114">
                  <c:v>-0.103906</c:v>
                </c:pt>
                <c:pt idx="57115">
                  <c:v>-9.3749999999999997E-3</c:v>
                </c:pt>
                <c:pt idx="57116">
                  <c:v>1.5625000000000001E-3</c:v>
                </c:pt>
                <c:pt idx="57117">
                  <c:v>-1.0156200000000001E-2</c:v>
                </c:pt>
                <c:pt idx="57118">
                  <c:v>3.0468700000000001E-2</c:v>
                </c:pt>
                <c:pt idx="57119">
                  <c:v>-2.4218799999999999E-2</c:v>
                </c:pt>
                <c:pt idx="57120">
                  <c:v>-1.0937499999999999E-2</c:v>
                </c:pt>
                <c:pt idx="57121">
                  <c:v>-9.7656199999999999E-2</c:v>
                </c:pt>
                <c:pt idx="57122">
                  <c:v>-0.19140599999999999</c:v>
                </c:pt>
                <c:pt idx="57123">
                  <c:v>-0.10546899999999999</c:v>
                </c:pt>
                <c:pt idx="57124">
                  <c:v>-9.7656199999999999E-2</c:v>
                </c:pt>
                <c:pt idx="57125">
                  <c:v>-0.102344</c:v>
                </c:pt>
                <c:pt idx="57126">
                  <c:v>-7.1093799999999999E-2</c:v>
                </c:pt>
                <c:pt idx="57127">
                  <c:v>-6.0156300000000003E-2</c:v>
                </c:pt>
                <c:pt idx="57128">
                  <c:v>-6.4843700000000004E-2</c:v>
                </c:pt>
                <c:pt idx="57129">
                  <c:v>-7.8906299999999999E-2</c:v>
                </c:pt>
                <c:pt idx="57130">
                  <c:v>-0.104688</c:v>
                </c:pt>
                <c:pt idx="57131">
                  <c:v>-7.1093799999999999E-2</c:v>
                </c:pt>
                <c:pt idx="57132">
                  <c:v>-4.1406199999999997E-2</c:v>
                </c:pt>
                <c:pt idx="57133">
                  <c:v>-4.6093799999999997E-2</c:v>
                </c:pt>
                <c:pt idx="57134">
                  <c:v>-5.9374999999999997E-2</c:v>
                </c:pt>
                <c:pt idx="57135">
                  <c:v>-7.1093799999999999E-2</c:v>
                </c:pt>
                <c:pt idx="57136">
                  <c:v>-6.3281299999999999E-2</c:v>
                </c:pt>
                <c:pt idx="57137">
                  <c:v>-1.9531199999999999E-2</c:v>
                </c:pt>
                <c:pt idx="57138">
                  <c:v>9.3749999999999997E-3</c:v>
                </c:pt>
                <c:pt idx="57139">
                  <c:v>-9.1406299999999996E-2</c:v>
                </c:pt>
                <c:pt idx="57140">
                  <c:v>-7.8906299999999999E-2</c:v>
                </c:pt>
                <c:pt idx="57141">
                  <c:v>-5.9374999999999997E-2</c:v>
                </c:pt>
                <c:pt idx="57142">
                  <c:v>-6.1718799999999997E-2</c:v>
                </c:pt>
                <c:pt idx="57143">
                  <c:v>-2.0312500000000001E-2</c:v>
                </c:pt>
                <c:pt idx="57144">
                  <c:v>-5.9374999999999997E-2</c:v>
                </c:pt>
                <c:pt idx="57145">
                  <c:v>-8.4375000000000006E-2</c:v>
                </c:pt>
                <c:pt idx="57146">
                  <c:v>-8.0468700000000004E-2</c:v>
                </c:pt>
                <c:pt idx="57147">
                  <c:v>-9.4531299999999999E-2</c:v>
                </c:pt>
                <c:pt idx="57148">
                  <c:v>-8.6718799999999999E-2</c:v>
                </c:pt>
                <c:pt idx="57149">
                  <c:v>-0.05</c:v>
                </c:pt>
                <c:pt idx="57150">
                  <c:v>-4.8437500000000001E-2</c:v>
                </c:pt>
                <c:pt idx="57151">
                  <c:v>1.5625000000000001E-3</c:v>
                </c:pt>
                <c:pt idx="57152">
                  <c:v>-7.8906299999999999E-2</c:v>
                </c:pt>
                <c:pt idx="57153">
                  <c:v>-9.6875000000000003E-2</c:v>
                </c:pt>
                <c:pt idx="57154">
                  <c:v>-1.9531199999999999E-2</c:v>
                </c:pt>
                <c:pt idx="57155">
                  <c:v>-0.101562</c:v>
                </c:pt>
                <c:pt idx="57156">
                  <c:v>-8.6718799999999999E-2</c:v>
                </c:pt>
                <c:pt idx="57157">
                  <c:v>-9.3749999999999997E-3</c:v>
                </c:pt>
                <c:pt idx="57158">
                  <c:v>-7.6562500000000006E-2</c:v>
                </c:pt>
                <c:pt idx="57159">
                  <c:v>-5.8593800000000001E-2</c:v>
                </c:pt>
                <c:pt idx="57160">
                  <c:v>-5.7812500000000003E-2</c:v>
                </c:pt>
                <c:pt idx="57161">
                  <c:v>-5.5468799999999999E-2</c:v>
                </c:pt>
                <c:pt idx="57162">
                  <c:v>-5.4687499999999997E-3</c:v>
                </c:pt>
                <c:pt idx="57163">
                  <c:v>-0.1125</c:v>
                </c:pt>
                <c:pt idx="57164">
                  <c:v>-5.8593800000000001E-2</c:v>
                </c:pt>
                <c:pt idx="57165">
                  <c:v>-1.2500000000000001E-2</c:v>
                </c:pt>
                <c:pt idx="57166">
                  <c:v>-0.13437499999999999</c:v>
                </c:pt>
                <c:pt idx="57167">
                  <c:v>-0.10546899999999999</c:v>
                </c:pt>
                <c:pt idx="57168">
                  <c:v>-8.9062500000000003E-2</c:v>
                </c:pt>
                <c:pt idx="57169">
                  <c:v>-4.8437500000000001E-2</c:v>
                </c:pt>
                <c:pt idx="57170">
                  <c:v>2.3437499999999999E-3</c:v>
                </c:pt>
                <c:pt idx="57171">
                  <c:v>-0.120313</c:v>
                </c:pt>
                <c:pt idx="57172">
                  <c:v>-2.9687499999999999E-2</c:v>
                </c:pt>
                <c:pt idx="57173">
                  <c:v>-9.3749999999999997E-3</c:v>
                </c:pt>
                <c:pt idx="57174">
                  <c:v>-0.13750000000000001</c:v>
                </c:pt>
                <c:pt idx="57175">
                  <c:v>-0.11874999999999999</c:v>
                </c:pt>
                <c:pt idx="57176">
                  <c:v>-5.0781199999999999E-2</c:v>
                </c:pt>
                <c:pt idx="57177">
                  <c:v>-2.4218799999999999E-2</c:v>
                </c:pt>
                <c:pt idx="57178">
                  <c:v>7.0312500000000002E-3</c:v>
                </c:pt>
                <c:pt idx="57179">
                  <c:v>-0.1</c:v>
                </c:pt>
                <c:pt idx="57180">
                  <c:v>-6.0156300000000003E-2</c:v>
                </c:pt>
                <c:pt idx="57181">
                  <c:v>-5.3906299999999997E-2</c:v>
                </c:pt>
                <c:pt idx="57182">
                  <c:v>-0.107031</c:v>
                </c:pt>
                <c:pt idx="57183">
                  <c:v>-0.11328100000000001</c:v>
                </c:pt>
                <c:pt idx="57184">
                  <c:v>-7.03125E-2</c:v>
                </c:pt>
                <c:pt idx="57185">
                  <c:v>-4.8437500000000001E-2</c:v>
                </c:pt>
                <c:pt idx="57186">
                  <c:v>-4.6874999999999998E-3</c:v>
                </c:pt>
                <c:pt idx="57187">
                  <c:v>-4.6874999999999998E-3</c:v>
                </c:pt>
                <c:pt idx="57188">
                  <c:v>-5.6250000000000001E-2</c:v>
                </c:pt>
                <c:pt idx="57189">
                  <c:v>-0.121875</c:v>
                </c:pt>
                <c:pt idx="57190">
                  <c:v>-0.12343700000000001</c:v>
                </c:pt>
                <c:pt idx="57191">
                  <c:v>-3.1250000000000002E-3</c:v>
                </c:pt>
                <c:pt idx="57192">
                  <c:v>-0.101562</c:v>
                </c:pt>
                <c:pt idx="57193">
                  <c:v>-0.129688</c:v>
                </c:pt>
                <c:pt idx="57194">
                  <c:v>-2.3437499999999999E-3</c:v>
                </c:pt>
                <c:pt idx="57195">
                  <c:v>-2.8125000000000001E-2</c:v>
                </c:pt>
                <c:pt idx="57196">
                  <c:v>-7.4218800000000001E-2</c:v>
                </c:pt>
                <c:pt idx="57197">
                  <c:v>6.0937499999999999E-2</c:v>
                </c:pt>
                <c:pt idx="57198">
                  <c:v>-3.5156199999999999E-2</c:v>
                </c:pt>
                <c:pt idx="57199">
                  <c:v>-9.4531299999999999E-2</c:v>
                </c:pt>
                <c:pt idx="57200">
                  <c:v>-0.13125000000000001</c:v>
                </c:pt>
                <c:pt idx="57201">
                  <c:v>-0.111719</c:v>
                </c:pt>
                <c:pt idx="57202">
                  <c:v>-1.5625000000000001E-3</c:v>
                </c:pt>
                <c:pt idx="57203">
                  <c:v>1.3281299999999999E-2</c:v>
                </c:pt>
                <c:pt idx="57204">
                  <c:v>-3.2812500000000001E-2</c:v>
                </c:pt>
                <c:pt idx="57205">
                  <c:v>-0.150781</c:v>
                </c:pt>
                <c:pt idx="57206">
                  <c:v>-0.12109399999999999</c:v>
                </c:pt>
                <c:pt idx="57207">
                  <c:v>3.3593699999999997E-2</c:v>
                </c:pt>
                <c:pt idx="57208">
                  <c:v>2.8125000000000001E-2</c:v>
                </c:pt>
                <c:pt idx="57209">
                  <c:v>-0.157031</c:v>
                </c:pt>
                <c:pt idx="57210">
                  <c:v>-0.14843799999999999</c:v>
                </c:pt>
                <c:pt idx="57211">
                  <c:v>-0.103906</c:v>
                </c:pt>
                <c:pt idx="57212">
                  <c:v>-5.8593800000000001E-2</c:v>
                </c:pt>
                <c:pt idx="57213">
                  <c:v>-8.0468700000000004E-2</c:v>
                </c:pt>
                <c:pt idx="57214">
                  <c:v>-9.8437499999999997E-2</c:v>
                </c:pt>
                <c:pt idx="57215">
                  <c:v>-8.6718799999999999E-2</c:v>
                </c:pt>
                <c:pt idx="57216">
                  <c:v>-7.9687499999999994E-2</c:v>
                </c:pt>
                <c:pt idx="57217">
                  <c:v>-4.8437500000000001E-2</c:v>
                </c:pt>
                <c:pt idx="57218">
                  <c:v>-5.1562499999999997E-2</c:v>
                </c:pt>
                <c:pt idx="57219">
                  <c:v>-0.117969</c:v>
                </c:pt>
                <c:pt idx="57220">
                  <c:v>-9.0624999999999997E-2</c:v>
                </c:pt>
                <c:pt idx="57221">
                  <c:v>-0.102344</c:v>
                </c:pt>
                <c:pt idx="57222">
                  <c:v>-7.8906299999999999E-2</c:v>
                </c:pt>
                <c:pt idx="57223">
                  <c:v>-8.6718799999999999E-2</c:v>
                </c:pt>
                <c:pt idx="57224">
                  <c:v>-7.7343800000000004E-2</c:v>
                </c:pt>
                <c:pt idx="57225">
                  <c:v>-7.5781299999999996E-2</c:v>
                </c:pt>
                <c:pt idx="57226">
                  <c:v>-6.8750000000000006E-2</c:v>
                </c:pt>
                <c:pt idx="57227">
                  <c:v>-5.8593800000000001E-2</c:v>
                </c:pt>
                <c:pt idx="57228">
                  <c:v>-7.9687499999999994E-2</c:v>
                </c:pt>
                <c:pt idx="57229">
                  <c:v>-7.7343800000000004E-2</c:v>
                </c:pt>
                <c:pt idx="57230">
                  <c:v>-6.4843700000000004E-2</c:v>
                </c:pt>
                <c:pt idx="57231">
                  <c:v>-2.2656300000000001E-2</c:v>
                </c:pt>
                <c:pt idx="57232">
                  <c:v>-6.9531300000000004E-2</c:v>
                </c:pt>
                <c:pt idx="57233">
                  <c:v>-9.6093700000000004E-2</c:v>
                </c:pt>
                <c:pt idx="57234">
                  <c:v>-8.59375E-2</c:v>
                </c:pt>
                <c:pt idx="57235">
                  <c:v>-7.7343800000000004E-2</c:v>
                </c:pt>
                <c:pt idx="57236">
                  <c:v>-7.8125E-2</c:v>
                </c:pt>
                <c:pt idx="57237">
                  <c:v>-6.6406199999999999E-2</c:v>
                </c:pt>
                <c:pt idx="57238">
                  <c:v>-5.46875E-2</c:v>
                </c:pt>
                <c:pt idx="57239">
                  <c:v>-2.2656300000000001E-2</c:v>
                </c:pt>
                <c:pt idx="57240">
                  <c:v>-5.46875E-2</c:v>
                </c:pt>
                <c:pt idx="57241">
                  <c:v>-0.103906</c:v>
                </c:pt>
                <c:pt idx="57242">
                  <c:v>-9.6875000000000003E-2</c:v>
                </c:pt>
                <c:pt idx="57243">
                  <c:v>-8.2031199999999999E-2</c:v>
                </c:pt>
                <c:pt idx="57244">
                  <c:v>-8.2031199999999999E-2</c:v>
                </c:pt>
                <c:pt idx="57245">
                  <c:v>-6.6406199999999999E-2</c:v>
                </c:pt>
                <c:pt idx="57246">
                  <c:v>-5.3906299999999997E-2</c:v>
                </c:pt>
                <c:pt idx="57247">
                  <c:v>-8.2812499999999997E-2</c:v>
                </c:pt>
                <c:pt idx="57248">
                  <c:v>-8.4375000000000006E-2</c:v>
                </c:pt>
                <c:pt idx="57249">
                  <c:v>-7.1874999999999994E-2</c:v>
                </c:pt>
                <c:pt idx="57250">
                  <c:v>-7.9687499999999994E-2</c:v>
                </c:pt>
                <c:pt idx="57251">
                  <c:v>-0.100781</c:v>
                </c:pt>
                <c:pt idx="57252">
                  <c:v>-6.4843700000000004E-2</c:v>
                </c:pt>
                <c:pt idx="57253">
                  <c:v>-4.8437500000000001E-2</c:v>
                </c:pt>
                <c:pt idx="57254">
                  <c:v>-5.2343800000000003E-2</c:v>
                </c:pt>
                <c:pt idx="57255">
                  <c:v>-0.10781200000000001</c:v>
                </c:pt>
                <c:pt idx="57256">
                  <c:v>-7.1093799999999999E-2</c:v>
                </c:pt>
                <c:pt idx="57257">
                  <c:v>-7.1093799999999999E-2</c:v>
                </c:pt>
                <c:pt idx="57258">
                  <c:v>-0.117969</c:v>
                </c:pt>
                <c:pt idx="57259">
                  <c:v>-9.375E-2</c:v>
                </c:pt>
                <c:pt idx="57260">
                  <c:v>-5.1562499999999997E-2</c:v>
                </c:pt>
                <c:pt idx="57261">
                  <c:v>-0.05</c:v>
                </c:pt>
                <c:pt idx="57262">
                  <c:v>-8.9062500000000003E-2</c:v>
                </c:pt>
                <c:pt idx="57263">
                  <c:v>-7.5781299999999996E-2</c:v>
                </c:pt>
                <c:pt idx="57264">
                  <c:v>-5.1562499999999997E-2</c:v>
                </c:pt>
                <c:pt idx="57265">
                  <c:v>-7.7343800000000004E-2</c:v>
                </c:pt>
                <c:pt idx="57266">
                  <c:v>-8.8281200000000004E-2</c:v>
                </c:pt>
                <c:pt idx="57267">
                  <c:v>-5.2343800000000003E-2</c:v>
                </c:pt>
                <c:pt idx="57268">
                  <c:v>-5.8593800000000001E-2</c:v>
                </c:pt>
                <c:pt idx="57269">
                  <c:v>-5.9374999999999997E-2</c:v>
                </c:pt>
                <c:pt idx="57270">
                  <c:v>-7.4999999999999997E-2</c:v>
                </c:pt>
                <c:pt idx="57271">
                  <c:v>-6.7968799999999996E-2</c:v>
                </c:pt>
                <c:pt idx="57272">
                  <c:v>-5.6250000000000001E-2</c:v>
                </c:pt>
                <c:pt idx="57273">
                  <c:v>-8.0468700000000004E-2</c:v>
                </c:pt>
                <c:pt idx="57274">
                  <c:v>-8.4375000000000006E-2</c:v>
                </c:pt>
                <c:pt idx="57275">
                  <c:v>-7.1874999999999994E-2</c:v>
                </c:pt>
                <c:pt idx="57276">
                  <c:v>-1.9531199999999999E-2</c:v>
                </c:pt>
                <c:pt idx="57277">
                  <c:v>-5.5468799999999999E-2</c:v>
                </c:pt>
                <c:pt idx="57278">
                  <c:v>-7.7343800000000004E-2</c:v>
                </c:pt>
                <c:pt idx="57279">
                  <c:v>-4.4531300000000003E-2</c:v>
                </c:pt>
                <c:pt idx="57280">
                  <c:v>-6.4843700000000004E-2</c:v>
                </c:pt>
                <c:pt idx="57281">
                  <c:v>-4.8437500000000001E-2</c:v>
                </c:pt>
                <c:pt idx="57282">
                  <c:v>-4.0625000000000001E-2</c:v>
                </c:pt>
                <c:pt idx="57283">
                  <c:v>-4.1406199999999997E-2</c:v>
                </c:pt>
                <c:pt idx="57284">
                  <c:v>-6.8750000000000006E-2</c:v>
                </c:pt>
                <c:pt idx="57285">
                  <c:v>-6.4843700000000004E-2</c:v>
                </c:pt>
                <c:pt idx="57286">
                  <c:v>-5.3124999999999999E-2</c:v>
                </c:pt>
                <c:pt idx="57287">
                  <c:v>-2.7343800000000001E-2</c:v>
                </c:pt>
                <c:pt idx="57288">
                  <c:v>-3.0468800000000001E-2</c:v>
                </c:pt>
                <c:pt idx="57289">
                  <c:v>-6.4843700000000004E-2</c:v>
                </c:pt>
                <c:pt idx="57290">
                  <c:v>-5.9374999999999997E-2</c:v>
                </c:pt>
                <c:pt idx="57291">
                  <c:v>-4.5312499999999999E-2</c:v>
                </c:pt>
                <c:pt idx="57292">
                  <c:v>-2.7343800000000001E-2</c:v>
                </c:pt>
                <c:pt idx="57293">
                  <c:v>-6.0156300000000003E-2</c:v>
                </c:pt>
                <c:pt idx="57294">
                  <c:v>-0.10781200000000001</c:v>
                </c:pt>
                <c:pt idx="57295">
                  <c:v>-4.6093799999999997E-2</c:v>
                </c:pt>
                <c:pt idx="57296">
                  <c:v>8.5937500000000007E-3</c:v>
                </c:pt>
                <c:pt idx="57297">
                  <c:v>-8.5156300000000004E-2</c:v>
                </c:pt>
                <c:pt idx="57298">
                  <c:v>-0.109375</c:v>
                </c:pt>
                <c:pt idx="57299">
                  <c:v>-4.8437500000000001E-2</c:v>
                </c:pt>
                <c:pt idx="57300">
                  <c:v>4.2968800000000001E-2</c:v>
                </c:pt>
                <c:pt idx="57301">
                  <c:v>-3.90625E-2</c:v>
                </c:pt>
                <c:pt idx="57302">
                  <c:v>-4.6093799999999997E-2</c:v>
                </c:pt>
                <c:pt idx="57303">
                  <c:v>-3.4375000000000003E-2</c:v>
                </c:pt>
                <c:pt idx="57304">
                  <c:v>-7.9687499999999994E-2</c:v>
                </c:pt>
                <c:pt idx="57305">
                  <c:v>-8.3593799999999996E-2</c:v>
                </c:pt>
                <c:pt idx="57306">
                  <c:v>3.1250000000000002E-3</c:v>
                </c:pt>
                <c:pt idx="57307">
                  <c:v>3.90625E-3</c:v>
                </c:pt>
                <c:pt idx="57308">
                  <c:v>-0.13125000000000001</c:v>
                </c:pt>
                <c:pt idx="57309">
                  <c:v>-0.13437499999999999</c:v>
                </c:pt>
                <c:pt idx="57310">
                  <c:v>-3.5937499999999997E-2</c:v>
                </c:pt>
                <c:pt idx="57311">
                  <c:v>-5.46875E-2</c:v>
                </c:pt>
                <c:pt idx="57312">
                  <c:v>1.0937499999999999E-2</c:v>
                </c:pt>
                <c:pt idx="57313">
                  <c:v>1.3281299999999999E-2</c:v>
                </c:pt>
                <c:pt idx="57314">
                  <c:v>-0.15781300000000001</c:v>
                </c:pt>
                <c:pt idx="57315">
                  <c:v>-0.16562499999999999</c:v>
                </c:pt>
                <c:pt idx="57316">
                  <c:v>-0.114063</c:v>
                </c:pt>
                <c:pt idx="57317">
                  <c:v>-5.7031199999999997E-2</c:v>
                </c:pt>
                <c:pt idx="57318">
                  <c:v>1.2500000000000001E-2</c:v>
                </c:pt>
                <c:pt idx="57319">
                  <c:v>-9.2968800000000004E-2</c:v>
                </c:pt>
                <c:pt idx="57320">
                  <c:v>-0.125781</c:v>
                </c:pt>
                <c:pt idx="57321">
                  <c:v>-5.7812500000000003E-2</c:v>
                </c:pt>
                <c:pt idx="57322">
                  <c:v>-3.9843799999999999E-2</c:v>
                </c:pt>
                <c:pt idx="57323">
                  <c:v>-8.5156300000000004E-2</c:v>
                </c:pt>
                <c:pt idx="57324">
                  <c:v>-7.03125E-2</c:v>
                </c:pt>
                <c:pt idx="57325">
                  <c:v>-6.3281299999999999E-2</c:v>
                </c:pt>
                <c:pt idx="57326">
                  <c:v>-7.8125E-2</c:v>
                </c:pt>
                <c:pt idx="57327">
                  <c:v>-4.5312499999999999E-2</c:v>
                </c:pt>
                <c:pt idx="57328">
                  <c:v>-5.46875E-2</c:v>
                </c:pt>
                <c:pt idx="57329">
                  <c:v>-2.34375E-2</c:v>
                </c:pt>
                <c:pt idx="57330">
                  <c:v>-2.34375E-2</c:v>
                </c:pt>
                <c:pt idx="57331">
                  <c:v>-0.121875</c:v>
                </c:pt>
                <c:pt idx="57332">
                  <c:v>-0.10546899999999999</c:v>
                </c:pt>
                <c:pt idx="57333">
                  <c:v>-7.03125E-2</c:v>
                </c:pt>
                <c:pt idx="57334">
                  <c:v>-5.0781199999999999E-2</c:v>
                </c:pt>
                <c:pt idx="57335">
                  <c:v>6.7968799999999996E-2</c:v>
                </c:pt>
                <c:pt idx="57336">
                  <c:v>-9.6875000000000003E-2</c:v>
                </c:pt>
                <c:pt idx="57337">
                  <c:v>-0.124219</c:v>
                </c:pt>
                <c:pt idx="57338">
                  <c:v>-6.6406199999999999E-2</c:v>
                </c:pt>
                <c:pt idx="57339">
                  <c:v>-8.59375E-2</c:v>
                </c:pt>
                <c:pt idx="57340">
                  <c:v>-9.0624999999999997E-2</c:v>
                </c:pt>
                <c:pt idx="57341">
                  <c:v>-5.7031199999999997E-2</c:v>
                </c:pt>
                <c:pt idx="57342">
                  <c:v>-6.4843700000000004E-2</c:v>
                </c:pt>
                <c:pt idx="57343">
                  <c:v>5.2343800000000003E-2</c:v>
                </c:pt>
                <c:pt idx="57344">
                  <c:v>-8.9843800000000001E-2</c:v>
                </c:pt>
                <c:pt idx="57345">
                  <c:v>-0.12812499999999999</c:v>
                </c:pt>
                <c:pt idx="57346">
                  <c:v>-5.6250000000000001E-2</c:v>
                </c:pt>
                <c:pt idx="57347">
                  <c:v>-0.119531</c:v>
                </c:pt>
                <c:pt idx="57348">
                  <c:v>-0.10312499999999999</c:v>
                </c:pt>
                <c:pt idx="57349">
                  <c:v>-7.5781299999999996E-2</c:v>
                </c:pt>
                <c:pt idx="57350">
                  <c:v>-6.7187499999999997E-2</c:v>
                </c:pt>
                <c:pt idx="57351">
                  <c:v>4.6093700000000001E-2</c:v>
                </c:pt>
                <c:pt idx="57352">
                  <c:v>-3.7499999999999999E-2</c:v>
                </c:pt>
                <c:pt idx="57353">
                  <c:v>-0.124219</c:v>
                </c:pt>
                <c:pt idx="57354">
                  <c:v>-6.9531300000000004E-2</c:v>
                </c:pt>
                <c:pt idx="57355">
                  <c:v>-0.11562500000000001</c:v>
                </c:pt>
                <c:pt idx="57356">
                  <c:v>-0.11874999999999999</c:v>
                </c:pt>
                <c:pt idx="57357">
                  <c:v>-7.1874999999999994E-2</c:v>
                </c:pt>
                <c:pt idx="57358">
                  <c:v>-4.2968800000000001E-2</c:v>
                </c:pt>
                <c:pt idx="57359">
                  <c:v>8.7499999999999994E-2</c:v>
                </c:pt>
                <c:pt idx="57360">
                  <c:v>-1.0937499999999999E-2</c:v>
                </c:pt>
                <c:pt idx="57361">
                  <c:v>-0.16250000000000001</c:v>
                </c:pt>
                <c:pt idx="57362">
                  <c:v>-4.7656299999999999E-2</c:v>
                </c:pt>
                <c:pt idx="57363">
                  <c:v>-9.5312499999999994E-2</c:v>
                </c:pt>
                <c:pt idx="57364">
                  <c:v>-8.9062500000000003E-2</c:v>
                </c:pt>
                <c:pt idx="57365">
                  <c:v>-0.1</c:v>
                </c:pt>
                <c:pt idx="57366">
                  <c:v>-7.03125E-2</c:v>
                </c:pt>
                <c:pt idx="57367">
                  <c:v>1.9531199999999999E-2</c:v>
                </c:pt>
                <c:pt idx="57368">
                  <c:v>-1.7187500000000001E-2</c:v>
                </c:pt>
                <c:pt idx="57369">
                  <c:v>-0.114063</c:v>
                </c:pt>
                <c:pt idx="57370">
                  <c:v>-2.0312500000000001E-2</c:v>
                </c:pt>
                <c:pt idx="57371">
                  <c:v>-8.9843800000000001E-2</c:v>
                </c:pt>
                <c:pt idx="57372">
                  <c:v>-5.9374999999999997E-2</c:v>
                </c:pt>
                <c:pt idx="57373">
                  <c:v>-2.1874999999999999E-2</c:v>
                </c:pt>
                <c:pt idx="57374">
                  <c:v>-0.103906</c:v>
                </c:pt>
                <c:pt idx="57375">
                  <c:v>-9.0624999999999997E-2</c:v>
                </c:pt>
                <c:pt idx="57376">
                  <c:v>-4.7656299999999999E-2</c:v>
                </c:pt>
                <c:pt idx="57377">
                  <c:v>-2.4218799999999999E-2</c:v>
                </c:pt>
                <c:pt idx="57378">
                  <c:v>1.5625000000000001E-3</c:v>
                </c:pt>
                <c:pt idx="57379">
                  <c:v>-5.3124999999999999E-2</c:v>
                </c:pt>
                <c:pt idx="57380">
                  <c:v>-9.6875000000000003E-2</c:v>
                </c:pt>
                <c:pt idx="57381">
                  <c:v>-2.6562499999999999E-2</c:v>
                </c:pt>
                <c:pt idx="57382">
                  <c:v>-7.1874999999999994E-2</c:v>
                </c:pt>
                <c:pt idx="57383">
                  <c:v>-3.90625E-3</c:v>
                </c:pt>
                <c:pt idx="57384">
                  <c:v>-7.03125E-2</c:v>
                </c:pt>
                <c:pt idx="57385">
                  <c:v>-9.2187500000000006E-2</c:v>
                </c:pt>
                <c:pt idx="57386">
                  <c:v>-1.0156200000000001E-2</c:v>
                </c:pt>
                <c:pt idx="57387">
                  <c:v>7.0312500000000002E-3</c:v>
                </c:pt>
                <c:pt idx="57388">
                  <c:v>-3.4375000000000003E-2</c:v>
                </c:pt>
                <c:pt idx="57389">
                  <c:v>7.8906199999999996E-2</c:v>
                </c:pt>
                <c:pt idx="57390">
                  <c:v>-4.0625000000000001E-2</c:v>
                </c:pt>
                <c:pt idx="57391">
                  <c:v>-2.5781200000000001E-2</c:v>
                </c:pt>
                <c:pt idx="57392">
                  <c:v>-8.9062500000000003E-2</c:v>
                </c:pt>
                <c:pt idx="57393">
                  <c:v>-0.14374999999999999</c:v>
                </c:pt>
                <c:pt idx="57394">
                  <c:v>-0.100781</c:v>
                </c:pt>
                <c:pt idx="57395">
                  <c:v>-2.1874999999999999E-2</c:v>
                </c:pt>
                <c:pt idx="57396">
                  <c:v>-7.03125E-2</c:v>
                </c:pt>
                <c:pt idx="57397">
                  <c:v>-5.0781199999999999E-2</c:v>
                </c:pt>
                <c:pt idx="57398">
                  <c:v>-9.6875000000000003E-2</c:v>
                </c:pt>
                <c:pt idx="57399">
                  <c:v>-7.4218800000000001E-2</c:v>
                </c:pt>
                <c:pt idx="57400">
                  <c:v>2.9687499999999999E-2</c:v>
                </c:pt>
                <c:pt idx="57401">
                  <c:v>-0.1125</c:v>
                </c:pt>
                <c:pt idx="57402">
                  <c:v>-9.0624999999999997E-2</c:v>
                </c:pt>
                <c:pt idx="57403">
                  <c:v>-7.8906299999999999E-2</c:v>
                </c:pt>
                <c:pt idx="57404">
                  <c:v>-0.10781200000000001</c:v>
                </c:pt>
                <c:pt idx="57405">
                  <c:v>4.6874999999999998E-3</c:v>
                </c:pt>
                <c:pt idx="57406">
                  <c:v>-8.6718799999999999E-2</c:v>
                </c:pt>
                <c:pt idx="57407">
                  <c:v>-8.6718799999999999E-2</c:v>
                </c:pt>
                <c:pt idx="57408">
                  <c:v>-7.03125E-2</c:v>
                </c:pt>
                <c:pt idx="57409">
                  <c:v>-6.0937499999999999E-2</c:v>
                </c:pt>
                <c:pt idx="57410">
                  <c:v>-1.8749999999999999E-2</c:v>
                </c:pt>
                <c:pt idx="57411">
                  <c:v>-8.5156300000000004E-2</c:v>
                </c:pt>
                <c:pt idx="57412">
                  <c:v>-8.2031199999999999E-2</c:v>
                </c:pt>
                <c:pt idx="57413">
                  <c:v>-5.4687499999999997E-3</c:v>
                </c:pt>
                <c:pt idx="57414">
                  <c:v>-8.3593799999999996E-2</c:v>
                </c:pt>
                <c:pt idx="57415">
                  <c:v>-0.10625</c:v>
                </c:pt>
                <c:pt idx="57416">
                  <c:v>-3.2812500000000001E-2</c:v>
                </c:pt>
                <c:pt idx="57417">
                  <c:v>-7.2656200000000004E-2</c:v>
                </c:pt>
                <c:pt idx="57418">
                  <c:v>-4.6093799999999997E-2</c:v>
                </c:pt>
                <c:pt idx="57419">
                  <c:v>-7.8125E-2</c:v>
                </c:pt>
                <c:pt idx="57420">
                  <c:v>-9.0624999999999997E-2</c:v>
                </c:pt>
                <c:pt idx="57421">
                  <c:v>-1.2500000000000001E-2</c:v>
                </c:pt>
                <c:pt idx="57422">
                  <c:v>-9.6875000000000003E-2</c:v>
                </c:pt>
                <c:pt idx="57423">
                  <c:v>-8.8281200000000004E-2</c:v>
                </c:pt>
                <c:pt idx="57424">
                  <c:v>-3.2031299999999999E-2</c:v>
                </c:pt>
                <c:pt idx="57425">
                  <c:v>-4.7656299999999999E-2</c:v>
                </c:pt>
                <c:pt idx="57426">
                  <c:v>-1.2500000000000001E-2</c:v>
                </c:pt>
                <c:pt idx="57427">
                  <c:v>-9.2187500000000006E-2</c:v>
                </c:pt>
                <c:pt idx="57428">
                  <c:v>-8.59375E-2</c:v>
                </c:pt>
                <c:pt idx="57429">
                  <c:v>-2.0312500000000001E-2</c:v>
                </c:pt>
                <c:pt idx="57430">
                  <c:v>-0.114844</c:v>
                </c:pt>
                <c:pt idx="57431">
                  <c:v>-0.121875</c:v>
                </c:pt>
                <c:pt idx="57432">
                  <c:v>-4.8437500000000001E-2</c:v>
                </c:pt>
                <c:pt idx="57433">
                  <c:v>-5.6250000000000001E-2</c:v>
                </c:pt>
                <c:pt idx="57434">
                  <c:v>1.0156200000000001E-2</c:v>
                </c:pt>
                <c:pt idx="57435">
                  <c:v>-9.0624999999999997E-2</c:v>
                </c:pt>
                <c:pt idx="57436">
                  <c:v>-0.12343700000000001</c:v>
                </c:pt>
                <c:pt idx="57437">
                  <c:v>-4.7656299999999999E-2</c:v>
                </c:pt>
                <c:pt idx="57438">
                  <c:v>-8.7499999999999994E-2</c:v>
                </c:pt>
                <c:pt idx="57439">
                  <c:v>-0.129688</c:v>
                </c:pt>
                <c:pt idx="57440">
                  <c:v>-0.104688</c:v>
                </c:pt>
                <c:pt idx="57441">
                  <c:v>-5.3906299999999997E-2</c:v>
                </c:pt>
                <c:pt idx="57442">
                  <c:v>1.5625E-2</c:v>
                </c:pt>
                <c:pt idx="57443">
                  <c:v>-2.0312500000000001E-2</c:v>
                </c:pt>
                <c:pt idx="57444">
                  <c:v>-9.0624999999999997E-2</c:v>
                </c:pt>
                <c:pt idx="57445">
                  <c:v>-0.10546899999999999</c:v>
                </c:pt>
                <c:pt idx="57446">
                  <c:v>-0.11874999999999999</c:v>
                </c:pt>
                <c:pt idx="57447">
                  <c:v>-6.0156300000000003E-2</c:v>
                </c:pt>
                <c:pt idx="57448">
                  <c:v>4.6874999999999998E-3</c:v>
                </c:pt>
                <c:pt idx="57449">
                  <c:v>-9.375E-2</c:v>
                </c:pt>
                <c:pt idx="57450">
                  <c:v>-0.13437499999999999</c:v>
                </c:pt>
                <c:pt idx="57451">
                  <c:v>-4.6093799999999997E-2</c:v>
                </c:pt>
                <c:pt idx="57452">
                  <c:v>-3.4375000000000003E-2</c:v>
                </c:pt>
                <c:pt idx="57453">
                  <c:v>2.0312500000000001E-2</c:v>
                </c:pt>
                <c:pt idx="57454">
                  <c:v>-0.05</c:v>
                </c:pt>
                <c:pt idx="57455">
                  <c:v>-6.3281299999999999E-2</c:v>
                </c:pt>
                <c:pt idx="57456">
                  <c:v>-3.6718800000000003E-2</c:v>
                </c:pt>
                <c:pt idx="57457">
                  <c:v>-0.140625</c:v>
                </c:pt>
                <c:pt idx="57458">
                  <c:v>-0.150781</c:v>
                </c:pt>
                <c:pt idx="57459">
                  <c:v>-7.5781299999999996E-2</c:v>
                </c:pt>
                <c:pt idx="57460">
                  <c:v>1.48437E-2</c:v>
                </c:pt>
                <c:pt idx="57461">
                  <c:v>-0.109375</c:v>
                </c:pt>
                <c:pt idx="57462">
                  <c:v>-0.117969</c:v>
                </c:pt>
                <c:pt idx="57463">
                  <c:v>-8.6718799999999999E-2</c:v>
                </c:pt>
                <c:pt idx="57464">
                  <c:v>-3.8281299999999997E-2</c:v>
                </c:pt>
                <c:pt idx="57465">
                  <c:v>-1.6406299999999999E-2</c:v>
                </c:pt>
                <c:pt idx="57466">
                  <c:v>-8.0468700000000004E-2</c:v>
                </c:pt>
                <c:pt idx="57467">
                  <c:v>-9.0624999999999997E-2</c:v>
                </c:pt>
                <c:pt idx="57468">
                  <c:v>-7.1093799999999999E-2</c:v>
                </c:pt>
                <c:pt idx="57469">
                  <c:v>-3.5937499999999997E-2</c:v>
                </c:pt>
                <c:pt idx="57470">
                  <c:v>-5.5468799999999999E-2</c:v>
                </c:pt>
                <c:pt idx="57471">
                  <c:v>-4.5312499999999999E-2</c:v>
                </c:pt>
                <c:pt idx="57472">
                  <c:v>-3.6718800000000003E-2</c:v>
                </c:pt>
                <c:pt idx="57473">
                  <c:v>-3.0468800000000001E-2</c:v>
                </c:pt>
                <c:pt idx="57474">
                  <c:v>-1.7968700000000001E-2</c:v>
                </c:pt>
                <c:pt idx="57475">
                  <c:v>-5.8593800000000001E-2</c:v>
                </c:pt>
                <c:pt idx="57476">
                  <c:v>-7.4999999999999997E-2</c:v>
                </c:pt>
                <c:pt idx="57477">
                  <c:v>-0.05</c:v>
                </c:pt>
                <c:pt idx="57478">
                  <c:v>-4.0625000000000001E-2</c:v>
                </c:pt>
                <c:pt idx="57479">
                  <c:v>-6.5625000000000003E-2</c:v>
                </c:pt>
                <c:pt idx="57480">
                  <c:v>-8.59375E-2</c:v>
                </c:pt>
                <c:pt idx="57481">
                  <c:v>-7.2656200000000004E-2</c:v>
                </c:pt>
                <c:pt idx="57482">
                  <c:v>-8.0468700000000004E-2</c:v>
                </c:pt>
                <c:pt idx="57483">
                  <c:v>-5.3124999999999999E-2</c:v>
                </c:pt>
                <c:pt idx="57484">
                  <c:v>-6.7187499999999997E-2</c:v>
                </c:pt>
                <c:pt idx="57485">
                  <c:v>-9.2968800000000004E-2</c:v>
                </c:pt>
                <c:pt idx="57486">
                  <c:v>-6.7968799999999996E-2</c:v>
                </c:pt>
                <c:pt idx="57487">
                  <c:v>-4.3749999999999997E-2</c:v>
                </c:pt>
                <c:pt idx="57488">
                  <c:v>-3.5156199999999999E-2</c:v>
                </c:pt>
                <c:pt idx="57489">
                  <c:v>-4.6093799999999997E-2</c:v>
                </c:pt>
                <c:pt idx="57490">
                  <c:v>-9.6093700000000004E-2</c:v>
                </c:pt>
                <c:pt idx="57491">
                  <c:v>-7.4218800000000001E-2</c:v>
                </c:pt>
                <c:pt idx="57492">
                  <c:v>-8.59375E-2</c:v>
                </c:pt>
                <c:pt idx="57493">
                  <c:v>-9.7656199999999999E-2</c:v>
                </c:pt>
                <c:pt idx="57494">
                  <c:v>-8.59375E-2</c:v>
                </c:pt>
                <c:pt idx="57495">
                  <c:v>-4.1406199999999997E-2</c:v>
                </c:pt>
                <c:pt idx="57496">
                  <c:v>-6.9531300000000004E-2</c:v>
                </c:pt>
                <c:pt idx="57497">
                  <c:v>-8.9843800000000001E-2</c:v>
                </c:pt>
                <c:pt idx="57498">
                  <c:v>-0.10546899999999999</c:v>
                </c:pt>
                <c:pt idx="57499">
                  <c:v>-5.1562499999999997E-2</c:v>
                </c:pt>
                <c:pt idx="57500">
                  <c:v>-7.4999999999999997E-2</c:v>
                </c:pt>
                <c:pt idx="57501">
                  <c:v>-9.6875000000000003E-2</c:v>
                </c:pt>
                <c:pt idx="57502">
                  <c:v>-7.6562500000000006E-2</c:v>
                </c:pt>
                <c:pt idx="57503">
                  <c:v>-2.9687499999999999E-2</c:v>
                </c:pt>
                <c:pt idx="57504">
                  <c:v>-6.5625000000000003E-2</c:v>
                </c:pt>
                <c:pt idx="57505">
                  <c:v>-7.03125E-2</c:v>
                </c:pt>
                <c:pt idx="57506">
                  <c:v>-7.1874999999999994E-2</c:v>
                </c:pt>
                <c:pt idx="57507">
                  <c:v>-4.8437500000000001E-2</c:v>
                </c:pt>
                <c:pt idx="57508">
                  <c:v>-8.7499999999999994E-2</c:v>
                </c:pt>
                <c:pt idx="57509">
                  <c:v>-7.8125E-2</c:v>
                </c:pt>
                <c:pt idx="57510">
                  <c:v>-5.3906299999999997E-2</c:v>
                </c:pt>
                <c:pt idx="57511">
                  <c:v>-7.8125E-2</c:v>
                </c:pt>
                <c:pt idx="57512">
                  <c:v>-9.5312499999999994E-2</c:v>
                </c:pt>
                <c:pt idx="57513">
                  <c:v>-9.0624999999999997E-2</c:v>
                </c:pt>
                <c:pt idx="57514">
                  <c:v>-8.0468700000000004E-2</c:v>
                </c:pt>
                <c:pt idx="57515">
                  <c:v>-7.2656200000000004E-2</c:v>
                </c:pt>
                <c:pt idx="57516">
                  <c:v>-5.5468799999999999E-2</c:v>
                </c:pt>
                <c:pt idx="57517">
                  <c:v>-6.7187499999999997E-2</c:v>
                </c:pt>
                <c:pt idx="57518">
                  <c:v>-4.9218699999999997E-2</c:v>
                </c:pt>
                <c:pt idx="57519">
                  <c:v>-0.117188</c:v>
                </c:pt>
                <c:pt idx="57520">
                  <c:v>-0.100781</c:v>
                </c:pt>
                <c:pt idx="57521">
                  <c:v>-5.6250000000000001E-2</c:v>
                </c:pt>
                <c:pt idx="57522">
                  <c:v>-4.3749999999999997E-2</c:v>
                </c:pt>
                <c:pt idx="57523">
                  <c:v>-5.7812500000000003E-2</c:v>
                </c:pt>
                <c:pt idx="57524">
                  <c:v>-5.7812500000000003E-2</c:v>
                </c:pt>
                <c:pt idx="57525">
                  <c:v>-3.2812500000000001E-2</c:v>
                </c:pt>
                <c:pt idx="57526">
                  <c:v>-3.4375000000000003E-2</c:v>
                </c:pt>
                <c:pt idx="57527">
                  <c:v>-8.2031199999999999E-2</c:v>
                </c:pt>
                <c:pt idx="57528">
                  <c:v>-8.4375000000000006E-2</c:v>
                </c:pt>
                <c:pt idx="57529">
                  <c:v>-7.5781299999999996E-2</c:v>
                </c:pt>
                <c:pt idx="57530">
                  <c:v>-8.2812499999999997E-2</c:v>
                </c:pt>
                <c:pt idx="57531">
                  <c:v>-5.2343800000000003E-2</c:v>
                </c:pt>
                <c:pt idx="57532">
                  <c:v>-7.6562500000000006E-2</c:v>
                </c:pt>
                <c:pt idx="57533">
                  <c:v>-7.2656200000000004E-2</c:v>
                </c:pt>
                <c:pt idx="57534">
                  <c:v>-3.6718800000000003E-2</c:v>
                </c:pt>
                <c:pt idx="57535">
                  <c:v>-5.46875E-2</c:v>
                </c:pt>
                <c:pt idx="57536">
                  <c:v>-8.7499999999999994E-2</c:v>
                </c:pt>
                <c:pt idx="57537">
                  <c:v>-0.102344</c:v>
                </c:pt>
                <c:pt idx="57538">
                  <c:v>-4.8437500000000001E-2</c:v>
                </c:pt>
                <c:pt idx="57539">
                  <c:v>-5.5468799999999999E-2</c:v>
                </c:pt>
                <c:pt idx="57540">
                  <c:v>-5.6250000000000001E-2</c:v>
                </c:pt>
                <c:pt idx="57541">
                  <c:v>-2.1093799999999999E-2</c:v>
                </c:pt>
                <c:pt idx="57542">
                  <c:v>-4.4531300000000003E-2</c:v>
                </c:pt>
                <c:pt idx="57543">
                  <c:v>1.2500000000000001E-2</c:v>
                </c:pt>
                <c:pt idx="57544">
                  <c:v>-5.46875E-2</c:v>
                </c:pt>
                <c:pt idx="57545">
                  <c:v>-0.129688</c:v>
                </c:pt>
                <c:pt idx="57546">
                  <c:v>-3.125E-2</c:v>
                </c:pt>
                <c:pt idx="57547">
                  <c:v>-5.2343800000000003E-2</c:v>
                </c:pt>
                <c:pt idx="57548">
                  <c:v>-6.0156300000000003E-2</c:v>
                </c:pt>
                <c:pt idx="57549">
                  <c:v>-3.2031299999999999E-2</c:v>
                </c:pt>
                <c:pt idx="57550">
                  <c:v>-3.4375000000000003E-2</c:v>
                </c:pt>
                <c:pt idx="57551">
                  <c:v>1.5625E-2</c:v>
                </c:pt>
                <c:pt idx="57552">
                  <c:v>-6.25E-2</c:v>
                </c:pt>
                <c:pt idx="57553">
                  <c:v>-0.13906199999999999</c:v>
                </c:pt>
                <c:pt idx="57554">
                  <c:v>-4.0625000000000001E-2</c:v>
                </c:pt>
                <c:pt idx="57555">
                  <c:v>-9.8437499999999997E-2</c:v>
                </c:pt>
                <c:pt idx="57556">
                  <c:v>-0.108594</c:v>
                </c:pt>
                <c:pt idx="57557">
                  <c:v>-1.40625E-2</c:v>
                </c:pt>
                <c:pt idx="57558">
                  <c:v>-4.3749999999999997E-2</c:v>
                </c:pt>
                <c:pt idx="57559">
                  <c:v>2.1874999999999999E-2</c:v>
                </c:pt>
                <c:pt idx="57560">
                  <c:v>7.8125000000000004E-4</c:v>
                </c:pt>
                <c:pt idx="57561">
                  <c:v>-0.12343700000000001</c:v>
                </c:pt>
                <c:pt idx="57562">
                  <c:v>-3.90625E-2</c:v>
                </c:pt>
                <c:pt idx="57563">
                  <c:v>-6.7187499999999997E-2</c:v>
                </c:pt>
                <c:pt idx="57564">
                  <c:v>-9.4531299999999999E-2</c:v>
                </c:pt>
                <c:pt idx="57565">
                  <c:v>-7.4999999999999997E-2</c:v>
                </c:pt>
                <c:pt idx="57566">
                  <c:v>-4.8437500000000001E-2</c:v>
                </c:pt>
                <c:pt idx="57567">
                  <c:v>3.7499999999999999E-2</c:v>
                </c:pt>
                <c:pt idx="57568">
                  <c:v>5.3124999999999999E-2</c:v>
                </c:pt>
                <c:pt idx="57569">
                  <c:v>-0.114063</c:v>
                </c:pt>
                <c:pt idx="57570">
                  <c:v>-9.6093700000000004E-2</c:v>
                </c:pt>
                <c:pt idx="57571">
                  <c:v>-9.0624999999999997E-2</c:v>
                </c:pt>
                <c:pt idx="57572">
                  <c:v>-6.4843700000000004E-2</c:v>
                </c:pt>
                <c:pt idx="57573">
                  <c:v>-1.9531199999999999E-2</c:v>
                </c:pt>
                <c:pt idx="57574">
                  <c:v>-3.3593699999999997E-2</c:v>
                </c:pt>
                <c:pt idx="57575">
                  <c:v>-6.0937499999999999E-2</c:v>
                </c:pt>
                <c:pt idx="57576">
                  <c:v>-1.2500000000000001E-2</c:v>
                </c:pt>
                <c:pt idx="57577">
                  <c:v>-4.2968800000000001E-2</c:v>
                </c:pt>
                <c:pt idx="57578">
                  <c:v>4.2968800000000001E-2</c:v>
                </c:pt>
                <c:pt idx="57579">
                  <c:v>-1.8749999999999999E-2</c:v>
                </c:pt>
                <c:pt idx="57580">
                  <c:v>-7.03125E-2</c:v>
                </c:pt>
                <c:pt idx="57581">
                  <c:v>-9.6875000000000003E-2</c:v>
                </c:pt>
                <c:pt idx="57582">
                  <c:v>-0.10312499999999999</c:v>
                </c:pt>
                <c:pt idx="57583">
                  <c:v>-3.3593699999999997E-2</c:v>
                </c:pt>
                <c:pt idx="57584">
                  <c:v>3.1250000000000002E-3</c:v>
                </c:pt>
                <c:pt idx="57585">
                  <c:v>-1.9531199999999999E-2</c:v>
                </c:pt>
                <c:pt idx="57586">
                  <c:v>-8.9062500000000003E-2</c:v>
                </c:pt>
                <c:pt idx="57587">
                  <c:v>-7.2656200000000004E-2</c:v>
                </c:pt>
                <c:pt idx="57588">
                  <c:v>-7.1093799999999999E-2</c:v>
                </c:pt>
                <c:pt idx="57589">
                  <c:v>9.0624999999999997E-2</c:v>
                </c:pt>
                <c:pt idx="57590">
                  <c:v>6.0156300000000003E-2</c:v>
                </c:pt>
                <c:pt idx="57591">
                  <c:v>2.0312500000000001E-2</c:v>
                </c:pt>
                <c:pt idx="57592">
                  <c:v>0.114062</c:v>
                </c:pt>
                <c:pt idx="57593">
                  <c:v>-2.1874999999999999E-2</c:v>
                </c:pt>
                <c:pt idx="57594">
                  <c:v>-0.167188</c:v>
                </c:pt>
                <c:pt idx="57595">
                  <c:v>-0.22578100000000001</c:v>
                </c:pt>
                <c:pt idx="57596">
                  <c:v>-0.102344</c:v>
                </c:pt>
                <c:pt idx="57597">
                  <c:v>-8.4375000000000006E-2</c:v>
                </c:pt>
                <c:pt idx="57598">
                  <c:v>-9.2187500000000006E-2</c:v>
                </c:pt>
                <c:pt idx="57599">
                  <c:v>-8.2812499999999997E-2</c:v>
                </c:pt>
                <c:pt idx="57600">
                  <c:v>-6.9531300000000004E-2</c:v>
                </c:pt>
                <c:pt idx="57601">
                  <c:v>-6.8750000000000006E-2</c:v>
                </c:pt>
                <c:pt idx="57602">
                  <c:v>-5.9374999999999997E-2</c:v>
                </c:pt>
                <c:pt idx="57603">
                  <c:v>-5.5468799999999999E-2</c:v>
                </c:pt>
                <c:pt idx="57604">
                  <c:v>-8.7499999999999994E-2</c:v>
                </c:pt>
                <c:pt idx="57605">
                  <c:v>-7.1093799999999999E-2</c:v>
                </c:pt>
                <c:pt idx="57606">
                  <c:v>-8.0468700000000004E-2</c:v>
                </c:pt>
                <c:pt idx="57607">
                  <c:v>-9.0624999999999997E-2</c:v>
                </c:pt>
                <c:pt idx="57608">
                  <c:v>-7.8906299999999999E-2</c:v>
                </c:pt>
                <c:pt idx="57609">
                  <c:v>-8.2812499999999997E-2</c:v>
                </c:pt>
                <c:pt idx="57610">
                  <c:v>-3.90625E-2</c:v>
                </c:pt>
                <c:pt idx="57611">
                  <c:v>-3.3593699999999997E-2</c:v>
                </c:pt>
                <c:pt idx="57612">
                  <c:v>-0.100781</c:v>
                </c:pt>
                <c:pt idx="57613">
                  <c:v>-0.10546899999999999</c:v>
                </c:pt>
                <c:pt idx="57614">
                  <c:v>-7.8906299999999999E-2</c:v>
                </c:pt>
                <c:pt idx="57615">
                  <c:v>-5.5468799999999999E-2</c:v>
                </c:pt>
                <c:pt idx="57616">
                  <c:v>-6.25E-2</c:v>
                </c:pt>
                <c:pt idx="57617">
                  <c:v>-6.0156300000000003E-2</c:v>
                </c:pt>
                <c:pt idx="57618">
                  <c:v>-3.4375000000000003E-2</c:v>
                </c:pt>
                <c:pt idx="57619">
                  <c:v>-4.2187500000000003E-2</c:v>
                </c:pt>
                <c:pt idx="57620">
                  <c:v>-7.4999999999999997E-2</c:v>
                </c:pt>
                <c:pt idx="57621">
                  <c:v>-7.1093799999999999E-2</c:v>
                </c:pt>
                <c:pt idx="57622">
                  <c:v>-6.25E-2</c:v>
                </c:pt>
                <c:pt idx="57623">
                  <c:v>-7.4218800000000001E-2</c:v>
                </c:pt>
                <c:pt idx="57624">
                  <c:v>-4.2187500000000003E-2</c:v>
                </c:pt>
                <c:pt idx="57625">
                  <c:v>-3.125E-2</c:v>
                </c:pt>
                <c:pt idx="57626">
                  <c:v>-6.0156300000000003E-2</c:v>
                </c:pt>
                <c:pt idx="57627">
                  <c:v>-6.5625000000000003E-2</c:v>
                </c:pt>
                <c:pt idx="57628">
                  <c:v>-5.1562499999999997E-2</c:v>
                </c:pt>
                <c:pt idx="57629">
                  <c:v>-7.3437500000000003E-2</c:v>
                </c:pt>
                <c:pt idx="57630">
                  <c:v>-5.7031199999999997E-2</c:v>
                </c:pt>
                <c:pt idx="57631">
                  <c:v>-5.9374999999999997E-2</c:v>
                </c:pt>
                <c:pt idx="57632">
                  <c:v>-2.1093799999999999E-2</c:v>
                </c:pt>
                <c:pt idx="57633">
                  <c:v>-3.2812500000000001E-2</c:v>
                </c:pt>
                <c:pt idx="57634">
                  <c:v>-0.102344</c:v>
                </c:pt>
                <c:pt idx="57635">
                  <c:v>-6.5625000000000003E-2</c:v>
                </c:pt>
                <c:pt idx="57636">
                  <c:v>-6.9531300000000004E-2</c:v>
                </c:pt>
                <c:pt idx="57637">
                  <c:v>-5.7812500000000003E-2</c:v>
                </c:pt>
                <c:pt idx="57638">
                  <c:v>-5.0781199999999999E-2</c:v>
                </c:pt>
                <c:pt idx="57639">
                  <c:v>-2.4218799999999999E-2</c:v>
                </c:pt>
                <c:pt idx="57640">
                  <c:v>-8.5937500000000007E-3</c:v>
                </c:pt>
                <c:pt idx="57641">
                  <c:v>-6.0937499999999999E-2</c:v>
                </c:pt>
                <c:pt idx="57642">
                  <c:v>-0.13281200000000001</c:v>
                </c:pt>
                <c:pt idx="57643">
                  <c:v>-6.7968799999999996E-2</c:v>
                </c:pt>
                <c:pt idx="57644">
                  <c:v>-7.8906299999999999E-2</c:v>
                </c:pt>
                <c:pt idx="57645">
                  <c:v>-7.9687499999999994E-2</c:v>
                </c:pt>
                <c:pt idx="57646">
                  <c:v>-7.9687499999999994E-2</c:v>
                </c:pt>
                <c:pt idx="57647">
                  <c:v>-7.8906299999999999E-2</c:v>
                </c:pt>
                <c:pt idx="57648">
                  <c:v>-6.2500000000000003E-3</c:v>
                </c:pt>
                <c:pt idx="57649">
                  <c:v>-9.1406299999999996E-2</c:v>
                </c:pt>
                <c:pt idx="57650">
                  <c:v>-0.11328100000000001</c:v>
                </c:pt>
                <c:pt idx="57651">
                  <c:v>-6.9531300000000004E-2</c:v>
                </c:pt>
                <c:pt idx="57652">
                  <c:v>-8.9843800000000001E-2</c:v>
                </c:pt>
                <c:pt idx="57653">
                  <c:v>-7.9687499999999994E-2</c:v>
                </c:pt>
                <c:pt idx="57654">
                  <c:v>-5.2343800000000003E-2</c:v>
                </c:pt>
                <c:pt idx="57655">
                  <c:v>-4.2968800000000001E-2</c:v>
                </c:pt>
                <c:pt idx="57656">
                  <c:v>3.1250000000000002E-3</c:v>
                </c:pt>
                <c:pt idx="57657">
                  <c:v>-7.7343800000000004E-2</c:v>
                </c:pt>
                <c:pt idx="57658">
                  <c:v>-0.1125</c:v>
                </c:pt>
                <c:pt idx="57659">
                  <c:v>-0.10625</c:v>
                </c:pt>
                <c:pt idx="57660">
                  <c:v>-9.6875000000000003E-2</c:v>
                </c:pt>
                <c:pt idx="57661">
                  <c:v>-9.8437499999999997E-2</c:v>
                </c:pt>
                <c:pt idx="57662">
                  <c:v>-7.4999999999999997E-2</c:v>
                </c:pt>
                <c:pt idx="57663">
                  <c:v>-7.5781299999999996E-2</c:v>
                </c:pt>
                <c:pt idx="57664">
                  <c:v>2.5781200000000001E-2</c:v>
                </c:pt>
                <c:pt idx="57665">
                  <c:v>-5.0781199999999999E-2</c:v>
                </c:pt>
                <c:pt idx="57666">
                  <c:v>-0.104688</c:v>
                </c:pt>
                <c:pt idx="57667">
                  <c:v>-7.9687499999999994E-2</c:v>
                </c:pt>
                <c:pt idx="57668">
                  <c:v>-7.03125E-2</c:v>
                </c:pt>
                <c:pt idx="57669">
                  <c:v>-9.0624999999999997E-2</c:v>
                </c:pt>
                <c:pt idx="57670">
                  <c:v>-0.100781</c:v>
                </c:pt>
                <c:pt idx="57671">
                  <c:v>-5.8593800000000001E-2</c:v>
                </c:pt>
                <c:pt idx="57672">
                  <c:v>1.0156200000000001E-2</c:v>
                </c:pt>
                <c:pt idx="57673">
                  <c:v>-3.6718800000000003E-2</c:v>
                </c:pt>
                <c:pt idx="57674">
                  <c:v>-0.120313</c:v>
                </c:pt>
                <c:pt idx="57675">
                  <c:v>-0.12109399999999999</c:v>
                </c:pt>
                <c:pt idx="57676">
                  <c:v>-7.8906299999999999E-2</c:v>
                </c:pt>
                <c:pt idx="57677">
                  <c:v>-9.7656199999999999E-2</c:v>
                </c:pt>
                <c:pt idx="57678">
                  <c:v>-9.375E-2</c:v>
                </c:pt>
                <c:pt idx="57679">
                  <c:v>-0.107031</c:v>
                </c:pt>
                <c:pt idx="57680">
                  <c:v>7.0312500000000002E-3</c:v>
                </c:pt>
                <c:pt idx="57681">
                  <c:v>-4.8437500000000001E-2</c:v>
                </c:pt>
                <c:pt idx="57682">
                  <c:v>-0.11093799999999999</c:v>
                </c:pt>
                <c:pt idx="57683">
                  <c:v>-0.10546899999999999</c:v>
                </c:pt>
                <c:pt idx="57684">
                  <c:v>-0.1</c:v>
                </c:pt>
                <c:pt idx="57685">
                  <c:v>-5.1562499999999997E-2</c:v>
                </c:pt>
                <c:pt idx="57686">
                  <c:v>-5.9374999999999997E-2</c:v>
                </c:pt>
                <c:pt idx="57687">
                  <c:v>-7.3437500000000003E-2</c:v>
                </c:pt>
                <c:pt idx="57688">
                  <c:v>-7.2656200000000004E-2</c:v>
                </c:pt>
                <c:pt idx="57689">
                  <c:v>-1.9531199999999999E-2</c:v>
                </c:pt>
                <c:pt idx="57690">
                  <c:v>-4.0625000000000001E-2</c:v>
                </c:pt>
                <c:pt idx="57691">
                  <c:v>-2.1874999999999999E-2</c:v>
                </c:pt>
                <c:pt idx="57692">
                  <c:v>-8.9062500000000003E-2</c:v>
                </c:pt>
                <c:pt idx="57693">
                  <c:v>-8.5156300000000004E-2</c:v>
                </c:pt>
                <c:pt idx="57694">
                  <c:v>-4.0625000000000001E-2</c:v>
                </c:pt>
                <c:pt idx="57695">
                  <c:v>-6.7187499999999997E-2</c:v>
                </c:pt>
                <c:pt idx="57696">
                  <c:v>-8.3593799999999996E-2</c:v>
                </c:pt>
                <c:pt idx="57697">
                  <c:v>-4.4531300000000003E-2</c:v>
                </c:pt>
                <c:pt idx="57698">
                  <c:v>-3.1250000000000002E-3</c:v>
                </c:pt>
                <c:pt idx="57699">
                  <c:v>2.3437499999999999E-3</c:v>
                </c:pt>
                <c:pt idx="57700">
                  <c:v>-6.0937499999999999E-2</c:v>
                </c:pt>
                <c:pt idx="57701">
                  <c:v>-0.119531</c:v>
                </c:pt>
                <c:pt idx="57702">
                  <c:v>-7.7343800000000004E-2</c:v>
                </c:pt>
                <c:pt idx="57703">
                  <c:v>-5.2343800000000003E-2</c:v>
                </c:pt>
                <c:pt idx="57704">
                  <c:v>-6.0156300000000003E-2</c:v>
                </c:pt>
                <c:pt idx="57705">
                  <c:v>-6.4843700000000004E-2</c:v>
                </c:pt>
                <c:pt idx="57706">
                  <c:v>-6.0937499999999999E-2</c:v>
                </c:pt>
                <c:pt idx="57707">
                  <c:v>3.5937499999999997E-2</c:v>
                </c:pt>
                <c:pt idx="57708">
                  <c:v>4.6874999999999998E-3</c:v>
                </c:pt>
                <c:pt idx="57709">
                  <c:v>-3.90625E-3</c:v>
                </c:pt>
                <c:pt idx="57710">
                  <c:v>-9.2968800000000004E-2</c:v>
                </c:pt>
                <c:pt idx="57711">
                  <c:v>-8.9843800000000001E-2</c:v>
                </c:pt>
                <c:pt idx="57712">
                  <c:v>-8.59375E-2</c:v>
                </c:pt>
                <c:pt idx="57713">
                  <c:v>9.3749999999999997E-3</c:v>
                </c:pt>
                <c:pt idx="57714">
                  <c:v>3.1250000000000002E-3</c:v>
                </c:pt>
                <c:pt idx="57715">
                  <c:v>-0.114844</c:v>
                </c:pt>
                <c:pt idx="57716">
                  <c:v>-0.14374999999999999</c:v>
                </c:pt>
                <c:pt idx="57717">
                  <c:v>-7.4218800000000001E-2</c:v>
                </c:pt>
                <c:pt idx="57718">
                  <c:v>7.8125000000000004E-4</c:v>
                </c:pt>
                <c:pt idx="57719">
                  <c:v>-5.4687499999999997E-3</c:v>
                </c:pt>
                <c:pt idx="57720">
                  <c:v>-9.6875000000000003E-2</c:v>
                </c:pt>
                <c:pt idx="57721">
                  <c:v>-0.124219</c:v>
                </c:pt>
                <c:pt idx="57722">
                  <c:v>-0.13671900000000001</c:v>
                </c:pt>
                <c:pt idx="57723">
                  <c:v>-7.2656200000000004E-2</c:v>
                </c:pt>
                <c:pt idx="57724">
                  <c:v>2.9687499999999999E-2</c:v>
                </c:pt>
                <c:pt idx="57725">
                  <c:v>-7.6562500000000006E-2</c:v>
                </c:pt>
                <c:pt idx="57726">
                  <c:v>-0.145313</c:v>
                </c:pt>
                <c:pt idx="57727">
                  <c:v>-8.9062500000000003E-2</c:v>
                </c:pt>
                <c:pt idx="57728">
                  <c:v>-6.4843700000000004E-2</c:v>
                </c:pt>
                <c:pt idx="57729">
                  <c:v>-6.25E-2</c:v>
                </c:pt>
                <c:pt idx="57730">
                  <c:v>-7.8906299999999999E-2</c:v>
                </c:pt>
                <c:pt idx="57731">
                  <c:v>-8.2031199999999999E-2</c:v>
                </c:pt>
                <c:pt idx="57732">
                  <c:v>-6.0937499999999999E-2</c:v>
                </c:pt>
                <c:pt idx="57733">
                  <c:v>-9.6875000000000003E-2</c:v>
                </c:pt>
                <c:pt idx="57734">
                  <c:v>-7.7343800000000004E-2</c:v>
                </c:pt>
                <c:pt idx="57735">
                  <c:v>-6.0937499999999999E-2</c:v>
                </c:pt>
                <c:pt idx="57736">
                  <c:v>-7.4218800000000001E-2</c:v>
                </c:pt>
                <c:pt idx="57737">
                  <c:v>-8.7499999999999994E-2</c:v>
                </c:pt>
                <c:pt idx="57738">
                  <c:v>-6.7968799999999996E-2</c:v>
                </c:pt>
                <c:pt idx="57739">
                  <c:v>-3.8281299999999997E-2</c:v>
                </c:pt>
                <c:pt idx="57740">
                  <c:v>-4.0625000000000001E-2</c:v>
                </c:pt>
                <c:pt idx="57741">
                  <c:v>-2.5781200000000001E-2</c:v>
                </c:pt>
                <c:pt idx="57742">
                  <c:v>-3.3593699999999997E-2</c:v>
                </c:pt>
                <c:pt idx="57743">
                  <c:v>-8.7499999999999994E-2</c:v>
                </c:pt>
                <c:pt idx="57744">
                  <c:v>-0.10781200000000001</c:v>
                </c:pt>
                <c:pt idx="57745">
                  <c:v>-7.4999999999999997E-2</c:v>
                </c:pt>
                <c:pt idx="57746">
                  <c:v>-4.2968800000000001E-2</c:v>
                </c:pt>
                <c:pt idx="57747">
                  <c:v>-5.46875E-2</c:v>
                </c:pt>
                <c:pt idx="57748">
                  <c:v>-8.0468700000000004E-2</c:v>
                </c:pt>
                <c:pt idx="57749">
                  <c:v>-1.3281299999999999E-2</c:v>
                </c:pt>
                <c:pt idx="57750">
                  <c:v>-2.9687499999999999E-2</c:v>
                </c:pt>
                <c:pt idx="57751">
                  <c:v>-5.0781199999999999E-2</c:v>
                </c:pt>
                <c:pt idx="57752">
                  <c:v>-0.117969</c:v>
                </c:pt>
                <c:pt idx="57753">
                  <c:v>-0.108594</c:v>
                </c:pt>
                <c:pt idx="57754">
                  <c:v>-5.8593800000000001E-2</c:v>
                </c:pt>
                <c:pt idx="57755">
                  <c:v>-1.5625000000000001E-3</c:v>
                </c:pt>
                <c:pt idx="57756">
                  <c:v>-8.6718799999999999E-2</c:v>
                </c:pt>
                <c:pt idx="57757">
                  <c:v>-0.124219</c:v>
                </c:pt>
                <c:pt idx="57758">
                  <c:v>-7.8125E-2</c:v>
                </c:pt>
                <c:pt idx="57759">
                  <c:v>-5.3124999999999999E-2</c:v>
                </c:pt>
                <c:pt idx="57760">
                  <c:v>-6.9531300000000004E-2</c:v>
                </c:pt>
                <c:pt idx="57761">
                  <c:v>-1.7187500000000001E-2</c:v>
                </c:pt>
                <c:pt idx="57762">
                  <c:v>-3.9843799999999999E-2</c:v>
                </c:pt>
                <c:pt idx="57763">
                  <c:v>-0.119531</c:v>
                </c:pt>
                <c:pt idx="57764">
                  <c:v>-0.14453099999999999</c:v>
                </c:pt>
                <c:pt idx="57765">
                  <c:v>-7.1093799999999999E-2</c:v>
                </c:pt>
                <c:pt idx="57766">
                  <c:v>-1.2500000000000001E-2</c:v>
                </c:pt>
                <c:pt idx="57767">
                  <c:v>-2.6562499999999999E-2</c:v>
                </c:pt>
                <c:pt idx="57768">
                  <c:v>-0.130469</c:v>
                </c:pt>
                <c:pt idx="57769">
                  <c:v>-0.104688</c:v>
                </c:pt>
                <c:pt idx="57770">
                  <c:v>-4.8437500000000001E-2</c:v>
                </c:pt>
                <c:pt idx="57771">
                  <c:v>-5.8593800000000001E-2</c:v>
                </c:pt>
                <c:pt idx="57772">
                  <c:v>-0.1125</c:v>
                </c:pt>
                <c:pt idx="57773">
                  <c:v>-0.104688</c:v>
                </c:pt>
                <c:pt idx="57774">
                  <c:v>-8.9843800000000001E-2</c:v>
                </c:pt>
                <c:pt idx="57775">
                  <c:v>-8.0468700000000004E-2</c:v>
                </c:pt>
              </c:numCache>
            </c:numRef>
          </c:yVal>
          <c:smooth val="1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22369664"/>
        <c:axId val="222412800"/>
      </c:scatterChart>
      <c:scatterChart>
        <c:scatterStyle val="smoothMarker"/>
        <c:varyColors val="0"/>
        <c:ser>
          <c:idx val="3"/>
          <c:order val="3"/>
          <c:tx>
            <c:strRef>
              <c:f>tek0264ALL!$F$16</c:f>
              <c:strCache>
                <c:ptCount val="1"/>
                <c:pt idx="0">
                  <c:v>Current</c:v>
                </c:pt>
              </c:strCache>
            </c:strRef>
          </c:tx>
          <c:marker>
            <c:symbol val="none"/>
          </c:marker>
          <c:xVal>
            <c:numRef>
              <c:f>tek0264ALL!$B$17:$B$57792</c:f>
              <c:numCache>
                <c:formatCode>General</c:formatCode>
                <c:ptCount val="57776"/>
                <c:pt idx="0">
                  <c:v>-0.59999999999995024</c:v>
                </c:pt>
                <c:pt idx="1">
                  <c:v>-0.59989999999995025</c:v>
                </c:pt>
                <c:pt idx="2">
                  <c:v>-0.59979999999995026</c:v>
                </c:pt>
                <c:pt idx="3">
                  <c:v>-0.59969999999995027</c:v>
                </c:pt>
                <c:pt idx="4">
                  <c:v>-0.59959999999995028</c:v>
                </c:pt>
                <c:pt idx="5">
                  <c:v>-0.59949999999995029</c:v>
                </c:pt>
                <c:pt idx="6">
                  <c:v>-0.59939999999995031</c:v>
                </c:pt>
                <c:pt idx="7">
                  <c:v>-0.59929999999995032</c:v>
                </c:pt>
                <c:pt idx="8">
                  <c:v>-0.59919999999995033</c:v>
                </c:pt>
                <c:pt idx="9">
                  <c:v>-0.59909999999995034</c:v>
                </c:pt>
                <c:pt idx="10">
                  <c:v>-0.59899999999995035</c:v>
                </c:pt>
                <c:pt idx="11">
                  <c:v>-0.59889999999995036</c:v>
                </c:pt>
                <c:pt idx="12">
                  <c:v>-0.59879999999995037</c:v>
                </c:pt>
                <c:pt idx="13">
                  <c:v>-0.59869999999995038</c:v>
                </c:pt>
                <c:pt idx="14">
                  <c:v>-0.59859999999995039</c:v>
                </c:pt>
                <c:pt idx="15">
                  <c:v>-0.59849999999995041</c:v>
                </c:pt>
                <c:pt idx="16">
                  <c:v>-0.59839999999995042</c:v>
                </c:pt>
                <c:pt idx="17">
                  <c:v>-0.59829999999995043</c:v>
                </c:pt>
                <c:pt idx="18">
                  <c:v>-0.59819999999995044</c:v>
                </c:pt>
                <c:pt idx="19">
                  <c:v>-0.59809999999995045</c:v>
                </c:pt>
                <c:pt idx="20">
                  <c:v>-0.59799999999995046</c:v>
                </c:pt>
                <c:pt idx="21">
                  <c:v>-0.59789999999995047</c:v>
                </c:pt>
                <c:pt idx="22">
                  <c:v>-0.59779999999995048</c:v>
                </c:pt>
                <c:pt idx="23">
                  <c:v>-0.59769999999995049</c:v>
                </c:pt>
                <c:pt idx="24">
                  <c:v>-0.5975999999999505</c:v>
                </c:pt>
                <c:pt idx="25">
                  <c:v>-0.59749999999995052</c:v>
                </c:pt>
                <c:pt idx="26">
                  <c:v>-0.59739999999995053</c:v>
                </c:pt>
                <c:pt idx="27">
                  <c:v>-0.59729999999995054</c:v>
                </c:pt>
                <c:pt idx="28">
                  <c:v>-0.59719999999995055</c:v>
                </c:pt>
                <c:pt idx="29">
                  <c:v>-0.59709999999995056</c:v>
                </c:pt>
                <c:pt idx="30">
                  <c:v>-0.59699999999995057</c:v>
                </c:pt>
                <c:pt idx="31">
                  <c:v>-0.59689999999995058</c:v>
                </c:pt>
                <c:pt idx="32">
                  <c:v>-0.59679999999995059</c:v>
                </c:pt>
                <c:pt idx="33">
                  <c:v>-0.5966999999999506</c:v>
                </c:pt>
                <c:pt idx="34">
                  <c:v>-0.59659999999995061</c:v>
                </c:pt>
                <c:pt idx="35">
                  <c:v>-0.59649999999995063</c:v>
                </c:pt>
                <c:pt idx="36">
                  <c:v>-0.59639999999995064</c:v>
                </c:pt>
                <c:pt idx="37">
                  <c:v>-0.59629999999995065</c:v>
                </c:pt>
                <c:pt idx="38">
                  <c:v>-0.59619999999995066</c:v>
                </c:pt>
                <c:pt idx="39">
                  <c:v>-0.59609999999995067</c:v>
                </c:pt>
                <c:pt idx="40">
                  <c:v>-0.59599999999995068</c:v>
                </c:pt>
                <c:pt idx="41">
                  <c:v>-0.59589999999995069</c:v>
                </c:pt>
                <c:pt idx="42">
                  <c:v>-0.5957999999999507</c:v>
                </c:pt>
                <c:pt idx="43">
                  <c:v>-0.59569999999995071</c:v>
                </c:pt>
                <c:pt idx="44">
                  <c:v>-0.59559999999995072</c:v>
                </c:pt>
                <c:pt idx="45">
                  <c:v>-0.59549999999995074</c:v>
                </c:pt>
                <c:pt idx="46">
                  <c:v>-0.59539999999995075</c:v>
                </c:pt>
                <c:pt idx="47">
                  <c:v>-0.59529999999995076</c:v>
                </c:pt>
                <c:pt idx="48">
                  <c:v>-0.59519999999995077</c:v>
                </c:pt>
                <c:pt idx="49">
                  <c:v>-0.59509999999995078</c:v>
                </c:pt>
                <c:pt idx="50">
                  <c:v>-0.59499999999995079</c:v>
                </c:pt>
                <c:pt idx="51">
                  <c:v>-0.5948999999999508</c:v>
                </c:pt>
                <c:pt idx="52">
                  <c:v>-0.59479999999995081</c:v>
                </c:pt>
                <c:pt idx="53">
                  <c:v>-0.59469999999995082</c:v>
                </c:pt>
                <c:pt idx="54">
                  <c:v>-0.59459999999995083</c:v>
                </c:pt>
                <c:pt idx="55">
                  <c:v>-0.59449999999995085</c:v>
                </c:pt>
                <c:pt idx="56">
                  <c:v>-0.59439999999995086</c:v>
                </c:pt>
                <c:pt idx="57">
                  <c:v>-0.59429999999995087</c:v>
                </c:pt>
                <c:pt idx="58">
                  <c:v>-0.59419999999995088</c:v>
                </c:pt>
                <c:pt idx="59">
                  <c:v>-0.59409999999995089</c:v>
                </c:pt>
                <c:pt idx="60">
                  <c:v>-0.5939999999999509</c:v>
                </c:pt>
                <c:pt idx="61">
                  <c:v>-0.59389999999995091</c:v>
                </c:pt>
                <c:pt idx="62">
                  <c:v>-0.59379999999995092</c:v>
                </c:pt>
                <c:pt idx="63">
                  <c:v>-0.59369999999995093</c:v>
                </c:pt>
                <c:pt idx="64">
                  <c:v>-0.59359999999995094</c:v>
                </c:pt>
                <c:pt idx="65">
                  <c:v>-0.59349999999995096</c:v>
                </c:pt>
                <c:pt idx="66">
                  <c:v>-0.59339999999995097</c:v>
                </c:pt>
                <c:pt idx="67">
                  <c:v>-0.59329999999995098</c:v>
                </c:pt>
                <c:pt idx="68">
                  <c:v>-0.59319999999995099</c:v>
                </c:pt>
                <c:pt idx="69">
                  <c:v>-0.593099999999951</c:v>
                </c:pt>
                <c:pt idx="70">
                  <c:v>-0.59299999999995101</c:v>
                </c:pt>
                <c:pt idx="71">
                  <c:v>-0.59289999999995102</c:v>
                </c:pt>
                <c:pt idx="72">
                  <c:v>-0.59279999999995103</c:v>
                </c:pt>
                <c:pt idx="73">
                  <c:v>-0.59269999999995104</c:v>
                </c:pt>
                <c:pt idx="74">
                  <c:v>-0.59259999999995105</c:v>
                </c:pt>
                <c:pt idx="75">
                  <c:v>-0.59249999999995107</c:v>
                </c:pt>
                <c:pt idx="76">
                  <c:v>-0.59239999999995108</c:v>
                </c:pt>
                <c:pt idx="77">
                  <c:v>-0.59229999999995109</c:v>
                </c:pt>
                <c:pt idx="78">
                  <c:v>-0.5921999999999511</c:v>
                </c:pt>
                <c:pt idx="79">
                  <c:v>-0.59209999999995111</c:v>
                </c:pt>
                <c:pt idx="80">
                  <c:v>-0.59199999999995112</c:v>
                </c:pt>
                <c:pt idx="81">
                  <c:v>-0.59189999999995113</c:v>
                </c:pt>
                <c:pt idx="82">
                  <c:v>-0.59179999999995114</c:v>
                </c:pt>
                <c:pt idx="83">
                  <c:v>-0.59169999999995115</c:v>
                </c:pt>
                <c:pt idx="84">
                  <c:v>-0.59159999999995116</c:v>
                </c:pt>
                <c:pt idx="85">
                  <c:v>-0.59149999999995118</c:v>
                </c:pt>
                <c:pt idx="86">
                  <c:v>-0.59139999999995119</c:v>
                </c:pt>
                <c:pt idx="87">
                  <c:v>-0.5912999999999512</c:v>
                </c:pt>
                <c:pt idx="88">
                  <c:v>-0.59119999999995121</c:v>
                </c:pt>
                <c:pt idx="89">
                  <c:v>-0.59109999999995122</c:v>
                </c:pt>
                <c:pt idx="90">
                  <c:v>-0.59099999999995123</c:v>
                </c:pt>
                <c:pt idx="91">
                  <c:v>-0.59089999999995124</c:v>
                </c:pt>
                <c:pt idx="92">
                  <c:v>-0.59079999999995125</c:v>
                </c:pt>
                <c:pt idx="93">
                  <c:v>-0.59069999999995126</c:v>
                </c:pt>
                <c:pt idx="94">
                  <c:v>-0.59059999999995128</c:v>
                </c:pt>
                <c:pt idx="95">
                  <c:v>-0.59049999999995129</c:v>
                </c:pt>
                <c:pt idx="96">
                  <c:v>-0.5903999999999513</c:v>
                </c:pt>
                <c:pt idx="97">
                  <c:v>-0.59029999999995131</c:v>
                </c:pt>
                <c:pt idx="98">
                  <c:v>-0.59019999999995132</c:v>
                </c:pt>
                <c:pt idx="99">
                  <c:v>-0.59009999999995133</c:v>
                </c:pt>
                <c:pt idx="100">
                  <c:v>-0.58999999999995134</c:v>
                </c:pt>
                <c:pt idx="101">
                  <c:v>-0.58989999999995135</c:v>
                </c:pt>
                <c:pt idx="102">
                  <c:v>-0.58979999999995136</c:v>
                </c:pt>
                <c:pt idx="103">
                  <c:v>-0.58969999999995137</c:v>
                </c:pt>
                <c:pt idx="104">
                  <c:v>-0.58959999999995139</c:v>
                </c:pt>
                <c:pt idx="105">
                  <c:v>-0.5894999999999514</c:v>
                </c:pt>
                <c:pt idx="106">
                  <c:v>-0.58939999999995141</c:v>
                </c:pt>
                <c:pt idx="107">
                  <c:v>-0.58929999999995142</c:v>
                </c:pt>
                <c:pt idx="108">
                  <c:v>-0.58919999999995143</c:v>
                </c:pt>
                <c:pt idx="109">
                  <c:v>-0.58909999999995144</c:v>
                </c:pt>
                <c:pt idx="110">
                  <c:v>-0.58899999999995145</c:v>
                </c:pt>
                <c:pt idx="111">
                  <c:v>-0.58889999999995146</c:v>
                </c:pt>
                <c:pt idx="112">
                  <c:v>-0.58879999999995147</c:v>
                </c:pt>
                <c:pt idx="113">
                  <c:v>-0.58869999999995148</c:v>
                </c:pt>
                <c:pt idx="114">
                  <c:v>-0.5885999999999515</c:v>
                </c:pt>
                <c:pt idx="115">
                  <c:v>-0.58849999999995151</c:v>
                </c:pt>
                <c:pt idx="116">
                  <c:v>-0.58839999999995152</c:v>
                </c:pt>
                <c:pt idx="117">
                  <c:v>-0.58829999999995153</c:v>
                </c:pt>
                <c:pt idx="118">
                  <c:v>-0.58819999999995154</c:v>
                </c:pt>
                <c:pt idx="119">
                  <c:v>-0.58809999999995155</c:v>
                </c:pt>
                <c:pt idx="120">
                  <c:v>-0.58799999999995156</c:v>
                </c:pt>
                <c:pt idx="121">
                  <c:v>-0.58789999999995157</c:v>
                </c:pt>
                <c:pt idx="122">
                  <c:v>-0.58779999999995158</c:v>
                </c:pt>
                <c:pt idx="123">
                  <c:v>-0.58769999999995159</c:v>
                </c:pt>
                <c:pt idx="124">
                  <c:v>-0.58759999999995161</c:v>
                </c:pt>
                <c:pt idx="125">
                  <c:v>-0.58749999999995162</c:v>
                </c:pt>
                <c:pt idx="126">
                  <c:v>-0.58739999999995163</c:v>
                </c:pt>
                <c:pt idx="127">
                  <c:v>-0.58729999999995164</c:v>
                </c:pt>
                <c:pt idx="128">
                  <c:v>-0.58719999999995165</c:v>
                </c:pt>
                <c:pt idx="129">
                  <c:v>-0.58709999999995166</c:v>
                </c:pt>
                <c:pt idx="130">
                  <c:v>-0.58699999999995167</c:v>
                </c:pt>
                <c:pt idx="131">
                  <c:v>-0.58689999999995168</c:v>
                </c:pt>
                <c:pt idx="132">
                  <c:v>-0.58679999999995169</c:v>
                </c:pt>
                <c:pt idx="133">
                  <c:v>-0.5866999999999517</c:v>
                </c:pt>
                <c:pt idx="134">
                  <c:v>-0.58659999999995172</c:v>
                </c:pt>
                <c:pt idx="135">
                  <c:v>-0.58649999999995173</c:v>
                </c:pt>
                <c:pt idx="136">
                  <c:v>-0.58639999999995174</c:v>
                </c:pt>
                <c:pt idx="137">
                  <c:v>-0.58629999999995175</c:v>
                </c:pt>
                <c:pt idx="138">
                  <c:v>-0.58619999999995176</c:v>
                </c:pt>
                <c:pt idx="139">
                  <c:v>-0.58609999999995177</c:v>
                </c:pt>
                <c:pt idx="140">
                  <c:v>-0.58599999999995178</c:v>
                </c:pt>
                <c:pt idx="141">
                  <c:v>-0.58589999999995179</c:v>
                </c:pt>
                <c:pt idx="142">
                  <c:v>-0.5857999999999518</c:v>
                </c:pt>
                <c:pt idx="143">
                  <c:v>-0.58569999999995181</c:v>
                </c:pt>
                <c:pt idx="144">
                  <c:v>-0.58559999999995183</c:v>
                </c:pt>
                <c:pt idx="145">
                  <c:v>-0.58549999999995184</c:v>
                </c:pt>
                <c:pt idx="146">
                  <c:v>-0.58539999999995185</c:v>
                </c:pt>
                <c:pt idx="147">
                  <c:v>-0.58529999999995186</c:v>
                </c:pt>
                <c:pt idx="148">
                  <c:v>-0.58519999999995187</c:v>
                </c:pt>
                <c:pt idx="149">
                  <c:v>-0.58509999999995188</c:v>
                </c:pt>
                <c:pt idx="150">
                  <c:v>-0.58499999999995189</c:v>
                </c:pt>
                <c:pt idx="151">
                  <c:v>-0.5848999999999519</c:v>
                </c:pt>
                <c:pt idx="152">
                  <c:v>-0.58479999999995191</c:v>
                </c:pt>
                <c:pt idx="153">
                  <c:v>-0.58469999999995192</c:v>
                </c:pt>
                <c:pt idx="154">
                  <c:v>-0.58459999999995194</c:v>
                </c:pt>
                <c:pt idx="155">
                  <c:v>-0.58449999999995195</c:v>
                </c:pt>
                <c:pt idx="156">
                  <c:v>-0.58439999999995196</c:v>
                </c:pt>
                <c:pt idx="157">
                  <c:v>-0.58429999999995197</c:v>
                </c:pt>
                <c:pt idx="158">
                  <c:v>-0.58419999999995198</c:v>
                </c:pt>
                <c:pt idx="159">
                  <c:v>-0.58409999999995199</c:v>
                </c:pt>
                <c:pt idx="160">
                  <c:v>-0.583999999999952</c:v>
                </c:pt>
                <c:pt idx="161">
                  <c:v>-0.58389999999995201</c:v>
                </c:pt>
                <c:pt idx="162">
                  <c:v>-0.58379999999995202</c:v>
                </c:pt>
                <c:pt idx="163">
                  <c:v>-0.58369999999995203</c:v>
                </c:pt>
                <c:pt idx="164">
                  <c:v>-0.58359999999995205</c:v>
                </c:pt>
                <c:pt idx="165">
                  <c:v>-0.58349999999995206</c:v>
                </c:pt>
                <c:pt idx="166">
                  <c:v>-0.58339999999995207</c:v>
                </c:pt>
                <c:pt idx="167">
                  <c:v>-0.58329999999995208</c:v>
                </c:pt>
                <c:pt idx="168">
                  <c:v>-0.58319999999995209</c:v>
                </c:pt>
                <c:pt idx="169">
                  <c:v>-0.5830999999999521</c:v>
                </c:pt>
                <c:pt idx="170">
                  <c:v>-0.58299999999995211</c:v>
                </c:pt>
                <c:pt idx="171">
                  <c:v>-0.58289999999995212</c:v>
                </c:pt>
                <c:pt idx="172">
                  <c:v>-0.58279999999995213</c:v>
                </c:pt>
                <c:pt idx="173">
                  <c:v>-0.58269999999995215</c:v>
                </c:pt>
                <c:pt idx="174">
                  <c:v>-0.58259999999995216</c:v>
                </c:pt>
                <c:pt idx="175">
                  <c:v>-0.58249999999995217</c:v>
                </c:pt>
                <c:pt idx="176">
                  <c:v>-0.58239999999995218</c:v>
                </c:pt>
                <c:pt idx="177">
                  <c:v>-0.58229999999995219</c:v>
                </c:pt>
                <c:pt idx="178">
                  <c:v>-0.5821999999999522</c:v>
                </c:pt>
                <c:pt idx="179">
                  <c:v>-0.58209999999995221</c:v>
                </c:pt>
                <c:pt idx="180">
                  <c:v>-0.58199999999995222</c:v>
                </c:pt>
                <c:pt idx="181">
                  <c:v>-0.58189999999995223</c:v>
                </c:pt>
                <c:pt idx="182">
                  <c:v>-0.58179999999995224</c:v>
                </c:pt>
                <c:pt idx="183">
                  <c:v>-0.58169999999995226</c:v>
                </c:pt>
                <c:pt idx="184">
                  <c:v>-0.58159999999995227</c:v>
                </c:pt>
                <c:pt idx="185">
                  <c:v>-0.58149999999995228</c:v>
                </c:pt>
                <c:pt idx="186">
                  <c:v>-0.58139999999995229</c:v>
                </c:pt>
                <c:pt idx="187">
                  <c:v>-0.5812999999999523</c:v>
                </c:pt>
                <c:pt idx="188">
                  <c:v>-0.58119999999995231</c:v>
                </c:pt>
                <c:pt idx="189">
                  <c:v>-0.58109999999995232</c:v>
                </c:pt>
                <c:pt idx="190">
                  <c:v>-0.58099999999995233</c:v>
                </c:pt>
                <c:pt idx="191">
                  <c:v>-0.58089999999995234</c:v>
                </c:pt>
                <c:pt idx="192">
                  <c:v>-0.58079999999995235</c:v>
                </c:pt>
                <c:pt idx="193">
                  <c:v>-0.58069999999995237</c:v>
                </c:pt>
                <c:pt idx="194">
                  <c:v>-0.58059999999995238</c:v>
                </c:pt>
                <c:pt idx="195">
                  <c:v>-0.58049999999995239</c:v>
                </c:pt>
                <c:pt idx="196">
                  <c:v>-0.5803999999999524</c:v>
                </c:pt>
                <c:pt idx="197">
                  <c:v>-0.58029999999995241</c:v>
                </c:pt>
                <c:pt idx="198">
                  <c:v>-0.58019999999995242</c:v>
                </c:pt>
                <c:pt idx="199">
                  <c:v>-0.58009999999995243</c:v>
                </c:pt>
                <c:pt idx="200">
                  <c:v>-0.57999999999995244</c:v>
                </c:pt>
                <c:pt idx="201">
                  <c:v>-0.57989999999995245</c:v>
                </c:pt>
                <c:pt idx="202">
                  <c:v>-0.57979999999995246</c:v>
                </c:pt>
                <c:pt idx="203">
                  <c:v>-0.57969999999995248</c:v>
                </c:pt>
                <c:pt idx="204">
                  <c:v>-0.57959999999995249</c:v>
                </c:pt>
                <c:pt idx="205">
                  <c:v>-0.5794999999999525</c:v>
                </c:pt>
                <c:pt idx="206">
                  <c:v>-0.57939999999995251</c:v>
                </c:pt>
                <c:pt idx="207">
                  <c:v>-0.57929999999995252</c:v>
                </c:pt>
                <c:pt idx="208">
                  <c:v>-0.57919999999995253</c:v>
                </c:pt>
                <c:pt idx="209">
                  <c:v>-0.57909999999995254</c:v>
                </c:pt>
                <c:pt idx="210">
                  <c:v>-0.57899999999995255</c:v>
                </c:pt>
                <c:pt idx="211">
                  <c:v>-0.57889999999995256</c:v>
                </c:pt>
                <c:pt idx="212">
                  <c:v>-0.57879999999995257</c:v>
                </c:pt>
                <c:pt idx="213">
                  <c:v>-0.57869999999995259</c:v>
                </c:pt>
                <c:pt idx="214">
                  <c:v>-0.5785999999999526</c:v>
                </c:pt>
                <c:pt idx="215">
                  <c:v>-0.57849999999995261</c:v>
                </c:pt>
                <c:pt idx="216">
                  <c:v>-0.57839999999995262</c:v>
                </c:pt>
                <c:pt idx="217">
                  <c:v>-0.57829999999995263</c:v>
                </c:pt>
                <c:pt idx="218">
                  <c:v>-0.57819999999995264</c:v>
                </c:pt>
                <c:pt idx="219">
                  <c:v>-0.57809999999995265</c:v>
                </c:pt>
                <c:pt idx="220">
                  <c:v>-0.57799999999995266</c:v>
                </c:pt>
                <c:pt idx="221">
                  <c:v>-0.57789999999995267</c:v>
                </c:pt>
                <c:pt idx="222">
                  <c:v>-0.57779999999995268</c:v>
                </c:pt>
                <c:pt idx="223">
                  <c:v>-0.5776999999999527</c:v>
                </c:pt>
                <c:pt idx="224">
                  <c:v>-0.57759999999995271</c:v>
                </c:pt>
                <c:pt idx="225">
                  <c:v>-0.57749999999995272</c:v>
                </c:pt>
                <c:pt idx="226">
                  <c:v>-0.57739999999995273</c:v>
                </c:pt>
                <c:pt idx="227">
                  <c:v>-0.57729999999995274</c:v>
                </c:pt>
                <c:pt idx="228">
                  <c:v>-0.57719999999995275</c:v>
                </c:pt>
                <c:pt idx="229">
                  <c:v>-0.57709999999995276</c:v>
                </c:pt>
                <c:pt idx="230">
                  <c:v>-0.57699999999995277</c:v>
                </c:pt>
                <c:pt idx="231">
                  <c:v>-0.57689999999995278</c:v>
                </c:pt>
                <c:pt idx="232">
                  <c:v>-0.57679999999995279</c:v>
                </c:pt>
                <c:pt idx="233">
                  <c:v>-0.57669999999995281</c:v>
                </c:pt>
                <c:pt idx="234">
                  <c:v>-0.57659999999995282</c:v>
                </c:pt>
                <c:pt idx="235">
                  <c:v>-0.57649999999995283</c:v>
                </c:pt>
                <c:pt idx="236">
                  <c:v>-0.57639999999995284</c:v>
                </c:pt>
                <c:pt idx="237">
                  <c:v>-0.57629999999995285</c:v>
                </c:pt>
                <c:pt idx="238">
                  <c:v>-0.57619999999995286</c:v>
                </c:pt>
                <c:pt idx="239">
                  <c:v>-0.57609999999995287</c:v>
                </c:pt>
                <c:pt idx="240">
                  <c:v>-0.57599999999995288</c:v>
                </c:pt>
                <c:pt idx="241">
                  <c:v>-0.57589999999995289</c:v>
                </c:pt>
                <c:pt idx="242">
                  <c:v>-0.57579999999995291</c:v>
                </c:pt>
                <c:pt idx="243">
                  <c:v>-0.57569999999995292</c:v>
                </c:pt>
                <c:pt idx="244">
                  <c:v>-0.57559999999995293</c:v>
                </c:pt>
                <c:pt idx="245">
                  <c:v>-0.57549999999995294</c:v>
                </c:pt>
                <c:pt idx="246">
                  <c:v>-0.57539999999995295</c:v>
                </c:pt>
                <c:pt idx="247">
                  <c:v>-0.57529999999995296</c:v>
                </c:pt>
                <c:pt idx="248">
                  <c:v>-0.57519999999995297</c:v>
                </c:pt>
                <c:pt idx="249">
                  <c:v>-0.57509999999995298</c:v>
                </c:pt>
                <c:pt idx="250">
                  <c:v>-0.57499999999995299</c:v>
                </c:pt>
                <c:pt idx="251">
                  <c:v>-0.574899999999953</c:v>
                </c:pt>
                <c:pt idx="252">
                  <c:v>-0.57479999999995302</c:v>
                </c:pt>
                <c:pt idx="253">
                  <c:v>-0.57469999999995303</c:v>
                </c:pt>
                <c:pt idx="254">
                  <c:v>-0.57459999999995304</c:v>
                </c:pt>
                <c:pt idx="255">
                  <c:v>-0.57449999999995305</c:v>
                </c:pt>
                <c:pt idx="256">
                  <c:v>-0.57439999999995306</c:v>
                </c:pt>
                <c:pt idx="257">
                  <c:v>-0.57429999999995307</c:v>
                </c:pt>
                <c:pt idx="258">
                  <c:v>-0.57419999999995308</c:v>
                </c:pt>
                <c:pt idx="259">
                  <c:v>-0.57409999999995309</c:v>
                </c:pt>
                <c:pt idx="260">
                  <c:v>-0.5739999999999531</c:v>
                </c:pt>
                <c:pt idx="261">
                  <c:v>-0.57389999999995311</c:v>
                </c:pt>
                <c:pt idx="262">
                  <c:v>-0.57379999999995313</c:v>
                </c:pt>
                <c:pt idx="263">
                  <c:v>-0.57369999999995314</c:v>
                </c:pt>
                <c:pt idx="264">
                  <c:v>-0.57359999999995315</c:v>
                </c:pt>
                <c:pt idx="265">
                  <c:v>-0.57349999999995316</c:v>
                </c:pt>
                <c:pt idx="266">
                  <c:v>-0.57339999999995317</c:v>
                </c:pt>
                <c:pt idx="267">
                  <c:v>-0.57329999999995318</c:v>
                </c:pt>
                <c:pt idx="268">
                  <c:v>-0.57319999999995319</c:v>
                </c:pt>
                <c:pt idx="269">
                  <c:v>-0.5730999999999532</c:v>
                </c:pt>
                <c:pt idx="270">
                  <c:v>-0.57299999999995321</c:v>
                </c:pt>
                <c:pt idx="271">
                  <c:v>-0.57289999999995322</c:v>
                </c:pt>
                <c:pt idx="272">
                  <c:v>-0.57279999999995324</c:v>
                </c:pt>
                <c:pt idx="273">
                  <c:v>-0.57269999999995325</c:v>
                </c:pt>
                <c:pt idx="274">
                  <c:v>-0.57259999999995326</c:v>
                </c:pt>
                <c:pt idx="275">
                  <c:v>-0.57249999999995327</c:v>
                </c:pt>
                <c:pt idx="276">
                  <c:v>-0.57239999999995328</c:v>
                </c:pt>
                <c:pt idx="277">
                  <c:v>-0.57229999999995329</c:v>
                </c:pt>
                <c:pt idx="278">
                  <c:v>-0.5721999999999533</c:v>
                </c:pt>
                <c:pt idx="279">
                  <c:v>-0.57209999999995331</c:v>
                </c:pt>
                <c:pt idx="280">
                  <c:v>-0.57199999999995332</c:v>
                </c:pt>
                <c:pt idx="281">
                  <c:v>-0.57189999999995333</c:v>
                </c:pt>
                <c:pt idx="282">
                  <c:v>-0.57179999999995335</c:v>
                </c:pt>
                <c:pt idx="283">
                  <c:v>-0.57169999999995336</c:v>
                </c:pt>
                <c:pt idx="284">
                  <c:v>-0.57159999999995337</c:v>
                </c:pt>
                <c:pt idx="285">
                  <c:v>-0.57149999999995338</c:v>
                </c:pt>
                <c:pt idx="286">
                  <c:v>-0.57139999999995339</c:v>
                </c:pt>
                <c:pt idx="287">
                  <c:v>-0.5712999999999534</c:v>
                </c:pt>
                <c:pt idx="288">
                  <c:v>-0.57119999999995341</c:v>
                </c:pt>
                <c:pt idx="289">
                  <c:v>-0.57109999999995342</c:v>
                </c:pt>
                <c:pt idx="290">
                  <c:v>-0.57099999999995343</c:v>
                </c:pt>
                <c:pt idx="291">
                  <c:v>-0.57089999999995344</c:v>
                </c:pt>
                <c:pt idx="292">
                  <c:v>-0.57079999999995346</c:v>
                </c:pt>
                <c:pt idx="293">
                  <c:v>-0.57069999999995347</c:v>
                </c:pt>
                <c:pt idx="294">
                  <c:v>-0.57059999999995348</c:v>
                </c:pt>
                <c:pt idx="295">
                  <c:v>-0.57049999999995349</c:v>
                </c:pt>
                <c:pt idx="296">
                  <c:v>-0.5703999999999535</c:v>
                </c:pt>
                <c:pt idx="297">
                  <c:v>-0.57029999999995351</c:v>
                </c:pt>
                <c:pt idx="298">
                  <c:v>-0.57019999999995352</c:v>
                </c:pt>
                <c:pt idx="299">
                  <c:v>-0.57009999999995353</c:v>
                </c:pt>
                <c:pt idx="300">
                  <c:v>-0.56999999999995354</c:v>
                </c:pt>
                <c:pt idx="301">
                  <c:v>-0.56989999999995355</c:v>
                </c:pt>
                <c:pt idx="302">
                  <c:v>-0.56979999999995357</c:v>
                </c:pt>
                <c:pt idx="303">
                  <c:v>-0.56969999999995358</c:v>
                </c:pt>
                <c:pt idx="304">
                  <c:v>-0.56959999999995359</c:v>
                </c:pt>
                <c:pt idx="305">
                  <c:v>-0.5694999999999536</c:v>
                </c:pt>
                <c:pt idx="306">
                  <c:v>-0.56939999999995361</c:v>
                </c:pt>
                <c:pt idx="307">
                  <c:v>-0.56929999999995362</c:v>
                </c:pt>
                <c:pt idx="308">
                  <c:v>-0.56919999999995363</c:v>
                </c:pt>
                <c:pt idx="309">
                  <c:v>-0.56909999999995364</c:v>
                </c:pt>
                <c:pt idx="310">
                  <c:v>-0.56899999999995365</c:v>
                </c:pt>
                <c:pt idx="311">
                  <c:v>-0.56889999999995366</c:v>
                </c:pt>
                <c:pt idx="312">
                  <c:v>-0.56879999999995368</c:v>
                </c:pt>
                <c:pt idx="313">
                  <c:v>-0.56869999999995369</c:v>
                </c:pt>
                <c:pt idx="314">
                  <c:v>-0.5685999999999537</c:v>
                </c:pt>
                <c:pt idx="315">
                  <c:v>-0.56849999999995371</c:v>
                </c:pt>
                <c:pt idx="316">
                  <c:v>-0.56839999999995372</c:v>
                </c:pt>
                <c:pt idx="317">
                  <c:v>-0.56829999999995373</c:v>
                </c:pt>
                <c:pt idx="318">
                  <c:v>-0.56819999999995374</c:v>
                </c:pt>
                <c:pt idx="319">
                  <c:v>-0.56809999999995375</c:v>
                </c:pt>
                <c:pt idx="320">
                  <c:v>-0.56799999999995376</c:v>
                </c:pt>
                <c:pt idx="321">
                  <c:v>-0.56789999999995378</c:v>
                </c:pt>
                <c:pt idx="322">
                  <c:v>-0.56779999999995379</c:v>
                </c:pt>
                <c:pt idx="323">
                  <c:v>-0.5676999999999538</c:v>
                </c:pt>
                <c:pt idx="324">
                  <c:v>-0.56759999999995381</c:v>
                </c:pt>
                <c:pt idx="325">
                  <c:v>-0.56749999999995382</c:v>
                </c:pt>
                <c:pt idx="326">
                  <c:v>-0.56739999999995383</c:v>
                </c:pt>
                <c:pt idx="327">
                  <c:v>-0.56729999999995384</c:v>
                </c:pt>
                <c:pt idx="328">
                  <c:v>-0.56719999999995385</c:v>
                </c:pt>
                <c:pt idx="329">
                  <c:v>-0.56709999999995386</c:v>
                </c:pt>
                <c:pt idx="330">
                  <c:v>-0.56699999999995387</c:v>
                </c:pt>
                <c:pt idx="331">
                  <c:v>-0.56689999999995389</c:v>
                </c:pt>
                <c:pt idx="332">
                  <c:v>-0.5667999999999539</c:v>
                </c:pt>
                <c:pt idx="333">
                  <c:v>-0.56669999999995391</c:v>
                </c:pt>
                <c:pt idx="334">
                  <c:v>-0.56659999999995392</c:v>
                </c:pt>
                <c:pt idx="335">
                  <c:v>-0.56649999999995393</c:v>
                </c:pt>
                <c:pt idx="336">
                  <c:v>-0.56639999999995394</c:v>
                </c:pt>
                <c:pt idx="337">
                  <c:v>-0.56629999999995395</c:v>
                </c:pt>
                <c:pt idx="338">
                  <c:v>-0.56619999999995396</c:v>
                </c:pt>
                <c:pt idx="339">
                  <c:v>-0.56609999999995397</c:v>
                </c:pt>
                <c:pt idx="340">
                  <c:v>-0.56599999999995398</c:v>
                </c:pt>
                <c:pt idx="341">
                  <c:v>-0.565899999999954</c:v>
                </c:pt>
                <c:pt idx="342">
                  <c:v>-0.56579999999995401</c:v>
                </c:pt>
                <c:pt idx="343">
                  <c:v>-0.56569999999995402</c:v>
                </c:pt>
                <c:pt idx="344">
                  <c:v>-0.56559999999995403</c:v>
                </c:pt>
                <c:pt idx="345">
                  <c:v>-0.56549999999995404</c:v>
                </c:pt>
                <c:pt idx="346">
                  <c:v>-0.56539999999995405</c:v>
                </c:pt>
                <c:pt idx="347">
                  <c:v>-0.56529999999995406</c:v>
                </c:pt>
                <c:pt idx="348">
                  <c:v>-0.56519999999995407</c:v>
                </c:pt>
                <c:pt idx="349">
                  <c:v>-0.56509999999995408</c:v>
                </c:pt>
                <c:pt idx="350">
                  <c:v>-0.56499999999995409</c:v>
                </c:pt>
                <c:pt idx="351">
                  <c:v>-0.56489999999995411</c:v>
                </c:pt>
                <c:pt idx="352">
                  <c:v>-0.56479999999995412</c:v>
                </c:pt>
                <c:pt idx="353">
                  <c:v>-0.56469999999995413</c:v>
                </c:pt>
                <c:pt idx="354">
                  <c:v>-0.56459999999995414</c:v>
                </c:pt>
                <c:pt idx="355">
                  <c:v>-0.56449999999995415</c:v>
                </c:pt>
                <c:pt idx="356">
                  <c:v>-0.56439999999995416</c:v>
                </c:pt>
                <c:pt idx="357">
                  <c:v>-0.56429999999995417</c:v>
                </c:pt>
                <c:pt idx="358">
                  <c:v>-0.56419999999995418</c:v>
                </c:pt>
                <c:pt idx="359">
                  <c:v>-0.56409999999995419</c:v>
                </c:pt>
                <c:pt idx="360">
                  <c:v>-0.5639999999999542</c:v>
                </c:pt>
                <c:pt idx="361">
                  <c:v>-0.56389999999995422</c:v>
                </c:pt>
                <c:pt idx="362">
                  <c:v>-0.56379999999995423</c:v>
                </c:pt>
                <c:pt idx="363">
                  <c:v>-0.56369999999995424</c:v>
                </c:pt>
                <c:pt idx="364">
                  <c:v>-0.56359999999995425</c:v>
                </c:pt>
                <c:pt idx="365">
                  <c:v>-0.56349999999995426</c:v>
                </c:pt>
                <c:pt idx="366">
                  <c:v>-0.56339999999995427</c:v>
                </c:pt>
                <c:pt idx="367">
                  <c:v>-0.56329999999995428</c:v>
                </c:pt>
                <c:pt idx="368">
                  <c:v>-0.56319999999995429</c:v>
                </c:pt>
                <c:pt idx="369">
                  <c:v>-0.5630999999999543</c:v>
                </c:pt>
                <c:pt idx="370">
                  <c:v>-0.56299999999995431</c:v>
                </c:pt>
                <c:pt idx="371">
                  <c:v>-0.56289999999995433</c:v>
                </c:pt>
                <c:pt idx="372">
                  <c:v>-0.56279999999995434</c:v>
                </c:pt>
                <c:pt idx="373">
                  <c:v>-0.56269999999995435</c:v>
                </c:pt>
                <c:pt idx="374">
                  <c:v>-0.56259999999995436</c:v>
                </c:pt>
                <c:pt idx="375">
                  <c:v>-0.56249999999995437</c:v>
                </c:pt>
                <c:pt idx="376">
                  <c:v>-0.56239999999995438</c:v>
                </c:pt>
                <c:pt idx="377">
                  <c:v>-0.56229999999995439</c:v>
                </c:pt>
                <c:pt idx="378">
                  <c:v>-0.5621999999999544</c:v>
                </c:pt>
                <c:pt idx="379">
                  <c:v>-0.56209999999995441</c:v>
                </c:pt>
                <c:pt idx="380">
                  <c:v>-0.56199999999995442</c:v>
                </c:pt>
                <c:pt idx="381">
                  <c:v>-0.56189999999995444</c:v>
                </c:pt>
                <c:pt idx="382">
                  <c:v>-0.56179999999995445</c:v>
                </c:pt>
                <c:pt idx="383">
                  <c:v>-0.56169999999995446</c:v>
                </c:pt>
                <c:pt idx="384">
                  <c:v>-0.56159999999995447</c:v>
                </c:pt>
                <c:pt idx="385">
                  <c:v>-0.56149999999995448</c:v>
                </c:pt>
                <c:pt idx="386">
                  <c:v>-0.56139999999995449</c:v>
                </c:pt>
                <c:pt idx="387">
                  <c:v>-0.5612999999999545</c:v>
                </c:pt>
                <c:pt idx="388">
                  <c:v>-0.56119999999995451</c:v>
                </c:pt>
                <c:pt idx="389">
                  <c:v>-0.56109999999995452</c:v>
                </c:pt>
                <c:pt idx="390">
                  <c:v>-0.56099999999995454</c:v>
                </c:pt>
                <c:pt idx="391">
                  <c:v>-0.56089999999995455</c:v>
                </c:pt>
                <c:pt idx="392">
                  <c:v>-0.56079999999995456</c:v>
                </c:pt>
                <c:pt idx="393">
                  <c:v>-0.56069999999995457</c:v>
                </c:pt>
                <c:pt idx="394">
                  <c:v>-0.56059999999995458</c:v>
                </c:pt>
                <c:pt idx="395">
                  <c:v>-0.56049999999995459</c:v>
                </c:pt>
                <c:pt idx="396">
                  <c:v>-0.5603999999999546</c:v>
                </c:pt>
                <c:pt idx="397">
                  <c:v>-0.56029999999995461</c:v>
                </c:pt>
                <c:pt idx="398">
                  <c:v>-0.56019999999995462</c:v>
                </c:pt>
                <c:pt idx="399">
                  <c:v>-0.56009999999995463</c:v>
                </c:pt>
                <c:pt idx="400">
                  <c:v>-0.55999999999995465</c:v>
                </c:pt>
                <c:pt idx="401">
                  <c:v>-0.55989999999995466</c:v>
                </c:pt>
                <c:pt idx="402">
                  <c:v>-0.55979999999995467</c:v>
                </c:pt>
                <c:pt idx="403">
                  <c:v>-0.55969999999995468</c:v>
                </c:pt>
                <c:pt idx="404">
                  <c:v>-0.55959999999995469</c:v>
                </c:pt>
                <c:pt idx="405">
                  <c:v>-0.5594999999999547</c:v>
                </c:pt>
                <c:pt idx="406">
                  <c:v>-0.55939999999995471</c:v>
                </c:pt>
                <c:pt idx="407">
                  <c:v>-0.55929999999995472</c:v>
                </c:pt>
                <c:pt idx="408">
                  <c:v>-0.55919999999995473</c:v>
                </c:pt>
                <c:pt idx="409">
                  <c:v>-0.55909999999995474</c:v>
                </c:pt>
                <c:pt idx="410">
                  <c:v>-0.55899999999995476</c:v>
                </c:pt>
                <c:pt idx="411">
                  <c:v>-0.55889999999995477</c:v>
                </c:pt>
                <c:pt idx="412">
                  <c:v>-0.55879999999995478</c:v>
                </c:pt>
                <c:pt idx="413">
                  <c:v>-0.55869999999995479</c:v>
                </c:pt>
                <c:pt idx="414">
                  <c:v>-0.5585999999999548</c:v>
                </c:pt>
                <c:pt idx="415">
                  <c:v>-0.55849999999995481</c:v>
                </c:pt>
                <c:pt idx="416">
                  <c:v>-0.55839999999995482</c:v>
                </c:pt>
                <c:pt idx="417">
                  <c:v>-0.55829999999995483</c:v>
                </c:pt>
                <c:pt idx="418">
                  <c:v>-0.55819999999995484</c:v>
                </c:pt>
                <c:pt idx="419">
                  <c:v>-0.55809999999995485</c:v>
                </c:pt>
                <c:pt idx="420">
                  <c:v>-0.55799999999995487</c:v>
                </c:pt>
                <c:pt idx="421">
                  <c:v>-0.55789999999995488</c:v>
                </c:pt>
                <c:pt idx="422">
                  <c:v>-0.55779999999995489</c:v>
                </c:pt>
                <c:pt idx="423">
                  <c:v>-0.5576999999999549</c:v>
                </c:pt>
                <c:pt idx="424">
                  <c:v>-0.55759999999995491</c:v>
                </c:pt>
                <c:pt idx="425">
                  <c:v>-0.55749999999995492</c:v>
                </c:pt>
                <c:pt idx="426">
                  <c:v>-0.55739999999995493</c:v>
                </c:pt>
                <c:pt idx="427">
                  <c:v>-0.55729999999995494</c:v>
                </c:pt>
                <c:pt idx="428">
                  <c:v>-0.55719999999995495</c:v>
                </c:pt>
                <c:pt idx="429">
                  <c:v>-0.55709999999995496</c:v>
                </c:pt>
                <c:pt idx="430">
                  <c:v>-0.55699999999995498</c:v>
                </c:pt>
                <c:pt idx="431">
                  <c:v>-0.55689999999995499</c:v>
                </c:pt>
                <c:pt idx="432">
                  <c:v>-0.556799999999955</c:v>
                </c:pt>
                <c:pt idx="433">
                  <c:v>-0.55669999999995501</c:v>
                </c:pt>
                <c:pt idx="434">
                  <c:v>-0.55659999999995502</c:v>
                </c:pt>
                <c:pt idx="435">
                  <c:v>-0.55649999999995503</c:v>
                </c:pt>
                <c:pt idx="436">
                  <c:v>-0.55639999999995504</c:v>
                </c:pt>
                <c:pt idx="437">
                  <c:v>-0.55629999999995505</c:v>
                </c:pt>
                <c:pt idx="438">
                  <c:v>-0.55619999999995506</c:v>
                </c:pt>
                <c:pt idx="439">
                  <c:v>-0.55609999999995507</c:v>
                </c:pt>
                <c:pt idx="440">
                  <c:v>-0.55599999999995509</c:v>
                </c:pt>
                <c:pt idx="441">
                  <c:v>-0.5558999999999551</c:v>
                </c:pt>
                <c:pt idx="442">
                  <c:v>-0.55579999999995511</c:v>
                </c:pt>
                <c:pt idx="443">
                  <c:v>-0.55569999999995512</c:v>
                </c:pt>
                <c:pt idx="444">
                  <c:v>-0.55559999999995513</c:v>
                </c:pt>
                <c:pt idx="445">
                  <c:v>-0.55549999999995514</c:v>
                </c:pt>
                <c:pt idx="446">
                  <c:v>-0.55539999999995515</c:v>
                </c:pt>
                <c:pt idx="447">
                  <c:v>-0.55529999999995516</c:v>
                </c:pt>
                <c:pt idx="448">
                  <c:v>-0.55519999999995517</c:v>
                </c:pt>
                <c:pt idx="449">
                  <c:v>-0.55509999999995518</c:v>
                </c:pt>
                <c:pt idx="450">
                  <c:v>-0.5549999999999552</c:v>
                </c:pt>
                <c:pt idx="451">
                  <c:v>-0.55489999999995521</c:v>
                </c:pt>
                <c:pt idx="452">
                  <c:v>-0.55479999999995522</c:v>
                </c:pt>
                <c:pt idx="453">
                  <c:v>-0.55469999999995523</c:v>
                </c:pt>
                <c:pt idx="454">
                  <c:v>-0.55459999999995524</c:v>
                </c:pt>
                <c:pt idx="455">
                  <c:v>-0.55449999999995525</c:v>
                </c:pt>
                <c:pt idx="456">
                  <c:v>-0.55439999999995526</c:v>
                </c:pt>
                <c:pt idx="457">
                  <c:v>-0.55429999999995527</c:v>
                </c:pt>
                <c:pt idx="458">
                  <c:v>-0.55419999999995528</c:v>
                </c:pt>
                <c:pt idx="459">
                  <c:v>-0.55409999999995529</c:v>
                </c:pt>
                <c:pt idx="460">
                  <c:v>-0.55399999999995531</c:v>
                </c:pt>
                <c:pt idx="461">
                  <c:v>-0.55389999999995532</c:v>
                </c:pt>
                <c:pt idx="462">
                  <c:v>-0.55379999999995533</c:v>
                </c:pt>
                <c:pt idx="463">
                  <c:v>-0.55369999999995534</c:v>
                </c:pt>
                <c:pt idx="464">
                  <c:v>-0.55359999999995535</c:v>
                </c:pt>
                <c:pt idx="465">
                  <c:v>-0.55349999999995536</c:v>
                </c:pt>
                <c:pt idx="466">
                  <c:v>-0.55339999999995537</c:v>
                </c:pt>
                <c:pt idx="467">
                  <c:v>-0.55329999999995538</c:v>
                </c:pt>
                <c:pt idx="468">
                  <c:v>-0.55319999999995539</c:v>
                </c:pt>
                <c:pt idx="469">
                  <c:v>-0.55309999999995541</c:v>
                </c:pt>
                <c:pt idx="470">
                  <c:v>-0.55299999999995542</c:v>
                </c:pt>
                <c:pt idx="471">
                  <c:v>-0.55289999999995543</c:v>
                </c:pt>
                <c:pt idx="472">
                  <c:v>-0.55279999999995544</c:v>
                </c:pt>
                <c:pt idx="473">
                  <c:v>-0.55269999999995545</c:v>
                </c:pt>
                <c:pt idx="474">
                  <c:v>-0.55259999999995546</c:v>
                </c:pt>
                <c:pt idx="475">
                  <c:v>-0.55249999999995547</c:v>
                </c:pt>
                <c:pt idx="476">
                  <c:v>-0.55239999999995548</c:v>
                </c:pt>
                <c:pt idx="477">
                  <c:v>-0.55229999999995549</c:v>
                </c:pt>
                <c:pt idx="478">
                  <c:v>-0.5521999999999555</c:v>
                </c:pt>
                <c:pt idx="479">
                  <c:v>-0.55209999999995552</c:v>
                </c:pt>
                <c:pt idx="480">
                  <c:v>-0.55199999999995553</c:v>
                </c:pt>
                <c:pt idx="481">
                  <c:v>-0.55189999999995554</c:v>
                </c:pt>
                <c:pt idx="482">
                  <c:v>-0.55179999999995555</c:v>
                </c:pt>
                <c:pt idx="483">
                  <c:v>-0.55169999999995556</c:v>
                </c:pt>
                <c:pt idx="484">
                  <c:v>-0.55159999999995557</c:v>
                </c:pt>
                <c:pt idx="485">
                  <c:v>-0.55149999999995558</c:v>
                </c:pt>
                <c:pt idx="486">
                  <c:v>-0.55139999999995559</c:v>
                </c:pt>
                <c:pt idx="487">
                  <c:v>-0.5512999999999556</c:v>
                </c:pt>
                <c:pt idx="488">
                  <c:v>-0.55119999999995561</c:v>
                </c:pt>
                <c:pt idx="489">
                  <c:v>-0.55109999999995563</c:v>
                </c:pt>
                <c:pt idx="490">
                  <c:v>-0.55099999999995564</c:v>
                </c:pt>
                <c:pt idx="491">
                  <c:v>-0.55089999999995565</c:v>
                </c:pt>
                <c:pt idx="492">
                  <c:v>-0.55079999999995566</c:v>
                </c:pt>
                <c:pt idx="493">
                  <c:v>-0.55069999999995567</c:v>
                </c:pt>
                <c:pt idx="494">
                  <c:v>-0.55059999999995568</c:v>
                </c:pt>
                <c:pt idx="495">
                  <c:v>-0.55049999999995569</c:v>
                </c:pt>
                <c:pt idx="496">
                  <c:v>-0.5503999999999557</c:v>
                </c:pt>
                <c:pt idx="497">
                  <c:v>-0.55029999999995571</c:v>
                </c:pt>
                <c:pt idx="498">
                  <c:v>-0.55019999999995572</c:v>
                </c:pt>
                <c:pt idx="499">
                  <c:v>-0.55009999999995574</c:v>
                </c:pt>
                <c:pt idx="500">
                  <c:v>-0.54999999999995575</c:v>
                </c:pt>
                <c:pt idx="501">
                  <c:v>-0.54989999999995576</c:v>
                </c:pt>
                <c:pt idx="502">
                  <c:v>-0.54979999999995577</c:v>
                </c:pt>
                <c:pt idx="503">
                  <c:v>-0.54969999999995578</c:v>
                </c:pt>
                <c:pt idx="504">
                  <c:v>-0.54959999999995579</c:v>
                </c:pt>
                <c:pt idx="505">
                  <c:v>-0.5494999999999558</c:v>
                </c:pt>
                <c:pt idx="506">
                  <c:v>-0.54939999999995581</c:v>
                </c:pt>
                <c:pt idx="507">
                  <c:v>-0.54929999999995582</c:v>
                </c:pt>
                <c:pt idx="508">
                  <c:v>-0.54919999999995583</c:v>
                </c:pt>
                <c:pt idx="509">
                  <c:v>-0.54909999999995585</c:v>
                </c:pt>
                <c:pt idx="510">
                  <c:v>-0.54899999999995586</c:v>
                </c:pt>
                <c:pt idx="511">
                  <c:v>-0.54889999999995587</c:v>
                </c:pt>
                <c:pt idx="512">
                  <c:v>-0.54879999999995588</c:v>
                </c:pt>
                <c:pt idx="513">
                  <c:v>-0.54869999999995589</c:v>
                </c:pt>
                <c:pt idx="514">
                  <c:v>-0.5485999999999559</c:v>
                </c:pt>
                <c:pt idx="515">
                  <c:v>-0.54849999999995591</c:v>
                </c:pt>
                <c:pt idx="516">
                  <c:v>-0.54839999999995592</c:v>
                </c:pt>
                <c:pt idx="517">
                  <c:v>-0.54829999999995593</c:v>
                </c:pt>
                <c:pt idx="518">
                  <c:v>-0.54819999999995594</c:v>
                </c:pt>
                <c:pt idx="519">
                  <c:v>-0.54809999999995596</c:v>
                </c:pt>
                <c:pt idx="520">
                  <c:v>-0.54799999999995597</c:v>
                </c:pt>
                <c:pt idx="521">
                  <c:v>-0.54789999999995598</c:v>
                </c:pt>
                <c:pt idx="522">
                  <c:v>-0.54779999999995599</c:v>
                </c:pt>
                <c:pt idx="523">
                  <c:v>-0.547699999999956</c:v>
                </c:pt>
                <c:pt idx="524">
                  <c:v>-0.54759999999995601</c:v>
                </c:pt>
                <c:pt idx="525">
                  <c:v>-0.54749999999995602</c:v>
                </c:pt>
                <c:pt idx="526">
                  <c:v>-0.54739999999995603</c:v>
                </c:pt>
                <c:pt idx="527">
                  <c:v>-0.54729999999995604</c:v>
                </c:pt>
                <c:pt idx="528">
                  <c:v>-0.54719999999995605</c:v>
                </c:pt>
                <c:pt idx="529">
                  <c:v>-0.54709999999995607</c:v>
                </c:pt>
                <c:pt idx="530">
                  <c:v>-0.54699999999995608</c:v>
                </c:pt>
                <c:pt idx="531">
                  <c:v>-0.54689999999995609</c:v>
                </c:pt>
                <c:pt idx="532">
                  <c:v>-0.5467999999999561</c:v>
                </c:pt>
                <c:pt idx="533">
                  <c:v>-0.54669999999995611</c:v>
                </c:pt>
                <c:pt idx="534">
                  <c:v>-0.54659999999995612</c:v>
                </c:pt>
                <c:pt idx="535">
                  <c:v>-0.54649999999995613</c:v>
                </c:pt>
                <c:pt idx="536">
                  <c:v>-0.54639999999995614</c:v>
                </c:pt>
                <c:pt idx="537">
                  <c:v>-0.54629999999995615</c:v>
                </c:pt>
                <c:pt idx="538">
                  <c:v>-0.54619999999995617</c:v>
                </c:pt>
                <c:pt idx="539">
                  <c:v>-0.54609999999995618</c:v>
                </c:pt>
                <c:pt idx="540">
                  <c:v>-0.54599999999995619</c:v>
                </c:pt>
                <c:pt idx="541">
                  <c:v>-0.5458999999999562</c:v>
                </c:pt>
                <c:pt idx="542">
                  <c:v>-0.54579999999995621</c:v>
                </c:pt>
                <c:pt idx="543">
                  <c:v>-0.54569999999995622</c:v>
                </c:pt>
                <c:pt idx="544">
                  <c:v>-0.54559999999995623</c:v>
                </c:pt>
                <c:pt idx="545">
                  <c:v>-0.54549999999995624</c:v>
                </c:pt>
                <c:pt idx="546">
                  <c:v>-0.54539999999995625</c:v>
                </c:pt>
                <c:pt idx="547">
                  <c:v>-0.54529999999995626</c:v>
                </c:pt>
                <c:pt idx="548">
                  <c:v>-0.54519999999995628</c:v>
                </c:pt>
                <c:pt idx="549">
                  <c:v>-0.54509999999995629</c:v>
                </c:pt>
                <c:pt idx="550">
                  <c:v>-0.5449999999999563</c:v>
                </c:pt>
                <c:pt idx="551">
                  <c:v>-0.54489999999995631</c:v>
                </c:pt>
                <c:pt idx="552">
                  <c:v>-0.54479999999995632</c:v>
                </c:pt>
                <c:pt idx="553">
                  <c:v>-0.54469999999995633</c:v>
                </c:pt>
                <c:pt idx="554">
                  <c:v>-0.54459999999995634</c:v>
                </c:pt>
                <c:pt idx="555">
                  <c:v>-0.54449999999995635</c:v>
                </c:pt>
                <c:pt idx="556">
                  <c:v>-0.54439999999995636</c:v>
                </c:pt>
                <c:pt idx="557">
                  <c:v>-0.54429999999995637</c:v>
                </c:pt>
                <c:pt idx="558">
                  <c:v>-0.54419999999995639</c:v>
                </c:pt>
                <c:pt idx="559">
                  <c:v>-0.5440999999999564</c:v>
                </c:pt>
                <c:pt idx="560">
                  <c:v>-0.54399999999995641</c:v>
                </c:pt>
                <c:pt idx="561">
                  <c:v>-0.54389999999995642</c:v>
                </c:pt>
                <c:pt idx="562">
                  <c:v>-0.54379999999995643</c:v>
                </c:pt>
                <c:pt idx="563">
                  <c:v>-0.54369999999995644</c:v>
                </c:pt>
                <c:pt idx="564">
                  <c:v>-0.54359999999995645</c:v>
                </c:pt>
                <c:pt idx="565">
                  <c:v>-0.54349999999995646</c:v>
                </c:pt>
                <c:pt idx="566">
                  <c:v>-0.54339999999995647</c:v>
                </c:pt>
                <c:pt idx="567">
                  <c:v>-0.54329999999995648</c:v>
                </c:pt>
                <c:pt idx="568">
                  <c:v>-0.5431999999999565</c:v>
                </c:pt>
                <c:pt idx="569">
                  <c:v>-0.54309999999995651</c:v>
                </c:pt>
                <c:pt idx="570">
                  <c:v>-0.54299999999995652</c:v>
                </c:pt>
                <c:pt idx="571">
                  <c:v>-0.54289999999995653</c:v>
                </c:pt>
                <c:pt idx="572">
                  <c:v>-0.54279999999995654</c:v>
                </c:pt>
                <c:pt idx="573">
                  <c:v>-0.54269999999995655</c:v>
                </c:pt>
                <c:pt idx="574">
                  <c:v>-0.54259999999995656</c:v>
                </c:pt>
                <c:pt idx="575">
                  <c:v>-0.54249999999995657</c:v>
                </c:pt>
                <c:pt idx="576">
                  <c:v>-0.54239999999995658</c:v>
                </c:pt>
                <c:pt idx="577">
                  <c:v>-0.54229999999995659</c:v>
                </c:pt>
                <c:pt idx="578">
                  <c:v>-0.54219999999995661</c:v>
                </c:pt>
                <c:pt idx="579">
                  <c:v>-0.54209999999995662</c:v>
                </c:pt>
                <c:pt idx="580">
                  <c:v>-0.54199999999995663</c:v>
                </c:pt>
                <c:pt idx="581">
                  <c:v>-0.54189999999995664</c:v>
                </c:pt>
                <c:pt idx="582">
                  <c:v>-0.54179999999995665</c:v>
                </c:pt>
                <c:pt idx="583">
                  <c:v>-0.54169999999995666</c:v>
                </c:pt>
                <c:pt idx="584">
                  <c:v>-0.54159999999995667</c:v>
                </c:pt>
                <c:pt idx="585">
                  <c:v>-0.54149999999995668</c:v>
                </c:pt>
                <c:pt idx="586">
                  <c:v>-0.54139999999995669</c:v>
                </c:pt>
                <c:pt idx="587">
                  <c:v>-0.5412999999999567</c:v>
                </c:pt>
                <c:pt idx="588">
                  <c:v>-0.54119999999995672</c:v>
                </c:pt>
                <c:pt idx="589">
                  <c:v>-0.54109999999995673</c:v>
                </c:pt>
                <c:pt idx="590">
                  <c:v>-0.54099999999995674</c:v>
                </c:pt>
                <c:pt idx="591">
                  <c:v>-0.54089999999995675</c:v>
                </c:pt>
                <c:pt idx="592">
                  <c:v>-0.54079999999995676</c:v>
                </c:pt>
                <c:pt idx="593">
                  <c:v>-0.54069999999995677</c:v>
                </c:pt>
                <c:pt idx="594">
                  <c:v>-0.54059999999995678</c:v>
                </c:pt>
                <c:pt idx="595">
                  <c:v>-0.54049999999995679</c:v>
                </c:pt>
                <c:pt idx="596">
                  <c:v>-0.5403999999999568</c:v>
                </c:pt>
                <c:pt idx="597">
                  <c:v>-0.54029999999995681</c:v>
                </c:pt>
                <c:pt idx="598">
                  <c:v>-0.54019999999995683</c:v>
                </c:pt>
                <c:pt idx="599">
                  <c:v>-0.54009999999995684</c:v>
                </c:pt>
                <c:pt idx="600">
                  <c:v>-0.53999999999995685</c:v>
                </c:pt>
                <c:pt idx="601">
                  <c:v>-0.53989999999995686</c:v>
                </c:pt>
                <c:pt idx="602">
                  <c:v>-0.53979999999995687</c:v>
                </c:pt>
                <c:pt idx="603">
                  <c:v>-0.53969999999995688</c:v>
                </c:pt>
                <c:pt idx="604">
                  <c:v>-0.53959999999995689</c:v>
                </c:pt>
                <c:pt idx="605">
                  <c:v>-0.5394999999999569</c:v>
                </c:pt>
                <c:pt idx="606">
                  <c:v>-0.53939999999995691</c:v>
                </c:pt>
                <c:pt idx="607">
                  <c:v>-0.53929999999995692</c:v>
                </c:pt>
                <c:pt idx="608">
                  <c:v>-0.53919999999995694</c:v>
                </c:pt>
                <c:pt idx="609">
                  <c:v>-0.53909999999995695</c:v>
                </c:pt>
                <c:pt idx="610">
                  <c:v>-0.53899999999995696</c:v>
                </c:pt>
                <c:pt idx="611">
                  <c:v>-0.53889999999995697</c:v>
                </c:pt>
                <c:pt idx="612">
                  <c:v>-0.53879999999995698</c:v>
                </c:pt>
                <c:pt idx="613">
                  <c:v>-0.53869999999995699</c:v>
                </c:pt>
                <c:pt idx="614">
                  <c:v>-0.538599999999957</c:v>
                </c:pt>
                <c:pt idx="615">
                  <c:v>-0.53849999999995701</c:v>
                </c:pt>
                <c:pt idx="616">
                  <c:v>-0.53839999999995702</c:v>
                </c:pt>
                <c:pt idx="617">
                  <c:v>-0.53829999999995704</c:v>
                </c:pt>
                <c:pt idx="618">
                  <c:v>-0.53819999999995705</c:v>
                </c:pt>
                <c:pt idx="619">
                  <c:v>-0.53809999999995706</c:v>
                </c:pt>
                <c:pt idx="620">
                  <c:v>-0.53799999999995707</c:v>
                </c:pt>
                <c:pt idx="621">
                  <c:v>-0.53789999999995708</c:v>
                </c:pt>
                <c:pt idx="622">
                  <c:v>-0.53779999999995709</c:v>
                </c:pt>
                <c:pt idx="623">
                  <c:v>-0.5376999999999571</c:v>
                </c:pt>
                <c:pt idx="624">
                  <c:v>-0.53759999999995711</c:v>
                </c:pt>
                <c:pt idx="625">
                  <c:v>-0.53749999999995712</c:v>
                </c:pt>
                <c:pt idx="626">
                  <c:v>-0.53739999999995713</c:v>
                </c:pt>
                <c:pt idx="627">
                  <c:v>-0.53729999999995715</c:v>
                </c:pt>
                <c:pt idx="628">
                  <c:v>-0.53719999999995716</c:v>
                </c:pt>
                <c:pt idx="629">
                  <c:v>-0.53709999999995717</c:v>
                </c:pt>
                <c:pt idx="630">
                  <c:v>-0.53699999999995718</c:v>
                </c:pt>
                <c:pt idx="631">
                  <c:v>-0.53689999999995719</c:v>
                </c:pt>
                <c:pt idx="632">
                  <c:v>-0.5367999999999572</c:v>
                </c:pt>
                <c:pt idx="633">
                  <c:v>-0.53669999999995721</c:v>
                </c:pt>
                <c:pt idx="634">
                  <c:v>-0.53659999999995722</c:v>
                </c:pt>
                <c:pt idx="635">
                  <c:v>-0.53649999999995723</c:v>
                </c:pt>
                <c:pt idx="636">
                  <c:v>-0.53639999999995724</c:v>
                </c:pt>
                <c:pt idx="637">
                  <c:v>-0.53629999999995726</c:v>
                </c:pt>
                <c:pt idx="638">
                  <c:v>-0.53619999999995727</c:v>
                </c:pt>
                <c:pt idx="639">
                  <c:v>-0.53609999999995728</c:v>
                </c:pt>
                <c:pt idx="640">
                  <c:v>-0.53599999999995729</c:v>
                </c:pt>
                <c:pt idx="641">
                  <c:v>-0.5358999999999573</c:v>
                </c:pt>
                <c:pt idx="642">
                  <c:v>-0.53579999999995731</c:v>
                </c:pt>
                <c:pt idx="643">
                  <c:v>-0.53569999999995732</c:v>
                </c:pt>
                <c:pt idx="644">
                  <c:v>-0.53559999999995733</c:v>
                </c:pt>
                <c:pt idx="645">
                  <c:v>-0.53549999999995734</c:v>
                </c:pt>
                <c:pt idx="646">
                  <c:v>-0.53539999999995735</c:v>
                </c:pt>
                <c:pt idx="647">
                  <c:v>-0.53529999999995737</c:v>
                </c:pt>
                <c:pt idx="648">
                  <c:v>-0.53519999999995738</c:v>
                </c:pt>
                <c:pt idx="649">
                  <c:v>-0.53509999999995739</c:v>
                </c:pt>
                <c:pt idx="650">
                  <c:v>-0.5349999999999574</c:v>
                </c:pt>
                <c:pt idx="651">
                  <c:v>-0.53489999999995741</c:v>
                </c:pt>
                <c:pt idx="652">
                  <c:v>-0.53479999999995742</c:v>
                </c:pt>
                <c:pt idx="653">
                  <c:v>-0.53469999999995743</c:v>
                </c:pt>
                <c:pt idx="654">
                  <c:v>-0.53459999999995744</c:v>
                </c:pt>
                <c:pt idx="655">
                  <c:v>-0.53449999999995745</c:v>
                </c:pt>
                <c:pt idx="656">
                  <c:v>-0.53439999999995746</c:v>
                </c:pt>
                <c:pt idx="657">
                  <c:v>-0.53429999999995748</c:v>
                </c:pt>
                <c:pt idx="658">
                  <c:v>-0.53419999999995749</c:v>
                </c:pt>
                <c:pt idx="659">
                  <c:v>-0.5340999999999575</c:v>
                </c:pt>
                <c:pt idx="660">
                  <c:v>-0.53399999999995751</c:v>
                </c:pt>
                <c:pt idx="661">
                  <c:v>-0.53389999999995752</c:v>
                </c:pt>
                <c:pt idx="662">
                  <c:v>-0.53379999999995753</c:v>
                </c:pt>
                <c:pt idx="663">
                  <c:v>-0.53369999999995754</c:v>
                </c:pt>
                <c:pt idx="664">
                  <c:v>-0.53359999999995755</c:v>
                </c:pt>
                <c:pt idx="665">
                  <c:v>-0.53349999999995756</c:v>
                </c:pt>
                <c:pt idx="666">
                  <c:v>-0.53339999999995757</c:v>
                </c:pt>
                <c:pt idx="667">
                  <c:v>-0.53329999999995759</c:v>
                </c:pt>
                <c:pt idx="668">
                  <c:v>-0.5331999999999576</c:v>
                </c:pt>
                <c:pt idx="669">
                  <c:v>-0.53309999999995761</c:v>
                </c:pt>
                <c:pt idx="670">
                  <c:v>-0.53299999999995762</c:v>
                </c:pt>
                <c:pt idx="671">
                  <c:v>-0.53289999999995763</c:v>
                </c:pt>
                <c:pt idx="672">
                  <c:v>-0.53279999999995764</c:v>
                </c:pt>
                <c:pt idx="673">
                  <c:v>-0.53269999999995765</c:v>
                </c:pt>
                <c:pt idx="674">
                  <c:v>-0.53259999999995766</c:v>
                </c:pt>
                <c:pt idx="675">
                  <c:v>-0.53249999999995767</c:v>
                </c:pt>
                <c:pt idx="676">
                  <c:v>-0.53239999999995768</c:v>
                </c:pt>
                <c:pt idx="677">
                  <c:v>-0.5322999999999577</c:v>
                </c:pt>
                <c:pt idx="678">
                  <c:v>-0.53219999999995771</c:v>
                </c:pt>
                <c:pt idx="679">
                  <c:v>-0.53209999999995772</c:v>
                </c:pt>
                <c:pt idx="680">
                  <c:v>-0.53199999999995773</c:v>
                </c:pt>
                <c:pt idx="681">
                  <c:v>-0.53189999999995774</c:v>
                </c:pt>
                <c:pt idx="682">
                  <c:v>-0.53179999999995775</c:v>
                </c:pt>
                <c:pt idx="683">
                  <c:v>-0.53169999999995776</c:v>
                </c:pt>
                <c:pt idx="684">
                  <c:v>-0.53159999999995777</c:v>
                </c:pt>
                <c:pt idx="685">
                  <c:v>-0.53149999999995778</c:v>
                </c:pt>
                <c:pt idx="686">
                  <c:v>-0.5313999999999578</c:v>
                </c:pt>
                <c:pt idx="687">
                  <c:v>-0.53129999999995781</c:v>
                </c:pt>
                <c:pt idx="688">
                  <c:v>-0.53119999999995782</c:v>
                </c:pt>
                <c:pt idx="689">
                  <c:v>-0.53109999999995783</c:v>
                </c:pt>
                <c:pt idx="690">
                  <c:v>-0.53099999999995784</c:v>
                </c:pt>
                <c:pt idx="691">
                  <c:v>-0.53089999999995785</c:v>
                </c:pt>
                <c:pt idx="692">
                  <c:v>-0.53079999999995786</c:v>
                </c:pt>
                <c:pt idx="693">
                  <c:v>-0.53069999999995787</c:v>
                </c:pt>
                <c:pt idx="694">
                  <c:v>-0.53059999999995788</c:v>
                </c:pt>
                <c:pt idx="695">
                  <c:v>-0.53049999999995789</c:v>
                </c:pt>
                <c:pt idx="696">
                  <c:v>-0.53039999999995791</c:v>
                </c:pt>
                <c:pt idx="697">
                  <c:v>-0.53029999999995792</c:v>
                </c:pt>
                <c:pt idx="698">
                  <c:v>-0.53019999999995793</c:v>
                </c:pt>
                <c:pt idx="699">
                  <c:v>-0.53009999999995794</c:v>
                </c:pt>
                <c:pt idx="700">
                  <c:v>-0.52999999999995795</c:v>
                </c:pt>
                <c:pt idx="701">
                  <c:v>-0.52989999999995796</c:v>
                </c:pt>
                <c:pt idx="702">
                  <c:v>-0.52979999999995797</c:v>
                </c:pt>
                <c:pt idx="703">
                  <c:v>-0.52969999999995798</c:v>
                </c:pt>
                <c:pt idx="704">
                  <c:v>-0.52959999999995799</c:v>
                </c:pt>
                <c:pt idx="705">
                  <c:v>-0.529499999999958</c:v>
                </c:pt>
                <c:pt idx="706">
                  <c:v>-0.52939999999995802</c:v>
                </c:pt>
                <c:pt idx="707">
                  <c:v>-0.52929999999995803</c:v>
                </c:pt>
                <c:pt idx="708">
                  <c:v>-0.52919999999995804</c:v>
                </c:pt>
                <c:pt idx="709">
                  <c:v>-0.52909999999995805</c:v>
                </c:pt>
                <c:pt idx="710">
                  <c:v>-0.52899999999995806</c:v>
                </c:pt>
                <c:pt idx="711">
                  <c:v>-0.52889999999995807</c:v>
                </c:pt>
                <c:pt idx="712">
                  <c:v>-0.52879999999995808</c:v>
                </c:pt>
                <c:pt idx="713">
                  <c:v>-0.52869999999995809</c:v>
                </c:pt>
                <c:pt idx="714">
                  <c:v>-0.5285999999999581</c:v>
                </c:pt>
                <c:pt idx="715">
                  <c:v>-0.52849999999995811</c:v>
                </c:pt>
                <c:pt idx="716">
                  <c:v>-0.52839999999995813</c:v>
                </c:pt>
                <c:pt idx="717">
                  <c:v>-0.52829999999995814</c:v>
                </c:pt>
                <c:pt idx="718">
                  <c:v>-0.52819999999995815</c:v>
                </c:pt>
                <c:pt idx="719">
                  <c:v>-0.52809999999995816</c:v>
                </c:pt>
                <c:pt idx="720">
                  <c:v>-0.52799999999995817</c:v>
                </c:pt>
                <c:pt idx="721">
                  <c:v>-0.52789999999995818</c:v>
                </c:pt>
                <c:pt idx="722">
                  <c:v>-0.52779999999995819</c:v>
                </c:pt>
                <c:pt idx="723">
                  <c:v>-0.5276999999999582</c:v>
                </c:pt>
                <c:pt idx="724">
                  <c:v>-0.52759999999995821</c:v>
                </c:pt>
                <c:pt idx="725">
                  <c:v>-0.52749999999995822</c:v>
                </c:pt>
                <c:pt idx="726">
                  <c:v>-0.52739999999995824</c:v>
                </c:pt>
                <c:pt idx="727">
                  <c:v>-0.52729999999995825</c:v>
                </c:pt>
                <c:pt idx="728">
                  <c:v>-0.52719999999995826</c:v>
                </c:pt>
                <c:pt idx="729">
                  <c:v>-0.52709999999995827</c:v>
                </c:pt>
                <c:pt idx="730">
                  <c:v>-0.52699999999995828</c:v>
                </c:pt>
                <c:pt idx="731">
                  <c:v>-0.52689999999995829</c:v>
                </c:pt>
                <c:pt idx="732">
                  <c:v>-0.5267999999999583</c:v>
                </c:pt>
                <c:pt idx="733">
                  <c:v>-0.52669999999995831</c:v>
                </c:pt>
                <c:pt idx="734">
                  <c:v>-0.52659999999995832</c:v>
                </c:pt>
                <c:pt idx="735">
                  <c:v>-0.52649999999995833</c:v>
                </c:pt>
                <c:pt idx="736">
                  <c:v>-0.52639999999995835</c:v>
                </c:pt>
                <c:pt idx="737">
                  <c:v>-0.52629999999995836</c:v>
                </c:pt>
                <c:pt idx="738">
                  <c:v>-0.52619999999995837</c:v>
                </c:pt>
                <c:pt idx="739">
                  <c:v>-0.52609999999995838</c:v>
                </c:pt>
                <c:pt idx="740">
                  <c:v>-0.52599999999995839</c:v>
                </c:pt>
                <c:pt idx="741">
                  <c:v>-0.5258999999999584</c:v>
                </c:pt>
                <c:pt idx="742">
                  <c:v>-0.52579999999995841</c:v>
                </c:pt>
                <c:pt idx="743">
                  <c:v>-0.52569999999995842</c:v>
                </c:pt>
                <c:pt idx="744">
                  <c:v>-0.52559999999995843</c:v>
                </c:pt>
                <c:pt idx="745">
                  <c:v>-0.52549999999995844</c:v>
                </c:pt>
                <c:pt idx="746">
                  <c:v>-0.52539999999995846</c:v>
                </c:pt>
                <c:pt idx="747">
                  <c:v>-0.52529999999995847</c:v>
                </c:pt>
                <c:pt idx="748">
                  <c:v>-0.52519999999995848</c:v>
                </c:pt>
                <c:pt idx="749">
                  <c:v>-0.52509999999995849</c:v>
                </c:pt>
                <c:pt idx="750">
                  <c:v>-0.5249999999999585</c:v>
                </c:pt>
                <c:pt idx="751">
                  <c:v>-0.52489999999995851</c:v>
                </c:pt>
                <c:pt idx="752">
                  <c:v>-0.52479999999995852</c:v>
                </c:pt>
                <c:pt idx="753">
                  <c:v>-0.52469999999995853</c:v>
                </c:pt>
                <c:pt idx="754">
                  <c:v>-0.52459999999995854</c:v>
                </c:pt>
                <c:pt idx="755">
                  <c:v>-0.52449999999995855</c:v>
                </c:pt>
                <c:pt idx="756">
                  <c:v>-0.52439999999995857</c:v>
                </c:pt>
                <c:pt idx="757">
                  <c:v>-0.52429999999995858</c:v>
                </c:pt>
                <c:pt idx="758">
                  <c:v>-0.52419999999995859</c:v>
                </c:pt>
                <c:pt idx="759">
                  <c:v>-0.5240999999999586</c:v>
                </c:pt>
                <c:pt idx="760">
                  <c:v>-0.52399999999995861</c:v>
                </c:pt>
                <c:pt idx="761">
                  <c:v>-0.52389999999995862</c:v>
                </c:pt>
                <c:pt idx="762">
                  <c:v>-0.52379999999995863</c:v>
                </c:pt>
                <c:pt idx="763">
                  <c:v>-0.52369999999995864</c:v>
                </c:pt>
                <c:pt idx="764">
                  <c:v>-0.52359999999995865</c:v>
                </c:pt>
                <c:pt idx="765">
                  <c:v>-0.52349999999995867</c:v>
                </c:pt>
                <c:pt idx="766">
                  <c:v>-0.52339999999995868</c:v>
                </c:pt>
                <c:pt idx="767">
                  <c:v>-0.52329999999995869</c:v>
                </c:pt>
                <c:pt idx="768">
                  <c:v>-0.5231999999999587</c:v>
                </c:pt>
                <c:pt idx="769">
                  <c:v>-0.52309999999995871</c:v>
                </c:pt>
                <c:pt idx="770">
                  <c:v>-0.52299999999995872</c:v>
                </c:pt>
                <c:pt idx="771">
                  <c:v>-0.52289999999995873</c:v>
                </c:pt>
                <c:pt idx="772">
                  <c:v>-0.52279999999995874</c:v>
                </c:pt>
                <c:pt idx="773">
                  <c:v>-0.52269999999995875</c:v>
                </c:pt>
                <c:pt idx="774">
                  <c:v>-0.52259999999995876</c:v>
                </c:pt>
                <c:pt idx="775">
                  <c:v>-0.52249999999995878</c:v>
                </c:pt>
                <c:pt idx="776">
                  <c:v>-0.52239999999995879</c:v>
                </c:pt>
                <c:pt idx="777">
                  <c:v>-0.5222999999999588</c:v>
                </c:pt>
                <c:pt idx="778">
                  <c:v>-0.52219999999995881</c:v>
                </c:pt>
                <c:pt idx="779">
                  <c:v>-0.52209999999995882</c:v>
                </c:pt>
                <c:pt idx="780">
                  <c:v>-0.52199999999995883</c:v>
                </c:pt>
                <c:pt idx="781">
                  <c:v>-0.52189999999995884</c:v>
                </c:pt>
                <c:pt idx="782">
                  <c:v>-0.52179999999995885</c:v>
                </c:pt>
                <c:pt idx="783">
                  <c:v>-0.52169999999995886</c:v>
                </c:pt>
                <c:pt idx="784">
                  <c:v>-0.52159999999995887</c:v>
                </c:pt>
                <c:pt idx="785">
                  <c:v>-0.52149999999995889</c:v>
                </c:pt>
                <c:pt idx="786">
                  <c:v>-0.5213999999999589</c:v>
                </c:pt>
                <c:pt idx="787">
                  <c:v>-0.52129999999995891</c:v>
                </c:pt>
                <c:pt idx="788">
                  <c:v>-0.52119999999995892</c:v>
                </c:pt>
                <c:pt idx="789">
                  <c:v>-0.52109999999995893</c:v>
                </c:pt>
                <c:pt idx="790">
                  <c:v>-0.52099999999995894</c:v>
                </c:pt>
                <c:pt idx="791">
                  <c:v>-0.52089999999995895</c:v>
                </c:pt>
                <c:pt idx="792">
                  <c:v>-0.52079999999995896</c:v>
                </c:pt>
                <c:pt idx="793">
                  <c:v>-0.52069999999995897</c:v>
                </c:pt>
                <c:pt idx="794">
                  <c:v>-0.52059999999995898</c:v>
                </c:pt>
                <c:pt idx="795">
                  <c:v>-0.520499999999959</c:v>
                </c:pt>
                <c:pt idx="796">
                  <c:v>-0.52039999999995901</c:v>
                </c:pt>
                <c:pt idx="797">
                  <c:v>-0.52029999999995902</c:v>
                </c:pt>
                <c:pt idx="798">
                  <c:v>-0.52019999999995903</c:v>
                </c:pt>
                <c:pt idx="799">
                  <c:v>-0.52009999999995904</c:v>
                </c:pt>
                <c:pt idx="800">
                  <c:v>-0.51999999999995905</c:v>
                </c:pt>
                <c:pt idx="801">
                  <c:v>-0.51989999999995906</c:v>
                </c:pt>
                <c:pt idx="802">
                  <c:v>-0.51979999999995907</c:v>
                </c:pt>
                <c:pt idx="803">
                  <c:v>-0.51969999999995908</c:v>
                </c:pt>
                <c:pt idx="804">
                  <c:v>-0.51959999999995909</c:v>
                </c:pt>
                <c:pt idx="805">
                  <c:v>-0.51949999999995911</c:v>
                </c:pt>
                <c:pt idx="806">
                  <c:v>-0.51939999999995912</c:v>
                </c:pt>
                <c:pt idx="807">
                  <c:v>-0.51929999999995913</c:v>
                </c:pt>
                <c:pt idx="808">
                  <c:v>-0.51919999999995914</c:v>
                </c:pt>
                <c:pt idx="809">
                  <c:v>-0.51909999999995915</c:v>
                </c:pt>
                <c:pt idx="810">
                  <c:v>-0.51899999999995916</c:v>
                </c:pt>
                <c:pt idx="811">
                  <c:v>-0.51889999999995917</c:v>
                </c:pt>
                <c:pt idx="812">
                  <c:v>-0.51879999999995918</c:v>
                </c:pt>
                <c:pt idx="813">
                  <c:v>-0.51869999999995919</c:v>
                </c:pt>
                <c:pt idx="814">
                  <c:v>-0.5185999999999592</c:v>
                </c:pt>
                <c:pt idx="815">
                  <c:v>-0.51849999999995922</c:v>
                </c:pt>
                <c:pt idx="816">
                  <c:v>-0.51839999999995923</c:v>
                </c:pt>
                <c:pt idx="817">
                  <c:v>-0.51829999999995924</c:v>
                </c:pt>
                <c:pt idx="818">
                  <c:v>-0.51819999999995925</c:v>
                </c:pt>
                <c:pt idx="819">
                  <c:v>-0.51809999999995926</c:v>
                </c:pt>
                <c:pt idx="820">
                  <c:v>-0.51799999999995927</c:v>
                </c:pt>
                <c:pt idx="821">
                  <c:v>-0.51789999999995928</c:v>
                </c:pt>
                <c:pt idx="822">
                  <c:v>-0.51779999999995929</c:v>
                </c:pt>
                <c:pt idx="823">
                  <c:v>-0.5176999999999593</c:v>
                </c:pt>
                <c:pt idx="824">
                  <c:v>-0.51759999999995931</c:v>
                </c:pt>
                <c:pt idx="825">
                  <c:v>-0.51749999999995933</c:v>
                </c:pt>
                <c:pt idx="826">
                  <c:v>-0.51739999999995934</c:v>
                </c:pt>
                <c:pt idx="827">
                  <c:v>-0.51729999999995935</c:v>
                </c:pt>
                <c:pt idx="828">
                  <c:v>-0.51719999999995936</c:v>
                </c:pt>
                <c:pt idx="829">
                  <c:v>-0.51709999999995937</c:v>
                </c:pt>
                <c:pt idx="830">
                  <c:v>-0.51699999999995938</c:v>
                </c:pt>
                <c:pt idx="831">
                  <c:v>-0.51689999999995939</c:v>
                </c:pt>
                <c:pt idx="832">
                  <c:v>-0.5167999999999594</c:v>
                </c:pt>
                <c:pt idx="833">
                  <c:v>-0.51669999999995941</c:v>
                </c:pt>
                <c:pt idx="834">
                  <c:v>-0.51659999999995942</c:v>
                </c:pt>
                <c:pt idx="835">
                  <c:v>-0.51649999999995944</c:v>
                </c:pt>
                <c:pt idx="836">
                  <c:v>-0.51639999999995945</c:v>
                </c:pt>
                <c:pt idx="837">
                  <c:v>-0.51629999999995946</c:v>
                </c:pt>
                <c:pt idx="838">
                  <c:v>-0.51619999999995947</c:v>
                </c:pt>
                <c:pt idx="839">
                  <c:v>-0.51609999999995948</c:v>
                </c:pt>
                <c:pt idx="840">
                  <c:v>-0.51599999999995949</c:v>
                </c:pt>
                <c:pt idx="841">
                  <c:v>-0.5158999999999595</c:v>
                </c:pt>
                <c:pt idx="842">
                  <c:v>-0.51579999999995951</c:v>
                </c:pt>
                <c:pt idx="843">
                  <c:v>-0.51569999999995952</c:v>
                </c:pt>
                <c:pt idx="844">
                  <c:v>-0.51559999999995954</c:v>
                </c:pt>
                <c:pt idx="845">
                  <c:v>-0.51549999999995955</c:v>
                </c:pt>
                <c:pt idx="846">
                  <c:v>-0.51539999999995956</c:v>
                </c:pt>
                <c:pt idx="847">
                  <c:v>-0.51529999999995957</c:v>
                </c:pt>
                <c:pt idx="848">
                  <c:v>-0.51519999999995958</c:v>
                </c:pt>
                <c:pt idx="849">
                  <c:v>-0.51509999999995959</c:v>
                </c:pt>
                <c:pt idx="850">
                  <c:v>-0.5149999999999596</c:v>
                </c:pt>
                <c:pt idx="851">
                  <c:v>-0.51489999999995961</c:v>
                </c:pt>
                <c:pt idx="852">
                  <c:v>-0.51479999999995962</c:v>
                </c:pt>
                <c:pt idx="853">
                  <c:v>-0.51469999999995963</c:v>
                </c:pt>
                <c:pt idx="854">
                  <c:v>-0.51459999999995965</c:v>
                </c:pt>
                <c:pt idx="855">
                  <c:v>-0.51449999999995966</c:v>
                </c:pt>
                <c:pt idx="856">
                  <c:v>-0.51439999999995967</c:v>
                </c:pt>
                <c:pt idx="857">
                  <c:v>-0.51429999999995968</c:v>
                </c:pt>
                <c:pt idx="858">
                  <c:v>-0.51419999999995969</c:v>
                </c:pt>
                <c:pt idx="859">
                  <c:v>-0.5140999999999597</c:v>
                </c:pt>
                <c:pt idx="860">
                  <c:v>-0.51399999999995971</c:v>
                </c:pt>
                <c:pt idx="861">
                  <c:v>-0.51389999999995972</c:v>
                </c:pt>
                <c:pt idx="862">
                  <c:v>-0.51379999999995973</c:v>
                </c:pt>
                <c:pt idx="863">
                  <c:v>-0.51369999999995974</c:v>
                </c:pt>
                <c:pt idx="864">
                  <c:v>-0.51359999999995976</c:v>
                </c:pt>
                <c:pt idx="865">
                  <c:v>-0.51349999999995977</c:v>
                </c:pt>
                <c:pt idx="866">
                  <c:v>-0.51339999999995978</c:v>
                </c:pt>
                <c:pt idx="867">
                  <c:v>-0.51329999999995979</c:v>
                </c:pt>
                <c:pt idx="868">
                  <c:v>-0.5131999999999598</c:v>
                </c:pt>
                <c:pt idx="869">
                  <c:v>-0.51309999999995981</c:v>
                </c:pt>
                <c:pt idx="870">
                  <c:v>-0.51299999999995982</c:v>
                </c:pt>
                <c:pt idx="871">
                  <c:v>-0.51289999999995983</c:v>
                </c:pt>
                <c:pt idx="872">
                  <c:v>-0.51279999999995984</c:v>
                </c:pt>
                <c:pt idx="873">
                  <c:v>-0.51269999999995985</c:v>
                </c:pt>
                <c:pt idx="874">
                  <c:v>-0.51259999999995987</c:v>
                </c:pt>
                <c:pt idx="875">
                  <c:v>-0.51249999999995988</c:v>
                </c:pt>
                <c:pt idx="876">
                  <c:v>-0.51239999999995989</c:v>
                </c:pt>
                <c:pt idx="877">
                  <c:v>-0.5122999999999599</c:v>
                </c:pt>
                <c:pt idx="878">
                  <c:v>-0.51219999999995991</c:v>
                </c:pt>
                <c:pt idx="879">
                  <c:v>-0.51209999999995992</c:v>
                </c:pt>
                <c:pt idx="880">
                  <c:v>-0.51199999999995993</c:v>
                </c:pt>
                <c:pt idx="881">
                  <c:v>-0.51189999999995994</c:v>
                </c:pt>
                <c:pt idx="882">
                  <c:v>-0.51179999999995995</c:v>
                </c:pt>
                <c:pt idx="883">
                  <c:v>-0.51169999999995996</c:v>
                </c:pt>
                <c:pt idx="884">
                  <c:v>-0.51159999999995998</c:v>
                </c:pt>
                <c:pt idx="885">
                  <c:v>-0.51149999999995999</c:v>
                </c:pt>
                <c:pt idx="886">
                  <c:v>-0.51139999999996</c:v>
                </c:pt>
                <c:pt idx="887">
                  <c:v>-0.51129999999996001</c:v>
                </c:pt>
                <c:pt idx="888">
                  <c:v>-0.51119999999996002</c:v>
                </c:pt>
                <c:pt idx="889">
                  <c:v>-0.51109999999996003</c:v>
                </c:pt>
                <c:pt idx="890">
                  <c:v>-0.51099999999996004</c:v>
                </c:pt>
                <c:pt idx="891">
                  <c:v>-0.51089999999996005</c:v>
                </c:pt>
                <c:pt idx="892">
                  <c:v>-0.51079999999996006</c:v>
                </c:pt>
                <c:pt idx="893">
                  <c:v>-0.51069999999996007</c:v>
                </c:pt>
                <c:pt idx="894">
                  <c:v>-0.51059999999996009</c:v>
                </c:pt>
                <c:pt idx="895">
                  <c:v>-0.5104999999999601</c:v>
                </c:pt>
                <c:pt idx="896">
                  <c:v>-0.51039999999996011</c:v>
                </c:pt>
                <c:pt idx="897">
                  <c:v>-0.51029999999996012</c:v>
                </c:pt>
                <c:pt idx="898">
                  <c:v>-0.51019999999996013</c:v>
                </c:pt>
                <c:pt idx="899">
                  <c:v>-0.51009999999996014</c:v>
                </c:pt>
                <c:pt idx="900">
                  <c:v>-0.50999999999996015</c:v>
                </c:pt>
                <c:pt idx="901">
                  <c:v>-0.50989999999996016</c:v>
                </c:pt>
                <c:pt idx="902">
                  <c:v>-0.50979999999996017</c:v>
                </c:pt>
                <c:pt idx="903">
                  <c:v>-0.50969999999996018</c:v>
                </c:pt>
                <c:pt idx="904">
                  <c:v>-0.5095999999999602</c:v>
                </c:pt>
                <c:pt idx="905">
                  <c:v>-0.50949999999996021</c:v>
                </c:pt>
                <c:pt idx="906">
                  <c:v>-0.50939999999996022</c:v>
                </c:pt>
                <c:pt idx="907">
                  <c:v>-0.50929999999996023</c:v>
                </c:pt>
                <c:pt idx="908">
                  <c:v>-0.50919999999996024</c:v>
                </c:pt>
                <c:pt idx="909">
                  <c:v>-0.50909999999996025</c:v>
                </c:pt>
                <c:pt idx="910">
                  <c:v>-0.50899999999996026</c:v>
                </c:pt>
                <c:pt idx="911">
                  <c:v>-0.50889999999996027</c:v>
                </c:pt>
                <c:pt idx="912">
                  <c:v>-0.50879999999996028</c:v>
                </c:pt>
                <c:pt idx="913">
                  <c:v>-0.5086999999999603</c:v>
                </c:pt>
                <c:pt idx="914">
                  <c:v>-0.50859999999996031</c:v>
                </c:pt>
                <c:pt idx="915">
                  <c:v>-0.50849999999996032</c:v>
                </c:pt>
                <c:pt idx="916">
                  <c:v>-0.50839999999996033</c:v>
                </c:pt>
                <c:pt idx="917">
                  <c:v>-0.50829999999996034</c:v>
                </c:pt>
                <c:pt idx="918">
                  <c:v>-0.50819999999996035</c:v>
                </c:pt>
                <c:pt idx="919">
                  <c:v>-0.50809999999996036</c:v>
                </c:pt>
                <c:pt idx="920">
                  <c:v>-0.50799999999996037</c:v>
                </c:pt>
                <c:pt idx="921">
                  <c:v>-0.50789999999996038</c:v>
                </c:pt>
                <c:pt idx="922">
                  <c:v>-0.50779999999996039</c:v>
                </c:pt>
                <c:pt idx="923">
                  <c:v>-0.50769999999996041</c:v>
                </c:pt>
                <c:pt idx="924">
                  <c:v>-0.50759999999996042</c:v>
                </c:pt>
                <c:pt idx="925">
                  <c:v>-0.50749999999996043</c:v>
                </c:pt>
                <c:pt idx="926">
                  <c:v>-0.50739999999996044</c:v>
                </c:pt>
                <c:pt idx="927">
                  <c:v>-0.50729999999996045</c:v>
                </c:pt>
                <c:pt idx="928">
                  <c:v>-0.50719999999996046</c:v>
                </c:pt>
                <c:pt idx="929">
                  <c:v>-0.50709999999996047</c:v>
                </c:pt>
                <c:pt idx="930">
                  <c:v>-0.50699999999996048</c:v>
                </c:pt>
                <c:pt idx="931">
                  <c:v>-0.50689999999996049</c:v>
                </c:pt>
                <c:pt idx="932">
                  <c:v>-0.5067999999999605</c:v>
                </c:pt>
                <c:pt idx="933">
                  <c:v>-0.50669999999996052</c:v>
                </c:pt>
                <c:pt idx="934">
                  <c:v>-0.50659999999996053</c:v>
                </c:pt>
                <c:pt idx="935">
                  <c:v>-0.50649999999996054</c:v>
                </c:pt>
                <c:pt idx="936">
                  <c:v>-0.50639999999996055</c:v>
                </c:pt>
                <c:pt idx="937">
                  <c:v>-0.50629999999996056</c:v>
                </c:pt>
                <c:pt idx="938">
                  <c:v>-0.50619999999996057</c:v>
                </c:pt>
                <c:pt idx="939">
                  <c:v>-0.50609999999996058</c:v>
                </c:pt>
                <c:pt idx="940">
                  <c:v>-0.50599999999996059</c:v>
                </c:pt>
                <c:pt idx="941">
                  <c:v>-0.5058999999999606</c:v>
                </c:pt>
                <c:pt idx="942">
                  <c:v>-0.50579999999996061</c:v>
                </c:pt>
                <c:pt idx="943">
                  <c:v>-0.50569999999996063</c:v>
                </c:pt>
                <c:pt idx="944">
                  <c:v>-0.50559999999996064</c:v>
                </c:pt>
                <c:pt idx="945">
                  <c:v>-0.50549999999996065</c:v>
                </c:pt>
                <c:pt idx="946">
                  <c:v>-0.50539999999996066</c:v>
                </c:pt>
                <c:pt idx="947">
                  <c:v>-0.50529999999996067</c:v>
                </c:pt>
                <c:pt idx="948">
                  <c:v>-0.50519999999996068</c:v>
                </c:pt>
                <c:pt idx="949">
                  <c:v>-0.50509999999996069</c:v>
                </c:pt>
                <c:pt idx="950">
                  <c:v>-0.5049999999999607</c:v>
                </c:pt>
                <c:pt idx="951">
                  <c:v>-0.50489999999996071</c:v>
                </c:pt>
                <c:pt idx="952">
                  <c:v>-0.50479999999996072</c:v>
                </c:pt>
                <c:pt idx="953">
                  <c:v>-0.50469999999996074</c:v>
                </c:pt>
                <c:pt idx="954">
                  <c:v>-0.50459999999996075</c:v>
                </c:pt>
                <c:pt idx="955">
                  <c:v>-0.50449999999996076</c:v>
                </c:pt>
                <c:pt idx="956">
                  <c:v>-0.50439999999996077</c:v>
                </c:pt>
                <c:pt idx="957">
                  <c:v>-0.50429999999996078</c:v>
                </c:pt>
                <c:pt idx="958">
                  <c:v>-0.50419999999996079</c:v>
                </c:pt>
                <c:pt idx="959">
                  <c:v>-0.5040999999999608</c:v>
                </c:pt>
                <c:pt idx="960">
                  <c:v>-0.50399999999996081</c:v>
                </c:pt>
                <c:pt idx="961">
                  <c:v>-0.50389999999996082</c:v>
                </c:pt>
                <c:pt idx="962">
                  <c:v>-0.50379999999996083</c:v>
                </c:pt>
                <c:pt idx="963">
                  <c:v>-0.50369999999996085</c:v>
                </c:pt>
                <c:pt idx="964">
                  <c:v>-0.50359999999996086</c:v>
                </c:pt>
                <c:pt idx="965">
                  <c:v>-0.50349999999996087</c:v>
                </c:pt>
                <c:pt idx="966">
                  <c:v>-0.50339999999996088</c:v>
                </c:pt>
                <c:pt idx="967">
                  <c:v>-0.50329999999996089</c:v>
                </c:pt>
                <c:pt idx="968">
                  <c:v>-0.5031999999999609</c:v>
                </c:pt>
                <c:pt idx="969">
                  <c:v>-0.50309999999996091</c:v>
                </c:pt>
                <c:pt idx="970">
                  <c:v>-0.50299999999996092</c:v>
                </c:pt>
                <c:pt idx="971">
                  <c:v>-0.50289999999996093</c:v>
                </c:pt>
                <c:pt idx="972">
                  <c:v>-0.50279999999996094</c:v>
                </c:pt>
                <c:pt idx="973">
                  <c:v>-0.50269999999996096</c:v>
                </c:pt>
                <c:pt idx="974">
                  <c:v>-0.50259999999996097</c:v>
                </c:pt>
                <c:pt idx="975">
                  <c:v>-0.50249999999996098</c:v>
                </c:pt>
                <c:pt idx="976">
                  <c:v>-0.50239999999996099</c:v>
                </c:pt>
                <c:pt idx="977">
                  <c:v>-0.502299999999961</c:v>
                </c:pt>
                <c:pt idx="978">
                  <c:v>-0.50219999999996101</c:v>
                </c:pt>
                <c:pt idx="979">
                  <c:v>-0.50209999999996102</c:v>
                </c:pt>
                <c:pt idx="980">
                  <c:v>-0.50199999999996103</c:v>
                </c:pt>
                <c:pt idx="981">
                  <c:v>-0.50189999999996104</c:v>
                </c:pt>
                <c:pt idx="982">
                  <c:v>-0.50179999999996105</c:v>
                </c:pt>
                <c:pt idx="983">
                  <c:v>-0.50169999999996107</c:v>
                </c:pt>
                <c:pt idx="984">
                  <c:v>-0.50159999999996108</c:v>
                </c:pt>
                <c:pt idx="985">
                  <c:v>-0.50149999999996109</c:v>
                </c:pt>
                <c:pt idx="986">
                  <c:v>-0.5013999999999611</c:v>
                </c:pt>
                <c:pt idx="987">
                  <c:v>-0.50129999999996111</c:v>
                </c:pt>
                <c:pt idx="988">
                  <c:v>-0.50119999999996112</c:v>
                </c:pt>
                <c:pt idx="989">
                  <c:v>-0.50109999999996113</c:v>
                </c:pt>
                <c:pt idx="990">
                  <c:v>-0.50099999999996114</c:v>
                </c:pt>
                <c:pt idx="991">
                  <c:v>-0.50089999999996115</c:v>
                </c:pt>
                <c:pt idx="992">
                  <c:v>-0.50079999999996117</c:v>
                </c:pt>
                <c:pt idx="993">
                  <c:v>-0.50069999999996118</c:v>
                </c:pt>
                <c:pt idx="994">
                  <c:v>-0.50059999999996119</c:v>
                </c:pt>
                <c:pt idx="995">
                  <c:v>-0.5004999999999612</c:v>
                </c:pt>
                <c:pt idx="996">
                  <c:v>-0.50039999999996121</c:v>
                </c:pt>
                <c:pt idx="997">
                  <c:v>-0.50029999999996122</c:v>
                </c:pt>
                <c:pt idx="998">
                  <c:v>-0.50019999999996123</c:v>
                </c:pt>
                <c:pt idx="999">
                  <c:v>-0.50009999999996124</c:v>
                </c:pt>
                <c:pt idx="1000">
                  <c:v>-0.49999999999996125</c:v>
                </c:pt>
                <c:pt idx="1001">
                  <c:v>-0.49989999999996126</c:v>
                </c:pt>
                <c:pt idx="1002">
                  <c:v>-0.49979999999996128</c:v>
                </c:pt>
                <c:pt idx="1003">
                  <c:v>-0.49969999999996129</c:v>
                </c:pt>
                <c:pt idx="1004">
                  <c:v>-0.4995999999999613</c:v>
                </c:pt>
                <c:pt idx="1005">
                  <c:v>-0.49949999999996131</c:v>
                </c:pt>
                <c:pt idx="1006">
                  <c:v>-0.49939999999996132</c:v>
                </c:pt>
                <c:pt idx="1007">
                  <c:v>-0.49929999999996133</c:v>
                </c:pt>
                <c:pt idx="1008">
                  <c:v>-0.49919999999996134</c:v>
                </c:pt>
                <c:pt idx="1009">
                  <c:v>-0.49909999999996135</c:v>
                </c:pt>
                <c:pt idx="1010">
                  <c:v>-0.49899999999996136</c:v>
                </c:pt>
                <c:pt idx="1011">
                  <c:v>-0.49889999999996137</c:v>
                </c:pt>
                <c:pt idx="1012">
                  <c:v>-0.49879999999996139</c:v>
                </c:pt>
                <c:pt idx="1013">
                  <c:v>-0.4986999999999614</c:v>
                </c:pt>
                <c:pt idx="1014">
                  <c:v>-0.49859999999996141</c:v>
                </c:pt>
                <c:pt idx="1015">
                  <c:v>-0.49849999999996142</c:v>
                </c:pt>
                <c:pt idx="1016">
                  <c:v>-0.49839999999996143</c:v>
                </c:pt>
                <c:pt idx="1017">
                  <c:v>-0.49829999999996144</c:v>
                </c:pt>
                <c:pt idx="1018">
                  <c:v>-0.49819999999996145</c:v>
                </c:pt>
                <c:pt idx="1019">
                  <c:v>-0.49809999999996146</c:v>
                </c:pt>
                <c:pt idx="1020">
                  <c:v>-0.49799999999996147</c:v>
                </c:pt>
                <c:pt idx="1021">
                  <c:v>-0.49789999999996148</c:v>
                </c:pt>
                <c:pt idx="1022">
                  <c:v>-0.4977999999999615</c:v>
                </c:pt>
                <c:pt idx="1023">
                  <c:v>-0.49769999999996151</c:v>
                </c:pt>
                <c:pt idx="1024">
                  <c:v>-0.49759999999996152</c:v>
                </c:pt>
                <c:pt idx="1025">
                  <c:v>-0.49749999999996153</c:v>
                </c:pt>
                <c:pt idx="1026">
                  <c:v>-0.49739999999996154</c:v>
                </c:pt>
                <c:pt idx="1027">
                  <c:v>-0.49729999999996155</c:v>
                </c:pt>
                <c:pt idx="1028">
                  <c:v>-0.49719999999996156</c:v>
                </c:pt>
                <c:pt idx="1029">
                  <c:v>-0.49709999999996157</c:v>
                </c:pt>
                <c:pt idx="1030">
                  <c:v>-0.49699999999996158</c:v>
                </c:pt>
                <c:pt idx="1031">
                  <c:v>-0.49689999999996159</c:v>
                </c:pt>
                <c:pt idx="1032">
                  <c:v>-0.49679999999996161</c:v>
                </c:pt>
                <c:pt idx="1033">
                  <c:v>-0.49669999999996162</c:v>
                </c:pt>
                <c:pt idx="1034">
                  <c:v>-0.49659999999996163</c:v>
                </c:pt>
                <c:pt idx="1035">
                  <c:v>-0.49649999999996164</c:v>
                </c:pt>
                <c:pt idx="1036">
                  <c:v>-0.49639999999996165</c:v>
                </c:pt>
                <c:pt idx="1037">
                  <c:v>-0.49629999999996166</c:v>
                </c:pt>
                <c:pt idx="1038">
                  <c:v>-0.49619999999996167</c:v>
                </c:pt>
                <c:pt idx="1039">
                  <c:v>-0.49609999999996168</c:v>
                </c:pt>
                <c:pt idx="1040">
                  <c:v>-0.49599999999996169</c:v>
                </c:pt>
                <c:pt idx="1041">
                  <c:v>-0.4958999999999617</c:v>
                </c:pt>
                <c:pt idx="1042">
                  <c:v>-0.49579999999996172</c:v>
                </c:pt>
                <c:pt idx="1043">
                  <c:v>-0.49569999999996173</c:v>
                </c:pt>
                <c:pt idx="1044">
                  <c:v>-0.49559999999996174</c:v>
                </c:pt>
                <c:pt idx="1045">
                  <c:v>-0.49549999999996175</c:v>
                </c:pt>
                <c:pt idx="1046">
                  <c:v>-0.49539999999996176</c:v>
                </c:pt>
                <c:pt idx="1047">
                  <c:v>-0.49529999999996177</c:v>
                </c:pt>
                <c:pt idx="1048">
                  <c:v>-0.49519999999996178</c:v>
                </c:pt>
                <c:pt idx="1049">
                  <c:v>-0.49509999999996179</c:v>
                </c:pt>
                <c:pt idx="1050">
                  <c:v>-0.4949999999999618</c:v>
                </c:pt>
                <c:pt idx="1051">
                  <c:v>-0.49489999999996181</c:v>
                </c:pt>
                <c:pt idx="1052">
                  <c:v>-0.49479999999996183</c:v>
                </c:pt>
                <c:pt idx="1053">
                  <c:v>-0.49469999999996184</c:v>
                </c:pt>
                <c:pt idx="1054">
                  <c:v>-0.49459999999996185</c:v>
                </c:pt>
                <c:pt idx="1055">
                  <c:v>-0.49449999999996186</c:v>
                </c:pt>
                <c:pt idx="1056">
                  <c:v>-0.49439999999996187</c:v>
                </c:pt>
                <c:pt idx="1057">
                  <c:v>-0.49429999999996188</c:v>
                </c:pt>
                <c:pt idx="1058">
                  <c:v>-0.49419999999996189</c:v>
                </c:pt>
                <c:pt idx="1059">
                  <c:v>-0.4940999999999619</c:v>
                </c:pt>
                <c:pt idx="1060">
                  <c:v>-0.49399999999996191</c:v>
                </c:pt>
                <c:pt idx="1061">
                  <c:v>-0.49389999999996193</c:v>
                </c:pt>
                <c:pt idx="1062">
                  <c:v>-0.49379999999996194</c:v>
                </c:pt>
                <c:pt idx="1063">
                  <c:v>-0.49369999999996195</c:v>
                </c:pt>
                <c:pt idx="1064">
                  <c:v>-0.49359999999996196</c:v>
                </c:pt>
                <c:pt idx="1065">
                  <c:v>-0.49349999999996197</c:v>
                </c:pt>
                <c:pt idx="1066">
                  <c:v>-0.49339999999996198</c:v>
                </c:pt>
                <c:pt idx="1067">
                  <c:v>-0.49329999999996199</c:v>
                </c:pt>
                <c:pt idx="1068">
                  <c:v>-0.493199999999962</c:v>
                </c:pt>
                <c:pt idx="1069">
                  <c:v>-0.49309999999996201</c:v>
                </c:pt>
                <c:pt idx="1070">
                  <c:v>-0.49299999999996202</c:v>
                </c:pt>
                <c:pt idx="1071">
                  <c:v>-0.49289999999996204</c:v>
                </c:pt>
                <c:pt idx="1072">
                  <c:v>-0.49279999999996205</c:v>
                </c:pt>
                <c:pt idx="1073">
                  <c:v>-0.49269999999996206</c:v>
                </c:pt>
                <c:pt idx="1074">
                  <c:v>-0.49259999999996207</c:v>
                </c:pt>
                <c:pt idx="1075">
                  <c:v>-0.49249999999996208</c:v>
                </c:pt>
                <c:pt idx="1076">
                  <c:v>-0.49239999999996209</c:v>
                </c:pt>
                <c:pt idx="1077">
                  <c:v>-0.4922999999999621</c:v>
                </c:pt>
                <c:pt idx="1078">
                  <c:v>-0.49219999999996211</c:v>
                </c:pt>
                <c:pt idx="1079">
                  <c:v>-0.49209999999996212</c:v>
                </c:pt>
                <c:pt idx="1080">
                  <c:v>-0.49199999999996213</c:v>
                </c:pt>
                <c:pt idx="1081">
                  <c:v>-0.49189999999996215</c:v>
                </c:pt>
                <c:pt idx="1082">
                  <c:v>-0.49179999999996216</c:v>
                </c:pt>
                <c:pt idx="1083">
                  <c:v>-0.49169999999996217</c:v>
                </c:pt>
                <c:pt idx="1084">
                  <c:v>-0.49159999999996218</c:v>
                </c:pt>
                <c:pt idx="1085">
                  <c:v>-0.49149999999996219</c:v>
                </c:pt>
                <c:pt idx="1086">
                  <c:v>-0.4913999999999622</c:v>
                </c:pt>
                <c:pt idx="1087">
                  <c:v>-0.49129999999996221</c:v>
                </c:pt>
                <c:pt idx="1088">
                  <c:v>-0.49119999999996222</c:v>
                </c:pt>
                <c:pt idx="1089">
                  <c:v>-0.49109999999996223</c:v>
                </c:pt>
                <c:pt idx="1090">
                  <c:v>-0.49099999999996224</c:v>
                </c:pt>
                <c:pt idx="1091">
                  <c:v>-0.49089999999996226</c:v>
                </c:pt>
                <c:pt idx="1092">
                  <c:v>-0.49079999999996227</c:v>
                </c:pt>
                <c:pt idx="1093">
                  <c:v>-0.49069999999996228</c:v>
                </c:pt>
                <c:pt idx="1094">
                  <c:v>-0.49059999999996229</c:v>
                </c:pt>
                <c:pt idx="1095">
                  <c:v>-0.4904999999999623</c:v>
                </c:pt>
                <c:pt idx="1096">
                  <c:v>-0.49039999999996231</c:v>
                </c:pt>
                <c:pt idx="1097">
                  <c:v>-0.49029999999996232</c:v>
                </c:pt>
                <c:pt idx="1098">
                  <c:v>-0.49019999999996233</c:v>
                </c:pt>
                <c:pt idx="1099">
                  <c:v>-0.49009999999996234</c:v>
                </c:pt>
                <c:pt idx="1100">
                  <c:v>-0.48999999999996235</c:v>
                </c:pt>
                <c:pt idx="1101">
                  <c:v>-0.48989999999996237</c:v>
                </c:pt>
                <c:pt idx="1102">
                  <c:v>-0.48979999999996238</c:v>
                </c:pt>
                <c:pt idx="1103">
                  <c:v>-0.48969999999996239</c:v>
                </c:pt>
                <c:pt idx="1104">
                  <c:v>-0.4895999999999624</c:v>
                </c:pt>
                <c:pt idx="1105">
                  <c:v>-0.48949999999996241</c:v>
                </c:pt>
                <c:pt idx="1106">
                  <c:v>-0.48939999999996242</c:v>
                </c:pt>
                <c:pt idx="1107">
                  <c:v>-0.48929999999996243</c:v>
                </c:pt>
                <c:pt idx="1108">
                  <c:v>-0.48919999999996244</c:v>
                </c:pt>
                <c:pt idx="1109">
                  <c:v>-0.48909999999996245</c:v>
                </c:pt>
                <c:pt idx="1110">
                  <c:v>-0.48899999999996246</c:v>
                </c:pt>
                <c:pt idx="1111">
                  <c:v>-0.48889999999996248</c:v>
                </c:pt>
                <c:pt idx="1112">
                  <c:v>-0.48879999999996249</c:v>
                </c:pt>
                <c:pt idx="1113">
                  <c:v>-0.4886999999999625</c:v>
                </c:pt>
                <c:pt idx="1114">
                  <c:v>-0.48859999999996251</c:v>
                </c:pt>
                <c:pt idx="1115">
                  <c:v>-0.48849999999996252</c:v>
                </c:pt>
                <c:pt idx="1116">
                  <c:v>-0.48839999999996253</c:v>
                </c:pt>
                <c:pt idx="1117">
                  <c:v>-0.48829999999996254</c:v>
                </c:pt>
                <c:pt idx="1118">
                  <c:v>-0.48819999999996255</c:v>
                </c:pt>
                <c:pt idx="1119">
                  <c:v>-0.48809999999996256</c:v>
                </c:pt>
                <c:pt idx="1120">
                  <c:v>-0.48799999999996257</c:v>
                </c:pt>
                <c:pt idx="1121">
                  <c:v>-0.48789999999996259</c:v>
                </c:pt>
                <c:pt idx="1122">
                  <c:v>-0.4877999999999626</c:v>
                </c:pt>
                <c:pt idx="1123">
                  <c:v>-0.48769999999996261</c:v>
                </c:pt>
                <c:pt idx="1124">
                  <c:v>-0.48759999999996262</c:v>
                </c:pt>
                <c:pt idx="1125">
                  <c:v>-0.48749999999996263</c:v>
                </c:pt>
                <c:pt idx="1126">
                  <c:v>-0.48739999999996264</c:v>
                </c:pt>
                <c:pt idx="1127">
                  <c:v>-0.48729999999996265</c:v>
                </c:pt>
                <c:pt idx="1128">
                  <c:v>-0.48719999999996266</c:v>
                </c:pt>
                <c:pt idx="1129">
                  <c:v>-0.48709999999996267</c:v>
                </c:pt>
                <c:pt idx="1130">
                  <c:v>-0.48699999999996268</c:v>
                </c:pt>
                <c:pt idx="1131">
                  <c:v>-0.4868999999999627</c:v>
                </c:pt>
                <c:pt idx="1132">
                  <c:v>-0.48679999999996271</c:v>
                </c:pt>
                <c:pt idx="1133">
                  <c:v>-0.48669999999996272</c:v>
                </c:pt>
                <c:pt idx="1134">
                  <c:v>-0.48659999999996273</c:v>
                </c:pt>
                <c:pt idx="1135">
                  <c:v>-0.48649999999996274</c:v>
                </c:pt>
                <c:pt idx="1136">
                  <c:v>-0.48639999999996275</c:v>
                </c:pt>
                <c:pt idx="1137">
                  <c:v>-0.48629999999996276</c:v>
                </c:pt>
                <c:pt idx="1138">
                  <c:v>-0.48619999999996277</c:v>
                </c:pt>
                <c:pt idx="1139">
                  <c:v>-0.48609999999996278</c:v>
                </c:pt>
                <c:pt idx="1140">
                  <c:v>-0.4859999999999628</c:v>
                </c:pt>
                <c:pt idx="1141">
                  <c:v>-0.48589999999996281</c:v>
                </c:pt>
                <c:pt idx="1142">
                  <c:v>-0.48579999999996282</c:v>
                </c:pt>
                <c:pt idx="1143">
                  <c:v>-0.48569999999996283</c:v>
                </c:pt>
                <c:pt idx="1144">
                  <c:v>-0.48559999999996284</c:v>
                </c:pt>
                <c:pt idx="1145">
                  <c:v>-0.48549999999996285</c:v>
                </c:pt>
                <c:pt idx="1146">
                  <c:v>-0.48539999999996286</c:v>
                </c:pt>
                <c:pt idx="1147">
                  <c:v>-0.48529999999996287</c:v>
                </c:pt>
                <c:pt idx="1148">
                  <c:v>-0.48519999999996288</c:v>
                </c:pt>
                <c:pt idx="1149">
                  <c:v>-0.48509999999996289</c:v>
                </c:pt>
                <c:pt idx="1150">
                  <c:v>-0.48499999999996291</c:v>
                </c:pt>
                <c:pt idx="1151">
                  <c:v>-0.48489999999996292</c:v>
                </c:pt>
                <c:pt idx="1152">
                  <c:v>-0.48479999999996293</c:v>
                </c:pt>
                <c:pt idx="1153">
                  <c:v>-0.48469999999996294</c:v>
                </c:pt>
                <c:pt idx="1154">
                  <c:v>-0.48459999999996295</c:v>
                </c:pt>
                <c:pt idx="1155">
                  <c:v>-0.48449999999996296</c:v>
                </c:pt>
                <c:pt idx="1156">
                  <c:v>-0.48439999999996297</c:v>
                </c:pt>
                <c:pt idx="1157">
                  <c:v>-0.48429999999996298</c:v>
                </c:pt>
                <c:pt idx="1158">
                  <c:v>-0.48419999999996299</c:v>
                </c:pt>
                <c:pt idx="1159">
                  <c:v>-0.484099999999963</c:v>
                </c:pt>
                <c:pt idx="1160">
                  <c:v>-0.48399999999996302</c:v>
                </c:pt>
                <c:pt idx="1161">
                  <c:v>-0.48389999999996303</c:v>
                </c:pt>
                <c:pt idx="1162">
                  <c:v>-0.48379999999996304</c:v>
                </c:pt>
                <c:pt idx="1163">
                  <c:v>-0.48369999999996305</c:v>
                </c:pt>
                <c:pt idx="1164">
                  <c:v>-0.48359999999996306</c:v>
                </c:pt>
                <c:pt idx="1165">
                  <c:v>-0.48349999999996307</c:v>
                </c:pt>
                <c:pt idx="1166">
                  <c:v>-0.48339999999996308</c:v>
                </c:pt>
                <c:pt idx="1167">
                  <c:v>-0.48329999999996309</c:v>
                </c:pt>
                <c:pt idx="1168">
                  <c:v>-0.4831999999999631</c:v>
                </c:pt>
                <c:pt idx="1169">
                  <c:v>-0.48309999999996311</c:v>
                </c:pt>
                <c:pt idx="1170">
                  <c:v>-0.48299999999996313</c:v>
                </c:pt>
                <c:pt idx="1171">
                  <c:v>-0.48289999999996314</c:v>
                </c:pt>
                <c:pt idx="1172">
                  <c:v>-0.48279999999996315</c:v>
                </c:pt>
                <c:pt idx="1173">
                  <c:v>-0.48269999999996316</c:v>
                </c:pt>
                <c:pt idx="1174">
                  <c:v>-0.48259999999996317</c:v>
                </c:pt>
                <c:pt idx="1175">
                  <c:v>-0.48249999999996318</c:v>
                </c:pt>
                <c:pt idx="1176">
                  <c:v>-0.48239999999996319</c:v>
                </c:pt>
                <c:pt idx="1177">
                  <c:v>-0.4822999999999632</c:v>
                </c:pt>
                <c:pt idx="1178">
                  <c:v>-0.48219999999996321</c:v>
                </c:pt>
                <c:pt idx="1179">
                  <c:v>-0.48209999999996322</c:v>
                </c:pt>
                <c:pt idx="1180">
                  <c:v>-0.48199999999996324</c:v>
                </c:pt>
                <c:pt idx="1181">
                  <c:v>-0.48189999999996325</c:v>
                </c:pt>
                <c:pt idx="1182">
                  <c:v>-0.48179999999996326</c:v>
                </c:pt>
                <c:pt idx="1183">
                  <c:v>-0.48169999999996327</c:v>
                </c:pt>
                <c:pt idx="1184">
                  <c:v>-0.48159999999996328</c:v>
                </c:pt>
                <c:pt idx="1185">
                  <c:v>-0.48149999999996329</c:v>
                </c:pt>
                <c:pt idx="1186">
                  <c:v>-0.4813999999999633</c:v>
                </c:pt>
                <c:pt idx="1187">
                  <c:v>-0.48129999999996331</c:v>
                </c:pt>
                <c:pt idx="1188">
                  <c:v>-0.48119999999996332</c:v>
                </c:pt>
                <c:pt idx="1189">
                  <c:v>-0.48109999999996333</c:v>
                </c:pt>
                <c:pt idx="1190">
                  <c:v>-0.48099999999996335</c:v>
                </c:pt>
                <c:pt idx="1191">
                  <c:v>-0.48089999999996336</c:v>
                </c:pt>
                <c:pt idx="1192">
                  <c:v>-0.48079999999996337</c:v>
                </c:pt>
                <c:pt idx="1193">
                  <c:v>-0.48069999999996338</c:v>
                </c:pt>
                <c:pt idx="1194">
                  <c:v>-0.48059999999996339</c:v>
                </c:pt>
                <c:pt idx="1195">
                  <c:v>-0.4804999999999634</c:v>
                </c:pt>
                <c:pt idx="1196">
                  <c:v>-0.48039999999996341</c:v>
                </c:pt>
                <c:pt idx="1197">
                  <c:v>-0.48029999999996342</c:v>
                </c:pt>
                <c:pt idx="1198">
                  <c:v>-0.48019999999996343</c:v>
                </c:pt>
                <c:pt idx="1199">
                  <c:v>-0.48009999999996344</c:v>
                </c:pt>
                <c:pt idx="1200">
                  <c:v>-0.47999999999996346</c:v>
                </c:pt>
                <c:pt idx="1201">
                  <c:v>-0.47989999999996347</c:v>
                </c:pt>
                <c:pt idx="1202">
                  <c:v>-0.47979999999996348</c:v>
                </c:pt>
                <c:pt idx="1203">
                  <c:v>-0.47969999999996349</c:v>
                </c:pt>
                <c:pt idx="1204">
                  <c:v>-0.4795999999999635</c:v>
                </c:pt>
                <c:pt idx="1205">
                  <c:v>-0.47949999999996351</c:v>
                </c:pt>
                <c:pt idx="1206">
                  <c:v>-0.47939999999996352</c:v>
                </c:pt>
                <c:pt idx="1207">
                  <c:v>-0.47929999999996353</c:v>
                </c:pt>
                <c:pt idx="1208">
                  <c:v>-0.47919999999996354</c:v>
                </c:pt>
                <c:pt idx="1209">
                  <c:v>-0.47909999999996356</c:v>
                </c:pt>
                <c:pt idx="1210">
                  <c:v>-0.47899999999996357</c:v>
                </c:pt>
                <c:pt idx="1211">
                  <c:v>-0.47889999999996358</c:v>
                </c:pt>
                <c:pt idx="1212">
                  <c:v>-0.47879999999996359</c:v>
                </c:pt>
                <c:pt idx="1213">
                  <c:v>-0.4786999999999636</c:v>
                </c:pt>
                <c:pt idx="1214">
                  <c:v>-0.47859999999996361</c:v>
                </c:pt>
                <c:pt idx="1215">
                  <c:v>-0.47849999999996362</c:v>
                </c:pt>
                <c:pt idx="1216">
                  <c:v>-0.47839999999996363</c:v>
                </c:pt>
                <c:pt idx="1217">
                  <c:v>-0.47829999999996364</c:v>
                </c:pt>
                <c:pt idx="1218">
                  <c:v>-0.47819999999996365</c:v>
                </c:pt>
                <c:pt idx="1219">
                  <c:v>-0.47809999999996367</c:v>
                </c:pt>
                <c:pt idx="1220">
                  <c:v>-0.47799999999996368</c:v>
                </c:pt>
                <c:pt idx="1221">
                  <c:v>-0.47789999999996369</c:v>
                </c:pt>
                <c:pt idx="1222">
                  <c:v>-0.4777999999999637</c:v>
                </c:pt>
                <c:pt idx="1223">
                  <c:v>-0.47769999999996371</c:v>
                </c:pt>
                <c:pt idx="1224">
                  <c:v>-0.47759999999996372</c:v>
                </c:pt>
                <c:pt idx="1225">
                  <c:v>-0.47749999999996373</c:v>
                </c:pt>
                <c:pt idx="1226">
                  <c:v>-0.47739999999996374</c:v>
                </c:pt>
                <c:pt idx="1227">
                  <c:v>-0.47729999999996375</c:v>
                </c:pt>
                <c:pt idx="1228">
                  <c:v>-0.47719999999996376</c:v>
                </c:pt>
                <c:pt idx="1229">
                  <c:v>-0.47709999999996378</c:v>
                </c:pt>
                <c:pt idx="1230">
                  <c:v>-0.47699999999996379</c:v>
                </c:pt>
                <c:pt idx="1231">
                  <c:v>-0.4768999999999638</c:v>
                </c:pt>
                <c:pt idx="1232">
                  <c:v>-0.47679999999996381</c:v>
                </c:pt>
                <c:pt idx="1233">
                  <c:v>-0.47669999999996382</c:v>
                </c:pt>
                <c:pt idx="1234">
                  <c:v>-0.47659999999996383</c:v>
                </c:pt>
                <c:pt idx="1235">
                  <c:v>-0.47649999999996384</c:v>
                </c:pt>
                <c:pt idx="1236">
                  <c:v>-0.47639999999996385</c:v>
                </c:pt>
                <c:pt idx="1237">
                  <c:v>-0.47629999999996386</c:v>
                </c:pt>
                <c:pt idx="1238">
                  <c:v>-0.47619999999996387</c:v>
                </c:pt>
                <c:pt idx="1239">
                  <c:v>-0.47609999999996389</c:v>
                </c:pt>
                <c:pt idx="1240">
                  <c:v>-0.4759999999999639</c:v>
                </c:pt>
                <c:pt idx="1241">
                  <c:v>-0.47589999999996391</c:v>
                </c:pt>
                <c:pt idx="1242">
                  <c:v>-0.47579999999996392</c:v>
                </c:pt>
                <c:pt idx="1243">
                  <c:v>-0.47569999999996393</c:v>
                </c:pt>
                <c:pt idx="1244">
                  <c:v>-0.47559999999996394</c:v>
                </c:pt>
                <c:pt idx="1245">
                  <c:v>-0.47549999999996395</c:v>
                </c:pt>
                <c:pt idx="1246">
                  <c:v>-0.47539999999996396</c:v>
                </c:pt>
                <c:pt idx="1247">
                  <c:v>-0.47529999999996397</c:v>
                </c:pt>
                <c:pt idx="1248">
                  <c:v>-0.47519999999996398</c:v>
                </c:pt>
                <c:pt idx="1249">
                  <c:v>-0.475099999999964</c:v>
                </c:pt>
                <c:pt idx="1250">
                  <c:v>-0.47499999999996401</c:v>
                </c:pt>
                <c:pt idx="1251">
                  <c:v>-0.47489999999996402</c:v>
                </c:pt>
                <c:pt idx="1252">
                  <c:v>-0.47479999999996403</c:v>
                </c:pt>
                <c:pt idx="1253">
                  <c:v>-0.47469999999996404</c:v>
                </c:pt>
                <c:pt idx="1254">
                  <c:v>-0.47459999999996405</c:v>
                </c:pt>
                <c:pt idx="1255">
                  <c:v>-0.47449999999996406</c:v>
                </c:pt>
                <c:pt idx="1256">
                  <c:v>-0.47439999999996407</c:v>
                </c:pt>
                <c:pt idx="1257">
                  <c:v>-0.47429999999996408</c:v>
                </c:pt>
                <c:pt idx="1258">
                  <c:v>-0.47419999999996409</c:v>
                </c:pt>
                <c:pt idx="1259">
                  <c:v>-0.47409999999996411</c:v>
                </c:pt>
                <c:pt idx="1260">
                  <c:v>-0.47399999999996412</c:v>
                </c:pt>
                <c:pt idx="1261">
                  <c:v>-0.47389999999996413</c:v>
                </c:pt>
                <c:pt idx="1262">
                  <c:v>-0.47379999999996414</c:v>
                </c:pt>
                <c:pt idx="1263">
                  <c:v>-0.47369999999996415</c:v>
                </c:pt>
                <c:pt idx="1264">
                  <c:v>-0.47359999999996416</c:v>
                </c:pt>
                <c:pt idx="1265">
                  <c:v>-0.47349999999996417</c:v>
                </c:pt>
                <c:pt idx="1266">
                  <c:v>-0.47339999999996418</c:v>
                </c:pt>
                <c:pt idx="1267">
                  <c:v>-0.47329999999996419</c:v>
                </c:pt>
                <c:pt idx="1268">
                  <c:v>-0.4731999999999642</c:v>
                </c:pt>
                <c:pt idx="1269">
                  <c:v>-0.47309999999996422</c:v>
                </c:pt>
                <c:pt idx="1270">
                  <c:v>-0.47299999999996423</c:v>
                </c:pt>
                <c:pt idx="1271">
                  <c:v>-0.47289999999996424</c:v>
                </c:pt>
                <c:pt idx="1272">
                  <c:v>-0.47279999999996425</c:v>
                </c:pt>
                <c:pt idx="1273">
                  <c:v>-0.47269999999996426</c:v>
                </c:pt>
                <c:pt idx="1274">
                  <c:v>-0.47259999999996427</c:v>
                </c:pt>
                <c:pt idx="1275">
                  <c:v>-0.47249999999996428</c:v>
                </c:pt>
                <c:pt idx="1276">
                  <c:v>-0.47239999999996429</c:v>
                </c:pt>
                <c:pt idx="1277">
                  <c:v>-0.4722999999999643</c:v>
                </c:pt>
                <c:pt idx="1278">
                  <c:v>-0.47219999999996431</c:v>
                </c:pt>
                <c:pt idx="1279">
                  <c:v>-0.47209999999996433</c:v>
                </c:pt>
                <c:pt idx="1280">
                  <c:v>-0.47199999999996434</c:v>
                </c:pt>
                <c:pt idx="1281">
                  <c:v>-0.47189999999996435</c:v>
                </c:pt>
                <c:pt idx="1282">
                  <c:v>-0.47179999999996436</c:v>
                </c:pt>
                <c:pt idx="1283">
                  <c:v>-0.47169999999996437</c:v>
                </c:pt>
                <c:pt idx="1284">
                  <c:v>-0.47159999999996438</c:v>
                </c:pt>
                <c:pt idx="1285">
                  <c:v>-0.47149999999996439</c:v>
                </c:pt>
                <c:pt idx="1286">
                  <c:v>-0.4713999999999644</c:v>
                </c:pt>
                <c:pt idx="1287">
                  <c:v>-0.47129999999996441</c:v>
                </c:pt>
                <c:pt idx="1288">
                  <c:v>-0.47119999999996443</c:v>
                </c:pt>
                <c:pt idx="1289">
                  <c:v>-0.47109999999996444</c:v>
                </c:pt>
                <c:pt idx="1290">
                  <c:v>-0.47099999999996445</c:v>
                </c:pt>
                <c:pt idx="1291">
                  <c:v>-0.47089999999996446</c:v>
                </c:pt>
                <c:pt idx="1292">
                  <c:v>-0.47079999999996447</c:v>
                </c:pt>
                <c:pt idx="1293">
                  <c:v>-0.47069999999996448</c:v>
                </c:pt>
                <c:pt idx="1294">
                  <c:v>-0.47059999999996449</c:v>
                </c:pt>
                <c:pt idx="1295">
                  <c:v>-0.4704999999999645</c:v>
                </c:pt>
                <c:pt idx="1296">
                  <c:v>-0.47039999999996451</c:v>
                </c:pt>
                <c:pt idx="1297">
                  <c:v>-0.47029999999996452</c:v>
                </c:pt>
                <c:pt idx="1298">
                  <c:v>-0.47019999999996454</c:v>
                </c:pt>
                <c:pt idx="1299">
                  <c:v>-0.47009999999996455</c:v>
                </c:pt>
                <c:pt idx="1300">
                  <c:v>-0.46999999999996456</c:v>
                </c:pt>
                <c:pt idx="1301">
                  <c:v>-0.46989999999996457</c:v>
                </c:pt>
                <c:pt idx="1302">
                  <c:v>-0.46979999999996458</c:v>
                </c:pt>
                <c:pt idx="1303">
                  <c:v>-0.46969999999996459</c:v>
                </c:pt>
                <c:pt idx="1304">
                  <c:v>-0.4695999999999646</c:v>
                </c:pt>
                <c:pt idx="1305">
                  <c:v>-0.46949999999996461</c:v>
                </c:pt>
                <c:pt idx="1306">
                  <c:v>-0.46939999999996462</c:v>
                </c:pt>
                <c:pt idx="1307">
                  <c:v>-0.46929999999996463</c:v>
                </c:pt>
                <c:pt idx="1308">
                  <c:v>-0.46919999999996465</c:v>
                </c:pt>
                <c:pt idx="1309">
                  <c:v>-0.46909999999996466</c:v>
                </c:pt>
                <c:pt idx="1310">
                  <c:v>-0.46899999999996467</c:v>
                </c:pt>
                <c:pt idx="1311">
                  <c:v>-0.46889999999996468</c:v>
                </c:pt>
                <c:pt idx="1312">
                  <c:v>-0.46879999999996469</c:v>
                </c:pt>
                <c:pt idx="1313">
                  <c:v>-0.4686999999999647</c:v>
                </c:pt>
                <c:pt idx="1314">
                  <c:v>-0.46859999999996471</c:v>
                </c:pt>
                <c:pt idx="1315">
                  <c:v>-0.46849999999996472</c:v>
                </c:pt>
                <c:pt idx="1316">
                  <c:v>-0.46839999999996473</c:v>
                </c:pt>
                <c:pt idx="1317">
                  <c:v>-0.46829999999996474</c:v>
                </c:pt>
                <c:pt idx="1318">
                  <c:v>-0.46819999999996476</c:v>
                </c:pt>
                <c:pt idx="1319">
                  <c:v>-0.46809999999996477</c:v>
                </c:pt>
                <c:pt idx="1320">
                  <c:v>-0.46799999999996478</c:v>
                </c:pt>
                <c:pt idx="1321">
                  <c:v>-0.46789999999996479</c:v>
                </c:pt>
                <c:pt idx="1322">
                  <c:v>-0.4677999999999648</c:v>
                </c:pt>
                <c:pt idx="1323">
                  <c:v>-0.46769999999996481</c:v>
                </c:pt>
                <c:pt idx="1324">
                  <c:v>-0.46759999999996482</c:v>
                </c:pt>
                <c:pt idx="1325">
                  <c:v>-0.46749999999996483</c:v>
                </c:pt>
                <c:pt idx="1326">
                  <c:v>-0.46739999999996484</c:v>
                </c:pt>
                <c:pt idx="1327">
                  <c:v>-0.46729999999996485</c:v>
                </c:pt>
                <c:pt idx="1328">
                  <c:v>-0.46719999999996487</c:v>
                </c:pt>
                <c:pt idx="1329">
                  <c:v>-0.46709999999996488</c:v>
                </c:pt>
                <c:pt idx="1330">
                  <c:v>-0.46699999999996489</c:v>
                </c:pt>
                <c:pt idx="1331">
                  <c:v>-0.4668999999999649</c:v>
                </c:pt>
                <c:pt idx="1332">
                  <c:v>-0.46679999999996491</c:v>
                </c:pt>
                <c:pt idx="1333">
                  <c:v>-0.46669999999996492</c:v>
                </c:pt>
                <c:pt idx="1334">
                  <c:v>-0.46659999999996493</c:v>
                </c:pt>
                <c:pt idx="1335">
                  <c:v>-0.46649999999996494</c:v>
                </c:pt>
                <c:pt idx="1336">
                  <c:v>-0.46639999999996495</c:v>
                </c:pt>
                <c:pt idx="1337">
                  <c:v>-0.46629999999996496</c:v>
                </c:pt>
                <c:pt idx="1338">
                  <c:v>-0.46619999999996498</c:v>
                </c:pt>
                <c:pt idx="1339">
                  <c:v>-0.46609999999996499</c:v>
                </c:pt>
                <c:pt idx="1340">
                  <c:v>-0.465999999999965</c:v>
                </c:pt>
                <c:pt idx="1341">
                  <c:v>-0.46589999999996501</c:v>
                </c:pt>
                <c:pt idx="1342">
                  <c:v>-0.46579999999996502</c:v>
                </c:pt>
                <c:pt idx="1343">
                  <c:v>-0.46569999999996503</c:v>
                </c:pt>
                <c:pt idx="1344">
                  <c:v>-0.46559999999996504</c:v>
                </c:pt>
                <c:pt idx="1345">
                  <c:v>-0.46549999999996505</c:v>
                </c:pt>
                <c:pt idx="1346">
                  <c:v>-0.46539999999996506</c:v>
                </c:pt>
                <c:pt idx="1347">
                  <c:v>-0.46529999999996507</c:v>
                </c:pt>
                <c:pt idx="1348">
                  <c:v>-0.46519999999996509</c:v>
                </c:pt>
                <c:pt idx="1349">
                  <c:v>-0.4650999999999651</c:v>
                </c:pt>
                <c:pt idx="1350">
                  <c:v>-0.46499999999996511</c:v>
                </c:pt>
                <c:pt idx="1351">
                  <c:v>-0.46489999999996512</c:v>
                </c:pt>
                <c:pt idx="1352">
                  <c:v>-0.46479999999996513</c:v>
                </c:pt>
                <c:pt idx="1353">
                  <c:v>-0.46469999999996514</c:v>
                </c:pt>
                <c:pt idx="1354">
                  <c:v>-0.46459999999996515</c:v>
                </c:pt>
                <c:pt idx="1355">
                  <c:v>-0.46449999999996516</c:v>
                </c:pt>
                <c:pt idx="1356">
                  <c:v>-0.46439999999996517</c:v>
                </c:pt>
                <c:pt idx="1357">
                  <c:v>-0.46429999999996519</c:v>
                </c:pt>
                <c:pt idx="1358">
                  <c:v>-0.4641999999999652</c:v>
                </c:pt>
                <c:pt idx="1359">
                  <c:v>-0.46409999999996521</c:v>
                </c:pt>
                <c:pt idx="1360">
                  <c:v>-0.46399999999996522</c:v>
                </c:pt>
                <c:pt idx="1361">
                  <c:v>-0.46389999999996523</c:v>
                </c:pt>
                <c:pt idx="1362">
                  <c:v>-0.46379999999996524</c:v>
                </c:pt>
                <c:pt idx="1363">
                  <c:v>-0.46369999999996525</c:v>
                </c:pt>
                <c:pt idx="1364">
                  <c:v>-0.46359999999996526</c:v>
                </c:pt>
                <c:pt idx="1365">
                  <c:v>-0.46349999999996527</c:v>
                </c:pt>
                <c:pt idx="1366">
                  <c:v>-0.46339999999996528</c:v>
                </c:pt>
                <c:pt idx="1367">
                  <c:v>-0.4632999999999653</c:v>
                </c:pt>
                <c:pt idx="1368">
                  <c:v>-0.46319999999996531</c:v>
                </c:pt>
                <c:pt idx="1369">
                  <c:v>-0.46309999999996532</c:v>
                </c:pt>
                <c:pt idx="1370">
                  <c:v>-0.46299999999996533</c:v>
                </c:pt>
                <c:pt idx="1371">
                  <c:v>-0.46289999999996534</c:v>
                </c:pt>
                <c:pt idx="1372">
                  <c:v>-0.46279999999996535</c:v>
                </c:pt>
                <c:pt idx="1373">
                  <c:v>-0.46269999999996536</c:v>
                </c:pt>
                <c:pt idx="1374">
                  <c:v>-0.46259999999996537</c:v>
                </c:pt>
                <c:pt idx="1375">
                  <c:v>-0.46249999999996538</c:v>
                </c:pt>
                <c:pt idx="1376">
                  <c:v>-0.46239999999996539</c:v>
                </c:pt>
                <c:pt idx="1377">
                  <c:v>-0.46229999999996541</c:v>
                </c:pt>
                <c:pt idx="1378">
                  <c:v>-0.46219999999996542</c:v>
                </c:pt>
                <c:pt idx="1379">
                  <c:v>-0.46209999999996543</c:v>
                </c:pt>
                <c:pt idx="1380">
                  <c:v>-0.46199999999996544</c:v>
                </c:pt>
                <c:pt idx="1381">
                  <c:v>-0.46189999999996545</c:v>
                </c:pt>
                <c:pt idx="1382">
                  <c:v>-0.46179999999996546</c:v>
                </c:pt>
                <c:pt idx="1383">
                  <c:v>-0.46169999999996547</c:v>
                </c:pt>
                <c:pt idx="1384">
                  <c:v>-0.46159999999996548</c:v>
                </c:pt>
                <c:pt idx="1385">
                  <c:v>-0.46149999999996549</c:v>
                </c:pt>
                <c:pt idx="1386">
                  <c:v>-0.4613999999999655</c:v>
                </c:pt>
                <c:pt idx="1387">
                  <c:v>-0.46129999999996552</c:v>
                </c:pt>
                <c:pt idx="1388">
                  <c:v>-0.46119999999996553</c:v>
                </c:pt>
                <c:pt idx="1389">
                  <c:v>-0.46109999999996554</c:v>
                </c:pt>
                <c:pt idx="1390">
                  <c:v>-0.46099999999996555</c:v>
                </c:pt>
                <c:pt idx="1391">
                  <c:v>-0.46089999999996556</c:v>
                </c:pt>
                <c:pt idx="1392">
                  <c:v>-0.46079999999996557</c:v>
                </c:pt>
                <c:pt idx="1393">
                  <c:v>-0.46069999999996558</c:v>
                </c:pt>
                <c:pt idx="1394">
                  <c:v>-0.46059999999996559</c:v>
                </c:pt>
                <c:pt idx="1395">
                  <c:v>-0.4604999999999656</c:v>
                </c:pt>
                <c:pt idx="1396">
                  <c:v>-0.46039999999996561</c:v>
                </c:pt>
                <c:pt idx="1397">
                  <c:v>-0.46029999999996563</c:v>
                </c:pt>
                <c:pt idx="1398">
                  <c:v>-0.46019999999996564</c:v>
                </c:pt>
                <c:pt idx="1399">
                  <c:v>-0.46009999999996565</c:v>
                </c:pt>
                <c:pt idx="1400">
                  <c:v>-0.45999999999996566</c:v>
                </c:pt>
                <c:pt idx="1401">
                  <c:v>-0.45989999999996567</c:v>
                </c:pt>
                <c:pt idx="1402">
                  <c:v>-0.45979999999996568</c:v>
                </c:pt>
                <c:pt idx="1403">
                  <c:v>-0.45969999999996569</c:v>
                </c:pt>
                <c:pt idx="1404">
                  <c:v>-0.4595999999999657</c:v>
                </c:pt>
                <c:pt idx="1405">
                  <c:v>-0.45949999999996571</c:v>
                </c:pt>
                <c:pt idx="1406">
                  <c:v>-0.45939999999996572</c:v>
                </c:pt>
                <c:pt idx="1407">
                  <c:v>-0.45929999999996574</c:v>
                </c:pt>
                <c:pt idx="1408">
                  <c:v>-0.45919999999996575</c:v>
                </c:pt>
                <c:pt idx="1409">
                  <c:v>-0.45909999999996576</c:v>
                </c:pt>
                <c:pt idx="1410">
                  <c:v>-0.45899999999996577</c:v>
                </c:pt>
                <c:pt idx="1411">
                  <c:v>-0.45889999999996578</c:v>
                </c:pt>
                <c:pt idx="1412">
                  <c:v>-0.45879999999996579</c:v>
                </c:pt>
                <c:pt idx="1413">
                  <c:v>-0.4586999999999658</c:v>
                </c:pt>
                <c:pt idx="1414">
                  <c:v>-0.45859999999996581</c:v>
                </c:pt>
                <c:pt idx="1415">
                  <c:v>-0.45849999999996582</c:v>
                </c:pt>
                <c:pt idx="1416">
                  <c:v>-0.45839999999996583</c:v>
                </c:pt>
                <c:pt idx="1417">
                  <c:v>-0.45829999999996585</c:v>
                </c:pt>
                <c:pt idx="1418">
                  <c:v>-0.45819999999996586</c:v>
                </c:pt>
                <c:pt idx="1419">
                  <c:v>-0.45809999999996587</c:v>
                </c:pt>
                <c:pt idx="1420">
                  <c:v>-0.45799999999996588</c:v>
                </c:pt>
                <c:pt idx="1421">
                  <c:v>-0.45789999999996589</c:v>
                </c:pt>
                <c:pt idx="1422">
                  <c:v>-0.4577999999999659</c:v>
                </c:pt>
                <c:pt idx="1423">
                  <c:v>-0.45769999999996591</c:v>
                </c:pt>
                <c:pt idx="1424">
                  <c:v>-0.45759999999996592</c:v>
                </c:pt>
                <c:pt idx="1425">
                  <c:v>-0.45749999999996593</c:v>
                </c:pt>
                <c:pt idx="1426">
                  <c:v>-0.45739999999996594</c:v>
                </c:pt>
                <c:pt idx="1427">
                  <c:v>-0.45729999999996596</c:v>
                </c:pt>
                <c:pt idx="1428">
                  <c:v>-0.45719999999996597</c:v>
                </c:pt>
                <c:pt idx="1429">
                  <c:v>-0.45709999999996598</c:v>
                </c:pt>
                <c:pt idx="1430">
                  <c:v>-0.45699999999996599</c:v>
                </c:pt>
                <c:pt idx="1431">
                  <c:v>-0.456899999999966</c:v>
                </c:pt>
                <c:pt idx="1432">
                  <c:v>-0.45679999999996601</c:v>
                </c:pt>
                <c:pt idx="1433">
                  <c:v>-0.45669999999996602</c:v>
                </c:pt>
                <c:pt idx="1434">
                  <c:v>-0.45659999999996603</c:v>
                </c:pt>
                <c:pt idx="1435">
                  <c:v>-0.45649999999996604</c:v>
                </c:pt>
                <c:pt idx="1436">
                  <c:v>-0.45639999999996606</c:v>
                </c:pt>
                <c:pt idx="1437">
                  <c:v>-0.45629999999996607</c:v>
                </c:pt>
                <c:pt idx="1438">
                  <c:v>-0.45619999999996608</c:v>
                </c:pt>
                <c:pt idx="1439">
                  <c:v>-0.45609999999996609</c:v>
                </c:pt>
                <c:pt idx="1440">
                  <c:v>-0.4559999999999661</c:v>
                </c:pt>
                <c:pt idx="1441">
                  <c:v>-0.45589999999996611</c:v>
                </c:pt>
                <c:pt idx="1442">
                  <c:v>-0.45579999999996612</c:v>
                </c:pt>
                <c:pt idx="1443">
                  <c:v>-0.45569999999996613</c:v>
                </c:pt>
                <c:pt idx="1444">
                  <c:v>-0.45559999999996614</c:v>
                </c:pt>
                <c:pt idx="1445">
                  <c:v>-0.45549999999996615</c:v>
                </c:pt>
                <c:pt idx="1446">
                  <c:v>-0.45539999999996617</c:v>
                </c:pt>
                <c:pt idx="1447">
                  <c:v>-0.45529999999996618</c:v>
                </c:pt>
                <c:pt idx="1448">
                  <c:v>-0.45519999999996619</c:v>
                </c:pt>
                <c:pt idx="1449">
                  <c:v>-0.4550999999999662</c:v>
                </c:pt>
                <c:pt idx="1450">
                  <c:v>-0.45499999999996621</c:v>
                </c:pt>
                <c:pt idx="1451">
                  <c:v>-0.45489999999996622</c:v>
                </c:pt>
                <c:pt idx="1452">
                  <c:v>-0.45479999999996623</c:v>
                </c:pt>
                <c:pt idx="1453">
                  <c:v>-0.45469999999996624</c:v>
                </c:pt>
                <c:pt idx="1454">
                  <c:v>-0.45459999999996625</c:v>
                </c:pt>
                <c:pt idx="1455">
                  <c:v>-0.45449999999996626</c:v>
                </c:pt>
                <c:pt idx="1456">
                  <c:v>-0.45439999999996628</c:v>
                </c:pt>
                <c:pt idx="1457">
                  <c:v>-0.45429999999996629</c:v>
                </c:pt>
                <c:pt idx="1458">
                  <c:v>-0.4541999999999663</c:v>
                </c:pt>
                <c:pt idx="1459">
                  <c:v>-0.45409999999996631</c:v>
                </c:pt>
                <c:pt idx="1460">
                  <c:v>-0.45399999999996632</c:v>
                </c:pt>
                <c:pt idx="1461">
                  <c:v>-0.45389999999996633</c:v>
                </c:pt>
                <c:pt idx="1462">
                  <c:v>-0.45379999999996634</c:v>
                </c:pt>
                <c:pt idx="1463">
                  <c:v>-0.45369999999996635</c:v>
                </c:pt>
                <c:pt idx="1464">
                  <c:v>-0.45359999999996636</c:v>
                </c:pt>
                <c:pt idx="1465">
                  <c:v>-0.45349999999996637</c:v>
                </c:pt>
                <c:pt idx="1466">
                  <c:v>-0.45339999999996639</c:v>
                </c:pt>
                <c:pt idx="1467">
                  <c:v>-0.4532999999999664</c:v>
                </c:pt>
                <c:pt idx="1468">
                  <c:v>-0.45319999999996641</c:v>
                </c:pt>
                <c:pt idx="1469">
                  <c:v>-0.45309999999996642</c:v>
                </c:pt>
                <c:pt idx="1470">
                  <c:v>-0.45299999999996643</c:v>
                </c:pt>
                <c:pt idx="1471">
                  <c:v>-0.45289999999996644</c:v>
                </c:pt>
                <c:pt idx="1472">
                  <c:v>-0.45279999999996645</c:v>
                </c:pt>
                <c:pt idx="1473">
                  <c:v>-0.45269999999996646</c:v>
                </c:pt>
                <c:pt idx="1474">
                  <c:v>-0.45259999999996647</c:v>
                </c:pt>
                <c:pt idx="1475">
                  <c:v>-0.45249999999996648</c:v>
                </c:pt>
                <c:pt idx="1476">
                  <c:v>-0.4523999999999665</c:v>
                </c:pt>
                <c:pt idx="1477">
                  <c:v>-0.45229999999996651</c:v>
                </c:pt>
                <c:pt idx="1478">
                  <c:v>-0.45219999999996652</c:v>
                </c:pt>
                <c:pt idx="1479">
                  <c:v>-0.45209999999996653</c:v>
                </c:pt>
                <c:pt idx="1480">
                  <c:v>-0.45199999999996654</c:v>
                </c:pt>
                <c:pt idx="1481">
                  <c:v>-0.45189999999996655</c:v>
                </c:pt>
                <c:pt idx="1482">
                  <c:v>-0.45179999999996656</c:v>
                </c:pt>
                <c:pt idx="1483">
                  <c:v>-0.45169999999996657</c:v>
                </c:pt>
                <c:pt idx="1484">
                  <c:v>-0.45159999999996658</c:v>
                </c:pt>
                <c:pt idx="1485">
                  <c:v>-0.45149999999996659</c:v>
                </c:pt>
                <c:pt idx="1486">
                  <c:v>-0.45139999999996661</c:v>
                </c:pt>
                <c:pt idx="1487">
                  <c:v>-0.45129999999996662</c:v>
                </c:pt>
                <c:pt idx="1488">
                  <c:v>-0.45119999999996663</c:v>
                </c:pt>
                <c:pt idx="1489">
                  <c:v>-0.45109999999996664</c:v>
                </c:pt>
                <c:pt idx="1490">
                  <c:v>-0.45099999999996665</c:v>
                </c:pt>
                <c:pt idx="1491">
                  <c:v>-0.45089999999996666</c:v>
                </c:pt>
                <c:pt idx="1492">
                  <c:v>-0.45079999999996667</c:v>
                </c:pt>
                <c:pt idx="1493">
                  <c:v>-0.45069999999996668</c:v>
                </c:pt>
                <c:pt idx="1494">
                  <c:v>-0.45059999999996669</c:v>
                </c:pt>
                <c:pt idx="1495">
                  <c:v>-0.4504999999999667</c:v>
                </c:pt>
                <c:pt idx="1496">
                  <c:v>-0.45039999999996672</c:v>
                </c:pt>
                <c:pt idx="1497">
                  <c:v>-0.45029999999996673</c:v>
                </c:pt>
                <c:pt idx="1498">
                  <c:v>-0.45019999999996674</c:v>
                </c:pt>
                <c:pt idx="1499">
                  <c:v>-0.45009999999996675</c:v>
                </c:pt>
                <c:pt idx="1500">
                  <c:v>-0.44999999999996676</c:v>
                </c:pt>
                <c:pt idx="1501">
                  <c:v>-0.44989999999996677</c:v>
                </c:pt>
                <c:pt idx="1502">
                  <c:v>-0.44979999999996678</c:v>
                </c:pt>
                <c:pt idx="1503">
                  <c:v>-0.44969999999996679</c:v>
                </c:pt>
                <c:pt idx="1504">
                  <c:v>-0.4495999999999668</c:v>
                </c:pt>
                <c:pt idx="1505">
                  <c:v>-0.44949999999996681</c:v>
                </c:pt>
                <c:pt idx="1506">
                  <c:v>-0.44939999999996683</c:v>
                </c:pt>
                <c:pt idx="1507">
                  <c:v>-0.44929999999996684</c:v>
                </c:pt>
                <c:pt idx="1508">
                  <c:v>-0.44919999999996685</c:v>
                </c:pt>
                <c:pt idx="1509">
                  <c:v>-0.44909999999996686</c:v>
                </c:pt>
                <c:pt idx="1510">
                  <c:v>-0.44899999999996687</c:v>
                </c:pt>
                <c:pt idx="1511">
                  <c:v>-0.44889999999996688</c:v>
                </c:pt>
                <c:pt idx="1512">
                  <c:v>-0.44879999999996689</c:v>
                </c:pt>
                <c:pt idx="1513">
                  <c:v>-0.4486999999999669</c:v>
                </c:pt>
                <c:pt idx="1514">
                  <c:v>-0.44859999999996691</c:v>
                </c:pt>
                <c:pt idx="1515">
                  <c:v>-0.44849999999996693</c:v>
                </c:pt>
                <c:pt idx="1516">
                  <c:v>-0.44839999999996694</c:v>
                </c:pt>
                <c:pt idx="1517">
                  <c:v>-0.44829999999996695</c:v>
                </c:pt>
                <c:pt idx="1518">
                  <c:v>-0.44819999999996696</c:v>
                </c:pt>
                <c:pt idx="1519">
                  <c:v>-0.44809999999996697</c:v>
                </c:pt>
                <c:pt idx="1520">
                  <c:v>-0.44799999999996698</c:v>
                </c:pt>
                <c:pt idx="1521">
                  <c:v>-0.44789999999996699</c:v>
                </c:pt>
                <c:pt idx="1522">
                  <c:v>-0.447799999999967</c:v>
                </c:pt>
                <c:pt idx="1523">
                  <c:v>-0.44769999999996701</c:v>
                </c:pt>
                <c:pt idx="1524">
                  <c:v>-0.44759999999996702</c:v>
                </c:pt>
                <c:pt idx="1525">
                  <c:v>-0.44749999999996704</c:v>
                </c:pt>
                <c:pt idx="1526">
                  <c:v>-0.44739999999996705</c:v>
                </c:pt>
                <c:pt idx="1527">
                  <c:v>-0.44729999999996706</c:v>
                </c:pt>
                <c:pt idx="1528">
                  <c:v>-0.44719999999996707</c:v>
                </c:pt>
                <c:pt idx="1529">
                  <c:v>-0.44709999999996708</c:v>
                </c:pt>
                <c:pt idx="1530">
                  <c:v>-0.44699999999996709</c:v>
                </c:pt>
                <c:pt idx="1531">
                  <c:v>-0.4468999999999671</c:v>
                </c:pt>
                <c:pt idx="1532">
                  <c:v>-0.44679999999996711</c:v>
                </c:pt>
                <c:pt idx="1533">
                  <c:v>-0.44669999999996712</c:v>
                </c:pt>
                <c:pt idx="1534">
                  <c:v>-0.44659999999996713</c:v>
                </c:pt>
                <c:pt idx="1535">
                  <c:v>-0.44649999999996715</c:v>
                </c:pt>
                <c:pt idx="1536">
                  <c:v>-0.44639999999996716</c:v>
                </c:pt>
                <c:pt idx="1537">
                  <c:v>-0.44629999999996717</c:v>
                </c:pt>
                <c:pt idx="1538">
                  <c:v>-0.44619999999996718</c:v>
                </c:pt>
                <c:pt idx="1539">
                  <c:v>-0.44609999999996719</c:v>
                </c:pt>
                <c:pt idx="1540">
                  <c:v>-0.4459999999999672</c:v>
                </c:pt>
                <c:pt idx="1541">
                  <c:v>-0.44589999999996721</c:v>
                </c:pt>
                <c:pt idx="1542">
                  <c:v>-0.44579999999996722</c:v>
                </c:pt>
                <c:pt idx="1543">
                  <c:v>-0.44569999999996723</c:v>
                </c:pt>
                <c:pt idx="1544">
                  <c:v>-0.44559999999996724</c:v>
                </c:pt>
                <c:pt idx="1545">
                  <c:v>-0.44549999999996726</c:v>
                </c:pt>
                <c:pt idx="1546">
                  <c:v>-0.44539999999996727</c:v>
                </c:pt>
                <c:pt idx="1547">
                  <c:v>-0.44529999999996728</c:v>
                </c:pt>
                <c:pt idx="1548">
                  <c:v>-0.44519999999996729</c:v>
                </c:pt>
                <c:pt idx="1549">
                  <c:v>-0.4450999999999673</c:v>
                </c:pt>
                <c:pt idx="1550">
                  <c:v>-0.44499999999996731</c:v>
                </c:pt>
                <c:pt idx="1551">
                  <c:v>-0.44489999999996732</c:v>
                </c:pt>
                <c:pt idx="1552">
                  <c:v>-0.44479999999996733</c:v>
                </c:pt>
                <c:pt idx="1553">
                  <c:v>-0.44469999999996734</c:v>
                </c:pt>
                <c:pt idx="1554">
                  <c:v>-0.44459999999996735</c:v>
                </c:pt>
                <c:pt idx="1555">
                  <c:v>-0.44449999999996737</c:v>
                </c:pt>
                <c:pt idx="1556">
                  <c:v>-0.44439999999996738</c:v>
                </c:pt>
                <c:pt idx="1557">
                  <c:v>-0.44429999999996739</c:v>
                </c:pt>
                <c:pt idx="1558">
                  <c:v>-0.4441999999999674</c:v>
                </c:pt>
                <c:pt idx="1559">
                  <c:v>-0.44409999999996741</c:v>
                </c:pt>
                <c:pt idx="1560">
                  <c:v>-0.44399999999996742</c:v>
                </c:pt>
                <c:pt idx="1561">
                  <c:v>-0.44389999999996743</c:v>
                </c:pt>
                <c:pt idx="1562">
                  <c:v>-0.44379999999996744</c:v>
                </c:pt>
                <c:pt idx="1563">
                  <c:v>-0.44369999999996745</c:v>
                </c:pt>
                <c:pt idx="1564">
                  <c:v>-0.44359999999996746</c:v>
                </c:pt>
                <c:pt idx="1565">
                  <c:v>-0.44349999999996748</c:v>
                </c:pt>
                <c:pt idx="1566">
                  <c:v>-0.44339999999996749</c:v>
                </c:pt>
                <c:pt idx="1567">
                  <c:v>-0.4432999999999675</c:v>
                </c:pt>
                <c:pt idx="1568">
                  <c:v>-0.44319999999996751</c:v>
                </c:pt>
                <c:pt idx="1569">
                  <c:v>-0.44309999999996752</c:v>
                </c:pt>
                <c:pt idx="1570">
                  <c:v>-0.44299999999996753</c:v>
                </c:pt>
                <c:pt idx="1571">
                  <c:v>-0.44289999999996754</c:v>
                </c:pt>
                <c:pt idx="1572">
                  <c:v>-0.44279999999996755</c:v>
                </c:pt>
                <c:pt idx="1573">
                  <c:v>-0.44269999999996756</c:v>
                </c:pt>
                <c:pt idx="1574">
                  <c:v>-0.44259999999996757</c:v>
                </c:pt>
                <c:pt idx="1575">
                  <c:v>-0.44249999999996759</c:v>
                </c:pt>
                <c:pt idx="1576">
                  <c:v>-0.4423999999999676</c:v>
                </c:pt>
                <c:pt idx="1577">
                  <c:v>-0.44229999999996761</c:v>
                </c:pt>
                <c:pt idx="1578">
                  <c:v>-0.44219999999996762</c:v>
                </c:pt>
                <c:pt idx="1579">
                  <c:v>-0.44209999999996763</c:v>
                </c:pt>
                <c:pt idx="1580">
                  <c:v>-0.44199999999996764</c:v>
                </c:pt>
                <c:pt idx="1581">
                  <c:v>-0.44189999999996765</c:v>
                </c:pt>
                <c:pt idx="1582">
                  <c:v>-0.44179999999996766</c:v>
                </c:pt>
                <c:pt idx="1583">
                  <c:v>-0.44169999999996767</c:v>
                </c:pt>
                <c:pt idx="1584">
                  <c:v>-0.44159999999996769</c:v>
                </c:pt>
                <c:pt idx="1585">
                  <c:v>-0.4414999999999677</c:v>
                </c:pt>
                <c:pt idx="1586">
                  <c:v>-0.44139999999996771</c:v>
                </c:pt>
                <c:pt idx="1587">
                  <c:v>-0.44129999999996772</c:v>
                </c:pt>
                <c:pt idx="1588">
                  <c:v>-0.44119999999996773</c:v>
                </c:pt>
                <c:pt idx="1589">
                  <c:v>-0.44109999999996774</c:v>
                </c:pt>
                <c:pt idx="1590">
                  <c:v>-0.44099999999996775</c:v>
                </c:pt>
                <c:pt idx="1591">
                  <c:v>-0.44089999999996776</c:v>
                </c:pt>
                <c:pt idx="1592">
                  <c:v>-0.44079999999996777</c:v>
                </c:pt>
                <c:pt idx="1593">
                  <c:v>-0.44069999999996778</c:v>
                </c:pt>
                <c:pt idx="1594">
                  <c:v>-0.4405999999999678</c:v>
                </c:pt>
                <c:pt idx="1595">
                  <c:v>-0.44049999999996781</c:v>
                </c:pt>
                <c:pt idx="1596">
                  <c:v>-0.44039999999996782</c:v>
                </c:pt>
                <c:pt idx="1597">
                  <c:v>-0.44029999999996783</c:v>
                </c:pt>
                <c:pt idx="1598">
                  <c:v>-0.44019999999996784</c:v>
                </c:pt>
                <c:pt idx="1599">
                  <c:v>-0.44009999999996785</c:v>
                </c:pt>
                <c:pt idx="1600">
                  <c:v>-0.43999999999996786</c:v>
                </c:pt>
                <c:pt idx="1601">
                  <c:v>-0.43989999999996787</c:v>
                </c:pt>
                <c:pt idx="1602">
                  <c:v>-0.43979999999996788</c:v>
                </c:pt>
                <c:pt idx="1603">
                  <c:v>-0.43969999999996789</c:v>
                </c:pt>
                <c:pt idx="1604">
                  <c:v>-0.43959999999996791</c:v>
                </c:pt>
                <c:pt idx="1605">
                  <c:v>-0.43949999999996792</c:v>
                </c:pt>
                <c:pt idx="1606">
                  <c:v>-0.43939999999996793</c:v>
                </c:pt>
                <c:pt idx="1607">
                  <c:v>-0.43929999999996794</c:v>
                </c:pt>
                <c:pt idx="1608">
                  <c:v>-0.43919999999996795</c:v>
                </c:pt>
                <c:pt idx="1609">
                  <c:v>-0.43909999999996796</c:v>
                </c:pt>
                <c:pt idx="1610">
                  <c:v>-0.43899999999996797</c:v>
                </c:pt>
                <c:pt idx="1611">
                  <c:v>-0.43889999999996798</c:v>
                </c:pt>
                <c:pt idx="1612">
                  <c:v>-0.43879999999996799</c:v>
                </c:pt>
                <c:pt idx="1613">
                  <c:v>-0.438699999999968</c:v>
                </c:pt>
                <c:pt idx="1614">
                  <c:v>-0.43859999999996802</c:v>
                </c:pt>
                <c:pt idx="1615">
                  <c:v>-0.43849999999996803</c:v>
                </c:pt>
                <c:pt idx="1616">
                  <c:v>-0.43839999999996804</c:v>
                </c:pt>
                <c:pt idx="1617">
                  <c:v>-0.43829999999996805</c:v>
                </c:pt>
                <c:pt idx="1618">
                  <c:v>-0.43819999999996806</c:v>
                </c:pt>
                <c:pt idx="1619">
                  <c:v>-0.43809999999996807</c:v>
                </c:pt>
                <c:pt idx="1620">
                  <c:v>-0.43799999999996808</c:v>
                </c:pt>
                <c:pt idx="1621">
                  <c:v>-0.43789999999996809</c:v>
                </c:pt>
                <c:pt idx="1622">
                  <c:v>-0.4377999999999681</c:v>
                </c:pt>
                <c:pt idx="1623">
                  <c:v>-0.43769999999996811</c:v>
                </c:pt>
                <c:pt idx="1624">
                  <c:v>-0.43759999999996813</c:v>
                </c:pt>
                <c:pt idx="1625">
                  <c:v>-0.43749999999996814</c:v>
                </c:pt>
                <c:pt idx="1626">
                  <c:v>-0.43739999999996815</c:v>
                </c:pt>
                <c:pt idx="1627">
                  <c:v>-0.43729999999996816</c:v>
                </c:pt>
                <c:pt idx="1628">
                  <c:v>-0.43719999999996817</c:v>
                </c:pt>
                <c:pt idx="1629">
                  <c:v>-0.43709999999996818</c:v>
                </c:pt>
                <c:pt idx="1630">
                  <c:v>-0.43699999999996819</c:v>
                </c:pt>
                <c:pt idx="1631">
                  <c:v>-0.4368999999999682</c:v>
                </c:pt>
                <c:pt idx="1632">
                  <c:v>-0.43679999999996821</c:v>
                </c:pt>
                <c:pt idx="1633">
                  <c:v>-0.43669999999996822</c:v>
                </c:pt>
                <c:pt idx="1634">
                  <c:v>-0.43659999999996824</c:v>
                </c:pt>
                <c:pt idx="1635">
                  <c:v>-0.43649999999996825</c:v>
                </c:pt>
                <c:pt idx="1636">
                  <c:v>-0.43639999999996826</c:v>
                </c:pt>
                <c:pt idx="1637">
                  <c:v>-0.43629999999996827</c:v>
                </c:pt>
                <c:pt idx="1638">
                  <c:v>-0.43619999999996828</c:v>
                </c:pt>
                <c:pt idx="1639">
                  <c:v>-0.43609999999996829</c:v>
                </c:pt>
                <c:pt idx="1640">
                  <c:v>-0.4359999999999683</c:v>
                </c:pt>
                <c:pt idx="1641">
                  <c:v>-0.43589999999996831</c:v>
                </c:pt>
                <c:pt idx="1642">
                  <c:v>-0.43579999999996832</c:v>
                </c:pt>
                <c:pt idx="1643">
                  <c:v>-0.43569999999996833</c:v>
                </c:pt>
                <c:pt idx="1644">
                  <c:v>-0.43559999999996835</c:v>
                </c:pt>
                <c:pt idx="1645">
                  <c:v>-0.43549999999996836</c:v>
                </c:pt>
                <c:pt idx="1646">
                  <c:v>-0.43539999999996837</c:v>
                </c:pt>
                <c:pt idx="1647">
                  <c:v>-0.43529999999996838</c:v>
                </c:pt>
                <c:pt idx="1648">
                  <c:v>-0.43519999999996839</c:v>
                </c:pt>
                <c:pt idx="1649">
                  <c:v>-0.4350999999999684</c:v>
                </c:pt>
                <c:pt idx="1650">
                  <c:v>-0.43499999999996841</c:v>
                </c:pt>
                <c:pt idx="1651">
                  <c:v>-0.43489999999996842</c:v>
                </c:pt>
                <c:pt idx="1652">
                  <c:v>-0.43479999999996843</c:v>
                </c:pt>
                <c:pt idx="1653">
                  <c:v>-0.43469999999996844</c:v>
                </c:pt>
                <c:pt idx="1654">
                  <c:v>-0.43459999999996846</c:v>
                </c:pt>
                <c:pt idx="1655">
                  <c:v>-0.43449999999996847</c:v>
                </c:pt>
                <c:pt idx="1656">
                  <c:v>-0.43439999999996848</c:v>
                </c:pt>
                <c:pt idx="1657">
                  <c:v>-0.43429999999996849</c:v>
                </c:pt>
                <c:pt idx="1658">
                  <c:v>-0.4341999999999685</c:v>
                </c:pt>
                <c:pt idx="1659">
                  <c:v>-0.43409999999996851</c:v>
                </c:pt>
                <c:pt idx="1660">
                  <c:v>-0.43399999999996852</c:v>
                </c:pt>
                <c:pt idx="1661">
                  <c:v>-0.43389999999996853</c:v>
                </c:pt>
                <c:pt idx="1662">
                  <c:v>-0.43379999999996854</c:v>
                </c:pt>
                <c:pt idx="1663">
                  <c:v>-0.43369999999996856</c:v>
                </c:pt>
                <c:pt idx="1664">
                  <c:v>-0.43359999999996857</c:v>
                </c:pt>
                <c:pt idx="1665">
                  <c:v>-0.43349999999996858</c:v>
                </c:pt>
                <c:pt idx="1666">
                  <c:v>-0.43339999999996859</c:v>
                </c:pt>
                <c:pt idx="1667">
                  <c:v>-0.4332999999999686</c:v>
                </c:pt>
                <c:pt idx="1668">
                  <c:v>-0.43319999999996861</c:v>
                </c:pt>
                <c:pt idx="1669">
                  <c:v>-0.43309999999996862</c:v>
                </c:pt>
                <c:pt idx="1670">
                  <c:v>-0.43299999999996863</c:v>
                </c:pt>
                <c:pt idx="1671">
                  <c:v>-0.43289999999996864</c:v>
                </c:pt>
                <c:pt idx="1672">
                  <c:v>-0.43279999999996865</c:v>
                </c:pt>
                <c:pt idx="1673">
                  <c:v>-0.43269999999996867</c:v>
                </c:pt>
                <c:pt idx="1674">
                  <c:v>-0.43259999999996868</c:v>
                </c:pt>
                <c:pt idx="1675">
                  <c:v>-0.43249999999996869</c:v>
                </c:pt>
                <c:pt idx="1676">
                  <c:v>-0.4323999999999687</c:v>
                </c:pt>
                <c:pt idx="1677">
                  <c:v>-0.43229999999996871</c:v>
                </c:pt>
                <c:pt idx="1678">
                  <c:v>-0.43219999999996872</c:v>
                </c:pt>
                <c:pt idx="1679">
                  <c:v>-0.43209999999996873</c:v>
                </c:pt>
                <c:pt idx="1680">
                  <c:v>-0.43199999999996874</c:v>
                </c:pt>
                <c:pt idx="1681">
                  <c:v>-0.43189999999996875</c:v>
                </c:pt>
                <c:pt idx="1682">
                  <c:v>-0.43179999999996876</c:v>
                </c:pt>
                <c:pt idx="1683">
                  <c:v>-0.43169999999996878</c:v>
                </c:pt>
                <c:pt idx="1684">
                  <c:v>-0.43159999999996879</c:v>
                </c:pt>
                <c:pt idx="1685">
                  <c:v>-0.4314999999999688</c:v>
                </c:pt>
                <c:pt idx="1686">
                  <c:v>-0.43139999999996881</c:v>
                </c:pt>
                <c:pt idx="1687">
                  <c:v>-0.43129999999996882</c:v>
                </c:pt>
                <c:pt idx="1688">
                  <c:v>-0.43119999999996883</c:v>
                </c:pt>
                <c:pt idx="1689">
                  <c:v>-0.43109999999996884</c:v>
                </c:pt>
                <c:pt idx="1690">
                  <c:v>-0.43099999999996885</c:v>
                </c:pt>
                <c:pt idx="1691">
                  <c:v>-0.43089999999996886</c:v>
                </c:pt>
                <c:pt idx="1692">
                  <c:v>-0.43079999999996887</c:v>
                </c:pt>
                <c:pt idx="1693">
                  <c:v>-0.43069999999996889</c:v>
                </c:pt>
                <c:pt idx="1694">
                  <c:v>-0.4305999999999689</c:v>
                </c:pt>
                <c:pt idx="1695">
                  <c:v>-0.43049999999996891</c:v>
                </c:pt>
                <c:pt idx="1696">
                  <c:v>-0.43039999999996892</c:v>
                </c:pt>
                <c:pt idx="1697">
                  <c:v>-0.43029999999996893</c:v>
                </c:pt>
                <c:pt idx="1698">
                  <c:v>-0.43019999999996894</c:v>
                </c:pt>
                <c:pt idx="1699">
                  <c:v>-0.43009999999996895</c:v>
                </c:pt>
                <c:pt idx="1700">
                  <c:v>-0.42999999999996896</c:v>
                </c:pt>
                <c:pt idx="1701">
                  <c:v>-0.42989999999996897</c:v>
                </c:pt>
                <c:pt idx="1702">
                  <c:v>-0.42979999999996898</c:v>
                </c:pt>
                <c:pt idx="1703">
                  <c:v>-0.429699999999969</c:v>
                </c:pt>
                <c:pt idx="1704">
                  <c:v>-0.42959999999996901</c:v>
                </c:pt>
                <c:pt idx="1705">
                  <c:v>-0.42949999999996902</c:v>
                </c:pt>
                <c:pt idx="1706">
                  <c:v>-0.42939999999996903</c:v>
                </c:pt>
                <c:pt idx="1707">
                  <c:v>-0.42929999999996904</c:v>
                </c:pt>
                <c:pt idx="1708">
                  <c:v>-0.42919999999996905</c:v>
                </c:pt>
                <c:pt idx="1709">
                  <c:v>-0.42909999999996906</c:v>
                </c:pt>
                <c:pt idx="1710">
                  <c:v>-0.42899999999996907</c:v>
                </c:pt>
                <c:pt idx="1711">
                  <c:v>-0.42889999999996908</c:v>
                </c:pt>
                <c:pt idx="1712">
                  <c:v>-0.42879999999996909</c:v>
                </c:pt>
                <c:pt idx="1713">
                  <c:v>-0.42869999999996911</c:v>
                </c:pt>
                <c:pt idx="1714">
                  <c:v>-0.42859999999996912</c:v>
                </c:pt>
                <c:pt idx="1715">
                  <c:v>-0.42849999999996913</c:v>
                </c:pt>
                <c:pt idx="1716">
                  <c:v>-0.42839999999996914</c:v>
                </c:pt>
                <c:pt idx="1717">
                  <c:v>-0.42829999999996915</c:v>
                </c:pt>
                <c:pt idx="1718">
                  <c:v>-0.42819999999996916</c:v>
                </c:pt>
                <c:pt idx="1719">
                  <c:v>-0.42809999999996917</c:v>
                </c:pt>
                <c:pt idx="1720">
                  <c:v>-0.42799999999996918</c:v>
                </c:pt>
                <c:pt idx="1721">
                  <c:v>-0.42789999999996919</c:v>
                </c:pt>
                <c:pt idx="1722">
                  <c:v>-0.4277999999999692</c:v>
                </c:pt>
                <c:pt idx="1723">
                  <c:v>-0.42769999999996922</c:v>
                </c:pt>
                <c:pt idx="1724">
                  <c:v>-0.42759999999996923</c:v>
                </c:pt>
                <c:pt idx="1725">
                  <c:v>-0.42749999999996924</c:v>
                </c:pt>
                <c:pt idx="1726">
                  <c:v>-0.42739999999996925</c:v>
                </c:pt>
                <c:pt idx="1727">
                  <c:v>-0.42729999999996926</c:v>
                </c:pt>
                <c:pt idx="1728">
                  <c:v>-0.42719999999996927</c:v>
                </c:pt>
                <c:pt idx="1729">
                  <c:v>-0.42709999999996928</c:v>
                </c:pt>
                <c:pt idx="1730">
                  <c:v>-0.42699999999996929</c:v>
                </c:pt>
                <c:pt idx="1731">
                  <c:v>-0.4268999999999693</c:v>
                </c:pt>
                <c:pt idx="1732">
                  <c:v>-0.42679999999996932</c:v>
                </c:pt>
                <c:pt idx="1733">
                  <c:v>-0.42669999999996933</c:v>
                </c:pt>
                <c:pt idx="1734">
                  <c:v>-0.42659999999996934</c:v>
                </c:pt>
                <c:pt idx="1735">
                  <c:v>-0.42649999999996935</c:v>
                </c:pt>
                <c:pt idx="1736">
                  <c:v>-0.42639999999996936</c:v>
                </c:pt>
                <c:pt idx="1737">
                  <c:v>-0.42629999999996937</c:v>
                </c:pt>
                <c:pt idx="1738">
                  <c:v>-0.42619999999996938</c:v>
                </c:pt>
                <c:pt idx="1739">
                  <c:v>-0.42609999999996939</c:v>
                </c:pt>
                <c:pt idx="1740">
                  <c:v>-0.4259999999999694</c:v>
                </c:pt>
                <c:pt idx="1741">
                  <c:v>-0.42589999999996941</c:v>
                </c:pt>
                <c:pt idx="1742">
                  <c:v>-0.42579999999996943</c:v>
                </c:pt>
                <c:pt idx="1743">
                  <c:v>-0.42569999999996944</c:v>
                </c:pt>
                <c:pt idx="1744">
                  <c:v>-0.42559999999996945</c:v>
                </c:pt>
                <c:pt idx="1745">
                  <c:v>-0.42549999999996946</c:v>
                </c:pt>
                <c:pt idx="1746">
                  <c:v>-0.42539999999996947</c:v>
                </c:pt>
                <c:pt idx="1747">
                  <c:v>-0.42529999999996948</c:v>
                </c:pt>
                <c:pt idx="1748">
                  <c:v>-0.42519999999996949</c:v>
                </c:pt>
                <c:pt idx="1749">
                  <c:v>-0.4250999999999695</c:v>
                </c:pt>
                <c:pt idx="1750">
                  <c:v>-0.42499999999996951</c:v>
                </c:pt>
                <c:pt idx="1751">
                  <c:v>-0.42489999999996952</c:v>
                </c:pt>
                <c:pt idx="1752">
                  <c:v>-0.42479999999996954</c:v>
                </c:pt>
                <c:pt idx="1753">
                  <c:v>-0.42469999999996955</c:v>
                </c:pt>
                <c:pt idx="1754">
                  <c:v>-0.42459999999996956</c:v>
                </c:pt>
                <c:pt idx="1755">
                  <c:v>-0.42449999999996957</c:v>
                </c:pt>
                <c:pt idx="1756">
                  <c:v>-0.42439999999996958</c:v>
                </c:pt>
                <c:pt idx="1757">
                  <c:v>-0.42429999999996959</c:v>
                </c:pt>
                <c:pt idx="1758">
                  <c:v>-0.4241999999999696</c:v>
                </c:pt>
                <c:pt idx="1759">
                  <c:v>-0.42409999999996961</c:v>
                </c:pt>
                <c:pt idx="1760">
                  <c:v>-0.42399999999996962</c:v>
                </c:pt>
                <c:pt idx="1761">
                  <c:v>-0.42389999999996963</c:v>
                </c:pt>
                <c:pt idx="1762">
                  <c:v>-0.42379999999996965</c:v>
                </c:pt>
                <c:pt idx="1763">
                  <c:v>-0.42369999999996966</c:v>
                </c:pt>
                <c:pt idx="1764">
                  <c:v>-0.42359999999996967</c:v>
                </c:pt>
                <c:pt idx="1765">
                  <c:v>-0.42349999999996968</c:v>
                </c:pt>
                <c:pt idx="1766">
                  <c:v>-0.42339999999996969</c:v>
                </c:pt>
                <c:pt idx="1767">
                  <c:v>-0.4232999999999697</c:v>
                </c:pt>
                <c:pt idx="1768">
                  <c:v>-0.42319999999996971</c:v>
                </c:pt>
                <c:pt idx="1769">
                  <c:v>-0.42309999999996972</c:v>
                </c:pt>
                <c:pt idx="1770">
                  <c:v>-0.42299999999996973</c:v>
                </c:pt>
                <c:pt idx="1771">
                  <c:v>-0.42289999999996974</c:v>
                </c:pt>
                <c:pt idx="1772">
                  <c:v>-0.42279999999996976</c:v>
                </c:pt>
                <c:pt idx="1773">
                  <c:v>-0.42269999999996977</c:v>
                </c:pt>
                <c:pt idx="1774">
                  <c:v>-0.42259999999996978</c:v>
                </c:pt>
                <c:pt idx="1775">
                  <c:v>-0.42249999999996979</c:v>
                </c:pt>
                <c:pt idx="1776">
                  <c:v>-0.4223999999999698</c:v>
                </c:pt>
                <c:pt idx="1777">
                  <c:v>-0.42229999999996981</c:v>
                </c:pt>
                <c:pt idx="1778">
                  <c:v>-0.42219999999996982</c:v>
                </c:pt>
                <c:pt idx="1779">
                  <c:v>-0.42209999999996983</c:v>
                </c:pt>
                <c:pt idx="1780">
                  <c:v>-0.42199999999996984</c:v>
                </c:pt>
                <c:pt idx="1781">
                  <c:v>-0.42189999999996985</c:v>
                </c:pt>
                <c:pt idx="1782">
                  <c:v>-0.42179999999996987</c:v>
                </c:pt>
                <c:pt idx="1783">
                  <c:v>-0.42169999999996988</c:v>
                </c:pt>
                <c:pt idx="1784">
                  <c:v>-0.42159999999996989</c:v>
                </c:pt>
                <c:pt idx="1785">
                  <c:v>-0.4214999999999699</c:v>
                </c:pt>
                <c:pt idx="1786">
                  <c:v>-0.42139999999996991</c:v>
                </c:pt>
                <c:pt idx="1787">
                  <c:v>-0.42129999999996992</c:v>
                </c:pt>
                <c:pt idx="1788">
                  <c:v>-0.42119999999996993</c:v>
                </c:pt>
                <c:pt idx="1789">
                  <c:v>-0.42109999999996994</c:v>
                </c:pt>
                <c:pt idx="1790">
                  <c:v>-0.42099999999996995</c:v>
                </c:pt>
                <c:pt idx="1791">
                  <c:v>-0.42089999999996996</c:v>
                </c:pt>
                <c:pt idx="1792">
                  <c:v>-0.42079999999996998</c:v>
                </c:pt>
                <c:pt idx="1793">
                  <c:v>-0.42069999999996999</c:v>
                </c:pt>
                <c:pt idx="1794">
                  <c:v>-0.42059999999997</c:v>
                </c:pt>
                <c:pt idx="1795">
                  <c:v>-0.42049999999997001</c:v>
                </c:pt>
                <c:pt idx="1796">
                  <c:v>-0.42039999999997002</c:v>
                </c:pt>
                <c:pt idx="1797">
                  <c:v>-0.42029999999997003</c:v>
                </c:pt>
                <c:pt idx="1798">
                  <c:v>-0.42019999999997004</c:v>
                </c:pt>
                <c:pt idx="1799">
                  <c:v>-0.42009999999997005</c:v>
                </c:pt>
                <c:pt idx="1800">
                  <c:v>-0.41999999999997006</c:v>
                </c:pt>
                <c:pt idx="1801">
                  <c:v>-0.41989999999997007</c:v>
                </c:pt>
                <c:pt idx="1802">
                  <c:v>-0.41979999999997009</c:v>
                </c:pt>
                <c:pt idx="1803">
                  <c:v>-0.4196999999999701</c:v>
                </c:pt>
                <c:pt idx="1804">
                  <c:v>-0.41959999999997011</c:v>
                </c:pt>
                <c:pt idx="1805">
                  <c:v>-0.41949999999997012</c:v>
                </c:pt>
                <c:pt idx="1806">
                  <c:v>-0.41939999999997013</c:v>
                </c:pt>
                <c:pt idx="1807">
                  <c:v>-0.41929999999997014</c:v>
                </c:pt>
                <c:pt idx="1808">
                  <c:v>-0.41919999999997015</c:v>
                </c:pt>
                <c:pt idx="1809">
                  <c:v>-0.41909999999997016</c:v>
                </c:pt>
                <c:pt idx="1810">
                  <c:v>-0.41899999999997017</c:v>
                </c:pt>
                <c:pt idx="1811">
                  <c:v>-0.41889999999997019</c:v>
                </c:pt>
                <c:pt idx="1812">
                  <c:v>-0.4187999999999702</c:v>
                </c:pt>
                <c:pt idx="1813">
                  <c:v>-0.41869999999997021</c:v>
                </c:pt>
                <c:pt idx="1814">
                  <c:v>-0.41859999999997022</c:v>
                </c:pt>
                <c:pt idx="1815">
                  <c:v>-0.41849999999997023</c:v>
                </c:pt>
                <c:pt idx="1816">
                  <c:v>-0.41839999999997024</c:v>
                </c:pt>
                <c:pt idx="1817">
                  <c:v>-0.41829999999997025</c:v>
                </c:pt>
                <c:pt idx="1818">
                  <c:v>-0.41819999999997026</c:v>
                </c:pt>
                <c:pt idx="1819">
                  <c:v>-0.41809999999997027</c:v>
                </c:pt>
                <c:pt idx="1820">
                  <c:v>-0.41799999999997028</c:v>
                </c:pt>
                <c:pt idx="1821">
                  <c:v>-0.4178999999999703</c:v>
                </c:pt>
                <c:pt idx="1822">
                  <c:v>-0.41779999999997031</c:v>
                </c:pt>
                <c:pt idx="1823">
                  <c:v>-0.41769999999997032</c:v>
                </c:pt>
                <c:pt idx="1824">
                  <c:v>-0.41759999999997033</c:v>
                </c:pt>
                <c:pt idx="1825">
                  <c:v>-0.41749999999997034</c:v>
                </c:pt>
                <c:pt idx="1826">
                  <c:v>-0.41739999999997035</c:v>
                </c:pt>
                <c:pt idx="1827">
                  <c:v>-0.41729999999997036</c:v>
                </c:pt>
                <c:pt idx="1828">
                  <c:v>-0.41719999999997037</c:v>
                </c:pt>
                <c:pt idx="1829">
                  <c:v>-0.41709999999997038</c:v>
                </c:pt>
                <c:pt idx="1830">
                  <c:v>-0.41699999999997039</c:v>
                </c:pt>
                <c:pt idx="1831">
                  <c:v>-0.41689999999997041</c:v>
                </c:pt>
                <c:pt idx="1832">
                  <c:v>-0.41679999999997042</c:v>
                </c:pt>
                <c:pt idx="1833">
                  <c:v>-0.41669999999997043</c:v>
                </c:pt>
                <c:pt idx="1834">
                  <c:v>-0.41659999999997044</c:v>
                </c:pt>
                <c:pt idx="1835">
                  <c:v>-0.41649999999997045</c:v>
                </c:pt>
                <c:pt idx="1836">
                  <c:v>-0.41639999999997046</c:v>
                </c:pt>
                <c:pt idx="1837">
                  <c:v>-0.41629999999997047</c:v>
                </c:pt>
                <c:pt idx="1838">
                  <c:v>-0.41619999999997048</c:v>
                </c:pt>
                <c:pt idx="1839">
                  <c:v>-0.41609999999997049</c:v>
                </c:pt>
                <c:pt idx="1840">
                  <c:v>-0.4159999999999705</c:v>
                </c:pt>
                <c:pt idx="1841">
                  <c:v>-0.41589999999997052</c:v>
                </c:pt>
                <c:pt idx="1842">
                  <c:v>-0.41579999999997053</c:v>
                </c:pt>
                <c:pt idx="1843">
                  <c:v>-0.41569999999997054</c:v>
                </c:pt>
                <c:pt idx="1844">
                  <c:v>-0.41559999999997055</c:v>
                </c:pt>
                <c:pt idx="1845">
                  <c:v>-0.41549999999997056</c:v>
                </c:pt>
                <c:pt idx="1846">
                  <c:v>-0.41539999999997057</c:v>
                </c:pt>
                <c:pt idx="1847">
                  <c:v>-0.41529999999997058</c:v>
                </c:pt>
                <c:pt idx="1848">
                  <c:v>-0.41519999999997059</c:v>
                </c:pt>
                <c:pt idx="1849">
                  <c:v>-0.4150999999999706</c:v>
                </c:pt>
                <c:pt idx="1850">
                  <c:v>-0.41499999999997061</c:v>
                </c:pt>
                <c:pt idx="1851">
                  <c:v>-0.41489999999997063</c:v>
                </c:pt>
                <c:pt idx="1852">
                  <c:v>-0.41479999999997064</c:v>
                </c:pt>
                <c:pt idx="1853">
                  <c:v>-0.41469999999997065</c:v>
                </c:pt>
                <c:pt idx="1854">
                  <c:v>-0.41459999999997066</c:v>
                </c:pt>
                <c:pt idx="1855">
                  <c:v>-0.41449999999997067</c:v>
                </c:pt>
                <c:pt idx="1856">
                  <c:v>-0.41439999999997068</c:v>
                </c:pt>
                <c:pt idx="1857">
                  <c:v>-0.41429999999997069</c:v>
                </c:pt>
                <c:pt idx="1858">
                  <c:v>-0.4141999999999707</c:v>
                </c:pt>
                <c:pt idx="1859">
                  <c:v>-0.41409999999997071</c:v>
                </c:pt>
                <c:pt idx="1860">
                  <c:v>-0.41399999999997072</c:v>
                </c:pt>
                <c:pt idx="1861">
                  <c:v>-0.41389999999997074</c:v>
                </c:pt>
                <c:pt idx="1862">
                  <c:v>-0.41379999999997075</c:v>
                </c:pt>
                <c:pt idx="1863">
                  <c:v>-0.41369999999997076</c:v>
                </c:pt>
                <c:pt idx="1864">
                  <c:v>-0.41359999999997077</c:v>
                </c:pt>
                <c:pt idx="1865">
                  <c:v>-0.41349999999997078</c:v>
                </c:pt>
                <c:pt idx="1866">
                  <c:v>-0.41339999999997079</c:v>
                </c:pt>
                <c:pt idx="1867">
                  <c:v>-0.4132999999999708</c:v>
                </c:pt>
                <c:pt idx="1868">
                  <c:v>-0.41319999999997081</c:v>
                </c:pt>
                <c:pt idx="1869">
                  <c:v>-0.41309999999997082</c:v>
                </c:pt>
                <c:pt idx="1870">
                  <c:v>-0.41299999999997083</c:v>
                </c:pt>
                <c:pt idx="1871">
                  <c:v>-0.41289999999997085</c:v>
                </c:pt>
                <c:pt idx="1872">
                  <c:v>-0.41279999999997086</c:v>
                </c:pt>
                <c:pt idx="1873">
                  <c:v>-0.41269999999997087</c:v>
                </c:pt>
                <c:pt idx="1874">
                  <c:v>-0.41259999999997088</c:v>
                </c:pt>
                <c:pt idx="1875">
                  <c:v>-0.41249999999997089</c:v>
                </c:pt>
                <c:pt idx="1876">
                  <c:v>-0.4123999999999709</c:v>
                </c:pt>
                <c:pt idx="1877">
                  <c:v>-0.41229999999997091</c:v>
                </c:pt>
                <c:pt idx="1878">
                  <c:v>-0.41219999999997092</c:v>
                </c:pt>
                <c:pt idx="1879">
                  <c:v>-0.41209999999997093</c:v>
                </c:pt>
                <c:pt idx="1880">
                  <c:v>-0.41199999999997095</c:v>
                </c:pt>
                <c:pt idx="1881">
                  <c:v>-0.41189999999997096</c:v>
                </c:pt>
                <c:pt idx="1882">
                  <c:v>-0.41179999999997097</c:v>
                </c:pt>
                <c:pt idx="1883">
                  <c:v>-0.41169999999997098</c:v>
                </c:pt>
                <c:pt idx="1884">
                  <c:v>-0.41159999999997099</c:v>
                </c:pt>
                <c:pt idx="1885">
                  <c:v>-0.411499999999971</c:v>
                </c:pt>
                <c:pt idx="1886">
                  <c:v>-0.41139999999997101</c:v>
                </c:pt>
                <c:pt idx="1887">
                  <c:v>-0.41129999999997102</c:v>
                </c:pt>
                <c:pt idx="1888">
                  <c:v>-0.41119999999997103</c:v>
                </c:pt>
                <c:pt idx="1889">
                  <c:v>-0.41109999999997104</c:v>
                </c:pt>
                <c:pt idx="1890">
                  <c:v>-0.41099999999997106</c:v>
                </c:pt>
                <c:pt idx="1891">
                  <c:v>-0.41089999999997107</c:v>
                </c:pt>
                <c:pt idx="1892">
                  <c:v>-0.41079999999997108</c:v>
                </c:pt>
                <c:pt idx="1893">
                  <c:v>-0.41069999999997109</c:v>
                </c:pt>
                <c:pt idx="1894">
                  <c:v>-0.4105999999999711</c:v>
                </c:pt>
                <c:pt idx="1895">
                  <c:v>-0.41049999999997111</c:v>
                </c:pt>
                <c:pt idx="1896">
                  <c:v>-0.41039999999997112</c:v>
                </c:pt>
                <c:pt idx="1897">
                  <c:v>-0.41029999999997113</c:v>
                </c:pt>
                <c:pt idx="1898">
                  <c:v>-0.41019999999997114</c:v>
                </c:pt>
                <c:pt idx="1899">
                  <c:v>-0.41009999999997115</c:v>
                </c:pt>
                <c:pt idx="1900">
                  <c:v>-0.40999999999997117</c:v>
                </c:pt>
                <c:pt idx="1901">
                  <c:v>-0.40989999999997118</c:v>
                </c:pt>
                <c:pt idx="1902">
                  <c:v>-0.40979999999997119</c:v>
                </c:pt>
                <c:pt idx="1903">
                  <c:v>-0.4096999999999712</c:v>
                </c:pt>
                <c:pt idx="1904">
                  <c:v>-0.40959999999997121</c:v>
                </c:pt>
                <c:pt idx="1905">
                  <c:v>-0.40949999999997122</c:v>
                </c:pt>
                <c:pt idx="1906">
                  <c:v>-0.40939999999997123</c:v>
                </c:pt>
                <c:pt idx="1907">
                  <c:v>-0.40929999999997124</c:v>
                </c:pt>
                <c:pt idx="1908">
                  <c:v>-0.40919999999997125</c:v>
                </c:pt>
                <c:pt idx="1909">
                  <c:v>-0.40909999999997126</c:v>
                </c:pt>
                <c:pt idx="1910">
                  <c:v>-0.40899999999997128</c:v>
                </c:pt>
                <c:pt idx="1911">
                  <c:v>-0.40889999999997129</c:v>
                </c:pt>
                <c:pt idx="1912">
                  <c:v>-0.4087999999999713</c:v>
                </c:pt>
                <c:pt idx="1913">
                  <c:v>-0.40869999999997131</c:v>
                </c:pt>
                <c:pt idx="1914">
                  <c:v>-0.40859999999997132</c:v>
                </c:pt>
                <c:pt idx="1915">
                  <c:v>-0.40849999999997133</c:v>
                </c:pt>
                <c:pt idx="1916">
                  <c:v>-0.40839999999997134</c:v>
                </c:pt>
                <c:pt idx="1917">
                  <c:v>-0.40829999999997135</c:v>
                </c:pt>
                <c:pt idx="1918">
                  <c:v>-0.40819999999997136</c:v>
                </c:pt>
                <c:pt idx="1919">
                  <c:v>-0.40809999999997137</c:v>
                </c:pt>
                <c:pt idx="1920">
                  <c:v>-0.40799999999997139</c:v>
                </c:pt>
                <c:pt idx="1921">
                  <c:v>-0.4078999999999714</c:v>
                </c:pt>
                <c:pt idx="1922">
                  <c:v>-0.40779999999997141</c:v>
                </c:pt>
                <c:pt idx="1923">
                  <c:v>-0.40769999999997142</c:v>
                </c:pt>
                <c:pt idx="1924">
                  <c:v>-0.40759999999997143</c:v>
                </c:pt>
                <c:pt idx="1925">
                  <c:v>-0.40749999999997144</c:v>
                </c:pt>
                <c:pt idx="1926">
                  <c:v>-0.40739999999997145</c:v>
                </c:pt>
                <c:pt idx="1927">
                  <c:v>-0.40729999999997146</c:v>
                </c:pt>
                <c:pt idx="1928">
                  <c:v>-0.40719999999997147</c:v>
                </c:pt>
                <c:pt idx="1929">
                  <c:v>-0.40709999999997148</c:v>
                </c:pt>
                <c:pt idx="1930">
                  <c:v>-0.4069999999999715</c:v>
                </c:pt>
                <c:pt idx="1931">
                  <c:v>-0.40689999999997151</c:v>
                </c:pt>
                <c:pt idx="1932">
                  <c:v>-0.40679999999997152</c:v>
                </c:pt>
                <c:pt idx="1933">
                  <c:v>-0.40669999999997153</c:v>
                </c:pt>
                <c:pt idx="1934">
                  <c:v>-0.40659999999997154</c:v>
                </c:pt>
                <c:pt idx="1935">
                  <c:v>-0.40649999999997155</c:v>
                </c:pt>
                <c:pt idx="1936">
                  <c:v>-0.40639999999997156</c:v>
                </c:pt>
                <c:pt idx="1937">
                  <c:v>-0.40629999999997157</c:v>
                </c:pt>
                <c:pt idx="1938">
                  <c:v>-0.40619999999997158</c:v>
                </c:pt>
                <c:pt idx="1939">
                  <c:v>-0.40609999999997159</c:v>
                </c:pt>
                <c:pt idx="1940">
                  <c:v>-0.40599999999997161</c:v>
                </c:pt>
                <c:pt idx="1941">
                  <c:v>-0.40589999999997162</c:v>
                </c:pt>
                <c:pt idx="1942">
                  <c:v>-0.40579999999997163</c:v>
                </c:pt>
                <c:pt idx="1943">
                  <c:v>-0.40569999999997164</c:v>
                </c:pt>
                <c:pt idx="1944">
                  <c:v>-0.40559999999997165</c:v>
                </c:pt>
                <c:pt idx="1945">
                  <c:v>-0.40549999999997166</c:v>
                </c:pt>
                <c:pt idx="1946">
                  <c:v>-0.40539999999997167</c:v>
                </c:pt>
                <c:pt idx="1947">
                  <c:v>-0.40529999999997168</c:v>
                </c:pt>
                <c:pt idx="1948">
                  <c:v>-0.40519999999997169</c:v>
                </c:pt>
                <c:pt idx="1949">
                  <c:v>-0.4050999999999717</c:v>
                </c:pt>
                <c:pt idx="1950">
                  <c:v>-0.40499999999997172</c:v>
                </c:pt>
                <c:pt idx="1951">
                  <c:v>-0.40489999999997173</c:v>
                </c:pt>
                <c:pt idx="1952">
                  <c:v>-0.40479999999997174</c:v>
                </c:pt>
                <c:pt idx="1953">
                  <c:v>-0.40469999999997175</c:v>
                </c:pt>
                <c:pt idx="1954">
                  <c:v>-0.40459999999997176</c:v>
                </c:pt>
                <c:pt idx="1955">
                  <c:v>-0.40449999999997177</c:v>
                </c:pt>
                <c:pt idx="1956">
                  <c:v>-0.40439999999997178</c:v>
                </c:pt>
                <c:pt idx="1957">
                  <c:v>-0.40429999999997179</c:v>
                </c:pt>
                <c:pt idx="1958">
                  <c:v>-0.4041999999999718</c:v>
                </c:pt>
                <c:pt idx="1959">
                  <c:v>-0.40409999999997182</c:v>
                </c:pt>
                <c:pt idx="1960">
                  <c:v>-0.40399999999997183</c:v>
                </c:pt>
                <c:pt idx="1961">
                  <c:v>-0.40389999999997184</c:v>
                </c:pt>
                <c:pt idx="1962">
                  <c:v>-0.40379999999997185</c:v>
                </c:pt>
                <c:pt idx="1963">
                  <c:v>-0.40369999999997186</c:v>
                </c:pt>
                <c:pt idx="1964">
                  <c:v>-0.40359999999997187</c:v>
                </c:pt>
                <c:pt idx="1965">
                  <c:v>-0.40349999999997188</c:v>
                </c:pt>
                <c:pt idx="1966">
                  <c:v>-0.40339999999997189</c:v>
                </c:pt>
                <c:pt idx="1967">
                  <c:v>-0.4032999999999719</c:v>
                </c:pt>
                <c:pt idx="1968">
                  <c:v>-0.40319999999997191</c:v>
                </c:pt>
                <c:pt idx="1969">
                  <c:v>-0.40309999999997193</c:v>
                </c:pt>
                <c:pt idx="1970">
                  <c:v>-0.40299999999997194</c:v>
                </c:pt>
                <c:pt idx="1971">
                  <c:v>-0.40289999999997195</c:v>
                </c:pt>
                <c:pt idx="1972">
                  <c:v>-0.40279999999997196</c:v>
                </c:pt>
                <c:pt idx="1973">
                  <c:v>-0.40269999999997197</c:v>
                </c:pt>
                <c:pt idx="1974">
                  <c:v>-0.40259999999997198</c:v>
                </c:pt>
                <c:pt idx="1975">
                  <c:v>-0.40249999999997199</c:v>
                </c:pt>
                <c:pt idx="1976">
                  <c:v>-0.402399999999972</c:v>
                </c:pt>
                <c:pt idx="1977">
                  <c:v>-0.40229999999997201</c:v>
                </c:pt>
                <c:pt idx="1978">
                  <c:v>-0.40219999999997202</c:v>
                </c:pt>
                <c:pt idx="1979">
                  <c:v>-0.40209999999997204</c:v>
                </c:pt>
                <c:pt idx="1980">
                  <c:v>-0.40199999999997205</c:v>
                </c:pt>
                <c:pt idx="1981">
                  <c:v>-0.40189999999997206</c:v>
                </c:pt>
                <c:pt idx="1982">
                  <c:v>-0.40179999999997207</c:v>
                </c:pt>
                <c:pt idx="1983">
                  <c:v>-0.40169999999997208</c:v>
                </c:pt>
                <c:pt idx="1984">
                  <c:v>-0.40159999999997209</c:v>
                </c:pt>
                <c:pt idx="1985">
                  <c:v>-0.4014999999999721</c:v>
                </c:pt>
                <c:pt idx="1986">
                  <c:v>-0.40139999999997211</c:v>
                </c:pt>
                <c:pt idx="1987">
                  <c:v>-0.40129999999997212</c:v>
                </c:pt>
                <c:pt idx="1988">
                  <c:v>-0.40119999999997213</c:v>
                </c:pt>
                <c:pt idx="1989">
                  <c:v>-0.40109999999997215</c:v>
                </c:pt>
                <c:pt idx="1990">
                  <c:v>-0.40099999999997216</c:v>
                </c:pt>
                <c:pt idx="1991">
                  <c:v>-0.40089999999997217</c:v>
                </c:pt>
                <c:pt idx="1992">
                  <c:v>-0.40079999999997218</c:v>
                </c:pt>
                <c:pt idx="1993">
                  <c:v>-0.40069999999997219</c:v>
                </c:pt>
                <c:pt idx="1994">
                  <c:v>-0.4005999999999722</c:v>
                </c:pt>
                <c:pt idx="1995">
                  <c:v>-0.40049999999997221</c:v>
                </c:pt>
                <c:pt idx="1996">
                  <c:v>-0.40039999999997222</c:v>
                </c:pt>
                <c:pt idx="1997">
                  <c:v>-0.40029999999997223</c:v>
                </c:pt>
                <c:pt idx="1998">
                  <c:v>-0.40019999999997224</c:v>
                </c:pt>
                <c:pt idx="1999">
                  <c:v>-0.40009999999997226</c:v>
                </c:pt>
                <c:pt idx="2000">
                  <c:v>-0.39999999999997227</c:v>
                </c:pt>
                <c:pt idx="2001">
                  <c:v>-0.39989999999997228</c:v>
                </c:pt>
                <c:pt idx="2002">
                  <c:v>-0.39979999999997229</c:v>
                </c:pt>
                <c:pt idx="2003">
                  <c:v>-0.3996999999999723</c:v>
                </c:pt>
                <c:pt idx="2004">
                  <c:v>-0.39959999999997231</c:v>
                </c:pt>
                <c:pt idx="2005">
                  <c:v>-0.39949999999997232</c:v>
                </c:pt>
                <c:pt idx="2006">
                  <c:v>-0.39939999999997233</c:v>
                </c:pt>
                <c:pt idx="2007">
                  <c:v>-0.39929999999997234</c:v>
                </c:pt>
                <c:pt idx="2008">
                  <c:v>-0.39919999999997235</c:v>
                </c:pt>
                <c:pt idx="2009">
                  <c:v>-0.39909999999997237</c:v>
                </c:pt>
                <c:pt idx="2010">
                  <c:v>-0.39899999999997238</c:v>
                </c:pt>
                <c:pt idx="2011">
                  <c:v>-0.39889999999997239</c:v>
                </c:pt>
                <c:pt idx="2012">
                  <c:v>-0.3987999999999724</c:v>
                </c:pt>
                <c:pt idx="2013">
                  <c:v>-0.39869999999997241</c:v>
                </c:pt>
                <c:pt idx="2014">
                  <c:v>-0.39859999999997242</c:v>
                </c:pt>
                <c:pt idx="2015">
                  <c:v>-0.39849999999997243</c:v>
                </c:pt>
                <c:pt idx="2016">
                  <c:v>-0.39839999999997244</c:v>
                </c:pt>
                <c:pt idx="2017">
                  <c:v>-0.39829999999997245</c:v>
                </c:pt>
                <c:pt idx="2018">
                  <c:v>-0.39819999999997246</c:v>
                </c:pt>
                <c:pt idx="2019">
                  <c:v>-0.39809999999997248</c:v>
                </c:pt>
                <c:pt idx="2020">
                  <c:v>-0.39799999999997249</c:v>
                </c:pt>
                <c:pt idx="2021">
                  <c:v>-0.3978999999999725</c:v>
                </c:pt>
                <c:pt idx="2022">
                  <c:v>-0.39779999999997251</c:v>
                </c:pt>
                <c:pt idx="2023">
                  <c:v>-0.39769999999997252</c:v>
                </c:pt>
                <c:pt idx="2024">
                  <c:v>-0.39759999999997253</c:v>
                </c:pt>
                <c:pt idx="2025">
                  <c:v>-0.39749999999997254</c:v>
                </c:pt>
                <c:pt idx="2026">
                  <c:v>-0.39739999999997255</c:v>
                </c:pt>
                <c:pt idx="2027">
                  <c:v>-0.39729999999997256</c:v>
                </c:pt>
                <c:pt idx="2028">
                  <c:v>-0.39719999999997258</c:v>
                </c:pt>
                <c:pt idx="2029">
                  <c:v>-0.39709999999997259</c:v>
                </c:pt>
                <c:pt idx="2030">
                  <c:v>-0.3969999999999726</c:v>
                </c:pt>
                <c:pt idx="2031">
                  <c:v>-0.39689999999997261</c:v>
                </c:pt>
                <c:pt idx="2032">
                  <c:v>-0.39679999999997262</c:v>
                </c:pt>
                <c:pt idx="2033">
                  <c:v>-0.39669999999997263</c:v>
                </c:pt>
                <c:pt idx="2034">
                  <c:v>-0.39659999999997264</c:v>
                </c:pt>
                <c:pt idx="2035">
                  <c:v>-0.39649999999997265</c:v>
                </c:pt>
                <c:pt idx="2036">
                  <c:v>-0.39639999999997266</c:v>
                </c:pt>
                <c:pt idx="2037">
                  <c:v>-0.39629999999997267</c:v>
                </c:pt>
                <c:pt idx="2038">
                  <c:v>-0.39619999999997269</c:v>
                </c:pt>
                <c:pt idx="2039">
                  <c:v>-0.3960999999999727</c:v>
                </c:pt>
                <c:pt idx="2040">
                  <c:v>-0.39599999999997271</c:v>
                </c:pt>
                <c:pt idx="2041">
                  <c:v>-0.39589999999997272</c:v>
                </c:pt>
                <c:pt idx="2042">
                  <c:v>-0.39579999999997273</c:v>
                </c:pt>
                <c:pt idx="2043">
                  <c:v>-0.39569999999997274</c:v>
                </c:pt>
                <c:pt idx="2044">
                  <c:v>-0.39559999999997275</c:v>
                </c:pt>
                <c:pt idx="2045">
                  <c:v>-0.39549999999997276</c:v>
                </c:pt>
                <c:pt idx="2046">
                  <c:v>-0.39539999999997277</c:v>
                </c:pt>
                <c:pt idx="2047">
                  <c:v>-0.39529999999997278</c:v>
                </c:pt>
                <c:pt idx="2048">
                  <c:v>-0.3951999999999728</c:v>
                </c:pt>
                <c:pt idx="2049">
                  <c:v>-0.39509999999997281</c:v>
                </c:pt>
                <c:pt idx="2050">
                  <c:v>-0.39499999999997282</c:v>
                </c:pt>
                <c:pt idx="2051">
                  <c:v>-0.39489999999997283</c:v>
                </c:pt>
                <c:pt idx="2052">
                  <c:v>-0.39479999999997284</c:v>
                </c:pt>
                <c:pt idx="2053">
                  <c:v>-0.39469999999997285</c:v>
                </c:pt>
                <c:pt idx="2054">
                  <c:v>-0.39459999999997286</c:v>
                </c:pt>
                <c:pt idx="2055">
                  <c:v>-0.39449999999997287</c:v>
                </c:pt>
                <c:pt idx="2056">
                  <c:v>-0.39439999999997288</c:v>
                </c:pt>
                <c:pt idx="2057">
                  <c:v>-0.39429999999997289</c:v>
                </c:pt>
                <c:pt idx="2058">
                  <c:v>-0.39419999999997291</c:v>
                </c:pt>
                <c:pt idx="2059">
                  <c:v>-0.39409999999997292</c:v>
                </c:pt>
                <c:pt idx="2060">
                  <c:v>-0.39399999999997293</c:v>
                </c:pt>
                <c:pt idx="2061">
                  <c:v>-0.39389999999997294</c:v>
                </c:pt>
                <c:pt idx="2062">
                  <c:v>-0.39379999999997295</c:v>
                </c:pt>
                <c:pt idx="2063">
                  <c:v>-0.39369999999997296</c:v>
                </c:pt>
                <c:pt idx="2064">
                  <c:v>-0.39359999999997297</c:v>
                </c:pt>
                <c:pt idx="2065">
                  <c:v>-0.39349999999997298</c:v>
                </c:pt>
                <c:pt idx="2066">
                  <c:v>-0.39339999999997299</c:v>
                </c:pt>
                <c:pt idx="2067">
                  <c:v>-0.393299999999973</c:v>
                </c:pt>
                <c:pt idx="2068">
                  <c:v>-0.39319999999997302</c:v>
                </c:pt>
                <c:pt idx="2069">
                  <c:v>-0.39309999999997303</c:v>
                </c:pt>
                <c:pt idx="2070">
                  <c:v>-0.39299999999997304</c:v>
                </c:pt>
                <c:pt idx="2071">
                  <c:v>-0.39289999999997305</c:v>
                </c:pt>
                <c:pt idx="2072">
                  <c:v>-0.39279999999997306</c:v>
                </c:pt>
                <c:pt idx="2073">
                  <c:v>-0.39269999999997307</c:v>
                </c:pt>
                <c:pt idx="2074">
                  <c:v>-0.39259999999997308</c:v>
                </c:pt>
                <c:pt idx="2075">
                  <c:v>-0.39249999999997309</c:v>
                </c:pt>
                <c:pt idx="2076">
                  <c:v>-0.3923999999999731</c:v>
                </c:pt>
                <c:pt idx="2077">
                  <c:v>-0.39229999999997311</c:v>
                </c:pt>
                <c:pt idx="2078">
                  <c:v>-0.39219999999997313</c:v>
                </c:pt>
                <c:pt idx="2079">
                  <c:v>-0.39209999999997314</c:v>
                </c:pt>
                <c:pt idx="2080">
                  <c:v>-0.39199999999997315</c:v>
                </c:pt>
                <c:pt idx="2081">
                  <c:v>-0.39189999999997316</c:v>
                </c:pt>
                <c:pt idx="2082">
                  <c:v>-0.39179999999997317</c:v>
                </c:pt>
                <c:pt idx="2083">
                  <c:v>-0.39169999999997318</c:v>
                </c:pt>
                <c:pt idx="2084">
                  <c:v>-0.39159999999997319</c:v>
                </c:pt>
                <c:pt idx="2085">
                  <c:v>-0.3914999999999732</c:v>
                </c:pt>
                <c:pt idx="2086">
                  <c:v>-0.39139999999997321</c:v>
                </c:pt>
                <c:pt idx="2087">
                  <c:v>-0.39129999999997322</c:v>
                </c:pt>
                <c:pt idx="2088">
                  <c:v>-0.39119999999997324</c:v>
                </c:pt>
                <c:pt idx="2089">
                  <c:v>-0.39109999999997325</c:v>
                </c:pt>
                <c:pt idx="2090">
                  <c:v>-0.39099999999997326</c:v>
                </c:pt>
                <c:pt idx="2091">
                  <c:v>-0.39089999999997327</c:v>
                </c:pt>
                <c:pt idx="2092">
                  <c:v>-0.39079999999997328</c:v>
                </c:pt>
                <c:pt idx="2093">
                  <c:v>-0.39069999999997329</c:v>
                </c:pt>
                <c:pt idx="2094">
                  <c:v>-0.3905999999999733</c:v>
                </c:pt>
                <c:pt idx="2095">
                  <c:v>-0.39049999999997331</c:v>
                </c:pt>
                <c:pt idx="2096">
                  <c:v>-0.39039999999997332</c:v>
                </c:pt>
                <c:pt idx="2097">
                  <c:v>-0.39029999999997333</c:v>
                </c:pt>
                <c:pt idx="2098">
                  <c:v>-0.39019999999997335</c:v>
                </c:pt>
                <c:pt idx="2099">
                  <c:v>-0.39009999999997336</c:v>
                </c:pt>
                <c:pt idx="2100">
                  <c:v>-0.38999999999997337</c:v>
                </c:pt>
                <c:pt idx="2101">
                  <c:v>-0.38989999999997338</c:v>
                </c:pt>
                <c:pt idx="2102">
                  <c:v>-0.38979999999997339</c:v>
                </c:pt>
                <c:pt idx="2103">
                  <c:v>-0.3896999999999734</c:v>
                </c:pt>
                <c:pt idx="2104">
                  <c:v>-0.38959999999997341</c:v>
                </c:pt>
                <c:pt idx="2105">
                  <c:v>-0.38949999999997342</c:v>
                </c:pt>
                <c:pt idx="2106">
                  <c:v>-0.38939999999997343</c:v>
                </c:pt>
                <c:pt idx="2107">
                  <c:v>-0.38929999999997345</c:v>
                </c:pt>
                <c:pt idx="2108">
                  <c:v>-0.38919999999997346</c:v>
                </c:pt>
                <c:pt idx="2109">
                  <c:v>-0.38909999999997347</c:v>
                </c:pt>
                <c:pt idx="2110">
                  <c:v>-0.38899999999997348</c:v>
                </c:pt>
                <c:pt idx="2111">
                  <c:v>-0.38889999999997349</c:v>
                </c:pt>
                <c:pt idx="2112">
                  <c:v>-0.3887999999999735</c:v>
                </c:pt>
                <c:pt idx="2113">
                  <c:v>-0.38869999999997351</c:v>
                </c:pt>
                <c:pt idx="2114">
                  <c:v>-0.38859999999997352</c:v>
                </c:pt>
                <c:pt idx="2115">
                  <c:v>-0.38849999999997353</c:v>
                </c:pt>
                <c:pt idx="2116">
                  <c:v>-0.38839999999997354</c:v>
                </c:pt>
                <c:pt idx="2117">
                  <c:v>-0.38829999999997356</c:v>
                </c:pt>
                <c:pt idx="2118">
                  <c:v>-0.38819999999997357</c:v>
                </c:pt>
                <c:pt idx="2119">
                  <c:v>-0.38809999999997358</c:v>
                </c:pt>
                <c:pt idx="2120">
                  <c:v>-0.38799999999997359</c:v>
                </c:pt>
                <c:pt idx="2121">
                  <c:v>-0.3878999999999736</c:v>
                </c:pt>
                <c:pt idx="2122">
                  <c:v>-0.38779999999997361</c:v>
                </c:pt>
                <c:pt idx="2123">
                  <c:v>-0.38769999999997362</c:v>
                </c:pt>
                <c:pt idx="2124">
                  <c:v>-0.38759999999997363</c:v>
                </c:pt>
                <c:pt idx="2125">
                  <c:v>-0.38749999999997364</c:v>
                </c:pt>
                <c:pt idx="2126">
                  <c:v>-0.38739999999997365</c:v>
                </c:pt>
                <c:pt idx="2127">
                  <c:v>-0.38729999999997367</c:v>
                </c:pt>
                <c:pt idx="2128">
                  <c:v>-0.38719999999997368</c:v>
                </c:pt>
                <c:pt idx="2129">
                  <c:v>-0.38709999999997369</c:v>
                </c:pt>
                <c:pt idx="2130">
                  <c:v>-0.3869999999999737</c:v>
                </c:pt>
                <c:pt idx="2131">
                  <c:v>-0.38689999999997371</c:v>
                </c:pt>
                <c:pt idx="2132">
                  <c:v>-0.38679999999997372</c:v>
                </c:pt>
                <c:pt idx="2133">
                  <c:v>-0.38669999999997373</c:v>
                </c:pt>
                <c:pt idx="2134">
                  <c:v>-0.38659999999997374</c:v>
                </c:pt>
                <c:pt idx="2135">
                  <c:v>-0.38649999999997375</c:v>
                </c:pt>
                <c:pt idx="2136">
                  <c:v>-0.38639999999997376</c:v>
                </c:pt>
                <c:pt idx="2137">
                  <c:v>-0.38629999999997378</c:v>
                </c:pt>
                <c:pt idx="2138">
                  <c:v>-0.38619999999997379</c:v>
                </c:pt>
                <c:pt idx="2139">
                  <c:v>-0.3860999999999738</c:v>
                </c:pt>
                <c:pt idx="2140">
                  <c:v>-0.38599999999997381</c:v>
                </c:pt>
                <c:pt idx="2141">
                  <c:v>-0.38589999999997382</c:v>
                </c:pt>
                <c:pt idx="2142">
                  <c:v>-0.38579999999997383</c:v>
                </c:pt>
                <c:pt idx="2143">
                  <c:v>-0.38569999999997384</c:v>
                </c:pt>
                <c:pt idx="2144">
                  <c:v>-0.38559999999997385</c:v>
                </c:pt>
                <c:pt idx="2145">
                  <c:v>-0.38549999999997386</c:v>
                </c:pt>
                <c:pt idx="2146">
                  <c:v>-0.38539999999997387</c:v>
                </c:pt>
                <c:pt idx="2147">
                  <c:v>-0.38529999999997389</c:v>
                </c:pt>
                <c:pt idx="2148">
                  <c:v>-0.3851999999999739</c:v>
                </c:pt>
                <c:pt idx="2149">
                  <c:v>-0.38509999999997391</c:v>
                </c:pt>
                <c:pt idx="2150">
                  <c:v>-0.38499999999997392</c:v>
                </c:pt>
                <c:pt idx="2151">
                  <c:v>-0.38489999999997393</c:v>
                </c:pt>
                <c:pt idx="2152">
                  <c:v>-0.38479999999997394</c:v>
                </c:pt>
                <c:pt idx="2153">
                  <c:v>-0.38469999999997395</c:v>
                </c:pt>
                <c:pt idx="2154">
                  <c:v>-0.38459999999997396</c:v>
                </c:pt>
                <c:pt idx="2155">
                  <c:v>-0.38449999999997397</c:v>
                </c:pt>
                <c:pt idx="2156">
                  <c:v>-0.38439999999997398</c:v>
                </c:pt>
                <c:pt idx="2157">
                  <c:v>-0.384299999999974</c:v>
                </c:pt>
                <c:pt idx="2158">
                  <c:v>-0.38419999999997401</c:v>
                </c:pt>
                <c:pt idx="2159">
                  <c:v>-0.38409999999997402</c:v>
                </c:pt>
                <c:pt idx="2160">
                  <c:v>-0.38399999999997403</c:v>
                </c:pt>
                <c:pt idx="2161">
                  <c:v>-0.38389999999997404</c:v>
                </c:pt>
                <c:pt idx="2162">
                  <c:v>-0.38379999999997405</c:v>
                </c:pt>
                <c:pt idx="2163">
                  <c:v>-0.38369999999997406</c:v>
                </c:pt>
                <c:pt idx="2164">
                  <c:v>-0.38359999999997407</c:v>
                </c:pt>
                <c:pt idx="2165">
                  <c:v>-0.38349999999997408</c:v>
                </c:pt>
                <c:pt idx="2166">
                  <c:v>-0.38339999999997409</c:v>
                </c:pt>
                <c:pt idx="2167">
                  <c:v>-0.38329999999997411</c:v>
                </c:pt>
                <c:pt idx="2168">
                  <c:v>-0.38319999999997412</c:v>
                </c:pt>
                <c:pt idx="2169">
                  <c:v>-0.38309999999997413</c:v>
                </c:pt>
                <c:pt idx="2170">
                  <c:v>-0.38299999999997414</c:v>
                </c:pt>
                <c:pt idx="2171">
                  <c:v>-0.38289999999997415</c:v>
                </c:pt>
                <c:pt idx="2172">
                  <c:v>-0.38279999999997416</c:v>
                </c:pt>
                <c:pt idx="2173">
                  <c:v>-0.38269999999997417</c:v>
                </c:pt>
                <c:pt idx="2174">
                  <c:v>-0.38259999999997418</c:v>
                </c:pt>
                <c:pt idx="2175">
                  <c:v>-0.38249999999997419</c:v>
                </c:pt>
                <c:pt idx="2176">
                  <c:v>-0.3823999999999742</c:v>
                </c:pt>
                <c:pt idx="2177">
                  <c:v>-0.38229999999997422</c:v>
                </c:pt>
                <c:pt idx="2178">
                  <c:v>-0.38219999999997423</c:v>
                </c:pt>
                <c:pt idx="2179">
                  <c:v>-0.38209999999997424</c:v>
                </c:pt>
                <c:pt idx="2180">
                  <c:v>-0.38199999999997425</c:v>
                </c:pt>
                <c:pt idx="2181">
                  <c:v>-0.38189999999997426</c:v>
                </c:pt>
                <c:pt idx="2182">
                  <c:v>-0.38179999999997427</c:v>
                </c:pt>
                <c:pt idx="2183">
                  <c:v>-0.38169999999997428</c:v>
                </c:pt>
                <c:pt idx="2184">
                  <c:v>-0.38159999999997429</c:v>
                </c:pt>
                <c:pt idx="2185">
                  <c:v>-0.3814999999999743</c:v>
                </c:pt>
                <c:pt idx="2186">
                  <c:v>-0.38139999999997432</c:v>
                </c:pt>
                <c:pt idx="2187">
                  <c:v>-0.38129999999997433</c:v>
                </c:pt>
                <c:pt idx="2188">
                  <c:v>-0.38119999999997434</c:v>
                </c:pt>
                <c:pt idx="2189">
                  <c:v>-0.38109999999997435</c:v>
                </c:pt>
                <c:pt idx="2190">
                  <c:v>-0.38099999999997436</c:v>
                </c:pt>
                <c:pt idx="2191">
                  <c:v>-0.38089999999997437</c:v>
                </c:pt>
                <c:pt idx="2192">
                  <c:v>-0.38079999999997438</c:v>
                </c:pt>
                <c:pt idx="2193">
                  <c:v>-0.38069999999997439</c:v>
                </c:pt>
                <c:pt idx="2194">
                  <c:v>-0.3805999999999744</c:v>
                </c:pt>
                <c:pt idx="2195">
                  <c:v>-0.38049999999997441</c:v>
                </c:pt>
                <c:pt idx="2196">
                  <c:v>-0.38039999999997443</c:v>
                </c:pt>
                <c:pt idx="2197">
                  <c:v>-0.38029999999997444</c:v>
                </c:pt>
                <c:pt idx="2198">
                  <c:v>-0.38019999999997445</c:v>
                </c:pt>
                <c:pt idx="2199">
                  <c:v>-0.38009999999997446</c:v>
                </c:pt>
                <c:pt idx="2200">
                  <c:v>-0.37999999999997447</c:v>
                </c:pt>
                <c:pt idx="2201">
                  <c:v>-0.37989999999997448</c:v>
                </c:pt>
                <c:pt idx="2202">
                  <c:v>-0.37979999999997449</c:v>
                </c:pt>
                <c:pt idx="2203">
                  <c:v>-0.3796999999999745</c:v>
                </c:pt>
                <c:pt idx="2204">
                  <c:v>-0.37959999999997451</c:v>
                </c:pt>
                <c:pt idx="2205">
                  <c:v>-0.37949999999997452</c:v>
                </c:pt>
                <c:pt idx="2206">
                  <c:v>-0.37939999999997454</c:v>
                </c:pt>
                <c:pt idx="2207">
                  <c:v>-0.37929999999997455</c:v>
                </c:pt>
                <c:pt idx="2208">
                  <c:v>-0.37919999999997456</c:v>
                </c:pt>
                <c:pt idx="2209">
                  <c:v>-0.37909999999997457</c:v>
                </c:pt>
                <c:pt idx="2210">
                  <c:v>-0.37899999999997458</c:v>
                </c:pt>
                <c:pt idx="2211">
                  <c:v>-0.37889999999997459</c:v>
                </c:pt>
                <c:pt idx="2212">
                  <c:v>-0.3787999999999746</c:v>
                </c:pt>
                <c:pt idx="2213">
                  <c:v>-0.37869999999997461</c:v>
                </c:pt>
                <c:pt idx="2214">
                  <c:v>-0.37859999999997462</c:v>
                </c:pt>
                <c:pt idx="2215">
                  <c:v>-0.37849999999997463</c:v>
                </c:pt>
                <c:pt idx="2216">
                  <c:v>-0.37839999999997465</c:v>
                </c:pt>
                <c:pt idx="2217">
                  <c:v>-0.37829999999997466</c:v>
                </c:pt>
                <c:pt idx="2218">
                  <c:v>-0.37819999999997467</c:v>
                </c:pt>
                <c:pt idx="2219">
                  <c:v>-0.37809999999997468</c:v>
                </c:pt>
                <c:pt idx="2220">
                  <c:v>-0.37799999999997469</c:v>
                </c:pt>
                <c:pt idx="2221">
                  <c:v>-0.3778999999999747</c:v>
                </c:pt>
                <c:pt idx="2222">
                  <c:v>-0.37779999999997471</c:v>
                </c:pt>
                <c:pt idx="2223">
                  <c:v>-0.37769999999997472</c:v>
                </c:pt>
                <c:pt idx="2224">
                  <c:v>-0.37759999999997473</c:v>
                </c:pt>
                <c:pt idx="2225">
                  <c:v>-0.37749999999997474</c:v>
                </c:pt>
                <c:pt idx="2226">
                  <c:v>-0.37739999999997476</c:v>
                </c:pt>
                <c:pt idx="2227">
                  <c:v>-0.37729999999997477</c:v>
                </c:pt>
                <c:pt idx="2228">
                  <c:v>-0.37719999999997478</c:v>
                </c:pt>
                <c:pt idx="2229">
                  <c:v>-0.37709999999997479</c:v>
                </c:pt>
                <c:pt idx="2230">
                  <c:v>-0.3769999999999748</c:v>
                </c:pt>
                <c:pt idx="2231">
                  <c:v>-0.37689999999997481</c:v>
                </c:pt>
                <c:pt idx="2232">
                  <c:v>-0.37679999999997482</c:v>
                </c:pt>
                <c:pt idx="2233">
                  <c:v>-0.37669999999997483</c:v>
                </c:pt>
                <c:pt idx="2234">
                  <c:v>-0.37659999999997484</c:v>
                </c:pt>
                <c:pt idx="2235">
                  <c:v>-0.37649999999997485</c:v>
                </c:pt>
                <c:pt idx="2236">
                  <c:v>-0.37639999999997487</c:v>
                </c:pt>
                <c:pt idx="2237">
                  <c:v>-0.37629999999997488</c:v>
                </c:pt>
                <c:pt idx="2238">
                  <c:v>-0.37619999999997489</c:v>
                </c:pt>
                <c:pt idx="2239">
                  <c:v>-0.3760999999999749</c:v>
                </c:pt>
                <c:pt idx="2240">
                  <c:v>-0.37599999999997491</c:v>
                </c:pt>
                <c:pt idx="2241">
                  <c:v>-0.37589999999997492</c:v>
                </c:pt>
                <c:pt idx="2242">
                  <c:v>-0.37579999999997493</c:v>
                </c:pt>
                <c:pt idx="2243">
                  <c:v>-0.37569999999997494</c:v>
                </c:pt>
                <c:pt idx="2244">
                  <c:v>-0.37559999999997495</c:v>
                </c:pt>
                <c:pt idx="2245">
                  <c:v>-0.37549999999997496</c:v>
                </c:pt>
                <c:pt idx="2246">
                  <c:v>-0.37539999999997498</c:v>
                </c:pt>
                <c:pt idx="2247">
                  <c:v>-0.37529999999997499</c:v>
                </c:pt>
                <c:pt idx="2248">
                  <c:v>-0.375199999999975</c:v>
                </c:pt>
                <c:pt idx="2249">
                  <c:v>-0.37509999999997501</c:v>
                </c:pt>
                <c:pt idx="2250">
                  <c:v>-0.37499999999997502</c:v>
                </c:pt>
                <c:pt idx="2251">
                  <c:v>-0.37489999999997503</c:v>
                </c:pt>
                <c:pt idx="2252">
                  <c:v>-0.37479999999997504</c:v>
                </c:pt>
                <c:pt idx="2253">
                  <c:v>-0.37469999999997505</c:v>
                </c:pt>
                <c:pt idx="2254">
                  <c:v>-0.37459999999997506</c:v>
                </c:pt>
                <c:pt idx="2255">
                  <c:v>-0.37449999999997508</c:v>
                </c:pt>
                <c:pt idx="2256">
                  <c:v>-0.37439999999997509</c:v>
                </c:pt>
                <c:pt idx="2257">
                  <c:v>-0.3742999999999751</c:v>
                </c:pt>
                <c:pt idx="2258">
                  <c:v>-0.37419999999997511</c:v>
                </c:pt>
                <c:pt idx="2259">
                  <c:v>-0.37409999999997512</c:v>
                </c:pt>
                <c:pt idx="2260">
                  <c:v>-0.37399999999997513</c:v>
                </c:pt>
                <c:pt idx="2261">
                  <c:v>-0.37389999999997514</c:v>
                </c:pt>
                <c:pt idx="2262">
                  <c:v>-0.37379999999997515</c:v>
                </c:pt>
                <c:pt idx="2263">
                  <c:v>-0.37369999999997516</c:v>
                </c:pt>
                <c:pt idx="2264">
                  <c:v>-0.37359999999997517</c:v>
                </c:pt>
                <c:pt idx="2265">
                  <c:v>-0.37349999999997519</c:v>
                </c:pt>
                <c:pt idx="2266">
                  <c:v>-0.3733999999999752</c:v>
                </c:pt>
                <c:pt idx="2267">
                  <c:v>-0.37329999999997521</c:v>
                </c:pt>
                <c:pt idx="2268">
                  <c:v>-0.37319999999997522</c:v>
                </c:pt>
                <c:pt idx="2269">
                  <c:v>-0.37309999999997523</c:v>
                </c:pt>
                <c:pt idx="2270">
                  <c:v>-0.37299999999997524</c:v>
                </c:pt>
                <c:pt idx="2271">
                  <c:v>-0.37289999999997525</c:v>
                </c:pt>
                <c:pt idx="2272">
                  <c:v>-0.37279999999997526</c:v>
                </c:pt>
                <c:pt idx="2273">
                  <c:v>-0.37269999999997527</c:v>
                </c:pt>
                <c:pt idx="2274">
                  <c:v>-0.37259999999997528</c:v>
                </c:pt>
                <c:pt idx="2275">
                  <c:v>-0.3724999999999753</c:v>
                </c:pt>
                <c:pt idx="2276">
                  <c:v>-0.37239999999997531</c:v>
                </c:pt>
                <c:pt idx="2277">
                  <c:v>-0.37229999999997532</c:v>
                </c:pt>
                <c:pt idx="2278">
                  <c:v>-0.37219999999997533</c:v>
                </c:pt>
                <c:pt idx="2279">
                  <c:v>-0.37209999999997534</c:v>
                </c:pt>
                <c:pt idx="2280">
                  <c:v>-0.37199999999997535</c:v>
                </c:pt>
                <c:pt idx="2281">
                  <c:v>-0.37189999999997536</c:v>
                </c:pt>
                <c:pt idx="2282">
                  <c:v>-0.37179999999997537</c:v>
                </c:pt>
                <c:pt idx="2283">
                  <c:v>-0.37169999999997538</c:v>
                </c:pt>
                <c:pt idx="2284">
                  <c:v>-0.37159999999997539</c:v>
                </c:pt>
                <c:pt idx="2285">
                  <c:v>-0.37149999999997541</c:v>
                </c:pt>
                <c:pt idx="2286">
                  <c:v>-0.37139999999997542</c:v>
                </c:pt>
                <c:pt idx="2287">
                  <c:v>-0.37129999999997543</c:v>
                </c:pt>
                <c:pt idx="2288">
                  <c:v>-0.37119999999997544</c:v>
                </c:pt>
                <c:pt idx="2289">
                  <c:v>-0.37109999999997545</c:v>
                </c:pt>
                <c:pt idx="2290">
                  <c:v>-0.37099999999997546</c:v>
                </c:pt>
                <c:pt idx="2291">
                  <c:v>-0.37089999999997547</c:v>
                </c:pt>
                <c:pt idx="2292">
                  <c:v>-0.37079999999997548</c:v>
                </c:pt>
                <c:pt idx="2293">
                  <c:v>-0.37069999999997549</c:v>
                </c:pt>
                <c:pt idx="2294">
                  <c:v>-0.3705999999999755</c:v>
                </c:pt>
                <c:pt idx="2295">
                  <c:v>-0.37049999999997552</c:v>
                </c:pt>
                <c:pt idx="2296">
                  <c:v>-0.37039999999997553</c:v>
                </c:pt>
                <c:pt idx="2297">
                  <c:v>-0.37029999999997554</c:v>
                </c:pt>
                <c:pt idx="2298">
                  <c:v>-0.37019999999997555</c:v>
                </c:pt>
                <c:pt idx="2299">
                  <c:v>-0.37009999999997556</c:v>
                </c:pt>
                <c:pt idx="2300">
                  <c:v>-0.36999999999997557</c:v>
                </c:pt>
                <c:pt idx="2301">
                  <c:v>-0.36989999999997558</c:v>
                </c:pt>
                <c:pt idx="2302">
                  <c:v>-0.36979999999997559</c:v>
                </c:pt>
                <c:pt idx="2303">
                  <c:v>-0.3696999999999756</c:v>
                </c:pt>
                <c:pt idx="2304">
                  <c:v>-0.36959999999997561</c:v>
                </c:pt>
                <c:pt idx="2305">
                  <c:v>-0.36949999999997563</c:v>
                </c:pt>
                <c:pt idx="2306">
                  <c:v>-0.36939999999997564</c:v>
                </c:pt>
                <c:pt idx="2307">
                  <c:v>-0.36929999999997565</c:v>
                </c:pt>
                <c:pt idx="2308">
                  <c:v>-0.36919999999997566</c:v>
                </c:pt>
                <c:pt idx="2309">
                  <c:v>-0.36909999999997567</c:v>
                </c:pt>
                <c:pt idx="2310">
                  <c:v>-0.36899999999997568</c:v>
                </c:pt>
                <c:pt idx="2311">
                  <c:v>-0.36889999999997569</c:v>
                </c:pt>
                <c:pt idx="2312">
                  <c:v>-0.3687999999999757</c:v>
                </c:pt>
                <c:pt idx="2313">
                  <c:v>-0.36869999999997571</c:v>
                </c:pt>
                <c:pt idx="2314">
                  <c:v>-0.36859999999997572</c:v>
                </c:pt>
                <c:pt idx="2315">
                  <c:v>-0.36849999999997574</c:v>
                </c:pt>
                <c:pt idx="2316">
                  <c:v>-0.36839999999997575</c:v>
                </c:pt>
                <c:pt idx="2317">
                  <c:v>-0.36829999999997576</c:v>
                </c:pt>
                <c:pt idx="2318">
                  <c:v>-0.36819999999997577</c:v>
                </c:pt>
                <c:pt idx="2319">
                  <c:v>-0.36809999999997578</c:v>
                </c:pt>
                <c:pt idx="2320">
                  <c:v>-0.36799999999997579</c:v>
                </c:pt>
                <c:pt idx="2321">
                  <c:v>-0.3678999999999758</c:v>
                </c:pt>
                <c:pt idx="2322">
                  <c:v>-0.36779999999997581</c:v>
                </c:pt>
                <c:pt idx="2323">
                  <c:v>-0.36769999999997582</c:v>
                </c:pt>
                <c:pt idx="2324">
                  <c:v>-0.36759999999997583</c:v>
                </c:pt>
                <c:pt idx="2325">
                  <c:v>-0.36749999999997585</c:v>
                </c:pt>
                <c:pt idx="2326">
                  <c:v>-0.36739999999997586</c:v>
                </c:pt>
                <c:pt idx="2327">
                  <c:v>-0.36729999999997587</c:v>
                </c:pt>
                <c:pt idx="2328">
                  <c:v>-0.36719999999997588</c:v>
                </c:pt>
                <c:pt idx="2329">
                  <c:v>-0.36709999999997589</c:v>
                </c:pt>
                <c:pt idx="2330">
                  <c:v>-0.3669999999999759</c:v>
                </c:pt>
                <c:pt idx="2331">
                  <c:v>-0.36689999999997591</c:v>
                </c:pt>
                <c:pt idx="2332">
                  <c:v>-0.36679999999997592</c:v>
                </c:pt>
                <c:pt idx="2333">
                  <c:v>-0.36669999999997593</c:v>
                </c:pt>
                <c:pt idx="2334">
                  <c:v>-0.36659999999997595</c:v>
                </c:pt>
                <c:pt idx="2335">
                  <c:v>-0.36649999999997596</c:v>
                </c:pt>
                <c:pt idx="2336">
                  <c:v>-0.36639999999997597</c:v>
                </c:pt>
                <c:pt idx="2337">
                  <c:v>-0.36629999999997598</c:v>
                </c:pt>
                <c:pt idx="2338">
                  <c:v>-0.36619999999997599</c:v>
                </c:pt>
                <c:pt idx="2339">
                  <c:v>-0.366099999999976</c:v>
                </c:pt>
                <c:pt idx="2340">
                  <c:v>-0.36599999999997601</c:v>
                </c:pt>
                <c:pt idx="2341">
                  <c:v>-0.36589999999997602</c:v>
                </c:pt>
                <c:pt idx="2342">
                  <c:v>-0.36579999999997603</c:v>
                </c:pt>
                <c:pt idx="2343">
                  <c:v>-0.36569999999997604</c:v>
                </c:pt>
                <c:pt idx="2344">
                  <c:v>-0.36559999999997606</c:v>
                </c:pt>
                <c:pt idx="2345">
                  <c:v>-0.36549999999997607</c:v>
                </c:pt>
                <c:pt idx="2346">
                  <c:v>-0.36539999999997608</c:v>
                </c:pt>
                <c:pt idx="2347">
                  <c:v>-0.36529999999997609</c:v>
                </c:pt>
                <c:pt idx="2348">
                  <c:v>-0.3651999999999761</c:v>
                </c:pt>
                <c:pt idx="2349">
                  <c:v>-0.36509999999997611</c:v>
                </c:pt>
                <c:pt idx="2350">
                  <c:v>-0.36499999999997612</c:v>
                </c:pt>
                <c:pt idx="2351">
                  <c:v>-0.36489999999997613</c:v>
                </c:pt>
                <c:pt idx="2352">
                  <c:v>-0.36479999999997614</c:v>
                </c:pt>
                <c:pt idx="2353">
                  <c:v>-0.36469999999997615</c:v>
                </c:pt>
                <c:pt idx="2354">
                  <c:v>-0.36459999999997617</c:v>
                </c:pt>
                <c:pt idx="2355">
                  <c:v>-0.36449999999997618</c:v>
                </c:pt>
                <c:pt idx="2356">
                  <c:v>-0.36439999999997619</c:v>
                </c:pt>
                <c:pt idx="2357">
                  <c:v>-0.3642999999999762</c:v>
                </c:pt>
                <c:pt idx="2358">
                  <c:v>-0.36419999999997621</c:v>
                </c:pt>
                <c:pt idx="2359">
                  <c:v>-0.36409999999997622</c:v>
                </c:pt>
                <c:pt idx="2360">
                  <c:v>-0.36399999999997623</c:v>
                </c:pt>
                <c:pt idx="2361">
                  <c:v>-0.36389999999997624</c:v>
                </c:pt>
                <c:pt idx="2362">
                  <c:v>-0.36379999999997625</c:v>
                </c:pt>
                <c:pt idx="2363">
                  <c:v>-0.36369999999997626</c:v>
                </c:pt>
                <c:pt idx="2364">
                  <c:v>-0.36359999999997628</c:v>
                </c:pt>
                <c:pt idx="2365">
                  <c:v>-0.36349999999997629</c:v>
                </c:pt>
                <c:pt idx="2366">
                  <c:v>-0.3633999999999763</c:v>
                </c:pt>
                <c:pt idx="2367">
                  <c:v>-0.36329999999997631</c:v>
                </c:pt>
                <c:pt idx="2368">
                  <c:v>-0.36319999999997632</c:v>
                </c:pt>
                <c:pt idx="2369">
                  <c:v>-0.36309999999997633</c:v>
                </c:pt>
                <c:pt idx="2370">
                  <c:v>-0.36299999999997634</c:v>
                </c:pt>
                <c:pt idx="2371">
                  <c:v>-0.36289999999997635</c:v>
                </c:pt>
                <c:pt idx="2372">
                  <c:v>-0.36279999999997636</c:v>
                </c:pt>
                <c:pt idx="2373">
                  <c:v>-0.36269999999997637</c:v>
                </c:pt>
                <c:pt idx="2374">
                  <c:v>-0.36259999999997639</c:v>
                </c:pt>
                <c:pt idx="2375">
                  <c:v>-0.3624999999999764</c:v>
                </c:pt>
                <c:pt idx="2376">
                  <c:v>-0.36239999999997641</c:v>
                </c:pt>
                <c:pt idx="2377">
                  <c:v>-0.36229999999997642</c:v>
                </c:pt>
                <c:pt idx="2378">
                  <c:v>-0.36219999999997643</c:v>
                </c:pt>
                <c:pt idx="2379">
                  <c:v>-0.36209999999997644</c:v>
                </c:pt>
                <c:pt idx="2380">
                  <c:v>-0.36199999999997645</c:v>
                </c:pt>
                <c:pt idx="2381">
                  <c:v>-0.36189999999997646</c:v>
                </c:pt>
                <c:pt idx="2382">
                  <c:v>-0.36179999999997647</c:v>
                </c:pt>
                <c:pt idx="2383">
                  <c:v>-0.36169999999997648</c:v>
                </c:pt>
                <c:pt idx="2384">
                  <c:v>-0.3615999999999765</c:v>
                </c:pt>
                <c:pt idx="2385">
                  <c:v>-0.36149999999997651</c:v>
                </c:pt>
                <c:pt idx="2386">
                  <c:v>-0.36139999999997652</c:v>
                </c:pt>
                <c:pt idx="2387">
                  <c:v>-0.36129999999997653</c:v>
                </c:pt>
                <c:pt idx="2388">
                  <c:v>-0.36119999999997654</c:v>
                </c:pt>
                <c:pt idx="2389">
                  <c:v>-0.36109999999997655</c:v>
                </c:pt>
                <c:pt idx="2390">
                  <c:v>-0.36099999999997656</c:v>
                </c:pt>
                <c:pt idx="2391">
                  <c:v>-0.36089999999997657</c:v>
                </c:pt>
                <c:pt idx="2392">
                  <c:v>-0.36079999999997658</c:v>
                </c:pt>
                <c:pt idx="2393">
                  <c:v>-0.36069999999997659</c:v>
                </c:pt>
                <c:pt idx="2394">
                  <c:v>-0.36059999999997661</c:v>
                </c:pt>
                <c:pt idx="2395">
                  <c:v>-0.36049999999997662</c:v>
                </c:pt>
                <c:pt idx="2396">
                  <c:v>-0.36039999999997663</c:v>
                </c:pt>
                <c:pt idx="2397">
                  <c:v>-0.36029999999997664</c:v>
                </c:pt>
                <c:pt idx="2398">
                  <c:v>-0.36019999999997665</c:v>
                </c:pt>
                <c:pt idx="2399">
                  <c:v>-0.36009999999997666</c:v>
                </c:pt>
                <c:pt idx="2400">
                  <c:v>-0.35999999999997667</c:v>
                </c:pt>
                <c:pt idx="2401">
                  <c:v>-0.35989999999997668</c:v>
                </c:pt>
                <c:pt idx="2402">
                  <c:v>-0.35979999999997669</c:v>
                </c:pt>
                <c:pt idx="2403">
                  <c:v>-0.35969999999997671</c:v>
                </c:pt>
                <c:pt idx="2404">
                  <c:v>-0.35959999999997672</c:v>
                </c:pt>
                <c:pt idx="2405">
                  <c:v>-0.35949999999997673</c:v>
                </c:pt>
                <c:pt idx="2406">
                  <c:v>-0.35939999999997674</c:v>
                </c:pt>
                <c:pt idx="2407">
                  <c:v>-0.35929999999997675</c:v>
                </c:pt>
                <c:pt idx="2408">
                  <c:v>-0.35919999999997676</c:v>
                </c:pt>
                <c:pt idx="2409">
                  <c:v>-0.35909999999997677</c:v>
                </c:pt>
                <c:pt idx="2410">
                  <c:v>-0.35899999999997678</c:v>
                </c:pt>
                <c:pt idx="2411">
                  <c:v>-0.35889999999997679</c:v>
                </c:pt>
                <c:pt idx="2412">
                  <c:v>-0.3587999999999768</c:v>
                </c:pt>
                <c:pt idx="2413">
                  <c:v>-0.35869999999997682</c:v>
                </c:pt>
                <c:pt idx="2414">
                  <c:v>-0.35859999999997683</c:v>
                </c:pt>
                <c:pt idx="2415">
                  <c:v>-0.35849999999997684</c:v>
                </c:pt>
                <c:pt idx="2416">
                  <c:v>-0.35839999999997685</c:v>
                </c:pt>
                <c:pt idx="2417">
                  <c:v>-0.35829999999997686</c:v>
                </c:pt>
                <c:pt idx="2418">
                  <c:v>-0.35819999999997687</c:v>
                </c:pt>
                <c:pt idx="2419">
                  <c:v>-0.35809999999997688</c:v>
                </c:pt>
                <c:pt idx="2420">
                  <c:v>-0.35799999999997689</c:v>
                </c:pt>
                <c:pt idx="2421">
                  <c:v>-0.3578999999999769</c:v>
                </c:pt>
                <c:pt idx="2422">
                  <c:v>-0.35779999999997691</c:v>
                </c:pt>
                <c:pt idx="2423">
                  <c:v>-0.35769999999997693</c:v>
                </c:pt>
                <c:pt idx="2424">
                  <c:v>-0.35759999999997694</c:v>
                </c:pt>
                <c:pt idx="2425">
                  <c:v>-0.35749999999997695</c:v>
                </c:pt>
                <c:pt idx="2426">
                  <c:v>-0.35739999999997696</c:v>
                </c:pt>
                <c:pt idx="2427">
                  <c:v>-0.35729999999997697</c:v>
                </c:pt>
                <c:pt idx="2428">
                  <c:v>-0.35719999999997698</c:v>
                </c:pt>
                <c:pt idx="2429">
                  <c:v>-0.35709999999997699</c:v>
                </c:pt>
                <c:pt idx="2430">
                  <c:v>-0.356999999999977</c:v>
                </c:pt>
                <c:pt idx="2431">
                  <c:v>-0.35689999999997701</c:v>
                </c:pt>
                <c:pt idx="2432">
                  <c:v>-0.35679999999997702</c:v>
                </c:pt>
                <c:pt idx="2433">
                  <c:v>-0.35669999999997704</c:v>
                </c:pt>
                <c:pt idx="2434">
                  <c:v>-0.35659999999997705</c:v>
                </c:pt>
                <c:pt idx="2435">
                  <c:v>-0.35649999999997706</c:v>
                </c:pt>
                <c:pt idx="2436">
                  <c:v>-0.35639999999997707</c:v>
                </c:pt>
                <c:pt idx="2437">
                  <c:v>-0.35629999999997708</c:v>
                </c:pt>
                <c:pt idx="2438">
                  <c:v>-0.35619999999997709</c:v>
                </c:pt>
                <c:pt idx="2439">
                  <c:v>-0.3560999999999771</c:v>
                </c:pt>
                <c:pt idx="2440">
                  <c:v>-0.35599999999997711</c:v>
                </c:pt>
                <c:pt idx="2441">
                  <c:v>-0.35589999999997712</c:v>
                </c:pt>
                <c:pt idx="2442">
                  <c:v>-0.35579999999997713</c:v>
                </c:pt>
                <c:pt idx="2443">
                  <c:v>-0.35569999999997715</c:v>
                </c:pt>
                <c:pt idx="2444">
                  <c:v>-0.35559999999997716</c:v>
                </c:pt>
                <c:pt idx="2445">
                  <c:v>-0.35549999999997717</c:v>
                </c:pt>
                <c:pt idx="2446">
                  <c:v>-0.35539999999997718</c:v>
                </c:pt>
                <c:pt idx="2447">
                  <c:v>-0.35529999999997719</c:v>
                </c:pt>
                <c:pt idx="2448">
                  <c:v>-0.3551999999999772</c:v>
                </c:pt>
                <c:pt idx="2449">
                  <c:v>-0.35509999999997721</c:v>
                </c:pt>
                <c:pt idx="2450">
                  <c:v>-0.35499999999997722</c:v>
                </c:pt>
                <c:pt idx="2451">
                  <c:v>-0.35489999999997723</c:v>
                </c:pt>
                <c:pt idx="2452">
                  <c:v>-0.35479999999997724</c:v>
                </c:pt>
                <c:pt idx="2453">
                  <c:v>-0.35469999999997726</c:v>
                </c:pt>
                <c:pt idx="2454">
                  <c:v>-0.35459999999997727</c:v>
                </c:pt>
                <c:pt idx="2455">
                  <c:v>-0.35449999999997728</c:v>
                </c:pt>
                <c:pt idx="2456">
                  <c:v>-0.35439999999997729</c:v>
                </c:pt>
                <c:pt idx="2457">
                  <c:v>-0.3542999999999773</c:v>
                </c:pt>
                <c:pt idx="2458">
                  <c:v>-0.35419999999997731</c:v>
                </c:pt>
                <c:pt idx="2459">
                  <c:v>-0.35409999999997732</c:v>
                </c:pt>
                <c:pt idx="2460">
                  <c:v>-0.35399999999997733</c:v>
                </c:pt>
                <c:pt idx="2461">
                  <c:v>-0.35389999999997734</c:v>
                </c:pt>
                <c:pt idx="2462">
                  <c:v>-0.35379999999997735</c:v>
                </c:pt>
                <c:pt idx="2463">
                  <c:v>-0.35369999999997737</c:v>
                </c:pt>
                <c:pt idx="2464">
                  <c:v>-0.35359999999997738</c:v>
                </c:pt>
                <c:pt idx="2465">
                  <c:v>-0.35349999999997739</c:v>
                </c:pt>
                <c:pt idx="2466">
                  <c:v>-0.3533999999999774</c:v>
                </c:pt>
                <c:pt idx="2467">
                  <c:v>-0.35329999999997741</c:v>
                </c:pt>
                <c:pt idx="2468">
                  <c:v>-0.35319999999997742</c:v>
                </c:pt>
                <c:pt idx="2469">
                  <c:v>-0.35309999999997743</c:v>
                </c:pt>
                <c:pt idx="2470">
                  <c:v>-0.35299999999997744</c:v>
                </c:pt>
                <c:pt idx="2471">
                  <c:v>-0.35289999999997745</c:v>
                </c:pt>
                <c:pt idx="2472">
                  <c:v>-0.35279999999997746</c:v>
                </c:pt>
                <c:pt idx="2473">
                  <c:v>-0.35269999999997748</c:v>
                </c:pt>
                <c:pt idx="2474">
                  <c:v>-0.35259999999997749</c:v>
                </c:pt>
                <c:pt idx="2475">
                  <c:v>-0.3524999999999775</c:v>
                </c:pt>
                <c:pt idx="2476">
                  <c:v>-0.35239999999997751</c:v>
                </c:pt>
                <c:pt idx="2477">
                  <c:v>-0.35229999999997752</c:v>
                </c:pt>
                <c:pt idx="2478">
                  <c:v>-0.35219999999997753</c:v>
                </c:pt>
                <c:pt idx="2479">
                  <c:v>-0.35209999999997754</c:v>
                </c:pt>
                <c:pt idx="2480">
                  <c:v>-0.35199999999997755</c:v>
                </c:pt>
                <c:pt idx="2481">
                  <c:v>-0.35189999999997756</c:v>
                </c:pt>
                <c:pt idx="2482">
                  <c:v>-0.35179999999997758</c:v>
                </c:pt>
                <c:pt idx="2483">
                  <c:v>-0.35169999999997759</c:v>
                </c:pt>
                <c:pt idx="2484">
                  <c:v>-0.3515999999999776</c:v>
                </c:pt>
                <c:pt idx="2485">
                  <c:v>-0.35149999999997761</c:v>
                </c:pt>
                <c:pt idx="2486">
                  <c:v>-0.35139999999997762</c:v>
                </c:pt>
                <c:pt idx="2487">
                  <c:v>-0.35129999999997763</c:v>
                </c:pt>
                <c:pt idx="2488">
                  <c:v>-0.35119999999997764</c:v>
                </c:pt>
                <c:pt idx="2489">
                  <c:v>-0.35109999999997765</c:v>
                </c:pt>
                <c:pt idx="2490">
                  <c:v>-0.35099999999997766</c:v>
                </c:pt>
                <c:pt idx="2491">
                  <c:v>-0.35089999999997767</c:v>
                </c:pt>
                <c:pt idx="2492">
                  <c:v>-0.35079999999997769</c:v>
                </c:pt>
                <c:pt idx="2493">
                  <c:v>-0.3506999999999777</c:v>
                </c:pt>
                <c:pt idx="2494">
                  <c:v>-0.35059999999997771</c:v>
                </c:pt>
                <c:pt idx="2495">
                  <c:v>-0.35049999999997772</c:v>
                </c:pt>
                <c:pt idx="2496">
                  <c:v>-0.35039999999997773</c:v>
                </c:pt>
                <c:pt idx="2497">
                  <c:v>-0.35029999999997774</c:v>
                </c:pt>
                <c:pt idx="2498">
                  <c:v>-0.35019999999997775</c:v>
                </c:pt>
                <c:pt idx="2499">
                  <c:v>-0.35009999999997776</c:v>
                </c:pt>
                <c:pt idx="2500">
                  <c:v>-0.34999999999997777</c:v>
                </c:pt>
                <c:pt idx="2501">
                  <c:v>-0.34989999999997778</c:v>
                </c:pt>
                <c:pt idx="2502">
                  <c:v>-0.3497999999999778</c:v>
                </c:pt>
                <c:pt idx="2503">
                  <c:v>-0.34969999999997781</c:v>
                </c:pt>
                <c:pt idx="2504">
                  <c:v>-0.34959999999997782</c:v>
                </c:pt>
                <c:pt idx="2505">
                  <c:v>-0.34949999999997783</c:v>
                </c:pt>
                <c:pt idx="2506">
                  <c:v>-0.34939999999997784</c:v>
                </c:pt>
                <c:pt idx="2507">
                  <c:v>-0.34929999999997785</c:v>
                </c:pt>
                <c:pt idx="2508">
                  <c:v>-0.34919999999997786</c:v>
                </c:pt>
                <c:pt idx="2509">
                  <c:v>-0.34909999999997787</c:v>
                </c:pt>
                <c:pt idx="2510">
                  <c:v>-0.34899999999997788</c:v>
                </c:pt>
                <c:pt idx="2511">
                  <c:v>-0.34889999999997789</c:v>
                </c:pt>
                <c:pt idx="2512">
                  <c:v>-0.34879999999997791</c:v>
                </c:pt>
                <c:pt idx="2513">
                  <c:v>-0.34869999999997792</c:v>
                </c:pt>
                <c:pt idx="2514">
                  <c:v>-0.34859999999997793</c:v>
                </c:pt>
                <c:pt idx="2515">
                  <c:v>-0.34849999999997794</c:v>
                </c:pt>
                <c:pt idx="2516">
                  <c:v>-0.34839999999997795</c:v>
                </c:pt>
                <c:pt idx="2517">
                  <c:v>-0.34829999999997796</c:v>
                </c:pt>
                <c:pt idx="2518">
                  <c:v>-0.34819999999997797</c:v>
                </c:pt>
                <c:pt idx="2519">
                  <c:v>-0.34809999999997798</c:v>
                </c:pt>
                <c:pt idx="2520">
                  <c:v>-0.34799999999997799</c:v>
                </c:pt>
                <c:pt idx="2521">
                  <c:v>-0.347899999999978</c:v>
                </c:pt>
                <c:pt idx="2522">
                  <c:v>-0.34779999999997802</c:v>
                </c:pt>
                <c:pt idx="2523">
                  <c:v>-0.34769999999997803</c:v>
                </c:pt>
                <c:pt idx="2524">
                  <c:v>-0.34759999999997804</c:v>
                </c:pt>
                <c:pt idx="2525">
                  <c:v>-0.34749999999997805</c:v>
                </c:pt>
                <c:pt idx="2526">
                  <c:v>-0.34739999999997806</c:v>
                </c:pt>
                <c:pt idx="2527">
                  <c:v>-0.34729999999997807</c:v>
                </c:pt>
                <c:pt idx="2528">
                  <c:v>-0.34719999999997808</c:v>
                </c:pt>
                <c:pt idx="2529">
                  <c:v>-0.34709999999997809</c:v>
                </c:pt>
                <c:pt idx="2530">
                  <c:v>-0.3469999999999781</c:v>
                </c:pt>
                <c:pt idx="2531">
                  <c:v>-0.34689999999997811</c:v>
                </c:pt>
                <c:pt idx="2532">
                  <c:v>-0.34679999999997813</c:v>
                </c:pt>
                <c:pt idx="2533">
                  <c:v>-0.34669999999997814</c:v>
                </c:pt>
                <c:pt idx="2534">
                  <c:v>-0.34659999999997815</c:v>
                </c:pt>
                <c:pt idx="2535">
                  <c:v>-0.34649999999997816</c:v>
                </c:pt>
                <c:pt idx="2536">
                  <c:v>-0.34639999999997817</c:v>
                </c:pt>
                <c:pt idx="2537">
                  <c:v>-0.34629999999997818</c:v>
                </c:pt>
                <c:pt idx="2538">
                  <c:v>-0.34619999999997819</c:v>
                </c:pt>
                <c:pt idx="2539">
                  <c:v>-0.3460999999999782</c:v>
                </c:pt>
                <c:pt idx="2540">
                  <c:v>-0.34599999999997821</c:v>
                </c:pt>
                <c:pt idx="2541">
                  <c:v>-0.34589999999997822</c:v>
                </c:pt>
                <c:pt idx="2542">
                  <c:v>-0.34579999999997824</c:v>
                </c:pt>
                <c:pt idx="2543">
                  <c:v>-0.34569999999997825</c:v>
                </c:pt>
                <c:pt idx="2544">
                  <c:v>-0.34559999999997826</c:v>
                </c:pt>
                <c:pt idx="2545">
                  <c:v>-0.34549999999997827</c:v>
                </c:pt>
                <c:pt idx="2546">
                  <c:v>-0.34539999999997828</c:v>
                </c:pt>
                <c:pt idx="2547">
                  <c:v>-0.34529999999997829</c:v>
                </c:pt>
                <c:pt idx="2548">
                  <c:v>-0.3451999999999783</c:v>
                </c:pt>
                <c:pt idx="2549">
                  <c:v>-0.34509999999997831</c:v>
                </c:pt>
                <c:pt idx="2550">
                  <c:v>-0.34499999999997832</c:v>
                </c:pt>
                <c:pt idx="2551">
                  <c:v>-0.34489999999997834</c:v>
                </c:pt>
                <c:pt idx="2552">
                  <c:v>-0.34479999999997835</c:v>
                </c:pt>
                <c:pt idx="2553">
                  <c:v>-0.34469999999997836</c:v>
                </c:pt>
                <c:pt idx="2554">
                  <c:v>-0.34459999999997837</c:v>
                </c:pt>
                <c:pt idx="2555">
                  <c:v>-0.34449999999997838</c:v>
                </c:pt>
                <c:pt idx="2556">
                  <c:v>-0.34439999999997839</c:v>
                </c:pt>
                <c:pt idx="2557">
                  <c:v>-0.3442999999999784</c:v>
                </c:pt>
                <c:pt idx="2558">
                  <c:v>-0.34419999999997841</c:v>
                </c:pt>
                <c:pt idx="2559">
                  <c:v>-0.34409999999997842</c:v>
                </c:pt>
                <c:pt idx="2560">
                  <c:v>-0.34399999999997843</c:v>
                </c:pt>
                <c:pt idx="2561">
                  <c:v>-0.34389999999997845</c:v>
                </c:pt>
                <c:pt idx="2562">
                  <c:v>-0.34379999999997846</c:v>
                </c:pt>
                <c:pt idx="2563">
                  <c:v>-0.34369999999997847</c:v>
                </c:pt>
                <c:pt idx="2564">
                  <c:v>-0.34359999999997848</c:v>
                </c:pt>
                <c:pt idx="2565">
                  <c:v>-0.34349999999997849</c:v>
                </c:pt>
                <c:pt idx="2566">
                  <c:v>-0.3433999999999785</c:v>
                </c:pt>
                <c:pt idx="2567">
                  <c:v>-0.34329999999997851</c:v>
                </c:pt>
                <c:pt idx="2568">
                  <c:v>-0.34319999999997852</c:v>
                </c:pt>
                <c:pt idx="2569">
                  <c:v>-0.34309999999997853</c:v>
                </c:pt>
                <c:pt idx="2570">
                  <c:v>-0.34299999999997854</c:v>
                </c:pt>
                <c:pt idx="2571">
                  <c:v>-0.34289999999997856</c:v>
                </c:pt>
                <c:pt idx="2572">
                  <c:v>-0.34279999999997857</c:v>
                </c:pt>
                <c:pt idx="2573">
                  <c:v>-0.34269999999997858</c:v>
                </c:pt>
                <c:pt idx="2574">
                  <c:v>-0.34259999999997859</c:v>
                </c:pt>
                <c:pt idx="2575">
                  <c:v>-0.3424999999999786</c:v>
                </c:pt>
                <c:pt idx="2576">
                  <c:v>-0.34239999999997861</c:v>
                </c:pt>
                <c:pt idx="2577">
                  <c:v>-0.34229999999997862</c:v>
                </c:pt>
                <c:pt idx="2578">
                  <c:v>-0.34219999999997863</c:v>
                </c:pt>
                <c:pt idx="2579">
                  <c:v>-0.34209999999997864</c:v>
                </c:pt>
                <c:pt idx="2580">
                  <c:v>-0.34199999999997865</c:v>
                </c:pt>
                <c:pt idx="2581">
                  <c:v>-0.34189999999997867</c:v>
                </c:pt>
                <c:pt idx="2582">
                  <c:v>-0.34179999999997868</c:v>
                </c:pt>
                <c:pt idx="2583">
                  <c:v>-0.34169999999997869</c:v>
                </c:pt>
                <c:pt idx="2584">
                  <c:v>-0.3415999999999787</c:v>
                </c:pt>
                <c:pt idx="2585">
                  <c:v>-0.34149999999997871</c:v>
                </c:pt>
                <c:pt idx="2586">
                  <c:v>-0.34139999999997872</c:v>
                </c:pt>
                <c:pt idx="2587">
                  <c:v>-0.34129999999997873</c:v>
                </c:pt>
                <c:pt idx="2588">
                  <c:v>-0.34119999999997874</c:v>
                </c:pt>
                <c:pt idx="2589">
                  <c:v>-0.34109999999997875</c:v>
                </c:pt>
                <c:pt idx="2590">
                  <c:v>-0.34099999999997876</c:v>
                </c:pt>
                <c:pt idx="2591">
                  <c:v>-0.34089999999997878</c:v>
                </c:pt>
                <c:pt idx="2592">
                  <c:v>-0.34079999999997879</c:v>
                </c:pt>
                <c:pt idx="2593">
                  <c:v>-0.3406999999999788</c:v>
                </c:pt>
                <c:pt idx="2594">
                  <c:v>-0.34059999999997881</c:v>
                </c:pt>
                <c:pt idx="2595">
                  <c:v>-0.34049999999997882</c:v>
                </c:pt>
                <c:pt idx="2596">
                  <c:v>-0.34039999999997883</c:v>
                </c:pt>
                <c:pt idx="2597">
                  <c:v>-0.34029999999997884</c:v>
                </c:pt>
                <c:pt idx="2598">
                  <c:v>-0.34019999999997885</c:v>
                </c:pt>
                <c:pt idx="2599">
                  <c:v>-0.34009999999997886</c:v>
                </c:pt>
                <c:pt idx="2600">
                  <c:v>-0.33999999999997887</c:v>
                </c:pt>
                <c:pt idx="2601">
                  <c:v>-0.33989999999997889</c:v>
                </c:pt>
                <c:pt idx="2602">
                  <c:v>-0.3397999999999789</c:v>
                </c:pt>
                <c:pt idx="2603">
                  <c:v>-0.33969999999997891</c:v>
                </c:pt>
                <c:pt idx="2604">
                  <c:v>-0.33959999999997892</c:v>
                </c:pt>
                <c:pt idx="2605">
                  <c:v>-0.33949999999997893</c:v>
                </c:pt>
                <c:pt idx="2606">
                  <c:v>-0.33939999999997894</c:v>
                </c:pt>
                <c:pt idx="2607">
                  <c:v>-0.33929999999997895</c:v>
                </c:pt>
                <c:pt idx="2608">
                  <c:v>-0.33919999999997896</c:v>
                </c:pt>
                <c:pt idx="2609">
                  <c:v>-0.33909999999997897</c:v>
                </c:pt>
                <c:pt idx="2610">
                  <c:v>-0.33899999999997898</c:v>
                </c:pt>
                <c:pt idx="2611">
                  <c:v>-0.338899999999979</c:v>
                </c:pt>
                <c:pt idx="2612">
                  <c:v>-0.33879999999997901</c:v>
                </c:pt>
                <c:pt idx="2613">
                  <c:v>-0.33869999999997902</c:v>
                </c:pt>
                <c:pt idx="2614">
                  <c:v>-0.33859999999997903</c:v>
                </c:pt>
                <c:pt idx="2615">
                  <c:v>-0.33849999999997904</c:v>
                </c:pt>
                <c:pt idx="2616">
                  <c:v>-0.33839999999997905</c:v>
                </c:pt>
                <c:pt idx="2617">
                  <c:v>-0.33829999999997906</c:v>
                </c:pt>
                <c:pt idx="2618">
                  <c:v>-0.33819999999997907</c:v>
                </c:pt>
                <c:pt idx="2619">
                  <c:v>-0.33809999999997908</c:v>
                </c:pt>
                <c:pt idx="2620">
                  <c:v>-0.33799999999997909</c:v>
                </c:pt>
                <c:pt idx="2621">
                  <c:v>-0.33789999999997911</c:v>
                </c:pt>
                <c:pt idx="2622">
                  <c:v>-0.33779999999997912</c:v>
                </c:pt>
                <c:pt idx="2623">
                  <c:v>-0.33769999999997913</c:v>
                </c:pt>
                <c:pt idx="2624">
                  <c:v>-0.33759999999997914</c:v>
                </c:pt>
                <c:pt idx="2625">
                  <c:v>-0.33749999999997915</c:v>
                </c:pt>
                <c:pt idx="2626">
                  <c:v>-0.33739999999997916</c:v>
                </c:pt>
                <c:pt idx="2627">
                  <c:v>-0.33729999999997917</c:v>
                </c:pt>
                <c:pt idx="2628">
                  <c:v>-0.33719999999997918</c:v>
                </c:pt>
                <c:pt idx="2629">
                  <c:v>-0.33709999999997919</c:v>
                </c:pt>
                <c:pt idx="2630">
                  <c:v>-0.33699999999997921</c:v>
                </c:pt>
                <c:pt idx="2631">
                  <c:v>-0.33689999999997922</c:v>
                </c:pt>
                <c:pt idx="2632">
                  <c:v>-0.33679999999997923</c:v>
                </c:pt>
                <c:pt idx="2633">
                  <c:v>-0.33669999999997924</c:v>
                </c:pt>
                <c:pt idx="2634">
                  <c:v>-0.33659999999997925</c:v>
                </c:pt>
                <c:pt idx="2635">
                  <c:v>-0.33649999999997926</c:v>
                </c:pt>
                <c:pt idx="2636">
                  <c:v>-0.33639999999997927</c:v>
                </c:pt>
                <c:pt idx="2637">
                  <c:v>-0.33629999999997928</c:v>
                </c:pt>
                <c:pt idx="2638">
                  <c:v>-0.33619999999997929</c:v>
                </c:pt>
                <c:pt idx="2639">
                  <c:v>-0.3360999999999793</c:v>
                </c:pt>
                <c:pt idx="2640">
                  <c:v>-0.33599999999997932</c:v>
                </c:pt>
                <c:pt idx="2641">
                  <c:v>-0.33589999999997933</c:v>
                </c:pt>
                <c:pt idx="2642">
                  <c:v>-0.33579999999997934</c:v>
                </c:pt>
                <c:pt idx="2643">
                  <c:v>-0.33569999999997935</c:v>
                </c:pt>
                <c:pt idx="2644">
                  <c:v>-0.33559999999997936</c:v>
                </c:pt>
                <c:pt idx="2645">
                  <c:v>-0.33549999999997937</c:v>
                </c:pt>
                <c:pt idx="2646">
                  <c:v>-0.33539999999997938</c:v>
                </c:pt>
                <c:pt idx="2647">
                  <c:v>-0.33529999999997939</c:v>
                </c:pt>
                <c:pt idx="2648">
                  <c:v>-0.3351999999999794</c:v>
                </c:pt>
                <c:pt idx="2649">
                  <c:v>-0.33509999999997941</c:v>
                </c:pt>
                <c:pt idx="2650">
                  <c:v>-0.33499999999997943</c:v>
                </c:pt>
                <c:pt idx="2651">
                  <c:v>-0.33489999999997944</c:v>
                </c:pt>
                <c:pt idx="2652">
                  <c:v>-0.33479999999997945</c:v>
                </c:pt>
                <c:pt idx="2653">
                  <c:v>-0.33469999999997946</c:v>
                </c:pt>
                <c:pt idx="2654">
                  <c:v>-0.33459999999997947</c:v>
                </c:pt>
                <c:pt idx="2655">
                  <c:v>-0.33449999999997948</c:v>
                </c:pt>
                <c:pt idx="2656">
                  <c:v>-0.33439999999997949</c:v>
                </c:pt>
                <c:pt idx="2657">
                  <c:v>-0.3342999999999795</c:v>
                </c:pt>
                <c:pt idx="2658">
                  <c:v>-0.33419999999997951</c:v>
                </c:pt>
                <c:pt idx="2659">
                  <c:v>-0.33409999999997952</c:v>
                </c:pt>
                <c:pt idx="2660">
                  <c:v>-0.33399999999997954</c:v>
                </c:pt>
                <c:pt idx="2661">
                  <c:v>-0.33389999999997955</c:v>
                </c:pt>
                <c:pt idx="2662">
                  <c:v>-0.33379999999997956</c:v>
                </c:pt>
                <c:pt idx="2663">
                  <c:v>-0.33369999999997957</c:v>
                </c:pt>
                <c:pt idx="2664">
                  <c:v>-0.33359999999997958</c:v>
                </c:pt>
                <c:pt idx="2665">
                  <c:v>-0.33349999999997959</c:v>
                </c:pt>
                <c:pt idx="2666">
                  <c:v>-0.3333999999999796</c:v>
                </c:pt>
                <c:pt idx="2667">
                  <c:v>-0.33329999999997961</c:v>
                </c:pt>
                <c:pt idx="2668">
                  <c:v>-0.33319999999997962</c:v>
                </c:pt>
                <c:pt idx="2669">
                  <c:v>-0.33309999999997963</c:v>
                </c:pt>
                <c:pt idx="2670">
                  <c:v>-0.33299999999997965</c:v>
                </c:pt>
                <c:pt idx="2671">
                  <c:v>-0.33289999999997966</c:v>
                </c:pt>
                <c:pt idx="2672">
                  <c:v>-0.33279999999997967</c:v>
                </c:pt>
                <c:pt idx="2673">
                  <c:v>-0.33269999999997968</c:v>
                </c:pt>
                <c:pt idx="2674">
                  <c:v>-0.33259999999997969</c:v>
                </c:pt>
                <c:pt idx="2675">
                  <c:v>-0.3324999999999797</c:v>
                </c:pt>
                <c:pt idx="2676">
                  <c:v>-0.33239999999997971</c:v>
                </c:pt>
                <c:pt idx="2677">
                  <c:v>-0.33229999999997972</c:v>
                </c:pt>
                <c:pt idx="2678">
                  <c:v>-0.33219999999997973</c:v>
                </c:pt>
                <c:pt idx="2679">
                  <c:v>-0.33209999999997974</c:v>
                </c:pt>
                <c:pt idx="2680">
                  <c:v>-0.33199999999997976</c:v>
                </c:pt>
                <c:pt idx="2681">
                  <c:v>-0.33189999999997977</c:v>
                </c:pt>
                <c:pt idx="2682">
                  <c:v>-0.33179999999997978</c:v>
                </c:pt>
                <c:pt idx="2683">
                  <c:v>-0.33169999999997979</c:v>
                </c:pt>
                <c:pt idx="2684">
                  <c:v>-0.3315999999999798</c:v>
                </c:pt>
                <c:pt idx="2685">
                  <c:v>-0.33149999999997981</c:v>
                </c:pt>
                <c:pt idx="2686">
                  <c:v>-0.33139999999997982</c:v>
                </c:pt>
                <c:pt idx="2687">
                  <c:v>-0.33129999999997983</c:v>
                </c:pt>
                <c:pt idx="2688">
                  <c:v>-0.33119999999997984</c:v>
                </c:pt>
                <c:pt idx="2689">
                  <c:v>-0.33109999999997985</c:v>
                </c:pt>
                <c:pt idx="2690">
                  <c:v>-0.33099999999997987</c:v>
                </c:pt>
                <c:pt idx="2691">
                  <c:v>-0.33089999999997988</c:v>
                </c:pt>
                <c:pt idx="2692">
                  <c:v>-0.33079999999997989</c:v>
                </c:pt>
                <c:pt idx="2693">
                  <c:v>-0.3306999999999799</c:v>
                </c:pt>
                <c:pt idx="2694">
                  <c:v>-0.33059999999997991</c:v>
                </c:pt>
                <c:pt idx="2695">
                  <c:v>-0.33049999999997992</c:v>
                </c:pt>
                <c:pt idx="2696">
                  <c:v>-0.33039999999997993</c:v>
                </c:pt>
                <c:pt idx="2697">
                  <c:v>-0.33029999999997994</c:v>
                </c:pt>
                <c:pt idx="2698">
                  <c:v>-0.33019999999997995</c:v>
                </c:pt>
                <c:pt idx="2699">
                  <c:v>-0.33009999999997997</c:v>
                </c:pt>
                <c:pt idx="2700">
                  <c:v>-0.32999999999997998</c:v>
                </c:pt>
                <c:pt idx="2701">
                  <c:v>-0.32989999999997999</c:v>
                </c:pt>
                <c:pt idx="2702">
                  <c:v>-0.32979999999998</c:v>
                </c:pt>
                <c:pt idx="2703">
                  <c:v>-0.32969999999998001</c:v>
                </c:pt>
                <c:pt idx="2704">
                  <c:v>-0.32959999999998002</c:v>
                </c:pt>
                <c:pt idx="2705">
                  <c:v>-0.32949999999998003</c:v>
                </c:pt>
                <c:pt idx="2706">
                  <c:v>-0.32939999999998004</c:v>
                </c:pt>
                <c:pt idx="2707">
                  <c:v>-0.32929999999998005</c:v>
                </c:pt>
                <c:pt idx="2708">
                  <c:v>-0.32919999999998006</c:v>
                </c:pt>
                <c:pt idx="2709">
                  <c:v>-0.32909999999998008</c:v>
                </c:pt>
                <c:pt idx="2710">
                  <c:v>-0.32899999999998009</c:v>
                </c:pt>
                <c:pt idx="2711">
                  <c:v>-0.3288999999999801</c:v>
                </c:pt>
                <c:pt idx="2712">
                  <c:v>-0.32879999999998011</c:v>
                </c:pt>
                <c:pt idx="2713">
                  <c:v>-0.32869999999998012</c:v>
                </c:pt>
                <c:pt idx="2714">
                  <c:v>-0.32859999999998013</c:v>
                </c:pt>
                <c:pt idx="2715">
                  <c:v>-0.32849999999998014</c:v>
                </c:pt>
                <c:pt idx="2716">
                  <c:v>-0.32839999999998015</c:v>
                </c:pt>
                <c:pt idx="2717">
                  <c:v>-0.32829999999998016</c:v>
                </c:pt>
                <c:pt idx="2718">
                  <c:v>-0.32819999999998017</c:v>
                </c:pt>
                <c:pt idx="2719">
                  <c:v>-0.32809999999998019</c:v>
                </c:pt>
                <c:pt idx="2720">
                  <c:v>-0.3279999999999802</c:v>
                </c:pt>
                <c:pt idx="2721">
                  <c:v>-0.32789999999998021</c:v>
                </c:pt>
                <c:pt idx="2722">
                  <c:v>-0.32779999999998022</c:v>
                </c:pt>
                <c:pt idx="2723">
                  <c:v>-0.32769999999998023</c:v>
                </c:pt>
                <c:pt idx="2724">
                  <c:v>-0.32759999999998024</c:v>
                </c:pt>
                <c:pt idx="2725">
                  <c:v>-0.32749999999998025</c:v>
                </c:pt>
                <c:pt idx="2726">
                  <c:v>-0.32739999999998026</c:v>
                </c:pt>
                <c:pt idx="2727">
                  <c:v>-0.32729999999998027</c:v>
                </c:pt>
                <c:pt idx="2728">
                  <c:v>-0.32719999999998028</c:v>
                </c:pt>
                <c:pt idx="2729">
                  <c:v>-0.3270999999999803</c:v>
                </c:pt>
                <c:pt idx="2730">
                  <c:v>-0.32699999999998031</c:v>
                </c:pt>
                <c:pt idx="2731">
                  <c:v>-0.32689999999998032</c:v>
                </c:pt>
                <c:pt idx="2732">
                  <c:v>-0.32679999999998033</c:v>
                </c:pt>
                <c:pt idx="2733">
                  <c:v>-0.32669999999998034</c:v>
                </c:pt>
                <c:pt idx="2734">
                  <c:v>-0.32659999999998035</c:v>
                </c:pt>
                <c:pt idx="2735">
                  <c:v>-0.32649999999998036</c:v>
                </c:pt>
                <c:pt idx="2736">
                  <c:v>-0.32639999999998037</c:v>
                </c:pt>
                <c:pt idx="2737">
                  <c:v>-0.32629999999998038</c:v>
                </c:pt>
                <c:pt idx="2738">
                  <c:v>-0.32619999999998039</c:v>
                </c:pt>
                <c:pt idx="2739">
                  <c:v>-0.32609999999998041</c:v>
                </c:pt>
                <c:pt idx="2740">
                  <c:v>-0.32599999999998042</c:v>
                </c:pt>
                <c:pt idx="2741">
                  <c:v>-0.32589999999998043</c:v>
                </c:pt>
                <c:pt idx="2742">
                  <c:v>-0.32579999999998044</c:v>
                </c:pt>
                <c:pt idx="2743">
                  <c:v>-0.32569999999998045</c:v>
                </c:pt>
                <c:pt idx="2744">
                  <c:v>-0.32559999999998046</c:v>
                </c:pt>
                <c:pt idx="2745">
                  <c:v>-0.32549999999998047</c:v>
                </c:pt>
                <c:pt idx="2746">
                  <c:v>-0.32539999999998048</c:v>
                </c:pt>
                <c:pt idx="2747">
                  <c:v>-0.32529999999998049</c:v>
                </c:pt>
                <c:pt idx="2748">
                  <c:v>-0.3251999999999805</c:v>
                </c:pt>
                <c:pt idx="2749">
                  <c:v>-0.32509999999998052</c:v>
                </c:pt>
                <c:pt idx="2750">
                  <c:v>-0.32499999999998053</c:v>
                </c:pt>
                <c:pt idx="2751">
                  <c:v>-0.32489999999998054</c:v>
                </c:pt>
                <c:pt idx="2752">
                  <c:v>-0.32479999999998055</c:v>
                </c:pt>
                <c:pt idx="2753">
                  <c:v>-0.32469999999998056</c:v>
                </c:pt>
                <c:pt idx="2754">
                  <c:v>-0.32459999999998057</c:v>
                </c:pt>
                <c:pt idx="2755">
                  <c:v>-0.32449999999998058</c:v>
                </c:pt>
                <c:pt idx="2756">
                  <c:v>-0.32439999999998059</c:v>
                </c:pt>
                <c:pt idx="2757">
                  <c:v>-0.3242999999999806</c:v>
                </c:pt>
                <c:pt idx="2758">
                  <c:v>-0.32419999999998061</c:v>
                </c:pt>
                <c:pt idx="2759">
                  <c:v>-0.32409999999998063</c:v>
                </c:pt>
                <c:pt idx="2760">
                  <c:v>-0.32399999999998064</c:v>
                </c:pt>
                <c:pt idx="2761">
                  <c:v>-0.32389999999998065</c:v>
                </c:pt>
                <c:pt idx="2762">
                  <c:v>-0.32379999999998066</c:v>
                </c:pt>
                <c:pt idx="2763">
                  <c:v>-0.32369999999998067</c:v>
                </c:pt>
                <c:pt idx="2764">
                  <c:v>-0.32359999999998068</c:v>
                </c:pt>
                <c:pt idx="2765">
                  <c:v>-0.32349999999998069</c:v>
                </c:pt>
                <c:pt idx="2766">
                  <c:v>-0.3233999999999807</c:v>
                </c:pt>
                <c:pt idx="2767">
                  <c:v>-0.32329999999998071</c:v>
                </c:pt>
                <c:pt idx="2768">
                  <c:v>-0.32319999999998072</c:v>
                </c:pt>
                <c:pt idx="2769">
                  <c:v>-0.32309999999998074</c:v>
                </c:pt>
                <c:pt idx="2770">
                  <c:v>-0.32299999999998075</c:v>
                </c:pt>
                <c:pt idx="2771">
                  <c:v>-0.32289999999998076</c:v>
                </c:pt>
                <c:pt idx="2772">
                  <c:v>-0.32279999999998077</c:v>
                </c:pt>
                <c:pt idx="2773">
                  <c:v>-0.32269999999998078</c:v>
                </c:pt>
                <c:pt idx="2774">
                  <c:v>-0.32259999999998079</c:v>
                </c:pt>
                <c:pt idx="2775">
                  <c:v>-0.3224999999999808</c:v>
                </c:pt>
                <c:pt idx="2776">
                  <c:v>-0.32239999999998081</c:v>
                </c:pt>
                <c:pt idx="2777">
                  <c:v>-0.32229999999998082</c:v>
                </c:pt>
                <c:pt idx="2778">
                  <c:v>-0.32219999999998084</c:v>
                </c:pt>
                <c:pt idx="2779">
                  <c:v>-0.32209999999998085</c:v>
                </c:pt>
                <c:pt idx="2780">
                  <c:v>-0.32199999999998086</c:v>
                </c:pt>
                <c:pt idx="2781">
                  <c:v>-0.32189999999998087</c:v>
                </c:pt>
                <c:pt idx="2782">
                  <c:v>-0.32179999999998088</c:v>
                </c:pt>
                <c:pt idx="2783">
                  <c:v>-0.32169999999998089</c:v>
                </c:pt>
                <c:pt idx="2784">
                  <c:v>-0.3215999999999809</c:v>
                </c:pt>
                <c:pt idx="2785">
                  <c:v>-0.32149999999998091</c:v>
                </c:pt>
                <c:pt idx="2786">
                  <c:v>-0.32139999999998092</c:v>
                </c:pt>
                <c:pt idx="2787">
                  <c:v>-0.32129999999998093</c:v>
                </c:pt>
                <c:pt idx="2788">
                  <c:v>-0.32119999999998095</c:v>
                </c:pt>
                <c:pt idx="2789">
                  <c:v>-0.32109999999998096</c:v>
                </c:pt>
                <c:pt idx="2790">
                  <c:v>-0.32099999999998097</c:v>
                </c:pt>
                <c:pt idx="2791">
                  <c:v>-0.32089999999998098</c:v>
                </c:pt>
                <c:pt idx="2792">
                  <c:v>-0.32079999999998099</c:v>
                </c:pt>
                <c:pt idx="2793">
                  <c:v>-0.320699999999981</c:v>
                </c:pt>
                <c:pt idx="2794">
                  <c:v>-0.32059999999998101</c:v>
                </c:pt>
                <c:pt idx="2795">
                  <c:v>-0.32049999999998102</c:v>
                </c:pt>
                <c:pt idx="2796">
                  <c:v>-0.32039999999998103</c:v>
                </c:pt>
                <c:pt idx="2797">
                  <c:v>-0.32029999999998104</c:v>
                </c:pt>
                <c:pt idx="2798">
                  <c:v>-0.32019999999998106</c:v>
                </c:pt>
                <c:pt idx="2799">
                  <c:v>-0.32009999999998107</c:v>
                </c:pt>
                <c:pt idx="2800">
                  <c:v>-0.31999999999998108</c:v>
                </c:pt>
                <c:pt idx="2801">
                  <c:v>-0.31989999999998109</c:v>
                </c:pt>
                <c:pt idx="2802">
                  <c:v>-0.3197999999999811</c:v>
                </c:pt>
                <c:pt idx="2803">
                  <c:v>-0.31969999999998111</c:v>
                </c:pt>
                <c:pt idx="2804">
                  <c:v>-0.31959999999998112</c:v>
                </c:pt>
                <c:pt idx="2805">
                  <c:v>-0.31949999999998113</c:v>
                </c:pt>
                <c:pt idx="2806">
                  <c:v>-0.31939999999998114</c:v>
                </c:pt>
                <c:pt idx="2807">
                  <c:v>-0.31929999999998115</c:v>
                </c:pt>
                <c:pt idx="2808">
                  <c:v>-0.31919999999998117</c:v>
                </c:pt>
                <c:pt idx="2809">
                  <c:v>-0.31909999999998118</c:v>
                </c:pt>
                <c:pt idx="2810">
                  <c:v>-0.31899999999998119</c:v>
                </c:pt>
                <c:pt idx="2811">
                  <c:v>-0.3188999999999812</c:v>
                </c:pt>
                <c:pt idx="2812">
                  <c:v>-0.31879999999998121</c:v>
                </c:pt>
                <c:pt idx="2813">
                  <c:v>-0.31869999999998122</c:v>
                </c:pt>
                <c:pt idx="2814">
                  <c:v>-0.31859999999998123</c:v>
                </c:pt>
                <c:pt idx="2815">
                  <c:v>-0.31849999999998124</c:v>
                </c:pt>
                <c:pt idx="2816">
                  <c:v>-0.31839999999998125</c:v>
                </c:pt>
                <c:pt idx="2817">
                  <c:v>-0.31829999999998126</c:v>
                </c:pt>
                <c:pt idx="2818">
                  <c:v>-0.31819999999998128</c:v>
                </c:pt>
                <c:pt idx="2819">
                  <c:v>-0.31809999999998129</c:v>
                </c:pt>
                <c:pt idx="2820">
                  <c:v>-0.3179999999999813</c:v>
                </c:pt>
                <c:pt idx="2821">
                  <c:v>-0.31789999999998131</c:v>
                </c:pt>
                <c:pt idx="2822">
                  <c:v>-0.31779999999998132</c:v>
                </c:pt>
                <c:pt idx="2823">
                  <c:v>-0.31769999999998133</c:v>
                </c:pt>
                <c:pt idx="2824">
                  <c:v>-0.31759999999998134</c:v>
                </c:pt>
                <c:pt idx="2825">
                  <c:v>-0.31749999999998135</c:v>
                </c:pt>
                <c:pt idx="2826">
                  <c:v>-0.31739999999998136</c:v>
                </c:pt>
                <c:pt idx="2827">
                  <c:v>-0.31729999999998137</c:v>
                </c:pt>
                <c:pt idx="2828">
                  <c:v>-0.31719999999998139</c:v>
                </c:pt>
                <c:pt idx="2829">
                  <c:v>-0.3170999999999814</c:v>
                </c:pt>
                <c:pt idx="2830">
                  <c:v>-0.31699999999998141</c:v>
                </c:pt>
                <c:pt idx="2831">
                  <c:v>-0.31689999999998142</c:v>
                </c:pt>
                <c:pt idx="2832">
                  <c:v>-0.31679999999998143</c:v>
                </c:pt>
                <c:pt idx="2833">
                  <c:v>-0.31669999999998144</c:v>
                </c:pt>
                <c:pt idx="2834">
                  <c:v>-0.31659999999998145</c:v>
                </c:pt>
                <c:pt idx="2835">
                  <c:v>-0.31649999999998146</c:v>
                </c:pt>
                <c:pt idx="2836">
                  <c:v>-0.31639999999998147</c:v>
                </c:pt>
                <c:pt idx="2837">
                  <c:v>-0.31629999999998148</c:v>
                </c:pt>
                <c:pt idx="2838">
                  <c:v>-0.3161999999999815</c:v>
                </c:pt>
                <c:pt idx="2839">
                  <c:v>-0.31609999999998151</c:v>
                </c:pt>
                <c:pt idx="2840">
                  <c:v>-0.31599999999998152</c:v>
                </c:pt>
                <c:pt idx="2841">
                  <c:v>-0.31589999999998153</c:v>
                </c:pt>
                <c:pt idx="2842">
                  <c:v>-0.31579999999998154</c:v>
                </c:pt>
                <c:pt idx="2843">
                  <c:v>-0.31569999999998155</c:v>
                </c:pt>
                <c:pt idx="2844">
                  <c:v>-0.31559999999998156</c:v>
                </c:pt>
                <c:pt idx="2845">
                  <c:v>-0.31549999999998157</c:v>
                </c:pt>
                <c:pt idx="2846">
                  <c:v>-0.31539999999998158</c:v>
                </c:pt>
                <c:pt idx="2847">
                  <c:v>-0.31529999999998159</c:v>
                </c:pt>
                <c:pt idx="2848">
                  <c:v>-0.31519999999998161</c:v>
                </c:pt>
                <c:pt idx="2849">
                  <c:v>-0.31509999999998162</c:v>
                </c:pt>
                <c:pt idx="2850">
                  <c:v>-0.31499999999998163</c:v>
                </c:pt>
                <c:pt idx="2851">
                  <c:v>-0.31489999999998164</c:v>
                </c:pt>
                <c:pt idx="2852">
                  <c:v>-0.31479999999998165</c:v>
                </c:pt>
                <c:pt idx="2853">
                  <c:v>-0.31469999999998166</c:v>
                </c:pt>
                <c:pt idx="2854">
                  <c:v>-0.31459999999998167</c:v>
                </c:pt>
                <c:pt idx="2855">
                  <c:v>-0.31449999999998168</c:v>
                </c:pt>
                <c:pt idx="2856">
                  <c:v>-0.31439999999998169</c:v>
                </c:pt>
                <c:pt idx="2857">
                  <c:v>-0.31429999999998171</c:v>
                </c:pt>
                <c:pt idx="2858">
                  <c:v>-0.31419999999998172</c:v>
                </c:pt>
                <c:pt idx="2859">
                  <c:v>-0.31409999999998173</c:v>
                </c:pt>
                <c:pt idx="2860">
                  <c:v>-0.31399999999998174</c:v>
                </c:pt>
                <c:pt idx="2861">
                  <c:v>-0.31389999999998175</c:v>
                </c:pt>
                <c:pt idx="2862">
                  <c:v>-0.31379999999998176</c:v>
                </c:pt>
                <c:pt idx="2863">
                  <c:v>-0.31369999999998177</c:v>
                </c:pt>
                <c:pt idx="2864">
                  <c:v>-0.31359999999998178</c:v>
                </c:pt>
                <c:pt idx="2865">
                  <c:v>-0.31349999999998179</c:v>
                </c:pt>
                <c:pt idx="2866">
                  <c:v>-0.3133999999999818</c:v>
                </c:pt>
                <c:pt idx="2867">
                  <c:v>-0.31329999999998182</c:v>
                </c:pt>
                <c:pt idx="2868">
                  <c:v>-0.31319999999998183</c:v>
                </c:pt>
                <c:pt idx="2869">
                  <c:v>-0.31309999999998184</c:v>
                </c:pt>
                <c:pt idx="2870">
                  <c:v>-0.31299999999998185</c:v>
                </c:pt>
                <c:pt idx="2871">
                  <c:v>-0.31289999999998186</c:v>
                </c:pt>
                <c:pt idx="2872">
                  <c:v>-0.31279999999998187</c:v>
                </c:pt>
                <c:pt idx="2873">
                  <c:v>-0.31269999999998188</c:v>
                </c:pt>
                <c:pt idx="2874">
                  <c:v>-0.31259999999998189</c:v>
                </c:pt>
                <c:pt idx="2875">
                  <c:v>-0.3124999999999819</c:v>
                </c:pt>
                <c:pt idx="2876">
                  <c:v>-0.31239999999998191</c:v>
                </c:pt>
                <c:pt idx="2877">
                  <c:v>-0.31229999999998193</c:v>
                </c:pt>
                <c:pt idx="2878">
                  <c:v>-0.31219999999998194</c:v>
                </c:pt>
                <c:pt idx="2879">
                  <c:v>-0.31209999999998195</c:v>
                </c:pt>
                <c:pt idx="2880">
                  <c:v>-0.31199999999998196</c:v>
                </c:pt>
                <c:pt idx="2881">
                  <c:v>-0.31189999999998197</c:v>
                </c:pt>
                <c:pt idx="2882">
                  <c:v>-0.31179999999998198</c:v>
                </c:pt>
                <c:pt idx="2883">
                  <c:v>-0.31169999999998199</c:v>
                </c:pt>
                <c:pt idx="2884">
                  <c:v>-0.311599999999982</c:v>
                </c:pt>
                <c:pt idx="2885">
                  <c:v>-0.31149999999998201</c:v>
                </c:pt>
                <c:pt idx="2886">
                  <c:v>-0.31139999999998202</c:v>
                </c:pt>
                <c:pt idx="2887">
                  <c:v>-0.31129999999998204</c:v>
                </c:pt>
                <c:pt idx="2888">
                  <c:v>-0.31119999999998205</c:v>
                </c:pt>
                <c:pt idx="2889">
                  <c:v>-0.31109999999998206</c:v>
                </c:pt>
                <c:pt idx="2890">
                  <c:v>-0.31099999999998207</c:v>
                </c:pt>
                <c:pt idx="2891">
                  <c:v>-0.31089999999998208</c:v>
                </c:pt>
                <c:pt idx="2892">
                  <c:v>-0.31079999999998209</c:v>
                </c:pt>
                <c:pt idx="2893">
                  <c:v>-0.3106999999999821</c:v>
                </c:pt>
                <c:pt idx="2894">
                  <c:v>-0.31059999999998211</c:v>
                </c:pt>
                <c:pt idx="2895">
                  <c:v>-0.31049999999998212</c:v>
                </c:pt>
                <c:pt idx="2896">
                  <c:v>-0.31039999999998213</c:v>
                </c:pt>
                <c:pt idx="2897">
                  <c:v>-0.31029999999998215</c:v>
                </c:pt>
                <c:pt idx="2898">
                  <c:v>-0.31019999999998216</c:v>
                </c:pt>
                <c:pt idx="2899">
                  <c:v>-0.31009999999998217</c:v>
                </c:pt>
                <c:pt idx="2900">
                  <c:v>-0.30999999999998218</c:v>
                </c:pt>
                <c:pt idx="2901">
                  <c:v>-0.30989999999998219</c:v>
                </c:pt>
                <c:pt idx="2902">
                  <c:v>-0.3097999999999822</c:v>
                </c:pt>
                <c:pt idx="2903">
                  <c:v>-0.30969999999998221</c:v>
                </c:pt>
                <c:pt idx="2904">
                  <c:v>-0.30959999999998222</c:v>
                </c:pt>
                <c:pt idx="2905">
                  <c:v>-0.30949999999998223</c:v>
                </c:pt>
                <c:pt idx="2906">
                  <c:v>-0.30939999999998224</c:v>
                </c:pt>
                <c:pt idx="2907">
                  <c:v>-0.30929999999998226</c:v>
                </c:pt>
                <c:pt idx="2908">
                  <c:v>-0.30919999999998227</c:v>
                </c:pt>
                <c:pt idx="2909">
                  <c:v>-0.30909999999998228</c:v>
                </c:pt>
                <c:pt idx="2910">
                  <c:v>-0.30899999999998229</c:v>
                </c:pt>
                <c:pt idx="2911">
                  <c:v>-0.3088999999999823</c:v>
                </c:pt>
                <c:pt idx="2912">
                  <c:v>-0.30879999999998231</c:v>
                </c:pt>
                <c:pt idx="2913">
                  <c:v>-0.30869999999998232</c:v>
                </c:pt>
                <c:pt idx="2914">
                  <c:v>-0.30859999999998233</c:v>
                </c:pt>
                <c:pt idx="2915">
                  <c:v>-0.30849999999998234</c:v>
                </c:pt>
                <c:pt idx="2916">
                  <c:v>-0.30839999999998235</c:v>
                </c:pt>
                <c:pt idx="2917">
                  <c:v>-0.30829999999998237</c:v>
                </c:pt>
                <c:pt idx="2918">
                  <c:v>-0.30819999999998238</c:v>
                </c:pt>
                <c:pt idx="2919">
                  <c:v>-0.30809999999998239</c:v>
                </c:pt>
                <c:pt idx="2920">
                  <c:v>-0.3079999999999824</c:v>
                </c:pt>
                <c:pt idx="2921">
                  <c:v>-0.30789999999998241</c:v>
                </c:pt>
                <c:pt idx="2922">
                  <c:v>-0.30779999999998242</c:v>
                </c:pt>
                <c:pt idx="2923">
                  <c:v>-0.30769999999998243</c:v>
                </c:pt>
                <c:pt idx="2924">
                  <c:v>-0.30759999999998244</c:v>
                </c:pt>
                <c:pt idx="2925">
                  <c:v>-0.30749999999998245</c:v>
                </c:pt>
                <c:pt idx="2926">
                  <c:v>-0.30739999999998247</c:v>
                </c:pt>
                <c:pt idx="2927">
                  <c:v>-0.30729999999998248</c:v>
                </c:pt>
                <c:pt idx="2928">
                  <c:v>-0.30719999999998249</c:v>
                </c:pt>
                <c:pt idx="2929">
                  <c:v>-0.3070999999999825</c:v>
                </c:pt>
                <c:pt idx="2930">
                  <c:v>-0.30699999999998251</c:v>
                </c:pt>
                <c:pt idx="2931">
                  <c:v>-0.30689999999998252</c:v>
                </c:pt>
                <c:pt idx="2932">
                  <c:v>-0.30679999999998253</c:v>
                </c:pt>
                <c:pt idx="2933">
                  <c:v>-0.30669999999998254</c:v>
                </c:pt>
                <c:pt idx="2934">
                  <c:v>-0.30659999999998255</c:v>
                </c:pt>
                <c:pt idx="2935">
                  <c:v>-0.30649999999998256</c:v>
                </c:pt>
                <c:pt idx="2936">
                  <c:v>-0.30639999999998258</c:v>
                </c:pt>
                <c:pt idx="2937">
                  <c:v>-0.30629999999998259</c:v>
                </c:pt>
                <c:pt idx="2938">
                  <c:v>-0.3061999999999826</c:v>
                </c:pt>
                <c:pt idx="2939">
                  <c:v>-0.30609999999998261</c:v>
                </c:pt>
                <c:pt idx="2940">
                  <c:v>-0.30599999999998262</c:v>
                </c:pt>
                <c:pt idx="2941">
                  <c:v>-0.30589999999998263</c:v>
                </c:pt>
                <c:pt idx="2942">
                  <c:v>-0.30579999999998264</c:v>
                </c:pt>
                <c:pt idx="2943">
                  <c:v>-0.30569999999998265</c:v>
                </c:pt>
                <c:pt idx="2944">
                  <c:v>-0.30559999999998266</c:v>
                </c:pt>
                <c:pt idx="2945">
                  <c:v>-0.30549999999998267</c:v>
                </c:pt>
                <c:pt idx="2946">
                  <c:v>-0.30539999999998269</c:v>
                </c:pt>
                <c:pt idx="2947">
                  <c:v>-0.3052999999999827</c:v>
                </c:pt>
                <c:pt idx="2948">
                  <c:v>-0.30519999999998271</c:v>
                </c:pt>
                <c:pt idx="2949">
                  <c:v>-0.30509999999998272</c:v>
                </c:pt>
                <c:pt idx="2950">
                  <c:v>-0.30499999999998273</c:v>
                </c:pt>
                <c:pt idx="2951">
                  <c:v>-0.30489999999998274</c:v>
                </c:pt>
                <c:pt idx="2952">
                  <c:v>-0.30479999999998275</c:v>
                </c:pt>
                <c:pt idx="2953">
                  <c:v>-0.30469999999998276</c:v>
                </c:pt>
                <c:pt idx="2954">
                  <c:v>-0.30459999999998277</c:v>
                </c:pt>
                <c:pt idx="2955">
                  <c:v>-0.30449999999998278</c:v>
                </c:pt>
                <c:pt idx="2956">
                  <c:v>-0.3043999999999828</c:v>
                </c:pt>
                <c:pt idx="2957">
                  <c:v>-0.30429999999998281</c:v>
                </c:pt>
                <c:pt idx="2958">
                  <c:v>-0.30419999999998282</c:v>
                </c:pt>
                <c:pt idx="2959">
                  <c:v>-0.30409999999998283</c:v>
                </c:pt>
                <c:pt idx="2960">
                  <c:v>-0.30399999999998284</c:v>
                </c:pt>
                <c:pt idx="2961">
                  <c:v>-0.30389999999998285</c:v>
                </c:pt>
                <c:pt idx="2962">
                  <c:v>-0.30379999999998286</c:v>
                </c:pt>
                <c:pt idx="2963">
                  <c:v>-0.30369999999998287</c:v>
                </c:pt>
                <c:pt idx="2964">
                  <c:v>-0.30359999999998288</c:v>
                </c:pt>
                <c:pt idx="2965">
                  <c:v>-0.30349999999998289</c:v>
                </c:pt>
                <c:pt idx="2966">
                  <c:v>-0.30339999999998291</c:v>
                </c:pt>
                <c:pt idx="2967">
                  <c:v>-0.30329999999998292</c:v>
                </c:pt>
                <c:pt idx="2968">
                  <c:v>-0.30319999999998293</c:v>
                </c:pt>
                <c:pt idx="2969">
                  <c:v>-0.30309999999998294</c:v>
                </c:pt>
                <c:pt idx="2970">
                  <c:v>-0.30299999999998295</c:v>
                </c:pt>
                <c:pt idx="2971">
                  <c:v>-0.30289999999998296</c:v>
                </c:pt>
                <c:pt idx="2972">
                  <c:v>-0.30279999999998297</c:v>
                </c:pt>
                <c:pt idx="2973">
                  <c:v>-0.30269999999998298</c:v>
                </c:pt>
                <c:pt idx="2974">
                  <c:v>-0.30259999999998299</c:v>
                </c:pt>
                <c:pt idx="2975">
                  <c:v>-0.302499999999983</c:v>
                </c:pt>
                <c:pt idx="2976">
                  <c:v>-0.30239999999998302</c:v>
                </c:pt>
                <c:pt idx="2977">
                  <c:v>-0.30229999999998303</c:v>
                </c:pt>
                <c:pt idx="2978">
                  <c:v>-0.30219999999998304</c:v>
                </c:pt>
                <c:pt idx="2979">
                  <c:v>-0.30209999999998305</c:v>
                </c:pt>
                <c:pt idx="2980">
                  <c:v>-0.30199999999998306</c:v>
                </c:pt>
                <c:pt idx="2981">
                  <c:v>-0.30189999999998307</c:v>
                </c:pt>
                <c:pt idx="2982">
                  <c:v>-0.30179999999998308</c:v>
                </c:pt>
                <c:pt idx="2983">
                  <c:v>-0.30169999999998309</c:v>
                </c:pt>
                <c:pt idx="2984">
                  <c:v>-0.3015999999999831</c:v>
                </c:pt>
                <c:pt idx="2985">
                  <c:v>-0.30149999999998311</c:v>
                </c:pt>
                <c:pt idx="2986">
                  <c:v>-0.30139999999998313</c:v>
                </c:pt>
                <c:pt idx="2987">
                  <c:v>-0.30129999999998314</c:v>
                </c:pt>
                <c:pt idx="2988">
                  <c:v>-0.30119999999998315</c:v>
                </c:pt>
                <c:pt idx="2989">
                  <c:v>-0.30109999999998316</c:v>
                </c:pt>
                <c:pt idx="2990">
                  <c:v>-0.30099999999998317</c:v>
                </c:pt>
                <c:pt idx="2991">
                  <c:v>-0.30089999999998318</c:v>
                </c:pt>
                <c:pt idx="2992">
                  <c:v>-0.30079999999998319</c:v>
                </c:pt>
                <c:pt idx="2993">
                  <c:v>-0.3006999999999832</c:v>
                </c:pt>
                <c:pt idx="2994">
                  <c:v>-0.30059999999998321</c:v>
                </c:pt>
                <c:pt idx="2995">
                  <c:v>-0.30049999999998322</c:v>
                </c:pt>
                <c:pt idx="2996">
                  <c:v>-0.30039999999998324</c:v>
                </c:pt>
                <c:pt idx="2997">
                  <c:v>-0.30029999999998325</c:v>
                </c:pt>
                <c:pt idx="2998">
                  <c:v>-0.30019999999998326</c:v>
                </c:pt>
                <c:pt idx="2999">
                  <c:v>-0.30009999999998327</c:v>
                </c:pt>
                <c:pt idx="3000">
                  <c:v>-0.29999999999998328</c:v>
                </c:pt>
                <c:pt idx="3001">
                  <c:v>-0.29989999999998329</c:v>
                </c:pt>
                <c:pt idx="3002">
                  <c:v>-0.2997999999999833</c:v>
                </c:pt>
                <c:pt idx="3003">
                  <c:v>-0.29969999999998331</c:v>
                </c:pt>
                <c:pt idx="3004">
                  <c:v>-0.29959999999998332</c:v>
                </c:pt>
                <c:pt idx="3005">
                  <c:v>-0.29949999999998334</c:v>
                </c:pt>
                <c:pt idx="3006">
                  <c:v>-0.29939999999998335</c:v>
                </c:pt>
                <c:pt idx="3007">
                  <c:v>-0.29929999999998336</c:v>
                </c:pt>
                <c:pt idx="3008">
                  <c:v>-0.29919999999998337</c:v>
                </c:pt>
                <c:pt idx="3009">
                  <c:v>-0.29909999999998338</c:v>
                </c:pt>
                <c:pt idx="3010">
                  <c:v>-0.29899999999998339</c:v>
                </c:pt>
                <c:pt idx="3011">
                  <c:v>-0.2988999999999834</c:v>
                </c:pt>
                <c:pt idx="3012">
                  <c:v>-0.29879999999998341</c:v>
                </c:pt>
                <c:pt idx="3013">
                  <c:v>-0.29869999999998342</c:v>
                </c:pt>
                <c:pt idx="3014">
                  <c:v>-0.29859999999998343</c:v>
                </c:pt>
                <c:pt idx="3015">
                  <c:v>-0.29849999999998345</c:v>
                </c:pt>
                <c:pt idx="3016">
                  <c:v>-0.29839999999998346</c:v>
                </c:pt>
                <c:pt idx="3017">
                  <c:v>-0.29829999999998347</c:v>
                </c:pt>
                <c:pt idx="3018">
                  <c:v>-0.29819999999998348</c:v>
                </c:pt>
                <c:pt idx="3019">
                  <c:v>-0.29809999999998349</c:v>
                </c:pt>
                <c:pt idx="3020">
                  <c:v>-0.2979999999999835</c:v>
                </c:pt>
                <c:pt idx="3021">
                  <c:v>-0.29789999999998351</c:v>
                </c:pt>
                <c:pt idx="3022">
                  <c:v>-0.29779999999998352</c:v>
                </c:pt>
                <c:pt idx="3023">
                  <c:v>-0.29769999999998353</c:v>
                </c:pt>
                <c:pt idx="3024">
                  <c:v>-0.29759999999998354</c:v>
                </c:pt>
                <c:pt idx="3025">
                  <c:v>-0.29749999999998356</c:v>
                </c:pt>
                <c:pt idx="3026">
                  <c:v>-0.29739999999998357</c:v>
                </c:pt>
                <c:pt idx="3027">
                  <c:v>-0.29729999999998358</c:v>
                </c:pt>
                <c:pt idx="3028">
                  <c:v>-0.29719999999998359</c:v>
                </c:pt>
                <c:pt idx="3029">
                  <c:v>-0.2970999999999836</c:v>
                </c:pt>
                <c:pt idx="3030">
                  <c:v>-0.29699999999998361</c:v>
                </c:pt>
                <c:pt idx="3031">
                  <c:v>-0.29689999999998362</c:v>
                </c:pt>
                <c:pt idx="3032">
                  <c:v>-0.29679999999998363</c:v>
                </c:pt>
                <c:pt idx="3033">
                  <c:v>-0.29669999999998364</c:v>
                </c:pt>
                <c:pt idx="3034">
                  <c:v>-0.29659999999998365</c:v>
                </c:pt>
                <c:pt idx="3035">
                  <c:v>-0.29649999999998367</c:v>
                </c:pt>
                <c:pt idx="3036">
                  <c:v>-0.29639999999998368</c:v>
                </c:pt>
                <c:pt idx="3037">
                  <c:v>-0.29629999999998369</c:v>
                </c:pt>
                <c:pt idx="3038">
                  <c:v>-0.2961999999999837</c:v>
                </c:pt>
                <c:pt idx="3039">
                  <c:v>-0.29609999999998371</c:v>
                </c:pt>
                <c:pt idx="3040">
                  <c:v>-0.29599999999998372</c:v>
                </c:pt>
                <c:pt idx="3041">
                  <c:v>-0.29589999999998373</c:v>
                </c:pt>
                <c:pt idx="3042">
                  <c:v>-0.29579999999998374</c:v>
                </c:pt>
                <c:pt idx="3043">
                  <c:v>-0.29569999999998375</c:v>
                </c:pt>
                <c:pt idx="3044">
                  <c:v>-0.29559999999998376</c:v>
                </c:pt>
                <c:pt idx="3045">
                  <c:v>-0.29549999999998378</c:v>
                </c:pt>
                <c:pt idx="3046">
                  <c:v>-0.29539999999998379</c:v>
                </c:pt>
                <c:pt idx="3047">
                  <c:v>-0.2952999999999838</c:v>
                </c:pt>
                <c:pt idx="3048">
                  <c:v>-0.29519999999998381</c:v>
                </c:pt>
                <c:pt idx="3049">
                  <c:v>-0.29509999999998382</c:v>
                </c:pt>
                <c:pt idx="3050">
                  <c:v>-0.29499999999998383</c:v>
                </c:pt>
                <c:pt idx="3051">
                  <c:v>-0.29489999999998384</c:v>
                </c:pt>
                <c:pt idx="3052">
                  <c:v>-0.29479999999998385</c:v>
                </c:pt>
                <c:pt idx="3053">
                  <c:v>-0.29469999999998386</c:v>
                </c:pt>
                <c:pt idx="3054">
                  <c:v>-0.29459999999998387</c:v>
                </c:pt>
                <c:pt idx="3055">
                  <c:v>-0.29449999999998389</c:v>
                </c:pt>
                <c:pt idx="3056">
                  <c:v>-0.2943999999999839</c:v>
                </c:pt>
                <c:pt idx="3057">
                  <c:v>-0.29429999999998391</c:v>
                </c:pt>
                <c:pt idx="3058">
                  <c:v>-0.29419999999998392</c:v>
                </c:pt>
                <c:pt idx="3059">
                  <c:v>-0.29409999999998393</c:v>
                </c:pt>
                <c:pt idx="3060">
                  <c:v>-0.29399999999998394</c:v>
                </c:pt>
                <c:pt idx="3061">
                  <c:v>-0.29389999999998395</c:v>
                </c:pt>
                <c:pt idx="3062">
                  <c:v>-0.29379999999998396</c:v>
                </c:pt>
                <c:pt idx="3063">
                  <c:v>-0.29369999999998397</c:v>
                </c:pt>
                <c:pt idx="3064">
                  <c:v>-0.29359999999998398</c:v>
                </c:pt>
                <c:pt idx="3065">
                  <c:v>-0.293499999999984</c:v>
                </c:pt>
                <c:pt idx="3066">
                  <c:v>-0.29339999999998401</c:v>
                </c:pt>
                <c:pt idx="3067">
                  <c:v>-0.29329999999998402</c:v>
                </c:pt>
                <c:pt idx="3068">
                  <c:v>-0.29319999999998403</c:v>
                </c:pt>
                <c:pt idx="3069">
                  <c:v>-0.29309999999998404</c:v>
                </c:pt>
                <c:pt idx="3070">
                  <c:v>-0.29299999999998405</c:v>
                </c:pt>
                <c:pt idx="3071">
                  <c:v>-0.29289999999998406</c:v>
                </c:pt>
                <c:pt idx="3072">
                  <c:v>-0.29279999999998407</c:v>
                </c:pt>
                <c:pt idx="3073">
                  <c:v>-0.29269999999998408</c:v>
                </c:pt>
                <c:pt idx="3074">
                  <c:v>-0.2925999999999841</c:v>
                </c:pt>
                <c:pt idx="3075">
                  <c:v>-0.29249999999998411</c:v>
                </c:pt>
                <c:pt idx="3076">
                  <c:v>-0.29239999999998412</c:v>
                </c:pt>
                <c:pt idx="3077">
                  <c:v>-0.29229999999998413</c:v>
                </c:pt>
                <c:pt idx="3078">
                  <c:v>-0.29219999999998414</c:v>
                </c:pt>
                <c:pt idx="3079">
                  <c:v>-0.29209999999998415</c:v>
                </c:pt>
                <c:pt idx="3080">
                  <c:v>-0.29199999999998416</c:v>
                </c:pt>
                <c:pt idx="3081">
                  <c:v>-0.29189999999998417</c:v>
                </c:pt>
                <c:pt idx="3082">
                  <c:v>-0.29179999999998418</c:v>
                </c:pt>
                <c:pt idx="3083">
                  <c:v>-0.29169999999998419</c:v>
                </c:pt>
                <c:pt idx="3084">
                  <c:v>-0.29159999999998421</c:v>
                </c:pt>
                <c:pt idx="3085">
                  <c:v>-0.29149999999998422</c:v>
                </c:pt>
                <c:pt idx="3086">
                  <c:v>-0.29139999999998423</c:v>
                </c:pt>
                <c:pt idx="3087">
                  <c:v>-0.29129999999998424</c:v>
                </c:pt>
                <c:pt idx="3088">
                  <c:v>-0.29119999999998425</c:v>
                </c:pt>
                <c:pt idx="3089">
                  <c:v>-0.29109999999998426</c:v>
                </c:pt>
                <c:pt idx="3090">
                  <c:v>-0.29099999999998427</c:v>
                </c:pt>
                <c:pt idx="3091">
                  <c:v>-0.29089999999998428</c:v>
                </c:pt>
                <c:pt idx="3092">
                  <c:v>-0.29079999999998429</c:v>
                </c:pt>
                <c:pt idx="3093">
                  <c:v>-0.2906999999999843</c:v>
                </c:pt>
                <c:pt idx="3094">
                  <c:v>-0.29059999999998432</c:v>
                </c:pt>
                <c:pt idx="3095">
                  <c:v>-0.29049999999998433</c:v>
                </c:pt>
                <c:pt idx="3096">
                  <c:v>-0.29039999999998434</c:v>
                </c:pt>
                <c:pt idx="3097">
                  <c:v>-0.29029999999998435</c:v>
                </c:pt>
                <c:pt idx="3098">
                  <c:v>-0.29019999999998436</c:v>
                </c:pt>
                <c:pt idx="3099">
                  <c:v>-0.29009999999998437</c:v>
                </c:pt>
                <c:pt idx="3100">
                  <c:v>-0.28999999999998438</c:v>
                </c:pt>
                <c:pt idx="3101">
                  <c:v>-0.28989999999998439</c:v>
                </c:pt>
                <c:pt idx="3102">
                  <c:v>-0.2897999999999844</c:v>
                </c:pt>
                <c:pt idx="3103">
                  <c:v>-0.28969999999998441</c:v>
                </c:pt>
                <c:pt idx="3104">
                  <c:v>-0.28959999999998443</c:v>
                </c:pt>
                <c:pt idx="3105">
                  <c:v>-0.28949999999998444</c:v>
                </c:pt>
                <c:pt idx="3106">
                  <c:v>-0.28939999999998445</c:v>
                </c:pt>
                <c:pt idx="3107">
                  <c:v>-0.28929999999998446</c:v>
                </c:pt>
                <c:pt idx="3108">
                  <c:v>-0.28919999999998447</c:v>
                </c:pt>
                <c:pt idx="3109">
                  <c:v>-0.28909999999998448</c:v>
                </c:pt>
                <c:pt idx="3110">
                  <c:v>-0.28899999999998449</c:v>
                </c:pt>
                <c:pt idx="3111">
                  <c:v>-0.2888999999999845</c:v>
                </c:pt>
                <c:pt idx="3112">
                  <c:v>-0.28879999999998451</c:v>
                </c:pt>
                <c:pt idx="3113">
                  <c:v>-0.28869999999998452</c:v>
                </c:pt>
                <c:pt idx="3114">
                  <c:v>-0.28859999999998454</c:v>
                </c:pt>
                <c:pt idx="3115">
                  <c:v>-0.28849999999998455</c:v>
                </c:pt>
                <c:pt idx="3116">
                  <c:v>-0.28839999999998456</c:v>
                </c:pt>
                <c:pt idx="3117">
                  <c:v>-0.28829999999998457</c:v>
                </c:pt>
                <c:pt idx="3118">
                  <c:v>-0.28819999999998458</c:v>
                </c:pt>
                <c:pt idx="3119">
                  <c:v>-0.28809999999998459</c:v>
                </c:pt>
                <c:pt idx="3120">
                  <c:v>-0.2879999999999846</c:v>
                </c:pt>
                <c:pt idx="3121">
                  <c:v>-0.28789999999998461</c:v>
                </c:pt>
                <c:pt idx="3122">
                  <c:v>-0.28779999999998462</c:v>
                </c:pt>
                <c:pt idx="3123">
                  <c:v>-0.28769999999998463</c:v>
                </c:pt>
                <c:pt idx="3124">
                  <c:v>-0.28759999999998465</c:v>
                </c:pt>
                <c:pt idx="3125">
                  <c:v>-0.28749999999998466</c:v>
                </c:pt>
                <c:pt idx="3126">
                  <c:v>-0.28739999999998467</c:v>
                </c:pt>
                <c:pt idx="3127">
                  <c:v>-0.28729999999998468</c:v>
                </c:pt>
                <c:pt idx="3128">
                  <c:v>-0.28719999999998469</c:v>
                </c:pt>
                <c:pt idx="3129">
                  <c:v>-0.2870999999999847</c:v>
                </c:pt>
                <c:pt idx="3130">
                  <c:v>-0.28699999999998471</c:v>
                </c:pt>
                <c:pt idx="3131">
                  <c:v>-0.28689999999998472</c:v>
                </c:pt>
                <c:pt idx="3132">
                  <c:v>-0.28679999999998473</c:v>
                </c:pt>
                <c:pt idx="3133">
                  <c:v>-0.28669999999998474</c:v>
                </c:pt>
                <c:pt idx="3134">
                  <c:v>-0.28659999999998476</c:v>
                </c:pt>
                <c:pt idx="3135">
                  <c:v>-0.28649999999998477</c:v>
                </c:pt>
                <c:pt idx="3136">
                  <c:v>-0.28639999999998478</c:v>
                </c:pt>
                <c:pt idx="3137">
                  <c:v>-0.28629999999998479</c:v>
                </c:pt>
                <c:pt idx="3138">
                  <c:v>-0.2861999999999848</c:v>
                </c:pt>
                <c:pt idx="3139">
                  <c:v>-0.28609999999998481</c:v>
                </c:pt>
                <c:pt idx="3140">
                  <c:v>-0.28599999999998482</c:v>
                </c:pt>
                <c:pt idx="3141">
                  <c:v>-0.28589999999998483</c:v>
                </c:pt>
                <c:pt idx="3142">
                  <c:v>-0.28579999999998484</c:v>
                </c:pt>
                <c:pt idx="3143">
                  <c:v>-0.28569999999998485</c:v>
                </c:pt>
                <c:pt idx="3144">
                  <c:v>-0.28559999999998487</c:v>
                </c:pt>
                <c:pt idx="3145">
                  <c:v>-0.28549999999998488</c:v>
                </c:pt>
                <c:pt idx="3146">
                  <c:v>-0.28539999999998489</c:v>
                </c:pt>
                <c:pt idx="3147">
                  <c:v>-0.2852999999999849</c:v>
                </c:pt>
                <c:pt idx="3148">
                  <c:v>-0.28519999999998491</c:v>
                </c:pt>
                <c:pt idx="3149">
                  <c:v>-0.28509999999998492</c:v>
                </c:pt>
                <c:pt idx="3150">
                  <c:v>-0.28499999999998493</c:v>
                </c:pt>
                <c:pt idx="3151">
                  <c:v>-0.28489999999998494</c:v>
                </c:pt>
                <c:pt idx="3152">
                  <c:v>-0.28479999999998495</c:v>
                </c:pt>
                <c:pt idx="3153">
                  <c:v>-0.28469999999998497</c:v>
                </c:pt>
                <c:pt idx="3154">
                  <c:v>-0.28459999999998498</c:v>
                </c:pt>
                <c:pt idx="3155">
                  <c:v>-0.28449999999998499</c:v>
                </c:pt>
                <c:pt idx="3156">
                  <c:v>-0.284399999999985</c:v>
                </c:pt>
                <c:pt idx="3157">
                  <c:v>-0.28429999999998501</c:v>
                </c:pt>
                <c:pt idx="3158">
                  <c:v>-0.28419999999998502</c:v>
                </c:pt>
                <c:pt idx="3159">
                  <c:v>-0.28409999999998503</c:v>
                </c:pt>
                <c:pt idx="3160">
                  <c:v>-0.28399999999998504</c:v>
                </c:pt>
                <c:pt idx="3161">
                  <c:v>-0.28389999999998505</c:v>
                </c:pt>
                <c:pt idx="3162">
                  <c:v>-0.28379999999998506</c:v>
                </c:pt>
                <c:pt idx="3163">
                  <c:v>-0.28369999999998508</c:v>
                </c:pt>
                <c:pt idx="3164">
                  <c:v>-0.28359999999998509</c:v>
                </c:pt>
                <c:pt idx="3165">
                  <c:v>-0.2834999999999851</c:v>
                </c:pt>
                <c:pt idx="3166">
                  <c:v>-0.28339999999998511</c:v>
                </c:pt>
                <c:pt idx="3167">
                  <c:v>-0.28329999999998512</c:v>
                </c:pt>
                <c:pt idx="3168">
                  <c:v>-0.28319999999998513</c:v>
                </c:pt>
                <c:pt idx="3169">
                  <c:v>-0.28309999999998514</c:v>
                </c:pt>
                <c:pt idx="3170">
                  <c:v>-0.28299999999998515</c:v>
                </c:pt>
                <c:pt idx="3171">
                  <c:v>-0.28289999999998516</c:v>
                </c:pt>
                <c:pt idx="3172">
                  <c:v>-0.28279999999998517</c:v>
                </c:pt>
                <c:pt idx="3173">
                  <c:v>-0.28269999999998519</c:v>
                </c:pt>
                <c:pt idx="3174">
                  <c:v>-0.2825999999999852</c:v>
                </c:pt>
                <c:pt idx="3175">
                  <c:v>-0.28249999999998521</c:v>
                </c:pt>
                <c:pt idx="3176">
                  <c:v>-0.28239999999998522</c:v>
                </c:pt>
                <c:pt idx="3177">
                  <c:v>-0.28229999999998523</c:v>
                </c:pt>
                <c:pt idx="3178">
                  <c:v>-0.28219999999998524</c:v>
                </c:pt>
                <c:pt idx="3179">
                  <c:v>-0.28209999999998525</c:v>
                </c:pt>
                <c:pt idx="3180">
                  <c:v>-0.28199999999998526</c:v>
                </c:pt>
                <c:pt idx="3181">
                  <c:v>-0.28189999999998527</c:v>
                </c:pt>
                <c:pt idx="3182">
                  <c:v>-0.28179999999998528</c:v>
                </c:pt>
                <c:pt idx="3183">
                  <c:v>-0.2816999999999853</c:v>
                </c:pt>
                <c:pt idx="3184">
                  <c:v>-0.28159999999998531</c:v>
                </c:pt>
                <c:pt idx="3185">
                  <c:v>-0.28149999999998532</c:v>
                </c:pt>
                <c:pt idx="3186">
                  <c:v>-0.28139999999998533</c:v>
                </c:pt>
                <c:pt idx="3187">
                  <c:v>-0.28129999999998534</c:v>
                </c:pt>
                <c:pt idx="3188">
                  <c:v>-0.28119999999998535</c:v>
                </c:pt>
                <c:pt idx="3189">
                  <c:v>-0.28109999999998536</c:v>
                </c:pt>
                <c:pt idx="3190">
                  <c:v>-0.28099999999998537</c:v>
                </c:pt>
                <c:pt idx="3191">
                  <c:v>-0.28089999999998538</c:v>
                </c:pt>
                <c:pt idx="3192">
                  <c:v>-0.28079999999998539</c:v>
                </c:pt>
                <c:pt idx="3193">
                  <c:v>-0.28069999999998541</c:v>
                </c:pt>
                <c:pt idx="3194">
                  <c:v>-0.28059999999998542</c:v>
                </c:pt>
                <c:pt idx="3195">
                  <c:v>-0.28049999999998543</c:v>
                </c:pt>
                <c:pt idx="3196">
                  <c:v>-0.28039999999998544</c:v>
                </c:pt>
                <c:pt idx="3197">
                  <c:v>-0.28029999999998545</c:v>
                </c:pt>
                <c:pt idx="3198">
                  <c:v>-0.28019999999998546</c:v>
                </c:pt>
                <c:pt idx="3199">
                  <c:v>-0.28009999999998547</c:v>
                </c:pt>
                <c:pt idx="3200">
                  <c:v>-0.27999999999998548</c:v>
                </c:pt>
                <c:pt idx="3201">
                  <c:v>-0.27989999999998549</c:v>
                </c:pt>
                <c:pt idx="3202">
                  <c:v>-0.2797999999999855</c:v>
                </c:pt>
                <c:pt idx="3203">
                  <c:v>-0.27969999999998552</c:v>
                </c:pt>
                <c:pt idx="3204">
                  <c:v>-0.27959999999998553</c:v>
                </c:pt>
                <c:pt idx="3205">
                  <c:v>-0.27949999999998554</c:v>
                </c:pt>
                <c:pt idx="3206">
                  <c:v>-0.27939999999998555</c:v>
                </c:pt>
                <c:pt idx="3207">
                  <c:v>-0.27929999999998556</c:v>
                </c:pt>
                <c:pt idx="3208">
                  <c:v>-0.27919999999998557</c:v>
                </c:pt>
                <c:pt idx="3209">
                  <c:v>-0.27909999999998558</c:v>
                </c:pt>
                <c:pt idx="3210">
                  <c:v>-0.27899999999998559</c:v>
                </c:pt>
                <c:pt idx="3211">
                  <c:v>-0.2788999999999856</c:v>
                </c:pt>
                <c:pt idx="3212">
                  <c:v>-0.27879999999998561</c:v>
                </c:pt>
                <c:pt idx="3213">
                  <c:v>-0.27869999999998563</c:v>
                </c:pt>
                <c:pt idx="3214">
                  <c:v>-0.27859999999998564</c:v>
                </c:pt>
                <c:pt idx="3215">
                  <c:v>-0.27849999999998565</c:v>
                </c:pt>
                <c:pt idx="3216">
                  <c:v>-0.27839999999998566</c:v>
                </c:pt>
                <c:pt idx="3217">
                  <c:v>-0.27829999999998567</c:v>
                </c:pt>
                <c:pt idx="3218">
                  <c:v>-0.27819999999998568</c:v>
                </c:pt>
                <c:pt idx="3219">
                  <c:v>-0.27809999999998569</c:v>
                </c:pt>
                <c:pt idx="3220">
                  <c:v>-0.2779999999999857</c:v>
                </c:pt>
                <c:pt idx="3221">
                  <c:v>-0.27789999999998571</c:v>
                </c:pt>
                <c:pt idx="3222">
                  <c:v>-0.27779999999998573</c:v>
                </c:pt>
                <c:pt idx="3223">
                  <c:v>-0.27769999999998574</c:v>
                </c:pt>
                <c:pt idx="3224">
                  <c:v>-0.27759999999998575</c:v>
                </c:pt>
                <c:pt idx="3225">
                  <c:v>-0.27749999999998576</c:v>
                </c:pt>
                <c:pt idx="3226">
                  <c:v>-0.27739999999998577</c:v>
                </c:pt>
                <c:pt idx="3227">
                  <c:v>-0.27729999999998578</c:v>
                </c:pt>
                <c:pt idx="3228">
                  <c:v>-0.27719999999998579</c:v>
                </c:pt>
                <c:pt idx="3229">
                  <c:v>-0.2770999999999858</c:v>
                </c:pt>
                <c:pt idx="3230">
                  <c:v>-0.27699999999998581</c:v>
                </c:pt>
                <c:pt idx="3231">
                  <c:v>-0.27689999999998582</c:v>
                </c:pt>
                <c:pt idx="3232">
                  <c:v>-0.27679999999998584</c:v>
                </c:pt>
                <c:pt idx="3233">
                  <c:v>-0.27669999999998585</c:v>
                </c:pt>
                <c:pt idx="3234">
                  <c:v>-0.27659999999998586</c:v>
                </c:pt>
                <c:pt idx="3235">
                  <c:v>-0.27649999999998587</c:v>
                </c:pt>
                <c:pt idx="3236">
                  <c:v>-0.27639999999998588</c:v>
                </c:pt>
                <c:pt idx="3237">
                  <c:v>-0.27629999999998589</c:v>
                </c:pt>
                <c:pt idx="3238">
                  <c:v>-0.2761999999999859</c:v>
                </c:pt>
                <c:pt idx="3239">
                  <c:v>-0.27609999999998591</c:v>
                </c:pt>
                <c:pt idx="3240">
                  <c:v>-0.27599999999998592</c:v>
                </c:pt>
                <c:pt idx="3241">
                  <c:v>-0.27589999999998593</c:v>
                </c:pt>
                <c:pt idx="3242">
                  <c:v>-0.27579999999998595</c:v>
                </c:pt>
                <c:pt idx="3243">
                  <c:v>-0.27569999999998596</c:v>
                </c:pt>
                <c:pt idx="3244">
                  <c:v>-0.27559999999998597</c:v>
                </c:pt>
                <c:pt idx="3245">
                  <c:v>-0.27549999999998598</c:v>
                </c:pt>
                <c:pt idx="3246">
                  <c:v>-0.27539999999998599</c:v>
                </c:pt>
                <c:pt idx="3247">
                  <c:v>-0.275299999999986</c:v>
                </c:pt>
                <c:pt idx="3248">
                  <c:v>-0.27519999999998601</c:v>
                </c:pt>
                <c:pt idx="3249">
                  <c:v>-0.27509999999998602</c:v>
                </c:pt>
                <c:pt idx="3250">
                  <c:v>-0.27499999999998603</c:v>
                </c:pt>
                <c:pt idx="3251">
                  <c:v>-0.27489999999998604</c:v>
                </c:pt>
                <c:pt idx="3252">
                  <c:v>-0.27479999999998606</c:v>
                </c:pt>
                <c:pt idx="3253">
                  <c:v>-0.27469999999998607</c:v>
                </c:pt>
                <c:pt idx="3254">
                  <c:v>-0.27459999999998608</c:v>
                </c:pt>
                <c:pt idx="3255">
                  <c:v>-0.27449999999998609</c:v>
                </c:pt>
                <c:pt idx="3256">
                  <c:v>-0.2743999999999861</c:v>
                </c:pt>
                <c:pt idx="3257">
                  <c:v>-0.27429999999998611</c:v>
                </c:pt>
                <c:pt idx="3258">
                  <c:v>-0.27419999999998612</c:v>
                </c:pt>
                <c:pt idx="3259">
                  <c:v>-0.27409999999998613</c:v>
                </c:pt>
                <c:pt idx="3260">
                  <c:v>-0.27399999999998614</c:v>
                </c:pt>
                <c:pt idx="3261">
                  <c:v>-0.27389999999998615</c:v>
                </c:pt>
                <c:pt idx="3262">
                  <c:v>-0.27379999999998617</c:v>
                </c:pt>
                <c:pt idx="3263">
                  <c:v>-0.27369999999998618</c:v>
                </c:pt>
                <c:pt idx="3264">
                  <c:v>-0.27359999999998619</c:v>
                </c:pt>
                <c:pt idx="3265">
                  <c:v>-0.2734999999999862</c:v>
                </c:pt>
                <c:pt idx="3266">
                  <c:v>-0.27339999999998621</c:v>
                </c:pt>
                <c:pt idx="3267">
                  <c:v>-0.27329999999998622</c:v>
                </c:pt>
                <c:pt idx="3268">
                  <c:v>-0.27319999999998623</c:v>
                </c:pt>
                <c:pt idx="3269">
                  <c:v>-0.27309999999998624</c:v>
                </c:pt>
                <c:pt idx="3270">
                  <c:v>-0.27299999999998625</c:v>
                </c:pt>
                <c:pt idx="3271">
                  <c:v>-0.27289999999998626</c:v>
                </c:pt>
                <c:pt idx="3272">
                  <c:v>-0.27279999999998628</c:v>
                </c:pt>
                <c:pt idx="3273">
                  <c:v>-0.27269999999998629</c:v>
                </c:pt>
                <c:pt idx="3274">
                  <c:v>-0.2725999999999863</c:v>
                </c:pt>
                <c:pt idx="3275">
                  <c:v>-0.27249999999998631</c:v>
                </c:pt>
                <c:pt idx="3276">
                  <c:v>-0.27239999999998632</c:v>
                </c:pt>
                <c:pt idx="3277">
                  <c:v>-0.27229999999998633</c:v>
                </c:pt>
                <c:pt idx="3278">
                  <c:v>-0.27219999999998634</c:v>
                </c:pt>
                <c:pt idx="3279">
                  <c:v>-0.27209999999998635</c:v>
                </c:pt>
                <c:pt idx="3280">
                  <c:v>-0.27199999999998636</c:v>
                </c:pt>
                <c:pt idx="3281">
                  <c:v>-0.27189999999998637</c:v>
                </c:pt>
                <c:pt idx="3282">
                  <c:v>-0.27179999999998639</c:v>
                </c:pt>
                <c:pt idx="3283">
                  <c:v>-0.2716999999999864</c:v>
                </c:pt>
                <c:pt idx="3284">
                  <c:v>-0.27159999999998641</c:v>
                </c:pt>
                <c:pt idx="3285">
                  <c:v>-0.27149999999998642</c:v>
                </c:pt>
                <c:pt idx="3286">
                  <c:v>-0.27139999999998643</c:v>
                </c:pt>
                <c:pt idx="3287">
                  <c:v>-0.27129999999998644</c:v>
                </c:pt>
                <c:pt idx="3288">
                  <c:v>-0.27119999999998645</c:v>
                </c:pt>
                <c:pt idx="3289">
                  <c:v>-0.27109999999998646</c:v>
                </c:pt>
                <c:pt idx="3290">
                  <c:v>-0.27099999999998647</c:v>
                </c:pt>
                <c:pt idx="3291">
                  <c:v>-0.27089999999998648</c:v>
                </c:pt>
                <c:pt idx="3292">
                  <c:v>-0.2707999999999865</c:v>
                </c:pt>
                <c:pt idx="3293">
                  <c:v>-0.27069999999998651</c:v>
                </c:pt>
                <c:pt idx="3294">
                  <c:v>-0.27059999999998652</c:v>
                </c:pt>
                <c:pt idx="3295">
                  <c:v>-0.27049999999998653</c:v>
                </c:pt>
                <c:pt idx="3296">
                  <c:v>-0.27039999999998654</c:v>
                </c:pt>
                <c:pt idx="3297">
                  <c:v>-0.27029999999998655</c:v>
                </c:pt>
                <c:pt idx="3298">
                  <c:v>-0.27019999999998656</c:v>
                </c:pt>
                <c:pt idx="3299">
                  <c:v>-0.27009999999998657</c:v>
                </c:pt>
                <c:pt idx="3300">
                  <c:v>-0.26999999999998658</c:v>
                </c:pt>
                <c:pt idx="3301">
                  <c:v>-0.2698999999999866</c:v>
                </c:pt>
                <c:pt idx="3302">
                  <c:v>-0.26979999999998661</c:v>
                </c:pt>
                <c:pt idx="3303">
                  <c:v>-0.26969999999998662</c:v>
                </c:pt>
                <c:pt idx="3304">
                  <c:v>-0.26959999999998663</c:v>
                </c:pt>
                <c:pt idx="3305">
                  <c:v>-0.26949999999998664</c:v>
                </c:pt>
                <c:pt idx="3306">
                  <c:v>-0.26939999999998665</c:v>
                </c:pt>
                <c:pt idx="3307">
                  <c:v>-0.26929999999998666</c:v>
                </c:pt>
                <c:pt idx="3308">
                  <c:v>-0.26919999999998667</c:v>
                </c:pt>
                <c:pt idx="3309">
                  <c:v>-0.26909999999998668</c:v>
                </c:pt>
                <c:pt idx="3310">
                  <c:v>-0.26899999999998669</c:v>
                </c:pt>
                <c:pt idx="3311">
                  <c:v>-0.26889999999998671</c:v>
                </c:pt>
                <c:pt idx="3312">
                  <c:v>-0.26879999999998672</c:v>
                </c:pt>
                <c:pt idx="3313">
                  <c:v>-0.26869999999998673</c:v>
                </c:pt>
                <c:pt idx="3314">
                  <c:v>-0.26859999999998674</c:v>
                </c:pt>
                <c:pt idx="3315">
                  <c:v>-0.26849999999998675</c:v>
                </c:pt>
                <c:pt idx="3316">
                  <c:v>-0.26839999999998676</c:v>
                </c:pt>
                <c:pt idx="3317">
                  <c:v>-0.26829999999998677</c:v>
                </c:pt>
                <c:pt idx="3318">
                  <c:v>-0.26819999999998678</c:v>
                </c:pt>
                <c:pt idx="3319">
                  <c:v>-0.26809999999998679</c:v>
                </c:pt>
                <c:pt idx="3320">
                  <c:v>-0.2679999999999868</c:v>
                </c:pt>
                <c:pt idx="3321">
                  <c:v>-0.26789999999998682</c:v>
                </c:pt>
                <c:pt idx="3322">
                  <c:v>-0.26779999999998683</c:v>
                </c:pt>
                <c:pt idx="3323">
                  <c:v>-0.26769999999998684</c:v>
                </c:pt>
                <c:pt idx="3324">
                  <c:v>-0.26759999999998685</c:v>
                </c:pt>
                <c:pt idx="3325">
                  <c:v>-0.26749999999998686</c:v>
                </c:pt>
                <c:pt idx="3326">
                  <c:v>-0.26739999999998687</c:v>
                </c:pt>
                <c:pt idx="3327">
                  <c:v>-0.26729999999998688</c:v>
                </c:pt>
                <c:pt idx="3328">
                  <c:v>-0.26719999999998689</c:v>
                </c:pt>
                <c:pt idx="3329">
                  <c:v>-0.2670999999999869</c:v>
                </c:pt>
                <c:pt idx="3330">
                  <c:v>-0.26699999999998691</c:v>
                </c:pt>
                <c:pt idx="3331">
                  <c:v>-0.26689999999998693</c:v>
                </c:pt>
                <c:pt idx="3332">
                  <c:v>-0.26679999999998694</c:v>
                </c:pt>
                <c:pt idx="3333">
                  <c:v>-0.26669999999998695</c:v>
                </c:pt>
                <c:pt idx="3334">
                  <c:v>-0.26659999999998696</c:v>
                </c:pt>
                <c:pt idx="3335">
                  <c:v>-0.26649999999998697</c:v>
                </c:pt>
                <c:pt idx="3336">
                  <c:v>-0.26639999999998698</c:v>
                </c:pt>
                <c:pt idx="3337">
                  <c:v>-0.26629999999998699</c:v>
                </c:pt>
                <c:pt idx="3338">
                  <c:v>-0.266199999999987</c:v>
                </c:pt>
                <c:pt idx="3339">
                  <c:v>-0.26609999999998701</c:v>
                </c:pt>
                <c:pt idx="3340">
                  <c:v>-0.26599999999998702</c:v>
                </c:pt>
                <c:pt idx="3341">
                  <c:v>-0.26589999999998704</c:v>
                </c:pt>
                <c:pt idx="3342">
                  <c:v>-0.26579999999998705</c:v>
                </c:pt>
                <c:pt idx="3343">
                  <c:v>-0.26569999999998706</c:v>
                </c:pt>
                <c:pt idx="3344">
                  <c:v>-0.26559999999998707</c:v>
                </c:pt>
                <c:pt idx="3345">
                  <c:v>-0.26549999999998708</c:v>
                </c:pt>
                <c:pt idx="3346">
                  <c:v>-0.26539999999998709</c:v>
                </c:pt>
                <c:pt idx="3347">
                  <c:v>-0.2652999999999871</c:v>
                </c:pt>
                <c:pt idx="3348">
                  <c:v>-0.26519999999998711</c:v>
                </c:pt>
                <c:pt idx="3349">
                  <c:v>-0.26509999999998712</c:v>
                </c:pt>
                <c:pt idx="3350">
                  <c:v>-0.26499999999998713</c:v>
                </c:pt>
                <c:pt idx="3351">
                  <c:v>-0.26489999999998715</c:v>
                </c:pt>
                <c:pt idx="3352">
                  <c:v>-0.26479999999998716</c:v>
                </c:pt>
                <c:pt idx="3353">
                  <c:v>-0.26469999999998717</c:v>
                </c:pt>
                <c:pt idx="3354">
                  <c:v>-0.26459999999998718</c:v>
                </c:pt>
                <c:pt idx="3355">
                  <c:v>-0.26449999999998719</c:v>
                </c:pt>
                <c:pt idx="3356">
                  <c:v>-0.2643999999999872</c:v>
                </c:pt>
                <c:pt idx="3357">
                  <c:v>-0.26429999999998721</c:v>
                </c:pt>
                <c:pt idx="3358">
                  <c:v>-0.26419999999998722</c:v>
                </c:pt>
                <c:pt idx="3359">
                  <c:v>-0.26409999999998723</c:v>
                </c:pt>
                <c:pt idx="3360">
                  <c:v>-0.26399999999998724</c:v>
                </c:pt>
                <c:pt idx="3361">
                  <c:v>-0.26389999999998726</c:v>
                </c:pt>
                <c:pt idx="3362">
                  <c:v>-0.26379999999998727</c:v>
                </c:pt>
                <c:pt idx="3363">
                  <c:v>-0.26369999999998728</c:v>
                </c:pt>
                <c:pt idx="3364">
                  <c:v>-0.26359999999998729</c:v>
                </c:pt>
                <c:pt idx="3365">
                  <c:v>-0.2634999999999873</c:v>
                </c:pt>
                <c:pt idx="3366">
                  <c:v>-0.26339999999998731</c:v>
                </c:pt>
                <c:pt idx="3367">
                  <c:v>-0.26329999999998732</c:v>
                </c:pt>
                <c:pt idx="3368">
                  <c:v>-0.26319999999998733</c:v>
                </c:pt>
                <c:pt idx="3369">
                  <c:v>-0.26309999999998734</c:v>
                </c:pt>
                <c:pt idx="3370">
                  <c:v>-0.26299999999998736</c:v>
                </c:pt>
                <c:pt idx="3371">
                  <c:v>-0.26289999999998737</c:v>
                </c:pt>
                <c:pt idx="3372">
                  <c:v>-0.26279999999998738</c:v>
                </c:pt>
                <c:pt idx="3373">
                  <c:v>-0.26269999999998739</c:v>
                </c:pt>
                <c:pt idx="3374">
                  <c:v>-0.2625999999999874</c:v>
                </c:pt>
                <c:pt idx="3375">
                  <c:v>-0.26249999999998741</c:v>
                </c:pt>
                <c:pt idx="3376">
                  <c:v>-0.26239999999998742</c:v>
                </c:pt>
                <c:pt idx="3377">
                  <c:v>-0.26229999999998743</c:v>
                </c:pt>
                <c:pt idx="3378">
                  <c:v>-0.26219999999998744</c:v>
                </c:pt>
                <c:pt idx="3379">
                  <c:v>-0.26209999999998745</c:v>
                </c:pt>
                <c:pt idx="3380">
                  <c:v>-0.26199999999998747</c:v>
                </c:pt>
                <c:pt idx="3381">
                  <c:v>-0.26189999999998748</c:v>
                </c:pt>
                <c:pt idx="3382">
                  <c:v>-0.26179999999998749</c:v>
                </c:pt>
                <c:pt idx="3383">
                  <c:v>-0.2616999999999875</c:v>
                </c:pt>
                <c:pt idx="3384">
                  <c:v>-0.26159999999998751</c:v>
                </c:pt>
                <c:pt idx="3385">
                  <c:v>-0.26149999999998752</c:v>
                </c:pt>
                <c:pt idx="3386">
                  <c:v>-0.26139999999998753</c:v>
                </c:pt>
                <c:pt idx="3387">
                  <c:v>-0.26129999999998754</c:v>
                </c:pt>
                <c:pt idx="3388">
                  <c:v>-0.26119999999998755</c:v>
                </c:pt>
                <c:pt idx="3389">
                  <c:v>-0.26109999999998756</c:v>
                </c:pt>
                <c:pt idx="3390">
                  <c:v>-0.26099999999998758</c:v>
                </c:pt>
                <c:pt idx="3391">
                  <c:v>-0.26089999999998759</c:v>
                </c:pt>
                <c:pt idx="3392">
                  <c:v>-0.2607999999999876</c:v>
                </c:pt>
                <c:pt idx="3393">
                  <c:v>-0.26069999999998761</c:v>
                </c:pt>
                <c:pt idx="3394">
                  <c:v>-0.26059999999998762</c:v>
                </c:pt>
                <c:pt idx="3395">
                  <c:v>-0.26049999999998763</c:v>
                </c:pt>
                <c:pt idx="3396">
                  <c:v>-0.26039999999998764</c:v>
                </c:pt>
                <c:pt idx="3397">
                  <c:v>-0.26029999999998765</c:v>
                </c:pt>
                <c:pt idx="3398">
                  <c:v>-0.26019999999998766</c:v>
                </c:pt>
                <c:pt idx="3399">
                  <c:v>-0.26009999999998767</c:v>
                </c:pt>
                <c:pt idx="3400">
                  <c:v>-0.25999999999998769</c:v>
                </c:pt>
                <c:pt idx="3401">
                  <c:v>-0.2598999999999877</c:v>
                </c:pt>
                <c:pt idx="3402">
                  <c:v>-0.25979999999998771</c:v>
                </c:pt>
                <c:pt idx="3403">
                  <c:v>-0.25969999999998772</c:v>
                </c:pt>
                <c:pt idx="3404">
                  <c:v>-0.25959999999998773</c:v>
                </c:pt>
                <c:pt idx="3405">
                  <c:v>-0.25949999999998774</c:v>
                </c:pt>
                <c:pt idx="3406">
                  <c:v>-0.25939999999998775</c:v>
                </c:pt>
                <c:pt idx="3407">
                  <c:v>-0.25929999999998776</c:v>
                </c:pt>
                <c:pt idx="3408">
                  <c:v>-0.25919999999998777</c:v>
                </c:pt>
                <c:pt idx="3409">
                  <c:v>-0.25909999999998778</c:v>
                </c:pt>
                <c:pt idx="3410">
                  <c:v>-0.2589999999999878</c:v>
                </c:pt>
                <c:pt idx="3411">
                  <c:v>-0.25889999999998781</c:v>
                </c:pt>
                <c:pt idx="3412">
                  <c:v>-0.25879999999998782</c:v>
                </c:pt>
                <c:pt idx="3413">
                  <c:v>-0.25869999999998783</c:v>
                </c:pt>
                <c:pt idx="3414">
                  <c:v>-0.25859999999998784</c:v>
                </c:pt>
                <c:pt idx="3415">
                  <c:v>-0.25849999999998785</c:v>
                </c:pt>
                <c:pt idx="3416">
                  <c:v>-0.25839999999998786</c:v>
                </c:pt>
                <c:pt idx="3417">
                  <c:v>-0.25829999999998787</c:v>
                </c:pt>
                <c:pt idx="3418">
                  <c:v>-0.25819999999998788</c:v>
                </c:pt>
                <c:pt idx="3419">
                  <c:v>-0.25809999999998789</c:v>
                </c:pt>
                <c:pt idx="3420">
                  <c:v>-0.25799999999998791</c:v>
                </c:pt>
                <c:pt idx="3421">
                  <c:v>-0.25789999999998792</c:v>
                </c:pt>
                <c:pt idx="3422">
                  <c:v>-0.25779999999998793</c:v>
                </c:pt>
                <c:pt idx="3423">
                  <c:v>-0.25769999999998794</c:v>
                </c:pt>
                <c:pt idx="3424">
                  <c:v>-0.25759999999998795</c:v>
                </c:pt>
                <c:pt idx="3425">
                  <c:v>-0.25749999999998796</c:v>
                </c:pt>
                <c:pt idx="3426">
                  <c:v>-0.25739999999998797</c:v>
                </c:pt>
                <c:pt idx="3427">
                  <c:v>-0.25729999999998798</c:v>
                </c:pt>
                <c:pt idx="3428">
                  <c:v>-0.25719999999998799</c:v>
                </c:pt>
                <c:pt idx="3429">
                  <c:v>-0.257099999999988</c:v>
                </c:pt>
                <c:pt idx="3430">
                  <c:v>-0.25699999999998802</c:v>
                </c:pt>
                <c:pt idx="3431">
                  <c:v>-0.25689999999998803</c:v>
                </c:pt>
                <c:pt idx="3432">
                  <c:v>-0.25679999999998804</c:v>
                </c:pt>
                <c:pt idx="3433">
                  <c:v>-0.25669999999998805</c:v>
                </c:pt>
                <c:pt idx="3434">
                  <c:v>-0.25659999999998806</c:v>
                </c:pt>
                <c:pt idx="3435">
                  <c:v>-0.25649999999998807</c:v>
                </c:pt>
                <c:pt idx="3436">
                  <c:v>-0.25639999999998808</c:v>
                </c:pt>
                <c:pt idx="3437">
                  <c:v>-0.25629999999998809</c:v>
                </c:pt>
                <c:pt idx="3438">
                  <c:v>-0.2561999999999881</c:v>
                </c:pt>
                <c:pt idx="3439">
                  <c:v>-0.25609999999998811</c:v>
                </c:pt>
                <c:pt idx="3440">
                  <c:v>-0.25599999999998813</c:v>
                </c:pt>
                <c:pt idx="3441">
                  <c:v>-0.25589999999998814</c:v>
                </c:pt>
                <c:pt idx="3442">
                  <c:v>-0.25579999999998815</c:v>
                </c:pt>
                <c:pt idx="3443">
                  <c:v>-0.25569999999998816</c:v>
                </c:pt>
                <c:pt idx="3444">
                  <c:v>-0.25559999999998817</c:v>
                </c:pt>
                <c:pt idx="3445">
                  <c:v>-0.25549999999998818</c:v>
                </c:pt>
                <c:pt idx="3446">
                  <c:v>-0.25539999999998819</c:v>
                </c:pt>
                <c:pt idx="3447">
                  <c:v>-0.2552999999999882</c:v>
                </c:pt>
                <c:pt idx="3448">
                  <c:v>-0.25519999999998821</c:v>
                </c:pt>
                <c:pt idx="3449">
                  <c:v>-0.25509999999998823</c:v>
                </c:pt>
                <c:pt idx="3450">
                  <c:v>-0.25499999999998824</c:v>
                </c:pt>
                <c:pt idx="3451">
                  <c:v>-0.25489999999998825</c:v>
                </c:pt>
                <c:pt idx="3452">
                  <c:v>-0.25479999999998826</c:v>
                </c:pt>
                <c:pt idx="3453">
                  <c:v>-0.25469999999998827</c:v>
                </c:pt>
                <c:pt idx="3454">
                  <c:v>-0.25459999999998828</c:v>
                </c:pt>
                <c:pt idx="3455">
                  <c:v>-0.25449999999998829</c:v>
                </c:pt>
                <c:pt idx="3456">
                  <c:v>-0.2543999999999883</c:v>
                </c:pt>
                <c:pt idx="3457">
                  <c:v>-0.25429999999998831</c:v>
                </c:pt>
                <c:pt idx="3458">
                  <c:v>-0.25419999999998832</c:v>
                </c:pt>
                <c:pt idx="3459">
                  <c:v>-0.25409999999998834</c:v>
                </c:pt>
                <c:pt idx="3460">
                  <c:v>-0.25399999999998835</c:v>
                </c:pt>
                <c:pt idx="3461">
                  <c:v>-0.25389999999998836</c:v>
                </c:pt>
                <c:pt idx="3462">
                  <c:v>-0.25379999999998837</c:v>
                </c:pt>
                <c:pt idx="3463">
                  <c:v>-0.25369999999998838</c:v>
                </c:pt>
                <c:pt idx="3464">
                  <c:v>-0.25359999999998839</c:v>
                </c:pt>
                <c:pt idx="3465">
                  <c:v>-0.2534999999999884</c:v>
                </c:pt>
                <c:pt idx="3466">
                  <c:v>-0.25339999999998841</c:v>
                </c:pt>
                <c:pt idx="3467">
                  <c:v>-0.25329999999998842</c:v>
                </c:pt>
                <c:pt idx="3468">
                  <c:v>-0.25319999999998843</c:v>
                </c:pt>
                <c:pt idx="3469">
                  <c:v>-0.25309999999998845</c:v>
                </c:pt>
                <c:pt idx="3470">
                  <c:v>-0.25299999999998846</c:v>
                </c:pt>
                <c:pt idx="3471">
                  <c:v>-0.25289999999998847</c:v>
                </c:pt>
                <c:pt idx="3472">
                  <c:v>-0.25279999999998848</c:v>
                </c:pt>
                <c:pt idx="3473">
                  <c:v>-0.25269999999998849</c:v>
                </c:pt>
                <c:pt idx="3474">
                  <c:v>-0.2525999999999885</c:v>
                </c:pt>
                <c:pt idx="3475">
                  <c:v>-0.25249999999998851</c:v>
                </c:pt>
                <c:pt idx="3476">
                  <c:v>-0.25239999999998852</c:v>
                </c:pt>
                <c:pt idx="3477">
                  <c:v>-0.25229999999998853</c:v>
                </c:pt>
                <c:pt idx="3478">
                  <c:v>-0.25219999999998854</c:v>
                </c:pt>
                <c:pt idx="3479">
                  <c:v>-0.25209999999998856</c:v>
                </c:pt>
                <c:pt idx="3480">
                  <c:v>-0.25199999999998857</c:v>
                </c:pt>
                <c:pt idx="3481">
                  <c:v>-0.25189999999998858</c:v>
                </c:pt>
                <c:pt idx="3482">
                  <c:v>-0.25179999999998859</c:v>
                </c:pt>
                <c:pt idx="3483">
                  <c:v>-0.2516999999999886</c:v>
                </c:pt>
                <c:pt idx="3484">
                  <c:v>-0.25159999999998861</c:v>
                </c:pt>
                <c:pt idx="3485">
                  <c:v>-0.25149999999998862</c:v>
                </c:pt>
                <c:pt idx="3486">
                  <c:v>-0.25139999999998863</c:v>
                </c:pt>
                <c:pt idx="3487">
                  <c:v>-0.25129999999998864</c:v>
                </c:pt>
                <c:pt idx="3488">
                  <c:v>-0.25119999999998865</c:v>
                </c:pt>
                <c:pt idx="3489">
                  <c:v>-0.25109999999998867</c:v>
                </c:pt>
                <c:pt idx="3490">
                  <c:v>-0.25099999999998868</c:v>
                </c:pt>
                <c:pt idx="3491">
                  <c:v>-0.25089999999998869</c:v>
                </c:pt>
                <c:pt idx="3492">
                  <c:v>-0.2507999999999887</c:v>
                </c:pt>
                <c:pt idx="3493">
                  <c:v>-0.25069999999998871</c:v>
                </c:pt>
                <c:pt idx="3494">
                  <c:v>-0.25059999999998872</c:v>
                </c:pt>
                <c:pt idx="3495">
                  <c:v>-0.25049999999998873</c:v>
                </c:pt>
                <c:pt idx="3496">
                  <c:v>-0.25039999999998874</c:v>
                </c:pt>
                <c:pt idx="3497">
                  <c:v>-0.25029999999998875</c:v>
                </c:pt>
                <c:pt idx="3498">
                  <c:v>-0.25019999999998876</c:v>
                </c:pt>
                <c:pt idx="3499">
                  <c:v>-0.25009999999998878</c:v>
                </c:pt>
                <c:pt idx="3500">
                  <c:v>-0.24999999999998879</c:v>
                </c:pt>
                <c:pt idx="3501">
                  <c:v>-0.2498999999999888</c:v>
                </c:pt>
                <c:pt idx="3502">
                  <c:v>-0.24979999999998881</c:v>
                </c:pt>
                <c:pt idx="3503">
                  <c:v>-0.24969999999998882</c:v>
                </c:pt>
                <c:pt idx="3504">
                  <c:v>-0.24959999999998883</c:v>
                </c:pt>
                <c:pt idx="3505">
                  <c:v>-0.24949999999998884</c:v>
                </c:pt>
                <c:pt idx="3506">
                  <c:v>-0.24939999999998885</c:v>
                </c:pt>
                <c:pt idx="3507">
                  <c:v>-0.24929999999998886</c:v>
                </c:pt>
                <c:pt idx="3508">
                  <c:v>-0.24919999999998887</c:v>
                </c:pt>
                <c:pt idx="3509">
                  <c:v>-0.24909999999998889</c:v>
                </c:pt>
                <c:pt idx="3510">
                  <c:v>-0.2489999999999889</c:v>
                </c:pt>
                <c:pt idx="3511">
                  <c:v>-0.24889999999998891</c:v>
                </c:pt>
                <c:pt idx="3512">
                  <c:v>-0.24879999999998892</c:v>
                </c:pt>
                <c:pt idx="3513">
                  <c:v>-0.24869999999998893</c:v>
                </c:pt>
                <c:pt idx="3514">
                  <c:v>-0.24859999999998894</c:v>
                </c:pt>
                <c:pt idx="3515">
                  <c:v>-0.24849999999998895</c:v>
                </c:pt>
                <c:pt idx="3516">
                  <c:v>-0.24839999999998896</c:v>
                </c:pt>
                <c:pt idx="3517">
                  <c:v>-0.24829999999998897</c:v>
                </c:pt>
                <c:pt idx="3518">
                  <c:v>-0.24819999999998898</c:v>
                </c:pt>
                <c:pt idx="3519">
                  <c:v>-0.248099999999989</c:v>
                </c:pt>
                <c:pt idx="3520">
                  <c:v>-0.24799999999998901</c:v>
                </c:pt>
                <c:pt idx="3521">
                  <c:v>-0.24789999999998902</c:v>
                </c:pt>
                <c:pt idx="3522">
                  <c:v>-0.24779999999998903</c:v>
                </c:pt>
                <c:pt idx="3523">
                  <c:v>-0.24769999999998904</c:v>
                </c:pt>
                <c:pt idx="3524">
                  <c:v>-0.24759999999998905</c:v>
                </c:pt>
                <c:pt idx="3525">
                  <c:v>-0.24749999999998906</c:v>
                </c:pt>
                <c:pt idx="3526">
                  <c:v>-0.24739999999998907</c:v>
                </c:pt>
                <c:pt idx="3527">
                  <c:v>-0.24729999999998908</c:v>
                </c:pt>
                <c:pt idx="3528">
                  <c:v>-0.2471999999999891</c:v>
                </c:pt>
                <c:pt idx="3529">
                  <c:v>-0.24709999999998911</c:v>
                </c:pt>
                <c:pt idx="3530">
                  <c:v>-0.24699999999998912</c:v>
                </c:pt>
                <c:pt idx="3531">
                  <c:v>-0.24689999999998913</c:v>
                </c:pt>
                <c:pt idx="3532">
                  <c:v>-0.24679999999998914</c:v>
                </c:pt>
                <c:pt idx="3533">
                  <c:v>-0.24669999999998915</c:v>
                </c:pt>
                <c:pt idx="3534">
                  <c:v>-0.24659999999998916</c:v>
                </c:pt>
                <c:pt idx="3535">
                  <c:v>-0.24649999999998917</c:v>
                </c:pt>
                <c:pt idx="3536">
                  <c:v>-0.24639999999998918</c:v>
                </c:pt>
                <c:pt idx="3537">
                  <c:v>-0.24629999999998919</c:v>
                </c:pt>
                <c:pt idx="3538">
                  <c:v>-0.24619999999998921</c:v>
                </c:pt>
                <c:pt idx="3539">
                  <c:v>-0.24609999999998922</c:v>
                </c:pt>
                <c:pt idx="3540">
                  <c:v>-0.24599999999998923</c:v>
                </c:pt>
                <c:pt idx="3541">
                  <c:v>-0.24589999999998924</c:v>
                </c:pt>
                <c:pt idx="3542">
                  <c:v>-0.24579999999998925</c:v>
                </c:pt>
                <c:pt idx="3543">
                  <c:v>-0.24569999999998926</c:v>
                </c:pt>
                <c:pt idx="3544">
                  <c:v>-0.24559999999998927</c:v>
                </c:pt>
                <c:pt idx="3545">
                  <c:v>-0.24549999999998928</c:v>
                </c:pt>
                <c:pt idx="3546">
                  <c:v>-0.24539999999998929</c:v>
                </c:pt>
                <c:pt idx="3547">
                  <c:v>-0.2452999999999893</c:v>
                </c:pt>
                <c:pt idx="3548">
                  <c:v>-0.24519999999998932</c:v>
                </c:pt>
                <c:pt idx="3549">
                  <c:v>-0.24509999999998933</c:v>
                </c:pt>
                <c:pt idx="3550">
                  <c:v>-0.24499999999998934</c:v>
                </c:pt>
                <c:pt idx="3551">
                  <c:v>-0.24489999999998935</c:v>
                </c:pt>
                <c:pt idx="3552">
                  <c:v>-0.24479999999998936</c:v>
                </c:pt>
                <c:pt idx="3553">
                  <c:v>-0.24469999999998937</c:v>
                </c:pt>
                <c:pt idx="3554">
                  <c:v>-0.24459999999998938</c:v>
                </c:pt>
                <c:pt idx="3555">
                  <c:v>-0.24449999999998939</c:v>
                </c:pt>
                <c:pt idx="3556">
                  <c:v>-0.2443999999999894</c:v>
                </c:pt>
                <c:pt idx="3557">
                  <c:v>-0.24429999999998941</c:v>
                </c:pt>
                <c:pt idx="3558">
                  <c:v>-0.24419999999998943</c:v>
                </c:pt>
                <c:pt idx="3559">
                  <c:v>-0.24409999999998944</c:v>
                </c:pt>
                <c:pt idx="3560">
                  <c:v>-0.24399999999998945</c:v>
                </c:pt>
                <c:pt idx="3561">
                  <c:v>-0.24389999999998946</c:v>
                </c:pt>
                <c:pt idx="3562">
                  <c:v>-0.24379999999998947</c:v>
                </c:pt>
                <c:pt idx="3563">
                  <c:v>-0.24369999999998948</c:v>
                </c:pt>
                <c:pt idx="3564">
                  <c:v>-0.24359999999998949</c:v>
                </c:pt>
                <c:pt idx="3565">
                  <c:v>-0.2434999999999895</c:v>
                </c:pt>
                <c:pt idx="3566">
                  <c:v>-0.24339999999998951</c:v>
                </c:pt>
                <c:pt idx="3567">
                  <c:v>-0.24329999999998952</c:v>
                </c:pt>
                <c:pt idx="3568">
                  <c:v>-0.24319999999998954</c:v>
                </c:pt>
                <c:pt idx="3569">
                  <c:v>-0.24309999999998955</c:v>
                </c:pt>
                <c:pt idx="3570">
                  <c:v>-0.24299999999998956</c:v>
                </c:pt>
                <c:pt idx="3571">
                  <c:v>-0.24289999999998957</c:v>
                </c:pt>
                <c:pt idx="3572">
                  <c:v>-0.24279999999998958</c:v>
                </c:pt>
                <c:pt idx="3573">
                  <c:v>-0.24269999999998959</c:v>
                </c:pt>
                <c:pt idx="3574">
                  <c:v>-0.2425999999999896</c:v>
                </c:pt>
                <c:pt idx="3575">
                  <c:v>-0.24249999999998961</c:v>
                </c:pt>
                <c:pt idx="3576">
                  <c:v>-0.24239999999998962</c:v>
                </c:pt>
                <c:pt idx="3577">
                  <c:v>-0.24229999999998963</c:v>
                </c:pt>
                <c:pt idx="3578">
                  <c:v>-0.24219999999998965</c:v>
                </c:pt>
                <c:pt idx="3579">
                  <c:v>-0.24209999999998966</c:v>
                </c:pt>
                <c:pt idx="3580">
                  <c:v>-0.24199999999998967</c:v>
                </c:pt>
                <c:pt idx="3581">
                  <c:v>-0.24189999999998968</c:v>
                </c:pt>
                <c:pt idx="3582">
                  <c:v>-0.24179999999998969</c:v>
                </c:pt>
                <c:pt idx="3583">
                  <c:v>-0.2416999999999897</c:v>
                </c:pt>
                <c:pt idx="3584">
                  <c:v>-0.24159999999998971</c:v>
                </c:pt>
                <c:pt idx="3585">
                  <c:v>-0.24149999999998972</c:v>
                </c:pt>
                <c:pt idx="3586">
                  <c:v>-0.24139999999998973</c:v>
                </c:pt>
                <c:pt idx="3587">
                  <c:v>-0.24129999999998974</c:v>
                </c:pt>
                <c:pt idx="3588">
                  <c:v>-0.24119999999998976</c:v>
                </c:pt>
                <c:pt idx="3589">
                  <c:v>-0.24109999999998977</c:v>
                </c:pt>
                <c:pt idx="3590">
                  <c:v>-0.24099999999998978</c:v>
                </c:pt>
                <c:pt idx="3591">
                  <c:v>-0.24089999999998979</c:v>
                </c:pt>
                <c:pt idx="3592">
                  <c:v>-0.2407999999999898</c:v>
                </c:pt>
                <c:pt idx="3593">
                  <c:v>-0.24069999999998981</c:v>
                </c:pt>
                <c:pt idx="3594">
                  <c:v>-0.24059999999998982</c:v>
                </c:pt>
                <c:pt idx="3595">
                  <c:v>-0.24049999999998983</c:v>
                </c:pt>
                <c:pt idx="3596">
                  <c:v>-0.24039999999998984</c:v>
                </c:pt>
                <c:pt idx="3597">
                  <c:v>-0.24029999999998986</c:v>
                </c:pt>
                <c:pt idx="3598">
                  <c:v>-0.24019999999998987</c:v>
                </c:pt>
                <c:pt idx="3599">
                  <c:v>-0.24009999999998988</c:v>
                </c:pt>
                <c:pt idx="3600">
                  <c:v>-0.23999999999998989</c:v>
                </c:pt>
                <c:pt idx="3601">
                  <c:v>-0.2398999999999899</c:v>
                </c:pt>
                <c:pt idx="3602">
                  <c:v>-0.23979999999998991</c:v>
                </c:pt>
                <c:pt idx="3603">
                  <c:v>-0.23969999999998992</c:v>
                </c:pt>
                <c:pt idx="3604">
                  <c:v>-0.23959999999998993</c:v>
                </c:pt>
                <c:pt idx="3605">
                  <c:v>-0.23949999999998994</c:v>
                </c:pt>
                <c:pt idx="3606">
                  <c:v>-0.23939999999998995</c:v>
                </c:pt>
                <c:pt idx="3607">
                  <c:v>-0.23929999999998997</c:v>
                </c:pt>
                <c:pt idx="3608">
                  <c:v>-0.23919999999998998</c:v>
                </c:pt>
                <c:pt idx="3609">
                  <c:v>-0.23909999999998999</c:v>
                </c:pt>
                <c:pt idx="3610">
                  <c:v>-0.23899999999999</c:v>
                </c:pt>
                <c:pt idx="3611">
                  <c:v>-0.23889999999999001</c:v>
                </c:pt>
                <c:pt idx="3612">
                  <c:v>-0.23879999999999002</c:v>
                </c:pt>
                <c:pt idx="3613">
                  <c:v>-0.23869999999999003</c:v>
                </c:pt>
                <c:pt idx="3614">
                  <c:v>-0.23859999999999004</c:v>
                </c:pt>
                <c:pt idx="3615">
                  <c:v>-0.23849999999999005</c:v>
                </c:pt>
                <c:pt idx="3616">
                  <c:v>-0.23839999999999006</c:v>
                </c:pt>
                <c:pt idx="3617">
                  <c:v>-0.23829999999999008</c:v>
                </c:pt>
                <c:pt idx="3618">
                  <c:v>-0.23819999999999009</c:v>
                </c:pt>
                <c:pt idx="3619">
                  <c:v>-0.2380999999999901</c:v>
                </c:pt>
                <c:pt idx="3620">
                  <c:v>-0.23799999999999011</c:v>
                </c:pt>
                <c:pt idx="3621">
                  <c:v>-0.23789999999999012</c:v>
                </c:pt>
                <c:pt idx="3622">
                  <c:v>-0.23779999999999013</c:v>
                </c:pt>
                <c:pt idx="3623">
                  <c:v>-0.23769999999999014</c:v>
                </c:pt>
                <c:pt idx="3624">
                  <c:v>-0.23759999999999015</c:v>
                </c:pt>
                <c:pt idx="3625">
                  <c:v>-0.23749999999999016</c:v>
                </c:pt>
                <c:pt idx="3626">
                  <c:v>-0.23739999999999017</c:v>
                </c:pt>
                <c:pt idx="3627">
                  <c:v>-0.23729999999999019</c:v>
                </c:pt>
                <c:pt idx="3628">
                  <c:v>-0.2371999999999902</c:v>
                </c:pt>
                <c:pt idx="3629">
                  <c:v>-0.23709999999999021</c:v>
                </c:pt>
                <c:pt idx="3630">
                  <c:v>-0.23699999999999022</c:v>
                </c:pt>
                <c:pt idx="3631">
                  <c:v>-0.23689999999999023</c:v>
                </c:pt>
                <c:pt idx="3632">
                  <c:v>-0.23679999999999024</c:v>
                </c:pt>
                <c:pt idx="3633">
                  <c:v>-0.23669999999999025</c:v>
                </c:pt>
                <c:pt idx="3634">
                  <c:v>-0.23659999999999026</c:v>
                </c:pt>
                <c:pt idx="3635">
                  <c:v>-0.23649999999999027</c:v>
                </c:pt>
                <c:pt idx="3636">
                  <c:v>-0.23639999999999028</c:v>
                </c:pt>
                <c:pt idx="3637">
                  <c:v>-0.2362999999999903</c:v>
                </c:pt>
                <c:pt idx="3638">
                  <c:v>-0.23619999999999031</c:v>
                </c:pt>
                <c:pt idx="3639">
                  <c:v>-0.23609999999999032</c:v>
                </c:pt>
                <c:pt idx="3640">
                  <c:v>-0.23599999999999033</c:v>
                </c:pt>
                <c:pt idx="3641">
                  <c:v>-0.23589999999999034</c:v>
                </c:pt>
                <c:pt idx="3642">
                  <c:v>-0.23579999999999035</c:v>
                </c:pt>
                <c:pt idx="3643">
                  <c:v>-0.23569999999999036</c:v>
                </c:pt>
                <c:pt idx="3644">
                  <c:v>-0.23559999999999037</c:v>
                </c:pt>
                <c:pt idx="3645">
                  <c:v>-0.23549999999999038</c:v>
                </c:pt>
                <c:pt idx="3646">
                  <c:v>-0.23539999999999039</c:v>
                </c:pt>
                <c:pt idx="3647">
                  <c:v>-0.23529999999999041</c:v>
                </c:pt>
                <c:pt idx="3648">
                  <c:v>-0.23519999999999042</c:v>
                </c:pt>
                <c:pt idx="3649">
                  <c:v>-0.23509999999999043</c:v>
                </c:pt>
                <c:pt idx="3650">
                  <c:v>-0.23499999999999044</c:v>
                </c:pt>
                <c:pt idx="3651">
                  <c:v>-0.23489999999999045</c:v>
                </c:pt>
                <c:pt idx="3652">
                  <c:v>-0.23479999999999046</c:v>
                </c:pt>
                <c:pt idx="3653">
                  <c:v>-0.23469999999999047</c:v>
                </c:pt>
                <c:pt idx="3654">
                  <c:v>-0.23459999999999048</c:v>
                </c:pt>
                <c:pt idx="3655">
                  <c:v>-0.23449999999999049</c:v>
                </c:pt>
                <c:pt idx="3656">
                  <c:v>-0.2343999999999905</c:v>
                </c:pt>
                <c:pt idx="3657">
                  <c:v>-0.23429999999999052</c:v>
                </c:pt>
                <c:pt idx="3658">
                  <c:v>-0.23419999999999053</c:v>
                </c:pt>
                <c:pt idx="3659">
                  <c:v>-0.23409999999999054</c:v>
                </c:pt>
                <c:pt idx="3660">
                  <c:v>-0.23399999999999055</c:v>
                </c:pt>
                <c:pt idx="3661">
                  <c:v>-0.23389999999999056</c:v>
                </c:pt>
                <c:pt idx="3662">
                  <c:v>-0.23379999999999057</c:v>
                </c:pt>
                <c:pt idx="3663">
                  <c:v>-0.23369999999999058</c:v>
                </c:pt>
                <c:pt idx="3664">
                  <c:v>-0.23359999999999059</c:v>
                </c:pt>
                <c:pt idx="3665">
                  <c:v>-0.2334999999999906</c:v>
                </c:pt>
                <c:pt idx="3666">
                  <c:v>-0.23339999999999061</c:v>
                </c:pt>
                <c:pt idx="3667">
                  <c:v>-0.23329999999999063</c:v>
                </c:pt>
                <c:pt idx="3668">
                  <c:v>-0.23319999999999064</c:v>
                </c:pt>
                <c:pt idx="3669">
                  <c:v>-0.23309999999999065</c:v>
                </c:pt>
                <c:pt idx="3670">
                  <c:v>-0.23299999999999066</c:v>
                </c:pt>
                <c:pt idx="3671">
                  <c:v>-0.23289999999999067</c:v>
                </c:pt>
                <c:pt idx="3672">
                  <c:v>-0.23279999999999068</c:v>
                </c:pt>
                <c:pt idx="3673">
                  <c:v>-0.23269999999999069</c:v>
                </c:pt>
                <c:pt idx="3674">
                  <c:v>-0.2325999999999907</c:v>
                </c:pt>
                <c:pt idx="3675">
                  <c:v>-0.23249999999999071</c:v>
                </c:pt>
                <c:pt idx="3676">
                  <c:v>-0.23239999999999073</c:v>
                </c:pt>
                <c:pt idx="3677">
                  <c:v>-0.23229999999999074</c:v>
                </c:pt>
                <c:pt idx="3678">
                  <c:v>-0.23219999999999075</c:v>
                </c:pt>
                <c:pt idx="3679">
                  <c:v>-0.23209999999999076</c:v>
                </c:pt>
                <c:pt idx="3680">
                  <c:v>-0.23199999999999077</c:v>
                </c:pt>
                <c:pt idx="3681">
                  <c:v>-0.23189999999999078</c:v>
                </c:pt>
                <c:pt idx="3682">
                  <c:v>-0.23179999999999079</c:v>
                </c:pt>
                <c:pt idx="3683">
                  <c:v>-0.2316999999999908</c:v>
                </c:pt>
                <c:pt idx="3684">
                  <c:v>-0.23159999999999081</c:v>
                </c:pt>
                <c:pt idx="3685">
                  <c:v>-0.23149999999999082</c:v>
                </c:pt>
                <c:pt idx="3686">
                  <c:v>-0.23139999999999084</c:v>
                </c:pt>
                <c:pt idx="3687">
                  <c:v>-0.23129999999999085</c:v>
                </c:pt>
                <c:pt idx="3688">
                  <c:v>-0.23119999999999086</c:v>
                </c:pt>
                <c:pt idx="3689">
                  <c:v>-0.23109999999999087</c:v>
                </c:pt>
                <c:pt idx="3690">
                  <c:v>-0.23099999999999088</c:v>
                </c:pt>
                <c:pt idx="3691">
                  <c:v>-0.23089999999999089</c:v>
                </c:pt>
                <c:pt idx="3692">
                  <c:v>-0.2307999999999909</c:v>
                </c:pt>
                <c:pt idx="3693">
                  <c:v>-0.23069999999999091</c:v>
                </c:pt>
                <c:pt idx="3694">
                  <c:v>-0.23059999999999092</c:v>
                </c:pt>
                <c:pt idx="3695">
                  <c:v>-0.23049999999999093</c:v>
                </c:pt>
                <c:pt idx="3696">
                  <c:v>-0.23039999999999095</c:v>
                </c:pt>
                <c:pt idx="3697">
                  <c:v>-0.23029999999999096</c:v>
                </c:pt>
                <c:pt idx="3698">
                  <c:v>-0.23019999999999097</c:v>
                </c:pt>
                <c:pt idx="3699">
                  <c:v>-0.23009999999999098</c:v>
                </c:pt>
                <c:pt idx="3700">
                  <c:v>-0.22999999999999099</c:v>
                </c:pt>
                <c:pt idx="3701">
                  <c:v>-0.229899999999991</c:v>
                </c:pt>
                <c:pt idx="3702">
                  <c:v>-0.22979999999999101</c:v>
                </c:pt>
                <c:pt idx="3703">
                  <c:v>-0.22969999999999102</c:v>
                </c:pt>
                <c:pt idx="3704">
                  <c:v>-0.22959999999999103</c:v>
                </c:pt>
                <c:pt idx="3705">
                  <c:v>-0.22949999999999104</c:v>
                </c:pt>
                <c:pt idx="3706">
                  <c:v>-0.22939999999999106</c:v>
                </c:pt>
                <c:pt idx="3707">
                  <c:v>-0.22929999999999107</c:v>
                </c:pt>
                <c:pt idx="3708">
                  <c:v>-0.22919999999999108</c:v>
                </c:pt>
                <c:pt idx="3709">
                  <c:v>-0.22909999999999109</c:v>
                </c:pt>
                <c:pt idx="3710">
                  <c:v>-0.2289999999999911</c:v>
                </c:pt>
                <c:pt idx="3711">
                  <c:v>-0.22889999999999111</c:v>
                </c:pt>
                <c:pt idx="3712">
                  <c:v>-0.22879999999999112</c:v>
                </c:pt>
                <c:pt idx="3713">
                  <c:v>-0.22869999999999113</c:v>
                </c:pt>
                <c:pt idx="3714">
                  <c:v>-0.22859999999999114</c:v>
                </c:pt>
                <c:pt idx="3715">
                  <c:v>-0.22849999999999115</c:v>
                </c:pt>
                <c:pt idx="3716">
                  <c:v>-0.22839999999999117</c:v>
                </c:pt>
                <c:pt idx="3717">
                  <c:v>-0.22829999999999118</c:v>
                </c:pt>
                <c:pt idx="3718">
                  <c:v>-0.22819999999999119</c:v>
                </c:pt>
                <c:pt idx="3719">
                  <c:v>-0.2280999999999912</c:v>
                </c:pt>
                <c:pt idx="3720">
                  <c:v>-0.22799999999999121</c:v>
                </c:pt>
                <c:pt idx="3721">
                  <c:v>-0.22789999999999122</c:v>
                </c:pt>
                <c:pt idx="3722">
                  <c:v>-0.22779999999999123</c:v>
                </c:pt>
                <c:pt idx="3723">
                  <c:v>-0.22769999999999124</c:v>
                </c:pt>
                <c:pt idx="3724">
                  <c:v>-0.22759999999999125</c:v>
                </c:pt>
                <c:pt idx="3725">
                  <c:v>-0.22749999999999126</c:v>
                </c:pt>
                <c:pt idx="3726">
                  <c:v>-0.22739999999999128</c:v>
                </c:pt>
                <c:pt idx="3727">
                  <c:v>-0.22729999999999129</c:v>
                </c:pt>
                <c:pt idx="3728">
                  <c:v>-0.2271999999999913</c:v>
                </c:pt>
                <c:pt idx="3729">
                  <c:v>-0.22709999999999131</c:v>
                </c:pt>
                <c:pt idx="3730">
                  <c:v>-0.22699999999999132</c:v>
                </c:pt>
                <c:pt idx="3731">
                  <c:v>-0.22689999999999133</c:v>
                </c:pt>
                <c:pt idx="3732">
                  <c:v>-0.22679999999999134</c:v>
                </c:pt>
                <c:pt idx="3733">
                  <c:v>-0.22669999999999135</c:v>
                </c:pt>
                <c:pt idx="3734">
                  <c:v>-0.22659999999999136</c:v>
                </c:pt>
                <c:pt idx="3735">
                  <c:v>-0.22649999999999137</c:v>
                </c:pt>
                <c:pt idx="3736">
                  <c:v>-0.22639999999999139</c:v>
                </c:pt>
                <c:pt idx="3737">
                  <c:v>-0.2262999999999914</c:v>
                </c:pt>
                <c:pt idx="3738">
                  <c:v>-0.22619999999999141</c:v>
                </c:pt>
                <c:pt idx="3739">
                  <c:v>-0.22609999999999142</c:v>
                </c:pt>
                <c:pt idx="3740">
                  <c:v>-0.22599999999999143</c:v>
                </c:pt>
                <c:pt idx="3741">
                  <c:v>-0.22589999999999144</c:v>
                </c:pt>
                <c:pt idx="3742">
                  <c:v>-0.22579999999999145</c:v>
                </c:pt>
                <c:pt idx="3743">
                  <c:v>-0.22569999999999146</c:v>
                </c:pt>
                <c:pt idx="3744">
                  <c:v>-0.22559999999999147</c:v>
                </c:pt>
                <c:pt idx="3745">
                  <c:v>-0.22549999999999149</c:v>
                </c:pt>
                <c:pt idx="3746">
                  <c:v>-0.2253999999999915</c:v>
                </c:pt>
                <c:pt idx="3747">
                  <c:v>-0.22529999999999151</c:v>
                </c:pt>
                <c:pt idx="3748">
                  <c:v>-0.22519999999999152</c:v>
                </c:pt>
                <c:pt idx="3749">
                  <c:v>-0.22509999999999153</c:v>
                </c:pt>
                <c:pt idx="3750">
                  <c:v>-0.22499999999999154</c:v>
                </c:pt>
                <c:pt idx="3751">
                  <c:v>-0.22489999999999155</c:v>
                </c:pt>
                <c:pt idx="3752">
                  <c:v>-0.22479999999999156</c:v>
                </c:pt>
                <c:pt idx="3753">
                  <c:v>-0.22469999999999157</c:v>
                </c:pt>
                <c:pt idx="3754">
                  <c:v>-0.22459999999999158</c:v>
                </c:pt>
                <c:pt idx="3755">
                  <c:v>-0.2244999999999916</c:v>
                </c:pt>
                <c:pt idx="3756">
                  <c:v>-0.22439999999999161</c:v>
                </c:pt>
                <c:pt idx="3757">
                  <c:v>-0.22429999999999162</c:v>
                </c:pt>
                <c:pt idx="3758">
                  <c:v>-0.22419999999999163</c:v>
                </c:pt>
                <c:pt idx="3759">
                  <c:v>-0.22409999999999164</c:v>
                </c:pt>
                <c:pt idx="3760">
                  <c:v>-0.22399999999999165</c:v>
                </c:pt>
                <c:pt idx="3761">
                  <c:v>-0.22389999999999166</c:v>
                </c:pt>
                <c:pt idx="3762">
                  <c:v>-0.22379999999999167</c:v>
                </c:pt>
                <c:pt idx="3763">
                  <c:v>-0.22369999999999168</c:v>
                </c:pt>
                <c:pt idx="3764">
                  <c:v>-0.22359999999999169</c:v>
                </c:pt>
                <c:pt idx="3765">
                  <c:v>-0.22349999999999171</c:v>
                </c:pt>
                <c:pt idx="3766">
                  <c:v>-0.22339999999999172</c:v>
                </c:pt>
                <c:pt idx="3767">
                  <c:v>-0.22329999999999173</c:v>
                </c:pt>
                <c:pt idx="3768">
                  <c:v>-0.22319999999999174</c:v>
                </c:pt>
                <c:pt idx="3769">
                  <c:v>-0.22309999999999175</c:v>
                </c:pt>
                <c:pt idx="3770">
                  <c:v>-0.22299999999999176</c:v>
                </c:pt>
                <c:pt idx="3771">
                  <c:v>-0.22289999999999177</c:v>
                </c:pt>
                <c:pt idx="3772">
                  <c:v>-0.22279999999999178</c:v>
                </c:pt>
                <c:pt idx="3773">
                  <c:v>-0.22269999999999179</c:v>
                </c:pt>
                <c:pt idx="3774">
                  <c:v>-0.2225999999999918</c:v>
                </c:pt>
                <c:pt idx="3775">
                  <c:v>-0.22249999999999182</c:v>
                </c:pt>
                <c:pt idx="3776">
                  <c:v>-0.22239999999999183</c:v>
                </c:pt>
                <c:pt idx="3777">
                  <c:v>-0.22229999999999184</c:v>
                </c:pt>
                <c:pt idx="3778">
                  <c:v>-0.22219999999999185</c:v>
                </c:pt>
                <c:pt idx="3779">
                  <c:v>-0.22209999999999186</c:v>
                </c:pt>
                <c:pt idx="3780">
                  <c:v>-0.22199999999999187</c:v>
                </c:pt>
                <c:pt idx="3781">
                  <c:v>-0.22189999999999188</c:v>
                </c:pt>
                <c:pt idx="3782">
                  <c:v>-0.22179999999999189</c:v>
                </c:pt>
                <c:pt idx="3783">
                  <c:v>-0.2216999999999919</c:v>
                </c:pt>
                <c:pt idx="3784">
                  <c:v>-0.22159999999999191</c:v>
                </c:pt>
                <c:pt idx="3785">
                  <c:v>-0.22149999999999193</c:v>
                </c:pt>
                <c:pt idx="3786">
                  <c:v>-0.22139999999999194</c:v>
                </c:pt>
                <c:pt idx="3787">
                  <c:v>-0.22129999999999195</c:v>
                </c:pt>
                <c:pt idx="3788">
                  <c:v>-0.22119999999999196</c:v>
                </c:pt>
                <c:pt idx="3789">
                  <c:v>-0.22109999999999197</c:v>
                </c:pt>
                <c:pt idx="3790">
                  <c:v>-0.22099999999999198</c:v>
                </c:pt>
                <c:pt idx="3791">
                  <c:v>-0.22089999999999199</c:v>
                </c:pt>
                <c:pt idx="3792">
                  <c:v>-0.220799999999992</c:v>
                </c:pt>
                <c:pt idx="3793">
                  <c:v>-0.22069999999999201</c:v>
                </c:pt>
                <c:pt idx="3794">
                  <c:v>-0.22059999999999202</c:v>
                </c:pt>
                <c:pt idx="3795">
                  <c:v>-0.22049999999999204</c:v>
                </c:pt>
                <c:pt idx="3796">
                  <c:v>-0.22039999999999205</c:v>
                </c:pt>
                <c:pt idx="3797">
                  <c:v>-0.22029999999999206</c:v>
                </c:pt>
                <c:pt idx="3798">
                  <c:v>-0.22019999999999207</c:v>
                </c:pt>
                <c:pt idx="3799">
                  <c:v>-0.22009999999999208</c:v>
                </c:pt>
                <c:pt idx="3800">
                  <c:v>-0.21999999999999209</c:v>
                </c:pt>
                <c:pt idx="3801">
                  <c:v>-0.2198999999999921</c:v>
                </c:pt>
                <c:pt idx="3802">
                  <c:v>-0.21979999999999211</c:v>
                </c:pt>
                <c:pt idx="3803">
                  <c:v>-0.21969999999999212</c:v>
                </c:pt>
                <c:pt idx="3804">
                  <c:v>-0.21959999999999213</c:v>
                </c:pt>
                <c:pt idx="3805">
                  <c:v>-0.21949999999999215</c:v>
                </c:pt>
                <c:pt idx="3806">
                  <c:v>-0.21939999999999216</c:v>
                </c:pt>
                <c:pt idx="3807">
                  <c:v>-0.21929999999999217</c:v>
                </c:pt>
                <c:pt idx="3808">
                  <c:v>-0.21919999999999218</c:v>
                </c:pt>
                <c:pt idx="3809">
                  <c:v>-0.21909999999999219</c:v>
                </c:pt>
                <c:pt idx="3810">
                  <c:v>-0.2189999999999922</c:v>
                </c:pt>
                <c:pt idx="3811">
                  <c:v>-0.21889999999999221</c:v>
                </c:pt>
                <c:pt idx="3812">
                  <c:v>-0.21879999999999222</c:v>
                </c:pt>
                <c:pt idx="3813">
                  <c:v>-0.21869999999999223</c:v>
                </c:pt>
                <c:pt idx="3814">
                  <c:v>-0.21859999999999224</c:v>
                </c:pt>
                <c:pt idx="3815">
                  <c:v>-0.21849999999999226</c:v>
                </c:pt>
                <c:pt idx="3816">
                  <c:v>-0.21839999999999227</c:v>
                </c:pt>
                <c:pt idx="3817">
                  <c:v>-0.21829999999999228</c:v>
                </c:pt>
                <c:pt idx="3818">
                  <c:v>-0.21819999999999229</c:v>
                </c:pt>
                <c:pt idx="3819">
                  <c:v>-0.2180999999999923</c:v>
                </c:pt>
                <c:pt idx="3820">
                  <c:v>-0.21799999999999231</c:v>
                </c:pt>
                <c:pt idx="3821">
                  <c:v>-0.21789999999999232</c:v>
                </c:pt>
                <c:pt idx="3822">
                  <c:v>-0.21779999999999233</c:v>
                </c:pt>
                <c:pt idx="3823">
                  <c:v>-0.21769999999999234</c:v>
                </c:pt>
                <c:pt idx="3824">
                  <c:v>-0.21759999999999236</c:v>
                </c:pt>
                <c:pt idx="3825">
                  <c:v>-0.21749999999999237</c:v>
                </c:pt>
                <c:pt idx="3826">
                  <c:v>-0.21739999999999238</c:v>
                </c:pt>
                <c:pt idx="3827">
                  <c:v>-0.21729999999999239</c:v>
                </c:pt>
                <c:pt idx="3828">
                  <c:v>-0.2171999999999924</c:v>
                </c:pt>
                <c:pt idx="3829">
                  <c:v>-0.21709999999999241</c:v>
                </c:pt>
                <c:pt idx="3830">
                  <c:v>-0.21699999999999242</c:v>
                </c:pt>
                <c:pt idx="3831">
                  <c:v>-0.21689999999999243</c:v>
                </c:pt>
                <c:pt idx="3832">
                  <c:v>-0.21679999999999244</c:v>
                </c:pt>
                <c:pt idx="3833">
                  <c:v>-0.21669999999999245</c:v>
                </c:pt>
                <c:pt idx="3834">
                  <c:v>-0.21659999999999247</c:v>
                </c:pt>
                <c:pt idx="3835">
                  <c:v>-0.21649999999999248</c:v>
                </c:pt>
                <c:pt idx="3836">
                  <c:v>-0.21639999999999249</c:v>
                </c:pt>
                <c:pt idx="3837">
                  <c:v>-0.2162999999999925</c:v>
                </c:pt>
                <c:pt idx="3838">
                  <c:v>-0.21619999999999251</c:v>
                </c:pt>
                <c:pt idx="3839">
                  <c:v>-0.21609999999999252</c:v>
                </c:pt>
                <c:pt idx="3840">
                  <c:v>-0.21599999999999253</c:v>
                </c:pt>
                <c:pt idx="3841">
                  <c:v>-0.21589999999999254</c:v>
                </c:pt>
                <c:pt idx="3842">
                  <c:v>-0.21579999999999255</c:v>
                </c:pt>
                <c:pt idx="3843">
                  <c:v>-0.21569999999999256</c:v>
                </c:pt>
                <c:pt idx="3844">
                  <c:v>-0.21559999999999258</c:v>
                </c:pt>
                <c:pt idx="3845">
                  <c:v>-0.21549999999999259</c:v>
                </c:pt>
                <c:pt idx="3846">
                  <c:v>-0.2153999999999926</c:v>
                </c:pt>
                <c:pt idx="3847">
                  <c:v>-0.21529999999999261</c:v>
                </c:pt>
                <c:pt idx="3848">
                  <c:v>-0.21519999999999262</c:v>
                </c:pt>
                <c:pt idx="3849">
                  <c:v>-0.21509999999999263</c:v>
                </c:pt>
                <c:pt idx="3850">
                  <c:v>-0.21499999999999264</c:v>
                </c:pt>
                <c:pt idx="3851">
                  <c:v>-0.21489999999999265</c:v>
                </c:pt>
                <c:pt idx="3852">
                  <c:v>-0.21479999999999266</c:v>
                </c:pt>
                <c:pt idx="3853">
                  <c:v>-0.21469999999999267</c:v>
                </c:pt>
                <c:pt idx="3854">
                  <c:v>-0.21459999999999269</c:v>
                </c:pt>
                <c:pt idx="3855">
                  <c:v>-0.2144999999999927</c:v>
                </c:pt>
                <c:pt idx="3856">
                  <c:v>-0.21439999999999271</c:v>
                </c:pt>
                <c:pt idx="3857">
                  <c:v>-0.21429999999999272</c:v>
                </c:pt>
                <c:pt idx="3858">
                  <c:v>-0.21419999999999273</c:v>
                </c:pt>
                <c:pt idx="3859">
                  <c:v>-0.21409999999999274</c:v>
                </c:pt>
                <c:pt idx="3860">
                  <c:v>-0.21399999999999275</c:v>
                </c:pt>
                <c:pt idx="3861">
                  <c:v>-0.21389999999999276</c:v>
                </c:pt>
                <c:pt idx="3862">
                  <c:v>-0.21379999999999277</c:v>
                </c:pt>
                <c:pt idx="3863">
                  <c:v>-0.21369999999999278</c:v>
                </c:pt>
                <c:pt idx="3864">
                  <c:v>-0.2135999999999928</c:v>
                </c:pt>
                <c:pt idx="3865">
                  <c:v>-0.21349999999999281</c:v>
                </c:pt>
                <c:pt idx="3866">
                  <c:v>-0.21339999999999282</c:v>
                </c:pt>
                <c:pt idx="3867">
                  <c:v>-0.21329999999999283</c:v>
                </c:pt>
                <c:pt idx="3868">
                  <c:v>-0.21319999999999284</c:v>
                </c:pt>
                <c:pt idx="3869">
                  <c:v>-0.21309999999999285</c:v>
                </c:pt>
                <c:pt idx="3870">
                  <c:v>-0.21299999999999286</c:v>
                </c:pt>
                <c:pt idx="3871">
                  <c:v>-0.21289999999999287</c:v>
                </c:pt>
                <c:pt idx="3872">
                  <c:v>-0.21279999999999288</c:v>
                </c:pt>
                <c:pt idx="3873">
                  <c:v>-0.21269999999999289</c:v>
                </c:pt>
                <c:pt idx="3874">
                  <c:v>-0.21259999999999291</c:v>
                </c:pt>
                <c:pt idx="3875">
                  <c:v>-0.21249999999999292</c:v>
                </c:pt>
                <c:pt idx="3876">
                  <c:v>-0.21239999999999293</c:v>
                </c:pt>
                <c:pt idx="3877">
                  <c:v>-0.21229999999999294</c:v>
                </c:pt>
                <c:pt idx="3878">
                  <c:v>-0.21219999999999295</c:v>
                </c:pt>
                <c:pt idx="3879">
                  <c:v>-0.21209999999999296</c:v>
                </c:pt>
                <c:pt idx="3880">
                  <c:v>-0.21199999999999297</c:v>
                </c:pt>
                <c:pt idx="3881">
                  <c:v>-0.21189999999999298</c:v>
                </c:pt>
                <c:pt idx="3882">
                  <c:v>-0.21179999999999299</c:v>
                </c:pt>
                <c:pt idx="3883">
                  <c:v>-0.211699999999993</c:v>
                </c:pt>
                <c:pt idx="3884">
                  <c:v>-0.21159999999999302</c:v>
                </c:pt>
                <c:pt idx="3885">
                  <c:v>-0.21149999999999303</c:v>
                </c:pt>
                <c:pt idx="3886">
                  <c:v>-0.21139999999999304</c:v>
                </c:pt>
                <c:pt idx="3887">
                  <c:v>-0.21129999999999305</c:v>
                </c:pt>
                <c:pt idx="3888">
                  <c:v>-0.21119999999999306</c:v>
                </c:pt>
                <c:pt idx="3889">
                  <c:v>-0.21109999999999307</c:v>
                </c:pt>
                <c:pt idx="3890">
                  <c:v>-0.21099999999999308</c:v>
                </c:pt>
                <c:pt idx="3891">
                  <c:v>-0.21089999999999309</c:v>
                </c:pt>
                <c:pt idx="3892">
                  <c:v>-0.2107999999999931</c:v>
                </c:pt>
                <c:pt idx="3893">
                  <c:v>-0.21069999999999312</c:v>
                </c:pt>
                <c:pt idx="3894">
                  <c:v>-0.21059999999999313</c:v>
                </c:pt>
                <c:pt idx="3895">
                  <c:v>-0.21049999999999314</c:v>
                </c:pt>
                <c:pt idx="3896">
                  <c:v>-0.21039999999999315</c:v>
                </c:pt>
                <c:pt idx="3897">
                  <c:v>-0.21029999999999316</c:v>
                </c:pt>
                <c:pt idx="3898">
                  <c:v>-0.21019999999999317</c:v>
                </c:pt>
                <c:pt idx="3899">
                  <c:v>-0.21009999999999318</c:v>
                </c:pt>
                <c:pt idx="3900">
                  <c:v>-0.20999999999999319</c:v>
                </c:pt>
                <c:pt idx="3901">
                  <c:v>-0.2098999999999932</c:v>
                </c:pt>
                <c:pt idx="3902">
                  <c:v>-0.20979999999999321</c:v>
                </c:pt>
                <c:pt idx="3903">
                  <c:v>-0.20969999999999323</c:v>
                </c:pt>
                <c:pt idx="3904">
                  <c:v>-0.20959999999999324</c:v>
                </c:pt>
                <c:pt idx="3905">
                  <c:v>-0.20949999999999325</c:v>
                </c:pt>
                <c:pt idx="3906">
                  <c:v>-0.20939999999999326</c:v>
                </c:pt>
                <c:pt idx="3907">
                  <c:v>-0.20929999999999327</c:v>
                </c:pt>
                <c:pt idx="3908">
                  <c:v>-0.20919999999999328</c:v>
                </c:pt>
                <c:pt idx="3909">
                  <c:v>-0.20909999999999329</c:v>
                </c:pt>
                <c:pt idx="3910">
                  <c:v>-0.2089999999999933</c:v>
                </c:pt>
                <c:pt idx="3911">
                  <c:v>-0.20889999999999331</c:v>
                </c:pt>
                <c:pt idx="3912">
                  <c:v>-0.20879999999999332</c:v>
                </c:pt>
                <c:pt idx="3913">
                  <c:v>-0.20869999999999334</c:v>
                </c:pt>
                <c:pt idx="3914">
                  <c:v>-0.20859999999999335</c:v>
                </c:pt>
                <c:pt idx="3915">
                  <c:v>-0.20849999999999336</c:v>
                </c:pt>
                <c:pt idx="3916">
                  <c:v>-0.20839999999999337</c:v>
                </c:pt>
                <c:pt idx="3917">
                  <c:v>-0.20829999999999338</c:v>
                </c:pt>
                <c:pt idx="3918">
                  <c:v>-0.20819999999999339</c:v>
                </c:pt>
                <c:pt idx="3919">
                  <c:v>-0.2080999999999934</c:v>
                </c:pt>
                <c:pt idx="3920">
                  <c:v>-0.20799999999999341</c:v>
                </c:pt>
                <c:pt idx="3921">
                  <c:v>-0.20789999999999342</c:v>
                </c:pt>
                <c:pt idx="3922">
                  <c:v>-0.20779999999999343</c:v>
                </c:pt>
                <c:pt idx="3923">
                  <c:v>-0.20769999999999345</c:v>
                </c:pt>
                <c:pt idx="3924">
                  <c:v>-0.20759999999999346</c:v>
                </c:pt>
                <c:pt idx="3925">
                  <c:v>-0.20749999999999347</c:v>
                </c:pt>
                <c:pt idx="3926">
                  <c:v>-0.20739999999999348</c:v>
                </c:pt>
                <c:pt idx="3927">
                  <c:v>-0.20729999999999349</c:v>
                </c:pt>
                <c:pt idx="3928">
                  <c:v>-0.2071999999999935</c:v>
                </c:pt>
                <c:pt idx="3929">
                  <c:v>-0.20709999999999351</c:v>
                </c:pt>
                <c:pt idx="3930">
                  <c:v>-0.20699999999999352</c:v>
                </c:pt>
                <c:pt idx="3931">
                  <c:v>-0.20689999999999353</c:v>
                </c:pt>
                <c:pt idx="3932">
                  <c:v>-0.20679999999999354</c:v>
                </c:pt>
                <c:pt idx="3933">
                  <c:v>-0.20669999999999356</c:v>
                </c:pt>
                <c:pt idx="3934">
                  <c:v>-0.20659999999999357</c:v>
                </c:pt>
                <c:pt idx="3935">
                  <c:v>-0.20649999999999358</c:v>
                </c:pt>
                <c:pt idx="3936">
                  <c:v>-0.20639999999999359</c:v>
                </c:pt>
                <c:pt idx="3937">
                  <c:v>-0.2062999999999936</c:v>
                </c:pt>
                <c:pt idx="3938">
                  <c:v>-0.20619999999999361</c:v>
                </c:pt>
                <c:pt idx="3939">
                  <c:v>-0.20609999999999362</c:v>
                </c:pt>
                <c:pt idx="3940">
                  <c:v>-0.20599999999999363</c:v>
                </c:pt>
                <c:pt idx="3941">
                  <c:v>-0.20589999999999364</c:v>
                </c:pt>
                <c:pt idx="3942">
                  <c:v>-0.20579999999999365</c:v>
                </c:pt>
                <c:pt idx="3943">
                  <c:v>-0.20569999999999367</c:v>
                </c:pt>
                <c:pt idx="3944">
                  <c:v>-0.20559999999999368</c:v>
                </c:pt>
                <c:pt idx="3945">
                  <c:v>-0.20549999999999369</c:v>
                </c:pt>
                <c:pt idx="3946">
                  <c:v>-0.2053999999999937</c:v>
                </c:pt>
                <c:pt idx="3947">
                  <c:v>-0.20529999999999371</c:v>
                </c:pt>
                <c:pt idx="3948">
                  <c:v>-0.20519999999999372</c:v>
                </c:pt>
                <c:pt idx="3949">
                  <c:v>-0.20509999999999373</c:v>
                </c:pt>
                <c:pt idx="3950">
                  <c:v>-0.20499999999999374</c:v>
                </c:pt>
                <c:pt idx="3951">
                  <c:v>-0.20489999999999375</c:v>
                </c:pt>
                <c:pt idx="3952">
                  <c:v>-0.20479999999999376</c:v>
                </c:pt>
                <c:pt idx="3953">
                  <c:v>-0.20469999999999378</c:v>
                </c:pt>
                <c:pt idx="3954">
                  <c:v>-0.20459999999999379</c:v>
                </c:pt>
                <c:pt idx="3955">
                  <c:v>-0.2044999999999938</c:v>
                </c:pt>
                <c:pt idx="3956">
                  <c:v>-0.20439999999999381</c:v>
                </c:pt>
                <c:pt idx="3957">
                  <c:v>-0.20429999999999382</c:v>
                </c:pt>
                <c:pt idx="3958">
                  <c:v>-0.20419999999999383</c:v>
                </c:pt>
                <c:pt idx="3959">
                  <c:v>-0.20409999999999384</c:v>
                </c:pt>
                <c:pt idx="3960">
                  <c:v>-0.20399999999999385</c:v>
                </c:pt>
                <c:pt idx="3961">
                  <c:v>-0.20389999999999386</c:v>
                </c:pt>
                <c:pt idx="3962">
                  <c:v>-0.20379999999999387</c:v>
                </c:pt>
                <c:pt idx="3963">
                  <c:v>-0.20369999999999389</c:v>
                </c:pt>
                <c:pt idx="3964">
                  <c:v>-0.2035999999999939</c:v>
                </c:pt>
                <c:pt idx="3965">
                  <c:v>-0.20349999999999391</c:v>
                </c:pt>
                <c:pt idx="3966">
                  <c:v>-0.20339999999999392</c:v>
                </c:pt>
                <c:pt idx="3967">
                  <c:v>-0.20329999999999393</c:v>
                </c:pt>
                <c:pt idx="3968">
                  <c:v>-0.20319999999999394</c:v>
                </c:pt>
                <c:pt idx="3969">
                  <c:v>-0.20309999999999395</c:v>
                </c:pt>
                <c:pt idx="3970">
                  <c:v>-0.20299999999999396</c:v>
                </c:pt>
                <c:pt idx="3971">
                  <c:v>-0.20289999999999397</c:v>
                </c:pt>
                <c:pt idx="3972">
                  <c:v>-0.20279999999999399</c:v>
                </c:pt>
                <c:pt idx="3973">
                  <c:v>-0.202699999999994</c:v>
                </c:pt>
                <c:pt idx="3974">
                  <c:v>-0.20259999999999401</c:v>
                </c:pt>
                <c:pt idx="3975">
                  <c:v>-0.20249999999999402</c:v>
                </c:pt>
                <c:pt idx="3976">
                  <c:v>-0.20239999999999403</c:v>
                </c:pt>
                <c:pt idx="3977">
                  <c:v>-0.20229999999999404</c:v>
                </c:pt>
                <c:pt idx="3978">
                  <c:v>-0.20219999999999405</c:v>
                </c:pt>
                <c:pt idx="3979">
                  <c:v>-0.20209999999999406</c:v>
                </c:pt>
                <c:pt idx="3980">
                  <c:v>-0.20199999999999407</c:v>
                </c:pt>
                <c:pt idx="3981">
                  <c:v>-0.20189999999999408</c:v>
                </c:pt>
                <c:pt idx="3982">
                  <c:v>-0.2017999999999941</c:v>
                </c:pt>
                <c:pt idx="3983">
                  <c:v>-0.20169999999999411</c:v>
                </c:pt>
                <c:pt idx="3984">
                  <c:v>-0.20159999999999412</c:v>
                </c:pt>
                <c:pt idx="3985">
                  <c:v>-0.20149999999999413</c:v>
                </c:pt>
                <c:pt idx="3986">
                  <c:v>-0.20139999999999414</c:v>
                </c:pt>
                <c:pt idx="3987">
                  <c:v>-0.20129999999999415</c:v>
                </c:pt>
                <c:pt idx="3988">
                  <c:v>-0.20119999999999416</c:v>
                </c:pt>
                <c:pt idx="3989">
                  <c:v>-0.20109999999999417</c:v>
                </c:pt>
                <c:pt idx="3990">
                  <c:v>-0.20099999999999418</c:v>
                </c:pt>
                <c:pt idx="3991">
                  <c:v>-0.20089999999999419</c:v>
                </c:pt>
                <c:pt idx="3992">
                  <c:v>-0.20079999999999421</c:v>
                </c:pt>
                <c:pt idx="3993">
                  <c:v>-0.20069999999999422</c:v>
                </c:pt>
                <c:pt idx="3994">
                  <c:v>-0.20059999999999423</c:v>
                </c:pt>
                <c:pt idx="3995">
                  <c:v>-0.20049999999999424</c:v>
                </c:pt>
                <c:pt idx="3996">
                  <c:v>-0.20039999999999425</c:v>
                </c:pt>
                <c:pt idx="3997">
                  <c:v>-0.20029999999999426</c:v>
                </c:pt>
                <c:pt idx="3998">
                  <c:v>-0.20019999999999427</c:v>
                </c:pt>
                <c:pt idx="3999">
                  <c:v>-0.20009999999999428</c:v>
                </c:pt>
                <c:pt idx="4000">
                  <c:v>-0.19999999999999429</c:v>
                </c:pt>
                <c:pt idx="4001">
                  <c:v>-0.1998999999999943</c:v>
                </c:pt>
                <c:pt idx="4002">
                  <c:v>-0.19979999999999432</c:v>
                </c:pt>
                <c:pt idx="4003">
                  <c:v>-0.19969999999999433</c:v>
                </c:pt>
                <c:pt idx="4004">
                  <c:v>-0.19959999999999434</c:v>
                </c:pt>
                <c:pt idx="4005">
                  <c:v>-0.19949999999999435</c:v>
                </c:pt>
                <c:pt idx="4006">
                  <c:v>-0.19939999999999436</c:v>
                </c:pt>
                <c:pt idx="4007">
                  <c:v>-0.19929999999999437</c:v>
                </c:pt>
                <c:pt idx="4008">
                  <c:v>-0.19919999999999438</c:v>
                </c:pt>
                <c:pt idx="4009">
                  <c:v>-0.19909999999999439</c:v>
                </c:pt>
                <c:pt idx="4010">
                  <c:v>-0.1989999999999944</c:v>
                </c:pt>
                <c:pt idx="4011">
                  <c:v>-0.19889999999999441</c:v>
                </c:pt>
                <c:pt idx="4012">
                  <c:v>-0.19879999999999443</c:v>
                </c:pt>
                <c:pt idx="4013">
                  <c:v>-0.19869999999999444</c:v>
                </c:pt>
                <c:pt idx="4014">
                  <c:v>-0.19859999999999445</c:v>
                </c:pt>
                <c:pt idx="4015">
                  <c:v>-0.19849999999999446</c:v>
                </c:pt>
                <c:pt idx="4016">
                  <c:v>-0.19839999999999447</c:v>
                </c:pt>
                <c:pt idx="4017">
                  <c:v>-0.19829999999999448</c:v>
                </c:pt>
                <c:pt idx="4018">
                  <c:v>-0.19819999999999449</c:v>
                </c:pt>
                <c:pt idx="4019">
                  <c:v>-0.1980999999999945</c:v>
                </c:pt>
                <c:pt idx="4020">
                  <c:v>-0.19799999999999451</c:v>
                </c:pt>
                <c:pt idx="4021">
                  <c:v>-0.19789999999999452</c:v>
                </c:pt>
                <c:pt idx="4022">
                  <c:v>-0.19779999999999454</c:v>
                </c:pt>
                <c:pt idx="4023">
                  <c:v>-0.19769999999999455</c:v>
                </c:pt>
                <c:pt idx="4024">
                  <c:v>-0.19759999999999456</c:v>
                </c:pt>
                <c:pt idx="4025">
                  <c:v>-0.19749999999999457</c:v>
                </c:pt>
                <c:pt idx="4026">
                  <c:v>-0.19739999999999458</c:v>
                </c:pt>
                <c:pt idx="4027">
                  <c:v>-0.19729999999999459</c:v>
                </c:pt>
                <c:pt idx="4028">
                  <c:v>-0.1971999999999946</c:v>
                </c:pt>
                <c:pt idx="4029">
                  <c:v>-0.19709999999999461</c:v>
                </c:pt>
                <c:pt idx="4030">
                  <c:v>-0.19699999999999462</c:v>
                </c:pt>
                <c:pt idx="4031">
                  <c:v>-0.19689999999999463</c:v>
                </c:pt>
                <c:pt idx="4032">
                  <c:v>-0.19679999999999465</c:v>
                </c:pt>
                <c:pt idx="4033">
                  <c:v>-0.19669999999999466</c:v>
                </c:pt>
                <c:pt idx="4034">
                  <c:v>-0.19659999999999467</c:v>
                </c:pt>
                <c:pt idx="4035">
                  <c:v>-0.19649999999999468</c:v>
                </c:pt>
                <c:pt idx="4036">
                  <c:v>-0.19639999999999469</c:v>
                </c:pt>
                <c:pt idx="4037">
                  <c:v>-0.1962999999999947</c:v>
                </c:pt>
                <c:pt idx="4038">
                  <c:v>-0.19619999999999471</c:v>
                </c:pt>
                <c:pt idx="4039">
                  <c:v>-0.19609999999999472</c:v>
                </c:pt>
                <c:pt idx="4040">
                  <c:v>-0.19599999999999473</c:v>
                </c:pt>
                <c:pt idx="4041">
                  <c:v>-0.19589999999999475</c:v>
                </c:pt>
                <c:pt idx="4042">
                  <c:v>-0.19579999999999476</c:v>
                </c:pt>
                <c:pt idx="4043">
                  <c:v>-0.19569999999999477</c:v>
                </c:pt>
                <c:pt idx="4044">
                  <c:v>-0.19559999999999478</c:v>
                </c:pt>
                <c:pt idx="4045">
                  <c:v>-0.19549999999999479</c:v>
                </c:pt>
                <c:pt idx="4046">
                  <c:v>-0.1953999999999948</c:v>
                </c:pt>
                <c:pt idx="4047">
                  <c:v>-0.19529999999999481</c:v>
                </c:pt>
                <c:pt idx="4048">
                  <c:v>-0.19519999999999482</c:v>
                </c:pt>
                <c:pt idx="4049">
                  <c:v>-0.19509999999999483</c:v>
                </c:pt>
                <c:pt idx="4050">
                  <c:v>-0.19499999999999484</c:v>
                </c:pt>
                <c:pt idx="4051">
                  <c:v>-0.19489999999999486</c:v>
                </c:pt>
                <c:pt idx="4052">
                  <c:v>-0.19479999999999487</c:v>
                </c:pt>
                <c:pt idx="4053">
                  <c:v>-0.19469999999999488</c:v>
                </c:pt>
                <c:pt idx="4054">
                  <c:v>-0.19459999999999489</c:v>
                </c:pt>
                <c:pt idx="4055">
                  <c:v>-0.1944999999999949</c:v>
                </c:pt>
                <c:pt idx="4056">
                  <c:v>-0.19439999999999491</c:v>
                </c:pt>
                <c:pt idx="4057">
                  <c:v>-0.19429999999999492</c:v>
                </c:pt>
                <c:pt idx="4058">
                  <c:v>-0.19419999999999493</c:v>
                </c:pt>
                <c:pt idx="4059">
                  <c:v>-0.19409999999999494</c:v>
                </c:pt>
                <c:pt idx="4060">
                  <c:v>-0.19399999999999495</c:v>
                </c:pt>
                <c:pt idx="4061">
                  <c:v>-0.19389999999999497</c:v>
                </c:pt>
                <c:pt idx="4062">
                  <c:v>-0.19379999999999498</c:v>
                </c:pt>
                <c:pt idx="4063">
                  <c:v>-0.19369999999999499</c:v>
                </c:pt>
                <c:pt idx="4064">
                  <c:v>-0.193599999999995</c:v>
                </c:pt>
                <c:pt idx="4065">
                  <c:v>-0.19349999999999501</c:v>
                </c:pt>
                <c:pt idx="4066">
                  <c:v>-0.19339999999999502</c:v>
                </c:pt>
                <c:pt idx="4067">
                  <c:v>-0.19329999999999503</c:v>
                </c:pt>
                <c:pt idx="4068">
                  <c:v>-0.19319999999999504</c:v>
                </c:pt>
                <c:pt idx="4069">
                  <c:v>-0.19309999999999505</c:v>
                </c:pt>
                <c:pt idx="4070">
                  <c:v>-0.19299999999999506</c:v>
                </c:pt>
                <c:pt idx="4071">
                  <c:v>-0.19289999999999508</c:v>
                </c:pt>
                <c:pt idx="4072">
                  <c:v>-0.19279999999999509</c:v>
                </c:pt>
                <c:pt idx="4073">
                  <c:v>-0.1926999999999951</c:v>
                </c:pt>
                <c:pt idx="4074">
                  <c:v>-0.19259999999999511</c:v>
                </c:pt>
                <c:pt idx="4075">
                  <c:v>-0.19249999999999512</c:v>
                </c:pt>
                <c:pt idx="4076">
                  <c:v>-0.19239999999999513</c:v>
                </c:pt>
                <c:pt idx="4077">
                  <c:v>-0.19229999999999514</c:v>
                </c:pt>
                <c:pt idx="4078">
                  <c:v>-0.19219999999999515</c:v>
                </c:pt>
                <c:pt idx="4079">
                  <c:v>-0.19209999999999516</c:v>
                </c:pt>
                <c:pt idx="4080">
                  <c:v>-0.19199999999999517</c:v>
                </c:pt>
                <c:pt idx="4081">
                  <c:v>-0.19189999999999519</c:v>
                </c:pt>
                <c:pt idx="4082">
                  <c:v>-0.1917999999999952</c:v>
                </c:pt>
                <c:pt idx="4083">
                  <c:v>-0.19169999999999521</c:v>
                </c:pt>
                <c:pt idx="4084">
                  <c:v>-0.19159999999999522</c:v>
                </c:pt>
                <c:pt idx="4085">
                  <c:v>-0.19149999999999523</c:v>
                </c:pt>
                <c:pt idx="4086">
                  <c:v>-0.19139999999999524</c:v>
                </c:pt>
                <c:pt idx="4087">
                  <c:v>-0.19129999999999525</c:v>
                </c:pt>
                <c:pt idx="4088">
                  <c:v>-0.19119999999999526</c:v>
                </c:pt>
                <c:pt idx="4089">
                  <c:v>-0.19109999999999527</c:v>
                </c:pt>
                <c:pt idx="4090">
                  <c:v>-0.19099999999999528</c:v>
                </c:pt>
                <c:pt idx="4091">
                  <c:v>-0.1908999999999953</c:v>
                </c:pt>
                <c:pt idx="4092">
                  <c:v>-0.19079999999999531</c:v>
                </c:pt>
                <c:pt idx="4093">
                  <c:v>-0.19069999999999532</c:v>
                </c:pt>
                <c:pt idx="4094">
                  <c:v>-0.19059999999999533</c:v>
                </c:pt>
                <c:pt idx="4095">
                  <c:v>-0.19049999999999534</c:v>
                </c:pt>
                <c:pt idx="4096">
                  <c:v>-0.19039999999999535</c:v>
                </c:pt>
                <c:pt idx="4097">
                  <c:v>-0.19029999999999536</c:v>
                </c:pt>
                <c:pt idx="4098">
                  <c:v>-0.19019999999999537</c:v>
                </c:pt>
                <c:pt idx="4099">
                  <c:v>-0.19009999999999538</c:v>
                </c:pt>
                <c:pt idx="4100">
                  <c:v>-0.18999999999999539</c:v>
                </c:pt>
                <c:pt idx="4101">
                  <c:v>-0.18989999999999541</c:v>
                </c:pt>
                <c:pt idx="4102">
                  <c:v>-0.18979999999999542</c:v>
                </c:pt>
                <c:pt idx="4103">
                  <c:v>-0.18969999999999543</c:v>
                </c:pt>
                <c:pt idx="4104">
                  <c:v>-0.18959999999999544</c:v>
                </c:pt>
                <c:pt idx="4105">
                  <c:v>-0.18949999999999545</c:v>
                </c:pt>
                <c:pt idx="4106">
                  <c:v>-0.18939999999999546</c:v>
                </c:pt>
                <c:pt idx="4107">
                  <c:v>-0.18929999999999547</c:v>
                </c:pt>
                <c:pt idx="4108">
                  <c:v>-0.18919999999999548</c:v>
                </c:pt>
                <c:pt idx="4109">
                  <c:v>-0.18909999999999549</c:v>
                </c:pt>
                <c:pt idx="4110">
                  <c:v>-0.1889999999999955</c:v>
                </c:pt>
                <c:pt idx="4111">
                  <c:v>-0.18889999999999552</c:v>
                </c:pt>
                <c:pt idx="4112">
                  <c:v>-0.18879999999999553</c:v>
                </c:pt>
                <c:pt idx="4113">
                  <c:v>-0.18869999999999554</c:v>
                </c:pt>
                <c:pt idx="4114">
                  <c:v>-0.18859999999999555</c:v>
                </c:pt>
                <c:pt idx="4115">
                  <c:v>-0.18849999999999556</c:v>
                </c:pt>
                <c:pt idx="4116">
                  <c:v>-0.18839999999999557</c:v>
                </c:pt>
                <c:pt idx="4117">
                  <c:v>-0.18829999999999558</c:v>
                </c:pt>
                <c:pt idx="4118">
                  <c:v>-0.18819999999999559</c:v>
                </c:pt>
                <c:pt idx="4119">
                  <c:v>-0.1880999999999956</c:v>
                </c:pt>
                <c:pt idx="4120">
                  <c:v>-0.18799999999999562</c:v>
                </c:pt>
                <c:pt idx="4121">
                  <c:v>-0.18789999999999563</c:v>
                </c:pt>
                <c:pt idx="4122">
                  <c:v>-0.18779999999999564</c:v>
                </c:pt>
                <c:pt idx="4123">
                  <c:v>-0.18769999999999565</c:v>
                </c:pt>
                <c:pt idx="4124">
                  <c:v>-0.18759999999999566</c:v>
                </c:pt>
                <c:pt idx="4125">
                  <c:v>-0.18749999999999567</c:v>
                </c:pt>
                <c:pt idx="4126">
                  <c:v>-0.18739999999999568</c:v>
                </c:pt>
                <c:pt idx="4127">
                  <c:v>-0.18729999999999569</c:v>
                </c:pt>
                <c:pt idx="4128">
                  <c:v>-0.1871999999999957</c:v>
                </c:pt>
                <c:pt idx="4129">
                  <c:v>-0.18709999999999571</c:v>
                </c:pt>
                <c:pt idx="4130">
                  <c:v>-0.18699999999999573</c:v>
                </c:pt>
                <c:pt idx="4131">
                  <c:v>-0.18689999999999574</c:v>
                </c:pt>
                <c:pt idx="4132">
                  <c:v>-0.18679999999999575</c:v>
                </c:pt>
                <c:pt idx="4133">
                  <c:v>-0.18669999999999576</c:v>
                </c:pt>
                <c:pt idx="4134">
                  <c:v>-0.18659999999999577</c:v>
                </c:pt>
                <c:pt idx="4135">
                  <c:v>-0.18649999999999578</c:v>
                </c:pt>
                <c:pt idx="4136">
                  <c:v>-0.18639999999999579</c:v>
                </c:pt>
                <c:pt idx="4137">
                  <c:v>-0.1862999999999958</c:v>
                </c:pt>
                <c:pt idx="4138">
                  <c:v>-0.18619999999999581</c:v>
                </c:pt>
                <c:pt idx="4139">
                  <c:v>-0.18609999999999582</c:v>
                </c:pt>
                <c:pt idx="4140">
                  <c:v>-0.18599999999999584</c:v>
                </c:pt>
                <c:pt idx="4141">
                  <c:v>-0.18589999999999585</c:v>
                </c:pt>
                <c:pt idx="4142">
                  <c:v>-0.18579999999999586</c:v>
                </c:pt>
                <c:pt idx="4143">
                  <c:v>-0.18569999999999587</c:v>
                </c:pt>
                <c:pt idx="4144">
                  <c:v>-0.18559999999999588</c:v>
                </c:pt>
                <c:pt idx="4145">
                  <c:v>-0.18549999999999589</c:v>
                </c:pt>
                <c:pt idx="4146">
                  <c:v>-0.1853999999999959</c:v>
                </c:pt>
                <c:pt idx="4147">
                  <c:v>-0.18529999999999591</c:v>
                </c:pt>
                <c:pt idx="4148">
                  <c:v>-0.18519999999999592</c:v>
                </c:pt>
                <c:pt idx="4149">
                  <c:v>-0.18509999999999593</c:v>
                </c:pt>
                <c:pt idx="4150">
                  <c:v>-0.18499999999999595</c:v>
                </c:pt>
                <c:pt idx="4151">
                  <c:v>-0.18489999999999596</c:v>
                </c:pt>
                <c:pt idx="4152">
                  <c:v>-0.18479999999999597</c:v>
                </c:pt>
                <c:pt idx="4153">
                  <c:v>-0.18469999999999598</c:v>
                </c:pt>
                <c:pt idx="4154">
                  <c:v>-0.18459999999999599</c:v>
                </c:pt>
                <c:pt idx="4155">
                  <c:v>-0.184499999999996</c:v>
                </c:pt>
                <c:pt idx="4156">
                  <c:v>-0.18439999999999601</c:v>
                </c:pt>
                <c:pt idx="4157">
                  <c:v>-0.18429999999999602</c:v>
                </c:pt>
                <c:pt idx="4158">
                  <c:v>-0.18419999999999603</c:v>
                </c:pt>
                <c:pt idx="4159">
                  <c:v>-0.18409999999999604</c:v>
                </c:pt>
                <c:pt idx="4160">
                  <c:v>-0.18399999999999606</c:v>
                </c:pt>
                <c:pt idx="4161">
                  <c:v>-0.18389999999999607</c:v>
                </c:pt>
                <c:pt idx="4162">
                  <c:v>-0.18379999999999608</c:v>
                </c:pt>
                <c:pt idx="4163">
                  <c:v>-0.18369999999999609</c:v>
                </c:pt>
                <c:pt idx="4164">
                  <c:v>-0.1835999999999961</c:v>
                </c:pt>
                <c:pt idx="4165">
                  <c:v>-0.18349999999999611</c:v>
                </c:pt>
                <c:pt idx="4166">
                  <c:v>-0.18339999999999612</c:v>
                </c:pt>
                <c:pt idx="4167">
                  <c:v>-0.18329999999999613</c:v>
                </c:pt>
                <c:pt idx="4168">
                  <c:v>-0.18319999999999614</c:v>
                </c:pt>
                <c:pt idx="4169">
                  <c:v>-0.18309999999999615</c:v>
                </c:pt>
                <c:pt idx="4170">
                  <c:v>-0.18299999999999617</c:v>
                </c:pt>
                <c:pt idx="4171">
                  <c:v>-0.18289999999999618</c:v>
                </c:pt>
                <c:pt idx="4172">
                  <c:v>-0.18279999999999619</c:v>
                </c:pt>
                <c:pt idx="4173">
                  <c:v>-0.1826999999999962</c:v>
                </c:pt>
                <c:pt idx="4174">
                  <c:v>-0.18259999999999621</c:v>
                </c:pt>
                <c:pt idx="4175">
                  <c:v>-0.18249999999999622</c:v>
                </c:pt>
                <c:pt idx="4176">
                  <c:v>-0.18239999999999623</c:v>
                </c:pt>
                <c:pt idx="4177">
                  <c:v>-0.18229999999999624</c:v>
                </c:pt>
                <c:pt idx="4178">
                  <c:v>-0.18219999999999625</c:v>
                </c:pt>
                <c:pt idx="4179">
                  <c:v>-0.18209999999999626</c:v>
                </c:pt>
                <c:pt idx="4180">
                  <c:v>-0.18199999999999628</c:v>
                </c:pt>
                <c:pt idx="4181">
                  <c:v>-0.18189999999999629</c:v>
                </c:pt>
                <c:pt idx="4182">
                  <c:v>-0.1817999999999963</c:v>
                </c:pt>
                <c:pt idx="4183">
                  <c:v>-0.18169999999999631</c:v>
                </c:pt>
                <c:pt idx="4184">
                  <c:v>-0.18159999999999632</c:v>
                </c:pt>
                <c:pt idx="4185">
                  <c:v>-0.18149999999999633</c:v>
                </c:pt>
                <c:pt idx="4186">
                  <c:v>-0.18139999999999634</c:v>
                </c:pt>
                <c:pt idx="4187">
                  <c:v>-0.18129999999999635</c:v>
                </c:pt>
                <c:pt idx="4188">
                  <c:v>-0.18119999999999636</c:v>
                </c:pt>
                <c:pt idx="4189">
                  <c:v>-0.18109999999999637</c:v>
                </c:pt>
                <c:pt idx="4190">
                  <c:v>-0.18099999999999639</c:v>
                </c:pt>
                <c:pt idx="4191">
                  <c:v>-0.1808999999999964</c:v>
                </c:pt>
                <c:pt idx="4192">
                  <c:v>-0.18079999999999641</c:v>
                </c:pt>
                <c:pt idx="4193">
                  <c:v>-0.18069999999999642</c:v>
                </c:pt>
                <c:pt idx="4194">
                  <c:v>-0.18059999999999643</c:v>
                </c:pt>
                <c:pt idx="4195">
                  <c:v>-0.18049999999999644</c:v>
                </c:pt>
                <c:pt idx="4196">
                  <c:v>-0.18039999999999645</c:v>
                </c:pt>
                <c:pt idx="4197">
                  <c:v>-0.18029999999999646</c:v>
                </c:pt>
                <c:pt idx="4198">
                  <c:v>-0.18019999999999647</c:v>
                </c:pt>
                <c:pt idx="4199">
                  <c:v>-0.18009999999999649</c:v>
                </c:pt>
                <c:pt idx="4200">
                  <c:v>-0.1799999999999965</c:v>
                </c:pt>
                <c:pt idx="4201">
                  <c:v>-0.17989999999999651</c:v>
                </c:pt>
                <c:pt idx="4202">
                  <c:v>-0.17979999999999652</c:v>
                </c:pt>
                <c:pt idx="4203">
                  <c:v>-0.17969999999999653</c:v>
                </c:pt>
                <c:pt idx="4204">
                  <c:v>-0.17959999999999654</c:v>
                </c:pt>
                <c:pt idx="4205">
                  <c:v>-0.17949999999999655</c:v>
                </c:pt>
                <c:pt idx="4206">
                  <c:v>-0.17939999999999656</c:v>
                </c:pt>
                <c:pt idx="4207">
                  <c:v>-0.17929999999999657</c:v>
                </c:pt>
                <c:pt idx="4208">
                  <c:v>-0.17919999999999658</c:v>
                </c:pt>
                <c:pt idx="4209">
                  <c:v>-0.1790999999999966</c:v>
                </c:pt>
                <c:pt idx="4210">
                  <c:v>-0.17899999999999661</c:v>
                </c:pt>
                <c:pt idx="4211">
                  <c:v>-0.17889999999999662</c:v>
                </c:pt>
                <c:pt idx="4212">
                  <c:v>-0.17879999999999663</c:v>
                </c:pt>
                <c:pt idx="4213">
                  <c:v>-0.17869999999999664</c:v>
                </c:pt>
                <c:pt idx="4214">
                  <c:v>-0.17859999999999665</c:v>
                </c:pt>
                <c:pt idx="4215">
                  <c:v>-0.17849999999999666</c:v>
                </c:pt>
                <c:pt idx="4216">
                  <c:v>-0.17839999999999667</c:v>
                </c:pt>
                <c:pt idx="4217">
                  <c:v>-0.17829999999999668</c:v>
                </c:pt>
                <c:pt idx="4218">
                  <c:v>-0.17819999999999669</c:v>
                </c:pt>
                <c:pt idx="4219">
                  <c:v>-0.17809999999999671</c:v>
                </c:pt>
                <c:pt idx="4220">
                  <c:v>-0.17799999999999672</c:v>
                </c:pt>
                <c:pt idx="4221">
                  <c:v>-0.17789999999999673</c:v>
                </c:pt>
                <c:pt idx="4222">
                  <c:v>-0.17779999999999674</c:v>
                </c:pt>
                <c:pt idx="4223">
                  <c:v>-0.17769999999999675</c:v>
                </c:pt>
                <c:pt idx="4224">
                  <c:v>-0.17759999999999676</c:v>
                </c:pt>
                <c:pt idx="4225">
                  <c:v>-0.17749999999999677</c:v>
                </c:pt>
                <c:pt idx="4226">
                  <c:v>-0.17739999999999678</c:v>
                </c:pt>
                <c:pt idx="4227">
                  <c:v>-0.17729999999999679</c:v>
                </c:pt>
                <c:pt idx="4228">
                  <c:v>-0.1771999999999968</c:v>
                </c:pt>
                <c:pt idx="4229">
                  <c:v>-0.17709999999999682</c:v>
                </c:pt>
                <c:pt idx="4230">
                  <c:v>-0.17699999999999683</c:v>
                </c:pt>
                <c:pt idx="4231">
                  <c:v>-0.17689999999999684</c:v>
                </c:pt>
                <c:pt idx="4232">
                  <c:v>-0.17679999999999685</c:v>
                </c:pt>
                <c:pt idx="4233">
                  <c:v>-0.17669999999999686</c:v>
                </c:pt>
                <c:pt idx="4234">
                  <c:v>-0.17659999999999687</c:v>
                </c:pt>
                <c:pt idx="4235">
                  <c:v>-0.17649999999999688</c:v>
                </c:pt>
                <c:pt idx="4236">
                  <c:v>-0.17639999999999689</c:v>
                </c:pt>
                <c:pt idx="4237">
                  <c:v>-0.1762999999999969</c:v>
                </c:pt>
                <c:pt idx="4238">
                  <c:v>-0.17619999999999691</c:v>
                </c:pt>
                <c:pt idx="4239">
                  <c:v>-0.17609999999999693</c:v>
                </c:pt>
                <c:pt idx="4240">
                  <c:v>-0.17599999999999694</c:v>
                </c:pt>
                <c:pt idx="4241">
                  <c:v>-0.17589999999999695</c:v>
                </c:pt>
                <c:pt idx="4242">
                  <c:v>-0.17579999999999696</c:v>
                </c:pt>
                <c:pt idx="4243">
                  <c:v>-0.17569999999999697</c:v>
                </c:pt>
                <c:pt idx="4244">
                  <c:v>-0.17559999999999698</c:v>
                </c:pt>
                <c:pt idx="4245">
                  <c:v>-0.17549999999999699</c:v>
                </c:pt>
                <c:pt idx="4246">
                  <c:v>-0.175399999999997</c:v>
                </c:pt>
                <c:pt idx="4247">
                  <c:v>-0.17529999999999701</c:v>
                </c:pt>
                <c:pt idx="4248">
                  <c:v>-0.17519999999999702</c:v>
                </c:pt>
                <c:pt idx="4249">
                  <c:v>-0.17509999999999704</c:v>
                </c:pt>
                <c:pt idx="4250">
                  <c:v>-0.17499999999999705</c:v>
                </c:pt>
                <c:pt idx="4251">
                  <c:v>-0.17489999999999706</c:v>
                </c:pt>
                <c:pt idx="4252">
                  <c:v>-0.17479999999999707</c:v>
                </c:pt>
                <c:pt idx="4253">
                  <c:v>-0.17469999999999708</c:v>
                </c:pt>
                <c:pt idx="4254">
                  <c:v>-0.17459999999999709</c:v>
                </c:pt>
                <c:pt idx="4255">
                  <c:v>-0.1744999999999971</c:v>
                </c:pt>
                <c:pt idx="4256">
                  <c:v>-0.17439999999999711</c:v>
                </c:pt>
                <c:pt idx="4257">
                  <c:v>-0.17429999999999712</c:v>
                </c:pt>
                <c:pt idx="4258">
                  <c:v>-0.17419999999999713</c:v>
                </c:pt>
                <c:pt idx="4259">
                  <c:v>-0.17409999999999715</c:v>
                </c:pt>
                <c:pt idx="4260">
                  <c:v>-0.17399999999999716</c:v>
                </c:pt>
                <c:pt idx="4261">
                  <c:v>-0.17389999999999717</c:v>
                </c:pt>
                <c:pt idx="4262">
                  <c:v>-0.17379999999999718</c:v>
                </c:pt>
                <c:pt idx="4263">
                  <c:v>-0.17369999999999719</c:v>
                </c:pt>
                <c:pt idx="4264">
                  <c:v>-0.1735999999999972</c:v>
                </c:pt>
                <c:pt idx="4265">
                  <c:v>-0.17349999999999721</c:v>
                </c:pt>
                <c:pt idx="4266">
                  <c:v>-0.17339999999999722</c:v>
                </c:pt>
                <c:pt idx="4267">
                  <c:v>-0.17329999999999723</c:v>
                </c:pt>
                <c:pt idx="4268">
                  <c:v>-0.17319999999999725</c:v>
                </c:pt>
                <c:pt idx="4269">
                  <c:v>-0.17309999999999726</c:v>
                </c:pt>
                <c:pt idx="4270">
                  <c:v>-0.17299999999999727</c:v>
                </c:pt>
                <c:pt idx="4271">
                  <c:v>-0.17289999999999728</c:v>
                </c:pt>
                <c:pt idx="4272">
                  <c:v>-0.17279999999999729</c:v>
                </c:pt>
                <c:pt idx="4273">
                  <c:v>-0.1726999999999973</c:v>
                </c:pt>
                <c:pt idx="4274">
                  <c:v>-0.17259999999999731</c:v>
                </c:pt>
                <c:pt idx="4275">
                  <c:v>-0.17249999999999732</c:v>
                </c:pt>
                <c:pt idx="4276">
                  <c:v>-0.17239999999999733</c:v>
                </c:pt>
                <c:pt idx="4277">
                  <c:v>-0.17229999999999734</c:v>
                </c:pt>
                <c:pt idx="4278">
                  <c:v>-0.17219999999999736</c:v>
                </c:pt>
                <c:pt idx="4279">
                  <c:v>-0.17209999999999737</c:v>
                </c:pt>
                <c:pt idx="4280">
                  <c:v>-0.17199999999999738</c:v>
                </c:pt>
                <c:pt idx="4281">
                  <c:v>-0.17189999999999739</c:v>
                </c:pt>
                <c:pt idx="4282">
                  <c:v>-0.1717999999999974</c:v>
                </c:pt>
                <c:pt idx="4283">
                  <c:v>-0.17169999999999741</c:v>
                </c:pt>
                <c:pt idx="4284">
                  <c:v>-0.17159999999999742</c:v>
                </c:pt>
                <c:pt idx="4285">
                  <c:v>-0.17149999999999743</c:v>
                </c:pt>
                <c:pt idx="4286">
                  <c:v>-0.17139999999999744</c:v>
                </c:pt>
                <c:pt idx="4287">
                  <c:v>-0.17129999999999745</c:v>
                </c:pt>
                <c:pt idx="4288">
                  <c:v>-0.17119999999999747</c:v>
                </c:pt>
                <c:pt idx="4289">
                  <c:v>-0.17109999999999748</c:v>
                </c:pt>
                <c:pt idx="4290">
                  <c:v>-0.17099999999999749</c:v>
                </c:pt>
                <c:pt idx="4291">
                  <c:v>-0.1708999999999975</c:v>
                </c:pt>
                <c:pt idx="4292">
                  <c:v>-0.17079999999999751</c:v>
                </c:pt>
                <c:pt idx="4293">
                  <c:v>-0.17069999999999752</c:v>
                </c:pt>
                <c:pt idx="4294">
                  <c:v>-0.17059999999999753</c:v>
                </c:pt>
                <c:pt idx="4295">
                  <c:v>-0.17049999999999754</c:v>
                </c:pt>
                <c:pt idx="4296">
                  <c:v>-0.17039999999999755</c:v>
                </c:pt>
                <c:pt idx="4297">
                  <c:v>-0.17029999999999756</c:v>
                </c:pt>
                <c:pt idx="4298">
                  <c:v>-0.17019999999999758</c:v>
                </c:pt>
                <c:pt idx="4299">
                  <c:v>-0.17009999999999759</c:v>
                </c:pt>
                <c:pt idx="4300">
                  <c:v>-0.1699999999999976</c:v>
                </c:pt>
                <c:pt idx="4301">
                  <c:v>-0.16989999999999761</c:v>
                </c:pt>
                <c:pt idx="4302">
                  <c:v>-0.16979999999999762</c:v>
                </c:pt>
                <c:pt idx="4303">
                  <c:v>-0.16969999999999763</c:v>
                </c:pt>
                <c:pt idx="4304">
                  <c:v>-0.16959999999999764</c:v>
                </c:pt>
                <c:pt idx="4305">
                  <c:v>-0.16949999999999765</c:v>
                </c:pt>
                <c:pt idx="4306">
                  <c:v>-0.16939999999999766</c:v>
                </c:pt>
                <c:pt idx="4307">
                  <c:v>-0.16929999999999767</c:v>
                </c:pt>
                <c:pt idx="4308">
                  <c:v>-0.16919999999999769</c:v>
                </c:pt>
                <c:pt idx="4309">
                  <c:v>-0.1690999999999977</c:v>
                </c:pt>
                <c:pt idx="4310">
                  <c:v>-0.16899999999999771</c:v>
                </c:pt>
                <c:pt idx="4311">
                  <c:v>-0.16889999999999772</c:v>
                </c:pt>
                <c:pt idx="4312">
                  <c:v>-0.16879999999999773</c:v>
                </c:pt>
                <c:pt idx="4313">
                  <c:v>-0.16869999999999774</c:v>
                </c:pt>
                <c:pt idx="4314">
                  <c:v>-0.16859999999999775</c:v>
                </c:pt>
                <c:pt idx="4315">
                  <c:v>-0.16849999999999776</c:v>
                </c:pt>
                <c:pt idx="4316">
                  <c:v>-0.16839999999999777</c:v>
                </c:pt>
                <c:pt idx="4317">
                  <c:v>-0.16829999999999778</c:v>
                </c:pt>
                <c:pt idx="4318">
                  <c:v>-0.1681999999999978</c:v>
                </c:pt>
                <c:pt idx="4319">
                  <c:v>-0.16809999999999781</c:v>
                </c:pt>
                <c:pt idx="4320">
                  <c:v>-0.16799999999999782</c:v>
                </c:pt>
                <c:pt idx="4321">
                  <c:v>-0.16789999999999783</c:v>
                </c:pt>
                <c:pt idx="4322">
                  <c:v>-0.16779999999999784</c:v>
                </c:pt>
                <c:pt idx="4323">
                  <c:v>-0.16769999999999785</c:v>
                </c:pt>
                <c:pt idx="4324">
                  <c:v>-0.16759999999999786</c:v>
                </c:pt>
                <c:pt idx="4325">
                  <c:v>-0.16749999999999787</c:v>
                </c:pt>
                <c:pt idx="4326">
                  <c:v>-0.16739999999999788</c:v>
                </c:pt>
                <c:pt idx="4327">
                  <c:v>-0.16729999999999789</c:v>
                </c:pt>
                <c:pt idx="4328">
                  <c:v>-0.16719999999999791</c:v>
                </c:pt>
                <c:pt idx="4329">
                  <c:v>-0.16709999999999792</c:v>
                </c:pt>
                <c:pt idx="4330">
                  <c:v>-0.16699999999999793</c:v>
                </c:pt>
                <c:pt idx="4331">
                  <c:v>-0.16689999999999794</c:v>
                </c:pt>
                <c:pt idx="4332">
                  <c:v>-0.16679999999999795</c:v>
                </c:pt>
                <c:pt idx="4333">
                  <c:v>-0.16669999999999796</c:v>
                </c:pt>
                <c:pt idx="4334">
                  <c:v>-0.16659999999999797</c:v>
                </c:pt>
                <c:pt idx="4335">
                  <c:v>-0.16649999999999798</c:v>
                </c:pt>
                <c:pt idx="4336">
                  <c:v>-0.16639999999999799</c:v>
                </c:pt>
                <c:pt idx="4337">
                  <c:v>-0.166299999999998</c:v>
                </c:pt>
                <c:pt idx="4338">
                  <c:v>-0.16619999999999802</c:v>
                </c:pt>
                <c:pt idx="4339">
                  <c:v>-0.16609999999999803</c:v>
                </c:pt>
                <c:pt idx="4340">
                  <c:v>-0.16599999999999804</c:v>
                </c:pt>
                <c:pt idx="4341">
                  <c:v>-0.16589999999999805</c:v>
                </c:pt>
                <c:pt idx="4342">
                  <c:v>-0.16579999999999806</c:v>
                </c:pt>
                <c:pt idx="4343">
                  <c:v>-0.16569999999999807</c:v>
                </c:pt>
                <c:pt idx="4344">
                  <c:v>-0.16559999999999808</c:v>
                </c:pt>
                <c:pt idx="4345">
                  <c:v>-0.16549999999999809</c:v>
                </c:pt>
                <c:pt idx="4346">
                  <c:v>-0.1653999999999981</c:v>
                </c:pt>
                <c:pt idx="4347">
                  <c:v>-0.16529999999999812</c:v>
                </c:pt>
                <c:pt idx="4348">
                  <c:v>-0.16519999999999813</c:v>
                </c:pt>
                <c:pt idx="4349">
                  <c:v>-0.16509999999999814</c:v>
                </c:pt>
                <c:pt idx="4350">
                  <c:v>-0.16499999999999815</c:v>
                </c:pt>
                <c:pt idx="4351">
                  <c:v>-0.16489999999999816</c:v>
                </c:pt>
                <c:pt idx="4352">
                  <c:v>-0.16479999999999817</c:v>
                </c:pt>
                <c:pt idx="4353">
                  <c:v>-0.16469999999999818</c:v>
                </c:pt>
                <c:pt idx="4354">
                  <c:v>-0.16459999999999819</c:v>
                </c:pt>
                <c:pt idx="4355">
                  <c:v>-0.1644999999999982</c:v>
                </c:pt>
                <c:pt idx="4356">
                  <c:v>-0.16439999999999821</c:v>
                </c:pt>
                <c:pt idx="4357">
                  <c:v>-0.16429999999999823</c:v>
                </c:pt>
                <c:pt idx="4358">
                  <c:v>-0.16419999999999824</c:v>
                </c:pt>
                <c:pt idx="4359">
                  <c:v>-0.16409999999999825</c:v>
                </c:pt>
                <c:pt idx="4360">
                  <c:v>-0.16399999999999826</c:v>
                </c:pt>
                <c:pt idx="4361">
                  <c:v>-0.16389999999999827</c:v>
                </c:pt>
                <c:pt idx="4362">
                  <c:v>-0.16379999999999828</c:v>
                </c:pt>
                <c:pt idx="4363">
                  <c:v>-0.16369999999999829</c:v>
                </c:pt>
                <c:pt idx="4364">
                  <c:v>-0.1635999999999983</c:v>
                </c:pt>
                <c:pt idx="4365">
                  <c:v>-0.16349999999999831</c:v>
                </c:pt>
                <c:pt idx="4366">
                  <c:v>-0.16339999999999832</c:v>
                </c:pt>
                <c:pt idx="4367">
                  <c:v>-0.16329999999999834</c:v>
                </c:pt>
                <c:pt idx="4368">
                  <c:v>-0.16319999999999835</c:v>
                </c:pt>
                <c:pt idx="4369">
                  <c:v>-0.16309999999999836</c:v>
                </c:pt>
                <c:pt idx="4370">
                  <c:v>-0.16299999999999837</c:v>
                </c:pt>
                <c:pt idx="4371">
                  <c:v>-0.16289999999999838</c:v>
                </c:pt>
                <c:pt idx="4372">
                  <c:v>-0.16279999999999839</c:v>
                </c:pt>
                <c:pt idx="4373">
                  <c:v>-0.1626999999999984</c:v>
                </c:pt>
                <c:pt idx="4374">
                  <c:v>-0.16259999999999841</c:v>
                </c:pt>
                <c:pt idx="4375">
                  <c:v>-0.16249999999999842</c:v>
                </c:pt>
                <c:pt idx="4376">
                  <c:v>-0.16239999999999843</c:v>
                </c:pt>
                <c:pt idx="4377">
                  <c:v>-0.16229999999999845</c:v>
                </c:pt>
                <c:pt idx="4378">
                  <c:v>-0.16219999999999846</c:v>
                </c:pt>
                <c:pt idx="4379">
                  <c:v>-0.16209999999999847</c:v>
                </c:pt>
                <c:pt idx="4380">
                  <c:v>-0.16199999999999848</c:v>
                </c:pt>
                <c:pt idx="4381">
                  <c:v>-0.16189999999999849</c:v>
                </c:pt>
                <c:pt idx="4382">
                  <c:v>-0.1617999999999985</c:v>
                </c:pt>
                <c:pt idx="4383">
                  <c:v>-0.16169999999999851</c:v>
                </c:pt>
                <c:pt idx="4384">
                  <c:v>-0.16159999999999852</c:v>
                </c:pt>
                <c:pt idx="4385">
                  <c:v>-0.16149999999999853</c:v>
                </c:pt>
                <c:pt idx="4386">
                  <c:v>-0.16139999999999854</c:v>
                </c:pt>
                <c:pt idx="4387">
                  <c:v>-0.16129999999999856</c:v>
                </c:pt>
                <c:pt idx="4388">
                  <c:v>-0.16119999999999857</c:v>
                </c:pt>
                <c:pt idx="4389">
                  <c:v>-0.16109999999999858</c:v>
                </c:pt>
                <c:pt idx="4390">
                  <c:v>-0.16099999999999859</c:v>
                </c:pt>
                <c:pt idx="4391">
                  <c:v>-0.1608999999999986</c:v>
                </c:pt>
                <c:pt idx="4392">
                  <c:v>-0.16079999999999861</c:v>
                </c:pt>
                <c:pt idx="4393">
                  <c:v>-0.16069999999999862</c:v>
                </c:pt>
                <c:pt idx="4394">
                  <c:v>-0.16059999999999863</c:v>
                </c:pt>
                <c:pt idx="4395">
                  <c:v>-0.16049999999999864</c:v>
                </c:pt>
                <c:pt idx="4396">
                  <c:v>-0.16039999999999865</c:v>
                </c:pt>
                <c:pt idx="4397">
                  <c:v>-0.16029999999999867</c:v>
                </c:pt>
                <c:pt idx="4398">
                  <c:v>-0.16019999999999868</c:v>
                </c:pt>
                <c:pt idx="4399">
                  <c:v>-0.16009999999999869</c:v>
                </c:pt>
                <c:pt idx="4400">
                  <c:v>-0.1599999999999987</c:v>
                </c:pt>
                <c:pt idx="4401">
                  <c:v>-0.15989999999999871</c:v>
                </c:pt>
                <c:pt idx="4402">
                  <c:v>-0.15979999999999872</c:v>
                </c:pt>
                <c:pt idx="4403">
                  <c:v>-0.15969999999999873</c:v>
                </c:pt>
                <c:pt idx="4404">
                  <c:v>-0.15959999999999874</c:v>
                </c:pt>
                <c:pt idx="4405">
                  <c:v>-0.15949999999999875</c:v>
                </c:pt>
                <c:pt idx="4406">
                  <c:v>-0.15939999999999876</c:v>
                </c:pt>
                <c:pt idx="4407">
                  <c:v>-0.15929999999999878</c:v>
                </c:pt>
                <c:pt idx="4408">
                  <c:v>-0.15919999999999879</c:v>
                </c:pt>
                <c:pt idx="4409">
                  <c:v>-0.1590999999999988</c:v>
                </c:pt>
                <c:pt idx="4410">
                  <c:v>-0.15899999999999881</c:v>
                </c:pt>
                <c:pt idx="4411">
                  <c:v>-0.15889999999999882</c:v>
                </c:pt>
                <c:pt idx="4412">
                  <c:v>-0.15879999999999883</c:v>
                </c:pt>
                <c:pt idx="4413">
                  <c:v>-0.15869999999999884</c:v>
                </c:pt>
                <c:pt idx="4414">
                  <c:v>-0.15859999999999885</c:v>
                </c:pt>
                <c:pt idx="4415">
                  <c:v>-0.15849999999999886</c:v>
                </c:pt>
                <c:pt idx="4416">
                  <c:v>-0.15839999999999888</c:v>
                </c:pt>
                <c:pt idx="4417">
                  <c:v>-0.15829999999999889</c:v>
                </c:pt>
                <c:pt idx="4418">
                  <c:v>-0.1581999999999989</c:v>
                </c:pt>
                <c:pt idx="4419">
                  <c:v>-0.15809999999999891</c:v>
                </c:pt>
                <c:pt idx="4420">
                  <c:v>-0.15799999999999892</c:v>
                </c:pt>
                <c:pt idx="4421">
                  <c:v>-0.15789999999999893</c:v>
                </c:pt>
                <c:pt idx="4422">
                  <c:v>-0.15779999999999894</c:v>
                </c:pt>
                <c:pt idx="4423">
                  <c:v>-0.15769999999999895</c:v>
                </c:pt>
                <c:pt idx="4424">
                  <c:v>-0.15759999999999896</c:v>
                </c:pt>
                <c:pt idx="4425">
                  <c:v>-0.15749999999999897</c:v>
                </c:pt>
                <c:pt idx="4426">
                  <c:v>-0.15739999999999899</c:v>
                </c:pt>
                <c:pt idx="4427">
                  <c:v>-0.157299999999999</c:v>
                </c:pt>
                <c:pt idx="4428">
                  <c:v>-0.15719999999999901</c:v>
                </c:pt>
                <c:pt idx="4429">
                  <c:v>-0.15709999999999902</c:v>
                </c:pt>
                <c:pt idx="4430">
                  <c:v>-0.15699999999999903</c:v>
                </c:pt>
                <c:pt idx="4431">
                  <c:v>-0.15689999999999904</c:v>
                </c:pt>
                <c:pt idx="4432">
                  <c:v>-0.15679999999999905</c:v>
                </c:pt>
                <c:pt idx="4433">
                  <c:v>-0.15669999999999906</c:v>
                </c:pt>
                <c:pt idx="4434">
                  <c:v>-0.15659999999999907</c:v>
                </c:pt>
                <c:pt idx="4435">
                  <c:v>-0.15649999999999908</c:v>
                </c:pt>
                <c:pt idx="4436">
                  <c:v>-0.1563999999999991</c:v>
                </c:pt>
                <c:pt idx="4437">
                  <c:v>-0.15629999999999911</c:v>
                </c:pt>
                <c:pt idx="4438">
                  <c:v>-0.15619999999999912</c:v>
                </c:pt>
                <c:pt idx="4439">
                  <c:v>-0.15609999999999913</c:v>
                </c:pt>
                <c:pt idx="4440">
                  <c:v>-0.15599999999999914</c:v>
                </c:pt>
                <c:pt idx="4441">
                  <c:v>-0.15589999999999915</c:v>
                </c:pt>
                <c:pt idx="4442">
                  <c:v>-0.15579999999999916</c:v>
                </c:pt>
                <c:pt idx="4443">
                  <c:v>-0.15569999999999917</c:v>
                </c:pt>
                <c:pt idx="4444">
                  <c:v>-0.15559999999999918</c:v>
                </c:pt>
                <c:pt idx="4445">
                  <c:v>-0.15549999999999919</c:v>
                </c:pt>
                <c:pt idx="4446">
                  <c:v>-0.15539999999999921</c:v>
                </c:pt>
                <c:pt idx="4447">
                  <c:v>-0.15529999999999922</c:v>
                </c:pt>
                <c:pt idx="4448">
                  <c:v>-0.15519999999999923</c:v>
                </c:pt>
                <c:pt idx="4449">
                  <c:v>-0.15509999999999924</c:v>
                </c:pt>
                <c:pt idx="4450">
                  <c:v>-0.15499999999999925</c:v>
                </c:pt>
                <c:pt idx="4451">
                  <c:v>-0.15489999999999926</c:v>
                </c:pt>
                <c:pt idx="4452">
                  <c:v>-0.15479999999999927</c:v>
                </c:pt>
                <c:pt idx="4453">
                  <c:v>-0.15469999999999928</c:v>
                </c:pt>
                <c:pt idx="4454">
                  <c:v>-0.15459999999999929</c:v>
                </c:pt>
                <c:pt idx="4455">
                  <c:v>-0.1544999999999993</c:v>
                </c:pt>
                <c:pt idx="4456">
                  <c:v>-0.15439999999999932</c:v>
                </c:pt>
                <c:pt idx="4457">
                  <c:v>-0.15429999999999933</c:v>
                </c:pt>
                <c:pt idx="4458">
                  <c:v>-0.15419999999999934</c:v>
                </c:pt>
                <c:pt idx="4459">
                  <c:v>-0.15409999999999935</c:v>
                </c:pt>
                <c:pt idx="4460">
                  <c:v>-0.15399999999999936</c:v>
                </c:pt>
                <c:pt idx="4461">
                  <c:v>-0.15389999999999937</c:v>
                </c:pt>
                <c:pt idx="4462">
                  <c:v>-0.15379999999999938</c:v>
                </c:pt>
                <c:pt idx="4463">
                  <c:v>-0.15369999999999939</c:v>
                </c:pt>
                <c:pt idx="4464">
                  <c:v>-0.1535999999999994</c:v>
                </c:pt>
                <c:pt idx="4465">
                  <c:v>-0.15349999999999941</c:v>
                </c:pt>
                <c:pt idx="4466">
                  <c:v>-0.15339999999999943</c:v>
                </c:pt>
                <c:pt idx="4467">
                  <c:v>-0.15329999999999944</c:v>
                </c:pt>
                <c:pt idx="4468">
                  <c:v>-0.15319999999999945</c:v>
                </c:pt>
                <c:pt idx="4469">
                  <c:v>-0.15309999999999946</c:v>
                </c:pt>
                <c:pt idx="4470">
                  <c:v>-0.15299999999999947</c:v>
                </c:pt>
                <c:pt idx="4471">
                  <c:v>-0.15289999999999948</c:v>
                </c:pt>
                <c:pt idx="4472">
                  <c:v>-0.15279999999999949</c:v>
                </c:pt>
                <c:pt idx="4473">
                  <c:v>-0.1526999999999995</c:v>
                </c:pt>
                <c:pt idx="4474">
                  <c:v>-0.15259999999999951</c:v>
                </c:pt>
                <c:pt idx="4475">
                  <c:v>-0.15249999999999952</c:v>
                </c:pt>
                <c:pt idx="4476">
                  <c:v>-0.15239999999999954</c:v>
                </c:pt>
                <c:pt idx="4477">
                  <c:v>-0.15229999999999955</c:v>
                </c:pt>
                <c:pt idx="4478">
                  <c:v>-0.15219999999999956</c:v>
                </c:pt>
                <c:pt idx="4479">
                  <c:v>-0.15209999999999957</c:v>
                </c:pt>
                <c:pt idx="4480">
                  <c:v>-0.15199999999999958</c:v>
                </c:pt>
                <c:pt idx="4481">
                  <c:v>-0.15189999999999959</c:v>
                </c:pt>
                <c:pt idx="4482">
                  <c:v>-0.1517999999999996</c:v>
                </c:pt>
                <c:pt idx="4483">
                  <c:v>-0.15169999999999961</c:v>
                </c:pt>
                <c:pt idx="4484">
                  <c:v>-0.15159999999999962</c:v>
                </c:pt>
                <c:pt idx="4485">
                  <c:v>-0.15149999999999963</c:v>
                </c:pt>
                <c:pt idx="4486">
                  <c:v>-0.15139999999999965</c:v>
                </c:pt>
                <c:pt idx="4487">
                  <c:v>-0.15129999999999966</c:v>
                </c:pt>
                <c:pt idx="4488">
                  <c:v>-0.15119999999999967</c:v>
                </c:pt>
                <c:pt idx="4489">
                  <c:v>-0.15109999999999968</c:v>
                </c:pt>
                <c:pt idx="4490">
                  <c:v>-0.15099999999999969</c:v>
                </c:pt>
                <c:pt idx="4491">
                  <c:v>-0.1508999999999997</c:v>
                </c:pt>
                <c:pt idx="4492">
                  <c:v>-0.15079999999999971</c:v>
                </c:pt>
                <c:pt idx="4493">
                  <c:v>-0.15069999999999972</c:v>
                </c:pt>
                <c:pt idx="4494">
                  <c:v>-0.15059999999999973</c:v>
                </c:pt>
                <c:pt idx="4495">
                  <c:v>-0.15049999999999975</c:v>
                </c:pt>
                <c:pt idx="4496">
                  <c:v>-0.15039999999999976</c:v>
                </c:pt>
                <c:pt idx="4497">
                  <c:v>-0.15029999999999977</c:v>
                </c:pt>
                <c:pt idx="4498">
                  <c:v>-0.15019999999999978</c:v>
                </c:pt>
                <c:pt idx="4499">
                  <c:v>-0.15009999999999979</c:v>
                </c:pt>
                <c:pt idx="4500">
                  <c:v>-0.1499999999999998</c:v>
                </c:pt>
                <c:pt idx="4501">
                  <c:v>-0.14989999999999981</c:v>
                </c:pt>
                <c:pt idx="4502">
                  <c:v>-0.14979999999999982</c:v>
                </c:pt>
                <c:pt idx="4503">
                  <c:v>-0.14969999999999983</c:v>
                </c:pt>
                <c:pt idx="4504">
                  <c:v>-0.14959999999999984</c:v>
                </c:pt>
                <c:pt idx="4505">
                  <c:v>-0.14949999999999986</c:v>
                </c:pt>
                <c:pt idx="4506">
                  <c:v>-0.14939999999999987</c:v>
                </c:pt>
                <c:pt idx="4507">
                  <c:v>-0.14929999999999988</c:v>
                </c:pt>
                <c:pt idx="4508">
                  <c:v>-0.14919999999999989</c:v>
                </c:pt>
                <c:pt idx="4509">
                  <c:v>-0.1490999999999999</c:v>
                </c:pt>
                <c:pt idx="4510">
                  <c:v>-0.14899999999999991</c:v>
                </c:pt>
                <c:pt idx="4511">
                  <c:v>-0.14889999999999992</c:v>
                </c:pt>
                <c:pt idx="4512">
                  <c:v>-0.14879999999999993</c:v>
                </c:pt>
                <c:pt idx="4513">
                  <c:v>-0.14869999999999994</c:v>
                </c:pt>
                <c:pt idx="4514">
                  <c:v>-0.14859999999999995</c:v>
                </c:pt>
                <c:pt idx="4515">
                  <c:v>-0.14849999999999997</c:v>
                </c:pt>
                <c:pt idx="4516">
                  <c:v>-0.14839999999999998</c:v>
                </c:pt>
                <c:pt idx="4517">
                  <c:v>-0.14829999999999999</c:v>
                </c:pt>
                <c:pt idx="4518">
                  <c:v>-0.1482</c:v>
                </c:pt>
                <c:pt idx="4519">
                  <c:v>-0.14810000000000001</c:v>
                </c:pt>
                <c:pt idx="4520">
                  <c:v>-0.14800000000000002</c:v>
                </c:pt>
                <c:pt idx="4521">
                  <c:v>-0.14790000000000003</c:v>
                </c:pt>
                <c:pt idx="4522">
                  <c:v>-0.14780000000000004</c:v>
                </c:pt>
                <c:pt idx="4523">
                  <c:v>-0.14770000000000005</c:v>
                </c:pt>
                <c:pt idx="4524">
                  <c:v>-0.14760000000000006</c:v>
                </c:pt>
                <c:pt idx="4525">
                  <c:v>-0.14750000000000008</c:v>
                </c:pt>
                <c:pt idx="4526">
                  <c:v>-0.14740000000000009</c:v>
                </c:pt>
                <c:pt idx="4527">
                  <c:v>-0.1473000000000001</c:v>
                </c:pt>
                <c:pt idx="4528">
                  <c:v>-0.14720000000000011</c:v>
                </c:pt>
                <c:pt idx="4529">
                  <c:v>-0.14710000000000012</c:v>
                </c:pt>
                <c:pt idx="4530">
                  <c:v>-0.14700000000000013</c:v>
                </c:pt>
                <c:pt idx="4531">
                  <c:v>-0.14690000000000014</c:v>
                </c:pt>
                <c:pt idx="4532">
                  <c:v>-0.14680000000000015</c:v>
                </c:pt>
                <c:pt idx="4533">
                  <c:v>-0.14670000000000016</c:v>
                </c:pt>
                <c:pt idx="4534">
                  <c:v>-0.14660000000000017</c:v>
                </c:pt>
                <c:pt idx="4535">
                  <c:v>-0.14650000000000019</c:v>
                </c:pt>
                <c:pt idx="4536">
                  <c:v>-0.1464000000000002</c:v>
                </c:pt>
                <c:pt idx="4537">
                  <c:v>-0.14630000000000021</c:v>
                </c:pt>
                <c:pt idx="4538">
                  <c:v>-0.14620000000000022</c:v>
                </c:pt>
                <c:pt idx="4539">
                  <c:v>-0.14610000000000023</c:v>
                </c:pt>
                <c:pt idx="4540">
                  <c:v>-0.14600000000000024</c:v>
                </c:pt>
                <c:pt idx="4541">
                  <c:v>-0.14590000000000025</c:v>
                </c:pt>
                <c:pt idx="4542">
                  <c:v>-0.14580000000000026</c:v>
                </c:pt>
                <c:pt idx="4543">
                  <c:v>-0.14570000000000027</c:v>
                </c:pt>
                <c:pt idx="4544">
                  <c:v>-0.14560000000000028</c:v>
                </c:pt>
                <c:pt idx="4545">
                  <c:v>-0.1455000000000003</c:v>
                </c:pt>
                <c:pt idx="4546">
                  <c:v>-0.14540000000000031</c:v>
                </c:pt>
                <c:pt idx="4547">
                  <c:v>-0.14530000000000032</c:v>
                </c:pt>
                <c:pt idx="4548">
                  <c:v>-0.14520000000000033</c:v>
                </c:pt>
                <c:pt idx="4549">
                  <c:v>-0.14510000000000034</c:v>
                </c:pt>
                <c:pt idx="4550">
                  <c:v>-0.14500000000000035</c:v>
                </c:pt>
                <c:pt idx="4551">
                  <c:v>-0.14490000000000036</c:v>
                </c:pt>
                <c:pt idx="4552">
                  <c:v>-0.14480000000000037</c:v>
                </c:pt>
                <c:pt idx="4553">
                  <c:v>-0.14470000000000038</c:v>
                </c:pt>
                <c:pt idx="4554">
                  <c:v>-0.14460000000000039</c:v>
                </c:pt>
                <c:pt idx="4555">
                  <c:v>-0.14450000000000041</c:v>
                </c:pt>
                <c:pt idx="4556">
                  <c:v>-0.14440000000000042</c:v>
                </c:pt>
                <c:pt idx="4557">
                  <c:v>-0.14430000000000043</c:v>
                </c:pt>
                <c:pt idx="4558">
                  <c:v>-0.14420000000000044</c:v>
                </c:pt>
                <c:pt idx="4559">
                  <c:v>-0.14410000000000045</c:v>
                </c:pt>
                <c:pt idx="4560">
                  <c:v>-0.14400000000000046</c:v>
                </c:pt>
                <c:pt idx="4561">
                  <c:v>-0.14390000000000047</c:v>
                </c:pt>
                <c:pt idx="4562">
                  <c:v>-0.14380000000000048</c:v>
                </c:pt>
                <c:pt idx="4563">
                  <c:v>-0.14370000000000049</c:v>
                </c:pt>
                <c:pt idx="4564">
                  <c:v>-0.14360000000000051</c:v>
                </c:pt>
                <c:pt idx="4565">
                  <c:v>-0.14350000000000052</c:v>
                </c:pt>
                <c:pt idx="4566">
                  <c:v>-0.14340000000000053</c:v>
                </c:pt>
                <c:pt idx="4567">
                  <c:v>-0.14330000000000054</c:v>
                </c:pt>
                <c:pt idx="4568">
                  <c:v>-0.14320000000000055</c:v>
                </c:pt>
                <c:pt idx="4569">
                  <c:v>-0.14310000000000056</c:v>
                </c:pt>
                <c:pt idx="4570">
                  <c:v>-0.14300000000000057</c:v>
                </c:pt>
                <c:pt idx="4571">
                  <c:v>-0.14290000000000058</c:v>
                </c:pt>
                <c:pt idx="4572">
                  <c:v>-0.14280000000000059</c:v>
                </c:pt>
                <c:pt idx="4573">
                  <c:v>-0.1427000000000006</c:v>
                </c:pt>
                <c:pt idx="4574">
                  <c:v>-0.14260000000000062</c:v>
                </c:pt>
                <c:pt idx="4575">
                  <c:v>-0.14250000000000063</c:v>
                </c:pt>
                <c:pt idx="4576">
                  <c:v>-0.14240000000000064</c:v>
                </c:pt>
                <c:pt idx="4577">
                  <c:v>-0.14230000000000065</c:v>
                </c:pt>
                <c:pt idx="4578">
                  <c:v>-0.14220000000000066</c:v>
                </c:pt>
                <c:pt idx="4579">
                  <c:v>-0.14210000000000067</c:v>
                </c:pt>
                <c:pt idx="4580">
                  <c:v>-0.14200000000000068</c:v>
                </c:pt>
                <c:pt idx="4581">
                  <c:v>-0.14190000000000069</c:v>
                </c:pt>
                <c:pt idx="4582">
                  <c:v>-0.1418000000000007</c:v>
                </c:pt>
                <c:pt idx="4583">
                  <c:v>-0.14170000000000071</c:v>
                </c:pt>
                <c:pt idx="4584">
                  <c:v>-0.14160000000000073</c:v>
                </c:pt>
                <c:pt idx="4585">
                  <c:v>-0.14150000000000074</c:v>
                </c:pt>
                <c:pt idx="4586">
                  <c:v>-0.14140000000000075</c:v>
                </c:pt>
                <c:pt idx="4587">
                  <c:v>-0.14130000000000076</c:v>
                </c:pt>
                <c:pt idx="4588">
                  <c:v>-0.14120000000000077</c:v>
                </c:pt>
                <c:pt idx="4589">
                  <c:v>-0.14110000000000078</c:v>
                </c:pt>
                <c:pt idx="4590">
                  <c:v>-0.14100000000000079</c:v>
                </c:pt>
                <c:pt idx="4591">
                  <c:v>-0.1409000000000008</c:v>
                </c:pt>
                <c:pt idx="4592">
                  <c:v>-0.14080000000000081</c:v>
                </c:pt>
                <c:pt idx="4593">
                  <c:v>-0.14070000000000082</c:v>
                </c:pt>
                <c:pt idx="4594">
                  <c:v>-0.14060000000000084</c:v>
                </c:pt>
                <c:pt idx="4595">
                  <c:v>-0.14050000000000085</c:v>
                </c:pt>
                <c:pt idx="4596">
                  <c:v>-0.14040000000000086</c:v>
                </c:pt>
                <c:pt idx="4597">
                  <c:v>-0.14030000000000087</c:v>
                </c:pt>
                <c:pt idx="4598">
                  <c:v>-0.14020000000000088</c:v>
                </c:pt>
                <c:pt idx="4599">
                  <c:v>-0.14010000000000089</c:v>
                </c:pt>
                <c:pt idx="4600">
                  <c:v>-0.1400000000000009</c:v>
                </c:pt>
                <c:pt idx="4601">
                  <c:v>-0.13990000000000091</c:v>
                </c:pt>
                <c:pt idx="4602">
                  <c:v>-0.13980000000000092</c:v>
                </c:pt>
                <c:pt idx="4603">
                  <c:v>-0.13970000000000093</c:v>
                </c:pt>
                <c:pt idx="4604">
                  <c:v>-0.13960000000000095</c:v>
                </c:pt>
                <c:pt idx="4605">
                  <c:v>-0.13950000000000096</c:v>
                </c:pt>
                <c:pt idx="4606">
                  <c:v>-0.13940000000000097</c:v>
                </c:pt>
                <c:pt idx="4607">
                  <c:v>-0.13930000000000098</c:v>
                </c:pt>
                <c:pt idx="4608">
                  <c:v>-0.13920000000000099</c:v>
                </c:pt>
                <c:pt idx="4609">
                  <c:v>-0.139100000000001</c:v>
                </c:pt>
                <c:pt idx="4610">
                  <c:v>-0.13900000000000101</c:v>
                </c:pt>
                <c:pt idx="4611">
                  <c:v>-0.13890000000000102</c:v>
                </c:pt>
                <c:pt idx="4612">
                  <c:v>-0.13880000000000103</c:v>
                </c:pt>
                <c:pt idx="4613">
                  <c:v>-0.13870000000000104</c:v>
                </c:pt>
                <c:pt idx="4614">
                  <c:v>-0.13860000000000106</c:v>
                </c:pt>
                <c:pt idx="4615">
                  <c:v>-0.13850000000000107</c:v>
                </c:pt>
                <c:pt idx="4616">
                  <c:v>-0.13840000000000108</c:v>
                </c:pt>
                <c:pt idx="4617">
                  <c:v>-0.13830000000000109</c:v>
                </c:pt>
                <c:pt idx="4618">
                  <c:v>-0.1382000000000011</c:v>
                </c:pt>
                <c:pt idx="4619">
                  <c:v>-0.13810000000000111</c:v>
                </c:pt>
                <c:pt idx="4620">
                  <c:v>-0.13800000000000112</c:v>
                </c:pt>
                <c:pt idx="4621">
                  <c:v>-0.13790000000000113</c:v>
                </c:pt>
                <c:pt idx="4622">
                  <c:v>-0.13780000000000114</c:v>
                </c:pt>
                <c:pt idx="4623">
                  <c:v>-0.13770000000000115</c:v>
                </c:pt>
                <c:pt idx="4624">
                  <c:v>-0.13760000000000117</c:v>
                </c:pt>
                <c:pt idx="4625">
                  <c:v>-0.13750000000000118</c:v>
                </c:pt>
                <c:pt idx="4626">
                  <c:v>-0.13740000000000119</c:v>
                </c:pt>
                <c:pt idx="4627">
                  <c:v>-0.1373000000000012</c:v>
                </c:pt>
                <c:pt idx="4628">
                  <c:v>-0.13720000000000121</c:v>
                </c:pt>
                <c:pt idx="4629">
                  <c:v>-0.13710000000000122</c:v>
                </c:pt>
                <c:pt idx="4630">
                  <c:v>-0.13700000000000123</c:v>
                </c:pt>
                <c:pt idx="4631">
                  <c:v>-0.13690000000000124</c:v>
                </c:pt>
                <c:pt idx="4632">
                  <c:v>-0.13680000000000125</c:v>
                </c:pt>
                <c:pt idx="4633">
                  <c:v>-0.13670000000000126</c:v>
                </c:pt>
                <c:pt idx="4634">
                  <c:v>-0.13660000000000128</c:v>
                </c:pt>
                <c:pt idx="4635">
                  <c:v>-0.13650000000000129</c:v>
                </c:pt>
                <c:pt idx="4636">
                  <c:v>-0.1364000000000013</c:v>
                </c:pt>
                <c:pt idx="4637">
                  <c:v>-0.13630000000000131</c:v>
                </c:pt>
                <c:pt idx="4638">
                  <c:v>-0.13620000000000132</c:v>
                </c:pt>
                <c:pt idx="4639">
                  <c:v>-0.13610000000000133</c:v>
                </c:pt>
                <c:pt idx="4640">
                  <c:v>-0.13600000000000134</c:v>
                </c:pt>
                <c:pt idx="4641">
                  <c:v>-0.13590000000000135</c:v>
                </c:pt>
                <c:pt idx="4642">
                  <c:v>-0.13580000000000136</c:v>
                </c:pt>
                <c:pt idx="4643">
                  <c:v>-0.13570000000000138</c:v>
                </c:pt>
                <c:pt idx="4644">
                  <c:v>-0.13560000000000139</c:v>
                </c:pt>
                <c:pt idx="4645">
                  <c:v>-0.1355000000000014</c:v>
                </c:pt>
                <c:pt idx="4646">
                  <c:v>-0.13540000000000141</c:v>
                </c:pt>
                <c:pt idx="4647">
                  <c:v>-0.13530000000000142</c:v>
                </c:pt>
                <c:pt idx="4648">
                  <c:v>-0.13520000000000143</c:v>
                </c:pt>
                <c:pt idx="4649">
                  <c:v>-0.13510000000000144</c:v>
                </c:pt>
                <c:pt idx="4650">
                  <c:v>-0.13500000000000145</c:v>
                </c:pt>
                <c:pt idx="4651">
                  <c:v>-0.13490000000000146</c:v>
                </c:pt>
                <c:pt idx="4652">
                  <c:v>-0.13480000000000147</c:v>
                </c:pt>
                <c:pt idx="4653">
                  <c:v>-0.13470000000000149</c:v>
                </c:pt>
                <c:pt idx="4654">
                  <c:v>-0.1346000000000015</c:v>
                </c:pt>
                <c:pt idx="4655">
                  <c:v>-0.13450000000000151</c:v>
                </c:pt>
                <c:pt idx="4656">
                  <c:v>-0.13440000000000152</c:v>
                </c:pt>
                <c:pt idx="4657">
                  <c:v>-0.13430000000000153</c:v>
                </c:pt>
                <c:pt idx="4658">
                  <c:v>-0.13420000000000154</c:v>
                </c:pt>
                <c:pt idx="4659">
                  <c:v>-0.13410000000000155</c:v>
                </c:pt>
                <c:pt idx="4660">
                  <c:v>-0.13400000000000156</c:v>
                </c:pt>
                <c:pt idx="4661">
                  <c:v>-0.13390000000000157</c:v>
                </c:pt>
                <c:pt idx="4662">
                  <c:v>-0.13380000000000158</c:v>
                </c:pt>
                <c:pt idx="4663">
                  <c:v>-0.1337000000000016</c:v>
                </c:pt>
                <c:pt idx="4664">
                  <c:v>-0.13360000000000161</c:v>
                </c:pt>
                <c:pt idx="4665">
                  <c:v>-0.13350000000000162</c:v>
                </c:pt>
                <c:pt idx="4666">
                  <c:v>-0.13340000000000163</c:v>
                </c:pt>
                <c:pt idx="4667">
                  <c:v>-0.13330000000000164</c:v>
                </c:pt>
                <c:pt idx="4668">
                  <c:v>-0.13320000000000165</c:v>
                </c:pt>
                <c:pt idx="4669">
                  <c:v>-0.13310000000000166</c:v>
                </c:pt>
                <c:pt idx="4670">
                  <c:v>-0.13300000000000167</c:v>
                </c:pt>
                <c:pt idx="4671">
                  <c:v>-0.13290000000000168</c:v>
                </c:pt>
                <c:pt idx="4672">
                  <c:v>-0.13280000000000169</c:v>
                </c:pt>
                <c:pt idx="4673">
                  <c:v>-0.13270000000000171</c:v>
                </c:pt>
                <c:pt idx="4674">
                  <c:v>-0.13260000000000172</c:v>
                </c:pt>
                <c:pt idx="4675">
                  <c:v>-0.13250000000000173</c:v>
                </c:pt>
                <c:pt idx="4676">
                  <c:v>-0.13240000000000174</c:v>
                </c:pt>
                <c:pt idx="4677">
                  <c:v>-0.13230000000000175</c:v>
                </c:pt>
                <c:pt idx="4678">
                  <c:v>-0.13220000000000176</c:v>
                </c:pt>
                <c:pt idx="4679">
                  <c:v>-0.13210000000000177</c:v>
                </c:pt>
                <c:pt idx="4680">
                  <c:v>-0.13200000000000178</c:v>
                </c:pt>
                <c:pt idx="4681">
                  <c:v>-0.13190000000000179</c:v>
                </c:pt>
                <c:pt idx="4682">
                  <c:v>-0.1318000000000018</c:v>
                </c:pt>
                <c:pt idx="4683">
                  <c:v>-0.13170000000000182</c:v>
                </c:pt>
                <c:pt idx="4684">
                  <c:v>-0.13160000000000183</c:v>
                </c:pt>
                <c:pt idx="4685">
                  <c:v>-0.13150000000000184</c:v>
                </c:pt>
                <c:pt idx="4686">
                  <c:v>-0.13140000000000185</c:v>
                </c:pt>
                <c:pt idx="4687">
                  <c:v>-0.13130000000000186</c:v>
                </c:pt>
                <c:pt idx="4688">
                  <c:v>-0.13120000000000187</c:v>
                </c:pt>
                <c:pt idx="4689">
                  <c:v>-0.13110000000000188</c:v>
                </c:pt>
                <c:pt idx="4690">
                  <c:v>-0.13100000000000189</c:v>
                </c:pt>
                <c:pt idx="4691">
                  <c:v>-0.1309000000000019</c:v>
                </c:pt>
                <c:pt idx="4692">
                  <c:v>-0.13080000000000191</c:v>
                </c:pt>
                <c:pt idx="4693">
                  <c:v>-0.13070000000000193</c:v>
                </c:pt>
                <c:pt idx="4694">
                  <c:v>-0.13060000000000194</c:v>
                </c:pt>
                <c:pt idx="4695">
                  <c:v>-0.13050000000000195</c:v>
                </c:pt>
                <c:pt idx="4696">
                  <c:v>-0.13040000000000196</c:v>
                </c:pt>
                <c:pt idx="4697">
                  <c:v>-0.13030000000000197</c:v>
                </c:pt>
                <c:pt idx="4698">
                  <c:v>-0.13020000000000198</c:v>
                </c:pt>
                <c:pt idx="4699">
                  <c:v>-0.13010000000000199</c:v>
                </c:pt>
                <c:pt idx="4700">
                  <c:v>-0.130000000000002</c:v>
                </c:pt>
                <c:pt idx="4701">
                  <c:v>-0.12990000000000201</c:v>
                </c:pt>
                <c:pt idx="4702">
                  <c:v>-0.12980000000000202</c:v>
                </c:pt>
                <c:pt idx="4703">
                  <c:v>-0.12970000000000204</c:v>
                </c:pt>
                <c:pt idx="4704">
                  <c:v>-0.12960000000000205</c:v>
                </c:pt>
                <c:pt idx="4705">
                  <c:v>-0.12950000000000206</c:v>
                </c:pt>
                <c:pt idx="4706">
                  <c:v>-0.12940000000000207</c:v>
                </c:pt>
                <c:pt idx="4707">
                  <c:v>-0.12930000000000208</c:v>
                </c:pt>
                <c:pt idx="4708">
                  <c:v>-0.12920000000000209</c:v>
                </c:pt>
                <c:pt idx="4709">
                  <c:v>-0.1291000000000021</c:v>
                </c:pt>
                <c:pt idx="4710">
                  <c:v>-0.12900000000000211</c:v>
                </c:pt>
                <c:pt idx="4711">
                  <c:v>-0.12890000000000212</c:v>
                </c:pt>
                <c:pt idx="4712">
                  <c:v>-0.12880000000000214</c:v>
                </c:pt>
                <c:pt idx="4713">
                  <c:v>-0.12870000000000215</c:v>
                </c:pt>
                <c:pt idx="4714">
                  <c:v>-0.12860000000000216</c:v>
                </c:pt>
                <c:pt idx="4715">
                  <c:v>-0.12850000000000217</c:v>
                </c:pt>
                <c:pt idx="4716">
                  <c:v>-0.12840000000000218</c:v>
                </c:pt>
                <c:pt idx="4717">
                  <c:v>-0.12830000000000219</c:v>
                </c:pt>
                <c:pt idx="4718">
                  <c:v>-0.1282000000000022</c:v>
                </c:pt>
                <c:pt idx="4719">
                  <c:v>-0.12810000000000221</c:v>
                </c:pt>
                <c:pt idx="4720">
                  <c:v>-0.12800000000000222</c:v>
                </c:pt>
                <c:pt idx="4721">
                  <c:v>-0.12790000000000223</c:v>
                </c:pt>
                <c:pt idx="4722">
                  <c:v>-0.12780000000000225</c:v>
                </c:pt>
                <c:pt idx="4723">
                  <c:v>-0.12770000000000226</c:v>
                </c:pt>
                <c:pt idx="4724">
                  <c:v>-0.12760000000000227</c:v>
                </c:pt>
                <c:pt idx="4725">
                  <c:v>-0.12750000000000228</c:v>
                </c:pt>
                <c:pt idx="4726">
                  <c:v>-0.12740000000000229</c:v>
                </c:pt>
                <c:pt idx="4727">
                  <c:v>-0.1273000000000023</c:v>
                </c:pt>
                <c:pt idx="4728">
                  <c:v>-0.12720000000000231</c:v>
                </c:pt>
                <c:pt idx="4729">
                  <c:v>-0.12710000000000232</c:v>
                </c:pt>
                <c:pt idx="4730">
                  <c:v>-0.12700000000000233</c:v>
                </c:pt>
                <c:pt idx="4731">
                  <c:v>-0.12690000000000234</c:v>
                </c:pt>
                <c:pt idx="4732">
                  <c:v>-0.12680000000000236</c:v>
                </c:pt>
                <c:pt idx="4733">
                  <c:v>-0.12670000000000237</c:v>
                </c:pt>
                <c:pt idx="4734">
                  <c:v>-0.12660000000000238</c:v>
                </c:pt>
                <c:pt idx="4735">
                  <c:v>-0.12650000000000239</c:v>
                </c:pt>
                <c:pt idx="4736">
                  <c:v>-0.1264000000000024</c:v>
                </c:pt>
                <c:pt idx="4737">
                  <c:v>-0.12630000000000241</c:v>
                </c:pt>
                <c:pt idx="4738">
                  <c:v>-0.12620000000000242</c:v>
                </c:pt>
                <c:pt idx="4739">
                  <c:v>-0.12610000000000243</c:v>
                </c:pt>
                <c:pt idx="4740">
                  <c:v>-0.12600000000000244</c:v>
                </c:pt>
                <c:pt idx="4741">
                  <c:v>-0.12590000000000245</c:v>
                </c:pt>
                <c:pt idx="4742">
                  <c:v>-0.12580000000000247</c:v>
                </c:pt>
                <c:pt idx="4743">
                  <c:v>-0.12570000000000248</c:v>
                </c:pt>
                <c:pt idx="4744">
                  <c:v>-0.12560000000000249</c:v>
                </c:pt>
                <c:pt idx="4745">
                  <c:v>-0.1255000000000025</c:v>
                </c:pt>
                <c:pt idx="4746">
                  <c:v>-0.12540000000000251</c:v>
                </c:pt>
                <c:pt idx="4747">
                  <c:v>-0.12530000000000252</c:v>
                </c:pt>
                <c:pt idx="4748">
                  <c:v>-0.12520000000000253</c:v>
                </c:pt>
                <c:pt idx="4749">
                  <c:v>-0.12510000000000254</c:v>
                </c:pt>
                <c:pt idx="4750">
                  <c:v>-0.12500000000000255</c:v>
                </c:pt>
                <c:pt idx="4751">
                  <c:v>-0.12490000000000255</c:v>
                </c:pt>
                <c:pt idx="4752">
                  <c:v>-0.12480000000000255</c:v>
                </c:pt>
                <c:pt idx="4753">
                  <c:v>-0.12470000000000254</c:v>
                </c:pt>
                <c:pt idx="4754">
                  <c:v>-0.12460000000000254</c:v>
                </c:pt>
                <c:pt idx="4755">
                  <c:v>-0.12450000000000254</c:v>
                </c:pt>
                <c:pt idx="4756">
                  <c:v>-0.12440000000000254</c:v>
                </c:pt>
                <c:pt idx="4757">
                  <c:v>-0.12430000000000253</c:v>
                </c:pt>
                <c:pt idx="4758">
                  <c:v>-0.12420000000000253</c:v>
                </c:pt>
                <c:pt idx="4759">
                  <c:v>-0.12410000000000253</c:v>
                </c:pt>
                <c:pt idx="4760">
                  <c:v>-0.12400000000000252</c:v>
                </c:pt>
                <c:pt idx="4761">
                  <c:v>-0.12390000000000252</c:v>
                </c:pt>
                <c:pt idx="4762">
                  <c:v>-0.12380000000000252</c:v>
                </c:pt>
                <c:pt idx="4763">
                  <c:v>-0.12370000000000252</c:v>
                </c:pt>
                <c:pt idx="4764">
                  <c:v>-0.12360000000000251</c:v>
                </c:pt>
                <c:pt idx="4765">
                  <c:v>-0.12350000000000251</c:v>
                </c:pt>
                <c:pt idx="4766">
                  <c:v>-0.12340000000000251</c:v>
                </c:pt>
                <c:pt idx="4767">
                  <c:v>-0.1233000000000025</c:v>
                </c:pt>
                <c:pt idx="4768">
                  <c:v>-0.1232000000000025</c:v>
                </c:pt>
                <c:pt idx="4769">
                  <c:v>-0.1231000000000025</c:v>
                </c:pt>
                <c:pt idx="4770">
                  <c:v>-0.1230000000000025</c:v>
                </c:pt>
                <c:pt idx="4771">
                  <c:v>-0.12290000000000249</c:v>
                </c:pt>
                <c:pt idx="4772">
                  <c:v>-0.12280000000000249</c:v>
                </c:pt>
                <c:pt idx="4773">
                  <c:v>-0.12270000000000249</c:v>
                </c:pt>
                <c:pt idx="4774">
                  <c:v>-0.12260000000000248</c:v>
                </c:pt>
                <c:pt idx="4775">
                  <c:v>-0.12250000000000248</c:v>
                </c:pt>
                <c:pt idx="4776">
                  <c:v>-0.12240000000000248</c:v>
                </c:pt>
                <c:pt idx="4777">
                  <c:v>-0.12230000000000248</c:v>
                </c:pt>
                <c:pt idx="4778">
                  <c:v>-0.12220000000000247</c:v>
                </c:pt>
                <c:pt idx="4779">
                  <c:v>-0.12210000000000247</c:v>
                </c:pt>
                <c:pt idx="4780">
                  <c:v>-0.12200000000000247</c:v>
                </c:pt>
                <c:pt idx="4781">
                  <c:v>-0.12190000000000246</c:v>
                </c:pt>
                <c:pt idx="4782">
                  <c:v>-0.12180000000000246</c:v>
                </c:pt>
                <c:pt idx="4783">
                  <c:v>-0.12170000000000246</c:v>
                </c:pt>
                <c:pt idx="4784">
                  <c:v>-0.12160000000000246</c:v>
                </c:pt>
                <c:pt idx="4785">
                  <c:v>-0.12150000000000245</c:v>
                </c:pt>
                <c:pt idx="4786">
                  <c:v>-0.12140000000000245</c:v>
                </c:pt>
                <c:pt idx="4787">
                  <c:v>-0.12130000000000245</c:v>
                </c:pt>
                <c:pt idx="4788">
                  <c:v>-0.12120000000000244</c:v>
                </c:pt>
                <c:pt idx="4789">
                  <c:v>-0.12110000000000244</c:v>
                </c:pt>
                <c:pt idx="4790">
                  <c:v>-0.12100000000000244</c:v>
                </c:pt>
                <c:pt idx="4791">
                  <c:v>-0.12090000000000244</c:v>
                </c:pt>
                <c:pt idx="4792">
                  <c:v>-0.12080000000000243</c:v>
                </c:pt>
                <c:pt idx="4793">
                  <c:v>-0.12070000000000243</c:v>
                </c:pt>
                <c:pt idx="4794">
                  <c:v>-0.12060000000000243</c:v>
                </c:pt>
                <c:pt idx="4795">
                  <c:v>-0.12050000000000242</c:v>
                </c:pt>
                <c:pt idx="4796">
                  <c:v>-0.12040000000000242</c:v>
                </c:pt>
                <c:pt idx="4797">
                  <c:v>-0.12030000000000242</c:v>
                </c:pt>
                <c:pt idx="4798">
                  <c:v>-0.12020000000000242</c:v>
                </c:pt>
                <c:pt idx="4799">
                  <c:v>-0.12010000000000241</c:v>
                </c:pt>
                <c:pt idx="4800">
                  <c:v>-0.12000000000000241</c:v>
                </c:pt>
                <c:pt idx="4801">
                  <c:v>-0.11990000000000241</c:v>
                </c:pt>
                <c:pt idx="4802">
                  <c:v>-0.1198000000000024</c:v>
                </c:pt>
                <c:pt idx="4803">
                  <c:v>-0.1197000000000024</c:v>
                </c:pt>
                <c:pt idx="4804">
                  <c:v>-0.1196000000000024</c:v>
                </c:pt>
                <c:pt idx="4805">
                  <c:v>-0.1195000000000024</c:v>
                </c:pt>
                <c:pt idx="4806">
                  <c:v>-0.11940000000000239</c:v>
                </c:pt>
                <c:pt idx="4807">
                  <c:v>-0.11930000000000239</c:v>
                </c:pt>
                <c:pt idx="4808">
                  <c:v>-0.11920000000000239</c:v>
                </c:pt>
                <c:pt idx="4809">
                  <c:v>-0.11910000000000238</c:v>
                </c:pt>
                <c:pt idx="4810">
                  <c:v>-0.11900000000000238</c:v>
                </c:pt>
                <c:pt idx="4811">
                  <c:v>-0.11890000000000238</c:v>
                </c:pt>
                <c:pt idx="4812">
                  <c:v>-0.11880000000000238</c:v>
                </c:pt>
                <c:pt idx="4813">
                  <c:v>-0.11870000000000237</c:v>
                </c:pt>
                <c:pt idx="4814">
                  <c:v>-0.11860000000000237</c:v>
                </c:pt>
                <c:pt idx="4815">
                  <c:v>-0.11850000000000237</c:v>
                </c:pt>
                <c:pt idx="4816">
                  <c:v>-0.11840000000000236</c:v>
                </c:pt>
                <c:pt idx="4817">
                  <c:v>-0.11830000000000236</c:v>
                </c:pt>
                <c:pt idx="4818">
                  <c:v>-0.11820000000000236</c:v>
                </c:pt>
                <c:pt idx="4819">
                  <c:v>-0.11810000000000236</c:v>
                </c:pt>
                <c:pt idx="4820">
                  <c:v>-0.11800000000000235</c:v>
                </c:pt>
                <c:pt idx="4821">
                  <c:v>-0.11790000000000235</c:v>
                </c:pt>
                <c:pt idx="4822">
                  <c:v>-0.11780000000000235</c:v>
                </c:pt>
                <c:pt idx="4823">
                  <c:v>-0.11770000000000234</c:v>
                </c:pt>
                <c:pt idx="4824">
                  <c:v>-0.11760000000000234</c:v>
                </c:pt>
                <c:pt idx="4825">
                  <c:v>-0.11750000000000234</c:v>
                </c:pt>
                <c:pt idx="4826">
                  <c:v>-0.11740000000000234</c:v>
                </c:pt>
                <c:pt idx="4827">
                  <c:v>-0.11730000000000233</c:v>
                </c:pt>
                <c:pt idx="4828">
                  <c:v>-0.11720000000000233</c:v>
                </c:pt>
                <c:pt idx="4829">
                  <c:v>-0.11710000000000233</c:v>
                </c:pt>
                <c:pt idx="4830">
                  <c:v>-0.11700000000000232</c:v>
                </c:pt>
                <c:pt idx="4831">
                  <c:v>-0.11690000000000232</c:v>
                </c:pt>
                <c:pt idx="4832">
                  <c:v>-0.11680000000000232</c:v>
                </c:pt>
                <c:pt idx="4833">
                  <c:v>-0.11670000000000232</c:v>
                </c:pt>
                <c:pt idx="4834">
                  <c:v>-0.11660000000000231</c:v>
                </c:pt>
                <c:pt idx="4835">
                  <c:v>-0.11650000000000231</c:v>
                </c:pt>
                <c:pt idx="4836">
                  <c:v>-0.11640000000000231</c:v>
                </c:pt>
                <c:pt idx="4837">
                  <c:v>-0.1163000000000023</c:v>
                </c:pt>
                <c:pt idx="4838">
                  <c:v>-0.1162000000000023</c:v>
                </c:pt>
                <c:pt idx="4839">
                  <c:v>-0.1161000000000023</c:v>
                </c:pt>
                <c:pt idx="4840">
                  <c:v>-0.1160000000000023</c:v>
                </c:pt>
                <c:pt idx="4841">
                  <c:v>-0.11590000000000229</c:v>
                </c:pt>
                <c:pt idx="4842">
                  <c:v>-0.11580000000000229</c:v>
                </c:pt>
                <c:pt idx="4843">
                  <c:v>-0.11570000000000229</c:v>
                </c:pt>
                <c:pt idx="4844">
                  <c:v>-0.11560000000000228</c:v>
                </c:pt>
                <c:pt idx="4845">
                  <c:v>-0.11550000000000228</c:v>
                </c:pt>
                <c:pt idx="4846">
                  <c:v>-0.11540000000000228</c:v>
                </c:pt>
                <c:pt idx="4847">
                  <c:v>-0.11530000000000228</c:v>
                </c:pt>
                <c:pt idx="4848">
                  <c:v>-0.11520000000000227</c:v>
                </c:pt>
                <c:pt idx="4849">
                  <c:v>-0.11510000000000227</c:v>
                </c:pt>
                <c:pt idx="4850">
                  <c:v>-0.11500000000000227</c:v>
                </c:pt>
                <c:pt idx="4851">
                  <c:v>-0.11490000000000226</c:v>
                </c:pt>
                <c:pt idx="4852">
                  <c:v>-0.11480000000000226</c:v>
                </c:pt>
                <c:pt idx="4853">
                  <c:v>-0.11470000000000226</c:v>
                </c:pt>
                <c:pt idx="4854">
                  <c:v>-0.11460000000000226</c:v>
                </c:pt>
                <c:pt idx="4855">
                  <c:v>-0.11450000000000225</c:v>
                </c:pt>
                <c:pt idx="4856">
                  <c:v>-0.11440000000000225</c:v>
                </c:pt>
                <c:pt idx="4857">
                  <c:v>-0.11430000000000225</c:v>
                </c:pt>
                <c:pt idx="4858">
                  <c:v>-0.11420000000000224</c:v>
                </c:pt>
                <c:pt idx="4859">
                  <c:v>-0.11410000000000224</c:v>
                </c:pt>
                <c:pt idx="4860">
                  <c:v>-0.11400000000000224</c:v>
                </c:pt>
                <c:pt idx="4861">
                  <c:v>-0.11390000000000224</c:v>
                </c:pt>
                <c:pt idx="4862">
                  <c:v>-0.11380000000000223</c:v>
                </c:pt>
                <c:pt idx="4863">
                  <c:v>-0.11370000000000223</c:v>
                </c:pt>
                <c:pt idx="4864">
                  <c:v>-0.11360000000000223</c:v>
                </c:pt>
                <c:pt idx="4865">
                  <c:v>-0.11350000000000222</c:v>
                </c:pt>
                <c:pt idx="4866">
                  <c:v>-0.11340000000000222</c:v>
                </c:pt>
                <c:pt idx="4867">
                  <c:v>-0.11330000000000222</c:v>
                </c:pt>
                <c:pt idx="4868">
                  <c:v>-0.11320000000000222</c:v>
                </c:pt>
                <c:pt idx="4869">
                  <c:v>-0.11310000000000221</c:v>
                </c:pt>
                <c:pt idx="4870">
                  <c:v>-0.11300000000000221</c:v>
                </c:pt>
                <c:pt idx="4871">
                  <c:v>-0.11290000000000221</c:v>
                </c:pt>
                <c:pt idx="4872">
                  <c:v>-0.1128000000000022</c:v>
                </c:pt>
                <c:pt idx="4873">
                  <c:v>-0.1127000000000022</c:v>
                </c:pt>
                <c:pt idx="4874">
                  <c:v>-0.1126000000000022</c:v>
                </c:pt>
                <c:pt idx="4875">
                  <c:v>-0.1125000000000022</c:v>
                </c:pt>
                <c:pt idx="4876">
                  <c:v>-0.11240000000000219</c:v>
                </c:pt>
                <c:pt idx="4877">
                  <c:v>-0.11230000000000219</c:v>
                </c:pt>
                <c:pt idx="4878">
                  <c:v>-0.11220000000000219</c:v>
                </c:pt>
                <c:pt idx="4879">
                  <c:v>-0.11210000000000218</c:v>
                </c:pt>
                <c:pt idx="4880">
                  <c:v>-0.11200000000000218</c:v>
                </c:pt>
                <c:pt idx="4881">
                  <c:v>-0.11190000000000218</c:v>
                </c:pt>
                <c:pt idx="4882">
                  <c:v>-0.11180000000000218</c:v>
                </c:pt>
                <c:pt idx="4883">
                  <c:v>-0.11170000000000217</c:v>
                </c:pt>
                <c:pt idx="4884">
                  <c:v>-0.11160000000000217</c:v>
                </c:pt>
                <c:pt idx="4885">
                  <c:v>-0.11150000000000217</c:v>
                </c:pt>
                <c:pt idx="4886">
                  <c:v>-0.11140000000000216</c:v>
                </c:pt>
                <c:pt idx="4887">
                  <c:v>-0.11130000000000216</c:v>
                </c:pt>
                <c:pt idx="4888">
                  <c:v>-0.11120000000000216</c:v>
                </c:pt>
                <c:pt idx="4889">
                  <c:v>-0.11110000000000216</c:v>
                </c:pt>
                <c:pt idx="4890">
                  <c:v>-0.11100000000000215</c:v>
                </c:pt>
                <c:pt idx="4891">
                  <c:v>-0.11090000000000215</c:v>
                </c:pt>
                <c:pt idx="4892">
                  <c:v>-0.11080000000000215</c:v>
                </c:pt>
                <c:pt idx="4893">
                  <c:v>-0.11070000000000214</c:v>
                </c:pt>
                <c:pt idx="4894">
                  <c:v>-0.11060000000000214</c:v>
                </c:pt>
                <c:pt idx="4895">
                  <c:v>-0.11050000000000214</c:v>
                </c:pt>
                <c:pt idx="4896">
                  <c:v>-0.11040000000000214</c:v>
                </c:pt>
                <c:pt idx="4897">
                  <c:v>-0.11030000000000213</c:v>
                </c:pt>
                <c:pt idx="4898">
                  <c:v>-0.11020000000000213</c:v>
                </c:pt>
                <c:pt idx="4899">
                  <c:v>-0.11010000000000213</c:v>
                </c:pt>
                <c:pt idx="4900">
                  <c:v>-0.11000000000000212</c:v>
                </c:pt>
                <c:pt idx="4901">
                  <c:v>-0.10990000000000212</c:v>
                </c:pt>
                <c:pt idx="4902">
                  <c:v>-0.10980000000000212</c:v>
                </c:pt>
                <c:pt idx="4903">
                  <c:v>-0.10970000000000212</c:v>
                </c:pt>
                <c:pt idx="4904">
                  <c:v>-0.10960000000000211</c:v>
                </c:pt>
                <c:pt idx="4905">
                  <c:v>-0.10950000000000211</c:v>
                </c:pt>
                <c:pt idx="4906">
                  <c:v>-0.10940000000000211</c:v>
                </c:pt>
                <c:pt idx="4907">
                  <c:v>-0.1093000000000021</c:v>
                </c:pt>
                <c:pt idx="4908">
                  <c:v>-0.1092000000000021</c:v>
                </c:pt>
                <c:pt idx="4909">
                  <c:v>-0.1091000000000021</c:v>
                </c:pt>
                <c:pt idx="4910">
                  <c:v>-0.1090000000000021</c:v>
                </c:pt>
                <c:pt idx="4911">
                  <c:v>-0.10890000000000209</c:v>
                </c:pt>
                <c:pt idx="4912">
                  <c:v>-0.10880000000000209</c:v>
                </c:pt>
                <c:pt idx="4913">
                  <c:v>-0.10870000000000209</c:v>
                </c:pt>
                <c:pt idx="4914">
                  <c:v>-0.10860000000000208</c:v>
                </c:pt>
                <c:pt idx="4915">
                  <c:v>-0.10850000000000208</c:v>
                </c:pt>
                <c:pt idx="4916">
                  <c:v>-0.10840000000000208</c:v>
                </c:pt>
                <c:pt idx="4917">
                  <c:v>-0.10830000000000208</c:v>
                </c:pt>
                <c:pt idx="4918">
                  <c:v>-0.10820000000000207</c:v>
                </c:pt>
                <c:pt idx="4919">
                  <c:v>-0.10810000000000207</c:v>
                </c:pt>
                <c:pt idx="4920">
                  <c:v>-0.10800000000000207</c:v>
                </c:pt>
                <c:pt idx="4921">
                  <c:v>-0.10790000000000206</c:v>
                </c:pt>
                <c:pt idx="4922">
                  <c:v>-0.10780000000000206</c:v>
                </c:pt>
                <c:pt idx="4923">
                  <c:v>-0.10770000000000206</c:v>
                </c:pt>
                <c:pt idx="4924">
                  <c:v>-0.10760000000000206</c:v>
                </c:pt>
                <c:pt idx="4925">
                  <c:v>-0.10750000000000205</c:v>
                </c:pt>
                <c:pt idx="4926">
                  <c:v>-0.10740000000000205</c:v>
                </c:pt>
                <c:pt idx="4927">
                  <c:v>-0.10730000000000205</c:v>
                </c:pt>
                <c:pt idx="4928">
                  <c:v>-0.10720000000000204</c:v>
                </c:pt>
                <c:pt idx="4929">
                  <c:v>-0.10710000000000204</c:v>
                </c:pt>
                <c:pt idx="4930">
                  <c:v>-0.10700000000000204</c:v>
                </c:pt>
                <c:pt idx="4931">
                  <c:v>-0.10690000000000204</c:v>
                </c:pt>
                <c:pt idx="4932">
                  <c:v>-0.10680000000000203</c:v>
                </c:pt>
                <c:pt idx="4933">
                  <c:v>-0.10670000000000203</c:v>
                </c:pt>
                <c:pt idx="4934">
                  <c:v>-0.10660000000000203</c:v>
                </c:pt>
                <c:pt idx="4935">
                  <c:v>-0.10650000000000202</c:v>
                </c:pt>
                <c:pt idx="4936">
                  <c:v>-0.10640000000000202</c:v>
                </c:pt>
                <c:pt idx="4937">
                  <c:v>-0.10630000000000202</c:v>
                </c:pt>
                <c:pt idx="4938">
                  <c:v>-0.10620000000000202</c:v>
                </c:pt>
                <c:pt idx="4939">
                  <c:v>-0.10610000000000201</c:v>
                </c:pt>
                <c:pt idx="4940">
                  <c:v>-0.10600000000000201</c:v>
                </c:pt>
                <c:pt idx="4941">
                  <c:v>-0.10590000000000201</c:v>
                </c:pt>
                <c:pt idx="4942">
                  <c:v>-0.105800000000002</c:v>
                </c:pt>
                <c:pt idx="4943">
                  <c:v>-0.105700000000002</c:v>
                </c:pt>
                <c:pt idx="4944">
                  <c:v>-0.105600000000002</c:v>
                </c:pt>
                <c:pt idx="4945">
                  <c:v>-0.10550000000000199</c:v>
                </c:pt>
                <c:pt idx="4946">
                  <c:v>-0.10540000000000199</c:v>
                </c:pt>
                <c:pt idx="4947">
                  <c:v>-0.10530000000000199</c:v>
                </c:pt>
                <c:pt idx="4948">
                  <c:v>-0.10520000000000199</c:v>
                </c:pt>
                <c:pt idx="4949">
                  <c:v>-0.10510000000000198</c:v>
                </c:pt>
                <c:pt idx="4950">
                  <c:v>-0.10500000000000198</c:v>
                </c:pt>
                <c:pt idx="4951">
                  <c:v>-0.10490000000000198</c:v>
                </c:pt>
                <c:pt idx="4952">
                  <c:v>-0.10480000000000197</c:v>
                </c:pt>
                <c:pt idx="4953">
                  <c:v>-0.10470000000000197</c:v>
                </c:pt>
                <c:pt idx="4954">
                  <c:v>-0.10460000000000197</c:v>
                </c:pt>
                <c:pt idx="4955">
                  <c:v>-0.10450000000000197</c:v>
                </c:pt>
                <c:pt idx="4956">
                  <c:v>-0.10440000000000196</c:v>
                </c:pt>
                <c:pt idx="4957">
                  <c:v>-0.10430000000000196</c:v>
                </c:pt>
                <c:pt idx="4958">
                  <c:v>-0.10420000000000196</c:v>
                </c:pt>
                <c:pt idx="4959">
                  <c:v>-0.10410000000000195</c:v>
                </c:pt>
                <c:pt idx="4960">
                  <c:v>-0.10400000000000195</c:v>
                </c:pt>
                <c:pt idx="4961">
                  <c:v>-0.10390000000000195</c:v>
                </c:pt>
                <c:pt idx="4962">
                  <c:v>-0.10380000000000195</c:v>
                </c:pt>
                <c:pt idx="4963">
                  <c:v>-0.10370000000000194</c:v>
                </c:pt>
                <c:pt idx="4964">
                  <c:v>-0.10360000000000194</c:v>
                </c:pt>
                <c:pt idx="4965">
                  <c:v>-0.10350000000000194</c:v>
                </c:pt>
                <c:pt idx="4966">
                  <c:v>-0.10340000000000193</c:v>
                </c:pt>
                <c:pt idx="4967">
                  <c:v>-0.10330000000000193</c:v>
                </c:pt>
                <c:pt idx="4968">
                  <c:v>-0.10320000000000193</c:v>
                </c:pt>
                <c:pt idx="4969">
                  <c:v>-0.10310000000000193</c:v>
                </c:pt>
                <c:pt idx="4970">
                  <c:v>-0.10300000000000192</c:v>
                </c:pt>
                <c:pt idx="4971">
                  <c:v>-0.10290000000000192</c:v>
                </c:pt>
                <c:pt idx="4972">
                  <c:v>-0.10280000000000192</c:v>
                </c:pt>
                <c:pt idx="4973">
                  <c:v>-0.10270000000000191</c:v>
                </c:pt>
                <c:pt idx="4974">
                  <c:v>-0.10260000000000191</c:v>
                </c:pt>
                <c:pt idx="4975">
                  <c:v>-0.10250000000000191</c:v>
                </c:pt>
                <c:pt idx="4976">
                  <c:v>-0.10240000000000191</c:v>
                </c:pt>
                <c:pt idx="4977">
                  <c:v>-0.1023000000000019</c:v>
                </c:pt>
                <c:pt idx="4978">
                  <c:v>-0.1022000000000019</c:v>
                </c:pt>
                <c:pt idx="4979">
                  <c:v>-0.1021000000000019</c:v>
                </c:pt>
                <c:pt idx="4980">
                  <c:v>-0.10200000000000189</c:v>
                </c:pt>
                <c:pt idx="4981">
                  <c:v>-0.10190000000000189</c:v>
                </c:pt>
                <c:pt idx="4982">
                  <c:v>-0.10180000000000189</c:v>
                </c:pt>
                <c:pt idx="4983">
                  <c:v>-0.10170000000000189</c:v>
                </c:pt>
                <c:pt idx="4984">
                  <c:v>-0.10160000000000188</c:v>
                </c:pt>
                <c:pt idx="4985">
                  <c:v>-0.10150000000000188</c:v>
                </c:pt>
                <c:pt idx="4986">
                  <c:v>-0.10140000000000188</c:v>
                </c:pt>
                <c:pt idx="4987">
                  <c:v>-0.10130000000000187</c:v>
                </c:pt>
                <c:pt idx="4988">
                  <c:v>-0.10120000000000187</c:v>
                </c:pt>
                <c:pt idx="4989">
                  <c:v>-0.10110000000000187</c:v>
                </c:pt>
                <c:pt idx="4990">
                  <c:v>-0.10100000000000187</c:v>
                </c:pt>
                <c:pt idx="4991">
                  <c:v>-0.10090000000000186</c:v>
                </c:pt>
                <c:pt idx="4992">
                  <c:v>-0.10080000000000186</c:v>
                </c:pt>
                <c:pt idx="4993">
                  <c:v>-0.10070000000000186</c:v>
                </c:pt>
                <c:pt idx="4994">
                  <c:v>-0.10060000000000185</c:v>
                </c:pt>
                <c:pt idx="4995">
                  <c:v>-0.10050000000000185</c:v>
                </c:pt>
                <c:pt idx="4996">
                  <c:v>-0.10040000000000185</c:v>
                </c:pt>
                <c:pt idx="4997">
                  <c:v>-0.10030000000000185</c:v>
                </c:pt>
                <c:pt idx="4998">
                  <c:v>-0.10020000000000184</c:v>
                </c:pt>
                <c:pt idx="4999">
                  <c:v>-0.10010000000000184</c:v>
                </c:pt>
                <c:pt idx="5000">
                  <c:v>-0.10000000000000184</c:v>
                </c:pt>
                <c:pt idx="5001">
                  <c:v>-9.9900000000001835E-2</c:v>
                </c:pt>
                <c:pt idx="5002">
                  <c:v>-9.9800000000001832E-2</c:v>
                </c:pt>
                <c:pt idx="5003">
                  <c:v>-9.9700000000001829E-2</c:v>
                </c:pt>
                <c:pt idx="5004">
                  <c:v>-9.9600000000001826E-2</c:v>
                </c:pt>
                <c:pt idx="5005">
                  <c:v>-9.9500000000001823E-2</c:v>
                </c:pt>
                <c:pt idx="5006">
                  <c:v>-9.940000000000182E-2</c:v>
                </c:pt>
                <c:pt idx="5007">
                  <c:v>-9.9300000000001817E-2</c:v>
                </c:pt>
                <c:pt idx="5008">
                  <c:v>-9.9200000000001815E-2</c:v>
                </c:pt>
                <c:pt idx="5009">
                  <c:v>-9.9100000000001812E-2</c:v>
                </c:pt>
                <c:pt idx="5010">
                  <c:v>-9.9000000000001809E-2</c:v>
                </c:pt>
                <c:pt idx="5011">
                  <c:v>-9.8900000000001806E-2</c:v>
                </c:pt>
                <c:pt idx="5012">
                  <c:v>-9.8800000000001803E-2</c:v>
                </c:pt>
                <c:pt idx="5013">
                  <c:v>-9.87000000000018E-2</c:v>
                </c:pt>
                <c:pt idx="5014">
                  <c:v>-9.8600000000001797E-2</c:v>
                </c:pt>
                <c:pt idx="5015">
                  <c:v>-9.8500000000001794E-2</c:v>
                </c:pt>
                <c:pt idx="5016">
                  <c:v>-9.8400000000001792E-2</c:v>
                </c:pt>
                <c:pt idx="5017">
                  <c:v>-9.8300000000001789E-2</c:v>
                </c:pt>
                <c:pt idx="5018">
                  <c:v>-9.8200000000001786E-2</c:v>
                </c:pt>
                <c:pt idx="5019">
                  <c:v>-9.8100000000001783E-2</c:v>
                </c:pt>
                <c:pt idx="5020">
                  <c:v>-9.800000000000178E-2</c:v>
                </c:pt>
                <c:pt idx="5021">
                  <c:v>-9.7900000000001777E-2</c:v>
                </c:pt>
                <c:pt idx="5022">
                  <c:v>-9.7800000000001774E-2</c:v>
                </c:pt>
                <c:pt idx="5023">
                  <c:v>-9.7700000000001772E-2</c:v>
                </c:pt>
                <c:pt idx="5024">
                  <c:v>-9.7600000000001769E-2</c:v>
                </c:pt>
                <c:pt idx="5025">
                  <c:v>-9.7500000000001766E-2</c:v>
                </c:pt>
                <c:pt idx="5026">
                  <c:v>-9.7400000000001763E-2</c:v>
                </c:pt>
                <c:pt idx="5027">
                  <c:v>-9.730000000000176E-2</c:v>
                </c:pt>
                <c:pt idx="5028">
                  <c:v>-9.7200000000001757E-2</c:v>
                </c:pt>
                <c:pt idx="5029">
                  <c:v>-9.7100000000001754E-2</c:v>
                </c:pt>
                <c:pt idx="5030">
                  <c:v>-9.7000000000001751E-2</c:v>
                </c:pt>
                <c:pt idx="5031">
                  <c:v>-9.6900000000001749E-2</c:v>
                </c:pt>
                <c:pt idx="5032">
                  <c:v>-9.6800000000001746E-2</c:v>
                </c:pt>
                <c:pt idx="5033">
                  <c:v>-9.6700000000001743E-2</c:v>
                </c:pt>
                <c:pt idx="5034">
                  <c:v>-9.660000000000174E-2</c:v>
                </c:pt>
                <c:pt idx="5035">
                  <c:v>-9.6500000000001737E-2</c:v>
                </c:pt>
                <c:pt idx="5036">
                  <c:v>-9.6400000000001734E-2</c:v>
                </c:pt>
                <c:pt idx="5037">
                  <c:v>-9.6300000000001731E-2</c:v>
                </c:pt>
                <c:pt idx="5038">
                  <c:v>-9.6200000000001729E-2</c:v>
                </c:pt>
                <c:pt idx="5039">
                  <c:v>-9.6100000000001726E-2</c:v>
                </c:pt>
                <c:pt idx="5040">
                  <c:v>-9.6000000000001723E-2</c:v>
                </c:pt>
                <c:pt idx="5041">
                  <c:v>-9.590000000000172E-2</c:v>
                </c:pt>
                <c:pt idx="5042">
                  <c:v>-9.5800000000001717E-2</c:v>
                </c:pt>
                <c:pt idx="5043">
                  <c:v>-9.5700000000001714E-2</c:v>
                </c:pt>
                <c:pt idx="5044">
                  <c:v>-9.5600000000001711E-2</c:v>
                </c:pt>
                <c:pt idx="5045">
                  <c:v>-9.5500000000001709E-2</c:v>
                </c:pt>
                <c:pt idx="5046">
                  <c:v>-9.5400000000001706E-2</c:v>
                </c:pt>
                <c:pt idx="5047">
                  <c:v>-9.5300000000001703E-2</c:v>
                </c:pt>
                <c:pt idx="5048">
                  <c:v>-9.52000000000017E-2</c:v>
                </c:pt>
                <c:pt idx="5049">
                  <c:v>-9.5100000000001697E-2</c:v>
                </c:pt>
                <c:pt idx="5050">
                  <c:v>-9.5000000000001694E-2</c:v>
                </c:pt>
                <c:pt idx="5051">
                  <c:v>-9.4900000000001691E-2</c:v>
                </c:pt>
                <c:pt idx="5052">
                  <c:v>-9.4800000000001688E-2</c:v>
                </c:pt>
                <c:pt idx="5053">
                  <c:v>-9.4700000000001686E-2</c:v>
                </c:pt>
                <c:pt idx="5054">
                  <c:v>-9.4600000000001683E-2</c:v>
                </c:pt>
                <c:pt idx="5055">
                  <c:v>-9.450000000000168E-2</c:v>
                </c:pt>
                <c:pt idx="5056">
                  <c:v>-9.4400000000001677E-2</c:v>
                </c:pt>
                <c:pt idx="5057">
                  <c:v>-9.4300000000001674E-2</c:v>
                </c:pt>
                <c:pt idx="5058">
                  <c:v>-9.4200000000001671E-2</c:v>
                </c:pt>
                <c:pt idx="5059">
                  <c:v>-9.4100000000001668E-2</c:v>
                </c:pt>
                <c:pt idx="5060">
                  <c:v>-9.4000000000001666E-2</c:v>
                </c:pt>
                <c:pt idx="5061">
                  <c:v>-9.3900000000001663E-2</c:v>
                </c:pt>
                <c:pt idx="5062">
                  <c:v>-9.380000000000166E-2</c:v>
                </c:pt>
                <c:pt idx="5063">
                  <c:v>-9.3700000000001657E-2</c:v>
                </c:pt>
                <c:pt idx="5064">
                  <c:v>-9.3600000000001654E-2</c:v>
                </c:pt>
                <c:pt idx="5065">
                  <c:v>-9.3500000000001651E-2</c:v>
                </c:pt>
                <c:pt idx="5066">
                  <c:v>-9.3400000000001648E-2</c:v>
                </c:pt>
                <c:pt idx="5067">
                  <c:v>-9.3300000000001646E-2</c:v>
                </c:pt>
                <c:pt idx="5068">
                  <c:v>-9.3200000000001643E-2</c:v>
                </c:pt>
                <c:pt idx="5069">
                  <c:v>-9.310000000000164E-2</c:v>
                </c:pt>
                <c:pt idx="5070">
                  <c:v>-9.3000000000001637E-2</c:v>
                </c:pt>
                <c:pt idx="5071">
                  <c:v>-9.2900000000001634E-2</c:v>
                </c:pt>
                <c:pt idx="5072">
                  <c:v>-9.2800000000001631E-2</c:v>
                </c:pt>
                <c:pt idx="5073">
                  <c:v>-9.2700000000001628E-2</c:v>
                </c:pt>
                <c:pt idx="5074">
                  <c:v>-9.2600000000001625E-2</c:v>
                </c:pt>
                <c:pt idx="5075">
                  <c:v>-9.2500000000001623E-2</c:v>
                </c:pt>
                <c:pt idx="5076">
                  <c:v>-9.240000000000162E-2</c:v>
                </c:pt>
                <c:pt idx="5077">
                  <c:v>-9.2300000000001617E-2</c:v>
                </c:pt>
                <c:pt idx="5078">
                  <c:v>-9.2200000000001614E-2</c:v>
                </c:pt>
                <c:pt idx="5079">
                  <c:v>-9.2100000000001611E-2</c:v>
                </c:pt>
                <c:pt idx="5080">
                  <c:v>-9.2000000000001608E-2</c:v>
                </c:pt>
                <c:pt idx="5081">
                  <c:v>-9.1900000000001605E-2</c:v>
                </c:pt>
                <c:pt idx="5082">
                  <c:v>-9.1800000000001603E-2</c:v>
                </c:pt>
                <c:pt idx="5083">
                  <c:v>-9.17000000000016E-2</c:v>
                </c:pt>
                <c:pt idx="5084">
                  <c:v>-9.1600000000001597E-2</c:v>
                </c:pt>
                <c:pt idx="5085">
                  <c:v>-9.1500000000001594E-2</c:v>
                </c:pt>
                <c:pt idx="5086">
                  <c:v>-9.1400000000001591E-2</c:v>
                </c:pt>
                <c:pt idx="5087">
                  <c:v>-9.1300000000001588E-2</c:v>
                </c:pt>
                <c:pt idx="5088">
                  <c:v>-9.1200000000001585E-2</c:v>
                </c:pt>
                <c:pt idx="5089">
                  <c:v>-9.1100000000001582E-2</c:v>
                </c:pt>
                <c:pt idx="5090">
                  <c:v>-9.100000000000158E-2</c:v>
                </c:pt>
                <c:pt idx="5091">
                  <c:v>-9.0900000000001577E-2</c:v>
                </c:pt>
                <c:pt idx="5092">
                  <c:v>-9.0800000000001574E-2</c:v>
                </c:pt>
                <c:pt idx="5093">
                  <c:v>-9.0700000000001571E-2</c:v>
                </c:pt>
                <c:pt idx="5094">
                  <c:v>-9.0600000000001568E-2</c:v>
                </c:pt>
                <c:pt idx="5095">
                  <c:v>-9.0500000000001565E-2</c:v>
                </c:pt>
                <c:pt idx="5096">
                  <c:v>-9.0400000000001562E-2</c:v>
                </c:pt>
                <c:pt idx="5097">
                  <c:v>-9.030000000000156E-2</c:v>
                </c:pt>
                <c:pt idx="5098">
                  <c:v>-9.0200000000001557E-2</c:v>
                </c:pt>
                <c:pt idx="5099">
                  <c:v>-9.0100000000001554E-2</c:v>
                </c:pt>
                <c:pt idx="5100">
                  <c:v>-9.0000000000001551E-2</c:v>
                </c:pt>
                <c:pt idx="5101">
                  <c:v>-8.9900000000001548E-2</c:v>
                </c:pt>
                <c:pt idx="5102">
                  <c:v>-8.9800000000001545E-2</c:v>
                </c:pt>
                <c:pt idx="5103">
                  <c:v>-8.9700000000001542E-2</c:v>
                </c:pt>
                <c:pt idx="5104">
                  <c:v>-8.960000000000154E-2</c:v>
                </c:pt>
                <c:pt idx="5105">
                  <c:v>-8.9500000000001537E-2</c:v>
                </c:pt>
                <c:pt idx="5106">
                  <c:v>-8.9400000000001534E-2</c:v>
                </c:pt>
                <c:pt idx="5107">
                  <c:v>-8.9300000000001531E-2</c:v>
                </c:pt>
                <c:pt idx="5108">
                  <c:v>-8.9200000000001528E-2</c:v>
                </c:pt>
                <c:pt idx="5109">
                  <c:v>-8.9100000000001525E-2</c:v>
                </c:pt>
                <c:pt idx="5110">
                  <c:v>-8.9000000000001522E-2</c:v>
                </c:pt>
                <c:pt idx="5111">
                  <c:v>-8.8900000000001519E-2</c:v>
                </c:pt>
                <c:pt idx="5112">
                  <c:v>-8.8800000000001517E-2</c:v>
                </c:pt>
                <c:pt idx="5113">
                  <c:v>-8.8700000000001514E-2</c:v>
                </c:pt>
                <c:pt idx="5114">
                  <c:v>-8.8600000000001511E-2</c:v>
                </c:pt>
                <c:pt idx="5115">
                  <c:v>-8.8500000000001508E-2</c:v>
                </c:pt>
                <c:pt idx="5116">
                  <c:v>-8.8400000000001505E-2</c:v>
                </c:pt>
                <c:pt idx="5117">
                  <c:v>-8.8300000000001502E-2</c:v>
                </c:pt>
                <c:pt idx="5118">
                  <c:v>-8.8200000000001499E-2</c:v>
                </c:pt>
                <c:pt idx="5119">
                  <c:v>-8.8100000000001497E-2</c:v>
                </c:pt>
                <c:pt idx="5120">
                  <c:v>-8.8000000000001494E-2</c:v>
                </c:pt>
                <c:pt idx="5121">
                  <c:v>-8.7900000000001491E-2</c:v>
                </c:pt>
                <c:pt idx="5122">
                  <c:v>-8.7800000000001488E-2</c:v>
                </c:pt>
                <c:pt idx="5123">
                  <c:v>-8.7700000000001485E-2</c:v>
                </c:pt>
                <c:pt idx="5124">
                  <c:v>-8.7600000000001482E-2</c:v>
                </c:pt>
                <c:pt idx="5125">
                  <c:v>-8.7500000000001479E-2</c:v>
                </c:pt>
                <c:pt idx="5126">
                  <c:v>-8.7400000000001477E-2</c:v>
                </c:pt>
                <c:pt idx="5127">
                  <c:v>-8.7300000000001474E-2</c:v>
                </c:pt>
                <c:pt idx="5128">
                  <c:v>-8.7200000000001471E-2</c:v>
                </c:pt>
                <c:pt idx="5129">
                  <c:v>-8.7100000000001468E-2</c:v>
                </c:pt>
                <c:pt idx="5130">
                  <c:v>-8.7000000000001465E-2</c:v>
                </c:pt>
                <c:pt idx="5131">
                  <c:v>-8.6900000000001462E-2</c:v>
                </c:pt>
                <c:pt idx="5132">
                  <c:v>-8.6800000000001459E-2</c:v>
                </c:pt>
                <c:pt idx="5133">
                  <c:v>-8.6700000000001456E-2</c:v>
                </c:pt>
                <c:pt idx="5134">
                  <c:v>-8.6600000000001454E-2</c:v>
                </c:pt>
                <c:pt idx="5135">
                  <c:v>-8.6500000000001451E-2</c:v>
                </c:pt>
                <c:pt idx="5136">
                  <c:v>-8.6400000000001448E-2</c:v>
                </c:pt>
                <c:pt idx="5137">
                  <c:v>-8.6300000000001445E-2</c:v>
                </c:pt>
                <c:pt idx="5138">
                  <c:v>-8.6200000000001442E-2</c:v>
                </c:pt>
                <c:pt idx="5139">
                  <c:v>-8.6100000000001439E-2</c:v>
                </c:pt>
                <c:pt idx="5140">
                  <c:v>-8.6000000000001436E-2</c:v>
                </c:pt>
                <c:pt idx="5141">
                  <c:v>-8.5900000000001434E-2</c:v>
                </c:pt>
                <c:pt idx="5142">
                  <c:v>-8.5800000000001431E-2</c:v>
                </c:pt>
                <c:pt idx="5143">
                  <c:v>-8.5700000000001428E-2</c:v>
                </c:pt>
                <c:pt idx="5144">
                  <c:v>-8.5600000000001425E-2</c:v>
                </c:pt>
                <c:pt idx="5145">
                  <c:v>-8.5500000000001422E-2</c:v>
                </c:pt>
                <c:pt idx="5146">
                  <c:v>-8.5400000000001419E-2</c:v>
                </c:pt>
                <c:pt idx="5147">
                  <c:v>-8.5300000000001416E-2</c:v>
                </c:pt>
                <c:pt idx="5148">
                  <c:v>-8.5200000000001413E-2</c:v>
                </c:pt>
                <c:pt idx="5149">
                  <c:v>-8.5100000000001411E-2</c:v>
                </c:pt>
                <c:pt idx="5150">
                  <c:v>-8.5000000000001408E-2</c:v>
                </c:pt>
                <c:pt idx="5151">
                  <c:v>-8.4900000000001405E-2</c:v>
                </c:pt>
                <c:pt idx="5152">
                  <c:v>-8.4800000000001402E-2</c:v>
                </c:pt>
                <c:pt idx="5153">
                  <c:v>-8.4700000000001399E-2</c:v>
                </c:pt>
                <c:pt idx="5154">
                  <c:v>-8.4600000000001396E-2</c:v>
                </c:pt>
                <c:pt idx="5155">
                  <c:v>-8.4500000000001393E-2</c:v>
                </c:pt>
                <c:pt idx="5156">
                  <c:v>-8.4400000000001391E-2</c:v>
                </c:pt>
                <c:pt idx="5157">
                  <c:v>-8.4300000000001388E-2</c:v>
                </c:pt>
                <c:pt idx="5158">
                  <c:v>-8.4200000000001385E-2</c:v>
                </c:pt>
                <c:pt idx="5159">
                  <c:v>-8.4100000000001382E-2</c:v>
                </c:pt>
                <c:pt idx="5160">
                  <c:v>-8.4000000000001379E-2</c:v>
                </c:pt>
                <c:pt idx="5161">
                  <c:v>-8.3900000000001376E-2</c:v>
                </c:pt>
                <c:pt idx="5162">
                  <c:v>-8.3800000000001373E-2</c:v>
                </c:pt>
                <c:pt idx="5163">
                  <c:v>-8.3700000000001371E-2</c:v>
                </c:pt>
                <c:pt idx="5164">
                  <c:v>-8.3600000000001368E-2</c:v>
                </c:pt>
                <c:pt idx="5165">
                  <c:v>-8.3500000000001365E-2</c:v>
                </c:pt>
                <c:pt idx="5166">
                  <c:v>-8.3400000000001362E-2</c:v>
                </c:pt>
                <c:pt idx="5167">
                  <c:v>-8.3300000000001359E-2</c:v>
                </c:pt>
                <c:pt idx="5168">
                  <c:v>-8.3200000000001356E-2</c:v>
                </c:pt>
                <c:pt idx="5169">
                  <c:v>-8.3100000000001353E-2</c:v>
                </c:pt>
                <c:pt idx="5170">
                  <c:v>-8.300000000000135E-2</c:v>
                </c:pt>
                <c:pt idx="5171">
                  <c:v>-8.2900000000001348E-2</c:v>
                </c:pt>
                <c:pt idx="5172">
                  <c:v>-8.2800000000001345E-2</c:v>
                </c:pt>
                <c:pt idx="5173">
                  <c:v>-8.2700000000001342E-2</c:v>
                </c:pt>
                <c:pt idx="5174">
                  <c:v>-8.2600000000001339E-2</c:v>
                </c:pt>
                <c:pt idx="5175">
                  <c:v>-8.2500000000001336E-2</c:v>
                </c:pt>
                <c:pt idx="5176">
                  <c:v>-8.2400000000001333E-2</c:v>
                </c:pt>
                <c:pt idx="5177">
                  <c:v>-8.230000000000133E-2</c:v>
                </c:pt>
                <c:pt idx="5178">
                  <c:v>-8.2200000000001328E-2</c:v>
                </c:pt>
                <c:pt idx="5179">
                  <c:v>-8.2100000000001325E-2</c:v>
                </c:pt>
                <c:pt idx="5180">
                  <c:v>-8.2000000000001322E-2</c:v>
                </c:pt>
                <c:pt idx="5181">
                  <c:v>-8.1900000000001319E-2</c:v>
                </c:pt>
                <c:pt idx="5182">
                  <c:v>-8.1800000000001316E-2</c:v>
                </c:pt>
                <c:pt idx="5183">
                  <c:v>-8.1700000000001313E-2</c:v>
                </c:pt>
                <c:pt idx="5184">
                  <c:v>-8.160000000000131E-2</c:v>
                </c:pt>
                <c:pt idx="5185">
                  <c:v>-8.1500000000001308E-2</c:v>
                </c:pt>
                <c:pt idx="5186">
                  <c:v>-8.1400000000001305E-2</c:v>
                </c:pt>
                <c:pt idx="5187">
                  <c:v>-8.1300000000001302E-2</c:v>
                </c:pt>
                <c:pt idx="5188">
                  <c:v>-8.1200000000001299E-2</c:v>
                </c:pt>
                <c:pt idx="5189">
                  <c:v>-8.1100000000001296E-2</c:v>
                </c:pt>
                <c:pt idx="5190">
                  <c:v>-8.1000000000001293E-2</c:v>
                </c:pt>
                <c:pt idx="5191">
                  <c:v>-8.090000000000129E-2</c:v>
                </c:pt>
                <c:pt idx="5192">
                  <c:v>-8.0800000000001287E-2</c:v>
                </c:pt>
                <c:pt idx="5193">
                  <c:v>-8.0700000000001285E-2</c:v>
                </c:pt>
                <c:pt idx="5194">
                  <c:v>-8.0600000000001282E-2</c:v>
                </c:pt>
                <c:pt idx="5195">
                  <c:v>-8.0500000000001279E-2</c:v>
                </c:pt>
                <c:pt idx="5196">
                  <c:v>-8.0400000000001276E-2</c:v>
                </c:pt>
                <c:pt idx="5197">
                  <c:v>-8.0300000000001273E-2</c:v>
                </c:pt>
                <c:pt idx="5198">
                  <c:v>-8.020000000000127E-2</c:v>
                </c:pt>
                <c:pt idx="5199">
                  <c:v>-8.0100000000001267E-2</c:v>
                </c:pt>
                <c:pt idx="5200">
                  <c:v>-8.0000000000001265E-2</c:v>
                </c:pt>
                <c:pt idx="5201">
                  <c:v>-7.9900000000001262E-2</c:v>
                </c:pt>
                <c:pt idx="5202">
                  <c:v>-7.9800000000001259E-2</c:v>
                </c:pt>
                <c:pt idx="5203">
                  <c:v>-7.9700000000001256E-2</c:v>
                </c:pt>
                <c:pt idx="5204">
                  <c:v>-7.9600000000001253E-2</c:v>
                </c:pt>
                <c:pt idx="5205">
                  <c:v>-7.950000000000125E-2</c:v>
                </c:pt>
                <c:pt idx="5206">
                  <c:v>-7.9400000000001247E-2</c:v>
                </c:pt>
                <c:pt idx="5207">
                  <c:v>-7.9300000000001244E-2</c:v>
                </c:pt>
                <c:pt idx="5208">
                  <c:v>-7.9200000000001242E-2</c:v>
                </c:pt>
                <c:pt idx="5209">
                  <c:v>-7.9100000000001239E-2</c:v>
                </c:pt>
                <c:pt idx="5210">
                  <c:v>-7.9000000000001236E-2</c:v>
                </c:pt>
                <c:pt idx="5211">
                  <c:v>-7.8900000000001233E-2</c:v>
                </c:pt>
                <c:pt idx="5212">
                  <c:v>-7.880000000000123E-2</c:v>
                </c:pt>
                <c:pt idx="5213">
                  <c:v>-7.8700000000001227E-2</c:v>
                </c:pt>
                <c:pt idx="5214">
                  <c:v>-7.8600000000001224E-2</c:v>
                </c:pt>
                <c:pt idx="5215">
                  <c:v>-7.8500000000001222E-2</c:v>
                </c:pt>
                <c:pt idx="5216">
                  <c:v>-7.8400000000001219E-2</c:v>
                </c:pt>
                <c:pt idx="5217">
                  <c:v>-7.8300000000001216E-2</c:v>
                </c:pt>
                <c:pt idx="5218">
                  <c:v>-7.8200000000001213E-2</c:v>
                </c:pt>
                <c:pt idx="5219">
                  <c:v>-7.810000000000121E-2</c:v>
                </c:pt>
                <c:pt idx="5220">
                  <c:v>-7.8000000000001207E-2</c:v>
                </c:pt>
                <c:pt idx="5221">
                  <c:v>-7.7900000000001204E-2</c:v>
                </c:pt>
                <c:pt idx="5222">
                  <c:v>-7.7800000000001202E-2</c:v>
                </c:pt>
                <c:pt idx="5223">
                  <c:v>-7.7700000000001199E-2</c:v>
                </c:pt>
                <c:pt idx="5224">
                  <c:v>-7.7600000000001196E-2</c:v>
                </c:pt>
                <c:pt idx="5225">
                  <c:v>-7.7500000000001193E-2</c:v>
                </c:pt>
                <c:pt idx="5226">
                  <c:v>-7.740000000000119E-2</c:v>
                </c:pt>
                <c:pt idx="5227">
                  <c:v>-7.7300000000001187E-2</c:v>
                </c:pt>
                <c:pt idx="5228">
                  <c:v>-7.7200000000001184E-2</c:v>
                </c:pt>
                <c:pt idx="5229">
                  <c:v>-7.7100000000001181E-2</c:v>
                </c:pt>
                <c:pt idx="5230">
                  <c:v>-7.7000000000001179E-2</c:v>
                </c:pt>
                <c:pt idx="5231">
                  <c:v>-7.6900000000001176E-2</c:v>
                </c:pt>
                <c:pt idx="5232">
                  <c:v>-7.6800000000001173E-2</c:v>
                </c:pt>
                <c:pt idx="5233">
                  <c:v>-7.670000000000117E-2</c:v>
                </c:pt>
                <c:pt idx="5234">
                  <c:v>-7.6600000000001167E-2</c:v>
                </c:pt>
                <c:pt idx="5235">
                  <c:v>-7.6500000000001164E-2</c:v>
                </c:pt>
                <c:pt idx="5236">
                  <c:v>-7.6400000000001161E-2</c:v>
                </c:pt>
                <c:pt idx="5237">
                  <c:v>-7.6300000000001159E-2</c:v>
                </c:pt>
                <c:pt idx="5238">
                  <c:v>-7.6200000000001156E-2</c:v>
                </c:pt>
                <c:pt idx="5239">
                  <c:v>-7.6100000000001153E-2</c:v>
                </c:pt>
                <c:pt idx="5240">
                  <c:v>-7.600000000000115E-2</c:v>
                </c:pt>
                <c:pt idx="5241">
                  <c:v>-7.5900000000001147E-2</c:v>
                </c:pt>
                <c:pt idx="5242">
                  <c:v>-7.5800000000001144E-2</c:v>
                </c:pt>
                <c:pt idx="5243">
                  <c:v>-7.5700000000001141E-2</c:v>
                </c:pt>
                <c:pt idx="5244">
                  <c:v>-7.5600000000001139E-2</c:v>
                </c:pt>
                <c:pt idx="5245">
                  <c:v>-7.5500000000001136E-2</c:v>
                </c:pt>
                <c:pt idx="5246">
                  <c:v>-7.5400000000001133E-2</c:v>
                </c:pt>
                <c:pt idx="5247">
                  <c:v>-7.530000000000113E-2</c:v>
                </c:pt>
                <c:pt idx="5248">
                  <c:v>-7.5200000000001127E-2</c:v>
                </c:pt>
                <c:pt idx="5249">
                  <c:v>-7.5100000000001124E-2</c:v>
                </c:pt>
                <c:pt idx="5250">
                  <c:v>-7.5000000000001121E-2</c:v>
                </c:pt>
                <c:pt idx="5251">
                  <c:v>-7.4900000000001118E-2</c:v>
                </c:pt>
                <c:pt idx="5252">
                  <c:v>-7.4800000000001116E-2</c:v>
                </c:pt>
                <c:pt idx="5253">
                  <c:v>-7.4700000000001113E-2</c:v>
                </c:pt>
                <c:pt idx="5254">
                  <c:v>-7.460000000000111E-2</c:v>
                </c:pt>
                <c:pt idx="5255">
                  <c:v>-7.4500000000001107E-2</c:v>
                </c:pt>
                <c:pt idx="5256">
                  <c:v>-7.4400000000001104E-2</c:v>
                </c:pt>
                <c:pt idx="5257">
                  <c:v>-7.4300000000001101E-2</c:v>
                </c:pt>
                <c:pt idx="5258">
                  <c:v>-7.4200000000001098E-2</c:v>
                </c:pt>
                <c:pt idx="5259">
                  <c:v>-7.4100000000001096E-2</c:v>
                </c:pt>
                <c:pt idx="5260">
                  <c:v>-7.4000000000001093E-2</c:v>
                </c:pt>
                <c:pt idx="5261">
                  <c:v>-7.390000000000109E-2</c:v>
                </c:pt>
                <c:pt idx="5262">
                  <c:v>-7.3800000000001087E-2</c:v>
                </c:pt>
                <c:pt idx="5263">
                  <c:v>-7.3700000000001084E-2</c:v>
                </c:pt>
                <c:pt idx="5264">
                  <c:v>-7.3600000000001081E-2</c:v>
                </c:pt>
                <c:pt idx="5265">
                  <c:v>-7.3500000000001078E-2</c:v>
                </c:pt>
                <c:pt idx="5266">
                  <c:v>-7.3400000000001075E-2</c:v>
                </c:pt>
                <c:pt idx="5267">
                  <c:v>-7.3300000000001073E-2</c:v>
                </c:pt>
                <c:pt idx="5268">
                  <c:v>-7.320000000000107E-2</c:v>
                </c:pt>
                <c:pt idx="5269">
                  <c:v>-7.3100000000001067E-2</c:v>
                </c:pt>
                <c:pt idx="5270">
                  <c:v>-7.3000000000001064E-2</c:v>
                </c:pt>
                <c:pt idx="5271">
                  <c:v>-7.2900000000001061E-2</c:v>
                </c:pt>
                <c:pt idx="5272">
                  <c:v>-7.2800000000001058E-2</c:v>
                </c:pt>
                <c:pt idx="5273">
                  <c:v>-7.2700000000001055E-2</c:v>
                </c:pt>
                <c:pt idx="5274">
                  <c:v>-7.2600000000001053E-2</c:v>
                </c:pt>
                <c:pt idx="5275">
                  <c:v>-7.250000000000105E-2</c:v>
                </c:pt>
                <c:pt idx="5276">
                  <c:v>-7.2400000000001047E-2</c:v>
                </c:pt>
                <c:pt idx="5277">
                  <c:v>-7.2300000000001044E-2</c:v>
                </c:pt>
                <c:pt idx="5278">
                  <c:v>-7.2200000000001041E-2</c:v>
                </c:pt>
                <c:pt idx="5279">
                  <c:v>-7.2100000000001038E-2</c:v>
                </c:pt>
                <c:pt idx="5280">
                  <c:v>-7.2000000000001035E-2</c:v>
                </c:pt>
                <c:pt idx="5281">
                  <c:v>-7.1900000000001033E-2</c:v>
                </c:pt>
                <c:pt idx="5282">
                  <c:v>-7.180000000000103E-2</c:v>
                </c:pt>
                <c:pt idx="5283">
                  <c:v>-7.1700000000001027E-2</c:v>
                </c:pt>
                <c:pt idx="5284">
                  <c:v>-7.1600000000001024E-2</c:v>
                </c:pt>
                <c:pt idx="5285">
                  <c:v>-7.1500000000001021E-2</c:v>
                </c:pt>
                <c:pt idx="5286">
                  <c:v>-7.1400000000001018E-2</c:v>
                </c:pt>
                <c:pt idx="5287">
                  <c:v>-7.1300000000001015E-2</c:v>
                </c:pt>
                <c:pt idx="5288">
                  <c:v>-7.1200000000001012E-2</c:v>
                </c:pt>
                <c:pt idx="5289">
                  <c:v>-7.110000000000101E-2</c:v>
                </c:pt>
                <c:pt idx="5290">
                  <c:v>-7.1000000000001007E-2</c:v>
                </c:pt>
                <c:pt idx="5291">
                  <c:v>-7.0900000000001004E-2</c:v>
                </c:pt>
                <c:pt idx="5292">
                  <c:v>-7.0800000000001001E-2</c:v>
                </c:pt>
                <c:pt idx="5293">
                  <c:v>-7.0700000000000998E-2</c:v>
                </c:pt>
                <c:pt idx="5294">
                  <c:v>-7.0600000000000995E-2</c:v>
                </c:pt>
                <c:pt idx="5295">
                  <c:v>-7.0500000000000992E-2</c:v>
                </c:pt>
                <c:pt idx="5296">
                  <c:v>-7.040000000000099E-2</c:v>
                </c:pt>
                <c:pt idx="5297">
                  <c:v>-7.0300000000000987E-2</c:v>
                </c:pt>
                <c:pt idx="5298">
                  <c:v>-7.0200000000000984E-2</c:v>
                </c:pt>
                <c:pt idx="5299">
                  <c:v>-7.0100000000000981E-2</c:v>
                </c:pt>
                <c:pt idx="5300">
                  <c:v>-7.0000000000000978E-2</c:v>
                </c:pt>
                <c:pt idx="5301">
                  <c:v>-6.9900000000000975E-2</c:v>
                </c:pt>
                <c:pt idx="5302">
                  <c:v>-6.9800000000000972E-2</c:v>
                </c:pt>
                <c:pt idx="5303">
                  <c:v>-6.970000000000097E-2</c:v>
                </c:pt>
                <c:pt idx="5304">
                  <c:v>-6.9600000000000967E-2</c:v>
                </c:pt>
                <c:pt idx="5305">
                  <c:v>-6.9500000000000964E-2</c:v>
                </c:pt>
                <c:pt idx="5306">
                  <c:v>-6.9400000000000961E-2</c:v>
                </c:pt>
                <c:pt idx="5307">
                  <c:v>-6.9300000000000958E-2</c:v>
                </c:pt>
                <c:pt idx="5308">
                  <c:v>-6.9200000000000955E-2</c:v>
                </c:pt>
                <c:pt idx="5309">
                  <c:v>-6.9100000000000952E-2</c:v>
                </c:pt>
                <c:pt idx="5310">
                  <c:v>-6.9000000000000949E-2</c:v>
                </c:pt>
                <c:pt idx="5311">
                  <c:v>-6.8900000000000947E-2</c:v>
                </c:pt>
                <c:pt idx="5312">
                  <c:v>-6.8800000000000944E-2</c:v>
                </c:pt>
                <c:pt idx="5313">
                  <c:v>-6.8700000000000941E-2</c:v>
                </c:pt>
                <c:pt idx="5314">
                  <c:v>-6.8600000000000938E-2</c:v>
                </c:pt>
                <c:pt idx="5315">
                  <c:v>-6.8500000000000935E-2</c:v>
                </c:pt>
                <c:pt idx="5316">
                  <c:v>-6.8400000000000932E-2</c:v>
                </c:pt>
                <c:pt idx="5317">
                  <c:v>-6.8300000000000929E-2</c:v>
                </c:pt>
                <c:pt idx="5318">
                  <c:v>-6.8200000000000927E-2</c:v>
                </c:pt>
                <c:pt idx="5319">
                  <c:v>-6.8100000000000924E-2</c:v>
                </c:pt>
                <c:pt idx="5320">
                  <c:v>-6.8000000000000921E-2</c:v>
                </c:pt>
                <c:pt idx="5321">
                  <c:v>-6.7900000000000918E-2</c:v>
                </c:pt>
                <c:pt idx="5322">
                  <c:v>-6.7800000000000915E-2</c:v>
                </c:pt>
                <c:pt idx="5323">
                  <c:v>-6.7700000000000912E-2</c:v>
                </c:pt>
                <c:pt idx="5324">
                  <c:v>-6.7600000000000909E-2</c:v>
                </c:pt>
                <c:pt idx="5325">
                  <c:v>-6.7500000000000906E-2</c:v>
                </c:pt>
                <c:pt idx="5326">
                  <c:v>-6.7400000000000904E-2</c:v>
                </c:pt>
                <c:pt idx="5327">
                  <c:v>-6.7300000000000901E-2</c:v>
                </c:pt>
                <c:pt idx="5328">
                  <c:v>-6.7200000000000898E-2</c:v>
                </c:pt>
                <c:pt idx="5329">
                  <c:v>-6.7100000000000895E-2</c:v>
                </c:pt>
                <c:pt idx="5330">
                  <c:v>-6.7000000000000892E-2</c:v>
                </c:pt>
                <c:pt idx="5331">
                  <c:v>-6.6900000000000889E-2</c:v>
                </c:pt>
                <c:pt idx="5332">
                  <c:v>-6.6800000000000886E-2</c:v>
                </c:pt>
                <c:pt idx="5333">
                  <c:v>-6.6700000000000884E-2</c:v>
                </c:pt>
                <c:pt idx="5334">
                  <c:v>-6.6600000000000881E-2</c:v>
                </c:pt>
                <c:pt idx="5335">
                  <c:v>-6.6500000000000878E-2</c:v>
                </c:pt>
                <c:pt idx="5336">
                  <c:v>-6.6400000000000875E-2</c:v>
                </c:pt>
                <c:pt idx="5337">
                  <c:v>-6.6300000000000872E-2</c:v>
                </c:pt>
                <c:pt idx="5338">
                  <c:v>-6.6200000000000869E-2</c:v>
                </c:pt>
                <c:pt idx="5339">
                  <c:v>-6.6100000000000866E-2</c:v>
                </c:pt>
                <c:pt idx="5340">
                  <c:v>-6.6000000000000864E-2</c:v>
                </c:pt>
                <c:pt idx="5341">
                  <c:v>-6.5900000000000861E-2</c:v>
                </c:pt>
                <c:pt idx="5342">
                  <c:v>-6.5800000000000858E-2</c:v>
                </c:pt>
                <c:pt idx="5343">
                  <c:v>-6.5700000000000855E-2</c:v>
                </c:pt>
                <c:pt idx="5344">
                  <c:v>-6.5600000000000852E-2</c:v>
                </c:pt>
                <c:pt idx="5345">
                  <c:v>-6.5500000000000849E-2</c:v>
                </c:pt>
                <c:pt idx="5346">
                  <c:v>-6.5400000000000846E-2</c:v>
                </c:pt>
                <c:pt idx="5347">
                  <c:v>-6.5300000000000843E-2</c:v>
                </c:pt>
                <c:pt idx="5348">
                  <c:v>-6.5200000000000841E-2</c:v>
                </c:pt>
                <c:pt idx="5349">
                  <c:v>-6.5100000000000838E-2</c:v>
                </c:pt>
                <c:pt idx="5350">
                  <c:v>-6.5000000000000835E-2</c:v>
                </c:pt>
                <c:pt idx="5351">
                  <c:v>-6.4900000000000832E-2</c:v>
                </c:pt>
                <c:pt idx="5352">
                  <c:v>-6.4800000000000829E-2</c:v>
                </c:pt>
                <c:pt idx="5353">
                  <c:v>-6.4700000000000826E-2</c:v>
                </c:pt>
                <c:pt idx="5354">
                  <c:v>-6.4600000000000823E-2</c:v>
                </c:pt>
                <c:pt idx="5355">
                  <c:v>-6.4500000000000821E-2</c:v>
                </c:pt>
                <c:pt idx="5356">
                  <c:v>-6.4400000000000818E-2</c:v>
                </c:pt>
                <c:pt idx="5357">
                  <c:v>-6.4300000000000815E-2</c:v>
                </c:pt>
                <c:pt idx="5358">
                  <c:v>-6.4200000000000812E-2</c:v>
                </c:pt>
                <c:pt idx="5359">
                  <c:v>-6.4100000000000809E-2</c:v>
                </c:pt>
                <c:pt idx="5360">
                  <c:v>-6.4000000000000806E-2</c:v>
                </c:pt>
                <c:pt idx="5361">
                  <c:v>-6.3900000000000803E-2</c:v>
                </c:pt>
                <c:pt idx="5362">
                  <c:v>-6.3800000000000801E-2</c:v>
                </c:pt>
                <c:pt idx="5363">
                  <c:v>-6.3700000000000798E-2</c:v>
                </c:pt>
                <c:pt idx="5364">
                  <c:v>-6.3600000000000795E-2</c:v>
                </c:pt>
                <c:pt idx="5365">
                  <c:v>-6.3500000000000792E-2</c:v>
                </c:pt>
                <c:pt idx="5366">
                  <c:v>-6.3400000000000789E-2</c:v>
                </c:pt>
                <c:pt idx="5367">
                  <c:v>-6.3300000000000786E-2</c:v>
                </c:pt>
                <c:pt idx="5368">
                  <c:v>-6.3200000000000783E-2</c:v>
                </c:pt>
                <c:pt idx="5369">
                  <c:v>-6.310000000000078E-2</c:v>
                </c:pt>
                <c:pt idx="5370">
                  <c:v>-6.3000000000000778E-2</c:v>
                </c:pt>
                <c:pt idx="5371">
                  <c:v>-6.2900000000000775E-2</c:v>
                </c:pt>
                <c:pt idx="5372">
                  <c:v>-6.2800000000000772E-2</c:v>
                </c:pt>
                <c:pt idx="5373">
                  <c:v>-6.2700000000000769E-2</c:v>
                </c:pt>
                <c:pt idx="5374">
                  <c:v>-6.2600000000000766E-2</c:v>
                </c:pt>
                <c:pt idx="5375">
                  <c:v>-6.2500000000000763E-2</c:v>
                </c:pt>
                <c:pt idx="5376">
                  <c:v>-6.240000000000076E-2</c:v>
                </c:pt>
                <c:pt idx="5377">
                  <c:v>-6.2300000000000758E-2</c:v>
                </c:pt>
                <c:pt idx="5378">
                  <c:v>-6.2200000000000755E-2</c:v>
                </c:pt>
                <c:pt idx="5379">
                  <c:v>-6.2100000000000752E-2</c:v>
                </c:pt>
                <c:pt idx="5380">
                  <c:v>-6.2000000000000749E-2</c:v>
                </c:pt>
                <c:pt idx="5381">
                  <c:v>-6.1900000000000746E-2</c:v>
                </c:pt>
                <c:pt idx="5382">
                  <c:v>-6.1800000000000743E-2</c:v>
                </c:pt>
                <c:pt idx="5383">
                  <c:v>-6.170000000000074E-2</c:v>
                </c:pt>
                <c:pt idx="5384">
                  <c:v>-6.1600000000000737E-2</c:v>
                </c:pt>
                <c:pt idx="5385">
                  <c:v>-6.1500000000000735E-2</c:v>
                </c:pt>
                <c:pt idx="5386">
                  <c:v>-6.1400000000000732E-2</c:v>
                </c:pt>
                <c:pt idx="5387">
                  <c:v>-6.1300000000000729E-2</c:v>
                </c:pt>
                <c:pt idx="5388">
                  <c:v>-6.1200000000000726E-2</c:v>
                </c:pt>
                <c:pt idx="5389">
                  <c:v>-6.1100000000000723E-2</c:v>
                </c:pt>
                <c:pt idx="5390">
                  <c:v>-6.100000000000072E-2</c:v>
                </c:pt>
                <c:pt idx="5391">
                  <c:v>-6.0900000000000717E-2</c:v>
                </c:pt>
                <c:pt idx="5392">
                  <c:v>-6.0800000000000715E-2</c:v>
                </c:pt>
                <c:pt idx="5393">
                  <c:v>-6.0700000000000712E-2</c:v>
                </c:pt>
                <c:pt idx="5394">
                  <c:v>-6.0600000000000709E-2</c:v>
                </c:pt>
                <c:pt idx="5395">
                  <c:v>-6.0500000000000706E-2</c:v>
                </c:pt>
                <c:pt idx="5396">
                  <c:v>-6.0400000000000703E-2</c:v>
                </c:pt>
                <c:pt idx="5397">
                  <c:v>-6.03000000000007E-2</c:v>
                </c:pt>
                <c:pt idx="5398">
                  <c:v>-6.0200000000000697E-2</c:v>
                </c:pt>
                <c:pt idx="5399">
                  <c:v>-6.0100000000000695E-2</c:v>
                </c:pt>
                <c:pt idx="5400">
                  <c:v>-6.0000000000000692E-2</c:v>
                </c:pt>
                <c:pt idx="5401">
                  <c:v>-5.9900000000000689E-2</c:v>
                </c:pt>
                <c:pt idx="5402">
                  <c:v>-5.9800000000000686E-2</c:v>
                </c:pt>
                <c:pt idx="5403">
                  <c:v>-5.9700000000000683E-2</c:v>
                </c:pt>
                <c:pt idx="5404">
                  <c:v>-5.960000000000068E-2</c:v>
                </c:pt>
                <c:pt idx="5405">
                  <c:v>-5.9500000000000677E-2</c:v>
                </c:pt>
                <c:pt idx="5406">
                  <c:v>-5.9400000000000674E-2</c:v>
                </c:pt>
                <c:pt idx="5407">
                  <c:v>-5.9300000000000672E-2</c:v>
                </c:pt>
                <c:pt idx="5408">
                  <c:v>-5.9200000000000669E-2</c:v>
                </c:pt>
                <c:pt idx="5409">
                  <c:v>-5.9100000000000666E-2</c:v>
                </c:pt>
                <c:pt idx="5410">
                  <c:v>-5.9000000000000663E-2</c:v>
                </c:pt>
                <c:pt idx="5411">
                  <c:v>-5.890000000000066E-2</c:v>
                </c:pt>
                <c:pt idx="5412">
                  <c:v>-5.8800000000000657E-2</c:v>
                </c:pt>
                <c:pt idx="5413">
                  <c:v>-5.8700000000000654E-2</c:v>
                </c:pt>
                <c:pt idx="5414">
                  <c:v>-5.8600000000000652E-2</c:v>
                </c:pt>
                <c:pt idx="5415">
                  <c:v>-5.8500000000000649E-2</c:v>
                </c:pt>
                <c:pt idx="5416">
                  <c:v>-5.8400000000000646E-2</c:v>
                </c:pt>
                <c:pt idx="5417">
                  <c:v>-5.8300000000000643E-2</c:v>
                </c:pt>
                <c:pt idx="5418">
                  <c:v>-5.820000000000064E-2</c:v>
                </c:pt>
                <c:pt idx="5419">
                  <c:v>-5.8100000000000637E-2</c:v>
                </c:pt>
                <c:pt idx="5420">
                  <c:v>-5.8000000000000634E-2</c:v>
                </c:pt>
                <c:pt idx="5421">
                  <c:v>-5.7900000000000632E-2</c:v>
                </c:pt>
                <c:pt idx="5422">
                  <c:v>-5.7800000000000629E-2</c:v>
                </c:pt>
                <c:pt idx="5423">
                  <c:v>-5.7700000000000626E-2</c:v>
                </c:pt>
                <c:pt idx="5424">
                  <c:v>-5.7600000000000623E-2</c:v>
                </c:pt>
                <c:pt idx="5425">
                  <c:v>-5.750000000000062E-2</c:v>
                </c:pt>
                <c:pt idx="5426">
                  <c:v>-5.7400000000000617E-2</c:v>
                </c:pt>
                <c:pt idx="5427">
                  <c:v>-5.7300000000000614E-2</c:v>
                </c:pt>
                <c:pt idx="5428">
                  <c:v>-5.7200000000000611E-2</c:v>
                </c:pt>
                <c:pt idx="5429">
                  <c:v>-5.7100000000000609E-2</c:v>
                </c:pt>
                <c:pt idx="5430">
                  <c:v>-5.7000000000000606E-2</c:v>
                </c:pt>
                <c:pt idx="5431">
                  <c:v>-5.6900000000000603E-2</c:v>
                </c:pt>
                <c:pt idx="5432">
                  <c:v>-5.68000000000006E-2</c:v>
                </c:pt>
                <c:pt idx="5433">
                  <c:v>-5.6700000000000597E-2</c:v>
                </c:pt>
                <c:pt idx="5434">
                  <c:v>-5.6600000000000594E-2</c:v>
                </c:pt>
                <c:pt idx="5435">
                  <c:v>-5.6500000000000591E-2</c:v>
                </c:pt>
                <c:pt idx="5436">
                  <c:v>-5.6400000000000589E-2</c:v>
                </c:pt>
                <c:pt idx="5437">
                  <c:v>-5.6300000000000586E-2</c:v>
                </c:pt>
                <c:pt idx="5438">
                  <c:v>-5.6200000000000583E-2</c:v>
                </c:pt>
                <c:pt idx="5439">
                  <c:v>-5.610000000000058E-2</c:v>
                </c:pt>
                <c:pt idx="5440">
                  <c:v>-5.6000000000000577E-2</c:v>
                </c:pt>
                <c:pt idx="5441">
                  <c:v>-5.5900000000000574E-2</c:v>
                </c:pt>
                <c:pt idx="5442">
                  <c:v>-5.5800000000000571E-2</c:v>
                </c:pt>
                <c:pt idx="5443">
                  <c:v>-5.5700000000000569E-2</c:v>
                </c:pt>
                <c:pt idx="5444">
                  <c:v>-5.5600000000000566E-2</c:v>
                </c:pt>
                <c:pt idx="5445">
                  <c:v>-5.5500000000000563E-2</c:v>
                </c:pt>
                <c:pt idx="5446">
                  <c:v>-5.540000000000056E-2</c:v>
                </c:pt>
                <c:pt idx="5447">
                  <c:v>-5.5300000000000557E-2</c:v>
                </c:pt>
                <c:pt idx="5448">
                  <c:v>-5.5200000000000554E-2</c:v>
                </c:pt>
                <c:pt idx="5449">
                  <c:v>-5.5100000000000551E-2</c:v>
                </c:pt>
                <c:pt idx="5450">
                  <c:v>-5.5000000000000548E-2</c:v>
                </c:pt>
                <c:pt idx="5451">
                  <c:v>-5.4900000000000546E-2</c:v>
                </c:pt>
                <c:pt idx="5452">
                  <c:v>-5.4800000000000543E-2</c:v>
                </c:pt>
                <c:pt idx="5453">
                  <c:v>-5.470000000000054E-2</c:v>
                </c:pt>
                <c:pt idx="5454">
                  <c:v>-5.4600000000000537E-2</c:v>
                </c:pt>
                <c:pt idx="5455">
                  <c:v>-5.4500000000000534E-2</c:v>
                </c:pt>
                <c:pt idx="5456">
                  <c:v>-5.4400000000000531E-2</c:v>
                </c:pt>
                <c:pt idx="5457">
                  <c:v>-5.4300000000000528E-2</c:v>
                </c:pt>
                <c:pt idx="5458">
                  <c:v>-5.4200000000000526E-2</c:v>
                </c:pt>
                <c:pt idx="5459">
                  <c:v>-5.4100000000000523E-2</c:v>
                </c:pt>
                <c:pt idx="5460">
                  <c:v>-5.400000000000052E-2</c:v>
                </c:pt>
                <c:pt idx="5461">
                  <c:v>-5.3900000000000517E-2</c:v>
                </c:pt>
                <c:pt idx="5462">
                  <c:v>-5.3800000000000514E-2</c:v>
                </c:pt>
                <c:pt idx="5463">
                  <c:v>-5.3700000000000511E-2</c:v>
                </c:pt>
                <c:pt idx="5464">
                  <c:v>-5.3600000000000508E-2</c:v>
                </c:pt>
                <c:pt idx="5465">
                  <c:v>-5.3500000000000505E-2</c:v>
                </c:pt>
                <c:pt idx="5466">
                  <c:v>-5.3400000000000503E-2</c:v>
                </c:pt>
                <c:pt idx="5467">
                  <c:v>-5.33000000000005E-2</c:v>
                </c:pt>
                <c:pt idx="5468">
                  <c:v>-5.3200000000000497E-2</c:v>
                </c:pt>
                <c:pt idx="5469">
                  <c:v>-5.3100000000000494E-2</c:v>
                </c:pt>
                <c:pt idx="5470">
                  <c:v>-5.3000000000000491E-2</c:v>
                </c:pt>
                <c:pt idx="5471">
                  <c:v>-5.2900000000000488E-2</c:v>
                </c:pt>
                <c:pt idx="5472">
                  <c:v>-5.2800000000000485E-2</c:v>
                </c:pt>
                <c:pt idx="5473">
                  <c:v>-5.2700000000000483E-2</c:v>
                </c:pt>
                <c:pt idx="5474">
                  <c:v>-5.260000000000048E-2</c:v>
                </c:pt>
                <c:pt idx="5475">
                  <c:v>-5.2500000000000477E-2</c:v>
                </c:pt>
                <c:pt idx="5476">
                  <c:v>-5.2400000000000474E-2</c:v>
                </c:pt>
                <c:pt idx="5477">
                  <c:v>-5.2300000000000471E-2</c:v>
                </c:pt>
                <c:pt idx="5478">
                  <c:v>-5.2200000000000468E-2</c:v>
                </c:pt>
                <c:pt idx="5479">
                  <c:v>-5.2100000000000465E-2</c:v>
                </c:pt>
                <c:pt idx="5480">
                  <c:v>-5.2000000000000463E-2</c:v>
                </c:pt>
                <c:pt idx="5481">
                  <c:v>-5.190000000000046E-2</c:v>
                </c:pt>
                <c:pt idx="5482">
                  <c:v>-5.1800000000000457E-2</c:v>
                </c:pt>
                <c:pt idx="5483">
                  <c:v>-5.1700000000000454E-2</c:v>
                </c:pt>
                <c:pt idx="5484">
                  <c:v>-5.1600000000000451E-2</c:v>
                </c:pt>
                <c:pt idx="5485">
                  <c:v>-5.1500000000000448E-2</c:v>
                </c:pt>
                <c:pt idx="5486">
                  <c:v>-5.1400000000000445E-2</c:v>
                </c:pt>
                <c:pt idx="5487">
                  <c:v>-5.1300000000000442E-2</c:v>
                </c:pt>
                <c:pt idx="5488">
                  <c:v>-5.120000000000044E-2</c:v>
                </c:pt>
                <c:pt idx="5489">
                  <c:v>-5.1100000000000437E-2</c:v>
                </c:pt>
                <c:pt idx="5490">
                  <c:v>-5.1000000000000434E-2</c:v>
                </c:pt>
                <c:pt idx="5491">
                  <c:v>-5.0900000000000431E-2</c:v>
                </c:pt>
                <c:pt idx="5492">
                  <c:v>-5.0800000000000428E-2</c:v>
                </c:pt>
                <c:pt idx="5493">
                  <c:v>-5.0700000000000425E-2</c:v>
                </c:pt>
                <c:pt idx="5494">
                  <c:v>-5.0600000000000422E-2</c:v>
                </c:pt>
                <c:pt idx="5495">
                  <c:v>-5.050000000000042E-2</c:v>
                </c:pt>
                <c:pt idx="5496">
                  <c:v>-5.0400000000000417E-2</c:v>
                </c:pt>
                <c:pt idx="5497">
                  <c:v>-5.0300000000000414E-2</c:v>
                </c:pt>
                <c:pt idx="5498">
                  <c:v>-5.0200000000000411E-2</c:v>
                </c:pt>
                <c:pt idx="5499">
                  <c:v>-5.0100000000000408E-2</c:v>
                </c:pt>
                <c:pt idx="5500">
                  <c:v>-5.0000000000000405E-2</c:v>
                </c:pt>
                <c:pt idx="5501">
                  <c:v>-4.9900000000000402E-2</c:v>
                </c:pt>
                <c:pt idx="5502">
                  <c:v>-4.98000000000004E-2</c:v>
                </c:pt>
                <c:pt idx="5503">
                  <c:v>-4.9700000000000397E-2</c:v>
                </c:pt>
                <c:pt idx="5504">
                  <c:v>-4.9600000000000394E-2</c:v>
                </c:pt>
                <c:pt idx="5505">
                  <c:v>-4.9500000000000391E-2</c:v>
                </c:pt>
                <c:pt idx="5506">
                  <c:v>-4.9400000000000388E-2</c:v>
                </c:pt>
                <c:pt idx="5507">
                  <c:v>-4.9300000000000385E-2</c:v>
                </c:pt>
                <c:pt idx="5508">
                  <c:v>-4.9200000000000382E-2</c:v>
                </c:pt>
                <c:pt idx="5509">
                  <c:v>-4.9100000000000379E-2</c:v>
                </c:pt>
                <c:pt idx="5510">
                  <c:v>-4.9000000000000377E-2</c:v>
                </c:pt>
                <c:pt idx="5511">
                  <c:v>-4.8900000000000374E-2</c:v>
                </c:pt>
                <c:pt idx="5512">
                  <c:v>-4.8800000000000371E-2</c:v>
                </c:pt>
                <c:pt idx="5513">
                  <c:v>-4.8700000000000368E-2</c:v>
                </c:pt>
                <c:pt idx="5514">
                  <c:v>-4.8600000000000365E-2</c:v>
                </c:pt>
                <c:pt idx="5515">
                  <c:v>-4.8500000000000362E-2</c:v>
                </c:pt>
                <c:pt idx="5516">
                  <c:v>-4.8400000000000359E-2</c:v>
                </c:pt>
                <c:pt idx="5517">
                  <c:v>-4.8300000000000357E-2</c:v>
                </c:pt>
                <c:pt idx="5518">
                  <c:v>-4.8200000000000354E-2</c:v>
                </c:pt>
                <c:pt idx="5519">
                  <c:v>-4.8100000000000351E-2</c:v>
                </c:pt>
                <c:pt idx="5520">
                  <c:v>-4.8000000000000348E-2</c:v>
                </c:pt>
                <c:pt idx="5521">
                  <c:v>-4.7900000000000345E-2</c:v>
                </c:pt>
                <c:pt idx="5522">
                  <c:v>-4.7800000000000342E-2</c:v>
                </c:pt>
                <c:pt idx="5523">
                  <c:v>-4.7700000000000339E-2</c:v>
                </c:pt>
                <c:pt idx="5524">
                  <c:v>-4.7600000000000336E-2</c:v>
                </c:pt>
                <c:pt idx="5525">
                  <c:v>-4.7500000000000334E-2</c:v>
                </c:pt>
                <c:pt idx="5526">
                  <c:v>-4.7400000000000331E-2</c:v>
                </c:pt>
                <c:pt idx="5527">
                  <c:v>-4.7300000000000328E-2</c:v>
                </c:pt>
                <c:pt idx="5528">
                  <c:v>-4.7200000000000325E-2</c:v>
                </c:pt>
                <c:pt idx="5529">
                  <c:v>-4.7100000000000322E-2</c:v>
                </c:pt>
                <c:pt idx="5530">
                  <c:v>-4.7000000000000319E-2</c:v>
                </c:pt>
                <c:pt idx="5531">
                  <c:v>-4.6900000000000316E-2</c:v>
                </c:pt>
                <c:pt idx="5532">
                  <c:v>-4.6800000000000314E-2</c:v>
                </c:pt>
                <c:pt idx="5533">
                  <c:v>-4.6700000000000311E-2</c:v>
                </c:pt>
                <c:pt idx="5534">
                  <c:v>-4.6600000000000308E-2</c:v>
                </c:pt>
                <c:pt idx="5535">
                  <c:v>-4.6500000000000305E-2</c:v>
                </c:pt>
                <c:pt idx="5536">
                  <c:v>-4.6400000000000302E-2</c:v>
                </c:pt>
                <c:pt idx="5537">
                  <c:v>-4.6300000000000299E-2</c:v>
                </c:pt>
                <c:pt idx="5538">
                  <c:v>-4.6200000000000296E-2</c:v>
                </c:pt>
                <c:pt idx="5539">
                  <c:v>-4.6100000000000294E-2</c:v>
                </c:pt>
                <c:pt idx="5540">
                  <c:v>-4.6000000000000291E-2</c:v>
                </c:pt>
                <c:pt idx="5541">
                  <c:v>-4.5900000000000288E-2</c:v>
                </c:pt>
                <c:pt idx="5542">
                  <c:v>-4.5800000000000285E-2</c:v>
                </c:pt>
                <c:pt idx="5543">
                  <c:v>-4.5700000000000282E-2</c:v>
                </c:pt>
                <c:pt idx="5544">
                  <c:v>-4.5600000000000279E-2</c:v>
                </c:pt>
                <c:pt idx="5545">
                  <c:v>-4.5500000000000276E-2</c:v>
                </c:pt>
                <c:pt idx="5546">
                  <c:v>-4.5400000000000273E-2</c:v>
                </c:pt>
                <c:pt idx="5547">
                  <c:v>-4.5300000000000271E-2</c:v>
                </c:pt>
                <c:pt idx="5548">
                  <c:v>-4.5200000000000268E-2</c:v>
                </c:pt>
                <c:pt idx="5549">
                  <c:v>-4.5100000000000265E-2</c:v>
                </c:pt>
                <c:pt idx="5550">
                  <c:v>-4.5000000000000262E-2</c:v>
                </c:pt>
                <c:pt idx="5551">
                  <c:v>-4.4900000000000259E-2</c:v>
                </c:pt>
                <c:pt idx="5552">
                  <c:v>-4.4800000000000256E-2</c:v>
                </c:pt>
                <c:pt idx="5553">
                  <c:v>-4.4700000000000253E-2</c:v>
                </c:pt>
                <c:pt idx="5554">
                  <c:v>-4.4600000000000251E-2</c:v>
                </c:pt>
                <c:pt idx="5555">
                  <c:v>-4.4500000000000248E-2</c:v>
                </c:pt>
                <c:pt idx="5556">
                  <c:v>-4.4400000000000245E-2</c:v>
                </c:pt>
                <c:pt idx="5557">
                  <c:v>-4.4300000000000242E-2</c:v>
                </c:pt>
                <c:pt idx="5558">
                  <c:v>-4.4200000000000239E-2</c:v>
                </c:pt>
                <c:pt idx="5559">
                  <c:v>-4.4100000000000236E-2</c:v>
                </c:pt>
                <c:pt idx="5560">
                  <c:v>-4.4000000000000233E-2</c:v>
                </c:pt>
                <c:pt idx="5561">
                  <c:v>-4.3900000000000231E-2</c:v>
                </c:pt>
                <c:pt idx="5562">
                  <c:v>-4.3800000000000228E-2</c:v>
                </c:pt>
                <c:pt idx="5563">
                  <c:v>-4.3700000000000225E-2</c:v>
                </c:pt>
                <c:pt idx="5564">
                  <c:v>-4.3600000000000222E-2</c:v>
                </c:pt>
                <c:pt idx="5565">
                  <c:v>-4.3500000000000219E-2</c:v>
                </c:pt>
                <c:pt idx="5566">
                  <c:v>-4.3400000000000216E-2</c:v>
                </c:pt>
                <c:pt idx="5567">
                  <c:v>-4.3300000000000213E-2</c:v>
                </c:pt>
                <c:pt idx="5568">
                  <c:v>-4.320000000000021E-2</c:v>
                </c:pt>
                <c:pt idx="5569">
                  <c:v>-4.3100000000000208E-2</c:v>
                </c:pt>
                <c:pt idx="5570">
                  <c:v>-4.3000000000000205E-2</c:v>
                </c:pt>
                <c:pt idx="5571">
                  <c:v>-4.2900000000000202E-2</c:v>
                </c:pt>
                <c:pt idx="5572">
                  <c:v>-4.2800000000000199E-2</c:v>
                </c:pt>
                <c:pt idx="5573">
                  <c:v>-4.2700000000000196E-2</c:v>
                </c:pt>
                <c:pt idx="5574">
                  <c:v>-4.2600000000000193E-2</c:v>
                </c:pt>
                <c:pt idx="5575">
                  <c:v>-4.250000000000019E-2</c:v>
                </c:pt>
                <c:pt idx="5576">
                  <c:v>-4.2400000000000188E-2</c:v>
                </c:pt>
                <c:pt idx="5577">
                  <c:v>-4.2300000000000185E-2</c:v>
                </c:pt>
                <c:pt idx="5578">
                  <c:v>-4.2200000000000182E-2</c:v>
                </c:pt>
                <c:pt idx="5579">
                  <c:v>-4.2100000000000179E-2</c:v>
                </c:pt>
                <c:pt idx="5580">
                  <c:v>-4.2000000000000176E-2</c:v>
                </c:pt>
                <c:pt idx="5581">
                  <c:v>-4.1900000000000173E-2</c:v>
                </c:pt>
                <c:pt idx="5582">
                  <c:v>-4.180000000000017E-2</c:v>
                </c:pt>
                <c:pt idx="5583">
                  <c:v>-4.1700000000000167E-2</c:v>
                </c:pt>
                <c:pt idx="5584">
                  <c:v>-4.1600000000000165E-2</c:v>
                </c:pt>
                <c:pt idx="5585">
                  <c:v>-4.1500000000000162E-2</c:v>
                </c:pt>
                <c:pt idx="5586">
                  <c:v>-4.1400000000000159E-2</c:v>
                </c:pt>
                <c:pt idx="5587">
                  <c:v>-4.1300000000000156E-2</c:v>
                </c:pt>
                <c:pt idx="5588">
                  <c:v>-4.1200000000000153E-2</c:v>
                </c:pt>
                <c:pt idx="5589">
                  <c:v>-4.110000000000015E-2</c:v>
                </c:pt>
                <c:pt idx="5590">
                  <c:v>-4.1000000000000147E-2</c:v>
                </c:pt>
                <c:pt idx="5591">
                  <c:v>-4.0900000000000145E-2</c:v>
                </c:pt>
                <c:pt idx="5592">
                  <c:v>-4.0800000000000142E-2</c:v>
                </c:pt>
                <c:pt idx="5593">
                  <c:v>-4.0700000000000139E-2</c:v>
                </c:pt>
                <c:pt idx="5594">
                  <c:v>-4.0600000000000136E-2</c:v>
                </c:pt>
                <c:pt idx="5595">
                  <c:v>-4.0500000000000133E-2</c:v>
                </c:pt>
                <c:pt idx="5596">
                  <c:v>-4.040000000000013E-2</c:v>
                </c:pt>
                <c:pt idx="5597">
                  <c:v>-4.0300000000000127E-2</c:v>
                </c:pt>
                <c:pt idx="5598">
                  <c:v>-4.0200000000000125E-2</c:v>
                </c:pt>
                <c:pt idx="5599">
                  <c:v>-4.0100000000000122E-2</c:v>
                </c:pt>
                <c:pt idx="5600">
                  <c:v>-4.0000000000000119E-2</c:v>
                </c:pt>
                <c:pt idx="5601">
                  <c:v>-3.9900000000000116E-2</c:v>
                </c:pt>
                <c:pt idx="5602">
                  <c:v>-3.9800000000000113E-2</c:v>
                </c:pt>
                <c:pt idx="5603">
                  <c:v>-3.970000000000011E-2</c:v>
                </c:pt>
                <c:pt idx="5604">
                  <c:v>-3.9600000000000107E-2</c:v>
                </c:pt>
                <c:pt idx="5605">
                  <c:v>-3.9500000000000104E-2</c:v>
                </c:pt>
                <c:pt idx="5606">
                  <c:v>-3.9400000000000102E-2</c:v>
                </c:pt>
                <c:pt idx="5607">
                  <c:v>-3.9300000000000099E-2</c:v>
                </c:pt>
                <c:pt idx="5608">
                  <c:v>-3.9200000000000096E-2</c:v>
                </c:pt>
                <c:pt idx="5609">
                  <c:v>-3.9100000000000093E-2</c:v>
                </c:pt>
                <c:pt idx="5610">
                  <c:v>-3.900000000000009E-2</c:v>
                </c:pt>
                <c:pt idx="5611">
                  <c:v>-3.8900000000000087E-2</c:v>
                </c:pt>
                <c:pt idx="5612">
                  <c:v>-3.8800000000000084E-2</c:v>
                </c:pt>
                <c:pt idx="5613">
                  <c:v>-3.8700000000000082E-2</c:v>
                </c:pt>
                <c:pt idx="5614">
                  <c:v>-3.8600000000000079E-2</c:v>
                </c:pt>
                <c:pt idx="5615">
                  <c:v>-3.8500000000000076E-2</c:v>
                </c:pt>
                <c:pt idx="5616">
                  <c:v>-3.8400000000000073E-2</c:v>
                </c:pt>
                <c:pt idx="5617">
                  <c:v>-3.830000000000007E-2</c:v>
                </c:pt>
                <c:pt idx="5618">
                  <c:v>-3.8200000000000067E-2</c:v>
                </c:pt>
                <c:pt idx="5619">
                  <c:v>-3.8100000000000064E-2</c:v>
                </c:pt>
                <c:pt idx="5620">
                  <c:v>-3.8000000000000062E-2</c:v>
                </c:pt>
                <c:pt idx="5621">
                  <c:v>-3.7900000000000059E-2</c:v>
                </c:pt>
                <c:pt idx="5622">
                  <c:v>-3.7800000000000056E-2</c:v>
                </c:pt>
                <c:pt idx="5623">
                  <c:v>-3.7700000000000053E-2</c:v>
                </c:pt>
                <c:pt idx="5624">
                  <c:v>-3.760000000000005E-2</c:v>
                </c:pt>
                <c:pt idx="5625">
                  <c:v>-3.7500000000000047E-2</c:v>
                </c:pt>
                <c:pt idx="5626">
                  <c:v>-3.7400000000000044E-2</c:v>
                </c:pt>
                <c:pt idx="5627">
                  <c:v>-3.7300000000000041E-2</c:v>
                </c:pt>
                <c:pt idx="5628">
                  <c:v>-3.7200000000000039E-2</c:v>
                </c:pt>
                <c:pt idx="5629">
                  <c:v>-3.7100000000000036E-2</c:v>
                </c:pt>
                <c:pt idx="5630">
                  <c:v>-3.7000000000000033E-2</c:v>
                </c:pt>
                <c:pt idx="5631">
                  <c:v>-3.690000000000003E-2</c:v>
                </c:pt>
                <c:pt idx="5632">
                  <c:v>-3.6800000000000027E-2</c:v>
                </c:pt>
                <c:pt idx="5633">
                  <c:v>-3.6700000000000024E-2</c:v>
                </c:pt>
                <c:pt idx="5634">
                  <c:v>-3.6600000000000021E-2</c:v>
                </c:pt>
                <c:pt idx="5635">
                  <c:v>-3.6500000000000019E-2</c:v>
                </c:pt>
                <c:pt idx="5636">
                  <c:v>-3.6400000000000016E-2</c:v>
                </c:pt>
                <c:pt idx="5637">
                  <c:v>-3.6300000000000013E-2</c:v>
                </c:pt>
                <c:pt idx="5638">
                  <c:v>-3.620000000000001E-2</c:v>
                </c:pt>
                <c:pt idx="5639">
                  <c:v>-3.6100000000000007E-2</c:v>
                </c:pt>
                <c:pt idx="5640">
                  <c:v>-3.6000000000000004E-2</c:v>
                </c:pt>
                <c:pt idx="5641">
                  <c:v>-3.5900000000000001E-2</c:v>
                </c:pt>
                <c:pt idx="5642">
                  <c:v>-3.5799999999999998E-2</c:v>
                </c:pt>
                <c:pt idx="5643">
                  <c:v>-3.5699999999999996E-2</c:v>
                </c:pt>
                <c:pt idx="5644">
                  <c:v>-3.5599999999999993E-2</c:v>
                </c:pt>
                <c:pt idx="5645">
                  <c:v>-3.549999999999999E-2</c:v>
                </c:pt>
                <c:pt idx="5646">
                  <c:v>-3.5399999999999987E-2</c:v>
                </c:pt>
                <c:pt idx="5647">
                  <c:v>-3.5299999999999984E-2</c:v>
                </c:pt>
                <c:pt idx="5648">
                  <c:v>-3.5199999999999981E-2</c:v>
                </c:pt>
                <c:pt idx="5649">
                  <c:v>-3.5099999999999978E-2</c:v>
                </c:pt>
                <c:pt idx="5650">
                  <c:v>-3.4999999999999976E-2</c:v>
                </c:pt>
                <c:pt idx="5651">
                  <c:v>-3.4899999999999973E-2</c:v>
                </c:pt>
                <c:pt idx="5652">
                  <c:v>-3.479999999999997E-2</c:v>
                </c:pt>
                <c:pt idx="5653">
                  <c:v>-3.4699999999999967E-2</c:v>
                </c:pt>
                <c:pt idx="5654">
                  <c:v>-3.4599999999999964E-2</c:v>
                </c:pt>
                <c:pt idx="5655">
                  <c:v>-3.4499999999999961E-2</c:v>
                </c:pt>
                <c:pt idx="5656">
                  <c:v>-3.4399999999999958E-2</c:v>
                </c:pt>
                <c:pt idx="5657">
                  <c:v>-3.4299999999999956E-2</c:v>
                </c:pt>
                <c:pt idx="5658">
                  <c:v>-3.4199999999999953E-2</c:v>
                </c:pt>
                <c:pt idx="5659">
                  <c:v>-3.409999999999995E-2</c:v>
                </c:pt>
                <c:pt idx="5660">
                  <c:v>-3.3999999999999947E-2</c:v>
                </c:pt>
                <c:pt idx="5661">
                  <c:v>-3.3899999999999944E-2</c:v>
                </c:pt>
                <c:pt idx="5662">
                  <c:v>-3.3799999999999941E-2</c:v>
                </c:pt>
                <c:pt idx="5663">
                  <c:v>-3.3699999999999938E-2</c:v>
                </c:pt>
                <c:pt idx="5664">
                  <c:v>-3.3599999999999935E-2</c:v>
                </c:pt>
                <c:pt idx="5665">
                  <c:v>-3.3499999999999933E-2</c:v>
                </c:pt>
                <c:pt idx="5666">
                  <c:v>-3.339999999999993E-2</c:v>
                </c:pt>
                <c:pt idx="5667">
                  <c:v>-3.3299999999999927E-2</c:v>
                </c:pt>
                <c:pt idx="5668">
                  <c:v>-3.3199999999999924E-2</c:v>
                </c:pt>
                <c:pt idx="5669">
                  <c:v>-3.3099999999999921E-2</c:v>
                </c:pt>
                <c:pt idx="5670">
                  <c:v>-3.2999999999999918E-2</c:v>
                </c:pt>
                <c:pt idx="5671">
                  <c:v>-3.2899999999999915E-2</c:v>
                </c:pt>
                <c:pt idx="5672">
                  <c:v>-3.2799999999999913E-2</c:v>
                </c:pt>
                <c:pt idx="5673">
                  <c:v>-3.269999999999991E-2</c:v>
                </c:pt>
                <c:pt idx="5674">
                  <c:v>-3.2599999999999907E-2</c:v>
                </c:pt>
                <c:pt idx="5675">
                  <c:v>-3.2499999999999904E-2</c:v>
                </c:pt>
                <c:pt idx="5676">
                  <c:v>-3.2399999999999901E-2</c:v>
                </c:pt>
                <c:pt idx="5677">
                  <c:v>-3.2299999999999898E-2</c:v>
                </c:pt>
                <c:pt idx="5678">
                  <c:v>-3.2199999999999895E-2</c:v>
                </c:pt>
                <c:pt idx="5679">
                  <c:v>-3.2099999999999893E-2</c:v>
                </c:pt>
                <c:pt idx="5680">
                  <c:v>-3.199999999999989E-2</c:v>
                </c:pt>
                <c:pt idx="5681">
                  <c:v>-3.1899999999999887E-2</c:v>
                </c:pt>
                <c:pt idx="5682">
                  <c:v>-3.1799999999999884E-2</c:v>
                </c:pt>
                <c:pt idx="5683">
                  <c:v>-3.1699999999999881E-2</c:v>
                </c:pt>
                <c:pt idx="5684">
                  <c:v>-3.1599999999999878E-2</c:v>
                </c:pt>
                <c:pt idx="5685">
                  <c:v>-3.1499999999999875E-2</c:v>
                </c:pt>
                <c:pt idx="5686">
                  <c:v>-3.1399999999999872E-2</c:v>
                </c:pt>
                <c:pt idx="5687">
                  <c:v>-3.129999999999987E-2</c:v>
                </c:pt>
                <c:pt idx="5688">
                  <c:v>-3.1199999999999867E-2</c:v>
                </c:pt>
                <c:pt idx="5689">
                  <c:v>-3.1099999999999867E-2</c:v>
                </c:pt>
                <c:pt idx="5690">
                  <c:v>-3.0999999999999868E-2</c:v>
                </c:pt>
                <c:pt idx="5691">
                  <c:v>-3.0899999999999869E-2</c:v>
                </c:pt>
                <c:pt idx="5692">
                  <c:v>-3.0799999999999869E-2</c:v>
                </c:pt>
                <c:pt idx="5693">
                  <c:v>-3.069999999999987E-2</c:v>
                </c:pt>
                <c:pt idx="5694">
                  <c:v>-3.059999999999987E-2</c:v>
                </c:pt>
                <c:pt idx="5695">
                  <c:v>-3.0499999999999871E-2</c:v>
                </c:pt>
                <c:pt idx="5696">
                  <c:v>-3.0399999999999872E-2</c:v>
                </c:pt>
                <c:pt idx="5697">
                  <c:v>-3.0299999999999872E-2</c:v>
                </c:pt>
                <c:pt idx="5698">
                  <c:v>-3.0199999999999873E-2</c:v>
                </c:pt>
                <c:pt idx="5699">
                  <c:v>-3.0099999999999873E-2</c:v>
                </c:pt>
                <c:pt idx="5700">
                  <c:v>-2.9999999999999874E-2</c:v>
                </c:pt>
                <c:pt idx="5701">
                  <c:v>-2.9899999999999875E-2</c:v>
                </c:pt>
                <c:pt idx="5702">
                  <c:v>-2.9799999999999875E-2</c:v>
                </c:pt>
                <c:pt idx="5703">
                  <c:v>-2.9699999999999876E-2</c:v>
                </c:pt>
                <c:pt idx="5704">
                  <c:v>-2.9599999999999876E-2</c:v>
                </c:pt>
                <c:pt idx="5705">
                  <c:v>-2.9499999999999877E-2</c:v>
                </c:pt>
                <c:pt idx="5706">
                  <c:v>-2.9399999999999878E-2</c:v>
                </c:pt>
                <c:pt idx="5707">
                  <c:v>-2.9299999999999878E-2</c:v>
                </c:pt>
                <c:pt idx="5708">
                  <c:v>-2.9199999999999879E-2</c:v>
                </c:pt>
                <c:pt idx="5709">
                  <c:v>-2.9099999999999879E-2</c:v>
                </c:pt>
                <c:pt idx="5710">
                  <c:v>-2.899999999999988E-2</c:v>
                </c:pt>
                <c:pt idx="5711">
                  <c:v>-2.8899999999999881E-2</c:v>
                </c:pt>
                <c:pt idx="5712">
                  <c:v>-2.8799999999999881E-2</c:v>
                </c:pt>
                <c:pt idx="5713">
                  <c:v>-2.8699999999999882E-2</c:v>
                </c:pt>
                <c:pt idx="5714">
                  <c:v>-2.8599999999999882E-2</c:v>
                </c:pt>
                <c:pt idx="5715">
                  <c:v>-2.8499999999999883E-2</c:v>
                </c:pt>
                <c:pt idx="5716">
                  <c:v>-2.8399999999999884E-2</c:v>
                </c:pt>
                <c:pt idx="5717">
                  <c:v>-2.8299999999999884E-2</c:v>
                </c:pt>
                <c:pt idx="5718">
                  <c:v>-2.8199999999999885E-2</c:v>
                </c:pt>
                <c:pt idx="5719">
                  <c:v>-2.8099999999999885E-2</c:v>
                </c:pt>
                <c:pt idx="5720">
                  <c:v>-2.7999999999999886E-2</c:v>
                </c:pt>
                <c:pt idx="5721">
                  <c:v>-2.7899999999999887E-2</c:v>
                </c:pt>
                <c:pt idx="5722">
                  <c:v>-2.7799999999999887E-2</c:v>
                </c:pt>
                <c:pt idx="5723">
                  <c:v>-2.7699999999999888E-2</c:v>
                </c:pt>
                <c:pt idx="5724">
                  <c:v>-2.7599999999999889E-2</c:v>
                </c:pt>
                <c:pt idx="5725">
                  <c:v>-2.7499999999999889E-2</c:v>
                </c:pt>
                <c:pt idx="5726">
                  <c:v>-2.739999999999989E-2</c:v>
                </c:pt>
                <c:pt idx="5727">
                  <c:v>-2.729999999999989E-2</c:v>
                </c:pt>
                <c:pt idx="5728">
                  <c:v>-2.7199999999999891E-2</c:v>
                </c:pt>
                <c:pt idx="5729">
                  <c:v>-2.7099999999999892E-2</c:v>
                </c:pt>
                <c:pt idx="5730">
                  <c:v>-2.6999999999999892E-2</c:v>
                </c:pt>
                <c:pt idx="5731">
                  <c:v>-2.6899999999999893E-2</c:v>
                </c:pt>
                <c:pt idx="5732">
                  <c:v>-2.6799999999999893E-2</c:v>
                </c:pt>
                <c:pt idx="5733">
                  <c:v>-2.6699999999999894E-2</c:v>
                </c:pt>
                <c:pt idx="5734">
                  <c:v>-2.6599999999999895E-2</c:v>
                </c:pt>
                <c:pt idx="5735">
                  <c:v>-2.6499999999999895E-2</c:v>
                </c:pt>
                <c:pt idx="5736">
                  <c:v>-2.6399999999999896E-2</c:v>
                </c:pt>
                <c:pt idx="5737">
                  <c:v>-2.6299999999999896E-2</c:v>
                </c:pt>
                <c:pt idx="5738">
                  <c:v>-2.6199999999999897E-2</c:v>
                </c:pt>
                <c:pt idx="5739">
                  <c:v>-2.6099999999999898E-2</c:v>
                </c:pt>
                <c:pt idx="5740">
                  <c:v>-2.5999999999999898E-2</c:v>
                </c:pt>
                <c:pt idx="5741">
                  <c:v>-2.5899999999999899E-2</c:v>
                </c:pt>
                <c:pt idx="5742">
                  <c:v>-2.5799999999999899E-2</c:v>
                </c:pt>
                <c:pt idx="5743">
                  <c:v>-2.56999999999999E-2</c:v>
                </c:pt>
                <c:pt idx="5744">
                  <c:v>-2.5599999999999901E-2</c:v>
                </c:pt>
                <c:pt idx="5745">
                  <c:v>-2.5499999999999901E-2</c:v>
                </c:pt>
                <c:pt idx="5746">
                  <c:v>-2.5399999999999902E-2</c:v>
                </c:pt>
                <c:pt idx="5747">
                  <c:v>-2.5299999999999902E-2</c:v>
                </c:pt>
                <c:pt idx="5748">
                  <c:v>-2.5199999999999903E-2</c:v>
                </c:pt>
                <c:pt idx="5749">
                  <c:v>-2.5099999999999904E-2</c:v>
                </c:pt>
                <c:pt idx="5750">
                  <c:v>-2.4999999999999904E-2</c:v>
                </c:pt>
                <c:pt idx="5751">
                  <c:v>-2.4899999999999905E-2</c:v>
                </c:pt>
                <c:pt idx="5752">
                  <c:v>-2.4799999999999905E-2</c:v>
                </c:pt>
                <c:pt idx="5753">
                  <c:v>-2.4699999999999906E-2</c:v>
                </c:pt>
                <c:pt idx="5754">
                  <c:v>-2.4599999999999907E-2</c:v>
                </c:pt>
                <c:pt idx="5755">
                  <c:v>-2.4499999999999907E-2</c:v>
                </c:pt>
                <c:pt idx="5756">
                  <c:v>-2.4399999999999908E-2</c:v>
                </c:pt>
                <c:pt idx="5757">
                  <c:v>-2.4299999999999908E-2</c:v>
                </c:pt>
                <c:pt idx="5758">
                  <c:v>-2.4199999999999909E-2</c:v>
                </c:pt>
                <c:pt idx="5759">
                  <c:v>-2.409999999999991E-2</c:v>
                </c:pt>
                <c:pt idx="5760">
                  <c:v>-2.399999999999991E-2</c:v>
                </c:pt>
                <c:pt idx="5761">
                  <c:v>-2.3899999999999911E-2</c:v>
                </c:pt>
                <c:pt idx="5762">
                  <c:v>-2.3799999999999912E-2</c:v>
                </c:pt>
                <c:pt idx="5763">
                  <c:v>-2.3699999999999912E-2</c:v>
                </c:pt>
                <c:pt idx="5764">
                  <c:v>-2.3599999999999913E-2</c:v>
                </c:pt>
                <c:pt idx="5765">
                  <c:v>-2.3499999999999913E-2</c:v>
                </c:pt>
                <c:pt idx="5766">
                  <c:v>-2.3399999999999914E-2</c:v>
                </c:pt>
                <c:pt idx="5767">
                  <c:v>-2.3299999999999915E-2</c:v>
                </c:pt>
                <c:pt idx="5768">
                  <c:v>-2.3199999999999915E-2</c:v>
                </c:pt>
                <c:pt idx="5769">
                  <c:v>-2.3099999999999916E-2</c:v>
                </c:pt>
                <c:pt idx="5770">
                  <c:v>-2.2999999999999916E-2</c:v>
                </c:pt>
                <c:pt idx="5771">
                  <c:v>-2.2899999999999917E-2</c:v>
                </c:pt>
                <c:pt idx="5772">
                  <c:v>-2.2799999999999918E-2</c:v>
                </c:pt>
                <c:pt idx="5773">
                  <c:v>-2.2699999999999918E-2</c:v>
                </c:pt>
                <c:pt idx="5774">
                  <c:v>-2.2599999999999919E-2</c:v>
                </c:pt>
                <c:pt idx="5775">
                  <c:v>-2.2499999999999919E-2</c:v>
                </c:pt>
                <c:pt idx="5776">
                  <c:v>-2.239999999999992E-2</c:v>
                </c:pt>
                <c:pt idx="5777">
                  <c:v>-2.2299999999999921E-2</c:v>
                </c:pt>
                <c:pt idx="5778">
                  <c:v>-2.2199999999999921E-2</c:v>
                </c:pt>
                <c:pt idx="5779">
                  <c:v>-2.2099999999999922E-2</c:v>
                </c:pt>
                <c:pt idx="5780">
                  <c:v>-2.1999999999999922E-2</c:v>
                </c:pt>
                <c:pt idx="5781">
                  <c:v>-2.1899999999999923E-2</c:v>
                </c:pt>
                <c:pt idx="5782">
                  <c:v>-2.1799999999999924E-2</c:v>
                </c:pt>
                <c:pt idx="5783">
                  <c:v>-2.1699999999999924E-2</c:v>
                </c:pt>
                <c:pt idx="5784">
                  <c:v>-2.1599999999999925E-2</c:v>
                </c:pt>
                <c:pt idx="5785">
                  <c:v>-2.1499999999999925E-2</c:v>
                </c:pt>
                <c:pt idx="5786">
                  <c:v>-2.1399999999999926E-2</c:v>
                </c:pt>
                <c:pt idx="5787">
                  <c:v>-2.1299999999999927E-2</c:v>
                </c:pt>
                <c:pt idx="5788">
                  <c:v>-2.1199999999999927E-2</c:v>
                </c:pt>
                <c:pt idx="5789">
                  <c:v>-2.1099999999999928E-2</c:v>
                </c:pt>
                <c:pt idx="5790">
                  <c:v>-2.0999999999999928E-2</c:v>
                </c:pt>
                <c:pt idx="5791">
                  <c:v>-2.0899999999999929E-2</c:v>
                </c:pt>
                <c:pt idx="5792">
                  <c:v>-2.079999999999993E-2</c:v>
                </c:pt>
                <c:pt idx="5793">
                  <c:v>-2.069999999999993E-2</c:v>
                </c:pt>
                <c:pt idx="5794">
                  <c:v>-2.0599999999999931E-2</c:v>
                </c:pt>
                <c:pt idx="5795">
                  <c:v>-2.0499999999999931E-2</c:v>
                </c:pt>
                <c:pt idx="5796">
                  <c:v>-2.0399999999999932E-2</c:v>
                </c:pt>
                <c:pt idx="5797">
                  <c:v>-2.0299999999999933E-2</c:v>
                </c:pt>
                <c:pt idx="5798">
                  <c:v>-2.0199999999999933E-2</c:v>
                </c:pt>
                <c:pt idx="5799">
                  <c:v>-2.0099999999999934E-2</c:v>
                </c:pt>
                <c:pt idx="5800">
                  <c:v>-1.9999999999999934E-2</c:v>
                </c:pt>
                <c:pt idx="5801">
                  <c:v>-1.9899999999999935E-2</c:v>
                </c:pt>
                <c:pt idx="5802">
                  <c:v>-1.9799999999999936E-2</c:v>
                </c:pt>
                <c:pt idx="5803">
                  <c:v>-1.9699999999999936E-2</c:v>
                </c:pt>
                <c:pt idx="5804">
                  <c:v>-1.9599999999999937E-2</c:v>
                </c:pt>
                <c:pt idx="5805">
                  <c:v>-1.9499999999999938E-2</c:v>
                </c:pt>
                <c:pt idx="5806">
                  <c:v>-1.9399999999999938E-2</c:v>
                </c:pt>
                <c:pt idx="5807">
                  <c:v>-1.9299999999999939E-2</c:v>
                </c:pt>
                <c:pt idx="5808">
                  <c:v>-1.9199999999999939E-2</c:v>
                </c:pt>
                <c:pt idx="5809">
                  <c:v>-1.909999999999994E-2</c:v>
                </c:pt>
                <c:pt idx="5810">
                  <c:v>-1.8999999999999941E-2</c:v>
                </c:pt>
                <c:pt idx="5811">
                  <c:v>-1.8899999999999941E-2</c:v>
                </c:pt>
                <c:pt idx="5812">
                  <c:v>-1.8799999999999942E-2</c:v>
                </c:pt>
                <c:pt idx="5813">
                  <c:v>-1.8699999999999942E-2</c:v>
                </c:pt>
                <c:pt idx="5814">
                  <c:v>-1.8599999999999943E-2</c:v>
                </c:pt>
                <c:pt idx="5815">
                  <c:v>-1.8499999999999944E-2</c:v>
                </c:pt>
                <c:pt idx="5816">
                  <c:v>-1.8399999999999944E-2</c:v>
                </c:pt>
                <c:pt idx="5817">
                  <c:v>-1.8299999999999945E-2</c:v>
                </c:pt>
                <c:pt idx="5818">
                  <c:v>-1.8199999999999945E-2</c:v>
                </c:pt>
                <c:pt idx="5819">
                  <c:v>-1.8099999999999946E-2</c:v>
                </c:pt>
                <c:pt idx="5820">
                  <c:v>-1.7999999999999947E-2</c:v>
                </c:pt>
                <c:pt idx="5821">
                  <c:v>-1.7899999999999947E-2</c:v>
                </c:pt>
                <c:pt idx="5822">
                  <c:v>-1.7799999999999948E-2</c:v>
                </c:pt>
                <c:pt idx="5823">
                  <c:v>-1.7699999999999948E-2</c:v>
                </c:pt>
                <c:pt idx="5824">
                  <c:v>-1.7599999999999949E-2</c:v>
                </c:pt>
                <c:pt idx="5825">
                  <c:v>-1.749999999999995E-2</c:v>
                </c:pt>
                <c:pt idx="5826">
                  <c:v>-1.739999999999995E-2</c:v>
                </c:pt>
                <c:pt idx="5827">
                  <c:v>-1.7299999999999951E-2</c:v>
                </c:pt>
                <c:pt idx="5828">
                  <c:v>-1.7199999999999951E-2</c:v>
                </c:pt>
                <c:pt idx="5829">
                  <c:v>-1.7099999999999952E-2</c:v>
                </c:pt>
                <c:pt idx="5830">
                  <c:v>-1.6999999999999953E-2</c:v>
                </c:pt>
                <c:pt idx="5831">
                  <c:v>-1.6899999999999953E-2</c:v>
                </c:pt>
                <c:pt idx="5832">
                  <c:v>-1.6799999999999954E-2</c:v>
                </c:pt>
                <c:pt idx="5833">
                  <c:v>-1.6699999999999954E-2</c:v>
                </c:pt>
                <c:pt idx="5834">
                  <c:v>-1.6599999999999955E-2</c:v>
                </c:pt>
                <c:pt idx="5835">
                  <c:v>-1.6499999999999956E-2</c:v>
                </c:pt>
                <c:pt idx="5836">
                  <c:v>-1.6399999999999956E-2</c:v>
                </c:pt>
                <c:pt idx="5837">
                  <c:v>-1.6299999999999957E-2</c:v>
                </c:pt>
                <c:pt idx="5838">
                  <c:v>-1.6199999999999957E-2</c:v>
                </c:pt>
                <c:pt idx="5839">
                  <c:v>-1.6099999999999958E-2</c:v>
                </c:pt>
                <c:pt idx="5840">
                  <c:v>-1.5999999999999959E-2</c:v>
                </c:pt>
                <c:pt idx="5841">
                  <c:v>-1.5899999999999959E-2</c:v>
                </c:pt>
                <c:pt idx="5842">
                  <c:v>-1.579999999999996E-2</c:v>
                </c:pt>
                <c:pt idx="5843">
                  <c:v>-1.5699999999999961E-2</c:v>
                </c:pt>
                <c:pt idx="5844">
                  <c:v>-1.5599999999999961E-2</c:v>
                </c:pt>
                <c:pt idx="5845">
                  <c:v>-1.5499999999999962E-2</c:v>
                </c:pt>
                <c:pt idx="5846">
                  <c:v>-1.5399999999999962E-2</c:v>
                </c:pt>
                <c:pt idx="5847">
                  <c:v>-1.5299999999999963E-2</c:v>
                </c:pt>
                <c:pt idx="5848">
                  <c:v>-1.5199999999999964E-2</c:v>
                </c:pt>
                <c:pt idx="5849">
                  <c:v>-1.5099999999999964E-2</c:v>
                </c:pt>
                <c:pt idx="5850">
                  <c:v>-1.4999999999999965E-2</c:v>
                </c:pt>
                <c:pt idx="5851">
                  <c:v>-1.4899999999999965E-2</c:v>
                </c:pt>
                <c:pt idx="5852">
                  <c:v>-1.4799999999999966E-2</c:v>
                </c:pt>
                <c:pt idx="5853">
                  <c:v>-1.4699999999999967E-2</c:v>
                </c:pt>
                <c:pt idx="5854">
                  <c:v>-1.4599999999999967E-2</c:v>
                </c:pt>
                <c:pt idx="5855">
                  <c:v>-1.4499999999999968E-2</c:v>
                </c:pt>
                <c:pt idx="5856">
                  <c:v>-1.4399999999999968E-2</c:v>
                </c:pt>
                <c:pt idx="5857">
                  <c:v>-1.4299999999999969E-2</c:v>
                </c:pt>
                <c:pt idx="5858">
                  <c:v>-1.419999999999997E-2</c:v>
                </c:pt>
                <c:pt idx="5859">
                  <c:v>-1.409999999999997E-2</c:v>
                </c:pt>
                <c:pt idx="5860">
                  <c:v>-1.3999999999999971E-2</c:v>
                </c:pt>
                <c:pt idx="5861">
                  <c:v>-1.3899999999999971E-2</c:v>
                </c:pt>
                <c:pt idx="5862">
                  <c:v>-1.3799999999999972E-2</c:v>
                </c:pt>
                <c:pt idx="5863">
                  <c:v>-1.3699999999999973E-2</c:v>
                </c:pt>
                <c:pt idx="5864">
                  <c:v>-1.3599999999999973E-2</c:v>
                </c:pt>
                <c:pt idx="5865">
                  <c:v>-1.3499999999999974E-2</c:v>
                </c:pt>
                <c:pt idx="5866">
                  <c:v>-1.3399999999999974E-2</c:v>
                </c:pt>
                <c:pt idx="5867">
                  <c:v>-1.3299999999999975E-2</c:v>
                </c:pt>
                <c:pt idx="5868">
                  <c:v>-1.3199999999999976E-2</c:v>
                </c:pt>
                <c:pt idx="5869">
                  <c:v>-1.3099999999999976E-2</c:v>
                </c:pt>
                <c:pt idx="5870">
                  <c:v>-1.2999999999999977E-2</c:v>
                </c:pt>
                <c:pt idx="5871">
                  <c:v>-1.2899999999999977E-2</c:v>
                </c:pt>
                <c:pt idx="5872">
                  <c:v>-1.2799999999999978E-2</c:v>
                </c:pt>
                <c:pt idx="5873">
                  <c:v>-1.2699999999999979E-2</c:v>
                </c:pt>
                <c:pt idx="5874">
                  <c:v>-1.2599999999999979E-2</c:v>
                </c:pt>
                <c:pt idx="5875">
                  <c:v>-1.249999999999998E-2</c:v>
                </c:pt>
                <c:pt idx="5876">
                  <c:v>-1.239999999999998E-2</c:v>
                </c:pt>
                <c:pt idx="5877">
                  <c:v>-1.2299999999999981E-2</c:v>
                </c:pt>
                <c:pt idx="5878">
                  <c:v>-1.2199999999999982E-2</c:v>
                </c:pt>
                <c:pt idx="5879">
                  <c:v>-1.2099999999999982E-2</c:v>
                </c:pt>
                <c:pt idx="5880">
                  <c:v>-1.1999999999999983E-2</c:v>
                </c:pt>
                <c:pt idx="5881">
                  <c:v>-1.1899999999999984E-2</c:v>
                </c:pt>
                <c:pt idx="5882">
                  <c:v>-1.1799999999999984E-2</c:v>
                </c:pt>
                <c:pt idx="5883">
                  <c:v>-1.1699999999999985E-2</c:v>
                </c:pt>
                <c:pt idx="5884">
                  <c:v>-1.1599999999999985E-2</c:v>
                </c:pt>
                <c:pt idx="5885">
                  <c:v>-1.1499999999999986E-2</c:v>
                </c:pt>
                <c:pt idx="5886">
                  <c:v>-1.1399999999999987E-2</c:v>
                </c:pt>
                <c:pt idx="5887">
                  <c:v>-1.1299999999999987E-2</c:v>
                </c:pt>
                <c:pt idx="5888">
                  <c:v>-1.1199999999999988E-2</c:v>
                </c:pt>
                <c:pt idx="5889">
                  <c:v>-1.1099999999999988E-2</c:v>
                </c:pt>
                <c:pt idx="5890">
                  <c:v>-1.0999999999999989E-2</c:v>
                </c:pt>
                <c:pt idx="5891">
                  <c:v>-1.089999999999999E-2</c:v>
                </c:pt>
                <c:pt idx="5892">
                  <c:v>-1.079999999999999E-2</c:v>
                </c:pt>
                <c:pt idx="5893">
                  <c:v>-1.0699999999999991E-2</c:v>
                </c:pt>
                <c:pt idx="5894">
                  <c:v>-1.0599999999999991E-2</c:v>
                </c:pt>
                <c:pt idx="5895">
                  <c:v>-1.0499999999999992E-2</c:v>
                </c:pt>
                <c:pt idx="5896">
                  <c:v>-1.0399999999999993E-2</c:v>
                </c:pt>
                <c:pt idx="5897">
                  <c:v>-1.0299999999999993E-2</c:v>
                </c:pt>
                <c:pt idx="5898">
                  <c:v>-1.0199999999999994E-2</c:v>
                </c:pt>
                <c:pt idx="5899">
                  <c:v>-1.0099999999999994E-2</c:v>
                </c:pt>
                <c:pt idx="5900">
                  <c:v>-9.999999999999995E-3</c:v>
                </c:pt>
                <c:pt idx="5901">
                  <c:v>-9.8999999999999956E-3</c:v>
                </c:pt>
                <c:pt idx="5902">
                  <c:v>-9.7999999999999962E-3</c:v>
                </c:pt>
                <c:pt idx="5903">
                  <c:v>-9.6999999999999968E-3</c:v>
                </c:pt>
                <c:pt idx="5904">
                  <c:v>-9.5999999999999974E-3</c:v>
                </c:pt>
                <c:pt idx="5905">
                  <c:v>-9.499999999999998E-3</c:v>
                </c:pt>
                <c:pt idx="5906">
                  <c:v>-9.3999999999999986E-3</c:v>
                </c:pt>
                <c:pt idx="5907">
                  <c:v>-9.2999999999999992E-3</c:v>
                </c:pt>
                <c:pt idx="5908">
                  <c:v>-9.1999999999999998E-3</c:v>
                </c:pt>
                <c:pt idx="5909">
                  <c:v>-9.1000000000000004E-3</c:v>
                </c:pt>
                <c:pt idx="5910">
                  <c:v>-9.0000000000000011E-3</c:v>
                </c:pt>
                <c:pt idx="5911">
                  <c:v>-8.9000000000000017E-3</c:v>
                </c:pt>
                <c:pt idx="5912">
                  <c:v>-8.8000000000000023E-3</c:v>
                </c:pt>
                <c:pt idx="5913">
                  <c:v>-8.7000000000000029E-3</c:v>
                </c:pt>
                <c:pt idx="5914">
                  <c:v>-8.6000000000000035E-3</c:v>
                </c:pt>
                <c:pt idx="5915">
                  <c:v>-8.5000000000000041E-3</c:v>
                </c:pt>
                <c:pt idx="5916">
                  <c:v>-8.4000000000000047E-3</c:v>
                </c:pt>
                <c:pt idx="5917">
                  <c:v>-8.3000000000000053E-3</c:v>
                </c:pt>
                <c:pt idx="5918">
                  <c:v>-8.2000000000000059E-3</c:v>
                </c:pt>
                <c:pt idx="5919">
                  <c:v>-8.1000000000000065E-3</c:v>
                </c:pt>
                <c:pt idx="5920">
                  <c:v>-8.0000000000000071E-3</c:v>
                </c:pt>
                <c:pt idx="5921">
                  <c:v>-7.9000000000000077E-3</c:v>
                </c:pt>
                <c:pt idx="5922">
                  <c:v>-7.8000000000000074E-3</c:v>
                </c:pt>
                <c:pt idx="5923">
                  <c:v>-7.7000000000000072E-3</c:v>
                </c:pt>
                <c:pt idx="5924">
                  <c:v>-7.6000000000000069E-3</c:v>
                </c:pt>
                <c:pt idx="5925">
                  <c:v>-7.5000000000000067E-3</c:v>
                </c:pt>
                <c:pt idx="5926">
                  <c:v>-7.4000000000000064E-3</c:v>
                </c:pt>
                <c:pt idx="5927">
                  <c:v>-7.3000000000000061E-3</c:v>
                </c:pt>
                <c:pt idx="5928">
                  <c:v>-7.2000000000000059E-3</c:v>
                </c:pt>
                <c:pt idx="5929">
                  <c:v>-7.1000000000000056E-3</c:v>
                </c:pt>
                <c:pt idx="5930">
                  <c:v>-7.0000000000000053E-3</c:v>
                </c:pt>
                <c:pt idx="5931">
                  <c:v>-6.9000000000000051E-3</c:v>
                </c:pt>
                <c:pt idx="5932">
                  <c:v>-6.8000000000000048E-3</c:v>
                </c:pt>
                <c:pt idx="5933">
                  <c:v>-6.7000000000000046E-3</c:v>
                </c:pt>
                <c:pt idx="5934">
                  <c:v>-6.6000000000000043E-3</c:v>
                </c:pt>
                <c:pt idx="5935">
                  <c:v>-6.500000000000004E-3</c:v>
                </c:pt>
                <c:pt idx="5936">
                  <c:v>-6.4000000000000038E-3</c:v>
                </c:pt>
                <c:pt idx="5937">
                  <c:v>-6.3000000000000035E-3</c:v>
                </c:pt>
                <c:pt idx="5938">
                  <c:v>-6.2000000000000033E-3</c:v>
                </c:pt>
                <c:pt idx="5939">
                  <c:v>-6.100000000000003E-3</c:v>
                </c:pt>
                <c:pt idx="5940">
                  <c:v>-6.0000000000000027E-3</c:v>
                </c:pt>
                <c:pt idx="5941">
                  <c:v>-5.9000000000000025E-3</c:v>
                </c:pt>
                <c:pt idx="5942">
                  <c:v>-5.8000000000000022E-3</c:v>
                </c:pt>
                <c:pt idx="5943">
                  <c:v>-5.7000000000000019E-3</c:v>
                </c:pt>
                <c:pt idx="5944">
                  <c:v>-5.6000000000000017E-3</c:v>
                </c:pt>
                <c:pt idx="5945">
                  <c:v>-5.5000000000000014E-3</c:v>
                </c:pt>
                <c:pt idx="5946">
                  <c:v>-5.4000000000000012E-3</c:v>
                </c:pt>
                <c:pt idx="5947">
                  <c:v>-5.3000000000000009E-3</c:v>
                </c:pt>
                <c:pt idx="5948">
                  <c:v>-5.2000000000000006E-3</c:v>
                </c:pt>
                <c:pt idx="5949">
                  <c:v>-5.1000000000000004E-3</c:v>
                </c:pt>
                <c:pt idx="5950">
                  <c:v>-5.0000000000000001E-3</c:v>
                </c:pt>
                <c:pt idx="5951">
                  <c:v>-4.8999999999999998E-3</c:v>
                </c:pt>
                <c:pt idx="5952">
                  <c:v>-4.7999999999999996E-3</c:v>
                </c:pt>
                <c:pt idx="5953">
                  <c:v>-4.6999999999999993E-3</c:v>
                </c:pt>
                <c:pt idx="5954">
                  <c:v>-4.5999999999999991E-3</c:v>
                </c:pt>
                <c:pt idx="5955">
                  <c:v>-4.4999999999999988E-3</c:v>
                </c:pt>
                <c:pt idx="5956">
                  <c:v>-4.3999999999999985E-3</c:v>
                </c:pt>
                <c:pt idx="5957">
                  <c:v>-4.2999999999999983E-3</c:v>
                </c:pt>
                <c:pt idx="5958">
                  <c:v>-4.199999999999998E-3</c:v>
                </c:pt>
                <c:pt idx="5959">
                  <c:v>-4.0999999999999977E-3</c:v>
                </c:pt>
                <c:pt idx="5960">
                  <c:v>-3.9999999999999975E-3</c:v>
                </c:pt>
                <c:pt idx="5961">
                  <c:v>-3.8999999999999972E-3</c:v>
                </c:pt>
                <c:pt idx="5962">
                  <c:v>-3.7999999999999974E-3</c:v>
                </c:pt>
                <c:pt idx="5963">
                  <c:v>-3.6999999999999976E-3</c:v>
                </c:pt>
                <c:pt idx="5964">
                  <c:v>-3.5999999999999977E-3</c:v>
                </c:pt>
                <c:pt idx="5965">
                  <c:v>-3.4999999999999979E-3</c:v>
                </c:pt>
                <c:pt idx="5966">
                  <c:v>-3.3999999999999981E-3</c:v>
                </c:pt>
                <c:pt idx="5967">
                  <c:v>-3.2999999999999982E-3</c:v>
                </c:pt>
                <c:pt idx="5968">
                  <c:v>-3.1999999999999984E-3</c:v>
                </c:pt>
                <c:pt idx="5969">
                  <c:v>-3.0999999999999986E-3</c:v>
                </c:pt>
                <c:pt idx="5970">
                  <c:v>-2.9999999999999988E-3</c:v>
                </c:pt>
                <c:pt idx="5971">
                  <c:v>-2.8999999999999989E-3</c:v>
                </c:pt>
                <c:pt idx="5972">
                  <c:v>-2.7999999999999991E-3</c:v>
                </c:pt>
                <c:pt idx="5973">
                  <c:v>-2.6999999999999993E-3</c:v>
                </c:pt>
                <c:pt idx="5974">
                  <c:v>-2.5999999999999994E-3</c:v>
                </c:pt>
                <c:pt idx="5975">
                  <c:v>-2.4999999999999996E-3</c:v>
                </c:pt>
                <c:pt idx="5976">
                  <c:v>-2.3999999999999998E-3</c:v>
                </c:pt>
                <c:pt idx="5977">
                  <c:v>-2.3E-3</c:v>
                </c:pt>
                <c:pt idx="5978">
                  <c:v>-2.2000000000000001E-3</c:v>
                </c:pt>
                <c:pt idx="5979">
                  <c:v>-2.1000000000000003E-3</c:v>
                </c:pt>
                <c:pt idx="5980">
                  <c:v>-2.0000000000000005E-3</c:v>
                </c:pt>
                <c:pt idx="5981">
                  <c:v>-1.9000000000000006E-3</c:v>
                </c:pt>
                <c:pt idx="5982">
                  <c:v>-1.8000000000000006E-3</c:v>
                </c:pt>
                <c:pt idx="5983">
                  <c:v>-1.7000000000000006E-3</c:v>
                </c:pt>
                <c:pt idx="5984">
                  <c:v>-1.6000000000000005E-3</c:v>
                </c:pt>
                <c:pt idx="5985">
                  <c:v>-1.5000000000000005E-3</c:v>
                </c:pt>
                <c:pt idx="5986">
                  <c:v>-1.4000000000000004E-3</c:v>
                </c:pt>
                <c:pt idx="5987">
                  <c:v>-1.3000000000000004E-3</c:v>
                </c:pt>
                <c:pt idx="5988">
                  <c:v>-1.2000000000000003E-3</c:v>
                </c:pt>
                <c:pt idx="5989">
                  <c:v>-1.1000000000000003E-3</c:v>
                </c:pt>
                <c:pt idx="5990">
                  <c:v>-1.0000000000000002E-3</c:v>
                </c:pt>
                <c:pt idx="5991">
                  <c:v>-9.0000000000000019E-4</c:v>
                </c:pt>
                <c:pt idx="5992">
                  <c:v>-8.0000000000000015E-4</c:v>
                </c:pt>
                <c:pt idx="5993">
                  <c:v>-7.000000000000001E-4</c:v>
                </c:pt>
                <c:pt idx="5994">
                  <c:v>-6.0000000000000006E-4</c:v>
                </c:pt>
                <c:pt idx="5995">
                  <c:v>-5.0000000000000001E-4</c:v>
                </c:pt>
                <c:pt idx="5996">
                  <c:v>-4.0000000000000002E-4</c:v>
                </c:pt>
                <c:pt idx="5997">
                  <c:v>-3.0000000000000003E-4</c:v>
                </c:pt>
                <c:pt idx="5998">
                  <c:v>-2.0000000000000001E-4</c:v>
                </c:pt>
                <c:pt idx="5999">
                  <c:v>-1E-4</c:v>
                </c:pt>
                <c:pt idx="6000">
                  <c:v>0</c:v>
                </c:pt>
                <c:pt idx="6001">
                  <c:v>1E-4</c:v>
                </c:pt>
                <c:pt idx="6002">
                  <c:v>2.0000000000000001E-4</c:v>
                </c:pt>
                <c:pt idx="6003">
                  <c:v>3.0000000000000003E-4</c:v>
                </c:pt>
                <c:pt idx="6004">
                  <c:v>4.0000000000000002E-4</c:v>
                </c:pt>
                <c:pt idx="6005">
                  <c:v>5.0000000000000001E-4</c:v>
                </c:pt>
                <c:pt idx="6006">
                  <c:v>6.0000000000000006E-4</c:v>
                </c:pt>
                <c:pt idx="6007">
                  <c:v>7.000000000000001E-4</c:v>
                </c:pt>
                <c:pt idx="6008">
                  <c:v>8.0000000000000015E-4</c:v>
                </c:pt>
                <c:pt idx="6009">
                  <c:v>9.0000000000000019E-4</c:v>
                </c:pt>
                <c:pt idx="6010">
                  <c:v>1.0000000000000002E-3</c:v>
                </c:pt>
                <c:pt idx="6011">
                  <c:v>1.1000000000000003E-3</c:v>
                </c:pt>
                <c:pt idx="6012">
                  <c:v>1.2000000000000003E-3</c:v>
                </c:pt>
                <c:pt idx="6013">
                  <c:v>1.3000000000000004E-3</c:v>
                </c:pt>
                <c:pt idx="6014">
                  <c:v>1.4000000000000004E-3</c:v>
                </c:pt>
                <c:pt idx="6015">
                  <c:v>1.5000000000000005E-3</c:v>
                </c:pt>
                <c:pt idx="6016">
                  <c:v>1.6000000000000005E-3</c:v>
                </c:pt>
                <c:pt idx="6017">
                  <c:v>1.7000000000000006E-3</c:v>
                </c:pt>
                <c:pt idx="6018">
                  <c:v>1.8000000000000006E-3</c:v>
                </c:pt>
                <c:pt idx="6019">
                  <c:v>1.9000000000000006E-3</c:v>
                </c:pt>
                <c:pt idx="6020">
                  <c:v>2.0000000000000005E-3</c:v>
                </c:pt>
                <c:pt idx="6021">
                  <c:v>2.1000000000000003E-3</c:v>
                </c:pt>
                <c:pt idx="6022">
                  <c:v>2.2000000000000001E-3</c:v>
                </c:pt>
                <c:pt idx="6023">
                  <c:v>2.3E-3</c:v>
                </c:pt>
                <c:pt idx="6024">
                  <c:v>2.3999999999999998E-3</c:v>
                </c:pt>
                <c:pt idx="6025">
                  <c:v>2.4999999999999996E-3</c:v>
                </c:pt>
                <c:pt idx="6026">
                  <c:v>2.5999999999999994E-3</c:v>
                </c:pt>
                <c:pt idx="6027">
                  <c:v>2.6999999999999993E-3</c:v>
                </c:pt>
                <c:pt idx="6028">
                  <c:v>2.7999999999999991E-3</c:v>
                </c:pt>
                <c:pt idx="6029">
                  <c:v>2.8999999999999989E-3</c:v>
                </c:pt>
                <c:pt idx="6030">
                  <c:v>2.9999999999999988E-3</c:v>
                </c:pt>
                <c:pt idx="6031">
                  <c:v>3.0999999999999986E-3</c:v>
                </c:pt>
                <c:pt idx="6032">
                  <c:v>3.1999999999999984E-3</c:v>
                </c:pt>
                <c:pt idx="6033">
                  <c:v>3.2999999999999982E-3</c:v>
                </c:pt>
                <c:pt idx="6034">
                  <c:v>3.3999999999999981E-3</c:v>
                </c:pt>
                <c:pt idx="6035">
                  <c:v>3.4999999999999979E-3</c:v>
                </c:pt>
                <c:pt idx="6036">
                  <c:v>3.5999999999999977E-3</c:v>
                </c:pt>
                <c:pt idx="6037">
                  <c:v>3.6999999999999976E-3</c:v>
                </c:pt>
                <c:pt idx="6038">
                  <c:v>3.7999999999999974E-3</c:v>
                </c:pt>
                <c:pt idx="6039">
                  <c:v>3.8999999999999972E-3</c:v>
                </c:pt>
                <c:pt idx="6040">
                  <c:v>3.9999999999999975E-3</c:v>
                </c:pt>
                <c:pt idx="6041">
                  <c:v>4.0999999999999977E-3</c:v>
                </c:pt>
                <c:pt idx="6042">
                  <c:v>4.199999999999998E-3</c:v>
                </c:pt>
                <c:pt idx="6043">
                  <c:v>4.2999999999999983E-3</c:v>
                </c:pt>
                <c:pt idx="6044">
                  <c:v>4.3999999999999985E-3</c:v>
                </c:pt>
                <c:pt idx="6045">
                  <c:v>4.4999999999999988E-3</c:v>
                </c:pt>
                <c:pt idx="6046">
                  <c:v>4.5999999999999991E-3</c:v>
                </c:pt>
                <c:pt idx="6047">
                  <c:v>4.6999999999999993E-3</c:v>
                </c:pt>
                <c:pt idx="6048">
                  <c:v>4.7999999999999996E-3</c:v>
                </c:pt>
                <c:pt idx="6049">
                  <c:v>4.8999999999999998E-3</c:v>
                </c:pt>
                <c:pt idx="6050">
                  <c:v>5.0000000000000001E-3</c:v>
                </c:pt>
                <c:pt idx="6051">
                  <c:v>5.1000000000000004E-3</c:v>
                </c:pt>
                <c:pt idx="6052">
                  <c:v>5.2000000000000006E-3</c:v>
                </c:pt>
                <c:pt idx="6053">
                  <c:v>5.3000000000000009E-3</c:v>
                </c:pt>
                <c:pt idx="6054">
                  <c:v>5.4000000000000012E-3</c:v>
                </c:pt>
                <c:pt idx="6055">
                  <c:v>5.5000000000000014E-3</c:v>
                </c:pt>
                <c:pt idx="6056">
                  <c:v>5.6000000000000017E-3</c:v>
                </c:pt>
                <c:pt idx="6057">
                  <c:v>5.7000000000000019E-3</c:v>
                </c:pt>
                <c:pt idx="6058">
                  <c:v>5.8000000000000022E-3</c:v>
                </c:pt>
                <c:pt idx="6059">
                  <c:v>5.9000000000000025E-3</c:v>
                </c:pt>
                <c:pt idx="6060">
                  <c:v>6.0000000000000027E-3</c:v>
                </c:pt>
                <c:pt idx="6061">
                  <c:v>6.100000000000003E-3</c:v>
                </c:pt>
                <c:pt idx="6062">
                  <c:v>6.2000000000000033E-3</c:v>
                </c:pt>
                <c:pt idx="6063">
                  <c:v>6.3000000000000035E-3</c:v>
                </c:pt>
                <c:pt idx="6064">
                  <c:v>6.4000000000000038E-3</c:v>
                </c:pt>
                <c:pt idx="6065">
                  <c:v>6.500000000000004E-3</c:v>
                </c:pt>
                <c:pt idx="6066">
                  <c:v>6.6000000000000043E-3</c:v>
                </c:pt>
                <c:pt idx="6067">
                  <c:v>6.7000000000000046E-3</c:v>
                </c:pt>
                <c:pt idx="6068">
                  <c:v>6.8000000000000048E-3</c:v>
                </c:pt>
                <c:pt idx="6069">
                  <c:v>6.9000000000000051E-3</c:v>
                </c:pt>
                <c:pt idx="6070">
                  <c:v>7.0000000000000053E-3</c:v>
                </c:pt>
                <c:pt idx="6071">
                  <c:v>7.1000000000000056E-3</c:v>
                </c:pt>
                <c:pt idx="6072">
                  <c:v>7.2000000000000059E-3</c:v>
                </c:pt>
                <c:pt idx="6073">
                  <c:v>7.3000000000000061E-3</c:v>
                </c:pt>
                <c:pt idx="6074">
                  <c:v>7.4000000000000064E-3</c:v>
                </c:pt>
                <c:pt idx="6075">
                  <c:v>7.5000000000000067E-3</c:v>
                </c:pt>
                <c:pt idx="6076">
                  <c:v>7.6000000000000069E-3</c:v>
                </c:pt>
                <c:pt idx="6077">
                  <c:v>7.7000000000000072E-3</c:v>
                </c:pt>
                <c:pt idx="6078">
                  <c:v>7.8000000000000074E-3</c:v>
                </c:pt>
                <c:pt idx="6079">
                  <c:v>7.9000000000000077E-3</c:v>
                </c:pt>
                <c:pt idx="6080">
                  <c:v>8.0000000000000071E-3</c:v>
                </c:pt>
                <c:pt idx="6081">
                  <c:v>8.1000000000000065E-3</c:v>
                </c:pt>
                <c:pt idx="6082">
                  <c:v>8.2000000000000059E-3</c:v>
                </c:pt>
                <c:pt idx="6083">
                  <c:v>8.3000000000000053E-3</c:v>
                </c:pt>
                <c:pt idx="6084">
                  <c:v>8.4000000000000047E-3</c:v>
                </c:pt>
                <c:pt idx="6085">
                  <c:v>8.5000000000000041E-3</c:v>
                </c:pt>
                <c:pt idx="6086">
                  <c:v>8.6000000000000035E-3</c:v>
                </c:pt>
                <c:pt idx="6087">
                  <c:v>8.7000000000000029E-3</c:v>
                </c:pt>
                <c:pt idx="6088">
                  <c:v>8.8000000000000023E-3</c:v>
                </c:pt>
                <c:pt idx="6089">
                  <c:v>8.9000000000000017E-3</c:v>
                </c:pt>
                <c:pt idx="6090">
                  <c:v>9.0000000000000011E-3</c:v>
                </c:pt>
                <c:pt idx="6091">
                  <c:v>9.1000000000000004E-3</c:v>
                </c:pt>
                <c:pt idx="6092">
                  <c:v>9.1999999999999998E-3</c:v>
                </c:pt>
                <c:pt idx="6093">
                  <c:v>9.2999999999999992E-3</c:v>
                </c:pt>
                <c:pt idx="6094">
                  <c:v>9.3999999999999986E-3</c:v>
                </c:pt>
                <c:pt idx="6095">
                  <c:v>9.499999999999998E-3</c:v>
                </c:pt>
                <c:pt idx="6096">
                  <c:v>9.5999999999999974E-3</c:v>
                </c:pt>
                <c:pt idx="6097">
                  <c:v>9.6999999999999968E-3</c:v>
                </c:pt>
                <c:pt idx="6098">
                  <c:v>9.7999999999999962E-3</c:v>
                </c:pt>
                <c:pt idx="6099">
                  <c:v>9.8999999999999956E-3</c:v>
                </c:pt>
                <c:pt idx="6100">
                  <c:v>9.999999999999995E-3</c:v>
                </c:pt>
                <c:pt idx="6101">
                  <c:v>1.0099999999999994E-2</c:v>
                </c:pt>
                <c:pt idx="6102">
                  <c:v>1.0199999999999994E-2</c:v>
                </c:pt>
                <c:pt idx="6103">
                  <c:v>1.0299999999999993E-2</c:v>
                </c:pt>
                <c:pt idx="6104">
                  <c:v>1.0399999999999993E-2</c:v>
                </c:pt>
                <c:pt idx="6105">
                  <c:v>1.0499999999999992E-2</c:v>
                </c:pt>
                <c:pt idx="6106">
                  <c:v>1.0599999999999991E-2</c:v>
                </c:pt>
                <c:pt idx="6107">
                  <c:v>1.0699999999999991E-2</c:v>
                </c:pt>
                <c:pt idx="6108">
                  <c:v>1.079999999999999E-2</c:v>
                </c:pt>
                <c:pt idx="6109">
                  <c:v>1.089999999999999E-2</c:v>
                </c:pt>
                <c:pt idx="6110">
                  <c:v>1.0999999999999989E-2</c:v>
                </c:pt>
                <c:pt idx="6111">
                  <c:v>1.1099999999999988E-2</c:v>
                </c:pt>
                <c:pt idx="6112">
                  <c:v>1.1199999999999988E-2</c:v>
                </c:pt>
                <c:pt idx="6113">
                  <c:v>1.1299999999999987E-2</c:v>
                </c:pt>
                <c:pt idx="6114">
                  <c:v>1.1399999999999987E-2</c:v>
                </c:pt>
                <c:pt idx="6115">
                  <c:v>1.1499999999999986E-2</c:v>
                </c:pt>
                <c:pt idx="6116">
                  <c:v>1.1599999999999985E-2</c:v>
                </c:pt>
                <c:pt idx="6117">
                  <c:v>1.1699999999999985E-2</c:v>
                </c:pt>
                <c:pt idx="6118">
                  <c:v>1.1799999999999984E-2</c:v>
                </c:pt>
                <c:pt idx="6119">
                  <c:v>1.1899999999999984E-2</c:v>
                </c:pt>
                <c:pt idx="6120">
                  <c:v>1.1999999999999983E-2</c:v>
                </c:pt>
                <c:pt idx="6121">
                  <c:v>1.2099999999999982E-2</c:v>
                </c:pt>
                <c:pt idx="6122">
                  <c:v>1.2199999999999982E-2</c:v>
                </c:pt>
                <c:pt idx="6123">
                  <c:v>1.2299999999999981E-2</c:v>
                </c:pt>
                <c:pt idx="6124">
                  <c:v>1.239999999999998E-2</c:v>
                </c:pt>
                <c:pt idx="6125">
                  <c:v>1.249999999999998E-2</c:v>
                </c:pt>
                <c:pt idx="6126">
                  <c:v>1.2599999999999979E-2</c:v>
                </c:pt>
                <c:pt idx="6127">
                  <c:v>1.2699999999999979E-2</c:v>
                </c:pt>
                <c:pt idx="6128">
                  <c:v>1.2799999999999978E-2</c:v>
                </c:pt>
                <c:pt idx="6129">
                  <c:v>1.2899999999999977E-2</c:v>
                </c:pt>
                <c:pt idx="6130">
                  <c:v>1.2999999999999977E-2</c:v>
                </c:pt>
                <c:pt idx="6131">
                  <c:v>1.3099999999999976E-2</c:v>
                </c:pt>
                <c:pt idx="6132">
                  <c:v>1.3199999999999976E-2</c:v>
                </c:pt>
                <c:pt idx="6133">
                  <c:v>1.3299999999999975E-2</c:v>
                </c:pt>
                <c:pt idx="6134">
                  <c:v>1.3399999999999974E-2</c:v>
                </c:pt>
                <c:pt idx="6135">
                  <c:v>1.3499999999999974E-2</c:v>
                </c:pt>
                <c:pt idx="6136">
                  <c:v>1.3599999999999973E-2</c:v>
                </c:pt>
                <c:pt idx="6137">
                  <c:v>1.3699999999999973E-2</c:v>
                </c:pt>
                <c:pt idx="6138">
                  <c:v>1.3799999999999972E-2</c:v>
                </c:pt>
                <c:pt idx="6139">
                  <c:v>1.3899999999999971E-2</c:v>
                </c:pt>
                <c:pt idx="6140">
                  <c:v>1.3999999999999971E-2</c:v>
                </c:pt>
                <c:pt idx="6141">
                  <c:v>1.409999999999997E-2</c:v>
                </c:pt>
                <c:pt idx="6142">
                  <c:v>1.419999999999997E-2</c:v>
                </c:pt>
                <c:pt idx="6143">
                  <c:v>1.4299999999999969E-2</c:v>
                </c:pt>
                <c:pt idx="6144">
                  <c:v>1.4399999999999968E-2</c:v>
                </c:pt>
                <c:pt idx="6145">
                  <c:v>1.4499999999999968E-2</c:v>
                </c:pt>
                <c:pt idx="6146">
                  <c:v>1.4599999999999967E-2</c:v>
                </c:pt>
                <c:pt idx="6147">
                  <c:v>1.4699999999999967E-2</c:v>
                </c:pt>
                <c:pt idx="6148">
                  <c:v>1.4799999999999966E-2</c:v>
                </c:pt>
                <c:pt idx="6149">
                  <c:v>1.4899999999999965E-2</c:v>
                </c:pt>
                <c:pt idx="6150">
                  <c:v>1.4999999999999965E-2</c:v>
                </c:pt>
                <c:pt idx="6151">
                  <c:v>1.5099999999999964E-2</c:v>
                </c:pt>
                <c:pt idx="6152">
                  <c:v>1.5199999999999964E-2</c:v>
                </c:pt>
                <c:pt idx="6153">
                  <c:v>1.5299999999999963E-2</c:v>
                </c:pt>
                <c:pt idx="6154">
                  <c:v>1.5399999999999962E-2</c:v>
                </c:pt>
                <c:pt idx="6155">
                  <c:v>1.5499999999999962E-2</c:v>
                </c:pt>
                <c:pt idx="6156">
                  <c:v>1.5599999999999961E-2</c:v>
                </c:pt>
                <c:pt idx="6157">
                  <c:v>1.5699999999999961E-2</c:v>
                </c:pt>
                <c:pt idx="6158">
                  <c:v>1.579999999999996E-2</c:v>
                </c:pt>
                <c:pt idx="6159">
                  <c:v>1.5899999999999959E-2</c:v>
                </c:pt>
                <c:pt idx="6160">
                  <c:v>1.5999999999999959E-2</c:v>
                </c:pt>
                <c:pt idx="6161">
                  <c:v>1.6099999999999958E-2</c:v>
                </c:pt>
                <c:pt idx="6162">
                  <c:v>1.6199999999999957E-2</c:v>
                </c:pt>
                <c:pt idx="6163">
                  <c:v>1.6299999999999957E-2</c:v>
                </c:pt>
                <c:pt idx="6164">
                  <c:v>1.6399999999999956E-2</c:v>
                </c:pt>
                <c:pt idx="6165">
                  <c:v>1.6499999999999956E-2</c:v>
                </c:pt>
                <c:pt idx="6166">
                  <c:v>1.6599999999999955E-2</c:v>
                </c:pt>
                <c:pt idx="6167">
                  <c:v>1.6699999999999954E-2</c:v>
                </c:pt>
                <c:pt idx="6168">
                  <c:v>1.6799999999999954E-2</c:v>
                </c:pt>
                <c:pt idx="6169">
                  <c:v>1.6899999999999953E-2</c:v>
                </c:pt>
                <c:pt idx="6170">
                  <c:v>1.6999999999999953E-2</c:v>
                </c:pt>
                <c:pt idx="6171">
                  <c:v>1.7099999999999952E-2</c:v>
                </c:pt>
                <c:pt idx="6172">
                  <c:v>1.7199999999999951E-2</c:v>
                </c:pt>
                <c:pt idx="6173">
                  <c:v>1.7299999999999951E-2</c:v>
                </c:pt>
                <c:pt idx="6174">
                  <c:v>1.739999999999995E-2</c:v>
                </c:pt>
                <c:pt idx="6175">
                  <c:v>1.749999999999995E-2</c:v>
                </c:pt>
                <c:pt idx="6176">
                  <c:v>1.7599999999999949E-2</c:v>
                </c:pt>
                <c:pt idx="6177">
                  <c:v>1.7699999999999948E-2</c:v>
                </c:pt>
                <c:pt idx="6178">
                  <c:v>1.7799999999999948E-2</c:v>
                </c:pt>
                <c:pt idx="6179">
                  <c:v>1.7899999999999947E-2</c:v>
                </c:pt>
                <c:pt idx="6180">
                  <c:v>1.7999999999999947E-2</c:v>
                </c:pt>
                <c:pt idx="6181">
                  <c:v>1.8099999999999946E-2</c:v>
                </c:pt>
                <c:pt idx="6182">
                  <c:v>1.8199999999999945E-2</c:v>
                </c:pt>
                <c:pt idx="6183">
                  <c:v>1.8299999999999945E-2</c:v>
                </c:pt>
                <c:pt idx="6184">
                  <c:v>1.8399999999999944E-2</c:v>
                </c:pt>
                <c:pt idx="6185">
                  <c:v>1.8499999999999944E-2</c:v>
                </c:pt>
                <c:pt idx="6186">
                  <c:v>1.8599999999999943E-2</c:v>
                </c:pt>
                <c:pt idx="6187">
                  <c:v>1.8699999999999942E-2</c:v>
                </c:pt>
                <c:pt idx="6188">
                  <c:v>1.8799999999999942E-2</c:v>
                </c:pt>
                <c:pt idx="6189">
                  <c:v>1.8899999999999941E-2</c:v>
                </c:pt>
                <c:pt idx="6190">
                  <c:v>1.8999999999999941E-2</c:v>
                </c:pt>
                <c:pt idx="6191">
                  <c:v>1.909999999999994E-2</c:v>
                </c:pt>
                <c:pt idx="6192">
                  <c:v>1.9199999999999939E-2</c:v>
                </c:pt>
                <c:pt idx="6193">
                  <c:v>1.9299999999999939E-2</c:v>
                </c:pt>
                <c:pt idx="6194">
                  <c:v>1.9399999999999938E-2</c:v>
                </c:pt>
                <c:pt idx="6195">
                  <c:v>1.9499999999999938E-2</c:v>
                </c:pt>
                <c:pt idx="6196">
                  <c:v>1.9599999999999937E-2</c:v>
                </c:pt>
                <c:pt idx="6197">
                  <c:v>1.9699999999999936E-2</c:v>
                </c:pt>
                <c:pt idx="6198">
                  <c:v>1.9799999999999936E-2</c:v>
                </c:pt>
                <c:pt idx="6199">
                  <c:v>1.9899999999999935E-2</c:v>
                </c:pt>
                <c:pt idx="6200">
                  <c:v>1.9999999999999934E-2</c:v>
                </c:pt>
                <c:pt idx="6201">
                  <c:v>2.0099999999999934E-2</c:v>
                </c:pt>
                <c:pt idx="6202">
                  <c:v>2.0199999999999933E-2</c:v>
                </c:pt>
                <c:pt idx="6203">
                  <c:v>2.0299999999999933E-2</c:v>
                </c:pt>
                <c:pt idx="6204">
                  <c:v>2.0399999999999932E-2</c:v>
                </c:pt>
                <c:pt idx="6205">
                  <c:v>2.0499999999999931E-2</c:v>
                </c:pt>
                <c:pt idx="6206">
                  <c:v>2.0599999999999931E-2</c:v>
                </c:pt>
                <c:pt idx="6207">
                  <c:v>2.069999999999993E-2</c:v>
                </c:pt>
                <c:pt idx="6208">
                  <c:v>2.079999999999993E-2</c:v>
                </c:pt>
                <c:pt idx="6209">
                  <c:v>2.0899999999999929E-2</c:v>
                </c:pt>
                <c:pt idx="6210">
                  <c:v>2.0999999999999928E-2</c:v>
                </c:pt>
                <c:pt idx="6211">
                  <c:v>2.1099999999999928E-2</c:v>
                </c:pt>
                <c:pt idx="6212">
                  <c:v>2.1199999999999927E-2</c:v>
                </c:pt>
                <c:pt idx="6213">
                  <c:v>2.1299999999999927E-2</c:v>
                </c:pt>
                <c:pt idx="6214">
                  <c:v>2.1399999999999926E-2</c:v>
                </c:pt>
                <c:pt idx="6215">
                  <c:v>2.1499999999999925E-2</c:v>
                </c:pt>
                <c:pt idx="6216">
                  <c:v>2.1599999999999925E-2</c:v>
                </c:pt>
                <c:pt idx="6217">
                  <c:v>2.1699999999999924E-2</c:v>
                </c:pt>
                <c:pt idx="6218">
                  <c:v>2.1799999999999924E-2</c:v>
                </c:pt>
                <c:pt idx="6219">
                  <c:v>2.1899999999999923E-2</c:v>
                </c:pt>
                <c:pt idx="6220">
                  <c:v>2.1999999999999922E-2</c:v>
                </c:pt>
                <c:pt idx="6221">
                  <c:v>2.2099999999999922E-2</c:v>
                </c:pt>
                <c:pt idx="6222">
                  <c:v>2.2199999999999921E-2</c:v>
                </c:pt>
                <c:pt idx="6223">
                  <c:v>2.2299999999999921E-2</c:v>
                </c:pt>
                <c:pt idx="6224">
                  <c:v>2.239999999999992E-2</c:v>
                </c:pt>
                <c:pt idx="6225">
                  <c:v>2.2499999999999919E-2</c:v>
                </c:pt>
                <c:pt idx="6226">
                  <c:v>2.2599999999999919E-2</c:v>
                </c:pt>
                <c:pt idx="6227">
                  <c:v>2.2699999999999918E-2</c:v>
                </c:pt>
                <c:pt idx="6228">
                  <c:v>2.2799999999999918E-2</c:v>
                </c:pt>
                <c:pt idx="6229">
                  <c:v>2.2899999999999917E-2</c:v>
                </c:pt>
                <c:pt idx="6230">
                  <c:v>2.2999999999999916E-2</c:v>
                </c:pt>
                <c:pt idx="6231">
                  <c:v>2.3099999999999916E-2</c:v>
                </c:pt>
                <c:pt idx="6232">
                  <c:v>2.3199999999999915E-2</c:v>
                </c:pt>
                <c:pt idx="6233">
                  <c:v>2.3299999999999915E-2</c:v>
                </c:pt>
                <c:pt idx="6234">
                  <c:v>2.3399999999999914E-2</c:v>
                </c:pt>
                <c:pt idx="6235">
                  <c:v>2.3499999999999913E-2</c:v>
                </c:pt>
                <c:pt idx="6236">
                  <c:v>2.3599999999999913E-2</c:v>
                </c:pt>
                <c:pt idx="6237">
                  <c:v>2.3699999999999912E-2</c:v>
                </c:pt>
                <c:pt idx="6238">
                  <c:v>2.3799999999999912E-2</c:v>
                </c:pt>
                <c:pt idx="6239">
                  <c:v>2.3899999999999911E-2</c:v>
                </c:pt>
                <c:pt idx="6240">
                  <c:v>2.399999999999991E-2</c:v>
                </c:pt>
                <c:pt idx="6241">
                  <c:v>2.409999999999991E-2</c:v>
                </c:pt>
                <c:pt idx="6242">
                  <c:v>2.4199999999999909E-2</c:v>
                </c:pt>
                <c:pt idx="6243">
                  <c:v>2.4299999999999908E-2</c:v>
                </c:pt>
                <c:pt idx="6244">
                  <c:v>2.4399999999999908E-2</c:v>
                </c:pt>
                <c:pt idx="6245">
                  <c:v>2.4499999999999907E-2</c:v>
                </c:pt>
                <c:pt idx="6246">
                  <c:v>2.4599999999999907E-2</c:v>
                </c:pt>
                <c:pt idx="6247">
                  <c:v>2.4699999999999906E-2</c:v>
                </c:pt>
                <c:pt idx="6248">
                  <c:v>2.4799999999999905E-2</c:v>
                </c:pt>
                <c:pt idx="6249">
                  <c:v>2.4899999999999905E-2</c:v>
                </c:pt>
                <c:pt idx="6250">
                  <c:v>2.4999999999999904E-2</c:v>
                </c:pt>
                <c:pt idx="6251">
                  <c:v>2.5099999999999904E-2</c:v>
                </c:pt>
                <c:pt idx="6252">
                  <c:v>2.5199999999999903E-2</c:v>
                </c:pt>
                <c:pt idx="6253">
                  <c:v>2.5299999999999902E-2</c:v>
                </c:pt>
                <c:pt idx="6254">
                  <c:v>2.5399999999999902E-2</c:v>
                </c:pt>
                <c:pt idx="6255">
                  <c:v>2.5499999999999901E-2</c:v>
                </c:pt>
                <c:pt idx="6256">
                  <c:v>2.5599999999999901E-2</c:v>
                </c:pt>
                <c:pt idx="6257">
                  <c:v>2.56999999999999E-2</c:v>
                </c:pt>
                <c:pt idx="6258">
                  <c:v>2.5799999999999899E-2</c:v>
                </c:pt>
                <c:pt idx="6259">
                  <c:v>2.5899999999999899E-2</c:v>
                </c:pt>
                <c:pt idx="6260">
                  <c:v>2.5999999999999898E-2</c:v>
                </c:pt>
                <c:pt idx="6261">
                  <c:v>2.6099999999999898E-2</c:v>
                </c:pt>
                <c:pt idx="6262">
                  <c:v>2.6199999999999897E-2</c:v>
                </c:pt>
                <c:pt idx="6263">
                  <c:v>2.6299999999999896E-2</c:v>
                </c:pt>
                <c:pt idx="6264">
                  <c:v>2.6399999999999896E-2</c:v>
                </c:pt>
                <c:pt idx="6265">
                  <c:v>2.6499999999999895E-2</c:v>
                </c:pt>
                <c:pt idx="6266">
                  <c:v>2.6599999999999895E-2</c:v>
                </c:pt>
                <c:pt idx="6267">
                  <c:v>2.6699999999999894E-2</c:v>
                </c:pt>
                <c:pt idx="6268">
                  <c:v>2.6799999999999893E-2</c:v>
                </c:pt>
                <c:pt idx="6269">
                  <c:v>2.6899999999999893E-2</c:v>
                </c:pt>
                <c:pt idx="6270">
                  <c:v>2.6999999999999892E-2</c:v>
                </c:pt>
                <c:pt idx="6271">
                  <c:v>2.7099999999999892E-2</c:v>
                </c:pt>
                <c:pt idx="6272">
                  <c:v>2.7199999999999891E-2</c:v>
                </c:pt>
                <c:pt idx="6273">
                  <c:v>2.729999999999989E-2</c:v>
                </c:pt>
                <c:pt idx="6274">
                  <c:v>2.739999999999989E-2</c:v>
                </c:pt>
                <c:pt idx="6275">
                  <c:v>2.7499999999999889E-2</c:v>
                </c:pt>
                <c:pt idx="6276">
                  <c:v>2.7599999999999889E-2</c:v>
                </c:pt>
                <c:pt idx="6277">
                  <c:v>2.7699999999999888E-2</c:v>
                </c:pt>
                <c:pt idx="6278">
                  <c:v>2.7799999999999887E-2</c:v>
                </c:pt>
                <c:pt idx="6279">
                  <c:v>2.7899999999999887E-2</c:v>
                </c:pt>
                <c:pt idx="6280">
                  <c:v>2.7999999999999886E-2</c:v>
                </c:pt>
                <c:pt idx="6281">
                  <c:v>2.8099999999999885E-2</c:v>
                </c:pt>
                <c:pt idx="6282">
                  <c:v>2.8199999999999885E-2</c:v>
                </c:pt>
                <c:pt idx="6283">
                  <c:v>2.8299999999999884E-2</c:v>
                </c:pt>
                <c:pt idx="6284">
                  <c:v>2.8399999999999884E-2</c:v>
                </c:pt>
                <c:pt idx="6285">
                  <c:v>2.8499999999999883E-2</c:v>
                </c:pt>
                <c:pt idx="6286">
                  <c:v>2.8599999999999882E-2</c:v>
                </c:pt>
                <c:pt idx="6287">
                  <c:v>2.8699999999999882E-2</c:v>
                </c:pt>
                <c:pt idx="6288">
                  <c:v>2.8799999999999881E-2</c:v>
                </c:pt>
                <c:pt idx="6289">
                  <c:v>2.8899999999999881E-2</c:v>
                </c:pt>
                <c:pt idx="6290">
                  <c:v>2.899999999999988E-2</c:v>
                </c:pt>
                <c:pt idx="6291">
                  <c:v>2.9099999999999879E-2</c:v>
                </c:pt>
                <c:pt idx="6292">
                  <c:v>2.9199999999999879E-2</c:v>
                </c:pt>
                <c:pt idx="6293">
                  <c:v>2.9299999999999878E-2</c:v>
                </c:pt>
                <c:pt idx="6294">
                  <c:v>2.9399999999999878E-2</c:v>
                </c:pt>
                <c:pt idx="6295">
                  <c:v>2.9499999999999877E-2</c:v>
                </c:pt>
                <c:pt idx="6296">
                  <c:v>2.9599999999999876E-2</c:v>
                </c:pt>
                <c:pt idx="6297">
                  <c:v>2.9699999999999876E-2</c:v>
                </c:pt>
                <c:pt idx="6298">
                  <c:v>2.9799999999999875E-2</c:v>
                </c:pt>
                <c:pt idx="6299">
                  <c:v>2.9899999999999875E-2</c:v>
                </c:pt>
                <c:pt idx="6300">
                  <c:v>2.9999999999999874E-2</c:v>
                </c:pt>
                <c:pt idx="6301">
                  <c:v>3.0099999999999873E-2</c:v>
                </c:pt>
                <c:pt idx="6302">
                  <c:v>3.0199999999999873E-2</c:v>
                </c:pt>
                <c:pt idx="6303">
                  <c:v>3.0299999999999872E-2</c:v>
                </c:pt>
                <c:pt idx="6304">
                  <c:v>3.0399999999999872E-2</c:v>
                </c:pt>
                <c:pt idx="6305">
                  <c:v>3.0499999999999871E-2</c:v>
                </c:pt>
                <c:pt idx="6306">
                  <c:v>3.059999999999987E-2</c:v>
                </c:pt>
                <c:pt idx="6307">
                  <c:v>3.069999999999987E-2</c:v>
                </c:pt>
                <c:pt idx="6308">
                  <c:v>3.0799999999999869E-2</c:v>
                </c:pt>
                <c:pt idx="6309">
                  <c:v>3.0899999999999869E-2</c:v>
                </c:pt>
                <c:pt idx="6310">
                  <c:v>3.0999999999999868E-2</c:v>
                </c:pt>
                <c:pt idx="6311">
                  <c:v>3.1099999999999867E-2</c:v>
                </c:pt>
                <c:pt idx="6312">
                  <c:v>3.1199999999999867E-2</c:v>
                </c:pt>
                <c:pt idx="6313">
                  <c:v>3.129999999999987E-2</c:v>
                </c:pt>
                <c:pt idx="6314">
                  <c:v>3.1399999999999872E-2</c:v>
                </c:pt>
                <c:pt idx="6315">
                  <c:v>3.1499999999999875E-2</c:v>
                </c:pt>
                <c:pt idx="6316">
                  <c:v>3.1599999999999878E-2</c:v>
                </c:pt>
                <c:pt idx="6317">
                  <c:v>3.1699999999999881E-2</c:v>
                </c:pt>
                <c:pt idx="6318">
                  <c:v>3.1799999999999884E-2</c:v>
                </c:pt>
                <c:pt idx="6319">
                  <c:v>3.1899999999999887E-2</c:v>
                </c:pt>
                <c:pt idx="6320">
                  <c:v>3.199999999999989E-2</c:v>
                </c:pt>
                <c:pt idx="6321">
                  <c:v>3.2099999999999893E-2</c:v>
                </c:pt>
                <c:pt idx="6322">
                  <c:v>3.2199999999999895E-2</c:v>
                </c:pt>
                <c:pt idx="6323">
                  <c:v>3.2299999999999898E-2</c:v>
                </c:pt>
                <c:pt idx="6324">
                  <c:v>3.2399999999999901E-2</c:v>
                </c:pt>
                <c:pt idx="6325">
                  <c:v>3.2499999999999904E-2</c:v>
                </c:pt>
                <c:pt idx="6326">
                  <c:v>3.2599999999999907E-2</c:v>
                </c:pt>
                <c:pt idx="6327">
                  <c:v>3.269999999999991E-2</c:v>
                </c:pt>
                <c:pt idx="6328">
                  <c:v>3.2799999999999913E-2</c:v>
                </c:pt>
                <c:pt idx="6329">
                  <c:v>3.2899999999999915E-2</c:v>
                </c:pt>
                <c:pt idx="6330">
                  <c:v>3.2999999999999918E-2</c:v>
                </c:pt>
                <c:pt idx="6331">
                  <c:v>3.3099999999999921E-2</c:v>
                </c:pt>
                <c:pt idx="6332">
                  <c:v>3.3199999999999924E-2</c:v>
                </c:pt>
                <c:pt idx="6333">
                  <c:v>3.3299999999999927E-2</c:v>
                </c:pt>
                <c:pt idx="6334">
                  <c:v>3.339999999999993E-2</c:v>
                </c:pt>
                <c:pt idx="6335">
                  <c:v>3.3499999999999933E-2</c:v>
                </c:pt>
                <c:pt idx="6336">
                  <c:v>3.3599999999999935E-2</c:v>
                </c:pt>
                <c:pt idx="6337">
                  <c:v>3.3699999999999938E-2</c:v>
                </c:pt>
                <c:pt idx="6338">
                  <c:v>3.3799999999999941E-2</c:v>
                </c:pt>
                <c:pt idx="6339">
                  <c:v>3.3899999999999944E-2</c:v>
                </c:pt>
                <c:pt idx="6340">
                  <c:v>3.3999999999999947E-2</c:v>
                </c:pt>
                <c:pt idx="6341">
                  <c:v>3.409999999999995E-2</c:v>
                </c:pt>
                <c:pt idx="6342">
                  <c:v>3.4199999999999953E-2</c:v>
                </c:pt>
                <c:pt idx="6343">
                  <c:v>3.4299999999999956E-2</c:v>
                </c:pt>
                <c:pt idx="6344">
                  <c:v>3.4399999999999958E-2</c:v>
                </c:pt>
                <c:pt idx="6345">
                  <c:v>3.4499999999999961E-2</c:v>
                </c:pt>
                <c:pt idx="6346">
                  <c:v>3.4599999999999964E-2</c:v>
                </c:pt>
                <c:pt idx="6347">
                  <c:v>3.4699999999999967E-2</c:v>
                </c:pt>
                <c:pt idx="6348">
                  <c:v>3.479999999999997E-2</c:v>
                </c:pt>
                <c:pt idx="6349">
                  <c:v>3.4899999999999973E-2</c:v>
                </c:pt>
                <c:pt idx="6350">
                  <c:v>3.4999999999999976E-2</c:v>
                </c:pt>
                <c:pt idx="6351">
                  <c:v>3.5099999999999978E-2</c:v>
                </c:pt>
                <c:pt idx="6352">
                  <c:v>3.5199999999999981E-2</c:v>
                </c:pt>
                <c:pt idx="6353">
                  <c:v>3.5299999999999984E-2</c:v>
                </c:pt>
                <c:pt idx="6354">
                  <c:v>3.5399999999999987E-2</c:v>
                </c:pt>
                <c:pt idx="6355">
                  <c:v>3.549999999999999E-2</c:v>
                </c:pt>
                <c:pt idx="6356">
                  <c:v>3.5599999999999993E-2</c:v>
                </c:pt>
                <c:pt idx="6357">
                  <c:v>3.5699999999999996E-2</c:v>
                </c:pt>
                <c:pt idx="6358">
                  <c:v>3.5799999999999998E-2</c:v>
                </c:pt>
                <c:pt idx="6359">
                  <c:v>3.5900000000000001E-2</c:v>
                </c:pt>
                <c:pt idx="6360">
                  <c:v>3.6000000000000004E-2</c:v>
                </c:pt>
                <c:pt idx="6361">
                  <c:v>3.6100000000000007E-2</c:v>
                </c:pt>
                <c:pt idx="6362">
                  <c:v>3.620000000000001E-2</c:v>
                </c:pt>
                <c:pt idx="6363">
                  <c:v>3.6300000000000013E-2</c:v>
                </c:pt>
                <c:pt idx="6364">
                  <c:v>3.6400000000000016E-2</c:v>
                </c:pt>
                <c:pt idx="6365">
                  <c:v>3.6500000000000019E-2</c:v>
                </c:pt>
                <c:pt idx="6366">
                  <c:v>3.6600000000000021E-2</c:v>
                </c:pt>
                <c:pt idx="6367">
                  <c:v>3.6700000000000024E-2</c:v>
                </c:pt>
                <c:pt idx="6368">
                  <c:v>3.6800000000000027E-2</c:v>
                </c:pt>
                <c:pt idx="6369">
                  <c:v>3.690000000000003E-2</c:v>
                </c:pt>
                <c:pt idx="6370">
                  <c:v>3.7000000000000033E-2</c:v>
                </c:pt>
                <c:pt idx="6371">
                  <c:v>3.7100000000000036E-2</c:v>
                </c:pt>
                <c:pt idx="6372">
                  <c:v>3.7200000000000039E-2</c:v>
                </c:pt>
                <c:pt idx="6373">
                  <c:v>3.7300000000000041E-2</c:v>
                </c:pt>
                <c:pt idx="6374">
                  <c:v>3.7400000000000044E-2</c:v>
                </c:pt>
                <c:pt idx="6375">
                  <c:v>3.7500000000000047E-2</c:v>
                </c:pt>
                <c:pt idx="6376">
                  <c:v>3.760000000000005E-2</c:v>
                </c:pt>
                <c:pt idx="6377">
                  <c:v>3.7700000000000053E-2</c:v>
                </c:pt>
                <c:pt idx="6378">
                  <c:v>3.7800000000000056E-2</c:v>
                </c:pt>
                <c:pt idx="6379">
                  <c:v>3.7900000000000059E-2</c:v>
                </c:pt>
                <c:pt idx="6380">
                  <c:v>3.8000000000000062E-2</c:v>
                </c:pt>
                <c:pt idx="6381">
                  <c:v>3.8100000000000064E-2</c:v>
                </c:pt>
                <c:pt idx="6382">
                  <c:v>3.8200000000000067E-2</c:v>
                </c:pt>
                <c:pt idx="6383">
                  <c:v>3.830000000000007E-2</c:v>
                </c:pt>
                <c:pt idx="6384">
                  <c:v>3.8400000000000073E-2</c:v>
                </c:pt>
                <c:pt idx="6385">
                  <c:v>3.8500000000000076E-2</c:v>
                </c:pt>
                <c:pt idx="6386">
                  <c:v>3.8600000000000079E-2</c:v>
                </c:pt>
                <c:pt idx="6387">
                  <c:v>3.8700000000000082E-2</c:v>
                </c:pt>
                <c:pt idx="6388">
                  <c:v>3.8800000000000084E-2</c:v>
                </c:pt>
                <c:pt idx="6389">
                  <c:v>3.8900000000000087E-2</c:v>
                </c:pt>
                <c:pt idx="6390">
                  <c:v>3.900000000000009E-2</c:v>
                </c:pt>
                <c:pt idx="6391">
                  <c:v>3.9100000000000093E-2</c:v>
                </c:pt>
                <c:pt idx="6392">
                  <c:v>3.9200000000000096E-2</c:v>
                </c:pt>
                <c:pt idx="6393">
                  <c:v>3.9300000000000099E-2</c:v>
                </c:pt>
                <c:pt idx="6394">
                  <c:v>3.9400000000000102E-2</c:v>
                </c:pt>
                <c:pt idx="6395">
                  <c:v>3.9500000000000104E-2</c:v>
                </c:pt>
                <c:pt idx="6396">
                  <c:v>3.9600000000000107E-2</c:v>
                </c:pt>
                <c:pt idx="6397">
                  <c:v>3.970000000000011E-2</c:v>
                </c:pt>
                <c:pt idx="6398">
                  <c:v>3.9800000000000113E-2</c:v>
                </c:pt>
                <c:pt idx="6399">
                  <c:v>3.9900000000000116E-2</c:v>
                </c:pt>
                <c:pt idx="6400">
                  <c:v>4.0000000000000119E-2</c:v>
                </c:pt>
                <c:pt idx="6401">
                  <c:v>4.0100000000000122E-2</c:v>
                </c:pt>
                <c:pt idx="6402">
                  <c:v>4.0200000000000125E-2</c:v>
                </c:pt>
                <c:pt idx="6403">
                  <c:v>4.0300000000000127E-2</c:v>
                </c:pt>
                <c:pt idx="6404">
                  <c:v>4.040000000000013E-2</c:v>
                </c:pt>
                <c:pt idx="6405">
                  <c:v>4.0500000000000133E-2</c:v>
                </c:pt>
                <c:pt idx="6406">
                  <c:v>4.0600000000000136E-2</c:v>
                </c:pt>
                <c:pt idx="6407">
                  <c:v>4.0700000000000139E-2</c:v>
                </c:pt>
                <c:pt idx="6408">
                  <c:v>4.0800000000000142E-2</c:v>
                </c:pt>
                <c:pt idx="6409">
                  <c:v>4.0900000000000145E-2</c:v>
                </c:pt>
                <c:pt idx="6410">
                  <c:v>4.1000000000000147E-2</c:v>
                </c:pt>
                <c:pt idx="6411">
                  <c:v>4.110000000000015E-2</c:v>
                </c:pt>
                <c:pt idx="6412">
                  <c:v>4.1200000000000153E-2</c:v>
                </c:pt>
                <c:pt idx="6413">
                  <c:v>4.1300000000000156E-2</c:v>
                </c:pt>
                <c:pt idx="6414">
                  <c:v>4.1400000000000159E-2</c:v>
                </c:pt>
                <c:pt idx="6415">
                  <c:v>4.1500000000000162E-2</c:v>
                </c:pt>
                <c:pt idx="6416">
                  <c:v>4.1600000000000165E-2</c:v>
                </c:pt>
                <c:pt idx="6417">
                  <c:v>4.1700000000000167E-2</c:v>
                </c:pt>
                <c:pt idx="6418">
                  <c:v>4.180000000000017E-2</c:v>
                </c:pt>
                <c:pt idx="6419">
                  <c:v>4.1900000000000173E-2</c:v>
                </c:pt>
                <c:pt idx="6420">
                  <c:v>4.2000000000000176E-2</c:v>
                </c:pt>
                <c:pt idx="6421">
                  <c:v>4.2100000000000179E-2</c:v>
                </c:pt>
                <c:pt idx="6422">
                  <c:v>4.2200000000000182E-2</c:v>
                </c:pt>
                <c:pt idx="6423">
                  <c:v>4.2300000000000185E-2</c:v>
                </c:pt>
                <c:pt idx="6424">
                  <c:v>4.2400000000000188E-2</c:v>
                </c:pt>
                <c:pt idx="6425">
                  <c:v>4.250000000000019E-2</c:v>
                </c:pt>
                <c:pt idx="6426">
                  <c:v>4.2600000000000193E-2</c:v>
                </c:pt>
                <c:pt idx="6427">
                  <c:v>4.2700000000000196E-2</c:v>
                </c:pt>
                <c:pt idx="6428">
                  <c:v>4.2800000000000199E-2</c:v>
                </c:pt>
                <c:pt idx="6429">
                  <c:v>4.2900000000000202E-2</c:v>
                </c:pt>
                <c:pt idx="6430">
                  <c:v>4.3000000000000205E-2</c:v>
                </c:pt>
                <c:pt idx="6431">
                  <c:v>4.3100000000000208E-2</c:v>
                </c:pt>
                <c:pt idx="6432">
                  <c:v>4.320000000000021E-2</c:v>
                </c:pt>
                <c:pt idx="6433">
                  <c:v>4.3300000000000213E-2</c:v>
                </c:pt>
                <c:pt idx="6434">
                  <c:v>4.3400000000000216E-2</c:v>
                </c:pt>
                <c:pt idx="6435">
                  <c:v>4.3500000000000219E-2</c:v>
                </c:pt>
                <c:pt idx="6436">
                  <c:v>4.3600000000000222E-2</c:v>
                </c:pt>
                <c:pt idx="6437">
                  <c:v>4.3700000000000225E-2</c:v>
                </c:pt>
                <c:pt idx="6438">
                  <c:v>4.3800000000000228E-2</c:v>
                </c:pt>
                <c:pt idx="6439">
                  <c:v>4.3900000000000231E-2</c:v>
                </c:pt>
                <c:pt idx="6440">
                  <c:v>4.4000000000000233E-2</c:v>
                </c:pt>
                <c:pt idx="6441">
                  <c:v>4.4100000000000236E-2</c:v>
                </c:pt>
                <c:pt idx="6442">
                  <c:v>4.4200000000000239E-2</c:v>
                </c:pt>
                <c:pt idx="6443">
                  <c:v>4.4300000000000242E-2</c:v>
                </c:pt>
                <c:pt idx="6444">
                  <c:v>4.4400000000000245E-2</c:v>
                </c:pt>
                <c:pt idx="6445">
                  <c:v>4.4500000000000248E-2</c:v>
                </c:pt>
                <c:pt idx="6446">
                  <c:v>4.4600000000000251E-2</c:v>
                </c:pt>
                <c:pt idx="6447">
                  <c:v>4.4700000000000253E-2</c:v>
                </c:pt>
                <c:pt idx="6448">
                  <c:v>4.4800000000000256E-2</c:v>
                </c:pt>
                <c:pt idx="6449">
                  <c:v>4.4900000000000259E-2</c:v>
                </c:pt>
                <c:pt idx="6450">
                  <c:v>4.5000000000000262E-2</c:v>
                </c:pt>
                <c:pt idx="6451">
                  <c:v>4.5100000000000265E-2</c:v>
                </c:pt>
                <c:pt idx="6452">
                  <c:v>4.5200000000000268E-2</c:v>
                </c:pt>
                <c:pt idx="6453">
                  <c:v>4.5300000000000271E-2</c:v>
                </c:pt>
                <c:pt idx="6454">
                  <c:v>4.5400000000000273E-2</c:v>
                </c:pt>
                <c:pt idx="6455">
                  <c:v>4.5500000000000276E-2</c:v>
                </c:pt>
                <c:pt idx="6456">
                  <c:v>4.5600000000000279E-2</c:v>
                </c:pt>
                <c:pt idx="6457">
                  <c:v>4.5700000000000282E-2</c:v>
                </c:pt>
                <c:pt idx="6458">
                  <c:v>4.5800000000000285E-2</c:v>
                </c:pt>
                <c:pt idx="6459">
                  <c:v>4.5900000000000288E-2</c:v>
                </c:pt>
                <c:pt idx="6460">
                  <c:v>4.6000000000000291E-2</c:v>
                </c:pt>
                <c:pt idx="6461">
                  <c:v>4.6100000000000294E-2</c:v>
                </c:pt>
                <c:pt idx="6462">
                  <c:v>4.6200000000000296E-2</c:v>
                </c:pt>
                <c:pt idx="6463">
                  <c:v>4.6300000000000299E-2</c:v>
                </c:pt>
                <c:pt idx="6464">
                  <c:v>4.6400000000000302E-2</c:v>
                </c:pt>
                <c:pt idx="6465">
                  <c:v>4.6500000000000305E-2</c:v>
                </c:pt>
                <c:pt idx="6466">
                  <c:v>4.6600000000000308E-2</c:v>
                </c:pt>
                <c:pt idx="6467">
                  <c:v>4.6700000000000311E-2</c:v>
                </c:pt>
                <c:pt idx="6468">
                  <c:v>4.6800000000000314E-2</c:v>
                </c:pt>
                <c:pt idx="6469">
                  <c:v>4.6900000000000316E-2</c:v>
                </c:pt>
                <c:pt idx="6470">
                  <c:v>4.7000000000000319E-2</c:v>
                </c:pt>
                <c:pt idx="6471">
                  <c:v>4.7100000000000322E-2</c:v>
                </c:pt>
                <c:pt idx="6472">
                  <c:v>4.7200000000000325E-2</c:v>
                </c:pt>
                <c:pt idx="6473">
                  <c:v>4.7300000000000328E-2</c:v>
                </c:pt>
                <c:pt idx="6474">
                  <c:v>4.7400000000000331E-2</c:v>
                </c:pt>
                <c:pt idx="6475">
                  <c:v>4.7500000000000334E-2</c:v>
                </c:pt>
                <c:pt idx="6476">
                  <c:v>4.7600000000000336E-2</c:v>
                </c:pt>
                <c:pt idx="6477">
                  <c:v>4.7700000000000339E-2</c:v>
                </c:pt>
                <c:pt idx="6478">
                  <c:v>4.7800000000000342E-2</c:v>
                </c:pt>
                <c:pt idx="6479">
                  <c:v>4.7900000000000345E-2</c:v>
                </c:pt>
                <c:pt idx="6480">
                  <c:v>4.8000000000000348E-2</c:v>
                </c:pt>
                <c:pt idx="6481">
                  <c:v>4.8100000000000351E-2</c:v>
                </c:pt>
                <c:pt idx="6482">
                  <c:v>4.8200000000000354E-2</c:v>
                </c:pt>
                <c:pt idx="6483">
                  <c:v>4.8300000000000357E-2</c:v>
                </c:pt>
                <c:pt idx="6484">
                  <c:v>4.8400000000000359E-2</c:v>
                </c:pt>
                <c:pt idx="6485">
                  <c:v>4.8500000000000362E-2</c:v>
                </c:pt>
                <c:pt idx="6486">
                  <c:v>4.8600000000000365E-2</c:v>
                </c:pt>
                <c:pt idx="6487">
                  <c:v>4.8700000000000368E-2</c:v>
                </c:pt>
                <c:pt idx="6488">
                  <c:v>4.8800000000000371E-2</c:v>
                </c:pt>
                <c:pt idx="6489">
                  <c:v>4.8900000000000374E-2</c:v>
                </c:pt>
                <c:pt idx="6490">
                  <c:v>4.9000000000000377E-2</c:v>
                </c:pt>
                <c:pt idx="6491">
                  <c:v>4.9100000000000379E-2</c:v>
                </c:pt>
                <c:pt idx="6492">
                  <c:v>4.9200000000000382E-2</c:v>
                </c:pt>
                <c:pt idx="6493">
                  <c:v>4.9300000000000385E-2</c:v>
                </c:pt>
                <c:pt idx="6494">
                  <c:v>4.9400000000000388E-2</c:v>
                </c:pt>
                <c:pt idx="6495">
                  <c:v>4.9500000000000391E-2</c:v>
                </c:pt>
                <c:pt idx="6496">
                  <c:v>4.9600000000000394E-2</c:v>
                </c:pt>
                <c:pt idx="6497">
                  <c:v>4.9700000000000397E-2</c:v>
                </c:pt>
                <c:pt idx="6498">
                  <c:v>4.98000000000004E-2</c:v>
                </c:pt>
                <c:pt idx="6499">
                  <c:v>4.9900000000000402E-2</c:v>
                </c:pt>
                <c:pt idx="6500">
                  <c:v>5.0000000000000405E-2</c:v>
                </c:pt>
                <c:pt idx="6501">
                  <c:v>5.0100000000000408E-2</c:v>
                </c:pt>
                <c:pt idx="6502">
                  <c:v>5.0200000000000411E-2</c:v>
                </c:pt>
                <c:pt idx="6503">
                  <c:v>5.0300000000000414E-2</c:v>
                </c:pt>
                <c:pt idx="6504">
                  <c:v>5.0400000000000417E-2</c:v>
                </c:pt>
                <c:pt idx="6505">
                  <c:v>5.050000000000042E-2</c:v>
                </c:pt>
                <c:pt idx="6506">
                  <c:v>5.0600000000000422E-2</c:v>
                </c:pt>
                <c:pt idx="6507">
                  <c:v>5.0700000000000425E-2</c:v>
                </c:pt>
                <c:pt idx="6508">
                  <c:v>5.0800000000000428E-2</c:v>
                </c:pt>
                <c:pt idx="6509">
                  <c:v>5.0900000000000431E-2</c:v>
                </c:pt>
                <c:pt idx="6510">
                  <c:v>5.1000000000000434E-2</c:v>
                </c:pt>
                <c:pt idx="6511">
                  <c:v>5.1100000000000437E-2</c:v>
                </c:pt>
                <c:pt idx="6512">
                  <c:v>5.120000000000044E-2</c:v>
                </c:pt>
                <c:pt idx="6513">
                  <c:v>5.1300000000000442E-2</c:v>
                </c:pt>
                <c:pt idx="6514">
                  <c:v>5.1400000000000445E-2</c:v>
                </c:pt>
                <c:pt idx="6515">
                  <c:v>5.1500000000000448E-2</c:v>
                </c:pt>
                <c:pt idx="6516">
                  <c:v>5.1600000000000451E-2</c:v>
                </c:pt>
                <c:pt idx="6517">
                  <c:v>5.1700000000000454E-2</c:v>
                </c:pt>
                <c:pt idx="6518">
                  <c:v>5.1800000000000457E-2</c:v>
                </c:pt>
                <c:pt idx="6519">
                  <c:v>5.190000000000046E-2</c:v>
                </c:pt>
                <c:pt idx="6520">
                  <c:v>5.2000000000000463E-2</c:v>
                </c:pt>
                <c:pt idx="6521">
                  <c:v>5.2100000000000465E-2</c:v>
                </c:pt>
                <c:pt idx="6522">
                  <c:v>5.2200000000000468E-2</c:v>
                </c:pt>
                <c:pt idx="6523">
                  <c:v>5.2300000000000471E-2</c:v>
                </c:pt>
                <c:pt idx="6524">
                  <c:v>5.2400000000000474E-2</c:v>
                </c:pt>
                <c:pt idx="6525">
                  <c:v>5.2500000000000477E-2</c:v>
                </c:pt>
                <c:pt idx="6526">
                  <c:v>5.260000000000048E-2</c:v>
                </c:pt>
                <c:pt idx="6527">
                  <c:v>5.2700000000000483E-2</c:v>
                </c:pt>
                <c:pt idx="6528">
                  <c:v>5.2800000000000485E-2</c:v>
                </c:pt>
                <c:pt idx="6529">
                  <c:v>5.2900000000000488E-2</c:v>
                </c:pt>
                <c:pt idx="6530">
                  <c:v>5.3000000000000491E-2</c:v>
                </c:pt>
                <c:pt idx="6531">
                  <c:v>5.3100000000000494E-2</c:v>
                </c:pt>
                <c:pt idx="6532">
                  <c:v>5.3200000000000497E-2</c:v>
                </c:pt>
                <c:pt idx="6533">
                  <c:v>5.33000000000005E-2</c:v>
                </c:pt>
                <c:pt idx="6534">
                  <c:v>5.3400000000000503E-2</c:v>
                </c:pt>
                <c:pt idx="6535">
                  <c:v>5.3500000000000505E-2</c:v>
                </c:pt>
                <c:pt idx="6536">
                  <c:v>5.3600000000000508E-2</c:v>
                </c:pt>
                <c:pt idx="6537">
                  <c:v>5.3700000000000511E-2</c:v>
                </c:pt>
                <c:pt idx="6538">
                  <c:v>5.3800000000000514E-2</c:v>
                </c:pt>
                <c:pt idx="6539">
                  <c:v>5.3900000000000517E-2</c:v>
                </c:pt>
                <c:pt idx="6540">
                  <c:v>5.400000000000052E-2</c:v>
                </c:pt>
                <c:pt idx="6541">
                  <c:v>5.4100000000000523E-2</c:v>
                </c:pt>
                <c:pt idx="6542">
                  <c:v>5.4200000000000526E-2</c:v>
                </c:pt>
                <c:pt idx="6543">
                  <c:v>5.4300000000000528E-2</c:v>
                </c:pt>
                <c:pt idx="6544">
                  <c:v>5.4400000000000531E-2</c:v>
                </c:pt>
                <c:pt idx="6545">
                  <c:v>5.4500000000000534E-2</c:v>
                </c:pt>
                <c:pt idx="6546">
                  <c:v>5.4600000000000537E-2</c:v>
                </c:pt>
                <c:pt idx="6547">
                  <c:v>5.470000000000054E-2</c:v>
                </c:pt>
                <c:pt idx="6548">
                  <c:v>5.4800000000000543E-2</c:v>
                </c:pt>
                <c:pt idx="6549">
                  <c:v>5.4900000000000546E-2</c:v>
                </c:pt>
                <c:pt idx="6550">
                  <c:v>5.5000000000000548E-2</c:v>
                </c:pt>
                <c:pt idx="6551">
                  <c:v>5.5100000000000551E-2</c:v>
                </c:pt>
                <c:pt idx="6552">
                  <c:v>5.5200000000000554E-2</c:v>
                </c:pt>
                <c:pt idx="6553">
                  <c:v>5.5300000000000557E-2</c:v>
                </c:pt>
                <c:pt idx="6554">
                  <c:v>5.540000000000056E-2</c:v>
                </c:pt>
                <c:pt idx="6555">
                  <c:v>5.5500000000000563E-2</c:v>
                </c:pt>
                <c:pt idx="6556">
                  <c:v>5.5600000000000566E-2</c:v>
                </c:pt>
                <c:pt idx="6557">
                  <c:v>5.5700000000000569E-2</c:v>
                </c:pt>
                <c:pt idx="6558">
                  <c:v>5.5800000000000571E-2</c:v>
                </c:pt>
                <c:pt idx="6559">
                  <c:v>5.5900000000000574E-2</c:v>
                </c:pt>
                <c:pt idx="6560">
                  <c:v>5.6000000000000577E-2</c:v>
                </c:pt>
                <c:pt idx="6561">
                  <c:v>5.610000000000058E-2</c:v>
                </c:pt>
                <c:pt idx="6562">
                  <c:v>5.6200000000000583E-2</c:v>
                </c:pt>
                <c:pt idx="6563">
                  <c:v>5.6300000000000586E-2</c:v>
                </c:pt>
                <c:pt idx="6564">
                  <c:v>5.6400000000000589E-2</c:v>
                </c:pt>
                <c:pt idx="6565">
                  <c:v>5.6500000000000591E-2</c:v>
                </c:pt>
                <c:pt idx="6566">
                  <c:v>5.6600000000000594E-2</c:v>
                </c:pt>
                <c:pt idx="6567">
                  <c:v>5.6700000000000597E-2</c:v>
                </c:pt>
                <c:pt idx="6568">
                  <c:v>5.68000000000006E-2</c:v>
                </c:pt>
                <c:pt idx="6569">
                  <c:v>5.6900000000000603E-2</c:v>
                </c:pt>
                <c:pt idx="6570">
                  <c:v>5.7000000000000606E-2</c:v>
                </c:pt>
                <c:pt idx="6571">
                  <c:v>5.7100000000000609E-2</c:v>
                </c:pt>
                <c:pt idx="6572">
                  <c:v>5.7200000000000611E-2</c:v>
                </c:pt>
                <c:pt idx="6573">
                  <c:v>5.7300000000000614E-2</c:v>
                </c:pt>
                <c:pt idx="6574">
                  <c:v>5.7400000000000617E-2</c:v>
                </c:pt>
                <c:pt idx="6575">
                  <c:v>5.750000000000062E-2</c:v>
                </c:pt>
                <c:pt idx="6576">
                  <c:v>5.7600000000000623E-2</c:v>
                </c:pt>
                <c:pt idx="6577">
                  <c:v>5.7700000000000626E-2</c:v>
                </c:pt>
                <c:pt idx="6578">
                  <c:v>5.7800000000000629E-2</c:v>
                </c:pt>
                <c:pt idx="6579">
                  <c:v>5.7900000000000632E-2</c:v>
                </c:pt>
                <c:pt idx="6580">
                  <c:v>5.8000000000000634E-2</c:v>
                </c:pt>
                <c:pt idx="6581">
                  <c:v>5.8100000000000637E-2</c:v>
                </c:pt>
                <c:pt idx="6582">
                  <c:v>5.820000000000064E-2</c:v>
                </c:pt>
                <c:pt idx="6583">
                  <c:v>5.8300000000000643E-2</c:v>
                </c:pt>
                <c:pt idx="6584">
                  <c:v>5.8400000000000646E-2</c:v>
                </c:pt>
                <c:pt idx="6585">
                  <c:v>5.8500000000000649E-2</c:v>
                </c:pt>
                <c:pt idx="6586">
                  <c:v>5.8600000000000652E-2</c:v>
                </c:pt>
                <c:pt idx="6587">
                  <c:v>5.8700000000000654E-2</c:v>
                </c:pt>
                <c:pt idx="6588">
                  <c:v>5.8800000000000657E-2</c:v>
                </c:pt>
                <c:pt idx="6589">
                  <c:v>5.890000000000066E-2</c:v>
                </c:pt>
                <c:pt idx="6590">
                  <c:v>5.9000000000000663E-2</c:v>
                </c:pt>
                <c:pt idx="6591">
                  <c:v>5.9100000000000666E-2</c:v>
                </c:pt>
                <c:pt idx="6592">
                  <c:v>5.9200000000000669E-2</c:v>
                </c:pt>
                <c:pt idx="6593">
                  <c:v>5.9300000000000672E-2</c:v>
                </c:pt>
                <c:pt idx="6594">
                  <c:v>5.9400000000000674E-2</c:v>
                </c:pt>
                <c:pt idx="6595">
                  <c:v>5.9500000000000677E-2</c:v>
                </c:pt>
                <c:pt idx="6596">
                  <c:v>5.960000000000068E-2</c:v>
                </c:pt>
                <c:pt idx="6597">
                  <c:v>5.9700000000000683E-2</c:v>
                </c:pt>
                <c:pt idx="6598">
                  <c:v>5.9800000000000686E-2</c:v>
                </c:pt>
                <c:pt idx="6599">
                  <c:v>5.9900000000000689E-2</c:v>
                </c:pt>
                <c:pt idx="6600">
                  <c:v>6.0000000000000692E-2</c:v>
                </c:pt>
                <c:pt idx="6601">
                  <c:v>6.0100000000000695E-2</c:v>
                </c:pt>
                <c:pt idx="6602">
                  <c:v>6.0200000000000697E-2</c:v>
                </c:pt>
                <c:pt idx="6603">
                  <c:v>6.03000000000007E-2</c:v>
                </c:pt>
                <c:pt idx="6604">
                  <c:v>6.0400000000000703E-2</c:v>
                </c:pt>
                <c:pt idx="6605">
                  <c:v>6.0500000000000706E-2</c:v>
                </c:pt>
                <c:pt idx="6606">
                  <c:v>6.0600000000000709E-2</c:v>
                </c:pt>
                <c:pt idx="6607">
                  <c:v>6.0700000000000712E-2</c:v>
                </c:pt>
                <c:pt idx="6608">
                  <c:v>6.0800000000000715E-2</c:v>
                </c:pt>
                <c:pt idx="6609">
                  <c:v>6.0900000000000717E-2</c:v>
                </c:pt>
                <c:pt idx="6610">
                  <c:v>6.100000000000072E-2</c:v>
                </c:pt>
                <c:pt idx="6611">
                  <c:v>6.1100000000000723E-2</c:v>
                </c:pt>
                <c:pt idx="6612">
                  <c:v>6.1200000000000726E-2</c:v>
                </c:pt>
                <c:pt idx="6613">
                  <c:v>6.1300000000000729E-2</c:v>
                </c:pt>
                <c:pt idx="6614">
                  <c:v>6.1400000000000732E-2</c:v>
                </c:pt>
                <c:pt idx="6615">
                  <c:v>6.1500000000000735E-2</c:v>
                </c:pt>
                <c:pt idx="6616">
                  <c:v>6.1600000000000737E-2</c:v>
                </c:pt>
                <c:pt idx="6617">
                  <c:v>6.170000000000074E-2</c:v>
                </c:pt>
                <c:pt idx="6618">
                  <c:v>6.1800000000000743E-2</c:v>
                </c:pt>
                <c:pt idx="6619">
                  <c:v>6.1900000000000746E-2</c:v>
                </c:pt>
                <c:pt idx="6620">
                  <c:v>6.2000000000000749E-2</c:v>
                </c:pt>
                <c:pt idx="6621">
                  <c:v>6.2100000000000752E-2</c:v>
                </c:pt>
                <c:pt idx="6622">
                  <c:v>6.2200000000000755E-2</c:v>
                </c:pt>
                <c:pt idx="6623">
                  <c:v>6.2300000000000758E-2</c:v>
                </c:pt>
                <c:pt idx="6624">
                  <c:v>6.240000000000076E-2</c:v>
                </c:pt>
                <c:pt idx="6625">
                  <c:v>6.2500000000000763E-2</c:v>
                </c:pt>
                <c:pt idx="6626">
                  <c:v>6.2600000000000766E-2</c:v>
                </c:pt>
                <c:pt idx="6627">
                  <c:v>6.2700000000000769E-2</c:v>
                </c:pt>
                <c:pt idx="6628">
                  <c:v>6.2800000000000772E-2</c:v>
                </c:pt>
                <c:pt idx="6629">
                  <c:v>6.2900000000000775E-2</c:v>
                </c:pt>
                <c:pt idx="6630">
                  <c:v>6.3000000000000778E-2</c:v>
                </c:pt>
                <c:pt idx="6631">
                  <c:v>6.310000000000078E-2</c:v>
                </c:pt>
                <c:pt idx="6632">
                  <c:v>6.3200000000000783E-2</c:v>
                </c:pt>
                <c:pt idx="6633">
                  <c:v>6.3300000000000786E-2</c:v>
                </c:pt>
                <c:pt idx="6634">
                  <c:v>6.3400000000000789E-2</c:v>
                </c:pt>
                <c:pt idx="6635">
                  <c:v>6.3500000000000792E-2</c:v>
                </c:pt>
                <c:pt idx="6636">
                  <c:v>6.3600000000000795E-2</c:v>
                </c:pt>
                <c:pt idx="6637">
                  <c:v>6.3700000000000798E-2</c:v>
                </c:pt>
                <c:pt idx="6638">
                  <c:v>6.3800000000000801E-2</c:v>
                </c:pt>
                <c:pt idx="6639">
                  <c:v>6.3900000000000803E-2</c:v>
                </c:pt>
                <c:pt idx="6640">
                  <c:v>6.4000000000000806E-2</c:v>
                </c:pt>
                <c:pt idx="6641">
                  <c:v>6.4100000000000809E-2</c:v>
                </c:pt>
                <c:pt idx="6642">
                  <c:v>6.4200000000000812E-2</c:v>
                </c:pt>
                <c:pt idx="6643">
                  <c:v>6.4300000000000815E-2</c:v>
                </c:pt>
                <c:pt idx="6644">
                  <c:v>6.4400000000000818E-2</c:v>
                </c:pt>
                <c:pt idx="6645">
                  <c:v>6.4500000000000821E-2</c:v>
                </c:pt>
                <c:pt idx="6646">
                  <c:v>6.4600000000000823E-2</c:v>
                </c:pt>
                <c:pt idx="6647">
                  <c:v>6.4700000000000826E-2</c:v>
                </c:pt>
                <c:pt idx="6648">
                  <c:v>6.4800000000000829E-2</c:v>
                </c:pt>
                <c:pt idx="6649">
                  <c:v>6.4900000000000832E-2</c:v>
                </c:pt>
                <c:pt idx="6650">
                  <c:v>6.5000000000000835E-2</c:v>
                </c:pt>
                <c:pt idx="6651">
                  <c:v>6.5100000000000838E-2</c:v>
                </c:pt>
                <c:pt idx="6652">
                  <c:v>6.5200000000000841E-2</c:v>
                </c:pt>
                <c:pt idx="6653">
                  <c:v>6.5300000000000843E-2</c:v>
                </c:pt>
                <c:pt idx="6654">
                  <c:v>6.5400000000000846E-2</c:v>
                </c:pt>
                <c:pt idx="6655">
                  <c:v>6.5500000000000849E-2</c:v>
                </c:pt>
                <c:pt idx="6656">
                  <c:v>6.5600000000000852E-2</c:v>
                </c:pt>
                <c:pt idx="6657">
                  <c:v>6.5700000000000855E-2</c:v>
                </c:pt>
                <c:pt idx="6658">
                  <c:v>6.5800000000000858E-2</c:v>
                </c:pt>
                <c:pt idx="6659">
                  <c:v>6.5900000000000861E-2</c:v>
                </c:pt>
                <c:pt idx="6660">
                  <c:v>6.6000000000000864E-2</c:v>
                </c:pt>
                <c:pt idx="6661">
                  <c:v>6.6100000000000866E-2</c:v>
                </c:pt>
                <c:pt idx="6662">
                  <c:v>6.6200000000000869E-2</c:v>
                </c:pt>
                <c:pt idx="6663">
                  <c:v>6.6300000000000872E-2</c:v>
                </c:pt>
                <c:pt idx="6664">
                  <c:v>6.6400000000000875E-2</c:v>
                </c:pt>
                <c:pt idx="6665">
                  <c:v>6.6500000000000878E-2</c:v>
                </c:pt>
                <c:pt idx="6666">
                  <c:v>6.6600000000000881E-2</c:v>
                </c:pt>
                <c:pt idx="6667">
                  <c:v>6.6700000000000884E-2</c:v>
                </c:pt>
                <c:pt idx="6668">
                  <c:v>6.6800000000000886E-2</c:v>
                </c:pt>
                <c:pt idx="6669">
                  <c:v>6.6900000000000889E-2</c:v>
                </c:pt>
                <c:pt idx="6670">
                  <c:v>6.7000000000000892E-2</c:v>
                </c:pt>
                <c:pt idx="6671">
                  <c:v>6.7100000000000895E-2</c:v>
                </c:pt>
                <c:pt idx="6672">
                  <c:v>6.7200000000000898E-2</c:v>
                </c:pt>
                <c:pt idx="6673">
                  <c:v>6.7300000000000901E-2</c:v>
                </c:pt>
                <c:pt idx="6674">
                  <c:v>6.7400000000000904E-2</c:v>
                </c:pt>
                <c:pt idx="6675">
                  <c:v>6.7500000000000906E-2</c:v>
                </c:pt>
                <c:pt idx="6676">
                  <c:v>6.7600000000000909E-2</c:v>
                </c:pt>
                <c:pt idx="6677">
                  <c:v>6.7700000000000912E-2</c:v>
                </c:pt>
                <c:pt idx="6678">
                  <c:v>6.7800000000000915E-2</c:v>
                </c:pt>
                <c:pt idx="6679">
                  <c:v>6.7900000000000918E-2</c:v>
                </c:pt>
                <c:pt idx="6680">
                  <c:v>6.8000000000000921E-2</c:v>
                </c:pt>
                <c:pt idx="6681">
                  <c:v>6.8100000000000924E-2</c:v>
                </c:pt>
                <c:pt idx="6682">
                  <c:v>6.8200000000000927E-2</c:v>
                </c:pt>
                <c:pt idx="6683">
                  <c:v>6.8300000000000929E-2</c:v>
                </c:pt>
                <c:pt idx="6684">
                  <c:v>6.8400000000000932E-2</c:v>
                </c:pt>
                <c:pt idx="6685">
                  <c:v>6.8500000000000935E-2</c:v>
                </c:pt>
                <c:pt idx="6686">
                  <c:v>6.8600000000000938E-2</c:v>
                </c:pt>
                <c:pt idx="6687">
                  <c:v>6.8700000000000941E-2</c:v>
                </c:pt>
                <c:pt idx="6688">
                  <c:v>6.8800000000000944E-2</c:v>
                </c:pt>
                <c:pt idx="6689">
                  <c:v>6.8900000000000947E-2</c:v>
                </c:pt>
                <c:pt idx="6690">
                  <c:v>6.9000000000000949E-2</c:v>
                </c:pt>
                <c:pt idx="6691">
                  <c:v>6.9100000000000952E-2</c:v>
                </c:pt>
                <c:pt idx="6692">
                  <c:v>6.9200000000000955E-2</c:v>
                </c:pt>
                <c:pt idx="6693">
                  <c:v>6.9300000000000958E-2</c:v>
                </c:pt>
                <c:pt idx="6694">
                  <c:v>6.9400000000000961E-2</c:v>
                </c:pt>
                <c:pt idx="6695">
                  <c:v>6.9500000000000964E-2</c:v>
                </c:pt>
                <c:pt idx="6696">
                  <c:v>6.9600000000000967E-2</c:v>
                </c:pt>
                <c:pt idx="6697">
                  <c:v>6.970000000000097E-2</c:v>
                </c:pt>
                <c:pt idx="6698">
                  <c:v>6.9800000000000972E-2</c:v>
                </c:pt>
                <c:pt idx="6699">
                  <c:v>6.9900000000000975E-2</c:v>
                </c:pt>
                <c:pt idx="6700">
                  <c:v>7.0000000000000978E-2</c:v>
                </c:pt>
                <c:pt idx="6701">
                  <c:v>7.0100000000000981E-2</c:v>
                </c:pt>
                <c:pt idx="6702">
                  <c:v>7.0200000000000984E-2</c:v>
                </c:pt>
                <c:pt idx="6703">
                  <c:v>7.0300000000000987E-2</c:v>
                </c:pt>
                <c:pt idx="6704">
                  <c:v>7.040000000000099E-2</c:v>
                </c:pt>
                <c:pt idx="6705">
                  <c:v>7.0500000000000992E-2</c:v>
                </c:pt>
                <c:pt idx="6706">
                  <c:v>7.0600000000000995E-2</c:v>
                </c:pt>
                <c:pt idx="6707">
                  <c:v>7.0700000000000998E-2</c:v>
                </c:pt>
                <c:pt idx="6708">
                  <c:v>7.0800000000001001E-2</c:v>
                </c:pt>
                <c:pt idx="6709">
                  <c:v>7.0900000000001004E-2</c:v>
                </c:pt>
                <c:pt idx="6710">
                  <c:v>7.1000000000001007E-2</c:v>
                </c:pt>
                <c:pt idx="6711">
                  <c:v>7.110000000000101E-2</c:v>
                </c:pt>
                <c:pt idx="6712">
                  <c:v>7.1200000000001012E-2</c:v>
                </c:pt>
                <c:pt idx="6713">
                  <c:v>7.1300000000001015E-2</c:v>
                </c:pt>
                <c:pt idx="6714">
                  <c:v>7.1400000000001018E-2</c:v>
                </c:pt>
                <c:pt idx="6715">
                  <c:v>7.1500000000001021E-2</c:v>
                </c:pt>
                <c:pt idx="6716">
                  <c:v>7.1600000000001024E-2</c:v>
                </c:pt>
                <c:pt idx="6717">
                  <c:v>7.1700000000001027E-2</c:v>
                </c:pt>
                <c:pt idx="6718">
                  <c:v>7.180000000000103E-2</c:v>
                </c:pt>
                <c:pt idx="6719">
                  <c:v>7.1900000000001033E-2</c:v>
                </c:pt>
                <c:pt idx="6720">
                  <c:v>7.2000000000001035E-2</c:v>
                </c:pt>
                <c:pt idx="6721">
                  <c:v>7.2100000000001038E-2</c:v>
                </c:pt>
                <c:pt idx="6722">
                  <c:v>7.2200000000001041E-2</c:v>
                </c:pt>
                <c:pt idx="6723">
                  <c:v>7.2300000000001044E-2</c:v>
                </c:pt>
                <c:pt idx="6724">
                  <c:v>7.2400000000001047E-2</c:v>
                </c:pt>
                <c:pt idx="6725">
                  <c:v>7.250000000000105E-2</c:v>
                </c:pt>
                <c:pt idx="6726">
                  <c:v>7.2600000000001053E-2</c:v>
                </c:pt>
                <c:pt idx="6727">
                  <c:v>7.2700000000001055E-2</c:v>
                </c:pt>
                <c:pt idx="6728">
                  <c:v>7.2800000000001058E-2</c:v>
                </c:pt>
                <c:pt idx="6729">
                  <c:v>7.2900000000001061E-2</c:v>
                </c:pt>
                <c:pt idx="6730">
                  <c:v>7.3000000000001064E-2</c:v>
                </c:pt>
                <c:pt idx="6731">
                  <c:v>7.3100000000001067E-2</c:v>
                </c:pt>
                <c:pt idx="6732">
                  <c:v>7.320000000000107E-2</c:v>
                </c:pt>
                <c:pt idx="6733">
                  <c:v>7.3300000000001073E-2</c:v>
                </c:pt>
                <c:pt idx="6734">
                  <c:v>7.3400000000001075E-2</c:v>
                </c:pt>
                <c:pt idx="6735">
                  <c:v>7.3500000000001078E-2</c:v>
                </c:pt>
                <c:pt idx="6736">
                  <c:v>7.3600000000001081E-2</c:v>
                </c:pt>
                <c:pt idx="6737">
                  <c:v>7.3700000000001084E-2</c:v>
                </c:pt>
                <c:pt idx="6738">
                  <c:v>7.3800000000001087E-2</c:v>
                </c:pt>
                <c:pt idx="6739">
                  <c:v>7.390000000000109E-2</c:v>
                </c:pt>
                <c:pt idx="6740">
                  <c:v>7.4000000000001093E-2</c:v>
                </c:pt>
                <c:pt idx="6741">
                  <c:v>7.4100000000001096E-2</c:v>
                </c:pt>
                <c:pt idx="6742">
                  <c:v>7.4200000000001098E-2</c:v>
                </c:pt>
                <c:pt idx="6743">
                  <c:v>7.4300000000001101E-2</c:v>
                </c:pt>
                <c:pt idx="6744">
                  <c:v>7.4400000000001104E-2</c:v>
                </c:pt>
                <c:pt idx="6745">
                  <c:v>7.4500000000001107E-2</c:v>
                </c:pt>
                <c:pt idx="6746">
                  <c:v>7.460000000000111E-2</c:v>
                </c:pt>
                <c:pt idx="6747">
                  <c:v>7.4700000000001113E-2</c:v>
                </c:pt>
                <c:pt idx="6748">
                  <c:v>7.4800000000001116E-2</c:v>
                </c:pt>
                <c:pt idx="6749">
                  <c:v>7.4900000000001118E-2</c:v>
                </c:pt>
                <c:pt idx="6750">
                  <c:v>7.5000000000001121E-2</c:v>
                </c:pt>
                <c:pt idx="6751">
                  <c:v>7.5100000000001124E-2</c:v>
                </c:pt>
                <c:pt idx="6752">
                  <c:v>7.5200000000001127E-2</c:v>
                </c:pt>
                <c:pt idx="6753">
                  <c:v>7.530000000000113E-2</c:v>
                </c:pt>
                <c:pt idx="6754">
                  <c:v>7.5400000000001133E-2</c:v>
                </c:pt>
                <c:pt idx="6755">
                  <c:v>7.5500000000001136E-2</c:v>
                </c:pt>
                <c:pt idx="6756">
                  <c:v>7.5600000000001139E-2</c:v>
                </c:pt>
                <c:pt idx="6757">
                  <c:v>7.5700000000001141E-2</c:v>
                </c:pt>
                <c:pt idx="6758">
                  <c:v>7.5800000000001144E-2</c:v>
                </c:pt>
                <c:pt idx="6759">
                  <c:v>7.5900000000001147E-2</c:v>
                </c:pt>
                <c:pt idx="6760">
                  <c:v>7.600000000000115E-2</c:v>
                </c:pt>
                <c:pt idx="6761">
                  <c:v>7.6100000000001153E-2</c:v>
                </c:pt>
                <c:pt idx="6762">
                  <c:v>7.6200000000001156E-2</c:v>
                </c:pt>
                <c:pt idx="6763">
                  <c:v>7.6300000000001159E-2</c:v>
                </c:pt>
                <c:pt idx="6764">
                  <c:v>7.6400000000001161E-2</c:v>
                </c:pt>
                <c:pt idx="6765">
                  <c:v>7.6500000000001164E-2</c:v>
                </c:pt>
                <c:pt idx="6766">
                  <c:v>7.6600000000001167E-2</c:v>
                </c:pt>
                <c:pt idx="6767">
                  <c:v>7.670000000000117E-2</c:v>
                </c:pt>
                <c:pt idx="6768">
                  <c:v>7.6800000000001173E-2</c:v>
                </c:pt>
                <c:pt idx="6769">
                  <c:v>7.6900000000001176E-2</c:v>
                </c:pt>
                <c:pt idx="6770">
                  <c:v>7.7000000000001179E-2</c:v>
                </c:pt>
                <c:pt idx="6771">
                  <c:v>7.7100000000001181E-2</c:v>
                </c:pt>
                <c:pt idx="6772">
                  <c:v>7.7200000000001184E-2</c:v>
                </c:pt>
                <c:pt idx="6773">
                  <c:v>7.7300000000001187E-2</c:v>
                </c:pt>
                <c:pt idx="6774">
                  <c:v>7.740000000000119E-2</c:v>
                </c:pt>
                <c:pt idx="6775">
                  <c:v>7.7500000000001193E-2</c:v>
                </c:pt>
                <c:pt idx="6776">
                  <c:v>7.7600000000001196E-2</c:v>
                </c:pt>
                <c:pt idx="6777">
                  <c:v>7.7700000000001199E-2</c:v>
                </c:pt>
                <c:pt idx="6778">
                  <c:v>7.7800000000001202E-2</c:v>
                </c:pt>
                <c:pt idx="6779">
                  <c:v>7.7900000000001204E-2</c:v>
                </c:pt>
                <c:pt idx="6780">
                  <c:v>7.8000000000001207E-2</c:v>
                </c:pt>
                <c:pt idx="6781">
                  <c:v>7.810000000000121E-2</c:v>
                </c:pt>
                <c:pt idx="6782">
                  <c:v>7.8200000000001213E-2</c:v>
                </c:pt>
                <c:pt idx="6783">
                  <c:v>7.8300000000001216E-2</c:v>
                </c:pt>
                <c:pt idx="6784">
                  <c:v>7.8400000000001219E-2</c:v>
                </c:pt>
                <c:pt idx="6785">
                  <c:v>7.8500000000001222E-2</c:v>
                </c:pt>
                <c:pt idx="6786">
                  <c:v>7.8600000000001224E-2</c:v>
                </c:pt>
                <c:pt idx="6787">
                  <c:v>7.8700000000001227E-2</c:v>
                </c:pt>
                <c:pt idx="6788">
                  <c:v>7.880000000000123E-2</c:v>
                </c:pt>
                <c:pt idx="6789">
                  <c:v>7.8900000000001233E-2</c:v>
                </c:pt>
                <c:pt idx="6790">
                  <c:v>7.9000000000001236E-2</c:v>
                </c:pt>
                <c:pt idx="6791">
                  <c:v>7.9100000000001239E-2</c:v>
                </c:pt>
                <c:pt idx="6792">
                  <c:v>7.9200000000001242E-2</c:v>
                </c:pt>
                <c:pt idx="6793">
                  <c:v>7.9300000000001244E-2</c:v>
                </c:pt>
                <c:pt idx="6794">
                  <c:v>7.9400000000001247E-2</c:v>
                </c:pt>
                <c:pt idx="6795">
                  <c:v>7.950000000000125E-2</c:v>
                </c:pt>
                <c:pt idx="6796">
                  <c:v>7.9600000000001253E-2</c:v>
                </c:pt>
                <c:pt idx="6797">
                  <c:v>7.9700000000001256E-2</c:v>
                </c:pt>
                <c:pt idx="6798">
                  <c:v>7.9800000000001259E-2</c:v>
                </c:pt>
                <c:pt idx="6799">
                  <c:v>7.9900000000001262E-2</c:v>
                </c:pt>
                <c:pt idx="6800">
                  <c:v>8.0000000000001265E-2</c:v>
                </c:pt>
                <c:pt idx="6801">
                  <c:v>8.0100000000001267E-2</c:v>
                </c:pt>
                <c:pt idx="6802">
                  <c:v>8.020000000000127E-2</c:v>
                </c:pt>
                <c:pt idx="6803">
                  <c:v>8.0300000000001273E-2</c:v>
                </c:pt>
                <c:pt idx="6804">
                  <c:v>8.0400000000001276E-2</c:v>
                </c:pt>
                <c:pt idx="6805">
                  <c:v>8.0500000000001279E-2</c:v>
                </c:pt>
                <c:pt idx="6806">
                  <c:v>8.0600000000001282E-2</c:v>
                </c:pt>
                <c:pt idx="6807">
                  <c:v>8.0700000000001285E-2</c:v>
                </c:pt>
                <c:pt idx="6808">
                  <c:v>8.0800000000001287E-2</c:v>
                </c:pt>
                <c:pt idx="6809">
                  <c:v>8.090000000000129E-2</c:v>
                </c:pt>
                <c:pt idx="6810">
                  <c:v>8.1000000000001293E-2</c:v>
                </c:pt>
                <c:pt idx="6811">
                  <c:v>8.1100000000001296E-2</c:v>
                </c:pt>
                <c:pt idx="6812">
                  <c:v>8.1200000000001299E-2</c:v>
                </c:pt>
                <c:pt idx="6813">
                  <c:v>8.1300000000001302E-2</c:v>
                </c:pt>
                <c:pt idx="6814">
                  <c:v>8.1400000000001305E-2</c:v>
                </c:pt>
                <c:pt idx="6815">
                  <c:v>8.1500000000001308E-2</c:v>
                </c:pt>
                <c:pt idx="6816">
                  <c:v>8.160000000000131E-2</c:v>
                </c:pt>
                <c:pt idx="6817">
                  <c:v>8.1700000000001313E-2</c:v>
                </c:pt>
                <c:pt idx="6818">
                  <c:v>8.1800000000001316E-2</c:v>
                </c:pt>
                <c:pt idx="6819">
                  <c:v>8.1900000000001319E-2</c:v>
                </c:pt>
                <c:pt idx="6820">
                  <c:v>8.2000000000001322E-2</c:v>
                </c:pt>
                <c:pt idx="6821">
                  <c:v>8.2100000000001325E-2</c:v>
                </c:pt>
                <c:pt idx="6822">
                  <c:v>8.2200000000001328E-2</c:v>
                </c:pt>
                <c:pt idx="6823">
                  <c:v>8.230000000000133E-2</c:v>
                </c:pt>
                <c:pt idx="6824">
                  <c:v>8.2400000000001333E-2</c:v>
                </c:pt>
                <c:pt idx="6825">
                  <c:v>8.2500000000001336E-2</c:v>
                </c:pt>
                <c:pt idx="6826">
                  <c:v>8.2600000000001339E-2</c:v>
                </c:pt>
                <c:pt idx="6827">
                  <c:v>8.2700000000001342E-2</c:v>
                </c:pt>
                <c:pt idx="6828">
                  <c:v>8.2800000000001345E-2</c:v>
                </c:pt>
                <c:pt idx="6829">
                  <c:v>8.2900000000001348E-2</c:v>
                </c:pt>
                <c:pt idx="6830">
                  <c:v>8.300000000000135E-2</c:v>
                </c:pt>
                <c:pt idx="6831">
                  <c:v>8.3100000000001353E-2</c:v>
                </c:pt>
                <c:pt idx="6832">
                  <c:v>8.3200000000001356E-2</c:v>
                </c:pt>
                <c:pt idx="6833">
                  <c:v>8.3300000000001359E-2</c:v>
                </c:pt>
                <c:pt idx="6834">
                  <c:v>8.3400000000001362E-2</c:v>
                </c:pt>
                <c:pt idx="6835">
                  <c:v>8.3500000000001365E-2</c:v>
                </c:pt>
                <c:pt idx="6836">
                  <c:v>8.3600000000001368E-2</c:v>
                </c:pt>
                <c:pt idx="6837">
                  <c:v>8.3700000000001371E-2</c:v>
                </c:pt>
                <c:pt idx="6838">
                  <c:v>8.3800000000001373E-2</c:v>
                </c:pt>
                <c:pt idx="6839">
                  <c:v>8.3900000000001376E-2</c:v>
                </c:pt>
                <c:pt idx="6840">
                  <c:v>8.4000000000001379E-2</c:v>
                </c:pt>
                <c:pt idx="6841">
                  <c:v>8.4100000000001382E-2</c:v>
                </c:pt>
                <c:pt idx="6842">
                  <c:v>8.4200000000001385E-2</c:v>
                </c:pt>
                <c:pt idx="6843">
                  <c:v>8.4300000000001388E-2</c:v>
                </c:pt>
                <c:pt idx="6844">
                  <c:v>8.4400000000001391E-2</c:v>
                </c:pt>
                <c:pt idx="6845">
                  <c:v>8.4500000000001393E-2</c:v>
                </c:pt>
                <c:pt idx="6846">
                  <c:v>8.4600000000001396E-2</c:v>
                </c:pt>
                <c:pt idx="6847">
                  <c:v>8.4700000000001399E-2</c:v>
                </c:pt>
                <c:pt idx="6848">
                  <c:v>8.4800000000001402E-2</c:v>
                </c:pt>
                <c:pt idx="6849">
                  <c:v>8.4900000000001405E-2</c:v>
                </c:pt>
                <c:pt idx="6850">
                  <c:v>8.5000000000001408E-2</c:v>
                </c:pt>
                <c:pt idx="6851">
                  <c:v>8.5100000000001411E-2</c:v>
                </c:pt>
                <c:pt idx="6852">
                  <c:v>8.5200000000001413E-2</c:v>
                </c:pt>
                <c:pt idx="6853">
                  <c:v>8.5300000000001416E-2</c:v>
                </c:pt>
                <c:pt idx="6854">
                  <c:v>8.5400000000001419E-2</c:v>
                </c:pt>
                <c:pt idx="6855">
                  <c:v>8.5500000000001422E-2</c:v>
                </c:pt>
                <c:pt idx="6856">
                  <c:v>8.5600000000001425E-2</c:v>
                </c:pt>
                <c:pt idx="6857">
                  <c:v>8.5700000000001428E-2</c:v>
                </c:pt>
                <c:pt idx="6858">
                  <c:v>8.5800000000001431E-2</c:v>
                </c:pt>
                <c:pt idx="6859">
                  <c:v>8.5900000000001434E-2</c:v>
                </c:pt>
                <c:pt idx="6860">
                  <c:v>8.6000000000001436E-2</c:v>
                </c:pt>
                <c:pt idx="6861">
                  <c:v>8.6100000000001439E-2</c:v>
                </c:pt>
                <c:pt idx="6862">
                  <c:v>8.6200000000001442E-2</c:v>
                </c:pt>
                <c:pt idx="6863">
                  <c:v>8.6300000000001445E-2</c:v>
                </c:pt>
                <c:pt idx="6864">
                  <c:v>8.6400000000001448E-2</c:v>
                </c:pt>
                <c:pt idx="6865">
                  <c:v>8.6500000000001451E-2</c:v>
                </c:pt>
                <c:pt idx="6866">
                  <c:v>8.6600000000001454E-2</c:v>
                </c:pt>
                <c:pt idx="6867">
                  <c:v>8.6700000000001456E-2</c:v>
                </c:pt>
                <c:pt idx="6868">
                  <c:v>8.6800000000001459E-2</c:v>
                </c:pt>
                <c:pt idx="6869">
                  <c:v>8.6900000000001462E-2</c:v>
                </c:pt>
                <c:pt idx="6870">
                  <c:v>8.7000000000001465E-2</c:v>
                </c:pt>
                <c:pt idx="6871">
                  <c:v>8.7100000000001468E-2</c:v>
                </c:pt>
                <c:pt idx="6872">
                  <c:v>8.7200000000001471E-2</c:v>
                </c:pt>
                <c:pt idx="6873">
                  <c:v>8.7300000000001474E-2</c:v>
                </c:pt>
                <c:pt idx="6874">
                  <c:v>8.7400000000001477E-2</c:v>
                </c:pt>
                <c:pt idx="6875">
                  <c:v>8.7500000000001479E-2</c:v>
                </c:pt>
                <c:pt idx="6876">
                  <c:v>8.7600000000001482E-2</c:v>
                </c:pt>
                <c:pt idx="6877">
                  <c:v>8.7700000000001485E-2</c:v>
                </c:pt>
                <c:pt idx="6878">
                  <c:v>8.7800000000001488E-2</c:v>
                </c:pt>
                <c:pt idx="6879">
                  <c:v>8.7900000000001491E-2</c:v>
                </c:pt>
                <c:pt idx="6880">
                  <c:v>8.8000000000001494E-2</c:v>
                </c:pt>
                <c:pt idx="6881">
                  <c:v>8.8100000000001497E-2</c:v>
                </c:pt>
                <c:pt idx="6882">
                  <c:v>8.8200000000001499E-2</c:v>
                </c:pt>
                <c:pt idx="6883">
                  <c:v>8.8300000000001502E-2</c:v>
                </c:pt>
                <c:pt idx="6884">
                  <c:v>8.8400000000001505E-2</c:v>
                </c:pt>
                <c:pt idx="6885">
                  <c:v>8.8500000000001508E-2</c:v>
                </c:pt>
                <c:pt idx="6886">
                  <c:v>8.8600000000001511E-2</c:v>
                </c:pt>
                <c:pt idx="6887">
                  <c:v>8.8700000000001514E-2</c:v>
                </c:pt>
                <c:pt idx="6888">
                  <c:v>8.8800000000001517E-2</c:v>
                </c:pt>
                <c:pt idx="6889">
                  <c:v>8.8900000000001519E-2</c:v>
                </c:pt>
                <c:pt idx="6890">
                  <c:v>8.9000000000001522E-2</c:v>
                </c:pt>
                <c:pt idx="6891">
                  <c:v>8.9100000000001525E-2</c:v>
                </c:pt>
                <c:pt idx="6892">
                  <c:v>8.9200000000001528E-2</c:v>
                </c:pt>
                <c:pt idx="6893">
                  <c:v>8.9300000000001531E-2</c:v>
                </c:pt>
                <c:pt idx="6894">
                  <c:v>8.9400000000001534E-2</c:v>
                </c:pt>
                <c:pt idx="6895">
                  <c:v>8.9500000000001537E-2</c:v>
                </c:pt>
                <c:pt idx="6896">
                  <c:v>8.960000000000154E-2</c:v>
                </c:pt>
                <c:pt idx="6897">
                  <c:v>8.9700000000001542E-2</c:v>
                </c:pt>
                <c:pt idx="6898">
                  <c:v>8.9800000000001545E-2</c:v>
                </c:pt>
                <c:pt idx="6899">
                  <c:v>8.9900000000001548E-2</c:v>
                </c:pt>
                <c:pt idx="6900">
                  <c:v>9.0000000000001551E-2</c:v>
                </c:pt>
                <c:pt idx="6901">
                  <c:v>9.0100000000001554E-2</c:v>
                </c:pt>
                <c:pt idx="6902">
                  <c:v>9.0200000000001557E-2</c:v>
                </c:pt>
                <c:pt idx="6903">
                  <c:v>9.030000000000156E-2</c:v>
                </c:pt>
                <c:pt idx="6904">
                  <c:v>9.0400000000001562E-2</c:v>
                </c:pt>
                <c:pt idx="6905">
                  <c:v>9.0500000000001565E-2</c:v>
                </c:pt>
                <c:pt idx="6906">
                  <c:v>9.0600000000001568E-2</c:v>
                </c:pt>
                <c:pt idx="6907">
                  <c:v>9.0700000000001571E-2</c:v>
                </c:pt>
                <c:pt idx="6908">
                  <c:v>9.0800000000001574E-2</c:v>
                </c:pt>
                <c:pt idx="6909">
                  <c:v>9.0900000000001577E-2</c:v>
                </c:pt>
                <c:pt idx="6910">
                  <c:v>9.100000000000158E-2</c:v>
                </c:pt>
                <c:pt idx="6911">
                  <c:v>9.1100000000001582E-2</c:v>
                </c:pt>
                <c:pt idx="6912">
                  <c:v>9.1200000000001585E-2</c:v>
                </c:pt>
                <c:pt idx="6913">
                  <c:v>9.1300000000001588E-2</c:v>
                </c:pt>
                <c:pt idx="6914">
                  <c:v>9.1400000000001591E-2</c:v>
                </c:pt>
                <c:pt idx="6915">
                  <c:v>9.1500000000001594E-2</c:v>
                </c:pt>
                <c:pt idx="6916">
                  <c:v>9.1600000000001597E-2</c:v>
                </c:pt>
                <c:pt idx="6917">
                  <c:v>9.17000000000016E-2</c:v>
                </c:pt>
                <c:pt idx="6918">
                  <c:v>9.1800000000001603E-2</c:v>
                </c:pt>
                <c:pt idx="6919">
                  <c:v>9.1900000000001605E-2</c:v>
                </c:pt>
                <c:pt idx="6920">
                  <c:v>9.2000000000001608E-2</c:v>
                </c:pt>
                <c:pt idx="6921">
                  <c:v>9.2100000000001611E-2</c:v>
                </c:pt>
                <c:pt idx="6922">
                  <c:v>9.2200000000001614E-2</c:v>
                </c:pt>
                <c:pt idx="6923">
                  <c:v>9.2300000000001617E-2</c:v>
                </c:pt>
                <c:pt idx="6924">
                  <c:v>9.240000000000162E-2</c:v>
                </c:pt>
                <c:pt idx="6925">
                  <c:v>9.2500000000001623E-2</c:v>
                </c:pt>
                <c:pt idx="6926">
                  <c:v>9.2600000000001625E-2</c:v>
                </c:pt>
                <c:pt idx="6927">
                  <c:v>9.2700000000001628E-2</c:v>
                </c:pt>
                <c:pt idx="6928">
                  <c:v>9.2800000000001631E-2</c:v>
                </c:pt>
                <c:pt idx="6929">
                  <c:v>9.2900000000001634E-2</c:v>
                </c:pt>
                <c:pt idx="6930">
                  <c:v>9.3000000000001637E-2</c:v>
                </c:pt>
                <c:pt idx="6931">
                  <c:v>9.310000000000164E-2</c:v>
                </c:pt>
                <c:pt idx="6932">
                  <c:v>9.3200000000001643E-2</c:v>
                </c:pt>
                <c:pt idx="6933">
                  <c:v>9.3300000000001646E-2</c:v>
                </c:pt>
                <c:pt idx="6934">
                  <c:v>9.3400000000001648E-2</c:v>
                </c:pt>
                <c:pt idx="6935">
                  <c:v>9.3500000000001651E-2</c:v>
                </c:pt>
                <c:pt idx="6936">
                  <c:v>9.3600000000001654E-2</c:v>
                </c:pt>
                <c:pt idx="6937">
                  <c:v>9.3700000000001657E-2</c:v>
                </c:pt>
                <c:pt idx="6938">
                  <c:v>9.380000000000166E-2</c:v>
                </c:pt>
                <c:pt idx="6939">
                  <c:v>9.3900000000001663E-2</c:v>
                </c:pt>
                <c:pt idx="6940">
                  <c:v>9.4000000000001666E-2</c:v>
                </c:pt>
                <c:pt idx="6941">
                  <c:v>9.4100000000001668E-2</c:v>
                </c:pt>
                <c:pt idx="6942">
                  <c:v>9.4200000000001671E-2</c:v>
                </c:pt>
                <c:pt idx="6943">
                  <c:v>9.4300000000001674E-2</c:v>
                </c:pt>
                <c:pt idx="6944">
                  <c:v>9.4400000000001677E-2</c:v>
                </c:pt>
                <c:pt idx="6945">
                  <c:v>9.450000000000168E-2</c:v>
                </c:pt>
                <c:pt idx="6946">
                  <c:v>9.4600000000001683E-2</c:v>
                </c:pt>
                <c:pt idx="6947">
                  <c:v>9.4700000000001686E-2</c:v>
                </c:pt>
                <c:pt idx="6948">
                  <c:v>9.4800000000001688E-2</c:v>
                </c:pt>
                <c:pt idx="6949">
                  <c:v>9.4900000000001691E-2</c:v>
                </c:pt>
                <c:pt idx="6950">
                  <c:v>9.5000000000001694E-2</c:v>
                </c:pt>
                <c:pt idx="6951">
                  <c:v>9.5100000000001697E-2</c:v>
                </c:pt>
                <c:pt idx="6952">
                  <c:v>9.52000000000017E-2</c:v>
                </c:pt>
                <c:pt idx="6953">
                  <c:v>9.5300000000001703E-2</c:v>
                </c:pt>
                <c:pt idx="6954">
                  <c:v>9.5400000000001706E-2</c:v>
                </c:pt>
                <c:pt idx="6955">
                  <c:v>9.5500000000001709E-2</c:v>
                </c:pt>
                <c:pt idx="6956">
                  <c:v>9.5600000000001711E-2</c:v>
                </c:pt>
                <c:pt idx="6957">
                  <c:v>9.5700000000001714E-2</c:v>
                </c:pt>
                <c:pt idx="6958">
                  <c:v>9.5800000000001717E-2</c:v>
                </c:pt>
                <c:pt idx="6959">
                  <c:v>9.590000000000172E-2</c:v>
                </c:pt>
                <c:pt idx="6960">
                  <c:v>9.6000000000001723E-2</c:v>
                </c:pt>
                <c:pt idx="6961">
                  <c:v>9.6100000000001726E-2</c:v>
                </c:pt>
                <c:pt idx="6962">
                  <c:v>9.6200000000001729E-2</c:v>
                </c:pt>
                <c:pt idx="6963">
                  <c:v>9.6300000000001731E-2</c:v>
                </c:pt>
                <c:pt idx="6964">
                  <c:v>9.6400000000001734E-2</c:v>
                </c:pt>
                <c:pt idx="6965">
                  <c:v>9.6500000000001737E-2</c:v>
                </c:pt>
                <c:pt idx="6966">
                  <c:v>9.660000000000174E-2</c:v>
                </c:pt>
                <c:pt idx="6967">
                  <c:v>9.6700000000001743E-2</c:v>
                </c:pt>
                <c:pt idx="6968">
                  <c:v>9.6800000000001746E-2</c:v>
                </c:pt>
                <c:pt idx="6969">
                  <c:v>9.6900000000001749E-2</c:v>
                </c:pt>
                <c:pt idx="6970">
                  <c:v>9.7000000000001751E-2</c:v>
                </c:pt>
                <c:pt idx="6971">
                  <c:v>9.7100000000001754E-2</c:v>
                </c:pt>
                <c:pt idx="6972">
                  <c:v>9.7200000000001757E-2</c:v>
                </c:pt>
                <c:pt idx="6973">
                  <c:v>9.730000000000176E-2</c:v>
                </c:pt>
                <c:pt idx="6974">
                  <c:v>9.7400000000001763E-2</c:v>
                </c:pt>
                <c:pt idx="6975">
                  <c:v>9.7500000000001766E-2</c:v>
                </c:pt>
                <c:pt idx="6976">
                  <c:v>9.7600000000001769E-2</c:v>
                </c:pt>
                <c:pt idx="6977">
                  <c:v>9.7700000000001772E-2</c:v>
                </c:pt>
                <c:pt idx="6978">
                  <c:v>9.7800000000001774E-2</c:v>
                </c:pt>
                <c:pt idx="6979">
                  <c:v>9.7900000000001777E-2</c:v>
                </c:pt>
                <c:pt idx="6980">
                  <c:v>9.800000000000178E-2</c:v>
                </c:pt>
                <c:pt idx="6981">
                  <c:v>9.8100000000001783E-2</c:v>
                </c:pt>
                <c:pt idx="6982">
                  <c:v>9.8200000000001786E-2</c:v>
                </c:pt>
                <c:pt idx="6983">
                  <c:v>9.8300000000001789E-2</c:v>
                </c:pt>
                <c:pt idx="6984">
                  <c:v>9.8400000000001792E-2</c:v>
                </c:pt>
                <c:pt idx="6985">
                  <c:v>9.8500000000001794E-2</c:v>
                </c:pt>
                <c:pt idx="6986">
                  <c:v>9.8600000000001797E-2</c:v>
                </c:pt>
                <c:pt idx="6987">
                  <c:v>9.87000000000018E-2</c:v>
                </c:pt>
                <c:pt idx="6988">
                  <c:v>9.8800000000001803E-2</c:v>
                </c:pt>
                <c:pt idx="6989">
                  <c:v>9.8900000000001806E-2</c:v>
                </c:pt>
                <c:pt idx="6990">
                  <c:v>9.9000000000001809E-2</c:v>
                </c:pt>
                <c:pt idx="6991">
                  <c:v>9.9100000000001812E-2</c:v>
                </c:pt>
                <c:pt idx="6992">
                  <c:v>9.9200000000001815E-2</c:v>
                </c:pt>
                <c:pt idx="6993">
                  <c:v>9.9300000000001817E-2</c:v>
                </c:pt>
                <c:pt idx="6994">
                  <c:v>9.940000000000182E-2</c:v>
                </c:pt>
                <c:pt idx="6995">
                  <c:v>9.9500000000001823E-2</c:v>
                </c:pt>
                <c:pt idx="6996">
                  <c:v>9.9600000000001826E-2</c:v>
                </c:pt>
                <c:pt idx="6997">
                  <c:v>9.9700000000001829E-2</c:v>
                </c:pt>
                <c:pt idx="6998">
                  <c:v>9.9800000000001832E-2</c:v>
                </c:pt>
                <c:pt idx="6999">
                  <c:v>9.9900000000001835E-2</c:v>
                </c:pt>
                <c:pt idx="7000">
                  <c:v>0.10000000000000184</c:v>
                </c:pt>
                <c:pt idx="7001">
                  <c:v>0.10010000000000184</c:v>
                </c:pt>
                <c:pt idx="7002">
                  <c:v>0.10020000000000184</c:v>
                </c:pt>
                <c:pt idx="7003">
                  <c:v>0.10030000000000185</c:v>
                </c:pt>
                <c:pt idx="7004">
                  <c:v>0.10040000000000185</c:v>
                </c:pt>
                <c:pt idx="7005">
                  <c:v>0.10050000000000185</c:v>
                </c:pt>
                <c:pt idx="7006">
                  <c:v>0.10060000000000185</c:v>
                </c:pt>
                <c:pt idx="7007">
                  <c:v>0.10070000000000186</c:v>
                </c:pt>
                <c:pt idx="7008">
                  <c:v>0.10080000000000186</c:v>
                </c:pt>
                <c:pt idx="7009">
                  <c:v>0.10090000000000186</c:v>
                </c:pt>
                <c:pt idx="7010">
                  <c:v>0.10100000000000187</c:v>
                </c:pt>
                <c:pt idx="7011">
                  <c:v>0.10110000000000187</c:v>
                </c:pt>
                <c:pt idx="7012">
                  <c:v>0.10120000000000187</c:v>
                </c:pt>
                <c:pt idx="7013">
                  <c:v>0.10130000000000187</c:v>
                </c:pt>
                <c:pt idx="7014">
                  <c:v>0.10140000000000188</c:v>
                </c:pt>
                <c:pt idx="7015">
                  <c:v>0.10150000000000188</c:v>
                </c:pt>
                <c:pt idx="7016">
                  <c:v>0.10160000000000188</c:v>
                </c:pt>
                <c:pt idx="7017">
                  <c:v>0.10170000000000189</c:v>
                </c:pt>
                <c:pt idx="7018">
                  <c:v>0.10180000000000189</c:v>
                </c:pt>
                <c:pt idx="7019">
                  <c:v>0.10190000000000189</c:v>
                </c:pt>
                <c:pt idx="7020">
                  <c:v>0.10200000000000189</c:v>
                </c:pt>
                <c:pt idx="7021">
                  <c:v>0.1021000000000019</c:v>
                </c:pt>
                <c:pt idx="7022">
                  <c:v>0.1022000000000019</c:v>
                </c:pt>
                <c:pt idx="7023">
                  <c:v>0.1023000000000019</c:v>
                </c:pt>
                <c:pt idx="7024">
                  <c:v>0.10240000000000191</c:v>
                </c:pt>
                <c:pt idx="7025">
                  <c:v>0.10250000000000191</c:v>
                </c:pt>
                <c:pt idx="7026">
                  <c:v>0.10260000000000191</c:v>
                </c:pt>
                <c:pt idx="7027">
                  <c:v>0.10270000000000191</c:v>
                </c:pt>
                <c:pt idx="7028">
                  <c:v>0.10280000000000192</c:v>
                </c:pt>
                <c:pt idx="7029">
                  <c:v>0.10290000000000192</c:v>
                </c:pt>
                <c:pt idx="7030">
                  <c:v>0.10300000000000192</c:v>
                </c:pt>
                <c:pt idx="7031">
                  <c:v>0.10310000000000193</c:v>
                </c:pt>
                <c:pt idx="7032">
                  <c:v>0.10320000000000193</c:v>
                </c:pt>
                <c:pt idx="7033">
                  <c:v>0.10330000000000193</c:v>
                </c:pt>
                <c:pt idx="7034">
                  <c:v>0.10340000000000193</c:v>
                </c:pt>
                <c:pt idx="7035">
                  <c:v>0.10350000000000194</c:v>
                </c:pt>
                <c:pt idx="7036">
                  <c:v>0.10360000000000194</c:v>
                </c:pt>
                <c:pt idx="7037">
                  <c:v>0.10370000000000194</c:v>
                </c:pt>
                <c:pt idx="7038">
                  <c:v>0.10380000000000195</c:v>
                </c:pt>
                <c:pt idx="7039">
                  <c:v>0.10390000000000195</c:v>
                </c:pt>
                <c:pt idx="7040">
                  <c:v>0.10400000000000195</c:v>
                </c:pt>
                <c:pt idx="7041">
                  <c:v>0.10410000000000195</c:v>
                </c:pt>
                <c:pt idx="7042">
                  <c:v>0.10420000000000196</c:v>
                </c:pt>
                <c:pt idx="7043">
                  <c:v>0.10430000000000196</c:v>
                </c:pt>
                <c:pt idx="7044">
                  <c:v>0.10440000000000196</c:v>
                </c:pt>
                <c:pt idx="7045">
                  <c:v>0.10450000000000197</c:v>
                </c:pt>
                <c:pt idx="7046">
                  <c:v>0.10460000000000197</c:v>
                </c:pt>
                <c:pt idx="7047">
                  <c:v>0.10470000000000197</c:v>
                </c:pt>
                <c:pt idx="7048">
                  <c:v>0.10480000000000197</c:v>
                </c:pt>
                <c:pt idx="7049">
                  <c:v>0.10490000000000198</c:v>
                </c:pt>
                <c:pt idx="7050">
                  <c:v>0.10500000000000198</c:v>
                </c:pt>
                <c:pt idx="7051">
                  <c:v>0.10510000000000198</c:v>
                </c:pt>
                <c:pt idx="7052">
                  <c:v>0.10520000000000199</c:v>
                </c:pt>
                <c:pt idx="7053">
                  <c:v>0.10530000000000199</c:v>
                </c:pt>
                <c:pt idx="7054">
                  <c:v>0.10540000000000199</c:v>
                </c:pt>
                <c:pt idx="7055">
                  <c:v>0.10550000000000199</c:v>
                </c:pt>
                <c:pt idx="7056">
                  <c:v>0.105600000000002</c:v>
                </c:pt>
                <c:pt idx="7057">
                  <c:v>0.105700000000002</c:v>
                </c:pt>
                <c:pt idx="7058">
                  <c:v>0.105800000000002</c:v>
                </c:pt>
                <c:pt idx="7059">
                  <c:v>0.10590000000000201</c:v>
                </c:pt>
                <c:pt idx="7060">
                  <c:v>0.10600000000000201</c:v>
                </c:pt>
                <c:pt idx="7061">
                  <c:v>0.10610000000000201</c:v>
                </c:pt>
                <c:pt idx="7062">
                  <c:v>0.10620000000000202</c:v>
                </c:pt>
                <c:pt idx="7063">
                  <c:v>0.10630000000000202</c:v>
                </c:pt>
                <c:pt idx="7064">
                  <c:v>0.10640000000000202</c:v>
                </c:pt>
                <c:pt idx="7065">
                  <c:v>0.10650000000000202</c:v>
                </c:pt>
                <c:pt idx="7066">
                  <c:v>0.10660000000000203</c:v>
                </c:pt>
                <c:pt idx="7067">
                  <c:v>0.10670000000000203</c:v>
                </c:pt>
                <c:pt idx="7068">
                  <c:v>0.10680000000000203</c:v>
                </c:pt>
                <c:pt idx="7069">
                  <c:v>0.10690000000000204</c:v>
                </c:pt>
                <c:pt idx="7070">
                  <c:v>0.10700000000000204</c:v>
                </c:pt>
                <c:pt idx="7071">
                  <c:v>0.10710000000000204</c:v>
                </c:pt>
                <c:pt idx="7072">
                  <c:v>0.10720000000000204</c:v>
                </c:pt>
                <c:pt idx="7073">
                  <c:v>0.10730000000000205</c:v>
                </c:pt>
                <c:pt idx="7074">
                  <c:v>0.10740000000000205</c:v>
                </c:pt>
                <c:pt idx="7075">
                  <c:v>0.10750000000000205</c:v>
                </c:pt>
                <c:pt idx="7076">
                  <c:v>0.10760000000000206</c:v>
                </c:pt>
                <c:pt idx="7077">
                  <c:v>0.10770000000000206</c:v>
                </c:pt>
                <c:pt idx="7078">
                  <c:v>0.10780000000000206</c:v>
                </c:pt>
                <c:pt idx="7079">
                  <c:v>0.10790000000000206</c:v>
                </c:pt>
                <c:pt idx="7080">
                  <c:v>0.10800000000000207</c:v>
                </c:pt>
                <c:pt idx="7081">
                  <c:v>0.10810000000000207</c:v>
                </c:pt>
                <c:pt idx="7082">
                  <c:v>0.10820000000000207</c:v>
                </c:pt>
                <c:pt idx="7083">
                  <c:v>0.10830000000000208</c:v>
                </c:pt>
                <c:pt idx="7084">
                  <c:v>0.10840000000000208</c:v>
                </c:pt>
                <c:pt idx="7085">
                  <c:v>0.10850000000000208</c:v>
                </c:pt>
                <c:pt idx="7086">
                  <c:v>0.10860000000000208</c:v>
                </c:pt>
                <c:pt idx="7087">
                  <c:v>0.10870000000000209</c:v>
                </c:pt>
                <c:pt idx="7088">
                  <c:v>0.10880000000000209</c:v>
                </c:pt>
                <c:pt idx="7089">
                  <c:v>0.10890000000000209</c:v>
                </c:pt>
                <c:pt idx="7090">
                  <c:v>0.1090000000000021</c:v>
                </c:pt>
                <c:pt idx="7091">
                  <c:v>0.1091000000000021</c:v>
                </c:pt>
                <c:pt idx="7092">
                  <c:v>0.1092000000000021</c:v>
                </c:pt>
                <c:pt idx="7093">
                  <c:v>0.1093000000000021</c:v>
                </c:pt>
                <c:pt idx="7094">
                  <c:v>0.10940000000000211</c:v>
                </c:pt>
                <c:pt idx="7095">
                  <c:v>0.10950000000000211</c:v>
                </c:pt>
                <c:pt idx="7096">
                  <c:v>0.10960000000000211</c:v>
                </c:pt>
                <c:pt idx="7097">
                  <c:v>0.10970000000000212</c:v>
                </c:pt>
                <c:pt idx="7098">
                  <c:v>0.10980000000000212</c:v>
                </c:pt>
                <c:pt idx="7099">
                  <c:v>0.10990000000000212</c:v>
                </c:pt>
                <c:pt idx="7100">
                  <c:v>0.11000000000000212</c:v>
                </c:pt>
                <c:pt idx="7101">
                  <c:v>0.11010000000000213</c:v>
                </c:pt>
                <c:pt idx="7102">
                  <c:v>0.11020000000000213</c:v>
                </c:pt>
                <c:pt idx="7103">
                  <c:v>0.11030000000000213</c:v>
                </c:pt>
                <c:pt idx="7104">
                  <c:v>0.11040000000000214</c:v>
                </c:pt>
                <c:pt idx="7105">
                  <c:v>0.11050000000000214</c:v>
                </c:pt>
                <c:pt idx="7106">
                  <c:v>0.11060000000000214</c:v>
                </c:pt>
                <c:pt idx="7107">
                  <c:v>0.11070000000000214</c:v>
                </c:pt>
                <c:pt idx="7108">
                  <c:v>0.11080000000000215</c:v>
                </c:pt>
                <c:pt idx="7109">
                  <c:v>0.11090000000000215</c:v>
                </c:pt>
                <c:pt idx="7110">
                  <c:v>0.11100000000000215</c:v>
                </c:pt>
                <c:pt idx="7111">
                  <c:v>0.11110000000000216</c:v>
                </c:pt>
                <c:pt idx="7112">
                  <c:v>0.11120000000000216</c:v>
                </c:pt>
                <c:pt idx="7113">
                  <c:v>0.11130000000000216</c:v>
                </c:pt>
                <c:pt idx="7114">
                  <c:v>0.11140000000000216</c:v>
                </c:pt>
                <c:pt idx="7115">
                  <c:v>0.11150000000000217</c:v>
                </c:pt>
                <c:pt idx="7116">
                  <c:v>0.11160000000000217</c:v>
                </c:pt>
                <c:pt idx="7117">
                  <c:v>0.11170000000000217</c:v>
                </c:pt>
                <c:pt idx="7118">
                  <c:v>0.11180000000000218</c:v>
                </c:pt>
                <c:pt idx="7119">
                  <c:v>0.11190000000000218</c:v>
                </c:pt>
                <c:pt idx="7120">
                  <c:v>0.11200000000000218</c:v>
                </c:pt>
                <c:pt idx="7121">
                  <c:v>0.11210000000000218</c:v>
                </c:pt>
                <c:pt idx="7122">
                  <c:v>0.11220000000000219</c:v>
                </c:pt>
                <c:pt idx="7123">
                  <c:v>0.11230000000000219</c:v>
                </c:pt>
                <c:pt idx="7124">
                  <c:v>0.11240000000000219</c:v>
                </c:pt>
                <c:pt idx="7125">
                  <c:v>0.1125000000000022</c:v>
                </c:pt>
                <c:pt idx="7126">
                  <c:v>0.1126000000000022</c:v>
                </c:pt>
                <c:pt idx="7127">
                  <c:v>0.1127000000000022</c:v>
                </c:pt>
                <c:pt idx="7128">
                  <c:v>0.1128000000000022</c:v>
                </c:pt>
                <c:pt idx="7129">
                  <c:v>0.11290000000000221</c:v>
                </c:pt>
                <c:pt idx="7130">
                  <c:v>0.11300000000000221</c:v>
                </c:pt>
                <c:pt idx="7131">
                  <c:v>0.11310000000000221</c:v>
                </c:pt>
                <c:pt idx="7132">
                  <c:v>0.11320000000000222</c:v>
                </c:pt>
                <c:pt idx="7133">
                  <c:v>0.11330000000000222</c:v>
                </c:pt>
                <c:pt idx="7134">
                  <c:v>0.11340000000000222</c:v>
                </c:pt>
                <c:pt idx="7135">
                  <c:v>0.11350000000000222</c:v>
                </c:pt>
                <c:pt idx="7136">
                  <c:v>0.11360000000000223</c:v>
                </c:pt>
                <c:pt idx="7137">
                  <c:v>0.11370000000000223</c:v>
                </c:pt>
                <c:pt idx="7138">
                  <c:v>0.11380000000000223</c:v>
                </c:pt>
                <c:pt idx="7139">
                  <c:v>0.11390000000000224</c:v>
                </c:pt>
                <c:pt idx="7140">
                  <c:v>0.11400000000000224</c:v>
                </c:pt>
                <c:pt idx="7141">
                  <c:v>0.11410000000000224</c:v>
                </c:pt>
                <c:pt idx="7142">
                  <c:v>0.11420000000000224</c:v>
                </c:pt>
                <c:pt idx="7143">
                  <c:v>0.11430000000000225</c:v>
                </c:pt>
                <c:pt idx="7144">
                  <c:v>0.11440000000000225</c:v>
                </c:pt>
                <c:pt idx="7145">
                  <c:v>0.11450000000000225</c:v>
                </c:pt>
                <c:pt idx="7146">
                  <c:v>0.11460000000000226</c:v>
                </c:pt>
                <c:pt idx="7147">
                  <c:v>0.11470000000000226</c:v>
                </c:pt>
                <c:pt idx="7148">
                  <c:v>0.11480000000000226</c:v>
                </c:pt>
                <c:pt idx="7149">
                  <c:v>0.11490000000000226</c:v>
                </c:pt>
                <c:pt idx="7150">
                  <c:v>0.11500000000000227</c:v>
                </c:pt>
                <c:pt idx="7151">
                  <c:v>0.11510000000000227</c:v>
                </c:pt>
                <c:pt idx="7152">
                  <c:v>0.11520000000000227</c:v>
                </c:pt>
                <c:pt idx="7153">
                  <c:v>0.11530000000000228</c:v>
                </c:pt>
                <c:pt idx="7154">
                  <c:v>0.11540000000000228</c:v>
                </c:pt>
                <c:pt idx="7155">
                  <c:v>0.11550000000000228</c:v>
                </c:pt>
                <c:pt idx="7156">
                  <c:v>0.11560000000000228</c:v>
                </c:pt>
                <c:pt idx="7157">
                  <c:v>0.11570000000000229</c:v>
                </c:pt>
                <c:pt idx="7158">
                  <c:v>0.11580000000000229</c:v>
                </c:pt>
                <c:pt idx="7159">
                  <c:v>0.11590000000000229</c:v>
                </c:pt>
                <c:pt idx="7160">
                  <c:v>0.1160000000000023</c:v>
                </c:pt>
                <c:pt idx="7161">
                  <c:v>0.1161000000000023</c:v>
                </c:pt>
                <c:pt idx="7162">
                  <c:v>0.1162000000000023</c:v>
                </c:pt>
                <c:pt idx="7163">
                  <c:v>0.1163000000000023</c:v>
                </c:pt>
                <c:pt idx="7164">
                  <c:v>0.11640000000000231</c:v>
                </c:pt>
                <c:pt idx="7165">
                  <c:v>0.11650000000000231</c:v>
                </c:pt>
                <c:pt idx="7166">
                  <c:v>0.11660000000000231</c:v>
                </c:pt>
                <c:pt idx="7167">
                  <c:v>0.11670000000000232</c:v>
                </c:pt>
                <c:pt idx="7168">
                  <c:v>0.11680000000000232</c:v>
                </c:pt>
                <c:pt idx="7169">
                  <c:v>0.11690000000000232</c:v>
                </c:pt>
                <c:pt idx="7170">
                  <c:v>0.11700000000000232</c:v>
                </c:pt>
                <c:pt idx="7171">
                  <c:v>0.11710000000000233</c:v>
                </c:pt>
                <c:pt idx="7172">
                  <c:v>0.11720000000000233</c:v>
                </c:pt>
                <c:pt idx="7173">
                  <c:v>0.11730000000000233</c:v>
                </c:pt>
                <c:pt idx="7174">
                  <c:v>0.11740000000000234</c:v>
                </c:pt>
                <c:pt idx="7175">
                  <c:v>0.11750000000000234</c:v>
                </c:pt>
                <c:pt idx="7176">
                  <c:v>0.11760000000000234</c:v>
                </c:pt>
                <c:pt idx="7177">
                  <c:v>0.11770000000000234</c:v>
                </c:pt>
                <c:pt idx="7178">
                  <c:v>0.11780000000000235</c:v>
                </c:pt>
                <c:pt idx="7179">
                  <c:v>0.11790000000000235</c:v>
                </c:pt>
                <c:pt idx="7180">
                  <c:v>0.11800000000000235</c:v>
                </c:pt>
                <c:pt idx="7181">
                  <c:v>0.11810000000000236</c:v>
                </c:pt>
                <c:pt idx="7182">
                  <c:v>0.11820000000000236</c:v>
                </c:pt>
                <c:pt idx="7183">
                  <c:v>0.11830000000000236</c:v>
                </c:pt>
                <c:pt idx="7184">
                  <c:v>0.11840000000000236</c:v>
                </c:pt>
                <c:pt idx="7185">
                  <c:v>0.11850000000000237</c:v>
                </c:pt>
                <c:pt idx="7186">
                  <c:v>0.11860000000000237</c:v>
                </c:pt>
                <c:pt idx="7187">
                  <c:v>0.11870000000000237</c:v>
                </c:pt>
                <c:pt idx="7188">
                  <c:v>0.11880000000000238</c:v>
                </c:pt>
                <c:pt idx="7189">
                  <c:v>0.11890000000000238</c:v>
                </c:pt>
                <c:pt idx="7190">
                  <c:v>0.11900000000000238</c:v>
                </c:pt>
                <c:pt idx="7191">
                  <c:v>0.11910000000000238</c:v>
                </c:pt>
                <c:pt idx="7192">
                  <c:v>0.11920000000000239</c:v>
                </c:pt>
                <c:pt idx="7193">
                  <c:v>0.11930000000000239</c:v>
                </c:pt>
                <c:pt idx="7194">
                  <c:v>0.11940000000000239</c:v>
                </c:pt>
                <c:pt idx="7195">
                  <c:v>0.1195000000000024</c:v>
                </c:pt>
                <c:pt idx="7196">
                  <c:v>0.1196000000000024</c:v>
                </c:pt>
                <c:pt idx="7197">
                  <c:v>0.1197000000000024</c:v>
                </c:pt>
                <c:pt idx="7198">
                  <c:v>0.1198000000000024</c:v>
                </c:pt>
                <c:pt idx="7199">
                  <c:v>0.11990000000000241</c:v>
                </c:pt>
                <c:pt idx="7200">
                  <c:v>0.12000000000000241</c:v>
                </c:pt>
                <c:pt idx="7201">
                  <c:v>0.12010000000000241</c:v>
                </c:pt>
                <c:pt idx="7202">
                  <c:v>0.12020000000000242</c:v>
                </c:pt>
                <c:pt idx="7203">
                  <c:v>0.12030000000000242</c:v>
                </c:pt>
                <c:pt idx="7204">
                  <c:v>0.12040000000000242</c:v>
                </c:pt>
                <c:pt idx="7205">
                  <c:v>0.12050000000000242</c:v>
                </c:pt>
                <c:pt idx="7206">
                  <c:v>0.12060000000000243</c:v>
                </c:pt>
                <c:pt idx="7207">
                  <c:v>0.12070000000000243</c:v>
                </c:pt>
                <c:pt idx="7208">
                  <c:v>0.12080000000000243</c:v>
                </c:pt>
                <c:pt idx="7209">
                  <c:v>0.12090000000000244</c:v>
                </c:pt>
                <c:pt idx="7210">
                  <c:v>0.12100000000000244</c:v>
                </c:pt>
                <c:pt idx="7211">
                  <c:v>0.12110000000000244</c:v>
                </c:pt>
                <c:pt idx="7212">
                  <c:v>0.12120000000000244</c:v>
                </c:pt>
                <c:pt idx="7213">
                  <c:v>0.12130000000000245</c:v>
                </c:pt>
                <c:pt idx="7214">
                  <c:v>0.12140000000000245</c:v>
                </c:pt>
                <c:pt idx="7215">
                  <c:v>0.12150000000000245</c:v>
                </c:pt>
                <c:pt idx="7216">
                  <c:v>0.12160000000000246</c:v>
                </c:pt>
                <c:pt idx="7217">
                  <c:v>0.12170000000000246</c:v>
                </c:pt>
                <c:pt idx="7218">
                  <c:v>0.12180000000000246</c:v>
                </c:pt>
                <c:pt idx="7219">
                  <c:v>0.12190000000000246</c:v>
                </c:pt>
                <c:pt idx="7220">
                  <c:v>0.12200000000000247</c:v>
                </c:pt>
                <c:pt idx="7221">
                  <c:v>0.12210000000000247</c:v>
                </c:pt>
                <c:pt idx="7222">
                  <c:v>0.12220000000000247</c:v>
                </c:pt>
                <c:pt idx="7223">
                  <c:v>0.12230000000000248</c:v>
                </c:pt>
                <c:pt idx="7224">
                  <c:v>0.12240000000000248</c:v>
                </c:pt>
                <c:pt idx="7225">
                  <c:v>0.12250000000000248</c:v>
                </c:pt>
                <c:pt idx="7226">
                  <c:v>0.12260000000000248</c:v>
                </c:pt>
                <c:pt idx="7227">
                  <c:v>0.12270000000000249</c:v>
                </c:pt>
                <c:pt idx="7228">
                  <c:v>0.12280000000000249</c:v>
                </c:pt>
                <c:pt idx="7229">
                  <c:v>0.12290000000000249</c:v>
                </c:pt>
                <c:pt idx="7230">
                  <c:v>0.1230000000000025</c:v>
                </c:pt>
                <c:pt idx="7231">
                  <c:v>0.1231000000000025</c:v>
                </c:pt>
                <c:pt idx="7232">
                  <c:v>0.1232000000000025</c:v>
                </c:pt>
                <c:pt idx="7233">
                  <c:v>0.1233000000000025</c:v>
                </c:pt>
                <c:pt idx="7234">
                  <c:v>0.12340000000000251</c:v>
                </c:pt>
                <c:pt idx="7235">
                  <c:v>0.12350000000000251</c:v>
                </c:pt>
                <c:pt idx="7236">
                  <c:v>0.12360000000000251</c:v>
                </c:pt>
                <c:pt idx="7237">
                  <c:v>0.12370000000000252</c:v>
                </c:pt>
                <c:pt idx="7238">
                  <c:v>0.12380000000000252</c:v>
                </c:pt>
                <c:pt idx="7239">
                  <c:v>0.12390000000000252</c:v>
                </c:pt>
                <c:pt idx="7240">
                  <c:v>0.12400000000000252</c:v>
                </c:pt>
                <c:pt idx="7241">
                  <c:v>0.12410000000000253</c:v>
                </c:pt>
                <c:pt idx="7242">
                  <c:v>0.12420000000000253</c:v>
                </c:pt>
                <c:pt idx="7243">
                  <c:v>0.12430000000000253</c:v>
                </c:pt>
                <c:pt idx="7244">
                  <c:v>0.12440000000000254</c:v>
                </c:pt>
                <c:pt idx="7245">
                  <c:v>0.12450000000000254</c:v>
                </c:pt>
                <c:pt idx="7246">
                  <c:v>0.12460000000000254</c:v>
                </c:pt>
                <c:pt idx="7247">
                  <c:v>0.12470000000000254</c:v>
                </c:pt>
                <c:pt idx="7248">
                  <c:v>0.12480000000000255</c:v>
                </c:pt>
                <c:pt idx="7249">
                  <c:v>0.12490000000000255</c:v>
                </c:pt>
                <c:pt idx="7250">
                  <c:v>0.12500000000000255</c:v>
                </c:pt>
                <c:pt idx="7251">
                  <c:v>0.12510000000000254</c:v>
                </c:pt>
                <c:pt idx="7252">
                  <c:v>0.12520000000000253</c:v>
                </c:pt>
                <c:pt idx="7253">
                  <c:v>0.12530000000000252</c:v>
                </c:pt>
                <c:pt idx="7254">
                  <c:v>0.12540000000000251</c:v>
                </c:pt>
                <c:pt idx="7255">
                  <c:v>0.1255000000000025</c:v>
                </c:pt>
                <c:pt idx="7256">
                  <c:v>0.12560000000000249</c:v>
                </c:pt>
                <c:pt idx="7257">
                  <c:v>0.12570000000000248</c:v>
                </c:pt>
                <c:pt idx="7258">
                  <c:v>0.12580000000000247</c:v>
                </c:pt>
                <c:pt idx="7259">
                  <c:v>0.12590000000000245</c:v>
                </c:pt>
                <c:pt idx="7260">
                  <c:v>0.12600000000000244</c:v>
                </c:pt>
                <c:pt idx="7261">
                  <c:v>0.12610000000000243</c:v>
                </c:pt>
                <c:pt idx="7262">
                  <c:v>0.12620000000000242</c:v>
                </c:pt>
                <c:pt idx="7263">
                  <c:v>0.12630000000000241</c:v>
                </c:pt>
                <c:pt idx="7264">
                  <c:v>0.1264000000000024</c:v>
                </c:pt>
                <c:pt idx="7265">
                  <c:v>0.12650000000000239</c:v>
                </c:pt>
                <c:pt idx="7266">
                  <c:v>0.12660000000000238</c:v>
                </c:pt>
                <c:pt idx="7267">
                  <c:v>0.12670000000000237</c:v>
                </c:pt>
                <c:pt idx="7268">
                  <c:v>0.12680000000000236</c:v>
                </c:pt>
                <c:pt idx="7269">
                  <c:v>0.12690000000000234</c:v>
                </c:pt>
                <c:pt idx="7270">
                  <c:v>0.12700000000000233</c:v>
                </c:pt>
                <c:pt idx="7271">
                  <c:v>0.12710000000000232</c:v>
                </c:pt>
                <c:pt idx="7272">
                  <c:v>0.12720000000000231</c:v>
                </c:pt>
                <c:pt idx="7273">
                  <c:v>0.1273000000000023</c:v>
                </c:pt>
                <c:pt idx="7274">
                  <c:v>0.12740000000000229</c:v>
                </c:pt>
                <c:pt idx="7275">
                  <c:v>0.12750000000000228</c:v>
                </c:pt>
                <c:pt idx="7276">
                  <c:v>0.12760000000000227</c:v>
                </c:pt>
                <c:pt idx="7277">
                  <c:v>0.12770000000000226</c:v>
                </c:pt>
                <c:pt idx="7278">
                  <c:v>0.12780000000000225</c:v>
                </c:pt>
                <c:pt idx="7279">
                  <c:v>0.12790000000000223</c:v>
                </c:pt>
                <c:pt idx="7280">
                  <c:v>0.12800000000000222</c:v>
                </c:pt>
                <c:pt idx="7281">
                  <c:v>0.12810000000000221</c:v>
                </c:pt>
                <c:pt idx="7282">
                  <c:v>0.1282000000000022</c:v>
                </c:pt>
                <c:pt idx="7283">
                  <c:v>0.12830000000000219</c:v>
                </c:pt>
                <c:pt idx="7284">
                  <c:v>0.12840000000000218</c:v>
                </c:pt>
                <c:pt idx="7285">
                  <c:v>0.12850000000000217</c:v>
                </c:pt>
                <c:pt idx="7286">
                  <c:v>0.12860000000000216</c:v>
                </c:pt>
                <c:pt idx="7287">
                  <c:v>0.12870000000000215</c:v>
                </c:pt>
                <c:pt idx="7288">
                  <c:v>0.12880000000000214</c:v>
                </c:pt>
                <c:pt idx="7289">
                  <c:v>0.12890000000000212</c:v>
                </c:pt>
                <c:pt idx="7290">
                  <c:v>0.12900000000000211</c:v>
                </c:pt>
                <c:pt idx="7291">
                  <c:v>0.1291000000000021</c:v>
                </c:pt>
                <c:pt idx="7292">
                  <c:v>0.12920000000000209</c:v>
                </c:pt>
                <c:pt idx="7293">
                  <c:v>0.12930000000000208</c:v>
                </c:pt>
                <c:pt idx="7294">
                  <c:v>0.12940000000000207</c:v>
                </c:pt>
                <c:pt idx="7295">
                  <c:v>0.12950000000000206</c:v>
                </c:pt>
                <c:pt idx="7296">
                  <c:v>0.12960000000000205</c:v>
                </c:pt>
                <c:pt idx="7297">
                  <c:v>0.12970000000000204</c:v>
                </c:pt>
                <c:pt idx="7298">
                  <c:v>0.12980000000000202</c:v>
                </c:pt>
                <c:pt idx="7299">
                  <c:v>0.12990000000000201</c:v>
                </c:pt>
                <c:pt idx="7300">
                  <c:v>0.130000000000002</c:v>
                </c:pt>
                <c:pt idx="7301">
                  <c:v>0.13010000000000199</c:v>
                </c:pt>
                <c:pt idx="7302">
                  <c:v>0.13020000000000198</c:v>
                </c:pt>
                <c:pt idx="7303">
                  <c:v>0.13030000000000197</c:v>
                </c:pt>
                <c:pt idx="7304">
                  <c:v>0.13040000000000196</c:v>
                </c:pt>
                <c:pt idx="7305">
                  <c:v>0.13050000000000195</c:v>
                </c:pt>
                <c:pt idx="7306">
                  <c:v>0.13060000000000194</c:v>
                </c:pt>
                <c:pt idx="7307">
                  <c:v>0.13070000000000193</c:v>
                </c:pt>
                <c:pt idx="7308">
                  <c:v>0.13080000000000191</c:v>
                </c:pt>
                <c:pt idx="7309">
                  <c:v>0.1309000000000019</c:v>
                </c:pt>
                <c:pt idx="7310">
                  <c:v>0.13100000000000189</c:v>
                </c:pt>
                <c:pt idx="7311">
                  <c:v>0.13110000000000188</c:v>
                </c:pt>
                <c:pt idx="7312">
                  <c:v>0.13120000000000187</c:v>
                </c:pt>
                <c:pt idx="7313">
                  <c:v>0.13130000000000186</c:v>
                </c:pt>
                <c:pt idx="7314">
                  <c:v>0.13140000000000185</c:v>
                </c:pt>
                <c:pt idx="7315">
                  <c:v>0.13150000000000184</c:v>
                </c:pt>
                <c:pt idx="7316">
                  <c:v>0.13160000000000183</c:v>
                </c:pt>
                <c:pt idx="7317">
                  <c:v>0.13170000000000182</c:v>
                </c:pt>
                <c:pt idx="7318">
                  <c:v>0.1318000000000018</c:v>
                </c:pt>
                <c:pt idx="7319">
                  <c:v>0.13190000000000179</c:v>
                </c:pt>
                <c:pt idx="7320">
                  <c:v>0.13200000000000178</c:v>
                </c:pt>
                <c:pt idx="7321">
                  <c:v>0.13210000000000177</c:v>
                </c:pt>
                <c:pt idx="7322">
                  <c:v>0.13220000000000176</c:v>
                </c:pt>
                <c:pt idx="7323">
                  <c:v>0.13230000000000175</c:v>
                </c:pt>
                <c:pt idx="7324">
                  <c:v>0.13240000000000174</c:v>
                </c:pt>
                <c:pt idx="7325">
                  <c:v>0.13250000000000173</c:v>
                </c:pt>
                <c:pt idx="7326">
                  <c:v>0.13260000000000172</c:v>
                </c:pt>
                <c:pt idx="7327">
                  <c:v>0.13270000000000171</c:v>
                </c:pt>
                <c:pt idx="7328">
                  <c:v>0.13280000000000169</c:v>
                </c:pt>
                <c:pt idx="7329">
                  <c:v>0.13290000000000168</c:v>
                </c:pt>
                <c:pt idx="7330">
                  <c:v>0.13300000000000167</c:v>
                </c:pt>
                <c:pt idx="7331">
                  <c:v>0.13310000000000166</c:v>
                </c:pt>
                <c:pt idx="7332">
                  <c:v>0.13320000000000165</c:v>
                </c:pt>
                <c:pt idx="7333">
                  <c:v>0.13330000000000164</c:v>
                </c:pt>
                <c:pt idx="7334">
                  <c:v>0.13340000000000163</c:v>
                </c:pt>
                <c:pt idx="7335">
                  <c:v>0.13350000000000162</c:v>
                </c:pt>
                <c:pt idx="7336">
                  <c:v>0.13360000000000161</c:v>
                </c:pt>
                <c:pt idx="7337">
                  <c:v>0.1337000000000016</c:v>
                </c:pt>
                <c:pt idx="7338">
                  <c:v>0.13380000000000158</c:v>
                </c:pt>
                <c:pt idx="7339">
                  <c:v>0.13390000000000157</c:v>
                </c:pt>
                <c:pt idx="7340">
                  <c:v>0.13400000000000156</c:v>
                </c:pt>
                <c:pt idx="7341">
                  <c:v>0.13410000000000155</c:v>
                </c:pt>
                <c:pt idx="7342">
                  <c:v>0.13420000000000154</c:v>
                </c:pt>
                <c:pt idx="7343">
                  <c:v>0.13430000000000153</c:v>
                </c:pt>
                <c:pt idx="7344">
                  <c:v>0.13440000000000152</c:v>
                </c:pt>
                <c:pt idx="7345">
                  <c:v>0.13450000000000151</c:v>
                </c:pt>
                <c:pt idx="7346">
                  <c:v>0.1346000000000015</c:v>
                </c:pt>
                <c:pt idx="7347">
                  <c:v>0.13470000000000149</c:v>
                </c:pt>
                <c:pt idx="7348">
                  <c:v>0.13480000000000147</c:v>
                </c:pt>
                <c:pt idx="7349">
                  <c:v>0.13490000000000146</c:v>
                </c:pt>
                <c:pt idx="7350">
                  <c:v>0.13500000000000145</c:v>
                </c:pt>
                <c:pt idx="7351">
                  <c:v>0.13510000000000144</c:v>
                </c:pt>
                <c:pt idx="7352">
                  <c:v>0.13520000000000143</c:v>
                </c:pt>
                <c:pt idx="7353">
                  <c:v>0.13530000000000142</c:v>
                </c:pt>
                <c:pt idx="7354">
                  <c:v>0.13540000000000141</c:v>
                </c:pt>
                <c:pt idx="7355">
                  <c:v>0.1355000000000014</c:v>
                </c:pt>
                <c:pt idx="7356">
                  <c:v>0.13560000000000139</c:v>
                </c:pt>
                <c:pt idx="7357">
                  <c:v>0.13570000000000138</c:v>
                </c:pt>
                <c:pt idx="7358">
                  <c:v>0.13580000000000136</c:v>
                </c:pt>
                <c:pt idx="7359">
                  <c:v>0.13590000000000135</c:v>
                </c:pt>
                <c:pt idx="7360">
                  <c:v>0.13600000000000134</c:v>
                </c:pt>
                <c:pt idx="7361">
                  <c:v>0.13610000000000133</c:v>
                </c:pt>
                <c:pt idx="7362">
                  <c:v>0.13620000000000132</c:v>
                </c:pt>
                <c:pt idx="7363">
                  <c:v>0.13630000000000131</c:v>
                </c:pt>
                <c:pt idx="7364">
                  <c:v>0.1364000000000013</c:v>
                </c:pt>
                <c:pt idx="7365">
                  <c:v>0.13650000000000129</c:v>
                </c:pt>
                <c:pt idx="7366">
                  <c:v>0.13660000000000128</c:v>
                </c:pt>
                <c:pt idx="7367">
                  <c:v>0.13670000000000126</c:v>
                </c:pt>
                <c:pt idx="7368">
                  <c:v>0.13680000000000125</c:v>
                </c:pt>
                <c:pt idx="7369">
                  <c:v>0.13690000000000124</c:v>
                </c:pt>
                <c:pt idx="7370">
                  <c:v>0.13700000000000123</c:v>
                </c:pt>
                <c:pt idx="7371">
                  <c:v>0.13710000000000122</c:v>
                </c:pt>
                <c:pt idx="7372">
                  <c:v>0.13720000000000121</c:v>
                </c:pt>
                <c:pt idx="7373">
                  <c:v>0.1373000000000012</c:v>
                </c:pt>
                <c:pt idx="7374">
                  <c:v>0.13740000000000119</c:v>
                </c:pt>
                <c:pt idx="7375">
                  <c:v>0.13750000000000118</c:v>
                </c:pt>
                <c:pt idx="7376">
                  <c:v>0.13760000000000117</c:v>
                </c:pt>
                <c:pt idx="7377">
                  <c:v>0.13770000000000115</c:v>
                </c:pt>
                <c:pt idx="7378">
                  <c:v>0.13780000000000114</c:v>
                </c:pt>
                <c:pt idx="7379">
                  <c:v>0.13790000000000113</c:v>
                </c:pt>
                <c:pt idx="7380">
                  <c:v>0.13800000000000112</c:v>
                </c:pt>
                <c:pt idx="7381">
                  <c:v>0.13810000000000111</c:v>
                </c:pt>
                <c:pt idx="7382">
                  <c:v>0.1382000000000011</c:v>
                </c:pt>
                <c:pt idx="7383">
                  <c:v>0.13830000000000109</c:v>
                </c:pt>
                <c:pt idx="7384">
                  <c:v>0.13840000000000108</c:v>
                </c:pt>
                <c:pt idx="7385">
                  <c:v>0.13850000000000107</c:v>
                </c:pt>
                <c:pt idx="7386">
                  <c:v>0.13860000000000106</c:v>
                </c:pt>
                <c:pt idx="7387">
                  <c:v>0.13870000000000104</c:v>
                </c:pt>
                <c:pt idx="7388">
                  <c:v>0.13880000000000103</c:v>
                </c:pt>
                <c:pt idx="7389">
                  <c:v>0.13890000000000102</c:v>
                </c:pt>
                <c:pt idx="7390">
                  <c:v>0.13900000000000101</c:v>
                </c:pt>
                <c:pt idx="7391">
                  <c:v>0.139100000000001</c:v>
                </c:pt>
                <c:pt idx="7392">
                  <c:v>0.13920000000000099</c:v>
                </c:pt>
                <c:pt idx="7393">
                  <c:v>0.13930000000000098</c:v>
                </c:pt>
                <c:pt idx="7394">
                  <c:v>0.13940000000000097</c:v>
                </c:pt>
                <c:pt idx="7395">
                  <c:v>0.13950000000000096</c:v>
                </c:pt>
                <c:pt idx="7396">
                  <c:v>0.13960000000000095</c:v>
                </c:pt>
                <c:pt idx="7397">
                  <c:v>0.13970000000000093</c:v>
                </c:pt>
                <c:pt idx="7398">
                  <c:v>0.13980000000000092</c:v>
                </c:pt>
                <c:pt idx="7399">
                  <c:v>0.13990000000000091</c:v>
                </c:pt>
                <c:pt idx="7400">
                  <c:v>0.1400000000000009</c:v>
                </c:pt>
                <c:pt idx="7401">
                  <c:v>0.14010000000000089</c:v>
                </c:pt>
                <c:pt idx="7402">
                  <c:v>0.14020000000000088</c:v>
                </c:pt>
                <c:pt idx="7403">
                  <c:v>0.14030000000000087</c:v>
                </c:pt>
                <c:pt idx="7404">
                  <c:v>0.14040000000000086</c:v>
                </c:pt>
                <c:pt idx="7405">
                  <c:v>0.14050000000000085</c:v>
                </c:pt>
                <c:pt idx="7406">
                  <c:v>0.14060000000000084</c:v>
                </c:pt>
                <c:pt idx="7407">
                  <c:v>0.14070000000000082</c:v>
                </c:pt>
                <c:pt idx="7408">
                  <c:v>0.14080000000000081</c:v>
                </c:pt>
                <c:pt idx="7409">
                  <c:v>0.1409000000000008</c:v>
                </c:pt>
                <c:pt idx="7410">
                  <c:v>0.14100000000000079</c:v>
                </c:pt>
                <c:pt idx="7411">
                  <c:v>0.14110000000000078</c:v>
                </c:pt>
                <c:pt idx="7412">
                  <c:v>0.14120000000000077</c:v>
                </c:pt>
                <c:pt idx="7413">
                  <c:v>0.14130000000000076</c:v>
                </c:pt>
                <c:pt idx="7414">
                  <c:v>0.14140000000000075</c:v>
                </c:pt>
                <c:pt idx="7415">
                  <c:v>0.14150000000000074</c:v>
                </c:pt>
                <c:pt idx="7416">
                  <c:v>0.14160000000000073</c:v>
                </c:pt>
                <c:pt idx="7417">
                  <c:v>0.14170000000000071</c:v>
                </c:pt>
                <c:pt idx="7418">
                  <c:v>0.1418000000000007</c:v>
                </c:pt>
                <c:pt idx="7419">
                  <c:v>0.14190000000000069</c:v>
                </c:pt>
                <c:pt idx="7420">
                  <c:v>0.14200000000000068</c:v>
                </c:pt>
                <c:pt idx="7421">
                  <c:v>0.14210000000000067</c:v>
                </c:pt>
                <c:pt idx="7422">
                  <c:v>0.14220000000000066</c:v>
                </c:pt>
                <c:pt idx="7423">
                  <c:v>0.14230000000000065</c:v>
                </c:pt>
                <c:pt idx="7424">
                  <c:v>0.14240000000000064</c:v>
                </c:pt>
                <c:pt idx="7425">
                  <c:v>0.14250000000000063</c:v>
                </c:pt>
                <c:pt idx="7426">
                  <c:v>0.14260000000000062</c:v>
                </c:pt>
                <c:pt idx="7427">
                  <c:v>0.1427000000000006</c:v>
                </c:pt>
                <c:pt idx="7428">
                  <c:v>0.14280000000000059</c:v>
                </c:pt>
                <c:pt idx="7429">
                  <c:v>0.14290000000000058</c:v>
                </c:pt>
                <c:pt idx="7430">
                  <c:v>0.14300000000000057</c:v>
                </c:pt>
                <c:pt idx="7431">
                  <c:v>0.14310000000000056</c:v>
                </c:pt>
                <c:pt idx="7432">
                  <c:v>0.14320000000000055</c:v>
                </c:pt>
                <c:pt idx="7433">
                  <c:v>0.14330000000000054</c:v>
                </c:pt>
                <c:pt idx="7434">
                  <c:v>0.14340000000000053</c:v>
                </c:pt>
                <c:pt idx="7435">
                  <c:v>0.14350000000000052</c:v>
                </c:pt>
                <c:pt idx="7436">
                  <c:v>0.14360000000000051</c:v>
                </c:pt>
                <c:pt idx="7437">
                  <c:v>0.14370000000000049</c:v>
                </c:pt>
                <c:pt idx="7438">
                  <c:v>0.14380000000000048</c:v>
                </c:pt>
                <c:pt idx="7439">
                  <c:v>0.14390000000000047</c:v>
                </c:pt>
                <c:pt idx="7440">
                  <c:v>0.14400000000000046</c:v>
                </c:pt>
                <c:pt idx="7441">
                  <c:v>0.14410000000000045</c:v>
                </c:pt>
                <c:pt idx="7442">
                  <c:v>0.14420000000000044</c:v>
                </c:pt>
                <c:pt idx="7443">
                  <c:v>0.14430000000000043</c:v>
                </c:pt>
                <c:pt idx="7444">
                  <c:v>0.14440000000000042</c:v>
                </c:pt>
                <c:pt idx="7445">
                  <c:v>0.14450000000000041</c:v>
                </c:pt>
                <c:pt idx="7446">
                  <c:v>0.14460000000000039</c:v>
                </c:pt>
                <c:pt idx="7447">
                  <c:v>0.14470000000000038</c:v>
                </c:pt>
                <c:pt idx="7448">
                  <c:v>0.14480000000000037</c:v>
                </c:pt>
                <c:pt idx="7449">
                  <c:v>0.14490000000000036</c:v>
                </c:pt>
                <c:pt idx="7450">
                  <c:v>0.14500000000000035</c:v>
                </c:pt>
                <c:pt idx="7451">
                  <c:v>0.14510000000000034</c:v>
                </c:pt>
                <c:pt idx="7452">
                  <c:v>0.14520000000000033</c:v>
                </c:pt>
                <c:pt idx="7453">
                  <c:v>0.14530000000000032</c:v>
                </c:pt>
                <c:pt idx="7454">
                  <c:v>0.14540000000000031</c:v>
                </c:pt>
                <c:pt idx="7455">
                  <c:v>0.1455000000000003</c:v>
                </c:pt>
                <c:pt idx="7456">
                  <c:v>0.14560000000000028</c:v>
                </c:pt>
                <c:pt idx="7457">
                  <c:v>0.14570000000000027</c:v>
                </c:pt>
                <c:pt idx="7458">
                  <c:v>0.14580000000000026</c:v>
                </c:pt>
                <c:pt idx="7459">
                  <c:v>0.14590000000000025</c:v>
                </c:pt>
                <c:pt idx="7460">
                  <c:v>0.14600000000000024</c:v>
                </c:pt>
                <c:pt idx="7461">
                  <c:v>0.14610000000000023</c:v>
                </c:pt>
                <c:pt idx="7462">
                  <c:v>0.14620000000000022</c:v>
                </c:pt>
                <c:pt idx="7463">
                  <c:v>0.14630000000000021</c:v>
                </c:pt>
                <c:pt idx="7464">
                  <c:v>0.1464000000000002</c:v>
                </c:pt>
                <c:pt idx="7465">
                  <c:v>0.14650000000000019</c:v>
                </c:pt>
                <c:pt idx="7466">
                  <c:v>0.14660000000000017</c:v>
                </c:pt>
                <c:pt idx="7467">
                  <c:v>0.14670000000000016</c:v>
                </c:pt>
                <c:pt idx="7468">
                  <c:v>0.14680000000000015</c:v>
                </c:pt>
                <c:pt idx="7469">
                  <c:v>0.14690000000000014</c:v>
                </c:pt>
                <c:pt idx="7470">
                  <c:v>0.14700000000000013</c:v>
                </c:pt>
                <c:pt idx="7471">
                  <c:v>0.14710000000000012</c:v>
                </c:pt>
                <c:pt idx="7472">
                  <c:v>0.14720000000000011</c:v>
                </c:pt>
                <c:pt idx="7473">
                  <c:v>0.1473000000000001</c:v>
                </c:pt>
                <c:pt idx="7474">
                  <c:v>0.14740000000000009</c:v>
                </c:pt>
                <c:pt idx="7475">
                  <c:v>0.14750000000000008</c:v>
                </c:pt>
                <c:pt idx="7476">
                  <c:v>0.14760000000000006</c:v>
                </c:pt>
                <c:pt idx="7477">
                  <c:v>0.14770000000000005</c:v>
                </c:pt>
                <c:pt idx="7478">
                  <c:v>0.14780000000000004</c:v>
                </c:pt>
                <c:pt idx="7479">
                  <c:v>0.14790000000000003</c:v>
                </c:pt>
                <c:pt idx="7480">
                  <c:v>0.14800000000000002</c:v>
                </c:pt>
                <c:pt idx="7481">
                  <c:v>0.14810000000000001</c:v>
                </c:pt>
                <c:pt idx="7482">
                  <c:v>0.1482</c:v>
                </c:pt>
                <c:pt idx="7483">
                  <c:v>0.14829999999999999</c:v>
                </c:pt>
                <c:pt idx="7484">
                  <c:v>0.14839999999999998</c:v>
                </c:pt>
                <c:pt idx="7485">
                  <c:v>0.14849999999999997</c:v>
                </c:pt>
                <c:pt idx="7486">
                  <c:v>0.14859999999999995</c:v>
                </c:pt>
                <c:pt idx="7487">
                  <c:v>0.14869999999999994</c:v>
                </c:pt>
                <c:pt idx="7488">
                  <c:v>0.14879999999999993</c:v>
                </c:pt>
                <c:pt idx="7489">
                  <c:v>0.14889999999999992</c:v>
                </c:pt>
                <c:pt idx="7490">
                  <c:v>0.14899999999999991</c:v>
                </c:pt>
                <c:pt idx="7491">
                  <c:v>0.1490999999999999</c:v>
                </c:pt>
                <c:pt idx="7492">
                  <c:v>0.14919999999999989</c:v>
                </c:pt>
                <c:pt idx="7493">
                  <c:v>0.14929999999999988</c:v>
                </c:pt>
                <c:pt idx="7494">
                  <c:v>0.14939999999999987</c:v>
                </c:pt>
                <c:pt idx="7495">
                  <c:v>0.14949999999999986</c:v>
                </c:pt>
                <c:pt idx="7496">
                  <c:v>0.14959999999999984</c:v>
                </c:pt>
                <c:pt idx="7497">
                  <c:v>0.14969999999999983</c:v>
                </c:pt>
                <c:pt idx="7498">
                  <c:v>0.14979999999999982</c:v>
                </c:pt>
                <c:pt idx="7499">
                  <c:v>0.14989999999999981</c:v>
                </c:pt>
                <c:pt idx="7500">
                  <c:v>0.1499999999999998</c:v>
                </c:pt>
                <c:pt idx="7501">
                  <c:v>0.15009999999999979</c:v>
                </c:pt>
                <c:pt idx="7502">
                  <c:v>0.15019999999999978</c:v>
                </c:pt>
                <c:pt idx="7503">
                  <c:v>0.15029999999999977</c:v>
                </c:pt>
                <c:pt idx="7504">
                  <c:v>0.15039999999999976</c:v>
                </c:pt>
                <c:pt idx="7505">
                  <c:v>0.15049999999999975</c:v>
                </c:pt>
                <c:pt idx="7506">
                  <c:v>0.15059999999999973</c:v>
                </c:pt>
                <c:pt idx="7507">
                  <c:v>0.15069999999999972</c:v>
                </c:pt>
                <c:pt idx="7508">
                  <c:v>0.15079999999999971</c:v>
                </c:pt>
                <c:pt idx="7509">
                  <c:v>0.1508999999999997</c:v>
                </c:pt>
                <c:pt idx="7510">
                  <c:v>0.15099999999999969</c:v>
                </c:pt>
                <c:pt idx="7511">
                  <c:v>0.15109999999999968</c:v>
                </c:pt>
                <c:pt idx="7512">
                  <c:v>0.15119999999999967</c:v>
                </c:pt>
                <c:pt idx="7513">
                  <c:v>0.15129999999999966</c:v>
                </c:pt>
                <c:pt idx="7514">
                  <c:v>0.15139999999999965</c:v>
                </c:pt>
                <c:pt idx="7515">
                  <c:v>0.15149999999999963</c:v>
                </c:pt>
                <c:pt idx="7516">
                  <c:v>0.15159999999999962</c:v>
                </c:pt>
                <c:pt idx="7517">
                  <c:v>0.15169999999999961</c:v>
                </c:pt>
                <c:pt idx="7518">
                  <c:v>0.1517999999999996</c:v>
                </c:pt>
                <c:pt idx="7519">
                  <c:v>0.15189999999999959</c:v>
                </c:pt>
                <c:pt idx="7520">
                  <c:v>0.15199999999999958</c:v>
                </c:pt>
                <c:pt idx="7521">
                  <c:v>0.15209999999999957</c:v>
                </c:pt>
                <c:pt idx="7522">
                  <c:v>0.15219999999999956</c:v>
                </c:pt>
                <c:pt idx="7523">
                  <c:v>0.15229999999999955</c:v>
                </c:pt>
                <c:pt idx="7524">
                  <c:v>0.15239999999999954</c:v>
                </c:pt>
                <c:pt idx="7525">
                  <c:v>0.15249999999999952</c:v>
                </c:pt>
                <c:pt idx="7526">
                  <c:v>0.15259999999999951</c:v>
                </c:pt>
                <c:pt idx="7527">
                  <c:v>0.1526999999999995</c:v>
                </c:pt>
                <c:pt idx="7528">
                  <c:v>0.15279999999999949</c:v>
                </c:pt>
                <c:pt idx="7529">
                  <c:v>0.15289999999999948</c:v>
                </c:pt>
                <c:pt idx="7530">
                  <c:v>0.15299999999999947</c:v>
                </c:pt>
                <c:pt idx="7531">
                  <c:v>0.15309999999999946</c:v>
                </c:pt>
                <c:pt idx="7532">
                  <c:v>0.15319999999999945</c:v>
                </c:pt>
                <c:pt idx="7533">
                  <c:v>0.15329999999999944</c:v>
                </c:pt>
                <c:pt idx="7534">
                  <c:v>0.15339999999999943</c:v>
                </c:pt>
                <c:pt idx="7535">
                  <c:v>0.15349999999999941</c:v>
                </c:pt>
                <c:pt idx="7536">
                  <c:v>0.1535999999999994</c:v>
                </c:pt>
                <c:pt idx="7537">
                  <c:v>0.15369999999999939</c:v>
                </c:pt>
                <c:pt idx="7538">
                  <c:v>0.15379999999999938</c:v>
                </c:pt>
                <c:pt idx="7539">
                  <c:v>0.15389999999999937</c:v>
                </c:pt>
                <c:pt idx="7540">
                  <c:v>0.15399999999999936</c:v>
                </c:pt>
                <c:pt idx="7541">
                  <c:v>0.15409999999999935</c:v>
                </c:pt>
                <c:pt idx="7542">
                  <c:v>0.15419999999999934</c:v>
                </c:pt>
                <c:pt idx="7543">
                  <c:v>0.15429999999999933</c:v>
                </c:pt>
                <c:pt idx="7544">
                  <c:v>0.15439999999999932</c:v>
                </c:pt>
                <c:pt idx="7545">
                  <c:v>0.1544999999999993</c:v>
                </c:pt>
                <c:pt idx="7546">
                  <c:v>0.15459999999999929</c:v>
                </c:pt>
                <c:pt idx="7547">
                  <c:v>0.15469999999999928</c:v>
                </c:pt>
                <c:pt idx="7548">
                  <c:v>0.15479999999999927</c:v>
                </c:pt>
                <c:pt idx="7549">
                  <c:v>0.15489999999999926</c:v>
                </c:pt>
                <c:pt idx="7550">
                  <c:v>0.15499999999999925</c:v>
                </c:pt>
                <c:pt idx="7551">
                  <c:v>0.15509999999999924</c:v>
                </c:pt>
                <c:pt idx="7552">
                  <c:v>0.15519999999999923</c:v>
                </c:pt>
                <c:pt idx="7553">
                  <c:v>0.15529999999999922</c:v>
                </c:pt>
                <c:pt idx="7554">
                  <c:v>0.15539999999999921</c:v>
                </c:pt>
                <c:pt idx="7555">
                  <c:v>0.15549999999999919</c:v>
                </c:pt>
                <c:pt idx="7556">
                  <c:v>0.15559999999999918</c:v>
                </c:pt>
                <c:pt idx="7557">
                  <c:v>0.15569999999999917</c:v>
                </c:pt>
                <c:pt idx="7558">
                  <c:v>0.15579999999999916</c:v>
                </c:pt>
                <c:pt idx="7559">
                  <c:v>0.15589999999999915</c:v>
                </c:pt>
                <c:pt idx="7560">
                  <c:v>0.15599999999999914</c:v>
                </c:pt>
                <c:pt idx="7561">
                  <c:v>0.15609999999999913</c:v>
                </c:pt>
                <c:pt idx="7562">
                  <c:v>0.15619999999999912</c:v>
                </c:pt>
                <c:pt idx="7563">
                  <c:v>0.15629999999999911</c:v>
                </c:pt>
                <c:pt idx="7564">
                  <c:v>0.1563999999999991</c:v>
                </c:pt>
                <c:pt idx="7565">
                  <c:v>0.15649999999999908</c:v>
                </c:pt>
                <c:pt idx="7566">
                  <c:v>0.15659999999999907</c:v>
                </c:pt>
                <c:pt idx="7567">
                  <c:v>0.15669999999999906</c:v>
                </c:pt>
                <c:pt idx="7568">
                  <c:v>0.15679999999999905</c:v>
                </c:pt>
                <c:pt idx="7569">
                  <c:v>0.15689999999999904</c:v>
                </c:pt>
                <c:pt idx="7570">
                  <c:v>0.15699999999999903</c:v>
                </c:pt>
                <c:pt idx="7571">
                  <c:v>0.15709999999999902</c:v>
                </c:pt>
                <c:pt idx="7572">
                  <c:v>0.15719999999999901</c:v>
                </c:pt>
                <c:pt idx="7573">
                  <c:v>0.157299999999999</c:v>
                </c:pt>
                <c:pt idx="7574">
                  <c:v>0.15739999999999899</c:v>
                </c:pt>
                <c:pt idx="7575">
                  <c:v>0.15749999999999897</c:v>
                </c:pt>
                <c:pt idx="7576">
                  <c:v>0.15759999999999896</c:v>
                </c:pt>
                <c:pt idx="7577">
                  <c:v>0.15769999999999895</c:v>
                </c:pt>
                <c:pt idx="7578">
                  <c:v>0.15779999999999894</c:v>
                </c:pt>
                <c:pt idx="7579">
                  <c:v>0.15789999999999893</c:v>
                </c:pt>
                <c:pt idx="7580">
                  <c:v>0.15799999999999892</c:v>
                </c:pt>
                <c:pt idx="7581">
                  <c:v>0.15809999999999891</c:v>
                </c:pt>
                <c:pt idx="7582">
                  <c:v>0.1581999999999989</c:v>
                </c:pt>
                <c:pt idx="7583">
                  <c:v>0.15829999999999889</c:v>
                </c:pt>
                <c:pt idx="7584">
                  <c:v>0.15839999999999888</c:v>
                </c:pt>
                <c:pt idx="7585">
                  <c:v>0.15849999999999886</c:v>
                </c:pt>
                <c:pt idx="7586">
                  <c:v>0.15859999999999885</c:v>
                </c:pt>
                <c:pt idx="7587">
                  <c:v>0.15869999999999884</c:v>
                </c:pt>
                <c:pt idx="7588">
                  <c:v>0.15879999999999883</c:v>
                </c:pt>
                <c:pt idx="7589">
                  <c:v>0.15889999999999882</c:v>
                </c:pt>
                <c:pt idx="7590">
                  <c:v>0.15899999999999881</c:v>
                </c:pt>
                <c:pt idx="7591">
                  <c:v>0.1590999999999988</c:v>
                </c:pt>
                <c:pt idx="7592">
                  <c:v>0.15919999999999879</c:v>
                </c:pt>
                <c:pt idx="7593">
                  <c:v>0.15929999999999878</c:v>
                </c:pt>
                <c:pt idx="7594">
                  <c:v>0.15939999999999876</c:v>
                </c:pt>
                <c:pt idx="7595">
                  <c:v>0.15949999999999875</c:v>
                </c:pt>
                <c:pt idx="7596">
                  <c:v>0.15959999999999874</c:v>
                </c:pt>
                <c:pt idx="7597">
                  <c:v>0.15969999999999873</c:v>
                </c:pt>
                <c:pt idx="7598">
                  <c:v>0.15979999999999872</c:v>
                </c:pt>
                <c:pt idx="7599">
                  <c:v>0.15989999999999871</c:v>
                </c:pt>
                <c:pt idx="7600">
                  <c:v>0.1599999999999987</c:v>
                </c:pt>
                <c:pt idx="7601">
                  <c:v>0.16009999999999869</c:v>
                </c:pt>
                <c:pt idx="7602">
                  <c:v>0.16019999999999868</c:v>
                </c:pt>
                <c:pt idx="7603">
                  <c:v>0.16029999999999867</c:v>
                </c:pt>
                <c:pt idx="7604">
                  <c:v>0.16039999999999865</c:v>
                </c:pt>
                <c:pt idx="7605">
                  <c:v>0.16049999999999864</c:v>
                </c:pt>
                <c:pt idx="7606">
                  <c:v>0.16059999999999863</c:v>
                </c:pt>
                <c:pt idx="7607">
                  <c:v>0.16069999999999862</c:v>
                </c:pt>
                <c:pt idx="7608">
                  <c:v>0.16079999999999861</c:v>
                </c:pt>
                <c:pt idx="7609">
                  <c:v>0.1608999999999986</c:v>
                </c:pt>
                <c:pt idx="7610">
                  <c:v>0.16099999999999859</c:v>
                </c:pt>
                <c:pt idx="7611">
                  <c:v>0.16109999999999858</c:v>
                </c:pt>
                <c:pt idx="7612">
                  <c:v>0.16119999999999857</c:v>
                </c:pt>
                <c:pt idx="7613">
                  <c:v>0.16129999999999856</c:v>
                </c:pt>
                <c:pt idx="7614">
                  <c:v>0.16139999999999854</c:v>
                </c:pt>
                <c:pt idx="7615">
                  <c:v>0.16149999999999853</c:v>
                </c:pt>
                <c:pt idx="7616">
                  <c:v>0.16159999999999852</c:v>
                </c:pt>
                <c:pt idx="7617">
                  <c:v>0.16169999999999851</c:v>
                </c:pt>
                <c:pt idx="7618">
                  <c:v>0.1617999999999985</c:v>
                </c:pt>
                <c:pt idx="7619">
                  <c:v>0.16189999999999849</c:v>
                </c:pt>
                <c:pt idx="7620">
                  <c:v>0.16199999999999848</c:v>
                </c:pt>
                <c:pt idx="7621">
                  <c:v>0.16209999999999847</c:v>
                </c:pt>
                <c:pt idx="7622">
                  <c:v>0.16219999999999846</c:v>
                </c:pt>
                <c:pt idx="7623">
                  <c:v>0.16229999999999845</c:v>
                </c:pt>
                <c:pt idx="7624">
                  <c:v>0.16239999999999843</c:v>
                </c:pt>
                <c:pt idx="7625">
                  <c:v>0.16249999999999842</c:v>
                </c:pt>
                <c:pt idx="7626">
                  <c:v>0.16259999999999841</c:v>
                </c:pt>
                <c:pt idx="7627">
                  <c:v>0.1626999999999984</c:v>
                </c:pt>
                <c:pt idx="7628">
                  <c:v>0.16279999999999839</c:v>
                </c:pt>
                <c:pt idx="7629">
                  <c:v>0.16289999999999838</c:v>
                </c:pt>
                <c:pt idx="7630">
                  <c:v>0.16299999999999837</c:v>
                </c:pt>
                <c:pt idx="7631">
                  <c:v>0.16309999999999836</c:v>
                </c:pt>
                <c:pt idx="7632">
                  <c:v>0.16319999999999835</c:v>
                </c:pt>
                <c:pt idx="7633">
                  <c:v>0.16329999999999834</c:v>
                </c:pt>
                <c:pt idx="7634">
                  <c:v>0.16339999999999832</c:v>
                </c:pt>
                <c:pt idx="7635">
                  <c:v>0.16349999999999831</c:v>
                </c:pt>
                <c:pt idx="7636">
                  <c:v>0.1635999999999983</c:v>
                </c:pt>
                <c:pt idx="7637">
                  <c:v>0.16369999999999829</c:v>
                </c:pt>
                <c:pt idx="7638">
                  <c:v>0.16379999999999828</c:v>
                </c:pt>
                <c:pt idx="7639">
                  <c:v>0.16389999999999827</c:v>
                </c:pt>
                <c:pt idx="7640">
                  <c:v>0.16399999999999826</c:v>
                </c:pt>
                <c:pt idx="7641">
                  <c:v>0.16409999999999825</c:v>
                </c:pt>
                <c:pt idx="7642">
                  <c:v>0.16419999999999824</c:v>
                </c:pt>
                <c:pt idx="7643">
                  <c:v>0.16429999999999823</c:v>
                </c:pt>
                <c:pt idx="7644">
                  <c:v>0.16439999999999821</c:v>
                </c:pt>
                <c:pt idx="7645">
                  <c:v>0.1644999999999982</c:v>
                </c:pt>
                <c:pt idx="7646">
                  <c:v>0.16459999999999819</c:v>
                </c:pt>
                <c:pt idx="7647">
                  <c:v>0.16469999999999818</c:v>
                </c:pt>
                <c:pt idx="7648">
                  <c:v>0.16479999999999817</c:v>
                </c:pt>
                <c:pt idx="7649">
                  <c:v>0.16489999999999816</c:v>
                </c:pt>
                <c:pt idx="7650">
                  <c:v>0.16499999999999815</c:v>
                </c:pt>
                <c:pt idx="7651">
                  <c:v>0.16509999999999814</c:v>
                </c:pt>
                <c:pt idx="7652">
                  <c:v>0.16519999999999813</c:v>
                </c:pt>
                <c:pt idx="7653">
                  <c:v>0.16529999999999812</c:v>
                </c:pt>
                <c:pt idx="7654">
                  <c:v>0.1653999999999981</c:v>
                </c:pt>
                <c:pt idx="7655">
                  <c:v>0.16549999999999809</c:v>
                </c:pt>
                <c:pt idx="7656">
                  <c:v>0.16559999999999808</c:v>
                </c:pt>
                <c:pt idx="7657">
                  <c:v>0.16569999999999807</c:v>
                </c:pt>
                <c:pt idx="7658">
                  <c:v>0.16579999999999806</c:v>
                </c:pt>
                <c:pt idx="7659">
                  <c:v>0.16589999999999805</c:v>
                </c:pt>
                <c:pt idx="7660">
                  <c:v>0.16599999999999804</c:v>
                </c:pt>
                <c:pt idx="7661">
                  <c:v>0.16609999999999803</c:v>
                </c:pt>
                <c:pt idx="7662">
                  <c:v>0.16619999999999802</c:v>
                </c:pt>
                <c:pt idx="7663">
                  <c:v>0.166299999999998</c:v>
                </c:pt>
                <c:pt idx="7664">
                  <c:v>0.16639999999999799</c:v>
                </c:pt>
                <c:pt idx="7665">
                  <c:v>0.16649999999999798</c:v>
                </c:pt>
                <c:pt idx="7666">
                  <c:v>0.16659999999999797</c:v>
                </c:pt>
                <c:pt idx="7667">
                  <c:v>0.16669999999999796</c:v>
                </c:pt>
                <c:pt idx="7668">
                  <c:v>0.16679999999999795</c:v>
                </c:pt>
                <c:pt idx="7669">
                  <c:v>0.16689999999999794</c:v>
                </c:pt>
                <c:pt idx="7670">
                  <c:v>0.16699999999999793</c:v>
                </c:pt>
                <c:pt idx="7671">
                  <c:v>0.16709999999999792</c:v>
                </c:pt>
                <c:pt idx="7672">
                  <c:v>0.16719999999999791</c:v>
                </c:pt>
                <c:pt idx="7673">
                  <c:v>0.16729999999999789</c:v>
                </c:pt>
                <c:pt idx="7674">
                  <c:v>0.16739999999999788</c:v>
                </c:pt>
                <c:pt idx="7675">
                  <c:v>0.16749999999999787</c:v>
                </c:pt>
                <c:pt idx="7676">
                  <c:v>0.16759999999999786</c:v>
                </c:pt>
                <c:pt idx="7677">
                  <c:v>0.16769999999999785</c:v>
                </c:pt>
                <c:pt idx="7678">
                  <c:v>0.16779999999999784</c:v>
                </c:pt>
                <c:pt idx="7679">
                  <c:v>0.16789999999999783</c:v>
                </c:pt>
                <c:pt idx="7680">
                  <c:v>0.16799999999999782</c:v>
                </c:pt>
                <c:pt idx="7681">
                  <c:v>0.16809999999999781</c:v>
                </c:pt>
                <c:pt idx="7682">
                  <c:v>0.1681999999999978</c:v>
                </c:pt>
                <c:pt idx="7683">
                  <c:v>0.16829999999999778</c:v>
                </c:pt>
                <c:pt idx="7684">
                  <c:v>0.16839999999999777</c:v>
                </c:pt>
                <c:pt idx="7685">
                  <c:v>0.16849999999999776</c:v>
                </c:pt>
                <c:pt idx="7686">
                  <c:v>0.16859999999999775</c:v>
                </c:pt>
                <c:pt idx="7687">
                  <c:v>0.16869999999999774</c:v>
                </c:pt>
                <c:pt idx="7688">
                  <c:v>0.16879999999999773</c:v>
                </c:pt>
                <c:pt idx="7689">
                  <c:v>0.16889999999999772</c:v>
                </c:pt>
                <c:pt idx="7690">
                  <c:v>0.16899999999999771</c:v>
                </c:pt>
                <c:pt idx="7691">
                  <c:v>0.1690999999999977</c:v>
                </c:pt>
                <c:pt idx="7692">
                  <c:v>0.16919999999999769</c:v>
                </c:pt>
                <c:pt idx="7693">
                  <c:v>0.16929999999999767</c:v>
                </c:pt>
                <c:pt idx="7694">
                  <c:v>0.16939999999999766</c:v>
                </c:pt>
                <c:pt idx="7695">
                  <c:v>0.16949999999999765</c:v>
                </c:pt>
                <c:pt idx="7696">
                  <c:v>0.16959999999999764</c:v>
                </c:pt>
                <c:pt idx="7697">
                  <c:v>0.16969999999999763</c:v>
                </c:pt>
                <c:pt idx="7698">
                  <c:v>0.16979999999999762</c:v>
                </c:pt>
                <c:pt idx="7699">
                  <c:v>0.16989999999999761</c:v>
                </c:pt>
                <c:pt idx="7700">
                  <c:v>0.1699999999999976</c:v>
                </c:pt>
                <c:pt idx="7701">
                  <c:v>0.17009999999999759</c:v>
                </c:pt>
                <c:pt idx="7702">
                  <c:v>0.17019999999999758</c:v>
                </c:pt>
                <c:pt idx="7703">
                  <c:v>0.17029999999999756</c:v>
                </c:pt>
                <c:pt idx="7704">
                  <c:v>0.17039999999999755</c:v>
                </c:pt>
                <c:pt idx="7705">
                  <c:v>0.17049999999999754</c:v>
                </c:pt>
                <c:pt idx="7706">
                  <c:v>0.17059999999999753</c:v>
                </c:pt>
                <c:pt idx="7707">
                  <c:v>0.17069999999999752</c:v>
                </c:pt>
                <c:pt idx="7708">
                  <c:v>0.17079999999999751</c:v>
                </c:pt>
                <c:pt idx="7709">
                  <c:v>0.1708999999999975</c:v>
                </c:pt>
                <c:pt idx="7710">
                  <c:v>0.17099999999999749</c:v>
                </c:pt>
                <c:pt idx="7711">
                  <c:v>0.17109999999999748</c:v>
                </c:pt>
                <c:pt idx="7712">
                  <c:v>0.17119999999999747</c:v>
                </c:pt>
                <c:pt idx="7713">
                  <c:v>0.17129999999999745</c:v>
                </c:pt>
                <c:pt idx="7714">
                  <c:v>0.17139999999999744</c:v>
                </c:pt>
                <c:pt idx="7715">
                  <c:v>0.17149999999999743</c:v>
                </c:pt>
                <c:pt idx="7716">
                  <c:v>0.17159999999999742</c:v>
                </c:pt>
                <c:pt idx="7717">
                  <c:v>0.17169999999999741</c:v>
                </c:pt>
                <c:pt idx="7718">
                  <c:v>0.1717999999999974</c:v>
                </c:pt>
                <c:pt idx="7719">
                  <c:v>0.17189999999999739</c:v>
                </c:pt>
                <c:pt idx="7720">
                  <c:v>0.17199999999999738</c:v>
                </c:pt>
                <c:pt idx="7721">
                  <c:v>0.17209999999999737</c:v>
                </c:pt>
                <c:pt idx="7722">
                  <c:v>0.17219999999999736</c:v>
                </c:pt>
                <c:pt idx="7723">
                  <c:v>0.17229999999999734</c:v>
                </c:pt>
                <c:pt idx="7724">
                  <c:v>0.17239999999999733</c:v>
                </c:pt>
                <c:pt idx="7725">
                  <c:v>0.17249999999999732</c:v>
                </c:pt>
                <c:pt idx="7726">
                  <c:v>0.17259999999999731</c:v>
                </c:pt>
                <c:pt idx="7727">
                  <c:v>0.1726999999999973</c:v>
                </c:pt>
                <c:pt idx="7728">
                  <c:v>0.17279999999999729</c:v>
                </c:pt>
                <c:pt idx="7729">
                  <c:v>0.17289999999999728</c:v>
                </c:pt>
                <c:pt idx="7730">
                  <c:v>0.17299999999999727</c:v>
                </c:pt>
                <c:pt idx="7731">
                  <c:v>0.17309999999999726</c:v>
                </c:pt>
                <c:pt idx="7732">
                  <c:v>0.17319999999999725</c:v>
                </c:pt>
                <c:pt idx="7733">
                  <c:v>0.17329999999999723</c:v>
                </c:pt>
                <c:pt idx="7734">
                  <c:v>0.17339999999999722</c:v>
                </c:pt>
                <c:pt idx="7735">
                  <c:v>0.17349999999999721</c:v>
                </c:pt>
                <c:pt idx="7736">
                  <c:v>0.1735999999999972</c:v>
                </c:pt>
                <c:pt idx="7737">
                  <c:v>0.17369999999999719</c:v>
                </c:pt>
                <c:pt idx="7738">
                  <c:v>0.17379999999999718</c:v>
                </c:pt>
                <c:pt idx="7739">
                  <c:v>0.17389999999999717</c:v>
                </c:pt>
                <c:pt idx="7740">
                  <c:v>0.17399999999999716</c:v>
                </c:pt>
                <c:pt idx="7741">
                  <c:v>0.17409999999999715</c:v>
                </c:pt>
                <c:pt idx="7742">
                  <c:v>0.17419999999999713</c:v>
                </c:pt>
                <c:pt idx="7743">
                  <c:v>0.17429999999999712</c:v>
                </c:pt>
                <c:pt idx="7744">
                  <c:v>0.17439999999999711</c:v>
                </c:pt>
                <c:pt idx="7745">
                  <c:v>0.1744999999999971</c:v>
                </c:pt>
                <c:pt idx="7746">
                  <c:v>0.17459999999999709</c:v>
                </c:pt>
                <c:pt idx="7747">
                  <c:v>0.17469999999999708</c:v>
                </c:pt>
                <c:pt idx="7748">
                  <c:v>0.17479999999999707</c:v>
                </c:pt>
                <c:pt idx="7749">
                  <c:v>0.17489999999999706</c:v>
                </c:pt>
                <c:pt idx="7750">
                  <c:v>0.17499999999999705</c:v>
                </c:pt>
                <c:pt idx="7751">
                  <c:v>0.17509999999999704</c:v>
                </c:pt>
                <c:pt idx="7752">
                  <c:v>0.17519999999999702</c:v>
                </c:pt>
                <c:pt idx="7753">
                  <c:v>0.17529999999999701</c:v>
                </c:pt>
                <c:pt idx="7754">
                  <c:v>0.175399999999997</c:v>
                </c:pt>
                <c:pt idx="7755">
                  <c:v>0.17549999999999699</c:v>
                </c:pt>
                <c:pt idx="7756">
                  <c:v>0.17559999999999698</c:v>
                </c:pt>
                <c:pt idx="7757">
                  <c:v>0.17569999999999697</c:v>
                </c:pt>
                <c:pt idx="7758">
                  <c:v>0.17579999999999696</c:v>
                </c:pt>
                <c:pt idx="7759">
                  <c:v>0.17589999999999695</c:v>
                </c:pt>
                <c:pt idx="7760">
                  <c:v>0.17599999999999694</c:v>
                </c:pt>
                <c:pt idx="7761">
                  <c:v>0.17609999999999693</c:v>
                </c:pt>
                <c:pt idx="7762">
                  <c:v>0.17619999999999691</c:v>
                </c:pt>
                <c:pt idx="7763">
                  <c:v>0.1762999999999969</c:v>
                </c:pt>
                <c:pt idx="7764">
                  <c:v>0.17639999999999689</c:v>
                </c:pt>
                <c:pt idx="7765">
                  <c:v>0.17649999999999688</c:v>
                </c:pt>
                <c:pt idx="7766">
                  <c:v>0.17659999999999687</c:v>
                </c:pt>
                <c:pt idx="7767">
                  <c:v>0.17669999999999686</c:v>
                </c:pt>
                <c:pt idx="7768">
                  <c:v>0.17679999999999685</c:v>
                </c:pt>
                <c:pt idx="7769">
                  <c:v>0.17689999999999684</c:v>
                </c:pt>
                <c:pt idx="7770">
                  <c:v>0.17699999999999683</c:v>
                </c:pt>
                <c:pt idx="7771">
                  <c:v>0.17709999999999682</c:v>
                </c:pt>
                <c:pt idx="7772">
                  <c:v>0.1771999999999968</c:v>
                </c:pt>
                <c:pt idx="7773">
                  <c:v>0.17729999999999679</c:v>
                </c:pt>
                <c:pt idx="7774">
                  <c:v>0.17739999999999678</c:v>
                </c:pt>
                <c:pt idx="7775">
                  <c:v>0.17749999999999677</c:v>
                </c:pt>
                <c:pt idx="7776">
                  <c:v>0.17759999999999676</c:v>
                </c:pt>
                <c:pt idx="7777">
                  <c:v>0.17769999999999675</c:v>
                </c:pt>
                <c:pt idx="7778">
                  <c:v>0.17779999999999674</c:v>
                </c:pt>
                <c:pt idx="7779">
                  <c:v>0.17789999999999673</c:v>
                </c:pt>
                <c:pt idx="7780">
                  <c:v>0.17799999999999672</c:v>
                </c:pt>
                <c:pt idx="7781">
                  <c:v>0.17809999999999671</c:v>
                </c:pt>
                <c:pt idx="7782">
                  <c:v>0.17819999999999669</c:v>
                </c:pt>
                <c:pt idx="7783">
                  <c:v>0.17829999999999668</c:v>
                </c:pt>
                <c:pt idx="7784">
                  <c:v>0.17839999999999667</c:v>
                </c:pt>
                <c:pt idx="7785">
                  <c:v>0.17849999999999666</c:v>
                </c:pt>
                <c:pt idx="7786">
                  <c:v>0.17859999999999665</c:v>
                </c:pt>
                <c:pt idx="7787">
                  <c:v>0.17869999999999664</c:v>
                </c:pt>
                <c:pt idx="7788">
                  <c:v>0.17879999999999663</c:v>
                </c:pt>
                <c:pt idx="7789">
                  <c:v>0.17889999999999662</c:v>
                </c:pt>
                <c:pt idx="7790">
                  <c:v>0.17899999999999661</c:v>
                </c:pt>
                <c:pt idx="7791">
                  <c:v>0.1790999999999966</c:v>
                </c:pt>
                <c:pt idx="7792">
                  <c:v>0.17919999999999658</c:v>
                </c:pt>
                <c:pt idx="7793">
                  <c:v>0.17929999999999657</c:v>
                </c:pt>
                <c:pt idx="7794">
                  <c:v>0.17939999999999656</c:v>
                </c:pt>
                <c:pt idx="7795">
                  <c:v>0.17949999999999655</c:v>
                </c:pt>
                <c:pt idx="7796">
                  <c:v>0.17959999999999654</c:v>
                </c:pt>
                <c:pt idx="7797">
                  <c:v>0.17969999999999653</c:v>
                </c:pt>
                <c:pt idx="7798">
                  <c:v>0.17979999999999652</c:v>
                </c:pt>
                <c:pt idx="7799">
                  <c:v>0.17989999999999651</c:v>
                </c:pt>
                <c:pt idx="7800">
                  <c:v>0.1799999999999965</c:v>
                </c:pt>
                <c:pt idx="7801">
                  <c:v>0.18009999999999649</c:v>
                </c:pt>
                <c:pt idx="7802">
                  <c:v>0.18019999999999647</c:v>
                </c:pt>
                <c:pt idx="7803">
                  <c:v>0.18029999999999646</c:v>
                </c:pt>
                <c:pt idx="7804">
                  <c:v>0.18039999999999645</c:v>
                </c:pt>
                <c:pt idx="7805">
                  <c:v>0.18049999999999644</c:v>
                </c:pt>
                <c:pt idx="7806">
                  <c:v>0.18059999999999643</c:v>
                </c:pt>
                <c:pt idx="7807">
                  <c:v>0.18069999999999642</c:v>
                </c:pt>
                <c:pt idx="7808">
                  <c:v>0.18079999999999641</c:v>
                </c:pt>
                <c:pt idx="7809">
                  <c:v>0.1808999999999964</c:v>
                </c:pt>
                <c:pt idx="7810">
                  <c:v>0.18099999999999639</c:v>
                </c:pt>
                <c:pt idx="7811">
                  <c:v>0.18109999999999637</c:v>
                </c:pt>
                <c:pt idx="7812">
                  <c:v>0.18119999999999636</c:v>
                </c:pt>
                <c:pt idx="7813">
                  <c:v>0.18129999999999635</c:v>
                </c:pt>
                <c:pt idx="7814">
                  <c:v>0.18139999999999634</c:v>
                </c:pt>
                <c:pt idx="7815">
                  <c:v>0.18149999999999633</c:v>
                </c:pt>
                <c:pt idx="7816">
                  <c:v>0.18159999999999632</c:v>
                </c:pt>
                <c:pt idx="7817">
                  <c:v>0.18169999999999631</c:v>
                </c:pt>
                <c:pt idx="7818">
                  <c:v>0.1817999999999963</c:v>
                </c:pt>
                <c:pt idx="7819">
                  <c:v>0.18189999999999629</c:v>
                </c:pt>
                <c:pt idx="7820">
                  <c:v>0.18199999999999628</c:v>
                </c:pt>
                <c:pt idx="7821">
                  <c:v>0.18209999999999626</c:v>
                </c:pt>
                <c:pt idx="7822">
                  <c:v>0.18219999999999625</c:v>
                </c:pt>
                <c:pt idx="7823">
                  <c:v>0.18229999999999624</c:v>
                </c:pt>
                <c:pt idx="7824">
                  <c:v>0.18239999999999623</c:v>
                </c:pt>
                <c:pt idx="7825">
                  <c:v>0.18249999999999622</c:v>
                </c:pt>
                <c:pt idx="7826">
                  <c:v>0.18259999999999621</c:v>
                </c:pt>
                <c:pt idx="7827">
                  <c:v>0.1826999999999962</c:v>
                </c:pt>
                <c:pt idx="7828">
                  <c:v>0.18279999999999619</c:v>
                </c:pt>
                <c:pt idx="7829">
                  <c:v>0.18289999999999618</c:v>
                </c:pt>
                <c:pt idx="7830">
                  <c:v>0.18299999999999617</c:v>
                </c:pt>
                <c:pt idx="7831">
                  <c:v>0.18309999999999615</c:v>
                </c:pt>
                <c:pt idx="7832">
                  <c:v>0.18319999999999614</c:v>
                </c:pt>
                <c:pt idx="7833">
                  <c:v>0.18329999999999613</c:v>
                </c:pt>
                <c:pt idx="7834">
                  <c:v>0.18339999999999612</c:v>
                </c:pt>
                <c:pt idx="7835">
                  <c:v>0.18349999999999611</c:v>
                </c:pt>
                <c:pt idx="7836">
                  <c:v>0.1835999999999961</c:v>
                </c:pt>
                <c:pt idx="7837">
                  <c:v>0.18369999999999609</c:v>
                </c:pt>
                <c:pt idx="7838">
                  <c:v>0.18379999999999608</c:v>
                </c:pt>
                <c:pt idx="7839">
                  <c:v>0.18389999999999607</c:v>
                </c:pt>
                <c:pt idx="7840">
                  <c:v>0.18399999999999606</c:v>
                </c:pt>
                <c:pt idx="7841">
                  <c:v>0.18409999999999604</c:v>
                </c:pt>
                <c:pt idx="7842">
                  <c:v>0.18419999999999603</c:v>
                </c:pt>
                <c:pt idx="7843">
                  <c:v>0.18429999999999602</c:v>
                </c:pt>
                <c:pt idx="7844">
                  <c:v>0.18439999999999601</c:v>
                </c:pt>
                <c:pt idx="7845">
                  <c:v>0.184499999999996</c:v>
                </c:pt>
                <c:pt idx="7846">
                  <c:v>0.18459999999999599</c:v>
                </c:pt>
                <c:pt idx="7847">
                  <c:v>0.18469999999999598</c:v>
                </c:pt>
                <c:pt idx="7848">
                  <c:v>0.18479999999999597</c:v>
                </c:pt>
                <c:pt idx="7849">
                  <c:v>0.18489999999999596</c:v>
                </c:pt>
                <c:pt idx="7850">
                  <c:v>0.18499999999999595</c:v>
                </c:pt>
                <c:pt idx="7851">
                  <c:v>0.18509999999999593</c:v>
                </c:pt>
                <c:pt idx="7852">
                  <c:v>0.18519999999999592</c:v>
                </c:pt>
                <c:pt idx="7853">
                  <c:v>0.18529999999999591</c:v>
                </c:pt>
                <c:pt idx="7854">
                  <c:v>0.1853999999999959</c:v>
                </c:pt>
                <c:pt idx="7855">
                  <c:v>0.18549999999999589</c:v>
                </c:pt>
                <c:pt idx="7856">
                  <c:v>0.18559999999999588</c:v>
                </c:pt>
                <c:pt idx="7857">
                  <c:v>0.18569999999999587</c:v>
                </c:pt>
                <c:pt idx="7858">
                  <c:v>0.18579999999999586</c:v>
                </c:pt>
                <c:pt idx="7859">
                  <c:v>0.18589999999999585</c:v>
                </c:pt>
                <c:pt idx="7860">
                  <c:v>0.18599999999999584</c:v>
                </c:pt>
                <c:pt idx="7861">
                  <c:v>0.18609999999999582</c:v>
                </c:pt>
                <c:pt idx="7862">
                  <c:v>0.18619999999999581</c:v>
                </c:pt>
                <c:pt idx="7863">
                  <c:v>0.1862999999999958</c:v>
                </c:pt>
                <c:pt idx="7864">
                  <c:v>0.18639999999999579</c:v>
                </c:pt>
                <c:pt idx="7865">
                  <c:v>0.18649999999999578</c:v>
                </c:pt>
                <c:pt idx="7866">
                  <c:v>0.18659999999999577</c:v>
                </c:pt>
                <c:pt idx="7867">
                  <c:v>0.18669999999999576</c:v>
                </c:pt>
                <c:pt idx="7868">
                  <c:v>0.18679999999999575</c:v>
                </c:pt>
                <c:pt idx="7869">
                  <c:v>0.18689999999999574</c:v>
                </c:pt>
                <c:pt idx="7870">
                  <c:v>0.18699999999999573</c:v>
                </c:pt>
                <c:pt idx="7871">
                  <c:v>0.18709999999999571</c:v>
                </c:pt>
                <c:pt idx="7872">
                  <c:v>0.1871999999999957</c:v>
                </c:pt>
                <c:pt idx="7873">
                  <c:v>0.18729999999999569</c:v>
                </c:pt>
                <c:pt idx="7874">
                  <c:v>0.18739999999999568</c:v>
                </c:pt>
                <c:pt idx="7875">
                  <c:v>0.18749999999999567</c:v>
                </c:pt>
                <c:pt idx="7876">
                  <c:v>0.18759999999999566</c:v>
                </c:pt>
                <c:pt idx="7877">
                  <c:v>0.18769999999999565</c:v>
                </c:pt>
                <c:pt idx="7878">
                  <c:v>0.18779999999999564</c:v>
                </c:pt>
                <c:pt idx="7879">
                  <c:v>0.18789999999999563</c:v>
                </c:pt>
                <c:pt idx="7880">
                  <c:v>0.18799999999999562</c:v>
                </c:pt>
                <c:pt idx="7881">
                  <c:v>0.1880999999999956</c:v>
                </c:pt>
                <c:pt idx="7882">
                  <c:v>0.18819999999999559</c:v>
                </c:pt>
                <c:pt idx="7883">
                  <c:v>0.18829999999999558</c:v>
                </c:pt>
                <c:pt idx="7884">
                  <c:v>0.18839999999999557</c:v>
                </c:pt>
                <c:pt idx="7885">
                  <c:v>0.18849999999999556</c:v>
                </c:pt>
                <c:pt idx="7886">
                  <c:v>0.18859999999999555</c:v>
                </c:pt>
                <c:pt idx="7887">
                  <c:v>0.18869999999999554</c:v>
                </c:pt>
                <c:pt idx="7888">
                  <c:v>0.18879999999999553</c:v>
                </c:pt>
                <c:pt idx="7889">
                  <c:v>0.18889999999999552</c:v>
                </c:pt>
                <c:pt idx="7890">
                  <c:v>0.1889999999999955</c:v>
                </c:pt>
                <c:pt idx="7891">
                  <c:v>0.18909999999999549</c:v>
                </c:pt>
                <c:pt idx="7892">
                  <c:v>0.18919999999999548</c:v>
                </c:pt>
                <c:pt idx="7893">
                  <c:v>0.18929999999999547</c:v>
                </c:pt>
                <c:pt idx="7894">
                  <c:v>0.18939999999999546</c:v>
                </c:pt>
                <c:pt idx="7895">
                  <c:v>0.18949999999999545</c:v>
                </c:pt>
                <c:pt idx="7896">
                  <c:v>0.18959999999999544</c:v>
                </c:pt>
                <c:pt idx="7897">
                  <c:v>0.18969999999999543</c:v>
                </c:pt>
                <c:pt idx="7898">
                  <c:v>0.18979999999999542</c:v>
                </c:pt>
                <c:pt idx="7899">
                  <c:v>0.18989999999999541</c:v>
                </c:pt>
                <c:pt idx="7900">
                  <c:v>0.18999999999999539</c:v>
                </c:pt>
                <c:pt idx="7901">
                  <c:v>0.19009999999999538</c:v>
                </c:pt>
                <c:pt idx="7902">
                  <c:v>0.19019999999999537</c:v>
                </c:pt>
                <c:pt idx="7903">
                  <c:v>0.19029999999999536</c:v>
                </c:pt>
                <c:pt idx="7904">
                  <c:v>0.19039999999999535</c:v>
                </c:pt>
                <c:pt idx="7905">
                  <c:v>0.19049999999999534</c:v>
                </c:pt>
                <c:pt idx="7906">
                  <c:v>0.19059999999999533</c:v>
                </c:pt>
                <c:pt idx="7907">
                  <c:v>0.19069999999999532</c:v>
                </c:pt>
                <c:pt idx="7908">
                  <c:v>0.19079999999999531</c:v>
                </c:pt>
                <c:pt idx="7909">
                  <c:v>0.1908999999999953</c:v>
                </c:pt>
                <c:pt idx="7910">
                  <c:v>0.19099999999999528</c:v>
                </c:pt>
                <c:pt idx="7911">
                  <c:v>0.19109999999999527</c:v>
                </c:pt>
                <c:pt idx="7912">
                  <c:v>0.19119999999999526</c:v>
                </c:pt>
                <c:pt idx="7913">
                  <c:v>0.19129999999999525</c:v>
                </c:pt>
                <c:pt idx="7914">
                  <c:v>0.19139999999999524</c:v>
                </c:pt>
                <c:pt idx="7915">
                  <c:v>0.19149999999999523</c:v>
                </c:pt>
                <c:pt idx="7916">
                  <c:v>0.19159999999999522</c:v>
                </c:pt>
                <c:pt idx="7917">
                  <c:v>0.19169999999999521</c:v>
                </c:pt>
                <c:pt idx="7918">
                  <c:v>0.1917999999999952</c:v>
                </c:pt>
                <c:pt idx="7919">
                  <c:v>0.19189999999999519</c:v>
                </c:pt>
                <c:pt idx="7920">
                  <c:v>0.19199999999999517</c:v>
                </c:pt>
                <c:pt idx="7921">
                  <c:v>0.19209999999999516</c:v>
                </c:pt>
                <c:pt idx="7922">
                  <c:v>0.19219999999999515</c:v>
                </c:pt>
                <c:pt idx="7923">
                  <c:v>0.19229999999999514</c:v>
                </c:pt>
                <c:pt idx="7924">
                  <c:v>0.19239999999999513</c:v>
                </c:pt>
                <c:pt idx="7925">
                  <c:v>0.19249999999999512</c:v>
                </c:pt>
                <c:pt idx="7926">
                  <c:v>0.19259999999999511</c:v>
                </c:pt>
                <c:pt idx="7927">
                  <c:v>0.1926999999999951</c:v>
                </c:pt>
                <c:pt idx="7928">
                  <c:v>0.19279999999999509</c:v>
                </c:pt>
                <c:pt idx="7929">
                  <c:v>0.19289999999999508</c:v>
                </c:pt>
                <c:pt idx="7930">
                  <c:v>0.19299999999999506</c:v>
                </c:pt>
                <c:pt idx="7931">
                  <c:v>0.19309999999999505</c:v>
                </c:pt>
                <c:pt idx="7932">
                  <c:v>0.19319999999999504</c:v>
                </c:pt>
                <c:pt idx="7933">
                  <c:v>0.19329999999999503</c:v>
                </c:pt>
                <c:pt idx="7934">
                  <c:v>0.19339999999999502</c:v>
                </c:pt>
                <c:pt idx="7935">
                  <c:v>0.19349999999999501</c:v>
                </c:pt>
                <c:pt idx="7936">
                  <c:v>0.193599999999995</c:v>
                </c:pt>
                <c:pt idx="7937">
                  <c:v>0.19369999999999499</c:v>
                </c:pt>
                <c:pt idx="7938">
                  <c:v>0.19379999999999498</c:v>
                </c:pt>
                <c:pt idx="7939">
                  <c:v>0.19389999999999497</c:v>
                </c:pt>
                <c:pt idx="7940">
                  <c:v>0.19399999999999495</c:v>
                </c:pt>
                <c:pt idx="7941">
                  <c:v>0.19409999999999494</c:v>
                </c:pt>
                <c:pt idx="7942">
                  <c:v>0.19419999999999493</c:v>
                </c:pt>
                <c:pt idx="7943">
                  <c:v>0.19429999999999492</c:v>
                </c:pt>
                <c:pt idx="7944">
                  <c:v>0.19439999999999491</c:v>
                </c:pt>
                <c:pt idx="7945">
                  <c:v>0.1944999999999949</c:v>
                </c:pt>
                <c:pt idx="7946">
                  <c:v>0.19459999999999489</c:v>
                </c:pt>
                <c:pt idx="7947">
                  <c:v>0.19469999999999488</c:v>
                </c:pt>
                <c:pt idx="7948">
                  <c:v>0.19479999999999487</c:v>
                </c:pt>
                <c:pt idx="7949">
                  <c:v>0.19489999999999486</c:v>
                </c:pt>
                <c:pt idx="7950">
                  <c:v>0.19499999999999484</c:v>
                </c:pt>
                <c:pt idx="7951">
                  <c:v>0.19509999999999483</c:v>
                </c:pt>
                <c:pt idx="7952">
                  <c:v>0.19519999999999482</c:v>
                </c:pt>
                <c:pt idx="7953">
                  <c:v>0.19529999999999481</c:v>
                </c:pt>
                <c:pt idx="7954">
                  <c:v>0.1953999999999948</c:v>
                </c:pt>
                <c:pt idx="7955">
                  <c:v>0.19549999999999479</c:v>
                </c:pt>
                <c:pt idx="7956">
                  <c:v>0.19559999999999478</c:v>
                </c:pt>
                <c:pt idx="7957">
                  <c:v>0.19569999999999477</c:v>
                </c:pt>
                <c:pt idx="7958">
                  <c:v>0.19579999999999476</c:v>
                </c:pt>
                <c:pt idx="7959">
                  <c:v>0.19589999999999475</c:v>
                </c:pt>
                <c:pt idx="7960">
                  <c:v>0.19599999999999473</c:v>
                </c:pt>
                <c:pt idx="7961">
                  <c:v>0.19609999999999472</c:v>
                </c:pt>
                <c:pt idx="7962">
                  <c:v>0.19619999999999471</c:v>
                </c:pt>
                <c:pt idx="7963">
                  <c:v>0.1962999999999947</c:v>
                </c:pt>
                <c:pt idx="7964">
                  <c:v>0.19639999999999469</c:v>
                </c:pt>
                <c:pt idx="7965">
                  <c:v>0.19649999999999468</c:v>
                </c:pt>
                <c:pt idx="7966">
                  <c:v>0.19659999999999467</c:v>
                </c:pt>
                <c:pt idx="7967">
                  <c:v>0.19669999999999466</c:v>
                </c:pt>
                <c:pt idx="7968">
                  <c:v>0.19679999999999465</c:v>
                </c:pt>
                <c:pt idx="7969">
                  <c:v>0.19689999999999463</c:v>
                </c:pt>
                <c:pt idx="7970">
                  <c:v>0.19699999999999462</c:v>
                </c:pt>
                <c:pt idx="7971">
                  <c:v>0.19709999999999461</c:v>
                </c:pt>
                <c:pt idx="7972">
                  <c:v>0.1971999999999946</c:v>
                </c:pt>
                <c:pt idx="7973">
                  <c:v>0.19729999999999459</c:v>
                </c:pt>
                <c:pt idx="7974">
                  <c:v>0.19739999999999458</c:v>
                </c:pt>
                <c:pt idx="7975">
                  <c:v>0.19749999999999457</c:v>
                </c:pt>
                <c:pt idx="7976">
                  <c:v>0.19759999999999456</c:v>
                </c:pt>
                <c:pt idx="7977">
                  <c:v>0.19769999999999455</c:v>
                </c:pt>
                <c:pt idx="7978">
                  <c:v>0.19779999999999454</c:v>
                </c:pt>
                <c:pt idx="7979">
                  <c:v>0.19789999999999452</c:v>
                </c:pt>
                <c:pt idx="7980">
                  <c:v>0.19799999999999451</c:v>
                </c:pt>
                <c:pt idx="7981">
                  <c:v>0.1980999999999945</c:v>
                </c:pt>
                <c:pt idx="7982">
                  <c:v>0.19819999999999449</c:v>
                </c:pt>
                <c:pt idx="7983">
                  <c:v>0.19829999999999448</c:v>
                </c:pt>
                <c:pt idx="7984">
                  <c:v>0.19839999999999447</c:v>
                </c:pt>
                <c:pt idx="7985">
                  <c:v>0.19849999999999446</c:v>
                </c:pt>
                <c:pt idx="7986">
                  <c:v>0.19859999999999445</c:v>
                </c:pt>
                <c:pt idx="7987">
                  <c:v>0.19869999999999444</c:v>
                </c:pt>
                <c:pt idx="7988">
                  <c:v>0.19879999999999443</c:v>
                </c:pt>
                <c:pt idx="7989">
                  <c:v>0.19889999999999441</c:v>
                </c:pt>
                <c:pt idx="7990">
                  <c:v>0.1989999999999944</c:v>
                </c:pt>
                <c:pt idx="7991">
                  <c:v>0.19909999999999439</c:v>
                </c:pt>
                <c:pt idx="7992">
                  <c:v>0.19919999999999438</c:v>
                </c:pt>
                <c:pt idx="7993">
                  <c:v>0.19929999999999437</c:v>
                </c:pt>
                <c:pt idx="7994">
                  <c:v>0.19939999999999436</c:v>
                </c:pt>
                <c:pt idx="7995">
                  <c:v>0.19949999999999435</c:v>
                </c:pt>
                <c:pt idx="7996">
                  <c:v>0.19959999999999434</c:v>
                </c:pt>
                <c:pt idx="7997">
                  <c:v>0.19969999999999433</c:v>
                </c:pt>
                <c:pt idx="7998">
                  <c:v>0.19979999999999432</c:v>
                </c:pt>
                <c:pt idx="7999">
                  <c:v>0.1998999999999943</c:v>
                </c:pt>
                <c:pt idx="8000">
                  <c:v>0.19999999999999429</c:v>
                </c:pt>
                <c:pt idx="8001">
                  <c:v>0.20009999999999428</c:v>
                </c:pt>
                <c:pt idx="8002">
                  <c:v>0.20019999999999427</c:v>
                </c:pt>
                <c:pt idx="8003">
                  <c:v>0.20029999999999426</c:v>
                </c:pt>
                <c:pt idx="8004">
                  <c:v>0.20039999999999425</c:v>
                </c:pt>
                <c:pt idx="8005">
                  <c:v>0.20049999999999424</c:v>
                </c:pt>
                <c:pt idx="8006">
                  <c:v>0.20059999999999423</c:v>
                </c:pt>
                <c:pt idx="8007">
                  <c:v>0.20069999999999422</c:v>
                </c:pt>
                <c:pt idx="8008">
                  <c:v>0.20079999999999421</c:v>
                </c:pt>
                <c:pt idx="8009">
                  <c:v>0.20089999999999419</c:v>
                </c:pt>
                <c:pt idx="8010">
                  <c:v>0.20099999999999418</c:v>
                </c:pt>
                <c:pt idx="8011">
                  <c:v>0.20109999999999417</c:v>
                </c:pt>
                <c:pt idx="8012">
                  <c:v>0.20119999999999416</c:v>
                </c:pt>
                <c:pt idx="8013">
                  <c:v>0.20129999999999415</c:v>
                </c:pt>
                <c:pt idx="8014">
                  <c:v>0.20139999999999414</c:v>
                </c:pt>
                <c:pt idx="8015">
                  <c:v>0.20149999999999413</c:v>
                </c:pt>
                <c:pt idx="8016">
                  <c:v>0.20159999999999412</c:v>
                </c:pt>
                <c:pt idx="8017">
                  <c:v>0.20169999999999411</c:v>
                </c:pt>
                <c:pt idx="8018">
                  <c:v>0.2017999999999941</c:v>
                </c:pt>
                <c:pt idx="8019">
                  <c:v>0.20189999999999408</c:v>
                </c:pt>
                <c:pt idx="8020">
                  <c:v>0.20199999999999407</c:v>
                </c:pt>
                <c:pt idx="8021">
                  <c:v>0.20209999999999406</c:v>
                </c:pt>
                <c:pt idx="8022">
                  <c:v>0.20219999999999405</c:v>
                </c:pt>
                <c:pt idx="8023">
                  <c:v>0.20229999999999404</c:v>
                </c:pt>
                <c:pt idx="8024">
                  <c:v>0.20239999999999403</c:v>
                </c:pt>
                <c:pt idx="8025">
                  <c:v>0.20249999999999402</c:v>
                </c:pt>
                <c:pt idx="8026">
                  <c:v>0.20259999999999401</c:v>
                </c:pt>
                <c:pt idx="8027">
                  <c:v>0.202699999999994</c:v>
                </c:pt>
                <c:pt idx="8028">
                  <c:v>0.20279999999999399</c:v>
                </c:pt>
                <c:pt idx="8029">
                  <c:v>0.20289999999999397</c:v>
                </c:pt>
                <c:pt idx="8030">
                  <c:v>0.20299999999999396</c:v>
                </c:pt>
                <c:pt idx="8031">
                  <c:v>0.20309999999999395</c:v>
                </c:pt>
                <c:pt idx="8032">
                  <c:v>0.20319999999999394</c:v>
                </c:pt>
                <c:pt idx="8033">
                  <c:v>0.20329999999999393</c:v>
                </c:pt>
                <c:pt idx="8034">
                  <c:v>0.20339999999999392</c:v>
                </c:pt>
                <c:pt idx="8035">
                  <c:v>0.20349999999999391</c:v>
                </c:pt>
                <c:pt idx="8036">
                  <c:v>0.2035999999999939</c:v>
                </c:pt>
                <c:pt idx="8037">
                  <c:v>0.20369999999999389</c:v>
                </c:pt>
                <c:pt idx="8038">
                  <c:v>0.20379999999999387</c:v>
                </c:pt>
                <c:pt idx="8039">
                  <c:v>0.20389999999999386</c:v>
                </c:pt>
                <c:pt idx="8040">
                  <c:v>0.20399999999999385</c:v>
                </c:pt>
                <c:pt idx="8041">
                  <c:v>0.20409999999999384</c:v>
                </c:pt>
                <c:pt idx="8042">
                  <c:v>0.20419999999999383</c:v>
                </c:pt>
                <c:pt idx="8043">
                  <c:v>0.20429999999999382</c:v>
                </c:pt>
                <c:pt idx="8044">
                  <c:v>0.20439999999999381</c:v>
                </c:pt>
                <c:pt idx="8045">
                  <c:v>0.2044999999999938</c:v>
                </c:pt>
                <c:pt idx="8046">
                  <c:v>0.20459999999999379</c:v>
                </c:pt>
                <c:pt idx="8047">
                  <c:v>0.20469999999999378</c:v>
                </c:pt>
                <c:pt idx="8048">
                  <c:v>0.20479999999999376</c:v>
                </c:pt>
                <c:pt idx="8049">
                  <c:v>0.20489999999999375</c:v>
                </c:pt>
                <c:pt idx="8050">
                  <c:v>0.20499999999999374</c:v>
                </c:pt>
                <c:pt idx="8051">
                  <c:v>0.20509999999999373</c:v>
                </c:pt>
                <c:pt idx="8052">
                  <c:v>0.20519999999999372</c:v>
                </c:pt>
                <c:pt idx="8053">
                  <c:v>0.20529999999999371</c:v>
                </c:pt>
                <c:pt idx="8054">
                  <c:v>0.2053999999999937</c:v>
                </c:pt>
                <c:pt idx="8055">
                  <c:v>0.20549999999999369</c:v>
                </c:pt>
                <c:pt idx="8056">
                  <c:v>0.20559999999999368</c:v>
                </c:pt>
                <c:pt idx="8057">
                  <c:v>0.20569999999999367</c:v>
                </c:pt>
                <c:pt idx="8058">
                  <c:v>0.20579999999999365</c:v>
                </c:pt>
                <c:pt idx="8059">
                  <c:v>0.20589999999999364</c:v>
                </c:pt>
                <c:pt idx="8060">
                  <c:v>0.20599999999999363</c:v>
                </c:pt>
                <c:pt idx="8061">
                  <c:v>0.20609999999999362</c:v>
                </c:pt>
                <c:pt idx="8062">
                  <c:v>0.20619999999999361</c:v>
                </c:pt>
                <c:pt idx="8063">
                  <c:v>0.2062999999999936</c:v>
                </c:pt>
                <c:pt idx="8064">
                  <c:v>0.20639999999999359</c:v>
                </c:pt>
                <c:pt idx="8065">
                  <c:v>0.20649999999999358</c:v>
                </c:pt>
                <c:pt idx="8066">
                  <c:v>0.20659999999999357</c:v>
                </c:pt>
                <c:pt idx="8067">
                  <c:v>0.20669999999999356</c:v>
                </c:pt>
                <c:pt idx="8068">
                  <c:v>0.20679999999999354</c:v>
                </c:pt>
                <c:pt idx="8069">
                  <c:v>0.20689999999999353</c:v>
                </c:pt>
                <c:pt idx="8070">
                  <c:v>0.20699999999999352</c:v>
                </c:pt>
                <c:pt idx="8071">
                  <c:v>0.20709999999999351</c:v>
                </c:pt>
                <c:pt idx="8072">
                  <c:v>0.2071999999999935</c:v>
                </c:pt>
                <c:pt idx="8073">
                  <c:v>0.20729999999999349</c:v>
                </c:pt>
                <c:pt idx="8074">
                  <c:v>0.20739999999999348</c:v>
                </c:pt>
                <c:pt idx="8075">
                  <c:v>0.20749999999999347</c:v>
                </c:pt>
                <c:pt idx="8076">
                  <c:v>0.20759999999999346</c:v>
                </c:pt>
                <c:pt idx="8077">
                  <c:v>0.20769999999999345</c:v>
                </c:pt>
                <c:pt idx="8078">
                  <c:v>0.20779999999999343</c:v>
                </c:pt>
                <c:pt idx="8079">
                  <c:v>0.20789999999999342</c:v>
                </c:pt>
                <c:pt idx="8080">
                  <c:v>0.20799999999999341</c:v>
                </c:pt>
                <c:pt idx="8081">
                  <c:v>0.2080999999999934</c:v>
                </c:pt>
                <c:pt idx="8082">
                  <c:v>0.20819999999999339</c:v>
                </c:pt>
                <c:pt idx="8083">
                  <c:v>0.20829999999999338</c:v>
                </c:pt>
                <c:pt idx="8084">
                  <c:v>0.20839999999999337</c:v>
                </c:pt>
                <c:pt idx="8085">
                  <c:v>0.20849999999999336</c:v>
                </c:pt>
                <c:pt idx="8086">
                  <c:v>0.20859999999999335</c:v>
                </c:pt>
                <c:pt idx="8087">
                  <c:v>0.20869999999999334</c:v>
                </c:pt>
                <c:pt idx="8088">
                  <c:v>0.20879999999999332</c:v>
                </c:pt>
                <c:pt idx="8089">
                  <c:v>0.20889999999999331</c:v>
                </c:pt>
                <c:pt idx="8090">
                  <c:v>0.2089999999999933</c:v>
                </c:pt>
                <c:pt idx="8091">
                  <c:v>0.20909999999999329</c:v>
                </c:pt>
                <c:pt idx="8092">
                  <c:v>0.20919999999999328</c:v>
                </c:pt>
                <c:pt idx="8093">
                  <c:v>0.20929999999999327</c:v>
                </c:pt>
                <c:pt idx="8094">
                  <c:v>0.20939999999999326</c:v>
                </c:pt>
                <c:pt idx="8095">
                  <c:v>0.20949999999999325</c:v>
                </c:pt>
                <c:pt idx="8096">
                  <c:v>0.20959999999999324</c:v>
                </c:pt>
                <c:pt idx="8097">
                  <c:v>0.20969999999999323</c:v>
                </c:pt>
                <c:pt idx="8098">
                  <c:v>0.20979999999999321</c:v>
                </c:pt>
                <c:pt idx="8099">
                  <c:v>0.2098999999999932</c:v>
                </c:pt>
                <c:pt idx="8100">
                  <c:v>0.20999999999999319</c:v>
                </c:pt>
                <c:pt idx="8101">
                  <c:v>0.21009999999999318</c:v>
                </c:pt>
                <c:pt idx="8102">
                  <c:v>0.21019999999999317</c:v>
                </c:pt>
                <c:pt idx="8103">
                  <c:v>0.21029999999999316</c:v>
                </c:pt>
                <c:pt idx="8104">
                  <c:v>0.21039999999999315</c:v>
                </c:pt>
                <c:pt idx="8105">
                  <c:v>0.21049999999999314</c:v>
                </c:pt>
                <c:pt idx="8106">
                  <c:v>0.21059999999999313</c:v>
                </c:pt>
                <c:pt idx="8107">
                  <c:v>0.21069999999999312</c:v>
                </c:pt>
                <c:pt idx="8108">
                  <c:v>0.2107999999999931</c:v>
                </c:pt>
                <c:pt idx="8109">
                  <c:v>0.21089999999999309</c:v>
                </c:pt>
                <c:pt idx="8110">
                  <c:v>0.21099999999999308</c:v>
                </c:pt>
                <c:pt idx="8111">
                  <c:v>0.21109999999999307</c:v>
                </c:pt>
                <c:pt idx="8112">
                  <c:v>0.21119999999999306</c:v>
                </c:pt>
                <c:pt idx="8113">
                  <c:v>0.21129999999999305</c:v>
                </c:pt>
                <c:pt idx="8114">
                  <c:v>0.21139999999999304</c:v>
                </c:pt>
                <c:pt idx="8115">
                  <c:v>0.21149999999999303</c:v>
                </c:pt>
                <c:pt idx="8116">
                  <c:v>0.21159999999999302</c:v>
                </c:pt>
                <c:pt idx="8117">
                  <c:v>0.211699999999993</c:v>
                </c:pt>
                <c:pt idx="8118">
                  <c:v>0.21179999999999299</c:v>
                </c:pt>
                <c:pt idx="8119">
                  <c:v>0.21189999999999298</c:v>
                </c:pt>
                <c:pt idx="8120">
                  <c:v>0.21199999999999297</c:v>
                </c:pt>
                <c:pt idx="8121">
                  <c:v>0.21209999999999296</c:v>
                </c:pt>
                <c:pt idx="8122">
                  <c:v>0.21219999999999295</c:v>
                </c:pt>
                <c:pt idx="8123">
                  <c:v>0.21229999999999294</c:v>
                </c:pt>
                <c:pt idx="8124">
                  <c:v>0.21239999999999293</c:v>
                </c:pt>
                <c:pt idx="8125">
                  <c:v>0.21249999999999292</c:v>
                </c:pt>
                <c:pt idx="8126">
                  <c:v>0.21259999999999291</c:v>
                </c:pt>
                <c:pt idx="8127">
                  <c:v>0.21269999999999289</c:v>
                </c:pt>
                <c:pt idx="8128">
                  <c:v>0.21279999999999288</c:v>
                </c:pt>
                <c:pt idx="8129">
                  <c:v>0.21289999999999287</c:v>
                </c:pt>
                <c:pt idx="8130">
                  <c:v>0.21299999999999286</c:v>
                </c:pt>
                <c:pt idx="8131">
                  <c:v>0.21309999999999285</c:v>
                </c:pt>
                <c:pt idx="8132">
                  <c:v>0.21319999999999284</c:v>
                </c:pt>
                <c:pt idx="8133">
                  <c:v>0.21329999999999283</c:v>
                </c:pt>
                <c:pt idx="8134">
                  <c:v>0.21339999999999282</c:v>
                </c:pt>
                <c:pt idx="8135">
                  <c:v>0.21349999999999281</c:v>
                </c:pt>
                <c:pt idx="8136">
                  <c:v>0.2135999999999928</c:v>
                </c:pt>
                <c:pt idx="8137">
                  <c:v>0.21369999999999278</c:v>
                </c:pt>
                <c:pt idx="8138">
                  <c:v>0.21379999999999277</c:v>
                </c:pt>
                <c:pt idx="8139">
                  <c:v>0.21389999999999276</c:v>
                </c:pt>
                <c:pt idx="8140">
                  <c:v>0.21399999999999275</c:v>
                </c:pt>
                <c:pt idx="8141">
                  <c:v>0.21409999999999274</c:v>
                </c:pt>
                <c:pt idx="8142">
                  <c:v>0.21419999999999273</c:v>
                </c:pt>
                <c:pt idx="8143">
                  <c:v>0.21429999999999272</c:v>
                </c:pt>
                <c:pt idx="8144">
                  <c:v>0.21439999999999271</c:v>
                </c:pt>
                <c:pt idx="8145">
                  <c:v>0.2144999999999927</c:v>
                </c:pt>
                <c:pt idx="8146">
                  <c:v>0.21459999999999269</c:v>
                </c:pt>
                <c:pt idx="8147">
                  <c:v>0.21469999999999267</c:v>
                </c:pt>
                <c:pt idx="8148">
                  <c:v>0.21479999999999266</c:v>
                </c:pt>
                <c:pt idx="8149">
                  <c:v>0.21489999999999265</c:v>
                </c:pt>
                <c:pt idx="8150">
                  <c:v>0.21499999999999264</c:v>
                </c:pt>
                <c:pt idx="8151">
                  <c:v>0.21509999999999263</c:v>
                </c:pt>
                <c:pt idx="8152">
                  <c:v>0.21519999999999262</c:v>
                </c:pt>
                <c:pt idx="8153">
                  <c:v>0.21529999999999261</c:v>
                </c:pt>
                <c:pt idx="8154">
                  <c:v>0.2153999999999926</c:v>
                </c:pt>
                <c:pt idx="8155">
                  <c:v>0.21549999999999259</c:v>
                </c:pt>
                <c:pt idx="8156">
                  <c:v>0.21559999999999258</c:v>
                </c:pt>
                <c:pt idx="8157">
                  <c:v>0.21569999999999256</c:v>
                </c:pt>
                <c:pt idx="8158">
                  <c:v>0.21579999999999255</c:v>
                </c:pt>
                <c:pt idx="8159">
                  <c:v>0.21589999999999254</c:v>
                </c:pt>
                <c:pt idx="8160">
                  <c:v>0.21599999999999253</c:v>
                </c:pt>
                <c:pt idx="8161">
                  <c:v>0.21609999999999252</c:v>
                </c:pt>
                <c:pt idx="8162">
                  <c:v>0.21619999999999251</c:v>
                </c:pt>
                <c:pt idx="8163">
                  <c:v>0.2162999999999925</c:v>
                </c:pt>
                <c:pt idx="8164">
                  <c:v>0.21639999999999249</c:v>
                </c:pt>
                <c:pt idx="8165">
                  <c:v>0.21649999999999248</c:v>
                </c:pt>
                <c:pt idx="8166">
                  <c:v>0.21659999999999247</c:v>
                </c:pt>
                <c:pt idx="8167">
                  <c:v>0.21669999999999245</c:v>
                </c:pt>
                <c:pt idx="8168">
                  <c:v>0.21679999999999244</c:v>
                </c:pt>
                <c:pt idx="8169">
                  <c:v>0.21689999999999243</c:v>
                </c:pt>
                <c:pt idx="8170">
                  <c:v>0.21699999999999242</c:v>
                </c:pt>
                <c:pt idx="8171">
                  <c:v>0.21709999999999241</c:v>
                </c:pt>
                <c:pt idx="8172">
                  <c:v>0.2171999999999924</c:v>
                </c:pt>
                <c:pt idx="8173">
                  <c:v>0.21729999999999239</c:v>
                </c:pt>
                <c:pt idx="8174">
                  <c:v>0.21739999999999238</c:v>
                </c:pt>
                <c:pt idx="8175">
                  <c:v>0.21749999999999237</c:v>
                </c:pt>
                <c:pt idx="8176">
                  <c:v>0.21759999999999236</c:v>
                </c:pt>
                <c:pt idx="8177">
                  <c:v>0.21769999999999234</c:v>
                </c:pt>
                <c:pt idx="8178">
                  <c:v>0.21779999999999233</c:v>
                </c:pt>
                <c:pt idx="8179">
                  <c:v>0.21789999999999232</c:v>
                </c:pt>
                <c:pt idx="8180">
                  <c:v>0.21799999999999231</c:v>
                </c:pt>
                <c:pt idx="8181">
                  <c:v>0.2180999999999923</c:v>
                </c:pt>
                <c:pt idx="8182">
                  <c:v>0.21819999999999229</c:v>
                </c:pt>
                <c:pt idx="8183">
                  <c:v>0.21829999999999228</c:v>
                </c:pt>
                <c:pt idx="8184">
                  <c:v>0.21839999999999227</c:v>
                </c:pt>
                <c:pt idx="8185">
                  <c:v>0.21849999999999226</c:v>
                </c:pt>
                <c:pt idx="8186">
                  <c:v>0.21859999999999224</c:v>
                </c:pt>
                <c:pt idx="8187">
                  <c:v>0.21869999999999223</c:v>
                </c:pt>
                <c:pt idx="8188">
                  <c:v>0.21879999999999222</c:v>
                </c:pt>
                <c:pt idx="8189">
                  <c:v>0.21889999999999221</c:v>
                </c:pt>
                <c:pt idx="8190">
                  <c:v>0.2189999999999922</c:v>
                </c:pt>
                <c:pt idx="8191">
                  <c:v>0.21909999999999219</c:v>
                </c:pt>
                <c:pt idx="8192">
                  <c:v>0.21919999999999218</c:v>
                </c:pt>
                <c:pt idx="8193">
                  <c:v>0.21929999999999217</c:v>
                </c:pt>
                <c:pt idx="8194">
                  <c:v>0.21939999999999216</c:v>
                </c:pt>
                <c:pt idx="8195">
                  <c:v>0.21949999999999215</c:v>
                </c:pt>
                <c:pt idx="8196">
                  <c:v>0.21959999999999213</c:v>
                </c:pt>
                <c:pt idx="8197">
                  <c:v>0.21969999999999212</c:v>
                </c:pt>
                <c:pt idx="8198">
                  <c:v>0.21979999999999211</c:v>
                </c:pt>
                <c:pt idx="8199">
                  <c:v>0.2198999999999921</c:v>
                </c:pt>
                <c:pt idx="8200">
                  <c:v>0.21999999999999209</c:v>
                </c:pt>
                <c:pt idx="8201">
                  <c:v>0.22009999999999208</c:v>
                </c:pt>
                <c:pt idx="8202">
                  <c:v>0.22019999999999207</c:v>
                </c:pt>
                <c:pt idx="8203">
                  <c:v>0.22029999999999206</c:v>
                </c:pt>
                <c:pt idx="8204">
                  <c:v>0.22039999999999205</c:v>
                </c:pt>
                <c:pt idx="8205">
                  <c:v>0.22049999999999204</c:v>
                </c:pt>
                <c:pt idx="8206">
                  <c:v>0.22059999999999202</c:v>
                </c:pt>
                <c:pt idx="8207">
                  <c:v>0.22069999999999201</c:v>
                </c:pt>
                <c:pt idx="8208">
                  <c:v>0.220799999999992</c:v>
                </c:pt>
                <c:pt idx="8209">
                  <c:v>0.22089999999999199</c:v>
                </c:pt>
                <c:pt idx="8210">
                  <c:v>0.22099999999999198</c:v>
                </c:pt>
                <c:pt idx="8211">
                  <c:v>0.22109999999999197</c:v>
                </c:pt>
                <c:pt idx="8212">
                  <c:v>0.22119999999999196</c:v>
                </c:pt>
                <c:pt idx="8213">
                  <c:v>0.22129999999999195</c:v>
                </c:pt>
                <c:pt idx="8214">
                  <c:v>0.22139999999999194</c:v>
                </c:pt>
                <c:pt idx="8215">
                  <c:v>0.22149999999999193</c:v>
                </c:pt>
                <c:pt idx="8216">
                  <c:v>0.22159999999999191</c:v>
                </c:pt>
                <c:pt idx="8217">
                  <c:v>0.2216999999999919</c:v>
                </c:pt>
                <c:pt idx="8218">
                  <c:v>0.22179999999999189</c:v>
                </c:pt>
                <c:pt idx="8219">
                  <c:v>0.22189999999999188</c:v>
                </c:pt>
                <c:pt idx="8220">
                  <c:v>0.22199999999999187</c:v>
                </c:pt>
                <c:pt idx="8221">
                  <c:v>0.22209999999999186</c:v>
                </c:pt>
                <c:pt idx="8222">
                  <c:v>0.22219999999999185</c:v>
                </c:pt>
                <c:pt idx="8223">
                  <c:v>0.22229999999999184</c:v>
                </c:pt>
                <c:pt idx="8224">
                  <c:v>0.22239999999999183</c:v>
                </c:pt>
                <c:pt idx="8225">
                  <c:v>0.22249999999999182</c:v>
                </c:pt>
                <c:pt idx="8226">
                  <c:v>0.2225999999999918</c:v>
                </c:pt>
                <c:pt idx="8227">
                  <c:v>0.22269999999999179</c:v>
                </c:pt>
                <c:pt idx="8228">
                  <c:v>0.22279999999999178</c:v>
                </c:pt>
                <c:pt idx="8229">
                  <c:v>0.22289999999999177</c:v>
                </c:pt>
                <c:pt idx="8230">
                  <c:v>0.22299999999999176</c:v>
                </c:pt>
                <c:pt idx="8231">
                  <c:v>0.22309999999999175</c:v>
                </c:pt>
                <c:pt idx="8232">
                  <c:v>0.22319999999999174</c:v>
                </c:pt>
                <c:pt idx="8233">
                  <c:v>0.22329999999999173</c:v>
                </c:pt>
                <c:pt idx="8234">
                  <c:v>0.22339999999999172</c:v>
                </c:pt>
                <c:pt idx="8235">
                  <c:v>0.22349999999999171</c:v>
                </c:pt>
                <c:pt idx="8236">
                  <c:v>0.22359999999999169</c:v>
                </c:pt>
                <c:pt idx="8237">
                  <c:v>0.22369999999999168</c:v>
                </c:pt>
                <c:pt idx="8238">
                  <c:v>0.22379999999999167</c:v>
                </c:pt>
                <c:pt idx="8239">
                  <c:v>0.22389999999999166</c:v>
                </c:pt>
                <c:pt idx="8240">
                  <c:v>0.22399999999999165</c:v>
                </c:pt>
                <c:pt idx="8241">
                  <c:v>0.22409999999999164</c:v>
                </c:pt>
                <c:pt idx="8242">
                  <c:v>0.22419999999999163</c:v>
                </c:pt>
                <c:pt idx="8243">
                  <c:v>0.22429999999999162</c:v>
                </c:pt>
                <c:pt idx="8244">
                  <c:v>0.22439999999999161</c:v>
                </c:pt>
                <c:pt idx="8245">
                  <c:v>0.2244999999999916</c:v>
                </c:pt>
                <c:pt idx="8246">
                  <c:v>0.22459999999999158</c:v>
                </c:pt>
                <c:pt idx="8247">
                  <c:v>0.22469999999999157</c:v>
                </c:pt>
                <c:pt idx="8248">
                  <c:v>0.22479999999999156</c:v>
                </c:pt>
                <c:pt idx="8249">
                  <c:v>0.22489999999999155</c:v>
                </c:pt>
                <c:pt idx="8250">
                  <c:v>0.22499999999999154</c:v>
                </c:pt>
                <c:pt idx="8251">
                  <c:v>0.22509999999999153</c:v>
                </c:pt>
                <c:pt idx="8252">
                  <c:v>0.22519999999999152</c:v>
                </c:pt>
                <c:pt idx="8253">
                  <c:v>0.22529999999999151</c:v>
                </c:pt>
                <c:pt idx="8254">
                  <c:v>0.2253999999999915</c:v>
                </c:pt>
                <c:pt idx="8255">
                  <c:v>0.22549999999999149</c:v>
                </c:pt>
                <c:pt idx="8256">
                  <c:v>0.22559999999999147</c:v>
                </c:pt>
                <c:pt idx="8257">
                  <c:v>0.22569999999999146</c:v>
                </c:pt>
                <c:pt idx="8258">
                  <c:v>0.22579999999999145</c:v>
                </c:pt>
                <c:pt idx="8259">
                  <c:v>0.22589999999999144</c:v>
                </c:pt>
                <c:pt idx="8260">
                  <c:v>0.22599999999999143</c:v>
                </c:pt>
                <c:pt idx="8261">
                  <c:v>0.22609999999999142</c:v>
                </c:pt>
                <c:pt idx="8262">
                  <c:v>0.22619999999999141</c:v>
                </c:pt>
                <c:pt idx="8263">
                  <c:v>0.2262999999999914</c:v>
                </c:pt>
                <c:pt idx="8264">
                  <c:v>0.22639999999999139</c:v>
                </c:pt>
                <c:pt idx="8265">
                  <c:v>0.22649999999999137</c:v>
                </c:pt>
                <c:pt idx="8266">
                  <c:v>0.22659999999999136</c:v>
                </c:pt>
                <c:pt idx="8267">
                  <c:v>0.22669999999999135</c:v>
                </c:pt>
                <c:pt idx="8268">
                  <c:v>0.22679999999999134</c:v>
                </c:pt>
                <c:pt idx="8269">
                  <c:v>0.22689999999999133</c:v>
                </c:pt>
                <c:pt idx="8270">
                  <c:v>0.22699999999999132</c:v>
                </c:pt>
                <c:pt idx="8271">
                  <c:v>0.22709999999999131</c:v>
                </c:pt>
                <c:pt idx="8272">
                  <c:v>0.2271999999999913</c:v>
                </c:pt>
                <c:pt idx="8273">
                  <c:v>0.22729999999999129</c:v>
                </c:pt>
                <c:pt idx="8274">
                  <c:v>0.22739999999999128</c:v>
                </c:pt>
                <c:pt idx="8275">
                  <c:v>0.22749999999999126</c:v>
                </c:pt>
                <c:pt idx="8276">
                  <c:v>0.22759999999999125</c:v>
                </c:pt>
                <c:pt idx="8277">
                  <c:v>0.22769999999999124</c:v>
                </c:pt>
                <c:pt idx="8278">
                  <c:v>0.22779999999999123</c:v>
                </c:pt>
                <c:pt idx="8279">
                  <c:v>0.22789999999999122</c:v>
                </c:pt>
                <c:pt idx="8280">
                  <c:v>0.22799999999999121</c:v>
                </c:pt>
                <c:pt idx="8281">
                  <c:v>0.2280999999999912</c:v>
                </c:pt>
                <c:pt idx="8282">
                  <c:v>0.22819999999999119</c:v>
                </c:pt>
                <c:pt idx="8283">
                  <c:v>0.22829999999999118</c:v>
                </c:pt>
                <c:pt idx="8284">
                  <c:v>0.22839999999999117</c:v>
                </c:pt>
                <c:pt idx="8285">
                  <c:v>0.22849999999999115</c:v>
                </c:pt>
                <c:pt idx="8286">
                  <c:v>0.22859999999999114</c:v>
                </c:pt>
                <c:pt idx="8287">
                  <c:v>0.22869999999999113</c:v>
                </c:pt>
                <c:pt idx="8288">
                  <c:v>0.22879999999999112</c:v>
                </c:pt>
                <c:pt idx="8289">
                  <c:v>0.22889999999999111</c:v>
                </c:pt>
                <c:pt idx="8290">
                  <c:v>0.2289999999999911</c:v>
                </c:pt>
                <c:pt idx="8291">
                  <c:v>0.22909999999999109</c:v>
                </c:pt>
                <c:pt idx="8292">
                  <c:v>0.22919999999999108</c:v>
                </c:pt>
                <c:pt idx="8293">
                  <c:v>0.22929999999999107</c:v>
                </c:pt>
                <c:pt idx="8294">
                  <c:v>0.22939999999999106</c:v>
                </c:pt>
                <c:pt idx="8295">
                  <c:v>0.22949999999999104</c:v>
                </c:pt>
                <c:pt idx="8296">
                  <c:v>0.22959999999999103</c:v>
                </c:pt>
                <c:pt idx="8297">
                  <c:v>0.22969999999999102</c:v>
                </c:pt>
                <c:pt idx="8298">
                  <c:v>0.22979999999999101</c:v>
                </c:pt>
                <c:pt idx="8299">
                  <c:v>0.229899999999991</c:v>
                </c:pt>
                <c:pt idx="8300">
                  <c:v>0.22999999999999099</c:v>
                </c:pt>
                <c:pt idx="8301">
                  <c:v>0.23009999999999098</c:v>
                </c:pt>
                <c:pt idx="8302">
                  <c:v>0.23019999999999097</c:v>
                </c:pt>
                <c:pt idx="8303">
                  <c:v>0.23029999999999096</c:v>
                </c:pt>
                <c:pt idx="8304">
                  <c:v>0.23039999999999095</c:v>
                </c:pt>
                <c:pt idx="8305">
                  <c:v>0.23049999999999093</c:v>
                </c:pt>
                <c:pt idx="8306">
                  <c:v>0.23059999999999092</c:v>
                </c:pt>
                <c:pt idx="8307">
                  <c:v>0.23069999999999091</c:v>
                </c:pt>
                <c:pt idx="8308">
                  <c:v>0.2307999999999909</c:v>
                </c:pt>
                <c:pt idx="8309">
                  <c:v>0.23089999999999089</c:v>
                </c:pt>
                <c:pt idx="8310">
                  <c:v>0.23099999999999088</c:v>
                </c:pt>
                <c:pt idx="8311">
                  <c:v>0.23109999999999087</c:v>
                </c:pt>
                <c:pt idx="8312">
                  <c:v>0.23119999999999086</c:v>
                </c:pt>
                <c:pt idx="8313">
                  <c:v>0.23129999999999085</c:v>
                </c:pt>
                <c:pt idx="8314">
                  <c:v>0.23139999999999084</c:v>
                </c:pt>
                <c:pt idx="8315">
                  <c:v>0.23149999999999082</c:v>
                </c:pt>
                <c:pt idx="8316">
                  <c:v>0.23159999999999081</c:v>
                </c:pt>
                <c:pt idx="8317">
                  <c:v>0.2316999999999908</c:v>
                </c:pt>
                <c:pt idx="8318">
                  <c:v>0.23179999999999079</c:v>
                </c:pt>
                <c:pt idx="8319">
                  <c:v>0.23189999999999078</c:v>
                </c:pt>
                <c:pt idx="8320">
                  <c:v>0.23199999999999077</c:v>
                </c:pt>
                <c:pt idx="8321">
                  <c:v>0.23209999999999076</c:v>
                </c:pt>
                <c:pt idx="8322">
                  <c:v>0.23219999999999075</c:v>
                </c:pt>
                <c:pt idx="8323">
                  <c:v>0.23229999999999074</c:v>
                </c:pt>
                <c:pt idx="8324">
                  <c:v>0.23239999999999073</c:v>
                </c:pt>
                <c:pt idx="8325">
                  <c:v>0.23249999999999071</c:v>
                </c:pt>
                <c:pt idx="8326">
                  <c:v>0.2325999999999907</c:v>
                </c:pt>
                <c:pt idx="8327">
                  <c:v>0.23269999999999069</c:v>
                </c:pt>
                <c:pt idx="8328">
                  <c:v>0.23279999999999068</c:v>
                </c:pt>
                <c:pt idx="8329">
                  <c:v>0.23289999999999067</c:v>
                </c:pt>
                <c:pt idx="8330">
                  <c:v>0.23299999999999066</c:v>
                </c:pt>
                <c:pt idx="8331">
                  <c:v>0.23309999999999065</c:v>
                </c:pt>
                <c:pt idx="8332">
                  <c:v>0.23319999999999064</c:v>
                </c:pt>
                <c:pt idx="8333">
                  <c:v>0.23329999999999063</c:v>
                </c:pt>
                <c:pt idx="8334">
                  <c:v>0.23339999999999061</c:v>
                </c:pt>
                <c:pt idx="8335">
                  <c:v>0.2334999999999906</c:v>
                </c:pt>
                <c:pt idx="8336">
                  <c:v>0.23359999999999059</c:v>
                </c:pt>
                <c:pt idx="8337">
                  <c:v>0.23369999999999058</c:v>
                </c:pt>
                <c:pt idx="8338">
                  <c:v>0.23379999999999057</c:v>
                </c:pt>
                <c:pt idx="8339">
                  <c:v>0.23389999999999056</c:v>
                </c:pt>
                <c:pt idx="8340">
                  <c:v>0.23399999999999055</c:v>
                </c:pt>
                <c:pt idx="8341">
                  <c:v>0.23409999999999054</c:v>
                </c:pt>
                <c:pt idx="8342">
                  <c:v>0.23419999999999053</c:v>
                </c:pt>
                <c:pt idx="8343">
                  <c:v>0.23429999999999052</c:v>
                </c:pt>
                <c:pt idx="8344">
                  <c:v>0.2343999999999905</c:v>
                </c:pt>
                <c:pt idx="8345">
                  <c:v>0.23449999999999049</c:v>
                </c:pt>
                <c:pt idx="8346">
                  <c:v>0.23459999999999048</c:v>
                </c:pt>
                <c:pt idx="8347">
                  <c:v>0.23469999999999047</c:v>
                </c:pt>
                <c:pt idx="8348">
                  <c:v>0.23479999999999046</c:v>
                </c:pt>
                <c:pt idx="8349">
                  <c:v>0.23489999999999045</c:v>
                </c:pt>
                <c:pt idx="8350">
                  <c:v>0.23499999999999044</c:v>
                </c:pt>
                <c:pt idx="8351">
                  <c:v>0.23509999999999043</c:v>
                </c:pt>
                <c:pt idx="8352">
                  <c:v>0.23519999999999042</c:v>
                </c:pt>
                <c:pt idx="8353">
                  <c:v>0.23529999999999041</c:v>
                </c:pt>
                <c:pt idx="8354">
                  <c:v>0.23539999999999039</c:v>
                </c:pt>
                <c:pt idx="8355">
                  <c:v>0.23549999999999038</c:v>
                </c:pt>
                <c:pt idx="8356">
                  <c:v>0.23559999999999037</c:v>
                </c:pt>
                <c:pt idx="8357">
                  <c:v>0.23569999999999036</c:v>
                </c:pt>
                <c:pt idx="8358">
                  <c:v>0.23579999999999035</c:v>
                </c:pt>
                <c:pt idx="8359">
                  <c:v>0.23589999999999034</c:v>
                </c:pt>
                <c:pt idx="8360">
                  <c:v>0.23599999999999033</c:v>
                </c:pt>
                <c:pt idx="8361">
                  <c:v>0.23609999999999032</c:v>
                </c:pt>
                <c:pt idx="8362">
                  <c:v>0.23619999999999031</c:v>
                </c:pt>
                <c:pt idx="8363">
                  <c:v>0.2362999999999903</c:v>
                </c:pt>
                <c:pt idx="8364">
                  <c:v>0.23639999999999028</c:v>
                </c:pt>
                <c:pt idx="8365">
                  <c:v>0.23649999999999027</c:v>
                </c:pt>
                <c:pt idx="8366">
                  <c:v>0.23659999999999026</c:v>
                </c:pt>
                <c:pt idx="8367">
                  <c:v>0.23669999999999025</c:v>
                </c:pt>
                <c:pt idx="8368">
                  <c:v>0.23679999999999024</c:v>
                </c:pt>
                <c:pt idx="8369">
                  <c:v>0.23689999999999023</c:v>
                </c:pt>
                <c:pt idx="8370">
                  <c:v>0.23699999999999022</c:v>
                </c:pt>
                <c:pt idx="8371">
                  <c:v>0.23709999999999021</c:v>
                </c:pt>
                <c:pt idx="8372">
                  <c:v>0.2371999999999902</c:v>
                </c:pt>
                <c:pt idx="8373">
                  <c:v>0.23729999999999019</c:v>
                </c:pt>
                <c:pt idx="8374">
                  <c:v>0.23739999999999017</c:v>
                </c:pt>
                <c:pt idx="8375">
                  <c:v>0.23749999999999016</c:v>
                </c:pt>
                <c:pt idx="8376">
                  <c:v>0.23759999999999015</c:v>
                </c:pt>
                <c:pt idx="8377">
                  <c:v>0.23769999999999014</c:v>
                </c:pt>
                <c:pt idx="8378">
                  <c:v>0.23779999999999013</c:v>
                </c:pt>
                <c:pt idx="8379">
                  <c:v>0.23789999999999012</c:v>
                </c:pt>
                <c:pt idx="8380">
                  <c:v>0.23799999999999011</c:v>
                </c:pt>
                <c:pt idx="8381">
                  <c:v>0.2380999999999901</c:v>
                </c:pt>
                <c:pt idx="8382">
                  <c:v>0.23819999999999009</c:v>
                </c:pt>
                <c:pt idx="8383">
                  <c:v>0.23829999999999008</c:v>
                </c:pt>
                <c:pt idx="8384">
                  <c:v>0.23839999999999006</c:v>
                </c:pt>
                <c:pt idx="8385">
                  <c:v>0.23849999999999005</c:v>
                </c:pt>
                <c:pt idx="8386">
                  <c:v>0.23859999999999004</c:v>
                </c:pt>
                <c:pt idx="8387">
                  <c:v>0.23869999999999003</c:v>
                </c:pt>
                <c:pt idx="8388">
                  <c:v>0.23879999999999002</c:v>
                </c:pt>
                <c:pt idx="8389">
                  <c:v>0.23889999999999001</c:v>
                </c:pt>
                <c:pt idx="8390">
                  <c:v>0.23899999999999</c:v>
                </c:pt>
                <c:pt idx="8391">
                  <c:v>0.23909999999998999</c:v>
                </c:pt>
                <c:pt idx="8392">
                  <c:v>0.23919999999998998</c:v>
                </c:pt>
                <c:pt idx="8393">
                  <c:v>0.23929999999998997</c:v>
                </c:pt>
                <c:pt idx="8394">
                  <c:v>0.23939999999998995</c:v>
                </c:pt>
                <c:pt idx="8395">
                  <c:v>0.23949999999998994</c:v>
                </c:pt>
                <c:pt idx="8396">
                  <c:v>0.23959999999998993</c:v>
                </c:pt>
                <c:pt idx="8397">
                  <c:v>0.23969999999998992</c:v>
                </c:pt>
                <c:pt idx="8398">
                  <c:v>0.23979999999998991</c:v>
                </c:pt>
                <c:pt idx="8399">
                  <c:v>0.2398999999999899</c:v>
                </c:pt>
                <c:pt idx="8400">
                  <c:v>0.23999999999998989</c:v>
                </c:pt>
                <c:pt idx="8401">
                  <c:v>0.24009999999998988</c:v>
                </c:pt>
                <c:pt idx="8402">
                  <c:v>0.24019999999998987</c:v>
                </c:pt>
                <c:pt idx="8403">
                  <c:v>0.24029999999998986</c:v>
                </c:pt>
                <c:pt idx="8404">
                  <c:v>0.24039999999998984</c:v>
                </c:pt>
                <c:pt idx="8405">
                  <c:v>0.24049999999998983</c:v>
                </c:pt>
                <c:pt idx="8406">
                  <c:v>0.24059999999998982</c:v>
                </c:pt>
                <c:pt idx="8407">
                  <c:v>0.24069999999998981</c:v>
                </c:pt>
                <c:pt idx="8408">
                  <c:v>0.2407999999999898</c:v>
                </c:pt>
                <c:pt idx="8409">
                  <c:v>0.24089999999998979</c:v>
                </c:pt>
                <c:pt idx="8410">
                  <c:v>0.24099999999998978</c:v>
                </c:pt>
                <c:pt idx="8411">
                  <c:v>0.24109999999998977</c:v>
                </c:pt>
                <c:pt idx="8412">
                  <c:v>0.24119999999998976</c:v>
                </c:pt>
                <c:pt idx="8413">
                  <c:v>0.24129999999998974</c:v>
                </c:pt>
                <c:pt idx="8414">
                  <c:v>0.24139999999998973</c:v>
                </c:pt>
                <c:pt idx="8415">
                  <c:v>0.24149999999998972</c:v>
                </c:pt>
                <c:pt idx="8416">
                  <c:v>0.24159999999998971</c:v>
                </c:pt>
                <c:pt idx="8417">
                  <c:v>0.2416999999999897</c:v>
                </c:pt>
                <c:pt idx="8418">
                  <c:v>0.24179999999998969</c:v>
                </c:pt>
                <c:pt idx="8419">
                  <c:v>0.24189999999998968</c:v>
                </c:pt>
                <c:pt idx="8420">
                  <c:v>0.24199999999998967</c:v>
                </c:pt>
                <c:pt idx="8421">
                  <c:v>0.24209999999998966</c:v>
                </c:pt>
                <c:pt idx="8422">
                  <c:v>0.24219999999998965</c:v>
                </c:pt>
                <c:pt idx="8423">
                  <c:v>0.24229999999998963</c:v>
                </c:pt>
                <c:pt idx="8424">
                  <c:v>0.24239999999998962</c:v>
                </c:pt>
                <c:pt idx="8425">
                  <c:v>0.24249999999998961</c:v>
                </c:pt>
                <c:pt idx="8426">
                  <c:v>0.2425999999999896</c:v>
                </c:pt>
                <c:pt idx="8427">
                  <c:v>0.24269999999998959</c:v>
                </c:pt>
                <c:pt idx="8428">
                  <c:v>0.24279999999998958</c:v>
                </c:pt>
                <c:pt idx="8429">
                  <c:v>0.24289999999998957</c:v>
                </c:pt>
                <c:pt idx="8430">
                  <c:v>0.24299999999998956</c:v>
                </c:pt>
                <c:pt idx="8431">
                  <c:v>0.24309999999998955</c:v>
                </c:pt>
                <c:pt idx="8432">
                  <c:v>0.24319999999998954</c:v>
                </c:pt>
                <c:pt idx="8433">
                  <c:v>0.24329999999998952</c:v>
                </c:pt>
                <c:pt idx="8434">
                  <c:v>0.24339999999998951</c:v>
                </c:pt>
                <c:pt idx="8435">
                  <c:v>0.2434999999999895</c:v>
                </c:pt>
                <c:pt idx="8436">
                  <c:v>0.24359999999998949</c:v>
                </c:pt>
                <c:pt idx="8437">
                  <c:v>0.24369999999998948</c:v>
                </c:pt>
                <c:pt idx="8438">
                  <c:v>0.24379999999998947</c:v>
                </c:pt>
                <c:pt idx="8439">
                  <c:v>0.24389999999998946</c:v>
                </c:pt>
                <c:pt idx="8440">
                  <c:v>0.24399999999998945</c:v>
                </c:pt>
                <c:pt idx="8441">
                  <c:v>0.24409999999998944</c:v>
                </c:pt>
                <c:pt idx="8442">
                  <c:v>0.24419999999998943</c:v>
                </c:pt>
                <c:pt idx="8443">
                  <c:v>0.24429999999998941</c:v>
                </c:pt>
                <c:pt idx="8444">
                  <c:v>0.2443999999999894</c:v>
                </c:pt>
                <c:pt idx="8445">
                  <c:v>0.24449999999998939</c:v>
                </c:pt>
                <c:pt idx="8446">
                  <c:v>0.24459999999998938</c:v>
                </c:pt>
                <c:pt idx="8447">
                  <c:v>0.24469999999998937</c:v>
                </c:pt>
                <c:pt idx="8448">
                  <c:v>0.24479999999998936</c:v>
                </c:pt>
                <c:pt idx="8449">
                  <c:v>0.24489999999998935</c:v>
                </c:pt>
                <c:pt idx="8450">
                  <c:v>0.24499999999998934</c:v>
                </c:pt>
                <c:pt idx="8451">
                  <c:v>0.24509999999998933</c:v>
                </c:pt>
                <c:pt idx="8452">
                  <c:v>0.24519999999998932</c:v>
                </c:pt>
                <c:pt idx="8453">
                  <c:v>0.2452999999999893</c:v>
                </c:pt>
                <c:pt idx="8454">
                  <c:v>0.24539999999998929</c:v>
                </c:pt>
                <c:pt idx="8455">
                  <c:v>0.24549999999998928</c:v>
                </c:pt>
                <c:pt idx="8456">
                  <c:v>0.24559999999998927</c:v>
                </c:pt>
                <c:pt idx="8457">
                  <c:v>0.24569999999998926</c:v>
                </c:pt>
                <c:pt idx="8458">
                  <c:v>0.24579999999998925</c:v>
                </c:pt>
                <c:pt idx="8459">
                  <c:v>0.24589999999998924</c:v>
                </c:pt>
                <c:pt idx="8460">
                  <c:v>0.24599999999998923</c:v>
                </c:pt>
                <c:pt idx="8461">
                  <c:v>0.24609999999998922</c:v>
                </c:pt>
                <c:pt idx="8462">
                  <c:v>0.24619999999998921</c:v>
                </c:pt>
                <c:pt idx="8463">
                  <c:v>0.24629999999998919</c:v>
                </c:pt>
                <c:pt idx="8464">
                  <c:v>0.24639999999998918</c:v>
                </c:pt>
                <c:pt idx="8465">
                  <c:v>0.24649999999998917</c:v>
                </c:pt>
                <c:pt idx="8466">
                  <c:v>0.24659999999998916</c:v>
                </c:pt>
                <c:pt idx="8467">
                  <c:v>0.24669999999998915</c:v>
                </c:pt>
                <c:pt idx="8468">
                  <c:v>0.24679999999998914</c:v>
                </c:pt>
                <c:pt idx="8469">
                  <c:v>0.24689999999998913</c:v>
                </c:pt>
                <c:pt idx="8470">
                  <c:v>0.24699999999998912</c:v>
                </c:pt>
                <c:pt idx="8471">
                  <c:v>0.24709999999998911</c:v>
                </c:pt>
                <c:pt idx="8472">
                  <c:v>0.2471999999999891</c:v>
                </c:pt>
                <c:pt idx="8473">
                  <c:v>0.24729999999998908</c:v>
                </c:pt>
                <c:pt idx="8474">
                  <c:v>0.24739999999998907</c:v>
                </c:pt>
                <c:pt idx="8475">
                  <c:v>0.24749999999998906</c:v>
                </c:pt>
                <c:pt idx="8476">
                  <c:v>0.24759999999998905</c:v>
                </c:pt>
                <c:pt idx="8477">
                  <c:v>0.24769999999998904</c:v>
                </c:pt>
                <c:pt idx="8478">
                  <c:v>0.24779999999998903</c:v>
                </c:pt>
                <c:pt idx="8479">
                  <c:v>0.24789999999998902</c:v>
                </c:pt>
                <c:pt idx="8480">
                  <c:v>0.24799999999998901</c:v>
                </c:pt>
                <c:pt idx="8481">
                  <c:v>0.248099999999989</c:v>
                </c:pt>
                <c:pt idx="8482">
                  <c:v>0.24819999999998898</c:v>
                </c:pt>
                <c:pt idx="8483">
                  <c:v>0.24829999999998897</c:v>
                </c:pt>
                <c:pt idx="8484">
                  <c:v>0.24839999999998896</c:v>
                </c:pt>
                <c:pt idx="8485">
                  <c:v>0.24849999999998895</c:v>
                </c:pt>
                <c:pt idx="8486">
                  <c:v>0.24859999999998894</c:v>
                </c:pt>
                <c:pt idx="8487">
                  <c:v>0.24869999999998893</c:v>
                </c:pt>
                <c:pt idx="8488">
                  <c:v>0.24879999999998892</c:v>
                </c:pt>
                <c:pt idx="8489">
                  <c:v>0.24889999999998891</c:v>
                </c:pt>
                <c:pt idx="8490">
                  <c:v>0.2489999999999889</c:v>
                </c:pt>
                <c:pt idx="8491">
                  <c:v>0.24909999999998889</c:v>
                </c:pt>
                <c:pt idx="8492">
                  <c:v>0.24919999999998887</c:v>
                </c:pt>
                <c:pt idx="8493">
                  <c:v>0.24929999999998886</c:v>
                </c:pt>
                <c:pt idx="8494">
                  <c:v>0.24939999999998885</c:v>
                </c:pt>
                <c:pt idx="8495">
                  <c:v>0.24949999999998884</c:v>
                </c:pt>
                <c:pt idx="8496">
                  <c:v>0.24959999999998883</c:v>
                </c:pt>
                <c:pt idx="8497">
                  <c:v>0.24969999999998882</c:v>
                </c:pt>
                <c:pt idx="8498">
                  <c:v>0.24979999999998881</c:v>
                </c:pt>
                <c:pt idx="8499">
                  <c:v>0.2498999999999888</c:v>
                </c:pt>
                <c:pt idx="8500">
                  <c:v>0.24999999999998879</c:v>
                </c:pt>
                <c:pt idx="8501">
                  <c:v>0.25009999999998878</c:v>
                </c:pt>
                <c:pt idx="8502">
                  <c:v>0.25019999999998876</c:v>
                </c:pt>
                <c:pt idx="8503">
                  <c:v>0.25029999999998875</c:v>
                </c:pt>
                <c:pt idx="8504">
                  <c:v>0.25039999999998874</c:v>
                </c:pt>
                <c:pt idx="8505">
                  <c:v>0.25049999999998873</c:v>
                </c:pt>
                <c:pt idx="8506">
                  <c:v>0.25059999999998872</c:v>
                </c:pt>
                <c:pt idx="8507">
                  <c:v>0.25069999999998871</c:v>
                </c:pt>
                <c:pt idx="8508">
                  <c:v>0.2507999999999887</c:v>
                </c:pt>
                <c:pt idx="8509">
                  <c:v>0.25089999999998869</c:v>
                </c:pt>
                <c:pt idx="8510">
                  <c:v>0.25099999999998868</c:v>
                </c:pt>
                <c:pt idx="8511">
                  <c:v>0.25109999999998867</c:v>
                </c:pt>
                <c:pt idx="8512">
                  <c:v>0.25119999999998865</c:v>
                </c:pt>
                <c:pt idx="8513">
                  <c:v>0.25129999999998864</c:v>
                </c:pt>
                <c:pt idx="8514">
                  <c:v>0.25139999999998863</c:v>
                </c:pt>
                <c:pt idx="8515">
                  <c:v>0.25149999999998862</c:v>
                </c:pt>
                <c:pt idx="8516">
                  <c:v>0.25159999999998861</c:v>
                </c:pt>
                <c:pt idx="8517">
                  <c:v>0.2516999999999886</c:v>
                </c:pt>
                <c:pt idx="8518">
                  <c:v>0.25179999999998859</c:v>
                </c:pt>
                <c:pt idx="8519">
                  <c:v>0.25189999999998858</c:v>
                </c:pt>
                <c:pt idx="8520">
                  <c:v>0.25199999999998857</c:v>
                </c:pt>
                <c:pt idx="8521">
                  <c:v>0.25209999999998856</c:v>
                </c:pt>
                <c:pt idx="8522">
                  <c:v>0.25219999999998854</c:v>
                </c:pt>
                <c:pt idx="8523">
                  <c:v>0.25229999999998853</c:v>
                </c:pt>
                <c:pt idx="8524">
                  <c:v>0.25239999999998852</c:v>
                </c:pt>
                <c:pt idx="8525">
                  <c:v>0.25249999999998851</c:v>
                </c:pt>
                <c:pt idx="8526">
                  <c:v>0.2525999999999885</c:v>
                </c:pt>
                <c:pt idx="8527">
                  <c:v>0.25269999999998849</c:v>
                </c:pt>
                <c:pt idx="8528">
                  <c:v>0.25279999999998848</c:v>
                </c:pt>
                <c:pt idx="8529">
                  <c:v>0.25289999999998847</c:v>
                </c:pt>
                <c:pt idx="8530">
                  <c:v>0.25299999999998846</c:v>
                </c:pt>
                <c:pt idx="8531">
                  <c:v>0.25309999999998845</c:v>
                </c:pt>
                <c:pt idx="8532">
                  <c:v>0.25319999999998843</c:v>
                </c:pt>
                <c:pt idx="8533">
                  <c:v>0.25329999999998842</c:v>
                </c:pt>
                <c:pt idx="8534">
                  <c:v>0.25339999999998841</c:v>
                </c:pt>
                <c:pt idx="8535">
                  <c:v>0.2534999999999884</c:v>
                </c:pt>
                <c:pt idx="8536">
                  <c:v>0.25359999999998839</c:v>
                </c:pt>
                <c:pt idx="8537">
                  <c:v>0.25369999999998838</c:v>
                </c:pt>
                <c:pt idx="8538">
                  <c:v>0.25379999999998837</c:v>
                </c:pt>
                <c:pt idx="8539">
                  <c:v>0.25389999999998836</c:v>
                </c:pt>
                <c:pt idx="8540">
                  <c:v>0.25399999999998835</c:v>
                </c:pt>
                <c:pt idx="8541">
                  <c:v>0.25409999999998834</c:v>
                </c:pt>
                <c:pt idx="8542">
                  <c:v>0.25419999999998832</c:v>
                </c:pt>
                <c:pt idx="8543">
                  <c:v>0.25429999999998831</c:v>
                </c:pt>
                <c:pt idx="8544">
                  <c:v>0.2543999999999883</c:v>
                </c:pt>
                <c:pt idx="8545">
                  <c:v>0.25449999999998829</c:v>
                </c:pt>
                <c:pt idx="8546">
                  <c:v>0.25459999999998828</c:v>
                </c:pt>
                <c:pt idx="8547">
                  <c:v>0.25469999999998827</c:v>
                </c:pt>
                <c:pt idx="8548">
                  <c:v>0.25479999999998826</c:v>
                </c:pt>
                <c:pt idx="8549">
                  <c:v>0.25489999999998825</c:v>
                </c:pt>
                <c:pt idx="8550">
                  <c:v>0.25499999999998824</c:v>
                </c:pt>
                <c:pt idx="8551">
                  <c:v>0.25509999999998823</c:v>
                </c:pt>
                <c:pt idx="8552">
                  <c:v>0.25519999999998821</c:v>
                </c:pt>
                <c:pt idx="8553">
                  <c:v>0.2552999999999882</c:v>
                </c:pt>
                <c:pt idx="8554">
                  <c:v>0.25539999999998819</c:v>
                </c:pt>
                <c:pt idx="8555">
                  <c:v>0.25549999999998818</c:v>
                </c:pt>
                <c:pt idx="8556">
                  <c:v>0.25559999999998817</c:v>
                </c:pt>
                <c:pt idx="8557">
                  <c:v>0.25569999999998816</c:v>
                </c:pt>
                <c:pt idx="8558">
                  <c:v>0.25579999999998815</c:v>
                </c:pt>
                <c:pt idx="8559">
                  <c:v>0.25589999999998814</c:v>
                </c:pt>
                <c:pt idx="8560">
                  <c:v>0.25599999999998813</c:v>
                </c:pt>
                <c:pt idx="8561">
                  <c:v>0.25609999999998811</c:v>
                </c:pt>
                <c:pt idx="8562">
                  <c:v>0.2561999999999881</c:v>
                </c:pt>
                <c:pt idx="8563">
                  <c:v>0.25629999999998809</c:v>
                </c:pt>
                <c:pt idx="8564">
                  <c:v>0.25639999999998808</c:v>
                </c:pt>
                <c:pt idx="8565">
                  <c:v>0.25649999999998807</c:v>
                </c:pt>
                <c:pt idx="8566">
                  <c:v>0.25659999999998806</c:v>
                </c:pt>
                <c:pt idx="8567">
                  <c:v>0.25669999999998805</c:v>
                </c:pt>
                <c:pt idx="8568">
                  <c:v>0.25679999999998804</c:v>
                </c:pt>
                <c:pt idx="8569">
                  <c:v>0.25689999999998803</c:v>
                </c:pt>
                <c:pt idx="8570">
                  <c:v>0.25699999999998802</c:v>
                </c:pt>
                <c:pt idx="8571">
                  <c:v>0.257099999999988</c:v>
                </c:pt>
                <c:pt idx="8572">
                  <c:v>0.25719999999998799</c:v>
                </c:pt>
                <c:pt idx="8573">
                  <c:v>0.25729999999998798</c:v>
                </c:pt>
                <c:pt idx="8574">
                  <c:v>0.25739999999998797</c:v>
                </c:pt>
                <c:pt idx="8575">
                  <c:v>0.25749999999998796</c:v>
                </c:pt>
                <c:pt idx="8576">
                  <c:v>0.25759999999998795</c:v>
                </c:pt>
                <c:pt idx="8577">
                  <c:v>0.25769999999998794</c:v>
                </c:pt>
                <c:pt idx="8578">
                  <c:v>0.25779999999998793</c:v>
                </c:pt>
                <c:pt idx="8579">
                  <c:v>0.25789999999998792</c:v>
                </c:pt>
                <c:pt idx="8580">
                  <c:v>0.25799999999998791</c:v>
                </c:pt>
                <c:pt idx="8581">
                  <c:v>0.25809999999998789</c:v>
                </c:pt>
                <c:pt idx="8582">
                  <c:v>0.25819999999998788</c:v>
                </c:pt>
                <c:pt idx="8583">
                  <c:v>0.25829999999998787</c:v>
                </c:pt>
                <c:pt idx="8584">
                  <c:v>0.25839999999998786</c:v>
                </c:pt>
                <c:pt idx="8585">
                  <c:v>0.25849999999998785</c:v>
                </c:pt>
                <c:pt idx="8586">
                  <c:v>0.25859999999998784</c:v>
                </c:pt>
                <c:pt idx="8587">
                  <c:v>0.25869999999998783</c:v>
                </c:pt>
                <c:pt idx="8588">
                  <c:v>0.25879999999998782</c:v>
                </c:pt>
                <c:pt idx="8589">
                  <c:v>0.25889999999998781</c:v>
                </c:pt>
                <c:pt idx="8590">
                  <c:v>0.2589999999999878</c:v>
                </c:pt>
                <c:pt idx="8591">
                  <c:v>0.25909999999998778</c:v>
                </c:pt>
                <c:pt idx="8592">
                  <c:v>0.25919999999998777</c:v>
                </c:pt>
                <c:pt idx="8593">
                  <c:v>0.25929999999998776</c:v>
                </c:pt>
                <c:pt idx="8594">
                  <c:v>0.25939999999998775</c:v>
                </c:pt>
                <c:pt idx="8595">
                  <c:v>0.25949999999998774</c:v>
                </c:pt>
                <c:pt idx="8596">
                  <c:v>0.25959999999998773</c:v>
                </c:pt>
                <c:pt idx="8597">
                  <c:v>0.25969999999998772</c:v>
                </c:pt>
                <c:pt idx="8598">
                  <c:v>0.25979999999998771</c:v>
                </c:pt>
                <c:pt idx="8599">
                  <c:v>0.2598999999999877</c:v>
                </c:pt>
                <c:pt idx="8600">
                  <c:v>0.25999999999998769</c:v>
                </c:pt>
                <c:pt idx="8601">
                  <c:v>0.26009999999998767</c:v>
                </c:pt>
                <c:pt idx="8602">
                  <c:v>0.26019999999998766</c:v>
                </c:pt>
                <c:pt idx="8603">
                  <c:v>0.26029999999998765</c:v>
                </c:pt>
                <c:pt idx="8604">
                  <c:v>0.26039999999998764</c:v>
                </c:pt>
                <c:pt idx="8605">
                  <c:v>0.26049999999998763</c:v>
                </c:pt>
                <c:pt idx="8606">
                  <c:v>0.26059999999998762</c:v>
                </c:pt>
                <c:pt idx="8607">
                  <c:v>0.26069999999998761</c:v>
                </c:pt>
                <c:pt idx="8608">
                  <c:v>0.2607999999999876</c:v>
                </c:pt>
                <c:pt idx="8609">
                  <c:v>0.26089999999998759</c:v>
                </c:pt>
                <c:pt idx="8610">
                  <c:v>0.26099999999998758</c:v>
                </c:pt>
                <c:pt idx="8611">
                  <c:v>0.26109999999998756</c:v>
                </c:pt>
                <c:pt idx="8612">
                  <c:v>0.26119999999998755</c:v>
                </c:pt>
                <c:pt idx="8613">
                  <c:v>0.26129999999998754</c:v>
                </c:pt>
                <c:pt idx="8614">
                  <c:v>0.26139999999998753</c:v>
                </c:pt>
                <c:pt idx="8615">
                  <c:v>0.26149999999998752</c:v>
                </c:pt>
                <c:pt idx="8616">
                  <c:v>0.26159999999998751</c:v>
                </c:pt>
                <c:pt idx="8617">
                  <c:v>0.2616999999999875</c:v>
                </c:pt>
                <c:pt idx="8618">
                  <c:v>0.26179999999998749</c:v>
                </c:pt>
                <c:pt idx="8619">
                  <c:v>0.26189999999998748</c:v>
                </c:pt>
                <c:pt idx="8620">
                  <c:v>0.26199999999998747</c:v>
                </c:pt>
                <c:pt idx="8621">
                  <c:v>0.26209999999998745</c:v>
                </c:pt>
                <c:pt idx="8622">
                  <c:v>0.26219999999998744</c:v>
                </c:pt>
                <c:pt idx="8623">
                  <c:v>0.26229999999998743</c:v>
                </c:pt>
                <c:pt idx="8624">
                  <c:v>0.26239999999998742</c:v>
                </c:pt>
                <c:pt idx="8625">
                  <c:v>0.26249999999998741</c:v>
                </c:pt>
                <c:pt idx="8626">
                  <c:v>0.2625999999999874</c:v>
                </c:pt>
                <c:pt idx="8627">
                  <c:v>0.26269999999998739</c:v>
                </c:pt>
                <c:pt idx="8628">
                  <c:v>0.26279999999998738</c:v>
                </c:pt>
                <c:pt idx="8629">
                  <c:v>0.26289999999998737</c:v>
                </c:pt>
                <c:pt idx="8630">
                  <c:v>0.26299999999998736</c:v>
                </c:pt>
                <c:pt idx="8631">
                  <c:v>0.26309999999998734</c:v>
                </c:pt>
                <c:pt idx="8632">
                  <c:v>0.26319999999998733</c:v>
                </c:pt>
                <c:pt idx="8633">
                  <c:v>0.26329999999998732</c:v>
                </c:pt>
                <c:pt idx="8634">
                  <c:v>0.26339999999998731</c:v>
                </c:pt>
                <c:pt idx="8635">
                  <c:v>0.2634999999999873</c:v>
                </c:pt>
                <c:pt idx="8636">
                  <c:v>0.26359999999998729</c:v>
                </c:pt>
                <c:pt idx="8637">
                  <c:v>0.26369999999998728</c:v>
                </c:pt>
                <c:pt idx="8638">
                  <c:v>0.26379999999998727</c:v>
                </c:pt>
                <c:pt idx="8639">
                  <c:v>0.26389999999998726</c:v>
                </c:pt>
                <c:pt idx="8640">
                  <c:v>0.26399999999998724</c:v>
                </c:pt>
                <c:pt idx="8641">
                  <c:v>0.26409999999998723</c:v>
                </c:pt>
                <c:pt idx="8642">
                  <c:v>0.26419999999998722</c:v>
                </c:pt>
                <c:pt idx="8643">
                  <c:v>0.26429999999998721</c:v>
                </c:pt>
                <c:pt idx="8644">
                  <c:v>0.2643999999999872</c:v>
                </c:pt>
                <c:pt idx="8645">
                  <c:v>0.26449999999998719</c:v>
                </c:pt>
                <c:pt idx="8646">
                  <c:v>0.26459999999998718</c:v>
                </c:pt>
                <c:pt idx="8647">
                  <c:v>0.26469999999998717</c:v>
                </c:pt>
                <c:pt idx="8648">
                  <c:v>0.26479999999998716</c:v>
                </c:pt>
                <c:pt idx="8649">
                  <c:v>0.26489999999998715</c:v>
                </c:pt>
                <c:pt idx="8650">
                  <c:v>0.26499999999998713</c:v>
                </c:pt>
                <c:pt idx="8651">
                  <c:v>0.26509999999998712</c:v>
                </c:pt>
                <c:pt idx="8652">
                  <c:v>0.26519999999998711</c:v>
                </c:pt>
                <c:pt idx="8653">
                  <c:v>0.2652999999999871</c:v>
                </c:pt>
                <c:pt idx="8654">
                  <c:v>0.26539999999998709</c:v>
                </c:pt>
                <c:pt idx="8655">
                  <c:v>0.26549999999998708</c:v>
                </c:pt>
                <c:pt idx="8656">
                  <c:v>0.26559999999998707</c:v>
                </c:pt>
                <c:pt idx="8657">
                  <c:v>0.26569999999998706</c:v>
                </c:pt>
                <c:pt idx="8658">
                  <c:v>0.26579999999998705</c:v>
                </c:pt>
                <c:pt idx="8659">
                  <c:v>0.26589999999998704</c:v>
                </c:pt>
                <c:pt idx="8660">
                  <c:v>0.26599999999998702</c:v>
                </c:pt>
                <c:pt idx="8661">
                  <c:v>0.26609999999998701</c:v>
                </c:pt>
                <c:pt idx="8662">
                  <c:v>0.266199999999987</c:v>
                </c:pt>
                <c:pt idx="8663">
                  <c:v>0.26629999999998699</c:v>
                </c:pt>
                <c:pt idx="8664">
                  <c:v>0.26639999999998698</c:v>
                </c:pt>
                <c:pt idx="8665">
                  <c:v>0.26649999999998697</c:v>
                </c:pt>
                <c:pt idx="8666">
                  <c:v>0.26659999999998696</c:v>
                </c:pt>
                <c:pt idx="8667">
                  <c:v>0.26669999999998695</c:v>
                </c:pt>
                <c:pt idx="8668">
                  <c:v>0.26679999999998694</c:v>
                </c:pt>
                <c:pt idx="8669">
                  <c:v>0.26689999999998693</c:v>
                </c:pt>
                <c:pt idx="8670">
                  <c:v>0.26699999999998691</c:v>
                </c:pt>
                <c:pt idx="8671">
                  <c:v>0.2670999999999869</c:v>
                </c:pt>
                <c:pt idx="8672">
                  <c:v>0.26719999999998689</c:v>
                </c:pt>
                <c:pt idx="8673">
                  <c:v>0.26729999999998688</c:v>
                </c:pt>
                <c:pt idx="8674">
                  <c:v>0.26739999999998687</c:v>
                </c:pt>
                <c:pt idx="8675">
                  <c:v>0.26749999999998686</c:v>
                </c:pt>
                <c:pt idx="8676">
                  <c:v>0.26759999999998685</c:v>
                </c:pt>
                <c:pt idx="8677">
                  <c:v>0.26769999999998684</c:v>
                </c:pt>
                <c:pt idx="8678">
                  <c:v>0.26779999999998683</c:v>
                </c:pt>
                <c:pt idx="8679">
                  <c:v>0.26789999999998682</c:v>
                </c:pt>
                <c:pt idx="8680">
                  <c:v>0.2679999999999868</c:v>
                </c:pt>
                <c:pt idx="8681">
                  <c:v>0.26809999999998679</c:v>
                </c:pt>
                <c:pt idx="8682">
                  <c:v>0.26819999999998678</c:v>
                </c:pt>
                <c:pt idx="8683">
                  <c:v>0.26829999999998677</c:v>
                </c:pt>
                <c:pt idx="8684">
                  <c:v>0.26839999999998676</c:v>
                </c:pt>
                <c:pt idx="8685">
                  <c:v>0.26849999999998675</c:v>
                </c:pt>
                <c:pt idx="8686">
                  <c:v>0.26859999999998674</c:v>
                </c:pt>
                <c:pt idx="8687">
                  <c:v>0.26869999999998673</c:v>
                </c:pt>
                <c:pt idx="8688">
                  <c:v>0.26879999999998672</c:v>
                </c:pt>
                <c:pt idx="8689">
                  <c:v>0.26889999999998671</c:v>
                </c:pt>
                <c:pt idx="8690">
                  <c:v>0.26899999999998669</c:v>
                </c:pt>
                <c:pt idx="8691">
                  <c:v>0.26909999999998668</c:v>
                </c:pt>
                <c:pt idx="8692">
                  <c:v>0.26919999999998667</c:v>
                </c:pt>
                <c:pt idx="8693">
                  <c:v>0.26929999999998666</c:v>
                </c:pt>
                <c:pt idx="8694">
                  <c:v>0.26939999999998665</c:v>
                </c:pt>
                <c:pt idx="8695">
                  <c:v>0.26949999999998664</c:v>
                </c:pt>
                <c:pt idx="8696">
                  <c:v>0.26959999999998663</c:v>
                </c:pt>
                <c:pt idx="8697">
                  <c:v>0.26969999999998662</c:v>
                </c:pt>
                <c:pt idx="8698">
                  <c:v>0.26979999999998661</c:v>
                </c:pt>
                <c:pt idx="8699">
                  <c:v>0.2698999999999866</c:v>
                </c:pt>
                <c:pt idx="8700">
                  <c:v>0.26999999999998658</c:v>
                </c:pt>
                <c:pt idx="8701">
                  <c:v>0.27009999999998657</c:v>
                </c:pt>
                <c:pt idx="8702">
                  <c:v>0.27019999999998656</c:v>
                </c:pt>
                <c:pt idx="8703">
                  <c:v>0.27029999999998655</c:v>
                </c:pt>
                <c:pt idx="8704">
                  <c:v>0.27039999999998654</c:v>
                </c:pt>
                <c:pt idx="8705">
                  <c:v>0.27049999999998653</c:v>
                </c:pt>
                <c:pt idx="8706">
                  <c:v>0.27059999999998652</c:v>
                </c:pt>
                <c:pt idx="8707">
                  <c:v>0.27069999999998651</c:v>
                </c:pt>
                <c:pt idx="8708">
                  <c:v>0.2707999999999865</c:v>
                </c:pt>
                <c:pt idx="8709">
                  <c:v>0.27089999999998648</c:v>
                </c:pt>
                <c:pt idx="8710">
                  <c:v>0.27099999999998647</c:v>
                </c:pt>
                <c:pt idx="8711">
                  <c:v>0.27109999999998646</c:v>
                </c:pt>
                <c:pt idx="8712">
                  <c:v>0.27119999999998645</c:v>
                </c:pt>
                <c:pt idx="8713">
                  <c:v>0.27129999999998644</c:v>
                </c:pt>
                <c:pt idx="8714">
                  <c:v>0.27139999999998643</c:v>
                </c:pt>
                <c:pt idx="8715">
                  <c:v>0.27149999999998642</c:v>
                </c:pt>
                <c:pt idx="8716">
                  <c:v>0.27159999999998641</c:v>
                </c:pt>
                <c:pt idx="8717">
                  <c:v>0.2716999999999864</c:v>
                </c:pt>
                <c:pt idx="8718">
                  <c:v>0.27179999999998639</c:v>
                </c:pt>
                <c:pt idx="8719">
                  <c:v>0.27189999999998637</c:v>
                </c:pt>
                <c:pt idx="8720">
                  <c:v>0.27199999999998636</c:v>
                </c:pt>
                <c:pt idx="8721">
                  <c:v>0.27209999999998635</c:v>
                </c:pt>
                <c:pt idx="8722">
                  <c:v>0.27219999999998634</c:v>
                </c:pt>
                <c:pt idx="8723">
                  <c:v>0.27229999999998633</c:v>
                </c:pt>
                <c:pt idx="8724">
                  <c:v>0.27239999999998632</c:v>
                </c:pt>
                <c:pt idx="8725">
                  <c:v>0.27249999999998631</c:v>
                </c:pt>
                <c:pt idx="8726">
                  <c:v>0.2725999999999863</c:v>
                </c:pt>
                <c:pt idx="8727">
                  <c:v>0.27269999999998629</c:v>
                </c:pt>
                <c:pt idx="8728">
                  <c:v>0.27279999999998628</c:v>
                </c:pt>
                <c:pt idx="8729">
                  <c:v>0.27289999999998626</c:v>
                </c:pt>
                <c:pt idx="8730">
                  <c:v>0.27299999999998625</c:v>
                </c:pt>
                <c:pt idx="8731">
                  <c:v>0.27309999999998624</c:v>
                </c:pt>
                <c:pt idx="8732">
                  <c:v>0.27319999999998623</c:v>
                </c:pt>
                <c:pt idx="8733">
                  <c:v>0.27329999999998622</c:v>
                </c:pt>
                <c:pt idx="8734">
                  <c:v>0.27339999999998621</c:v>
                </c:pt>
                <c:pt idx="8735">
                  <c:v>0.2734999999999862</c:v>
                </c:pt>
                <c:pt idx="8736">
                  <c:v>0.27359999999998619</c:v>
                </c:pt>
                <c:pt idx="8737">
                  <c:v>0.27369999999998618</c:v>
                </c:pt>
                <c:pt idx="8738">
                  <c:v>0.27379999999998617</c:v>
                </c:pt>
                <c:pt idx="8739">
                  <c:v>0.27389999999998615</c:v>
                </c:pt>
                <c:pt idx="8740">
                  <c:v>0.27399999999998614</c:v>
                </c:pt>
                <c:pt idx="8741">
                  <c:v>0.27409999999998613</c:v>
                </c:pt>
                <c:pt idx="8742">
                  <c:v>0.27419999999998612</c:v>
                </c:pt>
                <c:pt idx="8743">
                  <c:v>0.27429999999998611</c:v>
                </c:pt>
                <c:pt idx="8744">
                  <c:v>0.2743999999999861</c:v>
                </c:pt>
                <c:pt idx="8745">
                  <c:v>0.27449999999998609</c:v>
                </c:pt>
                <c:pt idx="8746">
                  <c:v>0.27459999999998608</c:v>
                </c:pt>
                <c:pt idx="8747">
                  <c:v>0.27469999999998607</c:v>
                </c:pt>
                <c:pt idx="8748">
                  <c:v>0.27479999999998606</c:v>
                </c:pt>
                <c:pt idx="8749">
                  <c:v>0.27489999999998604</c:v>
                </c:pt>
                <c:pt idx="8750">
                  <c:v>0.27499999999998603</c:v>
                </c:pt>
                <c:pt idx="8751">
                  <c:v>0.27509999999998602</c:v>
                </c:pt>
                <c:pt idx="8752">
                  <c:v>0.27519999999998601</c:v>
                </c:pt>
                <c:pt idx="8753">
                  <c:v>0.275299999999986</c:v>
                </c:pt>
                <c:pt idx="8754">
                  <c:v>0.27539999999998599</c:v>
                </c:pt>
                <c:pt idx="8755">
                  <c:v>0.27549999999998598</c:v>
                </c:pt>
                <c:pt idx="8756">
                  <c:v>0.27559999999998597</c:v>
                </c:pt>
                <c:pt idx="8757">
                  <c:v>0.27569999999998596</c:v>
                </c:pt>
                <c:pt idx="8758">
                  <c:v>0.27579999999998595</c:v>
                </c:pt>
                <c:pt idx="8759">
                  <c:v>0.27589999999998593</c:v>
                </c:pt>
                <c:pt idx="8760">
                  <c:v>0.27599999999998592</c:v>
                </c:pt>
                <c:pt idx="8761">
                  <c:v>0.27609999999998591</c:v>
                </c:pt>
                <c:pt idx="8762">
                  <c:v>0.2761999999999859</c:v>
                </c:pt>
                <c:pt idx="8763">
                  <c:v>0.27629999999998589</c:v>
                </c:pt>
                <c:pt idx="8764">
                  <c:v>0.27639999999998588</c:v>
                </c:pt>
                <c:pt idx="8765">
                  <c:v>0.27649999999998587</c:v>
                </c:pt>
                <c:pt idx="8766">
                  <c:v>0.27659999999998586</c:v>
                </c:pt>
                <c:pt idx="8767">
                  <c:v>0.27669999999998585</c:v>
                </c:pt>
                <c:pt idx="8768">
                  <c:v>0.27679999999998584</c:v>
                </c:pt>
                <c:pt idx="8769">
                  <c:v>0.27689999999998582</c:v>
                </c:pt>
                <c:pt idx="8770">
                  <c:v>0.27699999999998581</c:v>
                </c:pt>
                <c:pt idx="8771">
                  <c:v>0.2770999999999858</c:v>
                </c:pt>
                <c:pt idx="8772">
                  <c:v>0.27719999999998579</c:v>
                </c:pt>
                <c:pt idx="8773">
                  <c:v>0.27729999999998578</c:v>
                </c:pt>
                <c:pt idx="8774">
                  <c:v>0.27739999999998577</c:v>
                </c:pt>
                <c:pt idx="8775">
                  <c:v>0.27749999999998576</c:v>
                </c:pt>
                <c:pt idx="8776">
                  <c:v>0.27759999999998575</c:v>
                </c:pt>
                <c:pt idx="8777">
                  <c:v>0.27769999999998574</c:v>
                </c:pt>
                <c:pt idx="8778">
                  <c:v>0.27779999999998573</c:v>
                </c:pt>
                <c:pt idx="8779">
                  <c:v>0.27789999999998571</c:v>
                </c:pt>
                <c:pt idx="8780">
                  <c:v>0.2779999999999857</c:v>
                </c:pt>
                <c:pt idx="8781">
                  <c:v>0.27809999999998569</c:v>
                </c:pt>
                <c:pt idx="8782">
                  <c:v>0.27819999999998568</c:v>
                </c:pt>
                <c:pt idx="8783">
                  <c:v>0.27829999999998567</c:v>
                </c:pt>
                <c:pt idx="8784">
                  <c:v>0.27839999999998566</c:v>
                </c:pt>
                <c:pt idx="8785">
                  <c:v>0.27849999999998565</c:v>
                </c:pt>
                <c:pt idx="8786">
                  <c:v>0.27859999999998564</c:v>
                </c:pt>
                <c:pt idx="8787">
                  <c:v>0.27869999999998563</c:v>
                </c:pt>
                <c:pt idx="8788">
                  <c:v>0.27879999999998561</c:v>
                </c:pt>
                <c:pt idx="8789">
                  <c:v>0.2788999999999856</c:v>
                </c:pt>
                <c:pt idx="8790">
                  <c:v>0.27899999999998559</c:v>
                </c:pt>
                <c:pt idx="8791">
                  <c:v>0.27909999999998558</c:v>
                </c:pt>
                <c:pt idx="8792">
                  <c:v>0.27919999999998557</c:v>
                </c:pt>
                <c:pt idx="8793">
                  <c:v>0.27929999999998556</c:v>
                </c:pt>
                <c:pt idx="8794">
                  <c:v>0.27939999999998555</c:v>
                </c:pt>
                <c:pt idx="8795">
                  <c:v>0.27949999999998554</c:v>
                </c:pt>
                <c:pt idx="8796">
                  <c:v>0.27959999999998553</c:v>
                </c:pt>
                <c:pt idx="8797">
                  <c:v>0.27969999999998552</c:v>
                </c:pt>
                <c:pt idx="8798">
                  <c:v>0.2797999999999855</c:v>
                </c:pt>
                <c:pt idx="8799">
                  <c:v>0.27989999999998549</c:v>
                </c:pt>
                <c:pt idx="8800">
                  <c:v>0.27999999999998548</c:v>
                </c:pt>
                <c:pt idx="8801">
                  <c:v>0.28009999999998547</c:v>
                </c:pt>
                <c:pt idx="8802">
                  <c:v>0.28019999999998546</c:v>
                </c:pt>
                <c:pt idx="8803">
                  <c:v>0.28029999999998545</c:v>
                </c:pt>
                <c:pt idx="8804">
                  <c:v>0.28039999999998544</c:v>
                </c:pt>
                <c:pt idx="8805">
                  <c:v>0.28049999999998543</c:v>
                </c:pt>
                <c:pt idx="8806">
                  <c:v>0.28059999999998542</c:v>
                </c:pt>
                <c:pt idx="8807">
                  <c:v>0.28069999999998541</c:v>
                </c:pt>
                <c:pt idx="8808">
                  <c:v>0.28079999999998539</c:v>
                </c:pt>
                <c:pt idx="8809">
                  <c:v>0.28089999999998538</c:v>
                </c:pt>
                <c:pt idx="8810">
                  <c:v>0.28099999999998537</c:v>
                </c:pt>
                <c:pt idx="8811">
                  <c:v>0.28109999999998536</c:v>
                </c:pt>
                <c:pt idx="8812">
                  <c:v>0.28119999999998535</c:v>
                </c:pt>
                <c:pt idx="8813">
                  <c:v>0.28129999999998534</c:v>
                </c:pt>
                <c:pt idx="8814">
                  <c:v>0.28139999999998533</c:v>
                </c:pt>
                <c:pt idx="8815">
                  <c:v>0.28149999999998532</c:v>
                </c:pt>
                <c:pt idx="8816">
                  <c:v>0.28159999999998531</c:v>
                </c:pt>
                <c:pt idx="8817">
                  <c:v>0.2816999999999853</c:v>
                </c:pt>
                <c:pt idx="8818">
                  <c:v>0.28179999999998528</c:v>
                </c:pt>
                <c:pt idx="8819">
                  <c:v>0.28189999999998527</c:v>
                </c:pt>
                <c:pt idx="8820">
                  <c:v>0.28199999999998526</c:v>
                </c:pt>
                <c:pt idx="8821">
                  <c:v>0.28209999999998525</c:v>
                </c:pt>
                <c:pt idx="8822">
                  <c:v>0.28219999999998524</c:v>
                </c:pt>
                <c:pt idx="8823">
                  <c:v>0.28229999999998523</c:v>
                </c:pt>
                <c:pt idx="8824">
                  <c:v>0.28239999999998522</c:v>
                </c:pt>
                <c:pt idx="8825">
                  <c:v>0.28249999999998521</c:v>
                </c:pt>
                <c:pt idx="8826">
                  <c:v>0.2825999999999852</c:v>
                </c:pt>
                <c:pt idx="8827">
                  <c:v>0.28269999999998519</c:v>
                </c:pt>
                <c:pt idx="8828">
                  <c:v>0.28279999999998517</c:v>
                </c:pt>
                <c:pt idx="8829">
                  <c:v>0.28289999999998516</c:v>
                </c:pt>
                <c:pt idx="8830">
                  <c:v>0.28299999999998515</c:v>
                </c:pt>
                <c:pt idx="8831">
                  <c:v>0.28309999999998514</c:v>
                </c:pt>
                <c:pt idx="8832">
                  <c:v>0.28319999999998513</c:v>
                </c:pt>
                <c:pt idx="8833">
                  <c:v>0.28329999999998512</c:v>
                </c:pt>
                <c:pt idx="8834">
                  <c:v>0.28339999999998511</c:v>
                </c:pt>
                <c:pt idx="8835">
                  <c:v>0.2834999999999851</c:v>
                </c:pt>
                <c:pt idx="8836">
                  <c:v>0.28359999999998509</c:v>
                </c:pt>
                <c:pt idx="8837">
                  <c:v>0.28369999999998508</c:v>
                </c:pt>
                <c:pt idx="8838">
                  <c:v>0.28379999999998506</c:v>
                </c:pt>
                <c:pt idx="8839">
                  <c:v>0.28389999999998505</c:v>
                </c:pt>
                <c:pt idx="8840">
                  <c:v>0.28399999999998504</c:v>
                </c:pt>
                <c:pt idx="8841">
                  <c:v>0.28409999999998503</c:v>
                </c:pt>
                <c:pt idx="8842">
                  <c:v>0.28419999999998502</c:v>
                </c:pt>
                <c:pt idx="8843">
                  <c:v>0.28429999999998501</c:v>
                </c:pt>
                <c:pt idx="8844">
                  <c:v>0.284399999999985</c:v>
                </c:pt>
                <c:pt idx="8845">
                  <c:v>0.28449999999998499</c:v>
                </c:pt>
                <c:pt idx="8846">
                  <c:v>0.28459999999998498</c:v>
                </c:pt>
                <c:pt idx="8847">
                  <c:v>0.28469999999998497</c:v>
                </c:pt>
                <c:pt idx="8848">
                  <c:v>0.28479999999998495</c:v>
                </c:pt>
                <c:pt idx="8849">
                  <c:v>0.28489999999998494</c:v>
                </c:pt>
                <c:pt idx="8850">
                  <c:v>0.28499999999998493</c:v>
                </c:pt>
                <c:pt idx="8851">
                  <c:v>0.28509999999998492</c:v>
                </c:pt>
                <c:pt idx="8852">
                  <c:v>0.28519999999998491</c:v>
                </c:pt>
                <c:pt idx="8853">
                  <c:v>0.2852999999999849</c:v>
                </c:pt>
                <c:pt idx="8854">
                  <c:v>0.28539999999998489</c:v>
                </c:pt>
                <c:pt idx="8855">
                  <c:v>0.28549999999998488</c:v>
                </c:pt>
                <c:pt idx="8856">
                  <c:v>0.28559999999998487</c:v>
                </c:pt>
                <c:pt idx="8857">
                  <c:v>0.28569999999998485</c:v>
                </c:pt>
                <c:pt idx="8858">
                  <c:v>0.28579999999998484</c:v>
                </c:pt>
                <c:pt idx="8859">
                  <c:v>0.28589999999998483</c:v>
                </c:pt>
                <c:pt idx="8860">
                  <c:v>0.28599999999998482</c:v>
                </c:pt>
                <c:pt idx="8861">
                  <c:v>0.28609999999998481</c:v>
                </c:pt>
                <c:pt idx="8862">
                  <c:v>0.2861999999999848</c:v>
                </c:pt>
                <c:pt idx="8863">
                  <c:v>0.28629999999998479</c:v>
                </c:pt>
                <c:pt idx="8864">
                  <c:v>0.28639999999998478</c:v>
                </c:pt>
                <c:pt idx="8865">
                  <c:v>0.28649999999998477</c:v>
                </c:pt>
                <c:pt idx="8866">
                  <c:v>0.28659999999998476</c:v>
                </c:pt>
                <c:pt idx="8867">
                  <c:v>0.28669999999998474</c:v>
                </c:pt>
                <c:pt idx="8868">
                  <c:v>0.28679999999998473</c:v>
                </c:pt>
                <c:pt idx="8869">
                  <c:v>0.28689999999998472</c:v>
                </c:pt>
                <c:pt idx="8870">
                  <c:v>0.28699999999998471</c:v>
                </c:pt>
                <c:pt idx="8871">
                  <c:v>0.2870999999999847</c:v>
                </c:pt>
                <c:pt idx="8872">
                  <c:v>0.28719999999998469</c:v>
                </c:pt>
                <c:pt idx="8873">
                  <c:v>0.28729999999998468</c:v>
                </c:pt>
                <c:pt idx="8874">
                  <c:v>0.28739999999998467</c:v>
                </c:pt>
                <c:pt idx="8875">
                  <c:v>0.28749999999998466</c:v>
                </c:pt>
                <c:pt idx="8876">
                  <c:v>0.28759999999998465</c:v>
                </c:pt>
                <c:pt idx="8877">
                  <c:v>0.28769999999998463</c:v>
                </c:pt>
                <c:pt idx="8878">
                  <c:v>0.28779999999998462</c:v>
                </c:pt>
                <c:pt idx="8879">
                  <c:v>0.28789999999998461</c:v>
                </c:pt>
                <c:pt idx="8880">
                  <c:v>0.2879999999999846</c:v>
                </c:pt>
                <c:pt idx="8881">
                  <c:v>0.28809999999998459</c:v>
                </c:pt>
                <c:pt idx="8882">
                  <c:v>0.28819999999998458</c:v>
                </c:pt>
                <c:pt idx="8883">
                  <c:v>0.28829999999998457</c:v>
                </c:pt>
                <c:pt idx="8884">
                  <c:v>0.28839999999998456</c:v>
                </c:pt>
                <c:pt idx="8885">
                  <c:v>0.28849999999998455</c:v>
                </c:pt>
                <c:pt idx="8886">
                  <c:v>0.28859999999998454</c:v>
                </c:pt>
                <c:pt idx="8887">
                  <c:v>0.28869999999998452</c:v>
                </c:pt>
                <c:pt idx="8888">
                  <c:v>0.28879999999998451</c:v>
                </c:pt>
                <c:pt idx="8889">
                  <c:v>0.2888999999999845</c:v>
                </c:pt>
                <c:pt idx="8890">
                  <c:v>0.28899999999998449</c:v>
                </c:pt>
                <c:pt idx="8891">
                  <c:v>0.28909999999998448</c:v>
                </c:pt>
                <c:pt idx="8892">
                  <c:v>0.28919999999998447</c:v>
                </c:pt>
                <c:pt idx="8893">
                  <c:v>0.28929999999998446</c:v>
                </c:pt>
                <c:pt idx="8894">
                  <c:v>0.28939999999998445</c:v>
                </c:pt>
                <c:pt idx="8895">
                  <c:v>0.28949999999998444</c:v>
                </c:pt>
                <c:pt idx="8896">
                  <c:v>0.28959999999998443</c:v>
                </c:pt>
                <c:pt idx="8897">
                  <c:v>0.28969999999998441</c:v>
                </c:pt>
                <c:pt idx="8898">
                  <c:v>0.2897999999999844</c:v>
                </c:pt>
                <c:pt idx="8899">
                  <c:v>0.28989999999998439</c:v>
                </c:pt>
                <c:pt idx="8900">
                  <c:v>0.28999999999998438</c:v>
                </c:pt>
                <c:pt idx="8901">
                  <c:v>0.29009999999998437</c:v>
                </c:pt>
                <c:pt idx="8902">
                  <c:v>0.29019999999998436</c:v>
                </c:pt>
                <c:pt idx="8903">
                  <c:v>0.29029999999998435</c:v>
                </c:pt>
                <c:pt idx="8904">
                  <c:v>0.29039999999998434</c:v>
                </c:pt>
                <c:pt idx="8905">
                  <c:v>0.29049999999998433</c:v>
                </c:pt>
                <c:pt idx="8906">
                  <c:v>0.29059999999998432</c:v>
                </c:pt>
                <c:pt idx="8907">
                  <c:v>0.2906999999999843</c:v>
                </c:pt>
                <c:pt idx="8908">
                  <c:v>0.29079999999998429</c:v>
                </c:pt>
                <c:pt idx="8909">
                  <c:v>0.29089999999998428</c:v>
                </c:pt>
                <c:pt idx="8910">
                  <c:v>0.29099999999998427</c:v>
                </c:pt>
                <c:pt idx="8911">
                  <c:v>0.29109999999998426</c:v>
                </c:pt>
                <c:pt idx="8912">
                  <c:v>0.29119999999998425</c:v>
                </c:pt>
                <c:pt idx="8913">
                  <c:v>0.29129999999998424</c:v>
                </c:pt>
                <c:pt idx="8914">
                  <c:v>0.29139999999998423</c:v>
                </c:pt>
                <c:pt idx="8915">
                  <c:v>0.29149999999998422</c:v>
                </c:pt>
                <c:pt idx="8916">
                  <c:v>0.29159999999998421</c:v>
                </c:pt>
                <c:pt idx="8917">
                  <c:v>0.29169999999998419</c:v>
                </c:pt>
                <c:pt idx="8918">
                  <c:v>0.29179999999998418</c:v>
                </c:pt>
                <c:pt idx="8919">
                  <c:v>0.29189999999998417</c:v>
                </c:pt>
                <c:pt idx="8920">
                  <c:v>0.29199999999998416</c:v>
                </c:pt>
                <c:pt idx="8921">
                  <c:v>0.29209999999998415</c:v>
                </c:pt>
                <c:pt idx="8922">
                  <c:v>0.29219999999998414</c:v>
                </c:pt>
                <c:pt idx="8923">
                  <c:v>0.29229999999998413</c:v>
                </c:pt>
                <c:pt idx="8924">
                  <c:v>0.29239999999998412</c:v>
                </c:pt>
                <c:pt idx="8925">
                  <c:v>0.29249999999998411</c:v>
                </c:pt>
                <c:pt idx="8926">
                  <c:v>0.2925999999999841</c:v>
                </c:pt>
                <c:pt idx="8927">
                  <c:v>0.29269999999998408</c:v>
                </c:pt>
                <c:pt idx="8928">
                  <c:v>0.29279999999998407</c:v>
                </c:pt>
                <c:pt idx="8929">
                  <c:v>0.29289999999998406</c:v>
                </c:pt>
                <c:pt idx="8930">
                  <c:v>0.29299999999998405</c:v>
                </c:pt>
                <c:pt idx="8931">
                  <c:v>0.29309999999998404</c:v>
                </c:pt>
                <c:pt idx="8932">
                  <c:v>0.29319999999998403</c:v>
                </c:pt>
                <c:pt idx="8933">
                  <c:v>0.29329999999998402</c:v>
                </c:pt>
                <c:pt idx="8934">
                  <c:v>0.29339999999998401</c:v>
                </c:pt>
                <c:pt idx="8935">
                  <c:v>0.293499999999984</c:v>
                </c:pt>
                <c:pt idx="8936">
                  <c:v>0.29359999999998398</c:v>
                </c:pt>
                <c:pt idx="8937">
                  <c:v>0.29369999999998397</c:v>
                </c:pt>
                <c:pt idx="8938">
                  <c:v>0.29379999999998396</c:v>
                </c:pt>
                <c:pt idx="8939">
                  <c:v>0.29389999999998395</c:v>
                </c:pt>
                <c:pt idx="8940">
                  <c:v>0.29399999999998394</c:v>
                </c:pt>
                <c:pt idx="8941">
                  <c:v>0.29409999999998393</c:v>
                </c:pt>
                <c:pt idx="8942">
                  <c:v>0.29419999999998392</c:v>
                </c:pt>
                <c:pt idx="8943">
                  <c:v>0.29429999999998391</c:v>
                </c:pt>
                <c:pt idx="8944">
                  <c:v>0.2943999999999839</c:v>
                </c:pt>
                <c:pt idx="8945">
                  <c:v>0.29449999999998389</c:v>
                </c:pt>
                <c:pt idx="8946">
                  <c:v>0.29459999999998387</c:v>
                </c:pt>
                <c:pt idx="8947">
                  <c:v>0.29469999999998386</c:v>
                </c:pt>
                <c:pt idx="8948">
                  <c:v>0.29479999999998385</c:v>
                </c:pt>
                <c:pt idx="8949">
                  <c:v>0.29489999999998384</c:v>
                </c:pt>
                <c:pt idx="8950">
                  <c:v>0.29499999999998383</c:v>
                </c:pt>
                <c:pt idx="8951">
                  <c:v>0.29509999999998382</c:v>
                </c:pt>
                <c:pt idx="8952">
                  <c:v>0.29519999999998381</c:v>
                </c:pt>
                <c:pt idx="8953">
                  <c:v>0.2952999999999838</c:v>
                </c:pt>
                <c:pt idx="8954">
                  <c:v>0.29539999999998379</c:v>
                </c:pt>
                <c:pt idx="8955">
                  <c:v>0.29549999999998378</c:v>
                </c:pt>
                <c:pt idx="8956">
                  <c:v>0.29559999999998376</c:v>
                </c:pt>
                <c:pt idx="8957">
                  <c:v>0.29569999999998375</c:v>
                </c:pt>
                <c:pt idx="8958">
                  <c:v>0.29579999999998374</c:v>
                </c:pt>
                <c:pt idx="8959">
                  <c:v>0.29589999999998373</c:v>
                </c:pt>
                <c:pt idx="8960">
                  <c:v>0.29599999999998372</c:v>
                </c:pt>
                <c:pt idx="8961">
                  <c:v>0.29609999999998371</c:v>
                </c:pt>
                <c:pt idx="8962">
                  <c:v>0.2961999999999837</c:v>
                </c:pt>
                <c:pt idx="8963">
                  <c:v>0.29629999999998369</c:v>
                </c:pt>
                <c:pt idx="8964">
                  <c:v>0.29639999999998368</c:v>
                </c:pt>
                <c:pt idx="8965">
                  <c:v>0.29649999999998367</c:v>
                </c:pt>
                <c:pt idx="8966">
                  <c:v>0.29659999999998365</c:v>
                </c:pt>
                <c:pt idx="8967">
                  <c:v>0.29669999999998364</c:v>
                </c:pt>
                <c:pt idx="8968">
                  <c:v>0.29679999999998363</c:v>
                </c:pt>
                <c:pt idx="8969">
                  <c:v>0.29689999999998362</c:v>
                </c:pt>
                <c:pt idx="8970">
                  <c:v>0.29699999999998361</c:v>
                </c:pt>
                <c:pt idx="8971">
                  <c:v>0.2970999999999836</c:v>
                </c:pt>
                <c:pt idx="8972">
                  <c:v>0.29719999999998359</c:v>
                </c:pt>
                <c:pt idx="8973">
                  <c:v>0.29729999999998358</c:v>
                </c:pt>
                <c:pt idx="8974">
                  <c:v>0.29739999999998357</c:v>
                </c:pt>
                <c:pt idx="8975">
                  <c:v>0.29749999999998356</c:v>
                </c:pt>
                <c:pt idx="8976">
                  <c:v>0.29759999999998354</c:v>
                </c:pt>
                <c:pt idx="8977">
                  <c:v>0.29769999999998353</c:v>
                </c:pt>
                <c:pt idx="8978">
                  <c:v>0.29779999999998352</c:v>
                </c:pt>
                <c:pt idx="8979">
                  <c:v>0.29789999999998351</c:v>
                </c:pt>
                <c:pt idx="8980">
                  <c:v>0.2979999999999835</c:v>
                </c:pt>
                <c:pt idx="8981">
                  <c:v>0.29809999999998349</c:v>
                </c:pt>
                <c:pt idx="8982">
                  <c:v>0.29819999999998348</c:v>
                </c:pt>
                <c:pt idx="8983">
                  <c:v>0.29829999999998347</c:v>
                </c:pt>
                <c:pt idx="8984">
                  <c:v>0.29839999999998346</c:v>
                </c:pt>
                <c:pt idx="8985">
                  <c:v>0.29849999999998345</c:v>
                </c:pt>
                <c:pt idx="8986">
                  <c:v>0.29859999999998343</c:v>
                </c:pt>
                <c:pt idx="8987">
                  <c:v>0.29869999999998342</c:v>
                </c:pt>
                <c:pt idx="8988">
                  <c:v>0.29879999999998341</c:v>
                </c:pt>
                <c:pt idx="8989">
                  <c:v>0.2988999999999834</c:v>
                </c:pt>
                <c:pt idx="8990">
                  <c:v>0.29899999999998339</c:v>
                </c:pt>
                <c:pt idx="8991">
                  <c:v>0.29909999999998338</c:v>
                </c:pt>
                <c:pt idx="8992">
                  <c:v>0.29919999999998337</c:v>
                </c:pt>
                <c:pt idx="8993">
                  <c:v>0.29929999999998336</c:v>
                </c:pt>
                <c:pt idx="8994">
                  <c:v>0.29939999999998335</c:v>
                </c:pt>
                <c:pt idx="8995">
                  <c:v>0.29949999999998334</c:v>
                </c:pt>
                <c:pt idx="8996">
                  <c:v>0.29959999999998332</c:v>
                </c:pt>
                <c:pt idx="8997">
                  <c:v>0.29969999999998331</c:v>
                </c:pt>
                <c:pt idx="8998">
                  <c:v>0.2997999999999833</c:v>
                </c:pt>
                <c:pt idx="8999">
                  <c:v>0.29989999999998329</c:v>
                </c:pt>
                <c:pt idx="9000">
                  <c:v>0.29999999999998328</c:v>
                </c:pt>
                <c:pt idx="9001">
                  <c:v>0.30009999999998327</c:v>
                </c:pt>
                <c:pt idx="9002">
                  <c:v>0.30019999999998326</c:v>
                </c:pt>
                <c:pt idx="9003">
                  <c:v>0.30029999999998325</c:v>
                </c:pt>
                <c:pt idx="9004">
                  <c:v>0.30039999999998324</c:v>
                </c:pt>
                <c:pt idx="9005">
                  <c:v>0.30049999999998322</c:v>
                </c:pt>
                <c:pt idx="9006">
                  <c:v>0.30059999999998321</c:v>
                </c:pt>
                <c:pt idx="9007">
                  <c:v>0.3006999999999832</c:v>
                </c:pt>
                <c:pt idx="9008">
                  <c:v>0.30079999999998319</c:v>
                </c:pt>
                <c:pt idx="9009">
                  <c:v>0.30089999999998318</c:v>
                </c:pt>
                <c:pt idx="9010">
                  <c:v>0.30099999999998317</c:v>
                </c:pt>
                <c:pt idx="9011">
                  <c:v>0.30109999999998316</c:v>
                </c:pt>
                <c:pt idx="9012">
                  <c:v>0.30119999999998315</c:v>
                </c:pt>
                <c:pt idx="9013">
                  <c:v>0.30129999999998314</c:v>
                </c:pt>
                <c:pt idx="9014">
                  <c:v>0.30139999999998313</c:v>
                </c:pt>
                <c:pt idx="9015">
                  <c:v>0.30149999999998311</c:v>
                </c:pt>
                <c:pt idx="9016">
                  <c:v>0.3015999999999831</c:v>
                </c:pt>
                <c:pt idx="9017">
                  <c:v>0.30169999999998309</c:v>
                </c:pt>
                <c:pt idx="9018">
                  <c:v>0.30179999999998308</c:v>
                </c:pt>
                <c:pt idx="9019">
                  <c:v>0.30189999999998307</c:v>
                </c:pt>
                <c:pt idx="9020">
                  <c:v>0.30199999999998306</c:v>
                </c:pt>
                <c:pt idx="9021">
                  <c:v>0.30209999999998305</c:v>
                </c:pt>
                <c:pt idx="9022">
                  <c:v>0.30219999999998304</c:v>
                </c:pt>
                <c:pt idx="9023">
                  <c:v>0.30229999999998303</c:v>
                </c:pt>
                <c:pt idx="9024">
                  <c:v>0.30239999999998302</c:v>
                </c:pt>
                <c:pt idx="9025">
                  <c:v>0.302499999999983</c:v>
                </c:pt>
                <c:pt idx="9026">
                  <c:v>0.30259999999998299</c:v>
                </c:pt>
                <c:pt idx="9027">
                  <c:v>0.30269999999998298</c:v>
                </c:pt>
                <c:pt idx="9028">
                  <c:v>0.30279999999998297</c:v>
                </c:pt>
                <c:pt idx="9029">
                  <c:v>0.30289999999998296</c:v>
                </c:pt>
                <c:pt idx="9030">
                  <c:v>0.30299999999998295</c:v>
                </c:pt>
                <c:pt idx="9031">
                  <c:v>0.30309999999998294</c:v>
                </c:pt>
                <c:pt idx="9032">
                  <c:v>0.30319999999998293</c:v>
                </c:pt>
                <c:pt idx="9033">
                  <c:v>0.30329999999998292</c:v>
                </c:pt>
                <c:pt idx="9034">
                  <c:v>0.30339999999998291</c:v>
                </c:pt>
                <c:pt idx="9035">
                  <c:v>0.30349999999998289</c:v>
                </c:pt>
                <c:pt idx="9036">
                  <c:v>0.30359999999998288</c:v>
                </c:pt>
                <c:pt idx="9037">
                  <c:v>0.30369999999998287</c:v>
                </c:pt>
                <c:pt idx="9038">
                  <c:v>0.30379999999998286</c:v>
                </c:pt>
                <c:pt idx="9039">
                  <c:v>0.30389999999998285</c:v>
                </c:pt>
                <c:pt idx="9040">
                  <c:v>0.30399999999998284</c:v>
                </c:pt>
                <c:pt idx="9041">
                  <c:v>0.30409999999998283</c:v>
                </c:pt>
                <c:pt idx="9042">
                  <c:v>0.30419999999998282</c:v>
                </c:pt>
                <c:pt idx="9043">
                  <c:v>0.30429999999998281</c:v>
                </c:pt>
                <c:pt idx="9044">
                  <c:v>0.3043999999999828</c:v>
                </c:pt>
                <c:pt idx="9045">
                  <c:v>0.30449999999998278</c:v>
                </c:pt>
                <c:pt idx="9046">
                  <c:v>0.30459999999998277</c:v>
                </c:pt>
                <c:pt idx="9047">
                  <c:v>0.30469999999998276</c:v>
                </c:pt>
                <c:pt idx="9048">
                  <c:v>0.30479999999998275</c:v>
                </c:pt>
                <c:pt idx="9049">
                  <c:v>0.30489999999998274</c:v>
                </c:pt>
                <c:pt idx="9050">
                  <c:v>0.30499999999998273</c:v>
                </c:pt>
                <c:pt idx="9051">
                  <c:v>0.30509999999998272</c:v>
                </c:pt>
                <c:pt idx="9052">
                  <c:v>0.30519999999998271</c:v>
                </c:pt>
                <c:pt idx="9053">
                  <c:v>0.3052999999999827</c:v>
                </c:pt>
                <c:pt idx="9054">
                  <c:v>0.30539999999998269</c:v>
                </c:pt>
                <c:pt idx="9055">
                  <c:v>0.30549999999998267</c:v>
                </c:pt>
                <c:pt idx="9056">
                  <c:v>0.30559999999998266</c:v>
                </c:pt>
                <c:pt idx="9057">
                  <c:v>0.30569999999998265</c:v>
                </c:pt>
                <c:pt idx="9058">
                  <c:v>0.30579999999998264</c:v>
                </c:pt>
                <c:pt idx="9059">
                  <c:v>0.30589999999998263</c:v>
                </c:pt>
                <c:pt idx="9060">
                  <c:v>0.30599999999998262</c:v>
                </c:pt>
                <c:pt idx="9061">
                  <c:v>0.30609999999998261</c:v>
                </c:pt>
                <c:pt idx="9062">
                  <c:v>0.3061999999999826</c:v>
                </c:pt>
                <c:pt idx="9063">
                  <c:v>0.30629999999998259</c:v>
                </c:pt>
                <c:pt idx="9064">
                  <c:v>0.30639999999998258</c:v>
                </c:pt>
                <c:pt idx="9065">
                  <c:v>0.30649999999998256</c:v>
                </c:pt>
                <c:pt idx="9066">
                  <c:v>0.30659999999998255</c:v>
                </c:pt>
                <c:pt idx="9067">
                  <c:v>0.30669999999998254</c:v>
                </c:pt>
                <c:pt idx="9068">
                  <c:v>0.30679999999998253</c:v>
                </c:pt>
                <c:pt idx="9069">
                  <c:v>0.30689999999998252</c:v>
                </c:pt>
                <c:pt idx="9070">
                  <c:v>0.30699999999998251</c:v>
                </c:pt>
                <c:pt idx="9071">
                  <c:v>0.3070999999999825</c:v>
                </c:pt>
                <c:pt idx="9072">
                  <c:v>0.30719999999998249</c:v>
                </c:pt>
                <c:pt idx="9073">
                  <c:v>0.30729999999998248</c:v>
                </c:pt>
                <c:pt idx="9074">
                  <c:v>0.30739999999998247</c:v>
                </c:pt>
                <c:pt idx="9075">
                  <c:v>0.30749999999998245</c:v>
                </c:pt>
                <c:pt idx="9076">
                  <c:v>0.30759999999998244</c:v>
                </c:pt>
                <c:pt idx="9077">
                  <c:v>0.30769999999998243</c:v>
                </c:pt>
                <c:pt idx="9078">
                  <c:v>0.30779999999998242</c:v>
                </c:pt>
                <c:pt idx="9079">
                  <c:v>0.30789999999998241</c:v>
                </c:pt>
                <c:pt idx="9080">
                  <c:v>0.3079999999999824</c:v>
                </c:pt>
                <c:pt idx="9081">
                  <c:v>0.30809999999998239</c:v>
                </c:pt>
                <c:pt idx="9082">
                  <c:v>0.30819999999998238</c:v>
                </c:pt>
                <c:pt idx="9083">
                  <c:v>0.30829999999998237</c:v>
                </c:pt>
                <c:pt idx="9084">
                  <c:v>0.30839999999998235</c:v>
                </c:pt>
                <c:pt idx="9085">
                  <c:v>0.30849999999998234</c:v>
                </c:pt>
                <c:pt idx="9086">
                  <c:v>0.30859999999998233</c:v>
                </c:pt>
                <c:pt idx="9087">
                  <c:v>0.30869999999998232</c:v>
                </c:pt>
                <c:pt idx="9088">
                  <c:v>0.30879999999998231</c:v>
                </c:pt>
                <c:pt idx="9089">
                  <c:v>0.3088999999999823</c:v>
                </c:pt>
                <c:pt idx="9090">
                  <c:v>0.30899999999998229</c:v>
                </c:pt>
                <c:pt idx="9091">
                  <c:v>0.30909999999998228</c:v>
                </c:pt>
                <c:pt idx="9092">
                  <c:v>0.30919999999998227</c:v>
                </c:pt>
                <c:pt idx="9093">
                  <c:v>0.30929999999998226</c:v>
                </c:pt>
                <c:pt idx="9094">
                  <c:v>0.30939999999998224</c:v>
                </c:pt>
                <c:pt idx="9095">
                  <c:v>0.30949999999998223</c:v>
                </c:pt>
                <c:pt idx="9096">
                  <c:v>0.30959999999998222</c:v>
                </c:pt>
                <c:pt idx="9097">
                  <c:v>0.30969999999998221</c:v>
                </c:pt>
                <c:pt idx="9098">
                  <c:v>0.3097999999999822</c:v>
                </c:pt>
                <c:pt idx="9099">
                  <c:v>0.30989999999998219</c:v>
                </c:pt>
                <c:pt idx="9100">
                  <c:v>0.30999999999998218</c:v>
                </c:pt>
                <c:pt idx="9101">
                  <c:v>0.31009999999998217</c:v>
                </c:pt>
                <c:pt idx="9102">
                  <c:v>0.31019999999998216</c:v>
                </c:pt>
                <c:pt idx="9103">
                  <c:v>0.31029999999998215</c:v>
                </c:pt>
                <c:pt idx="9104">
                  <c:v>0.31039999999998213</c:v>
                </c:pt>
                <c:pt idx="9105">
                  <c:v>0.31049999999998212</c:v>
                </c:pt>
                <c:pt idx="9106">
                  <c:v>0.31059999999998211</c:v>
                </c:pt>
                <c:pt idx="9107">
                  <c:v>0.3106999999999821</c:v>
                </c:pt>
                <c:pt idx="9108">
                  <c:v>0.31079999999998209</c:v>
                </c:pt>
                <c:pt idx="9109">
                  <c:v>0.31089999999998208</c:v>
                </c:pt>
                <c:pt idx="9110">
                  <c:v>0.31099999999998207</c:v>
                </c:pt>
                <c:pt idx="9111">
                  <c:v>0.31109999999998206</c:v>
                </c:pt>
                <c:pt idx="9112">
                  <c:v>0.31119999999998205</c:v>
                </c:pt>
                <c:pt idx="9113">
                  <c:v>0.31129999999998204</c:v>
                </c:pt>
                <c:pt idx="9114">
                  <c:v>0.31139999999998202</c:v>
                </c:pt>
                <c:pt idx="9115">
                  <c:v>0.31149999999998201</c:v>
                </c:pt>
                <c:pt idx="9116">
                  <c:v>0.311599999999982</c:v>
                </c:pt>
                <c:pt idx="9117">
                  <c:v>0.31169999999998199</c:v>
                </c:pt>
                <c:pt idx="9118">
                  <c:v>0.31179999999998198</c:v>
                </c:pt>
                <c:pt idx="9119">
                  <c:v>0.31189999999998197</c:v>
                </c:pt>
                <c:pt idx="9120">
                  <c:v>0.31199999999998196</c:v>
                </c:pt>
                <c:pt idx="9121">
                  <c:v>0.31209999999998195</c:v>
                </c:pt>
                <c:pt idx="9122">
                  <c:v>0.31219999999998194</c:v>
                </c:pt>
                <c:pt idx="9123">
                  <c:v>0.31229999999998193</c:v>
                </c:pt>
                <c:pt idx="9124">
                  <c:v>0.31239999999998191</c:v>
                </c:pt>
                <c:pt idx="9125">
                  <c:v>0.3124999999999819</c:v>
                </c:pt>
                <c:pt idx="9126">
                  <c:v>0.31259999999998189</c:v>
                </c:pt>
                <c:pt idx="9127">
                  <c:v>0.31269999999998188</c:v>
                </c:pt>
                <c:pt idx="9128">
                  <c:v>0.31279999999998187</c:v>
                </c:pt>
                <c:pt idx="9129">
                  <c:v>0.31289999999998186</c:v>
                </c:pt>
                <c:pt idx="9130">
                  <c:v>0.31299999999998185</c:v>
                </c:pt>
                <c:pt idx="9131">
                  <c:v>0.31309999999998184</c:v>
                </c:pt>
                <c:pt idx="9132">
                  <c:v>0.31319999999998183</c:v>
                </c:pt>
                <c:pt idx="9133">
                  <c:v>0.31329999999998182</c:v>
                </c:pt>
                <c:pt idx="9134">
                  <c:v>0.3133999999999818</c:v>
                </c:pt>
                <c:pt idx="9135">
                  <c:v>0.31349999999998179</c:v>
                </c:pt>
                <c:pt idx="9136">
                  <c:v>0.31359999999998178</c:v>
                </c:pt>
                <c:pt idx="9137">
                  <c:v>0.31369999999998177</c:v>
                </c:pt>
                <c:pt idx="9138">
                  <c:v>0.31379999999998176</c:v>
                </c:pt>
                <c:pt idx="9139">
                  <c:v>0.31389999999998175</c:v>
                </c:pt>
                <c:pt idx="9140">
                  <c:v>0.31399999999998174</c:v>
                </c:pt>
                <c:pt idx="9141">
                  <c:v>0.31409999999998173</c:v>
                </c:pt>
                <c:pt idx="9142">
                  <c:v>0.31419999999998172</c:v>
                </c:pt>
                <c:pt idx="9143">
                  <c:v>0.31429999999998171</c:v>
                </c:pt>
                <c:pt idx="9144">
                  <c:v>0.31439999999998169</c:v>
                </c:pt>
                <c:pt idx="9145">
                  <c:v>0.31449999999998168</c:v>
                </c:pt>
                <c:pt idx="9146">
                  <c:v>0.31459999999998167</c:v>
                </c:pt>
                <c:pt idx="9147">
                  <c:v>0.31469999999998166</c:v>
                </c:pt>
                <c:pt idx="9148">
                  <c:v>0.31479999999998165</c:v>
                </c:pt>
                <c:pt idx="9149">
                  <c:v>0.31489999999998164</c:v>
                </c:pt>
                <c:pt idx="9150">
                  <c:v>0.31499999999998163</c:v>
                </c:pt>
                <c:pt idx="9151">
                  <c:v>0.31509999999998162</c:v>
                </c:pt>
                <c:pt idx="9152">
                  <c:v>0.31519999999998161</c:v>
                </c:pt>
                <c:pt idx="9153">
                  <c:v>0.31529999999998159</c:v>
                </c:pt>
                <c:pt idx="9154">
                  <c:v>0.31539999999998158</c:v>
                </c:pt>
                <c:pt idx="9155">
                  <c:v>0.31549999999998157</c:v>
                </c:pt>
                <c:pt idx="9156">
                  <c:v>0.31559999999998156</c:v>
                </c:pt>
                <c:pt idx="9157">
                  <c:v>0.31569999999998155</c:v>
                </c:pt>
                <c:pt idx="9158">
                  <c:v>0.31579999999998154</c:v>
                </c:pt>
                <c:pt idx="9159">
                  <c:v>0.31589999999998153</c:v>
                </c:pt>
                <c:pt idx="9160">
                  <c:v>0.31599999999998152</c:v>
                </c:pt>
                <c:pt idx="9161">
                  <c:v>0.31609999999998151</c:v>
                </c:pt>
                <c:pt idx="9162">
                  <c:v>0.3161999999999815</c:v>
                </c:pt>
                <c:pt idx="9163">
                  <c:v>0.31629999999998148</c:v>
                </c:pt>
                <c:pt idx="9164">
                  <c:v>0.31639999999998147</c:v>
                </c:pt>
                <c:pt idx="9165">
                  <c:v>0.31649999999998146</c:v>
                </c:pt>
                <c:pt idx="9166">
                  <c:v>0.31659999999998145</c:v>
                </c:pt>
                <c:pt idx="9167">
                  <c:v>0.31669999999998144</c:v>
                </c:pt>
                <c:pt idx="9168">
                  <c:v>0.31679999999998143</c:v>
                </c:pt>
                <c:pt idx="9169">
                  <c:v>0.31689999999998142</c:v>
                </c:pt>
                <c:pt idx="9170">
                  <c:v>0.31699999999998141</c:v>
                </c:pt>
                <c:pt idx="9171">
                  <c:v>0.3170999999999814</c:v>
                </c:pt>
                <c:pt idx="9172">
                  <c:v>0.31719999999998139</c:v>
                </c:pt>
                <c:pt idx="9173">
                  <c:v>0.31729999999998137</c:v>
                </c:pt>
                <c:pt idx="9174">
                  <c:v>0.31739999999998136</c:v>
                </c:pt>
                <c:pt idx="9175">
                  <c:v>0.31749999999998135</c:v>
                </c:pt>
                <c:pt idx="9176">
                  <c:v>0.31759999999998134</c:v>
                </c:pt>
                <c:pt idx="9177">
                  <c:v>0.31769999999998133</c:v>
                </c:pt>
                <c:pt idx="9178">
                  <c:v>0.31779999999998132</c:v>
                </c:pt>
                <c:pt idx="9179">
                  <c:v>0.31789999999998131</c:v>
                </c:pt>
                <c:pt idx="9180">
                  <c:v>0.3179999999999813</c:v>
                </c:pt>
                <c:pt idx="9181">
                  <c:v>0.31809999999998129</c:v>
                </c:pt>
                <c:pt idx="9182">
                  <c:v>0.31819999999998128</c:v>
                </c:pt>
                <c:pt idx="9183">
                  <c:v>0.31829999999998126</c:v>
                </c:pt>
                <c:pt idx="9184">
                  <c:v>0.31839999999998125</c:v>
                </c:pt>
                <c:pt idx="9185">
                  <c:v>0.31849999999998124</c:v>
                </c:pt>
                <c:pt idx="9186">
                  <c:v>0.31859999999998123</c:v>
                </c:pt>
                <c:pt idx="9187">
                  <c:v>0.31869999999998122</c:v>
                </c:pt>
                <c:pt idx="9188">
                  <c:v>0.31879999999998121</c:v>
                </c:pt>
                <c:pt idx="9189">
                  <c:v>0.3188999999999812</c:v>
                </c:pt>
                <c:pt idx="9190">
                  <c:v>0.31899999999998119</c:v>
                </c:pt>
                <c:pt idx="9191">
                  <c:v>0.31909999999998118</c:v>
                </c:pt>
                <c:pt idx="9192">
                  <c:v>0.31919999999998117</c:v>
                </c:pt>
                <c:pt idx="9193">
                  <c:v>0.31929999999998115</c:v>
                </c:pt>
                <c:pt idx="9194">
                  <c:v>0.31939999999998114</c:v>
                </c:pt>
                <c:pt idx="9195">
                  <c:v>0.31949999999998113</c:v>
                </c:pt>
                <c:pt idx="9196">
                  <c:v>0.31959999999998112</c:v>
                </c:pt>
                <c:pt idx="9197">
                  <c:v>0.31969999999998111</c:v>
                </c:pt>
                <c:pt idx="9198">
                  <c:v>0.3197999999999811</c:v>
                </c:pt>
                <c:pt idx="9199">
                  <c:v>0.31989999999998109</c:v>
                </c:pt>
                <c:pt idx="9200">
                  <c:v>0.31999999999998108</c:v>
                </c:pt>
                <c:pt idx="9201">
                  <c:v>0.32009999999998107</c:v>
                </c:pt>
                <c:pt idx="9202">
                  <c:v>0.32019999999998106</c:v>
                </c:pt>
                <c:pt idx="9203">
                  <c:v>0.32029999999998104</c:v>
                </c:pt>
                <c:pt idx="9204">
                  <c:v>0.32039999999998103</c:v>
                </c:pt>
                <c:pt idx="9205">
                  <c:v>0.32049999999998102</c:v>
                </c:pt>
                <c:pt idx="9206">
                  <c:v>0.32059999999998101</c:v>
                </c:pt>
                <c:pt idx="9207">
                  <c:v>0.320699999999981</c:v>
                </c:pt>
                <c:pt idx="9208">
                  <c:v>0.32079999999998099</c:v>
                </c:pt>
                <c:pt idx="9209">
                  <c:v>0.32089999999998098</c:v>
                </c:pt>
                <c:pt idx="9210">
                  <c:v>0.32099999999998097</c:v>
                </c:pt>
                <c:pt idx="9211">
                  <c:v>0.32109999999998096</c:v>
                </c:pt>
                <c:pt idx="9212">
                  <c:v>0.32119999999998095</c:v>
                </c:pt>
                <c:pt idx="9213">
                  <c:v>0.32129999999998093</c:v>
                </c:pt>
                <c:pt idx="9214">
                  <c:v>0.32139999999998092</c:v>
                </c:pt>
                <c:pt idx="9215">
                  <c:v>0.32149999999998091</c:v>
                </c:pt>
                <c:pt idx="9216">
                  <c:v>0.3215999999999809</c:v>
                </c:pt>
                <c:pt idx="9217">
                  <c:v>0.32169999999998089</c:v>
                </c:pt>
                <c:pt idx="9218">
                  <c:v>0.32179999999998088</c:v>
                </c:pt>
                <c:pt idx="9219">
                  <c:v>0.32189999999998087</c:v>
                </c:pt>
                <c:pt idx="9220">
                  <c:v>0.32199999999998086</c:v>
                </c:pt>
                <c:pt idx="9221">
                  <c:v>0.32209999999998085</c:v>
                </c:pt>
                <c:pt idx="9222">
                  <c:v>0.32219999999998084</c:v>
                </c:pt>
                <c:pt idx="9223">
                  <c:v>0.32229999999998082</c:v>
                </c:pt>
                <c:pt idx="9224">
                  <c:v>0.32239999999998081</c:v>
                </c:pt>
                <c:pt idx="9225">
                  <c:v>0.3224999999999808</c:v>
                </c:pt>
                <c:pt idx="9226">
                  <c:v>0.32259999999998079</c:v>
                </c:pt>
                <c:pt idx="9227">
                  <c:v>0.32269999999998078</c:v>
                </c:pt>
                <c:pt idx="9228">
                  <c:v>0.32279999999998077</c:v>
                </c:pt>
                <c:pt idx="9229">
                  <c:v>0.32289999999998076</c:v>
                </c:pt>
                <c:pt idx="9230">
                  <c:v>0.32299999999998075</c:v>
                </c:pt>
                <c:pt idx="9231">
                  <c:v>0.32309999999998074</c:v>
                </c:pt>
                <c:pt idx="9232">
                  <c:v>0.32319999999998072</c:v>
                </c:pt>
                <c:pt idx="9233">
                  <c:v>0.32329999999998071</c:v>
                </c:pt>
                <c:pt idx="9234">
                  <c:v>0.3233999999999807</c:v>
                </c:pt>
                <c:pt idx="9235">
                  <c:v>0.32349999999998069</c:v>
                </c:pt>
                <c:pt idx="9236">
                  <c:v>0.32359999999998068</c:v>
                </c:pt>
                <c:pt idx="9237">
                  <c:v>0.32369999999998067</c:v>
                </c:pt>
                <c:pt idx="9238">
                  <c:v>0.32379999999998066</c:v>
                </c:pt>
                <c:pt idx="9239">
                  <c:v>0.32389999999998065</c:v>
                </c:pt>
                <c:pt idx="9240">
                  <c:v>0.32399999999998064</c:v>
                </c:pt>
                <c:pt idx="9241">
                  <c:v>0.32409999999998063</c:v>
                </c:pt>
                <c:pt idx="9242">
                  <c:v>0.32419999999998061</c:v>
                </c:pt>
                <c:pt idx="9243">
                  <c:v>0.3242999999999806</c:v>
                </c:pt>
                <c:pt idx="9244">
                  <c:v>0.32439999999998059</c:v>
                </c:pt>
                <c:pt idx="9245">
                  <c:v>0.32449999999998058</c:v>
                </c:pt>
                <c:pt idx="9246">
                  <c:v>0.32459999999998057</c:v>
                </c:pt>
                <c:pt idx="9247">
                  <c:v>0.32469999999998056</c:v>
                </c:pt>
                <c:pt idx="9248">
                  <c:v>0.32479999999998055</c:v>
                </c:pt>
                <c:pt idx="9249">
                  <c:v>0.32489999999998054</c:v>
                </c:pt>
                <c:pt idx="9250">
                  <c:v>0.32499999999998053</c:v>
                </c:pt>
                <c:pt idx="9251">
                  <c:v>0.32509999999998052</c:v>
                </c:pt>
                <c:pt idx="9252">
                  <c:v>0.3251999999999805</c:v>
                </c:pt>
                <c:pt idx="9253">
                  <c:v>0.32529999999998049</c:v>
                </c:pt>
                <c:pt idx="9254">
                  <c:v>0.32539999999998048</c:v>
                </c:pt>
                <c:pt idx="9255">
                  <c:v>0.32549999999998047</c:v>
                </c:pt>
                <c:pt idx="9256">
                  <c:v>0.32559999999998046</c:v>
                </c:pt>
                <c:pt idx="9257">
                  <c:v>0.32569999999998045</c:v>
                </c:pt>
                <c:pt idx="9258">
                  <c:v>0.32579999999998044</c:v>
                </c:pt>
                <c:pt idx="9259">
                  <c:v>0.32589999999998043</c:v>
                </c:pt>
                <c:pt idx="9260">
                  <c:v>0.32599999999998042</c:v>
                </c:pt>
                <c:pt idx="9261">
                  <c:v>0.32609999999998041</c:v>
                </c:pt>
                <c:pt idx="9262">
                  <c:v>0.32619999999998039</c:v>
                </c:pt>
                <c:pt idx="9263">
                  <c:v>0.32629999999998038</c:v>
                </c:pt>
                <c:pt idx="9264">
                  <c:v>0.32639999999998037</c:v>
                </c:pt>
                <c:pt idx="9265">
                  <c:v>0.32649999999998036</c:v>
                </c:pt>
                <c:pt idx="9266">
                  <c:v>0.32659999999998035</c:v>
                </c:pt>
                <c:pt idx="9267">
                  <c:v>0.32669999999998034</c:v>
                </c:pt>
                <c:pt idx="9268">
                  <c:v>0.32679999999998033</c:v>
                </c:pt>
                <c:pt idx="9269">
                  <c:v>0.32689999999998032</c:v>
                </c:pt>
                <c:pt idx="9270">
                  <c:v>0.32699999999998031</c:v>
                </c:pt>
                <c:pt idx="9271">
                  <c:v>0.3270999999999803</c:v>
                </c:pt>
                <c:pt idx="9272">
                  <c:v>0.32719999999998028</c:v>
                </c:pt>
                <c:pt idx="9273">
                  <c:v>0.32729999999998027</c:v>
                </c:pt>
                <c:pt idx="9274">
                  <c:v>0.32739999999998026</c:v>
                </c:pt>
                <c:pt idx="9275">
                  <c:v>0.32749999999998025</c:v>
                </c:pt>
                <c:pt idx="9276">
                  <c:v>0.32759999999998024</c:v>
                </c:pt>
                <c:pt idx="9277">
                  <c:v>0.32769999999998023</c:v>
                </c:pt>
                <c:pt idx="9278">
                  <c:v>0.32779999999998022</c:v>
                </c:pt>
                <c:pt idx="9279">
                  <c:v>0.32789999999998021</c:v>
                </c:pt>
                <c:pt idx="9280">
                  <c:v>0.3279999999999802</c:v>
                </c:pt>
                <c:pt idx="9281">
                  <c:v>0.32809999999998019</c:v>
                </c:pt>
                <c:pt idx="9282">
                  <c:v>0.32819999999998017</c:v>
                </c:pt>
                <c:pt idx="9283">
                  <c:v>0.32829999999998016</c:v>
                </c:pt>
                <c:pt idx="9284">
                  <c:v>0.32839999999998015</c:v>
                </c:pt>
                <c:pt idx="9285">
                  <c:v>0.32849999999998014</c:v>
                </c:pt>
                <c:pt idx="9286">
                  <c:v>0.32859999999998013</c:v>
                </c:pt>
                <c:pt idx="9287">
                  <c:v>0.32869999999998012</c:v>
                </c:pt>
                <c:pt idx="9288">
                  <c:v>0.32879999999998011</c:v>
                </c:pt>
                <c:pt idx="9289">
                  <c:v>0.3288999999999801</c:v>
                </c:pt>
                <c:pt idx="9290">
                  <c:v>0.32899999999998009</c:v>
                </c:pt>
                <c:pt idx="9291">
                  <c:v>0.32909999999998008</c:v>
                </c:pt>
                <c:pt idx="9292">
                  <c:v>0.32919999999998006</c:v>
                </c:pt>
                <c:pt idx="9293">
                  <c:v>0.32929999999998005</c:v>
                </c:pt>
                <c:pt idx="9294">
                  <c:v>0.32939999999998004</c:v>
                </c:pt>
                <c:pt idx="9295">
                  <c:v>0.32949999999998003</c:v>
                </c:pt>
                <c:pt idx="9296">
                  <c:v>0.32959999999998002</c:v>
                </c:pt>
                <c:pt idx="9297">
                  <c:v>0.32969999999998001</c:v>
                </c:pt>
                <c:pt idx="9298">
                  <c:v>0.32979999999998</c:v>
                </c:pt>
                <c:pt idx="9299">
                  <c:v>0.32989999999997999</c:v>
                </c:pt>
                <c:pt idx="9300">
                  <c:v>0.32999999999997998</c:v>
                </c:pt>
                <c:pt idx="9301">
                  <c:v>0.33009999999997997</c:v>
                </c:pt>
                <c:pt idx="9302">
                  <c:v>0.33019999999997995</c:v>
                </c:pt>
                <c:pt idx="9303">
                  <c:v>0.33029999999997994</c:v>
                </c:pt>
                <c:pt idx="9304">
                  <c:v>0.33039999999997993</c:v>
                </c:pt>
                <c:pt idx="9305">
                  <c:v>0.33049999999997992</c:v>
                </c:pt>
                <c:pt idx="9306">
                  <c:v>0.33059999999997991</c:v>
                </c:pt>
                <c:pt idx="9307">
                  <c:v>0.3306999999999799</c:v>
                </c:pt>
                <c:pt idx="9308">
                  <c:v>0.33079999999997989</c:v>
                </c:pt>
                <c:pt idx="9309">
                  <c:v>0.33089999999997988</c:v>
                </c:pt>
                <c:pt idx="9310">
                  <c:v>0.33099999999997987</c:v>
                </c:pt>
                <c:pt idx="9311">
                  <c:v>0.33109999999997985</c:v>
                </c:pt>
                <c:pt idx="9312">
                  <c:v>0.33119999999997984</c:v>
                </c:pt>
                <c:pt idx="9313">
                  <c:v>0.33129999999997983</c:v>
                </c:pt>
                <c:pt idx="9314">
                  <c:v>0.33139999999997982</c:v>
                </c:pt>
                <c:pt idx="9315">
                  <c:v>0.33149999999997981</c:v>
                </c:pt>
                <c:pt idx="9316">
                  <c:v>0.3315999999999798</c:v>
                </c:pt>
                <c:pt idx="9317">
                  <c:v>0.33169999999997979</c:v>
                </c:pt>
                <c:pt idx="9318">
                  <c:v>0.33179999999997978</c:v>
                </c:pt>
                <c:pt idx="9319">
                  <c:v>0.33189999999997977</c:v>
                </c:pt>
                <c:pt idx="9320">
                  <c:v>0.33199999999997976</c:v>
                </c:pt>
                <c:pt idx="9321">
                  <c:v>0.33209999999997974</c:v>
                </c:pt>
                <c:pt idx="9322">
                  <c:v>0.33219999999997973</c:v>
                </c:pt>
                <c:pt idx="9323">
                  <c:v>0.33229999999997972</c:v>
                </c:pt>
                <c:pt idx="9324">
                  <c:v>0.33239999999997971</c:v>
                </c:pt>
                <c:pt idx="9325">
                  <c:v>0.3324999999999797</c:v>
                </c:pt>
                <c:pt idx="9326">
                  <c:v>0.33259999999997969</c:v>
                </c:pt>
                <c:pt idx="9327">
                  <c:v>0.33269999999997968</c:v>
                </c:pt>
                <c:pt idx="9328">
                  <c:v>0.33279999999997967</c:v>
                </c:pt>
                <c:pt idx="9329">
                  <c:v>0.33289999999997966</c:v>
                </c:pt>
                <c:pt idx="9330">
                  <c:v>0.33299999999997965</c:v>
                </c:pt>
                <c:pt idx="9331">
                  <c:v>0.33309999999997963</c:v>
                </c:pt>
                <c:pt idx="9332">
                  <c:v>0.33319999999997962</c:v>
                </c:pt>
                <c:pt idx="9333">
                  <c:v>0.33329999999997961</c:v>
                </c:pt>
                <c:pt idx="9334">
                  <c:v>0.3333999999999796</c:v>
                </c:pt>
                <c:pt idx="9335">
                  <c:v>0.33349999999997959</c:v>
                </c:pt>
                <c:pt idx="9336">
                  <c:v>0.33359999999997958</c:v>
                </c:pt>
                <c:pt idx="9337">
                  <c:v>0.33369999999997957</c:v>
                </c:pt>
                <c:pt idx="9338">
                  <c:v>0.33379999999997956</c:v>
                </c:pt>
                <c:pt idx="9339">
                  <c:v>0.33389999999997955</c:v>
                </c:pt>
                <c:pt idx="9340">
                  <c:v>0.33399999999997954</c:v>
                </c:pt>
                <c:pt idx="9341">
                  <c:v>0.33409999999997952</c:v>
                </c:pt>
                <c:pt idx="9342">
                  <c:v>0.33419999999997951</c:v>
                </c:pt>
                <c:pt idx="9343">
                  <c:v>0.3342999999999795</c:v>
                </c:pt>
                <c:pt idx="9344">
                  <c:v>0.33439999999997949</c:v>
                </c:pt>
                <c:pt idx="9345">
                  <c:v>0.33449999999997948</c:v>
                </c:pt>
                <c:pt idx="9346">
                  <c:v>0.33459999999997947</c:v>
                </c:pt>
                <c:pt idx="9347">
                  <c:v>0.33469999999997946</c:v>
                </c:pt>
                <c:pt idx="9348">
                  <c:v>0.33479999999997945</c:v>
                </c:pt>
                <c:pt idx="9349">
                  <c:v>0.33489999999997944</c:v>
                </c:pt>
                <c:pt idx="9350">
                  <c:v>0.33499999999997943</c:v>
                </c:pt>
                <c:pt idx="9351">
                  <c:v>0.33509999999997941</c:v>
                </c:pt>
                <c:pt idx="9352">
                  <c:v>0.3351999999999794</c:v>
                </c:pt>
                <c:pt idx="9353">
                  <c:v>0.33529999999997939</c:v>
                </c:pt>
                <c:pt idx="9354">
                  <c:v>0.33539999999997938</c:v>
                </c:pt>
                <c:pt idx="9355">
                  <c:v>0.33549999999997937</c:v>
                </c:pt>
                <c:pt idx="9356">
                  <c:v>0.33559999999997936</c:v>
                </c:pt>
                <c:pt idx="9357">
                  <c:v>0.33569999999997935</c:v>
                </c:pt>
                <c:pt idx="9358">
                  <c:v>0.33579999999997934</c:v>
                </c:pt>
                <c:pt idx="9359">
                  <c:v>0.33589999999997933</c:v>
                </c:pt>
                <c:pt idx="9360">
                  <c:v>0.33599999999997932</c:v>
                </c:pt>
                <c:pt idx="9361">
                  <c:v>0.3360999999999793</c:v>
                </c:pt>
                <c:pt idx="9362">
                  <c:v>0.33619999999997929</c:v>
                </c:pt>
                <c:pt idx="9363">
                  <c:v>0.33629999999997928</c:v>
                </c:pt>
                <c:pt idx="9364">
                  <c:v>0.33639999999997927</c:v>
                </c:pt>
                <c:pt idx="9365">
                  <c:v>0.33649999999997926</c:v>
                </c:pt>
                <c:pt idx="9366">
                  <c:v>0.33659999999997925</c:v>
                </c:pt>
                <c:pt idx="9367">
                  <c:v>0.33669999999997924</c:v>
                </c:pt>
                <c:pt idx="9368">
                  <c:v>0.33679999999997923</c:v>
                </c:pt>
                <c:pt idx="9369">
                  <c:v>0.33689999999997922</c:v>
                </c:pt>
                <c:pt idx="9370">
                  <c:v>0.33699999999997921</c:v>
                </c:pt>
                <c:pt idx="9371">
                  <c:v>0.33709999999997919</c:v>
                </c:pt>
                <c:pt idx="9372">
                  <c:v>0.33719999999997918</c:v>
                </c:pt>
                <c:pt idx="9373">
                  <c:v>0.33729999999997917</c:v>
                </c:pt>
                <c:pt idx="9374">
                  <c:v>0.33739999999997916</c:v>
                </c:pt>
                <c:pt idx="9375">
                  <c:v>0.33749999999997915</c:v>
                </c:pt>
                <c:pt idx="9376">
                  <c:v>0.33759999999997914</c:v>
                </c:pt>
                <c:pt idx="9377">
                  <c:v>0.33769999999997913</c:v>
                </c:pt>
                <c:pt idx="9378">
                  <c:v>0.33779999999997912</c:v>
                </c:pt>
                <c:pt idx="9379">
                  <c:v>0.33789999999997911</c:v>
                </c:pt>
                <c:pt idx="9380">
                  <c:v>0.33799999999997909</c:v>
                </c:pt>
                <c:pt idx="9381">
                  <c:v>0.33809999999997908</c:v>
                </c:pt>
                <c:pt idx="9382">
                  <c:v>0.33819999999997907</c:v>
                </c:pt>
                <c:pt idx="9383">
                  <c:v>0.33829999999997906</c:v>
                </c:pt>
                <c:pt idx="9384">
                  <c:v>0.33839999999997905</c:v>
                </c:pt>
                <c:pt idx="9385">
                  <c:v>0.33849999999997904</c:v>
                </c:pt>
                <c:pt idx="9386">
                  <c:v>0.33859999999997903</c:v>
                </c:pt>
                <c:pt idx="9387">
                  <c:v>0.33869999999997902</c:v>
                </c:pt>
                <c:pt idx="9388">
                  <c:v>0.33879999999997901</c:v>
                </c:pt>
                <c:pt idx="9389">
                  <c:v>0.338899999999979</c:v>
                </c:pt>
                <c:pt idx="9390">
                  <c:v>0.33899999999997898</c:v>
                </c:pt>
                <c:pt idx="9391">
                  <c:v>0.33909999999997897</c:v>
                </c:pt>
                <c:pt idx="9392">
                  <c:v>0.33919999999997896</c:v>
                </c:pt>
                <c:pt idx="9393">
                  <c:v>0.33929999999997895</c:v>
                </c:pt>
                <c:pt idx="9394">
                  <c:v>0.33939999999997894</c:v>
                </c:pt>
                <c:pt idx="9395">
                  <c:v>0.33949999999997893</c:v>
                </c:pt>
                <c:pt idx="9396">
                  <c:v>0.33959999999997892</c:v>
                </c:pt>
                <c:pt idx="9397">
                  <c:v>0.33969999999997891</c:v>
                </c:pt>
                <c:pt idx="9398">
                  <c:v>0.3397999999999789</c:v>
                </c:pt>
                <c:pt idx="9399">
                  <c:v>0.33989999999997889</c:v>
                </c:pt>
                <c:pt idx="9400">
                  <c:v>0.33999999999997887</c:v>
                </c:pt>
                <c:pt idx="9401">
                  <c:v>0.34009999999997886</c:v>
                </c:pt>
                <c:pt idx="9402">
                  <c:v>0.34019999999997885</c:v>
                </c:pt>
                <c:pt idx="9403">
                  <c:v>0.34029999999997884</c:v>
                </c:pt>
                <c:pt idx="9404">
                  <c:v>0.34039999999997883</c:v>
                </c:pt>
                <c:pt idx="9405">
                  <c:v>0.34049999999997882</c:v>
                </c:pt>
                <c:pt idx="9406">
                  <c:v>0.34059999999997881</c:v>
                </c:pt>
                <c:pt idx="9407">
                  <c:v>0.3406999999999788</c:v>
                </c:pt>
                <c:pt idx="9408">
                  <c:v>0.34079999999997879</c:v>
                </c:pt>
                <c:pt idx="9409">
                  <c:v>0.34089999999997878</c:v>
                </c:pt>
                <c:pt idx="9410">
                  <c:v>0.34099999999997876</c:v>
                </c:pt>
                <c:pt idx="9411">
                  <c:v>0.34109999999997875</c:v>
                </c:pt>
                <c:pt idx="9412">
                  <c:v>0.34119999999997874</c:v>
                </c:pt>
                <c:pt idx="9413">
                  <c:v>0.34129999999997873</c:v>
                </c:pt>
                <c:pt idx="9414">
                  <c:v>0.34139999999997872</c:v>
                </c:pt>
                <c:pt idx="9415">
                  <c:v>0.34149999999997871</c:v>
                </c:pt>
                <c:pt idx="9416">
                  <c:v>0.3415999999999787</c:v>
                </c:pt>
                <c:pt idx="9417">
                  <c:v>0.34169999999997869</c:v>
                </c:pt>
                <c:pt idx="9418">
                  <c:v>0.34179999999997868</c:v>
                </c:pt>
                <c:pt idx="9419">
                  <c:v>0.34189999999997867</c:v>
                </c:pt>
                <c:pt idx="9420">
                  <c:v>0.34199999999997865</c:v>
                </c:pt>
                <c:pt idx="9421">
                  <c:v>0.34209999999997864</c:v>
                </c:pt>
                <c:pt idx="9422">
                  <c:v>0.34219999999997863</c:v>
                </c:pt>
                <c:pt idx="9423">
                  <c:v>0.34229999999997862</c:v>
                </c:pt>
                <c:pt idx="9424">
                  <c:v>0.34239999999997861</c:v>
                </c:pt>
                <c:pt idx="9425">
                  <c:v>0.3424999999999786</c:v>
                </c:pt>
                <c:pt idx="9426">
                  <c:v>0.34259999999997859</c:v>
                </c:pt>
                <c:pt idx="9427">
                  <c:v>0.34269999999997858</c:v>
                </c:pt>
                <c:pt idx="9428">
                  <c:v>0.34279999999997857</c:v>
                </c:pt>
                <c:pt idx="9429">
                  <c:v>0.34289999999997856</c:v>
                </c:pt>
                <c:pt idx="9430">
                  <c:v>0.34299999999997854</c:v>
                </c:pt>
                <c:pt idx="9431">
                  <c:v>0.34309999999997853</c:v>
                </c:pt>
                <c:pt idx="9432">
                  <c:v>0.34319999999997852</c:v>
                </c:pt>
                <c:pt idx="9433">
                  <c:v>0.34329999999997851</c:v>
                </c:pt>
                <c:pt idx="9434">
                  <c:v>0.3433999999999785</c:v>
                </c:pt>
                <c:pt idx="9435">
                  <c:v>0.34349999999997849</c:v>
                </c:pt>
                <c:pt idx="9436">
                  <c:v>0.34359999999997848</c:v>
                </c:pt>
                <c:pt idx="9437">
                  <c:v>0.34369999999997847</c:v>
                </c:pt>
                <c:pt idx="9438">
                  <c:v>0.34379999999997846</c:v>
                </c:pt>
                <c:pt idx="9439">
                  <c:v>0.34389999999997845</c:v>
                </c:pt>
                <c:pt idx="9440">
                  <c:v>0.34399999999997843</c:v>
                </c:pt>
                <c:pt idx="9441">
                  <c:v>0.34409999999997842</c:v>
                </c:pt>
                <c:pt idx="9442">
                  <c:v>0.34419999999997841</c:v>
                </c:pt>
                <c:pt idx="9443">
                  <c:v>0.3442999999999784</c:v>
                </c:pt>
                <c:pt idx="9444">
                  <c:v>0.34439999999997839</c:v>
                </c:pt>
                <c:pt idx="9445">
                  <c:v>0.34449999999997838</c:v>
                </c:pt>
                <c:pt idx="9446">
                  <c:v>0.34459999999997837</c:v>
                </c:pt>
                <c:pt idx="9447">
                  <c:v>0.34469999999997836</c:v>
                </c:pt>
                <c:pt idx="9448">
                  <c:v>0.34479999999997835</c:v>
                </c:pt>
                <c:pt idx="9449">
                  <c:v>0.34489999999997834</c:v>
                </c:pt>
                <c:pt idx="9450">
                  <c:v>0.34499999999997832</c:v>
                </c:pt>
                <c:pt idx="9451">
                  <c:v>0.34509999999997831</c:v>
                </c:pt>
                <c:pt idx="9452">
                  <c:v>0.3451999999999783</c:v>
                </c:pt>
                <c:pt idx="9453">
                  <c:v>0.34529999999997829</c:v>
                </c:pt>
                <c:pt idx="9454">
                  <c:v>0.34539999999997828</c:v>
                </c:pt>
                <c:pt idx="9455">
                  <c:v>0.34549999999997827</c:v>
                </c:pt>
                <c:pt idx="9456">
                  <c:v>0.34559999999997826</c:v>
                </c:pt>
                <c:pt idx="9457">
                  <c:v>0.34569999999997825</c:v>
                </c:pt>
                <c:pt idx="9458">
                  <c:v>0.34579999999997824</c:v>
                </c:pt>
                <c:pt idx="9459">
                  <c:v>0.34589999999997822</c:v>
                </c:pt>
                <c:pt idx="9460">
                  <c:v>0.34599999999997821</c:v>
                </c:pt>
                <c:pt idx="9461">
                  <c:v>0.3460999999999782</c:v>
                </c:pt>
                <c:pt idx="9462">
                  <c:v>0.34619999999997819</c:v>
                </c:pt>
                <c:pt idx="9463">
                  <c:v>0.34629999999997818</c:v>
                </c:pt>
                <c:pt idx="9464">
                  <c:v>0.34639999999997817</c:v>
                </c:pt>
                <c:pt idx="9465">
                  <c:v>0.34649999999997816</c:v>
                </c:pt>
                <c:pt idx="9466">
                  <c:v>0.34659999999997815</c:v>
                </c:pt>
                <c:pt idx="9467">
                  <c:v>0.34669999999997814</c:v>
                </c:pt>
                <c:pt idx="9468">
                  <c:v>0.34679999999997813</c:v>
                </c:pt>
                <c:pt idx="9469">
                  <c:v>0.34689999999997811</c:v>
                </c:pt>
                <c:pt idx="9470">
                  <c:v>0.3469999999999781</c:v>
                </c:pt>
                <c:pt idx="9471">
                  <c:v>0.34709999999997809</c:v>
                </c:pt>
                <c:pt idx="9472">
                  <c:v>0.34719999999997808</c:v>
                </c:pt>
                <c:pt idx="9473">
                  <c:v>0.34729999999997807</c:v>
                </c:pt>
                <c:pt idx="9474">
                  <c:v>0.34739999999997806</c:v>
                </c:pt>
                <c:pt idx="9475">
                  <c:v>0.34749999999997805</c:v>
                </c:pt>
                <c:pt idx="9476">
                  <c:v>0.34759999999997804</c:v>
                </c:pt>
                <c:pt idx="9477">
                  <c:v>0.34769999999997803</c:v>
                </c:pt>
                <c:pt idx="9478">
                  <c:v>0.34779999999997802</c:v>
                </c:pt>
                <c:pt idx="9479">
                  <c:v>0.347899999999978</c:v>
                </c:pt>
                <c:pt idx="9480">
                  <c:v>0.34799999999997799</c:v>
                </c:pt>
                <c:pt idx="9481">
                  <c:v>0.34809999999997798</c:v>
                </c:pt>
                <c:pt idx="9482">
                  <c:v>0.34819999999997797</c:v>
                </c:pt>
                <c:pt idx="9483">
                  <c:v>0.34829999999997796</c:v>
                </c:pt>
                <c:pt idx="9484">
                  <c:v>0.34839999999997795</c:v>
                </c:pt>
                <c:pt idx="9485">
                  <c:v>0.34849999999997794</c:v>
                </c:pt>
                <c:pt idx="9486">
                  <c:v>0.34859999999997793</c:v>
                </c:pt>
                <c:pt idx="9487">
                  <c:v>0.34869999999997792</c:v>
                </c:pt>
                <c:pt idx="9488">
                  <c:v>0.34879999999997791</c:v>
                </c:pt>
                <c:pt idx="9489">
                  <c:v>0.34889999999997789</c:v>
                </c:pt>
                <c:pt idx="9490">
                  <c:v>0.34899999999997788</c:v>
                </c:pt>
                <c:pt idx="9491">
                  <c:v>0.34909999999997787</c:v>
                </c:pt>
                <c:pt idx="9492">
                  <c:v>0.34919999999997786</c:v>
                </c:pt>
                <c:pt idx="9493">
                  <c:v>0.34929999999997785</c:v>
                </c:pt>
                <c:pt idx="9494">
                  <c:v>0.34939999999997784</c:v>
                </c:pt>
                <c:pt idx="9495">
                  <c:v>0.34949999999997783</c:v>
                </c:pt>
                <c:pt idx="9496">
                  <c:v>0.34959999999997782</c:v>
                </c:pt>
                <c:pt idx="9497">
                  <c:v>0.34969999999997781</c:v>
                </c:pt>
                <c:pt idx="9498">
                  <c:v>0.3497999999999778</c:v>
                </c:pt>
                <c:pt idx="9499">
                  <c:v>0.34989999999997778</c:v>
                </c:pt>
                <c:pt idx="9500">
                  <c:v>0.34999999999997777</c:v>
                </c:pt>
                <c:pt idx="9501">
                  <c:v>0.35009999999997776</c:v>
                </c:pt>
                <c:pt idx="9502">
                  <c:v>0.35019999999997775</c:v>
                </c:pt>
                <c:pt idx="9503">
                  <c:v>0.35029999999997774</c:v>
                </c:pt>
                <c:pt idx="9504">
                  <c:v>0.35039999999997773</c:v>
                </c:pt>
                <c:pt idx="9505">
                  <c:v>0.35049999999997772</c:v>
                </c:pt>
                <c:pt idx="9506">
                  <c:v>0.35059999999997771</c:v>
                </c:pt>
                <c:pt idx="9507">
                  <c:v>0.3506999999999777</c:v>
                </c:pt>
                <c:pt idx="9508">
                  <c:v>0.35079999999997769</c:v>
                </c:pt>
                <c:pt idx="9509">
                  <c:v>0.35089999999997767</c:v>
                </c:pt>
                <c:pt idx="9510">
                  <c:v>0.35099999999997766</c:v>
                </c:pt>
                <c:pt idx="9511">
                  <c:v>0.35109999999997765</c:v>
                </c:pt>
                <c:pt idx="9512">
                  <c:v>0.35119999999997764</c:v>
                </c:pt>
                <c:pt idx="9513">
                  <c:v>0.35129999999997763</c:v>
                </c:pt>
                <c:pt idx="9514">
                  <c:v>0.35139999999997762</c:v>
                </c:pt>
                <c:pt idx="9515">
                  <c:v>0.35149999999997761</c:v>
                </c:pt>
                <c:pt idx="9516">
                  <c:v>0.3515999999999776</c:v>
                </c:pt>
                <c:pt idx="9517">
                  <c:v>0.35169999999997759</c:v>
                </c:pt>
                <c:pt idx="9518">
                  <c:v>0.35179999999997758</c:v>
                </c:pt>
                <c:pt idx="9519">
                  <c:v>0.35189999999997756</c:v>
                </c:pt>
                <c:pt idx="9520">
                  <c:v>0.35199999999997755</c:v>
                </c:pt>
                <c:pt idx="9521">
                  <c:v>0.35209999999997754</c:v>
                </c:pt>
                <c:pt idx="9522">
                  <c:v>0.35219999999997753</c:v>
                </c:pt>
                <c:pt idx="9523">
                  <c:v>0.35229999999997752</c:v>
                </c:pt>
                <c:pt idx="9524">
                  <c:v>0.35239999999997751</c:v>
                </c:pt>
                <c:pt idx="9525">
                  <c:v>0.3524999999999775</c:v>
                </c:pt>
                <c:pt idx="9526">
                  <c:v>0.35259999999997749</c:v>
                </c:pt>
                <c:pt idx="9527">
                  <c:v>0.35269999999997748</c:v>
                </c:pt>
                <c:pt idx="9528">
                  <c:v>0.35279999999997746</c:v>
                </c:pt>
                <c:pt idx="9529">
                  <c:v>0.35289999999997745</c:v>
                </c:pt>
                <c:pt idx="9530">
                  <c:v>0.35299999999997744</c:v>
                </c:pt>
                <c:pt idx="9531">
                  <c:v>0.35309999999997743</c:v>
                </c:pt>
                <c:pt idx="9532">
                  <c:v>0.35319999999997742</c:v>
                </c:pt>
                <c:pt idx="9533">
                  <c:v>0.35329999999997741</c:v>
                </c:pt>
                <c:pt idx="9534">
                  <c:v>0.3533999999999774</c:v>
                </c:pt>
                <c:pt idx="9535">
                  <c:v>0.35349999999997739</c:v>
                </c:pt>
                <c:pt idx="9536">
                  <c:v>0.35359999999997738</c:v>
                </c:pt>
                <c:pt idx="9537">
                  <c:v>0.35369999999997737</c:v>
                </c:pt>
                <c:pt idx="9538">
                  <c:v>0.35379999999997735</c:v>
                </c:pt>
                <c:pt idx="9539">
                  <c:v>0.35389999999997734</c:v>
                </c:pt>
                <c:pt idx="9540">
                  <c:v>0.35399999999997733</c:v>
                </c:pt>
                <c:pt idx="9541">
                  <c:v>0.35409999999997732</c:v>
                </c:pt>
                <c:pt idx="9542">
                  <c:v>0.35419999999997731</c:v>
                </c:pt>
                <c:pt idx="9543">
                  <c:v>0.3542999999999773</c:v>
                </c:pt>
                <c:pt idx="9544">
                  <c:v>0.35439999999997729</c:v>
                </c:pt>
                <c:pt idx="9545">
                  <c:v>0.35449999999997728</c:v>
                </c:pt>
                <c:pt idx="9546">
                  <c:v>0.35459999999997727</c:v>
                </c:pt>
                <c:pt idx="9547">
                  <c:v>0.35469999999997726</c:v>
                </c:pt>
                <c:pt idx="9548">
                  <c:v>0.35479999999997724</c:v>
                </c:pt>
                <c:pt idx="9549">
                  <c:v>0.35489999999997723</c:v>
                </c:pt>
                <c:pt idx="9550">
                  <c:v>0.35499999999997722</c:v>
                </c:pt>
                <c:pt idx="9551">
                  <c:v>0.35509999999997721</c:v>
                </c:pt>
                <c:pt idx="9552">
                  <c:v>0.3551999999999772</c:v>
                </c:pt>
                <c:pt idx="9553">
                  <c:v>0.35529999999997719</c:v>
                </c:pt>
                <c:pt idx="9554">
                  <c:v>0.35539999999997718</c:v>
                </c:pt>
                <c:pt idx="9555">
                  <c:v>0.35549999999997717</c:v>
                </c:pt>
                <c:pt idx="9556">
                  <c:v>0.35559999999997716</c:v>
                </c:pt>
                <c:pt idx="9557">
                  <c:v>0.35569999999997715</c:v>
                </c:pt>
                <c:pt idx="9558">
                  <c:v>0.35579999999997713</c:v>
                </c:pt>
                <c:pt idx="9559">
                  <c:v>0.35589999999997712</c:v>
                </c:pt>
                <c:pt idx="9560">
                  <c:v>0.35599999999997711</c:v>
                </c:pt>
                <c:pt idx="9561">
                  <c:v>0.3560999999999771</c:v>
                </c:pt>
                <c:pt idx="9562">
                  <c:v>0.35619999999997709</c:v>
                </c:pt>
                <c:pt idx="9563">
                  <c:v>0.35629999999997708</c:v>
                </c:pt>
                <c:pt idx="9564">
                  <c:v>0.35639999999997707</c:v>
                </c:pt>
                <c:pt idx="9565">
                  <c:v>0.35649999999997706</c:v>
                </c:pt>
                <c:pt idx="9566">
                  <c:v>0.35659999999997705</c:v>
                </c:pt>
                <c:pt idx="9567">
                  <c:v>0.35669999999997704</c:v>
                </c:pt>
                <c:pt idx="9568">
                  <c:v>0.35679999999997702</c:v>
                </c:pt>
                <c:pt idx="9569">
                  <c:v>0.35689999999997701</c:v>
                </c:pt>
                <c:pt idx="9570">
                  <c:v>0.356999999999977</c:v>
                </c:pt>
                <c:pt idx="9571">
                  <c:v>0.35709999999997699</c:v>
                </c:pt>
                <c:pt idx="9572">
                  <c:v>0.35719999999997698</c:v>
                </c:pt>
                <c:pt idx="9573">
                  <c:v>0.35729999999997697</c:v>
                </c:pt>
                <c:pt idx="9574">
                  <c:v>0.35739999999997696</c:v>
                </c:pt>
                <c:pt idx="9575">
                  <c:v>0.35749999999997695</c:v>
                </c:pt>
                <c:pt idx="9576">
                  <c:v>0.35759999999997694</c:v>
                </c:pt>
                <c:pt idx="9577">
                  <c:v>0.35769999999997693</c:v>
                </c:pt>
                <c:pt idx="9578">
                  <c:v>0.35779999999997691</c:v>
                </c:pt>
                <c:pt idx="9579">
                  <c:v>0.3578999999999769</c:v>
                </c:pt>
                <c:pt idx="9580">
                  <c:v>0.35799999999997689</c:v>
                </c:pt>
                <c:pt idx="9581">
                  <c:v>0.35809999999997688</c:v>
                </c:pt>
                <c:pt idx="9582">
                  <c:v>0.35819999999997687</c:v>
                </c:pt>
                <c:pt idx="9583">
                  <c:v>0.35829999999997686</c:v>
                </c:pt>
                <c:pt idx="9584">
                  <c:v>0.35839999999997685</c:v>
                </c:pt>
                <c:pt idx="9585">
                  <c:v>0.35849999999997684</c:v>
                </c:pt>
                <c:pt idx="9586">
                  <c:v>0.35859999999997683</c:v>
                </c:pt>
                <c:pt idx="9587">
                  <c:v>0.35869999999997682</c:v>
                </c:pt>
                <c:pt idx="9588">
                  <c:v>0.3587999999999768</c:v>
                </c:pt>
                <c:pt idx="9589">
                  <c:v>0.35889999999997679</c:v>
                </c:pt>
                <c:pt idx="9590">
                  <c:v>0.35899999999997678</c:v>
                </c:pt>
                <c:pt idx="9591">
                  <c:v>0.35909999999997677</c:v>
                </c:pt>
                <c:pt idx="9592">
                  <c:v>0.35919999999997676</c:v>
                </c:pt>
                <c:pt idx="9593">
                  <c:v>0.35929999999997675</c:v>
                </c:pt>
                <c:pt idx="9594">
                  <c:v>0.35939999999997674</c:v>
                </c:pt>
                <c:pt idx="9595">
                  <c:v>0.35949999999997673</c:v>
                </c:pt>
                <c:pt idx="9596">
                  <c:v>0.35959999999997672</c:v>
                </c:pt>
                <c:pt idx="9597">
                  <c:v>0.35969999999997671</c:v>
                </c:pt>
                <c:pt idx="9598">
                  <c:v>0.35979999999997669</c:v>
                </c:pt>
                <c:pt idx="9599">
                  <c:v>0.35989999999997668</c:v>
                </c:pt>
                <c:pt idx="9600">
                  <c:v>0.35999999999997667</c:v>
                </c:pt>
                <c:pt idx="9601">
                  <c:v>0.36009999999997666</c:v>
                </c:pt>
                <c:pt idx="9602">
                  <c:v>0.36019999999997665</c:v>
                </c:pt>
                <c:pt idx="9603">
                  <c:v>0.36029999999997664</c:v>
                </c:pt>
                <c:pt idx="9604">
                  <c:v>0.36039999999997663</c:v>
                </c:pt>
                <c:pt idx="9605">
                  <c:v>0.36049999999997662</c:v>
                </c:pt>
                <c:pt idx="9606">
                  <c:v>0.36059999999997661</c:v>
                </c:pt>
                <c:pt idx="9607">
                  <c:v>0.36069999999997659</c:v>
                </c:pt>
                <c:pt idx="9608">
                  <c:v>0.36079999999997658</c:v>
                </c:pt>
                <c:pt idx="9609">
                  <c:v>0.36089999999997657</c:v>
                </c:pt>
                <c:pt idx="9610">
                  <c:v>0.36099999999997656</c:v>
                </c:pt>
                <c:pt idx="9611">
                  <c:v>0.36109999999997655</c:v>
                </c:pt>
                <c:pt idx="9612">
                  <c:v>0.36119999999997654</c:v>
                </c:pt>
                <c:pt idx="9613">
                  <c:v>0.36129999999997653</c:v>
                </c:pt>
                <c:pt idx="9614">
                  <c:v>0.36139999999997652</c:v>
                </c:pt>
                <c:pt idx="9615">
                  <c:v>0.36149999999997651</c:v>
                </c:pt>
                <c:pt idx="9616">
                  <c:v>0.3615999999999765</c:v>
                </c:pt>
                <c:pt idx="9617">
                  <c:v>0.36169999999997648</c:v>
                </c:pt>
                <c:pt idx="9618">
                  <c:v>0.36179999999997647</c:v>
                </c:pt>
                <c:pt idx="9619">
                  <c:v>0.36189999999997646</c:v>
                </c:pt>
                <c:pt idx="9620">
                  <c:v>0.36199999999997645</c:v>
                </c:pt>
                <c:pt idx="9621">
                  <c:v>0.36209999999997644</c:v>
                </c:pt>
                <c:pt idx="9622">
                  <c:v>0.36219999999997643</c:v>
                </c:pt>
                <c:pt idx="9623">
                  <c:v>0.36229999999997642</c:v>
                </c:pt>
                <c:pt idx="9624">
                  <c:v>0.36239999999997641</c:v>
                </c:pt>
                <c:pt idx="9625">
                  <c:v>0.3624999999999764</c:v>
                </c:pt>
                <c:pt idx="9626">
                  <c:v>0.36259999999997639</c:v>
                </c:pt>
                <c:pt idx="9627">
                  <c:v>0.36269999999997637</c:v>
                </c:pt>
                <c:pt idx="9628">
                  <c:v>0.36279999999997636</c:v>
                </c:pt>
                <c:pt idx="9629">
                  <c:v>0.36289999999997635</c:v>
                </c:pt>
                <c:pt idx="9630">
                  <c:v>0.36299999999997634</c:v>
                </c:pt>
                <c:pt idx="9631">
                  <c:v>0.36309999999997633</c:v>
                </c:pt>
                <c:pt idx="9632">
                  <c:v>0.36319999999997632</c:v>
                </c:pt>
                <c:pt idx="9633">
                  <c:v>0.36329999999997631</c:v>
                </c:pt>
                <c:pt idx="9634">
                  <c:v>0.3633999999999763</c:v>
                </c:pt>
                <c:pt idx="9635">
                  <c:v>0.36349999999997629</c:v>
                </c:pt>
                <c:pt idx="9636">
                  <c:v>0.36359999999997628</c:v>
                </c:pt>
                <c:pt idx="9637">
                  <c:v>0.36369999999997626</c:v>
                </c:pt>
                <c:pt idx="9638">
                  <c:v>0.36379999999997625</c:v>
                </c:pt>
                <c:pt idx="9639">
                  <c:v>0.36389999999997624</c:v>
                </c:pt>
                <c:pt idx="9640">
                  <c:v>0.36399999999997623</c:v>
                </c:pt>
                <c:pt idx="9641">
                  <c:v>0.36409999999997622</c:v>
                </c:pt>
                <c:pt idx="9642">
                  <c:v>0.36419999999997621</c:v>
                </c:pt>
                <c:pt idx="9643">
                  <c:v>0.3642999999999762</c:v>
                </c:pt>
                <c:pt idx="9644">
                  <c:v>0.36439999999997619</c:v>
                </c:pt>
                <c:pt idx="9645">
                  <c:v>0.36449999999997618</c:v>
                </c:pt>
                <c:pt idx="9646">
                  <c:v>0.36459999999997617</c:v>
                </c:pt>
                <c:pt idx="9647">
                  <c:v>0.36469999999997615</c:v>
                </c:pt>
                <c:pt idx="9648">
                  <c:v>0.36479999999997614</c:v>
                </c:pt>
                <c:pt idx="9649">
                  <c:v>0.36489999999997613</c:v>
                </c:pt>
                <c:pt idx="9650">
                  <c:v>0.36499999999997612</c:v>
                </c:pt>
                <c:pt idx="9651">
                  <c:v>0.36509999999997611</c:v>
                </c:pt>
                <c:pt idx="9652">
                  <c:v>0.3651999999999761</c:v>
                </c:pt>
                <c:pt idx="9653">
                  <c:v>0.36529999999997609</c:v>
                </c:pt>
                <c:pt idx="9654">
                  <c:v>0.36539999999997608</c:v>
                </c:pt>
                <c:pt idx="9655">
                  <c:v>0.36549999999997607</c:v>
                </c:pt>
                <c:pt idx="9656">
                  <c:v>0.36559999999997606</c:v>
                </c:pt>
                <c:pt idx="9657">
                  <c:v>0.36569999999997604</c:v>
                </c:pt>
                <c:pt idx="9658">
                  <c:v>0.36579999999997603</c:v>
                </c:pt>
                <c:pt idx="9659">
                  <c:v>0.36589999999997602</c:v>
                </c:pt>
                <c:pt idx="9660">
                  <c:v>0.36599999999997601</c:v>
                </c:pt>
                <c:pt idx="9661">
                  <c:v>0.366099999999976</c:v>
                </c:pt>
                <c:pt idx="9662">
                  <c:v>0.36619999999997599</c:v>
                </c:pt>
                <c:pt idx="9663">
                  <c:v>0.36629999999997598</c:v>
                </c:pt>
                <c:pt idx="9664">
                  <c:v>0.36639999999997597</c:v>
                </c:pt>
                <c:pt idx="9665">
                  <c:v>0.36649999999997596</c:v>
                </c:pt>
                <c:pt idx="9666">
                  <c:v>0.36659999999997595</c:v>
                </c:pt>
                <c:pt idx="9667">
                  <c:v>0.36669999999997593</c:v>
                </c:pt>
                <c:pt idx="9668">
                  <c:v>0.36679999999997592</c:v>
                </c:pt>
                <c:pt idx="9669">
                  <c:v>0.36689999999997591</c:v>
                </c:pt>
                <c:pt idx="9670">
                  <c:v>0.3669999999999759</c:v>
                </c:pt>
                <c:pt idx="9671">
                  <c:v>0.36709999999997589</c:v>
                </c:pt>
                <c:pt idx="9672">
                  <c:v>0.36719999999997588</c:v>
                </c:pt>
                <c:pt idx="9673">
                  <c:v>0.36729999999997587</c:v>
                </c:pt>
                <c:pt idx="9674">
                  <c:v>0.36739999999997586</c:v>
                </c:pt>
                <c:pt idx="9675">
                  <c:v>0.36749999999997585</c:v>
                </c:pt>
                <c:pt idx="9676">
                  <c:v>0.36759999999997583</c:v>
                </c:pt>
                <c:pt idx="9677">
                  <c:v>0.36769999999997582</c:v>
                </c:pt>
                <c:pt idx="9678">
                  <c:v>0.36779999999997581</c:v>
                </c:pt>
                <c:pt idx="9679">
                  <c:v>0.3678999999999758</c:v>
                </c:pt>
                <c:pt idx="9680">
                  <c:v>0.36799999999997579</c:v>
                </c:pt>
                <c:pt idx="9681">
                  <c:v>0.36809999999997578</c:v>
                </c:pt>
                <c:pt idx="9682">
                  <c:v>0.36819999999997577</c:v>
                </c:pt>
                <c:pt idx="9683">
                  <c:v>0.36829999999997576</c:v>
                </c:pt>
                <c:pt idx="9684">
                  <c:v>0.36839999999997575</c:v>
                </c:pt>
                <c:pt idx="9685">
                  <c:v>0.36849999999997574</c:v>
                </c:pt>
                <c:pt idx="9686">
                  <c:v>0.36859999999997572</c:v>
                </c:pt>
                <c:pt idx="9687">
                  <c:v>0.36869999999997571</c:v>
                </c:pt>
                <c:pt idx="9688">
                  <c:v>0.3687999999999757</c:v>
                </c:pt>
                <c:pt idx="9689">
                  <c:v>0.36889999999997569</c:v>
                </c:pt>
                <c:pt idx="9690">
                  <c:v>0.36899999999997568</c:v>
                </c:pt>
                <c:pt idx="9691">
                  <c:v>0.36909999999997567</c:v>
                </c:pt>
                <c:pt idx="9692">
                  <c:v>0.36919999999997566</c:v>
                </c:pt>
                <c:pt idx="9693">
                  <c:v>0.36929999999997565</c:v>
                </c:pt>
                <c:pt idx="9694">
                  <c:v>0.36939999999997564</c:v>
                </c:pt>
                <c:pt idx="9695">
                  <c:v>0.36949999999997563</c:v>
                </c:pt>
                <c:pt idx="9696">
                  <c:v>0.36959999999997561</c:v>
                </c:pt>
                <c:pt idx="9697">
                  <c:v>0.3696999999999756</c:v>
                </c:pt>
                <c:pt idx="9698">
                  <c:v>0.36979999999997559</c:v>
                </c:pt>
                <c:pt idx="9699">
                  <c:v>0.36989999999997558</c:v>
                </c:pt>
                <c:pt idx="9700">
                  <c:v>0.36999999999997557</c:v>
                </c:pt>
                <c:pt idx="9701">
                  <c:v>0.37009999999997556</c:v>
                </c:pt>
                <c:pt idx="9702">
                  <c:v>0.37019999999997555</c:v>
                </c:pt>
                <c:pt idx="9703">
                  <c:v>0.37029999999997554</c:v>
                </c:pt>
                <c:pt idx="9704">
                  <c:v>0.37039999999997553</c:v>
                </c:pt>
                <c:pt idx="9705">
                  <c:v>0.37049999999997552</c:v>
                </c:pt>
                <c:pt idx="9706">
                  <c:v>0.3705999999999755</c:v>
                </c:pt>
                <c:pt idx="9707">
                  <c:v>0.37069999999997549</c:v>
                </c:pt>
                <c:pt idx="9708">
                  <c:v>0.37079999999997548</c:v>
                </c:pt>
                <c:pt idx="9709">
                  <c:v>0.37089999999997547</c:v>
                </c:pt>
                <c:pt idx="9710">
                  <c:v>0.37099999999997546</c:v>
                </c:pt>
                <c:pt idx="9711">
                  <c:v>0.37109999999997545</c:v>
                </c:pt>
                <c:pt idx="9712">
                  <c:v>0.37119999999997544</c:v>
                </c:pt>
                <c:pt idx="9713">
                  <c:v>0.37129999999997543</c:v>
                </c:pt>
                <c:pt idx="9714">
                  <c:v>0.37139999999997542</c:v>
                </c:pt>
                <c:pt idx="9715">
                  <c:v>0.37149999999997541</c:v>
                </c:pt>
                <c:pt idx="9716">
                  <c:v>0.37159999999997539</c:v>
                </c:pt>
                <c:pt idx="9717">
                  <c:v>0.37169999999997538</c:v>
                </c:pt>
                <c:pt idx="9718">
                  <c:v>0.37179999999997537</c:v>
                </c:pt>
                <c:pt idx="9719">
                  <c:v>0.37189999999997536</c:v>
                </c:pt>
                <c:pt idx="9720">
                  <c:v>0.37199999999997535</c:v>
                </c:pt>
                <c:pt idx="9721">
                  <c:v>0.37209999999997534</c:v>
                </c:pt>
                <c:pt idx="9722">
                  <c:v>0.37219999999997533</c:v>
                </c:pt>
                <c:pt idx="9723">
                  <c:v>0.37229999999997532</c:v>
                </c:pt>
                <c:pt idx="9724">
                  <c:v>0.37239999999997531</c:v>
                </c:pt>
                <c:pt idx="9725">
                  <c:v>0.3724999999999753</c:v>
                </c:pt>
                <c:pt idx="9726">
                  <c:v>0.37259999999997528</c:v>
                </c:pt>
                <c:pt idx="9727">
                  <c:v>0.37269999999997527</c:v>
                </c:pt>
                <c:pt idx="9728">
                  <c:v>0.37279999999997526</c:v>
                </c:pt>
                <c:pt idx="9729">
                  <c:v>0.37289999999997525</c:v>
                </c:pt>
                <c:pt idx="9730">
                  <c:v>0.37299999999997524</c:v>
                </c:pt>
                <c:pt idx="9731">
                  <c:v>0.37309999999997523</c:v>
                </c:pt>
                <c:pt idx="9732">
                  <c:v>0.37319999999997522</c:v>
                </c:pt>
                <c:pt idx="9733">
                  <c:v>0.37329999999997521</c:v>
                </c:pt>
                <c:pt idx="9734">
                  <c:v>0.3733999999999752</c:v>
                </c:pt>
                <c:pt idx="9735">
                  <c:v>0.37349999999997519</c:v>
                </c:pt>
                <c:pt idx="9736">
                  <c:v>0.37359999999997517</c:v>
                </c:pt>
                <c:pt idx="9737">
                  <c:v>0.37369999999997516</c:v>
                </c:pt>
                <c:pt idx="9738">
                  <c:v>0.37379999999997515</c:v>
                </c:pt>
                <c:pt idx="9739">
                  <c:v>0.37389999999997514</c:v>
                </c:pt>
                <c:pt idx="9740">
                  <c:v>0.37399999999997513</c:v>
                </c:pt>
                <c:pt idx="9741">
                  <c:v>0.37409999999997512</c:v>
                </c:pt>
                <c:pt idx="9742">
                  <c:v>0.37419999999997511</c:v>
                </c:pt>
                <c:pt idx="9743">
                  <c:v>0.3742999999999751</c:v>
                </c:pt>
                <c:pt idx="9744">
                  <c:v>0.37439999999997509</c:v>
                </c:pt>
                <c:pt idx="9745">
                  <c:v>0.37449999999997508</c:v>
                </c:pt>
                <c:pt idx="9746">
                  <c:v>0.37459999999997506</c:v>
                </c:pt>
                <c:pt idx="9747">
                  <c:v>0.37469999999997505</c:v>
                </c:pt>
                <c:pt idx="9748">
                  <c:v>0.37479999999997504</c:v>
                </c:pt>
                <c:pt idx="9749">
                  <c:v>0.37489999999997503</c:v>
                </c:pt>
                <c:pt idx="9750">
                  <c:v>0.37499999999997502</c:v>
                </c:pt>
                <c:pt idx="9751">
                  <c:v>0.37509999999997501</c:v>
                </c:pt>
                <c:pt idx="9752">
                  <c:v>0.375199999999975</c:v>
                </c:pt>
                <c:pt idx="9753">
                  <c:v>0.37529999999997499</c:v>
                </c:pt>
                <c:pt idx="9754">
                  <c:v>0.37539999999997498</c:v>
                </c:pt>
                <c:pt idx="9755">
                  <c:v>0.37549999999997496</c:v>
                </c:pt>
                <c:pt idx="9756">
                  <c:v>0.37559999999997495</c:v>
                </c:pt>
                <c:pt idx="9757">
                  <c:v>0.37569999999997494</c:v>
                </c:pt>
                <c:pt idx="9758">
                  <c:v>0.37579999999997493</c:v>
                </c:pt>
                <c:pt idx="9759">
                  <c:v>0.37589999999997492</c:v>
                </c:pt>
                <c:pt idx="9760">
                  <c:v>0.37599999999997491</c:v>
                </c:pt>
                <c:pt idx="9761">
                  <c:v>0.3760999999999749</c:v>
                </c:pt>
                <c:pt idx="9762">
                  <c:v>0.37619999999997489</c:v>
                </c:pt>
                <c:pt idx="9763">
                  <c:v>0.37629999999997488</c:v>
                </c:pt>
                <c:pt idx="9764">
                  <c:v>0.37639999999997487</c:v>
                </c:pt>
                <c:pt idx="9765">
                  <c:v>0.37649999999997485</c:v>
                </c:pt>
                <c:pt idx="9766">
                  <c:v>0.37659999999997484</c:v>
                </c:pt>
                <c:pt idx="9767">
                  <c:v>0.37669999999997483</c:v>
                </c:pt>
                <c:pt idx="9768">
                  <c:v>0.37679999999997482</c:v>
                </c:pt>
                <c:pt idx="9769">
                  <c:v>0.37689999999997481</c:v>
                </c:pt>
                <c:pt idx="9770">
                  <c:v>0.3769999999999748</c:v>
                </c:pt>
                <c:pt idx="9771">
                  <c:v>0.37709999999997479</c:v>
                </c:pt>
                <c:pt idx="9772">
                  <c:v>0.37719999999997478</c:v>
                </c:pt>
                <c:pt idx="9773">
                  <c:v>0.37729999999997477</c:v>
                </c:pt>
                <c:pt idx="9774">
                  <c:v>0.37739999999997476</c:v>
                </c:pt>
                <c:pt idx="9775">
                  <c:v>0.37749999999997474</c:v>
                </c:pt>
                <c:pt idx="9776">
                  <c:v>0.37759999999997473</c:v>
                </c:pt>
                <c:pt idx="9777">
                  <c:v>0.37769999999997472</c:v>
                </c:pt>
                <c:pt idx="9778">
                  <c:v>0.37779999999997471</c:v>
                </c:pt>
                <c:pt idx="9779">
                  <c:v>0.3778999999999747</c:v>
                </c:pt>
                <c:pt idx="9780">
                  <c:v>0.37799999999997469</c:v>
                </c:pt>
                <c:pt idx="9781">
                  <c:v>0.37809999999997468</c:v>
                </c:pt>
                <c:pt idx="9782">
                  <c:v>0.37819999999997467</c:v>
                </c:pt>
                <c:pt idx="9783">
                  <c:v>0.37829999999997466</c:v>
                </c:pt>
                <c:pt idx="9784">
                  <c:v>0.37839999999997465</c:v>
                </c:pt>
                <c:pt idx="9785">
                  <c:v>0.37849999999997463</c:v>
                </c:pt>
                <c:pt idx="9786">
                  <c:v>0.37859999999997462</c:v>
                </c:pt>
                <c:pt idx="9787">
                  <c:v>0.37869999999997461</c:v>
                </c:pt>
                <c:pt idx="9788">
                  <c:v>0.3787999999999746</c:v>
                </c:pt>
                <c:pt idx="9789">
                  <c:v>0.37889999999997459</c:v>
                </c:pt>
                <c:pt idx="9790">
                  <c:v>0.37899999999997458</c:v>
                </c:pt>
                <c:pt idx="9791">
                  <c:v>0.37909999999997457</c:v>
                </c:pt>
                <c:pt idx="9792">
                  <c:v>0.37919999999997456</c:v>
                </c:pt>
                <c:pt idx="9793">
                  <c:v>0.37929999999997455</c:v>
                </c:pt>
                <c:pt idx="9794">
                  <c:v>0.37939999999997454</c:v>
                </c:pt>
                <c:pt idx="9795">
                  <c:v>0.37949999999997452</c:v>
                </c:pt>
                <c:pt idx="9796">
                  <c:v>0.37959999999997451</c:v>
                </c:pt>
                <c:pt idx="9797">
                  <c:v>0.3796999999999745</c:v>
                </c:pt>
                <c:pt idx="9798">
                  <c:v>0.37979999999997449</c:v>
                </c:pt>
                <c:pt idx="9799">
                  <c:v>0.37989999999997448</c:v>
                </c:pt>
                <c:pt idx="9800">
                  <c:v>0.37999999999997447</c:v>
                </c:pt>
                <c:pt idx="9801">
                  <c:v>0.38009999999997446</c:v>
                </c:pt>
                <c:pt idx="9802">
                  <c:v>0.38019999999997445</c:v>
                </c:pt>
                <c:pt idx="9803">
                  <c:v>0.38029999999997444</c:v>
                </c:pt>
                <c:pt idx="9804">
                  <c:v>0.38039999999997443</c:v>
                </c:pt>
                <c:pt idx="9805">
                  <c:v>0.38049999999997441</c:v>
                </c:pt>
                <c:pt idx="9806">
                  <c:v>0.3805999999999744</c:v>
                </c:pt>
                <c:pt idx="9807">
                  <c:v>0.38069999999997439</c:v>
                </c:pt>
                <c:pt idx="9808">
                  <c:v>0.38079999999997438</c:v>
                </c:pt>
                <c:pt idx="9809">
                  <c:v>0.38089999999997437</c:v>
                </c:pt>
                <c:pt idx="9810">
                  <c:v>0.38099999999997436</c:v>
                </c:pt>
                <c:pt idx="9811">
                  <c:v>0.38109999999997435</c:v>
                </c:pt>
                <c:pt idx="9812">
                  <c:v>0.38119999999997434</c:v>
                </c:pt>
                <c:pt idx="9813">
                  <c:v>0.38129999999997433</c:v>
                </c:pt>
                <c:pt idx="9814">
                  <c:v>0.38139999999997432</c:v>
                </c:pt>
                <c:pt idx="9815">
                  <c:v>0.3814999999999743</c:v>
                </c:pt>
                <c:pt idx="9816">
                  <c:v>0.38159999999997429</c:v>
                </c:pt>
                <c:pt idx="9817">
                  <c:v>0.38169999999997428</c:v>
                </c:pt>
                <c:pt idx="9818">
                  <c:v>0.38179999999997427</c:v>
                </c:pt>
                <c:pt idx="9819">
                  <c:v>0.38189999999997426</c:v>
                </c:pt>
                <c:pt idx="9820">
                  <c:v>0.38199999999997425</c:v>
                </c:pt>
                <c:pt idx="9821">
                  <c:v>0.38209999999997424</c:v>
                </c:pt>
                <c:pt idx="9822">
                  <c:v>0.38219999999997423</c:v>
                </c:pt>
                <c:pt idx="9823">
                  <c:v>0.38229999999997422</c:v>
                </c:pt>
                <c:pt idx="9824">
                  <c:v>0.3823999999999742</c:v>
                </c:pt>
                <c:pt idx="9825">
                  <c:v>0.38249999999997419</c:v>
                </c:pt>
                <c:pt idx="9826">
                  <c:v>0.38259999999997418</c:v>
                </c:pt>
                <c:pt idx="9827">
                  <c:v>0.38269999999997417</c:v>
                </c:pt>
                <c:pt idx="9828">
                  <c:v>0.38279999999997416</c:v>
                </c:pt>
                <c:pt idx="9829">
                  <c:v>0.38289999999997415</c:v>
                </c:pt>
                <c:pt idx="9830">
                  <c:v>0.38299999999997414</c:v>
                </c:pt>
                <c:pt idx="9831">
                  <c:v>0.38309999999997413</c:v>
                </c:pt>
                <c:pt idx="9832">
                  <c:v>0.38319999999997412</c:v>
                </c:pt>
                <c:pt idx="9833">
                  <c:v>0.38329999999997411</c:v>
                </c:pt>
                <c:pt idx="9834">
                  <c:v>0.38339999999997409</c:v>
                </c:pt>
                <c:pt idx="9835">
                  <c:v>0.38349999999997408</c:v>
                </c:pt>
                <c:pt idx="9836">
                  <c:v>0.38359999999997407</c:v>
                </c:pt>
                <c:pt idx="9837">
                  <c:v>0.38369999999997406</c:v>
                </c:pt>
                <c:pt idx="9838">
                  <c:v>0.38379999999997405</c:v>
                </c:pt>
                <c:pt idx="9839">
                  <c:v>0.38389999999997404</c:v>
                </c:pt>
                <c:pt idx="9840">
                  <c:v>0.38399999999997403</c:v>
                </c:pt>
                <c:pt idx="9841">
                  <c:v>0.38409999999997402</c:v>
                </c:pt>
                <c:pt idx="9842">
                  <c:v>0.38419999999997401</c:v>
                </c:pt>
                <c:pt idx="9843">
                  <c:v>0.384299999999974</c:v>
                </c:pt>
                <c:pt idx="9844">
                  <c:v>0.38439999999997398</c:v>
                </c:pt>
                <c:pt idx="9845">
                  <c:v>0.38449999999997397</c:v>
                </c:pt>
                <c:pt idx="9846">
                  <c:v>0.38459999999997396</c:v>
                </c:pt>
                <c:pt idx="9847">
                  <c:v>0.38469999999997395</c:v>
                </c:pt>
                <c:pt idx="9848">
                  <c:v>0.38479999999997394</c:v>
                </c:pt>
                <c:pt idx="9849">
                  <c:v>0.38489999999997393</c:v>
                </c:pt>
                <c:pt idx="9850">
                  <c:v>0.38499999999997392</c:v>
                </c:pt>
                <c:pt idx="9851">
                  <c:v>0.38509999999997391</c:v>
                </c:pt>
                <c:pt idx="9852">
                  <c:v>0.3851999999999739</c:v>
                </c:pt>
                <c:pt idx="9853">
                  <c:v>0.38529999999997389</c:v>
                </c:pt>
                <c:pt idx="9854">
                  <c:v>0.38539999999997387</c:v>
                </c:pt>
                <c:pt idx="9855">
                  <c:v>0.38549999999997386</c:v>
                </c:pt>
                <c:pt idx="9856">
                  <c:v>0.38559999999997385</c:v>
                </c:pt>
                <c:pt idx="9857">
                  <c:v>0.38569999999997384</c:v>
                </c:pt>
                <c:pt idx="9858">
                  <c:v>0.38579999999997383</c:v>
                </c:pt>
                <c:pt idx="9859">
                  <c:v>0.38589999999997382</c:v>
                </c:pt>
                <c:pt idx="9860">
                  <c:v>0.38599999999997381</c:v>
                </c:pt>
                <c:pt idx="9861">
                  <c:v>0.3860999999999738</c:v>
                </c:pt>
                <c:pt idx="9862">
                  <c:v>0.38619999999997379</c:v>
                </c:pt>
                <c:pt idx="9863">
                  <c:v>0.38629999999997378</c:v>
                </c:pt>
                <c:pt idx="9864">
                  <c:v>0.38639999999997376</c:v>
                </c:pt>
                <c:pt idx="9865">
                  <c:v>0.38649999999997375</c:v>
                </c:pt>
                <c:pt idx="9866">
                  <c:v>0.38659999999997374</c:v>
                </c:pt>
                <c:pt idx="9867">
                  <c:v>0.38669999999997373</c:v>
                </c:pt>
                <c:pt idx="9868">
                  <c:v>0.38679999999997372</c:v>
                </c:pt>
                <c:pt idx="9869">
                  <c:v>0.38689999999997371</c:v>
                </c:pt>
                <c:pt idx="9870">
                  <c:v>0.3869999999999737</c:v>
                </c:pt>
                <c:pt idx="9871">
                  <c:v>0.38709999999997369</c:v>
                </c:pt>
                <c:pt idx="9872">
                  <c:v>0.38719999999997368</c:v>
                </c:pt>
                <c:pt idx="9873">
                  <c:v>0.38729999999997367</c:v>
                </c:pt>
                <c:pt idx="9874">
                  <c:v>0.38739999999997365</c:v>
                </c:pt>
                <c:pt idx="9875">
                  <c:v>0.38749999999997364</c:v>
                </c:pt>
                <c:pt idx="9876">
                  <c:v>0.38759999999997363</c:v>
                </c:pt>
                <c:pt idx="9877">
                  <c:v>0.38769999999997362</c:v>
                </c:pt>
                <c:pt idx="9878">
                  <c:v>0.38779999999997361</c:v>
                </c:pt>
                <c:pt idx="9879">
                  <c:v>0.3878999999999736</c:v>
                </c:pt>
                <c:pt idx="9880">
                  <c:v>0.38799999999997359</c:v>
                </c:pt>
                <c:pt idx="9881">
                  <c:v>0.38809999999997358</c:v>
                </c:pt>
                <c:pt idx="9882">
                  <c:v>0.38819999999997357</c:v>
                </c:pt>
                <c:pt idx="9883">
                  <c:v>0.38829999999997356</c:v>
                </c:pt>
                <c:pt idx="9884">
                  <c:v>0.38839999999997354</c:v>
                </c:pt>
                <c:pt idx="9885">
                  <c:v>0.38849999999997353</c:v>
                </c:pt>
                <c:pt idx="9886">
                  <c:v>0.38859999999997352</c:v>
                </c:pt>
                <c:pt idx="9887">
                  <c:v>0.38869999999997351</c:v>
                </c:pt>
                <c:pt idx="9888">
                  <c:v>0.3887999999999735</c:v>
                </c:pt>
                <c:pt idx="9889">
                  <c:v>0.38889999999997349</c:v>
                </c:pt>
                <c:pt idx="9890">
                  <c:v>0.38899999999997348</c:v>
                </c:pt>
                <c:pt idx="9891">
                  <c:v>0.38909999999997347</c:v>
                </c:pt>
                <c:pt idx="9892">
                  <c:v>0.38919999999997346</c:v>
                </c:pt>
                <c:pt idx="9893">
                  <c:v>0.38929999999997345</c:v>
                </c:pt>
                <c:pt idx="9894">
                  <c:v>0.38939999999997343</c:v>
                </c:pt>
                <c:pt idx="9895">
                  <c:v>0.38949999999997342</c:v>
                </c:pt>
                <c:pt idx="9896">
                  <c:v>0.38959999999997341</c:v>
                </c:pt>
                <c:pt idx="9897">
                  <c:v>0.3896999999999734</c:v>
                </c:pt>
                <c:pt idx="9898">
                  <c:v>0.38979999999997339</c:v>
                </c:pt>
                <c:pt idx="9899">
                  <c:v>0.38989999999997338</c:v>
                </c:pt>
                <c:pt idx="9900">
                  <c:v>0.38999999999997337</c:v>
                </c:pt>
                <c:pt idx="9901">
                  <c:v>0.39009999999997336</c:v>
                </c:pt>
                <c:pt idx="9902">
                  <c:v>0.39019999999997335</c:v>
                </c:pt>
                <c:pt idx="9903">
                  <c:v>0.39029999999997333</c:v>
                </c:pt>
                <c:pt idx="9904">
                  <c:v>0.39039999999997332</c:v>
                </c:pt>
                <c:pt idx="9905">
                  <c:v>0.39049999999997331</c:v>
                </c:pt>
                <c:pt idx="9906">
                  <c:v>0.3905999999999733</c:v>
                </c:pt>
                <c:pt idx="9907">
                  <c:v>0.39069999999997329</c:v>
                </c:pt>
                <c:pt idx="9908">
                  <c:v>0.39079999999997328</c:v>
                </c:pt>
                <c:pt idx="9909">
                  <c:v>0.39089999999997327</c:v>
                </c:pt>
                <c:pt idx="9910">
                  <c:v>0.39099999999997326</c:v>
                </c:pt>
                <c:pt idx="9911">
                  <c:v>0.39109999999997325</c:v>
                </c:pt>
                <c:pt idx="9912">
                  <c:v>0.39119999999997324</c:v>
                </c:pt>
                <c:pt idx="9913">
                  <c:v>0.39129999999997322</c:v>
                </c:pt>
                <c:pt idx="9914">
                  <c:v>0.39139999999997321</c:v>
                </c:pt>
                <c:pt idx="9915">
                  <c:v>0.3914999999999732</c:v>
                </c:pt>
                <c:pt idx="9916">
                  <c:v>0.39159999999997319</c:v>
                </c:pt>
                <c:pt idx="9917">
                  <c:v>0.39169999999997318</c:v>
                </c:pt>
                <c:pt idx="9918">
                  <c:v>0.39179999999997317</c:v>
                </c:pt>
                <c:pt idx="9919">
                  <c:v>0.39189999999997316</c:v>
                </c:pt>
                <c:pt idx="9920">
                  <c:v>0.39199999999997315</c:v>
                </c:pt>
                <c:pt idx="9921">
                  <c:v>0.39209999999997314</c:v>
                </c:pt>
                <c:pt idx="9922">
                  <c:v>0.39219999999997313</c:v>
                </c:pt>
                <c:pt idx="9923">
                  <c:v>0.39229999999997311</c:v>
                </c:pt>
                <c:pt idx="9924">
                  <c:v>0.3923999999999731</c:v>
                </c:pt>
                <c:pt idx="9925">
                  <c:v>0.39249999999997309</c:v>
                </c:pt>
                <c:pt idx="9926">
                  <c:v>0.39259999999997308</c:v>
                </c:pt>
                <c:pt idx="9927">
                  <c:v>0.39269999999997307</c:v>
                </c:pt>
                <c:pt idx="9928">
                  <c:v>0.39279999999997306</c:v>
                </c:pt>
                <c:pt idx="9929">
                  <c:v>0.39289999999997305</c:v>
                </c:pt>
                <c:pt idx="9930">
                  <c:v>0.39299999999997304</c:v>
                </c:pt>
                <c:pt idx="9931">
                  <c:v>0.39309999999997303</c:v>
                </c:pt>
                <c:pt idx="9932">
                  <c:v>0.39319999999997302</c:v>
                </c:pt>
                <c:pt idx="9933">
                  <c:v>0.393299999999973</c:v>
                </c:pt>
                <c:pt idx="9934">
                  <c:v>0.39339999999997299</c:v>
                </c:pt>
                <c:pt idx="9935">
                  <c:v>0.39349999999997298</c:v>
                </c:pt>
                <c:pt idx="9936">
                  <c:v>0.39359999999997297</c:v>
                </c:pt>
                <c:pt idx="9937">
                  <c:v>0.39369999999997296</c:v>
                </c:pt>
                <c:pt idx="9938">
                  <c:v>0.39379999999997295</c:v>
                </c:pt>
                <c:pt idx="9939">
                  <c:v>0.39389999999997294</c:v>
                </c:pt>
                <c:pt idx="9940">
                  <c:v>0.39399999999997293</c:v>
                </c:pt>
                <c:pt idx="9941">
                  <c:v>0.39409999999997292</c:v>
                </c:pt>
                <c:pt idx="9942">
                  <c:v>0.39419999999997291</c:v>
                </c:pt>
                <c:pt idx="9943">
                  <c:v>0.39429999999997289</c:v>
                </c:pt>
                <c:pt idx="9944">
                  <c:v>0.39439999999997288</c:v>
                </c:pt>
                <c:pt idx="9945">
                  <c:v>0.39449999999997287</c:v>
                </c:pt>
                <c:pt idx="9946">
                  <c:v>0.39459999999997286</c:v>
                </c:pt>
                <c:pt idx="9947">
                  <c:v>0.39469999999997285</c:v>
                </c:pt>
                <c:pt idx="9948">
                  <c:v>0.39479999999997284</c:v>
                </c:pt>
                <c:pt idx="9949">
                  <c:v>0.39489999999997283</c:v>
                </c:pt>
                <c:pt idx="9950">
                  <c:v>0.39499999999997282</c:v>
                </c:pt>
                <c:pt idx="9951">
                  <c:v>0.39509999999997281</c:v>
                </c:pt>
                <c:pt idx="9952">
                  <c:v>0.3951999999999728</c:v>
                </c:pt>
                <c:pt idx="9953">
                  <c:v>0.39529999999997278</c:v>
                </c:pt>
                <c:pt idx="9954">
                  <c:v>0.39539999999997277</c:v>
                </c:pt>
                <c:pt idx="9955">
                  <c:v>0.39549999999997276</c:v>
                </c:pt>
                <c:pt idx="9956">
                  <c:v>0.39559999999997275</c:v>
                </c:pt>
                <c:pt idx="9957">
                  <c:v>0.39569999999997274</c:v>
                </c:pt>
                <c:pt idx="9958">
                  <c:v>0.39579999999997273</c:v>
                </c:pt>
                <c:pt idx="9959">
                  <c:v>0.39589999999997272</c:v>
                </c:pt>
                <c:pt idx="9960">
                  <c:v>0.39599999999997271</c:v>
                </c:pt>
                <c:pt idx="9961">
                  <c:v>0.3960999999999727</c:v>
                </c:pt>
                <c:pt idx="9962">
                  <c:v>0.39619999999997269</c:v>
                </c:pt>
                <c:pt idx="9963">
                  <c:v>0.39629999999997267</c:v>
                </c:pt>
                <c:pt idx="9964">
                  <c:v>0.39639999999997266</c:v>
                </c:pt>
                <c:pt idx="9965">
                  <c:v>0.39649999999997265</c:v>
                </c:pt>
                <c:pt idx="9966">
                  <c:v>0.39659999999997264</c:v>
                </c:pt>
                <c:pt idx="9967">
                  <c:v>0.39669999999997263</c:v>
                </c:pt>
                <c:pt idx="9968">
                  <c:v>0.39679999999997262</c:v>
                </c:pt>
                <c:pt idx="9969">
                  <c:v>0.39689999999997261</c:v>
                </c:pt>
                <c:pt idx="9970">
                  <c:v>0.3969999999999726</c:v>
                </c:pt>
                <c:pt idx="9971">
                  <c:v>0.39709999999997259</c:v>
                </c:pt>
                <c:pt idx="9972">
                  <c:v>0.39719999999997258</c:v>
                </c:pt>
                <c:pt idx="9973">
                  <c:v>0.39729999999997256</c:v>
                </c:pt>
                <c:pt idx="9974">
                  <c:v>0.39739999999997255</c:v>
                </c:pt>
                <c:pt idx="9975">
                  <c:v>0.39749999999997254</c:v>
                </c:pt>
                <c:pt idx="9976">
                  <c:v>0.39759999999997253</c:v>
                </c:pt>
                <c:pt idx="9977">
                  <c:v>0.39769999999997252</c:v>
                </c:pt>
                <c:pt idx="9978">
                  <c:v>0.39779999999997251</c:v>
                </c:pt>
                <c:pt idx="9979">
                  <c:v>0.3978999999999725</c:v>
                </c:pt>
                <c:pt idx="9980">
                  <c:v>0.39799999999997249</c:v>
                </c:pt>
                <c:pt idx="9981">
                  <c:v>0.39809999999997248</c:v>
                </c:pt>
                <c:pt idx="9982">
                  <c:v>0.39819999999997246</c:v>
                </c:pt>
                <c:pt idx="9983">
                  <c:v>0.39829999999997245</c:v>
                </c:pt>
                <c:pt idx="9984">
                  <c:v>0.39839999999997244</c:v>
                </c:pt>
                <c:pt idx="9985">
                  <c:v>0.39849999999997243</c:v>
                </c:pt>
                <c:pt idx="9986">
                  <c:v>0.39859999999997242</c:v>
                </c:pt>
                <c:pt idx="9987">
                  <c:v>0.39869999999997241</c:v>
                </c:pt>
                <c:pt idx="9988">
                  <c:v>0.3987999999999724</c:v>
                </c:pt>
                <c:pt idx="9989">
                  <c:v>0.39889999999997239</c:v>
                </c:pt>
                <c:pt idx="9990">
                  <c:v>0.39899999999997238</c:v>
                </c:pt>
                <c:pt idx="9991">
                  <c:v>0.39909999999997237</c:v>
                </c:pt>
                <c:pt idx="9992">
                  <c:v>0.39919999999997235</c:v>
                </c:pt>
                <c:pt idx="9993">
                  <c:v>0.39929999999997234</c:v>
                </c:pt>
                <c:pt idx="9994">
                  <c:v>0.39939999999997233</c:v>
                </c:pt>
                <c:pt idx="9995">
                  <c:v>0.39949999999997232</c:v>
                </c:pt>
                <c:pt idx="9996">
                  <c:v>0.39959999999997231</c:v>
                </c:pt>
                <c:pt idx="9997">
                  <c:v>0.3996999999999723</c:v>
                </c:pt>
                <c:pt idx="9998">
                  <c:v>0.39979999999997229</c:v>
                </c:pt>
                <c:pt idx="9999">
                  <c:v>0.39989999999997228</c:v>
                </c:pt>
                <c:pt idx="10000">
                  <c:v>0.39999999999997227</c:v>
                </c:pt>
                <c:pt idx="10001">
                  <c:v>0.40009999999997226</c:v>
                </c:pt>
                <c:pt idx="10002">
                  <c:v>0.40019999999997224</c:v>
                </c:pt>
                <c:pt idx="10003">
                  <c:v>0.40029999999997223</c:v>
                </c:pt>
                <c:pt idx="10004">
                  <c:v>0.40039999999997222</c:v>
                </c:pt>
                <c:pt idx="10005">
                  <c:v>0.40049999999997221</c:v>
                </c:pt>
                <c:pt idx="10006">
                  <c:v>0.4005999999999722</c:v>
                </c:pt>
                <c:pt idx="10007">
                  <c:v>0.40069999999997219</c:v>
                </c:pt>
                <c:pt idx="10008">
                  <c:v>0.40079999999997218</c:v>
                </c:pt>
                <c:pt idx="10009">
                  <c:v>0.40089999999997217</c:v>
                </c:pt>
                <c:pt idx="10010">
                  <c:v>0.40099999999997216</c:v>
                </c:pt>
                <c:pt idx="10011">
                  <c:v>0.40109999999997215</c:v>
                </c:pt>
                <c:pt idx="10012">
                  <c:v>0.40119999999997213</c:v>
                </c:pt>
                <c:pt idx="10013">
                  <c:v>0.40129999999997212</c:v>
                </c:pt>
                <c:pt idx="10014">
                  <c:v>0.40139999999997211</c:v>
                </c:pt>
                <c:pt idx="10015">
                  <c:v>0.4014999999999721</c:v>
                </c:pt>
                <c:pt idx="10016">
                  <c:v>0.40159999999997209</c:v>
                </c:pt>
                <c:pt idx="10017">
                  <c:v>0.40169999999997208</c:v>
                </c:pt>
                <c:pt idx="10018">
                  <c:v>0.40179999999997207</c:v>
                </c:pt>
                <c:pt idx="10019">
                  <c:v>0.40189999999997206</c:v>
                </c:pt>
                <c:pt idx="10020">
                  <c:v>0.40199999999997205</c:v>
                </c:pt>
                <c:pt idx="10021">
                  <c:v>0.40209999999997204</c:v>
                </c:pt>
                <c:pt idx="10022">
                  <c:v>0.40219999999997202</c:v>
                </c:pt>
                <c:pt idx="10023">
                  <c:v>0.40229999999997201</c:v>
                </c:pt>
                <c:pt idx="10024">
                  <c:v>0.402399999999972</c:v>
                </c:pt>
                <c:pt idx="10025">
                  <c:v>0.40249999999997199</c:v>
                </c:pt>
                <c:pt idx="10026">
                  <c:v>0.40259999999997198</c:v>
                </c:pt>
                <c:pt idx="10027">
                  <c:v>0.40269999999997197</c:v>
                </c:pt>
                <c:pt idx="10028">
                  <c:v>0.40279999999997196</c:v>
                </c:pt>
                <c:pt idx="10029">
                  <c:v>0.40289999999997195</c:v>
                </c:pt>
                <c:pt idx="10030">
                  <c:v>0.40299999999997194</c:v>
                </c:pt>
                <c:pt idx="10031">
                  <c:v>0.40309999999997193</c:v>
                </c:pt>
                <c:pt idx="10032">
                  <c:v>0.40319999999997191</c:v>
                </c:pt>
                <c:pt idx="10033">
                  <c:v>0.4032999999999719</c:v>
                </c:pt>
                <c:pt idx="10034">
                  <c:v>0.40339999999997189</c:v>
                </c:pt>
                <c:pt idx="10035">
                  <c:v>0.40349999999997188</c:v>
                </c:pt>
                <c:pt idx="10036">
                  <c:v>0.40359999999997187</c:v>
                </c:pt>
                <c:pt idx="10037">
                  <c:v>0.40369999999997186</c:v>
                </c:pt>
                <c:pt idx="10038">
                  <c:v>0.40379999999997185</c:v>
                </c:pt>
                <c:pt idx="10039">
                  <c:v>0.40389999999997184</c:v>
                </c:pt>
                <c:pt idx="10040">
                  <c:v>0.40399999999997183</c:v>
                </c:pt>
                <c:pt idx="10041">
                  <c:v>0.40409999999997182</c:v>
                </c:pt>
                <c:pt idx="10042">
                  <c:v>0.4041999999999718</c:v>
                </c:pt>
                <c:pt idx="10043">
                  <c:v>0.40429999999997179</c:v>
                </c:pt>
                <c:pt idx="10044">
                  <c:v>0.40439999999997178</c:v>
                </c:pt>
                <c:pt idx="10045">
                  <c:v>0.40449999999997177</c:v>
                </c:pt>
                <c:pt idx="10046">
                  <c:v>0.40459999999997176</c:v>
                </c:pt>
                <c:pt idx="10047">
                  <c:v>0.40469999999997175</c:v>
                </c:pt>
                <c:pt idx="10048">
                  <c:v>0.40479999999997174</c:v>
                </c:pt>
                <c:pt idx="10049">
                  <c:v>0.40489999999997173</c:v>
                </c:pt>
                <c:pt idx="10050">
                  <c:v>0.40499999999997172</c:v>
                </c:pt>
                <c:pt idx="10051">
                  <c:v>0.4050999999999717</c:v>
                </c:pt>
                <c:pt idx="10052">
                  <c:v>0.40519999999997169</c:v>
                </c:pt>
                <c:pt idx="10053">
                  <c:v>0.40529999999997168</c:v>
                </c:pt>
                <c:pt idx="10054">
                  <c:v>0.40539999999997167</c:v>
                </c:pt>
                <c:pt idx="10055">
                  <c:v>0.40549999999997166</c:v>
                </c:pt>
                <c:pt idx="10056">
                  <c:v>0.40559999999997165</c:v>
                </c:pt>
                <c:pt idx="10057">
                  <c:v>0.40569999999997164</c:v>
                </c:pt>
                <c:pt idx="10058">
                  <c:v>0.40579999999997163</c:v>
                </c:pt>
                <c:pt idx="10059">
                  <c:v>0.40589999999997162</c:v>
                </c:pt>
                <c:pt idx="10060">
                  <c:v>0.40599999999997161</c:v>
                </c:pt>
                <c:pt idx="10061">
                  <c:v>0.40609999999997159</c:v>
                </c:pt>
                <c:pt idx="10062">
                  <c:v>0.40619999999997158</c:v>
                </c:pt>
                <c:pt idx="10063">
                  <c:v>0.40629999999997157</c:v>
                </c:pt>
                <c:pt idx="10064">
                  <c:v>0.40639999999997156</c:v>
                </c:pt>
                <c:pt idx="10065">
                  <c:v>0.40649999999997155</c:v>
                </c:pt>
                <c:pt idx="10066">
                  <c:v>0.40659999999997154</c:v>
                </c:pt>
                <c:pt idx="10067">
                  <c:v>0.40669999999997153</c:v>
                </c:pt>
                <c:pt idx="10068">
                  <c:v>0.40679999999997152</c:v>
                </c:pt>
                <c:pt idx="10069">
                  <c:v>0.40689999999997151</c:v>
                </c:pt>
                <c:pt idx="10070">
                  <c:v>0.4069999999999715</c:v>
                </c:pt>
                <c:pt idx="10071">
                  <c:v>0.40709999999997148</c:v>
                </c:pt>
                <c:pt idx="10072">
                  <c:v>0.40719999999997147</c:v>
                </c:pt>
                <c:pt idx="10073">
                  <c:v>0.40729999999997146</c:v>
                </c:pt>
                <c:pt idx="10074">
                  <c:v>0.40739999999997145</c:v>
                </c:pt>
                <c:pt idx="10075">
                  <c:v>0.40749999999997144</c:v>
                </c:pt>
                <c:pt idx="10076">
                  <c:v>0.40759999999997143</c:v>
                </c:pt>
                <c:pt idx="10077">
                  <c:v>0.40769999999997142</c:v>
                </c:pt>
                <c:pt idx="10078">
                  <c:v>0.40779999999997141</c:v>
                </c:pt>
                <c:pt idx="10079">
                  <c:v>0.4078999999999714</c:v>
                </c:pt>
                <c:pt idx="10080">
                  <c:v>0.40799999999997139</c:v>
                </c:pt>
                <c:pt idx="10081">
                  <c:v>0.40809999999997137</c:v>
                </c:pt>
                <c:pt idx="10082">
                  <c:v>0.40819999999997136</c:v>
                </c:pt>
                <c:pt idx="10083">
                  <c:v>0.40829999999997135</c:v>
                </c:pt>
                <c:pt idx="10084">
                  <c:v>0.40839999999997134</c:v>
                </c:pt>
                <c:pt idx="10085">
                  <c:v>0.40849999999997133</c:v>
                </c:pt>
                <c:pt idx="10086">
                  <c:v>0.40859999999997132</c:v>
                </c:pt>
                <c:pt idx="10087">
                  <c:v>0.40869999999997131</c:v>
                </c:pt>
                <c:pt idx="10088">
                  <c:v>0.4087999999999713</c:v>
                </c:pt>
                <c:pt idx="10089">
                  <c:v>0.40889999999997129</c:v>
                </c:pt>
                <c:pt idx="10090">
                  <c:v>0.40899999999997128</c:v>
                </c:pt>
                <c:pt idx="10091">
                  <c:v>0.40909999999997126</c:v>
                </c:pt>
                <c:pt idx="10092">
                  <c:v>0.40919999999997125</c:v>
                </c:pt>
                <c:pt idx="10093">
                  <c:v>0.40929999999997124</c:v>
                </c:pt>
                <c:pt idx="10094">
                  <c:v>0.40939999999997123</c:v>
                </c:pt>
                <c:pt idx="10095">
                  <c:v>0.40949999999997122</c:v>
                </c:pt>
                <c:pt idx="10096">
                  <c:v>0.40959999999997121</c:v>
                </c:pt>
                <c:pt idx="10097">
                  <c:v>0.4096999999999712</c:v>
                </c:pt>
                <c:pt idx="10098">
                  <c:v>0.40979999999997119</c:v>
                </c:pt>
                <c:pt idx="10099">
                  <c:v>0.40989999999997118</c:v>
                </c:pt>
                <c:pt idx="10100">
                  <c:v>0.40999999999997117</c:v>
                </c:pt>
                <c:pt idx="10101">
                  <c:v>0.41009999999997115</c:v>
                </c:pt>
                <c:pt idx="10102">
                  <c:v>0.41019999999997114</c:v>
                </c:pt>
                <c:pt idx="10103">
                  <c:v>0.41029999999997113</c:v>
                </c:pt>
                <c:pt idx="10104">
                  <c:v>0.41039999999997112</c:v>
                </c:pt>
                <c:pt idx="10105">
                  <c:v>0.41049999999997111</c:v>
                </c:pt>
                <c:pt idx="10106">
                  <c:v>0.4105999999999711</c:v>
                </c:pt>
                <c:pt idx="10107">
                  <c:v>0.41069999999997109</c:v>
                </c:pt>
                <c:pt idx="10108">
                  <c:v>0.41079999999997108</c:v>
                </c:pt>
                <c:pt idx="10109">
                  <c:v>0.41089999999997107</c:v>
                </c:pt>
                <c:pt idx="10110">
                  <c:v>0.41099999999997106</c:v>
                </c:pt>
                <c:pt idx="10111">
                  <c:v>0.41109999999997104</c:v>
                </c:pt>
                <c:pt idx="10112">
                  <c:v>0.41119999999997103</c:v>
                </c:pt>
                <c:pt idx="10113">
                  <c:v>0.41129999999997102</c:v>
                </c:pt>
                <c:pt idx="10114">
                  <c:v>0.41139999999997101</c:v>
                </c:pt>
                <c:pt idx="10115">
                  <c:v>0.411499999999971</c:v>
                </c:pt>
                <c:pt idx="10116">
                  <c:v>0.41159999999997099</c:v>
                </c:pt>
                <c:pt idx="10117">
                  <c:v>0.41169999999997098</c:v>
                </c:pt>
                <c:pt idx="10118">
                  <c:v>0.41179999999997097</c:v>
                </c:pt>
                <c:pt idx="10119">
                  <c:v>0.41189999999997096</c:v>
                </c:pt>
                <c:pt idx="10120">
                  <c:v>0.41199999999997095</c:v>
                </c:pt>
                <c:pt idx="10121">
                  <c:v>0.41209999999997093</c:v>
                </c:pt>
                <c:pt idx="10122">
                  <c:v>0.41219999999997092</c:v>
                </c:pt>
                <c:pt idx="10123">
                  <c:v>0.41229999999997091</c:v>
                </c:pt>
                <c:pt idx="10124">
                  <c:v>0.4123999999999709</c:v>
                </c:pt>
                <c:pt idx="10125">
                  <c:v>0.41249999999997089</c:v>
                </c:pt>
                <c:pt idx="10126">
                  <c:v>0.41259999999997088</c:v>
                </c:pt>
                <c:pt idx="10127">
                  <c:v>0.41269999999997087</c:v>
                </c:pt>
                <c:pt idx="10128">
                  <c:v>0.41279999999997086</c:v>
                </c:pt>
                <c:pt idx="10129">
                  <c:v>0.41289999999997085</c:v>
                </c:pt>
                <c:pt idx="10130">
                  <c:v>0.41299999999997083</c:v>
                </c:pt>
                <c:pt idx="10131">
                  <c:v>0.41309999999997082</c:v>
                </c:pt>
                <c:pt idx="10132">
                  <c:v>0.41319999999997081</c:v>
                </c:pt>
                <c:pt idx="10133">
                  <c:v>0.4132999999999708</c:v>
                </c:pt>
                <c:pt idx="10134">
                  <c:v>0.41339999999997079</c:v>
                </c:pt>
                <c:pt idx="10135">
                  <c:v>0.41349999999997078</c:v>
                </c:pt>
                <c:pt idx="10136">
                  <c:v>0.41359999999997077</c:v>
                </c:pt>
                <c:pt idx="10137">
                  <c:v>0.41369999999997076</c:v>
                </c:pt>
                <c:pt idx="10138">
                  <c:v>0.41379999999997075</c:v>
                </c:pt>
                <c:pt idx="10139">
                  <c:v>0.41389999999997074</c:v>
                </c:pt>
                <c:pt idx="10140">
                  <c:v>0.41399999999997072</c:v>
                </c:pt>
                <c:pt idx="10141">
                  <c:v>0.41409999999997071</c:v>
                </c:pt>
                <c:pt idx="10142">
                  <c:v>0.4141999999999707</c:v>
                </c:pt>
                <c:pt idx="10143">
                  <c:v>0.41429999999997069</c:v>
                </c:pt>
                <c:pt idx="10144">
                  <c:v>0.41439999999997068</c:v>
                </c:pt>
                <c:pt idx="10145">
                  <c:v>0.41449999999997067</c:v>
                </c:pt>
                <c:pt idx="10146">
                  <c:v>0.41459999999997066</c:v>
                </c:pt>
                <c:pt idx="10147">
                  <c:v>0.41469999999997065</c:v>
                </c:pt>
                <c:pt idx="10148">
                  <c:v>0.41479999999997064</c:v>
                </c:pt>
                <c:pt idx="10149">
                  <c:v>0.41489999999997063</c:v>
                </c:pt>
                <c:pt idx="10150">
                  <c:v>0.41499999999997061</c:v>
                </c:pt>
                <c:pt idx="10151">
                  <c:v>0.4150999999999706</c:v>
                </c:pt>
                <c:pt idx="10152">
                  <c:v>0.41519999999997059</c:v>
                </c:pt>
                <c:pt idx="10153">
                  <c:v>0.41529999999997058</c:v>
                </c:pt>
                <c:pt idx="10154">
                  <c:v>0.41539999999997057</c:v>
                </c:pt>
                <c:pt idx="10155">
                  <c:v>0.41549999999997056</c:v>
                </c:pt>
                <c:pt idx="10156">
                  <c:v>0.41559999999997055</c:v>
                </c:pt>
                <c:pt idx="10157">
                  <c:v>0.41569999999997054</c:v>
                </c:pt>
                <c:pt idx="10158">
                  <c:v>0.41579999999997053</c:v>
                </c:pt>
                <c:pt idx="10159">
                  <c:v>0.41589999999997052</c:v>
                </c:pt>
                <c:pt idx="10160">
                  <c:v>0.4159999999999705</c:v>
                </c:pt>
                <c:pt idx="10161">
                  <c:v>0.41609999999997049</c:v>
                </c:pt>
                <c:pt idx="10162">
                  <c:v>0.41619999999997048</c:v>
                </c:pt>
                <c:pt idx="10163">
                  <c:v>0.41629999999997047</c:v>
                </c:pt>
                <c:pt idx="10164">
                  <c:v>0.41639999999997046</c:v>
                </c:pt>
                <c:pt idx="10165">
                  <c:v>0.41649999999997045</c:v>
                </c:pt>
                <c:pt idx="10166">
                  <c:v>0.41659999999997044</c:v>
                </c:pt>
                <c:pt idx="10167">
                  <c:v>0.41669999999997043</c:v>
                </c:pt>
                <c:pt idx="10168">
                  <c:v>0.41679999999997042</c:v>
                </c:pt>
                <c:pt idx="10169">
                  <c:v>0.41689999999997041</c:v>
                </c:pt>
                <c:pt idx="10170">
                  <c:v>0.41699999999997039</c:v>
                </c:pt>
                <c:pt idx="10171">
                  <c:v>0.41709999999997038</c:v>
                </c:pt>
                <c:pt idx="10172">
                  <c:v>0.41719999999997037</c:v>
                </c:pt>
                <c:pt idx="10173">
                  <c:v>0.41729999999997036</c:v>
                </c:pt>
                <c:pt idx="10174">
                  <c:v>0.41739999999997035</c:v>
                </c:pt>
                <c:pt idx="10175">
                  <c:v>0.41749999999997034</c:v>
                </c:pt>
                <c:pt idx="10176">
                  <c:v>0.41759999999997033</c:v>
                </c:pt>
                <c:pt idx="10177">
                  <c:v>0.41769999999997032</c:v>
                </c:pt>
                <c:pt idx="10178">
                  <c:v>0.41779999999997031</c:v>
                </c:pt>
                <c:pt idx="10179">
                  <c:v>0.4178999999999703</c:v>
                </c:pt>
                <c:pt idx="10180">
                  <c:v>0.41799999999997028</c:v>
                </c:pt>
                <c:pt idx="10181">
                  <c:v>0.41809999999997027</c:v>
                </c:pt>
                <c:pt idx="10182">
                  <c:v>0.41819999999997026</c:v>
                </c:pt>
                <c:pt idx="10183">
                  <c:v>0.41829999999997025</c:v>
                </c:pt>
                <c:pt idx="10184">
                  <c:v>0.41839999999997024</c:v>
                </c:pt>
                <c:pt idx="10185">
                  <c:v>0.41849999999997023</c:v>
                </c:pt>
                <c:pt idx="10186">
                  <c:v>0.41859999999997022</c:v>
                </c:pt>
                <c:pt idx="10187">
                  <c:v>0.41869999999997021</c:v>
                </c:pt>
                <c:pt idx="10188">
                  <c:v>0.4187999999999702</c:v>
                </c:pt>
                <c:pt idx="10189">
                  <c:v>0.41889999999997019</c:v>
                </c:pt>
                <c:pt idx="10190">
                  <c:v>0.41899999999997017</c:v>
                </c:pt>
                <c:pt idx="10191">
                  <c:v>0.41909999999997016</c:v>
                </c:pt>
                <c:pt idx="10192">
                  <c:v>0.41919999999997015</c:v>
                </c:pt>
                <c:pt idx="10193">
                  <c:v>0.41929999999997014</c:v>
                </c:pt>
                <c:pt idx="10194">
                  <c:v>0.41939999999997013</c:v>
                </c:pt>
                <c:pt idx="10195">
                  <c:v>0.41949999999997012</c:v>
                </c:pt>
                <c:pt idx="10196">
                  <c:v>0.41959999999997011</c:v>
                </c:pt>
                <c:pt idx="10197">
                  <c:v>0.4196999999999701</c:v>
                </c:pt>
                <c:pt idx="10198">
                  <c:v>0.41979999999997009</c:v>
                </c:pt>
                <c:pt idx="10199">
                  <c:v>0.41989999999997007</c:v>
                </c:pt>
                <c:pt idx="10200">
                  <c:v>0.41999999999997006</c:v>
                </c:pt>
                <c:pt idx="10201">
                  <c:v>0.42009999999997005</c:v>
                </c:pt>
                <c:pt idx="10202">
                  <c:v>0.42019999999997004</c:v>
                </c:pt>
                <c:pt idx="10203">
                  <c:v>0.42029999999997003</c:v>
                </c:pt>
                <c:pt idx="10204">
                  <c:v>0.42039999999997002</c:v>
                </c:pt>
                <c:pt idx="10205">
                  <c:v>0.42049999999997001</c:v>
                </c:pt>
                <c:pt idx="10206">
                  <c:v>0.42059999999997</c:v>
                </c:pt>
                <c:pt idx="10207">
                  <c:v>0.42069999999996999</c:v>
                </c:pt>
                <c:pt idx="10208">
                  <c:v>0.42079999999996998</c:v>
                </c:pt>
                <c:pt idx="10209">
                  <c:v>0.42089999999996996</c:v>
                </c:pt>
                <c:pt idx="10210">
                  <c:v>0.42099999999996995</c:v>
                </c:pt>
                <c:pt idx="10211">
                  <c:v>0.42109999999996994</c:v>
                </c:pt>
                <c:pt idx="10212">
                  <c:v>0.42119999999996993</c:v>
                </c:pt>
                <c:pt idx="10213">
                  <c:v>0.42129999999996992</c:v>
                </c:pt>
                <c:pt idx="10214">
                  <c:v>0.42139999999996991</c:v>
                </c:pt>
                <c:pt idx="10215">
                  <c:v>0.4214999999999699</c:v>
                </c:pt>
                <c:pt idx="10216">
                  <c:v>0.42159999999996989</c:v>
                </c:pt>
                <c:pt idx="10217">
                  <c:v>0.42169999999996988</c:v>
                </c:pt>
                <c:pt idx="10218">
                  <c:v>0.42179999999996987</c:v>
                </c:pt>
                <c:pt idx="10219">
                  <c:v>0.42189999999996985</c:v>
                </c:pt>
                <c:pt idx="10220">
                  <c:v>0.42199999999996984</c:v>
                </c:pt>
                <c:pt idx="10221">
                  <c:v>0.42209999999996983</c:v>
                </c:pt>
                <c:pt idx="10222">
                  <c:v>0.42219999999996982</c:v>
                </c:pt>
                <c:pt idx="10223">
                  <c:v>0.42229999999996981</c:v>
                </c:pt>
                <c:pt idx="10224">
                  <c:v>0.4223999999999698</c:v>
                </c:pt>
                <c:pt idx="10225">
                  <c:v>0.42249999999996979</c:v>
                </c:pt>
                <c:pt idx="10226">
                  <c:v>0.42259999999996978</c:v>
                </c:pt>
                <c:pt idx="10227">
                  <c:v>0.42269999999996977</c:v>
                </c:pt>
                <c:pt idx="10228">
                  <c:v>0.42279999999996976</c:v>
                </c:pt>
                <c:pt idx="10229">
                  <c:v>0.42289999999996974</c:v>
                </c:pt>
                <c:pt idx="10230">
                  <c:v>0.42299999999996973</c:v>
                </c:pt>
                <c:pt idx="10231">
                  <c:v>0.42309999999996972</c:v>
                </c:pt>
                <c:pt idx="10232">
                  <c:v>0.42319999999996971</c:v>
                </c:pt>
                <c:pt idx="10233">
                  <c:v>0.4232999999999697</c:v>
                </c:pt>
                <c:pt idx="10234">
                  <c:v>0.42339999999996969</c:v>
                </c:pt>
                <c:pt idx="10235">
                  <c:v>0.42349999999996968</c:v>
                </c:pt>
                <c:pt idx="10236">
                  <c:v>0.42359999999996967</c:v>
                </c:pt>
                <c:pt idx="10237">
                  <c:v>0.42369999999996966</c:v>
                </c:pt>
                <c:pt idx="10238">
                  <c:v>0.42379999999996965</c:v>
                </c:pt>
                <c:pt idx="10239">
                  <c:v>0.42389999999996963</c:v>
                </c:pt>
                <c:pt idx="10240">
                  <c:v>0.42399999999996962</c:v>
                </c:pt>
                <c:pt idx="10241">
                  <c:v>0.42409999999996961</c:v>
                </c:pt>
                <c:pt idx="10242">
                  <c:v>0.4241999999999696</c:v>
                </c:pt>
                <c:pt idx="10243">
                  <c:v>0.42429999999996959</c:v>
                </c:pt>
                <c:pt idx="10244">
                  <c:v>0.42439999999996958</c:v>
                </c:pt>
                <c:pt idx="10245">
                  <c:v>0.42449999999996957</c:v>
                </c:pt>
                <c:pt idx="10246">
                  <c:v>0.42459999999996956</c:v>
                </c:pt>
                <c:pt idx="10247">
                  <c:v>0.42469999999996955</c:v>
                </c:pt>
                <c:pt idx="10248">
                  <c:v>0.42479999999996954</c:v>
                </c:pt>
                <c:pt idx="10249">
                  <c:v>0.42489999999996952</c:v>
                </c:pt>
                <c:pt idx="10250">
                  <c:v>0.42499999999996951</c:v>
                </c:pt>
                <c:pt idx="10251">
                  <c:v>0.4250999999999695</c:v>
                </c:pt>
                <c:pt idx="10252">
                  <c:v>0.42519999999996949</c:v>
                </c:pt>
                <c:pt idx="10253">
                  <c:v>0.42529999999996948</c:v>
                </c:pt>
                <c:pt idx="10254">
                  <c:v>0.42539999999996947</c:v>
                </c:pt>
                <c:pt idx="10255">
                  <c:v>0.42549999999996946</c:v>
                </c:pt>
                <c:pt idx="10256">
                  <c:v>0.42559999999996945</c:v>
                </c:pt>
                <c:pt idx="10257">
                  <c:v>0.42569999999996944</c:v>
                </c:pt>
                <c:pt idx="10258">
                  <c:v>0.42579999999996943</c:v>
                </c:pt>
                <c:pt idx="10259">
                  <c:v>0.42589999999996941</c:v>
                </c:pt>
                <c:pt idx="10260">
                  <c:v>0.4259999999999694</c:v>
                </c:pt>
                <c:pt idx="10261">
                  <c:v>0.42609999999996939</c:v>
                </c:pt>
                <c:pt idx="10262">
                  <c:v>0.42619999999996938</c:v>
                </c:pt>
                <c:pt idx="10263">
                  <c:v>0.42629999999996937</c:v>
                </c:pt>
                <c:pt idx="10264">
                  <c:v>0.42639999999996936</c:v>
                </c:pt>
                <c:pt idx="10265">
                  <c:v>0.42649999999996935</c:v>
                </c:pt>
                <c:pt idx="10266">
                  <c:v>0.42659999999996934</c:v>
                </c:pt>
                <c:pt idx="10267">
                  <c:v>0.42669999999996933</c:v>
                </c:pt>
                <c:pt idx="10268">
                  <c:v>0.42679999999996932</c:v>
                </c:pt>
                <c:pt idx="10269">
                  <c:v>0.4268999999999693</c:v>
                </c:pt>
                <c:pt idx="10270">
                  <c:v>0.42699999999996929</c:v>
                </c:pt>
                <c:pt idx="10271">
                  <c:v>0.42709999999996928</c:v>
                </c:pt>
                <c:pt idx="10272">
                  <c:v>0.42719999999996927</c:v>
                </c:pt>
                <c:pt idx="10273">
                  <c:v>0.42729999999996926</c:v>
                </c:pt>
                <c:pt idx="10274">
                  <c:v>0.42739999999996925</c:v>
                </c:pt>
                <c:pt idx="10275">
                  <c:v>0.42749999999996924</c:v>
                </c:pt>
                <c:pt idx="10276">
                  <c:v>0.42759999999996923</c:v>
                </c:pt>
                <c:pt idx="10277">
                  <c:v>0.42769999999996922</c:v>
                </c:pt>
                <c:pt idx="10278">
                  <c:v>0.4277999999999692</c:v>
                </c:pt>
                <c:pt idx="10279">
                  <c:v>0.42789999999996919</c:v>
                </c:pt>
                <c:pt idx="10280">
                  <c:v>0.42799999999996918</c:v>
                </c:pt>
                <c:pt idx="10281">
                  <c:v>0.42809999999996917</c:v>
                </c:pt>
                <c:pt idx="10282">
                  <c:v>0.42819999999996916</c:v>
                </c:pt>
                <c:pt idx="10283">
                  <c:v>0.42829999999996915</c:v>
                </c:pt>
                <c:pt idx="10284">
                  <c:v>0.42839999999996914</c:v>
                </c:pt>
                <c:pt idx="10285">
                  <c:v>0.42849999999996913</c:v>
                </c:pt>
                <c:pt idx="10286">
                  <c:v>0.42859999999996912</c:v>
                </c:pt>
                <c:pt idx="10287">
                  <c:v>0.42869999999996911</c:v>
                </c:pt>
                <c:pt idx="10288">
                  <c:v>0.42879999999996909</c:v>
                </c:pt>
                <c:pt idx="10289">
                  <c:v>0.42889999999996908</c:v>
                </c:pt>
                <c:pt idx="10290">
                  <c:v>0.42899999999996907</c:v>
                </c:pt>
                <c:pt idx="10291">
                  <c:v>0.42909999999996906</c:v>
                </c:pt>
                <c:pt idx="10292">
                  <c:v>0.42919999999996905</c:v>
                </c:pt>
                <c:pt idx="10293">
                  <c:v>0.42929999999996904</c:v>
                </c:pt>
                <c:pt idx="10294">
                  <c:v>0.42939999999996903</c:v>
                </c:pt>
                <c:pt idx="10295">
                  <c:v>0.42949999999996902</c:v>
                </c:pt>
                <c:pt idx="10296">
                  <c:v>0.42959999999996901</c:v>
                </c:pt>
                <c:pt idx="10297">
                  <c:v>0.429699999999969</c:v>
                </c:pt>
                <c:pt idx="10298">
                  <c:v>0.42979999999996898</c:v>
                </c:pt>
                <c:pt idx="10299">
                  <c:v>0.42989999999996897</c:v>
                </c:pt>
                <c:pt idx="10300">
                  <c:v>0.42999999999996896</c:v>
                </c:pt>
                <c:pt idx="10301">
                  <c:v>0.43009999999996895</c:v>
                </c:pt>
                <c:pt idx="10302">
                  <c:v>0.43019999999996894</c:v>
                </c:pt>
                <c:pt idx="10303">
                  <c:v>0.43029999999996893</c:v>
                </c:pt>
                <c:pt idx="10304">
                  <c:v>0.43039999999996892</c:v>
                </c:pt>
                <c:pt idx="10305">
                  <c:v>0.43049999999996891</c:v>
                </c:pt>
                <c:pt idx="10306">
                  <c:v>0.4305999999999689</c:v>
                </c:pt>
                <c:pt idx="10307">
                  <c:v>0.43069999999996889</c:v>
                </c:pt>
                <c:pt idx="10308">
                  <c:v>0.43079999999996887</c:v>
                </c:pt>
                <c:pt idx="10309">
                  <c:v>0.43089999999996886</c:v>
                </c:pt>
                <c:pt idx="10310">
                  <c:v>0.43099999999996885</c:v>
                </c:pt>
                <c:pt idx="10311">
                  <c:v>0.43109999999996884</c:v>
                </c:pt>
                <c:pt idx="10312">
                  <c:v>0.43119999999996883</c:v>
                </c:pt>
                <c:pt idx="10313">
                  <c:v>0.43129999999996882</c:v>
                </c:pt>
                <c:pt idx="10314">
                  <c:v>0.43139999999996881</c:v>
                </c:pt>
                <c:pt idx="10315">
                  <c:v>0.4314999999999688</c:v>
                </c:pt>
                <c:pt idx="10316">
                  <c:v>0.43159999999996879</c:v>
                </c:pt>
                <c:pt idx="10317">
                  <c:v>0.43169999999996878</c:v>
                </c:pt>
                <c:pt idx="10318">
                  <c:v>0.43179999999996876</c:v>
                </c:pt>
                <c:pt idx="10319">
                  <c:v>0.43189999999996875</c:v>
                </c:pt>
                <c:pt idx="10320">
                  <c:v>0.43199999999996874</c:v>
                </c:pt>
                <c:pt idx="10321">
                  <c:v>0.43209999999996873</c:v>
                </c:pt>
                <c:pt idx="10322">
                  <c:v>0.43219999999996872</c:v>
                </c:pt>
                <c:pt idx="10323">
                  <c:v>0.43229999999996871</c:v>
                </c:pt>
                <c:pt idx="10324">
                  <c:v>0.4323999999999687</c:v>
                </c:pt>
                <c:pt idx="10325">
                  <c:v>0.43249999999996869</c:v>
                </c:pt>
                <c:pt idx="10326">
                  <c:v>0.43259999999996868</c:v>
                </c:pt>
                <c:pt idx="10327">
                  <c:v>0.43269999999996867</c:v>
                </c:pt>
                <c:pt idx="10328">
                  <c:v>0.43279999999996865</c:v>
                </c:pt>
                <c:pt idx="10329">
                  <c:v>0.43289999999996864</c:v>
                </c:pt>
                <c:pt idx="10330">
                  <c:v>0.43299999999996863</c:v>
                </c:pt>
                <c:pt idx="10331">
                  <c:v>0.43309999999996862</c:v>
                </c:pt>
                <c:pt idx="10332">
                  <c:v>0.43319999999996861</c:v>
                </c:pt>
                <c:pt idx="10333">
                  <c:v>0.4332999999999686</c:v>
                </c:pt>
                <c:pt idx="10334">
                  <c:v>0.43339999999996859</c:v>
                </c:pt>
                <c:pt idx="10335">
                  <c:v>0.43349999999996858</c:v>
                </c:pt>
                <c:pt idx="10336">
                  <c:v>0.43359999999996857</c:v>
                </c:pt>
                <c:pt idx="10337">
                  <c:v>0.43369999999996856</c:v>
                </c:pt>
                <c:pt idx="10338">
                  <c:v>0.43379999999996854</c:v>
                </c:pt>
                <c:pt idx="10339">
                  <c:v>0.43389999999996853</c:v>
                </c:pt>
                <c:pt idx="10340">
                  <c:v>0.43399999999996852</c:v>
                </c:pt>
                <c:pt idx="10341">
                  <c:v>0.43409999999996851</c:v>
                </c:pt>
                <c:pt idx="10342">
                  <c:v>0.4341999999999685</c:v>
                </c:pt>
                <c:pt idx="10343">
                  <c:v>0.43429999999996849</c:v>
                </c:pt>
                <c:pt idx="10344">
                  <c:v>0.43439999999996848</c:v>
                </c:pt>
                <c:pt idx="10345">
                  <c:v>0.43449999999996847</c:v>
                </c:pt>
                <c:pt idx="10346">
                  <c:v>0.43459999999996846</c:v>
                </c:pt>
                <c:pt idx="10347">
                  <c:v>0.43469999999996844</c:v>
                </c:pt>
                <c:pt idx="10348">
                  <c:v>0.43479999999996843</c:v>
                </c:pt>
                <c:pt idx="10349">
                  <c:v>0.43489999999996842</c:v>
                </c:pt>
                <c:pt idx="10350">
                  <c:v>0.43499999999996841</c:v>
                </c:pt>
                <c:pt idx="10351">
                  <c:v>0.4350999999999684</c:v>
                </c:pt>
                <c:pt idx="10352">
                  <c:v>0.43519999999996839</c:v>
                </c:pt>
                <c:pt idx="10353">
                  <c:v>0.43529999999996838</c:v>
                </c:pt>
                <c:pt idx="10354">
                  <c:v>0.43539999999996837</c:v>
                </c:pt>
                <c:pt idx="10355">
                  <c:v>0.43549999999996836</c:v>
                </c:pt>
                <c:pt idx="10356">
                  <c:v>0.43559999999996835</c:v>
                </c:pt>
                <c:pt idx="10357">
                  <c:v>0.43569999999996833</c:v>
                </c:pt>
                <c:pt idx="10358">
                  <c:v>0.43579999999996832</c:v>
                </c:pt>
                <c:pt idx="10359">
                  <c:v>0.43589999999996831</c:v>
                </c:pt>
                <c:pt idx="10360">
                  <c:v>0.4359999999999683</c:v>
                </c:pt>
                <c:pt idx="10361">
                  <c:v>0.43609999999996829</c:v>
                </c:pt>
                <c:pt idx="10362">
                  <c:v>0.43619999999996828</c:v>
                </c:pt>
                <c:pt idx="10363">
                  <c:v>0.43629999999996827</c:v>
                </c:pt>
                <c:pt idx="10364">
                  <c:v>0.43639999999996826</c:v>
                </c:pt>
                <c:pt idx="10365">
                  <c:v>0.43649999999996825</c:v>
                </c:pt>
                <c:pt idx="10366">
                  <c:v>0.43659999999996824</c:v>
                </c:pt>
                <c:pt idx="10367">
                  <c:v>0.43669999999996822</c:v>
                </c:pt>
                <c:pt idx="10368">
                  <c:v>0.43679999999996821</c:v>
                </c:pt>
                <c:pt idx="10369">
                  <c:v>0.4368999999999682</c:v>
                </c:pt>
                <c:pt idx="10370">
                  <c:v>0.43699999999996819</c:v>
                </c:pt>
                <c:pt idx="10371">
                  <c:v>0.43709999999996818</c:v>
                </c:pt>
                <c:pt idx="10372">
                  <c:v>0.43719999999996817</c:v>
                </c:pt>
                <c:pt idx="10373">
                  <c:v>0.43729999999996816</c:v>
                </c:pt>
                <c:pt idx="10374">
                  <c:v>0.43739999999996815</c:v>
                </c:pt>
                <c:pt idx="10375">
                  <c:v>0.43749999999996814</c:v>
                </c:pt>
                <c:pt idx="10376">
                  <c:v>0.43759999999996813</c:v>
                </c:pt>
                <c:pt idx="10377">
                  <c:v>0.43769999999996811</c:v>
                </c:pt>
                <c:pt idx="10378">
                  <c:v>0.4377999999999681</c:v>
                </c:pt>
                <c:pt idx="10379">
                  <c:v>0.43789999999996809</c:v>
                </c:pt>
                <c:pt idx="10380">
                  <c:v>0.43799999999996808</c:v>
                </c:pt>
                <c:pt idx="10381">
                  <c:v>0.43809999999996807</c:v>
                </c:pt>
                <c:pt idx="10382">
                  <c:v>0.43819999999996806</c:v>
                </c:pt>
                <c:pt idx="10383">
                  <c:v>0.43829999999996805</c:v>
                </c:pt>
                <c:pt idx="10384">
                  <c:v>0.43839999999996804</c:v>
                </c:pt>
                <c:pt idx="10385">
                  <c:v>0.43849999999996803</c:v>
                </c:pt>
                <c:pt idx="10386">
                  <c:v>0.43859999999996802</c:v>
                </c:pt>
                <c:pt idx="10387">
                  <c:v>0.438699999999968</c:v>
                </c:pt>
                <c:pt idx="10388">
                  <c:v>0.43879999999996799</c:v>
                </c:pt>
                <c:pt idx="10389">
                  <c:v>0.43889999999996798</c:v>
                </c:pt>
                <c:pt idx="10390">
                  <c:v>0.43899999999996797</c:v>
                </c:pt>
                <c:pt idx="10391">
                  <c:v>0.43909999999996796</c:v>
                </c:pt>
                <c:pt idx="10392">
                  <c:v>0.43919999999996795</c:v>
                </c:pt>
                <c:pt idx="10393">
                  <c:v>0.43929999999996794</c:v>
                </c:pt>
                <c:pt idx="10394">
                  <c:v>0.43939999999996793</c:v>
                </c:pt>
                <c:pt idx="10395">
                  <c:v>0.43949999999996792</c:v>
                </c:pt>
                <c:pt idx="10396">
                  <c:v>0.43959999999996791</c:v>
                </c:pt>
                <c:pt idx="10397">
                  <c:v>0.43969999999996789</c:v>
                </c:pt>
                <c:pt idx="10398">
                  <c:v>0.43979999999996788</c:v>
                </c:pt>
                <c:pt idx="10399">
                  <c:v>0.43989999999996787</c:v>
                </c:pt>
                <c:pt idx="10400">
                  <c:v>0.43999999999996786</c:v>
                </c:pt>
                <c:pt idx="10401">
                  <c:v>0.44009999999996785</c:v>
                </c:pt>
                <c:pt idx="10402">
                  <c:v>0.44019999999996784</c:v>
                </c:pt>
                <c:pt idx="10403">
                  <c:v>0.44029999999996783</c:v>
                </c:pt>
                <c:pt idx="10404">
                  <c:v>0.44039999999996782</c:v>
                </c:pt>
                <c:pt idx="10405">
                  <c:v>0.44049999999996781</c:v>
                </c:pt>
                <c:pt idx="10406">
                  <c:v>0.4405999999999678</c:v>
                </c:pt>
                <c:pt idx="10407">
                  <c:v>0.44069999999996778</c:v>
                </c:pt>
                <c:pt idx="10408">
                  <c:v>0.44079999999996777</c:v>
                </c:pt>
                <c:pt idx="10409">
                  <c:v>0.44089999999996776</c:v>
                </c:pt>
                <c:pt idx="10410">
                  <c:v>0.44099999999996775</c:v>
                </c:pt>
                <c:pt idx="10411">
                  <c:v>0.44109999999996774</c:v>
                </c:pt>
                <c:pt idx="10412">
                  <c:v>0.44119999999996773</c:v>
                </c:pt>
                <c:pt idx="10413">
                  <c:v>0.44129999999996772</c:v>
                </c:pt>
                <c:pt idx="10414">
                  <c:v>0.44139999999996771</c:v>
                </c:pt>
                <c:pt idx="10415">
                  <c:v>0.4414999999999677</c:v>
                </c:pt>
                <c:pt idx="10416">
                  <c:v>0.44159999999996769</c:v>
                </c:pt>
                <c:pt idx="10417">
                  <c:v>0.44169999999996767</c:v>
                </c:pt>
                <c:pt idx="10418">
                  <c:v>0.44179999999996766</c:v>
                </c:pt>
                <c:pt idx="10419">
                  <c:v>0.44189999999996765</c:v>
                </c:pt>
                <c:pt idx="10420">
                  <c:v>0.44199999999996764</c:v>
                </c:pt>
                <c:pt idx="10421">
                  <c:v>0.44209999999996763</c:v>
                </c:pt>
                <c:pt idx="10422">
                  <c:v>0.44219999999996762</c:v>
                </c:pt>
                <c:pt idx="10423">
                  <c:v>0.44229999999996761</c:v>
                </c:pt>
                <c:pt idx="10424">
                  <c:v>0.4423999999999676</c:v>
                </c:pt>
                <c:pt idx="10425">
                  <c:v>0.44249999999996759</c:v>
                </c:pt>
                <c:pt idx="10426">
                  <c:v>0.44259999999996757</c:v>
                </c:pt>
                <c:pt idx="10427">
                  <c:v>0.44269999999996756</c:v>
                </c:pt>
                <c:pt idx="10428">
                  <c:v>0.44279999999996755</c:v>
                </c:pt>
                <c:pt idx="10429">
                  <c:v>0.44289999999996754</c:v>
                </c:pt>
                <c:pt idx="10430">
                  <c:v>0.44299999999996753</c:v>
                </c:pt>
                <c:pt idx="10431">
                  <c:v>0.44309999999996752</c:v>
                </c:pt>
                <c:pt idx="10432">
                  <c:v>0.44319999999996751</c:v>
                </c:pt>
                <c:pt idx="10433">
                  <c:v>0.4432999999999675</c:v>
                </c:pt>
                <c:pt idx="10434">
                  <c:v>0.44339999999996749</c:v>
                </c:pt>
                <c:pt idx="10435">
                  <c:v>0.44349999999996748</c:v>
                </c:pt>
                <c:pt idx="10436">
                  <c:v>0.44359999999996746</c:v>
                </c:pt>
                <c:pt idx="10437">
                  <c:v>0.44369999999996745</c:v>
                </c:pt>
                <c:pt idx="10438">
                  <c:v>0.44379999999996744</c:v>
                </c:pt>
                <c:pt idx="10439">
                  <c:v>0.44389999999996743</c:v>
                </c:pt>
                <c:pt idx="10440">
                  <c:v>0.44399999999996742</c:v>
                </c:pt>
                <c:pt idx="10441">
                  <c:v>0.44409999999996741</c:v>
                </c:pt>
                <c:pt idx="10442">
                  <c:v>0.4441999999999674</c:v>
                </c:pt>
                <c:pt idx="10443">
                  <c:v>0.44429999999996739</c:v>
                </c:pt>
                <c:pt idx="10444">
                  <c:v>0.44439999999996738</c:v>
                </c:pt>
                <c:pt idx="10445">
                  <c:v>0.44449999999996737</c:v>
                </c:pt>
                <c:pt idx="10446">
                  <c:v>0.44459999999996735</c:v>
                </c:pt>
                <c:pt idx="10447">
                  <c:v>0.44469999999996734</c:v>
                </c:pt>
                <c:pt idx="10448">
                  <c:v>0.44479999999996733</c:v>
                </c:pt>
                <c:pt idx="10449">
                  <c:v>0.44489999999996732</c:v>
                </c:pt>
                <c:pt idx="10450">
                  <c:v>0.44499999999996731</c:v>
                </c:pt>
                <c:pt idx="10451">
                  <c:v>0.4450999999999673</c:v>
                </c:pt>
                <c:pt idx="10452">
                  <c:v>0.44519999999996729</c:v>
                </c:pt>
                <c:pt idx="10453">
                  <c:v>0.44529999999996728</c:v>
                </c:pt>
                <c:pt idx="10454">
                  <c:v>0.44539999999996727</c:v>
                </c:pt>
                <c:pt idx="10455">
                  <c:v>0.44549999999996726</c:v>
                </c:pt>
                <c:pt idx="10456">
                  <c:v>0.44559999999996724</c:v>
                </c:pt>
                <c:pt idx="10457">
                  <c:v>0.44569999999996723</c:v>
                </c:pt>
                <c:pt idx="10458">
                  <c:v>0.44579999999996722</c:v>
                </c:pt>
                <c:pt idx="10459">
                  <c:v>0.44589999999996721</c:v>
                </c:pt>
                <c:pt idx="10460">
                  <c:v>0.4459999999999672</c:v>
                </c:pt>
                <c:pt idx="10461">
                  <c:v>0.44609999999996719</c:v>
                </c:pt>
                <c:pt idx="10462">
                  <c:v>0.44619999999996718</c:v>
                </c:pt>
                <c:pt idx="10463">
                  <c:v>0.44629999999996717</c:v>
                </c:pt>
                <c:pt idx="10464">
                  <c:v>0.44639999999996716</c:v>
                </c:pt>
                <c:pt idx="10465">
                  <c:v>0.44649999999996715</c:v>
                </c:pt>
                <c:pt idx="10466">
                  <c:v>0.44659999999996713</c:v>
                </c:pt>
                <c:pt idx="10467">
                  <c:v>0.44669999999996712</c:v>
                </c:pt>
                <c:pt idx="10468">
                  <c:v>0.44679999999996711</c:v>
                </c:pt>
                <c:pt idx="10469">
                  <c:v>0.4468999999999671</c:v>
                </c:pt>
                <c:pt idx="10470">
                  <c:v>0.44699999999996709</c:v>
                </c:pt>
                <c:pt idx="10471">
                  <c:v>0.44709999999996708</c:v>
                </c:pt>
                <c:pt idx="10472">
                  <c:v>0.44719999999996707</c:v>
                </c:pt>
                <c:pt idx="10473">
                  <c:v>0.44729999999996706</c:v>
                </c:pt>
                <c:pt idx="10474">
                  <c:v>0.44739999999996705</c:v>
                </c:pt>
                <c:pt idx="10475">
                  <c:v>0.44749999999996704</c:v>
                </c:pt>
                <c:pt idx="10476">
                  <c:v>0.44759999999996702</c:v>
                </c:pt>
                <c:pt idx="10477">
                  <c:v>0.44769999999996701</c:v>
                </c:pt>
                <c:pt idx="10478">
                  <c:v>0.447799999999967</c:v>
                </c:pt>
                <c:pt idx="10479">
                  <c:v>0.44789999999996699</c:v>
                </c:pt>
                <c:pt idx="10480">
                  <c:v>0.44799999999996698</c:v>
                </c:pt>
                <c:pt idx="10481">
                  <c:v>0.44809999999996697</c:v>
                </c:pt>
                <c:pt idx="10482">
                  <c:v>0.44819999999996696</c:v>
                </c:pt>
                <c:pt idx="10483">
                  <c:v>0.44829999999996695</c:v>
                </c:pt>
                <c:pt idx="10484">
                  <c:v>0.44839999999996694</c:v>
                </c:pt>
                <c:pt idx="10485">
                  <c:v>0.44849999999996693</c:v>
                </c:pt>
                <c:pt idx="10486">
                  <c:v>0.44859999999996691</c:v>
                </c:pt>
                <c:pt idx="10487">
                  <c:v>0.4486999999999669</c:v>
                </c:pt>
                <c:pt idx="10488">
                  <c:v>0.44879999999996689</c:v>
                </c:pt>
                <c:pt idx="10489">
                  <c:v>0.44889999999996688</c:v>
                </c:pt>
                <c:pt idx="10490">
                  <c:v>0.44899999999996687</c:v>
                </c:pt>
                <c:pt idx="10491">
                  <c:v>0.44909999999996686</c:v>
                </c:pt>
                <c:pt idx="10492">
                  <c:v>0.44919999999996685</c:v>
                </c:pt>
                <c:pt idx="10493">
                  <c:v>0.44929999999996684</c:v>
                </c:pt>
                <c:pt idx="10494">
                  <c:v>0.44939999999996683</c:v>
                </c:pt>
                <c:pt idx="10495">
                  <c:v>0.44949999999996681</c:v>
                </c:pt>
                <c:pt idx="10496">
                  <c:v>0.4495999999999668</c:v>
                </c:pt>
                <c:pt idx="10497">
                  <c:v>0.44969999999996679</c:v>
                </c:pt>
                <c:pt idx="10498">
                  <c:v>0.44979999999996678</c:v>
                </c:pt>
                <c:pt idx="10499">
                  <c:v>0.44989999999996677</c:v>
                </c:pt>
                <c:pt idx="10500">
                  <c:v>0.44999999999996676</c:v>
                </c:pt>
                <c:pt idx="10501">
                  <c:v>0.45009999999996675</c:v>
                </c:pt>
                <c:pt idx="10502">
                  <c:v>0.45019999999996674</c:v>
                </c:pt>
                <c:pt idx="10503">
                  <c:v>0.45029999999996673</c:v>
                </c:pt>
                <c:pt idx="10504">
                  <c:v>0.45039999999996672</c:v>
                </c:pt>
                <c:pt idx="10505">
                  <c:v>0.4504999999999667</c:v>
                </c:pt>
                <c:pt idx="10506">
                  <c:v>0.45059999999996669</c:v>
                </c:pt>
                <c:pt idx="10507">
                  <c:v>0.45069999999996668</c:v>
                </c:pt>
                <c:pt idx="10508">
                  <c:v>0.45079999999996667</c:v>
                </c:pt>
                <c:pt idx="10509">
                  <c:v>0.45089999999996666</c:v>
                </c:pt>
                <c:pt idx="10510">
                  <c:v>0.45099999999996665</c:v>
                </c:pt>
                <c:pt idx="10511">
                  <c:v>0.45109999999996664</c:v>
                </c:pt>
                <c:pt idx="10512">
                  <c:v>0.45119999999996663</c:v>
                </c:pt>
                <c:pt idx="10513">
                  <c:v>0.45129999999996662</c:v>
                </c:pt>
                <c:pt idx="10514">
                  <c:v>0.45139999999996661</c:v>
                </c:pt>
                <c:pt idx="10515">
                  <c:v>0.45149999999996659</c:v>
                </c:pt>
                <c:pt idx="10516">
                  <c:v>0.45159999999996658</c:v>
                </c:pt>
                <c:pt idx="10517">
                  <c:v>0.45169999999996657</c:v>
                </c:pt>
                <c:pt idx="10518">
                  <c:v>0.45179999999996656</c:v>
                </c:pt>
                <c:pt idx="10519">
                  <c:v>0.45189999999996655</c:v>
                </c:pt>
                <c:pt idx="10520">
                  <c:v>0.45199999999996654</c:v>
                </c:pt>
                <c:pt idx="10521">
                  <c:v>0.45209999999996653</c:v>
                </c:pt>
                <c:pt idx="10522">
                  <c:v>0.45219999999996652</c:v>
                </c:pt>
                <c:pt idx="10523">
                  <c:v>0.45229999999996651</c:v>
                </c:pt>
                <c:pt idx="10524">
                  <c:v>0.4523999999999665</c:v>
                </c:pt>
                <c:pt idx="10525">
                  <c:v>0.45249999999996648</c:v>
                </c:pt>
                <c:pt idx="10526">
                  <c:v>0.45259999999996647</c:v>
                </c:pt>
                <c:pt idx="10527">
                  <c:v>0.45269999999996646</c:v>
                </c:pt>
                <c:pt idx="10528">
                  <c:v>0.45279999999996645</c:v>
                </c:pt>
                <c:pt idx="10529">
                  <c:v>0.45289999999996644</c:v>
                </c:pt>
                <c:pt idx="10530">
                  <c:v>0.45299999999996643</c:v>
                </c:pt>
                <c:pt idx="10531">
                  <c:v>0.45309999999996642</c:v>
                </c:pt>
                <c:pt idx="10532">
                  <c:v>0.45319999999996641</c:v>
                </c:pt>
                <c:pt idx="10533">
                  <c:v>0.4532999999999664</c:v>
                </c:pt>
                <c:pt idx="10534">
                  <c:v>0.45339999999996639</c:v>
                </c:pt>
                <c:pt idx="10535">
                  <c:v>0.45349999999996637</c:v>
                </c:pt>
                <c:pt idx="10536">
                  <c:v>0.45359999999996636</c:v>
                </c:pt>
                <c:pt idx="10537">
                  <c:v>0.45369999999996635</c:v>
                </c:pt>
                <c:pt idx="10538">
                  <c:v>0.45379999999996634</c:v>
                </c:pt>
                <c:pt idx="10539">
                  <c:v>0.45389999999996633</c:v>
                </c:pt>
                <c:pt idx="10540">
                  <c:v>0.45399999999996632</c:v>
                </c:pt>
                <c:pt idx="10541">
                  <c:v>0.45409999999996631</c:v>
                </c:pt>
                <c:pt idx="10542">
                  <c:v>0.4541999999999663</c:v>
                </c:pt>
                <c:pt idx="10543">
                  <c:v>0.45429999999996629</c:v>
                </c:pt>
                <c:pt idx="10544">
                  <c:v>0.45439999999996628</c:v>
                </c:pt>
                <c:pt idx="10545">
                  <c:v>0.45449999999996626</c:v>
                </c:pt>
                <c:pt idx="10546">
                  <c:v>0.45459999999996625</c:v>
                </c:pt>
                <c:pt idx="10547">
                  <c:v>0.45469999999996624</c:v>
                </c:pt>
                <c:pt idx="10548">
                  <c:v>0.45479999999996623</c:v>
                </c:pt>
                <c:pt idx="10549">
                  <c:v>0.45489999999996622</c:v>
                </c:pt>
                <c:pt idx="10550">
                  <c:v>0.45499999999996621</c:v>
                </c:pt>
                <c:pt idx="10551">
                  <c:v>0.4550999999999662</c:v>
                </c:pt>
                <c:pt idx="10552">
                  <c:v>0.45519999999996619</c:v>
                </c:pt>
                <c:pt idx="10553">
                  <c:v>0.45529999999996618</c:v>
                </c:pt>
                <c:pt idx="10554">
                  <c:v>0.45539999999996617</c:v>
                </c:pt>
                <c:pt idx="10555">
                  <c:v>0.45549999999996615</c:v>
                </c:pt>
                <c:pt idx="10556">
                  <c:v>0.45559999999996614</c:v>
                </c:pt>
                <c:pt idx="10557">
                  <c:v>0.45569999999996613</c:v>
                </c:pt>
                <c:pt idx="10558">
                  <c:v>0.45579999999996612</c:v>
                </c:pt>
                <c:pt idx="10559">
                  <c:v>0.45589999999996611</c:v>
                </c:pt>
                <c:pt idx="10560">
                  <c:v>0.4559999999999661</c:v>
                </c:pt>
                <c:pt idx="10561">
                  <c:v>0.45609999999996609</c:v>
                </c:pt>
                <c:pt idx="10562">
                  <c:v>0.45619999999996608</c:v>
                </c:pt>
                <c:pt idx="10563">
                  <c:v>0.45629999999996607</c:v>
                </c:pt>
                <c:pt idx="10564">
                  <c:v>0.45639999999996606</c:v>
                </c:pt>
                <c:pt idx="10565">
                  <c:v>0.45649999999996604</c:v>
                </c:pt>
                <c:pt idx="10566">
                  <c:v>0.45659999999996603</c:v>
                </c:pt>
                <c:pt idx="10567">
                  <c:v>0.45669999999996602</c:v>
                </c:pt>
                <c:pt idx="10568">
                  <c:v>0.45679999999996601</c:v>
                </c:pt>
                <c:pt idx="10569">
                  <c:v>0.456899999999966</c:v>
                </c:pt>
                <c:pt idx="10570">
                  <c:v>0.45699999999996599</c:v>
                </c:pt>
                <c:pt idx="10571">
                  <c:v>0.45709999999996598</c:v>
                </c:pt>
                <c:pt idx="10572">
                  <c:v>0.45719999999996597</c:v>
                </c:pt>
                <c:pt idx="10573">
                  <c:v>0.45729999999996596</c:v>
                </c:pt>
                <c:pt idx="10574">
                  <c:v>0.45739999999996594</c:v>
                </c:pt>
                <c:pt idx="10575">
                  <c:v>0.45749999999996593</c:v>
                </c:pt>
                <c:pt idx="10576">
                  <c:v>0.45759999999996592</c:v>
                </c:pt>
                <c:pt idx="10577">
                  <c:v>0.45769999999996591</c:v>
                </c:pt>
                <c:pt idx="10578">
                  <c:v>0.4577999999999659</c:v>
                </c:pt>
                <c:pt idx="10579">
                  <c:v>0.45789999999996589</c:v>
                </c:pt>
                <c:pt idx="10580">
                  <c:v>0.45799999999996588</c:v>
                </c:pt>
                <c:pt idx="10581">
                  <c:v>0.45809999999996587</c:v>
                </c:pt>
                <c:pt idx="10582">
                  <c:v>0.45819999999996586</c:v>
                </c:pt>
                <c:pt idx="10583">
                  <c:v>0.45829999999996585</c:v>
                </c:pt>
                <c:pt idx="10584">
                  <c:v>0.45839999999996583</c:v>
                </c:pt>
                <c:pt idx="10585">
                  <c:v>0.45849999999996582</c:v>
                </c:pt>
                <c:pt idx="10586">
                  <c:v>0.45859999999996581</c:v>
                </c:pt>
                <c:pt idx="10587">
                  <c:v>0.4586999999999658</c:v>
                </c:pt>
                <c:pt idx="10588">
                  <c:v>0.45879999999996579</c:v>
                </c:pt>
                <c:pt idx="10589">
                  <c:v>0.45889999999996578</c:v>
                </c:pt>
                <c:pt idx="10590">
                  <c:v>0.45899999999996577</c:v>
                </c:pt>
                <c:pt idx="10591">
                  <c:v>0.45909999999996576</c:v>
                </c:pt>
                <c:pt idx="10592">
                  <c:v>0.45919999999996575</c:v>
                </c:pt>
                <c:pt idx="10593">
                  <c:v>0.45929999999996574</c:v>
                </c:pt>
                <c:pt idx="10594">
                  <c:v>0.45939999999996572</c:v>
                </c:pt>
                <c:pt idx="10595">
                  <c:v>0.45949999999996571</c:v>
                </c:pt>
                <c:pt idx="10596">
                  <c:v>0.4595999999999657</c:v>
                </c:pt>
                <c:pt idx="10597">
                  <c:v>0.45969999999996569</c:v>
                </c:pt>
                <c:pt idx="10598">
                  <c:v>0.45979999999996568</c:v>
                </c:pt>
                <c:pt idx="10599">
                  <c:v>0.45989999999996567</c:v>
                </c:pt>
                <c:pt idx="10600">
                  <c:v>0.45999999999996566</c:v>
                </c:pt>
                <c:pt idx="10601">
                  <c:v>0.46009999999996565</c:v>
                </c:pt>
                <c:pt idx="10602">
                  <c:v>0.46019999999996564</c:v>
                </c:pt>
                <c:pt idx="10603">
                  <c:v>0.46029999999996563</c:v>
                </c:pt>
                <c:pt idx="10604">
                  <c:v>0.46039999999996561</c:v>
                </c:pt>
                <c:pt idx="10605">
                  <c:v>0.4604999999999656</c:v>
                </c:pt>
                <c:pt idx="10606">
                  <c:v>0.46059999999996559</c:v>
                </c:pt>
                <c:pt idx="10607">
                  <c:v>0.46069999999996558</c:v>
                </c:pt>
                <c:pt idx="10608">
                  <c:v>0.46079999999996557</c:v>
                </c:pt>
                <c:pt idx="10609">
                  <c:v>0.46089999999996556</c:v>
                </c:pt>
                <c:pt idx="10610">
                  <c:v>0.46099999999996555</c:v>
                </c:pt>
                <c:pt idx="10611">
                  <c:v>0.46109999999996554</c:v>
                </c:pt>
                <c:pt idx="10612">
                  <c:v>0.46119999999996553</c:v>
                </c:pt>
                <c:pt idx="10613">
                  <c:v>0.46129999999996552</c:v>
                </c:pt>
                <c:pt idx="10614">
                  <c:v>0.4613999999999655</c:v>
                </c:pt>
                <c:pt idx="10615">
                  <c:v>0.46149999999996549</c:v>
                </c:pt>
                <c:pt idx="10616">
                  <c:v>0.46159999999996548</c:v>
                </c:pt>
                <c:pt idx="10617">
                  <c:v>0.46169999999996547</c:v>
                </c:pt>
                <c:pt idx="10618">
                  <c:v>0.46179999999996546</c:v>
                </c:pt>
                <c:pt idx="10619">
                  <c:v>0.46189999999996545</c:v>
                </c:pt>
                <c:pt idx="10620">
                  <c:v>0.46199999999996544</c:v>
                </c:pt>
                <c:pt idx="10621">
                  <c:v>0.46209999999996543</c:v>
                </c:pt>
                <c:pt idx="10622">
                  <c:v>0.46219999999996542</c:v>
                </c:pt>
                <c:pt idx="10623">
                  <c:v>0.46229999999996541</c:v>
                </c:pt>
                <c:pt idx="10624">
                  <c:v>0.46239999999996539</c:v>
                </c:pt>
                <c:pt idx="10625">
                  <c:v>0.46249999999996538</c:v>
                </c:pt>
                <c:pt idx="10626">
                  <c:v>0.46259999999996537</c:v>
                </c:pt>
                <c:pt idx="10627">
                  <c:v>0.46269999999996536</c:v>
                </c:pt>
                <c:pt idx="10628">
                  <c:v>0.46279999999996535</c:v>
                </c:pt>
                <c:pt idx="10629">
                  <c:v>0.46289999999996534</c:v>
                </c:pt>
                <c:pt idx="10630">
                  <c:v>0.46299999999996533</c:v>
                </c:pt>
                <c:pt idx="10631">
                  <c:v>0.46309999999996532</c:v>
                </c:pt>
                <c:pt idx="10632">
                  <c:v>0.46319999999996531</c:v>
                </c:pt>
                <c:pt idx="10633">
                  <c:v>0.4632999999999653</c:v>
                </c:pt>
                <c:pt idx="10634">
                  <c:v>0.46339999999996528</c:v>
                </c:pt>
                <c:pt idx="10635">
                  <c:v>0.46349999999996527</c:v>
                </c:pt>
                <c:pt idx="10636">
                  <c:v>0.46359999999996526</c:v>
                </c:pt>
                <c:pt idx="10637">
                  <c:v>0.46369999999996525</c:v>
                </c:pt>
                <c:pt idx="10638">
                  <c:v>0.46379999999996524</c:v>
                </c:pt>
                <c:pt idx="10639">
                  <c:v>0.46389999999996523</c:v>
                </c:pt>
                <c:pt idx="10640">
                  <c:v>0.46399999999996522</c:v>
                </c:pt>
                <c:pt idx="10641">
                  <c:v>0.46409999999996521</c:v>
                </c:pt>
                <c:pt idx="10642">
                  <c:v>0.4641999999999652</c:v>
                </c:pt>
                <c:pt idx="10643">
                  <c:v>0.46429999999996519</c:v>
                </c:pt>
                <c:pt idx="10644">
                  <c:v>0.46439999999996517</c:v>
                </c:pt>
                <c:pt idx="10645">
                  <c:v>0.46449999999996516</c:v>
                </c:pt>
                <c:pt idx="10646">
                  <c:v>0.46459999999996515</c:v>
                </c:pt>
                <c:pt idx="10647">
                  <c:v>0.46469999999996514</c:v>
                </c:pt>
                <c:pt idx="10648">
                  <c:v>0.46479999999996513</c:v>
                </c:pt>
                <c:pt idx="10649">
                  <c:v>0.46489999999996512</c:v>
                </c:pt>
                <c:pt idx="10650">
                  <c:v>0.46499999999996511</c:v>
                </c:pt>
                <c:pt idx="10651">
                  <c:v>0.4650999999999651</c:v>
                </c:pt>
                <c:pt idx="10652">
                  <c:v>0.46519999999996509</c:v>
                </c:pt>
                <c:pt idx="10653">
                  <c:v>0.46529999999996507</c:v>
                </c:pt>
                <c:pt idx="10654">
                  <c:v>0.46539999999996506</c:v>
                </c:pt>
                <c:pt idx="10655">
                  <c:v>0.46549999999996505</c:v>
                </c:pt>
                <c:pt idx="10656">
                  <c:v>0.46559999999996504</c:v>
                </c:pt>
                <c:pt idx="10657">
                  <c:v>0.46569999999996503</c:v>
                </c:pt>
                <c:pt idx="10658">
                  <c:v>0.46579999999996502</c:v>
                </c:pt>
                <c:pt idx="10659">
                  <c:v>0.46589999999996501</c:v>
                </c:pt>
                <c:pt idx="10660">
                  <c:v>0.465999999999965</c:v>
                </c:pt>
                <c:pt idx="10661">
                  <c:v>0.46609999999996499</c:v>
                </c:pt>
                <c:pt idx="10662">
                  <c:v>0.46619999999996498</c:v>
                </c:pt>
                <c:pt idx="10663">
                  <c:v>0.46629999999996496</c:v>
                </c:pt>
                <c:pt idx="10664">
                  <c:v>0.46639999999996495</c:v>
                </c:pt>
                <c:pt idx="10665">
                  <c:v>0.46649999999996494</c:v>
                </c:pt>
                <c:pt idx="10666">
                  <c:v>0.46659999999996493</c:v>
                </c:pt>
                <c:pt idx="10667">
                  <c:v>0.46669999999996492</c:v>
                </c:pt>
                <c:pt idx="10668">
                  <c:v>0.46679999999996491</c:v>
                </c:pt>
                <c:pt idx="10669">
                  <c:v>0.4668999999999649</c:v>
                </c:pt>
                <c:pt idx="10670">
                  <c:v>0.46699999999996489</c:v>
                </c:pt>
                <c:pt idx="10671">
                  <c:v>0.46709999999996488</c:v>
                </c:pt>
                <c:pt idx="10672">
                  <c:v>0.46719999999996487</c:v>
                </c:pt>
                <c:pt idx="10673">
                  <c:v>0.46729999999996485</c:v>
                </c:pt>
                <c:pt idx="10674">
                  <c:v>0.46739999999996484</c:v>
                </c:pt>
                <c:pt idx="10675">
                  <c:v>0.46749999999996483</c:v>
                </c:pt>
                <c:pt idx="10676">
                  <c:v>0.46759999999996482</c:v>
                </c:pt>
                <c:pt idx="10677">
                  <c:v>0.46769999999996481</c:v>
                </c:pt>
                <c:pt idx="10678">
                  <c:v>0.4677999999999648</c:v>
                </c:pt>
                <c:pt idx="10679">
                  <c:v>0.46789999999996479</c:v>
                </c:pt>
                <c:pt idx="10680">
                  <c:v>0.46799999999996478</c:v>
                </c:pt>
                <c:pt idx="10681">
                  <c:v>0.46809999999996477</c:v>
                </c:pt>
                <c:pt idx="10682">
                  <c:v>0.46819999999996476</c:v>
                </c:pt>
                <c:pt idx="10683">
                  <c:v>0.46829999999996474</c:v>
                </c:pt>
                <c:pt idx="10684">
                  <c:v>0.46839999999996473</c:v>
                </c:pt>
                <c:pt idx="10685">
                  <c:v>0.46849999999996472</c:v>
                </c:pt>
                <c:pt idx="10686">
                  <c:v>0.46859999999996471</c:v>
                </c:pt>
                <c:pt idx="10687">
                  <c:v>0.4686999999999647</c:v>
                </c:pt>
                <c:pt idx="10688">
                  <c:v>0.46879999999996469</c:v>
                </c:pt>
                <c:pt idx="10689">
                  <c:v>0.46889999999996468</c:v>
                </c:pt>
                <c:pt idx="10690">
                  <c:v>0.46899999999996467</c:v>
                </c:pt>
                <c:pt idx="10691">
                  <c:v>0.46909999999996466</c:v>
                </c:pt>
                <c:pt idx="10692">
                  <c:v>0.46919999999996465</c:v>
                </c:pt>
                <c:pt idx="10693">
                  <c:v>0.46929999999996463</c:v>
                </c:pt>
                <c:pt idx="10694">
                  <c:v>0.46939999999996462</c:v>
                </c:pt>
                <c:pt idx="10695">
                  <c:v>0.46949999999996461</c:v>
                </c:pt>
                <c:pt idx="10696">
                  <c:v>0.4695999999999646</c:v>
                </c:pt>
                <c:pt idx="10697">
                  <c:v>0.46969999999996459</c:v>
                </c:pt>
                <c:pt idx="10698">
                  <c:v>0.46979999999996458</c:v>
                </c:pt>
                <c:pt idx="10699">
                  <c:v>0.46989999999996457</c:v>
                </c:pt>
                <c:pt idx="10700">
                  <c:v>0.46999999999996456</c:v>
                </c:pt>
                <c:pt idx="10701">
                  <c:v>0.47009999999996455</c:v>
                </c:pt>
                <c:pt idx="10702">
                  <c:v>0.47019999999996454</c:v>
                </c:pt>
                <c:pt idx="10703">
                  <c:v>0.47029999999996452</c:v>
                </c:pt>
                <c:pt idx="10704">
                  <c:v>0.47039999999996451</c:v>
                </c:pt>
                <c:pt idx="10705">
                  <c:v>0.4704999999999645</c:v>
                </c:pt>
                <c:pt idx="10706">
                  <c:v>0.47059999999996449</c:v>
                </c:pt>
                <c:pt idx="10707">
                  <c:v>0.47069999999996448</c:v>
                </c:pt>
                <c:pt idx="10708">
                  <c:v>0.47079999999996447</c:v>
                </c:pt>
                <c:pt idx="10709">
                  <c:v>0.47089999999996446</c:v>
                </c:pt>
                <c:pt idx="10710">
                  <c:v>0.47099999999996445</c:v>
                </c:pt>
                <c:pt idx="10711">
                  <c:v>0.47109999999996444</c:v>
                </c:pt>
                <c:pt idx="10712">
                  <c:v>0.47119999999996443</c:v>
                </c:pt>
                <c:pt idx="10713">
                  <c:v>0.47129999999996441</c:v>
                </c:pt>
                <c:pt idx="10714">
                  <c:v>0.4713999999999644</c:v>
                </c:pt>
                <c:pt idx="10715">
                  <c:v>0.47149999999996439</c:v>
                </c:pt>
                <c:pt idx="10716">
                  <c:v>0.47159999999996438</c:v>
                </c:pt>
                <c:pt idx="10717">
                  <c:v>0.47169999999996437</c:v>
                </c:pt>
                <c:pt idx="10718">
                  <c:v>0.47179999999996436</c:v>
                </c:pt>
                <c:pt idx="10719">
                  <c:v>0.47189999999996435</c:v>
                </c:pt>
                <c:pt idx="10720">
                  <c:v>0.47199999999996434</c:v>
                </c:pt>
                <c:pt idx="10721">
                  <c:v>0.47209999999996433</c:v>
                </c:pt>
                <c:pt idx="10722">
                  <c:v>0.47219999999996431</c:v>
                </c:pt>
                <c:pt idx="10723">
                  <c:v>0.4722999999999643</c:v>
                </c:pt>
                <c:pt idx="10724">
                  <c:v>0.47239999999996429</c:v>
                </c:pt>
                <c:pt idx="10725">
                  <c:v>0.47249999999996428</c:v>
                </c:pt>
                <c:pt idx="10726">
                  <c:v>0.47259999999996427</c:v>
                </c:pt>
                <c:pt idx="10727">
                  <c:v>0.47269999999996426</c:v>
                </c:pt>
                <c:pt idx="10728">
                  <c:v>0.47279999999996425</c:v>
                </c:pt>
                <c:pt idx="10729">
                  <c:v>0.47289999999996424</c:v>
                </c:pt>
                <c:pt idx="10730">
                  <c:v>0.47299999999996423</c:v>
                </c:pt>
                <c:pt idx="10731">
                  <c:v>0.47309999999996422</c:v>
                </c:pt>
                <c:pt idx="10732">
                  <c:v>0.4731999999999642</c:v>
                </c:pt>
                <c:pt idx="10733">
                  <c:v>0.47329999999996419</c:v>
                </c:pt>
                <c:pt idx="10734">
                  <c:v>0.47339999999996418</c:v>
                </c:pt>
                <c:pt idx="10735">
                  <c:v>0.47349999999996417</c:v>
                </c:pt>
                <c:pt idx="10736">
                  <c:v>0.47359999999996416</c:v>
                </c:pt>
                <c:pt idx="10737">
                  <c:v>0.47369999999996415</c:v>
                </c:pt>
                <c:pt idx="10738">
                  <c:v>0.47379999999996414</c:v>
                </c:pt>
                <c:pt idx="10739">
                  <c:v>0.47389999999996413</c:v>
                </c:pt>
                <c:pt idx="10740">
                  <c:v>0.47399999999996412</c:v>
                </c:pt>
                <c:pt idx="10741">
                  <c:v>0.47409999999996411</c:v>
                </c:pt>
                <c:pt idx="10742">
                  <c:v>0.47419999999996409</c:v>
                </c:pt>
                <c:pt idx="10743">
                  <c:v>0.47429999999996408</c:v>
                </c:pt>
                <c:pt idx="10744">
                  <c:v>0.47439999999996407</c:v>
                </c:pt>
                <c:pt idx="10745">
                  <c:v>0.47449999999996406</c:v>
                </c:pt>
                <c:pt idx="10746">
                  <c:v>0.47459999999996405</c:v>
                </c:pt>
                <c:pt idx="10747">
                  <c:v>0.47469999999996404</c:v>
                </c:pt>
                <c:pt idx="10748">
                  <c:v>0.47479999999996403</c:v>
                </c:pt>
                <c:pt idx="10749">
                  <c:v>0.47489999999996402</c:v>
                </c:pt>
                <c:pt idx="10750">
                  <c:v>0.47499999999996401</c:v>
                </c:pt>
                <c:pt idx="10751">
                  <c:v>0.475099999999964</c:v>
                </c:pt>
                <c:pt idx="10752">
                  <c:v>0.47519999999996398</c:v>
                </c:pt>
                <c:pt idx="10753">
                  <c:v>0.47529999999996397</c:v>
                </c:pt>
                <c:pt idx="10754">
                  <c:v>0.47539999999996396</c:v>
                </c:pt>
                <c:pt idx="10755">
                  <c:v>0.47549999999996395</c:v>
                </c:pt>
                <c:pt idx="10756">
                  <c:v>0.47559999999996394</c:v>
                </c:pt>
                <c:pt idx="10757">
                  <c:v>0.47569999999996393</c:v>
                </c:pt>
                <c:pt idx="10758">
                  <c:v>0.47579999999996392</c:v>
                </c:pt>
                <c:pt idx="10759">
                  <c:v>0.47589999999996391</c:v>
                </c:pt>
                <c:pt idx="10760">
                  <c:v>0.4759999999999639</c:v>
                </c:pt>
                <c:pt idx="10761">
                  <c:v>0.47609999999996389</c:v>
                </c:pt>
                <c:pt idx="10762">
                  <c:v>0.47619999999996387</c:v>
                </c:pt>
                <c:pt idx="10763">
                  <c:v>0.47629999999996386</c:v>
                </c:pt>
                <c:pt idx="10764">
                  <c:v>0.47639999999996385</c:v>
                </c:pt>
                <c:pt idx="10765">
                  <c:v>0.47649999999996384</c:v>
                </c:pt>
                <c:pt idx="10766">
                  <c:v>0.47659999999996383</c:v>
                </c:pt>
                <c:pt idx="10767">
                  <c:v>0.47669999999996382</c:v>
                </c:pt>
                <c:pt idx="10768">
                  <c:v>0.47679999999996381</c:v>
                </c:pt>
                <c:pt idx="10769">
                  <c:v>0.4768999999999638</c:v>
                </c:pt>
                <c:pt idx="10770">
                  <c:v>0.47699999999996379</c:v>
                </c:pt>
                <c:pt idx="10771">
                  <c:v>0.47709999999996378</c:v>
                </c:pt>
                <c:pt idx="10772">
                  <c:v>0.47719999999996376</c:v>
                </c:pt>
                <c:pt idx="10773">
                  <c:v>0.47729999999996375</c:v>
                </c:pt>
                <c:pt idx="10774">
                  <c:v>0.47739999999996374</c:v>
                </c:pt>
                <c:pt idx="10775">
                  <c:v>0.47749999999996373</c:v>
                </c:pt>
                <c:pt idx="10776">
                  <c:v>0.47759999999996372</c:v>
                </c:pt>
                <c:pt idx="10777">
                  <c:v>0.47769999999996371</c:v>
                </c:pt>
                <c:pt idx="10778">
                  <c:v>0.4777999999999637</c:v>
                </c:pt>
                <c:pt idx="10779">
                  <c:v>0.47789999999996369</c:v>
                </c:pt>
                <c:pt idx="10780">
                  <c:v>0.47799999999996368</c:v>
                </c:pt>
                <c:pt idx="10781">
                  <c:v>0.47809999999996367</c:v>
                </c:pt>
                <c:pt idx="10782">
                  <c:v>0.47819999999996365</c:v>
                </c:pt>
                <c:pt idx="10783">
                  <c:v>0.47829999999996364</c:v>
                </c:pt>
                <c:pt idx="10784">
                  <c:v>0.47839999999996363</c:v>
                </c:pt>
                <c:pt idx="10785">
                  <c:v>0.47849999999996362</c:v>
                </c:pt>
                <c:pt idx="10786">
                  <c:v>0.47859999999996361</c:v>
                </c:pt>
                <c:pt idx="10787">
                  <c:v>0.4786999999999636</c:v>
                </c:pt>
                <c:pt idx="10788">
                  <c:v>0.47879999999996359</c:v>
                </c:pt>
                <c:pt idx="10789">
                  <c:v>0.47889999999996358</c:v>
                </c:pt>
                <c:pt idx="10790">
                  <c:v>0.47899999999996357</c:v>
                </c:pt>
                <c:pt idx="10791">
                  <c:v>0.47909999999996356</c:v>
                </c:pt>
                <c:pt idx="10792">
                  <c:v>0.47919999999996354</c:v>
                </c:pt>
                <c:pt idx="10793">
                  <c:v>0.47929999999996353</c:v>
                </c:pt>
                <c:pt idx="10794">
                  <c:v>0.47939999999996352</c:v>
                </c:pt>
                <c:pt idx="10795">
                  <c:v>0.47949999999996351</c:v>
                </c:pt>
                <c:pt idx="10796">
                  <c:v>0.4795999999999635</c:v>
                </c:pt>
                <c:pt idx="10797">
                  <c:v>0.47969999999996349</c:v>
                </c:pt>
                <c:pt idx="10798">
                  <c:v>0.47979999999996348</c:v>
                </c:pt>
                <c:pt idx="10799">
                  <c:v>0.47989999999996347</c:v>
                </c:pt>
                <c:pt idx="10800">
                  <c:v>0.47999999999996346</c:v>
                </c:pt>
                <c:pt idx="10801">
                  <c:v>0.48009999999996344</c:v>
                </c:pt>
                <c:pt idx="10802">
                  <c:v>0.48019999999996343</c:v>
                </c:pt>
                <c:pt idx="10803">
                  <c:v>0.48029999999996342</c:v>
                </c:pt>
                <c:pt idx="10804">
                  <c:v>0.48039999999996341</c:v>
                </c:pt>
                <c:pt idx="10805">
                  <c:v>0.4804999999999634</c:v>
                </c:pt>
                <c:pt idx="10806">
                  <c:v>0.48059999999996339</c:v>
                </c:pt>
                <c:pt idx="10807">
                  <c:v>0.48069999999996338</c:v>
                </c:pt>
                <c:pt idx="10808">
                  <c:v>0.48079999999996337</c:v>
                </c:pt>
                <c:pt idx="10809">
                  <c:v>0.48089999999996336</c:v>
                </c:pt>
                <c:pt idx="10810">
                  <c:v>0.48099999999996335</c:v>
                </c:pt>
                <c:pt idx="10811">
                  <c:v>0.48109999999996333</c:v>
                </c:pt>
                <c:pt idx="10812">
                  <c:v>0.48119999999996332</c:v>
                </c:pt>
                <c:pt idx="10813">
                  <c:v>0.48129999999996331</c:v>
                </c:pt>
                <c:pt idx="10814">
                  <c:v>0.4813999999999633</c:v>
                </c:pt>
                <c:pt idx="10815">
                  <c:v>0.48149999999996329</c:v>
                </c:pt>
                <c:pt idx="10816">
                  <c:v>0.48159999999996328</c:v>
                </c:pt>
                <c:pt idx="10817">
                  <c:v>0.48169999999996327</c:v>
                </c:pt>
                <c:pt idx="10818">
                  <c:v>0.48179999999996326</c:v>
                </c:pt>
                <c:pt idx="10819">
                  <c:v>0.48189999999996325</c:v>
                </c:pt>
                <c:pt idx="10820">
                  <c:v>0.48199999999996324</c:v>
                </c:pt>
                <c:pt idx="10821">
                  <c:v>0.48209999999996322</c:v>
                </c:pt>
                <c:pt idx="10822">
                  <c:v>0.48219999999996321</c:v>
                </c:pt>
                <c:pt idx="10823">
                  <c:v>0.4822999999999632</c:v>
                </c:pt>
                <c:pt idx="10824">
                  <c:v>0.48239999999996319</c:v>
                </c:pt>
                <c:pt idx="10825">
                  <c:v>0.48249999999996318</c:v>
                </c:pt>
                <c:pt idx="10826">
                  <c:v>0.48259999999996317</c:v>
                </c:pt>
                <c:pt idx="10827">
                  <c:v>0.48269999999996316</c:v>
                </c:pt>
                <c:pt idx="10828">
                  <c:v>0.48279999999996315</c:v>
                </c:pt>
                <c:pt idx="10829">
                  <c:v>0.48289999999996314</c:v>
                </c:pt>
                <c:pt idx="10830">
                  <c:v>0.48299999999996313</c:v>
                </c:pt>
                <c:pt idx="10831">
                  <c:v>0.48309999999996311</c:v>
                </c:pt>
                <c:pt idx="10832">
                  <c:v>0.4831999999999631</c:v>
                </c:pt>
                <c:pt idx="10833">
                  <c:v>0.48329999999996309</c:v>
                </c:pt>
                <c:pt idx="10834">
                  <c:v>0.48339999999996308</c:v>
                </c:pt>
                <c:pt idx="10835">
                  <c:v>0.48349999999996307</c:v>
                </c:pt>
                <c:pt idx="10836">
                  <c:v>0.48359999999996306</c:v>
                </c:pt>
                <c:pt idx="10837">
                  <c:v>0.48369999999996305</c:v>
                </c:pt>
                <c:pt idx="10838">
                  <c:v>0.48379999999996304</c:v>
                </c:pt>
                <c:pt idx="10839">
                  <c:v>0.48389999999996303</c:v>
                </c:pt>
                <c:pt idx="10840">
                  <c:v>0.48399999999996302</c:v>
                </c:pt>
                <c:pt idx="10841">
                  <c:v>0.484099999999963</c:v>
                </c:pt>
                <c:pt idx="10842">
                  <c:v>0.48419999999996299</c:v>
                </c:pt>
                <c:pt idx="10843">
                  <c:v>0.48429999999996298</c:v>
                </c:pt>
                <c:pt idx="10844">
                  <c:v>0.48439999999996297</c:v>
                </c:pt>
                <c:pt idx="10845">
                  <c:v>0.48449999999996296</c:v>
                </c:pt>
                <c:pt idx="10846">
                  <c:v>0.48459999999996295</c:v>
                </c:pt>
                <c:pt idx="10847">
                  <c:v>0.48469999999996294</c:v>
                </c:pt>
                <c:pt idx="10848">
                  <c:v>0.48479999999996293</c:v>
                </c:pt>
                <c:pt idx="10849">
                  <c:v>0.48489999999996292</c:v>
                </c:pt>
                <c:pt idx="10850">
                  <c:v>0.48499999999996291</c:v>
                </c:pt>
                <c:pt idx="10851">
                  <c:v>0.48509999999996289</c:v>
                </c:pt>
                <c:pt idx="10852">
                  <c:v>0.48519999999996288</c:v>
                </c:pt>
                <c:pt idx="10853">
                  <c:v>0.48529999999996287</c:v>
                </c:pt>
                <c:pt idx="10854">
                  <c:v>0.48539999999996286</c:v>
                </c:pt>
                <c:pt idx="10855">
                  <c:v>0.48549999999996285</c:v>
                </c:pt>
                <c:pt idx="10856">
                  <c:v>0.48559999999996284</c:v>
                </c:pt>
                <c:pt idx="10857">
                  <c:v>0.48569999999996283</c:v>
                </c:pt>
                <c:pt idx="10858">
                  <c:v>0.48579999999996282</c:v>
                </c:pt>
                <c:pt idx="10859">
                  <c:v>0.48589999999996281</c:v>
                </c:pt>
                <c:pt idx="10860">
                  <c:v>0.4859999999999628</c:v>
                </c:pt>
                <c:pt idx="10861">
                  <c:v>0.48609999999996278</c:v>
                </c:pt>
                <c:pt idx="10862">
                  <c:v>0.48619999999996277</c:v>
                </c:pt>
                <c:pt idx="10863">
                  <c:v>0.48629999999996276</c:v>
                </c:pt>
                <c:pt idx="10864">
                  <c:v>0.48639999999996275</c:v>
                </c:pt>
                <c:pt idx="10865">
                  <c:v>0.48649999999996274</c:v>
                </c:pt>
                <c:pt idx="10866">
                  <c:v>0.48659999999996273</c:v>
                </c:pt>
                <c:pt idx="10867">
                  <c:v>0.48669999999996272</c:v>
                </c:pt>
                <c:pt idx="10868">
                  <c:v>0.48679999999996271</c:v>
                </c:pt>
                <c:pt idx="10869">
                  <c:v>0.4868999999999627</c:v>
                </c:pt>
                <c:pt idx="10870">
                  <c:v>0.48699999999996268</c:v>
                </c:pt>
                <c:pt idx="10871">
                  <c:v>0.48709999999996267</c:v>
                </c:pt>
                <c:pt idx="10872">
                  <c:v>0.48719999999996266</c:v>
                </c:pt>
                <c:pt idx="10873">
                  <c:v>0.48729999999996265</c:v>
                </c:pt>
                <c:pt idx="10874">
                  <c:v>0.48739999999996264</c:v>
                </c:pt>
                <c:pt idx="10875">
                  <c:v>0.48749999999996263</c:v>
                </c:pt>
                <c:pt idx="10876">
                  <c:v>0.48759999999996262</c:v>
                </c:pt>
                <c:pt idx="10877">
                  <c:v>0.48769999999996261</c:v>
                </c:pt>
                <c:pt idx="10878">
                  <c:v>0.4877999999999626</c:v>
                </c:pt>
                <c:pt idx="10879">
                  <c:v>0.48789999999996259</c:v>
                </c:pt>
                <c:pt idx="10880">
                  <c:v>0.48799999999996257</c:v>
                </c:pt>
                <c:pt idx="10881">
                  <c:v>0.48809999999996256</c:v>
                </c:pt>
                <c:pt idx="10882">
                  <c:v>0.48819999999996255</c:v>
                </c:pt>
                <c:pt idx="10883">
                  <c:v>0.48829999999996254</c:v>
                </c:pt>
                <c:pt idx="10884">
                  <c:v>0.48839999999996253</c:v>
                </c:pt>
                <c:pt idx="10885">
                  <c:v>0.48849999999996252</c:v>
                </c:pt>
                <c:pt idx="10886">
                  <c:v>0.48859999999996251</c:v>
                </c:pt>
                <c:pt idx="10887">
                  <c:v>0.4886999999999625</c:v>
                </c:pt>
                <c:pt idx="10888">
                  <c:v>0.48879999999996249</c:v>
                </c:pt>
                <c:pt idx="10889">
                  <c:v>0.48889999999996248</c:v>
                </c:pt>
                <c:pt idx="10890">
                  <c:v>0.48899999999996246</c:v>
                </c:pt>
                <c:pt idx="10891">
                  <c:v>0.48909999999996245</c:v>
                </c:pt>
                <c:pt idx="10892">
                  <c:v>0.48919999999996244</c:v>
                </c:pt>
                <c:pt idx="10893">
                  <c:v>0.48929999999996243</c:v>
                </c:pt>
                <c:pt idx="10894">
                  <c:v>0.48939999999996242</c:v>
                </c:pt>
                <c:pt idx="10895">
                  <c:v>0.48949999999996241</c:v>
                </c:pt>
                <c:pt idx="10896">
                  <c:v>0.4895999999999624</c:v>
                </c:pt>
                <c:pt idx="10897">
                  <c:v>0.48969999999996239</c:v>
                </c:pt>
                <c:pt idx="10898">
                  <c:v>0.48979999999996238</c:v>
                </c:pt>
                <c:pt idx="10899">
                  <c:v>0.48989999999996237</c:v>
                </c:pt>
                <c:pt idx="10900">
                  <c:v>0.48999999999996235</c:v>
                </c:pt>
                <c:pt idx="10901">
                  <c:v>0.49009999999996234</c:v>
                </c:pt>
                <c:pt idx="10902">
                  <c:v>0.49019999999996233</c:v>
                </c:pt>
                <c:pt idx="10903">
                  <c:v>0.49029999999996232</c:v>
                </c:pt>
                <c:pt idx="10904">
                  <c:v>0.49039999999996231</c:v>
                </c:pt>
                <c:pt idx="10905">
                  <c:v>0.4904999999999623</c:v>
                </c:pt>
                <c:pt idx="10906">
                  <c:v>0.49059999999996229</c:v>
                </c:pt>
                <c:pt idx="10907">
                  <c:v>0.49069999999996228</c:v>
                </c:pt>
                <c:pt idx="10908">
                  <c:v>0.49079999999996227</c:v>
                </c:pt>
                <c:pt idx="10909">
                  <c:v>0.49089999999996226</c:v>
                </c:pt>
                <c:pt idx="10910">
                  <c:v>0.49099999999996224</c:v>
                </c:pt>
                <c:pt idx="10911">
                  <c:v>0.49109999999996223</c:v>
                </c:pt>
                <c:pt idx="10912">
                  <c:v>0.49119999999996222</c:v>
                </c:pt>
                <c:pt idx="10913">
                  <c:v>0.49129999999996221</c:v>
                </c:pt>
                <c:pt idx="10914">
                  <c:v>0.4913999999999622</c:v>
                </c:pt>
                <c:pt idx="10915">
                  <c:v>0.49149999999996219</c:v>
                </c:pt>
                <c:pt idx="10916">
                  <c:v>0.49159999999996218</c:v>
                </c:pt>
                <c:pt idx="10917">
                  <c:v>0.49169999999996217</c:v>
                </c:pt>
                <c:pt idx="10918">
                  <c:v>0.49179999999996216</c:v>
                </c:pt>
                <c:pt idx="10919">
                  <c:v>0.49189999999996215</c:v>
                </c:pt>
                <c:pt idx="10920">
                  <c:v>0.49199999999996213</c:v>
                </c:pt>
                <c:pt idx="10921">
                  <c:v>0.49209999999996212</c:v>
                </c:pt>
                <c:pt idx="10922">
                  <c:v>0.49219999999996211</c:v>
                </c:pt>
                <c:pt idx="10923">
                  <c:v>0.4922999999999621</c:v>
                </c:pt>
                <c:pt idx="10924">
                  <c:v>0.49239999999996209</c:v>
                </c:pt>
                <c:pt idx="10925">
                  <c:v>0.49249999999996208</c:v>
                </c:pt>
                <c:pt idx="10926">
                  <c:v>0.49259999999996207</c:v>
                </c:pt>
                <c:pt idx="10927">
                  <c:v>0.49269999999996206</c:v>
                </c:pt>
                <c:pt idx="10928">
                  <c:v>0.49279999999996205</c:v>
                </c:pt>
                <c:pt idx="10929">
                  <c:v>0.49289999999996204</c:v>
                </c:pt>
                <c:pt idx="10930">
                  <c:v>0.49299999999996202</c:v>
                </c:pt>
                <c:pt idx="10931">
                  <c:v>0.49309999999996201</c:v>
                </c:pt>
                <c:pt idx="10932">
                  <c:v>0.493199999999962</c:v>
                </c:pt>
                <c:pt idx="10933">
                  <c:v>0.49329999999996199</c:v>
                </c:pt>
                <c:pt idx="10934">
                  <c:v>0.49339999999996198</c:v>
                </c:pt>
                <c:pt idx="10935">
                  <c:v>0.49349999999996197</c:v>
                </c:pt>
                <c:pt idx="10936">
                  <c:v>0.49359999999996196</c:v>
                </c:pt>
                <c:pt idx="10937">
                  <c:v>0.49369999999996195</c:v>
                </c:pt>
                <c:pt idx="10938">
                  <c:v>0.49379999999996194</c:v>
                </c:pt>
                <c:pt idx="10939">
                  <c:v>0.49389999999996193</c:v>
                </c:pt>
                <c:pt idx="10940">
                  <c:v>0.49399999999996191</c:v>
                </c:pt>
                <c:pt idx="10941">
                  <c:v>0.4940999999999619</c:v>
                </c:pt>
                <c:pt idx="10942">
                  <c:v>0.49419999999996189</c:v>
                </c:pt>
                <c:pt idx="10943">
                  <c:v>0.49429999999996188</c:v>
                </c:pt>
                <c:pt idx="10944">
                  <c:v>0.49439999999996187</c:v>
                </c:pt>
                <c:pt idx="10945">
                  <c:v>0.49449999999996186</c:v>
                </c:pt>
                <c:pt idx="10946">
                  <c:v>0.49459999999996185</c:v>
                </c:pt>
                <c:pt idx="10947">
                  <c:v>0.49469999999996184</c:v>
                </c:pt>
                <c:pt idx="10948">
                  <c:v>0.49479999999996183</c:v>
                </c:pt>
                <c:pt idx="10949">
                  <c:v>0.49489999999996181</c:v>
                </c:pt>
                <c:pt idx="10950">
                  <c:v>0.4949999999999618</c:v>
                </c:pt>
                <c:pt idx="10951">
                  <c:v>0.49509999999996179</c:v>
                </c:pt>
                <c:pt idx="10952">
                  <c:v>0.49519999999996178</c:v>
                </c:pt>
                <c:pt idx="10953">
                  <c:v>0.49529999999996177</c:v>
                </c:pt>
                <c:pt idx="10954">
                  <c:v>0.49539999999996176</c:v>
                </c:pt>
                <c:pt idx="10955">
                  <c:v>0.49549999999996175</c:v>
                </c:pt>
                <c:pt idx="10956">
                  <c:v>0.49559999999996174</c:v>
                </c:pt>
                <c:pt idx="10957">
                  <c:v>0.49569999999996173</c:v>
                </c:pt>
                <c:pt idx="10958">
                  <c:v>0.49579999999996172</c:v>
                </c:pt>
                <c:pt idx="10959">
                  <c:v>0.4958999999999617</c:v>
                </c:pt>
                <c:pt idx="10960">
                  <c:v>0.49599999999996169</c:v>
                </c:pt>
                <c:pt idx="10961">
                  <c:v>0.49609999999996168</c:v>
                </c:pt>
                <c:pt idx="10962">
                  <c:v>0.49619999999996167</c:v>
                </c:pt>
                <c:pt idx="10963">
                  <c:v>0.49629999999996166</c:v>
                </c:pt>
                <c:pt idx="10964">
                  <c:v>0.49639999999996165</c:v>
                </c:pt>
                <c:pt idx="10965">
                  <c:v>0.49649999999996164</c:v>
                </c:pt>
                <c:pt idx="10966">
                  <c:v>0.49659999999996163</c:v>
                </c:pt>
                <c:pt idx="10967">
                  <c:v>0.49669999999996162</c:v>
                </c:pt>
                <c:pt idx="10968">
                  <c:v>0.49679999999996161</c:v>
                </c:pt>
                <c:pt idx="10969">
                  <c:v>0.49689999999996159</c:v>
                </c:pt>
                <c:pt idx="10970">
                  <c:v>0.49699999999996158</c:v>
                </c:pt>
                <c:pt idx="10971">
                  <c:v>0.49709999999996157</c:v>
                </c:pt>
                <c:pt idx="10972">
                  <c:v>0.49719999999996156</c:v>
                </c:pt>
                <c:pt idx="10973">
                  <c:v>0.49729999999996155</c:v>
                </c:pt>
                <c:pt idx="10974">
                  <c:v>0.49739999999996154</c:v>
                </c:pt>
                <c:pt idx="10975">
                  <c:v>0.49749999999996153</c:v>
                </c:pt>
                <c:pt idx="10976">
                  <c:v>0.49759999999996152</c:v>
                </c:pt>
                <c:pt idx="10977">
                  <c:v>0.49769999999996151</c:v>
                </c:pt>
                <c:pt idx="10978">
                  <c:v>0.4977999999999615</c:v>
                </c:pt>
                <c:pt idx="10979">
                  <c:v>0.49789999999996148</c:v>
                </c:pt>
                <c:pt idx="10980">
                  <c:v>0.49799999999996147</c:v>
                </c:pt>
                <c:pt idx="10981">
                  <c:v>0.49809999999996146</c:v>
                </c:pt>
                <c:pt idx="10982">
                  <c:v>0.49819999999996145</c:v>
                </c:pt>
                <c:pt idx="10983">
                  <c:v>0.49829999999996144</c:v>
                </c:pt>
                <c:pt idx="10984">
                  <c:v>0.49839999999996143</c:v>
                </c:pt>
                <c:pt idx="10985">
                  <c:v>0.49849999999996142</c:v>
                </c:pt>
                <c:pt idx="10986">
                  <c:v>0.49859999999996141</c:v>
                </c:pt>
                <c:pt idx="10987">
                  <c:v>0.4986999999999614</c:v>
                </c:pt>
                <c:pt idx="10988">
                  <c:v>0.49879999999996139</c:v>
                </c:pt>
                <c:pt idx="10989">
                  <c:v>0.49889999999996137</c:v>
                </c:pt>
                <c:pt idx="10990">
                  <c:v>0.49899999999996136</c:v>
                </c:pt>
                <c:pt idx="10991">
                  <c:v>0.49909999999996135</c:v>
                </c:pt>
                <c:pt idx="10992">
                  <c:v>0.49919999999996134</c:v>
                </c:pt>
                <c:pt idx="10993">
                  <c:v>0.49929999999996133</c:v>
                </c:pt>
                <c:pt idx="10994">
                  <c:v>0.49939999999996132</c:v>
                </c:pt>
                <c:pt idx="10995">
                  <c:v>0.49949999999996131</c:v>
                </c:pt>
                <c:pt idx="10996">
                  <c:v>0.4995999999999613</c:v>
                </c:pt>
                <c:pt idx="10997">
                  <c:v>0.49969999999996129</c:v>
                </c:pt>
                <c:pt idx="10998">
                  <c:v>0.49979999999996128</c:v>
                </c:pt>
                <c:pt idx="10999">
                  <c:v>0.49989999999996126</c:v>
                </c:pt>
                <c:pt idx="11000">
                  <c:v>0.49999999999996125</c:v>
                </c:pt>
                <c:pt idx="11001">
                  <c:v>0.50009999999996124</c:v>
                </c:pt>
                <c:pt idx="11002">
                  <c:v>0.50019999999996123</c:v>
                </c:pt>
                <c:pt idx="11003">
                  <c:v>0.50029999999996122</c:v>
                </c:pt>
                <c:pt idx="11004">
                  <c:v>0.50039999999996121</c:v>
                </c:pt>
                <c:pt idx="11005">
                  <c:v>0.5004999999999612</c:v>
                </c:pt>
                <c:pt idx="11006">
                  <c:v>0.50059999999996119</c:v>
                </c:pt>
                <c:pt idx="11007">
                  <c:v>0.50069999999996118</c:v>
                </c:pt>
                <c:pt idx="11008">
                  <c:v>0.50079999999996117</c:v>
                </c:pt>
                <c:pt idx="11009">
                  <c:v>0.50089999999996115</c:v>
                </c:pt>
                <c:pt idx="11010">
                  <c:v>0.50099999999996114</c:v>
                </c:pt>
                <c:pt idx="11011">
                  <c:v>0.50109999999996113</c:v>
                </c:pt>
                <c:pt idx="11012">
                  <c:v>0.50119999999996112</c:v>
                </c:pt>
                <c:pt idx="11013">
                  <c:v>0.50129999999996111</c:v>
                </c:pt>
                <c:pt idx="11014">
                  <c:v>0.5013999999999611</c:v>
                </c:pt>
                <c:pt idx="11015">
                  <c:v>0.50149999999996109</c:v>
                </c:pt>
                <c:pt idx="11016">
                  <c:v>0.50159999999996108</c:v>
                </c:pt>
                <c:pt idx="11017">
                  <c:v>0.50169999999996107</c:v>
                </c:pt>
                <c:pt idx="11018">
                  <c:v>0.50179999999996105</c:v>
                </c:pt>
                <c:pt idx="11019">
                  <c:v>0.50189999999996104</c:v>
                </c:pt>
                <c:pt idx="11020">
                  <c:v>0.50199999999996103</c:v>
                </c:pt>
                <c:pt idx="11021">
                  <c:v>0.50209999999996102</c:v>
                </c:pt>
                <c:pt idx="11022">
                  <c:v>0.50219999999996101</c:v>
                </c:pt>
                <c:pt idx="11023">
                  <c:v>0.502299999999961</c:v>
                </c:pt>
                <c:pt idx="11024">
                  <c:v>0.50239999999996099</c:v>
                </c:pt>
                <c:pt idx="11025">
                  <c:v>0.50249999999996098</c:v>
                </c:pt>
                <c:pt idx="11026">
                  <c:v>0.50259999999996097</c:v>
                </c:pt>
                <c:pt idx="11027">
                  <c:v>0.50269999999996096</c:v>
                </c:pt>
                <c:pt idx="11028">
                  <c:v>0.50279999999996094</c:v>
                </c:pt>
                <c:pt idx="11029">
                  <c:v>0.50289999999996093</c:v>
                </c:pt>
                <c:pt idx="11030">
                  <c:v>0.50299999999996092</c:v>
                </c:pt>
                <c:pt idx="11031">
                  <c:v>0.50309999999996091</c:v>
                </c:pt>
                <c:pt idx="11032">
                  <c:v>0.5031999999999609</c:v>
                </c:pt>
                <c:pt idx="11033">
                  <c:v>0.50329999999996089</c:v>
                </c:pt>
                <c:pt idx="11034">
                  <c:v>0.50339999999996088</c:v>
                </c:pt>
                <c:pt idx="11035">
                  <c:v>0.50349999999996087</c:v>
                </c:pt>
                <c:pt idx="11036">
                  <c:v>0.50359999999996086</c:v>
                </c:pt>
                <c:pt idx="11037">
                  <c:v>0.50369999999996085</c:v>
                </c:pt>
                <c:pt idx="11038">
                  <c:v>0.50379999999996083</c:v>
                </c:pt>
                <c:pt idx="11039">
                  <c:v>0.50389999999996082</c:v>
                </c:pt>
                <c:pt idx="11040">
                  <c:v>0.50399999999996081</c:v>
                </c:pt>
                <c:pt idx="11041">
                  <c:v>0.5040999999999608</c:v>
                </c:pt>
                <c:pt idx="11042">
                  <c:v>0.50419999999996079</c:v>
                </c:pt>
                <c:pt idx="11043">
                  <c:v>0.50429999999996078</c:v>
                </c:pt>
                <c:pt idx="11044">
                  <c:v>0.50439999999996077</c:v>
                </c:pt>
                <c:pt idx="11045">
                  <c:v>0.50449999999996076</c:v>
                </c:pt>
                <c:pt idx="11046">
                  <c:v>0.50459999999996075</c:v>
                </c:pt>
                <c:pt idx="11047">
                  <c:v>0.50469999999996074</c:v>
                </c:pt>
                <c:pt idx="11048">
                  <c:v>0.50479999999996072</c:v>
                </c:pt>
                <c:pt idx="11049">
                  <c:v>0.50489999999996071</c:v>
                </c:pt>
                <c:pt idx="11050">
                  <c:v>0.5049999999999607</c:v>
                </c:pt>
                <c:pt idx="11051">
                  <c:v>0.50509999999996069</c:v>
                </c:pt>
                <c:pt idx="11052">
                  <c:v>0.50519999999996068</c:v>
                </c:pt>
                <c:pt idx="11053">
                  <c:v>0.50529999999996067</c:v>
                </c:pt>
                <c:pt idx="11054">
                  <c:v>0.50539999999996066</c:v>
                </c:pt>
                <c:pt idx="11055">
                  <c:v>0.50549999999996065</c:v>
                </c:pt>
                <c:pt idx="11056">
                  <c:v>0.50559999999996064</c:v>
                </c:pt>
                <c:pt idx="11057">
                  <c:v>0.50569999999996063</c:v>
                </c:pt>
                <c:pt idx="11058">
                  <c:v>0.50579999999996061</c:v>
                </c:pt>
                <c:pt idx="11059">
                  <c:v>0.5058999999999606</c:v>
                </c:pt>
                <c:pt idx="11060">
                  <c:v>0.50599999999996059</c:v>
                </c:pt>
                <c:pt idx="11061">
                  <c:v>0.50609999999996058</c:v>
                </c:pt>
                <c:pt idx="11062">
                  <c:v>0.50619999999996057</c:v>
                </c:pt>
                <c:pt idx="11063">
                  <c:v>0.50629999999996056</c:v>
                </c:pt>
                <c:pt idx="11064">
                  <c:v>0.50639999999996055</c:v>
                </c:pt>
                <c:pt idx="11065">
                  <c:v>0.50649999999996054</c:v>
                </c:pt>
                <c:pt idx="11066">
                  <c:v>0.50659999999996053</c:v>
                </c:pt>
                <c:pt idx="11067">
                  <c:v>0.50669999999996052</c:v>
                </c:pt>
                <c:pt idx="11068">
                  <c:v>0.5067999999999605</c:v>
                </c:pt>
                <c:pt idx="11069">
                  <c:v>0.50689999999996049</c:v>
                </c:pt>
                <c:pt idx="11070">
                  <c:v>0.50699999999996048</c:v>
                </c:pt>
                <c:pt idx="11071">
                  <c:v>0.50709999999996047</c:v>
                </c:pt>
                <c:pt idx="11072">
                  <c:v>0.50719999999996046</c:v>
                </c:pt>
                <c:pt idx="11073">
                  <c:v>0.50729999999996045</c:v>
                </c:pt>
                <c:pt idx="11074">
                  <c:v>0.50739999999996044</c:v>
                </c:pt>
                <c:pt idx="11075">
                  <c:v>0.50749999999996043</c:v>
                </c:pt>
                <c:pt idx="11076">
                  <c:v>0.50759999999996042</c:v>
                </c:pt>
                <c:pt idx="11077">
                  <c:v>0.50769999999996041</c:v>
                </c:pt>
                <c:pt idx="11078">
                  <c:v>0.50779999999996039</c:v>
                </c:pt>
                <c:pt idx="11079">
                  <c:v>0.50789999999996038</c:v>
                </c:pt>
                <c:pt idx="11080">
                  <c:v>0.50799999999996037</c:v>
                </c:pt>
                <c:pt idx="11081">
                  <c:v>0.50809999999996036</c:v>
                </c:pt>
                <c:pt idx="11082">
                  <c:v>0.50819999999996035</c:v>
                </c:pt>
                <c:pt idx="11083">
                  <c:v>0.50829999999996034</c:v>
                </c:pt>
                <c:pt idx="11084">
                  <c:v>0.50839999999996033</c:v>
                </c:pt>
                <c:pt idx="11085">
                  <c:v>0.50849999999996032</c:v>
                </c:pt>
                <c:pt idx="11086">
                  <c:v>0.50859999999996031</c:v>
                </c:pt>
                <c:pt idx="11087">
                  <c:v>0.5086999999999603</c:v>
                </c:pt>
                <c:pt idx="11088">
                  <c:v>0.50879999999996028</c:v>
                </c:pt>
                <c:pt idx="11089">
                  <c:v>0.50889999999996027</c:v>
                </c:pt>
                <c:pt idx="11090">
                  <c:v>0.50899999999996026</c:v>
                </c:pt>
                <c:pt idx="11091">
                  <c:v>0.50909999999996025</c:v>
                </c:pt>
                <c:pt idx="11092">
                  <c:v>0.50919999999996024</c:v>
                </c:pt>
                <c:pt idx="11093">
                  <c:v>0.50929999999996023</c:v>
                </c:pt>
                <c:pt idx="11094">
                  <c:v>0.50939999999996022</c:v>
                </c:pt>
                <c:pt idx="11095">
                  <c:v>0.50949999999996021</c:v>
                </c:pt>
                <c:pt idx="11096">
                  <c:v>0.5095999999999602</c:v>
                </c:pt>
                <c:pt idx="11097">
                  <c:v>0.50969999999996018</c:v>
                </c:pt>
                <c:pt idx="11098">
                  <c:v>0.50979999999996017</c:v>
                </c:pt>
                <c:pt idx="11099">
                  <c:v>0.50989999999996016</c:v>
                </c:pt>
                <c:pt idx="11100">
                  <c:v>0.50999999999996015</c:v>
                </c:pt>
                <c:pt idx="11101">
                  <c:v>0.51009999999996014</c:v>
                </c:pt>
                <c:pt idx="11102">
                  <c:v>0.51019999999996013</c:v>
                </c:pt>
                <c:pt idx="11103">
                  <c:v>0.51029999999996012</c:v>
                </c:pt>
                <c:pt idx="11104">
                  <c:v>0.51039999999996011</c:v>
                </c:pt>
                <c:pt idx="11105">
                  <c:v>0.5104999999999601</c:v>
                </c:pt>
                <c:pt idx="11106">
                  <c:v>0.51059999999996009</c:v>
                </c:pt>
                <c:pt idx="11107">
                  <c:v>0.51069999999996007</c:v>
                </c:pt>
                <c:pt idx="11108">
                  <c:v>0.51079999999996006</c:v>
                </c:pt>
                <c:pt idx="11109">
                  <c:v>0.51089999999996005</c:v>
                </c:pt>
                <c:pt idx="11110">
                  <c:v>0.51099999999996004</c:v>
                </c:pt>
                <c:pt idx="11111">
                  <c:v>0.51109999999996003</c:v>
                </c:pt>
                <c:pt idx="11112">
                  <c:v>0.51119999999996002</c:v>
                </c:pt>
                <c:pt idx="11113">
                  <c:v>0.51129999999996001</c:v>
                </c:pt>
                <c:pt idx="11114">
                  <c:v>0.51139999999996</c:v>
                </c:pt>
                <c:pt idx="11115">
                  <c:v>0.51149999999995999</c:v>
                </c:pt>
                <c:pt idx="11116">
                  <c:v>0.51159999999995998</c:v>
                </c:pt>
                <c:pt idx="11117">
                  <c:v>0.51169999999995996</c:v>
                </c:pt>
                <c:pt idx="11118">
                  <c:v>0.51179999999995995</c:v>
                </c:pt>
                <c:pt idx="11119">
                  <c:v>0.51189999999995994</c:v>
                </c:pt>
                <c:pt idx="11120">
                  <c:v>0.51199999999995993</c:v>
                </c:pt>
                <c:pt idx="11121">
                  <c:v>0.51209999999995992</c:v>
                </c:pt>
                <c:pt idx="11122">
                  <c:v>0.51219999999995991</c:v>
                </c:pt>
                <c:pt idx="11123">
                  <c:v>0.5122999999999599</c:v>
                </c:pt>
                <c:pt idx="11124">
                  <c:v>0.51239999999995989</c:v>
                </c:pt>
                <c:pt idx="11125">
                  <c:v>0.51249999999995988</c:v>
                </c:pt>
                <c:pt idx="11126">
                  <c:v>0.51259999999995987</c:v>
                </c:pt>
                <c:pt idx="11127">
                  <c:v>0.51269999999995985</c:v>
                </c:pt>
                <c:pt idx="11128">
                  <c:v>0.51279999999995984</c:v>
                </c:pt>
                <c:pt idx="11129">
                  <c:v>0.51289999999995983</c:v>
                </c:pt>
                <c:pt idx="11130">
                  <c:v>0.51299999999995982</c:v>
                </c:pt>
                <c:pt idx="11131">
                  <c:v>0.51309999999995981</c:v>
                </c:pt>
                <c:pt idx="11132">
                  <c:v>0.5131999999999598</c:v>
                </c:pt>
                <c:pt idx="11133">
                  <c:v>0.51329999999995979</c:v>
                </c:pt>
                <c:pt idx="11134">
                  <c:v>0.51339999999995978</c:v>
                </c:pt>
                <c:pt idx="11135">
                  <c:v>0.51349999999995977</c:v>
                </c:pt>
                <c:pt idx="11136">
                  <c:v>0.51359999999995976</c:v>
                </c:pt>
                <c:pt idx="11137">
                  <c:v>0.51369999999995974</c:v>
                </c:pt>
                <c:pt idx="11138">
                  <c:v>0.51379999999995973</c:v>
                </c:pt>
                <c:pt idx="11139">
                  <c:v>0.51389999999995972</c:v>
                </c:pt>
                <c:pt idx="11140">
                  <c:v>0.51399999999995971</c:v>
                </c:pt>
                <c:pt idx="11141">
                  <c:v>0.5140999999999597</c:v>
                </c:pt>
                <c:pt idx="11142">
                  <c:v>0.51419999999995969</c:v>
                </c:pt>
                <c:pt idx="11143">
                  <c:v>0.51429999999995968</c:v>
                </c:pt>
                <c:pt idx="11144">
                  <c:v>0.51439999999995967</c:v>
                </c:pt>
                <c:pt idx="11145">
                  <c:v>0.51449999999995966</c:v>
                </c:pt>
                <c:pt idx="11146">
                  <c:v>0.51459999999995965</c:v>
                </c:pt>
                <c:pt idx="11147">
                  <c:v>0.51469999999995963</c:v>
                </c:pt>
                <c:pt idx="11148">
                  <c:v>0.51479999999995962</c:v>
                </c:pt>
                <c:pt idx="11149">
                  <c:v>0.51489999999995961</c:v>
                </c:pt>
                <c:pt idx="11150">
                  <c:v>0.5149999999999596</c:v>
                </c:pt>
                <c:pt idx="11151">
                  <c:v>0.51509999999995959</c:v>
                </c:pt>
                <c:pt idx="11152">
                  <c:v>0.51519999999995958</c:v>
                </c:pt>
                <c:pt idx="11153">
                  <c:v>0.51529999999995957</c:v>
                </c:pt>
                <c:pt idx="11154">
                  <c:v>0.51539999999995956</c:v>
                </c:pt>
                <c:pt idx="11155">
                  <c:v>0.51549999999995955</c:v>
                </c:pt>
                <c:pt idx="11156">
                  <c:v>0.51559999999995954</c:v>
                </c:pt>
                <c:pt idx="11157">
                  <c:v>0.51569999999995952</c:v>
                </c:pt>
                <c:pt idx="11158">
                  <c:v>0.51579999999995951</c:v>
                </c:pt>
                <c:pt idx="11159">
                  <c:v>0.5158999999999595</c:v>
                </c:pt>
                <c:pt idx="11160">
                  <c:v>0.51599999999995949</c:v>
                </c:pt>
                <c:pt idx="11161">
                  <c:v>0.51609999999995948</c:v>
                </c:pt>
                <c:pt idx="11162">
                  <c:v>0.51619999999995947</c:v>
                </c:pt>
                <c:pt idx="11163">
                  <c:v>0.51629999999995946</c:v>
                </c:pt>
                <c:pt idx="11164">
                  <c:v>0.51639999999995945</c:v>
                </c:pt>
                <c:pt idx="11165">
                  <c:v>0.51649999999995944</c:v>
                </c:pt>
                <c:pt idx="11166">
                  <c:v>0.51659999999995942</c:v>
                </c:pt>
                <c:pt idx="11167">
                  <c:v>0.51669999999995941</c:v>
                </c:pt>
                <c:pt idx="11168">
                  <c:v>0.5167999999999594</c:v>
                </c:pt>
                <c:pt idx="11169">
                  <c:v>0.51689999999995939</c:v>
                </c:pt>
                <c:pt idx="11170">
                  <c:v>0.51699999999995938</c:v>
                </c:pt>
                <c:pt idx="11171">
                  <c:v>0.51709999999995937</c:v>
                </c:pt>
                <c:pt idx="11172">
                  <c:v>0.51719999999995936</c:v>
                </c:pt>
                <c:pt idx="11173">
                  <c:v>0.51729999999995935</c:v>
                </c:pt>
                <c:pt idx="11174">
                  <c:v>0.51739999999995934</c:v>
                </c:pt>
                <c:pt idx="11175">
                  <c:v>0.51749999999995933</c:v>
                </c:pt>
                <c:pt idx="11176">
                  <c:v>0.51759999999995931</c:v>
                </c:pt>
                <c:pt idx="11177">
                  <c:v>0.5176999999999593</c:v>
                </c:pt>
                <c:pt idx="11178">
                  <c:v>0.51779999999995929</c:v>
                </c:pt>
                <c:pt idx="11179">
                  <c:v>0.51789999999995928</c:v>
                </c:pt>
                <c:pt idx="11180">
                  <c:v>0.51799999999995927</c:v>
                </c:pt>
                <c:pt idx="11181">
                  <c:v>0.51809999999995926</c:v>
                </c:pt>
                <c:pt idx="11182">
                  <c:v>0.51819999999995925</c:v>
                </c:pt>
                <c:pt idx="11183">
                  <c:v>0.51829999999995924</c:v>
                </c:pt>
                <c:pt idx="11184">
                  <c:v>0.51839999999995923</c:v>
                </c:pt>
                <c:pt idx="11185">
                  <c:v>0.51849999999995922</c:v>
                </c:pt>
                <c:pt idx="11186">
                  <c:v>0.5185999999999592</c:v>
                </c:pt>
                <c:pt idx="11187">
                  <c:v>0.51869999999995919</c:v>
                </c:pt>
                <c:pt idx="11188">
                  <c:v>0.51879999999995918</c:v>
                </c:pt>
                <c:pt idx="11189">
                  <c:v>0.51889999999995917</c:v>
                </c:pt>
                <c:pt idx="11190">
                  <c:v>0.51899999999995916</c:v>
                </c:pt>
                <c:pt idx="11191">
                  <c:v>0.51909999999995915</c:v>
                </c:pt>
                <c:pt idx="11192">
                  <c:v>0.51919999999995914</c:v>
                </c:pt>
                <c:pt idx="11193">
                  <c:v>0.51929999999995913</c:v>
                </c:pt>
                <c:pt idx="11194">
                  <c:v>0.51939999999995912</c:v>
                </c:pt>
                <c:pt idx="11195">
                  <c:v>0.51949999999995911</c:v>
                </c:pt>
                <c:pt idx="11196">
                  <c:v>0.51959999999995909</c:v>
                </c:pt>
                <c:pt idx="11197">
                  <c:v>0.51969999999995908</c:v>
                </c:pt>
                <c:pt idx="11198">
                  <c:v>0.51979999999995907</c:v>
                </c:pt>
                <c:pt idx="11199">
                  <c:v>0.51989999999995906</c:v>
                </c:pt>
                <c:pt idx="11200">
                  <c:v>0.51999999999995905</c:v>
                </c:pt>
                <c:pt idx="11201">
                  <c:v>0.52009999999995904</c:v>
                </c:pt>
                <c:pt idx="11202">
                  <c:v>0.52019999999995903</c:v>
                </c:pt>
                <c:pt idx="11203">
                  <c:v>0.52029999999995902</c:v>
                </c:pt>
                <c:pt idx="11204">
                  <c:v>0.52039999999995901</c:v>
                </c:pt>
                <c:pt idx="11205">
                  <c:v>0.520499999999959</c:v>
                </c:pt>
                <c:pt idx="11206">
                  <c:v>0.52059999999995898</c:v>
                </c:pt>
                <c:pt idx="11207">
                  <c:v>0.52069999999995897</c:v>
                </c:pt>
                <c:pt idx="11208">
                  <c:v>0.52079999999995896</c:v>
                </c:pt>
                <c:pt idx="11209">
                  <c:v>0.52089999999995895</c:v>
                </c:pt>
                <c:pt idx="11210">
                  <c:v>0.52099999999995894</c:v>
                </c:pt>
                <c:pt idx="11211">
                  <c:v>0.52109999999995893</c:v>
                </c:pt>
                <c:pt idx="11212">
                  <c:v>0.52119999999995892</c:v>
                </c:pt>
                <c:pt idx="11213">
                  <c:v>0.52129999999995891</c:v>
                </c:pt>
                <c:pt idx="11214">
                  <c:v>0.5213999999999589</c:v>
                </c:pt>
                <c:pt idx="11215">
                  <c:v>0.52149999999995889</c:v>
                </c:pt>
                <c:pt idx="11216">
                  <c:v>0.52159999999995887</c:v>
                </c:pt>
                <c:pt idx="11217">
                  <c:v>0.52169999999995886</c:v>
                </c:pt>
                <c:pt idx="11218">
                  <c:v>0.52179999999995885</c:v>
                </c:pt>
                <c:pt idx="11219">
                  <c:v>0.52189999999995884</c:v>
                </c:pt>
                <c:pt idx="11220">
                  <c:v>0.52199999999995883</c:v>
                </c:pt>
                <c:pt idx="11221">
                  <c:v>0.52209999999995882</c:v>
                </c:pt>
                <c:pt idx="11222">
                  <c:v>0.52219999999995881</c:v>
                </c:pt>
                <c:pt idx="11223">
                  <c:v>0.5222999999999588</c:v>
                </c:pt>
                <c:pt idx="11224">
                  <c:v>0.52239999999995879</c:v>
                </c:pt>
                <c:pt idx="11225">
                  <c:v>0.52249999999995878</c:v>
                </c:pt>
                <c:pt idx="11226">
                  <c:v>0.52259999999995876</c:v>
                </c:pt>
                <c:pt idx="11227">
                  <c:v>0.52269999999995875</c:v>
                </c:pt>
                <c:pt idx="11228">
                  <c:v>0.52279999999995874</c:v>
                </c:pt>
                <c:pt idx="11229">
                  <c:v>0.52289999999995873</c:v>
                </c:pt>
                <c:pt idx="11230">
                  <c:v>0.52299999999995872</c:v>
                </c:pt>
                <c:pt idx="11231">
                  <c:v>0.52309999999995871</c:v>
                </c:pt>
                <c:pt idx="11232">
                  <c:v>0.5231999999999587</c:v>
                </c:pt>
                <c:pt idx="11233">
                  <c:v>0.52329999999995869</c:v>
                </c:pt>
                <c:pt idx="11234">
                  <c:v>0.52339999999995868</c:v>
                </c:pt>
                <c:pt idx="11235">
                  <c:v>0.52349999999995867</c:v>
                </c:pt>
                <c:pt idx="11236">
                  <c:v>0.52359999999995865</c:v>
                </c:pt>
                <c:pt idx="11237">
                  <c:v>0.52369999999995864</c:v>
                </c:pt>
                <c:pt idx="11238">
                  <c:v>0.52379999999995863</c:v>
                </c:pt>
                <c:pt idx="11239">
                  <c:v>0.52389999999995862</c:v>
                </c:pt>
                <c:pt idx="11240">
                  <c:v>0.52399999999995861</c:v>
                </c:pt>
                <c:pt idx="11241">
                  <c:v>0.5240999999999586</c:v>
                </c:pt>
                <c:pt idx="11242">
                  <c:v>0.52419999999995859</c:v>
                </c:pt>
                <c:pt idx="11243">
                  <c:v>0.52429999999995858</c:v>
                </c:pt>
                <c:pt idx="11244">
                  <c:v>0.52439999999995857</c:v>
                </c:pt>
                <c:pt idx="11245">
                  <c:v>0.52449999999995855</c:v>
                </c:pt>
                <c:pt idx="11246">
                  <c:v>0.52459999999995854</c:v>
                </c:pt>
                <c:pt idx="11247">
                  <c:v>0.52469999999995853</c:v>
                </c:pt>
                <c:pt idx="11248">
                  <c:v>0.52479999999995852</c:v>
                </c:pt>
                <c:pt idx="11249">
                  <c:v>0.52489999999995851</c:v>
                </c:pt>
                <c:pt idx="11250">
                  <c:v>0.5249999999999585</c:v>
                </c:pt>
                <c:pt idx="11251">
                  <c:v>0.52509999999995849</c:v>
                </c:pt>
                <c:pt idx="11252">
                  <c:v>0.52519999999995848</c:v>
                </c:pt>
                <c:pt idx="11253">
                  <c:v>0.52529999999995847</c:v>
                </c:pt>
                <c:pt idx="11254">
                  <c:v>0.52539999999995846</c:v>
                </c:pt>
                <c:pt idx="11255">
                  <c:v>0.52549999999995844</c:v>
                </c:pt>
                <c:pt idx="11256">
                  <c:v>0.52559999999995843</c:v>
                </c:pt>
                <c:pt idx="11257">
                  <c:v>0.52569999999995842</c:v>
                </c:pt>
                <c:pt idx="11258">
                  <c:v>0.52579999999995841</c:v>
                </c:pt>
                <c:pt idx="11259">
                  <c:v>0.5258999999999584</c:v>
                </c:pt>
                <c:pt idx="11260">
                  <c:v>0.52599999999995839</c:v>
                </c:pt>
                <c:pt idx="11261">
                  <c:v>0.52609999999995838</c:v>
                </c:pt>
                <c:pt idx="11262">
                  <c:v>0.52619999999995837</c:v>
                </c:pt>
                <c:pt idx="11263">
                  <c:v>0.52629999999995836</c:v>
                </c:pt>
                <c:pt idx="11264">
                  <c:v>0.52639999999995835</c:v>
                </c:pt>
                <c:pt idx="11265">
                  <c:v>0.52649999999995833</c:v>
                </c:pt>
                <c:pt idx="11266">
                  <c:v>0.52659999999995832</c:v>
                </c:pt>
                <c:pt idx="11267">
                  <c:v>0.52669999999995831</c:v>
                </c:pt>
                <c:pt idx="11268">
                  <c:v>0.5267999999999583</c:v>
                </c:pt>
                <c:pt idx="11269">
                  <c:v>0.52689999999995829</c:v>
                </c:pt>
                <c:pt idx="11270">
                  <c:v>0.52699999999995828</c:v>
                </c:pt>
                <c:pt idx="11271">
                  <c:v>0.52709999999995827</c:v>
                </c:pt>
                <c:pt idx="11272">
                  <c:v>0.52719999999995826</c:v>
                </c:pt>
                <c:pt idx="11273">
                  <c:v>0.52729999999995825</c:v>
                </c:pt>
                <c:pt idx="11274">
                  <c:v>0.52739999999995824</c:v>
                </c:pt>
                <c:pt idx="11275">
                  <c:v>0.52749999999995822</c:v>
                </c:pt>
                <c:pt idx="11276">
                  <c:v>0.52759999999995821</c:v>
                </c:pt>
                <c:pt idx="11277">
                  <c:v>0.5276999999999582</c:v>
                </c:pt>
                <c:pt idx="11278">
                  <c:v>0.52779999999995819</c:v>
                </c:pt>
                <c:pt idx="11279">
                  <c:v>0.52789999999995818</c:v>
                </c:pt>
                <c:pt idx="11280">
                  <c:v>0.52799999999995817</c:v>
                </c:pt>
                <c:pt idx="11281">
                  <c:v>0.52809999999995816</c:v>
                </c:pt>
                <c:pt idx="11282">
                  <c:v>0.52819999999995815</c:v>
                </c:pt>
                <c:pt idx="11283">
                  <c:v>0.52829999999995814</c:v>
                </c:pt>
                <c:pt idx="11284">
                  <c:v>0.52839999999995813</c:v>
                </c:pt>
                <c:pt idx="11285">
                  <c:v>0.52849999999995811</c:v>
                </c:pt>
                <c:pt idx="11286">
                  <c:v>0.5285999999999581</c:v>
                </c:pt>
                <c:pt idx="11287">
                  <c:v>0.52869999999995809</c:v>
                </c:pt>
                <c:pt idx="11288">
                  <c:v>0.52879999999995808</c:v>
                </c:pt>
                <c:pt idx="11289">
                  <c:v>0.52889999999995807</c:v>
                </c:pt>
                <c:pt idx="11290">
                  <c:v>0.52899999999995806</c:v>
                </c:pt>
                <c:pt idx="11291">
                  <c:v>0.52909999999995805</c:v>
                </c:pt>
                <c:pt idx="11292">
                  <c:v>0.52919999999995804</c:v>
                </c:pt>
                <c:pt idx="11293">
                  <c:v>0.52929999999995803</c:v>
                </c:pt>
                <c:pt idx="11294">
                  <c:v>0.52939999999995802</c:v>
                </c:pt>
                <c:pt idx="11295">
                  <c:v>0.529499999999958</c:v>
                </c:pt>
                <c:pt idx="11296">
                  <c:v>0.52959999999995799</c:v>
                </c:pt>
                <c:pt idx="11297">
                  <c:v>0.52969999999995798</c:v>
                </c:pt>
                <c:pt idx="11298">
                  <c:v>0.52979999999995797</c:v>
                </c:pt>
                <c:pt idx="11299">
                  <c:v>0.52989999999995796</c:v>
                </c:pt>
                <c:pt idx="11300">
                  <c:v>0.52999999999995795</c:v>
                </c:pt>
                <c:pt idx="11301">
                  <c:v>0.53009999999995794</c:v>
                </c:pt>
                <c:pt idx="11302">
                  <c:v>0.53019999999995793</c:v>
                </c:pt>
                <c:pt idx="11303">
                  <c:v>0.53029999999995792</c:v>
                </c:pt>
                <c:pt idx="11304">
                  <c:v>0.53039999999995791</c:v>
                </c:pt>
                <c:pt idx="11305">
                  <c:v>0.53049999999995789</c:v>
                </c:pt>
                <c:pt idx="11306">
                  <c:v>0.53059999999995788</c:v>
                </c:pt>
                <c:pt idx="11307">
                  <c:v>0.53069999999995787</c:v>
                </c:pt>
                <c:pt idx="11308">
                  <c:v>0.53079999999995786</c:v>
                </c:pt>
                <c:pt idx="11309">
                  <c:v>0.53089999999995785</c:v>
                </c:pt>
                <c:pt idx="11310">
                  <c:v>0.53099999999995784</c:v>
                </c:pt>
                <c:pt idx="11311">
                  <c:v>0.53109999999995783</c:v>
                </c:pt>
                <c:pt idx="11312">
                  <c:v>0.53119999999995782</c:v>
                </c:pt>
                <c:pt idx="11313">
                  <c:v>0.53129999999995781</c:v>
                </c:pt>
                <c:pt idx="11314">
                  <c:v>0.5313999999999578</c:v>
                </c:pt>
                <c:pt idx="11315">
                  <c:v>0.53149999999995778</c:v>
                </c:pt>
                <c:pt idx="11316">
                  <c:v>0.53159999999995777</c:v>
                </c:pt>
                <c:pt idx="11317">
                  <c:v>0.53169999999995776</c:v>
                </c:pt>
                <c:pt idx="11318">
                  <c:v>0.53179999999995775</c:v>
                </c:pt>
                <c:pt idx="11319">
                  <c:v>0.53189999999995774</c:v>
                </c:pt>
                <c:pt idx="11320">
                  <c:v>0.53199999999995773</c:v>
                </c:pt>
                <c:pt idx="11321">
                  <c:v>0.53209999999995772</c:v>
                </c:pt>
                <c:pt idx="11322">
                  <c:v>0.53219999999995771</c:v>
                </c:pt>
                <c:pt idx="11323">
                  <c:v>0.5322999999999577</c:v>
                </c:pt>
                <c:pt idx="11324">
                  <c:v>0.53239999999995768</c:v>
                </c:pt>
                <c:pt idx="11325">
                  <c:v>0.53249999999995767</c:v>
                </c:pt>
                <c:pt idx="11326">
                  <c:v>0.53259999999995766</c:v>
                </c:pt>
                <c:pt idx="11327">
                  <c:v>0.53269999999995765</c:v>
                </c:pt>
                <c:pt idx="11328">
                  <c:v>0.53279999999995764</c:v>
                </c:pt>
                <c:pt idx="11329">
                  <c:v>0.53289999999995763</c:v>
                </c:pt>
                <c:pt idx="11330">
                  <c:v>0.53299999999995762</c:v>
                </c:pt>
                <c:pt idx="11331">
                  <c:v>0.53309999999995761</c:v>
                </c:pt>
                <c:pt idx="11332">
                  <c:v>0.5331999999999576</c:v>
                </c:pt>
                <c:pt idx="11333">
                  <c:v>0.53329999999995759</c:v>
                </c:pt>
                <c:pt idx="11334">
                  <c:v>0.53339999999995757</c:v>
                </c:pt>
                <c:pt idx="11335">
                  <c:v>0.53349999999995756</c:v>
                </c:pt>
                <c:pt idx="11336">
                  <c:v>0.53359999999995755</c:v>
                </c:pt>
                <c:pt idx="11337">
                  <c:v>0.53369999999995754</c:v>
                </c:pt>
                <c:pt idx="11338">
                  <c:v>0.53379999999995753</c:v>
                </c:pt>
                <c:pt idx="11339">
                  <c:v>0.53389999999995752</c:v>
                </c:pt>
                <c:pt idx="11340">
                  <c:v>0.53399999999995751</c:v>
                </c:pt>
                <c:pt idx="11341">
                  <c:v>0.5340999999999575</c:v>
                </c:pt>
                <c:pt idx="11342">
                  <c:v>0.53419999999995749</c:v>
                </c:pt>
                <c:pt idx="11343">
                  <c:v>0.53429999999995748</c:v>
                </c:pt>
                <c:pt idx="11344">
                  <c:v>0.53439999999995746</c:v>
                </c:pt>
                <c:pt idx="11345">
                  <c:v>0.53449999999995745</c:v>
                </c:pt>
                <c:pt idx="11346">
                  <c:v>0.53459999999995744</c:v>
                </c:pt>
                <c:pt idx="11347">
                  <c:v>0.53469999999995743</c:v>
                </c:pt>
                <c:pt idx="11348">
                  <c:v>0.53479999999995742</c:v>
                </c:pt>
                <c:pt idx="11349">
                  <c:v>0.53489999999995741</c:v>
                </c:pt>
                <c:pt idx="11350">
                  <c:v>0.5349999999999574</c:v>
                </c:pt>
                <c:pt idx="11351">
                  <c:v>0.53509999999995739</c:v>
                </c:pt>
                <c:pt idx="11352">
                  <c:v>0.53519999999995738</c:v>
                </c:pt>
                <c:pt idx="11353">
                  <c:v>0.53529999999995737</c:v>
                </c:pt>
                <c:pt idx="11354">
                  <c:v>0.53539999999995735</c:v>
                </c:pt>
                <c:pt idx="11355">
                  <c:v>0.53549999999995734</c:v>
                </c:pt>
                <c:pt idx="11356">
                  <c:v>0.53559999999995733</c:v>
                </c:pt>
                <c:pt idx="11357">
                  <c:v>0.53569999999995732</c:v>
                </c:pt>
                <c:pt idx="11358">
                  <c:v>0.53579999999995731</c:v>
                </c:pt>
                <c:pt idx="11359">
                  <c:v>0.5358999999999573</c:v>
                </c:pt>
                <c:pt idx="11360">
                  <c:v>0.53599999999995729</c:v>
                </c:pt>
                <c:pt idx="11361">
                  <c:v>0.53609999999995728</c:v>
                </c:pt>
                <c:pt idx="11362">
                  <c:v>0.53619999999995727</c:v>
                </c:pt>
                <c:pt idx="11363">
                  <c:v>0.53629999999995726</c:v>
                </c:pt>
                <c:pt idx="11364">
                  <c:v>0.53639999999995724</c:v>
                </c:pt>
                <c:pt idx="11365">
                  <c:v>0.53649999999995723</c:v>
                </c:pt>
                <c:pt idx="11366">
                  <c:v>0.53659999999995722</c:v>
                </c:pt>
                <c:pt idx="11367">
                  <c:v>0.53669999999995721</c:v>
                </c:pt>
                <c:pt idx="11368">
                  <c:v>0.5367999999999572</c:v>
                </c:pt>
                <c:pt idx="11369">
                  <c:v>0.53689999999995719</c:v>
                </c:pt>
                <c:pt idx="11370">
                  <c:v>0.53699999999995718</c:v>
                </c:pt>
                <c:pt idx="11371">
                  <c:v>0.53709999999995717</c:v>
                </c:pt>
                <c:pt idx="11372">
                  <c:v>0.53719999999995716</c:v>
                </c:pt>
                <c:pt idx="11373">
                  <c:v>0.53729999999995715</c:v>
                </c:pt>
                <c:pt idx="11374">
                  <c:v>0.53739999999995713</c:v>
                </c:pt>
                <c:pt idx="11375">
                  <c:v>0.53749999999995712</c:v>
                </c:pt>
                <c:pt idx="11376">
                  <c:v>0.53759999999995711</c:v>
                </c:pt>
                <c:pt idx="11377">
                  <c:v>0.5376999999999571</c:v>
                </c:pt>
                <c:pt idx="11378">
                  <c:v>0.53779999999995709</c:v>
                </c:pt>
                <c:pt idx="11379">
                  <c:v>0.53789999999995708</c:v>
                </c:pt>
                <c:pt idx="11380">
                  <c:v>0.53799999999995707</c:v>
                </c:pt>
                <c:pt idx="11381">
                  <c:v>0.53809999999995706</c:v>
                </c:pt>
                <c:pt idx="11382">
                  <c:v>0.53819999999995705</c:v>
                </c:pt>
                <c:pt idx="11383">
                  <c:v>0.53829999999995704</c:v>
                </c:pt>
                <c:pt idx="11384">
                  <c:v>0.53839999999995702</c:v>
                </c:pt>
                <c:pt idx="11385">
                  <c:v>0.53849999999995701</c:v>
                </c:pt>
                <c:pt idx="11386">
                  <c:v>0.538599999999957</c:v>
                </c:pt>
                <c:pt idx="11387">
                  <c:v>0.53869999999995699</c:v>
                </c:pt>
                <c:pt idx="11388">
                  <c:v>0.53879999999995698</c:v>
                </c:pt>
                <c:pt idx="11389">
                  <c:v>0.53889999999995697</c:v>
                </c:pt>
                <c:pt idx="11390">
                  <c:v>0.53899999999995696</c:v>
                </c:pt>
                <c:pt idx="11391">
                  <c:v>0.53909999999995695</c:v>
                </c:pt>
                <c:pt idx="11392">
                  <c:v>0.53919999999995694</c:v>
                </c:pt>
                <c:pt idx="11393">
                  <c:v>0.53929999999995692</c:v>
                </c:pt>
                <c:pt idx="11394">
                  <c:v>0.53939999999995691</c:v>
                </c:pt>
                <c:pt idx="11395">
                  <c:v>0.5394999999999569</c:v>
                </c:pt>
                <c:pt idx="11396">
                  <c:v>0.53959999999995689</c:v>
                </c:pt>
                <c:pt idx="11397">
                  <c:v>0.53969999999995688</c:v>
                </c:pt>
                <c:pt idx="11398">
                  <c:v>0.53979999999995687</c:v>
                </c:pt>
                <c:pt idx="11399">
                  <c:v>0.53989999999995686</c:v>
                </c:pt>
                <c:pt idx="11400">
                  <c:v>0.53999999999995685</c:v>
                </c:pt>
                <c:pt idx="11401">
                  <c:v>0.54009999999995684</c:v>
                </c:pt>
                <c:pt idx="11402">
                  <c:v>0.54019999999995683</c:v>
                </c:pt>
                <c:pt idx="11403">
                  <c:v>0.54029999999995681</c:v>
                </c:pt>
                <c:pt idx="11404">
                  <c:v>0.5403999999999568</c:v>
                </c:pt>
                <c:pt idx="11405">
                  <c:v>0.54049999999995679</c:v>
                </c:pt>
                <c:pt idx="11406">
                  <c:v>0.54059999999995678</c:v>
                </c:pt>
                <c:pt idx="11407">
                  <c:v>0.54069999999995677</c:v>
                </c:pt>
                <c:pt idx="11408">
                  <c:v>0.54079999999995676</c:v>
                </c:pt>
                <c:pt idx="11409">
                  <c:v>0.54089999999995675</c:v>
                </c:pt>
                <c:pt idx="11410">
                  <c:v>0.54099999999995674</c:v>
                </c:pt>
                <c:pt idx="11411">
                  <c:v>0.54109999999995673</c:v>
                </c:pt>
                <c:pt idx="11412">
                  <c:v>0.54119999999995672</c:v>
                </c:pt>
                <c:pt idx="11413">
                  <c:v>0.5412999999999567</c:v>
                </c:pt>
                <c:pt idx="11414">
                  <c:v>0.54139999999995669</c:v>
                </c:pt>
                <c:pt idx="11415">
                  <c:v>0.54149999999995668</c:v>
                </c:pt>
                <c:pt idx="11416">
                  <c:v>0.54159999999995667</c:v>
                </c:pt>
                <c:pt idx="11417">
                  <c:v>0.54169999999995666</c:v>
                </c:pt>
                <c:pt idx="11418">
                  <c:v>0.54179999999995665</c:v>
                </c:pt>
                <c:pt idx="11419">
                  <c:v>0.54189999999995664</c:v>
                </c:pt>
                <c:pt idx="11420">
                  <c:v>0.54199999999995663</c:v>
                </c:pt>
                <c:pt idx="11421">
                  <c:v>0.54209999999995662</c:v>
                </c:pt>
                <c:pt idx="11422">
                  <c:v>0.54219999999995661</c:v>
                </c:pt>
                <c:pt idx="11423">
                  <c:v>0.54229999999995659</c:v>
                </c:pt>
                <c:pt idx="11424">
                  <c:v>0.54239999999995658</c:v>
                </c:pt>
                <c:pt idx="11425">
                  <c:v>0.54249999999995657</c:v>
                </c:pt>
                <c:pt idx="11426">
                  <c:v>0.54259999999995656</c:v>
                </c:pt>
                <c:pt idx="11427">
                  <c:v>0.54269999999995655</c:v>
                </c:pt>
                <c:pt idx="11428">
                  <c:v>0.54279999999995654</c:v>
                </c:pt>
                <c:pt idx="11429">
                  <c:v>0.54289999999995653</c:v>
                </c:pt>
                <c:pt idx="11430">
                  <c:v>0.54299999999995652</c:v>
                </c:pt>
                <c:pt idx="11431">
                  <c:v>0.54309999999995651</c:v>
                </c:pt>
                <c:pt idx="11432">
                  <c:v>0.5431999999999565</c:v>
                </c:pt>
                <c:pt idx="11433">
                  <c:v>0.54329999999995648</c:v>
                </c:pt>
                <c:pt idx="11434">
                  <c:v>0.54339999999995647</c:v>
                </c:pt>
                <c:pt idx="11435">
                  <c:v>0.54349999999995646</c:v>
                </c:pt>
                <c:pt idx="11436">
                  <c:v>0.54359999999995645</c:v>
                </c:pt>
                <c:pt idx="11437">
                  <c:v>0.54369999999995644</c:v>
                </c:pt>
                <c:pt idx="11438">
                  <c:v>0.54379999999995643</c:v>
                </c:pt>
                <c:pt idx="11439">
                  <c:v>0.54389999999995642</c:v>
                </c:pt>
                <c:pt idx="11440">
                  <c:v>0.54399999999995641</c:v>
                </c:pt>
                <c:pt idx="11441">
                  <c:v>0.5440999999999564</c:v>
                </c:pt>
                <c:pt idx="11442">
                  <c:v>0.54419999999995639</c:v>
                </c:pt>
                <c:pt idx="11443">
                  <c:v>0.54429999999995637</c:v>
                </c:pt>
                <c:pt idx="11444">
                  <c:v>0.54439999999995636</c:v>
                </c:pt>
                <c:pt idx="11445">
                  <c:v>0.54449999999995635</c:v>
                </c:pt>
                <c:pt idx="11446">
                  <c:v>0.54459999999995634</c:v>
                </c:pt>
                <c:pt idx="11447">
                  <c:v>0.54469999999995633</c:v>
                </c:pt>
                <c:pt idx="11448">
                  <c:v>0.54479999999995632</c:v>
                </c:pt>
                <c:pt idx="11449">
                  <c:v>0.54489999999995631</c:v>
                </c:pt>
                <c:pt idx="11450">
                  <c:v>0.5449999999999563</c:v>
                </c:pt>
                <c:pt idx="11451">
                  <c:v>0.54509999999995629</c:v>
                </c:pt>
                <c:pt idx="11452">
                  <c:v>0.54519999999995628</c:v>
                </c:pt>
                <c:pt idx="11453">
                  <c:v>0.54529999999995626</c:v>
                </c:pt>
                <c:pt idx="11454">
                  <c:v>0.54539999999995625</c:v>
                </c:pt>
                <c:pt idx="11455">
                  <c:v>0.54549999999995624</c:v>
                </c:pt>
                <c:pt idx="11456">
                  <c:v>0.54559999999995623</c:v>
                </c:pt>
                <c:pt idx="11457">
                  <c:v>0.54569999999995622</c:v>
                </c:pt>
                <c:pt idx="11458">
                  <c:v>0.54579999999995621</c:v>
                </c:pt>
                <c:pt idx="11459">
                  <c:v>0.5458999999999562</c:v>
                </c:pt>
                <c:pt idx="11460">
                  <c:v>0.54599999999995619</c:v>
                </c:pt>
                <c:pt idx="11461">
                  <c:v>0.54609999999995618</c:v>
                </c:pt>
                <c:pt idx="11462">
                  <c:v>0.54619999999995617</c:v>
                </c:pt>
                <c:pt idx="11463">
                  <c:v>0.54629999999995615</c:v>
                </c:pt>
                <c:pt idx="11464">
                  <c:v>0.54639999999995614</c:v>
                </c:pt>
                <c:pt idx="11465">
                  <c:v>0.54649999999995613</c:v>
                </c:pt>
                <c:pt idx="11466">
                  <c:v>0.54659999999995612</c:v>
                </c:pt>
                <c:pt idx="11467">
                  <c:v>0.54669999999995611</c:v>
                </c:pt>
                <c:pt idx="11468">
                  <c:v>0.5467999999999561</c:v>
                </c:pt>
                <c:pt idx="11469">
                  <c:v>0.54689999999995609</c:v>
                </c:pt>
                <c:pt idx="11470">
                  <c:v>0.54699999999995608</c:v>
                </c:pt>
                <c:pt idx="11471">
                  <c:v>0.54709999999995607</c:v>
                </c:pt>
                <c:pt idx="11472">
                  <c:v>0.54719999999995605</c:v>
                </c:pt>
                <c:pt idx="11473">
                  <c:v>0.54729999999995604</c:v>
                </c:pt>
                <c:pt idx="11474">
                  <c:v>0.54739999999995603</c:v>
                </c:pt>
                <c:pt idx="11475">
                  <c:v>0.54749999999995602</c:v>
                </c:pt>
                <c:pt idx="11476">
                  <c:v>0.54759999999995601</c:v>
                </c:pt>
                <c:pt idx="11477">
                  <c:v>0.547699999999956</c:v>
                </c:pt>
                <c:pt idx="11478">
                  <c:v>0.54779999999995599</c:v>
                </c:pt>
                <c:pt idx="11479">
                  <c:v>0.54789999999995598</c:v>
                </c:pt>
                <c:pt idx="11480">
                  <c:v>0.54799999999995597</c:v>
                </c:pt>
                <c:pt idx="11481">
                  <c:v>0.54809999999995596</c:v>
                </c:pt>
                <c:pt idx="11482">
                  <c:v>0.54819999999995594</c:v>
                </c:pt>
                <c:pt idx="11483">
                  <c:v>0.54829999999995593</c:v>
                </c:pt>
                <c:pt idx="11484">
                  <c:v>0.54839999999995592</c:v>
                </c:pt>
                <c:pt idx="11485">
                  <c:v>0.54849999999995591</c:v>
                </c:pt>
                <c:pt idx="11486">
                  <c:v>0.5485999999999559</c:v>
                </c:pt>
                <c:pt idx="11487">
                  <c:v>0.54869999999995589</c:v>
                </c:pt>
                <c:pt idx="11488">
                  <c:v>0.54879999999995588</c:v>
                </c:pt>
                <c:pt idx="11489">
                  <c:v>0.54889999999995587</c:v>
                </c:pt>
                <c:pt idx="11490">
                  <c:v>0.54899999999995586</c:v>
                </c:pt>
                <c:pt idx="11491">
                  <c:v>0.54909999999995585</c:v>
                </c:pt>
                <c:pt idx="11492">
                  <c:v>0.54919999999995583</c:v>
                </c:pt>
                <c:pt idx="11493">
                  <c:v>0.54929999999995582</c:v>
                </c:pt>
                <c:pt idx="11494">
                  <c:v>0.54939999999995581</c:v>
                </c:pt>
                <c:pt idx="11495">
                  <c:v>0.5494999999999558</c:v>
                </c:pt>
                <c:pt idx="11496">
                  <c:v>0.54959999999995579</c:v>
                </c:pt>
                <c:pt idx="11497">
                  <c:v>0.54969999999995578</c:v>
                </c:pt>
                <c:pt idx="11498">
                  <c:v>0.54979999999995577</c:v>
                </c:pt>
                <c:pt idx="11499">
                  <c:v>0.54989999999995576</c:v>
                </c:pt>
                <c:pt idx="11500">
                  <c:v>0.54999999999995575</c:v>
                </c:pt>
                <c:pt idx="11501">
                  <c:v>0.55009999999995574</c:v>
                </c:pt>
                <c:pt idx="11502">
                  <c:v>0.55019999999995572</c:v>
                </c:pt>
                <c:pt idx="11503">
                  <c:v>0.55029999999995571</c:v>
                </c:pt>
                <c:pt idx="11504">
                  <c:v>0.5503999999999557</c:v>
                </c:pt>
                <c:pt idx="11505">
                  <c:v>0.55049999999995569</c:v>
                </c:pt>
                <c:pt idx="11506">
                  <c:v>0.55059999999995568</c:v>
                </c:pt>
                <c:pt idx="11507">
                  <c:v>0.55069999999995567</c:v>
                </c:pt>
                <c:pt idx="11508">
                  <c:v>0.55079999999995566</c:v>
                </c:pt>
                <c:pt idx="11509">
                  <c:v>0.55089999999995565</c:v>
                </c:pt>
                <c:pt idx="11510">
                  <c:v>0.55099999999995564</c:v>
                </c:pt>
                <c:pt idx="11511">
                  <c:v>0.55109999999995563</c:v>
                </c:pt>
                <c:pt idx="11512">
                  <c:v>0.55119999999995561</c:v>
                </c:pt>
                <c:pt idx="11513">
                  <c:v>0.5512999999999556</c:v>
                </c:pt>
                <c:pt idx="11514">
                  <c:v>0.55139999999995559</c:v>
                </c:pt>
                <c:pt idx="11515">
                  <c:v>0.55149999999995558</c:v>
                </c:pt>
                <c:pt idx="11516">
                  <c:v>0.55159999999995557</c:v>
                </c:pt>
                <c:pt idx="11517">
                  <c:v>0.55169999999995556</c:v>
                </c:pt>
                <c:pt idx="11518">
                  <c:v>0.55179999999995555</c:v>
                </c:pt>
                <c:pt idx="11519">
                  <c:v>0.55189999999995554</c:v>
                </c:pt>
                <c:pt idx="11520">
                  <c:v>0.55199999999995553</c:v>
                </c:pt>
                <c:pt idx="11521">
                  <c:v>0.55209999999995552</c:v>
                </c:pt>
                <c:pt idx="11522">
                  <c:v>0.5521999999999555</c:v>
                </c:pt>
                <c:pt idx="11523">
                  <c:v>0.55229999999995549</c:v>
                </c:pt>
                <c:pt idx="11524">
                  <c:v>0.55239999999995548</c:v>
                </c:pt>
                <c:pt idx="11525">
                  <c:v>0.55249999999995547</c:v>
                </c:pt>
                <c:pt idx="11526">
                  <c:v>0.55259999999995546</c:v>
                </c:pt>
                <c:pt idx="11527">
                  <c:v>0.55269999999995545</c:v>
                </c:pt>
                <c:pt idx="11528">
                  <c:v>0.55279999999995544</c:v>
                </c:pt>
                <c:pt idx="11529">
                  <c:v>0.55289999999995543</c:v>
                </c:pt>
                <c:pt idx="11530">
                  <c:v>0.55299999999995542</c:v>
                </c:pt>
                <c:pt idx="11531">
                  <c:v>0.55309999999995541</c:v>
                </c:pt>
                <c:pt idx="11532">
                  <c:v>0.55319999999995539</c:v>
                </c:pt>
                <c:pt idx="11533">
                  <c:v>0.55329999999995538</c:v>
                </c:pt>
                <c:pt idx="11534">
                  <c:v>0.55339999999995537</c:v>
                </c:pt>
                <c:pt idx="11535">
                  <c:v>0.55349999999995536</c:v>
                </c:pt>
                <c:pt idx="11536">
                  <c:v>0.55359999999995535</c:v>
                </c:pt>
                <c:pt idx="11537">
                  <c:v>0.55369999999995534</c:v>
                </c:pt>
                <c:pt idx="11538">
                  <c:v>0.55379999999995533</c:v>
                </c:pt>
                <c:pt idx="11539">
                  <c:v>0.55389999999995532</c:v>
                </c:pt>
                <c:pt idx="11540">
                  <c:v>0.55399999999995531</c:v>
                </c:pt>
                <c:pt idx="11541">
                  <c:v>0.55409999999995529</c:v>
                </c:pt>
                <c:pt idx="11542">
                  <c:v>0.55419999999995528</c:v>
                </c:pt>
                <c:pt idx="11543">
                  <c:v>0.55429999999995527</c:v>
                </c:pt>
                <c:pt idx="11544">
                  <c:v>0.55439999999995526</c:v>
                </c:pt>
                <c:pt idx="11545">
                  <c:v>0.55449999999995525</c:v>
                </c:pt>
                <c:pt idx="11546">
                  <c:v>0.55459999999995524</c:v>
                </c:pt>
                <c:pt idx="11547">
                  <c:v>0.55469999999995523</c:v>
                </c:pt>
                <c:pt idx="11548">
                  <c:v>0.55479999999995522</c:v>
                </c:pt>
                <c:pt idx="11549">
                  <c:v>0.55489999999995521</c:v>
                </c:pt>
                <c:pt idx="11550">
                  <c:v>0.5549999999999552</c:v>
                </c:pt>
                <c:pt idx="11551">
                  <c:v>0.55509999999995518</c:v>
                </c:pt>
                <c:pt idx="11552">
                  <c:v>0.55519999999995517</c:v>
                </c:pt>
                <c:pt idx="11553">
                  <c:v>0.55529999999995516</c:v>
                </c:pt>
                <c:pt idx="11554">
                  <c:v>0.55539999999995515</c:v>
                </c:pt>
                <c:pt idx="11555">
                  <c:v>0.55549999999995514</c:v>
                </c:pt>
                <c:pt idx="11556">
                  <c:v>0.55559999999995513</c:v>
                </c:pt>
                <c:pt idx="11557">
                  <c:v>0.55569999999995512</c:v>
                </c:pt>
                <c:pt idx="11558">
                  <c:v>0.55579999999995511</c:v>
                </c:pt>
                <c:pt idx="11559">
                  <c:v>0.5558999999999551</c:v>
                </c:pt>
                <c:pt idx="11560">
                  <c:v>0.55599999999995509</c:v>
                </c:pt>
                <c:pt idx="11561">
                  <c:v>0.55609999999995507</c:v>
                </c:pt>
                <c:pt idx="11562">
                  <c:v>0.55619999999995506</c:v>
                </c:pt>
                <c:pt idx="11563">
                  <c:v>0.55629999999995505</c:v>
                </c:pt>
                <c:pt idx="11564">
                  <c:v>0.55639999999995504</c:v>
                </c:pt>
                <c:pt idx="11565">
                  <c:v>0.55649999999995503</c:v>
                </c:pt>
                <c:pt idx="11566">
                  <c:v>0.55659999999995502</c:v>
                </c:pt>
                <c:pt idx="11567">
                  <c:v>0.55669999999995501</c:v>
                </c:pt>
                <c:pt idx="11568">
                  <c:v>0.556799999999955</c:v>
                </c:pt>
                <c:pt idx="11569">
                  <c:v>0.55689999999995499</c:v>
                </c:pt>
                <c:pt idx="11570">
                  <c:v>0.55699999999995498</c:v>
                </c:pt>
                <c:pt idx="11571">
                  <c:v>0.55709999999995496</c:v>
                </c:pt>
                <c:pt idx="11572">
                  <c:v>0.55719999999995495</c:v>
                </c:pt>
                <c:pt idx="11573">
                  <c:v>0.55729999999995494</c:v>
                </c:pt>
                <c:pt idx="11574">
                  <c:v>0.55739999999995493</c:v>
                </c:pt>
                <c:pt idx="11575">
                  <c:v>0.55749999999995492</c:v>
                </c:pt>
                <c:pt idx="11576">
                  <c:v>0.55759999999995491</c:v>
                </c:pt>
                <c:pt idx="11577">
                  <c:v>0.5576999999999549</c:v>
                </c:pt>
                <c:pt idx="11578">
                  <c:v>0.55779999999995489</c:v>
                </c:pt>
                <c:pt idx="11579">
                  <c:v>0.55789999999995488</c:v>
                </c:pt>
                <c:pt idx="11580">
                  <c:v>0.55799999999995487</c:v>
                </c:pt>
                <c:pt idx="11581">
                  <c:v>0.55809999999995485</c:v>
                </c:pt>
                <c:pt idx="11582">
                  <c:v>0.55819999999995484</c:v>
                </c:pt>
                <c:pt idx="11583">
                  <c:v>0.55829999999995483</c:v>
                </c:pt>
                <c:pt idx="11584">
                  <c:v>0.55839999999995482</c:v>
                </c:pt>
                <c:pt idx="11585">
                  <c:v>0.55849999999995481</c:v>
                </c:pt>
                <c:pt idx="11586">
                  <c:v>0.5585999999999548</c:v>
                </c:pt>
                <c:pt idx="11587">
                  <c:v>0.55869999999995479</c:v>
                </c:pt>
                <c:pt idx="11588">
                  <c:v>0.55879999999995478</c:v>
                </c:pt>
                <c:pt idx="11589">
                  <c:v>0.55889999999995477</c:v>
                </c:pt>
                <c:pt idx="11590">
                  <c:v>0.55899999999995476</c:v>
                </c:pt>
                <c:pt idx="11591">
                  <c:v>0.55909999999995474</c:v>
                </c:pt>
                <c:pt idx="11592">
                  <c:v>0.55919999999995473</c:v>
                </c:pt>
                <c:pt idx="11593">
                  <c:v>0.55929999999995472</c:v>
                </c:pt>
                <c:pt idx="11594">
                  <c:v>0.55939999999995471</c:v>
                </c:pt>
                <c:pt idx="11595">
                  <c:v>0.5594999999999547</c:v>
                </c:pt>
                <c:pt idx="11596">
                  <c:v>0.55959999999995469</c:v>
                </c:pt>
                <c:pt idx="11597">
                  <c:v>0.55969999999995468</c:v>
                </c:pt>
                <c:pt idx="11598">
                  <c:v>0.55979999999995467</c:v>
                </c:pt>
                <c:pt idx="11599">
                  <c:v>0.55989999999995466</c:v>
                </c:pt>
                <c:pt idx="11600">
                  <c:v>0.55999999999995465</c:v>
                </c:pt>
                <c:pt idx="11601">
                  <c:v>0.56009999999995463</c:v>
                </c:pt>
                <c:pt idx="11602">
                  <c:v>0.56019999999995462</c:v>
                </c:pt>
                <c:pt idx="11603">
                  <c:v>0.56029999999995461</c:v>
                </c:pt>
                <c:pt idx="11604">
                  <c:v>0.5603999999999546</c:v>
                </c:pt>
                <c:pt idx="11605">
                  <c:v>0.56049999999995459</c:v>
                </c:pt>
                <c:pt idx="11606">
                  <c:v>0.56059999999995458</c:v>
                </c:pt>
                <c:pt idx="11607">
                  <c:v>0.56069999999995457</c:v>
                </c:pt>
                <c:pt idx="11608">
                  <c:v>0.56079999999995456</c:v>
                </c:pt>
                <c:pt idx="11609">
                  <c:v>0.56089999999995455</c:v>
                </c:pt>
                <c:pt idx="11610">
                  <c:v>0.56099999999995454</c:v>
                </c:pt>
                <c:pt idx="11611">
                  <c:v>0.56109999999995452</c:v>
                </c:pt>
                <c:pt idx="11612">
                  <c:v>0.56119999999995451</c:v>
                </c:pt>
                <c:pt idx="11613">
                  <c:v>0.5612999999999545</c:v>
                </c:pt>
                <c:pt idx="11614">
                  <c:v>0.56139999999995449</c:v>
                </c:pt>
                <c:pt idx="11615">
                  <c:v>0.56149999999995448</c:v>
                </c:pt>
                <c:pt idx="11616">
                  <c:v>0.56159999999995447</c:v>
                </c:pt>
                <c:pt idx="11617">
                  <c:v>0.56169999999995446</c:v>
                </c:pt>
                <c:pt idx="11618">
                  <c:v>0.56179999999995445</c:v>
                </c:pt>
                <c:pt idx="11619">
                  <c:v>0.56189999999995444</c:v>
                </c:pt>
                <c:pt idx="11620">
                  <c:v>0.56199999999995442</c:v>
                </c:pt>
                <c:pt idx="11621">
                  <c:v>0.56209999999995441</c:v>
                </c:pt>
                <c:pt idx="11622">
                  <c:v>0.5621999999999544</c:v>
                </c:pt>
                <c:pt idx="11623">
                  <c:v>0.56229999999995439</c:v>
                </c:pt>
                <c:pt idx="11624">
                  <c:v>0.56239999999995438</c:v>
                </c:pt>
                <c:pt idx="11625">
                  <c:v>0.56249999999995437</c:v>
                </c:pt>
                <c:pt idx="11626">
                  <c:v>0.56259999999995436</c:v>
                </c:pt>
                <c:pt idx="11627">
                  <c:v>0.56269999999995435</c:v>
                </c:pt>
                <c:pt idx="11628">
                  <c:v>0.56279999999995434</c:v>
                </c:pt>
                <c:pt idx="11629">
                  <c:v>0.56289999999995433</c:v>
                </c:pt>
                <c:pt idx="11630">
                  <c:v>0.56299999999995431</c:v>
                </c:pt>
                <c:pt idx="11631">
                  <c:v>0.5630999999999543</c:v>
                </c:pt>
                <c:pt idx="11632">
                  <c:v>0.56319999999995429</c:v>
                </c:pt>
                <c:pt idx="11633">
                  <c:v>0.56329999999995428</c:v>
                </c:pt>
                <c:pt idx="11634">
                  <c:v>0.56339999999995427</c:v>
                </c:pt>
                <c:pt idx="11635">
                  <c:v>0.56349999999995426</c:v>
                </c:pt>
                <c:pt idx="11636">
                  <c:v>0.56359999999995425</c:v>
                </c:pt>
                <c:pt idx="11637">
                  <c:v>0.56369999999995424</c:v>
                </c:pt>
                <c:pt idx="11638">
                  <c:v>0.56379999999995423</c:v>
                </c:pt>
                <c:pt idx="11639">
                  <c:v>0.56389999999995422</c:v>
                </c:pt>
                <c:pt idx="11640">
                  <c:v>0.5639999999999542</c:v>
                </c:pt>
                <c:pt idx="11641">
                  <c:v>0.56409999999995419</c:v>
                </c:pt>
                <c:pt idx="11642">
                  <c:v>0.56419999999995418</c:v>
                </c:pt>
                <c:pt idx="11643">
                  <c:v>0.56429999999995417</c:v>
                </c:pt>
                <c:pt idx="11644">
                  <c:v>0.56439999999995416</c:v>
                </c:pt>
                <c:pt idx="11645">
                  <c:v>0.56449999999995415</c:v>
                </c:pt>
                <c:pt idx="11646">
                  <c:v>0.56459999999995414</c:v>
                </c:pt>
                <c:pt idx="11647">
                  <c:v>0.56469999999995413</c:v>
                </c:pt>
                <c:pt idx="11648">
                  <c:v>0.56479999999995412</c:v>
                </c:pt>
                <c:pt idx="11649">
                  <c:v>0.56489999999995411</c:v>
                </c:pt>
                <c:pt idx="11650">
                  <c:v>0.56499999999995409</c:v>
                </c:pt>
                <c:pt idx="11651">
                  <c:v>0.56509999999995408</c:v>
                </c:pt>
                <c:pt idx="11652">
                  <c:v>0.56519999999995407</c:v>
                </c:pt>
                <c:pt idx="11653">
                  <c:v>0.56529999999995406</c:v>
                </c:pt>
                <c:pt idx="11654">
                  <c:v>0.56539999999995405</c:v>
                </c:pt>
                <c:pt idx="11655">
                  <c:v>0.56549999999995404</c:v>
                </c:pt>
                <c:pt idx="11656">
                  <c:v>0.56559999999995403</c:v>
                </c:pt>
                <c:pt idx="11657">
                  <c:v>0.56569999999995402</c:v>
                </c:pt>
                <c:pt idx="11658">
                  <c:v>0.56579999999995401</c:v>
                </c:pt>
                <c:pt idx="11659">
                  <c:v>0.565899999999954</c:v>
                </c:pt>
                <c:pt idx="11660">
                  <c:v>0.56599999999995398</c:v>
                </c:pt>
                <c:pt idx="11661">
                  <c:v>0.56609999999995397</c:v>
                </c:pt>
                <c:pt idx="11662">
                  <c:v>0.56619999999995396</c:v>
                </c:pt>
                <c:pt idx="11663">
                  <c:v>0.56629999999995395</c:v>
                </c:pt>
                <c:pt idx="11664">
                  <c:v>0.56639999999995394</c:v>
                </c:pt>
                <c:pt idx="11665">
                  <c:v>0.56649999999995393</c:v>
                </c:pt>
                <c:pt idx="11666">
                  <c:v>0.56659999999995392</c:v>
                </c:pt>
                <c:pt idx="11667">
                  <c:v>0.56669999999995391</c:v>
                </c:pt>
                <c:pt idx="11668">
                  <c:v>0.5667999999999539</c:v>
                </c:pt>
                <c:pt idx="11669">
                  <c:v>0.56689999999995389</c:v>
                </c:pt>
                <c:pt idx="11670">
                  <c:v>0.56699999999995387</c:v>
                </c:pt>
                <c:pt idx="11671">
                  <c:v>0.56709999999995386</c:v>
                </c:pt>
                <c:pt idx="11672">
                  <c:v>0.56719999999995385</c:v>
                </c:pt>
                <c:pt idx="11673">
                  <c:v>0.56729999999995384</c:v>
                </c:pt>
                <c:pt idx="11674">
                  <c:v>0.56739999999995383</c:v>
                </c:pt>
                <c:pt idx="11675">
                  <c:v>0.56749999999995382</c:v>
                </c:pt>
                <c:pt idx="11676">
                  <c:v>0.56759999999995381</c:v>
                </c:pt>
                <c:pt idx="11677">
                  <c:v>0.5676999999999538</c:v>
                </c:pt>
                <c:pt idx="11678">
                  <c:v>0.56779999999995379</c:v>
                </c:pt>
                <c:pt idx="11679">
                  <c:v>0.56789999999995378</c:v>
                </c:pt>
                <c:pt idx="11680">
                  <c:v>0.56799999999995376</c:v>
                </c:pt>
                <c:pt idx="11681">
                  <c:v>0.56809999999995375</c:v>
                </c:pt>
                <c:pt idx="11682">
                  <c:v>0.56819999999995374</c:v>
                </c:pt>
                <c:pt idx="11683">
                  <c:v>0.56829999999995373</c:v>
                </c:pt>
                <c:pt idx="11684">
                  <c:v>0.56839999999995372</c:v>
                </c:pt>
                <c:pt idx="11685">
                  <c:v>0.56849999999995371</c:v>
                </c:pt>
                <c:pt idx="11686">
                  <c:v>0.5685999999999537</c:v>
                </c:pt>
                <c:pt idx="11687">
                  <c:v>0.56869999999995369</c:v>
                </c:pt>
                <c:pt idx="11688">
                  <c:v>0.56879999999995368</c:v>
                </c:pt>
                <c:pt idx="11689">
                  <c:v>0.56889999999995366</c:v>
                </c:pt>
                <c:pt idx="11690">
                  <c:v>0.56899999999995365</c:v>
                </c:pt>
                <c:pt idx="11691">
                  <c:v>0.56909999999995364</c:v>
                </c:pt>
                <c:pt idx="11692">
                  <c:v>0.56919999999995363</c:v>
                </c:pt>
                <c:pt idx="11693">
                  <c:v>0.56929999999995362</c:v>
                </c:pt>
                <c:pt idx="11694">
                  <c:v>0.56939999999995361</c:v>
                </c:pt>
                <c:pt idx="11695">
                  <c:v>0.5694999999999536</c:v>
                </c:pt>
                <c:pt idx="11696">
                  <c:v>0.56959999999995359</c:v>
                </c:pt>
                <c:pt idx="11697">
                  <c:v>0.56969999999995358</c:v>
                </c:pt>
                <c:pt idx="11698">
                  <c:v>0.56979999999995357</c:v>
                </c:pt>
                <c:pt idx="11699">
                  <c:v>0.56989999999995355</c:v>
                </c:pt>
                <c:pt idx="11700">
                  <c:v>0.56999999999995354</c:v>
                </c:pt>
                <c:pt idx="11701">
                  <c:v>0.57009999999995353</c:v>
                </c:pt>
                <c:pt idx="11702">
                  <c:v>0.57019999999995352</c:v>
                </c:pt>
                <c:pt idx="11703">
                  <c:v>0.57029999999995351</c:v>
                </c:pt>
                <c:pt idx="11704">
                  <c:v>0.5703999999999535</c:v>
                </c:pt>
                <c:pt idx="11705">
                  <c:v>0.57049999999995349</c:v>
                </c:pt>
                <c:pt idx="11706">
                  <c:v>0.57059999999995348</c:v>
                </c:pt>
                <c:pt idx="11707">
                  <c:v>0.57069999999995347</c:v>
                </c:pt>
                <c:pt idx="11708">
                  <c:v>0.57079999999995346</c:v>
                </c:pt>
                <c:pt idx="11709">
                  <c:v>0.57089999999995344</c:v>
                </c:pt>
                <c:pt idx="11710">
                  <c:v>0.57099999999995343</c:v>
                </c:pt>
                <c:pt idx="11711">
                  <c:v>0.57109999999995342</c:v>
                </c:pt>
                <c:pt idx="11712">
                  <c:v>0.57119999999995341</c:v>
                </c:pt>
                <c:pt idx="11713">
                  <c:v>0.5712999999999534</c:v>
                </c:pt>
                <c:pt idx="11714">
                  <c:v>0.57139999999995339</c:v>
                </c:pt>
                <c:pt idx="11715">
                  <c:v>0.57149999999995338</c:v>
                </c:pt>
                <c:pt idx="11716">
                  <c:v>0.57159999999995337</c:v>
                </c:pt>
                <c:pt idx="11717">
                  <c:v>0.57169999999995336</c:v>
                </c:pt>
                <c:pt idx="11718">
                  <c:v>0.57179999999995335</c:v>
                </c:pt>
                <c:pt idx="11719">
                  <c:v>0.57189999999995333</c:v>
                </c:pt>
                <c:pt idx="11720">
                  <c:v>0.57199999999995332</c:v>
                </c:pt>
                <c:pt idx="11721">
                  <c:v>0.57209999999995331</c:v>
                </c:pt>
                <c:pt idx="11722">
                  <c:v>0.5721999999999533</c:v>
                </c:pt>
                <c:pt idx="11723">
                  <c:v>0.57229999999995329</c:v>
                </c:pt>
                <c:pt idx="11724">
                  <c:v>0.57239999999995328</c:v>
                </c:pt>
                <c:pt idx="11725">
                  <c:v>0.57249999999995327</c:v>
                </c:pt>
                <c:pt idx="11726">
                  <c:v>0.57259999999995326</c:v>
                </c:pt>
                <c:pt idx="11727">
                  <c:v>0.57269999999995325</c:v>
                </c:pt>
                <c:pt idx="11728">
                  <c:v>0.57279999999995324</c:v>
                </c:pt>
                <c:pt idx="11729">
                  <c:v>0.57289999999995322</c:v>
                </c:pt>
                <c:pt idx="11730">
                  <c:v>0.57299999999995321</c:v>
                </c:pt>
                <c:pt idx="11731">
                  <c:v>0.5730999999999532</c:v>
                </c:pt>
                <c:pt idx="11732">
                  <c:v>0.57319999999995319</c:v>
                </c:pt>
                <c:pt idx="11733">
                  <c:v>0.57329999999995318</c:v>
                </c:pt>
                <c:pt idx="11734">
                  <c:v>0.57339999999995317</c:v>
                </c:pt>
                <c:pt idx="11735">
                  <c:v>0.57349999999995316</c:v>
                </c:pt>
                <c:pt idx="11736">
                  <c:v>0.57359999999995315</c:v>
                </c:pt>
                <c:pt idx="11737">
                  <c:v>0.57369999999995314</c:v>
                </c:pt>
                <c:pt idx="11738">
                  <c:v>0.57379999999995313</c:v>
                </c:pt>
                <c:pt idx="11739">
                  <c:v>0.57389999999995311</c:v>
                </c:pt>
                <c:pt idx="11740">
                  <c:v>0.5739999999999531</c:v>
                </c:pt>
                <c:pt idx="11741">
                  <c:v>0.57409999999995309</c:v>
                </c:pt>
                <c:pt idx="11742">
                  <c:v>0.57419999999995308</c:v>
                </c:pt>
                <c:pt idx="11743">
                  <c:v>0.57429999999995307</c:v>
                </c:pt>
                <c:pt idx="11744">
                  <c:v>0.57439999999995306</c:v>
                </c:pt>
                <c:pt idx="11745">
                  <c:v>0.57449999999995305</c:v>
                </c:pt>
                <c:pt idx="11746">
                  <c:v>0.57459999999995304</c:v>
                </c:pt>
                <c:pt idx="11747">
                  <c:v>0.57469999999995303</c:v>
                </c:pt>
                <c:pt idx="11748">
                  <c:v>0.57479999999995302</c:v>
                </c:pt>
                <c:pt idx="11749">
                  <c:v>0.574899999999953</c:v>
                </c:pt>
                <c:pt idx="11750">
                  <c:v>0.57499999999995299</c:v>
                </c:pt>
                <c:pt idx="11751">
                  <c:v>0.57509999999995298</c:v>
                </c:pt>
                <c:pt idx="11752">
                  <c:v>0.57519999999995297</c:v>
                </c:pt>
                <c:pt idx="11753">
                  <c:v>0.57529999999995296</c:v>
                </c:pt>
                <c:pt idx="11754">
                  <c:v>0.57539999999995295</c:v>
                </c:pt>
                <c:pt idx="11755">
                  <c:v>0.57549999999995294</c:v>
                </c:pt>
                <c:pt idx="11756">
                  <c:v>0.57559999999995293</c:v>
                </c:pt>
                <c:pt idx="11757">
                  <c:v>0.57569999999995292</c:v>
                </c:pt>
                <c:pt idx="11758">
                  <c:v>0.57579999999995291</c:v>
                </c:pt>
                <c:pt idx="11759">
                  <c:v>0.57589999999995289</c:v>
                </c:pt>
                <c:pt idx="11760">
                  <c:v>0.57599999999995288</c:v>
                </c:pt>
                <c:pt idx="11761">
                  <c:v>0.57609999999995287</c:v>
                </c:pt>
                <c:pt idx="11762">
                  <c:v>0.57619999999995286</c:v>
                </c:pt>
                <c:pt idx="11763">
                  <c:v>0.57629999999995285</c:v>
                </c:pt>
                <c:pt idx="11764">
                  <c:v>0.57639999999995284</c:v>
                </c:pt>
                <c:pt idx="11765">
                  <c:v>0.57649999999995283</c:v>
                </c:pt>
                <c:pt idx="11766">
                  <c:v>0.57659999999995282</c:v>
                </c:pt>
                <c:pt idx="11767">
                  <c:v>0.57669999999995281</c:v>
                </c:pt>
                <c:pt idx="11768">
                  <c:v>0.57679999999995279</c:v>
                </c:pt>
                <c:pt idx="11769">
                  <c:v>0.57689999999995278</c:v>
                </c:pt>
                <c:pt idx="11770">
                  <c:v>0.57699999999995277</c:v>
                </c:pt>
                <c:pt idx="11771">
                  <c:v>0.57709999999995276</c:v>
                </c:pt>
                <c:pt idx="11772">
                  <c:v>0.57719999999995275</c:v>
                </c:pt>
                <c:pt idx="11773">
                  <c:v>0.57729999999995274</c:v>
                </c:pt>
                <c:pt idx="11774">
                  <c:v>0.57739999999995273</c:v>
                </c:pt>
                <c:pt idx="11775">
                  <c:v>0.57749999999995272</c:v>
                </c:pt>
                <c:pt idx="11776">
                  <c:v>0.57759999999995271</c:v>
                </c:pt>
                <c:pt idx="11777">
                  <c:v>0.5776999999999527</c:v>
                </c:pt>
                <c:pt idx="11778">
                  <c:v>0.57779999999995268</c:v>
                </c:pt>
                <c:pt idx="11779">
                  <c:v>0.57789999999995267</c:v>
                </c:pt>
                <c:pt idx="11780">
                  <c:v>0.57799999999995266</c:v>
                </c:pt>
                <c:pt idx="11781">
                  <c:v>0.57809999999995265</c:v>
                </c:pt>
                <c:pt idx="11782">
                  <c:v>0.57819999999995264</c:v>
                </c:pt>
                <c:pt idx="11783">
                  <c:v>0.57829999999995263</c:v>
                </c:pt>
                <c:pt idx="11784">
                  <c:v>0.57839999999995262</c:v>
                </c:pt>
                <c:pt idx="11785">
                  <c:v>0.57849999999995261</c:v>
                </c:pt>
                <c:pt idx="11786">
                  <c:v>0.5785999999999526</c:v>
                </c:pt>
                <c:pt idx="11787">
                  <c:v>0.57869999999995259</c:v>
                </c:pt>
                <c:pt idx="11788">
                  <c:v>0.57879999999995257</c:v>
                </c:pt>
                <c:pt idx="11789">
                  <c:v>0.57889999999995256</c:v>
                </c:pt>
                <c:pt idx="11790">
                  <c:v>0.57899999999995255</c:v>
                </c:pt>
                <c:pt idx="11791">
                  <c:v>0.57909999999995254</c:v>
                </c:pt>
                <c:pt idx="11792">
                  <c:v>0.57919999999995253</c:v>
                </c:pt>
                <c:pt idx="11793">
                  <c:v>0.57929999999995252</c:v>
                </c:pt>
                <c:pt idx="11794">
                  <c:v>0.57939999999995251</c:v>
                </c:pt>
                <c:pt idx="11795">
                  <c:v>0.5794999999999525</c:v>
                </c:pt>
                <c:pt idx="11796">
                  <c:v>0.57959999999995249</c:v>
                </c:pt>
                <c:pt idx="11797">
                  <c:v>0.57969999999995248</c:v>
                </c:pt>
                <c:pt idx="11798">
                  <c:v>0.57979999999995246</c:v>
                </c:pt>
                <c:pt idx="11799">
                  <c:v>0.57989999999995245</c:v>
                </c:pt>
                <c:pt idx="11800">
                  <c:v>0.57999999999995244</c:v>
                </c:pt>
                <c:pt idx="11801">
                  <c:v>0.58009999999995243</c:v>
                </c:pt>
                <c:pt idx="11802">
                  <c:v>0.58019999999995242</c:v>
                </c:pt>
                <c:pt idx="11803">
                  <c:v>0.58029999999995241</c:v>
                </c:pt>
                <c:pt idx="11804">
                  <c:v>0.5803999999999524</c:v>
                </c:pt>
                <c:pt idx="11805">
                  <c:v>0.58049999999995239</c:v>
                </c:pt>
                <c:pt idx="11806">
                  <c:v>0.58059999999995238</c:v>
                </c:pt>
                <c:pt idx="11807">
                  <c:v>0.58069999999995237</c:v>
                </c:pt>
                <c:pt idx="11808">
                  <c:v>0.58079999999995235</c:v>
                </c:pt>
                <c:pt idx="11809">
                  <c:v>0.58089999999995234</c:v>
                </c:pt>
                <c:pt idx="11810">
                  <c:v>0.58099999999995233</c:v>
                </c:pt>
                <c:pt idx="11811">
                  <c:v>0.58109999999995232</c:v>
                </c:pt>
                <c:pt idx="11812">
                  <c:v>0.58119999999995231</c:v>
                </c:pt>
                <c:pt idx="11813">
                  <c:v>0.5812999999999523</c:v>
                </c:pt>
                <c:pt idx="11814">
                  <c:v>0.58139999999995229</c:v>
                </c:pt>
                <c:pt idx="11815">
                  <c:v>0.58149999999995228</c:v>
                </c:pt>
                <c:pt idx="11816">
                  <c:v>0.58159999999995227</c:v>
                </c:pt>
                <c:pt idx="11817">
                  <c:v>0.58169999999995226</c:v>
                </c:pt>
                <c:pt idx="11818">
                  <c:v>0.58179999999995224</c:v>
                </c:pt>
                <c:pt idx="11819">
                  <c:v>0.58189999999995223</c:v>
                </c:pt>
                <c:pt idx="11820">
                  <c:v>0.58199999999995222</c:v>
                </c:pt>
                <c:pt idx="11821">
                  <c:v>0.58209999999995221</c:v>
                </c:pt>
                <c:pt idx="11822">
                  <c:v>0.5821999999999522</c:v>
                </c:pt>
                <c:pt idx="11823">
                  <c:v>0.58229999999995219</c:v>
                </c:pt>
                <c:pt idx="11824">
                  <c:v>0.58239999999995218</c:v>
                </c:pt>
                <c:pt idx="11825">
                  <c:v>0.58249999999995217</c:v>
                </c:pt>
                <c:pt idx="11826">
                  <c:v>0.58259999999995216</c:v>
                </c:pt>
                <c:pt idx="11827">
                  <c:v>0.58269999999995215</c:v>
                </c:pt>
                <c:pt idx="11828">
                  <c:v>0.58279999999995213</c:v>
                </c:pt>
                <c:pt idx="11829">
                  <c:v>0.58289999999995212</c:v>
                </c:pt>
                <c:pt idx="11830">
                  <c:v>0.58299999999995211</c:v>
                </c:pt>
                <c:pt idx="11831">
                  <c:v>0.5830999999999521</c:v>
                </c:pt>
                <c:pt idx="11832">
                  <c:v>0.58319999999995209</c:v>
                </c:pt>
                <c:pt idx="11833">
                  <c:v>0.58329999999995208</c:v>
                </c:pt>
                <c:pt idx="11834">
                  <c:v>0.58339999999995207</c:v>
                </c:pt>
                <c:pt idx="11835">
                  <c:v>0.58349999999995206</c:v>
                </c:pt>
                <c:pt idx="11836">
                  <c:v>0.58359999999995205</c:v>
                </c:pt>
                <c:pt idx="11837">
                  <c:v>0.58369999999995203</c:v>
                </c:pt>
                <c:pt idx="11838">
                  <c:v>0.58379999999995202</c:v>
                </c:pt>
                <c:pt idx="11839">
                  <c:v>0.58389999999995201</c:v>
                </c:pt>
                <c:pt idx="11840">
                  <c:v>0.583999999999952</c:v>
                </c:pt>
                <c:pt idx="11841">
                  <c:v>0.58409999999995199</c:v>
                </c:pt>
                <c:pt idx="11842">
                  <c:v>0.58419999999995198</c:v>
                </c:pt>
                <c:pt idx="11843">
                  <c:v>0.58429999999995197</c:v>
                </c:pt>
                <c:pt idx="11844">
                  <c:v>0.58439999999995196</c:v>
                </c:pt>
                <c:pt idx="11845">
                  <c:v>0.58449999999995195</c:v>
                </c:pt>
                <c:pt idx="11846">
                  <c:v>0.58459999999995194</c:v>
                </c:pt>
                <c:pt idx="11847">
                  <c:v>0.58469999999995192</c:v>
                </c:pt>
                <c:pt idx="11848">
                  <c:v>0.58479999999995191</c:v>
                </c:pt>
                <c:pt idx="11849">
                  <c:v>0.5848999999999519</c:v>
                </c:pt>
                <c:pt idx="11850">
                  <c:v>0.58499999999995189</c:v>
                </c:pt>
                <c:pt idx="11851">
                  <c:v>0.58509999999995188</c:v>
                </c:pt>
                <c:pt idx="11852">
                  <c:v>0.58519999999995187</c:v>
                </c:pt>
                <c:pt idx="11853">
                  <c:v>0.58529999999995186</c:v>
                </c:pt>
                <c:pt idx="11854">
                  <c:v>0.58539999999995185</c:v>
                </c:pt>
                <c:pt idx="11855">
                  <c:v>0.58549999999995184</c:v>
                </c:pt>
                <c:pt idx="11856">
                  <c:v>0.58559999999995183</c:v>
                </c:pt>
                <c:pt idx="11857">
                  <c:v>0.58569999999995181</c:v>
                </c:pt>
                <c:pt idx="11858">
                  <c:v>0.5857999999999518</c:v>
                </c:pt>
                <c:pt idx="11859">
                  <c:v>0.58589999999995179</c:v>
                </c:pt>
                <c:pt idx="11860">
                  <c:v>0.58599999999995178</c:v>
                </c:pt>
                <c:pt idx="11861">
                  <c:v>0.58609999999995177</c:v>
                </c:pt>
                <c:pt idx="11862">
                  <c:v>0.58619999999995176</c:v>
                </c:pt>
                <c:pt idx="11863">
                  <c:v>0.58629999999995175</c:v>
                </c:pt>
                <c:pt idx="11864">
                  <c:v>0.58639999999995174</c:v>
                </c:pt>
                <c:pt idx="11865">
                  <c:v>0.58649999999995173</c:v>
                </c:pt>
                <c:pt idx="11866">
                  <c:v>0.58659999999995172</c:v>
                </c:pt>
                <c:pt idx="11867">
                  <c:v>0.5866999999999517</c:v>
                </c:pt>
                <c:pt idx="11868">
                  <c:v>0.58679999999995169</c:v>
                </c:pt>
                <c:pt idx="11869">
                  <c:v>0.58689999999995168</c:v>
                </c:pt>
                <c:pt idx="11870">
                  <c:v>0.58699999999995167</c:v>
                </c:pt>
                <c:pt idx="11871">
                  <c:v>0.58709999999995166</c:v>
                </c:pt>
                <c:pt idx="11872">
                  <c:v>0.58719999999995165</c:v>
                </c:pt>
                <c:pt idx="11873">
                  <c:v>0.58729999999995164</c:v>
                </c:pt>
                <c:pt idx="11874">
                  <c:v>0.58739999999995163</c:v>
                </c:pt>
                <c:pt idx="11875">
                  <c:v>0.58749999999995162</c:v>
                </c:pt>
                <c:pt idx="11876">
                  <c:v>0.58759999999995161</c:v>
                </c:pt>
                <c:pt idx="11877">
                  <c:v>0.58769999999995159</c:v>
                </c:pt>
                <c:pt idx="11878">
                  <c:v>0.58779999999995158</c:v>
                </c:pt>
                <c:pt idx="11879">
                  <c:v>0.58789999999995157</c:v>
                </c:pt>
                <c:pt idx="11880">
                  <c:v>0.58799999999995156</c:v>
                </c:pt>
                <c:pt idx="11881">
                  <c:v>0.58809999999995155</c:v>
                </c:pt>
                <c:pt idx="11882">
                  <c:v>0.58819999999995154</c:v>
                </c:pt>
                <c:pt idx="11883">
                  <c:v>0.58829999999995153</c:v>
                </c:pt>
                <c:pt idx="11884">
                  <c:v>0.58839999999995152</c:v>
                </c:pt>
                <c:pt idx="11885">
                  <c:v>0.58849999999995151</c:v>
                </c:pt>
                <c:pt idx="11886">
                  <c:v>0.5885999999999515</c:v>
                </c:pt>
                <c:pt idx="11887">
                  <c:v>0.58869999999995148</c:v>
                </c:pt>
                <c:pt idx="11888">
                  <c:v>0.58879999999995147</c:v>
                </c:pt>
                <c:pt idx="11889">
                  <c:v>0.58889999999995146</c:v>
                </c:pt>
                <c:pt idx="11890">
                  <c:v>0.58899999999995145</c:v>
                </c:pt>
                <c:pt idx="11891">
                  <c:v>0.58909999999995144</c:v>
                </c:pt>
                <c:pt idx="11892">
                  <c:v>0.58919999999995143</c:v>
                </c:pt>
                <c:pt idx="11893">
                  <c:v>0.58929999999995142</c:v>
                </c:pt>
                <c:pt idx="11894">
                  <c:v>0.58939999999995141</c:v>
                </c:pt>
                <c:pt idx="11895">
                  <c:v>0.5894999999999514</c:v>
                </c:pt>
                <c:pt idx="11896">
                  <c:v>0.58959999999995139</c:v>
                </c:pt>
                <c:pt idx="11897">
                  <c:v>0.58969999999995137</c:v>
                </c:pt>
                <c:pt idx="11898">
                  <c:v>0.58979999999995136</c:v>
                </c:pt>
                <c:pt idx="11899">
                  <c:v>0.58989999999995135</c:v>
                </c:pt>
                <c:pt idx="11900">
                  <c:v>0.58999999999995134</c:v>
                </c:pt>
                <c:pt idx="11901">
                  <c:v>0.59009999999995133</c:v>
                </c:pt>
                <c:pt idx="11902">
                  <c:v>0.59019999999995132</c:v>
                </c:pt>
                <c:pt idx="11903">
                  <c:v>0.59029999999995131</c:v>
                </c:pt>
                <c:pt idx="11904">
                  <c:v>0.5903999999999513</c:v>
                </c:pt>
                <c:pt idx="11905">
                  <c:v>0.59049999999995129</c:v>
                </c:pt>
                <c:pt idx="11906">
                  <c:v>0.59059999999995128</c:v>
                </c:pt>
                <c:pt idx="11907">
                  <c:v>0.59069999999995126</c:v>
                </c:pt>
                <c:pt idx="11908">
                  <c:v>0.59079999999995125</c:v>
                </c:pt>
                <c:pt idx="11909">
                  <c:v>0.59089999999995124</c:v>
                </c:pt>
                <c:pt idx="11910">
                  <c:v>0.59099999999995123</c:v>
                </c:pt>
                <c:pt idx="11911">
                  <c:v>0.59109999999995122</c:v>
                </c:pt>
                <c:pt idx="11912">
                  <c:v>0.59119999999995121</c:v>
                </c:pt>
                <c:pt idx="11913">
                  <c:v>0.5912999999999512</c:v>
                </c:pt>
                <c:pt idx="11914">
                  <c:v>0.59139999999995119</c:v>
                </c:pt>
                <c:pt idx="11915">
                  <c:v>0.59149999999995118</c:v>
                </c:pt>
                <c:pt idx="11916">
                  <c:v>0.59159999999995116</c:v>
                </c:pt>
                <c:pt idx="11917">
                  <c:v>0.59169999999995115</c:v>
                </c:pt>
                <c:pt idx="11918">
                  <c:v>0.59179999999995114</c:v>
                </c:pt>
                <c:pt idx="11919">
                  <c:v>0.59189999999995113</c:v>
                </c:pt>
                <c:pt idx="11920">
                  <c:v>0.59199999999995112</c:v>
                </c:pt>
                <c:pt idx="11921">
                  <c:v>0.59209999999995111</c:v>
                </c:pt>
                <c:pt idx="11922">
                  <c:v>0.5921999999999511</c:v>
                </c:pt>
                <c:pt idx="11923">
                  <c:v>0.59229999999995109</c:v>
                </c:pt>
                <c:pt idx="11924">
                  <c:v>0.59239999999995108</c:v>
                </c:pt>
                <c:pt idx="11925">
                  <c:v>0.59249999999995107</c:v>
                </c:pt>
                <c:pt idx="11926">
                  <c:v>0.59259999999995105</c:v>
                </c:pt>
                <c:pt idx="11927">
                  <c:v>0.59269999999995104</c:v>
                </c:pt>
                <c:pt idx="11928">
                  <c:v>0.59279999999995103</c:v>
                </c:pt>
                <c:pt idx="11929">
                  <c:v>0.59289999999995102</c:v>
                </c:pt>
                <c:pt idx="11930">
                  <c:v>0.59299999999995101</c:v>
                </c:pt>
                <c:pt idx="11931">
                  <c:v>0.593099999999951</c:v>
                </c:pt>
                <c:pt idx="11932">
                  <c:v>0.59319999999995099</c:v>
                </c:pt>
                <c:pt idx="11933">
                  <c:v>0.59329999999995098</c:v>
                </c:pt>
                <c:pt idx="11934">
                  <c:v>0.59339999999995097</c:v>
                </c:pt>
                <c:pt idx="11935">
                  <c:v>0.59349999999995096</c:v>
                </c:pt>
                <c:pt idx="11936">
                  <c:v>0.59359999999995094</c:v>
                </c:pt>
                <c:pt idx="11937">
                  <c:v>0.59369999999995093</c:v>
                </c:pt>
                <c:pt idx="11938">
                  <c:v>0.59379999999995092</c:v>
                </c:pt>
                <c:pt idx="11939">
                  <c:v>0.59389999999995091</c:v>
                </c:pt>
                <c:pt idx="11940">
                  <c:v>0.5939999999999509</c:v>
                </c:pt>
                <c:pt idx="11941">
                  <c:v>0.59409999999995089</c:v>
                </c:pt>
                <c:pt idx="11942">
                  <c:v>0.59419999999995088</c:v>
                </c:pt>
                <c:pt idx="11943">
                  <c:v>0.59429999999995087</c:v>
                </c:pt>
                <c:pt idx="11944">
                  <c:v>0.59439999999995086</c:v>
                </c:pt>
                <c:pt idx="11945">
                  <c:v>0.59449999999995085</c:v>
                </c:pt>
                <c:pt idx="11946">
                  <c:v>0.59459999999995083</c:v>
                </c:pt>
                <c:pt idx="11947">
                  <c:v>0.59469999999995082</c:v>
                </c:pt>
                <c:pt idx="11948">
                  <c:v>0.59479999999995081</c:v>
                </c:pt>
                <c:pt idx="11949">
                  <c:v>0.5948999999999508</c:v>
                </c:pt>
                <c:pt idx="11950">
                  <c:v>0.59499999999995079</c:v>
                </c:pt>
                <c:pt idx="11951">
                  <c:v>0.59509999999995078</c:v>
                </c:pt>
                <c:pt idx="11952">
                  <c:v>0.59519999999995077</c:v>
                </c:pt>
                <c:pt idx="11953">
                  <c:v>0.59529999999995076</c:v>
                </c:pt>
                <c:pt idx="11954">
                  <c:v>0.59539999999995075</c:v>
                </c:pt>
                <c:pt idx="11955">
                  <c:v>0.59549999999995074</c:v>
                </c:pt>
                <c:pt idx="11956">
                  <c:v>0.59559999999995072</c:v>
                </c:pt>
                <c:pt idx="11957">
                  <c:v>0.59569999999995071</c:v>
                </c:pt>
                <c:pt idx="11958">
                  <c:v>0.5957999999999507</c:v>
                </c:pt>
                <c:pt idx="11959">
                  <c:v>0.59589999999995069</c:v>
                </c:pt>
                <c:pt idx="11960">
                  <c:v>0.59599999999995068</c:v>
                </c:pt>
                <c:pt idx="11961">
                  <c:v>0.59609999999995067</c:v>
                </c:pt>
                <c:pt idx="11962">
                  <c:v>0.59619999999995066</c:v>
                </c:pt>
                <c:pt idx="11963">
                  <c:v>0.59629999999995065</c:v>
                </c:pt>
                <c:pt idx="11964">
                  <c:v>0.59639999999995064</c:v>
                </c:pt>
                <c:pt idx="11965">
                  <c:v>0.59649999999995063</c:v>
                </c:pt>
                <c:pt idx="11966">
                  <c:v>0.59659999999995061</c:v>
                </c:pt>
                <c:pt idx="11967">
                  <c:v>0.5966999999999506</c:v>
                </c:pt>
                <c:pt idx="11968">
                  <c:v>0.59679999999995059</c:v>
                </c:pt>
                <c:pt idx="11969">
                  <c:v>0.59689999999995058</c:v>
                </c:pt>
                <c:pt idx="11970">
                  <c:v>0.59699999999995057</c:v>
                </c:pt>
                <c:pt idx="11971">
                  <c:v>0.59709999999995056</c:v>
                </c:pt>
                <c:pt idx="11972">
                  <c:v>0.59719999999995055</c:v>
                </c:pt>
                <c:pt idx="11973">
                  <c:v>0.59729999999995054</c:v>
                </c:pt>
                <c:pt idx="11974">
                  <c:v>0.59739999999995053</c:v>
                </c:pt>
                <c:pt idx="11975">
                  <c:v>0.59749999999995052</c:v>
                </c:pt>
                <c:pt idx="11976">
                  <c:v>0.5975999999999505</c:v>
                </c:pt>
                <c:pt idx="11977">
                  <c:v>0.59769999999995049</c:v>
                </c:pt>
                <c:pt idx="11978">
                  <c:v>0.59779999999995048</c:v>
                </c:pt>
                <c:pt idx="11979">
                  <c:v>0.59789999999995047</c:v>
                </c:pt>
                <c:pt idx="11980">
                  <c:v>0.59799999999995046</c:v>
                </c:pt>
                <c:pt idx="11981">
                  <c:v>0.59809999999995045</c:v>
                </c:pt>
                <c:pt idx="11982">
                  <c:v>0.59819999999995044</c:v>
                </c:pt>
                <c:pt idx="11983">
                  <c:v>0.59829999999995043</c:v>
                </c:pt>
                <c:pt idx="11984">
                  <c:v>0.59839999999995042</c:v>
                </c:pt>
                <c:pt idx="11985">
                  <c:v>0.59849999999995041</c:v>
                </c:pt>
                <c:pt idx="11986">
                  <c:v>0.59859999999995039</c:v>
                </c:pt>
                <c:pt idx="11987">
                  <c:v>0.59869999999995038</c:v>
                </c:pt>
                <c:pt idx="11988">
                  <c:v>0.59879999999995037</c:v>
                </c:pt>
                <c:pt idx="11989">
                  <c:v>0.59889999999995036</c:v>
                </c:pt>
                <c:pt idx="11990">
                  <c:v>0.59899999999995035</c:v>
                </c:pt>
                <c:pt idx="11991">
                  <c:v>0.59909999999995034</c:v>
                </c:pt>
                <c:pt idx="11992">
                  <c:v>0.59919999999995033</c:v>
                </c:pt>
                <c:pt idx="11993">
                  <c:v>0.59929999999995032</c:v>
                </c:pt>
                <c:pt idx="11994">
                  <c:v>0.59939999999995031</c:v>
                </c:pt>
                <c:pt idx="11995">
                  <c:v>0.59949999999995029</c:v>
                </c:pt>
                <c:pt idx="11996">
                  <c:v>0.59959999999995028</c:v>
                </c:pt>
                <c:pt idx="11997">
                  <c:v>0.59969999999995027</c:v>
                </c:pt>
                <c:pt idx="11998">
                  <c:v>0.59979999999995026</c:v>
                </c:pt>
                <c:pt idx="11999">
                  <c:v>0.59989999999995025</c:v>
                </c:pt>
                <c:pt idx="12000">
                  <c:v>0.59999999999995024</c:v>
                </c:pt>
                <c:pt idx="12001">
                  <c:v>0.60009999999995023</c:v>
                </c:pt>
                <c:pt idx="12002">
                  <c:v>0.60019999999995022</c:v>
                </c:pt>
                <c:pt idx="12003">
                  <c:v>0.60029999999995021</c:v>
                </c:pt>
                <c:pt idx="12004">
                  <c:v>0.6003999999999502</c:v>
                </c:pt>
                <c:pt idx="12005">
                  <c:v>0.60049999999995018</c:v>
                </c:pt>
                <c:pt idx="12006">
                  <c:v>0.60059999999995017</c:v>
                </c:pt>
                <c:pt idx="12007">
                  <c:v>0.60069999999995016</c:v>
                </c:pt>
                <c:pt idx="12008">
                  <c:v>0.60079999999995015</c:v>
                </c:pt>
                <c:pt idx="12009">
                  <c:v>0.60089999999995014</c:v>
                </c:pt>
                <c:pt idx="12010">
                  <c:v>0.60099999999995013</c:v>
                </c:pt>
                <c:pt idx="12011">
                  <c:v>0.60109999999995012</c:v>
                </c:pt>
                <c:pt idx="12012">
                  <c:v>0.60119999999995011</c:v>
                </c:pt>
                <c:pt idx="12013">
                  <c:v>0.6012999999999501</c:v>
                </c:pt>
                <c:pt idx="12014">
                  <c:v>0.60139999999995009</c:v>
                </c:pt>
                <c:pt idx="12015">
                  <c:v>0.60149999999995007</c:v>
                </c:pt>
                <c:pt idx="12016">
                  <c:v>0.60159999999995006</c:v>
                </c:pt>
                <c:pt idx="12017">
                  <c:v>0.60169999999995005</c:v>
                </c:pt>
                <c:pt idx="12018">
                  <c:v>0.60179999999995004</c:v>
                </c:pt>
                <c:pt idx="12019">
                  <c:v>0.60189999999995003</c:v>
                </c:pt>
                <c:pt idx="12020">
                  <c:v>0.60199999999995002</c:v>
                </c:pt>
                <c:pt idx="12021">
                  <c:v>0.60209999999995001</c:v>
                </c:pt>
                <c:pt idx="12022">
                  <c:v>0.60219999999995</c:v>
                </c:pt>
                <c:pt idx="12023">
                  <c:v>0.60229999999994999</c:v>
                </c:pt>
                <c:pt idx="12024">
                  <c:v>0.60239999999994998</c:v>
                </c:pt>
                <c:pt idx="12025">
                  <c:v>0.60249999999994996</c:v>
                </c:pt>
                <c:pt idx="12026">
                  <c:v>0.60259999999994995</c:v>
                </c:pt>
                <c:pt idx="12027">
                  <c:v>0.60269999999994994</c:v>
                </c:pt>
                <c:pt idx="12028">
                  <c:v>0.60279999999994993</c:v>
                </c:pt>
                <c:pt idx="12029">
                  <c:v>0.60289999999994992</c:v>
                </c:pt>
                <c:pt idx="12030">
                  <c:v>0.60299999999994991</c:v>
                </c:pt>
                <c:pt idx="12031">
                  <c:v>0.6030999999999499</c:v>
                </c:pt>
                <c:pt idx="12032">
                  <c:v>0.60319999999994989</c:v>
                </c:pt>
                <c:pt idx="12033">
                  <c:v>0.60329999999994988</c:v>
                </c:pt>
                <c:pt idx="12034">
                  <c:v>0.60339999999994987</c:v>
                </c:pt>
                <c:pt idx="12035">
                  <c:v>0.60349999999994985</c:v>
                </c:pt>
                <c:pt idx="12036">
                  <c:v>0.60359999999994984</c:v>
                </c:pt>
                <c:pt idx="12037">
                  <c:v>0.60369999999994983</c:v>
                </c:pt>
                <c:pt idx="12038">
                  <c:v>0.60379999999994982</c:v>
                </c:pt>
                <c:pt idx="12039">
                  <c:v>0.60389999999994981</c:v>
                </c:pt>
                <c:pt idx="12040">
                  <c:v>0.6039999999999498</c:v>
                </c:pt>
                <c:pt idx="12041">
                  <c:v>0.60409999999994979</c:v>
                </c:pt>
                <c:pt idx="12042">
                  <c:v>0.60419999999994978</c:v>
                </c:pt>
                <c:pt idx="12043">
                  <c:v>0.60429999999994977</c:v>
                </c:pt>
                <c:pt idx="12044">
                  <c:v>0.60439999999994976</c:v>
                </c:pt>
                <c:pt idx="12045">
                  <c:v>0.60449999999994974</c:v>
                </c:pt>
                <c:pt idx="12046">
                  <c:v>0.60459999999994973</c:v>
                </c:pt>
                <c:pt idx="12047">
                  <c:v>0.60469999999994972</c:v>
                </c:pt>
                <c:pt idx="12048">
                  <c:v>0.60479999999994971</c:v>
                </c:pt>
                <c:pt idx="12049">
                  <c:v>0.6048999999999497</c:v>
                </c:pt>
                <c:pt idx="12050">
                  <c:v>0.60499999999994969</c:v>
                </c:pt>
                <c:pt idx="12051">
                  <c:v>0.60509999999994968</c:v>
                </c:pt>
                <c:pt idx="12052">
                  <c:v>0.60519999999994967</c:v>
                </c:pt>
                <c:pt idx="12053">
                  <c:v>0.60529999999994966</c:v>
                </c:pt>
                <c:pt idx="12054">
                  <c:v>0.60539999999994965</c:v>
                </c:pt>
                <c:pt idx="12055">
                  <c:v>0.60549999999994963</c:v>
                </c:pt>
                <c:pt idx="12056">
                  <c:v>0.60559999999994962</c:v>
                </c:pt>
                <c:pt idx="12057">
                  <c:v>0.60569999999994961</c:v>
                </c:pt>
                <c:pt idx="12058">
                  <c:v>0.6057999999999496</c:v>
                </c:pt>
                <c:pt idx="12059">
                  <c:v>0.60589999999994959</c:v>
                </c:pt>
                <c:pt idx="12060">
                  <c:v>0.60599999999994958</c:v>
                </c:pt>
                <c:pt idx="12061">
                  <c:v>0.60609999999994957</c:v>
                </c:pt>
                <c:pt idx="12062">
                  <c:v>0.60619999999994956</c:v>
                </c:pt>
                <c:pt idx="12063">
                  <c:v>0.60629999999994955</c:v>
                </c:pt>
                <c:pt idx="12064">
                  <c:v>0.60639999999994953</c:v>
                </c:pt>
                <c:pt idx="12065">
                  <c:v>0.60649999999994952</c:v>
                </c:pt>
                <c:pt idx="12066">
                  <c:v>0.60659999999994951</c:v>
                </c:pt>
                <c:pt idx="12067">
                  <c:v>0.6066999999999495</c:v>
                </c:pt>
                <c:pt idx="12068">
                  <c:v>0.60679999999994949</c:v>
                </c:pt>
                <c:pt idx="12069">
                  <c:v>0.60689999999994948</c:v>
                </c:pt>
                <c:pt idx="12070">
                  <c:v>0.60699999999994947</c:v>
                </c:pt>
                <c:pt idx="12071">
                  <c:v>0.60709999999994946</c:v>
                </c:pt>
                <c:pt idx="12072">
                  <c:v>0.60719999999994945</c:v>
                </c:pt>
                <c:pt idx="12073">
                  <c:v>0.60729999999994944</c:v>
                </c:pt>
                <c:pt idx="12074">
                  <c:v>0.60739999999994942</c:v>
                </c:pt>
                <c:pt idx="12075">
                  <c:v>0.60749999999994941</c:v>
                </c:pt>
                <c:pt idx="12076">
                  <c:v>0.6075999999999494</c:v>
                </c:pt>
                <c:pt idx="12077">
                  <c:v>0.60769999999994939</c:v>
                </c:pt>
                <c:pt idx="12078">
                  <c:v>0.60779999999994938</c:v>
                </c:pt>
                <c:pt idx="12079">
                  <c:v>0.60789999999994937</c:v>
                </c:pt>
                <c:pt idx="12080">
                  <c:v>0.60799999999994936</c:v>
                </c:pt>
                <c:pt idx="12081">
                  <c:v>0.60809999999994935</c:v>
                </c:pt>
                <c:pt idx="12082">
                  <c:v>0.60819999999994934</c:v>
                </c:pt>
                <c:pt idx="12083">
                  <c:v>0.60829999999994933</c:v>
                </c:pt>
                <c:pt idx="12084">
                  <c:v>0.60839999999994931</c:v>
                </c:pt>
                <c:pt idx="12085">
                  <c:v>0.6084999999999493</c:v>
                </c:pt>
                <c:pt idx="12086">
                  <c:v>0.60859999999994929</c:v>
                </c:pt>
                <c:pt idx="12087">
                  <c:v>0.60869999999994928</c:v>
                </c:pt>
                <c:pt idx="12088">
                  <c:v>0.60879999999994927</c:v>
                </c:pt>
                <c:pt idx="12089">
                  <c:v>0.60889999999994926</c:v>
                </c:pt>
                <c:pt idx="12090">
                  <c:v>0.60899999999994925</c:v>
                </c:pt>
                <c:pt idx="12091">
                  <c:v>0.60909999999994924</c:v>
                </c:pt>
                <c:pt idx="12092">
                  <c:v>0.60919999999994923</c:v>
                </c:pt>
                <c:pt idx="12093">
                  <c:v>0.60929999999994922</c:v>
                </c:pt>
                <c:pt idx="12094">
                  <c:v>0.6093999999999492</c:v>
                </c:pt>
                <c:pt idx="12095">
                  <c:v>0.60949999999994919</c:v>
                </c:pt>
                <c:pt idx="12096">
                  <c:v>0.60959999999994918</c:v>
                </c:pt>
                <c:pt idx="12097">
                  <c:v>0.60969999999994917</c:v>
                </c:pt>
                <c:pt idx="12098">
                  <c:v>0.60979999999994916</c:v>
                </c:pt>
                <c:pt idx="12099">
                  <c:v>0.60989999999994915</c:v>
                </c:pt>
                <c:pt idx="12100">
                  <c:v>0.60999999999994914</c:v>
                </c:pt>
                <c:pt idx="12101">
                  <c:v>0.61009999999994913</c:v>
                </c:pt>
                <c:pt idx="12102">
                  <c:v>0.61019999999994912</c:v>
                </c:pt>
                <c:pt idx="12103">
                  <c:v>0.61029999999994911</c:v>
                </c:pt>
                <c:pt idx="12104">
                  <c:v>0.61039999999994909</c:v>
                </c:pt>
                <c:pt idx="12105">
                  <c:v>0.61049999999994908</c:v>
                </c:pt>
                <c:pt idx="12106">
                  <c:v>0.61059999999994907</c:v>
                </c:pt>
                <c:pt idx="12107">
                  <c:v>0.61069999999994906</c:v>
                </c:pt>
                <c:pt idx="12108">
                  <c:v>0.61079999999994905</c:v>
                </c:pt>
                <c:pt idx="12109">
                  <c:v>0.61089999999994904</c:v>
                </c:pt>
                <c:pt idx="12110">
                  <c:v>0.61099999999994903</c:v>
                </c:pt>
                <c:pt idx="12111">
                  <c:v>0.61109999999994902</c:v>
                </c:pt>
                <c:pt idx="12112">
                  <c:v>0.61119999999994901</c:v>
                </c:pt>
                <c:pt idx="12113">
                  <c:v>0.611299999999949</c:v>
                </c:pt>
                <c:pt idx="12114">
                  <c:v>0.61139999999994898</c:v>
                </c:pt>
                <c:pt idx="12115">
                  <c:v>0.61149999999994897</c:v>
                </c:pt>
                <c:pt idx="12116">
                  <c:v>0.61159999999994896</c:v>
                </c:pt>
                <c:pt idx="12117">
                  <c:v>0.61169999999994895</c:v>
                </c:pt>
                <c:pt idx="12118">
                  <c:v>0.61179999999994894</c:v>
                </c:pt>
                <c:pt idx="12119">
                  <c:v>0.61189999999994893</c:v>
                </c:pt>
                <c:pt idx="12120">
                  <c:v>0.61199999999994892</c:v>
                </c:pt>
                <c:pt idx="12121">
                  <c:v>0.61209999999994891</c:v>
                </c:pt>
                <c:pt idx="12122">
                  <c:v>0.6121999999999489</c:v>
                </c:pt>
                <c:pt idx="12123">
                  <c:v>0.61229999999994889</c:v>
                </c:pt>
                <c:pt idx="12124">
                  <c:v>0.61239999999994887</c:v>
                </c:pt>
                <c:pt idx="12125">
                  <c:v>0.61249999999994886</c:v>
                </c:pt>
                <c:pt idx="12126">
                  <c:v>0.61259999999994885</c:v>
                </c:pt>
                <c:pt idx="12127">
                  <c:v>0.61269999999994884</c:v>
                </c:pt>
                <c:pt idx="12128">
                  <c:v>0.61279999999994883</c:v>
                </c:pt>
                <c:pt idx="12129">
                  <c:v>0.61289999999994882</c:v>
                </c:pt>
                <c:pt idx="12130">
                  <c:v>0.61299999999994881</c:v>
                </c:pt>
                <c:pt idx="12131">
                  <c:v>0.6130999999999488</c:v>
                </c:pt>
                <c:pt idx="12132">
                  <c:v>0.61319999999994879</c:v>
                </c:pt>
                <c:pt idx="12133">
                  <c:v>0.61329999999994878</c:v>
                </c:pt>
                <c:pt idx="12134">
                  <c:v>0.61339999999994876</c:v>
                </c:pt>
                <c:pt idx="12135">
                  <c:v>0.61349999999994875</c:v>
                </c:pt>
                <c:pt idx="12136">
                  <c:v>0.61359999999994874</c:v>
                </c:pt>
                <c:pt idx="12137">
                  <c:v>0.61369999999994873</c:v>
                </c:pt>
                <c:pt idx="12138">
                  <c:v>0.61379999999994872</c:v>
                </c:pt>
                <c:pt idx="12139">
                  <c:v>0.61389999999994871</c:v>
                </c:pt>
                <c:pt idx="12140">
                  <c:v>0.6139999999999487</c:v>
                </c:pt>
                <c:pt idx="12141">
                  <c:v>0.61409999999994869</c:v>
                </c:pt>
                <c:pt idx="12142">
                  <c:v>0.61419999999994868</c:v>
                </c:pt>
                <c:pt idx="12143">
                  <c:v>0.61429999999994866</c:v>
                </c:pt>
                <c:pt idx="12144">
                  <c:v>0.61439999999994865</c:v>
                </c:pt>
                <c:pt idx="12145">
                  <c:v>0.61449999999994864</c:v>
                </c:pt>
                <c:pt idx="12146">
                  <c:v>0.61459999999994863</c:v>
                </c:pt>
                <c:pt idx="12147">
                  <c:v>0.61469999999994862</c:v>
                </c:pt>
                <c:pt idx="12148">
                  <c:v>0.61479999999994861</c:v>
                </c:pt>
                <c:pt idx="12149">
                  <c:v>0.6148999999999486</c:v>
                </c:pt>
                <c:pt idx="12150">
                  <c:v>0.61499999999994859</c:v>
                </c:pt>
                <c:pt idx="12151">
                  <c:v>0.61509999999994858</c:v>
                </c:pt>
                <c:pt idx="12152">
                  <c:v>0.61519999999994857</c:v>
                </c:pt>
                <c:pt idx="12153">
                  <c:v>0.61529999999994855</c:v>
                </c:pt>
                <c:pt idx="12154">
                  <c:v>0.61539999999994854</c:v>
                </c:pt>
                <c:pt idx="12155">
                  <c:v>0.61549999999994853</c:v>
                </c:pt>
                <c:pt idx="12156">
                  <c:v>0.61559999999994852</c:v>
                </c:pt>
                <c:pt idx="12157">
                  <c:v>0.61569999999994851</c:v>
                </c:pt>
                <c:pt idx="12158">
                  <c:v>0.6157999999999485</c:v>
                </c:pt>
                <c:pt idx="12159">
                  <c:v>0.61589999999994849</c:v>
                </c:pt>
                <c:pt idx="12160">
                  <c:v>0.61599999999994848</c:v>
                </c:pt>
                <c:pt idx="12161">
                  <c:v>0.61609999999994847</c:v>
                </c:pt>
                <c:pt idx="12162">
                  <c:v>0.61619999999994846</c:v>
                </c:pt>
                <c:pt idx="12163">
                  <c:v>0.61629999999994844</c:v>
                </c:pt>
                <c:pt idx="12164">
                  <c:v>0.61639999999994843</c:v>
                </c:pt>
                <c:pt idx="12165">
                  <c:v>0.61649999999994842</c:v>
                </c:pt>
                <c:pt idx="12166">
                  <c:v>0.61659999999994841</c:v>
                </c:pt>
                <c:pt idx="12167">
                  <c:v>0.6166999999999484</c:v>
                </c:pt>
                <c:pt idx="12168">
                  <c:v>0.61679999999994839</c:v>
                </c:pt>
                <c:pt idx="12169">
                  <c:v>0.61689999999994838</c:v>
                </c:pt>
                <c:pt idx="12170">
                  <c:v>0.61699999999994837</c:v>
                </c:pt>
                <c:pt idx="12171">
                  <c:v>0.61709999999994836</c:v>
                </c:pt>
                <c:pt idx="12172">
                  <c:v>0.61719999999994835</c:v>
                </c:pt>
                <c:pt idx="12173">
                  <c:v>0.61729999999994833</c:v>
                </c:pt>
                <c:pt idx="12174">
                  <c:v>0.61739999999994832</c:v>
                </c:pt>
                <c:pt idx="12175">
                  <c:v>0.61749999999994831</c:v>
                </c:pt>
                <c:pt idx="12176">
                  <c:v>0.6175999999999483</c:v>
                </c:pt>
                <c:pt idx="12177">
                  <c:v>0.61769999999994829</c:v>
                </c:pt>
                <c:pt idx="12178">
                  <c:v>0.61779999999994828</c:v>
                </c:pt>
                <c:pt idx="12179">
                  <c:v>0.61789999999994827</c:v>
                </c:pt>
                <c:pt idx="12180">
                  <c:v>0.61799999999994826</c:v>
                </c:pt>
                <c:pt idx="12181">
                  <c:v>0.61809999999994825</c:v>
                </c:pt>
                <c:pt idx="12182">
                  <c:v>0.61819999999994824</c:v>
                </c:pt>
                <c:pt idx="12183">
                  <c:v>0.61829999999994822</c:v>
                </c:pt>
                <c:pt idx="12184">
                  <c:v>0.61839999999994821</c:v>
                </c:pt>
                <c:pt idx="12185">
                  <c:v>0.6184999999999482</c:v>
                </c:pt>
                <c:pt idx="12186">
                  <c:v>0.61859999999994819</c:v>
                </c:pt>
                <c:pt idx="12187">
                  <c:v>0.61869999999994818</c:v>
                </c:pt>
                <c:pt idx="12188">
                  <c:v>0.61879999999994817</c:v>
                </c:pt>
                <c:pt idx="12189">
                  <c:v>0.61889999999994816</c:v>
                </c:pt>
                <c:pt idx="12190">
                  <c:v>0.61899999999994815</c:v>
                </c:pt>
                <c:pt idx="12191">
                  <c:v>0.61909999999994814</c:v>
                </c:pt>
                <c:pt idx="12192">
                  <c:v>0.61919999999994813</c:v>
                </c:pt>
                <c:pt idx="12193">
                  <c:v>0.61929999999994811</c:v>
                </c:pt>
                <c:pt idx="12194">
                  <c:v>0.6193999999999481</c:v>
                </c:pt>
                <c:pt idx="12195">
                  <c:v>0.61949999999994809</c:v>
                </c:pt>
                <c:pt idx="12196">
                  <c:v>0.61959999999994808</c:v>
                </c:pt>
                <c:pt idx="12197">
                  <c:v>0.61969999999994807</c:v>
                </c:pt>
                <c:pt idx="12198">
                  <c:v>0.61979999999994806</c:v>
                </c:pt>
                <c:pt idx="12199">
                  <c:v>0.61989999999994805</c:v>
                </c:pt>
                <c:pt idx="12200">
                  <c:v>0.61999999999994804</c:v>
                </c:pt>
                <c:pt idx="12201">
                  <c:v>0.62009999999994803</c:v>
                </c:pt>
                <c:pt idx="12202">
                  <c:v>0.62019999999994802</c:v>
                </c:pt>
                <c:pt idx="12203">
                  <c:v>0.620299999999948</c:v>
                </c:pt>
                <c:pt idx="12204">
                  <c:v>0.62039999999994799</c:v>
                </c:pt>
                <c:pt idx="12205">
                  <c:v>0.62049999999994798</c:v>
                </c:pt>
                <c:pt idx="12206">
                  <c:v>0.62059999999994797</c:v>
                </c:pt>
                <c:pt idx="12207">
                  <c:v>0.62069999999994796</c:v>
                </c:pt>
                <c:pt idx="12208">
                  <c:v>0.62079999999994795</c:v>
                </c:pt>
                <c:pt idx="12209">
                  <c:v>0.62089999999994794</c:v>
                </c:pt>
                <c:pt idx="12210">
                  <c:v>0.62099999999994793</c:v>
                </c:pt>
                <c:pt idx="12211">
                  <c:v>0.62109999999994792</c:v>
                </c:pt>
                <c:pt idx="12212">
                  <c:v>0.6211999999999479</c:v>
                </c:pt>
                <c:pt idx="12213">
                  <c:v>0.62129999999994789</c:v>
                </c:pt>
                <c:pt idx="12214">
                  <c:v>0.62139999999994788</c:v>
                </c:pt>
                <c:pt idx="12215">
                  <c:v>0.62149999999994787</c:v>
                </c:pt>
                <c:pt idx="12216">
                  <c:v>0.62159999999994786</c:v>
                </c:pt>
                <c:pt idx="12217">
                  <c:v>0.62169999999994785</c:v>
                </c:pt>
                <c:pt idx="12218">
                  <c:v>0.62179999999994784</c:v>
                </c:pt>
                <c:pt idx="12219">
                  <c:v>0.62189999999994783</c:v>
                </c:pt>
                <c:pt idx="12220">
                  <c:v>0.62199999999994782</c:v>
                </c:pt>
                <c:pt idx="12221">
                  <c:v>0.62209999999994781</c:v>
                </c:pt>
                <c:pt idx="12222">
                  <c:v>0.62219999999994779</c:v>
                </c:pt>
                <c:pt idx="12223">
                  <c:v>0.62229999999994778</c:v>
                </c:pt>
                <c:pt idx="12224">
                  <c:v>0.62239999999994777</c:v>
                </c:pt>
                <c:pt idx="12225">
                  <c:v>0.62249999999994776</c:v>
                </c:pt>
                <c:pt idx="12226">
                  <c:v>0.62259999999994775</c:v>
                </c:pt>
                <c:pt idx="12227">
                  <c:v>0.62269999999994774</c:v>
                </c:pt>
                <c:pt idx="12228">
                  <c:v>0.62279999999994773</c:v>
                </c:pt>
                <c:pt idx="12229">
                  <c:v>0.62289999999994772</c:v>
                </c:pt>
                <c:pt idx="12230">
                  <c:v>0.62299999999994771</c:v>
                </c:pt>
                <c:pt idx="12231">
                  <c:v>0.6230999999999477</c:v>
                </c:pt>
                <c:pt idx="12232">
                  <c:v>0.62319999999994768</c:v>
                </c:pt>
                <c:pt idx="12233">
                  <c:v>0.62329999999994767</c:v>
                </c:pt>
                <c:pt idx="12234">
                  <c:v>0.62339999999994766</c:v>
                </c:pt>
                <c:pt idx="12235">
                  <c:v>0.62349999999994765</c:v>
                </c:pt>
                <c:pt idx="12236">
                  <c:v>0.62359999999994764</c:v>
                </c:pt>
                <c:pt idx="12237">
                  <c:v>0.62369999999994763</c:v>
                </c:pt>
                <c:pt idx="12238">
                  <c:v>0.62379999999994762</c:v>
                </c:pt>
                <c:pt idx="12239">
                  <c:v>0.62389999999994761</c:v>
                </c:pt>
                <c:pt idx="12240">
                  <c:v>0.6239999999999476</c:v>
                </c:pt>
                <c:pt idx="12241">
                  <c:v>0.62409999999994759</c:v>
                </c:pt>
                <c:pt idx="12242">
                  <c:v>0.62419999999994757</c:v>
                </c:pt>
                <c:pt idx="12243">
                  <c:v>0.62429999999994756</c:v>
                </c:pt>
                <c:pt idx="12244">
                  <c:v>0.62439999999994755</c:v>
                </c:pt>
                <c:pt idx="12245">
                  <c:v>0.62449999999994754</c:v>
                </c:pt>
                <c:pt idx="12246">
                  <c:v>0.62459999999994753</c:v>
                </c:pt>
                <c:pt idx="12247">
                  <c:v>0.62469999999994752</c:v>
                </c:pt>
                <c:pt idx="12248">
                  <c:v>0.62479999999994751</c:v>
                </c:pt>
                <c:pt idx="12249">
                  <c:v>0.6248999999999475</c:v>
                </c:pt>
                <c:pt idx="12250">
                  <c:v>0.62499999999994749</c:v>
                </c:pt>
                <c:pt idx="12251">
                  <c:v>0.62509999999994748</c:v>
                </c:pt>
                <c:pt idx="12252">
                  <c:v>0.62519999999994746</c:v>
                </c:pt>
                <c:pt idx="12253">
                  <c:v>0.62529999999994745</c:v>
                </c:pt>
                <c:pt idx="12254">
                  <c:v>0.62539999999994744</c:v>
                </c:pt>
                <c:pt idx="12255">
                  <c:v>0.62549999999994743</c:v>
                </c:pt>
                <c:pt idx="12256">
                  <c:v>0.62559999999994742</c:v>
                </c:pt>
                <c:pt idx="12257">
                  <c:v>0.62569999999994741</c:v>
                </c:pt>
                <c:pt idx="12258">
                  <c:v>0.6257999999999474</c:v>
                </c:pt>
                <c:pt idx="12259">
                  <c:v>0.62589999999994739</c:v>
                </c:pt>
                <c:pt idx="12260">
                  <c:v>0.62599999999994738</c:v>
                </c:pt>
                <c:pt idx="12261">
                  <c:v>0.62609999999994737</c:v>
                </c:pt>
                <c:pt idx="12262">
                  <c:v>0.62619999999994735</c:v>
                </c:pt>
                <c:pt idx="12263">
                  <c:v>0.62629999999994734</c:v>
                </c:pt>
                <c:pt idx="12264">
                  <c:v>0.62639999999994733</c:v>
                </c:pt>
                <c:pt idx="12265">
                  <c:v>0.62649999999994732</c:v>
                </c:pt>
                <c:pt idx="12266">
                  <c:v>0.62659999999994731</c:v>
                </c:pt>
                <c:pt idx="12267">
                  <c:v>0.6266999999999473</c:v>
                </c:pt>
                <c:pt idx="12268">
                  <c:v>0.62679999999994729</c:v>
                </c:pt>
                <c:pt idx="12269">
                  <c:v>0.62689999999994728</c:v>
                </c:pt>
                <c:pt idx="12270">
                  <c:v>0.62699999999994727</c:v>
                </c:pt>
                <c:pt idx="12271">
                  <c:v>0.62709999999994726</c:v>
                </c:pt>
                <c:pt idx="12272">
                  <c:v>0.62719999999994724</c:v>
                </c:pt>
                <c:pt idx="12273">
                  <c:v>0.62729999999994723</c:v>
                </c:pt>
                <c:pt idx="12274">
                  <c:v>0.62739999999994722</c:v>
                </c:pt>
                <c:pt idx="12275">
                  <c:v>0.62749999999994721</c:v>
                </c:pt>
                <c:pt idx="12276">
                  <c:v>0.6275999999999472</c:v>
                </c:pt>
                <c:pt idx="12277">
                  <c:v>0.62769999999994719</c:v>
                </c:pt>
                <c:pt idx="12278">
                  <c:v>0.62779999999994718</c:v>
                </c:pt>
                <c:pt idx="12279">
                  <c:v>0.62789999999994717</c:v>
                </c:pt>
                <c:pt idx="12280">
                  <c:v>0.62799999999994716</c:v>
                </c:pt>
                <c:pt idx="12281">
                  <c:v>0.62809999999994715</c:v>
                </c:pt>
                <c:pt idx="12282">
                  <c:v>0.62819999999994713</c:v>
                </c:pt>
                <c:pt idx="12283">
                  <c:v>0.62829999999994712</c:v>
                </c:pt>
                <c:pt idx="12284">
                  <c:v>0.62839999999994711</c:v>
                </c:pt>
                <c:pt idx="12285">
                  <c:v>0.6284999999999471</c:v>
                </c:pt>
                <c:pt idx="12286">
                  <c:v>0.62859999999994709</c:v>
                </c:pt>
                <c:pt idx="12287">
                  <c:v>0.62869999999994708</c:v>
                </c:pt>
                <c:pt idx="12288">
                  <c:v>0.62879999999994707</c:v>
                </c:pt>
                <c:pt idx="12289">
                  <c:v>0.62889999999994706</c:v>
                </c:pt>
                <c:pt idx="12290">
                  <c:v>0.62899999999994705</c:v>
                </c:pt>
                <c:pt idx="12291">
                  <c:v>0.62909999999994703</c:v>
                </c:pt>
                <c:pt idx="12292">
                  <c:v>0.62919999999994702</c:v>
                </c:pt>
                <c:pt idx="12293">
                  <c:v>0.62929999999994701</c:v>
                </c:pt>
                <c:pt idx="12294">
                  <c:v>0.629399999999947</c:v>
                </c:pt>
                <c:pt idx="12295">
                  <c:v>0.62949999999994699</c:v>
                </c:pt>
                <c:pt idx="12296">
                  <c:v>0.62959999999994698</c:v>
                </c:pt>
                <c:pt idx="12297">
                  <c:v>0.62969999999994697</c:v>
                </c:pt>
                <c:pt idx="12298">
                  <c:v>0.62979999999994696</c:v>
                </c:pt>
                <c:pt idx="12299">
                  <c:v>0.62989999999994695</c:v>
                </c:pt>
                <c:pt idx="12300">
                  <c:v>0.62999999999994694</c:v>
                </c:pt>
                <c:pt idx="12301">
                  <c:v>0.63009999999994692</c:v>
                </c:pt>
                <c:pt idx="12302">
                  <c:v>0.63019999999994691</c:v>
                </c:pt>
                <c:pt idx="12303">
                  <c:v>0.6302999999999469</c:v>
                </c:pt>
                <c:pt idx="12304">
                  <c:v>0.63039999999994689</c:v>
                </c:pt>
                <c:pt idx="12305">
                  <c:v>0.63049999999994688</c:v>
                </c:pt>
                <c:pt idx="12306">
                  <c:v>0.63059999999994687</c:v>
                </c:pt>
                <c:pt idx="12307">
                  <c:v>0.63069999999994686</c:v>
                </c:pt>
                <c:pt idx="12308">
                  <c:v>0.63079999999994685</c:v>
                </c:pt>
                <c:pt idx="12309">
                  <c:v>0.63089999999994684</c:v>
                </c:pt>
                <c:pt idx="12310">
                  <c:v>0.63099999999994683</c:v>
                </c:pt>
                <c:pt idx="12311">
                  <c:v>0.63109999999994681</c:v>
                </c:pt>
                <c:pt idx="12312">
                  <c:v>0.6311999999999468</c:v>
                </c:pt>
                <c:pt idx="12313">
                  <c:v>0.63129999999994679</c:v>
                </c:pt>
                <c:pt idx="12314">
                  <c:v>0.63139999999994678</c:v>
                </c:pt>
                <c:pt idx="12315">
                  <c:v>0.63149999999994677</c:v>
                </c:pt>
                <c:pt idx="12316">
                  <c:v>0.63159999999994676</c:v>
                </c:pt>
                <c:pt idx="12317">
                  <c:v>0.63169999999994675</c:v>
                </c:pt>
                <c:pt idx="12318">
                  <c:v>0.63179999999994674</c:v>
                </c:pt>
                <c:pt idx="12319">
                  <c:v>0.63189999999994673</c:v>
                </c:pt>
                <c:pt idx="12320">
                  <c:v>0.63199999999994672</c:v>
                </c:pt>
                <c:pt idx="12321">
                  <c:v>0.6320999999999467</c:v>
                </c:pt>
                <c:pt idx="12322">
                  <c:v>0.63219999999994669</c:v>
                </c:pt>
                <c:pt idx="12323">
                  <c:v>0.63229999999994668</c:v>
                </c:pt>
                <c:pt idx="12324">
                  <c:v>0.63239999999994667</c:v>
                </c:pt>
                <c:pt idx="12325">
                  <c:v>0.63249999999994666</c:v>
                </c:pt>
                <c:pt idx="12326">
                  <c:v>0.63259999999994665</c:v>
                </c:pt>
                <c:pt idx="12327">
                  <c:v>0.63269999999994664</c:v>
                </c:pt>
                <c:pt idx="12328">
                  <c:v>0.63279999999994663</c:v>
                </c:pt>
                <c:pt idx="12329">
                  <c:v>0.63289999999994662</c:v>
                </c:pt>
                <c:pt idx="12330">
                  <c:v>0.63299999999994661</c:v>
                </c:pt>
                <c:pt idx="12331">
                  <c:v>0.63309999999994659</c:v>
                </c:pt>
                <c:pt idx="12332">
                  <c:v>0.63319999999994658</c:v>
                </c:pt>
                <c:pt idx="12333">
                  <c:v>0.63329999999994657</c:v>
                </c:pt>
                <c:pt idx="12334">
                  <c:v>0.63339999999994656</c:v>
                </c:pt>
                <c:pt idx="12335">
                  <c:v>0.63349999999994655</c:v>
                </c:pt>
                <c:pt idx="12336">
                  <c:v>0.63359999999994654</c:v>
                </c:pt>
                <c:pt idx="12337">
                  <c:v>0.63369999999994653</c:v>
                </c:pt>
                <c:pt idx="12338">
                  <c:v>0.63379999999994652</c:v>
                </c:pt>
                <c:pt idx="12339">
                  <c:v>0.63389999999994651</c:v>
                </c:pt>
                <c:pt idx="12340">
                  <c:v>0.6339999999999465</c:v>
                </c:pt>
                <c:pt idx="12341">
                  <c:v>0.63409999999994648</c:v>
                </c:pt>
                <c:pt idx="12342">
                  <c:v>0.63419999999994647</c:v>
                </c:pt>
                <c:pt idx="12343">
                  <c:v>0.63429999999994646</c:v>
                </c:pt>
                <c:pt idx="12344">
                  <c:v>0.63439999999994645</c:v>
                </c:pt>
                <c:pt idx="12345">
                  <c:v>0.63449999999994644</c:v>
                </c:pt>
                <c:pt idx="12346">
                  <c:v>0.63459999999994643</c:v>
                </c:pt>
                <c:pt idx="12347">
                  <c:v>0.63469999999994642</c:v>
                </c:pt>
                <c:pt idx="12348">
                  <c:v>0.63479999999994641</c:v>
                </c:pt>
                <c:pt idx="12349">
                  <c:v>0.6348999999999464</c:v>
                </c:pt>
                <c:pt idx="12350">
                  <c:v>0.63499999999994639</c:v>
                </c:pt>
                <c:pt idx="12351">
                  <c:v>0.63509999999994637</c:v>
                </c:pt>
                <c:pt idx="12352">
                  <c:v>0.63519999999994636</c:v>
                </c:pt>
                <c:pt idx="12353">
                  <c:v>0.63529999999994635</c:v>
                </c:pt>
                <c:pt idx="12354">
                  <c:v>0.63539999999994634</c:v>
                </c:pt>
                <c:pt idx="12355">
                  <c:v>0.63549999999994633</c:v>
                </c:pt>
                <c:pt idx="12356">
                  <c:v>0.63559999999994632</c:v>
                </c:pt>
                <c:pt idx="12357">
                  <c:v>0.63569999999994631</c:v>
                </c:pt>
                <c:pt idx="12358">
                  <c:v>0.6357999999999463</c:v>
                </c:pt>
                <c:pt idx="12359">
                  <c:v>0.63589999999994629</c:v>
                </c:pt>
                <c:pt idx="12360">
                  <c:v>0.63599999999994627</c:v>
                </c:pt>
                <c:pt idx="12361">
                  <c:v>0.63609999999994626</c:v>
                </c:pt>
                <c:pt idx="12362">
                  <c:v>0.63619999999994625</c:v>
                </c:pt>
                <c:pt idx="12363">
                  <c:v>0.63629999999994624</c:v>
                </c:pt>
                <c:pt idx="12364">
                  <c:v>0.63639999999994623</c:v>
                </c:pt>
                <c:pt idx="12365">
                  <c:v>0.63649999999994622</c:v>
                </c:pt>
                <c:pt idx="12366">
                  <c:v>0.63659999999994621</c:v>
                </c:pt>
                <c:pt idx="12367">
                  <c:v>0.6366999999999462</c:v>
                </c:pt>
                <c:pt idx="12368">
                  <c:v>0.63679999999994619</c:v>
                </c:pt>
                <c:pt idx="12369">
                  <c:v>0.63689999999994618</c:v>
                </c:pt>
                <c:pt idx="12370">
                  <c:v>0.63699999999994616</c:v>
                </c:pt>
                <c:pt idx="12371">
                  <c:v>0.63709999999994615</c:v>
                </c:pt>
                <c:pt idx="12372">
                  <c:v>0.63719999999994614</c:v>
                </c:pt>
                <c:pt idx="12373">
                  <c:v>0.63729999999994613</c:v>
                </c:pt>
                <c:pt idx="12374">
                  <c:v>0.63739999999994612</c:v>
                </c:pt>
                <c:pt idx="12375">
                  <c:v>0.63749999999994611</c:v>
                </c:pt>
                <c:pt idx="12376">
                  <c:v>0.6375999999999461</c:v>
                </c:pt>
                <c:pt idx="12377">
                  <c:v>0.63769999999994609</c:v>
                </c:pt>
                <c:pt idx="12378">
                  <c:v>0.63779999999994608</c:v>
                </c:pt>
                <c:pt idx="12379">
                  <c:v>0.63789999999994607</c:v>
                </c:pt>
                <c:pt idx="12380">
                  <c:v>0.63799999999994605</c:v>
                </c:pt>
                <c:pt idx="12381">
                  <c:v>0.63809999999994604</c:v>
                </c:pt>
                <c:pt idx="12382">
                  <c:v>0.63819999999994603</c:v>
                </c:pt>
                <c:pt idx="12383">
                  <c:v>0.63829999999994602</c:v>
                </c:pt>
                <c:pt idx="12384">
                  <c:v>0.63839999999994601</c:v>
                </c:pt>
                <c:pt idx="12385">
                  <c:v>0.638499999999946</c:v>
                </c:pt>
                <c:pt idx="12386">
                  <c:v>0.63859999999994599</c:v>
                </c:pt>
                <c:pt idx="12387">
                  <c:v>0.63869999999994598</c:v>
                </c:pt>
                <c:pt idx="12388">
                  <c:v>0.63879999999994597</c:v>
                </c:pt>
                <c:pt idx="12389">
                  <c:v>0.63889999999994596</c:v>
                </c:pt>
                <c:pt idx="12390">
                  <c:v>0.63899999999994594</c:v>
                </c:pt>
                <c:pt idx="12391">
                  <c:v>0.63909999999994593</c:v>
                </c:pt>
                <c:pt idx="12392">
                  <c:v>0.63919999999994592</c:v>
                </c:pt>
                <c:pt idx="12393">
                  <c:v>0.63929999999994591</c:v>
                </c:pt>
                <c:pt idx="12394">
                  <c:v>0.6393999999999459</c:v>
                </c:pt>
                <c:pt idx="12395">
                  <c:v>0.63949999999994589</c:v>
                </c:pt>
                <c:pt idx="12396">
                  <c:v>0.63959999999994588</c:v>
                </c:pt>
                <c:pt idx="12397">
                  <c:v>0.63969999999994587</c:v>
                </c:pt>
                <c:pt idx="12398">
                  <c:v>0.63979999999994586</c:v>
                </c:pt>
                <c:pt idx="12399">
                  <c:v>0.63989999999994585</c:v>
                </c:pt>
                <c:pt idx="12400">
                  <c:v>0.63999999999994583</c:v>
                </c:pt>
                <c:pt idx="12401">
                  <c:v>0.64009999999994582</c:v>
                </c:pt>
                <c:pt idx="12402">
                  <c:v>0.64019999999994581</c:v>
                </c:pt>
                <c:pt idx="12403">
                  <c:v>0.6402999999999458</c:v>
                </c:pt>
                <c:pt idx="12404">
                  <c:v>0.64039999999994579</c:v>
                </c:pt>
                <c:pt idx="12405">
                  <c:v>0.64049999999994578</c:v>
                </c:pt>
                <c:pt idx="12406">
                  <c:v>0.64059999999994577</c:v>
                </c:pt>
                <c:pt idx="12407">
                  <c:v>0.64069999999994576</c:v>
                </c:pt>
                <c:pt idx="12408">
                  <c:v>0.64079999999994575</c:v>
                </c:pt>
                <c:pt idx="12409">
                  <c:v>0.64089999999994574</c:v>
                </c:pt>
                <c:pt idx="12410">
                  <c:v>0.64099999999994572</c:v>
                </c:pt>
                <c:pt idx="12411">
                  <c:v>0.64109999999994571</c:v>
                </c:pt>
                <c:pt idx="12412">
                  <c:v>0.6411999999999457</c:v>
                </c:pt>
                <c:pt idx="12413">
                  <c:v>0.64129999999994569</c:v>
                </c:pt>
                <c:pt idx="12414">
                  <c:v>0.64139999999994568</c:v>
                </c:pt>
                <c:pt idx="12415">
                  <c:v>0.64149999999994567</c:v>
                </c:pt>
                <c:pt idx="12416">
                  <c:v>0.64159999999994566</c:v>
                </c:pt>
                <c:pt idx="12417">
                  <c:v>0.64169999999994565</c:v>
                </c:pt>
                <c:pt idx="12418">
                  <c:v>0.64179999999994564</c:v>
                </c:pt>
                <c:pt idx="12419">
                  <c:v>0.64189999999994563</c:v>
                </c:pt>
                <c:pt idx="12420">
                  <c:v>0.64199999999994561</c:v>
                </c:pt>
                <c:pt idx="12421">
                  <c:v>0.6420999999999456</c:v>
                </c:pt>
                <c:pt idx="12422">
                  <c:v>0.64219999999994559</c:v>
                </c:pt>
                <c:pt idx="12423">
                  <c:v>0.64229999999994558</c:v>
                </c:pt>
                <c:pt idx="12424">
                  <c:v>0.64239999999994557</c:v>
                </c:pt>
                <c:pt idx="12425">
                  <c:v>0.64249999999994556</c:v>
                </c:pt>
                <c:pt idx="12426">
                  <c:v>0.64259999999994555</c:v>
                </c:pt>
                <c:pt idx="12427">
                  <c:v>0.64269999999994554</c:v>
                </c:pt>
                <c:pt idx="12428">
                  <c:v>0.64279999999994553</c:v>
                </c:pt>
                <c:pt idx="12429">
                  <c:v>0.64289999999994552</c:v>
                </c:pt>
                <c:pt idx="12430">
                  <c:v>0.6429999999999455</c:v>
                </c:pt>
                <c:pt idx="12431">
                  <c:v>0.64309999999994549</c:v>
                </c:pt>
                <c:pt idx="12432">
                  <c:v>0.64319999999994548</c:v>
                </c:pt>
                <c:pt idx="12433">
                  <c:v>0.64329999999994547</c:v>
                </c:pt>
                <c:pt idx="12434">
                  <c:v>0.64339999999994546</c:v>
                </c:pt>
                <c:pt idx="12435">
                  <c:v>0.64349999999994545</c:v>
                </c:pt>
                <c:pt idx="12436">
                  <c:v>0.64359999999994544</c:v>
                </c:pt>
                <c:pt idx="12437">
                  <c:v>0.64369999999994543</c:v>
                </c:pt>
                <c:pt idx="12438">
                  <c:v>0.64379999999994542</c:v>
                </c:pt>
                <c:pt idx="12439">
                  <c:v>0.6438999999999454</c:v>
                </c:pt>
                <c:pt idx="12440">
                  <c:v>0.64399999999994539</c:v>
                </c:pt>
                <c:pt idx="12441">
                  <c:v>0.64409999999994538</c:v>
                </c:pt>
                <c:pt idx="12442">
                  <c:v>0.64419999999994537</c:v>
                </c:pt>
                <c:pt idx="12443">
                  <c:v>0.64429999999994536</c:v>
                </c:pt>
                <c:pt idx="12444">
                  <c:v>0.64439999999994535</c:v>
                </c:pt>
                <c:pt idx="12445">
                  <c:v>0.64449999999994534</c:v>
                </c:pt>
                <c:pt idx="12446">
                  <c:v>0.64459999999994533</c:v>
                </c:pt>
                <c:pt idx="12447">
                  <c:v>0.64469999999994532</c:v>
                </c:pt>
                <c:pt idx="12448">
                  <c:v>0.64479999999994531</c:v>
                </c:pt>
                <c:pt idx="12449">
                  <c:v>0.64489999999994529</c:v>
                </c:pt>
                <c:pt idx="12450">
                  <c:v>0.64499999999994528</c:v>
                </c:pt>
                <c:pt idx="12451">
                  <c:v>0.64509999999994527</c:v>
                </c:pt>
                <c:pt idx="12452">
                  <c:v>0.64519999999994526</c:v>
                </c:pt>
                <c:pt idx="12453">
                  <c:v>0.64529999999994525</c:v>
                </c:pt>
                <c:pt idx="12454">
                  <c:v>0.64539999999994524</c:v>
                </c:pt>
                <c:pt idx="12455">
                  <c:v>0.64549999999994523</c:v>
                </c:pt>
                <c:pt idx="12456">
                  <c:v>0.64559999999994522</c:v>
                </c:pt>
                <c:pt idx="12457">
                  <c:v>0.64569999999994521</c:v>
                </c:pt>
                <c:pt idx="12458">
                  <c:v>0.6457999999999452</c:v>
                </c:pt>
                <c:pt idx="12459">
                  <c:v>0.64589999999994518</c:v>
                </c:pt>
                <c:pt idx="12460">
                  <c:v>0.64599999999994517</c:v>
                </c:pt>
                <c:pt idx="12461">
                  <c:v>0.64609999999994516</c:v>
                </c:pt>
                <c:pt idx="12462">
                  <c:v>0.64619999999994515</c:v>
                </c:pt>
                <c:pt idx="12463">
                  <c:v>0.64629999999994514</c:v>
                </c:pt>
                <c:pt idx="12464">
                  <c:v>0.64639999999994513</c:v>
                </c:pt>
                <c:pt idx="12465">
                  <c:v>0.64649999999994512</c:v>
                </c:pt>
                <c:pt idx="12466">
                  <c:v>0.64659999999994511</c:v>
                </c:pt>
                <c:pt idx="12467">
                  <c:v>0.6466999999999451</c:v>
                </c:pt>
                <c:pt idx="12468">
                  <c:v>0.64679999999994509</c:v>
                </c:pt>
                <c:pt idx="12469">
                  <c:v>0.64689999999994507</c:v>
                </c:pt>
                <c:pt idx="12470">
                  <c:v>0.64699999999994506</c:v>
                </c:pt>
                <c:pt idx="12471">
                  <c:v>0.64709999999994505</c:v>
                </c:pt>
                <c:pt idx="12472">
                  <c:v>0.64719999999994504</c:v>
                </c:pt>
                <c:pt idx="12473">
                  <c:v>0.64729999999994503</c:v>
                </c:pt>
                <c:pt idx="12474">
                  <c:v>0.64739999999994502</c:v>
                </c:pt>
                <c:pt idx="12475">
                  <c:v>0.64749999999994501</c:v>
                </c:pt>
                <c:pt idx="12476">
                  <c:v>0.647599999999945</c:v>
                </c:pt>
                <c:pt idx="12477">
                  <c:v>0.64769999999994499</c:v>
                </c:pt>
                <c:pt idx="12478">
                  <c:v>0.64779999999994498</c:v>
                </c:pt>
                <c:pt idx="12479">
                  <c:v>0.64789999999994496</c:v>
                </c:pt>
                <c:pt idx="12480">
                  <c:v>0.64799999999994495</c:v>
                </c:pt>
                <c:pt idx="12481">
                  <c:v>0.64809999999994494</c:v>
                </c:pt>
                <c:pt idx="12482">
                  <c:v>0.64819999999994493</c:v>
                </c:pt>
                <c:pt idx="12483">
                  <c:v>0.64829999999994492</c:v>
                </c:pt>
                <c:pt idx="12484">
                  <c:v>0.64839999999994491</c:v>
                </c:pt>
                <c:pt idx="12485">
                  <c:v>0.6484999999999449</c:v>
                </c:pt>
                <c:pt idx="12486">
                  <c:v>0.64859999999994489</c:v>
                </c:pt>
                <c:pt idx="12487">
                  <c:v>0.64869999999994488</c:v>
                </c:pt>
                <c:pt idx="12488">
                  <c:v>0.64879999999994487</c:v>
                </c:pt>
                <c:pt idx="12489">
                  <c:v>0.64889999999994485</c:v>
                </c:pt>
                <c:pt idx="12490">
                  <c:v>0.64899999999994484</c:v>
                </c:pt>
                <c:pt idx="12491">
                  <c:v>0.64909999999994483</c:v>
                </c:pt>
                <c:pt idx="12492">
                  <c:v>0.64919999999994482</c:v>
                </c:pt>
                <c:pt idx="12493">
                  <c:v>0.64929999999994481</c:v>
                </c:pt>
                <c:pt idx="12494">
                  <c:v>0.6493999999999448</c:v>
                </c:pt>
                <c:pt idx="12495">
                  <c:v>0.64949999999994479</c:v>
                </c:pt>
                <c:pt idx="12496">
                  <c:v>0.64959999999994478</c:v>
                </c:pt>
                <c:pt idx="12497">
                  <c:v>0.64969999999994477</c:v>
                </c:pt>
                <c:pt idx="12498">
                  <c:v>0.64979999999994476</c:v>
                </c:pt>
                <c:pt idx="12499">
                  <c:v>0.64989999999994474</c:v>
                </c:pt>
                <c:pt idx="12500">
                  <c:v>0.64999999999994473</c:v>
                </c:pt>
                <c:pt idx="12501">
                  <c:v>0.65009999999994472</c:v>
                </c:pt>
                <c:pt idx="12502">
                  <c:v>0.65019999999994471</c:v>
                </c:pt>
                <c:pt idx="12503">
                  <c:v>0.6502999999999447</c:v>
                </c:pt>
                <c:pt idx="12504">
                  <c:v>0.65039999999994469</c:v>
                </c:pt>
                <c:pt idx="12505">
                  <c:v>0.65049999999994468</c:v>
                </c:pt>
                <c:pt idx="12506">
                  <c:v>0.65059999999994467</c:v>
                </c:pt>
                <c:pt idx="12507">
                  <c:v>0.65069999999994466</c:v>
                </c:pt>
                <c:pt idx="12508">
                  <c:v>0.65079999999994464</c:v>
                </c:pt>
                <c:pt idx="12509">
                  <c:v>0.65089999999994463</c:v>
                </c:pt>
                <c:pt idx="12510">
                  <c:v>0.65099999999994462</c:v>
                </c:pt>
                <c:pt idx="12511">
                  <c:v>0.65109999999994461</c:v>
                </c:pt>
                <c:pt idx="12512">
                  <c:v>0.6511999999999446</c:v>
                </c:pt>
                <c:pt idx="12513">
                  <c:v>0.65129999999994459</c:v>
                </c:pt>
                <c:pt idx="12514">
                  <c:v>0.65139999999994458</c:v>
                </c:pt>
                <c:pt idx="12515">
                  <c:v>0.65149999999994457</c:v>
                </c:pt>
                <c:pt idx="12516">
                  <c:v>0.65159999999994456</c:v>
                </c:pt>
                <c:pt idx="12517">
                  <c:v>0.65169999999994455</c:v>
                </c:pt>
                <c:pt idx="12518">
                  <c:v>0.65179999999994453</c:v>
                </c:pt>
                <c:pt idx="12519">
                  <c:v>0.65189999999994452</c:v>
                </c:pt>
                <c:pt idx="12520">
                  <c:v>0.65199999999994451</c:v>
                </c:pt>
                <c:pt idx="12521">
                  <c:v>0.6520999999999445</c:v>
                </c:pt>
                <c:pt idx="12522">
                  <c:v>0.65219999999994449</c:v>
                </c:pt>
                <c:pt idx="12523">
                  <c:v>0.65229999999994448</c:v>
                </c:pt>
                <c:pt idx="12524">
                  <c:v>0.65239999999994447</c:v>
                </c:pt>
                <c:pt idx="12525">
                  <c:v>0.65249999999994446</c:v>
                </c:pt>
                <c:pt idx="12526">
                  <c:v>0.65259999999994445</c:v>
                </c:pt>
                <c:pt idx="12527">
                  <c:v>0.65269999999994444</c:v>
                </c:pt>
                <c:pt idx="12528">
                  <c:v>0.65279999999994442</c:v>
                </c:pt>
                <c:pt idx="12529">
                  <c:v>0.65289999999994441</c:v>
                </c:pt>
                <c:pt idx="12530">
                  <c:v>0.6529999999999444</c:v>
                </c:pt>
                <c:pt idx="12531">
                  <c:v>0.65309999999994439</c:v>
                </c:pt>
                <c:pt idx="12532">
                  <c:v>0.65319999999994438</c:v>
                </c:pt>
                <c:pt idx="12533">
                  <c:v>0.65329999999994437</c:v>
                </c:pt>
                <c:pt idx="12534">
                  <c:v>0.65339999999994436</c:v>
                </c:pt>
                <c:pt idx="12535">
                  <c:v>0.65349999999994435</c:v>
                </c:pt>
                <c:pt idx="12536">
                  <c:v>0.65359999999994434</c:v>
                </c:pt>
                <c:pt idx="12537">
                  <c:v>0.65369999999994433</c:v>
                </c:pt>
                <c:pt idx="12538">
                  <c:v>0.65379999999994431</c:v>
                </c:pt>
                <c:pt idx="12539">
                  <c:v>0.6538999999999443</c:v>
                </c:pt>
                <c:pt idx="12540">
                  <c:v>0.65399999999994429</c:v>
                </c:pt>
                <c:pt idx="12541">
                  <c:v>0.65409999999994428</c:v>
                </c:pt>
                <c:pt idx="12542">
                  <c:v>0.65419999999994427</c:v>
                </c:pt>
                <c:pt idx="12543">
                  <c:v>0.65429999999994426</c:v>
                </c:pt>
                <c:pt idx="12544">
                  <c:v>0.65439999999994425</c:v>
                </c:pt>
                <c:pt idx="12545">
                  <c:v>0.65449999999994424</c:v>
                </c:pt>
                <c:pt idx="12546">
                  <c:v>0.65459999999994423</c:v>
                </c:pt>
                <c:pt idx="12547">
                  <c:v>0.65469999999994422</c:v>
                </c:pt>
                <c:pt idx="12548">
                  <c:v>0.6547999999999442</c:v>
                </c:pt>
                <c:pt idx="12549">
                  <c:v>0.65489999999994419</c:v>
                </c:pt>
                <c:pt idx="12550">
                  <c:v>0.65499999999994418</c:v>
                </c:pt>
                <c:pt idx="12551">
                  <c:v>0.65509999999994417</c:v>
                </c:pt>
                <c:pt idx="12552">
                  <c:v>0.65519999999994416</c:v>
                </c:pt>
                <c:pt idx="12553">
                  <c:v>0.65529999999994415</c:v>
                </c:pt>
                <c:pt idx="12554">
                  <c:v>0.65539999999994414</c:v>
                </c:pt>
                <c:pt idx="12555">
                  <c:v>0.65549999999994413</c:v>
                </c:pt>
                <c:pt idx="12556">
                  <c:v>0.65559999999994412</c:v>
                </c:pt>
                <c:pt idx="12557">
                  <c:v>0.65569999999994411</c:v>
                </c:pt>
                <c:pt idx="12558">
                  <c:v>0.65579999999994409</c:v>
                </c:pt>
                <c:pt idx="12559">
                  <c:v>0.65589999999994408</c:v>
                </c:pt>
                <c:pt idx="12560">
                  <c:v>0.65599999999994407</c:v>
                </c:pt>
                <c:pt idx="12561">
                  <c:v>0.65609999999994406</c:v>
                </c:pt>
                <c:pt idx="12562">
                  <c:v>0.65619999999994405</c:v>
                </c:pt>
                <c:pt idx="12563">
                  <c:v>0.65629999999994404</c:v>
                </c:pt>
                <c:pt idx="12564">
                  <c:v>0.65639999999994403</c:v>
                </c:pt>
                <c:pt idx="12565">
                  <c:v>0.65649999999994402</c:v>
                </c:pt>
                <c:pt idx="12566">
                  <c:v>0.65659999999994401</c:v>
                </c:pt>
                <c:pt idx="12567">
                  <c:v>0.656699999999944</c:v>
                </c:pt>
                <c:pt idx="12568">
                  <c:v>0.65679999999994398</c:v>
                </c:pt>
                <c:pt idx="12569">
                  <c:v>0.65689999999994397</c:v>
                </c:pt>
                <c:pt idx="12570">
                  <c:v>0.65699999999994396</c:v>
                </c:pt>
                <c:pt idx="12571">
                  <c:v>0.65709999999994395</c:v>
                </c:pt>
                <c:pt idx="12572">
                  <c:v>0.65719999999994394</c:v>
                </c:pt>
                <c:pt idx="12573">
                  <c:v>0.65729999999994393</c:v>
                </c:pt>
                <c:pt idx="12574">
                  <c:v>0.65739999999994392</c:v>
                </c:pt>
                <c:pt idx="12575">
                  <c:v>0.65749999999994391</c:v>
                </c:pt>
                <c:pt idx="12576">
                  <c:v>0.6575999999999439</c:v>
                </c:pt>
                <c:pt idx="12577">
                  <c:v>0.65769999999994389</c:v>
                </c:pt>
                <c:pt idx="12578">
                  <c:v>0.65779999999994387</c:v>
                </c:pt>
                <c:pt idx="12579">
                  <c:v>0.65789999999994386</c:v>
                </c:pt>
                <c:pt idx="12580">
                  <c:v>0.65799999999994385</c:v>
                </c:pt>
                <c:pt idx="12581">
                  <c:v>0.65809999999994384</c:v>
                </c:pt>
                <c:pt idx="12582">
                  <c:v>0.65819999999994383</c:v>
                </c:pt>
                <c:pt idx="12583">
                  <c:v>0.65829999999994382</c:v>
                </c:pt>
                <c:pt idx="12584">
                  <c:v>0.65839999999994381</c:v>
                </c:pt>
                <c:pt idx="12585">
                  <c:v>0.6584999999999438</c:v>
                </c:pt>
                <c:pt idx="12586">
                  <c:v>0.65859999999994379</c:v>
                </c:pt>
                <c:pt idx="12587">
                  <c:v>0.65869999999994377</c:v>
                </c:pt>
                <c:pt idx="12588">
                  <c:v>0.65879999999994376</c:v>
                </c:pt>
                <c:pt idx="12589">
                  <c:v>0.65889999999994375</c:v>
                </c:pt>
                <c:pt idx="12590">
                  <c:v>0.65899999999994374</c:v>
                </c:pt>
                <c:pt idx="12591">
                  <c:v>0.65909999999994373</c:v>
                </c:pt>
                <c:pt idx="12592">
                  <c:v>0.65919999999994372</c:v>
                </c:pt>
                <c:pt idx="12593">
                  <c:v>0.65929999999994371</c:v>
                </c:pt>
                <c:pt idx="12594">
                  <c:v>0.6593999999999437</c:v>
                </c:pt>
                <c:pt idx="12595">
                  <c:v>0.65949999999994369</c:v>
                </c:pt>
                <c:pt idx="12596">
                  <c:v>0.65959999999994368</c:v>
                </c:pt>
                <c:pt idx="12597">
                  <c:v>0.65969999999994366</c:v>
                </c:pt>
                <c:pt idx="12598">
                  <c:v>0.65979999999994365</c:v>
                </c:pt>
                <c:pt idx="12599">
                  <c:v>0.65989999999994364</c:v>
                </c:pt>
                <c:pt idx="12600">
                  <c:v>0.65999999999994363</c:v>
                </c:pt>
                <c:pt idx="12601">
                  <c:v>0.66009999999994362</c:v>
                </c:pt>
                <c:pt idx="12602">
                  <c:v>0.66019999999994361</c:v>
                </c:pt>
                <c:pt idx="12603">
                  <c:v>0.6602999999999436</c:v>
                </c:pt>
                <c:pt idx="12604">
                  <c:v>0.66039999999994359</c:v>
                </c:pt>
                <c:pt idx="12605">
                  <c:v>0.66049999999994358</c:v>
                </c:pt>
                <c:pt idx="12606">
                  <c:v>0.66059999999994357</c:v>
                </c:pt>
                <c:pt idx="12607">
                  <c:v>0.66069999999994355</c:v>
                </c:pt>
                <c:pt idx="12608">
                  <c:v>0.66079999999994354</c:v>
                </c:pt>
                <c:pt idx="12609">
                  <c:v>0.66089999999994353</c:v>
                </c:pt>
                <c:pt idx="12610">
                  <c:v>0.66099999999994352</c:v>
                </c:pt>
                <c:pt idx="12611">
                  <c:v>0.66109999999994351</c:v>
                </c:pt>
                <c:pt idx="12612">
                  <c:v>0.6611999999999435</c:v>
                </c:pt>
                <c:pt idx="12613">
                  <c:v>0.66129999999994349</c:v>
                </c:pt>
                <c:pt idx="12614">
                  <c:v>0.66139999999994348</c:v>
                </c:pt>
                <c:pt idx="12615">
                  <c:v>0.66149999999994347</c:v>
                </c:pt>
                <c:pt idx="12616">
                  <c:v>0.66159999999994346</c:v>
                </c:pt>
                <c:pt idx="12617">
                  <c:v>0.66169999999994344</c:v>
                </c:pt>
                <c:pt idx="12618">
                  <c:v>0.66179999999994343</c:v>
                </c:pt>
                <c:pt idx="12619">
                  <c:v>0.66189999999994342</c:v>
                </c:pt>
                <c:pt idx="12620">
                  <c:v>0.66199999999994341</c:v>
                </c:pt>
                <c:pt idx="12621">
                  <c:v>0.6620999999999434</c:v>
                </c:pt>
                <c:pt idx="12622">
                  <c:v>0.66219999999994339</c:v>
                </c:pt>
                <c:pt idx="12623">
                  <c:v>0.66229999999994338</c:v>
                </c:pt>
                <c:pt idx="12624">
                  <c:v>0.66239999999994337</c:v>
                </c:pt>
                <c:pt idx="12625">
                  <c:v>0.66249999999994336</c:v>
                </c:pt>
                <c:pt idx="12626">
                  <c:v>0.66259999999994335</c:v>
                </c:pt>
                <c:pt idx="12627">
                  <c:v>0.66269999999994333</c:v>
                </c:pt>
                <c:pt idx="12628">
                  <c:v>0.66279999999994332</c:v>
                </c:pt>
                <c:pt idx="12629">
                  <c:v>0.66289999999994331</c:v>
                </c:pt>
                <c:pt idx="12630">
                  <c:v>0.6629999999999433</c:v>
                </c:pt>
                <c:pt idx="12631">
                  <c:v>0.66309999999994329</c:v>
                </c:pt>
                <c:pt idx="12632">
                  <c:v>0.66319999999994328</c:v>
                </c:pt>
                <c:pt idx="12633">
                  <c:v>0.66329999999994327</c:v>
                </c:pt>
                <c:pt idx="12634">
                  <c:v>0.66339999999994326</c:v>
                </c:pt>
                <c:pt idx="12635">
                  <c:v>0.66349999999994325</c:v>
                </c:pt>
                <c:pt idx="12636">
                  <c:v>0.66359999999994324</c:v>
                </c:pt>
                <c:pt idx="12637">
                  <c:v>0.66369999999994322</c:v>
                </c:pt>
                <c:pt idx="12638">
                  <c:v>0.66379999999994321</c:v>
                </c:pt>
                <c:pt idx="12639">
                  <c:v>0.6638999999999432</c:v>
                </c:pt>
                <c:pt idx="12640">
                  <c:v>0.66399999999994319</c:v>
                </c:pt>
                <c:pt idx="12641">
                  <c:v>0.66409999999994318</c:v>
                </c:pt>
                <c:pt idx="12642">
                  <c:v>0.66419999999994317</c:v>
                </c:pt>
                <c:pt idx="12643">
                  <c:v>0.66429999999994316</c:v>
                </c:pt>
                <c:pt idx="12644">
                  <c:v>0.66439999999994315</c:v>
                </c:pt>
                <c:pt idx="12645">
                  <c:v>0.66449999999994314</c:v>
                </c:pt>
                <c:pt idx="12646">
                  <c:v>0.66459999999994313</c:v>
                </c:pt>
                <c:pt idx="12647">
                  <c:v>0.66469999999994311</c:v>
                </c:pt>
                <c:pt idx="12648">
                  <c:v>0.6647999999999431</c:v>
                </c:pt>
                <c:pt idx="12649">
                  <c:v>0.66489999999994309</c:v>
                </c:pt>
                <c:pt idx="12650">
                  <c:v>0.66499999999994308</c:v>
                </c:pt>
                <c:pt idx="12651">
                  <c:v>0.66509999999994307</c:v>
                </c:pt>
                <c:pt idx="12652">
                  <c:v>0.66519999999994306</c:v>
                </c:pt>
                <c:pt idx="12653">
                  <c:v>0.66529999999994305</c:v>
                </c:pt>
                <c:pt idx="12654">
                  <c:v>0.66539999999994304</c:v>
                </c:pt>
                <c:pt idx="12655">
                  <c:v>0.66549999999994303</c:v>
                </c:pt>
                <c:pt idx="12656">
                  <c:v>0.66559999999994302</c:v>
                </c:pt>
                <c:pt idx="12657">
                  <c:v>0.665699999999943</c:v>
                </c:pt>
                <c:pt idx="12658">
                  <c:v>0.66579999999994299</c:v>
                </c:pt>
                <c:pt idx="12659">
                  <c:v>0.66589999999994298</c:v>
                </c:pt>
                <c:pt idx="12660">
                  <c:v>0.66599999999994297</c:v>
                </c:pt>
                <c:pt idx="12661">
                  <c:v>0.66609999999994296</c:v>
                </c:pt>
                <c:pt idx="12662">
                  <c:v>0.66619999999994295</c:v>
                </c:pt>
                <c:pt idx="12663">
                  <c:v>0.66629999999994294</c:v>
                </c:pt>
                <c:pt idx="12664">
                  <c:v>0.66639999999994293</c:v>
                </c:pt>
                <c:pt idx="12665">
                  <c:v>0.66649999999994292</c:v>
                </c:pt>
                <c:pt idx="12666">
                  <c:v>0.6665999999999429</c:v>
                </c:pt>
                <c:pt idx="12667">
                  <c:v>0.66669999999994289</c:v>
                </c:pt>
                <c:pt idx="12668">
                  <c:v>0.66679999999994288</c:v>
                </c:pt>
                <c:pt idx="12669">
                  <c:v>0.66689999999994287</c:v>
                </c:pt>
                <c:pt idx="12670">
                  <c:v>0.66699999999994286</c:v>
                </c:pt>
                <c:pt idx="12671">
                  <c:v>0.66709999999994285</c:v>
                </c:pt>
                <c:pt idx="12672">
                  <c:v>0.66719999999994284</c:v>
                </c:pt>
                <c:pt idx="12673">
                  <c:v>0.66729999999994283</c:v>
                </c:pt>
                <c:pt idx="12674">
                  <c:v>0.66739999999994282</c:v>
                </c:pt>
                <c:pt idx="12675">
                  <c:v>0.66749999999994281</c:v>
                </c:pt>
                <c:pt idx="12676">
                  <c:v>0.66759999999994279</c:v>
                </c:pt>
                <c:pt idx="12677">
                  <c:v>0.66769999999994278</c:v>
                </c:pt>
                <c:pt idx="12678">
                  <c:v>0.66779999999994277</c:v>
                </c:pt>
                <c:pt idx="12679">
                  <c:v>0.66789999999994276</c:v>
                </c:pt>
                <c:pt idx="12680">
                  <c:v>0.66799999999994275</c:v>
                </c:pt>
                <c:pt idx="12681">
                  <c:v>0.66809999999994274</c:v>
                </c:pt>
                <c:pt idx="12682">
                  <c:v>0.66819999999994273</c:v>
                </c:pt>
                <c:pt idx="12683">
                  <c:v>0.66829999999994272</c:v>
                </c:pt>
                <c:pt idx="12684">
                  <c:v>0.66839999999994271</c:v>
                </c:pt>
                <c:pt idx="12685">
                  <c:v>0.6684999999999427</c:v>
                </c:pt>
                <c:pt idx="12686">
                  <c:v>0.66859999999994268</c:v>
                </c:pt>
                <c:pt idx="12687">
                  <c:v>0.66869999999994267</c:v>
                </c:pt>
                <c:pt idx="12688">
                  <c:v>0.66879999999994266</c:v>
                </c:pt>
                <c:pt idx="12689">
                  <c:v>0.66889999999994265</c:v>
                </c:pt>
                <c:pt idx="12690">
                  <c:v>0.66899999999994264</c:v>
                </c:pt>
                <c:pt idx="12691">
                  <c:v>0.66909999999994263</c:v>
                </c:pt>
                <c:pt idx="12692">
                  <c:v>0.66919999999994262</c:v>
                </c:pt>
                <c:pt idx="12693">
                  <c:v>0.66929999999994261</c:v>
                </c:pt>
                <c:pt idx="12694">
                  <c:v>0.6693999999999426</c:v>
                </c:pt>
                <c:pt idx="12695">
                  <c:v>0.66949999999994259</c:v>
                </c:pt>
                <c:pt idx="12696">
                  <c:v>0.66959999999994257</c:v>
                </c:pt>
                <c:pt idx="12697">
                  <c:v>0.66969999999994256</c:v>
                </c:pt>
                <c:pt idx="12698">
                  <c:v>0.66979999999994255</c:v>
                </c:pt>
                <c:pt idx="12699">
                  <c:v>0.66989999999994254</c:v>
                </c:pt>
                <c:pt idx="12700">
                  <c:v>0.66999999999994253</c:v>
                </c:pt>
                <c:pt idx="12701">
                  <c:v>0.67009999999994252</c:v>
                </c:pt>
                <c:pt idx="12702">
                  <c:v>0.67019999999994251</c:v>
                </c:pt>
                <c:pt idx="12703">
                  <c:v>0.6702999999999425</c:v>
                </c:pt>
                <c:pt idx="12704">
                  <c:v>0.67039999999994249</c:v>
                </c:pt>
                <c:pt idx="12705">
                  <c:v>0.67049999999994248</c:v>
                </c:pt>
                <c:pt idx="12706">
                  <c:v>0.67059999999994246</c:v>
                </c:pt>
                <c:pt idx="12707">
                  <c:v>0.67069999999994245</c:v>
                </c:pt>
                <c:pt idx="12708">
                  <c:v>0.67079999999994244</c:v>
                </c:pt>
                <c:pt idx="12709">
                  <c:v>0.67089999999994243</c:v>
                </c:pt>
                <c:pt idx="12710">
                  <c:v>0.67099999999994242</c:v>
                </c:pt>
                <c:pt idx="12711">
                  <c:v>0.67109999999994241</c:v>
                </c:pt>
                <c:pt idx="12712">
                  <c:v>0.6711999999999424</c:v>
                </c:pt>
                <c:pt idx="12713">
                  <c:v>0.67129999999994239</c:v>
                </c:pt>
                <c:pt idx="12714">
                  <c:v>0.67139999999994238</c:v>
                </c:pt>
                <c:pt idx="12715">
                  <c:v>0.67149999999994237</c:v>
                </c:pt>
                <c:pt idx="12716">
                  <c:v>0.67159999999994235</c:v>
                </c:pt>
                <c:pt idx="12717">
                  <c:v>0.67169999999994234</c:v>
                </c:pt>
                <c:pt idx="12718">
                  <c:v>0.67179999999994233</c:v>
                </c:pt>
                <c:pt idx="12719">
                  <c:v>0.67189999999994232</c:v>
                </c:pt>
                <c:pt idx="12720">
                  <c:v>0.67199999999994231</c:v>
                </c:pt>
                <c:pt idx="12721">
                  <c:v>0.6720999999999423</c:v>
                </c:pt>
                <c:pt idx="12722">
                  <c:v>0.67219999999994229</c:v>
                </c:pt>
                <c:pt idx="12723">
                  <c:v>0.67229999999994228</c:v>
                </c:pt>
                <c:pt idx="12724">
                  <c:v>0.67239999999994227</c:v>
                </c:pt>
                <c:pt idx="12725">
                  <c:v>0.67249999999994226</c:v>
                </c:pt>
                <c:pt idx="12726">
                  <c:v>0.67259999999994224</c:v>
                </c:pt>
                <c:pt idx="12727">
                  <c:v>0.67269999999994223</c:v>
                </c:pt>
                <c:pt idx="12728">
                  <c:v>0.67279999999994222</c:v>
                </c:pt>
                <c:pt idx="12729">
                  <c:v>0.67289999999994221</c:v>
                </c:pt>
                <c:pt idx="12730">
                  <c:v>0.6729999999999422</c:v>
                </c:pt>
                <c:pt idx="12731">
                  <c:v>0.67309999999994219</c:v>
                </c:pt>
                <c:pt idx="12732">
                  <c:v>0.67319999999994218</c:v>
                </c:pt>
                <c:pt idx="12733">
                  <c:v>0.67329999999994217</c:v>
                </c:pt>
                <c:pt idx="12734">
                  <c:v>0.67339999999994216</c:v>
                </c:pt>
                <c:pt idx="12735">
                  <c:v>0.67349999999994214</c:v>
                </c:pt>
                <c:pt idx="12736">
                  <c:v>0.67359999999994213</c:v>
                </c:pt>
                <c:pt idx="12737">
                  <c:v>0.67369999999994212</c:v>
                </c:pt>
                <c:pt idx="12738">
                  <c:v>0.67379999999994211</c:v>
                </c:pt>
                <c:pt idx="12739">
                  <c:v>0.6738999999999421</c:v>
                </c:pt>
                <c:pt idx="12740">
                  <c:v>0.67399999999994209</c:v>
                </c:pt>
                <c:pt idx="12741">
                  <c:v>0.67409999999994208</c:v>
                </c:pt>
                <c:pt idx="12742">
                  <c:v>0.67419999999994207</c:v>
                </c:pt>
                <c:pt idx="12743">
                  <c:v>0.67429999999994206</c:v>
                </c:pt>
                <c:pt idx="12744">
                  <c:v>0.67439999999994205</c:v>
                </c:pt>
                <c:pt idx="12745">
                  <c:v>0.67449999999994203</c:v>
                </c:pt>
                <c:pt idx="12746">
                  <c:v>0.67459999999994202</c:v>
                </c:pt>
                <c:pt idx="12747">
                  <c:v>0.67469999999994201</c:v>
                </c:pt>
                <c:pt idx="12748">
                  <c:v>0.674799999999942</c:v>
                </c:pt>
                <c:pt idx="12749">
                  <c:v>0.67489999999994199</c:v>
                </c:pt>
                <c:pt idx="12750">
                  <c:v>0.67499999999994198</c:v>
                </c:pt>
                <c:pt idx="12751">
                  <c:v>0.67509999999994197</c:v>
                </c:pt>
                <c:pt idx="12752">
                  <c:v>0.67519999999994196</c:v>
                </c:pt>
                <c:pt idx="12753">
                  <c:v>0.67529999999994195</c:v>
                </c:pt>
                <c:pt idx="12754">
                  <c:v>0.67539999999994194</c:v>
                </c:pt>
                <c:pt idx="12755">
                  <c:v>0.67549999999994192</c:v>
                </c:pt>
                <c:pt idx="12756">
                  <c:v>0.67559999999994191</c:v>
                </c:pt>
                <c:pt idx="12757">
                  <c:v>0.6756999999999419</c:v>
                </c:pt>
                <c:pt idx="12758">
                  <c:v>0.67579999999994189</c:v>
                </c:pt>
                <c:pt idx="12759">
                  <c:v>0.67589999999994188</c:v>
                </c:pt>
                <c:pt idx="12760">
                  <c:v>0.67599999999994187</c:v>
                </c:pt>
                <c:pt idx="12761">
                  <c:v>0.67609999999994186</c:v>
                </c:pt>
                <c:pt idx="12762">
                  <c:v>0.67619999999994185</c:v>
                </c:pt>
                <c:pt idx="12763">
                  <c:v>0.67629999999994184</c:v>
                </c:pt>
                <c:pt idx="12764">
                  <c:v>0.67639999999994183</c:v>
                </c:pt>
                <c:pt idx="12765">
                  <c:v>0.67649999999994181</c:v>
                </c:pt>
                <c:pt idx="12766">
                  <c:v>0.6765999999999418</c:v>
                </c:pt>
                <c:pt idx="12767">
                  <c:v>0.67669999999994179</c:v>
                </c:pt>
                <c:pt idx="12768">
                  <c:v>0.67679999999994178</c:v>
                </c:pt>
                <c:pt idx="12769">
                  <c:v>0.67689999999994177</c:v>
                </c:pt>
                <c:pt idx="12770">
                  <c:v>0.67699999999994176</c:v>
                </c:pt>
                <c:pt idx="12771">
                  <c:v>0.67709999999994175</c:v>
                </c:pt>
                <c:pt idx="12772">
                  <c:v>0.67719999999994174</c:v>
                </c:pt>
                <c:pt idx="12773">
                  <c:v>0.67729999999994173</c:v>
                </c:pt>
                <c:pt idx="12774">
                  <c:v>0.67739999999994172</c:v>
                </c:pt>
                <c:pt idx="12775">
                  <c:v>0.6774999999999417</c:v>
                </c:pt>
                <c:pt idx="12776">
                  <c:v>0.67759999999994169</c:v>
                </c:pt>
                <c:pt idx="12777">
                  <c:v>0.67769999999994168</c:v>
                </c:pt>
                <c:pt idx="12778">
                  <c:v>0.67779999999994167</c:v>
                </c:pt>
                <c:pt idx="12779">
                  <c:v>0.67789999999994166</c:v>
                </c:pt>
                <c:pt idx="12780">
                  <c:v>0.67799999999994165</c:v>
                </c:pt>
                <c:pt idx="12781">
                  <c:v>0.67809999999994164</c:v>
                </c:pt>
                <c:pt idx="12782">
                  <c:v>0.67819999999994163</c:v>
                </c:pt>
                <c:pt idx="12783">
                  <c:v>0.67829999999994162</c:v>
                </c:pt>
                <c:pt idx="12784">
                  <c:v>0.67839999999994161</c:v>
                </c:pt>
                <c:pt idx="12785">
                  <c:v>0.67849999999994159</c:v>
                </c:pt>
                <c:pt idx="12786">
                  <c:v>0.67859999999994158</c:v>
                </c:pt>
                <c:pt idx="12787">
                  <c:v>0.67869999999994157</c:v>
                </c:pt>
                <c:pt idx="12788">
                  <c:v>0.67879999999994156</c:v>
                </c:pt>
                <c:pt idx="12789">
                  <c:v>0.67889999999994155</c:v>
                </c:pt>
                <c:pt idx="12790">
                  <c:v>0.67899999999994154</c:v>
                </c:pt>
                <c:pt idx="12791">
                  <c:v>0.67909999999994153</c:v>
                </c:pt>
                <c:pt idx="12792">
                  <c:v>0.67919999999994152</c:v>
                </c:pt>
                <c:pt idx="12793">
                  <c:v>0.67929999999994151</c:v>
                </c:pt>
                <c:pt idx="12794">
                  <c:v>0.6793999999999415</c:v>
                </c:pt>
                <c:pt idx="12795">
                  <c:v>0.67949999999994148</c:v>
                </c:pt>
                <c:pt idx="12796">
                  <c:v>0.67959999999994147</c:v>
                </c:pt>
                <c:pt idx="12797">
                  <c:v>0.67969999999994146</c:v>
                </c:pt>
                <c:pt idx="12798">
                  <c:v>0.67979999999994145</c:v>
                </c:pt>
                <c:pt idx="12799">
                  <c:v>0.67989999999994144</c:v>
                </c:pt>
                <c:pt idx="12800">
                  <c:v>0.67999999999994143</c:v>
                </c:pt>
                <c:pt idx="12801">
                  <c:v>0.68009999999994142</c:v>
                </c:pt>
                <c:pt idx="12802">
                  <c:v>0.68019999999994141</c:v>
                </c:pt>
                <c:pt idx="12803">
                  <c:v>0.6802999999999414</c:v>
                </c:pt>
                <c:pt idx="12804">
                  <c:v>0.68039999999994139</c:v>
                </c:pt>
                <c:pt idx="12805">
                  <c:v>0.68049999999994137</c:v>
                </c:pt>
                <c:pt idx="12806">
                  <c:v>0.68059999999994136</c:v>
                </c:pt>
                <c:pt idx="12807">
                  <c:v>0.68069999999994135</c:v>
                </c:pt>
                <c:pt idx="12808">
                  <c:v>0.68079999999994134</c:v>
                </c:pt>
                <c:pt idx="12809">
                  <c:v>0.68089999999994133</c:v>
                </c:pt>
                <c:pt idx="12810">
                  <c:v>0.68099999999994132</c:v>
                </c:pt>
                <c:pt idx="12811">
                  <c:v>0.68109999999994131</c:v>
                </c:pt>
                <c:pt idx="12812">
                  <c:v>0.6811999999999413</c:v>
                </c:pt>
                <c:pt idx="12813">
                  <c:v>0.68129999999994129</c:v>
                </c:pt>
                <c:pt idx="12814">
                  <c:v>0.68139999999994127</c:v>
                </c:pt>
                <c:pt idx="12815">
                  <c:v>0.68149999999994126</c:v>
                </c:pt>
                <c:pt idx="12816">
                  <c:v>0.68159999999994125</c:v>
                </c:pt>
                <c:pt idx="12817">
                  <c:v>0.68169999999994124</c:v>
                </c:pt>
                <c:pt idx="12818">
                  <c:v>0.68179999999994123</c:v>
                </c:pt>
                <c:pt idx="12819">
                  <c:v>0.68189999999994122</c:v>
                </c:pt>
                <c:pt idx="12820">
                  <c:v>0.68199999999994121</c:v>
                </c:pt>
                <c:pt idx="12821">
                  <c:v>0.6820999999999412</c:v>
                </c:pt>
                <c:pt idx="12822">
                  <c:v>0.68219999999994119</c:v>
                </c:pt>
                <c:pt idx="12823">
                  <c:v>0.68229999999994118</c:v>
                </c:pt>
                <c:pt idx="12824">
                  <c:v>0.68239999999994116</c:v>
                </c:pt>
                <c:pt idx="12825">
                  <c:v>0.68249999999994115</c:v>
                </c:pt>
                <c:pt idx="12826">
                  <c:v>0.68259999999994114</c:v>
                </c:pt>
                <c:pt idx="12827">
                  <c:v>0.68269999999994113</c:v>
                </c:pt>
                <c:pt idx="12828">
                  <c:v>0.68279999999994112</c:v>
                </c:pt>
                <c:pt idx="12829">
                  <c:v>0.68289999999994111</c:v>
                </c:pt>
                <c:pt idx="12830">
                  <c:v>0.6829999999999411</c:v>
                </c:pt>
                <c:pt idx="12831">
                  <c:v>0.68309999999994109</c:v>
                </c:pt>
                <c:pt idx="12832">
                  <c:v>0.68319999999994108</c:v>
                </c:pt>
                <c:pt idx="12833">
                  <c:v>0.68329999999994107</c:v>
                </c:pt>
                <c:pt idx="12834">
                  <c:v>0.68339999999994105</c:v>
                </c:pt>
                <c:pt idx="12835">
                  <c:v>0.68349999999994104</c:v>
                </c:pt>
                <c:pt idx="12836">
                  <c:v>0.68359999999994103</c:v>
                </c:pt>
                <c:pt idx="12837">
                  <c:v>0.68369999999994102</c:v>
                </c:pt>
                <c:pt idx="12838">
                  <c:v>0.68379999999994101</c:v>
                </c:pt>
                <c:pt idx="12839">
                  <c:v>0.683899999999941</c:v>
                </c:pt>
                <c:pt idx="12840">
                  <c:v>0.68399999999994099</c:v>
                </c:pt>
                <c:pt idx="12841">
                  <c:v>0.68409999999994098</c:v>
                </c:pt>
                <c:pt idx="12842">
                  <c:v>0.68419999999994097</c:v>
                </c:pt>
                <c:pt idx="12843">
                  <c:v>0.68429999999994096</c:v>
                </c:pt>
                <c:pt idx="12844">
                  <c:v>0.68439999999994094</c:v>
                </c:pt>
                <c:pt idx="12845">
                  <c:v>0.68449999999994093</c:v>
                </c:pt>
                <c:pt idx="12846">
                  <c:v>0.68459999999994092</c:v>
                </c:pt>
                <c:pt idx="12847">
                  <c:v>0.68469999999994091</c:v>
                </c:pt>
                <c:pt idx="12848">
                  <c:v>0.6847999999999409</c:v>
                </c:pt>
                <c:pt idx="12849">
                  <c:v>0.68489999999994089</c:v>
                </c:pt>
                <c:pt idx="12850">
                  <c:v>0.68499999999994088</c:v>
                </c:pt>
                <c:pt idx="12851">
                  <c:v>0.68509999999994087</c:v>
                </c:pt>
                <c:pt idx="12852">
                  <c:v>0.68519999999994086</c:v>
                </c:pt>
                <c:pt idx="12853">
                  <c:v>0.68529999999994085</c:v>
                </c:pt>
                <c:pt idx="12854">
                  <c:v>0.68539999999994083</c:v>
                </c:pt>
                <c:pt idx="12855">
                  <c:v>0.68549999999994082</c:v>
                </c:pt>
                <c:pt idx="12856">
                  <c:v>0.68559999999994081</c:v>
                </c:pt>
                <c:pt idx="12857">
                  <c:v>0.6856999999999408</c:v>
                </c:pt>
                <c:pt idx="12858">
                  <c:v>0.68579999999994079</c:v>
                </c:pt>
                <c:pt idx="12859">
                  <c:v>0.68589999999994078</c:v>
                </c:pt>
                <c:pt idx="12860">
                  <c:v>0.68599999999994077</c:v>
                </c:pt>
                <c:pt idx="12861">
                  <c:v>0.68609999999994076</c:v>
                </c:pt>
                <c:pt idx="12862">
                  <c:v>0.68619999999994075</c:v>
                </c:pt>
                <c:pt idx="12863">
                  <c:v>0.68629999999994074</c:v>
                </c:pt>
                <c:pt idx="12864">
                  <c:v>0.68639999999994072</c:v>
                </c:pt>
                <c:pt idx="12865">
                  <c:v>0.68649999999994071</c:v>
                </c:pt>
                <c:pt idx="12866">
                  <c:v>0.6865999999999407</c:v>
                </c:pt>
                <c:pt idx="12867">
                  <c:v>0.68669999999994069</c:v>
                </c:pt>
                <c:pt idx="12868">
                  <c:v>0.68679999999994068</c:v>
                </c:pt>
                <c:pt idx="12869">
                  <c:v>0.68689999999994067</c:v>
                </c:pt>
                <c:pt idx="12870">
                  <c:v>0.68699999999994066</c:v>
                </c:pt>
                <c:pt idx="12871">
                  <c:v>0.68709999999994065</c:v>
                </c:pt>
                <c:pt idx="12872">
                  <c:v>0.68719999999994064</c:v>
                </c:pt>
                <c:pt idx="12873">
                  <c:v>0.68729999999994063</c:v>
                </c:pt>
                <c:pt idx="12874">
                  <c:v>0.68739999999994061</c:v>
                </c:pt>
                <c:pt idx="12875">
                  <c:v>0.6874999999999406</c:v>
                </c:pt>
                <c:pt idx="12876">
                  <c:v>0.68759999999994059</c:v>
                </c:pt>
                <c:pt idx="12877">
                  <c:v>0.68769999999994058</c:v>
                </c:pt>
                <c:pt idx="12878">
                  <c:v>0.68779999999994057</c:v>
                </c:pt>
                <c:pt idx="12879">
                  <c:v>0.68789999999994056</c:v>
                </c:pt>
                <c:pt idx="12880">
                  <c:v>0.68799999999994055</c:v>
                </c:pt>
                <c:pt idx="12881">
                  <c:v>0.68809999999994054</c:v>
                </c:pt>
                <c:pt idx="12882">
                  <c:v>0.68819999999994053</c:v>
                </c:pt>
                <c:pt idx="12883">
                  <c:v>0.68829999999994051</c:v>
                </c:pt>
                <c:pt idx="12884">
                  <c:v>0.6883999999999405</c:v>
                </c:pt>
                <c:pt idx="12885">
                  <c:v>0.68849999999994049</c:v>
                </c:pt>
                <c:pt idx="12886">
                  <c:v>0.68859999999994048</c:v>
                </c:pt>
                <c:pt idx="12887">
                  <c:v>0.68869999999994047</c:v>
                </c:pt>
                <c:pt idx="12888">
                  <c:v>0.68879999999994046</c:v>
                </c:pt>
                <c:pt idx="12889">
                  <c:v>0.68889999999994045</c:v>
                </c:pt>
                <c:pt idx="12890">
                  <c:v>0.68899999999994044</c:v>
                </c:pt>
                <c:pt idx="12891">
                  <c:v>0.68909999999994043</c:v>
                </c:pt>
                <c:pt idx="12892">
                  <c:v>0.68919999999994042</c:v>
                </c:pt>
                <c:pt idx="12893">
                  <c:v>0.6892999999999404</c:v>
                </c:pt>
                <c:pt idx="12894">
                  <c:v>0.68939999999994039</c:v>
                </c:pt>
                <c:pt idx="12895">
                  <c:v>0.68949999999994038</c:v>
                </c:pt>
                <c:pt idx="12896">
                  <c:v>0.68959999999994037</c:v>
                </c:pt>
                <c:pt idx="12897">
                  <c:v>0.68969999999994036</c:v>
                </c:pt>
                <c:pt idx="12898">
                  <c:v>0.68979999999994035</c:v>
                </c:pt>
                <c:pt idx="12899">
                  <c:v>0.68989999999994034</c:v>
                </c:pt>
                <c:pt idx="12900">
                  <c:v>0.68999999999994033</c:v>
                </c:pt>
                <c:pt idx="12901">
                  <c:v>0.69009999999994032</c:v>
                </c:pt>
                <c:pt idx="12902">
                  <c:v>0.69019999999994031</c:v>
                </c:pt>
                <c:pt idx="12903">
                  <c:v>0.69029999999994029</c:v>
                </c:pt>
                <c:pt idx="12904">
                  <c:v>0.69039999999994028</c:v>
                </c:pt>
                <c:pt idx="12905">
                  <c:v>0.69049999999994027</c:v>
                </c:pt>
                <c:pt idx="12906">
                  <c:v>0.69059999999994026</c:v>
                </c:pt>
                <c:pt idx="12907">
                  <c:v>0.69069999999994025</c:v>
                </c:pt>
                <c:pt idx="12908">
                  <c:v>0.69079999999994024</c:v>
                </c:pt>
                <c:pt idx="12909">
                  <c:v>0.69089999999994023</c:v>
                </c:pt>
                <c:pt idx="12910">
                  <c:v>0.69099999999994022</c:v>
                </c:pt>
                <c:pt idx="12911">
                  <c:v>0.69109999999994021</c:v>
                </c:pt>
                <c:pt idx="12912">
                  <c:v>0.6911999999999402</c:v>
                </c:pt>
                <c:pt idx="12913">
                  <c:v>0.69129999999994018</c:v>
                </c:pt>
                <c:pt idx="12914">
                  <c:v>0.69139999999994017</c:v>
                </c:pt>
                <c:pt idx="12915">
                  <c:v>0.69149999999994016</c:v>
                </c:pt>
                <c:pt idx="12916">
                  <c:v>0.69159999999994015</c:v>
                </c:pt>
                <c:pt idx="12917">
                  <c:v>0.69169999999994014</c:v>
                </c:pt>
                <c:pt idx="12918">
                  <c:v>0.69179999999994013</c:v>
                </c:pt>
                <c:pt idx="12919">
                  <c:v>0.69189999999994012</c:v>
                </c:pt>
                <c:pt idx="12920">
                  <c:v>0.69199999999994011</c:v>
                </c:pt>
                <c:pt idx="12921">
                  <c:v>0.6920999999999401</c:v>
                </c:pt>
                <c:pt idx="12922">
                  <c:v>0.69219999999994009</c:v>
                </c:pt>
                <c:pt idx="12923">
                  <c:v>0.69229999999994007</c:v>
                </c:pt>
                <c:pt idx="12924">
                  <c:v>0.69239999999994006</c:v>
                </c:pt>
                <c:pt idx="12925">
                  <c:v>0.69249999999994005</c:v>
                </c:pt>
                <c:pt idx="12926">
                  <c:v>0.69259999999994004</c:v>
                </c:pt>
                <c:pt idx="12927">
                  <c:v>0.69269999999994003</c:v>
                </c:pt>
                <c:pt idx="12928">
                  <c:v>0.69279999999994002</c:v>
                </c:pt>
                <c:pt idx="12929">
                  <c:v>0.69289999999994001</c:v>
                </c:pt>
                <c:pt idx="12930">
                  <c:v>0.69299999999994</c:v>
                </c:pt>
                <c:pt idx="12931">
                  <c:v>0.69309999999993999</c:v>
                </c:pt>
                <c:pt idx="12932">
                  <c:v>0.69319999999993998</c:v>
                </c:pt>
                <c:pt idx="12933">
                  <c:v>0.69329999999993996</c:v>
                </c:pt>
                <c:pt idx="12934">
                  <c:v>0.69339999999993995</c:v>
                </c:pt>
                <c:pt idx="12935">
                  <c:v>0.69349999999993994</c:v>
                </c:pt>
                <c:pt idx="12936">
                  <c:v>0.69359999999993993</c:v>
                </c:pt>
                <c:pt idx="12937">
                  <c:v>0.69369999999993992</c:v>
                </c:pt>
                <c:pt idx="12938">
                  <c:v>0.69379999999993991</c:v>
                </c:pt>
                <c:pt idx="12939">
                  <c:v>0.6938999999999399</c:v>
                </c:pt>
                <c:pt idx="12940">
                  <c:v>0.69399999999993989</c:v>
                </c:pt>
                <c:pt idx="12941">
                  <c:v>0.69409999999993988</c:v>
                </c:pt>
                <c:pt idx="12942">
                  <c:v>0.69419999999993987</c:v>
                </c:pt>
                <c:pt idx="12943">
                  <c:v>0.69429999999993985</c:v>
                </c:pt>
                <c:pt idx="12944">
                  <c:v>0.69439999999993984</c:v>
                </c:pt>
                <c:pt idx="12945">
                  <c:v>0.69449999999993983</c:v>
                </c:pt>
                <c:pt idx="12946">
                  <c:v>0.69459999999993982</c:v>
                </c:pt>
                <c:pt idx="12947">
                  <c:v>0.69469999999993981</c:v>
                </c:pt>
                <c:pt idx="12948">
                  <c:v>0.6947999999999398</c:v>
                </c:pt>
                <c:pt idx="12949">
                  <c:v>0.69489999999993979</c:v>
                </c:pt>
                <c:pt idx="12950">
                  <c:v>0.69499999999993978</c:v>
                </c:pt>
                <c:pt idx="12951">
                  <c:v>0.69509999999993977</c:v>
                </c:pt>
                <c:pt idx="12952">
                  <c:v>0.69519999999993976</c:v>
                </c:pt>
                <c:pt idx="12953">
                  <c:v>0.69529999999993974</c:v>
                </c:pt>
                <c:pt idx="12954">
                  <c:v>0.69539999999993973</c:v>
                </c:pt>
                <c:pt idx="12955">
                  <c:v>0.69549999999993972</c:v>
                </c:pt>
                <c:pt idx="12956">
                  <c:v>0.69559999999993971</c:v>
                </c:pt>
                <c:pt idx="12957">
                  <c:v>0.6956999999999397</c:v>
                </c:pt>
                <c:pt idx="12958">
                  <c:v>0.69579999999993969</c:v>
                </c:pt>
                <c:pt idx="12959">
                  <c:v>0.69589999999993968</c:v>
                </c:pt>
                <c:pt idx="12960">
                  <c:v>0.69599999999993967</c:v>
                </c:pt>
                <c:pt idx="12961">
                  <c:v>0.69609999999993966</c:v>
                </c:pt>
                <c:pt idx="12962">
                  <c:v>0.69619999999993964</c:v>
                </c:pt>
                <c:pt idx="12963">
                  <c:v>0.69629999999993963</c:v>
                </c:pt>
                <c:pt idx="12964">
                  <c:v>0.69639999999993962</c:v>
                </c:pt>
                <c:pt idx="12965">
                  <c:v>0.69649999999993961</c:v>
                </c:pt>
                <c:pt idx="12966">
                  <c:v>0.6965999999999396</c:v>
                </c:pt>
                <c:pt idx="12967">
                  <c:v>0.69669999999993959</c:v>
                </c:pt>
                <c:pt idx="12968">
                  <c:v>0.69679999999993958</c:v>
                </c:pt>
                <c:pt idx="12969">
                  <c:v>0.69689999999993957</c:v>
                </c:pt>
                <c:pt idx="12970">
                  <c:v>0.69699999999993956</c:v>
                </c:pt>
                <c:pt idx="12971">
                  <c:v>0.69709999999993955</c:v>
                </c:pt>
                <c:pt idx="12972">
                  <c:v>0.69719999999993953</c:v>
                </c:pt>
                <c:pt idx="12973">
                  <c:v>0.69729999999993952</c:v>
                </c:pt>
                <c:pt idx="12974">
                  <c:v>0.69739999999993951</c:v>
                </c:pt>
                <c:pt idx="12975">
                  <c:v>0.6974999999999395</c:v>
                </c:pt>
                <c:pt idx="12976">
                  <c:v>0.69759999999993949</c:v>
                </c:pt>
                <c:pt idx="12977">
                  <c:v>0.69769999999993948</c:v>
                </c:pt>
                <c:pt idx="12978">
                  <c:v>0.69779999999993947</c:v>
                </c:pt>
                <c:pt idx="12979">
                  <c:v>0.69789999999993946</c:v>
                </c:pt>
                <c:pt idx="12980">
                  <c:v>0.69799999999993945</c:v>
                </c:pt>
                <c:pt idx="12981">
                  <c:v>0.69809999999993944</c:v>
                </c:pt>
                <c:pt idx="12982">
                  <c:v>0.69819999999993942</c:v>
                </c:pt>
                <c:pt idx="12983">
                  <c:v>0.69829999999993941</c:v>
                </c:pt>
                <c:pt idx="12984">
                  <c:v>0.6983999999999394</c:v>
                </c:pt>
                <c:pt idx="12985">
                  <c:v>0.69849999999993939</c:v>
                </c:pt>
                <c:pt idx="12986">
                  <c:v>0.69859999999993938</c:v>
                </c:pt>
                <c:pt idx="12987">
                  <c:v>0.69869999999993937</c:v>
                </c:pt>
                <c:pt idx="12988">
                  <c:v>0.69879999999993936</c:v>
                </c:pt>
                <c:pt idx="12989">
                  <c:v>0.69889999999993935</c:v>
                </c:pt>
                <c:pt idx="12990">
                  <c:v>0.69899999999993934</c:v>
                </c:pt>
                <c:pt idx="12991">
                  <c:v>0.69909999999993933</c:v>
                </c:pt>
                <c:pt idx="12992">
                  <c:v>0.69919999999993931</c:v>
                </c:pt>
                <c:pt idx="12993">
                  <c:v>0.6992999999999393</c:v>
                </c:pt>
                <c:pt idx="12994">
                  <c:v>0.69939999999993929</c:v>
                </c:pt>
                <c:pt idx="12995">
                  <c:v>0.69949999999993928</c:v>
                </c:pt>
                <c:pt idx="12996">
                  <c:v>0.69959999999993927</c:v>
                </c:pt>
                <c:pt idx="12997">
                  <c:v>0.69969999999993926</c:v>
                </c:pt>
                <c:pt idx="12998">
                  <c:v>0.69979999999993925</c:v>
                </c:pt>
                <c:pt idx="12999">
                  <c:v>0.69989999999993924</c:v>
                </c:pt>
                <c:pt idx="13000">
                  <c:v>0.69999999999993923</c:v>
                </c:pt>
                <c:pt idx="13001">
                  <c:v>0.70009999999993922</c:v>
                </c:pt>
                <c:pt idx="13002">
                  <c:v>0.7001999999999392</c:v>
                </c:pt>
                <c:pt idx="13003">
                  <c:v>0.70029999999993919</c:v>
                </c:pt>
                <c:pt idx="13004">
                  <c:v>0.70039999999993918</c:v>
                </c:pt>
                <c:pt idx="13005">
                  <c:v>0.70049999999993917</c:v>
                </c:pt>
                <c:pt idx="13006">
                  <c:v>0.70059999999993916</c:v>
                </c:pt>
                <c:pt idx="13007">
                  <c:v>0.70069999999993915</c:v>
                </c:pt>
                <c:pt idx="13008">
                  <c:v>0.70079999999993914</c:v>
                </c:pt>
                <c:pt idx="13009">
                  <c:v>0.70089999999993913</c:v>
                </c:pt>
                <c:pt idx="13010">
                  <c:v>0.70099999999993912</c:v>
                </c:pt>
                <c:pt idx="13011">
                  <c:v>0.70109999999993911</c:v>
                </c:pt>
                <c:pt idx="13012">
                  <c:v>0.70119999999993909</c:v>
                </c:pt>
                <c:pt idx="13013">
                  <c:v>0.70129999999993908</c:v>
                </c:pt>
                <c:pt idx="13014">
                  <c:v>0.70139999999993907</c:v>
                </c:pt>
                <c:pt idx="13015">
                  <c:v>0.70149999999993906</c:v>
                </c:pt>
                <c:pt idx="13016">
                  <c:v>0.70159999999993905</c:v>
                </c:pt>
                <c:pt idx="13017">
                  <c:v>0.70169999999993904</c:v>
                </c:pt>
                <c:pt idx="13018">
                  <c:v>0.70179999999993903</c:v>
                </c:pt>
                <c:pt idx="13019">
                  <c:v>0.70189999999993902</c:v>
                </c:pt>
                <c:pt idx="13020">
                  <c:v>0.70199999999993901</c:v>
                </c:pt>
                <c:pt idx="13021">
                  <c:v>0.702099999999939</c:v>
                </c:pt>
                <c:pt idx="13022">
                  <c:v>0.70219999999993898</c:v>
                </c:pt>
                <c:pt idx="13023">
                  <c:v>0.70229999999993897</c:v>
                </c:pt>
                <c:pt idx="13024">
                  <c:v>0.70239999999993896</c:v>
                </c:pt>
                <c:pt idx="13025">
                  <c:v>0.70249999999993895</c:v>
                </c:pt>
                <c:pt idx="13026">
                  <c:v>0.70259999999993894</c:v>
                </c:pt>
                <c:pt idx="13027">
                  <c:v>0.70269999999993893</c:v>
                </c:pt>
                <c:pt idx="13028">
                  <c:v>0.70279999999993892</c:v>
                </c:pt>
                <c:pt idx="13029">
                  <c:v>0.70289999999993891</c:v>
                </c:pt>
                <c:pt idx="13030">
                  <c:v>0.7029999999999389</c:v>
                </c:pt>
                <c:pt idx="13031">
                  <c:v>0.70309999999993888</c:v>
                </c:pt>
                <c:pt idx="13032">
                  <c:v>0.70319999999993887</c:v>
                </c:pt>
                <c:pt idx="13033">
                  <c:v>0.70329999999993886</c:v>
                </c:pt>
                <c:pt idx="13034">
                  <c:v>0.70339999999993885</c:v>
                </c:pt>
                <c:pt idx="13035">
                  <c:v>0.70349999999993884</c:v>
                </c:pt>
                <c:pt idx="13036">
                  <c:v>0.70359999999993883</c:v>
                </c:pt>
                <c:pt idx="13037">
                  <c:v>0.70369999999993882</c:v>
                </c:pt>
                <c:pt idx="13038">
                  <c:v>0.70379999999993881</c:v>
                </c:pt>
                <c:pt idx="13039">
                  <c:v>0.7038999999999388</c:v>
                </c:pt>
                <c:pt idx="13040">
                  <c:v>0.70399999999993879</c:v>
                </c:pt>
                <c:pt idx="13041">
                  <c:v>0.70409999999993877</c:v>
                </c:pt>
                <c:pt idx="13042">
                  <c:v>0.70419999999993876</c:v>
                </c:pt>
                <c:pt idx="13043">
                  <c:v>0.70429999999993875</c:v>
                </c:pt>
                <c:pt idx="13044">
                  <c:v>0.70439999999993874</c:v>
                </c:pt>
                <c:pt idx="13045">
                  <c:v>0.70449999999993873</c:v>
                </c:pt>
                <c:pt idx="13046">
                  <c:v>0.70459999999993872</c:v>
                </c:pt>
                <c:pt idx="13047">
                  <c:v>0.70469999999993871</c:v>
                </c:pt>
                <c:pt idx="13048">
                  <c:v>0.7047999999999387</c:v>
                </c:pt>
                <c:pt idx="13049">
                  <c:v>0.70489999999993869</c:v>
                </c:pt>
                <c:pt idx="13050">
                  <c:v>0.70499999999993868</c:v>
                </c:pt>
                <c:pt idx="13051">
                  <c:v>0.70509999999993866</c:v>
                </c:pt>
                <c:pt idx="13052">
                  <c:v>0.70519999999993865</c:v>
                </c:pt>
                <c:pt idx="13053">
                  <c:v>0.70529999999993864</c:v>
                </c:pt>
                <c:pt idx="13054">
                  <c:v>0.70539999999993863</c:v>
                </c:pt>
                <c:pt idx="13055">
                  <c:v>0.70549999999993862</c:v>
                </c:pt>
                <c:pt idx="13056">
                  <c:v>0.70559999999993861</c:v>
                </c:pt>
                <c:pt idx="13057">
                  <c:v>0.7056999999999386</c:v>
                </c:pt>
                <c:pt idx="13058">
                  <c:v>0.70579999999993859</c:v>
                </c:pt>
                <c:pt idx="13059">
                  <c:v>0.70589999999993858</c:v>
                </c:pt>
                <c:pt idx="13060">
                  <c:v>0.70599999999993857</c:v>
                </c:pt>
                <c:pt idx="13061">
                  <c:v>0.70609999999993855</c:v>
                </c:pt>
                <c:pt idx="13062">
                  <c:v>0.70619999999993854</c:v>
                </c:pt>
                <c:pt idx="13063">
                  <c:v>0.70629999999993853</c:v>
                </c:pt>
                <c:pt idx="13064">
                  <c:v>0.70639999999993852</c:v>
                </c:pt>
                <c:pt idx="13065">
                  <c:v>0.70649999999993851</c:v>
                </c:pt>
                <c:pt idx="13066">
                  <c:v>0.7065999999999385</c:v>
                </c:pt>
                <c:pt idx="13067">
                  <c:v>0.70669999999993849</c:v>
                </c:pt>
                <c:pt idx="13068">
                  <c:v>0.70679999999993848</c:v>
                </c:pt>
                <c:pt idx="13069">
                  <c:v>0.70689999999993847</c:v>
                </c:pt>
                <c:pt idx="13070">
                  <c:v>0.70699999999993846</c:v>
                </c:pt>
                <c:pt idx="13071">
                  <c:v>0.70709999999993844</c:v>
                </c:pt>
                <c:pt idx="13072">
                  <c:v>0.70719999999993843</c:v>
                </c:pt>
                <c:pt idx="13073">
                  <c:v>0.70729999999993842</c:v>
                </c:pt>
                <c:pt idx="13074">
                  <c:v>0.70739999999993841</c:v>
                </c:pt>
                <c:pt idx="13075">
                  <c:v>0.7074999999999384</c:v>
                </c:pt>
                <c:pt idx="13076">
                  <c:v>0.70759999999993839</c:v>
                </c:pt>
                <c:pt idx="13077">
                  <c:v>0.70769999999993838</c:v>
                </c:pt>
                <c:pt idx="13078">
                  <c:v>0.70779999999993837</c:v>
                </c:pt>
                <c:pt idx="13079">
                  <c:v>0.70789999999993836</c:v>
                </c:pt>
                <c:pt idx="13080">
                  <c:v>0.70799999999993835</c:v>
                </c:pt>
                <c:pt idx="13081">
                  <c:v>0.70809999999993833</c:v>
                </c:pt>
                <c:pt idx="13082">
                  <c:v>0.70819999999993832</c:v>
                </c:pt>
                <c:pt idx="13083">
                  <c:v>0.70829999999993831</c:v>
                </c:pt>
                <c:pt idx="13084">
                  <c:v>0.7083999999999383</c:v>
                </c:pt>
                <c:pt idx="13085">
                  <c:v>0.70849999999993829</c:v>
                </c:pt>
                <c:pt idx="13086">
                  <c:v>0.70859999999993828</c:v>
                </c:pt>
                <c:pt idx="13087">
                  <c:v>0.70869999999993827</c:v>
                </c:pt>
                <c:pt idx="13088">
                  <c:v>0.70879999999993826</c:v>
                </c:pt>
                <c:pt idx="13089">
                  <c:v>0.70889999999993825</c:v>
                </c:pt>
                <c:pt idx="13090">
                  <c:v>0.70899999999993824</c:v>
                </c:pt>
                <c:pt idx="13091">
                  <c:v>0.70909999999993822</c:v>
                </c:pt>
                <c:pt idx="13092">
                  <c:v>0.70919999999993821</c:v>
                </c:pt>
                <c:pt idx="13093">
                  <c:v>0.7092999999999382</c:v>
                </c:pt>
                <c:pt idx="13094">
                  <c:v>0.70939999999993819</c:v>
                </c:pt>
                <c:pt idx="13095">
                  <c:v>0.70949999999993818</c:v>
                </c:pt>
                <c:pt idx="13096">
                  <c:v>0.70959999999993817</c:v>
                </c:pt>
                <c:pt idx="13097">
                  <c:v>0.70969999999993816</c:v>
                </c:pt>
                <c:pt idx="13098">
                  <c:v>0.70979999999993815</c:v>
                </c:pt>
                <c:pt idx="13099">
                  <c:v>0.70989999999993814</c:v>
                </c:pt>
                <c:pt idx="13100">
                  <c:v>0.70999999999993813</c:v>
                </c:pt>
                <c:pt idx="13101">
                  <c:v>0.71009999999993811</c:v>
                </c:pt>
                <c:pt idx="13102">
                  <c:v>0.7101999999999381</c:v>
                </c:pt>
                <c:pt idx="13103">
                  <c:v>0.71029999999993809</c:v>
                </c:pt>
                <c:pt idx="13104">
                  <c:v>0.71039999999993808</c:v>
                </c:pt>
                <c:pt idx="13105">
                  <c:v>0.71049999999993807</c:v>
                </c:pt>
                <c:pt idx="13106">
                  <c:v>0.71059999999993806</c:v>
                </c:pt>
                <c:pt idx="13107">
                  <c:v>0.71069999999993805</c:v>
                </c:pt>
                <c:pt idx="13108">
                  <c:v>0.71079999999993804</c:v>
                </c:pt>
                <c:pt idx="13109">
                  <c:v>0.71089999999993803</c:v>
                </c:pt>
                <c:pt idx="13110">
                  <c:v>0.71099999999993801</c:v>
                </c:pt>
                <c:pt idx="13111">
                  <c:v>0.711099999999938</c:v>
                </c:pt>
                <c:pt idx="13112">
                  <c:v>0.71119999999993799</c:v>
                </c:pt>
                <c:pt idx="13113">
                  <c:v>0.71129999999993798</c:v>
                </c:pt>
                <c:pt idx="13114">
                  <c:v>0.71139999999993797</c:v>
                </c:pt>
                <c:pt idx="13115">
                  <c:v>0.71149999999993796</c:v>
                </c:pt>
                <c:pt idx="13116">
                  <c:v>0.71159999999993795</c:v>
                </c:pt>
                <c:pt idx="13117">
                  <c:v>0.71169999999993794</c:v>
                </c:pt>
                <c:pt idx="13118">
                  <c:v>0.71179999999993793</c:v>
                </c:pt>
                <c:pt idx="13119">
                  <c:v>0.71189999999993792</c:v>
                </c:pt>
                <c:pt idx="13120">
                  <c:v>0.7119999999999379</c:v>
                </c:pt>
                <c:pt idx="13121">
                  <c:v>0.71209999999993789</c:v>
                </c:pt>
                <c:pt idx="13122">
                  <c:v>0.71219999999993788</c:v>
                </c:pt>
                <c:pt idx="13123">
                  <c:v>0.71229999999993787</c:v>
                </c:pt>
                <c:pt idx="13124">
                  <c:v>0.71239999999993786</c:v>
                </c:pt>
                <c:pt idx="13125">
                  <c:v>0.71249999999993785</c:v>
                </c:pt>
                <c:pt idx="13126">
                  <c:v>0.71259999999993784</c:v>
                </c:pt>
                <c:pt idx="13127">
                  <c:v>0.71269999999993783</c:v>
                </c:pt>
                <c:pt idx="13128">
                  <c:v>0.71279999999993782</c:v>
                </c:pt>
                <c:pt idx="13129">
                  <c:v>0.71289999999993781</c:v>
                </c:pt>
                <c:pt idx="13130">
                  <c:v>0.71299999999993779</c:v>
                </c:pt>
                <c:pt idx="13131">
                  <c:v>0.71309999999993778</c:v>
                </c:pt>
                <c:pt idx="13132">
                  <c:v>0.71319999999993777</c:v>
                </c:pt>
                <c:pt idx="13133">
                  <c:v>0.71329999999993776</c:v>
                </c:pt>
                <c:pt idx="13134">
                  <c:v>0.71339999999993775</c:v>
                </c:pt>
                <c:pt idx="13135">
                  <c:v>0.71349999999993774</c:v>
                </c:pt>
                <c:pt idx="13136">
                  <c:v>0.71359999999993773</c:v>
                </c:pt>
                <c:pt idx="13137">
                  <c:v>0.71369999999993772</c:v>
                </c:pt>
                <c:pt idx="13138">
                  <c:v>0.71379999999993771</c:v>
                </c:pt>
                <c:pt idx="13139">
                  <c:v>0.7138999999999377</c:v>
                </c:pt>
                <c:pt idx="13140">
                  <c:v>0.71399999999993768</c:v>
                </c:pt>
                <c:pt idx="13141">
                  <c:v>0.71409999999993767</c:v>
                </c:pt>
                <c:pt idx="13142">
                  <c:v>0.71419999999993766</c:v>
                </c:pt>
                <c:pt idx="13143">
                  <c:v>0.71429999999993765</c:v>
                </c:pt>
                <c:pt idx="13144">
                  <c:v>0.71439999999993764</c:v>
                </c:pt>
                <c:pt idx="13145">
                  <c:v>0.71449999999993763</c:v>
                </c:pt>
                <c:pt idx="13146">
                  <c:v>0.71459999999993762</c:v>
                </c:pt>
                <c:pt idx="13147">
                  <c:v>0.71469999999993761</c:v>
                </c:pt>
                <c:pt idx="13148">
                  <c:v>0.7147999999999376</c:v>
                </c:pt>
                <c:pt idx="13149">
                  <c:v>0.71489999999993759</c:v>
                </c:pt>
                <c:pt idx="13150">
                  <c:v>0.71499999999993757</c:v>
                </c:pt>
                <c:pt idx="13151">
                  <c:v>0.71509999999993756</c:v>
                </c:pt>
                <c:pt idx="13152">
                  <c:v>0.71519999999993755</c:v>
                </c:pt>
                <c:pt idx="13153">
                  <c:v>0.71529999999993754</c:v>
                </c:pt>
                <c:pt idx="13154">
                  <c:v>0.71539999999993753</c:v>
                </c:pt>
                <c:pt idx="13155">
                  <c:v>0.71549999999993752</c:v>
                </c:pt>
                <c:pt idx="13156">
                  <c:v>0.71559999999993751</c:v>
                </c:pt>
                <c:pt idx="13157">
                  <c:v>0.7156999999999375</c:v>
                </c:pt>
                <c:pt idx="13158">
                  <c:v>0.71579999999993749</c:v>
                </c:pt>
                <c:pt idx="13159">
                  <c:v>0.71589999999993748</c:v>
                </c:pt>
                <c:pt idx="13160">
                  <c:v>0.71599999999993746</c:v>
                </c:pt>
                <c:pt idx="13161">
                  <c:v>0.71609999999993745</c:v>
                </c:pt>
                <c:pt idx="13162">
                  <c:v>0.71619999999993744</c:v>
                </c:pt>
                <c:pt idx="13163">
                  <c:v>0.71629999999993743</c:v>
                </c:pt>
                <c:pt idx="13164">
                  <c:v>0.71639999999993742</c:v>
                </c:pt>
                <c:pt idx="13165">
                  <c:v>0.71649999999993741</c:v>
                </c:pt>
                <c:pt idx="13166">
                  <c:v>0.7165999999999374</c:v>
                </c:pt>
                <c:pt idx="13167">
                  <c:v>0.71669999999993739</c:v>
                </c:pt>
                <c:pt idx="13168">
                  <c:v>0.71679999999993738</c:v>
                </c:pt>
                <c:pt idx="13169">
                  <c:v>0.71689999999993737</c:v>
                </c:pt>
                <c:pt idx="13170">
                  <c:v>0.71699999999993735</c:v>
                </c:pt>
                <c:pt idx="13171">
                  <c:v>0.71709999999993734</c:v>
                </c:pt>
                <c:pt idx="13172">
                  <c:v>0.71719999999993733</c:v>
                </c:pt>
                <c:pt idx="13173">
                  <c:v>0.71729999999993732</c:v>
                </c:pt>
                <c:pt idx="13174">
                  <c:v>0.71739999999993731</c:v>
                </c:pt>
                <c:pt idx="13175">
                  <c:v>0.7174999999999373</c:v>
                </c:pt>
                <c:pt idx="13176">
                  <c:v>0.71759999999993729</c:v>
                </c:pt>
                <c:pt idx="13177">
                  <c:v>0.71769999999993728</c:v>
                </c:pt>
                <c:pt idx="13178">
                  <c:v>0.71779999999993727</c:v>
                </c:pt>
                <c:pt idx="13179">
                  <c:v>0.71789999999993725</c:v>
                </c:pt>
                <c:pt idx="13180">
                  <c:v>0.71799999999993724</c:v>
                </c:pt>
                <c:pt idx="13181">
                  <c:v>0.71809999999993723</c:v>
                </c:pt>
                <c:pt idx="13182">
                  <c:v>0.71819999999993722</c:v>
                </c:pt>
                <c:pt idx="13183">
                  <c:v>0.71829999999993721</c:v>
                </c:pt>
                <c:pt idx="13184">
                  <c:v>0.7183999999999372</c:v>
                </c:pt>
                <c:pt idx="13185">
                  <c:v>0.71849999999993719</c:v>
                </c:pt>
                <c:pt idx="13186">
                  <c:v>0.71859999999993718</c:v>
                </c:pt>
                <c:pt idx="13187">
                  <c:v>0.71869999999993717</c:v>
                </c:pt>
                <c:pt idx="13188">
                  <c:v>0.71879999999993716</c:v>
                </c:pt>
                <c:pt idx="13189">
                  <c:v>0.71889999999993714</c:v>
                </c:pt>
                <c:pt idx="13190">
                  <c:v>0.71899999999993713</c:v>
                </c:pt>
                <c:pt idx="13191">
                  <c:v>0.71909999999993712</c:v>
                </c:pt>
                <c:pt idx="13192">
                  <c:v>0.71919999999993711</c:v>
                </c:pt>
                <c:pt idx="13193">
                  <c:v>0.7192999999999371</c:v>
                </c:pt>
                <c:pt idx="13194">
                  <c:v>0.71939999999993709</c:v>
                </c:pt>
                <c:pt idx="13195">
                  <c:v>0.71949999999993708</c:v>
                </c:pt>
                <c:pt idx="13196">
                  <c:v>0.71959999999993707</c:v>
                </c:pt>
                <c:pt idx="13197">
                  <c:v>0.71969999999993706</c:v>
                </c:pt>
                <c:pt idx="13198">
                  <c:v>0.71979999999993705</c:v>
                </c:pt>
                <c:pt idx="13199">
                  <c:v>0.71989999999993703</c:v>
                </c:pt>
                <c:pt idx="13200">
                  <c:v>0.71999999999993702</c:v>
                </c:pt>
                <c:pt idx="13201">
                  <c:v>0.72009999999993701</c:v>
                </c:pt>
                <c:pt idx="13202">
                  <c:v>0.720199999999937</c:v>
                </c:pt>
                <c:pt idx="13203">
                  <c:v>0.72029999999993699</c:v>
                </c:pt>
                <c:pt idx="13204">
                  <c:v>0.72039999999993698</c:v>
                </c:pt>
                <c:pt idx="13205">
                  <c:v>0.72049999999993697</c:v>
                </c:pt>
                <c:pt idx="13206">
                  <c:v>0.72059999999993696</c:v>
                </c:pt>
                <c:pt idx="13207">
                  <c:v>0.72069999999993695</c:v>
                </c:pt>
                <c:pt idx="13208">
                  <c:v>0.72079999999993694</c:v>
                </c:pt>
                <c:pt idx="13209">
                  <c:v>0.72089999999993692</c:v>
                </c:pt>
                <c:pt idx="13210">
                  <c:v>0.72099999999993691</c:v>
                </c:pt>
                <c:pt idx="13211">
                  <c:v>0.7210999999999369</c:v>
                </c:pt>
                <c:pt idx="13212">
                  <c:v>0.72119999999993689</c:v>
                </c:pt>
                <c:pt idx="13213">
                  <c:v>0.72129999999993688</c:v>
                </c:pt>
                <c:pt idx="13214">
                  <c:v>0.72139999999993687</c:v>
                </c:pt>
                <c:pt idx="13215">
                  <c:v>0.72149999999993686</c:v>
                </c:pt>
                <c:pt idx="13216">
                  <c:v>0.72159999999993685</c:v>
                </c:pt>
                <c:pt idx="13217">
                  <c:v>0.72169999999993684</c:v>
                </c:pt>
                <c:pt idx="13218">
                  <c:v>0.72179999999993683</c:v>
                </c:pt>
                <c:pt idx="13219">
                  <c:v>0.72189999999993681</c:v>
                </c:pt>
                <c:pt idx="13220">
                  <c:v>0.7219999999999368</c:v>
                </c:pt>
                <c:pt idx="13221">
                  <c:v>0.72209999999993679</c:v>
                </c:pt>
                <c:pt idx="13222">
                  <c:v>0.72219999999993678</c:v>
                </c:pt>
                <c:pt idx="13223">
                  <c:v>0.72229999999993677</c:v>
                </c:pt>
                <c:pt idx="13224">
                  <c:v>0.72239999999993676</c:v>
                </c:pt>
                <c:pt idx="13225">
                  <c:v>0.72249999999993675</c:v>
                </c:pt>
                <c:pt idx="13226">
                  <c:v>0.72259999999993674</c:v>
                </c:pt>
                <c:pt idx="13227">
                  <c:v>0.72269999999993673</c:v>
                </c:pt>
                <c:pt idx="13228">
                  <c:v>0.72279999999993672</c:v>
                </c:pt>
                <c:pt idx="13229">
                  <c:v>0.7228999999999367</c:v>
                </c:pt>
                <c:pt idx="13230">
                  <c:v>0.72299999999993669</c:v>
                </c:pt>
                <c:pt idx="13231">
                  <c:v>0.72309999999993668</c:v>
                </c:pt>
                <c:pt idx="13232">
                  <c:v>0.72319999999993667</c:v>
                </c:pt>
                <c:pt idx="13233">
                  <c:v>0.72329999999993666</c:v>
                </c:pt>
                <c:pt idx="13234">
                  <c:v>0.72339999999993665</c:v>
                </c:pt>
                <c:pt idx="13235">
                  <c:v>0.72349999999993664</c:v>
                </c:pt>
                <c:pt idx="13236">
                  <c:v>0.72359999999993663</c:v>
                </c:pt>
                <c:pt idx="13237">
                  <c:v>0.72369999999993662</c:v>
                </c:pt>
                <c:pt idx="13238">
                  <c:v>0.72379999999993661</c:v>
                </c:pt>
                <c:pt idx="13239">
                  <c:v>0.72389999999993659</c:v>
                </c:pt>
                <c:pt idx="13240">
                  <c:v>0.72399999999993658</c:v>
                </c:pt>
                <c:pt idx="13241">
                  <c:v>0.72409999999993657</c:v>
                </c:pt>
                <c:pt idx="13242">
                  <c:v>0.72419999999993656</c:v>
                </c:pt>
                <c:pt idx="13243">
                  <c:v>0.72429999999993655</c:v>
                </c:pt>
                <c:pt idx="13244">
                  <c:v>0.72439999999993654</c:v>
                </c:pt>
                <c:pt idx="13245">
                  <c:v>0.72449999999993653</c:v>
                </c:pt>
                <c:pt idx="13246">
                  <c:v>0.72459999999993652</c:v>
                </c:pt>
                <c:pt idx="13247">
                  <c:v>0.72469999999993651</c:v>
                </c:pt>
                <c:pt idx="13248">
                  <c:v>0.7247999999999365</c:v>
                </c:pt>
                <c:pt idx="13249">
                  <c:v>0.72489999999993648</c:v>
                </c:pt>
                <c:pt idx="13250">
                  <c:v>0.72499999999993647</c:v>
                </c:pt>
                <c:pt idx="13251">
                  <c:v>0.72509999999993646</c:v>
                </c:pt>
                <c:pt idx="13252">
                  <c:v>0.72519999999993645</c:v>
                </c:pt>
                <c:pt idx="13253">
                  <c:v>0.72529999999993644</c:v>
                </c:pt>
                <c:pt idx="13254">
                  <c:v>0.72539999999993643</c:v>
                </c:pt>
                <c:pt idx="13255">
                  <c:v>0.72549999999993642</c:v>
                </c:pt>
                <c:pt idx="13256">
                  <c:v>0.72559999999993641</c:v>
                </c:pt>
                <c:pt idx="13257">
                  <c:v>0.7256999999999364</c:v>
                </c:pt>
                <c:pt idx="13258">
                  <c:v>0.72579999999993638</c:v>
                </c:pt>
                <c:pt idx="13259">
                  <c:v>0.72589999999993637</c:v>
                </c:pt>
                <c:pt idx="13260">
                  <c:v>0.72599999999993636</c:v>
                </c:pt>
                <c:pt idx="13261">
                  <c:v>0.72609999999993635</c:v>
                </c:pt>
                <c:pt idx="13262">
                  <c:v>0.72619999999993634</c:v>
                </c:pt>
                <c:pt idx="13263">
                  <c:v>0.72629999999993633</c:v>
                </c:pt>
                <c:pt idx="13264">
                  <c:v>0.72639999999993632</c:v>
                </c:pt>
                <c:pt idx="13265">
                  <c:v>0.72649999999993631</c:v>
                </c:pt>
                <c:pt idx="13266">
                  <c:v>0.7265999999999363</c:v>
                </c:pt>
                <c:pt idx="13267">
                  <c:v>0.72669999999993629</c:v>
                </c:pt>
                <c:pt idx="13268">
                  <c:v>0.72679999999993627</c:v>
                </c:pt>
                <c:pt idx="13269">
                  <c:v>0.72689999999993626</c:v>
                </c:pt>
                <c:pt idx="13270">
                  <c:v>0.72699999999993625</c:v>
                </c:pt>
                <c:pt idx="13271">
                  <c:v>0.72709999999993624</c:v>
                </c:pt>
                <c:pt idx="13272">
                  <c:v>0.72719999999993623</c:v>
                </c:pt>
                <c:pt idx="13273">
                  <c:v>0.72729999999993622</c:v>
                </c:pt>
                <c:pt idx="13274">
                  <c:v>0.72739999999993621</c:v>
                </c:pt>
                <c:pt idx="13275">
                  <c:v>0.7274999999999362</c:v>
                </c:pt>
                <c:pt idx="13276">
                  <c:v>0.72759999999993619</c:v>
                </c:pt>
                <c:pt idx="13277">
                  <c:v>0.72769999999993618</c:v>
                </c:pt>
                <c:pt idx="13278">
                  <c:v>0.72779999999993616</c:v>
                </c:pt>
                <c:pt idx="13279">
                  <c:v>0.72789999999993615</c:v>
                </c:pt>
                <c:pt idx="13280">
                  <c:v>0.72799999999993614</c:v>
                </c:pt>
                <c:pt idx="13281">
                  <c:v>0.72809999999993613</c:v>
                </c:pt>
                <c:pt idx="13282">
                  <c:v>0.72819999999993612</c:v>
                </c:pt>
                <c:pt idx="13283">
                  <c:v>0.72829999999993611</c:v>
                </c:pt>
                <c:pt idx="13284">
                  <c:v>0.7283999999999361</c:v>
                </c:pt>
                <c:pt idx="13285">
                  <c:v>0.72849999999993609</c:v>
                </c:pt>
                <c:pt idx="13286">
                  <c:v>0.72859999999993608</c:v>
                </c:pt>
                <c:pt idx="13287">
                  <c:v>0.72869999999993607</c:v>
                </c:pt>
                <c:pt idx="13288">
                  <c:v>0.72879999999993605</c:v>
                </c:pt>
                <c:pt idx="13289">
                  <c:v>0.72889999999993604</c:v>
                </c:pt>
                <c:pt idx="13290">
                  <c:v>0.72899999999993603</c:v>
                </c:pt>
                <c:pt idx="13291">
                  <c:v>0.72909999999993602</c:v>
                </c:pt>
                <c:pt idx="13292">
                  <c:v>0.72919999999993601</c:v>
                </c:pt>
                <c:pt idx="13293">
                  <c:v>0.729299999999936</c:v>
                </c:pt>
                <c:pt idx="13294">
                  <c:v>0.72939999999993599</c:v>
                </c:pt>
                <c:pt idx="13295">
                  <c:v>0.72949999999993598</c:v>
                </c:pt>
                <c:pt idx="13296">
                  <c:v>0.72959999999993597</c:v>
                </c:pt>
                <c:pt idx="13297">
                  <c:v>0.72969999999993596</c:v>
                </c:pt>
                <c:pt idx="13298">
                  <c:v>0.72979999999993594</c:v>
                </c:pt>
                <c:pt idx="13299">
                  <c:v>0.72989999999993593</c:v>
                </c:pt>
                <c:pt idx="13300">
                  <c:v>0.72999999999993592</c:v>
                </c:pt>
                <c:pt idx="13301">
                  <c:v>0.73009999999993591</c:v>
                </c:pt>
                <c:pt idx="13302">
                  <c:v>0.7301999999999359</c:v>
                </c:pt>
                <c:pt idx="13303">
                  <c:v>0.73029999999993589</c:v>
                </c:pt>
                <c:pt idx="13304">
                  <c:v>0.73039999999993588</c:v>
                </c:pt>
                <c:pt idx="13305">
                  <c:v>0.73049999999993587</c:v>
                </c:pt>
                <c:pt idx="13306">
                  <c:v>0.73059999999993586</c:v>
                </c:pt>
                <c:pt idx="13307">
                  <c:v>0.73069999999993585</c:v>
                </c:pt>
                <c:pt idx="13308">
                  <c:v>0.73079999999993583</c:v>
                </c:pt>
                <c:pt idx="13309">
                  <c:v>0.73089999999993582</c:v>
                </c:pt>
                <c:pt idx="13310">
                  <c:v>0.73099999999993581</c:v>
                </c:pt>
                <c:pt idx="13311">
                  <c:v>0.7310999999999358</c:v>
                </c:pt>
                <c:pt idx="13312">
                  <c:v>0.73119999999993579</c:v>
                </c:pt>
                <c:pt idx="13313">
                  <c:v>0.73129999999993578</c:v>
                </c:pt>
                <c:pt idx="13314">
                  <c:v>0.73139999999993577</c:v>
                </c:pt>
                <c:pt idx="13315">
                  <c:v>0.73149999999993576</c:v>
                </c:pt>
                <c:pt idx="13316">
                  <c:v>0.73159999999993575</c:v>
                </c:pt>
                <c:pt idx="13317">
                  <c:v>0.73169999999993574</c:v>
                </c:pt>
                <c:pt idx="13318">
                  <c:v>0.73179999999993572</c:v>
                </c:pt>
                <c:pt idx="13319">
                  <c:v>0.73189999999993571</c:v>
                </c:pt>
                <c:pt idx="13320">
                  <c:v>0.7319999999999357</c:v>
                </c:pt>
                <c:pt idx="13321">
                  <c:v>0.73209999999993569</c:v>
                </c:pt>
                <c:pt idx="13322">
                  <c:v>0.73219999999993568</c:v>
                </c:pt>
                <c:pt idx="13323">
                  <c:v>0.73229999999993567</c:v>
                </c:pt>
                <c:pt idx="13324">
                  <c:v>0.73239999999993566</c:v>
                </c:pt>
                <c:pt idx="13325">
                  <c:v>0.73249999999993565</c:v>
                </c:pt>
                <c:pt idx="13326">
                  <c:v>0.73259999999993564</c:v>
                </c:pt>
                <c:pt idx="13327">
                  <c:v>0.73269999999993563</c:v>
                </c:pt>
                <c:pt idx="13328">
                  <c:v>0.73279999999993561</c:v>
                </c:pt>
                <c:pt idx="13329">
                  <c:v>0.7328999999999356</c:v>
                </c:pt>
                <c:pt idx="13330">
                  <c:v>0.73299999999993559</c:v>
                </c:pt>
                <c:pt idx="13331">
                  <c:v>0.73309999999993558</c:v>
                </c:pt>
                <c:pt idx="13332">
                  <c:v>0.73319999999993557</c:v>
                </c:pt>
                <c:pt idx="13333">
                  <c:v>0.73329999999993556</c:v>
                </c:pt>
                <c:pt idx="13334">
                  <c:v>0.73339999999993555</c:v>
                </c:pt>
                <c:pt idx="13335">
                  <c:v>0.73349999999993554</c:v>
                </c:pt>
                <c:pt idx="13336">
                  <c:v>0.73359999999993553</c:v>
                </c:pt>
                <c:pt idx="13337">
                  <c:v>0.73369999999993551</c:v>
                </c:pt>
                <c:pt idx="13338">
                  <c:v>0.7337999999999355</c:v>
                </c:pt>
                <c:pt idx="13339">
                  <c:v>0.73389999999993549</c:v>
                </c:pt>
                <c:pt idx="13340">
                  <c:v>0.73399999999993548</c:v>
                </c:pt>
                <c:pt idx="13341">
                  <c:v>0.73409999999993547</c:v>
                </c:pt>
                <c:pt idx="13342">
                  <c:v>0.73419999999993546</c:v>
                </c:pt>
                <c:pt idx="13343">
                  <c:v>0.73429999999993545</c:v>
                </c:pt>
                <c:pt idx="13344">
                  <c:v>0.73439999999993544</c:v>
                </c:pt>
                <c:pt idx="13345">
                  <c:v>0.73449999999993543</c:v>
                </c:pt>
                <c:pt idx="13346">
                  <c:v>0.73459999999993542</c:v>
                </c:pt>
                <c:pt idx="13347">
                  <c:v>0.7346999999999354</c:v>
                </c:pt>
                <c:pt idx="13348">
                  <c:v>0.73479999999993539</c:v>
                </c:pt>
                <c:pt idx="13349">
                  <c:v>0.73489999999993538</c:v>
                </c:pt>
                <c:pt idx="13350">
                  <c:v>0.73499999999993537</c:v>
                </c:pt>
                <c:pt idx="13351">
                  <c:v>0.73509999999993536</c:v>
                </c:pt>
                <c:pt idx="13352">
                  <c:v>0.73519999999993535</c:v>
                </c:pt>
                <c:pt idx="13353">
                  <c:v>0.73529999999993534</c:v>
                </c:pt>
                <c:pt idx="13354">
                  <c:v>0.73539999999993533</c:v>
                </c:pt>
                <c:pt idx="13355">
                  <c:v>0.73549999999993532</c:v>
                </c:pt>
                <c:pt idx="13356">
                  <c:v>0.73559999999993531</c:v>
                </c:pt>
                <c:pt idx="13357">
                  <c:v>0.73569999999993529</c:v>
                </c:pt>
                <c:pt idx="13358">
                  <c:v>0.73579999999993528</c:v>
                </c:pt>
                <c:pt idx="13359">
                  <c:v>0.73589999999993527</c:v>
                </c:pt>
                <c:pt idx="13360">
                  <c:v>0.73599999999993526</c:v>
                </c:pt>
                <c:pt idx="13361">
                  <c:v>0.73609999999993525</c:v>
                </c:pt>
                <c:pt idx="13362">
                  <c:v>0.73619999999993524</c:v>
                </c:pt>
                <c:pt idx="13363">
                  <c:v>0.73629999999993523</c:v>
                </c:pt>
                <c:pt idx="13364">
                  <c:v>0.73639999999993522</c:v>
                </c:pt>
                <c:pt idx="13365">
                  <c:v>0.73649999999993521</c:v>
                </c:pt>
                <c:pt idx="13366">
                  <c:v>0.7365999999999352</c:v>
                </c:pt>
                <c:pt idx="13367">
                  <c:v>0.73669999999993518</c:v>
                </c:pt>
                <c:pt idx="13368">
                  <c:v>0.73679999999993517</c:v>
                </c:pt>
                <c:pt idx="13369">
                  <c:v>0.73689999999993516</c:v>
                </c:pt>
                <c:pt idx="13370">
                  <c:v>0.73699999999993515</c:v>
                </c:pt>
                <c:pt idx="13371">
                  <c:v>0.73709999999993514</c:v>
                </c:pt>
                <c:pt idx="13372">
                  <c:v>0.73719999999993513</c:v>
                </c:pt>
                <c:pt idx="13373">
                  <c:v>0.73729999999993512</c:v>
                </c:pt>
                <c:pt idx="13374">
                  <c:v>0.73739999999993511</c:v>
                </c:pt>
                <c:pt idx="13375">
                  <c:v>0.7374999999999351</c:v>
                </c:pt>
                <c:pt idx="13376">
                  <c:v>0.73759999999993509</c:v>
                </c:pt>
                <c:pt idx="13377">
                  <c:v>0.73769999999993507</c:v>
                </c:pt>
                <c:pt idx="13378">
                  <c:v>0.73779999999993506</c:v>
                </c:pt>
                <c:pt idx="13379">
                  <c:v>0.73789999999993505</c:v>
                </c:pt>
                <c:pt idx="13380">
                  <c:v>0.73799999999993504</c:v>
                </c:pt>
                <c:pt idx="13381">
                  <c:v>0.73809999999993503</c:v>
                </c:pt>
                <c:pt idx="13382">
                  <c:v>0.73819999999993502</c:v>
                </c:pt>
                <c:pt idx="13383">
                  <c:v>0.73829999999993501</c:v>
                </c:pt>
                <c:pt idx="13384">
                  <c:v>0.738399999999935</c:v>
                </c:pt>
                <c:pt idx="13385">
                  <c:v>0.73849999999993499</c:v>
                </c:pt>
                <c:pt idx="13386">
                  <c:v>0.73859999999993498</c:v>
                </c:pt>
                <c:pt idx="13387">
                  <c:v>0.73869999999993496</c:v>
                </c:pt>
                <c:pt idx="13388">
                  <c:v>0.73879999999993495</c:v>
                </c:pt>
                <c:pt idx="13389">
                  <c:v>0.73889999999993494</c:v>
                </c:pt>
                <c:pt idx="13390">
                  <c:v>0.73899999999993493</c:v>
                </c:pt>
                <c:pt idx="13391">
                  <c:v>0.73909999999993492</c:v>
                </c:pt>
                <c:pt idx="13392">
                  <c:v>0.73919999999993491</c:v>
                </c:pt>
                <c:pt idx="13393">
                  <c:v>0.7392999999999349</c:v>
                </c:pt>
                <c:pt idx="13394">
                  <c:v>0.73939999999993489</c:v>
                </c:pt>
                <c:pt idx="13395">
                  <c:v>0.73949999999993488</c:v>
                </c:pt>
                <c:pt idx="13396">
                  <c:v>0.73959999999993487</c:v>
                </c:pt>
                <c:pt idx="13397">
                  <c:v>0.73969999999993485</c:v>
                </c:pt>
                <c:pt idx="13398">
                  <c:v>0.73979999999993484</c:v>
                </c:pt>
                <c:pt idx="13399">
                  <c:v>0.73989999999993483</c:v>
                </c:pt>
                <c:pt idx="13400">
                  <c:v>0.73999999999993482</c:v>
                </c:pt>
                <c:pt idx="13401">
                  <c:v>0.74009999999993481</c:v>
                </c:pt>
                <c:pt idx="13402">
                  <c:v>0.7401999999999348</c:v>
                </c:pt>
                <c:pt idx="13403">
                  <c:v>0.74029999999993479</c:v>
                </c:pt>
                <c:pt idx="13404">
                  <c:v>0.74039999999993478</c:v>
                </c:pt>
                <c:pt idx="13405">
                  <c:v>0.74049999999993477</c:v>
                </c:pt>
                <c:pt idx="13406">
                  <c:v>0.74059999999993475</c:v>
                </c:pt>
                <c:pt idx="13407">
                  <c:v>0.74069999999993474</c:v>
                </c:pt>
                <c:pt idx="13408">
                  <c:v>0.74079999999993473</c:v>
                </c:pt>
                <c:pt idx="13409">
                  <c:v>0.74089999999993472</c:v>
                </c:pt>
                <c:pt idx="13410">
                  <c:v>0.74099999999993471</c:v>
                </c:pt>
                <c:pt idx="13411">
                  <c:v>0.7410999999999347</c:v>
                </c:pt>
                <c:pt idx="13412">
                  <c:v>0.74119999999993469</c:v>
                </c:pt>
                <c:pt idx="13413">
                  <c:v>0.74129999999993468</c:v>
                </c:pt>
                <c:pt idx="13414">
                  <c:v>0.74139999999993467</c:v>
                </c:pt>
                <c:pt idx="13415">
                  <c:v>0.74149999999993466</c:v>
                </c:pt>
                <c:pt idx="13416">
                  <c:v>0.74159999999993464</c:v>
                </c:pt>
                <c:pt idx="13417">
                  <c:v>0.74169999999993463</c:v>
                </c:pt>
                <c:pt idx="13418">
                  <c:v>0.74179999999993462</c:v>
                </c:pt>
                <c:pt idx="13419">
                  <c:v>0.74189999999993461</c:v>
                </c:pt>
                <c:pt idx="13420">
                  <c:v>0.7419999999999346</c:v>
                </c:pt>
                <c:pt idx="13421">
                  <c:v>0.74209999999993459</c:v>
                </c:pt>
                <c:pt idx="13422">
                  <c:v>0.74219999999993458</c:v>
                </c:pt>
                <c:pt idx="13423">
                  <c:v>0.74229999999993457</c:v>
                </c:pt>
                <c:pt idx="13424">
                  <c:v>0.74239999999993456</c:v>
                </c:pt>
                <c:pt idx="13425">
                  <c:v>0.74249999999993455</c:v>
                </c:pt>
                <c:pt idx="13426">
                  <c:v>0.74259999999993453</c:v>
                </c:pt>
                <c:pt idx="13427">
                  <c:v>0.74269999999993452</c:v>
                </c:pt>
                <c:pt idx="13428">
                  <c:v>0.74279999999993451</c:v>
                </c:pt>
                <c:pt idx="13429">
                  <c:v>0.7428999999999345</c:v>
                </c:pt>
                <c:pt idx="13430">
                  <c:v>0.74299999999993449</c:v>
                </c:pt>
                <c:pt idx="13431">
                  <c:v>0.74309999999993448</c:v>
                </c:pt>
                <c:pt idx="13432">
                  <c:v>0.74319999999993447</c:v>
                </c:pt>
                <c:pt idx="13433">
                  <c:v>0.74329999999993446</c:v>
                </c:pt>
                <c:pt idx="13434">
                  <c:v>0.74339999999993445</c:v>
                </c:pt>
                <c:pt idx="13435">
                  <c:v>0.74349999999993444</c:v>
                </c:pt>
                <c:pt idx="13436">
                  <c:v>0.74359999999993442</c:v>
                </c:pt>
                <c:pt idx="13437">
                  <c:v>0.74369999999993441</c:v>
                </c:pt>
                <c:pt idx="13438">
                  <c:v>0.7437999999999344</c:v>
                </c:pt>
                <c:pt idx="13439">
                  <c:v>0.74389999999993439</c:v>
                </c:pt>
                <c:pt idx="13440">
                  <c:v>0.74399999999993438</c:v>
                </c:pt>
                <c:pt idx="13441">
                  <c:v>0.74409999999993437</c:v>
                </c:pt>
                <c:pt idx="13442">
                  <c:v>0.74419999999993436</c:v>
                </c:pt>
                <c:pt idx="13443">
                  <c:v>0.74429999999993435</c:v>
                </c:pt>
                <c:pt idx="13444">
                  <c:v>0.74439999999993434</c:v>
                </c:pt>
                <c:pt idx="13445">
                  <c:v>0.74449999999993433</c:v>
                </c:pt>
                <c:pt idx="13446">
                  <c:v>0.74459999999993431</c:v>
                </c:pt>
                <c:pt idx="13447">
                  <c:v>0.7446999999999343</c:v>
                </c:pt>
                <c:pt idx="13448">
                  <c:v>0.74479999999993429</c:v>
                </c:pt>
                <c:pt idx="13449">
                  <c:v>0.74489999999993428</c:v>
                </c:pt>
                <c:pt idx="13450">
                  <c:v>0.74499999999993427</c:v>
                </c:pt>
                <c:pt idx="13451">
                  <c:v>0.74509999999993426</c:v>
                </c:pt>
                <c:pt idx="13452">
                  <c:v>0.74519999999993425</c:v>
                </c:pt>
                <c:pt idx="13453">
                  <c:v>0.74529999999993424</c:v>
                </c:pt>
                <c:pt idx="13454">
                  <c:v>0.74539999999993423</c:v>
                </c:pt>
                <c:pt idx="13455">
                  <c:v>0.74549999999993422</c:v>
                </c:pt>
                <c:pt idx="13456">
                  <c:v>0.7455999999999342</c:v>
                </c:pt>
                <c:pt idx="13457">
                  <c:v>0.74569999999993419</c:v>
                </c:pt>
                <c:pt idx="13458">
                  <c:v>0.74579999999993418</c:v>
                </c:pt>
                <c:pt idx="13459">
                  <c:v>0.74589999999993417</c:v>
                </c:pt>
                <c:pt idx="13460">
                  <c:v>0.74599999999993416</c:v>
                </c:pt>
                <c:pt idx="13461">
                  <c:v>0.74609999999993415</c:v>
                </c:pt>
                <c:pt idx="13462">
                  <c:v>0.74619999999993414</c:v>
                </c:pt>
                <c:pt idx="13463">
                  <c:v>0.74629999999993413</c:v>
                </c:pt>
                <c:pt idx="13464">
                  <c:v>0.74639999999993412</c:v>
                </c:pt>
                <c:pt idx="13465">
                  <c:v>0.74649999999993411</c:v>
                </c:pt>
                <c:pt idx="13466">
                  <c:v>0.74659999999993409</c:v>
                </c:pt>
                <c:pt idx="13467">
                  <c:v>0.74669999999993408</c:v>
                </c:pt>
                <c:pt idx="13468">
                  <c:v>0.74679999999993407</c:v>
                </c:pt>
                <c:pt idx="13469">
                  <c:v>0.74689999999993406</c:v>
                </c:pt>
                <c:pt idx="13470">
                  <c:v>0.74699999999993405</c:v>
                </c:pt>
                <c:pt idx="13471">
                  <c:v>0.74709999999993404</c:v>
                </c:pt>
                <c:pt idx="13472">
                  <c:v>0.74719999999993403</c:v>
                </c:pt>
                <c:pt idx="13473">
                  <c:v>0.74729999999993402</c:v>
                </c:pt>
                <c:pt idx="13474">
                  <c:v>0.74739999999993401</c:v>
                </c:pt>
                <c:pt idx="13475">
                  <c:v>0.747499999999934</c:v>
                </c:pt>
                <c:pt idx="13476">
                  <c:v>0.74759999999993398</c:v>
                </c:pt>
                <c:pt idx="13477">
                  <c:v>0.74769999999993397</c:v>
                </c:pt>
                <c:pt idx="13478">
                  <c:v>0.74779999999993396</c:v>
                </c:pt>
                <c:pt idx="13479">
                  <c:v>0.74789999999993395</c:v>
                </c:pt>
                <c:pt idx="13480">
                  <c:v>0.74799999999993394</c:v>
                </c:pt>
                <c:pt idx="13481">
                  <c:v>0.74809999999993393</c:v>
                </c:pt>
                <c:pt idx="13482">
                  <c:v>0.74819999999993392</c:v>
                </c:pt>
                <c:pt idx="13483">
                  <c:v>0.74829999999993391</c:v>
                </c:pt>
                <c:pt idx="13484">
                  <c:v>0.7483999999999339</c:v>
                </c:pt>
                <c:pt idx="13485">
                  <c:v>0.74849999999993388</c:v>
                </c:pt>
                <c:pt idx="13486">
                  <c:v>0.74859999999993387</c:v>
                </c:pt>
                <c:pt idx="13487">
                  <c:v>0.74869999999993386</c:v>
                </c:pt>
                <c:pt idx="13488">
                  <c:v>0.74879999999993385</c:v>
                </c:pt>
                <c:pt idx="13489">
                  <c:v>0.74889999999993384</c:v>
                </c:pt>
                <c:pt idx="13490">
                  <c:v>0.74899999999993383</c:v>
                </c:pt>
                <c:pt idx="13491">
                  <c:v>0.74909999999993382</c:v>
                </c:pt>
                <c:pt idx="13492">
                  <c:v>0.74919999999993381</c:v>
                </c:pt>
                <c:pt idx="13493">
                  <c:v>0.7492999999999338</c:v>
                </c:pt>
                <c:pt idx="13494">
                  <c:v>0.74939999999993379</c:v>
                </c:pt>
                <c:pt idx="13495">
                  <c:v>0.74949999999993377</c:v>
                </c:pt>
                <c:pt idx="13496">
                  <c:v>0.74959999999993376</c:v>
                </c:pt>
                <c:pt idx="13497">
                  <c:v>0.74969999999993375</c:v>
                </c:pt>
                <c:pt idx="13498">
                  <c:v>0.74979999999993374</c:v>
                </c:pt>
                <c:pt idx="13499">
                  <c:v>0.74989999999993373</c:v>
                </c:pt>
                <c:pt idx="13500">
                  <c:v>0.74999999999993372</c:v>
                </c:pt>
                <c:pt idx="13501">
                  <c:v>0.75009999999993371</c:v>
                </c:pt>
                <c:pt idx="13502">
                  <c:v>0.7501999999999337</c:v>
                </c:pt>
                <c:pt idx="13503">
                  <c:v>0.75029999999993369</c:v>
                </c:pt>
                <c:pt idx="13504">
                  <c:v>0.75039999999993368</c:v>
                </c:pt>
                <c:pt idx="13505">
                  <c:v>0.75049999999993366</c:v>
                </c:pt>
                <c:pt idx="13506">
                  <c:v>0.75059999999993365</c:v>
                </c:pt>
                <c:pt idx="13507">
                  <c:v>0.75069999999993364</c:v>
                </c:pt>
                <c:pt idx="13508">
                  <c:v>0.75079999999993363</c:v>
                </c:pt>
                <c:pt idx="13509">
                  <c:v>0.75089999999993362</c:v>
                </c:pt>
                <c:pt idx="13510">
                  <c:v>0.75099999999993361</c:v>
                </c:pt>
                <c:pt idx="13511">
                  <c:v>0.7510999999999336</c:v>
                </c:pt>
                <c:pt idx="13512">
                  <c:v>0.75119999999993359</c:v>
                </c:pt>
                <c:pt idx="13513">
                  <c:v>0.75129999999993358</c:v>
                </c:pt>
                <c:pt idx="13514">
                  <c:v>0.75139999999993357</c:v>
                </c:pt>
                <c:pt idx="13515">
                  <c:v>0.75149999999993355</c:v>
                </c:pt>
                <c:pt idx="13516">
                  <c:v>0.75159999999993354</c:v>
                </c:pt>
                <c:pt idx="13517">
                  <c:v>0.75169999999993353</c:v>
                </c:pt>
                <c:pt idx="13518">
                  <c:v>0.75179999999993352</c:v>
                </c:pt>
                <c:pt idx="13519">
                  <c:v>0.75189999999993351</c:v>
                </c:pt>
                <c:pt idx="13520">
                  <c:v>0.7519999999999335</c:v>
                </c:pt>
                <c:pt idx="13521">
                  <c:v>0.75209999999993349</c:v>
                </c:pt>
                <c:pt idx="13522">
                  <c:v>0.75219999999993348</c:v>
                </c:pt>
                <c:pt idx="13523">
                  <c:v>0.75229999999993347</c:v>
                </c:pt>
                <c:pt idx="13524">
                  <c:v>0.75239999999993346</c:v>
                </c:pt>
                <c:pt idx="13525">
                  <c:v>0.75249999999993344</c:v>
                </c:pt>
                <c:pt idx="13526">
                  <c:v>0.75259999999993343</c:v>
                </c:pt>
                <c:pt idx="13527">
                  <c:v>0.75269999999993342</c:v>
                </c:pt>
                <c:pt idx="13528">
                  <c:v>0.75279999999993341</c:v>
                </c:pt>
                <c:pt idx="13529">
                  <c:v>0.7528999999999334</c:v>
                </c:pt>
                <c:pt idx="13530">
                  <c:v>0.75299999999993339</c:v>
                </c:pt>
                <c:pt idx="13531">
                  <c:v>0.75309999999993338</c:v>
                </c:pt>
                <c:pt idx="13532">
                  <c:v>0.75319999999993337</c:v>
                </c:pt>
                <c:pt idx="13533">
                  <c:v>0.75329999999993336</c:v>
                </c:pt>
                <c:pt idx="13534">
                  <c:v>0.75339999999993335</c:v>
                </c:pt>
                <c:pt idx="13535">
                  <c:v>0.75349999999993333</c:v>
                </c:pt>
                <c:pt idx="13536">
                  <c:v>0.75359999999993332</c:v>
                </c:pt>
                <c:pt idx="13537">
                  <c:v>0.75369999999993331</c:v>
                </c:pt>
                <c:pt idx="13538">
                  <c:v>0.7537999999999333</c:v>
                </c:pt>
                <c:pt idx="13539">
                  <c:v>0.75389999999993329</c:v>
                </c:pt>
                <c:pt idx="13540">
                  <c:v>0.75399999999993328</c:v>
                </c:pt>
                <c:pt idx="13541">
                  <c:v>0.75409999999993327</c:v>
                </c:pt>
                <c:pt idx="13542">
                  <c:v>0.75419999999993326</c:v>
                </c:pt>
                <c:pt idx="13543">
                  <c:v>0.75429999999993325</c:v>
                </c:pt>
                <c:pt idx="13544">
                  <c:v>0.75439999999993324</c:v>
                </c:pt>
                <c:pt idx="13545">
                  <c:v>0.75449999999993322</c:v>
                </c:pt>
                <c:pt idx="13546">
                  <c:v>0.75459999999993321</c:v>
                </c:pt>
                <c:pt idx="13547">
                  <c:v>0.7546999999999332</c:v>
                </c:pt>
                <c:pt idx="13548">
                  <c:v>0.75479999999993319</c:v>
                </c:pt>
                <c:pt idx="13549">
                  <c:v>0.75489999999993318</c:v>
                </c:pt>
                <c:pt idx="13550">
                  <c:v>0.75499999999993317</c:v>
                </c:pt>
                <c:pt idx="13551">
                  <c:v>0.75509999999993316</c:v>
                </c:pt>
                <c:pt idx="13552">
                  <c:v>0.75519999999993315</c:v>
                </c:pt>
                <c:pt idx="13553">
                  <c:v>0.75529999999993314</c:v>
                </c:pt>
                <c:pt idx="13554">
                  <c:v>0.75539999999993312</c:v>
                </c:pt>
                <c:pt idx="13555">
                  <c:v>0.75549999999993311</c:v>
                </c:pt>
                <c:pt idx="13556">
                  <c:v>0.7555999999999331</c:v>
                </c:pt>
                <c:pt idx="13557">
                  <c:v>0.75569999999993309</c:v>
                </c:pt>
                <c:pt idx="13558">
                  <c:v>0.75579999999993308</c:v>
                </c:pt>
                <c:pt idx="13559">
                  <c:v>0.75589999999993307</c:v>
                </c:pt>
                <c:pt idx="13560">
                  <c:v>0.75599999999993306</c:v>
                </c:pt>
                <c:pt idx="13561">
                  <c:v>0.75609999999993305</c:v>
                </c:pt>
                <c:pt idx="13562">
                  <c:v>0.75619999999993304</c:v>
                </c:pt>
                <c:pt idx="13563">
                  <c:v>0.75629999999993303</c:v>
                </c:pt>
                <c:pt idx="13564">
                  <c:v>0.75639999999993301</c:v>
                </c:pt>
                <c:pt idx="13565">
                  <c:v>0.756499999999933</c:v>
                </c:pt>
                <c:pt idx="13566">
                  <c:v>0.75659999999993299</c:v>
                </c:pt>
                <c:pt idx="13567">
                  <c:v>0.75669999999993298</c:v>
                </c:pt>
                <c:pt idx="13568">
                  <c:v>0.75679999999993297</c:v>
                </c:pt>
                <c:pt idx="13569">
                  <c:v>0.75689999999993296</c:v>
                </c:pt>
                <c:pt idx="13570">
                  <c:v>0.75699999999993295</c:v>
                </c:pt>
                <c:pt idx="13571">
                  <c:v>0.75709999999993294</c:v>
                </c:pt>
                <c:pt idx="13572">
                  <c:v>0.75719999999993293</c:v>
                </c:pt>
                <c:pt idx="13573">
                  <c:v>0.75729999999993292</c:v>
                </c:pt>
                <c:pt idx="13574">
                  <c:v>0.7573999999999329</c:v>
                </c:pt>
                <c:pt idx="13575">
                  <c:v>0.75749999999993289</c:v>
                </c:pt>
                <c:pt idx="13576">
                  <c:v>0.75759999999993288</c:v>
                </c:pt>
                <c:pt idx="13577">
                  <c:v>0.75769999999993287</c:v>
                </c:pt>
                <c:pt idx="13578">
                  <c:v>0.75779999999993286</c:v>
                </c:pt>
                <c:pt idx="13579">
                  <c:v>0.75789999999993285</c:v>
                </c:pt>
                <c:pt idx="13580">
                  <c:v>0.75799999999993284</c:v>
                </c:pt>
                <c:pt idx="13581">
                  <c:v>0.75809999999993283</c:v>
                </c:pt>
                <c:pt idx="13582">
                  <c:v>0.75819999999993282</c:v>
                </c:pt>
                <c:pt idx="13583">
                  <c:v>0.75829999999993281</c:v>
                </c:pt>
                <c:pt idx="13584">
                  <c:v>0.75839999999993279</c:v>
                </c:pt>
                <c:pt idx="13585">
                  <c:v>0.75849999999993278</c:v>
                </c:pt>
                <c:pt idx="13586">
                  <c:v>0.75859999999993277</c:v>
                </c:pt>
                <c:pt idx="13587">
                  <c:v>0.75869999999993276</c:v>
                </c:pt>
                <c:pt idx="13588">
                  <c:v>0.75879999999993275</c:v>
                </c:pt>
                <c:pt idx="13589">
                  <c:v>0.75889999999993274</c:v>
                </c:pt>
                <c:pt idx="13590">
                  <c:v>0.75899999999993273</c:v>
                </c:pt>
                <c:pt idx="13591">
                  <c:v>0.75909999999993272</c:v>
                </c:pt>
                <c:pt idx="13592">
                  <c:v>0.75919999999993271</c:v>
                </c:pt>
                <c:pt idx="13593">
                  <c:v>0.7592999999999327</c:v>
                </c:pt>
                <c:pt idx="13594">
                  <c:v>0.75939999999993268</c:v>
                </c:pt>
                <c:pt idx="13595">
                  <c:v>0.75949999999993267</c:v>
                </c:pt>
                <c:pt idx="13596">
                  <c:v>0.75959999999993266</c:v>
                </c:pt>
                <c:pt idx="13597">
                  <c:v>0.75969999999993265</c:v>
                </c:pt>
                <c:pt idx="13598">
                  <c:v>0.75979999999993264</c:v>
                </c:pt>
                <c:pt idx="13599">
                  <c:v>0.75989999999993263</c:v>
                </c:pt>
                <c:pt idx="13600">
                  <c:v>0.75999999999993262</c:v>
                </c:pt>
                <c:pt idx="13601">
                  <c:v>0.76009999999993261</c:v>
                </c:pt>
                <c:pt idx="13602">
                  <c:v>0.7601999999999326</c:v>
                </c:pt>
                <c:pt idx="13603">
                  <c:v>0.76029999999993259</c:v>
                </c:pt>
                <c:pt idx="13604">
                  <c:v>0.76039999999993257</c:v>
                </c:pt>
                <c:pt idx="13605">
                  <c:v>0.76049999999993256</c:v>
                </c:pt>
                <c:pt idx="13606">
                  <c:v>0.76059999999993255</c:v>
                </c:pt>
                <c:pt idx="13607">
                  <c:v>0.76069999999993254</c:v>
                </c:pt>
                <c:pt idx="13608">
                  <c:v>0.76079999999993253</c:v>
                </c:pt>
                <c:pt idx="13609">
                  <c:v>0.76089999999993252</c:v>
                </c:pt>
                <c:pt idx="13610">
                  <c:v>0.76099999999993251</c:v>
                </c:pt>
                <c:pt idx="13611">
                  <c:v>0.7610999999999325</c:v>
                </c:pt>
                <c:pt idx="13612">
                  <c:v>0.76119999999993249</c:v>
                </c:pt>
                <c:pt idx="13613">
                  <c:v>0.76129999999993248</c:v>
                </c:pt>
                <c:pt idx="13614">
                  <c:v>0.76139999999993246</c:v>
                </c:pt>
                <c:pt idx="13615">
                  <c:v>0.76149999999993245</c:v>
                </c:pt>
                <c:pt idx="13616">
                  <c:v>0.76159999999993244</c:v>
                </c:pt>
                <c:pt idx="13617">
                  <c:v>0.76169999999993243</c:v>
                </c:pt>
                <c:pt idx="13618">
                  <c:v>0.76179999999993242</c:v>
                </c:pt>
                <c:pt idx="13619">
                  <c:v>0.76189999999993241</c:v>
                </c:pt>
                <c:pt idx="13620">
                  <c:v>0.7619999999999324</c:v>
                </c:pt>
                <c:pt idx="13621">
                  <c:v>0.76209999999993239</c:v>
                </c:pt>
                <c:pt idx="13622">
                  <c:v>0.76219999999993238</c:v>
                </c:pt>
                <c:pt idx="13623">
                  <c:v>0.76229999999993237</c:v>
                </c:pt>
                <c:pt idx="13624">
                  <c:v>0.76239999999993235</c:v>
                </c:pt>
                <c:pt idx="13625">
                  <c:v>0.76249999999993234</c:v>
                </c:pt>
                <c:pt idx="13626">
                  <c:v>0.76259999999993233</c:v>
                </c:pt>
                <c:pt idx="13627">
                  <c:v>0.76269999999993232</c:v>
                </c:pt>
                <c:pt idx="13628">
                  <c:v>0.76279999999993231</c:v>
                </c:pt>
                <c:pt idx="13629">
                  <c:v>0.7628999999999323</c:v>
                </c:pt>
                <c:pt idx="13630">
                  <c:v>0.76299999999993229</c:v>
                </c:pt>
                <c:pt idx="13631">
                  <c:v>0.76309999999993228</c:v>
                </c:pt>
                <c:pt idx="13632">
                  <c:v>0.76319999999993227</c:v>
                </c:pt>
                <c:pt idx="13633">
                  <c:v>0.76329999999993225</c:v>
                </c:pt>
                <c:pt idx="13634">
                  <c:v>0.76339999999993224</c:v>
                </c:pt>
                <c:pt idx="13635">
                  <c:v>0.76349999999993223</c:v>
                </c:pt>
                <c:pt idx="13636">
                  <c:v>0.76359999999993222</c:v>
                </c:pt>
                <c:pt idx="13637">
                  <c:v>0.76369999999993221</c:v>
                </c:pt>
                <c:pt idx="13638">
                  <c:v>0.7637999999999322</c:v>
                </c:pt>
                <c:pt idx="13639">
                  <c:v>0.76389999999993219</c:v>
                </c:pt>
                <c:pt idx="13640">
                  <c:v>0.76399999999993218</c:v>
                </c:pt>
                <c:pt idx="13641">
                  <c:v>0.76409999999993217</c:v>
                </c:pt>
                <c:pt idx="13642">
                  <c:v>0.76419999999993216</c:v>
                </c:pt>
                <c:pt idx="13643">
                  <c:v>0.76429999999993214</c:v>
                </c:pt>
                <c:pt idx="13644">
                  <c:v>0.76439999999993213</c:v>
                </c:pt>
                <c:pt idx="13645">
                  <c:v>0.76449999999993212</c:v>
                </c:pt>
                <c:pt idx="13646">
                  <c:v>0.76459999999993211</c:v>
                </c:pt>
                <c:pt idx="13647">
                  <c:v>0.7646999999999321</c:v>
                </c:pt>
                <c:pt idx="13648">
                  <c:v>0.76479999999993209</c:v>
                </c:pt>
                <c:pt idx="13649">
                  <c:v>0.76489999999993208</c:v>
                </c:pt>
                <c:pt idx="13650">
                  <c:v>0.76499999999993207</c:v>
                </c:pt>
                <c:pt idx="13651">
                  <c:v>0.76509999999993206</c:v>
                </c:pt>
                <c:pt idx="13652">
                  <c:v>0.76519999999993205</c:v>
                </c:pt>
                <c:pt idx="13653">
                  <c:v>0.76529999999993203</c:v>
                </c:pt>
                <c:pt idx="13654">
                  <c:v>0.76539999999993202</c:v>
                </c:pt>
                <c:pt idx="13655">
                  <c:v>0.76549999999993201</c:v>
                </c:pt>
                <c:pt idx="13656">
                  <c:v>0.765599999999932</c:v>
                </c:pt>
                <c:pt idx="13657">
                  <c:v>0.76569999999993199</c:v>
                </c:pt>
                <c:pt idx="13658">
                  <c:v>0.76579999999993198</c:v>
                </c:pt>
                <c:pt idx="13659">
                  <c:v>0.76589999999993197</c:v>
                </c:pt>
                <c:pt idx="13660">
                  <c:v>0.76599999999993196</c:v>
                </c:pt>
                <c:pt idx="13661">
                  <c:v>0.76609999999993195</c:v>
                </c:pt>
                <c:pt idx="13662">
                  <c:v>0.76619999999993194</c:v>
                </c:pt>
                <c:pt idx="13663">
                  <c:v>0.76629999999993192</c:v>
                </c:pt>
                <c:pt idx="13664">
                  <c:v>0.76639999999993191</c:v>
                </c:pt>
                <c:pt idx="13665">
                  <c:v>0.7664999999999319</c:v>
                </c:pt>
                <c:pt idx="13666">
                  <c:v>0.76659999999993189</c:v>
                </c:pt>
                <c:pt idx="13667">
                  <c:v>0.76669999999993188</c:v>
                </c:pt>
                <c:pt idx="13668">
                  <c:v>0.76679999999993187</c:v>
                </c:pt>
                <c:pt idx="13669">
                  <c:v>0.76689999999993186</c:v>
                </c:pt>
                <c:pt idx="13670">
                  <c:v>0.76699999999993185</c:v>
                </c:pt>
                <c:pt idx="13671">
                  <c:v>0.76709999999993184</c:v>
                </c:pt>
                <c:pt idx="13672">
                  <c:v>0.76719999999993183</c:v>
                </c:pt>
                <c:pt idx="13673">
                  <c:v>0.76729999999993181</c:v>
                </c:pt>
                <c:pt idx="13674">
                  <c:v>0.7673999999999318</c:v>
                </c:pt>
                <c:pt idx="13675">
                  <c:v>0.76749999999993179</c:v>
                </c:pt>
                <c:pt idx="13676">
                  <c:v>0.76759999999993178</c:v>
                </c:pt>
                <c:pt idx="13677">
                  <c:v>0.76769999999993177</c:v>
                </c:pt>
                <c:pt idx="13678">
                  <c:v>0.76779999999993176</c:v>
                </c:pt>
                <c:pt idx="13679">
                  <c:v>0.76789999999993175</c:v>
                </c:pt>
                <c:pt idx="13680">
                  <c:v>0.76799999999993174</c:v>
                </c:pt>
                <c:pt idx="13681">
                  <c:v>0.76809999999993173</c:v>
                </c:pt>
                <c:pt idx="13682">
                  <c:v>0.76819999999993172</c:v>
                </c:pt>
                <c:pt idx="13683">
                  <c:v>0.7682999999999317</c:v>
                </c:pt>
                <c:pt idx="13684">
                  <c:v>0.76839999999993169</c:v>
                </c:pt>
                <c:pt idx="13685">
                  <c:v>0.76849999999993168</c:v>
                </c:pt>
                <c:pt idx="13686">
                  <c:v>0.76859999999993167</c:v>
                </c:pt>
                <c:pt idx="13687">
                  <c:v>0.76869999999993166</c:v>
                </c:pt>
                <c:pt idx="13688">
                  <c:v>0.76879999999993165</c:v>
                </c:pt>
                <c:pt idx="13689">
                  <c:v>0.76889999999993164</c:v>
                </c:pt>
                <c:pt idx="13690">
                  <c:v>0.76899999999993163</c:v>
                </c:pt>
                <c:pt idx="13691">
                  <c:v>0.76909999999993162</c:v>
                </c:pt>
                <c:pt idx="13692">
                  <c:v>0.76919999999993161</c:v>
                </c:pt>
                <c:pt idx="13693">
                  <c:v>0.76929999999993159</c:v>
                </c:pt>
                <c:pt idx="13694">
                  <c:v>0.76939999999993158</c:v>
                </c:pt>
                <c:pt idx="13695">
                  <c:v>0.76949999999993157</c:v>
                </c:pt>
                <c:pt idx="13696">
                  <c:v>0.76959999999993156</c:v>
                </c:pt>
                <c:pt idx="13697">
                  <c:v>0.76969999999993155</c:v>
                </c:pt>
                <c:pt idx="13698">
                  <c:v>0.76979999999993154</c:v>
                </c:pt>
                <c:pt idx="13699">
                  <c:v>0.76989999999993153</c:v>
                </c:pt>
                <c:pt idx="13700">
                  <c:v>0.76999999999993152</c:v>
                </c:pt>
                <c:pt idx="13701">
                  <c:v>0.77009999999993151</c:v>
                </c:pt>
                <c:pt idx="13702">
                  <c:v>0.77019999999993149</c:v>
                </c:pt>
                <c:pt idx="13703">
                  <c:v>0.77029999999993148</c:v>
                </c:pt>
                <c:pt idx="13704">
                  <c:v>0.77039999999993147</c:v>
                </c:pt>
                <c:pt idx="13705">
                  <c:v>0.77049999999993146</c:v>
                </c:pt>
                <c:pt idx="13706">
                  <c:v>0.77059999999993145</c:v>
                </c:pt>
                <c:pt idx="13707">
                  <c:v>0.77069999999993144</c:v>
                </c:pt>
                <c:pt idx="13708">
                  <c:v>0.77079999999993143</c:v>
                </c:pt>
                <c:pt idx="13709">
                  <c:v>0.77089999999993142</c:v>
                </c:pt>
                <c:pt idx="13710">
                  <c:v>0.77099999999993141</c:v>
                </c:pt>
                <c:pt idx="13711">
                  <c:v>0.7710999999999314</c:v>
                </c:pt>
                <c:pt idx="13712">
                  <c:v>0.77119999999993138</c:v>
                </c:pt>
                <c:pt idx="13713">
                  <c:v>0.77129999999993137</c:v>
                </c:pt>
                <c:pt idx="13714">
                  <c:v>0.77139999999993136</c:v>
                </c:pt>
                <c:pt idx="13715">
                  <c:v>0.77149999999993135</c:v>
                </c:pt>
                <c:pt idx="13716">
                  <c:v>0.77159999999993134</c:v>
                </c:pt>
                <c:pt idx="13717">
                  <c:v>0.77169999999993133</c:v>
                </c:pt>
                <c:pt idx="13718">
                  <c:v>0.77179999999993132</c:v>
                </c:pt>
                <c:pt idx="13719">
                  <c:v>0.77189999999993131</c:v>
                </c:pt>
                <c:pt idx="13720">
                  <c:v>0.7719999999999313</c:v>
                </c:pt>
                <c:pt idx="13721">
                  <c:v>0.77209999999993129</c:v>
                </c:pt>
                <c:pt idx="13722">
                  <c:v>0.77219999999993127</c:v>
                </c:pt>
                <c:pt idx="13723">
                  <c:v>0.77229999999993126</c:v>
                </c:pt>
                <c:pt idx="13724">
                  <c:v>0.77239999999993125</c:v>
                </c:pt>
                <c:pt idx="13725">
                  <c:v>0.77249999999993124</c:v>
                </c:pt>
                <c:pt idx="13726">
                  <c:v>0.77259999999993123</c:v>
                </c:pt>
                <c:pt idx="13727">
                  <c:v>0.77269999999993122</c:v>
                </c:pt>
                <c:pt idx="13728">
                  <c:v>0.77279999999993121</c:v>
                </c:pt>
                <c:pt idx="13729">
                  <c:v>0.7728999999999312</c:v>
                </c:pt>
                <c:pt idx="13730">
                  <c:v>0.77299999999993119</c:v>
                </c:pt>
                <c:pt idx="13731">
                  <c:v>0.77309999999993118</c:v>
                </c:pt>
                <c:pt idx="13732">
                  <c:v>0.77319999999993116</c:v>
                </c:pt>
                <c:pt idx="13733">
                  <c:v>0.77329999999993115</c:v>
                </c:pt>
                <c:pt idx="13734">
                  <c:v>0.77339999999993114</c:v>
                </c:pt>
                <c:pt idx="13735">
                  <c:v>0.77349999999993113</c:v>
                </c:pt>
                <c:pt idx="13736">
                  <c:v>0.77359999999993112</c:v>
                </c:pt>
                <c:pt idx="13737">
                  <c:v>0.77369999999993111</c:v>
                </c:pt>
                <c:pt idx="13738">
                  <c:v>0.7737999999999311</c:v>
                </c:pt>
                <c:pt idx="13739">
                  <c:v>0.77389999999993109</c:v>
                </c:pt>
                <c:pt idx="13740">
                  <c:v>0.77399999999993108</c:v>
                </c:pt>
                <c:pt idx="13741">
                  <c:v>0.77409999999993107</c:v>
                </c:pt>
                <c:pt idx="13742">
                  <c:v>0.77419999999993105</c:v>
                </c:pt>
                <c:pt idx="13743">
                  <c:v>0.77429999999993104</c:v>
                </c:pt>
                <c:pt idx="13744">
                  <c:v>0.77439999999993103</c:v>
                </c:pt>
                <c:pt idx="13745">
                  <c:v>0.77449999999993102</c:v>
                </c:pt>
                <c:pt idx="13746">
                  <c:v>0.77459999999993101</c:v>
                </c:pt>
                <c:pt idx="13747">
                  <c:v>0.774699999999931</c:v>
                </c:pt>
                <c:pt idx="13748">
                  <c:v>0.77479999999993099</c:v>
                </c:pt>
                <c:pt idx="13749">
                  <c:v>0.77489999999993098</c:v>
                </c:pt>
                <c:pt idx="13750">
                  <c:v>0.77499999999993097</c:v>
                </c:pt>
                <c:pt idx="13751">
                  <c:v>0.77509999999993096</c:v>
                </c:pt>
                <c:pt idx="13752">
                  <c:v>0.77519999999993094</c:v>
                </c:pt>
                <c:pt idx="13753">
                  <c:v>0.77529999999993093</c:v>
                </c:pt>
                <c:pt idx="13754">
                  <c:v>0.77539999999993092</c:v>
                </c:pt>
                <c:pt idx="13755">
                  <c:v>0.77549999999993091</c:v>
                </c:pt>
                <c:pt idx="13756">
                  <c:v>0.7755999999999309</c:v>
                </c:pt>
                <c:pt idx="13757">
                  <c:v>0.77569999999993089</c:v>
                </c:pt>
                <c:pt idx="13758">
                  <c:v>0.77579999999993088</c:v>
                </c:pt>
                <c:pt idx="13759">
                  <c:v>0.77589999999993087</c:v>
                </c:pt>
                <c:pt idx="13760">
                  <c:v>0.77599999999993086</c:v>
                </c:pt>
                <c:pt idx="13761">
                  <c:v>0.77609999999993085</c:v>
                </c:pt>
                <c:pt idx="13762">
                  <c:v>0.77619999999993083</c:v>
                </c:pt>
                <c:pt idx="13763">
                  <c:v>0.77629999999993082</c:v>
                </c:pt>
                <c:pt idx="13764">
                  <c:v>0.77639999999993081</c:v>
                </c:pt>
                <c:pt idx="13765">
                  <c:v>0.7764999999999308</c:v>
                </c:pt>
                <c:pt idx="13766">
                  <c:v>0.77659999999993079</c:v>
                </c:pt>
                <c:pt idx="13767">
                  <c:v>0.77669999999993078</c:v>
                </c:pt>
                <c:pt idx="13768">
                  <c:v>0.77679999999993077</c:v>
                </c:pt>
                <c:pt idx="13769">
                  <c:v>0.77689999999993076</c:v>
                </c:pt>
                <c:pt idx="13770">
                  <c:v>0.77699999999993075</c:v>
                </c:pt>
                <c:pt idx="13771">
                  <c:v>0.77709999999993074</c:v>
                </c:pt>
                <c:pt idx="13772">
                  <c:v>0.77719999999993072</c:v>
                </c:pt>
                <c:pt idx="13773">
                  <c:v>0.77729999999993071</c:v>
                </c:pt>
                <c:pt idx="13774">
                  <c:v>0.7773999999999307</c:v>
                </c:pt>
                <c:pt idx="13775">
                  <c:v>0.77749999999993069</c:v>
                </c:pt>
                <c:pt idx="13776">
                  <c:v>0.77759999999993068</c:v>
                </c:pt>
                <c:pt idx="13777">
                  <c:v>0.77769999999993067</c:v>
                </c:pt>
                <c:pt idx="13778">
                  <c:v>0.77779999999993066</c:v>
                </c:pt>
                <c:pt idx="13779">
                  <c:v>0.77789999999993065</c:v>
                </c:pt>
                <c:pt idx="13780">
                  <c:v>0.77799999999993064</c:v>
                </c:pt>
                <c:pt idx="13781">
                  <c:v>0.77809999999993062</c:v>
                </c:pt>
                <c:pt idx="13782">
                  <c:v>0.77819999999993061</c:v>
                </c:pt>
                <c:pt idx="13783">
                  <c:v>0.7782999999999306</c:v>
                </c:pt>
                <c:pt idx="13784">
                  <c:v>0.77839999999993059</c:v>
                </c:pt>
                <c:pt idx="13785">
                  <c:v>0.77849999999993058</c:v>
                </c:pt>
                <c:pt idx="13786">
                  <c:v>0.77859999999993057</c:v>
                </c:pt>
                <c:pt idx="13787">
                  <c:v>0.77869999999993056</c:v>
                </c:pt>
                <c:pt idx="13788">
                  <c:v>0.77879999999993055</c:v>
                </c:pt>
                <c:pt idx="13789">
                  <c:v>0.77889999999993054</c:v>
                </c:pt>
                <c:pt idx="13790">
                  <c:v>0.77899999999993053</c:v>
                </c:pt>
                <c:pt idx="13791">
                  <c:v>0.77909999999993051</c:v>
                </c:pt>
                <c:pt idx="13792">
                  <c:v>0.7791999999999305</c:v>
                </c:pt>
                <c:pt idx="13793">
                  <c:v>0.77929999999993049</c:v>
                </c:pt>
                <c:pt idx="13794">
                  <c:v>0.77939999999993048</c:v>
                </c:pt>
                <c:pt idx="13795">
                  <c:v>0.77949999999993047</c:v>
                </c:pt>
                <c:pt idx="13796">
                  <c:v>0.77959999999993046</c:v>
                </c:pt>
                <c:pt idx="13797">
                  <c:v>0.77969999999993045</c:v>
                </c:pt>
                <c:pt idx="13798">
                  <c:v>0.77979999999993044</c:v>
                </c:pt>
                <c:pt idx="13799">
                  <c:v>0.77989999999993043</c:v>
                </c:pt>
                <c:pt idx="13800">
                  <c:v>0.77999999999993042</c:v>
                </c:pt>
                <c:pt idx="13801">
                  <c:v>0.7800999999999304</c:v>
                </c:pt>
                <c:pt idx="13802">
                  <c:v>0.78019999999993039</c:v>
                </c:pt>
                <c:pt idx="13803">
                  <c:v>0.78029999999993038</c:v>
                </c:pt>
                <c:pt idx="13804">
                  <c:v>0.78039999999993037</c:v>
                </c:pt>
                <c:pt idx="13805">
                  <c:v>0.78049999999993036</c:v>
                </c:pt>
                <c:pt idx="13806">
                  <c:v>0.78059999999993035</c:v>
                </c:pt>
                <c:pt idx="13807">
                  <c:v>0.78069999999993034</c:v>
                </c:pt>
                <c:pt idx="13808">
                  <c:v>0.78079999999993033</c:v>
                </c:pt>
                <c:pt idx="13809">
                  <c:v>0.78089999999993032</c:v>
                </c:pt>
                <c:pt idx="13810">
                  <c:v>0.78099999999993031</c:v>
                </c:pt>
                <c:pt idx="13811">
                  <c:v>0.78109999999993029</c:v>
                </c:pt>
                <c:pt idx="13812">
                  <c:v>0.78119999999993028</c:v>
                </c:pt>
                <c:pt idx="13813">
                  <c:v>0.78129999999993027</c:v>
                </c:pt>
                <c:pt idx="13814">
                  <c:v>0.78139999999993026</c:v>
                </c:pt>
                <c:pt idx="13815">
                  <c:v>0.78149999999993025</c:v>
                </c:pt>
                <c:pt idx="13816">
                  <c:v>0.78159999999993024</c:v>
                </c:pt>
                <c:pt idx="13817">
                  <c:v>0.78169999999993023</c:v>
                </c:pt>
                <c:pt idx="13818">
                  <c:v>0.78179999999993022</c:v>
                </c:pt>
                <c:pt idx="13819">
                  <c:v>0.78189999999993021</c:v>
                </c:pt>
                <c:pt idx="13820">
                  <c:v>0.7819999999999302</c:v>
                </c:pt>
                <c:pt idx="13821">
                  <c:v>0.78209999999993018</c:v>
                </c:pt>
                <c:pt idx="13822">
                  <c:v>0.78219999999993017</c:v>
                </c:pt>
                <c:pt idx="13823">
                  <c:v>0.78229999999993016</c:v>
                </c:pt>
                <c:pt idx="13824">
                  <c:v>0.78239999999993015</c:v>
                </c:pt>
                <c:pt idx="13825">
                  <c:v>0.78249999999993014</c:v>
                </c:pt>
                <c:pt idx="13826">
                  <c:v>0.78259999999993013</c:v>
                </c:pt>
                <c:pt idx="13827">
                  <c:v>0.78269999999993012</c:v>
                </c:pt>
                <c:pt idx="13828">
                  <c:v>0.78279999999993011</c:v>
                </c:pt>
                <c:pt idx="13829">
                  <c:v>0.7828999999999301</c:v>
                </c:pt>
                <c:pt idx="13830">
                  <c:v>0.78299999999993009</c:v>
                </c:pt>
                <c:pt idx="13831">
                  <c:v>0.78309999999993007</c:v>
                </c:pt>
                <c:pt idx="13832">
                  <c:v>0.78319999999993006</c:v>
                </c:pt>
                <c:pt idx="13833">
                  <c:v>0.78329999999993005</c:v>
                </c:pt>
                <c:pt idx="13834">
                  <c:v>0.78339999999993004</c:v>
                </c:pt>
                <c:pt idx="13835">
                  <c:v>0.78349999999993003</c:v>
                </c:pt>
                <c:pt idx="13836">
                  <c:v>0.78359999999993002</c:v>
                </c:pt>
                <c:pt idx="13837">
                  <c:v>0.78369999999993001</c:v>
                </c:pt>
                <c:pt idx="13838">
                  <c:v>0.78379999999993</c:v>
                </c:pt>
                <c:pt idx="13839">
                  <c:v>0.78389999999992999</c:v>
                </c:pt>
                <c:pt idx="13840">
                  <c:v>0.78399999999992998</c:v>
                </c:pt>
                <c:pt idx="13841">
                  <c:v>0.78409999999992996</c:v>
                </c:pt>
                <c:pt idx="13842">
                  <c:v>0.78419999999992995</c:v>
                </c:pt>
                <c:pt idx="13843">
                  <c:v>0.78429999999992994</c:v>
                </c:pt>
                <c:pt idx="13844">
                  <c:v>0.78439999999992993</c:v>
                </c:pt>
                <c:pt idx="13845">
                  <c:v>0.78449999999992992</c:v>
                </c:pt>
                <c:pt idx="13846">
                  <c:v>0.78459999999992991</c:v>
                </c:pt>
                <c:pt idx="13847">
                  <c:v>0.7846999999999299</c:v>
                </c:pt>
                <c:pt idx="13848">
                  <c:v>0.78479999999992989</c:v>
                </c:pt>
                <c:pt idx="13849">
                  <c:v>0.78489999999992988</c:v>
                </c:pt>
                <c:pt idx="13850">
                  <c:v>0.78499999999992986</c:v>
                </c:pt>
                <c:pt idx="13851">
                  <c:v>0.78509999999992985</c:v>
                </c:pt>
                <c:pt idx="13852">
                  <c:v>0.78519999999992984</c:v>
                </c:pt>
                <c:pt idx="13853">
                  <c:v>0.78529999999992983</c:v>
                </c:pt>
                <c:pt idx="13854">
                  <c:v>0.78539999999992982</c:v>
                </c:pt>
                <c:pt idx="13855">
                  <c:v>0.78549999999992981</c:v>
                </c:pt>
                <c:pt idx="13856">
                  <c:v>0.7855999999999298</c:v>
                </c:pt>
                <c:pt idx="13857">
                  <c:v>0.78569999999992979</c:v>
                </c:pt>
                <c:pt idx="13858">
                  <c:v>0.78579999999992978</c:v>
                </c:pt>
                <c:pt idx="13859">
                  <c:v>0.78589999999992977</c:v>
                </c:pt>
                <c:pt idx="13860">
                  <c:v>0.78599999999992975</c:v>
                </c:pt>
                <c:pt idx="13861">
                  <c:v>0.78609999999992974</c:v>
                </c:pt>
                <c:pt idx="13862">
                  <c:v>0.78619999999992973</c:v>
                </c:pt>
                <c:pt idx="13863">
                  <c:v>0.78629999999992972</c:v>
                </c:pt>
                <c:pt idx="13864">
                  <c:v>0.78639999999992971</c:v>
                </c:pt>
                <c:pt idx="13865">
                  <c:v>0.7864999999999297</c:v>
                </c:pt>
                <c:pt idx="13866">
                  <c:v>0.78659999999992969</c:v>
                </c:pt>
                <c:pt idx="13867">
                  <c:v>0.78669999999992968</c:v>
                </c:pt>
                <c:pt idx="13868">
                  <c:v>0.78679999999992967</c:v>
                </c:pt>
                <c:pt idx="13869">
                  <c:v>0.78689999999992966</c:v>
                </c:pt>
                <c:pt idx="13870">
                  <c:v>0.78699999999992964</c:v>
                </c:pt>
                <c:pt idx="13871">
                  <c:v>0.78709999999992963</c:v>
                </c:pt>
                <c:pt idx="13872">
                  <c:v>0.78719999999992962</c:v>
                </c:pt>
                <c:pt idx="13873">
                  <c:v>0.78729999999992961</c:v>
                </c:pt>
                <c:pt idx="13874">
                  <c:v>0.7873999999999296</c:v>
                </c:pt>
                <c:pt idx="13875">
                  <c:v>0.78749999999992959</c:v>
                </c:pt>
                <c:pt idx="13876">
                  <c:v>0.78759999999992958</c:v>
                </c:pt>
                <c:pt idx="13877">
                  <c:v>0.78769999999992957</c:v>
                </c:pt>
                <c:pt idx="13878">
                  <c:v>0.78779999999992956</c:v>
                </c:pt>
                <c:pt idx="13879">
                  <c:v>0.78789999999992955</c:v>
                </c:pt>
                <c:pt idx="13880">
                  <c:v>0.78799999999992953</c:v>
                </c:pt>
                <c:pt idx="13881">
                  <c:v>0.78809999999992952</c:v>
                </c:pt>
                <c:pt idx="13882">
                  <c:v>0.78819999999992951</c:v>
                </c:pt>
                <c:pt idx="13883">
                  <c:v>0.7882999999999295</c:v>
                </c:pt>
                <c:pt idx="13884">
                  <c:v>0.78839999999992949</c:v>
                </c:pt>
                <c:pt idx="13885">
                  <c:v>0.78849999999992948</c:v>
                </c:pt>
                <c:pt idx="13886">
                  <c:v>0.78859999999992947</c:v>
                </c:pt>
                <c:pt idx="13887">
                  <c:v>0.78869999999992946</c:v>
                </c:pt>
                <c:pt idx="13888">
                  <c:v>0.78879999999992945</c:v>
                </c:pt>
                <c:pt idx="13889">
                  <c:v>0.78889999999992944</c:v>
                </c:pt>
                <c:pt idx="13890">
                  <c:v>0.78899999999992942</c:v>
                </c:pt>
                <c:pt idx="13891">
                  <c:v>0.78909999999992941</c:v>
                </c:pt>
                <c:pt idx="13892">
                  <c:v>0.7891999999999294</c:v>
                </c:pt>
                <c:pt idx="13893">
                  <c:v>0.78929999999992939</c:v>
                </c:pt>
                <c:pt idx="13894">
                  <c:v>0.78939999999992938</c:v>
                </c:pt>
                <c:pt idx="13895">
                  <c:v>0.78949999999992937</c:v>
                </c:pt>
                <c:pt idx="13896">
                  <c:v>0.78959999999992936</c:v>
                </c:pt>
                <c:pt idx="13897">
                  <c:v>0.78969999999992935</c:v>
                </c:pt>
                <c:pt idx="13898">
                  <c:v>0.78979999999992934</c:v>
                </c:pt>
                <c:pt idx="13899">
                  <c:v>0.78989999999992933</c:v>
                </c:pt>
                <c:pt idx="13900">
                  <c:v>0.78999999999992931</c:v>
                </c:pt>
                <c:pt idx="13901">
                  <c:v>0.7900999999999293</c:v>
                </c:pt>
                <c:pt idx="13902">
                  <c:v>0.79019999999992929</c:v>
                </c:pt>
                <c:pt idx="13903">
                  <c:v>0.79029999999992928</c:v>
                </c:pt>
                <c:pt idx="13904">
                  <c:v>0.79039999999992927</c:v>
                </c:pt>
                <c:pt idx="13905">
                  <c:v>0.79049999999992926</c:v>
                </c:pt>
                <c:pt idx="13906">
                  <c:v>0.79059999999992925</c:v>
                </c:pt>
                <c:pt idx="13907">
                  <c:v>0.79069999999992924</c:v>
                </c:pt>
                <c:pt idx="13908">
                  <c:v>0.79079999999992923</c:v>
                </c:pt>
                <c:pt idx="13909">
                  <c:v>0.79089999999992922</c:v>
                </c:pt>
                <c:pt idx="13910">
                  <c:v>0.7909999999999292</c:v>
                </c:pt>
                <c:pt idx="13911">
                  <c:v>0.79109999999992919</c:v>
                </c:pt>
                <c:pt idx="13912">
                  <c:v>0.79119999999992918</c:v>
                </c:pt>
                <c:pt idx="13913">
                  <c:v>0.79129999999992917</c:v>
                </c:pt>
                <c:pt idx="13914">
                  <c:v>0.79139999999992916</c:v>
                </c:pt>
                <c:pt idx="13915">
                  <c:v>0.79149999999992915</c:v>
                </c:pt>
                <c:pt idx="13916">
                  <c:v>0.79159999999992914</c:v>
                </c:pt>
                <c:pt idx="13917">
                  <c:v>0.79169999999992913</c:v>
                </c:pt>
                <c:pt idx="13918">
                  <c:v>0.79179999999992912</c:v>
                </c:pt>
                <c:pt idx="13919">
                  <c:v>0.79189999999992911</c:v>
                </c:pt>
                <c:pt idx="13920">
                  <c:v>0.79199999999992909</c:v>
                </c:pt>
                <c:pt idx="13921">
                  <c:v>0.79209999999992908</c:v>
                </c:pt>
                <c:pt idx="13922">
                  <c:v>0.79219999999992907</c:v>
                </c:pt>
                <c:pt idx="13923">
                  <c:v>0.79229999999992906</c:v>
                </c:pt>
                <c:pt idx="13924">
                  <c:v>0.79239999999992905</c:v>
                </c:pt>
                <c:pt idx="13925">
                  <c:v>0.79249999999992904</c:v>
                </c:pt>
                <c:pt idx="13926">
                  <c:v>0.79259999999992903</c:v>
                </c:pt>
                <c:pt idx="13927">
                  <c:v>0.79269999999992902</c:v>
                </c:pt>
                <c:pt idx="13928">
                  <c:v>0.79279999999992901</c:v>
                </c:pt>
                <c:pt idx="13929">
                  <c:v>0.79289999999992899</c:v>
                </c:pt>
                <c:pt idx="13930">
                  <c:v>0.79299999999992898</c:v>
                </c:pt>
                <c:pt idx="13931">
                  <c:v>0.79309999999992897</c:v>
                </c:pt>
                <c:pt idx="13932">
                  <c:v>0.79319999999992896</c:v>
                </c:pt>
                <c:pt idx="13933">
                  <c:v>0.79329999999992895</c:v>
                </c:pt>
                <c:pt idx="13934">
                  <c:v>0.79339999999992894</c:v>
                </c:pt>
                <c:pt idx="13935">
                  <c:v>0.79349999999992893</c:v>
                </c:pt>
                <c:pt idx="13936">
                  <c:v>0.79359999999992892</c:v>
                </c:pt>
                <c:pt idx="13937">
                  <c:v>0.79369999999992891</c:v>
                </c:pt>
                <c:pt idx="13938">
                  <c:v>0.7937999999999289</c:v>
                </c:pt>
                <c:pt idx="13939">
                  <c:v>0.79389999999992888</c:v>
                </c:pt>
                <c:pt idx="13940">
                  <c:v>0.79399999999992887</c:v>
                </c:pt>
                <c:pt idx="13941">
                  <c:v>0.79409999999992886</c:v>
                </c:pt>
                <c:pt idx="13942">
                  <c:v>0.79419999999992885</c:v>
                </c:pt>
                <c:pt idx="13943">
                  <c:v>0.79429999999992884</c:v>
                </c:pt>
                <c:pt idx="13944">
                  <c:v>0.79439999999992883</c:v>
                </c:pt>
                <c:pt idx="13945">
                  <c:v>0.79449999999992882</c:v>
                </c:pt>
                <c:pt idx="13946">
                  <c:v>0.79459999999992881</c:v>
                </c:pt>
                <c:pt idx="13947">
                  <c:v>0.7946999999999288</c:v>
                </c:pt>
                <c:pt idx="13948">
                  <c:v>0.79479999999992879</c:v>
                </c:pt>
                <c:pt idx="13949">
                  <c:v>0.79489999999992877</c:v>
                </c:pt>
                <c:pt idx="13950">
                  <c:v>0.79499999999992876</c:v>
                </c:pt>
                <c:pt idx="13951">
                  <c:v>0.79509999999992875</c:v>
                </c:pt>
                <c:pt idx="13952">
                  <c:v>0.79519999999992874</c:v>
                </c:pt>
                <c:pt idx="13953">
                  <c:v>0.79529999999992873</c:v>
                </c:pt>
                <c:pt idx="13954">
                  <c:v>0.79539999999992872</c:v>
                </c:pt>
                <c:pt idx="13955">
                  <c:v>0.79549999999992871</c:v>
                </c:pt>
                <c:pt idx="13956">
                  <c:v>0.7955999999999287</c:v>
                </c:pt>
                <c:pt idx="13957">
                  <c:v>0.79569999999992869</c:v>
                </c:pt>
                <c:pt idx="13958">
                  <c:v>0.79579999999992868</c:v>
                </c:pt>
                <c:pt idx="13959">
                  <c:v>0.79589999999992866</c:v>
                </c:pt>
                <c:pt idx="13960">
                  <c:v>0.79599999999992865</c:v>
                </c:pt>
                <c:pt idx="13961">
                  <c:v>0.79609999999992864</c:v>
                </c:pt>
                <c:pt idx="13962">
                  <c:v>0.79619999999992863</c:v>
                </c:pt>
                <c:pt idx="13963">
                  <c:v>0.79629999999992862</c:v>
                </c:pt>
                <c:pt idx="13964">
                  <c:v>0.79639999999992861</c:v>
                </c:pt>
                <c:pt idx="13965">
                  <c:v>0.7964999999999286</c:v>
                </c:pt>
                <c:pt idx="13966">
                  <c:v>0.79659999999992859</c:v>
                </c:pt>
                <c:pt idx="13967">
                  <c:v>0.79669999999992858</c:v>
                </c:pt>
                <c:pt idx="13968">
                  <c:v>0.79679999999992857</c:v>
                </c:pt>
                <c:pt idx="13969">
                  <c:v>0.79689999999992855</c:v>
                </c:pt>
                <c:pt idx="13970">
                  <c:v>0.79699999999992854</c:v>
                </c:pt>
                <c:pt idx="13971">
                  <c:v>0.79709999999992853</c:v>
                </c:pt>
                <c:pt idx="13972">
                  <c:v>0.79719999999992852</c:v>
                </c:pt>
                <c:pt idx="13973">
                  <c:v>0.79729999999992851</c:v>
                </c:pt>
                <c:pt idx="13974">
                  <c:v>0.7973999999999285</c:v>
                </c:pt>
                <c:pt idx="13975">
                  <c:v>0.79749999999992849</c:v>
                </c:pt>
                <c:pt idx="13976">
                  <c:v>0.79759999999992848</c:v>
                </c:pt>
                <c:pt idx="13977">
                  <c:v>0.79769999999992847</c:v>
                </c:pt>
                <c:pt idx="13978">
                  <c:v>0.79779999999992846</c:v>
                </c:pt>
                <c:pt idx="13979">
                  <c:v>0.79789999999992844</c:v>
                </c:pt>
                <c:pt idx="13980">
                  <c:v>0.79799999999992843</c:v>
                </c:pt>
                <c:pt idx="13981">
                  <c:v>0.79809999999992842</c:v>
                </c:pt>
                <c:pt idx="13982">
                  <c:v>0.79819999999992841</c:v>
                </c:pt>
                <c:pt idx="13983">
                  <c:v>0.7982999999999284</c:v>
                </c:pt>
                <c:pt idx="13984">
                  <c:v>0.79839999999992839</c:v>
                </c:pt>
                <c:pt idx="13985">
                  <c:v>0.79849999999992838</c:v>
                </c:pt>
                <c:pt idx="13986">
                  <c:v>0.79859999999992837</c:v>
                </c:pt>
                <c:pt idx="13987">
                  <c:v>0.79869999999992836</c:v>
                </c:pt>
                <c:pt idx="13988">
                  <c:v>0.79879999999992835</c:v>
                </c:pt>
                <c:pt idx="13989">
                  <c:v>0.79889999999992833</c:v>
                </c:pt>
                <c:pt idx="13990">
                  <c:v>0.79899999999992832</c:v>
                </c:pt>
                <c:pt idx="13991">
                  <c:v>0.79909999999992831</c:v>
                </c:pt>
                <c:pt idx="13992">
                  <c:v>0.7991999999999283</c:v>
                </c:pt>
                <c:pt idx="13993">
                  <c:v>0.79929999999992829</c:v>
                </c:pt>
                <c:pt idx="13994">
                  <c:v>0.79939999999992828</c:v>
                </c:pt>
                <c:pt idx="13995">
                  <c:v>0.79949999999992827</c:v>
                </c:pt>
                <c:pt idx="13996">
                  <c:v>0.79959999999992826</c:v>
                </c:pt>
                <c:pt idx="13997">
                  <c:v>0.79969999999992825</c:v>
                </c:pt>
                <c:pt idx="13998">
                  <c:v>0.79979999999992824</c:v>
                </c:pt>
                <c:pt idx="13999">
                  <c:v>0.79989999999992822</c:v>
                </c:pt>
                <c:pt idx="14000">
                  <c:v>0.79999999999992821</c:v>
                </c:pt>
                <c:pt idx="14001">
                  <c:v>0.8000999999999282</c:v>
                </c:pt>
                <c:pt idx="14002">
                  <c:v>0.80019999999992819</c:v>
                </c:pt>
                <c:pt idx="14003">
                  <c:v>0.80029999999992818</c:v>
                </c:pt>
                <c:pt idx="14004">
                  <c:v>0.80039999999992817</c:v>
                </c:pt>
                <c:pt idx="14005">
                  <c:v>0.80049999999992816</c:v>
                </c:pt>
                <c:pt idx="14006">
                  <c:v>0.80059999999992815</c:v>
                </c:pt>
                <c:pt idx="14007">
                  <c:v>0.80069999999992814</c:v>
                </c:pt>
                <c:pt idx="14008">
                  <c:v>0.80079999999992812</c:v>
                </c:pt>
                <c:pt idx="14009">
                  <c:v>0.80089999999992811</c:v>
                </c:pt>
                <c:pt idx="14010">
                  <c:v>0.8009999999999281</c:v>
                </c:pt>
                <c:pt idx="14011">
                  <c:v>0.80109999999992809</c:v>
                </c:pt>
                <c:pt idx="14012">
                  <c:v>0.80119999999992808</c:v>
                </c:pt>
                <c:pt idx="14013">
                  <c:v>0.80129999999992807</c:v>
                </c:pt>
                <c:pt idx="14014">
                  <c:v>0.80139999999992806</c:v>
                </c:pt>
                <c:pt idx="14015">
                  <c:v>0.80149999999992805</c:v>
                </c:pt>
                <c:pt idx="14016">
                  <c:v>0.80159999999992804</c:v>
                </c:pt>
                <c:pt idx="14017">
                  <c:v>0.80169999999992803</c:v>
                </c:pt>
                <c:pt idx="14018">
                  <c:v>0.80179999999992801</c:v>
                </c:pt>
                <c:pt idx="14019">
                  <c:v>0.801899999999928</c:v>
                </c:pt>
                <c:pt idx="14020">
                  <c:v>0.80199999999992799</c:v>
                </c:pt>
                <c:pt idx="14021">
                  <c:v>0.80209999999992798</c:v>
                </c:pt>
                <c:pt idx="14022">
                  <c:v>0.80219999999992797</c:v>
                </c:pt>
                <c:pt idx="14023">
                  <c:v>0.80229999999992796</c:v>
                </c:pt>
                <c:pt idx="14024">
                  <c:v>0.80239999999992795</c:v>
                </c:pt>
                <c:pt idx="14025">
                  <c:v>0.80249999999992794</c:v>
                </c:pt>
                <c:pt idx="14026">
                  <c:v>0.80259999999992793</c:v>
                </c:pt>
                <c:pt idx="14027">
                  <c:v>0.80269999999992792</c:v>
                </c:pt>
                <c:pt idx="14028">
                  <c:v>0.8027999999999279</c:v>
                </c:pt>
                <c:pt idx="14029">
                  <c:v>0.80289999999992789</c:v>
                </c:pt>
                <c:pt idx="14030">
                  <c:v>0.80299999999992788</c:v>
                </c:pt>
                <c:pt idx="14031">
                  <c:v>0.80309999999992787</c:v>
                </c:pt>
                <c:pt idx="14032">
                  <c:v>0.80319999999992786</c:v>
                </c:pt>
                <c:pt idx="14033">
                  <c:v>0.80329999999992785</c:v>
                </c:pt>
                <c:pt idx="14034">
                  <c:v>0.80339999999992784</c:v>
                </c:pt>
                <c:pt idx="14035">
                  <c:v>0.80349999999992783</c:v>
                </c:pt>
                <c:pt idx="14036">
                  <c:v>0.80359999999992782</c:v>
                </c:pt>
                <c:pt idx="14037">
                  <c:v>0.80369999999992781</c:v>
                </c:pt>
                <c:pt idx="14038">
                  <c:v>0.80379999999992779</c:v>
                </c:pt>
                <c:pt idx="14039">
                  <c:v>0.80389999999992778</c:v>
                </c:pt>
                <c:pt idx="14040">
                  <c:v>0.80399999999992777</c:v>
                </c:pt>
                <c:pt idx="14041">
                  <c:v>0.80409999999992776</c:v>
                </c:pt>
                <c:pt idx="14042">
                  <c:v>0.80419999999992775</c:v>
                </c:pt>
                <c:pt idx="14043">
                  <c:v>0.80429999999992774</c:v>
                </c:pt>
                <c:pt idx="14044">
                  <c:v>0.80439999999992773</c:v>
                </c:pt>
                <c:pt idx="14045">
                  <c:v>0.80449999999992772</c:v>
                </c:pt>
                <c:pt idx="14046">
                  <c:v>0.80459999999992771</c:v>
                </c:pt>
                <c:pt idx="14047">
                  <c:v>0.8046999999999277</c:v>
                </c:pt>
                <c:pt idx="14048">
                  <c:v>0.80479999999992768</c:v>
                </c:pt>
                <c:pt idx="14049">
                  <c:v>0.80489999999992767</c:v>
                </c:pt>
                <c:pt idx="14050">
                  <c:v>0.80499999999992766</c:v>
                </c:pt>
                <c:pt idx="14051">
                  <c:v>0.80509999999992765</c:v>
                </c:pt>
                <c:pt idx="14052">
                  <c:v>0.80519999999992764</c:v>
                </c:pt>
                <c:pt idx="14053">
                  <c:v>0.80529999999992763</c:v>
                </c:pt>
                <c:pt idx="14054">
                  <c:v>0.80539999999992762</c:v>
                </c:pt>
                <c:pt idx="14055">
                  <c:v>0.80549999999992761</c:v>
                </c:pt>
                <c:pt idx="14056">
                  <c:v>0.8055999999999276</c:v>
                </c:pt>
                <c:pt idx="14057">
                  <c:v>0.80569999999992759</c:v>
                </c:pt>
                <c:pt idx="14058">
                  <c:v>0.80579999999992757</c:v>
                </c:pt>
                <c:pt idx="14059">
                  <c:v>0.80589999999992756</c:v>
                </c:pt>
                <c:pt idx="14060">
                  <c:v>0.80599999999992755</c:v>
                </c:pt>
                <c:pt idx="14061">
                  <c:v>0.80609999999992754</c:v>
                </c:pt>
                <c:pt idx="14062">
                  <c:v>0.80619999999992753</c:v>
                </c:pt>
                <c:pt idx="14063">
                  <c:v>0.80629999999992752</c:v>
                </c:pt>
                <c:pt idx="14064">
                  <c:v>0.80639999999992751</c:v>
                </c:pt>
                <c:pt idx="14065">
                  <c:v>0.8064999999999275</c:v>
                </c:pt>
                <c:pt idx="14066">
                  <c:v>0.80659999999992749</c:v>
                </c:pt>
                <c:pt idx="14067">
                  <c:v>0.80669999999992748</c:v>
                </c:pt>
                <c:pt idx="14068">
                  <c:v>0.80679999999992746</c:v>
                </c:pt>
                <c:pt idx="14069">
                  <c:v>0.80689999999992745</c:v>
                </c:pt>
                <c:pt idx="14070">
                  <c:v>0.80699999999992744</c:v>
                </c:pt>
                <c:pt idx="14071">
                  <c:v>0.80709999999992743</c:v>
                </c:pt>
                <c:pt idx="14072">
                  <c:v>0.80719999999992742</c:v>
                </c:pt>
                <c:pt idx="14073">
                  <c:v>0.80729999999992741</c:v>
                </c:pt>
                <c:pt idx="14074">
                  <c:v>0.8073999999999274</c:v>
                </c:pt>
                <c:pt idx="14075">
                  <c:v>0.80749999999992739</c:v>
                </c:pt>
                <c:pt idx="14076">
                  <c:v>0.80759999999992738</c:v>
                </c:pt>
                <c:pt idx="14077">
                  <c:v>0.80769999999992736</c:v>
                </c:pt>
                <c:pt idx="14078">
                  <c:v>0.80779999999992735</c:v>
                </c:pt>
                <c:pt idx="14079">
                  <c:v>0.80789999999992734</c:v>
                </c:pt>
                <c:pt idx="14080">
                  <c:v>0.80799999999992733</c:v>
                </c:pt>
                <c:pt idx="14081">
                  <c:v>0.80809999999992732</c:v>
                </c:pt>
                <c:pt idx="14082">
                  <c:v>0.80819999999992731</c:v>
                </c:pt>
                <c:pt idx="14083">
                  <c:v>0.8082999999999273</c:v>
                </c:pt>
                <c:pt idx="14084">
                  <c:v>0.80839999999992729</c:v>
                </c:pt>
                <c:pt idx="14085">
                  <c:v>0.80849999999992728</c:v>
                </c:pt>
                <c:pt idx="14086">
                  <c:v>0.80859999999992727</c:v>
                </c:pt>
                <c:pt idx="14087">
                  <c:v>0.80869999999992725</c:v>
                </c:pt>
                <c:pt idx="14088">
                  <c:v>0.80879999999992724</c:v>
                </c:pt>
                <c:pt idx="14089">
                  <c:v>0.80889999999992723</c:v>
                </c:pt>
                <c:pt idx="14090">
                  <c:v>0.80899999999992722</c:v>
                </c:pt>
                <c:pt idx="14091">
                  <c:v>0.80909999999992721</c:v>
                </c:pt>
                <c:pt idx="14092">
                  <c:v>0.8091999999999272</c:v>
                </c:pt>
                <c:pt idx="14093">
                  <c:v>0.80929999999992719</c:v>
                </c:pt>
                <c:pt idx="14094">
                  <c:v>0.80939999999992718</c:v>
                </c:pt>
                <c:pt idx="14095">
                  <c:v>0.80949999999992717</c:v>
                </c:pt>
                <c:pt idx="14096">
                  <c:v>0.80959999999992716</c:v>
                </c:pt>
                <c:pt idx="14097">
                  <c:v>0.80969999999992714</c:v>
                </c:pt>
                <c:pt idx="14098">
                  <c:v>0.80979999999992713</c:v>
                </c:pt>
                <c:pt idx="14099">
                  <c:v>0.80989999999992712</c:v>
                </c:pt>
                <c:pt idx="14100">
                  <c:v>0.80999999999992711</c:v>
                </c:pt>
                <c:pt idx="14101">
                  <c:v>0.8100999999999271</c:v>
                </c:pt>
                <c:pt idx="14102">
                  <c:v>0.81019999999992709</c:v>
                </c:pt>
                <c:pt idx="14103">
                  <c:v>0.81029999999992708</c:v>
                </c:pt>
                <c:pt idx="14104">
                  <c:v>0.81039999999992707</c:v>
                </c:pt>
                <c:pt idx="14105">
                  <c:v>0.81049999999992706</c:v>
                </c:pt>
                <c:pt idx="14106">
                  <c:v>0.81059999999992705</c:v>
                </c:pt>
                <c:pt idx="14107">
                  <c:v>0.81069999999992703</c:v>
                </c:pt>
                <c:pt idx="14108">
                  <c:v>0.81079999999992702</c:v>
                </c:pt>
                <c:pt idx="14109">
                  <c:v>0.81089999999992701</c:v>
                </c:pt>
                <c:pt idx="14110">
                  <c:v>0.810999999999927</c:v>
                </c:pt>
                <c:pt idx="14111">
                  <c:v>0.81109999999992699</c:v>
                </c:pt>
                <c:pt idx="14112">
                  <c:v>0.81119999999992698</c:v>
                </c:pt>
                <c:pt idx="14113">
                  <c:v>0.81129999999992697</c:v>
                </c:pt>
                <c:pt idx="14114">
                  <c:v>0.81139999999992696</c:v>
                </c:pt>
                <c:pt idx="14115">
                  <c:v>0.81149999999992695</c:v>
                </c:pt>
                <c:pt idx="14116">
                  <c:v>0.81159999999992694</c:v>
                </c:pt>
                <c:pt idx="14117">
                  <c:v>0.81169999999992692</c:v>
                </c:pt>
                <c:pt idx="14118">
                  <c:v>0.81179999999992691</c:v>
                </c:pt>
                <c:pt idx="14119">
                  <c:v>0.8118999999999269</c:v>
                </c:pt>
                <c:pt idx="14120">
                  <c:v>0.81199999999992689</c:v>
                </c:pt>
                <c:pt idx="14121">
                  <c:v>0.81209999999992688</c:v>
                </c:pt>
                <c:pt idx="14122">
                  <c:v>0.81219999999992687</c:v>
                </c:pt>
                <c:pt idx="14123">
                  <c:v>0.81229999999992686</c:v>
                </c:pt>
                <c:pt idx="14124">
                  <c:v>0.81239999999992685</c:v>
                </c:pt>
                <c:pt idx="14125">
                  <c:v>0.81249999999992684</c:v>
                </c:pt>
                <c:pt idx="14126">
                  <c:v>0.81259999999992683</c:v>
                </c:pt>
                <c:pt idx="14127">
                  <c:v>0.81269999999992681</c:v>
                </c:pt>
                <c:pt idx="14128">
                  <c:v>0.8127999999999268</c:v>
                </c:pt>
                <c:pt idx="14129">
                  <c:v>0.81289999999992679</c:v>
                </c:pt>
                <c:pt idx="14130">
                  <c:v>0.81299999999992678</c:v>
                </c:pt>
                <c:pt idx="14131">
                  <c:v>0.81309999999992677</c:v>
                </c:pt>
                <c:pt idx="14132">
                  <c:v>0.81319999999992676</c:v>
                </c:pt>
                <c:pt idx="14133">
                  <c:v>0.81329999999992675</c:v>
                </c:pt>
                <c:pt idx="14134">
                  <c:v>0.81339999999992674</c:v>
                </c:pt>
                <c:pt idx="14135">
                  <c:v>0.81349999999992673</c:v>
                </c:pt>
                <c:pt idx="14136">
                  <c:v>0.81359999999992672</c:v>
                </c:pt>
                <c:pt idx="14137">
                  <c:v>0.8136999999999267</c:v>
                </c:pt>
                <c:pt idx="14138">
                  <c:v>0.81379999999992669</c:v>
                </c:pt>
                <c:pt idx="14139">
                  <c:v>0.81389999999992668</c:v>
                </c:pt>
                <c:pt idx="14140">
                  <c:v>0.81399999999992667</c:v>
                </c:pt>
                <c:pt idx="14141">
                  <c:v>0.81409999999992666</c:v>
                </c:pt>
                <c:pt idx="14142">
                  <c:v>0.81419999999992665</c:v>
                </c:pt>
                <c:pt idx="14143">
                  <c:v>0.81429999999992664</c:v>
                </c:pt>
                <c:pt idx="14144">
                  <c:v>0.81439999999992663</c:v>
                </c:pt>
                <c:pt idx="14145">
                  <c:v>0.81449999999992662</c:v>
                </c:pt>
                <c:pt idx="14146">
                  <c:v>0.81459999999992661</c:v>
                </c:pt>
                <c:pt idx="14147">
                  <c:v>0.81469999999992659</c:v>
                </c:pt>
                <c:pt idx="14148">
                  <c:v>0.81479999999992658</c:v>
                </c:pt>
                <c:pt idx="14149">
                  <c:v>0.81489999999992657</c:v>
                </c:pt>
                <c:pt idx="14150">
                  <c:v>0.81499999999992656</c:v>
                </c:pt>
                <c:pt idx="14151">
                  <c:v>0.81509999999992655</c:v>
                </c:pt>
                <c:pt idx="14152">
                  <c:v>0.81519999999992654</c:v>
                </c:pt>
                <c:pt idx="14153">
                  <c:v>0.81529999999992653</c:v>
                </c:pt>
                <c:pt idx="14154">
                  <c:v>0.81539999999992652</c:v>
                </c:pt>
                <c:pt idx="14155">
                  <c:v>0.81549999999992651</c:v>
                </c:pt>
                <c:pt idx="14156">
                  <c:v>0.81559999999992649</c:v>
                </c:pt>
                <c:pt idx="14157">
                  <c:v>0.81569999999992648</c:v>
                </c:pt>
                <c:pt idx="14158">
                  <c:v>0.81579999999992647</c:v>
                </c:pt>
                <c:pt idx="14159">
                  <c:v>0.81589999999992646</c:v>
                </c:pt>
                <c:pt idx="14160">
                  <c:v>0.81599999999992645</c:v>
                </c:pt>
                <c:pt idx="14161">
                  <c:v>0.81609999999992644</c:v>
                </c:pt>
                <c:pt idx="14162">
                  <c:v>0.81619999999992643</c:v>
                </c:pt>
                <c:pt idx="14163">
                  <c:v>0.81629999999992642</c:v>
                </c:pt>
                <c:pt idx="14164">
                  <c:v>0.81639999999992641</c:v>
                </c:pt>
                <c:pt idx="14165">
                  <c:v>0.8164999999999264</c:v>
                </c:pt>
                <c:pt idx="14166">
                  <c:v>0.81659999999992638</c:v>
                </c:pt>
                <c:pt idx="14167">
                  <c:v>0.81669999999992637</c:v>
                </c:pt>
                <c:pt idx="14168">
                  <c:v>0.81679999999992636</c:v>
                </c:pt>
                <c:pt idx="14169">
                  <c:v>0.81689999999992635</c:v>
                </c:pt>
                <c:pt idx="14170">
                  <c:v>0.81699999999992634</c:v>
                </c:pt>
                <c:pt idx="14171">
                  <c:v>0.81709999999992633</c:v>
                </c:pt>
                <c:pt idx="14172">
                  <c:v>0.81719999999992632</c:v>
                </c:pt>
                <c:pt idx="14173">
                  <c:v>0.81729999999992631</c:v>
                </c:pt>
                <c:pt idx="14174">
                  <c:v>0.8173999999999263</c:v>
                </c:pt>
                <c:pt idx="14175">
                  <c:v>0.81749999999992629</c:v>
                </c:pt>
                <c:pt idx="14176">
                  <c:v>0.81759999999992627</c:v>
                </c:pt>
                <c:pt idx="14177">
                  <c:v>0.81769999999992626</c:v>
                </c:pt>
                <c:pt idx="14178">
                  <c:v>0.81779999999992625</c:v>
                </c:pt>
                <c:pt idx="14179">
                  <c:v>0.81789999999992624</c:v>
                </c:pt>
                <c:pt idx="14180">
                  <c:v>0.81799999999992623</c:v>
                </c:pt>
                <c:pt idx="14181">
                  <c:v>0.81809999999992622</c:v>
                </c:pt>
                <c:pt idx="14182">
                  <c:v>0.81819999999992621</c:v>
                </c:pt>
                <c:pt idx="14183">
                  <c:v>0.8182999999999262</c:v>
                </c:pt>
                <c:pt idx="14184">
                  <c:v>0.81839999999992619</c:v>
                </c:pt>
                <c:pt idx="14185">
                  <c:v>0.81849999999992618</c:v>
                </c:pt>
                <c:pt idx="14186">
                  <c:v>0.81859999999992616</c:v>
                </c:pt>
                <c:pt idx="14187">
                  <c:v>0.81869999999992615</c:v>
                </c:pt>
                <c:pt idx="14188">
                  <c:v>0.81879999999992614</c:v>
                </c:pt>
                <c:pt idx="14189">
                  <c:v>0.81889999999992613</c:v>
                </c:pt>
                <c:pt idx="14190">
                  <c:v>0.81899999999992612</c:v>
                </c:pt>
                <c:pt idx="14191">
                  <c:v>0.81909999999992611</c:v>
                </c:pt>
                <c:pt idx="14192">
                  <c:v>0.8191999999999261</c:v>
                </c:pt>
                <c:pt idx="14193">
                  <c:v>0.81929999999992609</c:v>
                </c:pt>
                <c:pt idx="14194">
                  <c:v>0.81939999999992608</c:v>
                </c:pt>
                <c:pt idx="14195">
                  <c:v>0.81949999999992607</c:v>
                </c:pt>
                <c:pt idx="14196">
                  <c:v>0.81959999999992605</c:v>
                </c:pt>
                <c:pt idx="14197">
                  <c:v>0.81969999999992604</c:v>
                </c:pt>
                <c:pt idx="14198">
                  <c:v>0.81979999999992603</c:v>
                </c:pt>
                <c:pt idx="14199">
                  <c:v>0.81989999999992602</c:v>
                </c:pt>
                <c:pt idx="14200">
                  <c:v>0.81999999999992601</c:v>
                </c:pt>
                <c:pt idx="14201">
                  <c:v>0.820099999999926</c:v>
                </c:pt>
                <c:pt idx="14202">
                  <c:v>0.82019999999992599</c:v>
                </c:pt>
                <c:pt idx="14203">
                  <c:v>0.82029999999992598</c:v>
                </c:pt>
                <c:pt idx="14204">
                  <c:v>0.82039999999992597</c:v>
                </c:pt>
                <c:pt idx="14205">
                  <c:v>0.82049999999992596</c:v>
                </c:pt>
                <c:pt idx="14206">
                  <c:v>0.82059999999992594</c:v>
                </c:pt>
                <c:pt idx="14207">
                  <c:v>0.82069999999992593</c:v>
                </c:pt>
                <c:pt idx="14208">
                  <c:v>0.82079999999992592</c:v>
                </c:pt>
                <c:pt idx="14209">
                  <c:v>0.82089999999992591</c:v>
                </c:pt>
                <c:pt idx="14210">
                  <c:v>0.8209999999999259</c:v>
                </c:pt>
                <c:pt idx="14211">
                  <c:v>0.82109999999992589</c:v>
                </c:pt>
                <c:pt idx="14212">
                  <c:v>0.82119999999992588</c:v>
                </c:pt>
                <c:pt idx="14213">
                  <c:v>0.82129999999992587</c:v>
                </c:pt>
                <c:pt idx="14214">
                  <c:v>0.82139999999992586</c:v>
                </c:pt>
                <c:pt idx="14215">
                  <c:v>0.82149999999992585</c:v>
                </c:pt>
                <c:pt idx="14216">
                  <c:v>0.82159999999992583</c:v>
                </c:pt>
                <c:pt idx="14217">
                  <c:v>0.82169999999992582</c:v>
                </c:pt>
                <c:pt idx="14218">
                  <c:v>0.82179999999992581</c:v>
                </c:pt>
                <c:pt idx="14219">
                  <c:v>0.8218999999999258</c:v>
                </c:pt>
                <c:pt idx="14220">
                  <c:v>0.82199999999992579</c:v>
                </c:pt>
                <c:pt idx="14221">
                  <c:v>0.82209999999992578</c:v>
                </c:pt>
                <c:pt idx="14222">
                  <c:v>0.82219999999992577</c:v>
                </c:pt>
                <c:pt idx="14223">
                  <c:v>0.82229999999992576</c:v>
                </c:pt>
                <c:pt idx="14224">
                  <c:v>0.82239999999992575</c:v>
                </c:pt>
                <c:pt idx="14225">
                  <c:v>0.82249999999992573</c:v>
                </c:pt>
                <c:pt idx="14226">
                  <c:v>0.82259999999992572</c:v>
                </c:pt>
                <c:pt idx="14227">
                  <c:v>0.82269999999992571</c:v>
                </c:pt>
                <c:pt idx="14228">
                  <c:v>0.8227999999999257</c:v>
                </c:pt>
                <c:pt idx="14229">
                  <c:v>0.82289999999992569</c:v>
                </c:pt>
                <c:pt idx="14230">
                  <c:v>0.82299999999992568</c:v>
                </c:pt>
                <c:pt idx="14231">
                  <c:v>0.82309999999992567</c:v>
                </c:pt>
                <c:pt idx="14232">
                  <c:v>0.82319999999992566</c:v>
                </c:pt>
                <c:pt idx="14233">
                  <c:v>0.82329999999992565</c:v>
                </c:pt>
                <c:pt idx="14234">
                  <c:v>0.82339999999992564</c:v>
                </c:pt>
                <c:pt idx="14235">
                  <c:v>0.82349999999992562</c:v>
                </c:pt>
                <c:pt idx="14236">
                  <c:v>0.82359999999992561</c:v>
                </c:pt>
                <c:pt idx="14237">
                  <c:v>0.8236999999999256</c:v>
                </c:pt>
                <c:pt idx="14238">
                  <c:v>0.82379999999992559</c:v>
                </c:pt>
                <c:pt idx="14239">
                  <c:v>0.82389999999992558</c:v>
                </c:pt>
                <c:pt idx="14240">
                  <c:v>0.82399999999992557</c:v>
                </c:pt>
                <c:pt idx="14241">
                  <c:v>0.82409999999992556</c:v>
                </c:pt>
                <c:pt idx="14242">
                  <c:v>0.82419999999992555</c:v>
                </c:pt>
                <c:pt idx="14243">
                  <c:v>0.82429999999992554</c:v>
                </c:pt>
                <c:pt idx="14244">
                  <c:v>0.82439999999992553</c:v>
                </c:pt>
                <c:pt idx="14245">
                  <c:v>0.82449999999992551</c:v>
                </c:pt>
                <c:pt idx="14246">
                  <c:v>0.8245999999999255</c:v>
                </c:pt>
                <c:pt idx="14247">
                  <c:v>0.82469999999992549</c:v>
                </c:pt>
                <c:pt idx="14248">
                  <c:v>0.82479999999992548</c:v>
                </c:pt>
                <c:pt idx="14249">
                  <c:v>0.82489999999992547</c:v>
                </c:pt>
                <c:pt idx="14250">
                  <c:v>0.82499999999992546</c:v>
                </c:pt>
                <c:pt idx="14251">
                  <c:v>0.82509999999992545</c:v>
                </c:pt>
                <c:pt idx="14252">
                  <c:v>0.82519999999992544</c:v>
                </c:pt>
                <c:pt idx="14253">
                  <c:v>0.82529999999992543</c:v>
                </c:pt>
                <c:pt idx="14254">
                  <c:v>0.82539999999992542</c:v>
                </c:pt>
                <c:pt idx="14255">
                  <c:v>0.8254999999999254</c:v>
                </c:pt>
                <c:pt idx="14256">
                  <c:v>0.82559999999992539</c:v>
                </c:pt>
                <c:pt idx="14257">
                  <c:v>0.82569999999992538</c:v>
                </c:pt>
                <c:pt idx="14258">
                  <c:v>0.82579999999992537</c:v>
                </c:pt>
                <c:pt idx="14259">
                  <c:v>0.82589999999992536</c:v>
                </c:pt>
                <c:pt idx="14260">
                  <c:v>0.82599999999992535</c:v>
                </c:pt>
                <c:pt idx="14261">
                  <c:v>0.82609999999992534</c:v>
                </c:pt>
                <c:pt idx="14262">
                  <c:v>0.82619999999992533</c:v>
                </c:pt>
                <c:pt idx="14263">
                  <c:v>0.82629999999992532</c:v>
                </c:pt>
                <c:pt idx="14264">
                  <c:v>0.82639999999992531</c:v>
                </c:pt>
                <c:pt idx="14265">
                  <c:v>0.82649999999992529</c:v>
                </c:pt>
                <c:pt idx="14266">
                  <c:v>0.82659999999992528</c:v>
                </c:pt>
                <c:pt idx="14267">
                  <c:v>0.82669999999992527</c:v>
                </c:pt>
                <c:pt idx="14268">
                  <c:v>0.82679999999992526</c:v>
                </c:pt>
                <c:pt idx="14269">
                  <c:v>0.82689999999992525</c:v>
                </c:pt>
                <c:pt idx="14270">
                  <c:v>0.82699999999992524</c:v>
                </c:pt>
                <c:pt idx="14271">
                  <c:v>0.82709999999992523</c:v>
                </c:pt>
                <c:pt idx="14272">
                  <c:v>0.82719999999992522</c:v>
                </c:pt>
                <c:pt idx="14273">
                  <c:v>0.82729999999992521</c:v>
                </c:pt>
                <c:pt idx="14274">
                  <c:v>0.8273999999999252</c:v>
                </c:pt>
                <c:pt idx="14275">
                  <c:v>0.82749999999992518</c:v>
                </c:pt>
                <c:pt idx="14276">
                  <c:v>0.82759999999992517</c:v>
                </c:pt>
                <c:pt idx="14277">
                  <c:v>0.82769999999992516</c:v>
                </c:pt>
                <c:pt idx="14278">
                  <c:v>0.82779999999992515</c:v>
                </c:pt>
                <c:pt idx="14279">
                  <c:v>0.82789999999992514</c:v>
                </c:pt>
                <c:pt idx="14280">
                  <c:v>0.82799999999992513</c:v>
                </c:pt>
                <c:pt idx="14281">
                  <c:v>0.82809999999992512</c:v>
                </c:pt>
                <c:pt idx="14282">
                  <c:v>0.82819999999992511</c:v>
                </c:pt>
                <c:pt idx="14283">
                  <c:v>0.8282999999999251</c:v>
                </c:pt>
                <c:pt idx="14284">
                  <c:v>0.82839999999992509</c:v>
                </c:pt>
                <c:pt idx="14285">
                  <c:v>0.82849999999992507</c:v>
                </c:pt>
                <c:pt idx="14286">
                  <c:v>0.82859999999992506</c:v>
                </c:pt>
                <c:pt idx="14287">
                  <c:v>0.82869999999992505</c:v>
                </c:pt>
                <c:pt idx="14288">
                  <c:v>0.82879999999992504</c:v>
                </c:pt>
                <c:pt idx="14289">
                  <c:v>0.82889999999992503</c:v>
                </c:pt>
                <c:pt idx="14290">
                  <c:v>0.82899999999992502</c:v>
                </c:pt>
                <c:pt idx="14291">
                  <c:v>0.82909999999992501</c:v>
                </c:pt>
                <c:pt idx="14292">
                  <c:v>0.829199999999925</c:v>
                </c:pt>
                <c:pt idx="14293">
                  <c:v>0.82929999999992499</c:v>
                </c:pt>
                <c:pt idx="14294">
                  <c:v>0.82939999999992498</c:v>
                </c:pt>
                <c:pt idx="14295">
                  <c:v>0.82949999999992496</c:v>
                </c:pt>
                <c:pt idx="14296">
                  <c:v>0.82959999999992495</c:v>
                </c:pt>
                <c:pt idx="14297">
                  <c:v>0.82969999999992494</c:v>
                </c:pt>
                <c:pt idx="14298">
                  <c:v>0.82979999999992493</c:v>
                </c:pt>
                <c:pt idx="14299">
                  <c:v>0.82989999999992492</c:v>
                </c:pt>
                <c:pt idx="14300">
                  <c:v>0.82999999999992491</c:v>
                </c:pt>
                <c:pt idx="14301">
                  <c:v>0.8300999999999249</c:v>
                </c:pt>
                <c:pt idx="14302">
                  <c:v>0.83019999999992489</c:v>
                </c:pt>
                <c:pt idx="14303">
                  <c:v>0.83029999999992488</c:v>
                </c:pt>
                <c:pt idx="14304">
                  <c:v>0.83039999999992486</c:v>
                </c:pt>
                <c:pt idx="14305">
                  <c:v>0.83049999999992485</c:v>
                </c:pt>
                <c:pt idx="14306">
                  <c:v>0.83059999999992484</c:v>
                </c:pt>
                <c:pt idx="14307">
                  <c:v>0.83069999999992483</c:v>
                </c:pt>
                <c:pt idx="14308">
                  <c:v>0.83079999999992482</c:v>
                </c:pt>
                <c:pt idx="14309">
                  <c:v>0.83089999999992481</c:v>
                </c:pt>
                <c:pt idx="14310">
                  <c:v>0.8309999999999248</c:v>
                </c:pt>
                <c:pt idx="14311">
                  <c:v>0.83109999999992479</c:v>
                </c:pt>
                <c:pt idx="14312">
                  <c:v>0.83119999999992478</c:v>
                </c:pt>
                <c:pt idx="14313">
                  <c:v>0.83129999999992477</c:v>
                </c:pt>
                <c:pt idx="14314">
                  <c:v>0.83139999999992475</c:v>
                </c:pt>
                <c:pt idx="14315">
                  <c:v>0.83149999999992474</c:v>
                </c:pt>
                <c:pt idx="14316">
                  <c:v>0.83159999999992473</c:v>
                </c:pt>
                <c:pt idx="14317">
                  <c:v>0.83169999999992472</c:v>
                </c:pt>
                <c:pt idx="14318">
                  <c:v>0.83179999999992471</c:v>
                </c:pt>
                <c:pt idx="14319">
                  <c:v>0.8318999999999247</c:v>
                </c:pt>
                <c:pt idx="14320">
                  <c:v>0.83199999999992469</c:v>
                </c:pt>
                <c:pt idx="14321">
                  <c:v>0.83209999999992468</c:v>
                </c:pt>
                <c:pt idx="14322">
                  <c:v>0.83219999999992467</c:v>
                </c:pt>
                <c:pt idx="14323">
                  <c:v>0.83229999999992466</c:v>
                </c:pt>
                <c:pt idx="14324">
                  <c:v>0.83239999999992464</c:v>
                </c:pt>
                <c:pt idx="14325">
                  <c:v>0.83249999999992463</c:v>
                </c:pt>
                <c:pt idx="14326">
                  <c:v>0.83259999999992462</c:v>
                </c:pt>
                <c:pt idx="14327">
                  <c:v>0.83269999999992461</c:v>
                </c:pt>
                <c:pt idx="14328">
                  <c:v>0.8327999999999246</c:v>
                </c:pt>
                <c:pt idx="14329">
                  <c:v>0.83289999999992459</c:v>
                </c:pt>
                <c:pt idx="14330">
                  <c:v>0.83299999999992458</c:v>
                </c:pt>
                <c:pt idx="14331">
                  <c:v>0.83309999999992457</c:v>
                </c:pt>
                <c:pt idx="14332">
                  <c:v>0.83319999999992456</c:v>
                </c:pt>
                <c:pt idx="14333">
                  <c:v>0.83329999999992455</c:v>
                </c:pt>
                <c:pt idx="14334">
                  <c:v>0.83339999999992453</c:v>
                </c:pt>
                <c:pt idx="14335">
                  <c:v>0.83349999999992452</c:v>
                </c:pt>
                <c:pt idx="14336">
                  <c:v>0.83359999999992451</c:v>
                </c:pt>
                <c:pt idx="14337">
                  <c:v>0.8336999999999245</c:v>
                </c:pt>
                <c:pt idx="14338">
                  <c:v>0.83379999999992449</c:v>
                </c:pt>
                <c:pt idx="14339">
                  <c:v>0.83389999999992448</c:v>
                </c:pt>
                <c:pt idx="14340">
                  <c:v>0.83399999999992447</c:v>
                </c:pt>
                <c:pt idx="14341">
                  <c:v>0.83409999999992446</c:v>
                </c:pt>
                <c:pt idx="14342">
                  <c:v>0.83419999999992445</c:v>
                </c:pt>
                <c:pt idx="14343">
                  <c:v>0.83429999999992444</c:v>
                </c:pt>
                <c:pt idx="14344">
                  <c:v>0.83439999999992442</c:v>
                </c:pt>
                <c:pt idx="14345">
                  <c:v>0.83449999999992441</c:v>
                </c:pt>
                <c:pt idx="14346">
                  <c:v>0.8345999999999244</c:v>
                </c:pt>
                <c:pt idx="14347">
                  <c:v>0.83469999999992439</c:v>
                </c:pt>
                <c:pt idx="14348">
                  <c:v>0.83479999999992438</c:v>
                </c:pt>
                <c:pt idx="14349">
                  <c:v>0.83489999999992437</c:v>
                </c:pt>
                <c:pt idx="14350">
                  <c:v>0.83499999999992436</c:v>
                </c:pt>
                <c:pt idx="14351">
                  <c:v>0.83509999999992435</c:v>
                </c:pt>
                <c:pt idx="14352">
                  <c:v>0.83519999999992434</c:v>
                </c:pt>
                <c:pt idx="14353">
                  <c:v>0.83529999999992433</c:v>
                </c:pt>
                <c:pt idx="14354">
                  <c:v>0.83539999999992431</c:v>
                </c:pt>
                <c:pt idx="14355">
                  <c:v>0.8354999999999243</c:v>
                </c:pt>
                <c:pt idx="14356">
                  <c:v>0.83559999999992429</c:v>
                </c:pt>
                <c:pt idx="14357">
                  <c:v>0.83569999999992428</c:v>
                </c:pt>
                <c:pt idx="14358">
                  <c:v>0.83579999999992427</c:v>
                </c:pt>
                <c:pt idx="14359">
                  <c:v>0.83589999999992426</c:v>
                </c:pt>
                <c:pt idx="14360">
                  <c:v>0.83599999999992425</c:v>
                </c:pt>
                <c:pt idx="14361">
                  <c:v>0.83609999999992424</c:v>
                </c:pt>
                <c:pt idx="14362">
                  <c:v>0.83619999999992423</c:v>
                </c:pt>
                <c:pt idx="14363">
                  <c:v>0.83629999999992422</c:v>
                </c:pt>
                <c:pt idx="14364">
                  <c:v>0.8363999999999242</c:v>
                </c:pt>
                <c:pt idx="14365">
                  <c:v>0.83649999999992419</c:v>
                </c:pt>
                <c:pt idx="14366">
                  <c:v>0.83659999999992418</c:v>
                </c:pt>
                <c:pt idx="14367">
                  <c:v>0.83669999999992417</c:v>
                </c:pt>
                <c:pt idx="14368">
                  <c:v>0.83679999999992416</c:v>
                </c:pt>
                <c:pt idx="14369">
                  <c:v>0.83689999999992415</c:v>
                </c:pt>
                <c:pt idx="14370">
                  <c:v>0.83699999999992414</c:v>
                </c:pt>
                <c:pt idx="14371">
                  <c:v>0.83709999999992413</c:v>
                </c:pt>
                <c:pt idx="14372">
                  <c:v>0.83719999999992412</c:v>
                </c:pt>
                <c:pt idx="14373">
                  <c:v>0.8372999999999241</c:v>
                </c:pt>
                <c:pt idx="14374">
                  <c:v>0.83739999999992409</c:v>
                </c:pt>
                <c:pt idx="14375">
                  <c:v>0.83749999999992408</c:v>
                </c:pt>
                <c:pt idx="14376">
                  <c:v>0.83759999999992407</c:v>
                </c:pt>
                <c:pt idx="14377">
                  <c:v>0.83769999999992406</c:v>
                </c:pt>
                <c:pt idx="14378">
                  <c:v>0.83779999999992405</c:v>
                </c:pt>
                <c:pt idx="14379">
                  <c:v>0.83789999999992404</c:v>
                </c:pt>
                <c:pt idx="14380">
                  <c:v>0.83799999999992403</c:v>
                </c:pt>
                <c:pt idx="14381">
                  <c:v>0.83809999999992402</c:v>
                </c:pt>
                <c:pt idx="14382">
                  <c:v>0.83819999999992401</c:v>
                </c:pt>
                <c:pt idx="14383">
                  <c:v>0.83829999999992399</c:v>
                </c:pt>
                <c:pt idx="14384">
                  <c:v>0.83839999999992398</c:v>
                </c:pt>
                <c:pt idx="14385">
                  <c:v>0.83849999999992397</c:v>
                </c:pt>
                <c:pt idx="14386">
                  <c:v>0.83859999999992396</c:v>
                </c:pt>
                <c:pt idx="14387">
                  <c:v>0.83869999999992395</c:v>
                </c:pt>
                <c:pt idx="14388">
                  <c:v>0.83879999999992394</c:v>
                </c:pt>
                <c:pt idx="14389">
                  <c:v>0.83889999999992393</c:v>
                </c:pt>
                <c:pt idx="14390">
                  <c:v>0.83899999999992392</c:v>
                </c:pt>
                <c:pt idx="14391">
                  <c:v>0.83909999999992391</c:v>
                </c:pt>
                <c:pt idx="14392">
                  <c:v>0.8391999999999239</c:v>
                </c:pt>
                <c:pt idx="14393">
                  <c:v>0.83929999999992388</c:v>
                </c:pt>
                <c:pt idx="14394">
                  <c:v>0.83939999999992387</c:v>
                </c:pt>
                <c:pt idx="14395">
                  <c:v>0.83949999999992386</c:v>
                </c:pt>
                <c:pt idx="14396">
                  <c:v>0.83959999999992385</c:v>
                </c:pt>
                <c:pt idx="14397">
                  <c:v>0.83969999999992384</c:v>
                </c:pt>
                <c:pt idx="14398">
                  <c:v>0.83979999999992383</c:v>
                </c:pt>
                <c:pt idx="14399">
                  <c:v>0.83989999999992382</c:v>
                </c:pt>
                <c:pt idx="14400">
                  <c:v>0.83999999999992381</c:v>
                </c:pt>
                <c:pt idx="14401">
                  <c:v>0.8400999999999238</c:v>
                </c:pt>
                <c:pt idx="14402">
                  <c:v>0.84019999999992379</c:v>
                </c:pt>
                <c:pt idx="14403">
                  <c:v>0.84029999999992377</c:v>
                </c:pt>
                <c:pt idx="14404">
                  <c:v>0.84039999999992376</c:v>
                </c:pt>
                <c:pt idx="14405">
                  <c:v>0.84049999999992375</c:v>
                </c:pt>
                <c:pt idx="14406">
                  <c:v>0.84059999999992374</c:v>
                </c:pt>
                <c:pt idx="14407">
                  <c:v>0.84069999999992373</c:v>
                </c:pt>
                <c:pt idx="14408">
                  <c:v>0.84079999999992372</c:v>
                </c:pt>
                <c:pt idx="14409">
                  <c:v>0.84089999999992371</c:v>
                </c:pt>
                <c:pt idx="14410">
                  <c:v>0.8409999999999237</c:v>
                </c:pt>
                <c:pt idx="14411">
                  <c:v>0.84109999999992369</c:v>
                </c:pt>
                <c:pt idx="14412">
                  <c:v>0.84119999999992368</c:v>
                </c:pt>
                <c:pt idx="14413">
                  <c:v>0.84129999999992366</c:v>
                </c:pt>
                <c:pt idx="14414">
                  <c:v>0.84139999999992365</c:v>
                </c:pt>
                <c:pt idx="14415">
                  <c:v>0.84149999999992364</c:v>
                </c:pt>
                <c:pt idx="14416">
                  <c:v>0.84159999999992363</c:v>
                </c:pt>
                <c:pt idx="14417">
                  <c:v>0.84169999999992362</c:v>
                </c:pt>
                <c:pt idx="14418">
                  <c:v>0.84179999999992361</c:v>
                </c:pt>
                <c:pt idx="14419">
                  <c:v>0.8418999999999236</c:v>
                </c:pt>
                <c:pt idx="14420">
                  <c:v>0.84199999999992359</c:v>
                </c:pt>
                <c:pt idx="14421">
                  <c:v>0.84209999999992358</c:v>
                </c:pt>
                <c:pt idx="14422">
                  <c:v>0.84219999999992357</c:v>
                </c:pt>
                <c:pt idx="14423">
                  <c:v>0.84229999999992355</c:v>
                </c:pt>
                <c:pt idx="14424">
                  <c:v>0.84239999999992354</c:v>
                </c:pt>
                <c:pt idx="14425">
                  <c:v>0.84249999999992353</c:v>
                </c:pt>
                <c:pt idx="14426">
                  <c:v>0.84259999999992352</c:v>
                </c:pt>
                <c:pt idx="14427">
                  <c:v>0.84269999999992351</c:v>
                </c:pt>
                <c:pt idx="14428">
                  <c:v>0.8427999999999235</c:v>
                </c:pt>
                <c:pt idx="14429">
                  <c:v>0.84289999999992349</c:v>
                </c:pt>
                <c:pt idx="14430">
                  <c:v>0.84299999999992348</c:v>
                </c:pt>
                <c:pt idx="14431">
                  <c:v>0.84309999999992347</c:v>
                </c:pt>
                <c:pt idx="14432">
                  <c:v>0.84319999999992346</c:v>
                </c:pt>
                <c:pt idx="14433">
                  <c:v>0.84329999999992344</c:v>
                </c:pt>
                <c:pt idx="14434">
                  <c:v>0.84339999999992343</c:v>
                </c:pt>
                <c:pt idx="14435">
                  <c:v>0.84349999999992342</c:v>
                </c:pt>
                <c:pt idx="14436">
                  <c:v>0.84359999999992341</c:v>
                </c:pt>
                <c:pt idx="14437">
                  <c:v>0.8436999999999234</c:v>
                </c:pt>
                <c:pt idx="14438">
                  <c:v>0.84379999999992339</c:v>
                </c:pt>
                <c:pt idx="14439">
                  <c:v>0.84389999999992338</c:v>
                </c:pt>
                <c:pt idx="14440">
                  <c:v>0.84399999999992337</c:v>
                </c:pt>
                <c:pt idx="14441">
                  <c:v>0.84409999999992336</c:v>
                </c:pt>
                <c:pt idx="14442">
                  <c:v>0.84419999999992335</c:v>
                </c:pt>
                <c:pt idx="14443">
                  <c:v>0.84429999999992333</c:v>
                </c:pt>
                <c:pt idx="14444">
                  <c:v>0.84439999999992332</c:v>
                </c:pt>
                <c:pt idx="14445">
                  <c:v>0.84449999999992331</c:v>
                </c:pt>
                <c:pt idx="14446">
                  <c:v>0.8445999999999233</c:v>
                </c:pt>
                <c:pt idx="14447">
                  <c:v>0.84469999999992329</c:v>
                </c:pt>
                <c:pt idx="14448">
                  <c:v>0.84479999999992328</c:v>
                </c:pt>
                <c:pt idx="14449">
                  <c:v>0.84489999999992327</c:v>
                </c:pt>
                <c:pt idx="14450">
                  <c:v>0.84499999999992326</c:v>
                </c:pt>
                <c:pt idx="14451">
                  <c:v>0.84509999999992325</c:v>
                </c:pt>
                <c:pt idx="14452">
                  <c:v>0.84519999999992323</c:v>
                </c:pt>
                <c:pt idx="14453">
                  <c:v>0.84529999999992322</c:v>
                </c:pt>
                <c:pt idx="14454">
                  <c:v>0.84539999999992321</c:v>
                </c:pt>
                <c:pt idx="14455">
                  <c:v>0.8454999999999232</c:v>
                </c:pt>
                <c:pt idx="14456">
                  <c:v>0.84559999999992319</c:v>
                </c:pt>
                <c:pt idx="14457">
                  <c:v>0.84569999999992318</c:v>
                </c:pt>
                <c:pt idx="14458">
                  <c:v>0.84579999999992317</c:v>
                </c:pt>
                <c:pt idx="14459">
                  <c:v>0.84589999999992316</c:v>
                </c:pt>
                <c:pt idx="14460">
                  <c:v>0.84599999999992315</c:v>
                </c:pt>
                <c:pt idx="14461">
                  <c:v>0.84609999999992314</c:v>
                </c:pt>
                <c:pt idx="14462">
                  <c:v>0.84619999999992312</c:v>
                </c:pt>
                <c:pt idx="14463">
                  <c:v>0.84629999999992311</c:v>
                </c:pt>
                <c:pt idx="14464">
                  <c:v>0.8463999999999231</c:v>
                </c:pt>
                <c:pt idx="14465">
                  <c:v>0.84649999999992309</c:v>
                </c:pt>
                <c:pt idx="14466">
                  <c:v>0.84659999999992308</c:v>
                </c:pt>
                <c:pt idx="14467">
                  <c:v>0.84669999999992307</c:v>
                </c:pt>
                <c:pt idx="14468">
                  <c:v>0.84679999999992306</c:v>
                </c:pt>
                <c:pt idx="14469">
                  <c:v>0.84689999999992305</c:v>
                </c:pt>
                <c:pt idx="14470">
                  <c:v>0.84699999999992304</c:v>
                </c:pt>
                <c:pt idx="14471">
                  <c:v>0.84709999999992303</c:v>
                </c:pt>
                <c:pt idx="14472">
                  <c:v>0.84719999999992301</c:v>
                </c:pt>
                <c:pt idx="14473">
                  <c:v>0.847299999999923</c:v>
                </c:pt>
                <c:pt idx="14474">
                  <c:v>0.84739999999992299</c:v>
                </c:pt>
                <c:pt idx="14475">
                  <c:v>0.84749999999992298</c:v>
                </c:pt>
                <c:pt idx="14476">
                  <c:v>0.84759999999992297</c:v>
                </c:pt>
                <c:pt idx="14477">
                  <c:v>0.84769999999992296</c:v>
                </c:pt>
                <c:pt idx="14478">
                  <c:v>0.84779999999992295</c:v>
                </c:pt>
                <c:pt idx="14479">
                  <c:v>0.84789999999992294</c:v>
                </c:pt>
                <c:pt idx="14480">
                  <c:v>0.84799999999992293</c:v>
                </c:pt>
                <c:pt idx="14481">
                  <c:v>0.84809999999992292</c:v>
                </c:pt>
                <c:pt idx="14482">
                  <c:v>0.8481999999999229</c:v>
                </c:pt>
                <c:pt idx="14483">
                  <c:v>0.84829999999992289</c:v>
                </c:pt>
                <c:pt idx="14484">
                  <c:v>0.84839999999992288</c:v>
                </c:pt>
                <c:pt idx="14485">
                  <c:v>0.84849999999992287</c:v>
                </c:pt>
                <c:pt idx="14486">
                  <c:v>0.84859999999992286</c:v>
                </c:pt>
                <c:pt idx="14487">
                  <c:v>0.84869999999992285</c:v>
                </c:pt>
                <c:pt idx="14488">
                  <c:v>0.84879999999992284</c:v>
                </c:pt>
                <c:pt idx="14489">
                  <c:v>0.84889999999992283</c:v>
                </c:pt>
                <c:pt idx="14490">
                  <c:v>0.84899999999992282</c:v>
                </c:pt>
                <c:pt idx="14491">
                  <c:v>0.84909999999992281</c:v>
                </c:pt>
                <c:pt idx="14492">
                  <c:v>0.84919999999992279</c:v>
                </c:pt>
                <c:pt idx="14493">
                  <c:v>0.84929999999992278</c:v>
                </c:pt>
                <c:pt idx="14494">
                  <c:v>0.84939999999992277</c:v>
                </c:pt>
                <c:pt idx="14495">
                  <c:v>0.84949999999992276</c:v>
                </c:pt>
                <c:pt idx="14496">
                  <c:v>0.84959999999992275</c:v>
                </c:pt>
                <c:pt idx="14497">
                  <c:v>0.84969999999992274</c:v>
                </c:pt>
                <c:pt idx="14498">
                  <c:v>0.84979999999992273</c:v>
                </c:pt>
                <c:pt idx="14499">
                  <c:v>0.84989999999992272</c:v>
                </c:pt>
                <c:pt idx="14500">
                  <c:v>0.84999999999992271</c:v>
                </c:pt>
                <c:pt idx="14501">
                  <c:v>0.8500999999999227</c:v>
                </c:pt>
                <c:pt idx="14502">
                  <c:v>0.85019999999992268</c:v>
                </c:pt>
                <c:pt idx="14503">
                  <c:v>0.85029999999992267</c:v>
                </c:pt>
                <c:pt idx="14504">
                  <c:v>0.85039999999992266</c:v>
                </c:pt>
                <c:pt idx="14505">
                  <c:v>0.85049999999992265</c:v>
                </c:pt>
                <c:pt idx="14506">
                  <c:v>0.85059999999992264</c:v>
                </c:pt>
                <c:pt idx="14507">
                  <c:v>0.85069999999992263</c:v>
                </c:pt>
                <c:pt idx="14508">
                  <c:v>0.85079999999992262</c:v>
                </c:pt>
                <c:pt idx="14509">
                  <c:v>0.85089999999992261</c:v>
                </c:pt>
                <c:pt idx="14510">
                  <c:v>0.8509999999999226</c:v>
                </c:pt>
                <c:pt idx="14511">
                  <c:v>0.85109999999992259</c:v>
                </c:pt>
                <c:pt idx="14512">
                  <c:v>0.85119999999992257</c:v>
                </c:pt>
                <c:pt idx="14513">
                  <c:v>0.85129999999992256</c:v>
                </c:pt>
                <c:pt idx="14514">
                  <c:v>0.85139999999992255</c:v>
                </c:pt>
                <c:pt idx="14515">
                  <c:v>0.85149999999992254</c:v>
                </c:pt>
                <c:pt idx="14516">
                  <c:v>0.85159999999992253</c:v>
                </c:pt>
                <c:pt idx="14517">
                  <c:v>0.85169999999992252</c:v>
                </c:pt>
                <c:pt idx="14518">
                  <c:v>0.85179999999992251</c:v>
                </c:pt>
                <c:pt idx="14519">
                  <c:v>0.8518999999999225</c:v>
                </c:pt>
                <c:pt idx="14520">
                  <c:v>0.85199999999992249</c:v>
                </c:pt>
                <c:pt idx="14521">
                  <c:v>0.85209999999992247</c:v>
                </c:pt>
                <c:pt idx="14522">
                  <c:v>0.85219999999992246</c:v>
                </c:pt>
                <c:pt idx="14523">
                  <c:v>0.85229999999992245</c:v>
                </c:pt>
                <c:pt idx="14524">
                  <c:v>0.85239999999992244</c:v>
                </c:pt>
                <c:pt idx="14525">
                  <c:v>0.85249999999992243</c:v>
                </c:pt>
                <c:pt idx="14526">
                  <c:v>0.85259999999992242</c:v>
                </c:pt>
                <c:pt idx="14527">
                  <c:v>0.85269999999992241</c:v>
                </c:pt>
                <c:pt idx="14528">
                  <c:v>0.8527999999999224</c:v>
                </c:pt>
                <c:pt idx="14529">
                  <c:v>0.85289999999992239</c:v>
                </c:pt>
                <c:pt idx="14530">
                  <c:v>0.85299999999992238</c:v>
                </c:pt>
                <c:pt idx="14531">
                  <c:v>0.85309999999992236</c:v>
                </c:pt>
                <c:pt idx="14532">
                  <c:v>0.85319999999992235</c:v>
                </c:pt>
                <c:pt idx="14533">
                  <c:v>0.85329999999992234</c:v>
                </c:pt>
                <c:pt idx="14534">
                  <c:v>0.85339999999992233</c:v>
                </c:pt>
                <c:pt idx="14535">
                  <c:v>0.85349999999992232</c:v>
                </c:pt>
                <c:pt idx="14536">
                  <c:v>0.85359999999992231</c:v>
                </c:pt>
                <c:pt idx="14537">
                  <c:v>0.8536999999999223</c:v>
                </c:pt>
                <c:pt idx="14538">
                  <c:v>0.85379999999992229</c:v>
                </c:pt>
                <c:pt idx="14539">
                  <c:v>0.85389999999992228</c:v>
                </c:pt>
                <c:pt idx="14540">
                  <c:v>0.85399999999992227</c:v>
                </c:pt>
                <c:pt idx="14541">
                  <c:v>0.85409999999992225</c:v>
                </c:pt>
                <c:pt idx="14542">
                  <c:v>0.85419999999992224</c:v>
                </c:pt>
                <c:pt idx="14543">
                  <c:v>0.85429999999992223</c:v>
                </c:pt>
                <c:pt idx="14544">
                  <c:v>0.85439999999992222</c:v>
                </c:pt>
                <c:pt idx="14545">
                  <c:v>0.85449999999992221</c:v>
                </c:pt>
                <c:pt idx="14546">
                  <c:v>0.8545999999999222</c:v>
                </c:pt>
                <c:pt idx="14547">
                  <c:v>0.85469999999992219</c:v>
                </c:pt>
                <c:pt idx="14548">
                  <c:v>0.85479999999992218</c:v>
                </c:pt>
                <c:pt idx="14549">
                  <c:v>0.85489999999992217</c:v>
                </c:pt>
                <c:pt idx="14550">
                  <c:v>0.85499999999992216</c:v>
                </c:pt>
                <c:pt idx="14551">
                  <c:v>0.85509999999992214</c:v>
                </c:pt>
                <c:pt idx="14552">
                  <c:v>0.85519999999992213</c:v>
                </c:pt>
                <c:pt idx="14553">
                  <c:v>0.85529999999992212</c:v>
                </c:pt>
                <c:pt idx="14554">
                  <c:v>0.85539999999992211</c:v>
                </c:pt>
                <c:pt idx="14555">
                  <c:v>0.8554999999999221</c:v>
                </c:pt>
                <c:pt idx="14556">
                  <c:v>0.85559999999992209</c:v>
                </c:pt>
                <c:pt idx="14557">
                  <c:v>0.85569999999992208</c:v>
                </c:pt>
                <c:pt idx="14558">
                  <c:v>0.85579999999992207</c:v>
                </c:pt>
                <c:pt idx="14559">
                  <c:v>0.85589999999992206</c:v>
                </c:pt>
                <c:pt idx="14560">
                  <c:v>0.85599999999992205</c:v>
                </c:pt>
                <c:pt idx="14561">
                  <c:v>0.85609999999992203</c:v>
                </c:pt>
                <c:pt idx="14562">
                  <c:v>0.85619999999992202</c:v>
                </c:pt>
                <c:pt idx="14563">
                  <c:v>0.85629999999992201</c:v>
                </c:pt>
                <c:pt idx="14564">
                  <c:v>0.856399999999922</c:v>
                </c:pt>
                <c:pt idx="14565">
                  <c:v>0.85649999999992199</c:v>
                </c:pt>
                <c:pt idx="14566">
                  <c:v>0.85659999999992198</c:v>
                </c:pt>
                <c:pt idx="14567">
                  <c:v>0.85669999999992197</c:v>
                </c:pt>
                <c:pt idx="14568">
                  <c:v>0.85679999999992196</c:v>
                </c:pt>
                <c:pt idx="14569">
                  <c:v>0.85689999999992195</c:v>
                </c:pt>
                <c:pt idx="14570">
                  <c:v>0.85699999999992194</c:v>
                </c:pt>
                <c:pt idx="14571">
                  <c:v>0.85709999999992192</c:v>
                </c:pt>
                <c:pt idx="14572">
                  <c:v>0.85719999999992191</c:v>
                </c:pt>
                <c:pt idx="14573">
                  <c:v>0.8572999999999219</c:v>
                </c:pt>
                <c:pt idx="14574">
                  <c:v>0.85739999999992189</c:v>
                </c:pt>
                <c:pt idx="14575">
                  <c:v>0.85749999999992188</c:v>
                </c:pt>
                <c:pt idx="14576">
                  <c:v>0.85759999999992187</c:v>
                </c:pt>
                <c:pt idx="14577">
                  <c:v>0.85769999999992186</c:v>
                </c:pt>
                <c:pt idx="14578">
                  <c:v>0.85779999999992185</c:v>
                </c:pt>
                <c:pt idx="14579">
                  <c:v>0.85789999999992184</c:v>
                </c:pt>
                <c:pt idx="14580">
                  <c:v>0.85799999999992183</c:v>
                </c:pt>
                <c:pt idx="14581">
                  <c:v>0.85809999999992181</c:v>
                </c:pt>
                <c:pt idx="14582">
                  <c:v>0.8581999999999218</c:v>
                </c:pt>
                <c:pt idx="14583">
                  <c:v>0.85829999999992179</c:v>
                </c:pt>
                <c:pt idx="14584">
                  <c:v>0.85839999999992178</c:v>
                </c:pt>
                <c:pt idx="14585">
                  <c:v>0.85849999999992177</c:v>
                </c:pt>
                <c:pt idx="14586">
                  <c:v>0.85859999999992176</c:v>
                </c:pt>
                <c:pt idx="14587">
                  <c:v>0.85869999999992175</c:v>
                </c:pt>
                <c:pt idx="14588">
                  <c:v>0.85879999999992174</c:v>
                </c:pt>
                <c:pt idx="14589">
                  <c:v>0.85889999999992173</c:v>
                </c:pt>
                <c:pt idx="14590">
                  <c:v>0.85899999999992172</c:v>
                </c:pt>
                <c:pt idx="14591">
                  <c:v>0.8590999999999217</c:v>
                </c:pt>
                <c:pt idx="14592">
                  <c:v>0.85919999999992169</c:v>
                </c:pt>
                <c:pt idx="14593">
                  <c:v>0.85929999999992168</c:v>
                </c:pt>
                <c:pt idx="14594">
                  <c:v>0.85939999999992167</c:v>
                </c:pt>
                <c:pt idx="14595">
                  <c:v>0.85949999999992166</c:v>
                </c:pt>
                <c:pt idx="14596">
                  <c:v>0.85959999999992165</c:v>
                </c:pt>
                <c:pt idx="14597">
                  <c:v>0.85969999999992164</c:v>
                </c:pt>
                <c:pt idx="14598">
                  <c:v>0.85979999999992163</c:v>
                </c:pt>
                <c:pt idx="14599">
                  <c:v>0.85989999999992162</c:v>
                </c:pt>
                <c:pt idx="14600">
                  <c:v>0.8599999999999216</c:v>
                </c:pt>
                <c:pt idx="14601">
                  <c:v>0.86009999999992159</c:v>
                </c:pt>
                <c:pt idx="14602">
                  <c:v>0.86019999999992158</c:v>
                </c:pt>
                <c:pt idx="14603">
                  <c:v>0.86029999999992157</c:v>
                </c:pt>
                <c:pt idx="14604">
                  <c:v>0.86039999999992156</c:v>
                </c:pt>
                <c:pt idx="14605">
                  <c:v>0.86049999999992155</c:v>
                </c:pt>
                <c:pt idx="14606">
                  <c:v>0.86059999999992154</c:v>
                </c:pt>
                <c:pt idx="14607">
                  <c:v>0.86069999999992153</c:v>
                </c:pt>
                <c:pt idx="14608">
                  <c:v>0.86079999999992152</c:v>
                </c:pt>
                <c:pt idx="14609">
                  <c:v>0.86089999999992151</c:v>
                </c:pt>
                <c:pt idx="14610">
                  <c:v>0.86099999999992149</c:v>
                </c:pt>
                <c:pt idx="14611">
                  <c:v>0.86109999999992148</c:v>
                </c:pt>
                <c:pt idx="14612">
                  <c:v>0.86119999999992147</c:v>
                </c:pt>
                <c:pt idx="14613">
                  <c:v>0.86129999999992146</c:v>
                </c:pt>
                <c:pt idx="14614">
                  <c:v>0.86139999999992145</c:v>
                </c:pt>
                <c:pt idx="14615">
                  <c:v>0.86149999999992144</c:v>
                </c:pt>
                <c:pt idx="14616">
                  <c:v>0.86159999999992143</c:v>
                </c:pt>
                <c:pt idx="14617">
                  <c:v>0.86169999999992142</c:v>
                </c:pt>
                <c:pt idx="14618">
                  <c:v>0.86179999999992141</c:v>
                </c:pt>
                <c:pt idx="14619">
                  <c:v>0.8618999999999214</c:v>
                </c:pt>
                <c:pt idx="14620">
                  <c:v>0.86199999999992138</c:v>
                </c:pt>
                <c:pt idx="14621">
                  <c:v>0.86209999999992137</c:v>
                </c:pt>
                <c:pt idx="14622">
                  <c:v>0.86219999999992136</c:v>
                </c:pt>
                <c:pt idx="14623">
                  <c:v>0.86229999999992135</c:v>
                </c:pt>
                <c:pt idx="14624">
                  <c:v>0.86239999999992134</c:v>
                </c:pt>
                <c:pt idx="14625">
                  <c:v>0.86249999999992133</c:v>
                </c:pt>
                <c:pt idx="14626">
                  <c:v>0.86259999999992132</c:v>
                </c:pt>
                <c:pt idx="14627">
                  <c:v>0.86269999999992131</c:v>
                </c:pt>
                <c:pt idx="14628">
                  <c:v>0.8627999999999213</c:v>
                </c:pt>
                <c:pt idx="14629">
                  <c:v>0.86289999999992129</c:v>
                </c:pt>
                <c:pt idx="14630">
                  <c:v>0.86299999999992127</c:v>
                </c:pt>
                <c:pt idx="14631">
                  <c:v>0.86309999999992126</c:v>
                </c:pt>
                <c:pt idx="14632">
                  <c:v>0.86319999999992125</c:v>
                </c:pt>
                <c:pt idx="14633">
                  <c:v>0.86329999999992124</c:v>
                </c:pt>
                <c:pt idx="14634">
                  <c:v>0.86339999999992123</c:v>
                </c:pt>
                <c:pt idx="14635">
                  <c:v>0.86349999999992122</c:v>
                </c:pt>
                <c:pt idx="14636">
                  <c:v>0.86359999999992121</c:v>
                </c:pt>
                <c:pt idx="14637">
                  <c:v>0.8636999999999212</c:v>
                </c:pt>
                <c:pt idx="14638">
                  <c:v>0.86379999999992119</c:v>
                </c:pt>
                <c:pt idx="14639">
                  <c:v>0.86389999999992118</c:v>
                </c:pt>
                <c:pt idx="14640">
                  <c:v>0.86399999999992116</c:v>
                </c:pt>
                <c:pt idx="14641">
                  <c:v>0.86409999999992115</c:v>
                </c:pt>
                <c:pt idx="14642">
                  <c:v>0.86419999999992114</c:v>
                </c:pt>
                <c:pt idx="14643">
                  <c:v>0.86429999999992113</c:v>
                </c:pt>
                <c:pt idx="14644">
                  <c:v>0.86439999999992112</c:v>
                </c:pt>
                <c:pt idx="14645">
                  <c:v>0.86449999999992111</c:v>
                </c:pt>
                <c:pt idx="14646">
                  <c:v>0.8645999999999211</c:v>
                </c:pt>
                <c:pt idx="14647">
                  <c:v>0.86469999999992109</c:v>
                </c:pt>
                <c:pt idx="14648">
                  <c:v>0.86479999999992108</c:v>
                </c:pt>
                <c:pt idx="14649">
                  <c:v>0.86489999999992107</c:v>
                </c:pt>
                <c:pt idx="14650">
                  <c:v>0.86499999999992105</c:v>
                </c:pt>
                <c:pt idx="14651">
                  <c:v>0.86509999999992104</c:v>
                </c:pt>
                <c:pt idx="14652">
                  <c:v>0.86519999999992103</c:v>
                </c:pt>
                <c:pt idx="14653">
                  <c:v>0.86529999999992102</c:v>
                </c:pt>
                <c:pt idx="14654">
                  <c:v>0.86539999999992101</c:v>
                </c:pt>
                <c:pt idx="14655">
                  <c:v>0.865499999999921</c:v>
                </c:pt>
                <c:pt idx="14656">
                  <c:v>0.86559999999992099</c:v>
                </c:pt>
                <c:pt idx="14657">
                  <c:v>0.86569999999992098</c:v>
                </c:pt>
                <c:pt idx="14658">
                  <c:v>0.86579999999992097</c:v>
                </c:pt>
                <c:pt idx="14659">
                  <c:v>0.86589999999992096</c:v>
                </c:pt>
                <c:pt idx="14660">
                  <c:v>0.86599999999992094</c:v>
                </c:pt>
                <c:pt idx="14661">
                  <c:v>0.86609999999992093</c:v>
                </c:pt>
                <c:pt idx="14662">
                  <c:v>0.86619999999992092</c:v>
                </c:pt>
                <c:pt idx="14663">
                  <c:v>0.86629999999992091</c:v>
                </c:pt>
                <c:pt idx="14664">
                  <c:v>0.8663999999999209</c:v>
                </c:pt>
                <c:pt idx="14665">
                  <c:v>0.86649999999992089</c:v>
                </c:pt>
                <c:pt idx="14666">
                  <c:v>0.86659999999992088</c:v>
                </c:pt>
                <c:pt idx="14667">
                  <c:v>0.86669999999992087</c:v>
                </c:pt>
                <c:pt idx="14668">
                  <c:v>0.86679999999992086</c:v>
                </c:pt>
                <c:pt idx="14669">
                  <c:v>0.86689999999992085</c:v>
                </c:pt>
                <c:pt idx="14670">
                  <c:v>0.86699999999992083</c:v>
                </c:pt>
                <c:pt idx="14671">
                  <c:v>0.86709999999992082</c:v>
                </c:pt>
                <c:pt idx="14672">
                  <c:v>0.86719999999992081</c:v>
                </c:pt>
                <c:pt idx="14673">
                  <c:v>0.8672999999999208</c:v>
                </c:pt>
                <c:pt idx="14674">
                  <c:v>0.86739999999992079</c:v>
                </c:pt>
                <c:pt idx="14675">
                  <c:v>0.86749999999992078</c:v>
                </c:pt>
                <c:pt idx="14676">
                  <c:v>0.86759999999992077</c:v>
                </c:pt>
                <c:pt idx="14677">
                  <c:v>0.86769999999992076</c:v>
                </c:pt>
                <c:pt idx="14678">
                  <c:v>0.86779999999992075</c:v>
                </c:pt>
                <c:pt idx="14679">
                  <c:v>0.86789999999992073</c:v>
                </c:pt>
                <c:pt idx="14680">
                  <c:v>0.86799999999992072</c:v>
                </c:pt>
                <c:pt idx="14681">
                  <c:v>0.86809999999992071</c:v>
                </c:pt>
                <c:pt idx="14682">
                  <c:v>0.8681999999999207</c:v>
                </c:pt>
                <c:pt idx="14683">
                  <c:v>0.86829999999992069</c:v>
                </c:pt>
                <c:pt idx="14684">
                  <c:v>0.86839999999992068</c:v>
                </c:pt>
                <c:pt idx="14685">
                  <c:v>0.86849999999992067</c:v>
                </c:pt>
                <c:pt idx="14686">
                  <c:v>0.86859999999992066</c:v>
                </c:pt>
                <c:pt idx="14687">
                  <c:v>0.86869999999992065</c:v>
                </c:pt>
                <c:pt idx="14688">
                  <c:v>0.86879999999992064</c:v>
                </c:pt>
                <c:pt idx="14689">
                  <c:v>0.86889999999992062</c:v>
                </c:pt>
                <c:pt idx="14690">
                  <c:v>0.86899999999992061</c:v>
                </c:pt>
                <c:pt idx="14691">
                  <c:v>0.8690999999999206</c:v>
                </c:pt>
                <c:pt idx="14692">
                  <c:v>0.86919999999992059</c:v>
                </c:pt>
                <c:pt idx="14693">
                  <c:v>0.86929999999992058</c:v>
                </c:pt>
                <c:pt idx="14694">
                  <c:v>0.86939999999992057</c:v>
                </c:pt>
                <c:pt idx="14695">
                  <c:v>0.86949999999992056</c:v>
                </c:pt>
                <c:pt idx="14696">
                  <c:v>0.86959999999992055</c:v>
                </c:pt>
                <c:pt idx="14697">
                  <c:v>0.86969999999992054</c:v>
                </c:pt>
                <c:pt idx="14698">
                  <c:v>0.86979999999992053</c:v>
                </c:pt>
                <c:pt idx="14699">
                  <c:v>0.86989999999992051</c:v>
                </c:pt>
                <c:pt idx="14700">
                  <c:v>0.8699999999999205</c:v>
                </c:pt>
                <c:pt idx="14701">
                  <c:v>0.87009999999992049</c:v>
                </c:pt>
                <c:pt idx="14702">
                  <c:v>0.87019999999992048</c:v>
                </c:pt>
                <c:pt idx="14703">
                  <c:v>0.87029999999992047</c:v>
                </c:pt>
                <c:pt idx="14704">
                  <c:v>0.87039999999992046</c:v>
                </c:pt>
                <c:pt idx="14705">
                  <c:v>0.87049999999992045</c:v>
                </c:pt>
                <c:pt idx="14706">
                  <c:v>0.87059999999992044</c:v>
                </c:pt>
                <c:pt idx="14707">
                  <c:v>0.87069999999992043</c:v>
                </c:pt>
                <c:pt idx="14708">
                  <c:v>0.87079999999992042</c:v>
                </c:pt>
                <c:pt idx="14709">
                  <c:v>0.8708999999999204</c:v>
                </c:pt>
                <c:pt idx="14710">
                  <c:v>0.87099999999992039</c:v>
                </c:pt>
                <c:pt idx="14711">
                  <c:v>0.87109999999992038</c:v>
                </c:pt>
                <c:pt idx="14712">
                  <c:v>0.87119999999992037</c:v>
                </c:pt>
                <c:pt idx="14713">
                  <c:v>0.87129999999992036</c:v>
                </c:pt>
                <c:pt idx="14714">
                  <c:v>0.87139999999992035</c:v>
                </c:pt>
                <c:pt idx="14715">
                  <c:v>0.87149999999992034</c:v>
                </c:pt>
                <c:pt idx="14716">
                  <c:v>0.87159999999992033</c:v>
                </c:pt>
                <c:pt idx="14717">
                  <c:v>0.87169999999992032</c:v>
                </c:pt>
                <c:pt idx="14718">
                  <c:v>0.87179999999992031</c:v>
                </c:pt>
                <c:pt idx="14719">
                  <c:v>0.87189999999992029</c:v>
                </c:pt>
                <c:pt idx="14720">
                  <c:v>0.87199999999992028</c:v>
                </c:pt>
                <c:pt idx="14721">
                  <c:v>0.87209999999992027</c:v>
                </c:pt>
                <c:pt idx="14722">
                  <c:v>0.87219999999992026</c:v>
                </c:pt>
                <c:pt idx="14723">
                  <c:v>0.87229999999992025</c:v>
                </c:pt>
                <c:pt idx="14724">
                  <c:v>0.87239999999992024</c:v>
                </c:pt>
                <c:pt idx="14725">
                  <c:v>0.87249999999992023</c:v>
                </c:pt>
                <c:pt idx="14726">
                  <c:v>0.87259999999992022</c:v>
                </c:pt>
                <c:pt idx="14727">
                  <c:v>0.87269999999992021</c:v>
                </c:pt>
                <c:pt idx="14728">
                  <c:v>0.8727999999999202</c:v>
                </c:pt>
                <c:pt idx="14729">
                  <c:v>0.87289999999992018</c:v>
                </c:pt>
                <c:pt idx="14730">
                  <c:v>0.87299999999992017</c:v>
                </c:pt>
                <c:pt idx="14731">
                  <c:v>0.87309999999992016</c:v>
                </c:pt>
                <c:pt idx="14732">
                  <c:v>0.87319999999992015</c:v>
                </c:pt>
                <c:pt idx="14733">
                  <c:v>0.87329999999992014</c:v>
                </c:pt>
                <c:pt idx="14734">
                  <c:v>0.87339999999992013</c:v>
                </c:pt>
                <c:pt idx="14735">
                  <c:v>0.87349999999992012</c:v>
                </c:pt>
                <c:pt idx="14736">
                  <c:v>0.87359999999992011</c:v>
                </c:pt>
                <c:pt idx="14737">
                  <c:v>0.8736999999999201</c:v>
                </c:pt>
                <c:pt idx="14738">
                  <c:v>0.87379999999992009</c:v>
                </c:pt>
                <c:pt idx="14739">
                  <c:v>0.87389999999992007</c:v>
                </c:pt>
                <c:pt idx="14740">
                  <c:v>0.87399999999992006</c:v>
                </c:pt>
                <c:pt idx="14741">
                  <c:v>0.87409999999992005</c:v>
                </c:pt>
                <c:pt idx="14742">
                  <c:v>0.87419999999992004</c:v>
                </c:pt>
                <c:pt idx="14743">
                  <c:v>0.87429999999992003</c:v>
                </c:pt>
                <c:pt idx="14744">
                  <c:v>0.87439999999992002</c:v>
                </c:pt>
                <c:pt idx="14745">
                  <c:v>0.87449999999992001</c:v>
                </c:pt>
                <c:pt idx="14746">
                  <c:v>0.87459999999992</c:v>
                </c:pt>
                <c:pt idx="14747">
                  <c:v>0.87469999999991999</c:v>
                </c:pt>
                <c:pt idx="14748">
                  <c:v>0.87479999999991997</c:v>
                </c:pt>
                <c:pt idx="14749">
                  <c:v>0.87489999999991996</c:v>
                </c:pt>
                <c:pt idx="14750">
                  <c:v>0.87499999999991995</c:v>
                </c:pt>
                <c:pt idx="14751">
                  <c:v>0.87509999999991994</c:v>
                </c:pt>
                <c:pt idx="14752">
                  <c:v>0.87519999999991993</c:v>
                </c:pt>
                <c:pt idx="14753">
                  <c:v>0.87529999999991992</c:v>
                </c:pt>
                <c:pt idx="14754">
                  <c:v>0.87539999999991991</c:v>
                </c:pt>
                <c:pt idx="14755">
                  <c:v>0.8754999999999199</c:v>
                </c:pt>
                <c:pt idx="14756">
                  <c:v>0.87559999999991989</c:v>
                </c:pt>
                <c:pt idx="14757">
                  <c:v>0.87569999999991988</c:v>
                </c:pt>
                <c:pt idx="14758">
                  <c:v>0.87579999999991986</c:v>
                </c:pt>
                <c:pt idx="14759">
                  <c:v>0.87589999999991985</c:v>
                </c:pt>
                <c:pt idx="14760">
                  <c:v>0.87599999999991984</c:v>
                </c:pt>
                <c:pt idx="14761">
                  <c:v>0.87609999999991983</c:v>
                </c:pt>
                <c:pt idx="14762">
                  <c:v>0.87619999999991982</c:v>
                </c:pt>
                <c:pt idx="14763">
                  <c:v>0.87629999999991981</c:v>
                </c:pt>
                <c:pt idx="14764">
                  <c:v>0.8763999999999198</c:v>
                </c:pt>
                <c:pt idx="14765">
                  <c:v>0.87649999999991979</c:v>
                </c:pt>
                <c:pt idx="14766">
                  <c:v>0.87659999999991978</c:v>
                </c:pt>
                <c:pt idx="14767">
                  <c:v>0.87669999999991977</c:v>
                </c:pt>
                <c:pt idx="14768">
                  <c:v>0.87679999999991975</c:v>
                </c:pt>
                <c:pt idx="14769">
                  <c:v>0.87689999999991974</c:v>
                </c:pt>
                <c:pt idx="14770">
                  <c:v>0.87699999999991973</c:v>
                </c:pt>
                <c:pt idx="14771">
                  <c:v>0.87709999999991972</c:v>
                </c:pt>
                <c:pt idx="14772">
                  <c:v>0.87719999999991971</c:v>
                </c:pt>
                <c:pt idx="14773">
                  <c:v>0.8772999999999197</c:v>
                </c:pt>
                <c:pt idx="14774">
                  <c:v>0.87739999999991969</c:v>
                </c:pt>
                <c:pt idx="14775">
                  <c:v>0.87749999999991968</c:v>
                </c:pt>
                <c:pt idx="14776">
                  <c:v>0.87759999999991967</c:v>
                </c:pt>
                <c:pt idx="14777">
                  <c:v>0.87769999999991966</c:v>
                </c:pt>
                <c:pt idx="14778">
                  <c:v>0.87779999999991964</c:v>
                </c:pt>
                <c:pt idx="14779">
                  <c:v>0.87789999999991963</c:v>
                </c:pt>
                <c:pt idx="14780">
                  <c:v>0.87799999999991962</c:v>
                </c:pt>
                <c:pt idx="14781">
                  <c:v>0.87809999999991961</c:v>
                </c:pt>
                <c:pt idx="14782">
                  <c:v>0.8781999999999196</c:v>
                </c:pt>
                <c:pt idx="14783">
                  <c:v>0.87829999999991959</c:v>
                </c:pt>
                <c:pt idx="14784">
                  <c:v>0.87839999999991958</c:v>
                </c:pt>
                <c:pt idx="14785">
                  <c:v>0.87849999999991957</c:v>
                </c:pt>
                <c:pt idx="14786">
                  <c:v>0.87859999999991956</c:v>
                </c:pt>
                <c:pt idx="14787">
                  <c:v>0.87869999999991955</c:v>
                </c:pt>
                <c:pt idx="14788">
                  <c:v>0.87879999999991953</c:v>
                </c:pt>
                <c:pt idx="14789">
                  <c:v>0.87889999999991952</c:v>
                </c:pt>
                <c:pt idx="14790">
                  <c:v>0.87899999999991951</c:v>
                </c:pt>
                <c:pt idx="14791">
                  <c:v>0.8790999999999195</c:v>
                </c:pt>
                <c:pt idx="14792">
                  <c:v>0.87919999999991949</c:v>
                </c:pt>
                <c:pt idx="14793">
                  <c:v>0.87929999999991948</c:v>
                </c:pt>
                <c:pt idx="14794">
                  <c:v>0.87939999999991947</c:v>
                </c:pt>
                <c:pt idx="14795">
                  <c:v>0.87949999999991946</c:v>
                </c:pt>
                <c:pt idx="14796">
                  <c:v>0.87959999999991945</c:v>
                </c:pt>
                <c:pt idx="14797">
                  <c:v>0.87969999999991944</c:v>
                </c:pt>
                <c:pt idx="14798">
                  <c:v>0.87979999999991942</c:v>
                </c:pt>
                <c:pt idx="14799">
                  <c:v>0.87989999999991941</c:v>
                </c:pt>
                <c:pt idx="14800">
                  <c:v>0.8799999999999194</c:v>
                </c:pt>
                <c:pt idx="14801">
                  <c:v>0.88009999999991939</c:v>
                </c:pt>
                <c:pt idx="14802">
                  <c:v>0.88019999999991938</c:v>
                </c:pt>
                <c:pt idx="14803">
                  <c:v>0.88029999999991937</c:v>
                </c:pt>
                <c:pt idx="14804">
                  <c:v>0.88039999999991936</c:v>
                </c:pt>
                <c:pt idx="14805">
                  <c:v>0.88049999999991935</c:v>
                </c:pt>
                <c:pt idx="14806">
                  <c:v>0.88059999999991934</c:v>
                </c:pt>
                <c:pt idx="14807">
                  <c:v>0.88069999999991933</c:v>
                </c:pt>
                <c:pt idx="14808">
                  <c:v>0.88079999999991931</c:v>
                </c:pt>
                <c:pt idx="14809">
                  <c:v>0.8808999999999193</c:v>
                </c:pt>
                <c:pt idx="14810">
                  <c:v>0.88099999999991929</c:v>
                </c:pt>
                <c:pt idx="14811">
                  <c:v>0.88109999999991928</c:v>
                </c:pt>
                <c:pt idx="14812">
                  <c:v>0.88119999999991927</c:v>
                </c:pt>
                <c:pt idx="14813">
                  <c:v>0.88129999999991926</c:v>
                </c:pt>
                <c:pt idx="14814">
                  <c:v>0.88139999999991925</c:v>
                </c:pt>
                <c:pt idx="14815">
                  <c:v>0.88149999999991924</c:v>
                </c:pt>
                <c:pt idx="14816">
                  <c:v>0.88159999999991923</c:v>
                </c:pt>
                <c:pt idx="14817">
                  <c:v>0.88169999999991922</c:v>
                </c:pt>
                <c:pt idx="14818">
                  <c:v>0.8817999999999192</c:v>
                </c:pt>
                <c:pt idx="14819">
                  <c:v>0.88189999999991919</c:v>
                </c:pt>
                <c:pt idx="14820">
                  <c:v>0.88199999999991918</c:v>
                </c:pt>
                <c:pt idx="14821">
                  <c:v>0.88209999999991917</c:v>
                </c:pt>
                <c:pt idx="14822">
                  <c:v>0.88219999999991916</c:v>
                </c:pt>
                <c:pt idx="14823">
                  <c:v>0.88229999999991915</c:v>
                </c:pt>
                <c:pt idx="14824">
                  <c:v>0.88239999999991914</c:v>
                </c:pt>
                <c:pt idx="14825">
                  <c:v>0.88249999999991913</c:v>
                </c:pt>
                <c:pt idx="14826">
                  <c:v>0.88259999999991912</c:v>
                </c:pt>
                <c:pt idx="14827">
                  <c:v>0.8826999999999191</c:v>
                </c:pt>
                <c:pt idx="14828">
                  <c:v>0.88279999999991909</c:v>
                </c:pt>
                <c:pt idx="14829">
                  <c:v>0.88289999999991908</c:v>
                </c:pt>
                <c:pt idx="14830">
                  <c:v>0.88299999999991907</c:v>
                </c:pt>
                <c:pt idx="14831">
                  <c:v>0.88309999999991906</c:v>
                </c:pt>
                <c:pt idx="14832">
                  <c:v>0.88319999999991905</c:v>
                </c:pt>
                <c:pt idx="14833">
                  <c:v>0.88329999999991904</c:v>
                </c:pt>
                <c:pt idx="14834">
                  <c:v>0.88339999999991903</c:v>
                </c:pt>
                <c:pt idx="14835">
                  <c:v>0.88349999999991902</c:v>
                </c:pt>
                <c:pt idx="14836">
                  <c:v>0.88359999999991901</c:v>
                </c:pt>
                <c:pt idx="14837">
                  <c:v>0.88369999999991899</c:v>
                </c:pt>
                <c:pt idx="14838">
                  <c:v>0.88379999999991898</c:v>
                </c:pt>
                <c:pt idx="14839">
                  <c:v>0.88389999999991897</c:v>
                </c:pt>
                <c:pt idx="14840">
                  <c:v>0.88399999999991896</c:v>
                </c:pt>
                <c:pt idx="14841">
                  <c:v>0.88409999999991895</c:v>
                </c:pt>
                <c:pt idx="14842">
                  <c:v>0.88419999999991894</c:v>
                </c:pt>
                <c:pt idx="14843">
                  <c:v>0.88429999999991893</c:v>
                </c:pt>
                <c:pt idx="14844">
                  <c:v>0.88439999999991892</c:v>
                </c:pt>
                <c:pt idx="14845">
                  <c:v>0.88449999999991891</c:v>
                </c:pt>
                <c:pt idx="14846">
                  <c:v>0.8845999999999189</c:v>
                </c:pt>
                <c:pt idx="14847">
                  <c:v>0.88469999999991888</c:v>
                </c:pt>
                <c:pt idx="14848">
                  <c:v>0.88479999999991887</c:v>
                </c:pt>
                <c:pt idx="14849">
                  <c:v>0.88489999999991886</c:v>
                </c:pt>
                <c:pt idx="14850">
                  <c:v>0.88499999999991885</c:v>
                </c:pt>
                <c:pt idx="14851">
                  <c:v>0.88509999999991884</c:v>
                </c:pt>
                <c:pt idx="14852">
                  <c:v>0.88519999999991883</c:v>
                </c:pt>
                <c:pt idx="14853">
                  <c:v>0.88529999999991882</c:v>
                </c:pt>
                <c:pt idx="14854">
                  <c:v>0.88539999999991881</c:v>
                </c:pt>
                <c:pt idx="14855">
                  <c:v>0.8854999999999188</c:v>
                </c:pt>
                <c:pt idx="14856">
                  <c:v>0.88559999999991879</c:v>
                </c:pt>
                <c:pt idx="14857">
                  <c:v>0.88569999999991877</c:v>
                </c:pt>
                <c:pt idx="14858">
                  <c:v>0.88579999999991876</c:v>
                </c:pt>
                <c:pt idx="14859">
                  <c:v>0.88589999999991875</c:v>
                </c:pt>
                <c:pt idx="14860">
                  <c:v>0.88599999999991874</c:v>
                </c:pt>
                <c:pt idx="14861">
                  <c:v>0.88609999999991873</c:v>
                </c:pt>
                <c:pt idx="14862">
                  <c:v>0.88619999999991872</c:v>
                </c:pt>
                <c:pt idx="14863">
                  <c:v>0.88629999999991871</c:v>
                </c:pt>
                <c:pt idx="14864">
                  <c:v>0.8863999999999187</c:v>
                </c:pt>
                <c:pt idx="14865">
                  <c:v>0.88649999999991869</c:v>
                </c:pt>
                <c:pt idx="14866">
                  <c:v>0.88659999999991868</c:v>
                </c:pt>
                <c:pt idx="14867">
                  <c:v>0.88669999999991866</c:v>
                </c:pt>
                <c:pt idx="14868">
                  <c:v>0.88679999999991865</c:v>
                </c:pt>
                <c:pt idx="14869">
                  <c:v>0.88689999999991864</c:v>
                </c:pt>
                <c:pt idx="14870">
                  <c:v>0.88699999999991863</c:v>
                </c:pt>
                <c:pt idx="14871">
                  <c:v>0.88709999999991862</c:v>
                </c:pt>
                <c:pt idx="14872">
                  <c:v>0.88719999999991861</c:v>
                </c:pt>
                <c:pt idx="14873">
                  <c:v>0.8872999999999186</c:v>
                </c:pt>
                <c:pt idx="14874">
                  <c:v>0.88739999999991859</c:v>
                </c:pt>
                <c:pt idx="14875">
                  <c:v>0.88749999999991858</c:v>
                </c:pt>
                <c:pt idx="14876">
                  <c:v>0.88759999999991857</c:v>
                </c:pt>
                <c:pt idx="14877">
                  <c:v>0.88769999999991855</c:v>
                </c:pt>
                <c:pt idx="14878">
                  <c:v>0.88779999999991854</c:v>
                </c:pt>
                <c:pt idx="14879">
                  <c:v>0.88789999999991853</c:v>
                </c:pt>
                <c:pt idx="14880">
                  <c:v>0.88799999999991852</c:v>
                </c:pt>
                <c:pt idx="14881">
                  <c:v>0.88809999999991851</c:v>
                </c:pt>
                <c:pt idx="14882">
                  <c:v>0.8881999999999185</c:v>
                </c:pt>
                <c:pt idx="14883">
                  <c:v>0.88829999999991849</c:v>
                </c:pt>
                <c:pt idx="14884">
                  <c:v>0.88839999999991848</c:v>
                </c:pt>
                <c:pt idx="14885">
                  <c:v>0.88849999999991847</c:v>
                </c:pt>
                <c:pt idx="14886">
                  <c:v>0.88859999999991846</c:v>
                </c:pt>
                <c:pt idx="14887">
                  <c:v>0.88869999999991844</c:v>
                </c:pt>
                <c:pt idx="14888">
                  <c:v>0.88879999999991843</c:v>
                </c:pt>
                <c:pt idx="14889">
                  <c:v>0.88889999999991842</c:v>
                </c:pt>
                <c:pt idx="14890">
                  <c:v>0.88899999999991841</c:v>
                </c:pt>
                <c:pt idx="14891">
                  <c:v>0.8890999999999184</c:v>
                </c:pt>
                <c:pt idx="14892">
                  <c:v>0.88919999999991839</c:v>
                </c:pt>
                <c:pt idx="14893">
                  <c:v>0.88929999999991838</c:v>
                </c:pt>
                <c:pt idx="14894">
                  <c:v>0.88939999999991837</c:v>
                </c:pt>
                <c:pt idx="14895">
                  <c:v>0.88949999999991836</c:v>
                </c:pt>
                <c:pt idx="14896">
                  <c:v>0.88959999999991834</c:v>
                </c:pt>
                <c:pt idx="14897">
                  <c:v>0.88969999999991833</c:v>
                </c:pt>
                <c:pt idx="14898">
                  <c:v>0.88979999999991832</c:v>
                </c:pt>
                <c:pt idx="14899">
                  <c:v>0.88989999999991831</c:v>
                </c:pt>
                <c:pt idx="14900">
                  <c:v>0.8899999999999183</c:v>
                </c:pt>
                <c:pt idx="14901">
                  <c:v>0.89009999999991829</c:v>
                </c:pt>
                <c:pt idx="14902">
                  <c:v>0.89019999999991828</c:v>
                </c:pt>
                <c:pt idx="14903">
                  <c:v>0.89029999999991827</c:v>
                </c:pt>
                <c:pt idx="14904">
                  <c:v>0.89039999999991826</c:v>
                </c:pt>
                <c:pt idx="14905">
                  <c:v>0.89049999999991825</c:v>
                </c:pt>
                <c:pt idx="14906">
                  <c:v>0.89059999999991823</c:v>
                </c:pt>
                <c:pt idx="14907">
                  <c:v>0.89069999999991822</c:v>
                </c:pt>
                <c:pt idx="14908">
                  <c:v>0.89079999999991821</c:v>
                </c:pt>
                <c:pt idx="14909">
                  <c:v>0.8908999999999182</c:v>
                </c:pt>
                <c:pt idx="14910">
                  <c:v>0.89099999999991819</c:v>
                </c:pt>
                <c:pt idx="14911">
                  <c:v>0.89109999999991818</c:v>
                </c:pt>
                <c:pt idx="14912">
                  <c:v>0.89119999999991817</c:v>
                </c:pt>
                <c:pt idx="14913">
                  <c:v>0.89129999999991816</c:v>
                </c:pt>
                <c:pt idx="14914">
                  <c:v>0.89139999999991815</c:v>
                </c:pt>
                <c:pt idx="14915">
                  <c:v>0.89149999999991814</c:v>
                </c:pt>
                <c:pt idx="14916">
                  <c:v>0.89159999999991812</c:v>
                </c:pt>
                <c:pt idx="14917">
                  <c:v>0.89169999999991811</c:v>
                </c:pt>
                <c:pt idx="14918">
                  <c:v>0.8917999999999181</c:v>
                </c:pt>
                <c:pt idx="14919">
                  <c:v>0.89189999999991809</c:v>
                </c:pt>
                <c:pt idx="14920">
                  <c:v>0.89199999999991808</c:v>
                </c:pt>
                <c:pt idx="14921">
                  <c:v>0.89209999999991807</c:v>
                </c:pt>
                <c:pt idx="14922">
                  <c:v>0.89219999999991806</c:v>
                </c:pt>
                <c:pt idx="14923">
                  <c:v>0.89229999999991805</c:v>
                </c:pt>
                <c:pt idx="14924">
                  <c:v>0.89239999999991804</c:v>
                </c:pt>
                <c:pt idx="14925">
                  <c:v>0.89249999999991803</c:v>
                </c:pt>
                <c:pt idx="14926">
                  <c:v>0.89259999999991801</c:v>
                </c:pt>
                <c:pt idx="14927">
                  <c:v>0.892699999999918</c:v>
                </c:pt>
                <c:pt idx="14928">
                  <c:v>0.89279999999991799</c:v>
                </c:pt>
                <c:pt idx="14929">
                  <c:v>0.89289999999991798</c:v>
                </c:pt>
                <c:pt idx="14930">
                  <c:v>0.89299999999991797</c:v>
                </c:pt>
                <c:pt idx="14931">
                  <c:v>0.89309999999991796</c:v>
                </c:pt>
                <c:pt idx="14932">
                  <c:v>0.89319999999991795</c:v>
                </c:pt>
                <c:pt idx="14933">
                  <c:v>0.89329999999991794</c:v>
                </c:pt>
                <c:pt idx="14934">
                  <c:v>0.89339999999991793</c:v>
                </c:pt>
                <c:pt idx="14935">
                  <c:v>0.89349999999991792</c:v>
                </c:pt>
                <c:pt idx="14936">
                  <c:v>0.8935999999999179</c:v>
                </c:pt>
                <c:pt idx="14937">
                  <c:v>0.89369999999991789</c:v>
                </c:pt>
                <c:pt idx="14938">
                  <c:v>0.89379999999991788</c:v>
                </c:pt>
                <c:pt idx="14939">
                  <c:v>0.89389999999991787</c:v>
                </c:pt>
                <c:pt idx="14940">
                  <c:v>0.89399999999991786</c:v>
                </c:pt>
                <c:pt idx="14941">
                  <c:v>0.89409999999991785</c:v>
                </c:pt>
                <c:pt idx="14942">
                  <c:v>0.89419999999991784</c:v>
                </c:pt>
                <c:pt idx="14943">
                  <c:v>0.89429999999991783</c:v>
                </c:pt>
                <c:pt idx="14944">
                  <c:v>0.89439999999991782</c:v>
                </c:pt>
                <c:pt idx="14945">
                  <c:v>0.89449999999991781</c:v>
                </c:pt>
                <c:pt idx="14946">
                  <c:v>0.89459999999991779</c:v>
                </c:pt>
                <c:pt idx="14947">
                  <c:v>0.89469999999991778</c:v>
                </c:pt>
                <c:pt idx="14948">
                  <c:v>0.89479999999991777</c:v>
                </c:pt>
                <c:pt idx="14949">
                  <c:v>0.89489999999991776</c:v>
                </c:pt>
                <c:pt idx="14950">
                  <c:v>0.89499999999991775</c:v>
                </c:pt>
                <c:pt idx="14951">
                  <c:v>0.89509999999991774</c:v>
                </c:pt>
                <c:pt idx="14952">
                  <c:v>0.89519999999991773</c:v>
                </c:pt>
                <c:pt idx="14953">
                  <c:v>0.89529999999991772</c:v>
                </c:pt>
                <c:pt idx="14954">
                  <c:v>0.89539999999991771</c:v>
                </c:pt>
                <c:pt idx="14955">
                  <c:v>0.8954999999999177</c:v>
                </c:pt>
                <c:pt idx="14956">
                  <c:v>0.89559999999991768</c:v>
                </c:pt>
                <c:pt idx="14957">
                  <c:v>0.89569999999991767</c:v>
                </c:pt>
                <c:pt idx="14958">
                  <c:v>0.89579999999991766</c:v>
                </c:pt>
                <c:pt idx="14959">
                  <c:v>0.89589999999991765</c:v>
                </c:pt>
                <c:pt idx="14960">
                  <c:v>0.89599999999991764</c:v>
                </c:pt>
                <c:pt idx="14961">
                  <c:v>0.89609999999991763</c:v>
                </c:pt>
                <c:pt idx="14962">
                  <c:v>0.89619999999991762</c:v>
                </c:pt>
                <c:pt idx="14963">
                  <c:v>0.89629999999991761</c:v>
                </c:pt>
                <c:pt idx="14964">
                  <c:v>0.8963999999999176</c:v>
                </c:pt>
                <c:pt idx="14965">
                  <c:v>0.89649999999991759</c:v>
                </c:pt>
                <c:pt idx="14966">
                  <c:v>0.89659999999991757</c:v>
                </c:pt>
                <c:pt idx="14967">
                  <c:v>0.89669999999991756</c:v>
                </c:pt>
                <c:pt idx="14968">
                  <c:v>0.89679999999991755</c:v>
                </c:pt>
                <c:pt idx="14969">
                  <c:v>0.89689999999991754</c:v>
                </c:pt>
                <c:pt idx="14970">
                  <c:v>0.89699999999991753</c:v>
                </c:pt>
                <c:pt idx="14971">
                  <c:v>0.89709999999991752</c:v>
                </c:pt>
                <c:pt idx="14972">
                  <c:v>0.89719999999991751</c:v>
                </c:pt>
                <c:pt idx="14973">
                  <c:v>0.8972999999999175</c:v>
                </c:pt>
                <c:pt idx="14974">
                  <c:v>0.89739999999991749</c:v>
                </c:pt>
                <c:pt idx="14975">
                  <c:v>0.89749999999991747</c:v>
                </c:pt>
                <c:pt idx="14976">
                  <c:v>0.89759999999991746</c:v>
                </c:pt>
                <c:pt idx="14977">
                  <c:v>0.89769999999991745</c:v>
                </c:pt>
                <c:pt idx="14978">
                  <c:v>0.89779999999991744</c:v>
                </c:pt>
                <c:pt idx="14979">
                  <c:v>0.89789999999991743</c:v>
                </c:pt>
                <c:pt idx="14980">
                  <c:v>0.89799999999991742</c:v>
                </c:pt>
                <c:pt idx="14981">
                  <c:v>0.89809999999991741</c:v>
                </c:pt>
                <c:pt idx="14982">
                  <c:v>0.8981999999999174</c:v>
                </c:pt>
                <c:pt idx="14983">
                  <c:v>0.89829999999991739</c:v>
                </c:pt>
                <c:pt idx="14984">
                  <c:v>0.89839999999991738</c:v>
                </c:pt>
                <c:pt idx="14985">
                  <c:v>0.89849999999991736</c:v>
                </c:pt>
                <c:pt idx="14986">
                  <c:v>0.89859999999991735</c:v>
                </c:pt>
                <c:pt idx="14987">
                  <c:v>0.89869999999991734</c:v>
                </c:pt>
                <c:pt idx="14988">
                  <c:v>0.89879999999991733</c:v>
                </c:pt>
                <c:pt idx="14989">
                  <c:v>0.89889999999991732</c:v>
                </c:pt>
                <c:pt idx="14990">
                  <c:v>0.89899999999991731</c:v>
                </c:pt>
                <c:pt idx="14991">
                  <c:v>0.8990999999999173</c:v>
                </c:pt>
                <c:pt idx="14992">
                  <c:v>0.89919999999991729</c:v>
                </c:pt>
                <c:pt idx="14993">
                  <c:v>0.89929999999991728</c:v>
                </c:pt>
                <c:pt idx="14994">
                  <c:v>0.89939999999991727</c:v>
                </c:pt>
                <c:pt idx="14995">
                  <c:v>0.89949999999991725</c:v>
                </c:pt>
                <c:pt idx="14996">
                  <c:v>0.89959999999991724</c:v>
                </c:pt>
                <c:pt idx="14997">
                  <c:v>0.89969999999991723</c:v>
                </c:pt>
                <c:pt idx="14998">
                  <c:v>0.89979999999991722</c:v>
                </c:pt>
                <c:pt idx="14999">
                  <c:v>0.89989999999991721</c:v>
                </c:pt>
                <c:pt idx="15000">
                  <c:v>0.8999999999999172</c:v>
                </c:pt>
                <c:pt idx="15001">
                  <c:v>0.90009999999991719</c:v>
                </c:pt>
                <c:pt idx="15002">
                  <c:v>0.90019999999991718</c:v>
                </c:pt>
                <c:pt idx="15003">
                  <c:v>0.90029999999991717</c:v>
                </c:pt>
                <c:pt idx="15004">
                  <c:v>0.90039999999991716</c:v>
                </c:pt>
                <c:pt idx="15005">
                  <c:v>0.90049999999991714</c:v>
                </c:pt>
                <c:pt idx="15006">
                  <c:v>0.90059999999991713</c:v>
                </c:pt>
                <c:pt idx="15007">
                  <c:v>0.90069999999991712</c:v>
                </c:pt>
                <c:pt idx="15008">
                  <c:v>0.90079999999991711</c:v>
                </c:pt>
                <c:pt idx="15009">
                  <c:v>0.9008999999999171</c:v>
                </c:pt>
                <c:pt idx="15010">
                  <c:v>0.90099999999991709</c:v>
                </c:pt>
                <c:pt idx="15011">
                  <c:v>0.90109999999991708</c:v>
                </c:pt>
                <c:pt idx="15012">
                  <c:v>0.90119999999991707</c:v>
                </c:pt>
                <c:pt idx="15013">
                  <c:v>0.90129999999991706</c:v>
                </c:pt>
                <c:pt idx="15014">
                  <c:v>0.90139999999991705</c:v>
                </c:pt>
                <c:pt idx="15015">
                  <c:v>0.90149999999991703</c:v>
                </c:pt>
                <c:pt idx="15016">
                  <c:v>0.90159999999991702</c:v>
                </c:pt>
                <c:pt idx="15017">
                  <c:v>0.90169999999991701</c:v>
                </c:pt>
                <c:pt idx="15018">
                  <c:v>0.901799999999917</c:v>
                </c:pt>
                <c:pt idx="15019">
                  <c:v>0.90189999999991699</c:v>
                </c:pt>
                <c:pt idx="15020">
                  <c:v>0.90199999999991698</c:v>
                </c:pt>
                <c:pt idx="15021">
                  <c:v>0.90209999999991697</c:v>
                </c:pt>
                <c:pt idx="15022">
                  <c:v>0.90219999999991696</c:v>
                </c:pt>
                <c:pt idx="15023">
                  <c:v>0.90229999999991695</c:v>
                </c:pt>
                <c:pt idx="15024">
                  <c:v>0.90239999999991694</c:v>
                </c:pt>
                <c:pt idx="15025">
                  <c:v>0.90249999999991692</c:v>
                </c:pt>
                <c:pt idx="15026">
                  <c:v>0.90259999999991691</c:v>
                </c:pt>
                <c:pt idx="15027">
                  <c:v>0.9026999999999169</c:v>
                </c:pt>
                <c:pt idx="15028">
                  <c:v>0.90279999999991689</c:v>
                </c:pt>
                <c:pt idx="15029">
                  <c:v>0.90289999999991688</c:v>
                </c:pt>
                <c:pt idx="15030">
                  <c:v>0.90299999999991687</c:v>
                </c:pt>
                <c:pt idx="15031">
                  <c:v>0.90309999999991686</c:v>
                </c:pt>
                <c:pt idx="15032">
                  <c:v>0.90319999999991685</c:v>
                </c:pt>
                <c:pt idx="15033">
                  <c:v>0.90329999999991684</c:v>
                </c:pt>
                <c:pt idx="15034">
                  <c:v>0.90339999999991683</c:v>
                </c:pt>
                <c:pt idx="15035">
                  <c:v>0.90349999999991681</c:v>
                </c:pt>
                <c:pt idx="15036">
                  <c:v>0.9035999999999168</c:v>
                </c:pt>
                <c:pt idx="15037">
                  <c:v>0.90369999999991679</c:v>
                </c:pt>
                <c:pt idx="15038">
                  <c:v>0.90379999999991678</c:v>
                </c:pt>
                <c:pt idx="15039">
                  <c:v>0.90389999999991677</c:v>
                </c:pt>
                <c:pt idx="15040">
                  <c:v>0.90399999999991676</c:v>
                </c:pt>
                <c:pt idx="15041">
                  <c:v>0.90409999999991675</c:v>
                </c:pt>
                <c:pt idx="15042">
                  <c:v>0.90419999999991674</c:v>
                </c:pt>
                <c:pt idx="15043">
                  <c:v>0.90429999999991673</c:v>
                </c:pt>
                <c:pt idx="15044">
                  <c:v>0.90439999999991671</c:v>
                </c:pt>
                <c:pt idx="15045">
                  <c:v>0.9044999999999167</c:v>
                </c:pt>
                <c:pt idx="15046">
                  <c:v>0.90459999999991669</c:v>
                </c:pt>
                <c:pt idx="15047">
                  <c:v>0.90469999999991668</c:v>
                </c:pt>
                <c:pt idx="15048">
                  <c:v>0.90479999999991667</c:v>
                </c:pt>
                <c:pt idx="15049">
                  <c:v>0.90489999999991666</c:v>
                </c:pt>
                <c:pt idx="15050">
                  <c:v>0.90499999999991665</c:v>
                </c:pt>
                <c:pt idx="15051">
                  <c:v>0.90509999999991664</c:v>
                </c:pt>
                <c:pt idx="15052">
                  <c:v>0.90519999999991663</c:v>
                </c:pt>
                <c:pt idx="15053">
                  <c:v>0.90529999999991662</c:v>
                </c:pt>
                <c:pt idx="15054">
                  <c:v>0.9053999999999166</c:v>
                </c:pt>
                <c:pt idx="15055">
                  <c:v>0.90549999999991659</c:v>
                </c:pt>
                <c:pt idx="15056">
                  <c:v>0.90559999999991658</c:v>
                </c:pt>
                <c:pt idx="15057">
                  <c:v>0.90569999999991657</c:v>
                </c:pt>
                <c:pt idx="15058">
                  <c:v>0.90579999999991656</c:v>
                </c:pt>
                <c:pt idx="15059">
                  <c:v>0.90589999999991655</c:v>
                </c:pt>
                <c:pt idx="15060">
                  <c:v>0.90599999999991654</c:v>
                </c:pt>
                <c:pt idx="15061">
                  <c:v>0.90609999999991653</c:v>
                </c:pt>
                <c:pt idx="15062">
                  <c:v>0.90619999999991652</c:v>
                </c:pt>
                <c:pt idx="15063">
                  <c:v>0.90629999999991651</c:v>
                </c:pt>
                <c:pt idx="15064">
                  <c:v>0.90639999999991649</c:v>
                </c:pt>
                <c:pt idx="15065">
                  <c:v>0.90649999999991648</c:v>
                </c:pt>
                <c:pt idx="15066">
                  <c:v>0.90659999999991647</c:v>
                </c:pt>
                <c:pt idx="15067">
                  <c:v>0.90669999999991646</c:v>
                </c:pt>
                <c:pt idx="15068">
                  <c:v>0.90679999999991645</c:v>
                </c:pt>
                <c:pt idx="15069">
                  <c:v>0.90689999999991644</c:v>
                </c:pt>
                <c:pt idx="15070">
                  <c:v>0.90699999999991643</c:v>
                </c:pt>
                <c:pt idx="15071">
                  <c:v>0.90709999999991642</c:v>
                </c:pt>
                <c:pt idx="15072">
                  <c:v>0.90719999999991641</c:v>
                </c:pt>
                <c:pt idx="15073">
                  <c:v>0.9072999999999164</c:v>
                </c:pt>
                <c:pt idx="15074">
                  <c:v>0.90739999999991638</c:v>
                </c:pt>
                <c:pt idx="15075">
                  <c:v>0.90749999999991637</c:v>
                </c:pt>
                <c:pt idx="15076">
                  <c:v>0.90759999999991636</c:v>
                </c:pt>
                <c:pt idx="15077">
                  <c:v>0.90769999999991635</c:v>
                </c:pt>
                <c:pt idx="15078">
                  <c:v>0.90779999999991634</c:v>
                </c:pt>
                <c:pt idx="15079">
                  <c:v>0.90789999999991633</c:v>
                </c:pt>
                <c:pt idx="15080">
                  <c:v>0.90799999999991632</c:v>
                </c:pt>
                <c:pt idx="15081">
                  <c:v>0.90809999999991631</c:v>
                </c:pt>
                <c:pt idx="15082">
                  <c:v>0.9081999999999163</c:v>
                </c:pt>
                <c:pt idx="15083">
                  <c:v>0.90829999999991629</c:v>
                </c:pt>
                <c:pt idx="15084">
                  <c:v>0.90839999999991627</c:v>
                </c:pt>
                <c:pt idx="15085">
                  <c:v>0.90849999999991626</c:v>
                </c:pt>
                <c:pt idx="15086">
                  <c:v>0.90859999999991625</c:v>
                </c:pt>
                <c:pt idx="15087">
                  <c:v>0.90869999999991624</c:v>
                </c:pt>
                <c:pt idx="15088">
                  <c:v>0.90879999999991623</c:v>
                </c:pt>
                <c:pt idx="15089">
                  <c:v>0.90889999999991622</c:v>
                </c:pt>
                <c:pt idx="15090">
                  <c:v>0.90899999999991621</c:v>
                </c:pt>
                <c:pt idx="15091">
                  <c:v>0.9090999999999162</c:v>
                </c:pt>
                <c:pt idx="15092">
                  <c:v>0.90919999999991619</c:v>
                </c:pt>
                <c:pt idx="15093">
                  <c:v>0.90929999999991618</c:v>
                </c:pt>
                <c:pt idx="15094">
                  <c:v>0.90939999999991616</c:v>
                </c:pt>
                <c:pt idx="15095">
                  <c:v>0.90949999999991615</c:v>
                </c:pt>
                <c:pt idx="15096">
                  <c:v>0.90959999999991614</c:v>
                </c:pt>
                <c:pt idx="15097">
                  <c:v>0.90969999999991613</c:v>
                </c:pt>
                <c:pt idx="15098">
                  <c:v>0.90979999999991612</c:v>
                </c:pt>
                <c:pt idx="15099">
                  <c:v>0.90989999999991611</c:v>
                </c:pt>
                <c:pt idx="15100">
                  <c:v>0.9099999999999161</c:v>
                </c:pt>
                <c:pt idx="15101">
                  <c:v>0.91009999999991609</c:v>
                </c:pt>
                <c:pt idx="15102">
                  <c:v>0.91019999999991608</c:v>
                </c:pt>
                <c:pt idx="15103">
                  <c:v>0.91029999999991607</c:v>
                </c:pt>
                <c:pt idx="15104">
                  <c:v>0.91039999999991605</c:v>
                </c:pt>
                <c:pt idx="15105">
                  <c:v>0.91049999999991604</c:v>
                </c:pt>
                <c:pt idx="15106">
                  <c:v>0.91059999999991603</c:v>
                </c:pt>
                <c:pt idx="15107">
                  <c:v>0.91069999999991602</c:v>
                </c:pt>
                <c:pt idx="15108">
                  <c:v>0.91079999999991601</c:v>
                </c:pt>
                <c:pt idx="15109">
                  <c:v>0.910899999999916</c:v>
                </c:pt>
                <c:pt idx="15110">
                  <c:v>0.91099999999991599</c:v>
                </c:pt>
                <c:pt idx="15111">
                  <c:v>0.91109999999991598</c:v>
                </c:pt>
                <c:pt idx="15112">
                  <c:v>0.91119999999991597</c:v>
                </c:pt>
                <c:pt idx="15113">
                  <c:v>0.91129999999991596</c:v>
                </c:pt>
                <c:pt idx="15114">
                  <c:v>0.91139999999991594</c:v>
                </c:pt>
                <c:pt idx="15115">
                  <c:v>0.91149999999991593</c:v>
                </c:pt>
                <c:pt idx="15116">
                  <c:v>0.91159999999991592</c:v>
                </c:pt>
                <c:pt idx="15117">
                  <c:v>0.91169999999991591</c:v>
                </c:pt>
                <c:pt idx="15118">
                  <c:v>0.9117999999999159</c:v>
                </c:pt>
                <c:pt idx="15119">
                  <c:v>0.91189999999991589</c:v>
                </c:pt>
                <c:pt idx="15120">
                  <c:v>0.91199999999991588</c:v>
                </c:pt>
                <c:pt idx="15121">
                  <c:v>0.91209999999991587</c:v>
                </c:pt>
                <c:pt idx="15122">
                  <c:v>0.91219999999991586</c:v>
                </c:pt>
                <c:pt idx="15123">
                  <c:v>0.91229999999991584</c:v>
                </c:pt>
                <c:pt idx="15124">
                  <c:v>0.91239999999991583</c:v>
                </c:pt>
                <c:pt idx="15125">
                  <c:v>0.91249999999991582</c:v>
                </c:pt>
                <c:pt idx="15126">
                  <c:v>0.91259999999991581</c:v>
                </c:pt>
                <c:pt idx="15127">
                  <c:v>0.9126999999999158</c:v>
                </c:pt>
                <c:pt idx="15128">
                  <c:v>0.91279999999991579</c:v>
                </c:pt>
                <c:pt idx="15129">
                  <c:v>0.91289999999991578</c:v>
                </c:pt>
                <c:pt idx="15130">
                  <c:v>0.91299999999991577</c:v>
                </c:pt>
                <c:pt idx="15131">
                  <c:v>0.91309999999991576</c:v>
                </c:pt>
                <c:pt idx="15132">
                  <c:v>0.91319999999991575</c:v>
                </c:pt>
                <c:pt idx="15133">
                  <c:v>0.91329999999991573</c:v>
                </c:pt>
                <c:pt idx="15134">
                  <c:v>0.91339999999991572</c:v>
                </c:pt>
                <c:pt idx="15135">
                  <c:v>0.91349999999991571</c:v>
                </c:pt>
                <c:pt idx="15136">
                  <c:v>0.9135999999999157</c:v>
                </c:pt>
                <c:pt idx="15137">
                  <c:v>0.91369999999991569</c:v>
                </c:pt>
                <c:pt idx="15138">
                  <c:v>0.91379999999991568</c:v>
                </c:pt>
                <c:pt idx="15139">
                  <c:v>0.91389999999991567</c:v>
                </c:pt>
                <c:pt idx="15140">
                  <c:v>0.91399999999991566</c:v>
                </c:pt>
                <c:pt idx="15141">
                  <c:v>0.91409999999991565</c:v>
                </c:pt>
                <c:pt idx="15142">
                  <c:v>0.91419999999991564</c:v>
                </c:pt>
                <c:pt idx="15143">
                  <c:v>0.91429999999991562</c:v>
                </c:pt>
                <c:pt idx="15144">
                  <c:v>0.91439999999991561</c:v>
                </c:pt>
                <c:pt idx="15145">
                  <c:v>0.9144999999999156</c:v>
                </c:pt>
                <c:pt idx="15146">
                  <c:v>0.91459999999991559</c:v>
                </c:pt>
                <c:pt idx="15147">
                  <c:v>0.91469999999991558</c:v>
                </c:pt>
                <c:pt idx="15148">
                  <c:v>0.91479999999991557</c:v>
                </c:pt>
                <c:pt idx="15149">
                  <c:v>0.91489999999991556</c:v>
                </c:pt>
                <c:pt idx="15150">
                  <c:v>0.91499999999991555</c:v>
                </c:pt>
                <c:pt idx="15151">
                  <c:v>0.91509999999991554</c:v>
                </c:pt>
                <c:pt idx="15152">
                  <c:v>0.91519999999991553</c:v>
                </c:pt>
                <c:pt idx="15153">
                  <c:v>0.91529999999991551</c:v>
                </c:pt>
                <c:pt idx="15154">
                  <c:v>0.9153999999999155</c:v>
                </c:pt>
                <c:pt idx="15155">
                  <c:v>0.91549999999991549</c:v>
                </c:pt>
                <c:pt idx="15156">
                  <c:v>0.91559999999991548</c:v>
                </c:pt>
                <c:pt idx="15157">
                  <c:v>0.91569999999991547</c:v>
                </c:pt>
                <c:pt idx="15158">
                  <c:v>0.91579999999991546</c:v>
                </c:pt>
                <c:pt idx="15159">
                  <c:v>0.91589999999991545</c:v>
                </c:pt>
                <c:pt idx="15160">
                  <c:v>0.91599999999991544</c:v>
                </c:pt>
                <c:pt idx="15161">
                  <c:v>0.91609999999991543</c:v>
                </c:pt>
                <c:pt idx="15162">
                  <c:v>0.91619999999991542</c:v>
                </c:pt>
                <c:pt idx="15163">
                  <c:v>0.9162999999999154</c:v>
                </c:pt>
                <c:pt idx="15164">
                  <c:v>0.91639999999991539</c:v>
                </c:pt>
                <c:pt idx="15165">
                  <c:v>0.91649999999991538</c:v>
                </c:pt>
                <c:pt idx="15166">
                  <c:v>0.91659999999991537</c:v>
                </c:pt>
                <c:pt idx="15167">
                  <c:v>0.91669999999991536</c:v>
                </c:pt>
                <c:pt idx="15168">
                  <c:v>0.91679999999991535</c:v>
                </c:pt>
                <c:pt idx="15169">
                  <c:v>0.91689999999991534</c:v>
                </c:pt>
                <c:pt idx="15170">
                  <c:v>0.91699999999991533</c:v>
                </c:pt>
                <c:pt idx="15171">
                  <c:v>0.91709999999991532</c:v>
                </c:pt>
                <c:pt idx="15172">
                  <c:v>0.91719999999991531</c:v>
                </c:pt>
                <c:pt idx="15173">
                  <c:v>0.91729999999991529</c:v>
                </c:pt>
                <c:pt idx="15174">
                  <c:v>0.91739999999991528</c:v>
                </c:pt>
                <c:pt idx="15175">
                  <c:v>0.91749999999991527</c:v>
                </c:pt>
                <c:pt idx="15176">
                  <c:v>0.91759999999991526</c:v>
                </c:pt>
                <c:pt idx="15177">
                  <c:v>0.91769999999991525</c:v>
                </c:pt>
                <c:pt idx="15178">
                  <c:v>0.91779999999991524</c:v>
                </c:pt>
                <c:pt idx="15179">
                  <c:v>0.91789999999991523</c:v>
                </c:pt>
                <c:pt idx="15180">
                  <c:v>0.91799999999991522</c:v>
                </c:pt>
                <c:pt idx="15181">
                  <c:v>0.91809999999991521</c:v>
                </c:pt>
                <c:pt idx="15182">
                  <c:v>0.9181999999999152</c:v>
                </c:pt>
                <c:pt idx="15183">
                  <c:v>0.91829999999991518</c:v>
                </c:pt>
                <c:pt idx="15184">
                  <c:v>0.91839999999991517</c:v>
                </c:pt>
                <c:pt idx="15185">
                  <c:v>0.91849999999991516</c:v>
                </c:pt>
                <c:pt idx="15186">
                  <c:v>0.91859999999991515</c:v>
                </c:pt>
                <c:pt idx="15187">
                  <c:v>0.91869999999991514</c:v>
                </c:pt>
                <c:pt idx="15188">
                  <c:v>0.91879999999991513</c:v>
                </c:pt>
                <c:pt idx="15189">
                  <c:v>0.91889999999991512</c:v>
                </c:pt>
                <c:pt idx="15190">
                  <c:v>0.91899999999991511</c:v>
                </c:pt>
                <c:pt idx="15191">
                  <c:v>0.9190999999999151</c:v>
                </c:pt>
                <c:pt idx="15192">
                  <c:v>0.91919999999991508</c:v>
                </c:pt>
                <c:pt idx="15193">
                  <c:v>0.91929999999991507</c:v>
                </c:pt>
                <c:pt idx="15194">
                  <c:v>0.91939999999991506</c:v>
                </c:pt>
                <c:pt idx="15195">
                  <c:v>0.91949999999991505</c:v>
                </c:pt>
                <c:pt idx="15196">
                  <c:v>0.91959999999991504</c:v>
                </c:pt>
                <c:pt idx="15197">
                  <c:v>0.91969999999991503</c:v>
                </c:pt>
                <c:pt idx="15198">
                  <c:v>0.91979999999991502</c:v>
                </c:pt>
                <c:pt idx="15199">
                  <c:v>0.91989999999991501</c:v>
                </c:pt>
                <c:pt idx="15200">
                  <c:v>0.919999999999915</c:v>
                </c:pt>
                <c:pt idx="15201">
                  <c:v>0.92009999999991499</c:v>
                </c:pt>
                <c:pt idx="15202">
                  <c:v>0.92019999999991497</c:v>
                </c:pt>
                <c:pt idx="15203">
                  <c:v>0.92029999999991496</c:v>
                </c:pt>
                <c:pt idx="15204">
                  <c:v>0.92039999999991495</c:v>
                </c:pt>
                <c:pt idx="15205">
                  <c:v>0.92049999999991494</c:v>
                </c:pt>
                <c:pt idx="15206">
                  <c:v>0.92059999999991493</c:v>
                </c:pt>
                <c:pt idx="15207">
                  <c:v>0.92069999999991492</c:v>
                </c:pt>
                <c:pt idx="15208">
                  <c:v>0.92079999999991491</c:v>
                </c:pt>
                <c:pt idx="15209">
                  <c:v>0.9208999999999149</c:v>
                </c:pt>
                <c:pt idx="15210">
                  <c:v>0.92099999999991489</c:v>
                </c:pt>
                <c:pt idx="15211">
                  <c:v>0.92109999999991488</c:v>
                </c:pt>
                <c:pt idx="15212">
                  <c:v>0.92119999999991486</c:v>
                </c:pt>
                <c:pt idx="15213">
                  <c:v>0.92129999999991485</c:v>
                </c:pt>
                <c:pt idx="15214">
                  <c:v>0.92139999999991484</c:v>
                </c:pt>
                <c:pt idx="15215">
                  <c:v>0.92149999999991483</c:v>
                </c:pt>
                <c:pt idx="15216">
                  <c:v>0.92159999999991482</c:v>
                </c:pt>
                <c:pt idx="15217">
                  <c:v>0.92169999999991481</c:v>
                </c:pt>
                <c:pt idx="15218">
                  <c:v>0.9217999999999148</c:v>
                </c:pt>
                <c:pt idx="15219">
                  <c:v>0.92189999999991479</c:v>
                </c:pt>
                <c:pt idx="15220">
                  <c:v>0.92199999999991478</c:v>
                </c:pt>
                <c:pt idx="15221">
                  <c:v>0.92209999999991477</c:v>
                </c:pt>
                <c:pt idx="15222">
                  <c:v>0.92219999999991475</c:v>
                </c:pt>
                <c:pt idx="15223">
                  <c:v>0.92229999999991474</c:v>
                </c:pt>
                <c:pt idx="15224">
                  <c:v>0.92239999999991473</c:v>
                </c:pt>
                <c:pt idx="15225">
                  <c:v>0.92249999999991472</c:v>
                </c:pt>
                <c:pt idx="15226">
                  <c:v>0.92259999999991471</c:v>
                </c:pt>
                <c:pt idx="15227">
                  <c:v>0.9226999999999147</c:v>
                </c:pt>
                <c:pt idx="15228">
                  <c:v>0.92279999999991469</c:v>
                </c:pt>
                <c:pt idx="15229">
                  <c:v>0.92289999999991468</c:v>
                </c:pt>
                <c:pt idx="15230">
                  <c:v>0.92299999999991467</c:v>
                </c:pt>
                <c:pt idx="15231">
                  <c:v>0.92309999999991466</c:v>
                </c:pt>
                <c:pt idx="15232">
                  <c:v>0.92319999999991464</c:v>
                </c:pt>
                <c:pt idx="15233">
                  <c:v>0.92329999999991463</c:v>
                </c:pt>
                <c:pt idx="15234">
                  <c:v>0.92339999999991462</c:v>
                </c:pt>
                <c:pt idx="15235">
                  <c:v>0.92349999999991461</c:v>
                </c:pt>
                <c:pt idx="15236">
                  <c:v>0.9235999999999146</c:v>
                </c:pt>
                <c:pt idx="15237">
                  <c:v>0.92369999999991459</c:v>
                </c:pt>
                <c:pt idx="15238">
                  <c:v>0.92379999999991458</c:v>
                </c:pt>
                <c:pt idx="15239">
                  <c:v>0.92389999999991457</c:v>
                </c:pt>
                <c:pt idx="15240">
                  <c:v>0.92399999999991456</c:v>
                </c:pt>
                <c:pt idx="15241">
                  <c:v>0.92409999999991455</c:v>
                </c:pt>
                <c:pt idx="15242">
                  <c:v>0.92419999999991453</c:v>
                </c:pt>
                <c:pt idx="15243">
                  <c:v>0.92429999999991452</c:v>
                </c:pt>
                <c:pt idx="15244">
                  <c:v>0.92439999999991451</c:v>
                </c:pt>
                <c:pt idx="15245">
                  <c:v>0.9244999999999145</c:v>
                </c:pt>
                <c:pt idx="15246">
                  <c:v>0.92459999999991449</c:v>
                </c:pt>
                <c:pt idx="15247">
                  <c:v>0.92469999999991448</c:v>
                </c:pt>
                <c:pt idx="15248">
                  <c:v>0.92479999999991447</c:v>
                </c:pt>
                <c:pt idx="15249">
                  <c:v>0.92489999999991446</c:v>
                </c:pt>
                <c:pt idx="15250">
                  <c:v>0.92499999999991445</c:v>
                </c:pt>
                <c:pt idx="15251">
                  <c:v>0.92509999999991444</c:v>
                </c:pt>
                <c:pt idx="15252">
                  <c:v>0.92519999999991442</c:v>
                </c:pt>
                <c:pt idx="15253">
                  <c:v>0.92529999999991441</c:v>
                </c:pt>
                <c:pt idx="15254">
                  <c:v>0.9253999999999144</c:v>
                </c:pt>
                <c:pt idx="15255">
                  <c:v>0.92549999999991439</c:v>
                </c:pt>
                <c:pt idx="15256">
                  <c:v>0.92559999999991438</c:v>
                </c:pt>
                <c:pt idx="15257">
                  <c:v>0.92569999999991437</c:v>
                </c:pt>
                <c:pt idx="15258">
                  <c:v>0.92579999999991436</c:v>
                </c:pt>
                <c:pt idx="15259">
                  <c:v>0.92589999999991435</c:v>
                </c:pt>
                <c:pt idx="15260">
                  <c:v>0.92599999999991434</c:v>
                </c:pt>
                <c:pt idx="15261">
                  <c:v>0.92609999999991433</c:v>
                </c:pt>
                <c:pt idx="15262">
                  <c:v>0.92619999999991431</c:v>
                </c:pt>
                <c:pt idx="15263">
                  <c:v>0.9262999999999143</c:v>
                </c:pt>
                <c:pt idx="15264">
                  <c:v>0.92639999999991429</c:v>
                </c:pt>
                <c:pt idx="15265">
                  <c:v>0.92649999999991428</c:v>
                </c:pt>
                <c:pt idx="15266">
                  <c:v>0.92659999999991427</c:v>
                </c:pt>
                <c:pt idx="15267">
                  <c:v>0.92669999999991426</c:v>
                </c:pt>
                <c:pt idx="15268">
                  <c:v>0.92679999999991425</c:v>
                </c:pt>
                <c:pt idx="15269">
                  <c:v>0.92689999999991424</c:v>
                </c:pt>
                <c:pt idx="15270">
                  <c:v>0.92699999999991423</c:v>
                </c:pt>
                <c:pt idx="15271">
                  <c:v>0.92709999999991421</c:v>
                </c:pt>
                <c:pt idx="15272">
                  <c:v>0.9271999999999142</c:v>
                </c:pt>
                <c:pt idx="15273">
                  <c:v>0.92729999999991419</c:v>
                </c:pt>
                <c:pt idx="15274">
                  <c:v>0.92739999999991418</c:v>
                </c:pt>
                <c:pt idx="15275">
                  <c:v>0.92749999999991417</c:v>
                </c:pt>
                <c:pt idx="15276">
                  <c:v>0.92759999999991416</c:v>
                </c:pt>
                <c:pt idx="15277">
                  <c:v>0.92769999999991415</c:v>
                </c:pt>
                <c:pt idx="15278">
                  <c:v>0.92779999999991414</c:v>
                </c:pt>
                <c:pt idx="15279">
                  <c:v>0.92789999999991413</c:v>
                </c:pt>
                <c:pt idx="15280">
                  <c:v>0.92799999999991412</c:v>
                </c:pt>
                <c:pt idx="15281">
                  <c:v>0.9280999999999141</c:v>
                </c:pt>
                <c:pt idx="15282">
                  <c:v>0.92819999999991409</c:v>
                </c:pt>
                <c:pt idx="15283">
                  <c:v>0.92829999999991408</c:v>
                </c:pt>
                <c:pt idx="15284">
                  <c:v>0.92839999999991407</c:v>
                </c:pt>
                <c:pt idx="15285">
                  <c:v>0.92849999999991406</c:v>
                </c:pt>
                <c:pt idx="15286">
                  <c:v>0.92859999999991405</c:v>
                </c:pt>
                <c:pt idx="15287">
                  <c:v>0.92869999999991404</c:v>
                </c:pt>
                <c:pt idx="15288">
                  <c:v>0.92879999999991403</c:v>
                </c:pt>
                <c:pt idx="15289">
                  <c:v>0.92889999999991402</c:v>
                </c:pt>
                <c:pt idx="15290">
                  <c:v>0.92899999999991401</c:v>
                </c:pt>
                <c:pt idx="15291">
                  <c:v>0.92909999999991399</c:v>
                </c:pt>
                <c:pt idx="15292">
                  <c:v>0.92919999999991398</c:v>
                </c:pt>
                <c:pt idx="15293">
                  <c:v>0.92929999999991397</c:v>
                </c:pt>
                <c:pt idx="15294">
                  <c:v>0.92939999999991396</c:v>
                </c:pt>
                <c:pt idx="15295">
                  <c:v>0.92949999999991395</c:v>
                </c:pt>
                <c:pt idx="15296">
                  <c:v>0.92959999999991394</c:v>
                </c:pt>
                <c:pt idx="15297">
                  <c:v>0.92969999999991393</c:v>
                </c:pt>
                <c:pt idx="15298">
                  <c:v>0.92979999999991392</c:v>
                </c:pt>
                <c:pt idx="15299">
                  <c:v>0.92989999999991391</c:v>
                </c:pt>
                <c:pt idx="15300">
                  <c:v>0.9299999999999139</c:v>
                </c:pt>
                <c:pt idx="15301">
                  <c:v>0.93009999999991388</c:v>
                </c:pt>
                <c:pt idx="15302">
                  <c:v>0.93019999999991387</c:v>
                </c:pt>
                <c:pt idx="15303">
                  <c:v>0.93029999999991386</c:v>
                </c:pt>
                <c:pt idx="15304">
                  <c:v>0.93039999999991385</c:v>
                </c:pt>
                <c:pt idx="15305">
                  <c:v>0.93049999999991384</c:v>
                </c:pt>
                <c:pt idx="15306">
                  <c:v>0.93059999999991383</c:v>
                </c:pt>
                <c:pt idx="15307">
                  <c:v>0.93069999999991382</c:v>
                </c:pt>
                <c:pt idx="15308">
                  <c:v>0.93079999999991381</c:v>
                </c:pt>
                <c:pt idx="15309">
                  <c:v>0.9308999999999138</c:v>
                </c:pt>
                <c:pt idx="15310">
                  <c:v>0.93099999999991379</c:v>
                </c:pt>
                <c:pt idx="15311">
                  <c:v>0.93109999999991377</c:v>
                </c:pt>
                <c:pt idx="15312">
                  <c:v>0.93119999999991376</c:v>
                </c:pt>
                <c:pt idx="15313">
                  <c:v>0.93129999999991375</c:v>
                </c:pt>
                <c:pt idx="15314">
                  <c:v>0.93139999999991374</c:v>
                </c:pt>
                <c:pt idx="15315">
                  <c:v>0.93149999999991373</c:v>
                </c:pt>
                <c:pt idx="15316">
                  <c:v>0.93159999999991372</c:v>
                </c:pt>
                <c:pt idx="15317">
                  <c:v>0.93169999999991371</c:v>
                </c:pt>
                <c:pt idx="15318">
                  <c:v>0.9317999999999137</c:v>
                </c:pt>
                <c:pt idx="15319">
                  <c:v>0.93189999999991369</c:v>
                </c:pt>
                <c:pt idx="15320">
                  <c:v>0.93199999999991368</c:v>
                </c:pt>
                <c:pt idx="15321">
                  <c:v>0.93209999999991366</c:v>
                </c:pt>
                <c:pt idx="15322">
                  <c:v>0.93219999999991365</c:v>
                </c:pt>
                <c:pt idx="15323">
                  <c:v>0.93229999999991364</c:v>
                </c:pt>
                <c:pt idx="15324">
                  <c:v>0.93239999999991363</c:v>
                </c:pt>
                <c:pt idx="15325">
                  <c:v>0.93249999999991362</c:v>
                </c:pt>
                <c:pt idx="15326">
                  <c:v>0.93259999999991361</c:v>
                </c:pt>
                <c:pt idx="15327">
                  <c:v>0.9326999999999136</c:v>
                </c:pt>
                <c:pt idx="15328">
                  <c:v>0.93279999999991359</c:v>
                </c:pt>
                <c:pt idx="15329">
                  <c:v>0.93289999999991358</c:v>
                </c:pt>
                <c:pt idx="15330">
                  <c:v>0.93299999999991357</c:v>
                </c:pt>
                <c:pt idx="15331">
                  <c:v>0.93309999999991355</c:v>
                </c:pt>
                <c:pt idx="15332">
                  <c:v>0.93319999999991354</c:v>
                </c:pt>
                <c:pt idx="15333">
                  <c:v>0.93329999999991353</c:v>
                </c:pt>
                <c:pt idx="15334">
                  <c:v>0.93339999999991352</c:v>
                </c:pt>
                <c:pt idx="15335">
                  <c:v>0.93349999999991351</c:v>
                </c:pt>
                <c:pt idx="15336">
                  <c:v>0.9335999999999135</c:v>
                </c:pt>
                <c:pt idx="15337">
                  <c:v>0.93369999999991349</c:v>
                </c:pt>
                <c:pt idx="15338">
                  <c:v>0.93379999999991348</c:v>
                </c:pt>
                <c:pt idx="15339">
                  <c:v>0.93389999999991347</c:v>
                </c:pt>
                <c:pt idx="15340">
                  <c:v>0.93399999999991346</c:v>
                </c:pt>
                <c:pt idx="15341">
                  <c:v>0.93409999999991344</c:v>
                </c:pt>
                <c:pt idx="15342">
                  <c:v>0.93419999999991343</c:v>
                </c:pt>
                <c:pt idx="15343">
                  <c:v>0.93429999999991342</c:v>
                </c:pt>
                <c:pt idx="15344">
                  <c:v>0.93439999999991341</c:v>
                </c:pt>
                <c:pt idx="15345">
                  <c:v>0.9344999999999134</c:v>
                </c:pt>
                <c:pt idx="15346">
                  <c:v>0.93459999999991339</c:v>
                </c:pt>
                <c:pt idx="15347">
                  <c:v>0.93469999999991338</c:v>
                </c:pt>
                <c:pt idx="15348">
                  <c:v>0.93479999999991337</c:v>
                </c:pt>
                <c:pt idx="15349">
                  <c:v>0.93489999999991336</c:v>
                </c:pt>
                <c:pt idx="15350">
                  <c:v>0.93499999999991334</c:v>
                </c:pt>
                <c:pt idx="15351">
                  <c:v>0.93509999999991333</c:v>
                </c:pt>
                <c:pt idx="15352">
                  <c:v>0.93519999999991332</c:v>
                </c:pt>
                <c:pt idx="15353">
                  <c:v>0.93529999999991331</c:v>
                </c:pt>
                <c:pt idx="15354">
                  <c:v>0.9353999999999133</c:v>
                </c:pt>
                <c:pt idx="15355">
                  <c:v>0.93549999999991329</c:v>
                </c:pt>
                <c:pt idx="15356">
                  <c:v>0.93559999999991328</c:v>
                </c:pt>
                <c:pt idx="15357">
                  <c:v>0.93569999999991327</c:v>
                </c:pt>
                <c:pt idx="15358">
                  <c:v>0.93579999999991326</c:v>
                </c:pt>
                <c:pt idx="15359">
                  <c:v>0.93589999999991325</c:v>
                </c:pt>
                <c:pt idx="15360">
                  <c:v>0.93599999999991323</c:v>
                </c:pt>
                <c:pt idx="15361">
                  <c:v>0.93609999999991322</c:v>
                </c:pt>
                <c:pt idx="15362">
                  <c:v>0.93619999999991321</c:v>
                </c:pt>
                <c:pt idx="15363">
                  <c:v>0.9362999999999132</c:v>
                </c:pt>
                <c:pt idx="15364">
                  <c:v>0.93639999999991319</c:v>
                </c:pt>
                <c:pt idx="15365">
                  <c:v>0.93649999999991318</c:v>
                </c:pt>
                <c:pt idx="15366">
                  <c:v>0.93659999999991317</c:v>
                </c:pt>
                <c:pt idx="15367">
                  <c:v>0.93669999999991316</c:v>
                </c:pt>
                <c:pt idx="15368">
                  <c:v>0.93679999999991315</c:v>
                </c:pt>
                <c:pt idx="15369">
                  <c:v>0.93689999999991314</c:v>
                </c:pt>
                <c:pt idx="15370">
                  <c:v>0.93699999999991312</c:v>
                </c:pt>
                <c:pt idx="15371">
                  <c:v>0.93709999999991311</c:v>
                </c:pt>
                <c:pt idx="15372">
                  <c:v>0.9371999999999131</c:v>
                </c:pt>
                <c:pt idx="15373">
                  <c:v>0.93729999999991309</c:v>
                </c:pt>
                <c:pt idx="15374">
                  <c:v>0.93739999999991308</c:v>
                </c:pt>
                <c:pt idx="15375">
                  <c:v>0.93749999999991307</c:v>
                </c:pt>
                <c:pt idx="15376">
                  <c:v>0.93759999999991306</c:v>
                </c:pt>
                <c:pt idx="15377">
                  <c:v>0.93769999999991305</c:v>
                </c:pt>
                <c:pt idx="15378">
                  <c:v>0.93779999999991304</c:v>
                </c:pt>
                <c:pt idx="15379">
                  <c:v>0.93789999999991303</c:v>
                </c:pt>
                <c:pt idx="15380">
                  <c:v>0.93799999999991301</c:v>
                </c:pt>
                <c:pt idx="15381">
                  <c:v>0.938099999999913</c:v>
                </c:pt>
                <c:pt idx="15382">
                  <c:v>0.93819999999991299</c:v>
                </c:pt>
                <c:pt idx="15383">
                  <c:v>0.93829999999991298</c:v>
                </c:pt>
                <c:pt idx="15384">
                  <c:v>0.93839999999991297</c:v>
                </c:pt>
                <c:pt idx="15385">
                  <c:v>0.93849999999991296</c:v>
                </c:pt>
                <c:pt idx="15386">
                  <c:v>0.93859999999991295</c:v>
                </c:pt>
                <c:pt idx="15387">
                  <c:v>0.93869999999991294</c:v>
                </c:pt>
                <c:pt idx="15388">
                  <c:v>0.93879999999991293</c:v>
                </c:pt>
                <c:pt idx="15389">
                  <c:v>0.93889999999991292</c:v>
                </c:pt>
                <c:pt idx="15390">
                  <c:v>0.9389999999999129</c:v>
                </c:pt>
                <c:pt idx="15391">
                  <c:v>0.93909999999991289</c:v>
                </c:pt>
                <c:pt idx="15392">
                  <c:v>0.93919999999991288</c:v>
                </c:pt>
                <c:pt idx="15393">
                  <c:v>0.93929999999991287</c:v>
                </c:pt>
                <c:pt idx="15394">
                  <c:v>0.93939999999991286</c:v>
                </c:pt>
                <c:pt idx="15395">
                  <c:v>0.93949999999991285</c:v>
                </c:pt>
                <c:pt idx="15396">
                  <c:v>0.93959999999991284</c:v>
                </c:pt>
                <c:pt idx="15397">
                  <c:v>0.93969999999991283</c:v>
                </c:pt>
                <c:pt idx="15398">
                  <c:v>0.93979999999991282</c:v>
                </c:pt>
                <c:pt idx="15399">
                  <c:v>0.93989999999991281</c:v>
                </c:pt>
                <c:pt idx="15400">
                  <c:v>0.93999999999991279</c:v>
                </c:pt>
                <c:pt idx="15401">
                  <c:v>0.94009999999991278</c:v>
                </c:pt>
                <c:pt idx="15402">
                  <c:v>0.94019999999991277</c:v>
                </c:pt>
                <c:pt idx="15403">
                  <c:v>0.94029999999991276</c:v>
                </c:pt>
                <c:pt idx="15404">
                  <c:v>0.94039999999991275</c:v>
                </c:pt>
                <c:pt idx="15405">
                  <c:v>0.94049999999991274</c:v>
                </c:pt>
                <c:pt idx="15406">
                  <c:v>0.94059999999991273</c:v>
                </c:pt>
                <c:pt idx="15407">
                  <c:v>0.94069999999991272</c:v>
                </c:pt>
                <c:pt idx="15408">
                  <c:v>0.94079999999991271</c:v>
                </c:pt>
                <c:pt idx="15409">
                  <c:v>0.9408999999999127</c:v>
                </c:pt>
                <c:pt idx="15410">
                  <c:v>0.94099999999991268</c:v>
                </c:pt>
                <c:pt idx="15411">
                  <c:v>0.94109999999991267</c:v>
                </c:pt>
                <c:pt idx="15412">
                  <c:v>0.94119999999991266</c:v>
                </c:pt>
                <c:pt idx="15413">
                  <c:v>0.94129999999991265</c:v>
                </c:pt>
                <c:pt idx="15414">
                  <c:v>0.94139999999991264</c:v>
                </c:pt>
                <c:pt idx="15415">
                  <c:v>0.94149999999991263</c:v>
                </c:pt>
                <c:pt idx="15416">
                  <c:v>0.94159999999991262</c:v>
                </c:pt>
                <c:pt idx="15417">
                  <c:v>0.94169999999991261</c:v>
                </c:pt>
                <c:pt idx="15418">
                  <c:v>0.9417999999999126</c:v>
                </c:pt>
                <c:pt idx="15419">
                  <c:v>0.94189999999991258</c:v>
                </c:pt>
                <c:pt idx="15420">
                  <c:v>0.94199999999991257</c:v>
                </c:pt>
                <c:pt idx="15421">
                  <c:v>0.94209999999991256</c:v>
                </c:pt>
                <c:pt idx="15422">
                  <c:v>0.94219999999991255</c:v>
                </c:pt>
                <c:pt idx="15423">
                  <c:v>0.94229999999991254</c:v>
                </c:pt>
                <c:pt idx="15424">
                  <c:v>0.94239999999991253</c:v>
                </c:pt>
                <c:pt idx="15425">
                  <c:v>0.94249999999991252</c:v>
                </c:pt>
                <c:pt idx="15426">
                  <c:v>0.94259999999991251</c:v>
                </c:pt>
                <c:pt idx="15427">
                  <c:v>0.9426999999999125</c:v>
                </c:pt>
                <c:pt idx="15428">
                  <c:v>0.94279999999991249</c:v>
                </c:pt>
                <c:pt idx="15429">
                  <c:v>0.94289999999991247</c:v>
                </c:pt>
                <c:pt idx="15430">
                  <c:v>0.94299999999991246</c:v>
                </c:pt>
                <c:pt idx="15431">
                  <c:v>0.94309999999991245</c:v>
                </c:pt>
                <c:pt idx="15432">
                  <c:v>0.94319999999991244</c:v>
                </c:pt>
                <c:pt idx="15433">
                  <c:v>0.94329999999991243</c:v>
                </c:pt>
                <c:pt idx="15434">
                  <c:v>0.94339999999991242</c:v>
                </c:pt>
                <c:pt idx="15435">
                  <c:v>0.94349999999991241</c:v>
                </c:pt>
                <c:pt idx="15436">
                  <c:v>0.9435999999999124</c:v>
                </c:pt>
                <c:pt idx="15437">
                  <c:v>0.94369999999991239</c:v>
                </c:pt>
                <c:pt idx="15438">
                  <c:v>0.94379999999991238</c:v>
                </c:pt>
                <c:pt idx="15439">
                  <c:v>0.94389999999991236</c:v>
                </c:pt>
                <c:pt idx="15440">
                  <c:v>0.94399999999991235</c:v>
                </c:pt>
                <c:pt idx="15441">
                  <c:v>0.94409999999991234</c:v>
                </c:pt>
                <c:pt idx="15442">
                  <c:v>0.94419999999991233</c:v>
                </c:pt>
                <c:pt idx="15443">
                  <c:v>0.94429999999991232</c:v>
                </c:pt>
                <c:pt idx="15444">
                  <c:v>0.94439999999991231</c:v>
                </c:pt>
                <c:pt idx="15445">
                  <c:v>0.9444999999999123</c:v>
                </c:pt>
                <c:pt idx="15446">
                  <c:v>0.94459999999991229</c:v>
                </c:pt>
                <c:pt idx="15447">
                  <c:v>0.94469999999991228</c:v>
                </c:pt>
                <c:pt idx="15448">
                  <c:v>0.94479999999991227</c:v>
                </c:pt>
                <c:pt idx="15449">
                  <c:v>0.94489999999991225</c:v>
                </c:pt>
                <c:pt idx="15450">
                  <c:v>0.94499999999991224</c:v>
                </c:pt>
                <c:pt idx="15451">
                  <c:v>0.94509999999991223</c:v>
                </c:pt>
                <c:pt idx="15452">
                  <c:v>0.94519999999991222</c:v>
                </c:pt>
                <c:pt idx="15453">
                  <c:v>0.94529999999991221</c:v>
                </c:pt>
                <c:pt idx="15454">
                  <c:v>0.9453999999999122</c:v>
                </c:pt>
                <c:pt idx="15455">
                  <c:v>0.94549999999991219</c:v>
                </c:pt>
                <c:pt idx="15456">
                  <c:v>0.94559999999991218</c:v>
                </c:pt>
                <c:pt idx="15457">
                  <c:v>0.94569999999991217</c:v>
                </c:pt>
                <c:pt idx="15458">
                  <c:v>0.94579999999991216</c:v>
                </c:pt>
                <c:pt idx="15459">
                  <c:v>0.94589999999991214</c:v>
                </c:pt>
                <c:pt idx="15460">
                  <c:v>0.94599999999991213</c:v>
                </c:pt>
                <c:pt idx="15461">
                  <c:v>0.94609999999991212</c:v>
                </c:pt>
                <c:pt idx="15462">
                  <c:v>0.94619999999991211</c:v>
                </c:pt>
                <c:pt idx="15463">
                  <c:v>0.9462999999999121</c:v>
                </c:pt>
                <c:pt idx="15464">
                  <c:v>0.94639999999991209</c:v>
                </c:pt>
                <c:pt idx="15465">
                  <c:v>0.94649999999991208</c:v>
                </c:pt>
                <c:pt idx="15466">
                  <c:v>0.94659999999991207</c:v>
                </c:pt>
                <c:pt idx="15467">
                  <c:v>0.94669999999991206</c:v>
                </c:pt>
                <c:pt idx="15468">
                  <c:v>0.94679999999991205</c:v>
                </c:pt>
                <c:pt idx="15469">
                  <c:v>0.94689999999991203</c:v>
                </c:pt>
                <c:pt idx="15470">
                  <c:v>0.94699999999991202</c:v>
                </c:pt>
                <c:pt idx="15471">
                  <c:v>0.94709999999991201</c:v>
                </c:pt>
                <c:pt idx="15472">
                  <c:v>0.947199999999912</c:v>
                </c:pt>
                <c:pt idx="15473">
                  <c:v>0.94729999999991199</c:v>
                </c:pt>
                <c:pt idx="15474">
                  <c:v>0.94739999999991198</c:v>
                </c:pt>
                <c:pt idx="15475">
                  <c:v>0.94749999999991197</c:v>
                </c:pt>
                <c:pt idx="15476">
                  <c:v>0.94759999999991196</c:v>
                </c:pt>
                <c:pt idx="15477">
                  <c:v>0.94769999999991195</c:v>
                </c:pt>
                <c:pt idx="15478">
                  <c:v>0.94779999999991194</c:v>
                </c:pt>
                <c:pt idx="15479">
                  <c:v>0.94789999999991192</c:v>
                </c:pt>
                <c:pt idx="15480">
                  <c:v>0.94799999999991191</c:v>
                </c:pt>
                <c:pt idx="15481">
                  <c:v>0.9480999999999119</c:v>
                </c:pt>
                <c:pt idx="15482">
                  <c:v>0.94819999999991189</c:v>
                </c:pt>
                <c:pt idx="15483">
                  <c:v>0.94829999999991188</c:v>
                </c:pt>
                <c:pt idx="15484">
                  <c:v>0.94839999999991187</c:v>
                </c:pt>
                <c:pt idx="15485">
                  <c:v>0.94849999999991186</c:v>
                </c:pt>
                <c:pt idx="15486">
                  <c:v>0.94859999999991185</c:v>
                </c:pt>
                <c:pt idx="15487">
                  <c:v>0.94869999999991184</c:v>
                </c:pt>
                <c:pt idx="15488">
                  <c:v>0.94879999999991183</c:v>
                </c:pt>
                <c:pt idx="15489">
                  <c:v>0.94889999999991181</c:v>
                </c:pt>
                <c:pt idx="15490">
                  <c:v>0.9489999999999118</c:v>
                </c:pt>
                <c:pt idx="15491">
                  <c:v>0.94909999999991179</c:v>
                </c:pt>
                <c:pt idx="15492">
                  <c:v>0.94919999999991178</c:v>
                </c:pt>
                <c:pt idx="15493">
                  <c:v>0.94929999999991177</c:v>
                </c:pt>
                <c:pt idx="15494">
                  <c:v>0.94939999999991176</c:v>
                </c:pt>
                <c:pt idx="15495">
                  <c:v>0.94949999999991175</c:v>
                </c:pt>
                <c:pt idx="15496">
                  <c:v>0.94959999999991174</c:v>
                </c:pt>
                <c:pt idx="15497">
                  <c:v>0.94969999999991173</c:v>
                </c:pt>
                <c:pt idx="15498">
                  <c:v>0.94979999999991171</c:v>
                </c:pt>
                <c:pt idx="15499">
                  <c:v>0.9498999999999117</c:v>
                </c:pt>
                <c:pt idx="15500">
                  <c:v>0.94999999999991169</c:v>
                </c:pt>
                <c:pt idx="15501">
                  <c:v>0.95009999999991168</c:v>
                </c:pt>
                <c:pt idx="15502">
                  <c:v>0.95019999999991167</c:v>
                </c:pt>
                <c:pt idx="15503">
                  <c:v>0.95029999999991166</c:v>
                </c:pt>
                <c:pt idx="15504">
                  <c:v>0.95039999999991165</c:v>
                </c:pt>
                <c:pt idx="15505">
                  <c:v>0.95049999999991164</c:v>
                </c:pt>
                <c:pt idx="15506">
                  <c:v>0.95059999999991163</c:v>
                </c:pt>
                <c:pt idx="15507">
                  <c:v>0.95069999999991162</c:v>
                </c:pt>
                <c:pt idx="15508">
                  <c:v>0.9507999999999116</c:v>
                </c:pt>
                <c:pt idx="15509">
                  <c:v>0.95089999999991159</c:v>
                </c:pt>
                <c:pt idx="15510">
                  <c:v>0.95099999999991158</c:v>
                </c:pt>
                <c:pt idx="15511">
                  <c:v>0.95109999999991157</c:v>
                </c:pt>
                <c:pt idx="15512">
                  <c:v>0.95119999999991156</c:v>
                </c:pt>
                <c:pt idx="15513">
                  <c:v>0.95129999999991155</c:v>
                </c:pt>
                <c:pt idx="15514">
                  <c:v>0.95139999999991154</c:v>
                </c:pt>
                <c:pt idx="15515">
                  <c:v>0.95149999999991153</c:v>
                </c:pt>
                <c:pt idx="15516">
                  <c:v>0.95159999999991152</c:v>
                </c:pt>
                <c:pt idx="15517">
                  <c:v>0.95169999999991151</c:v>
                </c:pt>
                <c:pt idx="15518">
                  <c:v>0.95179999999991149</c:v>
                </c:pt>
                <c:pt idx="15519">
                  <c:v>0.95189999999991148</c:v>
                </c:pt>
                <c:pt idx="15520">
                  <c:v>0.95199999999991147</c:v>
                </c:pt>
                <c:pt idx="15521">
                  <c:v>0.95209999999991146</c:v>
                </c:pt>
                <c:pt idx="15522">
                  <c:v>0.95219999999991145</c:v>
                </c:pt>
                <c:pt idx="15523">
                  <c:v>0.95229999999991144</c:v>
                </c:pt>
                <c:pt idx="15524">
                  <c:v>0.95239999999991143</c:v>
                </c:pt>
                <c:pt idx="15525">
                  <c:v>0.95249999999991142</c:v>
                </c:pt>
                <c:pt idx="15526">
                  <c:v>0.95259999999991141</c:v>
                </c:pt>
                <c:pt idx="15527">
                  <c:v>0.9526999999999114</c:v>
                </c:pt>
                <c:pt idx="15528">
                  <c:v>0.95279999999991138</c:v>
                </c:pt>
                <c:pt idx="15529">
                  <c:v>0.95289999999991137</c:v>
                </c:pt>
                <c:pt idx="15530">
                  <c:v>0.95299999999991136</c:v>
                </c:pt>
                <c:pt idx="15531">
                  <c:v>0.95309999999991135</c:v>
                </c:pt>
                <c:pt idx="15532">
                  <c:v>0.95319999999991134</c:v>
                </c:pt>
                <c:pt idx="15533">
                  <c:v>0.95329999999991133</c:v>
                </c:pt>
                <c:pt idx="15534">
                  <c:v>0.95339999999991132</c:v>
                </c:pt>
                <c:pt idx="15535">
                  <c:v>0.95349999999991131</c:v>
                </c:pt>
                <c:pt idx="15536">
                  <c:v>0.9535999999999113</c:v>
                </c:pt>
                <c:pt idx="15537">
                  <c:v>0.95369999999991129</c:v>
                </c:pt>
                <c:pt idx="15538">
                  <c:v>0.95379999999991127</c:v>
                </c:pt>
                <c:pt idx="15539">
                  <c:v>0.95389999999991126</c:v>
                </c:pt>
                <c:pt idx="15540">
                  <c:v>0.95399999999991125</c:v>
                </c:pt>
                <c:pt idx="15541">
                  <c:v>0.95409999999991124</c:v>
                </c:pt>
                <c:pt idx="15542">
                  <c:v>0.95419999999991123</c:v>
                </c:pt>
                <c:pt idx="15543">
                  <c:v>0.95429999999991122</c:v>
                </c:pt>
                <c:pt idx="15544">
                  <c:v>0.95439999999991121</c:v>
                </c:pt>
                <c:pt idx="15545">
                  <c:v>0.9544999999999112</c:v>
                </c:pt>
                <c:pt idx="15546">
                  <c:v>0.95459999999991119</c:v>
                </c:pt>
                <c:pt idx="15547">
                  <c:v>0.95469999999991118</c:v>
                </c:pt>
                <c:pt idx="15548">
                  <c:v>0.95479999999991116</c:v>
                </c:pt>
                <c:pt idx="15549">
                  <c:v>0.95489999999991115</c:v>
                </c:pt>
                <c:pt idx="15550">
                  <c:v>0.95499999999991114</c:v>
                </c:pt>
                <c:pt idx="15551">
                  <c:v>0.95509999999991113</c:v>
                </c:pt>
                <c:pt idx="15552">
                  <c:v>0.95519999999991112</c:v>
                </c:pt>
                <c:pt idx="15553">
                  <c:v>0.95529999999991111</c:v>
                </c:pt>
                <c:pt idx="15554">
                  <c:v>0.9553999999999111</c:v>
                </c:pt>
                <c:pt idx="15555">
                  <c:v>0.95549999999991109</c:v>
                </c:pt>
                <c:pt idx="15556">
                  <c:v>0.95559999999991108</c:v>
                </c:pt>
                <c:pt idx="15557">
                  <c:v>0.95569999999991107</c:v>
                </c:pt>
                <c:pt idx="15558">
                  <c:v>0.95579999999991105</c:v>
                </c:pt>
                <c:pt idx="15559">
                  <c:v>0.95589999999991104</c:v>
                </c:pt>
                <c:pt idx="15560">
                  <c:v>0.95599999999991103</c:v>
                </c:pt>
                <c:pt idx="15561">
                  <c:v>0.95609999999991102</c:v>
                </c:pt>
                <c:pt idx="15562">
                  <c:v>0.95619999999991101</c:v>
                </c:pt>
                <c:pt idx="15563">
                  <c:v>0.956299999999911</c:v>
                </c:pt>
                <c:pt idx="15564">
                  <c:v>0.95639999999991099</c:v>
                </c:pt>
                <c:pt idx="15565">
                  <c:v>0.95649999999991098</c:v>
                </c:pt>
                <c:pt idx="15566">
                  <c:v>0.95659999999991097</c:v>
                </c:pt>
                <c:pt idx="15567">
                  <c:v>0.95669999999991095</c:v>
                </c:pt>
                <c:pt idx="15568">
                  <c:v>0.95679999999991094</c:v>
                </c:pt>
                <c:pt idx="15569">
                  <c:v>0.95689999999991093</c:v>
                </c:pt>
                <c:pt idx="15570">
                  <c:v>0.95699999999991092</c:v>
                </c:pt>
                <c:pt idx="15571">
                  <c:v>0.95709999999991091</c:v>
                </c:pt>
                <c:pt idx="15572">
                  <c:v>0.9571999999999109</c:v>
                </c:pt>
                <c:pt idx="15573">
                  <c:v>0.95729999999991089</c:v>
                </c:pt>
                <c:pt idx="15574">
                  <c:v>0.95739999999991088</c:v>
                </c:pt>
                <c:pt idx="15575">
                  <c:v>0.95749999999991087</c:v>
                </c:pt>
                <c:pt idx="15576">
                  <c:v>0.95759999999991086</c:v>
                </c:pt>
                <c:pt idx="15577">
                  <c:v>0.95769999999991084</c:v>
                </c:pt>
                <c:pt idx="15578">
                  <c:v>0.95779999999991083</c:v>
                </c:pt>
                <c:pt idx="15579">
                  <c:v>0.95789999999991082</c:v>
                </c:pt>
                <c:pt idx="15580">
                  <c:v>0.95799999999991081</c:v>
                </c:pt>
                <c:pt idx="15581">
                  <c:v>0.9580999999999108</c:v>
                </c:pt>
                <c:pt idx="15582">
                  <c:v>0.95819999999991079</c:v>
                </c:pt>
                <c:pt idx="15583">
                  <c:v>0.95829999999991078</c:v>
                </c:pt>
                <c:pt idx="15584">
                  <c:v>0.95839999999991077</c:v>
                </c:pt>
                <c:pt idx="15585">
                  <c:v>0.95849999999991076</c:v>
                </c:pt>
                <c:pt idx="15586">
                  <c:v>0.95859999999991075</c:v>
                </c:pt>
                <c:pt idx="15587">
                  <c:v>0.95869999999991073</c:v>
                </c:pt>
                <c:pt idx="15588">
                  <c:v>0.95879999999991072</c:v>
                </c:pt>
                <c:pt idx="15589">
                  <c:v>0.95889999999991071</c:v>
                </c:pt>
                <c:pt idx="15590">
                  <c:v>0.9589999999999107</c:v>
                </c:pt>
                <c:pt idx="15591">
                  <c:v>0.95909999999991069</c:v>
                </c:pt>
                <c:pt idx="15592">
                  <c:v>0.95919999999991068</c:v>
                </c:pt>
                <c:pt idx="15593">
                  <c:v>0.95929999999991067</c:v>
                </c:pt>
                <c:pt idx="15594">
                  <c:v>0.95939999999991066</c:v>
                </c:pt>
                <c:pt idx="15595">
                  <c:v>0.95949999999991065</c:v>
                </c:pt>
                <c:pt idx="15596">
                  <c:v>0.95959999999991064</c:v>
                </c:pt>
                <c:pt idx="15597">
                  <c:v>0.95969999999991062</c:v>
                </c:pt>
                <c:pt idx="15598">
                  <c:v>0.95979999999991061</c:v>
                </c:pt>
                <c:pt idx="15599">
                  <c:v>0.9598999999999106</c:v>
                </c:pt>
                <c:pt idx="15600">
                  <c:v>0.95999999999991059</c:v>
                </c:pt>
                <c:pt idx="15601">
                  <c:v>0.96009999999991058</c:v>
                </c:pt>
                <c:pt idx="15602">
                  <c:v>0.96019999999991057</c:v>
                </c:pt>
                <c:pt idx="15603">
                  <c:v>0.96029999999991056</c:v>
                </c:pt>
                <c:pt idx="15604">
                  <c:v>0.96039999999991055</c:v>
                </c:pt>
                <c:pt idx="15605">
                  <c:v>0.96049999999991054</c:v>
                </c:pt>
                <c:pt idx="15606">
                  <c:v>0.96059999999991053</c:v>
                </c:pt>
                <c:pt idx="15607">
                  <c:v>0.96069999999991051</c:v>
                </c:pt>
                <c:pt idx="15608">
                  <c:v>0.9607999999999105</c:v>
                </c:pt>
                <c:pt idx="15609">
                  <c:v>0.96089999999991049</c:v>
                </c:pt>
                <c:pt idx="15610">
                  <c:v>0.96099999999991048</c:v>
                </c:pt>
                <c:pt idx="15611">
                  <c:v>0.96109999999991047</c:v>
                </c:pt>
                <c:pt idx="15612">
                  <c:v>0.96119999999991046</c:v>
                </c:pt>
                <c:pt idx="15613">
                  <c:v>0.96129999999991045</c:v>
                </c:pt>
                <c:pt idx="15614">
                  <c:v>0.96139999999991044</c:v>
                </c:pt>
                <c:pt idx="15615">
                  <c:v>0.96149999999991043</c:v>
                </c:pt>
                <c:pt idx="15616">
                  <c:v>0.96159999999991042</c:v>
                </c:pt>
                <c:pt idx="15617">
                  <c:v>0.9616999999999104</c:v>
                </c:pt>
                <c:pt idx="15618">
                  <c:v>0.96179999999991039</c:v>
                </c:pt>
                <c:pt idx="15619">
                  <c:v>0.96189999999991038</c:v>
                </c:pt>
                <c:pt idx="15620">
                  <c:v>0.96199999999991037</c:v>
                </c:pt>
                <c:pt idx="15621">
                  <c:v>0.96209999999991036</c:v>
                </c:pt>
                <c:pt idx="15622">
                  <c:v>0.96219999999991035</c:v>
                </c:pt>
                <c:pt idx="15623">
                  <c:v>0.96229999999991034</c:v>
                </c:pt>
                <c:pt idx="15624">
                  <c:v>0.96239999999991033</c:v>
                </c:pt>
                <c:pt idx="15625">
                  <c:v>0.96249999999991032</c:v>
                </c:pt>
                <c:pt idx="15626">
                  <c:v>0.96259999999991031</c:v>
                </c:pt>
                <c:pt idx="15627">
                  <c:v>0.96269999999991029</c:v>
                </c:pt>
                <c:pt idx="15628">
                  <c:v>0.96279999999991028</c:v>
                </c:pt>
                <c:pt idx="15629">
                  <c:v>0.96289999999991027</c:v>
                </c:pt>
                <c:pt idx="15630">
                  <c:v>0.96299999999991026</c:v>
                </c:pt>
                <c:pt idx="15631">
                  <c:v>0.96309999999991025</c:v>
                </c:pt>
                <c:pt idx="15632">
                  <c:v>0.96319999999991024</c:v>
                </c:pt>
                <c:pt idx="15633">
                  <c:v>0.96329999999991023</c:v>
                </c:pt>
                <c:pt idx="15634">
                  <c:v>0.96339999999991022</c:v>
                </c:pt>
                <c:pt idx="15635">
                  <c:v>0.96349999999991021</c:v>
                </c:pt>
                <c:pt idx="15636">
                  <c:v>0.9635999999999102</c:v>
                </c:pt>
                <c:pt idx="15637">
                  <c:v>0.96369999999991018</c:v>
                </c:pt>
                <c:pt idx="15638">
                  <c:v>0.96379999999991017</c:v>
                </c:pt>
                <c:pt idx="15639">
                  <c:v>0.96389999999991016</c:v>
                </c:pt>
                <c:pt idx="15640">
                  <c:v>0.96399999999991015</c:v>
                </c:pt>
                <c:pt idx="15641">
                  <c:v>0.96409999999991014</c:v>
                </c:pt>
                <c:pt idx="15642">
                  <c:v>0.96419999999991013</c:v>
                </c:pt>
                <c:pt idx="15643">
                  <c:v>0.96429999999991012</c:v>
                </c:pt>
                <c:pt idx="15644">
                  <c:v>0.96439999999991011</c:v>
                </c:pt>
                <c:pt idx="15645">
                  <c:v>0.9644999999999101</c:v>
                </c:pt>
                <c:pt idx="15646">
                  <c:v>0.96459999999991008</c:v>
                </c:pt>
                <c:pt idx="15647">
                  <c:v>0.96469999999991007</c:v>
                </c:pt>
                <c:pt idx="15648">
                  <c:v>0.96479999999991006</c:v>
                </c:pt>
                <c:pt idx="15649">
                  <c:v>0.96489999999991005</c:v>
                </c:pt>
                <c:pt idx="15650">
                  <c:v>0.96499999999991004</c:v>
                </c:pt>
                <c:pt idx="15651">
                  <c:v>0.96509999999991003</c:v>
                </c:pt>
                <c:pt idx="15652">
                  <c:v>0.96519999999991002</c:v>
                </c:pt>
                <c:pt idx="15653">
                  <c:v>0.96529999999991001</c:v>
                </c:pt>
                <c:pt idx="15654">
                  <c:v>0.96539999999991</c:v>
                </c:pt>
                <c:pt idx="15655">
                  <c:v>0.96549999999990999</c:v>
                </c:pt>
                <c:pt idx="15656">
                  <c:v>0.96559999999990997</c:v>
                </c:pt>
                <c:pt idx="15657">
                  <c:v>0.96569999999990996</c:v>
                </c:pt>
                <c:pt idx="15658">
                  <c:v>0.96579999999990995</c:v>
                </c:pt>
                <c:pt idx="15659">
                  <c:v>0.96589999999990994</c:v>
                </c:pt>
                <c:pt idx="15660">
                  <c:v>0.96599999999990993</c:v>
                </c:pt>
                <c:pt idx="15661">
                  <c:v>0.96609999999990992</c:v>
                </c:pt>
                <c:pt idx="15662">
                  <c:v>0.96619999999990991</c:v>
                </c:pt>
                <c:pt idx="15663">
                  <c:v>0.9662999999999099</c:v>
                </c:pt>
                <c:pt idx="15664">
                  <c:v>0.96639999999990989</c:v>
                </c:pt>
                <c:pt idx="15665">
                  <c:v>0.96649999999990988</c:v>
                </c:pt>
                <c:pt idx="15666">
                  <c:v>0.96659999999990986</c:v>
                </c:pt>
                <c:pt idx="15667">
                  <c:v>0.96669999999990985</c:v>
                </c:pt>
                <c:pt idx="15668">
                  <c:v>0.96679999999990984</c:v>
                </c:pt>
                <c:pt idx="15669">
                  <c:v>0.96689999999990983</c:v>
                </c:pt>
                <c:pt idx="15670">
                  <c:v>0.96699999999990982</c:v>
                </c:pt>
                <c:pt idx="15671">
                  <c:v>0.96709999999990981</c:v>
                </c:pt>
                <c:pt idx="15672">
                  <c:v>0.9671999999999098</c:v>
                </c:pt>
                <c:pt idx="15673">
                  <c:v>0.96729999999990979</c:v>
                </c:pt>
                <c:pt idx="15674">
                  <c:v>0.96739999999990978</c:v>
                </c:pt>
                <c:pt idx="15675">
                  <c:v>0.96749999999990977</c:v>
                </c:pt>
                <c:pt idx="15676">
                  <c:v>0.96759999999990975</c:v>
                </c:pt>
                <c:pt idx="15677">
                  <c:v>0.96769999999990974</c:v>
                </c:pt>
                <c:pt idx="15678">
                  <c:v>0.96779999999990973</c:v>
                </c:pt>
                <c:pt idx="15679">
                  <c:v>0.96789999999990972</c:v>
                </c:pt>
                <c:pt idx="15680">
                  <c:v>0.96799999999990971</c:v>
                </c:pt>
                <c:pt idx="15681">
                  <c:v>0.9680999999999097</c:v>
                </c:pt>
                <c:pt idx="15682">
                  <c:v>0.96819999999990969</c:v>
                </c:pt>
                <c:pt idx="15683">
                  <c:v>0.96829999999990968</c:v>
                </c:pt>
                <c:pt idx="15684">
                  <c:v>0.96839999999990967</c:v>
                </c:pt>
                <c:pt idx="15685">
                  <c:v>0.96849999999990966</c:v>
                </c:pt>
                <c:pt idx="15686">
                  <c:v>0.96859999999990964</c:v>
                </c:pt>
                <c:pt idx="15687">
                  <c:v>0.96869999999990963</c:v>
                </c:pt>
                <c:pt idx="15688">
                  <c:v>0.96879999999990962</c:v>
                </c:pt>
                <c:pt idx="15689">
                  <c:v>0.96889999999990961</c:v>
                </c:pt>
                <c:pt idx="15690">
                  <c:v>0.9689999999999096</c:v>
                </c:pt>
                <c:pt idx="15691">
                  <c:v>0.96909999999990959</c:v>
                </c:pt>
                <c:pt idx="15692">
                  <c:v>0.96919999999990958</c:v>
                </c:pt>
                <c:pt idx="15693">
                  <c:v>0.96929999999990957</c:v>
                </c:pt>
                <c:pt idx="15694">
                  <c:v>0.96939999999990956</c:v>
                </c:pt>
                <c:pt idx="15695">
                  <c:v>0.96949999999990955</c:v>
                </c:pt>
                <c:pt idx="15696">
                  <c:v>0.96959999999990953</c:v>
                </c:pt>
                <c:pt idx="15697">
                  <c:v>0.96969999999990952</c:v>
                </c:pt>
                <c:pt idx="15698">
                  <c:v>0.96979999999990951</c:v>
                </c:pt>
                <c:pt idx="15699">
                  <c:v>0.9698999999999095</c:v>
                </c:pt>
                <c:pt idx="15700">
                  <c:v>0.96999999999990949</c:v>
                </c:pt>
                <c:pt idx="15701">
                  <c:v>0.97009999999990948</c:v>
                </c:pt>
                <c:pt idx="15702">
                  <c:v>0.97019999999990947</c:v>
                </c:pt>
                <c:pt idx="15703">
                  <c:v>0.97029999999990946</c:v>
                </c:pt>
                <c:pt idx="15704">
                  <c:v>0.97039999999990945</c:v>
                </c:pt>
                <c:pt idx="15705">
                  <c:v>0.97049999999990944</c:v>
                </c:pt>
                <c:pt idx="15706">
                  <c:v>0.97059999999990942</c:v>
                </c:pt>
                <c:pt idx="15707">
                  <c:v>0.97069999999990941</c:v>
                </c:pt>
                <c:pt idx="15708">
                  <c:v>0.9707999999999094</c:v>
                </c:pt>
                <c:pt idx="15709">
                  <c:v>0.97089999999990939</c:v>
                </c:pt>
                <c:pt idx="15710">
                  <c:v>0.97099999999990938</c:v>
                </c:pt>
                <c:pt idx="15711">
                  <c:v>0.97109999999990937</c:v>
                </c:pt>
                <c:pt idx="15712">
                  <c:v>0.97119999999990936</c:v>
                </c:pt>
                <c:pt idx="15713">
                  <c:v>0.97129999999990935</c:v>
                </c:pt>
                <c:pt idx="15714">
                  <c:v>0.97139999999990934</c:v>
                </c:pt>
                <c:pt idx="15715">
                  <c:v>0.97149999999990932</c:v>
                </c:pt>
                <c:pt idx="15716">
                  <c:v>0.97159999999990931</c:v>
                </c:pt>
                <c:pt idx="15717">
                  <c:v>0.9716999999999093</c:v>
                </c:pt>
                <c:pt idx="15718">
                  <c:v>0.97179999999990929</c:v>
                </c:pt>
                <c:pt idx="15719">
                  <c:v>0.97189999999990928</c:v>
                </c:pt>
                <c:pt idx="15720">
                  <c:v>0.97199999999990927</c:v>
                </c:pt>
                <c:pt idx="15721">
                  <c:v>0.97209999999990926</c:v>
                </c:pt>
                <c:pt idx="15722">
                  <c:v>0.97219999999990925</c:v>
                </c:pt>
                <c:pt idx="15723">
                  <c:v>0.97229999999990924</c:v>
                </c:pt>
                <c:pt idx="15724">
                  <c:v>0.97239999999990923</c:v>
                </c:pt>
                <c:pt idx="15725">
                  <c:v>0.97249999999990921</c:v>
                </c:pt>
                <c:pt idx="15726">
                  <c:v>0.9725999999999092</c:v>
                </c:pt>
                <c:pt idx="15727">
                  <c:v>0.97269999999990919</c:v>
                </c:pt>
                <c:pt idx="15728">
                  <c:v>0.97279999999990918</c:v>
                </c:pt>
                <c:pt idx="15729">
                  <c:v>0.97289999999990917</c:v>
                </c:pt>
                <c:pt idx="15730">
                  <c:v>0.97299999999990916</c:v>
                </c:pt>
                <c:pt idx="15731">
                  <c:v>0.97309999999990915</c:v>
                </c:pt>
                <c:pt idx="15732">
                  <c:v>0.97319999999990914</c:v>
                </c:pt>
                <c:pt idx="15733">
                  <c:v>0.97329999999990913</c:v>
                </c:pt>
                <c:pt idx="15734">
                  <c:v>0.97339999999990912</c:v>
                </c:pt>
                <c:pt idx="15735">
                  <c:v>0.9734999999999091</c:v>
                </c:pt>
                <c:pt idx="15736">
                  <c:v>0.97359999999990909</c:v>
                </c:pt>
                <c:pt idx="15737">
                  <c:v>0.97369999999990908</c:v>
                </c:pt>
                <c:pt idx="15738">
                  <c:v>0.97379999999990907</c:v>
                </c:pt>
                <c:pt idx="15739">
                  <c:v>0.97389999999990906</c:v>
                </c:pt>
                <c:pt idx="15740">
                  <c:v>0.97399999999990905</c:v>
                </c:pt>
                <c:pt idx="15741">
                  <c:v>0.97409999999990904</c:v>
                </c:pt>
                <c:pt idx="15742">
                  <c:v>0.97419999999990903</c:v>
                </c:pt>
                <c:pt idx="15743">
                  <c:v>0.97429999999990902</c:v>
                </c:pt>
                <c:pt idx="15744">
                  <c:v>0.97439999999990901</c:v>
                </c:pt>
                <c:pt idx="15745">
                  <c:v>0.97449999999990899</c:v>
                </c:pt>
                <c:pt idx="15746">
                  <c:v>0.97459999999990898</c:v>
                </c:pt>
                <c:pt idx="15747">
                  <c:v>0.97469999999990897</c:v>
                </c:pt>
                <c:pt idx="15748">
                  <c:v>0.97479999999990896</c:v>
                </c:pt>
                <c:pt idx="15749">
                  <c:v>0.97489999999990895</c:v>
                </c:pt>
                <c:pt idx="15750">
                  <c:v>0.97499999999990894</c:v>
                </c:pt>
                <c:pt idx="15751">
                  <c:v>0.97509999999990893</c:v>
                </c:pt>
                <c:pt idx="15752">
                  <c:v>0.97519999999990892</c:v>
                </c:pt>
                <c:pt idx="15753">
                  <c:v>0.97529999999990891</c:v>
                </c:pt>
                <c:pt idx="15754">
                  <c:v>0.9753999999999089</c:v>
                </c:pt>
                <c:pt idx="15755">
                  <c:v>0.97549999999990888</c:v>
                </c:pt>
                <c:pt idx="15756">
                  <c:v>0.97559999999990887</c:v>
                </c:pt>
                <c:pt idx="15757">
                  <c:v>0.97569999999990886</c:v>
                </c:pt>
                <c:pt idx="15758">
                  <c:v>0.97579999999990885</c:v>
                </c:pt>
                <c:pt idx="15759">
                  <c:v>0.97589999999990884</c:v>
                </c:pt>
                <c:pt idx="15760">
                  <c:v>0.97599999999990883</c:v>
                </c:pt>
                <c:pt idx="15761">
                  <c:v>0.97609999999990882</c:v>
                </c:pt>
                <c:pt idx="15762">
                  <c:v>0.97619999999990881</c:v>
                </c:pt>
                <c:pt idx="15763">
                  <c:v>0.9762999999999088</c:v>
                </c:pt>
                <c:pt idx="15764">
                  <c:v>0.97639999999990879</c:v>
                </c:pt>
                <c:pt idx="15765">
                  <c:v>0.97649999999990877</c:v>
                </c:pt>
                <c:pt idx="15766">
                  <c:v>0.97659999999990876</c:v>
                </c:pt>
                <c:pt idx="15767">
                  <c:v>0.97669999999990875</c:v>
                </c:pt>
                <c:pt idx="15768">
                  <c:v>0.97679999999990874</c:v>
                </c:pt>
                <c:pt idx="15769">
                  <c:v>0.97689999999990873</c:v>
                </c:pt>
                <c:pt idx="15770">
                  <c:v>0.97699999999990872</c:v>
                </c:pt>
                <c:pt idx="15771">
                  <c:v>0.97709999999990871</c:v>
                </c:pt>
                <c:pt idx="15772">
                  <c:v>0.9771999999999087</c:v>
                </c:pt>
                <c:pt idx="15773">
                  <c:v>0.97729999999990869</c:v>
                </c:pt>
                <c:pt idx="15774">
                  <c:v>0.97739999999990868</c:v>
                </c:pt>
                <c:pt idx="15775">
                  <c:v>0.97749999999990866</c:v>
                </c:pt>
                <c:pt idx="15776">
                  <c:v>0.97759999999990865</c:v>
                </c:pt>
                <c:pt idx="15777">
                  <c:v>0.97769999999990864</c:v>
                </c:pt>
                <c:pt idx="15778">
                  <c:v>0.97779999999990863</c:v>
                </c:pt>
                <c:pt idx="15779">
                  <c:v>0.97789999999990862</c:v>
                </c:pt>
                <c:pt idx="15780">
                  <c:v>0.97799999999990861</c:v>
                </c:pt>
                <c:pt idx="15781">
                  <c:v>0.9780999999999086</c:v>
                </c:pt>
                <c:pt idx="15782">
                  <c:v>0.97819999999990859</c:v>
                </c:pt>
                <c:pt idx="15783">
                  <c:v>0.97829999999990858</c:v>
                </c:pt>
                <c:pt idx="15784">
                  <c:v>0.97839999999990857</c:v>
                </c:pt>
                <c:pt idx="15785">
                  <c:v>0.97849999999990855</c:v>
                </c:pt>
                <c:pt idx="15786">
                  <c:v>0.97859999999990854</c:v>
                </c:pt>
                <c:pt idx="15787">
                  <c:v>0.97869999999990853</c:v>
                </c:pt>
                <c:pt idx="15788">
                  <c:v>0.97879999999990852</c:v>
                </c:pt>
                <c:pt idx="15789">
                  <c:v>0.97889999999990851</c:v>
                </c:pt>
                <c:pt idx="15790">
                  <c:v>0.9789999999999085</c:v>
                </c:pt>
                <c:pt idx="15791">
                  <c:v>0.97909999999990849</c:v>
                </c:pt>
                <c:pt idx="15792">
                  <c:v>0.97919999999990848</c:v>
                </c:pt>
                <c:pt idx="15793">
                  <c:v>0.97929999999990847</c:v>
                </c:pt>
                <c:pt idx="15794">
                  <c:v>0.97939999999990845</c:v>
                </c:pt>
                <c:pt idx="15795">
                  <c:v>0.97949999999990844</c:v>
                </c:pt>
                <c:pt idx="15796">
                  <c:v>0.97959999999990843</c:v>
                </c:pt>
                <c:pt idx="15797">
                  <c:v>0.97969999999990842</c:v>
                </c:pt>
                <c:pt idx="15798">
                  <c:v>0.97979999999990841</c:v>
                </c:pt>
                <c:pt idx="15799">
                  <c:v>0.9798999999999084</c:v>
                </c:pt>
                <c:pt idx="15800">
                  <c:v>0.97999999999990839</c:v>
                </c:pt>
                <c:pt idx="15801">
                  <c:v>0.98009999999990838</c:v>
                </c:pt>
                <c:pt idx="15802">
                  <c:v>0.98019999999990837</c:v>
                </c:pt>
                <c:pt idx="15803">
                  <c:v>0.98029999999990836</c:v>
                </c:pt>
                <c:pt idx="15804">
                  <c:v>0.98039999999990834</c:v>
                </c:pt>
                <c:pt idx="15805">
                  <c:v>0.98049999999990833</c:v>
                </c:pt>
                <c:pt idx="15806">
                  <c:v>0.98059999999990832</c:v>
                </c:pt>
                <c:pt idx="15807">
                  <c:v>0.98069999999990831</c:v>
                </c:pt>
                <c:pt idx="15808">
                  <c:v>0.9807999999999083</c:v>
                </c:pt>
                <c:pt idx="15809">
                  <c:v>0.98089999999990829</c:v>
                </c:pt>
                <c:pt idx="15810">
                  <c:v>0.98099999999990828</c:v>
                </c:pt>
                <c:pt idx="15811">
                  <c:v>0.98109999999990827</c:v>
                </c:pt>
                <c:pt idx="15812">
                  <c:v>0.98119999999990826</c:v>
                </c:pt>
                <c:pt idx="15813">
                  <c:v>0.98129999999990825</c:v>
                </c:pt>
                <c:pt idx="15814">
                  <c:v>0.98139999999990823</c:v>
                </c:pt>
                <c:pt idx="15815">
                  <c:v>0.98149999999990822</c:v>
                </c:pt>
                <c:pt idx="15816">
                  <c:v>0.98159999999990821</c:v>
                </c:pt>
                <c:pt idx="15817">
                  <c:v>0.9816999999999082</c:v>
                </c:pt>
                <c:pt idx="15818">
                  <c:v>0.98179999999990819</c:v>
                </c:pt>
                <c:pt idx="15819">
                  <c:v>0.98189999999990818</c:v>
                </c:pt>
                <c:pt idx="15820">
                  <c:v>0.98199999999990817</c:v>
                </c:pt>
                <c:pt idx="15821">
                  <c:v>0.98209999999990816</c:v>
                </c:pt>
                <c:pt idx="15822">
                  <c:v>0.98219999999990815</c:v>
                </c:pt>
                <c:pt idx="15823">
                  <c:v>0.98229999999990814</c:v>
                </c:pt>
                <c:pt idx="15824">
                  <c:v>0.98239999999990812</c:v>
                </c:pt>
                <c:pt idx="15825">
                  <c:v>0.98249999999990811</c:v>
                </c:pt>
                <c:pt idx="15826">
                  <c:v>0.9825999999999081</c:v>
                </c:pt>
                <c:pt idx="15827">
                  <c:v>0.98269999999990809</c:v>
                </c:pt>
                <c:pt idx="15828">
                  <c:v>0.98279999999990808</c:v>
                </c:pt>
                <c:pt idx="15829">
                  <c:v>0.98289999999990807</c:v>
                </c:pt>
                <c:pt idx="15830">
                  <c:v>0.98299999999990806</c:v>
                </c:pt>
                <c:pt idx="15831">
                  <c:v>0.98309999999990805</c:v>
                </c:pt>
                <c:pt idx="15832">
                  <c:v>0.98319999999990804</c:v>
                </c:pt>
                <c:pt idx="15833">
                  <c:v>0.98329999999990803</c:v>
                </c:pt>
                <c:pt idx="15834">
                  <c:v>0.98339999999990801</c:v>
                </c:pt>
                <c:pt idx="15835">
                  <c:v>0.983499999999908</c:v>
                </c:pt>
                <c:pt idx="15836">
                  <c:v>0.98359999999990799</c:v>
                </c:pt>
                <c:pt idx="15837">
                  <c:v>0.98369999999990798</c:v>
                </c:pt>
                <c:pt idx="15838">
                  <c:v>0.98379999999990797</c:v>
                </c:pt>
                <c:pt idx="15839">
                  <c:v>0.98389999999990796</c:v>
                </c:pt>
                <c:pt idx="15840">
                  <c:v>0.98399999999990795</c:v>
                </c:pt>
                <c:pt idx="15841">
                  <c:v>0.98409999999990794</c:v>
                </c:pt>
                <c:pt idx="15842">
                  <c:v>0.98419999999990793</c:v>
                </c:pt>
                <c:pt idx="15843">
                  <c:v>0.98429999999990792</c:v>
                </c:pt>
                <c:pt idx="15844">
                  <c:v>0.9843999999999079</c:v>
                </c:pt>
                <c:pt idx="15845">
                  <c:v>0.98449999999990789</c:v>
                </c:pt>
                <c:pt idx="15846">
                  <c:v>0.98459999999990788</c:v>
                </c:pt>
                <c:pt idx="15847">
                  <c:v>0.98469999999990787</c:v>
                </c:pt>
                <c:pt idx="15848">
                  <c:v>0.98479999999990786</c:v>
                </c:pt>
                <c:pt idx="15849">
                  <c:v>0.98489999999990785</c:v>
                </c:pt>
                <c:pt idx="15850">
                  <c:v>0.98499999999990784</c:v>
                </c:pt>
                <c:pt idx="15851">
                  <c:v>0.98509999999990783</c:v>
                </c:pt>
                <c:pt idx="15852">
                  <c:v>0.98519999999990782</c:v>
                </c:pt>
                <c:pt idx="15853">
                  <c:v>0.98529999999990781</c:v>
                </c:pt>
                <c:pt idx="15854">
                  <c:v>0.98539999999990779</c:v>
                </c:pt>
                <c:pt idx="15855">
                  <c:v>0.98549999999990778</c:v>
                </c:pt>
                <c:pt idx="15856">
                  <c:v>0.98559999999990777</c:v>
                </c:pt>
                <c:pt idx="15857">
                  <c:v>0.98569999999990776</c:v>
                </c:pt>
                <c:pt idx="15858">
                  <c:v>0.98579999999990775</c:v>
                </c:pt>
                <c:pt idx="15859">
                  <c:v>0.98589999999990774</c:v>
                </c:pt>
                <c:pt idx="15860">
                  <c:v>0.98599999999990773</c:v>
                </c:pt>
                <c:pt idx="15861">
                  <c:v>0.98609999999990772</c:v>
                </c:pt>
                <c:pt idx="15862">
                  <c:v>0.98619999999990771</c:v>
                </c:pt>
                <c:pt idx="15863">
                  <c:v>0.98629999999990769</c:v>
                </c:pt>
                <c:pt idx="15864">
                  <c:v>0.98639999999990768</c:v>
                </c:pt>
                <c:pt idx="15865">
                  <c:v>0.98649999999990767</c:v>
                </c:pt>
                <c:pt idx="15866">
                  <c:v>0.98659999999990766</c:v>
                </c:pt>
                <c:pt idx="15867">
                  <c:v>0.98669999999990765</c:v>
                </c:pt>
                <c:pt idx="15868">
                  <c:v>0.98679999999990764</c:v>
                </c:pt>
                <c:pt idx="15869">
                  <c:v>0.98689999999990763</c:v>
                </c:pt>
                <c:pt idx="15870">
                  <c:v>0.98699999999990762</c:v>
                </c:pt>
                <c:pt idx="15871">
                  <c:v>0.98709999999990761</c:v>
                </c:pt>
                <c:pt idx="15872">
                  <c:v>0.9871999999999076</c:v>
                </c:pt>
                <c:pt idx="15873">
                  <c:v>0.98729999999990758</c:v>
                </c:pt>
                <c:pt idx="15874">
                  <c:v>0.98739999999990757</c:v>
                </c:pt>
                <c:pt idx="15875">
                  <c:v>0.98749999999990756</c:v>
                </c:pt>
                <c:pt idx="15876">
                  <c:v>0.98759999999990755</c:v>
                </c:pt>
                <c:pt idx="15877">
                  <c:v>0.98769999999990754</c:v>
                </c:pt>
                <c:pt idx="15878">
                  <c:v>0.98779999999990753</c:v>
                </c:pt>
                <c:pt idx="15879">
                  <c:v>0.98789999999990752</c:v>
                </c:pt>
                <c:pt idx="15880">
                  <c:v>0.98799999999990751</c:v>
                </c:pt>
                <c:pt idx="15881">
                  <c:v>0.9880999999999075</c:v>
                </c:pt>
                <c:pt idx="15882">
                  <c:v>0.98819999999990749</c:v>
                </c:pt>
                <c:pt idx="15883">
                  <c:v>0.98829999999990747</c:v>
                </c:pt>
                <c:pt idx="15884">
                  <c:v>0.98839999999990746</c:v>
                </c:pt>
                <c:pt idx="15885">
                  <c:v>0.98849999999990745</c:v>
                </c:pt>
                <c:pt idx="15886">
                  <c:v>0.98859999999990744</c:v>
                </c:pt>
                <c:pt idx="15887">
                  <c:v>0.98869999999990743</c:v>
                </c:pt>
                <c:pt idx="15888">
                  <c:v>0.98879999999990742</c:v>
                </c:pt>
                <c:pt idx="15889">
                  <c:v>0.98889999999990741</c:v>
                </c:pt>
                <c:pt idx="15890">
                  <c:v>0.9889999999999074</c:v>
                </c:pt>
                <c:pt idx="15891">
                  <c:v>0.98909999999990739</c:v>
                </c:pt>
                <c:pt idx="15892">
                  <c:v>0.98919999999990738</c:v>
                </c:pt>
                <c:pt idx="15893">
                  <c:v>0.98929999999990736</c:v>
                </c:pt>
                <c:pt idx="15894">
                  <c:v>0.98939999999990735</c:v>
                </c:pt>
                <c:pt idx="15895">
                  <c:v>0.98949999999990734</c:v>
                </c:pt>
                <c:pt idx="15896">
                  <c:v>0.98959999999990733</c:v>
                </c:pt>
                <c:pt idx="15897">
                  <c:v>0.98969999999990732</c:v>
                </c:pt>
                <c:pt idx="15898">
                  <c:v>0.98979999999990731</c:v>
                </c:pt>
                <c:pt idx="15899">
                  <c:v>0.9898999999999073</c:v>
                </c:pt>
                <c:pt idx="15900">
                  <c:v>0.98999999999990729</c:v>
                </c:pt>
                <c:pt idx="15901">
                  <c:v>0.99009999999990728</c:v>
                </c:pt>
                <c:pt idx="15902">
                  <c:v>0.99019999999990727</c:v>
                </c:pt>
                <c:pt idx="15903">
                  <c:v>0.99029999999990725</c:v>
                </c:pt>
                <c:pt idx="15904">
                  <c:v>0.99039999999990724</c:v>
                </c:pt>
                <c:pt idx="15905">
                  <c:v>0.99049999999990723</c:v>
                </c:pt>
                <c:pt idx="15906">
                  <c:v>0.99059999999990722</c:v>
                </c:pt>
                <c:pt idx="15907">
                  <c:v>0.99069999999990721</c:v>
                </c:pt>
                <c:pt idx="15908">
                  <c:v>0.9907999999999072</c:v>
                </c:pt>
                <c:pt idx="15909">
                  <c:v>0.99089999999990719</c:v>
                </c:pt>
                <c:pt idx="15910">
                  <c:v>0.99099999999990718</c:v>
                </c:pt>
                <c:pt idx="15911">
                  <c:v>0.99109999999990717</c:v>
                </c:pt>
                <c:pt idx="15912">
                  <c:v>0.99119999999990716</c:v>
                </c:pt>
                <c:pt idx="15913">
                  <c:v>0.99129999999990714</c:v>
                </c:pt>
                <c:pt idx="15914">
                  <c:v>0.99139999999990713</c:v>
                </c:pt>
                <c:pt idx="15915">
                  <c:v>0.99149999999990712</c:v>
                </c:pt>
                <c:pt idx="15916">
                  <c:v>0.99159999999990711</c:v>
                </c:pt>
                <c:pt idx="15917">
                  <c:v>0.9916999999999071</c:v>
                </c:pt>
                <c:pt idx="15918">
                  <c:v>0.99179999999990709</c:v>
                </c:pt>
                <c:pt idx="15919">
                  <c:v>0.99189999999990708</c:v>
                </c:pt>
                <c:pt idx="15920">
                  <c:v>0.99199999999990707</c:v>
                </c:pt>
                <c:pt idx="15921">
                  <c:v>0.99209999999990706</c:v>
                </c:pt>
                <c:pt idx="15922">
                  <c:v>0.99219999999990705</c:v>
                </c:pt>
                <c:pt idx="15923">
                  <c:v>0.99229999999990703</c:v>
                </c:pt>
                <c:pt idx="15924">
                  <c:v>0.99239999999990702</c:v>
                </c:pt>
                <c:pt idx="15925">
                  <c:v>0.99249999999990701</c:v>
                </c:pt>
                <c:pt idx="15926">
                  <c:v>0.992599999999907</c:v>
                </c:pt>
                <c:pt idx="15927">
                  <c:v>0.99269999999990699</c:v>
                </c:pt>
                <c:pt idx="15928">
                  <c:v>0.99279999999990698</c:v>
                </c:pt>
                <c:pt idx="15929">
                  <c:v>0.99289999999990697</c:v>
                </c:pt>
                <c:pt idx="15930">
                  <c:v>0.99299999999990696</c:v>
                </c:pt>
                <c:pt idx="15931">
                  <c:v>0.99309999999990695</c:v>
                </c:pt>
                <c:pt idx="15932">
                  <c:v>0.99319999999990694</c:v>
                </c:pt>
                <c:pt idx="15933">
                  <c:v>0.99329999999990692</c:v>
                </c:pt>
                <c:pt idx="15934">
                  <c:v>0.99339999999990691</c:v>
                </c:pt>
                <c:pt idx="15935">
                  <c:v>0.9934999999999069</c:v>
                </c:pt>
                <c:pt idx="15936">
                  <c:v>0.99359999999990689</c:v>
                </c:pt>
                <c:pt idx="15937">
                  <c:v>0.99369999999990688</c:v>
                </c:pt>
                <c:pt idx="15938">
                  <c:v>0.99379999999990687</c:v>
                </c:pt>
                <c:pt idx="15939">
                  <c:v>0.99389999999990686</c:v>
                </c:pt>
                <c:pt idx="15940">
                  <c:v>0.99399999999990685</c:v>
                </c:pt>
                <c:pt idx="15941">
                  <c:v>0.99409999999990684</c:v>
                </c:pt>
                <c:pt idx="15942">
                  <c:v>0.99419999999990682</c:v>
                </c:pt>
                <c:pt idx="15943">
                  <c:v>0.99429999999990681</c:v>
                </c:pt>
                <c:pt idx="15944">
                  <c:v>0.9943999999999068</c:v>
                </c:pt>
                <c:pt idx="15945">
                  <c:v>0.99449999999990679</c:v>
                </c:pt>
                <c:pt idx="15946">
                  <c:v>0.99459999999990678</c:v>
                </c:pt>
                <c:pt idx="15947">
                  <c:v>0.99469999999990677</c:v>
                </c:pt>
                <c:pt idx="15948">
                  <c:v>0.99479999999990676</c:v>
                </c:pt>
                <c:pt idx="15949">
                  <c:v>0.99489999999990675</c:v>
                </c:pt>
                <c:pt idx="15950">
                  <c:v>0.99499999999990674</c:v>
                </c:pt>
                <c:pt idx="15951">
                  <c:v>0.99509999999990673</c:v>
                </c:pt>
                <c:pt idx="15952">
                  <c:v>0.99519999999990671</c:v>
                </c:pt>
                <c:pt idx="15953">
                  <c:v>0.9952999999999067</c:v>
                </c:pt>
                <c:pt idx="15954">
                  <c:v>0.99539999999990669</c:v>
                </c:pt>
                <c:pt idx="15955">
                  <c:v>0.99549999999990668</c:v>
                </c:pt>
                <c:pt idx="15956">
                  <c:v>0.99559999999990667</c:v>
                </c:pt>
                <c:pt idx="15957">
                  <c:v>0.99569999999990666</c:v>
                </c:pt>
                <c:pt idx="15958">
                  <c:v>0.99579999999990665</c:v>
                </c:pt>
                <c:pt idx="15959">
                  <c:v>0.99589999999990664</c:v>
                </c:pt>
                <c:pt idx="15960">
                  <c:v>0.99599999999990663</c:v>
                </c:pt>
                <c:pt idx="15961">
                  <c:v>0.99609999999990662</c:v>
                </c:pt>
                <c:pt idx="15962">
                  <c:v>0.9961999999999066</c:v>
                </c:pt>
                <c:pt idx="15963">
                  <c:v>0.99629999999990659</c:v>
                </c:pt>
                <c:pt idx="15964">
                  <c:v>0.99639999999990658</c:v>
                </c:pt>
                <c:pt idx="15965">
                  <c:v>0.99649999999990657</c:v>
                </c:pt>
                <c:pt idx="15966">
                  <c:v>0.99659999999990656</c:v>
                </c:pt>
                <c:pt idx="15967">
                  <c:v>0.99669999999990655</c:v>
                </c:pt>
                <c:pt idx="15968">
                  <c:v>0.99679999999990654</c:v>
                </c:pt>
                <c:pt idx="15969">
                  <c:v>0.99689999999990653</c:v>
                </c:pt>
                <c:pt idx="15970">
                  <c:v>0.99699999999990652</c:v>
                </c:pt>
                <c:pt idx="15971">
                  <c:v>0.99709999999990651</c:v>
                </c:pt>
                <c:pt idx="15972">
                  <c:v>0.99719999999990649</c:v>
                </c:pt>
                <c:pt idx="15973">
                  <c:v>0.99729999999990648</c:v>
                </c:pt>
                <c:pt idx="15974">
                  <c:v>0.99739999999990647</c:v>
                </c:pt>
                <c:pt idx="15975">
                  <c:v>0.99749999999990646</c:v>
                </c:pt>
                <c:pt idx="15976">
                  <c:v>0.99759999999990645</c:v>
                </c:pt>
                <c:pt idx="15977">
                  <c:v>0.99769999999990644</c:v>
                </c:pt>
                <c:pt idx="15978">
                  <c:v>0.99779999999990643</c:v>
                </c:pt>
                <c:pt idx="15979">
                  <c:v>0.99789999999990642</c:v>
                </c:pt>
                <c:pt idx="15980">
                  <c:v>0.99799999999990641</c:v>
                </c:pt>
                <c:pt idx="15981">
                  <c:v>0.9980999999999064</c:v>
                </c:pt>
                <c:pt idx="15982">
                  <c:v>0.99819999999990638</c:v>
                </c:pt>
                <c:pt idx="15983">
                  <c:v>0.99829999999990637</c:v>
                </c:pt>
                <c:pt idx="15984">
                  <c:v>0.99839999999990636</c:v>
                </c:pt>
                <c:pt idx="15985">
                  <c:v>0.99849999999990635</c:v>
                </c:pt>
                <c:pt idx="15986">
                  <c:v>0.99859999999990634</c:v>
                </c:pt>
                <c:pt idx="15987">
                  <c:v>0.99869999999990633</c:v>
                </c:pt>
                <c:pt idx="15988">
                  <c:v>0.99879999999990632</c:v>
                </c:pt>
                <c:pt idx="15989">
                  <c:v>0.99889999999990631</c:v>
                </c:pt>
                <c:pt idx="15990">
                  <c:v>0.9989999999999063</c:v>
                </c:pt>
                <c:pt idx="15991">
                  <c:v>0.99909999999990629</c:v>
                </c:pt>
                <c:pt idx="15992">
                  <c:v>0.99919999999990627</c:v>
                </c:pt>
                <c:pt idx="15993">
                  <c:v>0.99929999999990626</c:v>
                </c:pt>
                <c:pt idx="15994">
                  <c:v>0.99939999999990625</c:v>
                </c:pt>
                <c:pt idx="15995">
                  <c:v>0.99949999999990624</c:v>
                </c:pt>
                <c:pt idx="15996">
                  <c:v>0.99959999999990623</c:v>
                </c:pt>
                <c:pt idx="15997">
                  <c:v>0.99969999999990622</c:v>
                </c:pt>
                <c:pt idx="15998">
                  <c:v>0.99979999999990621</c:v>
                </c:pt>
                <c:pt idx="15999">
                  <c:v>0.9998999999999062</c:v>
                </c:pt>
                <c:pt idx="16000">
                  <c:v>0.99999999999990619</c:v>
                </c:pt>
                <c:pt idx="16001">
                  <c:v>1.0000999999999063</c:v>
                </c:pt>
                <c:pt idx="16002">
                  <c:v>1.0001999999999063</c:v>
                </c:pt>
                <c:pt idx="16003">
                  <c:v>1.0002999999999063</c:v>
                </c:pt>
                <c:pt idx="16004">
                  <c:v>1.0003999999999063</c:v>
                </c:pt>
                <c:pt idx="16005">
                  <c:v>1.0004999999999062</c:v>
                </c:pt>
                <c:pt idx="16006">
                  <c:v>1.0005999999999062</c:v>
                </c:pt>
                <c:pt idx="16007">
                  <c:v>1.0006999999999062</c:v>
                </c:pt>
                <c:pt idx="16008">
                  <c:v>1.0007999999999062</c:v>
                </c:pt>
                <c:pt idx="16009">
                  <c:v>1.0008999999999062</c:v>
                </c:pt>
                <c:pt idx="16010">
                  <c:v>1.0009999999999062</c:v>
                </c:pt>
                <c:pt idx="16011">
                  <c:v>1.0010999999999062</c:v>
                </c:pt>
                <c:pt idx="16012">
                  <c:v>1.0011999999999062</c:v>
                </c:pt>
                <c:pt idx="16013">
                  <c:v>1.0012999999999062</c:v>
                </c:pt>
                <c:pt idx="16014">
                  <c:v>1.0013999999999061</c:v>
                </c:pt>
                <c:pt idx="16015">
                  <c:v>1.0014999999999061</c:v>
                </c:pt>
                <c:pt idx="16016">
                  <c:v>1.0015999999999061</c:v>
                </c:pt>
                <c:pt idx="16017">
                  <c:v>1.0016999999999061</c:v>
                </c:pt>
                <c:pt idx="16018">
                  <c:v>1.0017999999999061</c:v>
                </c:pt>
                <c:pt idx="16019">
                  <c:v>1.0018999999999061</c:v>
                </c:pt>
                <c:pt idx="16020">
                  <c:v>1.0019999999999061</c:v>
                </c:pt>
                <c:pt idx="16021">
                  <c:v>1.0020999999999061</c:v>
                </c:pt>
                <c:pt idx="16022">
                  <c:v>1.0021999999999061</c:v>
                </c:pt>
                <c:pt idx="16023">
                  <c:v>1.002299999999906</c:v>
                </c:pt>
                <c:pt idx="16024">
                  <c:v>1.002399999999906</c:v>
                </c:pt>
                <c:pt idx="16025">
                  <c:v>1.002499999999906</c:v>
                </c:pt>
                <c:pt idx="16026">
                  <c:v>1.002599999999906</c:v>
                </c:pt>
                <c:pt idx="16027">
                  <c:v>1.002699999999906</c:v>
                </c:pt>
                <c:pt idx="16028">
                  <c:v>1.002799999999906</c:v>
                </c:pt>
                <c:pt idx="16029">
                  <c:v>1.002899999999906</c:v>
                </c:pt>
                <c:pt idx="16030">
                  <c:v>1.002999999999906</c:v>
                </c:pt>
                <c:pt idx="16031">
                  <c:v>1.003099999999906</c:v>
                </c:pt>
                <c:pt idx="16032">
                  <c:v>1.0031999999999059</c:v>
                </c:pt>
                <c:pt idx="16033">
                  <c:v>1.0032999999999059</c:v>
                </c:pt>
                <c:pt idx="16034">
                  <c:v>1.0033999999999059</c:v>
                </c:pt>
                <c:pt idx="16035">
                  <c:v>1.0034999999999059</c:v>
                </c:pt>
                <c:pt idx="16036">
                  <c:v>1.0035999999999059</c:v>
                </c:pt>
                <c:pt idx="16037">
                  <c:v>1.0036999999999059</c:v>
                </c:pt>
                <c:pt idx="16038">
                  <c:v>1.0037999999999059</c:v>
                </c:pt>
                <c:pt idx="16039">
                  <c:v>1.0038999999999059</c:v>
                </c:pt>
                <c:pt idx="16040">
                  <c:v>1.0039999999999059</c:v>
                </c:pt>
                <c:pt idx="16041">
                  <c:v>1.0040999999999058</c:v>
                </c:pt>
                <c:pt idx="16042">
                  <c:v>1.0041999999999058</c:v>
                </c:pt>
                <c:pt idx="16043">
                  <c:v>1.0042999999999058</c:v>
                </c:pt>
                <c:pt idx="16044">
                  <c:v>1.0043999999999058</c:v>
                </c:pt>
                <c:pt idx="16045">
                  <c:v>1.0044999999999058</c:v>
                </c:pt>
                <c:pt idx="16046">
                  <c:v>1.0045999999999058</c:v>
                </c:pt>
                <c:pt idx="16047">
                  <c:v>1.0046999999999058</c:v>
                </c:pt>
                <c:pt idx="16048">
                  <c:v>1.0047999999999058</c:v>
                </c:pt>
                <c:pt idx="16049">
                  <c:v>1.0048999999999058</c:v>
                </c:pt>
                <c:pt idx="16050">
                  <c:v>1.0049999999999057</c:v>
                </c:pt>
                <c:pt idx="16051">
                  <c:v>1.0050999999999057</c:v>
                </c:pt>
                <c:pt idx="16052">
                  <c:v>1.0051999999999057</c:v>
                </c:pt>
                <c:pt idx="16053">
                  <c:v>1.0052999999999057</c:v>
                </c:pt>
                <c:pt idx="16054">
                  <c:v>1.0053999999999057</c:v>
                </c:pt>
                <c:pt idx="16055">
                  <c:v>1.0054999999999057</c:v>
                </c:pt>
                <c:pt idx="16056">
                  <c:v>1.0055999999999057</c:v>
                </c:pt>
                <c:pt idx="16057">
                  <c:v>1.0056999999999057</c:v>
                </c:pt>
                <c:pt idx="16058">
                  <c:v>1.0057999999999057</c:v>
                </c:pt>
                <c:pt idx="16059">
                  <c:v>1.0058999999999056</c:v>
                </c:pt>
                <c:pt idx="16060">
                  <c:v>1.0059999999999056</c:v>
                </c:pt>
                <c:pt idx="16061">
                  <c:v>1.0060999999999056</c:v>
                </c:pt>
                <c:pt idx="16062">
                  <c:v>1.0061999999999056</c:v>
                </c:pt>
                <c:pt idx="16063">
                  <c:v>1.0062999999999056</c:v>
                </c:pt>
                <c:pt idx="16064">
                  <c:v>1.0063999999999056</c:v>
                </c:pt>
                <c:pt idx="16065">
                  <c:v>1.0064999999999056</c:v>
                </c:pt>
                <c:pt idx="16066">
                  <c:v>1.0065999999999056</c:v>
                </c:pt>
                <c:pt idx="16067">
                  <c:v>1.0066999999999056</c:v>
                </c:pt>
                <c:pt idx="16068">
                  <c:v>1.0067999999999055</c:v>
                </c:pt>
                <c:pt idx="16069">
                  <c:v>1.0068999999999055</c:v>
                </c:pt>
                <c:pt idx="16070">
                  <c:v>1.0069999999999055</c:v>
                </c:pt>
                <c:pt idx="16071">
                  <c:v>1.0070999999999055</c:v>
                </c:pt>
                <c:pt idx="16072">
                  <c:v>1.0071999999999055</c:v>
                </c:pt>
                <c:pt idx="16073">
                  <c:v>1.0072999999999055</c:v>
                </c:pt>
                <c:pt idx="16074">
                  <c:v>1.0073999999999055</c:v>
                </c:pt>
                <c:pt idx="16075">
                  <c:v>1.0074999999999055</c:v>
                </c:pt>
                <c:pt idx="16076">
                  <c:v>1.0075999999999055</c:v>
                </c:pt>
                <c:pt idx="16077">
                  <c:v>1.0076999999999054</c:v>
                </c:pt>
                <c:pt idx="16078">
                  <c:v>1.0077999999999054</c:v>
                </c:pt>
                <c:pt idx="16079">
                  <c:v>1.0078999999999054</c:v>
                </c:pt>
                <c:pt idx="16080">
                  <c:v>1.0079999999999054</c:v>
                </c:pt>
                <c:pt idx="16081">
                  <c:v>1.0080999999999054</c:v>
                </c:pt>
                <c:pt idx="16082">
                  <c:v>1.0081999999999054</c:v>
                </c:pt>
                <c:pt idx="16083">
                  <c:v>1.0082999999999054</c:v>
                </c:pt>
                <c:pt idx="16084">
                  <c:v>1.0083999999999054</c:v>
                </c:pt>
                <c:pt idx="16085">
                  <c:v>1.0084999999999054</c:v>
                </c:pt>
                <c:pt idx="16086">
                  <c:v>1.0085999999999054</c:v>
                </c:pt>
                <c:pt idx="16087">
                  <c:v>1.0086999999999053</c:v>
                </c:pt>
                <c:pt idx="16088">
                  <c:v>1.0087999999999053</c:v>
                </c:pt>
                <c:pt idx="16089">
                  <c:v>1.0088999999999053</c:v>
                </c:pt>
                <c:pt idx="16090">
                  <c:v>1.0089999999999053</c:v>
                </c:pt>
                <c:pt idx="16091">
                  <c:v>1.0090999999999053</c:v>
                </c:pt>
                <c:pt idx="16092">
                  <c:v>1.0091999999999053</c:v>
                </c:pt>
                <c:pt idx="16093">
                  <c:v>1.0092999999999053</c:v>
                </c:pt>
                <c:pt idx="16094">
                  <c:v>1.0093999999999053</c:v>
                </c:pt>
                <c:pt idx="16095">
                  <c:v>1.0094999999999053</c:v>
                </c:pt>
                <c:pt idx="16096">
                  <c:v>1.0095999999999052</c:v>
                </c:pt>
                <c:pt idx="16097">
                  <c:v>1.0096999999999052</c:v>
                </c:pt>
                <c:pt idx="16098">
                  <c:v>1.0097999999999052</c:v>
                </c:pt>
                <c:pt idx="16099">
                  <c:v>1.0098999999999052</c:v>
                </c:pt>
                <c:pt idx="16100">
                  <c:v>1.0099999999999052</c:v>
                </c:pt>
                <c:pt idx="16101">
                  <c:v>1.0100999999999052</c:v>
                </c:pt>
                <c:pt idx="16102">
                  <c:v>1.0101999999999052</c:v>
                </c:pt>
                <c:pt idx="16103">
                  <c:v>1.0102999999999052</c:v>
                </c:pt>
                <c:pt idx="16104">
                  <c:v>1.0103999999999052</c:v>
                </c:pt>
                <c:pt idx="16105">
                  <c:v>1.0104999999999051</c:v>
                </c:pt>
                <c:pt idx="16106">
                  <c:v>1.0105999999999051</c:v>
                </c:pt>
                <c:pt idx="16107">
                  <c:v>1.0106999999999051</c:v>
                </c:pt>
                <c:pt idx="16108">
                  <c:v>1.0107999999999051</c:v>
                </c:pt>
                <c:pt idx="16109">
                  <c:v>1.0108999999999051</c:v>
                </c:pt>
                <c:pt idx="16110">
                  <c:v>1.0109999999999051</c:v>
                </c:pt>
                <c:pt idx="16111">
                  <c:v>1.0110999999999051</c:v>
                </c:pt>
                <c:pt idx="16112">
                  <c:v>1.0111999999999051</c:v>
                </c:pt>
                <c:pt idx="16113">
                  <c:v>1.0112999999999051</c:v>
                </c:pt>
                <c:pt idx="16114">
                  <c:v>1.011399999999905</c:v>
                </c:pt>
                <c:pt idx="16115">
                  <c:v>1.011499999999905</c:v>
                </c:pt>
                <c:pt idx="16116">
                  <c:v>1.011599999999905</c:v>
                </c:pt>
                <c:pt idx="16117">
                  <c:v>1.011699999999905</c:v>
                </c:pt>
                <c:pt idx="16118">
                  <c:v>1.011799999999905</c:v>
                </c:pt>
                <c:pt idx="16119">
                  <c:v>1.011899999999905</c:v>
                </c:pt>
                <c:pt idx="16120">
                  <c:v>1.011999999999905</c:v>
                </c:pt>
                <c:pt idx="16121">
                  <c:v>1.012099999999905</c:v>
                </c:pt>
                <c:pt idx="16122">
                  <c:v>1.012199999999905</c:v>
                </c:pt>
                <c:pt idx="16123">
                  <c:v>1.0122999999999049</c:v>
                </c:pt>
                <c:pt idx="16124">
                  <c:v>1.0123999999999049</c:v>
                </c:pt>
                <c:pt idx="16125">
                  <c:v>1.0124999999999049</c:v>
                </c:pt>
                <c:pt idx="16126">
                  <c:v>1.0125999999999049</c:v>
                </c:pt>
                <c:pt idx="16127">
                  <c:v>1.0126999999999049</c:v>
                </c:pt>
                <c:pt idx="16128">
                  <c:v>1.0127999999999049</c:v>
                </c:pt>
                <c:pt idx="16129">
                  <c:v>1.0128999999999049</c:v>
                </c:pt>
                <c:pt idx="16130">
                  <c:v>1.0129999999999049</c:v>
                </c:pt>
                <c:pt idx="16131">
                  <c:v>1.0130999999999049</c:v>
                </c:pt>
                <c:pt idx="16132">
                  <c:v>1.0131999999999048</c:v>
                </c:pt>
                <c:pt idx="16133">
                  <c:v>1.0132999999999048</c:v>
                </c:pt>
                <c:pt idx="16134">
                  <c:v>1.0133999999999048</c:v>
                </c:pt>
                <c:pt idx="16135">
                  <c:v>1.0134999999999048</c:v>
                </c:pt>
                <c:pt idx="16136">
                  <c:v>1.0135999999999048</c:v>
                </c:pt>
                <c:pt idx="16137">
                  <c:v>1.0136999999999048</c:v>
                </c:pt>
                <c:pt idx="16138">
                  <c:v>1.0137999999999048</c:v>
                </c:pt>
                <c:pt idx="16139">
                  <c:v>1.0138999999999048</c:v>
                </c:pt>
                <c:pt idx="16140">
                  <c:v>1.0139999999999048</c:v>
                </c:pt>
                <c:pt idx="16141">
                  <c:v>1.0140999999999047</c:v>
                </c:pt>
                <c:pt idx="16142">
                  <c:v>1.0141999999999047</c:v>
                </c:pt>
                <c:pt idx="16143">
                  <c:v>1.0142999999999047</c:v>
                </c:pt>
                <c:pt idx="16144">
                  <c:v>1.0143999999999047</c:v>
                </c:pt>
                <c:pt idx="16145">
                  <c:v>1.0144999999999047</c:v>
                </c:pt>
                <c:pt idx="16146">
                  <c:v>1.0145999999999047</c:v>
                </c:pt>
                <c:pt idx="16147">
                  <c:v>1.0146999999999047</c:v>
                </c:pt>
                <c:pt idx="16148">
                  <c:v>1.0147999999999047</c:v>
                </c:pt>
                <c:pt idx="16149">
                  <c:v>1.0148999999999047</c:v>
                </c:pt>
                <c:pt idx="16150">
                  <c:v>1.0149999999999046</c:v>
                </c:pt>
                <c:pt idx="16151">
                  <c:v>1.0150999999999046</c:v>
                </c:pt>
                <c:pt idx="16152">
                  <c:v>1.0151999999999046</c:v>
                </c:pt>
                <c:pt idx="16153">
                  <c:v>1.0152999999999046</c:v>
                </c:pt>
                <c:pt idx="16154">
                  <c:v>1.0153999999999046</c:v>
                </c:pt>
                <c:pt idx="16155">
                  <c:v>1.0154999999999046</c:v>
                </c:pt>
                <c:pt idx="16156">
                  <c:v>1.0155999999999046</c:v>
                </c:pt>
                <c:pt idx="16157">
                  <c:v>1.0156999999999046</c:v>
                </c:pt>
                <c:pt idx="16158">
                  <c:v>1.0157999999999046</c:v>
                </c:pt>
                <c:pt idx="16159">
                  <c:v>1.0158999999999045</c:v>
                </c:pt>
                <c:pt idx="16160">
                  <c:v>1.0159999999999045</c:v>
                </c:pt>
                <c:pt idx="16161">
                  <c:v>1.0160999999999045</c:v>
                </c:pt>
                <c:pt idx="16162">
                  <c:v>1.0161999999999045</c:v>
                </c:pt>
                <c:pt idx="16163">
                  <c:v>1.0162999999999045</c:v>
                </c:pt>
                <c:pt idx="16164">
                  <c:v>1.0163999999999045</c:v>
                </c:pt>
                <c:pt idx="16165">
                  <c:v>1.0164999999999045</c:v>
                </c:pt>
                <c:pt idx="16166">
                  <c:v>1.0165999999999045</c:v>
                </c:pt>
                <c:pt idx="16167">
                  <c:v>1.0166999999999045</c:v>
                </c:pt>
                <c:pt idx="16168">
                  <c:v>1.0167999999999044</c:v>
                </c:pt>
                <c:pt idx="16169">
                  <c:v>1.0168999999999044</c:v>
                </c:pt>
                <c:pt idx="16170">
                  <c:v>1.0169999999999044</c:v>
                </c:pt>
                <c:pt idx="16171">
                  <c:v>1.0170999999999044</c:v>
                </c:pt>
                <c:pt idx="16172">
                  <c:v>1.0171999999999044</c:v>
                </c:pt>
                <c:pt idx="16173">
                  <c:v>1.0172999999999044</c:v>
                </c:pt>
                <c:pt idx="16174">
                  <c:v>1.0173999999999044</c:v>
                </c:pt>
                <c:pt idx="16175">
                  <c:v>1.0174999999999044</c:v>
                </c:pt>
                <c:pt idx="16176">
                  <c:v>1.0175999999999044</c:v>
                </c:pt>
                <c:pt idx="16177">
                  <c:v>1.0176999999999043</c:v>
                </c:pt>
                <c:pt idx="16178">
                  <c:v>1.0177999999999043</c:v>
                </c:pt>
                <c:pt idx="16179">
                  <c:v>1.0178999999999043</c:v>
                </c:pt>
                <c:pt idx="16180">
                  <c:v>1.0179999999999043</c:v>
                </c:pt>
                <c:pt idx="16181">
                  <c:v>1.0180999999999043</c:v>
                </c:pt>
                <c:pt idx="16182">
                  <c:v>1.0181999999999043</c:v>
                </c:pt>
                <c:pt idx="16183">
                  <c:v>1.0182999999999043</c:v>
                </c:pt>
                <c:pt idx="16184">
                  <c:v>1.0183999999999043</c:v>
                </c:pt>
                <c:pt idx="16185">
                  <c:v>1.0184999999999043</c:v>
                </c:pt>
                <c:pt idx="16186">
                  <c:v>1.0185999999999042</c:v>
                </c:pt>
                <c:pt idx="16187">
                  <c:v>1.0186999999999042</c:v>
                </c:pt>
                <c:pt idx="16188">
                  <c:v>1.0187999999999042</c:v>
                </c:pt>
                <c:pt idx="16189">
                  <c:v>1.0188999999999042</c:v>
                </c:pt>
                <c:pt idx="16190">
                  <c:v>1.0189999999999042</c:v>
                </c:pt>
                <c:pt idx="16191">
                  <c:v>1.0190999999999042</c:v>
                </c:pt>
                <c:pt idx="16192">
                  <c:v>1.0191999999999042</c:v>
                </c:pt>
                <c:pt idx="16193">
                  <c:v>1.0192999999999042</c:v>
                </c:pt>
                <c:pt idx="16194">
                  <c:v>1.0193999999999042</c:v>
                </c:pt>
                <c:pt idx="16195">
                  <c:v>1.0194999999999041</c:v>
                </c:pt>
                <c:pt idx="16196">
                  <c:v>1.0195999999999041</c:v>
                </c:pt>
                <c:pt idx="16197">
                  <c:v>1.0196999999999041</c:v>
                </c:pt>
                <c:pt idx="16198">
                  <c:v>1.0197999999999041</c:v>
                </c:pt>
                <c:pt idx="16199">
                  <c:v>1.0198999999999041</c:v>
                </c:pt>
                <c:pt idx="16200">
                  <c:v>1.0199999999999041</c:v>
                </c:pt>
                <c:pt idx="16201">
                  <c:v>1.0200999999999041</c:v>
                </c:pt>
                <c:pt idx="16202">
                  <c:v>1.0201999999999041</c:v>
                </c:pt>
                <c:pt idx="16203">
                  <c:v>1.0202999999999041</c:v>
                </c:pt>
                <c:pt idx="16204">
                  <c:v>1.0203999999999041</c:v>
                </c:pt>
                <c:pt idx="16205">
                  <c:v>1.020499999999904</c:v>
                </c:pt>
                <c:pt idx="16206">
                  <c:v>1.020599999999904</c:v>
                </c:pt>
                <c:pt idx="16207">
                  <c:v>1.020699999999904</c:v>
                </c:pt>
                <c:pt idx="16208">
                  <c:v>1.020799999999904</c:v>
                </c:pt>
                <c:pt idx="16209">
                  <c:v>1.020899999999904</c:v>
                </c:pt>
                <c:pt idx="16210">
                  <c:v>1.020999999999904</c:v>
                </c:pt>
                <c:pt idx="16211">
                  <c:v>1.021099999999904</c:v>
                </c:pt>
                <c:pt idx="16212">
                  <c:v>1.021199999999904</c:v>
                </c:pt>
                <c:pt idx="16213">
                  <c:v>1.021299999999904</c:v>
                </c:pt>
                <c:pt idx="16214">
                  <c:v>1.0213999999999039</c:v>
                </c:pt>
                <c:pt idx="16215">
                  <c:v>1.0214999999999039</c:v>
                </c:pt>
                <c:pt idx="16216">
                  <c:v>1.0215999999999039</c:v>
                </c:pt>
                <c:pt idx="16217">
                  <c:v>1.0216999999999039</c:v>
                </c:pt>
                <c:pt idx="16218">
                  <c:v>1.0217999999999039</c:v>
                </c:pt>
                <c:pt idx="16219">
                  <c:v>1.0218999999999039</c:v>
                </c:pt>
                <c:pt idx="16220">
                  <c:v>1.0219999999999039</c:v>
                </c:pt>
                <c:pt idx="16221">
                  <c:v>1.0220999999999039</c:v>
                </c:pt>
                <c:pt idx="16222">
                  <c:v>1.0221999999999039</c:v>
                </c:pt>
                <c:pt idx="16223">
                  <c:v>1.0222999999999038</c:v>
                </c:pt>
                <c:pt idx="16224">
                  <c:v>1.0223999999999038</c:v>
                </c:pt>
                <c:pt idx="16225">
                  <c:v>1.0224999999999038</c:v>
                </c:pt>
                <c:pt idx="16226">
                  <c:v>1.0225999999999038</c:v>
                </c:pt>
                <c:pt idx="16227">
                  <c:v>1.0226999999999038</c:v>
                </c:pt>
                <c:pt idx="16228">
                  <c:v>1.0227999999999038</c:v>
                </c:pt>
                <c:pt idx="16229">
                  <c:v>1.0228999999999038</c:v>
                </c:pt>
                <c:pt idx="16230">
                  <c:v>1.0229999999999038</c:v>
                </c:pt>
                <c:pt idx="16231">
                  <c:v>1.0230999999999038</c:v>
                </c:pt>
                <c:pt idx="16232">
                  <c:v>1.0231999999999037</c:v>
                </c:pt>
                <c:pt idx="16233">
                  <c:v>1.0232999999999037</c:v>
                </c:pt>
                <c:pt idx="16234">
                  <c:v>1.0233999999999037</c:v>
                </c:pt>
                <c:pt idx="16235">
                  <c:v>1.0234999999999037</c:v>
                </c:pt>
                <c:pt idx="16236">
                  <c:v>1.0235999999999037</c:v>
                </c:pt>
                <c:pt idx="16237">
                  <c:v>1.0236999999999037</c:v>
                </c:pt>
                <c:pt idx="16238">
                  <c:v>1.0237999999999037</c:v>
                </c:pt>
                <c:pt idx="16239">
                  <c:v>1.0238999999999037</c:v>
                </c:pt>
                <c:pt idx="16240">
                  <c:v>1.0239999999999037</c:v>
                </c:pt>
                <c:pt idx="16241">
                  <c:v>1.0240999999999036</c:v>
                </c:pt>
                <c:pt idx="16242">
                  <c:v>1.0241999999999036</c:v>
                </c:pt>
                <c:pt idx="16243">
                  <c:v>1.0242999999999036</c:v>
                </c:pt>
                <c:pt idx="16244">
                  <c:v>1.0243999999999036</c:v>
                </c:pt>
                <c:pt idx="16245">
                  <c:v>1.0244999999999036</c:v>
                </c:pt>
                <c:pt idx="16246">
                  <c:v>1.0245999999999036</c:v>
                </c:pt>
                <c:pt idx="16247">
                  <c:v>1.0246999999999036</c:v>
                </c:pt>
                <c:pt idx="16248">
                  <c:v>1.0247999999999036</c:v>
                </c:pt>
                <c:pt idx="16249">
                  <c:v>1.0248999999999036</c:v>
                </c:pt>
                <c:pt idx="16250">
                  <c:v>1.0249999999999035</c:v>
                </c:pt>
                <c:pt idx="16251">
                  <c:v>1.0250999999999035</c:v>
                </c:pt>
                <c:pt idx="16252">
                  <c:v>1.0251999999999035</c:v>
                </c:pt>
                <c:pt idx="16253">
                  <c:v>1.0252999999999035</c:v>
                </c:pt>
                <c:pt idx="16254">
                  <c:v>1.0253999999999035</c:v>
                </c:pt>
                <c:pt idx="16255">
                  <c:v>1.0254999999999035</c:v>
                </c:pt>
                <c:pt idx="16256">
                  <c:v>1.0255999999999035</c:v>
                </c:pt>
                <c:pt idx="16257">
                  <c:v>1.0256999999999035</c:v>
                </c:pt>
                <c:pt idx="16258">
                  <c:v>1.0257999999999035</c:v>
                </c:pt>
                <c:pt idx="16259">
                  <c:v>1.0258999999999034</c:v>
                </c:pt>
                <c:pt idx="16260">
                  <c:v>1.0259999999999034</c:v>
                </c:pt>
                <c:pt idx="16261">
                  <c:v>1.0260999999999034</c:v>
                </c:pt>
                <c:pt idx="16262">
                  <c:v>1.0261999999999034</c:v>
                </c:pt>
                <c:pt idx="16263">
                  <c:v>1.0262999999999034</c:v>
                </c:pt>
                <c:pt idx="16264">
                  <c:v>1.0263999999999034</c:v>
                </c:pt>
                <c:pt idx="16265">
                  <c:v>1.0264999999999034</c:v>
                </c:pt>
                <c:pt idx="16266">
                  <c:v>1.0265999999999034</c:v>
                </c:pt>
                <c:pt idx="16267">
                  <c:v>1.0266999999999034</c:v>
                </c:pt>
                <c:pt idx="16268">
                  <c:v>1.0267999999999033</c:v>
                </c:pt>
                <c:pt idx="16269">
                  <c:v>1.0268999999999033</c:v>
                </c:pt>
                <c:pt idx="16270">
                  <c:v>1.0269999999999033</c:v>
                </c:pt>
                <c:pt idx="16271">
                  <c:v>1.0270999999999033</c:v>
                </c:pt>
                <c:pt idx="16272">
                  <c:v>1.0271999999999033</c:v>
                </c:pt>
                <c:pt idx="16273">
                  <c:v>1.0272999999999033</c:v>
                </c:pt>
                <c:pt idx="16274">
                  <c:v>1.0273999999999033</c:v>
                </c:pt>
                <c:pt idx="16275">
                  <c:v>1.0274999999999033</c:v>
                </c:pt>
                <c:pt idx="16276">
                  <c:v>1.0275999999999033</c:v>
                </c:pt>
                <c:pt idx="16277">
                  <c:v>1.0276999999999032</c:v>
                </c:pt>
                <c:pt idx="16278">
                  <c:v>1.0277999999999032</c:v>
                </c:pt>
                <c:pt idx="16279">
                  <c:v>1.0278999999999032</c:v>
                </c:pt>
                <c:pt idx="16280">
                  <c:v>1.0279999999999032</c:v>
                </c:pt>
                <c:pt idx="16281">
                  <c:v>1.0280999999999032</c:v>
                </c:pt>
                <c:pt idx="16282">
                  <c:v>1.0281999999999032</c:v>
                </c:pt>
                <c:pt idx="16283">
                  <c:v>1.0282999999999032</c:v>
                </c:pt>
                <c:pt idx="16284">
                  <c:v>1.0283999999999032</c:v>
                </c:pt>
                <c:pt idx="16285">
                  <c:v>1.0284999999999032</c:v>
                </c:pt>
                <c:pt idx="16286">
                  <c:v>1.0285999999999031</c:v>
                </c:pt>
                <c:pt idx="16287">
                  <c:v>1.0286999999999031</c:v>
                </c:pt>
                <c:pt idx="16288">
                  <c:v>1.0287999999999031</c:v>
                </c:pt>
                <c:pt idx="16289">
                  <c:v>1.0288999999999031</c:v>
                </c:pt>
                <c:pt idx="16290">
                  <c:v>1.0289999999999031</c:v>
                </c:pt>
                <c:pt idx="16291">
                  <c:v>1.0290999999999031</c:v>
                </c:pt>
                <c:pt idx="16292">
                  <c:v>1.0291999999999031</c:v>
                </c:pt>
                <c:pt idx="16293">
                  <c:v>1.0292999999999031</c:v>
                </c:pt>
                <c:pt idx="16294">
                  <c:v>1.0293999999999031</c:v>
                </c:pt>
                <c:pt idx="16295">
                  <c:v>1.029499999999903</c:v>
                </c:pt>
                <c:pt idx="16296">
                  <c:v>1.029599999999903</c:v>
                </c:pt>
                <c:pt idx="16297">
                  <c:v>1.029699999999903</c:v>
                </c:pt>
                <c:pt idx="16298">
                  <c:v>1.029799999999903</c:v>
                </c:pt>
                <c:pt idx="16299">
                  <c:v>1.029899999999903</c:v>
                </c:pt>
                <c:pt idx="16300">
                  <c:v>1.029999999999903</c:v>
                </c:pt>
                <c:pt idx="16301">
                  <c:v>1.030099999999903</c:v>
                </c:pt>
                <c:pt idx="16302">
                  <c:v>1.030199999999903</c:v>
                </c:pt>
                <c:pt idx="16303">
                  <c:v>1.030299999999903</c:v>
                </c:pt>
                <c:pt idx="16304">
                  <c:v>1.0303999999999029</c:v>
                </c:pt>
                <c:pt idx="16305">
                  <c:v>1.0304999999999029</c:v>
                </c:pt>
                <c:pt idx="16306">
                  <c:v>1.0305999999999029</c:v>
                </c:pt>
                <c:pt idx="16307">
                  <c:v>1.0306999999999029</c:v>
                </c:pt>
                <c:pt idx="16308">
                  <c:v>1.0307999999999029</c:v>
                </c:pt>
                <c:pt idx="16309">
                  <c:v>1.0308999999999029</c:v>
                </c:pt>
                <c:pt idx="16310">
                  <c:v>1.0309999999999029</c:v>
                </c:pt>
                <c:pt idx="16311">
                  <c:v>1.0310999999999029</c:v>
                </c:pt>
                <c:pt idx="16312">
                  <c:v>1.0311999999999029</c:v>
                </c:pt>
                <c:pt idx="16313">
                  <c:v>1.0312999999999028</c:v>
                </c:pt>
                <c:pt idx="16314">
                  <c:v>1.0313999999999028</c:v>
                </c:pt>
                <c:pt idx="16315">
                  <c:v>1.0314999999999028</c:v>
                </c:pt>
                <c:pt idx="16316">
                  <c:v>1.0315999999999028</c:v>
                </c:pt>
                <c:pt idx="16317">
                  <c:v>1.0316999999999028</c:v>
                </c:pt>
                <c:pt idx="16318">
                  <c:v>1.0317999999999028</c:v>
                </c:pt>
                <c:pt idx="16319">
                  <c:v>1.0318999999999028</c:v>
                </c:pt>
                <c:pt idx="16320">
                  <c:v>1.0319999999999028</c:v>
                </c:pt>
                <c:pt idx="16321">
                  <c:v>1.0320999999999028</c:v>
                </c:pt>
                <c:pt idx="16322">
                  <c:v>1.0321999999999028</c:v>
                </c:pt>
                <c:pt idx="16323">
                  <c:v>1.0322999999999027</c:v>
                </c:pt>
                <c:pt idx="16324">
                  <c:v>1.0323999999999027</c:v>
                </c:pt>
                <c:pt idx="16325">
                  <c:v>1.0324999999999027</c:v>
                </c:pt>
                <c:pt idx="16326">
                  <c:v>1.0325999999999027</c:v>
                </c:pt>
                <c:pt idx="16327">
                  <c:v>1.0326999999999027</c:v>
                </c:pt>
                <c:pt idx="16328">
                  <c:v>1.0327999999999027</c:v>
                </c:pt>
                <c:pt idx="16329">
                  <c:v>1.0328999999999027</c:v>
                </c:pt>
                <c:pt idx="16330">
                  <c:v>1.0329999999999027</c:v>
                </c:pt>
                <c:pt idx="16331">
                  <c:v>1.0330999999999027</c:v>
                </c:pt>
                <c:pt idx="16332">
                  <c:v>1.0331999999999026</c:v>
                </c:pt>
                <c:pt idx="16333">
                  <c:v>1.0332999999999026</c:v>
                </c:pt>
                <c:pt idx="16334">
                  <c:v>1.0333999999999026</c:v>
                </c:pt>
                <c:pt idx="16335">
                  <c:v>1.0334999999999026</c:v>
                </c:pt>
                <c:pt idx="16336">
                  <c:v>1.0335999999999026</c:v>
                </c:pt>
                <c:pt idx="16337">
                  <c:v>1.0336999999999026</c:v>
                </c:pt>
                <c:pt idx="16338">
                  <c:v>1.0337999999999026</c:v>
                </c:pt>
                <c:pt idx="16339">
                  <c:v>1.0338999999999026</c:v>
                </c:pt>
                <c:pt idx="16340">
                  <c:v>1.0339999999999026</c:v>
                </c:pt>
                <c:pt idx="16341">
                  <c:v>1.0340999999999025</c:v>
                </c:pt>
                <c:pt idx="16342">
                  <c:v>1.0341999999999025</c:v>
                </c:pt>
                <c:pt idx="16343">
                  <c:v>1.0342999999999025</c:v>
                </c:pt>
                <c:pt idx="16344">
                  <c:v>1.0343999999999025</c:v>
                </c:pt>
                <c:pt idx="16345">
                  <c:v>1.0344999999999025</c:v>
                </c:pt>
                <c:pt idx="16346">
                  <c:v>1.0345999999999025</c:v>
                </c:pt>
                <c:pt idx="16347">
                  <c:v>1.0346999999999025</c:v>
                </c:pt>
                <c:pt idx="16348">
                  <c:v>1.0347999999999025</c:v>
                </c:pt>
                <c:pt idx="16349">
                  <c:v>1.0348999999999025</c:v>
                </c:pt>
                <c:pt idx="16350">
                  <c:v>1.0349999999999024</c:v>
                </c:pt>
                <c:pt idx="16351">
                  <c:v>1.0350999999999024</c:v>
                </c:pt>
                <c:pt idx="16352">
                  <c:v>1.0351999999999024</c:v>
                </c:pt>
                <c:pt idx="16353">
                  <c:v>1.0352999999999024</c:v>
                </c:pt>
                <c:pt idx="16354">
                  <c:v>1.0353999999999024</c:v>
                </c:pt>
                <c:pt idx="16355">
                  <c:v>1.0354999999999024</c:v>
                </c:pt>
                <c:pt idx="16356">
                  <c:v>1.0355999999999024</c:v>
                </c:pt>
                <c:pt idx="16357">
                  <c:v>1.0356999999999024</c:v>
                </c:pt>
                <c:pt idx="16358">
                  <c:v>1.0357999999999024</c:v>
                </c:pt>
                <c:pt idx="16359">
                  <c:v>1.0358999999999023</c:v>
                </c:pt>
                <c:pt idx="16360">
                  <c:v>1.0359999999999023</c:v>
                </c:pt>
                <c:pt idx="16361">
                  <c:v>1.0360999999999023</c:v>
                </c:pt>
                <c:pt idx="16362">
                  <c:v>1.0361999999999023</c:v>
                </c:pt>
                <c:pt idx="16363">
                  <c:v>1.0362999999999023</c:v>
                </c:pt>
                <c:pt idx="16364">
                  <c:v>1.0363999999999023</c:v>
                </c:pt>
                <c:pt idx="16365">
                  <c:v>1.0364999999999023</c:v>
                </c:pt>
                <c:pt idx="16366">
                  <c:v>1.0365999999999023</c:v>
                </c:pt>
                <c:pt idx="16367">
                  <c:v>1.0366999999999023</c:v>
                </c:pt>
                <c:pt idx="16368">
                  <c:v>1.0367999999999022</c:v>
                </c:pt>
                <c:pt idx="16369">
                  <c:v>1.0368999999999022</c:v>
                </c:pt>
                <c:pt idx="16370">
                  <c:v>1.0369999999999022</c:v>
                </c:pt>
                <c:pt idx="16371">
                  <c:v>1.0370999999999022</c:v>
                </c:pt>
                <c:pt idx="16372">
                  <c:v>1.0371999999999022</c:v>
                </c:pt>
                <c:pt idx="16373">
                  <c:v>1.0372999999999022</c:v>
                </c:pt>
                <c:pt idx="16374">
                  <c:v>1.0373999999999022</c:v>
                </c:pt>
                <c:pt idx="16375">
                  <c:v>1.0374999999999022</c:v>
                </c:pt>
                <c:pt idx="16376">
                  <c:v>1.0375999999999022</c:v>
                </c:pt>
                <c:pt idx="16377">
                  <c:v>1.0376999999999021</c:v>
                </c:pt>
                <c:pt idx="16378">
                  <c:v>1.0377999999999021</c:v>
                </c:pt>
                <c:pt idx="16379">
                  <c:v>1.0378999999999021</c:v>
                </c:pt>
                <c:pt idx="16380">
                  <c:v>1.0379999999999021</c:v>
                </c:pt>
                <c:pt idx="16381">
                  <c:v>1.0380999999999021</c:v>
                </c:pt>
                <c:pt idx="16382">
                  <c:v>1.0381999999999021</c:v>
                </c:pt>
                <c:pt idx="16383">
                  <c:v>1.0382999999999021</c:v>
                </c:pt>
                <c:pt idx="16384">
                  <c:v>1.0383999999999021</c:v>
                </c:pt>
                <c:pt idx="16385">
                  <c:v>1.0384999999999021</c:v>
                </c:pt>
                <c:pt idx="16386">
                  <c:v>1.038599999999902</c:v>
                </c:pt>
                <c:pt idx="16387">
                  <c:v>1.038699999999902</c:v>
                </c:pt>
                <c:pt idx="16388">
                  <c:v>1.038799999999902</c:v>
                </c:pt>
                <c:pt idx="16389">
                  <c:v>1.038899999999902</c:v>
                </c:pt>
                <c:pt idx="16390">
                  <c:v>1.038999999999902</c:v>
                </c:pt>
                <c:pt idx="16391">
                  <c:v>1.039099999999902</c:v>
                </c:pt>
                <c:pt idx="16392">
                  <c:v>1.039199999999902</c:v>
                </c:pt>
                <c:pt idx="16393">
                  <c:v>1.039299999999902</c:v>
                </c:pt>
                <c:pt idx="16394">
                  <c:v>1.039399999999902</c:v>
                </c:pt>
                <c:pt idx="16395">
                  <c:v>1.0394999999999019</c:v>
                </c:pt>
                <c:pt idx="16396">
                  <c:v>1.0395999999999019</c:v>
                </c:pt>
                <c:pt idx="16397">
                  <c:v>1.0396999999999019</c:v>
                </c:pt>
                <c:pt idx="16398">
                  <c:v>1.0397999999999019</c:v>
                </c:pt>
                <c:pt idx="16399">
                  <c:v>1.0398999999999019</c:v>
                </c:pt>
                <c:pt idx="16400">
                  <c:v>1.0399999999999019</c:v>
                </c:pt>
                <c:pt idx="16401">
                  <c:v>1.0400999999999019</c:v>
                </c:pt>
                <c:pt idx="16402">
                  <c:v>1.0401999999999019</c:v>
                </c:pt>
                <c:pt idx="16403">
                  <c:v>1.0402999999999019</c:v>
                </c:pt>
                <c:pt idx="16404">
                  <c:v>1.0403999999999018</c:v>
                </c:pt>
                <c:pt idx="16405">
                  <c:v>1.0404999999999018</c:v>
                </c:pt>
                <c:pt idx="16406">
                  <c:v>1.0405999999999018</c:v>
                </c:pt>
                <c:pt idx="16407">
                  <c:v>1.0406999999999018</c:v>
                </c:pt>
                <c:pt idx="16408">
                  <c:v>1.0407999999999018</c:v>
                </c:pt>
                <c:pt idx="16409">
                  <c:v>1.0408999999999018</c:v>
                </c:pt>
                <c:pt idx="16410">
                  <c:v>1.0409999999999018</c:v>
                </c:pt>
                <c:pt idx="16411">
                  <c:v>1.0410999999999018</c:v>
                </c:pt>
                <c:pt idx="16412">
                  <c:v>1.0411999999999018</c:v>
                </c:pt>
                <c:pt idx="16413">
                  <c:v>1.0412999999999017</c:v>
                </c:pt>
                <c:pt idx="16414">
                  <c:v>1.0413999999999017</c:v>
                </c:pt>
                <c:pt idx="16415">
                  <c:v>1.0414999999999017</c:v>
                </c:pt>
                <c:pt idx="16416">
                  <c:v>1.0415999999999017</c:v>
                </c:pt>
                <c:pt idx="16417">
                  <c:v>1.0416999999999017</c:v>
                </c:pt>
                <c:pt idx="16418">
                  <c:v>1.0417999999999017</c:v>
                </c:pt>
                <c:pt idx="16419">
                  <c:v>1.0418999999999017</c:v>
                </c:pt>
                <c:pt idx="16420">
                  <c:v>1.0419999999999017</c:v>
                </c:pt>
                <c:pt idx="16421">
                  <c:v>1.0420999999999017</c:v>
                </c:pt>
                <c:pt idx="16422">
                  <c:v>1.0421999999999016</c:v>
                </c:pt>
                <c:pt idx="16423">
                  <c:v>1.0422999999999016</c:v>
                </c:pt>
                <c:pt idx="16424">
                  <c:v>1.0423999999999016</c:v>
                </c:pt>
                <c:pt idx="16425">
                  <c:v>1.0424999999999016</c:v>
                </c:pt>
                <c:pt idx="16426">
                  <c:v>1.0425999999999016</c:v>
                </c:pt>
                <c:pt idx="16427">
                  <c:v>1.0426999999999016</c:v>
                </c:pt>
                <c:pt idx="16428">
                  <c:v>1.0427999999999016</c:v>
                </c:pt>
                <c:pt idx="16429">
                  <c:v>1.0428999999999016</c:v>
                </c:pt>
                <c:pt idx="16430">
                  <c:v>1.0429999999999016</c:v>
                </c:pt>
                <c:pt idx="16431">
                  <c:v>1.0430999999999016</c:v>
                </c:pt>
                <c:pt idx="16432">
                  <c:v>1.0431999999999015</c:v>
                </c:pt>
                <c:pt idx="16433">
                  <c:v>1.0432999999999015</c:v>
                </c:pt>
                <c:pt idx="16434">
                  <c:v>1.0433999999999015</c:v>
                </c:pt>
                <c:pt idx="16435">
                  <c:v>1.0434999999999015</c:v>
                </c:pt>
                <c:pt idx="16436">
                  <c:v>1.0435999999999015</c:v>
                </c:pt>
                <c:pt idx="16437">
                  <c:v>1.0436999999999015</c:v>
                </c:pt>
                <c:pt idx="16438">
                  <c:v>1.0437999999999015</c:v>
                </c:pt>
                <c:pt idx="16439">
                  <c:v>1.0438999999999015</c:v>
                </c:pt>
                <c:pt idx="16440">
                  <c:v>1.0439999999999015</c:v>
                </c:pt>
                <c:pt idx="16441">
                  <c:v>1.0440999999999014</c:v>
                </c:pt>
                <c:pt idx="16442">
                  <c:v>1.0441999999999014</c:v>
                </c:pt>
                <c:pt idx="16443">
                  <c:v>1.0442999999999014</c:v>
                </c:pt>
                <c:pt idx="16444">
                  <c:v>1.0443999999999014</c:v>
                </c:pt>
                <c:pt idx="16445">
                  <c:v>1.0444999999999014</c:v>
                </c:pt>
                <c:pt idx="16446">
                  <c:v>1.0445999999999014</c:v>
                </c:pt>
                <c:pt idx="16447">
                  <c:v>1.0446999999999014</c:v>
                </c:pt>
                <c:pt idx="16448">
                  <c:v>1.0447999999999014</c:v>
                </c:pt>
                <c:pt idx="16449">
                  <c:v>1.0448999999999014</c:v>
                </c:pt>
                <c:pt idx="16450">
                  <c:v>1.0449999999999013</c:v>
                </c:pt>
                <c:pt idx="16451">
                  <c:v>1.0450999999999013</c:v>
                </c:pt>
                <c:pt idx="16452">
                  <c:v>1.0451999999999013</c:v>
                </c:pt>
                <c:pt idx="16453">
                  <c:v>1.0452999999999013</c:v>
                </c:pt>
                <c:pt idx="16454">
                  <c:v>1.0453999999999013</c:v>
                </c:pt>
                <c:pt idx="16455">
                  <c:v>1.0454999999999013</c:v>
                </c:pt>
                <c:pt idx="16456">
                  <c:v>1.0455999999999013</c:v>
                </c:pt>
                <c:pt idx="16457">
                  <c:v>1.0456999999999013</c:v>
                </c:pt>
                <c:pt idx="16458">
                  <c:v>1.0457999999999013</c:v>
                </c:pt>
                <c:pt idx="16459">
                  <c:v>1.0458999999999012</c:v>
                </c:pt>
                <c:pt idx="16460">
                  <c:v>1.0459999999999012</c:v>
                </c:pt>
                <c:pt idx="16461">
                  <c:v>1.0460999999999012</c:v>
                </c:pt>
                <c:pt idx="16462">
                  <c:v>1.0461999999999012</c:v>
                </c:pt>
                <c:pt idx="16463">
                  <c:v>1.0462999999999012</c:v>
                </c:pt>
                <c:pt idx="16464">
                  <c:v>1.0463999999999012</c:v>
                </c:pt>
                <c:pt idx="16465">
                  <c:v>1.0464999999999012</c:v>
                </c:pt>
                <c:pt idx="16466">
                  <c:v>1.0465999999999012</c:v>
                </c:pt>
                <c:pt idx="16467">
                  <c:v>1.0466999999999012</c:v>
                </c:pt>
                <c:pt idx="16468">
                  <c:v>1.0467999999999011</c:v>
                </c:pt>
                <c:pt idx="16469">
                  <c:v>1.0468999999999011</c:v>
                </c:pt>
                <c:pt idx="16470">
                  <c:v>1.0469999999999011</c:v>
                </c:pt>
                <c:pt idx="16471">
                  <c:v>1.0470999999999011</c:v>
                </c:pt>
                <c:pt idx="16472">
                  <c:v>1.0471999999999011</c:v>
                </c:pt>
                <c:pt idx="16473">
                  <c:v>1.0472999999999011</c:v>
                </c:pt>
                <c:pt idx="16474">
                  <c:v>1.0473999999999011</c:v>
                </c:pt>
                <c:pt idx="16475">
                  <c:v>1.0474999999999011</c:v>
                </c:pt>
                <c:pt idx="16476">
                  <c:v>1.0475999999999011</c:v>
                </c:pt>
                <c:pt idx="16477">
                  <c:v>1.047699999999901</c:v>
                </c:pt>
                <c:pt idx="16478">
                  <c:v>1.047799999999901</c:v>
                </c:pt>
                <c:pt idx="16479">
                  <c:v>1.047899999999901</c:v>
                </c:pt>
                <c:pt idx="16480">
                  <c:v>1.047999999999901</c:v>
                </c:pt>
                <c:pt idx="16481">
                  <c:v>1.048099999999901</c:v>
                </c:pt>
                <c:pt idx="16482">
                  <c:v>1.048199999999901</c:v>
                </c:pt>
                <c:pt idx="16483">
                  <c:v>1.048299999999901</c:v>
                </c:pt>
                <c:pt idx="16484">
                  <c:v>1.048399999999901</c:v>
                </c:pt>
                <c:pt idx="16485">
                  <c:v>1.048499999999901</c:v>
                </c:pt>
                <c:pt idx="16486">
                  <c:v>1.0485999999999009</c:v>
                </c:pt>
                <c:pt idx="16487">
                  <c:v>1.0486999999999009</c:v>
                </c:pt>
                <c:pt idx="16488">
                  <c:v>1.0487999999999009</c:v>
                </c:pt>
                <c:pt idx="16489">
                  <c:v>1.0488999999999009</c:v>
                </c:pt>
                <c:pt idx="16490">
                  <c:v>1.0489999999999009</c:v>
                </c:pt>
                <c:pt idx="16491">
                  <c:v>1.0490999999999009</c:v>
                </c:pt>
                <c:pt idx="16492">
                  <c:v>1.0491999999999009</c:v>
                </c:pt>
                <c:pt idx="16493">
                  <c:v>1.0492999999999009</c:v>
                </c:pt>
                <c:pt idx="16494">
                  <c:v>1.0493999999999009</c:v>
                </c:pt>
                <c:pt idx="16495">
                  <c:v>1.0494999999999008</c:v>
                </c:pt>
                <c:pt idx="16496">
                  <c:v>1.0495999999999008</c:v>
                </c:pt>
                <c:pt idx="16497">
                  <c:v>1.0496999999999008</c:v>
                </c:pt>
                <c:pt idx="16498">
                  <c:v>1.0497999999999008</c:v>
                </c:pt>
                <c:pt idx="16499">
                  <c:v>1.0498999999999008</c:v>
                </c:pt>
                <c:pt idx="16500">
                  <c:v>1.0499999999999008</c:v>
                </c:pt>
                <c:pt idx="16501">
                  <c:v>1.0500999999999008</c:v>
                </c:pt>
                <c:pt idx="16502">
                  <c:v>1.0501999999999008</c:v>
                </c:pt>
                <c:pt idx="16503">
                  <c:v>1.0502999999999008</c:v>
                </c:pt>
                <c:pt idx="16504">
                  <c:v>1.0503999999999007</c:v>
                </c:pt>
                <c:pt idx="16505">
                  <c:v>1.0504999999999007</c:v>
                </c:pt>
                <c:pt idx="16506">
                  <c:v>1.0505999999999007</c:v>
                </c:pt>
                <c:pt idx="16507">
                  <c:v>1.0506999999999007</c:v>
                </c:pt>
                <c:pt idx="16508">
                  <c:v>1.0507999999999007</c:v>
                </c:pt>
                <c:pt idx="16509">
                  <c:v>1.0508999999999007</c:v>
                </c:pt>
                <c:pt idx="16510">
                  <c:v>1.0509999999999007</c:v>
                </c:pt>
                <c:pt idx="16511">
                  <c:v>1.0510999999999007</c:v>
                </c:pt>
                <c:pt idx="16512">
                  <c:v>1.0511999999999007</c:v>
                </c:pt>
                <c:pt idx="16513">
                  <c:v>1.0512999999999006</c:v>
                </c:pt>
                <c:pt idx="16514">
                  <c:v>1.0513999999999006</c:v>
                </c:pt>
                <c:pt idx="16515">
                  <c:v>1.0514999999999006</c:v>
                </c:pt>
                <c:pt idx="16516">
                  <c:v>1.0515999999999006</c:v>
                </c:pt>
                <c:pt idx="16517">
                  <c:v>1.0516999999999006</c:v>
                </c:pt>
                <c:pt idx="16518">
                  <c:v>1.0517999999999006</c:v>
                </c:pt>
                <c:pt idx="16519">
                  <c:v>1.0518999999999006</c:v>
                </c:pt>
                <c:pt idx="16520">
                  <c:v>1.0519999999999006</c:v>
                </c:pt>
                <c:pt idx="16521">
                  <c:v>1.0520999999999006</c:v>
                </c:pt>
                <c:pt idx="16522">
                  <c:v>1.0521999999999005</c:v>
                </c:pt>
                <c:pt idx="16523">
                  <c:v>1.0522999999999005</c:v>
                </c:pt>
                <c:pt idx="16524">
                  <c:v>1.0523999999999005</c:v>
                </c:pt>
                <c:pt idx="16525">
                  <c:v>1.0524999999999005</c:v>
                </c:pt>
                <c:pt idx="16526">
                  <c:v>1.0525999999999005</c:v>
                </c:pt>
                <c:pt idx="16527">
                  <c:v>1.0526999999999005</c:v>
                </c:pt>
                <c:pt idx="16528">
                  <c:v>1.0527999999999005</c:v>
                </c:pt>
                <c:pt idx="16529">
                  <c:v>1.0528999999999005</c:v>
                </c:pt>
                <c:pt idx="16530">
                  <c:v>1.0529999999999005</c:v>
                </c:pt>
                <c:pt idx="16531">
                  <c:v>1.0530999999999004</c:v>
                </c:pt>
                <c:pt idx="16532">
                  <c:v>1.0531999999999004</c:v>
                </c:pt>
                <c:pt idx="16533">
                  <c:v>1.0532999999999004</c:v>
                </c:pt>
                <c:pt idx="16534">
                  <c:v>1.0533999999999004</c:v>
                </c:pt>
                <c:pt idx="16535">
                  <c:v>1.0534999999999004</c:v>
                </c:pt>
                <c:pt idx="16536">
                  <c:v>1.0535999999999004</c:v>
                </c:pt>
                <c:pt idx="16537">
                  <c:v>1.0536999999999004</c:v>
                </c:pt>
                <c:pt idx="16538">
                  <c:v>1.0537999999999004</c:v>
                </c:pt>
                <c:pt idx="16539">
                  <c:v>1.0538999999999004</c:v>
                </c:pt>
                <c:pt idx="16540">
                  <c:v>1.0539999999999003</c:v>
                </c:pt>
                <c:pt idx="16541">
                  <c:v>1.0540999999999003</c:v>
                </c:pt>
                <c:pt idx="16542">
                  <c:v>1.0541999999999003</c:v>
                </c:pt>
                <c:pt idx="16543">
                  <c:v>1.0542999999999003</c:v>
                </c:pt>
                <c:pt idx="16544">
                  <c:v>1.0543999999999003</c:v>
                </c:pt>
                <c:pt idx="16545">
                  <c:v>1.0544999999999003</c:v>
                </c:pt>
                <c:pt idx="16546">
                  <c:v>1.0545999999999003</c:v>
                </c:pt>
                <c:pt idx="16547">
                  <c:v>1.0546999999999003</c:v>
                </c:pt>
                <c:pt idx="16548">
                  <c:v>1.0547999999999003</c:v>
                </c:pt>
                <c:pt idx="16549">
                  <c:v>1.0548999999999003</c:v>
                </c:pt>
                <c:pt idx="16550">
                  <c:v>1.0549999999999002</c:v>
                </c:pt>
                <c:pt idx="16551">
                  <c:v>1.0550999999999002</c:v>
                </c:pt>
                <c:pt idx="16552">
                  <c:v>1.0551999999999002</c:v>
                </c:pt>
                <c:pt idx="16553">
                  <c:v>1.0552999999999002</c:v>
                </c:pt>
                <c:pt idx="16554">
                  <c:v>1.0553999999999002</c:v>
                </c:pt>
                <c:pt idx="16555">
                  <c:v>1.0554999999999002</c:v>
                </c:pt>
                <c:pt idx="16556">
                  <c:v>1.0555999999999002</c:v>
                </c:pt>
                <c:pt idx="16557">
                  <c:v>1.0556999999999002</c:v>
                </c:pt>
                <c:pt idx="16558">
                  <c:v>1.0557999999999002</c:v>
                </c:pt>
                <c:pt idx="16559">
                  <c:v>1.0558999999999001</c:v>
                </c:pt>
                <c:pt idx="16560">
                  <c:v>1.0559999999999001</c:v>
                </c:pt>
                <c:pt idx="16561">
                  <c:v>1.0560999999999001</c:v>
                </c:pt>
                <c:pt idx="16562">
                  <c:v>1.0561999999999001</c:v>
                </c:pt>
                <c:pt idx="16563">
                  <c:v>1.0562999999999001</c:v>
                </c:pt>
                <c:pt idx="16564">
                  <c:v>1.0563999999999001</c:v>
                </c:pt>
                <c:pt idx="16565">
                  <c:v>1.0564999999999001</c:v>
                </c:pt>
                <c:pt idx="16566">
                  <c:v>1.0565999999999001</c:v>
                </c:pt>
                <c:pt idx="16567">
                  <c:v>1.0566999999999001</c:v>
                </c:pt>
                <c:pt idx="16568">
                  <c:v>1.0567999999999</c:v>
                </c:pt>
                <c:pt idx="16569">
                  <c:v>1.0568999999999</c:v>
                </c:pt>
                <c:pt idx="16570">
                  <c:v>1.0569999999999</c:v>
                </c:pt>
                <c:pt idx="16571">
                  <c:v>1.0570999999999</c:v>
                </c:pt>
                <c:pt idx="16572">
                  <c:v>1.0571999999999</c:v>
                </c:pt>
                <c:pt idx="16573">
                  <c:v>1.0572999999999</c:v>
                </c:pt>
                <c:pt idx="16574">
                  <c:v>1.0573999999999</c:v>
                </c:pt>
                <c:pt idx="16575">
                  <c:v>1.0574999999999</c:v>
                </c:pt>
                <c:pt idx="16576">
                  <c:v>1.0575999999999</c:v>
                </c:pt>
                <c:pt idx="16577">
                  <c:v>1.0576999999998999</c:v>
                </c:pt>
                <c:pt idx="16578">
                  <c:v>1.0577999999998999</c:v>
                </c:pt>
                <c:pt idx="16579">
                  <c:v>1.0578999999998999</c:v>
                </c:pt>
                <c:pt idx="16580">
                  <c:v>1.0579999999998999</c:v>
                </c:pt>
                <c:pt idx="16581">
                  <c:v>1.0580999999998999</c:v>
                </c:pt>
                <c:pt idx="16582">
                  <c:v>1.0581999999998999</c:v>
                </c:pt>
                <c:pt idx="16583">
                  <c:v>1.0582999999998999</c:v>
                </c:pt>
                <c:pt idx="16584">
                  <c:v>1.0583999999998999</c:v>
                </c:pt>
                <c:pt idx="16585">
                  <c:v>1.0584999999998999</c:v>
                </c:pt>
                <c:pt idx="16586">
                  <c:v>1.0585999999998998</c:v>
                </c:pt>
                <c:pt idx="16587">
                  <c:v>1.0586999999998998</c:v>
                </c:pt>
                <c:pt idx="16588">
                  <c:v>1.0587999999998998</c:v>
                </c:pt>
                <c:pt idx="16589">
                  <c:v>1.0588999999998998</c:v>
                </c:pt>
                <c:pt idx="16590">
                  <c:v>1.0589999999998998</c:v>
                </c:pt>
                <c:pt idx="16591">
                  <c:v>1.0590999999998998</c:v>
                </c:pt>
                <c:pt idx="16592">
                  <c:v>1.0591999999998998</c:v>
                </c:pt>
                <c:pt idx="16593">
                  <c:v>1.0592999999998998</c:v>
                </c:pt>
                <c:pt idx="16594">
                  <c:v>1.0593999999998998</c:v>
                </c:pt>
                <c:pt idx="16595">
                  <c:v>1.0594999999998997</c:v>
                </c:pt>
                <c:pt idx="16596">
                  <c:v>1.0595999999998997</c:v>
                </c:pt>
                <c:pt idx="16597">
                  <c:v>1.0596999999998997</c:v>
                </c:pt>
                <c:pt idx="16598">
                  <c:v>1.0597999999998997</c:v>
                </c:pt>
                <c:pt idx="16599">
                  <c:v>1.0598999999998997</c:v>
                </c:pt>
                <c:pt idx="16600">
                  <c:v>1.0599999999998997</c:v>
                </c:pt>
                <c:pt idx="16601">
                  <c:v>1.0600999999998997</c:v>
                </c:pt>
                <c:pt idx="16602">
                  <c:v>1.0601999999998997</c:v>
                </c:pt>
                <c:pt idx="16603">
                  <c:v>1.0602999999998997</c:v>
                </c:pt>
                <c:pt idx="16604">
                  <c:v>1.0603999999998996</c:v>
                </c:pt>
                <c:pt idx="16605">
                  <c:v>1.0604999999998996</c:v>
                </c:pt>
                <c:pt idx="16606">
                  <c:v>1.0605999999998996</c:v>
                </c:pt>
                <c:pt idx="16607">
                  <c:v>1.0606999999998996</c:v>
                </c:pt>
                <c:pt idx="16608">
                  <c:v>1.0607999999998996</c:v>
                </c:pt>
                <c:pt idx="16609">
                  <c:v>1.0608999999998996</c:v>
                </c:pt>
                <c:pt idx="16610">
                  <c:v>1.0609999999998996</c:v>
                </c:pt>
                <c:pt idx="16611">
                  <c:v>1.0610999999998996</c:v>
                </c:pt>
                <c:pt idx="16612">
                  <c:v>1.0611999999998996</c:v>
                </c:pt>
                <c:pt idx="16613">
                  <c:v>1.0612999999998995</c:v>
                </c:pt>
                <c:pt idx="16614">
                  <c:v>1.0613999999998995</c:v>
                </c:pt>
                <c:pt idx="16615">
                  <c:v>1.0614999999998995</c:v>
                </c:pt>
                <c:pt idx="16616">
                  <c:v>1.0615999999998995</c:v>
                </c:pt>
                <c:pt idx="16617">
                  <c:v>1.0616999999998995</c:v>
                </c:pt>
                <c:pt idx="16618">
                  <c:v>1.0617999999998995</c:v>
                </c:pt>
                <c:pt idx="16619">
                  <c:v>1.0618999999998995</c:v>
                </c:pt>
                <c:pt idx="16620">
                  <c:v>1.0619999999998995</c:v>
                </c:pt>
                <c:pt idx="16621">
                  <c:v>1.0620999999998995</c:v>
                </c:pt>
                <c:pt idx="16622">
                  <c:v>1.0621999999998994</c:v>
                </c:pt>
                <c:pt idx="16623">
                  <c:v>1.0622999999998994</c:v>
                </c:pt>
                <c:pt idx="16624">
                  <c:v>1.0623999999998994</c:v>
                </c:pt>
                <c:pt idx="16625">
                  <c:v>1.0624999999998994</c:v>
                </c:pt>
                <c:pt idx="16626">
                  <c:v>1.0625999999998994</c:v>
                </c:pt>
                <c:pt idx="16627">
                  <c:v>1.0626999999998994</c:v>
                </c:pt>
                <c:pt idx="16628">
                  <c:v>1.0627999999998994</c:v>
                </c:pt>
                <c:pt idx="16629">
                  <c:v>1.0628999999998994</c:v>
                </c:pt>
                <c:pt idx="16630">
                  <c:v>1.0629999999998994</c:v>
                </c:pt>
                <c:pt idx="16631">
                  <c:v>1.0630999999998993</c:v>
                </c:pt>
                <c:pt idx="16632">
                  <c:v>1.0631999999998993</c:v>
                </c:pt>
                <c:pt idx="16633">
                  <c:v>1.0632999999998993</c:v>
                </c:pt>
                <c:pt idx="16634">
                  <c:v>1.0633999999998993</c:v>
                </c:pt>
                <c:pt idx="16635">
                  <c:v>1.0634999999998993</c:v>
                </c:pt>
                <c:pt idx="16636">
                  <c:v>1.0635999999998993</c:v>
                </c:pt>
                <c:pt idx="16637">
                  <c:v>1.0636999999998993</c:v>
                </c:pt>
                <c:pt idx="16638">
                  <c:v>1.0637999999998993</c:v>
                </c:pt>
                <c:pt idx="16639">
                  <c:v>1.0638999999998993</c:v>
                </c:pt>
                <c:pt idx="16640">
                  <c:v>1.0639999999998992</c:v>
                </c:pt>
                <c:pt idx="16641">
                  <c:v>1.0640999999998992</c:v>
                </c:pt>
                <c:pt idx="16642">
                  <c:v>1.0641999999998992</c:v>
                </c:pt>
                <c:pt idx="16643">
                  <c:v>1.0642999999998992</c:v>
                </c:pt>
                <c:pt idx="16644">
                  <c:v>1.0643999999998992</c:v>
                </c:pt>
                <c:pt idx="16645">
                  <c:v>1.0644999999998992</c:v>
                </c:pt>
                <c:pt idx="16646">
                  <c:v>1.0645999999998992</c:v>
                </c:pt>
                <c:pt idx="16647">
                  <c:v>1.0646999999998992</c:v>
                </c:pt>
                <c:pt idx="16648">
                  <c:v>1.0647999999998992</c:v>
                </c:pt>
                <c:pt idx="16649">
                  <c:v>1.0648999999998991</c:v>
                </c:pt>
                <c:pt idx="16650">
                  <c:v>1.0649999999998991</c:v>
                </c:pt>
                <c:pt idx="16651">
                  <c:v>1.0650999999998991</c:v>
                </c:pt>
                <c:pt idx="16652">
                  <c:v>1.0651999999998991</c:v>
                </c:pt>
                <c:pt idx="16653">
                  <c:v>1.0652999999998991</c:v>
                </c:pt>
                <c:pt idx="16654">
                  <c:v>1.0653999999998991</c:v>
                </c:pt>
                <c:pt idx="16655">
                  <c:v>1.0654999999998991</c:v>
                </c:pt>
                <c:pt idx="16656">
                  <c:v>1.0655999999998991</c:v>
                </c:pt>
                <c:pt idx="16657">
                  <c:v>1.0656999999998991</c:v>
                </c:pt>
                <c:pt idx="16658">
                  <c:v>1.0657999999998991</c:v>
                </c:pt>
                <c:pt idx="16659">
                  <c:v>1.065899999999899</c:v>
                </c:pt>
                <c:pt idx="16660">
                  <c:v>1.065999999999899</c:v>
                </c:pt>
                <c:pt idx="16661">
                  <c:v>1.066099999999899</c:v>
                </c:pt>
                <c:pt idx="16662">
                  <c:v>1.066199999999899</c:v>
                </c:pt>
                <c:pt idx="16663">
                  <c:v>1.066299999999899</c:v>
                </c:pt>
                <c:pt idx="16664">
                  <c:v>1.066399999999899</c:v>
                </c:pt>
                <c:pt idx="16665">
                  <c:v>1.066499999999899</c:v>
                </c:pt>
                <c:pt idx="16666">
                  <c:v>1.066599999999899</c:v>
                </c:pt>
                <c:pt idx="16667">
                  <c:v>1.066699999999899</c:v>
                </c:pt>
                <c:pt idx="16668">
                  <c:v>1.0667999999998989</c:v>
                </c:pt>
                <c:pt idx="16669">
                  <c:v>1.0668999999998989</c:v>
                </c:pt>
                <c:pt idx="16670">
                  <c:v>1.0669999999998989</c:v>
                </c:pt>
                <c:pt idx="16671">
                  <c:v>1.0670999999998989</c:v>
                </c:pt>
                <c:pt idx="16672">
                  <c:v>1.0671999999998989</c:v>
                </c:pt>
                <c:pt idx="16673">
                  <c:v>1.0672999999998989</c:v>
                </c:pt>
                <c:pt idx="16674">
                  <c:v>1.0673999999998989</c:v>
                </c:pt>
                <c:pt idx="16675">
                  <c:v>1.0674999999998989</c:v>
                </c:pt>
                <c:pt idx="16676">
                  <c:v>1.0675999999998989</c:v>
                </c:pt>
                <c:pt idx="16677">
                  <c:v>1.0676999999998988</c:v>
                </c:pt>
                <c:pt idx="16678">
                  <c:v>1.0677999999998988</c:v>
                </c:pt>
                <c:pt idx="16679">
                  <c:v>1.0678999999998988</c:v>
                </c:pt>
                <c:pt idx="16680">
                  <c:v>1.0679999999998988</c:v>
                </c:pt>
                <c:pt idx="16681">
                  <c:v>1.0680999999998988</c:v>
                </c:pt>
                <c:pt idx="16682">
                  <c:v>1.0681999999998988</c:v>
                </c:pt>
                <c:pt idx="16683">
                  <c:v>1.0682999999998988</c:v>
                </c:pt>
                <c:pt idx="16684">
                  <c:v>1.0683999999998988</c:v>
                </c:pt>
                <c:pt idx="16685">
                  <c:v>1.0684999999998988</c:v>
                </c:pt>
                <c:pt idx="16686">
                  <c:v>1.0685999999998987</c:v>
                </c:pt>
                <c:pt idx="16687">
                  <c:v>1.0686999999998987</c:v>
                </c:pt>
                <c:pt idx="16688">
                  <c:v>1.0687999999998987</c:v>
                </c:pt>
                <c:pt idx="16689">
                  <c:v>1.0688999999998987</c:v>
                </c:pt>
                <c:pt idx="16690">
                  <c:v>1.0689999999998987</c:v>
                </c:pt>
                <c:pt idx="16691">
                  <c:v>1.0690999999998987</c:v>
                </c:pt>
                <c:pt idx="16692">
                  <c:v>1.0691999999998987</c:v>
                </c:pt>
                <c:pt idx="16693">
                  <c:v>1.0692999999998987</c:v>
                </c:pt>
                <c:pt idx="16694">
                  <c:v>1.0693999999998987</c:v>
                </c:pt>
                <c:pt idx="16695">
                  <c:v>1.0694999999998986</c:v>
                </c:pt>
                <c:pt idx="16696">
                  <c:v>1.0695999999998986</c:v>
                </c:pt>
                <c:pt idx="16697">
                  <c:v>1.0696999999998986</c:v>
                </c:pt>
                <c:pt idx="16698">
                  <c:v>1.0697999999998986</c:v>
                </c:pt>
                <c:pt idx="16699">
                  <c:v>1.0698999999998986</c:v>
                </c:pt>
                <c:pt idx="16700">
                  <c:v>1.0699999999998986</c:v>
                </c:pt>
                <c:pt idx="16701">
                  <c:v>1.0700999999998986</c:v>
                </c:pt>
                <c:pt idx="16702">
                  <c:v>1.0701999999998986</c:v>
                </c:pt>
                <c:pt idx="16703">
                  <c:v>1.0702999999998986</c:v>
                </c:pt>
                <c:pt idx="16704">
                  <c:v>1.0703999999998985</c:v>
                </c:pt>
                <c:pt idx="16705">
                  <c:v>1.0704999999998985</c:v>
                </c:pt>
                <c:pt idx="16706">
                  <c:v>1.0705999999998985</c:v>
                </c:pt>
                <c:pt idx="16707">
                  <c:v>1.0706999999998985</c:v>
                </c:pt>
                <c:pt idx="16708">
                  <c:v>1.0707999999998985</c:v>
                </c:pt>
                <c:pt idx="16709">
                  <c:v>1.0708999999998985</c:v>
                </c:pt>
                <c:pt idx="16710">
                  <c:v>1.0709999999998985</c:v>
                </c:pt>
                <c:pt idx="16711">
                  <c:v>1.0710999999998985</c:v>
                </c:pt>
                <c:pt idx="16712">
                  <c:v>1.0711999999998985</c:v>
                </c:pt>
                <c:pt idx="16713">
                  <c:v>1.0712999999998984</c:v>
                </c:pt>
                <c:pt idx="16714">
                  <c:v>1.0713999999998984</c:v>
                </c:pt>
                <c:pt idx="16715">
                  <c:v>1.0714999999998984</c:v>
                </c:pt>
                <c:pt idx="16716">
                  <c:v>1.0715999999998984</c:v>
                </c:pt>
                <c:pt idx="16717">
                  <c:v>1.0716999999998984</c:v>
                </c:pt>
                <c:pt idx="16718">
                  <c:v>1.0717999999998984</c:v>
                </c:pt>
                <c:pt idx="16719">
                  <c:v>1.0718999999998984</c:v>
                </c:pt>
                <c:pt idx="16720">
                  <c:v>1.0719999999998984</c:v>
                </c:pt>
                <c:pt idx="16721">
                  <c:v>1.0720999999998984</c:v>
                </c:pt>
                <c:pt idx="16722">
                  <c:v>1.0721999999998983</c:v>
                </c:pt>
                <c:pt idx="16723">
                  <c:v>1.0722999999998983</c:v>
                </c:pt>
                <c:pt idx="16724">
                  <c:v>1.0723999999998983</c:v>
                </c:pt>
                <c:pt idx="16725">
                  <c:v>1.0724999999998983</c:v>
                </c:pt>
                <c:pt idx="16726">
                  <c:v>1.0725999999998983</c:v>
                </c:pt>
                <c:pt idx="16727">
                  <c:v>1.0726999999998983</c:v>
                </c:pt>
                <c:pt idx="16728">
                  <c:v>1.0727999999998983</c:v>
                </c:pt>
                <c:pt idx="16729">
                  <c:v>1.0728999999998983</c:v>
                </c:pt>
                <c:pt idx="16730">
                  <c:v>1.0729999999998983</c:v>
                </c:pt>
                <c:pt idx="16731">
                  <c:v>1.0730999999998982</c:v>
                </c:pt>
                <c:pt idx="16732">
                  <c:v>1.0731999999998982</c:v>
                </c:pt>
                <c:pt idx="16733">
                  <c:v>1.0732999999998982</c:v>
                </c:pt>
                <c:pt idx="16734">
                  <c:v>1.0733999999998982</c:v>
                </c:pt>
                <c:pt idx="16735">
                  <c:v>1.0734999999998982</c:v>
                </c:pt>
                <c:pt idx="16736">
                  <c:v>1.0735999999998982</c:v>
                </c:pt>
                <c:pt idx="16737">
                  <c:v>1.0736999999998982</c:v>
                </c:pt>
                <c:pt idx="16738">
                  <c:v>1.0737999999998982</c:v>
                </c:pt>
                <c:pt idx="16739">
                  <c:v>1.0738999999998982</c:v>
                </c:pt>
                <c:pt idx="16740">
                  <c:v>1.0739999999998981</c:v>
                </c:pt>
                <c:pt idx="16741">
                  <c:v>1.0740999999998981</c:v>
                </c:pt>
                <c:pt idx="16742">
                  <c:v>1.0741999999998981</c:v>
                </c:pt>
                <c:pt idx="16743">
                  <c:v>1.0742999999998981</c:v>
                </c:pt>
                <c:pt idx="16744">
                  <c:v>1.0743999999998981</c:v>
                </c:pt>
                <c:pt idx="16745">
                  <c:v>1.0744999999998981</c:v>
                </c:pt>
                <c:pt idx="16746">
                  <c:v>1.0745999999998981</c:v>
                </c:pt>
                <c:pt idx="16747">
                  <c:v>1.0746999999998981</c:v>
                </c:pt>
                <c:pt idx="16748">
                  <c:v>1.0747999999998981</c:v>
                </c:pt>
                <c:pt idx="16749">
                  <c:v>1.074899999999898</c:v>
                </c:pt>
                <c:pt idx="16750">
                  <c:v>1.074999999999898</c:v>
                </c:pt>
                <c:pt idx="16751">
                  <c:v>1.075099999999898</c:v>
                </c:pt>
                <c:pt idx="16752">
                  <c:v>1.075199999999898</c:v>
                </c:pt>
                <c:pt idx="16753">
                  <c:v>1.075299999999898</c:v>
                </c:pt>
                <c:pt idx="16754">
                  <c:v>1.075399999999898</c:v>
                </c:pt>
                <c:pt idx="16755">
                  <c:v>1.075499999999898</c:v>
                </c:pt>
                <c:pt idx="16756">
                  <c:v>1.075599999999898</c:v>
                </c:pt>
                <c:pt idx="16757">
                  <c:v>1.075699999999898</c:v>
                </c:pt>
                <c:pt idx="16758">
                  <c:v>1.0757999999998979</c:v>
                </c:pt>
                <c:pt idx="16759">
                  <c:v>1.0758999999998979</c:v>
                </c:pt>
                <c:pt idx="16760">
                  <c:v>1.0759999999998979</c:v>
                </c:pt>
                <c:pt idx="16761">
                  <c:v>1.0760999999998979</c:v>
                </c:pt>
                <c:pt idx="16762">
                  <c:v>1.0761999999998979</c:v>
                </c:pt>
                <c:pt idx="16763">
                  <c:v>1.0762999999998979</c:v>
                </c:pt>
                <c:pt idx="16764">
                  <c:v>1.0763999999998979</c:v>
                </c:pt>
                <c:pt idx="16765">
                  <c:v>1.0764999999998979</c:v>
                </c:pt>
                <c:pt idx="16766">
                  <c:v>1.0765999999998979</c:v>
                </c:pt>
                <c:pt idx="16767">
                  <c:v>1.0766999999998978</c:v>
                </c:pt>
                <c:pt idx="16768">
                  <c:v>1.0767999999998978</c:v>
                </c:pt>
                <c:pt idx="16769">
                  <c:v>1.0768999999998978</c:v>
                </c:pt>
                <c:pt idx="16770">
                  <c:v>1.0769999999998978</c:v>
                </c:pt>
                <c:pt idx="16771">
                  <c:v>1.0770999999998978</c:v>
                </c:pt>
                <c:pt idx="16772">
                  <c:v>1.0771999999998978</c:v>
                </c:pt>
                <c:pt idx="16773">
                  <c:v>1.0772999999998978</c:v>
                </c:pt>
                <c:pt idx="16774">
                  <c:v>1.0773999999998978</c:v>
                </c:pt>
                <c:pt idx="16775">
                  <c:v>1.0774999999998978</c:v>
                </c:pt>
                <c:pt idx="16776">
                  <c:v>1.0775999999998978</c:v>
                </c:pt>
                <c:pt idx="16777">
                  <c:v>1.0776999999998977</c:v>
                </c:pt>
                <c:pt idx="16778">
                  <c:v>1.0777999999998977</c:v>
                </c:pt>
                <c:pt idx="16779">
                  <c:v>1.0778999999998977</c:v>
                </c:pt>
                <c:pt idx="16780">
                  <c:v>1.0779999999998977</c:v>
                </c:pt>
                <c:pt idx="16781">
                  <c:v>1.0780999999998977</c:v>
                </c:pt>
                <c:pt idx="16782">
                  <c:v>1.0781999999998977</c:v>
                </c:pt>
                <c:pt idx="16783">
                  <c:v>1.0782999999998977</c:v>
                </c:pt>
                <c:pt idx="16784">
                  <c:v>1.0783999999998977</c:v>
                </c:pt>
                <c:pt idx="16785">
                  <c:v>1.0784999999998977</c:v>
                </c:pt>
                <c:pt idx="16786">
                  <c:v>1.0785999999998976</c:v>
                </c:pt>
                <c:pt idx="16787">
                  <c:v>1.0786999999998976</c:v>
                </c:pt>
                <c:pt idx="16788">
                  <c:v>1.0787999999998976</c:v>
                </c:pt>
                <c:pt idx="16789">
                  <c:v>1.0788999999998976</c:v>
                </c:pt>
                <c:pt idx="16790">
                  <c:v>1.0789999999998976</c:v>
                </c:pt>
                <c:pt idx="16791">
                  <c:v>1.0790999999998976</c:v>
                </c:pt>
                <c:pt idx="16792">
                  <c:v>1.0791999999998976</c:v>
                </c:pt>
                <c:pt idx="16793">
                  <c:v>1.0792999999998976</c:v>
                </c:pt>
                <c:pt idx="16794">
                  <c:v>1.0793999999998976</c:v>
                </c:pt>
                <c:pt idx="16795">
                  <c:v>1.0794999999998975</c:v>
                </c:pt>
                <c:pt idx="16796">
                  <c:v>1.0795999999998975</c:v>
                </c:pt>
                <c:pt idx="16797">
                  <c:v>1.0796999999998975</c:v>
                </c:pt>
                <c:pt idx="16798">
                  <c:v>1.0797999999998975</c:v>
                </c:pt>
                <c:pt idx="16799">
                  <c:v>1.0798999999998975</c:v>
                </c:pt>
                <c:pt idx="16800">
                  <c:v>1.0799999999998975</c:v>
                </c:pt>
                <c:pt idx="16801">
                  <c:v>1.0800999999998975</c:v>
                </c:pt>
                <c:pt idx="16802">
                  <c:v>1.0801999999998975</c:v>
                </c:pt>
                <c:pt idx="16803">
                  <c:v>1.0802999999998975</c:v>
                </c:pt>
                <c:pt idx="16804">
                  <c:v>1.0803999999998974</c:v>
                </c:pt>
                <c:pt idx="16805">
                  <c:v>1.0804999999998974</c:v>
                </c:pt>
                <c:pt idx="16806">
                  <c:v>1.0805999999998974</c:v>
                </c:pt>
                <c:pt idx="16807">
                  <c:v>1.0806999999998974</c:v>
                </c:pt>
                <c:pt idx="16808">
                  <c:v>1.0807999999998974</c:v>
                </c:pt>
                <c:pt idx="16809">
                  <c:v>1.0808999999998974</c:v>
                </c:pt>
                <c:pt idx="16810">
                  <c:v>1.0809999999998974</c:v>
                </c:pt>
                <c:pt idx="16811">
                  <c:v>1.0810999999998974</c:v>
                </c:pt>
                <c:pt idx="16812">
                  <c:v>1.0811999999998974</c:v>
                </c:pt>
                <c:pt idx="16813">
                  <c:v>1.0812999999998973</c:v>
                </c:pt>
                <c:pt idx="16814">
                  <c:v>1.0813999999998973</c:v>
                </c:pt>
                <c:pt idx="16815">
                  <c:v>1.0814999999998973</c:v>
                </c:pt>
                <c:pt idx="16816">
                  <c:v>1.0815999999998973</c:v>
                </c:pt>
                <c:pt idx="16817">
                  <c:v>1.0816999999998973</c:v>
                </c:pt>
                <c:pt idx="16818">
                  <c:v>1.0817999999998973</c:v>
                </c:pt>
                <c:pt idx="16819">
                  <c:v>1.0818999999998973</c:v>
                </c:pt>
                <c:pt idx="16820">
                  <c:v>1.0819999999998973</c:v>
                </c:pt>
                <c:pt idx="16821">
                  <c:v>1.0820999999998973</c:v>
                </c:pt>
                <c:pt idx="16822">
                  <c:v>1.0821999999998972</c:v>
                </c:pt>
                <c:pt idx="16823">
                  <c:v>1.0822999999998972</c:v>
                </c:pt>
                <c:pt idx="16824">
                  <c:v>1.0823999999998972</c:v>
                </c:pt>
                <c:pt idx="16825">
                  <c:v>1.0824999999998972</c:v>
                </c:pt>
                <c:pt idx="16826">
                  <c:v>1.0825999999998972</c:v>
                </c:pt>
                <c:pt idx="16827">
                  <c:v>1.0826999999998972</c:v>
                </c:pt>
                <c:pt idx="16828">
                  <c:v>1.0827999999998972</c:v>
                </c:pt>
                <c:pt idx="16829">
                  <c:v>1.0828999999998972</c:v>
                </c:pt>
                <c:pt idx="16830">
                  <c:v>1.0829999999998972</c:v>
                </c:pt>
                <c:pt idx="16831">
                  <c:v>1.0830999999998971</c:v>
                </c:pt>
                <c:pt idx="16832">
                  <c:v>1.0831999999998971</c:v>
                </c:pt>
                <c:pt idx="16833">
                  <c:v>1.0832999999998971</c:v>
                </c:pt>
                <c:pt idx="16834">
                  <c:v>1.0833999999998971</c:v>
                </c:pt>
                <c:pt idx="16835">
                  <c:v>1.0834999999998971</c:v>
                </c:pt>
                <c:pt idx="16836">
                  <c:v>1.0835999999998971</c:v>
                </c:pt>
                <c:pt idx="16837">
                  <c:v>1.0836999999998971</c:v>
                </c:pt>
                <c:pt idx="16838">
                  <c:v>1.0837999999998971</c:v>
                </c:pt>
                <c:pt idx="16839">
                  <c:v>1.0838999999998971</c:v>
                </c:pt>
                <c:pt idx="16840">
                  <c:v>1.083999999999897</c:v>
                </c:pt>
                <c:pt idx="16841">
                  <c:v>1.084099999999897</c:v>
                </c:pt>
                <c:pt idx="16842">
                  <c:v>1.084199999999897</c:v>
                </c:pt>
                <c:pt idx="16843">
                  <c:v>1.084299999999897</c:v>
                </c:pt>
                <c:pt idx="16844">
                  <c:v>1.084399999999897</c:v>
                </c:pt>
                <c:pt idx="16845">
                  <c:v>1.084499999999897</c:v>
                </c:pt>
                <c:pt idx="16846">
                  <c:v>1.084599999999897</c:v>
                </c:pt>
                <c:pt idx="16847">
                  <c:v>1.084699999999897</c:v>
                </c:pt>
                <c:pt idx="16848">
                  <c:v>1.084799999999897</c:v>
                </c:pt>
                <c:pt idx="16849">
                  <c:v>1.0848999999998969</c:v>
                </c:pt>
                <c:pt idx="16850">
                  <c:v>1.0849999999998969</c:v>
                </c:pt>
                <c:pt idx="16851">
                  <c:v>1.0850999999998969</c:v>
                </c:pt>
                <c:pt idx="16852">
                  <c:v>1.0851999999998969</c:v>
                </c:pt>
                <c:pt idx="16853">
                  <c:v>1.0852999999998969</c:v>
                </c:pt>
                <c:pt idx="16854">
                  <c:v>1.0853999999998969</c:v>
                </c:pt>
                <c:pt idx="16855">
                  <c:v>1.0854999999998969</c:v>
                </c:pt>
                <c:pt idx="16856">
                  <c:v>1.0855999999998969</c:v>
                </c:pt>
                <c:pt idx="16857">
                  <c:v>1.0856999999998969</c:v>
                </c:pt>
                <c:pt idx="16858">
                  <c:v>1.0857999999998968</c:v>
                </c:pt>
                <c:pt idx="16859">
                  <c:v>1.0858999999998968</c:v>
                </c:pt>
                <c:pt idx="16860">
                  <c:v>1.0859999999998968</c:v>
                </c:pt>
                <c:pt idx="16861">
                  <c:v>1.0860999999998968</c:v>
                </c:pt>
                <c:pt idx="16862">
                  <c:v>1.0861999999998968</c:v>
                </c:pt>
                <c:pt idx="16863">
                  <c:v>1.0862999999998968</c:v>
                </c:pt>
                <c:pt idx="16864">
                  <c:v>1.0863999999998968</c:v>
                </c:pt>
                <c:pt idx="16865">
                  <c:v>1.0864999999998968</c:v>
                </c:pt>
                <c:pt idx="16866">
                  <c:v>1.0865999999998968</c:v>
                </c:pt>
                <c:pt idx="16867">
                  <c:v>1.0866999999998967</c:v>
                </c:pt>
                <c:pt idx="16868">
                  <c:v>1.0867999999998967</c:v>
                </c:pt>
                <c:pt idx="16869">
                  <c:v>1.0868999999998967</c:v>
                </c:pt>
                <c:pt idx="16870">
                  <c:v>1.0869999999998967</c:v>
                </c:pt>
                <c:pt idx="16871">
                  <c:v>1.0870999999998967</c:v>
                </c:pt>
                <c:pt idx="16872">
                  <c:v>1.0871999999998967</c:v>
                </c:pt>
                <c:pt idx="16873">
                  <c:v>1.0872999999998967</c:v>
                </c:pt>
                <c:pt idx="16874">
                  <c:v>1.0873999999998967</c:v>
                </c:pt>
                <c:pt idx="16875">
                  <c:v>1.0874999999998967</c:v>
                </c:pt>
                <c:pt idx="16876">
                  <c:v>1.0875999999998966</c:v>
                </c:pt>
                <c:pt idx="16877">
                  <c:v>1.0876999999998966</c:v>
                </c:pt>
                <c:pt idx="16878">
                  <c:v>1.0877999999998966</c:v>
                </c:pt>
                <c:pt idx="16879">
                  <c:v>1.0878999999998966</c:v>
                </c:pt>
                <c:pt idx="16880">
                  <c:v>1.0879999999998966</c:v>
                </c:pt>
                <c:pt idx="16881">
                  <c:v>1.0880999999998966</c:v>
                </c:pt>
                <c:pt idx="16882">
                  <c:v>1.0881999999998966</c:v>
                </c:pt>
                <c:pt idx="16883">
                  <c:v>1.0882999999998966</c:v>
                </c:pt>
                <c:pt idx="16884">
                  <c:v>1.0883999999998966</c:v>
                </c:pt>
                <c:pt idx="16885">
                  <c:v>1.0884999999998966</c:v>
                </c:pt>
                <c:pt idx="16886">
                  <c:v>1.0885999999998965</c:v>
                </c:pt>
                <c:pt idx="16887">
                  <c:v>1.0886999999998965</c:v>
                </c:pt>
                <c:pt idx="16888">
                  <c:v>1.0887999999998965</c:v>
                </c:pt>
                <c:pt idx="16889">
                  <c:v>1.0888999999998965</c:v>
                </c:pt>
                <c:pt idx="16890">
                  <c:v>1.0889999999998965</c:v>
                </c:pt>
                <c:pt idx="16891">
                  <c:v>1.0890999999998965</c:v>
                </c:pt>
                <c:pt idx="16892">
                  <c:v>1.0891999999998965</c:v>
                </c:pt>
                <c:pt idx="16893">
                  <c:v>1.0892999999998965</c:v>
                </c:pt>
                <c:pt idx="16894">
                  <c:v>1.0893999999998965</c:v>
                </c:pt>
                <c:pt idx="16895">
                  <c:v>1.0894999999998964</c:v>
                </c:pt>
                <c:pt idx="16896">
                  <c:v>1.0895999999998964</c:v>
                </c:pt>
                <c:pt idx="16897">
                  <c:v>1.0896999999998964</c:v>
                </c:pt>
                <c:pt idx="16898">
                  <c:v>1.0897999999998964</c:v>
                </c:pt>
                <c:pt idx="16899">
                  <c:v>1.0898999999998964</c:v>
                </c:pt>
                <c:pt idx="16900">
                  <c:v>1.0899999999998964</c:v>
                </c:pt>
                <c:pt idx="16901">
                  <c:v>1.0900999999998964</c:v>
                </c:pt>
                <c:pt idx="16902">
                  <c:v>1.0901999999998964</c:v>
                </c:pt>
                <c:pt idx="16903">
                  <c:v>1.0902999999998964</c:v>
                </c:pt>
                <c:pt idx="16904">
                  <c:v>1.0903999999998963</c:v>
                </c:pt>
                <c:pt idx="16905">
                  <c:v>1.0904999999998963</c:v>
                </c:pt>
                <c:pt idx="16906">
                  <c:v>1.0905999999998963</c:v>
                </c:pt>
                <c:pt idx="16907">
                  <c:v>1.0906999999998963</c:v>
                </c:pt>
                <c:pt idx="16908">
                  <c:v>1.0907999999998963</c:v>
                </c:pt>
                <c:pt idx="16909">
                  <c:v>1.0908999999998963</c:v>
                </c:pt>
                <c:pt idx="16910">
                  <c:v>1.0909999999998963</c:v>
                </c:pt>
                <c:pt idx="16911">
                  <c:v>1.0910999999998963</c:v>
                </c:pt>
                <c:pt idx="16912">
                  <c:v>1.0911999999998963</c:v>
                </c:pt>
                <c:pt idx="16913">
                  <c:v>1.0912999999998962</c:v>
                </c:pt>
                <c:pt idx="16914">
                  <c:v>1.0913999999998962</c:v>
                </c:pt>
                <c:pt idx="16915">
                  <c:v>1.0914999999998962</c:v>
                </c:pt>
                <c:pt idx="16916">
                  <c:v>1.0915999999998962</c:v>
                </c:pt>
                <c:pt idx="16917">
                  <c:v>1.0916999999998962</c:v>
                </c:pt>
                <c:pt idx="16918">
                  <c:v>1.0917999999998962</c:v>
                </c:pt>
                <c:pt idx="16919">
                  <c:v>1.0918999999998962</c:v>
                </c:pt>
                <c:pt idx="16920">
                  <c:v>1.0919999999998962</c:v>
                </c:pt>
                <c:pt idx="16921">
                  <c:v>1.0920999999998962</c:v>
                </c:pt>
                <c:pt idx="16922">
                  <c:v>1.0921999999998961</c:v>
                </c:pt>
                <c:pt idx="16923">
                  <c:v>1.0922999999998961</c:v>
                </c:pt>
                <c:pt idx="16924">
                  <c:v>1.0923999999998961</c:v>
                </c:pt>
                <c:pt idx="16925">
                  <c:v>1.0924999999998961</c:v>
                </c:pt>
                <c:pt idx="16926">
                  <c:v>1.0925999999998961</c:v>
                </c:pt>
                <c:pt idx="16927">
                  <c:v>1.0926999999998961</c:v>
                </c:pt>
                <c:pt idx="16928">
                  <c:v>1.0927999999998961</c:v>
                </c:pt>
                <c:pt idx="16929">
                  <c:v>1.0928999999998961</c:v>
                </c:pt>
                <c:pt idx="16930">
                  <c:v>1.0929999999998961</c:v>
                </c:pt>
                <c:pt idx="16931">
                  <c:v>1.093099999999896</c:v>
                </c:pt>
                <c:pt idx="16932">
                  <c:v>1.093199999999896</c:v>
                </c:pt>
                <c:pt idx="16933">
                  <c:v>1.093299999999896</c:v>
                </c:pt>
                <c:pt idx="16934">
                  <c:v>1.093399999999896</c:v>
                </c:pt>
                <c:pt idx="16935">
                  <c:v>1.093499999999896</c:v>
                </c:pt>
                <c:pt idx="16936">
                  <c:v>1.093599999999896</c:v>
                </c:pt>
                <c:pt idx="16937">
                  <c:v>1.093699999999896</c:v>
                </c:pt>
                <c:pt idx="16938">
                  <c:v>1.093799999999896</c:v>
                </c:pt>
                <c:pt idx="16939">
                  <c:v>1.093899999999896</c:v>
                </c:pt>
                <c:pt idx="16940">
                  <c:v>1.0939999999998959</c:v>
                </c:pt>
                <c:pt idx="16941">
                  <c:v>1.0940999999998959</c:v>
                </c:pt>
                <c:pt idx="16942">
                  <c:v>1.0941999999998959</c:v>
                </c:pt>
                <c:pt idx="16943">
                  <c:v>1.0942999999998959</c:v>
                </c:pt>
                <c:pt idx="16944">
                  <c:v>1.0943999999998959</c:v>
                </c:pt>
                <c:pt idx="16945">
                  <c:v>1.0944999999998959</c:v>
                </c:pt>
                <c:pt idx="16946">
                  <c:v>1.0945999999998959</c:v>
                </c:pt>
                <c:pt idx="16947">
                  <c:v>1.0946999999998959</c:v>
                </c:pt>
                <c:pt idx="16948">
                  <c:v>1.0947999999998959</c:v>
                </c:pt>
                <c:pt idx="16949">
                  <c:v>1.0948999999998958</c:v>
                </c:pt>
                <c:pt idx="16950">
                  <c:v>1.0949999999998958</c:v>
                </c:pt>
                <c:pt idx="16951">
                  <c:v>1.0950999999998958</c:v>
                </c:pt>
                <c:pt idx="16952">
                  <c:v>1.0951999999998958</c:v>
                </c:pt>
                <c:pt idx="16953">
                  <c:v>1.0952999999998958</c:v>
                </c:pt>
                <c:pt idx="16954">
                  <c:v>1.0953999999998958</c:v>
                </c:pt>
                <c:pt idx="16955">
                  <c:v>1.0954999999998958</c:v>
                </c:pt>
                <c:pt idx="16956">
                  <c:v>1.0955999999998958</c:v>
                </c:pt>
                <c:pt idx="16957">
                  <c:v>1.0956999999998958</c:v>
                </c:pt>
                <c:pt idx="16958">
                  <c:v>1.0957999999998957</c:v>
                </c:pt>
                <c:pt idx="16959">
                  <c:v>1.0958999999998957</c:v>
                </c:pt>
                <c:pt idx="16960">
                  <c:v>1.0959999999998957</c:v>
                </c:pt>
                <c:pt idx="16961">
                  <c:v>1.0960999999998957</c:v>
                </c:pt>
                <c:pt idx="16962">
                  <c:v>1.0961999999998957</c:v>
                </c:pt>
                <c:pt idx="16963">
                  <c:v>1.0962999999998957</c:v>
                </c:pt>
                <c:pt idx="16964">
                  <c:v>1.0963999999998957</c:v>
                </c:pt>
                <c:pt idx="16965">
                  <c:v>1.0964999999998957</c:v>
                </c:pt>
                <c:pt idx="16966">
                  <c:v>1.0965999999998957</c:v>
                </c:pt>
                <c:pt idx="16967">
                  <c:v>1.0966999999998956</c:v>
                </c:pt>
                <c:pt idx="16968">
                  <c:v>1.0967999999998956</c:v>
                </c:pt>
                <c:pt idx="16969">
                  <c:v>1.0968999999998956</c:v>
                </c:pt>
                <c:pt idx="16970">
                  <c:v>1.0969999999998956</c:v>
                </c:pt>
                <c:pt idx="16971">
                  <c:v>1.0970999999998956</c:v>
                </c:pt>
                <c:pt idx="16972">
                  <c:v>1.0971999999998956</c:v>
                </c:pt>
                <c:pt idx="16973">
                  <c:v>1.0972999999998956</c:v>
                </c:pt>
                <c:pt idx="16974">
                  <c:v>1.0973999999998956</c:v>
                </c:pt>
                <c:pt idx="16975">
                  <c:v>1.0974999999998956</c:v>
                </c:pt>
                <c:pt idx="16976">
                  <c:v>1.0975999999998955</c:v>
                </c:pt>
                <c:pt idx="16977">
                  <c:v>1.0976999999998955</c:v>
                </c:pt>
                <c:pt idx="16978">
                  <c:v>1.0977999999998955</c:v>
                </c:pt>
                <c:pt idx="16979">
                  <c:v>1.0978999999998955</c:v>
                </c:pt>
                <c:pt idx="16980">
                  <c:v>1.0979999999998955</c:v>
                </c:pt>
                <c:pt idx="16981">
                  <c:v>1.0980999999998955</c:v>
                </c:pt>
                <c:pt idx="16982">
                  <c:v>1.0981999999998955</c:v>
                </c:pt>
                <c:pt idx="16983">
                  <c:v>1.0982999999998955</c:v>
                </c:pt>
                <c:pt idx="16984">
                  <c:v>1.0983999999998955</c:v>
                </c:pt>
                <c:pt idx="16985">
                  <c:v>1.0984999999998954</c:v>
                </c:pt>
                <c:pt idx="16986">
                  <c:v>1.0985999999998954</c:v>
                </c:pt>
                <c:pt idx="16987">
                  <c:v>1.0986999999998954</c:v>
                </c:pt>
                <c:pt idx="16988">
                  <c:v>1.0987999999998954</c:v>
                </c:pt>
                <c:pt idx="16989">
                  <c:v>1.0988999999998954</c:v>
                </c:pt>
                <c:pt idx="16990">
                  <c:v>1.0989999999998954</c:v>
                </c:pt>
                <c:pt idx="16991">
                  <c:v>1.0990999999998954</c:v>
                </c:pt>
                <c:pt idx="16992">
                  <c:v>1.0991999999998954</c:v>
                </c:pt>
                <c:pt idx="16993">
                  <c:v>1.0992999999998954</c:v>
                </c:pt>
                <c:pt idx="16994">
                  <c:v>1.0993999999998953</c:v>
                </c:pt>
                <c:pt idx="16995">
                  <c:v>1.0994999999998953</c:v>
                </c:pt>
                <c:pt idx="16996">
                  <c:v>1.0995999999998953</c:v>
                </c:pt>
                <c:pt idx="16997">
                  <c:v>1.0996999999998953</c:v>
                </c:pt>
                <c:pt idx="16998">
                  <c:v>1.0997999999998953</c:v>
                </c:pt>
                <c:pt idx="16999">
                  <c:v>1.0998999999998953</c:v>
                </c:pt>
                <c:pt idx="17000">
                  <c:v>1.0999999999998953</c:v>
                </c:pt>
                <c:pt idx="17001">
                  <c:v>1.1000999999998953</c:v>
                </c:pt>
                <c:pt idx="17002">
                  <c:v>1.1001999999998953</c:v>
                </c:pt>
                <c:pt idx="17003">
                  <c:v>1.1002999999998953</c:v>
                </c:pt>
                <c:pt idx="17004">
                  <c:v>1.1003999999998952</c:v>
                </c:pt>
                <c:pt idx="17005">
                  <c:v>1.1004999999998952</c:v>
                </c:pt>
                <c:pt idx="17006">
                  <c:v>1.1005999999998952</c:v>
                </c:pt>
                <c:pt idx="17007">
                  <c:v>1.1006999999998952</c:v>
                </c:pt>
                <c:pt idx="17008">
                  <c:v>1.1007999999998952</c:v>
                </c:pt>
                <c:pt idx="17009">
                  <c:v>1.1008999999998952</c:v>
                </c:pt>
                <c:pt idx="17010">
                  <c:v>1.1009999999998952</c:v>
                </c:pt>
                <c:pt idx="17011">
                  <c:v>1.1010999999998952</c:v>
                </c:pt>
                <c:pt idx="17012">
                  <c:v>1.1011999999998952</c:v>
                </c:pt>
                <c:pt idx="17013">
                  <c:v>1.1012999999998951</c:v>
                </c:pt>
                <c:pt idx="17014">
                  <c:v>1.1013999999998951</c:v>
                </c:pt>
                <c:pt idx="17015">
                  <c:v>1.1014999999998951</c:v>
                </c:pt>
                <c:pt idx="17016">
                  <c:v>1.1015999999998951</c:v>
                </c:pt>
                <c:pt idx="17017">
                  <c:v>1.1016999999998951</c:v>
                </c:pt>
                <c:pt idx="17018">
                  <c:v>1.1017999999998951</c:v>
                </c:pt>
                <c:pt idx="17019">
                  <c:v>1.1018999999998951</c:v>
                </c:pt>
                <c:pt idx="17020">
                  <c:v>1.1019999999998951</c:v>
                </c:pt>
                <c:pt idx="17021">
                  <c:v>1.1020999999998951</c:v>
                </c:pt>
                <c:pt idx="17022">
                  <c:v>1.102199999999895</c:v>
                </c:pt>
                <c:pt idx="17023">
                  <c:v>1.102299999999895</c:v>
                </c:pt>
                <c:pt idx="17024">
                  <c:v>1.102399999999895</c:v>
                </c:pt>
                <c:pt idx="17025">
                  <c:v>1.102499999999895</c:v>
                </c:pt>
                <c:pt idx="17026">
                  <c:v>1.102599999999895</c:v>
                </c:pt>
                <c:pt idx="17027">
                  <c:v>1.102699999999895</c:v>
                </c:pt>
                <c:pt idx="17028">
                  <c:v>1.102799999999895</c:v>
                </c:pt>
                <c:pt idx="17029">
                  <c:v>1.102899999999895</c:v>
                </c:pt>
                <c:pt idx="17030">
                  <c:v>1.102999999999895</c:v>
                </c:pt>
                <c:pt idx="17031">
                  <c:v>1.1030999999998949</c:v>
                </c:pt>
                <c:pt idx="17032">
                  <c:v>1.1031999999998949</c:v>
                </c:pt>
                <c:pt idx="17033">
                  <c:v>1.1032999999998949</c:v>
                </c:pt>
                <c:pt idx="17034">
                  <c:v>1.1033999999998949</c:v>
                </c:pt>
                <c:pt idx="17035">
                  <c:v>1.1034999999998949</c:v>
                </c:pt>
                <c:pt idx="17036">
                  <c:v>1.1035999999998949</c:v>
                </c:pt>
                <c:pt idx="17037">
                  <c:v>1.1036999999998949</c:v>
                </c:pt>
                <c:pt idx="17038">
                  <c:v>1.1037999999998949</c:v>
                </c:pt>
                <c:pt idx="17039">
                  <c:v>1.1038999999998949</c:v>
                </c:pt>
                <c:pt idx="17040">
                  <c:v>1.1039999999998948</c:v>
                </c:pt>
                <c:pt idx="17041">
                  <c:v>1.1040999999998948</c:v>
                </c:pt>
                <c:pt idx="17042">
                  <c:v>1.1041999999998948</c:v>
                </c:pt>
                <c:pt idx="17043">
                  <c:v>1.1042999999998948</c:v>
                </c:pt>
                <c:pt idx="17044">
                  <c:v>1.1043999999998948</c:v>
                </c:pt>
                <c:pt idx="17045">
                  <c:v>1.1044999999998948</c:v>
                </c:pt>
                <c:pt idx="17046">
                  <c:v>1.1045999999998948</c:v>
                </c:pt>
                <c:pt idx="17047">
                  <c:v>1.1046999999998948</c:v>
                </c:pt>
                <c:pt idx="17048">
                  <c:v>1.1047999999998948</c:v>
                </c:pt>
                <c:pt idx="17049">
                  <c:v>1.1048999999998947</c:v>
                </c:pt>
                <c:pt idx="17050">
                  <c:v>1.1049999999998947</c:v>
                </c:pt>
                <c:pt idx="17051">
                  <c:v>1.1050999999998947</c:v>
                </c:pt>
                <c:pt idx="17052">
                  <c:v>1.1051999999998947</c:v>
                </c:pt>
                <c:pt idx="17053">
                  <c:v>1.1052999999998947</c:v>
                </c:pt>
                <c:pt idx="17054">
                  <c:v>1.1053999999998947</c:v>
                </c:pt>
                <c:pt idx="17055">
                  <c:v>1.1054999999998947</c:v>
                </c:pt>
                <c:pt idx="17056">
                  <c:v>1.1055999999998947</c:v>
                </c:pt>
                <c:pt idx="17057">
                  <c:v>1.1056999999998947</c:v>
                </c:pt>
                <c:pt idx="17058">
                  <c:v>1.1057999999998946</c:v>
                </c:pt>
                <c:pt idx="17059">
                  <c:v>1.1058999999998946</c:v>
                </c:pt>
                <c:pt idx="17060">
                  <c:v>1.1059999999998946</c:v>
                </c:pt>
                <c:pt idx="17061">
                  <c:v>1.1060999999998946</c:v>
                </c:pt>
                <c:pt idx="17062">
                  <c:v>1.1061999999998946</c:v>
                </c:pt>
                <c:pt idx="17063">
                  <c:v>1.1062999999998946</c:v>
                </c:pt>
                <c:pt idx="17064">
                  <c:v>1.1063999999998946</c:v>
                </c:pt>
                <c:pt idx="17065">
                  <c:v>1.1064999999998946</c:v>
                </c:pt>
                <c:pt idx="17066">
                  <c:v>1.1065999999998946</c:v>
                </c:pt>
                <c:pt idx="17067">
                  <c:v>1.1066999999998945</c:v>
                </c:pt>
                <c:pt idx="17068">
                  <c:v>1.1067999999998945</c:v>
                </c:pt>
                <c:pt idx="17069">
                  <c:v>1.1068999999998945</c:v>
                </c:pt>
                <c:pt idx="17070">
                  <c:v>1.1069999999998945</c:v>
                </c:pt>
                <c:pt idx="17071">
                  <c:v>1.1070999999998945</c:v>
                </c:pt>
                <c:pt idx="17072">
                  <c:v>1.1071999999998945</c:v>
                </c:pt>
                <c:pt idx="17073">
                  <c:v>1.1072999999998945</c:v>
                </c:pt>
                <c:pt idx="17074">
                  <c:v>1.1073999999998945</c:v>
                </c:pt>
                <c:pt idx="17075">
                  <c:v>1.1074999999998945</c:v>
                </c:pt>
                <c:pt idx="17076">
                  <c:v>1.1075999999998944</c:v>
                </c:pt>
                <c:pt idx="17077">
                  <c:v>1.1076999999998944</c:v>
                </c:pt>
                <c:pt idx="17078">
                  <c:v>1.1077999999998944</c:v>
                </c:pt>
                <c:pt idx="17079">
                  <c:v>1.1078999999998944</c:v>
                </c:pt>
                <c:pt idx="17080">
                  <c:v>1.1079999999998944</c:v>
                </c:pt>
                <c:pt idx="17081">
                  <c:v>1.1080999999998944</c:v>
                </c:pt>
                <c:pt idx="17082">
                  <c:v>1.1081999999998944</c:v>
                </c:pt>
                <c:pt idx="17083">
                  <c:v>1.1082999999998944</c:v>
                </c:pt>
                <c:pt idx="17084">
                  <c:v>1.1083999999998944</c:v>
                </c:pt>
                <c:pt idx="17085">
                  <c:v>1.1084999999998943</c:v>
                </c:pt>
                <c:pt idx="17086">
                  <c:v>1.1085999999998943</c:v>
                </c:pt>
                <c:pt idx="17087">
                  <c:v>1.1086999999998943</c:v>
                </c:pt>
                <c:pt idx="17088">
                  <c:v>1.1087999999998943</c:v>
                </c:pt>
                <c:pt idx="17089">
                  <c:v>1.1088999999998943</c:v>
                </c:pt>
                <c:pt idx="17090">
                  <c:v>1.1089999999998943</c:v>
                </c:pt>
                <c:pt idx="17091">
                  <c:v>1.1090999999998943</c:v>
                </c:pt>
                <c:pt idx="17092">
                  <c:v>1.1091999999998943</c:v>
                </c:pt>
                <c:pt idx="17093">
                  <c:v>1.1092999999998943</c:v>
                </c:pt>
                <c:pt idx="17094">
                  <c:v>1.1093999999998942</c:v>
                </c:pt>
                <c:pt idx="17095">
                  <c:v>1.1094999999998942</c:v>
                </c:pt>
                <c:pt idx="17096">
                  <c:v>1.1095999999998942</c:v>
                </c:pt>
                <c:pt idx="17097">
                  <c:v>1.1096999999998942</c:v>
                </c:pt>
                <c:pt idx="17098">
                  <c:v>1.1097999999998942</c:v>
                </c:pt>
                <c:pt idx="17099">
                  <c:v>1.1098999999998942</c:v>
                </c:pt>
                <c:pt idx="17100">
                  <c:v>1.1099999999998942</c:v>
                </c:pt>
                <c:pt idx="17101">
                  <c:v>1.1100999999998942</c:v>
                </c:pt>
                <c:pt idx="17102">
                  <c:v>1.1101999999998942</c:v>
                </c:pt>
                <c:pt idx="17103">
                  <c:v>1.1102999999998941</c:v>
                </c:pt>
                <c:pt idx="17104">
                  <c:v>1.1103999999998941</c:v>
                </c:pt>
                <c:pt idx="17105">
                  <c:v>1.1104999999998941</c:v>
                </c:pt>
                <c:pt idx="17106">
                  <c:v>1.1105999999998941</c:v>
                </c:pt>
                <c:pt idx="17107">
                  <c:v>1.1106999999998941</c:v>
                </c:pt>
                <c:pt idx="17108">
                  <c:v>1.1107999999998941</c:v>
                </c:pt>
                <c:pt idx="17109">
                  <c:v>1.1108999999998941</c:v>
                </c:pt>
                <c:pt idx="17110">
                  <c:v>1.1109999999998941</c:v>
                </c:pt>
                <c:pt idx="17111">
                  <c:v>1.1110999999998941</c:v>
                </c:pt>
                <c:pt idx="17112">
                  <c:v>1.1111999999998941</c:v>
                </c:pt>
                <c:pt idx="17113">
                  <c:v>1.111299999999894</c:v>
                </c:pt>
                <c:pt idx="17114">
                  <c:v>1.111399999999894</c:v>
                </c:pt>
                <c:pt idx="17115">
                  <c:v>1.111499999999894</c:v>
                </c:pt>
                <c:pt idx="17116">
                  <c:v>1.111599999999894</c:v>
                </c:pt>
                <c:pt idx="17117">
                  <c:v>1.111699999999894</c:v>
                </c:pt>
                <c:pt idx="17118">
                  <c:v>1.111799999999894</c:v>
                </c:pt>
                <c:pt idx="17119">
                  <c:v>1.111899999999894</c:v>
                </c:pt>
                <c:pt idx="17120">
                  <c:v>1.111999999999894</c:v>
                </c:pt>
                <c:pt idx="17121">
                  <c:v>1.112099999999894</c:v>
                </c:pt>
                <c:pt idx="17122">
                  <c:v>1.1121999999998939</c:v>
                </c:pt>
                <c:pt idx="17123">
                  <c:v>1.1122999999998939</c:v>
                </c:pt>
                <c:pt idx="17124">
                  <c:v>1.1123999999998939</c:v>
                </c:pt>
                <c:pt idx="17125">
                  <c:v>1.1124999999998939</c:v>
                </c:pt>
                <c:pt idx="17126">
                  <c:v>1.1125999999998939</c:v>
                </c:pt>
                <c:pt idx="17127">
                  <c:v>1.1126999999998939</c:v>
                </c:pt>
                <c:pt idx="17128">
                  <c:v>1.1127999999998939</c:v>
                </c:pt>
                <c:pt idx="17129">
                  <c:v>1.1128999999998939</c:v>
                </c:pt>
                <c:pt idx="17130">
                  <c:v>1.1129999999998939</c:v>
                </c:pt>
                <c:pt idx="17131">
                  <c:v>1.1130999999998938</c:v>
                </c:pt>
                <c:pt idx="17132">
                  <c:v>1.1131999999998938</c:v>
                </c:pt>
                <c:pt idx="17133">
                  <c:v>1.1132999999998938</c:v>
                </c:pt>
                <c:pt idx="17134">
                  <c:v>1.1133999999998938</c:v>
                </c:pt>
                <c:pt idx="17135">
                  <c:v>1.1134999999998938</c:v>
                </c:pt>
                <c:pt idx="17136">
                  <c:v>1.1135999999998938</c:v>
                </c:pt>
                <c:pt idx="17137">
                  <c:v>1.1136999999998938</c:v>
                </c:pt>
                <c:pt idx="17138">
                  <c:v>1.1137999999998938</c:v>
                </c:pt>
                <c:pt idx="17139">
                  <c:v>1.1138999999998938</c:v>
                </c:pt>
                <c:pt idx="17140">
                  <c:v>1.1139999999998937</c:v>
                </c:pt>
                <c:pt idx="17141">
                  <c:v>1.1140999999998937</c:v>
                </c:pt>
                <c:pt idx="17142">
                  <c:v>1.1141999999998937</c:v>
                </c:pt>
                <c:pt idx="17143">
                  <c:v>1.1142999999998937</c:v>
                </c:pt>
                <c:pt idx="17144">
                  <c:v>1.1143999999998937</c:v>
                </c:pt>
                <c:pt idx="17145">
                  <c:v>1.1144999999998937</c:v>
                </c:pt>
                <c:pt idx="17146">
                  <c:v>1.1145999999998937</c:v>
                </c:pt>
                <c:pt idx="17147">
                  <c:v>1.1146999999998937</c:v>
                </c:pt>
                <c:pt idx="17148">
                  <c:v>1.1147999999998937</c:v>
                </c:pt>
                <c:pt idx="17149">
                  <c:v>1.1148999999998936</c:v>
                </c:pt>
                <c:pt idx="17150">
                  <c:v>1.1149999999998936</c:v>
                </c:pt>
                <c:pt idx="17151">
                  <c:v>1.1150999999998936</c:v>
                </c:pt>
                <c:pt idx="17152">
                  <c:v>1.1151999999998936</c:v>
                </c:pt>
                <c:pt idx="17153">
                  <c:v>1.1152999999998936</c:v>
                </c:pt>
                <c:pt idx="17154">
                  <c:v>1.1153999999998936</c:v>
                </c:pt>
                <c:pt idx="17155">
                  <c:v>1.1154999999998936</c:v>
                </c:pt>
                <c:pt idx="17156">
                  <c:v>1.1155999999998936</c:v>
                </c:pt>
                <c:pt idx="17157">
                  <c:v>1.1156999999998936</c:v>
                </c:pt>
                <c:pt idx="17158">
                  <c:v>1.1157999999998935</c:v>
                </c:pt>
                <c:pt idx="17159">
                  <c:v>1.1158999999998935</c:v>
                </c:pt>
                <c:pt idx="17160">
                  <c:v>1.1159999999998935</c:v>
                </c:pt>
                <c:pt idx="17161">
                  <c:v>1.1160999999998935</c:v>
                </c:pt>
                <c:pt idx="17162">
                  <c:v>1.1161999999998935</c:v>
                </c:pt>
                <c:pt idx="17163">
                  <c:v>1.1162999999998935</c:v>
                </c:pt>
                <c:pt idx="17164">
                  <c:v>1.1163999999998935</c:v>
                </c:pt>
                <c:pt idx="17165">
                  <c:v>1.1164999999998935</c:v>
                </c:pt>
                <c:pt idx="17166">
                  <c:v>1.1165999999998935</c:v>
                </c:pt>
                <c:pt idx="17167">
                  <c:v>1.1166999999998934</c:v>
                </c:pt>
                <c:pt idx="17168">
                  <c:v>1.1167999999998934</c:v>
                </c:pt>
                <c:pt idx="17169">
                  <c:v>1.1168999999998934</c:v>
                </c:pt>
                <c:pt idx="17170">
                  <c:v>1.1169999999998934</c:v>
                </c:pt>
                <c:pt idx="17171">
                  <c:v>1.1170999999998934</c:v>
                </c:pt>
                <c:pt idx="17172">
                  <c:v>1.1171999999998934</c:v>
                </c:pt>
                <c:pt idx="17173">
                  <c:v>1.1172999999998934</c:v>
                </c:pt>
                <c:pt idx="17174">
                  <c:v>1.1173999999998934</c:v>
                </c:pt>
                <c:pt idx="17175">
                  <c:v>1.1174999999998934</c:v>
                </c:pt>
                <c:pt idx="17176">
                  <c:v>1.1175999999998933</c:v>
                </c:pt>
                <c:pt idx="17177">
                  <c:v>1.1176999999998933</c:v>
                </c:pt>
                <c:pt idx="17178">
                  <c:v>1.1177999999998933</c:v>
                </c:pt>
                <c:pt idx="17179">
                  <c:v>1.1178999999998933</c:v>
                </c:pt>
                <c:pt idx="17180">
                  <c:v>1.1179999999998933</c:v>
                </c:pt>
                <c:pt idx="17181">
                  <c:v>1.1180999999998933</c:v>
                </c:pt>
                <c:pt idx="17182">
                  <c:v>1.1181999999998933</c:v>
                </c:pt>
                <c:pt idx="17183">
                  <c:v>1.1182999999998933</c:v>
                </c:pt>
                <c:pt idx="17184">
                  <c:v>1.1183999999998933</c:v>
                </c:pt>
                <c:pt idx="17185">
                  <c:v>1.1184999999998932</c:v>
                </c:pt>
                <c:pt idx="17186">
                  <c:v>1.1185999999998932</c:v>
                </c:pt>
                <c:pt idx="17187">
                  <c:v>1.1186999999998932</c:v>
                </c:pt>
                <c:pt idx="17188">
                  <c:v>1.1187999999998932</c:v>
                </c:pt>
                <c:pt idx="17189">
                  <c:v>1.1188999999998932</c:v>
                </c:pt>
                <c:pt idx="17190">
                  <c:v>1.1189999999998932</c:v>
                </c:pt>
                <c:pt idx="17191">
                  <c:v>1.1190999999998932</c:v>
                </c:pt>
                <c:pt idx="17192">
                  <c:v>1.1191999999998932</c:v>
                </c:pt>
                <c:pt idx="17193">
                  <c:v>1.1192999999998932</c:v>
                </c:pt>
                <c:pt idx="17194">
                  <c:v>1.1193999999998931</c:v>
                </c:pt>
                <c:pt idx="17195">
                  <c:v>1.1194999999998931</c:v>
                </c:pt>
                <c:pt idx="17196">
                  <c:v>1.1195999999998931</c:v>
                </c:pt>
                <c:pt idx="17197">
                  <c:v>1.1196999999998931</c:v>
                </c:pt>
                <c:pt idx="17198">
                  <c:v>1.1197999999998931</c:v>
                </c:pt>
                <c:pt idx="17199">
                  <c:v>1.1198999999998931</c:v>
                </c:pt>
                <c:pt idx="17200">
                  <c:v>1.1199999999998931</c:v>
                </c:pt>
                <c:pt idx="17201">
                  <c:v>1.1200999999998931</c:v>
                </c:pt>
                <c:pt idx="17202">
                  <c:v>1.1201999999998931</c:v>
                </c:pt>
                <c:pt idx="17203">
                  <c:v>1.120299999999893</c:v>
                </c:pt>
                <c:pt idx="17204">
                  <c:v>1.120399999999893</c:v>
                </c:pt>
                <c:pt idx="17205">
                  <c:v>1.120499999999893</c:v>
                </c:pt>
                <c:pt idx="17206">
                  <c:v>1.120599999999893</c:v>
                </c:pt>
                <c:pt idx="17207">
                  <c:v>1.120699999999893</c:v>
                </c:pt>
                <c:pt idx="17208">
                  <c:v>1.120799999999893</c:v>
                </c:pt>
                <c:pt idx="17209">
                  <c:v>1.120899999999893</c:v>
                </c:pt>
                <c:pt idx="17210">
                  <c:v>1.120999999999893</c:v>
                </c:pt>
                <c:pt idx="17211">
                  <c:v>1.121099999999893</c:v>
                </c:pt>
                <c:pt idx="17212">
                  <c:v>1.1211999999998929</c:v>
                </c:pt>
                <c:pt idx="17213">
                  <c:v>1.1212999999998929</c:v>
                </c:pt>
                <c:pt idx="17214">
                  <c:v>1.1213999999998929</c:v>
                </c:pt>
                <c:pt idx="17215">
                  <c:v>1.1214999999998929</c:v>
                </c:pt>
                <c:pt idx="17216">
                  <c:v>1.1215999999998929</c:v>
                </c:pt>
                <c:pt idx="17217">
                  <c:v>1.1216999999998929</c:v>
                </c:pt>
                <c:pt idx="17218">
                  <c:v>1.1217999999998929</c:v>
                </c:pt>
                <c:pt idx="17219">
                  <c:v>1.1218999999998929</c:v>
                </c:pt>
                <c:pt idx="17220">
                  <c:v>1.1219999999998929</c:v>
                </c:pt>
                <c:pt idx="17221">
                  <c:v>1.1220999999998928</c:v>
                </c:pt>
                <c:pt idx="17222">
                  <c:v>1.1221999999998928</c:v>
                </c:pt>
                <c:pt idx="17223">
                  <c:v>1.1222999999998928</c:v>
                </c:pt>
                <c:pt idx="17224">
                  <c:v>1.1223999999998928</c:v>
                </c:pt>
                <c:pt idx="17225">
                  <c:v>1.1224999999998928</c:v>
                </c:pt>
                <c:pt idx="17226">
                  <c:v>1.1225999999998928</c:v>
                </c:pt>
                <c:pt idx="17227">
                  <c:v>1.1226999999998928</c:v>
                </c:pt>
                <c:pt idx="17228">
                  <c:v>1.1227999999998928</c:v>
                </c:pt>
                <c:pt idx="17229">
                  <c:v>1.1228999999998928</c:v>
                </c:pt>
                <c:pt idx="17230">
                  <c:v>1.1229999999998928</c:v>
                </c:pt>
                <c:pt idx="17231">
                  <c:v>1.1230999999998927</c:v>
                </c:pt>
                <c:pt idx="17232">
                  <c:v>1.1231999999998927</c:v>
                </c:pt>
                <c:pt idx="17233">
                  <c:v>1.1232999999998927</c:v>
                </c:pt>
                <c:pt idx="17234">
                  <c:v>1.1233999999998927</c:v>
                </c:pt>
                <c:pt idx="17235">
                  <c:v>1.1234999999998927</c:v>
                </c:pt>
                <c:pt idx="17236">
                  <c:v>1.1235999999998927</c:v>
                </c:pt>
                <c:pt idx="17237">
                  <c:v>1.1236999999998927</c:v>
                </c:pt>
                <c:pt idx="17238">
                  <c:v>1.1237999999998927</c:v>
                </c:pt>
                <c:pt idx="17239">
                  <c:v>1.1238999999998927</c:v>
                </c:pt>
                <c:pt idx="17240">
                  <c:v>1.1239999999998926</c:v>
                </c:pt>
                <c:pt idx="17241">
                  <c:v>1.1240999999998926</c:v>
                </c:pt>
                <c:pt idx="17242">
                  <c:v>1.1241999999998926</c:v>
                </c:pt>
                <c:pt idx="17243">
                  <c:v>1.1242999999998926</c:v>
                </c:pt>
                <c:pt idx="17244">
                  <c:v>1.1243999999998926</c:v>
                </c:pt>
                <c:pt idx="17245">
                  <c:v>1.1244999999998926</c:v>
                </c:pt>
                <c:pt idx="17246">
                  <c:v>1.1245999999998926</c:v>
                </c:pt>
                <c:pt idx="17247">
                  <c:v>1.1246999999998926</c:v>
                </c:pt>
                <c:pt idx="17248">
                  <c:v>1.1247999999998926</c:v>
                </c:pt>
                <c:pt idx="17249">
                  <c:v>1.1248999999998925</c:v>
                </c:pt>
                <c:pt idx="17250">
                  <c:v>1.1249999999998925</c:v>
                </c:pt>
                <c:pt idx="17251">
                  <c:v>1.1250999999998925</c:v>
                </c:pt>
                <c:pt idx="17252">
                  <c:v>1.1251999999998925</c:v>
                </c:pt>
                <c:pt idx="17253">
                  <c:v>1.1252999999998925</c:v>
                </c:pt>
                <c:pt idx="17254">
                  <c:v>1.1253999999998925</c:v>
                </c:pt>
                <c:pt idx="17255">
                  <c:v>1.1254999999998925</c:v>
                </c:pt>
                <c:pt idx="17256">
                  <c:v>1.1255999999998925</c:v>
                </c:pt>
                <c:pt idx="17257">
                  <c:v>1.1256999999998925</c:v>
                </c:pt>
                <c:pt idx="17258">
                  <c:v>1.1257999999998924</c:v>
                </c:pt>
                <c:pt idx="17259">
                  <c:v>1.1258999999998924</c:v>
                </c:pt>
                <c:pt idx="17260">
                  <c:v>1.1259999999998924</c:v>
                </c:pt>
                <c:pt idx="17261">
                  <c:v>1.1260999999998924</c:v>
                </c:pt>
                <c:pt idx="17262">
                  <c:v>1.1261999999998924</c:v>
                </c:pt>
                <c:pt idx="17263">
                  <c:v>1.1262999999998924</c:v>
                </c:pt>
                <c:pt idx="17264">
                  <c:v>1.1263999999998924</c:v>
                </c:pt>
                <c:pt idx="17265">
                  <c:v>1.1264999999998924</c:v>
                </c:pt>
                <c:pt idx="17266">
                  <c:v>1.1265999999998924</c:v>
                </c:pt>
                <c:pt idx="17267">
                  <c:v>1.1266999999998923</c:v>
                </c:pt>
                <c:pt idx="17268">
                  <c:v>1.1267999999998923</c:v>
                </c:pt>
                <c:pt idx="17269">
                  <c:v>1.1268999999998923</c:v>
                </c:pt>
                <c:pt idx="17270">
                  <c:v>1.1269999999998923</c:v>
                </c:pt>
                <c:pt idx="17271">
                  <c:v>1.1270999999998923</c:v>
                </c:pt>
                <c:pt idx="17272">
                  <c:v>1.1271999999998923</c:v>
                </c:pt>
                <c:pt idx="17273">
                  <c:v>1.1272999999998923</c:v>
                </c:pt>
                <c:pt idx="17274">
                  <c:v>1.1273999999998923</c:v>
                </c:pt>
                <c:pt idx="17275">
                  <c:v>1.1274999999998923</c:v>
                </c:pt>
                <c:pt idx="17276">
                  <c:v>1.1275999999998922</c:v>
                </c:pt>
                <c:pt idx="17277">
                  <c:v>1.1276999999998922</c:v>
                </c:pt>
                <c:pt idx="17278">
                  <c:v>1.1277999999998922</c:v>
                </c:pt>
                <c:pt idx="17279">
                  <c:v>1.1278999999998922</c:v>
                </c:pt>
                <c:pt idx="17280">
                  <c:v>1.1279999999998922</c:v>
                </c:pt>
                <c:pt idx="17281">
                  <c:v>1.1280999999998922</c:v>
                </c:pt>
                <c:pt idx="17282">
                  <c:v>1.1281999999998922</c:v>
                </c:pt>
                <c:pt idx="17283">
                  <c:v>1.1282999999998922</c:v>
                </c:pt>
                <c:pt idx="17284">
                  <c:v>1.1283999999998922</c:v>
                </c:pt>
                <c:pt idx="17285">
                  <c:v>1.1284999999998921</c:v>
                </c:pt>
                <c:pt idx="17286">
                  <c:v>1.1285999999998921</c:v>
                </c:pt>
                <c:pt idx="17287">
                  <c:v>1.1286999999998921</c:v>
                </c:pt>
                <c:pt idx="17288">
                  <c:v>1.1287999999998921</c:v>
                </c:pt>
                <c:pt idx="17289">
                  <c:v>1.1288999999998921</c:v>
                </c:pt>
                <c:pt idx="17290">
                  <c:v>1.1289999999998921</c:v>
                </c:pt>
                <c:pt idx="17291">
                  <c:v>1.1290999999998921</c:v>
                </c:pt>
                <c:pt idx="17292">
                  <c:v>1.1291999999998921</c:v>
                </c:pt>
                <c:pt idx="17293">
                  <c:v>1.1292999999998921</c:v>
                </c:pt>
                <c:pt idx="17294">
                  <c:v>1.129399999999892</c:v>
                </c:pt>
                <c:pt idx="17295">
                  <c:v>1.129499999999892</c:v>
                </c:pt>
                <c:pt idx="17296">
                  <c:v>1.129599999999892</c:v>
                </c:pt>
                <c:pt idx="17297">
                  <c:v>1.129699999999892</c:v>
                </c:pt>
                <c:pt idx="17298">
                  <c:v>1.129799999999892</c:v>
                </c:pt>
                <c:pt idx="17299">
                  <c:v>1.129899999999892</c:v>
                </c:pt>
                <c:pt idx="17300">
                  <c:v>1.129999999999892</c:v>
                </c:pt>
                <c:pt idx="17301">
                  <c:v>1.130099999999892</c:v>
                </c:pt>
                <c:pt idx="17302">
                  <c:v>1.130199999999892</c:v>
                </c:pt>
                <c:pt idx="17303">
                  <c:v>1.1302999999998919</c:v>
                </c:pt>
                <c:pt idx="17304">
                  <c:v>1.1303999999998919</c:v>
                </c:pt>
                <c:pt idx="17305">
                  <c:v>1.1304999999998919</c:v>
                </c:pt>
                <c:pt idx="17306">
                  <c:v>1.1305999999998919</c:v>
                </c:pt>
                <c:pt idx="17307">
                  <c:v>1.1306999999998919</c:v>
                </c:pt>
                <c:pt idx="17308">
                  <c:v>1.1307999999998919</c:v>
                </c:pt>
                <c:pt idx="17309">
                  <c:v>1.1308999999998919</c:v>
                </c:pt>
                <c:pt idx="17310">
                  <c:v>1.1309999999998919</c:v>
                </c:pt>
                <c:pt idx="17311">
                  <c:v>1.1310999999998919</c:v>
                </c:pt>
                <c:pt idx="17312">
                  <c:v>1.1311999999998918</c:v>
                </c:pt>
                <c:pt idx="17313">
                  <c:v>1.1312999999998918</c:v>
                </c:pt>
                <c:pt idx="17314">
                  <c:v>1.1313999999998918</c:v>
                </c:pt>
                <c:pt idx="17315">
                  <c:v>1.1314999999998918</c:v>
                </c:pt>
                <c:pt idx="17316">
                  <c:v>1.1315999999998918</c:v>
                </c:pt>
                <c:pt idx="17317">
                  <c:v>1.1316999999998918</c:v>
                </c:pt>
                <c:pt idx="17318">
                  <c:v>1.1317999999998918</c:v>
                </c:pt>
                <c:pt idx="17319">
                  <c:v>1.1318999999998918</c:v>
                </c:pt>
                <c:pt idx="17320">
                  <c:v>1.1319999999998918</c:v>
                </c:pt>
                <c:pt idx="17321">
                  <c:v>1.1320999999998917</c:v>
                </c:pt>
                <c:pt idx="17322">
                  <c:v>1.1321999999998917</c:v>
                </c:pt>
                <c:pt idx="17323">
                  <c:v>1.1322999999998917</c:v>
                </c:pt>
                <c:pt idx="17324">
                  <c:v>1.1323999999998917</c:v>
                </c:pt>
                <c:pt idx="17325">
                  <c:v>1.1324999999998917</c:v>
                </c:pt>
                <c:pt idx="17326">
                  <c:v>1.1325999999998917</c:v>
                </c:pt>
                <c:pt idx="17327">
                  <c:v>1.1326999999998917</c:v>
                </c:pt>
                <c:pt idx="17328">
                  <c:v>1.1327999999998917</c:v>
                </c:pt>
                <c:pt idx="17329">
                  <c:v>1.1328999999998917</c:v>
                </c:pt>
                <c:pt idx="17330">
                  <c:v>1.1329999999998916</c:v>
                </c:pt>
                <c:pt idx="17331">
                  <c:v>1.1330999999998916</c:v>
                </c:pt>
                <c:pt idx="17332">
                  <c:v>1.1331999999998916</c:v>
                </c:pt>
                <c:pt idx="17333">
                  <c:v>1.1332999999998916</c:v>
                </c:pt>
                <c:pt idx="17334">
                  <c:v>1.1333999999998916</c:v>
                </c:pt>
                <c:pt idx="17335">
                  <c:v>1.1334999999998916</c:v>
                </c:pt>
                <c:pt idx="17336">
                  <c:v>1.1335999999998916</c:v>
                </c:pt>
                <c:pt idx="17337">
                  <c:v>1.1336999999998916</c:v>
                </c:pt>
                <c:pt idx="17338">
                  <c:v>1.1337999999998916</c:v>
                </c:pt>
                <c:pt idx="17339">
                  <c:v>1.1338999999998916</c:v>
                </c:pt>
                <c:pt idx="17340">
                  <c:v>1.1339999999998915</c:v>
                </c:pt>
                <c:pt idx="17341">
                  <c:v>1.1340999999998915</c:v>
                </c:pt>
                <c:pt idx="17342">
                  <c:v>1.1341999999998915</c:v>
                </c:pt>
                <c:pt idx="17343">
                  <c:v>1.1342999999998915</c:v>
                </c:pt>
                <c:pt idx="17344">
                  <c:v>1.1343999999998915</c:v>
                </c:pt>
                <c:pt idx="17345">
                  <c:v>1.1344999999998915</c:v>
                </c:pt>
                <c:pt idx="17346">
                  <c:v>1.1345999999998915</c:v>
                </c:pt>
                <c:pt idx="17347">
                  <c:v>1.1346999999998915</c:v>
                </c:pt>
                <c:pt idx="17348">
                  <c:v>1.1347999999998915</c:v>
                </c:pt>
                <c:pt idx="17349">
                  <c:v>1.1348999999998914</c:v>
                </c:pt>
                <c:pt idx="17350">
                  <c:v>1.1349999999998914</c:v>
                </c:pt>
                <c:pt idx="17351">
                  <c:v>1.1350999999998914</c:v>
                </c:pt>
                <c:pt idx="17352">
                  <c:v>1.1351999999998914</c:v>
                </c:pt>
                <c:pt idx="17353">
                  <c:v>1.1352999999998914</c:v>
                </c:pt>
                <c:pt idx="17354">
                  <c:v>1.1353999999998914</c:v>
                </c:pt>
                <c:pt idx="17355">
                  <c:v>1.1354999999998914</c:v>
                </c:pt>
                <c:pt idx="17356">
                  <c:v>1.1355999999998914</c:v>
                </c:pt>
                <c:pt idx="17357">
                  <c:v>1.1356999999998914</c:v>
                </c:pt>
                <c:pt idx="17358">
                  <c:v>1.1357999999998913</c:v>
                </c:pt>
                <c:pt idx="17359">
                  <c:v>1.1358999999998913</c:v>
                </c:pt>
                <c:pt idx="17360">
                  <c:v>1.1359999999998913</c:v>
                </c:pt>
                <c:pt idx="17361">
                  <c:v>1.1360999999998913</c:v>
                </c:pt>
                <c:pt idx="17362">
                  <c:v>1.1361999999998913</c:v>
                </c:pt>
                <c:pt idx="17363">
                  <c:v>1.1362999999998913</c:v>
                </c:pt>
                <c:pt idx="17364">
                  <c:v>1.1363999999998913</c:v>
                </c:pt>
                <c:pt idx="17365">
                  <c:v>1.1364999999998913</c:v>
                </c:pt>
                <c:pt idx="17366">
                  <c:v>1.1365999999998913</c:v>
                </c:pt>
                <c:pt idx="17367">
                  <c:v>1.1366999999998912</c:v>
                </c:pt>
                <c:pt idx="17368">
                  <c:v>1.1367999999998912</c:v>
                </c:pt>
                <c:pt idx="17369">
                  <c:v>1.1368999999998912</c:v>
                </c:pt>
                <c:pt idx="17370">
                  <c:v>1.1369999999998912</c:v>
                </c:pt>
                <c:pt idx="17371">
                  <c:v>1.1370999999998912</c:v>
                </c:pt>
                <c:pt idx="17372">
                  <c:v>1.1371999999998912</c:v>
                </c:pt>
                <c:pt idx="17373">
                  <c:v>1.1372999999998912</c:v>
                </c:pt>
                <c:pt idx="17374">
                  <c:v>1.1373999999998912</c:v>
                </c:pt>
                <c:pt idx="17375">
                  <c:v>1.1374999999998912</c:v>
                </c:pt>
                <c:pt idx="17376">
                  <c:v>1.1375999999998911</c:v>
                </c:pt>
                <c:pt idx="17377">
                  <c:v>1.1376999999998911</c:v>
                </c:pt>
                <c:pt idx="17378">
                  <c:v>1.1377999999998911</c:v>
                </c:pt>
                <c:pt idx="17379">
                  <c:v>1.1378999999998911</c:v>
                </c:pt>
                <c:pt idx="17380">
                  <c:v>1.1379999999998911</c:v>
                </c:pt>
                <c:pt idx="17381">
                  <c:v>1.1380999999998911</c:v>
                </c:pt>
                <c:pt idx="17382">
                  <c:v>1.1381999999998911</c:v>
                </c:pt>
                <c:pt idx="17383">
                  <c:v>1.1382999999998911</c:v>
                </c:pt>
                <c:pt idx="17384">
                  <c:v>1.1383999999998911</c:v>
                </c:pt>
                <c:pt idx="17385">
                  <c:v>1.138499999999891</c:v>
                </c:pt>
                <c:pt idx="17386">
                  <c:v>1.138599999999891</c:v>
                </c:pt>
                <c:pt idx="17387">
                  <c:v>1.138699999999891</c:v>
                </c:pt>
                <c:pt idx="17388">
                  <c:v>1.138799999999891</c:v>
                </c:pt>
                <c:pt idx="17389">
                  <c:v>1.138899999999891</c:v>
                </c:pt>
                <c:pt idx="17390">
                  <c:v>1.138999999999891</c:v>
                </c:pt>
                <c:pt idx="17391">
                  <c:v>1.139099999999891</c:v>
                </c:pt>
                <c:pt idx="17392">
                  <c:v>1.139199999999891</c:v>
                </c:pt>
                <c:pt idx="17393">
                  <c:v>1.139299999999891</c:v>
                </c:pt>
                <c:pt idx="17394">
                  <c:v>1.1393999999998909</c:v>
                </c:pt>
                <c:pt idx="17395">
                  <c:v>1.1394999999998909</c:v>
                </c:pt>
                <c:pt idx="17396">
                  <c:v>1.1395999999998909</c:v>
                </c:pt>
                <c:pt idx="17397">
                  <c:v>1.1396999999998909</c:v>
                </c:pt>
                <c:pt idx="17398">
                  <c:v>1.1397999999998909</c:v>
                </c:pt>
                <c:pt idx="17399">
                  <c:v>1.1398999999998909</c:v>
                </c:pt>
                <c:pt idx="17400">
                  <c:v>1.1399999999998909</c:v>
                </c:pt>
                <c:pt idx="17401">
                  <c:v>1.1400999999998909</c:v>
                </c:pt>
                <c:pt idx="17402">
                  <c:v>1.1401999999998909</c:v>
                </c:pt>
                <c:pt idx="17403">
                  <c:v>1.1402999999998908</c:v>
                </c:pt>
                <c:pt idx="17404">
                  <c:v>1.1403999999998908</c:v>
                </c:pt>
                <c:pt idx="17405">
                  <c:v>1.1404999999998908</c:v>
                </c:pt>
                <c:pt idx="17406">
                  <c:v>1.1405999999998908</c:v>
                </c:pt>
                <c:pt idx="17407">
                  <c:v>1.1406999999998908</c:v>
                </c:pt>
                <c:pt idx="17408">
                  <c:v>1.1407999999998908</c:v>
                </c:pt>
                <c:pt idx="17409">
                  <c:v>1.1408999999998908</c:v>
                </c:pt>
                <c:pt idx="17410">
                  <c:v>1.1409999999998908</c:v>
                </c:pt>
                <c:pt idx="17411">
                  <c:v>1.1410999999998908</c:v>
                </c:pt>
                <c:pt idx="17412">
                  <c:v>1.1411999999998907</c:v>
                </c:pt>
                <c:pt idx="17413">
                  <c:v>1.1412999999998907</c:v>
                </c:pt>
                <c:pt idx="17414">
                  <c:v>1.1413999999998907</c:v>
                </c:pt>
                <c:pt idx="17415">
                  <c:v>1.1414999999998907</c:v>
                </c:pt>
                <c:pt idx="17416">
                  <c:v>1.1415999999998907</c:v>
                </c:pt>
                <c:pt idx="17417">
                  <c:v>1.1416999999998907</c:v>
                </c:pt>
                <c:pt idx="17418">
                  <c:v>1.1417999999998907</c:v>
                </c:pt>
                <c:pt idx="17419">
                  <c:v>1.1418999999998907</c:v>
                </c:pt>
                <c:pt idx="17420">
                  <c:v>1.1419999999998907</c:v>
                </c:pt>
                <c:pt idx="17421">
                  <c:v>1.1420999999998906</c:v>
                </c:pt>
                <c:pt idx="17422">
                  <c:v>1.1421999999998906</c:v>
                </c:pt>
                <c:pt idx="17423">
                  <c:v>1.1422999999998906</c:v>
                </c:pt>
                <c:pt idx="17424">
                  <c:v>1.1423999999998906</c:v>
                </c:pt>
                <c:pt idx="17425">
                  <c:v>1.1424999999998906</c:v>
                </c:pt>
                <c:pt idx="17426">
                  <c:v>1.1425999999998906</c:v>
                </c:pt>
                <c:pt idx="17427">
                  <c:v>1.1426999999998906</c:v>
                </c:pt>
                <c:pt idx="17428">
                  <c:v>1.1427999999998906</c:v>
                </c:pt>
                <c:pt idx="17429">
                  <c:v>1.1428999999998906</c:v>
                </c:pt>
                <c:pt idx="17430">
                  <c:v>1.1429999999998905</c:v>
                </c:pt>
                <c:pt idx="17431">
                  <c:v>1.1430999999998905</c:v>
                </c:pt>
                <c:pt idx="17432">
                  <c:v>1.1431999999998905</c:v>
                </c:pt>
                <c:pt idx="17433">
                  <c:v>1.1432999999998905</c:v>
                </c:pt>
                <c:pt idx="17434">
                  <c:v>1.1433999999998905</c:v>
                </c:pt>
                <c:pt idx="17435">
                  <c:v>1.1434999999998905</c:v>
                </c:pt>
                <c:pt idx="17436">
                  <c:v>1.1435999999998905</c:v>
                </c:pt>
                <c:pt idx="17437">
                  <c:v>1.1436999999998905</c:v>
                </c:pt>
                <c:pt idx="17438">
                  <c:v>1.1437999999998905</c:v>
                </c:pt>
                <c:pt idx="17439">
                  <c:v>1.1438999999998904</c:v>
                </c:pt>
                <c:pt idx="17440">
                  <c:v>1.1439999999998904</c:v>
                </c:pt>
                <c:pt idx="17441">
                  <c:v>1.1440999999998904</c:v>
                </c:pt>
                <c:pt idx="17442">
                  <c:v>1.1441999999998904</c:v>
                </c:pt>
                <c:pt idx="17443">
                  <c:v>1.1442999999998904</c:v>
                </c:pt>
                <c:pt idx="17444">
                  <c:v>1.1443999999998904</c:v>
                </c:pt>
                <c:pt idx="17445">
                  <c:v>1.1444999999998904</c:v>
                </c:pt>
                <c:pt idx="17446">
                  <c:v>1.1445999999998904</c:v>
                </c:pt>
                <c:pt idx="17447">
                  <c:v>1.1446999999998904</c:v>
                </c:pt>
                <c:pt idx="17448">
                  <c:v>1.1447999999998903</c:v>
                </c:pt>
                <c:pt idx="17449">
                  <c:v>1.1448999999998903</c:v>
                </c:pt>
                <c:pt idx="17450">
                  <c:v>1.1449999999998903</c:v>
                </c:pt>
                <c:pt idx="17451">
                  <c:v>1.1450999999998903</c:v>
                </c:pt>
                <c:pt idx="17452">
                  <c:v>1.1451999999998903</c:v>
                </c:pt>
                <c:pt idx="17453">
                  <c:v>1.1452999999998903</c:v>
                </c:pt>
                <c:pt idx="17454">
                  <c:v>1.1453999999998903</c:v>
                </c:pt>
                <c:pt idx="17455">
                  <c:v>1.1454999999998903</c:v>
                </c:pt>
                <c:pt idx="17456">
                  <c:v>1.1455999999998903</c:v>
                </c:pt>
                <c:pt idx="17457">
                  <c:v>1.1456999999998903</c:v>
                </c:pt>
                <c:pt idx="17458">
                  <c:v>1.1457999999998902</c:v>
                </c:pt>
                <c:pt idx="17459">
                  <c:v>1.1458999999998902</c:v>
                </c:pt>
                <c:pt idx="17460">
                  <c:v>1.1459999999998902</c:v>
                </c:pt>
                <c:pt idx="17461">
                  <c:v>1.1460999999998902</c:v>
                </c:pt>
                <c:pt idx="17462">
                  <c:v>1.1461999999998902</c:v>
                </c:pt>
                <c:pt idx="17463">
                  <c:v>1.1462999999998902</c:v>
                </c:pt>
                <c:pt idx="17464">
                  <c:v>1.1463999999998902</c:v>
                </c:pt>
                <c:pt idx="17465">
                  <c:v>1.1464999999998902</c:v>
                </c:pt>
                <c:pt idx="17466">
                  <c:v>1.1465999999998902</c:v>
                </c:pt>
                <c:pt idx="17467">
                  <c:v>1.1466999999998901</c:v>
                </c:pt>
                <c:pt idx="17468">
                  <c:v>1.1467999999998901</c:v>
                </c:pt>
                <c:pt idx="17469">
                  <c:v>1.1468999999998901</c:v>
                </c:pt>
                <c:pt idx="17470">
                  <c:v>1.1469999999998901</c:v>
                </c:pt>
                <c:pt idx="17471">
                  <c:v>1.1470999999998901</c:v>
                </c:pt>
                <c:pt idx="17472">
                  <c:v>1.1471999999998901</c:v>
                </c:pt>
                <c:pt idx="17473">
                  <c:v>1.1472999999998901</c:v>
                </c:pt>
                <c:pt idx="17474">
                  <c:v>1.1473999999998901</c:v>
                </c:pt>
                <c:pt idx="17475">
                  <c:v>1.1474999999998901</c:v>
                </c:pt>
                <c:pt idx="17476">
                  <c:v>1.14759999999989</c:v>
                </c:pt>
                <c:pt idx="17477">
                  <c:v>1.14769999999989</c:v>
                </c:pt>
                <c:pt idx="17478">
                  <c:v>1.14779999999989</c:v>
                </c:pt>
                <c:pt idx="17479">
                  <c:v>1.14789999999989</c:v>
                </c:pt>
                <c:pt idx="17480">
                  <c:v>1.14799999999989</c:v>
                </c:pt>
                <c:pt idx="17481">
                  <c:v>1.14809999999989</c:v>
                </c:pt>
                <c:pt idx="17482">
                  <c:v>1.14819999999989</c:v>
                </c:pt>
                <c:pt idx="17483">
                  <c:v>1.14829999999989</c:v>
                </c:pt>
                <c:pt idx="17484">
                  <c:v>1.14839999999989</c:v>
                </c:pt>
                <c:pt idx="17485">
                  <c:v>1.1484999999998899</c:v>
                </c:pt>
                <c:pt idx="17486">
                  <c:v>1.1485999999998899</c:v>
                </c:pt>
                <c:pt idx="17487">
                  <c:v>1.1486999999998899</c:v>
                </c:pt>
                <c:pt idx="17488">
                  <c:v>1.1487999999998899</c:v>
                </c:pt>
                <c:pt idx="17489">
                  <c:v>1.1488999999998899</c:v>
                </c:pt>
                <c:pt idx="17490">
                  <c:v>1.1489999999998899</c:v>
                </c:pt>
                <c:pt idx="17491">
                  <c:v>1.1490999999998899</c:v>
                </c:pt>
                <c:pt idx="17492">
                  <c:v>1.1491999999998899</c:v>
                </c:pt>
                <c:pt idx="17493">
                  <c:v>1.1492999999998899</c:v>
                </c:pt>
                <c:pt idx="17494">
                  <c:v>1.1493999999998898</c:v>
                </c:pt>
                <c:pt idx="17495">
                  <c:v>1.1494999999998898</c:v>
                </c:pt>
                <c:pt idx="17496">
                  <c:v>1.1495999999998898</c:v>
                </c:pt>
                <c:pt idx="17497">
                  <c:v>1.1496999999998898</c:v>
                </c:pt>
                <c:pt idx="17498">
                  <c:v>1.1497999999998898</c:v>
                </c:pt>
                <c:pt idx="17499">
                  <c:v>1.1498999999998898</c:v>
                </c:pt>
                <c:pt idx="17500">
                  <c:v>1.1499999999998898</c:v>
                </c:pt>
                <c:pt idx="17501">
                  <c:v>1.1500999999998898</c:v>
                </c:pt>
                <c:pt idx="17502">
                  <c:v>1.1501999999998898</c:v>
                </c:pt>
                <c:pt idx="17503">
                  <c:v>1.1502999999998897</c:v>
                </c:pt>
                <c:pt idx="17504">
                  <c:v>1.1503999999998897</c:v>
                </c:pt>
                <c:pt idx="17505">
                  <c:v>1.1504999999998897</c:v>
                </c:pt>
                <c:pt idx="17506">
                  <c:v>1.1505999999998897</c:v>
                </c:pt>
                <c:pt idx="17507">
                  <c:v>1.1506999999998897</c:v>
                </c:pt>
                <c:pt idx="17508">
                  <c:v>1.1507999999998897</c:v>
                </c:pt>
                <c:pt idx="17509">
                  <c:v>1.1508999999998897</c:v>
                </c:pt>
                <c:pt idx="17510">
                  <c:v>1.1509999999998897</c:v>
                </c:pt>
                <c:pt idx="17511">
                  <c:v>1.1510999999998897</c:v>
                </c:pt>
                <c:pt idx="17512">
                  <c:v>1.1511999999998896</c:v>
                </c:pt>
                <c:pt idx="17513">
                  <c:v>1.1512999999998896</c:v>
                </c:pt>
                <c:pt idx="17514">
                  <c:v>1.1513999999998896</c:v>
                </c:pt>
                <c:pt idx="17515">
                  <c:v>1.1514999999998896</c:v>
                </c:pt>
                <c:pt idx="17516">
                  <c:v>1.1515999999998896</c:v>
                </c:pt>
                <c:pt idx="17517">
                  <c:v>1.1516999999998896</c:v>
                </c:pt>
                <c:pt idx="17518">
                  <c:v>1.1517999999998896</c:v>
                </c:pt>
                <c:pt idx="17519">
                  <c:v>1.1518999999998896</c:v>
                </c:pt>
                <c:pt idx="17520">
                  <c:v>1.1519999999998896</c:v>
                </c:pt>
                <c:pt idx="17521">
                  <c:v>1.1520999999998895</c:v>
                </c:pt>
                <c:pt idx="17522">
                  <c:v>1.1521999999998895</c:v>
                </c:pt>
                <c:pt idx="17523">
                  <c:v>1.1522999999998895</c:v>
                </c:pt>
                <c:pt idx="17524">
                  <c:v>1.1523999999998895</c:v>
                </c:pt>
                <c:pt idx="17525">
                  <c:v>1.1524999999998895</c:v>
                </c:pt>
                <c:pt idx="17526">
                  <c:v>1.1525999999998895</c:v>
                </c:pt>
                <c:pt idx="17527">
                  <c:v>1.1526999999998895</c:v>
                </c:pt>
                <c:pt idx="17528">
                  <c:v>1.1527999999998895</c:v>
                </c:pt>
                <c:pt idx="17529">
                  <c:v>1.1528999999998895</c:v>
                </c:pt>
                <c:pt idx="17530">
                  <c:v>1.1529999999998894</c:v>
                </c:pt>
                <c:pt idx="17531">
                  <c:v>1.1530999999998894</c:v>
                </c:pt>
                <c:pt idx="17532">
                  <c:v>1.1531999999998894</c:v>
                </c:pt>
                <c:pt idx="17533">
                  <c:v>1.1532999999998894</c:v>
                </c:pt>
                <c:pt idx="17534">
                  <c:v>1.1533999999998894</c:v>
                </c:pt>
                <c:pt idx="17535">
                  <c:v>1.1534999999998894</c:v>
                </c:pt>
                <c:pt idx="17536">
                  <c:v>1.1535999999998894</c:v>
                </c:pt>
                <c:pt idx="17537">
                  <c:v>1.1536999999998894</c:v>
                </c:pt>
                <c:pt idx="17538">
                  <c:v>1.1537999999998894</c:v>
                </c:pt>
                <c:pt idx="17539">
                  <c:v>1.1538999999998893</c:v>
                </c:pt>
                <c:pt idx="17540">
                  <c:v>1.1539999999998893</c:v>
                </c:pt>
                <c:pt idx="17541">
                  <c:v>1.1540999999998893</c:v>
                </c:pt>
                <c:pt idx="17542">
                  <c:v>1.1541999999998893</c:v>
                </c:pt>
                <c:pt idx="17543">
                  <c:v>1.1542999999998893</c:v>
                </c:pt>
                <c:pt idx="17544">
                  <c:v>1.1543999999998893</c:v>
                </c:pt>
                <c:pt idx="17545">
                  <c:v>1.1544999999998893</c:v>
                </c:pt>
                <c:pt idx="17546">
                  <c:v>1.1545999999998893</c:v>
                </c:pt>
                <c:pt idx="17547">
                  <c:v>1.1546999999998893</c:v>
                </c:pt>
                <c:pt idx="17548">
                  <c:v>1.1547999999998892</c:v>
                </c:pt>
                <c:pt idx="17549">
                  <c:v>1.1548999999998892</c:v>
                </c:pt>
                <c:pt idx="17550">
                  <c:v>1.1549999999998892</c:v>
                </c:pt>
                <c:pt idx="17551">
                  <c:v>1.1550999999998892</c:v>
                </c:pt>
                <c:pt idx="17552">
                  <c:v>1.1551999999998892</c:v>
                </c:pt>
                <c:pt idx="17553">
                  <c:v>1.1552999999998892</c:v>
                </c:pt>
                <c:pt idx="17554">
                  <c:v>1.1553999999998892</c:v>
                </c:pt>
                <c:pt idx="17555">
                  <c:v>1.1554999999998892</c:v>
                </c:pt>
                <c:pt idx="17556">
                  <c:v>1.1555999999998892</c:v>
                </c:pt>
                <c:pt idx="17557">
                  <c:v>1.1556999999998891</c:v>
                </c:pt>
                <c:pt idx="17558">
                  <c:v>1.1557999999998891</c:v>
                </c:pt>
                <c:pt idx="17559">
                  <c:v>1.1558999999998891</c:v>
                </c:pt>
                <c:pt idx="17560">
                  <c:v>1.1559999999998891</c:v>
                </c:pt>
                <c:pt idx="17561">
                  <c:v>1.1560999999998891</c:v>
                </c:pt>
                <c:pt idx="17562">
                  <c:v>1.1561999999998891</c:v>
                </c:pt>
                <c:pt idx="17563">
                  <c:v>1.1562999999998891</c:v>
                </c:pt>
                <c:pt idx="17564">
                  <c:v>1.1563999999998891</c:v>
                </c:pt>
                <c:pt idx="17565">
                  <c:v>1.1564999999998891</c:v>
                </c:pt>
                <c:pt idx="17566">
                  <c:v>1.1565999999998891</c:v>
                </c:pt>
                <c:pt idx="17567">
                  <c:v>1.156699999999889</c:v>
                </c:pt>
                <c:pt idx="17568">
                  <c:v>1.156799999999889</c:v>
                </c:pt>
                <c:pt idx="17569">
                  <c:v>1.156899999999889</c:v>
                </c:pt>
                <c:pt idx="17570">
                  <c:v>1.156999999999889</c:v>
                </c:pt>
                <c:pt idx="17571">
                  <c:v>1.157099999999889</c:v>
                </c:pt>
                <c:pt idx="17572">
                  <c:v>1.157199999999889</c:v>
                </c:pt>
                <c:pt idx="17573">
                  <c:v>1.157299999999889</c:v>
                </c:pt>
                <c:pt idx="17574">
                  <c:v>1.157399999999889</c:v>
                </c:pt>
                <c:pt idx="17575">
                  <c:v>1.157499999999889</c:v>
                </c:pt>
                <c:pt idx="17576">
                  <c:v>1.1575999999998889</c:v>
                </c:pt>
                <c:pt idx="17577">
                  <c:v>1.1576999999998889</c:v>
                </c:pt>
                <c:pt idx="17578">
                  <c:v>1.1577999999998889</c:v>
                </c:pt>
                <c:pt idx="17579">
                  <c:v>1.1578999999998889</c:v>
                </c:pt>
                <c:pt idx="17580">
                  <c:v>1.1579999999998889</c:v>
                </c:pt>
                <c:pt idx="17581">
                  <c:v>1.1580999999998889</c:v>
                </c:pt>
                <c:pt idx="17582">
                  <c:v>1.1581999999998889</c:v>
                </c:pt>
                <c:pt idx="17583">
                  <c:v>1.1582999999998889</c:v>
                </c:pt>
                <c:pt idx="17584">
                  <c:v>1.1583999999998889</c:v>
                </c:pt>
                <c:pt idx="17585">
                  <c:v>1.1584999999998888</c:v>
                </c:pt>
                <c:pt idx="17586">
                  <c:v>1.1585999999998888</c:v>
                </c:pt>
                <c:pt idx="17587">
                  <c:v>1.1586999999998888</c:v>
                </c:pt>
                <c:pt idx="17588">
                  <c:v>1.1587999999998888</c:v>
                </c:pt>
                <c:pt idx="17589">
                  <c:v>1.1588999999998888</c:v>
                </c:pt>
                <c:pt idx="17590">
                  <c:v>1.1589999999998888</c:v>
                </c:pt>
                <c:pt idx="17591">
                  <c:v>1.1590999999998888</c:v>
                </c:pt>
                <c:pt idx="17592">
                  <c:v>1.1591999999998888</c:v>
                </c:pt>
                <c:pt idx="17593">
                  <c:v>1.1592999999998888</c:v>
                </c:pt>
                <c:pt idx="17594">
                  <c:v>1.1593999999998887</c:v>
                </c:pt>
                <c:pt idx="17595">
                  <c:v>1.1594999999998887</c:v>
                </c:pt>
                <c:pt idx="17596">
                  <c:v>1.1595999999998887</c:v>
                </c:pt>
                <c:pt idx="17597">
                  <c:v>1.1596999999998887</c:v>
                </c:pt>
                <c:pt idx="17598">
                  <c:v>1.1597999999998887</c:v>
                </c:pt>
                <c:pt idx="17599">
                  <c:v>1.1598999999998887</c:v>
                </c:pt>
                <c:pt idx="17600">
                  <c:v>1.1599999999998887</c:v>
                </c:pt>
                <c:pt idx="17601">
                  <c:v>1.1600999999998887</c:v>
                </c:pt>
                <c:pt idx="17602">
                  <c:v>1.1601999999998887</c:v>
                </c:pt>
                <c:pt idx="17603">
                  <c:v>1.1602999999998886</c:v>
                </c:pt>
                <c:pt idx="17604">
                  <c:v>1.1603999999998886</c:v>
                </c:pt>
                <c:pt idx="17605">
                  <c:v>1.1604999999998886</c:v>
                </c:pt>
                <c:pt idx="17606">
                  <c:v>1.1605999999998886</c:v>
                </c:pt>
                <c:pt idx="17607">
                  <c:v>1.1606999999998886</c:v>
                </c:pt>
                <c:pt idx="17608">
                  <c:v>1.1607999999998886</c:v>
                </c:pt>
                <c:pt idx="17609">
                  <c:v>1.1608999999998886</c:v>
                </c:pt>
                <c:pt idx="17610">
                  <c:v>1.1609999999998886</c:v>
                </c:pt>
                <c:pt idx="17611">
                  <c:v>1.1610999999998886</c:v>
                </c:pt>
                <c:pt idx="17612">
                  <c:v>1.1611999999998885</c:v>
                </c:pt>
                <c:pt idx="17613">
                  <c:v>1.1612999999998885</c:v>
                </c:pt>
                <c:pt idx="17614">
                  <c:v>1.1613999999998885</c:v>
                </c:pt>
                <c:pt idx="17615">
                  <c:v>1.1614999999998885</c:v>
                </c:pt>
                <c:pt idx="17616">
                  <c:v>1.1615999999998885</c:v>
                </c:pt>
                <c:pt idx="17617">
                  <c:v>1.1616999999998885</c:v>
                </c:pt>
                <c:pt idx="17618">
                  <c:v>1.1617999999998885</c:v>
                </c:pt>
                <c:pt idx="17619">
                  <c:v>1.1618999999998885</c:v>
                </c:pt>
                <c:pt idx="17620">
                  <c:v>1.1619999999998885</c:v>
                </c:pt>
                <c:pt idx="17621">
                  <c:v>1.1620999999998884</c:v>
                </c:pt>
                <c:pt idx="17622">
                  <c:v>1.1621999999998884</c:v>
                </c:pt>
                <c:pt idx="17623">
                  <c:v>1.1622999999998884</c:v>
                </c:pt>
                <c:pt idx="17624">
                  <c:v>1.1623999999998884</c:v>
                </c:pt>
                <c:pt idx="17625">
                  <c:v>1.1624999999998884</c:v>
                </c:pt>
                <c:pt idx="17626">
                  <c:v>1.1625999999998884</c:v>
                </c:pt>
                <c:pt idx="17627">
                  <c:v>1.1626999999998884</c:v>
                </c:pt>
                <c:pt idx="17628">
                  <c:v>1.1627999999998884</c:v>
                </c:pt>
                <c:pt idx="17629">
                  <c:v>1.1628999999998884</c:v>
                </c:pt>
                <c:pt idx="17630">
                  <c:v>1.1629999999998883</c:v>
                </c:pt>
                <c:pt idx="17631">
                  <c:v>1.1630999999998883</c:v>
                </c:pt>
                <c:pt idx="17632">
                  <c:v>1.1631999999998883</c:v>
                </c:pt>
                <c:pt idx="17633">
                  <c:v>1.1632999999998883</c:v>
                </c:pt>
                <c:pt idx="17634">
                  <c:v>1.1633999999998883</c:v>
                </c:pt>
                <c:pt idx="17635">
                  <c:v>1.1634999999998883</c:v>
                </c:pt>
                <c:pt idx="17636">
                  <c:v>1.1635999999998883</c:v>
                </c:pt>
                <c:pt idx="17637">
                  <c:v>1.1636999999998883</c:v>
                </c:pt>
                <c:pt idx="17638">
                  <c:v>1.1637999999998883</c:v>
                </c:pt>
                <c:pt idx="17639">
                  <c:v>1.1638999999998882</c:v>
                </c:pt>
                <c:pt idx="17640">
                  <c:v>1.1639999999998882</c:v>
                </c:pt>
                <c:pt idx="17641">
                  <c:v>1.1640999999998882</c:v>
                </c:pt>
                <c:pt idx="17642">
                  <c:v>1.1641999999998882</c:v>
                </c:pt>
                <c:pt idx="17643">
                  <c:v>1.1642999999998882</c:v>
                </c:pt>
                <c:pt idx="17644">
                  <c:v>1.1643999999998882</c:v>
                </c:pt>
                <c:pt idx="17645">
                  <c:v>1.1644999999998882</c:v>
                </c:pt>
                <c:pt idx="17646">
                  <c:v>1.1645999999998882</c:v>
                </c:pt>
                <c:pt idx="17647">
                  <c:v>1.1646999999998882</c:v>
                </c:pt>
                <c:pt idx="17648">
                  <c:v>1.1647999999998881</c:v>
                </c:pt>
                <c:pt idx="17649">
                  <c:v>1.1648999999998881</c:v>
                </c:pt>
                <c:pt idx="17650">
                  <c:v>1.1649999999998881</c:v>
                </c:pt>
                <c:pt idx="17651">
                  <c:v>1.1650999999998881</c:v>
                </c:pt>
                <c:pt idx="17652">
                  <c:v>1.1651999999998881</c:v>
                </c:pt>
                <c:pt idx="17653">
                  <c:v>1.1652999999998881</c:v>
                </c:pt>
                <c:pt idx="17654">
                  <c:v>1.1653999999998881</c:v>
                </c:pt>
                <c:pt idx="17655">
                  <c:v>1.1654999999998881</c:v>
                </c:pt>
                <c:pt idx="17656">
                  <c:v>1.1655999999998881</c:v>
                </c:pt>
                <c:pt idx="17657">
                  <c:v>1.165699999999888</c:v>
                </c:pt>
                <c:pt idx="17658">
                  <c:v>1.165799999999888</c:v>
                </c:pt>
                <c:pt idx="17659">
                  <c:v>1.165899999999888</c:v>
                </c:pt>
                <c:pt idx="17660">
                  <c:v>1.165999999999888</c:v>
                </c:pt>
                <c:pt idx="17661">
                  <c:v>1.166099999999888</c:v>
                </c:pt>
                <c:pt idx="17662">
                  <c:v>1.166199999999888</c:v>
                </c:pt>
                <c:pt idx="17663">
                  <c:v>1.166299999999888</c:v>
                </c:pt>
                <c:pt idx="17664">
                  <c:v>1.166399999999888</c:v>
                </c:pt>
                <c:pt idx="17665">
                  <c:v>1.166499999999888</c:v>
                </c:pt>
                <c:pt idx="17666">
                  <c:v>1.1665999999998879</c:v>
                </c:pt>
                <c:pt idx="17667">
                  <c:v>1.1666999999998879</c:v>
                </c:pt>
                <c:pt idx="17668">
                  <c:v>1.1667999999998879</c:v>
                </c:pt>
                <c:pt idx="17669">
                  <c:v>1.1668999999998879</c:v>
                </c:pt>
                <c:pt idx="17670">
                  <c:v>1.1669999999998879</c:v>
                </c:pt>
                <c:pt idx="17671">
                  <c:v>1.1670999999998879</c:v>
                </c:pt>
                <c:pt idx="17672">
                  <c:v>1.1671999999998879</c:v>
                </c:pt>
                <c:pt idx="17673">
                  <c:v>1.1672999999998879</c:v>
                </c:pt>
                <c:pt idx="17674">
                  <c:v>1.1673999999998879</c:v>
                </c:pt>
                <c:pt idx="17675">
                  <c:v>1.1674999999998878</c:v>
                </c:pt>
                <c:pt idx="17676">
                  <c:v>1.1675999999998878</c:v>
                </c:pt>
                <c:pt idx="17677">
                  <c:v>1.1676999999998878</c:v>
                </c:pt>
                <c:pt idx="17678">
                  <c:v>1.1677999999998878</c:v>
                </c:pt>
                <c:pt idx="17679">
                  <c:v>1.1678999999998878</c:v>
                </c:pt>
                <c:pt idx="17680">
                  <c:v>1.1679999999998878</c:v>
                </c:pt>
                <c:pt idx="17681">
                  <c:v>1.1680999999998878</c:v>
                </c:pt>
                <c:pt idx="17682">
                  <c:v>1.1681999999998878</c:v>
                </c:pt>
                <c:pt idx="17683">
                  <c:v>1.1682999999998878</c:v>
                </c:pt>
                <c:pt idx="17684">
                  <c:v>1.1683999999998878</c:v>
                </c:pt>
                <c:pt idx="17685">
                  <c:v>1.1684999999998877</c:v>
                </c:pt>
                <c:pt idx="17686">
                  <c:v>1.1685999999998877</c:v>
                </c:pt>
                <c:pt idx="17687">
                  <c:v>1.1686999999998877</c:v>
                </c:pt>
                <c:pt idx="17688">
                  <c:v>1.1687999999998877</c:v>
                </c:pt>
                <c:pt idx="17689">
                  <c:v>1.1688999999998877</c:v>
                </c:pt>
                <c:pt idx="17690">
                  <c:v>1.1689999999998877</c:v>
                </c:pt>
                <c:pt idx="17691">
                  <c:v>1.1690999999998877</c:v>
                </c:pt>
                <c:pt idx="17692">
                  <c:v>1.1691999999998877</c:v>
                </c:pt>
                <c:pt idx="17693">
                  <c:v>1.1692999999998877</c:v>
                </c:pt>
                <c:pt idx="17694">
                  <c:v>1.1693999999998876</c:v>
                </c:pt>
                <c:pt idx="17695">
                  <c:v>1.1694999999998876</c:v>
                </c:pt>
                <c:pt idx="17696">
                  <c:v>1.1695999999998876</c:v>
                </c:pt>
                <c:pt idx="17697">
                  <c:v>1.1696999999998876</c:v>
                </c:pt>
                <c:pt idx="17698">
                  <c:v>1.1697999999998876</c:v>
                </c:pt>
                <c:pt idx="17699">
                  <c:v>1.1698999999998876</c:v>
                </c:pt>
                <c:pt idx="17700">
                  <c:v>1.1699999999998876</c:v>
                </c:pt>
                <c:pt idx="17701">
                  <c:v>1.1700999999998876</c:v>
                </c:pt>
                <c:pt idx="17702">
                  <c:v>1.1701999999998876</c:v>
                </c:pt>
                <c:pt idx="17703">
                  <c:v>1.1702999999998875</c:v>
                </c:pt>
                <c:pt idx="17704">
                  <c:v>1.1703999999998875</c:v>
                </c:pt>
                <c:pt idx="17705">
                  <c:v>1.1704999999998875</c:v>
                </c:pt>
                <c:pt idx="17706">
                  <c:v>1.1705999999998875</c:v>
                </c:pt>
                <c:pt idx="17707">
                  <c:v>1.1706999999998875</c:v>
                </c:pt>
                <c:pt idx="17708">
                  <c:v>1.1707999999998875</c:v>
                </c:pt>
                <c:pt idx="17709">
                  <c:v>1.1708999999998875</c:v>
                </c:pt>
                <c:pt idx="17710">
                  <c:v>1.1709999999998875</c:v>
                </c:pt>
                <c:pt idx="17711">
                  <c:v>1.1710999999998875</c:v>
                </c:pt>
                <c:pt idx="17712">
                  <c:v>1.1711999999998874</c:v>
                </c:pt>
                <c:pt idx="17713">
                  <c:v>1.1712999999998874</c:v>
                </c:pt>
                <c:pt idx="17714">
                  <c:v>1.1713999999998874</c:v>
                </c:pt>
                <c:pt idx="17715">
                  <c:v>1.1714999999998874</c:v>
                </c:pt>
                <c:pt idx="17716">
                  <c:v>1.1715999999998874</c:v>
                </c:pt>
                <c:pt idx="17717">
                  <c:v>1.1716999999998874</c:v>
                </c:pt>
                <c:pt idx="17718">
                  <c:v>1.1717999999998874</c:v>
                </c:pt>
                <c:pt idx="17719">
                  <c:v>1.1718999999998874</c:v>
                </c:pt>
                <c:pt idx="17720">
                  <c:v>1.1719999999998874</c:v>
                </c:pt>
                <c:pt idx="17721">
                  <c:v>1.1720999999998873</c:v>
                </c:pt>
                <c:pt idx="17722">
                  <c:v>1.1721999999998873</c:v>
                </c:pt>
                <c:pt idx="17723">
                  <c:v>1.1722999999998873</c:v>
                </c:pt>
                <c:pt idx="17724">
                  <c:v>1.1723999999998873</c:v>
                </c:pt>
                <c:pt idx="17725">
                  <c:v>1.1724999999998873</c:v>
                </c:pt>
                <c:pt idx="17726">
                  <c:v>1.1725999999998873</c:v>
                </c:pt>
                <c:pt idx="17727">
                  <c:v>1.1726999999998873</c:v>
                </c:pt>
                <c:pt idx="17728">
                  <c:v>1.1727999999998873</c:v>
                </c:pt>
                <c:pt idx="17729">
                  <c:v>1.1728999999998873</c:v>
                </c:pt>
                <c:pt idx="17730">
                  <c:v>1.1729999999998872</c:v>
                </c:pt>
                <c:pt idx="17731">
                  <c:v>1.1730999999998872</c:v>
                </c:pt>
                <c:pt idx="17732">
                  <c:v>1.1731999999998872</c:v>
                </c:pt>
                <c:pt idx="17733">
                  <c:v>1.1732999999998872</c:v>
                </c:pt>
                <c:pt idx="17734">
                  <c:v>1.1733999999998872</c:v>
                </c:pt>
                <c:pt idx="17735">
                  <c:v>1.1734999999998872</c:v>
                </c:pt>
                <c:pt idx="17736">
                  <c:v>1.1735999999998872</c:v>
                </c:pt>
                <c:pt idx="17737">
                  <c:v>1.1736999999998872</c:v>
                </c:pt>
                <c:pt idx="17738">
                  <c:v>1.1737999999998872</c:v>
                </c:pt>
                <c:pt idx="17739">
                  <c:v>1.1738999999998871</c:v>
                </c:pt>
                <c:pt idx="17740">
                  <c:v>1.1739999999998871</c:v>
                </c:pt>
                <c:pt idx="17741">
                  <c:v>1.1740999999998871</c:v>
                </c:pt>
                <c:pt idx="17742">
                  <c:v>1.1741999999998871</c:v>
                </c:pt>
                <c:pt idx="17743">
                  <c:v>1.1742999999998871</c:v>
                </c:pt>
                <c:pt idx="17744">
                  <c:v>1.1743999999998871</c:v>
                </c:pt>
                <c:pt idx="17745">
                  <c:v>1.1744999999998871</c:v>
                </c:pt>
                <c:pt idx="17746">
                  <c:v>1.1745999999998871</c:v>
                </c:pt>
                <c:pt idx="17747">
                  <c:v>1.1746999999998871</c:v>
                </c:pt>
                <c:pt idx="17748">
                  <c:v>1.174799999999887</c:v>
                </c:pt>
                <c:pt idx="17749">
                  <c:v>1.174899999999887</c:v>
                </c:pt>
                <c:pt idx="17750">
                  <c:v>1.174999999999887</c:v>
                </c:pt>
                <c:pt idx="17751">
                  <c:v>1.175099999999887</c:v>
                </c:pt>
                <c:pt idx="17752">
                  <c:v>1.175199999999887</c:v>
                </c:pt>
                <c:pt idx="17753">
                  <c:v>1.175299999999887</c:v>
                </c:pt>
                <c:pt idx="17754">
                  <c:v>1.175399999999887</c:v>
                </c:pt>
                <c:pt idx="17755">
                  <c:v>1.175499999999887</c:v>
                </c:pt>
                <c:pt idx="17756">
                  <c:v>1.175599999999887</c:v>
                </c:pt>
                <c:pt idx="17757">
                  <c:v>1.1756999999998869</c:v>
                </c:pt>
                <c:pt idx="17758">
                  <c:v>1.1757999999998869</c:v>
                </c:pt>
                <c:pt idx="17759">
                  <c:v>1.1758999999998869</c:v>
                </c:pt>
                <c:pt idx="17760">
                  <c:v>1.1759999999998869</c:v>
                </c:pt>
                <c:pt idx="17761">
                  <c:v>1.1760999999998869</c:v>
                </c:pt>
                <c:pt idx="17762">
                  <c:v>1.1761999999998869</c:v>
                </c:pt>
                <c:pt idx="17763">
                  <c:v>1.1762999999998869</c:v>
                </c:pt>
                <c:pt idx="17764">
                  <c:v>1.1763999999998869</c:v>
                </c:pt>
                <c:pt idx="17765">
                  <c:v>1.1764999999998869</c:v>
                </c:pt>
                <c:pt idx="17766">
                  <c:v>1.1765999999998868</c:v>
                </c:pt>
                <c:pt idx="17767">
                  <c:v>1.1766999999998868</c:v>
                </c:pt>
                <c:pt idx="17768">
                  <c:v>1.1767999999998868</c:v>
                </c:pt>
                <c:pt idx="17769">
                  <c:v>1.1768999999998868</c:v>
                </c:pt>
                <c:pt idx="17770">
                  <c:v>1.1769999999998868</c:v>
                </c:pt>
                <c:pt idx="17771">
                  <c:v>1.1770999999998868</c:v>
                </c:pt>
                <c:pt idx="17772">
                  <c:v>1.1771999999998868</c:v>
                </c:pt>
                <c:pt idx="17773">
                  <c:v>1.1772999999998868</c:v>
                </c:pt>
                <c:pt idx="17774">
                  <c:v>1.1773999999998868</c:v>
                </c:pt>
                <c:pt idx="17775">
                  <c:v>1.1774999999998867</c:v>
                </c:pt>
                <c:pt idx="17776">
                  <c:v>1.1775999999998867</c:v>
                </c:pt>
                <c:pt idx="17777">
                  <c:v>1.1776999999998867</c:v>
                </c:pt>
                <c:pt idx="17778">
                  <c:v>1.1777999999998867</c:v>
                </c:pt>
                <c:pt idx="17779">
                  <c:v>1.1778999999998867</c:v>
                </c:pt>
                <c:pt idx="17780">
                  <c:v>1.1779999999998867</c:v>
                </c:pt>
                <c:pt idx="17781">
                  <c:v>1.1780999999998867</c:v>
                </c:pt>
                <c:pt idx="17782">
                  <c:v>1.1781999999998867</c:v>
                </c:pt>
                <c:pt idx="17783">
                  <c:v>1.1782999999998867</c:v>
                </c:pt>
                <c:pt idx="17784">
                  <c:v>1.1783999999998866</c:v>
                </c:pt>
                <c:pt idx="17785">
                  <c:v>1.1784999999998866</c:v>
                </c:pt>
                <c:pt idx="17786">
                  <c:v>1.1785999999998866</c:v>
                </c:pt>
                <c:pt idx="17787">
                  <c:v>1.1786999999998866</c:v>
                </c:pt>
                <c:pt idx="17788">
                  <c:v>1.1787999999998866</c:v>
                </c:pt>
                <c:pt idx="17789">
                  <c:v>1.1788999999998866</c:v>
                </c:pt>
                <c:pt idx="17790">
                  <c:v>1.1789999999998866</c:v>
                </c:pt>
                <c:pt idx="17791">
                  <c:v>1.1790999999998866</c:v>
                </c:pt>
                <c:pt idx="17792">
                  <c:v>1.1791999999998866</c:v>
                </c:pt>
                <c:pt idx="17793">
                  <c:v>1.1792999999998866</c:v>
                </c:pt>
                <c:pt idx="17794">
                  <c:v>1.1793999999998865</c:v>
                </c:pt>
                <c:pt idx="17795">
                  <c:v>1.1794999999998865</c:v>
                </c:pt>
                <c:pt idx="17796">
                  <c:v>1.1795999999998865</c:v>
                </c:pt>
                <c:pt idx="17797">
                  <c:v>1.1796999999998865</c:v>
                </c:pt>
                <c:pt idx="17798">
                  <c:v>1.1797999999998865</c:v>
                </c:pt>
                <c:pt idx="17799">
                  <c:v>1.1798999999998865</c:v>
                </c:pt>
                <c:pt idx="17800">
                  <c:v>1.1799999999998865</c:v>
                </c:pt>
                <c:pt idx="17801">
                  <c:v>1.1800999999998865</c:v>
                </c:pt>
                <c:pt idx="17802">
                  <c:v>1.1801999999998865</c:v>
                </c:pt>
                <c:pt idx="17803">
                  <c:v>1.1802999999998864</c:v>
                </c:pt>
                <c:pt idx="17804">
                  <c:v>1.1803999999998864</c:v>
                </c:pt>
                <c:pt idx="17805">
                  <c:v>1.1804999999998864</c:v>
                </c:pt>
                <c:pt idx="17806">
                  <c:v>1.1805999999998864</c:v>
                </c:pt>
                <c:pt idx="17807">
                  <c:v>1.1806999999998864</c:v>
                </c:pt>
                <c:pt idx="17808">
                  <c:v>1.1807999999998864</c:v>
                </c:pt>
                <c:pt idx="17809">
                  <c:v>1.1808999999998864</c:v>
                </c:pt>
                <c:pt idx="17810">
                  <c:v>1.1809999999998864</c:v>
                </c:pt>
                <c:pt idx="17811">
                  <c:v>1.1810999999998864</c:v>
                </c:pt>
                <c:pt idx="17812">
                  <c:v>1.1811999999998863</c:v>
                </c:pt>
                <c:pt idx="17813">
                  <c:v>1.1812999999998863</c:v>
                </c:pt>
                <c:pt idx="17814">
                  <c:v>1.1813999999998863</c:v>
                </c:pt>
                <c:pt idx="17815">
                  <c:v>1.1814999999998863</c:v>
                </c:pt>
                <c:pt idx="17816">
                  <c:v>1.1815999999998863</c:v>
                </c:pt>
                <c:pt idx="17817">
                  <c:v>1.1816999999998863</c:v>
                </c:pt>
                <c:pt idx="17818">
                  <c:v>1.1817999999998863</c:v>
                </c:pt>
                <c:pt idx="17819">
                  <c:v>1.1818999999998863</c:v>
                </c:pt>
                <c:pt idx="17820">
                  <c:v>1.1819999999998863</c:v>
                </c:pt>
                <c:pt idx="17821">
                  <c:v>1.1820999999998862</c:v>
                </c:pt>
                <c:pt idx="17822">
                  <c:v>1.1821999999998862</c:v>
                </c:pt>
                <c:pt idx="17823">
                  <c:v>1.1822999999998862</c:v>
                </c:pt>
                <c:pt idx="17824">
                  <c:v>1.1823999999998862</c:v>
                </c:pt>
                <c:pt idx="17825">
                  <c:v>1.1824999999998862</c:v>
                </c:pt>
                <c:pt idx="17826">
                  <c:v>1.1825999999998862</c:v>
                </c:pt>
                <c:pt idx="17827">
                  <c:v>1.1826999999998862</c:v>
                </c:pt>
                <c:pt idx="17828">
                  <c:v>1.1827999999998862</c:v>
                </c:pt>
                <c:pt idx="17829">
                  <c:v>1.1828999999998862</c:v>
                </c:pt>
                <c:pt idx="17830">
                  <c:v>1.1829999999998861</c:v>
                </c:pt>
                <c:pt idx="17831">
                  <c:v>1.1830999999998861</c:v>
                </c:pt>
                <c:pt idx="17832">
                  <c:v>1.1831999999998861</c:v>
                </c:pt>
                <c:pt idx="17833">
                  <c:v>1.1832999999998861</c:v>
                </c:pt>
                <c:pt idx="17834">
                  <c:v>1.1833999999998861</c:v>
                </c:pt>
                <c:pt idx="17835">
                  <c:v>1.1834999999998861</c:v>
                </c:pt>
                <c:pt idx="17836">
                  <c:v>1.1835999999998861</c:v>
                </c:pt>
                <c:pt idx="17837">
                  <c:v>1.1836999999998861</c:v>
                </c:pt>
                <c:pt idx="17838">
                  <c:v>1.1837999999998861</c:v>
                </c:pt>
                <c:pt idx="17839">
                  <c:v>1.183899999999886</c:v>
                </c:pt>
                <c:pt idx="17840">
                  <c:v>1.183999999999886</c:v>
                </c:pt>
                <c:pt idx="17841">
                  <c:v>1.184099999999886</c:v>
                </c:pt>
                <c:pt idx="17842">
                  <c:v>1.184199999999886</c:v>
                </c:pt>
                <c:pt idx="17843">
                  <c:v>1.184299999999886</c:v>
                </c:pt>
                <c:pt idx="17844">
                  <c:v>1.184399999999886</c:v>
                </c:pt>
                <c:pt idx="17845">
                  <c:v>1.184499999999886</c:v>
                </c:pt>
                <c:pt idx="17846">
                  <c:v>1.184599999999886</c:v>
                </c:pt>
                <c:pt idx="17847">
                  <c:v>1.184699999999886</c:v>
                </c:pt>
                <c:pt idx="17848">
                  <c:v>1.1847999999998859</c:v>
                </c:pt>
                <c:pt idx="17849">
                  <c:v>1.1848999999998859</c:v>
                </c:pt>
                <c:pt idx="17850">
                  <c:v>1.1849999999998859</c:v>
                </c:pt>
                <c:pt idx="17851">
                  <c:v>1.1850999999998859</c:v>
                </c:pt>
                <c:pt idx="17852">
                  <c:v>1.1851999999998859</c:v>
                </c:pt>
                <c:pt idx="17853">
                  <c:v>1.1852999999998859</c:v>
                </c:pt>
                <c:pt idx="17854">
                  <c:v>1.1853999999998859</c:v>
                </c:pt>
                <c:pt idx="17855">
                  <c:v>1.1854999999998859</c:v>
                </c:pt>
                <c:pt idx="17856">
                  <c:v>1.1855999999998859</c:v>
                </c:pt>
                <c:pt idx="17857">
                  <c:v>1.1856999999998858</c:v>
                </c:pt>
                <c:pt idx="17858">
                  <c:v>1.1857999999998858</c:v>
                </c:pt>
                <c:pt idx="17859">
                  <c:v>1.1858999999998858</c:v>
                </c:pt>
                <c:pt idx="17860">
                  <c:v>1.1859999999998858</c:v>
                </c:pt>
                <c:pt idx="17861">
                  <c:v>1.1860999999998858</c:v>
                </c:pt>
                <c:pt idx="17862">
                  <c:v>1.1861999999998858</c:v>
                </c:pt>
                <c:pt idx="17863">
                  <c:v>1.1862999999998858</c:v>
                </c:pt>
                <c:pt idx="17864">
                  <c:v>1.1863999999998858</c:v>
                </c:pt>
                <c:pt idx="17865">
                  <c:v>1.1864999999998858</c:v>
                </c:pt>
                <c:pt idx="17866">
                  <c:v>1.1865999999998857</c:v>
                </c:pt>
                <c:pt idx="17867">
                  <c:v>1.1866999999998857</c:v>
                </c:pt>
                <c:pt idx="17868">
                  <c:v>1.1867999999998857</c:v>
                </c:pt>
                <c:pt idx="17869">
                  <c:v>1.1868999999998857</c:v>
                </c:pt>
                <c:pt idx="17870">
                  <c:v>1.1869999999998857</c:v>
                </c:pt>
                <c:pt idx="17871">
                  <c:v>1.1870999999998857</c:v>
                </c:pt>
                <c:pt idx="17872">
                  <c:v>1.1871999999998857</c:v>
                </c:pt>
                <c:pt idx="17873">
                  <c:v>1.1872999999998857</c:v>
                </c:pt>
                <c:pt idx="17874">
                  <c:v>1.1873999999998857</c:v>
                </c:pt>
                <c:pt idx="17875">
                  <c:v>1.1874999999998856</c:v>
                </c:pt>
                <c:pt idx="17876">
                  <c:v>1.1875999999998856</c:v>
                </c:pt>
                <c:pt idx="17877">
                  <c:v>1.1876999999998856</c:v>
                </c:pt>
                <c:pt idx="17878">
                  <c:v>1.1877999999998856</c:v>
                </c:pt>
                <c:pt idx="17879">
                  <c:v>1.1878999999998856</c:v>
                </c:pt>
                <c:pt idx="17880">
                  <c:v>1.1879999999998856</c:v>
                </c:pt>
                <c:pt idx="17881">
                  <c:v>1.1880999999998856</c:v>
                </c:pt>
                <c:pt idx="17882">
                  <c:v>1.1881999999998856</c:v>
                </c:pt>
                <c:pt idx="17883">
                  <c:v>1.1882999999998856</c:v>
                </c:pt>
                <c:pt idx="17884">
                  <c:v>1.1883999999998855</c:v>
                </c:pt>
                <c:pt idx="17885">
                  <c:v>1.1884999999998855</c:v>
                </c:pt>
                <c:pt idx="17886">
                  <c:v>1.1885999999998855</c:v>
                </c:pt>
                <c:pt idx="17887">
                  <c:v>1.1886999999998855</c:v>
                </c:pt>
                <c:pt idx="17888">
                  <c:v>1.1887999999998855</c:v>
                </c:pt>
                <c:pt idx="17889">
                  <c:v>1.1888999999998855</c:v>
                </c:pt>
                <c:pt idx="17890">
                  <c:v>1.1889999999998855</c:v>
                </c:pt>
                <c:pt idx="17891">
                  <c:v>1.1890999999998855</c:v>
                </c:pt>
                <c:pt idx="17892">
                  <c:v>1.1891999999998855</c:v>
                </c:pt>
                <c:pt idx="17893">
                  <c:v>1.1892999999998854</c:v>
                </c:pt>
                <c:pt idx="17894">
                  <c:v>1.1893999999998854</c:v>
                </c:pt>
                <c:pt idx="17895">
                  <c:v>1.1894999999998854</c:v>
                </c:pt>
                <c:pt idx="17896">
                  <c:v>1.1895999999998854</c:v>
                </c:pt>
                <c:pt idx="17897">
                  <c:v>1.1896999999998854</c:v>
                </c:pt>
                <c:pt idx="17898">
                  <c:v>1.1897999999998854</c:v>
                </c:pt>
                <c:pt idx="17899">
                  <c:v>1.1898999999998854</c:v>
                </c:pt>
                <c:pt idx="17900">
                  <c:v>1.1899999999998854</c:v>
                </c:pt>
                <c:pt idx="17901">
                  <c:v>1.1900999999998854</c:v>
                </c:pt>
                <c:pt idx="17902">
                  <c:v>1.1901999999998853</c:v>
                </c:pt>
                <c:pt idx="17903">
                  <c:v>1.1902999999998853</c:v>
                </c:pt>
                <c:pt idx="17904">
                  <c:v>1.1903999999998853</c:v>
                </c:pt>
                <c:pt idx="17905">
                  <c:v>1.1904999999998853</c:v>
                </c:pt>
                <c:pt idx="17906">
                  <c:v>1.1905999999998853</c:v>
                </c:pt>
                <c:pt idx="17907">
                  <c:v>1.1906999999998853</c:v>
                </c:pt>
                <c:pt idx="17908">
                  <c:v>1.1907999999998853</c:v>
                </c:pt>
                <c:pt idx="17909">
                  <c:v>1.1908999999998853</c:v>
                </c:pt>
                <c:pt idx="17910">
                  <c:v>1.1909999999998853</c:v>
                </c:pt>
                <c:pt idx="17911">
                  <c:v>1.1910999999998853</c:v>
                </c:pt>
                <c:pt idx="17912">
                  <c:v>1.1911999999998852</c:v>
                </c:pt>
                <c:pt idx="17913">
                  <c:v>1.1912999999998852</c:v>
                </c:pt>
                <c:pt idx="17914">
                  <c:v>1.1913999999998852</c:v>
                </c:pt>
                <c:pt idx="17915">
                  <c:v>1.1914999999998852</c:v>
                </c:pt>
                <c:pt idx="17916">
                  <c:v>1.1915999999998852</c:v>
                </c:pt>
                <c:pt idx="17917">
                  <c:v>1.1916999999998852</c:v>
                </c:pt>
                <c:pt idx="17918">
                  <c:v>1.1917999999998852</c:v>
                </c:pt>
                <c:pt idx="17919">
                  <c:v>1.1918999999998852</c:v>
                </c:pt>
                <c:pt idx="17920">
                  <c:v>1.1919999999998852</c:v>
                </c:pt>
                <c:pt idx="17921">
                  <c:v>1.1920999999998851</c:v>
                </c:pt>
                <c:pt idx="17922">
                  <c:v>1.1921999999998851</c:v>
                </c:pt>
                <c:pt idx="17923">
                  <c:v>1.1922999999998851</c:v>
                </c:pt>
                <c:pt idx="17924">
                  <c:v>1.1923999999998851</c:v>
                </c:pt>
                <c:pt idx="17925">
                  <c:v>1.1924999999998851</c:v>
                </c:pt>
                <c:pt idx="17926">
                  <c:v>1.1925999999998851</c:v>
                </c:pt>
                <c:pt idx="17927">
                  <c:v>1.1926999999998851</c:v>
                </c:pt>
                <c:pt idx="17928">
                  <c:v>1.1927999999998851</c:v>
                </c:pt>
                <c:pt idx="17929">
                  <c:v>1.1928999999998851</c:v>
                </c:pt>
                <c:pt idx="17930">
                  <c:v>1.192999999999885</c:v>
                </c:pt>
                <c:pt idx="17931">
                  <c:v>1.193099999999885</c:v>
                </c:pt>
                <c:pt idx="17932">
                  <c:v>1.193199999999885</c:v>
                </c:pt>
                <c:pt idx="17933">
                  <c:v>1.193299999999885</c:v>
                </c:pt>
                <c:pt idx="17934">
                  <c:v>1.193399999999885</c:v>
                </c:pt>
                <c:pt idx="17935">
                  <c:v>1.193499999999885</c:v>
                </c:pt>
                <c:pt idx="17936">
                  <c:v>1.193599999999885</c:v>
                </c:pt>
                <c:pt idx="17937">
                  <c:v>1.193699999999885</c:v>
                </c:pt>
                <c:pt idx="17938">
                  <c:v>1.193799999999885</c:v>
                </c:pt>
                <c:pt idx="17939">
                  <c:v>1.1938999999998849</c:v>
                </c:pt>
                <c:pt idx="17940">
                  <c:v>1.1939999999998849</c:v>
                </c:pt>
                <c:pt idx="17941">
                  <c:v>1.1940999999998849</c:v>
                </c:pt>
                <c:pt idx="17942">
                  <c:v>1.1941999999998849</c:v>
                </c:pt>
                <c:pt idx="17943">
                  <c:v>1.1942999999998849</c:v>
                </c:pt>
                <c:pt idx="17944">
                  <c:v>1.1943999999998849</c:v>
                </c:pt>
                <c:pt idx="17945">
                  <c:v>1.1944999999998849</c:v>
                </c:pt>
                <c:pt idx="17946">
                  <c:v>1.1945999999998849</c:v>
                </c:pt>
                <c:pt idx="17947">
                  <c:v>1.1946999999998849</c:v>
                </c:pt>
                <c:pt idx="17948">
                  <c:v>1.1947999999998848</c:v>
                </c:pt>
                <c:pt idx="17949">
                  <c:v>1.1948999999998848</c:v>
                </c:pt>
                <c:pt idx="17950">
                  <c:v>1.1949999999998848</c:v>
                </c:pt>
                <c:pt idx="17951">
                  <c:v>1.1950999999998848</c:v>
                </c:pt>
                <c:pt idx="17952">
                  <c:v>1.1951999999998848</c:v>
                </c:pt>
                <c:pt idx="17953">
                  <c:v>1.1952999999998848</c:v>
                </c:pt>
                <c:pt idx="17954">
                  <c:v>1.1953999999998848</c:v>
                </c:pt>
                <c:pt idx="17955">
                  <c:v>1.1954999999998848</c:v>
                </c:pt>
                <c:pt idx="17956">
                  <c:v>1.1955999999998848</c:v>
                </c:pt>
                <c:pt idx="17957">
                  <c:v>1.1956999999998847</c:v>
                </c:pt>
                <c:pt idx="17958">
                  <c:v>1.1957999999998847</c:v>
                </c:pt>
                <c:pt idx="17959">
                  <c:v>1.1958999999998847</c:v>
                </c:pt>
                <c:pt idx="17960">
                  <c:v>1.1959999999998847</c:v>
                </c:pt>
                <c:pt idx="17961">
                  <c:v>1.1960999999998847</c:v>
                </c:pt>
                <c:pt idx="17962">
                  <c:v>1.1961999999998847</c:v>
                </c:pt>
                <c:pt idx="17963">
                  <c:v>1.1962999999998847</c:v>
                </c:pt>
                <c:pt idx="17964">
                  <c:v>1.1963999999998847</c:v>
                </c:pt>
                <c:pt idx="17965">
                  <c:v>1.1964999999998847</c:v>
                </c:pt>
                <c:pt idx="17966">
                  <c:v>1.1965999999998846</c:v>
                </c:pt>
                <c:pt idx="17967">
                  <c:v>1.1966999999998846</c:v>
                </c:pt>
                <c:pt idx="17968">
                  <c:v>1.1967999999998846</c:v>
                </c:pt>
                <c:pt idx="17969">
                  <c:v>1.1968999999998846</c:v>
                </c:pt>
                <c:pt idx="17970">
                  <c:v>1.1969999999998846</c:v>
                </c:pt>
                <c:pt idx="17971">
                  <c:v>1.1970999999998846</c:v>
                </c:pt>
                <c:pt idx="17972">
                  <c:v>1.1971999999998846</c:v>
                </c:pt>
                <c:pt idx="17973">
                  <c:v>1.1972999999998846</c:v>
                </c:pt>
                <c:pt idx="17974">
                  <c:v>1.1973999999998846</c:v>
                </c:pt>
                <c:pt idx="17975">
                  <c:v>1.1974999999998845</c:v>
                </c:pt>
                <c:pt idx="17976">
                  <c:v>1.1975999999998845</c:v>
                </c:pt>
                <c:pt idx="17977">
                  <c:v>1.1976999999998845</c:v>
                </c:pt>
                <c:pt idx="17978">
                  <c:v>1.1977999999998845</c:v>
                </c:pt>
                <c:pt idx="17979">
                  <c:v>1.1978999999998845</c:v>
                </c:pt>
                <c:pt idx="17980">
                  <c:v>1.1979999999998845</c:v>
                </c:pt>
                <c:pt idx="17981">
                  <c:v>1.1980999999998845</c:v>
                </c:pt>
                <c:pt idx="17982">
                  <c:v>1.1981999999998845</c:v>
                </c:pt>
                <c:pt idx="17983">
                  <c:v>1.1982999999998845</c:v>
                </c:pt>
                <c:pt idx="17984">
                  <c:v>1.1983999999998844</c:v>
                </c:pt>
                <c:pt idx="17985">
                  <c:v>1.1984999999998844</c:v>
                </c:pt>
                <c:pt idx="17986">
                  <c:v>1.1985999999998844</c:v>
                </c:pt>
                <c:pt idx="17987">
                  <c:v>1.1986999999998844</c:v>
                </c:pt>
                <c:pt idx="17988">
                  <c:v>1.1987999999998844</c:v>
                </c:pt>
                <c:pt idx="17989">
                  <c:v>1.1988999999998844</c:v>
                </c:pt>
                <c:pt idx="17990">
                  <c:v>1.1989999999998844</c:v>
                </c:pt>
                <c:pt idx="17991">
                  <c:v>1.1990999999998844</c:v>
                </c:pt>
                <c:pt idx="17992">
                  <c:v>1.1991999999998844</c:v>
                </c:pt>
                <c:pt idx="17993">
                  <c:v>1.1992999999998843</c:v>
                </c:pt>
                <c:pt idx="17994">
                  <c:v>1.1993999999998843</c:v>
                </c:pt>
                <c:pt idx="17995">
                  <c:v>1.1994999999998843</c:v>
                </c:pt>
                <c:pt idx="17996">
                  <c:v>1.1995999999998843</c:v>
                </c:pt>
                <c:pt idx="17997">
                  <c:v>1.1996999999998843</c:v>
                </c:pt>
                <c:pt idx="17998">
                  <c:v>1.1997999999998843</c:v>
                </c:pt>
                <c:pt idx="17999">
                  <c:v>1.1998999999998843</c:v>
                </c:pt>
                <c:pt idx="18000">
                  <c:v>1.1999999999998843</c:v>
                </c:pt>
                <c:pt idx="18001">
                  <c:v>1.2000999999998843</c:v>
                </c:pt>
                <c:pt idx="18002">
                  <c:v>1.2001999999998842</c:v>
                </c:pt>
                <c:pt idx="18003">
                  <c:v>1.2002999999998842</c:v>
                </c:pt>
                <c:pt idx="18004">
                  <c:v>1.2003999999998842</c:v>
                </c:pt>
                <c:pt idx="18005">
                  <c:v>1.2004999999998842</c:v>
                </c:pt>
                <c:pt idx="18006">
                  <c:v>1.2005999999998842</c:v>
                </c:pt>
                <c:pt idx="18007">
                  <c:v>1.2006999999998842</c:v>
                </c:pt>
                <c:pt idx="18008">
                  <c:v>1.2007999999998842</c:v>
                </c:pt>
                <c:pt idx="18009">
                  <c:v>1.2008999999998842</c:v>
                </c:pt>
                <c:pt idx="18010">
                  <c:v>1.2009999999998842</c:v>
                </c:pt>
                <c:pt idx="18011">
                  <c:v>1.2010999999998841</c:v>
                </c:pt>
                <c:pt idx="18012">
                  <c:v>1.2011999999998841</c:v>
                </c:pt>
                <c:pt idx="18013">
                  <c:v>1.2012999999998841</c:v>
                </c:pt>
                <c:pt idx="18014">
                  <c:v>1.2013999999998841</c:v>
                </c:pt>
                <c:pt idx="18015">
                  <c:v>1.2014999999998841</c:v>
                </c:pt>
                <c:pt idx="18016">
                  <c:v>1.2015999999998841</c:v>
                </c:pt>
                <c:pt idx="18017">
                  <c:v>1.2016999999998841</c:v>
                </c:pt>
                <c:pt idx="18018">
                  <c:v>1.2017999999998841</c:v>
                </c:pt>
                <c:pt idx="18019">
                  <c:v>1.2018999999998841</c:v>
                </c:pt>
                <c:pt idx="18020">
                  <c:v>1.2019999999998841</c:v>
                </c:pt>
                <c:pt idx="18021">
                  <c:v>1.202099999999884</c:v>
                </c:pt>
                <c:pt idx="18022">
                  <c:v>1.202199999999884</c:v>
                </c:pt>
                <c:pt idx="18023">
                  <c:v>1.202299999999884</c:v>
                </c:pt>
                <c:pt idx="18024">
                  <c:v>1.202399999999884</c:v>
                </c:pt>
                <c:pt idx="18025">
                  <c:v>1.202499999999884</c:v>
                </c:pt>
                <c:pt idx="18026">
                  <c:v>1.202599999999884</c:v>
                </c:pt>
                <c:pt idx="18027">
                  <c:v>1.202699999999884</c:v>
                </c:pt>
                <c:pt idx="18028">
                  <c:v>1.202799999999884</c:v>
                </c:pt>
                <c:pt idx="18029">
                  <c:v>1.202899999999884</c:v>
                </c:pt>
                <c:pt idx="18030">
                  <c:v>1.2029999999998839</c:v>
                </c:pt>
                <c:pt idx="18031">
                  <c:v>1.2030999999998839</c:v>
                </c:pt>
                <c:pt idx="18032">
                  <c:v>1.2031999999998839</c:v>
                </c:pt>
                <c:pt idx="18033">
                  <c:v>1.2032999999998839</c:v>
                </c:pt>
                <c:pt idx="18034">
                  <c:v>1.2033999999998839</c:v>
                </c:pt>
                <c:pt idx="18035">
                  <c:v>1.2034999999998839</c:v>
                </c:pt>
                <c:pt idx="18036">
                  <c:v>1.2035999999998839</c:v>
                </c:pt>
                <c:pt idx="18037">
                  <c:v>1.2036999999998839</c:v>
                </c:pt>
                <c:pt idx="18038">
                  <c:v>1.2037999999998839</c:v>
                </c:pt>
                <c:pt idx="18039">
                  <c:v>1.2038999999998838</c:v>
                </c:pt>
                <c:pt idx="18040">
                  <c:v>1.2039999999998838</c:v>
                </c:pt>
                <c:pt idx="18041">
                  <c:v>1.2040999999998838</c:v>
                </c:pt>
                <c:pt idx="18042">
                  <c:v>1.2041999999998838</c:v>
                </c:pt>
                <c:pt idx="18043">
                  <c:v>1.2042999999998838</c:v>
                </c:pt>
                <c:pt idx="18044">
                  <c:v>1.2043999999998838</c:v>
                </c:pt>
                <c:pt idx="18045">
                  <c:v>1.2044999999998838</c:v>
                </c:pt>
                <c:pt idx="18046">
                  <c:v>1.2045999999998838</c:v>
                </c:pt>
                <c:pt idx="18047">
                  <c:v>1.2046999999998838</c:v>
                </c:pt>
                <c:pt idx="18048">
                  <c:v>1.2047999999998837</c:v>
                </c:pt>
                <c:pt idx="18049">
                  <c:v>1.2048999999998837</c:v>
                </c:pt>
                <c:pt idx="18050">
                  <c:v>1.2049999999998837</c:v>
                </c:pt>
                <c:pt idx="18051">
                  <c:v>1.2050999999998837</c:v>
                </c:pt>
                <c:pt idx="18052">
                  <c:v>1.2051999999998837</c:v>
                </c:pt>
                <c:pt idx="18053">
                  <c:v>1.2052999999998837</c:v>
                </c:pt>
                <c:pt idx="18054">
                  <c:v>1.2053999999998837</c:v>
                </c:pt>
                <c:pt idx="18055">
                  <c:v>1.2054999999998837</c:v>
                </c:pt>
                <c:pt idx="18056">
                  <c:v>1.2055999999998837</c:v>
                </c:pt>
                <c:pt idx="18057">
                  <c:v>1.2056999999998836</c:v>
                </c:pt>
                <c:pt idx="18058">
                  <c:v>1.2057999999998836</c:v>
                </c:pt>
                <c:pt idx="18059">
                  <c:v>1.2058999999998836</c:v>
                </c:pt>
                <c:pt idx="18060">
                  <c:v>1.2059999999998836</c:v>
                </c:pt>
                <c:pt idx="18061">
                  <c:v>1.2060999999998836</c:v>
                </c:pt>
                <c:pt idx="18062">
                  <c:v>1.2061999999998836</c:v>
                </c:pt>
                <c:pt idx="18063">
                  <c:v>1.2062999999998836</c:v>
                </c:pt>
                <c:pt idx="18064">
                  <c:v>1.2063999999998836</c:v>
                </c:pt>
                <c:pt idx="18065">
                  <c:v>1.2064999999998836</c:v>
                </c:pt>
                <c:pt idx="18066">
                  <c:v>1.2065999999998835</c:v>
                </c:pt>
                <c:pt idx="18067">
                  <c:v>1.2066999999998835</c:v>
                </c:pt>
                <c:pt idx="18068">
                  <c:v>1.2067999999998835</c:v>
                </c:pt>
                <c:pt idx="18069">
                  <c:v>1.2068999999998835</c:v>
                </c:pt>
                <c:pt idx="18070">
                  <c:v>1.2069999999998835</c:v>
                </c:pt>
                <c:pt idx="18071">
                  <c:v>1.2070999999998835</c:v>
                </c:pt>
                <c:pt idx="18072">
                  <c:v>1.2071999999998835</c:v>
                </c:pt>
                <c:pt idx="18073">
                  <c:v>1.2072999999998835</c:v>
                </c:pt>
                <c:pt idx="18074">
                  <c:v>1.2073999999998835</c:v>
                </c:pt>
                <c:pt idx="18075">
                  <c:v>1.2074999999998834</c:v>
                </c:pt>
                <c:pt idx="18076">
                  <c:v>1.2075999999998834</c:v>
                </c:pt>
                <c:pt idx="18077">
                  <c:v>1.2076999999998834</c:v>
                </c:pt>
                <c:pt idx="18078">
                  <c:v>1.2077999999998834</c:v>
                </c:pt>
                <c:pt idx="18079">
                  <c:v>1.2078999999998834</c:v>
                </c:pt>
                <c:pt idx="18080">
                  <c:v>1.2079999999998834</c:v>
                </c:pt>
                <c:pt idx="18081">
                  <c:v>1.2080999999998834</c:v>
                </c:pt>
                <c:pt idx="18082">
                  <c:v>1.2081999999998834</c:v>
                </c:pt>
                <c:pt idx="18083">
                  <c:v>1.2082999999998834</c:v>
                </c:pt>
                <c:pt idx="18084">
                  <c:v>1.2083999999998833</c:v>
                </c:pt>
                <c:pt idx="18085">
                  <c:v>1.2084999999998833</c:v>
                </c:pt>
                <c:pt idx="18086">
                  <c:v>1.2085999999998833</c:v>
                </c:pt>
                <c:pt idx="18087">
                  <c:v>1.2086999999998833</c:v>
                </c:pt>
                <c:pt idx="18088">
                  <c:v>1.2087999999998833</c:v>
                </c:pt>
                <c:pt idx="18089">
                  <c:v>1.2088999999998833</c:v>
                </c:pt>
                <c:pt idx="18090">
                  <c:v>1.2089999999998833</c:v>
                </c:pt>
                <c:pt idx="18091">
                  <c:v>1.2090999999998833</c:v>
                </c:pt>
                <c:pt idx="18092">
                  <c:v>1.2091999999998833</c:v>
                </c:pt>
                <c:pt idx="18093">
                  <c:v>1.2092999999998832</c:v>
                </c:pt>
                <c:pt idx="18094">
                  <c:v>1.2093999999998832</c:v>
                </c:pt>
                <c:pt idx="18095">
                  <c:v>1.2094999999998832</c:v>
                </c:pt>
                <c:pt idx="18096">
                  <c:v>1.2095999999998832</c:v>
                </c:pt>
                <c:pt idx="18097">
                  <c:v>1.2096999999998832</c:v>
                </c:pt>
                <c:pt idx="18098">
                  <c:v>1.2097999999998832</c:v>
                </c:pt>
                <c:pt idx="18099">
                  <c:v>1.2098999999998832</c:v>
                </c:pt>
                <c:pt idx="18100">
                  <c:v>1.2099999999998832</c:v>
                </c:pt>
                <c:pt idx="18101">
                  <c:v>1.2100999999998832</c:v>
                </c:pt>
                <c:pt idx="18102">
                  <c:v>1.2101999999998831</c:v>
                </c:pt>
                <c:pt idx="18103">
                  <c:v>1.2102999999998831</c:v>
                </c:pt>
                <c:pt idx="18104">
                  <c:v>1.2103999999998831</c:v>
                </c:pt>
                <c:pt idx="18105">
                  <c:v>1.2104999999998831</c:v>
                </c:pt>
                <c:pt idx="18106">
                  <c:v>1.2105999999998831</c:v>
                </c:pt>
                <c:pt idx="18107">
                  <c:v>1.2106999999998831</c:v>
                </c:pt>
                <c:pt idx="18108">
                  <c:v>1.2107999999998831</c:v>
                </c:pt>
                <c:pt idx="18109">
                  <c:v>1.2108999999998831</c:v>
                </c:pt>
                <c:pt idx="18110">
                  <c:v>1.2109999999998831</c:v>
                </c:pt>
                <c:pt idx="18111">
                  <c:v>1.211099999999883</c:v>
                </c:pt>
                <c:pt idx="18112">
                  <c:v>1.211199999999883</c:v>
                </c:pt>
                <c:pt idx="18113">
                  <c:v>1.211299999999883</c:v>
                </c:pt>
                <c:pt idx="18114">
                  <c:v>1.211399999999883</c:v>
                </c:pt>
                <c:pt idx="18115">
                  <c:v>1.211499999999883</c:v>
                </c:pt>
                <c:pt idx="18116">
                  <c:v>1.211599999999883</c:v>
                </c:pt>
                <c:pt idx="18117">
                  <c:v>1.211699999999883</c:v>
                </c:pt>
                <c:pt idx="18118">
                  <c:v>1.211799999999883</c:v>
                </c:pt>
                <c:pt idx="18119">
                  <c:v>1.211899999999883</c:v>
                </c:pt>
                <c:pt idx="18120">
                  <c:v>1.2119999999998829</c:v>
                </c:pt>
                <c:pt idx="18121">
                  <c:v>1.2120999999998829</c:v>
                </c:pt>
                <c:pt idx="18122">
                  <c:v>1.2121999999998829</c:v>
                </c:pt>
                <c:pt idx="18123">
                  <c:v>1.2122999999998829</c:v>
                </c:pt>
                <c:pt idx="18124">
                  <c:v>1.2123999999998829</c:v>
                </c:pt>
                <c:pt idx="18125">
                  <c:v>1.2124999999998829</c:v>
                </c:pt>
                <c:pt idx="18126">
                  <c:v>1.2125999999998829</c:v>
                </c:pt>
                <c:pt idx="18127">
                  <c:v>1.2126999999998829</c:v>
                </c:pt>
                <c:pt idx="18128">
                  <c:v>1.2127999999998829</c:v>
                </c:pt>
                <c:pt idx="18129">
                  <c:v>1.2128999999998828</c:v>
                </c:pt>
                <c:pt idx="18130">
                  <c:v>1.2129999999998828</c:v>
                </c:pt>
                <c:pt idx="18131">
                  <c:v>1.2130999999998828</c:v>
                </c:pt>
                <c:pt idx="18132">
                  <c:v>1.2131999999998828</c:v>
                </c:pt>
                <c:pt idx="18133">
                  <c:v>1.2132999999998828</c:v>
                </c:pt>
                <c:pt idx="18134">
                  <c:v>1.2133999999998828</c:v>
                </c:pt>
                <c:pt idx="18135">
                  <c:v>1.2134999999998828</c:v>
                </c:pt>
                <c:pt idx="18136">
                  <c:v>1.2135999999998828</c:v>
                </c:pt>
                <c:pt idx="18137">
                  <c:v>1.2136999999998828</c:v>
                </c:pt>
                <c:pt idx="18138">
                  <c:v>1.2137999999998828</c:v>
                </c:pt>
                <c:pt idx="18139">
                  <c:v>1.2138999999998827</c:v>
                </c:pt>
                <c:pt idx="18140">
                  <c:v>1.2139999999998827</c:v>
                </c:pt>
                <c:pt idx="18141">
                  <c:v>1.2140999999998827</c:v>
                </c:pt>
                <c:pt idx="18142">
                  <c:v>1.2141999999998827</c:v>
                </c:pt>
                <c:pt idx="18143">
                  <c:v>1.2142999999998827</c:v>
                </c:pt>
                <c:pt idx="18144">
                  <c:v>1.2143999999998827</c:v>
                </c:pt>
                <c:pt idx="18145">
                  <c:v>1.2144999999998827</c:v>
                </c:pt>
                <c:pt idx="18146">
                  <c:v>1.2145999999998827</c:v>
                </c:pt>
                <c:pt idx="18147">
                  <c:v>1.2146999999998827</c:v>
                </c:pt>
                <c:pt idx="18148">
                  <c:v>1.2147999999998826</c:v>
                </c:pt>
                <c:pt idx="18149">
                  <c:v>1.2148999999998826</c:v>
                </c:pt>
                <c:pt idx="18150">
                  <c:v>1.2149999999998826</c:v>
                </c:pt>
                <c:pt idx="18151">
                  <c:v>1.2150999999998826</c:v>
                </c:pt>
                <c:pt idx="18152">
                  <c:v>1.2151999999998826</c:v>
                </c:pt>
                <c:pt idx="18153">
                  <c:v>1.2152999999998826</c:v>
                </c:pt>
                <c:pt idx="18154">
                  <c:v>1.2153999999998826</c:v>
                </c:pt>
                <c:pt idx="18155">
                  <c:v>1.2154999999998826</c:v>
                </c:pt>
                <c:pt idx="18156">
                  <c:v>1.2155999999998826</c:v>
                </c:pt>
                <c:pt idx="18157">
                  <c:v>1.2156999999998825</c:v>
                </c:pt>
                <c:pt idx="18158">
                  <c:v>1.2157999999998825</c:v>
                </c:pt>
                <c:pt idx="18159">
                  <c:v>1.2158999999998825</c:v>
                </c:pt>
                <c:pt idx="18160">
                  <c:v>1.2159999999998825</c:v>
                </c:pt>
                <c:pt idx="18161">
                  <c:v>1.2160999999998825</c:v>
                </c:pt>
                <c:pt idx="18162">
                  <c:v>1.2161999999998825</c:v>
                </c:pt>
                <c:pt idx="18163">
                  <c:v>1.2162999999998825</c:v>
                </c:pt>
                <c:pt idx="18164">
                  <c:v>1.2163999999998825</c:v>
                </c:pt>
                <c:pt idx="18165">
                  <c:v>1.2164999999998825</c:v>
                </c:pt>
                <c:pt idx="18166">
                  <c:v>1.2165999999998824</c:v>
                </c:pt>
                <c:pt idx="18167">
                  <c:v>1.2166999999998824</c:v>
                </c:pt>
                <c:pt idx="18168">
                  <c:v>1.2167999999998824</c:v>
                </c:pt>
                <c:pt idx="18169">
                  <c:v>1.2168999999998824</c:v>
                </c:pt>
                <c:pt idx="18170">
                  <c:v>1.2169999999998824</c:v>
                </c:pt>
                <c:pt idx="18171">
                  <c:v>1.2170999999998824</c:v>
                </c:pt>
                <c:pt idx="18172">
                  <c:v>1.2171999999998824</c:v>
                </c:pt>
                <c:pt idx="18173">
                  <c:v>1.2172999999998824</c:v>
                </c:pt>
                <c:pt idx="18174">
                  <c:v>1.2173999999998824</c:v>
                </c:pt>
                <c:pt idx="18175">
                  <c:v>1.2174999999998823</c:v>
                </c:pt>
                <c:pt idx="18176">
                  <c:v>1.2175999999998823</c:v>
                </c:pt>
                <c:pt idx="18177">
                  <c:v>1.2176999999998823</c:v>
                </c:pt>
                <c:pt idx="18178">
                  <c:v>1.2177999999998823</c:v>
                </c:pt>
                <c:pt idx="18179">
                  <c:v>1.2178999999998823</c:v>
                </c:pt>
                <c:pt idx="18180">
                  <c:v>1.2179999999998823</c:v>
                </c:pt>
                <c:pt idx="18181">
                  <c:v>1.2180999999998823</c:v>
                </c:pt>
                <c:pt idx="18182">
                  <c:v>1.2181999999998823</c:v>
                </c:pt>
                <c:pt idx="18183">
                  <c:v>1.2182999999998823</c:v>
                </c:pt>
                <c:pt idx="18184">
                  <c:v>1.2183999999998822</c:v>
                </c:pt>
                <c:pt idx="18185">
                  <c:v>1.2184999999998822</c:v>
                </c:pt>
                <c:pt idx="18186">
                  <c:v>1.2185999999998822</c:v>
                </c:pt>
                <c:pt idx="18187">
                  <c:v>1.2186999999998822</c:v>
                </c:pt>
                <c:pt idx="18188">
                  <c:v>1.2187999999998822</c:v>
                </c:pt>
                <c:pt idx="18189">
                  <c:v>1.2188999999998822</c:v>
                </c:pt>
                <c:pt idx="18190">
                  <c:v>1.2189999999998822</c:v>
                </c:pt>
                <c:pt idx="18191">
                  <c:v>1.2190999999998822</c:v>
                </c:pt>
                <c:pt idx="18192">
                  <c:v>1.2191999999998822</c:v>
                </c:pt>
                <c:pt idx="18193">
                  <c:v>1.2192999999998821</c:v>
                </c:pt>
                <c:pt idx="18194">
                  <c:v>1.2193999999998821</c:v>
                </c:pt>
                <c:pt idx="18195">
                  <c:v>1.2194999999998821</c:v>
                </c:pt>
                <c:pt idx="18196">
                  <c:v>1.2195999999998821</c:v>
                </c:pt>
                <c:pt idx="18197">
                  <c:v>1.2196999999998821</c:v>
                </c:pt>
                <c:pt idx="18198">
                  <c:v>1.2197999999998821</c:v>
                </c:pt>
                <c:pt idx="18199">
                  <c:v>1.2198999999998821</c:v>
                </c:pt>
                <c:pt idx="18200">
                  <c:v>1.2199999999998821</c:v>
                </c:pt>
                <c:pt idx="18201">
                  <c:v>1.2200999999998821</c:v>
                </c:pt>
                <c:pt idx="18202">
                  <c:v>1.220199999999882</c:v>
                </c:pt>
                <c:pt idx="18203">
                  <c:v>1.220299999999882</c:v>
                </c:pt>
                <c:pt idx="18204">
                  <c:v>1.220399999999882</c:v>
                </c:pt>
                <c:pt idx="18205">
                  <c:v>1.220499999999882</c:v>
                </c:pt>
                <c:pt idx="18206">
                  <c:v>1.220599999999882</c:v>
                </c:pt>
                <c:pt idx="18207">
                  <c:v>1.220699999999882</c:v>
                </c:pt>
                <c:pt idx="18208">
                  <c:v>1.220799999999882</c:v>
                </c:pt>
                <c:pt idx="18209">
                  <c:v>1.220899999999882</c:v>
                </c:pt>
                <c:pt idx="18210">
                  <c:v>1.220999999999882</c:v>
                </c:pt>
                <c:pt idx="18211">
                  <c:v>1.2210999999998819</c:v>
                </c:pt>
                <c:pt idx="18212">
                  <c:v>1.2211999999998819</c:v>
                </c:pt>
                <c:pt idx="18213">
                  <c:v>1.2212999999998819</c:v>
                </c:pt>
                <c:pt idx="18214">
                  <c:v>1.2213999999998819</c:v>
                </c:pt>
                <c:pt idx="18215">
                  <c:v>1.2214999999998819</c:v>
                </c:pt>
                <c:pt idx="18216">
                  <c:v>1.2215999999998819</c:v>
                </c:pt>
                <c:pt idx="18217">
                  <c:v>1.2216999999998819</c:v>
                </c:pt>
                <c:pt idx="18218">
                  <c:v>1.2217999999998819</c:v>
                </c:pt>
                <c:pt idx="18219">
                  <c:v>1.2218999999998819</c:v>
                </c:pt>
                <c:pt idx="18220">
                  <c:v>1.2219999999998818</c:v>
                </c:pt>
                <c:pt idx="18221">
                  <c:v>1.2220999999998818</c:v>
                </c:pt>
                <c:pt idx="18222">
                  <c:v>1.2221999999998818</c:v>
                </c:pt>
                <c:pt idx="18223">
                  <c:v>1.2222999999998818</c:v>
                </c:pt>
                <c:pt idx="18224">
                  <c:v>1.2223999999998818</c:v>
                </c:pt>
                <c:pt idx="18225">
                  <c:v>1.2224999999998818</c:v>
                </c:pt>
                <c:pt idx="18226">
                  <c:v>1.2225999999998818</c:v>
                </c:pt>
                <c:pt idx="18227">
                  <c:v>1.2226999999998818</c:v>
                </c:pt>
                <c:pt idx="18228">
                  <c:v>1.2227999999998818</c:v>
                </c:pt>
                <c:pt idx="18229">
                  <c:v>1.2228999999998817</c:v>
                </c:pt>
                <c:pt idx="18230">
                  <c:v>1.2229999999998817</c:v>
                </c:pt>
                <c:pt idx="18231">
                  <c:v>1.2230999999998817</c:v>
                </c:pt>
                <c:pt idx="18232">
                  <c:v>1.2231999999998817</c:v>
                </c:pt>
                <c:pt idx="18233">
                  <c:v>1.2232999999998817</c:v>
                </c:pt>
                <c:pt idx="18234">
                  <c:v>1.2233999999998817</c:v>
                </c:pt>
                <c:pt idx="18235">
                  <c:v>1.2234999999998817</c:v>
                </c:pt>
                <c:pt idx="18236">
                  <c:v>1.2235999999998817</c:v>
                </c:pt>
                <c:pt idx="18237">
                  <c:v>1.2236999999998817</c:v>
                </c:pt>
                <c:pt idx="18238">
                  <c:v>1.2237999999998816</c:v>
                </c:pt>
                <c:pt idx="18239">
                  <c:v>1.2238999999998816</c:v>
                </c:pt>
                <c:pt idx="18240">
                  <c:v>1.2239999999998816</c:v>
                </c:pt>
                <c:pt idx="18241">
                  <c:v>1.2240999999998816</c:v>
                </c:pt>
                <c:pt idx="18242">
                  <c:v>1.2241999999998816</c:v>
                </c:pt>
                <c:pt idx="18243">
                  <c:v>1.2242999999998816</c:v>
                </c:pt>
                <c:pt idx="18244">
                  <c:v>1.2243999999998816</c:v>
                </c:pt>
                <c:pt idx="18245">
                  <c:v>1.2244999999998816</c:v>
                </c:pt>
                <c:pt idx="18246">
                  <c:v>1.2245999999998816</c:v>
                </c:pt>
                <c:pt idx="18247">
                  <c:v>1.2246999999998816</c:v>
                </c:pt>
                <c:pt idx="18248">
                  <c:v>1.2247999999998815</c:v>
                </c:pt>
                <c:pt idx="18249">
                  <c:v>1.2248999999998815</c:v>
                </c:pt>
                <c:pt idx="18250">
                  <c:v>1.2249999999998815</c:v>
                </c:pt>
                <c:pt idx="18251">
                  <c:v>1.2250999999998815</c:v>
                </c:pt>
                <c:pt idx="18252">
                  <c:v>1.2251999999998815</c:v>
                </c:pt>
                <c:pt idx="18253">
                  <c:v>1.2252999999998815</c:v>
                </c:pt>
                <c:pt idx="18254">
                  <c:v>1.2253999999998815</c:v>
                </c:pt>
                <c:pt idx="18255">
                  <c:v>1.2254999999998815</c:v>
                </c:pt>
                <c:pt idx="18256">
                  <c:v>1.2255999999998815</c:v>
                </c:pt>
                <c:pt idx="18257">
                  <c:v>1.2256999999998814</c:v>
                </c:pt>
                <c:pt idx="18258">
                  <c:v>1.2257999999998814</c:v>
                </c:pt>
                <c:pt idx="18259">
                  <c:v>1.2258999999998814</c:v>
                </c:pt>
                <c:pt idx="18260">
                  <c:v>1.2259999999998814</c:v>
                </c:pt>
                <c:pt idx="18261">
                  <c:v>1.2260999999998814</c:v>
                </c:pt>
                <c:pt idx="18262">
                  <c:v>1.2261999999998814</c:v>
                </c:pt>
                <c:pt idx="18263">
                  <c:v>1.2262999999998814</c:v>
                </c:pt>
                <c:pt idx="18264">
                  <c:v>1.2263999999998814</c:v>
                </c:pt>
                <c:pt idx="18265">
                  <c:v>1.2264999999998814</c:v>
                </c:pt>
                <c:pt idx="18266">
                  <c:v>1.2265999999998813</c:v>
                </c:pt>
                <c:pt idx="18267">
                  <c:v>1.2266999999998813</c:v>
                </c:pt>
                <c:pt idx="18268">
                  <c:v>1.2267999999998813</c:v>
                </c:pt>
                <c:pt idx="18269">
                  <c:v>1.2268999999998813</c:v>
                </c:pt>
                <c:pt idx="18270">
                  <c:v>1.2269999999998813</c:v>
                </c:pt>
                <c:pt idx="18271">
                  <c:v>1.2270999999998813</c:v>
                </c:pt>
                <c:pt idx="18272">
                  <c:v>1.2271999999998813</c:v>
                </c:pt>
                <c:pt idx="18273">
                  <c:v>1.2272999999998813</c:v>
                </c:pt>
                <c:pt idx="18274">
                  <c:v>1.2273999999998813</c:v>
                </c:pt>
                <c:pt idx="18275">
                  <c:v>1.2274999999998812</c:v>
                </c:pt>
                <c:pt idx="18276">
                  <c:v>1.2275999999998812</c:v>
                </c:pt>
                <c:pt idx="18277">
                  <c:v>1.2276999999998812</c:v>
                </c:pt>
                <c:pt idx="18278">
                  <c:v>1.2277999999998812</c:v>
                </c:pt>
                <c:pt idx="18279">
                  <c:v>1.2278999999998812</c:v>
                </c:pt>
                <c:pt idx="18280">
                  <c:v>1.2279999999998812</c:v>
                </c:pt>
                <c:pt idx="18281">
                  <c:v>1.2280999999998812</c:v>
                </c:pt>
                <c:pt idx="18282">
                  <c:v>1.2281999999998812</c:v>
                </c:pt>
                <c:pt idx="18283">
                  <c:v>1.2282999999998812</c:v>
                </c:pt>
                <c:pt idx="18284">
                  <c:v>1.2283999999998811</c:v>
                </c:pt>
                <c:pt idx="18285">
                  <c:v>1.2284999999998811</c:v>
                </c:pt>
                <c:pt idx="18286">
                  <c:v>1.2285999999998811</c:v>
                </c:pt>
                <c:pt idx="18287">
                  <c:v>1.2286999999998811</c:v>
                </c:pt>
                <c:pt idx="18288">
                  <c:v>1.2287999999998811</c:v>
                </c:pt>
                <c:pt idx="18289">
                  <c:v>1.2288999999998811</c:v>
                </c:pt>
                <c:pt idx="18290">
                  <c:v>1.2289999999998811</c:v>
                </c:pt>
                <c:pt idx="18291">
                  <c:v>1.2290999999998811</c:v>
                </c:pt>
                <c:pt idx="18292">
                  <c:v>1.2291999999998811</c:v>
                </c:pt>
                <c:pt idx="18293">
                  <c:v>1.229299999999881</c:v>
                </c:pt>
                <c:pt idx="18294">
                  <c:v>1.229399999999881</c:v>
                </c:pt>
                <c:pt idx="18295">
                  <c:v>1.229499999999881</c:v>
                </c:pt>
                <c:pt idx="18296">
                  <c:v>1.229599999999881</c:v>
                </c:pt>
                <c:pt idx="18297">
                  <c:v>1.229699999999881</c:v>
                </c:pt>
                <c:pt idx="18298">
                  <c:v>1.229799999999881</c:v>
                </c:pt>
                <c:pt idx="18299">
                  <c:v>1.229899999999881</c:v>
                </c:pt>
                <c:pt idx="18300">
                  <c:v>1.229999999999881</c:v>
                </c:pt>
                <c:pt idx="18301">
                  <c:v>1.230099999999881</c:v>
                </c:pt>
                <c:pt idx="18302">
                  <c:v>1.2301999999998809</c:v>
                </c:pt>
                <c:pt idx="18303">
                  <c:v>1.2302999999998809</c:v>
                </c:pt>
                <c:pt idx="18304">
                  <c:v>1.2303999999998809</c:v>
                </c:pt>
                <c:pt idx="18305">
                  <c:v>1.2304999999998809</c:v>
                </c:pt>
                <c:pt idx="18306">
                  <c:v>1.2305999999998809</c:v>
                </c:pt>
                <c:pt idx="18307">
                  <c:v>1.2306999999998809</c:v>
                </c:pt>
                <c:pt idx="18308">
                  <c:v>1.2307999999998809</c:v>
                </c:pt>
                <c:pt idx="18309">
                  <c:v>1.2308999999998809</c:v>
                </c:pt>
                <c:pt idx="18310">
                  <c:v>1.2309999999998809</c:v>
                </c:pt>
                <c:pt idx="18311">
                  <c:v>1.2310999999998808</c:v>
                </c:pt>
                <c:pt idx="18312">
                  <c:v>1.2311999999998808</c:v>
                </c:pt>
                <c:pt idx="18313">
                  <c:v>1.2312999999998808</c:v>
                </c:pt>
                <c:pt idx="18314">
                  <c:v>1.2313999999998808</c:v>
                </c:pt>
                <c:pt idx="18315">
                  <c:v>1.2314999999998808</c:v>
                </c:pt>
                <c:pt idx="18316">
                  <c:v>1.2315999999998808</c:v>
                </c:pt>
                <c:pt idx="18317">
                  <c:v>1.2316999999998808</c:v>
                </c:pt>
                <c:pt idx="18318">
                  <c:v>1.2317999999998808</c:v>
                </c:pt>
                <c:pt idx="18319">
                  <c:v>1.2318999999998808</c:v>
                </c:pt>
                <c:pt idx="18320">
                  <c:v>1.2319999999998807</c:v>
                </c:pt>
                <c:pt idx="18321">
                  <c:v>1.2320999999998807</c:v>
                </c:pt>
                <c:pt idx="18322">
                  <c:v>1.2321999999998807</c:v>
                </c:pt>
                <c:pt idx="18323">
                  <c:v>1.2322999999998807</c:v>
                </c:pt>
                <c:pt idx="18324">
                  <c:v>1.2323999999998807</c:v>
                </c:pt>
                <c:pt idx="18325">
                  <c:v>1.2324999999998807</c:v>
                </c:pt>
                <c:pt idx="18326">
                  <c:v>1.2325999999998807</c:v>
                </c:pt>
                <c:pt idx="18327">
                  <c:v>1.2326999999998807</c:v>
                </c:pt>
                <c:pt idx="18328">
                  <c:v>1.2327999999998807</c:v>
                </c:pt>
                <c:pt idx="18329">
                  <c:v>1.2328999999998806</c:v>
                </c:pt>
                <c:pt idx="18330">
                  <c:v>1.2329999999998806</c:v>
                </c:pt>
                <c:pt idx="18331">
                  <c:v>1.2330999999998806</c:v>
                </c:pt>
                <c:pt idx="18332">
                  <c:v>1.2331999999998806</c:v>
                </c:pt>
                <c:pt idx="18333">
                  <c:v>1.2332999999998806</c:v>
                </c:pt>
                <c:pt idx="18334">
                  <c:v>1.2333999999998806</c:v>
                </c:pt>
                <c:pt idx="18335">
                  <c:v>1.2334999999998806</c:v>
                </c:pt>
                <c:pt idx="18336">
                  <c:v>1.2335999999998806</c:v>
                </c:pt>
                <c:pt idx="18337">
                  <c:v>1.2336999999998806</c:v>
                </c:pt>
                <c:pt idx="18338">
                  <c:v>1.2337999999998805</c:v>
                </c:pt>
                <c:pt idx="18339">
                  <c:v>1.2338999999998805</c:v>
                </c:pt>
                <c:pt idx="18340">
                  <c:v>1.2339999999998805</c:v>
                </c:pt>
                <c:pt idx="18341">
                  <c:v>1.2340999999998805</c:v>
                </c:pt>
                <c:pt idx="18342">
                  <c:v>1.2341999999998805</c:v>
                </c:pt>
                <c:pt idx="18343">
                  <c:v>1.2342999999998805</c:v>
                </c:pt>
                <c:pt idx="18344">
                  <c:v>1.2343999999998805</c:v>
                </c:pt>
                <c:pt idx="18345">
                  <c:v>1.2344999999998805</c:v>
                </c:pt>
                <c:pt idx="18346">
                  <c:v>1.2345999999998805</c:v>
                </c:pt>
                <c:pt idx="18347">
                  <c:v>1.2346999999998804</c:v>
                </c:pt>
                <c:pt idx="18348">
                  <c:v>1.2347999999998804</c:v>
                </c:pt>
                <c:pt idx="18349">
                  <c:v>1.2348999999998804</c:v>
                </c:pt>
                <c:pt idx="18350">
                  <c:v>1.2349999999998804</c:v>
                </c:pt>
                <c:pt idx="18351">
                  <c:v>1.2350999999998804</c:v>
                </c:pt>
                <c:pt idx="18352">
                  <c:v>1.2351999999998804</c:v>
                </c:pt>
                <c:pt idx="18353">
                  <c:v>1.2352999999998804</c:v>
                </c:pt>
                <c:pt idx="18354">
                  <c:v>1.2353999999998804</c:v>
                </c:pt>
                <c:pt idx="18355">
                  <c:v>1.2354999999998804</c:v>
                </c:pt>
                <c:pt idx="18356">
                  <c:v>1.2355999999998803</c:v>
                </c:pt>
                <c:pt idx="18357">
                  <c:v>1.2356999999998803</c:v>
                </c:pt>
                <c:pt idx="18358">
                  <c:v>1.2357999999998803</c:v>
                </c:pt>
                <c:pt idx="18359">
                  <c:v>1.2358999999998803</c:v>
                </c:pt>
                <c:pt idx="18360">
                  <c:v>1.2359999999998803</c:v>
                </c:pt>
                <c:pt idx="18361">
                  <c:v>1.2360999999998803</c:v>
                </c:pt>
                <c:pt idx="18362">
                  <c:v>1.2361999999998803</c:v>
                </c:pt>
                <c:pt idx="18363">
                  <c:v>1.2362999999998803</c:v>
                </c:pt>
                <c:pt idx="18364">
                  <c:v>1.2363999999998803</c:v>
                </c:pt>
                <c:pt idx="18365">
                  <c:v>1.2364999999998803</c:v>
                </c:pt>
                <c:pt idx="18366">
                  <c:v>1.2365999999998802</c:v>
                </c:pt>
                <c:pt idx="18367">
                  <c:v>1.2366999999998802</c:v>
                </c:pt>
                <c:pt idx="18368">
                  <c:v>1.2367999999998802</c:v>
                </c:pt>
                <c:pt idx="18369">
                  <c:v>1.2368999999998802</c:v>
                </c:pt>
                <c:pt idx="18370">
                  <c:v>1.2369999999998802</c:v>
                </c:pt>
                <c:pt idx="18371">
                  <c:v>1.2370999999998802</c:v>
                </c:pt>
                <c:pt idx="18372">
                  <c:v>1.2371999999998802</c:v>
                </c:pt>
                <c:pt idx="18373">
                  <c:v>1.2372999999998802</c:v>
                </c:pt>
                <c:pt idx="18374">
                  <c:v>1.2373999999998802</c:v>
                </c:pt>
                <c:pt idx="18375">
                  <c:v>1.2374999999998801</c:v>
                </c:pt>
                <c:pt idx="18376">
                  <c:v>1.2375999999998801</c:v>
                </c:pt>
                <c:pt idx="18377">
                  <c:v>1.2376999999998801</c:v>
                </c:pt>
                <c:pt idx="18378">
                  <c:v>1.2377999999998801</c:v>
                </c:pt>
                <c:pt idx="18379">
                  <c:v>1.2378999999998801</c:v>
                </c:pt>
                <c:pt idx="18380">
                  <c:v>1.2379999999998801</c:v>
                </c:pt>
                <c:pt idx="18381">
                  <c:v>1.2380999999998801</c:v>
                </c:pt>
                <c:pt idx="18382">
                  <c:v>1.2381999999998801</c:v>
                </c:pt>
                <c:pt idx="18383">
                  <c:v>1.2382999999998801</c:v>
                </c:pt>
                <c:pt idx="18384">
                  <c:v>1.23839999999988</c:v>
                </c:pt>
                <c:pt idx="18385">
                  <c:v>1.23849999999988</c:v>
                </c:pt>
                <c:pt idx="18386">
                  <c:v>1.23859999999988</c:v>
                </c:pt>
                <c:pt idx="18387">
                  <c:v>1.23869999999988</c:v>
                </c:pt>
                <c:pt idx="18388">
                  <c:v>1.23879999999988</c:v>
                </c:pt>
                <c:pt idx="18389">
                  <c:v>1.23889999999988</c:v>
                </c:pt>
                <c:pt idx="18390">
                  <c:v>1.23899999999988</c:v>
                </c:pt>
                <c:pt idx="18391">
                  <c:v>1.23909999999988</c:v>
                </c:pt>
                <c:pt idx="18392">
                  <c:v>1.23919999999988</c:v>
                </c:pt>
                <c:pt idx="18393">
                  <c:v>1.2392999999998799</c:v>
                </c:pt>
                <c:pt idx="18394">
                  <c:v>1.2393999999998799</c:v>
                </c:pt>
                <c:pt idx="18395">
                  <c:v>1.2394999999998799</c:v>
                </c:pt>
                <c:pt idx="18396">
                  <c:v>1.2395999999998799</c:v>
                </c:pt>
                <c:pt idx="18397">
                  <c:v>1.2396999999998799</c:v>
                </c:pt>
                <c:pt idx="18398">
                  <c:v>1.2397999999998799</c:v>
                </c:pt>
                <c:pt idx="18399">
                  <c:v>1.2398999999998799</c:v>
                </c:pt>
                <c:pt idx="18400">
                  <c:v>1.2399999999998799</c:v>
                </c:pt>
                <c:pt idx="18401">
                  <c:v>1.2400999999998799</c:v>
                </c:pt>
                <c:pt idx="18402">
                  <c:v>1.2401999999998798</c:v>
                </c:pt>
                <c:pt idx="18403">
                  <c:v>1.2402999999998798</c:v>
                </c:pt>
                <c:pt idx="18404">
                  <c:v>1.2403999999998798</c:v>
                </c:pt>
                <c:pt idx="18405">
                  <c:v>1.2404999999998798</c:v>
                </c:pt>
                <c:pt idx="18406">
                  <c:v>1.2405999999998798</c:v>
                </c:pt>
                <c:pt idx="18407">
                  <c:v>1.2406999999998798</c:v>
                </c:pt>
                <c:pt idx="18408">
                  <c:v>1.2407999999998798</c:v>
                </c:pt>
                <c:pt idx="18409">
                  <c:v>1.2408999999998798</c:v>
                </c:pt>
                <c:pt idx="18410">
                  <c:v>1.2409999999998798</c:v>
                </c:pt>
                <c:pt idx="18411">
                  <c:v>1.2410999999998797</c:v>
                </c:pt>
                <c:pt idx="18412">
                  <c:v>1.2411999999998797</c:v>
                </c:pt>
                <c:pt idx="18413">
                  <c:v>1.2412999999998797</c:v>
                </c:pt>
                <c:pt idx="18414">
                  <c:v>1.2413999999998797</c:v>
                </c:pt>
                <c:pt idx="18415">
                  <c:v>1.2414999999998797</c:v>
                </c:pt>
                <c:pt idx="18416">
                  <c:v>1.2415999999998797</c:v>
                </c:pt>
                <c:pt idx="18417">
                  <c:v>1.2416999999998797</c:v>
                </c:pt>
                <c:pt idx="18418">
                  <c:v>1.2417999999998797</c:v>
                </c:pt>
                <c:pt idx="18419">
                  <c:v>1.2418999999998797</c:v>
                </c:pt>
                <c:pt idx="18420">
                  <c:v>1.2419999999998796</c:v>
                </c:pt>
                <c:pt idx="18421">
                  <c:v>1.2420999999998796</c:v>
                </c:pt>
                <c:pt idx="18422">
                  <c:v>1.2421999999998796</c:v>
                </c:pt>
                <c:pt idx="18423">
                  <c:v>1.2422999999998796</c:v>
                </c:pt>
                <c:pt idx="18424">
                  <c:v>1.2423999999998796</c:v>
                </c:pt>
                <c:pt idx="18425">
                  <c:v>1.2424999999998796</c:v>
                </c:pt>
                <c:pt idx="18426">
                  <c:v>1.2425999999998796</c:v>
                </c:pt>
                <c:pt idx="18427">
                  <c:v>1.2426999999998796</c:v>
                </c:pt>
                <c:pt idx="18428">
                  <c:v>1.2427999999998796</c:v>
                </c:pt>
                <c:pt idx="18429">
                  <c:v>1.2428999999998795</c:v>
                </c:pt>
                <c:pt idx="18430">
                  <c:v>1.2429999999998795</c:v>
                </c:pt>
                <c:pt idx="18431">
                  <c:v>1.2430999999998795</c:v>
                </c:pt>
                <c:pt idx="18432">
                  <c:v>1.2431999999998795</c:v>
                </c:pt>
                <c:pt idx="18433">
                  <c:v>1.2432999999998795</c:v>
                </c:pt>
                <c:pt idx="18434">
                  <c:v>1.2433999999998795</c:v>
                </c:pt>
                <c:pt idx="18435">
                  <c:v>1.2434999999998795</c:v>
                </c:pt>
                <c:pt idx="18436">
                  <c:v>1.2435999999998795</c:v>
                </c:pt>
                <c:pt idx="18437">
                  <c:v>1.2436999999998795</c:v>
                </c:pt>
                <c:pt idx="18438">
                  <c:v>1.2437999999998794</c:v>
                </c:pt>
                <c:pt idx="18439">
                  <c:v>1.2438999999998794</c:v>
                </c:pt>
                <c:pt idx="18440">
                  <c:v>1.2439999999998794</c:v>
                </c:pt>
                <c:pt idx="18441">
                  <c:v>1.2440999999998794</c:v>
                </c:pt>
                <c:pt idx="18442">
                  <c:v>1.2441999999998794</c:v>
                </c:pt>
                <c:pt idx="18443">
                  <c:v>1.2442999999998794</c:v>
                </c:pt>
                <c:pt idx="18444">
                  <c:v>1.2443999999998794</c:v>
                </c:pt>
                <c:pt idx="18445">
                  <c:v>1.2444999999998794</c:v>
                </c:pt>
                <c:pt idx="18446">
                  <c:v>1.2445999999998794</c:v>
                </c:pt>
                <c:pt idx="18447">
                  <c:v>1.2446999999998793</c:v>
                </c:pt>
                <c:pt idx="18448">
                  <c:v>1.2447999999998793</c:v>
                </c:pt>
                <c:pt idx="18449">
                  <c:v>1.2448999999998793</c:v>
                </c:pt>
                <c:pt idx="18450">
                  <c:v>1.2449999999998793</c:v>
                </c:pt>
                <c:pt idx="18451">
                  <c:v>1.2450999999998793</c:v>
                </c:pt>
                <c:pt idx="18452">
                  <c:v>1.2451999999998793</c:v>
                </c:pt>
                <c:pt idx="18453">
                  <c:v>1.2452999999998793</c:v>
                </c:pt>
                <c:pt idx="18454">
                  <c:v>1.2453999999998793</c:v>
                </c:pt>
                <c:pt idx="18455">
                  <c:v>1.2454999999998793</c:v>
                </c:pt>
                <c:pt idx="18456">
                  <c:v>1.2455999999998792</c:v>
                </c:pt>
                <c:pt idx="18457">
                  <c:v>1.2456999999998792</c:v>
                </c:pt>
                <c:pt idx="18458">
                  <c:v>1.2457999999998792</c:v>
                </c:pt>
                <c:pt idx="18459">
                  <c:v>1.2458999999998792</c:v>
                </c:pt>
                <c:pt idx="18460">
                  <c:v>1.2459999999998792</c:v>
                </c:pt>
                <c:pt idx="18461">
                  <c:v>1.2460999999998792</c:v>
                </c:pt>
                <c:pt idx="18462">
                  <c:v>1.2461999999998792</c:v>
                </c:pt>
                <c:pt idx="18463">
                  <c:v>1.2462999999998792</c:v>
                </c:pt>
                <c:pt idx="18464">
                  <c:v>1.2463999999998792</c:v>
                </c:pt>
                <c:pt idx="18465">
                  <c:v>1.2464999999998791</c:v>
                </c:pt>
                <c:pt idx="18466">
                  <c:v>1.2465999999998791</c:v>
                </c:pt>
                <c:pt idx="18467">
                  <c:v>1.2466999999998791</c:v>
                </c:pt>
                <c:pt idx="18468">
                  <c:v>1.2467999999998791</c:v>
                </c:pt>
                <c:pt idx="18469">
                  <c:v>1.2468999999998791</c:v>
                </c:pt>
                <c:pt idx="18470">
                  <c:v>1.2469999999998791</c:v>
                </c:pt>
                <c:pt idx="18471">
                  <c:v>1.2470999999998791</c:v>
                </c:pt>
                <c:pt idx="18472">
                  <c:v>1.2471999999998791</c:v>
                </c:pt>
                <c:pt idx="18473">
                  <c:v>1.2472999999998791</c:v>
                </c:pt>
                <c:pt idx="18474">
                  <c:v>1.247399999999879</c:v>
                </c:pt>
                <c:pt idx="18475">
                  <c:v>1.247499999999879</c:v>
                </c:pt>
                <c:pt idx="18476">
                  <c:v>1.247599999999879</c:v>
                </c:pt>
                <c:pt idx="18477">
                  <c:v>1.247699999999879</c:v>
                </c:pt>
                <c:pt idx="18478">
                  <c:v>1.247799999999879</c:v>
                </c:pt>
                <c:pt idx="18479">
                  <c:v>1.247899999999879</c:v>
                </c:pt>
                <c:pt idx="18480">
                  <c:v>1.247999999999879</c:v>
                </c:pt>
                <c:pt idx="18481">
                  <c:v>1.248099999999879</c:v>
                </c:pt>
                <c:pt idx="18482">
                  <c:v>1.248199999999879</c:v>
                </c:pt>
                <c:pt idx="18483">
                  <c:v>1.248299999999879</c:v>
                </c:pt>
                <c:pt idx="18484">
                  <c:v>1.2483999999998789</c:v>
                </c:pt>
                <c:pt idx="18485">
                  <c:v>1.2484999999998789</c:v>
                </c:pt>
                <c:pt idx="18486">
                  <c:v>1.2485999999998789</c:v>
                </c:pt>
                <c:pt idx="18487">
                  <c:v>1.2486999999998789</c:v>
                </c:pt>
                <c:pt idx="18488">
                  <c:v>1.2487999999998789</c:v>
                </c:pt>
                <c:pt idx="18489">
                  <c:v>1.2488999999998789</c:v>
                </c:pt>
                <c:pt idx="18490">
                  <c:v>1.2489999999998789</c:v>
                </c:pt>
                <c:pt idx="18491">
                  <c:v>1.2490999999998789</c:v>
                </c:pt>
                <c:pt idx="18492">
                  <c:v>1.2491999999998789</c:v>
                </c:pt>
                <c:pt idx="18493">
                  <c:v>1.2492999999998788</c:v>
                </c:pt>
                <c:pt idx="18494">
                  <c:v>1.2493999999998788</c:v>
                </c:pt>
                <c:pt idx="18495">
                  <c:v>1.2494999999998788</c:v>
                </c:pt>
                <c:pt idx="18496">
                  <c:v>1.2495999999998788</c:v>
                </c:pt>
                <c:pt idx="18497">
                  <c:v>1.2496999999998788</c:v>
                </c:pt>
                <c:pt idx="18498">
                  <c:v>1.2497999999998788</c:v>
                </c:pt>
                <c:pt idx="18499">
                  <c:v>1.2498999999998788</c:v>
                </c:pt>
                <c:pt idx="18500">
                  <c:v>1.2499999999998788</c:v>
                </c:pt>
                <c:pt idx="18501">
                  <c:v>1.2500999999998788</c:v>
                </c:pt>
                <c:pt idx="18502">
                  <c:v>1.2501999999998787</c:v>
                </c:pt>
                <c:pt idx="18503">
                  <c:v>1.2502999999998787</c:v>
                </c:pt>
                <c:pt idx="18504">
                  <c:v>1.2503999999998787</c:v>
                </c:pt>
                <c:pt idx="18505">
                  <c:v>1.2504999999998787</c:v>
                </c:pt>
                <c:pt idx="18506">
                  <c:v>1.2505999999998787</c:v>
                </c:pt>
                <c:pt idx="18507">
                  <c:v>1.2506999999998787</c:v>
                </c:pt>
                <c:pt idx="18508">
                  <c:v>1.2507999999998787</c:v>
                </c:pt>
                <c:pt idx="18509">
                  <c:v>1.2508999999998787</c:v>
                </c:pt>
                <c:pt idx="18510">
                  <c:v>1.2509999999998787</c:v>
                </c:pt>
                <c:pt idx="18511">
                  <c:v>1.2510999999998786</c:v>
                </c:pt>
                <c:pt idx="18512">
                  <c:v>1.2511999999998786</c:v>
                </c:pt>
                <c:pt idx="18513">
                  <c:v>1.2512999999998786</c:v>
                </c:pt>
                <c:pt idx="18514">
                  <c:v>1.2513999999998786</c:v>
                </c:pt>
                <c:pt idx="18515">
                  <c:v>1.2514999999998786</c:v>
                </c:pt>
                <c:pt idx="18516">
                  <c:v>1.2515999999998786</c:v>
                </c:pt>
                <c:pt idx="18517">
                  <c:v>1.2516999999998786</c:v>
                </c:pt>
                <c:pt idx="18518">
                  <c:v>1.2517999999998786</c:v>
                </c:pt>
                <c:pt idx="18519">
                  <c:v>1.2518999999998786</c:v>
                </c:pt>
                <c:pt idx="18520">
                  <c:v>1.2519999999998785</c:v>
                </c:pt>
                <c:pt idx="18521">
                  <c:v>1.2520999999998785</c:v>
                </c:pt>
                <c:pt idx="18522">
                  <c:v>1.2521999999998785</c:v>
                </c:pt>
                <c:pt idx="18523">
                  <c:v>1.2522999999998785</c:v>
                </c:pt>
                <c:pt idx="18524">
                  <c:v>1.2523999999998785</c:v>
                </c:pt>
                <c:pt idx="18525">
                  <c:v>1.2524999999998785</c:v>
                </c:pt>
                <c:pt idx="18526">
                  <c:v>1.2525999999998785</c:v>
                </c:pt>
                <c:pt idx="18527">
                  <c:v>1.2526999999998785</c:v>
                </c:pt>
                <c:pt idx="18528">
                  <c:v>1.2527999999998785</c:v>
                </c:pt>
                <c:pt idx="18529">
                  <c:v>1.2528999999998784</c:v>
                </c:pt>
                <c:pt idx="18530">
                  <c:v>1.2529999999998784</c:v>
                </c:pt>
                <c:pt idx="18531">
                  <c:v>1.2530999999998784</c:v>
                </c:pt>
                <c:pt idx="18532">
                  <c:v>1.2531999999998784</c:v>
                </c:pt>
                <c:pt idx="18533">
                  <c:v>1.2532999999998784</c:v>
                </c:pt>
                <c:pt idx="18534">
                  <c:v>1.2533999999998784</c:v>
                </c:pt>
                <c:pt idx="18535">
                  <c:v>1.2534999999998784</c:v>
                </c:pt>
                <c:pt idx="18536">
                  <c:v>1.2535999999998784</c:v>
                </c:pt>
                <c:pt idx="18537">
                  <c:v>1.2536999999998784</c:v>
                </c:pt>
                <c:pt idx="18538">
                  <c:v>1.2537999999998783</c:v>
                </c:pt>
                <c:pt idx="18539">
                  <c:v>1.2538999999998783</c:v>
                </c:pt>
                <c:pt idx="18540">
                  <c:v>1.2539999999998783</c:v>
                </c:pt>
                <c:pt idx="18541">
                  <c:v>1.2540999999998783</c:v>
                </c:pt>
                <c:pt idx="18542">
                  <c:v>1.2541999999998783</c:v>
                </c:pt>
                <c:pt idx="18543">
                  <c:v>1.2542999999998783</c:v>
                </c:pt>
                <c:pt idx="18544">
                  <c:v>1.2543999999998783</c:v>
                </c:pt>
                <c:pt idx="18545">
                  <c:v>1.2544999999998783</c:v>
                </c:pt>
                <c:pt idx="18546">
                  <c:v>1.2545999999998783</c:v>
                </c:pt>
                <c:pt idx="18547">
                  <c:v>1.2546999999998782</c:v>
                </c:pt>
                <c:pt idx="18548">
                  <c:v>1.2547999999998782</c:v>
                </c:pt>
                <c:pt idx="18549">
                  <c:v>1.2548999999998782</c:v>
                </c:pt>
                <c:pt idx="18550">
                  <c:v>1.2549999999998782</c:v>
                </c:pt>
                <c:pt idx="18551">
                  <c:v>1.2550999999998782</c:v>
                </c:pt>
                <c:pt idx="18552">
                  <c:v>1.2551999999998782</c:v>
                </c:pt>
                <c:pt idx="18553">
                  <c:v>1.2552999999998782</c:v>
                </c:pt>
                <c:pt idx="18554">
                  <c:v>1.2553999999998782</c:v>
                </c:pt>
                <c:pt idx="18555">
                  <c:v>1.2554999999998782</c:v>
                </c:pt>
                <c:pt idx="18556">
                  <c:v>1.2555999999998781</c:v>
                </c:pt>
                <c:pt idx="18557">
                  <c:v>1.2556999999998781</c:v>
                </c:pt>
                <c:pt idx="18558">
                  <c:v>1.2557999999998781</c:v>
                </c:pt>
                <c:pt idx="18559">
                  <c:v>1.2558999999998781</c:v>
                </c:pt>
                <c:pt idx="18560">
                  <c:v>1.2559999999998781</c:v>
                </c:pt>
                <c:pt idx="18561">
                  <c:v>1.2560999999998781</c:v>
                </c:pt>
                <c:pt idx="18562">
                  <c:v>1.2561999999998781</c:v>
                </c:pt>
                <c:pt idx="18563">
                  <c:v>1.2562999999998781</c:v>
                </c:pt>
                <c:pt idx="18564">
                  <c:v>1.2563999999998781</c:v>
                </c:pt>
                <c:pt idx="18565">
                  <c:v>1.256499999999878</c:v>
                </c:pt>
                <c:pt idx="18566">
                  <c:v>1.256599999999878</c:v>
                </c:pt>
                <c:pt idx="18567">
                  <c:v>1.256699999999878</c:v>
                </c:pt>
                <c:pt idx="18568">
                  <c:v>1.256799999999878</c:v>
                </c:pt>
                <c:pt idx="18569">
                  <c:v>1.256899999999878</c:v>
                </c:pt>
                <c:pt idx="18570">
                  <c:v>1.256999999999878</c:v>
                </c:pt>
                <c:pt idx="18571">
                  <c:v>1.257099999999878</c:v>
                </c:pt>
                <c:pt idx="18572">
                  <c:v>1.257199999999878</c:v>
                </c:pt>
                <c:pt idx="18573">
                  <c:v>1.257299999999878</c:v>
                </c:pt>
                <c:pt idx="18574">
                  <c:v>1.2573999999998779</c:v>
                </c:pt>
                <c:pt idx="18575">
                  <c:v>1.2574999999998779</c:v>
                </c:pt>
                <c:pt idx="18576">
                  <c:v>1.2575999999998779</c:v>
                </c:pt>
                <c:pt idx="18577">
                  <c:v>1.2576999999998779</c:v>
                </c:pt>
                <c:pt idx="18578">
                  <c:v>1.2577999999998779</c:v>
                </c:pt>
                <c:pt idx="18579">
                  <c:v>1.2578999999998779</c:v>
                </c:pt>
                <c:pt idx="18580">
                  <c:v>1.2579999999998779</c:v>
                </c:pt>
                <c:pt idx="18581">
                  <c:v>1.2580999999998779</c:v>
                </c:pt>
                <c:pt idx="18582">
                  <c:v>1.2581999999998779</c:v>
                </c:pt>
                <c:pt idx="18583">
                  <c:v>1.2582999999998778</c:v>
                </c:pt>
                <c:pt idx="18584">
                  <c:v>1.2583999999998778</c:v>
                </c:pt>
                <c:pt idx="18585">
                  <c:v>1.2584999999998778</c:v>
                </c:pt>
                <c:pt idx="18586">
                  <c:v>1.2585999999998778</c:v>
                </c:pt>
                <c:pt idx="18587">
                  <c:v>1.2586999999998778</c:v>
                </c:pt>
                <c:pt idx="18588">
                  <c:v>1.2587999999998778</c:v>
                </c:pt>
                <c:pt idx="18589">
                  <c:v>1.2588999999998778</c:v>
                </c:pt>
                <c:pt idx="18590">
                  <c:v>1.2589999999998778</c:v>
                </c:pt>
                <c:pt idx="18591">
                  <c:v>1.2590999999998778</c:v>
                </c:pt>
                <c:pt idx="18592">
                  <c:v>1.2591999999998778</c:v>
                </c:pt>
                <c:pt idx="18593">
                  <c:v>1.2592999999998777</c:v>
                </c:pt>
                <c:pt idx="18594">
                  <c:v>1.2593999999998777</c:v>
                </c:pt>
                <c:pt idx="18595">
                  <c:v>1.2594999999998777</c:v>
                </c:pt>
                <c:pt idx="18596">
                  <c:v>1.2595999999998777</c:v>
                </c:pt>
                <c:pt idx="18597">
                  <c:v>1.2596999999998777</c:v>
                </c:pt>
                <c:pt idx="18598">
                  <c:v>1.2597999999998777</c:v>
                </c:pt>
                <c:pt idx="18599">
                  <c:v>1.2598999999998777</c:v>
                </c:pt>
                <c:pt idx="18600">
                  <c:v>1.2599999999998777</c:v>
                </c:pt>
                <c:pt idx="18601">
                  <c:v>1.2600999999998777</c:v>
                </c:pt>
                <c:pt idx="18602">
                  <c:v>1.2601999999998776</c:v>
                </c:pt>
                <c:pt idx="18603">
                  <c:v>1.2602999999998776</c:v>
                </c:pt>
                <c:pt idx="18604">
                  <c:v>1.2603999999998776</c:v>
                </c:pt>
                <c:pt idx="18605">
                  <c:v>1.2604999999998776</c:v>
                </c:pt>
                <c:pt idx="18606">
                  <c:v>1.2605999999998776</c:v>
                </c:pt>
                <c:pt idx="18607">
                  <c:v>1.2606999999998776</c:v>
                </c:pt>
                <c:pt idx="18608">
                  <c:v>1.2607999999998776</c:v>
                </c:pt>
                <c:pt idx="18609">
                  <c:v>1.2608999999998776</c:v>
                </c:pt>
                <c:pt idx="18610">
                  <c:v>1.2609999999998776</c:v>
                </c:pt>
                <c:pt idx="18611">
                  <c:v>1.2610999999998775</c:v>
                </c:pt>
                <c:pt idx="18612">
                  <c:v>1.2611999999998775</c:v>
                </c:pt>
                <c:pt idx="18613">
                  <c:v>1.2612999999998775</c:v>
                </c:pt>
                <c:pt idx="18614">
                  <c:v>1.2613999999998775</c:v>
                </c:pt>
                <c:pt idx="18615">
                  <c:v>1.2614999999998775</c:v>
                </c:pt>
                <c:pt idx="18616">
                  <c:v>1.2615999999998775</c:v>
                </c:pt>
                <c:pt idx="18617">
                  <c:v>1.2616999999998775</c:v>
                </c:pt>
                <c:pt idx="18618">
                  <c:v>1.2617999999998775</c:v>
                </c:pt>
                <c:pt idx="18619">
                  <c:v>1.2618999999998775</c:v>
                </c:pt>
                <c:pt idx="18620">
                  <c:v>1.2619999999998774</c:v>
                </c:pt>
                <c:pt idx="18621">
                  <c:v>1.2620999999998774</c:v>
                </c:pt>
                <c:pt idx="18622">
                  <c:v>1.2621999999998774</c:v>
                </c:pt>
                <c:pt idx="18623">
                  <c:v>1.2622999999998774</c:v>
                </c:pt>
                <c:pt idx="18624">
                  <c:v>1.2623999999998774</c:v>
                </c:pt>
                <c:pt idx="18625">
                  <c:v>1.2624999999998774</c:v>
                </c:pt>
                <c:pt idx="18626">
                  <c:v>1.2625999999998774</c:v>
                </c:pt>
                <c:pt idx="18627">
                  <c:v>1.2626999999998774</c:v>
                </c:pt>
                <c:pt idx="18628">
                  <c:v>1.2627999999998774</c:v>
                </c:pt>
                <c:pt idx="18629">
                  <c:v>1.2628999999998773</c:v>
                </c:pt>
                <c:pt idx="18630">
                  <c:v>1.2629999999998773</c:v>
                </c:pt>
                <c:pt idx="18631">
                  <c:v>1.2630999999998773</c:v>
                </c:pt>
                <c:pt idx="18632">
                  <c:v>1.2631999999998773</c:v>
                </c:pt>
                <c:pt idx="18633">
                  <c:v>1.2632999999998773</c:v>
                </c:pt>
                <c:pt idx="18634">
                  <c:v>1.2633999999998773</c:v>
                </c:pt>
                <c:pt idx="18635">
                  <c:v>1.2634999999998773</c:v>
                </c:pt>
                <c:pt idx="18636">
                  <c:v>1.2635999999998773</c:v>
                </c:pt>
                <c:pt idx="18637">
                  <c:v>1.2636999999998773</c:v>
                </c:pt>
                <c:pt idx="18638">
                  <c:v>1.2637999999998772</c:v>
                </c:pt>
                <c:pt idx="18639">
                  <c:v>1.2638999999998772</c:v>
                </c:pt>
                <c:pt idx="18640">
                  <c:v>1.2639999999998772</c:v>
                </c:pt>
                <c:pt idx="18641">
                  <c:v>1.2640999999998772</c:v>
                </c:pt>
                <c:pt idx="18642">
                  <c:v>1.2641999999998772</c:v>
                </c:pt>
                <c:pt idx="18643">
                  <c:v>1.2642999999998772</c:v>
                </c:pt>
                <c:pt idx="18644">
                  <c:v>1.2643999999998772</c:v>
                </c:pt>
                <c:pt idx="18645">
                  <c:v>1.2644999999998772</c:v>
                </c:pt>
                <c:pt idx="18646">
                  <c:v>1.2645999999998772</c:v>
                </c:pt>
                <c:pt idx="18647">
                  <c:v>1.2646999999998771</c:v>
                </c:pt>
                <c:pt idx="18648">
                  <c:v>1.2647999999998771</c:v>
                </c:pt>
                <c:pt idx="18649">
                  <c:v>1.2648999999998771</c:v>
                </c:pt>
                <c:pt idx="18650">
                  <c:v>1.2649999999998771</c:v>
                </c:pt>
                <c:pt idx="18651">
                  <c:v>1.2650999999998771</c:v>
                </c:pt>
                <c:pt idx="18652">
                  <c:v>1.2651999999998771</c:v>
                </c:pt>
                <c:pt idx="18653">
                  <c:v>1.2652999999998771</c:v>
                </c:pt>
                <c:pt idx="18654">
                  <c:v>1.2653999999998771</c:v>
                </c:pt>
                <c:pt idx="18655">
                  <c:v>1.2654999999998771</c:v>
                </c:pt>
                <c:pt idx="18656">
                  <c:v>1.265599999999877</c:v>
                </c:pt>
                <c:pt idx="18657">
                  <c:v>1.265699999999877</c:v>
                </c:pt>
                <c:pt idx="18658">
                  <c:v>1.265799999999877</c:v>
                </c:pt>
                <c:pt idx="18659">
                  <c:v>1.265899999999877</c:v>
                </c:pt>
                <c:pt idx="18660">
                  <c:v>1.265999999999877</c:v>
                </c:pt>
                <c:pt idx="18661">
                  <c:v>1.266099999999877</c:v>
                </c:pt>
                <c:pt idx="18662">
                  <c:v>1.266199999999877</c:v>
                </c:pt>
                <c:pt idx="18663">
                  <c:v>1.266299999999877</c:v>
                </c:pt>
                <c:pt idx="18664">
                  <c:v>1.266399999999877</c:v>
                </c:pt>
                <c:pt idx="18665">
                  <c:v>1.2664999999998769</c:v>
                </c:pt>
                <c:pt idx="18666">
                  <c:v>1.2665999999998769</c:v>
                </c:pt>
                <c:pt idx="18667">
                  <c:v>1.2666999999998769</c:v>
                </c:pt>
                <c:pt idx="18668">
                  <c:v>1.2667999999998769</c:v>
                </c:pt>
                <c:pt idx="18669">
                  <c:v>1.2668999999998769</c:v>
                </c:pt>
                <c:pt idx="18670">
                  <c:v>1.2669999999998769</c:v>
                </c:pt>
                <c:pt idx="18671">
                  <c:v>1.2670999999998769</c:v>
                </c:pt>
                <c:pt idx="18672">
                  <c:v>1.2671999999998769</c:v>
                </c:pt>
                <c:pt idx="18673">
                  <c:v>1.2672999999998769</c:v>
                </c:pt>
                <c:pt idx="18674">
                  <c:v>1.2673999999998768</c:v>
                </c:pt>
                <c:pt idx="18675">
                  <c:v>1.2674999999998768</c:v>
                </c:pt>
                <c:pt idx="18676">
                  <c:v>1.2675999999998768</c:v>
                </c:pt>
                <c:pt idx="18677">
                  <c:v>1.2676999999998768</c:v>
                </c:pt>
                <c:pt idx="18678">
                  <c:v>1.2677999999998768</c:v>
                </c:pt>
                <c:pt idx="18679">
                  <c:v>1.2678999999998768</c:v>
                </c:pt>
                <c:pt idx="18680">
                  <c:v>1.2679999999998768</c:v>
                </c:pt>
                <c:pt idx="18681">
                  <c:v>1.2680999999998768</c:v>
                </c:pt>
                <c:pt idx="18682">
                  <c:v>1.2681999999998768</c:v>
                </c:pt>
                <c:pt idx="18683">
                  <c:v>1.2682999999998767</c:v>
                </c:pt>
                <c:pt idx="18684">
                  <c:v>1.2683999999998767</c:v>
                </c:pt>
                <c:pt idx="18685">
                  <c:v>1.2684999999998767</c:v>
                </c:pt>
                <c:pt idx="18686">
                  <c:v>1.2685999999998767</c:v>
                </c:pt>
                <c:pt idx="18687">
                  <c:v>1.2686999999998767</c:v>
                </c:pt>
                <c:pt idx="18688">
                  <c:v>1.2687999999998767</c:v>
                </c:pt>
                <c:pt idx="18689">
                  <c:v>1.2688999999998767</c:v>
                </c:pt>
                <c:pt idx="18690">
                  <c:v>1.2689999999998767</c:v>
                </c:pt>
                <c:pt idx="18691">
                  <c:v>1.2690999999998767</c:v>
                </c:pt>
                <c:pt idx="18692">
                  <c:v>1.2691999999998766</c:v>
                </c:pt>
                <c:pt idx="18693">
                  <c:v>1.2692999999998766</c:v>
                </c:pt>
                <c:pt idx="18694">
                  <c:v>1.2693999999998766</c:v>
                </c:pt>
                <c:pt idx="18695">
                  <c:v>1.2694999999998766</c:v>
                </c:pt>
                <c:pt idx="18696">
                  <c:v>1.2695999999998766</c:v>
                </c:pt>
                <c:pt idx="18697">
                  <c:v>1.2696999999998766</c:v>
                </c:pt>
                <c:pt idx="18698">
                  <c:v>1.2697999999998766</c:v>
                </c:pt>
                <c:pt idx="18699">
                  <c:v>1.2698999999998766</c:v>
                </c:pt>
                <c:pt idx="18700">
                  <c:v>1.2699999999998766</c:v>
                </c:pt>
                <c:pt idx="18701">
                  <c:v>1.2700999999998765</c:v>
                </c:pt>
                <c:pt idx="18702">
                  <c:v>1.2701999999998765</c:v>
                </c:pt>
                <c:pt idx="18703">
                  <c:v>1.2702999999998765</c:v>
                </c:pt>
                <c:pt idx="18704">
                  <c:v>1.2703999999998765</c:v>
                </c:pt>
                <c:pt idx="18705">
                  <c:v>1.2704999999998765</c:v>
                </c:pt>
                <c:pt idx="18706">
                  <c:v>1.2705999999998765</c:v>
                </c:pt>
                <c:pt idx="18707">
                  <c:v>1.2706999999998765</c:v>
                </c:pt>
                <c:pt idx="18708">
                  <c:v>1.2707999999998765</c:v>
                </c:pt>
                <c:pt idx="18709">
                  <c:v>1.2708999999998765</c:v>
                </c:pt>
                <c:pt idx="18710">
                  <c:v>1.2709999999998765</c:v>
                </c:pt>
                <c:pt idx="18711">
                  <c:v>1.2710999999998764</c:v>
                </c:pt>
                <c:pt idx="18712">
                  <c:v>1.2711999999998764</c:v>
                </c:pt>
                <c:pt idx="18713">
                  <c:v>1.2712999999998764</c:v>
                </c:pt>
                <c:pt idx="18714">
                  <c:v>1.2713999999998764</c:v>
                </c:pt>
                <c:pt idx="18715">
                  <c:v>1.2714999999998764</c:v>
                </c:pt>
                <c:pt idx="18716">
                  <c:v>1.2715999999998764</c:v>
                </c:pt>
                <c:pt idx="18717">
                  <c:v>1.2716999999998764</c:v>
                </c:pt>
                <c:pt idx="18718">
                  <c:v>1.2717999999998764</c:v>
                </c:pt>
                <c:pt idx="18719">
                  <c:v>1.2718999999998764</c:v>
                </c:pt>
                <c:pt idx="18720">
                  <c:v>1.2719999999998763</c:v>
                </c:pt>
                <c:pt idx="18721">
                  <c:v>1.2720999999998763</c:v>
                </c:pt>
                <c:pt idx="18722">
                  <c:v>1.2721999999998763</c:v>
                </c:pt>
                <c:pt idx="18723">
                  <c:v>1.2722999999998763</c:v>
                </c:pt>
                <c:pt idx="18724">
                  <c:v>1.2723999999998763</c:v>
                </c:pt>
                <c:pt idx="18725">
                  <c:v>1.2724999999998763</c:v>
                </c:pt>
                <c:pt idx="18726">
                  <c:v>1.2725999999998763</c:v>
                </c:pt>
                <c:pt idx="18727">
                  <c:v>1.2726999999998763</c:v>
                </c:pt>
                <c:pt idx="18728">
                  <c:v>1.2727999999998763</c:v>
                </c:pt>
                <c:pt idx="18729">
                  <c:v>1.2728999999998762</c:v>
                </c:pt>
                <c:pt idx="18730">
                  <c:v>1.2729999999998762</c:v>
                </c:pt>
                <c:pt idx="18731">
                  <c:v>1.2730999999998762</c:v>
                </c:pt>
                <c:pt idx="18732">
                  <c:v>1.2731999999998762</c:v>
                </c:pt>
                <c:pt idx="18733">
                  <c:v>1.2732999999998762</c:v>
                </c:pt>
                <c:pt idx="18734">
                  <c:v>1.2733999999998762</c:v>
                </c:pt>
                <c:pt idx="18735">
                  <c:v>1.2734999999998762</c:v>
                </c:pt>
                <c:pt idx="18736">
                  <c:v>1.2735999999998762</c:v>
                </c:pt>
                <c:pt idx="18737">
                  <c:v>1.2736999999998762</c:v>
                </c:pt>
                <c:pt idx="18738">
                  <c:v>1.2737999999998761</c:v>
                </c:pt>
                <c:pt idx="18739">
                  <c:v>1.2738999999998761</c:v>
                </c:pt>
                <c:pt idx="18740">
                  <c:v>1.2739999999998761</c:v>
                </c:pt>
                <c:pt idx="18741">
                  <c:v>1.2740999999998761</c:v>
                </c:pt>
                <c:pt idx="18742">
                  <c:v>1.2741999999998761</c:v>
                </c:pt>
                <c:pt idx="18743">
                  <c:v>1.2742999999998761</c:v>
                </c:pt>
                <c:pt idx="18744">
                  <c:v>1.2743999999998761</c:v>
                </c:pt>
                <c:pt idx="18745">
                  <c:v>1.2744999999998761</c:v>
                </c:pt>
                <c:pt idx="18746">
                  <c:v>1.2745999999998761</c:v>
                </c:pt>
                <c:pt idx="18747">
                  <c:v>1.274699999999876</c:v>
                </c:pt>
                <c:pt idx="18748">
                  <c:v>1.274799999999876</c:v>
                </c:pt>
                <c:pt idx="18749">
                  <c:v>1.274899999999876</c:v>
                </c:pt>
                <c:pt idx="18750">
                  <c:v>1.274999999999876</c:v>
                </c:pt>
                <c:pt idx="18751">
                  <c:v>1.275099999999876</c:v>
                </c:pt>
                <c:pt idx="18752">
                  <c:v>1.275199999999876</c:v>
                </c:pt>
                <c:pt idx="18753">
                  <c:v>1.275299999999876</c:v>
                </c:pt>
                <c:pt idx="18754">
                  <c:v>1.275399999999876</c:v>
                </c:pt>
                <c:pt idx="18755">
                  <c:v>1.275499999999876</c:v>
                </c:pt>
                <c:pt idx="18756">
                  <c:v>1.2755999999998759</c:v>
                </c:pt>
                <c:pt idx="18757">
                  <c:v>1.2756999999998759</c:v>
                </c:pt>
                <c:pt idx="18758">
                  <c:v>1.2757999999998759</c:v>
                </c:pt>
                <c:pt idx="18759">
                  <c:v>1.2758999999998759</c:v>
                </c:pt>
                <c:pt idx="18760">
                  <c:v>1.2759999999998759</c:v>
                </c:pt>
                <c:pt idx="18761">
                  <c:v>1.2760999999998759</c:v>
                </c:pt>
                <c:pt idx="18762">
                  <c:v>1.2761999999998759</c:v>
                </c:pt>
                <c:pt idx="18763">
                  <c:v>1.2762999999998759</c:v>
                </c:pt>
                <c:pt idx="18764">
                  <c:v>1.2763999999998759</c:v>
                </c:pt>
                <c:pt idx="18765">
                  <c:v>1.2764999999998758</c:v>
                </c:pt>
                <c:pt idx="18766">
                  <c:v>1.2765999999998758</c:v>
                </c:pt>
                <c:pt idx="18767">
                  <c:v>1.2766999999998758</c:v>
                </c:pt>
                <c:pt idx="18768">
                  <c:v>1.2767999999998758</c:v>
                </c:pt>
                <c:pt idx="18769">
                  <c:v>1.2768999999998758</c:v>
                </c:pt>
                <c:pt idx="18770">
                  <c:v>1.2769999999998758</c:v>
                </c:pt>
                <c:pt idx="18771">
                  <c:v>1.2770999999998758</c:v>
                </c:pt>
                <c:pt idx="18772">
                  <c:v>1.2771999999998758</c:v>
                </c:pt>
                <c:pt idx="18773">
                  <c:v>1.2772999999998758</c:v>
                </c:pt>
                <c:pt idx="18774">
                  <c:v>1.2773999999998757</c:v>
                </c:pt>
                <c:pt idx="18775">
                  <c:v>1.2774999999998757</c:v>
                </c:pt>
                <c:pt idx="18776">
                  <c:v>1.2775999999998757</c:v>
                </c:pt>
                <c:pt idx="18777">
                  <c:v>1.2776999999998757</c:v>
                </c:pt>
                <c:pt idx="18778">
                  <c:v>1.2777999999998757</c:v>
                </c:pt>
                <c:pt idx="18779">
                  <c:v>1.2778999999998757</c:v>
                </c:pt>
                <c:pt idx="18780">
                  <c:v>1.2779999999998757</c:v>
                </c:pt>
                <c:pt idx="18781">
                  <c:v>1.2780999999998757</c:v>
                </c:pt>
                <c:pt idx="18782">
                  <c:v>1.2781999999998757</c:v>
                </c:pt>
                <c:pt idx="18783">
                  <c:v>1.2782999999998756</c:v>
                </c:pt>
                <c:pt idx="18784">
                  <c:v>1.2783999999998756</c:v>
                </c:pt>
                <c:pt idx="18785">
                  <c:v>1.2784999999998756</c:v>
                </c:pt>
                <c:pt idx="18786">
                  <c:v>1.2785999999998756</c:v>
                </c:pt>
                <c:pt idx="18787">
                  <c:v>1.2786999999998756</c:v>
                </c:pt>
                <c:pt idx="18788">
                  <c:v>1.2787999999998756</c:v>
                </c:pt>
                <c:pt idx="18789">
                  <c:v>1.2788999999998756</c:v>
                </c:pt>
                <c:pt idx="18790">
                  <c:v>1.2789999999998756</c:v>
                </c:pt>
                <c:pt idx="18791">
                  <c:v>1.2790999999998756</c:v>
                </c:pt>
                <c:pt idx="18792">
                  <c:v>1.2791999999998755</c:v>
                </c:pt>
                <c:pt idx="18793">
                  <c:v>1.2792999999998755</c:v>
                </c:pt>
                <c:pt idx="18794">
                  <c:v>1.2793999999998755</c:v>
                </c:pt>
                <c:pt idx="18795">
                  <c:v>1.2794999999998755</c:v>
                </c:pt>
                <c:pt idx="18796">
                  <c:v>1.2795999999998755</c:v>
                </c:pt>
                <c:pt idx="18797">
                  <c:v>1.2796999999998755</c:v>
                </c:pt>
                <c:pt idx="18798">
                  <c:v>1.2797999999998755</c:v>
                </c:pt>
                <c:pt idx="18799">
                  <c:v>1.2798999999998755</c:v>
                </c:pt>
                <c:pt idx="18800">
                  <c:v>1.2799999999998755</c:v>
                </c:pt>
                <c:pt idx="18801">
                  <c:v>1.2800999999998754</c:v>
                </c:pt>
                <c:pt idx="18802">
                  <c:v>1.2801999999998754</c:v>
                </c:pt>
                <c:pt idx="18803">
                  <c:v>1.2802999999998754</c:v>
                </c:pt>
                <c:pt idx="18804">
                  <c:v>1.2803999999998754</c:v>
                </c:pt>
                <c:pt idx="18805">
                  <c:v>1.2804999999998754</c:v>
                </c:pt>
                <c:pt idx="18806">
                  <c:v>1.2805999999998754</c:v>
                </c:pt>
                <c:pt idx="18807">
                  <c:v>1.2806999999998754</c:v>
                </c:pt>
                <c:pt idx="18808">
                  <c:v>1.2807999999998754</c:v>
                </c:pt>
                <c:pt idx="18809">
                  <c:v>1.2808999999998754</c:v>
                </c:pt>
                <c:pt idx="18810">
                  <c:v>1.2809999999998753</c:v>
                </c:pt>
                <c:pt idx="18811">
                  <c:v>1.2810999999998753</c:v>
                </c:pt>
                <c:pt idx="18812">
                  <c:v>1.2811999999998753</c:v>
                </c:pt>
                <c:pt idx="18813">
                  <c:v>1.2812999999998753</c:v>
                </c:pt>
                <c:pt idx="18814">
                  <c:v>1.2813999999998753</c:v>
                </c:pt>
                <c:pt idx="18815">
                  <c:v>1.2814999999998753</c:v>
                </c:pt>
                <c:pt idx="18816">
                  <c:v>1.2815999999998753</c:v>
                </c:pt>
                <c:pt idx="18817">
                  <c:v>1.2816999999998753</c:v>
                </c:pt>
                <c:pt idx="18818">
                  <c:v>1.2817999999998753</c:v>
                </c:pt>
                <c:pt idx="18819">
                  <c:v>1.2818999999998753</c:v>
                </c:pt>
                <c:pt idx="18820">
                  <c:v>1.2819999999998752</c:v>
                </c:pt>
                <c:pt idx="18821">
                  <c:v>1.2820999999998752</c:v>
                </c:pt>
                <c:pt idx="18822">
                  <c:v>1.2821999999998752</c:v>
                </c:pt>
                <c:pt idx="18823">
                  <c:v>1.2822999999998752</c:v>
                </c:pt>
                <c:pt idx="18824">
                  <c:v>1.2823999999998752</c:v>
                </c:pt>
                <c:pt idx="18825">
                  <c:v>1.2824999999998752</c:v>
                </c:pt>
                <c:pt idx="18826">
                  <c:v>1.2825999999998752</c:v>
                </c:pt>
                <c:pt idx="18827">
                  <c:v>1.2826999999998752</c:v>
                </c:pt>
                <c:pt idx="18828">
                  <c:v>1.2827999999998752</c:v>
                </c:pt>
                <c:pt idx="18829">
                  <c:v>1.2828999999998751</c:v>
                </c:pt>
                <c:pt idx="18830">
                  <c:v>1.2829999999998751</c:v>
                </c:pt>
                <c:pt idx="18831">
                  <c:v>1.2830999999998751</c:v>
                </c:pt>
                <c:pt idx="18832">
                  <c:v>1.2831999999998751</c:v>
                </c:pt>
                <c:pt idx="18833">
                  <c:v>1.2832999999998751</c:v>
                </c:pt>
                <c:pt idx="18834">
                  <c:v>1.2833999999998751</c:v>
                </c:pt>
                <c:pt idx="18835">
                  <c:v>1.2834999999998751</c:v>
                </c:pt>
                <c:pt idx="18836">
                  <c:v>1.2835999999998751</c:v>
                </c:pt>
                <c:pt idx="18837">
                  <c:v>1.2836999999998751</c:v>
                </c:pt>
                <c:pt idx="18838">
                  <c:v>1.283799999999875</c:v>
                </c:pt>
                <c:pt idx="18839">
                  <c:v>1.283899999999875</c:v>
                </c:pt>
                <c:pt idx="18840">
                  <c:v>1.283999999999875</c:v>
                </c:pt>
                <c:pt idx="18841">
                  <c:v>1.284099999999875</c:v>
                </c:pt>
                <c:pt idx="18842">
                  <c:v>1.284199999999875</c:v>
                </c:pt>
                <c:pt idx="18843">
                  <c:v>1.284299999999875</c:v>
                </c:pt>
                <c:pt idx="18844">
                  <c:v>1.284399999999875</c:v>
                </c:pt>
                <c:pt idx="18845">
                  <c:v>1.284499999999875</c:v>
                </c:pt>
                <c:pt idx="18846">
                  <c:v>1.284599999999875</c:v>
                </c:pt>
                <c:pt idx="18847">
                  <c:v>1.2846999999998749</c:v>
                </c:pt>
                <c:pt idx="18848">
                  <c:v>1.2847999999998749</c:v>
                </c:pt>
                <c:pt idx="18849">
                  <c:v>1.2848999999998749</c:v>
                </c:pt>
                <c:pt idx="18850">
                  <c:v>1.2849999999998749</c:v>
                </c:pt>
                <c:pt idx="18851">
                  <c:v>1.2850999999998749</c:v>
                </c:pt>
                <c:pt idx="18852">
                  <c:v>1.2851999999998749</c:v>
                </c:pt>
                <c:pt idx="18853">
                  <c:v>1.2852999999998749</c:v>
                </c:pt>
                <c:pt idx="18854">
                  <c:v>1.2853999999998749</c:v>
                </c:pt>
                <c:pt idx="18855">
                  <c:v>1.2854999999998749</c:v>
                </c:pt>
                <c:pt idx="18856">
                  <c:v>1.2855999999998748</c:v>
                </c:pt>
                <c:pt idx="18857">
                  <c:v>1.2856999999998748</c:v>
                </c:pt>
                <c:pt idx="18858">
                  <c:v>1.2857999999998748</c:v>
                </c:pt>
                <c:pt idx="18859">
                  <c:v>1.2858999999998748</c:v>
                </c:pt>
                <c:pt idx="18860">
                  <c:v>1.2859999999998748</c:v>
                </c:pt>
                <c:pt idx="18861">
                  <c:v>1.2860999999998748</c:v>
                </c:pt>
                <c:pt idx="18862">
                  <c:v>1.2861999999998748</c:v>
                </c:pt>
                <c:pt idx="18863">
                  <c:v>1.2862999999998748</c:v>
                </c:pt>
                <c:pt idx="18864">
                  <c:v>1.2863999999998748</c:v>
                </c:pt>
                <c:pt idx="18865">
                  <c:v>1.2864999999998747</c:v>
                </c:pt>
                <c:pt idx="18866">
                  <c:v>1.2865999999998747</c:v>
                </c:pt>
                <c:pt idx="18867">
                  <c:v>1.2866999999998747</c:v>
                </c:pt>
                <c:pt idx="18868">
                  <c:v>1.2867999999998747</c:v>
                </c:pt>
                <c:pt idx="18869">
                  <c:v>1.2868999999998747</c:v>
                </c:pt>
                <c:pt idx="18870">
                  <c:v>1.2869999999998747</c:v>
                </c:pt>
                <c:pt idx="18871">
                  <c:v>1.2870999999998747</c:v>
                </c:pt>
                <c:pt idx="18872">
                  <c:v>1.2871999999998747</c:v>
                </c:pt>
                <c:pt idx="18873">
                  <c:v>1.2872999999998747</c:v>
                </c:pt>
                <c:pt idx="18874">
                  <c:v>1.2873999999998746</c:v>
                </c:pt>
                <c:pt idx="18875">
                  <c:v>1.2874999999998746</c:v>
                </c:pt>
                <c:pt idx="18876">
                  <c:v>1.2875999999998746</c:v>
                </c:pt>
                <c:pt idx="18877">
                  <c:v>1.2876999999998746</c:v>
                </c:pt>
                <c:pt idx="18878">
                  <c:v>1.2877999999998746</c:v>
                </c:pt>
                <c:pt idx="18879">
                  <c:v>1.2878999999998746</c:v>
                </c:pt>
                <c:pt idx="18880">
                  <c:v>1.2879999999998746</c:v>
                </c:pt>
                <c:pt idx="18881">
                  <c:v>1.2880999999998746</c:v>
                </c:pt>
                <c:pt idx="18882">
                  <c:v>1.2881999999998746</c:v>
                </c:pt>
                <c:pt idx="18883">
                  <c:v>1.2882999999998745</c:v>
                </c:pt>
                <c:pt idx="18884">
                  <c:v>1.2883999999998745</c:v>
                </c:pt>
                <c:pt idx="18885">
                  <c:v>1.2884999999998745</c:v>
                </c:pt>
                <c:pt idx="18886">
                  <c:v>1.2885999999998745</c:v>
                </c:pt>
                <c:pt idx="18887">
                  <c:v>1.2886999999998745</c:v>
                </c:pt>
                <c:pt idx="18888">
                  <c:v>1.2887999999998745</c:v>
                </c:pt>
                <c:pt idx="18889">
                  <c:v>1.2888999999998745</c:v>
                </c:pt>
                <c:pt idx="18890">
                  <c:v>1.2889999999998745</c:v>
                </c:pt>
                <c:pt idx="18891">
                  <c:v>1.2890999999998745</c:v>
                </c:pt>
                <c:pt idx="18892">
                  <c:v>1.2891999999998744</c:v>
                </c:pt>
                <c:pt idx="18893">
                  <c:v>1.2892999999998744</c:v>
                </c:pt>
                <c:pt idx="18894">
                  <c:v>1.2893999999998744</c:v>
                </c:pt>
                <c:pt idx="18895">
                  <c:v>1.2894999999998744</c:v>
                </c:pt>
                <c:pt idx="18896">
                  <c:v>1.2895999999998744</c:v>
                </c:pt>
                <c:pt idx="18897">
                  <c:v>1.2896999999998744</c:v>
                </c:pt>
                <c:pt idx="18898">
                  <c:v>1.2897999999998744</c:v>
                </c:pt>
                <c:pt idx="18899">
                  <c:v>1.2898999999998744</c:v>
                </c:pt>
                <c:pt idx="18900">
                  <c:v>1.2899999999998744</c:v>
                </c:pt>
                <c:pt idx="18901">
                  <c:v>1.2900999999998743</c:v>
                </c:pt>
                <c:pt idx="18902">
                  <c:v>1.2901999999998743</c:v>
                </c:pt>
                <c:pt idx="18903">
                  <c:v>1.2902999999998743</c:v>
                </c:pt>
                <c:pt idx="18904">
                  <c:v>1.2903999999998743</c:v>
                </c:pt>
                <c:pt idx="18905">
                  <c:v>1.2904999999998743</c:v>
                </c:pt>
                <c:pt idx="18906">
                  <c:v>1.2905999999998743</c:v>
                </c:pt>
                <c:pt idx="18907">
                  <c:v>1.2906999999998743</c:v>
                </c:pt>
                <c:pt idx="18908">
                  <c:v>1.2907999999998743</c:v>
                </c:pt>
                <c:pt idx="18909">
                  <c:v>1.2908999999998743</c:v>
                </c:pt>
                <c:pt idx="18910">
                  <c:v>1.2909999999998742</c:v>
                </c:pt>
                <c:pt idx="18911">
                  <c:v>1.2910999999998742</c:v>
                </c:pt>
                <c:pt idx="18912">
                  <c:v>1.2911999999998742</c:v>
                </c:pt>
                <c:pt idx="18913">
                  <c:v>1.2912999999998742</c:v>
                </c:pt>
                <c:pt idx="18914">
                  <c:v>1.2913999999998742</c:v>
                </c:pt>
                <c:pt idx="18915">
                  <c:v>1.2914999999998742</c:v>
                </c:pt>
                <c:pt idx="18916">
                  <c:v>1.2915999999998742</c:v>
                </c:pt>
                <c:pt idx="18917">
                  <c:v>1.2916999999998742</c:v>
                </c:pt>
                <c:pt idx="18918">
                  <c:v>1.2917999999998742</c:v>
                </c:pt>
                <c:pt idx="18919">
                  <c:v>1.2918999999998741</c:v>
                </c:pt>
                <c:pt idx="18920">
                  <c:v>1.2919999999998741</c:v>
                </c:pt>
                <c:pt idx="18921">
                  <c:v>1.2920999999998741</c:v>
                </c:pt>
                <c:pt idx="18922">
                  <c:v>1.2921999999998741</c:v>
                </c:pt>
                <c:pt idx="18923">
                  <c:v>1.2922999999998741</c:v>
                </c:pt>
                <c:pt idx="18924">
                  <c:v>1.2923999999998741</c:v>
                </c:pt>
                <c:pt idx="18925">
                  <c:v>1.2924999999998741</c:v>
                </c:pt>
                <c:pt idx="18926">
                  <c:v>1.2925999999998741</c:v>
                </c:pt>
                <c:pt idx="18927">
                  <c:v>1.2926999999998741</c:v>
                </c:pt>
                <c:pt idx="18928">
                  <c:v>1.292799999999874</c:v>
                </c:pt>
                <c:pt idx="18929">
                  <c:v>1.292899999999874</c:v>
                </c:pt>
                <c:pt idx="18930">
                  <c:v>1.292999999999874</c:v>
                </c:pt>
                <c:pt idx="18931">
                  <c:v>1.293099999999874</c:v>
                </c:pt>
                <c:pt idx="18932">
                  <c:v>1.293199999999874</c:v>
                </c:pt>
                <c:pt idx="18933">
                  <c:v>1.293299999999874</c:v>
                </c:pt>
                <c:pt idx="18934">
                  <c:v>1.293399999999874</c:v>
                </c:pt>
                <c:pt idx="18935">
                  <c:v>1.293499999999874</c:v>
                </c:pt>
                <c:pt idx="18936">
                  <c:v>1.293599999999874</c:v>
                </c:pt>
                <c:pt idx="18937">
                  <c:v>1.293699999999874</c:v>
                </c:pt>
                <c:pt idx="18938">
                  <c:v>1.2937999999998739</c:v>
                </c:pt>
                <c:pt idx="18939">
                  <c:v>1.2938999999998739</c:v>
                </c:pt>
                <c:pt idx="18940">
                  <c:v>1.2939999999998739</c:v>
                </c:pt>
                <c:pt idx="18941">
                  <c:v>1.2940999999998739</c:v>
                </c:pt>
                <c:pt idx="18942">
                  <c:v>1.2941999999998739</c:v>
                </c:pt>
                <c:pt idx="18943">
                  <c:v>1.2942999999998739</c:v>
                </c:pt>
                <c:pt idx="18944">
                  <c:v>1.2943999999998739</c:v>
                </c:pt>
                <c:pt idx="18945">
                  <c:v>1.2944999999998739</c:v>
                </c:pt>
                <c:pt idx="18946">
                  <c:v>1.2945999999998739</c:v>
                </c:pt>
                <c:pt idx="18947">
                  <c:v>1.2946999999998738</c:v>
                </c:pt>
                <c:pt idx="18948">
                  <c:v>1.2947999999998738</c:v>
                </c:pt>
                <c:pt idx="18949">
                  <c:v>1.2948999999998738</c:v>
                </c:pt>
                <c:pt idx="18950">
                  <c:v>1.2949999999998738</c:v>
                </c:pt>
                <c:pt idx="18951">
                  <c:v>1.2950999999998738</c:v>
                </c:pt>
                <c:pt idx="18952">
                  <c:v>1.2951999999998738</c:v>
                </c:pt>
                <c:pt idx="18953">
                  <c:v>1.2952999999998738</c:v>
                </c:pt>
                <c:pt idx="18954">
                  <c:v>1.2953999999998738</c:v>
                </c:pt>
                <c:pt idx="18955">
                  <c:v>1.2954999999998738</c:v>
                </c:pt>
                <c:pt idx="18956">
                  <c:v>1.2955999999998737</c:v>
                </c:pt>
                <c:pt idx="18957">
                  <c:v>1.2956999999998737</c:v>
                </c:pt>
                <c:pt idx="18958">
                  <c:v>1.2957999999998737</c:v>
                </c:pt>
                <c:pt idx="18959">
                  <c:v>1.2958999999998737</c:v>
                </c:pt>
                <c:pt idx="18960">
                  <c:v>1.2959999999998737</c:v>
                </c:pt>
                <c:pt idx="18961">
                  <c:v>1.2960999999998737</c:v>
                </c:pt>
                <c:pt idx="18962">
                  <c:v>1.2961999999998737</c:v>
                </c:pt>
                <c:pt idx="18963">
                  <c:v>1.2962999999998737</c:v>
                </c:pt>
                <c:pt idx="18964">
                  <c:v>1.2963999999998737</c:v>
                </c:pt>
                <c:pt idx="18965">
                  <c:v>1.2964999999998736</c:v>
                </c:pt>
                <c:pt idx="18966">
                  <c:v>1.2965999999998736</c:v>
                </c:pt>
                <c:pt idx="18967">
                  <c:v>1.2966999999998736</c:v>
                </c:pt>
                <c:pt idx="18968">
                  <c:v>1.2967999999998736</c:v>
                </c:pt>
                <c:pt idx="18969">
                  <c:v>1.2968999999998736</c:v>
                </c:pt>
                <c:pt idx="18970">
                  <c:v>1.2969999999998736</c:v>
                </c:pt>
                <c:pt idx="18971">
                  <c:v>1.2970999999998736</c:v>
                </c:pt>
                <c:pt idx="18972">
                  <c:v>1.2971999999998736</c:v>
                </c:pt>
                <c:pt idx="18973">
                  <c:v>1.2972999999998736</c:v>
                </c:pt>
                <c:pt idx="18974">
                  <c:v>1.2973999999998735</c:v>
                </c:pt>
                <c:pt idx="18975">
                  <c:v>1.2974999999998735</c:v>
                </c:pt>
                <c:pt idx="18976">
                  <c:v>1.2975999999998735</c:v>
                </c:pt>
                <c:pt idx="18977">
                  <c:v>1.2976999999998735</c:v>
                </c:pt>
                <c:pt idx="18978">
                  <c:v>1.2977999999998735</c:v>
                </c:pt>
                <c:pt idx="18979">
                  <c:v>1.2978999999998735</c:v>
                </c:pt>
                <c:pt idx="18980">
                  <c:v>1.2979999999998735</c:v>
                </c:pt>
                <c:pt idx="18981">
                  <c:v>1.2980999999998735</c:v>
                </c:pt>
                <c:pt idx="18982">
                  <c:v>1.2981999999998735</c:v>
                </c:pt>
                <c:pt idx="18983">
                  <c:v>1.2982999999998734</c:v>
                </c:pt>
                <c:pt idx="18984">
                  <c:v>1.2983999999998734</c:v>
                </c:pt>
                <c:pt idx="18985">
                  <c:v>1.2984999999998734</c:v>
                </c:pt>
                <c:pt idx="18986">
                  <c:v>1.2985999999998734</c:v>
                </c:pt>
                <c:pt idx="18987">
                  <c:v>1.2986999999998734</c:v>
                </c:pt>
                <c:pt idx="18988">
                  <c:v>1.2987999999998734</c:v>
                </c:pt>
                <c:pt idx="18989">
                  <c:v>1.2988999999998734</c:v>
                </c:pt>
                <c:pt idx="18990">
                  <c:v>1.2989999999998734</c:v>
                </c:pt>
                <c:pt idx="18991">
                  <c:v>1.2990999999998734</c:v>
                </c:pt>
                <c:pt idx="18992">
                  <c:v>1.2991999999998733</c:v>
                </c:pt>
                <c:pt idx="18993">
                  <c:v>1.2992999999998733</c:v>
                </c:pt>
                <c:pt idx="18994">
                  <c:v>1.2993999999998733</c:v>
                </c:pt>
                <c:pt idx="18995">
                  <c:v>1.2994999999998733</c:v>
                </c:pt>
                <c:pt idx="18996">
                  <c:v>1.2995999999998733</c:v>
                </c:pt>
                <c:pt idx="18997">
                  <c:v>1.2996999999998733</c:v>
                </c:pt>
                <c:pt idx="18998">
                  <c:v>1.2997999999998733</c:v>
                </c:pt>
                <c:pt idx="18999">
                  <c:v>1.2998999999998733</c:v>
                </c:pt>
                <c:pt idx="19000">
                  <c:v>1.2999999999998733</c:v>
                </c:pt>
                <c:pt idx="19001">
                  <c:v>1.3000999999998732</c:v>
                </c:pt>
                <c:pt idx="19002">
                  <c:v>1.3001999999998732</c:v>
                </c:pt>
                <c:pt idx="19003">
                  <c:v>1.3002999999998732</c:v>
                </c:pt>
                <c:pt idx="19004">
                  <c:v>1.3003999999998732</c:v>
                </c:pt>
                <c:pt idx="19005">
                  <c:v>1.3004999999998732</c:v>
                </c:pt>
                <c:pt idx="19006">
                  <c:v>1.3005999999998732</c:v>
                </c:pt>
                <c:pt idx="19007">
                  <c:v>1.3006999999998732</c:v>
                </c:pt>
                <c:pt idx="19008">
                  <c:v>1.3007999999998732</c:v>
                </c:pt>
                <c:pt idx="19009">
                  <c:v>1.3008999999998732</c:v>
                </c:pt>
                <c:pt idx="19010">
                  <c:v>1.3009999999998731</c:v>
                </c:pt>
                <c:pt idx="19011">
                  <c:v>1.3010999999998731</c:v>
                </c:pt>
                <c:pt idx="19012">
                  <c:v>1.3011999999998731</c:v>
                </c:pt>
                <c:pt idx="19013">
                  <c:v>1.3012999999998731</c:v>
                </c:pt>
                <c:pt idx="19014">
                  <c:v>1.3013999999998731</c:v>
                </c:pt>
                <c:pt idx="19015">
                  <c:v>1.3014999999998731</c:v>
                </c:pt>
                <c:pt idx="19016">
                  <c:v>1.3015999999998731</c:v>
                </c:pt>
                <c:pt idx="19017">
                  <c:v>1.3016999999998731</c:v>
                </c:pt>
                <c:pt idx="19018">
                  <c:v>1.3017999999998731</c:v>
                </c:pt>
                <c:pt idx="19019">
                  <c:v>1.301899999999873</c:v>
                </c:pt>
                <c:pt idx="19020">
                  <c:v>1.301999999999873</c:v>
                </c:pt>
                <c:pt idx="19021">
                  <c:v>1.302099999999873</c:v>
                </c:pt>
                <c:pt idx="19022">
                  <c:v>1.302199999999873</c:v>
                </c:pt>
                <c:pt idx="19023">
                  <c:v>1.302299999999873</c:v>
                </c:pt>
                <c:pt idx="19024">
                  <c:v>1.302399999999873</c:v>
                </c:pt>
                <c:pt idx="19025">
                  <c:v>1.302499999999873</c:v>
                </c:pt>
                <c:pt idx="19026">
                  <c:v>1.302599999999873</c:v>
                </c:pt>
                <c:pt idx="19027">
                  <c:v>1.302699999999873</c:v>
                </c:pt>
                <c:pt idx="19028">
                  <c:v>1.3027999999998729</c:v>
                </c:pt>
                <c:pt idx="19029">
                  <c:v>1.3028999999998729</c:v>
                </c:pt>
                <c:pt idx="19030">
                  <c:v>1.3029999999998729</c:v>
                </c:pt>
                <c:pt idx="19031">
                  <c:v>1.3030999999998729</c:v>
                </c:pt>
                <c:pt idx="19032">
                  <c:v>1.3031999999998729</c:v>
                </c:pt>
                <c:pt idx="19033">
                  <c:v>1.3032999999998729</c:v>
                </c:pt>
                <c:pt idx="19034">
                  <c:v>1.3033999999998729</c:v>
                </c:pt>
                <c:pt idx="19035">
                  <c:v>1.3034999999998729</c:v>
                </c:pt>
                <c:pt idx="19036">
                  <c:v>1.3035999999998729</c:v>
                </c:pt>
                <c:pt idx="19037">
                  <c:v>1.3036999999998728</c:v>
                </c:pt>
                <c:pt idx="19038">
                  <c:v>1.3037999999998728</c:v>
                </c:pt>
                <c:pt idx="19039">
                  <c:v>1.3038999999998728</c:v>
                </c:pt>
                <c:pt idx="19040">
                  <c:v>1.3039999999998728</c:v>
                </c:pt>
                <c:pt idx="19041">
                  <c:v>1.3040999999998728</c:v>
                </c:pt>
                <c:pt idx="19042">
                  <c:v>1.3041999999998728</c:v>
                </c:pt>
                <c:pt idx="19043">
                  <c:v>1.3042999999998728</c:v>
                </c:pt>
                <c:pt idx="19044">
                  <c:v>1.3043999999998728</c:v>
                </c:pt>
                <c:pt idx="19045">
                  <c:v>1.3044999999998728</c:v>
                </c:pt>
                <c:pt idx="19046">
                  <c:v>1.3045999999998728</c:v>
                </c:pt>
                <c:pt idx="19047">
                  <c:v>1.3046999999998727</c:v>
                </c:pt>
                <c:pt idx="19048">
                  <c:v>1.3047999999998727</c:v>
                </c:pt>
                <c:pt idx="19049">
                  <c:v>1.3048999999998727</c:v>
                </c:pt>
                <c:pt idx="19050">
                  <c:v>1.3049999999998727</c:v>
                </c:pt>
                <c:pt idx="19051">
                  <c:v>1.3050999999998727</c:v>
                </c:pt>
                <c:pt idx="19052">
                  <c:v>1.3051999999998727</c:v>
                </c:pt>
                <c:pt idx="19053">
                  <c:v>1.3052999999998727</c:v>
                </c:pt>
                <c:pt idx="19054">
                  <c:v>1.3053999999998727</c:v>
                </c:pt>
                <c:pt idx="19055">
                  <c:v>1.3054999999998727</c:v>
                </c:pt>
                <c:pt idx="19056">
                  <c:v>1.3055999999998726</c:v>
                </c:pt>
                <c:pt idx="19057">
                  <c:v>1.3056999999998726</c:v>
                </c:pt>
                <c:pt idx="19058">
                  <c:v>1.3057999999998726</c:v>
                </c:pt>
                <c:pt idx="19059">
                  <c:v>1.3058999999998726</c:v>
                </c:pt>
                <c:pt idx="19060">
                  <c:v>1.3059999999998726</c:v>
                </c:pt>
                <c:pt idx="19061">
                  <c:v>1.3060999999998726</c:v>
                </c:pt>
                <c:pt idx="19062">
                  <c:v>1.3061999999998726</c:v>
                </c:pt>
                <c:pt idx="19063">
                  <c:v>1.3062999999998726</c:v>
                </c:pt>
                <c:pt idx="19064">
                  <c:v>1.3063999999998726</c:v>
                </c:pt>
                <c:pt idx="19065">
                  <c:v>1.3064999999998725</c:v>
                </c:pt>
                <c:pt idx="19066">
                  <c:v>1.3065999999998725</c:v>
                </c:pt>
                <c:pt idx="19067">
                  <c:v>1.3066999999998725</c:v>
                </c:pt>
                <c:pt idx="19068">
                  <c:v>1.3067999999998725</c:v>
                </c:pt>
                <c:pt idx="19069">
                  <c:v>1.3068999999998725</c:v>
                </c:pt>
                <c:pt idx="19070">
                  <c:v>1.3069999999998725</c:v>
                </c:pt>
                <c:pt idx="19071">
                  <c:v>1.3070999999998725</c:v>
                </c:pt>
                <c:pt idx="19072">
                  <c:v>1.3071999999998725</c:v>
                </c:pt>
                <c:pt idx="19073">
                  <c:v>1.3072999999998725</c:v>
                </c:pt>
                <c:pt idx="19074">
                  <c:v>1.3073999999998724</c:v>
                </c:pt>
                <c:pt idx="19075">
                  <c:v>1.3074999999998724</c:v>
                </c:pt>
                <c:pt idx="19076">
                  <c:v>1.3075999999998724</c:v>
                </c:pt>
                <c:pt idx="19077">
                  <c:v>1.3076999999998724</c:v>
                </c:pt>
                <c:pt idx="19078">
                  <c:v>1.3077999999998724</c:v>
                </c:pt>
                <c:pt idx="19079">
                  <c:v>1.3078999999998724</c:v>
                </c:pt>
                <c:pt idx="19080">
                  <c:v>1.3079999999998724</c:v>
                </c:pt>
                <c:pt idx="19081">
                  <c:v>1.3080999999998724</c:v>
                </c:pt>
                <c:pt idx="19082">
                  <c:v>1.3081999999998724</c:v>
                </c:pt>
                <c:pt idx="19083">
                  <c:v>1.3082999999998723</c:v>
                </c:pt>
                <c:pt idx="19084">
                  <c:v>1.3083999999998723</c:v>
                </c:pt>
                <c:pt idx="19085">
                  <c:v>1.3084999999998723</c:v>
                </c:pt>
                <c:pt idx="19086">
                  <c:v>1.3085999999998723</c:v>
                </c:pt>
                <c:pt idx="19087">
                  <c:v>1.3086999999998723</c:v>
                </c:pt>
                <c:pt idx="19088">
                  <c:v>1.3087999999998723</c:v>
                </c:pt>
                <c:pt idx="19089">
                  <c:v>1.3088999999998723</c:v>
                </c:pt>
                <c:pt idx="19090">
                  <c:v>1.3089999999998723</c:v>
                </c:pt>
                <c:pt idx="19091">
                  <c:v>1.3090999999998723</c:v>
                </c:pt>
                <c:pt idx="19092">
                  <c:v>1.3091999999998722</c:v>
                </c:pt>
                <c:pt idx="19093">
                  <c:v>1.3092999999998722</c:v>
                </c:pt>
                <c:pt idx="19094">
                  <c:v>1.3093999999998722</c:v>
                </c:pt>
                <c:pt idx="19095">
                  <c:v>1.3094999999998722</c:v>
                </c:pt>
                <c:pt idx="19096">
                  <c:v>1.3095999999998722</c:v>
                </c:pt>
                <c:pt idx="19097">
                  <c:v>1.3096999999998722</c:v>
                </c:pt>
                <c:pt idx="19098">
                  <c:v>1.3097999999998722</c:v>
                </c:pt>
                <c:pt idx="19099">
                  <c:v>1.3098999999998722</c:v>
                </c:pt>
                <c:pt idx="19100">
                  <c:v>1.3099999999998722</c:v>
                </c:pt>
                <c:pt idx="19101">
                  <c:v>1.3100999999998721</c:v>
                </c:pt>
                <c:pt idx="19102">
                  <c:v>1.3101999999998721</c:v>
                </c:pt>
                <c:pt idx="19103">
                  <c:v>1.3102999999998721</c:v>
                </c:pt>
                <c:pt idx="19104">
                  <c:v>1.3103999999998721</c:v>
                </c:pt>
                <c:pt idx="19105">
                  <c:v>1.3104999999998721</c:v>
                </c:pt>
                <c:pt idx="19106">
                  <c:v>1.3105999999998721</c:v>
                </c:pt>
                <c:pt idx="19107">
                  <c:v>1.3106999999998721</c:v>
                </c:pt>
                <c:pt idx="19108">
                  <c:v>1.3107999999998721</c:v>
                </c:pt>
                <c:pt idx="19109">
                  <c:v>1.3108999999998721</c:v>
                </c:pt>
                <c:pt idx="19110">
                  <c:v>1.310999999999872</c:v>
                </c:pt>
                <c:pt idx="19111">
                  <c:v>1.311099999999872</c:v>
                </c:pt>
                <c:pt idx="19112">
                  <c:v>1.311199999999872</c:v>
                </c:pt>
                <c:pt idx="19113">
                  <c:v>1.311299999999872</c:v>
                </c:pt>
                <c:pt idx="19114">
                  <c:v>1.311399999999872</c:v>
                </c:pt>
                <c:pt idx="19115">
                  <c:v>1.311499999999872</c:v>
                </c:pt>
                <c:pt idx="19116">
                  <c:v>1.311599999999872</c:v>
                </c:pt>
                <c:pt idx="19117">
                  <c:v>1.311699999999872</c:v>
                </c:pt>
                <c:pt idx="19118">
                  <c:v>1.311799999999872</c:v>
                </c:pt>
                <c:pt idx="19119">
                  <c:v>1.3118999999998719</c:v>
                </c:pt>
                <c:pt idx="19120">
                  <c:v>1.3119999999998719</c:v>
                </c:pt>
                <c:pt idx="19121">
                  <c:v>1.3120999999998719</c:v>
                </c:pt>
                <c:pt idx="19122">
                  <c:v>1.3121999999998719</c:v>
                </c:pt>
                <c:pt idx="19123">
                  <c:v>1.3122999999998719</c:v>
                </c:pt>
                <c:pt idx="19124">
                  <c:v>1.3123999999998719</c:v>
                </c:pt>
                <c:pt idx="19125">
                  <c:v>1.3124999999998719</c:v>
                </c:pt>
                <c:pt idx="19126">
                  <c:v>1.3125999999998719</c:v>
                </c:pt>
                <c:pt idx="19127">
                  <c:v>1.3126999999998719</c:v>
                </c:pt>
                <c:pt idx="19128">
                  <c:v>1.3127999999998718</c:v>
                </c:pt>
                <c:pt idx="19129">
                  <c:v>1.3128999999998718</c:v>
                </c:pt>
                <c:pt idx="19130">
                  <c:v>1.3129999999998718</c:v>
                </c:pt>
                <c:pt idx="19131">
                  <c:v>1.3130999999998718</c:v>
                </c:pt>
                <c:pt idx="19132">
                  <c:v>1.3131999999998718</c:v>
                </c:pt>
                <c:pt idx="19133">
                  <c:v>1.3132999999998718</c:v>
                </c:pt>
                <c:pt idx="19134">
                  <c:v>1.3133999999998718</c:v>
                </c:pt>
                <c:pt idx="19135">
                  <c:v>1.3134999999998718</c:v>
                </c:pt>
                <c:pt idx="19136">
                  <c:v>1.3135999999998718</c:v>
                </c:pt>
                <c:pt idx="19137">
                  <c:v>1.3136999999998717</c:v>
                </c:pt>
                <c:pt idx="19138">
                  <c:v>1.3137999999998717</c:v>
                </c:pt>
                <c:pt idx="19139">
                  <c:v>1.3138999999998717</c:v>
                </c:pt>
                <c:pt idx="19140">
                  <c:v>1.3139999999998717</c:v>
                </c:pt>
                <c:pt idx="19141">
                  <c:v>1.3140999999998717</c:v>
                </c:pt>
                <c:pt idx="19142">
                  <c:v>1.3141999999998717</c:v>
                </c:pt>
                <c:pt idx="19143">
                  <c:v>1.3142999999998717</c:v>
                </c:pt>
                <c:pt idx="19144">
                  <c:v>1.3143999999998717</c:v>
                </c:pt>
                <c:pt idx="19145">
                  <c:v>1.3144999999998717</c:v>
                </c:pt>
                <c:pt idx="19146">
                  <c:v>1.3145999999998716</c:v>
                </c:pt>
                <c:pt idx="19147">
                  <c:v>1.3146999999998716</c:v>
                </c:pt>
                <c:pt idx="19148">
                  <c:v>1.3147999999998716</c:v>
                </c:pt>
                <c:pt idx="19149">
                  <c:v>1.3148999999998716</c:v>
                </c:pt>
                <c:pt idx="19150">
                  <c:v>1.3149999999998716</c:v>
                </c:pt>
                <c:pt idx="19151">
                  <c:v>1.3150999999998716</c:v>
                </c:pt>
                <c:pt idx="19152">
                  <c:v>1.3151999999998716</c:v>
                </c:pt>
                <c:pt idx="19153">
                  <c:v>1.3152999999998716</c:v>
                </c:pt>
                <c:pt idx="19154">
                  <c:v>1.3153999999998716</c:v>
                </c:pt>
                <c:pt idx="19155">
                  <c:v>1.3154999999998715</c:v>
                </c:pt>
                <c:pt idx="19156">
                  <c:v>1.3155999999998715</c:v>
                </c:pt>
                <c:pt idx="19157">
                  <c:v>1.3156999999998715</c:v>
                </c:pt>
                <c:pt idx="19158">
                  <c:v>1.3157999999998715</c:v>
                </c:pt>
                <c:pt idx="19159">
                  <c:v>1.3158999999998715</c:v>
                </c:pt>
                <c:pt idx="19160">
                  <c:v>1.3159999999998715</c:v>
                </c:pt>
                <c:pt idx="19161">
                  <c:v>1.3160999999998715</c:v>
                </c:pt>
                <c:pt idx="19162">
                  <c:v>1.3161999999998715</c:v>
                </c:pt>
                <c:pt idx="19163">
                  <c:v>1.3162999999998715</c:v>
                </c:pt>
                <c:pt idx="19164">
                  <c:v>1.3163999999998715</c:v>
                </c:pt>
                <c:pt idx="19165">
                  <c:v>1.3164999999998714</c:v>
                </c:pt>
                <c:pt idx="19166">
                  <c:v>1.3165999999998714</c:v>
                </c:pt>
                <c:pt idx="19167">
                  <c:v>1.3166999999998714</c:v>
                </c:pt>
                <c:pt idx="19168">
                  <c:v>1.3167999999998714</c:v>
                </c:pt>
                <c:pt idx="19169">
                  <c:v>1.3168999999998714</c:v>
                </c:pt>
                <c:pt idx="19170">
                  <c:v>1.3169999999998714</c:v>
                </c:pt>
                <c:pt idx="19171">
                  <c:v>1.3170999999998714</c:v>
                </c:pt>
                <c:pt idx="19172">
                  <c:v>1.3171999999998714</c:v>
                </c:pt>
                <c:pt idx="19173">
                  <c:v>1.3172999999998714</c:v>
                </c:pt>
                <c:pt idx="19174">
                  <c:v>1.3173999999998713</c:v>
                </c:pt>
                <c:pt idx="19175">
                  <c:v>1.3174999999998713</c:v>
                </c:pt>
                <c:pt idx="19176">
                  <c:v>1.3175999999998713</c:v>
                </c:pt>
                <c:pt idx="19177">
                  <c:v>1.3176999999998713</c:v>
                </c:pt>
                <c:pt idx="19178">
                  <c:v>1.3177999999998713</c:v>
                </c:pt>
                <c:pt idx="19179">
                  <c:v>1.3178999999998713</c:v>
                </c:pt>
                <c:pt idx="19180">
                  <c:v>1.3179999999998713</c:v>
                </c:pt>
                <c:pt idx="19181">
                  <c:v>1.3180999999998713</c:v>
                </c:pt>
                <c:pt idx="19182">
                  <c:v>1.3181999999998713</c:v>
                </c:pt>
                <c:pt idx="19183">
                  <c:v>1.3182999999998712</c:v>
                </c:pt>
                <c:pt idx="19184">
                  <c:v>1.3183999999998712</c:v>
                </c:pt>
                <c:pt idx="19185">
                  <c:v>1.3184999999998712</c:v>
                </c:pt>
                <c:pt idx="19186">
                  <c:v>1.3185999999998712</c:v>
                </c:pt>
                <c:pt idx="19187">
                  <c:v>1.3186999999998712</c:v>
                </c:pt>
                <c:pt idx="19188">
                  <c:v>1.3187999999998712</c:v>
                </c:pt>
                <c:pt idx="19189">
                  <c:v>1.3188999999998712</c:v>
                </c:pt>
                <c:pt idx="19190">
                  <c:v>1.3189999999998712</c:v>
                </c:pt>
                <c:pt idx="19191">
                  <c:v>1.3190999999998712</c:v>
                </c:pt>
                <c:pt idx="19192">
                  <c:v>1.3191999999998711</c:v>
                </c:pt>
                <c:pt idx="19193">
                  <c:v>1.3192999999998711</c:v>
                </c:pt>
                <c:pt idx="19194">
                  <c:v>1.3193999999998711</c:v>
                </c:pt>
                <c:pt idx="19195">
                  <c:v>1.3194999999998711</c:v>
                </c:pt>
                <c:pt idx="19196">
                  <c:v>1.3195999999998711</c:v>
                </c:pt>
                <c:pt idx="19197">
                  <c:v>1.3196999999998711</c:v>
                </c:pt>
                <c:pt idx="19198">
                  <c:v>1.3197999999998711</c:v>
                </c:pt>
                <c:pt idx="19199">
                  <c:v>1.3198999999998711</c:v>
                </c:pt>
                <c:pt idx="19200">
                  <c:v>1.3199999999998711</c:v>
                </c:pt>
                <c:pt idx="19201">
                  <c:v>1.320099999999871</c:v>
                </c:pt>
                <c:pt idx="19202">
                  <c:v>1.320199999999871</c:v>
                </c:pt>
                <c:pt idx="19203">
                  <c:v>1.320299999999871</c:v>
                </c:pt>
                <c:pt idx="19204">
                  <c:v>1.320399999999871</c:v>
                </c:pt>
                <c:pt idx="19205">
                  <c:v>1.320499999999871</c:v>
                </c:pt>
                <c:pt idx="19206">
                  <c:v>1.320599999999871</c:v>
                </c:pt>
                <c:pt idx="19207">
                  <c:v>1.320699999999871</c:v>
                </c:pt>
                <c:pt idx="19208">
                  <c:v>1.320799999999871</c:v>
                </c:pt>
                <c:pt idx="19209">
                  <c:v>1.320899999999871</c:v>
                </c:pt>
                <c:pt idx="19210">
                  <c:v>1.3209999999998709</c:v>
                </c:pt>
                <c:pt idx="19211">
                  <c:v>1.3210999999998709</c:v>
                </c:pt>
                <c:pt idx="19212">
                  <c:v>1.3211999999998709</c:v>
                </c:pt>
                <c:pt idx="19213">
                  <c:v>1.3212999999998709</c:v>
                </c:pt>
                <c:pt idx="19214">
                  <c:v>1.3213999999998709</c:v>
                </c:pt>
                <c:pt idx="19215">
                  <c:v>1.3214999999998709</c:v>
                </c:pt>
                <c:pt idx="19216">
                  <c:v>1.3215999999998709</c:v>
                </c:pt>
                <c:pt idx="19217">
                  <c:v>1.3216999999998709</c:v>
                </c:pt>
                <c:pt idx="19218">
                  <c:v>1.3217999999998709</c:v>
                </c:pt>
                <c:pt idx="19219">
                  <c:v>1.3218999999998708</c:v>
                </c:pt>
                <c:pt idx="19220">
                  <c:v>1.3219999999998708</c:v>
                </c:pt>
                <c:pt idx="19221">
                  <c:v>1.3220999999998708</c:v>
                </c:pt>
                <c:pt idx="19222">
                  <c:v>1.3221999999998708</c:v>
                </c:pt>
                <c:pt idx="19223">
                  <c:v>1.3222999999998708</c:v>
                </c:pt>
                <c:pt idx="19224">
                  <c:v>1.3223999999998708</c:v>
                </c:pt>
                <c:pt idx="19225">
                  <c:v>1.3224999999998708</c:v>
                </c:pt>
                <c:pt idx="19226">
                  <c:v>1.3225999999998708</c:v>
                </c:pt>
                <c:pt idx="19227">
                  <c:v>1.3226999999998708</c:v>
                </c:pt>
                <c:pt idx="19228">
                  <c:v>1.3227999999998707</c:v>
                </c:pt>
                <c:pt idx="19229">
                  <c:v>1.3228999999998707</c:v>
                </c:pt>
                <c:pt idx="19230">
                  <c:v>1.3229999999998707</c:v>
                </c:pt>
                <c:pt idx="19231">
                  <c:v>1.3230999999998707</c:v>
                </c:pt>
                <c:pt idx="19232">
                  <c:v>1.3231999999998707</c:v>
                </c:pt>
                <c:pt idx="19233">
                  <c:v>1.3232999999998707</c:v>
                </c:pt>
                <c:pt idx="19234">
                  <c:v>1.3233999999998707</c:v>
                </c:pt>
                <c:pt idx="19235">
                  <c:v>1.3234999999998707</c:v>
                </c:pt>
                <c:pt idx="19236">
                  <c:v>1.3235999999998707</c:v>
                </c:pt>
                <c:pt idx="19237">
                  <c:v>1.3236999999998706</c:v>
                </c:pt>
                <c:pt idx="19238">
                  <c:v>1.3237999999998706</c:v>
                </c:pt>
                <c:pt idx="19239">
                  <c:v>1.3238999999998706</c:v>
                </c:pt>
                <c:pt idx="19240">
                  <c:v>1.3239999999998706</c:v>
                </c:pt>
                <c:pt idx="19241">
                  <c:v>1.3240999999998706</c:v>
                </c:pt>
                <c:pt idx="19242">
                  <c:v>1.3241999999998706</c:v>
                </c:pt>
                <c:pt idx="19243">
                  <c:v>1.3242999999998706</c:v>
                </c:pt>
                <c:pt idx="19244">
                  <c:v>1.3243999999998706</c:v>
                </c:pt>
                <c:pt idx="19245">
                  <c:v>1.3244999999998706</c:v>
                </c:pt>
                <c:pt idx="19246">
                  <c:v>1.3245999999998705</c:v>
                </c:pt>
                <c:pt idx="19247">
                  <c:v>1.3246999999998705</c:v>
                </c:pt>
                <c:pt idx="19248">
                  <c:v>1.3247999999998705</c:v>
                </c:pt>
                <c:pt idx="19249">
                  <c:v>1.3248999999998705</c:v>
                </c:pt>
                <c:pt idx="19250">
                  <c:v>1.3249999999998705</c:v>
                </c:pt>
                <c:pt idx="19251">
                  <c:v>1.3250999999998705</c:v>
                </c:pt>
                <c:pt idx="19252">
                  <c:v>1.3251999999998705</c:v>
                </c:pt>
                <c:pt idx="19253">
                  <c:v>1.3252999999998705</c:v>
                </c:pt>
                <c:pt idx="19254">
                  <c:v>1.3253999999998705</c:v>
                </c:pt>
                <c:pt idx="19255">
                  <c:v>1.3254999999998704</c:v>
                </c:pt>
                <c:pt idx="19256">
                  <c:v>1.3255999999998704</c:v>
                </c:pt>
                <c:pt idx="19257">
                  <c:v>1.3256999999998704</c:v>
                </c:pt>
                <c:pt idx="19258">
                  <c:v>1.3257999999998704</c:v>
                </c:pt>
                <c:pt idx="19259">
                  <c:v>1.3258999999998704</c:v>
                </c:pt>
                <c:pt idx="19260">
                  <c:v>1.3259999999998704</c:v>
                </c:pt>
                <c:pt idx="19261">
                  <c:v>1.3260999999998704</c:v>
                </c:pt>
                <c:pt idx="19262">
                  <c:v>1.3261999999998704</c:v>
                </c:pt>
                <c:pt idx="19263">
                  <c:v>1.3262999999998704</c:v>
                </c:pt>
                <c:pt idx="19264">
                  <c:v>1.3263999999998703</c:v>
                </c:pt>
                <c:pt idx="19265">
                  <c:v>1.3264999999998703</c:v>
                </c:pt>
                <c:pt idx="19266">
                  <c:v>1.3265999999998703</c:v>
                </c:pt>
                <c:pt idx="19267">
                  <c:v>1.3266999999998703</c:v>
                </c:pt>
                <c:pt idx="19268">
                  <c:v>1.3267999999998703</c:v>
                </c:pt>
                <c:pt idx="19269">
                  <c:v>1.3268999999998703</c:v>
                </c:pt>
                <c:pt idx="19270">
                  <c:v>1.3269999999998703</c:v>
                </c:pt>
                <c:pt idx="19271">
                  <c:v>1.3270999999998703</c:v>
                </c:pt>
                <c:pt idx="19272">
                  <c:v>1.3271999999998703</c:v>
                </c:pt>
                <c:pt idx="19273">
                  <c:v>1.3272999999998703</c:v>
                </c:pt>
                <c:pt idx="19274">
                  <c:v>1.3273999999998702</c:v>
                </c:pt>
                <c:pt idx="19275">
                  <c:v>1.3274999999998702</c:v>
                </c:pt>
                <c:pt idx="19276">
                  <c:v>1.3275999999998702</c:v>
                </c:pt>
                <c:pt idx="19277">
                  <c:v>1.3276999999998702</c:v>
                </c:pt>
                <c:pt idx="19278">
                  <c:v>1.3277999999998702</c:v>
                </c:pt>
                <c:pt idx="19279">
                  <c:v>1.3278999999998702</c:v>
                </c:pt>
                <c:pt idx="19280">
                  <c:v>1.3279999999998702</c:v>
                </c:pt>
                <c:pt idx="19281">
                  <c:v>1.3280999999998702</c:v>
                </c:pt>
                <c:pt idx="19282">
                  <c:v>1.3281999999998702</c:v>
                </c:pt>
                <c:pt idx="19283">
                  <c:v>1.3282999999998701</c:v>
                </c:pt>
                <c:pt idx="19284">
                  <c:v>1.3283999999998701</c:v>
                </c:pt>
                <c:pt idx="19285">
                  <c:v>1.3284999999998701</c:v>
                </c:pt>
                <c:pt idx="19286">
                  <c:v>1.3285999999998701</c:v>
                </c:pt>
                <c:pt idx="19287">
                  <c:v>1.3286999999998701</c:v>
                </c:pt>
                <c:pt idx="19288">
                  <c:v>1.3287999999998701</c:v>
                </c:pt>
                <c:pt idx="19289">
                  <c:v>1.3288999999998701</c:v>
                </c:pt>
                <c:pt idx="19290">
                  <c:v>1.3289999999998701</c:v>
                </c:pt>
                <c:pt idx="19291">
                  <c:v>1.3290999999998701</c:v>
                </c:pt>
                <c:pt idx="19292">
                  <c:v>1.32919999999987</c:v>
                </c:pt>
                <c:pt idx="19293">
                  <c:v>1.32929999999987</c:v>
                </c:pt>
                <c:pt idx="19294">
                  <c:v>1.32939999999987</c:v>
                </c:pt>
                <c:pt idx="19295">
                  <c:v>1.32949999999987</c:v>
                </c:pt>
                <c:pt idx="19296">
                  <c:v>1.32959999999987</c:v>
                </c:pt>
                <c:pt idx="19297">
                  <c:v>1.32969999999987</c:v>
                </c:pt>
                <c:pt idx="19298">
                  <c:v>1.32979999999987</c:v>
                </c:pt>
                <c:pt idx="19299">
                  <c:v>1.32989999999987</c:v>
                </c:pt>
                <c:pt idx="19300">
                  <c:v>1.32999999999987</c:v>
                </c:pt>
                <c:pt idx="19301">
                  <c:v>1.3300999999998699</c:v>
                </c:pt>
                <c:pt idx="19302">
                  <c:v>1.3301999999998699</c:v>
                </c:pt>
                <c:pt idx="19303">
                  <c:v>1.3302999999998699</c:v>
                </c:pt>
                <c:pt idx="19304">
                  <c:v>1.3303999999998699</c:v>
                </c:pt>
                <c:pt idx="19305">
                  <c:v>1.3304999999998699</c:v>
                </c:pt>
                <c:pt idx="19306">
                  <c:v>1.3305999999998699</c:v>
                </c:pt>
                <c:pt idx="19307">
                  <c:v>1.3306999999998699</c:v>
                </c:pt>
                <c:pt idx="19308">
                  <c:v>1.3307999999998699</c:v>
                </c:pt>
                <c:pt idx="19309">
                  <c:v>1.3308999999998699</c:v>
                </c:pt>
                <c:pt idx="19310">
                  <c:v>1.3309999999998698</c:v>
                </c:pt>
                <c:pt idx="19311">
                  <c:v>1.3310999999998698</c:v>
                </c:pt>
                <c:pt idx="19312">
                  <c:v>1.3311999999998698</c:v>
                </c:pt>
                <c:pt idx="19313">
                  <c:v>1.3312999999998698</c:v>
                </c:pt>
                <c:pt idx="19314">
                  <c:v>1.3313999999998698</c:v>
                </c:pt>
                <c:pt idx="19315">
                  <c:v>1.3314999999998698</c:v>
                </c:pt>
                <c:pt idx="19316">
                  <c:v>1.3315999999998698</c:v>
                </c:pt>
                <c:pt idx="19317">
                  <c:v>1.3316999999998698</c:v>
                </c:pt>
                <c:pt idx="19318">
                  <c:v>1.3317999999998698</c:v>
                </c:pt>
                <c:pt idx="19319">
                  <c:v>1.3318999999998697</c:v>
                </c:pt>
                <c:pt idx="19320">
                  <c:v>1.3319999999998697</c:v>
                </c:pt>
                <c:pt idx="19321">
                  <c:v>1.3320999999998697</c:v>
                </c:pt>
                <c:pt idx="19322">
                  <c:v>1.3321999999998697</c:v>
                </c:pt>
                <c:pt idx="19323">
                  <c:v>1.3322999999998697</c:v>
                </c:pt>
                <c:pt idx="19324">
                  <c:v>1.3323999999998697</c:v>
                </c:pt>
                <c:pt idx="19325">
                  <c:v>1.3324999999998697</c:v>
                </c:pt>
                <c:pt idx="19326">
                  <c:v>1.3325999999998697</c:v>
                </c:pt>
                <c:pt idx="19327">
                  <c:v>1.3326999999998697</c:v>
                </c:pt>
                <c:pt idx="19328">
                  <c:v>1.3327999999998696</c:v>
                </c:pt>
                <c:pt idx="19329">
                  <c:v>1.3328999999998696</c:v>
                </c:pt>
                <c:pt idx="19330">
                  <c:v>1.3329999999998696</c:v>
                </c:pt>
                <c:pt idx="19331">
                  <c:v>1.3330999999998696</c:v>
                </c:pt>
                <c:pt idx="19332">
                  <c:v>1.3331999999998696</c:v>
                </c:pt>
                <c:pt idx="19333">
                  <c:v>1.3332999999998696</c:v>
                </c:pt>
                <c:pt idx="19334">
                  <c:v>1.3333999999998696</c:v>
                </c:pt>
                <c:pt idx="19335">
                  <c:v>1.3334999999998696</c:v>
                </c:pt>
                <c:pt idx="19336">
                  <c:v>1.3335999999998696</c:v>
                </c:pt>
                <c:pt idx="19337">
                  <c:v>1.3336999999998695</c:v>
                </c:pt>
                <c:pt idx="19338">
                  <c:v>1.3337999999998695</c:v>
                </c:pt>
                <c:pt idx="19339">
                  <c:v>1.3338999999998695</c:v>
                </c:pt>
                <c:pt idx="19340">
                  <c:v>1.3339999999998695</c:v>
                </c:pt>
                <c:pt idx="19341">
                  <c:v>1.3340999999998695</c:v>
                </c:pt>
                <c:pt idx="19342">
                  <c:v>1.3341999999998695</c:v>
                </c:pt>
                <c:pt idx="19343">
                  <c:v>1.3342999999998695</c:v>
                </c:pt>
                <c:pt idx="19344">
                  <c:v>1.3343999999998695</c:v>
                </c:pt>
                <c:pt idx="19345">
                  <c:v>1.3344999999998695</c:v>
                </c:pt>
                <c:pt idx="19346">
                  <c:v>1.3345999999998694</c:v>
                </c:pt>
                <c:pt idx="19347">
                  <c:v>1.3346999999998694</c:v>
                </c:pt>
                <c:pt idx="19348">
                  <c:v>1.3347999999998694</c:v>
                </c:pt>
                <c:pt idx="19349">
                  <c:v>1.3348999999998694</c:v>
                </c:pt>
                <c:pt idx="19350">
                  <c:v>1.3349999999998694</c:v>
                </c:pt>
                <c:pt idx="19351">
                  <c:v>1.3350999999998694</c:v>
                </c:pt>
                <c:pt idx="19352">
                  <c:v>1.3351999999998694</c:v>
                </c:pt>
                <c:pt idx="19353">
                  <c:v>1.3352999999998694</c:v>
                </c:pt>
                <c:pt idx="19354">
                  <c:v>1.3353999999998694</c:v>
                </c:pt>
                <c:pt idx="19355">
                  <c:v>1.3354999999998693</c:v>
                </c:pt>
                <c:pt idx="19356">
                  <c:v>1.3355999999998693</c:v>
                </c:pt>
                <c:pt idx="19357">
                  <c:v>1.3356999999998693</c:v>
                </c:pt>
                <c:pt idx="19358">
                  <c:v>1.3357999999998693</c:v>
                </c:pt>
                <c:pt idx="19359">
                  <c:v>1.3358999999998693</c:v>
                </c:pt>
                <c:pt idx="19360">
                  <c:v>1.3359999999998693</c:v>
                </c:pt>
                <c:pt idx="19361">
                  <c:v>1.3360999999998693</c:v>
                </c:pt>
                <c:pt idx="19362">
                  <c:v>1.3361999999998693</c:v>
                </c:pt>
                <c:pt idx="19363">
                  <c:v>1.3362999999998693</c:v>
                </c:pt>
                <c:pt idx="19364">
                  <c:v>1.3363999999998692</c:v>
                </c:pt>
                <c:pt idx="19365">
                  <c:v>1.3364999999998692</c:v>
                </c:pt>
                <c:pt idx="19366">
                  <c:v>1.3365999999998692</c:v>
                </c:pt>
                <c:pt idx="19367">
                  <c:v>1.3366999999998692</c:v>
                </c:pt>
                <c:pt idx="19368">
                  <c:v>1.3367999999998692</c:v>
                </c:pt>
                <c:pt idx="19369">
                  <c:v>1.3368999999998692</c:v>
                </c:pt>
                <c:pt idx="19370">
                  <c:v>1.3369999999998692</c:v>
                </c:pt>
                <c:pt idx="19371">
                  <c:v>1.3370999999998692</c:v>
                </c:pt>
                <c:pt idx="19372">
                  <c:v>1.3371999999998692</c:v>
                </c:pt>
                <c:pt idx="19373">
                  <c:v>1.3372999999998691</c:v>
                </c:pt>
                <c:pt idx="19374">
                  <c:v>1.3373999999998691</c:v>
                </c:pt>
                <c:pt idx="19375">
                  <c:v>1.3374999999998691</c:v>
                </c:pt>
                <c:pt idx="19376">
                  <c:v>1.3375999999998691</c:v>
                </c:pt>
                <c:pt idx="19377">
                  <c:v>1.3376999999998691</c:v>
                </c:pt>
                <c:pt idx="19378">
                  <c:v>1.3377999999998691</c:v>
                </c:pt>
                <c:pt idx="19379">
                  <c:v>1.3378999999998691</c:v>
                </c:pt>
                <c:pt idx="19380">
                  <c:v>1.3379999999998691</c:v>
                </c:pt>
                <c:pt idx="19381">
                  <c:v>1.3380999999998691</c:v>
                </c:pt>
                <c:pt idx="19382">
                  <c:v>1.338199999999869</c:v>
                </c:pt>
                <c:pt idx="19383">
                  <c:v>1.338299999999869</c:v>
                </c:pt>
                <c:pt idx="19384">
                  <c:v>1.338399999999869</c:v>
                </c:pt>
                <c:pt idx="19385">
                  <c:v>1.338499999999869</c:v>
                </c:pt>
                <c:pt idx="19386">
                  <c:v>1.338599999999869</c:v>
                </c:pt>
                <c:pt idx="19387">
                  <c:v>1.338699999999869</c:v>
                </c:pt>
                <c:pt idx="19388">
                  <c:v>1.338799999999869</c:v>
                </c:pt>
                <c:pt idx="19389">
                  <c:v>1.338899999999869</c:v>
                </c:pt>
                <c:pt idx="19390">
                  <c:v>1.338999999999869</c:v>
                </c:pt>
                <c:pt idx="19391">
                  <c:v>1.339099999999869</c:v>
                </c:pt>
                <c:pt idx="19392">
                  <c:v>1.3391999999998689</c:v>
                </c:pt>
                <c:pt idx="19393">
                  <c:v>1.3392999999998689</c:v>
                </c:pt>
                <c:pt idx="19394">
                  <c:v>1.3393999999998689</c:v>
                </c:pt>
                <c:pt idx="19395">
                  <c:v>1.3394999999998689</c:v>
                </c:pt>
                <c:pt idx="19396">
                  <c:v>1.3395999999998689</c:v>
                </c:pt>
                <c:pt idx="19397">
                  <c:v>1.3396999999998689</c:v>
                </c:pt>
                <c:pt idx="19398">
                  <c:v>1.3397999999998689</c:v>
                </c:pt>
                <c:pt idx="19399">
                  <c:v>1.3398999999998689</c:v>
                </c:pt>
                <c:pt idx="19400">
                  <c:v>1.3399999999998689</c:v>
                </c:pt>
                <c:pt idx="19401">
                  <c:v>1.3400999999998688</c:v>
                </c:pt>
                <c:pt idx="19402">
                  <c:v>1.3401999999998688</c:v>
                </c:pt>
                <c:pt idx="19403">
                  <c:v>1.3402999999998688</c:v>
                </c:pt>
                <c:pt idx="19404">
                  <c:v>1.3403999999998688</c:v>
                </c:pt>
                <c:pt idx="19405">
                  <c:v>1.3404999999998688</c:v>
                </c:pt>
                <c:pt idx="19406">
                  <c:v>1.3405999999998688</c:v>
                </c:pt>
                <c:pt idx="19407">
                  <c:v>1.3406999999998688</c:v>
                </c:pt>
                <c:pt idx="19408">
                  <c:v>1.3407999999998688</c:v>
                </c:pt>
                <c:pt idx="19409">
                  <c:v>1.3408999999998688</c:v>
                </c:pt>
                <c:pt idx="19410">
                  <c:v>1.3409999999998687</c:v>
                </c:pt>
                <c:pt idx="19411">
                  <c:v>1.3410999999998687</c:v>
                </c:pt>
                <c:pt idx="19412">
                  <c:v>1.3411999999998687</c:v>
                </c:pt>
                <c:pt idx="19413">
                  <c:v>1.3412999999998687</c:v>
                </c:pt>
                <c:pt idx="19414">
                  <c:v>1.3413999999998687</c:v>
                </c:pt>
                <c:pt idx="19415">
                  <c:v>1.3414999999998687</c:v>
                </c:pt>
                <c:pt idx="19416">
                  <c:v>1.3415999999998687</c:v>
                </c:pt>
                <c:pt idx="19417">
                  <c:v>1.3416999999998687</c:v>
                </c:pt>
                <c:pt idx="19418">
                  <c:v>1.3417999999998687</c:v>
                </c:pt>
                <c:pt idx="19419">
                  <c:v>1.3418999999998686</c:v>
                </c:pt>
                <c:pt idx="19420">
                  <c:v>1.3419999999998686</c:v>
                </c:pt>
                <c:pt idx="19421">
                  <c:v>1.3420999999998686</c:v>
                </c:pt>
                <c:pt idx="19422">
                  <c:v>1.3421999999998686</c:v>
                </c:pt>
                <c:pt idx="19423">
                  <c:v>1.3422999999998686</c:v>
                </c:pt>
                <c:pt idx="19424">
                  <c:v>1.3423999999998686</c:v>
                </c:pt>
                <c:pt idx="19425">
                  <c:v>1.3424999999998686</c:v>
                </c:pt>
                <c:pt idx="19426">
                  <c:v>1.3425999999998686</c:v>
                </c:pt>
                <c:pt idx="19427">
                  <c:v>1.3426999999998686</c:v>
                </c:pt>
                <c:pt idx="19428">
                  <c:v>1.3427999999998685</c:v>
                </c:pt>
                <c:pt idx="19429">
                  <c:v>1.3428999999998685</c:v>
                </c:pt>
                <c:pt idx="19430">
                  <c:v>1.3429999999998685</c:v>
                </c:pt>
                <c:pt idx="19431">
                  <c:v>1.3430999999998685</c:v>
                </c:pt>
                <c:pt idx="19432">
                  <c:v>1.3431999999998685</c:v>
                </c:pt>
                <c:pt idx="19433">
                  <c:v>1.3432999999998685</c:v>
                </c:pt>
                <c:pt idx="19434">
                  <c:v>1.3433999999998685</c:v>
                </c:pt>
                <c:pt idx="19435">
                  <c:v>1.3434999999998685</c:v>
                </c:pt>
                <c:pt idx="19436">
                  <c:v>1.3435999999998685</c:v>
                </c:pt>
                <c:pt idx="19437">
                  <c:v>1.3436999999998684</c:v>
                </c:pt>
                <c:pt idx="19438">
                  <c:v>1.3437999999998684</c:v>
                </c:pt>
                <c:pt idx="19439">
                  <c:v>1.3438999999998684</c:v>
                </c:pt>
                <c:pt idx="19440">
                  <c:v>1.3439999999998684</c:v>
                </c:pt>
                <c:pt idx="19441">
                  <c:v>1.3440999999998684</c:v>
                </c:pt>
                <c:pt idx="19442">
                  <c:v>1.3441999999998684</c:v>
                </c:pt>
                <c:pt idx="19443">
                  <c:v>1.3442999999998684</c:v>
                </c:pt>
                <c:pt idx="19444">
                  <c:v>1.3443999999998684</c:v>
                </c:pt>
                <c:pt idx="19445">
                  <c:v>1.3444999999998684</c:v>
                </c:pt>
                <c:pt idx="19446">
                  <c:v>1.3445999999998683</c:v>
                </c:pt>
                <c:pt idx="19447">
                  <c:v>1.3446999999998683</c:v>
                </c:pt>
                <c:pt idx="19448">
                  <c:v>1.3447999999998683</c:v>
                </c:pt>
                <c:pt idx="19449">
                  <c:v>1.3448999999998683</c:v>
                </c:pt>
                <c:pt idx="19450">
                  <c:v>1.3449999999998683</c:v>
                </c:pt>
                <c:pt idx="19451">
                  <c:v>1.3450999999998683</c:v>
                </c:pt>
                <c:pt idx="19452">
                  <c:v>1.3451999999998683</c:v>
                </c:pt>
                <c:pt idx="19453">
                  <c:v>1.3452999999998683</c:v>
                </c:pt>
                <c:pt idx="19454">
                  <c:v>1.3453999999998683</c:v>
                </c:pt>
                <c:pt idx="19455">
                  <c:v>1.3454999999998682</c:v>
                </c:pt>
                <c:pt idx="19456">
                  <c:v>1.3455999999998682</c:v>
                </c:pt>
                <c:pt idx="19457">
                  <c:v>1.3456999999998682</c:v>
                </c:pt>
                <c:pt idx="19458">
                  <c:v>1.3457999999998682</c:v>
                </c:pt>
                <c:pt idx="19459">
                  <c:v>1.3458999999998682</c:v>
                </c:pt>
                <c:pt idx="19460">
                  <c:v>1.3459999999998682</c:v>
                </c:pt>
                <c:pt idx="19461">
                  <c:v>1.3460999999998682</c:v>
                </c:pt>
                <c:pt idx="19462">
                  <c:v>1.3461999999998682</c:v>
                </c:pt>
                <c:pt idx="19463">
                  <c:v>1.3462999999998682</c:v>
                </c:pt>
                <c:pt idx="19464">
                  <c:v>1.3463999999998681</c:v>
                </c:pt>
                <c:pt idx="19465">
                  <c:v>1.3464999999998681</c:v>
                </c:pt>
                <c:pt idx="19466">
                  <c:v>1.3465999999998681</c:v>
                </c:pt>
                <c:pt idx="19467">
                  <c:v>1.3466999999998681</c:v>
                </c:pt>
                <c:pt idx="19468">
                  <c:v>1.3467999999998681</c:v>
                </c:pt>
                <c:pt idx="19469">
                  <c:v>1.3468999999998681</c:v>
                </c:pt>
                <c:pt idx="19470">
                  <c:v>1.3469999999998681</c:v>
                </c:pt>
                <c:pt idx="19471">
                  <c:v>1.3470999999998681</c:v>
                </c:pt>
                <c:pt idx="19472">
                  <c:v>1.3471999999998681</c:v>
                </c:pt>
                <c:pt idx="19473">
                  <c:v>1.347299999999868</c:v>
                </c:pt>
                <c:pt idx="19474">
                  <c:v>1.347399999999868</c:v>
                </c:pt>
                <c:pt idx="19475">
                  <c:v>1.347499999999868</c:v>
                </c:pt>
                <c:pt idx="19476">
                  <c:v>1.347599999999868</c:v>
                </c:pt>
                <c:pt idx="19477">
                  <c:v>1.347699999999868</c:v>
                </c:pt>
                <c:pt idx="19478">
                  <c:v>1.347799999999868</c:v>
                </c:pt>
                <c:pt idx="19479">
                  <c:v>1.347899999999868</c:v>
                </c:pt>
                <c:pt idx="19480">
                  <c:v>1.347999999999868</c:v>
                </c:pt>
                <c:pt idx="19481">
                  <c:v>1.348099999999868</c:v>
                </c:pt>
                <c:pt idx="19482">
                  <c:v>1.3481999999998679</c:v>
                </c:pt>
                <c:pt idx="19483">
                  <c:v>1.3482999999998679</c:v>
                </c:pt>
                <c:pt idx="19484">
                  <c:v>1.3483999999998679</c:v>
                </c:pt>
                <c:pt idx="19485">
                  <c:v>1.3484999999998679</c:v>
                </c:pt>
                <c:pt idx="19486">
                  <c:v>1.3485999999998679</c:v>
                </c:pt>
                <c:pt idx="19487">
                  <c:v>1.3486999999998679</c:v>
                </c:pt>
                <c:pt idx="19488">
                  <c:v>1.3487999999998679</c:v>
                </c:pt>
                <c:pt idx="19489">
                  <c:v>1.3488999999998679</c:v>
                </c:pt>
                <c:pt idx="19490">
                  <c:v>1.3489999999998679</c:v>
                </c:pt>
                <c:pt idx="19491">
                  <c:v>1.3490999999998678</c:v>
                </c:pt>
                <c:pt idx="19492">
                  <c:v>1.3491999999998678</c:v>
                </c:pt>
                <c:pt idx="19493">
                  <c:v>1.3492999999998678</c:v>
                </c:pt>
                <c:pt idx="19494">
                  <c:v>1.3493999999998678</c:v>
                </c:pt>
                <c:pt idx="19495">
                  <c:v>1.3494999999998678</c:v>
                </c:pt>
                <c:pt idx="19496">
                  <c:v>1.3495999999998678</c:v>
                </c:pt>
                <c:pt idx="19497">
                  <c:v>1.3496999999998678</c:v>
                </c:pt>
                <c:pt idx="19498">
                  <c:v>1.3497999999998678</c:v>
                </c:pt>
                <c:pt idx="19499">
                  <c:v>1.3498999999998678</c:v>
                </c:pt>
                <c:pt idx="19500">
                  <c:v>1.3499999999998678</c:v>
                </c:pt>
                <c:pt idx="19501">
                  <c:v>1.3500999999998677</c:v>
                </c:pt>
                <c:pt idx="19502">
                  <c:v>1.3501999999998677</c:v>
                </c:pt>
                <c:pt idx="19503">
                  <c:v>1.3502999999998677</c:v>
                </c:pt>
                <c:pt idx="19504">
                  <c:v>1.3503999999998677</c:v>
                </c:pt>
                <c:pt idx="19505">
                  <c:v>1.3504999999998677</c:v>
                </c:pt>
                <c:pt idx="19506">
                  <c:v>1.3505999999998677</c:v>
                </c:pt>
                <c:pt idx="19507">
                  <c:v>1.3506999999998677</c:v>
                </c:pt>
                <c:pt idx="19508">
                  <c:v>1.3507999999998677</c:v>
                </c:pt>
                <c:pt idx="19509">
                  <c:v>1.3508999999998677</c:v>
                </c:pt>
                <c:pt idx="19510">
                  <c:v>1.3509999999998676</c:v>
                </c:pt>
                <c:pt idx="19511">
                  <c:v>1.3510999999998676</c:v>
                </c:pt>
                <c:pt idx="19512">
                  <c:v>1.3511999999998676</c:v>
                </c:pt>
                <c:pt idx="19513">
                  <c:v>1.3512999999998676</c:v>
                </c:pt>
                <c:pt idx="19514">
                  <c:v>1.3513999999998676</c:v>
                </c:pt>
                <c:pt idx="19515">
                  <c:v>1.3514999999998676</c:v>
                </c:pt>
                <c:pt idx="19516">
                  <c:v>1.3515999999998676</c:v>
                </c:pt>
                <c:pt idx="19517">
                  <c:v>1.3516999999998676</c:v>
                </c:pt>
                <c:pt idx="19518">
                  <c:v>1.3517999999998676</c:v>
                </c:pt>
                <c:pt idx="19519">
                  <c:v>1.3518999999998675</c:v>
                </c:pt>
                <c:pt idx="19520">
                  <c:v>1.3519999999998675</c:v>
                </c:pt>
                <c:pt idx="19521">
                  <c:v>1.3520999999998675</c:v>
                </c:pt>
                <c:pt idx="19522">
                  <c:v>1.3521999999998675</c:v>
                </c:pt>
                <c:pt idx="19523">
                  <c:v>1.3522999999998675</c:v>
                </c:pt>
                <c:pt idx="19524">
                  <c:v>1.3523999999998675</c:v>
                </c:pt>
                <c:pt idx="19525">
                  <c:v>1.3524999999998675</c:v>
                </c:pt>
                <c:pt idx="19526">
                  <c:v>1.3525999999998675</c:v>
                </c:pt>
                <c:pt idx="19527">
                  <c:v>1.3526999999998675</c:v>
                </c:pt>
                <c:pt idx="19528">
                  <c:v>1.3527999999998674</c:v>
                </c:pt>
                <c:pt idx="19529">
                  <c:v>1.3528999999998674</c:v>
                </c:pt>
                <c:pt idx="19530">
                  <c:v>1.3529999999998674</c:v>
                </c:pt>
                <c:pt idx="19531">
                  <c:v>1.3530999999998674</c:v>
                </c:pt>
                <c:pt idx="19532">
                  <c:v>1.3531999999998674</c:v>
                </c:pt>
                <c:pt idx="19533">
                  <c:v>1.3532999999998674</c:v>
                </c:pt>
                <c:pt idx="19534">
                  <c:v>1.3533999999998674</c:v>
                </c:pt>
                <c:pt idx="19535">
                  <c:v>1.3534999999998674</c:v>
                </c:pt>
                <c:pt idx="19536">
                  <c:v>1.3535999999998674</c:v>
                </c:pt>
                <c:pt idx="19537">
                  <c:v>1.3536999999998673</c:v>
                </c:pt>
                <c:pt idx="19538">
                  <c:v>1.3537999999998673</c:v>
                </c:pt>
                <c:pt idx="19539">
                  <c:v>1.3538999999998673</c:v>
                </c:pt>
                <c:pt idx="19540">
                  <c:v>1.3539999999998673</c:v>
                </c:pt>
                <c:pt idx="19541">
                  <c:v>1.3540999999998673</c:v>
                </c:pt>
                <c:pt idx="19542">
                  <c:v>1.3541999999998673</c:v>
                </c:pt>
                <c:pt idx="19543">
                  <c:v>1.3542999999998673</c:v>
                </c:pt>
                <c:pt idx="19544">
                  <c:v>1.3543999999998673</c:v>
                </c:pt>
                <c:pt idx="19545">
                  <c:v>1.3544999999998673</c:v>
                </c:pt>
                <c:pt idx="19546">
                  <c:v>1.3545999999998672</c:v>
                </c:pt>
                <c:pt idx="19547">
                  <c:v>1.3546999999998672</c:v>
                </c:pt>
                <c:pt idx="19548">
                  <c:v>1.3547999999998672</c:v>
                </c:pt>
                <c:pt idx="19549">
                  <c:v>1.3548999999998672</c:v>
                </c:pt>
                <c:pt idx="19550">
                  <c:v>1.3549999999998672</c:v>
                </c:pt>
                <c:pt idx="19551">
                  <c:v>1.3550999999998672</c:v>
                </c:pt>
                <c:pt idx="19552">
                  <c:v>1.3551999999998672</c:v>
                </c:pt>
                <c:pt idx="19553">
                  <c:v>1.3552999999998672</c:v>
                </c:pt>
                <c:pt idx="19554">
                  <c:v>1.3553999999998672</c:v>
                </c:pt>
                <c:pt idx="19555">
                  <c:v>1.3554999999998671</c:v>
                </c:pt>
                <c:pt idx="19556">
                  <c:v>1.3555999999998671</c:v>
                </c:pt>
                <c:pt idx="19557">
                  <c:v>1.3556999999998671</c:v>
                </c:pt>
                <c:pt idx="19558">
                  <c:v>1.3557999999998671</c:v>
                </c:pt>
                <c:pt idx="19559">
                  <c:v>1.3558999999998671</c:v>
                </c:pt>
                <c:pt idx="19560">
                  <c:v>1.3559999999998671</c:v>
                </c:pt>
                <c:pt idx="19561">
                  <c:v>1.3560999999998671</c:v>
                </c:pt>
                <c:pt idx="19562">
                  <c:v>1.3561999999998671</c:v>
                </c:pt>
                <c:pt idx="19563">
                  <c:v>1.3562999999998671</c:v>
                </c:pt>
                <c:pt idx="19564">
                  <c:v>1.356399999999867</c:v>
                </c:pt>
                <c:pt idx="19565">
                  <c:v>1.356499999999867</c:v>
                </c:pt>
                <c:pt idx="19566">
                  <c:v>1.356599999999867</c:v>
                </c:pt>
                <c:pt idx="19567">
                  <c:v>1.356699999999867</c:v>
                </c:pt>
                <c:pt idx="19568">
                  <c:v>1.356799999999867</c:v>
                </c:pt>
                <c:pt idx="19569">
                  <c:v>1.356899999999867</c:v>
                </c:pt>
                <c:pt idx="19570">
                  <c:v>1.356999999999867</c:v>
                </c:pt>
                <c:pt idx="19571">
                  <c:v>1.357099999999867</c:v>
                </c:pt>
                <c:pt idx="19572">
                  <c:v>1.357199999999867</c:v>
                </c:pt>
                <c:pt idx="19573">
                  <c:v>1.3572999999998669</c:v>
                </c:pt>
                <c:pt idx="19574">
                  <c:v>1.3573999999998669</c:v>
                </c:pt>
                <c:pt idx="19575">
                  <c:v>1.3574999999998669</c:v>
                </c:pt>
                <c:pt idx="19576">
                  <c:v>1.3575999999998669</c:v>
                </c:pt>
                <c:pt idx="19577">
                  <c:v>1.3576999999998669</c:v>
                </c:pt>
                <c:pt idx="19578">
                  <c:v>1.3577999999998669</c:v>
                </c:pt>
                <c:pt idx="19579">
                  <c:v>1.3578999999998669</c:v>
                </c:pt>
                <c:pt idx="19580">
                  <c:v>1.3579999999998669</c:v>
                </c:pt>
                <c:pt idx="19581">
                  <c:v>1.3580999999998669</c:v>
                </c:pt>
                <c:pt idx="19582">
                  <c:v>1.3581999999998668</c:v>
                </c:pt>
                <c:pt idx="19583">
                  <c:v>1.3582999999998668</c:v>
                </c:pt>
                <c:pt idx="19584">
                  <c:v>1.3583999999998668</c:v>
                </c:pt>
                <c:pt idx="19585">
                  <c:v>1.3584999999998668</c:v>
                </c:pt>
                <c:pt idx="19586">
                  <c:v>1.3585999999998668</c:v>
                </c:pt>
                <c:pt idx="19587">
                  <c:v>1.3586999999998668</c:v>
                </c:pt>
                <c:pt idx="19588">
                  <c:v>1.3587999999998668</c:v>
                </c:pt>
                <c:pt idx="19589">
                  <c:v>1.3588999999998668</c:v>
                </c:pt>
                <c:pt idx="19590">
                  <c:v>1.3589999999998668</c:v>
                </c:pt>
                <c:pt idx="19591">
                  <c:v>1.3590999999998667</c:v>
                </c:pt>
                <c:pt idx="19592">
                  <c:v>1.3591999999998667</c:v>
                </c:pt>
                <c:pt idx="19593">
                  <c:v>1.3592999999998667</c:v>
                </c:pt>
                <c:pt idx="19594">
                  <c:v>1.3593999999998667</c:v>
                </c:pt>
                <c:pt idx="19595">
                  <c:v>1.3594999999998667</c:v>
                </c:pt>
                <c:pt idx="19596">
                  <c:v>1.3595999999998667</c:v>
                </c:pt>
                <c:pt idx="19597">
                  <c:v>1.3596999999998667</c:v>
                </c:pt>
                <c:pt idx="19598">
                  <c:v>1.3597999999998667</c:v>
                </c:pt>
                <c:pt idx="19599">
                  <c:v>1.3598999999998667</c:v>
                </c:pt>
                <c:pt idx="19600">
                  <c:v>1.3599999999998666</c:v>
                </c:pt>
                <c:pt idx="19601">
                  <c:v>1.3600999999998666</c:v>
                </c:pt>
                <c:pt idx="19602">
                  <c:v>1.3601999999998666</c:v>
                </c:pt>
                <c:pt idx="19603">
                  <c:v>1.3602999999998666</c:v>
                </c:pt>
                <c:pt idx="19604">
                  <c:v>1.3603999999998666</c:v>
                </c:pt>
                <c:pt idx="19605">
                  <c:v>1.3604999999998666</c:v>
                </c:pt>
                <c:pt idx="19606">
                  <c:v>1.3605999999998666</c:v>
                </c:pt>
                <c:pt idx="19607">
                  <c:v>1.3606999999998666</c:v>
                </c:pt>
                <c:pt idx="19608">
                  <c:v>1.3607999999998666</c:v>
                </c:pt>
                <c:pt idx="19609">
                  <c:v>1.3608999999998665</c:v>
                </c:pt>
                <c:pt idx="19610">
                  <c:v>1.3609999999998665</c:v>
                </c:pt>
                <c:pt idx="19611">
                  <c:v>1.3610999999998665</c:v>
                </c:pt>
                <c:pt idx="19612">
                  <c:v>1.3611999999998665</c:v>
                </c:pt>
                <c:pt idx="19613">
                  <c:v>1.3612999999998665</c:v>
                </c:pt>
                <c:pt idx="19614">
                  <c:v>1.3613999999998665</c:v>
                </c:pt>
                <c:pt idx="19615">
                  <c:v>1.3614999999998665</c:v>
                </c:pt>
                <c:pt idx="19616">
                  <c:v>1.3615999999998665</c:v>
                </c:pt>
                <c:pt idx="19617">
                  <c:v>1.3616999999998665</c:v>
                </c:pt>
                <c:pt idx="19618">
                  <c:v>1.3617999999998665</c:v>
                </c:pt>
                <c:pt idx="19619">
                  <c:v>1.3618999999998664</c:v>
                </c:pt>
                <c:pt idx="19620">
                  <c:v>1.3619999999998664</c:v>
                </c:pt>
                <c:pt idx="19621">
                  <c:v>1.3620999999998664</c:v>
                </c:pt>
                <c:pt idx="19622">
                  <c:v>1.3621999999998664</c:v>
                </c:pt>
                <c:pt idx="19623">
                  <c:v>1.3622999999998664</c:v>
                </c:pt>
                <c:pt idx="19624">
                  <c:v>1.3623999999998664</c:v>
                </c:pt>
                <c:pt idx="19625">
                  <c:v>1.3624999999998664</c:v>
                </c:pt>
                <c:pt idx="19626">
                  <c:v>1.3625999999998664</c:v>
                </c:pt>
                <c:pt idx="19627">
                  <c:v>1.3626999999998664</c:v>
                </c:pt>
                <c:pt idx="19628">
                  <c:v>1.3627999999998663</c:v>
                </c:pt>
                <c:pt idx="19629">
                  <c:v>1.3628999999998663</c:v>
                </c:pt>
                <c:pt idx="19630">
                  <c:v>1.3629999999998663</c:v>
                </c:pt>
                <c:pt idx="19631">
                  <c:v>1.3630999999998663</c:v>
                </c:pt>
                <c:pt idx="19632">
                  <c:v>1.3631999999998663</c:v>
                </c:pt>
                <c:pt idx="19633">
                  <c:v>1.3632999999998663</c:v>
                </c:pt>
                <c:pt idx="19634">
                  <c:v>1.3633999999998663</c:v>
                </c:pt>
                <c:pt idx="19635">
                  <c:v>1.3634999999998663</c:v>
                </c:pt>
                <c:pt idx="19636">
                  <c:v>1.3635999999998663</c:v>
                </c:pt>
                <c:pt idx="19637">
                  <c:v>1.3636999999998662</c:v>
                </c:pt>
                <c:pt idx="19638">
                  <c:v>1.3637999999998662</c:v>
                </c:pt>
                <c:pt idx="19639">
                  <c:v>1.3638999999998662</c:v>
                </c:pt>
                <c:pt idx="19640">
                  <c:v>1.3639999999998662</c:v>
                </c:pt>
                <c:pt idx="19641">
                  <c:v>1.3640999999998662</c:v>
                </c:pt>
                <c:pt idx="19642">
                  <c:v>1.3641999999998662</c:v>
                </c:pt>
                <c:pt idx="19643">
                  <c:v>1.3642999999998662</c:v>
                </c:pt>
                <c:pt idx="19644">
                  <c:v>1.3643999999998662</c:v>
                </c:pt>
                <c:pt idx="19645">
                  <c:v>1.3644999999998662</c:v>
                </c:pt>
                <c:pt idx="19646">
                  <c:v>1.3645999999998661</c:v>
                </c:pt>
                <c:pt idx="19647">
                  <c:v>1.3646999999998661</c:v>
                </c:pt>
                <c:pt idx="19648">
                  <c:v>1.3647999999998661</c:v>
                </c:pt>
                <c:pt idx="19649">
                  <c:v>1.3648999999998661</c:v>
                </c:pt>
                <c:pt idx="19650">
                  <c:v>1.3649999999998661</c:v>
                </c:pt>
                <c:pt idx="19651">
                  <c:v>1.3650999999998661</c:v>
                </c:pt>
                <c:pt idx="19652">
                  <c:v>1.3651999999998661</c:v>
                </c:pt>
                <c:pt idx="19653">
                  <c:v>1.3652999999998661</c:v>
                </c:pt>
                <c:pt idx="19654">
                  <c:v>1.3653999999998661</c:v>
                </c:pt>
                <c:pt idx="19655">
                  <c:v>1.365499999999866</c:v>
                </c:pt>
                <c:pt idx="19656">
                  <c:v>1.365599999999866</c:v>
                </c:pt>
                <c:pt idx="19657">
                  <c:v>1.365699999999866</c:v>
                </c:pt>
                <c:pt idx="19658">
                  <c:v>1.365799999999866</c:v>
                </c:pt>
                <c:pt idx="19659">
                  <c:v>1.365899999999866</c:v>
                </c:pt>
                <c:pt idx="19660">
                  <c:v>1.365999999999866</c:v>
                </c:pt>
                <c:pt idx="19661">
                  <c:v>1.366099999999866</c:v>
                </c:pt>
                <c:pt idx="19662">
                  <c:v>1.366199999999866</c:v>
                </c:pt>
                <c:pt idx="19663">
                  <c:v>1.366299999999866</c:v>
                </c:pt>
                <c:pt idx="19664">
                  <c:v>1.3663999999998659</c:v>
                </c:pt>
                <c:pt idx="19665">
                  <c:v>1.3664999999998659</c:v>
                </c:pt>
                <c:pt idx="19666">
                  <c:v>1.3665999999998659</c:v>
                </c:pt>
                <c:pt idx="19667">
                  <c:v>1.3666999999998659</c:v>
                </c:pt>
                <c:pt idx="19668">
                  <c:v>1.3667999999998659</c:v>
                </c:pt>
                <c:pt idx="19669">
                  <c:v>1.3668999999998659</c:v>
                </c:pt>
                <c:pt idx="19670">
                  <c:v>1.3669999999998659</c:v>
                </c:pt>
                <c:pt idx="19671">
                  <c:v>1.3670999999998659</c:v>
                </c:pt>
                <c:pt idx="19672">
                  <c:v>1.3671999999998659</c:v>
                </c:pt>
                <c:pt idx="19673">
                  <c:v>1.3672999999998658</c:v>
                </c:pt>
                <c:pt idx="19674">
                  <c:v>1.3673999999998658</c:v>
                </c:pt>
                <c:pt idx="19675">
                  <c:v>1.3674999999998658</c:v>
                </c:pt>
                <c:pt idx="19676">
                  <c:v>1.3675999999998658</c:v>
                </c:pt>
                <c:pt idx="19677">
                  <c:v>1.3676999999998658</c:v>
                </c:pt>
                <c:pt idx="19678">
                  <c:v>1.3677999999998658</c:v>
                </c:pt>
                <c:pt idx="19679">
                  <c:v>1.3678999999998658</c:v>
                </c:pt>
                <c:pt idx="19680">
                  <c:v>1.3679999999998658</c:v>
                </c:pt>
                <c:pt idx="19681">
                  <c:v>1.3680999999998658</c:v>
                </c:pt>
                <c:pt idx="19682">
                  <c:v>1.3681999999998657</c:v>
                </c:pt>
                <c:pt idx="19683">
                  <c:v>1.3682999999998657</c:v>
                </c:pt>
                <c:pt idx="19684">
                  <c:v>1.3683999999998657</c:v>
                </c:pt>
                <c:pt idx="19685">
                  <c:v>1.3684999999998657</c:v>
                </c:pt>
                <c:pt idx="19686">
                  <c:v>1.3685999999998657</c:v>
                </c:pt>
                <c:pt idx="19687">
                  <c:v>1.3686999999998657</c:v>
                </c:pt>
                <c:pt idx="19688">
                  <c:v>1.3687999999998657</c:v>
                </c:pt>
                <c:pt idx="19689">
                  <c:v>1.3688999999998657</c:v>
                </c:pt>
                <c:pt idx="19690">
                  <c:v>1.3689999999998657</c:v>
                </c:pt>
                <c:pt idx="19691">
                  <c:v>1.3690999999998656</c:v>
                </c:pt>
                <c:pt idx="19692">
                  <c:v>1.3691999999998656</c:v>
                </c:pt>
                <c:pt idx="19693">
                  <c:v>1.3692999999998656</c:v>
                </c:pt>
                <c:pt idx="19694">
                  <c:v>1.3693999999998656</c:v>
                </c:pt>
                <c:pt idx="19695">
                  <c:v>1.3694999999998656</c:v>
                </c:pt>
                <c:pt idx="19696">
                  <c:v>1.3695999999998656</c:v>
                </c:pt>
                <c:pt idx="19697">
                  <c:v>1.3696999999998656</c:v>
                </c:pt>
                <c:pt idx="19698">
                  <c:v>1.3697999999998656</c:v>
                </c:pt>
                <c:pt idx="19699">
                  <c:v>1.3698999999998656</c:v>
                </c:pt>
                <c:pt idx="19700">
                  <c:v>1.3699999999998655</c:v>
                </c:pt>
                <c:pt idx="19701">
                  <c:v>1.3700999999998655</c:v>
                </c:pt>
                <c:pt idx="19702">
                  <c:v>1.3701999999998655</c:v>
                </c:pt>
                <c:pt idx="19703">
                  <c:v>1.3702999999998655</c:v>
                </c:pt>
                <c:pt idx="19704">
                  <c:v>1.3703999999998655</c:v>
                </c:pt>
                <c:pt idx="19705">
                  <c:v>1.3704999999998655</c:v>
                </c:pt>
                <c:pt idx="19706">
                  <c:v>1.3705999999998655</c:v>
                </c:pt>
                <c:pt idx="19707">
                  <c:v>1.3706999999998655</c:v>
                </c:pt>
                <c:pt idx="19708">
                  <c:v>1.3707999999998655</c:v>
                </c:pt>
                <c:pt idx="19709">
                  <c:v>1.3708999999998654</c:v>
                </c:pt>
                <c:pt idx="19710">
                  <c:v>1.3709999999998654</c:v>
                </c:pt>
                <c:pt idx="19711">
                  <c:v>1.3710999999998654</c:v>
                </c:pt>
                <c:pt idx="19712">
                  <c:v>1.3711999999998654</c:v>
                </c:pt>
                <c:pt idx="19713">
                  <c:v>1.3712999999998654</c:v>
                </c:pt>
                <c:pt idx="19714">
                  <c:v>1.3713999999998654</c:v>
                </c:pt>
                <c:pt idx="19715">
                  <c:v>1.3714999999998654</c:v>
                </c:pt>
                <c:pt idx="19716">
                  <c:v>1.3715999999998654</c:v>
                </c:pt>
                <c:pt idx="19717">
                  <c:v>1.3716999999998654</c:v>
                </c:pt>
                <c:pt idx="19718">
                  <c:v>1.3717999999998653</c:v>
                </c:pt>
                <c:pt idx="19719">
                  <c:v>1.3718999999998653</c:v>
                </c:pt>
                <c:pt idx="19720">
                  <c:v>1.3719999999998653</c:v>
                </c:pt>
                <c:pt idx="19721">
                  <c:v>1.3720999999998653</c:v>
                </c:pt>
                <c:pt idx="19722">
                  <c:v>1.3721999999998653</c:v>
                </c:pt>
                <c:pt idx="19723">
                  <c:v>1.3722999999998653</c:v>
                </c:pt>
                <c:pt idx="19724">
                  <c:v>1.3723999999998653</c:v>
                </c:pt>
                <c:pt idx="19725">
                  <c:v>1.3724999999998653</c:v>
                </c:pt>
                <c:pt idx="19726">
                  <c:v>1.3725999999998653</c:v>
                </c:pt>
                <c:pt idx="19727">
                  <c:v>1.3726999999998653</c:v>
                </c:pt>
                <c:pt idx="19728">
                  <c:v>1.3727999999998652</c:v>
                </c:pt>
                <c:pt idx="19729">
                  <c:v>1.3728999999998652</c:v>
                </c:pt>
                <c:pt idx="19730">
                  <c:v>1.3729999999998652</c:v>
                </c:pt>
                <c:pt idx="19731">
                  <c:v>1.3730999999998652</c:v>
                </c:pt>
                <c:pt idx="19732">
                  <c:v>1.3731999999998652</c:v>
                </c:pt>
                <c:pt idx="19733">
                  <c:v>1.3732999999998652</c:v>
                </c:pt>
                <c:pt idx="19734">
                  <c:v>1.3733999999998652</c:v>
                </c:pt>
                <c:pt idx="19735">
                  <c:v>1.3734999999998652</c:v>
                </c:pt>
                <c:pt idx="19736">
                  <c:v>1.3735999999998652</c:v>
                </c:pt>
                <c:pt idx="19737">
                  <c:v>1.3736999999998651</c:v>
                </c:pt>
                <c:pt idx="19738">
                  <c:v>1.3737999999998651</c:v>
                </c:pt>
                <c:pt idx="19739">
                  <c:v>1.3738999999998651</c:v>
                </c:pt>
                <c:pt idx="19740">
                  <c:v>1.3739999999998651</c:v>
                </c:pt>
                <c:pt idx="19741">
                  <c:v>1.3740999999998651</c:v>
                </c:pt>
                <c:pt idx="19742">
                  <c:v>1.3741999999998651</c:v>
                </c:pt>
                <c:pt idx="19743">
                  <c:v>1.3742999999998651</c:v>
                </c:pt>
                <c:pt idx="19744">
                  <c:v>1.3743999999998651</c:v>
                </c:pt>
                <c:pt idx="19745">
                  <c:v>1.3744999999998651</c:v>
                </c:pt>
                <c:pt idx="19746">
                  <c:v>1.374599999999865</c:v>
                </c:pt>
                <c:pt idx="19747">
                  <c:v>1.374699999999865</c:v>
                </c:pt>
                <c:pt idx="19748">
                  <c:v>1.374799999999865</c:v>
                </c:pt>
                <c:pt idx="19749">
                  <c:v>1.374899999999865</c:v>
                </c:pt>
                <c:pt idx="19750">
                  <c:v>1.374999999999865</c:v>
                </c:pt>
                <c:pt idx="19751">
                  <c:v>1.375099999999865</c:v>
                </c:pt>
                <c:pt idx="19752">
                  <c:v>1.375199999999865</c:v>
                </c:pt>
                <c:pt idx="19753">
                  <c:v>1.375299999999865</c:v>
                </c:pt>
                <c:pt idx="19754">
                  <c:v>1.375399999999865</c:v>
                </c:pt>
                <c:pt idx="19755">
                  <c:v>1.3754999999998649</c:v>
                </c:pt>
                <c:pt idx="19756">
                  <c:v>1.3755999999998649</c:v>
                </c:pt>
                <c:pt idx="19757">
                  <c:v>1.3756999999998649</c:v>
                </c:pt>
                <c:pt idx="19758">
                  <c:v>1.3757999999998649</c:v>
                </c:pt>
                <c:pt idx="19759">
                  <c:v>1.3758999999998649</c:v>
                </c:pt>
                <c:pt idx="19760">
                  <c:v>1.3759999999998649</c:v>
                </c:pt>
                <c:pt idx="19761">
                  <c:v>1.3760999999998649</c:v>
                </c:pt>
                <c:pt idx="19762">
                  <c:v>1.3761999999998649</c:v>
                </c:pt>
                <c:pt idx="19763">
                  <c:v>1.3762999999998649</c:v>
                </c:pt>
                <c:pt idx="19764">
                  <c:v>1.3763999999998648</c:v>
                </c:pt>
                <c:pt idx="19765">
                  <c:v>1.3764999999998648</c:v>
                </c:pt>
                <c:pt idx="19766">
                  <c:v>1.3765999999998648</c:v>
                </c:pt>
                <c:pt idx="19767">
                  <c:v>1.3766999999998648</c:v>
                </c:pt>
                <c:pt idx="19768">
                  <c:v>1.3767999999998648</c:v>
                </c:pt>
                <c:pt idx="19769">
                  <c:v>1.3768999999998648</c:v>
                </c:pt>
                <c:pt idx="19770">
                  <c:v>1.3769999999998648</c:v>
                </c:pt>
                <c:pt idx="19771">
                  <c:v>1.3770999999998648</c:v>
                </c:pt>
                <c:pt idx="19772">
                  <c:v>1.3771999999998648</c:v>
                </c:pt>
                <c:pt idx="19773">
                  <c:v>1.3772999999998647</c:v>
                </c:pt>
                <c:pt idx="19774">
                  <c:v>1.3773999999998647</c:v>
                </c:pt>
                <c:pt idx="19775">
                  <c:v>1.3774999999998647</c:v>
                </c:pt>
                <c:pt idx="19776">
                  <c:v>1.3775999999998647</c:v>
                </c:pt>
                <c:pt idx="19777">
                  <c:v>1.3776999999998647</c:v>
                </c:pt>
                <c:pt idx="19778">
                  <c:v>1.3777999999998647</c:v>
                </c:pt>
                <c:pt idx="19779">
                  <c:v>1.3778999999998647</c:v>
                </c:pt>
                <c:pt idx="19780">
                  <c:v>1.3779999999998647</c:v>
                </c:pt>
                <c:pt idx="19781">
                  <c:v>1.3780999999998647</c:v>
                </c:pt>
                <c:pt idx="19782">
                  <c:v>1.3781999999998646</c:v>
                </c:pt>
                <c:pt idx="19783">
                  <c:v>1.3782999999998646</c:v>
                </c:pt>
                <c:pt idx="19784">
                  <c:v>1.3783999999998646</c:v>
                </c:pt>
                <c:pt idx="19785">
                  <c:v>1.3784999999998646</c:v>
                </c:pt>
                <c:pt idx="19786">
                  <c:v>1.3785999999998646</c:v>
                </c:pt>
                <c:pt idx="19787">
                  <c:v>1.3786999999998646</c:v>
                </c:pt>
                <c:pt idx="19788">
                  <c:v>1.3787999999998646</c:v>
                </c:pt>
                <c:pt idx="19789">
                  <c:v>1.3788999999998646</c:v>
                </c:pt>
                <c:pt idx="19790">
                  <c:v>1.3789999999998646</c:v>
                </c:pt>
                <c:pt idx="19791">
                  <c:v>1.3790999999998645</c:v>
                </c:pt>
                <c:pt idx="19792">
                  <c:v>1.3791999999998645</c:v>
                </c:pt>
                <c:pt idx="19793">
                  <c:v>1.3792999999998645</c:v>
                </c:pt>
                <c:pt idx="19794">
                  <c:v>1.3793999999998645</c:v>
                </c:pt>
                <c:pt idx="19795">
                  <c:v>1.3794999999998645</c:v>
                </c:pt>
                <c:pt idx="19796">
                  <c:v>1.3795999999998645</c:v>
                </c:pt>
                <c:pt idx="19797">
                  <c:v>1.3796999999998645</c:v>
                </c:pt>
                <c:pt idx="19798">
                  <c:v>1.3797999999998645</c:v>
                </c:pt>
                <c:pt idx="19799">
                  <c:v>1.3798999999998645</c:v>
                </c:pt>
                <c:pt idx="19800">
                  <c:v>1.3799999999998644</c:v>
                </c:pt>
                <c:pt idx="19801">
                  <c:v>1.3800999999998644</c:v>
                </c:pt>
                <c:pt idx="19802">
                  <c:v>1.3801999999998644</c:v>
                </c:pt>
                <c:pt idx="19803">
                  <c:v>1.3802999999998644</c:v>
                </c:pt>
                <c:pt idx="19804">
                  <c:v>1.3803999999998644</c:v>
                </c:pt>
                <c:pt idx="19805">
                  <c:v>1.3804999999998644</c:v>
                </c:pt>
                <c:pt idx="19806">
                  <c:v>1.3805999999998644</c:v>
                </c:pt>
                <c:pt idx="19807">
                  <c:v>1.3806999999998644</c:v>
                </c:pt>
                <c:pt idx="19808">
                  <c:v>1.3807999999998644</c:v>
                </c:pt>
                <c:pt idx="19809">
                  <c:v>1.3808999999998643</c:v>
                </c:pt>
                <c:pt idx="19810">
                  <c:v>1.3809999999998643</c:v>
                </c:pt>
                <c:pt idx="19811">
                  <c:v>1.3810999999998643</c:v>
                </c:pt>
                <c:pt idx="19812">
                  <c:v>1.3811999999998643</c:v>
                </c:pt>
                <c:pt idx="19813">
                  <c:v>1.3812999999998643</c:v>
                </c:pt>
                <c:pt idx="19814">
                  <c:v>1.3813999999998643</c:v>
                </c:pt>
                <c:pt idx="19815">
                  <c:v>1.3814999999998643</c:v>
                </c:pt>
                <c:pt idx="19816">
                  <c:v>1.3815999999998643</c:v>
                </c:pt>
                <c:pt idx="19817">
                  <c:v>1.3816999999998643</c:v>
                </c:pt>
                <c:pt idx="19818">
                  <c:v>1.3817999999998642</c:v>
                </c:pt>
                <c:pt idx="19819">
                  <c:v>1.3818999999998642</c:v>
                </c:pt>
                <c:pt idx="19820">
                  <c:v>1.3819999999998642</c:v>
                </c:pt>
                <c:pt idx="19821">
                  <c:v>1.3820999999998642</c:v>
                </c:pt>
                <c:pt idx="19822">
                  <c:v>1.3821999999998642</c:v>
                </c:pt>
                <c:pt idx="19823">
                  <c:v>1.3822999999998642</c:v>
                </c:pt>
                <c:pt idx="19824">
                  <c:v>1.3823999999998642</c:v>
                </c:pt>
                <c:pt idx="19825">
                  <c:v>1.3824999999998642</c:v>
                </c:pt>
                <c:pt idx="19826">
                  <c:v>1.3825999999998642</c:v>
                </c:pt>
                <c:pt idx="19827">
                  <c:v>1.3826999999998641</c:v>
                </c:pt>
                <c:pt idx="19828">
                  <c:v>1.3827999999998641</c:v>
                </c:pt>
                <c:pt idx="19829">
                  <c:v>1.3828999999998641</c:v>
                </c:pt>
                <c:pt idx="19830">
                  <c:v>1.3829999999998641</c:v>
                </c:pt>
                <c:pt idx="19831">
                  <c:v>1.3830999999998641</c:v>
                </c:pt>
                <c:pt idx="19832">
                  <c:v>1.3831999999998641</c:v>
                </c:pt>
                <c:pt idx="19833">
                  <c:v>1.3832999999998641</c:v>
                </c:pt>
                <c:pt idx="19834">
                  <c:v>1.3833999999998641</c:v>
                </c:pt>
                <c:pt idx="19835">
                  <c:v>1.3834999999998641</c:v>
                </c:pt>
                <c:pt idx="19836">
                  <c:v>1.383599999999864</c:v>
                </c:pt>
                <c:pt idx="19837">
                  <c:v>1.383699999999864</c:v>
                </c:pt>
                <c:pt idx="19838">
                  <c:v>1.383799999999864</c:v>
                </c:pt>
                <c:pt idx="19839">
                  <c:v>1.383899999999864</c:v>
                </c:pt>
                <c:pt idx="19840">
                  <c:v>1.383999999999864</c:v>
                </c:pt>
                <c:pt idx="19841">
                  <c:v>1.384099999999864</c:v>
                </c:pt>
                <c:pt idx="19842">
                  <c:v>1.384199999999864</c:v>
                </c:pt>
                <c:pt idx="19843">
                  <c:v>1.384299999999864</c:v>
                </c:pt>
                <c:pt idx="19844">
                  <c:v>1.384399999999864</c:v>
                </c:pt>
                <c:pt idx="19845">
                  <c:v>1.384499999999864</c:v>
                </c:pt>
                <c:pt idx="19846">
                  <c:v>1.3845999999998639</c:v>
                </c:pt>
                <c:pt idx="19847">
                  <c:v>1.3846999999998639</c:v>
                </c:pt>
                <c:pt idx="19848">
                  <c:v>1.3847999999998639</c:v>
                </c:pt>
                <c:pt idx="19849">
                  <c:v>1.3848999999998639</c:v>
                </c:pt>
                <c:pt idx="19850">
                  <c:v>1.3849999999998639</c:v>
                </c:pt>
                <c:pt idx="19851">
                  <c:v>1.3850999999998639</c:v>
                </c:pt>
                <c:pt idx="19852">
                  <c:v>1.3851999999998639</c:v>
                </c:pt>
                <c:pt idx="19853">
                  <c:v>1.3852999999998639</c:v>
                </c:pt>
                <c:pt idx="19854">
                  <c:v>1.3853999999998639</c:v>
                </c:pt>
                <c:pt idx="19855">
                  <c:v>1.3854999999998638</c:v>
                </c:pt>
                <c:pt idx="19856">
                  <c:v>1.3855999999998638</c:v>
                </c:pt>
                <c:pt idx="19857">
                  <c:v>1.3856999999998638</c:v>
                </c:pt>
                <c:pt idx="19858">
                  <c:v>1.3857999999998638</c:v>
                </c:pt>
                <c:pt idx="19859">
                  <c:v>1.3858999999998638</c:v>
                </c:pt>
                <c:pt idx="19860">
                  <c:v>1.3859999999998638</c:v>
                </c:pt>
                <c:pt idx="19861">
                  <c:v>1.3860999999998638</c:v>
                </c:pt>
                <c:pt idx="19862">
                  <c:v>1.3861999999998638</c:v>
                </c:pt>
                <c:pt idx="19863">
                  <c:v>1.3862999999998638</c:v>
                </c:pt>
                <c:pt idx="19864">
                  <c:v>1.3863999999998637</c:v>
                </c:pt>
                <c:pt idx="19865">
                  <c:v>1.3864999999998637</c:v>
                </c:pt>
                <c:pt idx="19866">
                  <c:v>1.3865999999998637</c:v>
                </c:pt>
                <c:pt idx="19867">
                  <c:v>1.3866999999998637</c:v>
                </c:pt>
                <c:pt idx="19868">
                  <c:v>1.3867999999998637</c:v>
                </c:pt>
                <c:pt idx="19869">
                  <c:v>1.3868999999998637</c:v>
                </c:pt>
                <c:pt idx="19870">
                  <c:v>1.3869999999998637</c:v>
                </c:pt>
                <c:pt idx="19871">
                  <c:v>1.3870999999998637</c:v>
                </c:pt>
                <c:pt idx="19872">
                  <c:v>1.3871999999998637</c:v>
                </c:pt>
                <c:pt idx="19873">
                  <c:v>1.3872999999998636</c:v>
                </c:pt>
                <c:pt idx="19874">
                  <c:v>1.3873999999998636</c:v>
                </c:pt>
                <c:pt idx="19875">
                  <c:v>1.3874999999998636</c:v>
                </c:pt>
                <c:pt idx="19876">
                  <c:v>1.3875999999998636</c:v>
                </c:pt>
                <c:pt idx="19877">
                  <c:v>1.3876999999998636</c:v>
                </c:pt>
                <c:pt idx="19878">
                  <c:v>1.3877999999998636</c:v>
                </c:pt>
                <c:pt idx="19879">
                  <c:v>1.3878999999998636</c:v>
                </c:pt>
                <c:pt idx="19880">
                  <c:v>1.3879999999998636</c:v>
                </c:pt>
                <c:pt idx="19881">
                  <c:v>1.3880999999998636</c:v>
                </c:pt>
                <c:pt idx="19882">
                  <c:v>1.3881999999998635</c:v>
                </c:pt>
                <c:pt idx="19883">
                  <c:v>1.3882999999998635</c:v>
                </c:pt>
                <c:pt idx="19884">
                  <c:v>1.3883999999998635</c:v>
                </c:pt>
                <c:pt idx="19885">
                  <c:v>1.3884999999998635</c:v>
                </c:pt>
                <c:pt idx="19886">
                  <c:v>1.3885999999998635</c:v>
                </c:pt>
                <c:pt idx="19887">
                  <c:v>1.3886999999998635</c:v>
                </c:pt>
                <c:pt idx="19888">
                  <c:v>1.3887999999998635</c:v>
                </c:pt>
                <c:pt idx="19889">
                  <c:v>1.3888999999998635</c:v>
                </c:pt>
                <c:pt idx="19890">
                  <c:v>1.3889999999998635</c:v>
                </c:pt>
                <c:pt idx="19891">
                  <c:v>1.3890999999998634</c:v>
                </c:pt>
                <c:pt idx="19892">
                  <c:v>1.3891999999998634</c:v>
                </c:pt>
                <c:pt idx="19893">
                  <c:v>1.3892999999998634</c:v>
                </c:pt>
                <c:pt idx="19894">
                  <c:v>1.3893999999998634</c:v>
                </c:pt>
                <c:pt idx="19895">
                  <c:v>1.3894999999998634</c:v>
                </c:pt>
                <c:pt idx="19896">
                  <c:v>1.3895999999998634</c:v>
                </c:pt>
                <c:pt idx="19897">
                  <c:v>1.3896999999998634</c:v>
                </c:pt>
                <c:pt idx="19898">
                  <c:v>1.3897999999998634</c:v>
                </c:pt>
                <c:pt idx="19899">
                  <c:v>1.3898999999998634</c:v>
                </c:pt>
                <c:pt idx="19900">
                  <c:v>1.3899999999998633</c:v>
                </c:pt>
                <c:pt idx="19901">
                  <c:v>1.3900999999998633</c:v>
                </c:pt>
                <c:pt idx="19902">
                  <c:v>1.3901999999998633</c:v>
                </c:pt>
                <c:pt idx="19903">
                  <c:v>1.3902999999998633</c:v>
                </c:pt>
                <c:pt idx="19904">
                  <c:v>1.3903999999998633</c:v>
                </c:pt>
                <c:pt idx="19905">
                  <c:v>1.3904999999998633</c:v>
                </c:pt>
                <c:pt idx="19906">
                  <c:v>1.3905999999998633</c:v>
                </c:pt>
                <c:pt idx="19907">
                  <c:v>1.3906999999998633</c:v>
                </c:pt>
                <c:pt idx="19908">
                  <c:v>1.3907999999998633</c:v>
                </c:pt>
                <c:pt idx="19909">
                  <c:v>1.3908999999998632</c:v>
                </c:pt>
                <c:pt idx="19910">
                  <c:v>1.3909999999998632</c:v>
                </c:pt>
                <c:pt idx="19911">
                  <c:v>1.3910999999998632</c:v>
                </c:pt>
                <c:pt idx="19912">
                  <c:v>1.3911999999998632</c:v>
                </c:pt>
                <c:pt idx="19913">
                  <c:v>1.3912999999998632</c:v>
                </c:pt>
                <c:pt idx="19914">
                  <c:v>1.3913999999998632</c:v>
                </c:pt>
                <c:pt idx="19915">
                  <c:v>1.3914999999998632</c:v>
                </c:pt>
                <c:pt idx="19916">
                  <c:v>1.3915999999998632</c:v>
                </c:pt>
                <c:pt idx="19917">
                  <c:v>1.3916999999998632</c:v>
                </c:pt>
                <c:pt idx="19918">
                  <c:v>1.3917999999998631</c:v>
                </c:pt>
                <c:pt idx="19919">
                  <c:v>1.3918999999998631</c:v>
                </c:pt>
                <c:pt idx="19920">
                  <c:v>1.3919999999998631</c:v>
                </c:pt>
                <c:pt idx="19921">
                  <c:v>1.3920999999998631</c:v>
                </c:pt>
                <c:pt idx="19922">
                  <c:v>1.3921999999998631</c:v>
                </c:pt>
                <c:pt idx="19923">
                  <c:v>1.3922999999998631</c:v>
                </c:pt>
                <c:pt idx="19924">
                  <c:v>1.3923999999998631</c:v>
                </c:pt>
                <c:pt idx="19925">
                  <c:v>1.3924999999998631</c:v>
                </c:pt>
                <c:pt idx="19926">
                  <c:v>1.3925999999998631</c:v>
                </c:pt>
                <c:pt idx="19927">
                  <c:v>1.392699999999863</c:v>
                </c:pt>
                <c:pt idx="19928">
                  <c:v>1.392799999999863</c:v>
                </c:pt>
                <c:pt idx="19929">
                  <c:v>1.392899999999863</c:v>
                </c:pt>
                <c:pt idx="19930">
                  <c:v>1.392999999999863</c:v>
                </c:pt>
                <c:pt idx="19931">
                  <c:v>1.393099999999863</c:v>
                </c:pt>
                <c:pt idx="19932">
                  <c:v>1.393199999999863</c:v>
                </c:pt>
                <c:pt idx="19933">
                  <c:v>1.393299999999863</c:v>
                </c:pt>
                <c:pt idx="19934">
                  <c:v>1.393399999999863</c:v>
                </c:pt>
                <c:pt idx="19935">
                  <c:v>1.393499999999863</c:v>
                </c:pt>
                <c:pt idx="19936">
                  <c:v>1.3935999999998629</c:v>
                </c:pt>
                <c:pt idx="19937">
                  <c:v>1.3936999999998629</c:v>
                </c:pt>
                <c:pt idx="19938">
                  <c:v>1.3937999999998629</c:v>
                </c:pt>
                <c:pt idx="19939">
                  <c:v>1.3938999999998629</c:v>
                </c:pt>
                <c:pt idx="19940">
                  <c:v>1.3939999999998629</c:v>
                </c:pt>
                <c:pt idx="19941">
                  <c:v>1.3940999999998629</c:v>
                </c:pt>
                <c:pt idx="19942">
                  <c:v>1.3941999999998629</c:v>
                </c:pt>
                <c:pt idx="19943">
                  <c:v>1.3942999999998629</c:v>
                </c:pt>
                <c:pt idx="19944">
                  <c:v>1.3943999999998629</c:v>
                </c:pt>
                <c:pt idx="19945">
                  <c:v>1.3944999999998628</c:v>
                </c:pt>
                <c:pt idx="19946">
                  <c:v>1.3945999999998628</c:v>
                </c:pt>
                <c:pt idx="19947">
                  <c:v>1.3946999999998628</c:v>
                </c:pt>
                <c:pt idx="19948">
                  <c:v>1.3947999999998628</c:v>
                </c:pt>
                <c:pt idx="19949">
                  <c:v>1.3948999999998628</c:v>
                </c:pt>
                <c:pt idx="19950">
                  <c:v>1.3949999999998628</c:v>
                </c:pt>
                <c:pt idx="19951">
                  <c:v>1.3950999999998628</c:v>
                </c:pt>
                <c:pt idx="19952">
                  <c:v>1.3951999999998628</c:v>
                </c:pt>
                <c:pt idx="19953">
                  <c:v>1.3952999999998628</c:v>
                </c:pt>
                <c:pt idx="19954">
                  <c:v>1.3953999999998628</c:v>
                </c:pt>
                <c:pt idx="19955">
                  <c:v>1.3954999999998627</c:v>
                </c:pt>
                <c:pt idx="19956">
                  <c:v>1.3955999999998627</c:v>
                </c:pt>
                <c:pt idx="19957">
                  <c:v>1.3956999999998627</c:v>
                </c:pt>
                <c:pt idx="19958">
                  <c:v>1.3957999999998627</c:v>
                </c:pt>
                <c:pt idx="19959">
                  <c:v>1.3958999999998627</c:v>
                </c:pt>
                <c:pt idx="19960">
                  <c:v>1.3959999999998627</c:v>
                </c:pt>
                <c:pt idx="19961">
                  <c:v>1.3960999999998627</c:v>
                </c:pt>
                <c:pt idx="19962">
                  <c:v>1.3961999999998627</c:v>
                </c:pt>
                <c:pt idx="19963">
                  <c:v>1.3962999999998627</c:v>
                </c:pt>
                <c:pt idx="19964">
                  <c:v>1.3963999999998626</c:v>
                </c:pt>
                <c:pt idx="19965">
                  <c:v>1.3964999999998626</c:v>
                </c:pt>
                <c:pt idx="19966">
                  <c:v>1.3965999999998626</c:v>
                </c:pt>
                <c:pt idx="19967">
                  <c:v>1.3966999999998626</c:v>
                </c:pt>
                <c:pt idx="19968">
                  <c:v>1.3967999999998626</c:v>
                </c:pt>
                <c:pt idx="19969">
                  <c:v>1.3968999999998626</c:v>
                </c:pt>
                <c:pt idx="19970">
                  <c:v>1.3969999999998626</c:v>
                </c:pt>
                <c:pt idx="19971">
                  <c:v>1.3970999999998626</c:v>
                </c:pt>
                <c:pt idx="19972">
                  <c:v>1.3971999999998626</c:v>
                </c:pt>
                <c:pt idx="19973">
                  <c:v>1.3972999999998625</c:v>
                </c:pt>
                <c:pt idx="19974">
                  <c:v>1.3973999999998625</c:v>
                </c:pt>
                <c:pt idx="19975">
                  <c:v>1.3974999999998625</c:v>
                </c:pt>
                <c:pt idx="19976">
                  <c:v>1.3975999999998625</c:v>
                </c:pt>
                <c:pt idx="19977">
                  <c:v>1.3976999999998625</c:v>
                </c:pt>
                <c:pt idx="19978">
                  <c:v>1.3977999999998625</c:v>
                </c:pt>
                <c:pt idx="19979">
                  <c:v>1.3978999999998625</c:v>
                </c:pt>
                <c:pt idx="19980">
                  <c:v>1.3979999999998625</c:v>
                </c:pt>
                <c:pt idx="19981">
                  <c:v>1.3980999999998625</c:v>
                </c:pt>
                <c:pt idx="19982">
                  <c:v>1.3981999999998624</c:v>
                </c:pt>
                <c:pt idx="19983">
                  <c:v>1.3982999999998624</c:v>
                </c:pt>
                <c:pt idx="19984">
                  <c:v>1.3983999999998624</c:v>
                </c:pt>
                <c:pt idx="19985">
                  <c:v>1.3984999999998624</c:v>
                </c:pt>
                <c:pt idx="19986">
                  <c:v>1.3985999999998624</c:v>
                </c:pt>
                <c:pt idx="19987">
                  <c:v>1.3986999999998624</c:v>
                </c:pt>
                <c:pt idx="19988">
                  <c:v>1.3987999999998624</c:v>
                </c:pt>
                <c:pt idx="19989">
                  <c:v>1.3988999999998624</c:v>
                </c:pt>
                <c:pt idx="19990">
                  <c:v>1.3989999999998624</c:v>
                </c:pt>
                <c:pt idx="19991">
                  <c:v>1.3990999999998623</c:v>
                </c:pt>
                <c:pt idx="19992">
                  <c:v>1.3991999999998623</c:v>
                </c:pt>
                <c:pt idx="19993">
                  <c:v>1.3992999999998623</c:v>
                </c:pt>
                <c:pt idx="19994">
                  <c:v>1.3993999999998623</c:v>
                </c:pt>
                <c:pt idx="19995">
                  <c:v>1.3994999999998623</c:v>
                </c:pt>
                <c:pt idx="19996">
                  <c:v>1.3995999999998623</c:v>
                </c:pt>
                <c:pt idx="19997">
                  <c:v>1.3996999999998623</c:v>
                </c:pt>
                <c:pt idx="19998">
                  <c:v>1.3997999999998623</c:v>
                </c:pt>
                <c:pt idx="19999">
                  <c:v>1.3998999999998623</c:v>
                </c:pt>
                <c:pt idx="20000">
                  <c:v>1.3999999999998622</c:v>
                </c:pt>
                <c:pt idx="20001">
                  <c:v>1.4000999999998622</c:v>
                </c:pt>
                <c:pt idx="20002">
                  <c:v>1.4001999999998622</c:v>
                </c:pt>
                <c:pt idx="20003">
                  <c:v>1.4002999999998622</c:v>
                </c:pt>
                <c:pt idx="20004">
                  <c:v>1.4003999999998622</c:v>
                </c:pt>
                <c:pt idx="20005">
                  <c:v>1.4004999999998622</c:v>
                </c:pt>
                <c:pt idx="20006">
                  <c:v>1.4005999999998622</c:v>
                </c:pt>
                <c:pt idx="20007">
                  <c:v>1.4006999999998622</c:v>
                </c:pt>
                <c:pt idx="20008">
                  <c:v>1.4007999999998622</c:v>
                </c:pt>
                <c:pt idx="20009">
                  <c:v>1.4008999999998621</c:v>
                </c:pt>
                <c:pt idx="20010">
                  <c:v>1.4009999999998621</c:v>
                </c:pt>
                <c:pt idx="20011">
                  <c:v>1.4010999999998621</c:v>
                </c:pt>
                <c:pt idx="20012">
                  <c:v>1.4011999999998621</c:v>
                </c:pt>
                <c:pt idx="20013">
                  <c:v>1.4012999999998621</c:v>
                </c:pt>
                <c:pt idx="20014">
                  <c:v>1.4013999999998621</c:v>
                </c:pt>
                <c:pt idx="20015">
                  <c:v>1.4014999999998621</c:v>
                </c:pt>
                <c:pt idx="20016">
                  <c:v>1.4015999999998621</c:v>
                </c:pt>
                <c:pt idx="20017">
                  <c:v>1.4016999999998621</c:v>
                </c:pt>
                <c:pt idx="20018">
                  <c:v>1.401799999999862</c:v>
                </c:pt>
                <c:pt idx="20019">
                  <c:v>1.401899999999862</c:v>
                </c:pt>
                <c:pt idx="20020">
                  <c:v>1.401999999999862</c:v>
                </c:pt>
                <c:pt idx="20021">
                  <c:v>1.402099999999862</c:v>
                </c:pt>
                <c:pt idx="20022">
                  <c:v>1.402199999999862</c:v>
                </c:pt>
                <c:pt idx="20023">
                  <c:v>1.402299999999862</c:v>
                </c:pt>
                <c:pt idx="20024">
                  <c:v>1.402399999999862</c:v>
                </c:pt>
                <c:pt idx="20025">
                  <c:v>1.402499999999862</c:v>
                </c:pt>
                <c:pt idx="20026">
                  <c:v>1.402599999999862</c:v>
                </c:pt>
                <c:pt idx="20027">
                  <c:v>1.4026999999998619</c:v>
                </c:pt>
                <c:pt idx="20028">
                  <c:v>1.4027999999998619</c:v>
                </c:pt>
                <c:pt idx="20029">
                  <c:v>1.4028999999998619</c:v>
                </c:pt>
                <c:pt idx="20030">
                  <c:v>1.4029999999998619</c:v>
                </c:pt>
                <c:pt idx="20031">
                  <c:v>1.4030999999998619</c:v>
                </c:pt>
                <c:pt idx="20032">
                  <c:v>1.4031999999998619</c:v>
                </c:pt>
                <c:pt idx="20033">
                  <c:v>1.4032999999998619</c:v>
                </c:pt>
                <c:pt idx="20034">
                  <c:v>1.4033999999998619</c:v>
                </c:pt>
                <c:pt idx="20035">
                  <c:v>1.4034999999998619</c:v>
                </c:pt>
                <c:pt idx="20036">
                  <c:v>1.4035999999998618</c:v>
                </c:pt>
                <c:pt idx="20037">
                  <c:v>1.4036999999998618</c:v>
                </c:pt>
                <c:pt idx="20038">
                  <c:v>1.4037999999998618</c:v>
                </c:pt>
                <c:pt idx="20039">
                  <c:v>1.4038999999998618</c:v>
                </c:pt>
                <c:pt idx="20040">
                  <c:v>1.4039999999998618</c:v>
                </c:pt>
                <c:pt idx="20041">
                  <c:v>1.4040999999998618</c:v>
                </c:pt>
                <c:pt idx="20042">
                  <c:v>1.4041999999998618</c:v>
                </c:pt>
                <c:pt idx="20043">
                  <c:v>1.4042999999998618</c:v>
                </c:pt>
                <c:pt idx="20044">
                  <c:v>1.4043999999998618</c:v>
                </c:pt>
                <c:pt idx="20045">
                  <c:v>1.4044999999998617</c:v>
                </c:pt>
                <c:pt idx="20046">
                  <c:v>1.4045999999998617</c:v>
                </c:pt>
                <c:pt idx="20047">
                  <c:v>1.4046999999998617</c:v>
                </c:pt>
                <c:pt idx="20048">
                  <c:v>1.4047999999998617</c:v>
                </c:pt>
                <c:pt idx="20049">
                  <c:v>1.4048999999998617</c:v>
                </c:pt>
                <c:pt idx="20050">
                  <c:v>1.4049999999998617</c:v>
                </c:pt>
                <c:pt idx="20051">
                  <c:v>1.4050999999998617</c:v>
                </c:pt>
                <c:pt idx="20052">
                  <c:v>1.4051999999998617</c:v>
                </c:pt>
                <c:pt idx="20053">
                  <c:v>1.4052999999998617</c:v>
                </c:pt>
                <c:pt idx="20054">
                  <c:v>1.4053999999998616</c:v>
                </c:pt>
                <c:pt idx="20055">
                  <c:v>1.4054999999998616</c:v>
                </c:pt>
                <c:pt idx="20056">
                  <c:v>1.4055999999998616</c:v>
                </c:pt>
                <c:pt idx="20057">
                  <c:v>1.4056999999998616</c:v>
                </c:pt>
                <c:pt idx="20058">
                  <c:v>1.4057999999998616</c:v>
                </c:pt>
                <c:pt idx="20059">
                  <c:v>1.4058999999998616</c:v>
                </c:pt>
                <c:pt idx="20060">
                  <c:v>1.4059999999998616</c:v>
                </c:pt>
                <c:pt idx="20061">
                  <c:v>1.4060999999998616</c:v>
                </c:pt>
                <c:pt idx="20062">
                  <c:v>1.4061999999998616</c:v>
                </c:pt>
                <c:pt idx="20063">
                  <c:v>1.4062999999998615</c:v>
                </c:pt>
                <c:pt idx="20064">
                  <c:v>1.4063999999998615</c:v>
                </c:pt>
                <c:pt idx="20065">
                  <c:v>1.4064999999998615</c:v>
                </c:pt>
                <c:pt idx="20066">
                  <c:v>1.4065999999998615</c:v>
                </c:pt>
                <c:pt idx="20067">
                  <c:v>1.4066999999998615</c:v>
                </c:pt>
                <c:pt idx="20068">
                  <c:v>1.4067999999998615</c:v>
                </c:pt>
                <c:pt idx="20069">
                  <c:v>1.4068999999998615</c:v>
                </c:pt>
                <c:pt idx="20070">
                  <c:v>1.4069999999998615</c:v>
                </c:pt>
                <c:pt idx="20071">
                  <c:v>1.4070999999998615</c:v>
                </c:pt>
                <c:pt idx="20072">
                  <c:v>1.4071999999998615</c:v>
                </c:pt>
                <c:pt idx="20073">
                  <c:v>1.4072999999998614</c:v>
                </c:pt>
                <c:pt idx="20074">
                  <c:v>1.4073999999998614</c:v>
                </c:pt>
                <c:pt idx="20075">
                  <c:v>1.4074999999998614</c:v>
                </c:pt>
                <c:pt idx="20076">
                  <c:v>1.4075999999998614</c:v>
                </c:pt>
                <c:pt idx="20077">
                  <c:v>1.4076999999998614</c:v>
                </c:pt>
                <c:pt idx="20078">
                  <c:v>1.4077999999998614</c:v>
                </c:pt>
                <c:pt idx="20079">
                  <c:v>1.4078999999998614</c:v>
                </c:pt>
                <c:pt idx="20080">
                  <c:v>1.4079999999998614</c:v>
                </c:pt>
                <c:pt idx="20081">
                  <c:v>1.4080999999998614</c:v>
                </c:pt>
                <c:pt idx="20082">
                  <c:v>1.4081999999998613</c:v>
                </c:pt>
                <c:pt idx="20083">
                  <c:v>1.4082999999998613</c:v>
                </c:pt>
                <c:pt idx="20084">
                  <c:v>1.4083999999998613</c:v>
                </c:pt>
                <c:pt idx="20085">
                  <c:v>1.4084999999998613</c:v>
                </c:pt>
                <c:pt idx="20086">
                  <c:v>1.4085999999998613</c:v>
                </c:pt>
                <c:pt idx="20087">
                  <c:v>1.4086999999998613</c:v>
                </c:pt>
                <c:pt idx="20088">
                  <c:v>1.4087999999998613</c:v>
                </c:pt>
                <c:pt idx="20089">
                  <c:v>1.4088999999998613</c:v>
                </c:pt>
                <c:pt idx="20090">
                  <c:v>1.4089999999998613</c:v>
                </c:pt>
                <c:pt idx="20091">
                  <c:v>1.4090999999998612</c:v>
                </c:pt>
                <c:pt idx="20092">
                  <c:v>1.4091999999998612</c:v>
                </c:pt>
                <c:pt idx="20093">
                  <c:v>1.4092999999998612</c:v>
                </c:pt>
                <c:pt idx="20094">
                  <c:v>1.4093999999998612</c:v>
                </c:pt>
                <c:pt idx="20095">
                  <c:v>1.4094999999998612</c:v>
                </c:pt>
                <c:pt idx="20096">
                  <c:v>1.4095999999998612</c:v>
                </c:pt>
                <c:pt idx="20097">
                  <c:v>1.4096999999998612</c:v>
                </c:pt>
                <c:pt idx="20098">
                  <c:v>1.4097999999998612</c:v>
                </c:pt>
                <c:pt idx="20099">
                  <c:v>1.4098999999998612</c:v>
                </c:pt>
                <c:pt idx="20100">
                  <c:v>1.4099999999998611</c:v>
                </c:pt>
                <c:pt idx="20101">
                  <c:v>1.4100999999998611</c:v>
                </c:pt>
                <c:pt idx="20102">
                  <c:v>1.4101999999998611</c:v>
                </c:pt>
                <c:pt idx="20103">
                  <c:v>1.4102999999998611</c:v>
                </c:pt>
                <c:pt idx="20104">
                  <c:v>1.4103999999998611</c:v>
                </c:pt>
                <c:pt idx="20105">
                  <c:v>1.4104999999998611</c:v>
                </c:pt>
                <c:pt idx="20106">
                  <c:v>1.4105999999998611</c:v>
                </c:pt>
                <c:pt idx="20107">
                  <c:v>1.4106999999998611</c:v>
                </c:pt>
                <c:pt idx="20108">
                  <c:v>1.4107999999998611</c:v>
                </c:pt>
                <c:pt idx="20109">
                  <c:v>1.410899999999861</c:v>
                </c:pt>
                <c:pt idx="20110">
                  <c:v>1.410999999999861</c:v>
                </c:pt>
                <c:pt idx="20111">
                  <c:v>1.411099999999861</c:v>
                </c:pt>
                <c:pt idx="20112">
                  <c:v>1.411199999999861</c:v>
                </c:pt>
                <c:pt idx="20113">
                  <c:v>1.411299999999861</c:v>
                </c:pt>
                <c:pt idx="20114">
                  <c:v>1.411399999999861</c:v>
                </c:pt>
                <c:pt idx="20115">
                  <c:v>1.411499999999861</c:v>
                </c:pt>
                <c:pt idx="20116">
                  <c:v>1.411599999999861</c:v>
                </c:pt>
                <c:pt idx="20117">
                  <c:v>1.411699999999861</c:v>
                </c:pt>
                <c:pt idx="20118">
                  <c:v>1.4117999999998609</c:v>
                </c:pt>
                <c:pt idx="20119">
                  <c:v>1.4118999999998609</c:v>
                </c:pt>
                <c:pt idx="20120">
                  <c:v>1.4119999999998609</c:v>
                </c:pt>
                <c:pt idx="20121">
                  <c:v>1.4120999999998609</c:v>
                </c:pt>
                <c:pt idx="20122">
                  <c:v>1.4121999999998609</c:v>
                </c:pt>
                <c:pt idx="20123">
                  <c:v>1.4122999999998609</c:v>
                </c:pt>
                <c:pt idx="20124">
                  <c:v>1.4123999999998609</c:v>
                </c:pt>
                <c:pt idx="20125">
                  <c:v>1.4124999999998609</c:v>
                </c:pt>
                <c:pt idx="20126">
                  <c:v>1.4125999999998609</c:v>
                </c:pt>
                <c:pt idx="20127">
                  <c:v>1.4126999999998608</c:v>
                </c:pt>
                <c:pt idx="20128">
                  <c:v>1.4127999999998608</c:v>
                </c:pt>
                <c:pt idx="20129">
                  <c:v>1.4128999999998608</c:v>
                </c:pt>
                <c:pt idx="20130">
                  <c:v>1.4129999999998608</c:v>
                </c:pt>
                <c:pt idx="20131">
                  <c:v>1.4130999999998608</c:v>
                </c:pt>
                <c:pt idx="20132">
                  <c:v>1.4131999999998608</c:v>
                </c:pt>
                <c:pt idx="20133">
                  <c:v>1.4132999999998608</c:v>
                </c:pt>
                <c:pt idx="20134">
                  <c:v>1.4133999999998608</c:v>
                </c:pt>
                <c:pt idx="20135">
                  <c:v>1.4134999999998608</c:v>
                </c:pt>
                <c:pt idx="20136">
                  <c:v>1.4135999999998607</c:v>
                </c:pt>
                <c:pt idx="20137">
                  <c:v>1.4136999999998607</c:v>
                </c:pt>
                <c:pt idx="20138">
                  <c:v>1.4137999999998607</c:v>
                </c:pt>
                <c:pt idx="20139">
                  <c:v>1.4138999999998607</c:v>
                </c:pt>
                <c:pt idx="20140">
                  <c:v>1.4139999999998607</c:v>
                </c:pt>
                <c:pt idx="20141">
                  <c:v>1.4140999999998607</c:v>
                </c:pt>
                <c:pt idx="20142">
                  <c:v>1.4141999999998607</c:v>
                </c:pt>
                <c:pt idx="20143">
                  <c:v>1.4142999999998607</c:v>
                </c:pt>
                <c:pt idx="20144">
                  <c:v>1.4143999999998607</c:v>
                </c:pt>
                <c:pt idx="20145">
                  <c:v>1.4144999999998606</c:v>
                </c:pt>
                <c:pt idx="20146">
                  <c:v>1.4145999999998606</c:v>
                </c:pt>
                <c:pt idx="20147">
                  <c:v>1.4146999999998606</c:v>
                </c:pt>
                <c:pt idx="20148">
                  <c:v>1.4147999999998606</c:v>
                </c:pt>
                <c:pt idx="20149">
                  <c:v>1.4148999999998606</c:v>
                </c:pt>
                <c:pt idx="20150">
                  <c:v>1.4149999999998606</c:v>
                </c:pt>
                <c:pt idx="20151">
                  <c:v>1.4150999999998606</c:v>
                </c:pt>
                <c:pt idx="20152">
                  <c:v>1.4151999999998606</c:v>
                </c:pt>
                <c:pt idx="20153">
                  <c:v>1.4152999999998606</c:v>
                </c:pt>
                <c:pt idx="20154">
                  <c:v>1.4153999999998605</c:v>
                </c:pt>
                <c:pt idx="20155">
                  <c:v>1.4154999999998605</c:v>
                </c:pt>
                <c:pt idx="20156">
                  <c:v>1.4155999999998605</c:v>
                </c:pt>
                <c:pt idx="20157">
                  <c:v>1.4156999999998605</c:v>
                </c:pt>
                <c:pt idx="20158">
                  <c:v>1.4157999999998605</c:v>
                </c:pt>
                <c:pt idx="20159">
                  <c:v>1.4158999999998605</c:v>
                </c:pt>
                <c:pt idx="20160">
                  <c:v>1.4159999999998605</c:v>
                </c:pt>
                <c:pt idx="20161">
                  <c:v>1.4160999999998605</c:v>
                </c:pt>
                <c:pt idx="20162">
                  <c:v>1.4161999999998605</c:v>
                </c:pt>
                <c:pt idx="20163">
                  <c:v>1.4162999999998604</c:v>
                </c:pt>
                <c:pt idx="20164">
                  <c:v>1.4163999999998604</c:v>
                </c:pt>
                <c:pt idx="20165">
                  <c:v>1.4164999999998604</c:v>
                </c:pt>
                <c:pt idx="20166">
                  <c:v>1.4165999999998604</c:v>
                </c:pt>
                <c:pt idx="20167">
                  <c:v>1.4166999999998604</c:v>
                </c:pt>
                <c:pt idx="20168">
                  <c:v>1.4167999999998604</c:v>
                </c:pt>
                <c:pt idx="20169">
                  <c:v>1.4168999999998604</c:v>
                </c:pt>
                <c:pt idx="20170">
                  <c:v>1.4169999999998604</c:v>
                </c:pt>
                <c:pt idx="20171">
                  <c:v>1.4170999999998604</c:v>
                </c:pt>
                <c:pt idx="20172">
                  <c:v>1.4171999999998603</c:v>
                </c:pt>
                <c:pt idx="20173">
                  <c:v>1.4172999999998603</c:v>
                </c:pt>
                <c:pt idx="20174">
                  <c:v>1.4173999999998603</c:v>
                </c:pt>
                <c:pt idx="20175">
                  <c:v>1.4174999999998603</c:v>
                </c:pt>
                <c:pt idx="20176">
                  <c:v>1.4175999999998603</c:v>
                </c:pt>
                <c:pt idx="20177">
                  <c:v>1.4176999999998603</c:v>
                </c:pt>
                <c:pt idx="20178">
                  <c:v>1.4177999999998603</c:v>
                </c:pt>
                <c:pt idx="20179">
                  <c:v>1.4178999999998603</c:v>
                </c:pt>
                <c:pt idx="20180">
                  <c:v>1.4179999999998603</c:v>
                </c:pt>
                <c:pt idx="20181">
                  <c:v>1.4180999999998603</c:v>
                </c:pt>
                <c:pt idx="20182">
                  <c:v>1.4181999999998602</c:v>
                </c:pt>
                <c:pt idx="20183">
                  <c:v>1.4182999999998602</c:v>
                </c:pt>
                <c:pt idx="20184">
                  <c:v>1.4183999999998602</c:v>
                </c:pt>
                <c:pt idx="20185">
                  <c:v>1.4184999999998602</c:v>
                </c:pt>
                <c:pt idx="20186">
                  <c:v>1.4185999999998602</c:v>
                </c:pt>
                <c:pt idx="20187">
                  <c:v>1.4186999999998602</c:v>
                </c:pt>
                <c:pt idx="20188">
                  <c:v>1.4187999999998602</c:v>
                </c:pt>
                <c:pt idx="20189">
                  <c:v>1.4188999999998602</c:v>
                </c:pt>
                <c:pt idx="20190">
                  <c:v>1.4189999999998602</c:v>
                </c:pt>
                <c:pt idx="20191">
                  <c:v>1.4190999999998601</c:v>
                </c:pt>
                <c:pt idx="20192">
                  <c:v>1.4191999999998601</c:v>
                </c:pt>
                <c:pt idx="20193">
                  <c:v>1.4192999999998601</c:v>
                </c:pt>
                <c:pt idx="20194">
                  <c:v>1.4193999999998601</c:v>
                </c:pt>
                <c:pt idx="20195">
                  <c:v>1.4194999999998601</c:v>
                </c:pt>
                <c:pt idx="20196">
                  <c:v>1.4195999999998601</c:v>
                </c:pt>
                <c:pt idx="20197">
                  <c:v>1.4196999999998601</c:v>
                </c:pt>
                <c:pt idx="20198">
                  <c:v>1.4197999999998601</c:v>
                </c:pt>
                <c:pt idx="20199">
                  <c:v>1.4198999999998601</c:v>
                </c:pt>
                <c:pt idx="20200">
                  <c:v>1.41999999999986</c:v>
                </c:pt>
                <c:pt idx="20201">
                  <c:v>1.42009999999986</c:v>
                </c:pt>
                <c:pt idx="20202">
                  <c:v>1.42019999999986</c:v>
                </c:pt>
                <c:pt idx="20203">
                  <c:v>1.42029999999986</c:v>
                </c:pt>
                <c:pt idx="20204">
                  <c:v>1.42039999999986</c:v>
                </c:pt>
                <c:pt idx="20205">
                  <c:v>1.42049999999986</c:v>
                </c:pt>
                <c:pt idx="20206">
                  <c:v>1.42059999999986</c:v>
                </c:pt>
                <c:pt idx="20207">
                  <c:v>1.42069999999986</c:v>
                </c:pt>
                <c:pt idx="20208">
                  <c:v>1.42079999999986</c:v>
                </c:pt>
                <c:pt idx="20209">
                  <c:v>1.4208999999998599</c:v>
                </c:pt>
                <c:pt idx="20210">
                  <c:v>1.4209999999998599</c:v>
                </c:pt>
                <c:pt idx="20211">
                  <c:v>1.4210999999998599</c:v>
                </c:pt>
                <c:pt idx="20212">
                  <c:v>1.4211999999998599</c:v>
                </c:pt>
                <c:pt idx="20213">
                  <c:v>1.4212999999998599</c:v>
                </c:pt>
                <c:pt idx="20214">
                  <c:v>1.4213999999998599</c:v>
                </c:pt>
                <c:pt idx="20215">
                  <c:v>1.4214999999998599</c:v>
                </c:pt>
                <c:pt idx="20216">
                  <c:v>1.4215999999998599</c:v>
                </c:pt>
                <c:pt idx="20217">
                  <c:v>1.4216999999998599</c:v>
                </c:pt>
                <c:pt idx="20218">
                  <c:v>1.4217999999998598</c:v>
                </c:pt>
                <c:pt idx="20219">
                  <c:v>1.4218999999998598</c:v>
                </c:pt>
                <c:pt idx="20220">
                  <c:v>1.4219999999998598</c:v>
                </c:pt>
                <c:pt idx="20221">
                  <c:v>1.4220999999998598</c:v>
                </c:pt>
                <c:pt idx="20222">
                  <c:v>1.4221999999998598</c:v>
                </c:pt>
                <c:pt idx="20223">
                  <c:v>1.4222999999998598</c:v>
                </c:pt>
                <c:pt idx="20224">
                  <c:v>1.4223999999998598</c:v>
                </c:pt>
                <c:pt idx="20225">
                  <c:v>1.4224999999998598</c:v>
                </c:pt>
                <c:pt idx="20226">
                  <c:v>1.4225999999998598</c:v>
                </c:pt>
                <c:pt idx="20227">
                  <c:v>1.4226999999998597</c:v>
                </c:pt>
                <c:pt idx="20228">
                  <c:v>1.4227999999998597</c:v>
                </c:pt>
                <c:pt idx="20229">
                  <c:v>1.4228999999998597</c:v>
                </c:pt>
                <c:pt idx="20230">
                  <c:v>1.4229999999998597</c:v>
                </c:pt>
                <c:pt idx="20231">
                  <c:v>1.4230999999998597</c:v>
                </c:pt>
                <c:pt idx="20232">
                  <c:v>1.4231999999998597</c:v>
                </c:pt>
                <c:pt idx="20233">
                  <c:v>1.4232999999998597</c:v>
                </c:pt>
                <c:pt idx="20234">
                  <c:v>1.4233999999998597</c:v>
                </c:pt>
                <c:pt idx="20235">
                  <c:v>1.4234999999998597</c:v>
                </c:pt>
                <c:pt idx="20236">
                  <c:v>1.4235999999998596</c:v>
                </c:pt>
                <c:pt idx="20237">
                  <c:v>1.4236999999998596</c:v>
                </c:pt>
                <c:pt idx="20238">
                  <c:v>1.4237999999998596</c:v>
                </c:pt>
                <c:pt idx="20239">
                  <c:v>1.4238999999998596</c:v>
                </c:pt>
                <c:pt idx="20240">
                  <c:v>1.4239999999998596</c:v>
                </c:pt>
                <c:pt idx="20241">
                  <c:v>1.4240999999998596</c:v>
                </c:pt>
                <c:pt idx="20242">
                  <c:v>1.4241999999998596</c:v>
                </c:pt>
                <c:pt idx="20243">
                  <c:v>1.4242999999998596</c:v>
                </c:pt>
                <c:pt idx="20244">
                  <c:v>1.4243999999998596</c:v>
                </c:pt>
                <c:pt idx="20245">
                  <c:v>1.4244999999998595</c:v>
                </c:pt>
                <c:pt idx="20246">
                  <c:v>1.4245999999998595</c:v>
                </c:pt>
                <c:pt idx="20247">
                  <c:v>1.4246999999998595</c:v>
                </c:pt>
                <c:pt idx="20248">
                  <c:v>1.4247999999998595</c:v>
                </c:pt>
                <c:pt idx="20249">
                  <c:v>1.4248999999998595</c:v>
                </c:pt>
                <c:pt idx="20250">
                  <c:v>1.4249999999998595</c:v>
                </c:pt>
                <c:pt idx="20251">
                  <c:v>1.4250999999998595</c:v>
                </c:pt>
                <c:pt idx="20252">
                  <c:v>1.4251999999998595</c:v>
                </c:pt>
                <c:pt idx="20253">
                  <c:v>1.4252999999998595</c:v>
                </c:pt>
                <c:pt idx="20254">
                  <c:v>1.4253999999998594</c:v>
                </c:pt>
                <c:pt idx="20255">
                  <c:v>1.4254999999998594</c:v>
                </c:pt>
                <c:pt idx="20256">
                  <c:v>1.4255999999998594</c:v>
                </c:pt>
                <c:pt idx="20257">
                  <c:v>1.4256999999998594</c:v>
                </c:pt>
                <c:pt idx="20258">
                  <c:v>1.4257999999998594</c:v>
                </c:pt>
                <c:pt idx="20259">
                  <c:v>1.4258999999998594</c:v>
                </c:pt>
                <c:pt idx="20260">
                  <c:v>1.4259999999998594</c:v>
                </c:pt>
                <c:pt idx="20261">
                  <c:v>1.4260999999998594</c:v>
                </c:pt>
                <c:pt idx="20262">
                  <c:v>1.4261999999998594</c:v>
                </c:pt>
                <c:pt idx="20263">
                  <c:v>1.4262999999998593</c:v>
                </c:pt>
                <c:pt idx="20264">
                  <c:v>1.4263999999998593</c:v>
                </c:pt>
                <c:pt idx="20265">
                  <c:v>1.4264999999998593</c:v>
                </c:pt>
                <c:pt idx="20266">
                  <c:v>1.4265999999998593</c:v>
                </c:pt>
                <c:pt idx="20267">
                  <c:v>1.4266999999998593</c:v>
                </c:pt>
                <c:pt idx="20268">
                  <c:v>1.4267999999998593</c:v>
                </c:pt>
                <c:pt idx="20269">
                  <c:v>1.4268999999998593</c:v>
                </c:pt>
                <c:pt idx="20270">
                  <c:v>1.4269999999998593</c:v>
                </c:pt>
                <c:pt idx="20271">
                  <c:v>1.4270999999998593</c:v>
                </c:pt>
                <c:pt idx="20272">
                  <c:v>1.4271999999998592</c:v>
                </c:pt>
                <c:pt idx="20273">
                  <c:v>1.4272999999998592</c:v>
                </c:pt>
                <c:pt idx="20274">
                  <c:v>1.4273999999998592</c:v>
                </c:pt>
                <c:pt idx="20275">
                  <c:v>1.4274999999998592</c:v>
                </c:pt>
                <c:pt idx="20276">
                  <c:v>1.4275999999998592</c:v>
                </c:pt>
                <c:pt idx="20277">
                  <c:v>1.4276999999998592</c:v>
                </c:pt>
                <c:pt idx="20278">
                  <c:v>1.4277999999998592</c:v>
                </c:pt>
                <c:pt idx="20279">
                  <c:v>1.4278999999998592</c:v>
                </c:pt>
                <c:pt idx="20280">
                  <c:v>1.4279999999998592</c:v>
                </c:pt>
                <c:pt idx="20281">
                  <c:v>1.4280999999998591</c:v>
                </c:pt>
                <c:pt idx="20282">
                  <c:v>1.4281999999998591</c:v>
                </c:pt>
                <c:pt idx="20283">
                  <c:v>1.4282999999998591</c:v>
                </c:pt>
                <c:pt idx="20284">
                  <c:v>1.4283999999998591</c:v>
                </c:pt>
                <c:pt idx="20285">
                  <c:v>1.4284999999998591</c:v>
                </c:pt>
                <c:pt idx="20286">
                  <c:v>1.4285999999998591</c:v>
                </c:pt>
                <c:pt idx="20287">
                  <c:v>1.4286999999998591</c:v>
                </c:pt>
                <c:pt idx="20288">
                  <c:v>1.4287999999998591</c:v>
                </c:pt>
                <c:pt idx="20289">
                  <c:v>1.4288999999998591</c:v>
                </c:pt>
                <c:pt idx="20290">
                  <c:v>1.428999999999859</c:v>
                </c:pt>
                <c:pt idx="20291">
                  <c:v>1.429099999999859</c:v>
                </c:pt>
                <c:pt idx="20292">
                  <c:v>1.429199999999859</c:v>
                </c:pt>
                <c:pt idx="20293">
                  <c:v>1.429299999999859</c:v>
                </c:pt>
                <c:pt idx="20294">
                  <c:v>1.429399999999859</c:v>
                </c:pt>
                <c:pt idx="20295">
                  <c:v>1.429499999999859</c:v>
                </c:pt>
                <c:pt idx="20296">
                  <c:v>1.429599999999859</c:v>
                </c:pt>
                <c:pt idx="20297">
                  <c:v>1.429699999999859</c:v>
                </c:pt>
                <c:pt idx="20298">
                  <c:v>1.429799999999859</c:v>
                </c:pt>
                <c:pt idx="20299">
                  <c:v>1.429899999999859</c:v>
                </c:pt>
                <c:pt idx="20300">
                  <c:v>1.4299999999998589</c:v>
                </c:pt>
                <c:pt idx="20301">
                  <c:v>1.4300999999998589</c:v>
                </c:pt>
                <c:pt idx="20302">
                  <c:v>1.4301999999998589</c:v>
                </c:pt>
                <c:pt idx="20303">
                  <c:v>1.4302999999998589</c:v>
                </c:pt>
                <c:pt idx="20304">
                  <c:v>1.4303999999998589</c:v>
                </c:pt>
                <c:pt idx="20305">
                  <c:v>1.4304999999998589</c:v>
                </c:pt>
                <c:pt idx="20306">
                  <c:v>1.4305999999998589</c:v>
                </c:pt>
                <c:pt idx="20307">
                  <c:v>1.4306999999998589</c:v>
                </c:pt>
                <c:pt idx="20308">
                  <c:v>1.4307999999998589</c:v>
                </c:pt>
                <c:pt idx="20309">
                  <c:v>1.4308999999998588</c:v>
                </c:pt>
                <c:pt idx="20310">
                  <c:v>1.4309999999998588</c:v>
                </c:pt>
                <c:pt idx="20311">
                  <c:v>1.4310999999998588</c:v>
                </c:pt>
                <c:pt idx="20312">
                  <c:v>1.4311999999998588</c:v>
                </c:pt>
                <c:pt idx="20313">
                  <c:v>1.4312999999998588</c:v>
                </c:pt>
                <c:pt idx="20314">
                  <c:v>1.4313999999998588</c:v>
                </c:pt>
                <c:pt idx="20315">
                  <c:v>1.4314999999998588</c:v>
                </c:pt>
                <c:pt idx="20316">
                  <c:v>1.4315999999998588</c:v>
                </c:pt>
                <c:pt idx="20317">
                  <c:v>1.4316999999998588</c:v>
                </c:pt>
                <c:pt idx="20318">
                  <c:v>1.4317999999998587</c:v>
                </c:pt>
                <c:pt idx="20319">
                  <c:v>1.4318999999998587</c:v>
                </c:pt>
                <c:pt idx="20320">
                  <c:v>1.4319999999998587</c:v>
                </c:pt>
                <c:pt idx="20321">
                  <c:v>1.4320999999998587</c:v>
                </c:pt>
                <c:pt idx="20322">
                  <c:v>1.4321999999998587</c:v>
                </c:pt>
                <c:pt idx="20323">
                  <c:v>1.4322999999998587</c:v>
                </c:pt>
                <c:pt idx="20324">
                  <c:v>1.4323999999998587</c:v>
                </c:pt>
                <c:pt idx="20325">
                  <c:v>1.4324999999998587</c:v>
                </c:pt>
                <c:pt idx="20326">
                  <c:v>1.4325999999998587</c:v>
                </c:pt>
                <c:pt idx="20327">
                  <c:v>1.4326999999998586</c:v>
                </c:pt>
                <c:pt idx="20328">
                  <c:v>1.4327999999998586</c:v>
                </c:pt>
                <c:pt idx="20329">
                  <c:v>1.4328999999998586</c:v>
                </c:pt>
                <c:pt idx="20330">
                  <c:v>1.4329999999998586</c:v>
                </c:pt>
                <c:pt idx="20331">
                  <c:v>1.4330999999998586</c:v>
                </c:pt>
                <c:pt idx="20332">
                  <c:v>1.4331999999998586</c:v>
                </c:pt>
                <c:pt idx="20333">
                  <c:v>1.4332999999998586</c:v>
                </c:pt>
                <c:pt idx="20334">
                  <c:v>1.4333999999998586</c:v>
                </c:pt>
                <c:pt idx="20335">
                  <c:v>1.4334999999998586</c:v>
                </c:pt>
                <c:pt idx="20336">
                  <c:v>1.4335999999998585</c:v>
                </c:pt>
                <c:pt idx="20337">
                  <c:v>1.4336999999998585</c:v>
                </c:pt>
                <c:pt idx="20338">
                  <c:v>1.4337999999998585</c:v>
                </c:pt>
                <c:pt idx="20339">
                  <c:v>1.4338999999998585</c:v>
                </c:pt>
                <c:pt idx="20340">
                  <c:v>1.4339999999998585</c:v>
                </c:pt>
                <c:pt idx="20341">
                  <c:v>1.4340999999998585</c:v>
                </c:pt>
                <c:pt idx="20342">
                  <c:v>1.4341999999998585</c:v>
                </c:pt>
                <c:pt idx="20343">
                  <c:v>1.4342999999998585</c:v>
                </c:pt>
                <c:pt idx="20344">
                  <c:v>1.4343999999998585</c:v>
                </c:pt>
                <c:pt idx="20345">
                  <c:v>1.4344999999998584</c:v>
                </c:pt>
                <c:pt idx="20346">
                  <c:v>1.4345999999998584</c:v>
                </c:pt>
                <c:pt idx="20347">
                  <c:v>1.4346999999998584</c:v>
                </c:pt>
                <c:pt idx="20348">
                  <c:v>1.4347999999998584</c:v>
                </c:pt>
                <c:pt idx="20349">
                  <c:v>1.4348999999998584</c:v>
                </c:pt>
                <c:pt idx="20350">
                  <c:v>1.4349999999998584</c:v>
                </c:pt>
                <c:pt idx="20351">
                  <c:v>1.4350999999998584</c:v>
                </c:pt>
                <c:pt idx="20352">
                  <c:v>1.4351999999998584</c:v>
                </c:pt>
                <c:pt idx="20353">
                  <c:v>1.4352999999998584</c:v>
                </c:pt>
                <c:pt idx="20354">
                  <c:v>1.4353999999998583</c:v>
                </c:pt>
                <c:pt idx="20355">
                  <c:v>1.4354999999998583</c:v>
                </c:pt>
                <c:pt idx="20356">
                  <c:v>1.4355999999998583</c:v>
                </c:pt>
                <c:pt idx="20357">
                  <c:v>1.4356999999998583</c:v>
                </c:pt>
                <c:pt idx="20358">
                  <c:v>1.4357999999998583</c:v>
                </c:pt>
                <c:pt idx="20359">
                  <c:v>1.4358999999998583</c:v>
                </c:pt>
                <c:pt idx="20360">
                  <c:v>1.4359999999998583</c:v>
                </c:pt>
                <c:pt idx="20361">
                  <c:v>1.4360999999998583</c:v>
                </c:pt>
                <c:pt idx="20362">
                  <c:v>1.4361999999998583</c:v>
                </c:pt>
                <c:pt idx="20363">
                  <c:v>1.4362999999998582</c:v>
                </c:pt>
                <c:pt idx="20364">
                  <c:v>1.4363999999998582</c:v>
                </c:pt>
                <c:pt idx="20365">
                  <c:v>1.4364999999998582</c:v>
                </c:pt>
                <c:pt idx="20366">
                  <c:v>1.4365999999998582</c:v>
                </c:pt>
                <c:pt idx="20367">
                  <c:v>1.4366999999998582</c:v>
                </c:pt>
                <c:pt idx="20368">
                  <c:v>1.4367999999998582</c:v>
                </c:pt>
                <c:pt idx="20369">
                  <c:v>1.4368999999998582</c:v>
                </c:pt>
                <c:pt idx="20370">
                  <c:v>1.4369999999998582</c:v>
                </c:pt>
                <c:pt idx="20371">
                  <c:v>1.4370999999998582</c:v>
                </c:pt>
                <c:pt idx="20372">
                  <c:v>1.4371999999998581</c:v>
                </c:pt>
                <c:pt idx="20373">
                  <c:v>1.4372999999998581</c:v>
                </c:pt>
                <c:pt idx="20374">
                  <c:v>1.4373999999998581</c:v>
                </c:pt>
                <c:pt idx="20375">
                  <c:v>1.4374999999998581</c:v>
                </c:pt>
                <c:pt idx="20376">
                  <c:v>1.4375999999998581</c:v>
                </c:pt>
                <c:pt idx="20377">
                  <c:v>1.4376999999998581</c:v>
                </c:pt>
                <c:pt idx="20378">
                  <c:v>1.4377999999998581</c:v>
                </c:pt>
                <c:pt idx="20379">
                  <c:v>1.4378999999998581</c:v>
                </c:pt>
                <c:pt idx="20380">
                  <c:v>1.4379999999998581</c:v>
                </c:pt>
                <c:pt idx="20381">
                  <c:v>1.438099999999858</c:v>
                </c:pt>
                <c:pt idx="20382">
                  <c:v>1.438199999999858</c:v>
                </c:pt>
                <c:pt idx="20383">
                  <c:v>1.438299999999858</c:v>
                </c:pt>
                <c:pt idx="20384">
                  <c:v>1.438399999999858</c:v>
                </c:pt>
                <c:pt idx="20385">
                  <c:v>1.438499999999858</c:v>
                </c:pt>
                <c:pt idx="20386">
                  <c:v>1.438599999999858</c:v>
                </c:pt>
                <c:pt idx="20387">
                  <c:v>1.438699999999858</c:v>
                </c:pt>
                <c:pt idx="20388">
                  <c:v>1.438799999999858</c:v>
                </c:pt>
                <c:pt idx="20389">
                  <c:v>1.438899999999858</c:v>
                </c:pt>
                <c:pt idx="20390">
                  <c:v>1.4389999999998579</c:v>
                </c:pt>
                <c:pt idx="20391">
                  <c:v>1.4390999999998579</c:v>
                </c:pt>
                <c:pt idx="20392">
                  <c:v>1.4391999999998579</c:v>
                </c:pt>
                <c:pt idx="20393">
                  <c:v>1.4392999999998579</c:v>
                </c:pt>
                <c:pt idx="20394">
                  <c:v>1.4393999999998579</c:v>
                </c:pt>
                <c:pt idx="20395">
                  <c:v>1.4394999999998579</c:v>
                </c:pt>
                <c:pt idx="20396">
                  <c:v>1.4395999999998579</c:v>
                </c:pt>
                <c:pt idx="20397">
                  <c:v>1.4396999999998579</c:v>
                </c:pt>
                <c:pt idx="20398">
                  <c:v>1.4397999999998579</c:v>
                </c:pt>
                <c:pt idx="20399">
                  <c:v>1.4398999999998578</c:v>
                </c:pt>
                <c:pt idx="20400">
                  <c:v>1.4399999999998578</c:v>
                </c:pt>
                <c:pt idx="20401">
                  <c:v>1.4400999999998578</c:v>
                </c:pt>
                <c:pt idx="20402">
                  <c:v>1.4401999999998578</c:v>
                </c:pt>
                <c:pt idx="20403">
                  <c:v>1.4402999999998578</c:v>
                </c:pt>
                <c:pt idx="20404">
                  <c:v>1.4403999999998578</c:v>
                </c:pt>
                <c:pt idx="20405">
                  <c:v>1.4404999999998578</c:v>
                </c:pt>
                <c:pt idx="20406">
                  <c:v>1.4405999999998578</c:v>
                </c:pt>
                <c:pt idx="20407">
                  <c:v>1.4406999999998578</c:v>
                </c:pt>
                <c:pt idx="20408">
                  <c:v>1.4407999999998578</c:v>
                </c:pt>
                <c:pt idx="20409">
                  <c:v>1.4408999999998577</c:v>
                </c:pt>
                <c:pt idx="20410">
                  <c:v>1.4409999999998577</c:v>
                </c:pt>
                <c:pt idx="20411">
                  <c:v>1.4410999999998577</c:v>
                </c:pt>
                <c:pt idx="20412">
                  <c:v>1.4411999999998577</c:v>
                </c:pt>
                <c:pt idx="20413">
                  <c:v>1.4412999999998577</c:v>
                </c:pt>
                <c:pt idx="20414">
                  <c:v>1.4413999999998577</c:v>
                </c:pt>
                <c:pt idx="20415">
                  <c:v>1.4414999999998577</c:v>
                </c:pt>
                <c:pt idx="20416">
                  <c:v>1.4415999999998577</c:v>
                </c:pt>
                <c:pt idx="20417">
                  <c:v>1.4416999999998577</c:v>
                </c:pt>
                <c:pt idx="20418">
                  <c:v>1.4417999999998576</c:v>
                </c:pt>
                <c:pt idx="20419">
                  <c:v>1.4418999999998576</c:v>
                </c:pt>
                <c:pt idx="20420">
                  <c:v>1.4419999999998576</c:v>
                </c:pt>
                <c:pt idx="20421">
                  <c:v>1.4420999999998576</c:v>
                </c:pt>
                <c:pt idx="20422">
                  <c:v>1.4421999999998576</c:v>
                </c:pt>
                <c:pt idx="20423">
                  <c:v>1.4422999999998576</c:v>
                </c:pt>
                <c:pt idx="20424">
                  <c:v>1.4423999999998576</c:v>
                </c:pt>
                <c:pt idx="20425">
                  <c:v>1.4424999999998576</c:v>
                </c:pt>
                <c:pt idx="20426">
                  <c:v>1.4425999999998576</c:v>
                </c:pt>
                <c:pt idx="20427">
                  <c:v>1.4426999999998575</c:v>
                </c:pt>
                <c:pt idx="20428">
                  <c:v>1.4427999999998575</c:v>
                </c:pt>
                <c:pt idx="20429">
                  <c:v>1.4428999999998575</c:v>
                </c:pt>
                <c:pt idx="20430">
                  <c:v>1.4429999999998575</c:v>
                </c:pt>
                <c:pt idx="20431">
                  <c:v>1.4430999999998575</c:v>
                </c:pt>
                <c:pt idx="20432">
                  <c:v>1.4431999999998575</c:v>
                </c:pt>
                <c:pt idx="20433">
                  <c:v>1.4432999999998575</c:v>
                </c:pt>
                <c:pt idx="20434">
                  <c:v>1.4433999999998575</c:v>
                </c:pt>
                <c:pt idx="20435">
                  <c:v>1.4434999999998575</c:v>
                </c:pt>
                <c:pt idx="20436">
                  <c:v>1.4435999999998574</c:v>
                </c:pt>
                <c:pt idx="20437">
                  <c:v>1.4436999999998574</c:v>
                </c:pt>
                <c:pt idx="20438">
                  <c:v>1.4437999999998574</c:v>
                </c:pt>
                <c:pt idx="20439">
                  <c:v>1.4438999999998574</c:v>
                </c:pt>
                <c:pt idx="20440">
                  <c:v>1.4439999999998574</c:v>
                </c:pt>
                <c:pt idx="20441">
                  <c:v>1.4440999999998574</c:v>
                </c:pt>
                <c:pt idx="20442">
                  <c:v>1.4441999999998574</c:v>
                </c:pt>
                <c:pt idx="20443">
                  <c:v>1.4442999999998574</c:v>
                </c:pt>
                <c:pt idx="20444">
                  <c:v>1.4443999999998574</c:v>
                </c:pt>
                <c:pt idx="20445">
                  <c:v>1.4444999999998573</c:v>
                </c:pt>
                <c:pt idx="20446">
                  <c:v>1.4445999999998573</c:v>
                </c:pt>
                <c:pt idx="20447">
                  <c:v>1.4446999999998573</c:v>
                </c:pt>
                <c:pt idx="20448">
                  <c:v>1.4447999999998573</c:v>
                </c:pt>
                <c:pt idx="20449">
                  <c:v>1.4448999999998573</c:v>
                </c:pt>
                <c:pt idx="20450">
                  <c:v>1.4449999999998573</c:v>
                </c:pt>
                <c:pt idx="20451">
                  <c:v>1.4450999999998573</c:v>
                </c:pt>
                <c:pt idx="20452">
                  <c:v>1.4451999999998573</c:v>
                </c:pt>
                <c:pt idx="20453">
                  <c:v>1.4452999999998573</c:v>
                </c:pt>
                <c:pt idx="20454">
                  <c:v>1.4453999999998572</c:v>
                </c:pt>
                <c:pt idx="20455">
                  <c:v>1.4454999999998572</c:v>
                </c:pt>
                <c:pt idx="20456">
                  <c:v>1.4455999999998572</c:v>
                </c:pt>
                <c:pt idx="20457">
                  <c:v>1.4456999999998572</c:v>
                </c:pt>
                <c:pt idx="20458">
                  <c:v>1.4457999999998572</c:v>
                </c:pt>
                <c:pt idx="20459">
                  <c:v>1.4458999999998572</c:v>
                </c:pt>
                <c:pt idx="20460">
                  <c:v>1.4459999999998572</c:v>
                </c:pt>
                <c:pt idx="20461">
                  <c:v>1.4460999999998572</c:v>
                </c:pt>
                <c:pt idx="20462">
                  <c:v>1.4461999999998572</c:v>
                </c:pt>
                <c:pt idx="20463">
                  <c:v>1.4462999999998571</c:v>
                </c:pt>
                <c:pt idx="20464">
                  <c:v>1.4463999999998571</c:v>
                </c:pt>
                <c:pt idx="20465">
                  <c:v>1.4464999999998571</c:v>
                </c:pt>
                <c:pt idx="20466">
                  <c:v>1.4465999999998571</c:v>
                </c:pt>
                <c:pt idx="20467">
                  <c:v>1.4466999999998571</c:v>
                </c:pt>
                <c:pt idx="20468">
                  <c:v>1.4467999999998571</c:v>
                </c:pt>
                <c:pt idx="20469">
                  <c:v>1.4468999999998571</c:v>
                </c:pt>
                <c:pt idx="20470">
                  <c:v>1.4469999999998571</c:v>
                </c:pt>
                <c:pt idx="20471">
                  <c:v>1.4470999999998571</c:v>
                </c:pt>
                <c:pt idx="20472">
                  <c:v>1.447199999999857</c:v>
                </c:pt>
                <c:pt idx="20473">
                  <c:v>1.447299999999857</c:v>
                </c:pt>
                <c:pt idx="20474">
                  <c:v>1.447399999999857</c:v>
                </c:pt>
                <c:pt idx="20475">
                  <c:v>1.447499999999857</c:v>
                </c:pt>
                <c:pt idx="20476">
                  <c:v>1.447599999999857</c:v>
                </c:pt>
                <c:pt idx="20477">
                  <c:v>1.447699999999857</c:v>
                </c:pt>
                <c:pt idx="20478">
                  <c:v>1.447799999999857</c:v>
                </c:pt>
                <c:pt idx="20479">
                  <c:v>1.447899999999857</c:v>
                </c:pt>
                <c:pt idx="20480">
                  <c:v>1.447999999999857</c:v>
                </c:pt>
                <c:pt idx="20481">
                  <c:v>1.4480999999998569</c:v>
                </c:pt>
                <c:pt idx="20482">
                  <c:v>1.4481999999998569</c:v>
                </c:pt>
                <c:pt idx="20483">
                  <c:v>1.4482999999998569</c:v>
                </c:pt>
                <c:pt idx="20484">
                  <c:v>1.4483999999998569</c:v>
                </c:pt>
                <c:pt idx="20485">
                  <c:v>1.4484999999998569</c:v>
                </c:pt>
                <c:pt idx="20486">
                  <c:v>1.4485999999998569</c:v>
                </c:pt>
                <c:pt idx="20487">
                  <c:v>1.4486999999998569</c:v>
                </c:pt>
                <c:pt idx="20488">
                  <c:v>1.4487999999998569</c:v>
                </c:pt>
                <c:pt idx="20489">
                  <c:v>1.4488999999998569</c:v>
                </c:pt>
                <c:pt idx="20490">
                  <c:v>1.4489999999998568</c:v>
                </c:pt>
                <c:pt idx="20491">
                  <c:v>1.4490999999998568</c:v>
                </c:pt>
                <c:pt idx="20492">
                  <c:v>1.4491999999998568</c:v>
                </c:pt>
                <c:pt idx="20493">
                  <c:v>1.4492999999998568</c:v>
                </c:pt>
                <c:pt idx="20494">
                  <c:v>1.4493999999998568</c:v>
                </c:pt>
                <c:pt idx="20495">
                  <c:v>1.4494999999998568</c:v>
                </c:pt>
                <c:pt idx="20496">
                  <c:v>1.4495999999998568</c:v>
                </c:pt>
                <c:pt idx="20497">
                  <c:v>1.4496999999998568</c:v>
                </c:pt>
                <c:pt idx="20498">
                  <c:v>1.4497999999998568</c:v>
                </c:pt>
                <c:pt idx="20499">
                  <c:v>1.4498999999998567</c:v>
                </c:pt>
                <c:pt idx="20500">
                  <c:v>1.4499999999998567</c:v>
                </c:pt>
                <c:pt idx="20501">
                  <c:v>1.4500999999998567</c:v>
                </c:pt>
                <c:pt idx="20502">
                  <c:v>1.4501999999998567</c:v>
                </c:pt>
                <c:pt idx="20503">
                  <c:v>1.4502999999998567</c:v>
                </c:pt>
                <c:pt idx="20504">
                  <c:v>1.4503999999998567</c:v>
                </c:pt>
                <c:pt idx="20505">
                  <c:v>1.4504999999998567</c:v>
                </c:pt>
                <c:pt idx="20506">
                  <c:v>1.4505999999998567</c:v>
                </c:pt>
                <c:pt idx="20507">
                  <c:v>1.4506999999998567</c:v>
                </c:pt>
                <c:pt idx="20508">
                  <c:v>1.4507999999998566</c:v>
                </c:pt>
                <c:pt idx="20509">
                  <c:v>1.4508999999998566</c:v>
                </c:pt>
                <c:pt idx="20510">
                  <c:v>1.4509999999998566</c:v>
                </c:pt>
                <c:pt idx="20511">
                  <c:v>1.4510999999998566</c:v>
                </c:pt>
                <c:pt idx="20512">
                  <c:v>1.4511999999998566</c:v>
                </c:pt>
                <c:pt idx="20513">
                  <c:v>1.4512999999998566</c:v>
                </c:pt>
                <c:pt idx="20514">
                  <c:v>1.4513999999998566</c:v>
                </c:pt>
                <c:pt idx="20515">
                  <c:v>1.4514999999998566</c:v>
                </c:pt>
                <c:pt idx="20516">
                  <c:v>1.4515999999998566</c:v>
                </c:pt>
                <c:pt idx="20517">
                  <c:v>1.4516999999998565</c:v>
                </c:pt>
                <c:pt idx="20518">
                  <c:v>1.4517999999998565</c:v>
                </c:pt>
                <c:pt idx="20519">
                  <c:v>1.4518999999998565</c:v>
                </c:pt>
                <c:pt idx="20520">
                  <c:v>1.4519999999998565</c:v>
                </c:pt>
                <c:pt idx="20521">
                  <c:v>1.4520999999998565</c:v>
                </c:pt>
                <c:pt idx="20522">
                  <c:v>1.4521999999998565</c:v>
                </c:pt>
                <c:pt idx="20523">
                  <c:v>1.4522999999998565</c:v>
                </c:pt>
                <c:pt idx="20524">
                  <c:v>1.4523999999998565</c:v>
                </c:pt>
                <c:pt idx="20525">
                  <c:v>1.4524999999998565</c:v>
                </c:pt>
                <c:pt idx="20526">
                  <c:v>1.4525999999998565</c:v>
                </c:pt>
                <c:pt idx="20527">
                  <c:v>1.4526999999998564</c:v>
                </c:pt>
                <c:pt idx="20528">
                  <c:v>1.4527999999998564</c:v>
                </c:pt>
                <c:pt idx="20529">
                  <c:v>1.4528999999998564</c:v>
                </c:pt>
                <c:pt idx="20530">
                  <c:v>1.4529999999998564</c:v>
                </c:pt>
                <c:pt idx="20531">
                  <c:v>1.4530999999998564</c:v>
                </c:pt>
                <c:pt idx="20532">
                  <c:v>1.4531999999998564</c:v>
                </c:pt>
                <c:pt idx="20533">
                  <c:v>1.4532999999998564</c:v>
                </c:pt>
                <c:pt idx="20534">
                  <c:v>1.4533999999998564</c:v>
                </c:pt>
                <c:pt idx="20535">
                  <c:v>1.4534999999998564</c:v>
                </c:pt>
                <c:pt idx="20536">
                  <c:v>1.4535999999998563</c:v>
                </c:pt>
                <c:pt idx="20537">
                  <c:v>1.4536999999998563</c:v>
                </c:pt>
                <c:pt idx="20538">
                  <c:v>1.4537999999998563</c:v>
                </c:pt>
                <c:pt idx="20539">
                  <c:v>1.4538999999998563</c:v>
                </c:pt>
                <c:pt idx="20540">
                  <c:v>1.4539999999998563</c:v>
                </c:pt>
                <c:pt idx="20541">
                  <c:v>1.4540999999998563</c:v>
                </c:pt>
                <c:pt idx="20542">
                  <c:v>1.4541999999998563</c:v>
                </c:pt>
                <c:pt idx="20543">
                  <c:v>1.4542999999998563</c:v>
                </c:pt>
                <c:pt idx="20544">
                  <c:v>1.4543999999998563</c:v>
                </c:pt>
                <c:pt idx="20545">
                  <c:v>1.4544999999998562</c:v>
                </c:pt>
                <c:pt idx="20546">
                  <c:v>1.4545999999998562</c:v>
                </c:pt>
                <c:pt idx="20547">
                  <c:v>1.4546999999998562</c:v>
                </c:pt>
                <c:pt idx="20548">
                  <c:v>1.4547999999998562</c:v>
                </c:pt>
                <c:pt idx="20549">
                  <c:v>1.4548999999998562</c:v>
                </c:pt>
                <c:pt idx="20550">
                  <c:v>1.4549999999998562</c:v>
                </c:pt>
                <c:pt idx="20551">
                  <c:v>1.4550999999998562</c:v>
                </c:pt>
                <c:pt idx="20552">
                  <c:v>1.4551999999998562</c:v>
                </c:pt>
                <c:pt idx="20553">
                  <c:v>1.4552999999998562</c:v>
                </c:pt>
                <c:pt idx="20554">
                  <c:v>1.4553999999998561</c:v>
                </c:pt>
                <c:pt idx="20555">
                  <c:v>1.4554999999998561</c:v>
                </c:pt>
                <c:pt idx="20556">
                  <c:v>1.4555999999998561</c:v>
                </c:pt>
                <c:pt idx="20557">
                  <c:v>1.4556999999998561</c:v>
                </c:pt>
                <c:pt idx="20558">
                  <c:v>1.4557999999998561</c:v>
                </c:pt>
                <c:pt idx="20559">
                  <c:v>1.4558999999998561</c:v>
                </c:pt>
                <c:pt idx="20560">
                  <c:v>1.4559999999998561</c:v>
                </c:pt>
                <c:pt idx="20561">
                  <c:v>1.4560999999998561</c:v>
                </c:pt>
                <c:pt idx="20562">
                  <c:v>1.4561999999998561</c:v>
                </c:pt>
                <c:pt idx="20563">
                  <c:v>1.456299999999856</c:v>
                </c:pt>
                <c:pt idx="20564">
                  <c:v>1.456399999999856</c:v>
                </c:pt>
                <c:pt idx="20565">
                  <c:v>1.456499999999856</c:v>
                </c:pt>
                <c:pt idx="20566">
                  <c:v>1.456599999999856</c:v>
                </c:pt>
                <c:pt idx="20567">
                  <c:v>1.456699999999856</c:v>
                </c:pt>
                <c:pt idx="20568">
                  <c:v>1.456799999999856</c:v>
                </c:pt>
                <c:pt idx="20569">
                  <c:v>1.456899999999856</c:v>
                </c:pt>
                <c:pt idx="20570">
                  <c:v>1.456999999999856</c:v>
                </c:pt>
                <c:pt idx="20571">
                  <c:v>1.457099999999856</c:v>
                </c:pt>
                <c:pt idx="20572">
                  <c:v>1.4571999999998559</c:v>
                </c:pt>
                <c:pt idx="20573">
                  <c:v>1.4572999999998559</c:v>
                </c:pt>
                <c:pt idx="20574">
                  <c:v>1.4573999999998559</c:v>
                </c:pt>
                <c:pt idx="20575">
                  <c:v>1.4574999999998559</c:v>
                </c:pt>
                <c:pt idx="20576">
                  <c:v>1.4575999999998559</c:v>
                </c:pt>
                <c:pt idx="20577">
                  <c:v>1.4576999999998559</c:v>
                </c:pt>
                <c:pt idx="20578">
                  <c:v>1.4577999999998559</c:v>
                </c:pt>
                <c:pt idx="20579">
                  <c:v>1.4578999999998559</c:v>
                </c:pt>
                <c:pt idx="20580">
                  <c:v>1.4579999999998559</c:v>
                </c:pt>
                <c:pt idx="20581">
                  <c:v>1.4580999999998558</c:v>
                </c:pt>
                <c:pt idx="20582">
                  <c:v>1.4581999999998558</c:v>
                </c:pt>
                <c:pt idx="20583">
                  <c:v>1.4582999999998558</c:v>
                </c:pt>
                <c:pt idx="20584">
                  <c:v>1.4583999999998558</c:v>
                </c:pt>
                <c:pt idx="20585">
                  <c:v>1.4584999999998558</c:v>
                </c:pt>
                <c:pt idx="20586">
                  <c:v>1.4585999999998558</c:v>
                </c:pt>
                <c:pt idx="20587">
                  <c:v>1.4586999999998558</c:v>
                </c:pt>
                <c:pt idx="20588">
                  <c:v>1.4587999999998558</c:v>
                </c:pt>
                <c:pt idx="20589">
                  <c:v>1.4588999999998558</c:v>
                </c:pt>
                <c:pt idx="20590">
                  <c:v>1.4589999999998557</c:v>
                </c:pt>
                <c:pt idx="20591">
                  <c:v>1.4590999999998557</c:v>
                </c:pt>
                <c:pt idx="20592">
                  <c:v>1.4591999999998557</c:v>
                </c:pt>
                <c:pt idx="20593">
                  <c:v>1.4592999999998557</c:v>
                </c:pt>
                <c:pt idx="20594">
                  <c:v>1.4593999999998557</c:v>
                </c:pt>
                <c:pt idx="20595">
                  <c:v>1.4594999999998557</c:v>
                </c:pt>
                <c:pt idx="20596">
                  <c:v>1.4595999999998557</c:v>
                </c:pt>
                <c:pt idx="20597">
                  <c:v>1.4596999999998557</c:v>
                </c:pt>
                <c:pt idx="20598">
                  <c:v>1.4597999999998557</c:v>
                </c:pt>
                <c:pt idx="20599">
                  <c:v>1.4598999999998556</c:v>
                </c:pt>
                <c:pt idx="20600">
                  <c:v>1.4599999999998556</c:v>
                </c:pt>
                <c:pt idx="20601">
                  <c:v>1.4600999999998556</c:v>
                </c:pt>
                <c:pt idx="20602">
                  <c:v>1.4601999999998556</c:v>
                </c:pt>
                <c:pt idx="20603">
                  <c:v>1.4602999999998556</c:v>
                </c:pt>
                <c:pt idx="20604">
                  <c:v>1.4603999999998556</c:v>
                </c:pt>
                <c:pt idx="20605">
                  <c:v>1.4604999999998556</c:v>
                </c:pt>
                <c:pt idx="20606">
                  <c:v>1.4605999999998556</c:v>
                </c:pt>
                <c:pt idx="20607">
                  <c:v>1.4606999999998556</c:v>
                </c:pt>
                <c:pt idx="20608">
                  <c:v>1.4607999999998555</c:v>
                </c:pt>
                <c:pt idx="20609">
                  <c:v>1.4608999999998555</c:v>
                </c:pt>
                <c:pt idx="20610">
                  <c:v>1.4609999999998555</c:v>
                </c:pt>
                <c:pt idx="20611">
                  <c:v>1.4610999999998555</c:v>
                </c:pt>
                <c:pt idx="20612">
                  <c:v>1.4611999999998555</c:v>
                </c:pt>
                <c:pt idx="20613">
                  <c:v>1.4612999999998555</c:v>
                </c:pt>
                <c:pt idx="20614">
                  <c:v>1.4613999999998555</c:v>
                </c:pt>
                <c:pt idx="20615">
                  <c:v>1.4614999999998555</c:v>
                </c:pt>
                <c:pt idx="20616">
                  <c:v>1.4615999999998555</c:v>
                </c:pt>
                <c:pt idx="20617">
                  <c:v>1.4616999999998554</c:v>
                </c:pt>
                <c:pt idx="20618">
                  <c:v>1.4617999999998554</c:v>
                </c:pt>
                <c:pt idx="20619">
                  <c:v>1.4618999999998554</c:v>
                </c:pt>
                <c:pt idx="20620">
                  <c:v>1.4619999999998554</c:v>
                </c:pt>
                <c:pt idx="20621">
                  <c:v>1.4620999999998554</c:v>
                </c:pt>
                <c:pt idx="20622">
                  <c:v>1.4621999999998554</c:v>
                </c:pt>
                <c:pt idx="20623">
                  <c:v>1.4622999999998554</c:v>
                </c:pt>
                <c:pt idx="20624">
                  <c:v>1.4623999999998554</c:v>
                </c:pt>
                <c:pt idx="20625">
                  <c:v>1.4624999999998554</c:v>
                </c:pt>
                <c:pt idx="20626">
                  <c:v>1.4625999999998553</c:v>
                </c:pt>
                <c:pt idx="20627">
                  <c:v>1.4626999999998553</c:v>
                </c:pt>
                <c:pt idx="20628">
                  <c:v>1.4627999999998553</c:v>
                </c:pt>
                <c:pt idx="20629">
                  <c:v>1.4628999999998553</c:v>
                </c:pt>
                <c:pt idx="20630">
                  <c:v>1.4629999999998553</c:v>
                </c:pt>
                <c:pt idx="20631">
                  <c:v>1.4630999999998553</c:v>
                </c:pt>
                <c:pt idx="20632">
                  <c:v>1.4631999999998553</c:v>
                </c:pt>
                <c:pt idx="20633">
                  <c:v>1.4632999999998553</c:v>
                </c:pt>
                <c:pt idx="20634">
                  <c:v>1.4633999999998553</c:v>
                </c:pt>
                <c:pt idx="20635">
                  <c:v>1.4634999999998553</c:v>
                </c:pt>
                <c:pt idx="20636">
                  <c:v>1.4635999999998552</c:v>
                </c:pt>
                <c:pt idx="20637">
                  <c:v>1.4636999999998552</c:v>
                </c:pt>
                <c:pt idx="20638">
                  <c:v>1.4637999999998552</c:v>
                </c:pt>
                <c:pt idx="20639">
                  <c:v>1.4638999999998552</c:v>
                </c:pt>
                <c:pt idx="20640">
                  <c:v>1.4639999999998552</c:v>
                </c:pt>
                <c:pt idx="20641">
                  <c:v>1.4640999999998552</c:v>
                </c:pt>
                <c:pt idx="20642">
                  <c:v>1.4641999999998552</c:v>
                </c:pt>
                <c:pt idx="20643">
                  <c:v>1.4642999999998552</c:v>
                </c:pt>
                <c:pt idx="20644">
                  <c:v>1.4643999999998552</c:v>
                </c:pt>
                <c:pt idx="20645">
                  <c:v>1.4644999999998551</c:v>
                </c:pt>
                <c:pt idx="20646">
                  <c:v>1.4645999999998551</c:v>
                </c:pt>
                <c:pt idx="20647">
                  <c:v>1.4646999999998551</c:v>
                </c:pt>
                <c:pt idx="20648">
                  <c:v>1.4647999999998551</c:v>
                </c:pt>
                <c:pt idx="20649">
                  <c:v>1.4648999999998551</c:v>
                </c:pt>
                <c:pt idx="20650">
                  <c:v>1.4649999999998551</c:v>
                </c:pt>
                <c:pt idx="20651">
                  <c:v>1.4650999999998551</c:v>
                </c:pt>
                <c:pt idx="20652">
                  <c:v>1.4651999999998551</c:v>
                </c:pt>
                <c:pt idx="20653">
                  <c:v>1.4652999999998551</c:v>
                </c:pt>
                <c:pt idx="20654">
                  <c:v>1.465399999999855</c:v>
                </c:pt>
                <c:pt idx="20655">
                  <c:v>1.465499999999855</c:v>
                </c:pt>
                <c:pt idx="20656">
                  <c:v>1.465599999999855</c:v>
                </c:pt>
                <c:pt idx="20657">
                  <c:v>1.465699999999855</c:v>
                </c:pt>
                <c:pt idx="20658">
                  <c:v>1.465799999999855</c:v>
                </c:pt>
                <c:pt idx="20659">
                  <c:v>1.465899999999855</c:v>
                </c:pt>
                <c:pt idx="20660">
                  <c:v>1.465999999999855</c:v>
                </c:pt>
                <c:pt idx="20661">
                  <c:v>1.466099999999855</c:v>
                </c:pt>
                <c:pt idx="20662">
                  <c:v>1.466199999999855</c:v>
                </c:pt>
                <c:pt idx="20663">
                  <c:v>1.4662999999998549</c:v>
                </c:pt>
                <c:pt idx="20664">
                  <c:v>1.4663999999998549</c:v>
                </c:pt>
                <c:pt idx="20665">
                  <c:v>1.4664999999998549</c:v>
                </c:pt>
                <c:pt idx="20666">
                  <c:v>1.4665999999998549</c:v>
                </c:pt>
                <c:pt idx="20667">
                  <c:v>1.4666999999998549</c:v>
                </c:pt>
                <c:pt idx="20668">
                  <c:v>1.4667999999998549</c:v>
                </c:pt>
                <c:pt idx="20669">
                  <c:v>1.4668999999998549</c:v>
                </c:pt>
                <c:pt idx="20670">
                  <c:v>1.4669999999998549</c:v>
                </c:pt>
                <c:pt idx="20671">
                  <c:v>1.4670999999998549</c:v>
                </c:pt>
                <c:pt idx="20672">
                  <c:v>1.4671999999998548</c:v>
                </c:pt>
                <c:pt idx="20673">
                  <c:v>1.4672999999998548</c:v>
                </c:pt>
                <c:pt idx="20674">
                  <c:v>1.4673999999998548</c:v>
                </c:pt>
                <c:pt idx="20675">
                  <c:v>1.4674999999998548</c:v>
                </c:pt>
                <c:pt idx="20676">
                  <c:v>1.4675999999998548</c:v>
                </c:pt>
                <c:pt idx="20677">
                  <c:v>1.4676999999998548</c:v>
                </c:pt>
                <c:pt idx="20678">
                  <c:v>1.4677999999998548</c:v>
                </c:pt>
                <c:pt idx="20679">
                  <c:v>1.4678999999998548</c:v>
                </c:pt>
                <c:pt idx="20680">
                  <c:v>1.4679999999998548</c:v>
                </c:pt>
                <c:pt idx="20681">
                  <c:v>1.4680999999998547</c:v>
                </c:pt>
                <c:pt idx="20682">
                  <c:v>1.4681999999998547</c:v>
                </c:pt>
                <c:pt idx="20683">
                  <c:v>1.4682999999998547</c:v>
                </c:pt>
                <c:pt idx="20684">
                  <c:v>1.4683999999998547</c:v>
                </c:pt>
                <c:pt idx="20685">
                  <c:v>1.4684999999998547</c:v>
                </c:pt>
                <c:pt idx="20686">
                  <c:v>1.4685999999998547</c:v>
                </c:pt>
                <c:pt idx="20687">
                  <c:v>1.4686999999998547</c:v>
                </c:pt>
                <c:pt idx="20688">
                  <c:v>1.4687999999998547</c:v>
                </c:pt>
                <c:pt idx="20689">
                  <c:v>1.4688999999998547</c:v>
                </c:pt>
                <c:pt idx="20690">
                  <c:v>1.4689999999998546</c:v>
                </c:pt>
                <c:pt idx="20691">
                  <c:v>1.4690999999998546</c:v>
                </c:pt>
                <c:pt idx="20692">
                  <c:v>1.4691999999998546</c:v>
                </c:pt>
                <c:pt idx="20693">
                  <c:v>1.4692999999998546</c:v>
                </c:pt>
                <c:pt idx="20694">
                  <c:v>1.4693999999998546</c:v>
                </c:pt>
                <c:pt idx="20695">
                  <c:v>1.4694999999998546</c:v>
                </c:pt>
                <c:pt idx="20696">
                  <c:v>1.4695999999998546</c:v>
                </c:pt>
                <c:pt idx="20697">
                  <c:v>1.4696999999998546</c:v>
                </c:pt>
                <c:pt idx="20698">
                  <c:v>1.4697999999998546</c:v>
                </c:pt>
                <c:pt idx="20699">
                  <c:v>1.4698999999998545</c:v>
                </c:pt>
                <c:pt idx="20700">
                  <c:v>1.4699999999998545</c:v>
                </c:pt>
                <c:pt idx="20701">
                  <c:v>1.4700999999998545</c:v>
                </c:pt>
                <c:pt idx="20702">
                  <c:v>1.4701999999998545</c:v>
                </c:pt>
                <c:pt idx="20703">
                  <c:v>1.4702999999998545</c:v>
                </c:pt>
                <c:pt idx="20704">
                  <c:v>1.4703999999998545</c:v>
                </c:pt>
                <c:pt idx="20705">
                  <c:v>1.4704999999998545</c:v>
                </c:pt>
                <c:pt idx="20706">
                  <c:v>1.4705999999998545</c:v>
                </c:pt>
                <c:pt idx="20707">
                  <c:v>1.4706999999998545</c:v>
                </c:pt>
                <c:pt idx="20708">
                  <c:v>1.4707999999998544</c:v>
                </c:pt>
                <c:pt idx="20709">
                  <c:v>1.4708999999998544</c:v>
                </c:pt>
                <c:pt idx="20710">
                  <c:v>1.4709999999998544</c:v>
                </c:pt>
                <c:pt idx="20711">
                  <c:v>1.4710999999998544</c:v>
                </c:pt>
                <c:pt idx="20712">
                  <c:v>1.4711999999998544</c:v>
                </c:pt>
                <c:pt idx="20713">
                  <c:v>1.4712999999998544</c:v>
                </c:pt>
                <c:pt idx="20714">
                  <c:v>1.4713999999998544</c:v>
                </c:pt>
                <c:pt idx="20715">
                  <c:v>1.4714999999998544</c:v>
                </c:pt>
                <c:pt idx="20716">
                  <c:v>1.4715999999998544</c:v>
                </c:pt>
                <c:pt idx="20717">
                  <c:v>1.4716999999998543</c:v>
                </c:pt>
                <c:pt idx="20718">
                  <c:v>1.4717999999998543</c:v>
                </c:pt>
                <c:pt idx="20719">
                  <c:v>1.4718999999998543</c:v>
                </c:pt>
                <c:pt idx="20720">
                  <c:v>1.4719999999998543</c:v>
                </c:pt>
                <c:pt idx="20721">
                  <c:v>1.4720999999998543</c:v>
                </c:pt>
                <c:pt idx="20722">
                  <c:v>1.4721999999998543</c:v>
                </c:pt>
                <c:pt idx="20723">
                  <c:v>1.4722999999998543</c:v>
                </c:pt>
                <c:pt idx="20724">
                  <c:v>1.4723999999998543</c:v>
                </c:pt>
                <c:pt idx="20725">
                  <c:v>1.4724999999998543</c:v>
                </c:pt>
                <c:pt idx="20726">
                  <c:v>1.4725999999998542</c:v>
                </c:pt>
                <c:pt idx="20727">
                  <c:v>1.4726999999998542</c:v>
                </c:pt>
                <c:pt idx="20728">
                  <c:v>1.4727999999998542</c:v>
                </c:pt>
                <c:pt idx="20729">
                  <c:v>1.4728999999998542</c:v>
                </c:pt>
                <c:pt idx="20730">
                  <c:v>1.4729999999998542</c:v>
                </c:pt>
                <c:pt idx="20731">
                  <c:v>1.4730999999998542</c:v>
                </c:pt>
                <c:pt idx="20732">
                  <c:v>1.4731999999998542</c:v>
                </c:pt>
                <c:pt idx="20733">
                  <c:v>1.4732999999998542</c:v>
                </c:pt>
                <c:pt idx="20734">
                  <c:v>1.4733999999998542</c:v>
                </c:pt>
                <c:pt idx="20735">
                  <c:v>1.4734999999998541</c:v>
                </c:pt>
                <c:pt idx="20736">
                  <c:v>1.4735999999998541</c:v>
                </c:pt>
                <c:pt idx="20737">
                  <c:v>1.4736999999998541</c:v>
                </c:pt>
                <c:pt idx="20738">
                  <c:v>1.4737999999998541</c:v>
                </c:pt>
                <c:pt idx="20739">
                  <c:v>1.4738999999998541</c:v>
                </c:pt>
                <c:pt idx="20740">
                  <c:v>1.4739999999998541</c:v>
                </c:pt>
                <c:pt idx="20741">
                  <c:v>1.4740999999998541</c:v>
                </c:pt>
                <c:pt idx="20742">
                  <c:v>1.4741999999998541</c:v>
                </c:pt>
                <c:pt idx="20743">
                  <c:v>1.4742999999998541</c:v>
                </c:pt>
                <c:pt idx="20744">
                  <c:v>1.474399999999854</c:v>
                </c:pt>
                <c:pt idx="20745">
                  <c:v>1.474499999999854</c:v>
                </c:pt>
                <c:pt idx="20746">
                  <c:v>1.474599999999854</c:v>
                </c:pt>
                <c:pt idx="20747">
                  <c:v>1.474699999999854</c:v>
                </c:pt>
                <c:pt idx="20748">
                  <c:v>1.474799999999854</c:v>
                </c:pt>
                <c:pt idx="20749">
                  <c:v>1.474899999999854</c:v>
                </c:pt>
                <c:pt idx="20750">
                  <c:v>1.474999999999854</c:v>
                </c:pt>
                <c:pt idx="20751">
                  <c:v>1.475099999999854</c:v>
                </c:pt>
                <c:pt idx="20752">
                  <c:v>1.475199999999854</c:v>
                </c:pt>
                <c:pt idx="20753">
                  <c:v>1.475299999999854</c:v>
                </c:pt>
                <c:pt idx="20754">
                  <c:v>1.4753999999998539</c:v>
                </c:pt>
                <c:pt idx="20755">
                  <c:v>1.4754999999998539</c:v>
                </c:pt>
                <c:pt idx="20756">
                  <c:v>1.4755999999998539</c:v>
                </c:pt>
                <c:pt idx="20757">
                  <c:v>1.4756999999998539</c:v>
                </c:pt>
                <c:pt idx="20758">
                  <c:v>1.4757999999998539</c:v>
                </c:pt>
                <c:pt idx="20759">
                  <c:v>1.4758999999998539</c:v>
                </c:pt>
                <c:pt idx="20760">
                  <c:v>1.4759999999998539</c:v>
                </c:pt>
                <c:pt idx="20761">
                  <c:v>1.4760999999998539</c:v>
                </c:pt>
                <c:pt idx="20762">
                  <c:v>1.4761999999998539</c:v>
                </c:pt>
                <c:pt idx="20763">
                  <c:v>1.4762999999998538</c:v>
                </c:pt>
                <c:pt idx="20764">
                  <c:v>1.4763999999998538</c:v>
                </c:pt>
                <c:pt idx="20765">
                  <c:v>1.4764999999998538</c:v>
                </c:pt>
                <c:pt idx="20766">
                  <c:v>1.4765999999998538</c:v>
                </c:pt>
                <c:pt idx="20767">
                  <c:v>1.4766999999998538</c:v>
                </c:pt>
                <c:pt idx="20768">
                  <c:v>1.4767999999998538</c:v>
                </c:pt>
                <c:pt idx="20769">
                  <c:v>1.4768999999998538</c:v>
                </c:pt>
                <c:pt idx="20770">
                  <c:v>1.4769999999998538</c:v>
                </c:pt>
                <c:pt idx="20771">
                  <c:v>1.4770999999998538</c:v>
                </c:pt>
                <c:pt idx="20772">
                  <c:v>1.4771999999998537</c:v>
                </c:pt>
                <c:pt idx="20773">
                  <c:v>1.4772999999998537</c:v>
                </c:pt>
                <c:pt idx="20774">
                  <c:v>1.4773999999998537</c:v>
                </c:pt>
                <c:pt idx="20775">
                  <c:v>1.4774999999998537</c:v>
                </c:pt>
                <c:pt idx="20776">
                  <c:v>1.4775999999998537</c:v>
                </c:pt>
                <c:pt idx="20777">
                  <c:v>1.4776999999998537</c:v>
                </c:pt>
                <c:pt idx="20778">
                  <c:v>1.4777999999998537</c:v>
                </c:pt>
                <c:pt idx="20779">
                  <c:v>1.4778999999998537</c:v>
                </c:pt>
                <c:pt idx="20780">
                  <c:v>1.4779999999998537</c:v>
                </c:pt>
                <c:pt idx="20781">
                  <c:v>1.4780999999998536</c:v>
                </c:pt>
                <c:pt idx="20782">
                  <c:v>1.4781999999998536</c:v>
                </c:pt>
                <c:pt idx="20783">
                  <c:v>1.4782999999998536</c:v>
                </c:pt>
                <c:pt idx="20784">
                  <c:v>1.4783999999998536</c:v>
                </c:pt>
                <c:pt idx="20785">
                  <c:v>1.4784999999998536</c:v>
                </c:pt>
                <c:pt idx="20786">
                  <c:v>1.4785999999998536</c:v>
                </c:pt>
                <c:pt idx="20787">
                  <c:v>1.4786999999998536</c:v>
                </c:pt>
                <c:pt idx="20788">
                  <c:v>1.4787999999998536</c:v>
                </c:pt>
                <c:pt idx="20789">
                  <c:v>1.4788999999998536</c:v>
                </c:pt>
                <c:pt idx="20790">
                  <c:v>1.4789999999998535</c:v>
                </c:pt>
                <c:pt idx="20791">
                  <c:v>1.4790999999998535</c:v>
                </c:pt>
                <c:pt idx="20792">
                  <c:v>1.4791999999998535</c:v>
                </c:pt>
                <c:pt idx="20793">
                  <c:v>1.4792999999998535</c:v>
                </c:pt>
                <c:pt idx="20794">
                  <c:v>1.4793999999998535</c:v>
                </c:pt>
                <c:pt idx="20795">
                  <c:v>1.4794999999998535</c:v>
                </c:pt>
                <c:pt idx="20796">
                  <c:v>1.4795999999998535</c:v>
                </c:pt>
                <c:pt idx="20797">
                  <c:v>1.4796999999998535</c:v>
                </c:pt>
                <c:pt idx="20798">
                  <c:v>1.4797999999998535</c:v>
                </c:pt>
                <c:pt idx="20799">
                  <c:v>1.4798999999998534</c:v>
                </c:pt>
                <c:pt idx="20800">
                  <c:v>1.4799999999998534</c:v>
                </c:pt>
                <c:pt idx="20801">
                  <c:v>1.4800999999998534</c:v>
                </c:pt>
                <c:pt idx="20802">
                  <c:v>1.4801999999998534</c:v>
                </c:pt>
                <c:pt idx="20803">
                  <c:v>1.4802999999998534</c:v>
                </c:pt>
                <c:pt idx="20804">
                  <c:v>1.4803999999998534</c:v>
                </c:pt>
                <c:pt idx="20805">
                  <c:v>1.4804999999998534</c:v>
                </c:pt>
                <c:pt idx="20806">
                  <c:v>1.4805999999998534</c:v>
                </c:pt>
                <c:pt idx="20807">
                  <c:v>1.4806999999998534</c:v>
                </c:pt>
                <c:pt idx="20808">
                  <c:v>1.4807999999998533</c:v>
                </c:pt>
                <c:pt idx="20809">
                  <c:v>1.4808999999998533</c:v>
                </c:pt>
                <c:pt idx="20810">
                  <c:v>1.4809999999998533</c:v>
                </c:pt>
                <c:pt idx="20811">
                  <c:v>1.4810999999998533</c:v>
                </c:pt>
                <c:pt idx="20812">
                  <c:v>1.4811999999998533</c:v>
                </c:pt>
                <c:pt idx="20813">
                  <c:v>1.4812999999998533</c:v>
                </c:pt>
                <c:pt idx="20814">
                  <c:v>1.4813999999998533</c:v>
                </c:pt>
                <c:pt idx="20815">
                  <c:v>1.4814999999998533</c:v>
                </c:pt>
                <c:pt idx="20816">
                  <c:v>1.4815999999998533</c:v>
                </c:pt>
                <c:pt idx="20817">
                  <c:v>1.4816999999998532</c:v>
                </c:pt>
                <c:pt idx="20818">
                  <c:v>1.4817999999998532</c:v>
                </c:pt>
                <c:pt idx="20819">
                  <c:v>1.4818999999998532</c:v>
                </c:pt>
                <c:pt idx="20820">
                  <c:v>1.4819999999998532</c:v>
                </c:pt>
                <c:pt idx="20821">
                  <c:v>1.4820999999998532</c:v>
                </c:pt>
                <c:pt idx="20822">
                  <c:v>1.4821999999998532</c:v>
                </c:pt>
                <c:pt idx="20823">
                  <c:v>1.4822999999998532</c:v>
                </c:pt>
                <c:pt idx="20824">
                  <c:v>1.4823999999998532</c:v>
                </c:pt>
                <c:pt idx="20825">
                  <c:v>1.4824999999998532</c:v>
                </c:pt>
                <c:pt idx="20826">
                  <c:v>1.4825999999998531</c:v>
                </c:pt>
                <c:pt idx="20827">
                  <c:v>1.4826999999998531</c:v>
                </c:pt>
                <c:pt idx="20828">
                  <c:v>1.4827999999998531</c:v>
                </c:pt>
                <c:pt idx="20829">
                  <c:v>1.4828999999998531</c:v>
                </c:pt>
                <c:pt idx="20830">
                  <c:v>1.4829999999998531</c:v>
                </c:pt>
                <c:pt idx="20831">
                  <c:v>1.4830999999998531</c:v>
                </c:pt>
                <c:pt idx="20832">
                  <c:v>1.4831999999998531</c:v>
                </c:pt>
                <c:pt idx="20833">
                  <c:v>1.4832999999998531</c:v>
                </c:pt>
                <c:pt idx="20834">
                  <c:v>1.4833999999998531</c:v>
                </c:pt>
                <c:pt idx="20835">
                  <c:v>1.483499999999853</c:v>
                </c:pt>
                <c:pt idx="20836">
                  <c:v>1.483599999999853</c:v>
                </c:pt>
                <c:pt idx="20837">
                  <c:v>1.483699999999853</c:v>
                </c:pt>
                <c:pt idx="20838">
                  <c:v>1.483799999999853</c:v>
                </c:pt>
                <c:pt idx="20839">
                  <c:v>1.483899999999853</c:v>
                </c:pt>
                <c:pt idx="20840">
                  <c:v>1.483999999999853</c:v>
                </c:pt>
                <c:pt idx="20841">
                  <c:v>1.484099999999853</c:v>
                </c:pt>
                <c:pt idx="20842">
                  <c:v>1.484199999999853</c:v>
                </c:pt>
                <c:pt idx="20843">
                  <c:v>1.484299999999853</c:v>
                </c:pt>
                <c:pt idx="20844">
                  <c:v>1.4843999999998529</c:v>
                </c:pt>
                <c:pt idx="20845">
                  <c:v>1.4844999999998529</c:v>
                </c:pt>
                <c:pt idx="20846">
                  <c:v>1.4845999999998529</c:v>
                </c:pt>
                <c:pt idx="20847">
                  <c:v>1.4846999999998529</c:v>
                </c:pt>
                <c:pt idx="20848">
                  <c:v>1.4847999999998529</c:v>
                </c:pt>
                <c:pt idx="20849">
                  <c:v>1.4848999999998529</c:v>
                </c:pt>
                <c:pt idx="20850">
                  <c:v>1.4849999999998529</c:v>
                </c:pt>
                <c:pt idx="20851">
                  <c:v>1.4850999999998529</c:v>
                </c:pt>
                <c:pt idx="20852">
                  <c:v>1.4851999999998529</c:v>
                </c:pt>
                <c:pt idx="20853">
                  <c:v>1.4852999999998528</c:v>
                </c:pt>
                <c:pt idx="20854">
                  <c:v>1.4853999999998528</c:v>
                </c:pt>
                <c:pt idx="20855">
                  <c:v>1.4854999999998528</c:v>
                </c:pt>
                <c:pt idx="20856">
                  <c:v>1.4855999999998528</c:v>
                </c:pt>
                <c:pt idx="20857">
                  <c:v>1.4856999999998528</c:v>
                </c:pt>
                <c:pt idx="20858">
                  <c:v>1.4857999999998528</c:v>
                </c:pt>
                <c:pt idx="20859">
                  <c:v>1.4858999999998528</c:v>
                </c:pt>
                <c:pt idx="20860">
                  <c:v>1.4859999999998528</c:v>
                </c:pt>
                <c:pt idx="20861">
                  <c:v>1.4860999999998528</c:v>
                </c:pt>
                <c:pt idx="20862">
                  <c:v>1.4861999999998527</c:v>
                </c:pt>
                <c:pt idx="20863">
                  <c:v>1.4862999999998527</c:v>
                </c:pt>
                <c:pt idx="20864">
                  <c:v>1.4863999999998527</c:v>
                </c:pt>
                <c:pt idx="20865">
                  <c:v>1.4864999999998527</c:v>
                </c:pt>
                <c:pt idx="20866">
                  <c:v>1.4865999999998527</c:v>
                </c:pt>
                <c:pt idx="20867">
                  <c:v>1.4866999999998527</c:v>
                </c:pt>
                <c:pt idx="20868">
                  <c:v>1.4867999999998527</c:v>
                </c:pt>
                <c:pt idx="20869">
                  <c:v>1.4868999999998527</c:v>
                </c:pt>
                <c:pt idx="20870">
                  <c:v>1.4869999999998527</c:v>
                </c:pt>
                <c:pt idx="20871">
                  <c:v>1.4870999999998527</c:v>
                </c:pt>
                <c:pt idx="20872">
                  <c:v>1.4871999999998526</c:v>
                </c:pt>
                <c:pt idx="20873">
                  <c:v>1.4872999999998526</c:v>
                </c:pt>
                <c:pt idx="20874">
                  <c:v>1.4873999999998526</c:v>
                </c:pt>
                <c:pt idx="20875">
                  <c:v>1.4874999999998526</c:v>
                </c:pt>
                <c:pt idx="20876">
                  <c:v>1.4875999999998526</c:v>
                </c:pt>
                <c:pt idx="20877">
                  <c:v>1.4876999999998526</c:v>
                </c:pt>
                <c:pt idx="20878">
                  <c:v>1.4877999999998526</c:v>
                </c:pt>
                <c:pt idx="20879">
                  <c:v>1.4878999999998526</c:v>
                </c:pt>
                <c:pt idx="20880">
                  <c:v>1.4879999999998526</c:v>
                </c:pt>
                <c:pt idx="20881">
                  <c:v>1.4880999999998525</c:v>
                </c:pt>
                <c:pt idx="20882">
                  <c:v>1.4881999999998525</c:v>
                </c:pt>
                <c:pt idx="20883">
                  <c:v>1.4882999999998525</c:v>
                </c:pt>
                <c:pt idx="20884">
                  <c:v>1.4883999999998525</c:v>
                </c:pt>
                <c:pt idx="20885">
                  <c:v>1.4884999999998525</c:v>
                </c:pt>
                <c:pt idx="20886">
                  <c:v>1.4885999999998525</c:v>
                </c:pt>
                <c:pt idx="20887">
                  <c:v>1.4886999999998525</c:v>
                </c:pt>
                <c:pt idx="20888">
                  <c:v>1.4887999999998525</c:v>
                </c:pt>
                <c:pt idx="20889">
                  <c:v>1.4888999999998525</c:v>
                </c:pt>
                <c:pt idx="20890">
                  <c:v>1.4889999999998524</c:v>
                </c:pt>
                <c:pt idx="20891">
                  <c:v>1.4890999999998524</c:v>
                </c:pt>
                <c:pt idx="20892">
                  <c:v>1.4891999999998524</c:v>
                </c:pt>
                <c:pt idx="20893">
                  <c:v>1.4892999999998524</c:v>
                </c:pt>
                <c:pt idx="20894">
                  <c:v>1.4893999999998524</c:v>
                </c:pt>
                <c:pt idx="20895">
                  <c:v>1.4894999999998524</c:v>
                </c:pt>
                <c:pt idx="20896">
                  <c:v>1.4895999999998524</c:v>
                </c:pt>
                <c:pt idx="20897">
                  <c:v>1.4896999999998524</c:v>
                </c:pt>
                <c:pt idx="20898">
                  <c:v>1.4897999999998524</c:v>
                </c:pt>
                <c:pt idx="20899">
                  <c:v>1.4898999999998523</c:v>
                </c:pt>
                <c:pt idx="20900">
                  <c:v>1.4899999999998523</c:v>
                </c:pt>
                <c:pt idx="20901">
                  <c:v>1.4900999999998523</c:v>
                </c:pt>
                <c:pt idx="20902">
                  <c:v>1.4901999999998523</c:v>
                </c:pt>
                <c:pt idx="20903">
                  <c:v>1.4902999999998523</c:v>
                </c:pt>
                <c:pt idx="20904">
                  <c:v>1.4903999999998523</c:v>
                </c:pt>
                <c:pt idx="20905">
                  <c:v>1.4904999999998523</c:v>
                </c:pt>
                <c:pt idx="20906">
                  <c:v>1.4905999999998523</c:v>
                </c:pt>
                <c:pt idx="20907">
                  <c:v>1.4906999999998523</c:v>
                </c:pt>
                <c:pt idx="20908">
                  <c:v>1.4907999999998522</c:v>
                </c:pt>
                <c:pt idx="20909">
                  <c:v>1.4908999999998522</c:v>
                </c:pt>
                <c:pt idx="20910">
                  <c:v>1.4909999999998522</c:v>
                </c:pt>
                <c:pt idx="20911">
                  <c:v>1.4910999999998522</c:v>
                </c:pt>
                <c:pt idx="20912">
                  <c:v>1.4911999999998522</c:v>
                </c:pt>
                <c:pt idx="20913">
                  <c:v>1.4912999999998522</c:v>
                </c:pt>
                <c:pt idx="20914">
                  <c:v>1.4913999999998522</c:v>
                </c:pt>
                <c:pt idx="20915">
                  <c:v>1.4914999999998522</c:v>
                </c:pt>
                <c:pt idx="20916">
                  <c:v>1.4915999999998522</c:v>
                </c:pt>
                <c:pt idx="20917">
                  <c:v>1.4916999999998521</c:v>
                </c:pt>
                <c:pt idx="20918">
                  <c:v>1.4917999999998521</c:v>
                </c:pt>
                <c:pt idx="20919">
                  <c:v>1.4918999999998521</c:v>
                </c:pt>
                <c:pt idx="20920">
                  <c:v>1.4919999999998521</c:v>
                </c:pt>
                <c:pt idx="20921">
                  <c:v>1.4920999999998521</c:v>
                </c:pt>
                <c:pt idx="20922">
                  <c:v>1.4921999999998521</c:v>
                </c:pt>
                <c:pt idx="20923">
                  <c:v>1.4922999999998521</c:v>
                </c:pt>
                <c:pt idx="20924">
                  <c:v>1.4923999999998521</c:v>
                </c:pt>
                <c:pt idx="20925">
                  <c:v>1.4924999999998521</c:v>
                </c:pt>
                <c:pt idx="20926">
                  <c:v>1.492599999999852</c:v>
                </c:pt>
                <c:pt idx="20927">
                  <c:v>1.492699999999852</c:v>
                </c:pt>
                <c:pt idx="20928">
                  <c:v>1.492799999999852</c:v>
                </c:pt>
                <c:pt idx="20929">
                  <c:v>1.492899999999852</c:v>
                </c:pt>
                <c:pt idx="20930">
                  <c:v>1.492999999999852</c:v>
                </c:pt>
                <c:pt idx="20931">
                  <c:v>1.493099999999852</c:v>
                </c:pt>
                <c:pt idx="20932">
                  <c:v>1.493199999999852</c:v>
                </c:pt>
                <c:pt idx="20933">
                  <c:v>1.493299999999852</c:v>
                </c:pt>
                <c:pt idx="20934">
                  <c:v>1.493399999999852</c:v>
                </c:pt>
                <c:pt idx="20935">
                  <c:v>1.4934999999998519</c:v>
                </c:pt>
                <c:pt idx="20936">
                  <c:v>1.4935999999998519</c:v>
                </c:pt>
                <c:pt idx="20937">
                  <c:v>1.4936999999998519</c:v>
                </c:pt>
                <c:pt idx="20938">
                  <c:v>1.4937999999998519</c:v>
                </c:pt>
                <c:pt idx="20939">
                  <c:v>1.4938999999998519</c:v>
                </c:pt>
                <c:pt idx="20940">
                  <c:v>1.4939999999998519</c:v>
                </c:pt>
                <c:pt idx="20941">
                  <c:v>1.4940999999998519</c:v>
                </c:pt>
                <c:pt idx="20942">
                  <c:v>1.4941999999998519</c:v>
                </c:pt>
                <c:pt idx="20943">
                  <c:v>1.4942999999998519</c:v>
                </c:pt>
                <c:pt idx="20944">
                  <c:v>1.4943999999998518</c:v>
                </c:pt>
                <c:pt idx="20945">
                  <c:v>1.4944999999998518</c:v>
                </c:pt>
                <c:pt idx="20946">
                  <c:v>1.4945999999998518</c:v>
                </c:pt>
                <c:pt idx="20947">
                  <c:v>1.4946999999998518</c:v>
                </c:pt>
                <c:pt idx="20948">
                  <c:v>1.4947999999998518</c:v>
                </c:pt>
                <c:pt idx="20949">
                  <c:v>1.4948999999998518</c:v>
                </c:pt>
                <c:pt idx="20950">
                  <c:v>1.4949999999998518</c:v>
                </c:pt>
                <c:pt idx="20951">
                  <c:v>1.4950999999998518</c:v>
                </c:pt>
                <c:pt idx="20952">
                  <c:v>1.4951999999998518</c:v>
                </c:pt>
                <c:pt idx="20953">
                  <c:v>1.4952999999998517</c:v>
                </c:pt>
                <c:pt idx="20954">
                  <c:v>1.4953999999998517</c:v>
                </c:pt>
                <c:pt idx="20955">
                  <c:v>1.4954999999998517</c:v>
                </c:pt>
                <c:pt idx="20956">
                  <c:v>1.4955999999998517</c:v>
                </c:pt>
                <c:pt idx="20957">
                  <c:v>1.4956999999998517</c:v>
                </c:pt>
                <c:pt idx="20958">
                  <c:v>1.4957999999998517</c:v>
                </c:pt>
                <c:pt idx="20959">
                  <c:v>1.4958999999998517</c:v>
                </c:pt>
                <c:pt idx="20960">
                  <c:v>1.4959999999998517</c:v>
                </c:pt>
                <c:pt idx="20961">
                  <c:v>1.4960999999998517</c:v>
                </c:pt>
                <c:pt idx="20962">
                  <c:v>1.4961999999998516</c:v>
                </c:pt>
                <c:pt idx="20963">
                  <c:v>1.4962999999998516</c:v>
                </c:pt>
                <c:pt idx="20964">
                  <c:v>1.4963999999998516</c:v>
                </c:pt>
                <c:pt idx="20965">
                  <c:v>1.4964999999998516</c:v>
                </c:pt>
                <c:pt idx="20966">
                  <c:v>1.4965999999998516</c:v>
                </c:pt>
                <c:pt idx="20967">
                  <c:v>1.4966999999998516</c:v>
                </c:pt>
                <c:pt idx="20968">
                  <c:v>1.4967999999998516</c:v>
                </c:pt>
                <c:pt idx="20969">
                  <c:v>1.4968999999998516</c:v>
                </c:pt>
                <c:pt idx="20970">
                  <c:v>1.4969999999998516</c:v>
                </c:pt>
                <c:pt idx="20971">
                  <c:v>1.4970999999998515</c:v>
                </c:pt>
                <c:pt idx="20972">
                  <c:v>1.4971999999998515</c:v>
                </c:pt>
                <c:pt idx="20973">
                  <c:v>1.4972999999998515</c:v>
                </c:pt>
                <c:pt idx="20974">
                  <c:v>1.4973999999998515</c:v>
                </c:pt>
                <c:pt idx="20975">
                  <c:v>1.4974999999998515</c:v>
                </c:pt>
                <c:pt idx="20976">
                  <c:v>1.4975999999998515</c:v>
                </c:pt>
                <c:pt idx="20977">
                  <c:v>1.4976999999998515</c:v>
                </c:pt>
                <c:pt idx="20978">
                  <c:v>1.4977999999998515</c:v>
                </c:pt>
                <c:pt idx="20979">
                  <c:v>1.4978999999998515</c:v>
                </c:pt>
                <c:pt idx="20980">
                  <c:v>1.4979999999998515</c:v>
                </c:pt>
                <c:pt idx="20981">
                  <c:v>1.4980999999998514</c:v>
                </c:pt>
                <c:pt idx="20982">
                  <c:v>1.4981999999998514</c:v>
                </c:pt>
                <c:pt idx="20983">
                  <c:v>1.4982999999998514</c:v>
                </c:pt>
                <c:pt idx="20984">
                  <c:v>1.4983999999998514</c:v>
                </c:pt>
                <c:pt idx="20985">
                  <c:v>1.4984999999998514</c:v>
                </c:pt>
                <c:pt idx="20986">
                  <c:v>1.4985999999998514</c:v>
                </c:pt>
                <c:pt idx="20987">
                  <c:v>1.4986999999998514</c:v>
                </c:pt>
                <c:pt idx="20988">
                  <c:v>1.4987999999998514</c:v>
                </c:pt>
                <c:pt idx="20989">
                  <c:v>1.4988999999998514</c:v>
                </c:pt>
                <c:pt idx="20990">
                  <c:v>1.4989999999998513</c:v>
                </c:pt>
                <c:pt idx="20991">
                  <c:v>1.4990999999998513</c:v>
                </c:pt>
                <c:pt idx="20992">
                  <c:v>1.4991999999998513</c:v>
                </c:pt>
                <c:pt idx="20993">
                  <c:v>1.4992999999998513</c:v>
                </c:pt>
                <c:pt idx="20994">
                  <c:v>1.4993999999998513</c:v>
                </c:pt>
                <c:pt idx="20995">
                  <c:v>1.4994999999998513</c:v>
                </c:pt>
                <c:pt idx="20996">
                  <c:v>1.4995999999998513</c:v>
                </c:pt>
                <c:pt idx="20997">
                  <c:v>1.4996999999998513</c:v>
                </c:pt>
                <c:pt idx="20998">
                  <c:v>1.4997999999998513</c:v>
                </c:pt>
                <c:pt idx="20999">
                  <c:v>1.4998999999998512</c:v>
                </c:pt>
                <c:pt idx="21000">
                  <c:v>1.4999999999998512</c:v>
                </c:pt>
                <c:pt idx="21001">
                  <c:v>1.5000999999998512</c:v>
                </c:pt>
                <c:pt idx="21002">
                  <c:v>1.5001999999998512</c:v>
                </c:pt>
                <c:pt idx="21003">
                  <c:v>1.5002999999998512</c:v>
                </c:pt>
                <c:pt idx="21004">
                  <c:v>1.5003999999998512</c:v>
                </c:pt>
                <c:pt idx="21005">
                  <c:v>1.5004999999998512</c:v>
                </c:pt>
                <c:pt idx="21006">
                  <c:v>1.5005999999998512</c:v>
                </c:pt>
                <c:pt idx="21007">
                  <c:v>1.5006999999998512</c:v>
                </c:pt>
                <c:pt idx="21008">
                  <c:v>1.5007999999998511</c:v>
                </c:pt>
                <c:pt idx="21009">
                  <c:v>1.5008999999998511</c:v>
                </c:pt>
                <c:pt idx="21010">
                  <c:v>1.5009999999998511</c:v>
                </c:pt>
                <c:pt idx="21011">
                  <c:v>1.5010999999998511</c:v>
                </c:pt>
                <c:pt idx="21012">
                  <c:v>1.5011999999998511</c:v>
                </c:pt>
                <c:pt idx="21013">
                  <c:v>1.5012999999998511</c:v>
                </c:pt>
                <c:pt idx="21014">
                  <c:v>1.5013999999998511</c:v>
                </c:pt>
                <c:pt idx="21015">
                  <c:v>1.5014999999998511</c:v>
                </c:pt>
                <c:pt idx="21016">
                  <c:v>1.5015999999998511</c:v>
                </c:pt>
                <c:pt idx="21017">
                  <c:v>1.501699999999851</c:v>
                </c:pt>
                <c:pt idx="21018">
                  <c:v>1.501799999999851</c:v>
                </c:pt>
                <c:pt idx="21019">
                  <c:v>1.501899999999851</c:v>
                </c:pt>
                <c:pt idx="21020">
                  <c:v>1.501999999999851</c:v>
                </c:pt>
                <c:pt idx="21021">
                  <c:v>1.502099999999851</c:v>
                </c:pt>
                <c:pt idx="21022">
                  <c:v>1.502199999999851</c:v>
                </c:pt>
                <c:pt idx="21023">
                  <c:v>1.502299999999851</c:v>
                </c:pt>
                <c:pt idx="21024">
                  <c:v>1.502399999999851</c:v>
                </c:pt>
                <c:pt idx="21025">
                  <c:v>1.502499999999851</c:v>
                </c:pt>
                <c:pt idx="21026">
                  <c:v>1.5025999999998509</c:v>
                </c:pt>
                <c:pt idx="21027">
                  <c:v>1.5026999999998509</c:v>
                </c:pt>
                <c:pt idx="21028">
                  <c:v>1.5027999999998509</c:v>
                </c:pt>
                <c:pt idx="21029">
                  <c:v>1.5028999999998509</c:v>
                </c:pt>
                <c:pt idx="21030">
                  <c:v>1.5029999999998509</c:v>
                </c:pt>
                <c:pt idx="21031">
                  <c:v>1.5030999999998509</c:v>
                </c:pt>
                <c:pt idx="21032">
                  <c:v>1.5031999999998509</c:v>
                </c:pt>
                <c:pt idx="21033">
                  <c:v>1.5032999999998509</c:v>
                </c:pt>
                <c:pt idx="21034">
                  <c:v>1.5033999999998509</c:v>
                </c:pt>
                <c:pt idx="21035">
                  <c:v>1.5034999999998508</c:v>
                </c:pt>
                <c:pt idx="21036">
                  <c:v>1.5035999999998508</c:v>
                </c:pt>
                <c:pt idx="21037">
                  <c:v>1.5036999999998508</c:v>
                </c:pt>
                <c:pt idx="21038">
                  <c:v>1.5037999999998508</c:v>
                </c:pt>
                <c:pt idx="21039">
                  <c:v>1.5038999999998508</c:v>
                </c:pt>
                <c:pt idx="21040">
                  <c:v>1.5039999999998508</c:v>
                </c:pt>
                <c:pt idx="21041">
                  <c:v>1.5040999999998508</c:v>
                </c:pt>
                <c:pt idx="21042">
                  <c:v>1.5041999999998508</c:v>
                </c:pt>
                <c:pt idx="21043">
                  <c:v>1.5042999999998508</c:v>
                </c:pt>
                <c:pt idx="21044">
                  <c:v>1.5043999999998507</c:v>
                </c:pt>
                <c:pt idx="21045">
                  <c:v>1.5044999999998507</c:v>
                </c:pt>
                <c:pt idx="21046">
                  <c:v>1.5045999999998507</c:v>
                </c:pt>
                <c:pt idx="21047">
                  <c:v>1.5046999999998507</c:v>
                </c:pt>
                <c:pt idx="21048">
                  <c:v>1.5047999999998507</c:v>
                </c:pt>
                <c:pt idx="21049">
                  <c:v>1.5048999999998507</c:v>
                </c:pt>
                <c:pt idx="21050">
                  <c:v>1.5049999999998507</c:v>
                </c:pt>
                <c:pt idx="21051">
                  <c:v>1.5050999999998507</c:v>
                </c:pt>
                <c:pt idx="21052">
                  <c:v>1.5051999999998507</c:v>
                </c:pt>
                <c:pt idx="21053">
                  <c:v>1.5052999999998506</c:v>
                </c:pt>
                <c:pt idx="21054">
                  <c:v>1.5053999999998506</c:v>
                </c:pt>
                <c:pt idx="21055">
                  <c:v>1.5054999999998506</c:v>
                </c:pt>
                <c:pt idx="21056">
                  <c:v>1.5055999999998506</c:v>
                </c:pt>
                <c:pt idx="21057">
                  <c:v>1.5056999999998506</c:v>
                </c:pt>
                <c:pt idx="21058">
                  <c:v>1.5057999999998506</c:v>
                </c:pt>
                <c:pt idx="21059">
                  <c:v>1.5058999999998506</c:v>
                </c:pt>
                <c:pt idx="21060">
                  <c:v>1.5059999999998506</c:v>
                </c:pt>
                <c:pt idx="21061">
                  <c:v>1.5060999999998506</c:v>
                </c:pt>
                <c:pt idx="21062">
                  <c:v>1.5061999999998505</c:v>
                </c:pt>
                <c:pt idx="21063">
                  <c:v>1.5062999999998505</c:v>
                </c:pt>
                <c:pt idx="21064">
                  <c:v>1.5063999999998505</c:v>
                </c:pt>
                <c:pt idx="21065">
                  <c:v>1.5064999999998505</c:v>
                </c:pt>
                <c:pt idx="21066">
                  <c:v>1.5065999999998505</c:v>
                </c:pt>
                <c:pt idx="21067">
                  <c:v>1.5066999999998505</c:v>
                </c:pt>
                <c:pt idx="21068">
                  <c:v>1.5067999999998505</c:v>
                </c:pt>
                <c:pt idx="21069">
                  <c:v>1.5068999999998505</c:v>
                </c:pt>
                <c:pt idx="21070">
                  <c:v>1.5069999999998505</c:v>
                </c:pt>
                <c:pt idx="21071">
                  <c:v>1.5070999999998504</c:v>
                </c:pt>
                <c:pt idx="21072">
                  <c:v>1.5071999999998504</c:v>
                </c:pt>
                <c:pt idx="21073">
                  <c:v>1.5072999999998504</c:v>
                </c:pt>
                <c:pt idx="21074">
                  <c:v>1.5073999999998504</c:v>
                </c:pt>
                <c:pt idx="21075">
                  <c:v>1.5074999999998504</c:v>
                </c:pt>
                <c:pt idx="21076">
                  <c:v>1.5075999999998504</c:v>
                </c:pt>
                <c:pt idx="21077">
                  <c:v>1.5076999999998504</c:v>
                </c:pt>
                <c:pt idx="21078">
                  <c:v>1.5077999999998504</c:v>
                </c:pt>
                <c:pt idx="21079">
                  <c:v>1.5078999999998504</c:v>
                </c:pt>
                <c:pt idx="21080">
                  <c:v>1.5079999999998503</c:v>
                </c:pt>
                <c:pt idx="21081">
                  <c:v>1.5080999999998503</c:v>
                </c:pt>
                <c:pt idx="21082">
                  <c:v>1.5081999999998503</c:v>
                </c:pt>
                <c:pt idx="21083">
                  <c:v>1.5082999999998503</c:v>
                </c:pt>
                <c:pt idx="21084">
                  <c:v>1.5083999999998503</c:v>
                </c:pt>
                <c:pt idx="21085">
                  <c:v>1.5084999999998503</c:v>
                </c:pt>
                <c:pt idx="21086">
                  <c:v>1.5085999999998503</c:v>
                </c:pt>
                <c:pt idx="21087">
                  <c:v>1.5086999999998503</c:v>
                </c:pt>
                <c:pt idx="21088">
                  <c:v>1.5087999999998503</c:v>
                </c:pt>
                <c:pt idx="21089">
                  <c:v>1.5088999999998502</c:v>
                </c:pt>
                <c:pt idx="21090">
                  <c:v>1.5089999999998502</c:v>
                </c:pt>
                <c:pt idx="21091">
                  <c:v>1.5090999999998502</c:v>
                </c:pt>
                <c:pt idx="21092">
                  <c:v>1.5091999999998502</c:v>
                </c:pt>
                <c:pt idx="21093">
                  <c:v>1.5092999999998502</c:v>
                </c:pt>
                <c:pt idx="21094">
                  <c:v>1.5093999999998502</c:v>
                </c:pt>
                <c:pt idx="21095">
                  <c:v>1.5094999999998502</c:v>
                </c:pt>
                <c:pt idx="21096">
                  <c:v>1.5095999999998502</c:v>
                </c:pt>
                <c:pt idx="21097">
                  <c:v>1.5096999999998502</c:v>
                </c:pt>
                <c:pt idx="21098">
                  <c:v>1.5097999999998502</c:v>
                </c:pt>
                <c:pt idx="21099">
                  <c:v>1.5098999999998501</c:v>
                </c:pt>
                <c:pt idx="21100">
                  <c:v>1.5099999999998501</c:v>
                </c:pt>
                <c:pt idx="21101">
                  <c:v>1.5100999999998501</c:v>
                </c:pt>
                <c:pt idx="21102">
                  <c:v>1.5101999999998501</c:v>
                </c:pt>
                <c:pt idx="21103">
                  <c:v>1.5102999999998501</c:v>
                </c:pt>
                <c:pt idx="21104">
                  <c:v>1.5103999999998501</c:v>
                </c:pt>
                <c:pt idx="21105">
                  <c:v>1.5104999999998501</c:v>
                </c:pt>
                <c:pt idx="21106">
                  <c:v>1.5105999999998501</c:v>
                </c:pt>
                <c:pt idx="21107">
                  <c:v>1.5106999999998501</c:v>
                </c:pt>
                <c:pt idx="21108">
                  <c:v>1.51079999999985</c:v>
                </c:pt>
                <c:pt idx="21109">
                  <c:v>1.51089999999985</c:v>
                </c:pt>
                <c:pt idx="21110">
                  <c:v>1.51099999999985</c:v>
                </c:pt>
                <c:pt idx="21111">
                  <c:v>1.51109999999985</c:v>
                </c:pt>
                <c:pt idx="21112">
                  <c:v>1.51119999999985</c:v>
                </c:pt>
                <c:pt idx="21113">
                  <c:v>1.51129999999985</c:v>
                </c:pt>
                <c:pt idx="21114">
                  <c:v>1.51139999999985</c:v>
                </c:pt>
                <c:pt idx="21115">
                  <c:v>1.51149999999985</c:v>
                </c:pt>
                <c:pt idx="21116">
                  <c:v>1.51159999999985</c:v>
                </c:pt>
                <c:pt idx="21117">
                  <c:v>1.5116999999998499</c:v>
                </c:pt>
                <c:pt idx="21118">
                  <c:v>1.5117999999998499</c:v>
                </c:pt>
                <c:pt idx="21119">
                  <c:v>1.5118999999998499</c:v>
                </c:pt>
                <c:pt idx="21120">
                  <c:v>1.5119999999998499</c:v>
                </c:pt>
                <c:pt idx="21121">
                  <c:v>1.5120999999998499</c:v>
                </c:pt>
                <c:pt idx="21122">
                  <c:v>1.5121999999998499</c:v>
                </c:pt>
                <c:pt idx="21123">
                  <c:v>1.5122999999998499</c:v>
                </c:pt>
                <c:pt idx="21124">
                  <c:v>1.5123999999998499</c:v>
                </c:pt>
                <c:pt idx="21125">
                  <c:v>1.5124999999998499</c:v>
                </c:pt>
                <c:pt idx="21126">
                  <c:v>1.5125999999998498</c:v>
                </c:pt>
                <c:pt idx="21127">
                  <c:v>1.5126999999998498</c:v>
                </c:pt>
                <c:pt idx="21128">
                  <c:v>1.5127999999998498</c:v>
                </c:pt>
                <c:pt idx="21129">
                  <c:v>1.5128999999998498</c:v>
                </c:pt>
                <c:pt idx="21130">
                  <c:v>1.5129999999998498</c:v>
                </c:pt>
                <c:pt idx="21131">
                  <c:v>1.5130999999998498</c:v>
                </c:pt>
                <c:pt idx="21132">
                  <c:v>1.5131999999998498</c:v>
                </c:pt>
                <c:pt idx="21133">
                  <c:v>1.5132999999998498</c:v>
                </c:pt>
                <c:pt idx="21134">
                  <c:v>1.5133999999998498</c:v>
                </c:pt>
                <c:pt idx="21135">
                  <c:v>1.5134999999998497</c:v>
                </c:pt>
                <c:pt idx="21136">
                  <c:v>1.5135999999998497</c:v>
                </c:pt>
                <c:pt idx="21137">
                  <c:v>1.5136999999998497</c:v>
                </c:pt>
                <c:pt idx="21138">
                  <c:v>1.5137999999998497</c:v>
                </c:pt>
                <c:pt idx="21139">
                  <c:v>1.5138999999998497</c:v>
                </c:pt>
                <c:pt idx="21140">
                  <c:v>1.5139999999998497</c:v>
                </c:pt>
                <c:pt idx="21141">
                  <c:v>1.5140999999998497</c:v>
                </c:pt>
                <c:pt idx="21142">
                  <c:v>1.5141999999998497</c:v>
                </c:pt>
                <c:pt idx="21143">
                  <c:v>1.5142999999998497</c:v>
                </c:pt>
                <c:pt idx="21144">
                  <c:v>1.5143999999998496</c:v>
                </c:pt>
                <c:pt idx="21145">
                  <c:v>1.5144999999998496</c:v>
                </c:pt>
                <c:pt idx="21146">
                  <c:v>1.5145999999998496</c:v>
                </c:pt>
                <c:pt idx="21147">
                  <c:v>1.5146999999998496</c:v>
                </c:pt>
                <c:pt idx="21148">
                  <c:v>1.5147999999998496</c:v>
                </c:pt>
                <c:pt idx="21149">
                  <c:v>1.5148999999998496</c:v>
                </c:pt>
                <c:pt idx="21150">
                  <c:v>1.5149999999998496</c:v>
                </c:pt>
                <c:pt idx="21151">
                  <c:v>1.5150999999998496</c:v>
                </c:pt>
                <c:pt idx="21152">
                  <c:v>1.5151999999998496</c:v>
                </c:pt>
                <c:pt idx="21153">
                  <c:v>1.5152999999998495</c:v>
                </c:pt>
                <c:pt idx="21154">
                  <c:v>1.5153999999998495</c:v>
                </c:pt>
                <c:pt idx="21155">
                  <c:v>1.5154999999998495</c:v>
                </c:pt>
                <c:pt idx="21156">
                  <c:v>1.5155999999998495</c:v>
                </c:pt>
                <c:pt idx="21157">
                  <c:v>1.5156999999998495</c:v>
                </c:pt>
                <c:pt idx="21158">
                  <c:v>1.5157999999998495</c:v>
                </c:pt>
                <c:pt idx="21159">
                  <c:v>1.5158999999998495</c:v>
                </c:pt>
                <c:pt idx="21160">
                  <c:v>1.5159999999998495</c:v>
                </c:pt>
                <c:pt idx="21161">
                  <c:v>1.5160999999998495</c:v>
                </c:pt>
                <c:pt idx="21162">
                  <c:v>1.5161999999998494</c:v>
                </c:pt>
                <c:pt idx="21163">
                  <c:v>1.5162999999998494</c:v>
                </c:pt>
                <c:pt idx="21164">
                  <c:v>1.5163999999998494</c:v>
                </c:pt>
                <c:pt idx="21165">
                  <c:v>1.5164999999998494</c:v>
                </c:pt>
                <c:pt idx="21166">
                  <c:v>1.5165999999998494</c:v>
                </c:pt>
                <c:pt idx="21167">
                  <c:v>1.5166999999998494</c:v>
                </c:pt>
                <c:pt idx="21168">
                  <c:v>1.5167999999998494</c:v>
                </c:pt>
                <c:pt idx="21169">
                  <c:v>1.5168999999998494</c:v>
                </c:pt>
                <c:pt idx="21170">
                  <c:v>1.5169999999998494</c:v>
                </c:pt>
                <c:pt idx="21171">
                  <c:v>1.5170999999998493</c:v>
                </c:pt>
                <c:pt idx="21172">
                  <c:v>1.5171999999998493</c:v>
                </c:pt>
                <c:pt idx="21173">
                  <c:v>1.5172999999998493</c:v>
                </c:pt>
                <c:pt idx="21174">
                  <c:v>1.5173999999998493</c:v>
                </c:pt>
                <c:pt idx="21175">
                  <c:v>1.5174999999998493</c:v>
                </c:pt>
                <c:pt idx="21176">
                  <c:v>1.5175999999998493</c:v>
                </c:pt>
                <c:pt idx="21177">
                  <c:v>1.5176999999998493</c:v>
                </c:pt>
                <c:pt idx="21178">
                  <c:v>1.5177999999998493</c:v>
                </c:pt>
                <c:pt idx="21179">
                  <c:v>1.5178999999998493</c:v>
                </c:pt>
                <c:pt idx="21180">
                  <c:v>1.5179999999998492</c:v>
                </c:pt>
                <c:pt idx="21181">
                  <c:v>1.5180999999998492</c:v>
                </c:pt>
                <c:pt idx="21182">
                  <c:v>1.5181999999998492</c:v>
                </c:pt>
                <c:pt idx="21183">
                  <c:v>1.5182999999998492</c:v>
                </c:pt>
                <c:pt idx="21184">
                  <c:v>1.5183999999998492</c:v>
                </c:pt>
                <c:pt idx="21185">
                  <c:v>1.5184999999998492</c:v>
                </c:pt>
                <c:pt idx="21186">
                  <c:v>1.5185999999998492</c:v>
                </c:pt>
                <c:pt idx="21187">
                  <c:v>1.5186999999998492</c:v>
                </c:pt>
                <c:pt idx="21188">
                  <c:v>1.5187999999998492</c:v>
                </c:pt>
                <c:pt idx="21189">
                  <c:v>1.5188999999998491</c:v>
                </c:pt>
                <c:pt idx="21190">
                  <c:v>1.5189999999998491</c:v>
                </c:pt>
                <c:pt idx="21191">
                  <c:v>1.5190999999998491</c:v>
                </c:pt>
                <c:pt idx="21192">
                  <c:v>1.5191999999998491</c:v>
                </c:pt>
                <c:pt idx="21193">
                  <c:v>1.5192999999998491</c:v>
                </c:pt>
                <c:pt idx="21194">
                  <c:v>1.5193999999998491</c:v>
                </c:pt>
                <c:pt idx="21195">
                  <c:v>1.5194999999998491</c:v>
                </c:pt>
                <c:pt idx="21196">
                  <c:v>1.5195999999998491</c:v>
                </c:pt>
                <c:pt idx="21197">
                  <c:v>1.5196999999998491</c:v>
                </c:pt>
                <c:pt idx="21198">
                  <c:v>1.519799999999849</c:v>
                </c:pt>
                <c:pt idx="21199">
                  <c:v>1.519899999999849</c:v>
                </c:pt>
                <c:pt idx="21200">
                  <c:v>1.519999999999849</c:v>
                </c:pt>
                <c:pt idx="21201">
                  <c:v>1.520099999999849</c:v>
                </c:pt>
                <c:pt idx="21202">
                  <c:v>1.520199999999849</c:v>
                </c:pt>
                <c:pt idx="21203">
                  <c:v>1.520299999999849</c:v>
                </c:pt>
                <c:pt idx="21204">
                  <c:v>1.520399999999849</c:v>
                </c:pt>
                <c:pt idx="21205">
                  <c:v>1.520499999999849</c:v>
                </c:pt>
                <c:pt idx="21206">
                  <c:v>1.520599999999849</c:v>
                </c:pt>
                <c:pt idx="21207">
                  <c:v>1.520699999999849</c:v>
                </c:pt>
                <c:pt idx="21208">
                  <c:v>1.5207999999998489</c:v>
                </c:pt>
                <c:pt idx="21209">
                  <c:v>1.5208999999998489</c:v>
                </c:pt>
                <c:pt idx="21210">
                  <c:v>1.5209999999998489</c:v>
                </c:pt>
                <c:pt idx="21211">
                  <c:v>1.5210999999998489</c:v>
                </c:pt>
                <c:pt idx="21212">
                  <c:v>1.5211999999998489</c:v>
                </c:pt>
                <c:pt idx="21213">
                  <c:v>1.5212999999998489</c:v>
                </c:pt>
                <c:pt idx="21214">
                  <c:v>1.5213999999998489</c:v>
                </c:pt>
                <c:pt idx="21215">
                  <c:v>1.5214999999998489</c:v>
                </c:pt>
                <c:pt idx="21216">
                  <c:v>1.5215999999998489</c:v>
                </c:pt>
                <c:pt idx="21217">
                  <c:v>1.5216999999998488</c:v>
                </c:pt>
                <c:pt idx="21218">
                  <c:v>1.5217999999998488</c:v>
                </c:pt>
                <c:pt idx="21219">
                  <c:v>1.5218999999998488</c:v>
                </c:pt>
                <c:pt idx="21220">
                  <c:v>1.5219999999998488</c:v>
                </c:pt>
                <c:pt idx="21221">
                  <c:v>1.5220999999998488</c:v>
                </c:pt>
                <c:pt idx="21222">
                  <c:v>1.5221999999998488</c:v>
                </c:pt>
                <c:pt idx="21223">
                  <c:v>1.5222999999998488</c:v>
                </c:pt>
                <c:pt idx="21224">
                  <c:v>1.5223999999998488</c:v>
                </c:pt>
                <c:pt idx="21225">
                  <c:v>1.5224999999998488</c:v>
                </c:pt>
                <c:pt idx="21226">
                  <c:v>1.5225999999998487</c:v>
                </c:pt>
                <c:pt idx="21227">
                  <c:v>1.5226999999998487</c:v>
                </c:pt>
                <c:pt idx="21228">
                  <c:v>1.5227999999998487</c:v>
                </c:pt>
                <c:pt idx="21229">
                  <c:v>1.5228999999998487</c:v>
                </c:pt>
                <c:pt idx="21230">
                  <c:v>1.5229999999998487</c:v>
                </c:pt>
                <c:pt idx="21231">
                  <c:v>1.5230999999998487</c:v>
                </c:pt>
                <c:pt idx="21232">
                  <c:v>1.5231999999998487</c:v>
                </c:pt>
                <c:pt idx="21233">
                  <c:v>1.5232999999998487</c:v>
                </c:pt>
                <c:pt idx="21234">
                  <c:v>1.5233999999998487</c:v>
                </c:pt>
                <c:pt idx="21235">
                  <c:v>1.5234999999998486</c:v>
                </c:pt>
                <c:pt idx="21236">
                  <c:v>1.5235999999998486</c:v>
                </c:pt>
                <c:pt idx="21237">
                  <c:v>1.5236999999998486</c:v>
                </c:pt>
                <c:pt idx="21238">
                  <c:v>1.5237999999998486</c:v>
                </c:pt>
                <c:pt idx="21239">
                  <c:v>1.5238999999998486</c:v>
                </c:pt>
                <c:pt idx="21240">
                  <c:v>1.5239999999998486</c:v>
                </c:pt>
                <c:pt idx="21241">
                  <c:v>1.5240999999998486</c:v>
                </c:pt>
                <c:pt idx="21242">
                  <c:v>1.5241999999998486</c:v>
                </c:pt>
                <c:pt idx="21243">
                  <c:v>1.5242999999998486</c:v>
                </c:pt>
                <c:pt idx="21244">
                  <c:v>1.5243999999998485</c:v>
                </c:pt>
                <c:pt idx="21245">
                  <c:v>1.5244999999998485</c:v>
                </c:pt>
                <c:pt idx="21246">
                  <c:v>1.5245999999998485</c:v>
                </c:pt>
                <c:pt idx="21247">
                  <c:v>1.5246999999998485</c:v>
                </c:pt>
                <c:pt idx="21248">
                  <c:v>1.5247999999998485</c:v>
                </c:pt>
                <c:pt idx="21249">
                  <c:v>1.5248999999998485</c:v>
                </c:pt>
                <c:pt idx="21250">
                  <c:v>1.5249999999998485</c:v>
                </c:pt>
                <c:pt idx="21251">
                  <c:v>1.5250999999998485</c:v>
                </c:pt>
                <c:pt idx="21252">
                  <c:v>1.5251999999998485</c:v>
                </c:pt>
                <c:pt idx="21253">
                  <c:v>1.5252999999998484</c:v>
                </c:pt>
                <c:pt idx="21254">
                  <c:v>1.5253999999998484</c:v>
                </c:pt>
                <c:pt idx="21255">
                  <c:v>1.5254999999998484</c:v>
                </c:pt>
                <c:pt idx="21256">
                  <c:v>1.5255999999998484</c:v>
                </c:pt>
                <c:pt idx="21257">
                  <c:v>1.5256999999998484</c:v>
                </c:pt>
                <c:pt idx="21258">
                  <c:v>1.5257999999998484</c:v>
                </c:pt>
                <c:pt idx="21259">
                  <c:v>1.5258999999998484</c:v>
                </c:pt>
                <c:pt idx="21260">
                  <c:v>1.5259999999998484</c:v>
                </c:pt>
                <c:pt idx="21261">
                  <c:v>1.5260999999998484</c:v>
                </c:pt>
                <c:pt idx="21262">
                  <c:v>1.5261999999998483</c:v>
                </c:pt>
                <c:pt idx="21263">
                  <c:v>1.5262999999998483</c:v>
                </c:pt>
                <c:pt idx="21264">
                  <c:v>1.5263999999998483</c:v>
                </c:pt>
                <c:pt idx="21265">
                  <c:v>1.5264999999998483</c:v>
                </c:pt>
                <c:pt idx="21266">
                  <c:v>1.5265999999998483</c:v>
                </c:pt>
                <c:pt idx="21267">
                  <c:v>1.5266999999998483</c:v>
                </c:pt>
                <c:pt idx="21268">
                  <c:v>1.5267999999998483</c:v>
                </c:pt>
                <c:pt idx="21269">
                  <c:v>1.5268999999998483</c:v>
                </c:pt>
                <c:pt idx="21270">
                  <c:v>1.5269999999998483</c:v>
                </c:pt>
                <c:pt idx="21271">
                  <c:v>1.5270999999998482</c:v>
                </c:pt>
                <c:pt idx="21272">
                  <c:v>1.5271999999998482</c:v>
                </c:pt>
                <c:pt idx="21273">
                  <c:v>1.5272999999998482</c:v>
                </c:pt>
                <c:pt idx="21274">
                  <c:v>1.5273999999998482</c:v>
                </c:pt>
                <c:pt idx="21275">
                  <c:v>1.5274999999998482</c:v>
                </c:pt>
                <c:pt idx="21276">
                  <c:v>1.5275999999998482</c:v>
                </c:pt>
                <c:pt idx="21277">
                  <c:v>1.5276999999998482</c:v>
                </c:pt>
                <c:pt idx="21278">
                  <c:v>1.5277999999998482</c:v>
                </c:pt>
                <c:pt idx="21279">
                  <c:v>1.5278999999998482</c:v>
                </c:pt>
                <c:pt idx="21280">
                  <c:v>1.5279999999998481</c:v>
                </c:pt>
                <c:pt idx="21281">
                  <c:v>1.5280999999998481</c:v>
                </c:pt>
                <c:pt idx="21282">
                  <c:v>1.5281999999998481</c:v>
                </c:pt>
                <c:pt idx="21283">
                  <c:v>1.5282999999998481</c:v>
                </c:pt>
                <c:pt idx="21284">
                  <c:v>1.5283999999998481</c:v>
                </c:pt>
                <c:pt idx="21285">
                  <c:v>1.5284999999998481</c:v>
                </c:pt>
                <c:pt idx="21286">
                  <c:v>1.5285999999998481</c:v>
                </c:pt>
                <c:pt idx="21287">
                  <c:v>1.5286999999998481</c:v>
                </c:pt>
                <c:pt idx="21288">
                  <c:v>1.5287999999998481</c:v>
                </c:pt>
                <c:pt idx="21289">
                  <c:v>1.528899999999848</c:v>
                </c:pt>
                <c:pt idx="21290">
                  <c:v>1.528999999999848</c:v>
                </c:pt>
                <c:pt idx="21291">
                  <c:v>1.529099999999848</c:v>
                </c:pt>
                <c:pt idx="21292">
                  <c:v>1.529199999999848</c:v>
                </c:pt>
                <c:pt idx="21293">
                  <c:v>1.529299999999848</c:v>
                </c:pt>
                <c:pt idx="21294">
                  <c:v>1.529399999999848</c:v>
                </c:pt>
                <c:pt idx="21295">
                  <c:v>1.529499999999848</c:v>
                </c:pt>
                <c:pt idx="21296">
                  <c:v>1.529599999999848</c:v>
                </c:pt>
                <c:pt idx="21297">
                  <c:v>1.529699999999848</c:v>
                </c:pt>
                <c:pt idx="21298">
                  <c:v>1.5297999999998479</c:v>
                </c:pt>
                <c:pt idx="21299">
                  <c:v>1.5298999999998479</c:v>
                </c:pt>
                <c:pt idx="21300">
                  <c:v>1.5299999999998479</c:v>
                </c:pt>
                <c:pt idx="21301">
                  <c:v>1.5300999999998479</c:v>
                </c:pt>
                <c:pt idx="21302">
                  <c:v>1.5301999999998479</c:v>
                </c:pt>
                <c:pt idx="21303">
                  <c:v>1.5302999999998479</c:v>
                </c:pt>
                <c:pt idx="21304">
                  <c:v>1.5303999999998479</c:v>
                </c:pt>
                <c:pt idx="21305">
                  <c:v>1.5304999999998479</c:v>
                </c:pt>
                <c:pt idx="21306">
                  <c:v>1.5305999999998479</c:v>
                </c:pt>
                <c:pt idx="21307">
                  <c:v>1.5306999999998478</c:v>
                </c:pt>
                <c:pt idx="21308">
                  <c:v>1.5307999999998478</c:v>
                </c:pt>
                <c:pt idx="21309">
                  <c:v>1.5308999999998478</c:v>
                </c:pt>
                <c:pt idx="21310">
                  <c:v>1.5309999999998478</c:v>
                </c:pt>
                <c:pt idx="21311">
                  <c:v>1.5310999999998478</c:v>
                </c:pt>
                <c:pt idx="21312">
                  <c:v>1.5311999999998478</c:v>
                </c:pt>
                <c:pt idx="21313">
                  <c:v>1.5312999999998478</c:v>
                </c:pt>
                <c:pt idx="21314">
                  <c:v>1.5313999999998478</c:v>
                </c:pt>
                <c:pt idx="21315">
                  <c:v>1.5314999999998478</c:v>
                </c:pt>
                <c:pt idx="21316">
                  <c:v>1.5315999999998477</c:v>
                </c:pt>
                <c:pt idx="21317">
                  <c:v>1.5316999999998477</c:v>
                </c:pt>
                <c:pt idx="21318">
                  <c:v>1.5317999999998477</c:v>
                </c:pt>
                <c:pt idx="21319">
                  <c:v>1.5318999999998477</c:v>
                </c:pt>
                <c:pt idx="21320">
                  <c:v>1.5319999999998477</c:v>
                </c:pt>
                <c:pt idx="21321">
                  <c:v>1.5320999999998477</c:v>
                </c:pt>
                <c:pt idx="21322">
                  <c:v>1.5321999999998477</c:v>
                </c:pt>
                <c:pt idx="21323">
                  <c:v>1.5322999999998477</c:v>
                </c:pt>
                <c:pt idx="21324">
                  <c:v>1.5323999999998477</c:v>
                </c:pt>
                <c:pt idx="21325">
                  <c:v>1.5324999999998477</c:v>
                </c:pt>
                <c:pt idx="21326">
                  <c:v>1.5325999999998476</c:v>
                </c:pt>
                <c:pt idx="21327">
                  <c:v>1.5326999999998476</c:v>
                </c:pt>
                <c:pt idx="21328">
                  <c:v>1.5327999999998476</c:v>
                </c:pt>
                <c:pt idx="21329">
                  <c:v>1.5328999999998476</c:v>
                </c:pt>
                <c:pt idx="21330">
                  <c:v>1.5329999999998476</c:v>
                </c:pt>
                <c:pt idx="21331">
                  <c:v>1.5330999999998476</c:v>
                </c:pt>
                <c:pt idx="21332">
                  <c:v>1.5331999999998476</c:v>
                </c:pt>
                <c:pt idx="21333">
                  <c:v>1.5332999999998476</c:v>
                </c:pt>
                <c:pt idx="21334">
                  <c:v>1.5333999999998476</c:v>
                </c:pt>
                <c:pt idx="21335">
                  <c:v>1.5334999999998475</c:v>
                </c:pt>
                <c:pt idx="21336">
                  <c:v>1.5335999999998475</c:v>
                </c:pt>
                <c:pt idx="21337">
                  <c:v>1.5336999999998475</c:v>
                </c:pt>
                <c:pt idx="21338">
                  <c:v>1.5337999999998475</c:v>
                </c:pt>
                <c:pt idx="21339">
                  <c:v>1.5338999999998475</c:v>
                </c:pt>
                <c:pt idx="21340">
                  <c:v>1.5339999999998475</c:v>
                </c:pt>
                <c:pt idx="21341">
                  <c:v>1.5340999999998475</c:v>
                </c:pt>
                <c:pt idx="21342">
                  <c:v>1.5341999999998475</c:v>
                </c:pt>
                <c:pt idx="21343">
                  <c:v>1.5342999999998475</c:v>
                </c:pt>
                <c:pt idx="21344">
                  <c:v>1.5343999999998474</c:v>
                </c:pt>
                <c:pt idx="21345">
                  <c:v>1.5344999999998474</c:v>
                </c:pt>
                <c:pt idx="21346">
                  <c:v>1.5345999999998474</c:v>
                </c:pt>
                <c:pt idx="21347">
                  <c:v>1.5346999999998474</c:v>
                </c:pt>
                <c:pt idx="21348">
                  <c:v>1.5347999999998474</c:v>
                </c:pt>
                <c:pt idx="21349">
                  <c:v>1.5348999999998474</c:v>
                </c:pt>
                <c:pt idx="21350">
                  <c:v>1.5349999999998474</c:v>
                </c:pt>
                <c:pt idx="21351">
                  <c:v>1.5350999999998474</c:v>
                </c:pt>
                <c:pt idx="21352">
                  <c:v>1.5351999999998474</c:v>
                </c:pt>
                <c:pt idx="21353">
                  <c:v>1.5352999999998473</c:v>
                </c:pt>
                <c:pt idx="21354">
                  <c:v>1.5353999999998473</c:v>
                </c:pt>
                <c:pt idx="21355">
                  <c:v>1.5354999999998473</c:v>
                </c:pt>
                <c:pt idx="21356">
                  <c:v>1.5355999999998473</c:v>
                </c:pt>
                <c:pt idx="21357">
                  <c:v>1.5356999999998473</c:v>
                </c:pt>
                <c:pt idx="21358">
                  <c:v>1.5357999999998473</c:v>
                </c:pt>
                <c:pt idx="21359">
                  <c:v>1.5358999999998473</c:v>
                </c:pt>
                <c:pt idx="21360">
                  <c:v>1.5359999999998473</c:v>
                </c:pt>
                <c:pt idx="21361">
                  <c:v>1.5360999999998473</c:v>
                </c:pt>
                <c:pt idx="21362">
                  <c:v>1.5361999999998472</c:v>
                </c:pt>
                <c:pt idx="21363">
                  <c:v>1.5362999999998472</c:v>
                </c:pt>
                <c:pt idx="21364">
                  <c:v>1.5363999999998472</c:v>
                </c:pt>
                <c:pt idx="21365">
                  <c:v>1.5364999999998472</c:v>
                </c:pt>
                <c:pt idx="21366">
                  <c:v>1.5365999999998472</c:v>
                </c:pt>
                <c:pt idx="21367">
                  <c:v>1.5366999999998472</c:v>
                </c:pt>
                <c:pt idx="21368">
                  <c:v>1.5367999999998472</c:v>
                </c:pt>
                <c:pt idx="21369">
                  <c:v>1.5368999999998472</c:v>
                </c:pt>
                <c:pt idx="21370">
                  <c:v>1.5369999999998472</c:v>
                </c:pt>
                <c:pt idx="21371">
                  <c:v>1.5370999999998471</c:v>
                </c:pt>
                <c:pt idx="21372">
                  <c:v>1.5371999999998471</c:v>
                </c:pt>
                <c:pt idx="21373">
                  <c:v>1.5372999999998471</c:v>
                </c:pt>
                <c:pt idx="21374">
                  <c:v>1.5373999999998471</c:v>
                </c:pt>
                <c:pt idx="21375">
                  <c:v>1.5374999999998471</c:v>
                </c:pt>
                <c:pt idx="21376">
                  <c:v>1.5375999999998471</c:v>
                </c:pt>
                <c:pt idx="21377">
                  <c:v>1.5376999999998471</c:v>
                </c:pt>
                <c:pt idx="21378">
                  <c:v>1.5377999999998471</c:v>
                </c:pt>
                <c:pt idx="21379">
                  <c:v>1.5378999999998471</c:v>
                </c:pt>
                <c:pt idx="21380">
                  <c:v>1.537999999999847</c:v>
                </c:pt>
                <c:pt idx="21381">
                  <c:v>1.538099999999847</c:v>
                </c:pt>
                <c:pt idx="21382">
                  <c:v>1.538199999999847</c:v>
                </c:pt>
                <c:pt idx="21383">
                  <c:v>1.538299999999847</c:v>
                </c:pt>
                <c:pt idx="21384">
                  <c:v>1.538399999999847</c:v>
                </c:pt>
                <c:pt idx="21385">
                  <c:v>1.538499999999847</c:v>
                </c:pt>
                <c:pt idx="21386">
                  <c:v>1.538599999999847</c:v>
                </c:pt>
                <c:pt idx="21387">
                  <c:v>1.538699999999847</c:v>
                </c:pt>
                <c:pt idx="21388">
                  <c:v>1.538799999999847</c:v>
                </c:pt>
                <c:pt idx="21389">
                  <c:v>1.5388999999998469</c:v>
                </c:pt>
                <c:pt idx="21390">
                  <c:v>1.5389999999998469</c:v>
                </c:pt>
                <c:pt idx="21391">
                  <c:v>1.5390999999998469</c:v>
                </c:pt>
                <c:pt idx="21392">
                  <c:v>1.5391999999998469</c:v>
                </c:pt>
                <c:pt idx="21393">
                  <c:v>1.5392999999998469</c:v>
                </c:pt>
                <c:pt idx="21394">
                  <c:v>1.5393999999998469</c:v>
                </c:pt>
                <c:pt idx="21395">
                  <c:v>1.5394999999998469</c:v>
                </c:pt>
                <c:pt idx="21396">
                  <c:v>1.5395999999998469</c:v>
                </c:pt>
                <c:pt idx="21397">
                  <c:v>1.5396999999998469</c:v>
                </c:pt>
                <c:pt idx="21398">
                  <c:v>1.5397999999998468</c:v>
                </c:pt>
                <c:pt idx="21399">
                  <c:v>1.5398999999998468</c:v>
                </c:pt>
                <c:pt idx="21400">
                  <c:v>1.5399999999998468</c:v>
                </c:pt>
                <c:pt idx="21401">
                  <c:v>1.5400999999998468</c:v>
                </c:pt>
                <c:pt idx="21402">
                  <c:v>1.5401999999998468</c:v>
                </c:pt>
                <c:pt idx="21403">
                  <c:v>1.5402999999998468</c:v>
                </c:pt>
                <c:pt idx="21404">
                  <c:v>1.5403999999998468</c:v>
                </c:pt>
                <c:pt idx="21405">
                  <c:v>1.5404999999998468</c:v>
                </c:pt>
                <c:pt idx="21406">
                  <c:v>1.5405999999998468</c:v>
                </c:pt>
                <c:pt idx="21407">
                  <c:v>1.5406999999998467</c:v>
                </c:pt>
                <c:pt idx="21408">
                  <c:v>1.5407999999998467</c:v>
                </c:pt>
                <c:pt idx="21409">
                  <c:v>1.5408999999998467</c:v>
                </c:pt>
                <c:pt idx="21410">
                  <c:v>1.5409999999998467</c:v>
                </c:pt>
                <c:pt idx="21411">
                  <c:v>1.5410999999998467</c:v>
                </c:pt>
                <c:pt idx="21412">
                  <c:v>1.5411999999998467</c:v>
                </c:pt>
                <c:pt idx="21413">
                  <c:v>1.5412999999998467</c:v>
                </c:pt>
                <c:pt idx="21414">
                  <c:v>1.5413999999998467</c:v>
                </c:pt>
                <c:pt idx="21415">
                  <c:v>1.5414999999998467</c:v>
                </c:pt>
                <c:pt idx="21416">
                  <c:v>1.5415999999998466</c:v>
                </c:pt>
                <c:pt idx="21417">
                  <c:v>1.5416999999998466</c:v>
                </c:pt>
                <c:pt idx="21418">
                  <c:v>1.5417999999998466</c:v>
                </c:pt>
                <c:pt idx="21419">
                  <c:v>1.5418999999998466</c:v>
                </c:pt>
                <c:pt idx="21420">
                  <c:v>1.5419999999998466</c:v>
                </c:pt>
                <c:pt idx="21421">
                  <c:v>1.5420999999998466</c:v>
                </c:pt>
                <c:pt idx="21422">
                  <c:v>1.5421999999998466</c:v>
                </c:pt>
                <c:pt idx="21423">
                  <c:v>1.5422999999998466</c:v>
                </c:pt>
                <c:pt idx="21424">
                  <c:v>1.5423999999998466</c:v>
                </c:pt>
                <c:pt idx="21425">
                  <c:v>1.5424999999998465</c:v>
                </c:pt>
                <c:pt idx="21426">
                  <c:v>1.5425999999998465</c:v>
                </c:pt>
                <c:pt idx="21427">
                  <c:v>1.5426999999998465</c:v>
                </c:pt>
                <c:pt idx="21428">
                  <c:v>1.5427999999998465</c:v>
                </c:pt>
                <c:pt idx="21429">
                  <c:v>1.5428999999998465</c:v>
                </c:pt>
                <c:pt idx="21430">
                  <c:v>1.5429999999998465</c:v>
                </c:pt>
                <c:pt idx="21431">
                  <c:v>1.5430999999998465</c:v>
                </c:pt>
                <c:pt idx="21432">
                  <c:v>1.5431999999998465</c:v>
                </c:pt>
                <c:pt idx="21433">
                  <c:v>1.5432999999998465</c:v>
                </c:pt>
                <c:pt idx="21434">
                  <c:v>1.5433999999998465</c:v>
                </c:pt>
                <c:pt idx="21435">
                  <c:v>1.5434999999998464</c:v>
                </c:pt>
                <c:pt idx="21436">
                  <c:v>1.5435999999998464</c:v>
                </c:pt>
                <c:pt idx="21437">
                  <c:v>1.5436999999998464</c:v>
                </c:pt>
                <c:pt idx="21438">
                  <c:v>1.5437999999998464</c:v>
                </c:pt>
                <c:pt idx="21439">
                  <c:v>1.5438999999998464</c:v>
                </c:pt>
                <c:pt idx="21440">
                  <c:v>1.5439999999998464</c:v>
                </c:pt>
                <c:pt idx="21441">
                  <c:v>1.5440999999998464</c:v>
                </c:pt>
                <c:pt idx="21442">
                  <c:v>1.5441999999998464</c:v>
                </c:pt>
                <c:pt idx="21443">
                  <c:v>1.5442999999998464</c:v>
                </c:pt>
                <c:pt idx="21444">
                  <c:v>1.5443999999998463</c:v>
                </c:pt>
                <c:pt idx="21445">
                  <c:v>1.5444999999998463</c:v>
                </c:pt>
                <c:pt idx="21446">
                  <c:v>1.5445999999998463</c:v>
                </c:pt>
                <c:pt idx="21447">
                  <c:v>1.5446999999998463</c:v>
                </c:pt>
                <c:pt idx="21448">
                  <c:v>1.5447999999998463</c:v>
                </c:pt>
                <c:pt idx="21449">
                  <c:v>1.5448999999998463</c:v>
                </c:pt>
                <c:pt idx="21450">
                  <c:v>1.5449999999998463</c:v>
                </c:pt>
                <c:pt idx="21451">
                  <c:v>1.5450999999998463</c:v>
                </c:pt>
                <c:pt idx="21452">
                  <c:v>1.5451999999998463</c:v>
                </c:pt>
                <c:pt idx="21453">
                  <c:v>1.5452999999998462</c:v>
                </c:pt>
                <c:pt idx="21454">
                  <c:v>1.5453999999998462</c:v>
                </c:pt>
                <c:pt idx="21455">
                  <c:v>1.5454999999998462</c:v>
                </c:pt>
                <c:pt idx="21456">
                  <c:v>1.5455999999998462</c:v>
                </c:pt>
                <c:pt idx="21457">
                  <c:v>1.5456999999998462</c:v>
                </c:pt>
                <c:pt idx="21458">
                  <c:v>1.5457999999998462</c:v>
                </c:pt>
                <c:pt idx="21459">
                  <c:v>1.5458999999998462</c:v>
                </c:pt>
                <c:pt idx="21460">
                  <c:v>1.5459999999998462</c:v>
                </c:pt>
                <c:pt idx="21461">
                  <c:v>1.5460999999998462</c:v>
                </c:pt>
                <c:pt idx="21462">
                  <c:v>1.5461999999998461</c:v>
                </c:pt>
                <c:pt idx="21463">
                  <c:v>1.5462999999998461</c:v>
                </c:pt>
                <c:pt idx="21464">
                  <c:v>1.5463999999998461</c:v>
                </c:pt>
                <c:pt idx="21465">
                  <c:v>1.5464999999998461</c:v>
                </c:pt>
                <c:pt idx="21466">
                  <c:v>1.5465999999998461</c:v>
                </c:pt>
                <c:pt idx="21467">
                  <c:v>1.5466999999998461</c:v>
                </c:pt>
                <c:pt idx="21468">
                  <c:v>1.5467999999998461</c:v>
                </c:pt>
                <c:pt idx="21469">
                  <c:v>1.5468999999998461</c:v>
                </c:pt>
                <c:pt idx="21470">
                  <c:v>1.5469999999998461</c:v>
                </c:pt>
                <c:pt idx="21471">
                  <c:v>1.547099999999846</c:v>
                </c:pt>
                <c:pt idx="21472">
                  <c:v>1.547199999999846</c:v>
                </c:pt>
                <c:pt idx="21473">
                  <c:v>1.547299999999846</c:v>
                </c:pt>
                <c:pt idx="21474">
                  <c:v>1.547399999999846</c:v>
                </c:pt>
                <c:pt idx="21475">
                  <c:v>1.547499999999846</c:v>
                </c:pt>
                <c:pt idx="21476">
                  <c:v>1.547599999999846</c:v>
                </c:pt>
                <c:pt idx="21477">
                  <c:v>1.547699999999846</c:v>
                </c:pt>
                <c:pt idx="21478">
                  <c:v>1.547799999999846</c:v>
                </c:pt>
                <c:pt idx="21479">
                  <c:v>1.547899999999846</c:v>
                </c:pt>
                <c:pt idx="21480">
                  <c:v>1.5479999999998459</c:v>
                </c:pt>
                <c:pt idx="21481">
                  <c:v>1.5480999999998459</c:v>
                </c:pt>
                <c:pt idx="21482">
                  <c:v>1.5481999999998459</c:v>
                </c:pt>
                <c:pt idx="21483">
                  <c:v>1.5482999999998459</c:v>
                </c:pt>
                <c:pt idx="21484">
                  <c:v>1.5483999999998459</c:v>
                </c:pt>
                <c:pt idx="21485">
                  <c:v>1.5484999999998459</c:v>
                </c:pt>
                <c:pt idx="21486">
                  <c:v>1.5485999999998459</c:v>
                </c:pt>
                <c:pt idx="21487">
                  <c:v>1.5486999999998459</c:v>
                </c:pt>
                <c:pt idx="21488">
                  <c:v>1.5487999999998459</c:v>
                </c:pt>
                <c:pt idx="21489">
                  <c:v>1.5488999999998458</c:v>
                </c:pt>
                <c:pt idx="21490">
                  <c:v>1.5489999999998458</c:v>
                </c:pt>
                <c:pt idx="21491">
                  <c:v>1.5490999999998458</c:v>
                </c:pt>
                <c:pt idx="21492">
                  <c:v>1.5491999999998458</c:v>
                </c:pt>
                <c:pt idx="21493">
                  <c:v>1.5492999999998458</c:v>
                </c:pt>
                <c:pt idx="21494">
                  <c:v>1.5493999999998458</c:v>
                </c:pt>
                <c:pt idx="21495">
                  <c:v>1.5494999999998458</c:v>
                </c:pt>
                <c:pt idx="21496">
                  <c:v>1.5495999999998458</c:v>
                </c:pt>
                <c:pt idx="21497">
                  <c:v>1.5496999999998458</c:v>
                </c:pt>
                <c:pt idx="21498">
                  <c:v>1.5497999999998457</c:v>
                </c:pt>
                <c:pt idx="21499">
                  <c:v>1.5498999999998457</c:v>
                </c:pt>
                <c:pt idx="21500">
                  <c:v>1.5499999999998457</c:v>
                </c:pt>
                <c:pt idx="21501">
                  <c:v>1.5500999999998457</c:v>
                </c:pt>
                <c:pt idx="21502">
                  <c:v>1.5501999999998457</c:v>
                </c:pt>
                <c:pt idx="21503">
                  <c:v>1.5502999999998457</c:v>
                </c:pt>
                <c:pt idx="21504">
                  <c:v>1.5503999999998457</c:v>
                </c:pt>
                <c:pt idx="21505">
                  <c:v>1.5504999999998457</c:v>
                </c:pt>
                <c:pt idx="21506">
                  <c:v>1.5505999999998457</c:v>
                </c:pt>
                <c:pt idx="21507">
                  <c:v>1.5506999999998456</c:v>
                </c:pt>
                <c:pt idx="21508">
                  <c:v>1.5507999999998456</c:v>
                </c:pt>
                <c:pt idx="21509">
                  <c:v>1.5508999999998456</c:v>
                </c:pt>
                <c:pt idx="21510">
                  <c:v>1.5509999999998456</c:v>
                </c:pt>
                <c:pt idx="21511">
                  <c:v>1.5510999999998456</c:v>
                </c:pt>
                <c:pt idx="21512">
                  <c:v>1.5511999999998456</c:v>
                </c:pt>
                <c:pt idx="21513">
                  <c:v>1.5512999999998456</c:v>
                </c:pt>
                <c:pt idx="21514">
                  <c:v>1.5513999999998456</c:v>
                </c:pt>
                <c:pt idx="21515">
                  <c:v>1.5514999999998456</c:v>
                </c:pt>
                <c:pt idx="21516">
                  <c:v>1.5515999999998455</c:v>
                </c:pt>
                <c:pt idx="21517">
                  <c:v>1.5516999999998455</c:v>
                </c:pt>
                <c:pt idx="21518">
                  <c:v>1.5517999999998455</c:v>
                </c:pt>
                <c:pt idx="21519">
                  <c:v>1.5518999999998455</c:v>
                </c:pt>
                <c:pt idx="21520">
                  <c:v>1.5519999999998455</c:v>
                </c:pt>
                <c:pt idx="21521">
                  <c:v>1.5520999999998455</c:v>
                </c:pt>
                <c:pt idx="21522">
                  <c:v>1.5521999999998455</c:v>
                </c:pt>
                <c:pt idx="21523">
                  <c:v>1.5522999999998455</c:v>
                </c:pt>
                <c:pt idx="21524">
                  <c:v>1.5523999999998455</c:v>
                </c:pt>
                <c:pt idx="21525">
                  <c:v>1.5524999999998454</c:v>
                </c:pt>
                <c:pt idx="21526">
                  <c:v>1.5525999999998454</c:v>
                </c:pt>
                <c:pt idx="21527">
                  <c:v>1.5526999999998454</c:v>
                </c:pt>
                <c:pt idx="21528">
                  <c:v>1.5527999999998454</c:v>
                </c:pt>
                <c:pt idx="21529">
                  <c:v>1.5528999999998454</c:v>
                </c:pt>
                <c:pt idx="21530">
                  <c:v>1.5529999999998454</c:v>
                </c:pt>
                <c:pt idx="21531">
                  <c:v>1.5530999999998454</c:v>
                </c:pt>
                <c:pt idx="21532">
                  <c:v>1.5531999999998454</c:v>
                </c:pt>
                <c:pt idx="21533">
                  <c:v>1.5532999999998454</c:v>
                </c:pt>
                <c:pt idx="21534">
                  <c:v>1.5533999999998453</c:v>
                </c:pt>
                <c:pt idx="21535">
                  <c:v>1.5534999999998453</c:v>
                </c:pt>
                <c:pt idx="21536">
                  <c:v>1.5535999999998453</c:v>
                </c:pt>
                <c:pt idx="21537">
                  <c:v>1.5536999999998453</c:v>
                </c:pt>
                <c:pt idx="21538">
                  <c:v>1.5537999999998453</c:v>
                </c:pt>
                <c:pt idx="21539">
                  <c:v>1.5538999999998453</c:v>
                </c:pt>
                <c:pt idx="21540">
                  <c:v>1.5539999999998453</c:v>
                </c:pt>
                <c:pt idx="21541">
                  <c:v>1.5540999999998453</c:v>
                </c:pt>
                <c:pt idx="21542">
                  <c:v>1.5541999999998453</c:v>
                </c:pt>
                <c:pt idx="21543">
                  <c:v>1.5542999999998452</c:v>
                </c:pt>
                <c:pt idx="21544">
                  <c:v>1.5543999999998452</c:v>
                </c:pt>
                <c:pt idx="21545">
                  <c:v>1.5544999999998452</c:v>
                </c:pt>
                <c:pt idx="21546">
                  <c:v>1.5545999999998452</c:v>
                </c:pt>
                <c:pt idx="21547">
                  <c:v>1.5546999999998452</c:v>
                </c:pt>
                <c:pt idx="21548">
                  <c:v>1.5547999999998452</c:v>
                </c:pt>
                <c:pt idx="21549">
                  <c:v>1.5548999999998452</c:v>
                </c:pt>
                <c:pt idx="21550">
                  <c:v>1.5549999999998452</c:v>
                </c:pt>
                <c:pt idx="21551">
                  <c:v>1.5550999999998452</c:v>
                </c:pt>
                <c:pt idx="21552">
                  <c:v>1.5551999999998452</c:v>
                </c:pt>
                <c:pt idx="21553">
                  <c:v>1.5552999999998451</c:v>
                </c:pt>
                <c:pt idx="21554">
                  <c:v>1.5553999999998451</c:v>
                </c:pt>
                <c:pt idx="21555">
                  <c:v>1.5554999999998451</c:v>
                </c:pt>
                <c:pt idx="21556">
                  <c:v>1.5555999999998451</c:v>
                </c:pt>
                <c:pt idx="21557">
                  <c:v>1.5556999999998451</c:v>
                </c:pt>
                <c:pt idx="21558">
                  <c:v>1.5557999999998451</c:v>
                </c:pt>
                <c:pt idx="21559">
                  <c:v>1.5558999999998451</c:v>
                </c:pt>
                <c:pt idx="21560">
                  <c:v>1.5559999999998451</c:v>
                </c:pt>
                <c:pt idx="21561">
                  <c:v>1.5560999999998451</c:v>
                </c:pt>
                <c:pt idx="21562">
                  <c:v>1.556199999999845</c:v>
                </c:pt>
                <c:pt idx="21563">
                  <c:v>1.556299999999845</c:v>
                </c:pt>
                <c:pt idx="21564">
                  <c:v>1.556399999999845</c:v>
                </c:pt>
                <c:pt idx="21565">
                  <c:v>1.556499999999845</c:v>
                </c:pt>
                <c:pt idx="21566">
                  <c:v>1.556599999999845</c:v>
                </c:pt>
                <c:pt idx="21567">
                  <c:v>1.556699999999845</c:v>
                </c:pt>
                <c:pt idx="21568">
                  <c:v>1.556799999999845</c:v>
                </c:pt>
                <c:pt idx="21569">
                  <c:v>1.556899999999845</c:v>
                </c:pt>
                <c:pt idx="21570">
                  <c:v>1.556999999999845</c:v>
                </c:pt>
                <c:pt idx="21571">
                  <c:v>1.5570999999998449</c:v>
                </c:pt>
                <c:pt idx="21572">
                  <c:v>1.5571999999998449</c:v>
                </c:pt>
                <c:pt idx="21573">
                  <c:v>1.5572999999998449</c:v>
                </c:pt>
                <c:pt idx="21574">
                  <c:v>1.5573999999998449</c:v>
                </c:pt>
                <c:pt idx="21575">
                  <c:v>1.5574999999998449</c:v>
                </c:pt>
                <c:pt idx="21576">
                  <c:v>1.5575999999998449</c:v>
                </c:pt>
                <c:pt idx="21577">
                  <c:v>1.5576999999998449</c:v>
                </c:pt>
                <c:pt idx="21578">
                  <c:v>1.5577999999998449</c:v>
                </c:pt>
                <c:pt idx="21579">
                  <c:v>1.5578999999998449</c:v>
                </c:pt>
                <c:pt idx="21580">
                  <c:v>1.5579999999998448</c:v>
                </c:pt>
                <c:pt idx="21581">
                  <c:v>1.5580999999998448</c:v>
                </c:pt>
                <c:pt idx="21582">
                  <c:v>1.5581999999998448</c:v>
                </c:pt>
                <c:pt idx="21583">
                  <c:v>1.5582999999998448</c:v>
                </c:pt>
                <c:pt idx="21584">
                  <c:v>1.5583999999998448</c:v>
                </c:pt>
                <c:pt idx="21585">
                  <c:v>1.5584999999998448</c:v>
                </c:pt>
                <c:pt idx="21586">
                  <c:v>1.5585999999998448</c:v>
                </c:pt>
                <c:pt idx="21587">
                  <c:v>1.5586999999998448</c:v>
                </c:pt>
                <c:pt idx="21588">
                  <c:v>1.5587999999998448</c:v>
                </c:pt>
                <c:pt idx="21589">
                  <c:v>1.5588999999998447</c:v>
                </c:pt>
                <c:pt idx="21590">
                  <c:v>1.5589999999998447</c:v>
                </c:pt>
                <c:pt idx="21591">
                  <c:v>1.5590999999998447</c:v>
                </c:pt>
                <c:pt idx="21592">
                  <c:v>1.5591999999998447</c:v>
                </c:pt>
                <c:pt idx="21593">
                  <c:v>1.5592999999998447</c:v>
                </c:pt>
                <c:pt idx="21594">
                  <c:v>1.5593999999998447</c:v>
                </c:pt>
                <c:pt idx="21595">
                  <c:v>1.5594999999998447</c:v>
                </c:pt>
                <c:pt idx="21596">
                  <c:v>1.5595999999998447</c:v>
                </c:pt>
                <c:pt idx="21597">
                  <c:v>1.5596999999998447</c:v>
                </c:pt>
                <c:pt idx="21598">
                  <c:v>1.5597999999998446</c:v>
                </c:pt>
                <c:pt idx="21599">
                  <c:v>1.5598999999998446</c:v>
                </c:pt>
                <c:pt idx="21600">
                  <c:v>1.5599999999998446</c:v>
                </c:pt>
                <c:pt idx="21601">
                  <c:v>1.5600999999998446</c:v>
                </c:pt>
                <c:pt idx="21602">
                  <c:v>1.5601999999998446</c:v>
                </c:pt>
                <c:pt idx="21603">
                  <c:v>1.5602999999998446</c:v>
                </c:pt>
                <c:pt idx="21604">
                  <c:v>1.5603999999998446</c:v>
                </c:pt>
                <c:pt idx="21605">
                  <c:v>1.5604999999998446</c:v>
                </c:pt>
                <c:pt idx="21606">
                  <c:v>1.5605999999998446</c:v>
                </c:pt>
                <c:pt idx="21607">
                  <c:v>1.5606999999998445</c:v>
                </c:pt>
                <c:pt idx="21608">
                  <c:v>1.5607999999998445</c:v>
                </c:pt>
                <c:pt idx="21609">
                  <c:v>1.5608999999998445</c:v>
                </c:pt>
                <c:pt idx="21610">
                  <c:v>1.5609999999998445</c:v>
                </c:pt>
                <c:pt idx="21611">
                  <c:v>1.5610999999998445</c:v>
                </c:pt>
                <c:pt idx="21612">
                  <c:v>1.5611999999998445</c:v>
                </c:pt>
                <c:pt idx="21613">
                  <c:v>1.5612999999998445</c:v>
                </c:pt>
                <c:pt idx="21614">
                  <c:v>1.5613999999998445</c:v>
                </c:pt>
                <c:pt idx="21615">
                  <c:v>1.5614999999998445</c:v>
                </c:pt>
                <c:pt idx="21616">
                  <c:v>1.5615999999998444</c:v>
                </c:pt>
                <c:pt idx="21617">
                  <c:v>1.5616999999998444</c:v>
                </c:pt>
                <c:pt idx="21618">
                  <c:v>1.5617999999998444</c:v>
                </c:pt>
                <c:pt idx="21619">
                  <c:v>1.5618999999998444</c:v>
                </c:pt>
                <c:pt idx="21620">
                  <c:v>1.5619999999998444</c:v>
                </c:pt>
                <c:pt idx="21621">
                  <c:v>1.5620999999998444</c:v>
                </c:pt>
                <c:pt idx="21622">
                  <c:v>1.5621999999998444</c:v>
                </c:pt>
                <c:pt idx="21623">
                  <c:v>1.5622999999998444</c:v>
                </c:pt>
                <c:pt idx="21624">
                  <c:v>1.5623999999998444</c:v>
                </c:pt>
                <c:pt idx="21625">
                  <c:v>1.5624999999998443</c:v>
                </c:pt>
                <c:pt idx="21626">
                  <c:v>1.5625999999998443</c:v>
                </c:pt>
                <c:pt idx="21627">
                  <c:v>1.5626999999998443</c:v>
                </c:pt>
                <c:pt idx="21628">
                  <c:v>1.5627999999998443</c:v>
                </c:pt>
                <c:pt idx="21629">
                  <c:v>1.5628999999998443</c:v>
                </c:pt>
                <c:pt idx="21630">
                  <c:v>1.5629999999998443</c:v>
                </c:pt>
                <c:pt idx="21631">
                  <c:v>1.5630999999998443</c:v>
                </c:pt>
                <c:pt idx="21632">
                  <c:v>1.5631999999998443</c:v>
                </c:pt>
                <c:pt idx="21633">
                  <c:v>1.5632999999998443</c:v>
                </c:pt>
                <c:pt idx="21634">
                  <c:v>1.5633999999998442</c:v>
                </c:pt>
                <c:pt idx="21635">
                  <c:v>1.5634999999998442</c:v>
                </c:pt>
                <c:pt idx="21636">
                  <c:v>1.5635999999998442</c:v>
                </c:pt>
                <c:pt idx="21637">
                  <c:v>1.5636999999998442</c:v>
                </c:pt>
                <c:pt idx="21638">
                  <c:v>1.5637999999998442</c:v>
                </c:pt>
                <c:pt idx="21639">
                  <c:v>1.5638999999998442</c:v>
                </c:pt>
                <c:pt idx="21640">
                  <c:v>1.5639999999998442</c:v>
                </c:pt>
                <c:pt idx="21641">
                  <c:v>1.5640999999998442</c:v>
                </c:pt>
                <c:pt idx="21642">
                  <c:v>1.5641999999998442</c:v>
                </c:pt>
                <c:pt idx="21643">
                  <c:v>1.5642999999998441</c:v>
                </c:pt>
                <c:pt idx="21644">
                  <c:v>1.5643999999998441</c:v>
                </c:pt>
                <c:pt idx="21645">
                  <c:v>1.5644999999998441</c:v>
                </c:pt>
                <c:pt idx="21646">
                  <c:v>1.5645999999998441</c:v>
                </c:pt>
                <c:pt idx="21647">
                  <c:v>1.5646999999998441</c:v>
                </c:pt>
                <c:pt idx="21648">
                  <c:v>1.5647999999998441</c:v>
                </c:pt>
                <c:pt idx="21649">
                  <c:v>1.5648999999998441</c:v>
                </c:pt>
                <c:pt idx="21650">
                  <c:v>1.5649999999998441</c:v>
                </c:pt>
                <c:pt idx="21651">
                  <c:v>1.5650999999998441</c:v>
                </c:pt>
                <c:pt idx="21652">
                  <c:v>1.565199999999844</c:v>
                </c:pt>
                <c:pt idx="21653">
                  <c:v>1.565299999999844</c:v>
                </c:pt>
                <c:pt idx="21654">
                  <c:v>1.565399999999844</c:v>
                </c:pt>
                <c:pt idx="21655">
                  <c:v>1.565499999999844</c:v>
                </c:pt>
                <c:pt idx="21656">
                  <c:v>1.565599999999844</c:v>
                </c:pt>
                <c:pt idx="21657">
                  <c:v>1.565699999999844</c:v>
                </c:pt>
                <c:pt idx="21658">
                  <c:v>1.565799999999844</c:v>
                </c:pt>
                <c:pt idx="21659">
                  <c:v>1.565899999999844</c:v>
                </c:pt>
                <c:pt idx="21660">
                  <c:v>1.565999999999844</c:v>
                </c:pt>
                <c:pt idx="21661">
                  <c:v>1.566099999999844</c:v>
                </c:pt>
                <c:pt idx="21662">
                  <c:v>1.5661999999998439</c:v>
                </c:pt>
                <c:pt idx="21663">
                  <c:v>1.5662999999998439</c:v>
                </c:pt>
                <c:pt idx="21664">
                  <c:v>1.5663999999998439</c:v>
                </c:pt>
                <c:pt idx="21665">
                  <c:v>1.5664999999998439</c:v>
                </c:pt>
                <c:pt idx="21666">
                  <c:v>1.5665999999998439</c:v>
                </c:pt>
                <c:pt idx="21667">
                  <c:v>1.5666999999998439</c:v>
                </c:pt>
                <c:pt idx="21668">
                  <c:v>1.5667999999998439</c:v>
                </c:pt>
                <c:pt idx="21669">
                  <c:v>1.5668999999998439</c:v>
                </c:pt>
                <c:pt idx="21670">
                  <c:v>1.5669999999998439</c:v>
                </c:pt>
                <c:pt idx="21671">
                  <c:v>1.5670999999998438</c:v>
                </c:pt>
                <c:pt idx="21672">
                  <c:v>1.5671999999998438</c:v>
                </c:pt>
                <c:pt idx="21673">
                  <c:v>1.5672999999998438</c:v>
                </c:pt>
                <c:pt idx="21674">
                  <c:v>1.5673999999998438</c:v>
                </c:pt>
                <c:pt idx="21675">
                  <c:v>1.5674999999998438</c:v>
                </c:pt>
                <c:pt idx="21676">
                  <c:v>1.5675999999998438</c:v>
                </c:pt>
                <c:pt idx="21677">
                  <c:v>1.5676999999998438</c:v>
                </c:pt>
                <c:pt idx="21678">
                  <c:v>1.5677999999998438</c:v>
                </c:pt>
                <c:pt idx="21679">
                  <c:v>1.5678999999998438</c:v>
                </c:pt>
                <c:pt idx="21680">
                  <c:v>1.5679999999998437</c:v>
                </c:pt>
                <c:pt idx="21681">
                  <c:v>1.5680999999998437</c:v>
                </c:pt>
                <c:pt idx="21682">
                  <c:v>1.5681999999998437</c:v>
                </c:pt>
                <c:pt idx="21683">
                  <c:v>1.5682999999998437</c:v>
                </c:pt>
                <c:pt idx="21684">
                  <c:v>1.5683999999998437</c:v>
                </c:pt>
                <c:pt idx="21685">
                  <c:v>1.5684999999998437</c:v>
                </c:pt>
                <c:pt idx="21686">
                  <c:v>1.5685999999998437</c:v>
                </c:pt>
                <c:pt idx="21687">
                  <c:v>1.5686999999998437</c:v>
                </c:pt>
                <c:pt idx="21688">
                  <c:v>1.5687999999998437</c:v>
                </c:pt>
                <c:pt idx="21689">
                  <c:v>1.5688999999998436</c:v>
                </c:pt>
                <c:pt idx="21690">
                  <c:v>1.5689999999998436</c:v>
                </c:pt>
                <c:pt idx="21691">
                  <c:v>1.5690999999998436</c:v>
                </c:pt>
                <c:pt idx="21692">
                  <c:v>1.5691999999998436</c:v>
                </c:pt>
                <c:pt idx="21693">
                  <c:v>1.5692999999998436</c:v>
                </c:pt>
                <c:pt idx="21694">
                  <c:v>1.5693999999998436</c:v>
                </c:pt>
                <c:pt idx="21695">
                  <c:v>1.5694999999998436</c:v>
                </c:pt>
                <c:pt idx="21696">
                  <c:v>1.5695999999998436</c:v>
                </c:pt>
                <c:pt idx="21697">
                  <c:v>1.5696999999998436</c:v>
                </c:pt>
                <c:pt idx="21698">
                  <c:v>1.5697999999998435</c:v>
                </c:pt>
                <c:pt idx="21699">
                  <c:v>1.5698999999998435</c:v>
                </c:pt>
                <c:pt idx="21700">
                  <c:v>1.5699999999998435</c:v>
                </c:pt>
                <c:pt idx="21701">
                  <c:v>1.5700999999998435</c:v>
                </c:pt>
                <c:pt idx="21702">
                  <c:v>1.5701999999998435</c:v>
                </c:pt>
                <c:pt idx="21703">
                  <c:v>1.5702999999998435</c:v>
                </c:pt>
                <c:pt idx="21704">
                  <c:v>1.5703999999998435</c:v>
                </c:pt>
                <c:pt idx="21705">
                  <c:v>1.5704999999998435</c:v>
                </c:pt>
                <c:pt idx="21706">
                  <c:v>1.5705999999998435</c:v>
                </c:pt>
                <c:pt idx="21707">
                  <c:v>1.5706999999998434</c:v>
                </c:pt>
                <c:pt idx="21708">
                  <c:v>1.5707999999998434</c:v>
                </c:pt>
                <c:pt idx="21709">
                  <c:v>1.5708999999998434</c:v>
                </c:pt>
                <c:pt idx="21710">
                  <c:v>1.5709999999998434</c:v>
                </c:pt>
                <c:pt idx="21711">
                  <c:v>1.5710999999998434</c:v>
                </c:pt>
                <c:pt idx="21712">
                  <c:v>1.5711999999998434</c:v>
                </c:pt>
                <c:pt idx="21713">
                  <c:v>1.5712999999998434</c:v>
                </c:pt>
                <c:pt idx="21714">
                  <c:v>1.5713999999998434</c:v>
                </c:pt>
                <c:pt idx="21715">
                  <c:v>1.5714999999998434</c:v>
                </c:pt>
                <c:pt idx="21716">
                  <c:v>1.5715999999998433</c:v>
                </c:pt>
                <c:pt idx="21717">
                  <c:v>1.5716999999998433</c:v>
                </c:pt>
                <c:pt idx="21718">
                  <c:v>1.5717999999998433</c:v>
                </c:pt>
                <c:pt idx="21719">
                  <c:v>1.5718999999998433</c:v>
                </c:pt>
                <c:pt idx="21720">
                  <c:v>1.5719999999998433</c:v>
                </c:pt>
                <c:pt idx="21721">
                  <c:v>1.5720999999998433</c:v>
                </c:pt>
                <c:pt idx="21722">
                  <c:v>1.5721999999998433</c:v>
                </c:pt>
                <c:pt idx="21723">
                  <c:v>1.5722999999998433</c:v>
                </c:pt>
                <c:pt idx="21724">
                  <c:v>1.5723999999998433</c:v>
                </c:pt>
                <c:pt idx="21725">
                  <c:v>1.5724999999998432</c:v>
                </c:pt>
                <c:pt idx="21726">
                  <c:v>1.5725999999998432</c:v>
                </c:pt>
                <c:pt idx="21727">
                  <c:v>1.5726999999998432</c:v>
                </c:pt>
                <c:pt idx="21728">
                  <c:v>1.5727999999998432</c:v>
                </c:pt>
                <c:pt idx="21729">
                  <c:v>1.5728999999998432</c:v>
                </c:pt>
                <c:pt idx="21730">
                  <c:v>1.5729999999998432</c:v>
                </c:pt>
                <c:pt idx="21731">
                  <c:v>1.5730999999998432</c:v>
                </c:pt>
                <c:pt idx="21732">
                  <c:v>1.5731999999998432</c:v>
                </c:pt>
                <c:pt idx="21733">
                  <c:v>1.5732999999998432</c:v>
                </c:pt>
                <c:pt idx="21734">
                  <c:v>1.5733999999998431</c:v>
                </c:pt>
                <c:pt idx="21735">
                  <c:v>1.5734999999998431</c:v>
                </c:pt>
                <c:pt idx="21736">
                  <c:v>1.5735999999998431</c:v>
                </c:pt>
                <c:pt idx="21737">
                  <c:v>1.5736999999998431</c:v>
                </c:pt>
                <c:pt idx="21738">
                  <c:v>1.5737999999998431</c:v>
                </c:pt>
                <c:pt idx="21739">
                  <c:v>1.5738999999998431</c:v>
                </c:pt>
                <c:pt idx="21740">
                  <c:v>1.5739999999998431</c:v>
                </c:pt>
                <c:pt idx="21741">
                  <c:v>1.5740999999998431</c:v>
                </c:pt>
                <c:pt idx="21742">
                  <c:v>1.5741999999998431</c:v>
                </c:pt>
                <c:pt idx="21743">
                  <c:v>1.574299999999843</c:v>
                </c:pt>
                <c:pt idx="21744">
                  <c:v>1.574399999999843</c:v>
                </c:pt>
                <c:pt idx="21745">
                  <c:v>1.574499999999843</c:v>
                </c:pt>
                <c:pt idx="21746">
                  <c:v>1.574599999999843</c:v>
                </c:pt>
                <c:pt idx="21747">
                  <c:v>1.574699999999843</c:v>
                </c:pt>
                <c:pt idx="21748">
                  <c:v>1.574799999999843</c:v>
                </c:pt>
                <c:pt idx="21749">
                  <c:v>1.574899999999843</c:v>
                </c:pt>
                <c:pt idx="21750">
                  <c:v>1.574999999999843</c:v>
                </c:pt>
                <c:pt idx="21751">
                  <c:v>1.575099999999843</c:v>
                </c:pt>
                <c:pt idx="21752">
                  <c:v>1.5751999999998429</c:v>
                </c:pt>
                <c:pt idx="21753">
                  <c:v>1.5752999999998429</c:v>
                </c:pt>
                <c:pt idx="21754">
                  <c:v>1.5753999999998429</c:v>
                </c:pt>
                <c:pt idx="21755">
                  <c:v>1.5754999999998429</c:v>
                </c:pt>
                <c:pt idx="21756">
                  <c:v>1.5755999999998429</c:v>
                </c:pt>
                <c:pt idx="21757">
                  <c:v>1.5756999999998429</c:v>
                </c:pt>
                <c:pt idx="21758">
                  <c:v>1.5757999999998429</c:v>
                </c:pt>
                <c:pt idx="21759">
                  <c:v>1.5758999999998429</c:v>
                </c:pt>
                <c:pt idx="21760">
                  <c:v>1.5759999999998429</c:v>
                </c:pt>
                <c:pt idx="21761">
                  <c:v>1.5760999999998428</c:v>
                </c:pt>
                <c:pt idx="21762">
                  <c:v>1.5761999999998428</c:v>
                </c:pt>
                <c:pt idx="21763">
                  <c:v>1.5762999999998428</c:v>
                </c:pt>
                <c:pt idx="21764">
                  <c:v>1.5763999999998428</c:v>
                </c:pt>
                <c:pt idx="21765">
                  <c:v>1.5764999999998428</c:v>
                </c:pt>
                <c:pt idx="21766">
                  <c:v>1.5765999999998428</c:v>
                </c:pt>
                <c:pt idx="21767">
                  <c:v>1.5766999999998428</c:v>
                </c:pt>
                <c:pt idx="21768">
                  <c:v>1.5767999999998428</c:v>
                </c:pt>
                <c:pt idx="21769">
                  <c:v>1.5768999999998428</c:v>
                </c:pt>
                <c:pt idx="21770">
                  <c:v>1.5769999999998427</c:v>
                </c:pt>
                <c:pt idx="21771">
                  <c:v>1.5770999999998427</c:v>
                </c:pt>
                <c:pt idx="21772">
                  <c:v>1.5771999999998427</c:v>
                </c:pt>
                <c:pt idx="21773">
                  <c:v>1.5772999999998427</c:v>
                </c:pt>
                <c:pt idx="21774">
                  <c:v>1.5773999999998427</c:v>
                </c:pt>
                <c:pt idx="21775">
                  <c:v>1.5774999999998427</c:v>
                </c:pt>
                <c:pt idx="21776">
                  <c:v>1.5775999999998427</c:v>
                </c:pt>
                <c:pt idx="21777">
                  <c:v>1.5776999999998427</c:v>
                </c:pt>
                <c:pt idx="21778">
                  <c:v>1.5777999999998427</c:v>
                </c:pt>
                <c:pt idx="21779">
                  <c:v>1.5778999999998427</c:v>
                </c:pt>
                <c:pt idx="21780">
                  <c:v>1.5779999999998426</c:v>
                </c:pt>
                <c:pt idx="21781">
                  <c:v>1.5780999999998426</c:v>
                </c:pt>
                <c:pt idx="21782">
                  <c:v>1.5781999999998426</c:v>
                </c:pt>
                <c:pt idx="21783">
                  <c:v>1.5782999999998426</c:v>
                </c:pt>
                <c:pt idx="21784">
                  <c:v>1.5783999999998426</c:v>
                </c:pt>
                <c:pt idx="21785">
                  <c:v>1.5784999999998426</c:v>
                </c:pt>
                <c:pt idx="21786">
                  <c:v>1.5785999999998426</c:v>
                </c:pt>
                <c:pt idx="21787">
                  <c:v>1.5786999999998426</c:v>
                </c:pt>
                <c:pt idx="21788">
                  <c:v>1.5787999999998426</c:v>
                </c:pt>
                <c:pt idx="21789">
                  <c:v>1.5788999999998425</c:v>
                </c:pt>
                <c:pt idx="21790">
                  <c:v>1.5789999999998425</c:v>
                </c:pt>
                <c:pt idx="21791">
                  <c:v>1.5790999999998425</c:v>
                </c:pt>
                <c:pt idx="21792">
                  <c:v>1.5791999999998425</c:v>
                </c:pt>
                <c:pt idx="21793">
                  <c:v>1.5792999999998425</c:v>
                </c:pt>
                <c:pt idx="21794">
                  <c:v>1.5793999999998425</c:v>
                </c:pt>
                <c:pt idx="21795">
                  <c:v>1.5794999999998425</c:v>
                </c:pt>
                <c:pt idx="21796">
                  <c:v>1.5795999999998425</c:v>
                </c:pt>
                <c:pt idx="21797">
                  <c:v>1.5796999999998425</c:v>
                </c:pt>
                <c:pt idx="21798">
                  <c:v>1.5797999999998424</c:v>
                </c:pt>
                <c:pt idx="21799">
                  <c:v>1.5798999999998424</c:v>
                </c:pt>
                <c:pt idx="21800">
                  <c:v>1.5799999999998424</c:v>
                </c:pt>
                <c:pt idx="21801">
                  <c:v>1.5800999999998424</c:v>
                </c:pt>
                <c:pt idx="21802">
                  <c:v>1.5801999999998424</c:v>
                </c:pt>
                <c:pt idx="21803">
                  <c:v>1.5802999999998424</c:v>
                </c:pt>
                <c:pt idx="21804">
                  <c:v>1.5803999999998424</c:v>
                </c:pt>
                <c:pt idx="21805">
                  <c:v>1.5804999999998424</c:v>
                </c:pt>
                <c:pt idx="21806">
                  <c:v>1.5805999999998424</c:v>
                </c:pt>
                <c:pt idx="21807">
                  <c:v>1.5806999999998423</c:v>
                </c:pt>
                <c:pt idx="21808">
                  <c:v>1.5807999999998423</c:v>
                </c:pt>
                <c:pt idx="21809">
                  <c:v>1.5808999999998423</c:v>
                </c:pt>
                <c:pt idx="21810">
                  <c:v>1.5809999999998423</c:v>
                </c:pt>
                <c:pt idx="21811">
                  <c:v>1.5810999999998423</c:v>
                </c:pt>
                <c:pt idx="21812">
                  <c:v>1.5811999999998423</c:v>
                </c:pt>
                <c:pt idx="21813">
                  <c:v>1.5812999999998423</c:v>
                </c:pt>
                <c:pt idx="21814">
                  <c:v>1.5813999999998423</c:v>
                </c:pt>
                <c:pt idx="21815">
                  <c:v>1.5814999999998423</c:v>
                </c:pt>
                <c:pt idx="21816">
                  <c:v>1.5815999999998422</c:v>
                </c:pt>
                <c:pt idx="21817">
                  <c:v>1.5816999999998422</c:v>
                </c:pt>
                <c:pt idx="21818">
                  <c:v>1.5817999999998422</c:v>
                </c:pt>
                <c:pt idx="21819">
                  <c:v>1.5818999999998422</c:v>
                </c:pt>
                <c:pt idx="21820">
                  <c:v>1.5819999999998422</c:v>
                </c:pt>
                <c:pt idx="21821">
                  <c:v>1.5820999999998422</c:v>
                </c:pt>
                <c:pt idx="21822">
                  <c:v>1.5821999999998422</c:v>
                </c:pt>
                <c:pt idx="21823">
                  <c:v>1.5822999999998422</c:v>
                </c:pt>
                <c:pt idx="21824">
                  <c:v>1.5823999999998422</c:v>
                </c:pt>
                <c:pt idx="21825">
                  <c:v>1.5824999999998421</c:v>
                </c:pt>
                <c:pt idx="21826">
                  <c:v>1.5825999999998421</c:v>
                </c:pt>
                <c:pt idx="21827">
                  <c:v>1.5826999999998421</c:v>
                </c:pt>
                <c:pt idx="21828">
                  <c:v>1.5827999999998421</c:v>
                </c:pt>
                <c:pt idx="21829">
                  <c:v>1.5828999999998421</c:v>
                </c:pt>
                <c:pt idx="21830">
                  <c:v>1.5829999999998421</c:v>
                </c:pt>
                <c:pt idx="21831">
                  <c:v>1.5830999999998421</c:v>
                </c:pt>
                <c:pt idx="21832">
                  <c:v>1.5831999999998421</c:v>
                </c:pt>
                <c:pt idx="21833">
                  <c:v>1.5832999999998421</c:v>
                </c:pt>
                <c:pt idx="21834">
                  <c:v>1.583399999999842</c:v>
                </c:pt>
                <c:pt idx="21835">
                  <c:v>1.583499999999842</c:v>
                </c:pt>
                <c:pt idx="21836">
                  <c:v>1.583599999999842</c:v>
                </c:pt>
                <c:pt idx="21837">
                  <c:v>1.583699999999842</c:v>
                </c:pt>
                <c:pt idx="21838">
                  <c:v>1.583799999999842</c:v>
                </c:pt>
                <c:pt idx="21839">
                  <c:v>1.583899999999842</c:v>
                </c:pt>
                <c:pt idx="21840">
                  <c:v>1.583999999999842</c:v>
                </c:pt>
                <c:pt idx="21841">
                  <c:v>1.584099999999842</c:v>
                </c:pt>
                <c:pt idx="21842">
                  <c:v>1.584199999999842</c:v>
                </c:pt>
                <c:pt idx="21843">
                  <c:v>1.5842999999998419</c:v>
                </c:pt>
                <c:pt idx="21844">
                  <c:v>1.5843999999998419</c:v>
                </c:pt>
                <c:pt idx="21845">
                  <c:v>1.5844999999998419</c:v>
                </c:pt>
                <c:pt idx="21846">
                  <c:v>1.5845999999998419</c:v>
                </c:pt>
                <c:pt idx="21847">
                  <c:v>1.5846999999998419</c:v>
                </c:pt>
                <c:pt idx="21848">
                  <c:v>1.5847999999998419</c:v>
                </c:pt>
                <c:pt idx="21849">
                  <c:v>1.5848999999998419</c:v>
                </c:pt>
                <c:pt idx="21850">
                  <c:v>1.5849999999998419</c:v>
                </c:pt>
                <c:pt idx="21851">
                  <c:v>1.5850999999998419</c:v>
                </c:pt>
                <c:pt idx="21852">
                  <c:v>1.5851999999998418</c:v>
                </c:pt>
                <c:pt idx="21853">
                  <c:v>1.5852999999998418</c:v>
                </c:pt>
                <c:pt idx="21854">
                  <c:v>1.5853999999998418</c:v>
                </c:pt>
                <c:pt idx="21855">
                  <c:v>1.5854999999998418</c:v>
                </c:pt>
                <c:pt idx="21856">
                  <c:v>1.5855999999998418</c:v>
                </c:pt>
                <c:pt idx="21857">
                  <c:v>1.5856999999998418</c:v>
                </c:pt>
                <c:pt idx="21858">
                  <c:v>1.5857999999998418</c:v>
                </c:pt>
                <c:pt idx="21859">
                  <c:v>1.5858999999998418</c:v>
                </c:pt>
                <c:pt idx="21860">
                  <c:v>1.5859999999998418</c:v>
                </c:pt>
                <c:pt idx="21861">
                  <c:v>1.5860999999998417</c:v>
                </c:pt>
                <c:pt idx="21862">
                  <c:v>1.5861999999998417</c:v>
                </c:pt>
                <c:pt idx="21863">
                  <c:v>1.5862999999998417</c:v>
                </c:pt>
                <c:pt idx="21864">
                  <c:v>1.5863999999998417</c:v>
                </c:pt>
                <c:pt idx="21865">
                  <c:v>1.5864999999998417</c:v>
                </c:pt>
                <c:pt idx="21866">
                  <c:v>1.5865999999998417</c:v>
                </c:pt>
                <c:pt idx="21867">
                  <c:v>1.5866999999998417</c:v>
                </c:pt>
                <c:pt idx="21868">
                  <c:v>1.5867999999998417</c:v>
                </c:pt>
                <c:pt idx="21869">
                  <c:v>1.5868999999998417</c:v>
                </c:pt>
                <c:pt idx="21870">
                  <c:v>1.5869999999998416</c:v>
                </c:pt>
                <c:pt idx="21871">
                  <c:v>1.5870999999998416</c:v>
                </c:pt>
                <c:pt idx="21872">
                  <c:v>1.5871999999998416</c:v>
                </c:pt>
                <c:pt idx="21873">
                  <c:v>1.5872999999998416</c:v>
                </c:pt>
                <c:pt idx="21874">
                  <c:v>1.5873999999998416</c:v>
                </c:pt>
                <c:pt idx="21875">
                  <c:v>1.5874999999998416</c:v>
                </c:pt>
                <c:pt idx="21876">
                  <c:v>1.5875999999998416</c:v>
                </c:pt>
                <c:pt idx="21877">
                  <c:v>1.5876999999998416</c:v>
                </c:pt>
                <c:pt idx="21878">
                  <c:v>1.5877999999998416</c:v>
                </c:pt>
                <c:pt idx="21879">
                  <c:v>1.5878999999998415</c:v>
                </c:pt>
                <c:pt idx="21880">
                  <c:v>1.5879999999998415</c:v>
                </c:pt>
                <c:pt idx="21881">
                  <c:v>1.5880999999998415</c:v>
                </c:pt>
                <c:pt idx="21882">
                  <c:v>1.5881999999998415</c:v>
                </c:pt>
                <c:pt idx="21883">
                  <c:v>1.5882999999998415</c:v>
                </c:pt>
                <c:pt idx="21884">
                  <c:v>1.5883999999998415</c:v>
                </c:pt>
                <c:pt idx="21885">
                  <c:v>1.5884999999998415</c:v>
                </c:pt>
                <c:pt idx="21886">
                  <c:v>1.5885999999998415</c:v>
                </c:pt>
                <c:pt idx="21887">
                  <c:v>1.5886999999998415</c:v>
                </c:pt>
                <c:pt idx="21888">
                  <c:v>1.5887999999998415</c:v>
                </c:pt>
                <c:pt idx="21889">
                  <c:v>1.5888999999998414</c:v>
                </c:pt>
                <c:pt idx="21890">
                  <c:v>1.5889999999998414</c:v>
                </c:pt>
                <c:pt idx="21891">
                  <c:v>1.5890999999998414</c:v>
                </c:pt>
                <c:pt idx="21892">
                  <c:v>1.5891999999998414</c:v>
                </c:pt>
                <c:pt idx="21893">
                  <c:v>1.5892999999998414</c:v>
                </c:pt>
                <c:pt idx="21894">
                  <c:v>1.5893999999998414</c:v>
                </c:pt>
                <c:pt idx="21895">
                  <c:v>1.5894999999998414</c:v>
                </c:pt>
                <c:pt idx="21896">
                  <c:v>1.5895999999998414</c:v>
                </c:pt>
                <c:pt idx="21897">
                  <c:v>1.5896999999998414</c:v>
                </c:pt>
                <c:pt idx="21898">
                  <c:v>1.5897999999998413</c:v>
                </c:pt>
                <c:pt idx="21899">
                  <c:v>1.5898999999998413</c:v>
                </c:pt>
                <c:pt idx="21900">
                  <c:v>1.5899999999998413</c:v>
                </c:pt>
                <c:pt idx="21901">
                  <c:v>1.5900999999998413</c:v>
                </c:pt>
                <c:pt idx="21902">
                  <c:v>1.5901999999998413</c:v>
                </c:pt>
                <c:pt idx="21903">
                  <c:v>1.5902999999998413</c:v>
                </c:pt>
                <c:pt idx="21904">
                  <c:v>1.5903999999998413</c:v>
                </c:pt>
                <c:pt idx="21905">
                  <c:v>1.5904999999998413</c:v>
                </c:pt>
                <c:pt idx="21906">
                  <c:v>1.5905999999998413</c:v>
                </c:pt>
                <c:pt idx="21907">
                  <c:v>1.5906999999998412</c:v>
                </c:pt>
                <c:pt idx="21908">
                  <c:v>1.5907999999998412</c:v>
                </c:pt>
                <c:pt idx="21909">
                  <c:v>1.5908999999998412</c:v>
                </c:pt>
                <c:pt idx="21910">
                  <c:v>1.5909999999998412</c:v>
                </c:pt>
                <c:pt idx="21911">
                  <c:v>1.5910999999998412</c:v>
                </c:pt>
                <c:pt idx="21912">
                  <c:v>1.5911999999998412</c:v>
                </c:pt>
                <c:pt idx="21913">
                  <c:v>1.5912999999998412</c:v>
                </c:pt>
                <c:pt idx="21914">
                  <c:v>1.5913999999998412</c:v>
                </c:pt>
                <c:pt idx="21915">
                  <c:v>1.5914999999998412</c:v>
                </c:pt>
                <c:pt idx="21916">
                  <c:v>1.5915999999998411</c:v>
                </c:pt>
                <c:pt idx="21917">
                  <c:v>1.5916999999998411</c:v>
                </c:pt>
                <c:pt idx="21918">
                  <c:v>1.5917999999998411</c:v>
                </c:pt>
                <c:pt idx="21919">
                  <c:v>1.5918999999998411</c:v>
                </c:pt>
                <c:pt idx="21920">
                  <c:v>1.5919999999998411</c:v>
                </c:pt>
                <c:pt idx="21921">
                  <c:v>1.5920999999998411</c:v>
                </c:pt>
                <c:pt idx="21922">
                  <c:v>1.5921999999998411</c:v>
                </c:pt>
                <c:pt idx="21923">
                  <c:v>1.5922999999998411</c:v>
                </c:pt>
                <c:pt idx="21924">
                  <c:v>1.5923999999998411</c:v>
                </c:pt>
                <c:pt idx="21925">
                  <c:v>1.592499999999841</c:v>
                </c:pt>
                <c:pt idx="21926">
                  <c:v>1.592599999999841</c:v>
                </c:pt>
                <c:pt idx="21927">
                  <c:v>1.592699999999841</c:v>
                </c:pt>
                <c:pt idx="21928">
                  <c:v>1.592799999999841</c:v>
                </c:pt>
                <c:pt idx="21929">
                  <c:v>1.592899999999841</c:v>
                </c:pt>
                <c:pt idx="21930">
                  <c:v>1.592999999999841</c:v>
                </c:pt>
                <c:pt idx="21931">
                  <c:v>1.593099999999841</c:v>
                </c:pt>
                <c:pt idx="21932">
                  <c:v>1.593199999999841</c:v>
                </c:pt>
                <c:pt idx="21933">
                  <c:v>1.593299999999841</c:v>
                </c:pt>
                <c:pt idx="21934">
                  <c:v>1.5933999999998409</c:v>
                </c:pt>
                <c:pt idx="21935">
                  <c:v>1.5934999999998409</c:v>
                </c:pt>
                <c:pt idx="21936">
                  <c:v>1.5935999999998409</c:v>
                </c:pt>
                <c:pt idx="21937">
                  <c:v>1.5936999999998409</c:v>
                </c:pt>
                <c:pt idx="21938">
                  <c:v>1.5937999999998409</c:v>
                </c:pt>
                <c:pt idx="21939">
                  <c:v>1.5938999999998409</c:v>
                </c:pt>
                <c:pt idx="21940">
                  <c:v>1.5939999999998409</c:v>
                </c:pt>
                <c:pt idx="21941">
                  <c:v>1.5940999999998409</c:v>
                </c:pt>
                <c:pt idx="21942">
                  <c:v>1.5941999999998409</c:v>
                </c:pt>
                <c:pt idx="21943">
                  <c:v>1.5942999999998408</c:v>
                </c:pt>
                <c:pt idx="21944">
                  <c:v>1.5943999999998408</c:v>
                </c:pt>
                <c:pt idx="21945">
                  <c:v>1.5944999999998408</c:v>
                </c:pt>
                <c:pt idx="21946">
                  <c:v>1.5945999999998408</c:v>
                </c:pt>
                <c:pt idx="21947">
                  <c:v>1.5946999999998408</c:v>
                </c:pt>
                <c:pt idx="21948">
                  <c:v>1.5947999999998408</c:v>
                </c:pt>
                <c:pt idx="21949">
                  <c:v>1.5948999999998408</c:v>
                </c:pt>
                <c:pt idx="21950">
                  <c:v>1.5949999999998408</c:v>
                </c:pt>
                <c:pt idx="21951">
                  <c:v>1.5950999999998408</c:v>
                </c:pt>
                <c:pt idx="21952">
                  <c:v>1.5951999999998407</c:v>
                </c:pt>
                <c:pt idx="21953">
                  <c:v>1.5952999999998407</c:v>
                </c:pt>
                <c:pt idx="21954">
                  <c:v>1.5953999999998407</c:v>
                </c:pt>
                <c:pt idx="21955">
                  <c:v>1.5954999999998407</c:v>
                </c:pt>
                <c:pt idx="21956">
                  <c:v>1.5955999999998407</c:v>
                </c:pt>
                <c:pt idx="21957">
                  <c:v>1.5956999999998407</c:v>
                </c:pt>
                <c:pt idx="21958">
                  <c:v>1.5957999999998407</c:v>
                </c:pt>
                <c:pt idx="21959">
                  <c:v>1.5958999999998407</c:v>
                </c:pt>
                <c:pt idx="21960">
                  <c:v>1.5959999999998407</c:v>
                </c:pt>
                <c:pt idx="21961">
                  <c:v>1.5960999999998406</c:v>
                </c:pt>
                <c:pt idx="21962">
                  <c:v>1.5961999999998406</c:v>
                </c:pt>
                <c:pt idx="21963">
                  <c:v>1.5962999999998406</c:v>
                </c:pt>
                <c:pt idx="21964">
                  <c:v>1.5963999999998406</c:v>
                </c:pt>
                <c:pt idx="21965">
                  <c:v>1.5964999999998406</c:v>
                </c:pt>
                <c:pt idx="21966">
                  <c:v>1.5965999999998406</c:v>
                </c:pt>
                <c:pt idx="21967">
                  <c:v>1.5966999999998406</c:v>
                </c:pt>
                <c:pt idx="21968">
                  <c:v>1.5967999999998406</c:v>
                </c:pt>
                <c:pt idx="21969">
                  <c:v>1.5968999999998406</c:v>
                </c:pt>
                <c:pt idx="21970">
                  <c:v>1.5969999999998405</c:v>
                </c:pt>
                <c:pt idx="21971">
                  <c:v>1.5970999999998405</c:v>
                </c:pt>
                <c:pt idx="21972">
                  <c:v>1.5971999999998405</c:v>
                </c:pt>
                <c:pt idx="21973">
                  <c:v>1.5972999999998405</c:v>
                </c:pt>
                <c:pt idx="21974">
                  <c:v>1.5973999999998405</c:v>
                </c:pt>
                <c:pt idx="21975">
                  <c:v>1.5974999999998405</c:v>
                </c:pt>
                <c:pt idx="21976">
                  <c:v>1.5975999999998405</c:v>
                </c:pt>
                <c:pt idx="21977">
                  <c:v>1.5976999999998405</c:v>
                </c:pt>
                <c:pt idx="21978">
                  <c:v>1.5977999999998405</c:v>
                </c:pt>
                <c:pt idx="21979">
                  <c:v>1.5978999999998404</c:v>
                </c:pt>
                <c:pt idx="21980">
                  <c:v>1.5979999999998404</c:v>
                </c:pt>
                <c:pt idx="21981">
                  <c:v>1.5980999999998404</c:v>
                </c:pt>
                <c:pt idx="21982">
                  <c:v>1.5981999999998404</c:v>
                </c:pt>
                <c:pt idx="21983">
                  <c:v>1.5982999999998404</c:v>
                </c:pt>
                <c:pt idx="21984">
                  <c:v>1.5983999999998404</c:v>
                </c:pt>
                <c:pt idx="21985">
                  <c:v>1.5984999999998404</c:v>
                </c:pt>
                <c:pt idx="21986">
                  <c:v>1.5985999999998404</c:v>
                </c:pt>
                <c:pt idx="21987">
                  <c:v>1.5986999999998404</c:v>
                </c:pt>
                <c:pt idx="21988">
                  <c:v>1.5987999999998403</c:v>
                </c:pt>
                <c:pt idx="21989">
                  <c:v>1.5988999999998403</c:v>
                </c:pt>
                <c:pt idx="21990">
                  <c:v>1.5989999999998403</c:v>
                </c:pt>
                <c:pt idx="21991">
                  <c:v>1.5990999999998403</c:v>
                </c:pt>
                <c:pt idx="21992">
                  <c:v>1.5991999999998403</c:v>
                </c:pt>
                <c:pt idx="21993">
                  <c:v>1.5992999999998403</c:v>
                </c:pt>
                <c:pt idx="21994">
                  <c:v>1.5993999999998403</c:v>
                </c:pt>
                <c:pt idx="21995">
                  <c:v>1.5994999999998403</c:v>
                </c:pt>
                <c:pt idx="21996">
                  <c:v>1.5995999999998403</c:v>
                </c:pt>
                <c:pt idx="21997">
                  <c:v>1.5996999999998402</c:v>
                </c:pt>
                <c:pt idx="21998">
                  <c:v>1.5997999999998402</c:v>
                </c:pt>
                <c:pt idx="21999">
                  <c:v>1.5998999999998402</c:v>
                </c:pt>
                <c:pt idx="22000">
                  <c:v>1.5999999999998402</c:v>
                </c:pt>
                <c:pt idx="22001">
                  <c:v>1.6000999999998402</c:v>
                </c:pt>
                <c:pt idx="22002">
                  <c:v>1.6001999999998402</c:v>
                </c:pt>
                <c:pt idx="22003">
                  <c:v>1.6002999999998402</c:v>
                </c:pt>
                <c:pt idx="22004">
                  <c:v>1.6003999999998402</c:v>
                </c:pt>
                <c:pt idx="22005">
                  <c:v>1.6004999999998402</c:v>
                </c:pt>
                <c:pt idx="22006">
                  <c:v>1.6005999999998402</c:v>
                </c:pt>
                <c:pt idx="22007">
                  <c:v>1.6006999999998401</c:v>
                </c:pt>
                <c:pt idx="22008">
                  <c:v>1.6007999999998401</c:v>
                </c:pt>
                <c:pt idx="22009">
                  <c:v>1.6008999999998401</c:v>
                </c:pt>
                <c:pt idx="22010">
                  <c:v>1.6009999999998401</c:v>
                </c:pt>
                <c:pt idx="22011">
                  <c:v>1.6010999999998401</c:v>
                </c:pt>
                <c:pt idx="22012">
                  <c:v>1.6011999999998401</c:v>
                </c:pt>
                <c:pt idx="22013">
                  <c:v>1.6012999999998401</c:v>
                </c:pt>
                <c:pt idx="22014">
                  <c:v>1.6013999999998401</c:v>
                </c:pt>
                <c:pt idx="22015">
                  <c:v>1.6014999999998401</c:v>
                </c:pt>
                <c:pt idx="22016">
                  <c:v>1.60159999999984</c:v>
                </c:pt>
                <c:pt idx="22017">
                  <c:v>1.60169999999984</c:v>
                </c:pt>
                <c:pt idx="22018">
                  <c:v>1.60179999999984</c:v>
                </c:pt>
                <c:pt idx="22019">
                  <c:v>1.60189999999984</c:v>
                </c:pt>
                <c:pt idx="22020">
                  <c:v>1.60199999999984</c:v>
                </c:pt>
                <c:pt idx="22021">
                  <c:v>1.60209999999984</c:v>
                </c:pt>
                <c:pt idx="22022">
                  <c:v>1.60219999999984</c:v>
                </c:pt>
                <c:pt idx="22023">
                  <c:v>1.60229999999984</c:v>
                </c:pt>
                <c:pt idx="22024">
                  <c:v>1.60239999999984</c:v>
                </c:pt>
                <c:pt idx="22025">
                  <c:v>1.6024999999998399</c:v>
                </c:pt>
                <c:pt idx="22026">
                  <c:v>1.6025999999998399</c:v>
                </c:pt>
                <c:pt idx="22027">
                  <c:v>1.6026999999998399</c:v>
                </c:pt>
                <c:pt idx="22028">
                  <c:v>1.6027999999998399</c:v>
                </c:pt>
                <c:pt idx="22029">
                  <c:v>1.6028999999998399</c:v>
                </c:pt>
                <c:pt idx="22030">
                  <c:v>1.6029999999998399</c:v>
                </c:pt>
                <c:pt idx="22031">
                  <c:v>1.6030999999998399</c:v>
                </c:pt>
                <c:pt idx="22032">
                  <c:v>1.6031999999998399</c:v>
                </c:pt>
                <c:pt idx="22033">
                  <c:v>1.6032999999998399</c:v>
                </c:pt>
                <c:pt idx="22034">
                  <c:v>1.6033999999998398</c:v>
                </c:pt>
                <c:pt idx="22035">
                  <c:v>1.6034999999998398</c:v>
                </c:pt>
                <c:pt idx="22036">
                  <c:v>1.6035999999998398</c:v>
                </c:pt>
                <c:pt idx="22037">
                  <c:v>1.6036999999998398</c:v>
                </c:pt>
                <c:pt idx="22038">
                  <c:v>1.6037999999998398</c:v>
                </c:pt>
                <c:pt idx="22039">
                  <c:v>1.6038999999998398</c:v>
                </c:pt>
                <c:pt idx="22040">
                  <c:v>1.6039999999998398</c:v>
                </c:pt>
                <c:pt idx="22041">
                  <c:v>1.6040999999998398</c:v>
                </c:pt>
                <c:pt idx="22042">
                  <c:v>1.6041999999998398</c:v>
                </c:pt>
                <c:pt idx="22043">
                  <c:v>1.6042999999998397</c:v>
                </c:pt>
                <c:pt idx="22044">
                  <c:v>1.6043999999998397</c:v>
                </c:pt>
                <c:pt idx="22045">
                  <c:v>1.6044999999998397</c:v>
                </c:pt>
                <c:pt idx="22046">
                  <c:v>1.6045999999998397</c:v>
                </c:pt>
                <c:pt idx="22047">
                  <c:v>1.6046999999998397</c:v>
                </c:pt>
                <c:pt idx="22048">
                  <c:v>1.6047999999998397</c:v>
                </c:pt>
                <c:pt idx="22049">
                  <c:v>1.6048999999998397</c:v>
                </c:pt>
                <c:pt idx="22050">
                  <c:v>1.6049999999998397</c:v>
                </c:pt>
                <c:pt idx="22051">
                  <c:v>1.6050999999998397</c:v>
                </c:pt>
                <c:pt idx="22052">
                  <c:v>1.6051999999998396</c:v>
                </c:pt>
                <c:pt idx="22053">
                  <c:v>1.6052999999998396</c:v>
                </c:pt>
                <c:pt idx="22054">
                  <c:v>1.6053999999998396</c:v>
                </c:pt>
                <c:pt idx="22055">
                  <c:v>1.6054999999998396</c:v>
                </c:pt>
                <c:pt idx="22056">
                  <c:v>1.6055999999998396</c:v>
                </c:pt>
                <c:pt idx="22057">
                  <c:v>1.6056999999998396</c:v>
                </c:pt>
                <c:pt idx="22058">
                  <c:v>1.6057999999998396</c:v>
                </c:pt>
                <c:pt idx="22059">
                  <c:v>1.6058999999998396</c:v>
                </c:pt>
                <c:pt idx="22060">
                  <c:v>1.6059999999998396</c:v>
                </c:pt>
                <c:pt idx="22061">
                  <c:v>1.6060999999998395</c:v>
                </c:pt>
                <c:pt idx="22062">
                  <c:v>1.6061999999998395</c:v>
                </c:pt>
                <c:pt idx="22063">
                  <c:v>1.6062999999998395</c:v>
                </c:pt>
                <c:pt idx="22064">
                  <c:v>1.6063999999998395</c:v>
                </c:pt>
                <c:pt idx="22065">
                  <c:v>1.6064999999998395</c:v>
                </c:pt>
                <c:pt idx="22066">
                  <c:v>1.6065999999998395</c:v>
                </c:pt>
                <c:pt idx="22067">
                  <c:v>1.6066999999998395</c:v>
                </c:pt>
                <c:pt idx="22068">
                  <c:v>1.6067999999998395</c:v>
                </c:pt>
                <c:pt idx="22069">
                  <c:v>1.6068999999998395</c:v>
                </c:pt>
                <c:pt idx="22070">
                  <c:v>1.6069999999998394</c:v>
                </c:pt>
                <c:pt idx="22071">
                  <c:v>1.6070999999998394</c:v>
                </c:pt>
                <c:pt idx="22072">
                  <c:v>1.6071999999998394</c:v>
                </c:pt>
                <c:pt idx="22073">
                  <c:v>1.6072999999998394</c:v>
                </c:pt>
                <c:pt idx="22074">
                  <c:v>1.6073999999998394</c:v>
                </c:pt>
                <c:pt idx="22075">
                  <c:v>1.6074999999998394</c:v>
                </c:pt>
                <c:pt idx="22076">
                  <c:v>1.6075999999998394</c:v>
                </c:pt>
                <c:pt idx="22077">
                  <c:v>1.6076999999998394</c:v>
                </c:pt>
                <c:pt idx="22078">
                  <c:v>1.6077999999998394</c:v>
                </c:pt>
                <c:pt idx="22079">
                  <c:v>1.6078999999998393</c:v>
                </c:pt>
                <c:pt idx="22080">
                  <c:v>1.6079999999998393</c:v>
                </c:pt>
                <c:pt idx="22081">
                  <c:v>1.6080999999998393</c:v>
                </c:pt>
                <c:pt idx="22082">
                  <c:v>1.6081999999998393</c:v>
                </c:pt>
                <c:pt idx="22083">
                  <c:v>1.6082999999998393</c:v>
                </c:pt>
                <c:pt idx="22084">
                  <c:v>1.6083999999998393</c:v>
                </c:pt>
                <c:pt idx="22085">
                  <c:v>1.6084999999998393</c:v>
                </c:pt>
                <c:pt idx="22086">
                  <c:v>1.6085999999998393</c:v>
                </c:pt>
                <c:pt idx="22087">
                  <c:v>1.6086999999998393</c:v>
                </c:pt>
                <c:pt idx="22088">
                  <c:v>1.6087999999998392</c:v>
                </c:pt>
                <c:pt idx="22089">
                  <c:v>1.6088999999998392</c:v>
                </c:pt>
                <c:pt idx="22090">
                  <c:v>1.6089999999998392</c:v>
                </c:pt>
                <c:pt idx="22091">
                  <c:v>1.6090999999998392</c:v>
                </c:pt>
                <c:pt idx="22092">
                  <c:v>1.6091999999998392</c:v>
                </c:pt>
                <c:pt idx="22093">
                  <c:v>1.6092999999998392</c:v>
                </c:pt>
                <c:pt idx="22094">
                  <c:v>1.6093999999998392</c:v>
                </c:pt>
                <c:pt idx="22095">
                  <c:v>1.6094999999998392</c:v>
                </c:pt>
                <c:pt idx="22096">
                  <c:v>1.6095999999998392</c:v>
                </c:pt>
                <c:pt idx="22097">
                  <c:v>1.6096999999998391</c:v>
                </c:pt>
                <c:pt idx="22098">
                  <c:v>1.6097999999998391</c:v>
                </c:pt>
                <c:pt idx="22099">
                  <c:v>1.6098999999998391</c:v>
                </c:pt>
                <c:pt idx="22100">
                  <c:v>1.6099999999998391</c:v>
                </c:pt>
                <c:pt idx="22101">
                  <c:v>1.6100999999998391</c:v>
                </c:pt>
                <c:pt idx="22102">
                  <c:v>1.6101999999998391</c:v>
                </c:pt>
                <c:pt idx="22103">
                  <c:v>1.6102999999998391</c:v>
                </c:pt>
                <c:pt idx="22104">
                  <c:v>1.6103999999998391</c:v>
                </c:pt>
                <c:pt idx="22105">
                  <c:v>1.6104999999998391</c:v>
                </c:pt>
                <c:pt idx="22106">
                  <c:v>1.610599999999839</c:v>
                </c:pt>
                <c:pt idx="22107">
                  <c:v>1.610699999999839</c:v>
                </c:pt>
                <c:pt idx="22108">
                  <c:v>1.610799999999839</c:v>
                </c:pt>
                <c:pt idx="22109">
                  <c:v>1.610899999999839</c:v>
                </c:pt>
                <c:pt idx="22110">
                  <c:v>1.610999999999839</c:v>
                </c:pt>
                <c:pt idx="22111">
                  <c:v>1.611099999999839</c:v>
                </c:pt>
                <c:pt idx="22112">
                  <c:v>1.611199999999839</c:v>
                </c:pt>
                <c:pt idx="22113">
                  <c:v>1.611299999999839</c:v>
                </c:pt>
                <c:pt idx="22114">
                  <c:v>1.611399999999839</c:v>
                </c:pt>
                <c:pt idx="22115">
                  <c:v>1.611499999999839</c:v>
                </c:pt>
                <c:pt idx="22116">
                  <c:v>1.6115999999998389</c:v>
                </c:pt>
                <c:pt idx="22117">
                  <c:v>1.6116999999998389</c:v>
                </c:pt>
                <c:pt idx="22118">
                  <c:v>1.6117999999998389</c:v>
                </c:pt>
                <c:pt idx="22119">
                  <c:v>1.6118999999998389</c:v>
                </c:pt>
                <c:pt idx="22120">
                  <c:v>1.6119999999998389</c:v>
                </c:pt>
                <c:pt idx="22121">
                  <c:v>1.6120999999998389</c:v>
                </c:pt>
                <c:pt idx="22122">
                  <c:v>1.6121999999998389</c:v>
                </c:pt>
                <c:pt idx="22123">
                  <c:v>1.6122999999998389</c:v>
                </c:pt>
                <c:pt idx="22124">
                  <c:v>1.6123999999998389</c:v>
                </c:pt>
                <c:pt idx="22125">
                  <c:v>1.6124999999998388</c:v>
                </c:pt>
                <c:pt idx="22126">
                  <c:v>1.6125999999998388</c:v>
                </c:pt>
                <c:pt idx="22127">
                  <c:v>1.6126999999998388</c:v>
                </c:pt>
                <c:pt idx="22128">
                  <c:v>1.6127999999998388</c:v>
                </c:pt>
                <c:pt idx="22129">
                  <c:v>1.6128999999998388</c:v>
                </c:pt>
                <c:pt idx="22130">
                  <c:v>1.6129999999998388</c:v>
                </c:pt>
                <c:pt idx="22131">
                  <c:v>1.6130999999998388</c:v>
                </c:pt>
                <c:pt idx="22132">
                  <c:v>1.6131999999998388</c:v>
                </c:pt>
                <c:pt idx="22133">
                  <c:v>1.6132999999998388</c:v>
                </c:pt>
                <c:pt idx="22134">
                  <c:v>1.6133999999998387</c:v>
                </c:pt>
                <c:pt idx="22135">
                  <c:v>1.6134999999998387</c:v>
                </c:pt>
                <c:pt idx="22136">
                  <c:v>1.6135999999998387</c:v>
                </c:pt>
                <c:pt idx="22137">
                  <c:v>1.6136999999998387</c:v>
                </c:pt>
                <c:pt idx="22138">
                  <c:v>1.6137999999998387</c:v>
                </c:pt>
                <c:pt idx="22139">
                  <c:v>1.6138999999998387</c:v>
                </c:pt>
                <c:pt idx="22140">
                  <c:v>1.6139999999998387</c:v>
                </c:pt>
                <c:pt idx="22141">
                  <c:v>1.6140999999998387</c:v>
                </c:pt>
                <c:pt idx="22142">
                  <c:v>1.6141999999998387</c:v>
                </c:pt>
                <c:pt idx="22143">
                  <c:v>1.6142999999998386</c:v>
                </c:pt>
                <c:pt idx="22144">
                  <c:v>1.6143999999998386</c:v>
                </c:pt>
                <c:pt idx="22145">
                  <c:v>1.6144999999998386</c:v>
                </c:pt>
                <c:pt idx="22146">
                  <c:v>1.6145999999998386</c:v>
                </c:pt>
                <c:pt idx="22147">
                  <c:v>1.6146999999998386</c:v>
                </c:pt>
                <c:pt idx="22148">
                  <c:v>1.6147999999998386</c:v>
                </c:pt>
                <c:pt idx="22149">
                  <c:v>1.6148999999998386</c:v>
                </c:pt>
                <c:pt idx="22150">
                  <c:v>1.6149999999998386</c:v>
                </c:pt>
                <c:pt idx="22151">
                  <c:v>1.6150999999998386</c:v>
                </c:pt>
                <c:pt idx="22152">
                  <c:v>1.6151999999998385</c:v>
                </c:pt>
                <c:pt idx="22153">
                  <c:v>1.6152999999998385</c:v>
                </c:pt>
                <c:pt idx="22154">
                  <c:v>1.6153999999998385</c:v>
                </c:pt>
                <c:pt idx="22155">
                  <c:v>1.6154999999998385</c:v>
                </c:pt>
                <c:pt idx="22156">
                  <c:v>1.6155999999998385</c:v>
                </c:pt>
                <c:pt idx="22157">
                  <c:v>1.6156999999998385</c:v>
                </c:pt>
                <c:pt idx="22158">
                  <c:v>1.6157999999998385</c:v>
                </c:pt>
                <c:pt idx="22159">
                  <c:v>1.6158999999998385</c:v>
                </c:pt>
                <c:pt idx="22160">
                  <c:v>1.6159999999998385</c:v>
                </c:pt>
                <c:pt idx="22161">
                  <c:v>1.6160999999998384</c:v>
                </c:pt>
                <c:pt idx="22162">
                  <c:v>1.6161999999998384</c:v>
                </c:pt>
                <c:pt idx="22163">
                  <c:v>1.6162999999998384</c:v>
                </c:pt>
                <c:pt idx="22164">
                  <c:v>1.6163999999998384</c:v>
                </c:pt>
                <c:pt idx="22165">
                  <c:v>1.6164999999998384</c:v>
                </c:pt>
                <c:pt idx="22166">
                  <c:v>1.6165999999998384</c:v>
                </c:pt>
                <c:pt idx="22167">
                  <c:v>1.6166999999998384</c:v>
                </c:pt>
                <c:pt idx="22168">
                  <c:v>1.6167999999998384</c:v>
                </c:pt>
                <c:pt idx="22169">
                  <c:v>1.6168999999998384</c:v>
                </c:pt>
                <c:pt idx="22170">
                  <c:v>1.6169999999998383</c:v>
                </c:pt>
                <c:pt idx="22171">
                  <c:v>1.6170999999998383</c:v>
                </c:pt>
                <c:pt idx="22172">
                  <c:v>1.6171999999998383</c:v>
                </c:pt>
                <c:pt idx="22173">
                  <c:v>1.6172999999998383</c:v>
                </c:pt>
                <c:pt idx="22174">
                  <c:v>1.6173999999998383</c:v>
                </c:pt>
                <c:pt idx="22175">
                  <c:v>1.6174999999998383</c:v>
                </c:pt>
                <c:pt idx="22176">
                  <c:v>1.6175999999998383</c:v>
                </c:pt>
                <c:pt idx="22177">
                  <c:v>1.6176999999998383</c:v>
                </c:pt>
                <c:pt idx="22178">
                  <c:v>1.6177999999998383</c:v>
                </c:pt>
                <c:pt idx="22179">
                  <c:v>1.6178999999998382</c:v>
                </c:pt>
                <c:pt idx="22180">
                  <c:v>1.6179999999998382</c:v>
                </c:pt>
                <c:pt idx="22181">
                  <c:v>1.6180999999998382</c:v>
                </c:pt>
                <c:pt idx="22182">
                  <c:v>1.6181999999998382</c:v>
                </c:pt>
                <c:pt idx="22183">
                  <c:v>1.6182999999998382</c:v>
                </c:pt>
                <c:pt idx="22184">
                  <c:v>1.6183999999998382</c:v>
                </c:pt>
                <c:pt idx="22185">
                  <c:v>1.6184999999998382</c:v>
                </c:pt>
                <c:pt idx="22186">
                  <c:v>1.6185999999998382</c:v>
                </c:pt>
                <c:pt idx="22187">
                  <c:v>1.6186999999998382</c:v>
                </c:pt>
                <c:pt idx="22188">
                  <c:v>1.6187999999998381</c:v>
                </c:pt>
                <c:pt idx="22189">
                  <c:v>1.6188999999998381</c:v>
                </c:pt>
                <c:pt idx="22190">
                  <c:v>1.6189999999998381</c:v>
                </c:pt>
                <c:pt idx="22191">
                  <c:v>1.6190999999998381</c:v>
                </c:pt>
                <c:pt idx="22192">
                  <c:v>1.6191999999998381</c:v>
                </c:pt>
                <c:pt idx="22193">
                  <c:v>1.6192999999998381</c:v>
                </c:pt>
                <c:pt idx="22194">
                  <c:v>1.6193999999998381</c:v>
                </c:pt>
                <c:pt idx="22195">
                  <c:v>1.6194999999998381</c:v>
                </c:pt>
                <c:pt idx="22196">
                  <c:v>1.6195999999998381</c:v>
                </c:pt>
                <c:pt idx="22197">
                  <c:v>1.619699999999838</c:v>
                </c:pt>
                <c:pt idx="22198">
                  <c:v>1.619799999999838</c:v>
                </c:pt>
                <c:pt idx="22199">
                  <c:v>1.619899999999838</c:v>
                </c:pt>
                <c:pt idx="22200">
                  <c:v>1.619999999999838</c:v>
                </c:pt>
                <c:pt idx="22201">
                  <c:v>1.620099999999838</c:v>
                </c:pt>
                <c:pt idx="22202">
                  <c:v>1.620199999999838</c:v>
                </c:pt>
                <c:pt idx="22203">
                  <c:v>1.620299999999838</c:v>
                </c:pt>
                <c:pt idx="22204">
                  <c:v>1.620399999999838</c:v>
                </c:pt>
                <c:pt idx="22205">
                  <c:v>1.620499999999838</c:v>
                </c:pt>
                <c:pt idx="22206">
                  <c:v>1.6205999999998379</c:v>
                </c:pt>
                <c:pt idx="22207">
                  <c:v>1.6206999999998379</c:v>
                </c:pt>
                <c:pt idx="22208">
                  <c:v>1.6207999999998379</c:v>
                </c:pt>
                <c:pt idx="22209">
                  <c:v>1.6208999999998379</c:v>
                </c:pt>
                <c:pt idx="22210">
                  <c:v>1.6209999999998379</c:v>
                </c:pt>
                <c:pt idx="22211">
                  <c:v>1.6210999999998379</c:v>
                </c:pt>
                <c:pt idx="22212">
                  <c:v>1.6211999999998379</c:v>
                </c:pt>
                <c:pt idx="22213">
                  <c:v>1.6212999999998379</c:v>
                </c:pt>
                <c:pt idx="22214">
                  <c:v>1.6213999999998379</c:v>
                </c:pt>
                <c:pt idx="22215">
                  <c:v>1.6214999999998378</c:v>
                </c:pt>
                <c:pt idx="22216">
                  <c:v>1.6215999999998378</c:v>
                </c:pt>
                <c:pt idx="22217">
                  <c:v>1.6216999999998378</c:v>
                </c:pt>
                <c:pt idx="22218">
                  <c:v>1.6217999999998378</c:v>
                </c:pt>
                <c:pt idx="22219">
                  <c:v>1.6218999999998378</c:v>
                </c:pt>
                <c:pt idx="22220">
                  <c:v>1.6219999999998378</c:v>
                </c:pt>
                <c:pt idx="22221">
                  <c:v>1.6220999999998378</c:v>
                </c:pt>
                <c:pt idx="22222">
                  <c:v>1.6221999999998378</c:v>
                </c:pt>
                <c:pt idx="22223">
                  <c:v>1.6222999999998378</c:v>
                </c:pt>
                <c:pt idx="22224">
                  <c:v>1.6223999999998377</c:v>
                </c:pt>
                <c:pt idx="22225">
                  <c:v>1.6224999999998377</c:v>
                </c:pt>
                <c:pt idx="22226">
                  <c:v>1.6225999999998377</c:v>
                </c:pt>
                <c:pt idx="22227">
                  <c:v>1.6226999999998377</c:v>
                </c:pt>
                <c:pt idx="22228">
                  <c:v>1.6227999999998377</c:v>
                </c:pt>
                <c:pt idx="22229">
                  <c:v>1.6228999999998377</c:v>
                </c:pt>
                <c:pt idx="22230">
                  <c:v>1.6229999999998377</c:v>
                </c:pt>
                <c:pt idx="22231">
                  <c:v>1.6230999999998377</c:v>
                </c:pt>
                <c:pt idx="22232">
                  <c:v>1.6231999999998377</c:v>
                </c:pt>
                <c:pt idx="22233">
                  <c:v>1.6232999999998377</c:v>
                </c:pt>
                <c:pt idx="22234">
                  <c:v>1.6233999999998376</c:v>
                </c:pt>
                <c:pt idx="22235">
                  <c:v>1.6234999999998376</c:v>
                </c:pt>
                <c:pt idx="22236">
                  <c:v>1.6235999999998376</c:v>
                </c:pt>
                <c:pt idx="22237">
                  <c:v>1.6236999999998376</c:v>
                </c:pt>
                <c:pt idx="22238">
                  <c:v>1.6237999999998376</c:v>
                </c:pt>
                <c:pt idx="22239">
                  <c:v>1.6238999999998376</c:v>
                </c:pt>
                <c:pt idx="22240">
                  <c:v>1.6239999999998376</c:v>
                </c:pt>
                <c:pt idx="22241">
                  <c:v>1.6240999999998376</c:v>
                </c:pt>
                <c:pt idx="22242">
                  <c:v>1.6241999999998376</c:v>
                </c:pt>
                <c:pt idx="22243">
                  <c:v>1.6242999999998375</c:v>
                </c:pt>
                <c:pt idx="22244">
                  <c:v>1.6243999999998375</c:v>
                </c:pt>
                <c:pt idx="22245">
                  <c:v>1.6244999999998375</c:v>
                </c:pt>
                <c:pt idx="22246">
                  <c:v>1.6245999999998375</c:v>
                </c:pt>
                <c:pt idx="22247">
                  <c:v>1.6246999999998375</c:v>
                </c:pt>
                <c:pt idx="22248">
                  <c:v>1.6247999999998375</c:v>
                </c:pt>
                <c:pt idx="22249">
                  <c:v>1.6248999999998375</c:v>
                </c:pt>
                <c:pt idx="22250">
                  <c:v>1.6249999999998375</c:v>
                </c:pt>
                <c:pt idx="22251">
                  <c:v>1.6250999999998375</c:v>
                </c:pt>
                <c:pt idx="22252">
                  <c:v>1.6251999999998374</c:v>
                </c:pt>
                <c:pt idx="22253">
                  <c:v>1.6252999999998374</c:v>
                </c:pt>
                <c:pt idx="22254">
                  <c:v>1.6253999999998374</c:v>
                </c:pt>
                <c:pt idx="22255">
                  <c:v>1.6254999999998374</c:v>
                </c:pt>
                <c:pt idx="22256">
                  <c:v>1.6255999999998374</c:v>
                </c:pt>
                <c:pt idx="22257">
                  <c:v>1.6256999999998374</c:v>
                </c:pt>
                <c:pt idx="22258">
                  <c:v>1.6257999999998374</c:v>
                </c:pt>
                <c:pt idx="22259">
                  <c:v>1.6258999999998374</c:v>
                </c:pt>
                <c:pt idx="22260">
                  <c:v>1.6259999999998374</c:v>
                </c:pt>
                <c:pt idx="22261">
                  <c:v>1.6260999999998373</c:v>
                </c:pt>
                <c:pt idx="22262">
                  <c:v>1.6261999999998373</c:v>
                </c:pt>
                <c:pt idx="22263">
                  <c:v>1.6262999999998373</c:v>
                </c:pt>
                <c:pt idx="22264">
                  <c:v>1.6263999999998373</c:v>
                </c:pt>
                <c:pt idx="22265">
                  <c:v>1.6264999999998373</c:v>
                </c:pt>
                <c:pt idx="22266">
                  <c:v>1.6265999999998373</c:v>
                </c:pt>
                <c:pt idx="22267">
                  <c:v>1.6266999999998373</c:v>
                </c:pt>
                <c:pt idx="22268">
                  <c:v>1.6267999999998373</c:v>
                </c:pt>
                <c:pt idx="22269">
                  <c:v>1.6268999999998373</c:v>
                </c:pt>
                <c:pt idx="22270">
                  <c:v>1.6269999999998372</c:v>
                </c:pt>
                <c:pt idx="22271">
                  <c:v>1.6270999999998372</c:v>
                </c:pt>
                <c:pt idx="22272">
                  <c:v>1.6271999999998372</c:v>
                </c:pt>
                <c:pt idx="22273">
                  <c:v>1.6272999999998372</c:v>
                </c:pt>
                <c:pt idx="22274">
                  <c:v>1.6273999999998372</c:v>
                </c:pt>
                <c:pt idx="22275">
                  <c:v>1.6274999999998372</c:v>
                </c:pt>
                <c:pt idx="22276">
                  <c:v>1.6275999999998372</c:v>
                </c:pt>
                <c:pt idx="22277">
                  <c:v>1.6276999999998372</c:v>
                </c:pt>
                <c:pt idx="22278">
                  <c:v>1.6277999999998372</c:v>
                </c:pt>
                <c:pt idx="22279">
                  <c:v>1.6278999999998371</c:v>
                </c:pt>
                <c:pt idx="22280">
                  <c:v>1.6279999999998371</c:v>
                </c:pt>
                <c:pt idx="22281">
                  <c:v>1.6280999999998371</c:v>
                </c:pt>
                <c:pt idx="22282">
                  <c:v>1.6281999999998371</c:v>
                </c:pt>
                <c:pt idx="22283">
                  <c:v>1.6282999999998371</c:v>
                </c:pt>
                <c:pt idx="22284">
                  <c:v>1.6283999999998371</c:v>
                </c:pt>
                <c:pt idx="22285">
                  <c:v>1.6284999999998371</c:v>
                </c:pt>
                <c:pt idx="22286">
                  <c:v>1.6285999999998371</c:v>
                </c:pt>
                <c:pt idx="22287">
                  <c:v>1.6286999999998371</c:v>
                </c:pt>
                <c:pt idx="22288">
                  <c:v>1.628799999999837</c:v>
                </c:pt>
                <c:pt idx="22289">
                  <c:v>1.628899999999837</c:v>
                </c:pt>
                <c:pt idx="22290">
                  <c:v>1.628999999999837</c:v>
                </c:pt>
                <c:pt idx="22291">
                  <c:v>1.629099999999837</c:v>
                </c:pt>
                <c:pt idx="22292">
                  <c:v>1.629199999999837</c:v>
                </c:pt>
                <c:pt idx="22293">
                  <c:v>1.629299999999837</c:v>
                </c:pt>
                <c:pt idx="22294">
                  <c:v>1.629399999999837</c:v>
                </c:pt>
                <c:pt idx="22295">
                  <c:v>1.629499999999837</c:v>
                </c:pt>
                <c:pt idx="22296">
                  <c:v>1.629599999999837</c:v>
                </c:pt>
                <c:pt idx="22297">
                  <c:v>1.6296999999998369</c:v>
                </c:pt>
                <c:pt idx="22298">
                  <c:v>1.6297999999998369</c:v>
                </c:pt>
                <c:pt idx="22299">
                  <c:v>1.6298999999998369</c:v>
                </c:pt>
                <c:pt idx="22300">
                  <c:v>1.6299999999998369</c:v>
                </c:pt>
                <c:pt idx="22301">
                  <c:v>1.6300999999998369</c:v>
                </c:pt>
                <c:pt idx="22302">
                  <c:v>1.6301999999998369</c:v>
                </c:pt>
                <c:pt idx="22303">
                  <c:v>1.6302999999998369</c:v>
                </c:pt>
                <c:pt idx="22304">
                  <c:v>1.6303999999998369</c:v>
                </c:pt>
                <c:pt idx="22305">
                  <c:v>1.6304999999998369</c:v>
                </c:pt>
                <c:pt idx="22306">
                  <c:v>1.6305999999998368</c:v>
                </c:pt>
                <c:pt idx="22307">
                  <c:v>1.6306999999998368</c:v>
                </c:pt>
                <c:pt idx="22308">
                  <c:v>1.6307999999998368</c:v>
                </c:pt>
                <c:pt idx="22309">
                  <c:v>1.6308999999998368</c:v>
                </c:pt>
                <c:pt idx="22310">
                  <c:v>1.6309999999998368</c:v>
                </c:pt>
                <c:pt idx="22311">
                  <c:v>1.6310999999998368</c:v>
                </c:pt>
                <c:pt idx="22312">
                  <c:v>1.6311999999998368</c:v>
                </c:pt>
                <c:pt idx="22313">
                  <c:v>1.6312999999998368</c:v>
                </c:pt>
                <c:pt idx="22314">
                  <c:v>1.6313999999998368</c:v>
                </c:pt>
                <c:pt idx="22315">
                  <c:v>1.6314999999998367</c:v>
                </c:pt>
                <c:pt idx="22316">
                  <c:v>1.6315999999998367</c:v>
                </c:pt>
                <c:pt idx="22317">
                  <c:v>1.6316999999998367</c:v>
                </c:pt>
                <c:pt idx="22318">
                  <c:v>1.6317999999998367</c:v>
                </c:pt>
                <c:pt idx="22319">
                  <c:v>1.6318999999998367</c:v>
                </c:pt>
                <c:pt idx="22320">
                  <c:v>1.6319999999998367</c:v>
                </c:pt>
                <c:pt idx="22321">
                  <c:v>1.6320999999998367</c:v>
                </c:pt>
                <c:pt idx="22322">
                  <c:v>1.6321999999998367</c:v>
                </c:pt>
                <c:pt idx="22323">
                  <c:v>1.6322999999998367</c:v>
                </c:pt>
                <c:pt idx="22324">
                  <c:v>1.6323999999998366</c:v>
                </c:pt>
                <c:pt idx="22325">
                  <c:v>1.6324999999998366</c:v>
                </c:pt>
                <c:pt idx="22326">
                  <c:v>1.6325999999998366</c:v>
                </c:pt>
                <c:pt idx="22327">
                  <c:v>1.6326999999998366</c:v>
                </c:pt>
                <c:pt idx="22328">
                  <c:v>1.6327999999998366</c:v>
                </c:pt>
                <c:pt idx="22329">
                  <c:v>1.6328999999998366</c:v>
                </c:pt>
                <c:pt idx="22330">
                  <c:v>1.6329999999998366</c:v>
                </c:pt>
                <c:pt idx="22331">
                  <c:v>1.6330999999998366</c:v>
                </c:pt>
                <c:pt idx="22332">
                  <c:v>1.6331999999998366</c:v>
                </c:pt>
                <c:pt idx="22333">
                  <c:v>1.6332999999998365</c:v>
                </c:pt>
                <c:pt idx="22334">
                  <c:v>1.6333999999998365</c:v>
                </c:pt>
                <c:pt idx="22335">
                  <c:v>1.6334999999998365</c:v>
                </c:pt>
                <c:pt idx="22336">
                  <c:v>1.6335999999998365</c:v>
                </c:pt>
                <c:pt idx="22337">
                  <c:v>1.6336999999998365</c:v>
                </c:pt>
                <c:pt idx="22338">
                  <c:v>1.6337999999998365</c:v>
                </c:pt>
                <c:pt idx="22339">
                  <c:v>1.6338999999998365</c:v>
                </c:pt>
                <c:pt idx="22340">
                  <c:v>1.6339999999998365</c:v>
                </c:pt>
                <c:pt idx="22341">
                  <c:v>1.6340999999998365</c:v>
                </c:pt>
                <c:pt idx="22342">
                  <c:v>1.6341999999998365</c:v>
                </c:pt>
                <c:pt idx="22343">
                  <c:v>1.6342999999998364</c:v>
                </c:pt>
                <c:pt idx="22344">
                  <c:v>1.6343999999998364</c:v>
                </c:pt>
                <c:pt idx="22345">
                  <c:v>1.6344999999998364</c:v>
                </c:pt>
                <c:pt idx="22346">
                  <c:v>1.6345999999998364</c:v>
                </c:pt>
                <c:pt idx="22347">
                  <c:v>1.6346999999998364</c:v>
                </c:pt>
                <c:pt idx="22348">
                  <c:v>1.6347999999998364</c:v>
                </c:pt>
                <c:pt idx="22349">
                  <c:v>1.6348999999998364</c:v>
                </c:pt>
                <c:pt idx="22350">
                  <c:v>1.6349999999998364</c:v>
                </c:pt>
                <c:pt idx="22351">
                  <c:v>1.6350999999998364</c:v>
                </c:pt>
                <c:pt idx="22352">
                  <c:v>1.6351999999998363</c:v>
                </c:pt>
                <c:pt idx="22353">
                  <c:v>1.6352999999998363</c:v>
                </c:pt>
                <c:pt idx="22354">
                  <c:v>1.6353999999998363</c:v>
                </c:pt>
                <c:pt idx="22355">
                  <c:v>1.6354999999998363</c:v>
                </c:pt>
                <c:pt idx="22356">
                  <c:v>1.6355999999998363</c:v>
                </c:pt>
                <c:pt idx="22357">
                  <c:v>1.6356999999998363</c:v>
                </c:pt>
                <c:pt idx="22358">
                  <c:v>1.6357999999998363</c:v>
                </c:pt>
                <c:pt idx="22359">
                  <c:v>1.6358999999998363</c:v>
                </c:pt>
                <c:pt idx="22360">
                  <c:v>1.6359999999998363</c:v>
                </c:pt>
                <c:pt idx="22361">
                  <c:v>1.6360999999998362</c:v>
                </c:pt>
                <c:pt idx="22362">
                  <c:v>1.6361999999998362</c:v>
                </c:pt>
                <c:pt idx="22363">
                  <c:v>1.6362999999998362</c:v>
                </c:pt>
                <c:pt idx="22364">
                  <c:v>1.6363999999998362</c:v>
                </c:pt>
                <c:pt idx="22365">
                  <c:v>1.6364999999998362</c:v>
                </c:pt>
                <c:pt idx="22366">
                  <c:v>1.6365999999998362</c:v>
                </c:pt>
                <c:pt idx="22367">
                  <c:v>1.6366999999998362</c:v>
                </c:pt>
                <c:pt idx="22368">
                  <c:v>1.6367999999998362</c:v>
                </c:pt>
                <c:pt idx="22369">
                  <c:v>1.6368999999998362</c:v>
                </c:pt>
                <c:pt idx="22370">
                  <c:v>1.6369999999998361</c:v>
                </c:pt>
                <c:pt idx="22371">
                  <c:v>1.6370999999998361</c:v>
                </c:pt>
                <c:pt idx="22372">
                  <c:v>1.6371999999998361</c:v>
                </c:pt>
                <c:pt idx="22373">
                  <c:v>1.6372999999998361</c:v>
                </c:pt>
                <c:pt idx="22374">
                  <c:v>1.6373999999998361</c:v>
                </c:pt>
                <c:pt idx="22375">
                  <c:v>1.6374999999998361</c:v>
                </c:pt>
                <c:pt idx="22376">
                  <c:v>1.6375999999998361</c:v>
                </c:pt>
                <c:pt idx="22377">
                  <c:v>1.6376999999998361</c:v>
                </c:pt>
                <c:pt idx="22378">
                  <c:v>1.6377999999998361</c:v>
                </c:pt>
                <c:pt idx="22379">
                  <c:v>1.637899999999836</c:v>
                </c:pt>
                <c:pt idx="22380">
                  <c:v>1.637999999999836</c:v>
                </c:pt>
                <c:pt idx="22381">
                  <c:v>1.638099999999836</c:v>
                </c:pt>
                <c:pt idx="22382">
                  <c:v>1.638199999999836</c:v>
                </c:pt>
                <c:pt idx="22383">
                  <c:v>1.638299999999836</c:v>
                </c:pt>
                <c:pt idx="22384">
                  <c:v>1.638399999999836</c:v>
                </c:pt>
                <c:pt idx="22385">
                  <c:v>1.638499999999836</c:v>
                </c:pt>
                <c:pt idx="22386">
                  <c:v>1.638599999999836</c:v>
                </c:pt>
                <c:pt idx="22387">
                  <c:v>1.638699999999836</c:v>
                </c:pt>
                <c:pt idx="22388">
                  <c:v>1.6387999999998359</c:v>
                </c:pt>
                <c:pt idx="22389">
                  <c:v>1.6388999999998359</c:v>
                </c:pt>
                <c:pt idx="22390">
                  <c:v>1.6389999999998359</c:v>
                </c:pt>
                <c:pt idx="22391">
                  <c:v>1.6390999999998359</c:v>
                </c:pt>
                <c:pt idx="22392">
                  <c:v>1.6391999999998359</c:v>
                </c:pt>
                <c:pt idx="22393">
                  <c:v>1.6392999999998359</c:v>
                </c:pt>
                <c:pt idx="22394">
                  <c:v>1.6393999999998359</c:v>
                </c:pt>
                <c:pt idx="22395">
                  <c:v>1.6394999999998359</c:v>
                </c:pt>
                <c:pt idx="22396">
                  <c:v>1.6395999999998359</c:v>
                </c:pt>
                <c:pt idx="22397">
                  <c:v>1.6396999999998358</c:v>
                </c:pt>
                <c:pt idx="22398">
                  <c:v>1.6397999999998358</c:v>
                </c:pt>
                <c:pt idx="22399">
                  <c:v>1.6398999999998358</c:v>
                </c:pt>
                <c:pt idx="22400">
                  <c:v>1.6399999999998358</c:v>
                </c:pt>
                <c:pt idx="22401">
                  <c:v>1.6400999999998358</c:v>
                </c:pt>
                <c:pt idx="22402">
                  <c:v>1.6401999999998358</c:v>
                </c:pt>
                <c:pt idx="22403">
                  <c:v>1.6402999999998358</c:v>
                </c:pt>
                <c:pt idx="22404">
                  <c:v>1.6403999999998358</c:v>
                </c:pt>
                <c:pt idx="22405">
                  <c:v>1.6404999999998358</c:v>
                </c:pt>
                <c:pt idx="22406">
                  <c:v>1.6405999999998357</c:v>
                </c:pt>
                <c:pt idx="22407">
                  <c:v>1.6406999999998357</c:v>
                </c:pt>
                <c:pt idx="22408">
                  <c:v>1.6407999999998357</c:v>
                </c:pt>
                <c:pt idx="22409">
                  <c:v>1.6408999999998357</c:v>
                </c:pt>
                <c:pt idx="22410">
                  <c:v>1.6409999999998357</c:v>
                </c:pt>
                <c:pt idx="22411">
                  <c:v>1.6410999999998357</c:v>
                </c:pt>
                <c:pt idx="22412">
                  <c:v>1.6411999999998357</c:v>
                </c:pt>
                <c:pt idx="22413">
                  <c:v>1.6412999999998357</c:v>
                </c:pt>
                <c:pt idx="22414">
                  <c:v>1.6413999999998357</c:v>
                </c:pt>
                <c:pt idx="22415">
                  <c:v>1.6414999999998356</c:v>
                </c:pt>
                <c:pt idx="22416">
                  <c:v>1.6415999999998356</c:v>
                </c:pt>
                <c:pt idx="22417">
                  <c:v>1.6416999999998356</c:v>
                </c:pt>
                <c:pt idx="22418">
                  <c:v>1.6417999999998356</c:v>
                </c:pt>
                <c:pt idx="22419">
                  <c:v>1.6418999999998356</c:v>
                </c:pt>
                <c:pt idx="22420">
                  <c:v>1.6419999999998356</c:v>
                </c:pt>
                <c:pt idx="22421">
                  <c:v>1.6420999999998356</c:v>
                </c:pt>
                <c:pt idx="22422">
                  <c:v>1.6421999999998356</c:v>
                </c:pt>
                <c:pt idx="22423">
                  <c:v>1.6422999999998356</c:v>
                </c:pt>
                <c:pt idx="22424">
                  <c:v>1.6423999999998355</c:v>
                </c:pt>
                <c:pt idx="22425">
                  <c:v>1.6424999999998355</c:v>
                </c:pt>
                <c:pt idx="22426">
                  <c:v>1.6425999999998355</c:v>
                </c:pt>
                <c:pt idx="22427">
                  <c:v>1.6426999999998355</c:v>
                </c:pt>
                <c:pt idx="22428">
                  <c:v>1.6427999999998355</c:v>
                </c:pt>
                <c:pt idx="22429">
                  <c:v>1.6428999999998355</c:v>
                </c:pt>
                <c:pt idx="22430">
                  <c:v>1.6429999999998355</c:v>
                </c:pt>
                <c:pt idx="22431">
                  <c:v>1.6430999999998355</c:v>
                </c:pt>
                <c:pt idx="22432">
                  <c:v>1.6431999999998355</c:v>
                </c:pt>
                <c:pt idx="22433">
                  <c:v>1.6432999999998354</c:v>
                </c:pt>
                <c:pt idx="22434">
                  <c:v>1.6433999999998354</c:v>
                </c:pt>
                <c:pt idx="22435">
                  <c:v>1.6434999999998354</c:v>
                </c:pt>
                <c:pt idx="22436">
                  <c:v>1.6435999999998354</c:v>
                </c:pt>
                <c:pt idx="22437">
                  <c:v>1.6436999999998354</c:v>
                </c:pt>
                <c:pt idx="22438">
                  <c:v>1.6437999999998354</c:v>
                </c:pt>
                <c:pt idx="22439">
                  <c:v>1.6438999999998354</c:v>
                </c:pt>
                <c:pt idx="22440">
                  <c:v>1.6439999999998354</c:v>
                </c:pt>
                <c:pt idx="22441">
                  <c:v>1.6440999999998354</c:v>
                </c:pt>
                <c:pt idx="22442">
                  <c:v>1.6441999999998353</c:v>
                </c:pt>
                <c:pt idx="22443">
                  <c:v>1.6442999999998353</c:v>
                </c:pt>
                <c:pt idx="22444">
                  <c:v>1.6443999999998353</c:v>
                </c:pt>
                <c:pt idx="22445">
                  <c:v>1.6444999999998353</c:v>
                </c:pt>
                <c:pt idx="22446">
                  <c:v>1.6445999999998353</c:v>
                </c:pt>
                <c:pt idx="22447">
                  <c:v>1.6446999999998353</c:v>
                </c:pt>
                <c:pt idx="22448">
                  <c:v>1.6447999999998353</c:v>
                </c:pt>
                <c:pt idx="22449">
                  <c:v>1.6448999999998353</c:v>
                </c:pt>
                <c:pt idx="22450">
                  <c:v>1.6449999999998353</c:v>
                </c:pt>
                <c:pt idx="22451">
                  <c:v>1.6450999999998352</c:v>
                </c:pt>
                <c:pt idx="22452">
                  <c:v>1.6451999999998352</c:v>
                </c:pt>
                <c:pt idx="22453">
                  <c:v>1.6452999999998352</c:v>
                </c:pt>
                <c:pt idx="22454">
                  <c:v>1.6453999999998352</c:v>
                </c:pt>
                <c:pt idx="22455">
                  <c:v>1.6454999999998352</c:v>
                </c:pt>
                <c:pt idx="22456">
                  <c:v>1.6455999999998352</c:v>
                </c:pt>
                <c:pt idx="22457">
                  <c:v>1.6456999999998352</c:v>
                </c:pt>
                <c:pt idx="22458">
                  <c:v>1.6457999999998352</c:v>
                </c:pt>
                <c:pt idx="22459">
                  <c:v>1.6458999999998352</c:v>
                </c:pt>
                <c:pt idx="22460">
                  <c:v>1.6459999999998352</c:v>
                </c:pt>
                <c:pt idx="22461">
                  <c:v>1.6460999999998351</c:v>
                </c:pt>
                <c:pt idx="22462">
                  <c:v>1.6461999999998351</c:v>
                </c:pt>
                <c:pt idx="22463">
                  <c:v>1.6462999999998351</c:v>
                </c:pt>
                <c:pt idx="22464">
                  <c:v>1.6463999999998351</c:v>
                </c:pt>
                <c:pt idx="22465">
                  <c:v>1.6464999999998351</c:v>
                </c:pt>
                <c:pt idx="22466">
                  <c:v>1.6465999999998351</c:v>
                </c:pt>
                <c:pt idx="22467">
                  <c:v>1.6466999999998351</c:v>
                </c:pt>
                <c:pt idx="22468">
                  <c:v>1.6467999999998351</c:v>
                </c:pt>
                <c:pt idx="22469">
                  <c:v>1.6468999999998351</c:v>
                </c:pt>
                <c:pt idx="22470">
                  <c:v>1.646999999999835</c:v>
                </c:pt>
                <c:pt idx="22471">
                  <c:v>1.647099999999835</c:v>
                </c:pt>
                <c:pt idx="22472">
                  <c:v>1.647199999999835</c:v>
                </c:pt>
                <c:pt idx="22473">
                  <c:v>1.647299999999835</c:v>
                </c:pt>
                <c:pt idx="22474">
                  <c:v>1.647399999999835</c:v>
                </c:pt>
                <c:pt idx="22475">
                  <c:v>1.647499999999835</c:v>
                </c:pt>
                <c:pt idx="22476">
                  <c:v>1.647599999999835</c:v>
                </c:pt>
                <c:pt idx="22477">
                  <c:v>1.647699999999835</c:v>
                </c:pt>
                <c:pt idx="22478">
                  <c:v>1.647799999999835</c:v>
                </c:pt>
                <c:pt idx="22479">
                  <c:v>1.6478999999998349</c:v>
                </c:pt>
                <c:pt idx="22480">
                  <c:v>1.6479999999998349</c:v>
                </c:pt>
                <c:pt idx="22481">
                  <c:v>1.6480999999998349</c:v>
                </c:pt>
                <c:pt idx="22482">
                  <c:v>1.6481999999998349</c:v>
                </c:pt>
                <c:pt idx="22483">
                  <c:v>1.6482999999998349</c:v>
                </c:pt>
                <c:pt idx="22484">
                  <c:v>1.6483999999998349</c:v>
                </c:pt>
                <c:pt idx="22485">
                  <c:v>1.6484999999998349</c:v>
                </c:pt>
                <c:pt idx="22486">
                  <c:v>1.6485999999998349</c:v>
                </c:pt>
                <c:pt idx="22487">
                  <c:v>1.6486999999998349</c:v>
                </c:pt>
                <c:pt idx="22488">
                  <c:v>1.6487999999998348</c:v>
                </c:pt>
                <c:pt idx="22489">
                  <c:v>1.6488999999998348</c:v>
                </c:pt>
                <c:pt idx="22490">
                  <c:v>1.6489999999998348</c:v>
                </c:pt>
                <c:pt idx="22491">
                  <c:v>1.6490999999998348</c:v>
                </c:pt>
                <c:pt idx="22492">
                  <c:v>1.6491999999998348</c:v>
                </c:pt>
                <c:pt idx="22493">
                  <c:v>1.6492999999998348</c:v>
                </c:pt>
                <c:pt idx="22494">
                  <c:v>1.6493999999998348</c:v>
                </c:pt>
                <c:pt idx="22495">
                  <c:v>1.6494999999998348</c:v>
                </c:pt>
                <c:pt idx="22496">
                  <c:v>1.6495999999998348</c:v>
                </c:pt>
                <c:pt idx="22497">
                  <c:v>1.6496999999998347</c:v>
                </c:pt>
                <c:pt idx="22498">
                  <c:v>1.6497999999998347</c:v>
                </c:pt>
                <c:pt idx="22499">
                  <c:v>1.6498999999998347</c:v>
                </c:pt>
                <c:pt idx="22500">
                  <c:v>1.6499999999998347</c:v>
                </c:pt>
                <c:pt idx="22501">
                  <c:v>1.6500999999998347</c:v>
                </c:pt>
                <c:pt idx="22502">
                  <c:v>1.6501999999998347</c:v>
                </c:pt>
                <c:pt idx="22503">
                  <c:v>1.6502999999998347</c:v>
                </c:pt>
                <c:pt idx="22504">
                  <c:v>1.6503999999998347</c:v>
                </c:pt>
                <c:pt idx="22505">
                  <c:v>1.6504999999998347</c:v>
                </c:pt>
                <c:pt idx="22506">
                  <c:v>1.6505999999998346</c:v>
                </c:pt>
                <c:pt idx="22507">
                  <c:v>1.6506999999998346</c:v>
                </c:pt>
                <c:pt idx="22508">
                  <c:v>1.6507999999998346</c:v>
                </c:pt>
                <c:pt idx="22509">
                  <c:v>1.6508999999998346</c:v>
                </c:pt>
                <c:pt idx="22510">
                  <c:v>1.6509999999998346</c:v>
                </c:pt>
                <c:pt idx="22511">
                  <c:v>1.6510999999998346</c:v>
                </c:pt>
                <c:pt idx="22512">
                  <c:v>1.6511999999998346</c:v>
                </c:pt>
                <c:pt idx="22513">
                  <c:v>1.6512999999998346</c:v>
                </c:pt>
                <c:pt idx="22514">
                  <c:v>1.6513999999998346</c:v>
                </c:pt>
                <c:pt idx="22515">
                  <c:v>1.6514999999998345</c:v>
                </c:pt>
                <c:pt idx="22516">
                  <c:v>1.6515999999998345</c:v>
                </c:pt>
                <c:pt idx="22517">
                  <c:v>1.6516999999998345</c:v>
                </c:pt>
                <c:pt idx="22518">
                  <c:v>1.6517999999998345</c:v>
                </c:pt>
                <c:pt idx="22519">
                  <c:v>1.6518999999998345</c:v>
                </c:pt>
                <c:pt idx="22520">
                  <c:v>1.6519999999998345</c:v>
                </c:pt>
                <c:pt idx="22521">
                  <c:v>1.6520999999998345</c:v>
                </c:pt>
                <c:pt idx="22522">
                  <c:v>1.6521999999998345</c:v>
                </c:pt>
                <c:pt idx="22523">
                  <c:v>1.6522999999998345</c:v>
                </c:pt>
                <c:pt idx="22524">
                  <c:v>1.6523999999998344</c:v>
                </c:pt>
                <c:pt idx="22525">
                  <c:v>1.6524999999998344</c:v>
                </c:pt>
                <c:pt idx="22526">
                  <c:v>1.6525999999998344</c:v>
                </c:pt>
                <c:pt idx="22527">
                  <c:v>1.6526999999998344</c:v>
                </c:pt>
                <c:pt idx="22528">
                  <c:v>1.6527999999998344</c:v>
                </c:pt>
                <c:pt idx="22529">
                  <c:v>1.6528999999998344</c:v>
                </c:pt>
                <c:pt idx="22530">
                  <c:v>1.6529999999998344</c:v>
                </c:pt>
                <c:pt idx="22531">
                  <c:v>1.6530999999998344</c:v>
                </c:pt>
                <c:pt idx="22532">
                  <c:v>1.6531999999998344</c:v>
                </c:pt>
                <c:pt idx="22533">
                  <c:v>1.6532999999998343</c:v>
                </c:pt>
                <c:pt idx="22534">
                  <c:v>1.6533999999998343</c:v>
                </c:pt>
                <c:pt idx="22535">
                  <c:v>1.6534999999998343</c:v>
                </c:pt>
                <c:pt idx="22536">
                  <c:v>1.6535999999998343</c:v>
                </c:pt>
                <c:pt idx="22537">
                  <c:v>1.6536999999998343</c:v>
                </c:pt>
                <c:pt idx="22538">
                  <c:v>1.6537999999998343</c:v>
                </c:pt>
                <c:pt idx="22539">
                  <c:v>1.6538999999998343</c:v>
                </c:pt>
                <c:pt idx="22540">
                  <c:v>1.6539999999998343</c:v>
                </c:pt>
                <c:pt idx="22541">
                  <c:v>1.6540999999998343</c:v>
                </c:pt>
                <c:pt idx="22542">
                  <c:v>1.6541999999998342</c:v>
                </c:pt>
                <c:pt idx="22543">
                  <c:v>1.6542999999998342</c:v>
                </c:pt>
                <c:pt idx="22544">
                  <c:v>1.6543999999998342</c:v>
                </c:pt>
                <c:pt idx="22545">
                  <c:v>1.6544999999998342</c:v>
                </c:pt>
                <c:pt idx="22546">
                  <c:v>1.6545999999998342</c:v>
                </c:pt>
                <c:pt idx="22547">
                  <c:v>1.6546999999998342</c:v>
                </c:pt>
                <c:pt idx="22548">
                  <c:v>1.6547999999998342</c:v>
                </c:pt>
                <c:pt idx="22549">
                  <c:v>1.6548999999998342</c:v>
                </c:pt>
                <c:pt idx="22550">
                  <c:v>1.6549999999998342</c:v>
                </c:pt>
                <c:pt idx="22551">
                  <c:v>1.6550999999998341</c:v>
                </c:pt>
                <c:pt idx="22552">
                  <c:v>1.6551999999998341</c:v>
                </c:pt>
                <c:pt idx="22553">
                  <c:v>1.6552999999998341</c:v>
                </c:pt>
                <c:pt idx="22554">
                  <c:v>1.6553999999998341</c:v>
                </c:pt>
                <c:pt idx="22555">
                  <c:v>1.6554999999998341</c:v>
                </c:pt>
                <c:pt idx="22556">
                  <c:v>1.6555999999998341</c:v>
                </c:pt>
                <c:pt idx="22557">
                  <c:v>1.6556999999998341</c:v>
                </c:pt>
                <c:pt idx="22558">
                  <c:v>1.6557999999998341</c:v>
                </c:pt>
                <c:pt idx="22559">
                  <c:v>1.6558999999998341</c:v>
                </c:pt>
                <c:pt idx="22560">
                  <c:v>1.655999999999834</c:v>
                </c:pt>
                <c:pt idx="22561">
                  <c:v>1.656099999999834</c:v>
                </c:pt>
                <c:pt idx="22562">
                  <c:v>1.656199999999834</c:v>
                </c:pt>
                <c:pt idx="22563">
                  <c:v>1.656299999999834</c:v>
                </c:pt>
                <c:pt idx="22564">
                  <c:v>1.656399999999834</c:v>
                </c:pt>
                <c:pt idx="22565">
                  <c:v>1.656499999999834</c:v>
                </c:pt>
                <c:pt idx="22566">
                  <c:v>1.656599999999834</c:v>
                </c:pt>
                <c:pt idx="22567">
                  <c:v>1.656699999999834</c:v>
                </c:pt>
                <c:pt idx="22568">
                  <c:v>1.656799999999834</c:v>
                </c:pt>
                <c:pt idx="22569">
                  <c:v>1.656899999999834</c:v>
                </c:pt>
                <c:pt idx="22570">
                  <c:v>1.6569999999998339</c:v>
                </c:pt>
                <c:pt idx="22571">
                  <c:v>1.6570999999998339</c:v>
                </c:pt>
                <c:pt idx="22572">
                  <c:v>1.6571999999998339</c:v>
                </c:pt>
                <c:pt idx="22573">
                  <c:v>1.6572999999998339</c:v>
                </c:pt>
                <c:pt idx="22574">
                  <c:v>1.6573999999998339</c:v>
                </c:pt>
                <c:pt idx="22575">
                  <c:v>1.6574999999998339</c:v>
                </c:pt>
                <c:pt idx="22576">
                  <c:v>1.6575999999998339</c:v>
                </c:pt>
                <c:pt idx="22577">
                  <c:v>1.6576999999998339</c:v>
                </c:pt>
                <c:pt idx="22578">
                  <c:v>1.6577999999998339</c:v>
                </c:pt>
                <c:pt idx="22579">
                  <c:v>1.6578999999998338</c:v>
                </c:pt>
                <c:pt idx="22580">
                  <c:v>1.6579999999998338</c:v>
                </c:pt>
                <c:pt idx="22581">
                  <c:v>1.6580999999998338</c:v>
                </c:pt>
                <c:pt idx="22582">
                  <c:v>1.6581999999998338</c:v>
                </c:pt>
                <c:pt idx="22583">
                  <c:v>1.6582999999998338</c:v>
                </c:pt>
                <c:pt idx="22584">
                  <c:v>1.6583999999998338</c:v>
                </c:pt>
                <c:pt idx="22585">
                  <c:v>1.6584999999998338</c:v>
                </c:pt>
                <c:pt idx="22586">
                  <c:v>1.6585999999998338</c:v>
                </c:pt>
                <c:pt idx="22587">
                  <c:v>1.6586999999998338</c:v>
                </c:pt>
                <c:pt idx="22588">
                  <c:v>1.6587999999998337</c:v>
                </c:pt>
                <c:pt idx="22589">
                  <c:v>1.6588999999998337</c:v>
                </c:pt>
                <c:pt idx="22590">
                  <c:v>1.6589999999998337</c:v>
                </c:pt>
                <c:pt idx="22591">
                  <c:v>1.6590999999998337</c:v>
                </c:pt>
                <c:pt idx="22592">
                  <c:v>1.6591999999998337</c:v>
                </c:pt>
                <c:pt idx="22593">
                  <c:v>1.6592999999998337</c:v>
                </c:pt>
                <c:pt idx="22594">
                  <c:v>1.6593999999998337</c:v>
                </c:pt>
                <c:pt idx="22595">
                  <c:v>1.6594999999998337</c:v>
                </c:pt>
                <c:pt idx="22596">
                  <c:v>1.6595999999998337</c:v>
                </c:pt>
                <c:pt idx="22597">
                  <c:v>1.6596999999998336</c:v>
                </c:pt>
                <c:pt idx="22598">
                  <c:v>1.6597999999998336</c:v>
                </c:pt>
                <c:pt idx="22599">
                  <c:v>1.6598999999998336</c:v>
                </c:pt>
                <c:pt idx="22600">
                  <c:v>1.6599999999998336</c:v>
                </c:pt>
                <c:pt idx="22601">
                  <c:v>1.6600999999998336</c:v>
                </c:pt>
                <c:pt idx="22602">
                  <c:v>1.6601999999998336</c:v>
                </c:pt>
                <c:pt idx="22603">
                  <c:v>1.6602999999998336</c:v>
                </c:pt>
                <c:pt idx="22604">
                  <c:v>1.6603999999998336</c:v>
                </c:pt>
                <c:pt idx="22605">
                  <c:v>1.6604999999998336</c:v>
                </c:pt>
                <c:pt idx="22606">
                  <c:v>1.6605999999998335</c:v>
                </c:pt>
                <c:pt idx="22607">
                  <c:v>1.6606999999998335</c:v>
                </c:pt>
                <c:pt idx="22608">
                  <c:v>1.6607999999998335</c:v>
                </c:pt>
                <c:pt idx="22609">
                  <c:v>1.6608999999998335</c:v>
                </c:pt>
                <c:pt idx="22610">
                  <c:v>1.6609999999998335</c:v>
                </c:pt>
                <c:pt idx="22611">
                  <c:v>1.6610999999998335</c:v>
                </c:pt>
                <c:pt idx="22612">
                  <c:v>1.6611999999998335</c:v>
                </c:pt>
                <c:pt idx="22613">
                  <c:v>1.6612999999998335</c:v>
                </c:pt>
                <c:pt idx="22614">
                  <c:v>1.6613999999998335</c:v>
                </c:pt>
                <c:pt idx="22615">
                  <c:v>1.6614999999998334</c:v>
                </c:pt>
                <c:pt idx="22616">
                  <c:v>1.6615999999998334</c:v>
                </c:pt>
                <c:pt idx="22617">
                  <c:v>1.6616999999998334</c:v>
                </c:pt>
                <c:pt idx="22618">
                  <c:v>1.6617999999998334</c:v>
                </c:pt>
                <c:pt idx="22619">
                  <c:v>1.6618999999998334</c:v>
                </c:pt>
                <c:pt idx="22620">
                  <c:v>1.6619999999998334</c:v>
                </c:pt>
                <c:pt idx="22621">
                  <c:v>1.6620999999998334</c:v>
                </c:pt>
                <c:pt idx="22622">
                  <c:v>1.6621999999998334</c:v>
                </c:pt>
                <c:pt idx="22623">
                  <c:v>1.6622999999998334</c:v>
                </c:pt>
                <c:pt idx="22624">
                  <c:v>1.6623999999998333</c:v>
                </c:pt>
                <c:pt idx="22625">
                  <c:v>1.6624999999998333</c:v>
                </c:pt>
                <c:pt idx="22626">
                  <c:v>1.6625999999998333</c:v>
                </c:pt>
                <c:pt idx="22627">
                  <c:v>1.6626999999998333</c:v>
                </c:pt>
                <c:pt idx="22628">
                  <c:v>1.6627999999998333</c:v>
                </c:pt>
                <c:pt idx="22629">
                  <c:v>1.6628999999998333</c:v>
                </c:pt>
                <c:pt idx="22630">
                  <c:v>1.6629999999998333</c:v>
                </c:pt>
                <c:pt idx="22631">
                  <c:v>1.6630999999998333</c:v>
                </c:pt>
                <c:pt idx="22632">
                  <c:v>1.6631999999998333</c:v>
                </c:pt>
                <c:pt idx="22633">
                  <c:v>1.6632999999998332</c:v>
                </c:pt>
                <c:pt idx="22634">
                  <c:v>1.6633999999998332</c:v>
                </c:pt>
                <c:pt idx="22635">
                  <c:v>1.6634999999998332</c:v>
                </c:pt>
                <c:pt idx="22636">
                  <c:v>1.6635999999998332</c:v>
                </c:pt>
                <c:pt idx="22637">
                  <c:v>1.6636999999998332</c:v>
                </c:pt>
                <c:pt idx="22638">
                  <c:v>1.6637999999998332</c:v>
                </c:pt>
                <c:pt idx="22639">
                  <c:v>1.6638999999998332</c:v>
                </c:pt>
                <c:pt idx="22640">
                  <c:v>1.6639999999998332</c:v>
                </c:pt>
                <c:pt idx="22641">
                  <c:v>1.6640999999998332</c:v>
                </c:pt>
                <c:pt idx="22642">
                  <c:v>1.6641999999998331</c:v>
                </c:pt>
                <c:pt idx="22643">
                  <c:v>1.6642999999998331</c:v>
                </c:pt>
                <c:pt idx="22644">
                  <c:v>1.6643999999998331</c:v>
                </c:pt>
                <c:pt idx="22645">
                  <c:v>1.6644999999998331</c:v>
                </c:pt>
                <c:pt idx="22646">
                  <c:v>1.6645999999998331</c:v>
                </c:pt>
                <c:pt idx="22647">
                  <c:v>1.6646999999998331</c:v>
                </c:pt>
                <c:pt idx="22648">
                  <c:v>1.6647999999998331</c:v>
                </c:pt>
                <c:pt idx="22649">
                  <c:v>1.6648999999998331</c:v>
                </c:pt>
                <c:pt idx="22650">
                  <c:v>1.6649999999998331</c:v>
                </c:pt>
                <c:pt idx="22651">
                  <c:v>1.665099999999833</c:v>
                </c:pt>
                <c:pt idx="22652">
                  <c:v>1.665199999999833</c:v>
                </c:pt>
                <c:pt idx="22653">
                  <c:v>1.665299999999833</c:v>
                </c:pt>
                <c:pt idx="22654">
                  <c:v>1.665399999999833</c:v>
                </c:pt>
                <c:pt idx="22655">
                  <c:v>1.665499999999833</c:v>
                </c:pt>
                <c:pt idx="22656">
                  <c:v>1.665599999999833</c:v>
                </c:pt>
                <c:pt idx="22657">
                  <c:v>1.665699999999833</c:v>
                </c:pt>
                <c:pt idx="22658">
                  <c:v>1.665799999999833</c:v>
                </c:pt>
                <c:pt idx="22659">
                  <c:v>1.665899999999833</c:v>
                </c:pt>
                <c:pt idx="22660">
                  <c:v>1.6659999999998329</c:v>
                </c:pt>
                <c:pt idx="22661">
                  <c:v>1.6660999999998329</c:v>
                </c:pt>
                <c:pt idx="22662">
                  <c:v>1.6661999999998329</c:v>
                </c:pt>
                <c:pt idx="22663">
                  <c:v>1.6662999999998329</c:v>
                </c:pt>
                <c:pt idx="22664">
                  <c:v>1.6663999999998329</c:v>
                </c:pt>
                <c:pt idx="22665">
                  <c:v>1.6664999999998329</c:v>
                </c:pt>
                <c:pt idx="22666">
                  <c:v>1.6665999999998329</c:v>
                </c:pt>
                <c:pt idx="22667">
                  <c:v>1.6666999999998329</c:v>
                </c:pt>
                <c:pt idx="22668">
                  <c:v>1.6667999999998329</c:v>
                </c:pt>
                <c:pt idx="22669">
                  <c:v>1.6668999999998328</c:v>
                </c:pt>
                <c:pt idx="22670">
                  <c:v>1.6669999999998328</c:v>
                </c:pt>
                <c:pt idx="22671">
                  <c:v>1.6670999999998328</c:v>
                </c:pt>
                <c:pt idx="22672">
                  <c:v>1.6671999999998328</c:v>
                </c:pt>
                <c:pt idx="22673">
                  <c:v>1.6672999999998328</c:v>
                </c:pt>
                <c:pt idx="22674">
                  <c:v>1.6673999999998328</c:v>
                </c:pt>
                <c:pt idx="22675">
                  <c:v>1.6674999999998328</c:v>
                </c:pt>
                <c:pt idx="22676">
                  <c:v>1.6675999999998328</c:v>
                </c:pt>
                <c:pt idx="22677">
                  <c:v>1.6676999999998328</c:v>
                </c:pt>
                <c:pt idx="22678">
                  <c:v>1.6677999999998327</c:v>
                </c:pt>
                <c:pt idx="22679">
                  <c:v>1.6678999999998327</c:v>
                </c:pt>
                <c:pt idx="22680">
                  <c:v>1.6679999999998327</c:v>
                </c:pt>
                <c:pt idx="22681">
                  <c:v>1.6680999999998327</c:v>
                </c:pt>
                <c:pt idx="22682">
                  <c:v>1.6681999999998327</c:v>
                </c:pt>
                <c:pt idx="22683">
                  <c:v>1.6682999999998327</c:v>
                </c:pt>
                <c:pt idx="22684">
                  <c:v>1.6683999999998327</c:v>
                </c:pt>
                <c:pt idx="22685">
                  <c:v>1.6684999999998327</c:v>
                </c:pt>
                <c:pt idx="22686">
                  <c:v>1.6685999999998327</c:v>
                </c:pt>
                <c:pt idx="22687">
                  <c:v>1.6686999999998327</c:v>
                </c:pt>
                <c:pt idx="22688">
                  <c:v>1.6687999999998326</c:v>
                </c:pt>
                <c:pt idx="22689">
                  <c:v>1.6688999999998326</c:v>
                </c:pt>
                <c:pt idx="22690">
                  <c:v>1.6689999999998326</c:v>
                </c:pt>
                <c:pt idx="22691">
                  <c:v>1.6690999999998326</c:v>
                </c:pt>
                <c:pt idx="22692">
                  <c:v>1.6691999999998326</c:v>
                </c:pt>
                <c:pt idx="22693">
                  <c:v>1.6692999999998326</c:v>
                </c:pt>
                <c:pt idx="22694">
                  <c:v>1.6693999999998326</c:v>
                </c:pt>
                <c:pt idx="22695">
                  <c:v>1.6694999999998326</c:v>
                </c:pt>
                <c:pt idx="22696">
                  <c:v>1.6695999999998326</c:v>
                </c:pt>
                <c:pt idx="22697">
                  <c:v>1.6696999999998325</c:v>
                </c:pt>
                <c:pt idx="22698">
                  <c:v>1.6697999999998325</c:v>
                </c:pt>
                <c:pt idx="22699">
                  <c:v>1.6698999999998325</c:v>
                </c:pt>
                <c:pt idx="22700">
                  <c:v>1.6699999999998325</c:v>
                </c:pt>
                <c:pt idx="22701">
                  <c:v>1.6700999999998325</c:v>
                </c:pt>
                <c:pt idx="22702">
                  <c:v>1.6701999999998325</c:v>
                </c:pt>
                <c:pt idx="22703">
                  <c:v>1.6702999999998325</c:v>
                </c:pt>
                <c:pt idx="22704">
                  <c:v>1.6703999999998325</c:v>
                </c:pt>
                <c:pt idx="22705">
                  <c:v>1.6704999999998325</c:v>
                </c:pt>
                <c:pt idx="22706">
                  <c:v>1.6705999999998324</c:v>
                </c:pt>
                <c:pt idx="22707">
                  <c:v>1.6706999999998324</c:v>
                </c:pt>
                <c:pt idx="22708">
                  <c:v>1.6707999999998324</c:v>
                </c:pt>
                <c:pt idx="22709">
                  <c:v>1.6708999999998324</c:v>
                </c:pt>
                <c:pt idx="22710">
                  <c:v>1.6709999999998324</c:v>
                </c:pt>
                <c:pt idx="22711">
                  <c:v>1.6710999999998324</c:v>
                </c:pt>
                <c:pt idx="22712">
                  <c:v>1.6711999999998324</c:v>
                </c:pt>
                <c:pt idx="22713">
                  <c:v>1.6712999999998324</c:v>
                </c:pt>
                <c:pt idx="22714">
                  <c:v>1.6713999999998324</c:v>
                </c:pt>
                <c:pt idx="22715">
                  <c:v>1.6714999999998323</c:v>
                </c:pt>
                <c:pt idx="22716">
                  <c:v>1.6715999999998323</c:v>
                </c:pt>
                <c:pt idx="22717">
                  <c:v>1.6716999999998323</c:v>
                </c:pt>
                <c:pt idx="22718">
                  <c:v>1.6717999999998323</c:v>
                </c:pt>
                <c:pt idx="22719">
                  <c:v>1.6718999999998323</c:v>
                </c:pt>
                <c:pt idx="22720">
                  <c:v>1.6719999999998323</c:v>
                </c:pt>
                <c:pt idx="22721">
                  <c:v>1.6720999999998323</c:v>
                </c:pt>
                <c:pt idx="22722">
                  <c:v>1.6721999999998323</c:v>
                </c:pt>
                <c:pt idx="22723">
                  <c:v>1.6722999999998323</c:v>
                </c:pt>
                <c:pt idx="22724">
                  <c:v>1.6723999999998322</c:v>
                </c:pt>
                <c:pt idx="22725">
                  <c:v>1.6724999999998322</c:v>
                </c:pt>
                <c:pt idx="22726">
                  <c:v>1.6725999999998322</c:v>
                </c:pt>
                <c:pt idx="22727">
                  <c:v>1.6726999999998322</c:v>
                </c:pt>
                <c:pt idx="22728">
                  <c:v>1.6727999999998322</c:v>
                </c:pt>
                <c:pt idx="22729">
                  <c:v>1.6728999999998322</c:v>
                </c:pt>
                <c:pt idx="22730">
                  <c:v>1.6729999999998322</c:v>
                </c:pt>
                <c:pt idx="22731">
                  <c:v>1.6730999999998322</c:v>
                </c:pt>
                <c:pt idx="22732">
                  <c:v>1.6731999999998322</c:v>
                </c:pt>
                <c:pt idx="22733">
                  <c:v>1.6732999999998321</c:v>
                </c:pt>
                <c:pt idx="22734">
                  <c:v>1.6733999999998321</c:v>
                </c:pt>
                <c:pt idx="22735">
                  <c:v>1.6734999999998321</c:v>
                </c:pt>
                <c:pt idx="22736">
                  <c:v>1.6735999999998321</c:v>
                </c:pt>
                <c:pt idx="22737">
                  <c:v>1.6736999999998321</c:v>
                </c:pt>
                <c:pt idx="22738">
                  <c:v>1.6737999999998321</c:v>
                </c:pt>
                <c:pt idx="22739">
                  <c:v>1.6738999999998321</c:v>
                </c:pt>
                <c:pt idx="22740">
                  <c:v>1.6739999999998321</c:v>
                </c:pt>
                <c:pt idx="22741">
                  <c:v>1.6740999999998321</c:v>
                </c:pt>
                <c:pt idx="22742">
                  <c:v>1.674199999999832</c:v>
                </c:pt>
                <c:pt idx="22743">
                  <c:v>1.674299999999832</c:v>
                </c:pt>
                <c:pt idx="22744">
                  <c:v>1.674399999999832</c:v>
                </c:pt>
                <c:pt idx="22745">
                  <c:v>1.674499999999832</c:v>
                </c:pt>
                <c:pt idx="22746">
                  <c:v>1.674599999999832</c:v>
                </c:pt>
                <c:pt idx="22747">
                  <c:v>1.674699999999832</c:v>
                </c:pt>
                <c:pt idx="22748">
                  <c:v>1.674799999999832</c:v>
                </c:pt>
                <c:pt idx="22749">
                  <c:v>1.674899999999832</c:v>
                </c:pt>
                <c:pt idx="22750">
                  <c:v>1.674999999999832</c:v>
                </c:pt>
                <c:pt idx="22751">
                  <c:v>1.6750999999998319</c:v>
                </c:pt>
                <c:pt idx="22752">
                  <c:v>1.6751999999998319</c:v>
                </c:pt>
                <c:pt idx="22753">
                  <c:v>1.6752999999998319</c:v>
                </c:pt>
                <c:pt idx="22754">
                  <c:v>1.6753999999998319</c:v>
                </c:pt>
                <c:pt idx="22755">
                  <c:v>1.6754999999998319</c:v>
                </c:pt>
                <c:pt idx="22756">
                  <c:v>1.6755999999998319</c:v>
                </c:pt>
                <c:pt idx="22757">
                  <c:v>1.6756999999998319</c:v>
                </c:pt>
                <c:pt idx="22758">
                  <c:v>1.6757999999998319</c:v>
                </c:pt>
                <c:pt idx="22759">
                  <c:v>1.6758999999998319</c:v>
                </c:pt>
                <c:pt idx="22760">
                  <c:v>1.6759999999998318</c:v>
                </c:pt>
                <c:pt idx="22761">
                  <c:v>1.6760999999998318</c:v>
                </c:pt>
                <c:pt idx="22762">
                  <c:v>1.6761999999998318</c:v>
                </c:pt>
                <c:pt idx="22763">
                  <c:v>1.6762999999998318</c:v>
                </c:pt>
                <c:pt idx="22764">
                  <c:v>1.6763999999998318</c:v>
                </c:pt>
                <c:pt idx="22765">
                  <c:v>1.6764999999998318</c:v>
                </c:pt>
                <c:pt idx="22766">
                  <c:v>1.6765999999998318</c:v>
                </c:pt>
                <c:pt idx="22767">
                  <c:v>1.6766999999998318</c:v>
                </c:pt>
                <c:pt idx="22768">
                  <c:v>1.6767999999998318</c:v>
                </c:pt>
                <c:pt idx="22769">
                  <c:v>1.6768999999998317</c:v>
                </c:pt>
                <c:pt idx="22770">
                  <c:v>1.6769999999998317</c:v>
                </c:pt>
                <c:pt idx="22771">
                  <c:v>1.6770999999998317</c:v>
                </c:pt>
                <c:pt idx="22772">
                  <c:v>1.6771999999998317</c:v>
                </c:pt>
                <c:pt idx="22773">
                  <c:v>1.6772999999998317</c:v>
                </c:pt>
                <c:pt idx="22774">
                  <c:v>1.6773999999998317</c:v>
                </c:pt>
                <c:pt idx="22775">
                  <c:v>1.6774999999998317</c:v>
                </c:pt>
                <c:pt idx="22776">
                  <c:v>1.6775999999998317</c:v>
                </c:pt>
                <c:pt idx="22777">
                  <c:v>1.6776999999998317</c:v>
                </c:pt>
                <c:pt idx="22778">
                  <c:v>1.6777999999998316</c:v>
                </c:pt>
                <c:pt idx="22779">
                  <c:v>1.6778999999998316</c:v>
                </c:pt>
                <c:pt idx="22780">
                  <c:v>1.6779999999998316</c:v>
                </c:pt>
                <c:pt idx="22781">
                  <c:v>1.6780999999998316</c:v>
                </c:pt>
                <c:pt idx="22782">
                  <c:v>1.6781999999998316</c:v>
                </c:pt>
                <c:pt idx="22783">
                  <c:v>1.6782999999998316</c:v>
                </c:pt>
                <c:pt idx="22784">
                  <c:v>1.6783999999998316</c:v>
                </c:pt>
                <c:pt idx="22785">
                  <c:v>1.6784999999998316</c:v>
                </c:pt>
                <c:pt idx="22786">
                  <c:v>1.6785999999998316</c:v>
                </c:pt>
                <c:pt idx="22787">
                  <c:v>1.6786999999998315</c:v>
                </c:pt>
                <c:pt idx="22788">
                  <c:v>1.6787999999998315</c:v>
                </c:pt>
                <c:pt idx="22789">
                  <c:v>1.6788999999998315</c:v>
                </c:pt>
                <c:pt idx="22790">
                  <c:v>1.6789999999998315</c:v>
                </c:pt>
                <c:pt idx="22791">
                  <c:v>1.6790999999998315</c:v>
                </c:pt>
                <c:pt idx="22792">
                  <c:v>1.6791999999998315</c:v>
                </c:pt>
                <c:pt idx="22793">
                  <c:v>1.6792999999998315</c:v>
                </c:pt>
                <c:pt idx="22794">
                  <c:v>1.6793999999998315</c:v>
                </c:pt>
                <c:pt idx="22795">
                  <c:v>1.6794999999998315</c:v>
                </c:pt>
                <c:pt idx="22796">
                  <c:v>1.6795999999998315</c:v>
                </c:pt>
                <c:pt idx="22797">
                  <c:v>1.6796999999998314</c:v>
                </c:pt>
                <c:pt idx="22798">
                  <c:v>1.6797999999998314</c:v>
                </c:pt>
                <c:pt idx="22799">
                  <c:v>1.6798999999998314</c:v>
                </c:pt>
                <c:pt idx="22800">
                  <c:v>1.6799999999998314</c:v>
                </c:pt>
                <c:pt idx="22801">
                  <c:v>1.6800999999998314</c:v>
                </c:pt>
                <c:pt idx="22802">
                  <c:v>1.6801999999998314</c:v>
                </c:pt>
                <c:pt idx="22803">
                  <c:v>1.6802999999998314</c:v>
                </c:pt>
                <c:pt idx="22804">
                  <c:v>1.6803999999998314</c:v>
                </c:pt>
                <c:pt idx="22805">
                  <c:v>1.6804999999998314</c:v>
                </c:pt>
                <c:pt idx="22806">
                  <c:v>1.6805999999998313</c:v>
                </c:pt>
                <c:pt idx="22807">
                  <c:v>1.6806999999998313</c:v>
                </c:pt>
                <c:pt idx="22808">
                  <c:v>1.6807999999998313</c:v>
                </c:pt>
                <c:pt idx="22809">
                  <c:v>1.6808999999998313</c:v>
                </c:pt>
                <c:pt idx="22810">
                  <c:v>1.6809999999998313</c:v>
                </c:pt>
                <c:pt idx="22811">
                  <c:v>1.6810999999998313</c:v>
                </c:pt>
                <c:pt idx="22812">
                  <c:v>1.6811999999998313</c:v>
                </c:pt>
                <c:pt idx="22813">
                  <c:v>1.6812999999998313</c:v>
                </c:pt>
                <c:pt idx="22814">
                  <c:v>1.6813999999998313</c:v>
                </c:pt>
                <c:pt idx="22815">
                  <c:v>1.6814999999998312</c:v>
                </c:pt>
                <c:pt idx="22816">
                  <c:v>1.6815999999998312</c:v>
                </c:pt>
                <c:pt idx="22817">
                  <c:v>1.6816999999998312</c:v>
                </c:pt>
                <c:pt idx="22818">
                  <c:v>1.6817999999998312</c:v>
                </c:pt>
                <c:pt idx="22819">
                  <c:v>1.6818999999998312</c:v>
                </c:pt>
                <c:pt idx="22820">
                  <c:v>1.6819999999998312</c:v>
                </c:pt>
                <c:pt idx="22821">
                  <c:v>1.6820999999998312</c:v>
                </c:pt>
                <c:pt idx="22822">
                  <c:v>1.6821999999998312</c:v>
                </c:pt>
                <c:pt idx="22823">
                  <c:v>1.6822999999998312</c:v>
                </c:pt>
                <c:pt idx="22824">
                  <c:v>1.6823999999998311</c:v>
                </c:pt>
                <c:pt idx="22825">
                  <c:v>1.6824999999998311</c:v>
                </c:pt>
                <c:pt idx="22826">
                  <c:v>1.6825999999998311</c:v>
                </c:pt>
                <c:pt idx="22827">
                  <c:v>1.6826999999998311</c:v>
                </c:pt>
                <c:pt idx="22828">
                  <c:v>1.6827999999998311</c:v>
                </c:pt>
                <c:pt idx="22829">
                  <c:v>1.6828999999998311</c:v>
                </c:pt>
                <c:pt idx="22830">
                  <c:v>1.6829999999998311</c:v>
                </c:pt>
                <c:pt idx="22831">
                  <c:v>1.6830999999998311</c:v>
                </c:pt>
                <c:pt idx="22832">
                  <c:v>1.6831999999998311</c:v>
                </c:pt>
                <c:pt idx="22833">
                  <c:v>1.683299999999831</c:v>
                </c:pt>
                <c:pt idx="22834">
                  <c:v>1.683399999999831</c:v>
                </c:pt>
                <c:pt idx="22835">
                  <c:v>1.683499999999831</c:v>
                </c:pt>
                <c:pt idx="22836">
                  <c:v>1.683599999999831</c:v>
                </c:pt>
                <c:pt idx="22837">
                  <c:v>1.683699999999831</c:v>
                </c:pt>
                <c:pt idx="22838">
                  <c:v>1.683799999999831</c:v>
                </c:pt>
                <c:pt idx="22839">
                  <c:v>1.683899999999831</c:v>
                </c:pt>
                <c:pt idx="22840">
                  <c:v>1.683999999999831</c:v>
                </c:pt>
                <c:pt idx="22841">
                  <c:v>1.684099999999831</c:v>
                </c:pt>
                <c:pt idx="22842">
                  <c:v>1.6841999999998309</c:v>
                </c:pt>
                <c:pt idx="22843">
                  <c:v>1.6842999999998309</c:v>
                </c:pt>
                <c:pt idx="22844">
                  <c:v>1.6843999999998309</c:v>
                </c:pt>
                <c:pt idx="22845">
                  <c:v>1.6844999999998309</c:v>
                </c:pt>
                <c:pt idx="22846">
                  <c:v>1.6845999999998309</c:v>
                </c:pt>
                <c:pt idx="22847">
                  <c:v>1.6846999999998309</c:v>
                </c:pt>
                <c:pt idx="22848">
                  <c:v>1.6847999999998309</c:v>
                </c:pt>
                <c:pt idx="22849">
                  <c:v>1.6848999999998309</c:v>
                </c:pt>
                <c:pt idx="22850">
                  <c:v>1.6849999999998309</c:v>
                </c:pt>
                <c:pt idx="22851">
                  <c:v>1.6850999999998308</c:v>
                </c:pt>
                <c:pt idx="22852">
                  <c:v>1.6851999999998308</c:v>
                </c:pt>
                <c:pt idx="22853">
                  <c:v>1.6852999999998308</c:v>
                </c:pt>
                <c:pt idx="22854">
                  <c:v>1.6853999999998308</c:v>
                </c:pt>
                <c:pt idx="22855">
                  <c:v>1.6854999999998308</c:v>
                </c:pt>
                <c:pt idx="22856">
                  <c:v>1.6855999999998308</c:v>
                </c:pt>
                <c:pt idx="22857">
                  <c:v>1.6856999999998308</c:v>
                </c:pt>
                <c:pt idx="22858">
                  <c:v>1.6857999999998308</c:v>
                </c:pt>
                <c:pt idx="22859">
                  <c:v>1.6858999999998308</c:v>
                </c:pt>
                <c:pt idx="22860">
                  <c:v>1.6859999999998307</c:v>
                </c:pt>
                <c:pt idx="22861">
                  <c:v>1.6860999999998307</c:v>
                </c:pt>
                <c:pt idx="22862">
                  <c:v>1.6861999999998307</c:v>
                </c:pt>
                <c:pt idx="22863">
                  <c:v>1.6862999999998307</c:v>
                </c:pt>
                <c:pt idx="22864">
                  <c:v>1.6863999999998307</c:v>
                </c:pt>
                <c:pt idx="22865">
                  <c:v>1.6864999999998307</c:v>
                </c:pt>
                <c:pt idx="22866">
                  <c:v>1.6865999999998307</c:v>
                </c:pt>
                <c:pt idx="22867">
                  <c:v>1.6866999999998307</c:v>
                </c:pt>
                <c:pt idx="22868">
                  <c:v>1.6867999999998307</c:v>
                </c:pt>
                <c:pt idx="22869">
                  <c:v>1.6868999999998306</c:v>
                </c:pt>
                <c:pt idx="22870">
                  <c:v>1.6869999999998306</c:v>
                </c:pt>
                <c:pt idx="22871">
                  <c:v>1.6870999999998306</c:v>
                </c:pt>
                <c:pt idx="22872">
                  <c:v>1.6871999999998306</c:v>
                </c:pt>
                <c:pt idx="22873">
                  <c:v>1.6872999999998306</c:v>
                </c:pt>
                <c:pt idx="22874">
                  <c:v>1.6873999999998306</c:v>
                </c:pt>
                <c:pt idx="22875">
                  <c:v>1.6874999999998306</c:v>
                </c:pt>
                <c:pt idx="22876">
                  <c:v>1.6875999999998306</c:v>
                </c:pt>
                <c:pt idx="22877">
                  <c:v>1.6876999999998306</c:v>
                </c:pt>
                <c:pt idx="22878">
                  <c:v>1.6877999999998305</c:v>
                </c:pt>
                <c:pt idx="22879">
                  <c:v>1.6878999999998305</c:v>
                </c:pt>
                <c:pt idx="22880">
                  <c:v>1.6879999999998305</c:v>
                </c:pt>
                <c:pt idx="22881">
                  <c:v>1.6880999999998305</c:v>
                </c:pt>
                <c:pt idx="22882">
                  <c:v>1.6881999999998305</c:v>
                </c:pt>
                <c:pt idx="22883">
                  <c:v>1.6882999999998305</c:v>
                </c:pt>
                <c:pt idx="22884">
                  <c:v>1.6883999999998305</c:v>
                </c:pt>
                <c:pt idx="22885">
                  <c:v>1.6884999999998305</c:v>
                </c:pt>
                <c:pt idx="22886">
                  <c:v>1.6885999999998305</c:v>
                </c:pt>
                <c:pt idx="22887">
                  <c:v>1.6886999999998304</c:v>
                </c:pt>
                <c:pt idx="22888">
                  <c:v>1.6887999999998304</c:v>
                </c:pt>
                <c:pt idx="22889">
                  <c:v>1.6888999999998304</c:v>
                </c:pt>
                <c:pt idx="22890">
                  <c:v>1.6889999999998304</c:v>
                </c:pt>
                <c:pt idx="22891">
                  <c:v>1.6890999999998304</c:v>
                </c:pt>
                <c:pt idx="22892">
                  <c:v>1.6891999999998304</c:v>
                </c:pt>
                <c:pt idx="22893">
                  <c:v>1.6892999999998304</c:v>
                </c:pt>
                <c:pt idx="22894">
                  <c:v>1.6893999999998304</c:v>
                </c:pt>
                <c:pt idx="22895">
                  <c:v>1.6894999999998304</c:v>
                </c:pt>
                <c:pt idx="22896">
                  <c:v>1.6895999999998303</c:v>
                </c:pt>
                <c:pt idx="22897">
                  <c:v>1.6896999999998303</c:v>
                </c:pt>
                <c:pt idx="22898">
                  <c:v>1.6897999999998303</c:v>
                </c:pt>
                <c:pt idx="22899">
                  <c:v>1.6898999999998303</c:v>
                </c:pt>
                <c:pt idx="22900">
                  <c:v>1.6899999999998303</c:v>
                </c:pt>
                <c:pt idx="22901">
                  <c:v>1.6900999999998303</c:v>
                </c:pt>
                <c:pt idx="22902">
                  <c:v>1.6901999999998303</c:v>
                </c:pt>
                <c:pt idx="22903">
                  <c:v>1.6902999999998303</c:v>
                </c:pt>
                <c:pt idx="22904">
                  <c:v>1.6903999999998303</c:v>
                </c:pt>
                <c:pt idx="22905">
                  <c:v>1.6904999999998302</c:v>
                </c:pt>
                <c:pt idx="22906">
                  <c:v>1.6905999999998302</c:v>
                </c:pt>
                <c:pt idx="22907">
                  <c:v>1.6906999999998302</c:v>
                </c:pt>
                <c:pt idx="22908">
                  <c:v>1.6907999999998302</c:v>
                </c:pt>
                <c:pt idx="22909">
                  <c:v>1.6908999999998302</c:v>
                </c:pt>
                <c:pt idx="22910">
                  <c:v>1.6909999999998302</c:v>
                </c:pt>
                <c:pt idx="22911">
                  <c:v>1.6910999999998302</c:v>
                </c:pt>
                <c:pt idx="22912">
                  <c:v>1.6911999999998302</c:v>
                </c:pt>
                <c:pt idx="22913">
                  <c:v>1.6912999999998302</c:v>
                </c:pt>
                <c:pt idx="22914">
                  <c:v>1.6913999999998302</c:v>
                </c:pt>
                <c:pt idx="22915">
                  <c:v>1.6914999999998301</c:v>
                </c:pt>
                <c:pt idx="22916">
                  <c:v>1.6915999999998301</c:v>
                </c:pt>
                <c:pt idx="22917">
                  <c:v>1.6916999999998301</c:v>
                </c:pt>
                <c:pt idx="22918">
                  <c:v>1.6917999999998301</c:v>
                </c:pt>
                <c:pt idx="22919">
                  <c:v>1.6918999999998301</c:v>
                </c:pt>
                <c:pt idx="22920">
                  <c:v>1.6919999999998301</c:v>
                </c:pt>
                <c:pt idx="22921">
                  <c:v>1.6920999999998301</c:v>
                </c:pt>
                <c:pt idx="22922">
                  <c:v>1.6921999999998301</c:v>
                </c:pt>
                <c:pt idx="22923">
                  <c:v>1.6922999999998301</c:v>
                </c:pt>
                <c:pt idx="22924">
                  <c:v>1.69239999999983</c:v>
                </c:pt>
                <c:pt idx="22925">
                  <c:v>1.69249999999983</c:v>
                </c:pt>
                <c:pt idx="22926">
                  <c:v>1.69259999999983</c:v>
                </c:pt>
                <c:pt idx="22927">
                  <c:v>1.69269999999983</c:v>
                </c:pt>
                <c:pt idx="22928">
                  <c:v>1.69279999999983</c:v>
                </c:pt>
                <c:pt idx="22929">
                  <c:v>1.69289999999983</c:v>
                </c:pt>
                <c:pt idx="22930">
                  <c:v>1.69299999999983</c:v>
                </c:pt>
                <c:pt idx="22931">
                  <c:v>1.69309999999983</c:v>
                </c:pt>
                <c:pt idx="22932">
                  <c:v>1.69319999999983</c:v>
                </c:pt>
                <c:pt idx="22933">
                  <c:v>1.6932999999998299</c:v>
                </c:pt>
                <c:pt idx="22934">
                  <c:v>1.6933999999998299</c:v>
                </c:pt>
                <c:pt idx="22935">
                  <c:v>1.6934999999998299</c:v>
                </c:pt>
                <c:pt idx="22936">
                  <c:v>1.6935999999998299</c:v>
                </c:pt>
                <c:pt idx="22937">
                  <c:v>1.6936999999998299</c:v>
                </c:pt>
                <c:pt idx="22938">
                  <c:v>1.6937999999998299</c:v>
                </c:pt>
                <c:pt idx="22939">
                  <c:v>1.6938999999998299</c:v>
                </c:pt>
                <c:pt idx="22940">
                  <c:v>1.6939999999998299</c:v>
                </c:pt>
                <c:pt idx="22941">
                  <c:v>1.6940999999998299</c:v>
                </c:pt>
                <c:pt idx="22942">
                  <c:v>1.6941999999998298</c:v>
                </c:pt>
                <c:pt idx="22943">
                  <c:v>1.6942999999998298</c:v>
                </c:pt>
                <c:pt idx="22944">
                  <c:v>1.6943999999998298</c:v>
                </c:pt>
                <c:pt idx="22945">
                  <c:v>1.6944999999998298</c:v>
                </c:pt>
                <c:pt idx="22946">
                  <c:v>1.6945999999998298</c:v>
                </c:pt>
                <c:pt idx="22947">
                  <c:v>1.6946999999998298</c:v>
                </c:pt>
                <c:pt idx="22948">
                  <c:v>1.6947999999998298</c:v>
                </c:pt>
                <c:pt idx="22949">
                  <c:v>1.6948999999998298</c:v>
                </c:pt>
                <c:pt idx="22950">
                  <c:v>1.6949999999998298</c:v>
                </c:pt>
                <c:pt idx="22951">
                  <c:v>1.6950999999998297</c:v>
                </c:pt>
                <c:pt idx="22952">
                  <c:v>1.6951999999998297</c:v>
                </c:pt>
                <c:pt idx="22953">
                  <c:v>1.6952999999998297</c:v>
                </c:pt>
                <c:pt idx="22954">
                  <c:v>1.6953999999998297</c:v>
                </c:pt>
                <c:pt idx="22955">
                  <c:v>1.6954999999998297</c:v>
                </c:pt>
                <c:pt idx="22956">
                  <c:v>1.6955999999998297</c:v>
                </c:pt>
                <c:pt idx="22957">
                  <c:v>1.6956999999998297</c:v>
                </c:pt>
                <c:pt idx="22958">
                  <c:v>1.6957999999998297</c:v>
                </c:pt>
                <c:pt idx="22959">
                  <c:v>1.6958999999998297</c:v>
                </c:pt>
                <c:pt idx="22960">
                  <c:v>1.6959999999998296</c:v>
                </c:pt>
                <c:pt idx="22961">
                  <c:v>1.6960999999998296</c:v>
                </c:pt>
                <c:pt idx="22962">
                  <c:v>1.6961999999998296</c:v>
                </c:pt>
                <c:pt idx="22963">
                  <c:v>1.6962999999998296</c:v>
                </c:pt>
                <c:pt idx="22964">
                  <c:v>1.6963999999998296</c:v>
                </c:pt>
                <c:pt idx="22965">
                  <c:v>1.6964999999998296</c:v>
                </c:pt>
                <c:pt idx="22966">
                  <c:v>1.6965999999998296</c:v>
                </c:pt>
                <c:pt idx="22967">
                  <c:v>1.6966999999998296</c:v>
                </c:pt>
                <c:pt idx="22968">
                  <c:v>1.6967999999998296</c:v>
                </c:pt>
                <c:pt idx="22969">
                  <c:v>1.6968999999998295</c:v>
                </c:pt>
                <c:pt idx="22970">
                  <c:v>1.6969999999998295</c:v>
                </c:pt>
                <c:pt idx="22971">
                  <c:v>1.6970999999998295</c:v>
                </c:pt>
                <c:pt idx="22972">
                  <c:v>1.6971999999998295</c:v>
                </c:pt>
                <c:pt idx="22973">
                  <c:v>1.6972999999998295</c:v>
                </c:pt>
                <c:pt idx="22974">
                  <c:v>1.6973999999998295</c:v>
                </c:pt>
                <c:pt idx="22975">
                  <c:v>1.6974999999998295</c:v>
                </c:pt>
                <c:pt idx="22976">
                  <c:v>1.6975999999998295</c:v>
                </c:pt>
                <c:pt idx="22977">
                  <c:v>1.6976999999998295</c:v>
                </c:pt>
                <c:pt idx="22978">
                  <c:v>1.6977999999998294</c:v>
                </c:pt>
                <c:pt idx="22979">
                  <c:v>1.6978999999998294</c:v>
                </c:pt>
                <c:pt idx="22980">
                  <c:v>1.6979999999998294</c:v>
                </c:pt>
                <c:pt idx="22981">
                  <c:v>1.6980999999998294</c:v>
                </c:pt>
                <c:pt idx="22982">
                  <c:v>1.6981999999998294</c:v>
                </c:pt>
                <c:pt idx="22983">
                  <c:v>1.6982999999998294</c:v>
                </c:pt>
                <c:pt idx="22984">
                  <c:v>1.6983999999998294</c:v>
                </c:pt>
                <c:pt idx="22985">
                  <c:v>1.6984999999998294</c:v>
                </c:pt>
                <c:pt idx="22986">
                  <c:v>1.6985999999998294</c:v>
                </c:pt>
                <c:pt idx="22987">
                  <c:v>1.6986999999998293</c:v>
                </c:pt>
                <c:pt idx="22988">
                  <c:v>1.6987999999998293</c:v>
                </c:pt>
                <c:pt idx="22989">
                  <c:v>1.6988999999998293</c:v>
                </c:pt>
                <c:pt idx="22990">
                  <c:v>1.6989999999998293</c:v>
                </c:pt>
                <c:pt idx="22991">
                  <c:v>1.6990999999998293</c:v>
                </c:pt>
                <c:pt idx="22992">
                  <c:v>1.6991999999998293</c:v>
                </c:pt>
                <c:pt idx="22993">
                  <c:v>1.6992999999998293</c:v>
                </c:pt>
                <c:pt idx="22994">
                  <c:v>1.6993999999998293</c:v>
                </c:pt>
                <c:pt idx="22995">
                  <c:v>1.6994999999998293</c:v>
                </c:pt>
                <c:pt idx="22996">
                  <c:v>1.6995999999998292</c:v>
                </c:pt>
                <c:pt idx="22997">
                  <c:v>1.6996999999998292</c:v>
                </c:pt>
                <c:pt idx="22998">
                  <c:v>1.6997999999998292</c:v>
                </c:pt>
                <c:pt idx="22999">
                  <c:v>1.6998999999998292</c:v>
                </c:pt>
                <c:pt idx="23000">
                  <c:v>1.6999999999998292</c:v>
                </c:pt>
                <c:pt idx="23001">
                  <c:v>1.7000999999998292</c:v>
                </c:pt>
                <c:pt idx="23002">
                  <c:v>1.7001999999998292</c:v>
                </c:pt>
                <c:pt idx="23003">
                  <c:v>1.7002999999998292</c:v>
                </c:pt>
                <c:pt idx="23004">
                  <c:v>1.7003999999998292</c:v>
                </c:pt>
                <c:pt idx="23005">
                  <c:v>1.7004999999998291</c:v>
                </c:pt>
                <c:pt idx="23006">
                  <c:v>1.7005999999998291</c:v>
                </c:pt>
                <c:pt idx="23007">
                  <c:v>1.7006999999998291</c:v>
                </c:pt>
                <c:pt idx="23008">
                  <c:v>1.7007999999998291</c:v>
                </c:pt>
                <c:pt idx="23009">
                  <c:v>1.7008999999998291</c:v>
                </c:pt>
                <c:pt idx="23010">
                  <c:v>1.7009999999998291</c:v>
                </c:pt>
                <c:pt idx="23011">
                  <c:v>1.7010999999998291</c:v>
                </c:pt>
                <c:pt idx="23012">
                  <c:v>1.7011999999998291</c:v>
                </c:pt>
                <c:pt idx="23013">
                  <c:v>1.7012999999998291</c:v>
                </c:pt>
                <c:pt idx="23014">
                  <c:v>1.701399999999829</c:v>
                </c:pt>
                <c:pt idx="23015">
                  <c:v>1.701499999999829</c:v>
                </c:pt>
                <c:pt idx="23016">
                  <c:v>1.701599999999829</c:v>
                </c:pt>
                <c:pt idx="23017">
                  <c:v>1.701699999999829</c:v>
                </c:pt>
                <c:pt idx="23018">
                  <c:v>1.701799999999829</c:v>
                </c:pt>
                <c:pt idx="23019">
                  <c:v>1.701899999999829</c:v>
                </c:pt>
                <c:pt idx="23020">
                  <c:v>1.701999999999829</c:v>
                </c:pt>
                <c:pt idx="23021">
                  <c:v>1.702099999999829</c:v>
                </c:pt>
                <c:pt idx="23022">
                  <c:v>1.702199999999829</c:v>
                </c:pt>
                <c:pt idx="23023">
                  <c:v>1.7022999999998289</c:v>
                </c:pt>
                <c:pt idx="23024">
                  <c:v>1.7023999999998289</c:v>
                </c:pt>
                <c:pt idx="23025">
                  <c:v>1.7024999999998289</c:v>
                </c:pt>
                <c:pt idx="23026">
                  <c:v>1.7025999999998289</c:v>
                </c:pt>
                <c:pt idx="23027">
                  <c:v>1.7026999999998289</c:v>
                </c:pt>
                <c:pt idx="23028">
                  <c:v>1.7027999999998289</c:v>
                </c:pt>
                <c:pt idx="23029">
                  <c:v>1.7028999999998289</c:v>
                </c:pt>
                <c:pt idx="23030">
                  <c:v>1.7029999999998289</c:v>
                </c:pt>
                <c:pt idx="23031">
                  <c:v>1.7030999999998289</c:v>
                </c:pt>
                <c:pt idx="23032">
                  <c:v>1.7031999999998289</c:v>
                </c:pt>
                <c:pt idx="23033">
                  <c:v>1.7032999999998288</c:v>
                </c:pt>
                <c:pt idx="23034">
                  <c:v>1.7033999999998288</c:v>
                </c:pt>
                <c:pt idx="23035">
                  <c:v>1.7034999999998288</c:v>
                </c:pt>
                <c:pt idx="23036">
                  <c:v>1.7035999999998288</c:v>
                </c:pt>
                <c:pt idx="23037">
                  <c:v>1.7036999999998288</c:v>
                </c:pt>
                <c:pt idx="23038">
                  <c:v>1.7037999999998288</c:v>
                </c:pt>
                <c:pt idx="23039">
                  <c:v>1.7038999999998288</c:v>
                </c:pt>
                <c:pt idx="23040">
                  <c:v>1.7039999999998288</c:v>
                </c:pt>
                <c:pt idx="23041">
                  <c:v>1.7040999999998288</c:v>
                </c:pt>
                <c:pt idx="23042">
                  <c:v>1.7041999999998287</c:v>
                </c:pt>
                <c:pt idx="23043">
                  <c:v>1.7042999999998287</c:v>
                </c:pt>
                <c:pt idx="23044">
                  <c:v>1.7043999999998287</c:v>
                </c:pt>
                <c:pt idx="23045">
                  <c:v>1.7044999999998287</c:v>
                </c:pt>
                <c:pt idx="23046">
                  <c:v>1.7045999999998287</c:v>
                </c:pt>
                <c:pt idx="23047">
                  <c:v>1.7046999999998287</c:v>
                </c:pt>
                <c:pt idx="23048">
                  <c:v>1.7047999999998287</c:v>
                </c:pt>
                <c:pt idx="23049">
                  <c:v>1.7048999999998287</c:v>
                </c:pt>
                <c:pt idx="23050">
                  <c:v>1.7049999999998287</c:v>
                </c:pt>
                <c:pt idx="23051">
                  <c:v>1.7050999999998286</c:v>
                </c:pt>
                <c:pt idx="23052">
                  <c:v>1.7051999999998286</c:v>
                </c:pt>
                <c:pt idx="23053">
                  <c:v>1.7052999999998286</c:v>
                </c:pt>
                <c:pt idx="23054">
                  <c:v>1.7053999999998286</c:v>
                </c:pt>
                <c:pt idx="23055">
                  <c:v>1.7054999999998286</c:v>
                </c:pt>
                <c:pt idx="23056">
                  <c:v>1.7055999999998286</c:v>
                </c:pt>
                <c:pt idx="23057">
                  <c:v>1.7056999999998286</c:v>
                </c:pt>
                <c:pt idx="23058">
                  <c:v>1.7057999999998286</c:v>
                </c:pt>
                <c:pt idx="23059">
                  <c:v>1.7058999999998286</c:v>
                </c:pt>
                <c:pt idx="23060">
                  <c:v>1.7059999999998285</c:v>
                </c:pt>
                <c:pt idx="23061">
                  <c:v>1.7060999999998285</c:v>
                </c:pt>
                <c:pt idx="23062">
                  <c:v>1.7061999999998285</c:v>
                </c:pt>
                <c:pt idx="23063">
                  <c:v>1.7062999999998285</c:v>
                </c:pt>
                <c:pt idx="23064">
                  <c:v>1.7063999999998285</c:v>
                </c:pt>
                <c:pt idx="23065">
                  <c:v>1.7064999999998285</c:v>
                </c:pt>
                <c:pt idx="23066">
                  <c:v>1.7065999999998285</c:v>
                </c:pt>
                <c:pt idx="23067">
                  <c:v>1.7066999999998285</c:v>
                </c:pt>
                <c:pt idx="23068">
                  <c:v>1.7067999999998285</c:v>
                </c:pt>
                <c:pt idx="23069">
                  <c:v>1.7068999999998284</c:v>
                </c:pt>
                <c:pt idx="23070">
                  <c:v>1.7069999999998284</c:v>
                </c:pt>
                <c:pt idx="23071">
                  <c:v>1.7070999999998284</c:v>
                </c:pt>
                <c:pt idx="23072">
                  <c:v>1.7071999999998284</c:v>
                </c:pt>
                <c:pt idx="23073">
                  <c:v>1.7072999999998284</c:v>
                </c:pt>
                <c:pt idx="23074">
                  <c:v>1.7073999999998284</c:v>
                </c:pt>
                <c:pt idx="23075">
                  <c:v>1.7074999999998284</c:v>
                </c:pt>
                <c:pt idx="23076">
                  <c:v>1.7075999999998284</c:v>
                </c:pt>
                <c:pt idx="23077">
                  <c:v>1.7076999999998284</c:v>
                </c:pt>
                <c:pt idx="23078">
                  <c:v>1.7077999999998283</c:v>
                </c:pt>
                <c:pt idx="23079">
                  <c:v>1.7078999999998283</c:v>
                </c:pt>
                <c:pt idx="23080">
                  <c:v>1.7079999999998283</c:v>
                </c:pt>
                <c:pt idx="23081">
                  <c:v>1.7080999999998283</c:v>
                </c:pt>
                <c:pt idx="23082">
                  <c:v>1.7081999999998283</c:v>
                </c:pt>
                <c:pt idx="23083">
                  <c:v>1.7082999999998283</c:v>
                </c:pt>
                <c:pt idx="23084">
                  <c:v>1.7083999999998283</c:v>
                </c:pt>
                <c:pt idx="23085">
                  <c:v>1.7084999999998283</c:v>
                </c:pt>
                <c:pt idx="23086">
                  <c:v>1.7085999999998283</c:v>
                </c:pt>
                <c:pt idx="23087">
                  <c:v>1.7086999999998282</c:v>
                </c:pt>
                <c:pt idx="23088">
                  <c:v>1.7087999999998282</c:v>
                </c:pt>
                <c:pt idx="23089">
                  <c:v>1.7088999999998282</c:v>
                </c:pt>
                <c:pt idx="23090">
                  <c:v>1.7089999999998282</c:v>
                </c:pt>
                <c:pt idx="23091">
                  <c:v>1.7090999999998282</c:v>
                </c:pt>
                <c:pt idx="23092">
                  <c:v>1.7091999999998282</c:v>
                </c:pt>
                <c:pt idx="23093">
                  <c:v>1.7092999999998282</c:v>
                </c:pt>
                <c:pt idx="23094">
                  <c:v>1.7093999999998282</c:v>
                </c:pt>
                <c:pt idx="23095">
                  <c:v>1.7094999999998282</c:v>
                </c:pt>
                <c:pt idx="23096">
                  <c:v>1.7095999999998281</c:v>
                </c:pt>
                <c:pt idx="23097">
                  <c:v>1.7096999999998281</c:v>
                </c:pt>
                <c:pt idx="23098">
                  <c:v>1.7097999999998281</c:v>
                </c:pt>
                <c:pt idx="23099">
                  <c:v>1.7098999999998281</c:v>
                </c:pt>
                <c:pt idx="23100">
                  <c:v>1.7099999999998281</c:v>
                </c:pt>
                <c:pt idx="23101">
                  <c:v>1.7100999999998281</c:v>
                </c:pt>
                <c:pt idx="23102">
                  <c:v>1.7101999999998281</c:v>
                </c:pt>
                <c:pt idx="23103">
                  <c:v>1.7102999999998281</c:v>
                </c:pt>
                <c:pt idx="23104">
                  <c:v>1.7103999999998281</c:v>
                </c:pt>
                <c:pt idx="23105">
                  <c:v>1.710499999999828</c:v>
                </c:pt>
                <c:pt idx="23106">
                  <c:v>1.710599999999828</c:v>
                </c:pt>
                <c:pt idx="23107">
                  <c:v>1.710699999999828</c:v>
                </c:pt>
                <c:pt idx="23108">
                  <c:v>1.710799999999828</c:v>
                </c:pt>
                <c:pt idx="23109">
                  <c:v>1.710899999999828</c:v>
                </c:pt>
                <c:pt idx="23110">
                  <c:v>1.710999999999828</c:v>
                </c:pt>
                <c:pt idx="23111">
                  <c:v>1.711099999999828</c:v>
                </c:pt>
                <c:pt idx="23112">
                  <c:v>1.711199999999828</c:v>
                </c:pt>
                <c:pt idx="23113">
                  <c:v>1.711299999999828</c:v>
                </c:pt>
                <c:pt idx="23114">
                  <c:v>1.7113999999998279</c:v>
                </c:pt>
                <c:pt idx="23115">
                  <c:v>1.7114999999998279</c:v>
                </c:pt>
                <c:pt idx="23116">
                  <c:v>1.7115999999998279</c:v>
                </c:pt>
                <c:pt idx="23117">
                  <c:v>1.7116999999998279</c:v>
                </c:pt>
                <c:pt idx="23118">
                  <c:v>1.7117999999998279</c:v>
                </c:pt>
                <c:pt idx="23119">
                  <c:v>1.7118999999998279</c:v>
                </c:pt>
                <c:pt idx="23120">
                  <c:v>1.7119999999998279</c:v>
                </c:pt>
                <c:pt idx="23121">
                  <c:v>1.7120999999998279</c:v>
                </c:pt>
                <c:pt idx="23122">
                  <c:v>1.7121999999998279</c:v>
                </c:pt>
                <c:pt idx="23123">
                  <c:v>1.7122999999998278</c:v>
                </c:pt>
                <c:pt idx="23124">
                  <c:v>1.7123999999998278</c:v>
                </c:pt>
                <c:pt idx="23125">
                  <c:v>1.7124999999998278</c:v>
                </c:pt>
                <c:pt idx="23126">
                  <c:v>1.7125999999998278</c:v>
                </c:pt>
                <c:pt idx="23127">
                  <c:v>1.7126999999998278</c:v>
                </c:pt>
                <c:pt idx="23128">
                  <c:v>1.7127999999998278</c:v>
                </c:pt>
                <c:pt idx="23129">
                  <c:v>1.7128999999998278</c:v>
                </c:pt>
                <c:pt idx="23130">
                  <c:v>1.7129999999998278</c:v>
                </c:pt>
                <c:pt idx="23131">
                  <c:v>1.7130999999998278</c:v>
                </c:pt>
                <c:pt idx="23132">
                  <c:v>1.7131999999998277</c:v>
                </c:pt>
                <c:pt idx="23133">
                  <c:v>1.7132999999998277</c:v>
                </c:pt>
                <c:pt idx="23134">
                  <c:v>1.7133999999998277</c:v>
                </c:pt>
                <c:pt idx="23135">
                  <c:v>1.7134999999998277</c:v>
                </c:pt>
                <c:pt idx="23136">
                  <c:v>1.7135999999998277</c:v>
                </c:pt>
                <c:pt idx="23137">
                  <c:v>1.7136999999998277</c:v>
                </c:pt>
                <c:pt idx="23138">
                  <c:v>1.7137999999998277</c:v>
                </c:pt>
                <c:pt idx="23139">
                  <c:v>1.7138999999998277</c:v>
                </c:pt>
                <c:pt idx="23140">
                  <c:v>1.7139999999998277</c:v>
                </c:pt>
                <c:pt idx="23141">
                  <c:v>1.7140999999998277</c:v>
                </c:pt>
                <c:pt idx="23142">
                  <c:v>1.7141999999998276</c:v>
                </c:pt>
                <c:pt idx="23143">
                  <c:v>1.7142999999998276</c:v>
                </c:pt>
                <c:pt idx="23144">
                  <c:v>1.7143999999998276</c:v>
                </c:pt>
                <c:pt idx="23145">
                  <c:v>1.7144999999998276</c:v>
                </c:pt>
                <c:pt idx="23146">
                  <c:v>1.7145999999998276</c:v>
                </c:pt>
                <c:pt idx="23147">
                  <c:v>1.7146999999998276</c:v>
                </c:pt>
                <c:pt idx="23148">
                  <c:v>1.7147999999998276</c:v>
                </c:pt>
                <c:pt idx="23149">
                  <c:v>1.7148999999998276</c:v>
                </c:pt>
                <c:pt idx="23150">
                  <c:v>1.7149999999998276</c:v>
                </c:pt>
                <c:pt idx="23151">
                  <c:v>1.7150999999998275</c:v>
                </c:pt>
                <c:pt idx="23152">
                  <c:v>1.7151999999998275</c:v>
                </c:pt>
                <c:pt idx="23153">
                  <c:v>1.7152999999998275</c:v>
                </c:pt>
                <c:pt idx="23154">
                  <c:v>1.7153999999998275</c:v>
                </c:pt>
                <c:pt idx="23155">
                  <c:v>1.7154999999998275</c:v>
                </c:pt>
                <c:pt idx="23156">
                  <c:v>1.7155999999998275</c:v>
                </c:pt>
                <c:pt idx="23157">
                  <c:v>1.7156999999998275</c:v>
                </c:pt>
                <c:pt idx="23158">
                  <c:v>1.7157999999998275</c:v>
                </c:pt>
                <c:pt idx="23159">
                  <c:v>1.7158999999998275</c:v>
                </c:pt>
                <c:pt idx="23160">
                  <c:v>1.7159999999998274</c:v>
                </c:pt>
                <c:pt idx="23161">
                  <c:v>1.7160999999998274</c:v>
                </c:pt>
                <c:pt idx="23162">
                  <c:v>1.7161999999998274</c:v>
                </c:pt>
                <c:pt idx="23163">
                  <c:v>1.7162999999998274</c:v>
                </c:pt>
                <c:pt idx="23164">
                  <c:v>1.7163999999998274</c:v>
                </c:pt>
                <c:pt idx="23165">
                  <c:v>1.7164999999998274</c:v>
                </c:pt>
                <c:pt idx="23166">
                  <c:v>1.7165999999998274</c:v>
                </c:pt>
                <c:pt idx="23167">
                  <c:v>1.7166999999998274</c:v>
                </c:pt>
                <c:pt idx="23168">
                  <c:v>1.7167999999998274</c:v>
                </c:pt>
                <c:pt idx="23169">
                  <c:v>1.7168999999998273</c:v>
                </c:pt>
                <c:pt idx="23170">
                  <c:v>1.7169999999998273</c:v>
                </c:pt>
                <c:pt idx="23171">
                  <c:v>1.7170999999998273</c:v>
                </c:pt>
                <c:pt idx="23172">
                  <c:v>1.7171999999998273</c:v>
                </c:pt>
                <c:pt idx="23173">
                  <c:v>1.7172999999998273</c:v>
                </c:pt>
                <c:pt idx="23174">
                  <c:v>1.7173999999998273</c:v>
                </c:pt>
                <c:pt idx="23175">
                  <c:v>1.7174999999998273</c:v>
                </c:pt>
                <c:pt idx="23176">
                  <c:v>1.7175999999998273</c:v>
                </c:pt>
                <c:pt idx="23177">
                  <c:v>1.7176999999998273</c:v>
                </c:pt>
                <c:pt idx="23178">
                  <c:v>1.7177999999998272</c:v>
                </c:pt>
                <c:pt idx="23179">
                  <c:v>1.7178999999998272</c:v>
                </c:pt>
                <c:pt idx="23180">
                  <c:v>1.7179999999998272</c:v>
                </c:pt>
                <c:pt idx="23181">
                  <c:v>1.7180999999998272</c:v>
                </c:pt>
                <c:pt idx="23182">
                  <c:v>1.7181999999998272</c:v>
                </c:pt>
                <c:pt idx="23183">
                  <c:v>1.7182999999998272</c:v>
                </c:pt>
                <c:pt idx="23184">
                  <c:v>1.7183999999998272</c:v>
                </c:pt>
                <c:pt idx="23185">
                  <c:v>1.7184999999998272</c:v>
                </c:pt>
                <c:pt idx="23186">
                  <c:v>1.7185999999998272</c:v>
                </c:pt>
                <c:pt idx="23187">
                  <c:v>1.7186999999998271</c:v>
                </c:pt>
                <c:pt idx="23188">
                  <c:v>1.7187999999998271</c:v>
                </c:pt>
                <c:pt idx="23189">
                  <c:v>1.7188999999998271</c:v>
                </c:pt>
                <c:pt idx="23190">
                  <c:v>1.7189999999998271</c:v>
                </c:pt>
                <c:pt idx="23191">
                  <c:v>1.7190999999998271</c:v>
                </c:pt>
                <c:pt idx="23192">
                  <c:v>1.7191999999998271</c:v>
                </c:pt>
                <c:pt idx="23193">
                  <c:v>1.7192999999998271</c:v>
                </c:pt>
                <c:pt idx="23194">
                  <c:v>1.7193999999998271</c:v>
                </c:pt>
                <c:pt idx="23195">
                  <c:v>1.7194999999998271</c:v>
                </c:pt>
                <c:pt idx="23196">
                  <c:v>1.719599999999827</c:v>
                </c:pt>
                <c:pt idx="23197">
                  <c:v>1.719699999999827</c:v>
                </c:pt>
                <c:pt idx="23198">
                  <c:v>1.719799999999827</c:v>
                </c:pt>
                <c:pt idx="23199">
                  <c:v>1.719899999999827</c:v>
                </c:pt>
                <c:pt idx="23200">
                  <c:v>1.719999999999827</c:v>
                </c:pt>
                <c:pt idx="23201">
                  <c:v>1.720099999999827</c:v>
                </c:pt>
                <c:pt idx="23202">
                  <c:v>1.720199999999827</c:v>
                </c:pt>
                <c:pt idx="23203">
                  <c:v>1.720299999999827</c:v>
                </c:pt>
                <c:pt idx="23204">
                  <c:v>1.720399999999827</c:v>
                </c:pt>
                <c:pt idx="23205">
                  <c:v>1.7204999999998269</c:v>
                </c:pt>
                <c:pt idx="23206">
                  <c:v>1.7205999999998269</c:v>
                </c:pt>
                <c:pt idx="23207">
                  <c:v>1.7206999999998269</c:v>
                </c:pt>
                <c:pt idx="23208">
                  <c:v>1.7207999999998269</c:v>
                </c:pt>
                <c:pt idx="23209">
                  <c:v>1.7208999999998269</c:v>
                </c:pt>
                <c:pt idx="23210">
                  <c:v>1.7209999999998269</c:v>
                </c:pt>
                <c:pt idx="23211">
                  <c:v>1.7210999999998269</c:v>
                </c:pt>
                <c:pt idx="23212">
                  <c:v>1.7211999999998269</c:v>
                </c:pt>
                <c:pt idx="23213">
                  <c:v>1.7212999999998269</c:v>
                </c:pt>
                <c:pt idx="23214">
                  <c:v>1.7213999999998268</c:v>
                </c:pt>
                <c:pt idx="23215">
                  <c:v>1.7214999999998268</c:v>
                </c:pt>
                <c:pt idx="23216">
                  <c:v>1.7215999999998268</c:v>
                </c:pt>
                <c:pt idx="23217">
                  <c:v>1.7216999999998268</c:v>
                </c:pt>
                <c:pt idx="23218">
                  <c:v>1.7217999999998268</c:v>
                </c:pt>
                <c:pt idx="23219">
                  <c:v>1.7218999999998268</c:v>
                </c:pt>
                <c:pt idx="23220">
                  <c:v>1.7219999999998268</c:v>
                </c:pt>
                <c:pt idx="23221">
                  <c:v>1.7220999999998268</c:v>
                </c:pt>
                <c:pt idx="23222">
                  <c:v>1.7221999999998268</c:v>
                </c:pt>
                <c:pt idx="23223">
                  <c:v>1.7222999999998267</c:v>
                </c:pt>
                <c:pt idx="23224">
                  <c:v>1.7223999999998267</c:v>
                </c:pt>
                <c:pt idx="23225">
                  <c:v>1.7224999999998267</c:v>
                </c:pt>
                <c:pt idx="23226">
                  <c:v>1.7225999999998267</c:v>
                </c:pt>
                <c:pt idx="23227">
                  <c:v>1.7226999999998267</c:v>
                </c:pt>
                <c:pt idx="23228">
                  <c:v>1.7227999999998267</c:v>
                </c:pt>
                <c:pt idx="23229">
                  <c:v>1.7228999999998267</c:v>
                </c:pt>
                <c:pt idx="23230">
                  <c:v>1.7229999999998267</c:v>
                </c:pt>
                <c:pt idx="23231">
                  <c:v>1.7230999999998267</c:v>
                </c:pt>
                <c:pt idx="23232">
                  <c:v>1.7231999999998266</c:v>
                </c:pt>
                <c:pt idx="23233">
                  <c:v>1.7232999999998266</c:v>
                </c:pt>
                <c:pt idx="23234">
                  <c:v>1.7233999999998266</c:v>
                </c:pt>
                <c:pt idx="23235">
                  <c:v>1.7234999999998266</c:v>
                </c:pt>
                <c:pt idx="23236">
                  <c:v>1.7235999999998266</c:v>
                </c:pt>
                <c:pt idx="23237">
                  <c:v>1.7236999999998266</c:v>
                </c:pt>
                <c:pt idx="23238">
                  <c:v>1.7237999999998266</c:v>
                </c:pt>
                <c:pt idx="23239">
                  <c:v>1.7238999999998266</c:v>
                </c:pt>
                <c:pt idx="23240">
                  <c:v>1.7239999999998266</c:v>
                </c:pt>
                <c:pt idx="23241">
                  <c:v>1.7240999999998265</c:v>
                </c:pt>
                <c:pt idx="23242">
                  <c:v>1.7241999999998265</c:v>
                </c:pt>
                <c:pt idx="23243">
                  <c:v>1.7242999999998265</c:v>
                </c:pt>
                <c:pt idx="23244">
                  <c:v>1.7243999999998265</c:v>
                </c:pt>
                <c:pt idx="23245">
                  <c:v>1.7244999999998265</c:v>
                </c:pt>
                <c:pt idx="23246">
                  <c:v>1.7245999999998265</c:v>
                </c:pt>
                <c:pt idx="23247">
                  <c:v>1.7246999999998265</c:v>
                </c:pt>
                <c:pt idx="23248">
                  <c:v>1.7247999999998265</c:v>
                </c:pt>
                <c:pt idx="23249">
                  <c:v>1.7248999999998265</c:v>
                </c:pt>
                <c:pt idx="23250">
                  <c:v>1.7249999999998264</c:v>
                </c:pt>
                <c:pt idx="23251">
                  <c:v>1.7250999999998264</c:v>
                </c:pt>
                <c:pt idx="23252">
                  <c:v>1.7251999999998264</c:v>
                </c:pt>
                <c:pt idx="23253">
                  <c:v>1.7252999999998264</c:v>
                </c:pt>
                <c:pt idx="23254">
                  <c:v>1.7253999999998264</c:v>
                </c:pt>
                <c:pt idx="23255">
                  <c:v>1.7254999999998264</c:v>
                </c:pt>
                <c:pt idx="23256">
                  <c:v>1.7255999999998264</c:v>
                </c:pt>
                <c:pt idx="23257">
                  <c:v>1.7256999999998264</c:v>
                </c:pt>
                <c:pt idx="23258">
                  <c:v>1.7257999999998264</c:v>
                </c:pt>
                <c:pt idx="23259">
                  <c:v>1.7258999999998264</c:v>
                </c:pt>
                <c:pt idx="23260">
                  <c:v>1.7259999999998263</c:v>
                </c:pt>
                <c:pt idx="23261">
                  <c:v>1.7260999999998263</c:v>
                </c:pt>
                <c:pt idx="23262">
                  <c:v>1.7261999999998263</c:v>
                </c:pt>
                <c:pt idx="23263">
                  <c:v>1.7262999999998263</c:v>
                </c:pt>
                <c:pt idx="23264">
                  <c:v>1.7263999999998263</c:v>
                </c:pt>
                <c:pt idx="23265">
                  <c:v>1.7264999999998263</c:v>
                </c:pt>
                <c:pt idx="23266">
                  <c:v>1.7265999999998263</c:v>
                </c:pt>
                <c:pt idx="23267">
                  <c:v>1.7266999999998263</c:v>
                </c:pt>
                <c:pt idx="23268">
                  <c:v>1.7267999999998263</c:v>
                </c:pt>
                <c:pt idx="23269">
                  <c:v>1.7268999999998262</c:v>
                </c:pt>
                <c:pt idx="23270">
                  <c:v>1.7269999999998262</c:v>
                </c:pt>
                <c:pt idx="23271">
                  <c:v>1.7270999999998262</c:v>
                </c:pt>
                <c:pt idx="23272">
                  <c:v>1.7271999999998262</c:v>
                </c:pt>
                <c:pt idx="23273">
                  <c:v>1.7272999999998262</c:v>
                </c:pt>
                <c:pt idx="23274">
                  <c:v>1.7273999999998262</c:v>
                </c:pt>
                <c:pt idx="23275">
                  <c:v>1.7274999999998262</c:v>
                </c:pt>
                <c:pt idx="23276">
                  <c:v>1.7275999999998262</c:v>
                </c:pt>
                <c:pt idx="23277">
                  <c:v>1.7276999999998262</c:v>
                </c:pt>
                <c:pt idx="23278">
                  <c:v>1.7277999999998261</c:v>
                </c:pt>
                <c:pt idx="23279">
                  <c:v>1.7278999999998261</c:v>
                </c:pt>
                <c:pt idx="23280">
                  <c:v>1.7279999999998261</c:v>
                </c:pt>
                <c:pt idx="23281">
                  <c:v>1.7280999999998261</c:v>
                </c:pt>
                <c:pt idx="23282">
                  <c:v>1.7281999999998261</c:v>
                </c:pt>
                <c:pt idx="23283">
                  <c:v>1.7282999999998261</c:v>
                </c:pt>
                <c:pt idx="23284">
                  <c:v>1.7283999999998261</c:v>
                </c:pt>
                <c:pt idx="23285">
                  <c:v>1.7284999999998261</c:v>
                </c:pt>
                <c:pt idx="23286">
                  <c:v>1.7285999999998261</c:v>
                </c:pt>
                <c:pt idx="23287">
                  <c:v>1.728699999999826</c:v>
                </c:pt>
                <c:pt idx="23288">
                  <c:v>1.728799999999826</c:v>
                </c:pt>
                <c:pt idx="23289">
                  <c:v>1.728899999999826</c:v>
                </c:pt>
                <c:pt idx="23290">
                  <c:v>1.728999999999826</c:v>
                </c:pt>
                <c:pt idx="23291">
                  <c:v>1.729099999999826</c:v>
                </c:pt>
                <c:pt idx="23292">
                  <c:v>1.729199999999826</c:v>
                </c:pt>
                <c:pt idx="23293">
                  <c:v>1.729299999999826</c:v>
                </c:pt>
                <c:pt idx="23294">
                  <c:v>1.729399999999826</c:v>
                </c:pt>
                <c:pt idx="23295">
                  <c:v>1.729499999999826</c:v>
                </c:pt>
                <c:pt idx="23296">
                  <c:v>1.7295999999998259</c:v>
                </c:pt>
                <c:pt idx="23297">
                  <c:v>1.7296999999998259</c:v>
                </c:pt>
                <c:pt idx="23298">
                  <c:v>1.7297999999998259</c:v>
                </c:pt>
                <c:pt idx="23299">
                  <c:v>1.7298999999998259</c:v>
                </c:pt>
                <c:pt idx="23300">
                  <c:v>1.7299999999998259</c:v>
                </c:pt>
                <c:pt idx="23301">
                  <c:v>1.7300999999998259</c:v>
                </c:pt>
                <c:pt idx="23302">
                  <c:v>1.7301999999998259</c:v>
                </c:pt>
                <c:pt idx="23303">
                  <c:v>1.7302999999998259</c:v>
                </c:pt>
                <c:pt idx="23304">
                  <c:v>1.7303999999998259</c:v>
                </c:pt>
                <c:pt idx="23305">
                  <c:v>1.7304999999998258</c:v>
                </c:pt>
                <c:pt idx="23306">
                  <c:v>1.7305999999998258</c:v>
                </c:pt>
                <c:pt idx="23307">
                  <c:v>1.7306999999998258</c:v>
                </c:pt>
                <c:pt idx="23308">
                  <c:v>1.7307999999998258</c:v>
                </c:pt>
                <c:pt idx="23309">
                  <c:v>1.7308999999998258</c:v>
                </c:pt>
                <c:pt idx="23310">
                  <c:v>1.7309999999998258</c:v>
                </c:pt>
                <c:pt idx="23311">
                  <c:v>1.7310999999998258</c:v>
                </c:pt>
                <c:pt idx="23312">
                  <c:v>1.7311999999998258</c:v>
                </c:pt>
                <c:pt idx="23313">
                  <c:v>1.7312999999998258</c:v>
                </c:pt>
                <c:pt idx="23314">
                  <c:v>1.7313999999998257</c:v>
                </c:pt>
                <c:pt idx="23315">
                  <c:v>1.7314999999998257</c:v>
                </c:pt>
                <c:pt idx="23316">
                  <c:v>1.7315999999998257</c:v>
                </c:pt>
                <c:pt idx="23317">
                  <c:v>1.7316999999998257</c:v>
                </c:pt>
                <c:pt idx="23318">
                  <c:v>1.7317999999998257</c:v>
                </c:pt>
                <c:pt idx="23319">
                  <c:v>1.7318999999998257</c:v>
                </c:pt>
                <c:pt idx="23320">
                  <c:v>1.7319999999998257</c:v>
                </c:pt>
                <c:pt idx="23321">
                  <c:v>1.7320999999998257</c:v>
                </c:pt>
                <c:pt idx="23322">
                  <c:v>1.7321999999998257</c:v>
                </c:pt>
                <c:pt idx="23323">
                  <c:v>1.7322999999998256</c:v>
                </c:pt>
                <c:pt idx="23324">
                  <c:v>1.7323999999998256</c:v>
                </c:pt>
                <c:pt idx="23325">
                  <c:v>1.7324999999998256</c:v>
                </c:pt>
                <c:pt idx="23326">
                  <c:v>1.7325999999998256</c:v>
                </c:pt>
                <c:pt idx="23327">
                  <c:v>1.7326999999998256</c:v>
                </c:pt>
                <c:pt idx="23328">
                  <c:v>1.7327999999998256</c:v>
                </c:pt>
                <c:pt idx="23329">
                  <c:v>1.7328999999998256</c:v>
                </c:pt>
                <c:pt idx="23330">
                  <c:v>1.7329999999998256</c:v>
                </c:pt>
                <c:pt idx="23331">
                  <c:v>1.7330999999998256</c:v>
                </c:pt>
                <c:pt idx="23332">
                  <c:v>1.7331999999998255</c:v>
                </c:pt>
                <c:pt idx="23333">
                  <c:v>1.7332999999998255</c:v>
                </c:pt>
                <c:pt idx="23334">
                  <c:v>1.7333999999998255</c:v>
                </c:pt>
                <c:pt idx="23335">
                  <c:v>1.7334999999998255</c:v>
                </c:pt>
                <c:pt idx="23336">
                  <c:v>1.7335999999998255</c:v>
                </c:pt>
                <c:pt idx="23337">
                  <c:v>1.7336999999998255</c:v>
                </c:pt>
                <c:pt idx="23338">
                  <c:v>1.7337999999998255</c:v>
                </c:pt>
                <c:pt idx="23339">
                  <c:v>1.7338999999998255</c:v>
                </c:pt>
                <c:pt idx="23340">
                  <c:v>1.7339999999998255</c:v>
                </c:pt>
                <c:pt idx="23341">
                  <c:v>1.7340999999998254</c:v>
                </c:pt>
                <c:pt idx="23342">
                  <c:v>1.7341999999998254</c:v>
                </c:pt>
                <c:pt idx="23343">
                  <c:v>1.7342999999998254</c:v>
                </c:pt>
                <c:pt idx="23344">
                  <c:v>1.7343999999998254</c:v>
                </c:pt>
                <c:pt idx="23345">
                  <c:v>1.7344999999998254</c:v>
                </c:pt>
                <c:pt idx="23346">
                  <c:v>1.7345999999998254</c:v>
                </c:pt>
                <c:pt idx="23347">
                  <c:v>1.7346999999998254</c:v>
                </c:pt>
                <c:pt idx="23348">
                  <c:v>1.7347999999998254</c:v>
                </c:pt>
                <c:pt idx="23349">
                  <c:v>1.7348999999998254</c:v>
                </c:pt>
                <c:pt idx="23350">
                  <c:v>1.7349999999998253</c:v>
                </c:pt>
                <c:pt idx="23351">
                  <c:v>1.7350999999998253</c:v>
                </c:pt>
                <c:pt idx="23352">
                  <c:v>1.7351999999998253</c:v>
                </c:pt>
                <c:pt idx="23353">
                  <c:v>1.7352999999998253</c:v>
                </c:pt>
                <c:pt idx="23354">
                  <c:v>1.7353999999998253</c:v>
                </c:pt>
                <c:pt idx="23355">
                  <c:v>1.7354999999998253</c:v>
                </c:pt>
                <c:pt idx="23356">
                  <c:v>1.7355999999998253</c:v>
                </c:pt>
                <c:pt idx="23357">
                  <c:v>1.7356999999998253</c:v>
                </c:pt>
                <c:pt idx="23358">
                  <c:v>1.7357999999998253</c:v>
                </c:pt>
                <c:pt idx="23359">
                  <c:v>1.7358999999998252</c:v>
                </c:pt>
                <c:pt idx="23360">
                  <c:v>1.7359999999998252</c:v>
                </c:pt>
                <c:pt idx="23361">
                  <c:v>1.7360999999998252</c:v>
                </c:pt>
                <c:pt idx="23362">
                  <c:v>1.7361999999998252</c:v>
                </c:pt>
                <c:pt idx="23363">
                  <c:v>1.7362999999998252</c:v>
                </c:pt>
                <c:pt idx="23364">
                  <c:v>1.7363999999998252</c:v>
                </c:pt>
                <c:pt idx="23365">
                  <c:v>1.7364999999998252</c:v>
                </c:pt>
                <c:pt idx="23366">
                  <c:v>1.7365999999998252</c:v>
                </c:pt>
                <c:pt idx="23367">
                  <c:v>1.7366999999998252</c:v>
                </c:pt>
                <c:pt idx="23368">
                  <c:v>1.7367999999998252</c:v>
                </c:pt>
                <c:pt idx="23369">
                  <c:v>1.7368999999998251</c:v>
                </c:pt>
                <c:pt idx="23370">
                  <c:v>1.7369999999998251</c:v>
                </c:pt>
                <c:pt idx="23371">
                  <c:v>1.7370999999998251</c:v>
                </c:pt>
                <c:pt idx="23372">
                  <c:v>1.7371999999998251</c:v>
                </c:pt>
                <c:pt idx="23373">
                  <c:v>1.7372999999998251</c:v>
                </c:pt>
                <c:pt idx="23374">
                  <c:v>1.7373999999998251</c:v>
                </c:pt>
                <c:pt idx="23375">
                  <c:v>1.7374999999998251</c:v>
                </c:pt>
                <c:pt idx="23376">
                  <c:v>1.7375999999998251</c:v>
                </c:pt>
                <c:pt idx="23377">
                  <c:v>1.7376999999998251</c:v>
                </c:pt>
                <c:pt idx="23378">
                  <c:v>1.737799999999825</c:v>
                </c:pt>
                <c:pt idx="23379">
                  <c:v>1.737899999999825</c:v>
                </c:pt>
                <c:pt idx="23380">
                  <c:v>1.737999999999825</c:v>
                </c:pt>
                <c:pt idx="23381">
                  <c:v>1.738099999999825</c:v>
                </c:pt>
                <c:pt idx="23382">
                  <c:v>1.738199999999825</c:v>
                </c:pt>
                <c:pt idx="23383">
                  <c:v>1.738299999999825</c:v>
                </c:pt>
                <c:pt idx="23384">
                  <c:v>1.738399999999825</c:v>
                </c:pt>
                <c:pt idx="23385">
                  <c:v>1.738499999999825</c:v>
                </c:pt>
                <c:pt idx="23386">
                  <c:v>1.738599999999825</c:v>
                </c:pt>
                <c:pt idx="23387">
                  <c:v>1.7386999999998249</c:v>
                </c:pt>
                <c:pt idx="23388">
                  <c:v>1.7387999999998249</c:v>
                </c:pt>
                <c:pt idx="23389">
                  <c:v>1.7388999999998249</c:v>
                </c:pt>
                <c:pt idx="23390">
                  <c:v>1.7389999999998249</c:v>
                </c:pt>
                <c:pt idx="23391">
                  <c:v>1.7390999999998249</c:v>
                </c:pt>
                <c:pt idx="23392">
                  <c:v>1.7391999999998249</c:v>
                </c:pt>
                <c:pt idx="23393">
                  <c:v>1.7392999999998249</c:v>
                </c:pt>
                <c:pt idx="23394">
                  <c:v>1.7393999999998249</c:v>
                </c:pt>
                <c:pt idx="23395">
                  <c:v>1.7394999999998249</c:v>
                </c:pt>
                <c:pt idx="23396">
                  <c:v>1.7395999999998248</c:v>
                </c:pt>
                <c:pt idx="23397">
                  <c:v>1.7396999999998248</c:v>
                </c:pt>
                <c:pt idx="23398">
                  <c:v>1.7397999999998248</c:v>
                </c:pt>
                <c:pt idx="23399">
                  <c:v>1.7398999999998248</c:v>
                </c:pt>
                <c:pt idx="23400">
                  <c:v>1.7399999999998248</c:v>
                </c:pt>
                <c:pt idx="23401">
                  <c:v>1.7400999999998248</c:v>
                </c:pt>
                <c:pt idx="23402">
                  <c:v>1.7401999999998248</c:v>
                </c:pt>
                <c:pt idx="23403">
                  <c:v>1.7402999999998248</c:v>
                </c:pt>
                <c:pt idx="23404">
                  <c:v>1.7403999999998248</c:v>
                </c:pt>
                <c:pt idx="23405">
                  <c:v>1.7404999999998247</c:v>
                </c:pt>
                <c:pt idx="23406">
                  <c:v>1.7405999999998247</c:v>
                </c:pt>
                <c:pt idx="23407">
                  <c:v>1.7406999999998247</c:v>
                </c:pt>
                <c:pt idx="23408">
                  <c:v>1.7407999999998247</c:v>
                </c:pt>
                <c:pt idx="23409">
                  <c:v>1.7408999999998247</c:v>
                </c:pt>
                <c:pt idx="23410">
                  <c:v>1.7409999999998247</c:v>
                </c:pt>
                <c:pt idx="23411">
                  <c:v>1.7410999999998247</c:v>
                </c:pt>
                <c:pt idx="23412">
                  <c:v>1.7411999999998247</c:v>
                </c:pt>
                <c:pt idx="23413">
                  <c:v>1.7412999999998247</c:v>
                </c:pt>
                <c:pt idx="23414">
                  <c:v>1.7413999999998246</c:v>
                </c:pt>
                <c:pt idx="23415">
                  <c:v>1.7414999999998246</c:v>
                </c:pt>
                <c:pt idx="23416">
                  <c:v>1.7415999999998246</c:v>
                </c:pt>
                <c:pt idx="23417">
                  <c:v>1.7416999999998246</c:v>
                </c:pt>
                <c:pt idx="23418">
                  <c:v>1.7417999999998246</c:v>
                </c:pt>
                <c:pt idx="23419">
                  <c:v>1.7418999999998246</c:v>
                </c:pt>
                <c:pt idx="23420">
                  <c:v>1.7419999999998246</c:v>
                </c:pt>
                <c:pt idx="23421">
                  <c:v>1.7420999999998246</c:v>
                </c:pt>
                <c:pt idx="23422">
                  <c:v>1.7421999999998246</c:v>
                </c:pt>
                <c:pt idx="23423">
                  <c:v>1.7422999999998245</c:v>
                </c:pt>
                <c:pt idx="23424">
                  <c:v>1.7423999999998245</c:v>
                </c:pt>
                <c:pt idx="23425">
                  <c:v>1.7424999999998245</c:v>
                </c:pt>
                <c:pt idx="23426">
                  <c:v>1.7425999999998245</c:v>
                </c:pt>
                <c:pt idx="23427">
                  <c:v>1.7426999999998245</c:v>
                </c:pt>
                <c:pt idx="23428">
                  <c:v>1.7427999999998245</c:v>
                </c:pt>
                <c:pt idx="23429">
                  <c:v>1.7428999999998245</c:v>
                </c:pt>
                <c:pt idx="23430">
                  <c:v>1.7429999999998245</c:v>
                </c:pt>
                <c:pt idx="23431">
                  <c:v>1.7430999999998245</c:v>
                </c:pt>
                <c:pt idx="23432">
                  <c:v>1.7431999999998244</c:v>
                </c:pt>
                <c:pt idx="23433">
                  <c:v>1.7432999999998244</c:v>
                </c:pt>
                <c:pt idx="23434">
                  <c:v>1.7433999999998244</c:v>
                </c:pt>
                <c:pt idx="23435">
                  <c:v>1.7434999999998244</c:v>
                </c:pt>
                <c:pt idx="23436">
                  <c:v>1.7435999999998244</c:v>
                </c:pt>
                <c:pt idx="23437">
                  <c:v>1.7436999999998244</c:v>
                </c:pt>
                <c:pt idx="23438">
                  <c:v>1.7437999999998244</c:v>
                </c:pt>
                <c:pt idx="23439">
                  <c:v>1.7438999999998244</c:v>
                </c:pt>
                <c:pt idx="23440">
                  <c:v>1.7439999999998244</c:v>
                </c:pt>
                <c:pt idx="23441">
                  <c:v>1.7440999999998243</c:v>
                </c:pt>
                <c:pt idx="23442">
                  <c:v>1.7441999999998243</c:v>
                </c:pt>
                <c:pt idx="23443">
                  <c:v>1.7442999999998243</c:v>
                </c:pt>
                <c:pt idx="23444">
                  <c:v>1.7443999999998243</c:v>
                </c:pt>
                <c:pt idx="23445">
                  <c:v>1.7444999999998243</c:v>
                </c:pt>
                <c:pt idx="23446">
                  <c:v>1.7445999999998243</c:v>
                </c:pt>
                <c:pt idx="23447">
                  <c:v>1.7446999999998243</c:v>
                </c:pt>
                <c:pt idx="23448">
                  <c:v>1.7447999999998243</c:v>
                </c:pt>
                <c:pt idx="23449">
                  <c:v>1.7448999999998243</c:v>
                </c:pt>
                <c:pt idx="23450">
                  <c:v>1.7449999999998242</c:v>
                </c:pt>
                <c:pt idx="23451">
                  <c:v>1.7450999999998242</c:v>
                </c:pt>
                <c:pt idx="23452">
                  <c:v>1.7451999999998242</c:v>
                </c:pt>
                <c:pt idx="23453">
                  <c:v>1.7452999999998242</c:v>
                </c:pt>
                <c:pt idx="23454">
                  <c:v>1.7453999999998242</c:v>
                </c:pt>
                <c:pt idx="23455">
                  <c:v>1.7454999999998242</c:v>
                </c:pt>
                <c:pt idx="23456">
                  <c:v>1.7455999999998242</c:v>
                </c:pt>
                <c:pt idx="23457">
                  <c:v>1.7456999999998242</c:v>
                </c:pt>
                <c:pt idx="23458">
                  <c:v>1.7457999999998242</c:v>
                </c:pt>
                <c:pt idx="23459">
                  <c:v>1.7458999999998241</c:v>
                </c:pt>
                <c:pt idx="23460">
                  <c:v>1.7459999999998241</c:v>
                </c:pt>
                <c:pt idx="23461">
                  <c:v>1.7460999999998241</c:v>
                </c:pt>
                <c:pt idx="23462">
                  <c:v>1.7461999999998241</c:v>
                </c:pt>
                <c:pt idx="23463">
                  <c:v>1.7462999999998241</c:v>
                </c:pt>
                <c:pt idx="23464">
                  <c:v>1.7463999999998241</c:v>
                </c:pt>
                <c:pt idx="23465">
                  <c:v>1.7464999999998241</c:v>
                </c:pt>
                <c:pt idx="23466">
                  <c:v>1.7465999999998241</c:v>
                </c:pt>
                <c:pt idx="23467">
                  <c:v>1.7466999999998241</c:v>
                </c:pt>
                <c:pt idx="23468">
                  <c:v>1.746799999999824</c:v>
                </c:pt>
                <c:pt idx="23469">
                  <c:v>1.746899999999824</c:v>
                </c:pt>
                <c:pt idx="23470">
                  <c:v>1.746999999999824</c:v>
                </c:pt>
                <c:pt idx="23471">
                  <c:v>1.747099999999824</c:v>
                </c:pt>
                <c:pt idx="23472">
                  <c:v>1.747199999999824</c:v>
                </c:pt>
                <c:pt idx="23473">
                  <c:v>1.747299999999824</c:v>
                </c:pt>
                <c:pt idx="23474">
                  <c:v>1.747399999999824</c:v>
                </c:pt>
                <c:pt idx="23475">
                  <c:v>1.747499999999824</c:v>
                </c:pt>
                <c:pt idx="23476">
                  <c:v>1.747599999999824</c:v>
                </c:pt>
                <c:pt idx="23477">
                  <c:v>1.7476999999998239</c:v>
                </c:pt>
                <c:pt idx="23478">
                  <c:v>1.7477999999998239</c:v>
                </c:pt>
                <c:pt idx="23479">
                  <c:v>1.7478999999998239</c:v>
                </c:pt>
                <c:pt idx="23480">
                  <c:v>1.7479999999998239</c:v>
                </c:pt>
                <c:pt idx="23481">
                  <c:v>1.7480999999998239</c:v>
                </c:pt>
                <c:pt idx="23482">
                  <c:v>1.7481999999998239</c:v>
                </c:pt>
                <c:pt idx="23483">
                  <c:v>1.7482999999998239</c:v>
                </c:pt>
                <c:pt idx="23484">
                  <c:v>1.7483999999998239</c:v>
                </c:pt>
                <c:pt idx="23485">
                  <c:v>1.7484999999998239</c:v>
                </c:pt>
                <c:pt idx="23486">
                  <c:v>1.7485999999998239</c:v>
                </c:pt>
                <c:pt idx="23487">
                  <c:v>1.7486999999998238</c:v>
                </c:pt>
                <c:pt idx="23488">
                  <c:v>1.7487999999998238</c:v>
                </c:pt>
                <c:pt idx="23489">
                  <c:v>1.7488999999998238</c:v>
                </c:pt>
                <c:pt idx="23490">
                  <c:v>1.7489999999998238</c:v>
                </c:pt>
                <c:pt idx="23491">
                  <c:v>1.7490999999998238</c:v>
                </c:pt>
                <c:pt idx="23492">
                  <c:v>1.7491999999998238</c:v>
                </c:pt>
                <c:pt idx="23493">
                  <c:v>1.7492999999998238</c:v>
                </c:pt>
                <c:pt idx="23494">
                  <c:v>1.7493999999998238</c:v>
                </c:pt>
                <c:pt idx="23495">
                  <c:v>1.7494999999998238</c:v>
                </c:pt>
                <c:pt idx="23496">
                  <c:v>1.7495999999998237</c:v>
                </c:pt>
                <c:pt idx="23497">
                  <c:v>1.7496999999998237</c:v>
                </c:pt>
                <c:pt idx="23498">
                  <c:v>1.7497999999998237</c:v>
                </c:pt>
                <c:pt idx="23499">
                  <c:v>1.7498999999998237</c:v>
                </c:pt>
                <c:pt idx="23500">
                  <c:v>1.7499999999998237</c:v>
                </c:pt>
                <c:pt idx="23501">
                  <c:v>1.7500999999998237</c:v>
                </c:pt>
                <c:pt idx="23502">
                  <c:v>1.7501999999998237</c:v>
                </c:pt>
                <c:pt idx="23503">
                  <c:v>1.7502999999998237</c:v>
                </c:pt>
                <c:pt idx="23504">
                  <c:v>1.7503999999998237</c:v>
                </c:pt>
                <c:pt idx="23505">
                  <c:v>1.7504999999998236</c:v>
                </c:pt>
                <c:pt idx="23506">
                  <c:v>1.7505999999998236</c:v>
                </c:pt>
                <c:pt idx="23507">
                  <c:v>1.7506999999998236</c:v>
                </c:pt>
                <c:pt idx="23508">
                  <c:v>1.7507999999998236</c:v>
                </c:pt>
                <c:pt idx="23509">
                  <c:v>1.7508999999998236</c:v>
                </c:pt>
                <c:pt idx="23510">
                  <c:v>1.7509999999998236</c:v>
                </c:pt>
                <c:pt idx="23511">
                  <c:v>1.7510999999998236</c:v>
                </c:pt>
                <c:pt idx="23512">
                  <c:v>1.7511999999998236</c:v>
                </c:pt>
                <c:pt idx="23513">
                  <c:v>1.7512999999998236</c:v>
                </c:pt>
                <c:pt idx="23514">
                  <c:v>1.7513999999998235</c:v>
                </c:pt>
                <c:pt idx="23515">
                  <c:v>1.7514999999998235</c:v>
                </c:pt>
                <c:pt idx="23516">
                  <c:v>1.7515999999998235</c:v>
                </c:pt>
                <c:pt idx="23517">
                  <c:v>1.7516999999998235</c:v>
                </c:pt>
                <c:pt idx="23518">
                  <c:v>1.7517999999998235</c:v>
                </c:pt>
                <c:pt idx="23519">
                  <c:v>1.7518999999998235</c:v>
                </c:pt>
                <c:pt idx="23520">
                  <c:v>1.7519999999998235</c:v>
                </c:pt>
                <c:pt idx="23521">
                  <c:v>1.7520999999998235</c:v>
                </c:pt>
                <c:pt idx="23522">
                  <c:v>1.7521999999998235</c:v>
                </c:pt>
                <c:pt idx="23523">
                  <c:v>1.7522999999998234</c:v>
                </c:pt>
                <c:pt idx="23524">
                  <c:v>1.7523999999998234</c:v>
                </c:pt>
                <c:pt idx="23525">
                  <c:v>1.7524999999998234</c:v>
                </c:pt>
                <c:pt idx="23526">
                  <c:v>1.7525999999998234</c:v>
                </c:pt>
                <c:pt idx="23527">
                  <c:v>1.7526999999998234</c:v>
                </c:pt>
                <c:pt idx="23528">
                  <c:v>1.7527999999998234</c:v>
                </c:pt>
                <c:pt idx="23529">
                  <c:v>1.7528999999998234</c:v>
                </c:pt>
                <c:pt idx="23530">
                  <c:v>1.7529999999998234</c:v>
                </c:pt>
                <c:pt idx="23531">
                  <c:v>1.7530999999998234</c:v>
                </c:pt>
                <c:pt idx="23532">
                  <c:v>1.7531999999998233</c:v>
                </c:pt>
                <c:pt idx="23533">
                  <c:v>1.7532999999998233</c:v>
                </c:pt>
                <c:pt idx="23534">
                  <c:v>1.7533999999998233</c:v>
                </c:pt>
                <c:pt idx="23535">
                  <c:v>1.7534999999998233</c:v>
                </c:pt>
                <c:pt idx="23536">
                  <c:v>1.7535999999998233</c:v>
                </c:pt>
                <c:pt idx="23537">
                  <c:v>1.7536999999998233</c:v>
                </c:pt>
                <c:pt idx="23538">
                  <c:v>1.7537999999998233</c:v>
                </c:pt>
                <c:pt idx="23539">
                  <c:v>1.7538999999998233</c:v>
                </c:pt>
                <c:pt idx="23540">
                  <c:v>1.7539999999998233</c:v>
                </c:pt>
                <c:pt idx="23541">
                  <c:v>1.7540999999998232</c:v>
                </c:pt>
                <c:pt idx="23542">
                  <c:v>1.7541999999998232</c:v>
                </c:pt>
                <c:pt idx="23543">
                  <c:v>1.7542999999998232</c:v>
                </c:pt>
                <c:pt idx="23544">
                  <c:v>1.7543999999998232</c:v>
                </c:pt>
                <c:pt idx="23545">
                  <c:v>1.7544999999998232</c:v>
                </c:pt>
                <c:pt idx="23546">
                  <c:v>1.7545999999998232</c:v>
                </c:pt>
                <c:pt idx="23547">
                  <c:v>1.7546999999998232</c:v>
                </c:pt>
                <c:pt idx="23548">
                  <c:v>1.7547999999998232</c:v>
                </c:pt>
                <c:pt idx="23549">
                  <c:v>1.7548999999998232</c:v>
                </c:pt>
                <c:pt idx="23550">
                  <c:v>1.7549999999998231</c:v>
                </c:pt>
                <c:pt idx="23551">
                  <c:v>1.7550999999998231</c:v>
                </c:pt>
                <c:pt idx="23552">
                  <c:v>1.7551999999998231</c:v>
                </c:pt>
                <c:pt idx="23553">
                  <c:v>1.7552999999998231</c:v>
                </c:pt>
                <c:pt idx="23554">
                  <c:v>1.7553999999998231</c:v>
                </c:pt>
                <c:pt idx="23555">
                  <c:v>1.7554999999998231</c:v>
                </c:pt>
                <c:pt idx="23556">
                  <c:v>1.7555999999998231</c:v>
                </c:pt>
                <c:pt idx="23557">
                  <c:v>1.7556999999998231</c:v>
                </c:pt>
                <c:pt idx="23558">
                  <c:v>1.7557999999998231</c:v>
                </c:pt>
                <c:pt idx="23559">
                  <c:v>1.755899999999823</c:v>
                </c:pt>
                <c:pt idx="23560">
                  <c:v>1.755999999999823</c:v>
                </c:pt>
                <c:pt idx="23561">
                  <c:v>1.756099999999823</c:v>
                </c:pt>
                <c:pt idx="23562">
                  <c:v>1.756199999999823</c:v>
                </c:pt>
                <c:pt idx="23563">
                  <c:v>1.756299999999823</c:v>
                </c:pt>
                <c:pt idx="23564">
                  <c:v>1.756399999999823</c:v>
                </c:pt>
                <c:pt idx="23565">
                  <c:v>1.756499999999823</c:v>
                </c:pt>
                <c:pt idx="23566">
                  <c:v>1.756599999999823</c:v>
                </c:pt>
                <c:pt idx="23567">
                  <c:v>1.756699999999823</c:v>
                </c:pt>
                <c:pt idx="23568">
                  <c:v>1.7567999999998229</c:v>
                </c:pt>
                <c:pt idx="23569">
                  <c:v>1.7568999999998229</c:v>
                </c:pt>
                <c:pt idx="23570">
                  <c:v>1.7569999999998229</c:v>
                </c:pt>
                <c:pt idx="23571">
                  <c:v>1.7570999999998229</c:v>
                </c:pt>
                <c:pt idx="23572">
                  <c:v>1.7571999999998229</c:v>
                </c:pt>
                <c:pt idx="23573">
                  <c:v>1.7572999999998229</c:v>
                </c:pt>
                <c:pt idx="23574">
                  <c:v>1.7573999999998229</c:v>
                </c:pt>
                <c:pt idx="23575">
                  <c:v>1.7574999999998229</c:v>
                </c:pt>
                <c:pt idx="23576">
                  <c:v>1.7575999999998229</c:v>
                </c:pt>
                <c:pt idx="23577">
                  <c:v>1.7576999999998228</c:v>
                </c:pt>
                <c:pt idx="23578">
                  <c:v>1.7577999999998228</c:v>
                </c:pt>
                <c:pt idx="23579">
                  <c:v>1.7578999999998228</c:v>
                </c:pt>
                <c:pt idx="23580">
                  <c:v>1.7579999999998228</c:v>
                </c:pt>
                <c:pt idx="23581">
                  <c:v>1.7580999999998228</c:v>
                </c:pt>
                <c:pt idx="23582">
                  <c:v>1.7581999999998228</c:v>
                </c:pt>
                <c:pt idx="23583">
                  <c:v>1.7582999999998228</c:v>
                </c:pt>
                <c:pt idx="23584">
                  <c:v>1.7583999999998228</c:v>
                </c:pt>
                <c:pt idx="23585">
                  <c:v>1.7584999999998228</c:v>
                </c:pt>
                <c:pt idx="23586">
                  <c:v>1.7585999999998227</c:v>
                </c:pt>
                <c:pt idx="23587">
                  <c:v>1.7586999999998227</c:v>
                </c:pt>
                <c:pt idx="23588">
                  <c:v>1.7587999999998227</c:v>
                </c:pt>
                <c:pt idx="23589">
                  <c:v>1.7588999999998227</c:v>
                </c:pt>
                <c:pt idx="23590">
                  <c:v>1.7589999999998227</c:v>
                </c:pt>
                <c:pt idx="23591">
                  <c:v>1.7590999999998227</c:v>
                </c:pt>
                <c:pt idx="23592">
                  <c:v>1.7591999999998227</c:v>
                </c:pt>
                <c:pt idx="23593">
                  <c:v>1.7592999999998227</c:v>
                </c:pt>
                <c:pt idx="23594">
                  <c:v>1.7593999999998227</c:v>
                </c:pt>
                <c:pt idx="23595">
                  <c:v>1.7594999999998227</c:v>
                </c:pt>
                <c:pt idx="23596">
                  <c:v>1.7595999999998226</c:v>
                </c:pt>
                <c:pt idx="23597">
                  <c:v>1.7596999999998226</c:v>
                </c:pt>
                <c:pt idx="23598">
                  <c:v>1.7597999999998226</c:v>
                </c:pt>
                <c:pt idx="23599">
                  <c:v>1.7598999999998226</c:v>
                </c:pt>
                <c:pt idx="23600">
                  <c:v>1.7599999999998226</c:v>
                </c:pt>
                <c:pt idx="23601">
                  <c:v>1.7600999999998226</c:v>
                </c:pt>
                <c:pt idx="23602">
                  <c:v>1.7601999999998226</c:v>
                </c:pt>
                <c:pt idx="23603">
                  <c:v>1.7602999999998226</c:v>
                </c:pt>
                <c:pt idx="23604">
                  <c:v>1.7603999999998226</c:v>
                </c:pt>
                <c:pt idx="23605">
                  <c:v>1.7604999999998225</c:v>
                </c:pt>
                <c:pt idx="23606">
                  <c:v>1.7605999999998225</c:v>
                </c:pt>
                <c:pt idx="23607">
                  <c:v>1.7606999999998225</c:v>
                </c:pt>
                <c:pt idx="23608">
                  <c:v>1.7607999999998225</c:v>
                </c:pt>
                <c:pt idx="23609">
                  <c:v>1.7608999999998225</c:v>
                </c:pt>
                <c:pt idx="23610">
                  <c:v>1.7609999999998225</c:v>
                </c:pt>
                <c:pt idx="23611">
                  <c:v>1.7610999999998225</c:v>
                </c:pt>
                <c:pt idx="23612">
                  <c:v>1.7611999999998225</c:v>
                </c:pt>
                <c:pt idx="23613">
                  <c:v>1.7612999999998225</c:v>
                </c:pt>
                <c:pt idx="23614">
                  <c:v>1.7613999999998224</c:v>
                </c:pt>
                <c:pt idx="23615">
                  <c:v>1.7614999999998224</c:v>
                </c:pt>
                <c:pt idx="23616">
                  <c:v>1.7615999999998224</c:v>
                </c:pt>
                <c:pt idx="23617">
                  <c:v>1.7616999999998224</c:v>
                </c:pt>
                <c:pt idx="23618">
                  <c:v>1.7617999999998224</c:v>
                </c:pt>
                <c:pt idx="23619">
                  <c:v>1.7618999999998224</c:v>
                </c:pt>
                <c:pt idx="23620">
                  <c:v>1.7619999999998224</c:v>
                </c:pt>
                <c:pt idx="23621">
                  <c:v>1.7620999999998224</c:v>
                </c:pt>
                <c:pt idx="23622">
                  <c:v>1.7621999999998224</c:v>
                </c:pt>
                <c:pt idx="23623">
                  <c:v>1.7622999999998223</c:v>
                </c:pt>
                <c:pt idx="23624">
                  <c:v>1.7623999999998223</c:v>
                </c:pt>
                <c:pt idx="23625">
                  <c:v>1.7624999999998223</c:v>
                </c:pt>
                <c:pt idx="23626">
                  <c:v>1.7625999999998223</c:v>
                </c:pt>
                <c:pt idx="23627">
                  <c:v>1.7626999999998223</c:v>
                </c:pt>
                <c:pt idx="23628">
                  <c:v>1.7627999999998223</c:v>
                </c:pt>
                <c:pt idx="23629">
                  <c:v>1.7628999999998223</c:v>
                </c:pt>
                <c:pt idx="23630">
                  <c:v>1.7629999999998223</c:v>
                </c:pt>
                <c:pt idx="23631">
                  <c:v>1.7630999999998223</c:v>
                </c:pt>
                <c:pt idx="23632">
                  <c:v>1.7631999999998222</c:v>
                </c:pt>
                <c:pt idx="23633">
                  <c:v>1.7632999999998222</c:v>
                </c:pt>
                <c:pt idx="23634">
                  <c:v>1.7633999999998222</c:v>
                </c:pt>
                <c:pt idx="23635">
                  <c:v>1.7634999999998222</c:v>
                </c:pt>
                <c:pt idx="23636">
                  <c:v>1.7635999999998222</c:v>
                </c:pt>
                <c:pt idx="23637">
                  <c:v>1.7636999999998222</c:v>
                </c:pt>
                <c:pt idx="23638">
                  <c:v>1.7637999999998222</c:v>
                </c:pt>
                <c:pt idx="23639">
                  <c:v>1.7638999999998222</c:v>
                </c:pt>
                <c:pt idx="23640">
                  <c:v>1.7639999999998222</c:v>
                </c:pt>
                <c:pt idx="23641">
                  <c:v>1.7640999999998221</c:v>
                </c:pt>
                <c:pt idx="23642">
                  <c:v>1.7641999999998221</c:v>
                </c:pt>
                <c:pt idx="23643">
                  <c:v>1.7642999999998221</c:v>
                </c:pt>
                <c:pt idx="23644">
                  <c:v>1.7643999999998221</c:v>
                </c:pt>
                <c:pt idx="23645">
                  <c:v>1.7644999999998221</c:v>
                </c:pt>
                <c:pt idx="23646">
                  <c:v>1.7645999999998221</c:v>
                </c:pt>
                <c:pt idx="23647">
                  <c:v>1.7646999999998221</c:v>
                </c:pt>
                <c:pt idx="23648">
                  <c:v>1.7647999999998221</c:v>
                </c:pt>
                <c:pt idx="23649">
                  <c:v>1.7648999999998221</c:v>
                </c:pt>
                <c:pt idx="23650">
                  <c:v>1.764999999999822</c:v>
                </c:pt>
                <c:pt idx="23651">
                  <c:v>1.765099999999822</c:v>
                </c:pt>
                <c:pt idx="23652">
                  <c:v>1.765199999999822</c:v>
                </c:pt>
                <c:pt idx="23653">
                  <c:v>1.765299999999822</c:v>
                </c:pt>
                <c:pt idx="23654">
                  <c:v>1.765399999999822</c:v>
                </c:pt>
                <c:pt idx="23655">
                  <c:v>1.765499999999822</c:v>
                </c:pt>
                <c:pt idx="23656">
                  <c:v>1.765599999999822</c:v>
                </c:pt>
                <c:pt idx="23657">
                  <c:v>1.765699999999822</c:v>
                </c:pt>
                <c:pt idx="23658">
                  <c:v>1.765799999999822</c:v>
                </c:pt>
                <c:pt idx="23659">
                  <c:v>1.7658999999998219</c:v>
                </c:pt>
                <c:pt idx="23660">
                  <c:v>1.7659999999998219</c:v>
                </c:pt>
                <c:pt idx="23661">
                  <c:v>1.7660999999998219</c:v>
                </c:pt>
                <c:pt idx="23662">
                  <c:v>1.7661999999998219</c:v>
                </c:pt>
                <c:pt idx="23663">
                  <c:v>1.7662999999998219</c:v>
                </c:pt>
                <c:pt idx="23664">
                  <c:v>1.7663999999998219</c:v>
                </c:pt>
                <c:pt idx="23665">
                  <c:v>1.7664999999998219</c:v>
                </c:pt>
                <c:pt idx="23666">
                  <c:v>1.7665999999998219</c:v>
                </c:pt>
                <c:pt idx="23667">
                  <c:v>1.7666999999998219</c:v>
                </c:pt>
                <c:pt idx="23668">
                  <c:v>1.7667999999998218</c:v>
                </c:pt>
                <c:pt idx="23669">
                  <c:v>1.7668999999998218</c:v>
                </c:pt>
                <c:pt idx="23670">
                  <c:v>1.7669999999998218</c:v>
                </c:pt>
                <c:pt idx="23671">
                  <c:v>1.7670999999998218</c:v>
                </c:pt>
                <c:pt idx="23672">
                  <c:v>1.7671999999998218</c:v>
                </c:pt>
                <c:pt idx="23673">
                  <c:v>1.7672999999998218</c:v>
                </c:pt>
                <c:pt idx="23674">
                  <c:v>1.7673999999998218</c:v>
                </c:pt>
                <c:pt idx="23675">
                  <c:v>1.7674999999998218</c:v>
                </c:pt>
                <c:pt idx="23676">
                  <c:v>1.7675999999998218</c:v>
                </c:pt>
                <c:pt idx="23677">
                  <c:v>1.7676999999998217</c:v>
                </c:pt>
                <c:pt idx="23678">
                  <c:v>1.7677999999998217</c:v>
                </c:pt>
                <c:pt idx="23679">
                  <c:v>1.7678999999998217</c:v>
                </c:pt>
                <c:pt idx="23680">
                  <c:v>1.7679999999998217</c:v>
                </c:pt>
                <c:pt idx="23681">
                  <c:v>1.7680999999998217</c:v>
                </c:pt>
                <c:pt idx="23682">
                  <c:v>1.7681999999998217</c:v>
                </c:pt>
                <c:pt idx="23683">
                  <c:v>1.7682999999998217</c:v>
                </c:pt>
                <c:pt idx="23684">
                  <c:v>1.7683999999998217</c:v>
                </c:pt>
                <c:pt idx="23685">
                  <c:v>1.7684999999998217</c:v>
                </c:pt>
                <c:pt idx="23686">
                  <c:v>1.7685999999998216</c:v>
                </c:pt>
                <c:pt idx="23687">
                  <c:v>1.7686999999998216</c:v>
                </c:pt>
                <c:pt idx="23688">
                  <c:v>1.7687999999998216</c:v>
                </c:pt>
                <c:pt idx="23689">
                  <c:v>1.7688999999998216</c:v>
                </c:pt>
                <c:pt idx="23690">
                  <c:v>1.7689999999998216</c:v>
                </c:pt>
                <c:pt idx="23691">
                  <c:v>1.7690999999998216</c:v>
                </c:pt>
                <c:pt idx="23692">
                  <c:v>1.7691999999998216</c:v>
                </c:pt>
                <c:pt idx="23693">
                  <c:v>1.7692999999998216</c:v>
                </c:pt>
                <c:pt idx="23694">
                  <c:v>1.7693999999998216</c:v>
                </c:pt>
                <c:pt idx="23695">
                  <c:v>1.7694999999998215</c:v>
                </c:pt>
                <c:pt idx="23696">
                  <c:v>1.7695999999998215</c:v>
                </c:pt>
                <c:pt idx="23697">
                  <c:v>1.7696999999998215</c:v>
                </c:pt>
                <c:pt idx="23698">
                  <c:v>1.7697999999998215</c:v>
                </c:pt>
                <c:pt idx="23699">
                  <c:v>1.7698999999998215</c:v>
                </c:pt>
                <c:pt idx="23700">
                  <c:v>1.7699999999998215</c:v>
                </c:pt>
                <c:pt idx="23701">
                  <c:v>1.7700999999998215</c:v>
                </c:pt>
                <c:pt idx="23702">
                  <c:v>1.7701999999998215</c:v>
                </c:pt>
                <c:pt idx="23703">
                  <c:v>1.7702999999998215</c:v>
                </c:pt>
                <c:pt idx="23704">
                  <c:v>1.7703999999998214</c:v>
                </c:pt>
                <c:pt idx="23705">
                  <c:v>1.7704999999998214</c:v>
                </c:pt>
                <c:pt idx="23706">
                  <c:v>1.7705999999998214</c:v>
                </c:pt>
                <c:pt idx="23707">
                  <c:v>1.7706999999998214</c:v>
                </c:pt>
                <c:pt idx="23708">
                  <c:v>1.7707999999998214</c:v>
                </c:pt>
                <c:pt idx="23709">
                  <c:v>1.7708999999998214</c:v>
                </c:pt>
                <c:pt idx="23710">
                  <c:v>1.7709999999998214</c:v>
                </c:pt>
                <c:pt idx="23711">
                  <c:v>1.7710999999998214</c:v>
                </c:pt>
                <c:pt idx="23712">
                  <c:v>1.7711999999998214</c:v>
                </c:pt>
                <c:pt idx="23713">
                  <c:v>1.7712999999998214</c:v>
                </c:pt>
                <c:pt idx="23714">
                  <c:v>1.7713999999998213</c:v>
                </c:pt>
                <c:pt idx="23715">
                  <c:v>1.7714999999998213</c:v>
                </c:pt>
                <c:pt idx="23716">
                  <c:v>1.7715999999998213</c:v>
                </c:pt>
                <c:pt idx="23717">
                  <c:v>1.7716999999998213</c:v>
                </c:pt>
                <c:pt idx="23718">
                  <c:v>1.7717999999998213</c:v>
                </c:pt>
                <c:pt idx="23719">
                  <c:v>1.7718999999998213</c:v>
                </c:pt>
                <c:pt idx="23720">
                  <c:v>1.7719999999998213</c:v>
                </c:pt>
                <c:pt idx="23721">
                  <c:v>1.7720999999998213</c:v>
                </c:pt>
                <c:pt idx="23722">
                  <c:v>1.7721999999998213</c:v>
                </c:pt>
                <c:pt idx="23723">
                  <c:v>1.7722999999998212</c:v>
                </c:pt>
                <c:pt idx="23724">
                  <c:v>1.7723999999998212</c:v>
                </c:pt>
                <c:pt idx="23725">
                  <c:v>1.7724999999998212</c:v>
                </c:pt>
                <c:pt idx="23726">
                  <c:v>1.7725999999998212</c:v>
                </c:pt>
                <c:pt idx="23727">
                  <c:v>1.7726999999998212</c:v>
                </c:pt>
                <c:pt idx="23728">
                  <c:v>1.7727999999998212</c:v>
                </c:pt>
                <c:pt idx="23729">
                  <c:v>1.7728999999998212</c:v>
                </c:pt>
                <c:pt idx="23730">
                  <c:v>1.7729999999998212</c:v>
                </c:pt>
                <c:pt idx="23731">
                  <c:v>1.7730999999998212</c:v>
                </c:pt>
                <c:pt idx="23732">
                  <c:v>1.7731999999998211</c:v>
                </c:pt>
                <c:pt idx="23733">
                  <c:v>1.7732999999998211</c:v>
                </c:pt>
                <c:pt idx="23734">
                  <c:v>1.7733999999998211</c:v>
                </c:pt>
                <c:pt idx="23735">
                  <c:v>1.7734999999998211</c:v>
                </c:pt>
                <c:pt idx="23736">
                  <c:v>1.7735999999998211</c:v>
                </c:pt>
                <c:pt idx="23737">
                  <c:v>1.7736999999998211</c:v>
                </c:pt>
                <c:pt idx="23738">
                  <c:v>1.7737999999998211</c:v>
                </c:pt>
                <c:pt idx="23739">
                  <c:v>1.7738999999998211</c:v>
                </c:pt>
                <c:pt idx="23740">
                  <c:v>1.7739999999998211</c:v>
                </c:pt>
                <c:pt idx="23741">
                  <c:v>1.774099999999821</c:v>
                </c:pt>
                <c:pt idx="23742">
                  <c:v>1.774199999999821</c:v>
                </c:pt>
                <c:pt idx="23743">
                  <c:v>1.774299999999821</c:v>
                </c:pt>
                <c:pt idx="23744">
                  <c:v>1.774399999999821</c:v>
                </c:pt>
                <c:pt idx="23745">
                  <c:v>1.774499999999821</c:v>
                </c:pt>
                <c:pt idx="23746">
                  <c:v>1.774599999999821</c:v>
                </c:pt>
                <c:pt idx="23747">
                  <c:v>1.774699999999821</c:v>
                </c:pt>
                <c:pt idx="23748">
                  <c:v>1.774799999999821</c:v>
                </c:pt>
                <c:pt idx="23749">
                  <c:v>1.774899999999821</c:v>
                </c:pt>
                <c:pt idx="23750">
                  <c:v>1.7749999999998209</c:v>
                </c:pt>
                <c:pt idx="23751">
                  <c:v>1.7750999999998209</c:v>
                </c:pt>
                <c:pt idx="23752">
                  <c:v>1.7751999999998209</c:v>
                </c:pt>
                <c:pt idx="23753">
                  <c:v>1.7752999999998209</c:v>
                </c:pt>
                <c:pt idx="23754">
                  <c:v>1.7753999999998209</c:v>
                </c:pt>
                <c:pt idx="23755">
                  <c:v>1.7754999999998209</c:v>
                </c:pt>
                <c:pt idx="23756">
                  <c:v>1.7755999999998209</c:v>
                </c:pt>
                <c:pt idx="23757">
                  <c:v>1.7756999999998209</c:v>
                </c:pt>
                <c:pt idx="23758">
                  <c:v>1.7757999999998209</c:v>
                </c:pt>
                <c:pt idx="23759">
                  <c:v>1.7758999999998208</c:v>
                </c:pt>
                <c:pt idx="23760">
                  <c:v>1.7759999999998208</c:v>
                </c:pt>
                <c:pt idx="23761">
                  <c:v>1.7760999999998208</c:v>
                </c:pt>
                <c:pt idx="23762">
                  <c:v>1.7761999999998208</c:v>
                </c:pt>
                <c:pt idx="23763">
                  <c:v>1.7762999999998208</c:v>
                </c:pt>
                <c:pt idx="23764">
                  <c:v>1.7763999999998208</c:v>
                </c:pt>
                <c:pt idx="23765">
                  <c:v>1.7764999999998208</c:v>
                </c:pt>
                <c:pt idx="23766">
                  <c:v>1.7765999999998208</c:v>
                </c:pt>
                <c:pt idx="23767">
                  <c:v>1.7766999999998208</c:v>
                </c:pt>
                <c:pt idx="23768">
                  <c:v>1.7767999999998207</c:v>
                </c:pt>
                <c:pt idx="23769">
                  <c:v>1.7768999999998207</c:v>
                </c:pt>
                <c:pt idx="23770">
                  <c:v>1.7769999999998207</c:v>
                </c:pt>
                <c:pt idx="23771">
                  <c:v>1.7770999999998207</c:v>
                </c:pt>
                <c:pt idx="23772">
                  <c:v>1.7771999999998207</c:v>
                </c:pt>
                <c:pt idx="23773">
                  <c:v>1.7772999999998207</c:v>
                </c:pt>
                <c:pt idx="23774">
                  <c:v>1.7773999999998207</c:v>
                </c:pt>
                <c:pt idx="23775">
                  <c:v>1.7774999999998207</c:v>
                </c:pt>
                <c:pt idx="23776">
                  <c:v>1.7775999999998207</c:v>
                </c:pt>
                <c:pt idx="23777">
                  <c:v>1.7776999999998206</c:v>
                </c:pt>
                <c:pt idx="23778">
                  <c:v>1.7777999999998206</c:v>
                </c:pt>
                <c:pt idx="23779">
                  <c:v>1.7778999999998206</c:v>
                </c:pt>
                <c:pt idx="23780">
                  <c:v>1.7779999999998206</c:v>
                </c:pt>
                <c:pt idx="23781">
                  <c:v>1.7780999999998206</c:v>
                </c:pt>
                <c:pt idx="23782">
                  <c:v>1.7781999999998206</c:v>
                </c:pt>
                <c:pt idx="23783">
                  <c:v>1.7782999999998206</c:v>
                </c:pt>
                <c:pt idx="23784">
                  <c:v>1.7783999999998206</c:v>
                </c:pt>
                <c:pt idx="23785">
                  <c:v>1.7784999999998206</c:v>
                </c:pt>
                <c:pt idx="23786">
                  <c:v>1.7785999999998205</c:v>
                </c:pt>
                <c:pt idx="23787">
                  <c:v>1.7786999999998205</c:v>
                </c:pt>
                <c:pt idx="23788">
                  <c:v>1.7787999999998205</c:v>
                </c:pt>
                <c:pt idx="23789">
                  <c:v>1.7788999999998205</c:v>
                </c:pt>
                <c:pt idx="23790">
                  <c:v>1.7789999999998205</c:v>
                </c:pt>
                <c:pt idx="23791">
                  <c:v>1.7790999999998205</c:v>
                </c:pt>
                <c:pt idx="23792">
                  <c:v>1.7791999999998205</c:v>
                </c:pt>
                <c:pt idx="23793">
                  <c:v>1.7792999999998205</c:v>
                </c:pt>
                <c:pt idx="23794">
                  <c:v>1.7793999999998205</c:v>
                </c:pt>
                <c:pt idx="23795">
                  <c:v>1.7794999999998204</c:v>
                </c:pt>
                <c:pt idx="23796">
                  <c:v>1.7795999999998204</c:v>
                </c:pt>
                <c:pt idx="23797">
                  <c:v>1.7796999999998204</c:v>
                </c:pt>
                <c:pt idx="23798">
                  <c:v>1.7797999999998204</c:v>
                </c:pt>
                <c:pt idx="23799">
                  <c:v>1.7798999999998204</c:v>
                </c:pt>
                <c:pt idx="23800">
                  <c:v>1.7799999999998204</c:v>
                </c:pt>
                <c:pt idx="23801">
                  <c:v>1.7800999999998204</c:v>
                </c:pt>
                <c:pt idx="23802">
                  <c:v>1.7801999999998204</c:v>
                </c:pt>
                <c:pt idx="23803">
                  <c:v>1.7802999999998204</c:v>
                </c:pt>
                <c:pt idx="23804">
                  <c:v>1.7803999999998203</c:v>
                </c:pt>
                <c:pt idx="23805">
                  <c:v>1.7804999999998203</c:v>
                </c:pt>
                <c:pt idx="23806">
                  <c:v>1.7805999999998203</c:v>
                </c:pt>
                <c:pt idx="23807">
                  <c:v>1.7806999999998203</c:v>
                </c:pt>
                <c:pt idx="23808">
                  <c:v>1.7807999999998203</c:v>
                </c:pt>
                <c:pt idx="23809">
                  <c:v>1.7808999999998203</c:v>
                </c:pt>
                <c:pt idx="23810">
                  <c:v>1.7809999999998203</c:v>
                </c:pt>
                <c:pt idx="23811">
                  <c:v>1.7810999999998203</c:v>
                </c:pt>
                <c:pt idx="23812">
                  <c:v>1.7811999999998203</c:v>
                </c:pt>
                <c:pt idx="23813">
                  <c:v>1.7812999999998202</c:v>
                </c:pt>
                <c:pt idx="23814">
                  <c:v>1.7813999999998202</c:v>
                </c:pt>
                <c:pt idx="23815">
                  <c:v>1.7814999999998202</c:v>
                </c:pt>
                <c:pt idx="23816">
                  <c:v>1.7815999999998202</c:v>
                </c:pt>
                <c:pt idx="23817">
                  <c:v>1.7816999999998202</c:v>
                </c:pt>
                <c:pt idx="23818">
                  <c:v>1.7817999999998202</c:v>
                </c:pt>
                <c:pt idx="23819">
                  <c:v>1.7818999999998202</c:v>
                </c:pt>
                <c:pt idx="23820">
                  <c:v>1.7819999999998202</c:v>
                </c:pt>
                <c:pt idx="23821">
                  <c:v>1.7820999999998202</c:v>
                </c:pt>
                <c:pt idx="23822">
                  <c:v>1.7821999999998202</c:v>
                </c:pt>
                <c:pt idx="23823">
                  <c:v>1.7822999999998201</c:v>
                </c:pt>
                <c:pt idx="23824">
                  <c:v>1.7823999999998201</c:v>
                </c:pt>
                <c:pt idx="23825">
                  <c:v>1.7824999999998201</c:v>
                </c:pt>
                <c:pt idx="23826">
                  <c:v>1.7825999999998201</c:v>
                </c:pt>
                <c:pt idx="23827">
                  <c:v>1.7826999999998201</c:v>
                </c:pt>
                <c:pt idx="23828">
                  <c:v>1.7827999999998201</c:v>
                </c:pt>
                <c:pt idx="23829">
                  <c:v>1.7828999999998201</c:v>
                </c:pt>
                <c:pt idx="23830">
                  <c:v>1.7829999999998201</c:v>
                </c:pt>
                <c:pt idx="23831">
                  <c:v>1.7830999999998201</c:v>
                </c:pt>
                <c:pt idx="23832">
                  <c:v>1.78319999999982</c:v>
                </c:pt>
                <c:pt idx="23833">
                  <c:v>1.78329999999982</c:v>
                </c:pt>
                <c:pt idx="23834">
                  <c:v>1.78339999999982</c:v>
                </c:pt>
                <c:pt idx="23835">
                  <c:v>1.78349999999982</c:v>
                </c:pt>
                <c:pt idx="23836">
                  <c:v>1.78359999999982</c:v>
                </c:pt>
                <c:pt idx="23837">
                  <c:v>1.78369999999982</c:v>
                </c:pt>
                <c:pt idx="23838">
                  <c:v>1.78379999999982</c:v>
                </c:pt>
                <c:pt idx="23839">
                  <c:v>1.78389999999982</c:v>
                </c:pt>
                <c:pt idx="23840">
                  <c:v>1.78399999999982</c:v>
                </c:pt>
                <c:pt idx="23841">
                  <c:v>1.7840999999998199</c:v>
                </c:pt>
                <c:pt idx="23842">
                  <c:v>1.7841999999998199</c:v>
                </c:pt>
                <c:pt idx="23843">
                  <c:v>1.7842999999998199</c:v>
                </c:pt>
                <c:pt idx="23844">
                  <c:v>1.7843999999998199</c:v>
                </c:pt>
                <c:pt idx="23845">
                  <c:v>1.7844999999998199</c:v>
                </c:pt>
                <c:pt idx="23846">
                  <c:v>1.7845999999998199</c:v>
                </c:pt>
                <c:pt idx="23847">
                  <c:v>1.7846999999998199</c:v>
                </c:pt>
                <c:pt idx="23848">
                  <c:v>1.7847999999998199</c:v>
                </c:pt>
                <c:pt idx="23849">
                  <c:v>1.7848999999998199</c:v>
                </c:pt>
                <c:pt idx="23850">
                  <c:v>1.7849999999998198</c:v>
                </c:pt>
                <c:pt idx="23851">
                  <c:v>1.7850999999998198</c:v>
                </c:pt>
                <c:pt idx="23852">
                  <c:v>1.7851999999998198</c:v>
                </c:pt>
                <c:pt idx="23853">
                  <c:v>1.7852999999998198</c:v>
                </c:pt>
                <c:pt idx="23854">
                  <c:v>1.7853999999998198</c:v>
                </c:pt>
                <c:pt idx="23855">
                  <c:v>1.7854999999998198</c:v>
                </c:pt>
                <c:pt idx="23856">
                  <c:v>1.7855999999998198</c:v>
                </c:pt>
                <c:pt idx="23857">
                  <c:v>1.7856999999998198</c:v>
                </c:pt>
                <c:pt idx="23858">
                  <c:v>1.7857999999998198</c:v>
                </c:pt>
                <c:pt idx="23859">
                  <c:v>1.7858999999998197</c:v>
                </c:pt>
                <c:pt idx="23860">
                  <c:v>1.7859999999998197</c:v>
                </c:pt>
                <c:pt idx="23861">
                  <c:v>1.7860999999998197</c:v>
                </c:pt>
                <c:pt idx="23862">
                  <c:v>1.7861999999998197</c:v>
                </c:pt>
                <c:pt idx="23863">
                  <c:v>1.7862999999998197</c:v>
                </c:pt>
                <c:pt idx="23864">
                  <c:v>1.7863999999998197</c:v>
                </c:pt>
                <c:pt idx="23865">
                  <c:v>1.7864999999998197</c:v>
                </c:pt>
                <c:pt idx="23866">
                  <c:v>1.7865999999998197</c:v>
                </c:pt>
                <c:pt idx="23867">
                  <c:v>1.7866999999998197</c:v>
                </c:pt>
                <c:pt idx="23868">
                  <c:v>1.7867999999998196</c:v>
                </c:pt>
                <c:pt idx="23869">
                  <c:v>1.7868999999998196</c:v>
                </c:pt>
                <c:pt idx="23870">
                  <c:v>1.7869999999998196</c:v>
                </c:pt>
                <c:pt idx="23871">
                  <c:v>1.7870999999998196</c:v>
                </c:pt>
                <c:pt idx="23872">
                  <c:v>1.7871999999998196</c:v>
                </c:pt>
                <c:pt idx="23873">
                  <c:v>1.7872999999998196</c:v>
                </c:pt>
                <c:pt idx="23874">
                  <c:v>1.7873999999998196</c:v>
                </c:pt>
                <c:pt idx="23875">
                  <c:v>1.7874999999998196</c:v>
                </c:pt>
                <c:pt idx="23876">
                  <c:v>1.7875999999998196</c:v>
                </c:pt>
                <c:pt idx="23877">
                  <c:v>1.7876999999998195</c:v>
                </c:pt>
                <c:pt idx="23878">
                  <c:v>1.7877999999998195</c:v>
                </c:pt>
                <c:pt idx="23879">
                  <c:v>1.7878999999998195</c:v>
                </c:pt>
                <c:pt idx="23880">
                  <c:v>1.7879999999998195</c:v>
                </c:pt>
                <c:pt idx="23881">
                  <c:v>1.7880999999998195</c:v>
                </c:pt>
                <c:pt idx="23882">
                  <c:v>1.7881999999998195</c:v>
                </c:pt>
                <c:pt idx="23883">
                  <c:v>1.7882999999998195</c:v>
                </c:pt>
                <c:pt idx="23884">
                  <c:v>1.7883999999998195</c:v>
                </c:pt>
                <c:pt idx="23885">
                  <c:v>1.7884999999998195</c:v>
                </c:pt>
                <c:pt idx="23886">
                  <c:v>1.7885999999998194</c:v>
                </c:pt>
                <c:pt idx="23887">
                  <c:v>1.7886999999998194</c:v>
                </c:pt>
                <c:pt idx="23888">
                  <c:v>1.7887999999998194</c:v>
                </c:pt>
                <c:pt idx="23889">
                  <c:v>1.7888999999998194</c:v>
                </c:pt>
                <c:pt idx="23890">
                  <c:v>1.7889999999998194</c:v>
                </c:pt>
                <c:pt idx="23891">
                  <c:v>1.7890999999998194</c:v>
                </c:pt>
                <c:pt idx="23892">
                  <c:v>1.7891999999998194</c:v>
                </c:pt>
                <c:pt idx="23893">
                  <c:v>1.7892999999998194</c:v>
                </c:pt>
                <c:pt idx="23894">
                  <c:v>1.7893999999998194</c:v>
                </c:pt>
                <c:pt idx="23895">
                  <c:v>1.7894999999998193</c:v>
                </c:pt>
                <c:pt idx="23896">
                  <c:v>1.7895999999998193</c:v>
                </c:pt>
                <c:pt idx="23897">
                  <c:v>1.7896999999998193</c:v>
                </c:pt>
                <c:pt idx="23898">
                  <c:v>1.7897999999998193</c:v>
                </c:pt>
                <c:pt idx="23899">
                  <c:v>1.7898999999998193</c:v>
                </c:pt>
                <c:pt idx="23900">
                  <c:v>1.7899999999998193</c:v>
                </c:pt>
                <c:pt idx="23901">
                  <c:v>1.7900999999998193</c:v>
                </c:pt>
                <c:pt idx="23902">
                  <c:v>1.7901999999998193</c:v>
                </c:pt>
                <c:pt idx="23903">
                  <c:v>1.7902999999998193</c:v>
                </c:pt>
                <c:pt idx="23904">
                  <c:v>1.7903999999998192</c:v>
                </c:pt>
                <c:pt idx="23905">
                  <c:v>1.7904999999998192</c:v>
                </c:pt>
                <c:pt idx="23906">
                  <c:v>1.7905999999998192</c:v>
                </c:pt>
                <c:pt idx="23907">
                  <c:v>1.7906999999998192</c:v>
                </c:pt>
                <c:pt idx="23908">
                  <c:v>1.7907999999998192</c:v>
                </c:pt>
                <c:pt idx="23909">
                  <c:v>1.7908999999998192</c:v>
                </c:pt>
                <c:pt idx="23910">
                  <c:v>1.7909999999998192</c:v>
                </c:pt>
                <c:pt idx="23911">
                  <c:v>1.7910999999998192</c:v>
                </c:pt>
                <c:pt idx="23912">
                  <c:v>1.7911999999998192</c:v>
                </c:pt>
                <c:pt idx="23913">
                  <c:v>1.7912999999998191</c:v>
                </c:pt>
                <c:pt idx="23914">
                  <c:v>1.7913999999998191</c:v>
                </c:pt>
                <c:pt idx="23915">
                  <c:v>1.7914999999998191</c:v>
                </c:pt>
                <c:pt idx="23916">
                  <c:v>1.7915999999998191</c:v>
                </c:pt>
                <c:pt idx="23917">
                  <c:v>1.7916999999998191</c:v>
                </c:pt>
                <c:pt idx="23918">
                  <c:v>1.7917999999998191</c:v>
                </c:pt>
                <c:pt idx="23919">
                  <c:v>1.7918999999998191</c:v>
                </c:pt>
                <c:pt idx="23920">
                  <c:v>1.7919999999998191</c:v>
                </c:pt>
                <c:pt idx="23921">
                  <c:v>1.7920999999998191</c:v>
                </c:pt>
                <c:pt idx="23922">
                  <c:v>1.792199999999819</c:v>
                </c:pt>
                <c:pt idx="23923">
                  <c:v>1.792299999999819</c:v>
                </c:pt>
                <c:pt idx="23924">
                  <c:v>1.792399999999819</c:v>
                </c:pt>
                <c:pt idx="23925">
                  <c:v>1.792499999999819</c:v>
                </c:pt>
                <c:pt idx="23926">
                  <c:v>1.792599999999819</c:v>
                </c:pt>
                <c:pt idx="23927">
                  <c:v>1.792699999999819</c:v>
                </c:pt>
                <c:pt idx="23928">
                  <c:v>1.792799999999819</c:v>
                </c:pt>
                <c:pt idx="23929">
                  <c:v>1.792899999999819</c:v>
                </c:pt>
                <c:pt idx="23930">
                  <c:v>1.792999999999819</c:v>
                </c:pt>
                <c:pt idx="23931">
                  <c:v>1.7930999999998189</c:v>
                </c:pt>
                <c:pt idx="23932">
                  <c:v>1.7931999999998189</c:v>
                </c:pt>
                <c:pt idx="23933">
                  <c:v>1.7932999999998189</c:v>
                </c:pt>
                <c:pt idx="23934">
                  <c:v>1.7933999999998189</c:v>
                </c:pt>
                <c:pt idx="23935">
                  <c:v>1.7934999999998189</c:v>
                </c:pt>
                <c:pt idx="23936">
                  <c:v>1.7935999999998189</c:v>
                </c:pt>
                <c:pt idx="23937">
                  <c:v>1.7936999999998189</c:v>
                </c:pt>
                <c:pt idx="23938">
                  <c:v>1.7937999999998189</c:v>
                </c:pt>
                <c:pt idx="23939">
                  <c:v>1.7938999999998189</c:v>
                </c:pt>
                <c:pt idx="23940">
                  <c:v>1.7939999999998189</c:v>
                </c:pt>
                <c:pt idx="23941">
                  <c:v>1.7940999999998188</c:v>
                </c:pt>
                <c:pt idx="23942">
                  <c:v>1.7941999999998188</c:v>
                </c:pt>
                <c:pt idx="23943">
                  <c:v>1.7942999999998188</c:v>
                </c:pt>
                <c:pt idx="23944">
                  <c:v>1.7943999999998188</c:v>
                </c:pt>
                <c:pt idx="23945">
                  <c:v>1.7944999999998188</c:v>
                </c:pt>
                <c:pt idx="23946">
                  <c:v>1.7945999999998188</c:v>
                </c:pt>
                <c:pt idx="23947">
                  <c:v>1.7946999999998188</c:v>
                </c:pt>
                <c:pt idx="23948">
                  <c:v>1.7947999999998188</c:v>
                </c:pt>
                <c:pt idx="23949">
                  <c:v>1.7948999999998188</c:v>
                </c:pt>
                <c:pt idx="23950">
                  <c:v>1.7949999999998187</c:v>
                </c:pt>
                <c:pt idx="23951">
                  <c:v>1.7950999999998187</c:v>
                </c:pt>
                <c:pt idx="23952">
                  <c:v>1.7951999999998187</c:v>
                </c:pt>
                <c:pt idx="23953">
                  <c:v>1.7952999999998187</c:v>
                </c:pt>
                <c:pt idx="23954">
                  <c:v>1.7953999999998187</c:v>
                </c:pt>
                <c:pt idx="23955">
                  <c:v>1.7954999999998187</c:v>
                </c:pt>
                <c:pt idx="23956">
                  <c:v>1.7955999999998187</c:v>
                </c:pt>
                <c:pt idx="23957">
                  <c:v>1.7956999999998187</c:v>
                </c:pt>
                <c:pt idx="23958">
                  <c:v>1.7957999999998187</c:v>
                </c:pt>
                <c:pt idx="23959">
                  <c:v>1.7958999999998186</c:v>
                </c:pt>
                <c:pt idx="23960">
                  <c:v>1.7959999999998186</c:v>
                </c:pt>
                <c:pt idx="23961">
                  <c:v>1.7960999999998186</c:v>
                </c:pt>
                <c:pt idx="23962">
                  <c:v>1.7961999999998186</c:v>
                </c:pt>
                <c:pt idx="23963">
                  <c:v>1.7962999999998186</c:v>
                </c:pt>
                <c:pt idx="23964">
                  <c:v>1.7963999999998186</c:v>
                </c:pt>
                <c:pt idx="23965">
                  <c:v>1.7964999999998186</c:v>
                </c:pt>
                <c:pt idx="23966">
                  <c:v>1.7965999999998186</c:v>
                </c:pt>
                <c:pt idx="23967">
                  <c:v>1.7966999999998186</c:v>
                </c:pt>
                <c:pt idx="23968">
                  <c:v>1.7967999999998185</c:v>
                </c:pt>
                <c:pt idx="23969">
                  <c:v>1.7968999999998185</c:v>
                </c:pt>
                <c:pt idx="23970">
                  <c:v>1.7969999999998185</c:v>
                </c:pt>
                <c:pt idx="23971">
                  <c:v>1.7970999999998185</c:v>
                </c:pt>
                <c:pt idx="23972">
                  <c:v>1.7971999999998185</c:v>
                </c:pt>
                <c:pt idx="23973">
                  <c:v>1.7972999999998185</c:v>
                </c:pt>
                <c:pt idx="23974">
                  <c:v>1.7973999999998185</c:v>
                </c:pt>
                <c:pt idx="23975">
                  <c:v>1.7974999999998185</c:v>
                </c:pt>
                <c:pt idx="23976">
                  <c:v>1.7975999999998185</c:v>
                </c:pt>
                <c:pt idx="23977">
                  <c:v>1.7976999999998184</c:v>
                </c:pt>
                <c:pt idx="23978">
                  <c:v>1.7977999999998184</c:v>
                </c:pt>
                <c:pt idx="23979">
                  <c:v>1.7978999999998184</c:v>
                </c:pt>
                <c:pt idx="23980">
                  <c:v>1.7979999999998184</c:v>
                </c:pt>
                <c:pt idx="23981">
                  <c:v>1.7980999999998184</c:v>
                </c:pt>
                <c:pt idx="23982">
                  <c:v>1.7981999999998184</c:v>
                </c:pt>
                <c:pt idx="23983">
                  <c:v>1.7982999999998184</c:v>
                </c:pt>
                <c:pt idx="23984">
                  <c:v>1.7983999999998184</c:v>
                </c:pt>
                <c:pt idx="23985">
                  <c:v>1.7984999999998184</c:v>
                </c:pt>
                <c:pt idx="23986">
                  <c:v>1.7985999999998183</c:v>
                </c:pt>
                <c:pt idx="23987">
                  <c:v>1.7986999999998183</c:v>
                </c:pt>
                <c:pt idx="23988">
                  <c:v>1.7987999999998183</c:v>
                </c:pt>
                <c:pt idx="23989">
                  <c:v>1.7988999999998183</c:v>
                </c:pt>
                <c:pt idx="23990">
                  <c:v>1.7989999999998183</c:v>
                </c:pt>
                <c:pt idx="23991">
                  <c:v>1.7990999999998183</c:v>
                </c:pt>
                <c:pt idx="23992">
                  <c:v>1.7991999999998183</c:v>
                </c:pt>
                <c:pt idx="23993">
                  <c:v>1.7992999999998183</c:v>
                </c:pt>
                <c:pt idx="23994">
                  <c:v>1.7993999999998183</c:v>
                </c:pt>
                <c:pt idx="23995">
                  <c:v>1.7994999999998182</c:v>
                </c:pt>
                <c:pt idx="23996">
                  <c:v>1.7995999999998182</c:v>
                </c:pt>
                <c:pt idx="23997">
                  <c:v>1.7996999999998182</c:v>
                </c:pt>
                <c:pt idx="23998">
                  <c:v>1.7997999999998182</c:v>
                </c:pt>
                <c:pt idx="23999">
                  <c:v>1.7998999999998182</c:v>
                </c:pt>
                <c:pt idx="24000">
                  <c:v>1.7999999999998182</c:v>
                </c:pt>
                <c:pt idx="24001">
                  <c:v>1.8000999999998182</c:v>
                </c:pt>
                <c:pt idx="24002">
                  <c:v>1.8001999999998182</c:v>
                </c:pt>
                <c:pt idx="24003">
                  <c:v>1.8002999999998182</c:v>
                </c:pt>
                <c:pt idx="24004">
                  <c:v>1.8003999999998181</c:v>
                </c:pt>
                <c:pt idx="24005">
                  <c:v>1.8004999999998181</c:v>
                </c:pt>
                <c:pt idx="24006">
                  <c:v>1.8005999999998181</c:v>
                </c:pt>
                <c:pt idx="24007">
                  <c:v>1.8006999999998181</c:v>
                </c:pt>
                <c:pt idx="24008">
                  <c:v>1.8007999999998181</c:v>
                </c:pt>
                <c:pt idx="24009">
                  <c:v>1.8008999999998181</c:v>
                </c:pt>
                <c:pt idx="24010">
                  <c:v>1.8009999999998181</c:v>
                </c:pt>
                <c:pt idx="24011">
                  <c:v>1.8010999999998181</c:v>
                </c:pt>
                <c:pt idx="24012">
                  <c:v>1.8011999999998181</c:v>
                </c:pt>
                <c:pt idx="24013">
                  <c:v>1.801299999999818</c:v>
                </c:pt>
                <c:pt idx="24014">
                  <c:v>1.801399999999818</c:v>
                </c:pt>
                <c:pt idx="24015">
                  <c:v>1.801499999999818</c:v>
                </c:pt>
                <c:pt idx="24016">
                  <c:v>1.801599999999818</c:v>
                </c:pt>
                <c:pt idx="24017">
                  <c:v>1.801699999999818</c:v>
                </c:pt>
                <c:pt idx="24018">
                  <c:v>1.801799999999818</c:v>
                </c:pt>
                <c:pt idx="24019">
                  <c:v>1.801899999999818</c:v>
                </c:pt>
                <c:pt idx="24020">
                  <c:v>1.801999999999818</c:v>
                </c:pt>
                <c:pt idx="24021">
                  <c:v>1.802099999999818</c:v>
                </c:pt>
                <c:pt idx="24022">
                  <c:v>1.8021999999998179</c:v>
                </c:pt>
                <c:pt idx="24023">
                  <c:v>1.8022999999998179</c:v>
                </c:pt>
                <c:pt idx="24024">
                  <c:v>1.8023999999998179</c:v>
                </c:pt>
                <c:pt idx="24025">
                  <c:v>1.8024999999998179</c:v>
                </c:pt>
                <c:pt idx="24026">
                  <c:v>1.8025999999998179</c:v>
                </c:pt>
                <c:pt idx="24027">
                  <c:v>1.8026999999998179</c:v>
                </c:pt>
                <c:pt idx="24028">
                  <c:v>1.8027999999998179</c:v>
                </c:pt>
                <c:pt idx="24029">
                  <c:v>1.8028999999998179</c:v>
                </c:pt>
                <c:pt idx="24030">
                  <c:v>1.8029999999998179</c:v>
                </c:pt>
                <c:pt idx="24031">
                  <c:v>1.8030999999998178</c:v>
                </c:pt>
                <c:pt idx="24032">
                  <c:v>1.8031999999998178</c:v>
                </c:pt>
                <c:pt idx="24033">
                  <c:v>1.8032999999998178</c:v>
                </c:pt>
                <c:pt idx="24034">
                  <c:v>1.8033999999998178</c:v>
                </c:pt>
                <c:pt idx="24035">
                  <c:v>1.8034999999998178</c:v>
                </c:pt>
                <c:pt idx="24036">
                  <c:v>1.8035999999998178</c:v>
                </c:pt>
                <c:pt idx="24037">
                  <c:v>1.8036999999998178</c:v>
                </c:pt>
                <c:pt idx="24038">
                  <c:v>1.8037999999998178</c:v>
                </c:pt>
                <c:pt idx="24039">
                  <c:v>1.8038999999998178</c:v>
                </c:pt>
                <c:pt idx="24040">
                  <c:v>1.8039999999998177</c:v>
                </c:pt>
                <c:pt idx="24041">
                  <c:v>1.8040999999998177</c:v>
                </c:pt>
                <c:pt idx="24042">
                  <c:v>1.8041999999998177</c:v>
                </c:pt>
                <c:pt idx="24043">
                  <c:v>1.8042999999998177</c:v>
                </c:pt>
                <c:pt idx="24044">
                  <c:v>1.8043999999998177</c:v>
                </c:pt>
                <c:pt idx="24045">
                  <c:v>1.8044999999998177</c:v>
                </c:pt>
                <c:pt idx="24046">
                  <c:v>1.8045999999998177</c:v>
                </c:pt>
                <c:pt idx="24047">
                  <c:v>1.8046999999998177</c:v>
                </c:pt>
                <c:pt idx="24048">
                  <c:v>1.8047999999998177</c:v>
                </c:pt>
                <c:pt idx="24049">
                  <c:v>1.8048999999998177</c:v>
                </c:pt>
                <c:pt idx="24050">
                  <c:v>1.8049999999998176</c:v>
                </c:pt>
                <c:pt idx="24051">
                  <c:v>1.8050999999998176</c:v>
                </c:pt>
                <c:pt idx="24052">
                  <c:v>1.8051999999998176</c:v>
                </c:pt>
                <c:pt idx="24053">
                  <c:v>1.8052999999998176</c:v>
                </c:pt>
                <c:pt idx="24054">
                  <c:v>1.8053999999998176</c:v>
                </c:pt>
                <c:pt idx="24055">
                  <c:v>1.8054999999998176</c:v>
                </c:pt>
                <c:pt idx="24056">
                  <c:v>1.8055999999998176</c:v>
                </c:pt>
                <c:pt idx="24057">
                  <c:v>1.8056999999998176</c:v>
                </c:pt>
                <c:pt idx="24058">
                  <c:v>1.8057999999998176</c:v>
                </c:pt>
                <c:pt idx="24059">
                  <c:v>1.8058999999998175</c:v>
                </c:pt>
                <c:pt idx="24060">
                  <c:v>1.8059999999998175</c:v>
                </c:pt>
                <c:pt idx="24061">
                  <c:v>1.8060999999998175</c:v>
                </c:pt>
                <c:pt idx="24062">
                  <c:v>1.8061999999998175</c:v>
                </c:pt>
                <c:pt idx="24063">
                  <c:v>1.8062999999998175</c:v>
                </c:pt>
                <c:pt idx="24064">
                  <c:v>1.8063999999998175</c:v>
                </c:pt>
                <c:pt idx="24065">
                  <c:v>1.8064999999998175</c:v>
                </c:pt>
                <c:pt idx="24066">
                  <c:v>1.8065999999998175</c:v>
                </c:pt>
                <c:pt idx="24067">
                  <c:v>1.8066999999998175</c:v>
                </c:pt>
                <c:pt idx="24068">
                  <c:v>1.8067999999998174</c:v>
                </c:pt>
                <c:pt idx="24069">
                  <c:v>1.8068999999998174</c:v>
                </c:pt>
                <c:pt idx="24070">
                  <c:v>1.8069999999998174</c:v>
                </c:pt>
                <c:pt idx="24071">
                  <c:v>1.8070999999998174</c:v>
                </c:pt>
                <c:pt idx="24072">
                  <c:v>1.8071999999998174</c:v>
                </c:pt>
                <c:pt idx="24073">
                  <c:v>1.8072999999998174</c:v>
                </c:pt>
                <c:pt idx="24074">
                  <c:v>1.8073999999998174</c:v>
                </c:pt>
                <c:pt idx="24075">
                  <c:v>1.8074999999998174</c:v>
                </c:pt>
                <c:pt idx="24076">
                  <c:v>1.8075999999998174</c:v>
                </c:pt>
                <c:pt idx="24077">
                  <c:v>1.8076999999998173</c:v>
                </c:pt>
                <c:pt idx="24078">
                  <c:v>1.8077999999998173</c:v>
                </c:pt>
                <c:pt idx="24079">
                  <c:v>1.8078999999998173</c:v>
                </c:pt>
                <c:pt idx="24080">
                  <c:v>1.8079999999998173</c:v>
                </c:pt>
                <c:pt idx="24081">
                  <c:v>1.8080999999998173</c:v>
                </c:pt>
                <c:pt idx="24082">
                  <c:v>1.8081999999998173</c:v>
                </c:pt>
                <c:pt idx="24083">
                  <c:v>1.8082999999998173</c:v>
                </c:pt>
                <c:pt idx="24084">
                  <c:v>1.8083999999998173</c:v>
                </c:pt>
                <c:pt idx="24085">
                  <c:v>1.8084999999998173</c:v>
                </c:pt>
                <c:pt idx="24086">
                  <c:v>1.8085999999998172</c:v>
                </c:pt>
                <c:pt idx="24087">
                  <c:v>1.8086999999998172</c:v>
                </c:pt>
                <c:pt idx="24088">
                  <c:v>1.8087999999998172</c:v>
                </c:pt>
                <c:pt idx="24089">
                  <c:v>1.8088999999998172</c:v>
                </c:pt>
                <c:pt idx="24090">
                  <c:v>1.8089999999998172</c:v>
                </c:pt>
                <c:pt idx="24091">
                  <c:v>1.8090999999998172</c:v>
                </c:pt>
                <c:pt idx="24092">
                  <c:v>1.8091999999998172</c:v>
                </c:pt>
                <c:pt idx="24093">
                  <c:v>1.8092999999998172</c:v>
                </c:pt>
                <c:pt idx="24094">
                  <c:v>1.8093999999998172</c:v>
                </c:pt>
                <c:pt idx="24095">
                  <c:v>1.8094999999998171</c:v>
                </c:pt>
                <c:pt idx="24096">
                  <c:v>1.8095999999998171</c:v>
                </c:pt>
                <c:pt idx="24097">
                  <c:v>1.8096999999998171</c:v>
                </c:pt>
                <c:pt idx="24098">
                  <c:v>1.8097999999998171</c:v>
                </c:pt>
                <c:pt idx="24099">
                  <c:v>1.8098999999998171</c:v>
                </c:pt>
                <c:pt idx="24100">
                  <c:v>1.8099999999998171</c:v>
                </c:pt>
                <c:pt idx="24101">
                  <c:v>1.8100999999998171</c:v>
                </c:pt>
                <c:pt idx="24102">
                  <c:v>1.8101999999998171</c:v>
                </c:pt>
                <c:pt idx="24103">
                  <c:v>1.8102999999998171</c:v>
                </c:pt>
                <c:pt idx="24104">
                  <c:v>1.810399999999817</c:v>
                </c:pt>
                <c:pt idx="24105">
                  <c:v>1.810499999999817</c:v>
                </c:pt>
                <c:pt idx="24106">
                  <c:v>1.810599999999817</c:v>
                </c:pt>
                <c:pt idx="24107">
                  <c:v>1.810699999999817</c:v>
                </c:pt>
                <c:pt idx="24108">
                  <c:v>1.810799999999817</c:v>
                </c:pt>
                <c:pt idx="24109">
                  <c:v>1.810899999999817</c:v>
                </c:pt>
                <c:pt idx="24110">
                  <c:v>1.810999999999817</c:v>
                </c:pt>
                <c:pt idx="24111">
                  <c:v>1.811099999999817</c:v>
                </c:pt>
                <c:pt idx="24112">
                  <c:v>1.811199999999817</c:v>
                </c:pt>
                <c:pt idx="24113">
                  <c:v>1.8112999999998169</c:v>
                </c:pt>
                <c:pt idx="24114">
                  <c:v>1.8113999999998169</c:v>
                </c:pt>
                <c:pt idx="24115">
                  <c:v>1.8114999999998169</c:v>
                </c:pt>
                <c:pt idx="24116">
                  <c:v>1.8115999999998169</c:v>
                </c:pt>
                <c:pt idx="24117">
                  <c:v>1.8116999999998169</c:v>
                </c:pt>
                <c:pt idx="24118">
                  <c:v>1.8117999999998169</c:v>
                </c:pt>
                <c:pt idx="24119">
                  <c:v>1.8118999999998169</c:v>
                </c:pt>
                <c:pt idx="24120">
                  <c:v>1.8119999999998169</c:v>
                </c:pt>
                <c:pt idx="24121">
                  <c:v>1.8120999999998169</c:v>
                </c:pt>
                <c:pt idx="24122">
                  <c:v>1.8121999999998168</c:v>
                </c:pt>
                <c:pt idx="24123">
                  <c:v>1.8122999999998168</c:v>
                </c:pt>
                <c:pt idx="24124">
                  <c:v>1.8123999999998168</c:v>
                </c:pt>
                <c:pt idx="24125">
                  <c:v>1.8124999999998168</c:v>
                </c:pt>
                <c:pt idx="24126">
                  <c:v>1.8125999999998168</c:v>
                </c:pt>
                <c:pt idx="24127">
                  <c:v>1.8126999999998168</c:v>
                </c:pt>
                <c:pt idx="24128">
                  <c:v>1.8127999999998168</c:v>
                </c:pt>
                <c:pt idx="24129">
                  <c:v>1.8128999999998168</c:v>
                </c:pt>
                <c:pt idx="24130">
                  <c:v>1.8129999999998168</c:v>
                </c:pt>
                <c:pt idx="24131">
                  <c:v>1.8130999999998167</c:v>
                </c:pt>
                <c:pt idx="24132">
                  <c:v>1.8131999999998167</c:v>
                </c:pt>
                <c:pt idx="24133">
                  <c:v>1.8132999999998167</c:v>
                </c:pt>
                <c:pt idx="24134">
                  <c:v>1.8133999999998167</c:v>
                </c:pt>
                <c:pt idx="24135">
                  <c:v>1.8134999999998167</c:v>
                </c:pt>
                <c:pt idx="24136">
                  <c:v>1.8135999999998167</c:v>
                </c:pt>
                <c:pt idx="24137">
                  <c:v>1.8136999999998167</c:v>
                </c:pt>
                <c:pt idx="24138">
                  <c:v>1.8137999999998167</c:v>
                </c:pt>
                <c:pt idx="24139">
                  <c:v>1.8138999999998167</c:v>
                </c:pt>
                <c:pt idx="24140">
                  <c:v>1.8139999999998166</c:v>
                </c:pt>
                <c:pt idx="24141">
                  <c:v>1.8140999999998166</c:v>
                </c:pt>
                <c:pt idx="24142">
                  <c:v>1.8141999999998166</c:v>
                </c:pt>
                <c:pt idx="24143">
                  <c:v>1.8142999999998166</c:v>
                </c:pt>
                <c:pt idx="24144">
                  <c:v>1.8143999999998166</c:v>
                </c:pt>
                <c:pt idx="24145">
                  <c:v>1.8144999999998166</c:v>
                </c:pt>
                <c:pt idx="24146">
                  <c:v>1.8145999999998166</c:v>
                </c:pt>
                <c:pt idx="24147">
                  <c:v>1.8146999999998166</c:v>
                </c:pt>
                <c:pt idx="24148">
                  <c:v>1.8147999999998166</c:v>
                </c:pt>
                <c:pt idx="24149">
                  <c:v>1.8148999999998165</c:v>
                </c:pt>
                <c:pt idx="24150">
                  <c:v>1.8149999999998165</c:v>
                </c:pt>
                <c:pt idx="24151">
                  <c:v>1.8150999999998165</c:v>
                </c:pt>
                <c:pt idx="24152">
                  <c:v>1.8151999999998165</c:v>
                </c:pt>
                <c:pt idx="24153">
                  <c:v>1.8152999999998165</c:v>
                </c:pt>
                <c:pt idx="24154">
                  <c:v>1.8153999999998165</c:v>
                </c:pt>
                <c:pt idx="24155">
                  <c:v>1.8154999999998165</c:v>
                </c:pt>
                <c:pt idx="24156">
                  <c:v>1.8155999999998165</c:v>
                </c:pt>
                <c:pt idx="24157">
                  <c:v>1.8156999999998165</c:v>
                </c:pt>
                <c:pt idx="24158">
                  <c:v>1.8157999999998164</c:v>
                </c:pt>
                <c:pt idx="24159">
                  <c:v>1.8158999999998164</c:v>
                </c:pt>
                <c:pt idx="24160">
                  <c:v>1.8159999999998164</c:v>
                </c:pt>
                <c:pt idx="24161">
                  <c:v>1.8160999999998164</c:v>
                </c:pt>
                <c:pt idx="24162">
                  <c:v>1.8161999999998164</c:v>
                </c:pt>
                <c:pt idx="24163">
                  <c:v>1.8162999999998164</c:v>
                </c:pt>
                <c:pt idx="24164">
                  <c:v>1.8163999999998164</c:v>
                </c:pt>
                <c:pt idx="24165">
                  <c:v>1.8164999999998164</c:v>
                </c:pt>
                <c:pt idx="24166">
                  <c:v>1.8165999999998164</c:v>
                </c:pt>
                <c:pt idx="24167">
                  <c:v>1.8166999999998164</c:v>
                </c:pt>
                <c:pt idx="24168">
                  <c:v>1.8167999999998163</c:v>
                </c:pt>
                <c:pt idx="24169">
                  <c:v>1.8168999999998163</c:v>
                </c:pt>
                <c:pt idx="24170">
                  <c:v>1.8169999999998163</c:v>
                </c:pt>
                <c:pt idx="24171">
                  <c:v>1.8170999999998163</c:v>
                </c:pt>
                <c:pt idx="24172">
                  <c:v>1.8171999999998163</c:v>
                </c:pt>
                <c:pt idx="24173">
                  <c:v>1.8172999999998163</c:v>
                </c:pt>
                <c:pt idx="24174">
                  <c:v>1.8173999999998163</c:v>
                </c:pt>
                <c:pt idx="24175">
                  <c:v>1.8174999999998163</c:v>
                </c:pt>
                <c:pt idx="24176">
                  <c:v>1.8175999999998163</c:v>
                </c:pt>
                <c:pt idx="24177">
                  <c:v>1.8176999999998162</c:v>
                </c:pt>
                <c:pt idx="24178">
                  <c:v>1.8177999999998162</c:v>
                </c:pt>
                <c:pt idx="24179">
                  <c:v>1.8178999999998162</c:v>
                </c:pt>
                <c:pt idx="24180">
                  <c:v>1.8179999999998162</c:v>
                </c:pt>
                <c:pt idx="24181">
                  <c:v>1.8180999999998162</c:v>
                </c:pt>
                <c:pt idx="24182">
                  <c:v>1.8181999999998162</c:v>
                </c:pt>
                <c:pt idx="24183">
                  <c:v>1.8182999999998162</c:v>
                </c:pt>
                <c:pt idx="24184">
                  <c:v>1.8183999999998162</c:v>
                </c:pt>
                <c:pt idx="24185">
                  <c:v>1.8184999999998162</c:v>
                </c:pt>
                <c:pt idx="24186">
                  <c:v>1.8185999999998161</c:v>
                </c:pt>
                <c:pt idx="24187">
                  <c:v>1.8186999999998161</c:v>
                </c:pt>
                <c:pt idx="24188">
                  <c:v>1.8187999999998161</c:v>
                </c:pt>
                <c:pt idx="24189">
                  <c:v>1.8188999999998161</c:v>
                </c:pt>
                <c:pt idx="24190">
                  <c:v>1.8189999999998161</c:v>
                </c:pt>
                <c:pt idx="24191">
                  <c:v>1.8190999999998161</c:v>
                </c:pt>
                <c:pt idx="24192">
                  <c:v>1.8191999999998161</c:v>
                </c:pt>
                <c:pt idx="24193">
                  <c:v>1.8192999999998161</c:v>
                </c:pt>
                <c:pt idx="24194">
                  <c:v>1.8193999999998161</c:v>
                </c:pt>
                <c:pt idx="24195">
                  <c:v>1.819499999999816</c:v>
                </c:pt>
                <c:pt idx="24196">
                  <c:v>1.819599999999816</c:v>
                </c:pt>
                <c:pt idx="24197">
                  <c:v>1.819699999999816</c:v>
                </c:pt>
                <c:pt idx="24198">
                  <c:v>1.819799999999816</c:v>
                </c:pt>
                <c:pt idx="24199">
                  <c:v>1.819899999999816</c:v>
                </c:pt>
                <c:pt idx="24200">
                  <c:v>1.819999999999816</c:v>
                </c:pt>
                <c:pt idx="24201">
                  <c:v>1.820099999999816</c:v>
                </c:pt>
                <c:pt idx="24202">
                  <c:v>1.820199999999816</c:v>
                </c:pt>
                <c:pt idx="24203">
                  <c:v>1.820299999999816</c:v>
                </c:pt>
                <c:pt idx="24204">
                  <c:v>1.8203999999998159</c:v>
                </c:pt>
                <c:pt idx="24205">
                  <c:v>1.8204999999998159</c:v>
                </c:pt>
                <c:pt idx="24206">
                  <c:v>1.8205999999998159</c:v>
                </c:pt>
                <c:pt idx="24207">
                  <c:v>1.8206999999998159</c:v>
                </c:pt>
                <c:pt idx="24208">
                  <c:v>1.8207999999998159</c:v>
                </c:pt>
                <c:pt idx="24209">
                  <c:v>1.8208999999998159</c:v>
                </c:pt>
                <c:pt idx="24210">
                  <c:v>1.8209999999998159</c:v>
                </c:pt>
                <c:pt idx="24211">
                  <c:v>1.8210999999998159</c:v>
                </c:pt>
                <c:pt idx="24212">
                  <c:v>1.8211999999998159</c:v>
                </c:pt>
                <c:pt idx="24213">
                  <c:v>1.8212999999998158</c:v>
                </c:pt>
                <c:pt idx="24214">
                  <c:v>1.8213999999998158</c:v>
                </c:pt>
                <c:pt idx="24215">
                  <c:v>1.8214999999998158</c:v>
                </c:pt>
                <c:pt idx="24216">
                  <c:v>1.8215999999998158</c:v>
                </c:pt>
                <c:pt idx="24217">
                  <c:v>1.8216999999998158</c:v>
                </c:pt>
                <c:pt idx="24218">
                  <c:v>1.8217999999998158</c:v>
                </c:pt>
                <c:pt idx="24219">
                  <c:v>1.8218999999998158</c:v>
                </c:pt>
                <c:pt idx="24220">
                  <c:v>1.8219999999998158</c:v>
                </c:pt>
                <c:pt idx="24221">
                  <c:v>1.8220999999998158</c:v>
                </c:pt>
                <c:pt idx="24222">
                  <c:v>1.8221999999998157</c:v>
                </c:pt>
                <c:pt idx="24223">
                  <c:v>1.8222999999998157</c:v>
                </c:pt>
                <c:pt idx="24224">
                  <c:v>1.8223999999998157</c:v>
                </c:pt>
                <c:pt idx="24225">
                  <c:v>1.8224999999998157</c:v>
                </c:pt>
                <c:pt idx="24226">
                  <c:v>1.8225999999998157</c:v>
                </c:pt>
                <c:pt idx="24227">
                  <c:v>1.8226999999998157</c:v>
                </c:pt>
                <c:pt idx="24228">
                  <c:v>1.8227999999998157</c:v>
                </c:pt>
                <c:pt idx="24229">
                  <c:v>1.8228999999998157</c:v>
                </c:pt>
                <c:pt idx="24230">
                  <c:v>1.8229999999998157</c:v>
                </c:pt>
                <c:pt idx="24231">
                  <c:v>1.8230999999998156</c:v>
                </c:pt>
                <c:pt idx="24232">
                  <c:v>1.8231999999998156</c:v>
                </c:pt>
                <c:pt idx="24233">
                  <c:v>1.8232999999998156</c:v>
                </c:pt>
                <c:pt idx="24234">
                  <c:v>1.8233999999998156</c:v>
                </c:pt>
                <c:pt idx="24235">
                  <c:v>1.8234999999998156</c:v>
                </c:pt>
                <c:pt idx="24236">
                  <c:v>1.8235999999998156</c:v>
                </c:pt>
                <c:pt idx="24237">
                  <c:v>1.8236999999998156</c:v>
                </c:pt>
                <c:pt idx="24238">
                  <c:v>1.8237999999998156</c:v>
                </c:pt>
                <c:pt idx="24239">
                  <c:v>1.8238999999998156</c:v>
                </c:pt>
                <c:pt idx="24240">
                  <c:v>1.8239999999998155</c:v>
                </c:pt>
                <c:pt idx="24241">
                  <c:v>1.8240999999998155</c:v>
                </c:pt>
                <c:pt idx="24242">
                  <c:v>1.8241999999998155</c:v>
                </c:pt>
                <c:pt idx="24243">
                  <c:v>1.8242999999998155</c:v>
                </c:pt>
                <c:pt idx="24244">
                  <c:v>1.8243999999998155</c:v>
                </c:pt>
                <c:pt idx="24245">
                  <c:v>1.8244999999998155</c:v>
                </c:pt>
                <c:pt idx="24246">
                  <c:v>1.8245999999998155</c:v>
                </c:pt>
                <c:pt idx="24247">
                  <c:v>1.8246999999998155</c:v>
                </c:pt>
                <c:pt idx="24248">
                  <c:v>1.8247999999998155</c:v>
                </c:pt>
                <c:pt idx="24249">
                  <c:v>1.8248999999998154</c:v>
                </c:pt>
                <c:pt idx="24250">
                  <c:v>1.8249999999998154</c:v>
                </c:pt>
                <c:pt idx="24251">
                  <c:v>1.8250999999998154</c:v>
                </c:pt>
                <c:pt idx="24252">
                  <c:v>1.8251999999998154</c:v>
                </c:pt>
                <c:pt idx="24253">
                  <c:v>1.8252999999998154</c:v>
                </c:pt>
                <c:pt idx="24254">
                  <c:v>1.8253999999998154</c:v>
                </c:pt>
                <c:pt idx="24255">
                  <c:v>1.8254999999998154</c:v>
                </c:pt>
                <c:pt idx="24256">
                  <c:v>1.8255999999998154</c:v>
                </c:pt>
                <c:pt idx="24257">
                  <c:v>1.8256999999998154</c:v>
                </c:pt>
                <c:pt idx="24258">
                  <c:v>1.8257999999998153</c:v>
                </c:pt>
                <c:pt idx="24259">
                  <c:v>1.8258999999998153</c:v>
                </c:pt>
                <c:pt idx="24260">
                  <c:v>1.8259999999998153</c:v>
                </c:pt>
                <c:pt idx="24261">
                  <c:v>1.8260999999998153</c:v>
                </c:pt>
                <c:pt idx="24262">
                  <c:v>1.8261999999998153</c:v>
                </c:pt>
                <c:pt idx="24263">
                  <c:v>1.8262999999998153</c:v>
                </c:pt>
                <c:pt idx="24264">
                  <c:v>1.8263999999998153</c:v>
                </c:pt>
                <c:pt idx="24265">
                  <c:v>1.8264999999998153</c:v>
                </c:pt>
                <c:pt idx="24266">
                  <c:v>1.8265999999998153</c:v>
                </c:pt>
                <c:pt idx="24267">
                  <c:v>1.8266999999998152</c:v>
                </c:pt>
                <c:pt idx="24268">
                  <c:v>1.8267999999998152</c:v>
                </c:pt>
                <c:pt idx="24269">
                  <c:v>1.8268999999998152</c:v>
                </c:pt>
                <c:pt idx="24270">
                  <c:v>1.8269999999998152</c:v>
                </c:pt>
                <c:pt idx="24271">
                  <c:v>1.8270999999998152</c:v>
                </c:pt>
                <c:pt idx="24272">
                  <c:v>1.8271999999998152</c:v>
                </c:pt>
                <c:pt idx="24273">
                  <c:v>1.8272999999998152</c:v>
                </c:pt>
                <c:pt idx="24274">
                  <c:v>1.8273999999998152</c:v>
                </c:pt>
                <c:pt idx="24275">
                  <c:v>1.8274999999998152</c:v>
                </c:pt>
                <c:pt idx="24276">
                  <c:v>1.8275999999998152</c:v>
                </c:pt>
                <c:pt idx="24277">
                  <c:v>1.8276999999998151</c:v>
                </c:pt>
                <c:pt idx="24278">
                  <c:v>1.8277999999998151</c:v>
                </c:pt>
                <c:pt idx="24279">
                  <c:v>1.8278999999998151</c:v>
                </c:pt>
                <c:pt idx="24280">
                  <c:v>1.8279999999998151</c:v>
                </c:pt>
                <c:pt idx="24281">
                  <c:v>1.8280999999998151</c:v>
                </c:pt>
                <c:pt idx="24282">
                  <c:v>1.8281999999998151</c:v>
                </c:pt>
                <c:pt idx="24283">
                  <c:v>1.8282999999998151</c:v>
                </c:pt>
                <c:pt idx="24284">
                  <c:v>1.8283999999998151</c:v>
                </c:pt>
                <c:pt idx="24285">
                  <c:v>1.8284999999998151</c:v>
                </c:pt>
                <c:pt idx="24286">
                  <c:v>1.828599999999815</c:v>
                </c:pt>
                <c:pt idx="24287">
                  <c:v>1.828699999999815</c:v>
                </c:pt>
                <c:pt idx="24288">
                  <c:v>1.828799999999815</c:v>
                </c:pt>
                <c:pt idx="24289">
                  <c:v>1.828899999999815</c:v>
                </c:pt>
                <c:pt idx="24290">
                  <c:v>1.828999999999815</c:v>
                </c:pt>
                <c:pt idx="24291">
                  <c:v>1.829099999999815</c:v>
                </c:pt>
                <c:pt idx="24292">
                  <c:v>1.829199999999815</c:v>
                </c:pt>
                <c:pt idx="24293">
                  <c:v>1.829299999999815</c:v>
                </c:pt>
                <c:pt idx="24294">
                  <c:v>1.829399999999815</c:v>
                </c:pt>
                <c:pt idx="24295">
                  <c:v>1.8294999999998149</c:v>
                </c:pt>
                <c:pt idx="24296">
                  <c:v>1.8295999999998149</c:v>
                </c:pt>
                <c:pt idx="24297">
                  <c:v>1.8296999999998149</c:v>
                </c:pt>
                <c:pt idx="24298">
                  <c:v>1.8297999999998149</c:v>
                </c:pt>
                <c:pt idx="24299">
                  <c:v>1.8298999999998149</c:v>
                </c:pt>
                <c:pt idx="24300">
                  <c:v>1.8299999999998149</c:v>
                </c:pt>
                <c:pt idx="24301">
                  <c:v>1.8300999999998149</c:v>
                </c:pt>
                <c:pt idx="24302">
                  <c:v>1.8301999999998149</c:v>
                </c:pt>
                <c:pt idx="24303">
                  <c:v>1.8302999999998149</c:v>
                </c:pt>
                <c:pt idx="24304">
                  <c:v>1.8303999999998148</c:v>
                </c:pt>
                <c:pt idx="24305">
                  <c:v>1.8304999999998148</c:v>
                </c:pt>
                <c:pt idx="24306">
                  <c:v>1.8305999999998148</c:v>
                </c:pt>
                <c:pt idx="24307">
                  <c:v>1.8306999999998148</c:v>
                </c:pt>
                <c:pt idx="24308">
                  <c:v>1.8307999999998148</c:v>
                </c:pt>
                <c:pt idx="24309">
                  <c:v>1.8308999999998148</c:v>
                </c:pt>
                <c:pt idx="24310">
                  <c:v>1.8309999999998148</c:v>
                </c:pt>
                <c:pt idx="24311">
                  <c:v>1.8310999999998148</c:v>
                </c:pt>
                <c:pt idx="24312">
                  <c:v>1.8311999999998148</c:v>
                </c:pt>
                <c:pt idx="24313">
                  <c:v>1.8312999999998147</c:v>
                </c:pt>
                <c:pt idx="24314">
                  <c:v>1.8313999999998147</c:v>
                </c:pt>
                <c:pt idx="24315">
                  <c:v>1.8314999999998147</c:v>
                </c:pt>
                <c:pt idx="24316">
                  <c:v>1.8315999999998147</c:v>
                </c:pt>
                <c:pt idx="24317">
                  <c:v>1.8316999999998147</c:v>
                </c:pt>
                <c:pt idx="24318">
                  <c:v>1.8317999999998147</c:v>
                </c:pt>
                <c:pt idx="24319">
                  <c:v>1.8318999999998147</c:v>
                </c:pt>
                <c:pt idx="24320">
                  <c:v>1.8319999999998147</c:v>
                </c:pt>
                <c:pt idx="24321">
                  <c:v>1.8320999999998147</c:v>
                </c:pt>
                <c:pt idx="24322">
                  <c:v>1.8321999999998146</c:v>
                </c:pt>
                <c:pt idx="24323">
                  <c:v>1.8322999999998146</c:v>
                </c:pt>
                <c:pt idx="24324">
                  <c:v>1.8323999999998146</c:v>
                </c:pt>
                <c:pt idx="24325">
                  <c:v>1.8324999999998146</c:v>
                </c:pt>
                <c:pt idx="24326">
                  <c:v>1.8325999999998146</c:v>
                </c:pt>
                <c:pt idx="24327">
                  <c:v>1.8326999999998146</c:v>
                </c:pt>
                <c:pt idx="24328">
                  <c:v>1.8327999999998146</c:v>
                </c:pt>
                <c:pt idx="24329">
                  <c:v>1.8328999999998146</c:v>
                </c:pt>
                <c:pt idx="24330">
                  <c:v>1.8329999999998146</c:v>
                </c:pt>
                <c:pt idx="24331">
                  <c:v>1.8330999999998145</c:v>
                </c:pt>
                <c:pt idx="24332">
                  <c:v>1.8331999999998145</c:v>
                </c:pt>
                <c:pt idx="24333">
                  <c:v>1.8332999999998145</c:v>
                </c:pt>
                <c:pt idx="24334">
                  <c:v>1.8333999999998145</c:v>
                </c:pt>
                <c:pt idx="24335">
                  <c:v>1.8334999999998145</c:v>
                </c:pt>
                <c:pt idx="24336">
                  <c:v>1.8335999999998145</c:v>
                </c:pt>
                <c:pt idx="24337">
                  <c:v>1.8336999999998145</c:v>
                </c:pt>
                <c:pt idx="24338">
                  <c:v>1.8337999999998145</c:v>
                </c:pt>
                <c:pt idx="24339">
                  <c:v>1.8338999999998145</c:v>
                </c:pt>
                <c:pt idx="24340">
                  <c:v>1.8339999999998144</c:v>
                </c:pt>
                <c:pt idx="24341">
                  <c:v>1.8340999999998144</c:v>
                </c:pt>
                <c:pt idx="24342">
                  <c:v>1.8341999999998144</c:v>
                </c:pt>
                <c:pt idx="24343">
                  <c:v>1.8342999999998144</c:v>
                </c:pt>
                <c:pt idx="24344">
                  <c:v>1.8343999999998144</c:v>
                </c:pt>
                <c:pt idx="24345">
                  <c:v>1.8344999999998144</c:v>
                </c:pt>
                <c:pt idx="24346">
                  <c:v>1.8345999999998144</c:v>
                </c:pt>
                <c:pt idx="24347">
                  <c:v>1.8346999999998144</c:v>
                </c:pt>
                <c:pt idx="24348">
                  <c:v>1.8347999999998144</c:v>
                </c:pt>
                <c:pt idx="24349">
                  <c:v>1.8348999999998143</c:v>
                </c:pt>
                <c:pt idx="24350">
                  <c:v>1.8349999999998143</c:v>
                </c:pt>
                <c:pt idx="24351">
                  <c:v>1.8350999999998143</c:v>
                </c:pt>
                <c:pt idx="24352">
                  <c:v>1.8351999999998143</c:v>
                </c:pt>
                <c:pt idx="24353">
                  <c:v>1.8352999999998143</c:v>
                </c:pt>
                <c:pt idx="24354">
                  <c:v>1.8353999999998143</c:v>
                </c:pt>
                <c:pt idx="24355">
                  <c:v>1.8354999999998143</c:v>
                </c:pt>
                <c:pt idx="24356">
                  <c:v>1.8355999999998143</c:v>
                </c:pt>
                <c:pt idx="24357">
                  <c:v>1.8356999999998143</c:v>
                </c:pt>
                <c:pt idx="24358">
                  <c:v>1.8357999999998142</c:v>
                </c:pt>
                <c:pt idx="24359">
                  <c:v>1.8358999999998142</c:v>
                </c:pt>
                <c:pt idx="24360">
                  <c:v>1.8359999999998142</c:v>
                </c:pt>
                <c:pt idx="24361">
                  <c:v>1.8360999999998142</c:v>
                </c:pt>
                <c:pt idx="24362">
                  <c:v>1.8361999999998142</c:v>
                </c:pt>
                <c:pt idx="24363">
                  <c:v>1.8362999999998142</c:v>
                </c:pt>
                <c:pt idx="24364">
                  <c:v>1.8363999999998142</c:v>
                </c:pt>
                <c:pt idx="24365">
                  <c:v>1.8364999999998142</c:v>
                </c:pt>
                <c:pt idx="24366">
                  <c:v>1.8365999999998142</c:v>
                </c:pt>
                <c:pt idx="24367">
                  <c:v>1.8366999999998141</c:v>
                </c:pt>
                <c:pt idx="24368">
                  <c:v>1.8367999999998141</c:v>
                </c:pt>
                <c:pt idx="24369">
                  <c:v>1.8368999999998141</c:v>
                </c:pt>
                <c:pt idx="24370">
                  <c:v>1.8369999999998141</c:v>
                </c:pt>
                <c:pt idx="24371">
                  <c:v>1.8370999999998141</c:v>
                </c:pt>
                <c:pt idx="24372">
                  <c:v>1.8371999999998141</c:v>
                </c:pt>
                <c:pt idx="24373">
                  <c:v>1.8372999999998141</c:v>
                </c:pt>
                <c:pt idx="24374">
                  <c:v>1.8373999999998141</c:v>
                </c:pt>
                <c:pt idx="24375">
                  <c:v>1.8374999999998141</c:v>
                </c:pt>
                <c:pt idx="24376">
                  <c:v>1.837599999999814</c:v>
                </c:pt>
                <c:pt idx="24377">
                  <c:v>1.837699999999814</c:v>
                </c:pt>
                <c:pt idx="24378">
                  <c:v>1.837799999999814</c:v>
                </c:pt>
                <c:pt idx="24379">
                  <c:v>1.837899999999814</c:v>
                </c:pt>
                <c:pt idx="24380">
                  <c:v>1.837999999999814</c:v>
                </c:pt>
                <c:pt idx="24381">
                  <c:v>1.838099999999814</c:v>
                </c:pt>
                <c:pt idx="24382">
                  <c:v>1.838199999999814</c:v>
                </c:pt>
                <c:pt idx="24383">
                  <c:v>1.838299999999814</c:v>
                </c:pt>
                <c:pt idx="24384">
                  <c:v>1.838399999999814</c:v>
                </c:pt>
                <c:pt idx="24385">
                  <c:v>1.8384999999998139</c:v>
                </c:pt>
                <c:pt idx="24386">
                  <c:v>1.8385999999998139</c:v>
                </c:pt>
                <c:pt idx="24387">
                  <c:v>1.8386999999998139</c:v>
                </c:pt>
                <c:pt idx="24388">
                  <c:v>1.8387999999998139</c:v>
                </c:pt>
                <c:pt idx="24389">
                  <c:v>1.8388999999998139</c:v>
                </c:pt>
                <c:pt idx="24390">
                  <c:v>1.8389999999998139</c:v>
                </c:pt>
                <c:pt idx="24391">
                  <c:v>1.8390999999998139</c:v>
                </c:pt>
                <c:pt idx="24392">
                  <c:v>1.8391999999998139</c:v>
                </c:pt>
                <c:pt idx="24393">
                  <c:v>1.8392999999998139</c:v>
                </c:pt>
                <c:pt idx="24394">
                  <c:v>1.8393999999998139</c:v>
                </c:pt>
                <c:pt idx="24395">
                  <c:v>1.8394999999998138</c:v>
                </c:pt>
                <c:pt idx="24396">
                  <c:v>1.8395999999998138</c:v>
                </c:pt>
                <c:pt idx="24397">
                  <c:v>1.8396999999998138</c:v>
                </c:pt>
                <c:pt idx="24398">
                  <c:v>1.8397999999998138</c:v>
                </c:pt>
                <c:pt idx="24399">
                  <c:v>1.8398999999998138</c:v>
                </c:pt>
                <c:pt idx="24400">
                  <c:v>1.8399999999998138</c:v>
                </c:pt>
                <c:pt idx="24401">
                  <c:v>1.8400999999998138</c:v>
                </c:pt>
                <c:pt idx="24402">
                  <c:v>1.8401999999998138</c:v>
                </c:pt>
                <c:pt idx="24403">
                  <c:v>1.8402999999998138</c:v>
                </c:pt>
                <c:pt idx="24404">
                  <c:v>1.8403999999998137</c:v>
                </c:pt>
                <c:pt idx="24405">
                  <c:v>1.8404999999998137</c:v>
                </c:pt>
                <c:pt idx="24406">
                  <c:v>1.8405999999998137</c:v>
                </c:pt>
                <c:pt idx="24407">
                  <c:v>1.8406999999998137</c:v>
                </c:pt>
                <c:pt idx="24408">
                  <c:v>1.8407999999998137</c:v>
                </c:pt>
                <c:pt idx="24409">
                  <c:v>1.8408999999998137</c:v>
                </c:pt>
                <c:pt idx="24410">
                  <c:v>1.8409999999998137</c:v>
                </c:pt>
                <c:pt idx="24411">
                  <c:v>1.8410999999998137</c:v>
                </c:pt>
                <c:pt idx="24412">
                  <c:v>1.8411999999998137</c:v>
                </c:pt>
                <c:pt idx="24413">
                  <c:v>1.8412999999998136</c:v>
                </c:pt>
                <c:pt idx="24414">
                  <c:v>1.8413999999998136</c:v>
                </c:pt>
                <c:pt idx="24415">
                  <c:v>1.8414999999998136</c:v>
                </c:pt>
                <c:pt idx="24416">
                  <c:v>1.8415999999998136</c:v>
                </c:pt>
                <c:pt idx="24417">
                  <c:v>1.8416999999998136</c:v>
                </c:pt>
                <c:pt idx="24418">
                  <c:v>1.8417999999998136</c:v>
                </c:pt>
                <c:pt idx="24419">
                  <c:v>1.8418999999998136</c:v>
                </c:pt>
                <c:pt idx="24420">
                  <c:v>1.8419999999998136</c:v>
                </c:pt>
                <c:pt idx="24421">
                  <c:v>1.8420999999998136</c:v>
                </c:pt>
                <c:pt idx="24422">
                  <c:v>1.8421999999998135</c:v>
                </c:pt>
                <c:pt idx="24423">
                  <c:v>1.8422999999998135</c:v>
                </c:pt>
                <c:pt idx="24424">
                  <c:v>1.8423999999998135</c:v>
                </c:pt>
                <c:pt idx="24425">
                  <c:v>1.8424999999998135</c:v>
                </c:pt>
                <c:pt idx="24426">
                  <c:v>1.8425999999998135</c:v>
                </c:pt>
                <c:pt idx="24427">
                  <c:v>1.8426999999998135</c:v>
                </c:pt>
                <c:pt idx="24428">
                  <c:v>1.8427999999998135</c:v>
                </c:pt>
                <c:pt idx="24429">
                  <c:v>1.8428999999998135</c:v>
                </c:pt>
                <c:pt idx="24430">
                  <c:v>1.8429999999998135</c:v>
                </c:pt>
                <c:pt idx="24431">
                  <c:v>1.8430999999998134</c:v>
                </c:pt>
                <c:pt idx="24432">
                  <c:v>1.8431999999998134</c:v>
                </c:pt>
                <c:pt idx="24433">
                  <c:v>1.8432999999998134</c:v>
                </c:pt>
                <c:pt idx="24434">
                  <c:v>1.8433999999998134</c:v>
                </c:pt>
                <c:pt idx="24435">
                  <c:v>1.8434999999998134</c:v>
                </c:pt>
                <c:pt idx="24436">
                  <c:v>1.8435999999998134</c:v>
                </c:pt>
                <c:pt idx="24437">
                  <c:v>1.8436999999998134</c:v>
                </c:pt>
                <c:pt idx="24438">
                  <c:v>1.8437999999998134</c:v>
                </c:pt>
                <c:pt idx="24439">
                  <c:v>1.8438999999998134</c:v>
                </c:pt>
                <c:pt idx="24440">
                  <c:v>1.8439999999998133</c:v>
                </c:pt>
                <c:pt idx="24441">
                  <c:v>1.8440999999998133</c:v>
                </c:pt>
                <c:pt idx="24442">
                  <c:v>1.8441999999998133</c:v>
                </c:pt>
                <c:pt idx="24443">
                  <c:v>1.8442999999998133</c:v>
                </c:pt>
                <c:pt idx="24444">
                  <c:v>1.8443999999998133</c:v>
                </c:pt>
                <c:pt idx="24445">
                  <c:v>1.8444999999998133</c:v>
                </c:pt>
                <c:pt idx="24446">
                  <c:v>1.8445999999998133</c:v>
                </c:pt>
                <c:pt idx="24447">
                  <c:v>1.8446999999998133</c:v>
                </c:pt>
                <c:pt idx="24448">
                  <c:v>1.8447999999998133</c:v>
                </c:pt>
                <c:pt idx="24449">
                  <c:v>1.8448999999998132</c:v>
                </c:pt>
                <c:pt idx="24450">
                  <c:v>1.8449999999998132</c:v>
                </c:pt>
                <c:pt idx="24451">
                  <c:v>1.8450999999998132</c:v>
                </c:pt>
                <c:pt idx="24452">
                  <c:v>1.8451999999998132</c:v>
                </c:pt>
                <c:pt idx="24453">
                  <c:v>1.8452999999998132</c:v>
                </c:pt>
                <c:pt idx="24454">
                  <c:v>1.8453999999998132</c:v>
                </c:pt>
                <c:pt idx="24455">
                  <c:v>1.8454999999998132</c:v>
                </c:pt>
                <c:pt idx="24456">
                  <c:v>1.8455999999998132</c:v>
                </c:pt>
                <c:pt idx="24457">
                  <c:v>1.8456999999998132</c:v>
                </c:pt>
                <c:pt idx="24458">
                  <c:v>1.8457999999998131</c:v>
                </c:pt>
                <c:pt idx="24459">
                  <c:v>1.8458999999998131</c:v>
                </c:pt>
                <c:pt idx="24460">
                  <c:v>1.8459999999998131</c:v>
                </c:pt>
                <c:pt idx="24461">
                  <c:v>1.8460999999998131</c:v>
                </c:pt>
                <c:pt idx="24462">
                  <c:v>1.8461999999998131</c:v>
                </c:pt>
                <c:pt idx="24463">
                  <c:v>1.8462999999998131</c:v>
                </c:pt>
                <c:pt idx="24464">
                  <c:v>1.8463999999998131</c:v>
                </c:pt>
                <c:pt idx="24465">
                  <c:v>1.8464999999998131</c:v>
                </c:pt>
                <c:pt idx="24466">
                  <c:v>1.8465999999998131</c:v>
                </c:pt>
                <c:pt idx="24467">
                  <c:v>1.846699999999813</c:v>
                </c:pt>
                <c:pt idx="24468">
                  <c:v>1.846799999999813</c:v>
                </c:pt>
                <c:pt idx="24469">
                  <c:v>1.846899999999813</c:v>
                </c:pt>
                <c:pt idx="24470">
                  <c:v>1.846999999999813</c:v>
                </c:pt>
                <c:pt idx="24471">
                  <c:v>1.847099999999813</c:v>
                </c:pt>
                <c:pt idx="24472">
                  <c:v>1.847199999999813</c:v>
                </c:pt>
                <c:pt idx="24473">
                  <c:v>1.847299999999813</c:v>
                </c:pt>
                <c:pt idx="24474">
                  <c:v>1.847399999999813</c:v>
                </c:pt>
                <c:pt idx="24475">
                  <c:v>1.847499999999813</c:v>
                </c:pt>
                <c:pt idx="24476">
                  <c:v>1.8475999999998129</c:v>
                </c:pt>
                <c:pt idx="24477">
                  <c:v>1.8476999999998129</c:v>
                </c:pt>
                <c:pt idx="24478">
                  <c:v>1.8477999999998129</c:v>
                </c:pt>
                <c:pt idx="24479">
                  <c:v>1.8478999999998129</c:v>
                </c:pt>
                <c:pt idx="24480">
                  <c:v>1.8479999999998129</c:v>
                </c:pt>
                <c:pt idx="24481">
                  <c:v>1.8480999999998129</c:v>
                </c:pt>
                <c:pt idx="24482">
                  <c:v>1.8481999999998129</c:v>
                </c:pt>
                <c:pt idx="24483">
                  <c:v>1.8482999999998129</c:v>
                </c:pt>
                <c:pt idx="24484">
                  <c:v>1.8483999999998129</c:v>
                </c:pt>
                <c:pt idx="24485">
                  <c:v>1.8484999999998128</c:v>
                </c:pt>
                <c:pt idx="24486">
                  <c:v>1.8485999999998128</c:v>
                </c:pt>
                <c:pt idx="24487">
                  <c:v>1.8486999999998128</c:v>
                </c:pt>
                <c:pt idx="24488">
                  <c:v>1.8487999999998128</c:v>
                </c:pt>
                <c:pt idx="24489">
                  <c:v>1.8488999999998128</c:v>
                </c:pt>
                <c:pt idx="24490">
                  <c:v>1.8489999999998128</c:v>
                </c:pt>
                <c:pt idx="24491">
                  <c:v>1.8490999999998128</c:v>
                </c:pt>
                <c:pt idx="24492">
                  <c:v>1.8491999999998128</c:v>
                </c:pt>
                <c:pt idx="24493">
                  <c:v>1.8492999999998128</c:v>
                </c:pt>
                <c:pt idx="24494">
                  <c:v>1.8493999999998127</c:v>
                </c:pt>
                <c:pt idx="24495">
                  <c:v>1.8494999999998127</c:v>
                </c:pt>
                <c:pt idx="24496">
                  <c:v>1.8495999999998127</c:v>
                </c:pt>
                <c:pt idx="24497">
                  <c:v>1.8496999999998127</c:v>
                </c:pt>
                <c:pt idx="24498">
                  <c:v>1.8497999999998127</c:v>
                </c:pt>
                <c:pt idx="24499">
                  <c:v>1.8498999999998127</c:v>
                </c:pt>
                <c:pt idx="24500">
                  <c:v>1.8499999999998127</c:v>
                </c:pt>
                <c:pt idx="24501">
                  <c:v>1.8500999999998127</c:v>
                </c:pt>
                <c:pt idx="24502">
                  <c:v>1.8501999999998127</c:v>
                </c:pt>
                <c:pt idx="24503">
                  <c:v>1.8502999999998127</c:v>
                </c:pt>
                <c:pt idx="24504">
                  <c:v>1.8503999999998126</c:v>
                </c:pt>
                <c:pt idx="24505">
                  <c:v>1.8504999999998126</c:v>
                </c:pt>
                <c:pt idx="24506">
                  <c:v>1.8505999999998126</c:v>
                </c:pt>
                <c:pt idx="24507">
                  <c:v>1.8506999999998126</c:v>
                </c:pt>
                <c:pt idx="24508">
                  <c:v>1.8507999999998126</c:v>
                </c:pt>
                <c:pt idx="24509">
                  <c:v>1.8508999999998126</c:v>
                </c:pt>
                <c:pt idx="24510">
                  <c:v>1.8509999999998126</c:v>
                </c:pt>
                <c:pt idx="24511">
                  <c:v>1.8510999999998126</c:v>
                </c:pt>
                <c:pt idx="24512">
                  <c:v>1.8511999999998126</c:v>
                </c:pt>
                <c:pt idx="24513">
                  <c:v>1.8512999999998125</c:v>
                </c:pt>
                <c:pt idx="24514">
                  <c:v>1.8513999999998125</c:v>
                </c:pt>
                <c:pt idx="24515">
                  <c:v>1.8514999999998125</c:v>
                </c:pt>
                <c:pt idx="24516">
                  <c:v>1.8515999999998125</c:v>
                </c:pt>
                <c:pt idx="24517">
                  <c:v>1.8516999999998125</c:v>
                </c:pt>
                <c:pt idx="24518">
                  <c:v>1.8517999999998125</c:v>
                </c:pt>
                <c:pt idx="24519">
                  <c:v>1.8518999999998125</c:v>
                </c:pt>
                <c:pt idx="24520">
                  <c:v>1.8519999999998125</c:v>
                </c:pt>
                <c:pt idx="24521">
                  <c:v>1.8520999999998125</c:v>
                </c:pt>
                <c:pt idx="24522">
                  <c:v>1.8521999999998124</c:v>
                </c:pt>
                <c:pt idx="24523">
                  <c:v>1.8522999999998124</c:v>
                </c:pt>
                <c:pt idx="24524">
                  <c:v>1.8523999999998124</c:v>
                </c:pt>
                <c:pt idx="24525">
                  <c:v>1.8524999999998124</c:v>
                </c:pt>
                <c:pt idx="24526">
                  <c:v>1.8525999999998124</c:v>
                </c:pt>
                <c:pt idx="24527">
                  <c:v>1.8526999999998124</c:v>
                </c:pt>
                <c:pt idx="24528">
                  <c:v>1.8527999999998124</c:v>
                </c:pt>
                <c:pt idx="24529">
                  <c:v>1.8528999999998124</c:v>
                </c:pt>
                <c:pt idx="24530">
                  <c:v>1.8529999999998124</c:v>
                </c:pt>
                <c:pt idx="24531">
                  <c:v>1.8530999999998123</c:v>
                </c:pt>
                <c:pt idx="24532">
                  <c:v>1.8531999999998123</c:v>
                </c:pt>
                <c:pt idx="24533">
                  <c:v>1.8532999999998123</c:v>
                </c:pt>
                <c:pt idx="24534">
                  <c:v>1.8533999999998123</c:v>
                </c:pt>
                <c:pt idx="24535">
                  <c:v>1.8534999999998123</c:v>
                </c:pt>
                <c:pt idx="24536">
                  <c:v>1.8535999999998123</c:v>
                </c:pt>
                <c:pt idx="24537">
                  <c:v>1.8536999999998123</c:v>
                </c:pt>
                <c:pt idx="24538">
                  <c:v>1.8537999999998123</c:v>
                </c:pt>
                <c:pt idx="24539">
                  <c:v>1.8538999999998123</c:v>
                </c:pt>
                <c:pt idx="24540">
                  <c:v>1.8539999999998122</c:v>
                </c:pt>
                <c:pt idx="24541">
                  <c:v>1.8540999999998122</c:v>
                </c:pt>
                <c:pt idx="24542">
                  <c:v>1.8541999999998122</c:v>
                </c:pt>
                <c:pt idx="24543">
                  <c:v>1.8542999999998122</c:v>
                </c:pt>
                <c:pt idx="24544">
                  <c:v>1.8543999999998122</c:v>
                </c:pt>
                <c:pt idx="24545">
                  <c:v>1.8544999999998122</c:v>
                </c:pt>
                <c:pt idx="24546">
                  <c:v>1.8545999999998122</c:v>
                </c:pt>
                <c:pt idx="24547">
                  <c:v>1.8546999999998122</c:v>
                </c:pt>
                <c:pt idx="24548">
                  <c:v>1.8547999999998122</c:v>
                </c:pt>
                <c:pt idx="24549">
                  <c:v>1.8548999999998121</c:v>
                </c:pt>
                <c:pt idx="24550">
                  <c:v>1.8549999999998121</c:v>
                </c:pt>
                <c:pt idx="24551">
                  <c:v>1.8550999999998121</c:v>
                </c:pt>
                <c:pt idx="24552">
                  <c:v>1.8551999999998121</c:v>
                </c:pt>
                <c:pt idx="24553">
                  <c:v>1.8552999999998121</c:v>
                </c:pt>
                <c:pt idx="24554">
                  <c:v>1.8553999999998121</c:v>
                </c:pt>
                <c:pt idx="24555">
                  <c:v>1.8554999999998121</c:v>
                </c:pt>
                <c:pt idx="24556">
                  <c:v>1.8555999999998121</c:v>
                </c:pt>
                <c:pt idx="24557">
                  <c:v>1.8556999999998121</c:v>
                </c:pt>
                <c:pt idx="24558">
                  <c:v>1.855799999999812</c:v>
                </c:pt>
                <c:pt idx="24559">
                  <c:v>1.855899999999812</c:v>
                </c:pt>
                <c:pt idx="24560">
                  <c:v>1.855999999999812</c:v>
                </c:pt>
                <c:pt idx="24561">
                  <c:v>1.856099999999812</c:v>
                </c:pt>
                <c:pt idx="24562">
                  <c:v>1.856199999999812</c:v>
                </c:pt>
                <c:pt idx="24563">
                  <c:v>1.856299999999812</c:v>
                </c:pt>
                <c:pt idx="24564">
                  <c:v>1.856399999999812</c:v>
                </c:pt>
                <c:pt idx="24565">
                  <c:v>1.856499999999812</c:v>
                </c:pt>
                <c:pt idx="24566">
                  <c:v>1.856599999999812</c:v>
                </c:pt>
                <c:pt idx="24567">
                  <c:v>1.8566999999998119</c:v>
                </c:pt>
                <c:pt idx="24568">
                  <c:v>1.8567999999998119</c:v>
                </c:pt>
                <c:pt idx="24569">
                  <c:v>1.8568999999998119</c:v>
                </c:pt>
                <c:pt idx="24570">
                  <c:v>1.8569999999998119</c:v>
                </c:pt>
                <c:pt idx="24571">
                  <c:v>1.8570999999998119</c:v>
                </c:pt>
                <c:pt idx="24572">
                  <c:v>1.8571999999998119</c:v>
                </c:pt>
                <c:pt idx="24573">
                  <c:v>1.8572999999998119</c:v>
                </c:pt>
                <c:pt idx="24574">
                  <c:v>1.8573999999998119</c:v>
                </c:pt>
                <c:pt idx="24575">
                  <c:v>1.8574999999998119</c:v>
                </c:pt>
                <c:pt idx="24576">
                  <c:v>1.8575999999998118</c:v>
                </c:pt>
                <c:pt idx="24577">
                  <c:v>1.8576999999998118</c:v>
                </c:pt>
                <c:pt idx="24578">
                  <c:v>1.8577999999998118</c:v>
                </c:pt>
                <c:pt idx="24579">
                  <c:v>1.8578999999998118</c:v>
                </c:pt>
                <c:pt idx="24580">
                  <c:v>1.8579999999998118</c:v>
                </c:pt>
                <c:pt idx="24581">
                  <c:v>1.8580999999998118</c:v>
                </c:pt>
                <c:pt idx="24582">
                  <c:v>1.8581999999998118</c:v>
                </c:pt>
                <c:pt idx="24583">
                  <c:v>1.8582999999998118</c:v>
                </c:pt>
                <c:pt idx="24584">
                  <c:v>1.8583999999998118</c:v>
                </c:pt>
                <c:pt idx="24585">
                  <c:v>1.8584999999998117</c:v>
                </c:pt>
                <c:pt idx="24586">
                  <c:v>1.8585999999998117</c:v>
                </c:pt>
                <c:pt idx="24587">
                  <c:v>1.8586999999998117</c:v>
                </c:pt>
                <c:pt idx="24588">
                  <c:v>1.8587999999998117</c:v>
                </c:pt>
                <c:pt idx="24589">
                  <c:v>1.8588999999998117</c:v>
                </c:pt>
                <c:pt idx="24590">
                  <c:v>1.8589999999998117</c:v>
                </c:pt>
                <c:pt idx="24591">
                  <c:v>1.8590999999998117</c:v>
                </c:pt>
                <c:pt idx="24592">
                  <c:v>1.8591999999998117</c:v>
                </c:pt>
                <c:pt idx="24593">
                  <c:v>1.8592999999998117</c:v>
                </c:pt>
                <c:pt idx="24594">
                  <c:v>1.8593999999998116</c:v>
                </c:pt>
                <c:pt idx="24595">
                  <c:v>1.8594999999998116</c:v>
                </c:pt>
                <c:pt idx="24596">
                  <c:v>1.8595999999998116</c:v>
                </c:pt>
                <c:pt idx="24597">
                  <c:v>1.8596999999998116</c:v>
                </c:pt>
                <c:pt idx="24598">
                  <c:v>1.8597999999998116</c:v>
                </c:pt>
                <c:pt idx="24599">
                  <c:v>1.8598999999998116</c:v>
                </c:pt>
                <c:pt idx="24600">
                  <c:v>1.8599999999998116</c:v>
                </c:pt>
                <c:pt idx="24601">
                  <c:v>1.8600999999998116</c:v>
                </c:pt>
                <c:pt idx="24602">
                  <c:v>1.8601999999998116</c:v>
                </c:pt>
                <c:pt idx="24603">
                  <c:v>1.8602999999998115</c:v>
                </c:pt>
                <c:pt idx="24604">
                  <c:v>1.8603999999998115</c:v>
                </c:pt>
                <c:pt idx="24605">
                  <c:v>1.8604999999998115</c:v>
                </c:pt>
                <c:pt idx="24606">
                  <c:v>1.8605999999998115</c:v>
                </c:pt>
                <c:pt idx="24607">
                  <c:v>1.8606999999998115</c:v>
                </c:pt>
                <c:pt idx="24608">
                  <c:v>1.8607999999998115</c:v>
                </c:pt>
                <c:pt idx="24609">
                  <c:v>1.8608999999998115</c:v>
                </c:pt>
                <c:pt idx="24610">
                  <c:v>1.8609999999998115</c:v>
                </c:pt>
                <c:pt idx="24611">
                  <c:v>1.8610999999998115</c:v>
                </c:pt>
                <c:pt idx="24612">
                  <c:v>1.8611999999998114</c:v>
                </c:pt>
                <c:pt idx="24613">
                  <c:v>1.8612999999998114</c:v>
                </c:pt>
                <c:pt idx="24614">
                  <c:v>1.8613999999998114</c:v>
                </c:pt>
                <c:pt idx="24615">
                  <c:v>1.8614999999998114</c:v>
                </c:pt>
                <c:pt idx="24616">
                  <c:v>1.8615999999998114</c:v>
                </c:pt>
                <c:pt idx="24617">
                  <c:v>1.8616999999998114</c:v>
                </c:pt>
                <c:pt idx="24618">
                  <c:v>1.8617999999998114</c:v>
                </c:pt>
                <c:pt idx="24619">
                  <c:v>1.8618999999998114</c:v>
                </c:pt>
                <c:pt idx="24620">
                  <c:v>1.8619999999998114</c:v>
                </c:pt>
                <c:pt idx="24621">
                  <c:v>1.8620999999998114</c:v>
                </c:pt>
                <c:pt idx="24622">
                  <c:v>1.8621999999998113</c:v>
                </c:pt>
                <c:pt idx="24623">
                  <c:v>1.8622999999998113</c:v>
                </c:pt>
                <c:pt idx="24624">
                  <c:v>1.8623999999998113</c:v>
                </c:pt>
                <c:pt idx="24625">
                  <c:v>1.8624999999998113</c:v>
                </c:pt>
                <c:pt idx="24626">
                  <c:v>1.8625999999998113</c:v>
                </c:pt>
                <c:pt idx="24627">
                  <c:v>1.8626999999998113</c:v>
                </c:pt>
                <c:pt idx="24628">
                  <c:v>1.8627999999998113</c:v>
                </c:pt>
                <c:pt idx="24629">
                  <c:v>1.8628999999998113</c:v>
                </c:pt>
                <c:pt idx="24630">
                  <c:v>1.8629999999998113</c:v>
                </c:pt>
                <c:pt idx="24631">
                  <c:v>1.8630999999998112</c:v>
                </c:pt>
                <c:pt idx="24632">
                  <c:v>1.8631999999998112</c:v>
                </c:pt>
                <c:pt idx="24633">
                  <c:v>1.8632999999998112</c:v>
                </c:pt>
                <c:pt idx="24634">
                  <c:v>1.8633999999998112</c:v>
                </c:pt>
                <c:pt idx="24635">
                  <c:v>1.8634999999998112</c:v>
                </c:pt>
                <c:pt idx="24636">
                  <c:v>1.8635999999998112</c:v>
                </c:pt>
                <c:pt idx="24637">
                  <c:v>1.8636999999998112</c:v>
                </c:pt>
                <c:pt idx="24638">
                  <c:v>1.8637999999998112</c:v>
                </c:pt>
                <c:pt idx="24639">
                  <c:v>1.8638999999998112</c:v>
                </c:pt>
                <c:pt idx="24640">
                  <c:v>1.8639999999998111</c:v>
                </c:pt>
                <c:pt idx="24641">
                  <c:v>1.8640999999998111</c:v>
                </c:pt>
                <c:pt idx="24642">
                  <c:v>1.8641999999998111</c:v>
                </c:pt>
                <c:pt idx="24643">
                  <c:v>1.8642999999998111</c:v>
                </c:pt>
                <c:pt idx="24644">
                  <c:v>1.8643999999998111</c:v>
                </c:pt>
                <c:pt idx="24645">
                  <c:v>1.8644999999998111</c:v>
                </c:pt>
                <c:pt idx="24646">
                  <c:v>1.8645999999998111</c:v>
                </c:pt>
                <c:pt idx="24647">
                  <c:v>1.8646999999998111</c:v>
                </c:pt>
                <c:pt idx="24648">
                  <c:v>1.8647999999998111</c:v>
                </c:pt>
                <c:pt idx="24649">
                  <c:v>1.864899999999811</c:v>
                </c:pt>
                <c:pt idx="24650">
                  <c:v>1.864999999999811</c:v>
                </c:pt>
                <c:pt idx="24651">
                  <c:v>1.865099999999811</c:v>
                </c:pt>
                <c:pt idx="24652">
                  <c:v>1.865199999999811</c:v>
                </c:pt>
                <c:pt idx="24653">
                  <c:v>1.865299999999811</c:v>
                </c:pt>
                <c:pt idx="24654">
                  <c:v>1.865399999999811</c:v>
                </c:pt>
                <c:pt idx="24655">
                  <c:v>1.865499999999811</c:v>
                </c:pt>
                <c:pt idx="24656">
                  <c:v>1.865599999999811</c:v>
                </c:pt>
                <c:pt idx="24657">
                  <c:v>1.865699999999811</c:v>
                </c:pt>
                <c:pt idx="24658">
                  <c:v>1.8657999999998109</c:v>
                </c:pt>
                <c:pt idx="24659">
                  <c:v>1.8658999999998109</c:v>
                </c:pt>
                <c:pt idx="24660">
                  <c:v>1.8659999999998109</c:v>
                </c:pt>
                <c:pt idx="24661">
                  <c:v>1.8660999999998109</c:v>
                </c:pt>
                <c:pt idx="24662">
                  <c:v>1.8661999999998109</c:v>
                </c:pt>
                <c:pt idx="24663">
                  <c:v>1.8662999999998109</c:v>
                </c:pt>
                <c:pt idx="24664">
                  <c:v>1.8663999999998109</c:v>
                </c:pt>
                <c:pt idx="24665">
                  <c:v>1.8664999999998109</c:v>
                </c:pt>
                <c:pt idx="24666">
                  <c:v>1.8665999999998109</c:v>
                </c:pt>
                <c:pt idx="24667">
                  <c:v>1.8666999999998108</c:v>
                </c:pt>
                <c:pt idx="24668">
                  <c:v>1.8667999999998108</c:v>
                </c:pt>
                <c:pt idx="24669">
                  <c:v>1.8668999999998108</c:v>
                </c:pt>
                <c:pt idx="24670">
                  <c:v>1.8669999999998108</c:v>
                </c:pt>
                <c:pt idx="24671">
                  <c:v>1.8670999999998108</c:v>
                </c:pt>
                <c:pt idx="24672">
                  <c:v>1.8671999999998108</c:v>
                </c:pt>
                <c:pt idx="24673">
                  <c:v>1.8672999999998108</c:v>
                </c:pt>
                <c:pt idx="24674">
                  <c:v>1.8673999999998108</c:v>
                </c:pt>
                <c:pt idx="24675">
                  <c:v>1.8674999999998108</c:v>
                </c:pt>
                <c:pt idx="24676">
                  <c:v>1.8675999999998107</c:v>
                </c:pt>
                <c:pt idx="24677">
                  <c:v>1.8676999999998107</c:v>
                </c:pt>
                <c:pt idx="24678">
                  <c:v>1.8677999999998107</c:v>
                </c:pt>
                <c:pt idx="24679">
                  <c:v>1.8678999999998107</c:v>
                </c:pt>
                <c:pt idx="24680">
                  <c:v>1.8679999999998107</c:v>
                </c:pt>
                <c:pt idx="24681">
                  <c:v>1.8680999999998107</c:v>
                </c:pt>
                <c:pt idx="24682">
                  <c:v>1.8681999999998107</c:v>
                </c:pt>
                <c:pt idx="24683">
                  <c:v>1.8682999999998107</c:v>
                </c:pt>
                <c:pt idx="24684">
                  <c:v>1.8683999999998107</c:v>
                </c:pt>
                <c:pt idx="24685">
                  <c:v>1.8684999999998106</c:v>
                </c:pt>
                <c:pt idx="24686">
                  <c:v>1.8685999999998106</c:v>
                </c:pt>
                <c:pt idx="24687">
                  <c:v>1.8686999999998106</c:v>
                </c:pt>
                <c:pt idx="24688">
                  <c:v>1.8687999999998106</c:v>
                </c:pt>
                <c:pt idx="24689">
                  <c:v>1.8688999999998106</c:v>
                </c:pt>
                <c:pt idx="24690">
                  <c:v>1.8689999999998106</c:v>
                </c:pt>
                <c:pt idx="24691">
                  <c:v>1.8690999999998106</c:v>
                </c:pt>
                <c:pt idx="24692">
                  <c:v>1.8691999999998106</c:v>
                </c:pt>
                <c:pt idx="24693">
                  <c:v>1.8692999999998106</c:v>
                </c:pt>
                <c:pt idx="24694">
                  <c:v>1.8693999999998105</c:v>
                </c:pt>
                <c:pt idx="24695">
                  <c:v>1.8694999999998105</c:v>
                </c:pt>
                <c:pt idx="24696">
                  <c:v>1.8695999999998105</c:v>
                </c:pt>
                <c:pt idx="24697">
                  <c:v>1.8696999999998105</c:v>
                </c:pt>
                <c:pt idx="24698">
                  <c:v>1.8697999999998105</c:v>
                </c:pt>
                <c:pt idx="24699">
                  <c:v>1.8698999999998105</c:v>
                </c:pt>
                <c:pt idx="24700">
                  <c:v>1.8699999999998105</c:v>
                </c:pt>
                <c:pt idx="24701">
                  <c:v>1.8700999999998105</c:v>
                </c:pt>
                <c:pt idx="24702">
                  <c:v>1.8701999999998105</c:v>
                </c:pt>
                <c:pt idx="24703">
                  <c:v>1.8702999999998104</c:v>
                </c:pt>
                <c:pt idx="24704">
                  <c:v>1.8703999999998104</c:v>
                </c:pt>
                <c:pt idx="24705">
                  <c:v>1.8704999999998104</c:v>
                </c:pt>
                <c:pt idx="24706">
                  <c:v>1.8705999999998104</c:v>
                </c:pt>
                <c:pt idx="24707">
                  <c:v>1.8706999999998104</c:v>
                </c:pt>
                <c:pt idx="24708">
                  <c:v>1.8707999999998104</c:v>
                </c:pt>
                <c:pt idx="24709">
                  <c:v>1.8708999999998104</c:v>
                </c:pt>
                <c:pt idx="24710">
                  <c:v>1.8709999999998104</c:v>
                </c:pt>
                <c:pt idx="24711">
                  <c:v>1.8710999999998104</c:v>
                </c:pt>
                <c:pt idx="24712">
                  <c:v>1.8711999999998103</c:v>
                </c:pt>
                <c:pt idx="24713">
                  <c:v>1.8712999999998103</c:v>
                </c:pt>
                <c:pt idx="24714">
                  <c:v>1.8713999999998103</c:v>
                </c:pt>
                <c:pt idx="24715">
                  <c:v>1.8714999999998103</c:v>
                </c:pt>
                <c:pt idx="24716">
                  <c:v>1.8715999999998103</c:v>
                </c:pt>
                <c:pt idx="24717">
                  <c:v>1.8716999999998103</c:v>
                </c:pt>
                <c:pt idx="24718">
                  <c:v>1.8717999999998103</c:v>
                </c:pt>
                <c:pt idx="24719">
                  <c:v>1.8718999999998103</c:v>
                </c:pt>
                <c:pt idx="24720">
                  <c:v>1.8719999999998103</c:v>
                </c:pt>
                <c:pt idx="24721">
                  <c:v>1.8720999999998102</c:v>
                </c:pt>
                <c:pt idx="24722">
                  <c:v>1.8721999999998102</c:v>
                </c:pt>
                <c:pt idx="24723">
                  <c:v>1.8722999999998102</c:v>
                </c:pt>
                <c:pt idx="24724">
                  <c:v>1.8723999999998102</c:v>
                </c:pt>
                <c:pt idx="24725">
                  <c:v>1.8724999999998102</c:v>
                </c:pt>
                <c:pt idx="24726">
                  <c:v>1.8725999999998102</c:v>
                </c:pt>
                <c:pt idx="24727">
                  <c:v>1.8726999999998102</c:v>
                </c:pt>
                <c:pt idx="24728">
                  <c:v>1.8727999999998102</c:v>
                </c:pt>
                <c:pt idx="24729">
                  <c:v>1.8728999999998102</c:v>
                </c:pt>
                <c:pt idx="24730">
                  <c:v>1.8729999999998102</c:v>
                </c:pt>
                <c:pt idx="24731">
                  <c:v>1.8730999999998101</c:v>
                </c:pt>
                <c:pt idx="24732">
                  <c:v>1.8731999999998101</c:v>
                </c:pt>
                <c:pt idx="24733">
                  <c:v>1.8732999999998101</c:v>
                </c:pt>
                <c:pt idx="24734">
                  <c:v>1.8733999999998101</c:v>
                </c:pt>
                <c:pt idx="24735">
                  <c:v>1.8734999999998101</c:v>
                </c:pt>
                <c:pt idx="24736">
                  <c:v>1.8735999999998101</c:v>
                </c:pt>
                <c:pt idx="24737">
                  <c:v>1.8736999999998101</c:v>
                </c:pt>
                <c:pt idx="24738">
                  <c:v>1.8737999999998101</c:v>
                </c:pt>
                <c:pt idx="24739">
                  <c:v>1.8738999999998101</c:v>
                </c:pt>
                <c:pt idx="24740">
                  <c:v>1.87399999999981</c:v>
                </c:pt>
                <c:pt idx="24741">
                  <c:v>1.87409999999981</c:v>
                </c:pt>
                <c:pt idx="24742">
                  <c:v>1.87419999999981</c:v>
                </c:pt>
                <c:pt idx="24743">
                  <c:v>1.87429999999981</c:v>
                </c:pt>
                <c:pt idx="24744">
                  <c:v>1.87439999999981</c:v>
                </c:pt>
                <c:pt idx="24745">
                  <c:v>1.87449999999981</c:v>
                </c:pt>
                <c:pt idx="24746">
                  <c:v>1.87459999999981</c:v>
                </c:pt>
                <c:pt idx="24747">
                  <c:v>1.87469999999981</c:v>
                </c:pt>
                <c:pt idx="24748">
                  <c:v>1.87479999999981</c:v>
                </c:pt>
                <c:pt idx="24749">
                  <c:v>1.8748999999998099</c:v>
                </c:pt>
                <c:pt idx="24750">
                  <c:v>1.8749999999998099</c:v>
                </c:pt>
                <c:pt idx="24751">
                  <c:v>1.8750999999998099</c:v>
                </c:pt>
                <c:pt idx="24752">
                  <c:v>1.8751999999998099</c:v>
                </c:pt>
                <c:pt idx="24753">
                  <c:v>1.8752999999998099</c:v>
                </c:pt>
                <c:pt idx="24754">
                  <c:v>1.8753999999998099</c:v>
                </c:pt>
                <c:pt idx="24755">
                  <c:v>1.8754999999998099</c:v>
                </c:pt>
                <c:pt idx="24756">
                  <c:v>1.8755999999998099</c:v>
                </c:pt>
                <c:pt idx="24757">
                  <c:v>1.8756999999998099</c:v>
                </c:pt>
                <c:pt idx="24758">
                  <c:v>1.8757999999998098</c:v>
                </c:pt>
                <c:pt idx="24759">
                  <c:v>1.8758999999998098</c:v>
                </c:pt>
                <c:pt idx="24760">
                  <c:v>1.8759999999998098</c:v>
                </c:pt>
                <c:pt idx="24761">
                  <c:v>1.8760999999998098</c:v>
                </c:pt>
                <c:pt idx="24762">
                  <c:v>1.8761999999998098</c:v>
                </c:pt>
                <c:pt idx="24763">
                  <c:v>1.8762999999998098</c:v>
                </c:pt>
                <c:pt idx="24764">
                  <c:v>1.8763999999998098</c:v>
                </c:pt>
                <c:pt idx="24765">
                  <c:v>1.8764999999998098</c:v>
                </c:pt>
                <c:pt idx="24766">
                  <c:v>1.8765999999998098</c:v>
                </c:pt>
                <c:pt idx="24767">
                  <c:v>1.8766999999998097</c:v>
                </c:pt>
                <c:pt idx="24768">
                  <c:v>1.8767999999998097</c:v>
                </c:pt>
                <c:pt idx="24769">
                  <c:v>1.8768999999998097</c:v>
                </c:pt>
                <c:pt idx="24770">
                  <c:v>1.8769999999998097</c:v>
                </c:pt>
                <c:pt idx="24771">
                  <c:v>1.8770999999998097</c:v>
                </c:pt>
                <c:pt idx="24772">
                  <c:v>1.8771999999998097</c:v>
                </c:pt>
                <c:pt idx="24773">
                  <c:v>1.8772999999998097</c:v>
                </c:pt>
                <c:pt idx="24774">
                  <c:v>1.8773999999998097</c:v>
                </c:pt>
                <c:pt idx="24775">
                  <c:v>1.8774999999998097</c:v>
                </c:pt>
                <c:pt idx="24776">
                  <c:v>1.8775999999998096</c:v>
                </c:pt>
                <c:pt idx="24777">
                  <c:v>1.8776999999998096</c:v>
                </c:pt>
                <c:pt idx="24778">
                  <c:v>1.8777999999998096</c:v>
                </c:pt>
                <c:pt idx="24779">
                  <c:v>1.8778999999998096</c:v>
                </c:pt>
                <c:pt idx="24780">
                  <c:v>1.8779999999998096</c:v>
                </c:pt>
                <c:pt idx="24781">
                  <c:v>1.8780999999998096</c:v>
                </c:pt>
                <c:pt idx="24782">
                  <c:v>1.8781999999998096</c:v>
                </c:pt>
                <c:pt idx="24783">
                  <c:v>1.8782999999998096</c:v>
                </c:pt>
                <c:pt idx="24784">
                  <c:v>1.8783999999998096</c:v>
                </c:pt>
                <c:pt idx="24785">
                  <c:v>1.8784999999998095</c:v>
                </c:pt>
                <c:pt idx="24786">
                  <c:v>1.8785999999998095</c:v>
                </c:pt>
                <c:pt idx="24787">
                  <c:v>1.8786999999998095</c:v>
                </c:pt>
                <c:pt idx="24788">
                  <c:v>1.8787999999998095</c:v>
                </c:pt>
                <c:pt idx="24789">
                  <c:v>1.8788999999998095</c:v>
                </c:pt>
                <c:pt idx="24790">
                  <c:v>1.8789999999998095</c:v>
                </c:pt>
                <c:pt idx="24791">
                  <c:v>1.8790999999998095</c:v>
                </c:pt>
                <c:pt idx="24792">
                  <c:v>1.8791999999998095</c:v>
                </c:pt>
                <c:pt idx="24793">
                  <c:v>1.8792999999998095</c:v>
                </c:pt>
                <c:pt idx="24794">
                  <c:v>1.8793999999998094</c:v>
                </c:pt>
                <c:pt idx="24795">
                  <c:v>1.8794999999998094</c:v>
                </c:pt>
                <c:pt idx="24796">
                  <c:v>1.8795999999998094</c:v>
                </c:pt>
                <c:pt idx="24797">
                  <c:v>1.8796999999998094</c:v>
                </c:pt>
                <c:pt idx="24798">
                  <c:v>1.8797999999998094</c:v>
                </c:pt>
                <c:pt idx="24799">
                  <c:v>1.8798999999998094</c:v>
                </c:pt>
                <c:pt idx="24800">
                  <c:v>1.8799999999998094</c:v>
                </c:pt>
                <c:pt idx="24801">
                  <c:v>1.8800999999998094</c:v>
                </c:pt>
                <c:pt idx="24802">
                  <c:v>1.8801999999998094</c:v>
                </c:pt>
                <c:pt idx="24803">
                  <c:v>1.8802999999998093</c:v>
                </c:pt>
                <c:pt idx="24804">
                  <c:v>1.8803999999998093</c:v>
                </c:pt>
                <c:pt idx="24805">
                  <c:v>1.8804999999998093</c:v>
                </c:pt>
                <c:pt idx="24806">
                  <c:v>1.8805999999998093</c:v>
                </c:pt>
                <c:pt idx="24807">
                  <c:v>1.8806999999998093</c:v>
                </c:pt>
                <c:pt idx="24808">
                  <c:v>1.8807999999998093</c:v>
                </c:pt>
                <c:pt idx="24809">
                  <c:v>1.8808999999998093</c:v>
                </c:pt>
                <c:pt idx="24810">
                  <c:v>1.8809999999998093</c:v>
                </c:pt>
                <c:pt idx="24811">
                  <c:v>1.8810999999998093</c:v>
                </c:pt>
                <c:pt idx="24812">
                  <c:v>1.8811999999998092</c:v>
                </c:pt>
                <c:pt idx="24813">
                  <c:v>1.8812999999998092</c:v>
                </c:pt>
                <c:pt idx="24814">
                  <c:v>1.8813999999998092</c:v>
                </c:pt>
                <c:pt idx="24815">
                  <c:v>1.8814999999998092</c:v>
                </c:pt>
                <c:pt idx="24816">
                  <c:v>1.8815999999998092</c:v>
                </c:pt>
                <c:pt idx="24817">
                  <c:v>1.8816999999998092</c:v>
                </c:pt>
                <c:pt idx="24818">
                  <c:v>1.8817999999998092</c:v>
                </c:pt>
                <c:pt idx="24819">
                  <c:v>1.8818999999998092</c:v>
                </c:pt>
                <c:pt idx="24820">
                  <c:v>1.8819999999998092</c:v>
                </c:pt>
                <c:pt idx="24821">
                  <c:v>1.8820999999998091</c:v>
                </c:pt>
                <c:pt idx="24822">
                  <c:v>1.8821999999998091</c:v>
                </c:pt>
                <c:pt idx="24823">
                  <c:v>1.8822999999998091</c:v>
                </c:pt>
                <c:pt idx="24824">
                  <c:v>1.8823999999998091</c:v>
                </c:pt>
                <c:pt idx="24825">
                  <c:v>1.8824999999998091</c:v>
                </c:pt>
                <c:pt idx="24826">
                  <c:v>1.8825999999998091</c:v>
                </c:pt>
                <c:pt idx="24827">
                  <c:v>1.8826999999998091</c:v>
                </c:pt>
                <c:pt idx="24828">
                  <c:v>1.8827999999998091</c:v>
                </c:pt>
                <c:pt idx="24829">
                  <c:v>1.8828999999998091</c:v>
                </c:pt>
                <c:pt idx="24830">
                  <c:v>1.882999999999809</c:v>
                </c:pt>
                <c:pt idx="24831">
                  <c:v>1.883099999999809</c:v>
                </c:pt>
                <c:pt idx="24832">
                  <c:v>1.883199999999809</c:v>
                </c:pt>
                <c:pt idx="24833">
                  <c:v>1.883299999999809</c:v>
                </c:pt>
                <c:pt idx="24834">
                  <c:v>1.883399999999809</c:v>
                </c:pt>
                <c:pt idx="24835">
                  <c:v>1.883499999999809</c:v>
                </c:pt>
                <c:pt idx="24836">
                  <c:v>1.883599999999809</c:v>
                </c:pt>
                <c:pt idx="24837">
                  <c:v>1.883699999999809</c:v>
                </c:pt>
                <c:pt idx="24838">
                  <c:v>1.883799999999809</c:v>
                </c:pt>
                <c:pt idx="24839">
                  <c:v>1.8838999999998089</c:v>
                </c:pt>
                <c:pt idx="24840">
                  <c:v>1.8839999999998089</c:v>
                </c:pt>
                <c:pt idx="24841">
                  <c:v>1.8840999999998089</c:v>
                </c:pt>
                <c:pt idx="24842">
                  <c:v>1.8841999999998089</c:v>
                </c:pt>
                <c:pt idx="24843">
                  <c:v>1.8842999999998089</c:v>
                </c:pt>
                <c:pt idx="24844">
                  <c:v>1.8843999999998089</c:v>
                </c:pt>
                <c:pt idx="24845">
                  <c:v>1.8844999999998089</c:v>
                </c:pt>
                <c:pt idx="24846">
                  <c:v>1.8845999999998089</c:v>
                </c:pt>
                <c:pt idx="24847">
                  <c:v>1.8846999999998089</c:v>
                </c:pt>
                <c:pt idx="24848">
                  <c:v>1.8847999999998089</c:v>
                </c:pt>
                <c:pt idx="24849">
                  <c:v>1.8848999999998088</c:v>
                </c:pt>
                <c:pt idx="24850">
                  <c:v>1.8849999999998088</c:v>
                </c:pt>
                <c:pt idx="24851">
                  <c:v>1.8850999999998088</c:v>
                </c:pt>
                <c:pt idx="24852">
                  <c:v>1.8851999999998088</c:v>
                </c:pt>
                <c:pt idx="24853">
                  <c:v>1.8852999999998088</c:v>
                </c:pt>
                <c:pt idx="24854">
                  <c:v>1.8853999999998088</c:v>
                </c:pt>
                <c:pt idx="24855">
                  <c:v>1.8854999999998088</c:v>
                </c:pt>
                <c:pt idx="24856">
                  <c:v>1.8855999999998088</c:v>
                </c:pt>
                <c:pt idx="24857">
                  <c:v>1.8856999999998088</c:v>
                </c:pt>
                <c:pt idx="24858">
                  <c:v>1.8857999999998087</c:v>
                </c:pt>
                <c:pt idx="24859">
                  <c:v>1.8858999999998087</c:v>
                </c:pt>
                <c:pt idx="24860">
                  <c:v>1.8859999999998087</c:v>
                </c:pt>
                <c:pt idx="24861">
                  <c:v>1.8860999999998087</c:v>
                </c:pt>
                <c:pt idx="24862">
                  <c:v>1.8861999999998087</c:v>
                </c:pt>
                <c:pt idx="24863">
                  <c:v>1.8862999999998087</c:v>
                </c:pt>
                <c:pt idx="24864">
                  <c:v>1.8863999999998087</c:v>
                </c:pt>
                <c:pt idx="24865">
                  <c:v>1.8864999999998087</c:v>
                </c:pt>
                <c:pt idx="24866">
                  <c:v>1.8865999999998087</c:v>
                </c:pt>
                <c:pt idx="24867">
                  <c:v>1.8866999999998086</c:v>
                </c:pt>
                <c:pt idx="24868">
                  <c:v>1.8867999999998086</c:v>
                </c:pt>
                <c:pt idx="24869">
                  <c:v>1.8868999999998086</c:v>
                </c:pt>
                <c:pt idx="24870">
                  <c:v>1.8869999999998086</c:v>
                </c:pt>
                <c:pt idx="24871">
                  <c:v>1.8870999999998086</c:v>
                </c:pt>
                <c:pt idx="24872">
                  <c:v>1.8871999999998086</c:v>
                </c:pt>
                <c:pt idx="24873">
                  <c:v>1.8872999999998086</c:v>
                </c:pt>
                <c:pt idx="24874">
                  <c:v>1.8873999999998086</c:v>
                </c:pt>
                <c:pt idx="24875">
                  <c:v>1.8874999999998086</c:v>
                </c:pt>
                <c:pt idx="24876">
                  <c:v>1.8875999999998085</c:v>
                </c:pt>
                <c:pt idx="24877">
                  <c:v>1.8876999999998085</c:v>
                </c:pt>
                <c:pt idx="24878">
                  <c:v>1.8877999999998085</c:v>
                </c:pt>
                <c:pt idx="24879">
                  <c:v>1.8878999999998085</c:v>
                </c:pt>
                <c:pt idx="24880">
                  <c:v>1.8879999999998085</c:v>
                </c:pt>
                <c:pt idx="24881">
                  <c:v>1.8880999999998085</c:v>
                </c:pt>
                <c:pt idx="24882">
                  <c:v>1.8881999999998085</c:v>
                </c:pt>
                <c:pt idx="24883">
                  <c:v>1.8882999999998085</c:v>
                </c:pt>
                <c:pt idx="24884">
                  <c:v>1.8883999999998085</c:v>
                </c:pt>
                <c:pt idx="24885">
                  <c:v>1.8884999999998084</c:v>
                </c:pt>
                <c:pt idx="24886">
                  <c:v>1.8885999999998084</c:v>
                </c:pt>
                <c:pt idx="24887">
                  <c:v>1.8886999999998084</c:v>
                </c:pt>
                <c:pt idx="24888">
                  <c:v>1.8887999999998084</c:v>
                </c:pt>
                <c:pt idx="24889">
                  <c:v>1.8888999999998084</c:v>
                </c:pt>
                <c:pt idx="24890">
                  <c:v>1.8889999999998084</c:v>
                </c:pt>
                <c:pt idx="24891">
                  <c:v>1.8890999999998084</c:v>
                </c:pt>
                <c:pt idx="24892">
                  <c:v>1.8891999999998084</c:v>
                </c:pt>
                <c:pt idx="24893">
                  <c:v>1.8892999999998084</c:v>
                </c:pt>
                <c:pt idx="24894">
                  <c:v>1.8893999999998083</c:v>
                </c:pt>
                <c:pt idx="24895">
                  <c:v>1.8894999999998083</c:v>
                </c:pt>
                <c:pt idx="24896">
                  <c:v>1.8895999999998083</c:v>
                </c:pt>
                <c:pt idx="24897">
                  <c:v>1.8896999999998083</c:v>
                </c:pt>
                <c:pt idx="24898">
                  <c:v>1.8897999999998083</c:v>
                </c:pt>
                <c:pt idx="24899">
                  <c:v>1.8898999999998083</c:v>
                </c:pt>
                <c:pt idx="24900">
                  <c:v>1.8899999999998083</c:v>
                </c:pt>
                <c:pt idx="24901">
                  <c:v>1.8900999999998083</c:v>
                </c:pt>
                <c:pt idx="24902">
                  <c:v>1.8901999999998083</c:v>
                </c:pt>
                <c:pt idx="24903">
                  <c:v>1.8902999999998082</c:v>
                </c:pt>
                <c:pt idx="24904">
                  <c:v>1.8903999999998082</c:v>
                </c:pt>
                <c:pt idx="24905">
                  <c:v>1.8904999999998082</c:v>
                </c:pt>
                <c:pt idx="24906">
                  <c:v>1.8905999999998082</c:v>
                </c:pt>
                <c:pt idx="24907">
                  <c:v>1.8906999999998082</c:v>
                </c:pt>
                <c:pt idx="24908">
                  <c:v>1.8907999999998082</c:v>
                </c:pt>
                <c:pt idx="24909">
                  <c:v>1.8908999999998082</c:v>
                </c:pt>
                <c:pt idx="24910">
                  <c:v>1.8909999999998082</c:v>
                </c:pt>
                <c:pt idx="24911">
                  <c:v>1.8910999999998082</c:v>
                </c:pt>
                <c:pt idx="24912">
                  <c:v>1.8911999999998081</c:v>
                </c:pt>
                <c:pt idx="24913">
                  <c:v>1.8912999999998081</c:v>
                </c:pt>
                <c:pt idx="24914">
                  <c:v>1.8913999999998081</c:v>
                </c:pt>
                <c:pt idx="24915">
                  <c:v>1.8914999999998081</c:v>
                </c:pt>
                <c:pt idx="24916">
                  <c:v>1.8915999999998081</c:v>
                </c:pt>
                <c:pt idx="24917">
                  <c:v>1.8916999999998081</c:v>
                </c:pt>
                <c:pt idx="24918">
                  <c:v>1.8917999999998081</c:v>
                </c:pt>
                <c:pt idx="24919">
                  <c:v>1.8918999999998081</c:v>
                </c:pt>
                <c:pt idx="24920">
                  <c:v>1.8919999999998081</c:v>
                </c:pt>
                <c:pt idx="24921">
                  <c:v>1.892099999999808</c:v>
                </c:pt>
                <c:pt idx="24922">
                  <c:v>1.892199999999808</c:v>
                </c:pt>
                <c:pt idx="24923">
                  <c:v>1.892299999999808</c:v>
                </c:pt>
                <c:pt idx="24924">
                  <c:v>1.892399999999808</c:v>
                </c:pt>
                <c:pt idx="24925">
                  <c:v>1.892499999999808</c:v>
                </c:pt>
                <c:pt idx="24926">
                  <c:v>1.892599999999808</c:v>
                </c:pt>
                <c:pt idx="24927">
                  <c:v>1.892699999999808</c:v>
                </c:pt>
                <c:pt idx="24928">
                  <c:v>1.892799999999808</c:v>
                </c:pt>
                <c:pt idx="24929">
                  <c:v>1.892899999999808</c:v>
                </c:pt>
                <c:pt idx="24930">
                  <c:v>1.8929999999998079</c:v>
                </c:pt>
                <c:pt idx="24931">
                  <c:v>1.8930999999998079</c:v>
                </c:pt>
                <c:pt idx="24932">
                  <c:v>1.8931999999998079</c:v>
                </c:pt>
                <c:pt idx="24933">
                  <c:v>1.8932999999998079</c:v>
                </c:pt>
                <c:pt idx="24934">
                  <c:v>1.8933999999998079</c:v>
                </c:pt>
                <c:pt idx="24935">
                  <c:v>1.8934999999998079</c:v>
                </c:pt>
                <c:pt idx="24936">
                  <c:v>1.8935999999998079</c:v>
                </c:pt>
                <c:pt idx="24937">
                  <c:v>1.8936999999998079</c:v>
                </c:pt>
                <c:pt idx="24938">
                  <c:v>1.8937999999998079</c:v>
                </c:pt>
                <c:pt idx="24939">
                  <c:v>1.8938999999998078</c:v>
                </c:pt>
                <c:pt idx="24940">
                  <c:v>1.8939999999998078</c:v>
                </c:pt>
                <c:pt idx="24941">
                  <c:v>1.8940999999998078</c:v>
                </c:pt>
                <c:pt idx="24942">
                  <c:v>1.8941999999998078</c:v>
                </c:pt>
                <c:pt idx="24943">
                  <c:v>1.8942999999998078</c:v>
                </c:pt>
                <c:pt idx="24944">
                  <c:v>1.8943999999998078</c:v>
                </c:pt>
                <c:pt idx="24945">
                  <c:v>1.8944999999998078</c:v>
                </c:pt>
                <c:pt idx="24946">
                  <c:v>1.8945999999998078</c:v>
                </c:pt>
                <c:pt idx="24947">
                  <c:v>1.8946999999998078</c:v>
                </c:pt>
                <c:pt idx="24948">
                  <c:v>1.8947999999998077</c:v>
                </c:pt>
                <c:pt idx="24949">
                  <c:v>1.8948999999998077</c:v>
                </c:pt>
                <c:pt idx="24950">
                  <c:v>1.8949999999998077</c:v>
                </c:pt>
                <c:pt idx="24951">
                  <c:v>1.8950999999998077</c:v>
                </c:pt>
                <c:pt idx="24952">
                  <c:v>1.8951999999998077</c:v>
                </c:pt>
                <c:pt idx="24953">
                  <c:v>1.8952999999998077</c:v>
                </c:pt>
                <c:pt idx="24954">
                  <c:v>1.8953999999998077</c:v>
                </c:pt>
                <c:pt idx="24955">
                  <c:v>1.8954999999998077</c:v>
                </c:pt>
                <c:pt idx="24956">
                  <c:v>1.8955999999998077</c:v>
                </c:pt>
                <c:pt idx="24957">
                  <c:v>1.8956999999998077</c:v>
                </c:pt>
                <c:pt idx="24958">
                  <c:v>1.8957999999998076</c:v>
                </c:pt>
                <c:pt idx="24959">
                  <c:v>1.8958999999998076</c:v>
                </c:pt>
                <c:pt idx="24960">
                  <c:v>1.8959999999998076</c:v>
                </c:pt>
                <c:pt idx="24961">
                  <c:v>1.8960999999998076</c:v>
                </c:pt>
                <c:pt idx="24962">
                  <c:v>1.8961999999998076</c:v>
                </c:pt>
                <c:pt idx="24963">
                  <c:v>1.8962999999998076</c:v>
                </c:pt>
                <c:pt idx="24964">
                  <c:v>1.8963999999998076</c:v>
                </c:pt>
                <c:pt idx="24965">
                  <c:v>1.8964999999998076</c:v>
                </c:pt>
                <c:pt idx="24966">
                  <c:v>1.8965999999998076</c:v>
                </c:pt>
                <c:pt idx="24967">
                  <c:v>1.8966999999998075</c:v>
                </c:pt>
                <c:pt idx="24968">
                  <c:v>1.8967999999998075</c:v>
                </c:pt>
                <c:pt idx="24969">
                  <c:v>1.8968999999998075</c:v>
                </c:pt>
                <c:pt idx="24970">
                  <c:v>1.8969999999998075</c:v>
                </c:pt>
                <c:pt idx="24971">
                  <c:v>1.8970999999998075</c:v>
                </c:pt>
                <c:pt idx="24972">
                  <c:v>1.8971999999998075</c:v>
                </c:pt>
                <c:pt idx="24973">
                  <c:v>1.8972999999998075</c:v>
                </c:pt>
                <c:pt idx="24974">
                  <c:v>1.8973999999998075</c:v>
                </c:pt>
                <c:pt idx="24975">
                  <c:v>1.8974999999998075</c:v>
                </c:pt>
                <c:pt idx="24976">
                  <c:v>1.8975999999998074</c:v>
                </c:pt>
                <c:pt idx="24977">
                  <c:v>1.8976999999998074</c:v>
                </c:pt>
                <c:pt idx="24978">
                  <c:v>1.8977999999998074</c:v>
                </c:pt>
                <c:pt idx="24979">
                  <c:v>1.8978999999998074</c:v>
                </c:pt>
                <c:pt idx="24980">
                  <c:v>1.8979999999998074</c:v>
                </c:pt>
                <c:pt idx="24981">
                  <c:v>1.8980999999998074</c:v>
                </c:pt>
                <c:pt idx="24982">
                  <c:v>1.8981999999998074</c:v>
                </c:pt>
                <c:pt idx="24983">
                  <c:v>1.8982999999998074</c:v>
                </c:pt>
                <c:pt idx="24984">
                  <c:v>1.8983999999998074</c:v>
                </c:pt>
                <c:pt idx="24985">
                  <c:v>1.8984999999998073</c:v>
                </c:pt>
                <c:pt idx="24986">
                  <c:v>1.8985999999998073</c:v>
                </c:pt>
                <c:pt idx="24987">
                  <c:v>1.8986999999998073</c:v>
                </c:pt>
                <c:pt idx="24988">
                  <c:v>1.8987999999998073</c:v>
                </c:pt>
                <c:pt idx="24989">
                  <c:v>1.8988999999998073</c:v>
                </c:pt>
                <c:pt idx="24990">
                  <c:v>1.8989999999998073</c:v>
                </c:pt>
                <c:pt idx="24991">
                  <c:v>1.8990999999998073</c:v>
                </c:pt>
                <c:pt idx="24992">
                  <c:v>1.8991999999998073</c:v>
                </c:pt>
                <c:pt idx="24993">
                  <c:v>1.8992999999998073</c:v>
                </c:pt>
                <c:pt idx="24994">
                  <c:v>1.8993999999998072</c:v>
                </c:pt>
                <c:pt idx="24995">
                  <c:v>1.8994999999998072</c:v>
                </c:pt>
                <c:pt idx="24996">
                  <c:v>1.8995999999998072</c:v>
                </c:pt>
                <c:pt idx="24997">
                  <c:v>1.8996999999998072</c:v>
                </c:pt>
                <c:pt idx="24998">
                  <c:v>1.8997999999998072</c:v>
                </c:pt>
                <c:pt idx="24999">
                  <c:v>1.8998999999998072</c:v>
                </c:pt>
                <c:pt idx="25000">
                  <c:v>1.8999999999998072</c:v>
                </c:pt>
                <c:pt idx="25001">
                  <c:v>1.9000999999998072</c:v>
                </c:pt>
                <c:pt idx="25002">
                  <c:v>1.9001999999998072</c:v>
                </c:pt>
                <c:pt idx="25003">
                  <c:v>1.9002999999998071</c:v>
                </c:pt>
                <c:pt idx="25004">
                  <c:v>1.9003999999998071</c:v>
                </c:pt>
                <c:pt idx="25005">
                  <c:v>1.9004999999998071</c:v>
                </c:pt>
                <c:pt idx="25006">
                  <c:v>1.9005999999998071</c:v>
                </c:pt>
                <c:pt idx="25007">
                  <c:v>1.9006999999998071</c:v>
                </c:pt>
                <c:pt idx="25008">
                  <c:v>1.9007999999998071</c:v>
                </c:pt>
                <c:pt idx="25009">
                  <c:v>1.9008999999998071</c:v>
                </c:pt>
                <c:pt idx="25010">
                  <c:v>1.9009999999998071</c:v>
                </c:pt>
                <c:pt idx="25011">
                  <c:v>1.9010999999998071</c:v>
                </c:pt>
                <c:pt idx="25012">
                  <c:v>1.901199999999807</c:v>
                </c:pt>
                <c:pt idx="25013">
                  <c:v>1.901299999999807</c:v>
                </c:pt>
                <c:pt idx="25014">
                  <c:v>1.901399999999807</c:v>
                </c:pt>
                <c:pt idx="25015">
                  <c:v>1.901499999999807</c:v>
                </c:pt>
                <c:pt idx="25016">
                  <c:v>1.901599999999807</c:v>
                </c:pt>
                <c:pt idx="25017">
                  <c:v>1.901699999999807</c:v>
                </c:pt>
                <c:pt idx="25018">
                  <c:v>1.901799999999807</c:v>
                </c:pt>
                <c:pt idx="25019">
                  <c:v>1.901899999999807</c:v>
                </c:pt>
                <c:pt idx="25020">
                  <c:v>1.901999999999807</c:v>
                </c:pt>
                <c:pt idx="25021">
                  <c:v>1.9020999999998069</c:v>
                </c:pt>
                <c:pt idx="25022">
                  <c:v>1.9021999999998069</c:v>
                </c:pt>
                <c:pt idx="25023">
                  <c:v>1.9022999999998069</c:v>
                </c:pt>
                <c:pt idx="25024">
                  <c:v>1.9023999999998069</c:v>
                </c:pt>
                <c:pt idx="25025">
                  <c:v>1.9024999999998069</c:v>
                </c:pt>
                <c:pt idx="25026">
                  <c:v>1.9025999999998069</c:v>
                </c:pt>
                <c:pt idx="25027">
                  <c:v>1.9026999999998069</c:v>
                </c:pt>
                <c:pt idx="25028">
                  <c:v>1.9027999999998069</c:v>
                </c:pt>
                <c:pt idx="25029">
                  <c:v>1.9028999999998069</c:v>
                </c:pt>
                <c:pt idx="25030">
                  <c:v>1.9029999999998068</c:v>
                </c:pt>
                <c:pt idx="25031">
                  <c:v>1.9030999999998068</c:v>
                </c:pt>
                <c:pt idx="25032">
                  <c:v>1.9031999999998068</c:v>
                </c:pt>
                <c:pt idx="25033">
                  <c:v>1.9032999999998068</c:v>
                </c:pt>
                <c:pt idx="25034">
                  <c:v>1.9033999999998068</c:v>
                </c:pt>
                <c:pt idx="25035">
                  <c:v>1.9034999999998068</c:v>
                </c:pt>
                <c:pt idx="25036">
                  <c:v>1.9035999999998068</c:v>
                </c:pt>
                <c:pt idx="25037">
                  <c:v>1.9036999999998068</c:v>
                </c:pt>
                <c:pt idx="25038">
                  <c:v>1.9037999999998068</c:v>
                </c:pt>
                <c:pt idx="25039">
                  <c:v>1.9038999999998067</c:v>
                </c:pt>
                <c:pt idx="25040">
                  <c:v>1.9039999999998067</c:v>
                </c:pt>
                <c:pt idx="25041">
                  <c:v>1.9040999999998067</c:v>
                </c:pt>
                <c:pt idx="25042">
                  <c:v>1.9041999999998067</c:v>
                </c:pt>
                <c:pt idx="25043">
                  <c:v>1.9042999999998067</c:v>
                </c:pt>
                <c:pt idx="25044">
                  <c:v>1.9043999999998067</c:v>
                </c:pt>
                <c:pt idx="25045">
                  <c:v>1.9044999999998067</c:v>
                </c:pt>
                <c:pt idx="25046">
                  <c:v>1.9045999999998067</c:v>
                </c:pt>
                <c:pt idx="25047">
                  <c:v>1.9046999999998067</c:v>
                </c:pt>
                <c:pt idx="25048">
                  <c:v>1.9047999999998066</c:v>
                </c:pt>
                <c:pt idx="25049">
                  <c:v>1.9048999999998066</c:v>
                </c:pt>
                <c:pt idx="25050">
                  <c:v>1.9049999999998066</c:v>
                </c:pt>
                <c:pt idx="25051">
                  <c:v>1.9050999999998066</c:v>
                </c:pt>
                <c:pt idx="25052">
                  <c:v>1.9051999999998066</c:v>
                </c:pt>
                <c:pt idx="25053">
                  <c:v>1.9052999999998066</c:v>
                </c:pt>
                <c:pt idx="25054">
                  <c:v>1.9053999999998066</c:v>
                </c:pt>
                <c:pt idx="25055">
                  <c:v>1.9054999999998066</c:v>
                </c:pt>
                <c:pt idx="25056">
                  <c:v>1.9055999999998066</c:v>
                </c:pt>
                <c:pt idx="25057">
                  <c:v>1.9056999999998065</c:v>
                </c:pt>
                <c:pt idx="25058">
                  <c:v>1.9057999999998065</c:v>
                </c:pt>
                <c:pt idx="25059">
                  <c:v>1.9058999999998065</c:v>
                </c:pt>
                <c:pt idx="25060">
                  <c:v>1.9059999999998065</c:v>
                </c:pt>
                <c:pt idx="25061">
                  <c:v>1.9060999999998065</c:v>
                </c:pt>
                <c:pt idx="25062">
                  <c:v>1.9061999999998065</c:v>
                </c:pt>
                <c:pt idx="25063">
                  <c:v>1.9062999999998065</c:v>
                </c:pt>
                <c:pt idx="25064">
                  <c:v>1.9063999999998065</c:v>
                </c:pt>
                <c:pt idx="25065">
                  <c:v>1.9064999999998065</c:v>
                </c:pt>
                <c:pt idx="25066">
                  <c:v>1.9065999999998064</c:v>
                </c:pt>
                <c:pt idx="25067">
                  <c:v>1.9066999999998064</c:v>
                </c:pt>
                <c:pt idx="25068">
                  <c:v>1.9067999999998064</c:v>
                </c:pt>
                <c:pt idx="25069">
                  <c:v>1.9068999999998064</c:v>
                </c:pt>
                <c:pt idx="25070">
                  <c:v>1.9069999999998064</c:v>
                </c:pt>
                <c:pt idx="25071">
                  <c:v>1.9070999999998064</c:v>
                </c:pt>
                <c:pt idx="25072">
                  <c:v>1.9071999999998064</c:v>
                </c:pt>
                <c:pt idx="25073">
                  <c:v>1.9072999999998064</c:v>
                </c:pt>
                <c:pt idx="25074">
                  <c:v>1.9073999999998064</c:v>
                </c:pt>
                <c:pt idx="25075">
                  <c:v>1.9074999999998064</c:v>
                </c:pt>
                <c:pt idx="25076">
                  <c:v>1.9075999999998063</c:v>
                </c:pt>
                <c:pt idx="25077">
                  <c:v>1.9076999999998063</c:v>
                </c:pt>
                <c:pt idx="25078">
                  <c:v>1.9077999999998063</c:v>
                </c:pt>
                <c:pt idx="25079">
                  <c:v>1.9078999999998063</c:v>
                </c:pt>
                <c:pt idx="25080">
                  <c:v>1.9079999999998063</c:v>
                </c:pt>
                <c:pt idx="25081">
                  <c:v>1.9080999999998063</c:v>
                </c:pt>
                <c:pt idx="25082">
                  <c:v>1.9081999999998063</c:v>
                </c:pt>
                <c:pt idx="25083">
                  <c:v>1.9082999999998063</c:v>
                </c:pt>
                <c:pt idx="25084">
                  <c:v>1.9083999999998063</c:v>
                </c:pt>
                <c:pt idx="25085">
                  <c:v>1.9084999999998062</c:v>
                </c:pt>
                <c:pt idx="25086">
                  <c:v>1.9085999999998062</c:v>
                </c:pt>
                <c:pt idx="25087">
                  <c:v>1.9086999999998062</c:v>
                </c:pt>
                <c:pt idx="25088">
                  <c:v>1.9087999999998062</c:v>
                </c:pt>
                <c:pt idx="25089">
                  <c:v>1.9088999999998062</c:v>
                </c:pt>
                <c:pt idx="25090">
                  <c:v>1.9089999999998062</c:v>
                </c:pt>
                <c:pt idx="25091">
                  <c:v>1.9090999999998062</c:v>
                </c:pt>
                <c:pt idx="25092">
                  <c:v>1.9091999999998062</c:v>
                </c:pt>
                <c:pt idx="25093">
                  <c:v>1.9092999999998062</c:v>
                </c:pt>
                <c:pt idx="25094">
                  <c:v>1.9093999999998061</c:v>
                </c:pt>
                <c:pt idx="25095">
                  <c:v>1.9094999999998061</c:v>
                </c:pt>
                <c:pt idx="25096">
                  <c:v>1.9095999999998061</c:v>
                </c:pt>
                <c:pt idx="25097">
                  <c:v>1.9096999999998061</c:v>
                </c:pt>
                <c:pt idx="25098">
                  <c:v>1.9097999999998061</c:v>
                </c:pt>
                <c:pt idx="25099">
                  <c:v>1.9098999999998061</c:v>
                </c:pt>
                <c:pt idx="25100">
                  <c:v>1.9099999999998061</c:v>
                </c:pt>
                <c:pt idx="25101">
                  <c:v>1.9100999999998061</c:v>
                </c:pt>
                <c:pt idx="25102">
                  <c:v>1.9101999999998061</c:v>
                </c:pt>
                <c:pt idx="25103">
                  <c:v>1.910299999999806</c:v>
                </c:pt>
                <c:pt idx="25104">
                  <c:v>1.910399999999806</c:v>
                </c:pt>
                <c:pt idx="25105">
                  <c:v>1.910499999999806</c:v>
                </c:pt>
                <c:pt idx="25106">
                  <c:v>1.910599999999806</c:v>
                </c:pt>
                <c:pt idx="25107">
                  <c:v>1.910699999999806</c:v>
                </c:pt>
                <c:pt idx="25108">
                  <c:v>1.910799999999806</c:v>
                </c:pt>
                <c:pt idx="25109">
                  <c:v>1.910899999999806</c:v>
                </c:pt>
                <c:pt idx="25110">
                  <c:v>1.910999999999806</c:v>
                </c:pt>
                <c:pt idx="25111">
                  <c:v>1.911099999999806</c:v>
                </c:pt>
                <c:pt idx="25112">
                  <c:v>1.9111999999998059</c:v>
                </c:pt>
                <c:pt idx="25113">
                  <c:v>1.9112999999998059</c:v>
                </c:pt>
                <c:pt idx="25114">
                  <c:v>1.9113999999998059</c:v>
                </c:pt>
                <c:pt idx="25115">
                  <c:v>1.9114999999998059</c:v>
                </c:pt>
                <c:pt idx="25116">
                  <c:v>1.9115999999998059</c:v>
                </c:pt>
                <c:pt idx="25117">
                  <c:v>1.9116999999998059</c:v>
                </c:pt>
                <c:pt idx="25118">
                  <c:v>1.9117999999998059</c:v>
                </c:pt>
                <c:pt idx="25119">
                  <c:v>1.9118999999998059</c:v>
                </c:pt>
                <c:pt idx="25120">
                  <c:v>1.9119999999998059</c:v>
                </c:pt>
                <c:pt idx="25121">
                  <c:v>1.9120999999998058</c:v>
                </c:pt>
                <c:pt idx="25122">
                  <c:v>1.9121999999998058</c:v>
                </c:pt>
                <c:pt idx="25123">
                  <c:v>1.9122999999998058</c:v>
                </c:pt>
                <c:pt idx="25124">
                  <c:v>1.9123999999998058</c:v>
                </c:pt>
                <c:pt idx="25125">
                  <c:v>1.9124999999998058</c:v>
                </c:pt>
                <c:pt idx="25126">
                  <c:v>1.9125999999998058</c:v>
                </c:pt>
                <c:pt idx="25127">
                  <c:v>1.9126999999998058</c:v>
                </c:pt>
                <c:pt idx="25128">
                  <c:v>1.9127999999998058</c:v>
                </c:pt>
                <c:pt idx="25129">
                  <c:v>1.9128999999998058</c:v>
                </c:pt>
                <c:pt idx="25130">
                  <c:v>1.9129999999998057</c:v>
                </c:pt>
                <c:pt idx="25131">
                  <c:v>1.9130999999998057</c:v>
                </c:pt>
                <c:pt idx="25132">
                  <c:v>1.9131999999998057</c:v>
                </c:pt>
                <c:pt idx="25133">
                  <c:v>1.9132999999998057</c:v>
                </c:pt>
                <c:pt idx="25134">
                  <c:v>1.9133999999998057</c:v>
                </c:pt>
                <c:pt idx="25135">
                  <c:v>1.9134999999998057</c:v>
                </c:pt>
                <c:pt idx="25136">
                  <c:v>1.9135999999998057</c:v>
                </c:pt>
                <c:pt idx="25137">
                  <c:v>1.9136999999998057</c:v>
                </c:pt>
                <c:pt idx="25138">
                  <c:v>1.9137999999998057</c:v>
                </c:pt>
                <c:pt idx="25139">
                  <c:v>1.9138999999998056</c:v>
                </c:pt>
                <c:pt idx="25140">
                  <c:v>1.9139999999998056</c:v>
                </c:pt>
                <c:pt idx="25141">
                  <c:v>1.9140999999998056</c:v>
                </c:pt>
                <c:pt idx="25142">
                  <c:v>1.9141999999998056</c:v>
                </c:pt>
                <c:pt idx="25143">
                  <c:v>1.9142999999998056</c:v>
                </c:pt>
                <c:pt idx="25144">
                  <c:v>1.9143999999998056</c:v>
                </c:pt>
                <c:pt idx="25145">
                  <c:v>1.9144999999998056</c:v>
                </c:pt>
                <c:pt idx="25146">
                  <c:v>1.9145999999998056</c:v>
                </c:pt>
                <c:pt idx="25147">
                  <c:v>1.9146999999998056</c:v>
                </c:pt>
                <c:pt idx="25148">
                  <c:v>1.9147999999998055</c:v>
                </c:pt>
                <c:pt idx="25149">
                  <c:v>1.9148999999998055</c:v>
                </c:pt>
                <c:pt idx="25150">
                  <c:v>1.9149999999998055</c:v>
                </c:pt>
                <c:pt idx="25151">
                  <c:v>1.9150999999998055</c:v>
                </c:pt>
                <c:pt idx="25152">
                  <c:v>1.9151999999998055</c:v>
                </c:pt>
                <c:pt idx="25153">
                  <c:v>1.9152999999998055</c:v>
                </c:pt>
                <c:pt idx="25154">
                  <c:v>1.9153999999998055</c:v>
                </c:pt>
                <c:pt idx="25155">
                  <c:v>1.9154999999998055</c:v>
                </c:pt>
                <c:pt idx="25156">
                  <c:v>1.9155999999998055</c:v>
                </c:pt>
                <c:pt idx="25157">
                  <c:v>1.9156999999998054</c:v>
                </c:pt>
                <c:pt idx="25158">
                  <c:v>1.9157999999998054</c:v>
                </c:pt>
                <c:pt idx="25159">
                  <c:v>1.9158999999998054</c:v>
                </c:pt>
                <c:pt idx="25160">
                  <c:v>1.9159999999998054</c:v>
                </c:pt>
                <c:pt idx="25161">
                  <c:v>1.9160999999998054</c:v>
                </c:pt>
                <c:pt idx="25162">
                  <c:v>1.9161999999998054</c:v>
                </c:pt>
                <c:pt idx="25163">
                  <c:v>1.9162999999998054</c:v>
                </c:pt>
                <c:pt idx="25164">
                  <c:v>1.9163999999998054</c:v>
                </c:pt>
                <c:pt idx="25165">
                  <c:v>1.9164999999998054</c:v>
                </c:pt>
                <c:pt idx="25166">
                  <c:v>1.9165999999998053</c:v>
                </c:pt>
                <c:pt idx="25167">
                  <c:v>1.9166999999998053</c:v>
                </c:pt>
                <c:pt idx="25168">
                  <c:v>1.9167999999998053</c:v>
                </c:pt>
                <c:pt idx="25169">
                  <c:v>1.9168999999998053</c:v>
                </c:pt>
                <c:pt idx="25170">
                  <c:v>1.9169999999998053</c:v>
                </c:pt>
                <c:pt idx="25171">
                  <c:v>1.9170999999998053</c:v>
                </c:pt>
                <c:pt idx="25172">
                  <c:v>1.9171999999998053</c:v>
                </c:pt>
                <c:pt idx="25173">
                  <c:v>1.9172999999998053</c:v>
                </c:pt>
                <c:pt idx="25174">
                  <c:v>1.9173999999998053</c:v>
                </c:pt>
                <c:pt idx="25175">
                  <c:v>1.9174999999998052</c:v>
                </c:pt>
                <c:pt idx="25176">
                  <c:v>1.9175999999998052</c:v>
                </c:pt>
                <c:pt idx="25177">
                  <c:v>1.9176999999998052</c:v>
                </c:pt>
                <c:pt idx="25178">
                  <c:v>1.9177999999998052</c:v>
                </c:pt>
                <c:pt idx="25179">
                  <c:v>1.9178999999998052</c:v>
                </c:pt>
                <c:pt idx="25180">
                  <c:v>1.9179999999998052</c:v>
                </c:pt>
                <c:pt idx="25181">
                  <c:v>1.9180999999998052</c:v>
                </c:pt>
                <c:pt idx="25182">
                  <c:v>1.9181999999998052</c:v>
                </c:pt>
                <c:pt idx="25183">
                  <c:v>1.9182999999998052</c:v>
                </c:pt>
                <c:pt idx="25184">
                  <c:v>1.9183999999998051</c:v>
                </c:pt>
                <c:pt idx="25185">
                  <c:v>1.9184999999998051</c:v>
                </c:pt>
                <c:pt idx="25186">
                  <c:v>1.9185999999998051</c:v>
                </c:pt>
                <c:pt idx="25187">
                  <c:v>1.9186999999998051</c:v>
                </c:pt>
                <c:pt idx="25188">
                  <c:v>1.9187999999998051</c:v>
                </c:pt>
                <c:pt idx="25189">
                  <c:v>1.9188999999998051</c:v>
                </c:pt>
                <c:pt idx="25190">
                  <c:v>1.9189999999998051</c:v>
                </c:pt>
                <c:pt idx="25191">
                  <c:v>1.9190999999998051</c:v>
                </c:pt>
                <c:pt idx="25192">
                  <c:v>1.9191999999998051</c:v>
                </c:pt>
                <c:pt idx="25193">
                  <c:v>1.9192999999998051</c:v>
                </c:pt>
                <c:pt idx="25194">
                  <c:v>1.919399999999805</c:v>
                </c:pt>
                <c:pt idx="25195">
                  <c:v>1.919499999999805</c:v>
                </c:pt>
                <c:pt idx="25196">
                  <c:v>1.919599999999805</c:v>
                </c:pt>
                <c:pt idx="25197">
                  <c:v>1.919699999999805</c:v>
                </c:pt>
                <c:pt idx="25198">
                  <c:v>1.919799999999805</c:v>
                </c:pt>
                <c:pt idx="25199">
                  <c:v>1.919899999999805</c:v>
                </c:pt>
                <c:pt idx="25200">
                  <c:v>1.919999999999805</c:v>
                </c:pt>
                <c:pt idx="25201">
                  <c:v>1.920099999999805</c:v>
                </c:pt>
                <c:pt idx="25202">
                  <c:v>1.920199999999805</c:v>
                </c:pt>
                <c:pt idx="25203">
                  <c:v>1.9202999999998049</c:v>
                </c:pt>
                <c:pt idx="25204">
                  <c:v>1.9203999999998049</c:v>
                </c:pt>
                <c:pt idx="25205">
                  <c:v>1.9204999999998049</c:v>
                </c:pt>
                <c:pt idx="25206">
                  <c:v>1.9205999999998049</c:v>
                </c:pt>
                <c:pt idx="25207">
                  <c:v>1.9206999999998049</c:v>
                </c:pt>
                <c:pt idx="25208">
                  <c:v>1.9207999999998049</c:v>
                </c:pt>
                <c:pt idx="25209">
                  <c:v>1.9208999999998049</c:v>
                </c:pt>
                <c:pt idx="25210">
                  <c:v>1.9209999999998049</c:v>
                </c:pt>
                <c:pt idx="25211">
                  <c:v>1.9210999999998049</c:v>
                </c:pt>
                <c:pt idx="25212">
                  <c:v>1.9211999999998048</c:v>
                </c:pt>
                <c:pt idx="25213">
                  <c:v>1.9212999999998048</c:v>
                </c:pt>
                <c:pt idx="25214">
                  <c:v>1.9213999999998048</c:v>
                </c:pt>
                <c:pt idx="25215">
                  <c:v>1.9214999999998048</c:v>
                </c:pt>
                <c:pt idx="25216">
                  <c:v>1.9215999999998048</c:v>
                </c:pt>
                <c:pt idx="25217">
                  <c:v>1.9216999999998048</c:v>
                </c:pt>
                <c:pt idx="25218">
                  <c:v>1.9217999999998048</c:v>
                </c:pt>
                <c:pt idx="25219">
                  <c:v>1.9218999999998048</c:v>
                </c:pt>
                <c:pt idx="25220">
                  <c:v>1.9219999999998048</c:v>
                </c:pt>
                <c:pt idx="25221">
                  <c:v>1.9220999999998047</c:v>
                </c:pt>
                <c:pt idx="25222">
                  <c:v>1.9221999999998047</c:v>
                </c:pt>
                <c:pt idx="25223">
                  <c:v>1.9222999999998047</c:v>
                </c:pt>
                <c:pt idx="25224">
                  <c:v>1.9223999999998047</c:v>
                </c:pt>
                <c:pt idx="25225">
                  <c:v>1.9224999999998047</c:v>
                </c:pt>
                <c:pt idx="25226">
                  <c:v>1.9225999999998047</c:v>
                </c:pt>
                <c:pt idx="25227">
                  <c:v>1.9226999999998047</c:v>
                </c:pt>
                <c:pt idx="25228">
                  <c:v>1.9227999999998047</c:v>
                </c:pt>
                <c:pt idx="25229">
                  <c:v>1.9228999999998047</c:v>
                </c:pt>
                <c:pt idx="25230">
                  <c:v>1.9229999999998046</c:v>
                </c:pt>
                <c:pt idx="25231">
                  <c:v>1.9230999999998046</c:v>
                </c:pt>
                <c:pt idx="25232">
                  <c:v>1.9231999999998046</c:v>
                </c:pt>
                <c:pt idx="25233">
                  <c:v>1.9232999999998046</c:v>
                </c:pt>
                <c:pt idx="25234">
                  <c:v>1.9233999999998046</c:v>
                </c:pt>
                <c:pt idx="25235">
                  <c:v>1.9234999999998046</c:v>
                </c:pt>
                <c:pt idx="25236">
                  <c:v>1.9235999999998046</c:v>
                </c:pt>
                <c:pt idx="25237">
                  <c:v>1.9236999999998046</c:v>
                </c:pt>
                <c:pt idx="25238">
                  <c:v>1.9237999999998046</c:v>
                </c:pt>
                <c:pt idx="25239">
                  <c:v>1.9238999999998045</c:v>
                </c:pt>
                <c:pt idx="25240">
                  <c:v>1.9239999999998045</c:v>
                </c:pt>
                <c:pt idx="25241">
                  <c:v>1.9240999999998045</c:v>
                </c:pt>
                <c:pt idx="25242">
                  <c:v>1.9241999999998045</c:v>
                </c:pt>
                <c:pt idx="25243">
                  <c:v>1.9242999999998045</c:v>
                </c:pt>
                <c:pt idx="25244">
                  <c:v>1.9243999999998045</c:v>
                </c:pt>
                <c:pt idx="25245">
                  <c:v>1.9244999999998045</c:v>
                </c:pt>
                <c:pt idx="25246">
                  <c:v>1.9245999999998045</c:v>
                </c:pt>
                <c:pt idx="25247">
                  <c:v>1.9246999999998045</c:v>
                </c:pt>
                <c:pt idx="25248">
                  <c:v>1.9247999999998044</c:v>
                </c:pt>
                <c:pt idx="25249">
                  <c:v>1.9248999999998044</c:v>
                </c:pt>
                <c:pt idx="25250">
                  <c:v>1.9249999999998044</c:v>
                </c:pt>
                <c:pt idx="25251">
                  <c:v>1.9250999999998044</c:v>
                </c:pt>
                <c:pt idx="25252">
                  <c:v>1.9251999999998044</c:v>
                </c:pt>
                <c:pt idx="25253">
                  <c:v>1.9252999999998044</c:v>
                </c:pt>
                <c:pt idx="25254">
                  <c:v>1.9253999999998044</c:v>
                </c:pt>
                <c:pt idx="25255">
                  <c:v>1.9254999999998044</c:v>
                </c:pt>
                <c:pt idx="25256">
                  <c:v>1.9255999999998044</c:v>
                </c:pt>
                <c:pt idx="25257">
                  <c:v>1.9256999999998043</c:v>
                </c:pt>
                <c:pt idx="25258">
                  <c:v>1.9257999999998043</c:v>
                </c:pt>
                <c:pt idx="25259">
                  <c:v>1.9258999999998043</c:v>
                </c:pt>
                <c:pt idx="25260">
                  <c:v>1.9259999999998043</c:v>
                </c:pt>
                <c:pt idx="25261">
                  <c:v>1.9260999999998043</c:v>
                </c:pt>
                <c:pt idx="25262">
                  <c:v>1.9261999999998043</c:v>
                </c:pt>
                <c:pt idx="25263">
                  <c:v>1.9262999999998043</c:v>
                </c:pt>
                <c:pt idx="25264">
                  <c:v>1.9263999999998043</c:v>
                </c:pt>
                <c:pt idx="25265">
                  <c:v>1.9264999999998043</c:v>
                </c:pt>
                <c:pt idx="25266">
                  <c:v>1.9265999999998042</c:v>
                </c:pt>
                <c:pt idx="25267">
                  <c:v>1.9266999999998042</c:v>
                </c:pt>
                <c:pt idx="25268">
                  <c:v>1.9267999999998042</c:v>
                </c:pt>
                <c:pt idx="25269">
                  <c:v>1.9268999999998042</c:v>
                </c:pt>
                <c:pt idx="25270">
                  <c:v>1.9269999999998042</c:v>
                </c:pt>
                <c:pt idx="25271">
                  <c:v>1.9270999999998042</c:v>
                </c:pt>
                <c:pt idx="25272">
                  <c:v>1.9271999999998042</c:v>
                </c:pt>
                <c:pt idx="25273">
                  <c:v>1.9272999999998042</c:v>
                </c:pt>
                <c:pt idx="25274">
                  <c:v>1.9273999999998042</c:v>
                </c:pt>
                <c:pt idx="25275">
                  <c:v>1.9274999999998041</c:v>
                </c:pt>
                <c:pt idx="25276">
                  <c:v>1.9275999999998041</c:v>
                </c:pt>
                <c:pt idx="25277">
                  <c:v>1.9276999999998041</c:v>
                </c:pt>
                <c:pt idx="25278">
                  <c:v>1.9277999999998041</c:v>
                </c:pt>
                <c:pt idx="25279">
                  <c:v>1.9278999999998041</c:v>
                </c:pt>
                <c:pt idx="25280">
                  <c:v>1.9279999999998041</c:v>
                </c:pt>
                <c:pt idx="25281">
                  <c:v>1.9280999999998041</c:v>
                </c:pt>
                <c:pt idx="25282">
                  <c:v>1.9281999999998041</c:v>
                </c:pt>
                <c:pt idx="25283">
                  <c:v>1.9282999999998041</c:v>
                </c:pt>
                <c:pt idx="25284">
                  <c:v>1.928399999999804</c:v>
                </c:pt>
                <c:pt idx="25285">
                  <c:v>1.928499999999804</c:v>
                </c:pt>
                <c:pt idx="25286">
                  <c:v>1.928599999999804</c:v>
                </c:pt>
                <c:pt idx="25287">
                  <c:v>1.928699999999804</c:v>
                </c:pt>
                <c:pt idx="25288">
                  <c:v>1.928799999999804</c:v>
                </c:pt>
                <c:pt idx="25289">
                  <c:v>1.928899999999804</c:v>
                </c:pt>
                <c:pt idx="25290">
                  <c:v>1.928999999999804</c:v>
                </c:pt>
                <c:pt idx="25291">
                  <c:v>1.929099999999804</c:v>
                </c:pt>
                <c:pt idx="25292">
                  <c:v>1.929199999999804</c:v>
                </c:pt>
                <c:pt idx="25293">
                  <c:v>1.9292999999998039</c:v>
                </c:pt>
                <c:pt idx="25294">
                  <c:v>1.9293999999998039</c:v>
                </c:pt>
                <c:pt idx="25295">
                  <c:v>1.9294999999998039</c:v>
                </c:pt>
                <c:pt idx="25296">
                  <c:v>1.9295999999998039</c:v>
                </c:pt>
                <c:pt idx="25297">
                  <c:v>1.9296999999998039</c:v>
                </c:pt>
                <c:pt idx="25298">
                  <c:v>1.9297999999998039</c:v>
                </c:pt>
                <c:pt idx="25299">
                  <c:v>1.9298999999998039</c:v>
                </c:pt>
                <c:pt idx="25300">
                  <c:v>1.9299999999998039</c:v>
                </c:pt>
                <c:pt idx="25301">
                  <c:v>1.9300999999998039</c:v>
                </c:pt>
                <c:pt idx="25302">
                  <c:v>1.9301999999998039</c:v>
                </c:pt>
                <c:pt idx="25303">
                  <c:v>1.9302999999998038</c:v>
                </c:pt>
                <c:pt idx="25304">
                  <c:v>1.9303999999998038</c:v>
                </c:pt>
                <c:pt idx="25305">
                  <c:v>1.9304999999998038</c:v>
                </c:pt>
                <c:pt idx="25306">
                  <c:v>1.9305999999998038</c:v>
                </c:pt>
                <c:pt idx="25307">
                  <c:v>1.9306999999998038</c:v>
                </c:pt>
                <c:pt idx="25308">
                  <c:v>1.9307999999998038</c:v>
                </c:pt>
                <c:pt idx="25309">
                  <c:v>1.9308999999998038</c:v>
                </c:pt>
                <c:pt idx="25310">
                  <c:v>1.9309999999998038</c:v>
                </c:pt>
                <c:pt idx="25311">
                  <c:v>1.9310999999998038</c:v>
                </c:pt>
                <c:pt idx="25312">
                  <c:v>1.9311999999998037</c:v>
                </c:pt>
                <c:pt idx="25313">
                  <c:v>1.9312999999998037</c:v>
                </c:pt>
                <c:pt idx="25314">
                  <c:v>1.9313999999998037</c:v>
                </c:pt>
                <c:pt idx="25315">
                  <c:v>1.9314999999998037</c:v>
                </c:pt>
                <c:pt idx="25316">
                  <c:v>1.9315999999998037</c:v>
                </c:pt>
                <c:pt idx="25317">
                  <c:v>1.9316999999998037</c:v>
                </c:pt>
                <c:pt idx="25318">
                  <c:v>1.9317999999998037</c:v>
                </c:pt>
                <c:pt idx="25319">
                  <c:v>1.9318999999998037</c:v>
                </c:pt>
                <c:pt idx="25320">
                  <c:v>1.9319999999998037</c:v>
                </c:pt>
                <c:pt idx="25321">
                  <c:v>1.9320999999998036</c:v>
                </c:pt>
                <c:pt idx="25322">
                  <c:v>1.9321999999998036</c:v>
                </c:pt>
                <c:pt idx="25323">
                  <c:v>1.9322999999998036</c:v>
                </c:pt>
                <c:pt idx="25324">
                  <c:v>1.9323999999998036</c:v>
                </c:pt>
                <c:pt idx="25325">
                  <c:v>1.9324999999998036</c:v>
                </c:pt>
                <c:pt idx="25326">
                  <c:v>1.9325999999998036</c:v>
                </c:pt>
                <c:pt idx="25327">
                  <c:v>1.9326999999998036</c:v>
                </c:pt>
                <c:pt idx="25328">
                  <c:v>1.9327999999998036</c:v>
                </c:pt>
                <c:pt idx="25329">
                  <c:v>1.9328999999998036</c:v>
                </c:pt>
                <c:pt idx="25330">
                  <c:v>1.9329999999998035</c:v>
                </c:pt>
                <c:pt idx="25331">
                  <c:v>1.9330999999998035</c:v>
                </c:pt>
                <c:pt idx="25332">
                  <c:v>1.9331999999998035</c:v>
                </c:pt>
                <c:pt idx="25333">
                  <c:v>1.9332999999998035</c:v>
                </c:pt>
                <c:pt idx="25334">
                  <c:v>1.9333999999998035</c:v>
                </c:pt>
                <c:pt idx="25335">
                  <c:v>1.9334999999998035</c:v>
                </c:pt>
                <c:pt idx="25336">
                  <c:v>1.9335999999998035</c:v>
                </c:pt>
                <c:pt idx="25337">
                  <c:v>1.9336999999998035</c:v>
                </c:pt>
                <c:pt idx="25338">
                  <c:v>1.9337999999998035</c:v>
                </c:pt>
                <c:pt idx="25339">
                  <c:v>1.9338999999998034</c:v>
                </c:pt>
                <c:pt idx="25340">
                  <c:v>1.9339999999998034</c:v>
                </c:pt>
                <c:pt idx="25341">
                  <c:v>1.9340999999998034</c:v>
                </c:pt>
                <c:pt idx="25342">
                  <c:v>1.9341999999998034</c:v>
                </c:pt>
                <c:pt idx="25343">
                  <c:v>1.9342999999998034</c:v>
                </c:pt>
                <c:pt idx="25344">
                  <c:v>1.9343999999998034</c:v>
                </c:pt>
                <c:pt idx="25345">
                  <c:v>1.9344999999998034</c:v>
                </c:pt>
                <c:pt idx="25346">
                  <c:v>1.9345999999998034</c:v>
                </c:pt>
                <c:pt idx="25347">
                  <c:v>1.9346999999998034</c:v>
                </c:pt>
                <c:pt idx="25348">
                  <c:v>1.9347999999998033</c:v>
                </c:pt>
                <c:pt idx="25349">
                  <c:v>1.9348999999998033</c:v>
                </c:pt>
                <c:pt idx="25350">
                  <c:v>1.9349999999998033</c:v>
                </c:pt>
                <c:pt idx="25351">
                  <c:v>1.9350999999998033</c:v>
                </c:pt>
                <c:pt idx="25352">
                  <c:v>1.9351999999998033</c:v>
                </c:pt>
                <c:pt idx="25353">
                  <c:v>1.9352999999998033</c:v>
                </c:pt>
                <c:pt idx="25354">
                  <c:v>1.9353999999998033</c:v>
                </c:pt>
                <c:pt idx="25355">
                  <c:v>1.9354999999998033</c:v>
                </c:pt>
                <c:pt idx="25356">
                  <c:v>1.9355999999998033</c:v>
                </c:pt>
                <c:pt idx="25357">
                  <c:v>1.9356999999998032</c:v>
                </c:pt>
                <c:pt idx="25358">
                  <c:v>1.9357999999998032</c:v>
                </c:pt>
                <c:pt idx="25359">
                  <c:v>1.9358999999998032</c:v>
                </c:pt>
                <c:pt idx="25360">
                  <c:v>1.9359999999998032</c:v>
                </c:pt>
                <c:pt idx="25361">
                  <c:v>1.9360999999998032</c:v>
                </c:pt>
                <c:pt idx="25362">
                  <c:v>1.9361999999998032</c:v>
                </c:pt>
                <c:pt idx="25363">
                  <c:v>1.9362999999998032</c:v>
                </c:pt>
                <c:pt idx="25364">
                  <c:v>1.9363999999998032</c:v>
                </c:pt>
                <c:pt idx="25365">
                  <c:v>1.9364999999998032</c:v>
                </c:pt>
                <c:pt idx="25366">
                  <c:v>1.9365999999998031</c:v>
                </c:pt>
                <c:pt idx="25367">
                  <c:v>1.9366999999998031</c:v>
                </c:pt>
                <c:pt idx="25368">
                  <c:v>1.9367999999998031</c:v>
                </c:pt>
                <c:pt idx="25369">
                  <c:v>1.9368999999998031</c:v>
                </c:pt>
                <c:pt idx="25370">
                  <c:v>1.9369999999998031</c:v>
                </c:pt>
                <c:pt idx="25371">
                  <c:v>1.9370999999998031</c:v>
                </c:pt>
                <c:pt idx="25372">
                  <c:v>1.9371999999998031</c:v>
                </c:pt>
                <c:pt idx="25373">
                  <c:v>1.9372999999998031</c:v>
                </c:pt>
                <c:pt idx="25374">
                  <c:v>1.9373999999998031</c:v>
                </c:pt>
                <c:pt idx="25375">
                  <c:v>1.937499999999803</c:v>
                </c:pt>
                <c:pt idx="25376">
                  <c:v>1.937599999999803</c:v>
                </c:pt>
                <c:pt idx="25377">
                  <c:v>1.937699999999803</c:v>
                </c:pt>
                <c:pt idx="25378">
                  <c:v>1.937799999999803</c:v>
                </c:pt>
                <c:pt idx="25379">
                  <c:v>1.937899999999803</c:v>
                </c:pt>
                <c:pt idx="25380">
                  <c:v>1.937999999999803</c:v>
                </c:pt>
                <c:pt idx="25381">
                  <c:v>1.938099999999803</c:v>
                </c:pt>
                <c:pt idx="25382">
                  <c:v>1.938199999999803</c:v>
                </c:pt>
                <c:pt idx="25383">
                  <c:v>1.938299999999803</c:v>
                </c:pt>
                <c:pt idx="25384">
                  <c:v>1.9383999999998029</c:v>
                </c:pt>
                <c:pt idx="25385">
                  <c:v>1.9384999999998029</c:v>
                </c:pt>
                <c:pt idx="25386">
                  <c:v>1.9385999999998029</c:v>
                </c:pt>
                <c:pt idx="25387">
                  <c:v>1.9386999999998029</c:v>
                </c:pt>
                <c:pt idx="25388">
                  <c:v>1.9387999999998029</c:v>
                </c:pt>
                <c:pt idx="25389">
                  <c:v>1.9388999999998029</c:v>
                </c:pt>
                <c:pt idx="25390">
                  <c:v>1.9389999999998029</c:v>
                </c:pt>
                <c:pt idx="25391">
                  <c:v>1.9390999999998029</c:v>
                </c:pt>
                <c:pt idx="25392">
                  <c:v>1.9391999999998029</c:v>
                </c:pt>
                <c:pt idx="25393">
                  <c:v>1.9392999999998028</c:v>
                </c:pt>
                <c:pt idx="25394">
                  <c:v>1.9393999999998028</c:v>
                </c:pt>
                <c:pt idx="25395">
                  <c:v>1.9394999999998028</c:v>
                </c:pt>
                <c:pt idx="25396">
                  <c:v>1.9395999999998028</c:v>
                </c:pt>
                <c:pt idx="25397">
                  <c:v>1.9396999999998028</c:v>
                </c:pt>
                <c:pt idx="25398">
                  <c:v>1.9397999999998028</c:v>
                </c:pt>
                <c:pt idx="25399">
                  <c:v>1.9398999999998028</c:v>
                </c:pt>
                <c:pt idx="25400">
                  <c:v>1.9399999999998028</c:v>
                </c:pt>
                <c:pt idx="25401">
                  <c:v>1.9400999999998028</c:v>
                </c:pt>
                <c:pt idx="25402">
                  <c:v>1.9401999999998027</c:v>
                </c:pt>
                <c:pt idx="25403">
                  <c:v>1.9402999999998027</c:v>
                </c:pt>
                <c:pt idx="25404">
                  <c:v>1.9403999999998027</c:v>
                </c:pt>
                <c:pt idx="25405">
                  <c:v>1.9404999999998027</c:v>
                </c:pt>
                <c:pt idx="25406">
                  <c:v>1.9405999999998027</c:v>
                </c:pt>
                <c:pt idx="25407">
                  <c:v>1.9406999999998027</c:v>
                </c:pt>
                <c:pt idx="25408">
                  <c:v>1.9407999999998027</c:v>
                </c:pt>
                <c:pt idx="25409">
                  <c:v>1.9408999999998027</c:v>
                </c:pt>
                <c:pt idx="25410">
                  <c:v>1.9409999999998027</c:v>
                </c:pt>
                <c:pt idx="25411">
                  <c:v>1.9410999999998026</c:v>
                </c:pt>
                <c:pt idx="25412">
                  <c:v>1.9411999999998026</c:v>
                </c:pt>
                <c:pt idx="25413">
                  <c:v>1.9412999999998026</c:v>
                </c:pt>
                <c:pt idx="25414">
                  <c:v>1.9413999999998026</c:v>
                </c:pt>
                <c:pt idx="25415">
                  <c:v>1.9414999999998026</c:v>
                </c:pt>
                <c:pt idx="25416">
                  <c:v>1.9415999999998026</c:v>
                </c:pt>
                <c:pt idx="25417">
                  <c:v>1.9416999999998026</c:v>
                </c:pt>
                <c:pt idx="25418">
                  <c:v>1.9417999999998026</c:v>
                </c:pt>
                <c:pt idx="25419">
                  <c:v>1.9418999999998026</c:v>
                </c:pt>
                <c:pt idx="25420">
                  <c:v>1.9419999999998026</c:v>
                </c:pt>
                <c:pt idx="25421">
                  <c:v>1.9420999999998025</c:v>
                </c:pt>
                <c:pt idx="25422">
                  <c:v>1.9421999999998025</c:v>
                </c:pt>
                <c:pt idx="25423">
                  <c:v>1.9422999999998025</c:v>
                </c:pt>
                <c:pt idx="25424">
                  <c:v>1.9423999999998025</c:v>
                </c:pt>
                <c:pt idx="25425">
                  <c:v>1.9424999999998025</c:v>
                </c:pt>
                <c:pt idx="25426">
                  <c:v>1.9425999999998025</c:v>
                </c:pt>
                <c:pt idx="25427">
                  <c:v>1.9426999999998025</c:v>
                </c:pt>
                <c:pt idx="25428">
                  <c:v>1.9427999999998025</c:v>
                </c:pt>
                <c:pt idx="25429">
                  <c:v>1.9428999999998025</c:v>
                </c:pt>
                <c:pt idx="25430">
                  <c:v>1.9429999999998024</c:v>
                </c:pt>
                <c:pt idx="25431">
                  <c:v>1.9430999999998024</c:v>
                </c:pt>
                <c:pt idx="25432">
                  <c:v>1.9431999999998024</c:v>
                </c:pt>
                <c:pt idx="25433">
                  <c:v>1.9432999999998024</c:v>
                </c:pt>
                <c:pt idx="25434">
                  <c:v>1.9433999999998024</c:v>
                </c:pt>
                <c:pt idx="25435">
                  <c:v>1.9434999999998024</c:v>
                </c:pt>
                <c:pt idx="25436">
                  <c:v>1.9435999999998024</c:v>
                </c:pt>
                <c:pt idx="25437">
                  <c:v>1.9436999999998024</c:v>
                </c:pt>
                <c:pt idx="25438">
                  <c:v>1.9437999999998024</c:v>
                </c:pt>
                <c:pt idx="25439">
                  <c:v>1.9438999999998023</c:v>
                </c:pt>
                <c:pt idx="25440">
                  <c:v>1.9439999999998023</c:v>
                </c:pt>
                <c:pt idx="25441">
                  <c:v>1.9440999999998023</c:v>
                </c:pt>
                <c:pt idx="25442">
                  <c:v>1.9441999999998023</c:v>
                </c:pt>
                <c:pt idx="25443">
                  <c:v>1.9442999999998023</c:v>
                </c:pt>
                <c:pt idx="25444">
                  <c:v>1.9443999999998023</c:v>
                </c:pt>
                <c:pt idx="25445">
                  <c:v>1.9444999999998023</c:v>
                </c:pt>
                <c:pt idx="25446">
                  <c:v>1.9445999999998023</c:v>
                </c:pt>
                <c:pt idx="25447">
                  <c:v>1.9446999999998023</c:v>
                </c:pt>
                <c:pt idx="25448">
                  <c:v>1.9447999999998022</c:v>
                </c:pt>
                <c:pt idx="25449">
                  <c:v>1.9448999999998022</c:v>
                </c:pt>
                <c:pt idx="25450">
                  <c:v>1.9449999999998022</c:v>
                </c:pt>
                <c:pt idx="25451">
                  <c:v>1.9450999999998022</c:v>
                </c:pt>
                <c:pt idx="25452">
                  <c:v>1.9451999999998022</c:v>
                </c:pt>
                <c:pt idx="25453">
                  <c:v>1.9452999999998022</c:v>
                </c:pt>
                <c:pt idx="25454">
                  <c:v>1.9453999999998022</c:v>
                </c:pt>
                <c:pt idx="25455">
                  <c:v>1.9454999999998022</c:v>
                </c:pt>
                <c:pt idx="25456">
                  <c:v>1.9455999999998022</c:v>
                </c:pt>
                <c:pt idx="25457">
                  <c:v>1.9456999999998021</c:v>
                </c:pt>
                <c:pt idx="25458">
                  <c:v>1.9457999999998021</c:v>
                </c:pt>
                <c:pt idx="25459">
                  <c:v>1.9458999999998021</c:v>
                </c:pt>
                <c:pt idx="25460">
                  <c:v>1.9459999999998021</c:v>
                </c:pt>
                <c:pt idx="25461">
                  <c:v>1.9460999999998021</c:v>
                </c:pt>
                <c:pt idx="25462">
                  <c:v>1.9461999999998021</c:v>
                </c:pt>
                <c:pt idx="25463">
                  <c:v>1.9462999999998021</c:v>
                </c:pt>
                <c:pt idx="25464">
                  <c:v>1.9463999999998021</c:v>
                </c:pt>
                <c:pt idx="25465">
                  <c:v>1.9464999999998021</c:v>
                </c:pt>
                <c:pt idx="25466">
                  <c:v>1.946599999999802</c:v>
                </c:pt>
                <c:pt idx="25467">
                  <c:v>1.946699999999802</c:v>
                </c:pt>
                <c:pt idx="25468">
                  <c:v>1.946799999999802</c:v>
                </c:pt>
                <c:pt idx="25469">
                  <c:v>1.946899999999802</c:v>
                </c:pt>
                <c:pt idx="25470">
                  <c:v>1.946999999999802</c:v>
                </c:pt>
                <c:pt idx="25471">
                  <c:v>1.947099999999802</c:v>
                </c:pt>
                <c:pt idx="25472">
                  <c:v>1.947199999999802</c:v>
                </c:pt>
                <c:pt idx="25473">
                  <c:v>1.947299999999802</c:v>
                </c:pt>
                <c:pt idx="25474">
                  <c:v>1.947399999999802</c:v>
                </c:pt>
                <c:pt idx="25475">
                  <c:v>1.9474999999998019</c:v>
                </c:pt>
                <c:pt idx="25476">
                  <c:v>1.9475999999998019</c:v>
                </c:pt>
                <c:pt idx="25477">
                  <c:v>1.9476999999998019</c:v>
                </c:pt>
                <c:pt idx="25478">
                  <c:v>1.9477999999998019</c:v>
                </c:pt>
                <c:pt idx="25479">
                  <c:v>1.9478999999998019</c:v>
                </c:pt>
                <c:pt idx="25480">
                  <c:v>1.9479999999998019</c:v>
                </c:pt>
                <c:pt idx="25481">
                  <c:v>1.9480999999998019</c:v>
                </c:pt>
                <c:pt idx="25482">
                  <c:v>1.9481999999998019</c:v>
                </c:pt>
                <c:pt idx="25483">
                  <c:v>1.9482999999998019</c:v>
                </c:pt>
                <c:pt idx="25484">
                  <c:v>1.9483999999998018</c:v>
                </c:pt>
                <c:pt idx="25485">
                  <c:v>1.9484999999998018</c:v>
                </c:pt>
                <c:pt idx="25486">
                  <c:v>1.9485999999998018</c:v>
                </c:pt>
                <c:pt idx="25487">
                  <c:v>1.9486999999998018</c:v>
                </c:pt>
                <c:pt idx="25488">
                  <c:v>1.9487999999998018</c:v>
                </c:pt>
                <c:pt idx="25489">
                  <c:v>1.9488999999998018</c:v>
                </c:pt>
                <c:pt idx="25490">
                  <c:v>1.9489999999998018</c:v>
                </c:pt>
                <c:pt idx="25491">
                  <c:v>1.9490999999998018</c:v>
                </c:pt>
                <c:pt idx="25492">
                  <c:v>1.9491999999998018</c:v>
                </c:pt>
                <c:pt idx="25493">
                  <c:v>1.9492999999998017</c:v>
                </c:pt>
                <c:pt idx="25494">
                  <c:v>1.9493999999998017</c:v>
                </c:pt>
                <c:pt idx="25495">
                  <c:v>1.9494999999998017</c:v>
                </c:pt>
                <c:pt idx="25496">
                  <c:v>1.9495999999998017</c:v>
                </c:pt>
                <c:pt idx="25497">
                  <c:v>1.9496999999998017</c:v>
                </c:pt>
                <c:pt idx="25498">
                  <c:v>1.9497999999998017</c:v>
                </c:pt>
                <c:pt idx="25499">
                  <c:v>1.9498999999998017</c:v>
                </c:pt>
                <c:pt idx="25500">
                  <c:v>1.9499999999998017</c:v>
                </c:pt>
                <c:pt idx="25501">
                  <c:v>1.9500999999998017</c:v>
                </c:pt>
                <c:pt idx="25502">
                  <c:v>1.9501999999998016</c:v>
                </c:pt>
                <c:pt idx="25503">
                  <c:v>1.9502999999998016</c:v>
                </c:pt>
                <c:pt idx="25504">
                  <c:v>1.9503999999998016</c:v>
                </c:pt>
                <c:pt idx="25505">
                  <c:v>1.9504999999998016</c:v>
                </c:pt>
                <c:pt idx="25506">
                  <c:v>1.9505999999998016</c:v>
                </c:pt>
                <c:pt idx="25507">
                  <c:v>1.9506999999998016</c:v>
                </c:pt>
                <c:pt idx="25508">
                  <c:v>1.9507999999998016</c:v>
                </c:pt>
                <c:pt idx="25509">
                  <c:v>1.9508999999998016</c:v>
                </c:pt>
                <c:pt idx="25510">
                  <c:v>1.9509999999998016</c:v>
                </c:pt>
                <c:pt idx="25511">
                  <c:v>1.9510999999998015</c:v>
                </c:pt>
                <c:pt idx="25512">
                  <c:v>1.9511999999998015</c:v>
                </c:pt>
                <c:pt idx="25513">
                  <c:v>1.9512999999998015</c:v>
                </c:pt>
                <c:pt idx="25514">
                  <c:v>1.9513999999998015</c:v>
                </c:pt>
                <c:pt idx="25515">
                  <c:v>1.9514999999998015</c:v>
                </c:pt>
                <c:pt idx="25516">
                  <c:v>1.9515999999998015</c:v>
                </c:pt>
                <c:pt idx="25517">
                  <c:v>1.9516999999998015</c:v>
                </c:pt>
                <c:pt idx="25518">
                  <c:v>1.9517999999998015</c:v>
                </c:pt>
                <c:pt idx="25519">
                  <c:v>1.9518999999998015</c:v>
                </c:pt>
                <c:pt idx="25520">
                  <c:v>1.9519999999998014</c:v>
                </c:pt>
                <c:pt idx="25521">
                  <c:v>1.9520999999998014</c:v>
                </c:pt>
                <c:pt idx="25522">
                  <c:v>1.9521999999998014</c:v>
                </c:pt>
                <c:pt idx="25523">
                  <c:v>1.9522999999998014</c:v>
                </c:pt>
                <c:pt idx="25524">
                  <c:v>1.9523999999998014</c:v>
                </c:pt>
                <c:pt idx="25525">
                  <c:v>1.9524999999998014</c:v>
                </c:pt>
                <c:pt idx="25526">
                  <c:v>1.9525999999998014</c:v>
                </c:pt>
                <c:pt idx="25527">
                  <c:v>1.9526999999998014</c:v>
                </c:pt>
                <c:pt idx="25528">
                  <c:v>1.9527999999998014</c:v>
                </c:pt>
                <c:pt idx="25529">
                  <c:v>1.9528999999998014</c:v>
                </c:pt>
                <c:pt idx="25530">
                  <c:v>1.9529999999998013</c:v>
                </c:pt>
                <c:pt idx="25531">
                  <c:v>1.9530999999998013</c:v>
                </c:pt>
                <c:pt idx="25532">
                  <c:v>1.9531999999998013</c:v>
                </c:pt>
                <c:pt idx="25533">
                  <c:v>1.9532999999998013</c:v>
                </c:pt>
                <c:pt idx="25534">
                  <c:v>1.9533999999998013</c:v>
                </c:pt>
                <c:pt idx="25535">
                  <c:v>1.9534999999998013</c:v>
                </c:pt>
                <c:pt idx="25536">
                  <c:v>1.9535999999998013</c:v>
                </c:pt>
                <c:pt idx="25537">
                  <c:v>1.9536999999998013</c:v>
                </c:pt>
                <c:pt idx="25538">
                  <c:v>1.9537999999998013</c:v>
                </c:pt>
                <c:pt idx="25539">
                  <c:v>1.9538999999998012</c:v>
                </c:pt>
                <c:pt idx="25540">
                  <c:v>1.9539999999998012</c:v>
                </c:pt>
                <c:pt idx="25541">
                  <c:v>1.9540999999998012</c:v>
                </c:pt>
                <c:pt idx="25542">
                  <c:v>1.9541999999998012</c:v>
                </c:pt>
                <c:pt idx="25543">
                  <c:v>1.9542999999998012</c:v>
                </c:pt>
                <c:pt idx="25544">
                  <c:v>1.9543999999998012</c:v>
                </c:pt>
                <c:pt idx="25545">
                  <c:v>1.9544999999998012</c:v>
                </c:pt>
                <c:pt idx="25546">
                  <c:v>1.9545999999998012</c:v>
                </c:pt>
                <c:pt idx="25547">
                  <c:v>1.9546999999998012</c:v>
                </c:pt>
                <c:pt idx="25548">
                  <c:v>1.9547999999998011</c:v>
                </c:pt>
                <c:pt idx="25549">
                  <c:v>1.9548999999998011</c:v>
                </c:pt>
                <c:pt idx="25550">
                  <c:v>1.9549999999998011</c:v>
                </c:pt>
                <c:pt idx="25551">
                  <c:v>1.9550999999998011</c:v>
                </c:pt>
                <c:pt idx="25552">
                  <c:v>1.9551999999998011</c:v>
                </c:pt>
                <c:pt idx="25553">
                  <c:v>1.9552999999998011</c:v>
                </c:pt>
                <c:pt idx="25554">
                  <c:v>1.9553999999998011</c:v>
                </c:pt>
                <c:pt idx="25555">
                  <c:v>1.9554999999998011</c:v>
                </c:pt>
                <c:pt idx="25556">
                  <c:v>1.9555999999998011</c:v>
                </c:pt>
                <c:pt idx="25557">
                  <c:v>1.955699999999801</c:v>
                </c:pt>
                <c:pt idx="25558">
                  <c:v>1.955799999999801</c:v>
                </c:pt>
                <c:pt idx="25559">
                  <c:v>1.955899999999801</c:v>
                </c:pt>
                <c:pt idx="25560">
                  <c:v>1.955999999999801</c:v>
                </c:pt>
                <c:pt idx="25561">
                  <c:v>1.956099999999801</c:v>
                </c:pt>
                <c:pt idx="25562">
                  <c:v>1.956199999999801</c:v>
                </c:pt>
                <c:pt idx="25563">
                  <c:v>1.956299999999801</c:v>
                </c:pt>
                <c:pt idx="25564">
                  <c:v>1.956399999999801</c:v>
                </c:pt>
                <c:pt idx="25565">
                  <c:v>1.956499999999801</c:v>
                </c:pt>
                <c:pt idx="25566">
                  <c:v>1.9565999999998009</c:v>
                </c:pt>
                <c:pt idx="25567">
                  <c:v>1.9566999999998009</c:v>
                </c:pt>
                <c:pt idx="25568">
                  <c:v>1.9567999999998009</c:v>
                </c:pt>
                <c:pt idx="25569">
                  <c:v>1.9568999999998009</c:v>
                </c:pt>
                <c:pt idx="25570">
                  <c:v>1.9569999999998009</c:v>
                </c:pt>
                <c:pt idx="25571">
                  <c:v>1.9570999999998009</c:v>
                </c:pt>
                <c:pt idx="25572">
                  <c:v>1.9571999999998009</c:v>
                </c:pt>
                <c:pt idx="25573">
                  <c:v>1.9572999999998009</c:v>
                </c:pt>
                <c:pt idx="25574">
                  <c:v>1.9573999999998009</c:v>
                </c:pt>
                <c:pt idx="25575">
                  <c:v>1.9574999999998008</c:v>
                </c:pt>
                <c:pt idx="25576">
                  <c:v>1.9575999999998008</c:v>
                </c:pt>
                <c:pt idx="25577">
                  <c:v>1.9576999999998008</c:v>
                </c:pt>
                <c:pt idx="25578">
                  <c:v>1.9577999999998008</c:v>
                </c:pt>
                <c:pt idx="25579">
                  <c:v>1.9578999999998008</c:v>
                </c:pt>
                <c:pt idx="25580">
                  <c:v>1.9579999999998008</c:v>
                </c:pt>
                <c:pt idx="25581">
                  <c:v>1.9580999999998008</c:v>
                </c:pt>
                <c:pt idx="25582">
                  <c:v>1.9581999999998008</c:v>
                </c:pt>
                <c:pt idx="25583">
                  <c:v>1.9582999999998008</c:v>
                </c:pt>
                <c:pt idx="25584">
                  <c:v>1.9583999999998007</c:v>
                </c:pt>
                <c:pt idx="25585">
                  <c:v>1.9584999999998007</c:v>
                </c:pt>
                <c:pt idx="25586">
                  <c:v>1.9585999999998007</c:v>
                </c:pt>
                <c:pt idx="25587">
                  <c:v>1.9586999999998007</c:v>
                </c:pt>
                <c:pt idx="25588">
                  <c:v>1.9587999999998007</c:v>
                </c:pt>
                <c:pt idx="25589">
                  <c:v>1.9588999999998007</c:v>
                </c:pt>
                <c:pt idx="25590">
                  <c:v>1.9589999999998007</c:v>
                </c:pt>
                <c:pt idx="25591">
                  <c:v>1.9590999999998007</c:v>
                </c:pt>
                <c:pt idx="25592">
                  <c:v>1.9591999999998007</c:v>
                </c:pt>
                <c:pt idx="25593">
                  <c:v>1.9592999999998006</c:v>
                </c:pt>
                <c:pt idx="25594">
                  <c:v>1.9593999999998006</c:v>
                </c:pt>
                <c:pt idx="25595">
                  <c:v>1.9594999999998006</c:v>
                </c:pt>
                <c:pt idx="25596">
                  <c:v>1.9595999999998006</c:v>
                </c:pt>
                <c:pt idx="25597">
                  <c:v>1.9596999999998006</c:v>
                </c:pt>
                <c:pt idx="25598">
                  <c:v>1.9597999999998006</c:v>
                </c:pt>
                <c:pt idx="25599">
                  <c:v>1.9598999999998006</c:v>
                </c:pt>
                <c:pt idx="25600">
                  <c:v>1.9599999999998006</c:v>
                </c:pt>
                <c:pt idx="25601">
                  <c:v>1.9600999999998006</c:v>
                </c:pt>
                <c:pt idx="25602">
                  <c:v>1.9601999999998005</c:v>
                </c:pt>
                <c:pt idx="25603">
                  <c:v>1.9602999999998005</c:v>
                </c:pt>
                <c:pt idx="25604">
                  <c:v>1.9603999999998005</c:v>
                </c:pt>
                <c:pt idx="25605">
                  <c:v>1.9604999999998005</c:v>
                </c:pt>
                <c:pt idx="25606">
                  <c:v>1.9605999999998005</c:v>
                </c:pt>
                <c:pt idx="25607">
                  <c:v>1.9606999999998005</c:v>
                </c:pt>
                <c:pt idx="25608">
                  <c:v>1.9607999999998005</c:v>
                </c:pt>
                <c:pt idx="25609">
                  <c:v>1.9608999999998005</c:v>
                </c:pt>
                <c:pt idx="25610">
                  <c:v>1.9609999999998005</c:v>
                </c:pt>
                <c:pt idx="25611">
                  <c:v>1.9610999999998004</c:v>
                </c:pt>
                <c:pt idx="25612">
                  <c:v>1.9611999999998004</c:v>
                </c:pt>
                <c:pt idx="25613">
                  <c:v>1.9612999999998004</c:v>
                </c:pt>
                <c:pt idx="25614">
                  <c:v>1.9613999999998004</c:v>
                </c:pt>
                <c:pt idx="25615">
                  <c:v>1.9614999999998004</c:v>
                </c:pt>
                <c:pt idx="25616">
                  <c:v>1.9615999999998004</c:v>
                </c:pt>
                <c:pt idx="25617">
                  <c:v>1.9616999999998004</c:v>
                </c:pt>
                <c:pt idx="25618">
                  <c:v>1.9617999999998004</c:v>
                </c:pt>
                <c:pt idx="25619">
                  <c:v>1.9618999999998004</c:v>
                </c:pt>
                <c:pt idx="25620">
                  <c:v>1.9619999999998003</c:v>
                </c:pt>
                <c:pt idx="25621">
                  <c:v>1.9620999999998003</c:v>
                </c:pt>
                <c:pt idx="25622">
                  <c:v>1.9621999999998003</c:v>
                </c:pt>
                <c:pt idx="25623">
                  <c:v>1.9622999999998003</c:v>
                </c:pt>
                <c:pt idx="25624">
                  <c:v>1.9623999999998003</c:v>
                </c:pt>
                <c:pt idx="25625">
                  <c:v>1.9624999999998003</c:v>
                </c:pt>
                <c:pt idx="25626">
                  <c:v>1.9625999999998003</c:v>
                </c:pt>
                <c:pt idx="25627">
                  <c:v>1.9626999999998003</c:v>
                </c:pt>
                <c:pt idx="25628">
                  <c:v>1.9627999999998003</c:v>
                </c:pt>
                <c:pt idx="25629">
                  <c:v>1.9628999999998002</c:v>
                </c:pt>
                <c:pt idx="25630">
                  <c:v>1.9629999999998002</c:v>
                </c:pt>
                <c:pt idx="25631">
                  <c:v>1.9630999999998002</c:v>
                </c:pt>
                <c:pt idx="25632">
                  <c:v>1.9631999999998002</c:v>
                </c:pt>
                <c:pt idx="25633">
                  <c:v>1.9632999999998002</c:v>
                </c:pt>
                <c:pt idx="25634">
                  <c:v>1.9633999999998002</c:v>
                </c:pt>
                <c:pt idx="25635">
                  <c:v>1.9634999999998002</c:v>
                </c:pt>
                <c:pt idx="25636">
                  <c:v>1.9635999999998002</c:v>
                </c:pt>
                <c:pt idx="25637">
                  <c:v>1.9636999999998002</c:v>
                </c:pt>
                <c:pt idx="25638">
                  <c:v>1.9637999999998001</c:v>
                </c:pt>
                <c:pt idx="25639">
                  <c:v>1.9638999999998001</c:v>
                </c:pt>
                <c:pt idx="25640">
                  <c:v>1.9639999999998001</c:v>
                </c:pt>
                <c:pt idx="25641">
                  <c:v>1.9640999999998001</c:v>
                </c:pt>
                <c:pt idx="25642">
                  <c:v>1.9641999999998001</c:v>
                </c:pt>
                <c:pt idx="25643">
                  <c:v>1.9642999999998001</c:v>
                </c:pt>
                <c:pt idx="25644">
                  <c:v>1.9643999999998001</c:v>
                </c:pt>
                <c:pt idx="25645">
                  <c:v>1.9644999999998001</c:v>
                </c:pt>
                <c:pt idx="25646">
                  <c:v>1.9645999999998001</c:v>
                </c:pt>
                <c:pt idx="25647">
                  <c:v>1.9646999999998001</c:v>
                </c:pt>
                <c:pt idx="25648">
                  <c:v>1.9647999999998</c:v>
                </c:pt>
                <c:pt idx="25649">
                  <c:v>1.9648999999998</c:v>
                </c:pt>
                <c:pt idx="25650">
                  <c:v>1.9649999999998</c:v>
                </c:pt>
                <c:pt idx="25651">
                  <c:v>1.9650999999998</c:v>
                </c:pt>
                <c:pt idx="25652">
                  <c:v>1.9651999999998</c:v>
                </c:pt>
                <c:pt idx="25653">
                  <c:v>1.9652999999998</c:v>
                </c:pt>
                <c:pt idx="25654">
                  <c:v>1.9653999999998</c:v>
                </c:pt>
                <c:pt idx="25655">
                  <c:v>1.9654999999998</c:v>
                </c:pt>
                <c:pt idx="25656">
                  <c:v>1.9655999999998</c:v>
                </c:pt>
                <c:pt idx="25657">
                  <c:v>1.9656999999997999</c:v>
                </c:pt>
                <c:pt idx="25658">
                  <c:v>1.9657999999997999</c:v>
                </c:pt>
                <c:pt idx="25659">
                  <c:v>1.9658999999997999</c:v>
                </c:pt>
                <c:pt idx="25660">
                  <c:v>1.9659999999997999</c:v>
                </c:pt>
                <c:pt idx="25661">
                  <c:v>1.9660999999997999</c:v>
                </c:pt>
                <c:pt idx="25662">
                  <c:v>1.9661999999997999</c:v>
                </c:pt>
                <c:pt idx="25663">
                  <c:v>1.9662999999997999</c:v>
                </c:pt>
                <c:pt idx="25664">
                  <c:v>1.9663999999997999</c:v>
                </c:pt>
                <c:pt idx="25665">
                  <c:v>1.9664999999997999</c:v>
                </c:pt>
                <c:pt idx="25666">
                  <c:v>1.9665999999997998</c:v>
                </c:pt>
                <c:pt idx="25667">
                  <c:v>1.9666999999997998</c:v>
                </c:pt>
                <c:pt idx="25668">
                  <c:v>1.9667999999997998</c:v>
                </c:pt>
                <c:pt idx="25669">
                  <c:v>1.9668999999997998</c:v>
                </c:pt>
                <c:pt idx="25670">
                  <c:v>1.9669999999997998</c:v>
                </c:pt>
                <c:pt idx="25671">
                  <c:v>1.9670999999997998</c:v>
                </c:pt>
                <c:pt idx="25672">
                  <c:v>1.9671999999997998</c:v>
                </c:pt>
                <c:pt idx="25673">
                  <c:v>1.9672999999997998</c:v>
                </c:pt>
                <c:pt idx="25674">
                  <c:v>1.9673999999997998</c:v>
                </c:pt>
                <c:pt idx="25675">
                  <c:v>1.9674999999997997</c:v>
                </c:pt>
                <c:pt idx="25676">
                  <c:v>1.9675999999997997</c:v>
                </c:pt>
                <c:pt idx="25677">
                  <c:v>1.9676999999997997</c:v>
                </c:pt>
                <c:pt idx="25678">
                  <c:v>1.9677999999997997</c:v>
                </c:pt>
                <c:pt idx="25679">
                  <c:v>1.9678999999997997</c:v>
                </c:pt>
                <c:pt idx="25680">
                  <c:v>1.9679999999997997</c:v>
                </c:pt>
                <c:pt idx="25681">
                  <c:v>1.9680999999997997</c:v>
                </c:pt>
                <c:pt idx="25682">
                  <c:v>1.9681999999997997</c:v>
                </c:pt>
                <c:pt idx="25683">
                  <c:v>1.9682999999997997</c:v>
                </c:pt>
                <c:pt idx="25684">
                  <c:v>1.9683999999997996</c:v>
                </c:pt>
                <c:pt idx="25685">
                  <c:v>1.9684999999997996</c:v>
                </c:pt>
                <c:pt idx="25686">
                  <c:v>1.9685999999997996</c:v>
                </c:pt>
                <c:pt idx="25687">
                  <c:v>1.9686999999997996</c:v>
                </c:pt>
                <c:pt idx="25688">
                  <c:v>1.9687999999997996</c:v>
                </c:pt>
                <c:pt idx="25689">
                  <c:v>1.9688999999997996</c:v>
                </c:pt>
                <c:pt idx="25690">
                  <c:v>1.9689999999997996</c:v>
                </c:pt>
                <c:pt idx="25691">
                  <c:v>1.9690999999997996</c:v>
                </c:pt>
                <c:pt idx="25692">
                  <c:v>1.9691999999997996</c:v>
                </c:pt>
                <c:pt idx="25693">
                  <c:v>1.9692999999997995</c:v>
                </c:pt>
                <c:pt idx="25694">
                  <c:v>1.9693999999997995</c:v>
                </c:pt>
                <c:pt idx="25695">
                  <c:v>1.9694999999997995</c:v>
                </c:pt>
                <c:pt idx="25696">
                  <c:v>1.9695999999997995</c:v>
                </c:pt>
                <c:pt idx="25697">
                  <c:v>1.9696999999997995</c:v>
                </c:pt>
                <c:pt idx="25698">
                  <c:v>1.9697999999997995</c:v>
                </c:pt>
                <c:pt idx="25699">
                  <c:v>1.9698999999997995</c:v>
                </c:pt>
                <c:pt idx="25700">
                  <c:v>1.9699999999997995</c:v>
                </c:pt>
                <c:pt idx="25701">
                  <c:v>1.9700999999997995</c:v>
                </c:pt>
                <c:pt idx="25702">
                  <c:v>1.9701999999997994</c:v>
                </c:pt>
                <c:pt idx="25703">
                  <c:v>1.9702999999997994</c:v>
                </c:pt>
                <c:pt idx="25704">
                  <c:v>1.9703999999997994</c:v>
                </c:pt>
                <c:pt idx="25705">
                  <c:v>1.9704999999997994</c:v>
                </c:pt>
                <c:pt idx="25706">
                  <c:v>1.9705999999997994</c:v>
                </c:pt>
                <c:pt idx="25707">
                  <c:v>1.9706999999997994</c:v>
                </c:pt>
                <c:pt idx="25708">
                  <c:v>1.9707999999997994</c:v>
                </c:pt>
                <c:pt idx="25709">
                  <c:v>1.9708999999997994</c:v>
                </c:pt>
                <c:pt idx="25710">
                  <c:v>1.9709999999997994</c:v>
                </c:pt>
                <c:pt idx="25711">
                  <c:v>1.9710999999997993</c:v>
                </c:pt>
                <c:pt idx="25712">
                  <c:v>1.9711999999997993</c:v>
                </c:pt>
                <c:pt idx="25713">
                  <c:v>1.9712999999997993</c:v>
                </c:pt>
                <c:pt idx="25714">
                  <c:v>1.9713999999997993</c:v>
                </c:pt>
                <c:pt idx="25715">
                  <c:v>1.9714999999997993</c:v>
                </c:pt>
                <c:pt idx="25716">
                  <c:v>1.9715999999997993</c:v>
                </c:pt>
                <c:pt idx="25717">
                  <c:v>1.9716999999997993</c:v>
                </c:pt>
                <c:pt idx="25718">
                  <c:v>1.9717999999997993</c:v>
                </c:pt>
                <c:pt idx="25719">
                  <c:v>1.9718999999997993</c:v>
                </c:pt>
                <c:pt idx="25720">
                  <c:v>1.9719999999997992</c:v>
                </c:pt>
                <c:pt idx="25721">
                  <c:v>1.9720999999997992</c:v>
                </c:pt>
                <c:pt idx="25722">
                  <c:v>1.9721999999997992</c:v>
                </c:pt>
                <c:pt idx="25723">
                  <c:v>1.9722999999997992</c:v>
                </c:pt>
                <c:pt idx="25724">
                  <c:v>1.9723999999997992</c:v>
                </c:pt>
                <c:pt idx="25725">
                  <c:v>1.9724999999997992</c:v>
                </c:pt>
                <c:pt idx="25726">
                  <c:v>1.9725999999997992</c:v>
                </c:pt>
                <c:pt idx="25727">
                  <c:v>1.9726999999997992</c:v>
                </c:pt>
                <c:pt idx="25728">
                  <c:v>1.9727999999997992</c:v>
                </c:pt>
                <c:pt idx="25729">
                  <c:v>1.9728999999997991</c:v>
                </c:pt>
                <c:pt idx="25730">
                  <c:v>1.9729999999997991</c:v>
                </c:pt>
                <c:pt idx="25731">
                  <c:v>1.9730999999997991</c:v>
                </c:pt>
                <c:pt idx="25732">
                  <c:v>1.9731999999997991</c:v>
                </c:pt>
                <c:pt idx="25733">
                  <c:v>1.9732999999997991</c:v>
                </c:pt>
                <c:pt idx="25734">
                  <c:v>1.9733999999997991</c:v>
                </c:pt>
                <c:pt idx="25735">
                  <c:v>1.9734999999997991</c:v>
                </c:pt>
                <c:pt idx="25736">
                  <c:v>1.9735999999997991</c:v>
                </c:pt>
                <c:pt idx="25737">
                  <c:v>1.9736999999997991</c:v>
                </c:pt>
                <c:pt idx="25738">
                  <c:v>1.973799999999799</c:v>
                </c:pt>
                <c:pt idx="25739">
                  <c:v>1.973899999999799</c:v>
                </c:pt>
                <c:pt idx="25740">
                  <c:v>1.973999999999799</c:v>
                </c:pt>
                <c:pt idx="25741">
                  <c:v>1.974099999999799</c:v>
                </c:pt>
                <c:pt idx="25742">
                  <c:v>1.974199999999799</c:v>
                </c:pt>
                <c:pt idx="25743">
                  <c:v>1.974299999999799</c:v>
                </c:pt>
                <c:pt idx="25744">
                  <c:v>1.974399999999799</c:v>
                </c:pt>
                <c:pt idx="25745">
                  <c:v>1.974499999999799</c:v>
                </c:pt>
                <c:pt idx="25746">
                  <c:v>1.974599999999799</c:v>
                </c:pt>
                <c:pt idx="25747">
                  <c:v>1.9746999999997989</c:v>
                </c:pt>
                <c:pt idx="25748">
                  <c:v>1.9747999999997989</c:v>
                </c:pt>
                <c:pt idx="25749">
                  <c:v>1.9748999999997989</c:v>
                </c:pt>
                <c:pt idx="25750">
                  <c:v>1.9749999999997989</c:v>
                </c:pt>
                <c:pt idx="25751">
                  <c:v>1.9750999999997989</c:v>
                </c:pt>
                <c:pt idx="25752">
                  <c:v>1.9751999999997989</c:v>
                </c:pt>
                <c:pt idx="25753">
                  <c:v>1.9752999999997989</c:v>
                </c:pt>
                <c:pt idx="25754">
                  <c:v>1.9753999999997989</c:v>
                </c:pt>
                <c:pt idx="25755">
                  <c:v>1.9754999999997989</c:v>
                </c:pt>
                <c:pt idx="25756">
                  <c:v>1.9755999999997989</c:v>
                </c:pt>
                <c:pt idx="25757">
                  <c:v>1.9756999999997988</c:v>
                </c:pt>
                <c:pt idx="25758">
                  <c:v>1.9757999999997988</c:v>
                </c:pt>
                <c:pt idx="25759">
                  <c:v>1.9758999999997988</c:v>
                </c:pt>
                <c:pt idx="25760">
                  <c:v>1.9759999999997988</c:v>
                </c:pt>
                <c:pt idx="25761">
                  <c:v>1.9760999999997988</c:v>
                </c:pt>
                <c:pt idx="25762">
                  <c:v>1.9761999999997988</c:v>
                </c:pt>
                <c:pt idx="25763">
                  <c:v>1.9762999999997988</c:v>
                </c:pt>
                <c:pt idx="25764">
                  <c:v>1.9763999999997988</c:v>
                </c:pt>
                <c:pt idx="25765">
                  <c:v>1.9764999999997988</c:v>
                </c:pt>
                <c:pt idx="25766">
                  <c:v>1.9765999999997987</c:v>
                </c:pt>
                <c:pt idx="25767">
                  <c:v>1.9766999999997987</c:v>
                </c:pt>
                <c:pt idx="25768">
                  <c:v>1.9767999999997987</c:v>
                </c:pt>
                <c:pt idx="25769">
                  <c:v>1.9768999999997987</c:v>
                </c:pt>
                <c:pt idx="25770">
                  <c:v>1.9769999999997987</c:v>
                </c:pt>
                <c:pt idx="25771">
                  <c:v>1.9770999999997987</c:v>
                </c:pt>
                <c:pt idx="25772">
                  <c:v>1.9771999999997987</c:v>
                </c:pt>
                <c:pt idx="25773">
                  <c:v>1.9772999999997987</c:v>
                </c:pt>
                <c:pt idx="25774">
                  <c:v>1.9773999999997987</c:v>
                </c:pt>
                <c:pt idx="25775">
                  <c:v>1.9774999999997986</c:v>
                </c:pt>
                <c:pt idx="25776">
                  <c:v>1.9775999999997986</c:v>
                </c:pt>
                <c:pt idx="25777">
                  <c:v>1.9776999999997986</c:v>
                </c:pt>
                <c:pt idx="25778">
                  <c:v>1.9777999999997986</c:v>
                </c:pt>
                <c:pt idx="25779">
                  <c:v>1.9778999999997986</c:v>
                </c:pt>
                <c:pt idx="25780">
                  <c:v>1.9779999999997986</c:v>
                </c:pt>
                <c:pt idx="25781">
                  <c:v>1.9780999999997986</c:v>
                </c:pt>
                <c:pt idx="25782">
                  <c:v>1.9781999999997986</c:v>
                </c:pt>
                <c:pt idx="25783">
                  <c:v>1.9782999999997986</c:v>
                </c:pt>
                <c:pt idx="25784">
                  <c:v>1.9783999999997985</c:v>
                </c:pt>
                <c:pt idx="25785">
                  <c:v>1.9784999999997985</c:v>
                </c:pt>
                <c:pt idx="25786">
                  <c:v>1.9785999999997985</c:v>
                </c:pt>
                <c:pt idx="25787">
                  <c:v>1.9786999999997985</c:v>
                </c:pt>
                <c:pt idx="25788">
                  <c:v>1.9787999999997985</c:v>
                </c:pt>
                <c:pt idx="25789">
                  <c:v>1.9788999999997985</c:v>
                </c:pt>
                <c:pt idx="25790">
                  <c:v>1.9789999999997985</c:v>
                </c:pt>
                <c:pt idx="25791">
                  <c:v>1.9790999999997985</c:v>
                </c:pt>
                <c:pt idx="25792">
                  <c:v>1.9791999999997985</c:v>
                </c:pt>
                <c:pt idx="25793">
                  <c:v>1.9792999999997984</c:v>
                </c:pt>
                <c:pt idx="25794">
                  <c:v>1.9793999999997984</c:v>
                </c:pt>
                <c:pt idx="25795">
                  <c:v>1.9794999999997984</c:v>
                </c:pt>
                <c:pt idx="25796">
                  <c:v>1.9795999999997984</c:v>
                </c:pt>
                <c:pt idx="25797">
                  <c:v>1.9796999999997984</c:v>
                </c:pt>
                <c:pt idx="25798">
                  <c:v>1.9797999999997984</c:v>
                </c:pt>
                <c:pt idx="25799">
                  <c:v>1.9798999999997984</c:v>
                </c:pt>
                <c:pt idx="25800">
                  <c:v>1.9799999999997984</c:v>
                </c:pt>
                <c:pt idx="25801">
                  <c:v>1.9800999999997984</c:v>
                </c:pt>
                <c:pt idx="25802">
                  <c:v>1.9801999999997983</c:v>
                </c:pt>
                <c:pt idx="25803">
                  <c:v>1.9802999999997983</c:v>
                </c:pt>
                <c:pt idx="25804">
                  <c:v>1.9803999999997983</c:v>
                </c:pt>
                <c:pt idx="25805">
                  <c:v>1.9804999999997983</c:v>
                </c:pt>
                <c:pt idx="25806">
                  <c:v>1.9805999999997983</c:v>
                </c:pt>
                <c:pt idx="25807">
                  <c:v>1.9806999999997983</c:v>
                </c:pt>
                <c:pt idx="25808">
                  <c:v>1.9807999999997983</c:v>
                </c:pt>
                <c:pt idx="25809">
                  <c:v>1.9808999999997983</c:v>
                </c:pt>
                <c:pt idx="25810">
                  <c:v>1.9809999999997983</c:v>
                </c:pt>
                <c:pt idx="25811">
                  <c:v>1.9810999999997982</c:v>
                </c:pt>
                <c:pt idx="25812">
                  <c:v>1.9811999999997982</c:v>
                </c:pt>
                <c:pt idx="25813">
                  <c:v>1.9812999999997982</c:v>
                </c:pt>
                <c:pt idx="25814">
                  <c:v>1.9813999999997982</c:v>
                </c:pt>
                <c:pt idx="25815">
                  <c:v>1.9814999999997982</c:v>
                </c:pt>
                <c:pt idx="25816">
                  <c:v>1.9815999999997982</c:v>
                </c:pt>
                <c:pt idx="25817">
                  <c:v>1.9816999999997982</c:v>
                </c:pt>
                <c:pt idx="25818">
                  <c:v>1.9817999999997982</c:v>
                </c:pt>
                <c:pt idx="25819">
                  <c:v>1.9818999999997982</c:v>
                </c:pt>
                <c:pt idx="25820">
                  <c:v>1.9819999999997981</c:v>
                </c:pt>
                <c:pt idx="25821">
                  <c:v>1.9820999999997981</c:v>
                </c:pt>
                <c:pt idx="25822">
                  <c:v>1.9821999999997981</c:v>
                </c:pt>
                <c:pt idx="25823">
                  <c:v>1.9822999999997981</c:v>
                </c:pt>
                <c:pt idx="25824">
                  <c:v>1.9823999999997981</c:v>
                </c:pt>
                <c:pt idx="25825">
                  <c:v>1.9824999999997981</c:v>
                </c:pt>
                <c:pt idx="25826">
                  <c:v>1.9825999999997981</c:v>
                </c:pt>
                <c:pt idx="25827">
                  <c:v>1.9826999999997981</c:v>
                </c:pt>
                <c:pt idx="25828">
                  <c:v>1.9827999999997981</c:v>
                </c:pt>
                <c:pt idx="25829">
                  <c:v>1.982899999999798</c:v>
                </c:pt>
                <c:pt idx="25830">
                  <c:v>1.982999999999798</c:v>
                </c:pt>
                <c:pt idx="25831">
                  <c:v>1.983099999999798</c:v>
                </c:pt>
                <c:pt idx="25832">
                  <c:v>1.983199999999798</c:v>
                </c:pt>
                <c:pt idx="25833">
                  <c:v>1.983299999999798</c:v>
                </c:pt>
                <c:pt idx="25834">
                  <c:v>1.983399999999798</c:v>
                </c:pt>
                <c:pt idx="25835">
                  <c:v>1.983499999999798</c:v>
                </c:pt>
                <c:pt idx="25836">
                  <c:v>1.983599999999798</c:v>
                </c:pt>
                <c:pt idx="25837">
                  <c:v>1.983699999999798</c:v>
                </c:pt>
                <c:pt idx="25838">
                  <c:v>1.9837999999997979</c:v>
                </c:pt>
                <c:pt idx="25839">
                  <c:v>1.9838999999997979</c:v>
                </c:pt>
                <c:pt idx="25840">
                  <c:v>1.9839999999997979</c:v>
                </c:pt>
                <c:pt idx="25841">
                  <c:v>1.9840999999997979</c:v>
                </c:pt>
                <c:pt idx="25842">
                  <c:v>1.9841999999997979</c:v>
                </c:pt>
                <c:pt idx="25843">
                  <c:v>1.9842999999997979</c:v>
                </c:pt>
                <c:pt idx="25844">
                  <c:v>1.9843999999997979</c:v>
                </c:pt>
                <c:pt idx="25845">
                  <c:v>1.9844999999997979</c:v>
                </c:pt>
                <c:pt idx="25846">
                  <c:v>1.9845999999997979</c:v>
                </c:pt>
                <c:pt idx="25847">
                  <c:v>1.9846999999997978</c:v>
                </c:pt>
                <c:pt idx="25848">
                  <c:v>1.9847999999997978</c:v>
                </c:pt>
                <c:pt idx="25849">
                  <c:v>1.9848999999997978</c:v>
                </c:pt>
                <c:pt idx="25850">
                  <c:v>1.9849999999997978</c:v>
                </c:pt>
                <c:pt idx="25851">
                  <c:v>1.9850999999997978</c:v>
                </c:pt>
                <c:pt idx="25852">
                  <c:v>1.9851999999997978</c:v>
                </c:pt>
                <c:pt idx="25853">
                  <c:v>1.9852999999997978</c:v>
                </c:pt>
                <c:pt idx="25854">
                  <c:v>1.9853999999997978</c:v>
                </c:pt>
                <c:pt idx="25855">
                  <c:v>1.9854999999997978</c:v>
                </c:pt>
                <c:pt idx="25856">
                  <c:v>1.9855999999997977</c:v>
                </c:pt>
                <c:pt idx="25857">
                  <c:v>1.9856999999997977</c:v>
                </c:pt>
                <c:pt idx="25858">
                  <c:v>1.9857999999997977</c:v>
                </c:pt>
                <c:pt idx="25859">
                  <c:v>1.9858999999997977</c:v>
                </c:pt>
                <c:pt idx="25860">
                  <c:v>1.9859999999997977</c:v>
                </c:pt>
                <c:pt idx="25861">
                  <c:v>1.9860999999997977</c:v>
                </c:pt>
                <c:pt idx="25862">
                  <c:v>1.9861999999997977</c:v>
                </c:pt>
                <c:pt idx="25863">
                  <c:v>1.9862999999997977</c:v>
                </c:pt>
                <c:pt idx="25864">
                  <c:v>1.9863999999997977</c:v>
                </c:pt>
                <c:pt idx="25865">
                  <c:v>1.9864999999997976</c:v>
                </c:pt>
                <c:pt idx="25866">
                  <c:v>1.9865999999997976</c:v>
                </c:pt>
                <c:pt idx="25867">
                  <c:v>1.9866999999997976</c:v>
                </c:pt>
                <c:pt idx="25868">
                  <c:v>1.9867999999997976</c:v>
                </c:pt>
                <c:pt idx="25869">
                  <c:v>1.9868999999997976</c:v>
                </c:pt>
                <c:pt idx="25870">
                  <c:v>1.9869999999997976</c:v>
                </c:pt>
                <c:pt idx="25871">
                  <c:v>1.9870999999997976</c:v>
                </c:pt>
                <c:pt idx="25872">
                  <c:v>1.9871999999997976</c:v>
                </c:pt>
                <c:pt idx="25873">
                  <c:v>1.9872999999997976</c:v>
                </c:pt>
                <c:pt idx="25874">
                  <c:v>1.9873999999997976</c:v>
                </c:pt>
                <c:pt idx="25875">
                  <c:v>1.9874999999997975</c:v>
                </c:pt>
                <c:pt idx="25876">
                  <c:v>1.9875999999997975</c:v>
                </c:pt>
                <c:pt idx="25877">
                  <c:v>1.9876999999997975</c:v>
                </c:pt>
                <c:pt idx="25878">
                  <c:v>1.9877999999997975</c:v>
                </c:pt>
                <c:pt idx="25879">
                  <c:v>1.9878999999997975</c:v>
                </c:pt>
                <c:pt idx="25880">
                  <c:v>1.9879999999997975</c:v>
                </c:pt>
                <c:pt idx="25881">
                  <c:v>1.9880999999997975</c:v>
                </c:pt>
                <c:pt idx="25882">
                  <c:v>1.9881999999997975</c:v>
                </c:pt>
                <c:pt idx="25883">
                  <c:v>1.9882999999997975</c:v>
                </c:pt>
                <c:pt idx="25884">
                  <c:v>1.9883999999997974</c:v>
                </c:pt>
                <c:pt idx="25885">
                  <c:v>1.9884999999997974</c:v>
                </c:pt>
                <c:pt idx="25886">
                  <c:v>1.9885999999997974</c:v>
                </c:pt>
                <c:pt idx="25887">
                  <c:v>1.9886999999997974</c:v>
                </c:pt>
                <c:pt idx="25888">
                  <c:v>1.9887999999997974</c:v>
                </c:pt>
                <c:pt idx="25889">
                  <c:v>1.9888999999997974</c:v>
                </c:pt>
                <c:pt idx="25890">
                  <c:v>1.9889999999997974</c:v>
                </c:pt>
                <c:pt idx="25891">
                  <c:v>1.9890999999997974</c:v>
                </c:pt>
                <c:pt idx="25892">
                  <c:v>1.9891999999997974</c:v>
                </c:pt>
                <c:pt idx="25893">
                  <c:v>1.9892999999997973</c:v>
                </c:pt>
                <c:pt idx="25894">
                  <c:v>1.9893999999997973</c:v>
                </c:pt>
                <c:pt idx="25895">
                  <c:v>1.9894999999997973</c:v>
                </c:pt>
                <c:pt idx="25896">
                  <c:v>1.9895999999997973</c:v>
                </c:pt>
                <c:pt idx="25897">
                  <c:v>1.9896999999997973</c:v>
                </c:pt>
                <c:pt idx="25898">
                  <c:v>1.9897999999997973</c:v>
                </c:pt>
                <c:pt idx="25899">
                  <c:v>1.9898999999997973</c:v>
                </c:pt>
                <c:pt idx="25900">
                  <c:v>1.9899999999997973</c:v>
                </c:pt>
                <c:pt idx="25901">
                  <c:v>1.9900999999997973</c:v>
                </c:pt>
                <c:pt idx="25902">
                  <c:v>1.9901999999997972</c:v>
                </c:pt>
                <c:pt idx="25903">
                  <c:v>1.9902999999997972</c:v>
                </c:pt>
                <c:pt idx="25904">
                  <c:v>1.9903999999997972</c:v>
                </c:pt>
                <c:pt idx="25905">
                  <c:v>1.9904999999997972</c:v>
                </c:pt>
                <c:pt idx="25906">
                  <c:v>1.9905999999997972</c:v>
                </c:pt>
                <c:pt idx="25907">
                  <c:v>1.9906999999997972</c:v>
                </c:pt>
                <c:pt idx="25908">
                  <c:v>1.9907999999997972</c:v>
                </c:pt>
                <c:pt idx="25909">
                  <c:v>1.9908999999997972</c:v>
                </c:pt>
                <c:pt idx="25910">
                  <c:v>1.9909999999997972</c:v>
                </c:pt>
                <c:pt idx="25911">
                  <c:v>1.9910999999997971</c:v>
                </c:pt>
                <c:pt idx="25912">
                  <c:v>1.9911999999997971</c:v>
                </c:pt>
                <c:pt idx="25913">
                  <c:v>1.9912999999997971</c:v>
                </c:pt>
                <c:pt idx="25914">
                  <c:v>1.9913999999997971</c:v>
                </c:pt>
                <c:pt idx="25915">
                  <c:v>1.9914999999997971</c:v>
                </c:pt>
                <c:pt idx="25916">
                  <c:v>1.9915999999997971</c:v>
                </c:pt>
                <c:pt idx="25917">
                  <c:v>1.9916999999997971</c:v>
                </c:pt>
                <c:pt idx="25918">
                  <c:v>1.9917999999997971</c:v>
                </c:pt>
                <c:pt idx="25919">
                  <c:v>1.9918999999997971</c:v>
                </c:pt>
                <c:pt idx="25920">
                  <c:v>1.991999999999797</c:v>
                </c:pt>
                <c:pt idx="25921">
                  <c:v>1.992099999999797</c:v>
                </c:pt>
                <c:pt idx="25922">
                  <c:v>1.992199999999797</c:v>
                </c:pt>
                <c:pt idx="25923">
                  <c:v>1.992299999999797</c:v>
                </c:pt>
                <c:pt idx="25924">
                  <c:v>1.992399999999797</c:v>
                </c:pt>
                <c:pt idx="25925">
                  <c:v>1.992499999999797</c:v>
                </c:pt>
                <c:pt idx="25926">
                  <c:v>1.992599999999797</c:v>
                </c:pt>
                <c:pt idx="25927">
                  <c:v>1.992699999999797</c:v>
                </c:pt>
                <c:pt idx="25928">
                  <c:v>1.992799999999797</c:v>
                </c:pt>
                <c:pt idx="25929">
                  <c:v>1.9928999999997969</c:v>
                </c:pt>
                <c:pt idx="25930">
                  <c:v>1.9929999999997969</c:v>
                </c:pt>
                <c:pt idx="25931">
                  <c:v>1.9930999999997969</c:v>
                </c:pt>
                <c:pt idx="25932">
                  <c:v>1.9931999999997969</c:v>
                </c:pt>
                <c:pt idx="25933">
                  <c:v>1.9932999999997969</c:v>
                </c:pt>
                <c:pt idx="25934">
                  <c:v>1.9933999999997969</c:v>
                </c:pt>
                <c:pt idx="25935">
                  <c:v>1.9934999999997969</c:v>
                </c:pt>
                <c:pt idx="25936">
                  <c:v>1.9935999999997969</c:v>
                </c:pt>
                <c:pt idx="25937">
                  <c:v>1.9936999999997969</c:v>
                </c:pt>
                <c:pt idx="25938">
                  <c:v>1.9937999999997968</c:v>
                </c:pt>
                <c:pt idx="25939">
                  <c:v>1.9938999999997968</c:v>
                </c:pt>
                <c:pt idx="25940">
                  <c:v>1.9939999999997968</c:v>
                </c:pt>
                <c:pt idx="25941">
                  <c:v>1.9940999999997968</c:v>
                </c:pt>
                <c:pt idx="25942">
                  <c:v>1.9941999999997968</c:v>
                </c:pt>
                <c:pt idx="25943">
                  <c:v>1.9942999999997968</c:v>
                </c:pt>
                <c:pt idx="25944">
                  <c:v>1.9943999999997968</c:v>
                </c:pt>
                <c:pt idx="25945">
                  <c:v>1.9944999999997968</c:v>
                </c:pt>
                <c:pt idx="25946">
                  <c:v>1.9945999999997968</c:v>
                </c:pt>
                <c:pt idx="25947">
                  <c:v>1.9946999999997967</c:v>
                </c:pt>
                <c:pt idx="25948">
                  <c:v>1.9947999999997967</c:v>
                </c:pt>
                <c:pt idx="25949">
                  <c:v>1.9948999999997967</c:v>
                </c:pt>
                <c:pt idx="25950">
                  <c:v>1.9949999999997967</c:v>
                </c:pt>
                <c:pt idx="25951">
                  <c:v>1.9950999999997967</c:v>
                </c:pt>
                <c:pt idx="25952">
                  <c:v>1.9951999999997967</c:v>
                </c:pt>
                <c:pt idx="25953">
                  <c:v>1.9952999999997967</c:v>
                </c:pt>
                <c:pt idx="25954">
                  <c:v>1.9953999999997967</c:v>
                </c:pt>
                <c:pt idx="25955">
                  <c:v>1.9954999999997967</c:v>
                </c:pt>
                <c:pt idx="25956">
                  <c:v>1.9955999999997966</c:v>
                </c:pt>
                <c:pt idx="25957">
                  <c:v>1.9956999999997966</c:v>
                </c:pt>
                <c:pt idx="25958">
                  <c:v>1.9957999999997966</c:v>
                </c:pt>
                <c:pt idx="25959">
                  <c:v>1.9958999999997966</c:v>
                </c:pt>
                <c:pt idx="25960">
                  <c:v>1.9959999999997966</c:v>
                </c:pt>
                <c:pt idx="25961">
                  <c:v>1.9960999999997966</c:v>
                </c:pt>
                <c:pt idx="25962">
                  <c:v>1.9961999999997966</c:v>
                </c:pt>
                <c:pt idx="25963">
                  <c:v>1.9962999999997966</c:v>
                </c:pt>
                <c:pt idx="25964">
                  <c:v>1.9963999999997966</c:v>
                </c:pt>
                <c:pt idx="25965">
                  <c:v>1.9964999999997965</c:v>
                </c:pt>
                <c:pt idx="25966">
                  <c:v>1.9965999999997965</c:v>
                </c:pt>
                <c:pt idx="25967">
                  <c:v>1.9966999999997965</c:v>
                </c:pt>
                <c:pt idx="25968">
                  <c:v>1.9967999999997965</c:v>
                </c:pt>
                <c:pt idx="25969">
                  <c:v>1.9968999999997965</c:v>
                </c:pt>
                <c:pt idx="25970">
                  <c:v>1.9969999999997965</c:v>
                </c:pt>
                <c:pt idx="25971">
                  <c:v>1.9970999999997965</c:v>
                </c:pt>
                <c:pt idx="25972">
                  <c:v>1.9971999999997965</c:v>
                </c:pt>
                <c:pt idx="25973">
                  <c:v>1.9972999999997965</c:v>
                </c:pt>
                <c:pt idx="25974">
                  <c:v>1.9973999999997964</c:v>
                </c:pt>
                <c:pt idx="25975">
                  <c:v>1.9974999999997964</c:v>
                </c:pt>
                <c:pt idx="25976">
                  <c:v>1.9975999999997964</c:v>
                </c:pt>
                <c:pt idx="25977">
                  <c:v>1.9976999999997964</c:v>
                </c:pt>
                <c:pt idx="25978">
                  <c:v>1.9977999999997964</c:v>
                </c:pt>
                <c:pt idx="25979">
                  <c:v>1.9978999999997964</c:v>
                </c:pt>
                <c:pt idx="25980">
                  <c:v>1.9979999999997964</c:v>
                </c:pt>
                <c:pt idx="25981">
                  <c:v>1.9980999999997964</c:v>
                </c:pt>
                <c:pt idx="25982">
                  <c:v>1.9981999999997964</c:v>
                </c:pt>
                <c:pt idx="25983">
                  <c:v>1.9982999999997964</c:v>
                </c:pt>
                <c:pt idx="25984">
                  <c:v>1.9983999999997963</c:v>
                </c:pt>
                <c:pt idx="25985">
                  <c:v>1.9984999999997963</c:v>
                </c:pt>
                <c:pt idx="25986">
                  <c:v>1.9985999999997963</c:v>
                </c:pt>
                <c:pt idx="25987">
                  <c:v>1.9986999999997963</c:v>
                </c:pt>
                <c:pt idx="25988">
                  <c:v>1.9987999999997963</c:v>
                </c:pt>
                <c:pt idx="25989">
                  <c:v>1.9988999999997963</c:v>
                </c:pt>
                <c:pt idx="25990">
                  <c:v>1.9989999999997963</c:v>
                </c:pt>
                <c:pt idx="25991">
                  <c:v>1.9990999999997963</c:v>
                </c:pt>
                <c:pt idx="25992">
                  <c:v>1.9991999999997963</c:v>
                </c:pt>
                <c:pt idx="25993">
                  <c:v>1.9992999999997962</c:v>
                </c:pt>
                <c:pt idx="25994">
                  <c:v>1.9993999999997962</c:v>
                </c:pt>
                <c:pt idx="25995">
                  <c:v>1.9994999999997962</c:v>
                </c:pt>
                <c:pt idx="25996">
                  <c:v>1.9995999999997962</c:v>
                </c:pt>
                <c:pt idx="25997">
                  <c:v>1.9996999999997962</c:v>
                </c:pt>
                <c:pt idx="25998">
                  <c:v>1.9997999999997962</c:v>
                </c:pt>
                <c:pt idx="25999">
                  <c:v>1.9998999999997962</c:v>
                </c:pt>
                <c:pt idx="26000">
                  <c:v>1.9999999999997962</c:v>
                </c:pt>
                <c:pt idx="26001">
                  <c:v>2.0000999999997964</c:v>
                </c:pt>
                <c:pt idx="26002">
                  <c:v>2.0001999999997966</c:v>
                </c:pt>
                <c:pt idx="26003">
                  <c:v>2.0002999999997968</c:v>
                </c:pt>
                <c:pt idx="26004">
                  <c:v>2.000399999999797</c:v>
                </c:pt>
                <c:pt idx="26005">
                  <c:v>2.0004999999997972</c:v>
                </c:pt>
                <c:pt idx="26006">
                  <c:v>2.0005999999997974</c:v>
                </c:pt>
                <c:pt idx="26007">
                  <c:v>2.0006999999997976</c:v>
                </c:pt>
                <c:pt idx="26008">
                  <c:v>2.0007999999997979</c:v>
                </c:pt>
                <c:pt idx="26009">
                  <c:v>2.0008999999997981</c:v>
                </c:pt>
                <c:pt idx="26010">
                  <c:v>2.0009999999997983</c:v>
                </c:pt>
                <c:pt idx="26011">
                  <c:v>2.0010999999997985</c:v>
                </c:pt>
                <c:pt idx="26012">
                  <c:v>2.0011999999997987</c:v>
                </c:pt>
                <c:pt idx="26013">
                  <c:v>2.0012999999997989</c:v>
                </c:pt>
                <c:pt idx="26014">
                  <c:v>2.0013999999997991</c:v>
                </c:pt>
                <c:pt idx="26015">
                  <c:v>2.0014999999997993</c:v>
                </c:pt>
                <c:pt idx="26016">
                  <c:v>2.0015999999997995</c:v>
                </c:pt>
                <c:pt idx="26017">
                  <c:v>2.0016999999997998</c:v>
                </c:pt>
                <c:pt idx="26018">
                  <c:v>2.0017999999998</c:v>
                </c:pt>
                <c:pt idx="26019">
                  <c:v>2.0018999999998002</c:v>
                </c:pt>
                <c:pt idx="26020">
                  <c:v>2.0019999999998004</c:v>
                </c:pt>
                <c:pt idx="26021">
                  <c:v>2.0020999999998006</c:v>
                </c:pt>
                <c:pt idx="26022">
                  <c:v>2.0021999999998008</c:v>
                </c:pt>
                <c:pt idx="26023">
                  <c:v>2.002299999999801</c:v>
                </c:pt>
                <c:pt idx="26024">
                  <c:v>2.0023999999998012</c:v>
                </c:pt>
                <c:pt idx="26025">
                  <c:v>2.0024999999998014</c:v>
                </c:pt>
                <c:pt idx="26026">
                  <c:v>2.0025999999998016</c:v>
                </c:pt>
                <c:pt idx="26027">
                  <c:v>2.0026999999998019</c:v>
                </c:pt>
                <c:pt idx="26028">
                  <c:v>2.0027999999998021</c:v>
                </c:pt>
                <c:pt idx="26029">
                  <c:v>2.0028999999998023</c:v>
                </c:pt>
                <c:pt idx="26030">
                  <c:v>2.0029999999998025</c:v>
                </c:pt>
                <c:pt idx="26031">
                  <c:v>2.0030999999998027</c:v>
                </c:pt>
                <c:pt idx="26032">
                  <c:v>2.0031999999998029</c:v>
                </c:pt>
                <c:pt idx="26033">
                  <c:v>2.0032999999998031</c:v>
                </c:pt>
                <c:pt idx="26034">
                  <c:v>2.0033999999998033</c:v>
                </c:pt>
                <c:pt idx="26035">
                  <c:v>2.0034999999998035</c:v>
                </c:pt>
                <c:pt idx="26036">
                  <c:v>2.0035999999998038</c:v>
                </c:pt>
                <c:pt idx="26037">
                  <c:v>2.003699999999804</c:v>
                </c:pt>
                <c:pt idx="26038">
                  <c:v>2.0037999999998042</c:v>
                </c:pt>
                <c:pt idx="26039">
                  <c:v>2.0038999999998044</c:v>
                </c:pt>
                <c:pt idx="26040">
                  <c:v>2.0039999999998046</c:v>
                </c:pt>
                <c:pt idx="26041">
                  <c:v>2.0040999999998048</c:v>
                </c:pt>
                <c:pt idx="26042">
                  <c:v>2.004199999999805</c:v>
                </c:pt>
                <c:pt idx="26043">
                  <c:v>2.0042999999998052</c:v>
                </c:pt>
                <c:pt idx="26044">
                  <c:v>2.0043999999998054</c:v>
                </c:pt>
                <c:pt idx="26045">
                  <c:v>2.0044999999998057</c:v>
                </c:pt>
                <c:pt idx="26046">
                  <c:v>2.0045999999998059</c:v>
                </c:pt>
                <c:pt idx="26047">
                  <c:v>2.0046999999998061</c:v>
                </c:pt>
                <c:pt idx="26048">
                  <c:v>2.0047999999998063</c:v>
                </c:pt>
                <c:pt idx="26049">
                  <c:v>2.0048999999998065</c:v>
                </c:pt>
                <c:pt idx="26050">
                  <c:v>2.0049999999998067</c:v>
                </c:pt>
                <c:pt idx="26051">
                  <c:v>2.0050999999998069</c:v>
                </c:pt>
                <c:pt idx="26052">
                  <c:v>2.0051999999998071</c:v>
                </c:pt>
                <c:pt idx="26053">
                  <c:v>2.0052999999998073</c:v>
                </c:pt>
                <c:pt idx="26054">
                  <c:v>2.0053999999998076</c:v>
                </c:pt>
                <c:pt idx="26055">
                  <c:v>2.0054999999998078</c:v>
                </c:pt>
                <c:pt idx="26056">
                  <c:v>2.005599999999808</c:v>
                </c:pt>
                <c:pt idx="26057">
                  <c:v>2.0056999999998082</c:v>
                </c:pt>
                <c:pt idx="26058">
                  <c:v>2.0057999999998084</c:v>
                </c:pt>
                <c:pt idx="26059">
                  <c:v>2.0058999999998086</c:v>
                </c:pt>
                <c:pt idx="26060">
                  <c:v>2.0059999999998088</c:v>
                </c:pt>
                <c:pt idx="26061">
                  <c:v>2.006099999999809</c:v>
                </c:pt>
                <c:pt idx="26062">
                  <c:v>2.0061999999998092</c:v>
                </c:pt>
                <c:pt idx="26063">
                  <c:v>2.0062999999998095</c:v>
                </c:pt>
                <c:pt idx="26064">
                  <c:v>2.0063999999998097</c:v>
                </c:pt>
                <c:pt idx="26065">
                  <c:v>2.0064999999998099</c:v>
                </c:pt>
                <c:pt idx="26066">
                  <c:v>2.0065999999998101</c:v>
                </c:pt>
                <c:pt idx="26067">
                  <c:v>2.0066999999998103</c:v>
                </c:pt>
                <c:pt idx="26068">
                  <c:v>2.0067999999998105</c:v>
                </c:pt>
                <c:pt idx="26069">
                  <c:v>2.0068999999998107</c:v>
                </c:pt>
                <c:pt idx="26070">
                  <c:v>2.0069999999998109</c:v>
                </c:pt>
                <c:pt idx="26071">
                  <c:v>2.0070999999998111</c:v>
                </c:pt>
                <c:pt idx="26072">
                  <c:v>2.0071999999998114</c:v>
                </c:pt>
                <c:pt idx="26073">
                  <c:v>2.0072999999998116</c:v>
                </c:pt>
                <c:pt idx="26074">
                  <c:v>2.0073999999998118</c:v>
                </c:pt>
                <c:pt idx="26075">
                  <c:v>2.007499999999812</c:v>
                </c:pt>
                <c:pt idx="26076">
                  <c:v>2.0075999999998122</c:v>
                </c:pt>
                <c:pt idx="26077">
                  <c:v>2.0076999999998124</c:v>
                </c:pt>
                <c:pt idx="26078">
                  <c:v>2.0077999999998126</c:v>
                </c:pt>
                <c:pt idx="26079">
                  <c:v>2.0078999999998128</c:v>
                </c:pt>
                <c:pt idx="26080">
                  <c:v>2.007999999999813</c:v>
                </c:pt>
                <c:pt idx="26081">
                  <c:v>2.0080999999998133</c:v>
                </c:pt>
                <c:pt idx="26082">
                  <c:v>2.0081999999998135</c:v>
                </c:pt>
                <c:pt idx="26083">
                  <c:v>2.0082999999998137</c:v>
                </c:pt>
                <c:pt idx="26084">
                  <c:v>2.0083999999998139</c:v>
                </c:pt>
                <c:pt idx="26085">
                  <c:v>2.0084999999998141</c:v>
                </c:pt>
                <c:pt idx="26086">
                  <c:v>2.0085999999998143</c:v>
                </c:pt>
                <c:pt idx="26087">
                  <c:v>2.0086999999998145</c:v>
                </c:pt>
                <c:pt idx="26088">
                  <c:v>2.0087999999998147</c:v>
                </c:pt>
                <c:pt idx="26089">
                  <c:v>2.0088999999998149</c:v>
                </c:pt>
                <c:pt idx="26090">
                  <c:v>2.0089999999998152</c:v>
                </c:pt>
                <c:pt idx="26091">
                  <c:v>2.0090999999998154</c:v>
                </c:pt>
                <c:pt idx="26092">
                  <c:v>2.0091999999998156</c:v>
                </c:pt>
                <c:pt idx="26093">
                  <c:v>2.0092999999998158</c:v>
                </c:pt>
                <c:pt idx="26094">
                  <c:v>2.009399999999816</c:v>
                </c:pt>
                <c:pt idx="26095">
                  <c:v>2.0094999999998162</c:v>
                </c:pt>
                <c:pt idx="26096">
                  <c:v>2.0095999999998164</c:v>
                </c:pt>
                <c:pt idx="26097">
                  <c:v>2.0096999999998166</c:v>
                </c:pt>
                <c:pt idx="26098">
                  <c:v>2.0097999999998168</c:v>
                </c:pt>
                <c:pt idx="26099">
                  <c:v>2.0098999999998171</c:v>
                </c:pt>
                <c:pt idx="26100">
                  <c:v>2.0099999999998173</c:v>
                </c:pt>
                <c:pt idx="26101">
                  <c:v>2.0100999999998175</c:v>
                </c:pt>
                <c:pt idx="26102">
                  <c:v>2.0101999999998177</c:v>
                </c:pt>
                <c:pt idx="26103">
                  <c:v>2.0102999999998179</c:v>
                </c:pt>
                <c:pt idx="26104">
                  <c:v>2.0103999999998181</c:v>
                </c:pt>
                <c:pt idx="26105">
                  <c:v>2.0104999999998183</c:v>
                </c:pt>
                <c:pt idx="26106">
                  <c:v>2.0105999999998185</c:v>
                </c:pt>
                <c:pt idx="26107">
                  <c:v>2.0106999999998187</c:v>
                </c:pt>
                <c:pt idx="26108">
                  <c:v>2.010799999999819</c:v>
                </c:pt>
                <c:pt idx="26109">
                  <c:v>2.0108999999998192</c:v>
                </c:pt>
                <c:pt idx="26110">
                  <c:v>2.0109999999998194</c:v>
                </c:pt>
                <c:pt idx="26111">
                  <c:v>2.0110999999998196</c:v>
                </c:pt>
                <c:pt idx="26112">
                  <c:v>2.0111999999998198</c:v>
                </c:pt>
                <c:pt idx="26113">
                  <c:v>2.01129999999982</c:v>
                </c:pt>
                <c:pt idx="26114">
                  <c:v>2.0113999999998202</c:v>
                </c:pt>
                <c:pt idx="26115">
                  <c:v>2.0114999999998204</c:v>
                </c:pt>
                <c:pt idx="26116">
                  <c:v>2.0115999999998206</c:v>
                </c:pt>
                <c:pt idx="26117">
                  <c:v>2.0116999999998209</c:v>
                </c:pt>
                <c:pt idx="26118">
                  <c:v>2.0117999999998211</c:v>
                </c:pt>
                <c:pt idx="26119">
                  <c:v>2.0118999999998213</c:v>
                </c:pt>
                <c:pt idx="26120">
                  <c:v>2.0119999999998215</c:v>
                </c:pt>
                <c:pt idx="26121">
                  <c:v>2.0120999999998217</c:v>
                </c:pt>
                <c:pt idx="26122">
                  <c:v>2.0121999999998219</c:v>
                </c:pt>
                <c:pt idx="26123">
                  <c:v>2.0122999999998221</c:v>
                </c:pt>
                <c:pt idx="26124">
                  <c:v>2.0123999999998223</c:v>
                </c:pt>
                <c:pt idx="26125">
                  <c:v>2.0124999999998225</c:v>
                </c:pt>
                <c:pt idx="26126">
                  <c:v>2.0125999999998228</c:v>
                </c:pt>
                <c:pt idx="26127">
                  <c:v>2.012699999999823</c:v>
                </c:pt>
                <c:pt idx="26128">
                  <c:v>2.0127999999998232</c:v>
                </c:pt>
                <c:pt idx="26129">
                  <c:v>2.0128999999998234</c:v>
                </c:pt>
                <c:pt idx="26130">
                  <c:v>2.0129999999998236</c:v>
                </c:pt>
                <c:pt idx="26131">
                  <c:v>2.0130999999998238</c:v>
                </c:pt>
                <c:pt idx="26132">
                  <c:v>2.013199999999824</c:v>
                </c:pt>
                <c:pt idx="26133">
                  <c:v>2.0132999999998242</c:v>
                </c:pt>
                <c:pt idx="26134">
                  <c:v>2.0133999999998244</c:v>
                </c:pt>
                <c:pt idx="26135">
                  <c:v>2.0134999999998247</c:v>
                </c:pt>
                <c:pt idx="26136">
                  <c:v>2.0135999999998249</c:v>
                </c:pt>
                <c:pt idx="26137">
                  <c:v>2.0136999999998251</c:v>
                </c:pt>
                <c:pt idx="26138">
                  <c:v>2.0137999999998253</c:v>
                </c:pt>
                <c:pt idx="26139">
                  <c:v>2.0138999999998255</c:v>
                </c:pt>
                <c:pt idx="26140">
                  <c:v>2.0139999999998257</c:v>
                </c:pt>
                <c:pt idx="26141">
                  <c:v>2.0140999999998259</c:v>
                </c:pt>
                <c:pt idx="26142">
                  <c:v>2.0141999999998261</c:v>
                </c:pt>
                <c:pt idx="26143">
                  <c:v>2.0142999999998263</c:v>
                </c:pt>
                <c:pt idx="26144">
                  <c:v>2.0143999999998266</c:v>
                </c:pt>
                <c:pt idx="26145">
                  <c:v>2.0144999999998268</c:v>
                </c:pt>
                <c:pt idx="26146">
                  <c:v>2.014599999999827</c:v>
                </c:pt>
                <c:pt idx="26147">
                  <c:v>2.0146999999998272</c:v>
                </c:pt>
                <c:pt idx="26148">
                  <c:v>2.0147999999998274</c:v>
                </c:pt>
                <c:pt idx="26149">
                  <c:v>2.0148999999998276</c:v>
                </c:pt>
                <c:pt idx="26150">
                  <c:v>2.0149999999998278</c:v>
                </c:pt>
                <c:pt idx="26151">
                  <c:v>2.015099999999828</c:v>
                </c:pt>
                <c:pt idx="26152">
                  <c:v>2.0151999999998282</c:v>
                </c:pt>
                <c:pt idx="26153">
                  <c:v>2.0152999999998285</c:v>
                </c:pt>
                <c:pt idx="26154">
                  <c:v>2.0153999999998287</c:v>
                </c:pt>
                <c:pt idx="26155">
                  <c:v>2.0154999999998289</c:v>
                </c:pt>
                <c:pt idx="26156">
                  <c:v>2.0155999999998291</c:v>
                </c:pt>
                <c:pt idx="26157">
                  <c:v>2.0156999999998293</c:v>
                </c:pt>
                <c:pt idx="26158">
                  <c:v>2.0157999999998295</c:v>
                </c:pt>
                <c:pt idx="26159">
                  <c:v>2.0158999999998297</c:v>
                </c:pt>
                <c:pt idx="26160">
                  <c:v>2.0159999999998299</c:v>
                </c:pt>
                <c:pt idx="26161">
                  <c:v>2.0160999999998301</c:v>
                </c:pt>
                <c:pt idx="26162">
                  <c:v>2.0161999999998304</c:v>
                </c:pt>
                <c:pt idx="26163">
                  <c:v>2.0162999999998306</c:v>
                </c:pt>
                <c:pt idx="26164">
                  <c:v>2.0163999999998308</c:v>
                </c:pt>
                <c:pt idx="26165">
                  <c:v>2.016499999999831</c:v>
                </c:pt>
                <c:pt idx="26166">
                  <c:v>2.0165999999998312</c:v>
                </c:pt>
                <c:pt idx="26167">
                  <c:v>2.0166999999998314</c:v>
                </c:pt>
                <c:pt idx="26168">
                  <c:v>2.0167999999998316</c:v>
                </c:pt>
                <c:pt idx="26169">
                  <c:v>2.0168999999998318</c:v>
                </c:pt>
                <c:pt idx="26170">
                  <c:v>2.016999999999832</c:v>
                </c:pt>
                <c:pt idx="26171">
                  <c:v>2.0170999999998322</c:v>
                </c:pt>
                <c:pt idx="26172">
                  <c:v>2.0171999999998325</c:v>
                </c:pt>
                <c:pt idx="26173">
                  <c:v>2.0172999999998327</c:v>
                </c:pt>
                <c:pt idx="26174">
                  <c:v>2.0173999999998329</c:v>
                </c:pt>
                <c:pt idx="26175">
                  <c:v>2.0174999999998331</c:v>
                </c:pt>
                <c:pt idx="26176">
                  <c:v>2.0175999999998333</c:v>
                </c:pt>
                <c:pt idx="26177">
                  <c:v>2.0176999999998335</c:v>
                </c:pt>
                <c:pt idx="26178">
                  <c:v>2.0177999999998337</c:v>
                </c:pt>
                <c:pt idx="26179">
                  <c:v>2.0178999999998339</c:v>
                </c:pt>
                <c:pt idx="26180">
                  <c:v>2.0179999999998341</c:v>
                </c:pt>
                <c:pt idx="26181">
                  <c:v>2.0180999999998344</c:v>
                </c:pt>
                <c:pt idx="26182">
                  <c:v>2.0181999999998346</c:v>
                </c:pt>
                <c:pt idx="26183">
                  <c:v>2.0182999999998348</c:v>
                </c:pt>
                <c:pt idx="26184">
                  <c:v>2.018399999999835</c:v>
                </c:pt>
                <c:pt idx="26185">
                  <c:v>2.0184999999998352</c:v>
                </c:pt>
                <c:pt idx="26186">
                  <c:v>2.0185999999998354</c:v>
                </c:pt>
                <c:pt idx="26187">
                  <c:v>2.0186999999998356</c:v>
                </c:pt>
                <c:pt idx="26188">
                  <c:v>2.0187999999998358</c:v>
                </c:pt>
                <c:pt idx="26189">
                  <c:v>2.018899999999836</c:v>
                </c:pt>
                <c:pt idx="26190">
                  <c:v>2.0189999999998363</c:v>
                </c:pt>
                <c:pt idx="26191">
                  <c:v>2.0190999999998365</c:v>
                </c:pt>
                <c:pt idx="26192">
                  <c:v>2.0191999999998367</c:v>
                </c:pt>
                <c:pt idx="26193">
                  <c:v>2.0192999999998369</c:v>
                </c:pt>
                <c:pt idx="26194">
                  <c:v>2.0193999999998371</c:v>
                </c:pt>
                <c:pt idx="26195">
                  <c:v>2.0194999999998373</c:v>
                </c:pt>
                <c:pt idx="26196">
                  <c:v>2.0195999999998375</c:v>
                </c:pt>
                <c:pt idx="26197">
                  <c:v>2.0196999999998377</c:v>
                </c:pt>
                <c:pt idx="26198">
                  <c:v>2.0197999999998379</c:v>
                </c:pt>
                <c:pt idx="26199">
                  <c:v>2.0198999999998382</c:v>
                </c:pt>
                <c:pt idx="26200">
                  <c:v>2.0199999999998384</c:v>
                </c:pt>
                <c:pt idx="26201">
                  <c:v>2.0200999999998386</c:v>
                </c:pt>
                <c:pt idx="26202">
                  <c:v>2.0201999999998388</c:v>
                </c:pt>
                <c:pt idx="26203">
                  <c:v>2.020299999999839</c:v>
                </c:pt>
                <c:pt idx="26204">
                  <c:v>2.0203999999998392</c:v>
                </c:pt>
                <c:pt idx="26205">
                  <c:v>2.0204999999998394</c:v>
                </c:pt>
                <c:pt idx="26206">
                  <c:v>2.0205999999998396</c:v>
                </c:pt>
                <c:pt idx="26207">
                  <c:v>2.0206999999998398</c:v>
                </c:pt>
                <c:pt idx="26208">
                  <c:v>2.0207999999998401</c:v>
                </c:pt>
                <c:pt idx="26209">
                  <c:v>2.0208999999998403</c:v>
                </c:pt>
                <c:pt idx="26210">
                  <c:v>2.0209999999998405</c:v>
                </c:pt>
                <c:pt idx="26211">
                  <c:v>2.0210999999998407</c:v>
                </c:pt>
                <c:pt idx="26212">
                  <c:v>2.0211999999998409</c:v>
                </c:pt>
                <c:pt idx="26213">
                  <c:v>2.0212999999998411</c:v>
                </c:pt>
                <c:pt idx="26214">
                  <c:v>2.0213999999998413</c:v>
                </c:pt>
                <c:pt idx="26215">
                  <c:v>2.0214999999998415</c:v>
                </c:pt>
                <c:pt idx="26216">
                  <c:v>2.0215999999998417</c:v>
                </c:pt>
                <c:pt idx="26217">
                  <c:v>2.021699999999842</c:v>
                </c:pt>
                <c:pt idx="26218">
                  <c:v>2.0217999999998422</c:v>
                </c:pt>
                <c:pt idx="26219">
                  <c:v>2.0218999999998424</c:v>
                </c:pt>
                <c:pt idx="26220">
                  <c:v>2.0219999999998426</c:v>
                </c:pt>
                <c:pt idx="26221">
                  <c:v>2.0220999999998428</c:v>
                </c:pt>
                <c:pt idx="26222">
                  <c:v>2.022199999999843</c:v>
                </c:pt>
                <c:pt idx="26223">
                  <c:v>2.0222999999998432</c:v>
                </c:pt>
                <c:pt idx="26224">
                  <c:v>2.0223999999998434</c:v>
                </c:pt>
                <c:pt idx="26225">
                  <c:v>2.0224999999998436</c:v>
                </c:pt>
                <c:pt idx="26226">
                  <c:v>2.0225999999998439</c:v>
                </c:pt>
                <c:pt idx="26227">
                  <c:v>2.0226999999998441</c:v>
                </c:pt>
                <c:pt idx="26228">
                  <c:v>2.0227999999998443</c:v>
                </c:pt>
                <c:pt idx="26229">
                  <c:v>2.0228999999998445</c:v>
                </c:pt>
                <c:pt idx="26230">
                  <c:v>2.0229999999998447</c:v>
                </c:pt>
                <c:pt idx="26231">
                  <c:v>2.0230999999998449</c:v>
                </c:pt>
                <c:pt idx="26232">
                  <c:v>2.0231999999998451</c:v>
                </c:pt>
                <c:pt idx="26233">
                  <c:v>2.0232999999998453</c:v>
                </c:pt>
                <c:pt idx="26234">
                  <c:v>2.0233999999998455</c:v>
                </c:pt>
                <c:pt idx="26235">
                  <c:v>2.0234999999998458</c:v>
                </c:pt>
                <c:pt idx="26236">
                  <c:v>2.023599999999846</c:v>
                </c:pt>
                <c:pt idx="26237">
                  <c:v>2.0236999999998462</c:v>
                </c:pt>
                <c:pt idx="26238">
                  <c:v>2.0237999999998464</c:v>
                </c:pt>
                <c:pt idx="26239">
                  <c:v>2.0238999999998466</c:v>
                </c:pt>
                <c:pt idx="26240">
                  <c:v>2.0239999999998468</c:v>
                </c:pt>
                <c:pt idx="26241">
                  <c:v>2.024099999999847</c:v>
                </c:pt>
                <c:pt idx="26242">
                  <c:v>2.0241999999998472</c:v>
                </c:pt>
                <c:pt idx="26243">
                  <c:v>2.0242999999998474</c:v>
                </c:pt>
                <c:pt idx="26244">
                  <c:v>2.0243999999998477</c:v>
                </c:pt>
                <c:pt idx="26245">
                  <c:v>2.0244999999998479</c:v>
                </c:pt>
                <c:pt idx="26246">
                  <c:v>2.0245999999998481</c:v>
                </c:pt>
                <c:pt idx="26247">
                  <c:v>2.0246999999998483</c:v>
                </c:pt>
                <c:pt idx="26248">
                  <c:v>2.0247999999998485</c:v>
                </c:pt>
                <c:pt idx="26249">
                  <c:v>2.0248999999998487</c:v>
                </c:pt>
                <c:pt idx="26250">
                  <c:v>2.0249999999998489</c:v>
                </c:pt>
                <c:pt idx="26251">
                  <c:v>2.0250999999998491</c:v>
                </c:pt>
                <c:pt idx="26252">
                  <c:v>2.0251999999998493</c:v>
                </c:pt>
                <c:pt idx="26253">
                  <c:v>2.0252999999998496</c:v>
                </c:pt>
                <c:pt idx="26254">
                  <c:v>2.0253999999998498</c:v>
                </c:pt>
                <c:pt idx="26255">
                  <c:v>2.02549999999985</c:v>
                </c:pt>
                <c:pt idx="26256">
                  <c:v>2.0255999999998502</c:v>
                </c:pt>
                <c:pt idx="26257">
                  <c:v>2.0256999999998504</c:v>
                </c:pt>
                <c:pt idx="26258">
                  <c:v>2.0257999999998506</c:v>
                </c:pt>
                <c:pt idx="26259">
                  <c:v>2.0258999999998508</c:v>
                </c:pt>
                <c:pt idx="26260">
                  <c:v>2.025999999999851</c:v>
                </c:pt>
                <c:pt idx="26261">
                  <c:v>2.0260999999998512</c:v>
                </c:pt>
                <c:pt idx="26262">
                  <c:v>2.0261999999998515</c:v>
                </c:pt>
                <c:pt idx="26263">
                  <c:v>2.0262999999998517</c:v>
                </c:pt>
                <c:pt idx="26264">
                  <c:v>2.0263999999998519</c:v>
                </c:pt>
                <c:pt idx="26265">
                  <c:v>2.0264999999998521</c:v>
                </c:pt>
                <c:pt idx="26266">
                  <c:v>2.0265999999998523</c:v>
                </c:pt>
                <c:pt idx="26267">
                  <c:v>2.0266999999998525</c:v>
                </c:pt>
                <c:pt idx="26268">
                  <c:v>2.0267999999998527</c:v>
                </c:pt>
                <c:pt idx="26269">
                  <c:v>2.0268999999998529</c:v>
                </c:pt>
                <c:pt idx="26270">
                  <c:v>2.0269999999998531</c:v>
                </c:pt>
                <c:pt idx="26271">
                  <c:v>2.0270999999998534</c:v>
                </c:pt>
                <c:pt idx="26272">
                  <c:v>2.0271999999998536</c:v>
                </c:pt>
                <c:pt idx="26273">
                  <c:v>2.0272999999998538</c:v>
                </c:pt>
                <c:pt idx="26274">
                  <c:v>2.027399999999854</c:v>
                </c:pt>
                <c:pt idx="26275">
                  <c:v>2.0274999999998542</c:v>
                </c:pt>
                <c:pt idx="26276">
                  <c:v>2.0275999999998544</c:v>
                </c:pt>
                <c:pt idx="26277">
                  <c:v>2.0276999999998546</c:v>
                </c:pt>
                <c:pt idx="26278">
                  <c:v>2.0277999999998548</c:v>
                </c:pt>
                <c:pt idx="26279">
                  <c:v>2.027899999999855</c:v>
                </c:pt>
                <c:pt idx="26280">
                  <c:v>2.0279999999998553</c:v>
                </c:pt>
                <c:pt idx="26281">
                  <c:v>2.0280999999998555</c:v>
                </c:pt>
                <c:pt idx="26282">
                  <c:v>2.0281999999998557</c:v>
                </c:pt>
                <c:pt idx="26283">
                  <c:v>2.0282999999998559</c:v>
                </c:pt>
                <c:pt idx="26284">
                  <c:v>2.0283999999998561</c:v>
                </c:pt>
                <c:pt idx="26285">
                  <c:v>2.0284999999998563</c:v>
                </c:pt>
                <c:pt idx="26286">
                  <c:v>2.0285999999998565</c:v>
                </c:pt>
                <c:pt idx="26287">
                  <c:v>2.0286999999998567</c:v>
                </c:pt>
                <c:pt idx="26288">
                  <c:v>2.0287999999998569</c:v>
                </c:pt>
                <c:pt idx="26289">
                  <c:v>2.0288999999998572</c:v>
                </c:pt>
                <c:pt idx="26290">
                  <c:v>2.0289999999998574</c:v>
                </c:pt>
                <c:pt idx="26291">
                  <c:v>2.0290999999998576</c:v>
                </c:pt>
                <c:pt idx="26292">
                  <c:v>2.0291999999998578</c:v>
                </c:pt>
                <c:pt idx="26293">
                  <c:v>2.029299999999858</c:v>
                </c:pt>
                <c:pt idx="26294">
                  <c:v>2.0293999999998582</c:v>
                </c:pt>
                <c:pt idx="26295">
                  <c:v>2.0294999999998584</c:v>
                </c:pt>
                <c:pt idx="26296">
                  <c:v>2.0295999999998586</c:v>
                </c:pt>
                <c:pt idx="26297">
                  <c:v>2.0296999999998588</c:v>
                </c:pt>
                <c:pt idx="26298">
                  <c:v>2.0297999999998591</c:v>
                </c:pt>
                <c:pt idx="26299">
                  <c:v>2.0298999999998593</c:v>
                </c:pt>
                <c:pt idx="26300">
                  <c:v>2.0299999999998595</c:v>
                </c:pt>
                <c:pt idx="26301">
                  <c:v>2.0300999999998597</c:v>
                </c:pt>
                <c:pt idx="26302">
                  <c:v>2.0301999999998599</c:v>
                </c:pt>
                <c:pt idx="26303">
                  <c:v>2.0302999999998601</c:v>
                </c:pt>
                <c:pt idx="26304">
                  <c:v>2.0303999999998603</c:v>
                </c:pt>
                <c:pt idx="26305">
                  <c:v>2.0304999999998605</c:v>
                </c:pt>
                <c:pt idx="26306">
                  <c:v>2.0305999999998607</c:v>
                </c:pt>
                <c:pt idx="26307">
                  <c:v>2.0306999999998609</c:v>
                </c:pt>
                <c:pt idx="26308">
                  <c:v>2.0307999999998612</c:v>
                </c:pt>
                <c:pt idx="26309">
                  <c:v>2.0308999999998614</c:v>
                </c:pt>
                <c:pt idx="26310">
                  <c:v>2.0309999999998616</c:v>
                </c:pt>
                <c:pt idx="26311">
                  <c:v>2.0310999999998618</c:v>
                </c:pt>
                <c:pt idx="26312">
                  <c:v>2.031199999999862</c:v>
                </c:pt>
                <c:pt idx="26313">
                  <c:v>2.0312999999998622</c:v>
                </c:pt>
                <c:pt idx="26314">
                  <c:v>2.0313999999998624</c:v>
                </c:pt>
                <c:pt idx="26315">
                  <c:v>2.0314999999998626</c:v>
                </c:pt>
                <c:pt idx="26316">
                  <c:v>2.0315999999998628</c:v>
                </c:pt>
                <c:pt idx="26317">
                  <c:v>2.0316999999998631</c:v>
                </c:pt>
                <c:pt idx="26318">
                  <c:v>2.0317999999998633</c:v>
                </c:pt>
                <c:pt idx="26319">
                  <c:v>2.0318999999998635</c:v>
                </c:pt>
                <c:pt idx="26320">
                  <c:v>2.0319999999998637</c:v>
                </c:pt>
                <c:pt idx="26321">
                  <c:v>2.0320999999998639</c:v>
                </c:pt>
                <c:pt idx="26322">
                  <c:v>2.0321999999998641</c:v>
                </c:pt>
                <c:pt idx="26323">
                  <c:v>2.0322999999998643</c:v>
                </c:pt>
                <c:pt idx="26324">
                  <c:v>2.0323999999998645</c:v>
                </c:pt>
                <c:pt idx="26325">
                  <c:v>2.0324999999998647</c:v>
                </c:pt>
                <c:pt idx="26326">
                  <c:v>2.032599999999865</c:v>
                </c:pt>
                <c:pt idx="26327">
                  <c:v>2.0326999999998652</c:v>
                </c:pt>
                <c:pt idx="26328">
                  <c:v>2.0327999999998654</c:v>
                </c:pt>
                <c:pt idx="26329">
                  <c:v>2.0328999999998656</c:v>
                </c:pt>
                <c:pt idx="26330">
                  <c:v>2.0329999999998658</c:v>
                </c:pt>
                <c:pt idx="26331">
                  <c:v>2.033099999999866</c:v>
                </c:pt>
                <c:pt idx="26332">
                  <c:v>2.0331999999998662</c:v>
                </c:pt>
                <c:pt idx="26333">
                  <c:v>2.0332999999998664</c:v>
                </c:pt>
                <c:pt idx="26334">
                  <c:v>2.0333999999998666</c:v>
                </c:pt>
                <c:pt idx="26335">
                  <c:v>2.0334999999998669</c:v>
                </c:pt>
                <c:pt idx="26336">
                  <c:v>2.0335999999998671</c:v>
                </c:pt>
                <c:pt idx="26337">
                  <c:v>2.0336999999998673</c:v>
                </c:pt>
                <c:pt idx="26338">
                  <c:v>2.0337999999998675</c:v>
                </c:pt>
                <c:pt idx="26339">
                  <c:v>2.0338999999998677</c:v>
                </c:pt>
                <c:pt idx="26340">
                  <c:v>2.0339999999998679</c:v>
                </c:pt>
                <c:pt idx="26341">
                  <c:v>2.0340999999998681</c:v>
                </c:pt>
                <c:pt idx="26342">
                  <c:v>2.0341999999998683</c:v>
                </c:pt>
                <c:pt idx="26343">
                  <c:v>2.0342999999998685</c:v>
                </c:pt>
                <c:pt idx="26344">
                  <c:v>2.0343999999998688</c:v>
                </c:pt>
                <c:pt idx="26345">
                  <c:v>2.034499999999869</c:v>
                </c:pt>
                <c:pt idx="26346">
                  <c:v>2.0345999999998692</c:v>
                </c:pt>
                <c:pt idx="26347">
                  <c:v>2.0346999999998694</c:v>
                </c:pt>
                <c:pt idx="26348">
                  <c:v>2.0347999999998696</c:v>
                </c:pt>
                <c:pt idx="26349">
                  <c:v>2.0348999999998698</c:v>
                </c:pt>
                <c:pt idx="26350">
                  <c:v>2.03499999999987</c:v>
                </c:pt>
                <c:pt idx="26351">
                  <c:v>2.0350999999998702</c:v>
                </c:pt>
                <c:pt idx="26352">
                  <c:v>2.0351999999998704</c:v>
                </c:pt>
                <c:pt idx="26353">
                  <c:v>2.0352999999998707</c:v>
                </c:pt>
                <c:pt idx="26354">
                  <c:v>2.0353999999998709</c:v>
                </c:pt>
                <c:pt idx="26355">
                  <c:v>2.0354999999998711</c:v>
                </c:pt>
                <c:pt idx="26356">
                  <c:v>2.0355999999998713</c:v>
                </c:pt>
                <c:pt idx="26357">
                  <c:v>2.0356999999998715</c:v>
                </c:pt>
                <c:pt idx="26358">
                  <c:v>2.0357999999998717</c:v>
                </c:pt>
                <c:pt idx="26359">
                  <c:v>2.0358999999998719</c:v>
                </c:pt>
                <c:pt idx="26360">
                  <c:v>2.0359999999998721</c:v>
                </c:pt>
                <c:pt idx="26361">
                  <c:v>2.0360999999998723</c:v>
                </c:pt>
                <c:pt idx="26362">
                  <c:v>2.0361999999998726</c:v>
                </c:pt>
                <c:pt idx="26363">
                  <c:v>2.0362999999998728</c:v>
                </c:pt>
                <c:pt idx="26364">
                  <c:v>2.036399999999873</c:v>
                </c:pt>
                <c:pt idx="26365">
                  <c:v>2.0364999999998732</c:v>
                </c:pt>
                <c:pt idx="26366">
                  <c:v>2.0365999999998734</c:v>
                </c:pt>
                <c:pt idx="26367">
                  <c:v>2.0366999999998736</c:v>
                </c:pt>
                <c:pt idx="26368">
                  <c:v>2.0367999999998738</c:v>
                </c:pt>
                <c:pt idx="26369">
                  <c:v>2.036899999999874</c:v>
                </c:pt>
                <c:pt idx="26370">
                  <c:v>2.0369999999998742</c:v>
                </c:pt>
                <c:pt idx="26371">
                  <c:v>2.0370999999998745</c:v>
                </c:pt>
                <c:pt idx="26372">
                  <c:v>2.0371999999998747</c:v>
                </c:pt>
                <c:pt idx="26373">
                  <c:v>2.0372999999998749</c:v>
                </c:pt>
                <c:pt idx="26374">
                  <c:v>2.0373999999998751</c:v>
                </c:pt>
                <c:pt idx="26375">
                  <c:v>2.0374999999998753</c:v>
                </c:pt>
                <c:pt idx="26376">
                  <c:v>2.0375999999998755</c:v>
                </c:pt>
                <c:pt idx="26377">
                  <c:v>2.0376999999998757</c:v>
                </c:pt>
                <c:pt idx="26378">
                  <c:v>2.0377999999998759</c:v>
                </c:pt>
                <c:pt idx="26379">
                  <c:v>2.0378999999998761</c:v>
                </c:pt>
                <c:pt idx="26380">
                  <c:v>2.0379999999998764</c:v>
                </c:pt>
                <c:pt idx="26381">
                  <c:v>2.0380999999998766</c:v>
                </c:pt>
                <c:pt idx="26382">
                  <c:v>2.0381999999998768</c:v>
                </c:pt>
                <c:pt idx="26383">
                  <c:v>2.038299999999877</c:v>
                </c:pt>
                <c:pt idx="26384">
                  <c:v>2.0383999999998772</c:v>
                </c:pt>
                <c:pt idx="26385">
                  <c:v>2.0384999999998774</c:v>
                </c:pt>
                <c:pt idx="26386">
                  <c:v>2.0385999999998776</c:v>
                </c:pt>
                <c:pt idx="26387">
                  <c:v>2.0386999999998778</c:v>
                </c:pt>
                <c:pt idx="26388">
                  <c:v>2.038799999999878</c:v>
                </c:pt>
                <c:pt idx="26389">
                  <c:v>2.0388999999998783</c:v>
                </c:pt>
                <c:pt idx="26390">
                  <c:v>2.0389999999998785</c:v>
                </c:pt>
                <c:pt idx="26391">
                  <c:v>2.0390999999998787</c:v>
                </c:pt>
                <c:pt idx="26392">
                  <c:v>2.0391999999998789</c:v>
                </c:pt>
                <c:pt idx="26393">
                  <c:v>2.0392999999998791</c:v>
                </c:pt>
                <c:pt idx="26394">
                  <c:v>2.0393999999998793</c:v>
                </c:pt>
                <c:pt idx="26395">
                  <c:v>2.0394999999998795</c:v>
                </c:pt>
                <c:pt idx="26396">
                  <c:v>2.0395999999998797</c:v>
                </c:pt>
                <c:pt idx="26397">
                  <c:v>2.0396999999998799</c:v>
                </c:pt>
                <c:pt idx="26398">
                  <c:v>2.0397999999998802</c:v>
                </c:pt>
                <c:pt idx="26399">
                  <c:v>2.0398999999998804</c:v>
                </c:pt>
                <c:pt idx="26400">
                  <c:v>2.0399999999998806</c:v>
                </c:pt>
                <c:pt idx="26401">
                  <c:v>2.0400999999998808</c:v>
                </c:pt>
                <c:pt idx="26402">
                  <c:v>2.040199999999881</c:v>
                </c:pt>
                <c:pt idx="26403">
                  <c:v>2.0402999999998812</c:v>
                </c:pt>
                <c:pt idx="26404">
                  <c:v>2.0403999999998814</c:v>
                </c:pt>
                <c:pt idx="26405">
                  <c:v>2.0404999999998816</c:v>
                </c:pt>
                <c:pt idx="26406">
                  <c:v>2.0405999999998818</c:v>
                </c:pt>
                <c:pt idx="26407">
                  <c:v>2.0406999999998821</c:v>
                </c:pt>
                <c:pt idx="26408">
                  <c:v>2.0407999999998823</c:v>
                </c:pt>
                <c:pt idx="26409">
                  <c:v>2.0408999999998825</c:v>
                </c:pt>
                <c:pt idx="26410">
                  <c:v>2.0409999999998827</c:v>
                </c:pt>
                <c:pt idx="26411">
                  <c:v>2.0410999999998829</c:v>
                </c:pt>
                <c:pt idx="26412">
                  <c:v>2.0411999999998831</c:v>
                </c:pt>
                <c:pt idx="26413">
                  <c:v>2.0412999999998833</c:v>
                </c:pt>
                <c:pt idx="26414">
                  <c:v>2.0413999999998835</c:v>
                </c:pt>
                <c:pt idx="26415">
                  <c:v>2.0414999999998837</c:v>
                </c:pt>
                <c:pt idx="26416">
                  <c:v>2.041599999999884</c:v>
                </c:pt>
                <c:pt idx="26417">
                  <c:v>2.0416999999998842</c:v>
                </c:pt>
                <c:pt idx="26418">
                  <c:v>2.0417999999998844</c:v>
                </c:pt>
                <c:pt idx="26419">
                  <c:v>2.0418999999998846</c:v>
                </c:pt>
                <c:pt idx="26420">
                  <c:v>2.0419999999998848</c:v>
                </c:pt>
                <c:pt idx="26421">
                  <c:v>2.042099999999885</c:v>
                </c:pt>
                <c:pt idx="26422">
                  <c:v>2.0421999999998852</c:v>
                </c:pt>
                <c:pt idx="26423">
                  <c:v>2.0422999999998854</c:v>
                </c:pt>
                <c:pt idx="26424">
                  <c:v>2.0423999999998856</c:v>
                </c:pt>
                <c:pt idx="26425">
                  <c:v>2.0424999999998859</c:v>
                </c:pt>
                <c:pt idx="26426">
                  <c:v>2.0425999999998861</c:v>
                </c:pt>
                <c:pt idx="26427">
                  <c:v>2.0426999999998863</c:v>
                </c:pt>
                <c:pt idx="26428">
                  <c:v>2.0427999999998865</c:v>
                </c:pt>
                <c:pt idx="26429">
                  <c:v>2.0428999999998867</c:v>
                </c:pt>
                <c:pt idx="26430">
                  <c:v>2.0429999999998869</c:v>
                </c:pt>
                <c:pt idx="26431">
                  <c:v>2.0430999999998871</c:v>
                </c:pt>
                <c:pt idx="26432">
                  <c:v>2.0431999999998873</c:v>
                </c:pt>
                <c:pt idx="26433">
                  <c:v>2.0432999999998875</c:v>
                </c:pt>
                <c:pt idx="26434">
                  <c:v>2.0433999999998878</c:v>
                </c:pt>
                <c:pt idx="26435">
                  <c:v>2.043499999999888</c:v>
                </c:pt>
                <c:pt idx="26436">
                  <c:v>2.0435999999998882</c:v>
                </c:pt>
                <c:pt idx="26437">
                  <c:v>2.0436999999998884</c:v>
                </c:pt>
                <c:pt idx="26438">
                  <c:v>2.0437999999998886</c:v>
                </c:pt>
                <c:pt idx="26439">
                  <c:v>2.0438999999998888</c:v>
                </c:pt>
                <c:pt idx="26440">
                  <c:v>2.043999999999889</c:v>
                </c:pt>
                <c:pt idx="26441">
                  <c:v>2.0440999999998892</c:v>
                </c:pt>
                <c:pt idx="26442">
                  <c:v>2.0441999999998894</c:v>
                </c:pt>
                <c:pt idx="26443">
                  <c:v>2.0442999999998896</c:v>
                </c:pt>
                <c:pt idx="26444">
                  <c:v>2.0443999999998899</c:v>
                </c:pt>
                <c:pt idx="26445">
                  <c:v>2.0444999999998901</c:v>
                </c:pt>
                <c:pt idx="26446">
                  <c:v>2.0445999999998903</c:v>
                </c:pt>
                <c:pt idx="26447">
                  <c:v>2.0446999999998905</c:v>
                </c:pt>
                <c:pt idx="26448">
                  <c:v>2.0447999999998907</c:v>
                </c:pt>
                <c:pt idx="26449">
                  <c:v>2.0448999999998909</c:v>
                </c:pt>
                <c:pt idx="26450">
                  <c:v>2.0449999999998911</c:v>
                </c:pt>
                <c:pt idx="26451">
                  <c:v>2.0450999999998913</c:v>
                </c:pt>
                <c:pt idx="26452">
                  <c:v>2.0451999999998915</c:v>
                </c:pt>
                <c:pt idx="26453">
                  <c:v>2.0452999999998918</c:v>
                </c:pt>
                <c:pt idx="26454">
                  <c:v>2.045399999999892</c:v>
                </c:pt>
                <c:pt idx="26455">
                  <c:v>2.0454999999998922</c:v>
                </c:pt>
                <c:pt idx="26456">
                  <c:v>2.0455999999998924</c:v>
                </c:pt>
                <c:pt idx="26457">
                  <c:v>2.0456999999998926</c:v>
                </c:pt>
                <c:pt idx="26458">
                  <c:v>2.0457999999998928</c:v>
                </c:pt>
                <c:pt idx="26459">
                  <c:v>2.045899999999893</c:v>
                </c:pt>
                <c:pt idx="26460">
                  <c:v>2.0459999999998932</c:v>
                </c:pt>
                <c:pt idx="26461">
                  <c:v>2.0460999999998934</c:v>
                </c:pt>
                <c:pt idx="26462">
                  <c:v>2.0461999999998937</c:v>
                </c:pt>
                <c:pt idx="26463">
                  <c:v>2.0462999999998939</c:v>
                </c:pt>
                <c:pt idx="26464">
                  <c:v>2.0463999999998941</c:v>
                </c:pt>
                <c:pt idx="26465">
                  <c:v>2.0464999999998943</c:v>
                </c:pt>
                <c:pt idx="26466">
                  <c:v>2.0465999999998945</c:v>
                </c:pt>
                <c:pt idx="26467">
                  <c:v>2.0466999999998947</c:v>
                </c:pt>
                <c:pt idx="26468">
                  <c:v>2.0467999999998949</c:v>
                </c:pt>
                <c:pt idx="26469">
                  <c:v>2.0468999999998951</c:v>
                </c:pt>
                <c:pt idx="26470">
                  <c:v>2.0469999999998953</c:v>
                </c:pt>
                <c:pt idx="26471">
                  <c:v>2.0470999999998956</c:v>
                </c:pt>
                <c:pt idx="26472">
                  <c:v>2.0471999999998958</c:v>
                </c:pt>
                <c:pt idx="26473">
                  <c:v>2.047299999999896</c:v>
                </c:pt>
                <c:pt idx="26474">
                  <c:v>2.0473999999998962</c:v>
                </c:pt>
                <c:pt idx="26475">
                  <c:v>2.0474999999998964</c:v>
                </c:pt>
                <c:pt idx="26476">
                  <c:v>2.0475999999998966</c:v>
                </c:pt>
                <c:pt idx="26477">
                  <c:v>2.0476999999998968</c:v>
                </c:pt>
                <c:pt idx="26478">
                  <c:v>2.047799999999897</c:v>
                </c:pt>
                <c:pt idx="26479">
                  <c:v>2.0478999999998972</c:v>
                </c:pt>
                <c:pt idx="26480">
                  <c:v>2.0479999999998975</c:v>
                </c:pt>
                <c:pt idx="26481">
                  <c:v>2.0480999999998977</c:v>
                </c:pt>
                <c:pt idx="26482">
                  <c:v>2.0481999999998979</c:v>
                </c:pt>
                <c:pt idx="26483">
                  <c:v>2.0482999999998981</c:v>
                </c:pt>
                <c:pt idx="26484">
                  <c:v>2.0483999999998983</c:v>
                </c:pt>
                <c:pt idx="26485">
                  <c:v>2.0484999999998985</c:v>
                </c:pt>
                <c:pt idx="26486">
                  <c:v>2.0485999999998987</c:v>
                </c:pt>
                <c:pt idx="26487">
                  <c:v>2.0486999999998989</c:v>
                </c:pt>
                <c:pt idx="26488">
                  <c:v>2.0487999999998991</c:v>
                </c:pt>
                <c:pt idx="26489">
                  <c:v>2.0488999999998994</c:v>
                </c:pt>
                <c:pt idx="26490">
                  <c:v>2.0489999999998996</c:v>
                </c:pt>
                <c:pt idx="26491">
                  <c:v>2.0490999999998998</c:v>
                </c:pt>
                <c:pt idx="26492">
                  <c:v>2.0491999999999</c:v>
                </c:pt>
                <c:pt idx="26493">
                  <c:v>2.0492999999999002</c:v>
                </c:pt>
                <c:pt idx="26494">
                  <c:v>2.0493999999999004</c:v>
                </c:pt>
                <c:pt idx="26495">
                  <c:v>2.0494999999999006</c:v>
                </c:pt>
                <c:pt idx="26496">
                  <c:v>2.0495999999999008</c:v>
                </c:pt>
                <c:pt idx="26497">
                  <c:v>2.049699999999901</c:v>
                </c:pt>
                <c:pt idx="26498">
                  <c:v>2.0497999999999013</c:v>
                </c:pt>
                <c:pt idx="26499">
                  <c:v>2.0498999999999015</c:v>
                </c:pt>
                <c:pt idx="26500">
                  <c:v>2.0499999999999017</c:v>
                </c:pt>
                <c:pt idx="26501">
                  <c:v>2.0500999999999019</c:v>
                </c:pt>
                <c:pt idx="26502">
                  <c:v>2.0501999999999021</c:v>
                </c:pt>
                <c:pt idx="26503">
                  <c:v>2.0502999999999023</c:v>
                </c:pt>
                <c:pt idx="26504">
                  <c:v>2.0503999999999025</c:v>
                </c:pt>
                <c:pt idx="26505">
                  <c:v>2.0504999999999027</c:v>
                </c:pt>
                <c:pt idx="26506">
                  <c:v>2.0505999999999029</c:v>
                </c:pt>
                <c:pt idx="26507">
                  <c:v>2.0506999999999032</c:v>
                </c:pt>
                <c:pt idx="26508">
                  <c:v>2.0507999999999034</c:v>
                </c:pt>
                <c:pt idx="26509">
                  <c:v>2.0508999999999036</c:v>
                </c:pt>
                <c:pt idx="26510">
                  <c:v>2.0509999999999038</c:v>
                </c:pt>
                <c:pt idx="26511">
                  <c:v>2.051099999999904</c:v>
                </c:pt>
                <c:pt idx="26512">
                  <c:v>2.0511999999999042</c:v>
                </c:pt>
                <c:pt idx="26513">
                  <c:v>2.0512999999999044</c:v>
                </c:pt>
                <c:pt idx="26514">
                  <c:v>2.0513999999999046</c:v>
                </c:pt>
                <c:pt idx="26515">
                  <c:v>2.0514999999999048</c:v>
                </c:pt>
                <c:pt idx="26516">
                  <c:v>2.0515999999999051</c:v>
                </c:pt>
                <c:pt idx="26517">
                  <c:v>2.0516999999999053</c:v>
                </c:pt>
                <c:pt idx="26518">
                  <c:v>2.0517999999999055</c:v>
                </c:pt>
                <c:pt idx="26519">
                  <c:v>2.0518999999999057</c:v>
                </c:pt>
                <c:pt idx="26520">
                  <c:v>2.0519999999999059</c:v>
                </c:pt>
                <c:pt idx="26521">
                  <c:v>2.0520999999999061</c:v>
                </c:pt>
                <c:pt idx="26522">
                  <c:v>2.0521999999999063</c:v>
                </c:pt>
                <c:pt idx="26523">
                  <c:v>2.0522999999999065</c:v>
                </c:pt>
                <c:pt idx="26524">
                  <c:v>2.0523999999999067</c:v>
                </c:pt>
                <c:pt idx="26525">
                  <c:v>2.052499999999907</c:v>
                </c:pt>
                <c:pt idx="26526">
                  <c:v>2.0525999999999072</c:v>
                </c:pt>
                <c:pt idx="26527">
                  <c:v>2.0526999999999074</c:v>
                </c:pt>
                <c:pt idx="26528">
                  <c:v>2.0527999999999076</c:v>
                </c:pt>
                <c:pt idx="26529">
                  <c:v>2.0528999999999078</c:v>
                </c:pt>
                <c:pt idx="26530">
                  <c:v>2.052999999999908</c:v>
                </c:pt>
                <c:pt idx="26531">
                  <c:v>2.0530999999999082</c:v>
                </c:pt>
                <c:pt idx="26532">
                  <c:v>2.0531999999999084</c:v>
                </c:pt>
                <c:pt idx="26533">
                  <c:v>2.0532999999999086</c:v>
                </c:pt>
                <c:pt idx="26534">
                  <c:v>2.0533999999999089</c:v>
                </c:pt>
                <c:pt idx="26535">
                  <c:v>2.0534999999999091</c:v>
                </c:pt>
                <c:pt idx="26536">
                  <c:v>2.0535999999999093</c:v>
                </c:pt>
                <c:pt idx="26537">
                  <c:v>2.0536999999999095</c:v>
                </c:pt>
                <c:pt idx="26538">
                  <c:v>2.0537999999999097</c:v>
                </c:pt>
                <c:pt idx="26539">
                  <c:v>2.0538999999999099</c:v>
                </c:pt>
                <c:pt idx="26540">
                  <c:v>2.0539999999999101</c:v>
                </c:pt>
                <c:pt idx="26541">
                  <c:v>2.0540999999999103</c:v>
                </c:pt>
                <c:pt idx="26542">
                  <c:v>2.0541999999999105</c:v>
                </c:pt>
                <c:pt idx="26543">
                  <c:v>2.0542999999999108</c:v>
                </c:pt>
                <c:pt idx="26544">
                  <c:v>2.054399999999911</c:v>
                </c:pt>
                <c:pt idx="26545">
                  <c:v>2.0544999999999112</c:v>
                </c:pt>
                <c:pt idx="26546">
                  <c:v>2.0545999999999114</c:v>
                </c:pt>
                <c:pt idx="26547">
                  <c:v>2.0546999999999116</c:v>
                </c:pt>
                <c:pt idx="26548">
                  <c:v>2.0547999999999118</c:v>
                </c:pt>
                <c:pt idx="26549">
                  <c:v>2.054899999999912</c:v>
                </c:pt>
                <c:pt idx="26550">
                  <c:v>2.0549999999999122</c:v>
                </c:pt>
                <c:pt idx="26551">
                  <c:v>2.0550999999999124</c:v>
                </c:pt>
                <c:pt idx="26552">
                  <c:v>2.0551999999999127</c:v>
                </c:pt>
                <c:pt idx="26553">
                  <c:v>2.0552999999999129</c:v>
                </c:pt>
                <c:pt idx="26554">
                  <c:v>2.0553999999999131</c:v>
                </c:pt>
                <c:pt idx="26555">
                  <c:v>2.0554999999999133</c:v>
                </c:pt>
                <c:pt idx="26556">
                  <c:v>2.0555999999999135</c:v>
                </c:pt>
                <c:pt idx="26557">
                  <c:v>2.0556999999999137</c:v>
                </c:pt>
                <c:pt idx="26558">
                  <c:v>2.0557999999999139</c:v>
                </c:pt>
                <c:pt idx="26559">
                  <c:v>2.0558999999999141</c:v>
                </c:pt>
                <c:pt idx="26560">
                  <c:v>2.0559999999999143</c:v>
                </c:pt>
                <c:pt idx="26561">
                  <c:v>2.0560999999999146</c:v>
                </c:pt>
                <c:pt idx="26562">
                  <c:v>2.0561999999999148</c:v>
                </c:pt>
                <c:pt idx="26563">
                  <c:v>2.056299999999915</c:v>
                </c:pt>
                <c:pt idx="26564">
                  <c:v>2.0563999999999152</c:v>
                </c:pt>
                <c:pt idx="26565">
                  <c:v>2.0564999999999154</c:v>
                </c:pt>
                <c:pt idx="26566">
                  <c:v>2.0565999999999156</c:v>
                </c:pt>
                <c:pt idx="26567">
                  <c:v>2.0566999999999158</c:v>
                </c:pt>
                <c:pt idx="26568">
                  <c:v>2.056799999999916</c:v>
                </c:pt>
                <c:pt idx="26569">
                  <c:v>2.0568999999999162</c:v>
                </c:pt>
                <c:pt idx="26570">
                  <c:v>2.0569999999999165</c:v>
                </c:pt>
                <c:pt idx="26571">
                  <c:v>2.0570999999999167</c:v>
                </c:pt>
                <c:pt idx="26572">
                  <c:v>2.0571999999999169</c:v>
                </c:pt>
                <c:pt idx="26573">
                  <c:v>2.0572999999999171</c:v>
                </c:pt>
                <c:pt idx="26574">
                  <c:v>2.0573999999999173</c:v>
                </c:pt>
                <c:pt idx="26575">
                  <c:v>2.0574999999999175</c:v>
                </c:pt>
                <c:pt idx="26576">
                  <c:v>2.0575999999999177</c:v>
                </c:pt>
                <c:pt idx="26577">
                  <c:v>2.0576999999999179</c:v>
                </c:pt>
                <c:pt idx="26578">
                  <c:v>2.0577999999999181</c:v>
                </c:pt>
                <c:pt idx="26579">
                  <c:v>2.0578999999999184</c:v>
                </c:pt>
                <c:pt idx="26580">
                  <c:v>2.0579999999999186</c:v>
                </c:pt>
                <c:pt idx="26581">
                  <c:v>2.0580999999999188</c:v>
                </c:pt>
                <c:pt idx="26582">
                  <c:v>2.058199999999919</c:v>
                </c:pt>
                <c:pt idx="26583">
                  <c:v>2.0582999999999192</c:v>
                </c:pt>
                <c:pt idx="26584">
                  <c:v>2.0583999999999194</c:v>
                </c:pt>
                <c:pt idx="26585">
                  <c:v>2.0584999999999196</c:v>
                </c:pt>
                <c:pt idx="26586">
                  <c:v>2.0585999999999198</c:v>
                </c:pt>
                <c:pt idx="26587">
                  <c:v>2.05869999999992</c:v>
                </c:pt>
                <c:pt idx="26588">
                  <c:v>2.0587999999999202</c:v>
                </c:pt>
                <c:pt idx="26589">
                  <c:v>2.0588999999999205</c:v>
                </c:pt>
                <c:pt idx="26590">
                  <c:v>2.0589999999999207</c:v>
                </c:pt>
                <c:pt idx="26591">
                  <c:v>2.0590999999999209</c:v>
                </c:pt>
                <c:pt idx="26592">
                  <c:v>2.0591999999999211</c:v>
                </c:pt>
                <c:pt idx="26593">
                  <c:v>2.0592999999999213</c:v>
                </c:pt>
                <c:pt idx="26594">
                  <c:v>2.0593999999999215</c:v>
                </c:pt>
                <c:pt idx="26595">
                  <c:v>2.0594999999999217</c:v>
                </c:pt>
                <c:pt idx="26596">
                  <c:v>2.0595999999999219</c:v>
                </c:pt>
                <c:pt idx="26597">
                  <c:v>2.0596999999999221</c:v>
                </c:pt>
                <c:pt idx="26598">
                  <c:v>2.0597999999999224</c:v>
                </c:pt>
                <c:pt idx="26599">
                  <c:v>2.0598999999999226</c:v>
                </c:pt>
                <c:pt idx="26600">
                  <c:v>2.0599999999999228</c:v>
                </c:pt>
                <c:pt idx="26601">
                  <c:v>2.060099999999923</c:v>
                </c:pt>
                <c:pt idx="26602">
                  <c:v>2.0601999999999232</c:v>
                </c:pt>
                <c:pt idx="26603">
                  <c:v>2.0602999999999234</c:v>
                </c:pt>
                <c:pt idx="26604">
                  <c:v>2.0603999999999236</c:v>
                </c:pt>
                <c:pt idx="26605">
                  <c:v>2.0604999999999238</c:v>
                </c:pt>
                <c:pt idx="26606">
                  <c:v>2.060599999999924</c:v>
                </c:pt>
                <c:pt idx="26607">
                  <c:v>2.0606999999999243</c:v>
                </c:pt>
                <c:pt idx="26608">
                  <c:v>2.0607999999999245</c:v>
                </c:pt>
                <c:pt idx="26609">
                  <c:v>2.0608999999999247</c:v>
                </c:pt>
                <c:pt idx="26610">
                  <c:v>2.0609999999999249</c:v>
                </c:pt>
                <c:pt idx="26611">
                  <c:v>2.0610999999999251</c:v>
                </c:pt>
                <c:pt idx="26612">
                  <c:v>2.0611999999999253</c:v>
                </c:pt>
                <c:pt idx="26613">
                  <c:v>2.0612999999999255</c:v>
                </c:pt>
                <c:pt idx="26614">
                  <c:v>2.0613999999999257</c:v>
                </c:pt>
                <c:pt idx="26615">
                  <c:v>2.0614999999999259</c:v>
                </c:pt>
                <c:pt idx="26616">
                  <c:v>2.0615999999999262</c:v>
                </c:pt>
                <c:pt idx="26617">
                  <c:v>2.0616999999999264</c:v>
                </c:pt>
                <c:pt idx="26618">
                  <c:v>2.0617999999999266</c:v>
                </c:pt>
                <c:pt idx="26619">
                  <c:v>2.0618999999999268</c:v>
                </c:pt>
                <c:pt idx="26620">
                  <c:v>2.061999999999927</c:v>
                </c:pt>
                <c:pt idx="26621">
                  <c:v>2.0620999999999272</c:v>
                </c:pt>
                <c:pt idx="26622">
                  <c:v>2.0621999999999274</c:v>
                </c:pt>
                <c:pt idx="26623">
                  <c:v>2.0622999999999276</c:v>
                </c:pt>
                <c:pt idx="26624">
                  <c:v>2.0623999999999278</c:v>
                </c:pt>
                <c:pt idx="26625">
                  <c:v>2.0624999999999281</c:v>
                </c:pt>
                <c:pt idx="26626">
                  <c:v>2.0625999999999283</c:v>
                </c:pt>
                <c:pt idx="26627">
                  <c:v>2.0626999999999285</c:v>
                </c:pt>
                <c:pt idx="26628">
                  <c:v>2.0627999999999287</c:v>
                </c:pt>
                <c:pt idx="26629">
                  <c:v>2.0628999999999289</c:v>
                </c:pt>
                <c:pt idx="26630">
                  <c:v>2.0629999999999291</c:v>
                </c:pt>
                <c:pt idx="26631">
                  <c:v>2.0630999999999293</c:v>
                </c:pt>
                <c:pt idx="26632">
                  <c:v>2.0631999999999295</c:v>
                </c:pt>
                <c:pt idx="26633">
                  <c:v>2.0632999999999297</c:v>
                </c:pt>
                <c:pt idx="26634">
                  <c:v>2.06339999999993</c:v>
                </c:pt>
                <c:pt idx="26635">
                  <c:v>2.0634999999999302</c:v>
                </c:pt>
                <c:pt idx="26636">
                  <c:v>2.0635999999999304</c:v>
                </c:pt>
                <c:pt idx="26637">
                  <c:v>2.0636999999999306</c:v>
                </c:pt>
                <c:pt idx="26638">
                  <c:v>2.0637999999999308</c:v>
                </c:pt>
                <c:pt idx="26639">
                  <c:v>2.063899999999931</c:v>
                </c:pt>
                <c:pt idx="26640">
                  <c:v>2.0639999999999312</c:v>
                </c:pt>
                <c:pt idx="26641">
                  <c:v>2.0640999999999314</c:v>
                </c:pt>
                <c:pt idx="26642">
                  <c:v>2.0641999999999316</c:v>
                </c:pt>
                <c:pt idx="26643">
                  <c:v>2.0642999999999319</c:v>
                </c:pt>
                <c:pt idx="26644">
                  <c:v>2.0643999999999321</c:v>
                </c:pt>
                <c:pt idx="26645">
                  <c:v>2.0644999999999323</c:v>
                </c:pt>
                <c:pt idx="26646">
                  <c:v>2.0645999999999325</c:v>
                </c:pt>
                <c:pt idx="26647">
                  <c:v>2.0646999999999327</c:v>
                </c:pt>
                <c:pt idx="26648">
                  <c:v>2.0647999999999329</c:v>
                </c:pt>
                <c:pt idx="26649">
                  <c:v>2.0648999999999331</c:v>
                </c:pt>
                <c:pt idx="26650">
                  <c:v>2.0649999999999333</c:v>
                </c:pt>
                <c:pt idx="26651">
                  <c:v>2.0650999999999335</c:v>
                </c:pt>
                <c:pt idx="26652">
                  <c:v>2.0651999999999338</c:v>
                </c:pt>
                <c:pt idx="26653">
                  <c:v>2.065299999999934</c:v>
                </c:pt>
                <c:pt idx="26654">
                  <c:v>2.0653999999999342</c:v>
                </c:pt>
                <c:pt idx="26655">
                  <c:v>2.0654999999999344</c:v>
                </c:pt>
                <c:pt idx="26656">
                  <c:v>2.0655999999999346</c:v>
                </c:pt>
                <c:pt idx="26657">
                  <c:v>2.0656999999999348</c:v>
                </c:pt>
                <c:pt idx="26658">
                  <c:v>2.065799999999935</c:v>
                </c:pt>
                <c:pt idx="26659">
                  <c:v>2.0658999999999352</c:v>
                </c:pt>
                <c:pt idx="26660">
                  <c:v>2.0659999999999354</c:v>
                </c:pt>
                <c:pt idx="26661">
                  <c:v>2.0660999999999357</c:v>
                </c:pt>
                <c:pt idx="26662">
                  <c:v>2.0661999999999359</c:v>
                </c:pt>
                <c:pt idx="26663">
                  <c:v>2.0662999999999361</c:v>
                </c:pt>
                <c:pt idx="26664">
                  <c:v>2.0663999999999363</c:v>
                </c:pt>
                <c:pt idx="26665">
                  <c:v>2.0664999999999365</c:v>
                </c:pt>
                <c:pt idx="26666">
                  <c:v>2.0665999999999367</c:v>
                </c:pt>
                <c:pt idx="26667">
                  <c:v>2.0666999999999369</c:v>
                </c:pt>
                <c:pt idx="26668">
                  <c:v>2.0667999999999371</c:v>
                </c:pt>
                <c:pt idx="26669">
                  <c:v>2.0668999999999373</c:v>
                </c:pt>
                <c:pt idx="26670">
                  <c:v>2.0669999999999376</c:v>
                </c:pt>
                <c:pt idx="26671">
                  <c:v>2.0670999999999378</c:v>
                </c:pt>
                <c:pt idx="26672">
                  <c:v>2.067199999999938</c:v>
                </c:pt>
                <c:pt idx="26673">
                  <c:v>2.0672999999999382</c:v>
                </c:pt>
                <c:pt idx="26674">
                  <c:v>2.0673999999999384</c:v>
                </c:pt>
                <c:pt idx="26675">
                  <c:v>2.0674999999999386</c:v>
                </c:pt>
                <c:pt idx="26676">
                  <c:v>2.0675999999999388</c:v>
                </c:pt>
                <c:pt idx="26677">
                  <c:v>2.067699999999939</c:v>
                </c:pt>
                <c:pt idx="26678">
                  <c:v>2.0677999999999392</c:v>
                </c:pt>
                <c:pt idx="26679">
                  <c:v>2.0678999999999395</c:v>
                </c:pt>
                <c:pt idx="26680">
                  <c:v>2.0679999999999397</c:v>
                </c:pt>
                <c:pt idx="26681">
                  <c:v>2.0680999999999399</c:v>
                </c:pt>
                <c:pt idx="26682">
                  <c:v>2.0681999999999401</c:v>
                </c:pt>
                <c:pt idx="26683">
                  <c:v>2.0682999999999403</c:v>
                </c:pt>
                <c:pt idx="26684">
                  <c:v>2.0683999999999405</c:v>
                </c:pt>
                <c:pt idx="26685">
                  <c:v>2.0684999999999407</c:v>
                </c:pt>
                <c:pt idx="26686">
                  <c:v>2.0685999999999409</c:v>
                </c:pt>
                <c:pt idx="26687">
                  <c:v>2.0686999999999411</c:v>
                </c:pt>
                <c:pt idx="26688">
                  <c:v>2.0687999999999414</c:v>
                </c:pt>
                <c:pt idx="26689">
                  <c:v>2.0688999999999416</c:v>
                </c:pt>
                <c:pt idx="26690">
                  <c:v>2.0689999999999418</c:v>
                </c:pt>
                <c:pt idx="26691">
                  <c:v>2.069099999999942</c:v>
                </c:pt>
                <c:pt idx="26692">
                  <c:v>2.0691999999999422</c:v>
                </c:pt>
                <c:pt idx="26693">
                  <c:v>2.0692999999999424</c:v>
                </c:pt>
                <c:pt idx="26694">
                  <c:v>2.0693999999999426</c:v>
                </c:pt>
                <c:pt idx="26695">
                  <c:v>2.0694999999999428</c:v>
                </c:pt>
                <c:pt idx="26696">
                  <c:v>2.069599999999943</c:v>
                </c:pt>
                <c:pt idx="26697">
                  <c:v>2.0696999999999433</c:v>
                </c:pt>
                <c:pt idx="26698">
                  <c:v>2.0697999999999435</c:v>
                </c:pt>
                <c:pt idx="26699">
                  <c:v>2.0698999999999437</c:v>
                </c:pt>
                <c:pt idx="26700">
                  <c:v>2.0699999999999439</c:v>
                </c:pt>
                <c:pt idx="26701">
                  <c:v>2.0700999999999441</c:v>
                </c:pt>
                <c:pt idx="26702">
                  <c:v>2.0701999999999443</c:v>
                </c:pt>
                <c:pt idx="26703">
                  <c:v>2.0702999999999445</c:v>
                </c:pt>
                <c:pt idx="26704">
                  <c:v>2.0703999999999447</c:v>
                </c:pt>
                <c:pt idx="26705">
                  <c:v>2.0704999999999449</c:v>
                </c:pt>
                <c:pt idx="26706">
                  <c:v>2.0705999999999452</c:v>
                </c:pt>
                <c:pt idx="26707">
                  <c:v>2.0706999999999454</c:v>
                </c:pt>
                <c:pt idx="26708">
                  <c:v>2.0707999999999456</c:v>
                </c:pt>
                <c:pt idx="26709">
                  <c:v>2.0708999999999458</c:v>
                </c:pt>
                <c:pt idx="26710">
                  <c:v>2.070999999999946</c:v>
                </c:pt>
                <c:pt idx="26711">
                  <c:v>2.0710999999999462</c:v>
                </c:pt>
                <c:pt idx="26712">
                  <c:v>2.0711999999999464</c:v>
                </c:pt>
                <c:pt idx="26713">
                  <c:v>2.0712999999999466</c:v>
                </c:pt>
                <c:pt idx="26714">
                  <c:v>2.0713999999999468</c:v>
                </c:pt>
                <c:pt idx="26715">
                  <c:v>2.0714999999999471</c:v>
                </c:pt>
                <c:pt idx="26716">
                  <c:v>2.0715999999999473</c:v>
                </c:pt>
                <c:pt idx="26717">
                  <c:v>2.0716999999999475</c:v>
                </c:pt>
                <c:pt idx="26718">
                  <c:v>2.0717999999999477</c:v>
                </c:pt>
                <c:pt idx="26719">
                  <c:v>2.0718999999999479</c:v>
                </c:pt>
                <c:pt idx="26720">
                  <c:v>2.0719999999999481</c:v>
                </c:pt>
                <c:pt idx="26721">
                  <c:v>2.0720999999999483</c:v>
                </c:pt>
                <c:pt idx="26722">
                  <c:v>2.0721999999999485</c:v>
                </c:pt>
                <c:pt idx="26723">
                  <c:v>2.0722999999999487</c:v>
                </c:pt>
                <c:pt idx="26724">
                  <c:v>2.0723999999999489</c:v>
                </c:pt>
                <c:pt idx="26725">
                  <c:v>2.0724999999999492</c:v>
                </c:pt>
                <c:pt idx="26726">
                  <c:v>2.0725999999999494</c:v>
                </c:pt>
                <c:pt idx="26727">
                  <c:v>2.0726999999999496</c:v>
                </c:pt>
                <c:pt idx="26728">
                  <c:v>2.0727999999999498</c:v>
                </c:pt>
                <c:pt idx="26729">
                  <c:v>2.07289999999995</c:v>
                </c:pt>
                <c:pt idx="26730">
                  <c:v>2.0729999999999502</c:v>
                </c:pt>
                <c:pt idx="26731">
                  <c:v>2.0730999999999504</c:v>
                </c:pt>
                <c:pt idx="26732">
                  <c:v>2.0731999999999506</c:v>
                </c:pt>
                <c:pt idx="26733">
                  <c:v>2.0732999999999508</c:v>
                </c:pt>
                <c:pt idx="26734">
                  <c:v>2.0733999999999511</c:v>
                </c:pt>
                <c:pt idx="26735">
                  <c:v>2.0734999999999513</c:v>
                </c:pt>
                <c:pt idx="26736">
                  <c:v>2.0735999999999515</c:v>
                </c:pt>
                <c:pt idx="26737">
                  <c:v>2.0736999999999517</c:v>
                </c:pt>
                <c:pt idx="26738">
                  <c:v>2.0737999999999519</c:v>
                </c:pt>
                <c:pt idx="26739">
                  <c:v>2.0738999999999521</c:v>
                </c:pt>
                <c:pt idx="26740">
                  <c:v>2.0739999999999523</c:v>
                </c:pt>
                <c:pt idx="26741">
                  <c:v>2.0740999999999525</c:v>
                </c:pt>
                <c:pt idx="26742">
                  <c:v>2.0741999999999527</c:v>
                </c:pt>
                <c:pt idx="26743">
                  <c:v>2.074299999999953</c:v>
                </c:pt>
                <c:pt idx="26744">
                  <c:v>2.0743999999999532</c:v>
                </c:pt>
                <c:pt idx="26745">
                  <c:v>2.0744999999999534</c:v>
                </c:pt>
                <c:pt idx="26746">
                  <c:v>2.0745999999999536</c:v>
                </c:pt>
                <c:pt idx="26747">
                  <c:v>2.0746999999999538</c:v>
                </c:pt>
                <c:pt idx="26748">
                  <c:v>2.074799999999954</c:v>
                </c:pt>
                <c:pt idx="26749">
                  <c:v>2.0748999999999542</c:v>
                </c:pt>
                <c:pt idx="26750">
                  <c:v>2.0749999999999544</c:v>
                </c:pt>
                <c:pt idx="26751">
                  <c:v>2.0750999999999546</c:v>
                </c:pt>
                <c:pt idx="26752">
                  <c:v>2.0751999999999549</c:v>
                </c:pt>
                <c:pt idx="26753">
                  <c:v>2.0752999999999551</c:v>
                </c:pt>
                <c:pt idx="26754">
                  <c:v>2.0753999999999553</c:v>
                </c:pt>
                <c:pt idx="26755">
                  <c:v>2.0754999999999555</c:v>
                </c:pt>
                <c:pt idx="26756">
                  <c:v>2.0755999999999557</c:v>
                </c:pt>
                <c:pt idx="26757">
                  <c:v>2.0756999999999559</c:v>
                </c:pt>
                <c:pt idx="26758">
                  <c:v>2.0757999999999561</c:v>
                </c:pt>
                <c:pt idx="26759">
                  <c:v>2.0758999999999563</c:v>
                </c:pt>
                <c:pt idx="26760">
                  <c:v>2.0759999999999565</c:v>
                </c:pt>
                <c:pt idx="26761">
                  <c:v>2.0760999999999568</c:v>
                </c:pt>
                <c:pt idx="26762">
                  <c:v>2.076199999999957</c:v>
                </c:pt>
                <c:pt idx="26763">
                  <c:v>2.0762999999999572</c:v>
                </c:pt>
                <c:pt idx="26764">
                  <c:v>2.0763999999999574</c:v>
                </c:pt>
                <c:pt idx="26765">
                  <c:v>2.0764999999999576</c:v>
                </c:pt>
                <c:pt idx="26766">
                  <c:v>2.0765999999999578</c:v>
                </c:pt>
                <c:pt idx="26767">
                  <c:v>2.076699999999958</c:v>
                </c:pt>
                <c:pt idx="26768">
                  <c:v>2.0767999999999582</c:v>
                </c:pt>
                <c:pt idx="26769">
                  <c:v>2.0768999999999584</c:v>
                </c:pt>
                <c:pt idx="26770">
                  <c:v>2.0769999999999587</c:v>
                </c:pt>
                <c:pt idx="26771">
                  <c:v>2.0770999999999589</c:v>
                </c:pt>
                <c:pt idx="26772">
                  <c:v>2.0771999999999591</c:v>
                </c:pt>
                <c:pt idx="26773">
                  <c:v>2.0772999999999593</c:v>
                </c:pt>
                <c:pt idx="26774">
                  <c:v>2.0773999999999595</c:v>
                </c:pt>
                <c:pt idx="26775">
                  <c:v>2.0774999999999597</c:v>
                </c:pt>
                <c:pt idx="26776">
                  <c:v>2.0775999999999599</c:v>
                </c:pt>
                <c:pt idx="26777">
                  <c:v>2.0776999999999601</c:v>
                </c:pt>
                <c:pt idx="26778">
                  <c:v>2.0777999999999603</c:v>
                </c:pt>
                <c:pt idx="26779">
                  <c:v>2.0778999999999606</c:v>
                </c:pt>
                <c:pt idx="26780">
                  <c:v>2.0779999999999608</c:v>
                </c:pt>
                <c:pt idx="26781">
                  <c:v>2.078099999999961</c:v>
                </c:pt>
                <c:pt idx="26782">
                  <c:v>2.0781999999999612</c:v>
                </c:pt>
                <c:pt idx="26783">
                  <c:v>2.0782999999999614</c:v>
                </c:pt>
                <c:pt idx="26784">
                  <c:v>2.0783999999999616</c:v>
                </c:pt>
                <c:pt idx="26785">
                  <c:v>2.0784999999999618</c:v>
                </c:pt>
                <c:pt idx="26786">
                  <c:v>2.078599999999962</c:v>
                </c:pt>
                <c:pt idx="26787">
                  <c:v>2.0786999999999622</c:v>
                </c:pt>
                <c:pt idx="26788">
                  <c:v>2.0787999999999625</c:v>
                </c:pt>
                <c:pt idx="26789">
                  <c:v>2.0788999999999627</c:v>
                </c:pt>
                <c:pt idx="26790">
                  <c:v>2.0789999999999629</c:v>
                </c:pt>
                <c:pt idx="26791">
                  <c:v>2.0790999999999631</c:v>
                </c:pt>
                <c:pt idx="26792">
                  <c:v>2.0791999999999633</c:v>
                </c:pt>
                <c:pt idx="26793">
                  <c:v>2.0792999999999635</c:v>
                </c:pt>
                <c:pt idx="26794">
                  <c:v>2.0793999999999637</c:v>
                </c:pt>
                <c:pt idx="26795">
                  <c:v>2.0794999999999639</c:v>
                </c:pt>
                <c:pt idx="26796">
                  <c:v>2.0795999999999641</c:v>
                </c:pt>
                <c:pt idx="26797">
                  <c:v>2.0796999999999644</c:v>
                </c:pt>
                <c:pt idx="26798">
                  <c:v>2.0797999999999646</c:v>
                </c:pt>
                <c:pt idx="26799">
                  <c:v>2.0798999999999648</c:v>
                </c:pt>
                <c:pt idx="26800">
                  <c:v>2.079999999999965</c:v>
                </c:pt>
                <c:pt idx="26801">
                  <c:v>2.0800999999999652</c:v>
                </c:pt>
                <c:pt idx="26802">
                  <c:v>2.0801999999999654</c:v>
                </c:pt>
                <c:pt idx="26803">
                  <c:v>2.0802999999999656</c:v>
                </c:pt>
                <c:pt idx="26804">
                  <c:v>2.0803999999999658</c:v>
                </c:pt>
                <c:pt idx="26805">
                  <c:v>2.080499999999966</c:v>
                </c:pt>
                <c:pt idx="26806">
                  <c:v>2.0805999999999663</c:v>
                </c:pt>
                <c:pt idx="26807">
                  <c:v>2.0806999999999665</c:v>
                </c:pt>
                <c:pt idx="26808">
                  <c:v>2.0807999999999667</c:v>
                </c:pt>
                <c:pt idx="26809">
                  <c:v>2.0808999999999669</c:v>
                </c:pt>
                <c:pt idx="26810">
                  <c:v>2.0809999999999671</c:v>
                </c:pt>
                <c:pt idx="26811">
                  <c:v>2.0810999999999673</c:v>
                </c:pt>
                <c:pt idx="26812">
                  <c:v>2.0811999999999675</c:v>
                </c:pt>
                <c:pt idx="26813">
                  <c:v>2.0812999999999677</c:v>
                </c:pt>
                <c:pt idx="26814">
                  <c:v>2.0813999999999679</c:v>
                </c:pt>
                <c:pt idx="26815">
                  <c:v>2.0814999999999682</c:v>
                </c:pt>
                <c:pt idx="26816">
                  <c:v>2.0815999999999684</c:v>
                </c:pt>
                <c:pt idx="26817">
                  <c:v>2.0816999999999686</c:v>
                </c:pt>
                <c:pt idx="26818">
                  <c:v>2.0817999999999688</c:v>
                </c:pt>
                <c:pt idx="26819">
                  <c:v>2.081899999999969</c:v>
                </c:pt>
                <c:pt idx="26820">
                  <c:v>2.0819999999999692</c:v>
                </c:pt>
                <c:pt idx="26821">
                  <c:v>2.0820999999999694</c:v>
                </c:pt>
                <c:pt idx="26822">
                  <c:v>2.0821999999999696</c:v>
                </c:pt>
                <c:pt idx="26823">
                  <c:v>2.0822999999999698</c:v>
                </c:pt>
                <c:pt idx="26824">
                  <c:v>2.0823999999999701</c:v>
                </c:pt>
                <c:pt idx="26825">
                  <c:v>2.0824999999999703</c:v>
                </c:pt>
                <c:pt idx="26826">
                  <c:v>2.0825999999999705</c:v>
                </c:pt>
                <c:pt idx="26827">
                  <c:v>2.0826999999999707</c:v>
                </c:pt>
                <c:pt idx="26828">
                  <c:v>2.0827999999999709</c:v>
                </c:pt>
                <c:pt idx="26829">
                  <c:v>2.0828999999999711</c:v>
                </c:pt>
                <c:pt idx="26830">
                  <c:v>2.0829999999999713</c:v>
                </c:pt>
                <c:pt idx="26831">
                  <c:v>2.0830999999999715</c:v>
                </c:pt>
                <c:pt idx="26832">
                  <c:v>2.0831999999999717</c:v>
                </c:pt>
                <c:pt idx="26833">
                  <c:v>2.083299999999972</c:v>
                </c:pt>
                <c:pt idx="26834">
                  <c:v>2.0833999999999722</c:v>
                </c:pt>
                <c:pt idx="26835">
                  <c:v>2.0834999999999724</c:v>
                </c:pt>
                <c:pt idx="26836">
                  <c:v>2.0835999999999726</c:v>
                </c:pt>
                <c:pt idx="26837">
                  <c:v>2.0836999999999728</c:v>
                </c:pt>
                <c:pt idx="26838">
                  <c:v>2.083799999999973</c:v>
                </c:pt>
                <c:pt idx="26839">
                  <c:v>2.0838999999999732</c:v>
                </c:pt>
                <c:pt idx="26840">
                  <c:v>2.0839999999999734</c:v>
                </c:pt>
                <c:pt idx="26841">
                  <c:v>2.0840999999999736</c:v>
                </c:pt>
                <c:pt idx="26842">
                  <c:v>2.0841999999999739</c:v>
                </c:pt>
                <c:pt idx="26843">
                  <c:v>2.0842999999999741</c:v>
                </c:pt>
                <c:pt idx="26844">
                  <c:v>2.0843999999999743</c:v>
                </c:pt>
                <c:pt idx="26845">
                  <c:v>2.0844999999999745</c:v>
                </c:pt>
                <c:pt idx="26846">
                  <c:v>2.0845999999999747</c:v>
                </c:pt>
                <c:pt idx="26847">
                  <c:v>2.0846999999999749</c:v>
                </c:pt>
                <c:pt idx="26848">
                  <c:v>2.0847999999999751</c:v>
                </c:pt>
                <c:pt idx="26849">
                  <c:v>2.0848999999999753</c:v>
                </c:pt>
                <c:pt idx="26850">
                  <c:v>2.0849999999999755</c:v>
                </c:pt>
                <c:pt idx="26851">
                  <c:v>2.0850999999999758</c:v>
                </c:pt>
                <c:pt idx="26852">
                  <c:v>2.085199999999976</c:v>
                </c:pt>
                <c:pt idx="26853">
                  <c:v>2.0852999999999762</c:v>
                </c:pt>
                <c:pt idx="26854">
                  <c:v>2.0853999999999764</c:v>
                </c:pt>
                <c:pt idx="26855">
                  <c:v>2.0854999999999766</c:v>
                </c:pt>
                <c:pt idx="26856">
                  <c:v>2.0855999999999768</c:v>
                </c:pt>
                <c:pt idx="26857">
                  <c:v>2.085699999999977</c:v>
                </c:pt>
                <c:pt idx="26858">
                  <c:v>2.0857999999999772</c:v>
                </c:pt>
                <c:pt idx="26859">
                  <c:v>2.0858999999999774</c:v>
                </c:pt>
                <c:pt idx="26860">
                  <c:v>2.0859999999999776</c:v>
                </c:pt>
                <c:pt idx="26861">
                  <c:v>2.0860999999999779</c:v>
                </c:pt>
                <c:pt idx="26862">
                  <c:v>2.0861999999999781</c:v>
                </c:pt>
                <c:pt idx="26863">
                  <c:v>2.0862999999999783</c:v>
                </c:pt>
                <c:pt idx="26864">
                  <c:v>2.0863999999999785</c:v>
                </c:pt>
                <c:pt idx="26865">
                  <c:v>2.0864999999999787</c:v>
                </c:pt>
                <c:pt idx="26866">
                  <c:v>2.0865999999999789</c:v>
                </c:pt>
                <c:pt idx="26867">
                  <c:v>2.0866999999999791</c:v>
                </c:pt>
                <c:pt idx="26868">
                  <c:v>2.0867999999999793</c:v>
                </c:pt>
                <c:pt idx="26869">
                  <c:v>2.0868999999999795</c:v>
                </c:pt>
                <c:pt idx="26870">
                  <c:v>2.0869999999999798</c:v>
                </c:pt>
                <c:pt idx="26871">
                  <c:v>2.08709999999998</c:v>
                </c:pt>
                <c:pt idx="26872">
                  <c:v>2.0871999999999802</c:v>
                </c:pt>
                <c:pt idx="26873">
                  <c:v>2.0872999999999804</c:v>
                </c:pt>
                <c:pt idx="26874">
                  <c:v>2.0873999999999806</c:v>
                </c:pt>
                <c:pt idx="26875">
                  <c:v>2.0874999999999808</c:v>
                </c:pt>
                <c:pt idx="26876">
                  <c:v>2.087599999999981</c:v>
                </c:pt>
                <c:pt idx="26877">
                  <c:v>2.0876999999999812</c:v>
                </c:pt>
                <c:pt idx="26878">
                  <c:v>2.0877999999999814</c:v>
                </c:pt>
                <c:pt idx="26879">
                  <c:v>2.0878999999999817</c:v>
                </c:pt>
                <c:pt idx="26880">
                  <c:v>2.0879999999999819</c:v>
                </c:pt>
                <c:pt idx="26881">
                  <c:v>2.0880999999999821</c:v>
                </c:pt>
                <c:pt idx="26882">
                  <c:v>2.0881999999999823</c:v>
                </c:pt>
                <c:pt idx="26883">
                  <c:v>2.0882999999999825</c:v>
                </c:pt>
                <c:pt idx="26884">
                  <c:v>2.0883999999999827</c:v>
                </c:pt>
                <c:pt idx="26885">
                  <c:v>2.0884999999999829</c:v>
                </c:pt>
                <c:pt idx="26886">
                  <c:v>2.0885999999999831</c:v>
                </c:pt>
                <c:pt idx="26887">
                  <c:v>2.0886999999999833</c:v>
                </c:pt>
                <c:pt idx="26888">
                  <c:v>2.0887999999999836</c:v>
                </c:pt>
                <c:pt idx="26889">
                  <c:v>2.0888999999999838</c:v>
                </c:pt>
                <c:pt idx="26890">
                  <c:v>2.088999999999984</c:v>
                </c:pt>
                <c:pt idx="26891">
                  <c:v>2.0890999999999842</c:v>
                </c:pt>
                <c:pt idx="26892">
                  <c:v>2.0891999999999844</c:v>
                </c:pt>
                <c:pt idx="26893">
                  <c:v>2.0892999999999846</c:v>
                </c:pt>
                <c:pt idx="26894">
                  <c:v>2.0893999999999848</c:v>
                </c:pt>
                <c:pt idx="26895">
                  <c:v>2.089499999999985</c:v>
                </c:pt>
                <c:pt idx="26896">
                  <c:v>2.0895999999999852</c:v>
                </c:pt>
                <c:pt idx="26897">
                  <c:v>2.0896999999999855</c:v>
                </c:pt>
                <c:pt idx="26898">
                  <c:v>2.0897999999999857</c:v>
                </c:pt>
                <c:pt idx="26899">
                  <c:v>2.0898999999999859</c:v>
                </c:pt>
                <c:pt idx="26900">
                  <c:v>2.0899999999999861</c:v>
                </c:pt>
                <c:pt idx="26901">
                  <c:v>2.0900999999999863</c:v>
                </c:pt>
                <c:pt idx="26902">
                  <c:v>2.0901999999999865</c:v>
                </c:pt>
                <c:pt idx="26903">
                  <c:v>2.0902999999999867</c:v>
                </c:pt>
                <c:pt idx="26904">
                  <c:v>2.0903999999999869</c:v>
                </c:pt>
                <c:pt idx="26905">
                  <c:v>2.0904999999999871</c:v>
                </c:pt>
                <c:pt idx="26906">
                  <c:v>2.0905999999999874</c:v>
                </c:pt>
                <c:pt idx="26907">
                  <c:v>2.0906999999999876</c:v>
                </c:pt>
                <c:pt idx="26908">
                  <c:v>2.0907999999999878</c:v>
                </c:pt>
                <c:pt idx="26909">
                  <c:v>2.090899999999988</c:v>
                </c:pt>
                <c:pt idx="26910">
                  <c:v>2.0909999999999882</c:v>
                </c:pt>
                <c:pt idx="26911">
                  <c:v>2.0910999999999884</c:v>
                </c:pt>
                <c:pt idx="26912">
                  <c:v>2.0911999999999886</c:v>
                </c:pt>
                <c:pt idx="26913">
                  <c:v>2.0912999999999888</c:v>
                </c:pt>
                <c:pt idx="26914">
                  <c:v>2.091399999999989</c:v>
                </c:pt>
                <c:pt idx="26915">
                  <c:v>2.0914999999999893</c:v>
                </c:pt>
                <c:pt idx="26916">
                  <c:v>2.0915999999999895</c:v>
                </c:pt>
                <c:pt idx="26917">
                  <c:v>2.0916999999999897</c:v>
                </c:pt>
                <c:pt idx="26918">
                  <c:v>2.0917999999999899</c:v>
                </c:pt>
                <c:pt idx="26919">
                  <c:v>2.0918999999999901</c:v>
                </c:pt>
                <c:pt idx="26920">
                  <c:v>2.0919999999999903</c:v>
                </c:pt>
                <c:pt idx="26921">
                  <c:v>2.0920999999999905</c:v>
                </c:pt>
                <c:pt idx="26922">
                  <c:v>2.0921999999999907</c:v>
                </c:pt>
                <c:pt idx="26923">
                  <c:v>2.0922999999999909</c:v>
                </c:pt>
                <c:pt idx="26924">
                  <c:v>2.0923999999999912</c:v>
                </c:pt>
                <c:pt idx="26925">
                  <c:v>2.0924999999999914</c:v>
                </c:pt>
                <c:pt idx="26926">
                  <c:v>2.0925999999999916</c:v>
                </c:pt>
                <c:pt idx="26927">
                  <c:v>2.0926999999999918</c:v>
                </c:pt>
                <c:pt idx="26928">
                  <c:v>2.092799999999992</c:v>
                </c:pt>
                <c:pt idx="26929">
                  <c:v>2.0928999999999922</c:v>
                </c:pt>
                <c:pt idx="26930">
                  <c:v>2.0929999999999924</c:v>
                </c:pt>
                <c:pt idx="26931">
                  <c:v>2.0930999999999926</c:v>
                </c:pt>
                <c:pt idx="26932">
                  <c:v>2.0931999999999928</c:v>
                </c:pt>
                <c:pt idx="26933">
                  <c:v>2.0932999999999931</c:v>
                </c:pt>
                <c:pt idx="26934">
                  <c:v>2.0933999999999933</c:v>
                </c:pt>
                <c:pt idx="26935">
                  <c:v>2.0934999999999935</c:v>
                </c:pt>
                <c:pt idx="26936">
                  <c:v>2.0935999999999937</c:v>
                </c:pt>
                <c:pt idx="26937">
                  <c:v>2.0936999999999939</c:v>
                </c:pt>
                <c:pt idx="26938">
                  <c:v>2.0937999999999941</c:v>
                </c:pt>
                <c:pt idx="26939">
                  <c:v>2.0938999999999943</c:v>
                </c:pt>
                <c:pt idx="26940">
                  <c:v>2.0939999999999945</c:v>
                </c:pt>
                <c:pt idx="26941">
                  <c:v>2.0940999999999947</c:v>
                </c:pt>
                <c:pt idx="26942">
                  <c:v>2.094199999999995</c:v>
                </c:pt>
                <c:pt idx="26943">
                  <c:v>2.0942999999999952</c:v>
                </c:pt>
                <c:pt idx="26944">
                  <c:v>2.0943999999999954</c:v>
                </c:pt>
                <c:pt idx="26945">
                  <c:v>2.0944999999999956</c:v>
                </c:pt>
                <c:pt idx="26946">
                  <c:v>2.0945999999999958</c:v>
                </c:pt>
                <c:pt idx="26947">
                  <c:v>2.094699999999996</c:v>
                </c:pt>
                <c:pt idx="26948">
                  <c:v>2.0947999999999962</c:v>
                </c:pt>
                <c:pt idx="26949">
                  <c:v>2.0948999999999964</c:v>
                </c:pt>
                <c:pt idx="26950">
                  <c:v>2.0949999999999966</c:v>
                </c:pt>
                <c:pt idx="26951">
                  <c:v>2.0950999999999969</c:v>
                </c:pt>
                <c:pt idx="26952">
                  <c:v>2.0951999999999971</c:v>
                </c:pt>
                <c:pt idx="26953">
                  <c:v>2.0952999999999973</c:v>
                </c:pt>
                <c:pt idx="26954">
                  <c:v>2.0953999999999975</c:v>
                </c:pt>
                <c:pt idx="26955">
                  <c:v>2.0954999999999977</c:v>
                </c:pt>
                <c:pt idx="26956">
                  <c:v>2.0955999999999979</c:v>
                </c:pt>
                <c:pt idx="26957">
                  <c:v>2.0956999999999981</c:v>
                </c:pt>
                <c:pt idx="26958">
                  <c:v>2.0957999999999983</c:v>
                </c:pt>
                <c:pt idx="26959">
                  <c:v>2.0958999999999985</c:v>
                </c:pt>
                <c:pt idx="26960">
                  <c:v>2.0959999999999988</c:v>
                </c:pt>
                <c:pt idx="26961">
                  <c:v>2.096099999999999</c:v>
                </c:pt>
                <c:pt idx="26962">
                  <c:v>2.0961999999999992</c:v>
                </c:pt>
                <c:pt idx="26963">
                  <c:v>2.0962999999999994</c:v>
                </c:pt>
                <c:pt idx="26964">
                  <c:v>2.0963999999999996</c:v>
                </c:pt>
                <c:pt idx="26965">
                  <c:v>2.0964999999999998</c:v>
                </c:pt>
                <c:pt idx="26966">
                  <c:v>2.0966</c:v>
                </c:pt>
                <c:pt idx="26967">
                  <c:v>2.0967000000000002</c:v>
                </c:pt>
                <c:pt idx="26968">
                  <c:v>2.0968000000000004</c:v>
                </c:pt>
                <c:pt idx="26969">
                  <c:v>2.0969000000000007</c:v>
                </c:pt>
                <c:pt idx="26970">
                  <c:v>2.0970000000000009</c:v>
                </c:pt>
                <c:pt idx="26971">
                  <c:v>2.0971000000000011</c:v>
                </c:pt>
                <c:pt idx="26972">
                  <c:v>2.0972000000000013</c:v>
                </c:pt>
                <c:pt idx="26973">
                  <c:v>2.0973000000000015</c:v>
                </c:pt>
                <c:pt idx="26974">
                  <c:v>2.0974000000000017</c:v>
                </c:pt>
                <c:pt idx="26975">
                  <c:v>2.0975000000000019</c:v>
                </c:pt>
                <c:pt idx="26976">
                  <c:v>2.0976000000000021</c:v>
                </c:pt>
                <c:pt idx="26977">
                  <c:v>2.0977000000000023</c:v>
                </c:pt>
                <c:pt idx="26978">
                  <c:v>2.0978000000000026</c:v>
                </c:pt>
                <c:pt idx="26979">
                  <c:v>2.0979000000000028</c:v>
                </c:pt>
                <c:pt idx="26980">
                  <c:v>2.098000000000003</c:v>
                </c:pt>
                <c:pt idx="26981">
                  <c:v>2.0981000000000032</c:v>
                </c:pt>
                <c:pt idx="26982">
                  <c:v>2.0982000000000034</c:v>
                </c:pt>
                <c:pt idx="26983">
                  <c:v>2.0983000000000036</c:v>
                </c:pt>
                <c:pt idx="26984">
                  <c:v>2.0984000000000038</c:v>
                </c:pt>
                <c:pt idx="26985">
                  <c:v>2.098500000000004</c:v>
                </c:pt>
                <c:pt idx="26986">
                  <c:v>2.0986000000000042</c:v>
                </c:pt>
                <c:pt idx="26987">
                  <c:v>2.0987000000000045</c:v>
                </c:pt>
                <c:pt idx="26988">
                  <c:v>2.0988000000000047</c:v>
                </c:pt>
                <c:pt idx="26989">
                  <c:v>2.0989000000000049</c:v>
                </c:pt>
                <c:pt idx="26990">
                  <c:v>2.0990000000000051</c:v>
                </c:pt>
                <c:pt idx="26991">
                  <c:v>2.0991000000000053</c:v>
                </c:pt>
                <c:pt idx="26992">
                  <c:v>2.0992000000000055</c:v>
                </c:pt>
                <c:pt idx="26993">
                  <c:v>2.0993000000000057</c:v>
                </c:pt>
                <c:pt idx="26994">
                  <c:v>2.0994000000000059</c:v>
                </c:pt>
                <c:pt idx="26995">
                  <c:v>2.0995000000000061</c:v>
                </c:pt>
                <c:pt idx="26996">
                  <c:v>2.0996000000000064</c:v>
                </c:pt>
                <c:pt idx="26997">
                  <c:v>2.0997000000000066</c:v>
                </c:pt>
                <c:pt idx="26998">
                  <c:v>2.0998000000000068</c:v>
                </c:pt>
                <c:pt idx="26999">
                  <c:v>2.099900000000007</c:v>
                </c:pt>
                <c:pt idx="27000">
                  <c:v>2.1000000000000072</c:v>
                </c:pt>
                <c:pt idx="27001">
                  <c:v>2.1001000000000074</c:v>
                </c:pt>
                <c:pt idx="27002">
                  <c:v>2.1002000000000076</c:v>
                </c:pt>
                <c:pt idx="27003">
                  <c:v>2.1003000000000078</c:v>
                </c:pt>
                <c:pt idx="27004">
                  <c:v>2.100400000000008</c:v>
                </c:pt>
                <c:pt idx="27005">
                  <c:v>2.1005000000000082</c:v>
                </c:pt>
                <c:pt idx="27006">
                  <c:v>2.1006000000000085</c:v>
                </c:pt>
                <c:pt idx="27007">
                  <c:v>2.1007000000000087</c:v>
                </c:pt>
                <c:pt idx="27008">
                  <c:v>2.1008000000000089</c:v>
                </c:pt>
                <c:pt idx="27009">
                  <c:v>2.1009000000000091</c:v>
                </c:pt>
                <c:pt idx="27010">
                  <c:v>2.1010000000000093</c:v>
                </c:pt>
                <c:pt idx="27011">
                  <c:v>2.1011000000000095</c:v>
                </c:pt>
                <c:pt idx="27012">
                  <c:v>2.1012000000000097</c:v>
                </c:pt>
                <c:pt idx="27013">
                  <c:v>2.1013000000000099</c:v>
                </c:pt>
                <c:pt idx="27014">
                  <c:v>2.1014000000000101</c:v>
                </c:pt>
                <c:pt idx="27015">
                  <c:v>2.1015000000000104</c:v>
                </c:pt>
                <c:pt idx="27016">
                  <c:v>2.1016000000000106</c:v>
                </c:pt>
                <c:pt idx="27017">
                  <c:v>2.1017000000000108</c:v>
                </c:pt>
                <c:pt idx="27018">
                  <c:v>2.101800000000011</c:v>
                </c:pt>
                <c:pt idx="27019">
                  <c:v>2.1019000000000112</c:v>
                </c:pt>
                <c:pt idx="27020">
                  <c:v>2.1020000000000114</c:v>
                </c:pt>
                <c:pt idx="27021">
                  <c:v>2.1021000000000116</c:v>
                </c:pt>
                <c:pt idx="27022">
                  <c:v>2.1022000000000118</c:v>
                </c:pt>
                <c:pt idx="27023">
                  <c:v>2.102300000000012</c:v>
                </c:pt>
                <c:pt idx="27024">
                  <c:v>2.1024000000000123</c:v>
                </c:pt>
                <c:pt idx="27025">
                  <c:v>2.1025000000000125</c:v>
                </c:pt>
                <c:pt idx="27026">
                  <c:v>2.1026000000000127</c:v>
                </c:pt>
                <c:pt idx="27027">
                  <c:v>2.1027000000000129</c:v>
                </c:pt>
                <c:pt idx="27028">
                  <c:v>2.1028000000000131</c:v>
                </c:pt>
                <c:pt idx="27029">
                  <c:v>2.1029000000000133</c:v>
                </c:pt>
                <c:pt idx="27030">
                  <c:v>2.1030000000000135</c:v>
                </c:pt>
                <c:pt idx="27031">
                  <c:v>2.1031000000000137</c:v>
                </c:pt>
                <c:pt idx="27032">
                  <c:v>2.1032000000000139</c:v>
                </c:pt>
                <c:pt idx="27033">
                  <c:v>2.1033000000000142</c:v>
                </c:pt>
                <c:pt idx="27034">
                  <c:v>2.1034000000000144</c:v>
                </c:pt>
                <c:pt idx="27035">
                  <c:v>2.1035000000000146</c:v>
                </c:pt>
                <c:pt idx="27036">
                  <c:v>2.1036000000000148</c:v>
                </c:pt>
                <c:pt idx="27037">
                  <c:v>2.103700000000015</c:v>
                </c:pt>
                <c:pt idx="27038">
                  <c:v>2.1038000000000152</c:v>
                </c:pt>
                <c:pt idx="27039">
                  <c:v>2.1039000000000154</c:v>
                </c:pt>
                <c:pt idx="27040">
                  <c:v>2.1040000000000156</c:v>
                </c:pt>
                <c:pt idx="27041">
                  <c:v>2.1041000000000158</c:v>
                </c:pt>
                <c:pt idx="27042">
                  <c:v>2.1042000000000161</c:v>
                </c:pt>
                <c:pt idx="27043">
                  <c:v>2.1043000000000163</c:v>
                </c:pt>
                <c:pt idx="27044">
                  <c:v>2.1044000000000165</c:v>
                </c:pt>
                <c:pt idx="27045">
                  <c:v>2.1045000000000167</c:v>
                </c:pt>
                <c:pt idx="27046">
                  <c:v>2.1046000000000169</c:v>
                </c:pt>
                <c:pt idx="27047">
                  <c:v>2.1047000000000171</c:v>
                </c:pt>
                <c:pt idx="27048">
                  <c:v>2.1048000000000173</c:v>
                </c:pt>
                <c:pt idx="27049">
                  <c:v>2.1049000000000175</c:v>
                </c:pt>
                <c:pt idx="27050">
                  <c:v>2.1050000000000177</c:v>
                </c:pt>
                <c:pt idx="27051">
                  <c:v>2.105100000000018</c:v>
                </c:pt>
                <c:pt idx="27052">
                  <c:v>2.1052000000000182</c:v>
                </c:pt>
                <c:pt idx="27053">
                  <c:v>2.1053000000000184</c:v>
                </c:pt>
                <c:pt idx="27054">
                  <c:v>2.1054000000000186</c:v>
                </c:pt>
                <c:pt idx="27055">
                  <c:v>2.1055000000000188</c:v>
                </c:pt>
                <c:pt idx="27056">
                  <c:v>2.105600000000019</c:v>
                </c:pt>
                <c:pt idx="27057">
                  <c:v>2.1057000000000192</c:v>
                </c:pt>
                <c:pt idx="27058">
                  <c:v>2.1058000000000194</c:v>
                </c:pt>
                <c:pt idx="27059">
                  <c:v>2.1059000000000196</c:v>
                </c:pt>
                <c:pt idx="27060">
                  <c:v>2.1060000000000199</c:v>
                </c:pt>
                <c:pt idx="27061">
                  <c:v>2.1061000000000201</c:v>
                </c:pt>
                <c:pt idx="27062">
                  <c:v>2.1062000000000203</c:v>
                </c:pt>
                <c:pt idx="27063">
                  <c:v>2.1063000000000205</c:v>
                </c:pt>
                <c:pt idx="27064">
                  <c:v>2.1064000000000207</c:v>
                </c:pt>
                <c:pt idx="27065">
                  <c:v>2.1065000000000209</c:v>
                </c:pt>
                <c:pt idx="27066">
                  <c:v>2.1066000000000211</c:v>
                </c:pt>
                <c:pt idx="27067">
                  <c:v>2.1067000000000213</c:v>
                </c:pt>
                <c:pt idx="27068">
                  <c:v>2.1068000000000215</c:v>
                </c:pt>
                <c:pt idx="27069">
                  <c:v>2.1069000000000218</c:v>
                </c:pt>
                <c:pt idx="27070">
                  <c:v>2.107000000000022</c:v>
                </c:pt>
                <c:pt idx="27071">
                  <c:v>2.1071000000000222</c:v>
                </c:pt>
                <c:pt idx="27072">
                  <c:v>2.1072000000000224</c:v>
                </c:pt>
                <c:pt idx="27073">
                  <c:v>2.1073000000000226</c:v>
                </c:pt>
                <c:pt idx="27074">
                  <c:v>2.1074000000000228</c:v>
                </c:pt>
                <c:pt idx="27075">
                  <c:v>2.107500000000023</c:v>
                </c:pt>
                <c:pt idx="27076">
                  <c:v>2.1076000000000232</c:v>
                </c:pt>
                <c:pt idx="27077">
                  <c:v>2.1077000000000234</c:v>
                </c:pt>
                <c:pt idx="27078">
                  <c:v>2.1078000000000237</c:v>
                </c:pt>
                <c:pt idx="27079">
                  <c:v>2.1079000000000239</c:v>
                </c:pt>
                <c:pt idx="27080">
                  <c:v>2.1080000000000241</c:v>
                </c:pt>
                <c:pt idx="27081">
                  <c:v>2.1081000000000243</c:v>
                </c:pt>
                <c:pt idx="27082">
                  <c:v>2.1082000000000245</c:v>
                </c:pt>
                <c:pt idx="27083">
                  <c:v>2.1083000000000247</c:v>
                </c:pt>
                <c:pt idx="27084">
                  <c:v>2.1084000000000249</c:v>
                </c:pt>
                <c:pt idx="27085">
                  <c:v>2.1085000000000251</c:v>
                </c:pt>
                <c:pt idx="27086">
                  <c:v>2.1086000000000253</c:v>
                </c:pt>
                <c:pt idx="27087">
                  <c:v>2.1087000000000256</c:v>
                </c:pt>
                <c:pt idx="27088">
                  <c:v>2.1088000000000258</c:v>
                </c:pt>
                <c:pt idx="27089">
                  <c:v>2.108900000000026</c:v>
                </c:pt>
                <c:pt idx="27090">
                  <c:v>2.1090000000000262</c:v>
                </c:pt>
                <c:pt idx="27091">
                  <c:v>2.1091000000000264</c:v>
                </c:pt>
                <c:pt idx="27092">
                  <c:v>2.1092000000000266</c:v>
                </c:pt>
                <c:pt idx="27093">
                  <c:v>2.1093000000000268</c:v>
                </c:pt>
                <c:pt idx="27094">
                  <c:v>2.109400000000027</c:v>
                </c:pt>
                <c:pt idx="27095">
                  <c:v>2.1095000000000272</c:v>
                </c:pt>
                <c:pt idx="27096">
                  <c:v>2.1096000000000275</c:v>
                </c:pt>
                <c:pt idx="27097">
                  <c:v>2.1097000000000277</c:v>
                </c:pt>
                <c:pt idx="27098">
                  <c:v>2.1098000000000279</c:v>
                </c:pt>
                <c:pt idx="27099">
                  <c:v>2.1099000000000281</c:v>
                </c:pt>
                <c:pt idx="27100">
                  <c:v>2.1100000000000283</c:v>
                </c:pt>
                <c:pt idx="27101">
                  <c:v>2.1101000000000285</c:v>
                </c:pt>
                <c:pt idx="27102">
                  <c:v>2.1102000000000287</c:v>
                </c:pt>
                <c:pt idx="27103">
                  <c:v>2.1103000000000289</c:v>
                </c:pt>
                <c:pt idx="27104">
                  <c:v>2.1104000000000291</c:v>
                </c:pt>
                <c:pt idx="27105">
                  <c:v>2.1105000000000294</c:v>
                </c:pt>
                <c:pt idx="27106">
                  <c:v>2.1106000000000296</c:v>
                </c:pt>
                <c:pt idx="27107">
                  <c:v>2.1107000000000298</c:v>
                </c:pt>
                <c:pt idx="27108">
                  <c:v>2.11080000000003</c:v>
                </c:pt>
                <c:pt idx="27109">
                  <c:v>2.1109000000000302</c:v>
                </c:pt>
                <c:pt idx="27110">
                  <c:v>2.1110000000000304</c:v>
                </c:pt>
                <c:pt idx="27111">
                  <c:v>2.1111000000000306</c:v>
                </c:pt>
                <c:pt idx="27112">
                  <c:v>2.1112000000000308</c:v>
                </c:pt>
                <c:pt idx="27113">
                  <c:v>2.111300000000031</c:v>
                </c:pt>
                <c:pt idx="27114">
                  <c:v>2.1114000000000313</c:v>
                </c:pt>
                <c:pt idx="27115">
                  <c:v>2.1115000000000315</c:v>
                </c:pt>
                <c:pt idx="27116">
                  <c:v>2.1116000000000317</c:v>
                </c:pt>
                <c:pt idx="27117">
                  <c:v>2.1117000000000319</c:v>
                </c:pt>
                <c:pt idx="27118">
                  <c:v>2.1118000000000321</c:v>
                </c:pt>
                <c:pt idx="27119">
                  <c:v>2.1119000000000323</c:v>
                </c:pt>
                <c:pt idx="27120">
                  <c:v>2.1120000000000325</c:v>
                </c:pt>
                <c:pt idx="27121">
                  <c:v>2.1121000000000327</c:v>
                </c:pt>
                <c:pt idx="27122">
                  <c:v>2.1122000000000329</c:v>
                </c:pt>
                <c:pt idx="27123">
                  <c:v>2.1123000000000332</c:v>
                </c:pt>
                <c:pt idx="27124">
                  <c:v>2.1124000000000334</c:v>
                </c:pt>
                <c:pt idx="27125">
                  <c:v>2.1125000000000336</c:v>
                </c:pt>
                <c:pt idx="27126">
                  <c:v>2.1126000000000338</c:v>
                </c:pt>
                <c:pt idx="27127">
                  <c:v>2.112700000000034</c:v>
                </c:pt>
                <c:pt idx="27128">
                  <c:v>2.1128000000000342</c:v>
                </c:pt>
                <c:pt idx="27129">
                  <c:v>2.1129000000000344</c:v>
                </c:pt>
                <c:pt idx="27130">
                  <c:v>2.1130000000000346</c:v>
                </c:pt>
                <c:pt idx="27131">
                  <c:v>2.1131000000000348</c:v>
                </c:pt>
                <c:pt idx="27132">
                  <c:v>2.1132000000000351</c:v>
                </c:pt>
                <c:pt idx="27133">
                  <c:v>2.1133000000000353</c:v>
                </c:pt>
                <c:pt idx="27134">
                  <c:v>2.1134000000000355</c:v>
                </c:pt>
                <c:pt idx="27135">
                  <c:v>2.1135000000000357</c:v>
                </c:pt>
                <c:pt idx="27136">
                  <c:v>2.1136000000000359</c:v>
                </c:pt>
                <c:pt idx="27137">
                  <c:v>2.1137000000000361</c:v>
                </c:pt>
                <c:pt idx="27138">
                  <c:v>2.1138000000000363</c:v>
                </c:pt>
                <c:pt idx="27139">
                  <c:v>2.1139000000000365</c:v>
                </c:pt>
                <c:pt idx="27140">
                  <c:v>2.1140000000000367</c:v>
                </c:pt>
                <c:pt idx="27141">
                  <c:v>2.1141000000000369</c:v>
                </c:pt>
                <c:pt idx="27142">
                  <c:v>2.1142000000000372</c:v>
                </c:pt>
                <c:pt idx="27143">
                  <c:v>2.1143000000000374</c:v>
                </c:pt>
                <c:pt idx="27144">
                  <c:v>2.1144000000000376</c:v>
                </c:pt>
                <c:pt idx="27145">
                  <c:v>2.1145000000000378</c:v>
                </c:pt>
                <c:pt idx="27146">
                  <c:v>2.114600000000038</c:v>
                </c:pt>
                <c:pt idx="27147">
                  <c:v>2.1147000000000382</c:v>
                </c:pt>
                <c:pt idx="27148">
                  <c:v>2.1148000000000384</c:v>
                </c:pt>
                <c:pt idx="27149">
                  <c:v>2.1149000000000386</c:v>
                </c:pt>
                <c:pt idx="27150">
                  <c:v>2.1150000000000388</c:v>
                </c:pt>
                <c:pt idx="27151">
                  <c:v>2.1151000000000391</c:v>
                </c:pt>
                <c:pt idx="27152">
                  <c:v>2.1152000000000393</c:v>
                </c:pt>
                <c:pt idx="27153">
                  <c:v>2.1153000000000395</c:v>
                </c:pt>
                <c:pt idx="27154">
                  <c:v>2.1154000000000397</c:v>
                </c:pt>
                <c:pt idx="27155">
                  <c:v>2.1155000000000399</c:v>
                </c:pt>
                <c:pt idx="27156">
                  <c:v>2.1156000000000401</c:v>
                </c:pt>
                <c:pt idx="27157">
                  <c:v>2.1157000000000403</c:v>
                </c:pt>
                <c:pt idx="27158">
                  <c:v>2.1158000000000405</c:v>
                </c:pt>
                <c:pt idx="27159">
                  <c:v>2.1159000000000407</c:v>
                </c:pt>
                <c:pt idx="27160">
                  <c:v>2.116000000000041</c:v>
                </c:pt>
                <c:pt idx="27161">
                  <c:v>2.1161000000000412</c:v>
                </c:pt>
                <c:pt idx="27162">
                  <c:v>2.1162000000000414</c:v>
                </c:pt>
                <c:pt idx="27163">
                  <c:v>2.1163000000000416</c:v>
                </c:pt>
                <c:pt idx="27164">
                  <c:v>2.1164000000000418</c:v>
                </c:pt>
                <c:pt idx="27165">
                  <c:v>2.116500000000042</c:v>
                </c:pt>
                <c:pt idx="27166">
                  <c:v>2.1166000000000422</c:v>
                </c:pt>
                <c:pt idx="27167">
                  <c:v>2.1167000000000424</c:v>
                </c:pt>
                <c:pt idx="27168">
                  <c:v>2.1168000000000426</c:v>
                </c:pt>
                <c:pt idx="27169">
                  <c:v>2.1169000000000429</c:v>
                </c:pt>
                <c:pt idx="27170">
                  <c:v>2.1170000000000431</c:v>
                </c:pt>
                <c:pt idx="27171">
                  <c:v>2.1171000000000433</c:v>
                </c:pt>
                <c:pt idx="27172">
                  <c:v>2.1172000000000435</c:v>
                </c:pt>
                <c:pt idx="27173">
                  <c:v>2.1173000000000437</c:v>
                </c:pt>
                <c:pt idx="27174">
                  <c:v>2.1174000000000439</c:v>
                </c:pt>
                <c:pt idx="27175">
                  <c:v>2.1175000000000441</c:v>
                </c:pt>
                <c:pt idx="27176">
                  <c:v>2.1176000000000443</c:v>
                </c:pt>
                <c:pt idx="27177">
                  <c:v>2.1177000000000445</c:v>
                </c:pt>
                <c:pt idx="27178">
                  <c:v>2.1178000000000448</c:v>
                </c:pt>
                <c:pt idx="27179">
                  <c:v>2.117900000000045</c:v>
                </c:pt>
                <c:pt idx="27180">
                  <c:v>2.1180000000000452</c:v>
                </c:pt>
                <c:pt idx="27181">
                  <c:v>2.1181000000000454</c:v>
                </c:pt>
                <c:pt idx="27182">
                  <c:v>2.1182000000000456</c:v>
                </c:pt>
                <c:pt idx="27183">
                  <c:v>2.1183000000000458</c:v>
                </c:pt>
                <c:pt idx="27184">
                  <c:v>2.118400000000046</c:v>
                </c:pt>
                <c:pt idx="27185">
                  <c:v>2.1185000000000462</c:v>
                </c:pt>
                <c:pt idx="27186">
                  <c:v>2.1186000000000464</c:v>
                </c:pt>
                <c:pt idx="27187">
                  <c:v>2.1187000000000467</c:v>
                </c:pt>
                <c:pt idx="27188">
                  <c:v>2.1188000000000469</c:v>
                </c:pt>
                <c:pt idx="27189">
                  <c:v>2.1189000000000471</c:v>
                </c:pt>
                <c:pt idx="27190">
                  <c:v>2.1190000000000473</c:v>
                </c:pt>
                <c:pt idx="27191">
                  <c:v>2.1191000000000475</c:v>
                </c:pt>
                <c:pt idx="27192">
                  <c:v>2.1192000000000477</c:v>
                </c:pt>
                <c:pt idx="27193">
                  <c:v>2.1193000000000479</c:v>
                </c:pt>
                <c:pt idx="27194">
                  <c:v>2.1194000000000481</c:v>
                </c:pt>
                <c:pt idx="27195">
                  <c:v>2.1195000000000483</c:v>
                </c:pt>
                <c:pt idx="27196">
                  <c:v>2.1196000000000486</c:v>
                </c:pt>
                <c:pt idx="27197">
                  <c:v>2.1197000000000488</c:v>
                </c:pt>
                <c:pt idx="27198">
                  <c:v>2.119800000000049</c:v>
                </c:pt>
                <c:pt idx="27199">
                  <c:v>2.1199000000000492</c:v>
                </c:pt>
                <c:pt idx="27200">
                  <c:v>2.1200000000000494</c:v>
                </c:pt>
                <c:pt idx="27201">
                  <c:v>2.1201000000000496</c:v>
                </c:pt>
                <c:pt idx="27202">
                  <c:v>2.1202000000000498</c:v>
                </c:pt>
                <c:pt idx="27203">
                  <c:v>2.12030000000005</c:v>
                </c:pt>
                <c:pt idx="27204">
                  <c:v>2.1204000000000502</c:v>
                </c:pt>
                <c:pt idx="27205">
                  <c:v>2.1205000000000505</c:v>
                </c:pt>
                <c:pt idx="27206">
                  <c:v>2.1206000000000507</c:v>
                </c:pt>
                <c:pt idx="27207">
                  <c:v>2.1207000000000509</c:v>
                </c:pt>
                <c:pt idx="27208">
                  <c:v>2.1208000000000511</c:v>
                </c:pt>
                <c:pt idx="27209">
                  <c:v>2.1209000000000513</c:v>
                </c:pt>
                <c:pt idx="27210">
                  <c:v>2.1210000000000515</c:v>
                </c:pt>
                <c:pt idx="27211">
                  <c:v>2.1211000000000517</c:v>
                </c:pt>
                <c:pt idx="27212">
                  <c:v>2.1212000000000519</c:v>
                </c:pt>
                <c:pt idx="27213">
                  <c:v>2.1213000000000521</c:v>
                </c:pt>
                <c:pt idx="27214">
                  <c:v>2.1214000000000524</c:v>
                </c:pt>
                <c:pt idx="27215">
                  <c:v>2.1215000000000526</c:v>
                </c:pt>
                <c:pt idx="27216">
                  <c:v>2.1216000000000528</c:v>
                </c:pt>
                <c:pt idx="27217">
                  <c:v>2.121700000000053</c:v>
                </c:pt>
                <c:pt idx="27218">
                  <c:v>2.1218000000000532</c:v>
                </c:pt>
                <c:pt idx="27219">
                  <c:v>2.1219000000000534</c:v>
                </c:pt>
                <c:pt idx="27220">
                  <c:v>2.1220000000000536</c:v>
                </c:pt>
                <c:pt idx="27221">
                  <c:v>2.1221000000000538</c:v>
                </c:pt>
                <c:pt idx="27222">
                  <c:v>2.122200000000054</c:v>
                </c:pt>
                <c:pt idx="27223">
                  <c:v>2.1223000000000543</c:v>
                </c:pt>
                <c:pt idx="27224">
                  <c:v>2.1224000000000545</c:v>
                </c:pt>
                <c:pt idx="27225">
                  <c:v>2.1225000000000547</c:v>
                </c:pt>
                <c:pt idx="27226">
                  <c:v>2.1226000000000549</c:v>
                </c:pt>
                <c:pt idx="27227">
                  <c:v>2.1227000000000551</c:v>
                </c:pt>
                <c:pt idx="27228">
                  <c:v>2.1228000000000553</c:v>
                </c:pt>
                <c:pt idx="27229">
                  <c:v>2.1229000000000555</c:v>
                </c:pt>
                <c:pt idx="27230">
                  <c:v>2.1230000000000557</c:v>
                </c:pt>
                <c:pt idx="27231">
                  <c:v>2.1231000000000559</c:v>
                </c:pt>
                <c:pt idx="27232">
                  <c:v>2.1232000000000562</c:v>
                </c:pt>
                <c:pt idx="27233">
                  <c:v>2.1233000000000564</c:v>
                </c:pt>
                <c:pt idx="27234">
                  <c:v>2.1234000000000566</c:v>
                </c:pt>
                <c:pt idx="27235">
                  <c:v>2.1235000000000568</c:v>
                </c:pt>
                <c:pt idx="27236">
                  <c:v>2.123600000000057</c:v>
                </c:pt>
                <c:pt idx="27237">
                  <c:v>2.1237000000000572</c:v>
                </c:pt>
                <c:pt idx="27238">
                  <c:v>2.1238000000000574</c:v>
                </c:pt>
                <c:pt idx="27239">
                  <c:v>2.1239000000000576</c:v>
                </c:pt>
                <c:pt idx="27240">
                  <c:v>2.1240000000000578</c:v>
                </c:pt>
                <c:pt idx="27241">
                  <c:v>2.1241000000000581</c:v>
                </c:pt>
                <c:pt idx="27242">
                  <c:v>2.1242000000000583</c:v>
                </c:pt>
                <c:pt idx="27243">
                  <c:v>2.1243000000000585</c:v>
                </c:pt>
                <c:pt idx="27244">
                  <c:v>2.1244000000000587</c:v>
                </c:pt>
                <c:pt idx="27245">
                  <c:v>2.1245000000000589</c:v>
                </c:pt>
                <c:pt idx="27246">
                  <c:v>2.1246000000000591</c:v>
                </c:pt>
                <c:pt idx="27247">
                  <c:v>2.1247000000000593</c:v>
                </c:pt>
                <c:pt idx="27248">
                  <c:v>2.1248000000000595</c:v>
                </c:pt>
                <c:pt idx="27249">
                  <c:v>2.1249000000000597</c:v>
                </c:pt>
                <c:pt idx="27250">
                  <c:v>2.12500000000006</c:v>
                </c:pt>
                <c:pt idx="27251">
                  <c:v>2.1251000000000602</c:v>
                </c:pt>
                <c:pt idx="27252">
                  <c:v>2.1252000000000604</c:v>
                </c:pt>
                <c:pt idx="27253">
                  <c:v>2.1253000000000606</c:v>
                </c:pt>
                <c:pt idx="27254">
                  <c:v>2.1254000000000608</c:v>
                </c:pt>
                <c:pt idx="27255">
                  <c:v>2.125500000000061</c:v>
                </c:pt>
                <c:pt idx="27256">
                  <c:v>2.1256000000000612</c:v>
                </c:pt>
                <c:pt idx="27257">
                  <c:v>2.1257000000000614</c:v>
                </c:pt>
                <c:pt idx="27258">
                  <c:v>2.1258000000000616</c:v>
                </c:pt>
                <c:pt idx="27259">
                  <c:v>2.1259000000000619</c:v>
                </c:pt>
                <c:pt idx="27260">
                  <c:v>2.1260000000000621</c:v>
                </c:pt>
                <c:pt idx="27261">
                  <c:v>2.1261000000000623</c:v>
                </c:pt>
                <c:pt idx="27262">
                  <c:v>2.1262000000000625</c:v>
                </c:pt>
                <c:pt idx="27263">
                  <c:v>2.1263000000000627</c:v>
                </c:pt>
                <c:pt idx="27264">
                  <c:v>2.1264000000000629</c:v>
                </c:pt>
                <c:pt idx="27265">
                  <c:v>2.1265000000000631</c:v>
                </c:pt>
                <c:pt idx="27266">
                  <c:v>2.1266000000000633</c:v>
                </c:pt>
                <c:pt idx="27267">
                  <c:v>2.1267000000000635</c:v>
                </c:pt>
                <c:pt idx="27268">
                  <c:v>2.1268000000000638</c:v>
                </c:pt>
                <c:pt idx="27269">
                  <c:v>2.126900000000064</c:v>
                </c:pt>
                <c:pt idx="27270">
                  <c:v>2.1270000000000642</c:v>
                </c:pt>
                <c:pt idx="27271">
                  <c:v>2.1271000000000644</c:v>
                </c:pt>
                <c:pt idx="27272">
                  <c:v>2.1272000000000646</c:v>
                </c:pt>
                <c:pt idx="27273">
                  <c:v>2.1273000000000648</c:v>
                </c:pt>
                <c:pt idx="27274">
                  <c:v>2.127400000000065</c:v>
                </c:pt>
                <c:pt idx="27275">
                  <c:v>2.1275000000000652</c:v>
                </c:pt>
                <c:pt idx="27276">
                  <c:v>2.1276000000000654</c:v>
                </c:pt>
                <c:pt idx="27277">
                  <c:v>2.1277000000000656</c:v>
                </c:pt>
                <c:pt idx="27278">
                  <c:v>2.1278000000000659</c:v>
                </c:pt>
                <c:pt idx="27279">
                  <c:v>2.1279000000000661</c:v>
                </c:pt>
                <c:pt idx="27280">
                  <c:v>2.1280000000000663</c:v>
                </c:pt>
                <c:pt idx="27281">
                  <c:v>2.1281000000000665</c:v>
                </c:pt>
                <c:pt idx="27282">
                  <c:v>2.1282000000000667</c:v>
                </c:pt>
                <c:pt idx="27283">
                  <c:v>2.1283000000000669</c:v>
                </c:pt>
                <c:pt idx="27284">
                  <c:v>2.1284000000000671</c:v>
                </c:pt>
                <c:pt idx="27285">
                  <c:v>2.1285000000000673</c:v>
                </c:pt>
                <c:pt idx="27286">
                  <c:v>2.1286000000000675</c:v>
                </c:pt>
                <c:pt idx="27287">
                  <c:v>2.1287000000000678</c:v>
                </c:pt>
                <c:pt idx="27288">
                  <c:v>2.128800000000068</c:v>
                </c:pt>
                <c:pt idx="27289">
                  <c:v>2.1289000000000682</c:v>
                </c:pt>
                <c:pt idx="27290">
                  <c:v>2.1290000000000684</c:v>
                </c:pt>
                <c:pt idx="27291">
                  <c:v>2.1291000000000686</c:v>
                </c:pt>
                <c:pt idx="27292">
                  <c:v>2.1292000000000688</c:v>
                </c:pt>
                <c:pt idx="27293">
                  <c:v>2.129300000000069</c:v>
                </c:pt>
                <c:pt idx="27294">
                  <c:v>2.1294000000000692</c:v>
                </c:pt>
                <c:pt idx="27295">
                  <c:v>2.1295000000000694</c:v>
                </c:pt>
                <c:pt idx="27296">
                  <c:v>2.1296000000000697</c:v>
                </c:pt>
                <c:pt idx="27297">
                  <c:v>2.1297000000000699</c:v>
                </c:pt>
                <c:pt idx="27298">
                  <c:v>2.1298000000000701</c:v>
                </c:pt>
                <c:pt idx="27299">
                  <c:v>2.1299000000000703</c:v>
                </c:pt>
                <c:pt idx="27300">
                  <c:v>2.1300000000000705</c:v>
                </c:pt>
                <c:pt idx="27301">
                  <c:v>2.1301000000000707</c:v>
                </c:pt>
                <c:pt idx="27302">
                  <c:v>2.1302000000000709</c:v>
                </c:pt>
                <c:pt idx="27303">
                  <c:v>2.1303000000000711</c:v>
                </c:pt>
                <c:pt idx="27304">
                  <c:v>2.1304000000000713</c:v>
                </c:pt>
                <c:pt idx="27305">
                  <c:v>2.1305000000000716</c:v>
                </c:pt>
                <c:pt idx="27306">
                  <c:v>2.1306000000000718</c:v>
                </c:pt>
                <c:pt idx="27307">
                  <c:v>2.130700000000072</c:v>
                </c:pt>
                <c:pt idx="27308">
                  <c:v>2.1308000000000722</c:v>
                </c:pt>
                <c:pt idx="27309">
                  <c:v>2.1309000000000724</c:v>
                </c:pt>
                <c:pt idx="27310">
                  <c:v>2.1310000000000726</c:v>
                </c:pt>
                <c:pt idx="27311">
                  <c:v>2.1311000000000728</c:v>
                </c:pt>
                <c:pt idx="27312">
                  <c:v>2.131200000000073</c:v>
                </c:pt>
                <c:pt idx="27313">
                  <c:v>2.1313000000000732</c:v>
                </c:pt>
                <c:pt idx="27314">
                  <c:v>2.1314000000000735</c:v>
                </c:pt>
                <c:pt idx="27315">
                  <c:v>2.1315000000000737</c:v>
                </c:pt>
                <c:pt idx="27316">
                  <c:v>2.1316000000000739</c:v>
                </c:pt>
                <c:pt idx="27317">
                  <c:v>2.1317000000000741</c:v>
                </c:pt>
                <c:pt idx="27318">
                  <c:v>2.1318000000000743</c:v>
                </c:pt>
                <c:pt idx="27319">
                  <c:v>2.1319000000000745</c:v>
                </c:pt>
                <c:pt idx="27320">
                  <c:v>2.1320000000000747</c:v>
                </c:pt>
                <c:pt idx="27321">
                  <c:v>2.1321000000000749</c:v>
                </c:pt>
                <c:pt idx="27322">
                  <c:v>2.1322000000000751</c:v>
                </c:pt>
                <c:pt idx="27323">
                  <c:v>2.1323000000000754</c:v>
                </c:pt>
                <c:pt idx="27324">
                  <c:v>2.1324000000000756</c:v>
                </c:pt>
                <c:pt idx="27325">
                  <c:v>2.1325000000000758</c:v>
                </c:pt>
                <c:pt idx="27326">
                  <c:v>2.132600000000076</c:v>
                </c:pt>
                <c:pt idx="27327">
                  <c:v>2.1327000000000762</c:v>
                </c:pt>
                <c:pt idx="27328">
                  <c:v>2.1328000000000764</c:v>
                </c:pt>
                <c:pt idx="27329">
                  <c:v>2.1329000000000766</c:v>
                </c:pt>
                <c:pt idx="27330">
                  <c:v>2.1330000000000768</c:v>
                </c:pt>
                <c:pt idx="27331">
                  <c:v>2.133100000000077</c:v>
                </c:pt>
                <c:pt idx="27332">
                  <c:v>2.1332000000000773</c:v>
                </c:pt>
                <c:pt idx="27333">
                  <c:v>2.1333000000000775</c:v>
                </c:pt>
                <c:pt idx="27334">
                  <c:v>2.1334000000000777</c:v>
                </c:pt>
                <c:pt idx="27335">
                  <c:v>2.1335000000000779</c:v>
                </c:pt>
                <c:pt idx="27336">
                  <c:v>2.1336000000000781</c:v>
                </c:pt>
                <c:pt idx="27337">
                  <c:v>2.1337000000000783</c:v>
                </c:pt>
                <c:pt idx="27338">
                  <c:v>2.1338000000000785</c:v>
                </c:pt>
                <c:pt idx="27339">
                  <c:v>2.1339000000000787</c:v>
                </c:pt>
                <c:pt idx="27340">
                  <c:v>2.1340000000000789</c:v>
                </c:pt>
                <c:pt idx="27341">
                  <c:v>2.1341000000000792</c:v>
                </c:pt>
                <c:pt idx="27342">
                  <c:v>2.1342000000000794</c:v>
                </c:pt>
                <c:pt idx="27343">
                  <c:v>2.1343000000000796</c:v>
                </c:pt>
                <c:pt idx="27344">
                  <c:v>2.1344000000000798</c:v>
                </c:pt>
                <c:pt idx="27345">
                  <c:v>2.13450000000008</c:v>
                </c:pt>
                <c:pt idx="27346">
                  <c:v>2.1346000000000802</c:v>
                </c:pt>
                <c:pt idx="27347">
                  <c:v>2.1347000000000804</c:v>
                </c:pt>
                <c:pt idx="27348">
                  <c:v>2.1348000000000806</c:v>
                </c:pt>
                <c:pt idx="27349">
                  <c:v>2.1349000000000808</c:v>
                </c:pt>
                <c:pt idx="27350">
                  <c:v>2.1350000000000811</c:v>
                </c:pt>
                <c:pt idx="27351">
                  <c:v>2.1351000000000813</c:v>
                </c:pt>
                <c:pt idx="27352">
                  <c:v>2.1352000000000815</c:v>
                </c:pt>
                <c:pt idx="27353">
                  <c:v>2.1353000000000817</c:v>
                </c:pt>
                <c:pt idx="27354">
                  <c:v>2.1354000000000819</c:v>
                </c:pt>
                <c:pt idx="27355">
                  <c:v>2.1355000000000821</c:v>
                </c:pt>
                <c:pt idx="27356">
                  <c:v>2.1356000000000823</c:v>
                </c:pt>
                <c:pt idx="27357">
                  <c:v>2.1357000000000825</c:v>
                </c:pt>
                <c:pt idx="27358">
                  <c:v>2.1358000000000827</c:v>
                </c:pt>
                <c:pt idx="27359">
                  <c:v>2.135900000000083</c:v>
                </c:pt>
                <c:pt idx="27360">
                  <c:v>2.1360000000000832</c:v>
                </c:pt>
                <c:pt idx="27361">
                  <c:v>2.1361000000000834</c:v>
                </c:pt>
                <c:pt idx="27362">
                  <c:v>2.1362000000000836</c:v>
                </c:pt>
                <c:pt idx="27363">
                  <c:v>2.1363000000000838</c:v>
                </c:pt>
                <c:pt idx="27364">
                  <c:v>2.136400000000084</c:v>
                </c:pt>
                <c:pt idx="27365">
                  <c:v>2.1365000000000842</c:v>
                </c:pt>
                <c:pt idx="27366">
                  <c:v>2.1366000000000844</c:v>
                </c:pt>
                <c:pt idx="27367">
                  <c:v>2.1367000000000846</c:v>
                </c:pt>
                <c:pt idx="27368">
                  <c:v>2.1368000000000849</c:v>
                </c:pt>
                <c:pt idx="27369">
                  <c:v>2.1369000000000851</c:v>
                </c:pt>
                <c:pt idx="27370">
                  <c:v>2.1370000000000853</c:v>
                </c:pt>
                <c:pt idx="27371">
                  <c:v>2.1371000000000855</c:v>
                </c:pt>
                <c:pt idx="27372">
                  <c:v>2.1372000000000857</c:v>
                </c:pt>
                <c:pt idx="27373">
                  <c:v>2.1373000000000859</c:v>
                </c:pt>
                <c:pt idx="27374">
                  <c:v>2.1374000000000861</c:v>
                </c:pt>
                <c:pt idx="27375">
                  <c:v>2.1375000000000863</c:v>
                </c:pt>
                <c:pt idx="27376">
                  <c:v>2.1376000000000865</c:v>
                </c:pt>
                <c:pt idx="27377">
                  <c:v>2.1377000000000868</c:v>
                </c:pt>
                <c:pt idx="27378">
                  <c:v>2.137800000000087</c:v>
                </c:pt>
                <c:pt idx="27379">
                  <c:v>2.1379000000000872</c:v>
                </c:pt>
                <c:pt idx="27380">
                  <c:v>2.1380000000000874</c:v>
                </c:pt>
                <c:pt idx="27381">
                  <c:v>2.1381000000000876</c:v>
                </c:pt>
                <c:pt idx="27382">
                  <c:v>2.1382000000000878</c:v>
                </c:pt>
                <c:pt idx="27383">
                  <c:v>2.138300000000088</c:v>
                </c:pt>
                <c:pt idx="27384">
                  <c:v>2.1384000000000882</c:v>
                </c:pt>
                <c:pt idx="27385">
                  <c:v>2.1385000000000884</c:v>
                </c:pt>
                <c:pt idx="27386">
                  <c:v>2.1386000000000887</c:v>
                </c:pt>
                <c:pt idx="27387">
                  <c:v>2.1387000000000889</c:v>
                </c:pt>
                <c:pt idx="27388">
                  <c:v>2.1388000000000891</c:v>
                </c:pt>
                <c:pt idx="27389">
                  <c:v>2.1389000000000893</c:v>
                </c:pt>
                <c:pt idx="27390">
                  <c:v>2.1390000000000895</c:v>
                </c:pt>
                <c:pt idx="27391">
                  <c:v>2.1391000000000897</c:v>
                </c:pt>
                <c:pt idx="27392">
                  <c:v>2.1392000000000899</c:v>
                </c:pt>
                <c:pt idx="27393">
                  <c:v>2.1393000000000901</c:v>
                </c:pt>
                <c:pt idx="27394">
                  <c:v>2.1394000000000903</c:v>
                </c:pt>
                <c:pt idx="27395">
                  <c:v>2.1395000000000906</c:v>
                </c:pt>
                <c:pt idx="27396">
                  <c:v>2.1396000000000908</c:v>
                </c:pt>
                <c:pt idx="27397">
                  <c:v>2.139700000000091</c:v>
                </c:pt>
                <c:pt idx="27398">
                  <c:v>2.1398000000000912</c:v>
                </c:pt>
                <c:pt idx="27399">
                  <c:v>2.1399000000000914</c:v>
                </c:pt>
                <c:pt idx="27400">
                  <c:v>2.1400000000000916</c:v>
                </c:pt>
                <c:pt idx="27401">
                  <c:v>2.1401000000000918</c:v>
                </c:pt>
                <c:pt idx="27402">
                  <c:v>2.140200000000092</c:v>
                </c:pt>
                <c:pt idx="27403">
                  <c:v>2.1403000000000922</c:v>
                </c:pt>
                <c:pt idx="27404">
                  <c:v>2.1404000000000925</c:v>
                </c:pt>
                <c:pt idx="27405">
                  <c:v>2.1405000000000927</c:v>
                </c:pt>
                <c:pt idx="27406">
                  <c:v>2.1406000000000929</c:v>
                </c:pt>
                <c:pt idx="27407">
                  <c:v>2.1407000000000931</c:v>
                </c:pt>
                <c:pt idx="27408">
                  <c:v>2.1408000000000933</c:v>
                </c:pt>
                <c:pt idx="27409">
                  <c:v>2.1409000000000935</c:v>
                </c:pt>
                <c:pt idx="27410">
                  <c:v>2.1410000000000937</c:v>
                </c:pt>
                <c:pt idx="27411">
                  <c:v>2.1411000000000939</c:v>
                </c:pt>
                <c:pt idx="27412">
                  <c:v>2.1412000000000941</c:v>
                </c:pt>
                <c:pt idx="27413">
                  <c:v>2.1413000000000944</c:v>
                </c:pt>
                <c:pt idx="27414">
                  <c:v>2.1414000000000946</c:v>
                </c:pt>
                <c:pt idx="27415">
                  <c:v>2.1415000000000948</c:v>
                </c:pt>
                <c:pt idx="27416">
                  <c:v>2.141600000000095</c:v>
                </c:pt>
                <c:pt idx="27417">
                  <c:v>2.1417000000000952</c:v>
                </c:pt>
                <c:pt idx="27418">
                  <c:v>2.1418000000000954</c:v>
                </c:pt>
                <c:pt idx="27419">
                  <c:v>2.1419000000000956</c:v>
                </c:pt>
                <c:pt idx="27420">
                  <c:v>2.1420000000000958</c:v>
                </c:pt>
                <c:pt idx="27421">
                  <c:v>2.142100000000096</c:v>
                </c:pt>
                <c:pt idx="27422">
                  <c:v>2.1422000000000962</c:v>
                </c:pt>
                <c:pt idx="27423">
                  <c:v>2.1423000000000965</c:v>
                </c:pt>
                <c:pt idx="27424">
                  <c:v>2.1424000000000967</c:v>
                </c:pt>
                <c:pt idx="27425">
                  <c:v>2.1425000000000969</c:v>
                </c:pt>
                <c:pt idx="27426">
                  <c:v>2.1426000000000971</c:v>
                </c:pt>
                <c:pt idx="27427">
                  <c:v>2.1427000000000973</c:v>
                </c:pt>
                <c:pt idx="27428">
                  <c:v>2.1428000000000975</c:v>
                </c:pt>
                <c:pt idx="27429">
                  <c:v>2.1429000000000977</c:v>
                </c:pt>
                <c:pt idx="27430">
                  <c:v>2.1430000000000979</c:v>
                </c:pt>
                <c:pt idx="27431">
                  <c:v>2.1431000000000981</c:v>
                </c:pt>
                <c:pt idx="27432">
                  <c:v>2.1432000000000984</c:v>
                </c:pt>
                <c:pt idx="27433">
                  <c:v>2.1433000000000986</c:v>
                </c:pt>
                <c:pt idx="27434">
                  <c:v>2.1434000000000988</c:v>
                </c:pt>
                <c:pt idx="27435">
                  <c:v>2.143500000000099</c:v>
                </c:pt>
                <c:pt idx="27436">
                  <c:v>2.1436000000000992</c:v>
                </c:pt>
                <c:pt idx="27437">
                  <c:v>2.1437000000000994</c:v>
                </c:pt>
                <c:pt idx="27438">
                  <c:v>2.1438000000000996</c:v>
                </c:pt>
                <c:pt idx="27439">
                  <c:v>2.1439000000000998</c:v>
                </c:pt>
                <c:pt idx="27440">
                  <c:v>2.1440000000001</c:v>
                </c:pt>
                <c:pt idx="27441">
                  <c:v>2.1441000000001003</c:v>
                </c:pt>
                <c:pt idx="27442">
                  <c:v>2.1442000000001005</c:v>
                </c:pt>
                <c:pt idx="27443">
                  <c:v>2.1443000000001007</c:v>
                </c:pt>
                <c:pt idx="27444">
                  <c:v>2.1444000000001009</c:v>
                </c:pt>
                <c:pt idx="27445">
                  <c:v>2.1445000000001011</c:v>
                </c:pt>
                <c:pt idx="27446">
                  <c:v>2.1446000000001013</c:v>
                </c:pt>
                <c:pt idx="27447">
                  <c:v>2.1447000000001015</c:v>
                </c:pt>
                <c:pt idx="27448">
                  <c:v>2.1448000000001017</c:v>
                </c:pt>
                <c:pt idx="27449">
                  <c:v>2.1449000000001019</c:v>
                </c:pt>
                <c:pt idx="27450">
                  <c:v>2.1450000000001022</c:v>
                </c:pt>
                <c:pt idx="27451">
                  <c:v>2.1451000000001024</c:v>
                </c:pt>
                <c:pt idx="27452">
                  <c:v>2.1452000000001026</c:v>
                </c:pt>
                <c:pt idx="27453">
                  <c:v>2.1453000000001028</c:v>
                </c:pt>
                <c:pt idx="27454">
                  <c:v>2.145400000000103</c:v>
                </c:pt>
                <c:pt idx="27455">
                  <c:v>2.1455000000001032</c:v>
                </c:pt>
                <c:pt idx="27456">
                  <c:v>2.1456000000001034</c:v>
                </c:pt>
                <c:pt idx="27457">
                  <c:v>2.1457000000001036</c:v>
                </c:pt>
                <c:pt idx="27458">
                  <c:v>2.1458000000001038</c:v>
                </c:pt>
                <c:pt idx="27459">
                  <c:v>2.1459000000001041</c:v>
                </c:pt>
                <c:pt idx="27460">
                  <c:v>2.1460000000001043</c:v>
                </c:pt>
                <c:pt idx="27461">
                  <c:v>2.1461000000001045</c:v>
                </c:pt>
                <c:pt idx="27462">
                  <c:v>2.1462000000001047</c:v>
                </c:pt>
                <c:pt idx="27463">
                  <c:v>2.1463000000001049</c:v>
                </c:pt>
                <c:pt idx="27464">
                  <c:v>2.1464000000001051</c:v>
                </c:pt>
                <c:pt idx="27465">
                  <c:v>2.1465000000001053</c:v>
                </c:pt>
                <c:pt idx="27466">
                  <c:v>2.1466000000001055</c:v>
                </c:pt>
                <c:pt idx="27467">
                  <c:v>2.1467000000001057</c:v>
                </c:pt>
                <c:pt idx="27468">
                  <c:v>2.146800000000106</c:v>
                </c:pt>
                <c:pt idx="27469">
                  <c:v>2.1469000000001062</c:v>
                </c:pt>
                <c:pt idx="27470">
                  <c:v>2.1470000000001064</c:v>
                </c:pt>
                <c:pt idx="27471">
                  <c:v>2.1471000000001066</c:v>
                </c:pt>
                <c:pt idx="27472">
                  <c:v>2.1472000000001068</c:v>
                </c:pt>
                <c:pt idx="27473">
                  <c:v>2.147300000000107</c:v>
                </c:pt>
                <c:pt idx="27474">
                  <c:v>2.1474000000001072</c:v>
                </c:pt>
                <c:pt idx="27475">
                  <c:v>2.1475000000001074</c:v>
                </c:pt>
                <c:pt idx="27476">
                  <c:v>2.1476000000001076</c:v>
                </c:pt>
                <c:pt idx="27477">
                  <c:v>2.1477000000001079</c:v>
                </c:pt>
                <c:pt idx="27478">
                  <c:v>2.1478000000001081</c:v>
                </c:pt>
                <c:pt idx="27479">
                  <c:v>2.1479000000001083</c:v>
                </c:pt>
                <c:pt idx="27480">
                  <c:v>2.1480000000001085</c:v>
                </c:pt>
                <c:pt idx="27481">
                  <c:v>2.1481000000001087</c:v>
                </c:pt>
                <c:pt idx="27482">
                  <c:v>2.1482000000001089</c:v>
                </c:pt>
                <c:pt idx="27483">
                  <c:v>2.1483000000001091</c:v>
                </c:pt>
                <c:pt idx="27484">
                  <c:v>2.1484000000001093</c:v>
                </c:pt>
                <c:pt idx="27485">
                  <c:v>2.1485000000001095</c:v>
                </c:pt>
                <c:pt idx="27486">
                  <c:v>2.1486000000001098</c:v>
                </c:pt>
                <c:pt idx="27487">
                  <c:v>2.14870000000011</c:v>
                </c:pt>
                <c:pt idx="27488">
                  <c:v>2.1488000000001102</c:v>
                </c:pt>
                <c:pt idx="27489">
                  <c:v>2.1489000000001104</c:v>
                </c:pt>
                <c:pt idx="27490">
                  <c:v>2.1490000000001106</c:v>
                </c:pt>
                <c:pt idx="27491">
                  <c:v>2.1491000000001108</c:v>
                </c:pt>
                <c:pt idx="27492">
                  <c:v>2.149200000000111</c:v>
                </c:pt>
                <c:pt idx="27493">
                  <c:v>2.1493000000001112</c:v>
                </c:pt>
                <c:pt idx="27494">
                  <c:v>2.1494000000001114</c:v>
                </c:pt>
                <c:pt idx="27495">
                  <c:v>2.1495000000001117</c:v>
                </c:pt>
                <c:pt idx="27496">
                  <c:v>2.1496000000001119</c:v>
                </c:pt>
                <c:pt idx="27497">
                  <c:v>2.1497000000001121</c:v>
                </c:pt>
                <c:pt idx="27498">
                  <c:v>2.1498000000001123</c:v>
                </c:pt>
                <c:pt idx="27499">
                  <c:v>2.1499000000001125</c:v>
                </c:pt>
                <c:pt idx="27500">
                  <c:v>2.1500000000001127</c:v>
                </c:pt>
                <c:pt idx="27501">
                  <c:v>2.1501000000001129</c:v>
                </c:pt>
                <c:pt idx="27502">
                  <c:v>2.1502000000001131</c:v>
                </c:pt>
                <c:pt idx="27503">
                  <c:v>2.1503000000001133</c:v>
                </c:pt>
                <c:pt idx="27504">
                  <c:v>2.1504000000001136</c:v>
                </c:pt>
                <c:pt idx="27505">
                  <c:v>2.1505000000001138</c:v>
                </c:pt>
                <c:pt idx="27506">
                  <c:v>2.150600000000114</c:v>
                </c:pt>
                <c:pt idx="27507">
                  <c:v>2.1507000000001142</c:v>
                </c:pt>
                <c:pt idx="27508">
                  <c:v>2.1508000000001144</c:v>
                </c:pt>
                <c:pt idx="27509">
                  <c:v>2.1509000000001146</c:v>
                </c:pt>
                <c:pt idx="27510">
                  <c:v>2.1510000000001148</c:v>
                </c:pt>
                <c:pt idx="27511">
                  <c:v>2.151100000000115</c:v>
                </c:pt>
                <c:pt idx="27512">
                  <c:v>2.1512000000001152</c:v>
                </c:pt>
                <c:pt idx="27513">
                  <c:v>2.1513000000001155</c:v>
                </c:pt>
                <c:pt idx="27514">
                  <c:v>2.1514000000001157</c:v>
                </c:pt>
                <c:pt idx="27515">
                  <c:v>2.1515000000001159</c:v>
                </c:pt>
                <c:pt idx="27516">
                  <c:v>2.1516000000001161</c:v>
                </c:pt>
                <c:pt idx="27517">
                  <c:v>2.1517000000001163</c:v>
                </c:pt>
                <c:pt idx="27518">
                  <c:v>2.1518000000001165</c:v>
                </c:pt>
                <c:pt idx="27519">
                  <c:v>2.1519000000001167</c:v>
                </c:pt>
                <c:pt idx="27520">
                  <c:v>2.1520000000001169</c:v>
                </c:pt>
                <c:pt idx="27521">
                  <c:v>2.1521000000001171</c:v>
                </c:pt>
                <c:pt idx="27522">
                  <c:v>2.1522000000001174</c:v>
                </c:pt>
                <c:pt idx="27523">
                  <c:v>2.1523000000001176</c:v>
                </c:pt>
                <c:pt idx="27524">
                  <c:v>2.1524000000001178</c:v>
                </c:pt>
                <c:pt idx="27525">
                  <c:v>2.152500000000118</c:v>
                </c:pt>
                <c:pt idx="27526">
                  <c:v>2.1526000000001182</c:v>
                </c:pt>
                <c:pt idx="27527">
                  <c:v>2.1527000000001184</c:v>
                </c:pt>
                <c:pt idx="27528">
                  <c:v>2.1528000000001186</c:v>
                </c:pt>
                <c:pt idx="27529">
                  <c:v>2.1529000000001188</c:v>
                </c:pt>
                <c:pt idx="27530">
                  <c:v>2.153000000000119</c:v>
                </c:pt>
                <c:pt idx="27531">
                  <c:v>2.1531000000001193</c:v>
                </c:pt>
                <c:pt idx="27532">
                  <c:v>2.1532000000001195</c:v>
                </c:pt>
                <c:pt idx="27533">
                  <c:v>2.1533000000001197</c:v>
                </c:pt>
                <c:pt idx="27534">
                  <c:v>2.1534000000001199</c:v>
                </c:pt>
                <c:pt idx="27535">
                  <c:v>2.1535000000001201</c:v>
                </c:pt>
                <c:pt idx="27536">
                  <c:v>2.1536000000001203</c:v>
                </c:pt>
                <c:pt idx="27537">
                  <c:v>2.1537000000001205</c:v>
                </c:pt>
                <c:pt idx="27538">
                  <c:v>2.1538000000001207</c:v>
                </c:pt>
                <c:pt idx="27539">
                  <c:v>2.1539000000001209</c:v>
                </c:pt>
                <c:pt idx="27540">
                  <c:v>2.1540000000001212</c:v>
                </c:pt>
                <c:pt idx="27541">
                  <c:v>2.1541000000001214</c:v>
                </c:pt>
                <c:pt idx="27542">
                  <c:v>2.1542000000001216</c:v>
                </c:pt>
                <c:pt idx="27543">
                  <c:v>2.1543000000001218</c:v>
                </c:pt>
                <c:pt idx="27544">
                  <c:v>2.154400000000122</c:v>
                </c:pt>
                <c:pt idx="27545">
                  <c:v>2.1545000000001222</c:v>
                </c:pt>
                <c:pt idx="27546">
                  <c:v>2.1546000000001224</c:v>
                </c:pt>
                <c:pt idx="27547">
                  <c:v>2.1547000000001226</c:v>
                </c:pt>
                <c:pt idx="27548">
                  <c:v>2.1548000000001228</c:v>
                </c:pt>
                <c:pt idx="27549">
                  <c:v>2.1549000000001231</c:v>
                </c:pt>
                <c:pt idx="27550">
                  <c:v>2.1550000000001233</c:v>
                </c:pt>
                <c:pt idx="27551">
                  <c:v>2.1551000000001235</c:v>
                </c:pt>
                <c:pt idx="27552">
                  <c:v>2.1552000000001237</c:v>
                </c:pt>
                <c:pt idx="27553">
                  <c:v>2.1553000000001239</c:v>
                </c:pt>
                <c:pt idx="27554">
                  <c:v>2.1554000000001241</c:v>
                </c:pt>
                <c:pt idx="27555">
                  <c:v>2.1555000000001243</c:v>
                </c:pt>
                <c:pt idx="27556">
                  <c:v>2.1556000000001245</c:v>
                </c:pt>
                <c:pt idx="27557">
                  <c:v>2.1557000000001247</c:v>
                </c:pt>
                <c:pt idx="27558">
                  <c:v>2.1558000000001249</c:v>
                </c:pt>
                <c:pt idx="27559">
                  <c:v>2.1559000000001252</c:v>
                </c:pt>
                <c:pt idx="27560">
                  <c:v>2.1560000000001254</c:v>
                </c:pt>
                <c:pt idx="27561">
                  <c:v>2.1561000000001256</c:v>
                </c:pt>
                <c:pt idx="27562">
                  <c:v>2.1562000000001258</c:v>
                </c:pt>
                <c:pt idx="27563">
                  <c:v>2.156300000000126</c:v>
                </c:pt>
                <c:pt idx="27564">
                  <c:v>2.1564000000001262</c:v>
                </c:pt>
                <c:pt idx="27565">
                  <c:v>2.1565000000001264</c:v>
                </c:pt>
                <c:pt idx="27566">
                  <c:v>2.1566000000001266</c:v>
                </c:pt>
                <c:pt idx="27567">
                  <c:v>2.1567000000001268</c:v>
                </c:pt>
                <c:pt idx="27568">
                  <c:v>2.1568000000001271</c:v>
                </c:pt>
                <c:pt idx="27569">
                  <c:v>2.1569000000001273</c:v>
                </c:pt>
                <c:pt idx="27570">
                  <c:v>2.1570000000001275</c:v>
                </c:pt>
                <c:pt idx="27571">
                  <c:v>2.1571000000001277</c:v>
                </c:pt>
                <c:pt idx="27572">
                  <c:v>2.1572000000001279</c:v>
                </c:pt>
                <c:pt idx="27573">
                  <c:v>2.1573000000001281</c:v>
                </c:pt>
                <c:pt idx="27574">
                  <c:v>2.1574000000001283</c:v>
                </c:pt>
                <c:pt idx="27575">
                  <c:v>2.1575000000001285</c:v>
                </c:pt>
                <c:pt idx="27576">
                  <c:v>2.1576000000001287</c:v>
                </c:pt>
                <c:pt idx="27577">
                  <c:v>2.157700000000129</c:v>
                </c:pt>
                <c:pt idx="27578">
                  <c:v>2.1578000000001292</c:v>
                </c:pt>
                <c:pt idx="27579">
                  <c:v>2.1579000000001294</c:v>
                </c:pt>
                <c:pt idx="27580">
                  <c:v>2.1580000000001296</c:v>
                </c:pt>
                <c:pt idx="27581">
                  <c:v>2.1581000000001298</c:v>
                </c:pt>
                <c:pt idx="27582">
                  <c:v>2.15820000000013</c:v>
                </c:pt>
                <c:pt idx="27583">
                  <c:v>2.1583000000001302</c:v>
                </c:pt>
                <c:pt idx="27584">
                  <c:v>2.1584000000001304</c:v>
                </c:pt>
                <c:pt idx="27585">
                  <c:v>2.1585000000001306</c:v>
                </c:pt>
                <c:pt idx="27586">
                  <c:v>2.1586000000001309</c:v>
                </c:pt>
                <c:pt idx="27587">
                  <c:v>2.1587000000001311</c:v>
                </c:pt>
                <c:pt idx="27588">
                  <c:v>2.1588000000001313</c:v>
                </c:pt>
                <c:pt idx="27589">
                  <c:v>2.1589000000001315</c:v>
                </c:pt>
                <c:pt idx="27590">
                  <c:v>2.1590000000001317</c:v>
                </c:pt>
                <c:pt idx="27591">
                  <c:v>2.1591000000001319</c:v>
                </c:pt>
                <c:pt idx="27592">
                  <c:v>2.1592000000001321</c:v>
                </c:pt>
                <c:pt idx="27593">
                  <c:v>2.1593000000001323</c:v>
                </c:pt>
                <c:pt idx="27594">
                  <c:v>2.1594000000001325</c:v>
                </c:pt>
                <c:pt idx="27595">
                  <c:v>2.1595000000001328</c:v>
                </c:pt>
                <c:pt idx="27596">
                  <c:v>2.159600000000133</c:v>
                </c:pt>
                <c:pt idx="27597">
                  <c:v>2.1597000000001332</c:v>
                </c:pt>
                <c:pt idx="27598">
                  <c:v>2.1598000000001334</c:v>
                </c:pt>
                <c:pt idx="27599">
                  <c:v>2.1599000000001336</c:v>
                </c:pt>
                <c:pt idx="27600">
                  <c:v>2.1600000000001338</c:v>
                </c:pt>
                <c:pt idx="27601">
                  <c:v>2.160100000000134</c:v>
                </c:pt>
                <c:pt idx="27602">
                  <c:v>2.1602000000001342</c:v>
                </c:pt>
                <c:pt idx="27603">
                  <c:v>2.1603000000001344</c:v>
                </c:pt>
                <c:pt idx="27604">
                  <c:v>2.1604000000001347</c:v>
                </c:pt>
                <c:pt idx="27605">
                  <c:v>2.1605000000001349</c:v>
                </c:pt>
                <c:pt idx="27606">
                  <c:v>2.1606000000001351</c:v>
                </c:pt>
                <c:pt idx="27607">
                  <c:v>2.1607000000001353</c:v>
                </c:pt>
                <c:pt idx="27608">
                  <c:v>2.1608000000001355</c:v>
                </c:pt>
                <c:pt idx="27609">
                  <c:v>2.1609000000001357</c:v>
                </c:pt>
                <c:pt idx="27610">
                  <c:v>2.1610000000001359</c:v>
                </c:pt>
                <c:pt idx="27611">
                  <c:v>2.1611000000001361</c:v>
                </c:pt>
                <c:pt idx="27612">
                  <c:v>2.1612000000001363</c:v>
                </c:pt>
                <c:pt idx="27613">
                  <c:v>2.1613000000001366</c:v>
                </c:pt>
                <c:pt idx="27614">
                  <c:v>2.1614000000001368</c:v>
                </c:pt>
                <c:pt idx="27615">
                  <c:v>2.161500000000137</c:v>
                </c:pt>
                <c:pt idx="27616">
                  <c:v>2.1616000000001372</c:v>
                </c:pt>
                <c:pt idx="27617">
                  <c:v>2.1617000000001374</c:v>
                </c:pt>
                <c:pt idx="27618">
                  <c:v>2.1618000000001376</c:v>
                </c:pt>
                <c:pt idx="27619">
                  <c:v>2.1619000000001378</c:v>
                </c:pt>
                <c:pt idx="27620">
                  <c:v>2.162000000000138</c:v>
                </c:pt>
                <c:pt idx="27621">
                  <c:v>2.1621000000001382</c:v>
                </c:pt>
                <c:pt idx="27622">
                  <c:v>2.1622000000001385</c:v>
                </c:pt>
                <c:pt idx="27623">
                  <c:v>2.1623000000001387</c:v>
                </c:pt>
                <c:pt idx="27624">
                  <c:v>2.1624000000001389</c:v>
                </c:pt>
                <c:pt idx="27625">
                  <c:v>2.1625000000001391</c:v>
                </c:pt>
                <c:pt idx="27626">
                  <c:v>2.1626000000001393</c:v>
                </c:pt>
                <c:pt idx="27627">
                  <c:v>2.1627000000001395</c:v>
                </c:pt>
                <c:pt idx="27628">
                  <c:v>2.1628000000001397</c:v>
                </c:pt>
                <c:pt idx="27629">
                  <c:v>2.1629000000001399</c:v>
                </c:pt>
                <c:pt idx="27630">
                  <c:v>2.1630000000001401</c:v>
                </c:pt>
                <c:pt idx="27631">
                  <c:v>2.1631000000001404</c:v>
                </c:pt>
                <c:pt idx="27632">
                  <c:v>2.1632000000001406</c:v>
                </c:pt>
                <c:pt idx="27633">
                  <c:v>2.1633000000001408</c:v>
                </c:pt>
                <c:pt idx="27634">
                  <c:v>2.163400000000141</c:v>
                </c:pt>
                <c:pt idx="27635">
                  <c:v>2.1635000000001412</c:v>
                </c:pt>
                <c:pt idx="27636">
                  <c:v>2.1636000000001414</c:v>
                </c:pt>
                <c:pt idx="27637">
                  <c:v>2.1637000000001416</c:v>
                </c:pt>
                <c:pt idx="27638">
                  <c:v>2.1638000000001418</c:v>
                </c:pt>
                <c:pt idx="27639">
                  <c:v>2.163900000000142</c:v>
                </c:pt>
                <c:pt idx="27640">
                  <c:v>2.1640000000001423</c:v>
                </c:pt>
                <c:pt idx="27641">
                  <c:v>2.1641000000001425</c:v>
                </c:pt>
                <c:pt idx="27642">
                  <c:v>2.1642000000001427</c:v>
                </c:pt>
                <c:pt idx="27643">
                  <c:v>2.1643000000001429</c:v>
                </c:pt>
                <c:pt idx="27644">
                  <c:v>2.1644000000001431</c:v>
                </c:pt>
                <c:pt idx="27645">
                  <c:v>2.1645000000001433</c:v>
                </c:pt>
                <c:pt idx="27646">
                  <c:v>2.1646000000001435</c:v>
                </c:pt>
                <c:pt idx="27647">
                  <c:v>2.1647000000001437</c:v>
                </c:pt>
                <c:pt idx="27648">
                  <c:v>2.1648000000001439</c:v>
                </c:pt>
                <c:pt idx="27649">
                  <c:v>2.1649000000001442</c:v>
                </c:pt>
                <c:pt idx="27650">
                  <c:v>2.1650000000001444</c:v>
                </c:pt>
                <c:pt idx="27651">
                  <c:v>2.1651000000001446</c:v>
                </c:pt>
                <c:pt idx="27652">
                  <c:v>2.1652000000001448</c:v>
                </c:pt>
                <c:pt idx="27653">
                  <c:v>2.165300000000145</c:v>
                </c:pt>
                <c:pt idx="27654">
                  <c:v>2.1654000000001452</c:v>
                </c:pt>
                <c:pt idx="27655">
                  <c:v>2.1655000000001454</c:v>
                </c:pt>
                <c:pt idx="27656">
                  <c:v>2.1656000000001456</c:v>
                </c:pt>
                <c:pt idx="27657">
                  <c:v>2.1657000000001458</c:v>
                </c:pt>
                <c:pt idx="27658">
                  <c:v>2.1658000000001461</c:v>
                </c:pt>
                <c:pt idx="27659">
                  <c:v>2.1659000000001463</c:v>
                </c:pt>
                <c:pt idx="27660">
                  <c:v>2.1660000000001465</c:v>
                </c:pt>
                <c:pt idx="27661">
                  <c:v>2.1661000000001467</c:v>
                </c:pt>
                <c:pt idx="27662">
                  <c:v>2.1662000000001469</c:v>
                </c:pt>
                <c:pt idx="27663">
                  <c:v>2.1663000000001471</c:v>
                </c:pt>
                <c:pt idx="27664">
                  <c:v>2.1664000000001473</c:v>
                </c:pt>
                <c:pt idx="27665">
                  <c:v>2.1665000000001475</c:v>
                </c:pt>
                <c:pt idx="27666">
                  <c:v>2.1666000000001477</c:v>
                </c:pt>
                <c:pt idx="27667">
                  <c:v>2.166700000000148</c:v>
                </c:pt>
                <c:pt idx="27668">
                  <c:v>2.1668000000001482</c:v>
                </c:pt>
                <c:pt idx="27669">
                  <c:v>2.1669000000001484</c:v>
                </c:pt>
                <c:pt idx="27670">
                  <c:v>2.1670000000001486</c:v>
                </c:pt>
                <c:pt idx="27671">
                  <c:v>2.1671000000001488</c:v>
                </c:pt>
                <c:pt idx="27672">
                  <c:v>2.167200000000149</c:v>
                </c:pt>
                <c:pt idx="27673">
                  <c:v>2.1673000000001492</c:v>
                </c:pt>
                <c:pt idx="27674">
                  <c:v>2.1674000000001494</c:v>
                </c:pt>
                <c:pt idx="27675">
                  <c:v>2.1675000000001496</c:v>
                </c:pt>
                <c:pt idx="27676">
                  <c:v>2.1676000000001499</c:v>
                </c:pt>
                <c:pt idx="27677">
                  <c:v>2.1677000000001501</c:v>
                </c:pt>
                <c:pt idx="27678">
                  <c:v>2.1678000000001503</c:v>
                </c:pt>
                <c:pt idx="27679">
                  <c:v>2.1679000000001505</c:v>
                </c:pt>
                <c:pt idx="27680">
                  <c:v>2.1680000000001507</c:v>
                </c:pt>
                <c:pt idx="27681">
                  <c:v>2.1681000000001509</c:v>
                </c:pt>
                <c:pt idx="27682">
                  <c:v>2.1682000000001511</c:v>
                </c:pt>
                <c:pt idx="27683">
                  <c:v>2.1683000000001513</c:v>
                </c:pt>
                <c:pt idx="27684">
                  <c:v>2.1684000000001515</c:v>
                </c:pt>
                <c:pt idx="27685">
                  <c:v>2.1685000000001518</c:v>
                </c:pt>
                <c:pt idx="27686">
                  <c:v>2.168600000000152</c:v>
                </c:pt>
                <c:pt idx="27687">
                  <c:v>2.1687000000001522</c:v>
                </c:pt>
                <c:pt idx="27688">
                  <c:v>2.1688000000001524</c:v>
                </c:pt>
                <c:pt idx="27689">
                  <c:v>2.1689000000001526</c:v>
                </c:pt>
                <c:pt idx="27690">
                  <c:v>2.1690000000001528</c:v>
                </c:pt>
                <c:pt idx="27691">
                  <c:v>2.169100000000153</c:v>
                </c:pt>
                <c:pt idx="27692">
                  <c:v>2.1692000000001532</c:v>
                </c:pt>
                <c:pt idx="27693">
                  <c:v>2.1693000000001534</c:v>
                </c:pt>
                <c:pt idx="27694">
                  <c:v>2.1694000000001536</c:v>
                </c:pt>
                <c:pt idx="27695">
                  <c:v>2.1695000000001539</c:v>
                </c:pt>
                <c:pt idx="27696">
                  <c:v>2.1696000000001541</c:v>
                </c:pt>
                <c:pt idx="27697">
                  <c:v>2.1697000000001543</c:v>
                </c:pt>
                <c:pt idx="27698">
                  <c:v>2.1698000000001545</c:v>
                </c:pt>
                <c:pt idx="27699">
                  <c:v>2.1699000000001547</c:v>
                </c:pt>
                <c:pt idx="27700">
                  <c:v>2.1700000000001549</c:v>
                </c:pt>
                <c:pt idx="27701">
                  <c:v>2.1701000000001551</c:v>
                </c:pt>
                <c:pt idx="27702">
                  <c:v>2.1702000000001553</c:v>
                </c:pt>
                <c:pt idx="27703">
                  <c:v>2.1703000000001555</c:v>
                </c:pt>
                <c:pt idx="27704">
                  <c:v>2.1704000000001558</c:v>
                </c:pt>
                <c:pt idx="27705">
                  <c:v>2.170500000000156</c:v>
                </c:pt>
                <c:pt idx="27706">
                  <c:v>2.1706000000001562</c:v>
                </c:pt>
                <c:pt idx="27707">
                  <c:v>2.1707000000001564</c:v>
                </c:pt>
                <c:pt idx="27708">
                  <c:v>2.1708000000001566</c:v>
                </c:pt>
                <c:pt idx="27709">
                  <c:v>2.1709000000001568</c:v>
                </c:pt>
                <c:pt idx="27710">
                  <c:v>2.171000000000157</c:v>
                </c:pt>
                <c:pt idx="27711">
                  <c:v>2.1711000000001572</c:v>
                </c:pt>
                <c:pt idx="27712">
                  <c:v>2.1712000000001574</c:v>
                </c:pt>
                <c:pt idx="27713">
                  <c:v>2.1713000000001577</c:v>
                </c:pt>
                <c:pt idx="27714">
                  <c:v>2.1714000000001579</c:v>
                </c:pt>
                <c:pt idx="27715">
                  <c:v>2.1715000000001581</c:v>
                </c:pt>
                <c:pt idx="27716">
                  <c:v>2.1716000000001583</c:v>
                </c:pt>
                <c:pt idx="27717">
                  <c:v>2.1717000000001585</c:v>
                </c:pt>
                <c:pt idx="27718">
                  <c:v>2.1718000000001587</c:v>
                </c:pt>
                <c:pt idx="27719">
                  <c:v>2.1719000000001589</c:v>
                </c:pt>
                <c:pt idx="27720">
                  <c:v>2.1720000000001591</c:v>
                </c:pt>
                <c:pt idx="27721">
                  <c:v>2.1721000000001593</c:v>
                </c:pt>
                <c:pt idx="27722">
                  <c:v>2.1722000000001596</c:v>
                </c:pt>
                <c:pt idx="27723">
                  <c:v>2.1723000000001598</c:v>
                </c:pt>
                <c:pt idx="27724">
                  <c:v>2.17240000000016</c:v>
                </c:pt>
                <c:pt idx="27725">
                  <c:v>2.1725000000001602</c:v>
                </c:pt>
                <c:pt idx="27726">
                  <c:v>2.1726000000001604</c:v>
                </c:pt>
                <c:pt idx="27727">
                  <c:v>2.1727000000001606</c:v>
                </c:pt>
                <c:pt idx="27728">
                  <c:v>2.1728000000001608</c:v>
                </c:pt>
                <c:pt idx="27729">
                  <c:v>2.172900000000161</c:v>
                </c:pt>
                <c:pt idx="27730">
                  <c:v>2.1730000000001612</c:v>
                </c:pt>
                <c:pt idx="27731">
                  <c:v>2.1731000000001615</c:v>
                </c:pt>
                <c:pt idx="27732">
                  <c:v>2.1732000000001617</c:v>
                </c:pt>
                <c:pt idx="27733">
                  <c:v>2.1733000000001619</c:v>
                </c:pt>
                <c:pt idx="27734">
                  <c:v>2.1734000000001621</c:v>
                </c:pt>
                <c:pt idx="27735">
                  <c:v>2.1735000000001623</c:v>
                </c:pt>
                <c:pt idx="27736">
                  <c:v>2.1736000000001625</c:v>
                </c:pt>
                <c:pt idx="27737">
                  <c:v>2.1737000000001627</c:v>
                </c:pt>
                <c:pt idx="27738">
                  <c:v>2.1738000000001629</c:v>
                </c:pt>
                <c:pt idx="27739">
                  <c:v>2.1739000000001631</c:v>
                </c:pt>
                <c:pt idx="27740">
                  <c:v>2.1740000000001634</c:v>
                </c:pt>
                <c:pt idx="27741">
                  <c:v>2.1741000000001636</c:v>
                </c:pt>
                <c:pt idx="27742">
                  <c:v>2.1742000000001638</c:v>
                </c:pt>
                <c:pt idx="27743">
                  <c:v>2.174300000000164</c:v>
                </c:pt>
                <c:pt idx="27744">
                  <c:v>2.1744000000001642</c:v>
                </c:pt>
                <c:pt idx="27745">
                  <c:v>2.1745000000001644</c:v>
                </c:pt>
                <c:pt idx="27746">
                  <c:v>2.1746000000001646</c:v>
                </c:pt>
                <c:pt idx="27747">
                  <c:v>2.1747000000001648</c:v>
                </c:pt>
                <c:pt idx="27748">
                  <c:v>2.174800000000165</c:v>
                </c:pt>
                <c:pt idx="27749">
                  <c:v>2.1749000000001653</c:v>
                </c:pt>
                <c:pt idx="27750">
                  <c:v>2.1750000000001655</c:v>
                </c:pt>
                <c:pt idx="27751">
                  <c:v>2.1751000000001657</c:v>
                </c:pt>
                <c:pt idx="27752">
                  <c:v>2.1752000000001659</c:v>
                </c:pt>
                <c:pt idx="27753">
                  <c:v>2.1753000000001661</c:v>
                </c:pt>
                <c:pt idx="27754">
                  <c:v>2.1754000000001663</c:v>
                </c:pt>
                <c:pt idx="27755">
                  <c:v>2.1755000000001665</c:v>
                </c:pt>
                <c:pt idx="27756">
                  <c:v>2.1756000000001667</c:v>
                </c:pt>
                <c:pt idx="27757">
                  <c:v>2.1757000000001669</c:v>
                </c:pt>
                <c:pt idx="27758">
                  <c:v>2.1758000000001672</c:v>
                </c:pt>
                <c:pt idx="27759">
                  <c:v>2.1759000000001674</c:v>
                </c:pt>
                <c:pt idx="27760">
                  <c:v>2.1760000000001676</c:v>
                </c:pt>
                <c:pt idx="27761">
                  <c:v>2.1761000000001678</c:v>
                </c:pt>
                <c:pt idx="27762">
                  <c:v>2.176200000000168</c:v>
                </c:pt>
                <c:pt idx="27763">
                  <c:v>2.1763000000001682</c:v>
                </c:pt>
                <c:pt idx="27764">
                  <c:v>2.1764000000001684</c:v>
                </c:pt>
                <c:pt idx="27765">
                  <c:v>2.1765000000001686</c:v>
                </c:pt>
                <c:pt idx="27766">
                  <c:v>2.1766000000001688</c:v>
                </c:pt>
                <c:pt idx="27767">
                  <c:v>2.1767000000001691</c:v>
                </c:pt>
                <c:pt idx="27768">
                  <c:v>2.1768000000001693</c:v>
                </c:pt>
                <c:pt idx="27769">
                  <c:v>2.1769000000001695</c:v>
                </c:pt>
                <c:pt idx="27770">
                  <c:v>2.1770000000001697</c:v>
                </c:pt>
                <c:pt idx="27771">
                  <c:v>2.1771000000001699</c:v>
                </c:pt>
                <c:pt idx="27772">
                  <c:v>2.1772000000001701</c:v>
                </c:pt>
                <c:pt idx="27773">
                  <c:v>2.1773000000001703</c:v>
                </c:pt>
                <c:pt idx="27774">
                  <c:v>2.1774000000001705</c:v>
                </c:pt>
                <c:pt idx="27775">
                  <c:v>2.1775000000001707</c:v>
                </c:pt>
                <c:pt idx="27776">
                  <c:v>2.177600000000171</c:v>
                </c:pt>
                <c:pt idx="27777">
                  <c:v>2.1777000000001712</c:v>
                </c:pt>
                <c:pt idx="27778">
                  <c:v>2.1778000000001714</c:v>
                </c:pt>
                <c:pt idx="27779">
                  <c:v>2.1779000000001716</c:v>
                </c:pt>
                <c:pt idx="27780">
                  <c:v>2.1780000000001718</c:v>
                </c:pt>
                <c:pt idx="27781">
                  <c:v>2.178100000000172</c:v>
                </c:pt>
                <c:pt idx="27782">
                  <c:v>2.1782000000001722</c:v>
                </c:pt>
                <c:pt idx="27783">
                  <c:v>2.1783000000001724</c:v>
                </c:pt>
                <c:pt idx="27784">
                  <c:v>2.1784000000001726</c:v>
                </c:pt>
                <c:pt idx="27785">
                  <c:v>2.1785000000001729</c:v>
                </c:pt>
                <c:pt idx="27786">
                  <c:v>2.1786000000001731</c:v>
                </c:pt>
                <c:pt idx="27787">
                  <c:v>2.1787000000001733</c:v>
                </c:pt>
                <c:pt idx="27788">
                  <c:v>2.1788000000001735</c:v>
                </c:pt>
                <c:pt idx="27789">
                  <c:v>2.1789000000001737</c:v>
                </c:pt>
                <c:pt idx="27790">
                  <c:v>2.1790000000001739</c:v>
                </c:pt>
                <c:pt idx="27791">
                  <c:v>2.1791000000001741</c:v>
                </c:pt>
                <c:pt idx="27792">
                  <c:v>2.1792000000001743</c:v>
                </c:pt>
                <c:pt idx="27793">
                  <c:v>2.1793000000001745</c:v>
                </c:pt>
                <c:pt idx="27794">
                  <c:v>2.1794000000001748</c:v>
                </c:pt>
                <c:pt idx="27795">
                  <c:v>2.179500000000175</c:v>
                </c:pt>
                <c:pt idx="27796">
                  <c:v>2.1796000000001752</c:v>
                </c:pt>
                <c:pt idx="27797">
                  <c:v>2.1797000000001754</c:v>
                </c:pt>
                <c:pt idx="27798">
                  <c:v>2.1798000000001756</c:v>
                </c:pt>
                <c:pt idx="27799">
                  <c:v>2.1799000000001758</c:v>
                </c:pt>
                <c:pt idx="27800">
                  <c:v>2.180000000000176</c:v>
                </c:pt>
                <c:pt idx="27801">
                  <c:v>2.1801000000001762</c:v>
                </c:pt>
                <c:pt idx="27802">
                  <c:v>2.1802000000001764</c:v>
                </c:pt>
                <c:pt idx="27803">
                  <c:v>2.1803000000001767</c:v>
                </c:pt>
                <c:pt idx="27804">
                  <c:v>2.1804000000001769</c:v>
                </c:pt>
                <c:pt idx="27805">
                  <c:v>2.1805000000001771</c:v>
                </c:pt>
                <c:pt idx="27806">
                  <c:v>2.1806000000001773</c:v>
                </c:pt>
                <c:pt idx="27807">
                  <c:v>2.1807000000001775</c:v>
                </c:pt>
                <c:pt idx="27808">
                  <c:v>2.1808000000001777</c:v>
                </c:pt>
                <c:pt idx="27809">
                  <c:v>2.1809000000001779</c:v>
                </c:pt>
                <c:pt idx="27810">
                  <c:v>2.1810000000001781</c:v>
                </c:pt>
                <c:pt idx="27811">
                  <c:v>2.1811000000001783</c:v>
                </c:pt>
                <c:pt idx="27812">
                  <c:v>2.1812000000001786</c:v>
                </c:pt>
                <c:pt idx="27813">
                  <c:v>2.1813000000001788</c:v>
                </c:pt>
                <c:pt idx="27814">
                  <c:v>2.181400000000179</c:v>
                </c:pt>
                <c:pt idx="27815">
                  <c:v>2.1815000000001792</c:v>
                </c:pt>
                <c:pt idx="27816">
                  <c:v>2.1816000000001794</c:v>
                </c:pt>
                <c:pt idx="27817">
                  <c:v>2.1817000000001796</c:v>
                </c:pt>
                <c:pt idx="27818">
                  <c:v>2.1818000000001798</c:v>
                </c:pt>
                <c:pt idx="27819">
                  <c:v>2.18190000000018</c:v>
                </c:pt>
                <c:pt idx="27820">
                  <c:v>2.1820000000001802</c:v>
                </c:pt>
                <c:pt idx="27821">
                  <c:v>2.1821000000001805</c:v>
                </c:pt>
                <c:pt idx="27822">
                  <c:v>2.1822000000001807</c:v>
                </c:pt>
                <c:pt idx="27823">
                  <c:v>2.1823000000001809</c:v>
                </c:pt>
                <c:pt idx="27824">
                  <c:v>2.1824000000001811</c:v>
                </c:pt>
                <c:pt idx="27825">
                  <c:v>2.1825000000001813</c:v>
                </c:pt>
                <c:pt idx="27826">
                  <c:v>2.1826000000001815</c:v>
                </c:pt>
                <c:pt idx="27827">
                  <c:v>2.1827000000001817</c:v>
                </c:pt>
                <c:pt idx="27828">
                  <c:v>2.1828000000001819</c:v>
                </c:pt>
                <c:pt idx="27829">
                  <c:v>2.1829000000001821</c:v>
                </c:pt>
                <c:pt idx="27830">
                  <c:v>2.1830000000001824</c:v>
                </c:pt>
                <c:pt idx="27831">
                  <c:v>2.1831000000001826</c:v>
                </c:pt>
                <c:pt idx="27832">
                  <c:v>2.1832000000001828</c:v>
                </c:pt>
                <c:pt idx="27833">
                  <c:v>2.183300000000183</c:v>
                </c:pt>
                <c:pt idx="27834">
                  <c:v>2.1834000000001832</c:v>
                </c:pt>
                <c:pt idx="27835">
                  <c:v>2.1835000000001834</c:v>
                </c:pt>
                <c:pt idx="27836">
                  <c:v>2.1836000000001836</c:v>
                </c:pt>
                <c:pt idx="27837">
                  <c:v>2.1837000000001838</c:v>
                </c:pt>
                <c:pt idx="27838">
                  <c:v>2.183800000000184</c:v>
                </c:pt>
                <c:pt idx="27839">
                  <c:v>2.1839000000001842</c:v>
                </c:pt>
                <c:pt idx="27840">
                  <c:v>2.1840000000001845</c:v>
                </c:pt>
                <c:pt idx="27841">
                  <c:v>2.1841000000001847</c:v>
                </c:pt>
                <c:pt idx="27842">
                  <c:v>2.1842000000001849</c:v>
                </c:pt>
                <c:pt idx="27843">
                  <c:v>2.1843000000001851</c:v>
                </c:pt>
                <c:pt idx="27844">
                  <c:v>2.1844000000001853</c:v>
                </c:pt>
                <c:pt idx="27845">
                  <c:v>2.1845000000001855</c:v>
                </c:pt>
                <c:pt idx="27846">
                  <c:v>2.1846000000001857</c:v>
                </c:pt>
                <c:pt idx="27847">
                  <c:v>2.1847000000001859</c:v>
                </c:pt>
                <c:pt idx="27848">
                  <c:v>2.1848000000001861</c:v>
                </c:pt>
                <c:pt idx="27849">
                  <c:v>2.1849000000001864</c:v>
                </c:pt>
                <c:pt idx="27850">
                  <c:v>2.1850000000001866</c:v>
                </c:pt>
                <c:pt idx="27851">
                  <c:v>2.1851000000001868</c:v>
                </c:pt>
                <c:pt idx="27852">
                  <c:v>2.185200000000187</c:v>
                </c:pt>
                <c:pt idx="27853">
                  <c:v>2.1853000000001872</c:v>
                </c:pt>
                <c:pt idx="27854">
                  <c:v>2.1854000000001874</c:v>
                </c:pt>
                <c:pt idx="27855">
                  <c:v>2.1855000000001876</c:v>
                </c:pt>
                <c:pt idx="27856">
                  <c:v>2.1856000000001878</c:v>
                </c:pt>
                <c:pt idx="27857">
                  <c:v>2.185700000000188</c:v>
                </c:pt>
                <c:pt idx="27858">
                  <c:v>2.1858000000001883</c:v>
                </c:pt>
                <c:pt idx="27859">
                  <c:v>2.1859000000001885</c:v>
                </c:pt>
                <c:pt idx="27860">
                  <c:v>2.1860000000001887</c:v>
                </c:pt>
                <c:pt idx="27861">
                  <c:v>2.1861000000001889</c:v>
                </c:pt>
                <c:pt idx="27862">
                  <c:v>2.1862000000001891</c:v>
                </c:pt>
                <c:pt idx="27863">
                  <c:v>2.1863000000001893</c:v>
                </c:pt>
                <c:pt idx="27864">
                  <c:v>2.1864000000001895</c:v>
                </c:pt>
                <c:pt idx="27865">
                  <c:v>2.1865000000001897</c:v>
                </c:pt>
                <c:pt idx="27866">
                  <c:v>2.1866000000001899</c:v>
                </c:pt>
                <c:pt idx="27867">
                  <c:v>2.1867000000001902</c:v>
                </c:pt>
                <c:pt idx="27868">
                  <c:v>2.1868000000001904</c:v>
                </c:pt>
                <c:pt idx="27869">
                  <c:v>2.1869000000001906</c:v>
                </c:pt>
                <c:pt idx="27870">
                  <c:v>2.1870000000001908</c:v>
                </c:pt>
                <c:pt idx="27871">
                  <c:v>2.187100000000191</c:v>
                </c:pt>
                <c:pt idx="27872">
                  <c:v>2.1872000000001912</c:v>
                </c:pt>
                <c:pt idx="27873">
                  <c:v>2.1873000000001914</c:v>
                </c:pt>
                <c:pt idx="27874">
                  <c:v>2.1874000000001916</c:v>
                </c:pt>
                <c:pt idx="27875">
                  <c:v>2.1875000000001918</c:v>
                </c:pt>
                <c:pt idx="27876">
                  <c:v>2.1876000000001921</c:v>
                </c:pt>
                <c:pt idx="27877">
                  <c:v>2.1877000000001923</c:v>
                </c:pt>
                <c:pt idx="27878">
                  <c:v>2.1878000000001925</c:v>
                </c:pt>
                <c:pt idx="27879">
                  <c:v>2.1879000000001927</c:v>
                </c:pt>
                <c:pt idx="27880">
                  <c:v>2.1880000000001929</c:v>
                </c:pt>
                <c:pt idx="27881">
                  <c:v>2.1881000000001931</c:v>
                </c:pt>
                <c:pt idx="27882">
                  <c:v>2.1882000000001933</c:v>
                </c:pt>
                <c:pt idx="27883">
                  <c:v>2.1883000000001935</c:v>
                </c:pt>
                <c:pt idx="27884">
                  <c:v>2.1884000000001937</c:v>
                </c:pt>
                <c:pt idx="27885">
                  <c:v>2.188500000000194</c:v>
                </c:pt>
                <c:pt idx="27886">
                  <c:v>2.1886000000001942</c:v>
                </c:pt>
                <c:pt idx="27887">
                  <c:v>2.1887000000001944</c:v>
                </c:pt>
                <c:pt idx="27888">
                  <c:v>2.1888000000001946</c:v>
                </c:pt>
                <c:pt idx="27889">
                  <c:v>2.1889000000001948</c:v>
                </c:pt>
                <c:pt idx="27890">
                  <c:v>2.189000000000195</c:v>
                </c:pt>
                <c:pt idx="27891">
                  <c:v>2.1891000000001952</c:v>
                </c:pt>
                <c:pt idx="27892">
                  <c:v>2.1892000000001954</c:v>
                </c:pt>
                <c:pt idx="27893">
                  <c:v>2.1893000000001956</c:v>
                </c:pt>
                <c:pt idx="27894">
                  <c:v>2.1894000000001959</c:v>
                </c:pt>
                <c:pt idx="27895">
                  <c:v>2.1895000000001961</c:v>
                </c:pt>
                <c:pt idx="27896">
                  <c:v>2.1896000000001963</c:v>
                </c:pt>
                <c:pt idx="27897">
                  <c:v>2.1897000000001965</c:v>
                </c:pt>
                <c:pt idx="27898">
                  <c:v>2.1898000000001967</c:v>
                </c:pt>
                <c:pt idx="27899">
                  <c:v>2.1899000000001969</c:v>
                </c:pt>
                <c:pt idx="27900">
                  <c:v>2.1900000000001971</c:v>
                </c:pt>
                <c:pt idx="27901">
                  <c:v>2.1901000000001973</c:v>
                </c:pt>
                <c:pt idx="27902">
                  <c:v>2.1902000000001975</c:v>
                </c:pt>
                <c:pt idx="27903">
                  <c:v>2.1903000000001978</c:v>
                </c:pt>
                <c:pt idx="27904">
                  <c:v>2.190400000000198</c:v>
                </c:pt>
                <c:pt idx="27905">
                  <c:v>2.1905000000001982</c:v>
                </c:pt>
                <c:pt idx="27906">
                  <c:v>2.1906000000001984</c:v>
                </c:pt>
                <c:pt idx="27907">
                  <c:v>2.1907000000001986</c:v>
                </c:pt>
                <c:pt idx="27908">
                  <c:v>2.1908000000001988</c:v>
                </c:pt>
                <c:pt idx="27909">
                  <c:v>2.190900000000199</c:v>
                </c:pt>
                <c:pt idx="27910">
                  <c:v>2.1910000000001992</c:v>
                </c:pt>
                <c:pt idx="27911">
                  <c:v>2.1911000000001994</c:v>
                </c:pt>
                <c:pt idx="27912">
                  <c:v>2.1912000000001997</c:v>
                </c:pt>
                <c:pt idx="27913">
                  <c:v>2.1913000000001999</c:v>
                </c:pt>
                <c:pt idx="27914">
                  <c:v>2.1914000000002001</c:v>
                </c:pt>
                <c:pt idx="27915">
                  <c:v>2.1915000000002003</c:v>
                </c:pt>
                <c:pt idx="27916">
                  <c:v>2.1916000000002005</c:v>
                </c:pt>
                <c:pt idx="27917">
                  <c:v>2.1917000000002007</c:v>
                </c:pt>
                <c:pt idx="27918">
                  <c:v>2.1918000000002009</c:v>
                </c:pt>
                <c:pt idx="27919">
                  <c:v>2.1919000000002011</c:v>
                </c:pt>
                <c:pt idx="27920">
                  <c:v>2.1920000000002013</c:v>
                </c:pt>
                <c:pt idx="27921">
                  <c:v>2.1921000000002016</c:v>
                </c:pt>
                <c:pt idx="27922">
                  <c:v>2.1922000000002018</c:v>
                </c:pt>
                <c:pt idx="27923">
                  <c:v>2.192300000000202</c:v>
                </c:pt>
                <c:pt idx="27924">
                  <c:v>2.1924000000002022</c:v>
                </c:pt>
                <c:pt idx="27925">
                  <c:v>2.1925000000002024</c:v>
                </c:pt>
                <c:pt idx="27926">
                  <c:v>2.1926000000002026</c:v>
                </c:pt>
                <c:pt idx="27927">
                  <c:v>2.1927000000002028</c:v>
                </c:pt>
                <c:pt idx="27928">
                  <c:v>2.192800000000203</c:v>
                </c:pt>
                <c:pt idx="27929">
                  <c:v>2.1929000000002032</c:v>
                </c:pt>
                <c:pt idx="27930">
                  <c:v>2.1930000000002035</c:v>
                </c:pt>
                <c:pt idx="27931">
                  <c:v>2.1931000000002037</c:v>
                </c:pt>
                <c:pt idx="27932">
                  <c:v>2.1932000000002039</c:v>
                </c:pt>
                <c:pt idx="27933">
                  <c:v>2.1933000000002041</c:v>
                </c:pt>
                <c:pt idx="27934">
                  <c:v>2.1934000000002043</c:v>
                </c:pt>
                <c:pt idx="27935">
                  <c:v>2.1935000000002045</c:v>
                </c:pt>
                <c:pt idx="27936">
                  <c:v>2.1936000000002047</c:v>
                </c:pt>
                <c:pt idx="27937">
                  <c:v>2.1937000000002049</c:v>
                </c:pt>
                <c:pt idx="27938">
                  <c:v>2.1938000000002051</c:v>
                </c:pt>
                <c:pt idx="27939">
                  <c:v>2.1939000000002054</c:v>
                </c:pt>
                <c:pt idx="27940">
                  <c:v>2.1940000000002056</c:v>
                </c:pt>
                <c:pt idx="27941">
                  <c:v>2.1941000000002058</c:v>
                </c:pt>
                <c:pt idx="27942">
                  <c:v>2.194200000000206</c:v>
                </c:pt>
                <c:pt idx="27943">
                  <c:v>2.1943000000002062</c:v>
                </c:pt>
                <c:pt idx="27944">
                  <c:v>2.1944000000002064</c:v>
                </c:pt>
                <c:pt idx="27945">
                  <c:v>2.1945000000002066</c:v>
                </c:pt>
                <c:pt idx="27946">
                  <c:v>2.1946000000002068</c:v>
                </c:pt>
                <c:pt idx="27947">
                  <c:v>2.194700000000207</c:v>
                </c:pt>
                <c:pt idx="27948">
                  <c:v>2.1948000000002073</c:v>
                </c:pt>
                <c:pt idx="27949">
                  <c:v>2.1949000000002075</c:v>
                </c:pt>
                <c:pt idx="27950">
                  <c:v>2.1950000000002077</c:v>
                </c:pt>
                <c:pt idx="27951">
                  <c:v>2.1951000000002079</c:v>
                </c:pt>
                <c:pt idx="27952">
                  <c:v>2.1952000000002081</c:v>
                </c:pt>
                <c:pt idx="27953">
                  <c:v>2.1953000000002083</c:v>
                </c:pt>
                <c:pt idx="27954">
                  <c:v>2.1954000000002085</c:v>
                </c:pt>
                <c:pt idx="27955">
                  <c:v>2.1955000000002087</c:v>
                </c:pt>
                <c:pt idx="27956">
                  <c:v>2.1956000000002089</c:v>
                </c:pt>
                <c:pt idx="27957">
                  <c:v>2.1957000000002092</c:v>
                </c:pt>
                <c:pt idx="27958">
                  <c:v>2.1958000000002094</c:v>
                </c:pt>
                <c:pt idx="27959">
                  <c:v>2.1959000000002096</c:v>
                </c:pt>
                <c:pt idx="27960">
                  <c:v>2.1960000000002098</c:v>
                </c:pt>
                <c:pt idx="27961">
                  <c:v>2.19610000000021</c:v>
                </c:pt>
                <c:pt idx="27962">
                  <c:v>2.1962000000002102</c:v>
                </c:pt>
                <c:pt idx="27963">
                  <c:v>2.1963000000002104</c:v>
                </c:pt>
                <c:pt idx="27964">
                  <c:v>2.1964000000002106</c:v>
                </c:pt>
                <c:pt idx="27965">
                  <c:v>2.1965000000002108</c:v>
                </c:pt>
                <c:pt idx="27966">
                  <c:v>2.1966000000002111</c:v>
                </c:pt>
                <c:pt idx="27967">
                  <c:v>2.1967000000002113</c:v>
                </c:pt>
                <c:pt idx="27968">
                  <c:v>2.1968000000002115</c:v>
                </c:pt>
                <c:pt idx="27969">
                  <c:v>2.1969000000002117</c:v>
                </c:pt>
                <c:pt idx="27970">
                  <c:v>2.1970000000002119</c:v>
                </c:pt>
                <c:pt idx="27971">
                  <c:v>2.1971000000002121</c:v>
                </c:pt>
                <c:pt idx="27972">
                  <c:v>2.1972000000002123</c:v>
                </c:pt>
                <c:pt idx="27973">
                  <c:v>2.1973000000002125</c:v>
                </c:pt>
                <c:pt idx="27974">
                  <c:v>2.1974000000002127</c:v>
                </c:pt>
                <c:pt idx="27975">
                  <c:v>2.1975000000002129</c:v>
                </c:pt>
                <c:pt idx="27976">
                  <c:v>2.1976000000002132</c:v>
                </c:pt>
                <c:pt idx="27977">
                  <c:v>2.1977000000002134</c:v>
                </c:pt>
                <c:pt idx="27978">
                  <c:v>2.1978000000002136</c:v>
                </c:pt>
                <c:pt idx="27979">
                  <c:v>2.1979000000002138</c:v>
                </c:pt>
                <c:pt idx="27980">
                  <c:v>2.198000000000214</c:v>
                </c:pt>
                <c:pt idx="27981">
                  <c:v>2.1981000000002142</c:v>
                </c:pt>
                <c:pt idx="27982">
                  <c:v>2.1982000000002144</c:v>
                </c:pt>
                <c:pt idx="27983">
                  <c:v>2.1983000000002146</c:v>
                </c:pt>
                <c:pt idx="27984">
                  <c:v>2.1984000000002148</c:v>
                </c:pt>
                <c:pt idx="27985">
                  <c:v>2.1985000000002151</c:v>
                </c:pt>
                <c:pt idx="27986">
                  <c:v>2.1986000000002153</c:v>
                </c:pt>
                <c:pt idx="27987">
                  <c:v>2.1987000000002155</c:v>
                </c:pt>
                <c:pt idx="27988">
                  <c:v>2.1988000000002157</c:v>
                </c:pt>
                <c:pt idx="27989">
                  <c:v>2.1989000000002159</c:v>
                </c:pt>
                <c:pt idx="27990">
                  <c:v>2.1990000000002161</c:v>
                </c:pt>
                <c:pt idx="27991">
                  <c:v>2.1991000000002163</c:v>
                </c:pt>
                <c:pt idx="27992">
                  <c:v>2.1992000000002165</c:v>
                </c:pt>
                <c:pt idx="27993">
                  <c:v>2.1993000000002167</c:v>
                </c:pt>
                <c:pt idx="27994">
                  <c:v>2.199400000000217</c:v>
                </c:pt>
                <c:pt idx="27995">
                  <c:v>2.1995000000002172</c:v>
                </c:pt>
                <c:pt idx="27996">
                  <c:v>2.1996000000002174</c:v>
                </c:pt>
                <c:pt idx="27997">
                  <c:v>2.1997000000002176</c:v>
                </c:pt>
                <c:pt idx="27998">
                  <c:v>2.1998000000002178</c:v>
                </c:pt>
                <c:pt idx="27999">
                  <c:v>2.199900000000218</c:v>
                </c:pt>
                <c:pt idx="28000">
                  <c:v>2.2000000000002182</c:v>
                </c:pt>
                <c:pt idx="28001">
                  <c:v>2.2001000000002184</c:v>
                </c:pt>
                <c:pt idx="28002">
                  <c:v>2.2002000000002186</c:v>
                </c:pt>
                <c:pt idx="28003">
                  <c:v>2.2003000000002189</c:v>
                </c:pt>
                <c:pt idx="28004">
                  <c:v>2.2004000000002191</c:v>
                </c:pt>
                <c:pt idx="28005">
                  <c:v>2.2005000000002193</c:v>
                </c:pt>
                <c:pt idx="28006">
                  <c:v>2.2006000000002195</c:v>
                </c:pt>
                <c:pt idx="28007">
                  <c:v>2.2007000000002197</c:v>
                </c:pt>
                <c:pt idx="28008">
                  <c:v>2.2008000000002199</c:v>
                </c:pt>
                <c:pt idx="28009">
                  <c:v>2.2009000000002201</c:v>
                </c:pt>
                <c:pt idx="28010">
                  <c:v>2.2010000000002203</c:v>
                </c:pt>
                <c:pt idx="28011">
                  <c:v>2.2011000000002205</c:v>
                </c:pt>
                <c:pt idx="28012">
                  <c:v>2.2012000000002208</c:v>
                </c:pt>
                <c:pt idx="28013">
                  <c:v>2.201300000000221</c:v>
                </c:pt>
                <c:pt idx="28014">
                  <c:v>2.2014000000002212</c:v>
                </c:pt>
                <c:pt idx="28015">
                  <c:v>2.2015000000002214</c:v>
                </c:pt>
                <c:pt idx="28016">
                  <c:v>2.2016000000002216</c:v>
                </c:pt>
                <c:pt idx="28017">
                  <c:v>2.2017000000002218</c:v>
                </c:pt>
                <c:pt idx="28018">
                  <c:v>2.201800000000222</c:v>
                </c:pt>
                <c:pt idx="28019">
                  <c:v>2.2019000000002222</c:v>
                </c:pt>
                <c:pt idx="28020">
                  <c:v>2.2020000000002224</c:v>
                </c:pt>
                <c:pt idx="28021">
                  <c:v>2.2021000000002227</c:v>
                </c:pt>
                <c:pt idx="28022">
                  <c:v>2.2022000000002229</c:v>
                </c:pt>
                <c:pt idx="28023">
                  <c:v>2.2023000000002231</c:v>
                </c:pt>
                <c:pt idx="28024">
                  <c:v>2.2024000000002233</c:v>
                </c:pt>
                <c:pt idx="28025">
                  <c:v>2.2025000000002235</c:v>
                </c:pt>
                <c:pt idx="28026">
                  <c:v>2.2026000000002237</c:v>
                </c:pt>
                <c:pt idx="28027">
                  <c:v>2.2027000000002239</c:v>
                </c:pt>
                <c:pt idx="28028">
                  <c:v>2.2028000000002241</c:v>
                </c:pt>
                <c:pt idx="28029">
                  <c:v>2.2029000000002243</c:v>
                </c:pt>
                <c:pt idx="28030">
                  <c:v>2.2030000000002246</c:v>
                </c:pt>
                <c:pt idx="28031">
                  <c:v>2.2031000000002248</c:v>
                </c:pt>
                <c:pt idx="28032">
                  <c:v>2.203200000000225</c:v>
                </c:pt>
                <c:pt idx="28033">
                  <c:v>2.2033000000002252</c:v>
                </c:pt>
                <c:pt idx="28034">
                  <c:v>2.2034000000002254</c:v>
                </c:pt>
                <c:pt idx="28035">
                  <c:v>2.2035000000002256</c:v>
                </c:pt>
                <c:pt idx="28036">
                  <c:v>2.2036000000002258</c:v>
                </c:pt>
                <c:pt idx="28037">
                  <c:v>2.203700000000226</c:v>
                </c:pt>
                <c:pt idx="28038">
                  <c:v>2.2038000000002262</c:v>
                </c:pt>
                <c:pt idx="28039">
                  <c:v>2.2039000000002265</c:v>
                </c:pt>
                <c:pt idx="28040">
                  <c:v>2.2040000000002267</c:v>
                </c:pt>
                <c:pt idx="28041">
                  <c:v>2.2041000000002269</c:v>
                </c:pt>
                <c:pt idx="28042">
                  <c:v>2.2042000000002271</c:v>
                </c:pt>
                <c:pt idx="28043">
                  <c:v>2.2043000000002273</c:v>
                </c:pt>
                <c:pt idx="28044">
                  <c:v>2.2044000000002275</c:v>
                </c:pt>
                <c:pt idx="28045">
                  <c:v>2.2045000000002277</c:v>
                </c:pt>
                <c:pt idx="28046">
                  <c:v>2.2046000000002279</c:v>
                </c:pt>
                <c:pt idx="28047">
                  <c:v>2.2047000000002281</c:v>
                </c:pt>
                <c:pt idx="28048">
                  <c:v>2.2048000000002284</c:v>
                </c:pt>
                <c:pt idx="28049">
                  <c:v>2.2049000000002286</c:v>
                </c:pt>
                <c:pt idx="28050">
                  <c:v>2.2050000000002288</c:v>
                </c:pt>
                <c:pt idx="28051">
                  <c:v>2.205100000000229</c:v>
                </c:pt>
                <c:pt idx="28052">
                  <c:v>2.2052000000002292</c:v>
                </c:pt>
                <c:pt idx="28053">
                  <c:v>2.2053000000002294</c:v>
                </c:pt>
                <c:pt idx="28054">
                  <c:v>2.2054000000002296</c:v>
                </c:pt>
                <c:pt idx="28055">
                  <c:v>2.2055000000002298</c:v>
                </c:pt>
                <c:pt idx="28056">
                  <c:v>2.20560000000023</c:v>
                </c:pt>
                <c:pt idx="28057">
                  <c:v>2.2057000000002303</c:v>
                </c:pt>
                <c:pt idx="28058">
                  <c:v>2.2058000000002305</c:v>
                </c:pt>
                <c:pt idx="28059">
                  <c:v>2.2059000000002307</c:v>
                </c:pt>
                <c:pt idx="28060">
                  <c:v>2.2060000000002309</c:v>
                </c:pt>
                <c:pt idx="28061">
                  <c:v>2.2061000000002311</c:v>
                </c:pt>
                <c:pt idx="28062">
                  <c:v>2.2062000000002313</c:v>
                </c:pt>
                <c:pt idx="28063">
                  <c:v>2.2063000000002315</c:v>
                </c:pt>
                <c:pt idx="28064">
                  <c:v>2.2064000000002317</c:v>
                </c:pt>
                <c:pt idx="28065">
                  <c:v>2.2065000000002319</c:v>
                </c:pt>
                <c:pt idx="28066">
                  <c:v>2.2066000000002322</c:v>
                </c:pt>
                <c:pt idx="28067">
                  <c:v>2.2067000000002324</c:v>
                </c:pt>
                <c:pt idx="28068">
                  <c:v>2.2068000000002326</c:v>
                </c:pt>
                <c:pt idx="28069">
                  <c:v>2.2069000000002328</c:v>
                </c:pt>
                <c:pt idx="28070">
                  <c:v>2.207000000000233</c:v>
                </c:pt>
                <c:pt idx="28071">
                  <c:v>2.2071000000002332</c:v>
                </c:pt>
                <c:pt idx="28072">
                  <c:v>2.2072000000002334</c:v>
                </c:pt>
                <c:pt idx="28073">
                  <c:v>2.2073000000002336</c:v>
                </c:pt>
                <c:pt idx="28074">
                  <c:v>2.2074000000002338</c:v>
                </c:pt>
                <c:pt idx="28075">
                  <c:v>2.2075000000002341</c:v>
                </c:pt>
                <c:pt idx="28076">
                  <c:v>2.2076000000002343</c:v>
                </c:pt>
                <c:pt idx="28077">
                  <c:v>2.2077000000002345</c:v>
                </c:pt>
                <c:pt idx="28078">
                  <c:v>2.2078000000002347</c:v>
                </c:pt>
                <c:pt idx="28079">
                  <c:v>2.2079000000002349</c:v>
                </c:pt>
                <c:pt idx="28080">
                  <c:v>2.2080000000002351</c:v>
                </c:pt>
                <c:pt idx="28081">
                  <c:v>2.2081000000002353</c:v>
                </c:pt>
                <c:pt idx="28082">
                  <c:v>2.2082000000002355</c:v>
                </c:pt>
                <c:pt idx="28083">
                  <c:v>2.2083000000002357</c:v>
                </c:pt>
                <c:pt idx="28084">
                  <c:v>2.208400000000236</c:v>
                </c:pt>
                <c:pt idx="28085">
                  <c:v>2.2085000000002362</c:v>
                </c:pt>
                <c:pt idx="28086">
                  <c:v>2.2086000000002364</c:v>
                </c:pt>
                <c:pt idx="28087">
                  <c:v>2.2087000000002366</c:v>
                </c:pt>
                <c:pt idx="28088">
                  <c:v>2.2088000000002368</c:v>
                </c:pt>
                <c:pt idx="28089">
                  <c:v>2.208900000000237</c:v>
                </c:pt>
                <c:pt idx="28090">
                  <c:v>2.2090000000002372</c:v>
                </c:pt>
                <c:pt idx="28091">
                  <c:v>2.2091000000002374</c:v>
                </c:pt>
                <c:pt idx="28092">
                  <c:v>2.2092000000002376</c:v>
                </c:pt>
                <c:pt idx="28093">
                  <c:v>2.2093000000002379</c:v>
                </c:pt>
                <c:pt idx="28094">
                  <c:v>2.2094000000002381</c:v>
                </c:pt>
                <c:pt idx="28095">
                  <c:v>2.2095000000002383</c:v>
                </c:pt>
                <c:pt idx="28096">
                  <c:v>2.2096000000002385</c:v>
                </c:pt>
                <c:pt idx="28097">
                  <c:v>2.2097000000002387</c:v>
                </c:pt>
                <c:pt idx="28098">
                  <c:v>2.2098000000002389</c:v>
                </c:pt>
                <c:pt idx="28099">
                  <c:v>2.2099000000002391</c:v>
                </c:pt>
                <c:pt idx="28100">
                  <c:v>2.2100000000002393</c:v>
                </c:pt>
                <c:pt idx="28101">
                  <c:v>2.2101000000002395</c:v>
                </c:pt>
                <c:pt idx="28102">
                  <c:v>2.2102000000002398</c:v>
                </c:pt>
                <c:pt idx="28103">
                  <c:v>2.21030000000024</c:v>
                </c:pt>
                <c:pt idx="28104">
                  <c:v>2.2104000000002402</c:v>
                </c:pt>
                <c:pt idx="28105">
                  <c:v>2.2105000000002404</c:v>
                </c:pt>
                <c:pt idx="28106">
                  <c:v>2.2106000000002406</c:v>
                </c:pt>
                <c:pt idx="28107">
                  <c:v>2.2107000000002408</c:v>
                </c:pt>
                <c:pt idx="28108">
                  <c:v>2.210800000000241</c:v>
                </c:pt>
                <c:pt idx="28109">
                  <c:v>2.2109000000002412</c:v>
                </c:pt>
                <c:pt idx="28110">
                  <c:v>2.2110000000002414</c:v>
                </c:pt>
                <c:pt idx="28111">
                  <c:v>2.2111000000002416</c:v>
                </c:pt>
                <c:pt idx="28112">
                  <c:v>2.2112000000002419</c:v>
                </c:pt>
                <c:pt idx="28113">
                  <c:v>2.2113000000002421</c:v>
                </c:pt>
                <c:pt idx="28114">
                  <c:v>2.2114000000002423</c:v>
                </c:pt>
                <c:pt idx="28115">
                  <c:v>2.2115000000002425</c:v>
                </c:pt>
                <c:pt idx="28116">
                  <c:v>2.2116000000002427</c:v>
                </c:pt>
                <c:pt idx="28117">
                  <c:v>2.2117000000002429</c:v>
                </c:pt>
                <c:pt idx="28118">
                  <c:v>2.2118000000002431</c:v>
                </c:pt>
                <c:pt idx="28119">
                  <c:v>2.2119000000002433</c:v>
                </c:pt>
                <c:pt idx="28120">
                  <c:v>2.2120000000002435</c:v>
                </c:pt>
                <c:pt idx="28121">
                  <c:v>2.2121000000002438</c:v>
                </c:pt>
                <c:pt idx="28122">
                  <c:v>2.212200000000244</c:v>
                </c:pt>
                <c:pt idx="28123">
                  <c:v>2.2123000000002442</c:v>
                </c:pt>
                <c:pt idx="28124">
                  <c:v>2.2124000000002444</c:v>
                </c:pt>
                <c:pt idx="28125">
                  <c:v>2.2125000000002446</c:v>
                </c:pt>
                <c:pt idx="28126">
                  <c:v>2.2126000000002448</c:v>
                </c:pt>
                <c:pt idx="28127">
                  <c:v>2.212700000000245</c:v>
                </c:pt>
                <c:pt idx="28128">
                  <c:v>2.2128000000002452</c:v>
                </c:pt>
                <c:pt idx="28129">
                  <c:v>2.2129000000002454</c:v>
                </c:pt>
                <c:pt idx="28130">
                  <c:v>2.2130000000002457</c:v>
                </c:pt>
                <c:pt idx="28131">
                  <c:v>2.2131000000002459</c:v>
                </c:pt>
                <c:pt idx="28132">
                  <c:v>2.2132000000002461</c:v>
                </c:pt>
                <c:pt idx="28133">
                  <c:v>2.2133000000002463</c:v>
                </c:pt>
                <c:pt idx="28134">
                  <c:v>2.2134000000002465</c:v>
                </c:pt>
                <c:pt idx="28135">
                  <c:v>2.2135000000002467</c:v>
                </c:pt>
                <c:pt idx="28136">
                  <c:v>2.2136000000002469</c:v>
                </c:pt>
                <c:pt idx="28137">
                  <c:v>2.2137000000002471</c:v>
                </c:pt>
                <c:pt idx="28138">
                  <c:v>2.2138000000002473</c:v>
                </c:pt>
                <c:pt idx="28139">
                  <c:v>2.2139000000002476</c:v>
                </c:pt>
                <c:pt idx="28140">
                  <c:v>2.2140000000002478</c:v>
                </c:pt>
                <c:pt idx="28141">
                  <c:v>2.214100000000248</c:v>
                </c:pt>
                <c:pt idx="28142">
                  <c:v>2.2142000000002482</c:v>
                </c:pt>
                <c:pt idx="28143">
                  <c:v>2.2143000000002484</c:v>
                </c:pt>
                <c:pt idx="28144">
                  <c:v>2.2144000000002486</c:v>
                </c:pt>
                <c:pt idx="28145">
                  <c:v>2.2145000000002488</c:v>
                </c:pt>
                <c:pt idx="28146">
                  <c:v>2.214600000000249</c:v>
                </c:pt>
                <c:pt idx="28147">
                  <c:v>2.2147000000002492</c:v>
                </c:pt>
                <c:pt idx="28148">
                  <c:v>2.2148000000002495</c:v>
                </c:pt>
                <c:pt idx="28149">
                  <c:v>2.2149000000002497</c:v>
                </c:pt>
                <c:pt idx="28150">
                  <c:v>2.2150000000002499</c:v>
                </c:pt>
                <c:pt idx="28151">
                  <c:v>2.2151000000002501</c:v>
                </c:pt>
                <c:pt idx="28152">
                  <c:v>2.2152000000002503</c:v>
                </c:pt>
                <c:pt idx="28153">
                  <c:v>2.2153000000002505</c:v>
                </c:pt>
                <c:pt idx="28154">
                  <c:v>2.2154000000002507</c:v>
                </c:pt>
                <c:pt idx="28155">
                  <c:v>2.2155000000002509</c:v>
                </c:pt>
                <c:pt idx="28156">
                  <c:v>2.2156000000002511</c:v>
                </c:pt>
                <c:pt idx="28157">
                  <c:v>2.2157000000002514</c:v>
                </c:pt>
                <c:pt idx="28158">
                  <c:v>2.2158000000002516</c:v>
                </c:pt>
                <c:pt idx="28159">
                  <c:v>2.2159000000002518</c:v>
                </c:pt>
                <c:pt idx="28160">
                  <c:v>2.216000000000252</c:v>
                </c:pt>
                <c:pt idx="28161">
                  <c:v>2.2161000000002522</c:v>
                </c:pt>
                <c:pt idx="28162">
                  <c:v>2.2162000000002524</c:v>
                </c:pt>
                <c:pt idx="28163">
                  <c:v>2.2163000000002526</c:v>
                </c:pt>
                <c:pt idx="28164">
                  <c:v>2.2164000000002528</c:v>
                </c:pt>
                <c:pt idx="28165">
                  <c:v>2.216500000000253</c:v>
                </c:pt>
                <c:pt idx="28166">
                  <c:v>2.2166000000002533</c:v>
                </c:pt>
                <c:pt idx="28167">
                  <c:v>2.2167000000002535</c:v>
                </c:pt>
                <c:pt idx="28168">
                  <c:v>2.2168000000002537</c:v>
                </c:pt>
                <c:pt idx="28169">
                  <c:v>2.2169000000002539</c:v>
                </c:pt>
                <c:pt idx="28170">
                  <c:v>2.2170000000002541</c:v>
                </c:pt>
                <c:pt idx="28171">
                  <c:v>2.2171000000002543</c:v>
                </c:pt>
                <c:pt idx="28172">
                  <c:v>2.2172000000002545</c:v>
                </c:pt>
                <c:pt idx="28173">
                  <c:v>2.2173000000002547</c:v>
                </c:pt>
                <c:pt idx="28174">
                  <c:v>2.2174000000002549</c:v>
                </c:pt>
                <c:pt idx="28175">
                  <c:v>2.2175000000002552</c:v>
                </c:pt>
                <c:pt idx="28176">
                  <c:v>2.2176000000002554</c:v>
                </c:pt>
                <c:pt idx="28177">
                  <c:v>2.2177000000002556</c:v>
                </c:pt>
                <c:pt idx="28178">
                  <c:v>2.2178000000002558</c:v>
                </c:pt>
                <c:pt idx="28179">
                  <c:v>2.217900000000256</c:v>
                </c:pt>
                <c:pt idx="28180">
                  <c:v>2.2180000000002562</c:v>
                </c:pt>
                <c:pt idx="28181">
                  <c:v>2.2181000000002564</c:v>
                </c:pt>
                <c:pt idx="28182">
                  <c:v>2.2182000000002566</c:v>
                </c:pt>
                <c:pt idx="28183">
                  <c:v>2.2183000000002568</c:v>
                </c:pt>
                <c:pt idx="28184">
                  <c:v>2.2184000000002571</c:v>
                </c:pt>
                <c:pt idx="28185">
                  <c:v>2.2185000000002573</c:v>
                </c:pt>
                <c:pt idx="28186">
                  <c:v>2.2186000000002575</c:v>
                </c:pt>
                <c:pt idx="28187">
                  <c:v>2.2187000000002577</c:v>
                </c:pt>
                <c:pt idx="28188">
                  <c:v>2.2188000000002579</c:v>
                </c:pt>
                <c:pt idx="28189">
                  <c:v>2.2189000000002581</c:v>
                </c:pt>
                <c:pt idx="28190">
                  <c:v>2.2190000000002583</c:v>
                </c:pt>
                <c:pt idx="28191">
                  <c:v>2.2191000000002585</c:v>
                </c:pt>
                <c:pt idx="28192">
                  <c:v>2.2192000000002587</c:v>
                </c:pt>
                <c:pt idx="28193">
                  <c:v>2.219300000000259</c:v>
                </c:pt>
                <c:pt idx="28194">
                  <c:v>2.2194000000002592</c:v>
                </c:pt>
                <c:pt idx="28195">
                  <c:v>2.2195000000002594</c:v>
                </c:pt>
                <c:pt idx="28196">
                  <c:v>2.2196000000002596</c:v>
                </c:pt>
                <c:pt idx="28197">
                  <c:v>2.2197000000002598</c:v>
                </c:pt>
                <c:pt idx="28198">
                  <c:v>2.21980000000026</c:v>
                </c:pt>
                <c:pt idx="28199">
                  <c:v>2.2199000000002602</c:v>
                </c:pt>
                <c:pt idx="28200">
                  <c:v>2.2200000000002604</c:v>
                </c:pt>
                <c:pt idx="28201">
                  <c:v>2.2201000000002606</c:v>
                </c:pt>
                <c:pt idx="28202">
                  <c:v>2.2202000000002609</c:v>
                </c:pt>
                <c:pt idx="28203">
                  <c:v>2.2203000000002611</c:v>
                </c:pt>
                <c:pt idx="28204">
                  <c:v>2.2204000000002613</c:v>
                </c:pt>
                <c:pt idx="28205">
                  <c:v>2.2205000000002615</c:v>
                </c:pt>
                <c:pt idx="28206">
                  <c:v>2.2206000000002617</c:v>
                </c:pt>
                <c:pt idx="28207">
                  <c:v>2.2207000000002619</c:v>
                </c:pt>
                <c:pt idx="28208">
                  <c:v>2.2208000000002621</c:v>
                </c:pt>
                <c:pt idx="28209">
                  <c:v>2.2209000000002623</c:v>
                </c:pt>
                <c:pt idx="28210">
                  <c:v>2.2210000000002625</c:v>
                </c:pt>
                <c:pt idx="28211">
                  <c:v>2.2211000000002628</c:v>
                </c:pt>
                <c:pt idx="28212">
                  <c:v>2.221200000000263</c:v>
                </c:pt>
                <c:pt idx="28213">
                  <c:v>2.2213000000002632</c:v>
                </c:pt>
                <c:pt idx="28214">
                  <c:v>2.2214000000002634</c:v>
                </c:pt>
                <c:pt idx="28215">
                  <c:v>2.2215000000002636</c:v>
                </c:pt>
                <c:pt idx="28216">
                  <c:v>2.2216000000002638</c:v>
                </c:pt>
                <c:pt idx="28217">
                  <c:v>2.221700000000264</c:v>
                </c:pt>
                <c:pt idx="28218">
                  <c:v>2.2218000000002642</c:v>
                </c:pt>
                <c:pt idx="28219">
                  <c:v>2.2219000000002644</c:v>
                </c:pt>
                <c:pt idx="28220">
                  <c:v>2.2220000000002647</c:v>
                </c:pt>
                <c:pt idx="28221">
                  <c:v>2.2221000000002649</c:v>
                </c:pt>
                <c:pt idx="28222">
                  <c:v>2.2222000000002651</c:v>
                </c:pt>
                <c:pt idx="28223">
                  <c:v>2.2223000000002653</c:v>
                </c:pt>
                <c:pt idx="28224">
                  <c:v>2.2224000000002655</c:v>
                </c:pt>
                <c:pt idx="28225">
                  <c:v>2.2225000000002657</c:v>
                </c:pt>
                <c:pt idx="28226">
                  <c:v>2.2226000000002659</c:v>
                </c:pt>
                <c:pt idx="28227">
                  <c:v>2.2227000000002661</c:v>
                </c:pt>
                <c:pt idx="28228">
                  <c:v>2.2228000000002663</c:v>
                </c:pt>
                <c:pt idx="28229">
                  <c:v>2.2229000000002666</c:v>
                </c:pt>
                <c:pt idx="28230">
                  <c:v>2.2230000000002668</c:v>
                </c:pt>
                <c:pt idx="28231">
                  <c:v>2.223100000000267</c:v>
                </c:pt>
                <c:pt idx="28232">
                  <c:v>2.2232000000002672</c:v>
                </c:pt>
                <c:pt idx="28233">
                  <c:v>2.2233000000002674</c:v>
                </c:pt>
                <c:pt idx="28234">
                  <c:v>2.2234000000002676</c:v>
                </c:pt>
                <c:pt idx="28235">
                  <c:v>2.2235000000002678</c:v>
                </c:pt>
                <c:pt idx="28236">
                  <c:v>2.223600000000268</c:v>
                </c:pt>
                <c:pt idx="28237">
                  <c:v>2.2237000000002682</c:v>
                </c:pt>
                <c:pt idx="28238">
                  <c:v>2.2238000000002685</c:v>
                </c:pt>
                <c:pt idx="28239">
                  <c:v>2.2239000000002687</c:v>
                </c:pt>
                <c:pt idx="28240">
                  <c:v>2.2240000000002689</c:v>
                </c:pt>
                <c:pt idx="28241">
                  <c:v>2.2241000000002691</c:v>
                </c:pt>
                <c:pt idx="28242">
                  <c:v>2.2242000000002693</c:v>
                </c:pt>
                <c:pt idx="28243">
                  <c:v>2.2243000000002695</c:v>
                </c:pt>
                <c:pt idx="28244">
                  <c:v>2.2244000000002697</c:v>
                </c:pt>
                <c:pt idx="28245">
                  <c:v>2.2245000000002699</c:v>
                </c:pt>
                <c:pt idx="28246">
                  <c:v>2.2246000000002701</c:v>
                </c:pt>
                <c:pt idx="28247">
                  <c:v>2.2247000000002704</c:v>
                </c:pt>
                <c:pt idx="28248">
                  <c:v>2.2248000000002706</c:v>
                </c:pt>
                <c:pt idx="28249">
                  <c:v>2.2249000000002708</c:v>
                </c:pt>
                <c:pt idx="28250">
                  <c:v>2.225000000000271</c:v>
                </c:pt>
                <c:pt idx="28251">
                  <c:v>2.2251000000002712</c:v>
                </c:pt>
                <c:pt idx="28252">
                  <c:v>2.2252000000002714</c:v>
                </c:pt>
                <c:pt idx="28253">
                  <c:v>2.2253000000002716</c:v>
                </c:pt>
                <c:pt idx="28254">
                  <c:v>2.2254000000002718</c:v>
                </c:pt>
                <c:pt idx="28255">
                  <c:v>2.225500000000272</c:v>
                </c:pt>
                <c:pt idx="28256">
                  <c:v>2.2256000000002722</c:v>
                </c:pt>
                <c:pt idx="28257">
                  <c:v>2.2257000000002725</c:v>
                </c:pt>
                <c:pt idx="28258">
                  <c:v>2.2258000000002727</c:v>
                </c:pt>
                <c:pt idx="28259">
                  <c:v>2.2259000000002729</c:v>
                </c:pt>
                <c:pt idx="28260">
                  <c:v>2.2260000000002731</c:v>
                </c:pt>
                <c:pt idx="28261">
                  <c:v>2.2261000000002733</c:v>
                </c:pt>
                <c:pt idx="28262">
                  <c:v>2.2262000000002735</c:v>
                </c:pt>
                <c:pt idx="28263">
                  <c:v>2.2263000000002737</c:v>
                </c:pt>
                <c:pt idx="28264">
                  <c:v>2.2264000000002739</c:v>
                </c:pt>
                <c:pt idx="28265">
                  <c:v>2.2265000000002741</c:v>
                </c:pt>
                <c:pt idx="28266">
                  <c:v>2.2266000000002744</c:v>
                </c:pt>
                <c:pt idx="28267">
                  <c:v>2.2267000000002746</c:v>
                </c:pt>
                <c:pt idx="28268">
                  <c:v>2.2268000000002748</c:v>
                </c:pt>
                <c:pt idx="28269">
                  <c:v>2.226900000000275</c:v>
                </c:pt>
                <c:pt idx="28270">
                  <c:v>2.2270000000002752</c:v>
                </c:pt>
                <c:pt idx="28271">
                  <c:v>2.2271000000002754</c:v>
                </c:pt>
                <c:pt idx="28272">
                  <c:v>2.2272000000002756</c:v>
                </c:pt>
                <c:pt idx="28273">
                  <c:v>2.2273000000002758</c:v>
                </c:pt>
                <c:pt idx="28274">
                  <c:v>2.227400000000276</c:v>
                </c:pt>
                <c:pt idx="28275">
                  <c:v>2.2275000000002763</c:v>
                </c:pt>
                <c:pt idx="28276">
                  <c:v>2.2276000000002765</c:v>
                </c:pt>
                <c:pt idx="28277">
                  <c:v>2.2277000000002767</c:v>
                </c:pt>
                <c:pt idx="28278">
                  <c:v>2.2278000000002769</c:v>
                </c:pt>
                <c:pt idx="28279">
                  <c:v>2.2279000000002771</c:v>
                </c:pt>
                <c:pt idx="28280">
                  <c:v>2.2280000000002773</c:v>
                </c:pt>
                <c:pt idx="28281">
                  <c:v>2.2281000000002775</c:v>
                </c:pt>
                <c:pt idx="28282">
                  <c:v>2.2282000000002777</c:v>
                </c:pt>
                <c:pt idx="28283">
                  <c:v>2.2283000000002779</c:v>
                </c:pt>
                <c:pt idx="28284">
                  <c:v>2.2284000000002782</c:v>
                </c:pt>
                <c:pt idx="28285">
                  <c:v>2.2285000000002784</c:v>
                </c:pt>
                <c:pt idx="28286">
                  <c:v>2.2286000000002786</c:v>
                </c:pt>
                <c:pt idx="28287">
                  <c:v>2.2287000000002788</c:v>
                </c:pt>
                <c:pt idx="28288">
                  <c:v>2.228800000000279</c:v>
                </c:pt>
                <c:pt idx="28289">
                  <c:v>2.2289000000002792</c:v>
                </c:pt>
                <c:pt idx="28290">
                  <c:v>2.2290000000002794</c:v>
                </c:pt>
                <c:pt idx="28291">
                  <c:v>2.2291000000002796</c:v>
                </c:pt>
                <c:pt idx="28292">
                  <c:v>2.2292000000002798</c:v>
                </c:pt>
                <c:pt idx="28293">
                  <c:v>2.2293000000002801</c:v>
                </c:pt>
                <c:pt idx="28294">
                  <c:v>2.2294000000002803</c:v>
                </c:pt>
                <c:pt idx="28295">
                  <c:v>2.2295000000002805</c:v>
                </c:pt>
                <c:pt idx="28296">
                  <c:v>2.2296000000002807</c:v>
                </c:pt>
                <c:pt idx="28297">
                  <c:v>2.2297000000002809</c:v>
                </c:pt>
                <c:pt idx="28298">
                  <c:v>2.2298000000002811</c:v>
                </c:pt>
                <c:pt idx="28299">
                  <c:v>2.2299000000002813</c:v>
                </c:pt>
                <c:pt idx="28300">
                  <c:v>2.2300000000002815</c:v>
                </c:pt>
                <c:pt idx="28301">
                  <c:v>2.2301000000002817</c:v>
                </c:pt>
                <c:pt idx="28302">
                  <c:v>2.230200000000282</c:v>
                </c:pt>
                <c:pt idx="28303">
                  <c:v>2.2303000000002822</c:v>
                </c:pt>
                <c:pt idx="28304">
                  <c:v>2.2304000000002824</c:v>
                </c:pt>
                <c:pt idx="28305">
                  <c:v>2.2305000000002826</c:v>
                </c:pt>
                <c:pt idx="28306">
                  <c:v>2.2306000000002828</c:v>
                </c:pt>
                <c:pt idx="28307">
                  <c:v>2.230700000000283</c:v>
                </c:pt>
                <c:pt idx="28308">
                  <c:v>2.2308000000002832</c:v>
                </c:pt>
                <c:pt idx="28309">
                  <c:v>2.2309000000002834</c:v>
                </c:pt>
                <c:pt idx="28310">
                  <c:v>2.2310000000002836</c:v>
                </c:pt>
                <c:pt idx="28311">
                  <c:v>2.2311000000002839</c:v>
                </c:pt>
                <c:pt idx="28312">
                  <c:v>2.2312000000002841</c:v>
                </c:pt>
                <c:pt idx="28313">
                  <c:v>2.2313000000002843</c:v>
                </c:pt>
                <c:pt idx="28314">
                  <c:v>2.2314000000002845</c:v>
                </c:pt>
                <c:pt idx="28315">
                  <c:v>2.2315000000002847</c:v>
                </c:pt>
                <c:pt idx="28316">
                  <c:v>2.2316000000002849</c:v>
                </c:pt>
                <c:pt idx="28317">
                  <c:v>2.2317000000002851</c:v>
                </c:pt>
                <c:pt idx="28318">
                  <c:v>2.2318000000002853</c:v>
                </c:pt>
                <c:pt idx="28319">
                  <c:v>2.2319000000002855</c:v>
                </c:pt>
                <c:pt idx="28320">
                  <c:v>2.2320000000002858</c:v>
                </c:pt>
                <c:pt idx="28321">
                  <c:v>2.232100000000286</c:v>
                </c:pt>
                <c:pt idx="28322">
                  <c:v>2.2322000000002862</c:v>
                </c:pt>
                <c:pt idx="28323">
                  <c:v>2.2323000000002864</c:v>
                </c:pt>
                <c:pt idx="28324">
                  <c:v>2.2324000000002866</c:v>
                </c:pt>
                <c:pt idx="28325">
                  <c:v>2.2325000000002868</c:v>
                </c:pt>
                <c:pt idx="28326">
                  <c:v>2.232600000000287</c:v>
                </c:pt>
                <c:pt idx="28327">
                  <c:v>2.2327000000002872</c:v>
                </c:pt>
                <c:pt idx="28328">
                  <c:v>2.2328000000002874</c:v>
                </c:pt>
                <c:pt idx="28329">
                  <c:v>2.2329000000002877</c:v>
                </c:pt>
                <c:pt idx="28330">
                  <c:v>2.2330000000002879</c:v>
                </c:pt>
                <c:pt idx="28331">
                  <c:v>2.2331000000002881</c:v>
                </c:pt>
                <c:pt idx="28332">
                  <c:v>2.2332000000002883</c:v>
                </c:pt>
                <c:pt idx="28333">
                  <c:v>2.2333000000002885</c:v>
                </c:pt>
                <c:pt idx="28334">
                  <c:v>2.2334000000002887</c:v>
                </c:pt>
                <c:pt idx="28335">
                  <c:v>2.2335000000002889</c:v>
                </c:pt>
                <c:pt idx="28336">
                  <c:v>2.2336000000002891</c:v>
                </c:pt>
                <c:pt idx="28337">
                  <c:v>2.2337000000002893</c:v>
                </c:pt>
                <c:pt idx="28338">
                  <c:v>2.2338000000002896</c:v>
                </c:pt>
                <c:pt idx="28339">
                  <c:v>2.2339000000002898</c:v>
                </c:pt>
                <c:pt idx="28340">
                  <c:v>2.23400000000029</c:v>
                </c:pt>
                <c:pt idx="28341">
                  <c:v>2.2341000000002902</c:v>
                </c:pt>
                <c:pt idx="28342">
                  <c:v>2.2342000000002904</c:v>
                </c:pt>
                <c:pt idx="28343">
                  <c:v>2.2343000000002906</c:v>
                </c:pt>
                <c:pt idx="28344">
                  <c:v>2.2344000000002908</c:v>
                </c:pt>
                <c:pt idx="28345">
                  <c:v>2.234500000000291</c:v>
                </c:pt>
                <c:pt idx="28346">
                  <c:v>2.2346000000002912</c:v>
                </c:pt>
                <c:pt idx="28347">
                  <c:v>2.2347000000002915</c:v>
                </c:pt>
                <c:pt idx="28348">
                  <c:v>2.2348000000002917</c:v>
                </c:pt>
                <c:pt idx="28349">
                  <c:v>2.2349000000002919</c:v>
                </c:pt>
                <c:pt idx="28350">
                  <c:v>2.2350000000002921</c:v>
                </c:pt>
                <c:pt idx="28351">
                  <c:v>2.2351000000002923</c:v>
                </c:pt>
                <c:pt idx="28352">
                  <c:v>2.2352000000002925</c:v>
                </c:pt>
                <c:pt idx="28353">
                  <c:v>2.2353000000002927</c:v>
                </c:pt>
                <c:pt idx="28354">
                  <c:v>2.2354000000002929</c:v>
                </c:pt>
                <c:pt idx="28355">
                  <c:v>2.2355000000002931</c:v>
                </c:pt>
                <c:pt idx="28356">
                  <c:v>2.2356000000002934</c:v>
                </c:pt>
                <c:pt idx="28357">
                  <c:v>2.2357000000002936</c:v>
                </c:pt>
                <c:pt idx="28358">
                  <c:v>2.2358000000002938</c:v>
                </c:pt>
                <c:pt idx="28359">
                  <c:v>2.235900000000294</c:v>
                </c:pt>
                <c:pt idx="28360">
                  <c:v>2.2360000000002942</c:v>
                </c:pt>
                <c:pt idx="28361">
                  <c:v>2.2361000000002944</c:v>
                </c:pt>
                <c:pt idx="28362">
                  <c:v>2.2362000000002946</c:v>
                </c:pt>
                <c:pt idx="28363">
                  <c:v>2.2363000000002948</c:v>
                </c:pt>
                <c:pt idx="28364">
                  <c:v>2.236400000000295</c:v>
                </c:pt>
                <c:pt idx="28365">
                  <c:v>2.2365000000002953</c:v>
                </c:pt>
                <c:pt idx="28366">
                  <c:v>2.2366000000002955</c:v>
                </c:pt>
                <c:pt idx="28367">
                  <c:v>2.2367000000002957</c:v>
                </c:pt>
                <c:pt idx="28368">
                  <c:v>2.2368000000002959</c:v>
                </c:pt>
                <c:pt idx="28369">
                  <c:v>2.2369000000002961</c:v>
                </c:pt>
                <c:pt idx="28370">
                  <c:v>2.2370000000002963</c:v>
                </c:pt>
                <c:pt idx="28371">
                  <c:v>2.2371000000002965</c:v>
                </c:pt>
                <c:pt idx="28372">
                  <c:v>2.2372000000002967</c:v>
                </c:pt>
                <c:pt idx="28373">
                  <c:v>2.2373000000002969</c:v>
                </c:pt>
                <c:pt idx="28374">
                  <c:v>2.2374000000002972</c:v>
                </c:pt>
                <c:pt idx="28375">
                  <c:v>2.2375000000002974</c:v>
                </c:pt>
                <c:pt idx="28376">
                  <c:v>2.2376000000002976</c:v>
                </c:pt>
                <c:pt idx="28377">
                  <c:v>2.2377000000002978</c:v>
                </c:pt>
                <c:pt idx="28378">
                  <c:v>2.237800000000298</c:v>
                </c:pt>
                <c:pt idx="28379">
                  <c:v>2.2379000000002982</c:v>
                </c:pt>
                <c:pt idx="28380">
                  <c:v>2.2380000000002984</c:v>
                </c:pt>
                <c:pt idx="28381">
                  <c:v>2.2381000000002986</c:v>
                </c:pt>
                <c:pt idx="28382">
                  <c:v>2.2382000000002988</c:v>
                </c:pt>
                <c:pt idx="28383">
                  <c:v>2.2383000000002991</c:v>
                </c:pt>
                <c:pt idx="28384">
                  <c:v>2.2384000000002993</c:v>
                </c:pt>
                <c:pt idx="28385">
                  <c:v>2.2385000000002995</c:v>
                </c:pt>
                <c:pt idx="28386">
                  <c:v>2.2386000000002997</c:v>
                </c:pt>
                <c:pt idx="28387">
                  <c:v>2.2387000000002999</c:v>
                </c:pt>
                <c:pt idx="28388">
                  <c:v>2.2388000000003001</c:v>
                </c:pt>
                <c:pt idx="28389">
                  <c:v>2.2389000000003003</c:v>
                </c:pt>
                <c:pt idx="28390">
                  <c:v>2.2390000000003005</c:v>
                </c:pt>
                <c:pt idx="28391">
                  <c:v>2.2391000000003007</c:v>
                </c:pt>
                <c:pt idx="28392">
                  <c:v>2.2392000000003009</c:v>
                </c:pt>
                <c:pt idx="28393">
                  <c:v>2.2393000000003012</c:v>
                </c:pt>
                <c:pt idx="28394">
                  <c:v>2.2394000000003014</c:v>
                </c:pt>
                <c:pt idx="28395">
                  <c:v>2.2395000000003016</c:v>
                </c:pt>
                <c:pt idx="28396">
                  <c:v>2.2396000000003018</c:v>
                </c:pt>
                <c:pt idx="28397">
                  <c:v>2.239700000000302</c:v>
                </c:pt>
                <c:pt idx="28398">
                  <c:v>2.2398000000003022</c:v>
                </c:pt>
                <c:pt idx="28399">
                  <c:v>2.2399000000003024</c:v>
                </c:pt>
                <c:pt idx="28400">
                  <c:v>2.2400000000003026</c:v>
                </c:pt>
                <c:pt idx="28401">
                  <c:v>2.2401000000003028</c:v>
                </c:pt>
                <c:pt idx="28402">
                  <c:v>2.2402000000003031</c:v>
                </c:pt>
                <c:pt idx="28403">
                  <c:v>2.2403000000003033</c:v>
                </c:pt>
                <c:pt idx="28404">
                  <c:v>2.2404000000003035</c:v>
                </c:pt>
                <c:pt idx="28405">
                  <c:v>2.2405000000003037</c:v>
                </c:pt>
                <c:pt idx="28406">
                  <c:v>2.2406000000003039</c:v>
                </c:pt>
                <c:pt idx="28407">
                  <c:v>2.2407000000003041</c:v>
                </c:pt>
                <c:pt idx="28408">
                  <c:v>2.2408000000003043</c:v>
                </c:pt>
                <c:pt idx="28409">
                  <c:v>2.2409000000003045</c:v>
                </c:pt>
                <c:pt idx="28410">
                  <c:v>2.2410000000003047</c:v>
                </c:pt>
                <c:pt idx="28411">
                  <c:v>2.241100000000305</c:v>
                </c:pt>
                <c:pt idx="28412">
                  <c:v>2.2412000000003052</c:v>
                </c:pt>
                <c:pt idx="28413">
                  <c:v>2.2413000000003054</c:v>
                </c:pt>
                <c:pt idx="28414">
                  <c:v>2.2414000000003056</c:v>
                </c:pt>
                <c:pt idx="28415">
                  <c:v>2.2415000000003058</c:v>
                </c:pt>
                <c:pt idx="28416">
                  <c:v>2.241600000000306</c:v>
                </c:pt>
                <c:pt idx="28417">
                  <c:v>2.2417000000003062</c:v>
                </c:pt>
                <c:pt idx="28418">
                  <c:v>2.2418000000003064</c:v>
                </c:pt>
                <c:pt idx="28419">
                  <c:v>2.2419000000003066</c:v>
                </c:pt>
                <c:pt idx="28420">
                  <c:v>2.2420000000003069</c:v>
                </c:pt>
                <c:pt idx="28421">
                  <c:v>2.2421000000003071</c:v>
                </c:pt>
                <c:pt idx="28422">
                  <c:v>2.2422000000003073</c:v>
                </c:pt>
                <c:pt idx="28423">
                  <c:v>2.2423000000003075</c:v>
                </c:pt>
                <c:pt idx="28424">
                  <c:v>2.2424000000003077</c:v>
                </c:pt>
                <c:pt idx="28425">
                  <c:v>2.2425000000003079</c:v>
                </c:pt>
                <c:pt idx="28426">
                  <c:v>2.2426000000003081</c:v>
                </c:pt>
                <c:pt idx="28427">
                  <c:v>2.2427000000003083</c:v>
                </c:pt>
                <c:pt idx="28428">
                  <c:v>2.2428000000003085</c:v>
                </c:pt>
                <c:pt idx="28429">
                  <c:v>2.2429000000003088</c:v>
                </c:pt>
                <c:pt idx="28430">
                  <c:v>2.243000000000309</c:v>
                </c:pt>
                <c:pt idx="28431">
                  <c:v>2.2431000000003092</c:v>
                </c:pt>
                <c:pt idx="28432">
                  <c:v>2.2432000000003094</c:v>
                </c:pt>
                <c:pt idx="28433">
                  <c:v>2.2433000000003096</c:v>
                </c:pt>
                <c:pt idx="28434">
                  <c:v>2.2434000000003098</c:v>
                </c:pt>
                <c:pt idx="28435">
                  <c:v>2.24350000000031</c:v>
                </c:pt>
                <c:pt idx="28436">
                  <c:v>2.2436000000003102</c:v>
                </c:pt>
                <c:pt idx="28437">
                  <c:v>2.2437000000003104</c:v>
                </c:pt>
                <c:pt idx="28438">
                  <c:v>2.2438000000003107</c:v>
                </c:pt>
                <c:pt idx="28439">
                  <c:v>2.2439000000003109</c:v>
                </c:pt>
                <c:pt idx="28440">
                  <c:v>2.2440000000003111</c:v>
                </c:pt>
                <c:pt idx="28441">
                  <c:v>2.2441000000003113</c:v>
                </c:pt>
                <c:pt idx="28442">
                  <c:v>2.2442000000003115</c:v>
                </c:pt>
                <c:pt idx="28443">
                  <c:v>2.2443000000003117</c:v>
                </c:pt>
                <c:pt idx="28444">
                  <c:v>2.2444000000003119</c:v>
                </c:pt>
                <c:pt idx="28445">
                  <c:v>2.2445000000003121</c:v>
                </c:pt>
                <c:pt idx="28446">
                  <c:v>2.2446000000003123</c:v>
                </c:pt>
                <c:pt idx="28447">
                  <c:v>2.2447000000003126</c:v>
                </c:pt>
                <c:pt idx="28448">
                  <c:v>2.2448000000003128</c:v>
                </c:pt>
                <c:pt idx="28449">
                  <c:v>2.244900000000313</c:v>
                </c:pt>
                <c:pt idx="28450">
                  <c:v>2.2450000000003132</c:v>
                </c:pt>
                <c:pt idx="28451">
                  <c:v>2.2451000000003134</c:v>
                </c:pt>
                <c:pt idx="28452">
                  <c:v>2.2452000000003136</c:v>
                </c:pt>
                <c:pt idx="28453">
                  <c:v>2.2453000000003138</c:v>
                </c:pt>
                <c:pt idx="28454">
                  <c:v>2.245400000000314</c:v>
                </c:pt>
                <c:pt idx="28455">
                  <c:v>2.2455000000003142</c:v>
                </c:pt>
                <c:pt idx="28456">
                  <c:v>2.2456000000003145</c:v>
                </c:pt>
                <c:pt idx="28457">
                  <c:v>2.2457000000003147</c:v>
                </c:pt>
                <c:pt idx="28458">
                  <c:v>2.2458000000003149</c:v>
                </c:pt>
                <c:pt idx="28459">
                  <c:v>2.2459000000003151</c:v>
                </c:pt>
                <c:pt idx="28460">
                  <c:v>2.2460000000003153</c:v>
                </c:pt>
                <c:pt idx="28461">
                  <c:v>2.2461000000003155</c:v>
                </c:pt>
                <c:pt idx="28462">
                  <c:v>2.2462000000003157</c:v>
                </c:pt>
                <c:pt idx="28463">
                  <c:v>2.2463000000003159</c:v>
                </c:pt>
                <c:pt idx="28464">
                  <c:v>2.2464000000003161</c:v>
                </c:pt>
                <c:pt idx="28465">
                  <c:v>2.2465000000003164</c:v>
                </c:pt>
                <c:pt idx="28466">
                  <c:v>2.2466000000003166</c:v>
                </c:pt>
                <c:pt idx="28467">
                  <c:v>2.2467000000003168</c:v>
                </c:pt>
                <c:pt idx="28468">
                  <c:v>2.246800000000317</c:v>
                </c:pt>
                <c:pt idx="28469">
                  <c:v>2.2469000000003172</c:v>
                </c:pt>
                <c:pt idx="28470">
                  <c:v>2.2470000000003174</c:v>
                </c:pt>
                <c:pt idx="28471">
                  <c:v>2.2471000000003176</c:v>
                </c:pt>
                <c:pt idx="28472">
                  <c:v>2.2472000000003178</c:v>
                </c:pt>
                <c:pt idx="28473">
                  <c:v>2.247300000000318</c:v>
                </c:pt>
                <c:pt idx="28474">
                  <c:v>2.2474000000003183</c:v>
                </c:pt>
                <c:pt idx="28475">
                  <c:v>2.2475000000003185</c:v>
                </c:pt>
                <c:pt idx="28476">
                  <c:v>2.2476000000003187</c:v>
                </c:pt>
                <c:pt idx="28477">
                  <c:v>2.2477000000003189</c:v>
                </c:pt>
                <c:pt idx="28478">
                  <c:v>2.2478000000003191</c:v>
                </c:pt>
                <c:pt idx="28479">
                  <c:v>2.2479000000003193</c:v>
                </c:pt>
                <c:pt idx="28480">
                  <c:v>2.2480000000003195</c:v>
                </c:pt>
                <c:pt idx="28481">
                  <c:v>2.2481000000003197</c:v>
                </c:pt>
                <c:pt idx="28482">
                  <c:v>2.2482000000003199</c:v>
                </c:pt>
                <c:pt idx="28483">
                  <c:v>2.2483000000003202</c:v>
                </c:pt>
                <c:pt idx="28484">
                  <c:v>2.2484000000003204</c:v>
                </c:pt>
                <c:pt idx="28485">
                  <c:v>2.2485000000003206</c:v>
                </c:pt>
                <c:pt idx="28486">
                  <c:v>2.2486000000003208</c:v>
                </c:pt>
                <c:pt idx="28487">
                  <c:v>2.248700000000321</c:v>
                </c:pt>
                <c:pt idx="28488">
                  <c:v>2.2488000000003212</c:v>
                </c:pt>
                <c:pt idx="28489">
                  <c:v>2.2489000000003214</c:v>
                </c:pt>
                <c:pt idx="28490">
                  <c:v>2.2490000000003216</c:v>
                </c:pt>
                <c:pt idx="28491">
                  <c:v>2.2491000000003218</c:v>
                </c:pt>
                <c:pt idx="28492">
                  <c:v>2.2492000000003221</c:v>
                </c:pt>
                <c:pt idx="28493">
                  <c:v>2.2493000000003223</c:v>
                </c:pt>
                <c:pt idx="28494">
                  <c:v>2.2494000000003225</c:v>
                </c:pt>
                <c:pt idx="28495">
                  <c:v>2.2495000000003227</c:v>
                </c:pt>
                <c:pt idx="28496">
                  <c:v>2.2496000000003229</c:v>
                </c:pt>
                <c:pt idx="28497">
                  <c:v>2.2497000000003231</c:v>
                </c:pt>
                <c:pt idx="28498">
                  <c:v>2.2498000000003233</c:v>
                </c:pt>
                <c:pt idx="28499">
                  <c:v>2.2499000000003235</c:v>
                </c:pt>
                <c:pt idx="28500">
                  <c:v>2.2500000000003237</c:v>
                </c:pt>
                <c:pt idx="28501">
                  <c:v>2.250100000000324</c:v>
                </c:pt>
                <c:pt idx="28502">
                  <c:v>2.2502000000003242</c:v>
                </c:pt>
                <c:pt idx="28503">
                  <c:v>2.2503000000003244</c:v>
                </c:pt>
                <c:pt idx="28504">
                  <c:v>2.2504000000003246</c:v>
                </c:pt>
                <c:pt idx="28505">
                  <c:v>2.2505000000003248</c:v>
                </c:pt>
                <c:pt idx="28506">
                  <c:v>2.250600000000325</c:v>
                </c:pt>
                <c:pt idx="28507">
                  <c:v>2.2507000000003252</c:v>
                </c:pt>
                <c:pt idx="28508">
                  <c:v>2.2508000000003254</c:v>
                </c:pt>
                <c:pt idx="28509">
                  <c:v>2.2509000000003256</c:v>
                </c:pt>
                <c:pt idx="28510">
                  <c:v>2.2510000000003259</c:v>
                </c:pt>
                <c:pt idx="28511">
                  <c:v>2.2511000000003261</c:v>
                </c:pt>
                <c:pt idx="28512">
                  <c:v>2.2512000000003263</c:v>
                </c:pt>
                <c:pt idx="28513">
                  <c:v>2.2513000000003265</c:v>
                </c:pt>
                <c:pt idx="28514">
                  <c:v>2.2514000000003267</c:v>
                </c:pt>
                <c:pt idx="28515">
                  <c:v>2.2515000000003269</c:v>
                </c:pt>
                <c:pt idx="28516">
                  <c:v>2.2516000000003271</c:v>
                </c:pt>
                <c:pt idx="28517">
                  <c:v>2.2517000000003273</c:v>
                </c:pt>
                <c:pt idx="28518">
                  <c:v>2.2518000000003275</c:v>
                </c:pt>
                <c:pt idx="28519">
                  <c:v>2.2519000000003278</c:v>
                </c:pt>
                <c:pt idx="28520">
                  <c:v>2.252000000000328</c:v>
                </c:pt>
                <c:pt idx="28521">
                  <c:v>2.2521000000003282</c:v>
                </c:pt>
                <c:pt idx="28522">
                  <c:v>2.2522000000003284</c:v>
                </c:pt>
                <c:pt idx="28523">
                  <c:v>2.2523000000003286</c:v>
                </c:pt>
                <c:pt idx="28524">
                  <c:v>2.2524000000003288</c:v>
                </c:pt>
                <c:pt idx="28525">
                  <c:v>2.252500000000329</c:v>
                </c:pt>
                <c:pt idx="28526">
                  <c:v>2.2526000000003292</c:v>
                </c:pt>
                <c:pt idx="28527">
                  <c:v>2.2527000000003294</c:v>
                </c:pt>
                <c:pt idx="28528">
                  <c:v>2.2528000000003296</c:v>
                </c:pt>
                <c:pt idx="28529">
                  <c:v>2.2529000000003299</c:v>
                </c:pt>
                <c:pt idx="28530">
                  <c:v>2.2530000000003301</c:v>
                </c:pt>
                <c:pt idx="28531">
                  <c:v>2.2531000000003303</c:v>
                </c:pt>
                <c:pt idx="28532">
                  <c:v>2.2532000000003305</c:v>
                </c:pt>
                <c:pt idx="28533">
                  <c:v>2.2533000000003307</c:v>
                </c:pt>
                <c:pt idx="28534">
                  <c:v>2.2534000000003309</c:v>
                </c:pt>
                <c:pt idx="28535">
                  <c:v>2.2535000000003311</c:v>
                </c:pt>
                <c:pt idx="28536">
                  <c:v>2.2536000000003313</c:v>
                </c:pt>
                <c:pt idx="28537">
                  <c:v>2.2537000000003315</c:v>
                </c:pt>
                <c:pt idx="28538">
                  <c:v>2.2538000000003318</c:v>
                </c:pt>
                <c:pt idx="28539">
                  <c:v>2.253900000000332</c:v>
                </c:pt>
                <c:pt idx="28540">
                  <c:v>2.2540000000003322</c:v>
                </c:pt>
                <c:pt idx="28541">
                  <c:v>2.2541000000003324</c:v>
                </c:pt>
                <c:pt idx="28542">
                  <c:v>2.2542000000003326</c:v>
                </c:pt>
                <c:pt idx="28543">
                  <c:v>2.2543000000003328</c:v>
                </c:pt>
                <c:pt idx="28544">
                  <c:v>2.254400000000333</c:v>
                </c:pt>
                <c:pt idx="28545">
                  <c:v>2.2545000000003332</c:v>
                </c:pt>
                <c:pt idx="28546">
                  <c:v>2.2546000000003334</c:v>
                </c:pt>
                <c:pt idx="28547">
                  <c:v>2.2547000000003337</c:v>
                </c:pt>
                <c:pt idx="28548">
                  <c:v>2.2548000000003339</c:v>
                </c:pt>
                <c:pt idx="28549">
                  <c:v>2.2549000000003341</c:v>
                </c:pt>
                <c:pt idx="28550">
                  <c:v>2.2550000000003343</c:v>
                </c:pt>
                <c:pt idx="28551">
                  <c:v>2.2551000000003345</c:v>
                </c:pt>
                <c:pt idx="28552">
                  <c:v>2.2552000000003347</c:v>
                </c:pt>
                <c:pt idx="28553">
                  <c:v>2.2553000000003349</c:v>
                </c:pt>
                <c:pt idx="28554">
                  <c:v>2.2554000000003351</c:v>
                </c:pt>
                <c:pt idx="28555">
                  <c:v>2.2555000000003353</c:v>
                </c:pt>
                <c:pt idx="28556">
                  <c:v>2.2556000000003356</c:v>
                </c:pt>
                <c:pt idx="28557">
                  <c:v>2.2557000000003358</c:v>
                </c:pt>
                <c:pt idx="28558">
                  <c:v>2.255800000000336</c:v>
                </c:pt>
                <c:pt idx="28559">
                  <c:v>2.2559000000003362</c:v>
                </c:pt>
                <c:pt idx="28560">
                  <c:v>2.2560000000003364</c:v>
                </c:pt>
                <c:pt idx="28561">
                  <c:v>2.2561000000003366</c:v>
                </c:pt>
                <c:pt idx="28562">
                  <c:v>2.2562000000003368</c:v>
                </c:pt>
                <c:pt idx="28563">
                  <c:v>2.256300000000337</c:v>
                </c:pt>
                <c:pt idx="28564">
                  <c:v>2.2564000000003372</c:v>
                </c:pt>
                <c:pt idx="28565">
                  <c:v>2.2565000000003375</c:v>
                </c:pt>
                <c:pt idx="28566">
                  <c:v>2.2566000000003377</c:v>
                </c:pt>
                <c:pt idx="28567">
                  <c:v>2.2567000000003379</c:v>
                </c:pt>
                <c:pt idx="28568">
                  <c:v>2.2568000000003381</c:v>
                </c:pt>
                <c:pt idx="28569">
                  <c:v>2.2569000000003383</c:v>
                </c:pt>
                <c:pt idx="28570">
                  <c:v>2.2570000000003385</c:v>
                </c:pt>
                <c:pt idx="28571">
                  <c:v>2.2571000000003387</c:v>
                </c:pt>
                <c:pt idx="28572">
                  <c:v>2.2572000000003389</c:v>
                </c:pt>
                <c:pt idx="28573">
                  <c:v>2.2573000000003391</c:v>
                </c:pt>
                <c:pt idx="28574">
                  <c:v>2.2574000000003394</c:v>
                </c:pt>
                <c:pt idx="28575">
                  <c:v>2.2575000000003396</c:v>
                </c:pt>
                <c:pt idx="28576">
                  <c:v>2.2576000000003398</c:v>
                </c:pt>
                <c:pt idx="28577">
                  <c:v>2.25770000000034</c:v>
                </c:pt>
                <c:pt idx="28578">
                  <c:v>2.2578000000003402</c:v>
                </c:pt>
                <c:pt idx="28579">
                  <c:v>2.2579000000003404</c:v>
                </c:pt>
                <c:pt idx="28580">
                  <c:v>2.2580000000003406</c:v>
                </c:pt>
                <c:pt idx="28581">
                  <c:v>2.2581000000003408</c:v>
                </c:pt>
                <c:pt idx="28582">
                  <c:v>2.258200000000341</c:v>
                </c:pt>
                <c:pt idx="28583">
                  <c:v>2.2583000000003413</c:v>
                </c:pt>
                <c:pt idx="28584">
                  <c:v>2.2584000000003415</c:v>
                </c:pt>
                <c:pt idx="28585">
                  <c:v>2.2585000000003417</c:v>
                </c:pt>
                <c:pt idx="28586">
                  <c:v>2.2586000000003419</c:v>
                </c:pt>
                <c:pt idx="28587">
                  <c:v>2.2587000000003421</c:v>
                </c:pt>
                <c:pt idx="28588">
                  <c:v>2.2588000000003423</c:v>
                </c:pt>
                <c:pt idx="28589">
                  <c:v>2.2589000000003425</c:v>
                </c:pt>
                <c:pt idx="28590">
                  <c:v>2.2590000000003427</c:v>
                </c:pt>
                <c:pt idx="28591">
                  <c:v>2.2591000000003429</c:v>
                </c:pt>
                <c:pt idx="28592">
                  <c:v>2.2592000000003432</c:v>
                </c:pt>
                <c:pt idx="28593">
                  <c:v>2.2593000000003434</c:v>
                </c:pt>
                <c:pt idx="28594">
                  <c:v>2.2594000000003436</c:v>
                </c:pt>
                <c:pt idx="28595">
                  <c:v>2.2595000000003438</c:v>
                </c:pt>
                <c:pt idx="28596">
                  <c:v>2.259600000000344</c:v>
                </c:pt>
                <c:pt idx="28597">
                  <c:v>2.2597000000003442</c:v>
                </c:pt>
                <c:pt idx="28598">
                  <c:v>2.2598000000003444</c:v>
                </c:pt>
                <c:pt idx="28599">
                  <c:v>2.2599000000003446</c:v>
                </c:pt>
                <c:pt idx="28600">
                  <c:v>2.2600000000003448</c:v>
                </c:pt>
                <c:pt idx="28601">
                  <c:v>2.2601000000003451</c:v>
                </c:pt>
                <c:pt idx="28602">
                  <c:v>2.2602000000003453</c:v>
                </c:pt>
                <c:pt idx="28603">
                  <c:v>2.2603000000003455</c:v>
                </c:pt>
                <c:pt idx="28604">
                  <c:v>2.2604000000003457</c:v>
                </c:pt>
                <c:pt idx="28605">
                  <c:v>2.2605000000003459</c:v>
                </c:pt>
                <c:pt idx="28606">
                  <c:v>2.2606000000003461</c:v>
                </c:pt>
                <c:pt idx="28607">
                  <c:v>2.2607000000003463</c:v>
                </c:pt>
                <c:pt idx="28608">
                  <c:v>2.2608000000003465</c:v>
                </c:pt>
                <c:pt idx="28609">
                  <c:v>2.2609000000003467</c:v>
                </c:pt>
                <c:pt idx="28610">
                  <c:v>2.261000000000347</c:v>
                </c:pt>
                <c:pt idx="28611">
                  <c:v>2.2611000000003472</c:v>
                </c:pt>
                <c:pt idx="28612">
                  <c:v>2.2612000000003474</c:v>
                </c:pt>
                <c:pt idx="28613">
                  <c:v>2.2613000000003476</c:v>
                </c:pt>
                <c:pt idx="28614">
                  <c:v>2.2614000000003478</c:v>
                </c:pt>
                <c:pt idx="28615">
                  <c:v>2.261500000000348</c:v>
                </c:pt>
                <c:pt idx="28616">
                  <c:v>2.2616000000003482</c:v>
                </c:pt>
                <c:pt idx="28617">
                  <c:v>2.2617000000003484</c:v>
                </c:pt>
                <c:pt idx="28618">
                  <c:v>2.2618000000003486</c:v>
                </c:pt>
                <c:pt idx="28619">
                  <c:v>2.2619000000003489</c:v>
                </c:pt>
                <c:pt idx="28620">
                  <c:v>2.2620000000003491</c:v>
                </c:pt>
                <c:pt idx="28621">
                  <c:v>2.2621000000003493</c:v>
                </c:pt>
                <c:pt idx="28622">
                  <c:v>2.2622000000003495</c:v>
                </c:pt>
                <c:pt idx="28623">
                  <c:v>2.2623000000003497</c:v>
                </c:pt>
                <c:pt idx="28624">
                  <c:v>2.2624000000003499</c:v>
                </c:pt>
                <c:pt idx="28625">
                  <c:v>2.2625000000003501</c:v>
                </c:pt>
                <c:pt idx="28626">
                  <c:v>2.2626000000003503</c:v>
                </c:pt>
                <c:pt idx="28627">
                  <c:v>2.2627000000003505</c:v>
                </c:pt>
                <c:pt idx="28628">
                  <c:v>2.2628000000003508</c:v>
                </c:pt>
                <c:pt idx="28629">
                  <c:v>2.262900000000351</c:v>
                </c:pt>
                <c:pt idx="28630">
                  <c:v>2.2630000000003512</c:v>
                </c:pt>
                <c:pt idx="28631">
                  <c:v>2.2631000000003514</c:v>
                </c:pt>
                <c:pt idx="28632">
                  <c:v>2.2632000000003516</c:v>
                </c:pt>
                <c:pt idx="28633">
                  <c:v>2.2633000000003518</c:v>
                </c:pt>
                <c:pt idx="28634">
                  <c:v>2.263400000000352</c:v>
                </c:pt>
                <c:pt idx="28635">
                  <c:v>2.2635000000003522</c:v>
                </c:pt>
                <c:pt idx="28636">
                  <c:v>2.2636000000003524</c:v>
                </c:pt>
                <c:pt idx="28637">
                  <c:v>2.2637000000003527</c:v>
                </c:pt>
                <c:pt idx="28638">
                  <c:v>2.2638000000003529</c:v>
                </c:pt>
                <c:pt idx="28639">
                  <c:v>2.2639000000003531</c:v>
                </c:pt>
                <c:pt idx="28640">
                  <c:v>2.2640000000003533</c:v>
                </c:pt>
                <c:pt idx="28641">
                  <c:v>2.2641000000003535</c:v>
                </c:pt>
                <c:pt idx="28642">
                  <c:v>2.2642000000003537</c:v>
                </c:pt>
                <c:pt idx="28643">
                  <c:v>2.2643000000003539</c:v>
                </c:pt>
                <c:pt idx="28644">
                  <c:v>2.2644000000003541</c:v>
                </c:pt>
                <c:pt idx="28645">
                  <c:v>2.2645000000003543</c:v>
                </c:pt>
                <c:pt idx="28646">
                  <c:v>2.2646000000003546</c:v>
                </c:pt>
                <c:pt idx="28647">
                  <c:v>2.2647000000003548</c:v>
                </c:pt>
                <c:pt idx="28648">
                  <c:v>2.264800000000355</c:v>
                </c:pt>
                <c:pt idx="28649">
                  <c:v>2.2649000000003552</c:v>
                </c:pt>
                <c:pt idx="28650">
                  <c:v>2.2650000000003554</c:v>
                </c:pt>
                <c:pt idx="28651">
                  <c:v>2.2651000000003556</c:v>
                </c:pt>
                <c:pt idx="28652">
                  <c:v>2.2652000000003558</c:v>
                </c:pt>
                <c:pt idx="28653">
                  <c:v>2.265300000000356</c:v>
                </c:pt>
                <c:pt idx="28654">
                  <c:v>2.2654000000003562</c:v>
                </c:pt>
                <c:pt idx="28655">
                  <c:v>2.2655000000003565</c:v>
                </c:pt>
                <c:pt idx="28656">
                  <c:v>2.2656000000003567</c:v>
                </c:pt>
                <c:pt idx="28657">
                  <c:v>2.2657000000003569</c:v>
                </c:pt>
                <c:pt idx="28658">
                  <c:v>2.2658000000003571</c:v>
                </c:pt>
                <c:pt idx="28659">
                  <c:v>2.2659000000003573</c:v>
                </c:pt>
                <c:pt idx="28660">
                  <c:v>2.2660000000003575</c:v>
                </c:pt>
                <c:pt idx="28661">
                  <c:v>2.2661000000003577</c:v>
                </c:pt>
                <c:pt idx="28662">
                  <c:v>2.2662000000003579</c:v>
                </c:pt>
                <c:pt idx="28663">
                  <c:v>2.2663000000003581</c:v>
                </c:pt>
                <c:pt idx="28664">
                  <c:v>2.2664000000003584</c:v>
                </c:pt>
                <c:pt idx="28665">
                  <c:v>2.2665000000003586</c:v>
                </c:pt>
                <c:pt idx="28666">
                  <c:v>2.2666000000003588</c:v>
                </c:pt>
                <c:pt idx="28667">
                  <c:v>2.266700000000359</c:v>
                </c:pt>
                <c:pt idx="28668">
                  <c:v>2.2668000000003592</c:v>
                </c:pt>
                <c:pt idx="28669">
                  <c:v>2.2669000000003594</c:v>
                </c:pt>
                <c:pt idx="28670">
                  <c:v>2.2670000000003596</c:v>
                </c:pt>
                <c:pt idx="28671">
                  <c:v>2.2671000000003598</c:v>
                </c:pt>
                <c:pt idx="28672">
                  <c:v>2.26720000000036</c:v>
                </c:pt>
                <c:pt idx="28673">
                  <c:v>2.2673000000003602</c:v>
                </c:pt>
                <c:pt idx="28674">
                  <c:v>2.2674000000003605</c:v>
                </c:pt>
                <c:pt idx="28675">
                  <c:v>2.2675000000003607</c:v>
                </c:pt>
                <c:pt idx="28676">
                  <c:v>2.2676000000003609</c:v>
                </c:pt>
                <c:pt idx="28677">
                  <c:v>2.2677000000003611</c:v>
                </c:pt>
                <c:pt idx="28678">
                  <c:v>2.2678000000003613</c:v>
                </c:pt>
                <c:pt idx="28679">
                  <c:v>2.2679000000003615</c:v>
                </c:pt>
                <c:pt idx="28680">
                  <c:v>2.2680000000003617</c:v>
                </c:pt>
                <c:pt idx="28681">
                  <c:v>2.2681000000003619</c:v>
                </c:pt>
                <c:pt idx="28682">
                  <c:v>2.2682000000003621</c:v>
                </c:pt>
                <c:pt idx="28683">
                  <c:v>2.2683000000003624</c:v>
                </c:pt>
                <c:pt idx="28684">
                  <c:v>2.2684000000003626</c:v>
                </c:pt>
                <c:pt idx="28685">
                  <c:v>2.2685000000003628</c:v>
                </c:pt>
                <c:pt idx="28686">
                  <c:v>2.268600000000363</c:v>
                </c:pt>
                <c:pt idx="28687">
                  <c:v>2.2687000000003632</c:v>
                </c:pt>
                <c:pt idx="28688">
                  <c:v>2.2688000000003634</c:v>
                </c:pt>
                <c:pt idx="28689">
                  <c:v>2.2689000000003636</c:v>
                </c:pt>
                <c:pt idx="28690">
                  <c:v>2.2690000000003638</c:v>
                </c:pt>
                <c:pt idx="28691">
                  <c:v>2.269100000000364</c:v>
                </c:pt>
                <c:pt idx="28692">
                  <c:v>2.2692000000003643</c:v>
                </c:pt>
                <c:pt idx="28693">
                  <c:v>2.2693000000003645</c:v>
                </c:pt>
                <c:pt idx="28694">
                  <c:v>2.2694000000003647</c:v>
                </c:pt>
                <c:pt idx="28695">
                  <c:v>2.2695000000003649</c:v>
                </c:pt>
                <c:pt idx="28696">
                  <c:v>2.2696000000003651</c:v>
                </c:pt>
                <c:pt idx="28697">
                  <c:v>2.2697000000003653</c:v>
                </c:pt>
                <c:pt idx="28698">
                  <c:v>2.2698000000003655</c:v>
                </c:pt>
                <c:pt idx="28699">
                  <c:v>2.2699000000003657</c:v>
                </c:pt>
                <c:pt idx="28700">
                  <c:v>2.2700000000003659</c:v>
                </c:pt>
                <c:pt idx="28701">
                  <c:v>2.2701000000003662</c:v>
                </c:pt>
                <c:pt idx="28702">
                  <c:v>2.2702000000003664</c:v>
                </c:pt>
                <c:pt idx="28703">
                  <c:v>2.2703000000003666</c:v>
                </c:pt>
                <c:pt idx="28704">
                  <c:v>2.2704000000003668</c:v>
                </c:pt>
                <c:pt idx="28705">
                  <c:v>2.270500000000367</c:v>
                </c:pt>
                <c:pt idx="28706">
                  <c:v>2.2706000000003672</c:v>
                </c:pt>
                <c:pt idx="28707">
                  <c:v>2.2707000000003674</c:v>
                </c:pt>
                <c:pt idx="28708">
                  <c:v>2.2708000000003676</c:v>
                </c:pt>
                <c:pt idx="28709">
                  <c:v>2.2709000000003678</c:v>
                </c:pt>
                <c:pt idx="28710">
                  <c:v>2.2710000000003681</c:v>
                </c:pt>
                <c:pt idx="28711">
                  <c:v>2.2711000000003683</c:v>
                </c:pt>
                <c:pt idx="28712">
                  <c:v>2.2712000000003685</c:v>
                </c:pt>
                <c:pt idx="28713">
                  <c:v>2.2713000000003687</c:v>
                </c:pt>
                <c:pt idx="28714">
                  <c:v>2.2714000000003689</c:v>
                </c:pt>
                <c:pt idx="28715">
                  <c:v>2.2715000000003691</c:v>
                </c:pt>
                <c:pt idx="28716">
                  <c:v>2.2716000000003693</c:v>
                </c:pt>
                <c:pt idx="28717">
                  <c:v>2.2717000000003695</c:v>
                </c:pt>
                <c:pt idx="28718">
                  <c:v>2.2718000000003697</c:v>
                </c:pt>
                <c:pt idx="28719">
                  <c:v>2.27190000000037</c:v>
                </c:pt>
                <c:pt idx="28720">
                  <c:v>2.2720000000003702</c:v>
                </c:pt>
                <c:pt idx="28721">
                  <c:v>2.2721000000003704</c:v>
                </c:pt>
                <c:pt idx="28722">
                  <c:v>2.2722000000003706</c:v>
                </c:pt>
                <c:pt idx="28723">
                  <c:v>2.2723000000003708</c:v>
                </c:pt>
                <c:pt idx="28724">
                  <c:v>2.272400000000371</c:v>
                </c:pt>
                <c:pt idx="28725">
                  <c:v>2.2725000000003712</c:v>
                </c:pt>
                <c:pt idx="28726">
                  <c:v>2.2726000000003714</c:v>
                </c:pt>
                <c:pt idx="28727">
                  <c:v>2.2727000000003716</c:v>
                </c:pt>
                <c:pt idx="28728">
                  <c:v>2.2728000000003719</c:v>
                </c:pt>
                <c:pt idx="28729">
                  <c:v>2.2729000000003721</c:v>
                </c:pt>
                <c:pt idx="28730">
                  <c:v>2.2730000000003723</c:v>
                </c:pt>
                <c:pt idx="28731">
                  <c:v>2.2731000000003725</c:v>
                </c:pt>
                <c:pt idx="28732">
                  <c:v>2.2732000000003727</c:v>
                </c:pt>
                <c:pt idx="28733">
                  <c:v>2.2733000000003729</c:v>
                </c:pt>
                <c:pt idx="28734">
                  <c:v>2.2734000000003731</c:v>
                </c:pt>
                <c:pt idx="28735">
                  <c:v>2.2735000000003733</c:v>
                </c:pt>
                <c:pt idx="28736">
                  <c:v>2.2736000000003735</c:v>
                </c:pt>
                <c:pt idx="28737">
                  <c:v>2.2737000000003738</c:v>
                </c:pt>
                <c:pt idx="28738">
                  <c:v>2.273800000000374</c:v>
                </c:pt>
                <c:pt idx="28739">
                  <c:v>2.2739000000003742</c:v>
                </c:pt>
                <c:pt idx="28740">
                  <c:v>2.2740000000003744</c:v>
                </c:pt>
                <c:pt idx="28741">
                  <c:v>2.2741000000003746</c:v>
                </c:pt>
                <c:pt idx="28742">
                  <c:v>2.2742000000003748</c:v>
                </c:pt>
                <c:pt idx="28743">
                  <c:v>2.274300000000375</c:v>
                </c:pt>
                <c:pt idx="28744">
                  <c:v>2.2744000000003752</c:v>
                </c:pt>
                <c:pt idx="28745">
                  <c:v>2.2745000000003754</c:v>
                </c:pt>
                <c:pt idx="28746">
                  <c:v>2.2746000000003757</c:v>
                </c:pt>
                <c:pt idx="28747">
                  <c:v>2.2747000000003759</c:v>
                </c:pt>
                <c:pt idx="28748">
                  <c:v>2.2748000000003761</c:v>
                </c:pt>
                <c:pt idx="28749">
                  <c:v>2.2749000000003763</c:v>
                </c:pt>
                <c:pt idx="28750">
                  <c:v>2.2750000000003765</c:v>
                </c:pt>
                <c:pt idx="28751">
                  <c:v>2.2751000000003767</c:v>
                </c:pt>
                <c:pt idx="28752">
                  <c:v>2.2752000000003769</c:v>
                </c:pt>
                <c:pt idx="28753">
                  <c:v>2.2753000000003771</c:v>
                </c:pt>
                <c:pt idx="28754">
                  <c:v>2.2754000000003773</c:v>
                </c:pt>
                <c:pt idx="28755">
                  <c:v>2.2755000000003776</c:v>
                </c:pt>
                <c:pt idx="28756">
                  <c:v>2.2756000000003778</c:v>
                </c:pt>
                <c:pt idx="28757">
                  <c:v>2.275700000000378</c:v>
                </c:pt>
                <c:pt idx="28758">
                  <c:v>2.2758000000003782</c:v>
                </c:pt>
                <c:pt idx="28759">
                  <c:v>2.2759000000003784</c:v>
                </c:pt>
                <c:pt idx="28760">
                  <c:v>2.2760000000003786</c:v>
                </c:pt>
                <c:pt idx="28761">
                  <c:v>2.2761000000003788</c:v>
                </c:pt>
                <c:pt idx="28762">
                  <c:v>2.276200000000379</c:v>
                </c:pt>
                <c:pt idx="28763">
                  <c:v>2.2763000000003792</c:v>
                </c:pt>
                <c:pt idx="28764">
                  <c:v>2.2764000000003795</c:v>
                </c:pt>
                <c:pt idx="28765">
                  <c:v>2.2765000000003797</c:v>
                </c:pt>
                <c:pt idx="28766">
                  <c:v>2.2766000000003799</c:v>
                </c:pt>
                <c:pt idx="28767">
                  <c:v>2.2767000000003801</c:v>
                </c:pt>
                <c:pt idx="28768">
                  <c:v>2.2768000000003803</c:v>
                </c:pt>
                <c:pt idx="28769">
                  <c:v>2.2769000000003805</c:v>
                </c:pt>
                <c:pt idx="28770">
                  <c:v>2.2770000000003807</c:v>
                </c:pt>
                <c:pt idx="28771">
                  <c:v>2.2771000000003809</c:v>
                </c:pt>
                <c:pt idx="28772">
                  <c:v>2.2772000000003811</c:v>
                </c:pt>
                <c:pt idx="28773">
                  <c:v>2.2773000000003814</c:v>
                </c:pt>
                <c:pt idx="28774">
                  <c:v>2.2774000000003816</c:v>
                </c:pt>
                <c:pt idx="28775">
                  <c:v>2.2775000000003818</c:v>
                </c:pt>
                <c:pt idx="28776">
                  <c:v>2.277600000000382</c:v>
                </c:pt>
                <c:pt idx="28777">
                  <c:v>2.2777000000003822</c:v>
                </c:pt>
                <c:pt idx="28778">
                  <c:v>2.2778000000003824</c:v>
                </c:pt>
                <c:pt idx="28779">
                  <c:v>2.2779000000003826</c:v>
                </c:pt>
                <c:pt idx="28780">
                  <c:v>2.2780000000003828</c:v>
                </c:pt>
                <c:pt idx="28781">
                  <c:v>2.278100000000383</c:v>
                </c:pt>
                <c:pt idx="28782">
                  <c:v>2.2782000000003833</c:v>
                </c:pt>
                <c:pt idx="28783">
                  <c:v>2.2783000000003835</c:v>
                </c:pt>
                <c:pt idx="28784">
                  <c:v>2.2784000000003837</c:v>
                </c:pt>
                <c:pt idx="28785">
                  <c:v>2.2785000000003839</c:v>
                </c:pt>
                <c:pt idx="28786">
                  <c:v>2.2786000000003841</c:v>
                </c:pt>
                <c:pt idx="28787">
                  <c:v>2.2787000000003843</c:v>
                </c:pt>
                <c:pt idx="28788">
                  <c:v>2.2788000000003845</c:v>
                </c:pt>
                <c:pt idx="28789">
                  <c:v>2.2789000000003847</c:v>
                </c:pt>
                <c:pt idx="28790">
                  <c:v>2.2790000000003849</c:v>
                </c:pt>
                <c:pt idx="28791">
                  <c:v>2.2791000000003852</c:v>
                </c:pt>
                <c:pt idx="28792">
                  <c:v>2.2792000000003854</c:v>
                </c:pt>
                <c:pt idx="28793">
                  <c:v>2.2793000000003856</c:v>
                </c:pt>
                <c:pt idx="28794">
                  <c:v>2.2794000000003858</c:v>
                </c:pt>
                <c:pt idx="28795">
                  <c:v>2.279500000000386</c:v>
                </c:pt>
                <c:pt idx="28796">
                  <c:v>2.2796000000003862</c:v>
                </c:pt>
                <c:pt idx="28797">
                  <c:v>2.2797000000003864</c:v>
                </c:pt>
                <c:pt idx="28798">
                  <c:v>2.2798000000003866</c:v>
                </c:pt>
                <c:pt idx="28799">
                  <c:v>2.2799000000003868</c:v>
                </c:pt>
                <c:pt idx="28800">
                  <c:v>2.2800000000003871</c:v>
                </c:pt>
                <c:pt idx="28801">
                  <c:v>2.2801000000003873</c:v>
                </c:pt>
                <c:pt idx="28802">
                  <c:v>2.2802000000003875</c:v>
                </c:pt>
                <c:pt idx="28803">
                  <c:v>2.2803000000003877</c:v>
                </c:pt>
                <c:pt idx="28804">
                  <c:v>2.2804000000003879</c:v>
                </c:pt>
                <c:pt idx="28805">
                  <c:v>2.2805000000003881</c:v>
                </c:pt>
                <c:pt idx="28806">
                  <c:v>2.2806000000003883</c:v>
                </c:pt>
                <c:pt idx="28807">
                  <c:v>2.2807000000003885</c:v>
                </c:pt>
                <c:pt idx="28808">
                  <c:v>2.2808000000003887</c:v>
                </c:pt>
                <c:pt idx="28809">
                  <c:v>2.2809000000003889</c:v>
                </c:pt>
                <c:pt idx="28810">
                  <c:v>2.2810000000003892</c:v>
                </c:pt>
                <c:pt idx="28811">
                  <c:v>2.2811000000003894</c:v>
                </c:pt>
                <c:pt idx="28812">
                  <c:v>2.2812000000003896</c:v>
                </c:pt>
                <c:pt idx="28813">
                  <c:v>2.2813000000003898</c:v>
                </c:pt>
                <c:pt idx="28814">
                  <c:v>2.28140000000039</c:v>
                </c:pt>
                <c:pt idx="28815">
                  <c:v>2.2815000000003902</c:v>
                </c:pt>
                <c:pt idx="28816">
                  <c:v>2.2816000000003904</c:v>
                </c:pt>
                <c:pt idx="28817">
                  <c:v>2.2817000000003906</c:v>
                </c:pt>
                <c:pt idx="28818">
                  <c:v>2.2818000000003908</c:v>
                </c:pt>
                <c:pt idx="28819">
                  <c:v>2.2819000000003911</c:v>
                </c:pt>
                <c:pt idx="28820">
                  <c:v>2.2820000000003913</c:v>
                </c:pt>
                <c:pt idx="28821">
                  <c:v>2.2821000000003915</c:v>
                </c:pt>
                <c:pt idx="28822">
                  <c:v>2.2822000000003917</c:v>
                </c:pt>
                <c:pt idx="28823">
                  <c:v>2.2823000000003919</c:v>
                </c:pt>
                <c:pt idx="28824">
                  <c:v>2.2824000000003921</c:v>
                </c:pt>
                <c:pt idx="28825">
                  <c:v>2.2825000000003923</c:v>
                </c:pt>
                <c:pt idx="28826">
                  <c:v>2.2826000000003925</c:v>
                </c:pt>
                <c:pt idx="28827">
                  <c:v>2.2827000000003927</c:v>
                </c:pt>
                <c:pt idx="28828">
                  <c:v>2.282800000000393</c:v>
                </c:pt>
                <c:pt idx="28829">
                  <c:v>2.2829000000003932</c:v>
                </c:pt>
                <c:pt idx="28830">
                  <c:v>2.2830000000003934</c:v>
                </c:pt>
                <c:pt idx="28831">
                  <c:v>2.2831000000003936</c:v>
                </c:pt>
                <c:pt idx="28832">
                  <c:v>2.2832000000003938</c:v>
                </c:pt>
                <c:pt idx="28833">
                  <c:v>2.283300000000394</c:v>
                </c:pt>
                <c:pt idx="28834">
                  <c:v>2.2834000000003942</c:v>
                </c:pt>
                <c:pt idx="28835">
                  <c:v>2.2835000000003944</c:v>
                </c:pt>
                <c:pt idx="28836">
                  <c:v>2.2836000000003946</c:v>
                </c:pt>
                <c:pt idx="28837">
                  <c:v>2.2837000000003949</c:v>
                </c:pt>
                <c:pt idx="28838">
                  <c:v>2.2838000000003951</c:v>
                </c:pt>
                <c:pt idx="28839">
                  <c:v>2.2839000000003953</c:v>
                </c:pt>
                <c:pt idx="28840">
                  <c:v>2.2840000000003955</c:v>
                </c:pt>
                <c:pt idx="28841">
                  <c:v>2.2841000000003957</c:v>
                </c:pt>
                <c:pt idx="28842">
                  <c:v>2.2842000000003959</c:v>
                </c:pt>
                <c:pt idx="28843">
                  <c:v>2.2843000000003961</c:v>
                </c:pt>
                <c:pt idx="28844">
                  <c:v>2.2844000000003963</c:v>
                </c:pt>
                <c:pt idx="28845">
                  <c:v>2.2845000000003965</c:v>
                </c:pt>
                <c:pt idx="28846">
                  <c:v>2.2846000000003968</c:v>
                </c:pt>
                <c:pt idx="28847">
                  <c:v>2.284700000000397</c:v>
                </c:pt>
                <c:pt idx="28848">
                  <c:v>2.2848000000003972</c:v>
                </c:pt>
                <c:pt idx="28849">
                  <c:v>2.2849000000003974</c:v>
                </c:pt>
                <c:pt idx="28850">
                  <c:v>2.2850000000003976</c:v>
                </c:pt>
                <c:pt idx="28851">
                  <c:v>2.2851000000003978</c:v>
                </c:pt>
                <c:pt idx="28852">
                  <c:v>2.285200000000398</c:v>
                </c:pt>
                <c:pt idx="28853">
                  <c:v>2.2853000000003982</c:v>
                </c:pt>
                <c:pt idx="28854">
                  <c:v>2.2854000000003984</c:v>
                </c:pt>
                <c:pt idx="28855">
                  <c:v>2.2855000000003987</c:v>
                </c:pt>
                <c:pt idx="28856">
                  <c:v>2.2856000000003989</c:v>
                </c:pt>
                <c:pt idx="28857">
                  <c:v>2.2857000000003991</c:v>
                </c:pt>
                <c:pt idx="28858">
                  <c:v>2.2858000000003993</c:v>
                </c:pt>
                <c:pt idx="28859">
                  <c:v>2.2859000000003995</c:v>
                </c:pt>
                <c:pt idx="28860">
                  <c:v>2.2860000000003997</c:v>
                </c:pt>
                <c:pt idx="28861">
                  <c:v>2.2861000000003999</c:v>
                </c:pt>
                <c:pt idx="28862">
                  <c:v>2.2862000000004001</c:v>
                </c:pt>
                <c:pt idx="28863">
                  <c:v>2.2863000000004003</c:v>
                </c:pt>
                <c:pt idx="28864">
                  <c:v>2.2864000000004006</c:v>
                </c:pt>
                <c:pt idx="28865">
                  <c:v>2.2865000000004008</c:v>
                </c:pt>
                <c:pt idx="28866">
                  <c:v>2.286600000000401</c:v>
                </c:pt>
                <c:pt idx="28867">
                  <c:v>2.2867000000004012</c:v>
                </c:pt>
                <c:pt idx="28868">
                  <c:v>2.2868000000004014</c:v>
                </c:pt>
                <c:pt idx="28869">
                  <c:v>2.2869000000004016</c:v>
                </c:pt>
                <c:pt idx="28870">
                  <c:v>2.2870000000004018</c:v>
                </c:pt>
                <c:pt idx="28871">
                  <c:v>2.287100000000402</c:v>
                </c:pt>
                <c:pt idx="28872">
                  <c:v>2.2872000000004022</c:v>
                </c:pt>
                <c:pt idx="28873">
                  <c:v>2.2873000000004025</c:v>
                </c:pt>
                <c:pt idx="28874">
                  <c:v>2.2874000000004027</c:v>
                </c:pt>
                <c:pt idx="28875">
                  <c:v>2.2875000000004029</c:v>
                </c:pt>
                <c:pt idx="28876">
                  <c:v>2.2876000000004031</c:v>
                </c:pt>
                <c:pt idx="28877">
                  <c:v>2.2877000000004033</c:v>
                </c:pt>
                <c:pt idx="28878">
                  <c:v>2.2878000000004035</c:v>
                </c:pt>
                <c:pt idx="28879">
                  <c:v>2.2879000000004037</c:v>
                </c:pt>
                <c:pt idx="28880">
                  <c:v>2.2880000000004039</c:v>
                </c:pt>
                <c:pt idx="28881">
                  <c:v>2.2881000000004041</c:v>
                </c:pt>
                <c:pt idx="28882">
                  <c:v>2.2882000000004044</c:v>
                </c:pt>
                <c:pt idx="28883">
                  <c:v>2.2883000000004046</c:v>
                </c:pt>
                <c:pt idx="28884">
                  <c:v>2.2884000000004048</c:v>
                </c:pt>
                <c:pt idx="28885">
                  <c:v>2.288500000000405</c:v>
                </c:pt>
                <c:pt idx="28886">
                  <c:v>2.2886000000004052</c:v>
                </c:pt>
                <c:pt idx="28887">
                  <c:v>2.2887000000004054</c:v>
                </c:pt>
                <c:pt idx="28888">
                  <c:v>2.2888000000004056</c:v>
                </c:pt>
                <c:pt idx="28889">
                  <c:v>2.2889000000004058</c:v>
                </c:pt>
                <c:pt idx="28890">
                  <c:v>2.289000000000406</c:v>
                </c:pt>
                <c:pt idx="28891">
                  <c:v>2.2891000000004063</c:v>
                </c:pt>
                <c:pt idx="28892">
                  <c:v>2.2892000000004065</c:v>
                </c:pt>
                <c:pt idx="28893">
                  <c:v>2.2893000000004067</c:v>
                </c:pt>
                <c:pt idx="28894">
                  <c:v>2.2894000000004069</c:v>
                </c:pt>
                <c:pt idx="28895">
                  <c:v>2.2895000000004071</c:v>
                </c:pt>
                <c:pt idx="28896">
                  <c:v>2.2896000000004073</c:v>
                </c:pt>
                <c:pt idx="28897">
                  <c:v>2.2897000000004075</c:v>
                </c:pt>
                <c:pt idx="28898">
                  <c:v>2.2898000000004077</c:v>
                </c:pt>
                <c:pt idx="28899">
                  <c:v>2.2899000000004079</c:v>
                </c:pt>
                <c:pt idx="28900">
                  <c:v>2.2900000000004082</c:v>
                </c:pt>
                <c:pt idx="28901">
                  <c:v>2.2901000000004084</c:v>
                </c:pt>
                <c:pt idx="28902">
                  <c:v>2.2902000000004086</c:v>
                </c:pt>
                <c:pt idx="28903">
                  <c:v>2.2903000000004088</c:v>
                </c:pt>
                <c:pt idx="28904">
                  <c:v>2.290400000000409</c:v>
                </c:pt>
                <c:pt idx="28905">
                  <c:v>2.2905000000004092</c:v>
                </c:pt>
                <c:pt idx="28906">
                  <c:v>2.2906000000004094</c:v>
                </c:pt>
                <c:pt idx="28907">
                  <c:v>2.2907000000004096</c:v>
                </c:pt>
                <c:pt idx="28908">
                  <c:v>2.2908000000004098</c:v>
                </c:pt>
                <c:pt idx="28909">
                  <c:v>2.2909000000004101</c:v>
                </c:pt>
                <c:pt idx="28910">
                  <c:v>2.2910000000004103</c:v>
                </c:pt>
                <c:pt idx="28911">
                  <c:v>2.2911000000004105</c:v>
                </c:pt>
                <c:pt idx="28912">
                  <c:v>2.2912000000004107</c:v>
                </c:pt>
                <c:pt idx="28913">
                  <c:v>2.2913000000004109</c:v>
                </c:pt>
                <c:pt idx="28914">
                  <c:v>2.2914000000004111</c:v>
                </c:pt>
                <c:pt idx="28915">
                  <c:v>2.2915000000004113</c:v>
                </c:pt>
                <c:pt idx="28916">
                  <c:v>2.2916000000004115</c:v>
                </c:pt>
                <c:pt idx="28917">
                  <c:v>2.2917000000004117</c:v>
                </c:pt>
                <c:pt idx="28918">
                  <c:v>2.291800000000412</c:v>
                </c:pt>
                <c:pt idx="28919">
                  <c:v>2.2919000000004122</c:v>
                </c:pt>
                <c:pt idx="28920">
                  <c:v>2.2920000000004124</c:v>
                </c:pt>
                <c:pt idx="28921">
                  <c:v>2.2921000000004126</c:v>
                </c:pt>
                <c:pt idx="28922">
                  <c:v>2.2922000000004128</c:v>
                </c:pt>
                <c:pt idx="28923">
                  <c:v>2.292300000000413</c:v>
                </c:pt>
                <c:pt idx="28924">
                  <c:v>2.2924000000004132</c:v>
                </c:pt>
                <c:pt idx="28925">
                  <c:v>2.2925000000004134</c:v>
                </c:pt>
                <c:pt idx="28926">
                  <c:v>2.2926000000004136</c:v>
                </c:pt>
                <c:pt idx="28927">
                  <c:v>2.2927000000004139</c:v>
                </c:pt>
                <c:pt idx="28928">
                  <c:v>2.2928000000004141</c:v>
                </c:pt>
                <c:pt idx="28929">
                  <c:v>2.2929000000004143</c:v>
                </c:pt>
                <c:pt idx="28930">
                  <c:v>2.2930000000004145</c:v>
                </c:pt>
                <c:pt idx="28931">
                  <c:v>2.2931000000004147</c:v>
                </c:pt>
                <c:pt idx="28932">
                  <c:v>2.2932000000004149</c:v>
                </c:pt>
                <c:pt idx="28933">
                  <c:v>2.2933000000004151</c:v>
                </c:pt>
                <c:pt idx="28934">
                  <c:v>2.2934000000004153</c:v>
                </c:pt>
                <c:pt idx="28935">
                  <c:v>2.2935000000004155</c:v>
                </c:pt>
                <c:pt idx="28936">
                  <c:v>2.2936000000004158</c:v>
                </c:pt>
                <c:pt idx="28937">
                  <c:v>2.293700000000416</c:v>
                </c:pt>
                <c:pt idx="28938">
                  <c:v>2.2938000000004162</c:v>
                </c:pt>
                <c:pt idx="28939">
                  <c:v>2.2939000000004164</c:v>
                </c:pt>
                <c:pt idx="28940">
                  <c:v>2.2940000000004166</c:v>
                </c:pt>
                <c:pt idx="28941">
                  <c:v>2.2941000000004168</c:v>
                </c:pt>
                <c:pt idx="28942">
                  <c:v>2.294200000000417</c:v>
                </c:pt>
                <c:pt idx="28943">
                  <c:v>2.2943000000004172</c:v>
                </c:pt>
                <c:pt idx="28944">
                  <c:v>2.2944000000004174</c:v>
                </c:pt>
                <c:pt idx="28945">
                  <c:v>2.2945000000004176</c:v>
                </c:pt>
                <c:pt idx="28946">
                  <c:v>2.2946000000004179</c:v>
                </c:pt>
                <c:pt idx="28947">
                  <c:v>2.2947000000004181</c:v>
                </c:pt>
                <c:pt idx="28948">
                  <c:v>2.2948000000004183</c:v>
                </c:pt>
                <c:pt idx="28949">
                  <c:v>2.2949000000004185</c:v>
                </c:pt>
                <c:pt idx="28950">
                  <c:v>2.2950000000004187</c:v>
                </c:pt>
                <c:pt idx="28951">
                  <c:v>2.2951000000004189</c:v>
                </c:pt>
                <c:pt idx="28952">
                  <c:v>2.2952000000004191</c:v>
                </c:pt>
                <c:pt idx="28953">
                  <c:v>2.2953000000004193</c:v>
                </c:pt>
                <c:pt idx="28954">
                  <c:v>2.2954000000004195</c:v>
                </c:pt>
                <c:pt idx="28955">
                  <c:v>2.2955000000004198</c:v>
                </c:pt>
                <c:pt idx="28956">
                  <c:v>2.29560000000042</c:v>
                </c:pt>
                <c:pt idx="28957">
                  <c:v>2.2957000000004202</c:v>
                </c:pt>
                <c:pt idx="28958">
                  <c:v>2.2958000000004204</c:v>
                </c:pt>
                <c:pt idx="28959">
                  <c:v>2.2959000000004206</c:v>
                </c:pt>
                <c:pt idx="28960">
                  <c:v>2.2960000000004208</c:v>
                </c:pt>
                <c:pt idx="28961">
                  <c:v>2.296100000000421</c:v>
                </c:pt>
                <c:pt idx="28962">
                  <c:v>2.2962000000004212</c:v>
                </c:pt>
                <c:pt idx="28963">
                  <c:v>2.2963000000004214</c:v>
                </c:pt>
                <c:pt idx="28964">
                  <c:v>2.2964000000004217</c:v>
                </c:pt>
                <c:pt idx="28965">
                  <c:v>2.2965000000004219</c:v>
                </c:pt>
                <c:pt idx="28966">
                  <c:v>2.2966000000004221</c:v>
                </c:pt>
                <c:pt idx="28967">
                  <c:v>2.2967000000004223</c:v>
                </c:pt>
                <c:pt idx="28968">
                  <c:v>2.2968000000004225</c:v>
                </c:pt>
                <c:pt idx="28969">
                  <c:v>2.2969000000004227</c:v>
                </c:pt>
                <c:pt idx="28970">
                  <c:v>2.2970000000004229</c:v>
                </c:pt>
                <c:pt idx="28971">
                  <c:v>2.2971000000004231</c:v>
                </c:pt>
                <c:pt idx="28972">
                  <c:v>2.2972000000004233</c:v>
                </c:pt>
                <c:pt idx="28973">
                  <c:v>2.2973000000004236</c:v>
                </c:pt>
                <c:pt idx="28974">
                  <c:v>2.2974000000004238</c:v>
                </c:pt>
                <c:pt idx="28975">
                  <c:v>2.297500000000424</c:v>
                </c:pt>
                <c:pt idx="28976">
                  <c:v>2.2976000000004242</c:v>
                </c:pt>
                <c:pt idx="28977">
                  <c:v>2.2977000000004244</c:v>
                </c:pt>
                <c:pt idx="28978">
                  <c:v>2.2978000000004246</c:v>
                </c:pt>
                <c:pt idx="28979">
                  <c:v>2.2979000000004248</c:v>
                </c:pt>
                <c:pt idx="28980">
                  <c:v>2.298000000000425</c:v>
                </c:pt>
                <c:pt idx="28981">
                  <c:v>2.2981000000004252</c:v>
                </c:pt>
                <c:pt idx="28982">
                  <c:v>2.2982000000004255</c:v>
                </c:pt>
                <c:pt idx="28983">
                  <c:v>2.2983000000004257</c:v>
                </c:pt>
                <c:pt idx="28984">
                  <c:v>2.2984000000004259</c:v>
                </c:pt>
                <c:pt idx="28985">
                  <c:v>2.2985000000004261</c:v>
                </c:pt>
                <c:pt idx="28986">
                  <c:v>2.2986000000004263</c:v>
                </c:pt>
                <c:pt idx="28987">
                  <c:v>2.2987000000004265</c:v>
                </c:pt>
                <c:pt idx="28988">
                  <c:v>2.2988000000004267</c:v>
                </c:pt>
                <c:pt idx="28989">
                  <c:v>2.2989000000004269</c:v>
                </c:pt>
                <c:pt idx="28990">
                  <c:v>2.2990000000004271</c:v>
                </c:pt>
                <c:pt idx="28991">
                  <c:v>2.2991000000004274</c:v>
                </c:pt>
                <c:pt idx="28992">
                  <c:v>2.2992000000004276</c:v>
                </c:pt>
                <c:pt idx="28993">
                  <c:v>2.2993000000004278</c:v>
                </c:pt>
                <c:pt idx="28994">
                  <c:v>2.299400000000428</c:v>
                </c:pt>
                <c:pt idx="28995">
                  <c:v>2.2995000000004282</c:v>
                </c:pt>
                <c:pt idx="28996">
                  <c:v>2.2996000000004284</c:v>
                </c:pt>
                <c:pt idx="28997">
                  <c:v>2.2997000000004286</c:v>
                </c:pt>
                <c:pt idx="28998">
                  <c:v>2.2998000000004288</c:v>
                </c:pt>
                <c:pt idx="28999">
                  <c:v>2.299900000000429</c:v>
                </c:pt>
                <c:pt idx="29000">
                  <c:v>2.3000000000004293</c:v>
                </c:pt>
                <c:pt idx="29001">
                  <c:v>2.3001000000004295</c:v>
                </c:pt>
                <c:pt idx="29002">
                  <c:v>2.3002000000004297</c:v>
                </c:pt>
                <c:pt idx="29003">
                  <c:v>2.3003000000004299</c:v>
                </c:pt>
                <c:pt idx="29004">
                  <c:v>2.3004000000004301</c:v>
                </c:pt>
                <c:pt idx="29005">
                  <c:v>2.3005000000004303</c:v>
                </c:pt>
                <c:pt idx="29006">
                  <c:v>2.3006000000004305</c:v>
                </c:pt>
                <c:pt idx="29007">
                  <c:v>2.3007000000004307</c:v>
                </c:pt>
                <c:pt idx="29008">
                  <c:v>2.3008000000004309</c:v>
                </c:pt>
                <c:pt idx="29009">
                  <c:v>2.3009000000004312</c:v>
                </c:pt>
                <c:pt idx="29010">
                  <c:v>2.3010000000004314</c:v>
                </c:pt>
                <c:pt idx="29011">
                  <c:v>2.3011000000004316</c:v>
                </c:pt>
                <c:pt idx="29012">
                  <c:v>2.3012000000004318</c:v>
                </c:pt>
                <c:pt idx="29013">
                  <c:v>2.301300000000432</c:v>
                </c:pt>
                <c:pt idx="29014">
                  <c:v>2.3014000000004322</c:v>
                </c:pt>
                <c:pt idx="29015">
                  <c:v>2.3015000000004324</c:v>
                </c:pt>
                <c:pt idx="29016">
                  <c:v>2.3016000000004326</c:v>
                </c:pt>
                <c:pt idx="29017">
                  <c:v>2.3017000000004328</c:v>
                </c:pt>
                <c:pt idx="29018">
                  <c:v>2.3018000000004331</c:v>
                </c:pt>
                <c:pt idx="29019">
                  <c:v>2.3019000000004333</c:v>
                </c:pt>
                <c:pt idx="29020">
                  <c:v>2.3020000000004335</c:v>
                </c:pt>
                <c:pt idx="29021">
                  <c:v>2.3021000000004337</c:v>
                </c:pt>
                <c:pt idx="29022">
                  <c:v>2.3022000000004339</c:v>
                </c:pt>
                <c:pt idx="29023">
                  <c:v>2.3023000000004341</c:v>
                </c:pt>
                <c:pt idx="29024">
                  <c:v>2.3024000000004343</c:v>
                </c:pt>
                <c:pt idx="29025">
                  <c:v>2.3025000000004345</c:v>
                </c:pt>
                <c:pt idx="29026">
                  <c:v>2.3026000000004347</c:v>
                </c:pt>
                <c:pt idx="29027">
                  <c:v>2.302700000000435</c:v>
                </c:pt>
                <c:pt idx="29028">
                  <c:v>2.3028000000004352</c:v>
                </c:pt>
                <c:pt idx="29029">
                  <c:v>2.3029000000004354</c:v>
                </c:pt>
                <c:pt idx="29030">
                  <c:v>2.3030000000004356</c:v>
                </c:pt>
                <c:pt idx="29031">
                  <c:v>2.3031000000004358</c:v>
                </c:pt>
                <c:pt idx="29032">
                  <c:v>2.303200000000436</c:v>
                </c:pt>
                <c:pt idx="29033">
                  <c:v>2.3033000000004362</c:v>
                </c:pt>
                <c:pt idx="29034">
                  <c:v>2.3034000000004364</c:v>
                </c:pt>
                <c:pt idx="29035">
                  <c:v>2.3035000000004366</c:v>
                </c:pt>
                <c:pt idx="29036">
                  <c:v>2.3036000000004369</c:v>
                </c:pt>
                <c:pt idx="29037">
                  <c:v>2.3037000000004371</c:v>
                </c:pt>
                <c:pt idx="29038">
                  <c:v>2.3038000000004373</c:v>
                </c:pt>
                <c:pt idx="29039">
                  <c:v>2.3039000000004375</c:v>
                </c:pt>
                <c:pt idx="29040">
                  <c:v>2.3040000000004377</c:v>
                </c:pt>
                <c:pt idx="29041">
                  <c:v>2.3041000000004379</c:v>
                </c:pt>
                <c:pt idx="29042">
                  <c:v>2.3042000000004381</c:v>
                </c:pt>
                <c:pt idx="29043">
                  <c:v>2.3043000000004383</c:v>
                </c:pt>
                <c:pt idx="29044">
                  <c:v>2.3044000000004385</c:v>
                </c:pt>
                <c:pt idx="29045">
                  <c:v>2.3045000000004388</c:v>
                </c:pt>
                <c:pt idx="29046">
                  <c:v>2.304600000000439</c:v>
                </c:pt>
                <c:pt idx="29047">
                  <c:v>2.3047000000004392</c:v>
                </c:pt>
                <c:pt idx="29048">
                  <c:v>2.3048000000004394</c:v>
                </c:pt>
                <c:pt idx="29049">
                  <c:v>2.3049000000004396</c:v>
                </c:pt>
                <c:pt idx="29050">
                  <c:v>2.3050000000004398</c:v>
                </c:pt>
                <c:pt idx="29051">
                  <c:v>2.30510000000044</c:v>
                </c:pt>
                <c:pt idx="29052">
                  <c:v>2.3052000000004402</c:v>
                </c:pt>
                <c:pt idx="29053">
                  <c:v>2.3053000000004404</c:v>
                </c:pt>
                <c:pt idx="29054">
                  <c:v>2.3054000000004407</c:v>
                </c:pt>
                <c:pt idx="29055">
                  <c:v>2.3055000000004409</c:v>
                </c:pt>
                <c:pt idx="29056">
                  <c:v>2.3056000000004411</c:v>
                </c:pt>
                <c:pt idx="29057">
                  <c:v>2.3057000000004413</c:v>
                </c:pt>
                <c:pt idx="29058">
                  <c:v>2.3058000000004415</c:v>
                </c:pt>
                <c:pt idx="29059">
                  <c:v>2.3059000000004417</c:v>
                </c:pt>
                <c:pt idx="29060">
                  <c:v>2.3060000000004419</c:v>
                </c:pt>
                <c:pt idx="29061">
                  <c:v>2.3061000000004421</c:v>
                </c:pt>
                <c:pt idx="29062">
                  <c:v>2.3062000000004423</c:v>
                </c:pt>
                <c:pt idx="29063">
                  <c:v>2.3063000000004426</c:v>
                </c:pt>
                <c:pt idx="29064">
                  <c:v>2.3064000000004428</c:v>
                </c:pt>
                <c:pt idx="29065">
                  <c:v>2.306500000000443</c:v>
                </c:pt>
                <c:pt idx="29066">
                  <c:v>2.3066000000004432</c:v>
                </c:pt>
                <c:pt idx="29067">
                  <c:v>2.3067000000004434</c:v>
                </c:pt>
                <c:pt idx="29068">
                  <c:v>2.3068000000004436</c:v>
                </c:pt>
                <c:pt idx="29069">
                  <c:v>2.3069000000004438</c:v>
                </c:pt>
                <c:pt idx="29070">
                  <c:v>2.307000000000444</c:v>
                </c:pt>
                <c:pt idx="29071">
                  <c:v>2.3071000000004442</c:v>
                </c:pt>
                <c:pt idx="29072">
                  <c:v>2.3072000000004445</c:v>
                </c:pt>
                <c:pt idx="29073">
                  <c:v>2.3073000000004447</c:v>
                </c:pt>
                <c:pt idx="29074">
                  <c:v>2.3074000000004449</c:v>
                </c:pt>
                <c:pt idx="29075">
                  <c:v>2.3075000000004451</c:v>
                </c:pt>
                <c:pt idx="29076">
                  <c:v>2.3076000000004453</c:v>
                </c:pt>
                <c:pt idx="29077">
                  <c:v>2.3077000000004455</c:v>
                </c:pt>
                <c:pt idx="29078">
                  <c:v>2.3078000000004457</c:v>
                </c:pt>
                <c:pt idx="29079">
                  <c:v>2.3079000000004459</c:v>
                </c:pt>
                <c:pt idx="29080">
                  <c:v>2.3080000000004461</c:v>
                </c:pt>
                <c:pt idx="29081">
                  <c:v>2.3081000000004464</c:v>
                </c:pt>
                <c:pt idx="29082">
                  <c:v>2.3082000000004466</c:v>
                </c:pt>
                <c:pt idx="29083">
                  <c:v>2.3083000000004468</c:v>
                </c:pt>
                <c:pt idx="29084">
                  <c:v>2.308400000000447</c:v>
                </c:pt>
                <c:pt idx="29085">
                  <c:v>2.3085000000004472</c:v>
                </c:pt>
                <c:pt idx="29086">
                  <c:v>2.3086000000004474</c:v>
                </c:pt>
                <c:pt idx="29087">
                  <c:v>2.3087000000004476</c:v>
                </c:pt>
                <c:pt idx="29088">
                  <c:v>2.3088000000004478</c:v>
                </c:pt>
                <c:pt idx="29089">
                  <c:v>2.308900000000448</c:v>
                </c:pt>
                <c:pt idx="29090">
                  <c:v>2.3090000000004482</c:v>
                </c:pt>
                <c:pt idx="29091">
                  <c:v>2.3091000000004485</c:v>
                </c:pt>
                <c:pt idx="29092">
                  <c:v>2.3092000000004487</c:v>
                </c:pt>
                <c:pt idx="29093">
                  <c:v>2.3093000000004489</c:v>
                </c:pt>
                <c:pt idx="29094">
                  <c:v>2.3094000000004491</c:v>
                </c:pt>
                <c:pt idx="29095">
                  <c:v>2.3095000000004493</c:v>
                </c:pt>
                <c:pt idx="29096">
                  <c:v>2.3096000000004495</c:v>
                </c:pt>
                <c:pt idx="29097">
                  <c:v>2.3097000000004497</c:v>
                </c:pt>
                <c:pt idx="29098">
                  <c:v>2.3098000000004499</c:v>
                </c:pt>
                <c:pt idx="29099">
                  <c:v>2.3099000000004501</c:v>
                </c:pt>
                <c:pt idx="29100">
                  <c:v>2.3100000000004504</c:v>
                </c:pt>
                <c:pt idx="29101">
                  <c:v>2.3101000000004506</c:v>
                </c:pt>
                <c:pt idx="29102">
                  <c:v>2.3102000000004508</c:v>
                </c:pt>
                <c:pt idx="29103">
                  <c:v>2.310300000000451</c:v>
                </c:pt>
                <c:pt idx="29104">
                  <c:v>2.3104000000004512</c:v>
                </c:pt>
                <c:pt idx="29105">
                  <c:v>2.3105000000004514</c:v>
                </c:pt>
                <c:pt idx="29106">
                  <c:v>2.3106000000004516</c:v>
                </c:pt>
                <c:pt idx="29107">
                  <c:v>2.3107000000004518</c:v>
                </c:pt>
                <c:pt idx="29108">
                  <c:v>2.310800000000452</c:v>
                </c:pt>
                <c:pt idx="29109">
                  <c:v>2.3109000000004523</c:v>
                </c:pt>
                <c:pt idx="29110">
                  <c:v>2.3110000000004525</c:v>
                </c:pt>
                <c:pt idx="29111">
                  <c:v>2.3111000000004527</c:v>
                </c:pt>
                <c:pt idx="29112">
                  <c:v>2.3112000000004529</c:v>
                </c:pt>
                <c:pt idx="29113">
                  <c:v>2.3113000000004531</c:v>
                </c:pt>
                <c:pt idx="29114">
                  <c:v>2.3114000000004533</c:v>
                </c:pt>
                <c:pt idx="29115">
                  <c:v>2.3115000000004535</c:v>
                </c:pt>
                <c:pt idx="29116">
                  <c:v>2.3116000000004537</c:v>
                </c:pt>
                <c:pt idx="29117">
                  <c:v>2.3117000000004539</c:v>
                </c:pt>
                <c:pt idx="29118">
                  <c:v>2.3118000000004542</c:v>
                </c:pt>
                <c:pt idx="29119">
                  <c:v>2.3119000000004544</c:v>
                </c:pt>
                <c:pt idx="29120">
                  <c:v>2.3120000000004546</c:v>
                </c:pt>
                <c:pt idx="29121">
                  <c:v>2.3121000000004548</c:v>
                </c:pt>
                <c:pt idx="29122">
                  <c:v>2.312200000000455</c:v>
                </c:pt>
                <c:pt idx="29123">
                  <c:v>2.3123000000004552</c:v>
                </c:pt>
                <c:pt idx="29124">
                  <c:v>2.3124000000004554</c:v>
                </c:pt>
                <c:pt idx="29125">
                  <c:v>2.3125000000004556</c:v>
                </c:pt>
                <c:pt idx="29126">
                  <c:v>2.3126000000004558</c:v>
                </c:pt>
                <c:pt idx="29127">
                  <c:v>2.3127000000004561</c:v>
                </c:pt>
                <c:pt idx="29128">
                  <c:v>2.3128000000004563</c:v>
                </c:pt>
                <c:pt idx="29129">
                  <c:v>2.3129000000004565</c:v>
                </c:pt>
                <c:pt idx="29130">
                  <c:v>2.3130000000004567</c:v>
                </c:pt>
                <c:pt idx="29131">
                  <c:v>2.3131000000004569</c:v>
                </c:pt>
                <c:pt idx="29132">
                  <c:v>2.3132000000004571</c:v>
                </c:pt>
                <c:pt idx="29133">
                  <c:v>2.3133000000004573</c:v>
                </c:pt>
                <c:pt idx="29134">
                  <c:v>2.3134000000004575</c:v>
                </c:pt>
                <c:pt idx="29135">
                  <c:v>2.3135000000004577</c:v>
                </c:pt>
                <c:pt idx="29136">
                  <c:v>2.313600000000458</c:v>
                </c:pt>
                <c:pt idx="29137">
                  <c:v>2.3137000000004582</c:v>
                </c:pt>
                <c:pt idx="29138">
                  <c:v>2.3138000000004584</c:v>
                </c:pt>
                <c:pt idx="29139">
                  <c:v>2.3139000000004586</c:v>
                </c:pt>
                <c:pt idx="29140">
                  <c:v>2.3140000000004588</c:v>
                </c:pt>
                <c:pt idx="29141">
                  <c:v>2.314100000000459</c:v>
                </c:pt>
                <c:pt idx="29142">
                  <c:v>2.3142000000004592</c:v>
                </c:pt>
                <c:pt idx="29143">
                  <c:v>2.3143000000004594</c:v>
                </c:pt>
                <c:pt idx="29144">
                  <c:v>2.3144000000004596</c:v>
                </c:pt>
                <c:pt idx="29145">
                  <c:v>2.3145000000004599</c:v>
                </c:pt>
                <c:pt idx="29146">
                  <c:v>2.3146000000004601</c:v>
                </c:pt>
                <c:pt idx="29147">
                  <c:v>2.3147000000004603</c:v>
                </c:pt>
                <c:pt idx="29148">
                  <c:v>2.3148000000004605</c:v>
                </c:pt>
                <c:pt idx="29149">
                  <c:v>2.3149000000004607</c:v>
                </c:pt>
                <c:pt idx="29150">
                  <c:v>2.3150000000004609</c:v>
                </c:pt>
                <c:pt idx="29151">
                  <c:v>2.3151000000004611</c:v>
                </c:pt>
                <c:pt idx="29152">
                  <c:v>2.3152000000004613</c:v>
                </c:pt>
                <c:pt idx="29153">
                  <c:v>2.3153000000004615</c:v>
                </c:pt>
                <c:pt idx="29154">
                  <c:v>2.3154000000004618</c:v>
                </c:pt>
                <c:pt idx="29155">
                  <c:v>2.315500000000462</c:v>
                </c:pt>
                <c:pt idx="29156">
                  <c:v>2.3156000000004622</c:v>
                </c:pt>
                <c:pt idx="29157">
                  <c:v>2.3157000000004624</c:v>
                </c:pt>
                <c:pt idx="29158">
                  <c:v>2.3158000000004626</c:v>
                </c:pt>
                <c:pt idx="29159">
                  <c:v>2.3159000000004628</c:v>
                </c:pt>
                <c:pt idx="29160">
                  <c:v>2.316000000000463</c:v>
                </c:pt>
                <c:pt idx="29161">
                  <c:v>2.3161000000004632</c:v>
                </c:pt>
                <c:pt idx="29162">
                  <c:v>2.3162000000004634</c:v>
                </c:pt>
                <c:pt idx="29163">
                  <c:v>2.3163000000004637</c:v>
                </c:pt>
                <c:pt idx="29164">
                  <c:v>2.3164000000004639</c:v>
                </c:pt>
                <c:pt idx="29165">
                  <c:v>2.3165000000004641</c:v>
                </c:pt>
                <c:pt idx="29166">
                  <c:v>2.3166000000004643</c:v>
                </c:pt>
                <c:pt idx="29167">
                  <c:v>2.3167000000004645</c:v>
                </c:pt>
                <c:pt idx="29168">
                  <c:v>2.3168000000004647</c:v>
                </c:pt>
                <c:pt idx="29169">
                  <c:v>2.3169000000004649</c:v>
                </c:pt>
                <c:pt idx="29170">
                  <c:v>2.3170000000004651</c:v>
                </c:pt>
                <c:pt idx="29171">
                  <c:v>2.3171000000004653</c:v>
                </c:pt>
                <c:pt idx="29172">
                  <c:v>2.3172000000004656</c:v>
                </c:pt>
                <c:pt idx="29173">
                  <c:v>2.3173000000004658</c:v>
                </c:pt>
                <c:pt idx="29174">
                  <c:v>2.317400000000466</c:v>
                </c:pt>
                <c:pt idx="29175">
                  <c:v>2.3175000000004662</c:v>
                </c:pt>
                <c:pt idx="29176">
                  <c:v>2.3176000000004664</c:v>
                </c:pt>
                <c:pt idx="29177">
                  <c:v>2.3177000000004666</c:v>
                </c:pt>
                <c:pt idx="29178">
                  <c:v>2.3178000000004668</c:v>
                </c:pt>
                <c:pt idx="29179">
                  <c:v>2.317900000000467</c:v>
                </c:pt>
                <c:pt idx="29180">
                  <c:v>2.3180000000004672</c:v>
                </c:pt>
                <c:pt idx="29181">
                  <c:v>2.3181000000004675</c:v>
                </c:pt>
                <c:pt idx="29182">
                  <c:v>2.3182000000004677</c:v>
                </c:pt>
                <c:pt idx="29183">
                  <c:v>2.3183000000004679</c:v>
                </c:pt>
                <c:pt idx="29184">
                  <c:v>2.3184000000004681</c:v>
                </c:pt>
                <c:pt idx="29185">
                  <c:v>2.3185000000004683</c:v>
                </c:pt>
                <c:pt idx="29186">
                  <c:v>2.3186000000004685</c:v>
                </c:pt>
                <c:pt idx="29187">
                  <c:v>2.3187000000004687</c:v>
                </c:pt>
                <c:pt idx="29188">
                  <c:v>2.3188000000004689</c:v>
                </c:pt>
                <c:pt idx="29189">
                  <c:v>2.3189000000004691</c:v>
                </c:pt>
                <c:pt idx="29190">
                  <c:v>2.3190000000004694</c:v>
                </c:pt>
                <c:pt idx="29191">
                  <c:v>2.3191000000004696</c:v>
                </c:pt>
                <c:pt idx="29192">
                  <c:v>2.3192000000004698</c:v>
                </c:pt>
                <c:pt idx="29193">
                  <c:v>2.31930000000047</c:v>
                </c:pt>
                <c:pt idx="29194">
                  <c:v>2.3194000000004702</c:v>
                </c:pt>
                <c:pt idx="29195">
                  <c:v>2.3195000000004704</c:v>
                </c:pt>
                <c:pt idx="29196">
                  <c:v>2.3196000000004706</c:v>
                </c:pt>
                <c:pt idx="29197">
                  <c:v>2.3197000000004708</c:v>
                </c:pt>
                <c:pt idx="29198">
                  <c:v>2.319800000000471</c:v>
                </c:pt>
                <c:pt idx="29199">
                  <c:v>2.3199000000004713</c:v>
                </c:pt>
                <c:pt idx="29200">
                  <c:v>2.3200000000004715</c:v>
                </c:pt>
                <c:pt idx="29201">
                  <c:v>2.3201000000004717</c:v>
                </c:pt>
                <c:pt idx="29202">
                  <c:v>2.3202000000004719</c:v>
                </c:pt>
                <c:pt idx="29203">
                  <c:v>2.3203000000004721</c:v>
                </c:pt>
                <c:pt idx="29204">
                  <c:v>2.3204000000004723</c:v>
                </c:pt>
                <c:pt idx="29205">
                  <c:v>2.3205000000004725</c:v>
                </c:pt>
                <c:pt idx="29206">
                  <c:v>2.3206000000004727</c:v>
                </c:pt>
                <c:pt idx="29207">
                  <c:v>2.3207000000004729</c:v>
                </c:pt>
                <c:pt idx="29208">
                  <c:v>2.3208000000004732</c:v>
                </c:pt>
                <c:pt idx="29209">
                  <c:v>2.3209000000004734</c:v>
                </c:pt>
                <c:pt idx="29210">
                  <c:v>2.3210000000004736</c:v>
                </c:pt>
                <c:pt idx="29211">
                  <c:v>2.3211000000004738</c:v>
                </c:pt>
                <c:pt idx="29212">
                  <c:v>2.321200000000474</c:v>
                </c:pt>
                <c:pt idx="29213">
                  <c:v>2.3213000000004742</c:v>
                </c:pt>
                <c:pt idx="29214">
                  <c:v>2.3214000000004744</c:v>
                </c:pt>
                <c:pt idx="29215">
                  <c:v>2.3215000000004746</c:v>
                </c:pt>
                <c:pt idx="29216">
                  <c:v>2.3216000000004748</c:v>
                </c:pt>
                <c:pt idx="29217">
                  <c:v>2.3217000000004751</c:v>
                </c:pt>
                <c:pt idx="29218">
                  <c:v>2.3218000000004753</c:v>
                </c:pt>
                <c:pt idx="29219">
                  <c:v>2.3219000000004755</c:v>
                </c:pt>
                <c:pt idx="29220">
                  <c:v>2.3220000000004757</c:v>
                </c:pt>
                <c:pt idx="29221">
                  <c:v>2.3221000000004759</c:v>
                </c:pt>
                <c:pt idx="29222">
                  <c:v>2.3222000000004761</c:v>
                </c:pt>
                <c:pt idx="29223">
                  <c:v>2.3223000000004763</c:v>
                </c:pt>
                <c:pt idx="29224">
                  <c:v>2.3224000000004765</c:v>
                </c:pt>
                <c:pt idx="29225">
                  <c:v>2.3225000000004767</c:v>
                </c:pt>
                <c:pt idx="29226">
                  <c:v>2.3226000000004769</c:v>
                </c:pt>
                <c:pt idx="29227">
                  <c:v>2.3227000000004772</c:v>
                </c:pt>
                <c:pt idx="29228">
                  <c:v>2.3228000000004774</c:v>
                </c:pt>
                <c:pt idx="29229">
                  <c:v>2.3229000000004776</c:v>
                </c:pt>
                <c:pt idx="29230">
                  <c:v>2.3230000000004778</c:v>
                </c:pt>
                <c:pt idx="29231">
                  <c:v>2.323100000000478</c:v>
                </c:pt>
                <c:pt idx="29232">
                  <c:v>2.3232000000004782</c:v>
                </c:pt>
                <c:pt idx="29233">
                  <c:v>2.3233000000004784</c:v>
                </c:pt>
                <c:pt idx="29234">
                  <c:v>2.3234000000004786</c:v>
                </c:pt>
                <c:pt idx="29235">
                  <c:v>2.3235000000004788</c:v>
                </c:pt>
                <c:pt idx="29236">
                  <c:v>2.3236000000004791</c:v>
                </c:pt>
                <c:pt idx="29237">
                  <c:v>2.3237000000004793</c:v>
                </c:pt>
                <c:pt idx="29238">
                  <c:v>2.3238000000004795</c:v>
                </c:pt>
                <c:pt idx="29239">
                  <c:v>2.3239000000004797</c:v>
                </c:pt>
                <c:pt idx="29240">
                  <c:v>2.3240000000004799</c:v>
                </c:pt>
                <c:pt idx="29241">
                  <c:v>2.3241000000004801</c:v>
                </c:pt>
                <c:pt idx="29242">
                  <c:v>2.3242000000004803</c:v>
                </c:pt>
                <c:pt idx="29243">
                  <c:v>2.3243000000004805</c:v>
                </c:pt>
                <c:pt idx="29244">
                  <c:v>2.3244000000004807</c:v>
                </c:pt>
                <c:pt idx="29245">
                  <c:v>2.324500000000481</c:v>
                </c:pt>
                <c:pt idx="29246">
                  <c:v>2.3246000000004812</c:v>
                </c:pt>
                <c:pt idx="29247">
                  <c:v>2.3247000000004814</c:v>
                </c:pt>
                <c:pt idx="29248">
                  <c:v>2.3248000000004816</c:v>
                </c:pt>
                <c:pt idx="29249">
                  <c:v>2.3249000000004818</c:v>
                </c:pt>
                <c:pt idx="29250">
                  <c:v>2.325000000000482</c:v>
                </c:pt>
                <c:pt idx="29251">
                  <c:v>2.3251000000004822</c:v>
                </c:pt>
                <c:pt idx="29252">
                  <c:v>2.3252000000004824</c:v>
                </c:pt>
                <c:pt idx="29253">
                  <c:v>2.3253000000004826</c:v>
                </c:pt>
                <c:pt idx="29254">
                  <c:v>2.3254000000004829</c:v>
                </c:pt>
                <c:pt idx="29255">
                  <c:v>2.3255000000004831</c:v>
                </c:pt>
                <c:pt idx="29256">
                  <c:v>2.3256000000004833</c:v>
                </c:pt>
                <c:pt idx="29257">
                  <c:v>2.3257000000004835</c:v>
                </c:pt>
                <c:pt idx="29258">
                  <c:v>2.3258000000004837</c:v>
                </c:pt>
                <c:pt idx="29259">
                  <c:v>2.3259000000004839</c:v>
                </c:pt>
                <c:pt idx="29260">
                  <c:v>2.3260000000004841</c:v>
                </c:pt>
                <c:pt idx="29261">
                  <c:v>2.3261000000004843</c:v>
                </c:pt>
                <c:pt idx="29262">
                  <c:v>2.3262000000004845</c:v>
                </c:pt>
                <c:pt idx="29263">
                  <c:v>2.3263000000004848</c:v>
                </c:pt>
                <c:pt idx="29264">
                  <c:v>2.326400000000485</c:v>
                </c:pt>
                <c:pt idx="29265">
                  <c:v>2.3265000000004852</c:v>
                </c:pt>
                <c:pt idx="29266">
                  <c:v>2.3266000000004854</c:v>
                </c:pt>
                <c:pt idx="29267">
                  <c:v>2.3267000000004856</c:v>
                </c:pt>
                <c:pt idx="29268">
                  <c:v>2.3268000000004858</c:v>
                </c:pt>
                <c:pt idx="29269">
                  <c:v>2.326900000000486</c:v>
                </c:pt>
                <c:pt idx="29270">
                  <c:v>2.3270000000004862</c:v>
                </c:pt>
                <c:pt idx="29271">
                  <c:v>2.3271000000004864</c:v>
                </c:pt>
                <c:pt idx="29272">
                  <c:v>2.3272000000004867</c:v>
                </c:pt>
                <c:pt idx="29273">
                  <c:v>2.3273000000004869</c:v>
                </c:pt>
                <c:pt idx="29274">
                  <c:v>2.3274000000004871</c:v>
                </c:pt>
                <c:pt idx="29275">
                  <c:v>2.3275000000004873</c:v>
                </c:pt>
                <c:pt idx="29276">
                  <c:v>2.3276000000004875</c:v>
                </c:pt>
                <c:pt idx="29277">
                  <c:v>2.3277000000004877</c:v>
                </c:pt>
                <c:pt idx="29278">
                  <c:v>2.3278000000004879</c:v>
                </c:pt>
                <c:pt idx="29279">
                  <c:v>2.3279000000004881</c:v>
                </c:pt>
                <c:pt idx="29280">
                  <c:v>2.3280000000004883</c:v>
                </c:pt>
                <c:pt idx="29281">
                  <c:v>2.3281000000004886</c:v>
                </c:pt>
                <c:pt idx="29282">
                  <c:v>2.3282000000004888</c:v>
                </c:pt>
                <c:pt idx="29283">
                  <c:v>2.328300000000489</c:v>
                </c:pt>
                <c:pt idx="29284">
                  <c:v>2.3284000000004892</c:v>
                </c:pt>
                <c:pt idx="29285">
                  <c:v>2.3285000000004894</c:v>
                </c:pt>
                <c:pt idx="29286">
                  <c:v>2.3286000000004896</c:v>
                </c:pt>
                <c:pt idx="29287">
                  <c:v>2.3287000000004898</c:v>
                </c:pt>
                <c:pt idx="29288">
                  <c:v>2.32880000000049</c:v>
                </c:pt>
                <c:pt idx="29289">
                  <c:v>2.3289000000004902</c:v>
                </c:pt>
                <c:pt idx="29290">
                  <c:v>2.3290000000004905</c:v>
                </c:pt>
                <c:pt idx="29291">
                  <c:v>2.3291000000004907</c:v>
                </c:pt>
                <c:pt idx="29292">
                  <c:v>2.3292000000004909</c:v>
                </c:pt>
                <c:pt idx="29293">
                  <c:v>2.3293000000004911</c:v>
                </c:pt>
                <c:pt idx="29294">
                  <c:v>2.3294000000004913</c:v>
                </c:pt>
                <c:pt idx="29295">
                  <c:v>2.3295000000004915</c:v>
                </c:pt>
                <c:pt idx="29296">
                  <c:v>2.3296000000004917</c:v>
                </c:pt>
                <c:pt idx="29297">
                  <c:v>2.3297000000004919</c:v>
                </c:pt>
                <c:pt idx="29298">
                  <c:v>2.3298000000004921</c:v>
                </c:pt>
                <c:pt idx="29299">
                  <c:v>2.3299000000004924</c:v>
                </c:pt>
                <c:pt idx="29300">
                  <c:v>2.3300000000004926</c:v>
                </c:pt>
                <c:pt idx="29301">
                  <c:v>2.3301000000004928</c:v>
                </c:pt>
                <c:pt idx="29302">
                  <c:v>2.330200000000493</c:v>
                </c:pt>
                <c:pt idx="29303">
                  <c:v>2.3303000000004932</c:v>
                </c:pt>
                <c:pt idx="29304">
                  <c:v>2.3304000000004934</c:v>
                </c:pt>
                <c:pt idx="29305">
                  <c:v>2.3305000000004936</c:v>
                </c:pt>
                <c:pt idx="29306">
                  <c:v>2.3306000000004938</c:v>
                </c:pt>
                <c:pt idx="29307">
                  <c:v>2.330700000000494</c:v>
                </c:pt>
                <c:pt idx="29308">
                  <c:v>2.3308000000004943</c:v>
                </c:pt>
                <c:pt idx="29309">
                  <c:v>2.3309000000004945</c:v>
                </c:pt>
                <c:pt idx="29310">
                  <c:v>2.3310000000004947</c:v>
                </c:pt>
                <c:pt idx="29311">
                  <c:v>2.3311000000004949</c:v>
                </c:pt>
                <c:pt idx="29312">
                  <c:v>2.3312000000004951</c:v>
                </c:pt>
                <c:pt idx="29313">
                  <c:v>2.3313000000004953</c:v>
                </c:pt>
                <c:pt idx="29314">
                  <c:v>2.3314000000004955</c:v>
                </c:pt>
                <c:pt idx="29315">
                  <c:v>2.3315000000004957</c:v>
                </c:pt>
                <c:pt idx="29316">
                  <c:v>2.3316000000004959</c:v>
                </c:pt>
                <c:pt idx="29317">
                  <c:v>2.3317000000004962</c:v>
                </c:pt>
                <c:pt idx="29318">
                  <c:v>2.3318000000004964</c:v>
                </c:pt>
                <c:pt idx="29319">
                  <c:v>2.3319000000004966</c:v>
                </c:pt>
                <c:pt idx="29320">
                  <c:v>2.3320000000004968</c:v>
                </c:pt>
                <c:pt idx="29321">
                  <c:v>2.332100000000497</c:v>
                </c:pt>
                <c:pt idx="29322">
                  <c:v>2.3322000000004972</c:v>
                </c:pt>
                <c:pt idx="29323">
                  <c:v>2.3323000000004974</c:v>
                </c:pt>
                <c:pt idx="29324">
                  <c:v>2.3324000000004976</c:v>
                </c:pt>
                <c:pt idx="29325">
                  <c:v>2.3325000000004978</c:v>
                </c:pt>
                <c:pt idx="29326">
                  <c:v>2.3326000000004981</c:v>
                </c:pt>
                <c:pt idx="29327">
                  <c:v>2.3327000000004983</c:v>
                </c:pt>
                <c:pt idx="29328">
                  <c:v>2.3328000000004985</c:v>
                </c:pt>
                <c:pt idx="29329">
                  <c:v>2.3329000000004987</c:v>
                </c:pt>
                <c:pt idx="29330">
                  <c:v>2.3330000000004989</c:v>
                </c:pt>
                <c:pt idx="29331">
                  <c:v>2.3331000000004991</c:v>
                </c:pt>
                <c:pt idx="29332">
                  <c:v>2.3332000000004993</c:v>
                </c:pt>
                <c:pt idx="29333">
                  <c:v>2.3333000000004995</c:v>
                </c:pt>
                <c:pt idx="29334">
                  <c:v>2.3334000000004997</c:v>
                </c:pt>
                <c:pt idx="29335">
                  <c:v>2.3335000000005</c:v>
                </c:pt>
                <c:pt idx="29336">
                  <c:v>2.3336000000005002</c:v>
                </c:pt>
                <c:pt idx="29337">
                  <c:v>2.3337000000005004</c:v>
                </c:pt>
                <c:pt idx="29338">
                  <c:v>2.3338000000005006</c:v>
                </c:pt>
                <c:pt idx="29339">
                  <c:v>2.3339000000005008</c:v>
                </c:pt>
                <c:pt idx="29340">
                  <c:v>2.334000000000501</c:v>
                </c:pt>
                <c:pt idx="29341">
                  <c:v>2.3341000000005012</c:v>
                </c:pt>
                <c:pt idx="29342">
                  <c:v>2.3342000000005014</c:v>
                </c:pt>
                <c:pt idx="29343">
                  <c:v>2.3343000000005016</c:v>
                </c:pt>
                <c:pt idx="29344">
                  <c:v>2.3344000000005019</c:v>
                </c:pt>
                <c:pt idx="29345">
                  <c:v>2.3345000000005021</c:v>
                </c:pt>
                <c:pt idx="29346">
                  <c:v>2.3346000000005023</c:v>
                </c:pt>
                <c:pt idx="29347">
                  <c:v>2.3347000000005025</c:v>
                </c:pt>
                <c:pt idx="29348">
                  <c:v>2.3348000000005027</c:v>
                </c:pt>
                <c:pt idx="29349">
                  <c:v>2.3349000000005029</c:v>
                </c:pt>
                <c:pt idx="29350">
                  <c:v>2.3350000000005031</c:v>
                </c:pt>
                <c:pt idx="29351">
                  <c:v>2.3351000000005033</c:v>
                </c:pt>
                <c:pt idx="29352">
                  <c:v>2.3352000000005035</c:v>
                </c:pt>
                <c:pt idx="29353">
                  <c:v>2.3353000000005038</c:v>
                </c:pt>
                <c:pt idx="29354">
                  <c:v>2.335400000000504</c:v>
                </c:pt>
                <c:pt idx="29355">
                  <c:v>2.3355000000005042</c:v>
                </c:pt>
                <c:pt idx="29356">
                  <c:v>2.3356000000005044</c:v>
                </c:pt>
                <c:pt idx="29357">
                  <c:v>2.3357000000005046</c:v>
                </c:pt>
                <c:pt idx="29358">
                  <c:v>2.3358000000005048</c:v>
                </c:pt>
                <c:pt idx="29359">
                  <c:v>2.335900000000505</c:v>
                </c:pt>
                <c:pt idx="29360">
                  <c:v>2.3360000000005052</c:v>
                </c:pt>
                <c:pt idx="29361">
                  <c:v>2.3361000000005054</c:v>
                </c:pt>
                <c:pt idx="29362">
                  <c:v>2.3362000000005056</c:v>
                </c:pt>
                <c:pt idx="29363">
                  <c:v>2.3363000000005059</c:v>
                </c:pt>
                <c:pt idx="29364">
                  <c:v>2.3364000000005061</c:v>
                </c:pt>
                <c:pt idx="29365">
                  <c:v>2.3365000000005063</c:v>
                </c:pt>
                <c:pt idx="29366">
                  <c:v>2.3366000000005065</c:v>
                </c:pt>
                <c:pt idx="29367">
                  <c:v>2.3367000000005067</c:v>
                </c:pt>
                <c:pt idx="29368">
                  <c:v>2.3368000000005069</c:v>
                </c:pt>
                <c:pt idx="29369">
                  <c:v>2.3369000000005071</c:v>
                </c:pt>
                <c:pt idx="29370">
                  <c:v>2.3370000000005073</c:v>
                </c:pt>
                <c:pt idx="29371">
                  <c:v>2.3371000000005075</c:v>
                </c:pt>
                <c:pt idx="29372">
                  <c:v>2.3372000000005078</c:v>
                </c:pt>
                <c:pt idx="29373">
                  <c:v>2.337300000000508</c:v>
                </c:pt>
                <c:pt idx="29374">
                  <c:v>2.3374000000005082</c:v>
                </c:pt>
                <c:pt idx="29375">
                  <c:v>2.3375000000005084</c:v>
                </c:pt>
                <c:pt idx="29376">
                  <c:v>2.3376000000005086</c:v>
                </c:pt>
                <c:pt idx="29377">
                  <c:v>2.3377000000005088</c:v>
                </c:pt>
                <c:pt idx="29378">
                  <c:v>2.337800000000509</c:v>
                </c:pt>
                <c:pt idx="29379">
                  <c:v>2.3379000000005092</c:v>
                </c:pt>
                <c:pt idx="29380">
                  <c:v>2.3380000000005094</c:v>
                </c:pt>
                <c:pt idx="29381">
                  <c:v>2.3381000000005097</c:v>
                </c:pt>
                <c:pt idx="29382">
                  <c:v>2.3382000000005099</c:v>
                </c:pt>
                <c:pt idx="29383">
                  <c:v>2.3383000000005101</c:v>
                </c:pt>
                <c:pt idx="29384">
                  <c:v>2.3384000000005103</c:v>
                </c:pt>
                <c:pt idx="29385">
                  <c:v>2.3385000000005105</c:v>
                </c:pt>
                <c:pt idx="29386">
                  <c:v>2.3386000000005107</c:v>
                </c:pt>
                <c:pt idx="29387">
                  <c:v>2.3387000000005109</c:v>
                </c:pt>
                <c:pt idx="29388">
                  <c:v>2.3388000000005111</c:v>
                </c:pt>
                <c:pt idx="29389">
                  <c:v>2.3389000000005113</c:v>
                </c:pt>
                <c:pt idx="29390">
                  <c:v>2.3390000000005116</c:v>
                </c:pt>
                <c:pt idx="29391">
                  <c:v>2.3391000000005118</c:v>
                </c:pt>
                <c:pt idx="29392">
                  <c:v>2.339200000000512</c:v>
                </c:pt>
                <c:pt idx="29393">
                  <c:v>2.3393000000005122</c:v>
                </c:pt>
                <c:pt idx="29394">
                  <c:v>2.3394000000005124</c:v>
                </c:pt>
                <c:pt idx="29395">
                  <c:v>2.3395000000005126</c:v>
                </c:pt>
                <c:pt idx="29396">
                  <c:v>2.3396000000005128</c:v>
                </c:pt>
                <c:pt idx="29397">
                  <c:v>2.339700000000513</c:v>
                </c:pt>
                <c:pt idx="29398">
                  <c:v>2.3398000000005132</c:v>
                </c:pt>
                <c:pt idx="29399">
                  <c:v>2.3399000000005135</c:v>
                </c:pt>
                <c:pt idx="29400">
                  <c:v>2.3400000000005137</c:v>
                </c:pt>
                <c:pt idx="29401">
                  <c:v>2.3401000000005139</c:v>
                </c:pt>
                <c:pt idx="29402">
                  <c:v>2.3402000000005141</c:v>
                </c:pt>
                <c:pt idx="29403">
                  <c:v>2.3403000000005143</c:v>
                </c:pt>
                <c:pt idx="29404">
                  <c:v>2.3404000000005145</c:v>
                </c:pt>
                <c:pt idx="29405">
                  <c:v>2.3405000000005147</c:v>
                </c:pt>
                <c:pt idx="29406">
                  <c:v>2.3406000000005149</c:v>
                </c:pt>
                <c:pt idx="29407">
                  <c:v>2.3407000000005151</c:v>
                </c:pt>
                <c:pt idx="29408">
                  <c:v>2.3408000000005154</c:v>
                </c:pt>
                <c:pt idx="29409">
                  <c:v>2.3409000000005156</c:v>
                </c:pt>
                <c:pt idx="29410">
                  <c:v>2.3410000000005158</c:v>
                </c:pt>
                <c:pt idx="29411">
                  <c:v>2.341100000000516</c:v>
                </c:pt>
                <c:pt idx="29412">
                  <c:v>2.3412000000005162</c:v>
                </c:pt>
                <c:pt idx="29413">
                  <c:v>2.3413000000005164</c:v>
                </c:pt>
                <c:pt idx="29414">
                  <c:v>2.3414000000005166</c:v>
                </c:pt>
                <c:pt idx="29415">
                  <c:v>2.3415000000005168</c:v>
                </c:pt>
                <c:pt idx="29416">
                  <c:v>2.341600000000517</c:v>
                </c:pt>
                <c:pt idx="29417">
                  <c:v>2.3417000000005173</c:v>
                </c:pt>
                <c:pt idx="29418">
                  <c:v>2.3418000000005175</c:v>
                </c:pt>
                <c:pt idx="29419">
                  <c:v>2.3419000000005177</c:v>
                </c:pt>
                <c:pt idx="29420">
                  <c:v>2.3420000000005179</c:v>
                </c:pt>
                <c:pt idx="29421">
                  <c:v>2.3421000000005181</c:v>
                </c:pt>
                <c:pt idx="29422">
                  <c:v>2.3422000000005183</c:v>
                </c:pt>
                <c:pt idx="29423">
                  <c:v>2.3423000000005185</c:v>
                </c:pt>
                <c:pt idx="29424">
                  <c:v>2.3424000000005187</c:v>
                </c:pt>
                <c:pt idx="29425">
                  <c:v>2.3425000000005189</c:v>
                </c:pt>
                <c:pt idx="29426">
                  <c:v>2.3426000000005192</c:v>
                </c:pt>
                <c:pt idx="29427">
                  <c:v>2.3427000000005194</c:v>
                </c:pt>
                <c:pt idx="29428">
                  <c:v>2.3428000000005196</c:v>
                </c:pt>
                <c:pt idx="29429">
                  <c:v>2.3429000000005198</c:v>
                </c:pt>
                <c:pt idx="29430">
                  <c:v>2.34300000000052</c:v>
                </c:pt>
                <c:pt idx="29431">
                  <c:v>2.3431000000005202</c:v>
                </c:pt>
                <c:pt idx="29432">
                  <c:v>2.3432000000005204</c:v>
                </c:pt>
                <c:pt idx="29433">
                  <c:v>2.3433000000005206</c:v>
                </c:pt>
                <c:pt idx="29434">
                  <c:v>2.3434000000005208</c:v>
                </c:pt>
                <c:pt idx="29435">
                  <c:v>2.3435000000005211</c:v>
                </c:pt>
                <c:pt idx="29436">
                  <c:v>2.3436000000005213</c:v>
                </c:pt>
                <c:pt idx="29437">
                  <c:v>2.3437000000005215</c:v>
                </c:pt>
                <c:pt idx="29438">
                  <c:v>2.3438000000005217</c:v>
                </c:pt>
                <c:pt idx="29439">
                  <c:v>2.3439000000005219</c:v>
                </c:pt>
                <c:pt idx="29440">
                  <c:v>2.3440000000005221</c:v>
                </c:pt>
                <c:pt idx="29441">
                  <c:v>2.3441000000005223</c:v>
                </c:pt>
                <c:pt idx="29442">
                  <c:v>2.3442000000005225</c:v>
                </c:pt>
                <c:pt idx="29443">
                  <c:v>2.3443000000005227</c:v>
                </c:pt>
                <c:pt idx="29444">
                  <c:v>2.344400000000523</c:v>
                </c:pt>
                <c:pt idx="29445">
                  <c:v>2.3445000000005232</c:v>
                </c:pt>
                <c:pt idx="29446">
                  <c:v>2.3446000000005234</c:v>
                </c:pt>
                <c:pt idx="29447">
                  <c:v>2.3447000000005236</c:v>
                </c:pt>
                <c:pt idx="29448">
                  <c:v>2.3448000000005238</c:v>
                </c:pt>
                <c:pt idx="29449">
                  <c:v>2.344900000000524</c:v>
                </c:pt>
                <c:pt idx="29450">
                  <c:v>2.3450000000005242</c:v>
                </c:pt>
                <c:pt idx="29451">
                  <c:v>2.3451000000005244</c:v>
                </c:pt>
                <c:pt idx="29452">
                  <c:v>2.3452000000005246</c:v>
                </c:pt>
                <c:pt idx="29453">
                  <c:v>2.3453000000005249</c:v>
                </c:pt>
                <c:pt idx="29454">
                  <c:v>2.3454000000005251</c:v>
                </c:pt>
                <c:pt idx="29455">
                  <c:v>2.3455000000005253</c:v>
                </c:pt>
                <c:pt idx="29456">
                  <c:v>2.3456000000005255</c:v>
                </c:pt>
                <c:pt idx="29457">
                  <c:v>2.3457000000005257</c:v>
                </c:pt>
                <c:pt idx="29458">
                  <c:v>2.3458000000005259</c:v>
                </c:pt>
                <c:pt idx="29459">
                  <c:v>2.3459000000005261</c:v>
                </c:pt>
                <c:pt idx="29460">
                  <c:v>2.3460000000005263</c:v>
                </c:pt>
                <c:pt idx="29461">
                  <c:v>2.3461000000005265</c:v>
                </c:pt>
                <c:pt idx="29462">
                  <c:v>2.3462000000005268</c:v>
                </c:pt>
                <c:pt idx="29463">
                  <c:v>2.346300000000527</c:v>
                </c:pt>
                <c:pt idx="29464">
                  <c:v>2.3464000000005272</c:v>
                </c:pt>
                <c:pt idx="29465">
                  <c:v>2.3465000000005274</c:v>
                </c:pt>
                <c:pt idx="29466">
                  <c:v>2.3466000000005276</c:v>
                </c:pt>
                <c:pt idx="29467">
                  <c:v>2.3467000000005278</c:v>
                </c:pt>
                <c:pt idx="29468">
                  <c:v>2.346800000000528</c:v>
                </c:pt>
                <c:pt idx="29469">
                  <c:v>2.3469000000005282</c:v>
                </c:pt>
                <c:pt idx="29470">
                  <c:v>2.3470000000005284</c:v>
                </c:pt>
                <c:pt idx="29471">
                  <c:v>2.3471000000005287</c:v>
                </c:pt>
                <c:pt idx="29472">
                  <c:v>2.3472000000005289</c:v>
                </c:pt>
                <c:pt idx="29473">
                  <c:v>2.3473000000005291</c:v>
                </c:pt>
                <c:pt idx="29474">
                  <c:v>2.3474000000005293</c:v>
                </c:pt>
                <c:pt idx="29475">
                  <c:v>2.3475000000005295</c:v>
                </c:pt>
                <c:pt idx="29476">
                  <c:v>2.3476000000005297</c:v>
                </c:pt>
                <c:pt idx="29477">
                  <c:v>2.3477000000005299</c:v>
                </c:pt>
                <c:pt idx="29478">
                  <c:v>2.3478000000005301</c:v>
                </c:pt>
                <c:pt idx="29479">
                  <c:v>2.3479000000005303</c:v>
                </c:pt>
                <c:pt idx="29480">
                  <c:v>2.3480000000005306</c:v>
                </c:pt>
                <c:pt idx="29481">
                  <c:v>2.3481000000005308</c:v>
                </c:pt>
                <c:pt idx="29482">
                  <c:v>2.348200000000531</c:v>
                </c:pt>
                <c:pt idx="29483">
                  <c:v>2.3483000000005312</c:v>
                </c:pt>
                <c:pt idx="29484">
                  <c:v>2.3484000000005314</c:v>
                </c:pt>
                <c:pt idx="29485">
                  <c:v>2.3485000000005316</c:v>
                </c:pt>
                <c:pt idx="29486">
                  <c:v>2.3486000000005318</c:v>
                </c:pt>
                <c:pt idx="29487">
                  <c:v>2.348700000000532</c:v>
                </c:pt>
                <c:pt idx="29488">
                  <c:v>2.3488000000005322</c:v>
                </c:pt>
                <c:pt idx="29489">
                  <c:v>2.3489000000005325</c:v>
                </c:pt>
                <c:pt idx="29490">
                  <c:v>2.3490000000005327</c:v>
                </c:pt>
                <c:pt idx="29491">
                  <c:v>2.3491000000005329</c:v>
                </c:pt>
                <c:pt idx="29492">
                  <c:v>2.3492000000005331</c:v>
                </c:pt>
                <c:pt idx="29493">
                  <c:v>2.3493000000005333</c:v>
                </c:pt>
                <c:pt idx="29494">
                  <c:v>2.3494000000005335</c:v>
                </c:pt>
                <c:pt idx="29495">
                  <c:v>2.3495000000005337</c:v>
                </c:pt>
                <c:pt idx="29496">
                  <c:v>2.3496000000005339</c:v>
                </c:pt>
                <c:pt idx="29497">
                  <c:v>2.3497000000005341</c:v>
                </c:pt>
                <c:pt idx="29498">
                  <c:v>2.3498000000005344</c:v>
                </c:pt>
                <c:pt idx="29499">
                  <c:v>2.3499000000005346</c:v>
                </c:pt>
                <c:pt idx="29500">
                  <c:v>2.3500000000005348</c:v>
                </c:pt>
                <c:pt idx="29501">
                  <c:v>2.350100000000535</c:v>
                </c:pt>
                <c:pt idx="29502">
                  <c:v>2.3502000000005352</c:v>
                </c:pt>
                <c:pt idx="29503">
                  <c:v>2.3503000000005354</c:v>
                </c:pt>
                <c:pt idx="29504">
                  <c:v>2.3504000000005356</c:v>
                </c:pt>
                <c:pt idx="29505">
                  <c:v>2.3505000000005358</c:v>
                </c:pt>
                <c:pt idx="29506">
                  <c:v>2.350600000000536</c:v>
                </c:pt>
                <c:pt idx="29507">
                  <c:v>2.3507000000005362</c:v>
                </c:pt>
                <c:pt idx="29508">
                  <c:v>2.3508000000005365</c:v>
                </c:pt>
                <c:pt idx="29509">
                  <c:v>2.3509000000005367</c:v>
                </c:pt>
                <c:pt idx="29510">
                  <c:v>2.3510000000005369</c:v>
                </c:pt>
                <c:pt idx="29511">
                  <c:v>2.3511000000005371</c:v>
                </c:pt>
                <c:pt idx="29512">
                  <c:v>2.3512000000005373</c:v>
                </c:pt>
                <c:pt idx="29513">
                  <c:v>2.3513000000005375</c:v>
                </c:pt>
                <c:pt idx="29514">
                  <c:v>2.3514000000005377</c:v>
                </c:pt>
                <c:pt idx="29515">
                  <c:v>2.3515000000005379</c:v>
                </c:pt>
                <c:pt idx="29516">
                  <c:v>2.3516000000005381</c:v>
                </c:pt>
                <c:pt idx="29517">
                  <c:v>2.3517000000005384</c:v>
                </c:pt>
                <c:pt idx="29518">
                  <c:v>2.3518000000005386</c:v>
                </c:pt>
                <c:pt idx="29519">
                  <c:v>2.3519000000005388</c:v>
                </c:pt>
                <c:pt idx="29520">
                  <c:v>2.352000000000539</c:v>
                </c:pt>
                <c:pt idx="29521">
                  <c:v>2.3521000000005392</c:v>
                </c:pt>
                <c:pt idx="29522">
                  <c:v>2.3522000000005394</c:v>
                </c:pt>
                <c:pt idx="29523">
                  <c:v>2.3523000000005396</c:v>
                </c:pt>
                <c:pt idx="29524">
                  <c:v>2.3524000000005398</c:v>
                </c:pt>
                <c:pt idx="29525">
                  <c:v>2.35250000000054</c:v>
                </c:pt>
                <c:pt idx="29526">
                  <c:v>2.3526000000005403</c:v>
                </c:pt>
                <c:pt idx="29527">
                  <c:v>2.3527000000005405</c:v>
                </c:pt>
                <c:pt idx="29528">
                  <c:v>2.3528000000005407</c:v>
                </c:pt>
                <c:pt idx="29529">
                  <c:v>2.3529000000005409</c:v>
                </c:pt>
                <c:pt idx="29530">
                  <c:v>2.3530000000005411</c:v>
                </c:pt>
                <c:pt idx="29531">
                  <c:v>2.3531000000005413</c:v>
                </c:pt>
                <c:pt idx="29532">
                  <c:v>2.3532000000005415</c:v>
                </c:pt>
                <c:pt idx="29533">
                  <c:v>2.3533000000005417</c:v>
                </c:pt>
                <c:pt idx="29534">
                  <c:v>2.3534000000005419</c:v>
                </c:pt>
                <c:pt idx="29535">
                  <c:v>2.3535000000005422</c:v>
                </c:pt>
                <c:pt idx="29536">
                  <c:v>2.3536000000005424</c:v>
                </c:pt>
                <c:pt idx="29537">
                  <c:v>2.3537000000005426</c:v>
                </c:pt>
                <c:pt idx="29538">
                  <c:v>2.3538000000005428</c:v>
                </c:pt>
                <c:pt idx="29539">
                  <c:v>2.353900000000543</c:v>
                </c:pt>
                <c:pt idx="29540">
                  <c:v>2.3540000000005432</c:v>
                </c:pt>
                <c:pt idx="29541">
                  <c:v>2.3541000000005434</c:v>
                </c:pt>
                <c:pt idx="29542">
                  <c:v>2.3542000000005436</c:v>
                </c:pt>
                <c:pt idx="29543">
                  <c:v>2.3543000000005438</c:v>
                </c:pt>
                <c:pt idx="29544">
                  <c:v>2.3544000000005441</c:v>
                </c:pt>
                <c:pt idx="29545">
                  <c:v>2.3545000000005443</c:v>
                </c:pt>
                <c:pt idx="29546">
                  <c:v>2.3546000000005445</c:v>
                </c:pt>
                <c:pt idx="29547">
                  <c:v>2.3547000000005447</c:v>
                </c:pt>
                <c:pt idx="29548">
                  <c:v>2.3548000000005449</c:v>
                </c:pt>
                <c:pt idx="29549">
                  <c:v>2.3549000000005451</c:v>
                </c:pt>
                <c:pt idx="29550">
                  <c:v>2.3550000000005453</c:v>
                </c:pt>
                <c:pt idx="29551">
                  <c:v>2.3551000000005455</c:v>
                </c:pt>
                <c:pt idx="29552">
                  <c:v>2.3552000000005457</c:v>
                </c:pt>
                <c:pt idx="29553">
                  <c:v>2.355300000000546</c:v>
                </c:pt>
                <c:pt idx="29554">
                  <c:v>2.3554000000005462</c:v>
                </c:pt>
                <c:pt idx="29555">
                  <c:v>2.3555000000005464</c:v>
                </c:pt>
                <c:pt idx="29556">
                  <c:v>2.3556000000005466</c:v>
                </c:pt>
                <c:pt idx="29557">
                  <c:v>2.3557000000005468</c:v>
                </c:pt>
                <c:pt idx="29558">
                  <c:v>2.355800000000547</c:v>
                </c:pt>
                <c:pt idx="29559">
                  <c:v>2.3559000000005472</c:v>
                </c:pt>
                <c:pt idx="29560">
                  <c:v>2.3560000000005474</c:v>
                </c:pt>
                <c:pt idx="29561">
                  <c:v>2.3561000000005476</c:v>
                </c:pt>
                <c:pt idx="29562">
                  <c:v>2.3562000000005479</c:v>
                </c:pt>
                <c:pt idx="29563">
                  <c:v>2.3563000000005481</c:v>
                </c:pt>
                <c:pt idx="29564">
                  <c:v>2.3564000000005483</c:v>
                </c:pt>
                <c:pt idx="29565">
                  <c:v>2.3565000000005485</c:v>
                </c:pt>
                <c:pt idx="29566">
                  <c:v>2.3566000000005487</c:v>
                </c:pt>
                <c:pt idx="29567">
                  <c:v>2.3567000000005489</c:v>
                </c:pt>
                <c:pt idx="29568">
                  <c:v>2.3568000000005491</c:v>
                </c:pt>
                <c:pt idx="29569">
                  <c:v>2.3569000000005493</c:v>
                </c:pt>
                <c:pt idx="29570">
                  <c:v>2.3570000000005495</c:v>
                </c:pt>
                <c:pt idx="29571">
                  <c:v>2.3571000000005498</c:v>
                </c:pt>
                <c:pt idx="29572">
                  <c:v>2.35720000000055</c:v>
                </c:pt>
                <c:pt idx="29573">
                  <c:v>2.3573000000005502</c:v>
                </c:pt>
                <c:pt idx="29574">
                  <c:v>2.3574000000005504</c:v>
                </c:pt>
                <c:pt idx="29575">
                  <c:v>2.3575000000005506</c:v>
                </c:pt>
                <c:pt idx="29576">
                  <c:v>2.3576000000005508</c:v>
                </c:pt>
                <c:pt idx="29577">
                  <c:v>2.357700000000551</c:v>
                </c:pt>
                <c:pt idx="29578">
                  <c:v>2.3578000000005512</c:v>
                </c:pt>
                <c:pt idx="29579">
                  <c:v>2.3579000000005514</c:v>
                </c:pt>
                <c:pt idx="29580">
                  <c:v>2.3580000000005517</c:v>
                </c:pt>
                <c:pt idx="29581">
                  <c:v>2.3581000000005519</c:v>
                </c:pt>
                <c:pt idx="29582">
                  <c:v>2.3582000000005521</c:v>
                </c:pt>
                <c:pt idx="29583">
                  <c:v>2.3583000000005523</c:v>
                </c:pt>
                <c:pt idx="29584">
                  <c:v>2.3584000000005525</c:v>
                </c:pt>
                <c:pt idx="29585">
                  <c:v>2.3585000000005527</c:v>
                </c:pt>
                <c:pt idx="29586">
                  <c:v>2.3586000000005529</c:v>
                </c:pt>
                <c:pt idx="29587">
                  <c:v>2.3587000000005531</c:v>
                </c:pt>
                <c:pt idx="29588">
                  <c:v>2.3588000000005533</c:v>
                </c:pt>
                <c:pt idx="29589">
                  <c:v>2.3589000000005536</c:v>
                </c:pt>
                <c:pt idx="29590">
                  <c:v>2.3590000000005538</c:v>
                </c:pt>
                <c:pt idx="29591">
                  <c:v>2.359100000000554</c:v>
                </c:pt>
                <c:pt idx="29592">
                  <c:v>2.3592000000005542</c:v>
                </c:pt>
                <c:pt idx="29593">
                  <c:v>2.3593000000005544</c:v>
                </c:pt>
                <c:pt idx="29594">
                  <c:v>2.3594000000005546</c:v>
                </c:pt>
                <c:pt idx="29595">
                  <c:v>2.3595000000005548</c:v>
                </c:pt>
                <c:pt idx="29596">
                  <c:v>2.359600000000555</c:v>
                </c:pt>
                <c:pt idx="29597">
                  <c:v>2.3597000000005552</c:v>
                </c:pt>
                <c:pt idx="29598">
                  <c:v>2.3598000000005555</c:v>
                </c:pt>
                <c:pt idx="29599">
                  <c:v>2.3599000000005557</c:v>
                </c:pt>
                <c:pt idx="29600">
                  <c:v>2.3600000000005559</c:v>
                </c:pt>
                <c:pt idx="29601">
                  <c:v>2.3601000000005561</c:v>
                </c:pt>
                <c:pt idx="29602">
                  <c:v>2.3602000000005563</c:v>
                </c:pt>
                <c:pt idx="29603">
                  <c:v>2.3603000000005565</c:v>
                </c:pt>
                <c:pt idx="29604">
                  <c:v>2.3604000000005567</c:v>
                </c:pt>
                <c:pt idx="29605">
                  <c:v>2.3605000000005569</c:v>
                </c:pt>
                <c:pt idx="29606">
                  <c:v>2.3606000000005571</c:v>
                </c:pt>
                <c:pt idx="29607">
                  <c:v>2.3607000000005574</c:v>
                </c:pt>
                <c:pt idx="29608">
                  <c:v>2.3608000000005576</c:v>
                </c:pt>
                <c:pt idx="29609">
                  <c:v>2.3609000000005578</c:v>
                </c:pt>
                <c:pt idx="29610">
                  <c:v>2.361000000000558</c:v>
                </c:pt>
                <c:pt idx="29611">
                  <c:v>2.3611000000005582</c:v>
                </c:pt>
                <c:pt idx="29612">
                  <c:v>2.3612000000005584</c:v>
                </c:pt>
                <c:pt idx="29613">
                  <c:v>2.3613000000005586</c:v>
                </c:pt>
                <c:pt idx="29614">
                  <c:v>2.3614000000005588</c:v>
                </c:pt>
                <c:pt idx="29615">
                  <c:v>2.361500000000559</c:v>
                </c:pt>
                <c:pt idx="29616">
                  <c:v>2.3616000000005593</c:v>
                </c:pt>
                <c:pt idx="29617">
                  <c:v>2.3617000000005595</c:v>
                </c:pt>
                <c:pt idx="29618">
                  <c:v>2.3618000000005597</c:v>
                </c:pt>
                <c:pt idx="29619">
                  <c:v>2.3619000000005599</c:v>
                </c:pt>
                <c:pt idx="29620">
                  <c:v>2.3620000000005601</c:v>
                </c:pt>
                <c:pt idx="29621">
                  <c:v>2.3621000000005603</c:v>
                </c:pt>
                <c:pt idx="29622">
                  <c:v>2.3622000000005605</c:v>
                </c:pt>
                <c:pt idx="29623">
                  <c:v>2.3623000000005607</c:v>
                </c:pt>
                <c:pt idx="29624">
                  <c:v>2.3624000000005609</c:v>
                </c:pt>
                <c:pt idx="29625">
                  <c:v>2.3625000000005612</c:v>
                </c:pt>
                <c:pt idx="29626">
                  <c:v>2.3626000000005614</c:v>
                </c:pt>
                <c:pt idx="29627">
                  <c:v>2.3627000000005616</c:v>
                </c:pt>
                <c:pt idx="29628">
                  <c:v>2.3628000000005618</c:v>
                </c:pt>
                <c:pt idx="29629">
                  <c:v>2.362900000000562</c:v>
                </c:pt>
                <c:pt idx="29630">
                  <c:v>2.3630000000005622</c:v>
                </c:pt>
                <c:pt idx="29631">
                  <c:v>2.3631000000005624</c:v>
                </c:pt>
                <c:pt idx="29632">
                  <c:v>2.3632000000005626</c:v>
                </c:pt>
                <c:pt idx="29633">
                  <c:v>2.3633000000005628</c:v>
                </c:pt>
                <c:pt idx="29634">
                  <c:v>2.3634000000005631</c:v>
                </c:pt>
                <c:pt idx="29635">
                  <c:v>2.3635000000005633</c:v>
                </c:pt>
                <c:pt idx="29636">
                  <c:v>2.3636000000005635</c:v>
                </c:pt>
                <c:pt idx="29637">
                  <c:v>2.3637000000005637</c:v>
                </c:pt>
                <c:pt idx="29638">
                  <c:v>2.3638000000005639</c:v>
                </c:pt>
                <c:pt idx="29639">
                  <c:v>2.3639000000005641</c:v>
                </c:pt>
                <c:pt idx="29640">
                  <c:v>2.3640000000005643</c:v>
                </c:pt>
                <c:pt idx="29641">
                  <c:v>2.3641000000005645</c:v>
                </c:pt>
                <c:pt idx="29642">
                  <c:v>2.3642000000005647</c:v>
                </c:pt>
                <c:pt idx="29643">
                  <c:v>2.3643000000005649</c:v>
                </c:pt>
                <c:pt idx="29644">
                  <c:v>2.3644000000005652</c:v>
                </c:pt>
                <c:pt idx="29645">
                  <c:v>2.3645000000005654</c:v>
                </c:pt>
                <c:pt idx="29646">
                  <c:v>2.3646000000005656</c:v>
                </c:pt>
                <c:pt idx="29647">
                  <c:v>2.3647000000005658</c:v>
                </c:pt>
                <c:pt idx="29648">
                  <c:v>2.364800000000566</c:v>
                </c:pt>
                <c:pt idx="29649">
                  <c:v>2.3649000000005662</c:v>
                </c:pt>
                <c:pt idx="29650">
                  <c:v>2.3650000000005664</c:v>
                </c:pt>
                <c:pt idx="29651">
                  <c:v>2.3651000000005666</c:v>
                </c:pt>
                <c:pt idx="29652">
                  <c:v>2.3652000000005668</c:v>
                </c:pt>
                <c:pt idx="29653">
                  <c:v>2.3653000000005671</c:v>
                </c:pt>
                <c:pt idx="29654">
                  <c:v>2.3654000000005673</c:v>
                </c:pt>
                <c:pt idx="29655">
                  <c:v>2.3655000000005675</c:v>
                </c:pt>
                <c:pt idx="29656">
                  <c:v>2.3656000000005677</c:v>
                </c:pt>
                <c:pt idx="29657">
                  <c:v>2.3657000000005679</c:v>
                </c:pt>
                <c:pt idx="29658">
                  <c:v>2.3658000000005681</c:v>
                </c:pt>
                <c:pt idx="29659">
                  <c:v>2.3659000000005683</c:v>
                </c:pt>
                <c:pt idx="29660">
                  <c:v>2.3660000000005685</c:v>
                </c:pt>
                <c:pt idx="29661">
                  <c:v>2.3661000000005687</c:v>
                </c:pt>
                <c:pt idx="29662">
                  <c:v>2.366200000000569</c:v>
                </c:pt>
                <c:pt idx="29663">
                  <c:v>2.3663000000005692</c:v>
                </c:pt>
                <c:pt idx="29664">
                  <c:v>2.3664000000005694</c:v>
                </c:pt>
                <c:pt idx="29665">
                  <c:v>2.3665000000005696</c:v>
                </c:pt>
                <c:pt idx="29666">
                  <c:v>2.3666000000005698</c:v>
                </c:pt>
                <c:pt idx="29667">
                  <c:v>2.36670000000057</c:v>
                </c:pt>
                <c:pt idx="29668">
                  <c:v>2.3668000000005702</c:v>
                </c:pt>
                <c:pt idx="29669">
                  <c:v>2.3669000000005704</c:v>
                </c:pt>
                <c:pt idx="29670">
                  <c:v>2.3670000000005706</c:v>
                </c:pt>
                <c:pt idx="29671">
                  <c:v>2.3671000000005709</c:v>
                </c:pt>
                <c:pt idx="29672">
                  <c:v>2.3672000000005711</c:v>
                </c:pt>
                <c:pt idx="29673">
                  <c:v>2.3673000000005713</c:v>
                </c:pt>
                <c:pt idx="29674">
                  <c:v>2.3674000000005715</c:v>
                </c:pt>
                <c:pt idx="29675">
                  <c:v>2.3675000000005717</c:v>
                </c:pt>
                <c:pt idx="29676">
                  <c:v>2.3676000000005719</c:v>
                </c:pt>
                <c:pt idx="29677">
                  <c:v>2.3677000000005721</c:v>
                </c:pt>
                <c:pt idx="29678">
                  <c:v>2.3678000000005723</c:v>
                </c:pt>
                <c:pt idx="29679">
                  <c:v>2.3679000000005725</c:v>
                </c:pt>
                <c:pt idx="29680">
                  <c:v>2.3680000000005728</c:v>
                </c:pt>
                <c:pt idx="29681">
                  <c:v>2.368100000000573</c:v>
                </c:pt>
                <c:pt idx="29682">
                  <c:v>2.3682000000005732</c:v>
                </c:pt>
                <c:pt idx="29683">
                  <c:v>2.3683000000005734</c:v>
                </c:pt>
                <c:pt idx="29684">
                  <c:v>2.3684000000005736</c:v>
                </c:pt>
                <c:pt idx="29685">
                  <c:v>2.3685000000005738</c:v>
                </c:pt>
                <c:pt idx="29686">
                  <c:v>2.368600000000574</c:v>
                </c:pt>
                <c:pt idx="29687">
                  <c:v>2.3687000000005742</c:v>
                </c:pt>
                <c:pt idx="29688">
                  <c:v>2.3688000000005744</c:v>
                </c:pt>
                <c:pt idx="29689">
                  <c:v>2.3689000000005747</c:v>
                </c:pt>
                <c:pt idx="29690">
                  <c:v>2.3690000000005749</c:v>
                </c:pt>
                <c:pt idx="29691">
                  <c:v>2.3691000000005751</c:v>
                </c:pt>
                <c:pt idx="29692">
                  <c:v>2.3692000000005753</c:v>
                </c:pt>
                <c:pt idx="29693">
                  <c:v>2.3693000000005755</c:v>
                </c:pt>
                <c:pt idx="29694">
                  <c:v>2.3694000000005757</c:v>
                </c:pt>
                <c:pt idx="29695">
                  <c:v>2.3695000000005759</c:v>
                </c:pt>
                <c:pt idx="29696">
                  <c:v>2.3696000000005761</c:v>
                </c:pt>
                <c:pt idx="29697">
                  <c:v>2.3697000000005763</c:v>
                </c:pt>
                <c:pt idx="29698">
                  <c:v>2.3698000000005766</c:v>
                </c:pt>
                <c:pt idx="29699">
                  <c:v>2.3699000000005768</c:v>
                </c:pt>
                <c:pt idx="29700">
                  <c:v>2.370000000000577</c:v>
                </c:pt>
                <c:pt idx="29701">
                  <c:v>2.3701000000005772</c:v>
                </c:pt>
                <c:pt idx="29702">
                  <c:v>2.3702000000005774</c:v>
                </c:pt>
                <c:pt idx="29703">
                  <c:v>2.3703000000005776</c:v>
                </c:pt>
                <c:pt idx="29704">
                  <c:v>2.3704000000005778</c:v>
                </c:pt>
                <c:pt idx="29705">
                  <c:v>2.370500000000578</c:v>
                </c:pt>
                <c:pt idx="29706">
                  <c:v>2.3706000000005782</c:v>
                </c:pt>
                <c:pt idx="29707">
                  <c:v>2.3707000000005785</c:v>
                </c:pt>
                <c:pt idx="29708">
                  <c:v>2.3708000000005787</c:v>
                </c:pt>
                <c:pt idx="29709">
                  <c:v>2.3709000000005789</c:v>
                </c:pt>
                <c:pt idx="29710">
                  <c:v>2.3710000000005791</c:v>
                </c:pt>
                <c:pt idx="29711">
                  <c:v>2.3711000000005793</c:v>
                </c:pt>
                <c:pt idx="29712">
                  <c:v>2.3712000000005795</c:v>
                </c:pt>
                <c:pt idx="29713">
                  <c:v>2.3713000000005797</c:v>
                </c:pt>
                <c:pt idx="29714">
                  <c:v>2.3714000000005799</c:v>
                </c:pt>
                <c:pt idx="29715">
                  <c:v>2.3715000000005801</c:v>
                </c:pt>
                <c:pt idx="29716">
                  <c:v>2.3716000000005804</c:v>
                </c:pt>
                <c:pt idx="29717">
                  <c:v>2.3717000000005806</c:v>
                </c:pt>
                <c:pt idx="29718">
                  <c:v>2.3718000000005808</c:v>
                </c:pt>
                <c:pt idx="29719">
                  <c:v>2.371900000000581</c:v>
                </c:pt>
                <c:pt idx="29720">
                  <c:v>2.3720000000005812</c:v>
                </c:pt>
                <c:pt idx="29721">
                  <c:v>2.3721000000005814</c:v>
                </c:pt>
                <c:pt idx="29722">
                  <c:v>2.3722000000005816</c:v>
                </c:pt>
                <c:pt idx="29723">
                  <c:v>2.3723000000005818</c:v>
                </c:pt>
                <c:pt idx="29724">
                  <c:v>2.372400000000582</c:v>
                </c:pt>
                <c:pt idx="29725">
                  <c:v>2.3725000000005823</c:v>
                </c:pt>
                <c:pt idx="29726">
                  <c:v>2.3726000000005825</c:v>
                </c:pt>
                <c:pt idx="29727">
                  <c:v>2.3727000000005827</c:v>
                </c:pt>
                <c:pt idx="29728">
                  <c:v>2.3728000000005829</c:v>
                </c:pt>
                <c:pt idx="29729">
                  <c:v>2.3729000000005831</c:v>
                </c:pt>
                <c:pt idx="29730">
                  <c:v>2.3730000000005833</c:v>
                </c:pt>
                <c:pt idx="29731">
                  <c:v>2.3731000000005835</c:v>
                </c:pt>
                <c:pt idx="29732">
                  <c:v>2.3732000000005837</c:v>
                </c:pt>
                <c:pt idx="29733">
                  <c:v>2.3733000000005839</c:v>
                </c:pt>
                <c:pt idx="29734">
                  <c:v>2.3734000000005842</c:v>
                </c:pt>
                <c:pt idx="29735">
                  <c:v>2.3735000000005844</c:v>
                </c:pt>
                <c:pt idx="29736">
                  <c:v>2.3736000000005846</c:v>
                </c:pt>
                <c:pt idx="29737">
                  <c:v>2.3737000000005848</c:v>
                </c:pt>
                <c:pt idx="29738">
                  <c:v>2.373800000000585</c:v>
                </c:pt>
                <c:pt idx="29739">
                  <c:v>2.3739000000005852</c:v>
                </c:pt>
                <c:pt idx="29740">
                  <c:v>2.3740000000005854</c:v>
                </c:pt>
                <c:pt idx="29741">
                  <c:v>2.3741000000005856</c:v>
                </c:pt>
                <c:pt idx="29742">
                  <c:v>2.3742000000005858</c:v>
                </c:pt>
                <c:pt idx="29743">
                  <c:v>2.3743000000005861</c:v>
                </c:pt>
                <c:pt idx="29744">
                  <c:v>2.3744000000005863</c:v>
                </c:pt>
                <c:pt idx="29745">
                  <c:v>2.3745000000005865</c:v>
                </c:pt>
                <c:pt idx="29746">
                  <c:v>2.3746000000005867</c:v>
                </c:pt>
                <c:pt idx="29747">
                  <c:v>2.3747000000005869</c:v>
                </c:pt>
                <c:pt idx="29748">
                  <c:v>2.3748000000005871</c:v>
                </c:pt>
                <c:pt idx="29749">
                  <c:v>2.3749000000005873</c:v>
                </c:pt>
                <c:pt idx="29750">
                  <c:v>2.3750000000005875</c:v>
                </c:pt>
                <c:pt idx="29751">
                  <c:v>2.3751000000005877</c:v>
                </c:pt>
                <c:pt idx="29752">
                  <c:v>2.375200000000588</c:v>
                </c:pt>
                <c:pt idx="29753">
                  <c:v>2.3753000000005882</c:v>
                </c:pt>
                <c:pt idx="29754">
                  <c:v>2.3754000000005884</c:v>
                </c:pt>
                <c:pt idx="29755">
                  <c:v>2.3755000000005886</c:v>
                </c:pt>
                <c:pt idx="29756">
                  <c:v>2.3756000000005888</c:v>
                </c:pt>
                <c:pt idx="29757">
                  <c:v>2.375700000000589</c:v>
                </c:pt>
                <c:pt idx="29758">
                  <c:v>2.3758000000005892</c:v>
                </c:pt>
                <c:pt idx="29759">
                  <c:v>2.3759000000005894</c:v>
                </c:pt>
                <c:pt idx="29760">
                  <c:v>2.3760000000005896</c:v>
                </c:pt>
                <c:pt idx="29761">
                  <c:v>2.3761000000005899</c:v>
                </c:pt>
                <c:pt idx="29762">
                  <c:v>2.3762000000005901</c:v>
                </c:pt>
                <c:pt idx="29763">
                  <c:v>2.3763000000005903</c:v>
                </c:pt>
                <c:pt idx="29764">
                  <c:v>2.3764000000005905</c:v>
                </c:pt>
                <c:pt idx="29765">
                  <c:v>2.3765000000005907</c:v>
                </c:pt>
                <c:pt idx="29766">
                  <c:v>2.3766000000005909</c:v>
                </c:pt>
                <c:pt idx="29767">
                  <c:v>2.3767000000005911</c:v>
                </c:pt>
                <c:pt idx="29768">
                  <c:v>2.3768000000005913</c:v>
                </c:pt>
                <c:pt idx="29769">
                  <c:v>2.3769000000005915</c:v>
                </c:pt>
                <c:pt idx="29770">
                  <c:v>2.3770000000005918</c:v>
                </c:pt>
                <c:pt idx="29771">
                  <c:v>2.377100000000592</c:v>
                </c:pt>
                <c:pt idx="29772">
                  <c:v>2.3772000000005922</c:v>
                </c:pt>
                <c:pt idx="29773">
                  <c:v>2.3773000000005924</c:v>
                </c:pt>
                <c:pt idx="29774">
                  <c:v>2.3774000000005926</c:v>
                </c:pt>
                <c:pt idx="29775">
                  <c:v>2.3775000000005928</c:v>
                </c:pt>
                <c:pt idx="29776">
                  <c:v>2.377600000000593</c:v>
                </c:pt>
                <c:pt idx="29777">
                  <c:v>2.3777000000005932</c:v>
                </c:pt>
                <c:pt idx="29778">
                  <c:v>2.3778000000005934</c:v>
                </c:pt>
                <c:pt idx="29779">
                  <c:v>2.3779000000005936</c:v>
                </c:pt>
                <c:pt idx="29780">
                  <c:v>2.3780000000005939</c:v>
                </c:pt>
                <c:pt idx="29781">
                  <c:v>2.3781000000005941</c:v>
                </c:pt>
                <c:pt idx="29782">
                  <c:v>2.3782000000005943</c:v>
                </c:pt>
                <c:pt idx="29783">
                  <c:v>2.3783000000005945</c:v>
                </c:pt>
                <c:pt idx="29784">
                  <c:v>2.3784000000005947</c:v>
                </c:pt>
                <c:pt idx="29785">
                  <c:v>2.3785000000005949</c:v>
                </c:pt>
                <c:pt idx="29786">
                  <c:v>2.3786000000005951</c:v>
                </c:pt>
                <c:pt idx="29787">
                  <c:v>2.3787000000005953</c:v>
                </c:pt>
                <c:pt idx="29788">
                  <c:v>2.3788000000005955</c:v>
                </c:pt>
                <c:pt idx="29789">
                  <c:v>2.3789000000005958</c:v>
                </c:pt>
                <c:pt idx="29790">
                  <c:v>2.379000000000596</c:v>
                </c:pt>
                <c:pt idx="29791">
                  <c:v>2.3791000000005962</c:v>
                </c:pt>
                <c:pt idx="29792">
                  <c:v>2.3792000000005964</c:v>
                </c:pt>
                <c:pt idx="29793">
                  <c:v>2.3793000000005966</c:v>
                </c:pt>
                <c:pt idx="29794">
                  <c:v>2.3794000000005968</c:v>
                </c:pt>
                <c:pt idx="29795">
                  <c:v>2.379500000000597</c:v>
                </c:pt>
                <c:pt idx="29796">
                  <c:v>2.3796000000005972</c:v>
                </c:pt>
                <c:pt idx="29797">
                  <c:v>2.3797000000005974</c:v>
                </c:pt>
                <c:pt idx="29798">
                  <c:v>2.3798000000005977</c:v>
                </c:pt>
                <c:pt idx="29799">
                  <c:v>2.3799000000005979</c:v>
                </c:pt>
                <c:pt idx="29800">
                  <c:v>2.3800000000005981</c:v>
                </c:pt>
                <c:pt idx="29801">
                  <c:v>2.3801000000005983</c:v>
                </c:pt>
                <c:pt idx="29802">
                  <c:v>2.3802000000005985</c:v>
                </c:pt>
                <c:pt idx="29803">
                  <c:v>2.3803000000005987</c:v>
                </c:pt>
                <c:pt idx="29804">
                  <c:v>2.3804000000005989</c:v>
                </c:pt>
                <c:pt idx="29805">
                  <c:v>2.3805000000005991</c:v>
                </c:pt>
                <c:pt idx="29806">
                  <c:v>2.3806000000005993</c:v>
                </c:pt>
                <c:pt idx="29807">
                  <c:v>2.3807000000005996</c:v>
                </c:pt>
                <c:pt idx="29808">
                  <c:v>2.3808000000005998</c:v>
                </c:pt>
                <c:pt idx="29809">
                  <c:v>2.3809000000006</c:v>
                </c:pt>
                <c:pt idx="29810">
                  <c:v>2.3810000000006002</c:v>
                </c:pt>
                <c:pt idx="29811">
                  <c:v>2.3811000000006004</c:v>
                </c:pt>
                <c:pt idx="29812">
                  <c:v>2.3812000000006006</c:v>
                </c:pt>
                <c:pt idx="29813">
                  <c:v>2.3813000000006008</c:v>
                </c:pt>
                <c:pt idx="29814">
                  <c:v>2.381400000000601</c:v>
                </c:pt>
                <c:pt idx="29815">
                  <c:v>2.3815000000006012</c:v>
                </c:pt>
                <c:pt idx="29816">
                  <c:v>2.3816000000006015</c:v>
                </c:pt>
                <c:pt idx="29817">
                  <c:v>2.3817000000006017</c:v>
                </c:pt>
                <c:pt idx="29818">
                  <c:v>2.3818000000006019</c:v>
                </c:pt>
                <c:pt idx="29819">
                  <c:v>2.3819000000006021</c:v>
                </c:pt>
                <c:pt idx="29820">
                  <c:v>2.3820000000006023</c:v>
                </c:pt>
                <c:pt idx="29821">
                  <c:v>2.3821000000006025</c:v>
                </c:pt>
                <c:pt idx="29822">
                  <c:v>2.3822000000006027</c:v>
                </c:pt>
                <c:pt idx="29823">
                  <c:v>2.3823000000006029</c:v>
                </c:pt>
                <c:pt idx="29824">
                  <c:v>2.3824000000006031</c:v>
                </c:pt>
                <c:pt idx="29825">
                  <c:v>2.3825000000006034</c:v>
                </c:pt>
                <c:pt idx="29826">
                  <c:v>2.3826000000006036</c:v>
                </c:pt>
                <c:pt idx="29827">
                  <c:v>2.3827000000006038</c:v>
                </c:pt>
                <c:pt idx="29828">
                  <c:v>2.382800000000604</c:v>
                </c:pt>
                <c:pt idx="29829">
                  <c:v>2.3829000000006042</c:v>
                </c:pt>
                <c:pt idx="29830">
                  <c:v>2.3830000000006044</c:v>
                </c:pt>
                <c:pt idx="29831">
                  <c:v>2.3831000000006046</c:v>
                </c:pt>
                <c:pt idx="29832">
                  <c:v>2.3832000000006048</c:v>
                </c:pt>
                <c:pt idx="29833">
                  <c:v>2.383300000000605</c:v>
                </c:pt>
                <c:pt idx="29834">
                  <c:v>2.3834000000006053</c:v>
                </c:pt>
                <c:pt idx="29835">
                  <c:v>2.3835000000006055</c:v>
                </c:pt>
                <c:pt idx="29836">
                  <c:v>2.3836000000006057</c:v>
                </c:pt>
                <c:pt idx="29837">
                  <c:v>2.3837000000006059</c:v>
                </c:pt>
                <c:pt idx="29838">
                  <c:v>2.3838000000006061</c:v>
                </c:pt>
                <c:pt idx="29839">
                  <c:v>2.3839000000006063</c:v>
                </c:pt>
                <c:pt idx="29840">
                  <c:v>2.3840000000006065</c:v>
                </c:pt>
                <c:pt idx="29841">
                  <c:v>2.3841000000006067</c:v>
                </c:pt>
                <c:pt idx="29842">
                  <c:v>2.3842000000006069</c:v>
                </c:pt>
                <c:pt idx="29843">
                  <c:v>2.3843000000006072</c:v>
                </c:pt>
                <c:pt idx="29844">
                  <c:v>2.3844000000006074</c:v>
                </c:pt>
                <c:pt idx="29845">
                  <c:v>2.3845000000006076</c:v>
                </c:pt>
                <c:pt idx="29846">
                  <c:v>2.3846000000006078</c:v>
                </c:pt>
                <c:pt idx="29847">
                  <c:v>2.384700000000608</c:v>
                </c:pt>
                <c:pt idx="29848">
                  <c:v>2.3848000000006082</c:v>
                </c:pt>
                <c:pt idx="29849">
                  <c:v>2.3849000000006084</c:v>
                </c:pt>
                <c:pt idx="29850">
                  <c:v>2.3850000000006086</c:v>
                </c:pt>
                <c:pt idx="29851">
                  <c:v>2.3851000000006088</c:v>
                </c:pt>
                <c:pt idx="29852">
                  <c:v>2.3852000000006091</c:v>
                </c:pt>
                <c:pt idx="29853">
                  <c:v>2.3853000000006093</c:v>
                </c:pt>
                <c:pt idx="29854">
                  <c:v>2.3854000000006095</c:v>
                </c:pt>
                <c:pt idx="29855">
                  <c:v>2.3855000000006097</c:v>
                </c:pt>
                <c:pt idx="29856">
                  <c:v>2.3856000000006099</c:v>
                </c:pt>
                <c:pt idx="29857">
                  <c:v>2.3857000000006101</c:v>
                </c:pt>
                <c:pt idx="29858">
                  <c:v>2.3858000000006103</c:v>
                </c:pt>
                <c:pt idx="29859">
                  <c:v>2.3859000000006105</c:v>
                </c:pt>
                <c:pt idx="29860">
                  <c:v>2.3860000000006107</c:v>
                </c:pt>
                <c:pt idx="29861">
                  <c:v>2.386100000000611</c:v>
                </c:pt>
                <c:pt idx="29862">
                  <c:v>2.3862000000006112</c:v>
                </c:pt>
                <c:pt idx="29863">
                  <c:v>2.3863000000006114</c:v>
                </c:pt>
                <c:pt idx="29864">
                  <c:v>2.3864000000006116</c:v>
                </c:pt>
                <c:pt idx="29865">
                  <c:v>2.3865000000006118</c:v>
                </c:pt>
                <c:pt idx="29866">
                  <c:v>2.386600000000612</c:v>
                </c:pt>
                <c:pt idx="29867">
                  <c:v>2.3867000000006122</c:v>
                </c:pt>
                <c:pt idx="29868">
                  <c:v>2.3868000000006124</c:v>
                </c:pt>
                <c:pt idx="29869">
                  <c:v>2.3869000000006126</c:v>
                </c:pt>
                <c:pt idx="29870">
                  <c:v>2.3870000000006129</c:v>
                </c:pt>
                <c:pt idx="29871">
                  <c:v>2.3871000000006131</c:v>
                </c:pt>
                <c:pt idx="29872">
                  <c:v>2.3872000000006133</c:v>
                </c:pt>
                <c:pt idx="29873">
                  <c:v>2.3873000000006135</c:v>
                </c:pt>
                <c:pt idx="29874">
                  <c:v>2.3874000000006137</c:v>
                </c:pt>
                <c:pt idx="29875">
                  <c:v>2.3875000000006139</c:v>
                </c:pt>
                <c:pt idx="29876">
                  <c:v>2.3876000000006141</c:v>
                </c:pt>
                <c:pt idx="29877">
                  <c:v>2.3877000000006143</c:v>
                </c:pt>
                <c:pt idx="29878">
                  <c:v>2.3878000000006145</c:v>
                </c:pt>
                <c:pt idx="29879">
                  <c:v>2.3879000000006148</c:v>
                </c:pt>
                <c:pt idx="29880">
                  <c:v>2.388000000000615</c:v>
                </c:pt>
                <c:pt idx="29881">
                  <c:v>2.3881000000006152</c:v>
                </c:pt>
                <c:pt idx="29882">
                  <c:v>2.3882000000006154</c:v>
                </c:pt>
                <c:pt idx="29883">
                  <c:v>2.3883000000006156</c:v>
                </c:pt>
                <c:pt idx="29884">
                  <c:v>2.3884000000006158</c:v>
                </c:pt>
                <c:pt idx="29885">
                  <c:v>2.388500000000616</c:v>
                </c:pt>
                <c:pt idx="29886">
                  <c:v>2.3886000000006162</c:v>
                </c:pt>
                <c:pt idx="29887">
                  <c:v>2.3887000000006164</c:v>
                </c:pt>
                <c:pt idx="29888">
                  <c:v>2.3888000000006167</c:v>
                </c:pt>
                <c:pt idx="29889">
                  <c:v>2.3889000000006169</c:v>
                </c:pt>
                <c:pt idx="29890">
                  <c:v>2.3890000000006171</c:v>
                </c:pt>
                <c:pt idx="29891">
                  <c:v>2.3891000000006173</c:v>
                </c:pt>
                <c:pt idx="29892">
                  <c:v>2.3892000000006175</c:v>
                </c:pt>
                <c:pt idx="29893">
                  <c:v>2.3893000000006177</c:v>
                </c:pt>
                <c:pt idx="29894">
                  <c:v>2.3894000000006179</c:v>
                </c:pt>
                <c:pt idx="29895">
                  <c:v>2.3895000000006181</c:v>
                </c:pt>
                <c:pt idx="29896">
                  <c:v>2.3896000000006183</c:v>
                </c:pt>
                <c:pt idx="29897">
                  <c:v>2.3897000000006186</c:v>
                </c:pt>
                <c:pt idx="29898">
                  <c:v>2.3898000000006188</c:v>
                </c:pt>
                <c:pt idx="29899">
                  <c:v>2.389900000000619</c:v>
                </c:pt>
                <c:pt idx="29900">
                  <c:v>2.3900000000006192</c:v>
                </c:pt>
                <c:pt idx="29901">
                  <c:v>2.3901000000006194</c:v>
                </c:pt>
                <c:pt idx="29902">
                  <c:v>2.3902000000006196</c:v>
                </c:pt>
                <c:pt idx="29903">
                  <c:v>2.3903000000006198</c:v>
                </c:pt>
                <c:pt idx="29904">
                  <c:v>2.39040000000062</c:v>
                </c:pt>
                <c:pt idx="29905">
                  <c:v>2.3905000000006202</c:v>
                </c:pt>
                <c:pt idx="29906">
                  <c:v>2.3906000000006205</c:v>
                </c:pt>
                <c:pt idx="29907">
                  <c:v>2.3907000000006207</c:v>
                </c:pt>
                <c:pt idx="29908">
                  <c:v>2.3908000000006209</c:v>
                </c:pt>
                <c:pt idx="29909">
                  <c:v>2.3909000000006211</c:v>
                </c:pt>
                <c:pt idx="29910">
                  <c:v>2.3910000000006213</c:v>
                </c:pt>
                <c:pt idx="29911">
                  <c:v>2.3911000000006215</c:v>
                </c:pt>
                <c:pt idx="29912">
                  <c:v>2.3912000000006217</c:v>
                </c:pt>
                <c:pt idx="29913">
                  <c:v>2.3913000000006219</c:v>
                </c:pt>
                <c:pt idx="29914">
                  <c:v>2.3914000000006221</c:v>
                </c:pt>
                <c:pt idx="29915">
                  <c:v>2.3915000000006224</c:v>
                </c:pt>
                <c:pt idx="29916">
                  <c:v>2.3916000000006226</c:v>
                </c:pt>
                <c:pt idx="29917">
                  <c:v>2.3917000000006228</c:v>
                </c:pt>
                <c:pt idx="29918">
                  <c:v>2.391800000000623</c:v>
                </c:pt>
                <c:pt idx="29919">
                  <c:v>2.3919000000006232</c:v>
                </c:pt>
                <c:pt idx="29920">
                  <c:v>2.3920000000006234</c:v>
                </c:pt>
                <c:pt idx="29921">
                  <c:v>2.3921000000006236</c:v>
                </c:pt>
                <c:pt idx="29922">
                  <c:v>2.3922000000006238</c:v>
                </c:pt>
                <c:pt idx="29923">
                  <c:v>2.392300000000624</c:v>
                </c:pt>
                <c:pt idx="29924">
                  <c:v>2.3924000000006242</c:v>
                </c:pt>
                <c:pt idx="29925">
                  <c:v>2.3925000000006245</c:v>
                </c:pt>
                <c:pt idx="29926">
                  <c:v>2.3926000000006247</c:v>
                </c:pt>
                <c:pt idx="29927">
                  <c:v>2.3927000000006249</c:v>
                </c:pt>
                <c:pt idx="29928">
                  <c:v>2.3928000000006251</c:v>
                </c:pt>
                <c:pt idx="29929">
                  <c:v>2.3929000000006253</c:v>
                </c:pt>
                <c:pt idx="29930">
                  <c:v>2.3930000000006255</c:v>
                </c:pt>
                <c:pt idx="29931">
                  <c:v>2.3931000000006257</c:v>
                </c:pt>
                <c:pt idx="29932">
                  <c:v>2.3932000000006259</c:v>
                </c:pt>
                <c:pt idx="29933">
                  <c:v>2.3933000000006261</c:v>
                </c:pt>
                <c:pt idx="29934">
                  <c:v>2.3934000000006264</c:v>
                </c:pt>
                <c:pt idx="29935">
                  <c:v>2.3935000000006266</c:v>
                </c:pt>
                <c:pt idx="29936">
                  <c:v>2.3936000000006268</c:v>
                </c:pt>
                <c:pt idx="29937">
                  <c:v>2.393700000000627</c:v>
                </c:pt>
                <c:pt idx="29938">
                  <c:v>2.3938000000006272</c:v>
                </c:pt>
                <c:pt idx="29939">
                  <c:v>2.3939000000006274</c:v>
                </c:pt>
                <c:pt idx="29940">
                  <c:v>2.3940000000006276</c:v>
                </c:pt>
                <c:pt idx="29941">
                  <c:v>2.3941000000006278</c:v>
                </c:pt>
                <c:pt idx="29942">
                  <c:v>2.394200000000628</c:v>
                </c:pt>
                <c:pt idx="29943">
                  <c:v>2.3943000000006283</c:v>
                </c:pt>
                <c:pt idx="29944">
                  <c:v>2.3944000000006285</c:v>
                </c:pt>
                <c:pt idx="29945">
                  <c:v>2.3945000000006287</c:v>
                </c:pt>
                <c:pt idx="29946">
                  <c:v>2.3946000000006289</c:v>
                </c:pt>
                <c:pt idx="29947">
                  <c:v>2.3947000000006291</c:v>
                </c:pt>
                <c:pt idx="29948">
                  <c:v>2.3948000000006293</c:v>
                </c:pt>
                <c:pt idx="29949">
                  <c:v>2.3949000000006295</c:v>
                </c:pt>
                <c:pt idx="29950">
                  <c:v>2.3950000000006297</c:v>
                </c:pt>
                <c:pt idx="29951">
                  <c:v>2.3951000000006299</c:v>
                </c:pt>
                <c:pt idx="29952">
                  <c:v>2.3952000000006302</c:v>
                </c:pt>
                <c:pt idx="29953">
                  <c:v>2.3953000000006304</c:v>
                </c:pt>
                <c:pt idx="29954">
                  <c:v>2.3954000000006306</c:v>
                </c:pt>
                <c:pt idx="29955">
                  <c:v>2.3955000000006308</c:v>
                </c:pt>
                <c:pt idx="29956">
                  <c:v>2.395600000000631</c:v>
                </c:pt>
                <c:pt idx="29957">
                  <c:v>2.3957000000006312</c:v>
                </c:pt>
                <c:pt idx="29958">
                  <c:v>2.3958000000006314</c:v>
                </c:pt>
                <c:pt idx="29959">
                  <c:v>2.3959000000006316</c:v>
                </c:pt>
                <c:pt idx="29960">
                  <c:v>2.3960000000006318</c:v>
                </c:pt>
                <c:pt idx="29961">
                  <c:v>2.3961000000006321</c:v>
                </c:pt>
                <c:pt idx="29962">
                  <c:v>2.3962000000006323</c:v>
                </c:pt>
                <c:pt idx="29963">
                  <c:v>2.3963000000006325</c:v>
                </c:pt>
                <c:pt idx="29964">
                  <c:v>2.3964000000006327</c:v>
                </c:pt>
                <c:pt idx="29965">
                  <c:v>2.3965000000006329</c:v>
                </c:pt>
                <c:pt idx="29966">
                  <c:v>2.3966000000006331</c:v>
                </c:pt>
                <c:pt idx="29967">
                  <c:v>2.3967000000006333</c:v>
                </c:pt>
                <c:pt idx="29968">
                  <c:v>2.3968000000006335</c:v>
                </c:pt>
                <c:pt idx="29969">
                  <c:v>2.3969000000006337</c:v>
                </c:pt>
                <c:pt idx="29970">
                  <c:v>2.397000000000634</c:v>
                </c:pt>
                <c:pt idx="29971">
                  <c:v>2.3971000000006342</c:v>
                </c:pt>
                <c:pt idx="29972">
                  <c:v>2.3972000000006344</c:v>
                </c:pt>
                <c:pt idx="29973">
                  <c:v>2.3973000000006346</c:v>
                </c:pt>
                <c:pt idx="29974">
                  <c:v>2.3974000000006348</c:v>
                </c:pt>
                <c:pt idx="29975">
                  <c:v>2.397500000000635</c:v>
                </c:pt>
                <c:pt idx="29976">
                  <c:v>2.3976000000006352</c:v>
                </c:pt>
                <c:pt idx="29977">
                  <c:v>2.3977000000006354</c:v>
                </c:pt>
                <c:pt idx="29978">
                  <c:v>2.3978000000006356</c:v>
                </c:pt>
                <c:pt idx="29979">
                  <c:v>2.3979000000006359</c:v>
                </c:pt>
                <c:pt idx="29980">
                  <c:v>2.3980000000006361</c:v>
                </c:pt>
                <c:pt idx="29981">
                  <c:v>2.3981000000006363</c:v>
                </c:pt>
                <c:pt idx="29982">
                  <c:v>2.3982000000006365</c:v>
                </c:pt>
                <c:pt idx="29983">
                  <c:v>2.3983000000006367</c:v>
                </c:pt>
                <c:pt idx="29984">
                  <c:v>2.3984000000006369</c:v>
                </c:pt>
                <c:pt idx="29985">
                  <c:v>2.3985000000006371</c:v>
                </c:pt>
                <c:pt idx="29986">
                  <c:v>2.3986000000006373</c:v>
                </c:pt>
                <c:pt idx="29987">
                  <c:v>2.3987000000006375</c:v>
                </c:pt>
                <c:pt idx="29988">
                  <c:v>2.3988000000006378</c:v>
                </c:pt>
                <c:pt idx="29989">
                  <c:v>2.398900000000638</c:v>
                </c:pt>
                <c:pt idx="29990">
                  <c:v>2.3990000000006382</c:v>
                </c:pt>
                <c:pt idx="29991">
                  <c:v>2.3991000000006384</c:v>
                </c:pt>
                <c:pt idx="29992">
                  <c:v>2.3992000000006386</c:v>
                </c:pt>
                <c:pt idx="29993">
                  <c:v>2.3993000000006388</c:v>
                </c:pt>
                <c:pt idx="29994">
                  <c:v>2.399400000000639</c:v>
                </c:pt>
                <c:pt idx="29995">
                  <c:v>2.3995000000006392</c:v>
                </c:pt>
                <c:pt idx="29996">
                  <c:v>2.3996000000006394</c:v>
                </c:pt>
                <c:pt idx="29997">
                  <c:v>2.3997000000006397</c:v>
                </c:pt>
                <c:pt idx="29998">
                  <c:v>2.3998000000006399</c:v>
                </c:pt>
                <c:pt idx="29999">
                  <c:v>2.3999000000006401</c:v>
                </c:pt>
                <c:pt idx="30000">
                  <c:v>2.4000000000006403</c:v>
                </c:pt>
                <c:pt idx="30001">
                  <c:v>2.4001000000006405</c:v>
                </c:pt>
                <c:pt idx="30002">
                  <c:v>2.4002000000006407</c:v>
                </c:pt>
                <c:pt idx="30003">
                  <c:v>2.4003000000006409</c:v>
                </c:pt>
                <c:pt idx="30004">
                  <c:v>2.4004000000006411</c:v>
                </c:pt>
                <c:pt idx="30005">
                  <c:v>2.4005000000006413</c:v>
                </c:pt>
                <c:pt idx="30006">
                  <c:v>2.4006000000006416</c:v>
                </c:pt>
                <c:pt idx="30007">
                  <c:v>2.4007000000006418</c:v>
                </c:pt>
                <c:pt idx="30008">
                  <c:v>2.400800000000642</c:v>
                </c:pt>
                <c:pt idx="30009">
                  <c:v>2.4009000000006422</c:v>
                </c:pt>
                <c:pt idx="30010">
                  <c:v>2.4010000000006424</c:v>
                </c:pt>
                <c:pt idx="30011">
                  <c:v>2.4011000000006426</c:v>
                </c:pt>
                <c:pt idx="30012">
                  <c:v>2.4012000000006428</c:v>
                </c:pt>
                <c:pt idx="30013">
                  <c:v>2.401300000000643</c:v>
                </c:pt>
                <c:pt idx="30014">
                  <c:v>2.4014000000006432</c:v>
                </c:pt>
                <c:pt idx="30015">
                  <c:v>2.4015000000006435</c:v>
                </c:pt>
                <c:pt idx="30016">
                  <c:v>2.4016000000006437</c:v>
                </c:pt>
                <c:pt idx="30017">
                  <c:v>2.4017000000006439</c:v>
                </c:pt>
                <c:pt idx="30018">
                  <c:v>2.4018000000006441</c:v>
                </c:pt>
                <c:pt idx="30019">
                  <c:v>2.4019000000006443</c:v>
                </c:pt>
                <c:pt idx="30020">
                  <c:v>2.4020000000006445</c:v>
                </c:pt>
                <c:pt idx="30021">
                  <c:v>2.4021000000006447</c:v>
                </c:pt>
                <c:pt idx="30022">
                  <c:v>2.4022000000006449</c:v>
                </c:pt>
                <c:pt idx="30023">
                  <c:v>2.4023000000006451</c:v>
                </c:pt>
                <c:pt idx="30024">
                  <c:v>2.4024000000006454</c:v>
                </c:pt>
                <c:pt idx="30025">
                  <c:v>2.4025000000006456</c:v>
                </c:pt>
                <c:pt idx="30026">
                  <c:v>2.4026000000006458</c:v>
                </c:pt>
                <c:pt idx="30027">
                  <c:v>2.402700000000646</c:v>
                </c:pt>
                <c:pt idx="30028">
                  <c:v>2.4028000000006462</c:v>
                </c:pt>
                <c:pt idx="30029">
                  <c:v>2.4029000000006464</c:v>
                </c:pt>
                <c:pt idx="30030">
                  <c:v>2.4030000000006466</c:v>
                </c:pt>
                <c:pt idx="30031">
                  <c:v>2.4031000000006468</c:v>
                </c:pt>
                <c:pt idx="30032">
                  <c:v>2.403200000000647</c:v>
                </c:pt>
                <c:pt idx="30033">
                  <c:v>2.4033000000006473</c:v>
                </c:pt>
                <c:pt idx="30034">
                  <c:v>2.4034000000006475</c:v>
                </c:pt>
                <c:pt idx="30035">
                  <c:v>2.4035000000006477</c:v>
                </c:pt>
                <c:pt idx="30036">
                  <c:v>2.4036000000006479</c:v>
                </c:pt>
                <c:pt idx="30037">
                  <c:v>2.4037000000006481</c:v>
                </c:pt>
                <c:pt idx="30038">
                  <c:v>2.4038000000006483</c:v>
                </c:pt>
                <c:pt idx="30039">
                  <c:v>2.4039000000006485</c:v>
                </c:pt>
                <c:pt idx="30040">
                  <c:v>2.4040000000006487</c:v>
                </c:pt>
                <c:pt idx="30041">
                  <c:v>2.4041000000006489</c:v>
                </c:pt>
                <c:pt idx="30042">
                  <c:v>2.4042000000006492</c:v>
                </c:pt>
                <c:pt idx="30043">
                  <c:v>2.4043000000006494</c:v>
                </c:pt>
                <c:pt idx="30044">
                  <c:v>2.4044000000006496</c:v>
                </c:pt>
                <c:pt idx="30045">
                  <c:v>2.4045000000006498</c:v>
                </c:pt>
                <c:pt idx="30046">
                  <c:v>2.40460000000065</c:v>
                </c:pt>
                <c:pt idx="30047">
                  <c:v>2.4047000000006502</c:v>
                </c:pt>
                <c:pt idx="30048">
                  <c:v>2.4048000000006504</c:v>
                </c:pt>
                <c:pt idx="30049">
                  <c:v>2.4049000000006506</c:v>
                </c:pt>
                <c:pt idx="30050">
                  <c:v>2.4050000000006508</c:v>
                </c:pt>
                <c:pt idx="30051">
                  <c:v>2.4051000000006511</c:v>
                </c:pt>
                <c:pt idx="30052">
                  <c:v>2.4052000000006513</c:v>
                </c:pt>
                <c:pt idx="30053">
                  <c:v>2.4053000000006515</c:v>
                </c:pt>
                <c:pt idx="30054">
                  <c:v>2.4054000000006517</c:v>
                </c:pt>
                <c:pt idx="30055">
                  <c:v>2.4055000000006519</c:v>
                </c:pt>
                <c:pt idx="30056">
                  <c:v>2.4056000000006521</c:v>
                </c:pt>
                <c:pt idx="30057">
                  <c:v>2.4057000000006523</c:v>
                </c:pt>
                <c:pt idx="30058">
                  <c:v>2.4058000000006525</c:v>
                </c:pt>
                <c:pt idx="30059">
                  <c:v>2.4059000000006527</c:v>
                </c:pt>
                <c:pt idx="30060">
                  <c:v>2.4060000000006529</c:v>
                </c:pt>
                <c:pt idx="30061">
                  <c:v>2.4061000000006532</c:v>
                </c:pt>
                <c:pt idx="30062">
                  <c:v>2.4062000000006534</c:v>
                </c:pt>
                <c:pt idx="30063">
                  <c:v>2.4063000000006536</c:v>
                </c:pt>
                <c:pt idx="30064">
                  <c:v>2.4064000000006538</c:v>
                </c:pt>
                <c:pt idx="30065">
                  <c:v>2.406500000000654</c:v>
                </c:pt>
                <c:pt idx="30066">
                  <c:v>2.4066000000006542</c:v>
                </c:pt>
                <c:pt idx="30067">
                  <c:v>2.4067000000006544</c:v>
                </c:pt>
                <c:pt idx="30068">
                  <c:v>2.4068000000006546</c:v>
                </c:pt>
                <c:pt idx="30069">
                  <c:v>2.4069000000006548</c:v>
                </c:pt>
                <c:pt idx="30070">
                  <c:v>2.4070000000006551</c:v>
                </c:pt>
                <c:pt idx="30071">
                  <c:v>2.4071000000006553</c:v>
                </c:pt>
                <c:pt idx="30072">
                  <c:v>2.4072000000006555</c:v>
                </c:pt>
                <c:pt idx="30073">
                  <c:v>2.4073000000006557</c:v>
                </c:pt>
                <c:pt idx="30074">
                  <c:v>2.4074000000006559</c:v>
                </c:pt>
                <c:pt idx="30075">
                  <c:v>2.4075000000006561</c:v>
                </c:pt>
                <c:pt idx="30076">
                  <c:v>2.4076000000006563</c:v>
                </c:pt>
                <c:pt idx="30077">
                  <c:v>2.4077000000006565</c:v>
                </c:pt>
                <c:pt idx="30078">
                  <c:v>2.4078000000006567</c:v>
                </c:pt>
                <c:pt idx="30079">
                  <c:v>2.407900000000657</c:v>
                </c:pt>
                <c:pt idx="30080">
                  <c:v>2.4080000000006572</c:v>
                </c:pt>
                <c:pt idx="30081">
                  <c:v>2.4081000000006574</c:v>
                </c:pt>
                <c:pt idx="30082">
                  <c:v>2.4082000000006576</c:v>
                </c:pt>
                <c:pt idx="30083">
                  <c:v>2.4083000000006578</c:v>
                </c:pt>
                <c:pt idx="30084">
                  <c:v>2.408400000000658</c:v>
                </c:pt>
                <c:pt idx="30085">
                  <c:v>2.4085000000006582</c:v>
                </c:pt>
                <c:pt idx="30086">
                  <c:v>2.4086000000006584</c:v>
                </c:pt>
                <c:pt idx="30087">
                  <c:v>2.4087000000006586</c:v>
                </c:pt>
                <c:pt idx="30088">
                  <c:v>2.4088000000006589</c:v>
                </c:pt>
                <c:pt idx="30089">
                  <c:v>2.4089000000006591</c:v>
                </c:pt>
                <c:pt idx="30090">
                  <c:v>2.4090000000006593</c:v>
                </c:pt>
                <c:pt idx="30091">
                  <c:v>2.4091000000006595</c:v>
                </c:pt>
                <c:pt idx="30092">
                  <c:v>2.4092000000006597</c:v>
                </c:pt>
                <c:pt idx="30093">
                  <c:v>2.4093000000006599</c:v>
                </c:pt>
                <c:pt idx="30094">
                  <c:v>2.4094000000006601</c:v>
                </c:pt>
                <c:pt idx="30095">
                  <c:v>2.4095000000006603</c:v>
                </c:pt>
                <c:pt idx="30096">
                  <c:v>2.4096000000006605</c:v>
                </c:pt>
                <c:pt idx="30097">
                  <c:v>2.4097000000006608</c:v>
                </c:pt>
                <c:pt idx="30098">
                  <c:v>2.409800000000661</c:v>
                </c:pt>
                <c:pt idx="30099">
                  <c:v>2.4099000000006612</c:v>
                </c:pt>
                <c:pt idx="30100">
                  <c:v>2.4100000000006614</c:v>
                </c:pt>
                <c:pt idx="30101">
                  <c:v>2.4101000000006616</c:v>
                </c:pt>
                <c:pt idx="30102">
                  <c:v>2.4102000000006618</c:v>
                </c:pt>
                <c:pt idx="30103">
                  <c:v>2.410300000000662</c:v>
                </c:pt>
                <c:pt idx="30104">
                  <c:v>2.4104000000006622</c:v>
                </c:pt>
                <c:pt idx="30105">
                  <c:v>2.4105000000006624</c:v>
                </c:pt>
                <c:pt idx="30106">
                  <c:v>2.4106000000006627</c:v>
                </c:pt>
                <c:pt idx="30107">
                  <c:v>2.4107000000006629</c:v>
                </c:pt>
                <c:pt idx="30108">
                  <c:v>2.4108000000006631</c:v>
                </c:pt>
                <c:pt idx="30109">
                  <c:v>2.4109000000006633</c:v>
                </c:pt>
                <c:pt idx="30110">
                  <c:v>2.4110000000006635</c:v>
                </c:pt>
                <c:pt idx="30111">
                  <c:v>2.4111000000006637</c:v>
                </c:pt>
                <c:pt idx="30112">
                  <c:v>2.4112000000006639</c:v>
                </c:pt>
                <c:pt idx="30113">
                  <c:v>2.4113000000006641</c:v>
                </c:pt>
                <c:pt idx="30114">
                  <c:v>2.4114000000006643</c:v>
                </c:pt>
                <c:pt idx="30115">
                  <c:v>2.4115000000006646</c:v>
                </c:pt>
                <c:pt idx="30116">
                  <c:v>2.4116000000006648</c:v>
                </c:pt>
                <c:pt idx="30117">
                  <c:v>2.411700000000665</c:v>
                </c:pt>
                <c:pt idx="30118">
                  <c:v>2.4118000000006652</c:v>
                </c:pt>
                <c:pt idx="30119">
                  <c:v>2.4119000000006654</c:v>
                </c:pt>
                <c:pt idx="30120">
                  <c:v>2.4120000000006656</c:v>
                </c:pt>
                <c:pt idx="30121">
                  <c:v>2.4121000000006658</c:v>
                </c:pt>
                <c:pt idx="30122">
                  <c:v>2.412200000000666</c:v>
                </c:pt>
                <c:pt idx="30123">
                  <c:v>2.4123000000006662</c:v>
                </c:pt>
                <c:pt idx="30124">
                  <c:v>2.4124000000006665</c:v>
                </c:pt>
                <c:pt idx="30125">
                  <c:v>2.4125000000006667</c:v>
                </c:pt>
                <c:pt idx="30126">
                  <c:v>2.4126000000006669</c:v>
                </c:pt>
                <c:pt idx="30127">
                  <c:v>2.4127000000006671</c:v>
                </c:pt>
                <c:pt idx="30128">
                  <c:v>2.4128000000006673</c:v>
                </c:pt>
                <c:pt idx="30129">
                  <c:v>2.4129000000006675</c:v>
                </c:pt>
                <c:pt idx="30130">
                  <c:v>2.4130000000006677</c:v>
                </c:pt>
                <c:pt idx="30131">
                  <c:v>2.4131000000006679</c:v>
                </c:pt>
                <c:pt idx="30132">
                  <c:v>2.4132000000006681</c:v>
                </c:pt>
                <c:pt idx="30133">
                  <c:v>2.4133000000006684</c:v>
                </c:pt>
                <c:pt idx="30134">
                  <c:v>2.4134000000006686</c:v>
                </c:pt>
                <c:pt idx="30135">
                  <c:v>2.4135000000006688</c:v>
                </c:pt>
                <c:pt idx="30136">
                  <c:v>2.413600000000669</c:v>
                </c:pt>
                <c:pt idx="30137">
                  <c:v>2.4137000000006692</c:v>
                </c:pt>
                <c:pt idx="30138">
                  <c:v>2.4138000000006694</c:v>
                </c:pt>
                <c:pt idx="30139">
                  <c:v>2.4139000000006696</c:v>
                </c:pt>
                <c:pt idx="30140">
                  <c:v>2.4140000000006698</c:v>
                </c:pt>
                <c:pt idx="30141">
                  <c:v>2.41410000000067</c:v>
                </c:pt>
                <c:pt idx="30142">
                  <c:v>2.4142000000006703</c:v>
                </c:pt>
                <c:pt idx="30143">
                  <c:v>2.4143000000006705</c:v>
                </c:pt>
                <c:pt idx="30144">
                  <c:v>2.4144000000006707</c:v>
                </c:pt>
                <c:pt idx="30145">
                  <c:v>2.4145000000006709</c:v>
                </c:pt>
                <c:pt idx="30146">
                  <c:v>2.4146000000006711</c:v>
                </c:pt>
                <c:pt idx="30147">
                  <c:v>2.4147000000006713</c:v>
                </c:pt>
                <c:pt idx="30148">
                  <c:v>2.4148000000006715</c:v>
                </c:pt>
                <c:pt idx="30149">
                  <c:v>2.4149000000006717</c:v>
                </c:pt>
                <c:pt idx="30150">
                  <c:v>2.4150000000006719</c:v>
                </c:pt>
                <c:pt idx="30151">
                  <c:v>2.4151000000006722</c:v>
                </c:pt>
                <c:pt idx="30152">
                  <c:v>2.4152000000006724</c:v>
                </c:pt>
                <c:pt idx="30153">
                  <c:v>2.4153000000006726</c:v>
                </c:pt>
                <c:pt idx="30154">
                  <c:v>2.4154000000006728</c:v>
                </c:pt>
                <c:pt idx="30155">
                  <c:v>2.415500000000673</c:v>
                </c:pt>
                <c:pt idx="30156">
                  <c:v>2.4156000000006732</c:v>
                </c:pt>
                <c:pt idx="30157">
                  <c:v>2.4157000000006734</c:v>
                </c:pt>
                <c:pt idx="30158">
                  <c:v>2.4158000000006736</c:v>
                </c:pt>
                <c:pt idx="30159">
                  <c:v>2.4159000000006738</c:v>
                </c:pt>
                <c:pt idx="30160">
                  <c:v>2.4160000000006741</c:v>
                </c:pt>
                <c:pt idx="30161">
                  <c:v>2.4161000000006743</c:v>
                </c:pt>
                <c:pt idx="30162">
                  <c:v>2.4162000000006745</c:v>
                </c:pt>
                <c:pt idx="30163">
                  <c:v>2.4163000000006747</c:v>
                </c:pt>
                <c:pt idx="30164">
                  <c:v>2.4164000000006749</c:v>
                </c:pt>
                <c:pt idx="30165">
                  <c:v>2.4165000000006751</c:v>
                </c:pt>
                <c:pt idx="30166">
                  <c:v>2.4166000000006753</c:v>
                </c:pt>
                <c:pt idx="30167">
                  <c:v>2.4167000000006755</c:v>
                </c:pt>
                <c:pt idx="30168">
                  <c:v>2.4168000000006757</c:v>
                </c:pt>
                <c:pt idx="30169">
                  <c:v>2.416900000000676</c:v>
                </c:pt>
                <c:pt idx="30170">
                  <c:v>2.4170000000006762</c:v>
                </c:pt>
                <c:pt idx="30171">
                  <c:v>2.4171000000006764</c:v>
                </c:pt>
                <c:pt idx="30172">
                  <c:v>2.4172000000006766</c:v>
                </c:pt>
                <c:pt idx="30173">
                  <c:v>2.4173000000006768</c:v>
                </c:pt>
                <c:pt idx="30174">
                  <c:v>2.417400000000677</c:v>
                </c:pt>
                <c:pt idx="30175">
                  <c:v>2.4175000000006772</c:v>
                </c:pt>
                <c:pt idx="30176">
                  <c:v>2.4176000000006774</c:v>
                </c:pt>
                <c:pt idx="30177">
                  <c:v>2.4177000000006776</c:v>
                </c:pt>
                <c:pt idx="30178">
                  <c:v>2.4178000000006779</c:v>
                </c:pt>
                <c:pt idx="30179">
                  <c:v>2.4179000000006781</c:v>
                </c:pt>
                <c:pt idx="30180">
                  <c:v>2.4180000000006783</c:v>
                </c:pt>
                <c:pt idx="30181">
                  <c:v>2.4181000000006785</c:v>
                </c:pt>
                <c:pt idx="30182">
                  <c:v>2.4182000000006787</c:v>
                </c:pt>
                <c:pt idx="30183">
                  <c:v>2.4183000000006789</c:v>
                </c:pt>
                <c:pt idx="30184">
                  <c:v>2.4184000000006791</c:v>
                </c:pt>
                <c:pt idx="30185">
                  <c:v>2.4185000000006793</c:v>
                </c:pt>
                <c:pt idx="30186">
                  <c:v>2.4186000000006795</c:v>
                </c:pt>
                <c:pt idx="30187">
                  <c:v>2.4187000000006798</c:v>
                </c:pt>
                <c:pt idx="30188">
                  <c:v>2.41880000000068</c:v>
                </c:pt>
                <c:pt idx="30189">
                  <c:v>2.4189000000006802</c:v>
                </c:pt>
                <c:pt idx="30190">
                  <c:v>2.4190000000006804</c:v>
                </c:pt>
                <c:pt idx="30191">
                  <c:v>2.4191000000006806</c:v>
                </c:pt>
                <c:pt idx="30192">
                  <c:v>2.4192000000006808</c:v>
                </c:pt>
                <c:pt idx="30193">
                  <c:v>2.419300000000681</c:v>
                </c:pt>
                <c:pt idx="30194">
                  <c:v>2.4194000000006812</c:v>
                </c:pt>
                <c:pt idx="30195">
                  <c:v>2.4195000000006814</c:v>
                </c:pt>
                <c:pt idx="30196">
                  <c:v>2.4196000000006816</c:v>
                </c:pt>
                <c:pt idx="30197">
                  <c:v>2.4197000000006819</c:v>
                </c:pt>
                <c:pt idx="30198">
                  <c:v>2.4198000000006821</c:v>
                </c:pt>
                <c:pt idx="30199">
                  <c:v>2.4199000000006823</c:v>
                </c:pt>
                <c:pt idx="30200">
                  <c:v>2.4200000000006825</c:v>
                </c:pt>
                <c:pt idx="30201">
                  <c:v>2.4201000000006827</c:v>
                </c:pt>
                <c:pt idx="30202">
                  <c:v>2.4202000000006829</c:v>
                </c:pt>
                <c:pt idx="30203">
                  <c:v>2.4203000000006831</c:v>
                </c:pt>
                <c:pt idx="30204">
                  <c:v>2.4204000000006833</c:v>
                </c:pt>
                <c:pt idx="30205">
                  <c:v>2.4205000000006835</c:v>
                </c:pt>
                <c:pt idx="30206">
                  <c:v>2.4206000000006838</c:v>
                </c:pt>
                <c:pt idx="30207">
                  <c:v>2.420700000000684</c:v>
                </c:pt>
                <c:pt idx="30208">
                  <c:v>2.4208000000006842</c:v>
                </c:pt>
                <c:pt idx="30209">
                  <c:v>2.4209000000006844</c:v>
                </c:pt>
                <c:pt idx="30210">
                  <c:v>2.4210000000006846</c:v>
                </c:pt>
                <c:pt idx="30211">
                  <c:v>2.4211000000006848</c:v>
                </c:pt>
                <c:pt idx="30212">
                  <c:v>2.421200000000685</c:v>
                </c:pt>
                <c:pt idx="30213">
                  <c:v>2.4213000000006852</c:v>
                </c:pt>
                <c:pt idx="30214">
                  <c:v>2.4214000000006854</c:v>
                </c:pt>
                <c:pt idx="30215">
                  <c:v>2.4215000000006857</c:v>
                </c:pt>
                <c:pt idx="30216">
                  <c:v>2.4216000000006859</c:v>
                </c:pt>
                <c:pt idx="30217">
                  <c:v>2.4217000000006861</c:v>
                </c:pt>
                <c:pt idx="30218">
                  <c:v>2.4218000000006863</c:v>
                </c:pt>
                <c:pt idx="30219">
                  <c:v>2.4219000000006865</c:v>
                </c:pt>
                <c:pt idx="30220">
                  <c:v>2.4220000000006867</c:v>
                </c:pt>
                <c:pt idx="30221">
                  <c:v>2.4221000000006869</c:v>
                </c:pt>
                <c:pt idx="30222">
                  <c:v>2.4222000000006871</c:v>
                </c:pt>
                <c:pt idx="30223">
                  <c:v>2.4223000000006873</c:v>
                </c:pt>
                <c:pt idx="30224">
                  <c:v>2.4224000000006876</c:v>
                </c:pt>
                <c:pt idx="30225">
                  <c:v>2.4225000000006878</c:v>
                </c:pt>
                <c:pt idx="30226">
                  <c:v>2.422600000000688</c:v>
                </c:pt>
                <c:pt idx="30227">
                  <c:v>2.4227000000006882</c:v>
                </c:pt>
                <c:pt idx="30228">
                  <c:v>2.4228000000006884</c:v>
                </c:pt>
                <c:pt idx="30229">
                  <c:v>2.4229000000006886</c:v>
                </c:pt>
                <c:pt idx="30230">
                  <c:v>2.4230000000006888</c:v>
                </c:pt>
                <c:pt idx="30231">
                  <c:v>2.423100000000689</c:v>
                </c:pt>
                <c:pt idx="30232">
                  <c:v>2.4232000000006892</c:v>
                </c:pt>
                <c:pt idx="30233">
                  <c:v>2.4233000000006895</c:v>
                </c:pt>
                <c:pt idx="30234">
                  <c:v>2.4234000000006897</c:v>
                </c:pt>
                <c:pt idx="30235">
                  <c:v>2.4235000000006899</c:v>
                </c:pt>
                <c:pt idx="30236">
                  <c:v>2.4236000000006901</c:v>
                </c:pt>
                <c:pt idx="30237">
                  <c:v>2.4237000000006903</c:v>
                </c:pt>
                <c:pt idx="30238">
                  <c:v>2.4238000000006905</c:v>
                </c:pt>
                <c:pt idx="30239">
                  <c:v>2.4239000000006907</c:v>
                </c:pt>
                <c:pt idx="30240">
                  <c:v>2.4240000000006909</c:v>
                </c:pt>
                <c:pt idx="30241">
                  <c:v>2.4241000000006911</c:v>
                </c:pt>
                <c:pt idx="30242">
                  <c:v>2.4242000000006914</c:v>
                </c:pt>
                <c:pt idx="30243">
                  <c:v>2.4243000000006916</c:v>
                </c:pt>
                <c:pt idx="30244">
                  <c:v>2.4244000000006918</c:v>
                </c:pt>
                <c:pt idx="30245">
                  <c:v>2.424500000000692</c:v>
                </c:pt>
                <c:pt idx="30246">
                  <c:v>2.4246000000006922</c:v>
                </c:pt>
                <c:pt idx="30247">
                  <c:v>2.4247000000006924</c:v>
                </c:pt>
                <c:pt idx="30248">
                  <c:v>2.4248000000006926</c:v>
                </c:pt>
                <c:pt idx="30249">
                  <c:v>2.4249000000006928</c:v>
                </c:pt>
                <c:pt idx="30250">
                  <c:v>2.425000000000693</c:v>
                </c:pt>
                <c:pt idx="30251">
                  <c:v>2.4251000000006933</c:v>
                </c:pt>
                <c:pt idx="30252">
                  <c:v>2.4252000000006935</c:v>
                </c:pt>
                <c:pt idx="30253">
                  <c:v>2.4253000000006937</c:v>
                </c:pt>
                <c:pt idx="30254">
                  <c:v>2.4254000000006939</c:v>
                </c:pt>
                <c:pt idx="30255">
                  <c:v>2.4255000000006941</c:v>
                </c:pt>
                <c:pt idx="30256">
                  <c:v>2.4256000000006943</c:v>
                </c:pt>
                <c:pt idx="30257">
                  <c:v>2.4257000000006945</c:v>
                </c:pt>
                <c:pt idx="30258">
                  <c:v>2.4258000000006947</c:v>
                </c:pt>
                <c:pt idx="30259">
                  <c:v>2.4259000000006949</c:v>
                </c:pt>
                <c:pt idx="30260">
                  <c:v>2.4260000000006952</c:v>
                </c:pt>
                <c:pt idx="30261">
                  <c:v>2.4261000000006954</c:v>
                </c:pt>
                <c:pt idx="30262">
                  <c:v>2.4262000000006956</c:v>
                </c:pt>
                <c:pt idx="30263">
                  <c:v>2.4263000000006958</c:v>
                </c:pt>
                <c:pt idx="30264">
                  <c:v>2.426400000000696</c:v>
                </c:pt>
                <c:pt idx="30265">
                  <c:v>2.4265000000006962</c:v>
                </c:pt>
                <c:pt idx="30266">
                  <c:v>2.4266000000006964</c:v>
                </c:pt>
                <c:pt idx="30267">
                  <c:v>2.4267000000006966</c:v>
                </c:pt>
                <c:pt idx="30268">
                  <c:v>2.4268000000006968</c:v>
                </c:pt>
                <c:pt idx="30269">
                  <c:v>2.4269000000006971</c:v>
                </c:pt>
                <c:pt idx="30270">
                  <c:v>2.4270000000006973</c:v>
                </c:pt>
                <c:pt idx="30271">
                  <c:v>2.4271000000006975</c:v>
                </c:pt>
                <c:pt idx="30272">
                  <c:v>2.4272000000006977</c:v>
                </c:pt>
                <c:pt idx="30273">
                  <c:v>2.4273000000006979</c:v>
                </c:pt>
                <c:pt idx="30274">
                  <c:v>2.4274000000006981</c:v>
                </c:pt>
                <c:pt idx="30275">
                  <c:v>2.4275000000006983</c:v>
                </c:pt>
                <c:pt idx="30276">
                  <c:v>2.4276000000006985</c:v>
                </c:pt>
                <c:pt idx="30277">
                  <c:v>2.4277000000006987</c:v>
                </c:pt>
                <c:pt idx="30278">
                  <c:v>2.427800000000699</c:v>
                </c:pt>
                <c:pt idx="30279">
                  <c:v>2.4279000000006992</c:v>
                </c:pt>
                <c:pt idx="30280">
                  <c:v>2.4280000000006994</c:v>
                </c:pt>
                <c:pt idx="30281">
                  <c:v>2.4281000000006996</c:v>
                </c:pt>
                <c:pt idx="30282">
                  <c:v>2.4282000000006998</c:v>
                </c:pt>
                <c:pt idx="30283">
                  <c:v>2.4283000000007</c:v>
                </c:pt>
                <c:pt idx="30284">
                  <c:v>2.4284000000007002</c:v>
                </c:pt>
                <c:pt idx="30285">
                  <c:v>2.4285000000007004</c:v>
                </c:pt>
                <c:pt idx="30286">
                  <c:v>2.4286000000007006</c:v>
                </c:pt>
                <c:pt idx="30287">
                  <c:v>2.4287000000007009</c:v>
                </c:pt>
                <c:pt idx="30288">
                  <c:v>2.4288000000007011</c:v>
                </c:pt>
                <c:pt idx="30289">
                  <c:v>2.4289000000007013</c:v>
                </c:pt>
                <c:pt idx="30290">
                  <c:v>2.4290000000007015</c:v>
                </c:pt>
                <c:pt idx="30291">
                  <c:v>2.4291000000007017</c:v>
                </c:pt>
                <c:pt idx="30292">
                  <c:v>2.4292000000007019</c:v>
                </c:pt>
                <c:pt idx="30293">
                  <c:v>2.4293000000007021</c:v>
                </c:pt>
                <c:pt idx="30294">
                  <c:v>2.4294000000007023</c:v>
                </c:pt>
                <c:pt idx="30295">
                  <c:v>2.4295000000007025</c:v>
                </c:pt>
                <c:pt idx="30296">
                  <c:v>2.4296000000007028</c:v>
                </c:pt>
                <c:pt idx="30297">
                  <c:v>2.429700000000703</c:v>
                </c:pt>
                <c:pt idx="30298">
                  <c:v>2.4298000000007032</c:v>
                </c:pt>
                <c:pt idx="30299">
                  <c:v>2.4299000000007034</c:v>
                </c:pt>
                <c:pt idx="30300">
                  <c:v>2.4300000000007036</c:v>
                </c:pt>
                <c:pt idx="30301">
                  <c:v>2.4301000000007038</c:v>
                </c:pt>
                <c:pt idx="30302">
                  <c:v>2.430200000000704</c:v>
                </c:pt>
                <c:pt idx="30303">
                  <c:v>2.4303000000007042</c:v>
                </c:pt>
                <c:pt idx="30304">
                  <c:v>2.4304000000007044</c:v>
                </c:pt>
                <c:pt idx="30305">
                  <c:v>2.4305000000007047</c:v>
                </c:pt>
                <c:pt idx="30306">
                  <c:v>2.4306000000007049</c:v>
                </c:pt>
                <c:pt idx="30307">
                  <c:v>2.4307000000007051</c:v>
                </c:pt>
                <c:pt idx="30308">
                  <c:v>2.4308000000007053</c:v>
                </c:pt>
                <c:pt idx="30309">
                  <c:v>2.4309000000007055</c:v>
                </c:pt>
                <c:pt idx="30310">
                  <c:v>2.4310000000007057</c:v>
                </c:pt>
                <c:pt idx="30311">
                  <c:v>2.4311000000007059</c:v>
                </c:pt>
                <c:pt idx="30312">
                  <c:v>2.4312000000007061</c:v>
                </c:pt>
                <c:pt idx="30313">
                  <c:v>2.4313000000007063</c:v>
                </c:pt>
                <c:pt idx="30314">
                  <c:v>2.4314000000007066</c:v>
                </c:pt>
                <c:pt idx="30315">
                  <c:v>2.4315000000007068</c:v>
                </c:pt>
                <c:pt idx="30316">
                  <c:v>2.431600000000707</c:v>
                </c:pt>
                <c:pt idx="30317">
                  <c:v>2.4317000000007072</c:v>
                </c:pt>
                <c:pt idx="30318">
                  <c:v>2.4318000000007074</c:v>
                </c:pt>
                <c:pt idx="30319">
                  <c:v>2.4319000000007076</c:v>
                </c:pt>
                <c:pt idx="30320">
                  <c:v>2.4320000000007078</c:v>
                </c:pt>
                <c:pt idx="30321">
                  <c:v>2.432100000000708</c:v>
                </c:pt>
                <c:pt idx="30322">
                  <c:v>2.4322000000007082</c:v>
                </c:pt>
                <c:pt idx="30323">
                  <c:v>2.4323000000007085</c:v>
                </c:pt>
                <c:pt idx="30324">
                  <c:v>2.4324000000007087</c:v>
                </c:pt>
                <c:pt idx="30325">
                  <c:v>2.4325000000007089</c:v>
                </c:pt>
                <c:pt idx="30326">
                  <c:v>2.4326000000007091</c:v>
                </c:pt>
                <c:pt idx="30327">
                  <c:v>2.4327000000007093</c:v>
                </c:pt>
                <c:pt idx="30328">
                  <c:v>2.4328000000007095</c:v>
                </c:pt>
                <c:pt idx="30329">
                  <c:v>2.4329000000007097</c:v>
                </c:pt>
                <c:pt idx="30330">
                  <c:v>2.4330000000007099</c:v>
                </c:pt>
                <c:pt idx="30331">
                  <c:v>2.4331000000007101</c:v>
                </c:pt>
                <c:pt idx="30332">
                  <c:v>2.4332000000007104</c:v>
                </c:pt>
                <c:pt idx="30333">
                  <c:v>2.4333000000007106</c:v>
                </c:pt>
                <c:pt idx="30334">
                  <c:v>2.4334000000007108</c:v>
                </c:pt>
                <c:pt idx="30335">
                  <c:v>2.433500000000711</c:v>
                </c:pt>
                <c:pt idx="30336">
                  <c:v>2.4336000000007112</c:v>
                </c:pt>
                <c:pt idx="30337">
                  <c:v>2.4337000000007114</c:v>
                </c:pt>
                <c:pt idx="30338">
                  <c:v>2.4338000000007116</c:v>
                </c:pt>
                <c:pt idx="30339">
                  <c:v>2.4339000000007118</c:v>
                </c:pt>
                <c:pt idx="30340">
                  <c:v>2.434000000000712</c:v>
                </c:pt>
                <c:pt idx="30341">
                  <c:v>2.4341000000007122</c:v>
                </c:pt>
                <c:pt idx="30342">
                  <c:v>2.4342000000007125</c:v>
                </c:pt>
                <c:pt idx="30343">
                  <c:v>2.4343000000007127</c:v>
                </c:pt>
                <c:pt idx="30344">
                  <c:v>2.4344000000007129</c:v>
                </c:pt>
                <c:pt idx="30345">
                  <c:v>2.4345000000007131</c:v>
                </c:pt>
                <c:pt idx="30346">
                  <c:v>2.4346000000007133</c:v>
                </c:pt>
                <c:pt idx="30347">
                  <c:v>2.4347000000007135</c:v>
                </c:pt>
                <c:pt idx="30348">
                  <c:v>2.4348000000007137</c:v>
                </c:pt>
                <c:pt idx="30349">
                  <c:v>2.4349000000007139</c:v>
                </c:pt>
                <c:pt idx="30350">
                  <c:v>2.4350000000007141</c:v>
                </c:pt>
                <c:pt idx="30351">
                  <c:v>2.4351000000007144</c:v>
                </c:pt>
                <c:pt idx="30352">
                  <c:v>2.4352000000007146</c:v>
                </c:pt>
                <c:pt idx="30353">
                  <c:v>2.4353000000007148</c:v>
                </c:pt>
                <c:pt idx="30354">
                  <c:v>2.435400000000715</c:v>
                </c:pt>
                <c:pt idx="30355">
                  <c:v>2.4355000000007152</c:v>
                </c:pt>
                <c:pt idx="30356">
                  <c:v>2.4356000000007154</c:v>
                </c:pt>
                <c:pt idx="30357">
                  <c:v>2.4357000000007156</c:v>
                </c:pt>
                <c:pt idx="30358">
                  <c:v>2.4358000000007158</c:v>
                </c:pt>
                <c:pt idx="30359">
                  <c:v>2.435900000000716</c:v>
                </c:pt>
                <c:pt idx="30360">
                  <c:v>2.4360000000007163</c:v>
                </c:pt>
                <c:pt idx="30361">
                  <c:v>2.4361000000007165</c:v>
                </c:pt>
                <c:pt idx="30362">
                  <c:v>2.4362000000007167</c:v>
                </c:pt>
                <c:pt idx="30363">
                  <c:v>2.4363000000007169</c:v>
                </c:pt>
                <c:pt idx="30364">
                  <c:v>2.4364000000007171</c:v>
                </c:pt>
                <c:pt idx="30365">
                  <c:v>2.4365000000007173</c:v>
                </c:pt>
                <c:pt idx="30366">
                  <c:v>2.4366000000007175</c:v>
                </c:pt>
                <c:pt idx="30367">
                  <c:v>2.4367000000007177</c:v>
                </c:pt>
                <c:pt idx="30368">
                  <c:v>2.4368000000007179</c:v>
                </c:pt>
                <c:pt idx="30369">
                  <c:v>2.4369000000007182</c:v>
                </c:pt>
                <c:pt idx="30370">
                  <c:v>2.4370000000007184</c:v>
                </c:pt>
                <c:pt idx="30371">
                  <c:v>2.4371000000007186</c:v>
                </c:pt>
                <c:pt idx="30372">
                  <c:v>2.4372000000007188</c:v>
                </c:pt>
                <c:pt idx="30373">
                  <c:v>2.437300000000719</c:v>
                </c:pt>
                <c:pt idx="30374">
                  <c:v>2.4374000000007192</c:v>
                </c:pt>
                <c:pt idx="30375">
                  <c:v>2.4375000000007194</c:v>
                </c:pt>
                <c:pt idx="30376">
                  <c:v>2.4376000000007196</c:v>
                </c:pt>
                <c:pt idx="30377">
                  <c:v>2.4377000000007198</c:v>
                </c:pt>
                <c:pt idx="30378">
                  <c:v>2.4378000000007201</c:v>
                </c:pt>
                <c:pt idx="30379">
                  <c:v>2.4379000000007203</c:v>
                </c:pt>
                <c:pt idx="30380">
                  <c:v>2.4380000000007205</c:v>
                </c:pt>
                <c:pt idx="30381">
                  <c:v>2.4381000000007207</c:v>
                </c:pt>
                <c:pt idx="30382">
                  <c:v>2.4382000000007209</c:v>
                </c:pt>
                <c:pt idx="30383">
                  <c:v>2.4383000000007211</c:v>
                </c:pt>
                <c:pt idx="30384">
                  <c:v>2.4384000000007213</c:v>
                </c:pt>
                <c:pt idx="30385">
                  <c:v>2.4385000000007215</c:v>
                </c:pt>
                <c:pt idx="30386">
                  <c:v>2.4386000000007217</c:v>
                </c:pt>
                <c:pt idx="30387">
                  <c:v>2.438700000000722</c:v>
                </c:pt>
                <c:pt idx="30388">
                  <c:v>2.4388000000007222</c:v>
                </c:pt>
                <c:pt idx="30389">
                  <c:v>2.4389000000007224</c:v>
                </c:pt>
                <c:pt idx="30390">
                  <c:v>2.4390000000007226</c:v>
                </c:pt>
                <c:pt idx="30391">
                  <c:v>2.4391000000007228</c:v>
                </c:pt>
                <c:pt idx="30392">
                  <c:v>2.439200000000723</c:v>
                </c:pt>
                <c:pt idx="30393">
                  <c:v>2.4393000000007232</c:v>
                </c:pt>
                <c:pt idx="30394">
                  <c:v>2.4394000000007234</c:v>
                </c:pt>
                <c:pt idx="30395">
                  <c:v>2.4395000000007236</c:v>
                </c:pt>
                <c:pt idx="30396">
                  <c:v>2.4396000000007239</c:v>
                </c:pt>
                <c:pt idx="30397">
                  <c:v>2.4397000000007241</c:v>
                </c:pt>
                <c:pt idx="30398">
                  <c:v>2.4398000000007243</c:v>
                </c:pt>
                <c:pt idx="30399">
                  <c:v>2.4399000000007245</c:v>
                </c:pt>
                <c:pt idx="30400">
                  <c:v>2.4400000000007247</c:v>
                </c:pt>
                <c:pt idx="30401">
                  <c:v>2.4401000000007249</c:v>
                </c:pt>
                <c:pt idx="30402">
                  <c:v>2.4402000000007251</c:v>
                </c:pt>
                <c:pt idx="30403">
                  <c:v>2.4403000000007253</c:v>
                </c:pt>
                <c:pt idx="30404">
                  <c:v>2.4404000000007255</c:v>
                </c:pt>
                <c:pt idx="30405">
                  <c:v>2.4405000000007258</c:v>
                </c:pt>
                <c:pt idx="30406">
                  <c:v>2.440600000000726</c:v>
                </c:pt>
                <c:pt idx="30407">
                  <c:v>2.4407000000007262</c:v>
                </c:pt>
                <c:pt idx="30408">
                  <c:v>2.4408000000007264</c:v>
                </c:pt>
                <c:pt idx="30409">
                  <c:v>2.4409000000007266</c:v>
                </c:pt>
                <c:pt idx="30410">
                  <c:v>2.4410000000007268</c:v>
                </c:pt>
                <c:pt idx="30411">
                  <c:v>2.441100000000727</c:v>
                </c:pt>
                <c:pt idx="30412">
                  <c:v>2.4412000000007272</c:v>
                </c:pt>
                <c:pt idx="30413">
                  <c:v>2.4413000000007274</c:v>
                </c:pt>
                <c:pt idx="30414">
                  <c:v>2.4414000000007277</c:v>
                </c:pt>
                <c:pt idx="30415">
                  <c:v>2.4415000000007279</c:v>
                </c:pt>
                <c:pt idx="30416">
                  <c:v>2.4416000000007281</c:v>
                </c:pt>
                <c:pt idx="30417">
                  <c:v>2.4417000000007283</c:v>
                </c:pt>
                <c:pt idx="30418">
                  <c:v>2.4418000000007285</c:v>
                </c:pt>
                <c:pt idx="30419">
                  <c:v>2.4419000000007287</c:v>
                </c:pt>
                <c:pt idx="30420">
                  <c:v>2.4420000000007289</c:v>
                </c:pt>
                <c:pt idx="30421">
                  <c:v>2.4421000000007291</c:v>
                </c:pt>
                <c:pt idx="30422">
                  <c:v>2.4422000000007293</c:v>
                </c:pt>
                <c:pt idx="30423">
                  <c:v>2.4423000000007296</c:v>
                </c:pt>
                <c:pt idx="30424">
                  <c:v>2.4424000000007298</c:v>
                </c:pt>
                <c:pt idx="30425">
                  <c:v>2.44250000000073</c:v>
                </c:pt>
                <c:pt idx="30426">
                  <c:v>2.4426000000007302</c:v>
                </c:pt>
                <c:pt idx="30427">
                  <c:v>2.4427000000007304</c:v>
                </c:pt>
                <c:pt idx="30428">
                  <c:v>2.4428000000007306</c:v>
                </c:pt>
                <c:pt idx="30429">
                  <c:v>2.4429000000007308</c:v>
                </c:pt>
                <c:pt idx="30430">
                  <c:v>2.443000000000731</c:v>
                </c:pt>
                <c:pt idx="30431">
                  <c:v>2.4431000000007312</c:v>
                </c:pt>
                <c:pt idx="30432">
                  <c:v>2.4432000000007315</c:v>
                </c:pt>
                <c:pt idx="30433">
                  <c:v>2.4433000000007317</c:v>
                </c:pt>
                <c:pt idx="30434">
                  <c:v>2.4434000000007319</c:v>
                </c:pt>
                <c:pt idx="30435">
                  <c:v>2.4435000000007321</c:v>
                </c:pt>
                <c:pt idx="30436">
                  <c:v>2.4436000000007323</c:v>
                </c:pt>
                <c:pt idx="30437">
                  <c:v>2.4437000000007325</c:v>
                </c:pt>
                <c:pt idx="30438">
                  <c:v>2.4438000000007327</c:v>
                </c:pt>
                <c:pt idx="30439">
                  <c:v>2.4439000000007329</c:v>
                </c:pt>
                <c:pt idx="30440">
                  <c:v>2.4440000000007331</c:v>
                </c:pt>
                <c:pt idx="30441">
                  <c:v>2.4441000000007334</c:v>
                </c:pt>
                <c:pt idx="30442">
                  <c:v>2.4442000000007336</c:v>
                </c:pt>
                <c:pt idx="30443">
                  <c:v>2.4443000000007338</c:v>
                </c:pt>
                <c:pt idx="30444">
                  <c:v>2.444400000000734</c:v>
                </c:pt>
                <c:pt idx="30445">
                  <c:v>2.4445000000007342</c:v>
                </c:pt>
                <c:pt idx="30446">
                  <c:v>2.4446000000007344</c:v>
                </c:pt>
                <c:pt idx="30447">
                  <c:v>2.4447000000007346</c:v>
                </c:pt>
                <c:pt idx="30448">
                  <c:v>2.4448000000007348</c:v>
                </c:pt>
                <c:pt idx="30449">
                  <c:v>2.444900000000735</c:v>
                </c:pt>
                <c:pt idx="30450">
                  <c:v>2.4450000000007353</c:v>
                </c:pt>
                <c:pt idx="30451">
                  <c:v>2.4451000000007355</c:v>
                </c:pt>
                <c:pt idx="30452">
                  <c:v>2.4452000000007357</c:v>
                </c:pt>
                <c:pt idx="30453">
                  <c:v>2.4453000000007359</c:v>
                </c:pt>
                <c:pt idx="30454">
                  <c:v>2.4454000000007361</c:v>
                </c:pt>
                <c:pt idx="30455">
                  <c:v>2.4455000000007363</c:v>
                </c:pt>
                <c:pt idx="30456">
                  <c:v>2.4456000000007365</c:v>
                </c:pt>
                <c:pt idx="30457">
                  <c:v>2.4457000000007367</c:v>
                </c:pt>
                <c:pt idx="30458">
                  <c:v>2.4458000000007369</c:v>
                </c:pt>
                <c:pt idx="30459">
                  <c:v>2.4459000000007372</c:v>
                </c:pt>
                <c:pt idx="30460">
                  <c:v>2.4460000000007374</c:v>
                </c:pt>
                <c:pt idx="30461">
                  <c:v>2.4461000000007376</c:v>
                </c:pt>
                <c:pt idx="30462">
                  <c:v>2.4462000000007378</c:v>
                </c:pt>
                <c:pt idx="30463">
                  <c:v>2.446300000000738</c:v>
                </c:pt>
                <c:pt idx="30464">
                  <c:v>2.4464000000007382</c:v>
                </c:pt>
                <c:pt idx="30465">
                  <c:v>2.4465000000007384</c:v>
                </c:pt>
                <c:pt idx="30466">
                  <c:v>2.4466000000007386</c:v>
                </c:pt>
                <c:pt idx="30467">
                  <c:v>2.4467000000007388</c:v>
                </c:pt>
                <c:pt idx="30468">
                  <c:v>2.4468000000007391</c:v>
                </c:pt>
                <c:pt idx="30469">
                  <c:v>2.4469000000007393</c:v>
                </c:pt>
                <c:pt idx="30470">
                  <c:v>2.4470000000007395</c:v>
                </c:pt>
                <c:pt idx="30471">
                  <c:v>2.4471000000007397</c:v>
                </c:pt>
                <c:pt idx="30472">
                  <c:v>2.4472000000007399</c:v>
                </c:pt>
                <c:pt idx="30473">
                  <c:v>2.4473000000007401</c:v>
                </c:pt>
                <c:pt idx="30474">
                  <c:v>2.4474000000007403</c:v>
                </c:pt>
                <c:pt idx="30475">
                  <c:v>2.4475000000007405</c:v>
                </c:pt>
                <c:pt idx="30476">
                  <c:v>2.4476000000007407</c:v>
                </c:pt>
                <c:pt idx="30477">
                  <c:v>2.4477000000007409</c:v>
                </c:pt>
                <c:pt idx="30478">
                  <c:v>2.4478000000007412</c:v>
                </c:pt>
                <c:pt idx="30479">
                  <c:v>2.4479000000007414</c:v>
                </c:pt>
                <c:pt idx="30480">
                  <c:v>2.4480000000007416</c:v>
                </c:pt>
                <c:pt idx="30481">
                  <c:v>2.4481000000007418</c:v>
                </c:pt>
                <c:pt idx="30482">
                  <c:v>2.448200000000742</c:v>
                </c:pt>
                <c:pt idx="30483">
                  <c:v>2.4483000000007422</c:v>
                </c:pt>
                <c:pt idx="30484">
                  <c:v>2.4484000000007424</c:v>
                </c:pt>
                <c:pt idx="30485">
                  <c:v>2.4485000000007426</c:v>
                </c:pt>
                <c:pt idx="30486">
                  <c:v>2.4486000000007428</c:v>
                </c:pt>
                <c:pt idx="30487">
                  <c:v>2.4487000000007431</c:v>
                </c:pt>
                <c:pt idx="30488">
                  <c:v>2.4488000000007433</c:v>
                </c:pt>
                <c:pt idx="30489">
                  <c:v>2.4489000000007435</c:v>
                </c:pt>
                <c:pt idx="30490">
                  <c:v>2.4490000000007437</c:v>
                </c:pt>
                <c:pt idx="30491">
                  <c:v>2.4491000000007439</c:v>
                </c:pt>
                <c:pt idx="30492">
                  <c:v>2.4492000000007441</c:v>
                </c:pt>
                <c:pt idx="30493">
                  <c:v>2.4493000000007443</c:v>
                </c:pt>
                <c:pt idx="30494">
                  <c:v>2.4494000000007445</c:v>
                </c:pt>
                <c:pt idx="30495">
                  <c:v>2.4495000000007447</c:v>
                </c:pt>
                <c:pt idx="30496">
                  <c:v>2.449600000000745</c:v>
                </c:pt>
                <c:pt idx="30497">
                  <c:v>2.4497000000007452</c:v>
                </c:pt>
                <c:pt idx="30498">
                  <c:v>2.4498000000007454</c:v>
                </c:pt>
                <c:pt idx="30499">
                  <c:v>2.4499000000007456</c:v>
                </c:pt>
                <c:pt idx="30500">
                  <c:v>2.4500000000007458</c:v>
                </c:pt>
                <c:pt idx="30501">
                  <c:v>2.450100000000746</c:v>
                </c:pt>
                <c:pt idx="30502">
                  <c:v>2.4502000000007462</c:v>
                </c:pt>
                <c:pt idx="30503">
                  <c:v>2.4503000000007464</c:v>
                </c:pt>
                <c:pt idx="30504">
                  <c:v>2.4504000000007466</c:v>
                </c:pt>
                <c:pt idx="30505">
                  <c:v>2.4505000000007469</c:v>
                </c:pt>
                <c:pt idx="30506">
                  <c:v>2.4506000000007471</c:v>
                </c:pt>
                <c:pt idx="30507">
                  <c:v>2.4507000000007473</c:v>
                </c:pt>
                <c:pt idx="30508">
                  <c:v>2.4508000000007475</c:v>
                </c:pt>
                <c:pt idx="30509">
                  <c:v>2.4509000000007477</c:v>
                </c:pt>
                <c:pt idx="30510">
                  <c:v>2.4510000000007479</c:v>
                </c:pt>
                <c:pt idx="30511">
                  <c:v>2.4511000000007481</c:v>
                </c:pt>
                <c:pt idx="30512">
                  <c:v>2.4512000000007483</c:v>
                </c:pt>
                <c:pt idx="30513">
                  <c:v>2.4513000000007485</c:v>
                </c:pt>
                <c:pt idx="30514">
                  <c:v>2.4514000000007488</c:v>
                </c:pt>
                <c:pt idx="30515">
                  <c:v>2.451500000000749</c:v>
                </c:pt>
                <c:pt idx="30516">
                  <c:v>2.4516000000007492</c:v>
                </c:pt>
                <c:pt idx="30517">
                  <c:v>2.4517000000007494</c:v>
                </c:pt>
                <c:pt idx="30518">
                  <c:v>2.4518000000007496</c:v>
                </c:pt>
                <c:pt idx="30519">
                  <c:v>2.4519000000007498</c:v>
                </c:pt>
                <c:pt idx="30520">
                  <c:v>2.45200000000075</c:v>
                </c:pt>
                <c:pt idx="30521">
                  <c:v>2.4521000000007502</c:v>
                </c:pt>
                <c:pt idx="30522">
                  <c:v>2.4522000000007504</c:v>
                </c:pt>
                <c:pt idx="30523">
                  <c:v>2.4523000000007507</c:v>
                </c:pt>
                <c:pt idx="30524">
                  <c:v>2.4524000000007509</c:v>
                </c:pt>
                <c:pt idx="30525">
                  <c:v>2.4525000000007511</c:v>
                </c:pt>
                <c:pt idx="30526">
                  <c:v>2.4526000000007513</c:v>
                </c:pt>
                <c:pt idx="30527">
                  <c:v>2.4527000000007515</c:v>
                </c:pt>
                <c:pt idx="30528">
                  <c:v>2.4528000000007517</c:v>
                </c:pt>
                <c:pt idx="30529">
                  <c:v>2.4529000000007519</c:v>
                </c:pt>
                <c:pt idx="30530">
                  <c:v>2.4530000000007521</c:v>
                </c:pt>
                <c:pt idx="30531">
                  <c:v>2.4531000000007523</c:v>
                </c:pt>
                <c:pt idx="30532">
                  <c:v>2.4532000000007526</c:v>
                </c:pt>
                <c:pt idx="30533">
                  <c:v>2.4533000000007528</c:v>
                </c:pt>
                <c:pt idx="30534">
                  <c:v>2.453400000000753</c:v>
                </c:pt>
                <c:pt idx="30535">
                  <c:v>2.4535000000007532</c:v>
                </c:pt>
                <c:pt idx="30536">
                  <c:v>2.4536000000007534</c:v>
                </c:pt>
                <c:pt idx="30537">
                  <c:v>2.4537000000007536</c:v>
                </c:pt>
                <c:pt idx="30538">
                  <c:v>2.4538000000007538</c:v>
                </c:pt>
                <c:pt idx="30539">
                  <c:v>2.453900000000754</c:v>
                </c:pt>
                <c:pt idx="30540">
                  <c:v>2.4540000000007542</c:v>
                </c:pt>
                <c:pt idx="30541">
                  <c:v>2.4541000000007545</c:v>
                </c:pt>
                <c:pt idx="30542">
                  <c:v>2.4542000000007547</c:v>
                </c:pt>
                <c:pt idx="30543">
                  <c:v>2.4543000000007549</c:v>
                </c:pt>
                <c:pt idx="30544">
                  <c:v>2.4544000000007551</c:v>
                </c:pt>
                <c:pt idx="30545">
                  <c:v>2.4545000000007553</c:v>
                </c:pt>
                <c:pt idx="30546">
                  <c:v>2.4546000000007555</c:v>
                </c:pt>
                <c:pt idx="30547">
                  <c:v>2.4547000000007557</c:v>
                </c:pt>
                <c:pt idx="30548">
                  <c:v>2.4548000000007559</c:v>
                </c:pt>
                <c:pt idx="30549">
                  <c:v>2.4549000000007561</c:v>
                </c:pt>
                <c:pt idx="30550">
                  <c:v>2.4550000000007564</c:v>
                </c:pt>
                <c:pt idx="30551">
                  <c:v>2.4551000000007566</c:v>
                </c:pt>
                <c:pt idx="30552">
                  <c:v>2.4552000000007568</c:v>
                </c:pt>
                <c:pt idx="30553">
                  <c:v>2.455300000000757</c:v>
                </c:pt>
                <c:pt idx="30554">
                  <c:v>2.4554000000007572</c:v>
                </c:pt>
                <c:pt idx="30555">
                  <c:v>2.4555000000007574</c:v>
                </c:pt>
                <c:pt idx="30556">
                  <c:v>2.4556000000007576</c:v>
                </c:pt>
                <c:pt idx="30557">
                  <c:v>2.4557000000007578</c:v>
                </c:pt>
                <c:pt idx="30558">
                  <c:v>2.455800000000758</c:v>
                </c:pt>
                <c:pt idx="30559">
                  <c:v>2.4559000000007583</c:v>
                </c:pt>
                <c:pt idx="30560">
                  <c:v>2.4560000000007585</c:v>
                </c:pt>
                <c:pt idx="30561">
                  <c:v>2.4561000000007587</c:v>
                </c:pt>
                <c:pt idx="30562">
                  <c:v>2.4562000000007589</c:v>
                </c:pt>
                <c:pt idx="30563">
                  <c:v>2.4563000000007591</c:v>
                </c:pt>
                <c:pt idx="30564">
                  <c:v>2.4564000000007593</c:v>
                </c:pt>
                <c:pt idx="30565">
                  <c:v>2.4565000000007595</c:v>
                </c:pt>
                <c:pt idx="30566">
                  <c:v>2.4566000000007597</c:v>
                </c:pt>
                <c:pt idx="30567">
                  <c:v>2.4567000000007599</c:v>
                </c:pt>
                <c:pt idx="30568">
                  <c:v>2.4568000000007602</c:v>
                </c:pt>
                <c:pt idx="30569">
                  <c:v>2.4569000000007604</c:v>
                </c:pt>
                <c:pt idx="30570">
                  <c:v>2.4570000000007606</c:v>
                </c:pt>
                <c:pt idx="30571">
                  <c:v>2.4571000000007608</c:v>
                </c:pt>
                <c:pt idx="30572">
                  <c:v>2.457200000000761</c:v>
                </c:pt>
                <c:pt idx="30573">
                  <c:v>2.4573000000007612</c:v>
                </c:pt>
                <c:pt idx="30574">
                  <c:v>2.4574000000007614</c:v>
                </c:pt>
                <c:pt idx="30575">
                  <c:v>2.4575000000007616</c:v>
                </c:pt>
                <c:pt idx="30576">
                  <c:v>2.4576000000007618</c:v>
                </c:pt>
                <c:pt idx="30577">
                  <c:v>2.4577000000007621</c:v>
                </c:pt>
                <c:pt idx="30578">
                  <c:v>2.4578000000007623</c:v>
                </c:pt>
                <c:pt idx="30579">
                  <c:v>2.4579000000007625</c:v>
                </c:pt>
                <c:pt idx="30580">
                  <c:v>2.4580000000007627</c:v>
                </c:pt>
                <c:pt idx="30581">
                  <c:v>2.4581000000007629</c:v>
                </c:pt>
                <c:pt idx="30582">
                  <c:v>2.4582000000007631</c:v>
                </c:pt>
                <c:pt idx="30583">
                  <c:v>2.4583000000007633</c:v>
                </c:pt>
                <c:pt idx="30584">
                  <c:v>2.4584000000007635</c:v>
                </c:pt>
                <c:pt idx="30585">
                  <c:v>2.4585000000007637</c:v>
                </c:pt>
                <c:pt idx="30586">
                  <c:v>2.458600000000764</c:v>
                </c:pt>
                <c:pt idx="30587">
                  <c:v>2.4587000000007642</c:v>
                </c:pt>
                <c:pt idx="30588">
                  <c:v>2.4588000000007644</c:v>
                </c:pt>
                <c:pt idx="30589">
                  <c:v>2.4589000000007646</c:v>
                </c:pt>
                <c:pt idx="30590">
                  <c:v>2.4590000000007648</c:v>
                </c:pt>
                <c:pt idx="30591">
                  <c:v>2.459100000000765</c:v>
                </c:pt>
                <c:pt idx="30592">
                  <c:v>2.4592000000007652</c:v>
                </c:pt>
                <c:pt idx="30593">
                  <c:v>2.4593000000007654</c:v>
                </c:pt>
                <c:pt idx="30594">
                  <c:v>2.4594000000007656</c:v>
                </c:pt>
                <c:pt idx="30595">
                  <c:v>2.4595000000007659</c:v>
                </c:pt>
                <c:pt idx="30596">
                  <c:v>2.4596000000007661</c:v>
                </c:pt>
                <c:pt idx="30597">
                  <c:v>2.4597000000007663</c:v>
                </c:pt>
                <c:pt idx="30598">
                  <c:v>2.4598000000007665</c:v>
                </c:pt>
                <c:pt idx="30599">
                  <c:v>2.4599000000007667</c:v>
                </c:pt>
                <c:pt idx="30600">
                  <c:v>2.4600000000007669</c:v>
                </c:pt>
                <c:pt idx="30601">
                  <c:v>2.4601000000007671</c:v>
                </c:pt>
                <c:pt idx="30602">
                  <c:v>2.4602000000007673</c:v>
                </c:pt>
                <c:pt idx="30603">
                  <c:v>2.4603000000007675</c:v>
                </c:pt>
                <c:pt idx="30604">
                  <c:v>2.4604000000007678</c:v>
                </c:pt>
                <c:pt idx="30605">
                  <c:v>2.460500000000768</c:v>
                </c:pt>
                <c:pt idx="30606">
                  <c:v>2.4606000000007682</c:v>
                </c:pt>
                <c:pt idx="30607">
                  <c:v>2.4607000000007684</c:v>
                </c:pt>
                <c:pt idx="30608">
                  <c:v>2.4608000000007686</c:v>
                </c:pt>
                <c:pt idx="30609">
                  <c:v>2.4609000000007688</c:v>
                </c:pt>
                <c:pt idx="30610">
                  <c:v>2.461000000000769</c:v>
                </c:pt>
                <c:pt idx="30611">
                  <c:v>2.4611000000007692</c:v>
                </c:pt>
                <c:pt idx="30612">
                  <c:v>2.4612000000007694</c:v>
                </c:pt>
                <c:pt idx="30613">
                  <c:v>2.4613000000007696</c:v>
                </c:pt>
                <c:pt idx="30614">
                  <c:v>2.4614000000007699</c:v>
                </c:pt>
                <c:pt idx="30615">
                  <c:v>2.4615000000007701</c:v>
                </c:pt>
                <c:pt idx="30616">
                  <c:v>2.4616000000007703</c:v>
                </c:pt>
                <c:pt idx="30617">
                  <c:v>2.4617000000007705</c:v>
                </c:pt>
                <c:pt idx="30618">
                  <c:v>2.4618000000007707</c:v>
                </c:pt>
                <c:pt idx="30619">
                  <c:v>2.4619000000007709</c:v>
                </c:pt>
                <c:pt idx="30620">
                  <c:v>2.4620000000007711</c:v>
                </c:pt>
                <c:pt idx="30621">
                  <c:v>2.4621000000007713</c:v>
                </c:pt>
                <c:pt idx="30622">
                  <c:v>2.4622000000007715</c:v>
                </c:pt>
                <c:pt idx="30623">
                  <c:v>2.4623000000007718</c:v>
                </c:pt>
                <c:pt idx="30624">
                  <c:v>2.462400000000772</c:v>
                </c:pt>
                <c:pt idx="30625">
                  <c:v>2.4625000000007722</c:v>
                </c:pt>
                <c:pt idx="30626">
                  <c:v>2.4626000000007724</c:v>
                </c:pt>
                <c:pt idx="30627">
                  <c:v>2.4627000000007726</c:v>
                </c:pt>
                <c:pt idx="30628">
                  <c:v>2.4628000000007728</c:v>
                </c:pt>
                <c:pt idx="30629">
                  <c:v>2.462900000000773</c:v>
                </c:pt>
                <c:pt idx="30630">
                  <c:v>2.4630000000007732</c:v>
                </c:pt>
                <c:pt idx="30631">
                  <c:v>2.4631000000007734</c:v>
                </c:pt>
                <c:pt idx="30632">
                  <c:v>2.4632000000007737</c:v>
                </c:pt>
                <c:pt idx="30633">
                  <c:v>2.4633000000007739</c:v>
                </c:pt>
                <c:pt idx="30634">
                  <c:v>2.4634000000007741</c:v>
                </c:pt>
                <c:pt idx="30635">
                  <c:v>2.4635000000007743</c:v>
                </c:pt>
                <c:pt idx="30636">
                  <c:v>2.4636000000007745</c:v>
                </c:pt>
                <c:pt idx="30637">
                  <c:v>2.4637000000007747</c:v>
                </c:pt>
                <c:pt idx="30638">
                  <c:v>2.4638000000007749</c:v>
                </c:pt>
                <c:pt idx="30639">
                  <c:v>2.4639000000007751</c:v>
                </c:pt>
                <c:pt idx="30640">
                  <c:v>2.4640000000007753</c:v>
                </c:pt>
                <c:pt idx="30641">
                  <c:v>2.4641000000007756</c:v>
                </c:pt>
                <c:pt idx="30642">
                  <c:v>2.4642000000007758</c:v>
                </c:pt>
                <c:pt idx="30643">
                  <c:v>2.464300000000776</c:v>
                </c:pt>
                <c:pt idx="30644">
                  <c:v>2.4644000000007762</c:v>
                </c:pt>
                <c:pt idx="30645">
                  <c:v>2.4645000000007764</c:v>
                </c:pt>
                <c:pt idx="30646">
                  <c:v>2.4646000000007766</c:v>
                </c:pt>
                <c:pt idx="30647">
                  <c:v>2.4647000000007768</c:v>
                </c:pt>
                <c:pt idx="30648">
                  <c:v>2.464800000000777</c:v>
                </c:pt>
                <c:pt idx="30649">
                  <c:v>2.4649000000007772</c:v>
                </c:pt>
                <c:pt idx="30650">
                  <c:v>2.4650000000007775</c:v>
                </c:pt>
                <c:pt idx="30651">
                  <c:v>2.4651000000007777</c:v>
                </c:pt>
                <c:pt idx="30652">
                  <c:v>2.4652000000007779</c:v>
                </c:pt>
                <c:pt idx="30653">
                  <c:v>2.4653000000007781</c:v>
                </c:pt>
                <c:pt idx="30654">
                  <c:v>2.4654000000007783</c:v>
                </c:pt>
                <c:pt idx="30655">
                  <c:v>2.4655000000007785</c:v>
                </c:pt>
                <c:pt idx="30656">
                  <c:v>2.4656000000007787</c:v>
                </c:pt>
                <c:pt idx="30657">
                  <c:v>2.4657000000007789</c:v>
                </c:pt>
                <c:pt idx="30658">
                  <c:v>2.4658000000007791</c:v>
                </c:pt>
                <c:pt idx="30659">
                  <c:v>2.4659000000007794</c:v>
                </c:pt>
                <c:pt idx="30660">
                  <c:v>2.4660000000007796</c:v>
                </c:pt>
                <c:pt idx="30661">
                  <c:v>2.4661000000007798</c:v>
                </c:pt>
                <c:pt idx="30662">
                  <c:v>2.46620000000078</c:v>
                </c:pt>
                <c:pt idx="30663">
                  <c:v>2.4663000000007802</c:v>
                </c:pt>
                <c:pt idx="30664">
                  <c:v>2.4664000000007804</c:v>
                </c:pt>
                <c:pt idx="30665">
                  <c:v>2.4665000000007806</c:v>
                </c:pt>
                <c:pt idx="30666">
                  <c:v>2.4666000000007808</c:v>
                </c:pt>
                <c:pt idx="30667">
                  <c:v>2.466700000000781</c:v>
                </c:pt>
                <c:pt idx="30668">
                  <c:v>2.4668000000007813</c:v>
                </c:pt>
                <c:pt idx="30669">
                  <c:v>2.4669000000007815</c:v>
                </c:pt>
                <c:pt idx="30670">
                  <c:v>2.4670000000007817</c:v>
                </c:pt>
                <c:pt idx="30671">
                  <c:v>2.4671000000007819</c:v>
                </c:pt>
                <c:pt idx="30672">
                  <c:v>2.4672000000007821</c:v>
                </c:pt>
                <c:pt idx="30673">
                  <c:v>2.4673000000007823</c:v>
                </c:pt>
                <c:pt idx="30674">
                  <c:v>2.4674000000007825</c:v>
                </c:pt>
                <c:pt idx="30675">
                  <c:v>2.4675000000007827</c:v>
                </c:pt>
                <c:pt idx="30676">
                  <c:v>2.4676000000007829</c:v>
                </c:pt>
                <c:pt idx="30677">
                  <c:v>2.4677000000007832</c:v>
                </c:pt>
                <c:pt idx="30678">
                  <c:v>2.4678000000007834</c:v>
                </c:pt>
                <c:pt idx="30679">
                  <c:v>2.4679000000007836</c:v>
                </c:pt>
                <c:pt idx="30680">
                  <c:v>2.4680000000007838</c:v>
                </c:pt>
                <c:pt idx="30681">
                  <c:v>2.468100000000784</c:v>
                </c:pt>
                <c:pt idx="30682">
                  <c:v>2.4682000000007842</c:v>
                </c:pt>
                <c:pt idx="30683">
                  <c:v>2.4683000000007844</c:v>
                </c:pt>
                <c:pt idx="30684">
                  <c:v>2.4684000000007846</c:v>
                </c:pt>
                <c:pt idx="30685">
                  <c:v>2.4685000000007848</c:v>
                </c:pt>
                <c:pt idx="30686">
                  <c:v>2.4686000000007851</c:v>
                </c:pt>
                <c:pt idx="30687">
                  <c:v>2.4687000000007853</c:v>
                </c:pt>
                <c:pt idx="30688">
                  <c:v>2.4688000000007855</c:v>
                </c:pt>
                <c:pt idx="30689">
                  <c:v>2.4689000000007857</c:v>
                </c:pt>
                <c:pt idx="30690">
                  <c:v>2.4690000000007859</c:v>
                </c:pt>
                <c:pt idx="30691">
                  <c:v>2.4691000000007861</c:v>
                </c:pt>
                <c:pt idx="30692">
                  <c:v>2.4692000000007863</c:v>
                </c:pt>
                <c:pt idx="30693">
                  <c:v>2.4693000000007865</c:v>
                </c:pt>
                <c:pt idx="30694">
                  <c:v>2.4694000000007867</c:v>
                </c:pt>
                <c:pt idx="30695">
                  <c:v>2.469500000000787</c:v>
                </c:pt>
                <c:pt idx="30696">
                  <c:v>2.4696000000007872</c:v>
                </c:pt>
                <c:pt idx="30697">
                  <c:v>2.4697000000007874</c:v>
                </c:pt>
                <c:pt idx="30698">
                  <c:v>2.4698000000007876</c:v>
                </c:pt>
                <c:pt idx="30699">
                  <c:v>2.4699000000007878</c:v>
                </c:pt>
                <c:pt idx="30700">
                  <c:v>2.470000000000788</c:v>
                </c:pt>
                <c:pt idx="30701">
                  <c:v>2.4701000000007882</c:v>
                </c:pt>
                <c:pt idx="30702">
                  <c:v>2.4702000000007884</c:v>
                </c:pt>
                <c:pt idx="30703">
                  <c:v>2.4703000000007886</c:v>
                </c:pt>
                <c:pt idx="30704">
                  <c:v>2.4704000000007889</c:v>
                </c:pt>
                <c:pt idx="30705">
                  <c:v>2.4705000000007891</c:v>
                </c:pt>
                <c:pt idx="30706">
                  <c:v>2.4706000000007893</c:v>
                </c:pt>
                <c:pt idx="30707">
                  <c:v>2.4707000000007895</c:v>
                </c:pt>
                <c:pt idx="30708">
                  <c:v>2.4708000000007897</c:v>
                </c:pt>
                <c:pt idx="30709">
                  <c:v>2.4709000000007899</c:v>
                </c:pt>
                <c:pt idx="30710">
                  <c:v>2.4710000000007901</c:v>
                </c:pt>
                <c:pt idx="30711">
                  <c:v>2.4711000000007903</c:v>
                </c:pt>
                <c:pt idx="30712">
                  <c:v>2.4712000000007905</c:v>
                </c:pt>
                <c:pt idx="30713">
                  <c:v>2.4713000000007908</c:v>
                </c:pt>
                <c:pt idx="30714">
                  <c:v>2.471400000000791</c:v>
                </c:pt>
                <c:pt idx="30715">
                  <c:v>2.4715000000007912</c:v>
                </c:pt>
                <c:pt idx="30716">
                  <c:v>2.4716000000007914</c:v>
                </c:pt>
                <c:pt idx="30717">
                  <c:v>2.4717000000007916</c:v>
                </c:pt>
                <c:pt idx="30718">
                  <c:v>2.4718000000007918</c:v>
                </c:pt>
                <c:pt idx="30719">
                  <c:v>2.471900000000792</c:v>
                </c:pt>
                <c:pt idx="30720">
                  <c:v>2.4720000000007922</c:v>
                </c:pt>
                <c:pt idx="30721">
                  <c:v>2.4721000000007924</c:v>
                </c:pt>
                <c:pt idx="30722">
                  <c:v>2.4722000000007927</c:v>
                </c:pt>
                <c:pt idx="30723">
                  <c:v>2.4723000000007929</c:v>
                </c:pt>
                <c:pt idx="30724">
                  <c:v>2.4724000000007931</c:v>
                </c:pt>
                <c:pt idx="30725">
                  <c:v>2.4725000000007933</c:v>
                </c:pt>
                <c:pt idx="30726">
                  <c:v>2.4726000000007935</c:v>
                </c:pt>
                <c:pt idx="30727">
                  <c:v>2.4727000000007937</c:v>
                </c:pt>
                <c:pt idx="30728">
                  <c:v>2.4728000000007939</c:v>
                </c:pt>
                <c:pt idx="30729">
                  <c:v>2.4729000000007941</c:v>
                </c:pt>
                <c:pt idx="30730">
                  <c:v>2.4730000000007943</c:v>
                </c:pt>
                <c:pt idx="30731">
                  <c:v>2.4731000000007946</c:v>
                </c:pt>
                <c:pt idx="30732">
                  <c:v>2.4732000000007948</c:v>
                </c:pt>
                <c:pt idx="30733">
                  <c:v>2.473300000000795</c:v>
                </c:pt>
                <c:pt idx="30734">
                  <c:v>2.4734000000007952</c:v>
                </c:pt>
                <c:pt idx="30735">
                  <c:v>2.4735000000007954</c:v>
                </c:pt>
                <c:pt idx="30736">
                  <c:v>2.4736000000007956</c:v>
                </c:pt>
                <c:pt idx="30737">
                  <c:v>2.4737000000007958</c:v>
                </c:pt>
                <c:pt idx="30738">
                  <c:v>2.473800000000796</c:v>
                </c:pt>
                <c:pt idx="30739">
                  <c:v>2.4739000000007962</c:v>
                </c:pt>
                <c:pt idx="30740">
                  <c:v>2.4740000000007965</c:v>
                </c:pt>
                <c:pt idx="30741">
                  <c:v>2.4741000000007967</c:v>
                </c:pt>
                <c:pt idx="30742">
                  <c:v>2.4742000000007969</c:v>
                </c:pt>
                <c:pt idx="30743">
                  <c:v>2.4743000000007971</c:v>
                </c:pt>
                <c:pt idx="30744">
                  <c:v>2.4744000000007973</c:v>
                </c:pt>
                <c:pt idx="30745">
                  <c:v>2.4745000000007975</c:v>
                </c:pt>
                <c:pt idx="30746">
                  <c:v>2.4746000000007977</c:v>
                </c:pt>
                <c:pt idx="30747">
                  <c:v>2.4747000000007979</c:v>
                </c:pt>
                <c:pt idx="30748">
                  <c:v>2.4748000000007981</c:v>
                </c:pt>
                <c:pt idx="30749">
                  <c:v>2.4749000000007984</c:v>
                </c:pt>
                <c:pt idx="30750">
                  <c:v>2.4750000000007986</c:v>
                </c:pt>
                <c:pt idx="30751">
                  <c:v>2.4751000000007988</c:v>
                </c:pt>
                <c:pt idx="30752">
                  <c:v>2.475200000000799</c:v>
                </c:pt>
                <c:pt idx="30753">
                  <c:v>2.4753000000007992</c:v>
                </c:pt>
                <c:pt idx="30754">
                  <c:v>2.4754000000007994</c:v>
                </c:pt>
                <c:pt idx="30755">
                  <c:v>2.4755000000007996</c:v>
                </c:pt>
                <c:pt idx="30756">
                  <c:v>2.4756000000007998</c:v>
                </c:pt>
                <c:pt idx="30757">
                  <c:v>2.4757000000008</c:v>
                </c:pt>
                <c:pt idx="30758">
                  <c:v>2.4758000000008002</c:v>
                </c:pt>
                <c:pt idx="30759">
                  <c:v>2.4759000000008005</c:v>
                </c:pt>
                <c:pt idx="30760">
                  <c:v>2.4760000000008007</c:v>
                </c:pt>
                <c:pt idx="30761">
                  <c:v>2.4761000000008009</c:v>
                </c:pt>
                <c:pt idx="30762">
                  <c:v>2.4762000000008011</c:v>
                </c:pt>
                <c:pt idx="30763">
                  <c:v>2.4763000000008013</c:v>
                </c:pt>
                <c:pt idx="30764">
                  <c:v>2.4764000000008015</c:v>
                </c:pt>
                <c:pt idx="30765">
                  <c:v>2.4765000000008017</c:v>
                </c:pt>
                <c:pt idx="30766">
                  <c:v>2.4766000000008019</c:v>
                </c:pt>
                <c:pt idx="30767">
                  <c:v>2.4767000000008021</c:v>
                </c:pt>
                <c:pt idx="30768">
                  <c:v>2.4768000000008024</c:v>
                </c:pt>
                <c:pt idx="30769">
                  <c:v>2.4769000000008026</c:v>
                </c:pt>
                <c:pt idx="30770">
                  <c:v>2.4770000000008028</c:v>
                </c:pt>
                <c:pt idx="30771">
                  <c:v>2.477100000000803</c:v>
                </c:pt>
                <c:pt idx="30772">
                  <c:v>2.4772000000008032</c:v>
                </c:pt>
                <c:pt idx="30773">
                  <c:v>2.4773000000008034</c:v>
                </c:pt>
                <c:pt idx="30774">
                  <c:v>2.4774000000008036</c:v>
                </c:pt>
                <c:pt idx="30775">
                  <c:v>2.4775000000008038</c:v>
                </c:pt>
                <c:pt idx="30776">
                  <c:v>2.477600000000804</c:v>
                </c:pt>
                <c:pt idx="30777">
                  <c:v>2.4777000000008043</c:v>
                </c:pt>
                <c:pt idx="30778">
                  <c:v>2.4778000000008045</c:v>
                </c:pt>
                <c:pt idx="30779">
                  <c:v>2.4779000000008047</c:v>
                </c:pt>
                <c:pt idx="30780">
                  <c:v>2.4780000000008049</c:v>
                </c:pt>
                <c:pt idx="30781">
                  <c:v>2.4781000000008051</c:v>
                </c:pt>
                <c:pt idx="30782">
                  <c:v>2.4782000000008053</c:v>
                </c:pt>
                <c:pt idx="30783">
                  <c:v>2.4783000000008055</c:v>
                </c:pt>
                <c:pt idx="30784">
                  <c:v>2.4784000000008057</c:v>
                </c:pt>
                <c:pt idx="30785">
                  <c:v>2.4785000000008059</c:v>
                </c:pt>
                <c:pt idx="30786">
                  <c:v>2.4786000000008062</c:v>
                </c:pt>
                <c:pt idx="30787">
                  <c:v>2.4787000000008064</c:v>
                </c:pt>
                <c:pt idx="30788">
                  <c:v>2.4788000000008066</c:v>
                </c:pt>
                <c:pt idx="30789">
                  <c:v>2.4789000000008068</c:v>
                </c:pt>
                <c:pt idx="30790">
                  <c:v>2.479000000000807</c:v>
                </c:pt>
                <c:pt idx="30791">
                  <c:v>2.4791000000008072</c:v>
                </c:pt>
                <c:pt idx="30792">
                  <c:v>2.4792000000008074</c:v>
                </c:pt>
                <c:pt idx="30793">
                  <c:v>2.4793000000008076</c:v>
                </c:pt>
                <c:pt idx="30794">
                  <c:v>2.4794000000008078</c:v>
                </c:pt>
                <c:pt idx="30795">
                  <c:v>2.4795000000008081</c:v>
                </c:pt>
                <c:pt idx="30796">
                  <c:v>2.4796000000008083</c:v>
                </c:pt>
                <c:pt idx="30797">
                  <c:v>2.4797000000008085</c:v>
                </c:pt>
                <c:pt idx="30798">
                  <c:v>2.4798000000008087</c:v>
                </c:pt>
                <c:pt idx="30799">
                  <c:v>2.4799000000008089</c:v>
                </c:pt>
                <c:pt idx="30800">
                  <c:v>2.4800000000008091</c:v>
                </c:pt>
                <c:pt idx="30801">
                  <c:v>2.4801000000008093</c:v>
                </c:pt>
                <c:pt idx="30802">
                  <c:v>2.4802000000008095</c:v>
                </c:pt>
                <c:pt idx="30803">
                  <c:v>2.4803000000008097</c:v>
                </c:pt>
                <c:pt idx="30804">
                  <c:v>2.48040000000081</c:v>
                </c:pt>
                <c:pt idx="30805">
                  <c:v>2.4805000000008102</c:v>
                </c:pt>
                <c:pt idx="30806">
                  <c:v>2.4806000000008104</c:v>
                </c:pt>
                <c:pt idx="30807">
                  <c:v>2.4807000000008106</c:v>
                </c:pt>
                <c:pt idx="30808">
                  <c:v>2.4808000000008108</c:v>
                </c:pt>
                <c:pt idx="30809">
                  <c:v>2.480900000000811</c:v>
                </c:pt>
                <c:pt idx="30810">
                  <c:v>2.4810000000008112</c:v>
                </c:pt>
                <c:pt idx="30811">
                  <c:v>2.4811000000008114</c:v>
                </c:pt>
                <c:pt idx="30812">
                  <c:v>2.4812000000008116</c:v>
                </c:pt>
                <c:pt idx="30813">
                  <c:v>2.4813000000008119</c:v>
                </c:pt>
                <c:pt idx="30814">
                  <c:v>2.4814000000008121</c:v>
                </c:pt>
                <c:pt idx="30815">
                  <c:v>2.4815000000008123</c:v>
                </c:pt>
                <c:pt idx="30816">
                  <c:v>2.4816000000008125</c:v>
                </c:pt>
                <c:pt idx="30817">
                  <c:v>2.4817000000008127</c:v>
                </c:pt>
                <c:pt idx="30818">
                  <c:v>2.4818000000008129</c:v>
                </c:pt>
                <c:pt idx="30819">
                  <c:v>2.4819000000008131</c:v>
                </c:pt>
                <c:pt idx="30820">
                  <c:v>2.4820000000008133</c:v>
                </c:pt>
                <c:pt idx="30821">
                  <c:v>2.4821000000008135</c:v>
                </c:pt>
                <c:pt idx="30822">
                  <c:v>2.4822000000008138</c:v>
                </c:pt>
                <c:pt idx="30823">
                  <c:v>2.482300000000814</c:v>
                </c:pt>
                <c:pt idx="30824">
                  <c:v>2.4824000000008142</c:v>
                </c:pt>
                <c:pt idx="30825">
                  <c:v>2.4825000000008144</c:v>
                </c:pt>
                <c:pt idx="30826">
                  <c:v>2.4826000000008146</c:v>
                </c:pt>
                <c:pt idx="30827">
                  <c:v>2.4827000000008148</c:v>
                </c:pt>
                <c:pt idx="30828">
                  <c:v>2.482800000000815</c:v>
                </c:pt>
                <c:pt idx="30829">
                  <c:v>2.4829000000008152</c:v>
                </c:pt>
                <c:pt idx="30830">
                  <c:v>2.4830000000008154</c:v>
                </c:pt>
                <c:pt idx="30831">
                  <c:v>2.4831000000008157</c:v>
                </c:pt>
                <c:pt idx="30832">
                  <c:v>2.4832000000008159</c:v>
                </c:pt>
                <c:pt idx="30833">
                  <c:v>2.4833000000008161</c:v>
                </c:pt>
                <c:pt idx="30834">
                  <c:v>2.4834000000008163</c:v>
                </c:pt>
                <c:pt idx="30835">
                  <c:v>2.4835000000008165</c:v>
                </c:pt>
                <c:pt idx="30836">
                  <c:v>2.4836000000008167</c:v>
                </c:pt>
                <c:pt idx="30837">
                  <c:v>2.4837000000008169</c:v>
                </c:pt>
                <c:pt idx="30838">
                  <c:v>2.4838000000008171</c:v>
                </c:pt>
                <c:pt idx="30839">
                  <c:v>2.4839000000008173</c:v>
                </c:pt>
                <c:pt idx="30840">
                  <c:v>2.4840000000008176</c:v>
                </c:pt>
                <c:pt idx="30841">
                  <c:v>2.4841000000008178</c:v>
                </c:pt>
                <c:pt idx="30842">
                  <c:v>2.484200000000818</c:v>
                </c:pt>
                <c:pt idx="30843">
                  <c:v>2.4843000000008182</c:v>
                </c:pt>
                <c:pt idx="30844">
                  <c:v>2.4844000000008184</c:v>
                </c:pt>
                <c:pt idx="30845">
                  <c:v>2.4845000000008186</c:v>
                </c:pt>
                <c:pt idx="30846">
                  <c:v>2.4846000000008188</c:v>
                </c:pt>
                <c:pt idx="30847">
                  <c:v>2.484700000000819</c:v>
                </c:pt>
                <c:pt idx="30848">
                  <c:v>2.4848000000008192</c:v>
                </c:pt>
                <c:pt idx="30849">
                  <c:v>2.4849000000008195</c:v>
                </c:pt>
                <c:pt idx="30850">
                  <c:v>2.4850000000008197</c:v>
                </c:pt>
                <c:pt idx="30851">
                  <c:v>2.4851000000008199</c:v>
                </c:pt>
                <c:pt idx="30852">
                  <c:v>2.4852000000008201</c:v>
                </c:pt>
                <c:pt idx="30853">
                  <c:v>2.4853000000008203</c:v>
                </c:pt>
                <c:pt idx="30854">
                  <c:v>2.4854000000008205</c:v>
                </c:pt>
                <c:pt idx="30855">
                  <c:v>2.4855000000008207</c:v>
                </c:pt>
                <c:pt idx="30856">
                  <c:v>2.4856000000008209</c:v>
                </c:pt>
                <c:pt idx="30857">
                  <c:v>2.4857000000008211</c:v>
                </c:pt>
                <c:pt idx="30858">
                  <c:v>2.4858000000008214</c:v>
                </c:pt>
                <c:pt idx="30859">
                  <c:v>2.4859000000008216</c:v>
                </c:pt>
                <c:pt idx="30860">
                  <c:v>2.4860000000008218</c:v>
                </c:pt>
                <c:pt idx="30861">
                  <c:v>2.486100000000822</c:v>
                </c:pt>
                <c:pt idx="30862">
                  <c:v>2.4862000000008222</c:v>
                </c:pt>
                <c:pt idx="30863">
                  <c:v>2.4863000000008224</c:v>
                </c:pt>
                <c:pt idx="30864">
                  <c:v>2.4864000000008226</c:v>
                </c:pt>
                <c:pt idx="30865">
                  <c:v>2.4865000000008228</c:v>
                </c:pt>
                <c:pt idx="30866">
                  <c:v>2.486600000000823</c:v>
                </c:pt>
                <c:pt idx="30867">
                  <c:v>2.4867000000008233</c:v>
                </c:pt>
                <c:pt idx="30868">
                  <c:v>2.4868000000008235</c:v>
                </c:pt>
                <c:pt idx="30869">
                  <c:v>2.4869000000008237</c:v>
                </c:pt>
                <c:pt idx="30870">
                  <c:v>2.4870000000008239</c:v>
                </c:pt>
                <c:pt idx="30871">
                  <c:v>2.4871000000008241</c:v>
                </c:pt>
                <c:pt idx="30872">
                  <c:v>2.4872000000008243</c:v>
                </c:pt>
                <c:pt idx="30873">
                  <c:v>2.4873000000008245</c:v>
                </c:pt>
                <c:pt idx="30874">
                  <c:v>2.4874000000008247</c:v>
                </c:pt>
                <c:pt idx="30875">
                  <c:v>2.4875000000008249</c:v>
                </c:pt>
                <c:pt idx="30876">
                  <c:v>2.4876000000008252</c:v>
                </c:pt>
                <c:pt idx="30877">
                  <c:v>2.4877000000008254</c:v>
                </c:pt>
                <c:pt idx="30878">
                  <c:v>2.4878000000008256</c:v>
                </c:pt>
                <c:pt idx="30879">
                  <c:v>2.4879000000008258</c:v>
                </c:pt>
                <c:pt idx="30880">
                  <c:v>2.488000000000826</c:v>
                </c:pt>
                <c:pt idx="30881">
                  <c:v>2.4881000000008262</c:v>
                </c:pt>
                <c:pt idx="30882">
                  <c:v>2.4882000000008264</c:v>
                </c:pt>
                <c:pt idx="30883">
                  <c:v>2.4883000000008266</c:v>
                </c:pt>
                <c:pt idx="30884">
                  <c:v>2.4884000000008268</c:v>
                </c:pt>
                <c:pt idx="30885">
                  <c:v>2.4885000000008271</c:v>
                </c:pt>
                <c:pt idx="30886">
                  <c:v>2.4886000000008273</c:v>
                </c:pt>
                <c:pt idx="30887">
                  <c:v>2.4887000000008275</c:v>
                </c:pt>
                <c:pt idx="30888">
                  <c:v>2.4888000000008277</c:v>
                </c:pt>
                <c:pt idx="30889">
                  <c:v>2.4889000000008279</c:v>
                </c:pt>
                <c:pt idx="30890">
                  <c:v>2.4890000000008281</c:v>
                </c:pt>
                <c:pt idx="30891">
                  <c:v>2.4891000000008283</c:v>
                </c:pt>
                <c:pt idx="30892">
                  <c:v>2.4892000000008285</c:v>
                </c:pt>
                <c:pt idx="30893">
                  <c:v>2.4893000000008287</c:v>
                </c:pt>
                <c:pt idx="30894">
                  <c:v>2.4894000000008289</c:v>
                </c:pt>
                <c:pt idx="30895">
                  <c:v>2.4895000000008292</c:v>
                </c:pt>
                <c:pt idx="30896">
                  <c:v>2.4896000000008294</c:v>
                </c:pt>
                <c:pt idx="30897">
                  <c:v>2.4897000000008296</c:v>
                </c:pt>
                <c:pt idx="30898">
                  <c:v>2.4898000000008298</c:v>
                </c:pt>
                <c:pt idx="30899">
                  <c:v>2.48990000000083</c:v>
                </c:pt>
                <c:pt idx="30900">
                  <c:v>2.4900000000008302</c:v>
                </c:pt>
                <c:pt idx="30901">
                  <c:v>2.4901000000008304</c:v>
                </c:pt>
                <c:pt idx="30902">
                  <c:v>2.4902000000008306</c:v>
                </c:pt>
                <c:pt idx="30903">
                  <c:v>2.4903000000008308</c:v>
                </c:pt>
                <c:pt idx="30904">
                  <c:v>2.4904000000008311</c:v>
                </c:pt>
                <c:pt idx="30905">
                  <c:v>2.4905000000008313</c:v>
                </c:pt>
                <c:pt idx="30906">
                  <c:v>2.4906000000008315</c:v>
                </c:pt>
                <c:pt idx="30907">
                  <c:v>2.4907000000008317</c:v>
                </c:pt>
                <c:pt idx="30908">
                  <c:v>2.4908000000008319</c:v>
                </c:pt>
                <c:pt idx="30909">
                  <c:v>2.4909000000008321</c:v>
                </c:pt>
                <c:pt idx="30910">
                  <c:v>2.4910000000008323</c:v>
                </c:pt>
                <c:pt idx="30911">
                  <c:v>2.4911000000008325</c:v>
                </c:pt>
                <c:pt idx="30912">
                  <c:v>2.4912000000008327</c:v>
                </c:pt>
                <c:pt idx="30913">
                  <c:v>2.491300000000833</c:v>
                </c:pt>
                <c:pt idx="30914">
                  <c:v>2.4914000000008332</c:v>
                </c:pt>
                <c:pt idx="30915">
                  <c:v>2.4915000000008334</c:v>
                </c:pt>
                <c:pt idx="30916">
                  <c:v>2.4916000000008336</c:v>
                </c:pt>
                <c:pt idx="30917">
                  <c:v>2.4917000000008338</c:v>
                </c:pt>
                <c:pt idx="30918">
                  <c:v>2.491800000000834</c:v>
                </c:pt>
                <c:pt idx="30919">
                  <c:v>2.4919000000008342</c:v>
                </c:pt>
                <c:pt idx="30920">
                  <c:v>2.4920000000008344</c:v>
                </c:pt>
                <c:pt idx="30921">
                  <c:v>2.4921000000008346</c:v>
                </c:pt>
                <c:pt idx="30922">
                  <c:v>2.4922000000008349</c:v>
                </c:pt>
                <c:pt idx="30923">
                  <c:v>2.4923000000008351</c:v>
                </c:pt>
                <c:pt idx="30924">
                  <c:v>2.4924000000008353</c:v>
                </c:pt>
                <c:pt idx="30925">
                  <c:v>2.4925000000008355</c:v>
                </c:pt>
                <c:pt idx="30926">
                  <c:v>2.4926000000008357</c:v>
                </c:pt>
                <c:pt idx="30927">
                  <c:v>2.4927000000008359</c:v>
                </c:pt>
                <c:pt idx="30928">
                  <c:v>2.4928000000008361</c:v>
                </c:pt>
                <c:pt idx="30929">
                  <c:v>2.4929000000008363</c:v>
                </c:pt>
                <c:pt idx="30930">
                  <c:v>2.4930000000008365</c:v>
                </c:pt>
                <c:pt idx="30931">
                  <c:v>2.4931000000008368</c:v>
                </c:pt>
                <c:pt idx="30932">
                  <c:v>2.493200000000837</c:v>
                </c:pt>
                <c:pt idx="30933">
                  <c:v>2.4933000000008372</c:v>
                </c:pt>
                <c:pt idx="30934">
                  <c:v>2.4934000000008374</c:v>
                </c:pt>
                <c:pt idx="30935">
                  <c:v>2.4935000000008376</c:v>
                </c:pt>
                <c:pt idx="30936">
                  <c:v>2.4936000000008378</c:v>
                </c:pt>
                <c:pt idx="30937">
                  <c:v>2.493700000000838</c:v>
                </c:pt>
                <c:pt idx="30938">
                  <c:v>2.4938000000008382</c:v>
                </c:pt>
                <c:pt idx="30939">
                  <c:v>2.4939000000008384</c:v>
                </c:pt>
                <c:pt idx="30940">
                  <c:v>2.4940000000008387</c:v>
                </c:pt>
                <c:pt idx="30941">
                  <c:v>2.4941000000008389</c:v>
                </c:pt>
                <c:pt idx="30942">
                  <c:v>2.4942000000008391</c:v>
                </c:pt>
                <c:pt idx="30943">
                  <c:v>2.4943000000008393</c:v>
                </c:pt>
                <c:pt idx="30944">
                  <c:v>2.4944000000008395</c:v>
                </c:pt>
                <c:pt idx="30945">
                  <c:v>2.4945000000008397</c:v>
                </c:pt>
                <c:pt idx="30946">
                  <c:v>2.4946000000008399</c:v>
                </c:pt>
                <c:pt idx="30947">
                  <c:v>2.4947000000008401</c:v>
                </c:pt>
                <c:pt idx="30948">
                  <c:v>2.4948000000008403</c:v>
                </c:pt>
                <c:pt idx="30949">
                  <c:v>2.4949000000008406</c:v>
                </c:pt>
                <c:pt idx="30950">
                  <c:v>2.4950000000008408</c:v>
                </c:pt>
                <c:pt idx="30951">
                  <c:v>2.495100000000841</c:v>
                </c:pt>
                <c:pt idx="30952">
                  <c:v>2.4952000000008412</c:v>
                </c:pt>
                <c:pt idx="30953">
                  <c:v>2.4953000000008414</c:v>
                </c:pt>
                <c:pt idx="30954">
                  <c:v>2.4954000000008416</c:v>
                </c:pt>
                <c:pt idx="30955">
                  <c:v>2.4955000000008418</c:v>
                </c:pt>
                <c:pt idx="30956">
                  <c:v>2.495600000000842</c:v>
                </c:pt>
                <c:pt idx="30957">
                  <c:v>2.4957000000008422</c:v>
                </c:pt>
                <c:pt idx="30958">
                  <c:v>2.4958000000008425</c:v>
                </c:pt>
                <c:pt idx="30959">
                  <c:v>2.4959000000008427</c:v>
                </c:pt>
                <c:pt idx="30960">
                  <c:v>2.4960000000008429</c:v>
                </c:pt>
                <c:pt idx="30961">
                  <c:v>2.4961000000008431</c:v>
                </c:pt>
                <c:pt idx="30962">
                  <c:v>2.4962000000008433</c:v>
                </c:pt>
                <c:pt idx="30963">
                  <c:v>2.4963000000008435</c:v>
                </c:pt>
                <c:pt idx="30964">
                  <c:v>2.4964000000008437</c:v>
                </c:pt>
                <c:pt idx="30965">
                  <c:v>2.4965000000008439</c:v>
                </c:pt>
                <c:pt idx="30966">
                  <c:v>2.4966000000008441</c:v>
                </c:pt>
                <c:pt idx="30967">
                  <c:v>2.4967000000008444</c:v>
                </c:pt>
                <c:pt idx="30968">
                  <c:v>2.4968000000008446</c:v>
                </c:pt>
                <c:pt idx="30969">
                  <c:v>2.4969000000008448</c:v>
                </c:pt>
                <c:pt idx="30970">
                  <c:v>2.497000000000845</c:v>
                </c:pt>
                <c:pt idx="30971">
                  <c:v>2.4971000000008452</c:v>
                </c:pt>
                <c:pt idx="30972">
                  <c:v>2.4972000000008454</c:v>
                </c:pt>
                <c:pt idx="30973">
                  <c:v>2.4973000000008456</c:v>
                </c:pt>
                <c:pt idx="30974">
                  <c:v>2.4974000000008458</c:v>
                </c:pt>
                <c:pt idx="30975">
                  <c:v>2.497500000000846</c:v>
                </c:pt>
                <c:pt idx="30976">
                  <c:v>2.4976000000008463</c:v>
                </c:pt>
                <c:pt idx="30977">
                  <c:v>2.4977000000008465</c:v>
                </c:pt>
                <c:pt idx="30978">
                  <c:v>2.4978000000008467</c:v>
                </c:pt>
                <c:pt idx="30979">
                  <c:v>2.4979000000008469</c:v>
                </c:pt>
                <c:pt idx="30980">
                  <c:v>2.4980000000008471</c:v>
                </c:pt>
                <c:pt idx="30981">
                  <c:v>2.4981000000008473</c:v>
                </c:pt>
                <c:pt idx="30982">
                  <c:v>2.4982000000008475</c:v>
                </c:pt>
                <c:pt idx="30983">
                  <c:v>2.4983000000008477</c:v>
                </c:pt>
                <c:pt idx="30984">
                  <c:v>2.4984000000008479</c:v>
                </c:pt>
                <c:pt idx="30985">
                  <c:v>2.4985000000008482</c:v>
                </c:pt>
                <c:pt idx="30986">
                  <c:v>2.4986000000008484</c:v>
                </c:pt>
                <c:pt idx="30987">
                  <c:v>2.4987000000008486</c:v>
                </c:pt>
                <c:pt idx="30988">
                  <c:v>2.4988000000008488</c:v>
                </c:pt>
                <c:pt idx="30989">
                  <c:v>2.498900000000849</c:v>
                </c:pt>
                <c:pt idx="30990">
                  <c:v>2.4990000000008492</c:v>
                </c:pt>
                <c:pt idx="30991">
                  <c:v>2.4991000000008494</c:v>
                </c:pt>
                <c:pt idx="30992">
                  <c:v>2.4992000000008496</c:v>
                </c:pt>
                <c:pt idx="30993">
                  <c:v>2.4993000000008498</c:v>
                </c:pt>
                <c:pt idx="30994">
                  <c:v>2.4994000000008501</c:v>
                </c:pt>
                <c:pt idx="30995">
                  <c:v>2.4995000000008503</c:v>
                </c:pt>
                <c:pt idx="30996">
                  <c:v>2.4996000000008505</c:v>
                </c:pt>
                <c:pt idx="30997">
                  <c:v>2.4997000000008507</c:v>
                </c:pt>
                <c:pt idx="30998">
                  <c:v>2.4998000000008509</c:v>
                </c:pt>
                <c:pt idx="30999">
                  <c:v>2.4999000000008511</c:v>
                </c:pt>
                <c:pt idx="31000">
                  <c:v>2.5000000000008513</c:v>
                </c:pt>
                <c:pt idx="31001">
                  <c:v>2.5001000000008515</c:v>
                </c:pt>
                <c:pt idx="31002">
                  <c:v>2.5002000000008517</c:v>
                </c:pt>
                <c:pt idx="31003">
                  <c:v>2.500300000000852</c:v>
                </c:pt>
                <c:pt idx="31004">
                  <c:v>2.5004000000008522</c:v>
                </c:pt>
                <c:pt idx="31005">
                  <c:v>2.5005000000008524</c:v>
                </c:pt>
                <c:pt idx="31006">
                  <c:v>2.5006000000008526</c:v>
                </c:pt>
                <c:pt idx="31007">
                  <c:v>2.5007000000008528</c:v>
                </c:pt>
                <c:pt idx="31008">
                  <c:v>2.500800000000853</c:v>
                </c:pt>
                <c:pt idx="31009">
                  <c:v>2.5009000000008532</c:v>
                </c:pt>
                <c:pt idx="31010">
                  <c:v>2.5010000000008534</c:v>
                </c:pt>
                <c:pt idx="31011">
                  <c:v>2.5011000000008536</c:v>
                </c:pt>
                <c:pt idx="31012">
                  <c:v>2.5012000000008539</c:v>
                </c:pt>
                <c:pt idx="31013">
                  <c:v>2.5013000000008541</c:v>
                </c:pt>
                <c:pt idx="31014">
                  <c:v>2.5014000000008543</c:v>
                </c:pt>
                <c:pt idx="31015">
                  <c:v>2.5015000000008545</c:v>
                </c:pt>
                <c:pt idx="31016">
                  <c:v>2.5016000000008547</c:v>
                </c:pt>
                <c:pt idx="31017">
                  <c:v>2.5017000000008549</c:v>
                </c:pt>
                <c:pt idx="31018">
                  <c:v>2.5018000000008551</c:v>
                </c:pt>
                <c:pt idx="31019">
                  <c:v>2.5019000000008553</c:v>
                </c:pt>
                <c:pt idx="31020">
                  <c:v>2.5020000000008555</c:v>
                </c:pt>
                <c:pt idx="31021">
                  <c:v>2.5021000000008558</c:v>
                </c:pt>
                <c:pt idx="31022">
                  <c:v>2.502200000000856</c:v>
                </c:pt>
                <c:pt idx="31023">
                  <c:v>2.5023000000008562</c:v>
                </c:pt>
                <c:pt idx="31024">
                  <c:v>2.5024000000008564</c:v>
                </c:pt>
                <c:pt idx="31025">
                  <c:v>2.5025000000008566</c:v>
                </c:pt>
                <c:pt idx="31026">
                  <c:v>2.5026000000008568</c:v>
                </c:pt>
                <c:pt idx="31027">
                  <c:v>2.502700000000857</c:v>
                </c:pt>
                <c:pt idx="31028">
                  <c:v>2.5028000000008572</c:v>
                </c:pt>
                <c:pt idx="31029">
                  <c:v>2.5029000000008574</c:v>
                </c:pt>
                <c:pt idx="31030">
                  <c:v>2.5030000000008576</c:v>
                </c:pt>
                <c:pt idx="31031">
                  <c:v>2.5031000000008579</c:v>
                </c:pt>
                <c:pt idx="31032">
                  <c:v>2.5032000000008581</c:v>
                </c:pt>
                <c:pt idx="31033">
                  <c:v>2.5033000000008583</c:v>
                </c:pt>
                <c:pt idx="31034">
                  <c:v>2.5034000000008585</c:v>
                </c:pt>
                <c:pt idx="31035">
                  <c:v>2.5035000000008587</c:v>
                </c:pt>
                <c:pt idx="31036">
                  <c:v>2.5036000000008589</c:v>
                </c:pt>
                <c:pt idx="31037">
                  <c:v>2.5037000000008591</c:v>
                </c:pt>
                <c:pt idx="31038">
                  <c:v>2.5038000000008593</c:v>
                </c:pt>
                <c:pt idx="31039">
                  <c:v>2.5039000000008595</c:v>
                </c:pt>
                <c:pt idx="31040">
                  <c:v>2.5040000000008598</c:v>
                </c:pt>
                <c:pt idx="31041">
                  <c:v>2.50410000000086</c:v>
                </c:pt>
                <c:pt idx="31042">
                  <c:v>2.5042000000008602</c:v>
                </c:pt>
                <c:pt idx="31043">
                  <c:v>2.5043000000008604</c:v>
                </c:pt>
                <c:pt idx="31044">
                  <c:v>2.5044000000008606</c:v>
                </c:pt>
                <c:pt idx="31045">
                  <c:v>2.5045000000008608</c:v>
                </c:pt>
                <c:pt idx="31046">
                  <c:v>2.504600000000861</c:v>
                </c:pt>
                <c:pt idx="31047">
                  <c:v>2.5047000000008612</c:v>
                </c:pt>
                <c:pt idx="31048">
                  <c:v>2.5048000000008614</c:v>
                </c:pt>
                <c:pt idx="31049">
                  <c:v>2.5049000000008617</c:v>
                </c:pt>
                <c:pt idx="31050">
                  <c:v>2.5050000000008619</c:v>
                </c:pt>
                <c:pt idx="31051">
                  <c:v>2.5051000000008621</c:v>
                </c:pt>
                <c:pt idx="31052">
                  <c:v>2.5052000000008623</c:v>
                </c:pt>
                <c:pt idx="31053">
                  <c:v>2.5053000000008625</c:v>
                </c:pt>
                <c:pt idx="31054">
                  <c:v>2.5054000000008627</c:v>
                </c:pt>
                <c:pt idx="31055">
                  <c:v>2.5055000000008629</c:v>
                </c:pt>
                <c:pt idx="31056">
                  <c:v>2.5056000000008631</c:v>
                </c:pt>
                <c:pt idx="31057">
                  <c:v>2.5057000000008633</c:v>
                </c:pt>
                <c:pt idx="31058">
                  <c:v>2.5058000000008636</c:v>
                </c:pt>
                <c:pt idx="31059">
                  <c:v>2.5059000000008638</c:v>
                </c:pt>
                <c:pt idx="31060">
                  <c:v>2.506000000000864</c:v>
                </c:pt>
                <c:pt idx="31061">
                  <c:v>2.5061000000008642</c:v>
                </c:pt>
                <c:pt idx="31062">
                  <c:v>2.5062000000008644</c:v>
                </c:pt>
                <c:pt idx="31063">
                  <c:v>2.5063000000008646</c:v>
                </c:pt>
                <c:pt idx="31064">
                  <c:v>2.5064000000008648</c:v>
                </c:pt>
                <c:pt idx="31065">
                  <c:v>2.506500000000865</c:v>
                </c:pt>
                <c:pt idx="31066">
                  <c:v>2.5066000000008652</c:v>
                </c:pt>
                <c:pt idx="31067">
                  <c:v>2.5067000000008655</c:v>
                </c:pt>
                <c:pt idx="31068">
                  <c:v>2.5068000000008657</c:v>
                </c:pt>
                <c:pt idx="31069">
                  <c:v>2.5069000000008659</c:v>
                </c:pt>
                <c:pt idx="31070">
                  <c:v>2.5070000000008661</c:v>
                </c:pt>
                <c:pt idx="31071">
                  <c:v>2.5071000000008663</c:v>
                </c:pt>
                <c:pt idx="31072">
                  <c:v>2.5072000000008665</c:v>
                </c:pt>
                <c:pt idx="31073">
                  <c:v>2.5073000000008667</c:v>
                </c:pt>
                <c:pt idx="31074">
                  <c:v>2.5074000000008669</c:v>
                </c:pt>
                <c:pt idx="31075">
                  <c:v>2.5075000000008671</c:v>
                </c:pt>
                <c:pt idx="31076">
                  <c:v>2.5076000000008674</c:v>
                </c:pt>
                <c:pt idx="31077">
                  <c:v>2.5077000000008676</c:v>
                </c:pt>
                <c:pt idx="31078">
                  <c:v>2.5078000000008678</c:v>
                </c:pt>
                <c:pt idx="31079">
                  <c:v>2.507900000000868</c:v>
                </c:pt>
                <c:pt idx="31080">
                  <c:v>2.5080000000008682</c:v>
                </c:pt>
                <c:pt idx="31081">
                  <c:v>2.5081000000008684</c:v>
                </c:pt>
                <c:pt idx="31082">
                  <c:v>2.5082000000008686</c:v>
                </c:pt>
                <c:pt idx="31083">
                  <c:v>2.5083000000008688</c:v>
                </c:pt>
                <c:pt idx="31084">
                  <c:v>2.508400000000869</c:v>
                </c:pt>
                <c:pt idx="31085">
                  <c:v>2.5085000000008693</c:v>
                </c:pt>
                <c:pt idx="31086">
                  <c:v>2.5086000000008695</c:v>
                </c:pt>
                <c:pt idx="31087">
                  <c:v>2.5087000000008697</c:v>
                </c:pt>
                <c:pt idx="31088">
                  <c:v>2.5088000000008699</c:v>
                </c:pt>
                <c:pt idx="31089">
                  <c:v>2.5089000000008701</c:v>
                </c:pt>
                <c:pt idx="31090">
                  <c:v>2.5090000000008703</c:v>
                </c:pt>
                <c:pt idx="31091">
                  <c:v>2.5091000000008705</c:v>
                </c:pt>
                <c:pt idx="31092">
                  <c:v>2.5092000000008707</c:v>
                </c:pt>
                <c:pt idx="31093">
                  <c:v>2.5093000000008709</c:v>
                </c:pt>
                <c:pt idx="31094">
                  <c:v>2.5094000000008712</c:v>
                </c:pt>
                <c:pt idx="31095">
                  <c:v>2.5095000000008714</c:v>
                </c:pt>
                <c:pt idx="31096">
                  <c:v>2.5096000000008716</c:v>
                </c:pt>
                <c:pt idx="31097">
                  <c:v>2.5097000000008718</c:v>
                </c:pt>
                <c:pt idx="31098">
                  <c:v>2.509800000000872</c:v>
                </c:pt>
                <c:pt idx="31099">
                  <c:v>2.5099000000008722</c:v>
                </c:pt>
                <c:pt idx="31100">
                  <c:v>2.5100000000008724</c:v>
                </c:pt>
                <c:pt idx="31101">
                  <c:v>2.5101000000008726</c:v>
                </c:pt>
                <c:pt idx="31102">
                  <c:v>2.5102000000008728</c:v>
                </c:pt>
                <c:pt idx="31103">
                  <c:v>2.5103000000008731</c:v>
                </c:pt>
                <c:pt idx="31104">
                  <c:v>2.5104000000008733</c:v>
                </c:pt>
                <c:pt idx="31105">
                  <c:v>2.5105000000008735</c:v>
                </c:pt>
                <c:pt idx="31106">
                  <c:v>2.5106000000008737</c:v>
                </c:pt>
                <c:pt idx="31107">
                  <c:v>2.5107000000008739</c:v>
                </c:pt>
                <c:pt idx="31108">
                  <c:v>2.5108000000008741</c:v>
                </c:pt>
                <c:pt idx="31109">
                  <c:v>2.5109000000008743</c:v>
                </c:pt>
                <c:pt idx="31110">
                  <c:v>2.5110000000008745</c:v>
                </c:pt>
                <c:pt idx="31111">
                  <c:v>2.5111000000008747</c:v>
                </c:pt>
                <c:pt idx="31112">
                  <c:v>2.511200000000875</c:v>
                </c:pt>
                <c:pt idx="31113">
                  <c:v>2.5113000000008752</c:v>
                </c:pt>
                <c:pt idx="31114">
                  <c:v>2.5114000000008754</c:v>
                </c:pt>
                <c:pt idx="31115">
                  <c:v>2.5115000000008756</c:v>
                </c:pt>
                <c:pt idx="31116">
                  <c:v>2.5116000000008758</c:v>
                </c:pt>
                <c:pt idx="31117">
                  <c:v>2.511700000000876</c:v>
                </c:pt>
                <c:pt idx="31118">
                  <c:v>2.5118000000008762</c:v>
                </c:pt>
                <c:pt idx="31119">
                  <c:v>2.5119000000008764</c:v>
                </c:pt>
                <c:pt idx="31120">
                  <c:v>2.5120000000008766</c:v>
                </c:pt>
                <c:pt idx="31121">
                  <c:v>2.5121000000008769</c:v>
                </c:pt>
                <c:pt idx="31122">
                  <c:v>2.5122000000008771</c:v>
                </c:pt>
                <c:pt idx="31123">
                  <c:v>2.5123000000008773</c:v>
                </c:pt>
                <c:pt idx="31124">
                  <c:v>2.5124000000008775</c:v>
                </c:pt>
                <c:pt idx="31125">
                  <c:v>2.5125000000008777</c:v>
                </c:pt>
                <c:pt idx="31126">
                  <c:v>2.5126000000008779</c:v>
                </c:pt>
                <c:pt idx="31127">
                  <c:v>2.5127000000008781</c:v>
                </c:pt>
                <c:pt idx="31128">
                  <c:v>2.5128000000008783</c:v>
                </c:pt>
                <c:pt idx="31129">
                  <c:v>2.5129000000008785</c:v>
                </c:pt>
                <c:pt idx="31130">
                  <c:v>2.5130000000008788</c:v>
                </c:pt>
                <c:pt idx="31131">
                  <c:v>2.513100000000879</c:v>
                </c:pt>
                <c:pt idx="31132">
                  <c:v>2.5132000000008792</c:v>
                </c:pt>
                <c:pt idx="31133">
                  <c:v>2.5133000000008794</c:v>
                </c:pt>
                <c:pt idx="31134">
                  <c:v>2.5134000000008796</c:v>
                </c:pt>
                <c:pt idx="31135">
                  <c:v>2.5135000000008798</c:v>
                </c:pt>
                <c:pt idx="31136">
                  <c:v>2.51360000000088</c:v>
                </c:pt>
                <c:pt idx="31137">
                  <c:v>2.5137000000008802</c:v>
                </c:pt>
                <c:pt idx="31138">
                  <c:v>2.5138000000008804</c:v>
                </c:pt>
                <c:pt idx="31139">
                  <c:v>2.5139000000008807</c:v>
                </c:pt>
                <c:pt idx="31140">
                  <c:v>2.5140000000008809</c:v>
                </c:pt>
                <c:pt idx="31141">
                  <c:v>2.5141000000008811</c:v>
                </c:pt>
                <c:pt idx="31142">
                  <c:v>2.5142000000008813</c:v>
                </c:pt>
                <c:pt idx="31143">
                  <c:v>2.5143000000008815</c:v>
                </c:pt>
                <c:pt idx="31144">
                  <c:v>2.5144000000008817</c:v>
                </c:pt>
                <c:pt idx="31145">
                  <c:v>2.5145000000008819</c:v>
                </c:pt>
                <c:pt idx="31146">
                  <c:v>2.5146000000008821</c:v>
                </c:pt>
                <c:pt idx="31147">
                  <c:v>2.5147000000008823</c:v>
                </c:pt>
                <c:pt idx="31148">
                  <c:v>2.5148000000008826</c:v>
                </c:pt>
                <c:pt idx="31149">
                  <c:v>2.5149000000008828</c:v>
                </c:pt>
                <c:pt idx="31150">
                  <c:v>2.515000000000883</c:v>
                </c:pt>
                <c:pt idx="31151">
                  <c:v>2.5151000000008832</c:v>
                </c:pt>
                <c:pt idx="31152">
                  <c:v>2.5152000000008834</c:v>
                </c:pt>
                <c:pt idx="31153">
                  <c:v>2.5153000000008836</c:v>
                </c:pt>
                <c:pt idx="31154">
                  <c:v>2.5154000000008838</c:v>
                </c:pt>
                <c:pt idx="31155">
                  <c:v>2.515500000000884</c:v>
                </c:pt>
                <c:pt idx="31156">
                  <c:v>2.5156000000008842</c:v>
                </c:pt>
                <c:pt idx="31157">
                  <c:v>2.5157000000008845</c:v>
                </c:pt>
                <c:pt idx="31158">
                  <c:v>2.5158000000008847</c:v>
                </c:pt>
                <c:pt idx="31159">
                  <c:v>2.5159000000008849</c:v>
                </c:pt>
                <c:pt idx="31160">
                  <c:v>2.5160000000008851</c:v>
                </c:pt>
                <c:pt idx="31161">
                  <c:v>2.5161000000008853</c:v>
                </c:pt>
                <c:pt idx="31162">
                  <c:v>2.5162000000008855</c:v>
                </c:pt>
                <c:pt idx="31163">
                  <c:v>2.5163000000008857</c:v>
                </c:pt>
                <c:pt idx="31164">
                  <c:v>2.5164000000008859</c:v>
                </c:pt>
                <c:pt idx="31165">
                  <c:v>2.5165000000008861</c:v>
                </c:pt>
                <c:pt idx="31166">
                  <c:v>2.5166000000008864</c:v>
                </c:pt>
                <c:pt idx="31167">
                  <c:v>2.5167000000008866</c:v>
                </c:pt>
                <c:pt idx="31168">
                  <c:v>2.5168000000008868</c:v>
                </c:pt>
                <c:pt idx="31169">
                  <c:v>2.516900000000887</c:v>
                </c:pt>
                <c:pt idx="31170">
                  <c:v>2.5170000000008872</c:v>
                </c:pt>
                <c:pt idx="31171">
                  <c:v>2.5171000000008874</c:v>
                </c:pt>
                <c:pt idx="31172">
                  <c:v>2.5172000000008876</c:v>
                </c:pt>
                <c:pt idx="31173">
                  <c:v>2.5173000000008878</c:v>
                </c:pt>
                <c:pt idx="31174">
                  <c:v>2.517400000000888</c:v>
                </c:pt>
                <c:pt idx="31175">
                  <c:v>2.5175000000008882</c:v>
                </c:pt>
                <c:pt idx="31176">
                  <c:v>2.5176000000008885</c:v>
                </c:pt>
                <c:pt idx="31177">
                  <c:v>2.5177000000008887</c:v>
                </c:pt>
                <c:pt idx="31178">
                  <c:v>2.5178000000008889</c:v>
                </c:pt>
                <c:pt idx="31179">
                  <c:v>2.5179000000008891</c:v>
                </c:pt>
                <c:pt idx="31180">
                  <c:v>2.5180000000008893</c:v>
                </c:pt>
                <c:pt idx="31181">
                  <c:v>2.5181000000008895</c:v>
                </c:pt>
                <c:pt idx="31182">
                  <c:v>2.5182000000008897</c:v>
                </c:pt>
                <c:pt idx="31183">
                  <c:v>2.5183000000008899</c:v>
                </c:pt>
                <c:pt idx="31184">
                  <c:v>2.5184000000008901</c:v>
                </c:pt>
                <c:pt idx="31185">
                  <c:v>2.5185000000008904</c:v>
                </c:pt>
                <c:pt idx="31186">
                  <c:v>2.5186000000008906</c:v>
                </c:pt>
                <c:pt idx="31187">
                  <c:v>2.5187000000008908</c:v>
                </c:pt>
                <c:pt idx="31188">
                  <c:v>2.518800000000891</c:v>
                </c:pt>
                <c:pt idx="31189">
                  <c:v>2.5189000000008912</c:v>
                </c:pt>
                <c:pt idx="31190">
                  <c:v>2.5190000000008914</c:v>
                </c:pt>
                <c:pt idx="31191">
                  <c:v>2.5191000000008916</c:v>
                </c:pt>
                <c:pt idx="31192">
                  <c:v>2.5192000000008918</c:v>
                </c:pt>
                <c:pt idx="31193">
                  <c:v>2.519300000000892</c:v>
                </c:pt>
                <c:pt idx="31194">
                  <c:v>2.5194000000008923</c:v>
                </c:pt>
                <c:pt idx="31195">
                  <c:v>2.5195000000008925</c:v>
                </c:pt>
                <c:pt idx="31196">
                  <c:v>2.5196000000008927</c:v>
                </c:pt>
                <c:pt idx="31197">
                  <c:v>2.5197000000008929</c:v>
                </c:pt>
                <c:pt idx="31198">
                  <c:v>2.5198000000008931</c:v>
                </c:pt>
                <c:pt idx="31199">
                  <c:v>2.5199000000008933</c:v>
                </c:pt>
                <c:pt idx="31200">
                  <c:v>2.5200000000008935</c:v>
                </c:pt>
                <c:pt idx="31201">
                  <c:v>2.5201000000008937</c:v>
                </c:pt>
                <c:pt idx="31202">
                  <c:v>2.5202000000008939</c:v>
                </c:pt>
                <c:pt idx="31203">
                  <c:v>2.5203000000008942</c:v>
                </c:pt>
                <c:pt idx="31204">
                  <c:v>2.5204000000008944</c:v>
                </c:pt>
                <c:pt idx="31205">
                  <c:v>2.5205000000008946</c:v>
                </c:pt>
                <c:pt idx="31206">
                  <c:v>2.5206000000008948</c:v>
                </c:pt>
                <c:pt idx="31207">
                  <c:v>2.520700000000895</c:v>
                </c:pt>
                <c:pt idx="31208">
                  <c:v>2.5208000000008952</c:v>
                </c:pt>
                <c:pt idx="31209">
                  <c:v>2.5209000000008954</c:v>
                </c:pt>
                <c:pt idx="31210">
                  <c:v>2.5210000000008956</c:v>
                </c:pt>
                <c:pt idx="31211">
                  <c:v>2.5211000000008958</c:v>
                </c:pt>
                <c:pt idx="31212">
                  <c:v>2.5212000000008961</c:v>
                </c:pt>
                <c:pt idx="31213">
                  <c:v>2.5213000000008963</c:v>
                </c:pt>
                <c:pt idx="31214">
                  <c:v>2.5214000000008965</c:v>
                </c:pt>
                <c:pt idx="31215">
                  <c:v>2.5215000000008967</c:v>
                </c:pt>
                <c:pt idx="31216">
                  <c:v>2.5216000000008969</c:v>
                </c:pt>
                <c:pt idx="31217">
                  <c:v>2.5217000000008971</c:v>
                </c:pt>
                <c:pt idx="31218">
                  <c:v>2.5218000000008973</c:v>
                </c:pt>
                <c:pt idx="31219">
                  <c:v>2.5219000000008975</c:v>
                </c:pt>
                <c:pt idx="31220">
                  <c:v>2.5220000000008977</c:v>
                </c:pt>
                <c:pt idx="31221">
                  <c:v>2.522100000000898</c:v>
                </c:pt>
                <c:pt idx="31222">
                  <c:v>2.5222000000008982</c:v>
                </c:pt>
                <c:pt idx="31223">
                  <c:v>2.5223000000008984</c:v>
                </c:pt>
                <c:pt idx="31224">
                  <c:v>2.5224000000008986</c:v>
                </c:pt>
                <c:pt idx="31225">
                  <c:v>2.5225000000008988</c:v>
                </c:pt>
                <c:pt idx="31226">
                  <c:v>2.522600000000899</c:v>
                </c:pt>
                <c:pt idx="31227">
                  <c:v>2.5227000000008992</c:v>
                </c:pt>
                <c:pt idx="31228">
                  <c:v>2.5228000000008994</c:v>
                </c:pt>
                <c:pt idx="31229">
                  <c:v>2.5229000000008996</c:v>
                </c:pt>
                <c:pt idx="31230">
                  <c:v>2.5230000000008999</c:v>
                </c:pt>
                <c:pt idx="31231">
                  <c:v>2.5231000000009001</c:v>
                </c:pt>
                <c:pt idx="31232">
                  <c:v>2.5232000000009003</c:v>
                </c:pt>
                <c:pt idx="31233">
                  <c:v>2.5233000000009005</c:v>
                </c:pt>
                <c:pt idx="31234">
                  <c:v>2.5234000000009007</c:v>
                </c:pt>
                <c:pt idx="31235">
                  <c:v>2.5235000000009009</c:v>
                </c:pt>
                <c:pt idx="31236">
                  <c:v>2.5236000000009011</c:v>
                </c:pt>
                <c:pt idx="31237">
                  <c:v>2.5237000000009013</c:v>
                </c:pt>
                <c:pt idx="31238">
                  <c:v>2.5238000000009015</c:v>
                </c:pt>
                <c:pt idx="31239">
                  <c:v>2.5239000000009018</c:v>
                </c:pt>
                <c:pt idx="31240">
                  <c:v>2.524000000000902</c:v>
                </c:pt>
                <c:pt idx="31241">
                  <c:v>2.5241000000009022</c:v>
                </c:pt>
                <c:pt idx="31242">
                  <c:v>2.5242000000009024</c:v>
                </c:pt>
                <c:pt idx="31243">
                  <c:v>2.5243000000009026</c:v>
                </c:pt>
                <c:pt idx="31244">
                  <c:v>2.5244000000009028</c:v>
                </c:pt>
                <c:pt idx="31245">
                  <c:v>2.524500000000903</c:v>
                </c:pt>
                <c:pt idx="31246">
                  <c:v>2.5246000000009032</c:v>
                </c:pt>
                <c:pt idx="31247">
                  <c:v>2.5247000000009034</c:v>
                </c:pt>
                <c:pt idx="31248">
                  <c:v>2.5248000000009037</c:v>
                </c:pt>
                <c:pt idx="31249">
                  <c:v>2.5249000000009039</c:v>
                </c:pt>
                <c:pt idx="31250">
                  <c:v>2.5250000000009041</c:v>
                </c:pt>
                <c:pt idx="31251">
                  <c:v>2.5251000000009043</c:v>
                </c:pt>
                <c:pt idx="31252">
                  <c:v>2.5252000000009045</c:v>
                </c:pt>
                <c:pt idx="31253">
                  <c:v>2.5253000000009047</c:v>
                </c:pt>
                <c:pt idx="31254">
                  <c:v>2.5254000000009049</c:v>
                </c:pt>
                <c:pt idx="31255">
                  <c:v>2.5255000000009051</c:v>
                </c:pt>
                <c:pt idx="31256">
                  <c:v>2.5256000000009053</c:v>
                </c:pt>
                <c:pt idx="31257">
                  <c:v>2.5257000000009056</c:v>
                </c:pt>
                <c:pt idx="31258">
                  <c:v>2.5258000000009058</c:v>
                </c:pt>
                <c:pt idx="31259">
                  <c:v>2.525900000000906</c:v>
                </c:pt>
                <c:pt idx="31260">
                  <c:v>2.5260000000009062</c:v>
                </c:pt>
                <c:pt idx="31261">
                  <c:v>2.5261000000009064</c:v>
                </c:pt>
                <c:pt idx="31262">
                  <c:v>2.5262000000009066</c:v>
                </c:pt>
                <c:pt idx="31263">
                  <c:v>2.5263000000009068</c:v>
                </c:pt>
                <c:pt idx="31264">
                  <c:v>2.526400000000907</c:v>
                </c:pt>
                <c:pt idx="31265">
                  <c:v>2.5265000000009072</c:v>
                </c:pt>
                <c:pt idx="31266">
                  <c:v>2.5266000000009075</c:v>
                </c:pt>
                <c:pt idx="31267">
                  <c:v>2.5267000000009077</c:v>
                </c:pt>
                <c:pt idx="31268">
                  <c:v>2.5268000000009079</c:v>
                </c:pt>
                <c:pt idx="31269">
                  <c:v>2.5269000000009081</c:v>
                </c:pt>
                <c:pt idx="31270">
                  <c:v>2.5270000000009083</c:v>
                </c:pt>
                <c:pt idx="31271">
                  <c:v>2.5271000000009085</c:v>
                </c:pt>
                <c:pt idx="31272">
                  <c:v>2.5272000000009087</c:v>
                </c:pt>
                <c:pt idx="31273">
                  <c:v>2.5273000000009089</c:v>
                </c:pt>
                <c:pt idx="31274">
                  <c:v>2.5274000000009091</c:v>
                </c:pt>
                <c:pt idx="31275">
                  <c:v>2.5275000000009094</c:v>
                </c:pt>
                <c:pt idx="31276">
                  <c:v>2.5276000000009096</c:v>
                </c:pt>
                <c:pt idx="31277">
                  <c:v>2.5277000000009098</c:v>
                </c:pt>
                <c:pt idx="31278">
                  <c:v>2.52780000000091</c:v>
                </c:pt>
                <c:pt idx="31279">
                  <c:v>2.5279000000009102</c:v>
                </c:pt>
                <c:pt idx="31280">
                  <c:v>2.5280000000009104</c:v>
                </c:pt>
                <c:pt idx="31281">
                  <c:v>2.5281000000009106</c:v>
                </c:pt>
                <c:pt idx="31282">
                  <c:v>2.5282000000009108</c:v>
                </c:pt>
                <c:pt idx="31283">
                  <c:v>2.528300000000911</c:v>
                </c:pt>
                <c:pt idx="31284">
                  <c:v>2.5284000000009113</c:v>
                </c:pt>
                <c:pt idx="31285">
                  <c:v>2.5285000000009115</c:v>
                </c:pt>
                <c:pt idx="31286">
                  <c:v>2.5286000000009117</c:v>
                </c:pt>
                <c:pt idx="31287">
                  <c:v>2.5287000000009119</c:v>
                </c:pt>
                <c:pt idx="31288">
                  <c:v>2.5288000000009121</c:v>
                </c:pt>
                <c:pt idx="31289">
                  <c:v>2.5289000000009123</c:v>
                </c:pt>
                <c:pt idx="31290">
                  <c:v>2.5290000000009125</c:v>
                </c:pt>
                <c:pt idx="31291">
                  <c:v>2.5291000000009127</c:v>
                </c:pt>
                <c:pt idx="31292">
                  <c:v>2.5292000000009129</c:v>
                </c:pt>
                <c:pt idx="31293">
                  <c:v>2.5293000000009132</c:v>
                </c:pt>
                <c:pt idx="31294">
                  <c:v>2.5294000000009134</c:v>
                </c:pt>
                <c:pt idx="31295">
                  <c:v>2.5295000000009136</c:v>
                </c:pt>
                <c:pt idx="31296">
                  <c:v>2.5296000000009138</c:v>
                </c:pt>
                <c:pt idx="31297">
                  <c:v>2.529700000000914</c:v>
                </c:pt>
                <c:pt idx="31298">
                  <c:v>2.5298000000009142</c:v>
                </c:pt>
                <c:pt idx="31299">
                  <c:v>2.5299000000009144</c:v>
                </c:pt>
                <c:pt idx="31300">
                  <c:v>2.5300000000009146</c:v>
                </c:pt>
                <c:pt idx="31301">
                  <c:v>2.5301000000009148</c:v>
                </c:pt>
                <c:pt idx="31302">
                  <c:v>2.5302000000009151</c:v>
                </c:pt>
                <c:pt idx="31303">
                  <c:v>2.5303000000009153</c:v>
                </c:pt>
                <c:pt idx="31304">
                  <c:v>2.5304000000009155</c:v>
                </c:pt>
                <c:pt idx="31305">
                  <c:v>2.5305000000009157</c:v>
                </c:pt>
                <c:pt idx="31306">
                  <c:v>2.5306000000009159</c:v>
                </c:pt>
                <c:pt idx="31307">
                  <c:v>2.5307000000009161</c:v>
                </c:pt>
                <c:pt idx="31308">
                  <c:v>2.5308000000009163</c:v>
                </c:pt>
                <c:pt idx="31309">
                  <c:v>2.5309000000009165</c:v>
                </c:pt>
                <c:pt idx="31310">
                  <c:v>2.5310000000009167</c:v>
                </c:pt>
                <c:pt idx="31311">
                  <c:v>2.5311000000009169</c:v>
                </c:pt>
                <c:pt idx="31312">
                  <c:v>2.5312000000009172</c:v>
                </c:pt>
                <c:pt idx="31313">
                  <c:v>2.5313000000009174</c:v>
                </c:pt>
                <c:pt idx="31314">
                  <c:v>2.5314000000009176</c:v>
                </c:pt>
                <c:pt idx="31315">
                  <c:v>2.5315000000009178</c:v>
                </c:pt>
                <c:pt idx="31316">
                  <c:v>2.531600000000918</c:v>
                </c:pt>
                <c:pt idx="31317">
                  <c:v>2.5317000000009182</c:v>
                </c:pt>
                <c:pt idx="31318">
                  <c:v>2.5318000000009184</c:v>
                </c:pt>
                <c:pt idx="31319">
                  <c:v>2.5319000000009186</c:v>
                </c:pt>
                <c:pt idx="31320">
                  <c:v>2.5320000000009188</c:v>
                </c:pt>
                <c:pt idx="31321">
                  <c:v>2.5321000000009191</c:v>
                </c:pt>
                <c:pt idx="31322">
                  <c:v>2.5322000000009193</c:v>
                </c:pt>
                <c:pt idx="31323">
                  <c:v>2.5323000000009195</c:v>
                </c:pt>
                <c:pt idx="31324">
                  <c:v>2.5324000000009197</c:v>
                </c:pt>
                <c:pt idx="31325">
                  <c:v>2.5325000000009199</c:v>
                </c:pt>
                <c:pt idx="31326">
                  <c:v>2.5326000000009201</c:v>
                </c:pt>
                <c:pt idx="31327">
                  <c:v>2.5327000000009203</c:v>
                </c:pt>
                <c:pt idx="31328">
                  <c:v>2.5328000000009205</c:v>
                </c:pt>
                <c:pt idx="31329">
                  <c:v>2.5329000000009207</c:v>
                </c:pt>
                <c:pt idx="31330">
                  <c:v>2.533000000000921</c:v>
                </c:pt>
                <c:pt idx="31331">
                  <c:v>2.5331000000009212</c:v>
                </c:pt>
                <c:pt idx="31332">
                  <c:v>2.5332000000009214</c:v>
                </c:pt>
                <c:pt idx="31333">
                  <c:v>2.5333000000009216</c:v>
                </c:pt>
                <c:pt idx="31334">
                  <c:v>2.5334000000009218</c:v>
                </c:pt>
                <c:pt idx="31335">
                  <c:v>2.533500000000922</c:v>
                </c:pt>
                <c:pt idx="31336">
                  <c:v>2.5336000000009222</c:v>
                </c:pt>
                <c:pt idx="31337">
                  <c:v>2.5337000000009224</c:v>
                </c:pt>
                <c:pt idx="31338">
                  <c:v>2.5338000000009226</c:v>
                </c:pt>
                <c:pt idx="31339">
                  <c:v>2.5339000000009229</c:v>
                </c:pt>
                <c:pt idx="31340">
                  <c:v>2.5340000000009231</c:v>
                </c:pt>
                <c:pt idx="31341">
                  <c:v>2.5341000000009233</c:v>
                </c:pt>
                <c:pt idx="31342">
                  <c:v>2.5342000000009235</c:v>
                </c:pt>
                <c:pt idx="31343">
                  <c:v>2.5343000000009237</c:v>
                </c:pt>
                <c:pt idx="31344">
                  <c:v>2.5344000000009239</c:v>
                </c:pt>
                <c:pt idx="31345">
                  <c:v>2.5345000000009241</c:v>
                </c:pt>
                <c:pt idx="31346">
                  <c:v>2.5346000000009243</c:v>
                </c:pt>
                <c:pt idx="31347">
                  <c:v>2.5347000000009245</c:v>
                </c:pt>
                <c:pt idx="31348">
                  <c:v>2.5348000000009248</c:v>
                </c:pt>
                <c:pt idx="31349">
                  <c:v>2.534900000000925</c:v>
                </c:pt>
                <c:pt idx="31350">
                  <c:v>2.5350000000009252</c:v>
                </c:pt>
                <c:pt idx="31351">
                  <c:v>2.5351000000009254</c:v>
                </c:pt>
                <c:pt idx="31352">
                  <c:v>2.5352000000009256</c:v>
                </c:pt>
                <c:pt idx="31353">
                  <c:v>2.5353000000009258</c:v>
                </c:pt>
                <c:pt idx="31354">
                  <c:v>2.535400000000926</c:v>
                </c:pt>
                <c:pt idx="31355">
                  <c:v>2.5355000000009262</c:v>
                </c:pt>
                <c:pt idx="31356">
                  <c:v>2.5356000000009264</c:v>
                </c:pt>
                <c:pt idx="31357">
                  <c:v>2.5357000000009267</c:v>
                </c:pt>
                <c:pt idx="31358">
                  <c:v>2.5358000000009269</c:v>
                </c:pt>
                <c:pt idx="31359">
                  <c:v>2.5359000000009271</c:v>
                </c:pt>
                <c:pt idx="31360">
                  <c:v>2.5360000000009273</c:v>
                </c:pt>
                <c:pt idx="31361">
                  <c:v>2.5361000000009275</c:v>
                </c:pt>
                <c:pt idx="31362">
                  <c:v>2.5362000000009277</c:v>
                </c:pt>
                <c:pt idx="31363">
                  <c:v>2.5363000000009279</c:v>
                </c:pt>
                <c:pt idx="31364">
                  <c:v>2.5364000000009281</c:v>
                </c:pt>
                <c:pt idx="31365">
                  <c:v>2.5365000000009283</c:v>
                </c:pt>
                <c:pt idx="31366">
                  <c:v>2.5366000000009286</c:v>
                </c:pt>
                <c:pt idx="31367">
                  <c:v>2.5367000000009288</c:v>
                </c:pt>
                <c:pt idx="31368">
                  <c:v>2.536800000000929</c:v>
                </c:pt>
                <c:pt idx="31369">
                  <c:v>2.5369000000009292</c:v>
                </c:pt>
                <c:pt idx="31370">
                  <c:v>2.5370000000009294</c:v>
                </c:pt>
                <c:pt idx="31371">
                  <c:v>2.5371000000009296</c:v>
                </c:pt>
                <c:pt idx="31372">
                  <c:v>2.5372000000009298</c:v>
                </c:pt>
                <c:pt idx="31373">
                  <c:v>2.53730000000093</c:v>
                </c:pt>
                <c:pt idx="31374">
                  <c:v>2.5374000000009302</c:v>
                </c:pt>
                <c:pt idx="31375">
                  <c:v>2.5375000000009305</c:v>
                </c:pt>
                <c:pt idx="31376">
                  <c:v>2.5376000000009307</c:v>
                </c:pt>
                <c:pt idx="31377">
                  <c:v>2.5377000000009309</c:v>
                </c:pt>
                <c:pt idx="31378">
                  <c:v>2.5378000000009311</c:v>
                </c:pt>
                <c:pt idx="31379">
                  <c:v>2.5379000000009313</c:v>
                </c:pt>
                <c:pt idx="31380">
                  <c:v>2.5380000000009315</c:v>
                </c:pt>
                <c:pt idx="31381">
                  <c:v>2.5381000000009317</c:v>
                </c:pt>
                <c:pt idx="31382">
                  <c:v>2.5382000000009319</c:v>
                </c:pt>
                <c:pt idx="31383">
                  <c:v>2.5383000000009321</c:v>
                </c:pt>
                <c:pt idx="31384">
                  <c:v>2.5384000000009324</c:v>
                </c:pt>
                <c:pt idx="31385">
                  <c:v>2.5385000000009326</c:v>
                </c:pt>
                <c:pt idx="31386">
                  <c:v>2.5386000000009328</c:v>
                </c:pt>
                <c:pt idx="31387">
                  <c:v>2.538700000000933</c:v>
                </c:pt>
                <c:pt idx="31388">
                  <c:v>2.5388000000009332</c:v>
                </c:pt>
                <c:pt idx="31389">
                  <c:v>2.5389000000009334</c:v>
                </c:pt>
                <c:pt idx="31390">
                  <c:v>2.5390000000009336</c:v>
                </c:pt>
                <c:pt idx="31391">
                  <c:v>2.5391000000009338</c:v>
                </c:pt>
                <c:pt idx="31392">
                  <c:v>2.539200000000934</c:v>
                </c:pt>
                <c:pt idx="31393">
                  <c:v>2.5393000000009343</c:v>
                </c:pt>
                <c:pt idx="31394">
                  <c:v>2.5394000000009345</c:v>
                </c:pt>
                <c:pt idx="31395">
                  <c:v>2.5395000000009347</c:v>
                </c:pt>
                <c:pt idx="31396">
                  <c:v>2.5396000000009349</c:v>
                </c:pt>
                <c:pt idx="31397">
                  <c:v>2.5397000000009351</c:v>
                </c:pt>
                <c:pt idx="31398">
                  <c:v>2.5398000000009353</c:v>
                </c:pt>
                <c:pt idx="31399">
                  <c:v>2.5399000000009355</c:v>
                </c:pt>
                <c:pt idx="31400">
                  <c:v>2.5400000000009357</c:v>
                </c:pt>
                <c:pt idx="31401">
                  <c:v>2.5401000000009359</c:v>
                </c:pt>
                <c:pt idx="31402">
                  <c:v>2.5402000000009362</c:v>
                </c:pt>
                <c:pt idx="31403">
                  <c:v>2.5403000000009364</c:v>
                </c:pt>
                <c:pt idx="31404">
                  <c:v>2.5404000000009366</c:v>
                </c:pt>
                <c:pt idx="31405">
                  <c:v>2.5405000000009368</c:v>
                </c:pt>
                <c:pt idx="31406">
                  <c:v>2.540600000000937</c:v>
                </c:pt>
                <c:pt idx="31407">
                  <c:v>2.5407000000009372</c:v>
                </c:pt>
                <c:pt idx="31408">
                  <c:v>2.5408000000009374</c:v>
                </c:pt>
                <c:pt idx="31409">
                  <c:v>2.5409000000009376</c:v>
                </c:pt>
                <c:pt idx="31410">
                  <c:v>2.5410000000009378</c:v>
                </c:pt>
                <c:pt idx="31411">
                  <c:v>2.5411000000009381</c:v>
                </c:pt>
                <c:pt idx="31412">
                  <c:v>2.5412000000009383</c:v>
                </c:pt>
                <c:pt idx="31413">
                  <c:v>2.5413000000009385</c:v>
                </c:pt>
                <c:pt idx="31414">
                  <c:v>2.5414000000009387</c:v>
                </c:pt>
                <c:pt idx="31415">
                  <c:v>2.5415000000009389</c:v>
                </c:pt>
                <c:pt idx="31416">
                  <c:v>2.5416000000009391</c:v>
                </c:pt>
                <c:pt idx="31417">
                  <c:v>2.5417000000009393</c:v>
                </c:pt>
                <c:pt idx="31418">
                  <c:v>2.5418000000009395</c:v>
                </c:pt>
                <c:pt idx="31419">
                  <c:v>2.5419000000009397</c:v>
                </c:pt>
                <c:pt idx="31420">
                  <c:v>2.54200000000094</c:v>
                </c:pt>
                <c:pt idx="31421">
                  <c:v>2.5421000000009402</c:v>
                </c:pt>
                <c:pt idx="31422">
                  <c:v>2.5422000000009404</c:v>
                </c:pt>
                <c:pt idx="31423">
                  <c:v>2.5423000000009406</c:v>
                </c:pt>
                <c:pt idx="31424">
                  <c:v>2.5424000000009408</c:v>
                </c:pt>
                <c:pt idx="31425">
                  <c:v>2.542500000000941</c:v>
                </c:pt>
                <c:pt idx="31426">
                  <c:v>2.5426000000009412</c:v>
                </c:pt>
                <c:pt idx="31427">
                  <c:v>2.5427000000009414</c:v>
                </c:pt>
                <c:pt idx="31428">
                  <c:v>2.5428000000009416</c:v>
                </c:pt>
                <c:pt idx="31429">
                  <c:v>2.5429000000009419</c:v>
                </c:pt>
                <c:pt idx="31430">
                  <c:v>2.5430000000009421</c:v>
                </c:pt>
                <c:pt idx="31431">
                  <c:v>2.5431000000009423</c:v>
                </c:pt>
                <c:pt idx="31432">
                  <c:v>2.5432000000009425</c:v>
                </c:pt>
                <c:pt idx="31433">
                  <c:v>2.5433000000009427</c:v>
                </c:pt>
                <c:pt idx="31434">
                  <c:v>2.5434000000009429</c:v>
                </c:pt>
                <c:pt idx="31435">
                  <c:v>2.5435000000009431</c:v>
                </c:pt>
                <c:pt idx="31436">
                  <c:v>2.5436000000009433</c:v>
                </c:pt>
                <c:pt idx="31437">
                  <c:v>2.5437000000009435</c:v>
                </c:pt>
                <c:pt idx="31438">
                  <c:v>2.5438000000009438</c:v>
                </c:pt>
                <c:pt idx="31439">
                  <c:v>2.543900000000944</c:v>
                </c:pt>
                <c:pt idx="31440">
                  <c:v>2.5440000000009442</c:v>
                </c:pt>
                <c:pt idx="31441">
                  <c:v>2.5441000000009444</c:v>
                </c:pt>
                <c:pt idx="31442">
                  <c:v>2.5442000000009446</c:v>
                </c:pt>
                <c:pt idx="31443">
                  <c:v>2.5443000000009448</c:v>
                </c:pt>
                <c:pt idx="31444">
                  <c:v>2.544400000000945</c:v>
                </c:pt>
                <c:pt idx="31445">
                  <c:v>2.5445000000009452</c:v>
                </c:pt>
                <c:pt idx="31446">
                  <c:v>2.5446000000009454</c:v>
                </c:pt>
                <c:pt idx="31447">
                  <c:v>2.5447000000009456</c:v>
                </c:pt>
                <c:pt idx="31448">
                  <c:v>2.5448000000009459</c:v>
                </c:pt>
                <c:pt idx="31449">
                  <c:v>2.5449000000009461</c:v>
                </c:pt>
                <c:pt idx="31450">
                  <c:v>2.5450000000009463</c:v>
                </c:pt>
                <c:pt idx="31451">
                  <c:v>2.5451000000009465</c:v>
                </c:pt>
                <c:pt idx="31452">
                  <c:v>2.5452000000009467</c:v>
                </c:pt>
                <c:pt idx="31453">
                  <c:v>2.5453000000009469</c:v>
                </c:pt>
                <c:pt idx="31454">
                  <c:v>2.5454000000009471</c:v>
                </c:pt>
                <c:pt idx="31455">
                  <c:v>2.5455000000009473</c:v>
                </c:pt>
                <c:pt idx="31456">
                  <c:v>2.5456000000009475</c:v>
                </c:pt>
                <c:pt idx="31457">
                  <c:v>2.5457000000009478</c:v>
                </c:pt>
                <c:pt idx="31458">
                  <c:v>2.545800000000948</c:v>
                </c:pt>
                <c:pt idx="31459">
                  <c:v>2.5459000000009482</c:v>
                </c:pt>
                <c:pt idx="31460">
                  <c:v>2.5460000000009484</c:v>
                </c:pt>
                <c:pt idx="31461">
                  <c:v>2.5461000000009486</c:v>
                </c:pt>
                <c:pt idx="31462">
                  <c:v>2.5462000000009488</c:v>
                </c:pt>
                <c:pt idx="31463">
                  <c:v>2.546300000000949</c:v>
                </c:pt>
                <c:pt idx="31464">
                  <c:v>2.5464000000009492</c:v>
                </c:pt>
                <c:pt idx="31465">
                  <c:v>2.5465000000009494</c:v>
                </c:pt>
                <c:pt idx="31466">
                  <c:v>2.5466000000009497</c:v>
                </c:pt>
                <c:pt idx="31467">
                  <c:v>2.5467000000009499</c:v>
                </c:pt>
                <c:pt idx="31468">
                  <c:v>2.5468000000009501</c:v>
                </c:pt>
                <c:pt idx="31469">
                  <c:v>2.5469000000009503</c:v>
                </c:pt>
                <c:pt idx="31470">
                  <c:v>2.5470000000009505</c:v>
                </c:pt>
                <c:pt idx="31471">
                  <c:v>2.5471000000009507</c:v>
                </c:pt>
                <c:pt idx="31472">
                  <c:v>2.5472000000009509</c:v>
                </c:pt>
                <c:pt idx="31473">
                  <c:v>2.5473000000009511</c:v>
                </c:pt>
                <c:pt idx="31474">
                  <c:v>2.5474000000009513</c:v>
                </c:pt>
                <c:pt idx="31475">
                  <c:v>2.5475000000009516</c:v>
                </c:pt>
                <c:pt idx="31476">
                  <c:v>2.5476000000009518</c:v>
                </c:pt>
                <c:pt idx="31477">
                  <c:v>2.547700000000952</c:v>
                </c:pt>
                <c:pt idx="31478">
                  <c:v>2.5478000000009522</c:v>
                </c:pt>
                <c:pt idx="31479">
                  <c:v>2.5479000000009524</c:v>
                </c:pt>
                <c:pt idx="31480">
                  <c:v>2.5480000000009526</c:v>
                </c:pt>
                <c:pt idx="31481">
                  <c:v>2.5481000000009528</c:v>
                </c:pt>
                <c:pt idx="31482">
                  <c:v>2.548200000000953</c:v>
                </c:pt>
                <c:pt idx="31483">
                  <c:v>2.5483000000009532</c:v>
                </c:pt>
                <c:pt idx="31484">
                  <c:v>2.5484000000009535</c:v>
                </c:pt>
                <c:pt idx="31485">
                  <c:v>2.5485000000009537</c:v>
                </c:pt>
                <c:pt idx="31486">
                  <c:v>2.5486000000009539</c:v>
                </c:pt>
                <c:pt idx="31487">
                  <c:v>2.5487000000009541</c:v>
                </c:pt>
                <c:pt idx="31488">
                  <c:v>2.5488000000009543</c:v>
                </c:pt>
                <c:pt idx="31489">
                  <c:v>2.5489000000009545</c:v>
                </c:pt>
                <c:pt idx="31490">
                  <c:v>2.5490000000009547</c:v>
                </c:pt>
                <c:pt idx="31491">
                  <c:v>2.5491000000009549</c:v>
                </c:pt>
                <c:pt idx="31492">
                  <c:v>2.5492000000009551</c:v>
                </c:pt>
                <c:pt idx="31493">
                  <c:v>2.5493000000009554</c:v>
                </c:pt>
                <c:pt idx="31494">
                  <c:v>2.5494000000009556</c:v>
                </c:pt>
                <c:pt idx="31495">
                  <c:v>2.5495000000009558</c:v>
                </c:pt>
                <c:pt idx="31496">
                  <c:v>2.549600000000956</c:v>
                </c:pt>
                <c:pt idx="31497">
                  <c:v>2.5497000000009562</c:v>
                </c:pt>
                <c:pt idx="31498">
                  <c:v>2.5498000000009564</c:v>
                </c:pt>
                <c:pt idx="31499">
                  <c:v>2.5499000000009566</c:v>
                </c:pt>
                <c:pt idx="31500">
                  <c:v>2.5500000000009568</c:v>
                </c:pt>
                <c:pt idx="31501">
                  <c:v>2.550100000000957</c:v>
                </c:pt>
                <c:pt idx="31502">
                  <c:v>2.5502000000009573</c:v>
                </c:pt>
                <c:pt idx="31503">
                  <c:v>2.5503000000009575</c:v>
                </c:pt>
                <c:pt idx="31504">
                  <c:v>2.5504000000009577</c:v>
                </c:pt>
                <c:pt idx="31505">
                  <c:v>2.5505000000009579</c:v>
                </c:pt>
                <c:pt idx="31506">
                  <c:v>2.5506000000009581</c:v>
                </c:pt>
                <c:pt idx="31507">
                  <c:v>2.5507000000009583</c:v>
                </c:pt>
                <c:pt idx="31508">
                  <c:v>2.5508000000009585</c:v>
                </c:pt>
                <c:pt idx="31509">
                  <c:v>2.5509000000009587</c:v>
                </c:pt>
                <c:pt idx="31510">
                  <c:v>2.5510000000009589</c:v>
                </c:pt>
                <c:pt idx="31511">
                  <c:v>2.5511000000009592</c:v>
                </c:pt>
                <c:pt idx="31512">
                  <c:v>2.5512000000009594</c:v>
                </c:pt>
                <c:pt idx="31513">
                  <c:v>2.5513000000009596</c:v>
                </c:pt>
                <c:pt idx="31514">
                  <c:v>2.5514000000009598</c:v>
                </c:pt>
                <c:pt idx="31515">
                  <c:v>2.55150000000096</c:v>
                </c:pt>
                <c:pt idx="31516">
                  <c:v>2.5516000000009602</c:v>
                </c:pt>
                <c:pt idx="31517">
                  <c:v>2.5517000000009604</c:v>
                </c:pt>
                <c:pt idx="31518">
                  <c:v>2.5518000000009606</c:v>
                </c:pt>
                <c:pt idx="31519">
                  <c:v>2.5519000000009608</c:v>
                </c:pt>
                <c:pt idx="31520">
                  <c:v>2.5520000000009611</c:v>
                </c:pt>
                <c:pt idx="31521">
                  <c:v>2.5521000000009613</c:v>
                </c:pt>
                <c:pt idx="31522">
                  <c:v>2.5522000000009615</c:v>
                </c:pt>
                <c:pt idx="31523">
                  <c:v>2.5523000000009617</c:v>
                </c:pt>
                <c:pt idx="31524">
                  <c:v>2.5524000000009619</c:v>
                </c:pt>
                <c:pt idx="31525">
                  <c:v>2.5525000000009621</c:v>
                </c:pt>
                <c:pt idx="31526">
                  <c:v>2.5526000000009623</c:v>
                </c:pt>
                <c:pt idx="31527">
                  <c:v>2.5527000000009625</c:v>
                </c:pt>
                <c:pt idx="31528">
                  <c:v>2.5528000000009627</c:v>
                </c:pt>
                <c:pt idx="31529">
                  <c:v>2.552900000000963</c:v>
                </c:pt>
                <c:pt idx="31530">
                  <c:v>2.5530000000009632</c:v>
                </c:pt>
                <c:pt idx="31531">
                  <c:v>2.5531000000009634</c:v>
                </c:pt>
                <c:pt idx="31532">
                  <c:v>2.5532000000009636</c:v>
                </c:pt>
                <c:pt idx="31533">
                  <c:v>2.5533000000009638</c:v>
                </c:pt>
                <c:pt idx="31534">
                  <c:v>2.553400000000964</c:v>
                </c:pt>
                <c:pt idx="31535">
                  <c:v>2.5535000000009642</c:v>
                </c:pt>
                <c:pt idx="31536">
                  <c:v>2.5536000000009644</c:v>
                </c:pt>
                <c:pt idx="31537">
                  <c:v>2.5537000000009646</c:v>
                </c:pt>
                <c:pt idx="31538">
                  <c:v>2.5538000000009649</c:v>
                </c:pt>
                <c:pt idx="31539">
                  <c:v>2.5539000000009651</c:v>
                </c:pt>
                <c:pt idx="31540">
                  <c:v>2.5540000000009653</c:v>
                </c:pt>
                <c:pt idx="31541">
                  <c:v>2.5541000000009655</c:v>
                </c:pt>
                <c:pt idx="31542">
                  <c:v>2.5542000000009657</c:v>
                </c:pt>
                <c:pt idx="31543">
                  <c:v>2.5543000000009659</c:v>
                </c:pt>
                <c:pt idx="31544">
                  <c:v>2.5544000000009661</c:v>
                </c:pt>
                <c:pt idx="31545">
                  <c:v>2.5545000000009663</c:v>
                </c:pt>
                <c:pt idx="31546">
                  <c:v>2.5546000000009665</c:v>
                </c:pt>
                <c:pt idx="31547">
                  <c:v>2.5547000000009668</c:v>
                </c:pt>
                <c:pt idx="31548">
                  <c:v>2.554800000000967</c:v>
                </c:pt>
                <c:pt idx="31549">
                  <c:v>2.5549000000009672</c:v>
                </c:pt>
                <c:pt idx="31550">
                  <c:v>2.5550000000009674</c:v>
                </c:pt>
                <c:pt idx="31551">
                  <c:v>2.5551000000009676</c:v>
                </c:pt>
                <c:pt idx="31552">
                  <c:v>2.5552000000009678</c:v>
                </c:pt>
                <c:pt idx="31553">
                  <c:v>2.555300000000968</c:v>
                </c:pt>
                <c:pt idx="31554">
                  <c:v>2.5554000000009682</c:v>
                </c:pt>
                <c:pt idx="31555">
                  <c:v>2.5555000000009684</c:v>
                </c:pt>
                <c:pt idx="31556">
                  <c:v>2.5556000000009687</c:v>
                </c:pt>
                <c:pt idx="31557">
                  <c:v>2.5557000000009689</c:v>
                </c:pt>
                <c:pt idx="31558">
                  <c:v>2.5558000000009691</c:v>
                </c:pt>
                <c:pt idx="31559">
                  <c:v>2.5559000000009693</c:v>
                </c:pt>
                <c:pt idx="31560">
                  <c:v>2.5560000000009695</c:v>
                </c:pt>
                <c:pt idx="31561">
                  <c:v>2.5561000000009697</c:v>
                </c:pt>
                <c:pt idx="31562">
                  <c:v>2.5562000000009699</c:v>
                </c:pt>
                <c:pt idx="31563">
                  <c:v>2.5563000000009701</c:v>
                </c:pt>
                <c:pt idx="31564">
                  <c:v>2.5564000000009703</c:v>
                </c:pt>
                <c:pt idx="31565">
                  <c:v>2.5565000000009706</c:v>
                </c:pt>
                <c:pt idx="31566">
                  <c:v>2.5566000000009708</c:v>
                </c:pt>
                <c:pt idx="31567">
                  <c:v>2.556700000000971</c:v>
                </c:pt>
                <c:pt idx="31568">
                  <c:v>2.5568000000009712</c:v>
                </c:pt>
                <c:pt idx="31569">
                  <c:v>2.5569000000009714</c:v>
                </c:pt>
                <c:pt idx="31570">
                  <c:v>2.5570000000009716</c:v>
                </c:pt>
                <c:pt idx="31571">
                  <c:v>2.5571000000009718</c:v>
                </c:pt>
                <c:pt idx="31572">
                  <c:v>2.557200000000972</c:v>
                </c:pt>
                <c:pt idx="31573">
                  <c:v>2.5573000000009722</c:v>
                </c:pt>
                <c:pt idx="31574">
                  <c:v>2.5574000000009725</c:v>
                </c:pt>
                <c:pt idx="31575">
                  <c:v>2.5575000000009727</c:v>
                </c:pt>
                <c:pt idx="31576">
                  <c:v>2.5576000000009729</c:v>
                </c:pt>
                <c:pt idx="31577">
                  <c:v>2.5577000000009731</c:v>
                </c:pt>
                <c:pt idx="31578">
                  <c:v>2.5578000000009733</c:v>
                </c:pt>
                <c:pt idx="31579">
                  <c:v>2.5579000000009735</c:v>
                </c:pt>
                <c:pt idx="31580">
                  <c:v>2.5580000000009737</c:v>
                </c:pt>
                <c:pt idx="31581">
                  <c:v>2.5581000000009739</c:v>
                </c:pt>
                <c:pt idx="31582">
                  <c:v>2.5582000000009741</c:v>
                </c:pt>
                <c:pt idx="31583">
                  <c:v>2.5583000000009744</c:v>
                </c:pt>
                <c:pt idx="31584">
                  <c:v>2.5584000000009746</c:v>
                </c:pt>
                <c:pt idx="31585">
                  <c:v>2.5585000000009748</c:v>
                </c:pt>
                <c:pt idx="31586">
                  <c:v>2.558600000000975</c:v>
                </c:pt>
                <c:pt idx="31587">
                  <c:v>2.5587000000009752</c:v>
                </c:pt>
                <c:pt idx="31588">
                  <c:v>2.5588000000009754</c:v>
                </c:pt>
                <c:pt idx="31589">
                  <c:v>2.5589000000009756</c:v>
                </c:pt>
                <c:pt idx="31590">
                  <c:v>2.5590000000009758</c:v>
                </c:pt>
                <c:pt idx="31591">
                  <c:v>2.559100000000976</c:v>
                </c:pt>
                <c:pt idx="31592">
                  <c:v>2.5592000000009762</c:v>
                </c:pt>
                <c:pt idx="31593">
                  <c:v>2.5593000000009765</c:v>
                </c:pt>
                <c:pt idx="31594">
                  <c:v>2.5594000000009767</c:v>
                </c:pt>
                <c:pt idx="31595">
                  <c:v>2.5595000000009769</c:v>
                </c:pt>
                <c:pt idx="31596">
                  <c:v>2.5596000000009771</c:v>
                </c:pt>
                <c:pt idx="31597">
                  <c:v>2.5597000000009773</c:v>
                </c:pt>
                <c:pt idx="31598">
                  <c:v>2.5598000000009775</c:v>
                </c:pt>
                <c:pt idx="31599">
                  <c:v>2.5599000000009777</c:v>
                </c:pt>
                <c:pt idx="31600">
                  <c:v>2.5600000000009779</c:v>
                </c:pt>
                <c:pt idx="31601">
                  <c:v>2.5601000000009781</c:v>
                </c:pt>
                <c:pt idx="31602">
                  <c:v>2.5602000000009784</c:v>
                </c:pt>
                <c:pt idx="31603">
                  <c:v>2.5603000000009786</c:v>
                </c:pt>
                <c:pt idx="31604">
                  <c:v>2.5604000000009788</c:v>
                </c:pt>
                <c:pt idx="31605">
                  <c:v>2.560500000000979</c:v>
                </c:pt>
                <c:pt idx="31606">
                  <c:v>2.5606000000009792</c:v>
                </c:pt>
                <c:pt idx="31607">
                  <c:v>2.5607000000009794</c:v>
                </c:pt>
                <c:pt idx="31608">
                  <c:v>2.5608000000009796</c:v>
                </c:pt>
                <c:pt idx="31609">
                  <c:v>2.5609000000009798</c:v>
                </c:pt>
                <c:pt idx="31610">
                  <c:v>2.56100000000098</c:v>
                </c:pt>
                <c:pt idx="31611">
                  <c:v>2.5611000000009803</c:v>
                </c:pt>
                <c:pt idx="31612">
                  <c:v>2.5612000000009805</c:v>
                </c:pt>
                <c:pt idx="31613">
                  <c:v>2.5613000000009807</c:v>
                </c:pt>
                <c:pt idx="31614">
                  <c:v>2.5614000000009809</c:v>
                </c:pt>
                <c:pt idx="31615">
                  <c:v>2.5615000000009811</c:v>
                </c:pt>
                <c:pt idx="31616">
                  <c:v>2.5616000000009813</c:v>
                </c:pt>
                <c:pt idx="31617">
                  <c:v>2.5617000000009815</c:v>
                </c:pt>
                <c:pt idx="31618">
                  <c:v>2.5618000000009817</c:v>
                </c:pt>
                <c:pt idx="31619">
                  <c:v>2.5619000000009819</c:v>
                </c:pt>
                <c:pt idx="31620">
                  <c:v>2.5620000000009822</c:v>
                </c:pt>
                <c:pt idx="31621">
                  <c:v>2.5621000000009824</c:v>
                </c:pt>
                <c:pt idx="31622">
                  <c:v>2.5622000000009826</c:v>
                </c:pt>
                <c:pt idx="31623">
                  <c:v>2.5623000000009828</c:v>
                </c:pt>
                <c:pt idx="31624">
                  <c:v>2.562400000000983</c:v>
                </c:pt>
                <c:pt idx="31625">
                  <c:v>2.5625000000009832</c:v>
                </c:pt>
                <c:pt idx="31626">
                  <c:v>2.5626000000009834</c:v>
                </c:pt>
                <c:pt idx="31627">
                  <c:v>2.5627000000009836</c:v>
                </c:pt>
                <c:pt idx="31628">
                  <c:v>2.5628000000009838</c:v>
                </c:pt>
                <c:pt idx="31629">
                  <c:v>2.5629000000009841</c:v>
                </c:pt>
                <c:pt idx="31630">
                  <c:v>2.5630000000009843</c:v>
                </c:pt>
                <c:pt idx="31631">
                  <c:v>2.5631000000009845</c:v>
                </c:pt>
                <c:pt idx="31632">
                  <c:v>2.5632000000009847</c:v>
                </c:pt>
                <c:pt idx="31633">
                  <c:v>2.5633000000009849</c:v>
                </c:pt>
                <c:pt idx="31634">
                  <c:v>2.5634000000009851</c:v>
                </c:pt>
                <c:pt idx="31635">
                  <c:v>2.5635000000009853</c:v>
                </c:pt>
                <c:pt idx="31636">
                  <c:v>2.5636000000009855</c:v>
                </c:pt>
                <c:pt idx="31637">
                  <c:v>2.5637000000009857</c:v>
                </c:pt>
                <c:pt idx="31638">
                  <c:v>2.563800000000986</c:v>
                </c:pt>
                <c:pt idx="31639">
                  <c:v>2.5639000000009862</c:v>
                </c:pt>
                <c:pt idx="31640">
                  <c:v>2.5640000000009864</c:v>
                </c:pt>
                <c:pt idx="31641">
                  <c:v>2.5641000000009866</c:v>
                </c:pt>
                <c:pt idx="31642">
                  <c:v>2.5642000000009868</c:v>
                </c:pt>
                <c:pt idx="31643">
                  <c:v>2.564300000000987</c:v>
                </c:pt>
                <c:pt idx="31644">
                  <c:v>2.5644000000009872</c:v>
                </c:pt>
                <c:pt idx="31645">
                  <c:v>2.5645000000009874</c:v>
                </c:pt>
                <c:pt idx="31646">
                  <c:v>2.5646000000009876</c:v>
                </c:pt>
                <c:pt idx="31647">
                  <c:v>2.5647000000009879</c:v>
                </c:pt>
                <c:pt idx="31648">
                  <c:v>2.5648000000009881</c:v>
                </c:pt>
                <c:pt idx="31649">
                  <c:v>2.5649000000009883</c:v>
                </c:pt>
                <c:pt idx="31650">
                  <c:v>2.5650000000009885</c:v>
                </c:pt>
                <c:pt idx="31651">
                  <c:v>2.5651000000009887</c:v>
                </c:pt>
                <c:pt idx="31652">
                  <c:v>2.5652000000009889</c:v>
                </c:pt>
                <c:pt idx="31653">
                  <c:v>2.5653000000009891</c:v>
                </c:pt>
                <c:pt idx="31654">
                  <c:v>2.5654000000009893</c:v>
                </c:pt>
                <c:pt idx="31655">
                  <c:v>2.5655000000009895</c:v>
                </c:pt>
                <c:pt idx="31656">
                  <c:v>2.5656000000009898</c:v>
                </c:pt>
                <c:pt idx="31657">
                  <c:v>2.56570000000099</c:v>
                </c:pt>
                <c:pt idx="31658">
                  <c:v>2.5658000000009902</c:v>
                </c:pt>
                <c:pt idx="31659">
                  <c:v>2.5659000000009904</c:v>
                </c:pt>
                <c:pt idx="31660">
                  <c:v>2.5660000000009906</c:v>
                </c:pt>
                <c:pt idx="31661">
                  <c:v>2.5661000000009908</c:v>
                </c:pt>
                <c:pt idx="31662">
                  <c:v>2.566200000000991</c:v>
                </c:pt>
                <c:pt idx="31663">
                  <c:v>2.5663000000009912</c:v>
                </c:pt>
                <c:pt idx="31664">
                  <c:v>2.5664000000009914</c:v>
                </c:pt>
                <c:pt idx="31665">
                  <c:v>2.5665000000009917</c:v>
                </c:pt>
                <c:pt idx="31666">
                  <c:v>2.5666000000009919</c:v>
                </c:pt>
                <c:pt idx="31667">
                  <c:v>2.5667000000009921</c:v>
                </c:pt>
                <c:pt idx="31668">
                  <c:v>2.5668000000009923</c:v>
                </c:pt>
                <c:pt idx="31669">
                  <c:v>2.5669000000009925</c:v>
                </c:pt>
                <c:pt idx="31670">
                  <c:v>2.5670000000009927</c:v>
                </c:pt>
                <c:pt idx="31671">
                  <c:v>2.5671000000009929</c:v>
                </c:pt>
                <c:pt idx="31672">
                  <c:v>2.5672000000009931</c:v>
                </c:pt>
                <c:pt idx="31673">
                  <c:v>2.5673000000009933</c:v>
                </c:pt>
                <c:pt idx="31674">
                  <c:v>2.5674000000009936</c:v>
                </c:pt>
                <c:pt idx="31675">
                  <c:v>2.5675000000009938</c:v>
                </c:pt>
                <c:pt idx="31676">
                  <c:v>2.567600000000994</c:v>
                </c:pt>
                <c:pt idx="31677">
                  <c:v>2.5677000000009942</c:v>
                </c:pt>
                <c:pt idx="31678">
                  <c:v>2.5678000000009944</c:v>
                </c:pt>
                <c:pt idx="31679">
                  <c:v>2.5679000000009946</c:v>
                </c:pt>
                <c:pt idx="31680">
                  <c:v>2.5680000000009948</c:v>
                </c:pt>
                <c:pt idx="31681">
                  <c:v>2.568100000000995</c:v>
                </c:pt>
                <c:pt idx="31682">
                  <c:v>2.5682000000009952</c:v>
                </c:pt>
                <c:pt idx="31683">
                  <c:v>2.5683000000009955</c:v>
                </c:pt>
                <c:pt idx="31684">
                  <c:v>2.5684000000009957</c:v>
                </c:pt>
                <c:pt idx="31685">
                  <c:v>2.5685000000009959</c:v>
                </c:pt>
                <c:pt idx="31686">
                  <c:v>2.5686000000009961</c:v>
                </c:pt>
                <c:pt idx="31687">
                  <c:v>2.5687000000009963</c:v>
                </c:pt>
                <c:pt idx="31688">
                  <c:v>2.5688000000009965</c:v>
                </c:pt>
                <c:pt idx="31689">
                  <c:v>2.5689000000009967</c:v>
                </c:pt>
                <c:pt idx="31690">
                  <c:v>2.5690000000009969</c:v>
                </c:pt>
                <c:pt idx="31691">
                  <c:v>2.5691000000009971</c:v>
                </c:pt>
                <c:pt idx="31692">
                  <c:v>2.5692000000009974</c:v>
                </c:pt>
                <c:pt idx="31693">
                  <c:v>2.5693000000009976</c:v>
                </c:pt>
                <c:pt idx="31694">
                  <c:v>2.5694000000009978</c:v>
                </c:pt>
                <c:pt idx="31695">
                  <c:v>2.569500000000998</c:v>
                </c:pt>
                <c:pt idx="31696">
                  <c:v>2.5696000000009982</c:v>
                </c:pt>
                <c:pt idx="31697">
                  <c:v>2.5697000000009984</c:v>
                </c:pt>
                <c:pt idx="31698">
                  <c:v>2.5698000000009986</c:v>
                </c:pt>
                <c:pt idx="31699">
                  <c:v>2.5699000000009988</c:v>
                </c:pt>
                <c:pt idx="31700">
                  <c:v>2.570000000000999</c:v>
                </c:pt>
                <c:pt idx="31701">
                  <c:v>2.5701000000009993</c:v>
                </c:pt>
                <c:pt idx="31702">
                  <c:v>2.5702000000009995</c:v>
                </c:pt>
                <c:pt idx="31703">
                  <c:v>2.5703000000009997</c:v>
                </c:pt>
                <c:pt idx="31704">
                  <c:v>2.5704000000009999</c:v>
                </c:pt>
                <c:pt idx="31705">
                  <c:v>2.5705000000010001</c:v>
                </c:pt>
                <c:pt idx="31706">
                  <c:v>2.5706000000010003</c:v>
                </c:pt>
                <c:pt idx="31707">
                  <c:v>2.5707000000010005</c:v>
                </c:pt>
                <c:pt idx="31708">
                  <c:v>2.5708000000010007</c:v>
                </c:pt>
                <c:pt idx="31709">
                  <c:v>2.5709000000010009</c:v>
                </c:pt>
                <c:pt idx="31710">
                  <c:v>2.5710000000010012</c:v>
                </c:pt>
                <c:pt idx="31711">
                  <c:v>2.5711000000010014</c:v>
                </c:pt>
                <c:pt idx="31712">
                  <c:v>2.5712000000010016</c:v>
                </c:pt>
                <c:pt idx="31713">
                  <c:v>2.5713000000010018</c:v>
                </c:pt>
                <c:pt idx="31714">
                  <c:v>2.571400000001002</c:v>
                </c:pt>
                <c:pt idx="31715">
                  <c:v>2.5715000000010022</c:v>
                </c:pt>
                <c:pt idx="31716">
                  <c:v>2.5716000000010024</c:v>
                </c:pt>
                <c:pt idx="31717">
                  <c:v>2.5717000000010026</c:v>
                </c:pt>
                <c:pt idx="31718">
                  <c:v>2.5718000000010028</c:v>
                </c:pt>
                <c:pt idx="31719">
                  <c:v>2.5719000000010031</c:v>
                </c:pt>
                <c:pt idx="31720">
                  <c:v>2.5720000000010033</c:v>
                </c:pt>
                <c:pt idx="31721">
                  <c:v>2.5721000000010035</c:v>
                </c:pt>
                <c:pt idx="31722">
                  <c:v>2.5722000000010037</c:v>
                </c:pt>
                <c:pt idx="31723">
                  <c:v>2.5723000000010039</c:v>
                </c:pt>
                <c:pt idx="31724">
                  <c:v>2.5724000000010041</c:v>
                </c:pt>
                <c:pt idx="31725">
                  <c:v>2.5725000000010043</c:v>
                </c:pt>
                <c:pt idx="31726">
                  <c:v>2.5726000000010045</c:v>
                </c:pt>
                <c:pt idx="31727">
                  <c:v>2.5727000000010047</c:v>
                </c:pt>
                <c:pt idx="31728">
                  <c:v>2.5728000000010049</c:v>
                </c:pt>
                <c:pt idx="31729">
                  <c:v>2.5729000000010052</c:v>
                </c:pt>
                <c:pt idx="31730">
                  <c:v>2.5730000000010054</c:v>
                </c:pt>
                <c:pt idx="31731">
                  <c:v>2.5731000000010056</c:v>
                </c:pt>
                <c:pt idx="31732">
                  <c:v>2.5732000000010058</c:v>
                </c:pt>
                <c:pt idx="31733">
                  <c:v>2.573300000001006</c:v>
                </c:pt>
                <c:pt idx="31734">
                  <c:v>2.5734000000010062</c:v>
                </c:pt>
                <c:pt idx="31735">
                  <c:v>2.5735000000010064</c:v>
                </c:pt>
                <c:pt idx="31736">
                  <c:v>2.5736000000010066</c:v>
                </c:pt>
                <c:pt idx="31737">
                  <c:v>2.5737000000010068</c:v>
                </c:pt>
                <c:pt idx="31738">
                  <c:v>2.5738000000010071</c:v>
                </c:pt>
                <c:pt idx="31739">
                  <c:v>2.5739000000010073</c:v>
                </c:pt>
                <c:pt idx="31740">
                  <c:v>2.5740000000010075</c:v>
                </c:pt>
                <c:pt idx="31741">
                  <c:v>2.5741000000010077</c:v>
                </c:pt>
                <c:pt idx="31742">
                  <c:v>2.5742000000010079</c:v>
                </c:pt>
                <c:pt idx="31743">
                  <c:v>2.5743000000010081</c:v>
                </c:pt>
                <c:pt idx="31744">
                  <c:v>2.5744000000010083</c:v>
                </c:pt>
                <c:pt idx="31745">
                  <c:v>2.5745000000010085</c:v>
                </c:pt>
                <c:pt idx="31746">
                  <c:v>2.5746000000010087</c:v>
                </c:pt>
                <c:pt idx="31747">
                  <c:v>2.574700000001009</c:v>
                </c:pt>
                <c:pt idx="31748">
                  <c:v>2.5748000000010092</c:v>
                </c:pt>
                <c:pt idx="31749">
                  <c:v>2.5749000000010094</c:v>
                </c:pt>
                <c:pt idx="31750">
                  <c:v>2.5750000000010096</c:v>
                </c:pt>
                <c:pt idx="31751">
                  <c:v>2.5751000000010098</c:v>
                </c:pt>
                <c:pt idx="31752">
                  <c:v>2.57520000000101</c:v>
                </c:pt>
                <c:pt idx="31753">
                  <c:v>2.5753000000010102</c:v>
                </c:pt>
                <c:pt idx="31754">
                  <c:v>2.5754000000010104</c:v>
                </c:pt>
                <c:pt idx="31755">
                  <c:v>2.5755000000010106</c:v>
                </c:pt>
                <c:pt idx="31756">
                  <c:v>2.5756000000010109</c:v>
                </c:pt>
                <c:pt idx="31757">
                  <c:v>2.5757000000010111</c:v>
                </c:pt>
                <c:pt idx="31758">
                  <c:v>2.5758000000010113</c:v>
                </c:pt>
                <c:pt idx="31759">
                  <c:v>2.5759000000010115</c:v>
                </c:pt>
                <c:pt idx="31760">
                  <c:v>2.5760000000010117</c:v>
                </c:pt>
                <c:pt idx="31761">
                  <c:v>2.5761000000010119</c:v>
                </c:pt>
                <c:pt idx="31762">
                  <c:v>2.5762000000010121</c:v>
                </c:pt>
                <c:pt idx="31763">
                  <c:v>2.5763000000010123</c:v>
                </c:pt>
                <c:pt idx="31764">
                  <c:v>2.5764000000010125</c:v>
                </c:pt>
                <c:pt idx="31765">
                  <c:v>2.5765000000010128</c:v>
                </c:pt>
                <c:pt idx="31766">
                  <c:v>2.576600000001013</c:v>
                </c:pt>
                <c:pt idx="31767">
                  <c:v>2.5767000000010132</c:v>
                </c:pt>
                <c:pt idx="31768">
                  <c:v>2.5768000000010134</c:v>
                </c:pt>
                <c:pt idx="31769">
                  <c:v>2.5769000000010136</c:v>
                </c:pt>
                <c:pt idx="31770">
                  <c:v>2.5770000000010138</c:v>
                </c:pt>
                <c:pt idx="31771">
                  <c:v>2.577100000001014</c:v>
                </c:pt>
                <c:pt idx="31772">
                  <c:v>2.5772000000010142</c:v>
                </c:pt>
                <c:pt idx="31773">
                  <c:v>2.5773000000010144</c:v>
                </c:pt>
                <c:pt idx="31774">
                  <c:v>2.5774000000010147</c:v>
                </c:pt>
                <c:pt idx="31775">
                  <c:v>2.5775000000010149</c:v>
                </c:pt>
                <c:pt idx="31776">
                  <c:v>2.5776000000010151</c:v>
                </c:pt>
                <c:pt idx="31777">
                  <c:v>2.5777000000010153</c:v>
                </c:pt>
                <c:pt idx="31778">
                  <c:v>2.5778000000010155</c:v>
                </c:pt>
                <c:pt idx="31779">
                  <c:v>2.5779000000010157</c:v>
                </c:pt>
                <c:pt idx="31780">
                  <c:v>2.5780000000010159</c:v>
                </c:pt>
                <c:pt idx="31781">
                  <c:v>2.5781000000010161</c:v>
                </c:pt>
                <c:pt idx="31782">
                  <c:v>2.5782000000010163</c:v>
                </c:pt>
                <c:pt idx="31783">
                  <c:v>2.5783000000010166</c:v>
                </c:pt>
                <c:pt idx="31784">
                  <c:v>2.5784000000010168</c:v>
                </c:pt>
                <c:pt idx="31785">
                  <c:v>2.578500000001017</c:v>
                </c:pt>
                <c:pt idx="31786">
                  <c:v>2.5786000000010172</c:v>
                </c:pt>
                <c:pt idx="31787">
                  <c:v>2.5787000000010174</c:v>
                </c:pt>
                <c:pt idx="31788">
                  <c:v>2.5788000000010176</c:v>
                </c:pt>
                <c:pt idx="31789">
                  <c:v>2.5789000000010178</c:v>
                </c:pt>
                <c:pt idx="31790">
                  <c:v>2.579000000001018</c:v>
                </c:pt>
                <c:pt idx="31791">
                  <c:v>2.5791000000010182</c:v>
                </c:pt>
                <c:pt idx="31792">
                  <c:v>2.5792000000010185</c:v>
                </c:pt>
                <c:pt idx="31793">
                  <c:v>2.5793000000010187</c:v>
                </c:pt>
                <c:pt idx="31794">
                  <c:v>2.5794000000010189</c:v>
                </c:pt>
                <c:pt idx="31795">
                  <c:v>2.5795000000010191</c:v>
                </c:pt>
                <c:pt idx="31796">
                  <c:v>2.5796000000010193</c:v>
                </c:pt>
                <c:pt idx="31797">
                  <c:v>2.5797000000010195</c:v>
                </c:pt>
                <c:pt idx="31798">
                  <c:v>2.5798000000010197</c:v>
                </c:pt>
                <c:pt idx="31799">
                  <c:v>2.5799000000010199</c:v>
                </c:pt>
                <c:pt idx="31800">
                  <c:v>2.5800000000010201</c:v>
                </c:pt>
                <c:pt idx="31801">
                  <c:v>2.5801000000010204</c:v>
                </c:pt>
                <c:pt idx="31802">
                  <c:v>2.5802000000010206</c:v>
                </c:pt>
                <c:pt idx="31803">
                  <c:v>2.5803000000010208</c:v>
                </c:pt>
                <c:pt idx="31804">
                  <c:v>2.580400000001021</c:v>
                </c:pt>
                <c:pt idx="31805">
                  <c:v>2.5805000000010212</c:v>
                </c:pt>
                <c:pt idx="31806">
                  <c:v>2.5806000000010214</c:v>
                </c:pt>
                <c:pt idx="31807">
                  <c:v>2.5807000000010216</c:v>
                </c:pt>
                <c:pt idx="31808">
                  <c:v>2.5808000000010218</c:v>
                </c:pt>
                <c:pt idx="31809">
                  <c:v>2.580900000001022</c:v>
                </c:pt>
                <c:pt idx="31810">
                  <c:v>2.5810000000010223</c:v>
                </c:pt>
                <c:pt idx="31811">
                  <c:v>2.5811000000010225</c:v>
                </c:pt>
                <c:pt idx="31812">
                  <c:v>2.5812000000010227</c:v>
                </c:pt>
                <c:pt idx="31813">
                  <c:v>2.5813000000010229</c:v>
                </c:pt>
                <c:pt idx="31814">
                  <c:v>2.5814000000010231</c:v>
                </c:pt>
                <c:pt idx="31815">
                  <c:v>2.5815000000010233</c:v>
                </c:pt>
                <c:pt idx="31816">
                  <c:v>2.5816000000010235</c:v>
                </c:pt>
                <c:pt idx="31817">
                  <c:v>2.5817000000010237</c:v>
                </c:pt>
                <c:pt idx="31818">
                  <c:v>2.5818000000010239</c:v>
                </c:pt>
                <c:pt idx="31819">
                  <c:v>2.5819000000010242</c:v>
                </c:pt>
                <c:pt idx="31820">
                  <c:v>2.5820000000010244</c:v>
                </c:pt>
                <c:pt idx="31821">
                  <c:v>2.5821000000010246</c:v>
                </c:pt>
                <c:pt idx="31822">
                  <c:v>2.5822000000010248</c:v>
                </c:pt>
                <c:pt idx="31823">
                  <c:v>2.582300000001025</c:v>
                </c:pt>
                <c:pt idx="31824">
                  <c:v>2.5824000000010252</c:v>
                </c:pt>
                <c:pt idx="31825">
                  <c:v>2.5825000000010254</c:v>
                </c:pt>
                <c:pt idx="31826">
                  <c:v>2.5826000000010256</c:v>
                </c:pt>
                <c:pt idx="31827">
                  <c:v>2.5827000000010258</c:v>
                </c:pt>
                <c:pt idx="31828">
                  <c:v>2.5828000000010261</c:v>
                </c:pt>
                <c:pt idx="31829">
                  <c:v>2.5829000000010263</c:v>
                </c:pt>
                <c:pt idx="31830">
                  <c:v>2.5830000000010265</c:v>
                </c:pt>
                <c:pt idx="31831">
                  <c:v>2.5831000000010267</c:v>
                </c:pt>
                <c:pt idx="31832">
                  <c:v>2.5832000000010269</c:v>
                </c:pt>
                <c:pt idx="31833">
                  <c:v>2.5833000000010271</c:v>
                </c:pt>
                <c:pt idx="31834">
                  <c:v>2.5834000000010273</c:v>
                </c:pt>
                <c:pt idx="31835">
                  <c:v>2.5835000000010275</c:v>
                </c:pt>
                <c:pt idx="31836">
                  <c:v>2.5836000000010277</c:v>
                </c:pt>
                <c:pt idx="31837">
                  <c:v>2.583700000001028</c:v>
                </c:pt>
                <c:pt idx="31838">
                  <c:v>2.5838000000010282</c:v>
                </c:pt>
                <c:pt idx="31839">
                  <c:v>2.5839000000010284</c:v>
                </c:pt>
                <c:pt idx="31840">
                  <c:v>2.5840000000010286</c:v>
                </c:pt>
                <c:pt idx="31841">
                  <c:v>2.5841000000010288</c:v>
                </c:pt>
                <c:pt idx="31842">
                  <c:v>2.584200000001029</c:v>
                </c:pt>
                <c:pt idx="31843">
                  <c:v>2.5843000000010292</c:v>
                </c:pt>
                <c:pt idx="31844">
                  <c:v>2.5844000000010294</c:v>
                </c:pt>
                <c:pt idx="31845">
                  <c:v>2.5845000000010296</c:v>
                </c:pt>
                <c:pt idx="31846">
                  <c:v>2.5846000000010299</c:v>
                </c:pt>
                <c:pt idx="31847">
                  <c:v>2.5847000000010301</c:v>
                </c:pt>
                <c:pt idx="31848">
                  <c:v>2.5848000000010303</c:v>
                </c:pt>
                <c:pt idx="31849">
                  <c:v>2.5849000000010305</c:v>
                </c:pt>
                <c:pt idx="31850">
                  <c:v>2.5850000000010307</c:v>
                </c:pt>
                <c:pt idx="31851">
                  <c:v>2.5851000000010309</c:v>
                </c:pt>
                <c:pt idx="31852">
                  <c:v>2.5852000000010311</c:v>
                </c:pt>
                <c:pt idx="31853">
                  <c:v>2.5853000000010313</c:v>
                </c:pt>
                <c:pt idx="31854">
                  <c:v>2.5854000000010315</c:v>
                </c:pt>
                <c:pt idx="31855">
                  <c:v>2.5855000000010318</c:v>
                </c:pt>
                <c:pt idx="31856">
                  <c:v>2.585600000001032</c:v>
                </c:pt>
                <c:pt idx="31857">
                  <c:v>2.5857000000010322</c:v>
                </c:pt>
                <c:pt idx="31858">
                  <c:v>2.5858000000010324</c:v>
                </c:pt>
                <c:pt idx="31859">
                  <c:v>2.5859000000010326</c:v>
                </c:pt>
                <c:pt idx="31860">
                  <c:v>2.5860000000010328</c:v>
                </c:pt>
                <c:pt idx="31861">
                  <c:v>2.586100000001033</c:v>
                </c:pt>
                <c:pt idx="31862">
                  <c:v>2.5862000000010332</c:v>
                </c:pt>
                <c:pt idx="31863">
                  <c:v>2.5863000000010334</c:v>
                </c:pt>
                <c:pt idx="31864">
                  <c:v>2.5864000000010336</c:v>
                </c:pt>
                <c:pt idx="31865">
                  <c:v>2.5865000000010339</c:v>
                </c:pt>
                <c:pt idx="31866">
                  <c:v>2.5866000000010341</c:v>
                </c:pt>
                <c:pt idx="31867">
                  <c:v>2.5867000000010343</c:v>
                </c:pt>
                <c:pt idx="31868">
                  <c:v>2.5868000000010345</c:v>
                </c:pt>
                <c:pt idx="31869">
                  <c:v>2.5869000000010347</c:v>
                </c:pt>
                <c:pt idx="31870">
                  <c:v>2.5870000000010349</c:v>
                </c:pt>
                <c:pt idx="31871">
                  <c:v>2.5871000000010351</c:v>
                </c:pt>
                <c:pt idx="31872">
                  <c:v>2.5872000000010353</c:v>
                </c:pt>
                <c:pt idx="31873">
                  <c:v>2.5873000000010355</c:v>
                </c:pt>
                <c:pt idx="31874">
                  <c:v>2.5874000000010358</c:v>
                </c:pt>
                <c:pt idx="31875">
                  <c:v>2.587500000001036</c:v>
                </c:pt>
                <c:pt idx="31876">
                  <c:v>2.5876000000010362</c:v>
                </c:pt>
                <c:pt idx="31877">
                  <c:v>2.5877000000010364</c:v>
                </c:pt>
                <c:pt idx="31878">
                  <c:v>2.5878000000010366</c:v>
                </c:pt>
                <c:pt idx="31879">
                  <c:v>2.5879000000010368</c:v>
                </c:pt>
                <c:pt idx="31880">
                  <c:v>2.588000000001037</c:v>
                </c:pt>
                <c:pt idx="31881">
                  <c:v>2.5881000000010372</c:v>
                </c:pt>
                <c:pt idx="31882">
                  <c:v>2.5882000000010374</c:v>
                </c:pt>
                <c:pt idx="31883">
                  <c:v>2.5883000000010377</c:v>
                </c:pt>
                <c:pt idx="31884">
                  <c:v>2.5884000000010379</c:v>
                </c:pt>
                <c:pt idx="31885">
                  <c:v>2.5885000000010381</c:v>
                </c:pt>
                <c:pt idx="31886">
                  <c:v>2.5886000000010383</c:v>
                </c:pt>
                <c:pt idx="31887">
                  <c:v>2.5887000000010385</c:v>
                </c:pt>
                <c:pt idx="31888">
                  <c:v>2.5888000000010387</c:v>
                </c:pt>
                <c:pt idx="31889">
                  <c:v>2.5889000000010389</c:v>
                </c:pt>
                <c:pt idx="31890">
                  <c:v>2.5890000000010391</c:v>
                </c:pt>
                <c:pt idx="31891">
                  <c:v>2.5891000000010393</c:v>
                </c:pt>
                <c:pt idx="31892">
                  <c:v>2.5892000000010396</c:v>
                </c:pt>
                <c:pt idx="31893">
                  <c:v>2.5893000000010398</c:v>
                </c:pt>
                <c:pt idx="31894">
                  <c:v>2.58940000000104</c:v>
                </c:pt>
                <c:pt idx="31895">
                  <c:v>2.5895000000010402</c:v>
                </c:pt>
                <c:pt idx="31896">
                  <c:v>2.5896000000010404</c:v>
                </c:pt>
                <c:pt idx="31897">
                  <c:v>2.5897000000010406</c:v>
                </c:pt>
                <c:pt idx="31898">
                  <c:v>2.5898000000010408</c:v>
                </c:pt>
                <c:pt idx="31899">
                  <c:v>2.589900000001041</c:v>
                </c:pt>
                <c:pt idx="31900">
                  <c:v>2.5900000000010412</c:v>
                </c:pt>
                <c:pt idx="31901">
                  <c:v>2.5901000000010415</c:v>
                </c:pt>
                <c:pt idx="31902">
                  <c:v>2.5902000000010417</c:v>
                </c:pt>
                <c:pt idx="31903">
                  <c:v>2.5903000000010419</c:v>
                </c:pt>
                <c:pt idx="31904">
                  <c:v>2.5904000000010421</c:v>
                </c:pt>
                <c:pt idx="31905">
                  <c:v>2.5905000000010423</c:v>
                </c:pt>
                <c:pt idx="31906">
                  <c:v>2.5906000000010425</c:v>
                </c:pt>
                <c:pt idx="31907">
                  <c:v>2.5907000000010427</c:v>
                </c:pt>
                <c:pt idx="31908">
                  <c:v>2.5908000000010429</c:v>
                </c:pt>
                <c:pt idx="31909">
                  <c:v>2.5909000000010431</c:v>
                </c:pt>
                <c:pt idx="31910">
                  <c:v>2.5910000000010434</c:v>
                </c:pt>
                <c:pt idx="31911">
                  <c:v>2.5911000000010436</c:v>
                </c:pt>
                <c:pt idx="31912">
                  <c:v>2.5912000000010438</c:v>
                </c:pt>
                <c:pt idx="31913">
                  <c:v>2.591300000001044</c:v>
                </c:pt>
                <c:pt idx="31914">
                  <c:v>2.5914000000010442</c:v>
                </c:pt>
                <c:pt idx="31915">
                  <c:v>2.5915000000010444</c:v>
                </c:pt>
                <c:pt idx="31916">
                  <c:v>2.5916000000010446</c:v>
                </c:pt>
                <c:pt idx="31917">
                  <c:v>2.5917000000010448</c:v>
                </c:pt>
                <c:pt idx="31918">
                  <c:v>2.591800000001045</c:v>
                </c:pt>
                <c:pt idx="31919">
                  <c:v>2.5919000000010453</c:v>
                </c:pt>
                <c:pt idx="31920">
                  <c:v>2.5920000000010455</c:v>
                </c:pt>
                <c:pt idx="31921">
                  <c:v>2.5921000000010457</c:v>
                </c:pt>
                <c:pt idx="31922">
                  <c:v>2.5922000000010459</c:v>
                </c:pt>
                <c:pt idx="31923">
                  <c:v>2.5923000000010461</c:v>
                </c:pt>
                <c:pt idx="31924">
                  <c:v>2.5924000000010463</c:v>
                </c:pt>
                <c:pt idx="31925">
                  <c:v>2.5925000000010465</c:v>
                </c:pt>
                <c:pt idx="31926">
                  <c:v>2.5926000000010467</c:v>
                </c:pt>
                <c:pt idx="31927">
                  <c:v>2.5927000000010469</c:v>
                </c:pt>
                <c:pt idx="31928">
                  <c:v>2.5928000000010472</c:v>
                </c:pt>
                <c:pt idx="31929">
                  <c:v>2.5929000000010474</c:v>
                </c:pt>
                <c:pt idx="31930">
                  <c:v>2.5930000000010476</c:v>
                </c:pt>
                <c:pt idx="31931">
                  <c:v>2.5931000000010478</c:v>
                </c:pt>
                <c:pt idx="31932">
                  <c:v>2.593200000001048</c:v>
                </c:pt>
                <c:pt idx="31933">
                  <c:v>2.5933000000010482</c:v>
                </c:pt>
                <c:pt idx="31934">
                  <c:v>2.5934000000010484</c:v>
                </c:pt>
                <c:pt idx="31935">
                  <c:v>2.5935000000010486</c:v>
                </c:pt>
                <c:pt idx="31936">
                  <c:v>2.5936000000010488</c:v>
                </c:pt>
                <c:pt idx="31937">
                  <c:v>2.5937000000010491</c:v>
                </c:pt>
                <c:pt idx="31938">
                  <c:v>2.5938000000010493</c:v>
                </c:pt>
                <c:pt idx="31939">
                  <c:v>2.5939000000010495</c:v>
                </c:pt>
                <c:pt idx="31940">
                  <c:v>2.5940000000010497</c:v>
                </c:pt>
                <c:pt idx="31941">
                  <c:v>2.5941000000010499</c:v>
                </c:pt>
                <c:pt idx="31942">
                  <c:v>2.5942000000010501</c:v>
                </c:pt>
                <c:pt idx="31943">
                  <c:v>2.5943000000010503</c:v>
                </c:pt>
                <c:pt idx="31944">
                  <c:v>2.5944000000010505</c:v>
                </c:pt>
                <c:pt idx="31945">
                  <c:v>2.5945000000010507</c:v>
                </c:pt>
                <c:pt idx="31946">
                  <c:v>2.594600000001051</c:v>
                </c:pt>
                <c:pt idx="31947">
                  <c:v>2.5947000000010512</c:v>
                </c:pt>
                <c:pt idx="31948">
                  <c:v>2.5948000000010514</c:v>
                </c:pt>
                <c:pt idx="31949">
                  <c:v>2.5949000000010516</c:v>
                </c:pt>
                <c:pt idx="31950">
                  <c:v>2.5950000000010518</c:v>
                </c:pt>
                <c:pt idx="31951">
                  <c:v>2.595100000001052</c:v>
                </c:pt>
                <c:pt idx="31952">
                  <c:v>2.5952000000010522</c:v>
                </c:pt>
                <c:pt idx="31953">
                  <c:v>2.5953000000010524</c:v>
                </c:pt>
                <c:pt idx="31954">
                  <c:v>2.5954000000010526</c:v>
                </c:pt>
                <c:pt idx="31955">
                  <c:v>2.5955000000010529</c:v>
                </c:pt>
                <c:pt idx="31956">
                  <c:v>2.5956000000010531</c:v>
                </c:pt>
                <c:pt idx="31957">
                  <c:v>2.5957000000010533</c:v>
                </c:pt>
                <c:pt idx="31958">
                  <c:v>2.5958000000010535</c:v>
                </c:pt>
                <c:pt idx="31959">
                  <c:v>2.5959000000010537</c:v>
                </c:pt>
                <c:pt idx="31960">
                  <c:v>2.5960000000010539</c:v>
                </c:pt>
                <c:pt idx="31961">
                  <c:v>2.5961000000010541</c:v>
                </c:pt>
                <c:pt idx="31962">
                  <c:v>2.5962000000010543</c:v>
                </c:pt>
                <c:pt idx="31963">
                  <c:v>2.5963000000010545</c:v>
                </c:pt>
                <c:pt idx="31964">
                  <c:v>2.5964000000010548</c:v>
                </c:pt>
                <c:pt idx="31965">
                  <c:v>2.596500000001055</c:v>
                </c:pt>
                <c:pt idx="31966">
                  <c:v>2.5966000000010552</c:v>
                </c:pt>
                <c:pt idx="31967">
                  <c:v>2.5967000000010554</c:v>
                </c:pt>
                <c:pt idx="31968">
                  <c:v>2.5968000000010556</c:v>
                </c:pt>
                <c:pt idx="31969">
                  <c:v>2.5969000000010558</c:v>
                </c:pt>
                <c:pt idx="31970">
                  <c:v>2.597000000001056</c:v>
                </c:pt>
                <c:pt idx="31971">
                  <c:v>2.5971000000010562</c:v>
                </c:pt>
                <c:pt idx="31972">
                  <c:v>2.5972000000010564</c:v>
                </c:pt>
                <c:pt idx="31973">
                  <c:v>2.5973000000010567</c:v>
                </c:pt>
                <c:pt idx="31974">
                  <c:v>2.5974000000010569</c:v>
                </c:pt>
                <c:pt idx="31975">
                  <c:v>2.5975000000010571</c:v>
                </c:pt>
                <c:pt idx="31976">
                  <c:v>2.5976000000010573</c:v>
                </c:pt>
                <c:pt idx="31977">
                  <c:v>2.5977000000010575</c:v>
                </c:pt>
                <c:pt idx="31978">
                  <c:v>2.5978000000010577</c:v>
                </c:pt>
                <c:pt idx="31979">
                  <c:v>2.5979000000010579</c:v>
                </c:pt>
                <c:pt idx="31980">
                  <c:v>2.5980000000010581</c:v>
                </c:pt>
                <c:pt idx="31981">
                  <c:v>2.5981000000010583</c:v>
                </c:pt>
                <c:pt idx="31982">
                  <c:v>2.5982000000010586</c:v>
                </c:pt>
                <c:pt idx="31983">
                  <c:v>2.5983000000010588</c:v>
                </c:pt>
                <c:pt idx="31984">
                  <c:v>2.598400000001059</c:v>
                </c:pt>
                <c:pt idx="31985">
                  <c:v>2.5985000000010592</c:v>
                </c:pt>
                <c:pt idx="31986">
                  <c:v>2.5986000000010594</c:v>
                </c:pt>
                <c:pt idx="31987">
                  <c:v>2.5987000000010596</c:v>
                </c:pt>
                <c:pt idx="31988">
                  <c:v>2.5988000000010598</c:v>
                </c:pt>
                <c:pt idx="31989">
                  <c:v>2.59890000000106</c:v>
                </c:pt>
                <c:pt idx="31990">
                  <c:v>2.5990000000010602</c:v>
                </c:pt>
                <c:pt idx="31991">
                  <c:v>2.5991000000010605</c:v>
                </c:pt>
                <c:pt idx="31992">
                  <c:v>2.5992000000010607</c:v>
                </c:pt>
                <c:pt idx="31993">
                  <c:v>2.5993000000010609</c:v>
                </c:pt>
                <c:pt idx="31994">
                  <c:v>2.5994000000010611</c:v>
                </c:pt>
                <c:pt idx="31995">
                  <c:v>2.5995000000010613</c:v>
                </c:pt>
                <c:pt idx="31996">
                  <c:v>2.5996000000010615</c:v>
                </c:pt>
                <c:pt idx="31997">
                  <c:v>2.5997000000010617</c:v>
                </c:pt>
                <c:pt idx="31998">
                  <c:v>2.5998000000010619</c:v>
                </c:pt>
                <c:pt idx="31999">
                  <c:v>2.5999000000010621</c:v>
                </c:pt>
                <c:pt idx="32000">
                  <c:v>2.6000000000010624</c:v>
                </c:pt>
                <c:pt idx="32001">
                  <c:v>2.6001000000010626</c:v>
                </c:pt>
                <c:pt idx="32002">
                  <c:v>2.6002000000010628</c:v>
                </c:pt>
                <c:pt idx="32003">
                  <c:v>2.600300000001063</c:v>
                </c:pt>
                <c:pt idx="32004">
                  <c:v>2.6004000000010632</c:v>
                </c:pt>
                <c:pt idx="32005">
                  <c:v>2.6005000000010634</c:v>
                </c:pt>
                <c:pt idx="32006">
                  <c:v>2.6006000000010636</c:v>
                </c:pt>
                <c:pt idx="32007">
                  <c:v>2.6007000000010638</c:v>
                </c:pt>
                <c:pt idx="32008">
                  <c:v>2.600800000001064</c:v>
                </c:pt>
                <c:pt idx="32009">
                  <c:v>2.6009000000010642</c:v>
                </c:pt>
                <c:pt idx="32010">
                  <c:v>2.6010000000010645</c:v>
                </c:pt>
                <c:pt idx="32011">
                  <c:v>2.6011000000010647</c:v>
                </c:pt>
                <c:pt idx="32012">
                  <c:v>2.6012000000010649</c:v>
                </c:pt>
                <c:pt idx="32013">
                  <c:v>2.6013000000010651</c:v>
                </c:pt>
                <c:pt idx="32014">
                  <c:v>2.6014000000010653</c:v>
                </c:pt>
                <c:pt idx="32015">
                  <c:v>2.6015000000010655</c:v>
                </c:pt>
                <c:pt idx="32016">
                  <c:v>2.6016000000010657</c:v>
                </c:pt>
                <c:pt idx="32017">
                  <c:v>2.6017000000010659</c:v>
                </c:pt>
                <c:pt idx="32018">
                  <c:v>2.6018000000010661</c:v>
                </c:pt>
                <c:pt idx="32019">
                  <c:v>2.6019000000010664</c:v>
                </c:pt>
                <c:pt idx="32020">
                  <c:v>2.6020000000010666</c:v>
                </c:pt>
                <c:pt idx="32021">
                  <c:v>2.6021000000010668</c:v>
                </c:pt>
                <c:pt idx="32022">
                  <c:v>2.602200000001067</c:v>
                </c:pt>
                <c:pt idx="32023">
                  <c:v>2.6023000000010672</c:v>
                </c:pt>
                <c:pt idx="32024">
                  <c:v>2.6024000000010674</c:v>
                </c:pt>
                <c:pt idx="32025">
                  <c:v>2.6025000000010676</c:v>
                </c:pt>
                <c:pt idx="32026">
                  <c:v>2.6026000000010678</c:v>
                </c:pt>
                <c:pt idx="32027">
                  <c:v>2.602700000001068</c:v>
                </c:pt>
                <c:pt idx="32028">
                  <c:v>2.6028000000010683</c:v>
                </c:pt>
                <c:pt idx="32029">
                  <c:v>2.6029000000010685</c:v>
                </c:pt>
                <c:pt idx="32030">
                  <c:v>2.6030000000010687</c:v>
                </c:pt>
                <c:pt idx="32031">
                  <c:v>2.6031000000010689</c:v>
                </c:pt>
                <c:pt idx="32032">
                  <c:v>2.6032000000010691</c:v>
                </c:pt>
                <c:pt idx="32033">
                  <c:v>2.6033000000010693</c:v>
                </c:pt>
                <c:pt idx="32034">
                  <c:v>2.6034000000010695</c:v>
                </c:pt>
                <c:pt idx="32035">
                  <c:v>2.6035000000010697</c:v>
                </c:pt>
                <c:pt idx="32036">
                  <c:v>2.6036000000010699</c:v>
                </c:pt>
                <c:pt idx="32037">
                  <c:v>2.6037000000010702</c:v>
                </c:pt>
                <c:pt idx="32038">
                  <c:v>2.6038000000010704</c:v>
                </c:pt>
                <c:pt idx="32039">
                  <c:v>2.6039000000010706</c:v>
                </c:pt>
                <c:pt idx="32040">
                  <c:v>2.6040000000010708</c:v>
                </c:pt>
                <c:pt idx="32041">
                  <c:v>2.604100000001071</c:v>
                </c:pt>
                <c:pt idx="32042">
                  <c:v>2.6042000000010712</c:v>
                </c:pt>
                <c:pt idx="32043">
                  <c:v>2.6043000000010714</c:v>
                </c:pt>
                <c:pt idx="32044">
                  <c:v>2.6044000000010716</c:v>
                </c:pt>
                <c:pt idx="32045">
                  <c:v>2.6045000000010718</c:v>
                </c:pt>
                <c:pt idx="32046">
                  <c:v>2.6046000000010721</c:v>
                </c:pt>
                <c:pt idx="32047">
                  <c:v>2.6047000000010723</c:v>
                </c:pt>
                <c:pt idx="32048">
                  <c:v>2.6048000000010725</c:v>
                </c:pt>
                <c:pt idx="32049">
                  <c:v>2.6049000000010727</c:v>
                </c:pt>
                <c:pt idx="32050">
                  <c:v>2.6050000000010729</c:v>
                </c:pt>
                <c:pt idx="32051">
                  <c:v>2.6051000000010731</c:v>
                </c:pt>
                <c:pt idx="32052">
                  <c:v>2.6052000000010733</c:v>
                </c:pt>
                <c:pt idx="32053">
                  <c:v>2.6053000000010735</c:v>
                </c:pt>
                <c:pt idx="32054">
                  <c:v>2.6054000000010737</c:v>
                </c:pt>
                <c:pt idx="32055">
                  <c:v>2.605500000001074</c:v>
                </c:pt>
                <c:pt idx="32056">
                  <c:v>2.6056000000010742</c:v>
                </c:pt>
                <c:pt idx="32057">
                  <c:v>2.6057000000010744</c:v>
                </c:pt>
                <c:pt idx="32058">
                  <c:v>2.6058000000010746</c:v>
                </c:pt>
                <c:pt idx="32059">
                  <c:v>2.6059000000010748</c:v>
                </c:pt>
                <c:pt idx="32060">
                  <c:v>2.606000000001075</c:v>
                </c:pt>
                <c:pt idx="32061">
                  <c:v>2.6061000000010752</c:v>
                </c:pt>
                <c:pt idx="32062">
                  <c:v>2.6062000000010754</c:v>
                </c:pt>
                <c:pt idx="32063">
                  <c:v>2.6063000000010756</c:v>
                </c:pt>
                <c:pt idx="32064">
                  <c:v>2.6064000000010759</c:v>
                </c:pt>
                <c:pt idx="32065">
                  <c:v>2.6065000000010761</c:v>
                </c:pt>
                <c:pt idx="32066">
                  <c:v>2.6066000000010763</c:v>
                </c:pt>
                <c:pt idx="32067">
                  <c:v>2.6067000000010765</c:v>
                </c:pt>
                <c:pt idx="32068">
                  <c:v>2.6068000000010767</c:v>
                </c:pt>
                <c:pt idx="32069">
                  <c:v>2.6069000000010769</c:v>
                </c:pt>
                <c:pt idx="32070">
                  <c:v>2.6070000000010771</c:v>
                </c:pt>
                <c:pt idx="32071">
                  <c:v>2.6071000000010773</c:v>
                </c:pt>
                <c:pt idx="32072">
                  <c:v>2.6072000000010775</c:v>
                </c:pt>
                <c:pt idx="32073">
                  <c:v>2.6073000000010778</c:v>
                </c:pt>
                <c:pt idx="32074">
                  <c:v>2.607400000001078</c:v>
                </c:pt>
                <c:pt idx="32075">
                  <c:v>2.6075000000010782</c:v>
                </c:pt>
                <c:pt idx="32076">
                  <c:v>2.6076000000010784</c:v>
                </c:pt>
                <c:pt idx="32077">
                  <c:v>2.6077000000010786</c:v>
                </c:pt>
                <c:pt idx="32078">
                  <c:v>2.6078000000010788</c:v>
                </c:pt>
                <c:pt idx="32079">
                  <c:v>2.607900000001079</c:v>
                </c:pt>
                <c:pt idx="32080">
                  <c:v>2.6080000000010792</c:v>
                </c:pt>
                <c:pt idx="32081">
                  <c:v>2.6081000000010794</c:v>
                </c:pt>
                <c:pt idx="32082">
                  <c:v>2.6082000000010797</c:v>
                </c:pt>
                <c:pt idx="32083">
                  <c:v>2.6083000000010799</c:v>
                </c:pt>
                <c:pt idx="32084">
                  <c:v>2.6084000000010801</c:v>
                </c:pt>
                <c:pt idx="32085">
                  <c:v>2.6085000000010803</c:v>
                </c:pt>
                <c:pt idx="32086">
                  <c:v>2.6086000000010805</c:v>
                </c:pt>
                <c:pt idx="32087">
                  <c:v>2.6087000000010807</c:v>
                </c:pt>
                <c:pt idx="32088">
                  <c:v>2.6088000000010809</c:v>
                </c:pt>
                <c:pt idx="32089">
                  <c:v>2.6089000000010811</c:v>
                </c:pt>
                <c:pt idx="32090">
                  <c:v>2.6090000000010813</c:v>
                </c:pt>
                <c:pt idx="32091">
                  <c:v>2.6091000000010816</c:v>
                </c:pt>
                <c:pt idx="32092">
                  <c:v>2.6092000000010818</c:v>
                </c:pt>
                <c:pt idx="32093">
                  <c:v>2.609300000001082</c:v>
                </c:pt>
                <c:pt idx="32094">
                  <c:v>2.6094000000010822</c:v>
                </c:pt>
                <c:pt idx="32095">
                  <c:v>2.6095000000010824</c:v>
                </c:pt>
                <c:pt idx="32096">
                  <c:v>2.6096000000010826</c:v>
                </c:pt>
                <c:pt idx="32097">
                  <c:v>2.6097000000010828</c:v>
                </c:pt>
                <c:pt idx="32098">
                  <c:v>2.609800000001083</c:v>
                </c:pt>
                <c:pt idx="32099">
                  <c:v>2.6099000000010832</c:v>
                </c:pt>
                <c:pt idx="32100">
                  <c:v>2.6100000000010835</c:v>
                </c:pt>
                <c:pt idx="32101">
                  <c:v>2.6101000000010837</c:v>
                </c:pt>
                <c:pt idx="32102">
                  <c:v>2.6102000000010839</c:v>
                </c:pt>
                <c:pt idx="32103">
                  <c:v>2.6103000000010841</c:v>
                </c:pt>
                <c:pt idx="32104">
                  <c:v>2.6104000000010843</c:v>
                </c:pt>
                <c:pt idx="32105">
                  <c:v>2.6105000000010845</c:v>
                </c:pt>
                <c:pt idx="32106">
                  <c:v>2.6106000000010847</c:v>
                </c:pt>
                <c:pt idx="32107">
                  <c:v>2.6107000000010849</c:v>
                </c:pt>
                <c:pt idx="32108">
                  <c:v>2.6108000000010851</c:v>
                </c:pt>
                <c:pt idx="32109">
                  <c:v>2.6109000000010854</c:v>
                </c:pt>
                <c:pt idx="32110">
                  <c:v>2.6110000000010856</c:v>
                </c:pt>
                <c:pt idx="32111">
                  <c:v>2.6111000000010858</c:v>
                </c:pt>
                <c:pt idx="32112">
                  <c:v>2.611200000001086</c:v>
                </c:pt>
                <c:pt idx="32113">
                  <c:v>2.6113000000010862</c:v>
                </c:pt>
                <c:pt idx="32114">
                  <c:v>2.6114000000010864</c:v>
                </c:pt>
                <c:pt idx="32115">
                  <c:v>2.6115000000010866</c:v>
                </c:pt>
                <c:pt idx="32116">
                  <c:v>2.6116000000010868</c:v>
                </c:pt>
                <c:pt idx="32117">
                  <c:v>2.611700000001087</c:v>
                </c:pt>
                <c:pt idx="32118">
                  <c:v>2.6118000000010873</c:v>
                </c:pt>
                <c:pt idx="32119">
                  <c:v>2.6119000000010875</c:v>
                </c:pt>
                <c:pt idx="32120">
                  <c:v>2.6120000000010877</c:v>
                </c:pt>
                <c:pt idx="32121">
                  <c:v>2.6121000000010879</c:v>
                </c:pt>
                <c:pt idx="32122">
                  <c:v>2.6122000000010881</c:v>
                </c:pt>
                <c:pt idx="32123">
                  <c:v>2.6123000000010883</c:v>
                </c:pt>
                <c:pt idx="32124">
                  <c:v>2.6124000000010885</c:v>
                </c:pt>
                <c:pt idx="32125">
                  <c:v>2.6125000000010887</c:v>
                </c:pt>
                <c:pt idx="32126">
                  <c:v>2.6126000000010889</c:v>
                </c:pt>
                <c:pt idx="32127">
                  <c:v>2.6127000000010892</c:v>
                </c:pt>
                <c:pt idx="32128">
                  <c:v>2.6128000000010894</c:v>
                </c:pt>
                <c:pt idx="32129">
                  <c:v>2.6129000000010896</c:v>
                </c:pt>
                <c:pt idx="32130">
                  <c:v>2.6130000000010898</c:v>
                </c:pt>
                <c:pt idx="32131">
                  <c:v>2.61310000000109</c:v>
                </c:pt>
                <c:pt idx="32132">
                  <c:v>2.6132000000010902</c:v>
                </c:pt>
                <c:pt idx="32133">
                  <c:v>2.6133000000010904</c:v>
                </c:pt>
                <c:pt idx="32134">
                  <c:v>2.6134000000010906</c:v>
                </c:pt>
                <c:pt idx="32135">
                  <c:v>2.6135000000010908</c:v>
                </c:pt>
                <c:pt idx="32136">
                  <c:v>2.6136000000010911</c:v>
                </c:pt>
                <c:pt idx="32137">
                  <c:v>2.6137000000010913</c:v>
                </c:pt>
                <c:pt idx="32138">
                  <c:v>2.6138000000010915</c:v>
                </c:pt>
                <c:pt idx="32139">
                  <c:v>2.6139000000010917</c:v>
                </c:pt>
                <c:pt idx="32140">
                  <c:v>2.6140000000010919</c:v>
                </c:pt>
                <c:pt idx="32141">
                  <c:v>2.6141000000010921</c:v>
                </c:pt>
                <c:pt idx="32142">
                  <c:v>2.6142000000010923</c:v>
                </c:pt>
                <c:pt idx="32143">
                  <c:v>2.6143000000010925</c:v>
                </c:pt>
                <c:pt idx="32144">
                  <c:v>2.6144000000010927</c:v>
                </c:pt>
                <c:pt idx="32145">
                  <c:v>2.6145000000010929</c:v>
                </c:pt>
                <c:pt idx="32146">
                  <c:v>2.6146000000010932</c:v>
                </c:pt>
                <c:pt idx="32147">
                  <c:v>2.6147000000010934</c:v>
                </c:pt>
                <c:pt idx="32148">
                  <c:v>2.6148000000010936</c:v>
                </c:pt>
                <c:pt idx="32149">
                  <c:v>2.6149000000010938</c:v>
                </c:pt>
                <c:pt idx="32150">
                  <c:v>2.615000000001094</c:v>
                </c:pt>
                <c:pt idx="32151">
                  <c:v>2.6151000000010942</c:v>
                </c:pt>
                <c:pt idx="32152">
                  <c:v>2.6152000000010944</c:v>
                </c:pt>
                <c:pt idx="32153">
                  <c:v>2.6153000000010946</c:v>
                </c:pt>
                <c:pt idx="32154">
                  <c:v>2.6154000000010948</c:v>
                </c:pt>
                <c:pt idx="32155">
                  <c:v>2.6155000000010951</c:v>
                </c:pt>
                <c:pt idx="32156">
                  <c:v>2.6156000000010953</c:v>
                </c:pt>
                <c:pt idx="32157">
                  <c:v>2.6157000000010955</c:v>
                </c:pt>
                <c:pt idx="32158">
                  <c:v>2.6158000000010957</c:v>
                </c:pt>
                <c:pt idx="32159">
                  <c:v>2.6159000000010959</c:v>
                </c:pt>
                <c:pt idx="32160">
                  <c:v>2.6160000000010961</c:v>
                </c:pt>
                <c:pt idx="32161">
                  <c:v>2.6161000000010963</c:v>
                </c:pt>
                <c:pt idx="32162">
                  <c:v>2.6162000000010965</c:v>
                </c:pt>
                <c:pt idx="32163">
                  <c:v>2.6163000000010967</c:v>
                </c:pt>
                <c:pt idx="32164">
                  <c:v>2.616400000001097</c:v>
                </c:pt>
                <c:pt idx="32165">
                  <c:v>2.6165000000010972</c:v>
                </c:pt>
                <c:pt idx="32166">
                  <c:v>2.6166000000010974</c:v>
                </c:pt>
                <c:pt idx="32167">
                  <c:v>2.6167000000010976</c:v>
                </c:pt>
                <c:pt idx="32168">
                  <c:v>2.6168000000010978</c:v>
                </c:pt>
                <c:pt idx="32169">
                  <c:v>2.616900000001098</c:v>
                </c:pt>
                <c:pt idx="32170">
                  <c:v>2.6170000000010982</c:v>
                </c:pt>
                <c:pt idx="32171">
                  <c:v>2.6171000000010984</c:v>
                </c:pt>
                <c:pt idx="32172">
                  <c:v>2.6172000000010986</c:v>
                </c:pt>
                <c:pt idx="32173">
                  <c:v>2.6173000000010989</c:v>
                </c:pt>
                <c:pt idx="32174">
                  <c:v>2.6174000000010991</c:v>
                </c:pt>
                <c:pt idx="32175">
                  <c:v>2.6175000000010993</c:v>
                </c:pt>
                <c:pt idx="32176">
                  <c:v>2.6176000000010995</c:v>
                </c:pt>
                <c:pt idx="32177">
                  <c:v>2.6177000000010997</c:v>
                </c:pt>
                <c:pt idx="32178">
                  <c:v>2.6178000000010999</c:v>
                </c:pt>
                <c:pt idx="32179">
                  <c:v>2.6179000000011001</c:v>
                </c:pt>
                <c:pt idx="32180">
                  <c:v>2.6180000000011003</c:v>
                </c:pt>
                <c:pt idx="32181">
                  <c:v>2.6181000000011005</c:v>
                </c:pt>
                <c:pt idx="32182">
                  <c:v>2.6182000000011008</c:v>
                </c:pt>
                <c:pt idx="32183">
                  <c:v>2.618300000001101</c:v>
                </c:pt>
                <c:pt idx="32184">
                  <c:v>2.6184000000011012</c:v>
                </c:pt>
                <c:pt idx="32185">
                  <c:v>2.6185000000011014</c:v>
                </c:pt>
                <c:pt idx="32186">
                  <c:v>2.6186000000011016</c:v>
                </c:pt>
                <c:pt idx="32187">
                  <c:v>2.6187000000011018</c:v>
                </c:pt>
                <c:pt idx="32188">
                  <c:v>2.618800000001102</c:v>
                </c:pt>
                <c:pt idx="32189">
                  <c:v>2.6189000000011022</c:v>
                </c:pt>
                <c:pt idx="32190">
                  <c:v>2.6190000000011024</c:v>
                </c:pt>
                <c:pt idx="32191">
                  <c:v>2.6191000000011027</c:v>
                </c:pt>
                <c:pt idx="32192">
                  <c:v>2.6192000000011029</c:v>
                </c:pt>
                <c:pt idx="32193">
                  <c:v>2.6193000000011031</c:v>
                </c:pt>
                <c:pt idx="32194">
                  <c:v>2.6194000000011033</c:v>
                </c:pt>
                <c:pt idx="32195">
                  <c:v>2.6195000000011035</c:v>
                </c:pt>
                <c:pt idx="32196">
                  <c:v>2.6196000000011037</c:v>
                </c:pt>
                <c:pt idx="32197">
                  <c:v>2.6197000000011039</c:v>
                </c:pt>
                <c:pt idx="32198">
                  <c:v>2.6198000000011041</c:v>
                </c:pt>
                <c:pt idx="32199">
                  <c:v>2.6199000000011043</c:v>
                </c:pt>
                <c:pt idx="32200">
                  <c:v>2.6200000000011046</c:v>
                </c:pt>
                <c:pt idx="32201">
                  <c:v>2.6201000000011048</c:v>
                </c:pt>
                <c:pt idx="32202">
                  <c:v>2.620200000001105</c:v>
                </c:pt>
                <c:pt idx="32203">
                  <c:v>2.6203000000011052</c:v>
                </c:pt>
                <c:pt idx="32204">
                  <c:v>2.6204000000011054</c:v>
                </c:pt>
                <c:pt idx="32205">
                  <c:v>2.6205000000011056</c:v>
                </c:pt>
                <c:pt idx="32206">
                  <c:v>2.6206000000011058</c:v>
                </c:pt>
                <c:pt idx="32207">
                  <c:v>2.620700000001106</c:v>
                </c:pt>
                <c:pt idx="32208">
                  <c:v>2.6208000000011062</c:v>
                </c:pt>
                <c:pt idx="32209">
                  <c:v>2.6209000000011065</c:v>
                </c:pt>
                <c:pt idx="32210">
                  <c:v>2.6210000000011067</c:v>
                </c:pt>
                <c:pt idx="32211">
                  <c:v>2.6211000000011069</c:v>
                </c:pt>
                <c:pt idx="32212">
                  <c:v>2.6212000000011071</c:v>
                </c:pt>
                <c:pt idx="32213">
                  <c:v>2.6213000000011073</c:v>
                </c:pt>
                <c:pt idx="32214">
                  <c:v>2.6214000000011075</c:v>
                </c:pt>
                <c:pt idx="32215">
                  <c:v>2.6215000000011077</c:v>
                </c:pt>
                <c:pt idx="32216">
                  <c:v>2.6216000000011079</c:v>
                </c:pt>
                <c:pt idx="32217">
                  <c:v>2.6217000000011081</c:v>
                </c:pt>
                <c:pt idx="32218">
                  <c:v>2.6218000000011084</c:v>
                </c:pt>
                <c:pt idx="32219">
                  <c:v>2.6219000000011086</c:v>
                </c:pt>
                <c:pt idx="32220">
                  <c:v>2.6220000000011088</c:v>
                </c:pt>
                <c:pt idx="32221">
                  <c:v>2.622100000001109</c:v>
                </c:pt>
                <c:pt idx="32222">
                  <c:v>2.6222000000011092</c:v>
                </c:pt>
                <c:pt idx="32223">
                  <c:v>2.6223000000011094</c:v>
                </c:pt>
                <c:pt idx="32224">
                  <c:v>2.6224000000011096</c:v>
                </c:pt>
                <c:pt idx="32225">
                  <c:v>2.6225000000011098</c:v>
                </c:pt>
                <c:pt idx="32226">
                  <c:v>2.62260000000111</c:v>
                </c:pt>
                <c:pt idx="32227">
                  <c:v>2.6227000000011103</c:v>
                </c:pt>
                <c:pt idx="32228">
                  <c:v>2.6228000000011105</c:v>
                </c:pt>
                <c:pt idx="32229">
                  <c:v>2.6229000000011107</c:v>
                </c:pt>
                <c:pt idx="32230">
                  <c:v>2.6230000000011109</c:v>
                </c:pt>
                <c:pt idx="32231">
                  <c:v>2.6231000000011111</c:v>
                </c:pt>
                <c:pt idx="32232">
                  <c:v>2.6232000000011113</c:v>
                </c:pt>
                <c:pt idx="32233">
                  <c:v>2.6233000000011115</c:v>
                </c:pt>
                <c:pt idx="32234">
                  <c:v>2.6234000000011117</c:v>
                </c:pt>
                <c:pt idx="32235">
                  <c:v>2.6235000000011119</c:v>
                </c:pt>
                <c:pt idx="32236">
                  <c:v>2.6236000000011122</c:v>
                </c:pt>
                <c:pt idx="32237">
                  <c:v>2.6237000000011124</c:v>
                </c:pt>
                <c:pt idx="32238">
                  <c:v>2.6238000000011126</c:v>
                </c:pt>
                <c:pt idx="32239">
                  <c:v>2.6239000000011128</c:v>
                </c:pt>
                <c:pt idx="32240">
                  <c:v>2.624000000001113</c:v>
                </c:pt>
                <c:pt idx="32241">
                  <c:v>2.6241000000011132</c:v>
                </c:pt>
                <c:pt idx="32242">
                  <c:v>2.6242000000011134</c:v>
                </c:pt>
                <c:pt idx="32243">
                  <c:v>2.6243000000011136</c:v>
                </c:pt>
                <c:pt idx="32244">
                  <c:v>2.6244000000011138</c:v>
                </c:pt>
                <c:pt idx="32245">
                  <c:v>2.6245000000011141</c:v>
                </c:pt>
                <c:pt idx="32246">
                  <c:v>2.6246000000011143</c:v>
                </c:pt>
                <c:pt idx="32247">
                  <c:v>2.6247000000011145</c:v>
                </c:pt>
                <c:pt idx="32248">
                  <c:v>2.6248000000011147</c:v>
                </c:pt>
                <c:pt idx="32249">
                  <c:v>2.6249000000011149</c:v>
                </c:pt>
                <c:pt idx="32250">
                  <c:v>2.6250000000011151</c:v>
                </c:pt>
                <c:pt idx="32251">
                  <c:v>2.6251000000011153</c:v>
                </c:pt>
                <c:pt idx="32252">
                  <c:v>2.6252000000011155</c:v>
                </c:pt>
                <c:pt idx="32253">
                  <c:v>2.6253000000011157</c:v>
                </c:pt>
                <c:pt idx="32254">
                  <c:v>2.625400000001116</c:v>
                </c:pt>
                <c:pt idx="32255">
                  <c:v>2.6255000000011162</c:v>
                </c:pt>
                <c:pt idx="32256">
                  <c:v>2.6256000000011164</c:v>
                </c:pt>
                <c:pt idx="32257">
                  <c:v>2.6257000000011166</c:v>
                </c:pt>
                <c:pt idx="32258">
                  <c:v>2.6258000000011168</c:v>
                </c:pt>
                <c:pt idx="32259">
                  <c:v>2.625900000001117</c:v>
                </c:pt>
                <c:pt idx="32260">
                  <c:v>2.6260000000011172</c:v>
                </c:pt>
                <c:pt idx="32261">
                  <c:v>2.6261000000011174</c:v>
                </c:pt>
                <c:pt idx="32262">
                  <c:v>2.6262000000011176</c:v>
                </c:pt>
                <c:pt idx="32263">
                  <c:v>2.6263000000011179</c:v>
                </c:pt>
                <c:pt idx="32264">
                  <c:v>2.6264000000011181</c:v>
                </c:pt>
                <c:pt idx="32265">
                  <c:v>2.6265000000011183</c:v>
                </c:pt>
                <c:pt idx="32266">
                  <c:v>2.6266000000011185</c:v>
                </c:pt>
                <c:pt idx="32267">
                  <c:v>2.6267000000011187</c:v>
                </c:pt>
                <c:pt idx="32268">
                  <c:v>2.6268000000011189</c:v>
                </c:pt>
                <c:pt idx="32269">
                  <c:v>2.6269000000011191</c:v>
                </c:pt>
                <c:pt idx="32270">
                  <c:v>2.6270000000011193</c:v>
                </c:pt>
                <c:pt idx="32271">
                  <c:v>2.6271000000011195</c:v>
                </c:pt>
                <c:pt idx="32272">
                  <c:v>2.6272000000011198</c:v>
                </c:pt>
                <c:pt idx="32273">
                  <c:v>2.62730000000112</c:v>
                </c:pt>
                <c:pt idx="32274">
                  <c:v>2.6274000000011202</c:v>
                </c:pt>
                <c:pt idx="32275">
                  <c:v>2.6275000000011204</c:v>
                </c:pt>
                <c:pt idx="32276">
                  <c:v>2.6276000000011206</c:v>
                </c:pt>
                <c:pt idx="32277">
                  <c:v>2.6277000000011208</c:v>
                </c:pt>
                <c:pt idx="32278">
                  <c:v>2.627800000001121</c:v>
                </c:pt>
                <c:pt idx="32279">
                  <c:v>2.6279000000011212</c:v>
                </c:pt>
                <c:pt idx="32280">
                  <c:v>2.6280000000011214</c:v>
                </c:pt>
                <c:pt idx="32281">
                  <c:v>2.6281000000011216</c:v>
                </c:pt>
                <c:pt idx="32282">
                  <c:v>2.6282000000011219</c:v>
                </c:pt>
                <c:pt idx="32283">
                  <c:v>2.6283000000011221</c:v>
                </c:pt>
                <c:pt idx="32284">
                  <c:v>2.6284000000011223</c:v>
                </c:pt>
                <c:pt idx="32285">
                  <c:v>2.6285000000011225</c:v>
                </c:pt>
                <c:pt idx="32286">
                  <c:v>2.6286000000011227</c:v>
                </c:pt>
                <c:pt idx="32287">
                  <c:v>2.6287000000011229</c:v>
                </c:pt>
                <c:pt idx="32288">
                  <c:v>2.6288000000011231</c:v>
                </c:pt>
                <c:pt idx="32289">
                  <c:v>2.6289000000011233</c:v>
                </c:pt>
                <c:pt idx="32290">
                  <c:v>2.6290000000011235</c:v>
                </c:pt>
                <c:pt idx="32291">
                  <c:v>2.6291000000011238</c:v>
                </c:pt>
                <c:pt idx="32292">
                  <c:v>2.629200000001124</c:v>
                </c:pt>
                <c:pt idx="32293">
                  <c:v>2.6293000000011242</c:v>
                </c:pt>
                <c:pt idx="32294">
                  <c:v>2.6294000000011244</c:v>
                </c:pt>
                <c:pt idx="32295">
                  <c:v>2.6295000000011246</c:v>
                </c:pt>
                <c:pt idx="32296">
                  <c:v>2.6296000000011248</c:v>
                </c:pt>
                <c:pt idx="32297">
                  <c:v>2.629700000001125</c:v>
                </c:pt>
                <c:pt idx="32298">
                  <c:v>2.6298000000011252</c:v>
                </c:pt>
                <c:pt idx="32299">
                  <c:v>2.6299000000011254</c:v>
                </c:pt>
                <c:pt idx="32300">
                  <c:v>2.6300000000011257</c:v>
                </c:pt>
                <c:pt idx="32301">
                  <c:v>2.6301000000011259</c:v>
                </c:pt>
                <c:pt idx="32302">
                  <c:v>2.6302000000011261</c:v>
                </c:pt>
                <c:pt idx="32303">
                  <c:v>2.6303000000011263</c:v>
                </c:pt>
                <c:pt idx="32304">
                  <c:v>2.6304000000011265</c:v>
                </c:pt>
                <c:pt idx="32305">
                  <c:v>2.6305000000011267</c:v>
                </c:pt>
                <c:pt idx="32306">
                  <c:v>2.6306000000011269</c:v>
                </c:pt>
                <c:pt idx="32307">
                  <c:v>2.6307000000011271</c:v>
                </c:pt>
                <c:pt idx="32308">
                  <c:v>2.6308000000011273</c:v>
                </c:pt>
                <c:pt idx="32309">
                  <c:v>2.6309000000011276</c:v>
                </c:pt>
                <c:pt idx="32310">
                  <c:v>2.6310000000011278</c:v>
                </c:pt>
                <c:pt idx="32311">
                  <c:v>2.631100000001128</c:v>
                </c:pt>
                <c:pt idx="32312">
                  <c:v>2.6312000000011282</c:v>
                </c:pt>
                <c:pt idx="32313">
                  <c:v>2.6313000000011284</c:v>
                </c:pt>
                <c:pt idx="32314">
                  <c:v>2.6314000000011286</c:v>
                </c:pt>
                <c:pt idx="32315">
                  <c:v>2.6315000000011288</c:v>
                </c:pt>
                <c:pt idx="32316">
                  <c:v>2.631600000001129</c:v>
                </c:pt>
                <c:pt idx="32317">
                  <c:v>2.6317000000011292</c:v>
                </c:pt>
                <c:pt idx="32318">
                  <c:v>2.6318000000011295</c:v>
                </c:pt>
                <c:pt idx="32319">
                  <c:v>2.6319000000011297</c:v>
                </c:pt>
                <c:pt idx="32320">
                  <c:v>2.6320000000011299</c:v>
                </c:pt>
                <c:pt idx="32321">
                  <c:v>2.6321000000011301</c:v>
                </c:pt>
                <c:pt idx="32322">
                  <c:v>2.6322000000011303</c:v>
                </c:pt>
                <c:pt idx="32323">
                  <c:v>2.6323000000011305</c:v>
                </c:pt>
                <c:pt idx="32324">
                  <c:v>2.6324000000011307</c:v>
                </c:pt>
                <c:pt idx="32325">
                  <c:v>2.6325000000011309</c:v>
                </c:pt>
                <c:pt idx="32326">
                  <c:v>2.6326000000011311</c:v>
                </c:pt>
                <c:pt idx="32327">
                  <c:v>2.6327000000011314</c:v>
                </c:pt>
                <c:pt idx="32328">
                  <c:v>2.6328000000011316</c:v>
                </c:pt>
                <c:pt idx="32329">
                  <c:v>2.6329000000011318</c:v>
                </c:pt>
                <c:pt idx="32330">
                  <c:v>2.633000000001132</c:v>
                </c:pt>
                <c:pt idx="32331">
                  <c:v>2.6331000000011322</c:v>
                </c:pt>
                <c:pt idx="32332">
                  <c:v>2.6332000000011324</c:v>
                </c:pt>
                <c:pt idx="32333">
                  <c:v>2.6333000000011326</c:v>
                </c:pt>
                <c:pt idx="32334">
                  <c:v>2.6334000000011328</c:v>
                </c:pt>
                <c:pt idx="32335">
                  <c:v>2.633500000001133</c:v>
                </c:pt>
                <c:pt idx="32336">
                  <c:v>2.6336000000011333</c:v>
                </c:pt>
                <c:pt idx="32337">
                  <c:v>2.6337000000011335</c:v>
                </c:pt>
                <c:pt idx="32338">
                  <c:v>2.6338000000011337</c:v>
                </c:pt>
                <c:pt idx="32339">
                  <c:v>2.6339000000011339</c:v>
                </c:pt>
                <c:pt idx="32340">
                  <c:v>2.6340000000011341</c:v>
                </c:pt>
                <c:pt idx="32341">
                  <c:v>2.6341000000011343</c:v>
                </c:pt>
                <c:pt idx="32342">
                  <c:v>2.6342000000011345</c:v>
                </c:pt>
                <c:pt idx="32343">
                  <c:v>2.6343000000011347</c:v>
                </c:pt>
                <c:pt idx="32344">
                  <c:v>2.6344000000011349</c:v>
                </c:pt>
                <c:pt idx="32345">
                  <c:v>2.6345000000011352</c:v>
                </c:pt>
                <c:pt idx="32346">
                  <c:v>2.6346000000011354</c:v>
                </c:pt>
                <c:pt idx="32347">
                  <c:v>2.6347000000011356</c:v>
                </c:pt>
                <c:pt idx="32348">
                  <c:v>2.6348000000011358</c:v>
                </c:pt>
                <c:pt idx="32349">
                  <c:v>2.634900000001136</c:v>
                </c:pt>
                <c:pt idx="32350">
                  <c:v>2.6350000000011362</c:v>
                </c:pt>
                <c:pt idx="32351">
                  <c:v>2.6351000000011364</c:v>
                </c:pt>
                <c:pt idx="32352">
                  <c:v>2.6352000000011366</c:v>
                </c:pt>
                <c:pt idx="32353">
                  <c:v>2.6353000000011368</c:v>
                </c:pt>
                <c:pt idx="32354">
                  <c:v>2.6354000000011371</c:v>
                </c:pt>
                <c:pt idx="32355">
                  <c:v>2.6355000000011373</c:v>
                </c:pt>
                <c:pt idx="32356">
                  <c:v>2.6356000000011375</c:v>
                </c:pt>
                <c:pt idx="32357">
                  <c:v>2.6357000000011377</c:v>
                </c:pt>
                <c:pt idx="32358">
                  <c:v>2.6358000000011379</c:v>
                </c:pt>
                <c:pt idx="32359">
                  <c:v>2.6359000000011381</c:v>
                </c:pt>
                <c:pt idx="32360">
                  <c:v>2.6360000000011383</c:v>
                </c:pt>
                <c:pt idx="32361">
                  <c:v>2.6361000000011385</c:v>
                </c:pt>
                <c:pt idx="32362">
                  <c:v>2.6362000000011387</c:v>
                </c:pt>
                <c:pt idx="32363">
                  <c:v>2.636300000001139</c:v>
                </c:pt>
                <c:pt idx="32364">
                  <c:v>2.6364000000011392</c:v>
                </c:pt>
                <c:pt idx="32365">
                  <c:v>2.6365000000011394</c:v>
                </c:pt>
                <c:pt idx="32366">
                  <c:v>2.6366000000011396</c:v>
                </c:pt>
                <c:pt idx="32367">
                  <c:v>2.6367000000011398</c:v>
                </c:pt>
                <c:pt idx="32368">
                  <c:v>2.63680000000114</c:v>
                </c:pt>
                <c:pt idx="32369">
                  <c:v>2.6369000000011402</c:v>
                </c:pt>
                <c:pt idx="32370">
                  <c:v>2.6370000000011404</c:v>
                </c:pt>
                <c:pt idx="32371">
                  <c:v>2.6371000000011406</c:v>
                </c:pt>
                <c:pt idx="32372">
                  <c:v>2.6372000000011409</c:v>
                </c:pt>
                <c:pt idx="32373">
                  <c:v>2.6373000000011411</c:v>
                </c:pt>
                <c:pt idx="32374">
                  <c:v>2.6374000000011413</c:v>
                </c:pt>
                <c:pt idx="32375">
                  <c:v>2.6375000000011415</c:v>
                </c:pt>
                <c:pt idx="32376">
                  <c:v>2.6376000000011417</c:v>
                </c:pt>
                <c:pt idx="32377">
                  <c:v>2.6377000000011419</c:v>
                </c:pt>
                <c:pt idx="32378">
                  <c:v>2.6378000000011421</c:v>
                </c:pt>
                <c:pt idx="32379">
                  <c:v>2.6379000000011423</c:v>
                </c:pt>
                <c:pt idx="32380">
                  <c:v>2.6380000000011425</c:v>
                </c:pt>
                <c:pt idx="32381">
                  <c:v>2.6381000000011428</c:v>
                </c:pt>
                <c:pt idx="32382">
                  <c:v>2.638200000001143</c:v>
                </c:pt>
                <c:pt idx="32383">
                  <c:v>2.6383000000011432</c:v>
                </c:pt>
                <c:pt idx="32384">
                  <c:v>2.6384000000011434</c:v>
                </c:pt>
                <c:pt idx="32385">
                  <c:v>2.6385000000011436</c:v>
                </c:pt>
                <c:pt idx="32386">
                  <c:v>2.6386000000011438</c:v>
                </c:pt>
                <c:pt idx="32387">
                  <c:v>2.638700000001144</c:v>
                </c:pt>
                <c:pt idx="32388">
                  <c:v>2.6388000000011442</c:v>
                </c:pt>
                <c:pt idx="32389">
                  <c:v>2.6389000000011444</c:v>
                </c:pt>
                <c:pt idx="32390">
                  <c:v>2.6390000000011447</c:v>
                </c:pt>
                <c:pt idx="32391">
                  <c:v>2.6391000000011449</c:v>
                </c:pt>
                <c:pt idx="32392">
                  <c:v>2.6392000000011451</c:v>
                </c:pt>
                <c:pt idx="32393">
                  <c:v>2.6393000000011453</c:v>
                </c:pt>
                <c:pt idx="32394">
                  <c:v>2.6394000000011455</c:v>
                </c:pt>
                <c:pt idx="32395">
                  <c:v>2.6395000000011457</c:v>
                </c:pt>
                <c:pt idx="32396">
                  <c:v>2.6396000000011459</c:v>
                </c:pt>
                <c:pt idx="32397">
                  <c:v>2.6397000000011461</c:v>
                </c:pt>
                <c:pt idx="32398">
                  <c:v>2.6398000000011463</c:v>
                </c:pt>
                <c:pt idx="32399">
                  <c:v>2.6399000000011466</c:v>
                </c:pt>
                <c:pt idx="32400">
                  <c:v>2.6400000000011468</c:v>
                </c:pt>
                <c:pt idx="32401">
                  <c:v>2.640100000001147</c:v>
                </c:pt>
                <c:pt idx="32402">
                  <c:v>2.6402000000011472</c:v>
                </c:pt>
                <c:pt idx="32403">
                  <c:v>2.6403000000011474</c:v>
                </c:pt>
                <c:pt idx="32404">
                  <c:v>2.6404000000011476</c:v>
                </c:pt>
                <c:pt idx="32405">
                  <c:v>2.6405000000011478</c:v>
                </c:pt>
                <c:pt idx="32406">
                  <c:v>2.640600000001148</c:v>
                </c:pt>
                <c:pt idx="32407">
                  <c:v>2.6407000000011482</c:v>
                </c:pt>
                <c:pt idx="32408">
                  <c:v>2.6408000000011485</c:v>
                </c:pt>
                <c:pt idx="32409">
                  <c:v>2.6409000000011487</c:v>
                </c:pt>
                <c:pt idx="32410">
                  <c:v>2.6410000000011489</c:v>
                </c:pt>
                <c:pt idx="32411">
                  <c:v>2.6411000000011491</c:v>
                </c:pt>
                <c:pt idx="32412">
                  <c:v>2.6412000000011493</c:v>
                </c:pt>
                <c:pt idx="32413">
                  <c:v>2.6413000000011495</c:v>
                </c:pt>
                <c:pt idx="32414">
                  <c:v>2.6414000000011497</c:v>
                </c:pt>
                <c:pt idx="32415">
                  <c:v>2.6415000000011499</c:v>
                </c:pt>
                <c:pt idx="32416">
                  <c:v>2.6416000000011501</c:v>
                </c:pt>
                <c:pt idx="32417">
                  <c:v>2.6417000000011504</c:v>
                </c:pt>
                <c:pt idx="32418">
                  <c:v>2.6418000000011506</c:v>
                </c:pt>
                <c:pt idx="32419">
                  <c:v>2.6419000000011508</c:v>
                </c:pt>
                <c:pt idx="32420">
                  <c:v>2.642000000001151</c:v>
                </c:pt>
                <c:pt idx="32421">
                  <c:v>2.6421000000011512</c:v>
                </c:pt>
                <c:pt idx="32422">
                  <c:v>2.6422000000011514</c:v>
                </c:pt>
                <c:pt idx="32423">
                  <c:v>2.6423000000011516</c:v>
                </c:pt>
                <c:pt idx="32424">
                  <c:v>2.6424000000011518</c:v>
                </c:pt>
                <c:pt idx="32425">
                  <c:v>2.642500000001152</c:v>
                </c:pt>
                <c:pt idx="32426">
                  <c:v>2.6426000000011522</c:v>
                </c:pt>
                <c:pt idx="32427">
                  <c:v>2.6427000000011525</c:v>
                </c:pt>
                <c:pt idx="32428">
                  <c:v>2.6428000000011527</c:v>
                </c:pt>
                <c:pt idx="32429">
                  <c:v>2.6429000000011529</c:v>
                </c:pt>
                <c:pt idx="32430">
                  <c:v>2.6430000000011531</c:v>
                </c:pt>
                <c:pt idx="32431">
                  <c:v>2.6431000000011533</c:v>
                </c:pt>
                <c:pt idx="32432">
                  <c:v>2.6432000000011535</c:v>
                </c:pt>
                <c:pt idx="32433">
                  <c:v>2.6433000000011537</c:v>
                </c:pt>
                <c:pt idx="32434">
                  <c:v>2.6434000000011539</c:v>
                </c:pt>
                <c:pt idx="32435">
                  <c:v>2.6435000000011541</c:v>
                </c:pt>
                <c:pt idx="32436">
                  <c:v>2.6436000000011544</c:v>
                </c:pt>
                <c:pt idx="32437">
                  <c:v>2.6437000000011546</c:v>
                </c:pt>
                <c:pt idx="32438">
                  <c:v>2.6438000000011548</c:v>
                </c:pt>
                <c:pt idx="32439">
                  <c:v>2.643900000001155</c:v>
                </c:pt>
                <c:pt idx="32440">
                  <c:v>2.6440000000011552</c:v>
                </c:pt>
                <c:pt idx="32441">
                  <c:v>2.6441000000011554</c:v>
                </c:pt>
                <c:pt idx="32442">
                  <c:v>2.6442000000011556</c:v>
                </c:pt>
                <c:pt idx="32443">
                  <c:v>2.6443000000011558</c:v>
                </c:pt>
                <c:pt idx="32444">
                  <c:v>2.644400000001156</c:v>
                </c:pt>
                <c:pt idx="32445">
                  <c:v>2.6445000000011563</c:v>
                </c:pt>
                <c:pt idx="32446">
                  <c:v>2.6446000000011565</c:v>
                </c:pt>
                <c:pt idx="32447">
                  <c:v>2.6447000000011567</c:v>
                </c:pt>
                <c:pt idx="32448">
                  <c:v>2.6448000000011569</c:v>
                </c:pt>
                <c:pt idx="32449">
                  <c:v>2.6449000000011571</c:v>
                </c:pt>
                <c:pt idx="32450">
                  <c:v>2.6450000000011573</c:v>
                </c:pt>
                <c:pt idx="32451">
                  <c:v>2.6451000000011575</c:v>
                </c:pt>
                <c:pt idx="32452">
                  <c:v>2.6452000000011577</c:v>
                </c:pt>
                <c:pt idx="32453">
                  <c:v>2.6453000000011579</c:v>
                </c:pt>
                <c:pt idx="32454">
                  <c:v>2.6454000000011582</c:v>
                </c:pt>
                <c:pt idx="32455">
                  <c:v>2.6455000000011584</c:v>
                </c:pt>
                <c:pt idx="32456">
                  <c:v>2.6456000000011586</c:v>
                </c:pt>
                <c:pt idx="32457">
                  <c:v>2.6457000000011588</c:v>
                </c:pt>
                <c:pt idx="32458">
                  <c:v>2.645800000001159</c:v>
                </c:pt>
                <c:pt idx="32459">
                  <c:v>2.6459000000011592</c:v>
                </c:pt>
                <c:pt idx="32460">
                  <c:v>2.6460000000011594</c:v>
                </c:pt>
                <c:pt idx="32461">
                  <c:v>2.6461000000011596</c:v>
                </c:pt>
                <c:pt idx="32462">
                  <c:v>2.6462000000011598</c:v>
                </c:pt>
                <c:pt idx="32463">
                  <c:v>2.6463000000011601</c:v>
                </c:pt>
                <c:pt idx="32464">
                  <c:v>2.6464000000011603</c:v>
                </c:pt>
                <c:pt idx="32465">
                  <c:v>2.6465000000011605</c:v>
                </c:pt>
                <c:pt idx="32466">
                  <c:v>2.6466000000011607</c:v>
                </c:pt>
                <c:pt idx="32467">
                  <c:v>2.6467000000011609</c:v>
                </c:pt>
                <c:pt idx="32468">
                  <c:v>2.6468000000011611</c:v>
                </c:pt>
                <c:pt idx="32469">
                  <c:v>2.6469000000011613</c:v>
                </c:pt>
                <c:pt idx="32470">
                  <c:v>2.6470000000011615</c:v>
                </c:pt>
                <c:pt idx="32471">
                  <c:v>2.6471000000011617</c:v>
                </c:pt>
                <c:pt idx="32472">
                  <c:v>2.647200000001162</c:v>
                </c:pt>
                <c:pt idx="32473">
                  <c:v>2.6473000000011622</c:v>
                </c:pt>
                <c:pt idx="32474">
                  <c:v>2.6474000000011624</c:v>
                </c:pt>
                <c:pt idx="32475">
                  <c:v>2.6475000000011626</c:v>
                </c:pt>
                <c:pt idx="32476">
                  <c:v>2.6476000000011628</c:v>
                </c:pt>
                <c:pt idx="32477">
                  <c:v>2.647700000001163</c:v>
                </c:pt>
                <c:pt idx="32478">
                  <c:v>2.6478000000011632</c:v>
                </c:pt>
                <c:pt idx="32479">
                  <c:v>2.6479000000011634</c:v>
                </c:pt>
                <c:pt idx="32480">
                  <c:v>2.6480000000011636</c:v>
                </c:pt>
                <c:pt idx="32481">
                  <c:v>2.6481000000011639</c:v>
                </c:pt>
                <c:pt idx="32482">
                  <c:v>2.6482000000011641</c:v>
                </c:pt>
                <c:pt idx="32483">
                  <c:v>2.6483000000011643</c:v>
                </c:pt>
                <c:pt idx="32484">
                  <c:v>2.6484000000011645</c:v>
                </c:pt>
                <c:pt idx="32485">
                  <c:v>2.6485000000011647</c:v>
                </c:pt>
                <c:pt idx="32486">
                  <c:v>2.6486000000011649</c:v>
                </c:pt>
                <c:pt idx="32487">
                  <c:v>2.6487000000011651</c:v>
                </c:pt>
                <c:pt idx="32488">
                  <c:v>2.6488000000011653</c:v>
                </c:pt>
                <c:pt idx="32489">
                  <c:v>2.6489000000011655</c:v>
                </c:pt>
                <c:pt idx="32490">
                  <c:v>2.6490000000011658</c:v>
                </c:pt>
                <c:pt idx="32491">
                  <c:v>2.649100000001166</c:v>
                </c:pt>
                <c:pt idx="32492">
                  <c:v>2.6492000000011662</c:v>
                </c:pt>
                <c:pt idx="32493">
                  <c:v>2.6493000000011664</c:v>
                </c:pt>
                <c:pt idx="32494">
                  <c:v>2.6494000000011666</c:v>
                </c:pt>
                <c:pt idx="32495">
                  <c:v>2.6495000000011668</c:v>
                </c:pt>
                <c:pt idx="32496">
                  <c:v>2.649600000001167</c:v>
                </c:pt>
                <c:pt idx="32497">
                  <c:v>2.6497000000011672</c:v>
                </c:pt>
                <c:pt idx="32498">
                  <c:v>2.6498000000011674</c:v>
                </c:pt>
                <c:pt idx="32499">
                  <c:v>2.6499000000011677</c:v>
                </c:pt>
                <c:pt idx="32500">
                  <c:v>2.6500000000011679</c:v>
                </c:pt>
                <c:pt idx="32501">
                  <c:v>2.6501000000011681</c:v>
                </c:pt>
                <c:pt idx="32502">
                  <c:v>2.6502000000011683</c:v>
                </c:pt>
                <c:pt idx="32503">
                  <c:v>2.6503000000011685</c:v>
                </c:pt>
                <c:pt idx="32504">
                  <c:v>2.6504000000011687</c:v>
                </c:pt>
                <c:pt idx="32505">
                  <c:v>2.6505000000011689</c:v>
                </c:pt>
                <c:pt idx="32506">
                  <c:v>2.6506000000011691</c:v>
                </c:pt>
                <c:pt idx="32507">
                  <c:v>2.6507000000011693</c:v>
                </c:pt>
                <c:pt idx="32508">
                  <c:v>2.6508000000011696</c:v>
                </c:pt>
                <c:pt idx="32509">
                  <c:v>2.6509000000011698</c:v>
                </c:pt>
                <c:pt idx="32510">
                  <c:v>2.65100000000117</c:v>
                </c:pt>
                <c:pt idx="32511">
                  <c:v>2.6511000000011702</c:v>
                </c:pt>
                <c:pt idx="32512">
                  <c:v>2.6512000000011704</c:v>
                </c:pt>
                <c:pt idx="32513">
                  <c:v>2.6513000000011706</c:v>
                </c:pt>
                <c:pt idx="32514">
                  <c:v>2.6514000000011708</c:v>
                </c:pt>
                <c:pt idx="32515">
                  <c:v>2.651500000001171</c:v>
                </c:pt>
                <c:pt idx="32516">
                  <c:v>2.6516000000011712</c:v>
                </c:pt>
                <c:pt idx="32517">
                  <c:v>2.6517000000011715</c:v>
                </c:pt>
                <c:pt idx="32518">
                  <c:v>2.6518000000011717</c:v>
                </c:pt>
                <c:pt idx="32519">
                  <c:v>2.6519000000011719</c:v>
                </c:pt>
                <c:pt idx="32520">
                  <c:v>2.6520000000011721</c:v>
                </c:pt>
                <c:pt idx="32521">
                  <c:v>2.6521000000011723</c:v>
                </c:pt>
                <c:pt idx="32522">
                  <c:v>2.6522000000011725</c:v>
                </c:pt>
                <c:pt idx="32523">
                  <c:v>2.6523000000011727</c:v>
                </c:pt>
                <c:pt idx="32524">
                  <c:v>2.6524000000011729</c:v>
                </c:pt>
                <c:pt idx="32525">
                  <c:v>2.6525000000011731</c:v>
                </c:pt>
                <c:pt idx="32526">
                  <c:v>2.6526000000011734</c:v>
                </c:pt>
                <c:pt idx="32527">
                  <c:v>2.6527000000011736</c:v>
                </c:pt>
                <c:pt idx="32528">
                  <c:v>2.6528000000011738</c:v>
                </c:pt>
                <c:pt idx="32529">
                  <c:v>2.652900000001174</c:v>
                </c:pt>
                <c:pt idx="32530">
                  <c:v>2.6530000000011742</c:v>
                </c:pt>
                <c:pt idx="32531">
                  <c:v>2.6531000000011744</c:v>
                </c:pt>
                <c:pt idx="32532">
                  <c:v>2.6532000000011746</c:v>
                </c:pt>
                <c:pt idx="32533">
                  <c:v>2.6533000000011748</c:v>
                </c:pt>
                <c:pt idx="32534">
                  <c:v>2.653400000001175</c:v>
                </c:pt>
                <c:pt idx="32535">
                  <c:v>2.6535000000011753</c:v>
                </c:pt>
                <c:pt idx="32536">
                  <c:v>2.6536000000011755</c:v>
                </c:pt>
                <c:pt idx="32537">
                  <c:v>2.6537000000011757</c:v>
                </c:pt>
                <c:pt idx="32538">
                  <c:v>2.6538000000011759</c:v>
                </c:pt>
                <c:pt idx="32539">
                  <c:v>2.6539000000011761</c:v>
                </c:pt>
                <c:pt idx="32540">
                  <c:v>2.6540000000011763</c:v>
                </c:pt>
                <c:pt idx="32541">
                  <c:v>2.6541000000011765</c:v>
                </c:pt>
                <c:pt idx="32542">
                  <c:v>2.6542000000011767</c:v>
                </c:pt>
                <c:pt idx="32543">
                  <c:v>2.6543000000011769</c:v>
                </c:pt>
                <c:pt idx="32544">
                  <c:v>2.6544000000011772</c:v>
                </c:pt>
                <c:pt idx="32545">
                  <c:v>2.6545000000011774</c:v>
                </c:pt>
                <c:pt idx="32546">
                  <c:v>2.6546000000011776</c:v>
                </c:pt>
                <c:pt idx="32547">
                  <c:v>2.6547000000011778</c:v>
                </c:pt>
                <c:pt idx="32548">
                  <c:v>2.654800000001178</c:v>
                </c:pt>
                <c:pt idx="32549">
                  <c:v>2.6549000000011782</c:v>
                </c:pt>
                <c:pt idx="32550">
                  <c:v>2.6550000000011784</c:v>
                </c:pt>
                <c:pt idx="32551">
                  <c:v>2.6551000000011786</c:v>
                </c:pt>
                <c:pt idx="32552">
                  <c:v>2.6552000000011788</c:v>
                </c:pt>
                <c:pt idx="32553">
                  <c:v>2.6553000000011791</c:v>
                </c:pt>
                <c:pt idx="32554">
                  <c:v>2.6554000000011793</c:v>
                </c:pt>
                <c:pt idx="32555">
                  <c:v>2.6555000000011795</c:v>
                </c:pt>
                <c:pt idx="32556">
                  <c:v>2.6556000000011797</c:v>
                </c:pt>
                <c:pt idx="32557">
                  <c:v>2.6557000000011799</c:v>
                </c:pt>
                <c:pt idx="32558">
                  <c:v>2.6558000000011801</c:v>
                </c:pt>
                <c:pt idx="32559">
                  <c:v>2.6559000000011803</c:v>
                </c:pt>
                <c:pt idx="32560">
                  <c:v>2.6560000000011805</c:v>
                </c:pt>
                <c:pt idx="32561">
                  <c:v>2.6561000000011807</c:v>
                </c:pt>
                <c:pt idx="32562">
                  <c:v>2.6562000000011809</c:v>
                </c:pt>
                <c:pt idx="32563">
                  <c:v>2.6563000000011812</c:v>
                </c:pt>
                <c:pt idx="32564">
                  <c:v>2.6564000000011814</c:v>
                </c:pt>
                <c:pt idx="32565">
                  <c:v>2.6565000000011816</c:v>
                </c:pt>
                <c:pt idx="32566">
                  <c:v>2.6566000000011818</c:v>
                </c:pt>
                <c:pt idx="32567">
                  <c:v>2.656700000001182</c:v>
                </c:pt>
                <c:pt idx="32568">
                  <c:v>2.6568000000011822</c:v>
                </c:pt>
                <c:pt idx="32569">
                  <c:v>2.6569000000011824</c:v>
                </c:pt>
                <c:pt idx="32570">
                  <c:v>2.6570000000011826</c:v>
                </c:pt>
                <c:pt idx="32571">
                  <c:v>2.6571000000011828</c:v>
                </c:pt>
                <c:pt idx="32572">
                  <c:v>2.6572000000011831</c:v>
                </c:pt>
                <c:pt idx="32573">
                  <c:v>2.6573000000011833</c:v>
                </c:pt>
                <c:pt idx="32574">
                  <c:v>2.6574000000011835</c:v>
                </c:pt>
                <c:pt idx="32575">
                  <c:v>2.6575000000011837</c:v>
                </c:pt>
                <c:pt idx="32576">
                  <c:v>2.6576000000011839</c:v>
                </c:pt>
                <c:pt idx="32577">
                  <c:v>2.6577000000011841</c:v>
                </c:pt>
                <c:pt idx="32578">
                  <c:v>2.6578000000011843</c:v>
                </c:pt>
                <c:pt idx="32579">
                  <c:v>2.6579000000011845</c:v>
                </c:pt>
                <c:pt idx="32580">
                  <c:v>2.6580000000011847</c:v>
                </c:pt>
                <c:pt idx="32581">
                  <c:v>2.658100000001185</c:v>
                </c:pt>
                <c:pt idx="32582">
                  <c:v>2.6582000000011852</c:v>
                </c:pt>
                <c:pt idx="32583">
                  <c:v>2.6583000000011854</c:v>
                </c:pt>
                <c:pt idx="32584">
                  <c:v>2.6584000000011856</c:v>
                </c:pt>
                <c:pt idx="32585">
                  <c:v>2.6585000000011858</c:v>
                </c:pt>
                <c:pt idx="32586">
                  <c:v>2.658600000001186</c:v>
                </c:pt>
                <c:pt idx="32587">
                  <c:v>2.6587000000011862</c:v>
                </c:pt>
                <c:pt idx="32588">
                  <c:v>2.6588000000011864</c:v>
                </c:pt>
                <c:pt idx="32589">
                  <c:v>2.6589000000011866</c:v>
                </c:pt>
                <c:pt idx="32590">
                  <c:v>2.6590000000011869</c:v>
                </c:pt>
                <c:pt idx="32591">
                  <c:v>2.6591000000011871</c:v>
                </c:pt>
                <c:pt idx="32592">
                  <c:v>2.6592000000011873</c:v>
                </c:pt>
                <c:pt idx="32593">
                  <c:v>2.6593000000011875</c:v>
                </c:pt>
                <c:pt idx="32594">
                  <c:v>2.6594000000011877</c:v>
                </c:pt>
                <c:pt idx="32595">
                  <c:v>2.6595000000011879</c:v>
                </c:pt>
                <c:pt idx="32596">
                  <c:v>2.6596000000011881</c:v>
                </c:pt>
                <c:pt idx="32597">
                  <c:v>2.6597000000011883</c:v>
                </c:pt>
                <c:pt idx="32598">
                  <c:v>2.6598000000011885</c:v>
                </c:pt>
                <c:pt idx="32599">
                  <c:v>2.6599000000011888</c:v>
                </c:pt>
                <c:pt idx="32600">
                  <c:v>2.660000000001189</c:v>
                </c:pt>
                <c:pt idx="32601">
                  <c:v>2.6601000000011892</c:v>
                </c:pt>
                <c:pt idx="32602">
                  <c:v>2.6602000000011894</c:v>
                </c:pt>
                <c:pt idx="32603">
                  <c:v>2.6603000000011896</c:v>
                </c:pt>
                <c:pt idx="32604">
                  <c:v>2.6604000000011898</c:v>
                </c:pt>
                <c:pt idx="32605">
                  <c:v>2.66050000000119</c:v>
                </c:pt>
                <c:pt idx="32606">
                  <c:v>2.6606000000011902</c:v>
                </c:pt>
                <c:pt idx="32607">
                  <c:v>2.6607000000011904</c:v>
                </c:pt>
                <c:pt idx="32608">
                  <c:v>2.6608000000011907</c:v>
                </c:pt>
                <c:pt idx="32609">
                  <c:v>2.6609000000011909</c:v>
                </c:pt>
                <c:pt idx="32610">
                  <c:v>2.6610000000011911</c:v>
                </c:pt>
                <c:pt idx="32611">
                  <c:v>2.6611000000011913</c:v>
                </c:pt>
                <c:pt idx="32612">
                  <c:v>2.6612000000011915</c:v>
                </c:pt>
                <c:pt idx="32613">
                  <c:v>2.6613000000011917</c:v>
                </c:pt>
                <c:pt idx="32614">
                  <c:v>2.6614000000011919</c:v>
                </c:pt>
                <c:pt idx="32615">
                  <c:v>2.6615000000011921</c:v>
                </c:pt>
                <c:pt idx="32616">
                  <c:v>2.6616000000011923</c:v>
                </c:pt>
                <c:pt idx="32617">
                  <c:v>2.6617000000011926</c:v>
                </c:pt>
                <c:pt idx="32618">
                  <c:v>2.6618000000011928</c:v>
                </c:pt>
                <c:pt idx="32619">
                  <c:v>2.661900000001193</c:v>
                </c:pt>
                <c:pt idx="32620">
                  <c:v>2.6620000000011932</c:v>
                </c:pt>
                <c:pt idx="32621">
                  <c:v>2.6621000000011934</c:v>
                </c:pt>
                <c:pt idx="32622">
                  <c:v>2.6622000000011936</c:v>
                </c:pt>
                <c:pt idx="32623">
                  <c:v>2.6623000000011938</c:v>
                </c:pt>
                <c:pt idx="32624">
                  <c:v>2.662400000001194</c:v>
                </c:pt>
                <c:pt idx="32625">
                  <c:v>2.6625000000011942</c:v>
                </c:pt>
                <c:pt idx="32626">
                  <c:v>2.6626000000011945</c:v>
                </c:pt>
                <c:pt idx="32627">
                  <c:v>2.6627000000011947</c:v>
                </c:pt>
                <c:pt idx="32628">
                  <c:v>2.6628000000011949</c:v>
                </c:pt>
                <c:pt idx="32629">
                  <c:v>2.6629000000011951</c:v>
                </c:pt>
                <c:pt idx="32630">
                  <c:v>2.6630000000011953</c:v>
                </c:pt>
                <c:pt idx="32631">
                  <c:v>2.6631000000011955</c:v>
                </c:pt>
                <c:pt idx="32632">
                  <c:v>2.6632000000011957</c:v>
                </c:pt>
                <c:pt idx="32633">
                  <c:v>2.6633000000011959</c:v>
                </c:pt>
                <c:pt idx="32634">
                  <c:v>2.6634000000011961</c:v>
                </c:pt>
                <c:pt idx="32635">
                  <c:v>2.6635000000011964</c:v>
                </c:pt>
                <c:pt idx="32636">
                  <c:v>2.6636000000011966</c:v>
                </c:pt>
                <c:pt idx="32637">
                  <c:v>2.6637000000011968</c:v>
                </c:pt>
                <c:pt idx="32638">
                  <c:v>2.663800000001197</c:v>
                </c:pt>
                <c:pt idx="32639">
                  <c:v>2.6639000000011972</c:v>
                </c:pt>
                <c:pt idx="32640">
                  <c:v>2.6640000000011974</c:v>
                </c:pt>
                <c:pt idx="32641">
                  <c:v>2.6641000000011976</c:v>
                </c:pt>
                <c:pt idx="32642">
                  <c:v>2.6642000000011978</c:v>
                </c:pt>
                <c:pt idx="32643">
                  <c:v>2.664300000001198</c:v>
                </c:pt>
                <c:pt idx="32644">
                  <c:v>2.6644000000011983</c:v>
                </c:pt>
                <c:pt idx="32645">
                  <c:v>2.6645000000011985</c:v>
                </c:pt>
                <c:pt idx="32646">
                  <c:v>2.6646000000011987</c:v>
                </c:pt>
                <c:pt idx="32647">
                  <c:v>2.6647000000011989</c:v>
                </c:pt>
                <c:pt idx="32648">
                  <c:v>2.6648000000011991</c:v>
                </c:pt>
                <c:pt idx="32649">
                  <c:v>2.6649000000011993</c:v>
                </c:pt>
                <c:pt idx="32650">
                  <c:v>2.6650000000011995</c:v>
                </c:pt>
                <c:pt idx="32651">
                  <c:v>2.6651000000011997</c:v>
                </c:pt>
                <c:pt idx="32652">
                  <c:v>2.6652000000011999</c:v>
                </c:pt>
                <c:pt idx="32653">
                  <c:v>2.6653000000012002</c:v>
                </c:pt>
                <c:pt idx="32654">
                  <c:v>2.6654000000012004</c:v>
                </c:pt>
                <c:pt idx="32655">
                  <c:v>2.6655000000012006</c:v>
                </c:pt>
                <c:pt idx="32656">
                  <c:v>2.6656000000012008</c:v>
                </c:pt>
                <c:pt idx="32657">
                  <c:v>2.665700000001201</c:v>
                </c:pt>
                <c:pt idx="32658">
                  <c:v>2.6658000000012012</c:v>
                </c:pt>
                <c:pt idx="32659">
                  <c:v>2.6659000000012014</c:v>
                </c:pt>
                <c:pt idx="32660">
                  <c:v>2.6660000000012016</c:v>
                </c:pt>
                <c:pt idx="32661">
                  <c:v>2.6661000000012018</c:v>
                </c:pt>
                <c:pt idx="32662">
                  <c:v>2.6662000000012021</c:v>
                </c:pt>
                <c:pt idx="32663">
                  <c:v>2.6663000000012023</c:v>
                </c:pt>
                <c:pt idx="32664">
                  <c:v>2.6664000000012025</c:v>
                </c:pt>
                <c:pt idx="32665">
                  <c:v>2.6665000000012027</c:v>
                </c:pt>
                <c:pt idx="32666">
                  <c:v>2.6666000000012029</c:v>
                </c:pt>
                <c:pt idx="32667">
                  <c:v>2.6667000000012031</c:v>
                </c:pt>
                <c:pt idx="32668">
                  <c:v>2.6668000000012033</c:v>
                </c:pt>
                <c:pt idx="32669">
                  <c:v>2.6669000000012035</c:v>
                </c:pt>
                <c:pt idx="32670">
                  <c:v>2.6670000000012037</c:v>
                </c:pt>
                <c:pt idx="32671">
                  <c:v>2.667100000001204</c:v>
                </c:pt>
                <c:pt idx="32672">
                  <c:v>2.6672000000012042</c:v>
                </c:pt>
                <c:pt idx="32673">
                  <c:v>2.6673000000012044</c:v>
                </c:pt>
                <c:pt idx="32674">
                  <c:v>2.6674000000012046</c:v>
                </c:pt>
                <c:pt idx="32675">
                  <c:v>2.6675000000012048</c:v>
                </c:pt>
                <c:pt idx="32676">
                  <c:v>2.667600000001205</c:v>
                </c:pt>
                <c:pt idx="32677">
                  <c:v>2.6677000000012052</c:v>
                </c:pt>
                <c:pt idx="32678">
                  <c:v>2.6678000000012054</c:v>
                </c:pt>
                <c:pt idx="32679">
                  <c:v>2.6679000000012056</c:v>
                </c:pt>
                <c:pt idx="32680">
                  <c:v>2.6680000000012059</c:v>
                </c:pt>
                <c:pt idx="32681">
                  <c:v>2.6681000000012061</c:v>
                </c:pt>
                <c:pt idx="32682">
                  <c:v>2.6682000000012063</c:v>
                </c:pt>
                <c:pt idx="32683">
                  <c:v>2.6683000000012065</c:v>
                </c:pt>
                <c:pt idx="32684">
                  <c:v>2.6684000000012067</c:v>
                </c:pt>
                <c:pt idx="32685">
                  <c:v>2.6685000000012069</c:v>
                </c:pt>
                <c:pt idx="32686">
                  <c:v>2.6686000000012071</c:v>
                </c:pt>
                <c:pt idx="32687">
                  <c:v>2.6687000000012073</c:v>
                </c:pt>
                <c:pt idx="32688">
                  <c:v>2.6688000000012075</c:v>
                </c:pt>
                <c:pt idx="32689">
                  <c:v>2.6689000000012078</c:v>
                </c:pt>
                <c:pt idx="32690">
                  <c:v>2.669000000001208</c:v>
                </c:pt>
                <c:pt idx="32691">
                  <c:v>2.6691000000012082</c:v>
                </c:pt>
                <c:pt idx="32692">
                  <c:v>2.6692000000012084</c:v>
                </c:pt>
                <c:pt idx="32693">
                  <c:v>2.6693000000012086</c:v>
                </c:pt>
                <c:pt idx="32694">
                  <c:v>2.6694000000012088</c:v>
                </c:pt>
                <c:pt idx="32695">
                  <c:v>2.669500000001209</c:v>
                </c:pt>
                <c:pt idx="32696">
                  <c:v>2.6696000000012092</c:v>
                </c:pt>
                <c:pt idx="32697">
                  <c:v>2.6697000000012094</c:v>
                </c:pt>
                <c:pt idx="32698">
                  <c:v>2.6698000000012096</c:v>
                </c:pt>
                <c:pt idx="32699">
                  <c:v>2.6699000000012099</c:v>
                </c:pt>
                <c:pt idx="32700">
                  <c:v>2.6700000000012101</c:v>
                </c:pt>
                <c:pt idx="32701">
                  <c:v>2.6701000000012103</c:v>
                </c:pt>
                <c:pt idx="32702">
                  <c:v>2.6702000000012105</c:v>
                </c:pt>
                <c:pt idx="32703">
                  <c:v>2.6703000000012107</c:v>
                </c:pt>
                <c:pt idx="32704">
                  <c:v>2.6704000000012109</c:v>
                </c:pt>
                <c:pt idx="32705">
                  <c:v>2.6705000000012111</c:v>
                </c:pt>
                <c:pt idx="32706">
                  <c:v>2.6706000000012113</c:v>
                </c:pt>
                <c:pt idx="32707">
                  <c:v>2.6707000000012115</c:v>
                </c:pt>
                <c:pt idx="32708">
                  <c:v>2.6708000000012118</c:v>
                </c:pt>
                <c:pt idx="32709">
                  <c:v>2.670900000001212</c:v>
                </c:pt>
                <c:pt idx="32710">
                  <c:v>2.6710000000012122</c:v>
                </c:pt>
                <c:pt idx="32711">
                  <c:v>2.6711000000012124</c:v>
                </c:pt>
                <c:pt idx="32712">
                  <c:v>2.6712000000012126</c:v>
                </c:pt>
                <c:pt idx="32713">
                  <c:v>2.6713000000012128</c:v>
                </c:pt>
                <c:pt idx="32714">
                  <c:v>2.671400000001213</c:v>
                </c:pt>
                <c:pt idx="32715">
                  <c:v>2.6715000000012132</c:v>
                </c:pt>
                <c:pt idx="32716">
                  <c:v>2.6716000000012134</c:v>
                </c:pt>
                <c:pt idx="32717">
                  <c:v>2.6717000000012137</c:v>
                </c:pt>
                <c:pt idx="32718">
                  <c:v>2.6718000000012139</c:v>
                </c:pt>
                <c:pt idx="32719">
                  <c:v>2.6719000000012141</c:v>
                </c:pt>
                <c:pt idx="32720">
                  <c:v>2.6720000000012143</c:v>
                </c:pt>
                <c:pt idx="32721">
                  <c:v>2.6721000000012145</c:v>
                </c:pt>
                <c:pt idx="32722">
                  <c:v>2.6722000000012147</c:v>
                </c:pt>
                <c:pt idx="32723">
                  <c:v>2.6723000000012149</c:v>
                </c:pt>
                <c:pt idx="32724">
                  <c:v>2.6724000000012151</c:v>
                </c:pt>
                <c:pt idx="32725">
                  <c:v>2.6725000000012153</c:v>
                </c:pt>
                <c:pt idx="32726">
                  <c:v>2.6726000000012156</c:v>
                </c:pt>
                <c:pt idx="32727">
                  <c:v>2.6727000000012158</c:v>
                </c:pt>
                <c:pt idx="32728">
                  <c:v>2.672800000001216</c:v>
                </c:pt>
                <c:pt idx="32729">
                  <c:v>2.6729000000012162</c:v>
                </c:pt>
                <c:pt idx="32730">
                  <c:v>2.6730000000012164</c:v>
                </c:pt>
                <c:pt idx="32731">
                  <c:v>2.6731000000012166</c:v>
                </c:pt>
                <c:pt idx="32732">
                  <c:v>2.6732000000012168</c:v>
                </c:pt>
                <c:pt idx="32733">
                  <c:v>2.673300000001217</c:v>
                </c:pt>
                <c:pt idx="32734">
                  <c:v>2.6734000000012172</c:v>
                </c:pt>
                <c:pt idx="32735">
                  <c:v>2.6735000000012175</c:v>
                </c:pt>
                <c:pt idx="32736">
                  <c:v>2.6736000000012177</c:v>
                </c:pt>
                <c:pt idx="32737">
                  <c:v>2.6737000000012179</c:v>
                </c:pt>
                <c:pt idx="32738">
                  <c:v>2.6738000000012181</c:v>
                </c:pt>
                <c:pt idx="32739">
                  <c:v>2.6739000000012183</c:v>
                </c:pt>
                <c:pt idx="32740">
                  <c:v>2.6740000000012185</c:v>
                </c:pt>
                <c:pt idx="32741">
                  <c:v>2.6741000000012187</c:v>
                </c:pt>
                <c:pt idx="32742">
                  <c:v>2.6742000000012189</c:v>
                </c:pt>
                <c:pt idx="32743">
                  <c:v>2.6743000000012191</c:v>
                </c:pt>
                <c:pt idx="32744">
                  <c:v>2.6744000000012194</c:v>
                </c:pt>
                <c:pt idx="32745">
                  <c:v>2.6745000000012196</c:v>
                </c:pt>
                <c:pt idx="32746">
                  <c:v>2.6746000000012198</c:v>
                </c:pt>
                <c:pt idx="32747">
                  <c:v>2.67470000000122</c:v>
                </c:pt>
                <c:pt idx="32748">
                  <c:v>2.6748000000012202</c:v>
                </c:pt>
                <c:pt idx="32749">
                  <c:v>2.6749000000012204</c:v>
                </c:pt>
                <c:pt idx="32750">
                  <c:v>2.6750000000012206</c:v>
                </c:pt>
                <c:pt idx="32751">
                  <c:v>2.6751000000012208</c:v>
                </c:pt>
                <c:pt idx="32752">
                  <c:v>2.675200000001221</c:v>
                </c:pt>
                <c:pt idx="32753">
                  <c:v>2.6753000000012213</c:v>
                </c:pt>
                <c:pt idx="32754">
                  <c:v>2.6754000000012215</c:v>
                </c:pt>
                <c:pt idx="32755">
                  <c:v>2.6755000000012217</c:v>
                </c:pt>
                <c:pt idx="32756">
                  <c:v>2.6756000000012219</c:v>
                </c:pt>
                <c:pt idx="32757">
                  <c:v>2.6757000000012221</c:v>
                </c:pt>
                <c:pt idx="32758">
                  <c:v>2.6758000000012223</c:v>
                </c:pt>
                <c:pt idx="32759">
                  <c:v>2.6759000000012225</c:v>
                </c:pt>
                <c:pt idx="32760">
                  <c:v>2.6760000000012227</c:v>
                </c:pt>
                <c:pt idx="32761">
                  <c:v>2.6761000000012229</c:v>
                </c:pt>
                <c:pt idx="32762">
                  <c:v>2.6762000000012232</c:v>
                </c:pt>
                <c:pt idx="32763">
                  <c:v>2.6763000000012234</c:v>
                </c:pt>
                <c:pt idx="32764">
                  <c:v>2.6764000000012236</c:v>
                </c:pt>
                <c:pt idx="32765">
                  <c:v>2.6765000000012238</c:v>
                </c:pt>
                <c:pt idx="32766">
                  <c:v>2.676600000001224</c:v>
                </c:pt>
                <c:pt idx="32767">
                  <c:v>2.6767000000012242</c:v>
                </c:pt>
                <c:pt idx="32768">
                  <c:v>2.6768000000012244</c:v>
                </c:pt>
                <c:pt idx="32769">
                  <c:v>2.6769000000012246</c:v>
                </c:pt>
                <c:pt idx="32770">
                  <c:v>2.6770000000012248</c:v>
                </c:pt>
                <c:pt idx="32771">
                  <c:v>2.6771000000012251</c:v>
                </c:pt>
                <c:pt idx="32772">
                  <c:v>2.6772000000012253</c:v>
                </c:pt>
                <c:pt idx="32773">
                  <c:v>2.6773000000012255</c:v>
                </c:pt>
                <c:pt idx="32774">
                  <c:v>2.6774000000012257</c:v>
                </c:pt>
                <c:pt idx="32775">
                  <c:v>2.6775000000012259</c:v>
                </c:pt>
                <c:pt idx="32776">
                  <c:v>2.6776000000012261</c:v>
                </c:pt>
                <c:pt idx="32777">
                  <c:v>2.6777000000012263</c:v>
                </c:pt>
                <c:pt idx="32778">
                  <c:v>2.6778000000012265</c:v>
                </c:pt>
                <c:pt idx="32779">
                  <c:v>2.6779000000012267</c:v>
                </c:pt>
                <c:pt idx="32780">
                  <c:v>2.678000000001227</c:v>
                </c:pt>
                <c:pt idx="32781">
                  <c:v>2.6781000000012272</c:v>
                </c:pt>
                <c:pt idx="32782">
                  <c:v>2.6782000000012274</c:v>
                </c:pt>
                <c:pt idx="32783">
                  <c:v>2.6783000000012276</c:v>
                </c:pt>
                <c:pt idx="32784">
                  <c:v>2.6784000000012278</c:v>
                </c:pt>
                <c:pt idx="32785">
                  <c:v>2.678500000001228</c:v>
                </c:pt>
                <c:pt idx="32786">
                  <c:v>2.6786000000012282</c:v>
                </c:pt>
                <c:pt idx="32787">
                  <c:v>2.6787000000012284</c:v>
                </c:pt>
                <c:pt idx="32788">
                  <c:v>2.6788000000012286</c:v>
                </c:pt>
                <c:pt idx="32789">
                  <c:v>2.6789000000012289</c:v>
                </c:pt>
                <c:pt idx="32790">
                  <c:v>2.6790000000012291</c:v>
                </c:pt>
                <c:pt idx="32791">
                  <c:v>2.6791000000012293</c:v>
                </c:pt>
                <c:pt idx="32792">
                  <c:v>2.6792000000012295</c:v>
                </c:pt>
                <c:pt idx="32793">
                  <c:v>2.6793000000012297</c:v>
                </c:pt>
                <c:pt idx="32794">
                  <c:v>2.6794000000012299</c:v>
                </c:pt>
                <c:pt idx="32795">
                  <c:v>2.6795000000012301</c:v>
                </c:pt>
                <c:pt idx="32796">
                  <c:v>2.6796000000012303</c:v>
                </c:pt>
                <c:pt idx="32797">
                  <c:v>2.6797000000012305</c:v>
                </c:pt>
                <c:pt idx="32798">
                  <c:v>2.6798000000012308</c:v>
                </c:pt>
                <c:pt idx="32799">
                  <c:v>2.679900000001231</c:v>
                </c:pt>
                <c:pt idx="32800">
                  <c:v>2.6800000000012312</c:v>
                </c:pt>
                <c:pt idx="32801">
                  <c:v>2.6801000000012314</c:v>
                </c:pt>
                <c:pt idx="32802">
                  <c:v>2.6802000000012316</c:v>
                </c:pt>
                <c:pt idx="32803">
                  <c:v>2.6803000000012318</c:v>
                </c:pt>
                <c:pt idx="32804">
                  <c:v>2.680400000001232</c:v>
                </c:pt>
                <c:pt idx="32805">
                  <c:v>2.6805000000012322</c:v>
                </c:pt>
                <c:pt idx="32806">
                  <c:v>2.6806000000012324</c:v>
                </c:pt>
                <c:pt idx="32807">
                  <c:v>2.6807000000012327</c:v>
                </c:pt>
                <c:pt idx="32808">
                  <c:v>2.6808000000012329</c:v>
                </c:pt>
                <c:pt idx="32809">
                  <c:v>2.6809000000012331</c:v>
                </c:pt>
                <c:pt idx="32810">
                  <c:v>2.6810000000012333</c:v>
                </c:pt>
                <c:pt idx="32811">
                  <c:v>2.6811000000012335</c:v>
                </c:pt>
                <c:pt idx="32812">
                  <c:v>2.6812000000012337</c:v>
                </c:pt>
                <c:pt idx="32813">
                  <c:v>2.6813000000012339</c:v>
                </c:pt>
                <c:pt idx="32814">
                  <c:v>2.6814000000012341</c:v>
                </c:pt>
                <c:pt idx="32815">
                  <c:v>2.6815000000012343</c:v>
                </c:pt>
                <c:pt idx="32816">
                  <c:v>2.6816000000012346</c:v>
                </c:pt>
                <c:pt idx="32817">
                  <c:v>2.6817000000012348</c:v>
                </c:pt>
                <c:pt idx="32818">
                  <c:v>2.681800000001235</c:v>
                </c:pt>
                <c:pt idx="32819">
                  <c:v>2.6819000000012352</c:v>
                </c:pt>
                <c:pt idx="32820">
                  <c:v>2.6820000000012354</c:v>
                </c:pt>
                <c:pt idx="32821">
                  <c:v>2.6821000000012356</c:v>
                </c:pt>
                <c:pt idx="32822">
                  <c:v>2.6822000000012358</c:v>
                </c:pt>
                <c:pt idx="32823">
                  <c:v>2.682300000001236</c:v>
                </c:pt>
                <c:pt idx="32824">
                  <c:v>2.6824000000012362</c:v>
                </c:pt>
                <c:pt idx="32825">
                  <c:v>2.6825000000012365</c:v>
                </c:pt>
                <c:pt idx="32826">
                  <c:v>2.6826000000012367</c:v>
                </c:pt>
                <c:pt idx="32827">
                  <c:v>2.6827000000012369</c:v>
                </c:pt>
                <c:pt idx="32828">
                  <c:v>2.6828000000012371</c:v>
                </c:pt>
                <c:pt idx="32829">
                  <c:v>2.6829000000012373</c:v>
                </c:pt>
                <c:pt idx="32830">
                  <c:v>2.6830000000012375</c:v>
                </c:pt>
                <c:pt idx="32831">
                  <c:v>2.6831000000012377</c:v>
                </c:pt>
                <c:pt idx="32832">
                  <c:v>2.6832000000012379</c:v>
                </c:pt>
                <c:pt idx="32833">
                  <c:v>2.6833000000012381</c:v>
                </c:pt>
                <c:pt idx="32834">
                  <c:v>2.6834000000012384</c:v>
                </c:pt>
                <c:pt idx="32835">
                  <c:v>2.6835000000012386</c:v>
                </c:pt>
                <c:pt idx="32836">
                  <c:v>2.6836000000012388</c:v>
                </c:pt>
                <c:pt idx="32837">
                  <c:v>2.683700000001239</c:v>
                </c:pt>
                <c:pt idx="32838">
                  <c:v>2.6838000000012392</c:v>
                </c:pt>
                <c:pt idx="32839">
                  <c:v>2.6839000000012394</c:v>
                </c:pt>
                <c:pt idx="32840">
                  <c:v>2.6840000000012396</c:v>
                </c:pt>
                <c:pt idx="32841">
                  <c:v>2.6841000000012398</c:v>
                </c:pt>
                <c:pt idx="32842">
                  <c:v>2.68420000000124</c:v>
                </c:pt>
                <c:pt idx="32843">
                  <c:v>2.6843000000012402</c:v>
                </c:pt>
                <c:pt idx="32844">
                  <c:v>2.6844000000012405</c:v>
                </c:pt>
                <c:pt idx="32845">
                  <c:v>2.6845000000012407</c:v>
                </c:pt>
                <c:pt idx="32846">
                  <c:v>2.6846000000012409</c:v>
                </c:pt>
                <c:pt idx="32847">
                  <c:v>2.6847000000012411</c:v>
                </c:pt>
                <c:pt idx="32848">
                  <c:v>2.6848000000012413</c:v>
                </c:pt>
                <c:pt idx="32849">
                  <c:v>2.6849000000012415</c:v>
                </c:pt>
                <c:pt idx="32850">
                  <c:v>2.6850000000012417</c:v>
                </c:pt>
                <c:pt idx="32851">
                  <c:v>2.6851000000012419</c:v>
                </c:pt>
                <c:pt idx="32852">
                  <c:v>2.6852000000012421</c:v>
                </c:pt>
                <c:pt idx="32853">
                  <c:v>2.6853000000012424</c:v>
                </c:pt>
                <c:pt idx="32854">
                  <c:v>2.6854000000012426</c:v>
                </c:pt>
                <c:pt idx="32855">
                  <c:v>2.6855000000012428</c:v>
                </c:pt>
                <c:pt idx="32856">
                  <c:v>2.685600000001243</c:v>
                </c:pt>
                <c:pt idx="32857">
                  <c:v>2.6857000000012432</c:v>
                </c:pt>
                <c:pt idx="32858">
                  <c:v>2.6858000000012434</c:v>
                </c:pt>
                <c:pt idx="32859">
                  <c:v>2.6859000000012436</c:v>
                </c:pt>
                <c:pt idx="32860">
                  <c:v>2.6860000000012438</c:v>
                </c:pt>
                <c:pt idx="32861">
                  <c:v>2.686100000001244</c:v>
                </c:pt>
                <c:pt idx="32862">
                  <c:v>2.6862000000012443</c:v>
                </c:pt>
                <c:pt idx="32863">
                  <c:v>2.6863000000012445</c:v>
                </c:pt>
                <c:pt idx="32864">
                  <c:v>2.6864000000012447</c:v>
                </c:pt>
                <c:pt idx="32865">
                  <c:v>2.6865000000012449</c:v>
                </c:pt>
                <c:pt idx="32866">
                  <c:v>2.6866000000012451</c:v>
                </c:pt>
                <c:pt idx="32867">
                  <c:v>2.6867000000012453</c:v>
                </c:pt>
                <c:pt idx="32868">
                  <c:v>2.6868000000012455</c:v>
                </c:pt>
                <c:pt idx="32869">
                  <c:v>2.6869000000012457</c:v>
                </c:pt>
                <c:pt idx="32870">
                  <c:v>2.6870000000012459</c:v>
                </c:pt>
                <c:pt idx="32871">
                  <c:v>2.6871000000012462</c:v>
                </c:pt>
                <c:pt idx="32872">
                  <c:v>2.6872000000012464</c:v>
                </c:pt>
                <c:pt idx="32873">
                  <c:v>2.6873000000012466</c:v>
                </c:pt>
                <c:pt idx="32874">
                  <c:v>2.6874000000012468</c:v>
                </c:pt>
                <c:pt idx="32875">
                  <c:v>2.687500000001247</c:v>
                </c:pt>
                <c:pt idx="32876">
                  <c:v>2.6876000000012472</c:v>
                </c:pt>
                <c:pt idx="32877">
                  <c:v>2.6877000000012474</c:v>
                </c:pt>
                <c:pt idx="32878">
                  <c:v>2.6878000000012476</c:v>
                </c:pt>
                <c:pt idx="32879">
                  <c:v>2.6879000000012478</c:v>
                </c:pt>
                <c:pt idx="32880">
                  <c:v>2.6880000000012481</c:v>
                </c:pt>
                <c:pt idx="32881">
                  <c:v>2.6881000000012483</c:v>
                </c:pt>
                <c:pt idx="32882">
                  <c:v>2.6882000000012485</c:v>
                </c:pt>
                <c:pt idx="32883">
                  <c:v>2.6883000000012487</c:v>
                </c:pt>
                <c:pt idx="32884">
                  <c:v>2.6884000000012489</c:v>
                </c:pt>
                <c:pt idx="32885">
                  <c:v>2.6885000000012491</c:v>
                </c:pt>
                <c:pt idx="32886">
                  <c:v>2.6886000000012493</c:v>
                </c:pt>
                <c:pt idx="32887">
                  <c:v>2.6887000000012495</c:v>
                </c:pt>
                <c:pt idx="32888">
                  <c:v>2.6888000000012497</c:v>
                </c:pt>
                <c:pt idx="32889">
                  <c:v>2.68890000000125</c:v>
                </c:pt>
                <c:pt idx="32890">
                  <c:v>2.6890000000012502</c:v>
                </c:pt>
                <c:pt idx="32891">
                  <c:v>2.6891000000012504</c:v>
                </c:pt>
                <c:pt idx="32892">
                  <c:v>2.6892000000012506</c:v>
                </c:pt>
                <c:pt idx="32893">
                  <c:v>2.6893000000012508</c:v>
                </c:pt>
                <c:pt idx="32894">
                  <c:v>2.689400000001251</c:v>
                </c:pt>
                <c:pt idx="32895">
                  <c:v>2.6895000000012512</c:v>
                </c:pt>
                <c:pt idx="32896">
                  <c:v>2.6896000000012514</c:v>
                </c:pt>
                <c:pt idx="32897">
                  <c:v>2.6897000000012516</c:v>
                </c:pt>
                <c:pt idx="32898">
                  <c:v>2.6898000000012519</c:v>
                </c:pt>
                <c:pt idx="32899">
                  <c:v>2.6899000000012521</c:v>
                </c:pt>
                <c:pt idx="32900">
                  <c:v>2.6900000000012523</c:v>
                </c:pt>
                <c:pt idx="32901">
                  <c:v>2.6901000000012525</c:v>
                </c:pt>
                <c:pt idx="32902">
                  <c:v>2.6902000000012527</c:v>
                </c:pt>
                <c:pt idx="32903">
                  <c:v>2.6903000000012529</c:v>
                </c:pt>
                <c:pt idx="32904">
                  <c:v>2.6904000000012531</c:v>
                </c:pt>
                <c:pt idx="32905">
                  <c:v>2.6905000000012533</c:v>
                </c:pt>
                <c:pt idx="32906">
                  <c:v>2.6906000000012535</c:v>
                </c:pt>
                <c:pt idx="32907">
                  <c:v>2.6907000000012538</c:v>
                </c:pt>
                <c:pt idx="32908">
                  <c:v>2.690800000001254</c:v>
                </c:pt>
                <c:pt idx="32909">
                  <c:v>2.6909000000012542</c:v>
                </c:pt>
                <c:pt idx="32910">
                  <c:v>2.6910000000012544</c:v>
                </c:pt>
                <c:pt idx="32911">
                  <c:v>2.6911000000012546</c:v>
                </c:pt>
                <c:pt idx="32912">
                  <c:v>2.6912000000012548</c:v>
                </c:pt>
                <c:pt idx="32913">
                  <c:v>2.691300000001255</c:v>
                </c:pt>
                <c:pt idx="32914">
                  <c:v>2.6914000000012552</c:v>
                </c:pt>
                <c:pt idx="32915">
                  <c:v>2.6915000000012554</c:v>
                </c:pt>
                <c:pt idx="32916">
                  <c:v>2.6916000000012557</c:v>
                </c:pt>
                <c:pt idx="32917">
                  <c:v>2.6917000000012559</c:v>
                </c:pt>
                <c:pt idx="32918">
                  <c:v>2.6918000000012561</c:v>
                </c:pt>
                <c:pt idx="32919">
                  <c:v>2.6919000000012563</c:v>
                </c:pt>
                <c:pt idx="32920">
                  <c:v>2.6920000000012565</c:v>
                </c:pt>
                <c:pt idx="32921">
                  <c:v>2.6921000000012567</c:v>
                </c:pt>
                <c:pt idx="32922">
                  <c:v>2.6922000000012569</c:v>
                </c:pt>
                <c:pt idx="32923">
                  <c:v>2.6923000000012571</c:v>
                </c:pt>
                <c:pt idx="32924">
                  <c:v>2.6924000000012573</c:v>
                </c:pt>
                <c:pt idx="32925">
                  <c:v>2.6925000000012576</c:v>
                </c:pt>
                <c:pt idx="32926">
                  <c:v>2.6926000000012578</c:v>
                </c:pt>
                <c:pt idx="32927">
                  <c:v>2.692700000001258</c:v>
                </c:pt>
                <c:pt idx="32928">
                  <c:v>2.6928000000012582</c:v>
                </c:pt>
                <c:pt idx="32929">
                  <c:v>2.6929000000012584</c:v>
                </c:pt>
                <c:pt idx="32930">
                  <c:v>2.6930000000012586</c:v>
                </c:pt>
                <c:pt idx="32931">
                  <c:v>2.6931000000012588</c:v>
                </c:pt>
                <c:pt idx="32932">
                  <c:v>2.693200000001259</c:v>
                </c:pt>
                <c:pt idx="32933">
                  <c:v>2.6933000000012592</c:v>
                </c:pt>
                <c:pt idx="32934">
                  <c:v>2.6934000000012595</c:v>
                </c:pt>
                <c:pt idx="32935">
                  <c:v>2.6935000000012597</c:v>
                </c:pt>
                <c:pt idx="32936">
                  <c:v>2.6936000000012599</c:v>
                </c:pt>
                <c:pt idx="32937">
                  <c:v>2.6937000000012601</c:v>
                </c:pt>
                <c:pt idx="32938">
                  <c:v>2.6938000000012603</c:v>
                </c:pt>
                <c:pt idx="32939">
                  <c:v>2.6939000000012605</c:v>
                </c:pt>
                <c:pt idx="32940">
                  <c:v>2.6940000000012607</c:v>
                </c:pt>
                <c:pt idx="32941">
                  <c:v>2.6941000000012609</c:v>
                </c:pt>
                <c:pt idx="32942">
                  <c:v>2.6942000000012611</c:v>
                </c:pt>
                <c:pt idx="32943">
                  <c:v>2.6943000000012614</c:v>
                </c:pt>
                <c:pt idx="32944">
                  <c:v>2.6944000000012616</c:v>
                </c:pt>
                <c:pt idx="32945">
                  <c:v>2.6945000000012618</c:v>
                </c:pt>
                <c:pt idx="32946">
                  <c:v>2.694600000001262</c:v>
                </c:pt>
                <c:pt idx="32947">
                  <c:v>2.6947000000012622</c:v>
                </c:pt>
                <c:pt idx="32948">
                  <c:v>2.6948000000012624</c:v>
                </c:pt>
                <c:pt idx="32949">
                  <c:v>2.6949000000012626</c:v>
                </c:pt>
                <c:pt idx="32950">
                  <c:v>2.6950000000012628</c:v>
                </c:pt>
                <c:pt idx="32951">
                  <c:v>2.695100000001263</c:v>
                </c:pt>
                <c:pt idx="32952">
                  <c:v>2.6952000000012633</c:v>
                </c:pt>
                <c:pt idx="32953">
                  <c:v>2.6953000000012635</c:v>
                </c:pt>
                <c:pt idx="32954">
                  <c:v>2.6954000000012637</c:v>
                </c:pt>
                <c:pt idx="32955">
                  <c:v>2.6955000000012639</c:v>
                </c:pt>
                <c:pt idx="32956">
                  <c:v>2.6956000000012641</c:v>
                </c:pt>
                <c:pt idx="32957">
                  <c:v>2.6957000000012643</c:v>
                </c:pt>
                <c:pt idx="32958">
                  <c:v>2.6958000000012645</c:v>
                </c:pt>
                <c:pt idx="32959">
                  <c:v>2.6959000000012647</c:v>
                </c:pt>
                <c:pt idx="32960">
                  <c:v>2.6960000000012649</c:v>
                </c:pt>
                <c:pt idx="32961">
                  <c:v>2.6961000000012652</c:v>
                </c:pt>
                <c:pt idx="32962">
                  <c:v>2.6962000000012654</c:v>
                </c:pt>
                <c:pt idx="32963">
                  <c:v>2.6963000000012656</c:v>
                </c:pt>
                <c:pt idx="32964">
                  <c:v>2.6964000000012658</c:v>
                </c:pt>
                <c:pt idx="32965">
                  <c:v>2.696500000001266</c:v>
                </c:pt>
                <c:pt idx="32966">
                  <c:v>2.6966000000012662</c:v>
                </c:pt>
                <c:pt idx="32967">
                  <c:v>2.6967000000012664</c:v>
                </c:pt>
                <c:pt idx="32968">
                  <c:v>2.6968000000012666</c:v>
                </c:pt>
                <c:pt idx="32969">
                  <c:v>2.6969000000012668</c:v>
                </c:pt>
                <c:pt idx="32970">
                  <c:v>2.6970000000012671</c:v>
                </c:pt>
                <c:pt idx="32971">
                  <c:v>2.6971000000012673</c:v>
                </c:pt>
                <c:pt idx="32972">
                  <c:v>2.6972000000012675</c:v>
                </c:pt>
                <c:pt idx="32973">
                  <c:v>2.6973000000012677</c:v>
                </c:pt>
                <c:pt idx="32974">
                  <c:v>2.6974000000012679</c:v>
                </c:pt>
                <c:pt idx="32975">
                  <c:v>2.6975000000012681</c:v>
                </c:pt>
                <c:pt idx="32976">
                  <c:v>2.6976000000012683</c:v>
                </c:pt>
                <c:pt idx="32977">
                  <c:v>2.6977000000012685</c:v>
                </c:pt>
                <c:pt idx="32978">
                  <c:v>2.6978000000012687</c:v>
                </c:pt>
                <c:pt idx="32979">
                  <c:v>2.6979000000012689</c:v>
                </c:pt>
                <c:pt idx="32980">
                  <c:v>2.6980000000012692</c:v>
                </c:pt>
                <c:pt idx="32981">
                  <c:v>2.6981000000012694</c:v>
                </c:pt>
                <c:pt idx="32982">
                  <c:v>2.6982000000012696</c:v>
                </c:pt>
                <c:pt idx="32983">
                  <c:v>2.6983000000012698</c:v>
                </c:pt>
                <c:pt idx="32984">
                  <c:v>2.69840000000127</c:v>
                </c:pt>
                <c:pt idx="32985">
                  <c:v>2.6985000000012702</c:v>
                </c:pt>
                <c:pt idx="32986">
                  <c:v>2.6986000000012704</c:v>
                </c:pt>
                <c:pt idx="32987">
                  <c:v>2.6987000000012706</c:v>
                </c:pt>
                <c:pt idx="32988">
                  <c:v>2.6988000000012708</c:v>
                </c:pt>
                <c:pt idx="32989">
                  <c:v>2.6989000000012711</c:v>
                </c:pt>
                <c:pt idx="32990">
                  <c:v>2.6990000000012713</c:v>
                </c:pt>
                <c:pt idx="32991">
                  <c:v>2.6991000000012715</c:v>
                </c:pt>
                <c:pt idx="32992">
                  <c:v>2.6992000000012717</c:v>
                </c:pt>
                <c:pt idx="32993">
                  <c:v>2.6993000000012719</c:v>
                </c:pt>
                <c:pt idx="32994">
                  <c:v>2.6994000000012721</c:v>
                </c:pt>
                <c:pt idx="32995">
                  <c:v>2.6995000000012723</c:v>
                </c:pt>
                <c:pt idx="32996">
                  <c:v>2.6996000000012725</c:v>
                </c:pt>
                <c:pt idx="32997">
                  <c:v>2.6997000000012727</c:v>
                </c:pt>
                <c:pt idx="32998">
                  <c:v>2.699800000001273</c:v>
                </c:pt>
                <c:pt idx="32999">
                  <c:v>2.6999000000012732</c:v>
                </c:pt>
                <c:pt idx="33000">
                  <c:v>2.7000000000012734</c:v>
                </c:pt>
                <c:pt idx="33001">
                  <c:v>2.7001000000012736</c:v>
                </c:pt>
                <c:pt idx="33002">
                  <c:v>2.7002000000012738</c:v>
                </c:pt>
                <c:pt idx="33003">
                  <c:v>2.700300000001274</c:v>
                </c:pt>
                <c:pt idx="33004">
                  <c:v>2.7004000000012742</c:v>
                </c:pt>
                <c:pt idx="33005">
                  <c:v>2.7005000000012744</c:v>
                </c:pt>
                <c:pt idx="33006">
                  <c:v>2.7006000000012746</c:v>
                </c:pt>
                <c:pt idx="33007">
                  <c:v>2.7007000000012749</c:v>
                </c:pt>
                <c:pt idx="33008">
                  <c:v>2.7008000000012751</c:v>
                </c:pt>
                <c:pt idx="33009">
                  <c:v>2.7009000000012753</c:v>
                </c:pt>
                <c:pt idx="33010">
                  <c:v>2.7010000000012755</c:v>
                </c:pt>
                <c:pt idx="33011">
                  <c:v>2.7011000000012757</c:v>
                </c:pt>
                <c:pt idx="33012">
                  <c:v>2.7012000000012759</c:v>
                </c:pt>
                <c:pt idx="33013">
                  <c:v>2.7013000000012761</c:v>
                </c:pt>
                <c:pt idx="33014">
                  <c:v>2.7014000000012763</c:v>
                </c:pt>
                <c:pt idx="33015">
                  <c:v>2.7015000000012765</c:v>
                </c:pt>
                <c:pt idx="33016">
                  <c:v>2.7016000000012768</c:v>
                </c:pt>
                <c:pt idx="33017">
                  <c:v>2.701700000001277</c:v>
                </c:pt>
                <c:pt idx="33018">
                  <c:v>2.7018000000012772</c:v>
                </c:pt>
                <c:pt idx="33019">
                  <c:v>2.7019000000012774</c:v>
                </c:pt>
                <c:pt idx="33020">
                  <c:v>2.7020000000012776</c:v>
                </c:pt>
                <c:pt idx="33021">
                  <c:v>2.7021000000012778</c:v>
                </c:pt>
                <c:pt idx="33022">
                  <c:v>2.702200000001278</c:v>
                </c:pt>
                <c:pt idx="33023">
                  <c:v>2.7023000000012782</c:v>
                </c:pt>
                <c:pt idx="33024">
                  <c:v>2.7024000000012784</c:v>
                </c:pt>
                <c:pt idx="33025">
                  <c:v>2.7025000000012787</c:v>
                </c:pt>
                <c:pt idx="33026">
                  <c:v>2.7026000000012789</c:v>
                </c:pt>
                <c:pt idx="33027">
                  <c:v>2.7027000000012791</c:v>
                </c:pt>
                <c:pt idx="33028">
                  <c:v>2.7028000000012793</c:v>
                </c:pt>
                <c:pt idx="33029">
                  <c:v>2.7029000000012795</c:v>
                </c:pt>
                <c:pt idx="33030">
                  <c:v>2.7030000000012797</c:v>
                </c:pt>
                <c:pt idx="33031">
                  <c:v>2.7031000000012799</c:v>
                </c:pt>
                <c:pt idx="33032">
                  <c:v>2.7032000000012801</c:v>
                </c:pt>
                <c:pt idx="33033">
                  <c:v>2.7033000000012803</c:v>
                </c:pt>
                <c:pt idx="33034">
                  <c:v>2.7034000000012806</c:v>
                </c:pt>
                <c:pt idx="33035">
                  <c:v>2.7035000000012808</c:v>
                </c:pt>
                <c:pt idx="33036">
                  <c:v>2.703600000001281</c:v>
                </c:pt>
                <c:pt idx="33037">
                  <c:v>2.7037000000012812</c:v>
                </c:pt>
                <c:pt idx="33038">
                  <c:v>2.7038000000012814</c:v>
                </c:pt>
                <c:pt idx="33039">
                  <c:v>2.7039000000012816</c:v>
                </c:pt>
                <c:pt idx="33040">
                  <c:v>2.7040000000012818</c:v>
                </c:pt>
                <c:pt idx="33041">
                  <c:v>2.704100000001282</c:v>
                </c:pt>
                <c:pt idx="33042">
                  <c:v>2.7042000000012822</c:v>
                </c:pt>
                <c:pt idx="33043">
                  <c:v>2.7043000000012825</c:v>
                </c:pt>
                <c:pt idx="33044">
                  <c:v>2.7044000000012827</c:v>
                </c:pt>
                <c:pt idx="33045">
                  <c:v>2.7045000000012829</c:v>
                </c:pt>
                <c:pt idx="33046">
                  <c:v>2.7046000000012831</c:v>
                </c:pt>
                <c:pt idx="33047">
                  <c:v>2.7047000000012833</c:v>
                </c:pt>
                <c:pt idx="33048">
                  <c:v>2.7048000000012835</c:v>
                </c:pt>
                <c:pt idx="33049">
                  <c:v>2.7049000000012837</c:v>
                </c:pt>
                <c:pt idx="33050">
                  <c:v>2.7050000000012839</c:v>
                </c:pt>
                <c:pt idx="33051">
                  <c:v>2.7051000000012841</c:v>
                </c:pt>
                <c:pt idx="33052">
                  <c:v>2.7052000000012844</c:v>
                </c:pt>
                <c:pt idx="33053">
                  <c:v>2.7053000000012846</c:v>
                </c:pt>
                <c:pt idx="33054">
                  <c:v>2.7054000000012848</c:v>
                </c:pt>
                <c:pt idx="33055">
                  <c:v>2.705500000001285</c:v>
                </c:pt>
                <c:pt idx="33056">
                  <c:v>2.7056000000012852</c:v>
                </c:pt>
                <c:pt idx="33057">
                  <c:v>2.7057000000012854</c:v>
                </c:pt>
                <c:pt idx="33058">
                  <c:v>2.7058000000012856</c:v>
                </c:pt>
                <c:pt idx="33059">
                  <c:v>2.7059000000012858</c:v>
                </c:pt>
                <c:pt idx="33060">
                  <c:v>2.706000000001286</c:v>
                </c:pt>
                <c:pt idx="33061">
                  <c:v>2.7061000000012863</c:v>
                </c:pt>
                <c:pt idx="33062">
                  <c:v>2.7062000000012865</c:v>
                </c:pt>
                <c:pt idx="33063">
                  <c:v>2.7063000000012867</c:v>
                </c:pt>
                <c:pt idx="33064">
                  <c:v>2.7064000000012869</c:v>
                </c:pt>
                <c:pt idx="33065">
                  <c:v>2.7065000000012871</c:v>
                </c:pt>
                <c:pt idx="33066">
                  <c:v>2.7066000000012873</c:v>
                </c:pt>
                <c:pt idx="33067">
                  <c:v>2.7067000000012875</c:v>
                </c:pt>
                <c:pt idx="33068">
                  <c:v>2.7068000000012877</c:v>
                </c:pt>
                <c:pt idx="33069">
                  <c:v>2.7069000000012879</c:v>
                </c:pt>
                <c:pt idx="33070">
                  <c:v>2.7070000000012882</c:v>
                </c:pt>
                <c:pt idx="33071">
                  <c:v>2.7071000000012884</c:v>
                </c:pt>
                <c:pt idx="33072">
                  <c:v>2.7072000000012886</c:v>
                </c:pt>
                <c:pt idx="33073">
                  <c:v>2.7073000000012888</c:v>
                </c:pt>
                <c:pt idx="33074">
                  <c:v>2.707400000001289</c:v>
                </c:pt>
                <c:pt idx="33075">
                  <c:v>2.7075000000012892</c:v>
                </c:pt>
                <c:pt idx="33076">
                  <c:v>2.7076000000012894</c:v>
                </c:pt>
                <c:pt idx="33077">
                  <c:v>2.7077000000012896</c:v>
                </c:pt>
                <c:pt idx="33078">
                  <c:v>2.7078000000012898</c:v>
                </c:pt>
                <c:pt idx="33079">
                  <c:v>2.7079000000012901</c:v>
                </c:pt>
                <c:pt idx="33080">
                  <c:v>2.7080000000012903</c:v>
                </c:pt>
                <c:pt idx="33081">
                  <c:v>2.7081000000012905</c:v>
                </c:pt>
                <c:pt idx="33082">
                  <c:v>2.7082000000012907</c:v>
                </c:pt>
                <c:pt idx="33083">
                  <c:v>2.7083000000012909</c:v>
                </c:pt>
                <c:pt idx="33084">
                  <c:v>2.7084000000012911</c:v>
                </c:pt>
                <c:pt idx="33085">
                  <c:v>2.7085000000012913</c:v>
                </c:pt>
                <c:pt idx="33086">
                  <c:v>2.7086000000012915</c:v>
                </c:pt>
                <c:pt idx="33087">
                  <c:v>2.7087000000012917</c:v>
                </c:pt>
                <c:pt idx="33088">
                  <c:v>2.708800000001292</c:v>
                </c:pt>
                <c:pt idx="33089">
                  <c:v>2.7089000000012922</c:v>
                </c:pt>
                <c:pt idx="33090">
                  <c:v>2.7090000000012924</c:v>
                </c:pt>
                <c:pt idx="33091">
                  <c:v>2.7091000000012926</c:v>
                </c:pt>
                <c:pt idx="33092">
                  <c:v>2.7092000000012928</c:v>
                </c:pt>
                <c:pt idx="33093">
                  <c:v>2.709300000001293</c:v>
                </c:pt>
                <c:pt idx="33094">
                  <c:v>2.7094000000012932</c:v>
                </c:pt>
                <c:pt idx="33095">
                  <c:v>2.7095000000012934</c:v>
                </c:pt>
                <c:pt idx="33096">
                  <c:v>2.7096000000012936</c:v>
                </c:pt>
                <c:pt idx="33097">
                  <c:v>2.7097000000012939</c:v>
                </c:pt>
                <c:pt idx="33098">
                  <c:v>2.7098000000012941</c:v>
                </c:pt>
                <c:pt idx="33099">
                  <c:v>2.7099000000012943</c:v>
                </c:pt>
                <c:pt idx="33100">
                  <c:v>2.7100000000012945</c:v>
                </c:pt>
                <c:pt idx="33101">
                  <c:v>2.7101000000012947</c:v>
                </c:pt>
                <c:pt idx="33102">
                  <c:v>2.7102000000012949</c:v>
                </c:pt>
                <c:pt idx="33103">
                  <c:v>2.7103000000012951</c:v>
                </c:pt>
                <c:pt idx="33104">
                  <c:v>2.7104000000012953</c:v>
                </c:pt>
                <c:pt idx="33105">
                  <c:v>2.7105000000012955</c:v>
                </c:pt>
                <c:pt idx="33106">
                  <c:v>2.7106000000012958</c:v>
                </c:pt>
                <c:pt idx="33107">
                  <c:v>2.710700000001296</c:v>
                </c:pt>
                <c:pt idx="33108">
                  <c:v>2.7108000000012962</c:v>
                </c:pt>
                <c:pt idx="33109">
                  <c:v>2.7109000000012964</c:v>
                </c:pt>
                <c:pt idx="33110">
                  <c:v>2.7110000000012966</c:v>
                </c:pt>
                <c:pt idx="33111">
                  <c:v>2.7111000000012968</c:v>
                </c:pt>
                <c:pt idx="33112">
                  <c:v>2.711200000001297</c:v>
                </c:pt>
                <c:pt idx="33113">
                  <c:v>2.7113000000012972</c:v>
                </c:pt>
                <c:pt idx="33114">
                  <c:v>2.7114000000012974</c:v>
                </c:pt>
                <c:pt idx="33115">
                  <c:v>2.7115000000012976</c:v>
                </c:pt>
                <c:pt idx="33116">
                  <c:v>2.7116000000012979</c:v>
                </c:pt>
                <c:pt idx="33117">
                  <c:v>2.7117000000012981</c:v>
                </c:pt>
                <c:pt idx="33118">
                  <c:v>2.7118000000012983</c:v>
                </c:pt>
                <c:pt idx="33119">
                  <c:v>2.7119000000012985</c:v>
                </c:pt>
                <c:pt idx="33120">
                  <c:v>2.7120000000012987</c:v>
                </c:pt>
                <c:pt idx="33121">
                  <c:v>2.7121000000012989</c:v>
                </c:pt>
                <c:pt idx="33122">
                  <c:v>2.7122000000012991</c:v>
                </c:pt>
                <c:pt idx="33123">
                  <c:v>2.7123000000012993</c:v>
                </c:pt>
                <c:pt idx="33124">
                  <c:v>2.7124000000012995</c:v>
                </c:pt>
                <c:pt idx="33125">
                  <c:v>2.7125000000012998</c:v>
                </c:pt>
                <c:pt idx="33126">
                  <c:v>2.7126000000013</c:v>
                </c:pt>
                <c:pt idx="33127">
                  <c:v>2.7127000000013002</c:v>
                </c:pt>
                <c:pt idx="33128">
                  <c:v>2.7128000000013004</c:v>
                </c:pt>
                <c:pt idx="33129">
                  <c:v>2.7129000000013006</c:v>
                </c:pt>
                <c:pt idx="33130">
                  <c:v>2.7130000000013008</c:v>
                </c:pt>
                <c:pt idx="33131">
                  <c:v>2.713100000001301</c:v>
                </c:pt>
                <c:pt idx="33132">
                  <c:v>2.7132000000013012</c:v>
                </c:pt>
                <c:pt idx="33133">
                  <c:v>2.7133000000013014</c:v>
                </c:pt>
                <c:pt idx="33134">
                  <c:v>2.7134000000013017</c:v>
                </c:pt>
                <c:pt idx="33135">
                  <c:v>2.7135000000013019</c:v>
                </c:pt>
                <c:pt idx="33136">
                  <c:v>2.7136000000013021</c:v>
                </c:pt>
                <c:pt idx="33137">
                  <c:v>2.7137000000013023</c:v>
                </c:pt>
                <c:pt idx="33138">
                  <c:v>2.7138000000013025</c:v>
                </c:pt>
                <c:pt idx="33139">
                  <c:v>2.7139000000013027</c:v>
                </c:pt>
                <c:pt idx="33140">
                  <c:v>2.7140000000013029</c:v>
                </c:pt>
                <c:pt idx="33141">
                  <c:v>2.7141000000013031</c:v>
                </c:pt>
                <c:pt idx="33142">
                  <c:v>2.7142000000013033</c:v>
                </c:pt>
                <c:pt idx="33143">
                  <c:v>2.7143000000013036</c:v>
                </c:pt>
                <c:pt idx="33144">
                  <c:v>2.7144000000013038</c:v>
                </c:pt>
                <c:pt idx="33145">
                  <c:v>2.714500000001304</c:v>
                </c:pt>
                <c:pt idx="33146">
                  <c:v>2.7146000000013042</c:v>
                </c:pt>
                <c:pt idx="33147">
                  <c:v>2.7147000000013044</c:v>
                </c:pt>
                <c:pt idx="33148">
                  <c:v>2.7148000000013046</c:v>
                </c:pt>
                <c:pt idx="33149">
                  <c:v>2.7149000000013048</c:v>
                </c:pt>
                <c:pt idx="33150">
                  <c:v>2.715000000001305</c:v>
                </c:pt>
                <c:pt idx="33151">
                  <c:v>2.7151000000013052</c:v>
                </c:pt>
                <c:pt idx="33152">
                  <c:v>2.7152000000013055</c:v>
                </c:pt>
                <c:pt idx="33153">
                  <c:v>2.7153000000013057</c:v>
                </c:pt>
                <c:pt idx="33154">
                  <c:v>2.7154000000013059</c:v>
                </c:pt>
                <c:pt idx="33155">
                  <c:v>2.7155000000013061</c:v>
                </c:pt>
                <c:pt idx="33156">
                  <c:v>2.7156000000013063</c:v>
                </c:pt>
                <c:pt idx="33157">
                  <c:v>2.7157000000013065</c:v>
                </c:pt>
                <c:pt idx="33158">
                  <c:v>2.7158000000013067</c:v>
                </c:pt>
                <c:pt idx="33159">
                  <c:v>2.7159000000013069</c:v>
                </c:pt>
                <c:pt idx="33160">
                  <c:v>2.7160000000013071</c:v>
                </c:pt>
                <c:pt idx="33161">
                  <c:v>2.7161000000013074</c:v>
                </c:pt>
                <c:pt idx="33162">
                  <c:v>2.7162000000013076</c:v>
                </c:pt>
                <c:pt idx="33163">
                  <c:v>2.7163000000013078</c:v>
                </c:pt>
                <c:pt idx="33164">
                  <c:v>2.716400000001308</c:v>
                </c:pt>
                <c:pt idx="33165">
                  <c:v>2.7165000000013082</c:v>
                </c:pt>
                <c:pt idx="33166">
                  <c:v>2.7166000000013084</c:v>
                </c:pt>
                <c:pt idx="33167">
                  <c:v>2.7167000000013086</c:v>
                </c:pt>
                <c:pt idx="33168">
                  <c:v>2.7168000000013088</c:v>
                </c:pt>
                <c:pt idx="33169">
                  <c:v>2.716900000001309</c:v>
                </c:pt>
                <c:pt idx="33170">
                  <c:v>2.7170000000013093</c:v>
                </c:pt>
                <c:pt idx="33171">
                  <c:v>2.7171000000013095</c:v>
                </c:pt>
                <c:pt idx="33172">
                  <c:v>2.7172000000013097</c:v>
                </c:pt>
                <c:pt idx="33173">
                  <c:v>2.7173000000013099</c:v>
                </c:pt>
                <c:pt idx="33174">
                  <c:v>2.7174000000013101</c:v>
                </c:pt>
                <c:pt idx="33175">
                  <c:v>2.7175000000013103</c:v>
                </c:pt>
                <c:pt idx="33176">
                  <c:v>2.7176000000013105</c:v>
                </c:pt>
                <c:pt idx="33177">
                  <c:v>2.7177000000013107</c:v>
                </c:pt>
                <c:pt idx="33178">
                  <c:v>2.7178000000013109</c:v>
                </c:pt>
                <c:pt idx="33179">
                  <c:v>2.7179000000013112</c:v>
                </c:pt>
                <c:pt idx="33180">
                  <c:v>2.7180000000013114</c:v>
                </c:pt>
                <c:pt idx="33181">
                  <c:v>2.7181000000013116</c:v>
                </c:pt>
                <c:pt idx="33182">
                  <c:v>2.7182000000013118</c:v>
                </c:pt>
                <c:pt idx="33183">
                  <c:v>2.718300000001312</c:v>
                </c:pt>
                <c:pt idx="33184">
                  <c:v>2.7184000000013122</c:v>
                </c:pt>
                <c:pt idx="33185">
                  <c:v>2.7185000000013124</c:v>
                </c:pt>
                <c:pt idx="33186">
                  <c:v>2.7186000000013126</c:v>
                </c:pt>
                <c:pt idx="33187">
                  <c:v>2.7187000000013128</c:v>
                </c:pt>
                <c:pt idx="33188">
                  <c:v>2.7188000000013131</c:v>
                </c:pt>
                <c:pt idx="33189">
                  <c:v>2.7189000000013133</c:v>
                </c:pt>
                <c:pt idx="33190">
                  <c:v>2.7190000000013135</c:v>
                </c:pt>
                <c:pt idx="33191">
                  <c:v>2.7191000000013137</c:v>
                </c:pt>
                <c:pt idx="33192">
                  <c:v>2.7192000000013139</c:v>
                </c:pt>
                <c:pt idx="33193">
                  <c:v>2.7193000000013141</c:v>
                </c:pt>
                <c:pt idx="33194">
                  <c:v>2.7194000000013143</c:v>
                </c:pt>
                <c:pt idx="33195">
                  <c:v>2.7195000000013145</c:v>
                </c:pt>
                <c:pt idx="33196">
                  <c:v>2.7196000000013147</c:v>
                </c:pt>
                <c:pt idx="33197">
                  <c:v>2.719700000001315</c:v>
                </c:pt>
                <c:pt idx="33198">
                  <c:v>2.7198000000013152</c:v>
                </c:pt>
                <c:pt idx="33199">
                  <c:v>2.7199000000013154</c:v>
                </c:pt>
                <c:pt idx="33200">
                  <c:v>2.7200000000013156</c:v>
                </c:pt>
                <c:pt idx="33201">
                  <c:v>2.7201000000013158</c:v>
                </c:pt>
                <c:pt idx="33202">
                  <c:v>2.720200000001316</c:v>
                </c:pt>
                <c:pt idx="33203">
                  <c:v>2.7203000000013162</c:v>
                </c:pt>
                <c:pt idx="33204">
                  <c:v>2.7204000000013164</c:v>
                </c:pt>
                <c:pt idx="33205">
                  <c:v>2.7205000000013166</c:v>
                </c:pt>
                <c:pt idx="33206">
                  <c:v>2.7206000000013169</c:v>
                </c:pt>
                <c:pt idx="33207">
                  <c:v>2.7207000000013171</c:v>
                </c:pt>
                <c:pt idx="33208">
                  <c:v>2.7208000000013173</c:v>
                </c:pt>
                <c:pt idx="33209">
                  <c:v>2.7209000000013175</c:v>
                </c:pt>
                <c:pt idx="33210">
                  <c:v>2.7210000000013177</c:v>
                </c:pt>
                <c:pt idx="33211">
                  <c:v>2.7211000000013179</c:v>
                </c:pt>
                <c:pt idx="33212">
                  <c:v>2.7212000000013181</c:v>
                </c:pt>
                <c:pt idx="33213">
                  <c:v>2.7213000000013183</c:v>
                </c:pt>
                <c:pt idx="33214">
                  <c:v>2.7214000000013185</c:v>
                </c:pt>
                <c:pt idx="33215">
                  <c:v>2.7215000000013188</c:v>
                </c:pt>
                <c:pt idx="33216">
                  <c:v>2.721600000001319</c:v>
                </c:pt>
                <c:pt idx="33217">
                  <c:v>2.7217000000013192</c:v>
                </c:pt>
                <c:pt idx="33218">
                  <c:v>2.7218000000013194</c:v>
                </c:pt>
                <c:pt idx="33219">
                  <c:v>2.7219000000013196</c:v>
                </c:pt>
                <c:pt idx="33220">
                  <c:v>2.7220000000013198</c:v>
                </c:pt>
                <c:pt idx="33221">
                  <c:v>2.72210000000132</c:v>
                </c:pt>
                <c:pt idx="33222">
                  <c:v>2.7222000000013202</c:v>
                </c:pt>
                <c:pt idx="33223">
                  <c:v>2.7223000000013204</c:v>
                </c:pt>
                <c:pt idx="33224">
                  <c:v>2.7224000000013207</c:v>
                </c:pt>
                <c:pt idx="33225">
                  <c:v>2.7225000000013209</c:v>
                </c:pt>
                <c:pt idx="33226">
                  <c:v>2.7226000000013211</c:v>
                </c:pt>
                <c:pt idx="33227">
                  <c:v>2.7227000000013213</c:v>
                </c:pt>
                <c:pt idx="33228">
                  <c:v>2.7228000000013215</c:v>
                </c:pt>
                <c:pt idx="33229">
                  <c:v>2.7229000000013217</c:v>
                </c:pt>
                <c:pt idx="33230">
                  <c:v>2.7230000000013219</c:v>
                </c:pt>
                <c:pt idx="33231">
                  <c:v>2.7231000000013221</c:v>
                </c:pt>
                <c:pt idx="33232">
                  <c:v>2.7232000000013223</c:v>
                </c:pt>
                <c:pt idx="33233">
                  <c:v>2.7233000000013226</c:v>
                </c:pt>
                <c:pt idx="33234">
                  <c:v>2.7234000000013228</c:v>
                </c:pt>
                <c:pt idx="33235">
                  <c:v>2.723500000001323</c:v>
                </c:pt>
                <c:pt idx="33236">
                  <c:v>2.7236000000013232</c:v>
                </c:pt>
                <c:pt idx="33237">
                  <c:v>2.7237000000013234</c:v>
                </c:pt>
                <c:pt idx="33238">
                  <c:v>2.7238000000013236</c:v>
                </c:pt>
                <c:pt idx="33239">
                  <c:v>2.7239000000013238</c:v>
                </c:pt>
                <c:pt idx="33240">
                  <c:v>2.724000000001324</c:v>
                </c:pt>
                <c:pt idx="33241">
                  <c:v>2.7241000000013242</c:v>
                </c:pt>
                <c:pt idx="33242">
                  <c:v>2.7242000000013245</c:v>
                </c:pt>
                <c:pt idx="33243">
                  <c:v>2.7243000000013247</c:v>
                </c:pt>
                <c:pt idx="33244">
                  <c:v>2.7244000000013249</c:v>
                </c:pt>
                <c:pt idx="33245">
                  <c:v>2.7245000000013251</c:v>
                </c:pt>
                <c:pt idx="33246">
                  <c:v>2.7246000000013253</c:v>
                </c:pt>
                <c:pt idx="33247">
                  <c:v>2.7247000000013255</c:v>
                </c:pt>
                <c:pt idx="33248">
                  <c:v>2.7248000000013257</c:v>
                </c:pt>
                <c:pt idx="33249">
                  <c:v>2.7249000000013259</c:v>
                </c:pt>
                <c:pt idx="33250">
                  <c:v>2.7250000000013261</c:v>
                </c:pt>
                <c:pt idx="33251">
                  <c:v>2.7251000000013264</c:v>
                </c:pt>
                <c:pt idx="33252">
                  <c:v>2.7252000000013266</c:v>
                </c:pt>
                <c:pt idx="33253">
                  <c:v>2.7253000000013268</c:v>
                </c:pt>
                <c:pt idx="33254">
                  <c:v>2.725400000001327</c:v>
                </c:pt>
                <c:pt idx="33255">
                  <c:v>2.7255000000013272</c:v>
                </c:pt>
                <c:pt idx="33256">
                  <c:v>2.7256000000013274</c:v>
                </c:pt>
                <c:pt idx="33257">
                  <c:v>2.7257000000013276</c:v>
                </c:pt>
                <c:pt idx="33258">
                  <c:v>2.7258000000013278</c:v>
                </c:pt>
                <c:pt idx="33259">
                  <c:v>2.725900000001328</c:v>
                </c:pt>
                <c:pt idx="33260">
                  <c:v>2.7260000000013282</c:v>
                </c:pt>
                <c:pt idx="33261">
                  <c:v>2.7261000000013285</c:v>
                </c:pt>
                <c:pt idx="33262">
                  <c:v>2.7262000000013287</c:v>
                </c:pt>
                <c:pt idx="33263">
                  <c:v>2.7263000000013289</c:v>
                </c:pt>
                <c:pt idx="33264">
                  <c:v>2.7264000000013291</c:v>
                </c:pt>
                <c:pt idx="33265">
                  <c:v>2.7265000000013293</c:v>
                </c:pt>
                <c:pt idx="33266">
                  <c:v>2.7266000000013295</c:v>
                </c:pt>
                <c:pt idx="33267">
                  <c:v>2.7267000000013297</c:v>
                </c:pt>
                <c:pt idx="33268">
                  <c:v>2.7268000000013299</c:v>
                </c:pt>
                <c:pt idx="33269">
                  <c:v>2.7269000000013301</c:v>
                </c:pt>
                <c:pt idx="33270">
                  <c:v>2.7270000000013304</c:v>
                </c:pt>
                <c:pt idx="33271">
                  <c:v>2.7271000000013306</c:v>
                </c:pt>
                <c:pt idx="33272">
                  <c:v>2.7272000000013308</c:v>
                </c:pt>
                <c:pt idx="33273">
                  <c:v>2.727300000001331</c:v>
                </c:pt>
                <c:pt idx="33274">
                  <c:v>2.7274000000013312</c:v>
                </c:pt>
                <c:pt idx="33275">
                  <c:v>2.7275000000013314</c:v>
                </c:pt>
                <c:pt idx="33276">
                  <c:v>2.7276000000013316</c:v>
                </c:pt>
                <c:pt idx="33277">
                  <c:v>2.7277000000013318</c:v>
                </c:pt>
                <c:pt idx="33278">
                  <c:v>2.727800000001332</c:v>
                </c:pt>
                <c:pt idx="33279">
                  <c:v>2.7279000000013323</c:v>
                </c:pt>
                <c:pt idx="33280">
                  <c:v>2.7280000000013325</c:v>
                </c:pt>
                <c:pt idx="33281">
                  <c:v>2.7281000000013327</c:v>
                </c:pt>
                <c:pt idx="33282">
                  <c:v>2.7282000000013329</c:v>
                </c:pt>
                <c:pt idx="33283">
                  <c:v>2.7283000000013331</c:v>
                </c:pt>
                <c:pt idx="33284">
                  <c:v>2.7284000000013333</c:v>
                </c:pt>
                <c:pt idx="33285">
                  <c:v>2.7285000000013335</c:v>
                </c:pt>
                <c:pt idx="33286">
                  <c:v>2.7286000000013337</c:v>
                </c:pt>
                <c:pt idx="33287">
                  <c:v>2.7287000000013339</c:v>
                </c:pt>
                <c:pt idx="33288">
                  <c:v>2.7288000000013342</c:v>
                </c:pt>
                <c:pt idx="33289">
                  <c:v>2.7289000000013344</c:v>
                </c:pt>
                <c:pt idx="33290">
                  <c:v>2.7290000000013346</c:v>
                </c:pt>
                <c:pt idx="33291">
                  <c:v>2.7291000000013348</c:v>
                </c:pt>
                <c:pt idx="33292">
                  <c:v>2.729200000001335</c:v>
                </c:pt>
                <c:pt idx="33293">
                  <c:v>2.7293000000013352</c:v>
                </c:pt>
                <c:pt idx="33294">
                  <c:v>2.7294000000013354</c:v>
                </c:pt>
                <c:pt idx="33295">
                  <c:v>2.7295000000013356</c:v>
                </c:pt>
                <c:pt idx="33296">
                  <c:v>2.7296000000013358</c:v>
                </c:pt>
                <c:pt idx="33297">
                  <c:v>2.7297000000013361</c:v>
                </c:pt>
                <c:pt idx="33298">
                  <c:v>2.7298000000013363</c:v>
                </c:pt>
                <c:pt idx="33299">
                  <c:v>2.7299000000013365</c:v>
                </c:pt>
                <c:pt idx="33300">
                  <c:v>2.7300000000013367</c:v>
                </c:pt>
                <c:pt idx="33301">
                  <c:v>2.7301000000013369</c:v>
                </c:pt>
                <c:pt idx="33302">
                  <c:v>2.7302000000013371</c:v>
                </c:pt>
                <c:pt idx="33303">
                  <c:v>2.7303000000013373</c:v>
                </c:pt>
                <c:pt idx="33304">
                  <c:v>2.7304000000013375</c:v>
                </c:pt>
                <c:pt idx="33305">
                  <c:v>2.7305000000013377</c:v>
                </c:pt>
                <c:pt idx="33306">
                  <c:v>2.730600000001338</c:v>
                </c:pt>
                <c:pt idx="33307">
                  <c:v>2.7307000000013382</c:v>
                </c:pt>
                <c:pt idx="33308">
                  <c:v>2.7308000000013384</c:v>
                </c:pt>
                <c:pt idx="33309">
                  <c:v>2.7309000000013386</c:v>
                </c:pt>
                <c:pt idx="33310">
                  <c:v>2.7310000000013388</c:v>
                </c:pt>
                <c:pt idx="33311">
                  <c:v>2.731100000001339</c:v>
                </c:pt>
                <c:pt idx="33312">
                  <c:v>2.7312000000013392</c:v>
                </c:pt>
                <c:pt idx="33313">
                  <c:v>2.7313000000013394</c:v>
                </c:pt>
                <c:pt idx="33314">
                  <c:v>2.7314000000013396</c:v>
                </c:pt>
                <c:pt idx="33315">
                  <c:v>2.7315000000013399</c:v>
                </c:pt>
                <c:pt idx="33316">
                  <c:v>2.7316000000013401</c:v>
                </c:pt>
                <c:pt idx="33317">
                  <c:v>2.7317000000013403</c:v>
                </c:pt>
                <c:pt idx="33318">
                  <c:v>2.7318000000013405</c:v>
                </c:pt>
                <c:pt idx="33319">
                  <c:v>2.7319000000013407</c:v>
                </c:pt>
                <c:pt idx="33320">
                  <c:v>2.7320000000013409</c:v>
                </c:pt>
                <c:pt idx="33321">
                  <c:v>2.7321000000013411</c:v>
                </c:pt>
                <c:pt idx="33322">
                  <c:v>2.7322000000013413</c:v>
                </c:pt>
                <c:pt idx="33323">
                  <c:v>2.7323000000013415</c:v>
                </c:pt>
                <c:pt idx="33324">
                  <c:v>2.7324000000013418</c:v>
                </c:pt>
                <c:pt idx="33325">
                  <c:v>2.732500000001342</c:v>
                </c:pt>
                <c:pt idx="33326">
                  <c:v>2.7326000000013422</c:v>
                </c:pt>
                <c:pt idx="33327">
                  <c:v>2.7327000000013424</c:v>
                </c:pt>
                <c:pt idx="33328">
                  <c:v>2.7328000000013426</c:v>
                </c:pt>
                <c:pt idx="33329">
                  <c:v>2.7329000000013428</c:v>
                </c:pt>
                <c:pt idx="33330">
                  <c:v>2.733000000001343</c:v>
                </c:pt>
                <c:pt idx="33331">
                  <c:v>2.7331000000013432</c:v>
                </c:pt>
                <c:pt idx="33332">
                  <c:v>2.7332000000013434</c:v>
                </c:pt>
                <c:pt idx="33333">
                  <c:v>2.7333000000013437</c:v>
                </c:pt>
                <c:pt idx="33334">
                  <c:v>2.7334000000013439</c:v>
                </c:pt>
                <c:pt idx="33335">
                  <c:v>2.7335000000013441</c:v>
                </c:pt>
                <c:pt idx="33336">
                  <c:v>2.7336000000013443</c:v>
                </c:pt>
                <c:pt idx="33337">
                  <c:v>2.7337000000013445</c:v>
                </c:pt>
                <c:pt idx="33338">
                  <c:v>2.7338000000013447</c:v>
                </c:pt>
                <c:pt idx="33339">
                  <c:v>2.7339000000013449</c:v>
                </c:pt>
                <c:pt idx="33340">
                  <c:v>2.7340000000013451</c:v>
                </c:pt>
                <c:pt idx="33341">
                  <c:v>2.7341000000013453</c:v>
                </c:pt>
                <c:pt idx="33342">
                  <c:v>2.7342000000013456</c:v>
                </c:pt>
                <c:pt idx="33343">
                  <c:v>2.7343000000013458</c:v>
                </c:pt>
                <c:pt idx="33344">
                  <c:v>2.734400000001346</c:v>
                </c:pt>
                <c:pt idx="33345">
                  <c:v>2.7345000000013462</c:v>
                </c:pt>
                <c:pt idx="33346">
                  <c:v>2.7346000000013464</c:v>
                </c:pt>
                <c:pt idx="33347">
                  <c:v>2.7347000000013466</c:v>
                </c:pt>
                <c:pt idx="33348">
                  <c:v>2.7348000000013468</c:v>
                </c:pt>
                <c:pt idx="33349">
                  <c:v>2.734900000001347</c:v>
                </c:pt>
                <c:pt idx="33350">
                  <c:v>2.7350000000013472</c:v>
                </c:pt>
                <c:pt idx="33351">
                  <c:v>2.7351000000013475</c:v>
                </c:pt>
                <c:pt idx="33352">
                  <c:v>2.7352000000013477</c:v>
                </c:pt>
                <c:pt idx="33353">
                  <c:v>2.7353000000013479</c:v>
                </c:pt>
                <c:pt idx="33354">
                  <c:v>2.7354000000013481</c:v>
                </c:pt>
                <c:pt idx="33355">
                  <c:v>2.7355000000013483</c:v>
                </c:pt>
                <c:pt idx="33356">
                  <c:v>2.7356000000013485</c:v>
                </c:pt>
                <c:pt idx="33357">
                  <c:v>2.7357000000013487</c:v>
                </c:pt>
                <c:pt idx="33358">
                  <c:v>2.7358000000013489</c:v>
                </c:pt>
                <c:pt idx="33359">
                  <c:v>2.7359000000013491</c:v>
                </c:pt>
                <c:pt idx="33360">
                  <c:v>2.7360000000013494</c:v>
                </c:pt>
                <c:pt idx="33361">
                  <c:v>2.7361000000013496</c:v>
                </c:pt>
                <c:pt idx="33362">
                  <c:v>2.7362000000013498</c:v>
                </c:pt>
                <c:pt idx="33363">
                  <c:v>2.73630000000135</c:v>
                </c:pt>
                <c:pt idx="33364">
                  <c:v>2.7364000000013502</c:v>
                </c:pt>
                <c:pt idx="33365">
                  <c:v>2.7365000000013504</c:v>
                </c:pt>
                <c:pt idx="33366">
                  <c:v>2.7366000000013506</c:v>
                </c:pt>
                <c:pt idx="33367">
                  <c:v>2.7367000000013508</c:v>
                </c:pt>
                <c:pt idx="33368">
                  <c:v>2.736800000001351</c:v>
                </c:pt>
                <c:pt idx="33369">
                  <c:v>2.7369000000013513</c:v>
                </c:pt>
                <c:pt idx="33370">
                  <c:v>2.7370000000013515</c:v>
                </c:pt>
                <c:pt idx="33371">
                  <c:v>2.7371000000013517</c:v>
                </c:pt>
                <c:pt idx="33372">
                  <c:v>2.7372000000013519</c:v>
                </c:pt>
                <c:pt idx="33373">
                  <c:v>2.7373000000013521</c:v>
                </c:pt>
                <c:pt idx="33374">
                  <c:v>2.7374000000013523</c:v>
                </c:pt>
                <c:pt idx="33375">
                  <c:v>2.7375000000013525</c:v>
                </c:pt>
                <c:pt idx="33376">
                  <c:v>2.7376000000013527</c:v>
                </c:pt>
                <c:pt idx="33377">
                  <c:v>2.7377000000013529</c:v>
                </c:pt>
                <c:pt idx="33378">
                  <c:v>2.7378000000013532</c:v>
                </c:pt>
                <c:pt idx="33379">
                  <c:v>2.7379000000013534</c:v>
                </c:pt>
                <c:pt idx="33380">
                  <c:v>2.7380000000013536</c:v>
                </c:pt>
                <c:pt idx="33381">
                  <c:v>2.7381000000013538</c:v>
                </c:pt>
                <c:pt idx="33382">
                  <c:v>2.738200000001354</c:v>
                </c:pt>
                <c:pt idx="33383">
                  <c:v>2.7383000000013542</c:v>
                </c:pt>
                <c:pt idx="33384">
                  <c:v>2.7384000000013544</c:v>
                </c:pt>
                <c:pt idx="33385">
                  <c:v>2.7385000000013546</c:v>
                </c:pt>
                <c:pt idx="33386">
                  <c:v>2.7386000000013548</c:v>
                </c:pt>
                <c:pt idx="33387">
                  <c:v>2.7387000000013551</c:v>
                </c:pt>
                <c:pt idx="33388">
                  <c:v>2.7388000000013553</c:v>
                </c:pt>
                <c:pt idx="33389">
                  <c:v>2.7389000000013555</c:v>
                </c:pt>
                <c:pt idx="33390">
                  <c:v>2.7390000000013557</c:v>
                </c:pt>
                <c:pt idx="33391">
                  <c:v>2.7391000000013559</c:v>
                </c:pt>
                <c:pt idx="33392">
                  <c:v>2.7392000000013561</c:v>
                </c:pt>
                <c:pt idx="33393">
                  <c:v>2.7393000000013563</c:v>
                </c:pt>
                <c:pt idx="33394">
                  <c:v>2.7394000000013565</c:v>
                </c:pt>
                <c:pt idx="33395">
                  <c:v>2.7395000000013567</c:v>
                </c:pt>
                <c:pt idx="33396">
                  <c:v>2.7396000000013569</c:v>
                </c:pt>
                <c:pt idx="33397">
                  <c:v>2.7397000000013572</c:v>
                </c:pt>
                <c:pt idx="33398">
                  <c:v>2.7398000000013574</c:v>
                </c:pt>
                <c:pt idx="33399">
                  <c:v>2.7399000000013576</c:v>
                </c:pt>
                <c:pt idx="33400">
                  <c:v>2.7400000000013578</c:v>
                </c:pt>
                <c:pt idx="33401">
                  <c:v>2.740100000001358</c:v>
                </c:pt>
                <c:pt idx="33402">
                  <c:v>2.7402000000013582</c:v>
                </c:pt>
                <c:pt idx="33403">
                  <c:v>2.7403000000013584</c:v>
                </c:pt>
                <c:pt idx="33404">
                  <c:v>2.7404000000013586</c:v>
                </c:pt>
                <c:pt idx="33405">
                  <c:v>2.7405000000013588</c:v>
                </c:pt>
                <c:pt idx="33406">
                  <c:v>2.7406000000013591</c:v>
                </c:pt>
                <c:pt idx="33407">
                  <c:v>2.7407000000013593</c:v>
                </c:pt>
                <c:pt idx="33408">
                  <c:v>2.7408000000013595</c:v>
                </c:pt>
                <c:pt idx="33409">
                  <c:v>2.7409000000013597</c:v>
                </c:pt>
                <c:pt idx="33410">
                  <c:v>2.7410000000013599</c:v>
                </c:pt>
                <c:pt idx="33411">
                  <c:v>2.7411000000013601</c:v>
                </c:pt>
                <c:pt idx="33412">
                  <c:v>2.7412000000013603</c:v>
                </c:pt>
                <c:pt idx="33413">
                  <c:v>2.7413000000013605</c:v>
                </c:pt>
                <c:pt idx="33414">
                  <c:v>2.7414000000013607</c:v>
                </c:pt>
                <c:pt idx="33415">
                  <c:v>2.741500000001361</c:v>
                </c:pt>
                <c:pt idx="33416">
                  <c:v>2.7416000000013612</c:v>
                </c:pt>
                <c:pt idx="33417">
                  <c:v>2.7417000000013614</c:v>
                </c:pt>
                <c:pt idx="33418">
                  <c:v>2.7418000000013616</c:v>
                </c:pt>
                <c:pt idx="33419">
                  <c:v>2.7419000000013618</c:v>
                </c:pt>
                <c:pt idx="33420">
                  <c:v>2.742000000001362</c:v>
                </c:pt>
                <c:pt idx="33421">
                  <c:v>2.7421000000013622</c:v>
                </c:pt>
                <c:pt idx="33422">
                  <c:v>2.7422000000013624</c:v>
                </c:pt>
                <c:pt idx="33423">
                  <c:v>2.7423000000013626</c:v>
                </c:pt>
                <c:pt idx="33424">
                  <c:v>2.7424000000013629</c:v>
                </c:pt>
                <c:pt idx="33425">
                  <c:v>2.7425000000013631</c:v>
                </c:pt>
                <c:pt idx="33426">
                  <c:v>2.7426000000013633</c:v>
                </c:pt>
                <c:pt idx="33427">
                  <c:v>2.7427000000013635</c:v>
                </c:pt>
                <c:pt idx="33428">
                  <c:v>2.7428000000013637</c:v>
                </c:pt>
                <c:pt idx="33429">
                  <c:v>2.7429000000013639</c:v>
                </c:pt>
                <c:pt idx="33430">
                  <c:v>2.7430000000013641</c:v>
                </c:pt>
                <c:pt idx="33431">
                  <c:v>2.7431000000013643</c:v>
                </c:pt>
                <c:pt idx="33432">
                  <c:v>2.7432000000013645</c:v>
                </c:pt>
                <c:pt idx="33433">
                  <c:v>2.7433000000013648</c:v>
                </c:pt>
                <c:pt idx="33434">
                  <c:v>2.743400000001365</c:v>
                </c:pt>
                <c:pt idx="33435">
                  <c:v>2.7435000000013652</c:v>
                </c:pt>
                <c:pt idx="33436">
                  <c:v>2.7436000000013654</c:v>
                </c:pt>
                <c:pt idx="33437">
                  <c:v>2.7437000000013656</c:v>
                </c:pt>
                <c:pt idx="33438">
                  <c:v>2.7438000000013658</c:v>
                </c:pt>
                <c:pt idx="33439">
                  <c:v>2.743900000001366</c:v>
                </c:pt>
                <c:pt idx="33440">
                  <c:v>2.7440000000013662</c:v>
                </c:pt>
                <c:pt idx="33441">
                  <c:v>2.7441000000013664</c:v>
                </c:pt>
                <c:pt idx="33442">
                  <c:v>2.7442000000013667</c:v>
                </c:pt>
                <c:pt idx="33443">
                  <c:v>2.7443000000013669</c:v>
                </c:pt>
                <c:pt idx="33444">
                  <c:v>2.7444000000013671</c:v>
                </c:pt>
                <c:pt idx="33445">
                  <c:v>2.7445000000013673</c:v>
                </c:pt>
                <c:pt idx="33446">
                  <c:v>2.7446000000013675</c:v>
                </c:pt>
                <c:pt idx="33447">
                  <c:v>2.7447000000013677</c:v>
                </c:pt>
                <c:pt idx="33448">
                  <c:v>2.7448000000013679</c:v>
                </c:pt>
                <c:pt idx="33449">
                  <c:v>2.7449000000013681</c:v>
                </c:pt>
                <c:pt idx="33450">
                  <c:v>2.7450000000013683</c:v>
                </c:pt>
                <c:pt idx="33451">
                  <c:v>2.7451000000013686</c:v>
                </c:pt>
                <c:pt idx="33452">
                  <c:v>2.7452000000013688</c:v>
                </c:pt>
                <c:pt idx="33453">
                  <c:v>2.745300000001369</c:v>
                </c:pt>
                <c:pt idx="33454">
                  <c:v>2.7454000000013692</c:v>
                </c:pt>
                <c:pt idx="33455">
                  <c:v>2.7455000000013694</c:v>
                </c:pt>
                <c:pt idx="33456">
                  <c:v>2.7456000000013696</c:v>
                </c:pt>
                <c:pt idx="33457">
                  <c:v>2.7457000000013698</c:v>
                </c:pt>
                <c:pt idx="33458">
                  <c:v>2.74580000000137</c:v>
                </c:pt>
                <c:pt idx="33459">
                  <c:v>2.7459000000013702</c:v>
                </c:pt>
                <c:pt idx="33460">
                  <c:v>2.7460000000013705</c:v>
                </c:pt>
                <c:pt idx="33461">
                  <c:v>2.7461000000013707</c:v>
                </c:pt>
                <c:pt idx="33462">
                  <c:v>2.7462000000013709</c:v>
                </c:pt>
                <c:pt idx="33463">
                  <c:v>2.7463000000013711</c:v>
                </c:pt>
                <c:pt idx="33464">
                  <c:v>2.7464000000013713</c:v>
                </c:pt>
                <c:pt idx="33465">
                  <c:v>2.7465000000013715</c:v>
                </c:pt>
                <c:pt idx="33466">
                  <c:v>2.7466000000013717</c:v>
                </c:pt>
                <c:pt idx="33467">
                  <c:v>2.7467000000013719</c:v>
                </c:pt>
                <c:pt idx="33468">
                  <c:v>2.7468000000013721</c:v>
                </c:pt>
                <c:pt idx="33469">
                  <c:v>2.7469000000013724</c:v>
                </c:pt>
                <c:pt idx="33470">
                  <c:v>2.7470000000013726</c:v>
                </c:pt>
                <c:pt idx="33471">
                  <c:v>2.7471000000013728</c:v>
                </c:pt>
                <c:pt idx="33472">
                  <c:v>2.747200000001373</c:v>
                </c:pt>
                <c:pt idx="33473">
                  <c:v>2.7473000000013732</c:v>
                </c:pt>
                <c:pt idx="33474">
                  <c:v>2.7474000000013734</c:v>
                </c:pt>
                <c:pt idx="33475">
                  <c:v>2.7475000000013736</c:v>
                </c:pt>
                <c:pt idx="33476">
                  <c:v>2.7476000000013738</c:v>
                </c:pt>
                <c:pt idx="33477">
                  <c:v>2.747700000001374</c:v>
                </c:pt>
                <c:pt idx="33478">
                  <c:v>2.7478000000013743</c:v>
                </c:pt>
                <c:pt idx="33479">
                  <c:v>2.7479000000013745</c:v>
                </c:pt>
                <c:pt idx="33480">
                  <c:v>2.7480000000013747</c:v>
                </c:pt>
                <c:pt idx="33481">
                  <c:v>2.7481000000013749</c:v>
                </c:pt>
                <c:pt idx="33482">
                  <c:v>2.7482000000013751</c:v>
                </c:pt>
                <c:pt idx="33483">
                  <c:v>2.7483000000013753</c:v>
                </c:pt>
                <c:pt idx="33484">
                  <c:v>2.7484000000013755</c:v>
                </c:pt>
                <c:pt idx="33485">
                  <c:v>2.7485000000013757</c:v>
                </c:pt>
                <c:pt idx="33486">
                  <c:v>2.7486000000013759</c:v>
                </c:pt>
                <c:pt idx="33487">
                  <c:v>2.7487000000013762</c:v>
                </c:pt>
                <c:pt idx="33488">
                  <c:v>2.7488000000013764</c:v>
                </c:pt>
                <c:pt idx="33489">
                  <c:v>2.7489000000013766</c:v>
                </c:pt>
                <c:pt idx="33490">
                  <c:v>2.7490000000013768</c:v>
                </c:pt>
                <c:pt idx="33491">
                  <c:v>2.749100000001377</c:v>
                </c:pt>
                <c:pt idx="33492">
                  <c:v>2.7492000000013772</c:v>
                </c:pt>
                <c:pt idx="33493">
                  <c:v>2.7493000000013774</c:v>
                </c:pt>
                <c:pt idx="33494">
                  <c:v>2.7494000000013776</c:v>
                </c:pt>
                <c:pt idx="33495">
                  <c:v>2.7495000000013778</c:v>
                </c:pt>
                <c:pt idx="33496">
                  <c:v>2.7496000000013781</c:v>
                </c:pt>
                <c:pt idx="33497">
                  <c:v>2.7497000000013783</c:v>
                </c:pt>
                <c:pt idx="33498">
                  <c:v>2.7498000000013785</c:v>
                </c:pt>
                <c:pt idx="33499">
                  <c:v>2.7499000000013787</c:v>
                </c:pt>
                <c:pt idx="33500">
                  <c:v>2.7500000000013789</c:v>
                </c:pt>
                <c:pt idx="33501">
                  <c:v>2.7501000000013791</c:v>
                </c:pt>
                <c:pt idx="33502">
                  <c:v>2.7502000000013793</c:v>
                </c:pt>
                <c:pt idx="33503">
                  <c:v>2.7503000000013795</c:v>
                </c:pt>
                <c:pt idx="33504">
                  <c:v>2.7504000000013797</c:v>
                </c:pt>
                <c:pt idx="33505">
                  <c:v>2.75050000000138</c:v>
                </c:pt>
                <c:pt idx="33506">
                  <c:v>2.7506000000013802</c:v>
                </c:pt>
                <c:pt idx="33507">
                  <c:v>2.7507000000013804</c:v>
                </c:pt>
                <c:pt idx="33508">
                  <c:v>2.7508000000013806</c:v>
                </c:pt>
                <c:pt idx="33509">
                  <c:v>2.7509000000013808</c:v>
                </c:pt>
                <c:pt idx="33510">
                  <c:v>2.751000000001381</c:v>
                </c:pt>
                <c:pt idx="33511">
                  <c:v>2.7511000000013812</c:v>
                </c:pt>
                <c:pt idx="33512">
                  <c:v>2.7512000000013814</c:v>
                </c:pt>
                <c:pt idx="33513">
                  <c:v>2.7513000000013816</c:v>
                </c:pt>
                <c:pt idx="33514">
                  <c:v>2.7514000000013819</c:v>
                </c:pt>
                <c:pt idx="33515">
                  <c:v>2.7515000000013821</c:v>
                </c:pt>
                <c:pt idx="33516">
                  <c:v>2.7516000000013823</c:v>
                </c:pt>
                <c:pt idx="33517">
                  <c:v>2.7517000000013825</c:v>
                </c:pt>
                <c:pt idx="33518">
                  <c:v>2.7518000000013827</c:v>
                </c:pt>
                <c:pt idx="33519">
                  <c:v>2.7519000000013829</c:v>
                </c:pt>
                <c:pt idx="33520">
                  <c:v>2.7520000000013831</c:v>
                </c:pt>
                <c:pt idx="33521">
                  <c:v>2.7521000000013833</c:v>
                </c:pt>
                <c:pt idx="33522">
                  <c:v>2.7522000000013835</c:v>
                </c:pt>
                <c:pt idx="33523">
                  <c:v>2.7523000000013838</c:v>
                </c:pt>
                <c:pt idx="33524">
                  <c:v>2.752400000001384</c:v>
                </c:pt>
                <c:pt idx="33525">
                  <c:v>2.7525000000013842</c:v>
                </c:pt>
                <c:pt idx="33526">
                  <c:v>2.7526000000013844</c:v>
                </c:pt>
                <c:pt idx="33527">
                  <c:v>2.7527000000013846</c:v>
                </c:pt>
                <c:pt idx="33528">
                  <c:v>2.7528000000013848</c:v>
                </c:pt>
                <c:pt idx="33529">
                  <c:v>2.752900000001385</c:v>
                </c:pt>
                <c:pt idx="33530">
                  <c:v>2.7530000000013852</c:v>
                </c:pt>
                <c:pt idx="33531">
                  <c:v>2.7531000000013854</c:v>
                </c:pt>
                <c:pt idx="33532">
                  <c:v>2.7532000000013856</c:v>
                </c:pt>
                <c:pt idx="33533">
                  <c:v>2.7533000000013859</c:v>
                </c:pt>
                <c:pt idx="33534">
                  <c:v>2.7534000000013861</c:v>
                </c:pt>
                <c:pt idx="33535">
                  <c:v>2.7535000000013863</c:v>
                </c:pt>
                <c:pt idx="33536">
                  <c:v>2.7536000000013865</c:v>
                </c:pt>
                <c:pt idx="33537">
                  <c:v>2.7537000000013867</c:v>
                </c:pt>
                <c:pt idx="33538">
                  <c:v>2.7538000000013869</c:v>
                </c:pt>
                <c:pt idx="33539">
                  <c:v>2.7539000000013871</c:v>
                </c:pt>
                <c:pt idx="33540">
                  <c:v>2.7540000000013873</c:v>
                </c:pt>
                <c:pt idx="33541">
                  <c:v>2.7541000000013875</c:v>
                </c:pt>
                <c:pt idx="33542">
                  <c:v>2.7542000000013878</c:v>
                </c:pt>
                <c:pt idx="33543">
                  <c:v>2.754300000001388</c:v>
                </c:pt>
                <c:pt idx="33544">
                  <c:v>2.7544000000013882</c:v>
                </c:pt>
                <c:pt idx="33545">
                  <c:v>2.7545000000013884</c:v>
                </c:pt>
                <c:pt idx="33546">
                  <c:v>2.7546000000013886</c:v>
                </c:pt>
                <c:pt idx="33547">
                  <c:v>2.7547000000013888</c:v>
                </c:pt>
                <c:pt idx="33548">
                  <c:v>2.754800000001389</c:v>
                </c:pt>
                <c:pt idx="33549">
                  <c:v>2.7549000000013892</c:v>
                </c:pt>
                <c:pt idx="33550">
                  <c:v>2.7550000000013894</c:v>
                </c:pt>
                <c:pt idx="33551">
                  <c:v>2.7551000000013897</c:v>
                </c:pt>
                <c:pt idx="33552">
                  <c:v>2.7552000000013899</c:v>
                </c:pt>
                <c:pt idx="33553">
                  <c:v>2.7553000000013901</c:v>
                </c:pt>
                <c:pt idx="33554">
                  <c:v>2.7554000000013903</c:v>
                </c:pt>
                <c:pt idx="33555">
                  <c:v>2.7555000000013905</c:v>
                </c:pt>
                <c:pt idx="33556">
                  <c:v>2.7556000000013907</c:v>
                </c:pt>
                <c:pt idx="33557">
                  <c:v>2.7557000000013909</c:v>
                </c:pt>
                <c:pt idx="33558">
                  <c:v>2.7558000000013911</c:v>
                </c:pt>
                <c:pt idx="33559">
                  <c:v>2.7559000000013913</c:v>
                </c:pt>
                <c:pt idx="33560">
                  <c:v>2.7560000000013916</c:v>
                </c:pt>
                <c:pt idx="33561">
                  <c:v>2.7561000000013918</c:v>
                </c:pt>
                <c:pt idx="33562">
                  <c:v>2.756200000001392</c:v>
                </c:pt>
                <c:pt idx="33563">
                  <c:v>2.7563000000013922</c:v>
                </c:pt>
                <c:pt idx="33564">
                  <c:v>2.7564000000013924</c:v>
                </c:pt>
                <c:pt idx="33565">
                  <c:v>2.7565000000013926</c:v>
                </c:pt>
                <c:pt idx="33566">
                  <c:v>2.7566000000013928</c:v>
                </c:pt>
                <c:pt idx="33567">
                  <c:v>2.756700000001393</c:v>
                </c:pt>
                <c:pt idx="33568">
                  <c:v>2.7568000000013932</c:v>
                </c:pt>
                <c:pt idx="33569">
                  <c:v>2.7569000000013935</c:v>
                </c:pt>
                <c:pt idx="33570">
                  <c:v>2.7570000000013937</c:v>
                </c:pt>
                <c:pt idx="33571">
                  <c:v>2.7571000000013939</c:v>
                </c:pt>
                <c:pt idx="33572">
                  <c:v>2.7572000000013941</c:v>
                </c:pt>
                <c:pt idx="33573">
                  <c:v>2.7573000000013943</c:v>
                </c:pt>
                <c:pt idx="33574">
                  <c:v>2.7574000000013945</c:v>
                </c:pt>
                <c:pt idx="33575">
                  <c:v>2.7575000000013947</c:v>
                </c:pt>
                <c:pt idx="33576">
                  <c:v>2.7576000000013949</c:v>
                </c:pt>
                <c:pt idx="33577">
                  <c:v>2.7577000000013951</c:v>
                </c:pt>
                <c:pt idx="33578">
                  <c:v>2.7578000000013954</c:v>
                </c:pt>
                <c:pt idx="33579">
                  <c:v>2.7579000000013956</c:v>
                </c:pt>
                <c:pt idx="33580">
                  <c:v>2.7580000000013958</c:v>
                </c:pt>
                <c:pt idx="33581">
                  <c:v>2.758100000001396</c:v>
                </c:pt>
                <c:pt idx="33582">
                  <c:v>2.7582000000013962</c:v>
                </c:pt>
                <c:pt idx="33583">
                  <c:v>2.7583000000013964</c:v>
                </c:pt>
                <c:pt idx="33584">
                  <c:v>2.7584000000013966</c:v>
                </c:pt>
                <c:pt idx="33585">
                  <c:v>2.7585000000013968</c:v>
                </c:pt>
                <c:pt idx="33586">
                  <c:v>2.758600000001397</c:v>
                </c:pt>
                <c:pt idx="33587">
                  <c:v>2.7587000000013973</c:v>
                </c:pt>
                <c:pt idx="33588">
                  <c:v>2.7588000000013975</c:v>
                </c:pt>
                <c:pt idx="33589">
                  <c:v>2.7589000000013977</c:v>
                </c:pt>
                <c:pt idx="33590">
                  <c:v>2.7590000000013979</c:v>
                </c:pt>
                <c:pt idx="33591">
                  <c:v>2.7591000000013981</c:v>
                </c:pt>
                <c:pt idx="33592">
                  <c:v>2.7592000000013983</c:v>
                </c:pt>
                <c:pt idx="33593">
                  <c:v>2.7593000000013985</c:v>
                </c:pt>
                <c:pt idx="33594">
                  <c:v>2.7594000000013987</c:v>
                </c:pt>
                <c:pt idx="33595">
                  <c:v>2.7595000000013989</c:v>
                </c:pt>
                <c:pt idx="33596">
                  <c:v>2.7596000000013992</c:v>
                </c:pt>
                <c:pt idx="33597">
                  <c:v>2.7597000000013994</c:v>
                </c:pt>
                <c:pt idx="33598">
                  <c:v>2.7598000000013996</c:v>
                </c:pt>
                <c:pt idx="33599">
                  <c:v>2.7599000000013998</c:v>
                </c:pt>
                <c:pt idx="33600">
                  <c:v>2.7600000000014</c:v>
                </c:pt>
                <c:pt idx="33601">
                  <c:v>2.7601000000014002</c:v>
                </c:pt>
                <c:pt idx="33602">
                  <c:v>2.7602000000014004</c:v>
                </c:pt>
                <c:pt idx="33603">
                  <c:v>2.7603000000014006</c:v>
                </c:pt>
                <c:pt idx="33604">
                  <c:v>2.7604000000014008</c:v>
                </c:pt>
                <c:pt idx="33605">
                  <c:v>2.7605000000014011</c:v>
                </c:pt>
                <c:pt idx="33606">
                  <c:v>2.7606000000014013</c:v>
                </c:pt>
                <c:pt idx="33607">
                  <c:v>2.7607000000014015</c:v>
                </c:pt>
                <c:pt idx="33608">
                  <c:v>2.7608000000014017</c:v>
                </c:pt>
                <c:pt idx="33609">
                  <c:v>2.7609000000014019</c:v>
                </c:pt>
                <c:pt idx="33610">
                  <c:v>2.7610000000014021</c:v>
                </c:pt>
                <c:pt idx="33611">
                  <c:v>2.7611000000014023</c:v>
                </c:pt>
                <c:pt idx="33612">
                  <c:v>2.7612000000014025</c:v>
                </c:pt>
                <c:pt idx="33613">
                  <c:v>2.7613000000014027</c:v>
                </c:pt>
                <c:pt idx="33614">
                  <c:v>2.761400000001403</c:v>
                </c:pt>
                <c:pt idx="33615">
                  <c:v>2.7615000000014032</c:v>
                </c:pt>
                <c:pt idx="33616">
                  <c:v>2.7616000000014034</c:v>
                </c:pt>
                <c:pt idx="33617">
                  <c:v>2.7617000000014036</c:v>
                </c:pt>
                <c:pt idx="33618">
                  <c:v>2.7618000000014038</c:v>
                </c:pt>
                <c:pt idx="33619">
                  <c:v>2.761900000001404</c:v>
                </c:pt>
                <c:pt idx="33620">
                  <c:v>2.7620000000014042</c:v>
                </c:pt>
                <c:pt idx="33621">
                  <c:v>2.7621000000014044</c:v>
                </c:pt>
                <c:pt idx="33622">
                  <c:v>2.7622000000014046</c:v>
                </c:pt>
                <c:pt idx="33623">
                  <c:v>2.7623000000014049</c:v>
                </c:pt>
                <c:pt idx="33624">
                  <c:v>2.7624000000014051</c:v>
                </c:pt>
                <c:pt idx="33625">
                  <c:v>2.7625000000014053</c:v>
                </c:pt>
                <c:pt idx="33626">
                  <c:v>2.7626000000014055</c:v>
                </c:pt>
                <c:pt idx="33627">
                  <c:v>2.7627000000014057</c:v>
                </c:pt>
                <c:pt idx="33628">
                  <c:v>2.7628000000014059</c:v>
                </c:pt>
                <c:pt idx="33629">
                  <c:v>2.7629000000014061</c:v>
                </c:pt>
                <c:pt idx="33630">
                  <c:v>2.7630000000014063</c:v>
                </c:pt>
                <c:pt idx="33631">
                  <c:v>2.7631000000014065</c:v>
                </c:pt>
                <c:pt idx="33632">
                  <c:v>2.7632000000014068</c:v>
                </c:pt>
                <c:pt idx="33633">
                  <c:v>2.763300000001407</c:v>
                </c:pt>
                <c:pt idx="33634">
                  <c:v>2.7634000000014072</c:v>
                </c:pt>
                <c:pt idx="33635">
                  <c:v>2.7635000000014074</c:v>
                </c:pt>
                <c:pt idx="33636">
                  <c:v>2.7636000000014076</c:v>
                </c:pt>
                <c:pt idx="33637">
                  <c:v>2.7637000000014078</c:v>
                </c:pt>
                <c:pt idx="33638">
                  <c:v>2.763800000001408</c:v>
                </c:pt>
                <c:pt idx="33639">
                  <c:v>2.7639000000014082</c:v>
                </c:pt>
                <c:pt idx="33640">
                  <c:v>2.7640000000014084</c:v>
                </c:pt>
                <c:pt idx="33641">
                  <c:v>2.7641000000014087</c:v>
                </c:pt>
                <c:pt idx="33642">
                  <c:v>2.7642000000014089</c:v>
                </c:pt>
                <c:pt idx="33643">
                  <c:v>2.7643000000014091</c:v>
                </c:pt>
                <c:pt idx="33644">
                  <c:v>2.7644000000014093</c:v>
                </c:pt>
                <c:pt idx="33645">
                  <c:v>2.7645000000014095</c:v>
                </c:pt>
                <c:pt idx="33646">
                  <c:v>2.7646000000014097</c:v>
                </c:pt>
                <c:pt idx="33647">
                  <c:v>2.7647000000014099</c:v>
                </c:pt>
                <c:pt idx="33648">
                  <c:v>2.7648000000014101</c:v>
                </c:pt>
                <c:pt idx="33649">
                  <c:v>2.7649000000014103</c:v>
                </c:pt>
                <c:pt idx="33650">
                  <c:v>2.7650000000014106</c:v>
                </c:pt>
                <c:pt idx="33651">
                  <c:v>2.7651000000014108</c:v>
                </c:pt>
                <c:pt idx="33652">
                  <c:v>2.765200000001411</c:v>
                </c:pt>
                <c:pt idx="33653">
                  <c:v>2.7653000000014112</c:v>
                </c:pt>
                <c:pt idx="33654">
                  <c:v>2.7654000000014114</c:v>
                </c:pt>
                <c:pt idx="33655">
                  <c:v>2.7655000000014116</c:v>
                </c:pt>
                <c:pt idx="33656">
                  <c:v>2.7656000000014118</c:v>
                </c:pt>
                <c:pt idx="33657">
                  <c:v>2.765700000001412</c:v>
                </c:pt>
                <c:pt idx="33658">
                  <c:v>2.7658000000014122</c:v>
                </c:pt>
                <c:pt idx="33659">
                  <c:v>2.7659000000014125</c:v>
                </c:pt>
                <c:pt idx="33660">
                  <c:v>2.7660000000014127</c:v>
                </c:pt>
                <c:pt idx="33661">
                  <c:v>2.7661000000014129</c:v>
                </c:pt>
                <c:pt idx="33662">
                  <c:v>2.7662000000014131</c:v>
                </c:pt>
                <c:pt idx="33663">
                  <c:v>2.7663000000014133</c:v>
                </c:pt>
                <c:pt idx="33664">
                  <c:v>2.7664000000014135</c:v>
                </c:pt>
                <c:pt idx="33665">
                  <c:v>2.7665000000014137</c:v>
                </c:pt>
                <c:pt idx="33666">
                  <c:v>2.7666000000014139</c:v>
                </c:pt>
                <c:pt idx="33667">
                  <c:v>2.7667000000014141</c:v>
                </c:pt>
                <c:pt idx="33668">
                  <c:v>2.7668000000014144</c:v>
                </c:pt>
                <c:pt idx="33669">
                  <c:v>2.7669000000014146</c:v>
                </c:pt>
                <c:pt idx="33670">
                  <c:v>2.7670000000014148</c:v>
                </c:pt>
                <c:pt idx="33671">
                  <c:v>2.767100000001415</c:v>
                </c:pt>
                <c:pt idx="33672">
                  <c:v>2.7672000000014152</c:v>
                </c:pt>
                <c:pt idx="33673">
                  <c:v>2.7673000000014154</c:v>
                </c:pt>
                <c:pt idx="33674">
                  <c:v>2.7674000000014156</c:v>
                </c:pt>
                <c:pt idx="33675">
                  <c:v>2.7675000000014158</c:v>
                </c:pt>
                <c:pt idx="33676">
                  <c:v>2.767600000001416</c:v>
                </c:pt>
                <c:pt idx="33677">
                  <c:v>2.7677000000014162</c:v>
                </c:pt>
                <c:pt idx="33678">
                  <c:v>2.7678000000014165</c:v>
                </c:pt>
                <c:pt idx="33679">
                  <c:v>2.7679000000014167</c:v>
                </c:pt>
                <c:pt idx="33680">
                  <c:v>2.7680000000014169</c:v>
                </c:pt>
                <c:pt idx="33681">
                  <c:v>2.7681000000014171</c:v>
                </c:pt>
                <c:pt idx="33682">
                  <c:v>2.7682000000014173</c:v>
                </c:pt>
                <c:pt idx="33683">
                  <c:v>2.7683000000014175</c:v>
                </c:pt>
                <c:pt idx="33684">
                  <c:v>2.7684000000014177</c:v>
                </c:pt>
                <c:pt idx="33685">
                  <c:v>2.7685000000014179</c:v>
                </c:pt>
                <c:pt idx="33686">
                  <c:v>2.7686000000014181</c:v>
                </c:pt>
                <c:pt idx="33687">
                  <c:v>2.7687000000014184</c:v>
                </c:pt>
                <c:pt idx="33688">
                  <c:v>2.7688000000014186</c:v>
                </c:pt>
                <c:pt idx="33689">
                  <c:v>2.7689000000014188</c:v>
                </c:pt>
                <c:pt idx="33690">
                  <c:v>2.769000000001419</c:v>
                </c:pt>
                <c:pt idx="33691">
                  <c:v>2.7691000000014192</c:v>
                </c:pt>
                <c:pt idx="33692">
                  <c:v>2.7692000000014194</c:v>
                </c:pt>
                <c:pt idx="33693">
                  <c:v>2.7693000000014196</c:v>
                </c:pt>
                <c:pt idx="33694">
                  <c:v>2.7694000000014198</c:v>
                </c:pt>
                <c:pt idx="33695">
                  <c:v>2.76950000000142</c:v>
                </c:pt>
                <c:pt idx="33696">
                  <c:v>2.7696000000014203</c:v>
                </c:pt>
                <c:pt idx="33697">
                  <c:v>2.7697000000014205</c:v>
                </c:pt>
                <c:pt idx="33698">
                  <c:v>2.7698000000014207</c:v>
                </c:pt>
                <c:pt idx="33699">
                  <c:v>2.7699000000014209</c:v>
                </c:pt>
                <c:pt idx="33700">
                  <c:v>2.7700000000014211</c:v>
                </c:pt>
                <c:pt idx="33701">
                  <c:v>2.7701000000014213</c:v>
                </c:pt>
                <c:pt idx="33702">
                  <c:v>2.7702000000014215</c:v>
                </c:pt>
                <c:pt idx="33703">
                  <c:v>2.7703000000014217</c:v>
                </c:pt>
                <c:pt idx="33704">
                  <c:v>2.7704000000014219</c:v>
                </c:pt>
                <c:pt idx="33705">
                  <c:v>2.7705000000014222</c:v>
                </c:pt>
                <c:pt idx="33706">
                  <c:v>2.7706000000014224</c:v>
                </c:pt>
                <c:pt idx="33707">
                  <c:v>2.7707000000014226</c:v>
                </c:pt>
                <c:pt idx="33708">
                  <c:v>2.7708000000014228</c:v>
                </c:pt>
                <c:pt idx="33709">
                  <c:v>2.770900000001423</c:v>
                </c:pt>
                <c:pt idx="33710">
                  <c:v>2.7710000000014232</c:v>
                </c:pt>
                <c:pt idx="33711">
                  <c:v>2.7711000000014234</c:v>
                </c:pt>
                <c:pt idx="33712">
                  <c:v>2.7712000000014236</c:v>
                </c:pt>
                <c:pt idx="33713">
                  <c:v>2.7713000000014238</c:v>
                </c:pt>
                <c:pt idx="33714">
                  <c:v>2.7714000000014241</c:v>
                </c:pt>
                <c:pt idx="33715">
                  <c:v>2.7715000000014243</c:v>
                </c:pt>
                <c:pt idx="33716">
                  <c:v>2.7716000000014245</c:v>
                </c:pt>
                <c:pt idx="33717">
                  <c:v>2.7717000000014247</c:v>
                </c:pt>
                <c:pt idx="33718">
                  <c:v>2.7718000000014249</c:v>
                </c:pt>
                <c:pt idx="33719">
                  <c:v>2.7719000000014251</c:v>
                </c:pt>
                <c:pt idx="33720">
                  <c:v>2.7720000000014253</c:v>
                </c:pt>
                <c:pt idx="33721">
                  <c:v>2.7721000000014255</c:v>
                </c:pt>
                <c:pt idx="33722">
                  <c:v>2.7722000000014257</c:v>
                </c:pt>
                <c:pt idx="33723">
                  <c:v>2.772300000001426</c:v>
                </c:pt>
                <c:pt idx="33724">
                  <c:v>2.7724000000014262</c:v>
                </c:pt>
                <c:pt idx="33725">
                  <c:v>2.7725000000014264</c:v>
                </c:pt>
                <c:pt idx="33726">
                  <c:v>2.7726000000014266</c:v>
                </c:pt>
                <c:pt idx="33727">
                  <c:v>2.7727000000014268</c:v>
                </c:pt>
                <c:pt idx="33728">
                  <c:v>2.772800000001427</c:v>
                </c:pt>
                <c:pt idx="33729">
                  <c:v>2.7729000000014272</c:v>
                </c:pt>
                <c:pt idx="33730">
                  <c:v>2.7730000000014274</c:v>
                </c:pt>
                <c:pt idx="33731">
                  <c:v>2.7731000000014276</c:v>
                </c:pt>
                <c:pt idx="33732">
                  <c:v>2.7732000000014279</c:v>
                </c:pt>
                <c:pt idx="33733">
                  <c:v>2.7733000000014281</c:v>
                </c:pt>
                <c:pt idx="33734">
                  <c:v>2.7734000000014283</c:v>
                </c:pt>
                <c:pt idx="33735">
                  <c:v>2.7735000000014285</c:v>
                </c:pt>
                <c:pt idx="33736">
                  <c:v>2.7736000000014287</c:v>
                </c:pt>
                <c:pt idx="33737">
                  <c:v>2.7737000000014289</c:v>
                </c:pt>
                <c:pt idx="33738">
                  <c:v>2.7738000000014291</c:v>
                </c:pt>
                <c:pt idx="33739">
                  <c:v>2.7739000000014293</c:v>
                </c:pt>
                <c:pt idx="33740">
                  <c:v>2.7740000000014295</c:v>
                </c:pt>
                <c:pt idx="33741">
                  <c:v>2.7741000000014298</c:v>
                </c:pt>
                <c:pt idx="33742">
                  <c:v>2.77420000000143</c:v>
                </c:pt>
                <c:pt idx="33743">
                  <c:v>2.7743000000014302</c:v>
                </c:pt>
                <c:pt idx="33744">
                  <c:v>2.7744000000014304</c:v>
                </c:pt>
                <c:pt idx="33745">
                  <c:v>2.7745000000014306</c:v>
                </c:pt>
                <c:pt idx="33746">
                  <c:v>2.7746000000014308</c:v>
                </c:pt>
                <c:pt idx="33747">
                  <c:v>2.774700000001431</c:v>
                </c:pt>
                <c:pt idx="33748">
                  <c:v>2.7748000000014312</c:v>
                </c:pt>
                <c:pt idx="33749">
                  <c:v>2.7749000000014314</c:v>
                </c:pt>
                <c:pt idx="33750">
                  <c:v>2.7750000000014317</c:v>
                </c:pt>
                <c:pt idx="33751">
                  <c:v>2.7751000000014319</c:v>
                </c:pt>
                <c:pt idx="33752">
                  <c:v>2.7752000000014321</c:v>
                </c:pt>
                <c:pt idx="33753">
                  <c:v>2.7753000000014323</c:v>
                </c:pt>
                <c:pt idx="33754">
                  <c:v>2.7754000000014325</c:v>
                </c:pt>
                <c:pt idx="33755">
                  <c:v>2.7755000000014327</c:v>
                </c:pt>
                <c:pt idx="33756">
                  <c:v>2.7756000000014329</c:v>
                </c:pt>
                <c:pt idx="33757">
                  <c:v>2.7757000000014331</c:v>
                </c:pt>
                <c:pt idx="33758">
                  <c:v>2.7758000000014333</c:v>
                </c:pt>
                <c:pt idx="33759">
                  <c:v>2.7759000000014336</c:v>
                </c:pt>
                <c:pt idx="33760">
                  <c:v>2.7760000000014338</c:v>
                </c:pt>
                <c:pt idx="33761">
                  <c:v>2.776100000001434</c:v>
                </c:pt>
                <c:pt idx="33762">
                  <c:v>2.7762000000014342</c:v>
                </c:pt>
                <c:pt idx="33763">
                  <c:v>2.7763000000014344</c:v>
                </c:pt>
                <c:pt idx="33764">
                  <c:v>2.7764000000014346</c:v>
                </c:pt>
                <c:pt idx="33765">
                  <c:v>2.7765000000014348</c:v>
                </c:pt>
                <c:pt idx="33766">
                  <c:v>2.776600000001435</c:v>
                </c:pt>
                <c:pt idx="33767">
                  <c:v>2.7767000000014352</c:v>
                </c:pt>
                <c:pt idx="33768">
                  <c:v>2.7768000000014355</c:v>
                </c:pt>
                <c:pt idx="33769">
                  <c:v>2.7769000000014357</c:v>
                </c:pt>
                <c:pt idx="33770">
                  <c:v>2.7770000000014359</c:v>
                </c:pt>
                <c:pt idx="33771">
                  <c:v>2.7771000000014361</c:v>
                </c:pt>
                <c:pt idx="33772">
                  <c:v>2.7772000000014363</c:v>
                </c:pt>
                <c:pt idx="33773">
                  <c:v>2.7773000000014365</c:v>
                </c:pt>
                <c:pt idx="33774">
                  <c:v>2.7774000000014367</c:v>
                </c:pt>
                <c:pt idx="33775">
                  <c:v>2.7775000000014369</c:v>
                </c:pt>
                <c:pt idx="33776">
                  <c:v>2.7776000000014371</c:v>
                </c:pt>
                <c:pt idx="33777">
                  <c:v>2.7777000000014374</c:v>
                </c:pt>
                <c:pt idx="33778">
                  <c:v>2.7778000000014376</c:v>
                </c:pt>
                <c:pt idx="33779">
                  <c:v>2.7779000000014378</c:v>
                </c:pt>
                <c:pt idx="33780">
                  <c:v>2.778000000001438</c:v>
                </c:pt>
                <c:pt idx="33781">
                  <c:v>2.7781000000014382</c:v>
                </c:pt>
                <c:pt idx="33782">
                  <c:v>2.7782000000014384</c:v>
                </c:pt>
                <c:pt idx="33783">
                  <c:v>2.7783000000014386</c:v>
                </c:pt>
                <c:pt idx="33784">
                  <c:v>2.7784000000014388</c:v>
                </c:pt>
                <c:pt idx="33785">
                  <c:v>2.778500000001439</c:v>
                </c:pt>
                <c:pt idx="33786">
                  <c:v>2.7786000000014393</c:v>
                </c:pt>
                <c:pt idx="33787">
                  <c:v>2.7787000000014395</c:v>
                </c:pt>
                <c:pt idx="33788">
                  <c:v>2.7788000000014397</c:v>
                </c:pt>
                <c:pt idx="33789">
                  <c:v>2.7789000000014399</c:v>
                </c:pt>
                <c:pt idx="33790">
                  <c:v>2.7790000000014401</c:v>
                </c:pt>
                <c:pt idx="33791">
                  <c:v>2.7791000000014403</c:v>
                </c:pt>
                <c:pt idx="33792">
                  <c:v>2.7792000000014405</c:v>
                </c:pt>
                <c:pt idx="33793">
                  <c:v>2.7793000000014407</c:v>
                </c:pt>
                <c:pt idx="33794">
                  <c:v>2.7794000000014409</c:v>
                </c:pt>
                <c:pt idx="33795">
                  <c:v>2.7795000000014412</c:v>
                </c:pt>
                <c:pt idx="33796">
                  <c:v>2.7796000000014414</c:v>
                </c:pt>
                <c:pt idx="33797">
                  <c:v>2.7797000000014416</c:v>
                </c:pt>
                <c:pt idx="33798">
                  <c:v>2.7798000000014418</c:v>
                </c:pt>
                <c:pt idx="33799">
                  <c:v>2.779900000001442</c:v>
                </c:pt>
                <c:pt idx="33800">
                  <c:v>2.7800000000014422</c:v>
                </c:pt>
                <c:pt idx="33801">
                  <c:v>2.7801000000014424</c:v>
                </c:pt>
                <c:pt idx="33802">
                  <c:v>2.7802000000014426</c:v>
                </c:pt>
                <c:pt idx="33803">
                  <c:v>2.7803000000014428</c:v>
                </c:pt>
                <c:pt idx="33804">
                  <c:v>2.7804000000014431</c:v>
                </c:pt>
                <c:pt idx="33805">
                  <c:v>2.7805000000014433</c:v>
                </c:pt>
                <c:pt idx="33806">
                  <c:v>2.7806000000014435</c:v>
                </c:pt>
                <c:pt idx="33807">
                  <c:v>2.7807000000014437</c:v>
                </c:pt>
                <c:pt idx="33808">
                  <c:v>2.7808000000014439</c:v>
                </c:pt>
                <c:pt idx="33809">
                  <c:v>2.7809000000014441</c:v>
                </c:pt>
                <c:pt idx="33810">
                  <c:v>2.7810000000014443</c:v>
                </c:pt>
                <c:pt idx="33811">
                  <c:v>2.7811000000014445</c:v>
                </c:pt>
                <c:pt idx="33812">
                  <c:v>2.7812000000014447</c:v>
                </c:pt>
                <c:pt idx="33813">
                  <c:v>2.7813000000014449</c:v>
                </c:pt>
                <c:pt idx="33814">
                  <c:v>2.7814000000014452</c:v>
                </c:pt>
                <c:pt idx="33815">
                  <c:v>2.7815000000014454</c:v>
                </c:pt>
                <c:pt idx="33816">
                  <c:v>2.7816000000014456</c:v>
                </c:pt>
                <c:pt idx="33817">
                  <c:v>2.7817000000014458</c:v>
                </c:pt>
                <c:pt idx="33818">
                  <c:v>2.781800000001446</c:v>
                </c:pt>
                <c:pt idx="33819">
                  <c:v>2.7819000000014462</c:v>
                </c:pt>
                <c:pt idx="33820">
                  <c:v>2.7820000000014464</c:v>
                </c:pt>
                <c:pt idx="33821">
                  <c:v>2.7821000000014466</c:v>
                </c:pt>
                <c:pt idx="33822">
                  <c:v>2.7822000000014468</c:v>
                </c:pt>
                <c:pt idx="33823">
                  <c:v>2.7823000000014471</c:v>
                </c:pt>
                <c:pt idx="33824">
                  <c:v>2.7824000000014473</c:v>
                </c:pt>
                <c:pt idx="33825">
                  <c:v>2.7825000000014475</c:v>
                </c:pt>
                <c:pt idx="33826">
                  <c:v>2.7826000000014477</c:v>
                </c:pt>
                <c:pt idx="33827">
                  <c:v>2.7827000000014479</c:v>
                </c:pt>
                <c:pt idx="33828">
                  <c:v>2.7828000000014481</c:v>
                </c:pt>
                <c:pt idx="33829">
                  <c:v>2.7829000000014483</c:v>
                </c:pt>
                <c:pt idx="33830">
                  <c:v>2.7830000000014485</c:v>
                </c:pt>
                <c:pt idx="33831">
                  <c:v>2.7831000000014487</c:v>
                </c:pt>
                <c:pt idx="33832">
                  <c:v>2.783200000001449</c:v>
                </c:pt>
                <c:pt idx="33833">
                  <c:v>2.7833000000014492</c:v>
                </c:pt>
                <c:pt idx="33834">
                  <c:v>2.7834000000014494</c:v>
                </c:pt>
                <c:pt idx="33835">
                  <c:v>2.7835000000014496</c:v>
                </c:pt>
                <c:pt idx="33836">
                  <c:v>2.7836000000014498</c:v>
                </c:pt>
                <c:pt idx="33837">
                  <c:v>2.78370000000145</c:v>
                </c:pt>
                <c:pt idx="33838">
                  <c:v>2.7838000000014502</c:v>
                </c:pt>
                <c:pt idx="33839">
                  <c:v>2.7839000000014504</c:v>
                </c:pt>
                <c:pt idx="33840">
                  <c:v>2.7840000000014506</c:v>
                </c:pt>
                <c:pt idx="33841">
                  <c:v>2.7841000000014509</c:v>
                </c:pt>
                <c:pt idx="33842">
                  <c:v>2.7842000000014511</c:v>
                </c:pt>
                <c:pt idx="33843">
                  <c:v>2.7843000000014513</c:v>
                </c:pt>
                <c:pt idx="33844">
                  <c:v>2.7844000000014515</c:v>
                </c:pt>
                <c:pt idx="33845">
                  <c:v>2.7845000000014517</c:v>
                </c:pt>
                <c:pt idx="33846">
                  <c:v>2.7846000000014519</c:v>
                </c:pt>
                <c:pt idx="33847">
                  <c:v>2.7847000000014521</c:v>
                </c:pt>
                <c:pt idx="33848">
                  <c:v>2.7848000000014523</c:v>
                </c:pt>
                <c:pt idx="33849">
                  <c:v>2.7849000000014525</c:v>
                </c:pt>
                <c:pt idx="33850">
                  <c:v>2.7850000000014528</c:v>
                </c:pt>
                <c:pt idx="33851">
                  <c:v>2.785100000001453</c:v>
                </c:pt>
                <c:pt idx="33852">
                  <c:v>2.7852000000014532</c:v>
                </c:pt>
                <c:pt idx="33853">
                  <c:v>2.7853000000014534</c:v>
                </c:pt>
                <c:pt idx="33854">
                  <c:v>2.7854000000014536</c:v>
                </c:pt>
                <c:pt idx="33855">
                  <c:v>2.7855000000014538</c:v>
                </c:pt>
                <c:pt idx="33856">
                  <c:v>2.785600000001454</c:v>
                </c:pt>
                <c:pt idx="33857">
                  <c:v>2.7857000000014542</c:v>
                </c:pt>
                <c:pt idx="33858">
                  <c:v>2.7858000000014544</c:v>
                </c:pt>
                <c:pt idx="33859">
                  <c:v>2.7859000000014547</c:v>
                </c:pt>
                <c:pt idx="33860">
                  <c:v>2.7860000000014549</c:v>
                </c:pt>
                <c:pt idx="33861">
                  <c:v>2.7861000000014551</c:v>
                </c:pt>
                <c:pt idx="33862">
                  <c:v>2.7862000000014553</c:v>
                </c:pt>
                <c:pt idx="33863">
                  <c:v>2.7863000000014555</c:v>
                </c:pt>
                <c:pt idx="33864">
                  <c:v>2.7864000000014557</c:v>
                </c:pt>
                <c:pt idx="33865">
                  <c:v>2.7865000000014559</c:v>
                </c:pt>
                <c:pt idx="33866">
                  <c:v>2.7866000000014561</c:v>
                </c:pt>
                <c:pt idx="33867">
                  <c:v>2.7867000000014563</c:v>
                </c:pt>
                <c:pt idx="33868">
                  <c:v>2.7868000000014566</c:v>
                </c:pt>
                <c:pt idx="33869">
                  <c:v>2.7869000000014568</c:v>
                </c:pt>
                <c:pt idx="33870">
                  <c:v>2.787000000001457</c:v>
                </c:pt>
                <c:pt idx="33871">
                  <c:v>2.7871000000014572</c:v>
                </c:pt>
                <c:pt idx="33872">
                  <c:v>2.7872000000014574</c:v>
                </c:pt>
                <c:pt idx="33873">
                  <c:v>2.7873000000014576</c:v>
                </c:pt>
                <c:pt idx="33874">
                  <c:v>2.7874000000014578</c:v>
                </c:pt>
                <c:pt idx="33875">
                  <c:v>2.787500000001458</c:v>
                </c:pt>
                <c:pt idx="33876">
                  <c:v>2.7876000000014582</c:v>
                </c:pt>
                <c:pt idx="33877">
                  <c:v>2.7877000000014585</c:v>
                </c:pt>
                <c:pt idx="33878">
                  <c:v>2.7878000000014587</c:v>
                </c:pt>
                <c:pt idx="33879">
                  <c:v>2.7879000000014589</c:v>
                </c:pt>
                <c:pt idx="33880">
                  <c:v>2.7880000000014591</c:v>
                </c:pt>
                <c:pt idx="33881">
                  <c:v>2.7881000000014593</c:v>
                </c:pt>
                <c:pt idx="33882">
                  <c:v>2.7882000000014595</c:v>
                </c:pt>
                <c:pt idx="33883">
                  <c:v>2.7883000000014597</c:v>
                </c:pt>
                <c:pt idx="33884">
                  <c:v>2.7884000000014599</c:v>
                </c:pt>
                <c:pt idx="33885">
                  <c:v>2.7885000000014601</c:v>
                </c:pt>
                <c:pt idx="33886">
                  <c:v>2.7886000000014604</c:v>
                </c:pt>
                <c:pt idx="33887">
                  <c:v>2.7887000000014606</c:v>
                </c:pt>
                <c:pt idx="33888">
                  <c:v>2.7888000000014608</c:v>
                </c:pt>
                <c:pt idx="33889">
                  <c:v>2.788900000001461</c:v>
                </c:pt>
                <c:pt idx="33890">
                  <c:v>2.7890000000014612</c:v>
                </c:pt>
                <c:pt idx="33891">
                  <c:v>2.7891000000014614</c:v>
                </c:pt>
                <c:pt idx="33892">
                  <c:v>2.7892000000014616</c:v>
                </c:pt>
                <c:pt idx="33893">
                  <c:v>2.7893000000014618</c:v>
                </c:pt>
                <c:pt idx="33894">
                  <c:v>2.789400000001462</c:v>
                </c:pt>
                <c:pt idx="33895">
                  <c:v>2.7895000000014623</c:v>
                </c:pt>
                <c:pt idx="33896">
                  <c:v>2.7896000000014625</c:v>
                </c:pt>
                <c:pt idx="33897">
                  <c:v>2.7897000000014627</c:v>
                </c:pt>
                <c:pt idx="33898">
                  <c:v>2.7898000000014629</c:v>
                </c:pt>
                <c:pt idx="33899">
                  <c:v>2.7899000000014631</c:v>
                </c:pt>
                <c:pt idx="33900">
                  <c:v>2.7900000000014633</c:v>
                </c:pt>
                <c:pt idx="33901">
                  <c:v>2.7901000000014635</c:v>
                </c:pt>
                <c:pt idx="33902">
                  <c:v>2.7902000000014637</c:v>
                </c:pt>
                <c:pt idx="33903">
                  <c:v>2.7903000000014639</c:v>
                </c:pt>
                <c:pt idx="33904">
                  <c:v>2.7904000000014642</c:v>
                </c:pt>
                <c:pt idx="33905">
                  <c:v>2.7905000000014644</c:v>
                </c:pt>
                <c:pt idx="33906">
                  <c:v>2.7906000000014646</c:v>
                </c:pt>
                <c:pt idx="33907">
                  <c:v>2.7907000000014648</c:v>
                </c:pt>
                <c:pt idx="33908">
                  <c:v>2.790800000001465</c:v>
                </c:pt>
                <c:pt idx="33909">
                  <c:v>2.7909000000014652</c:v>
                </c:pt>
                <c:pt idx="33910">
                  <c:v>2.7910000000014654</c:v>
                </c:pt>
                <c:pt idx="33911">
                  <c:v>2.7911000000014656</c:v>
                </c:pt>
                <c:pt idx="33912">
                  <c:v>2.7912000000014658</c:v>
                </c:pt>
                <c:pt idx="33913">
                  <c:v>2.7913000000014661</c:v>
                </c:pt>
                <c:pt idx="33914">
                  <c:v>2.7914000000014663</c:v>
                </c:pt>
                <c:pt idx="33915">
                  <c:v>2.7915000000014665</c:v>
                </c:pt>
                <c:pt idx="33916">
                  <c:v>2.7916000000014667</c:v>
                </c:pt>
                <c:pt idx="33917">
                  <c:v>2.7917000000014669</c:v>
                </c:pt>
                <c:pt idx="33918">
                  <c:v>2.7918000000014671</c:v>
                </c:pt>
                <c:pt idx="33919">
                  <c:v>2.7919000000014673</c:v>
                </c:pt>
                <c:pt idx="33920">
                  <c:v>2.7920000000014675</c:v>
                </c:pt>
                <c:pt idx="33921">
                  <c:v>2.7921000000014677</c:v>
                </c:pt>
                <c:pt idx="33922">
                  <c:v>2.792200000001468</c:v>
                </c:pt>
                <c:pt idx="33923">
                  <c:v>2.7923000000014682</c:v>
                </c:pt>
                <c:pt idx="33924">
                  <c:v>2.7924000000014684</c:v>
                </c:pt>
                <c:pt idx="33925">
                  <c:v>2.7925000000014686</c:v>
                </c:pt>
                <c:pt idx="33926">
                  <c:v>2.7926000000014688</c:v>
                </c:pt>
                <c:pt idx="33927">
                  <c:v>2.792700000001469</c:v>
                </c:pt>
                <c:pt idx="33928">
                  <c:v>2.7928000000014692</c:v>
                </c:pt>
                <c:pt idx="33929">
                  <c:v>2.7929000000014694</c:v>
                </c:pt>
                <c:pt idx="33930">
                  <c:v>2.7930000000014696</c:v>
                </c:pt>
                <c:pt idx="33931">
                  <c:v>2.7931000000014699</c:v>
                </c:pt>
                <c:pt idx="33932">
                  <c:v>2.7932000000014701</c:v>
                </c:pt>
                <c:pt idx="33933">
                  <c:v>2.7933000000014703</c:v>
                </c:pt>
                <c:pt idx="33934">
                  <c:v>2.7934000000014705</c:v>
                </c:pt>
                <c:pt idx="33935">
                  <c:v>2.7935000000014707</c:v>
                </c:pt>
                <c:pt idx="33936">
                  <c:v>2.7936000000014709</c:v>
                </c:pt>
                <c:pt idx="33937">
                  <c:v>2.7937000000014711</c:v>
                </c:pt>
                <c:pt idx="33938">
                  <c:v>2.7938000000014713</c:v>
                </c:pt>
                <c:pt idx="33939">
                  <c:v>2.7939000000014715</c:v>
                </c:pt>
                <c:pt idx="33940">
                  <c:v>2.7940000000014718</c:v>
                </c:pt>
                <c:pt idx="33941">
                  <c:v>2.794100000001472</c:v>
                </c:pt>
                <c:pt idx="33942">
                  <c:v>2.7942000000014722</c:v>
                </c:pt>
                <c:pt idx="33943">
                  <c:v>2.7943000000014724</c:v>
                </c:pt>
                <c:pt idx="33944">
                  <c:v>2.7944000000014726</c:v>
                </c:pt>
                <c:pt idx="33945">
                  <c:v>2.7945000000014728</c:v>
                </c:pt>
                <c:pt idx="33946">
                  <c:v>2.794600000001473</c:v>
                </c:pt>
                <c:pt idx="33947">
                  <c:v>2.7947000000014732</c:v>
                </c:pt>
                <c:pt idx="33948">
                  <c:v>2.7948000000014734</c:v>
                </c:pt>
                <c:pt idx="33949">
                  <c:v>2.7949000000014737</c:v>
                </c:pt>
                <c:pt idx="33950">
                  <c:v>2.7950000000014739</c:v>
                </c:pt>
                <c:pt idx="33951">
                  <c:v>2.7951000000014741</c:v>
                </c:pt>
                <c:pt idx="33952">
                  <c:v>2.7952000000014743</c:v>
                </c:pt>
                <c:pt idx="33953">
                  <c:v>2.7953000000014745</c:v>
                </c:pt>
                <c:pt idx="33954">
                  <c:v>2.7954000000014747</c:v>
                </c:pt>
                <c:pt idx="33955">
                  <c:v>2.7955000000014749</c:v>
                </c:pt>
                <c:pt idx="33956">
                  <c:v>2.7956000000014751</c:v>
                </c:pt>
                <c:pt idx="33957">
                  <c:v>2.7957000000014753</c:v>
                </c:pt>
                <c:pt idx="33958">
                  <c:v>2.7958000000014755</c:v>
                </c:pt>
                <c:pt idx="33959">
                  <c:v>2.7959000000014758</c:v>
                </c:pt>
                <c:pt idx="33960">
                  <c:v>2.796000000001476</c:v>
                </c:pt>
                <c:pt idx="33961">
                  <c:v>2.7961000000014762</c:v>
                </c:pt>
                <c:pt idx="33962">
                  <c:v>2.7962000000014764</c:v>
                </c:pt>
                <c:pt idx="33963">
                  <c:v>2.7963000000014766</c:v>
                </c:pt>
                <c:pt idx="33964">
                  <c:v>2.7964000000014768</c:v>
                </c:pt>
                <c:pt idx="33965">
                  <c:v>2.796500000001477</c:v>
                </c:pt>
                <c:pt idx="33966">
                  <c:v>2.7966000000014772</c:v>
                </c:pt>
                <c:pt idx="33967">
                  <c:v>2.7967000000014774</c:v>
                </c:pt>
                <c:pt idx="33968">
                  <c:v>2.7968000000014777</c:v>
                </c:pt>
                <c:pt idx="33969">
                  <c:v>2.7969000000014779</c:v>
                </c:pt>
                <c:pt idx="33970">
                  <c:v>2.7970000000014781</c:v>
                </c:pt>
                <c:pt idx="33971">
                  <c:v>2.7971000000014783</c:v>
                </c:pt>
                <c:pt idx="33972">
                  <c:v>2.7972000000014785</c:v>
                </c:pt>
                <c:pt idx="33973">
                  <c:v>2.7973000000014787</c:v>
                </c:pt>
                <c:pt idx="33974">
                  <c:v>2.7974000000014789</c:v>
                </c:pt>
                <c:pt idx="33975">
                  <c:v>2.7975000000014791</c:v>
                </c:pt>
                <c:pt idx="33976">
                  <c:v>2.7976000000014793</c:v>
                </c:pt>
                <c:pt idx="33977">
                  <c:v>2.7977000000014796</c:v>
                </c:pt>
                <c:pt idx="33978">
                  <c:v>2.7978000000014798</c:v>
                </c:pt>
                <c:pt idx="33979">
                  <c:v>2.79790000000148</c:v>
                </c:pt>
                <c:pt idx="33980">
                  <c:v>2.7980000000014802</c:v>
                </c:pt>
                <c:pt idx="33981">
                  <c:v>2.7981000000014804</c:v>
                </c:pt>
                <c:pt idx="33982">
                  <c:v>2.7982000000014806</c:v>
                </c:pt>
                <c:pt idx="33983">
                  <c:v>2.7983000000014808</c:v>
                </c:pt>
                <c:pt idx="33984">
                  <c:v>2.798400000001481</c:v>
                </c:pt>
                <c:pt idx="33985">
                  <c:v>2.7985000000014812</c:v>
                </c:pt>
                <c:pt idx="33986">
                  <c:v>2.7986000000014815</c:v>
                </c:pt>
                <c:pt idx="33987">
                  <c:v>2.7987000000014817</c:v>
                </c:pt>
                <c:pt idx="33988">
                  <c:v>2.7988000000014819</c:v>
                </c:pt>
                <c:pt idx="33989">
                  <c:v>2.7989000000014821</c:v>
                </c:pt>
                <c:pt idx="33990">
                  <c:v>2.7990000000014823</c:v>
                </c:pt>
                <c:pt idx="33991">
                  <c:v>2.7991000000014825</c:v>
                </c:pt>
                <c:pt idx="33992">
                  <c:v>2.7992000000014827</c:v>
                </c:pt>
                <c:pt idx="33993">
                  <c:v>2.7993000000014829</c:v>
                </c:pt>
                <c:pt idx="33994">
                  <c:v>2.7994000000014831</c:v>
                </c:pt>
                <c:pt idx="33995">
                  <c:v>2.7995000000014834</c:v>
                </c:pt>
                <c:pt idx="33996">
                  <c:v>2.7996000000014836</c:v>
                </c:pt>
                <c:pt idx="33997">
                  <c:v>2.7997000000014838</c:v>
                </c:pt>
                <c:pt idx="33998">
                  <c:v>2.799800000001484</c:v>
                </c:pt>
                <c:pt idx="33999">
                  <c:v>2.7999000000014842</c:v>
                </c:pt>
                <c:pt idx="34000">
                  <c:v>2.8000000000014844</c:v>
                </c:pt>
                <c:pt idx="34001">
                  <c:v>2.8001000000014846</c:v>
                </c:pt>
                <c:pt idx="34002">
                  <c:v>2.8002000000014848</c:v>
                </c:pt>
                <c:pt idx="34003">
                  <c:v>2.800300000001485</c:v>
                </c:pt>
                <c:pt idx="34004">
                  <c:v>2.8004000000014853</c:v>
                </c:pt>
                <c:pt idx="34005">
                  <c:v>2.8005000000014855</c:v>
                </c:pt>
                <c:pt idx="34006">
                  <c:v>2.8006000000014857</c:v>
                </c:pt>
                <c:pt idx="34007">
                  <c:v>2.8007000000014859</c:v>
                </c:pt>
                <c:pt idx="34008">
                  <c:v>2.8008000000014861</c:v>
                </c:pt>
                <c:pt idx="34009">
                  <c:v>2.8009000000014863</c:v>
                </c:pt>
                <c:pt idx="34010">
                  <c:v>2.8010000000014865</c:v>
                </c:pt>
                <c:pt idx="34011">
                  <c:v>2.8011000000014867</c:v>
                </c:pt>
                <c:pt idx="34012">
                  <c:v>2.8012000000014869</c:v>
                </c:pt>
                <c:pt idx="34013">
                  <c:v>2.8013000000014872</c:v>
                </c:pt>
                <c:pt idx="34014">
                  <c:v>2.8014000000014874</c:v>
                </c:pt>
                <c:pt idx="34015">
                  <c:v>2.8015000000014876</c:v>
                </c:pt>
                <c:pt idx="34016">
                  <c:v>2.8016000000014878</c:v>
                </c:pt>
                <c:pt idx="34017">
                  <c:v>2.801700000001488</c:v>
                </c:pt>
                <c:pt idx="34018">
                  <c:v>2.8018000000014882</c:v>
                </c:pt>
                <c:pt idx="34019">
                  <c:v>2.8019000000014884</c:v>
                </c:pt>
                <c:pt idx="34020">
                  <c:v>2.8020000000014886</c:v>
                </c:pt>
                <c:pt idx="34021">
                  <c:v>2.8021000000014888</c:v>
                </c:pt>
                <c:pt idx="34022">
                  <c:v>2.8022000000014891</c:v>
                </c:pt>
                <c:pt idx="34023">
                  <c:v>2.8023000000014893</c:v>
                </c:pt>
                <c:pt idx="34024">
                  <c:v>2.8024000000014895</c:v>
                </c:pt>
                <c:pt idx="34025">
                  <c:v>2.8025000000014897</c:v>
                </c:pt>
                <c:pt idx="34026">
                  <c:v>2.8026000000014899</c:v>
                </c:pt>
                <c:pt idx="34027">
                  <c:v>2.8027000000014901</c:v>
                </c:pt>
                <c:pt idx="34028">
                  <c:v>2.8028000000014903</c:v>
                </c:pt>
                <c:pt idx="34029">
                  <c:v>2.8029000000014905</c:v>
                </c:pt>
                <c:pt idx="34030">
                  <c:v>2.8030000000014907</c:v>
                </c:pt>
                <c:pt idx="34031">
                  <c:v>2.803100000001491</c:v>
                </c:pt>
                <c:pt idx="34032">
                  <c:v>2.8032000000014912</c:v>
                </c:pt>
                <c:pt idx="34033">
                  <c:v>2.8033000000014914</c:v>
                </c:pt>
                <c:pt idx="34034">
                  <c:v>2.8034000000014916</c:v>
                </c:pt>
                <c:pt idx="34035">
                  <c:v>2.8035000000014918</c:v>
                </c:pt>
                <c:pt idx="34036">
                  <c:v>2.803600000001492</c:v>
                </c:pt>
                <c:pt idx="34037">
                  <c:v>2.8037000000014922</c:v>
                </c:pt>
                <c:pt idx="34038">
                  <c:v>2.8038000000014924</c:v>
                </c:pt>
                <c:pt idx="34039">
                  <c:v>2.8039000000014926</c:v>
                </c:pt>
                <c:pt idx="34040">
                  <c:v>2.8040000000014929</c:v>
                </c:pt>
                <c:pt idx="34041">
                  <c:v>2.8041000000014931</c:v>
                </c:pt>
                <c:pt idx="34042">
                  <c:v>2.8042000000014933</c:v>
                </c:pt>
                <c:pt idx="34043">
                  <c:v>2.8043000000014935</c:v>
                </c:pt>
                <c:pt idx="34044">
                  <c:v>2.8044000000014937</c:v>
                </c:pt>
                <c:pt idx="34045">
                  <c:v>2.8045000000014939</c:v>
                </c:pt>
                <c:pt idx="34046">
                  <c:v>2.8046000000014941</c:v>
                </c:pt>
                <c:pt idx="34047">
                  <c:v>2.8047000000014943</c:v>
                </c:pt>
                <c:pt idx="34048">
                  <c:v>2.8048000000014945</c:v>
                </c:pt>
                <c:pt idx="34049">
                  <c:v>2.8049000000014948</c:v>
                </c:pt>
                <c:pt idx="34050">
                  <c:v>2.805000000001495</c:v>
                </c:pt>
                <c:pt idx="34051">
                  <c:v>2.8051000000014952</c:v>
                </c:pt>
                <c:pt idx="34052">
                  <c:v>2.8052000000014954</c:v>
                </c:pt>
                <c:pt idx="34053">
                  <c:v>2.8053000000014956</c:v>
                </c:pt>
                <c:pt idx="34054">
                  <c:v>2.8054000000014958</c:v>
                </c:pt>
                <c:pt idx="34055">
                  <c:v>2.805500000001496</c:v>
                </c:pt>
                <c:pt idx="34056">
                  <c:v>2.8056000000014962</c:v>
                </c:pt>
                <c:pt idx="34057">
                  <c:v>2.8057000000014964</c:v>
                </c:pt>
                <c:pt idx="34058">
                  <c:v>2.8058000000014967</c:v>
                </c:pt>
                <c:pt idx="34059">
                  <c:v>2.8059000000014969</c:v>
                </c:pt>
                <c:pt idx="34060">
                  <c:v>2.8060000000014971</c:v>
                </c:pt>
                <c:pt idx="34061">
                  <c:v>2.8061000000014973</c:v>
                </c:pt>
                <c:pt idx="34062">
                  <c:v>2.8062000000014975</c:v>
                </c:pt>
                <c:pt idx="34063">
                  <c:v>2.8063000000014977</c:v>
                </c:pt>
                <c:pt idx="34064">
                  <c:v>2.8064000000014979</c:v>
                </c:pt>
                <c:pt idx="34065">
                  <c:v>2.8065000000014981</c:v>
                </c:pt>
                <c:pt idx="34066">
                  <c:v>2.8066000000014983</c:v>
                </c:pt>
                <c:pt idx="34067">
                  <c:v>2.8067000000014986</c:v>
                </c:pt>
                <c:pt idx="34068">
                  <c:v>2.8068000000014988</c:v>
                </c:pt>
                <c:pt idx="34069">
                  <c:v>2.806900000001499</c:v>
                </c:pt>
                <c:pt idx="34070">
                  <c:v>2.8070000000014992</c:v>
                </c:pt>
                <c:pt idx="34071">
                  <c:v>2.8071000000014994</c:v>
                </c:pt>
                <c:pt idx="34072">
                  <c:v>2.8072000000014996</c:v>
                </c:pt>
                <c:pt idx="34073">
                  <c:v>2.8073000000014998</c:v>
                </c:pt>
                <c:pt idx="34074">
                  <c:v>2.8074000000015</c:v>
                </c:pt>
                <c:pt idx="34075">
                  <c:v>2.8075000000015002</c:v>
                </c:pt>
                <c:pt idx="34076">
                  <c:v>2.8076000000015005</c:v>
                </c:pt>
                <c:pt idx="34077">
                  <c:v>2.8077000000015007</c:v>
                </c:pt>
                <c:pt idx="34078">
                  <c:v>2.8078000000015009</c:v>
                </c:pt>
                <c:pt idx="34079">
                  <c:v>2.8079000000015011</c:v>
                </c:pt>
                <c:pt idx="34080">
                  <c:v>2.8080000000015013</c:v>
                </c:pt>
                <c:pt idx="34081">
                  <c:v>2.8081000000015015</c:v>
                </c:pt>
                <c:pt idx="34082">
                  <c:v>2.8082000000015017</c:v>
                </c:pt>
                <c:pt idx="34083">
                  <c:v>2.8083000000015019</c:v>
                </c:pt>
                <c:pt idx="34084">
                  <c:v>2.8084000000015021</c:v>
                </c:pt>
                <c:pt idx="34085">
                  <c:v>2.8085000000015024</c:v>
                </c:pt>
                <c:pt idx="34086">
                  <c:v>2.8086000000015026</c:v>
                </c:pt>
                <c:pt idx="34087">
                  <c:v>2.8087000000015028</c:v>
                </c:pt>
                <c:pt idx="34088">
                  <c:v>2.808800000001503</c:v>
                </c:pt>
                <c:pt idx="34089">
                  <c:v>2.8089000000015032</c:v>
                </c:pt>
                <c:pt idx="34090">
                  <c:v>2.8090000000015034</c:v>
                </c:pt>
                <c:pt idx="34091">
                  <c:v>2.8091000000015036</c:v>
                </c:pt>
                <c:pt idx="34092">
                  <c:v>2.8092000000015038</c:v>
                </c:pt>
                <c:pt idx="34093">
                  <c:v>2.809300000001504</c:v>
                </c:pt>
                <c:pt idx="34094">
                  <c:v>2.8094000000015042</c:v>
                </c:pt>
                <c:pt idx="34095">
                  <c:v>2.8095000000015045</c:v>
                </c:pt>
                <c:pt idx="34096">
                  <c:v>2.8096000000015047</c:v>
                </c:pt>
                <c:pt idx="34097">
                  <c:v>2.8097000000015049</c:v>
                </c:pt>
                <c:pt idx="34098">
                  <c:v>2.8098000000015051</c:v>
                </c:pt>
                <c:pt idx="34099">
                  <c:v>2.8099000000015053</c:v>
                </c:pt>
                <c:pt idx="34100">
                  <c:v>2.8100000000015055</c:v>
                </c:pt>
                <c:pt idx="34101">
                  <c:v>2.8101000000015057</c:v>
                </c:pt>
                <c:pt idx="34102">
                  <c:v>2.8102000000015059</c:v>
                </c:pt>
                <c:pt idx="34103">
                  <c:v>2.8103000000015061</c:v>
                </c:pt>
                <c:pt idx="34104">
                  <c:v>2.8104000000015064</c:v>
                </c:pt>
                <c:pt idx="34105">
                  <c:v>2.8105000000015066</c:v>
                </c:pt>
                <c:pt idx="34106">
                  <c:v>2.8106000000015068</c:v>
                </c:pt>
                <c:pt idx="34107">
                  <c:v>2.810700000001507</c:v>
                </c:pt>
                <c:pt idx="34108">
                  <c:v>2.8108000000015072</c:v>
                </c:pt>
                <c:pt idx="34109">
                  <c:v>2.8109000000015074</c:v>
                </c:pt>
                <c:pt idx="34110">
                  <c:v>2.8110000000015076</c:v>
                </c:pt>
                <c:pt idx="34111">
                  <c:v>2.8111000000015078</c:v>
                </c:pt>
                <c:pt idx="34112">
                  <c:v>2.811200000001508</c:v>
                </c:pt>
                <c:pt idx="34113">
                  <c:v>2.8113000000015083</c:v>
                </c:pt>
                <c:pt idx="34114">
                  <c:v>2.8114000000015085</c:v>
                </c:pt>
                <c:pt idx="34115">
                  <c:v>2.8115000000015087</c:v>
                </c:pt>
                <c:pt idx="34116">
                  <c:v>2.8116000000015089</c:v>
                </c:pt>
                <c:pt idx="34117">
                  <c:v>2.8117000000015091</c:v>
                </c:pt>
                <c:pt idx="34118">
                  <c:v>2.8118000000015093</c:v>
                </c:pt>
                <c:pt idx="34119">
                  <c:v>2.8119000000015095</c:v>
                </c:pt>
                <c:pt idx="34120">
                  <c:v>2.8120000000015097</c:v>
                </c:pt>
                <c:pt idx="34121">
                  <c:v>2.8121000000015099</c:v>
                </c:pt>
                <c:pt idx="34122">
                  <c:v>2.8122000000015102</c:v>
                </c:pt>
                <c:pt idx="34123">
                  <c:v>2.8123000000015104</c:v>
                </c:pt>
                <c:pt idx="34124">
                  <c:v>2.8124000000015106</c:v>
                </c:pt>
                <c:pt idx="34125">
                  <c:v>2.8125000000015108</c:v>
                </c:pt>
                <c:pt idx="34126">
                  <c:v>2.812600000001511</c:v>
                </c:pt>
                <c:pt idx="34127">
                  <c:v>2.8127000000015112</c:v>
                </c:pt>
                <c:pt idx="34128">
                  <c:v>2.8128000000015114</c:v>
                </c:pt>
                <c:pt idx="34129">
                  <c:v>2.8129000000015116</c:v>
                </c:pt>
                <c:pt idx="34130">
                  <c:v>2.8130000000015118</c:v>
                </c:pt>
                <c:pt idx="34131">
                  <c:v>2.8131000000015121</c:v>
                </c:pt>
                <c:pt idx="34132">
                  <c:v>2.8132000000015123</c:v>
                </c:pt>
                <c:pt idx="34133">
                  <c:v>2.8133000000015125</c:v>
                </c:pt>
                <c:pt idx="34134">
                  <c:v>2.8134000000015127</c:v>
                </c:pt>
                <c:pt idx="34135">
                  <c:v>2.8135000000015129</c:v>
                </c:pt>
                <c:pt idx="34136">
                  <c:v>2.8136000000015131</c:v>
                </c:pt>
                <c:pt idx="34137">
                  <c:v>2.8137000000015133</c:v>
                </c:pt>
                <c:pt idx="34138">
                  <c:v>2.8138000000015135</c:v>
                </c:pt>
                <c:pt idx="34139">
                  <c:v>2.8139000000015137</c:v>
                </c:pt>
                <c:pt idx="34140">
                  <c:v>2.814000000001514</c:v>
                </c:pt>
                <c:pt idx="34141">
                  <c:v>2.8141000000015142</c:v>
                </c:pt>
                <c:pt idx="34142">
                  <c:v>2.8142000000015144</c:v>
                </c:pt>
                <c:pt idx="34143">
                  <c:v>2.8143000000015146</c:v>
                </c:pt>
                <c:pt idx="34144">
                  <c:v>2.8144000000015148</c:v>
                </c:pt>
                <c:pt idx="34145">
                  <c:v>2.814500000001515</c:v>
                </c:pt>
                <c:pt idx="34146">
                  <c:v>2.8146000000015152</c:v>
                </c:pt>
                <c:pt idx="34147">
                  <c:v>2.8147000000015154</c:v>
                </c:pt>
                <c:pt idx="34148">
                  <c:v>2.8148000000015156</c:v>
                </c:pt>
                <c:pt idx="34149">
                  <c:v>2.8149000000015159</c:v>
                </c:pt>
                <c:pt idx="34150">
                  <c:v>2.8150000000015161</c:v>
                </c:pt>
                <c:pt idx="34151">
                  <c:v>2.8151000000015163</c:v>
                </c:pt>
                <c:pt idx="34152">
                  <c:v>2.8152000000015165</c:v>
                </c:pt>
                <c:pt idx="34153">
                  <c:v>2.8153000000015167</c:v>
                </c:pt>
                <c:pt idx="34154">
                  <c:v>2.8154000000015169</c:v>
                </c:pt>
                <c:pt idx="34155">
                  <c:v>2.8155000000015171</c:v>
                </c:pt>
                <c:pt idx="34156">
                  <c:v>2.8156000000015173</c:v>
                </c:pt>
                <c:pt idx="34157">
                  <c:v>2.8157000000015175</c:v>
                </c:pt>
                <c:pt idx="34158">
                  <c:v>2.8158000000015178</c:v>
                </c:pt>
                <c:pt idx="34159">
                  <c:v>2.815900000001518</c:v>
                </c:pt>
                <c:pt idx="34160">
                  <c:v>2.8160000000015182</c:v>
                </c:pt>
                <c:pt idx="34161">
                  <c:v>2.8161000000015184</c:v>
                </c:pt>
                <c:pt idx="34162">
                  <c:v>2.8162000000015186</c:v>
                </c:pt>
                <c:pt idx="34163">
                  <c:v>2.8163000000015188</c:v>
                </c:pt>
                <c:pt idx="34164">
                  <c:v>2.816400000001519</c:v>
                </c:pt>
                <c:pt idx="34165">
                  <c:v>2.8165000000015192</c:v>
                </c:pt>
                <c:pt idx="34166">
                  <c:v>2.8166000000015194</c:v>
                </c:pt>
                <c:pt idx="34167">
                  <c:v>2.8167000000015197</c:v>
                </c:pt>
                <c:pt idx="34168">
                  <c:v>2.8168000000015199</c:v>
                </c:pt>
                <c:pt idx="34169">
                  <c:v>2.8169000000015201</c:v>
                </c:pt>
                <c:pt idx="34170">
                  <c:v>2.8170000000015203</c:v>
                </c:pt>
                <c:pt idx="34171">
                  <c:v>2.8171000000015205</c:v>
                </c:pt>
                <c:pt idx="34172">
                  <c:v>2.8172000000015207</c:v>
                </c:pt>
                <c:pt idx="34173">
                  <c:v>2.8173000000015209</c:v>
                </c:pt>
                <c:pt idx="34174">
                  <c:v>2.8174000000015211</c:v>
                </c:pt>
                <c:pt idx="34175">
                  <c:v>2.8175000000015213</c:v>
                </c:pt>
                <c:pt idx="34176">
                  <c:v>2.8176000000015216</c:v>
                </c:pt>
                <c:pt idx="34177">
                  <c:v>2.8177000000015218</c:v>
                </c:pt>
                <c:pt idx="34178">
                  <c:v>2.817800000001522</c:v>
                </c:pt>
                <c:pt idx="34179">
                  <c:v>2.8179000000015222</c:v>
                </c:pt>
                <c:pt idx="34180">
                  <c:v>2.8180000000015224</c:v>
                </c:pt>
                <c:pt idx="34181">
                  <c:v>2.8181000000015226</c:v>
                </c:pt>
                <c:pt idx="34182">
                  <c:v>2.8182000000015228</c:v>
                </c:pt>
                <c:pt idx="34183">
                  <c:v>2.818300000001523</c:v>
                </c:pt>
                <c:pt idx="34184">
                  <c:v>2.8184000000015232</c:v>
                </c:pt>
                <c:pt idx="34185">
                  <c:v>2.8185000000015235</c:v>
                </c:pt>
                <c:pt idx="34186">
                  <c:v>2.8186000000015237</c:v>
                </c:pt>
                <c:pt idx="34187">
                  <c:v>2.8187000000015239</c:v>
                </c:pt>
                <c:pt idx="34188">
                  <c:v>2.8188000000015241</c:v>
                </c:pt>
                <c:pt idx="34189">
                  <c:v>2.8189000000015243</c:v>
                </c:pt>
                <c:pt idx="34190">
                  <c:v>2.8190000000015245</c:v>
                </c:pt>
                <c:pt idx="34191">
                  <c:v>2.8191000000015247</c:v>
                </c:pt>
                <c:pt idx="34192">
                  <c:v>2.8192000000015249</c:v>
                </c:pt>
                <c:pt idx="34193">
                  <c:v>2.8193000000015251</c:v>
                </c:pt>
                <c:pt idx="34194">
                  <c:v>2.8194000000015254</c:v>
                </c:pt>
                <c:pt idx="34195">
                  <c:v>2.8195000000015256</c:v>
                </c:pt>
                <c:pt idx="34196">
                  <c:v>2.8196000000015258</c:v>
                </c:pt>
                <c:pt idx="34197">
                  <c:v>2.819700000001526</c:v>
                </c:pt>
                <c:pt idx="34198">
                  <c:v>2.8198000000015262</c:v>
                </c:pt>
                <c:pt idx="34199">
                  <c:v>2.8199000000015264</c:v>
                </c:pt>
                <c:pt idx="34200">
                  <c:v>2.8200000000015266</c:v>
                </c:pt>
                <c:pt idx="34201">
                  <c:v>2.8201000000015268</c:v>
                </c:pt>
                <c:pt idx="34202">
                  <c:v>2.820200000001527</c:v>
                </c:pt>
                <c:pt idx="34203">
                  <c:v>2.8203000000015273</c:v>
                </c:pt>
                <c:pt idx="34204">
                  <c:v>2.8204000000015275</c:v>
                </c:pt>
                <c:pt idx="34205">
                  <c:v>2.8205000000015277</c:v>
                </c:pt>
                <c:pt idx="34206">
                  <c:v>2.8206000000015279</c:v>
                </c:pt>
                <c:pt idx="34207">
                  <c:v>2.8207000000015281</c:v>
                </c:pt>
                <c:pt idx="34208">
                  <c:v>2.8208000000015283</c:v>
                </c:pt>
                <c:pt idx="34209">
                  <c:v>2.8209000000015285</c:v>
                </c:pt>
                <c:pt idx="34210">
                  <c:v>2.8210000000015287</c:v>
                </c:pt>
                <c:pt idx="34211">
                  <c:v>2.8211000000015289</c:v>
                </c:pt>
                <c:pt idx="34212">
                  <c:v>2.8212000000015292</c:v>
                </c:pt>
                <c:pt idx="34213">
                  <c:v>2.8213000000015294</c:v>
                </c:pt>
                <c:pt idx="34214">
                  <c:v>2.8214000000015296</c:v>
                </c:pt>
                <c:pt idx="34215">
                  <c:v>2.8215000000015298</c:v>
                </c:pt>
                <c:pt idx="34216">
                  <c:v>2.82160000000153</c:v>
                </c:pt>
                <c:pt idx="34217">
                  <c:v>2.8217000000015302</c:v>
                </c:pt>
                <c:pt idx="34218">
                  <c:v>2.8218000000015304</c:v>
                </c:pt>
                <c:pt idx="34219">
                  <c:v>2.8219000000015306</c:v>
                </c:pt>
                <c:pt idx="34220">
                  <c:v>2.8220000000015308</c:v>
                </c:pt>
                <c:pt idx="34221">
                  <c:v>2.8221000000015311</c:v>
                </c:pt>
                <c:pt idx="34222">
                  <c:v>2.8222000000015313</c:v>
                </c:pt>
                <c:pt idx="34223">
                  <c:v>2.8223000000015315</c:v>
                </c:pt>
                <c:pt idx="34224">
                  <c:v>2.8224000000015317</c:v>
                </c:pt>
                <c:pt idx="34225">
                  <c:v>2.8225000000015319</c:v>
                </c:pt>
                <c:pt idx="34226">
                  <c:v>2.8226000000015321</c:v>
                </c:pt>
                <c:pt idx="34227">
                  <c:v>2.8227000000015323</c:v>
                </c:pt>
                <c:pt idx="34228">
                  <c:v>2.8228000000015325</c:v>
                </c:pt>
                <c:pt idx="34229">
                  <c:v>2.8229000000015327</c:v>
                </c:pt>
                <c:pt idx="34230">
                  <c:v>2.8230000000015329</c:v>
                </c:pt>
                <c:pt idx="34231">
                  <c:v>2.8231000000015332</c:v>
                </c:pt>
                <c:pt idx="34232">
                  <c:v>2.8232000000015334</c:v>
                </c:pt>
                <c:pt idx="34233">
                  <c:v>2.8233000000015336</c:v>
                </c:pt>
                <c:pt idx="34234">
                  <c:v>2.8234000000015338</c:v>
                </c:pt>
                <c:pt idx="34235">
                  <c:v>2.823500000001534</c:v>
                </c:pt>
                <c:pt idx="34236">
                  <c:v>2.8236000000015342</c:v>
                </c:pt>
                <c:pt idx="34237">
                  <c:v>2.8237000000015344</c:v>
                </c:pt>
                <c:pt idx="34238">
                  <c:v>2.8238000000015346</c:v>
                </c:pt>
                <c:pt idx="34239">
                  <c:v>2.8239000000015348</c:v>
                </c:pt>
                <c:pt idx="34240">
                  <c:v>2.8240000000015351</c:v>
                </c:pt>
                <c:pt idx="34241">
                  <c:v>2.8241000000015353</c:v>
                </c:pt>
                <c:pt idx="34242">
                  <c:v>2.8242000000015355</c:v>
                </c:pt>
                <c:pt idx="34243">
                  <c:v>2.8243000000015357</c:v>
                </c:pt>
                <c:pt idx="34244">
                  <c:v>2.8244000000015359</c:v>
                </c:pt>
                <c:pt idx="34245">
                  <c:v>2.8245000000015361</c:v>
                </c:pt>
                <c:pt idx="34246">
                  <c:v>2.8246000000015363</c:v>
                </c:pt>
                <c:pt idx="34247">
                  <c:v>2.8247000000015365</c:v>
                </c:pt>
                <c:pt idx="34248">
                  <c:v>2.8248000000015367</c:v>
                </c:pt>
                <c:pt idx="34249">
                  <c:v>2.824900000001537</c:v>
                </c:pt>
                <c:pt idx="34250">
                  <c:v>2.8250000000015372</c:v>
                </c:pt>
                <c:pt idx="34251">
                  <c:v>2.8251000000015374</c:v>
                </c:pt>
                <c:pt idx="34252">
                  <c:v>2.8252000000015376</c:v>
                </c:pt>
                <c:pt idx="34253">
                  <c:v>2.8253000000015378</c:v>
                </c:pt>
                <c:pt idx="34254">
                  <c:v>2.825400000001538</c:v>
                </c:pt>
                <c:pt idx="34255">
                  <c:v>2.8255000000015382</c:v>
                </c:pt>
                <c:pt idx="34256">
                  <c:v>2.8256000000015384</c:v>
                </c:pt>
                <c:pt idx="34257">
                  <c:v>2.8257000000015386</c:v>
                </c:pt>
                <c:pt idx="34258">
                  <c:v>2.8258000000015389</c:v>
                </c:pt>
                <c:pt idx="34259">
                  <c:v>2.8259000000015391</c:v>
                </c:pt>
                <c:pt idx="34260">
                  <c:v>2.8260000000015393</c:v>
                </c:pt>
                <c:pt idx="34261">
                  <c:v>2.8261000000015395</c:v>
                </c:pt>
                <c:pt idx="34262">
                  <c:v>2.8262000000015397</c:v>
                </c:pt>
                <c:pt idx="34263">
                  <c:v>2.8263000000015399</c:v>
                </c:pt>
                <c:pt idx="34264">
                  <c:v>2.8264000000015401</c:v>
                </c:pt>
                <c:pt idx="34265">
                  <c:v>2.8265000000015403</c:v>
                </c:pt>
                <c:pt idx="34266">
                  <c:v>2.8266000000015405</c:v>
                </c:pt>
                <c:pt idx="34267">
                  <c:v>2.8267000000015408</c:v>
                </c:pt>
                <c:pt idx="34268">
                  <c:v>2.826800000001541</c:v>
                </c:pt>
                <c:pt idx="34269">
                  <c:v>2.8269000000015412</c:v>
                </c:pt>
                <c:pt idx="34270">
                  <c:v>2.8270000000015414</c:v>
                </c:pt>
                <c:pt idx="34271">
                  <c:v>2.8271000000015416</c:v>
                </c:pt>
                <c:pt idx="34272">
                  <c:v>2.8272000000015418</c:v>
                </c:pt>
                <c:pt idx="34273">
                  <c:v>2.827300000001542</c:v>
                </c:pt>
                <c:pt idx="34274">
                  <c:v>2.8274000000015422</c:v>
                </c:pt>
                <c:pt idx="34275">
                  <c:v>2.8275000000015424</c:v>
                </c:pt>
                <c:pt idx="34276">
                  <c:v>2.8276000000015427</c:v>
                </c:pt>
                <c:pt idx="34277">
                  <c:v>2.8277000000015429</c:v>
                </c:pt>
                <c:pt idx="34278">
                  <c:v>2.8278000000015431</c:v>
                </c:pt>
                <c:pt idx="34279">
                  <c:v>2.8279000000015433</c:v>
                </c:pt>
                <c:pt idx="34280">
                  <c:v>2.8280000000015435</c:v>
                </c:pt>
                <c:pt idx="34281">
                  <c:v>2.8281000000015437</c:v>
                </c:pt>
                <c:pt idx="34282">
                  <c:v>2.8282000000015439</c:v>
                </c:pt>
                <c:pt idx="34283">
                  <c:v>2.8283000000015441</c:v>
                </c:pt>
                <c:pt idx="34284">
                  <c:v>2.8284000000015443</c:v>
                </c:pt>
                <c:pt idx="34285">
                  <c:v>2.8285000000015446</c:v>
                </c:pt>
                <c:pt idx="34286">
                  <c:v>2.8286000000015448</c:v>
                </c:pt>
                <c:pt idx="34287">
                  <c:v>2.828700000001545</c:v>
                </c:pt>
                <c:pt idx="34288">
                  <c:v>2.8288000000015452</c:v>
                </c:pt>
                <c:pt idx="34289">
                  <c:v>2.8289000000015454</c:v>
                </c:pt>
                <c:pt idx="34290">
                  <c:v>2.8290000000015456</c:v>
                </c:pt>
                <c:pt idx="34291">
                  <c:v>2.8291000000015458</c:v>
                </c:pt>
                <c:pt idx="34292">
                  <c:v>2.829200000001546</c:v>
                </c:pt>
                <c:pt idx="34293">
                  <c:v>2.8293000000015462</c:v>
                </c:pt>
                <c:pt idx="34294">
                  <c:v>2.8294000000015465</c:v>
                </c:pt>
                <c:pt idx="34295">
                  <c:v>2.8295000000015467</c:v>
                </c:pt>
                <c:pt idx="34296">
                  <c:v>2.8296000000015469</c:v>
                </c:pt>
                <c:pt idx="34297">
                  <c:v>2.8297000000015471</c:v>
                </c:pt>
                <c:pt idx="34298">
                  <c:v>2.8298000000015473</c:v>
                </c:pt>
                <c:pt idx="34299">
                  <c:v>2.8299000000015475</c:v>
                </c:pt>
                <c:pt idx="34300">
                  <c:v>2.8300000000015477</c:v>
                </c:pt>
                <c:pt idx="34301">
                  <c:v>2.8301000000015479</c:v>
                </c:pt>
                <c:pt idx="34302">
                  <c:v>2.8302000000015481</c:v>
                </c:pt>
                <c:pt idx="34303">
                  <c:v>2.8303000000015484</c:v>
                </c:pt>
                <c:pt idx="34304">
                  <c:v>2.8304000000015486</c:v>
                </c:pt>
                <c:pt idx="34305">
                  <c:v>2.8305000000015488</c:v>
                </c:pt>
                <c:pt idx="34306">
                  <c:v>2.830600000001549</c:v>
                </c:pt>
                <c:pt idx="34307">
                  <c:v>2.8307000000015492</c:v>
                </c:pt>
                <c:pt idx="34308">
                  <c:v>2.8308000000015494</c:v>
                </c:pt>
                <c:pt idx="34309">
                  <c:v>2.8309000000015496</c:v>
                </c:pt>
                <c:pt idx="34310">
                  <c:v>2.8310000000015498</c:v>
                </c:pt>
                <c:pt idx="34311">
                  <c:v>2.83110000000155</c:v>
                </c:pt>
                <c:pt idx="34312">
                  <c:v>2.8312000000015503</c:v>
                </c:pt>
                <c:pt idx="34313">
                  <c:v>2.8313000000015505</c:v>
                </c:pt>
                <c:pt idx="34314">
                  <c:v>2.8314000000015507</c:v>
                </c:pt>
                <c:pt idx="34315">
                  <c:v>2.8315000000015509</c:v>
                </c:pt>
                <c:pt idx="34316">
                  <c:v>2.8316000000015511</c:v>
                </c:pt>
                <c:pt idx="34317">
                  <c:v>2.8317000000015513</c:v>
                </c:pt>
                <c:pt idx="34318">
                  <c:v>2.8318000000015515</c:v>
                </c:pt>
                <c:pt idx="34319">
                  <c:v>2.8319000000015517</c:v>
                </c:pt>
                <c:pt idx="34320">
                  <c:v>2.8320000000015519</c:v>
                </c:pt>
                <c:pt idx="34321">
                  <c:v>2.8321000000015522</c:v>
                </c:pt>
                <c:pt idx="34322">
                  <c:v>2.8322000000015524</c:v>
                </c:pt>
                <c:pt idx="34323">
                  <c:v>2.8323000000015526</c:v>
                </c:pt>
                <c:pt idx="34324">
                  <c:v>2.8324000000015528</c:v>
                </c:pt>
                <c:pt idx="34325">
                  <c:v>2.832500000001553</c:v>
                </c:pt>
                <c:pt idx="34326">
                  <c:v>2.8326000000015532</c:v>
                </c:pt>
                <c:pt idx="34327">
                  <c:v>2.8327000000015534</c:v>
                </c:pt>
                <c:pt idx="34328">
                  <c:v>2.8328000000015536</c:v>
                </c:pt>
                <c:pt idx="34329">
                  <c:v>2.8329000000015538</c:v>
                </c:pt>
                <c:pt idx="34330">
                  <c:v>2.8330000000015541</c:v>
                </c:pt>
                <c:pt idx="34331">
                  <c:v>2.8331000000015543</c:v>
                </c:pt>
                <c:pt idx="34332">
                  <c:v>2.8332000000015545</c:v>
                </c:pt>
                <c:pt idx="34333">
                  <c:v>2.8333000000015547</c:v>
                </c:pt>
                <c:pt idx="34334">
                  <c:v>2.8334000000015549</c:v>
                </c:pt>
                <c:pt idx="34335">
                  <c:v>2.8335000000015551</c:v>
                </c:pt>
                <c:pt idx="34336">
                  <c:v>2.8336000000015553</c:v>
                </c:pt>
                <c:pt idx="34337">
                  <c:v>2.8337000000015555</c:v>
                </c:pt>
                <c:pt idx="34338">
                  <c:v>2.8338000000015557</c:v>
                </c:pt>
                <c:pt idx="34339">
                  <c:v>2.833900000001556</c:v>
                </c:pt>
                <c:pt idx="34340">
                  <c:v>2.8340000000015562</c:v>
                </c:pt>
                <c:pt idx="34341">
                  <c:v>2.8341000000015564</c:v>
                </c:pt>
                <c:pt idx="34342">
                  <c:v>2.8342000000015566</c:v>
                </c:pt>
                <c:pt idx="34343">
                  <c:v>2.8343000000015568</c:v>
                </c:pt>
                <c:pt idx="34344">
                  <c:v>2.834400000001557</c:v>
                </c:pt>
                <c:pt idx="34345">
                  <c:v>2.8345000000015572</c:v>
                </c:pt>
                <c:pt idx="34346">
                  <c:v>2.8346000000015574</c:v>
                </c:pt>
                <c:pt idx="34347">
                  <c:v>2.8347000000015576</c:v>
                </c:pt>
                <c:pt idx="34348">
                  <c:v>2.8348000000015579</c:v>
                </c:pt>
                <c:pt idx="34349">
                  <c:v>2.8349000000015581</c:v>
                </c:pt>
                <c:pt idx="34350">
                  <c:v>2.8350000000015583</c:v>
                </c:pt>
                <c:pt idx="34351">
                  <c:v>2.8351000000015585</c:v>
                </c:pt>
                <c:pt idx="34352">
                  <c:v>2.8352000000015587</c:v>
                </c:pt>
                <c:pt idx="34353">
                  <c:v>2.8353000000015589</c:v>
                </c:pt>
                <c:pt idx="34354">
                  <c:v>2.8354000000015591</c:v>
                </c:pt>
                <c:pt idx="34355">
                  <c:v>2.8355000000015593</c:v>
                </c:pt>
                <c:pt idx="34356">
                  <c:v>2.8356000000015595</c:v>
                </c:pt>
                <c:pt idx="34357">
                  <c:v>2.8357000000015598</c:v>
                </c:pt>
                <c:pt idx="34358">
                  <c:v>2.83580000000156</c:v>
                </c:pt>
                <c:pt idx="34359">
                  <c:v>2.8359000000015602</c:v>
                </c:pt>
                <c:pt idx="34360">
                  <c:v>2.8360000000015604</c:v>
                </c:pt>
                <c:pt idx="34361">
                  <c:v>2.8361000000015606</c:v>
                </c:pt>
                <c:pt idx="34362">
                  <c:v>2.8362000000015608</c:v>
                </c:pt>
                <c:pt idx="34363">
                  <c:v>2.836300000001561</c:v>
                </c:pt>
                <c:pt idx="34364">
                  <c:v>2.8364000000015612</c:v>
                </c:pt>
                <c:pt idx="34365">
                  <c:v>2.8365000000015614</c:v>
                </c:pt>
                <c:pt idx="34366">
                  <c:v>2.8366000000015617</c:v>
                </c:pt>
                <c:pt idx="34367">
                  <c:v>2.8367000000015619</c:v>
                </c:pt>
                <c:pt idx="34368">
                  <c:v>2.8368000000015621</c:v>
                </c:pt>
                <c:pt idx="34369">
                  <c:v>2.8369000000015623</c:v>
                </c:pt>
                <c:pt idx="34370">
                  <c:v>2.8370000000015625</c:v>
                </c:pt>
                <c:pt idx="34371">
                  <c:v>2.8371000000015627</c:v>
                </c:pt>
                <c:pt idx="34372">
                  <c:v>2.8372000000015629</c:v>
                </c:pt>
                <c:pt idx="34373">
                  <c:v>2.8373000000015631</c:v>
                </c:pt>
                <c:pt idx="34374">
                  <c:v>2.8374000000015633</c:v>
                </c:pt>
                <c:pt idx="34375">
                  <c:v>2.8375000000015635</c:v>
                </c:pt>
                <c:pt idx="34376">
                  <c:v>2.8376000000015638</c:v>
                </c:pt>
                <c:pt idx="34377">
                  <c:v>2.837700000001564</c:v>
                </c:pt>
                <c:pt idx="34378">
                  <c:v>2.8378000000015642</c:v>
                </c:pt>
                <c:pt idx="34379">
                  <c:v>2.8379000000015644</c:v>
                </c:pt>
                <c:pt idx="34380">
                  <c:v>2.8380000000015646</c:v>
                </c:pt>
                <c:pt idx="34381">
                  <c:v>2.8381000000015648</c:v>
                </c:pt>
                <c:pt idx="34382">
                  <c:v>2.838200000001565</c:v>
                </c:pt>
                <c:pt idx="34383">
                  <c:v>2.8383000000015652</c:v>
                </c:pt>
                <c:pt idx="34384">
                  <c:v>2.8384000000015654</c:v>
                </c:pt>
                <c:pt idx="34385">
                  <c:v>2.8385000000015657</c:v>
                </c:pt>
                <c:pt idx="34386">
                  <c:v>2.8386000000015659</c:v>
                </c:pt>
                <c:pt idx="34387">
                  <c:v>2.8387000000015661</c:v>
                </c:pt>
                <c:pt idx="34388">
                  <c:v>2.8388000000015663</c:v>
                </c:pt>
                <c:pt idx="34389">
                  <c:v>2.8389000000015665</c:v>
                </c:pt>
                <c:pt idx="34390">
                  <c:v>2.8390000000015667</c:v>
                </c:pt>
                <c:pt idx="34391">
                  <c:v>2.8391000000015669</c:v>
                </c:pt>
                <c:pt idx="34392">
                  <c:v>2.8392000000015671</c:v>
                </c:pt>
                <c:pt idx="34393">
                  <c:v>2.8393000000015673</c:v>
                </c:pt>
                <c:pt idx="34394">
                  <c:v>2.8394000000015676</c:v>
                </c:pt>
                <c:pt idx="34395">
                  <c:v>2.8395000000015678</c:v>
                </c:pt>
                <c:pt idx="34396">
                  <c:v>2.839600000001568</c:v>
                </c:pt>
                <c:pt idx="34397">
                  <c:v>2.8397000000015682</c:v>
                </c:pt>
                <c:pt idx="34398">
                  <c:v>2.8398000000015684</c:v>
                </c:pt>
                <c:pt idx="34399">
                  <c:v>2.8399000000015686</c:v>
                </c:pt>
                <c:pt idx="34400">
                  <c:v>2.8400000000015688</c:v>
                </c:pt>
                <c:pt idx="34401">
                  <c:v>2.840100000001569</c:v>
                </c:pt>
                <c:pt idx="34402">
                  <c:v>2.8402000000015692</c:v>
                </c:pt>
                <c:pt idx="34403">
                  <c:v>2.8403000000015695</c:v>
                </c:pt>
                <c:pt idx="34404">
                  <c:v>2.8404000000015697</c:v>
                </c:pt>
                <c:pt idx="34405">
                  <c:v>2.8405000000015699</c:v>
                </c:pt>
                <c:pt idx="34406">
                  <c:v>2.8406000000015701</c:v>
                </c:pt>
                <c:pt idx="34407">
                  <c:v>2.8407000000015703</c:v>
                </c:pt>
                <c:pt idx="34408">
                  <c:v>2.8408000000015705</c:v>
                </c:pt>
                <c:pt idx="34409">
                  <c:v>2.8409000000015707</c:v>
                </c:pt>
                <c:pt idx="34410">
                  <c:v>2.8410000000015709</c:v>
                </c:pt>
                <c:pt idx="34411">
                  <c:v>2.8411000000015711</c:v>
                </c:pt>
                <c:pt idx="34412">
                  <c:v>2.8412000000015714</c:v>
                </c:pt>
                <c:pt idx="34413">
                  <c:v>2.8413000000015716</c:v>
                </c:pt>
                <c:pt idx="34414">
                  <c:v>2.8414000000015718</c:v>
                </c:pt>
                <c:pt idx="34415">
                  <c:v>2.841500000001572</c:v>
                </c:pt>
                <c:pt idx="34416">
                  <c:v>2.8416000000015722</c:v>
                </c:pt>
                <c:pt idx="34417">
                  <c:v>2.8417000000015724</c:v>
                </c:pt>
                <c:pt idx="34418">
                  <c:v>2.8418000000015726</c:v>
                </c:pt>
                <c:pt idx="34419">
                  <c:v>2.8419000000015728</c:v>
                </c:pt>
                <c:pt idx="34420">
                  <c:v>2.842000000001573</c:v>
                </c:pt>
                <c:pt idx="34421">
                  <c:v>2.8421000000015733</c:v>
                </c:pt>
                <c:pt idx="34422">
                  <c:v>2.8422000000015735</c:v>
                </c:pt>
                <c:pt idx="34423">
                  <c:v>2.8423000000015737</c:v>
                </c:pt>
                <c:pt idx="34424">
                  <c:v>2.8424000000015739</c:v>
                </c:pt>
                <c:pt idx="34425">
                  <c:v>2.8425000000015741</c:v>
                </c:pt>
                <c:pt idx="34426">
                  <c:v>2.8426000000015743</c:v>
                </c:pt>
                <c:pt idx="34427">
                  <c:v>2.8427000000015745</c:v>
                </c:pt>
                <c:pt idx="34428">
                  <c:v>2.8428000000015747</c:v>
                </c:pt>
                <c:pt idx="34429">
                  <c:v>2.8429000000015749</c:v>
                </c:pt>
                <c:pt idx="34430">
                  <c:v>2.8430000000015752</c:v>
                </c:pt>
                <c:pt idx="34431">
                  <c:v>2.8431000000015754</c:v>
                </c:pt>
                <c:pt idx="34432">
                  <c:v>2.8432000000015756</c:v>
                </c:pt>
                <c:pt idx="34433">
                  <c:v>2.8433000000015758</c:v>
                </c:pt>
                <c:pt idx="34434">
                  <c:v>2.843400000001576</c:v>
                </c:pt>
                <c:pt idx="34435">
                  <c:v>2.8435000000015762</c:v>
                </c:pt>
                <c:pt idx="34436">
                  <c:v>2.8436000000015764</c:v>
                </c:pt>
                <c:pt idx="34437">
                  <c:v>2.8437000000015766</c:v>
                </c:pt>
                <c:pt idx="34438">
                  <c:v>2.8438000000015768</c:v>
                </c:pt>
                <c:pt idx="34439">
                  <c:v>2.8439000000015771</c:v>
                </c:pt>
                <c:pt idx="34440">
                  <c:v>2.8440000000015773</c:v>
                </c:pt>
                <c:pt idx="34441">
                  <c:v>2.8441000000015775</c:v>
                </c:pt>
                <c:pt idx="34442">
                  <c:v>2.8442000000015777</c:v>
                </c:pt>
                <c:pt idx="34443">
                  <c:v>2.8443000000015779</c:v>
                </c:pt>
                <c:pt idx="34444">
                  <c:v>2.8444000000015781</c:v>
                </c:pt>
                <c:pt idx="34445">
                  <c:v>2.8445000000015783</c:v>
                </c:pt>
                <c:pt idx="34446">
                  <c:v>2.8446000000015785</c:v>
                </c:pt>
                <c:pt idx="34447">
                  <c:v>2.8447000000015787</c:v>
                </c:pt>
                <c:pt idx="34448">
                  <c:v>2.844800000001579</c:v>
                </c:pt>
                <c:pt idx="34449">
                  <c:v>2.8449000000015792</c:v>
                </c:pt>
                <c:pt idx="34450">
                  <c:v>2.8450000000015794</c:v>
                </c:pt>
                <c:pt idx="34451">
                  <c:v>2.8451000000015796</c:v>
                </c:pt>
                <c:pt idx="34452">
                  <c:v>2.8452000000015798</c:v>
                </c:pt>
                <c:pt idx="34453">
                  <c:v>2.84530000000158</c:v>
                </c:pt>
                <c:pt idx="34454">
                  <c:v>2.8454000000015802</c:v>
                </c:pt>
                <c:pt idx="34455">
                  <c:v>2.8455000000015804</c:v>
                </c:pt>
                <c:pt idx="34456">
                  <c:v>2.8456000000015806</c:v>
                </c:pt>
                <c:pt idx="34457">
                  <c:v>2.8457000000015809</c:v>
                </c:pt>
                <c:pt idx="34458">
                  <c:v>2.8458000000015811</c:v>
                </c:pt>
                <c:pt idx="34459">
                  <c:v>2.8459000000015813</c:v>
                </c:pt>
                <c:pt idx="34460">
                  <c:v>2.8460000000015815</c:v>
                </c:pt>
                <c:pt idx="34461">
                  <c:v>2.8461000000015817</c:v>
                </c:pt>
                <c:pt idx="34462">
                  <c:v>2.8462000000015819</c:v>
                </c:pt>
                <c:pt idx="34463">
                  <c:v>2.8463000000015821</c:v>
                </c:pt>
                <c:pt idx="34464">
                  <c:v>2.8464000000015823</c:v>
                </c:pt>
                <c:pt idx="34465">
                  <c:v>2.8465000000015825</c:v>
                </c:pt>
                <c:pt idx="34466">
                  <c:v>2.8466000000015828</c:v>
                </c:pt>
                <c:pt idx="34467">
                  <c:v>2.846700000001583</c:v>
                </c:pt>
                <c:pt idx="34468">
                  <c:v>2.8468000000015832</c:v>
                </c:pt>
                <c:pt idx="34469">
                  <c:v>2.8469000000015834</c:v>
                </c:pt>
                <c:pt idx="34470">
                  <c:v>2.8470000000015836</c:v>
                </c:pt>
                <c:pt idx="34471">
                  <c:v>2.8471000000015838</c:v>
                </c:pt>
                <c:pt idx="34472">
                  <c:v>2.847200000001584</c:v>
                </c:pt>
                <c:pt idx="34473">
                  <c:v>2.8473000000015842</c:v>
                </c:pt>
                <c:pt idx="34474">
                  <c:v>2.8474000000015844</c:v>
                </c:pt>
                <c:pt idx="34475">
                  <c:v>2.8475000000015847</c:v>
                </c:pt>
                <c:pt idx="34476">
                  <c:v>2.8476000000015849</c:v>
                </c:pt>
                <c:pt idx="34477">
                  <c:v>2.8477000000015851</c:v>
                </c:pt>
                <c:pt idx="34478">
                  <c:v>2.8478000000015853</c:v>
                </c:pt>
                <c:pt idx="34479">
                  <c:v>2.8479000000015855</c:v>
                </c:pt>
                <c:pt idx="34480">
                  <c:v>2.8480000000015857</c:v>
                </c:pt>
                <c:pt idx="34481">
                  <c:v>2.8481000000015859</c:v>
                </c:pt>
                <c:pt idx="34482">
                  <c:v>2.8482000000015861</c:v>
                </c:pt>
                <c:pt idx="34483">
                  <c:v>2.8483000000015863</c:v>
                </c:pt>
                <c:pt idx="34484">
                  <c:v>2.8484000000015866</c:v>
                </c:pt>
                <c:pt idx="34485">
                  <c:v>2.8485000000015868</c:v>
                </c:pt>
                <c:pt idx="34486">
                  <c:v>2.848600000001587</c:v>
                </c:pt>
                <c:pt idx="34487">
                  <c:v>2.8487000000015872</c:v>
                </c:pt>
                <c:pt idx="34488">
                  <c:v>2.8488000000015874</c:v>
                </c:pt>
                <c:pt idx="34489">
                  <c:v>2.8489000000015876</c:v>
                </c:pt>
                <c:pt idx="34490">
                  <c:v>2.8490000000015878</c:v>
                </c:pt>
                <c:pt idx="34491">
                  <c:v>2.849100000001588</c:v>
                </c:pt>
                <c:pt idx="34492">
                  <c:v>2.8492000000015882</c:v>
                </c:pt>
                <c:pt idx="34493">
                  <c:v>2.8493000000015885</c:v>
                </c:pt>
                <c:pt idx="34494">
                  <c:v>2.8494000000015887</c:v>
                </c:pt>
                <c:pt idx="34495">
                  <c:v>2.8495000000015889</c:v>
                </c:pt>
                <c:pt idx="34496">
                  <c:v>2.8496000000015891</c:v>
                </c:pt>
                <c:pt idx="34497">
                  <c:v>2.8497000000015893</c:v>
                </c:pt>
                <c:pt idx="34498">
                  <c:v>2.8498000000015895</c:v>
                </c:pt>
                <c:pt idx="34499">
                  <c:v>2.8499000000015897</c:v>
                </c:pt>
                <c:pt idx="34500">
                  <c:v>2.8500000000015899</c:v>
                </c:pt>
                <c:pt idx="34501">
                  <c:v>2.8501000000015901</c:v>
                </c:pt>
                <c:pt idx="34502">
                  <c:v>2.8502000000015904</c:v>
                </c:pt>
                <c:pt idx="34503">
                  <c:v>2.8503000000015906</c:v>
                </c:pt>
                <c:pt idx="34504">
                  <c:v>2.8504000000015908</c:v>
                </c:pt>
                <c:pt idx="34505">
                  <c:v>2.850500000001591</c:v>
                </c:pt>
                <c:pt idx="34506">
                  <c:v>2.8506000000015912</c:v>
                </c:pt>
                <c:pt idx="34507">
                  <c:v>2.8507000000015914</c:v>
                </c:pt>
                <c:pt idx="34508">
                  <c:v>2.8508000000015916</c:v>
                </c:pt>
                <c:pt idx="34509">
                  <c:v>2.8509000000015918</c:v>
                </c:pt>
                <c:pt idx="34510">
                  <c:v>2.851000000001592</c:v>
                </c:pt>
                <c:pt idx="34511">
                  <c:v>2.8511000000015922</c:v>
                </c:pt>
                <c:pt idx="34512">
                  <c:v>2.8512000000015925</c:v>
                </c:pt>
                <c:pt idx="34513">
                  <c:v>2.8513000000015927</c:v>
                </c:pt>
                <c:pt idx="34514">
                  <c:v>2.8514000000015929</c:v>
                </c:pt>
                <c:pt idx="34515">
                  <c:v>2.8515000000015931</c:v>
                </c:pt>
                <c:pt idx="34516">
                  <c:v>2.8516000000015933</c:v>
                </c:pt>
                <c:pt idx="34517">
                  <c:v>2.8517000000015935</c:v>
                </c:pt>
                <c:pt idx="34518">
                  <c:v>2.8518000000015937</c:v>
                </c:pt>
                <c:pt idx="34519">
                  <c:v>2.8519000000015939</c:v>
                </c:pt>
                <c:pt idx="34520">
                  <c:v>2.8520000000015941</c:v>
                </c:pt>
                <c:pt idx="34521">
                  <c:v>2.8521000000015944</c:v>
                </c:pt>
                <c:pt idx="34522">
                  <c:v>2.8522000000015946</c:v>
                </c:pt>
                <c:pt idx="34523">
                  <c:v>2.8523000000015948</c:v>
                </c:pt>
                <c:pt idx="34524">
                  <c:v>2.852400000001595</c:v>
                </c:pt>
                <c:pt idx="34525">
                  <c:v>2.8525000000015952</c:v>
                </c:pt>
                <c:pt idx="34526">
                  <c:v>2.8526000000015954</c:v>
                </c:pt>
                <c:pt idx="34527">
                  <c:v>2.8527000000015956</c:v>
                </c:pt>
                <c:pt idx="34528">
                  <c:v>2.8528000000015958</c:v>
                </c:pt>
                <c:pt idx="34529">
                  <c:v>2.852900000001596</c:v>
                </c:pt>
                <c:pt idx="34530">
                  <c:v>2.8530000000015963</c:v>
                </c:pt>
                <c:pt idx="34531">
                  <c:v>2.8531000000015965</c:v>
                </c:pt>
                <c:pt idx="34532">
                  <c:v>2.8532000000015967</c:v>
                </c:pt>
                <c:pt idx="34533">
                  <c:v>2.8533000000015969</c:v>
                </c:pt>
                <c:pt idx="34534">
                  <c:v>2.8534000000015971</c:v>
                </c:pt>
                <c:pt idx="34535">
                  <c:v>2.8535000000015973</c:v>
                </c:pt>
                <c:pt idx="34536">
                  <c:v>2.8536000000015975</c:v>
                </c:pt>
                <c:pt idx="34537">
                  <c:v>2.8537000000015977</c:v>
                </c:pt>
                <c:pt idx="34538">
                  <c:v>2.8538000000015979</c:v>
                </c:pt>
                <c:pt idx="34539">
                  <c:v>2.8539000000015982</c:v>
                </c:pt>
                <c:pt idx="34540">
                  <c:v>2.8540000000015984</c:v>
                </c:pt>
                <c:pt idx="34541">
                  <c:v>2.8541000000015986</c:v>
                </c:pt>
                <c:pt idx="34542">
                  <c:v>2.8542000000015988</c:v>
                </c:pt>
                <c:pt idx="34543">
                  <c:v>2.854300000001599</c:v>
                </c:pt>
                <c:pt idx="34544">
                  <c:v>2.8544000000015992</c:v>
                </c:pt>
                <c:pt idx="34545">
                  <c:v>2.8545000000015994</c:v>
                </c:pt>
                <c:pt idx="34546">
                  <c:v>2.8546000000015996</c:v>
                </c:pt>
                <c:pt idx="34547">
                  <c:v>2.8547000000015998</c:v>
                </c:pt>
                <c:pt idx="34548">
                  <c:v>2.8548000000016001</c:v>
                </c:pt>
                <c:pt idx="34549">
                  <c:v>2.8549000000016003</c:v>
                </c:pt>
                <c:pt idx="34550">
                  <c:v>2.8550000000016005</c:v>
                </c:pt>
                <c:pt idx="34551">
                  <c:v>2.8551000000016007</c:v>
                </c:pt>
                <c:pt idx="34552">
                  <c:v>2.8552000000016009</c:v>
                </c:pt>
                <c:pt idx="34553">
                  <c:v>2.8553000000016011</c:v>
                </c:pt>
                <c:pt idx="34554">
                  <c:v>2.8554000000016013</c:v>
                </c:pt>
                <c:pt idx="34555">
                  <c:v>2.8555000000016015</c:v>
                </c:pt>
                <c:pt idx="34556">
                  <c:v>2.8556000000016017</c:v>
                </c:pt>
                <c:pt idx="34557">
                  <c:v>2.855700000001602</c:v>
                </c:pt>
                <c:pt idx="34558">
                  <c:v>2.8558000000016022</c:v>
                </c:pt>
                <c:pt idx="34559">
                  <c:v>2.8559000000016024</c:v>
                </c:pt>
                <c:pt idx="34560">
                  <c:v>2.8560000000016026</c:v>
                </c:pt>
                <c:pt idx="34561">
                  <c:v>2.8561000000016028</c:v>
                </c:pt>
                <c:pt idx="34562">
                  <c:v>2.856200000001603</c:v>
                </c:pt>
                <c:pt idx="34563">
                  <c:v>2.8563000000016032</c:v>
                </c:pt>
                <c:pt idx="34564">
                  <c:v>2.8564000000016034</c:v>
                </c:pt>
                <c:pt idx="34565">
                  <c:v>2.8565000000016036</c:v>
                </c:pt>
                <c:pt idx="34566">
                  <c:v>2.8566000000016039</c:v>
                </c:pt>
                <c:pt idx="34567">
                  <c:v>2.8567000000016041</c:v>
                </c:pt>
                <c:pt idx="34568">
                  <c:v>2.8568000000016043</c:v>
                </c:pt>
                <c:pt idx="34569">
                  <c:v>2.8569000000016045</c:v>
                </c:pt>
                <c:pt idx="34570">
                  <c:v>2.8570000000016047</c:v>
                </c:pt>
                <c:pt idx="34571">
                  <c:v>2.8571000000016049</c:v>
                </c:pt>
                <c:pt idx="34572">
                  <c:v>2.8572000000016051</c:v>
                </c:pt>
                <c:pt idx="34573">
                  <c:v>2.8573000000016053</c:v>
                </c:pt>
                <c:pt idx="34574">
                  <c:v>2.8574000000016055</c:v>
                </c:pt>
                <c:pt idx="34575">
                  <c:v>2.8575000000016058</c:v>
                </c:pt>
                <c:pt idx="34576">
                  <c:v>2.857600000001606</c:v>
                </c:pt>
                <c:pt idx="34577">
                  <c:v>2.8577000000016062</c:v>
                </c:pt>
                <c:pt idx="34578">
                  <c:v>2.8578000000016064</c:v>
                </c:pt>
                <c:pt idx="34579">
                  <c:v>2.8579000000016066</c:v>
                </c:pt>
                <c:pt idx="34580">
                  <c:v>2.8580000000016068</c:v>
                </c:pt>
                <c:pt idx="34581">
                  <c:v>2.858100000001607</c:v>
                </c:pt>
                <c:pt idx="34582">
                  <c:v>2.8582000000016072</c:v>
                </c:pt>
                <c:pt idx="34583">
                  <c:v>2.8583000000016074</c:v>
                </c:pt>
                <c:pt idx="34584">
                  <c:v>2.8584000000016077</c:v>
                </c:pt>
                <c:pt idx="34585">
                  <c:v>2.8585000000016079</c:v>
                </c:pt>
                <c:pt idx="34586">
                  <c:v>2.8586000000016081</c:v>
                </c:pt>
                <c:pt idx="34587">
                  <c:v>2.8587000000016083</c:v>
                </c:pt>
                <c:pt idx="34588">
                  <c:v>2.8588000000016085</c:v>
                </c:pt>
                <c:pt idx="34589">
                  <c:v>2.8589000000016087</c:v>
                </c:pt>
                <c:pt idx="34590">
                  <c:v>2.8590000000016089</c:v>
                </c:pt>
                <c:pt idx="34591">
                  <c:v>2.8591000000016091</c:v>
                </c:pt>
                <c:pt idx="34592">
                  <c:v>2.8592000000016093</c:v>
                </c:pt>
                <c:pt idx="34593">
                  <c:v>2.8593000000016096</c:v>
                </c:pt>
                <c:pt idx="34594">
                  <c:v>2.8594000000016098</c:v>
                </c:pt>
                <c:pt idx="34595">
                  <c:v>2.85950000000161</c:v>
                </c:pt>
                <c:pt idx="34596">
                  <c:v>2.8596000000016102</c:v>
                </c:pt>
                <c:pt idx="34597">
                  <c:v>2.8597000000016104</c:v>
                </c:pt>
                <c:pt idx="34598">
                  <c:v>2.8598000000016106</c:v>
                </c:pt>
                <c:pt idx="34599">
                  <c:v>2.8599000000016108</c:v>
                </c:pt>
                <c:pt idx="34600">
                  <c:v>2.860000000001611</c:v>
                </c:pt>
                <c:pt idx="34601">
                  <c:v>2.8601000000016112</c:v>
                </c:pt>
                <c:pt idx="34602">
                  <c:v>2.8602000000016115</c:v>
                </c:pt>
                <c:pt idx="34603">
                  <c:v>2.8603000000016117</c:v>
                </c:pt>
                <c:pt idx="34604">
                  <c:v>2.8604000000016119</c:v>
                </c:pt>
                <c:pt idx="34605">
                  <c:v>2.8605000000016121</c:v>
                </c:pt>
                <c:pt idx="34606">
                  <c:v>2.8606000000016123</c:v>
                </c:pt>
                <c:pt idx="34607">
                  <c:v>2.8607000000016125</c:v>
                </c:pt>
                <c:pt idx="34608">
                  <c:v>2.8608000000016127</c:v>
                </c:pt>
                <c:pt idx="34609">
                  <c:v>2.8609000000016129</c:v>
                </c:pt>
                <c:pt idx="34610">
                  <c:v>2.8610000000016131</c:v>
                </c:pt>
                <c:pt idx="34611">
                  <c:v>2.8611000000016134</c:v>
                </c:pt>
                <c:pt idx="34612">
                  <c:v>2.8612000000016136</c:v>
                </c:pt>
                <c:pt idx="34613">
                  <c:v>2.8613000000016138</c:v>
                </c:pt>
                <c:pt idx="34614">
                  <c:v>2.861400000001614</c:v>
                </c:pt>
                <c:pt idx="34615">
                  <c:v>2.8615000000016142</c:v>
                </c:pt>
                <c:pt idx="34616">
                  <c:v>2.8616000000016144</c:v>
                </c:pt>
                <c:pt idx="34617">
                  <c:v>2.8617000000016146</c:v>
                </c:pt>
                <c:pt idx="34618">
                  <c:v>2.8618000000016148</c:v>
                </c:pt>
                <c:pt idx="34619">
                  <c:v>2.861900000001615</c:v>
                </c:pt>
                <c:pt idx="34620">
                  <c:v>2.8620000000016153</c:v>
                </c:pt>
                <c:pt idx="34621">
                  <c:v>2.8621000000016155</c:v>
                </c:pt>
                <c:pt idx="34622">
                  <c:v>2.8622000000016157</c:v>
                </c:pt>
                <c:pt idx="34623">
                  <c:v>2.8623000000016159</c:v>
                </c:pt>
                <c:pt idx="34624">
                  <c:v>2.8624000000016161</c:v>
                </c:pt>
                <c:pt idx="34625">
                  <c:v>2.8625000000016163</c:v>
                </c:pt>
                <c:pt idx="34626">
                  <c:v>2.8626000000016165</c:v>
                </c:pt>
                <c:pt idx="34627">
                  <c:v>2.8627000000016167</c:v>
                </c:pt>
                <c:pt idx="34628">
                  <c:v>2.8628000000016169</c:v>
                </c:pt>
                <c:pt idx="34629">
                  <c:v>2.8629000000016172</c:v>
                </c:pt>
                <c:pt idx="34630">
                  <c:v>2.8630000000016174</c:v>
                </c:pt>
                <c:pt idx="34631">
                  <c:v>2.8631000000016176</c:v>
                </c:pt>
                <c:pt idx="34632">
                  <c:v>2.8632000000016178</c:v>
                </c:pt>
                <c:pt idx="34633">
                  <c:v>2.863300000001618</c:v>
                </c:pt>
                <c:pt idx="34634">
                  <c:v>2.8634000000016182</c:v>
                </c:pt>
                <c:pt idx="34635">
                  <c:v>2.8635000000016184</c:v>
                </c:pt>
                <c:pt idx="34636">
                  <c:v>2.8636000000016186</c:v>
                </c:pt>
                <c:pt idx="34637">
                  <c:v>2.8637000000016188</c:v>
                </c:pt>
                <c:pt idx="34638">
                  <c:v>2.8638000000016191</c:v>
                </c:pt>
                <c:pt idx="34639">
                  <c:v>2.8639000000016193</c:v>
                </c:pt>
                <c:pt idx="34640">
                  <c:v>2.8640000000016195</c:v>
                </c:pt>
                <c:pt idx="34641">
                  <c:v>2.8641000000016197</c:v>
                </c:pt>
                <c:pt idx="34642">
                  <c:v>2.8642000000016199</c:v>
                </c:pt>
                <c:pt idx="34643">
                  <c:v>2.8643000000016201</c:v>
                </c:pt>
                <c:pt idx="34644">
                  <c:v>2.8644000000016203</c:v>
                </c:pt>
                <c:pt idx="34645">
                  <c:v>2.8645000000016205</c:v>
                </c:pt>
                <c:pt idx="34646">
                  <c:v>2.8646000000016207</c:v>
                </c:pt>
                <c:pt idx="34647">
                  <c:v>2.8647000000016209</c:v>
                </c:pt>
                <c:pt idx="34648">
                  <c:v>2.8648000000016212</c:v>
                </c:pt>
                <c:pt idx="34649">
                  <c:v>2.8649000000016214</c:v>
                </c:pt>
                <c:pt idx="34650">
                  <c:v>2.8650000000016216</c:v>
                </c:pt>
                <c:pt idx="34651">
                  <c:v>2.8651000000016218</c:v>
                </c:pt>
                <c:pt idx="34652">
                  <c:v>2.865200000001622</c:v>
                </c:pt>
                <c:pt idx="34653">
                  <c:v>2.8653000000016222</c:v>
                </c:pt>
                <c:pt idx="34654">
                  <c:v>2.8654000000016224</c:v>
                </c:pt>
                <c:pt idx="34655">
                  <c:v>2.8655000000016226</c:v>
                </c:pt>
                <c:pt idx="34656">
                  <c:v>2.8656000000016228</c:v>
                </c:pt>
                <c:pt idx="34657">
                  <c:v>2.8657000000016231</c:v>
                </c:pt>
                <c:pt idx="34658">
                  <c:v>2.8658000000016233</c:v>
                </c:pt>
                <c:pt idx="34659">
                  <c:v>2.8659000000016235</c:v>
                </c:pt>
                <c:pt idx="34660">
                  <c:v>2.8660000000016237</c:v>
                </c:pt>
                <c:pt idx="34661">
                  <c:v>2.8661000000016239</c:v>
                </c:pt>
                <c:pt idx="34662">
                  <c:v>2.8662000000016241</c:v>
                </c:pt>
                <c:pt idx="34663">
                  <c:v>2.8663000000016243</c:v>
                </c:pt>
                <c:pt idx="34664">
                  <c:v>2.8664000000016245</c:v>
                </c:pt>
                <c:pt idx="34665">
                  <c:v>2.8665000000016247</c:v>
                </c:pt>
                <c:pt idx="34666">
                  <c:v>2.866600000001625</c:v>
                </c:pt>
                <c:pt idx="34667">
                  <c:v>2.8667000000016252</c:v>
                </c:pt>
                <c:pt idx="34668">
                  <c:v>2.8668000000016254</c:v>
                </c:pt>
                <c:pt idx="34669">
                  <c:v>2.8669000000016256</c:v>
                </c:pt>
                <c:pt idx="34670">
                  <c:v>2.8670000000016258</c:v>
                </c:pt>
                <c:pt idx="34671">
                  <c:v>2.867100000001626</c:v>
                </c:pt>
                <c:pt idx="34672">
                  <c:v>2.8672000000016262</c:v>
                </c:pt>
                <c:pt idx="34673">
                  <c:v>2.8673000000016264</c:v>
                </c:pt>
                <c:pt idx="34674">
                  <c:v>2.8674000000016266</c:v>
                </c:pt>
                <c:pt idx="34675">
                  <c:v>2.8675000000016269</c:v>
                </c:pt>
                <c:pt idx="34676">
                  <c:v>2.8676000000016271</c:v>
                </c:pt>
                <c:pt idx="34677">
                  <c:v>2.8677000000016273</c:v>
                </c:pt>
                <c:pt idx="34678">
                  <c:v>2.8678000000016275</c:v>
                </c:pt>
                <c:pt idx="34679">
                  <c:v>2.8679000000016277</c:v>
                </c:pt>
                <c:pt idx="34680">
                  <c:v>2.8680000000016279</c:v>
                </c:pt>
                <c:pt idx="34681">
                  <c:v>2.8681000000016281</c:v>
                </c:pt>
                <c:pt idx="34682">
                  <c:v>2.8682000000016283</c:v>
                </c:pt>
                <c:pt idx="34683">
                  <c:v>2.8683000000016285</c:v>
                </c:pt>
                <c:pt idx="34684">
                  <c:v>2.8684000000016288</c:v>
                </c:pt>
                <c:pt idx="34685">
                  <c:v>2.868500000001629</c:v>
                </c:pt>
                <c:pt idx="34686">
                  <c:v>2.8686000000016292</c:v>
                </c:pt>
                <c:pt idx="34687">
                  <c:v>2.8687000000016294</c:v>
                </c:pt>
                <c:pt idx="34688">
                  <c:v>2.8688000000016296</c:v>
                </c:pt>
                <c:pt idx="34689">
                  <c:v>2.8689000000016298</c:v>
                </c:pt>
                <c:pt idx="34690">
                  <c:v>2.86900000000163</c:v>
                </c:pt>
                <c:pt idx="34691">
                  <c:v>2.8691000000016302</c:v>
                </c:pt>
                <c:pt idx="34692">
                  <c:v>2.8692000000016304</c:v>
                </c:pt>
                <c:pt idx="34693">
                  <c:v>2.8693000000016307</c:v>
                </c:pt>
                <c:pt idx="34694">
                  <c:v>2.8694000000016309</c:v>
                </c:pt>
                <c:pt idx="34695">
                  <c:v>2.8695000000016311</c:v>
                </c:pt>
                <c:pt idx="34696">
                  <c:v>2.8696000000016313</c:v>
                </c:pt>
                <c:pt idx="34697">
                  <c:v>2.8697000000016315</c:v>
                </c:pt>
                <c:pt idx="34698">
                  <c:v>2.8698000000016317</c:v>
                </c:pt>
                <c:pt idx="34699">
                  <c:v>2.8699000000016319</c:v>
                </c:pt>
                <c:pt idx="34700">
                  <c:v>2.8700000000016321</c:v>
                </c:pt>
                <c:pt idx="34701">
                  <c:v>2.8701000000016323</c:v>
                </c:pt>
                <c:pt idx="34702">
                  <c:v>2.8702000000016326</c:v>
                </c:pt>
                <c:pt idx="34703">
                  <c:v>2.8703000000016328</c:v>
                </c:pt>
                <c:pt idx="34704">
                  <c:v>2.870400000001633</c:v>
                </c:pt>
                <c:pt idx="34705">
                  <c:v>2.8705000000016332</c:v>
                </c:pt>
                <c:pt idx="34706">
                  <c:v>2.8706000000016334</c:v>
                </c:pt>
                <c:pt idx="34707">
                  <c:v>2.8707000000016336</c:v>
                </c:pt>
                <c:pt idx="34708">
                  <c:v>2.8708000000016338</c:v>
                </c:pt>
                <c:pt idx="34709">
                  <c:v>2.870900000001634</c:v>
                </c:pt>
                <c:pt idx="34710">
                  <c:v>2.8710000000016342</c:v>
                </c:pt>
                <c:pt idx="34711">
                  <c:v>2.8711000000016345</c:v>
                </c:pt>
                <c:pt idx="34712">
                  <c:v>2.8712000000016347</c:v>
                </c:pt>
                <c:pt idx="34713">
                  <c:v>2.8713000000016349</c:v>
                </c:pt>
                <c:pt idx="34714">
                  <c:v>2.8714000000016351</c:v>
                </c:pt>
                <c:pt idx="34715">
                  <c:v>2.8715000000016353</c:v>
                </c:pt>
                <c:pt idx="34716">
                  <c:v>2.8716000000016355</c:v>
                </c:pt>
                <c:pt idx="34717">
                  <c:v>2.8717000000016357</c:v>
                </c:pt>
                <c:pt idx="34718">
                  <c:v>2.8718000000016359</c:v>
                </c:pt>
                <c:pt idx="34719">
                  <c:v>2.8719000000016361</c:v>
                </c:pt>
                <c:pt idx="34720">
                  <c:v>2.8720000000016364</c:v>
                </c:pt>
                <c:pt idx="34721">
                  <c:v>2.8721000000016366</c:v>
                </c:pt>
                <c:pt idx="34722">
                  <c:v>2.8722000000016368</c:v>
                </c:pt>
                <c:pt idx="34723">
                  <c:v>2.872300000001637</c:v>
                </c:pt>
                <c:pt idx="34724">
                  <c:v>2.8724000000016372</c:v>
                </c:pt>
                <c:pt idx="34725">
                  <c:v>2.8725000000016374</c:v>
                </c:pt>
                <c:pt idx="34726">
                  <c:v>2.8726000000016376</c:v>
                </c:pt>
                <c:pt idx="34727">
                  <c:v>2.8727000000016378</c:v>
                </c:pt>
                <c:pt idx="34728">
                  <c:v>2.872800000001638</c:v>
                </c:pt>
                <c:pt idx="34729">
                  <c:v>2.8729000000016383</c:v>
                </c:pt>
                <c:pt idx="34730">
                  <c:v>2.8730000000016385</c:v>
                </c:pt>
                <c:pt idx="34731">
                  <c:v>2.8731000000016387</c:v>
                </c:pt>
                <c:pt idx="34732">
                  <c:v>2.8732000000016389</c:v>
                </c:pt>
                <c:pt idx="34733">
                  <c:v>2.8733000000016391</c:v>
                </c:pt>
                <c:pt idx="34734">
                  <c:v>2.8734000000016393</c:v>
                </c:pt>
                <c:pt idx="34735">
                  <c:v>2.8735000000016395</c:v>
                </c:pt>
                <c:pt idx="34736">
                  <c:v>2.8736000000016397</c:v>
                </c:pt>
                <c:pt idx="34737">
                  <c:v>2.8737000000016399</c:v>
                </c:pt>
                <c:pt idx="34738">
                  <c:v>2.8738000000016402</c:v>
                </c:pt>
                <c:pt idx="34739">
                  <c:v>2.8739000000016404</c:v>
                </c:pt>
                <c:pt idx="34740">
                  <c:v>2.8740000000016406</c:v>
                </c:pt>
                <c:pt idx="34741">
                  <c:v>2.8741000000016408</c:v>
                </c:pt>
                <c:pt idx="34742">
                  <c:v>2.874200000001641</c:v>
                </c:pt>
                <c:pt idx="34743">
                  <c:v>2.8743000000016412</c:v>
                </c:pt>
                <c:pt idx="34744">
                  <c:v>2.8744000000016414</c:v>
                </c:pt>
                <c:pt idx="34745">
                  <c:v>2.8745000000016416</c:v>
                </c:pt>
                <c:pt idx="34746">
                  <c:v>2.8746000000016418</c:v>
                </c:pt>
                <c:pt idx="34747">
                  <c:v>2.8747000000016421</c:v>
                </c:pt>
                <c:pt idx="34748">
                  <c:v>2.8748000000016423</c:v>
                </c:pt>
                <c:pt idx="34749">
                  <c:v>2.8749000000016425</c:v>
                </c:pt>
                <c:pt idx="34750">
                  <c:v>2.8750000000016427</c:v>
                </c:pt>
                <c:pt idx="34751">
                  <c:v>2.8751000000016429</c:v>
                </c:pt>
                <c:pt idx="34752">
                  <c:v>2.8752000000016431</c:v>
                </c:pt>
                <c:pt idx="34753">
                  <c:v>2.8753000000016433</c:v>
                </c:pt>
                <c:pt idx="34754">
                  <c:v>2.8754000000016435</c:v>
                </c:pt>
                <c:pt idx="34755">
                  <c:v>2.8755000000016437</c:v>
                </c:pt>
                <c:pt idx="34756">
                  <c:v>2.875600000001644</c:v>
                </c:pt>
                <c:pt idx="34757">
                  <c:v>2.8757000000016442</c:v>
                </c:pt>
                <c:pt idx="34758">
                  <c:v>2.8758000000016444</c:v>
                </c:pt>
                <c:pt idx="34759">
                  <c:v>2.8759000000016446</c:v>
                </c:pt>
                <c:pt idx="34760">
                  <c:v>2.8760000000016448</c:v>
                </c:pt>
                <c:pt idx="34761">
                  <c:v>2.876100000001645</c:v>
                </c:pt>
                <c:pt idx="34762">
                  <c:v>2.8762000000016452</c:v>
                </c:pt>
                <c:pt idx="34763">
                  <c:v>2.8763000000016454</c:v>
                </c:pt>
                <c:pt idx="34764">
                  <c:v>2.8764000000016456</c:v>
                </c:pt>
                <c:pt idx="34765">
                  <c:v>2.8765000000016459</c:v>
                </c:pt>
                <c:pt idx="34766">
                  <c:v>2.8766000000016461</c:v>
                </c:pt>
                <c:pt idx="34767">
                  <c:v>2.8767000000016463</c:v>
                </c:pt>
                <c:pt idx="34768">
                  <c:v>2.8768000000016465</c:v>
                </c:pt>
                <c:pt idx="34769">
                  <c:v>2.8769000000016467</c:v>
                </c:pt>
                <c:pt idx="34770">
                  <c:v>2.8770000000016469</c:v>
                </c:pt>
                <c:pt idx="34771">
                  <c:v>2.8771000000016471</c:v>
                </c:pt>
                <c:pt idx="34772">
                  <c:v>2.8772000000016473</c:v>
                </c:pt>
                <c:pt idx="34773">
                  <c:v>2.8773000000016475</c:v>
                </c:pt>
                <c:pt idx="34774">
                  <c:v>2.8774000000016478</c:v>
                </c:pt>
                <c:pt idx="34775">
                  <c:v>2.877500000001648</c:v>
                </c:pt>
                <c:pt idx="34776">
                  <c:v>2.8776000000016482</c:v>
                </c:pt>
                <c:pt idx="34777">
                  <c:v>2.8777000000016484</c:v>
                </c:pt>
                <c:pt idx="34778">
                  <c:v>2.8778000000016486</c:v>
                </c:pt>
                <c:pt idx="34779">
                  <c:v>2.8779000000016488</c:v>
                </c:pt>
                <c:pt idx="34780">
                  <c:v>2.878000000001649</c:v>
                </c:pt>
                <c:pt idx="34781">
                  <c:v>2.8781000000016492</c:v>
                </c:pt>
                <c:pt idx="34782">
                  <c:v>2.8782000000016494</c:v>
                </c:pt>
                <c:pt idx="34783">
                  <c:v>2.8783000000016497</c:v>
                </c:pt>
                <c:pt idx="34784">
                  <c:v>2.8784000000016499</c:v>
                </c:pt>
                <c:pt idx="34785">
                  <c:v>2.8785000000016501</c:v>
                </c:pt>
                <c:pt idx="34786">
                  <c:v>2.8786000000016503</c:v>
                </c:pt>
                <c:pt idx="34787">
                  <c:v>2.8787000000016505</c:v>
                </c:pt>
                <c:pt idx="34788">
                  <c:v>2.8788000000016507</c:v>
                </c:pt>
                <c:pt idx="34789">
                  <c:v>2.8789000000016509</c:v>
                </c:pt>
                <c:pt idx="34790">
                  <c:v>2.8790000000016511</c:v>
                </c:pt>
                <c:pt idx="34791">
                  <c:v>2.8791000000016513</c:v>
                </c:pt>
                <c:pt idx="34792">
                  <c:v>2.8792000000016515</c:v>
                </c:pt>
                <c:pt idx="34793">
                  <c:v>2.8793000000016518</c:v>
                </c:pt>
                <c:pt idx="34794">
                  <c:v>2.879400000001652</c:v>
                </c:pt>
                <c:pt idx="34795">
                  <c:v>2.8795000000016522</c:v>
                </c:pt>
                <c:pt idx="34796">
                  <c:v>2.8796000000016524</c:v>
                </c:pt>
                <c:pt idx="34797">
                  <c:v>2.8797000000016526</c:v>
                </c:pt>
                <c:pt idx="34798">
                  <c:v>2.8798000000016528</c:v>
                </c:pt>
                <c:pt idx="34799">
                  <c:v>2.879900000001653</c:v>
                </c:pt>
                <c:pt idx="34800">
                  <c:v>2.8800000000016532</c:v>
                </c:pt>
                <c:pt idx="34801">
                  <c:v>2.8801000000016534</c:v>
                </c:pt>
                <c:pt idx="34802">
                  <c:v>2.8802000000016537</c:v>
                </c:pt>
                <c:pt idx="34803">
                  <c:v>2.8803000000016539</c:v>
                </c:pt>
                <c:pt idx="34804">
                  <c:v>2.8804000000016541</c:v>
                </c:pt>
                <c:pt idx="34805">
                  <c:v>2.8805000000016543</c:v>
                </c:pt>
                <c:pt idx="34806">
                  <c:v>2.8806000000016545</c:v>
                </c:pt>
                <c:pt idx="34807">
                  <c:v>2.8807000000016547</c:v>
                </c:pt>
                <c:pt idx="34808">
                  <c:v>2.8808000000016549</c:v>
                </c:pt>
                <c:pt idx="34809">
                  <c:v>2.8809000000016551</c:v>
                </c:pt>
                <c:pt idx="34810">
                  <c:v>2.8810000000016553</c:v>
                </c:pt>
                <c:pt idx="34811">
                  <c:v>2.8811000000016556</c:v>
                </c:pt>
                <c:pt idx="34812">
                  <c:v>2.8812000000016558</c:v>
                </c:pt>
                <c:pt idx="34813">
                  <c:v>2.881300000001656</c:v>
                </c:pt>
                <c:pt idx="34814">
                  <c:v>2.8814000000016562</c:v>
                </c:pt>
                <c:pt idx="34815">
                  <c:v>2.8815000000016564</c:v>
                </c:pt>
                <c:pt idx="34816">
                  <c:v>2.8816000000016566</c:v>
                </c:pt>
                <c:pt idx="34817">
                  <c:v>2.8817000000016568</c:v>
                </c:pt>
                <c:pt idx="34818">
                  <c:v>2.881800000001657</c:v>
                </c:pt>
                <c:pt idx="34819">
                  <c:v>2.8819000000016572</c:v>
                </c:pt>
                <c:pt idx="34820">
                  <c:v>2.8820000000016575</c:v>
                </c:pt>
                <c:pt idx="34821">
                  <c:v>2.8821000000016577</c:v>
                </c:pt>
                <c:pt idx="34822">
                  <c:v>2.8822000000016579</c:v>
                </c:pt>
                <c:pt idx="34823">
                  <c:v>2.8823000000016581</c:v>
                </c:pt>
                <c:pt idx="34824">
                  <c:v>2.8824000000016583</c:v>
                </c:pt>
                <c:pt idx="34825">
                  <c:v>2.8825000000016585</c:v>
                </c:pt>
                <c:pt idx="34826">
                  <c:v>2.8826000000016587</c:v>
                </c:pt>
                <c:pt idx="34827">
                  <c:v>2.8827000000016589</c:v>
                </c:pt>
                <c:pt idx="34828">
                  <c:v>2.8828000000016591</c:v>
                </c:pt>
                <c:pt idx="34829">
                  <c:v>2.8829000000016594</c:v>
                </c:pt>
                <c:pt idx="34830">
                  <c:v>2.8830000000016596</c:v>
                </c:pt>
                <c:pt idx="34831">
                  <c:v>2.8831000000016598</c:v>
                </c:pt>
                <c:pt idx="34832">
                  <c:v>2.88320000000166</c:v>
                </c:pt>
                <c:pt idx="34833">
                  <c:v>2.8833000000016602</c:v>
                </c:pt>
                <c:pt idx="34834">
                  <c:v>2.8834000000016604</c:v>
                </c:pt>
                <c:pt idx="34835">
                  <c:v>2.8835000000016606</c:v>
                </c:pt>
                <c:pt idx="34836">
                  <c:v>2.8836000000016608</c:v>
                </c:pt>
                <c:pt idx="34837">
                  <c:v>2.883700000001661</c:v>
                </c:pt>
                <c:pt idx="34838">
                  <c:v>2.8838000000016613</c:v>
                </c:pt>
                <c:pt idx="34839">
                  <c:v>2.8839000000016615</c:v>
                </c:pt>
                <c:pt idx="34840">
                  <c:v>2.8840000000016617</c:v>
                </c:pt>
                <c:pt idx="34841">
                  <c:v>2.8841000000016619</c:v>
                </c:pt>
                <c:pt idx="34842">
                  <c:v>2.8842000000016621</c:v>
                </c:pt>
                <c:pt idx="34843">
                  <c:v>2.8843000000016623</c:v>
                </c:pt>
                <c:pt idx="34844">
                  <c:v>2.8844000000016625</c:v>
                </c:pt>
                <c:pt idx="34845">
                  <c:v>2.8845000000016627</c:v>
                </c:pt>
                <c:pt idx="34846">
                  <c:v>2.8846000000016629</c:v>
                </c:pt>
                <c:pt idx="34847">
                  <c:v>2.8847000000016632</c:v>
                </c:pt>
                <c:pt idx="34848">
                  <c:v>2.8848000000016634</c:v>
                </c:pt>
                <c:pt idx="34849">
                  <c:v>2.8849000000016636</c:v>
                </c:pt>
                <c:pt idx="34850">
                  <c:v>2.8850000000016638</c:v>
                </c:pt>
                <c:pt idx="34851">
                  <c:v>2.885100000001664</c:v>
                </c:pt>
                <c:pt idx="34852">
                  <c:v>2.8852000000016642</c:v>
                </c:pt>
                <c:pt idx="34853">
                  <c:v>2.8853000000016644</c:v>
                </c:pt>
                <c:pt idx="34854">
                  <c:v>2.8854000000016646</c:v>
                </c:pt>
                <c:pt idx="34855">
                  <c:v>2.8855000000016648</c:v>
                </c:pt>
                <c:pt idx="34856">
                  <c:v>2.8856000000016651</c:v>
                </c:pt>
                <c:pt idx="34857">
                  <c:v>2.8857000000016653</c:v>
                </c:pt>
                <c:pt idx="34858">
                  <c:v>2.8858000000016655</c:v>
                </c:pt>
                <c:pt idx="34859">
                  <c:v>2.8859000000016657</c:v>
                </c:pt>
                <c:pt idx="34860">
                  <c:v>2.8860000000016659</c:v>
                </c:pt>
                <c:pt idx="34861">
                  <c:v>2.8861000000016661</c:v>
                </c:pt>
                <c:pt idx="34862">
                  <c:v>2.8862000000016663</c:v>
                </c:pt>
                <c:pt idx="34863">
                  <c:v>2.8863000000016665</c:v>
                </c:pt>
                <c:pt idx="34864">
                  <c:v>2.8864000000016667</c:v>
                </c:pt>
                <c:pt idx="34865">
                  <c:v>2.886500000001667</c:v>
                </c:pt>
                <c:pt idx="34866">
                  <c:v>2.8866000000016672</c:v>
                </c:pt>
                <c:pt idx="34867">
                  <c:v>2.8867000000016674</c:v>
                </c:pt>
                <c:pt idx="34868">
                  <c:v>2.8868000000016676</c:v>
                </c:pt>
                <c:pt idx="34869">
                  <c:v>2.8869000000016678</c:v>
                </c:pt>
                <c:pt idx="34870">
                  <c:v>2.887000000001668</c:v>
                </c:pt>
                <c:pt idx="34871">
                  <c:v>2.8871000000016682</c:v>
                </c:pt>
                <c:pt idx="34872">
                  <c:v>2.8872000000016684</c:v>
                </c:pt>
                <c:pt idx="34873">
                  <c:v>2.8873000000016686</c:v>
                </c:pt>
                <c:pt idx="34874">
                  <c:v>2.8874000000016689</c:v>
                </c:pt>
                <c:pt idx="34875">
                  <c:v>2.8875000000016691</c:v>
                </c:pt>
                <c:pt idx="34876">
                  <c:v>2.8876000000016693</c:v>
                </c:pt>
                <c:pt idx="34877">
                  <c:v>2.8877000000016695</c:v>
                </c:pt>
                <c:pt idx="34878">
                  <c:v>2.8878000000016697</c:v>
                </c:pt>
                <c:pt idx="34879">
                  <c:v>2.8879000000016699</c:v>
                </c:pt>
                <c:pt idx="34880">
                  <c:v>2.8880000000016701</c:v>
                </c:pt>
                <c:pt idx="34881">
                  <c:v>2.8881000000016703</c:v>
                </c:pt>
                <c:pt idx="34882">
                  <c:v>2.8882000000016705</c:v>
                </c:pt>
                <c:pt idx="34883">
                  <c:v>2.8883000000016708</c:v>
                </c:pt>
                <c:pt idx="34884">
                  <c:v>2.888400000001671</c:v>
                </c:pt>
                <c:pt idx="34885">
                  <c:v>2.8885000000016712</c:v>
                </c:pt>
                <c:pt idx="34886">
                  <c:v>2.8886000000016714</c:v>
                </c:pt>
                <c:pt idx="34887">
                  <c:v>2.8887000000016716</c:v>
                </c:pt>
                <c:pt idx="34888">
                  <c:v>2.8888000000016718</c:v>
                </c:pt>
                <c:pt idx="34889">
                  <c:v>2.888900000001672</c:v>
                </c:pt>
                <c:pt idx="34890">
                  <c:v>2.8890000000016722</c:v>
                </c:pt>
                <c:pt idx="34891">
                  <c:v>2.8891000000016724</c:v>
                </c:pt>
                <c:pt idx="34892">
                  <c:v>2.8892000000016727</c:v>
                </c:pt>
                <c:pt idx="34893">
                  <c:v>2.8893000000016729</c:v>
                </c:pt>
                <c:pt idx="34894">
                  <c:v>2.8894000000016731</c:v>
                </c:pt>
                <c:pt idx="34895">
                  <c:v>2.8895000000016733</c:v>
                </c:pt>
                <c:pt idx="34896">
                  <c:v>2.8896000000016735</c:v>
                </c:pt>
                <c:pt idx="34897">
                  <c:v>2.8897000000016737</c:v>
                </c:pt>
                <c:pt idx="34898">
                  <c:v>2.8898000000016739</c:v>
                </c:pt>
                <c:pt idx="34899">
                  <c:v>2.8899000000016741</c:v>
                </c:pt>
                <c:pt idx="34900">
                  <c:v>2.8900000000016743</c:v>
                </c:pt>
                <c:pt idx="34901">
                  <c:v>2.8901000000016746</c:v>
                </c:pt>
                <c:pt idx="34902">
                  <c:v>2.8902000000016748</c:v>
                </c:pt>
                <c:pt idx="34903">
                  <c:v>2.890300000001675</c:v>
                </c:pt>
                <c:pt idx="34904">
                  <c:v>2.8904000000016752</c:v>
                </c:pt>
                <c:pt idx="34905">
                  <c:v>2.8905000000016754</c:v>
                </c:pt>
                <c:pt idx="34906">
                  <c:v>2.8906000000016756</c:v>
                </c:pt>
                <c:pt idx="34907">
                  <c:v>2.8907000000016758</c:v>
                </c:pt>
                <c:pt idx="34908">
                  <c:v>2.890800000001676</c:v>
                </c:pt>
                <c:pt idx="34909">
                  <c:v>2.8909000000016762</c:v>
                </c:pt>
                <c:pt idx="34910">
                  <c:v>2.8910000000016765</c:v>
                </c:pt>
                <c:pt idx="34911">
                  <c:v>2.8911000000016767</c:v>
                </c:pt>
                <c:pt idx="34912">
                  <c:v>2.8912000000016769</c:v>
                </c:pt>
                <c:pt idx="34913">
                  <c:v>2.8913000000016771</c:v>
                </c:pt>
                <c:pt idx="34914">
                  <c:v>2.8914000000016773</c:v>
                </c:pt>
                <c:pt idx="34915">
                  <c:v>2.8915000000016775</c:v>
                </c:pt>
                <c:pt idx="34916">
                  <c:v>2.8916000000016777</c:v>
                </c:pt>
                <c:pt idx="34917">
                  <c:v>2.8917000000016779</c:v>
                </c:pt>
                <c:pt idx="34918">
                  <c:v>2.8918000000016781</c:v>
                </c:pt>
                <c:pt idx="34919">
                  <c:v>2.8919000000016784</c:v>
                </c:pt>
                <c:pt idx="34920">
                  <c:v>2.8920000000016786</c:v>
                </c:pt>
                <c:pt idx="34921">
                  <c:v>2.8921000000016788</c:v>
                </c:pt>
                <c:pt idx="34922">
                  <c:v>2.892200000001679</c:v>
                </c:pt>
                <c:pt idx="34923">
                  <c:v>2.8923000000016792</c:v>
                </c:pt>
                <c:pt idx="34924">
                  <c:v>2.8924000000016794</c:v>
                </c:pt>
                <c:pt idx="34925">
                  <c:v>2.8925000000016796</c:v>
                </c:pt>
                <c:pt idx="34926">
                  <c:v>2.8926000000016798</c:v>
                </c:pt>
                <c:pt idx="34927">
                  <c:v>2.89270000000168</c:v>
                </c:pt>
                <c:pt idx="34928">
                  <c:v>2.8928000000016802</c:v>
                </c:pt>
                <c:pt idx="34929">
                  <c:v>2.8929000000016805</c:v>
                </c:pt>
                <c:pt idx="34930">
                  <c:v>2.8930000000016807</c:v>
                </c:pt>
                <c:pt idx="34931">
                  <c:v>2.8931000000016809</c:v>
                </c:pt>
                <c:pt idx="34932">
                  <c:v>2.8932000000016811</c:v>
                </c:pt>
                <c:pt idx="34933">
                  <c:v>2.8933000000016813</c:v>
                </c:pt>
                <c:pt idx="34934">
                  <c:v>2.8934000000016815</c:v>
                </c:pt>
                <c:pt idx="34935">
                  <c:v>2.8935000000016817</c:v>
                </c:pt>
                <c:pt idx="34936">
                  <c:v>2.8936000000016819</c:v>
                </c:pt>
                <c:pt idx="34937">
                  <c:v>2.8937000000016821</c:v>
                </c:pt>
                <c:pt idx="34938">
                  <c:v>2.8938000000016824</c:v>
                </c:pt>
                <c:pt idx="34939">
                  <c:v>2.8939000000016826</c:v>
                </c:pt>
                <c:pt idx="34940">
                  <c:v>2.8940000000016828</c:v>
                </c:pt>
                <c:pt idx="34941">
                  <c:v>2.894100000001683</c:v>
                </c:pt>
                <c:pt idx="34942">
                  <c:v>2.8942000000016832</c:v>
                </c:pt>
                <c:pt idx="34943">
                  <c:v>2.8943000000016834</c:v>
                </c:pt>
                <c:pt idx="34944">
                  <c:v>2.8944000000016836</c:v>
                </c:pt>
                <c:pt idx="34945">
                  <c:v>2.8945000000016838</c:v>
                </c:pt>
                <c:pt idx="34946">
                  <c:v>2.894600000001684</c:v>
                </c:pt>
                <c:pt idx="34947">
                  <c:v>2.8947000000016843</c:v>
                </c:pt>
                <c:pt idx="34948">
                  <c:v>2.8948000000016845</c:v>
                </c:pt>
                <c:pt idx="34949">
                  <c:v>2.8949000000016847</c:v>
                </c:pt>
                <c:pt idx="34950">
                  <c:v>2.8950000000016849</c:v>
                </c:pt>
                <c:pt idx="34951">
                  <c:v>2.8951000000016851</c:v>
                </c:pt>
                <c:pt idx="34952">
                  <c:v>2.8952000000016853</c:v>
                </c:pt>
                <c:pt idx="34953">
                  <c:v>2.8953000000016855</c:v>
                </c:pt>
                <c:pt idx="34954">
                  <c:v>2.8954000000016857</c:v>
                </c:pt>
                <c:pt idx="34955">
                  <c:v>2.8955000000016859</c:v>
                </c:pt>
                <c:pt idx="34956">
                  <c:v>2.8956000000016862</c:v>
                </c:pt>
                <c:pt idx="34957">
                  <c:v>2.8957000000016864</c:v>
                </c:pt>
                <c:pt idx="34958">
                  <c:v>2.8958000000016866</c:v>
                </c:pt>
                <c:pt idx="34959">
                  <c:v>2.8959000000016868</c:v>
                </c:pt>
                <c:pt idx="34960">
                  <c:v>2.896000000001687</c:v>
                </c:pt>
                <c:pt idx="34961">
                  <c:v>2.8961000000016872</c:v>
                </c:pt>
                <c:pt idx="34962">
                  <c:v>2.8962000000016874</c:v>
                </c:pt>
                <c:pt idx="34963">
                  <c:v>2.8963000000016876</c:v>
                </c:pt>
                <c:pt idx="34964">
                  <c:v>2.8964000000016878</c:v>
                </c:pt>
                <c:pt idx="34965">
                  <c:v>2.8965000000016881</c:v>
                </c:pt>
                <c:pt idx="34966">
                  <c:v>2.8966000000016883</c:v>
                </c:pt>
                <c:pt idx="34967">
                  <c:v>2.8967000000016885</c:v>
                </c:pt>
                <c:pt idx="34968">
                  <c:v>2.8968000000016887</c:v>
                </c:pt>
                <c:pt idx="34969">
                  <c:v>2.8969000000016889</c:v>
                </c:pt>
                <c:pt idx="34970">
                  <c:v>2.8970000000016891</c:v>
                </c:pt>
                <c:pt idx="34971">
                  <c:v>2.8971000000016893</c:v>
                </c:pt>
                <c:pt idx="34972">
                  <c:v>2.8972000000016895</c:v>
                </c:pt>
                <c:pt idx="34973">
                  <c:v>2.8973000000016897</c:v>
                </c:pt>
                <c:pt idx="34974">
                  <c:v>2.89740000000169</c:v>
                </c:pt>
                <c:pt idx="34975">
                  <c:v>2.8975000000016902</c:v>
                </c:pt>
                <c:pt idx="34976">
                  <c:v>2.8976000000016904</c:v>
                </c:pt>
                <c:pt idx="34977">
                  <c:v>2.8977000000016906</c:v>
                </c:pt>
                <c:pt idx="34978">
                  <c:v>2.8978000000016908</c:v>
                </c:pt>
                <c:pt idx="34979">
                  <c:v>2.897900000001691</c:v>
                </c:pt>
                <c:pt idx="34980">
                  <c:v>2.8980000000016912</c:v>
                </c:pt>
                <c:pt idx="34981">
                  <c:v>2.8981000000016914</c:v>
                </c:pt>
                <c:pt idx="34982">
                  <c:v>2.8982000000016916</c:v>
                </c:pt>
                <c:pt idx="34983">
                  <c:v>2.8983000000016919</c:v>
                </c:pt>
                <c:pt idx="34984">
                  <c:v>2.8984000000016921</c:v>
                </c:pt>
                <c:pt idx="34985">
                  <c:v>2.8985000000016923</c:v>
                </c:pt>
                <c:pt idx="34986">
                  <c:v>2.8986000000016925</c:v>
                </c:pt>
                <c:pt idx="34987">
                  <c:v>2.8987000000016927</c:v>
                </c:pt>
                <c:pt idx="34988">
                  <c:v>2.8988000000016929</c:v>
                </c:pt>
                <c:pt idx="34989">
                  <c:v>2.8989000000016931</c:v>
                </c:pt>
                <c:pt idx="34990">
                  <c:v>2.8990000000016933</c:v>
                </c:pt>
                <c:pt idx="34991">
                  <c:v>2.8991000000016935</c:v>
                </c:pt>
                <c:pt idx="34992">
                  <c:v>2.8992000000016938</c:v>
                </c:pt>
                <c:pt idx="34993">
                  <c:v>2.899300000001694</c:v>
                </c:pt>
                <c:pt idx="34994">
                  <c:v>2.8994000000016942</c:v>
                </c:pt>
                <c:pt idx="34995">
                  <c:v>2.8995000000016944</c:v>
                </c:pt>
                <c:pt idx="34996">
                  <c:v>2.8996000000016946</c:v>
                </c:pt>
                <c:pt idx="34997">
                  <c:v>2.8997000000016948</c:v>
                </c:pt>
                <c:pt idx="34998">
                  <c:v>2.899800000001695</c:v>
                </c:pt>
                <c:pt idx="34999">
                  <c:v>2.8999000000016952</c:v>
                </c:pt>
                <c:pt idx="35000">
                  <c:v>2.9000000000016954</c:v>
                </c:pt>
                <c:pt idx="35001">
                  <c:v>2.9001000000016957</c:v>
                </c:pt>
                <c:pt idx="35002">
                  <c:v>2.9002000000016959</c:v>
                </c:pt>
                <c:pt idx="35003">
                  <c:v>2.9003000000016961</c:v>
                </c:pt>
                <c:pt idx="35004">
                  <c:v>2.9004000000016963</c:v>
                </c:pt>
                <c:pt idx="35005">
                  <c:v>2.9005000000016965</c:v>
                </c:pt>
                <c:pt idx="35006">
                  <c:v>2.9006000000016967</c:v>
                </c:pt>
                <c:pt idx="35007">
                  <c:v>2.9007000000016969</c:v>
                </c:pt>
                <c:pt idx="35008">
                  <c:v>2.9008000000016971</c:v>
                </c:pt>
                <c:pt idx="35009">
                  <c:v>2.9009000000016973</c:v>
                </c:pt>
                <c:pt idx="35010">
                  <c:v>2.9010000000016976</c:v>
                </c:pt>
                <c:pt idx="35011">
                  <c:v>2.9011000000016978</c:v>
                </c:pt>
                <c:pt idx="35012">
                  <c:v>2.901200000001698</c:v>
                </c:pt>
                <c:pt idx="35013">
                  <c:v>2.9013000000016982</c:v>
                </c:pt>
                <c:pt idx="35014">
                  <c:v>2.9014000000016984</c:v>
                </c:pt>
                <c:pt idx="35015">
                  <c:v>2.9015000000016986</c:v>
                </c:pt>
                <c:pt idx="35016">
                  <c:v>2.9016000000016988</c:v>
                </c:pt>
                <c:pt idx="35017">
                  <c:v>2.901700000001699</c:v>
                </c:pt>
                <c:pt idx="35018">
                  <c:v>2.9018000000016992</c:v>
                </c:pt>
                <c:pt idx="35019">
                  <c:v>2.9019000000016995</c:v>
                </c:pt>
                <c:pt idx="35020">
                  <c:v>2.9020000000016997</c:v>
                </c:pt>
                <c:pt idx="35021">
                  <c:v>2.9021000000016999</c:v>
                </c:pt>
                <c:pt idx="35022">
                  <c:v>2.9022000000017001</c:v>
                </c:pt>
                <c:pt idx="35023">
                  <c:v>2.9023000000017003</c:v>
                </c:pt>
                <c:pt idx="35024">
                  <c:v>2.9024000000017005</c:v>
                </c:pt>
                <c:pt idx="35025">
                  <c:v>2.9025000000017007</c:v>
                </c:pt>
                <c:pt idx="35026">
                  <c:v>2.9026000000017009</c:v>
                </c:pt>
                <c:pt idx="35027">
                  <c:v>2.9027000000017011</c:v>
                </c:pt>
                <c:pt idx="35028">
                  <c:v>2.9028000000017014</c:v>
                </c:pt>
                <c:pt idx="35029">
                  <c:v>2.9029000000017016</c:v>
                </c:pt>
                <c:pt idx="35030">
                  <c:v>2.9030000000017018</c:v>
                </c:pt>
                <c:pt idx="35031">
                  <c:v>2.903100000001702</c:v>
                </c:pt>
                <c:pt idx="35032">
                  <c:v>2.9032000000017022</c:v>
                </c:pt>
                <c:pt idx="35033">
                  <c:v>2.9033000000017024</c:v>
                </c:pt>
                <c:pt idx="35034">
                  <c:v>2.9034000000017026</c:v>
                </c:pt>
                <c:pt idx="35035">
                  <c:v>2.9035000000017028</c:v>
                </c:pt>
                <c:pt idx="35036">
                  <c:v>2.903600000001703</c:v>
                </c:pt>
                <c:pt idx="35037">
                  <c:v>2.9037000000017033</c:v>
                </c:pt>
                <c:pt idx="35038">
                  <c:v>2.9038000000017035</c:v>
                </c:pt>
                <c:pt idx="35039">
                  <c:v>2.9039000000017037</c:v>
                </c:pt>
                <c:pt idx="35040">
                  <c:v>2.9040000000017039</c:v>
                </c:pt>
                <c:pt idx="35041">
                  <c:v>2.9041000000017041</c:v>
                </c:pt>
                <c:pt idx="35042">
                  <c:v>2.9042000000017043</c:v>
                </c:pt>
                <c:pt idx="35043">
                  <c:v>2.9043000000017045</c:v>
                </c:pt>
                <c:pt idx="35044">
                  <c:v>2.9044000000017047</c:v>
                </c:pt>
                <c:pt idx="35045">
                  <c:v>2.9045000000017049</c:v>
                </c:pt>
                <c:pt idx="35046">
                  <c:v>2.9046000000017052</c:v>
                </c:pt>
                <c:pt idx="35047">
                  <c:v>2.9047000000017054</c:v>
                </c:pt>
                <c:pt idx="35048">
                  <c:v>2.9048000000017056</c:v>
                </c:pt>
                <c:pt idx="35049">
                  <c:v>2.9049000000017058</c:v>
                </c:pt>
                <c:pt idx="35050">
                  <c:v>2.905000000001706</c:v>
                </c:pt>
                <c:pt idx="35051">
                  <c:v>2.9051000000017062</c:v>
                </c:pt>
                <c:pt idx="35052">
                  <c:v>2.9052000000017064</c:v>
                </c:pt>
                <c:pt idx="35053">
                  <c:v>2.9053000000017066</c:v>
                </c:pt>
                <c:pt idx="35054">
                  <c:v>2.9054000000017068</c:v>
                </c:pt>
                <c:pt idx="35055">
                  <c:v>2.9055000000017071</c:v>
                </c:pt>
                <c:pt idx="35056">
                  <c:v>2.9056000000017073</c:v>
                </c:pt>
                <c:pt idx="35057">
                  <c:v>2.9057000000017075</c:v>
                </c:pt>
                <c:pt idx="35058">
                  <c:v>2.9058000000017077</c:v>
                </c:pt>
                <c:pt idx="35059">
                  <c:v>2.9059000000017079</c:v>
                </c:pt>
                <c:pt idx="35060">
                  <c:v>2.9060000000017081</c:v>
                </c:pt>
                <c:pt idx="35061">
                  <c:v>2.9061000000017083</c:v>
                </c:pt>
                <c:pt idx="35062">
                  <c:v>2.9062000000017085</c:v>
                </c:pt>
                <c:pt idx="35063">
                  <c:v>2.9063000000017087</c:v>
                </c:pt>
                <c:pt idx="35064">
                  <c:v>2.9064000000017089</c:v>
                </c:pt>
                <c:pt idx="35065">
                  <c:v>2.9065000000017092</c:v>
                </c:pt>
                <c:pt idx="35066">
                  <c:v>2.9066000000017094</c:v>
                </c:pt>
                <c:pt idx="35067">
                  <c:v>2.9067000000017096</c:v>
                </c:pt>
                <c:pt idx="35068">
                  <c:v>2.9068000000017098</c:v>
                </c:pt>
                <c:pt idx="35069">
                  <c:v>2.90690000000171</c:v>
                </c:pt>
                <c:pt idx="35070">
                  <c:v>2.9070000000017102</c:v>
                </c:pt>
                <c:pt idx="35071">
                  <c:v>2.9071000000017104</c:v>
                </c:pt>
                <c:pt idx="35072">
                  <c:v>2.9072000000017106</c:v>
                </c:pt>
                <c:pt idx="35073">
                  <c:v>2.9073000000017108</c:v>
                </c:pt>
                <c:pt idx="35074">
                  <c:v>2.9074000000017111</c:v>
                </c:pt>
                <c:pt idx="35075">
                  <c:v>2.9075000000017113</c:v>
                </c:pt>
                <c:pt idx="35076">
                  <c:v>2.9076000000017115</c:v>
                </c:pt>
                <c:pt idx="35077">
                  <c:v>2.9077000000017117</c:v>
                </c:pt>
                <c:pt idx="35078">
                  <c:v>2.9078000000017119</c:v>
                </c:pt>
                <c:pt idx="35079">
                  <c:v>2.9079000000017121</c:v>
                </c:pt>
                <c:pt idx="35080">
                  <c:v>2.9080000000017123</c:v>
                </c:pt>
                <c:pt idx="35081">
                  <c:v>2.9081000000017125</c:v>
                </c:pt>
                <c:pt idx="35082">
                  <c:v>2.9082000000017127</c:v>
                </c:pt>
                <c:pt idx="35083">
                  <c:v>2.908300000001713</c:v>
                </c:pt>
                <c:pt idx="35084">
                  <c:v>2.9084000000017132</c:v>
                </c:pt>
                <c:pt idx="35085">
                  <c:v>2.9085000000017134</c:v>
                </c:pt>
                <c:pt idx="35086">
                  <c:v>2.9086000000017136</c:v>
                </c:pt>
                <c:pt idx="35087">
                  <c:v>2.9087000000017138</c:v>
                </c:pt>
                <c:pt idx="35088">
                  <c:v>2.908800000001714</c:v>
                </c:pt>
                <c:pt idx="35089">
                  <c:v>2.9089000000017142</c:v>
                </c:pt>
                <c:pt idx="35090">
                  <c:v>2.9090000000017144</c:v>
                </c:pt>
                <c:pt idx="35091">
                  <c:v>2.9091000000017146</c:v>
                </c:pt>
                <c:pt idx="35092">
                  <c:v>2.9092000000017149</c:v>
                </c:pt>
                <c:pt idx="35093">
                  <c:v>2.9093000000017151</c:v>
                </c:pt>
                <c:pt idx="35094">
                  <c:v>2.9094000000017153</c:v>
                </c:pt>
                <c:pt idx="35095">
                  <c:v>2.9095000000017155</c:v>
                </c:pt>
                <c:pt idx="35096">
                  <c:v>2.9096000000017157</c:v>
                </c:pt>
                <c:pt idx="35097">
                  <c:v>2.9097000000017159</c:v>
                </c:pt>
                <c:pt idx="35098">
                  <c:v>2.9098000000017161</c:v>
                </c:pt>
                <c:pt idx="35099">
                  <c:v>2.9099000000017163</c:v>
                </c:pt>
                <c:pt idx="35100">
                  <c:v>2.9100000000017165</c:v>
                </c:pt>
                <c:pt idx="35101">
                  <c:v>2.9101000000017168</c:v>
                </c:pt>
                <c:pt idx="35102">
                  <c:v>2.910200000001717</c:v>
                </c:pt>
                <c:pt idx="35103">
                  <c:v>2.9103000000017172</c:v>
                </c:pt>
                <c:pt idx="35104">
                  <c:v>2.9104000000017174</c:v>
                </c:pt>
                <c:pt idx="35105">
                  <c:v>2.9105000000017176</c:v>
                </c:pt>
                <c:pt idx="35106">
                  <c:v>2.9106000000017178</c:v>
                </c:pt>
                <c:pt idx="35107">
                  <c:v>2.910700000001718</c:v>
                </c:pt>
                <c:pt idx="35108">
                  <c:v>2.9108000000017182</c:v>
                </c:pt>
                <c:pt idx="35109">
                  <c:v>2.9109000000017184</c:v>
                </c:pt>
                <c:pt idx="35110">
                  <c:v>2.9110000000017187</c:v>
                </c:pt>
                <c:pt idx="35111">
                  <c:v>2.9111000000017189</c:v>
                </c:pt>
                <c:pt idx="35112">
                  <c:v>2.9112000000017191</c:v>
                </c:pt>
                <c:pt idx="35113">
                  <c:v>2.9113000000017193</c:v>
                </c:pt>
                <c:pt idx="35114">
                  <c:v>2.9114000000017195</c:v>
                </c:pt>
                <c:pt idx="35115">
                  <c:v>2.9115000000017197</c:v>
                </c:pt>
                <c:pt idx="35116">
                  <c:v>2.9116000000017199</c:v>
                </c:pt>
                <c:pt idx="35117">
                  <c:v>2.9117000000017201</c:v>
                </c:pt>
                <c:pt idx="35118">
                  <c:v>2.9118000000017203</c:v>
                </c:pt>
                <c:pt idx="35119">
                  <c:v>2.9119000000017206</c:v>
                </c:pt>
                <c:pt idx="35120">
                  <c:v>2.9120000000017208</c:v>
                </c:pt>
                <c:pt idx="35121">
                  <c:v>2.912100000001721</c:v>
                </c:pt>
                <c:pt idx="35122">
                  <c:v>2.9122000000017212</c:v>
                </c:pt>
                <c:pt idx="35123">
                  <c:v>2.9123000000017214</c:v>
                </c:pt>
                <c:pt idx="35124">
                  <c:v>2.9124000000017216</c:v>
                </c:pt>
                <c:pt idx="35125">
                  <c:v>2.9125000000017218</c:v>
                </c:pt>
                <c:pt idx="35126">
                  <c:v>2.912600000001722</c:v>
                </c:pt>
                <c:pt idx="35127">
                  <c:v>2.9127000000017222</c:v>
                </c:pt>
                <c:pt idx="35128">
                  <c:v>2.9128000000017225</c:v>
                </c:pt>
                <c:pt idx="35129">
                  <c:v>2.9129000000017227</c:v>
                </c:pt>
                <c:pt idx="35130">
                  <c:v>2.9130000000017229</c:v>
                </c:pt>
                <c:pt idx="35131">
                  <c:v>2.9131000000017231</c:v>
                </c:pt>
                <c:pt idx="35132">
                  <c:v>2.9132000000017233</c:v>
                </c:pt>
                <c:pt idx="35133">
                  <c:v>2.9133000000017235</c:v>
                </c:pt>
                <c:pt idx="35134">
                  <c:v>2.9134000000017237</c:v>
                </c:pt>
                <c:pt idx="35135">
                  <c:v>2.9135000000017239</c:v>
                </c:pt>
                <c:pt idx="35136">
                  <c:v>2.9136000000017241</c:v>
                </c:pt>
                <c:pt idx="35137">
                  <c:v>2.9137000000017244</c:v>
                </c:pt>
                <c:pt idx="35138">
                  <c:v>2.9138000000017246</c:v>
                </c:pt>
                <c:pt idx="35139">
                  <c:v>2.9139000000017248</c:v>
                </c:pt>
                <c:pt idx="35140">
                  <c:v>2.914000000001725</c:v>
                </c:pt>
                <c:pt idx="35141">
                  <c:v>2.9141000000017252</c:v>
                </c:pt>
                <c:pt idx="35142">
                  <c:v>2.9142000000017254</c:v>
                </c:pt>
                <c:pt idx="35143">
                  <c:v>2.9143000000017256</c:v>
                </c:pt>
                <c:pt idx="35144">
                  <c:v>2.9144000000017258</c:v>
                </c:pt>
                <c:pt idx="35145">
                  <c:v>2.914500000001726</c:v>
                </c:pt>
                <c:pt idx="35146">
                  <c:v>2.9146000000017263</c:v>
                </c:pt>
                <c:pt idx="35147">
                  <c:v>2.9147000000017265</c:v>
                </c:pt>
                <c:pt idx="35148">
                  <c:v>2.9148000000017267</c:v>
                </c:pt>
                <c:pt idx="35149">
                  <c:v>2.9149000000017269</c:v>
                </c:pt>
                <c:pt idx="35150">
                  <c:v>2.9150000000017271</c:v>
                </c:pt>
                <c:pt idx="35151">
                  <c:v>2.9151000000017273</c:v>
                </c:pt>
                <c:pt idx="35152">
                  <c:v>2.9152000000017275</c:v>
                </c:pt>
                <c:pt idx="35153">
                  <c:v>2.9153000000017277</c:v>
                </c:pt>
                <c:pt idx="35154">
                  <c:v>2.9154000000017279</c:v>
                </c:pt>
                <c:pt idx="35155">
                  <c:v>2.9155000000017282</c:v>
                </c:pt>
                <c:pt idx="35156">
                  <c:v>2.9156000000017284</c:v>
                </c:pt>
                <c:pt idx="35157">
                  <c:v>2.9157000000017286</c:v>
                </c:pt>
                <c:pt idx="35158">
                  <c:v>2.9158000000017288</c:v>
                </c:pt>
                <c:pt idx="35159">
                  <c:v>2.915900000001729</c:v>
                </c:pt>
                <c:pt idx="35160">
                  <c:v>2.9160000000017292</c:v>
                </c:pt>
                <c:pt idx="35161">
                  <c:v>2.9161000000017294</c:v>
                </c:pt>
                <c:pt idx="35162">
                  <c:v>2.9162000000017296</c:v>
                </c:pt>
                <c:pt idx="35163">
                  <c:v>2.9163000000017298</c:v>
                </c:pt>
                <c:pt idx="35164">
                  <c:v>2.9164000000017301</c:v>
                </c:pt>
                <c:pt idx="35165">
                  <c:v>2.9165000000017303</c:v>
                </c:pt>
                <c:pt idx="35166">
                  <c:v>2.9166000000017305</c:v>
                </c:pt>
                <c:pt idx="35167">
                  <c:v>2.9167000000017307</c:v>
                </c:pt>
                <c:pt idx="35168">
                  <c:v>2.9168000000017309</c:v>
                </c:pt>
                <c:pt idx="35169">
                  <c:v>2.9169000000017311</c:v>
                </c:pt>
                <c:pt idx="35170">
                  <c:v>2.9170000000017313</c:v>
                </c:pt>
                <c:pt idx="35171">
                  <c:v>2.9171000000017315</c:v>
                </c:pt>
                <c:pt idx="35172">
                  <c:v>2.9172000000017317</c:v>
                </c:pt>
                <c:pt idx="35173">
                  <c:v>2.917300000001732</c:v>
                </c:pt>
                <c:pt idx="35174">
                  <c:v>2.9174000000017322</c:v>
                </c:pt>
                <c:pt idx="35175">
                  <c:v>2.9175000000017324</c:v>
                </c:pt>
                <c:pt idx="35176">
                  <c:v>2.9176000000017326</c:v>
                </c:pt>
                <c:pt idx="35177">
                  <c:v>2.9177000000017328</c:v>
                </c:pt>
                <c:pt idx="35178">
                  <c:v>2.917800000001733</c:v>
                </c:pt>
                <c:pt idx="35179">
                  <c:v>2.9179000000017332</c:v>
                </c:pt>
                <c:pt idx="35180">
                  <c:v>2.9180000000017334</c:v>
                </c:pt>
                <c:pt idx="35181">
                  <c:v>2.9181000000017336</c:v>
                </c:pt>
                <c:pt idx="35182">
                  <c:v>2.9182000000017339</c:v>
                </c:pt>
                <c:pt idx="35183">
                  <c:v>2.9183000000017341</c:v>
                </c:pt>
                <c:pt idx="35184">
                  <c:v>2.9184000000017343</c:v>
                </c:pt>
                <c:pt idx="35185">
                  <c:v>2.9185000000017345</c:v>
                </c:pt>
                <c:pt idx="35186">
                  <c:v>2.9186000000017347</c:v>
                </c:pt>
                <c:pt idx="35187">
                  <c:v>2.9187000000017349</c:v>
                </c:pt>
                <c:pt idx="35188">
                  <c:v>2.9188000000017351</c:v>
                </c:pt>
                <c:pt idx="35189">
                  <c:v>2.9189000000017353</c:v>
                </c:pt>
                <c:pt idx="35190">
                  <c:v>2.9190000000017355</c:v>
                </c:pt>
                <c:pt idx="35191">
                  <c:v>2.9191000000017358</c:v>
                </c:pt>
                <c:pt idx="35192">
                  <c:v>2.919200000001736</c:v>
                </c:pt>
                <c:pt idx="35193">
                  <c:v>2.9193000000017362</c:v>
                </c:pt>
                <c:pt idx="35194">
                  <c:v>2.9194000000017364</c:v>
                </c:pt>
                <c:pt idx="35195">
                  <c:v>2.9195000000017366</c:v>
                </c:pt>
                <c:pt idx="35196">
                  <c:v>2.9196000000017368</c:v>
                </c:pt>
                <c:pt idx="35197">
                  <c:v>2.919700000001737</c:v>
                </c:pt>
                <c:pt idx="35198">
                  <c:v>2.9198000000017372</c:v>
                </c:pt>
                <c:pt idx="35199">
                  <c:v>2.9199000000017374</c:v>
                </c:pt>
                <c:pt idx="35200">
                  <c:v>2.9200000000017377</c:v>
                </c:pt>
                <c:pt idx="35201">
                  <c:v>2.9201000000017379</c:v>
                </c:pt>
                <c:pt idx="35202">
                  <c:v>2.9202000000017381</c:v>
                </c:pt>
                <c:pt idx="35203">
                  <c:v>2.9203000000017383</c:v>
                </c:pt>
                <c:pt idx="35204">
                  <c:v>2.9204000000017385</c:v>
                </c:pt>
                <c:pt idx="35205">
                  <c:v>2.9205000000017387</c:v>
                </c:pt>
                <c:pt idx="35206">
                  <c:v>2.9206000000017389</c:v>
                </c:pt>
                <c:pt idx="35207">
                  <c:v>2.9207000000017391</c:v>
                </c:pt>
                <c:pt idx="35208">
                  <c:v>2.9208000000017393</c:v>
                </c:pt>
                <c:pt idx="35209">
                  <c:v>2.9209000000017395</c:v>
                </c:pt>
                <c:pt idx="35210">
                  <c:v>2.9210000000017398</c:v>
                </c:pt>
                <c:pt idx="35211">
                  <c:v>2.92110000000174</c:v>
                </c:pt>
                <c:pt idx="35212">
                  <c:v>2.9212000000017402</c:v>
                </c:pt>
                <c:pt idx="35213">
                  <c:v>2.9213000000017404</c:v>
                </c:pt>
                <c:pt idx="35214">
                  <c:v>2.9214000000017406</c:v>
                </c:pt>
                <c:pt idx="35215">
                  <c:v>2.9215000000017408</c:v>
                </c:pt>
                <c:pt idx="35216">
                  <c:v>2.921600000001741</c:v>
                </c:pt>
                <c:pt idx="35217">
                  <c:v>2.9217000000017412</c:v>
                </c:pt>
                <c:pt idx="35218">
                  <c:v>2.9218000000017414</c:v>
                </c:pt>
                <c:pt idx="35219">
                  <c:v>2.9219000000017417</c:v>
                </c:pt>
                <c:pt idx="35220">
                  <c:v>2.9220000000017419</c:v>
                </c:pt>
                <c:pt idx="35221">
                  <c:v>2.9221000000017421</c:v>
                </c:pt>
                <c:pt idx="35222">
                  <c:v>2.9222000000017423</c:v>
                </c:pt>
                <c:pt idx="35223">
                  <c:v>2.9223000000017425</c:v>
                </c:pt>
                <c:pt idx="35224">
                  <c:v>2.9224000000017427</c:v>
                </c:pt>
                <c:pt idx="35225">
                  <c:v>2.9225000000017429</c:v>
                </c:pt>
                <c:pt idx="35226">
                  <c:v>2.9226000000017431</c:v>
                </c:pt>
                <c:pt idx="35227">
                  <c:v>2.9227000000017433</c:v>
                </c:pt>
                <c:pt idx="35228">
                  <c:v>2.9228000000017436</c:v>
                </c:pt>
                <c:pt idx="35229">
                  <c:v>2.9229000000017438</c:v>
                </c:pt>
                <c:pt idx="35230">
                  <c:v>2.923000000001744</c:v>
                </c:pt>
                <c:pt idx="35231">
                  <c:v>2.9231000000017442</c:v>
                </c:pt>
                <c:pt idx="35232">
                  <c:v>2.9232000000017444</c:v>
                </c:pt>
                <c:pt idx="35233">
                  <c:v>2.9233000000017446</c:v>
                </c:pt>
                <c:pt idx="35234">
                  <c:v>2.9234000000017448</c:v>
                </c:pt>
                <c:pt idx="35235">
                  <c:v>2.923500000001745</c:v>
                </c:pt>
                <c:pt idx="35236">
                  <c:v>2.9236000000017452</c:v>
                </c:pt>
                <c:pt idx="35237">
                  <c:v>2.9237000000017455</c:v>
                </c:pt>
                <c:pt idx="35238">
                  <c:v>2.9238000000017457</c:v>
                </c:pt>
                <c:pt idx="35239">
                  <c:v>2.9239000000017459</c:v>
                </c:pt>
                <c:pt idx="35240">
                  <c:v>2.9240000000017461</c:v>
                </c:pt>
                <c:pt idx="35241">
                  <c:v>2.9241000000017463</c:v>
                </c:pt>
                <c:pt idx="35242">
                  <c:v>2.9242000000017465</c:v>
                </c:pt>
                <c:pt idx="35243">
                  <c:v>2.9243000000017467</c:v>
                </c:pt>
                <c:pt idx="35244">
                  <c:v>2.9244000000017469</c:v>
                </c:pt>
                <c:pt idx="35245">
                  <c:v>2.9245000000017471</c:v>
                </c:pt>
                <c:pt idx="35246">
                  <c:v>2.9246000000017474</c:v>
                </c:pt>
                <c:pt idx="35247">
                  <c:v>2.9247000000017476</c:v>
                </c:pt>
                <c:pt idx="35248">
                  <c:v>2.9248000000017478</c:v>
                </c:pt>
                <c:pt idx="35249">
                  <c:v>2.924900000001748</c:v>
                </c:pt>
                <c:pt idx="35250">
                  <c:v>2.9250000000017482</c:v>
                </c:pt>
                <c:pt idx="35251">
                  <c:v>2.9251000000017484</c:v>
                </c:pt>
                <c:pt idx="35252">
                  <c:v>2.9252000000017486</c:v>
                </c:pt>
                <c:pt idx="35253">
                  <c:v>2.9253000000017488</c:v>
                </c:pt>
                <c:pt idx="35254">
                  <c:v>2.925400000001749</c:v>
                </c:pt>
                <c:pt idx="35255">
                  <c:v>2.9255000000017493</c:v>
                </c:pt>
                <c:pt idx="35256">
                  <c:v>2.9256000000017495</c:v>
                </c:pt>
                <c:pt idx="35257">
                  <c:v>2.9257000000017497</c:v>
                </c:pt>
                <c:pt idx="35258">
                  <c:v>2.9258000000017499</c:v>
                </c:pt>
                <c:pt idx="35259">
                  <c:v>2.9259000000017501</c:v>
                </c:pt>
                <c:pt idx="35260">
                  <c:v>2.9260000000017503</c:v>
                </c:pt>
                <c:pt idx="35261">
                  <c:v>2.9261000000017505</c:v>
                </c:pt>
                <c:pt idx="35262">
                  <c:v>2.9262000000017507</c:v>
                </c:pt>
                <c:pt idx="35263">
                  <c:v>2.9263000000017509</c:v>
                </c:pt>
                <c:pt idx="35264">
                  <c:v>2.9264000000017512</c:v>
                </c:pt>
                <c:pt idx="35265">
                  <c:v>2.9265000000017514</c:v>
                </c:pt>
                <c:pt idx="35266">
                  <c:v>2.9266000000017516</c:v>
                </c:pt>
                <c:pt idx="35267">
                  <c:v>2.9267000000017518</c:v>
                </c:pt>
                <c:pt idx="35268">
                  <c:v>2.926800000001752</c:v>
                </c:pt>
                <c:pt idx="35269">
                  <c:v>2.9269000000017522</c:v>
                </c:pt>
                <c:pt idx="35270">
                  <c:v>2.9270000000017524</c:v>
                </c:pt>
                <c:pt idx="35271">
                  <c:v>2.9271000000017526</c:v>
                </c:pt>
                <c:pt idx="35272">
                  <c:v>2.9272000000017528</c:v>
                </c:pt>
                <c:pt idx="35273">
                  <c:v>2.9273000000017531</c:v>
                </c:pt>
                <c:pt idx="35274">
                  <c:v>2.9274000000017533</c:v>
                </c:pt>
                <c:pt idx="35275">
                  <c:v>2.9275000000017535</c:v>
                </c:pt>
                <c:pt idx="35276">
                  <c:v>2.9276000000017537</c:v>
                </c:pt>
                <c:pt idx="35277">
                  <c:v>2.9277000000017539</c:v>
                </c:pt>
                <c:pt idx="35278">
                  <c:v>2.9278000000017541</c:v>
                </c:pt>
                <c:pt idx="35279">
                  <c:v>2.9279000000017543</c:v>
                </c:pt>
                <c:pt idx="35280">
                  <c:v>2.9280000000017545</c:v>
                </c:pt>
                <c:pt idx="35281">
                  <c:v>2.9281000000017547</c:v>
                </c:pt>
                <c:pt idx="35282">
                  <c:v>2.928200000001755</c:v>
                </c:pt>
                <c:pt idx="35283">
                  <c:v>2.9283000000017552</c:v>
                </c:pt>
                <c:pt idx="35284">
                  <c:v>2.9284000000017554</c:v>
                </c:pt>
                <c:pt idx="35285">
                  <c:v>2.9285000000017556</c:v>
                </c:pt>
                <c:pt idx="35286">
                  <c:v>2.9286000000017558</c:v>
                </c:pt>
                <c:pt idx="35287">
                  <c:v>2.928700000001756</c:v>
                </c:pt>
                <c:pt idx="35288">
                  <c:v>2.9288000000017562</c:v>
                </c:pt>
                <c:pt idx="35289">
                  <c:v>2.9289000000017564</c:v>
                </c:pt>
                <c:pt idx="35290">
                  <c:v>2.9290000000017566</c:v>
                </c:pt>
                <c:pt idx="35291">
                  <c:v>2.9291000000017569</c:v>
                </c:pt>
                <c:pt idx="35292">
                  <c:v>2.9292000000017571</c:v>
                </c:pt>
                <c:pt idx="35293">
                  <c:v>2.9293000000017573</c:v>
                </c:pt>
                <c:pt idx="35294">
                  <c:v>2.9294000000017575</c:v>
                </c:pt>
                <c:pt idx="35295">
                  <c:v>2.9295000000017577</c:v>
                </c:pt>
                <c:pt idx="35296">
                  <c:v>2.9296000000017579</c:v>
                </c:pt>
                <c:pt idx="35297">
                  <c:v>2.9297000000017581</c:v>
                </c:pt>
                <c:pt idx="35298">
                  <c:v>2.9298000000017583</c:v>
                </c:pt>
                <c:pt idx="35299">
                  <c:v>2.9299000000017585</c:v>
                </c:pt>
                <c:pt idx="35300">
                  <c:v>2.9300000000017588</c:v>
                </c:pt>
                <c:pt idx="35301">
                  <c:v>2.930100000001759</c:v>
                </c:pt>
                <c:pt idx="35302">
                  <c:v>2.9302000000017592</c:v>
                </c:pt>
                <c:pt idx="35303">
                  <c:v>2.9303000000017594</c:v>
                </c:pt>
                <c:pt idx="35304">
                  <c:v>2.9304000000017596</c:v>
                </c:pt>
                <c:pt idx="35305">
                  <c:v>2.9305000000017598</c:v>
                </c:pt>
                <c:pt idx="35306">
                  <c:v>2.93060000000176</c:v>
                </c:pt>
                <c:pt idx="35307">
                  <c:v>2.9307000000017602</c:v>
                </c:pt>
                <c:pt idx="35308">
                  <c:v>2.9308000000017604</c:v>
                </c:pt>
                <c:pt idx="35309">
                  <c:v>2.9309000000017607</c:v>
                </c:pt>
                <c:pt idx="35310">
                  <c:v>2.9310000000017609</c:v>
                </c:pt>
                <c:pt idx="35311">
                  <c:v>2.9311000000017611</c:v>
                </c:pt>
                <c:pt idx="35312">
                  <c:v>2.9312000000017613</c:v>
                </c:pt>
                <c:pt idx="35313">
                  <c:v>2.9313000000017615</c:v>
                </c:pt>
                <c:pt idx="35314">
                  <c:v>2.9314000000017617</c:v>
                </c:pt>
                <c:pt idx="35315">
                  <c:v>2.9315000000017619</c:v>
                </c:pt>
                <c:pt idx="35316">
                  <c:v>2.9316000000017621</c:v>
                </c:pt>
                <c:pt idx="35317">
                  <c:v>2.9317000000017623</c:v>
                </c:pt>
                <c:pt idx="35318">
                  <c:v>2.9318000000017626</c:v>
                </c:pt>
                <c:pt idx="35319">
                  <c:v>2.9319000000017628</c:v>
                </c:pt>
                <c:pt idx="35320">
                  <c:v>2.932000000001763</c:v>
                </c:pt>
                <c:pt idx="35321">
                  <c:v>2.9321000000017632</c:v>
                </c:pt>
                <c:pt idx="35322">
                  <c:v>2.9322000000017634</c:v>
                </c:pt>
                <c:pt idx="35323">
                  <c:v>2.9323000000017636</c:v>
                </c:pt>
                <c:pt idx="35324">
                  <c:v>2.9324000000017638</c:v>
                </c:pt>
                <c:pt idx="35325">
                  <c:v>2.932500000001764</c:v>
                </c:pt>
                <c:pt idx="35326">
                  <c:v>2.9326000000017642</c:v>
                </c:pt>
                <c:pt idx="35327">
                  <c:v>2.9327000000017645</c:v>
                </c:pt>
                <c:pt idx="35328">
                  <c:v>2.9328000000017647</c:v>
                </c:pt>
                <c:pt idx="35329">
                  <c:v>2.9329000000017649</c:v>
                </c:pt>
                <c:pt idx="35330">
                  <c:v>2.9330000000017651</c:v>
                </c:pt>
                <c:pt idx="35331">
                  <c:v>2.9331000000017653</c:v>
                </c:pt>
                <c:pt idx="35332">
                  <c:v>2.9332000000017655</c:v>
                </c:pt>
                <c:pt idx="35333">
                  <c:v>2.9333000000017657</c:v>
                </c:pt>
                <c:pt idx="35334">
                  <c:v>2.9334000000017659</c:v>
                </c:pt>
                <c:pt idx="35335">
                  <c:v>2.9335000000017661</c:v>
                </c:pt>
                <c:pt idx="35336">
                  <c:v>2.9336000000017664</c:v>
                </c:pt>
                <c:pt idx="35337">
                  <c:v>2.9337000000017666</c:v>
                </c:pt>
                <c:pt idx="35338">
                  <c:v>2.9338000000017668</c:v>
                </c:pt>
                <c:pt idx="35339">
                  <c:v>2.933900000001767</c:v>
                </c:pt>
                <c:pt idx="35340">
                  <c:v>2.9340000000017672</c:v>
                </c:pt>
                <c:pt idx="35341">
                  <c:v>2.9341000000017674</c:v>
                </c:pt>
                <c:pt idx="35342">
                  <c:v>2.9342000000017676</c:v>
                </c:pt>
                <c:pt idx="35343">
                  <c:v>2.9343000000017678</c:v>
                </c:pt>
                <c:pt idx="35344">
                  <c:v>2.934400000001768</c:v>
                </c:pt>
                <c:pt idx="35345">
                  <c:v>2.9345000000017682</c:v>
                </c:pt>
                <c:pt idx="35346">
                  <c:v>2.9346000000017685</c:v>
                </c:pt>
                <c:pt idx="35347">
                  <c:v>2.9347000000017687</c:v>
                </c:pt>
                <c:pt idx="35348">
                  <c:v>2.9348000000017689</c:v>
                </c:pt>
                <c:pt idx="35349">
                  <c:v>2.9349000000017691</c:v>
                </c:pt>
                <c:pt idx="35350">
                  <c:v>2.9350000000017693</c:v>
                </c:pt>
                <c:pt idx="35351">
                  <c:v>2.9351000000017695</c:v>
                </c:pt>
                <c:pt idx="35352">
                  <c:v>2.9352000000017697</c:v>
                </c:pt>
                <c:pt idx="35353">
                  <c:v>2.9353000000017699</c:v>
                </c:pt>
                <c:pt idx="35354">
                  <c:v>2.9354000000017701</c:v>
                </c:pt>
                <c:pt idx="35355">
                  <c:v>2.9355000000017704</c:v>
                </c:pt>
                <c:pt idx="35356">
                  <c:v>2.9356000000017706</c:v>
                </c:pt>
                <c:pt idx="35357">
                  <c:v>2.9357000000017708</c:v>
                </c:pt>
                <c:pt idx="35358">
                  <c:v>2.935800000001771</c:v>
                </c:pt>
                <c:pt idx="35359">
                  <c:v>2.9359000000017712</c:v>
                </c:pt>
                <c:pt idx="35360">
                  <c:v>2.9360000000017714</c:v>
                </c:pt>
                <c:pt idx="35361">
                  <c:v>2.9361000000017716</c:v>
                </c:pt>
                <c:pt idx="35362">
                  <c:v>2.9362000000017718</c:v>
                </c:pt>
                <c:pt idx="35363">
                  <c:v>2.936300000001772</c:v>
                </c:pt>
                <c:pt idx="35364">
                  <c:v>2.9364000000017723</c:v>
                </c:pt>
                <c:pt idx="35365">
                  <c:v>2.9365000000017725</c:v>
                </c:pt>
                <c:pt idx="35366">
                  <c:v>2.9366000000017727</c:v>
                </c:pt>
                <c:pt idx="35367">
                  <c:v>2.9367000000017729</c:v>
                </c:pt>
                <c:pt idx="35368">
                  <c:v>2.9368000000017731</c:v>
                </c:pt>
                <c:pt idx="35369">
                  <c:v>2.9369000000017733</c:v>
                </c:pt>
                <c:pt idx="35370">
                  <c:v>2.9370000000017735</c:v>
                </c:pt>
                <c:pt idx="35371">
                  <c:v>2.9371000000017737</c:v>
                </c:pt>
                <c:pt idx="35372">
                  <c:v>2.9372000000017739</c:v>
                </c:pt>
                <c:pt idx="35373">
                  <c:v>2.9373000000017742</c:v>
                </c:pt>
                <c:pt idx="35374">
                  <c:v>2.9374000000017744</c:v>
                </c:pt>
                <c:pt idx="35375">
                  <c:v>2.9375000000017746</c:v>
                </c:pt>
                <c:pt idx="35376">
                  <c:v>2.9376000000017748</c:v>
                </c:pt>
                <c:pt idx="35377">
                  <c:v>2.937700000001775</c:v>
                </c:pt>
                <c:pt idx="35378">
                  <c:v>2.9378000000017752</c:v>
                </c:pt>
                <c:pt idx="35379">
                  <c:v>2.9379000000017754</c:v>
                </c:pt>
                <c:pt idx="35380">
                  <c:v>2.9380000000017756</c:v>
                </c:pt>
                <c:pt idx="35381">
                  <c:v>2.9381000000017758</c:v>
                </c:pt>
                <c:pt idx="35382">
                  <c:v>2.9382000000017761</c:v>
                </c:pt>
                <c:pt idx="35383">
                  <c:v>2.9383000000017763</c:v>
                </c:pt>
                <c:pt idx="35384">
                  <c:v>2.9384000000017765</c:v>
                </c:pt>
                <c:pt idx="35385">
                  <c:v>2.9385000000017767</c:v>
                </c:pt>
                <c:pt idx="35386">
                  <c:v>2.9386000000017769</c:v>
                </c:pt>
                <c:pt idx="35387">
                  <c:v>2.9387000000017771</c:v>
                </c:pt>
                <c:pt idx="35388">
                  <c:v>2.9388000000017773</c:v>
                </c:pt>
                <c:pt idx="35389">
                  <c:v>2.9389000000017775</c:v>
                </c:pt>
                <c:pt idx="35390">
                  <c:v>2.9390000000017777</c:v>
                </c:pt>
                <c:pt idx="35391">
                  <c:v>2.939100000001778</c:v>
                </c:pt>
                <c:pt idx="35392">
                  <c:v>2.9392000000017782</c:v>
                </c:pt>
                <c:pt idx="35393">
                  <c:v>2.9393000000017784</c:v>
                </c:pt>
                <c:pt idx="35394">
                  <c:v>2.9394000000017786</c:v>
                </c:pt>
                <c:pt idx="35395">
                  <c:v>2.9395000000017788</c:v>
                </c:pt>
                <c:pt idx="35396">
                  <c:v>2.939600000001779</c:v>
                </c:pt>
                <c:pt idx="35397">
                  <c:v>2.9397000000017792</c:v>
                </c:pt>
                <c:pt idx="35398">
                  <c:v>2.9398000000017794</c:v>
                </c:pt>
                <c:pt idx="35399">
                  <c:v>2.9399000000017796</c:v>
                </c:pt>
                <c:pt idx="35400">
                  <c:v>2.9400000000017799</c:v>
                </c:pt>
                <c:pt idx="35401">
                  <c:v>2.9401000000017801</c:v>
                </c:pt>
                <c:pt idx="35402">
                  <c:v>2.9402000000017803</c:v>
                </c:pt>
                <c:pt idx="35403">
                  <c:v>2.9403000000017805</c:v>
                </c:pt>
                <c:pt idx="35404">
                  <c:v>2.9404000000017807</c:v>
                </c:pt>
                <c:pt idx="35405">
                  <c:v>2.9405000000017809</c:v>
                </c:pt>
                <c:pt idx="35406">
                  <c:v>2.9406000000017811</c:v>
                </c:pt>
                <c:pt idx="35407">
                  <c:v>2.9407000000017813</c:v>
                </c:pt>
                <c:pt idx="35408">
                  <c:v>2.9408000000017815</c:v>
                </c:pt>
                <c:pt idx="35409">
                  <c:v>2.9409000000017818</c:v>
                </c:pt>
                <c:pt idx="35410">
                  <c:v>2.941000000001782</c:v>
                </c:pt>
                <c:pt idx="35411">
                  <c:v>2.9411000000017822</c:v>
                </c:pt>
                <c:pt idx="35412">
                  <c:v>2.9412000000017824</c:v>
                </c:pt>
                <c:pt idx="35413">
                  <c:v>2.9413000000017826</c:v>
                </c:pt>
                <c:pt idx="35414">
                  <c:v>2.9414000000017828</c:v>
                </c:pt>
                <c:pt idx="35415">
                  <c:v>2.941500000001783</c:v>
                </c:pt>
                <c:pt idx="35416">
                  <c:v>2.9416000000017832</c:v>
                </c:pt>
                <c:pt idx="35417">
                  <c:v>2.9417000000017834</c:v>
                </c:pt>
                <c:pt idx="35418">
                  <c:v>2.9418000000017837</c:v>
                </c:pt>
                <c:pt idx="35419">
                  <c:v>2.9419000000017839</c:v>
                </c:pt>
                <c:pt idx="35420">
                  <c:v>2.9420000000017841</c:v>
                </c:pt>
                <c:pt idx="35421">
                  <c:v>2.9421000000017843</c:v>
                </c:pt>
                <c:pt idx="35422">
                  <c:v>2.9422000000017845</c:v>
                </c:pt>
                <c:pt idx="35423">
                  <c:v>2.9423000000017847</c:v>
                </c:pt>
                <c:pt idx="35424">
                  <c:v>2.9424000000017849</c:v>
                </c:pt>
                <c:pt idx="35425">
                  <c:v>2.9425000000017851</c:v>
                </c:pt>
                <c:pt idx="35426">
                  <c:v>2.9426000000017853</c:v>
                </c:pt>
                <c:pt idx="35427">
                  <c:v>2.9427000000017856</c:v>
                </c:pt>
                <c:pt idx="35428">
                  <c:v>2.9428000000017858</c:v>
                </c:pt>
                <c:pt idx="35429">
                  <c:v>2.942900000001786</c:v>
                </c:pt>
                <c:pt idx="35430">
                  <c:v>2.9430000000017862</c:v>
                </c:pt>
                <c:pt idx="35431">
                  <c:v>2.9431000000017864</c:v>
                </c:pt>
                <c:pt idx="35432">
                  <c:v>2.9432000000017866</c:v>
                </c:pt>
                <c:pt idx="35433">
                  <c:v>2.9433000000017868</c:v>
                </c:pt>
                <c:pt idx="35434">
                  <c:v>2.943400000001787</c:v>
                </c:pt>
                <c:pt idx="35435">
                  <c:v>2.9435000000017872</c:v>
                </c:pt>
                <c:pt idx="35436">
                  <c:v>2.9436000000017875</c:v>
                </c:pt>
                <c:pt idx="35437">
                  <c:v>2.9437000000017877</c:v>
                </c:pt>
                <c:pt idx="35438">
                  <c:v>2.9438000000017879</c:v>
                </c:pt>
                <c:pt idx="35439">
                  <c:v>2.9439000000017881</c:v>
                </c:pt>
                <c:pt idx="35440">
                  <c:v>2.9440000000017883</c:v>
                </c:pt>
                <c:pt idx="35441">
                  <c:v>2.9441000000017885</c:v>
                </c:pt>
                <c:pt idx="35442">
                  <c:v>2.9442000000017887</c:v>
                </c:pt>
                <c:pt idx="35443">
                  <c:v>2.9443000000017889</c:v>
                </c:pt>
                <c:pt idx="35444">
                  <c:v>2.9444000000017891</c:v>
                </c:pt>
                <c:pt idx="35445">
                  <c:v>2.9445000000017894</c:v>
                </c:pt>
                <c:pt idx="35446">
                  <c:v>2.9446000000017896</c:v>
                </c:pt>
                <c:pt idx="35447">
                  <c:v>2.9447000000017898</c:v>
                </c:pt>
                <c:pt idx="35448">
                  <c:v>2.94480000000179</c:v>
                </c:pt>
                <c:pt idx="35449">
                  <c:v>2.9449000000017902</c:v>
                </c:pt>
                <c:pt idx="35450">
                  <c:v>2.9450000000017904</c:v>
                </c:pt>
                <c:pt idx="35451">
                  <c:v>2.9451000000017906</c:v>
                </c:pt>
                <c:pt idx="35452">
                  <c:v>2.9452000000017908</c:v>
                </c:pt>
                <c:pt idx="35453">
                  <c:v>2.945300000001791</c:v>
                </c:pt>
                <c:pt idx="35454">
                  <c:v>2.9454000000017913</c:v>
                </c:pt>
                <c:pt idx="35455">
                  <c:v>2.9455000000017915</c:v>
                </c:pt>
                <c:pt idx="35456">
                  <c:v>2.9456000000017917</c:v>
                </c:pt>
                <c:pt idx="35457">
                  <c:v>2.9457000000017919</c:v>
                </c:pt>
                <c:pt idx="35458">
                  <c:v>2.9458000000017921</c:v>
                </c:pt>
                <c:pt idx="35459">
                  <c:v>2.9459000000017923</c:v>
                </c:pt>
                <c:pt idx="35460">
                  <c:v>2.9460000000017925</c:v>
                </c:pt>
                <c:pt idx="35461">
                  <c:v>2.9461000000017927</c:v>
                </c:pt>
                <c:pt idx="35462">
                  <c:v>2.9462000000017929</c:v>
                </c:pt>
                <c:pt idx="35463">
                  <c:v>2.9463000000017932</c:v>
                </c:pt>
                <c:pt idx="35464">
                  <c:v>2.9464000000017934</c:v>
                </c:pt>
                <c:pt idx="35465">
                  <c:v>2.9465000000017936</c:v>
                </c:pt>
                <c:pt idx="35466">
                  <c:v>2.9466000000017938</c:v>
                </c:pt>
                <c:pt idx="35467">
                  <c:v>2.946700000001794</c:v>
                </c:pt>
                <c:pt idx="35468">
                  <c:v>2.9468000000017942</c:v>
                </c:pt>
                <c:pt idx="35469">
                  <c:v>2.9469000000017944</c:v>
                </c:pt>
                <c:pt idx="35470">
                  <c:v>2.9470000000017946</c:v>
                </c:pt>
                <c:pt idx="35471">
                  <c:v>2.9471000000017948</c:v>
                </c:pt>
                <c:pt idx="35472">
                  <c:v>2.9472000000017951</c:v>
                </c:pt>
                <c:pt idx="35473">
                  <c:v>2.9473000000017953</c:v>
                </c:pt>
                <c:pt idx="35474">
                  <c:v>2.9474000000017955</c:v>
                </c:pt>
                <c:pt idx="35475">
                  <c:v>2.9475000000017957</c:v>
                </c:pt>
                <c:pt idx="35476">
                  <c:v>2.9476000000017959</c:v>
                </c:pt>
                <c:pt idx="35477">
                  <c:v>2.9477000000017961</c:v>
                </c:pt>
                <c:pt idx="35478">
                  <c:v>2.9478000000017963</c:v>
                </c:pt>
                <c:pt idx="35479">
                  <c:v>2.9479000000017965</c:v>
                </c:pt>
                <c:pt idx="35480">
                  <c:v>2.9480000000017967</c:v>
                </c:pt>
                <c:pt idx="35481">
                  <c:v>2.9481000000017969</c:v>
                </c:pt>
                <c:pt idx="35482">
                  <c:v>2.9482000000017972</c:v>
                </c:pt>
                <c:pt idx="35483">
                  <c:v>2.9483000000017974</c:v>
                </c:pt>
                <c:pt idx="35484">
                  <c:v>2.9484000000017976</c:v>
                </c:pt>
                <c:pt idx="35485">
                  <c:v>2.9485000000017978</c:v>
                </c:pt>
                <c:pt idx="35486">
                  <c:v>2.948600000001798</c:v>
                </c:pt>
                <c:pt idx="35487">
                  <c:v>2.9487000000017982</c:v>
                </c:pt>
                <c:pt idx="35488">
                  <c:v>2.9488000000017984</c:v>
                </c:pt>
                <c:pt idx="35489">
                  <c:v>2.9489000000017986</c:v>
                </c:pt>
                <c:pt idx="35490">
                  <c:v>2.9490000000017988</c:v>
                </c:pt>
                <c:pt idx="35491">
                  <c:v>2.9491000000017991</c:v>
                </c:pt>
                <c:pt idx="35492">
                  <c:v>2.9492000000017993</c:v>
                </c:pt>
                <c:pt idx="35493">
                  <c:v>2.9493000000017995</c:v>
                </c:pt>
                <c:pt idx="35494">
                  <c:v>2.9494000000017997</c:v>
                </c:pt>
                <c:pt idx="35495">
                  <c:v>2.9495000000017999</c:v>
                </c:pt>
                <c:pt idx="35496">
                  <c:v>2.9496000000018001</c:v>
                </c:pt>
                <c:pt idx="35497">
                  <c:v>2.9497000000018003</c:v>
                </c:pt>
                <c:pt idx="35498">
                  <c:v>2.9498000000018005</c:v>
                </c:pt>
                <c:pt idx="35499">
                  <c:v>2.9499000000018007</c:v>
                </c:pt>
                <c:pt idx="35500">
                  <c:v>2.950000000001801</c:v>
                </c:pt>
                <c:pt idx="35501">
                  <c:v>2.9501000000018012</c:v>
                </c:pt>
                <c:pt idx="35502">
                  <c:v>2.9502000000018014</c:v>
                </c:pt>
                <c:pt idx="35503">
                  <c:v>2.9503000000018016</c:v>
                </c:pt>
                <c:pt idx="35504">
                  <c:v>2.9504000000018018</c:v>
                </c:pt>
                <c:pt idx="35505">
                  <c:v>2.950500000001802</c:v>
                </c:pt>
                <c:pt idx="35506">
                  <c:v>2.9506000000018022</c:v>
                </c:pt>
                <c:pt idx="35507">
                  <c:v>2.9507000000018024</c:v>
                </c:pt>
                <c:pt idx="35508">
                  <c:v>2.9508000000018026</c:v>
                </c:pt>
                <c:pt idx="35509">
                  <c:v>2.9509000000018029</c:v>
                </c:pt>
                <c:pt idx="35510">
                  <c:v>2.9510000000018031</c:v>
                </c:pt>
                <c:pt idx="35511">
                  <c:v>2.9511000000018033</c:v>
                </c:pt>
                <c:pt idx="35512">
                  <c:v>2.9512000000018035</c:v>
                </c:pt>
                <c:pt idx="35513">
                  <c:v>2.9513000000018037</c:v>
                </c:pt>
                <c:pt idx="35514">
                  <c:v>2.9514000000018039</c:v>
                </c:pt>
                <c:pt idx="35515">
                  <c:v>2.9515000000018041</c:v>
                </c:pt>
                <c:pt idx="35516">
                  <c:v>2.9516000000018043</c:v>
                </c:pt>
                <c:pt idx="35517">
                  <c:v>2.9517000000018045</c:v>
                </c:pt>
                <c:pt idx="35518">
                  <c:v>2.9518000000018048</c:v>
                </c:pt>
                <c:pt idx="35519">
                  <c:v>2.951900000001805</c:v>
                </c:pt>
                <c:pt idx="35520">
                  <c:v>2.9520000000018052</c:v>
                </c:pt>
                <c:pt idx="35521">
                  <c:v>2.9521000000018054</c:v>
                </c:pt>
                <c:pt idx="35522">
                  <c:v>2.9522000000018056</c:v>
                </c:pt>
                <c:pt idx="35523">
                  <c:v>2.9523000000018058</c:v>
                </c:pt>
                <c:pt idx="35524">
                  <c:v>2.952400000001806</c:v>
                </c:pt>
                <c:pt idx="35525">
                  <c:v>2.9525000000018062</c:v>
                </c:pt>
                <c:pt idx="35526">
                  <c:v>2.9526000000018064</c:v>
                </c:pt>
                <c:pt idx="35527">
                  <c:v>2.9527000000018067</c:v>
                </c:pt>
                <c:pt idx="35528">
                  <c:v>2.9528000000018069</c:v>
                </c:pt>
                <c:pt idx="35529">
                  <c:v>2.9529000000018071</c:v>
                </c:pt>
                <c:pt idx="35530">
                  <c:v>2.9530000000018073</c:v>
                </c:pt>
                <c:pt idx="35531">
                  <c:v>2.9531000000018075</c:v>
                </c:pt>
                <c:pt idx="35532">
                  <c:v>2.9532000000018077</c:v>
                </c:pt>
                <c:pt idx="35533">
                  <c:v>2.9533000000018079</c:v>
                </c:pt>
                <c:pt idx="35534">
                  <c:v>2.9534000000018081</c:v>
                </c:pt>
                <c:pt idx="35535">
                  <c:v>2.9535000000018083</c:v>
                </c:pt>
                <c:pt idx="35536">
                  <c:v>2.9536000000018086</c:v>
                </c:pt>
                <c:pt idx="35537">
                  <c:v>2.9537000000018088</c:v>
                </c:pt>
                <c:pt idx="35538">
                  <c:v>2.953800000001809</c:v>
                </c:pt>
                <c:pt idx="35539">
                  <c:v>2.9539000000018092</c:v>
                </c:pt>
                <c:pt idx="35540">
                  <c:v>2.9540000000018094</c:v>
                </c:pt>
                <c:pt idx="35541">
                  <c:v>2.9541000000018096</c:v>
                </c:pt>
                <c:pt idx="35542">
                  <c:v>2.9542000000018098</c:v>
                </c:pt>
                <c:pt idx="35543">
                  <c:v>2.95430000000181</c:v>
                </c:pt>
                <c:pt idx="35544">
                  <c:v>2.9544000000018102</c:v>
                </c:pt>
                <c:pt idx="35545">
                  <c:v>2.9545000000018105</c:v>
                </c:pt>
                <c:pt idx="35546">
                  <c:v>2.9546000000018107</c:v>
                </c:pt>
                <c:pt idx="35547">
                  <c:v>2.9547000000018109</c:v>
                </c:pt>
                <c:pt idx="35548">
                  <c:v>2.9548000000018111</c:v>
                </c:pt>
                <c:pt idx="35549">
                  <c:v>2.9549000000018113</c:v>
                </c:pt>
                <c:pt idx="35550">
                  <c:v>2.9550000000018115</c:v>
                </c:pt>
                <c:pt idx="35551">
                  <c:v>2.9551000000018117</c:v>
                </c:pt>
                <c:pt idx="35552">
                  <c:v>2.9552000000018119</c:v>
                </c:pt>
                <c:pt idx="35553">
                  <c:v>2.9553000000018121</c:v>
                </c:pt>
                <c:pt idx="35554">
                  <c:v>2.9554000000018124</c:v>
                </c:pt>
                <c:pt idx="35555">
                  <c:v>2.9555000000018126</c:v>
                </c:pt>
                <c:pt idx="35556">
                  <c:v>2.9556000000018128</c:v>
                </c:pt>
                <c:pt idx="35557">
                  <c:v>2.955700000001813</c:v>
                </c:pt>
                <c:pt idx="35558">
                  <c:v>2.9558000000018132</c:v>
                </c:pt>
                <c:pt idx="35559">
                  <c:v>2.9559000000018134</c:v>
                </c:pt>
                <c:pt idx="35560">
                  <c:v>2.9560000000018136</c:v>
                </c:pt>
                <c:pt idx="35561">
                  <c:v>2.9561000000018138</c:v>
                </c:pt>
                <c:pt idx="35562">
                  <c:v>2.956200000001814</c:v>
                </c:pt>
                <c:pt idx="35563">
                  <c:v>2.9563000000018143</c:v>
                </c:pt>
                <c:pt idx="35564">
                  <c:v>2.9564000000018145</c:v>
                </c:pt>
                <c:pt idx="35565">
                  <c:v>2.9565000000018147</c:v>
                </c:pt>
                <c:pt idx="35566">
                  <c:v>2.9566000000018149</c:v>
                </c:pt>
                <c:pt idx="35567">
                  <c:v>2.9567000000018151</c:v>
                </c:pt>
                <c:pt idx="35568">
                  <c:v>2.9568000000018153</c:v>
                </c:pt>
                <c:pt idx="35569">
                  <c:v>2.9569000000018155</c:v>
                </c:pt>
                <c:pt idx="35570">
                  <c:v>2.9570000000018157</c:v>
                </c:pt>
                <c:pt idx="35571">
                  <c:v>2.9571000000018159</c:v>
                </c:pt>
                <c:pt idx="35572">
                  <c:v>2.9572000000018162</c:v>
                </c:pt>
                <c:pt idx="35573">
                  <c:v>2.9573000000018164</c:v>
                </c:pt>
                <c:pt idx="35574">
                  <c:v>2.9574000000018166</c:v>
                </c:pt>
                <c:pt idx="35575">
                  <c:v>2.9575000000018168</c:v>
                </c:pt>
                <c:pt idx="35576">
                  <c:v>2.957600000001817</c:v>
                </c:pt>
                <c:pt idx="35577">
                  <c:v>2.9577000000018172</c:v>
                </c:pt>
                <c:pt idx="35578">
                  <c:v>2.9578000000018174</c:v>
                </c:pt>
                <c:pt idx="35579">
                  <c:v>2.9579000000018176</c:v>
                </c:pt>
                <c:pt idx="35580">
                  <c:v>2.9580000000018178</c:v>
                </c:pt>
                <c:pt idx="35581">
                  <c:v>2.9581000000018181</c:v>
                </c:pt>
                <c:pt idx="35582">
                  <c:v>2.9582000000018183</c:v>
                </c:pt>
                <c:pt idx="35583">
                  <c:v>2.9583000000018185</c:v>
                </c:pt>
                <c:pt idx="35584">
                  <c:v>2.9584000000018187</c:v>
                </c:pt>
                <c:pt idx="35585">
                  <c:v>2.9585000000018189</c:v>
                </c:pt>
                <c:pt idx="35586">
                  <c:v>2.9586000000018191</c:v>
                </c:pt>
                <c:pt idx="35587">
                  <c:v>2.9587000000018193</c:v>
                </c:pt>
                <c:pt idx="35588">
                  <c:v>2.9588000000018195</c:v>
                </c:pt>
                <c:pt idx="35589">
                  <c:v>2.9589000000018197</c:v>
                </c:pt>
                <c:pt idx="35590">
                  <c:v>2.95900000000182</c:v>
                </c:pt>
                <c:pt idx="35591">
                  <c:v>2.9591000000018202</c:v>
                </c:pt>
                <c:pt idx="35592">
                  <c:v>2.9592000000018204</c:v>
                </c:pt>
                <c:pt idx="35593">
                  <c:v>2.9593000000018206</c:v>
                </c:pt>
                <c:pt idx="35594">
                  <c:v>2.9594000000018208</c:v>
                </c:pt>
                <c:pt idx="35595">
                  <c:v>2.959500000001821</c:v>
                </c:pt>
                <c:pt idx="35596">
                  <c:v>2.9596000000018212</c:v>
                </c:pt>
                <c:pt idx="35597">
                  <c:v>2.9597000000018214</c:v>
                </c:pt>
                <c:pt idx="35598">
                  <c:v>2.9598000000018216</c:v>
                </c:pt>
                <c:pt idx="35599">
                  <c:v>2.9599000000018219</c:v>
                </c:pt>
                <c:pt idx="35600">
                  <c:v>2.9600000000018221</c:v>
                </c:pt>
                <c:pt idx="35601">
                  <c:v>2.9601000000018223</c:v>
                </c:pt>
                <c:pt idx="35602">
                  <c:v>2.9602000000018225</c:v>
                </c:pt>
                <c:pt idx="35603">
                  <c:v>2.9603000000018227</c:v>
                </c:pt>
                <c:pt idx="35604">
                  <c:v>2.9604000000018229</c:v>
                </c:pt>
                <c:pt idx="35605">
                  <c:v>2.9605000000018231</c:v>
                </c:pt>
                <c:pt idx="35606">
                  <c:v>2.9606000000018233</c:v>
                </c:pt>
                <c:pt idx="35607">
                  <c:v>2.9607000000018235</c:v>
                </c:pt>
                <c:pt idx="35608">
                  <c:v>2.9608000000018238</c:v>
                </c:pt>
                <c:pt idx="35609">
                  <c:v>2.960900000001824</c:v>
                </c:pt>
                <c:pt idx="35610">
                  <c:v>2.9610000000018242</c:v>
                </c:pt>
                <c:pt idx="35611">
                  <c:v>2.9611000000018244</c:v>
                </c:pt>
                <c:pt idx="35612">
                  <c:v>2.9612000000018246</c:v>
                </c:pt>
                <c:pt idx="35613">
                  <c:v>2.9613000000018248</c:v>
                </c:pt>
                <c:pt idx="35614">
                  <c:v>2.961400000001825</c:v>
                </c:pt>
                <c:pt idx="35615">
                  <c:v>2.9615000000018252</c:v>
                </c:pt>
                <c:pt idx="35616">
                  <c:v>2.9616000000018254</c:v>
                </c:pt>
                <c:pt idx="35617">
                  <c:v>2.9617000000018257</c:v>
                </c:pt>
                <c:pt idx="35618">
                  <c:v>2.9618000000018259</c:v>
                </c:pt>
                <c:pt idx="35619">
                  <c:v>2.9619000000018261</c:v>
                </c:pt>
                <c:pt idx="35620">
                  <c:v>2.9620000000018263</c:v>
                </c:pt>
                <c:pt idx="35621">
                  <c:v>2.9621000000018265</c:v>
                </c:pt>
                <c:pt idx="35622">
                  <c:v>2.9622000000018267</c:v>
                </c:pt>
                <c:pt idx="35623">
                  <c:v>2.9623000000018269</c:v>
                </c:pt>
                <c:pt idx="35624">
                  <c:v>2.9624000000018271</c:v>
                </c:pt>
                <c:pt idx="35625">
                  <c:v>2.9625000000018273</c:v>
                </c:pt>
                <c:pt idx="35626">
                  <c:v>2.9626000000018275</c:v>
                </c:pt>
                <c:pt idx="35627">
                  <c:v>2.9627000000018278</c:v>
                </c:pt>
                <c:pt idx="35628">
                  <c:v>2.962800000001828</c:v>
                </c:pt>
                <c:pt idx="35629">
                  <c:v>2.9629000000018282</c:v>
                </c:pt>
                <c:pt idx="35630">
                  <c:v>2.9630000000018284</c:v>
                </c:pt>
                <c:pt idx="35631">
                  <c:v>2.9631000000018286</c:v>
                </c:pt>
                <c:pt idx="35632">
                  <c:v>2.9632000000018288</c:v>
                </c:pt>
                <c:pt idx="35633">
                  <c:v>2.963300000001829</c:v>
                </c:pt>
                <c:pt idx="35634">
                  <c:v>2.9634000000018292</c:v>
                </c:pt>
                <c:pt idx="35635">
                  <c:v>2.9635000000018294</c:v>
                </c:pt>
                <c:pt idx="35636">
                  <c:v>2.9636000000018297</c:v>
                </c:pt>
                <c:pt idx="35637">
                  <c:v>2.9637000000018299</c:v>
                </c:pt>
                <c:pt idx="35638">
                  <c:v>2.9638000000018301</c:v>
                </c:pt>
                <c:pt idx="35639">
                  <c:v>2.9639000000018303</c:v>
                </c:pt>
                <c:pt idx="35640">
                  <c:v>2.9640000000018305</c:v>
                </c:pt>
                <c:pt idx="35641">
                  <c:v>2.9641000000018307</c:v>
                </c:pt>
                <c:pt idx="35642">
                  <c:v>2.9642000000018309</c:v>
                </c:pt>
                <c:pt idx="35643">
                  <c:v>2.9643000000018311</c:v>
                </c:pt>
                <c:pt idx="35644">
                  <c:v>2.9644000000018313</c:v>
                </c:pt>
                <c:pt idx="35645">
                  <c:v>2.9645000000018316</c:v>
                </c:pt>
                <c:pt idx="35646">
                  <c:v>2.9646000000018318</c:v>
                </c:pt>
                <c:pt idx="35647">
                  <c:v>2.964700000001832</c:v>
                </c:pt>
                <c:pt idx="35648">
                  <c:v>2.9648000000018322</c:v>
                </c:pt>
                <c:pt idx="35649">
                  <c:v>2.9649000000018324</c:v>
                </c:pt>
                <c:pt idx="35650">
                  <c:v>2.9650000000018326</c:v>
                </c:pt>
                <c:pt idx="35651">
                  <c:v>2.9651000000018328</c:v>
                </c:pt>
                <c:pt idx="35652">
                  <c:v>2.965200000001833</c:v>
                </c:pt>
                <c:pt idx="35653">
                  <c:v>2.9653000000018332</c:v>
                </c:pt>
                <c:pt idx="35654">
                  <c:v>2.9654000000018335</c:v>
                </c:pt>
                <c:pt idx="35655">
                  <c:v>2.9655000000018337</c:v>
                </c:pt>
                <c:pt idx="35656">
                  <c:v>2.9656000000018339</c:v>
                </c:pt>
                <c:pt idx="35657">
                  <c:v>2.9657000000018341</c:v>
                </c:pt>
                <c:pt idx="35658">
                  <c:v>2.9658000000018343</c:v>
                </c:pt>
                <c:pt idx="35659">
                  <c:v>2.9659000000018345</c:v>
                </c:pt>
                <c:pt idx="35660">
                  <c:v>2.9660000000018347</c:v>
                </c:pt>
                <c:pt idx="35661">
                  <c:v>2.9661000000018349</c:v>
                </c:pt>
                <c:pt idx="35662">
                  <c:v>2.9662000000018351</c:v>
                </c:pt>
                <c:pt idx="35663">
                  <c:v>2.9663000000018354</c:v>
                </c:pt>
                <c:pt idx="35664">
                  <c:v>2.9664000000018356</c:v>
                </c:pt>
                <c:pt idx="35665">
                  <c:v>2.9665000000018358</c:v>
                </c:pt>
                <c:pt idx="35666">
                  <c:v>2.966600000001836</c:v>
                </c:pt>
                <c:pt idx="35667">
                  <c:v>2.9667000000018362</c:v>
                </c:pt>
                <c:pt idx="35668">
                  <c:v>2.9668000000018364</c:v>
                </c:pt>
                <c:pt idx="35669">
                  <c:v>2.9669000000018366</c:v>
                </c:pt>
                <c:pt idx="35670">
                  <c:v>2.9670000000018368</c:v>
                </c:pt>
                <c:pt idx="35671">
                  <c:v>2.967100000001837</c:v>
                </c:pt>
                <c:pt idx="35672">
                  <c:v>2.9672000000018373</c:v>
                </c:pt>
                <c:pt idx="35673">
                  <c:v>2.9673000000018375</c:v>
                </c:pt>
                <c:pt idx="35674">
                  <c:v>2.9674000000018377</c:v>
                </c:pt>
                <c:pt idx="35675">
                  <c:v>2.9675000000018379</c:v>
                </c:pt>
                <c:pt idx="35676">
                  <c:v>2.9676000000018381</c:v>
                </c:pt>
                <c:pt idx="35677">
                  <c:v>2.9677000000018383</c:v>
                </c:pt>
                <c:pt idx="35678">
                  <c:v>2.9678000000018385</c:v>
                </c:pt>
                <c:pt idx="35679">
                  <c:v>2.9679000000018387</c:v>
                </c:pt>
                <c:pt idx="35680">
                  <c:v>2.9680000000018389</c:v>
                </c:pt>
                <c:pt idx="35681">
                  <c:v>2.9681000000018392</c:v>
                </c:pt>
                <c:pt idx="35682">
                  <c:v>2.9682000000018394</c:v>
                </c:pt>
                <c:pt idx="35683">
                  <c:v>2.9683000000018396</c:v>
                </c:pt>
                <c:pt idx="35684">
                  <c:v>2.9684000000018398</c:v>
                </c:pt>
                <c:pt idx="35685">
                  <c:v>2.96850000000184</c:v>
                </c:pt>
                <c:pt idx="35686">
                  <c:v>2.9686000000018402</c:v>
                </c:pt>
                <c:pt idx="35687">
                  <c:v>2.9687000000018404</c:v>
                </c:pt>
                <c:pt idx="35688">
                  <c:v>2.9688000000018406</c:v>
                </c:pt>
                <c:pt idx="35689">
                  <c:v>2.9689000000018408</c:v>
                </c:pt>
                <c:pt idx="35690">
                  <c:v>2.9690000000018411</c:v>
                </c:pt>
                <c:pt idx="35691">
                  <c:v>2.9691000000018413</c:v>
                </c:pt>
                <c:pt idx="35692">
                  <c:v>2.9692000000018415</c:v>
                </c:pt>
                <c:pt idx="35693">
                  <c:v>2.9693000000018417</c:v>
                </c:pt>
                <c:pt idx="35694">
                  <c:v>2.9694000000018419</c:v>
                </c:pt>
                <c:pt idx="35695">
                  <c:v>2.9695000000018421</c:v>
                </c:pt>
                <c:pt idx="35696">
                  <c:v>2.9696000000018423</c:v>
                </c:pt>
                <c:pt idx="35697">
                  <c:v>2.9697000000018425</c:v>
                </c:pt>
                <c:pt idx="35698">
                  <c:v>2.9698000000018427</c:v>
                </c:pt>
                <c:pt idx="35699">
                  <c:v>2.969900000001843</c:v>
                </c:pt>
                <c:pt idx="35700">
                  <c:v>2.9700000000018432</c:v>
                </c:pt>
                <c:pt idx="35701">
                  <c:v>2.9701000000018434</c:v>
                </c:pt>
                <c:pt idx="35702">
                  <c:v>2.9702000000018436</c:v>
                </c:pt>
                <c:pt idx="35703">
                  <c:v>2.9703000000018438</c:v>
                </c:pt>
                <c:pt idx="35704">
                  <c:v>2.970400000001844</c:v>
                </c:pt>
                <c:pt idx="35705">
                  <c:v>2.9705000000018442</c:v>
                </c:pt>
                <c:pt idx="35706">
                  <c:v>2.9706000000018444</c:v>
                </c:pt>
                <c:pt idx="35707">
                  <c:v>2.9707000000018446</c:v>
                </c:pt>
                <c:pt idx="35708">
                  <c:v>2.9708000000018449</c:v>
                </c:pt>
                <c:pt idx="35709">
                  <c:v>2.9709000000018451</c:v>
                </c:pt>
                <c:pt idx="35710">
                  <c:v>2.9710000000018453</c:v>
                </c:pt>
                <c:pt idx="35711">
                  <c:v>2.9711000000018455</c:v>
                </c:pt>
                <c:pt idx="35712">
                  <c:v>2.9712000000018457</c:v>
                </c:pt>
                <c:pt idx="35713">
                  <c:v>2.9713000000018459</c:v>
                </c:pt>
                <c:pt idx="35714">
                  <c:v>2.9714000000018461</c:v>
                </c:pt>
                <c:pt idx="35715">
                  <c:v>2.9715000000018463</c:v>
                </c:pt>
                <c:pt idx="35716">
                  <c:v>2.9716000000018465</c:v>
                </c:pt>
                <c:pt idx="35717">
                  <c:v>2.9717000000018468</c:v>
                </c:pt>
                <c:pt idx="35718">
                  <c:v>2.971800000001847</c:v>
                </c:pt>
                <c:pt idx="35719">
                  <c:v>2.9719000000018472</c:v>
                </c:pt>
                <c:pt idx="35720">
                  <c:v>2.9720000000018474</c:v>
                </c:pt>
                <c:pt idx="35721">
                  <c:v>2.9721000000018476</c:v>
                </c:pt>
                <c:pt idx="35722">
                  <c:v>2.9722000000018478</c:v>
                </c:pt>
                <c:pt idx="35723">
                  <c:v>2.972300000001848</c:v>
                </c:pt>
                <c:pt idx="35724">
                  <c:v>2.9724000000018482</c:v>
                </c:pt>
                <c:pt idx="35725">
                  <c:v>2.9725000000018484</c:v>
                </c:pt>
                <c:pt idx="35726">
                  <c:v>2.9726000000018487</c:v>
                </c:pt>
                <c:pt idx="35727">
                  <c:v>2.9727000000018489</c:v>
                </c:pt>
                <c:pt idx="35728">
                  <c:v>2.9728000000018491</c:v>
                </c:pt>
                <c:pt idx="35729">
                  <c:v>2.9729000000018493</c:v>
                </c:pt>
                <c:pt idx="35730">
                  <c:v>2.9730000000018495</c:v>
                </c:pt>
                <c:pt idx="35731">
                  <c:v>2.9731000000018497</c:v>
                </c:pt>
                <c:pt idx="35732">
                  <c:v>2.9732000000018499</c:v>
                </c:pt>
                <c:pt idx="35733">
                  <c:v>2.9733000000018501</c:v>
                </c:pt>
                <c:pt idx="35734">
                  <c:v>2.9734000000018503</c:v>
                </c:pt>
                <c:pt idx="35735">
                  <c:v>2.9735000000018506</c:v>
                </c:pt>
                <c:pt idx="35736">
                  <c:v>2.9736000000018508</c:v>
                </c:pt>
                <c:pt idx="35737">
                  <c:v>2.973700000001851</c:v>
                </c:pt>
                <c:pt idx="35738">
                  <c:v>2.9738000000018512</c:v>
                </c:pt>
                <c:pt idx="35739">
                  <c:v>2.9739000000018514</c:v>
                </c:pt>
                <c:pt idx="35740">
                  <c:v>2.9740000000018516</c:v>
                </c:pt>
                <c:pt idx="35741">
                  <c:v>2.9741000000018518</c:v>
                </c:pt>
                <c:pt idx="35742">
                  <c:v>2.974200000001852</c:v>
                </c:pt>
                <c:pt idx="35743">
                  <c:v>2.9743000000018522</c:v>
                </c:pt>
                <c:pt idx="35744">
                  <c:v>2.9744000000018525</c:v>
                </c:pt>
                <c:pt idx="35745">
                  <c:v>2.9745000000018527</c:v>
                </c:pt>
                <c:pt idx="35746">
                  <c:v>2.9746000000018529</c:v>
                </c:pt>
                <c:pt idx="35747">
                  <c:v>2.9747000000018531</c:v>
                </c:pt>
                <c:pt idx="35748">
                  <c:v>2.9748000000018533</c:v>
                </c:pt>
                <c:pt idx="35749">
                  <c:v>2.9749000000018535</c:v>
                </c:pt>
                <c:pt idx="35750">
                  <c:v>2.9750000000018537</c:v>
                </c:pt>
                <c:pt idx="35751">
                  <c:v>2.9751000000018539</c:v>
                </c:pt>
                <c:pt idx="35752">
                  <c:v>2.9752000000018541</c:v>
                </c:pt>
                <c:pt idx="35753">
                  <c:v>2.9753000000018544</c:v>
                </c:pt>
                <c:pt idx="35754">
                  <c:v>2.9754000000018546</c:v>
                </c:pt>
                <c:pt idx="35755">
                  <c:v>2.9755000000018548</c:v>
                </c:pt>
                <c:pt idx="35756">
                  <c:v>2.975600000001855</c:v>
                </c:pt>
                <c:pt idx="35757">
                  <c:v>2.9757000000018552</c:v>
                </c:pt>
                <c:pt idx="35758">
                  <c:v>2.9758000000018554</c:v>
                </c:pt>
                <c:pt idx="35759">
                  <c:v>2.9759000000018556</c:v>
                </c:pt>
                <c:pt idx="35760">
                  <c:v>2.9760000000018558</c:v>
                </c:pt>
                <c:pt idx="35761">
                  <c:v>2.976100000001856</c:v>
                </c:pt>
                <c:pt idx="35762">
                  <c:v>2.9762000000018562</c:v>
                </c:pt>
                <c:pt idx="35763">
                  <c:v>2.9763000000018565</c:v>
                </c:pt>
                <c:pt idx="35764">
                  <c:v>2.9764000000018567</c:v>
                </c:pt>
                <c:pt idx="35765">
                  <c:v>2.9765000000018569</c:v>
                </c:pt>
                <c:pt idx="35766">
                  <c:v>2.9766000000018571</c:v>
                </c:pt>
                <c:pt idx="35767">
                  <c:v>2.9767000000018573</c:v>
                </c:pt>
                <c:pt idx="35768">
                  <c:v>2.9768000000018575</c:v>
                </c:pt>
                <c:pt idx="35769">
                  <c:v>2.9769000000018577</c:v>
                </c:pt>
                <c:pt idx="35770">
                  <c:v>2.9770000000018579</c:v>
                </c:pt>
                <c:pt idx="35771">
                  <c:v>2.9771000000018581</c:v>
                </c:pt>
                <c:pt idx="35772">
                  <c:v>2.9772000000018584</c:v>
                </c:pt>
                <c:pt idx="35773">
                  <c:v>2.9773000000018586</c:v>
                </c:pt>
                <c:pt idx="35774">
                  <c:v>2.9774000000018588</c:v>
                </c:pt>
                <c:pt idx="35775">
                  <c:v>2.977500000001859</c:v>
                </c:pt>
                <c:pt idx="35776">
                  <c:v>2.9776000000018592</c:v>
                </c:pt>
                <c:pt idx="35777">
                  <c:v>2.9777000000018594</c:v>
                </c:pt>
                <c:pt idx="35778">
                  <c:v>2.9778000000018596</c:v>
                </c:pt>
                <c:pt idx="35779">
                  <c:v>2.9779000000018598</c:v>
                </c:pt>
                <c:pt idx="35780">
                  <c:v>2.97800000000186</c:v>
                </c:pt>
                <c:pt idx="35781">
                  <c:v>2.9781000000018603</c:v>
                </c:pt>
                <c:pt idx="35782">
                  <c:v>2.9782000000018605</c:v>
                </c:pt>
                <c:pt idx="35783">
                  <c:v>2.9783000000018607</c:v>
                </c:pt>
                <c:pt idx="35784">
                  <c:v>2.9784000000018609</c:v>
                </c:pt>
                <c:pt idx="35785">
                  <c:v>2.9785000000018611</c:v>
                </c:pt>
                <c:pt idx="35786">
                  <c:v>2.9786000000018613</c:v>
                </c:pt>
                <c:pt idx="35787">
                  <c:v>2.9787000000018615</c:v>
                </c:pt>
                <c:pt idx="35788">
                  <c:v>2.9788000000018617</c:v>
                </c:pt>
                <c:pt idx="35789">
                  <c:v>2.9789000000018619</c:v>
                </c:pt>
                <c:pt idx="35790">
                  <c:v>2.9790000000018622</c:v>
                </c:pt>
                <c:pt idx="35791">
                  <c:v>2.9791000000018624</c:v>
                </c:pt>
                <c:pt idx="35792">
                  <c:v>2.9792000000018626</c:v>
                </c:pt>
                <c:pt idx="35793">
                  <c:v>2.9793000000018628</c:v>
                </c:pt>
                <c:pt idx="35794">
                  <c:v>2.979400000001863</c:v>
                </c:pt>
                <c:pt idx="35795">
                  <c:v>2.9795000000018632</c:v>
                </c:pt>
                <c:pt idx="35796">
                  <c:v>2.9796000000018634</c:v>
                </c:pt>
                <c:pt idx="35797">
                  <c:v>2.9797000000018636</c:v>
                </c:pt>
                <c:pt idx="35798">
                  <c:v>2.9798000000018638</c:v>
                </c:pt>
                <c:pt idx="35799">
                  <c:v>2.9799000000018641</c:v>
                </c:pt>
                <c:pt idx="35800">
                  <c:v>2.9800000000018643</c:v>
                </c:pt>
                <c:pt idx="35801">
                  <c:v>2.9801000000018645</c:v>
                </c:pt>
                <c:pt idx="35802">
                  <c:v>2.9802000000018647</c:v>
                </c:pt>
                <c:pt idx="35803">
                  <c:v>2.9803000000018649</c:v>
                </c:pt>
                <c:pt idx="35804">
                  <c:v>2.9804000000018651</c:v>
                </c:pt>
                <c:pt idx="35805">
                  <c:v>2.9805000000018653</c:v>
                </c:pt>
                <c:pt idx="35806">
                  <c:v>2.9806000000018655</c:v>
                </c:pt>
                <c:pt idx="35807">
                  <c:v>2.9807000000018657</c:v>
                </c:pt>
                <c:pt idx="35808">
                  <c:v>2.980800000001866</c:v>
                </c:pt>
                <c:pt idx="35809">
                  <c:v>2.9809000000018662</c:v>
                </c:pt>
                <c:pt idx="35810">
                  <c:v>2.9810000000018664</c:v>
                </c:pt>
                <c:pt idx="35811">
                  <c:v>2.9811000000018666</c:v>
                </c:pt>
                <c:pt idx="35812">
                  <c:v>2.9812000000018668</c:v>
                </c:pt>
                <c:pt idx="35813">
                  <c:v>2.981300000001867</c:v>
                </c:pt>
                <c:pt idx="35814">
                  <c:v>2.9814000000018672</c:v>
                </c:pt>
                <c:pt idx="35815">
                  <c:v>2.9815000000018674</c:v>
                </c:pt>
                <c:pt idx="35816">
                  <c:v>2.9816000000018676</c:v>
                </c:pt>
                <c:pt idx="35817">
                  <c:v>2.9817000000018679</c:v>
                </c:pt>
                <c:pt idx="35818">
                  <c:v>2.9818000000018681</c:v>
                </c:pt>
                <c:pt idx="35819">
                  <c:v>2.9819000000018683</c:v>
                </c:pt>
                <c:pt idx="35820">
                  <c:v>2.9820000000018685</c:v>
                </c:pt>
                <c:pt idx="35821">
                  <c:v>2.9821000000018687</c:v>
                </c:pt>
                <c:pt idx="35822">
                  <c:v>2.9822000000018689</c:v>
                </c:pt>
                <c:pt idx="35823">
                  <c:v>2.9823000000018691</c:v>
                </c:pt>
                <c:pt idx="35824">
                  <c:v>2.9824000000018693</c:v>
                </c:pt>
                <c:pt idx="35825">
                  <c:v>2.9825000000018695</c:v>
                </c:pt>
                <c:pt idx="35826">
                  <c:v>2.9826000000018698</c:v>
                </c:pt>
                <c:pt idx="35827">
                  <c:v>2.98270000000187</c:v>
                </c:pt>
                <c:pt idx="35828">
                  <c:v>2.9828000000018702</c:v>
                </c:pt>
                <c:pt idx="35829">
                  <c:v>2.9829000000018704</c:v>
                </c:pt>
                <c:pt idx="35830">
                  <c:v>2.9830000000018706</c:v>
                </c:pt>
                <c:pt idx="35831">
                  <c:v>2.9831000000018708</c:v>
                </c:pt>
                <c:pt idx="35832">
                  <c:v>2.983200000001871</c:v>
                </c:pt>
                <c:pt idx="35833">
                  <c:v>2.9833000000018712</c:v>
                </c:pt>
                <c:pt idx="35834">
                  <c:v>2.9834000000018714</c:v>
                </c:pt>
                <c:pt idx="35835">
                  <c:v>2.9835000000018717</c:v>
                </c:pt>
                <c:pt idx="35836">
                  <c:v>2.9836000000018719</c:v>
                </c:pt>
                <c:pt idx="35837">
                  <c:v>2.9837000000018721</c:v>
                </c:pt>
                <c:pt idx="35838">
                  <c:v>2.9838000000018723</c:v>
                </c:pt>
                <c:pt idx="35839">
                  <c:v>2.9839000000018725</c:v>
                </c:pt>
                <c:pt idx="35840">
                  <c:v>2.9840000000018727</c:v>
                </c:pt>
                <c:pt idx="35841">
                  <c:v>2.9841000000018729</c:v>
                </c:pt>
                <c:pt idx="35842">
                  <c:v>2.9842000000018731</c:v>
                </c:pt>
                <c:pt idx="35843">
                  <c:v>2.9843000000018733</c:v>
                </c:pt>
                <c:pt idx="35844">
                  <c:v>2.9844000000018736</c:v>
                </c:pt>
                <c:pt idx="35845">
                  <c:v>2.9845000000018738</c:v>
                </c:pt>
                <c:pt idx="35846">
                  <c:v>2.984600000001874</c:v>
                </c:pt>
                <c:pt idx="35847">
                  <c:v>2.9847000000018742</c:v>
                </c:pt>
                <c:pt idx="35848">
                  <c:v>2.9848000000018744</c:v>
                </c:pt>
                <c:pt idx="35849">
                  <c:v>2.9849000000018746</c:v>
                </c:pt>
                <c:pt idx="35850">
                  <c:v>2.9850000000018748</c:v>
                </c:pt>
                <c:pt idx="35851">
                  <c:v>2.985100000001875</c:v>
                </c:pt>
                <c:pt idx="35852">
                  <c:v>2.9852000000018752</c:v>
                </c:pt>
                <c:pt idx="35853">
                  <c:v>2.9853000000018755</c:v>
                </c:pt>
                <c:pt idx="35854">
                  <c:v>2.9854000000018757</c:v>
                </c:pt>
                <c:pt idx="35855">
                  <c:v>2.9855000000018759</c:v>
                </c:pt>
                <c:pt idx="35856">
                  <c:v>2.9856000000018761</c:v>
                </c:pt>
                <c:pt idx="35857">
                  <c:v>2.9857000000018763</c:v>
                </c:pt>
                <c:pt idx="35858">
                  <c:v>2.9858000000018765</c:v>
                </c:pt>
                <c:pt idx="35859">
                  <c:v>2.9859000000018767</c:v>
                </c:pt>
                <c:pt idx="35860">
                  <c:v>2.9860000000018769</c:v>
                </c:pt>
                <c:pt idx="35861">
                  <c:v>2.9861000000018771</c:v>
                </c:pt>
                <c:pt idx="35862">
                  <c:v>2.9862000000018774</c:v>
                </c:pt>
                <c:pt idx="35863">
                  <c:v>2.9863000000018776</c:v>
                </c:pt>
                <c:pt idx="35864">
                  <c:v>2.9864000000018778</c:v>
                </c:pt>
                <c:pt idx="35865">
                  <c:v>2.986500000001878</c:v>
                </c:pt>
                <c:pt idx="35866">
                  <c:v>2.9866000000018782</c:v>
                </c:pt>
                <c:pt idx="35867">
                  <c:v>2.9867000000018784</c:v>
                </c:pt>
                <c:pt idx="35868">
                  <c:v>2.9868000000018786</c:v>
                </c:pt>
                <c:pt idx="35869">
                  <c:v>2.9869000000018788</c:v>
                </c:pt>
                <c:pt idx="35870">
                  <c:v>2.987000000001879</c:v>
                </c:pt>
                <c:pt idx="35871">
                  <c:v>2.9871000000018793</c:v>
                </c:pt>
                <c:pt idx="35872">
                  <c:v>2.9872000000018795</c:v>
                </c:pt>
                <c:pt idx="35873">
                  <c:v>2.9873000000018797</c:v>
                </c:pt>
                <c:pt idx="35874">
                  <c:v>2.9874000000018799</c:v>
                </c:pt>
                <c:pt idx="35875">
                  <c:v>2.9875000000018801</c:v>
                </c:pt>
                <c:pt idx="35876">
                  <c:v>2.9876000000018803</c:v>
                </c:pt>
                <c:pt idx="35877">
                  <c:v>2.9877000000018805</c:v>
                </c:pt>
                <c:pt idx="35878">
                  <c:v>2.9878000000018807</c:v>
                </c:pt>
                <c:pt idx="35879">
                  <c:v>2.9879000000018809</c:v>
                </c:pt>
                <c:pt idx="35880">
                  <c:v>2.9880000000018812</c:v>
                </c:pt>
                <c:pt idx="35881">
                  <c:v>2.9881000000018814</c:v>
                </c:pt>
                <c:pt idx="35882">
                  <c:v>2.9882000000018816</c:v>
                </c:pt>
                <c:pt idx="35883">
                  <c:v>2.9883000000018818</c:v>
                </c:pt>
                <c:pt idx="35884">
                  <c:v>2.988400000001882</c:v>
                </c:pt>
                <c:pt idx="35885">
                  <c:v>2.9885000000018822</c:v>
                </c:pt>
                <c:pt idx="35886">
                  <c:v>2.9886000000018824</c:v>
                </c:pt>
                <c:pt idx="35887">
                  <c:v>2.9887000000018826</c:v>
                </c:pt>
                <c:pt idx="35888">
                  <c:v>2.9888000000018828</c:v>
                </c:pt>
                <c:pt idx="35889">
                  <c:v>2.9889000000018831</c:v>
                </c:pt>
                <c:pt idx="35890">
                  <c:v>2.9890000000018833</c:v>
                </c:pt>
                <c:pt idx="35891">
                  <c:v>2.9891000000018835</c:v>
                </c:pt>
                <c:pt idx="35892">
                  <c:v>2.9892000000018837</c:v>
                </c:pt>
                <c:pt idx="35893">
                  <c:v>2.9893000000018839</c:v>
                </c:pt>
                <c:pt idx="35894">
                  <c:v>2.9894000000018841</c:v>
                </c:pt>
                <c:pt idx="35895">
                  <c:v>2.9895000000018843</c:v>
                </c:pt>
                <c:pt idx="35896">
                  <c:v>2.9896000000018845</c:v>
                </c:pt>
                <c:pt idx="35897">
                  <c:v>2.9897000000018847</c:v>
                </c:pt>
                <c:pt idx="35898">
                  <c:v>2.9898000000018849</c:v>
                </c:pt>
                <c:pt idx="35899">
                  <c:v>2.9899000000018852</c:v>
                </c:pt>
                <c:pt idx="35900">
                  <c:v>2.9900000000018854</c:v>
                </c:pt>
                <c:pt idx="35901">
                  <c:v>2.9901000000018856</c:v>
                </c:pt>
                <c:pt idx="35902">
                  <c:v>2.9902000000018858</c:v>
                </c:pt>
                <c:pt idx="35903">
                  <c:v>2.990300000001886</c:v>
                </c:pt>
                <c:pt idx="35904">
                  <c:v>2.9904000000018862</c:v>
                </c:pt>
                <c:pt idx="35905">
                  <c:v>2.9905000000018864</c:v>
                </c:pt>
                <c:pt idx="35906">
                  <c:v>2.9906000000018866</c:v>
                </c:pt>
                <c:pt idx="35907">
                  <c:v>2.9907000000018868</c:v>
                </c:pt>
                <c:pt idx="35908">
                  <c:v>2.9908000000018871</c:v>
                </c:pt>
                <c:pt idx="35909">
                  <c:v>2.9909000000018873</c:v>
                </c:pt>
                <c:pt idx="35910">
                  <c:v>2.9910000000018875</c:v>
                </c:pt>
                <c:pt idx="35911">
                  <c:v>2.9911000000018877</c:v>
                </c:pt>
                <c:pt idx="35912">
                  <c:v>2.9912000000018879</c:v>
                </c:pt>
                <c:pt idx="35913">
                  <c:v>2.9913000000018881</c:v>
                </c:pt>
                <c:pt idx="35914">
                  <c:v>2.9914000000018883</c:v>
                </c:pt>
                <c:pt idx="35915">
                  <c:v>2.9915000000018885</c:v>
                </c:pt>
                <c:pt idx="35916">
                  <c:v>2.9916000000018887</c:v>
                </c:pt>
                <c:pt idx="35917">
                  <c:v>2.991700000001889</c:v>
                </c:pt>
                <c:pt idx="35918">
                  <c:v>2.9918000000018892</c:v>
                </c:pt>
                <c:pt idx="35919">
                  <c:v>2.9919000000018894</c:v>
                </c:pt>
                <c:pt idx="35920">
                  <c:v>2.9920000000018896</c:v>
                </c:pt>
                <c:pt idx="35921">
                  <c:v>2.9921000000018898</c:v>
                </c:pt>
                <c:pt idx="35922">
                  <c:v>2.99220000000189</c:v>
                </c:pt>
                <c:pt idx="35923">
                  <c:v>2.9923000000018902</c:v>
                </c:pt>
                <c:pt idx="35924">
                  <c:v>2.9924000000018904</c:v>
                </c:pt>
                <c:pt idx="35925">
                  <c:v>2.9925000000018906</c:v>
                </c:pt>
                <c:pt idx="35926">
                  <c:v>2.9926000000018909</c:v>
                </c:pt>
                <c:pt idx="35927">
                  <c:v>2.9927000000018911</c:v>
                </c:pt>
                <c:pt idx="35928">
                  <c:v>2.9928000000018913</c:v>
                </c:pt>
                <c:pt idx="35929">
                  <c:v>2.9929000000018915</c:v>
                </c:pt>
                <c:pt idx="35930">
                  <c:v>2.9930000000018917</c:v>
                </c:pt>
                <c:pt idx="35931">
                  <c:v>2.9931000000018919</c:v>
                </c:pt>
                <c:pt idx="35932">
                  <c:v>2.9932000000018921</c:v>
                </c:pt>
                <c:pt idx="35933">
                  <c:v>2.9933000000018923</c:v>
                </c:pt>
                <c:pt idx="35934">
                  <c:v>2.9934000000018925</c:v>
                </c:pt>
                <c:pt idx="35935">
                  <c:v>2.9935000000018928</c:v>
                </c:pt>
                <c:pt idx="35936">
                  <c:v>2.993600000001893</c:v>
                </c:pt>
                <c:pt idx="35937">
                  <c:v>2.9937000000018932</c:v>
                </c:pt>
                <c:pt idx="35938">
                  <c:v>2.9938000000018934</c:v>
                </c:pt>
                <c:pt idx="35939">
                  <c:v>2.9939000000018936</c:v>
                </c:pt>
                <c:pt idx="35940">
                  <c:v>2.9940000000018938</c:v>
                </c:pt>
                <c:pt idx="35941">
                  <c:v>2.994100000001894</c:v>
                </c:pt>
                <c:pt idx="35942">
                  <c:v>2.9942000000018942</c:v>
                </c:pt>
                <c:pt idx="35943">
                  <c:v>2.9943000000018944</c:v>
                </c:pt>
                <c:pt idx="35944">
                  <c:v>2.9944000000018947</c:v>
                </c:pt>
                <c:pt idx="35945">
                  <c:v>2.9945000000018949</c:v>
                </c:pt>
                <c:pt idx="35946">
                  <c:v>2.9946000000018951</c:v>
                </c:pt>
                <c:pt idx="35947">
                  <c:v>2.9947000000018953</c:v>
                </c:pt>
                <c:pt idx="35948">
                  <c:v>2.9948000000018955</c:v>
                </c:pt>
                <c:pt idx="35949">
                  <c:v>2.9949000000018957</c:v>
                </c:pt>
                <c:pt idx="35950">
                  <c:v>2.9950000000018959</c:v>
                </c:pt>
                <c:pt idx="35951">
                  <c:v>2.9951000000018961</c:v>
                </c:pt>
                <c:pt idx="35952">
                  <c:v>2.9952000000018963</c:v>
                </c:pt>
                <c:pt idx="35953">
                  <c:v>2.9953000000018966</c:v>
                </c:pt>
                <c:pt idx="35954">
                  <c:v>2.9954000000018968</c:v>
                </c:pt>
                <c:pt idx="35955">
                  <c:v>2.995500000001897</c:v>
                </c:pt>
                <c:pt idx="35956">
                  <c:v>2.9956000000018972</c:v>
                </c:pt>
                <c:pt idx="35957">
                  <c:v>2.9957000000018974</c:v>
                </c:pt>
                <c:pt idx="35958">
                  <c:v>2.9958000000018976</c:v>
                </c:pt>
                <c:pt idx="35959">
                  <c:v>2.9959000000018978</c:v>
                </c:pt>
                <c:pt idx="35960">
                  <c:v>2.996000000001898</c:v>
                </c:pt>
                <c:pt idx="35961">
                  <c:v>2.9961000000018982</c:v>
                </c:pt>
                <c:pt idx="35962">
                  <c:v>2.9962000000018985</c:v>
                </c:pt>
                <c:pt idx="35963">
                  <c:v>2.9963000000018987</c:v>
                </c:pt>
                <c:pt idx="35964">
                  <c:v>2.9964000000018989</c:v>
                </c:pt>
                <c:pt idx="35965">
                  <c:v>2.9965000000018991</c:v>
                </c:pt>
                <c:pt idx="35966">
                  <c:v>2.9966000000018993</c:v>
                </c:pt>
                <c:pt idx="35967">
                  <c:v>2.9967000000018995</c:v>
                </c:pt>
                <c:pt idx="35968">
                  <c:v>2.9968000000018997</c:v>
                </c:pt>
                <c:pt idx="35969">
                  <c:v>2.9969000000018999</c:v>
                </c:pt>
                <c:pt idx="35970">
                  <c:v>2.9970000000019001</c:v>
                </c:pt>
                <c:pt idx="35971">
                  <c:v>2.9971000000019004</c:v>
                </c:pt>
                <c:pt idx="35972">
                  <c:v>2.9972000000019006</c:v>
                </c:pt>
                <c:pt idx="35973">
                  <c:v>2.9973000000019008</c:v>
                </c:pt>
                <c:pt idx="35974">
                  <c:v>2.997400000001901</c:v>
                </c:pt>
                <c:pt idx="35975">
                  <c:v>2.9975000000019012</c:v>
                </c:pt>
                <c:pt idx="35976">
                  <c:v>2.9976000000019014</c:v>
                </c:pt>
                <c:pt idx="35977">
                  <c:v>2.9977000000019016</c:v>
                </c:pt>
                <c:pt idx="35978">
                  <c:v>2.9978000000019018</c:v>
                </c:pt>
                <c:pt idx="35979">
                  <c:v>2.997900000001902</c:v>
                </c:pt>
                <c:pt idx="35980">
                  <c:v>2.9980000000019023</c:v>
                </c:pt>
                <c:pt idx="35981">
                  <c:v>2.9981000000019025</c:v>
                </c:pt>
                <c:pt idx="35982">
                  <c:v>2.9982000000019027</c:v>
                </c:pt>
                <c:pt idx="35983">
                  <c:v>2.9983000000019029</c:v>
                </c:pt>
                <c:pt idx="35984">
                  <c:v>2.9984000000019031</c:v>
                </c:pt>
                <c:pt idx="35985">
                  <c:v>2.9985000000019033</c:v>
                </c:pt>
                <c:pt idx="35986">
                  <c:v>2.9986000000019035</c:v>
                </c:pt>
                <c:pt idx="35987">
                  <c:v>2.9987000000019037</c:v>
                </c:pt>
                <c:pt idx="35988">
                  <c:v>2.9988000000019039</c:v>
                </c:pt>
                <c:pt idx="35989">
                  <c:v>2.9989000000019042</c:v>
                </c:pt>
                <c:pt idx="35990">
                  <c:v>2.9990000000019044</c:v>
                </c:pt>
                <c:pt idx="35991">
                  <c:v>2.9991000000019046</c:v>
                </c:pt>
                <c:pt idx="35992">
                  <c:v>2.9992000000019048</c:v>
                </c:pt>
                <c:pt idx="35993">
                  <c:v>2.999300000001905</c:v>
                </c:pt>
                <c:pt idx="35994">
                  <c:v>2.9994000000019052</c:v>
                </c:pt>
                <c:pt idx="35995">
                  <c:v>2.9995000000019054</c:v>
                </c:pt>
                <c:pt idx="35996">
                  <c:v>2.9996000000019056</c:v>
                </c:pt>
                <c:pt idx="35997">
                  <c:v>2.9997000000019058</c:v>
                </c:pt>
                <c:pt idx="35998">
                  <c:v>2.9998000000019061</c:v>
                </c:pt>
                <c:pt idx="35999">
                  <c:v>2.9999000000019063</c:v>
                </c:pt>
                <c:pt idx="36000">
                  <c:v>3.0000000000019065</c:v>
                </c:pt>
                <c:pt idx="36001">
                  <c:v>3.0001000000019067</c:v>
                </c:pt>
                <c:pt idx="36002">
                  <c:v>3.0002000000019069</c:v>
                </c:pt>
                <c:pt idx="36003">
                  <c:v>3.0003000000019071</c:v>
                </c:pt>
                <c:pt idx="36004">
                  <c:v>3.0004000000019073</c:v>
                </c:pt>
                <c:pt idx="36005">
                  <c:v>3.0005000000019075</c:v>
                </c:pt>
                <c:pt idx="36006">
                  <c:v>3.0006000000019077</c:v>
                </c:pt>
                <c:pt idx="36007">
                  <c:v>3.000700000001908</c:v>
                </c:pt>
                <c:pt idx="36008">
                  <c:v>3.0008000000019082</c:v>
                </c:pt>
                <c:pt idx="36009">
                  <c:v>3.0009000000019084</c:v>
                </c:pt>
                <c:pt idx="36010">
                  <c:v>3.0010000000019086</c:v>
                </c:pt>
                <c:pt idx="36011">
                  <c:v>3.0011000000019088</c:v>
                </c:pt>
                <c:pt idx="36012">
                  <c:v>3.001200000001909</c:v>
                </c:pt>
                <c:pt idx="36013">
                  <c:v>3.0013000000019092</c:v>
                </c:pt>
                <c:pt idx="36014">
                  <c:v>3.0014000000019094</c:v>
                </c:pt>
                <c:pt idx="36015">
                  <c:v>3.0015000000019096</c:v>
                </c:pt>
                <c:pt idx="36016">
                  <c:v>3.0016000000019099</c:v>
                </c:pt>
                <c:pt idx="36017">
                  <c:v>3.0017000000019101</c:v>
                </c:pt>
                <c:pt idx="36018">
                  <c:v>3.0018000000019103</c:v>
                </c:pt>
                <c:pt idx="36019">
                  <c:v>3.0019000000019105</c:v>
                </c:pt>
                <c:pt idx="36020">
                  <c:v>3.0020000000019107</c:v>
                </c:pt>
                <c:pt idx="36021">
                  <c:v>3.0021000000019109</c:v>
                </c:pt>
                <c:pt idx="36022">
                  <c:v>3.0022000000019111</c:v>
                </c:pt>
                <c:pt idx="36023">
                  <c:v>3.0023000000019113</c:v>
                </c:pt>
                <c:pt idx="36024">
                  <c:v>3.0024000000019115</c:v>
                </c:pt>
                <c:pt idx="36025">
                  <c:v>3.0025000000019118</c:v>
                </c:pt>
                <c:pt idx="36026">
                  <c:v>3.002600000001912</c:v>
                </c:pt>
                <c:pt idx="36027">
                  <c:v>3.0027000000019122</c:v>
                </c:pt>
                <c:pt idx="36028">
                  <c:v>3.0028000000019124</c:v>
                </c:pt>
                <c:pt idx="36029">
                  <c:v>3.0029000000019126</c:v>
                </c:pt>
                <c:pt idx="36030">
                  <c:v>3.0030000000019128</c:v>
                </c:pt>
                <c:pt idx="36031">
                  <c:v>3.003100000001913</c:v>
                </c:pt>
                <c:pt idx="36032">
                  <c:v>3.0032000000019132</c:v>
                </c:pt>
                <c:pt idx="36033">
                  <c:v>3.0033000000019134</c:v>
                </c:pt>
                <c:pt idx="36034">
                  <c:v>3.0034000000019137</c:v>
                </c:pt>
                <c:pt idx="36035">
                  <c:v>3.0035000000019139</c:v>
                </c:pt>
                <c:pt idx="36036">
                  <c:v>3.0036000000019141</c:v>
                </c:pt>
                <c:pt idx="36037">
                  <c:v>3.0037000000019143</c:v>
                </c:pt>
                <c:pt idx="36038">
                  <c:v>3.0038000000019145</c:v>
                </c:pt>
                <c:pt idx="36039">
                  <c:v>3.0039000000019147</c:v>
                </c:pt>
                <c:pt idx="36040">
                  <c:v>3.0040000000019149</c:v>
                </c:pt>
                <c:pt idx="36041">
                  <c:v>3.0041000000019151</c:v>
                </c:pt>
                <c:pt idx="36042">
                  <c:v>3.0042000000019153</c:v>
                </c:pt>
                <c:pt idx="36043">
                  <c:v>3.0043000000019155</c:v>
                </c:pt>
                <c:pt idx="36044">
                  <c:v>3.0044000000019158</c:v>
                </c:pt>
                <c:pt idx="36045">
                  <c:v>3.004500000001916</c:v>
                </c:pt>
                <c:pt idx="36046">
                  <c:v>3.0046000000019162</c:v>
                </c:pt>
                <c:pt idx="36047">
                  <c:v>3.0047000000019164</c:v>
                </c:pt>
                <c:pt idx="36048">
                  <c:v>3.0048000000019166</c:v>
                </c:pt>
                <c:pt idx="36049">
                  <c:v>3.0049000000019168</c:v>
                </c:pt>
                <c:pt idx="36050">
                  <c:v>3.005000000001917</c:v>
                </c:pt>
                <c:pt idx="36051">
                  <c:v>3.0051000000019172</c:v>
                </c:pt>
                <c:pt idx="36052">
                  <c:v>3.0052000000019174</c:v>
                </c:pt>
                <c:pt idx="36053">
                  <c:v>3.0053000000019177</c:v>
                </c:pt>
                <c:pt idx="36054">
                  <c:v>3.0054000000019179</c:v>
                </c:pt>
                <c:pt idx="36055">
                  <c:v>3.0055000000019181</c:v>
                </c:pt>
                <c:pt idx="36056">
                  <c:v>3.0056000000019183</c:v>
                </c:pt>
                <c:pt idx="36057">
                  <c:v>3.0057000000019185</c:v>
                </c:pt>
                <c:pt idx="36058">
                  <c:v>3.0058000000019187</c:v>
                </c:pt>
                <c:pt idx="36059">
                  <c:v>3.0059000000019189</c:v>
                </c:pt>
                <c:pt idx="36060">
                  <c:v>3.0060000000019191</c:v>
                </c:pt>
                <c:pt idx="36061">
                  <c:v>3.0061000000019193</c:v>
                </c:pt>
                <c:pt idx="36062">
                  <c:v>3.0062000000019196</c:v>
                </c:pt>
                <c:pt idx="36063">
                  <c:v>3.0063000000019198</c:v>
                </c:pt>
                <c:pt idx="36064">
                  <c:v>3.00640000000192</c:v>
                </c:pt>
                <c:pt idx="36065">
                  <c:v>3.0065000000019202</c:v>
                </c:pt>
                <c:pt idx="36066">
                  <c:v>3.0066000000019204</c:v>
                </c:pt>
                <c:pt idx="36067">
                  <c:v>3.0067000000019206</c:v>
                </c:pt>
                <c:pt idx="36068">
                  <c:v>3.0068000000019208</c:v>
                </c:pt>
                <c:pt idx="36069">
                  <c:v>3.006900000001921</c:v>
                </c:pt>
                <c:pt idx="36070">
                  <c:v>3.0070000000019212</c:v>
                </c:pt>
                <c:pt idx="36071">
                  <c:v>3.0071000000019215</c:v>
                </c:pt>
                <c:pt idx="36072">
                  <c:v>3.0072000000019217</c:v>
                </c:pt>
                <c:pt idx="36073">
                  <c:v>3.0073000000019219</c:v>
                </c:pt>
                <c:pt idx="36074">
                  <c:v>3.0074000000019221</c:v>
                </c:pt>
                <c:pt idx="36075">
                  <c:v>3.0075000000019223</c:v>
                </c:pt>
                <c:pt idx="36076">
                  <c:v>3.0076000000019225</c:v>
                </c:pt>
                <c:pt idx="36077">
                  <c:v>3.0077000000019227</c:v>
                </c:pt>
                <c:pt idx="36078">
                  <c:v>3.0078000000019229</c:v>
                </c:pt>
                <c:pt idx="36079">
                  <c:v>3.0079000000019231</c:v>
                </c:pt>
                <c:pt idx="36080">
                  <c:v>3.0080000000019234</c:v>
                </c:pt>
                <c:pt idx="36081">
                  <c:v>3.0081000000019236</c:v>
                </c:pt>
                <c:pt idx="36082">
                  <c:v>3.0082000000019238</c:v>
                </c:pt>
                <c:pt idx="36083">
                  <c:v>3.008300000001924</c:v>
                </c:pt>
                <c:pt idx="36084">
                  <c:v>3.0084000000019242</c:v>
                </c:pt>
                <c:pt idx="36085">
                  <c:v>3.0085000000019244</c:v>
                </c:pt>
                <c:pt idx="36086">
                  <c:v>3.0086000000019246</c:v>
                </c:pt>
                <c:pt idx="36087">
                  <c:v>3.0087000000019248</c:v>
                </c:pt>
                <c:pt idx="36088">
                  <c:v>3.008800000001925</c:v>
                </c:pt>
                <c:pt idx="36089">
                  <c:v>3.0089000000019253</c:v>
                </c:pt>
                <c:pt idx="36090">
                  <c:v>3.0090000000019255</c:v>
                </c:pt>
                <c:pt idx="36091">
                  <c:v>3.0091000000019257</c:v>
                </c:pt>
                <c:pt idx="36092">
                  <c:v>3.0092000000019259</c:v>
                </c:pt>
                <c:pt idx="36093">
                  <c:v>3.0093000000019261</c:v>
                </c:pt>
                <c:pt idx="36094">
                  <c:v>3.0094000000019263</c:v>
                </c:pt>
                <c:pt idx="36095">
                  <c:v>3.0095000000019265</c:v>
                </c:pt>
                <c:pt idx="36096">
                  <c:v>3.0096000000019267</c:v>
                </c:pt>
                <c:pt idx="36097">
                  <c:v>3.0097000000019269</c:v>
                </c:pt>
                <c:pt idx="36098">
                  <c:v>3.0098000000019272</c:v>
                </c:pt>
                <c:pt idx="36099">
                  <c:v>3.0099000000019274</c:v>
                </c:pt>
                <c:pt idx="36100">
                  <c:v>3.0100000000019276</c:v>
                </c:pt>
                <c:pt idx="36101">
                  <c:v>3.0101000000019278</c:v>
                </c:pt>
                <c:pt idx="36102">
                  <c:v>3.010200000001928</c:v>
                </c:pt>
                <c:pt idx="36103">
                  <c:v>3.0103000000019282</c:v>
                </c:pt>
                <c:pt idx="36104">
                  <c:v>3.0104000000019284</c:v>
                </c:pt>
                <c:pt idx="36105">
                  <c:v>3.0105000000019286</c:v>
                </c:pt>
                <c:pt idx="36106">
                  <c:v>3.0106000000019288</c:v>
                </c:pt>
                <c:pt idx="36107">
                  <c:v>3.0107000000019291</c:v>
                </c:pt>
                <c:pt idx="36108">
                  <c:v>3.0108000000019293</c:v>
                </c:pt>
                <c:pt idx="36109">
                  <c:v>3.0109000000019295</c:v>
                </c:pt>
                <c:pt idx="36110">
                  <c:v>3.0110000000019297</c:v>
                </c:pt>
                <c:pt idx="36111">
                  <c:v>3.0111000000019299</c:v>
                </c:pt>
                <c:pt idx="36112">
                  <c:v>3.0112000000019301</c:v>
                </c:pt>
                <c:pt idx="36113">
                  <c:v>3.0113000000019303</c:v>
                </c:pt>
                <c:pt idx="36114">
                  <c:v>3.0114000000019305</c:v>
                </c:pt>
                <c:pt idx="36115">
                  <c:v>3.0115000000019307</c:v>
                </c:pt>
                <c:pt idx="36116">
                  <c:v>3.011600000001931</c:v>
                </c:pt>
                <c:pt idx="36117">
                  <c:v>3.0117000000019312</c:v>
                </c:pt>
                <c:pt idx="36118">
                  <c:v>3.0118000000019314</c:v>
                </c:pt>
                <c:pt idx="36119">
                  <c:v>3.0119000000019316</c:v>
                </c:pt>
                <c:pt idx="36120">
                  <c:v>3.0120000000019318</c:v>
                </c:pt>
                <c:pt idx="36121">
                  <c:v>3.012100000001932</c:v>
                </c:pt>
                <c:pt idx="36122">
                  <c:v>3.0122000000019322</c:v>
                </c:pt>
                <c:pt idx="36123">
                  <c:v>3.0123000000019324</c:v>
                </c:pt>
                <c:pt idx="36124">
                  <c:v>3.0124000000019326</c:v>
                </c:pt>
                <c:pt idx="36125">
                  <c:v>3.0125000000019329</c:v>
                </c:pt>
                <c:pt idx="36126">
                  <c:v>3.0126000000019331</c:v>
                </c:pt>
                <c:pt idx="36127">
                  <c:v>3.0127000000019333</c:v>
                </c:pt>
                <c:pt idx="36128">
                  <c:v>3.0128000000019335</c:v>
                </c:pt>
                <c:pt idx="36129">
                  <c:v>3.0129000000019337</c:v>
                </c:pt>
                <c:pt idx="36130">
                  <c:v>3.0130000000019339</c:v>
                </c:pt>
                <c:pt idx="36131">
                  <c:v>3.0131000000019341</c:v>
                </c:pt>
                <c:pt idx="36132">
                  <c:v>3.0132000000019343</c:v>
                </c:pt>
                <c:pt idx="36133">
                  <c:v>3.0133000000019345</c:v>
                </c:pt>
                <c:pt idx="36134">
                  <c:v>3.0134000000019348</c:v>
                </c:pt>
                <c:pt idx="36135">
                  <c:v>3.013500000001935</c:v>
                </c:pt>
                <c:pt idx="36136">
                  <c:v>3.0136000000019352</c:v>
                </c:pt>
                <c:pt idx="36137">
                  <c:v>3.0137000000019354</c:v>
                </c:pt>
                <c:pt idx="36138">
                  <c:v>3.0138000000019356</c:v>
                </c:pt>
                <c:pt idx="36139">
                  <c:v>3.0139000000019358</c:v>
                </c:pt>
                <c:pt idx="36140">
                  <c:v>3.014000000001936</c:v>
                </c:pt>
                <c:pt idx="36141">
                  <c:v>3.0141000000019362</c:v>
                </c:pt>
                <c:pt idx="36142">
                  <c:v>3.0142000000019364</c:v>
                </c:pt>
                <c:pt idx="36143">
                  <c:v>3.0143000000019367</c:v>
                </c:pt>
                <c:pt idx="36144">
                  <c:v>3.0144000000019369</c:v>
                </c:pt>
                <c:pt idx="36145">
                  <c:v>3.0145000000019371</c:v>
                </c:pt>
                <c:pt idx="36146">
                  <c:v>3.0146000000019373</c:v>
                </c:pt>
                <c:pt idx="36147">
                  <c:v>3.0147000000019375</c:v>
                </c:pt>
                <c:pt idx="36148">
                  <c:v>3.0148000000019377</c:v>
                </c:pt>
                <c:pt idx="36149">
                  <c:v>3.0149000000019379</c:v>
                </c:pt>
                <c:pt idx="36150">
                  <c:v>3.0150000000019381</c:v>
                </c:pt>
                <c:pt idx="36151">
                  <c:v>3.0151000000019383</c:v>
                </c:pt>
                <c:pt idx="36152">
                  <c:v>3.0152000000019386</c:v>
                </c:pt>
                <c:pt idx="36153">
                  <c:v>3.0153000000019388</c:v>
                </c:pt>
                <c:pt idx="36154">
                  <c:v>3.015400000001939</c:v>
                </c:pt>
                <c:pt idx="36155">
                  <c:v>3.0155000000019392</c:v>
                </c:pt>
                <c:pt idx="36156">
                  <c:v>3.0156000000019394</c:v>
                </c:pt>
                <c:pt idx="36157">
                  <c:v>3.0157000000019396</c:v>
                </c:pt>
                <c:pt idx="36158">
                  <c:v>3.0158000000019398</c:v>
                </c:pt>
                <c:pt idx="36159">
                  <c:v>3.01590000000194</c:v>
                </c:pt>
                <c:pt idx="36160">
                  <c:v>3.0160000000019402</c:v>
                </c:pt>
                <c:pt idx="36161">
                  <c:v>3.0161000000019405</c:v>
                </c:pt>
                <c:pt idx="36162">
                  <c:v>3.0162000000019407</c:v>
                </c:pt>
                <c:pt idx="36163">
                  <c:v>3.0163000000019409</c:v>
                </c:pt>
                <c:pt idx="36164">
                  <c:v>3.0164000000019411</c:v>
                </c:pt>
                <c:pt idx="36165">
                  <c:v>3.0165000000019413</c:v>
                </c:pt>
                <c:pt idx="36166">
                  <c:v>3.0166000000019415</c:v>
                </c:pt>
                <c:pt idx="36167">
                  <c:v>3.0167000000019417</c:v>
                </c:pt>
                <c:pt idx="36168">
                  <c:v>3.0168000000019419</c:v>
                </c:pt>
                <c:pt idx="36169">
                  <c:v>3.0169000000019421</c:v>
                </c:pt>
                <c:pt idx="36170">
                  <c:v>3.0170000000019424</c:v>
                </c:pt>
                <c:pt idx="36171">
                  <c:v>3.0171000000019426</c:v>
                </c:pt>
                <c:pt idx="36172">
                  <c:v>3.0172000000019428</c:v>
                </c:pt>
                <c:pt idx="36173">
                  <c:v>3.017300000001943</c:v>
                </c:pt>
                <c:pt idx="36174">
                  <c:v>3.0174000000019432</c:v>
                </c:pt>
                <c:pt idx="36175">
                  <c:v>3.0175000000019434</c:v>
                </c:pt>
                <c:pt idx="36176">
                  <c:v>3.0176000000019436</c:v>
                </c:pt>
                <c:pt idx="36177">
                  <c:v>3.0177000000019438</c:v>
                </c:pt>
                <c:pt idx="36178">
                  <c:v>3.017800000001944</c:v>
                </c:pt>
                <c:pt idx="36179">
                  <c:v>3.0179000000019442</c:v>
                </c:pt>
                <c:pt idx="36180">
                  <c:v>3.0180000000019445</c:v>
                </c:pt>
                <c:pt idx="36181">
                  <c:v>3.0181000000019447</c:v>
                </c:pt>
                <c:pt idx="36182">
                  <c:v>3.0182000000019449</c:v>
                </c:pt>
                <c:pt idx="36183">
                  <c:v>3.0183000000019451</c:v>
                </c:pt>
                <c:pt idx="36184">
                  <c:v>3.0184000000019453</c:v>
                </c:pt>
                <c:pt idx="36185">
                  <c:v>3.0185000000019455</c:v>
                </c:pt>
                <c:pt idx="36186">
                  <c:v>3.0186000000019457</c:v>
                </c:pt>
                <c:pt idx="36187">
                  <c:v>3.0187000000019459</c:v>
                </c:pt>
                <c:pt idx="36188">
                  <c:v>3.0188000000019461</c:v>
                </c:pt>
                <c:pt idx="36189">
                  <c:v>3.0189000000019464</c:v>
                </c:pt>
                <c:pt idx="36190">
                  <c:v>3.0190000000019466</c:v>
                </c:pt>
                <c:pt idx="36191">
                  <c:v>3.0191000000019468</c:v>
                </c:pt>
                <c:pt idx="36192">
                  <c:v>3.019200000001947</c:v>
                </c:pt>
                <c:pt idx="36193">
                  <c:v>3.0193000000019472</c:v>
                </c:pt>
                <c:pt idx="36194">
                  <c:v>3.0194000000019474</c:v>
                </c:pt>
                <c:pt idx="36195">
                  <c:v>3.0195000000019476</c:v>
                </c:pt>
                <c:pt idx="36196">
                  <c:v>3.0196000000019478</c:v>
                </c:pt>
                <c:pt idx="36197">
                  <c:v>3.019700000001948</c:v>
                </c:pt>
                <c:pt idx="36198">
                  <c:v>3.0198000000019483</c:v>
                </c:pt>
                <c:pt idx="36199">
                  <c:v>3.0199000000019485</c:v>
                </c:pt>
                <c:pt idx="36200">
                  <c:v>3.0200000000019487</c:v>
                </c:pt>
                <c:pt idx="36201">
                  <c:v>3.0201000000019489</c:v>
                </c:pt>
                <c:pt idx="36202">
                  <c:v>3.0202000000019491</c:v>
                </c:pt>
                <c:pt idx="36203">
                  <c:v>3.0203000000019493</c:v>
                </c:pt>
                <c:pt idx="36204">
                  <c:v>3.0204000000019495</c:v>
                </c:pt>
                <c:pt idx="36205">
                  <c:v>3.0205000000019497</c:v>
                </c:pt>
                <c:pt idx="36206">
                  <c:v>3.0206000000019499</c:v>
                </c:pt>
                <c:pt idx="36207">
                  <c:v>3.0207000000019502</c:v>
                </c:pt>
                <c:pt idx="36208">
                  <c:v>3.0208000000019504</c:v>
                </c:pt>
                <c:pt idx="36209">
                  <c:v>3.0209000000019506</c:v>
                </c:pt>
                <c:pt idx="36210">
                  <c:v>3.0210000000019508</c:v>
                </c:pt>
                <c:pt idx="36211">
                  <c:v>3.021100000001951</c:v>
                </c:pt>
                <c:pt idx="36212">
                  <c:v>3.0212000000019512</c:v>
                </c:pt>
                <c:pt idx="36213">
                  <c:v>3.0213000000019514</c:v>
                </c:pt>
                <c:pt idx="36214">
                  <c:v>3.0214000000019516</c:v>
                </c:pt>
                <c:pt idx="36215">
                  <c:v>3.0215000000019518</c:v>
                </c:pt>
                <c:pt idx="36216">
                  <c:v>3.0216000000019521</c:v>
                </c:pt>
                <c:pt idx="36217">
                  <c:v>3.0217000000019523</c:v>
                </c:pt>
                <c:pt idx="36218">
                  <c:v>3.0218000000019525</c:v>
                </c:pt>
                <c:pt idx="36219">
                  <c:v>3.0219000000019527</c:v>
                </c:pt>
                <c:pt idx="36220">
                  <c:v>3.0220000000019529</c:v>
                </c:pt>
                <c:pt idx="36221">
                  <c:v>3.0221000000019531</c:v>
                </c:pt>
                <c:pt idx="36222">
                  <c:v>3.0222000000019533</c:v>
                </c:pt>
                <c:pt idx="36223">
                  <c:v>3.0223000000019535</c:v>
                </c:pt>
                <c:pt idx="36224">
                  <c:v>3.0224000000019537</c:v>
                </c:pt>
                <c:pt idx="36225">
                  <c:v>3.022500000001954</c:v>
                </c:pt>
                <c:pt idx="36226">
                  <c:v>3.0226000000019542</c:v>
                </c:pt>
                <c:pt idx="36227">
                  <c:v>3.0227000000019544</c:v>
                </c:pt>
                <c:pt idx="36228">
                  <c:v>3.0228000000019546</c:v>
                </c:pt>
                <c:pt idx="36229">
                  <c:v>3.0229000000019548</c:v>
                </c:pt>
                <c:pt idx="36230">
                  <c:v>3.023000000001955</c:v>
                </c:pt>
                <c:pt idx="36231">
                  <c:v>3.0231000000019552</c:v>
                </c:pt>
                <c:pt idx="36232">
                  <c:v>3.0232000000019554</c:v>
                </c:pt>
                <c:pt idx="36233">
                  <c:v>3.0233000000019556</c:v>
                </c:pt>
                <c:pt idx="36234">
                  <c:v>3.0234000000019559</c:v>
                </c:pt>
                <c:pt idx="36235">
                  <c:v>3.0235000000019561</c:v>
                </c:pt>
                <c:pt idx="36236">
                  <c:v>3.0236000000019563</c:v>
                </c:pt>
                <c:pt idx="36237">
                  <c:v>3.0237000000019565</c:v>
                </c:pt>
                <c:pt idx="36238">
                  <c:v>3.0238000000019567</c:v>
                </c:pt>
                <c:pt idx="36239">
                  <c:v>3.0239000000019569</c:v>
                </c:pt>
                <c:pt idx="36240">
                  <c:v>3.0240000000019571</c:v>
                </c:pt>
                <c:pt idx="36241">
                  <c:v>3.0241000000019573</c:v>
                </c:pt>
                <c:pt idx="36242">
                  <c:v>3.0242000000019575</c:v>
                </c:pt>
                <c:pt idx="36243">
                  <c:v>3.0243000000019578</c:v>
                </c:pt>
                <c:pt idx="36244">
                  <c:v>3.024400000001958</c:v>
                </c:pt>
                <c:pt idx="36245">
                  <c:v>3.0245000000019582</c:v>
                </c:pt>
                <c:pt idx="36246">
                  <c:v>3.0246000000019584</c:v>
                </c:pt>
                <c:pt idx="36247">
                  <c:v>3.0247000000019586</c:v>
                </c:pt>
                <c:pt idx="36248">
                  <c:v>3.0248000000019588</c:v>
                </c:pt>
                <c:pt idx="36249">
                  <c:v>3.024900000001959</c:v>
                </c:pt>
                <c:pt idx="36250">
                  <c:v>3.0250000000019592</c:v>
                </c:pt>
                <c:pt idx="36251">
                  <c:v>3.0251000000019594</c:v>
                </c:pt>
                <c:pt idx="36252">
                  <c:v>3.0252000000019597</c:v>
                </c:pt>
                <c:pt idx="36253">
                  <c:v>3.0253000000019599</c:v>
                </c:pt>
                <c:pt idx="36254">
                  <c:v>3.0254000000019601</c:v>
                </c:pt>
                <c:pt idx="36255">
                  <c:v>3.0255000000019603</c:v>
                </c:pt>
                <c:pt idx="36256">
                  <c:v>3.0256000000019605</c:v>
                </c:pt>
                <c:pt idx="36257">
                  <c:v>3.0257000000019607</c:v>
                </c:pt>
                <c:pt idx="36258">
                  <c:v>3.0258000000019609</c:v>
                </c:pt>
                <c:pt idx="36259">
                  <c:v>3.0259000000019611</c:v>
                </c:pt>
                <c:pt idx="36260">
                  <c:v>3.0260000000019613</c:v>
                </c:pt>
                <c:pt idx="36261">
                  <c:v>3.0261000000019616</c:v>
                </c:pt>
                <c:pt idx="36262">
                  <c:v>3.0262000000019618</c:v>
                </c:pt>
                <c:pt idx="36263">
                  <c:v>3.026300000001962</c:v>
                </c:pt>
                <c:pt idx="36264">
                  <c:v>3.0264000000019622</c:v>
                </c:pt>
                <c:pt idx="36265">
                  <c:v>3.0265000000019624</c:v>
                </c:pt>
                <c:pt idx="36266">
                  <c:v>3.0266000000019626</c:v>
                </c:pt>
                <c:pt idx="36267">
                  <c:v>3.0267000000019628</c:v>
                </c:pt>
                <c:pt idx="36268">
                  <c:v>3.026800000001963</c:v>
                </c:pt>
                <c:pt idx="36269">
                  <c:v>3.0269000000019632</c:v>
                </c:pt>
                <c:pt idx="36270">
                  <c:v>3.0270000000019635</c:v>
                </c:pt>
                <c:pt idx="36271">
                  <c:v>3.0271000000019637</c:v>
                </c:pt>
                <c:pt idx="36272">
                  <c:v>3.0272000000019639</c:v>
                </c:pt>
                <c:pt idx="36273">
                  <c:v>3.0273000000019641</c:v>
                </c:pt>
                <c:pt idx="36274">
                  <c:v>3.0274000000019643</c:v>
                </c:pt>
                <c:pt idx="36275">
                  <c:v>3.0275000000019645</c:v>
                </c:pt>
                <c:pt idx="36276">
                  <c:v>3.0276000000019647</c:v>
                </c:pt>
                <c:pt idx="36277">
                  <c:v>3.0277000000019649</c:v>
                </c:pt>
                <c:pt idx="36278">
                  <c:v>3.0278000000019651</c:v>
                </c:pt>
                <c:pt idx="36279">
                  <c:v>3.0279000000019654</c:v>
                </c:pt>
                <c:pt idx="36280">
                  <c:v>3.0280000000019656</c:v>
                </c:pt>
                <c:pt idx="36281">
                  <c:v>3.0281000000019658</c:v>
                </c:pt>
                <c:pt idx="36282">
                  <c:v>3.028200000001966</c:v>
                </c:pt>
                <c:pt idx="36283">
                  <c:v>3.0283000000019662</c:v>
                </c:pt>
                <c:pt idx="36284">
                  <c:v>3.0284000000019664</c:v>
                </c:pt>
                <c:pt idx="36285">
                  <c:v>3.0285000000019666</c:v>
                </c:pt>
                <c:pt idx="36286">
                  <c:v>3.0286000000019668</c:v>
                </c:pt>
                <c:pt idx="36287">
                  <c:v>3.028700000001967</c:v>
                </c:pt>
                <c:pt idx="36288">
                  <c:v>3.0288000000019673</c:v>
                </c:pt>
                <c:pt idx="36289">
                  <c:v>3.0289000000019675</c:v>
                </c:pt>
                <c:pt idx="36290">
                  <c:v>3.0290000000019677</c:v>
                </c:pt>
                <c:pt idx="36291">
                  <c:v>3.0291000000019679</c:v>
                </c:pt>
                <c:pt idx="36292">
                  <c:v>3.0292000000019681</c:v>
                </c:pt>
                <c:pt idx="36293">
                  <c:v>3.0293000000019683</c:v>
                </c:pt>
                <c:pt idx="36294">
                  <c:v>3.0294000000019685</c:v>
                </c:pt>
                <c:pt idx="36295">
                  <c:v>3.0295000000019687</c:v>
                </c:pt>
                <c:pt idx="36296">
                  <c:v>3.0296000000019689</c:v>
                </c:pt>
                <c:pt idx="36297">
                  <c:v>3.0297000000019692</c:v>
                </c:pt>
                <c:pt idx="36298">
                  <c:v>3.0298000000019694</c:v>
                </c:pt>
                <c:pt idx="36299">
                  <c:v>3.0299000000019696</c:v>
                </c:pt>
                <c:pt idx="36300">
                  <c:v>3.0300000000019698</c:v>
                </c:pt>
                <c:pt idx="36301">
                  <c:v>3.03010000000197</c:v>
                </c:pt>
                <c:pt idx="36302">
                  <c:v>3.0302000000019702</c:v>
                </c:pt>
                <c:pt idx="36303">
                  <c:v>3.0303000000019704</c:v>
                </c:pt>
                <c:pt idx="36304">
                  <c:v>3.0304000000019706</c:v>
                </c:pt>
                <c:pt idx="36305">
                  <c:v>3.0305000000019708</c:v>
                </c:pt>
                <c:pt idx="36306">
                  <c:v>3.0306000000019711</c:v>
                </c:pt>
                <c:pt idx="36307">
                  <c:v>3.0307000000019713</c:v>
                </c:pt>
                <c:pt idx="36308">
                  <c:v>3.0308000000019715</c:v>
                </c:pt>
                <c:pt idx="36309">
                  <c:v>3.0309000000019717</c:v>
                </c:pt>
                <c:pt idx="36310">
                  <c:v>3.0310000000019719</c:v>
                </c:pt>
                <c:pt idx="36311">
                  <c:v>3.0311000000019721</c:v>
                </c:pt>
                <c:pt idx="36312">
                  <c:v>3.0312000000019723</c:v>
                </c:pt>
                <c:pt idx="36313">
                  <c:v>3.0313000000019725</c:v>
                </c:pt>
                <c:pt idx="36314">
                  <c:v>3.0314000000019727</c:v>
                </c:pt>
                <c:pt idx="36315">
                  <c:v>3.0315000000019729</c:v>
                </c:pt>
                <c:pt idx="36316">
                  <c:v>3.0316000000019732</c:v>
                </c:pt>
                <c:pt idx="36317">
                  <c:v>3.0317000000019734</c:v>
                </c:pt>
                <c:pt idx="36318">
                  <c:v>3.0318000000019736</c:v>
                </c:pt>
                <c:pt idx="36319">
                  <c:v>3.0319000000019738</c:v>
                </c:pt>
                <c:pt idx="36320">
                  <c:v>3.032000000001974</c:v>
                </c:pt>
                <c:pt idx="36321">
                  <c:v>3.0321000000019742</c:v>
                </c:pt>
                <c:pt idx="36322">
                  <c:v>3.0322000000019744</c:v>
                </c:pt>
                <c:pt idx="36323">
                  <c:v>3.0323000000019746</c:v>
                </c:pt>
                <c:pt idx="36324">
                  <c:v>3.0324000000019748</c:v>
                </c:pt>
                <c:pt idx="36325">
                  <c:v>3.0325000000019751</c:v>
                </c:pt>
                <c:pt idx="36326">
                  <c:v>3.0326000000019753</c:v>
                </c:pt>
                <c:pt idx="36327">
                  <c:v>3.0327000000019755</c:v>
                </c:pt>
                <c:pt idx="36328">
                  <c:v>3.0328000000019757</c:v>
                </c:pt>
                <c:pt idx="36329">
                  <c:v>3.0329000000019759</c:v>
                </c:pt>
                <c:pt idx="36330">
                  <c:v>3.0330000000019761</c:v>
                </c:pt>
                <c:pt idx="36331">
                  <c:v>3.0331000000019763</c:v>
                </c:pt>
                <c:pt idx="36332">
                  <c:v>3.0332000000019765</c:v>
                </c:pt>
                <c:pt idx="36333">
                  <c:v>3.0333000000019767</c:v>
                </c:pt>
                <c:pt idx="36334">
                  <c:v>3.033400000001977</c:v>
                </c:pt>
                <c:pt idx="36335">
                  <c:v>3.0335000000019772</c:v>
                </c:pt>
                <c:pt idx="36336">
                  <c:v>3.0336000000019774</c:v>
                </c:pt>
                <c:pt idx="36337">
                  <c:v>3.0337000000019776</c:v>
                </c:pt>
                <c:pt idx="36338">
                  <c:v>3.0338000000019778</c:v>
                </c:pt>
                <c:pt idx="36339">
                  <c:v>3.033900000001978</c:v>
                </c:pt>
                <c:pt idx="36340">
                  <c:v>3.0340000000019782</c:v>
                </c:pt>
                <c:pt idx="36341">
                  <c:v>3.0341000000019784</c:v>
                </c:pt>
                <c:pt idx="36342">
                  <c:v>3.0342000000019786</c:v>
                </c:pt>
                <c:pt idx="36343">
                  <c:v>3.0343000000019789</c:v>
                </c:pt>
                <c:pt idx="36344">
                  <c:v>3.0344000000019791</c:v>
                </c:pt>
                <c:pt idx="36345">
                  <c:v>3.0345000000019793</c:v>
                </c:pt>
                <c:pt idx="36346">
                  <c:v>3.0346000000019795</c:v>
                </c:pt>
                <c:pt idx="36347">
                  <c:v>3.0347000000019797</c:v>
                </c:pt>
                <c:pt idx="36348">
                  <c:v>3.0348000000019799</c:v>
                </c:pt>
                <c:pt idx="36349">
                  <c:v>3.0349000000019801</c:v>
                </c:pt>
                <c:pt idx="36350">
                  <c:v>3.0350000000019803</c:v>
                </c:pt>
                <c:pt idx="36351">
                  <c:v>3.0351000000019805</c:v>
                </c:pt>
                <c:pt idx="36352">
                  <c:v>3.0352000000019808</c:v>
                </c:pt>
                <c:pt idx="36353">
                  <c:v>3.035300000001981</c:v>
                </c:pt>
                <c:pt idx="36354">
                  <c:v>3.0354000000019812</c:v>
                </c:pt>
                <c:pt idx="36355">
                  <c:v>3.0355000000019814</c:v>
                </c:pt>
                <c:pt idx="36356">
                  <c:v>3.0356000000019816</c:v>
                </c:pt>
                <c:pt idx="36357">
                  <c:v>3.0357000000019818</c:v>
                </c:pt>
                <c:pt idx="36358">
                  <c:v>3.035800000001982</c:v>
                </c:pt>
                <c:pt idx="36359">
                  <c:v>3.0359000000019822</c:v>
                </c:pt>
                <c:pt idx="36360">
                  <c:v>3.0360000000019824</c:v>
                </c:pt>
                <c:pt idx="36361">
                  <c:v>3.0361000000019827</c:v>
                </c:pt>
                <c:pt idx="36362">
                  <c:v>3.0362000000019829</c:v>
                </c:pt>
                <c:pt idx="36363">
                  <c:v>3.0363000000019831</c:v>
                </c:pt>
                <c:pt idx="36364">
                  <c:v>3.0364000000019833</c:v>
                </c:pt>
                <c:pt idx="36365">
                  <c:v>3.0365000000019835</c:v>
                </c:pt>
                <c:pt idx="36366">
                  <c:v>3.0366000000019837</c:v>
                </c:pt>
                <c:pt idx="36367">
                  <c:v>3.0367000000019839</c:v>
                </c:pt>
                <c:pt idx="36368">
                  <c:v>3.0368000000019841</c:v>
                </c:pt>
                <c:pt idx="36369">
                  <c:v>3.0369000000019843</c:v>
                </c:pt>
                <c:pt idx="36370">
                  <c:v>3.0370000000019846</c:v>
                </c:pt>
                <c:pt idx="36371">
                  <c:v>3.0371000000019848</c:v>
                </c:pt>
                <c:pt idx="36372">
                  <c:v>3.037200000001985</c:v>
                </c:pt>
                <c:pt idx="36373">
                  <c:v>3.0373000000019852</c:v>
                </c:pt>
                <c:pt idx="36374">
                  <c:v>3.0374000000019854</c:v>
                </c:pt>
                <c:pt idx="36375">
                  <c:v>3.0375000000019856</c:v>
                </c:pt>
                <c:pt idx="36376">
                  <c:v>3.0376000000019858</c:v>
                </c:pt>
                <c:pt idx="36377">
                  <c:v>3.037700000001986</c:v>
                </c:pt>
                <c:pt idx="36378">
                  <c:v>3.0378000000019862</c:v>
                </c:pt>
                <c:pt idx="36379">
                  <c:v>3.0379000000019865</c:v>
                </c:pt>
                <c:pt idx="36380">
                  <c:v>3.0380000000019867</c:v>
                </c:pt>
                <c:pt idx="36381">
                  <c:v>3.0381000000019869</c:v>
                </c:pt>
                <c:pt idx="36382">
                  <c:v>3.0382000000019871</c:v>
                </c:pt>
                <c:pt idx="36383">
                  <c:v>3.0383000000019873</c:v>
                </c:pt>
                <c:pt idx="36384">
                  <c:v>3.0384000000019875</c:v>
                </c:pt>
                <c:pt idx="36385">
                  <c:v>3.0385000000019877</c:v>
                </c:pt>
                <c:pt idx="36386">
                  <c:v>3.0386000000019879</c:v>
                </c:pt>
                <c:pt idx="36387">
                  <c:v>3.0387000000019881</c:v>
                </c:pt>
                <c:pt idx="36388">
                  <c:v>3.0388000000019884</c:v>
                </c:pt>
                <c:pt idx="36389">
                  <c:v>3.0389000000019886</c:v>
                </c:pt>
                <c:pt idx="36390">
                  <c:v>3.0390000000019888</c:v>
                </c:pt>
                <c:pt idx="36391">
                  <c:v>3.039100000001989</c:v>
                </c:pt>
                <c:pt idx="36392">
                  <c:v>3.0392000000019892</c:v>
                </c:pt>
                <c:pt idx="36393">
                  <c:v>3.0393000000019894</c:v>
                </c:pt>
                <c:pt idx="36394">
                  <c:v>3.0394000000019896</c:v>
                </c:pt>
                <c:pt idx="36395">
                  <c:v>3.0395000000019898</c:v>
                </c:pt>
                <c:pt idx="36396">
                  <c:v>3.03960000000199</c:v>
                </c:pt>
                <c:pt idx="36397">
                  <c:v>3.0397000000019903</c:v>
                </c:pt>
                <c:pt idx="36398">
                  <c:v>3.0398000000019905</c:v>
                </c:pt>
                <c:pt idx="36399">
                  <c:v>3.0399000000019907</c:v>
                </c:pt>
                <c:pt idx="36400">
                  <c:v>3.0400000000019909</c:v>
                </c:pt>
                <c:pt idx="36401">
                  <c:v>3.0401000000019911</c:v>
                </c:pt>
                <c:pt idx="36402">
                  <c:v>3.0402000000019913</c:v>
                </c:pt>
                <c:pt idx="36403">
                  <c:v>3.0403000000019915</c:v>
                </c:pt>
                <c:pt idx="36404">
                  <c:v>3.0404000000019917</c:v>
                </c:pt>
                <c:pt idx="36405">
                  <c:v>3.0405000000019919</c:v>
                </c:pt>
                <c:pt idx="36406">
                  <c:v>3.0406000000019922</c:v>
                </c:pt>
                <c:pt idx="36407">
                  <c:v>3.0407000000019924</c:v>
                </c:pt>
                <c:pt idx="36408">
                  <c:v>3.0408000000019926</c:v>
                </c:pt>
                <c:pt idx="36409">
                  <c:v>3.0409000000019928</c:v>
                </c:pt>
                <c:pt idx="36410">
                  <c:v>3.041000000001993</c:v>
                </c:pt>
                <c:pt idx="36411">
                  <c:v>3.0411000000019932</c:v>
                </c:pt>
                <c:pt idx="36412">
                  <c:v>3.0412000000019934</c:v>
                </c:pt>
                <c:pt idx="36413">
                  <c:v>3.0413000000019936</c:v>
                </c:pt>
                <c:pt idx="36414">
                  <c:v>3.0414000000019938</c:v>
                </c:pt>
                <c:pt idx="36415">
                  <c:v>3.0415000000019941</c:v>
                </c:pt>
                <c:pt idx="36416">
                  <c:v>3.0416000000019943</c:v>
                </c:pt>
                <c:pt idx="36417">
                  <c:v>3.0417000000019945</c:v>
                </c:pt>
                <c:pt idx="36418">
                  <c:v>3.0418000000019947</c:v>
                </c:pt>
                <c:pt idx="36419">
                  <c:v>3.0419000000019949</c:v>
                </c:pt>
                <c:pt idx="36420">
                  <c:v>3.0420000000019951</c:v>
                </c:pt>
                <c:pt idx="36421">
                  <c:v>3.0421000000019953</c:v>
                </c:pt>
                <c:pt idx="36422">
                  <c:v>3.0422000000019955</c:v>
                </c:pt>
                <c:pt idx="36423">
                  <c:v>3.0423000000019957</c:v>
                </c:pt>
                <c:pt idx="36424">
                  <c:v>3.042400000001996</c:v>
                </c:pt>
                <c:pt idx="36425">
                  <c:v>3.0425000000019962</c:v>
                </c:pt>
                <c:pt idx="36426">
                  <c:v>3.0426000000019964</c:v>
                </c:pt>
                <c:pt idx="36427">
                  <c:v>3.0427000000019966</c:v>
                </c:pt>
                <c:pt idx="36428">
                  <c:v>3.0428000000019968</c:v>
                </c:pt>
                <c:pt idx="36429">
                  <c:v>3.042900000001997</c:v>
                </c:pt>
                <c:pt idx="36430">
                  <c:v>3.0430000000019972</c:v>
                </c:pt>
                <c:pt idx="36431">
                  <c:v>3.0431000000019974</c:v>
                </c:pt>
                <c:pt idx="36432">
                  <c:v>3.0432000000019976</c:v>
                </c:pt>
                <c:pt idx="36433">
                  <c:v>3.0433000000019979</c:v>
                </c:pt>
                <c:pt idx="36434">
                  <c:v>3.0434000000019981</c:v>
                </c:pt>
                <c:pt idx="36435">
                  <c:v>3.0435000000019983</c:v>
                </c:pt>
                <c:pt idx="36436">
                  <c:v>3.0436000000019985</c:v>
                </c:pt>
                <c:pt idx="36437">
                  <c:v>3.0437000000019987</c:v>
                </c:pt>
                <c:pt idx="36438">
                  <c:v>3.0438000000019989</c:v>
                </c:pt>
                <c:pt idx="36439">
                  <c:v>3.0439000000019991</c:v>
                </c:pt>
                <c:pt idx="36440">
                  <c:v>3.0440000000019993</c:v>
                </c:pt>
                <c:pt idx="36441">
                  <c:v>3.0441000000019995</c:v>
                </c:pt>
                <c:pt idx="36442">
                  <c:v>3.0442000000019998</c:v>
                </c:pt>
                <c:pt idx="36443">
                  <c:v>3.044300000002</c:v>
                </c:pt>
                <c:pt idx="36444">
                  <c:v>3.0444000000020002</c:v>
                </c:pt>
                <c:pt idx="36445">
                  <c:v>3.0445000000020004</c:v>
                </c:pt>
                <c:pt idx="36446">
                  <c:v>3.0446000000020006</c:v>
                </c:pt>
                <c:pt idx="36447">
                  <c:v>3.0447000000020008</c:v>
                </c:pt>
                <c:pt idx="36448">
                  <c:v>3.044800000002001</c:v>
                </c:pt>
                <c:pt idx="36449">
                  <c:v>3.0449000000020012</c:v>
                </c:pt>
                <c:pt idx="36450">
                  <c:v>3.0450000000020014</c:v>
                </c:pt>
                <c:pt idx="36451">
                  <c:v>3.0451000000020017</c:v>
                </c:pt>
                <c:pt idx="36452">
                  <c:v>3.0452000000020019</c:v>
                </c:pt>
                <c:pt idx="36453">
                  <c:v>3.0453000000020021</c:v>
                </c:pt>
                <c:pt idx="36454">
                  <c:v>3.0454000000020023</c:v>
                </c:pt>
                <c:pt idx="36455">
                  <c:v>3.0455000000020025</c:v>
                </c:pt>
                <c:pt idx="36456">
                  <c:v>3.0456000000020027</c:v>
                </c:pt>
                <c:pt idx="36457">
                  <c:v>3.0457000000020029</c:v>
                </c:pt>
                <c:pt idx="36458">
                  <c:v>3.0458000000020031</c:v>
                </c:pt>
                <c:pt idx="36459">
                  <c:v>3.0459000000020033</c:v>
                </c:pt>
                <c:pt idx="36460">
                  <c:v>3.0460000000020035</c:v>
                </c:pt>
                <c:pt idx="36461">
                  <c:v>3.0461000000020038</c:v>
                </c:pt>
                <c:pt idx="36462">
                  <c:v>3.046200000002004</c:v>
                </c:pt>
                <c:pt idx="36463">
                  <c:v>3.0463000000020042</c:v>
                </c:pt>
                <c:pt idx="36464">
                  <c:v>3.0464000000020044</c:v>
                </c:pt>
                <c:pt idx="36465">
                  <c:v>3.0465000000020046</c:v>
                </c:pt>
                <c:pt idx="36466">
                  <c:v>3.0466000000020048</c:v>
                </c:pt>
                <c:pt idx="36467">
                  <c:v>3.046700000002005</c:v>
                </c:pt>
                <c:pt idx="36468">
                  <c:v>3.0468000000020052</c:v>
                </c:pt>
                <c:pt idx="36469">
                  <c:v>3.0469000000020054</c:v>
                </c:pt>
                <c:pt idx="36470">
                  <c:v>3.0470000000020057</c:v>
                </c:pt>
                <c:pt idx="36471">
                  <c:v>3.0471000000020059</c:v>
                </c:pt>
                <c:pt idx="36472">
                  <c:v>3.0472000000020061</c:v>
                </c:pt>
                <c:pt idx="36473">
                  <c:v>3.0473000000020063</c:v>
                </c:pt>
                <c:pt idx="36474">
                  <c:v>3.0474000000020065</c:v>
                </c:pt>
                <c:pt idx="36475">
                  <c:v>3.0475000000020067</c:v>
                </c:pt>
                <c:pt idx="36476">
                  <c:v>3.0476000000020069</c:v>
                </c:pt>
                <c:pt idx="36477">
                  <c:v>3.0477000000020071</c:v>
                </c:pt>
                <c:pt idx="36478">
                  <c:v>3.0478000000020073</c:v>
                </c:pt>
                <c:pt idx="36479">
                  <c:v>3.0479000000020076</c:v>
                </c:pt>
                <c:pt idx="36480">
                  <c:v>3.0480000000020078</c:v>
                </c:pt>
                <c:pt idx="36481">
                  <c:v>3.048100000002008</c:v>
                </c:pt>
                <c:pt idx="36482">
                  <c:v>3.0482000000020082</c:v>
                </c:pt>
                <c:pt idx="36483">
                  <c:v>3.0483000000020084</c:v>
                </c:pt>
                <c:pt idx="36484">
                  <c:v>3.0484000000020086</c:v>
                </c:pt>
                <c:pt idx="36485">
                  <c:v>3.0485000000020088</c:v>
                </c:pt>
                <c:pt idx="36486">
                  <c:v>3.048600000002009</c:v>
                </c:pt>
                <c:pt idx="36487">
                  <c:v>3.0487000000020092</c:v>
                </c:pt>
                <c:pt idx="36488">
                  <c:v>3.0488000000020095</c:v>
                </c:pt>
                <c:pt idx="36489">
                  <c:v>3.0489000000020097</c:v>
                </c:pt>
                <c:pt idx="36490">
                  <c:v>3.0490000000020099</c:v>
                </c:pt>
                <c:pt idx="36491">
                  <c:v>3.0491000000020101</c:v>
                </c:pt>
                <c:pt idx="36492">
                  <c:v>3.0492000000020103</c:v>
                </c:pt>
                <c:pt idx="36493">
                  <c:v>3.0493000000020105</c:v>
                </c:pt>
                <c:pt idx="36494">
                  <c:v>3.0494000000020107</c:v>
                </c:pt>
                <c:pt idx="36495">
                  <c:v>3.0495000000020109</c:v>
                </c:pt>
                <c:pt idx="36496">
                  <c:v>3.0496000000020111</c:v>
                </c:pt>
                <c:pt idx="36497">
                  <c:v>3.0497000000020114</c:v>
                </c:pt>
                <c:pt idx="36498">
                  <c:v>3.0498000000020116</c:v>
                </c:pt>
                <c:pt idx="36499">
                  <c:v>3.0499000000020118</c:v>
                </c:pt>
                <c:pt idx="36500">
                  <c:v>3.050000000002012</c:v>
                </c:pt>
                <c:pt idx="36501">
                  <c:v>3.0501000000020122</c:v>
                </c:pt>
                <c:pt idx="36502">
                  <c:v>3.0502000000020124</c:v>
                </c:pt>
                <c:pt idx="36503">
                  <c:v>3.0503000000020126</c:v>
                </c:pt>
                <c:pt idx="36504">
                  <c:v>3.0504000000020128</c:v>
                </c:pt>
                <c:pt idx="36505">
                  <c:v>3.050500000002013</c:v>
                </c:pt>
                <c:pt idx="36506">
                  <c:v>3.0506000000020133</c:v>
                </c:pt>
                <c:pt idx="36507">
                  <c:v>3.0507000000020135</c:v>
                </c:pt>
                <c:pt idx="36508">
                  <c:v>3.0508000000020137</c:v>
                </c:pt>
                <c:pt idx="36509">
                  <c:v>3.0509000000020139</c:v>
                </c:pt>
                <c:pt idx="36510">
                  <c:v>3.0510000000020141</c:v>
                </c:pt>
                <c:pt idx="36511">
                  <c:v>3.0511000000020143</c:v>
                </c:pt>
                <c:pt idx="36512">
                  <c:v>3.0512000000020145</c:v>
                </c:pt>
                <c:pt idx="36513">
                  <c:v>3.0513000000020147</c:v>
                </c:pt>
                <c:pt idx="36514">
                  <c:v>3.0514000000020149</c:v>
                </c:pt>
                <c:pt idx="36515">
                  <c:v>3.0515000000020152</c:v>
                </c:pt>
                <c:pt idx="36516">
                  <c:v>3.0516000000020154</c:v>
                </c:pt>
                <c:pt idx="36517">
                  <c:v>3.0517000000020156</c:v>
                </c:pt>
                <c:pt idx="36518">
                  <c:v>3.0518000000020158</c:v>
                </c:pt>
                <c:pt idx="36519">
                  <c:v>3.051900000002016</c:v>
                </c:pt>
                <c:pt idx="36520">
                  <c:v>3.0520000000020162</c:v>
                </c:pt>
                <c:pt idx="36521">
                  <c:v>3.0521000000020164</c:v>
                </c:pt>
                <c:pt idx="36522">
                  <c:v>3.0522000000020166</c:v>
                </c:pt>
                <c:pt idx="36523">
                  <c:v>3.0523000000020168</c:v>
                </c:pt>
                <c:pt idx="36524">
                  <c:v>3.0524000000020171</c:v>
                </c:pt>
                <c:pt idx="36525">
                  <c:v>3.0525000000020173</c:v>
                </c:pt>
                <c:pt idx="36526">
                  <c:v>3.0526000000020175</c:v>
                </c:pt>
                <c:pt idx="36527">
                  <c:v>3.0527000000020177</c:v>
                </c:pt>
                <c:pt idx="36528">
                  <c:v>3.0528000000020179</c:v>
                </c:pt>
                <c:pt idx="36529">
                  <c:v>3.0529000000020181</c:v>
                </c:pt>
                <c:pt idx="36530">
                  <c:v>3.0530000000020183</c:v>
                </c:pt>
                <c:pt idx="36531">
                  <c:v>3.0531000000020185</c:v>
                </c:pt>
                <c:pt idx="36532">
                  <c:v>3.0532000000020187</c:v>
                </c:pt>
                <c:pt idx="36533">
                  <c:v>3.053300000002019</c:v>
                </c:pt>
                <c:pt idx="36534">
                  <c:v>3.0534000000020192</c:v>
                </c:pt>
                <c:pt idx="36535">
                  <c:v>3.0535000000020194</c:v>
                </c:pt>
                <c:pt idx="36536">
                  <c:v>3.0536000000020196</c:v>
                </c:pt>
                <c:pt idx="36537">
                  <c:v>3.0537000000020198</c:v>
                </c:pt>
                <c:pt idx="36538">
                  <c:v>3.05380000000202</c:v>
                </c:pt>
                <c:pt idx="36539">
                  <c:v>3.0539000000020202</c:v>
                </c:pt>
                <c:pt idx="36540">
                  <c:v>3.0540000000020204</c:v>
                </c:pt>
                <c:pt idx="36541">
                  <c:v>3.0541000000020206</c:v>
                </c:pt>
                <c:pt idx="36542">
                  <c:v>3.0542000000020209</c:v>
                </c:pt>
                <c:pt idx="36543">
                  <c:v>3.0543000000020211</c:v>
                </c:pt>
                <c:pt idx="36544">
                  <c:v>3.0544000000020213</c:v>
                </c:pt>
                <c:pt idx="36545">
                  <c:v>3.0545000000020215</c:v>
                </c:pt>
                <c:pt idx="36546">
                  <c:v>3.0546000000020217</c:v>
                </c:pt>
                <c:pt idx="36547">
                  <c:v>3.0547000000020219</c:v>
                </c:pt>
                <c:pt idx="36548">
                  <c:v>3.0548000000020221</c:v>
                </c:pt>
                <c:pt idx="36549">
                  <c:v>3.0549000000020223</c:v>
                </c:pt>
                <c:pt idx="36550">
                  <c:v>3.0550000000020225</c:v>
                </c:pt>
                <c:pt idx="36551">
                  <c:v>3.0551000000020228</c:v>
                </c:pt>
                <c:pt idx="36552">
                  <c:v>3.055200000002023</c:v>
                </c:pt>
                <c:pt idx="36553">
                  <c:v>3.0553000000020232</c:v>
                </c:pt>
                <c:pt idx="36554">
                  <c:v>3.0554000000020234</c:v>
                </c:pt>
                <c:pt idx="36555">
                  <c:v>3.0555000000020236</c:v>
                </c:pt>
                <c:pt idx="36556">
                  <c:v>3.0556000000020238</c:v>
                </c:pt>
                <c:pt idx="36557">
                  <c:v>3.055700000002024</c:v>
                </c:pt>
                <c:pt idx="36558">
                  <c:v>3.0558000000020242</c:v>
                </c:pt>
                <c:pt idx="36559">
                  <c:v>3.0559000000020244</c:v>
                </c:pt>
                <c:pt idx="36560">
                  <c:v>3.0560000000020247</c:v>
                </c:pt>
                <c:pt idx="36561">
                  <c:v>3.0561000000020249</c:v>
                </c:pt>
                <c:pt idx="36562">
                  <c:v>3.0562000000020251</c:v>
                </c:pt>
                <c:pt idx="36563">
                  <c:v>3.0563000000020253</c:v>
                </c:pt>
                <c:pt idx="36564">
                  <c:v>3.0564000000020255</c:v>
                </c:pt>
                <c:pt idx="36565">
                  <c:v>3.0565000000020257</c:v>
                </c:pt>
                <c:pt idx="36566">
                  <c:v>3.0566000000020259</c:v>
                </c:pt>
                <c:pt idx="36567">
                  <c:v>3.0567000000020261</c:v>
                </c:pt>
                <c:pt idx="36568">
                  <c:v>3.0568000000020263</c:v>
                </c:pt>
                <c:pt idx="36569">
                  <c:v>3.0569000000020266</c:v>
                </c:pt>
                <c:pt idx="36570">
                  <c:v>3.0570000000020268</c:v>
                </c:pt>
                <c:pt idx="36571">
                  <c:v>3.057100000002027</c:v>
                </c:pt>
                <c:pt idx="36572">
                  <c:v>3.0572000000020272</c:v>
                </c:pt>
                <c:pt idx="36573">
                  <c:v>3.0573000000020274</c:v>
                </c:pt>
                <c:pt idx="36574">
                  <c:v>3.0574000000020276</c:v>
                </c:pt>
                <c:pt idx="36575">
                  <c:v>3.0575000000020278</c:v>
                </c:pt>
                <c:pt idx="36576">
                  <c:v>3.057600000002028</c:v>
                </c:pt>
                <c:pt idx="36577">
                  <c:v>3.0577000000020282</c:v>
                </c:pt>
                <c:pt idx="36578">
                  <c:v>3.0578000000020285</c:v>
                </c:pt>
                <c:pt idx="36579">
                  <c:v>3.0579000000020287</c:v>
                </c:pt>
                <c:pt idx="36580">
                  <c:v>3.0580000000020289</c:v>
                </c:pt>
                <c:pt idx="36581">
                  <c:v>3.0581000000020291</c:v>
                </c:pt>
                <c:pt idx="36582">
                  <c:v>3.0582000000020293</c:v>
                </c:pt>
                <c:pt idx="36583">
                  <c:v>3.0583000000020295</c:v>
                </c:pt>
                <c:pt idx="36584">
                  <c:v>3.0584000000020297</c:v>
                </c:pt>
                <c:pt idx="36585">
                  <c:v>3.0585000000020299</c:v>
                </c:pt>
                <c:pt idx="36586">
                  <c:v>3.0586000000020301</c:v>
                </c:pt>
                <c:pt idx="36587">
                  <c:v>3.0587000000020304</c:v>
                </c:pt>
                <c:pt idx="36588">
                  <c:v>3.0588000000020306</c:v>
                </c:pt>
                <c:pt idx="36589">
                  <c:v>3.0589000000020308</c:v>
                </c:pt>
                <c:pt idx="36590">
                  <c:v>3.059000000002031</c:v>
                </c:pt>
                <c:pt idx="36591">
                  <c:v>3.0591000000020312</c:v>
                </c:pt>
                <c:pt idx="36592">
                  <c:v>3.0592000000020314</c:v>
                </c:pt>
                <c:pt idx="36593">
                  <c:v>3.0593000000020316</c:v>
                </c:pt>
                <c:pt idx="36594">
                  <c:v>3.0594000000020318</c:v>
                </c:pt>
                <c:pt idx="36595">
                  <c:v>3.059500000002032</c:v>
                </c:pt>
                <c:pt idx="36596">
                  <c:v>3.0596000000020322</c:v>
                </c:pt>
                <c:pt idx="36597">
                  <c:v>3.0597000000020325</c:v>
                </c:pt>
                <c:pt idx="36598">
                  <c:v>3.0598000000020327</c:v>
                </c:pt>
                <c:pt idx="36599">
                  <c:v>3.0599000000020329</c:v>
                </c:pt>
                <c:pt idx="36600">
                  <c:v>3.0600000000020331</c:v>
                </c:pt>
                <c:pt idx="36601">
                  <c:v>3.0601000000020333</c:v>
                </c:pt>
                <c:pt idx="36602">
                  <c:v>3.0602000000020335</c:v>
                </c:pt>
                <c:pt idx="36603">
                  <c:v>3.0603000000020337</c:v>
                </c:pt>
                <c:pt idx="36604">
                  <c:v>3.0604000000020339</c:v>
                </c:pt>
                <c:pt idx="36605">
                  <c:v>3.0605000000020341</c:v>
                </c:pt>
                <c:pt idx="36606">
                  <c:v>3.0606000000020344</c:v>
                </c:pt>
                <c:pt idx="36607">
                  <c:v>3.0607000000020346</c:v>
                </c:pt>
                <c:pt idx="36608">
                  <c:v>3.0608000000020348</c:v>
                </c:pt>
                <c:pt idx="36609">
                  <c:v>3.060900000002035</c:v>
                </c:pt>
                <c:pt idx="36610">
                  <c:v>3.0610000000020352</c:v>
                </c:pt>
                <c:pt idx="36611">
                  <c:v>3.0611000000020354</c:v>
                </c:pt>
                <c:pt idx="36612">
                  <c:v>3.0612000000020356</c:v>
                </c:pt>
                <c:pt idx="36613">
                  <c:v>3.0613000000020358</c:v>
                </c:pt>
                <c:pt idx="36614">
                  <c:v>3.061400000002036</c:v>
                </c:pt>
                <c:pt idx="36615">
                  <c:v>3.0615000000020363</c:v>
                </c:pt>
                <c:pt idx="36616">
                  <c:v>3.0616000000020365</c:v>
                </c:pt>
                <c:pt idx="36617">
                  <c:v>3.0617000000020367</c:v>
                </c:pt>
                <c:pt idx="36618">
                  <c:v>3.0618000000020369</c:v>
                </c:pt>
                <c:pt idx="36619">
                  <c:v>3.0619000000020371</c:v>
                </c:pt>
                <c:pt idx="36620">
                  <c:v>3.0620000000020373</c:v>
                </c:pt>
                <c:pt idx="36621">
                  <c:v>3.0621000000020375</c:v>
                </c:pt>
                <c:pt idx="36622">
                  <c:v>3.0622000000020377</c:v>
                </c:pt>
                <c:pt idx="36623">
                  <c:v>3.0623000000020379</c:v>
                </c:pt>
                <c:pt idx="36624">
                  <c:v>3.0624000000020382</c:v>
                </c:pt>
                <c:pt idx="36625">
                  <c:v>3.0625000000020384</c:v>
                </c:pt>
                <c:pt idx="36626">
                  <c:v>3.0626000000020386</c:v>
                </c:pt>
                <c:pt idx="36627">
                  <c:v>3.0627000000020388</c:v>
                </c:pt>
                <c:pt idx="36628">
                  <c:v>3.062800000002039</c:v>
                </c:pt>
                <c:pt idx="36629">
                  <c:v>3.0629000000020392</c:v>
                </c:pt>
                <c:pt idx="36630">
                  <c:v>3.0630000000020394</c:v>
                </c:pt>
                <c:pt idx="36631">
                  <c:v>3.0631000000020396</c:v>
                </c:pt>
                <c:pt idx="36632">
                  <c:v>3.0632000000020398</c:v>
                </c:pt>
                <c:pt idx="36633">
                  <c:v>3.0633000000020401</c:v>
                </c:pt>
                <c:pt idx="36634">
                  <c:v>3.0634000000020403</c:v>
                </c:pt>
                <c:pt idx="36635">
                  <c:v>3.0635000000020405</c:v>
                </c:pt>
                <c:pt idx="36636">
                  <c:v>3.0636000000020407</c:v>
                </c:pt>
                <c:pt idx="36637">
                  <c:v>3.0637000000020409</c:v>
                </c:pt>
                <c:pt idx="36638">
                  <c:v>3.0638000000020411</c:v>
                </c:pt>
                <c:pt idx="36639">
                  <c:v>3.0639000000020413</c:v>
                </c:pt>
                <c:pt idx="36640">
                  <c:v>3.0640000000020415</c:v>
                </c:pt>
                <c:pt idx="36641">
                  <c:v>3.0641000000020417</c:v>
                </c:pt>
                <c:pt idx="36642">
                  <c:v>3.064200000002042</c:v>
                </c:pt>
                <c:pt idx="36643">
                  <c:v>3.0643000000020422</c:v>
                </c:pt>
                <c:pt idx="36644">
                  <c:v>3.0644000000020424</c:v>
                </c:pt>
                <c:pt idx="36645">
                  <c:v>3.0645000000020426</c:v>
                </c:pt>
                <c:pt idx="36646">
                  <c:v>3.0646000000020428</c:v>
                </c:pt>
                <c:pt idx="36647">
                  <c:v>3.064700000002043</c:v>
                </c:pt>
                <c:pt idx="36648">
                  <c:v>3.0648000000020432</c:v>
                </c:pt>
                <c:pt idx="36649">
                  <c:v>3.0649000000020434</c:v>
                </c:pt>
                <c:pt idx="36650">
                  <c:v>3.0650000000020436</c:v>
                </c:pt>
                <c:pt idx="36651">
                  <c:v>3.0651000000020439</c:v>
                </c:pt>
                <c:pt idx="36652">
                  <c:v>3.0652000000020441</c:v>
                </c:pt>
                <c:pt idx="36653">
                  <c:v>3.0653000000020443</c:v>
                </c:pt>
                <c:pt idx="36654">
                  <c:v>3.0654000000020445</c:v>
                </c:pt>
                <c:pt idx="36655">
                  <c:v>3.0655000000020447</c:v>
                </c:pt>
                <c:pt idx="36656">
                  <c:v>3.0656000000020449</c:v>
                </c:pt>
                <c:pt idx="36657">
                  <c:v>3.0657000000020451</c:v>
                </c:pt>
                <c:pt idx="36658">
                  <c:v>3.0658000000020453</c:v>
                </c:pt>
                <c:pt idx="36659">
                  <c:v>3.0659000000020455</c:v>
                </c:pt>
                <c:pt idx="36660">
                  <c:v>3.0660000000020458</c:v>
                </c:pt>
                <c:pt idx="36661">
                  <c:v>3.066100000002046</c:v>
                </c:pt>
                <c:pt idx="36662">
                  <c:v>3.0662000000020462</c:v>
                </c:pt>
                <c:pt idx="36663">
                  <c:v>3.0663000000020464</c:v>
                </c:pt>
                <c:pt idx="36664">
                  <c:v>3.0664000000020466</c:v>
                </c:pt>
                <c:pt idx="36665">
                  <c:v>3.0665000000020468</c:v>
                </c:pt>
                <c:pt idx="36666">
                  <c:v>3.066600000002047</c:v>
                </c:pt>
                <c:pt idx="36667">
                  <c:v>3.0667000000020472</c:v>
                </c:pt>
                <c:pt idx="36668">
                  <c:v>3.0668000000020474</c:v>
                </c:pt>
                <c:pt idx="36669">
                  <c:v>3.0669000000020477</c:v>
                </c:pt>
                <c:pt idx="36670">
                  <c:v>3.0670000000020479</c:v>
                </c:pt>
                <c:pt idx="36671">
                  <c:v>3.0671000000020481</c:v>
                </c:pt>
                <c:pt idx="36672">
                  <c:v>3.0672000000020483</c:v>
                </c:pt>
                <c:pt idx="36673">
                  <c:v>3.0673000000020485</c:v>
                </c:pt>
                <c:pt idx="36674">
                  <c:v>3.0674000000020487</c:v>
                </c:pt>
                <c:pt idx="36675">
                  <c:v>3.0675000000020489</c:v>
                </c:pt>
                <c:pt idx="36676">
                  <c:v>3.0676000000020491</c:v>
                </c:pt>
                <c:pt idx="36677">
                  <c:v>3.0677000000020493</c:v>
                </c:pt>
                <c:pt idx="36678">
                  <c:v>3.0678000000020496</c:v>
                </c:pt>
                <c:pt idx="36679">
                  <c:v>3.0679000000020498</c:v>
                </c:pt>
                <c:pt idx="36680">
                  <c:v>3.06800000000205</c:v>
                </c:pt>
                <c:pt idx="36681">
                  <c:v>3.0681000000020502</c:v>
                </c:pt>
                <c:pt idx="36682">
                  <c:v>3.0682000000020504</c:v>
                </c:pt>
                <c:pt idx="36683">
                  <c:v>3.0683000000020506</c:v>
                </c:pt>
                <c:pt idx="36684">
                  <c:v>3.0684000000020508</c:v>
                </c:pt>
                <c:pt idx="36685">
                  <c:v>3.068500000002051</c:v>
                </c:pt>
                <c:pt idx="36686">
                  <c:v>3.0686000000020512</c:v>
                </c:pt>
                <c:pt idx="36687">
                  <c:v>3.0687000000020515</c:v>
                </c:pt>
                <c:pt idx="36688">
                  <c:v>3.0688000000020517</c:v>
                </c:pt>
                <c:pt idx="36689">
                  <c:v>3.0689000000020519</c:v>
                </c:pt>
                <c:pt idx="36690">
                  <c:v>3.0690000000020521</c:v>
                </c:pt>
                <c:pt idx="36691">
                  <c:v>3.0691000000020523</c:v>
                </c:pt>
                <c:pt idx="36692">
                  <c:v>3.0692000000020525</c:v>
                </c:pt>
                <c:pt idx="36693">
                  <c:v>3.0693000000020527</c:v>
                </c:pt>
                <c:pt idx="36694">
                  <c:v>3.0694000000020529</c:v>
                </c:pt>
                <c:pt idx="36695">
                  <c:v>3.0695000000020531</c:v>
                </c:pt>
                <c:pt idx="36696">
                  <c:v>3.0696000000020534</c:v>
                </c:pt>
                <c:pt idx="36697">
                  <c:v>3.0697000000020536</c:v>
                </c:pt>
                <c:pt idx="36698">
                  <c:v>3.0698000000020538</c:v>
                </c:pt>
                <c:pt idx="36699">
                  <c:v>3.069900000002054</c:v>
                </c:pt>
                <c:pt idx="36700">
                  <c:v>3.0700000000020542</c:v>
                </c:pt>
                <c:pt idx="36701">
                  <c:v>3.0701000000020544</c:v>
                </c:pt>
                <c:pt idx="36702">
                  <c:v>3.0702000000020546</c:v>
                </c:pt>
                <c:pt idx="36703">
                  <c:v>3.0703000000020548</c:v>
                </c:pt>
                <c:pt idx="36704">
                  <c:v>3.070400000002055</c:v>
                </c:pt>
                <c:pt idx="36705">
                  <c:v>3.0705000000020553</c:v>
                </c:pt>
                <c:pt idx="36706">
                  <c:v>3.0706000000020555</c:v>
                </c:pt>
                <c:pt idx="36707">
                  <c:v>3.0707000000020557</c:v>
                </c:pt>
                <c:pt idx="36708">
                  <c:v>3.0708000000020559</c:v>
                </c:pt>
                <c:pt idx="36709">
                  <c:v>3.0709000000020561</c:v>
                </c:pt>
                <c:pt idx="36710">
                  <c:v>3.0710000000020563</c:v>
                </c:pt>
                <c:pt idx="36711">
                  <c:v>3.0711000000020565</c:v>
                </c:pt>
                <c:pt idx="36712">
                  <c:v>3.0712000000020567</c:v>
                </c:pt>
                <c:pt idx="36713">
                  <c:v>3.0713000000020569</c:v>
                </c:pt>
                <c:pt idx="36714">
                  <c:v>3.0714000000020572</c:v>
                </c:pt>
                <c:pt idx="36715">
                  <c:v>3.0715000000020574</c:v>
                </c:pt>
                <c:pt idx="36716">
                  <c:v>3.0716000000020576</c:v>
                </c:pt>
                <c:pt idx="36717">
                  <c:v>3.0717000000020578</c:v>
                </c:pt>
                <c:pt idx="36718">
                  <c:v>3.071800000002058</c:v>
                </c:pt>
                <c:pt idx="36719">
                  <c:v>3.0719000000020582</c:v>
                </c:pt>
                <c:pt idx="36720">
                  <c:v>3.0720000000020584</c:v>
                </c:pt>
                <c:pt idx="36721">
                  <c:v>3.0721000000020586</c:v>
                </c:pt>
                <c:pt idx="36722">
                  <c:v>3.0722000000020588</c:v>
                </c:pt>
                <c:pt idx="36723">
                  <c:v>3.0723000000020591</c:v>
                </c:pt>
                <c:pt idx="36724">
                  <c:v>3.0724000000020593</c:v>
                </c:pt>
                <c:pt idx="36725">
                  <c:v>3.0725000000020595</c:v>
                </c:pt>
                <c:pt idx="36726">
                  <c:v>3.0726000000020597</c:v>
                </c:pt>
                <c:pt idx="36727">
                  <c:v>3.0727000000020599</c:v>
                </c:pt>
                <c:pt idx="36728">
                  <c:v>3.0728000000020601</c:v>
                </c:pt>
                <c:pt idx="36729">
                  <c:v>3.0729000000020603</c:v>
                </c:pt>
                <c:pt idx="36730">
                  <c:v>3.0730000000020605</c:v>
                </c:pt>
                <c:pt idx="36731">
                  <c:v>3.0731000000020607</c:v>
                </c:pt>
                <c:pt idx="36732">
                  <c:v>3.0732000000020609</c:v>
                </c:pt>
                <c:pt idx="36733">
                  <c:v>3.0733000000020612</c:v>
                </c:pt>
                <c:pt idx="36734">
                  <c:v>3.0734000000020614</c:v>
                </c:pt>
                <c:pt idx="36735">
                  <c:v>3.0735000000020616</c:v>
                </c:pt>
                <c:pt idx="36736">
                  <c:v>3.0736000000020618</c:v>
                </c:pt>
                <c:pt idx="36737">
                  <c:v>3.073700000002062</c:v>
                </c:pt>
                <c:pt idx="36738">
                  <c:v>3.0738000000020622</c:v>
                </c:pt>
                <c:pt idx="36739">
                  <c:v>3.0739000000020624</c:v>
                </c:pt>
                <c:pt idx="36740">
                  <c:v>3.0740000000020626</c:v>
                </c:pt>
                <c:pt idx="36741">
                  <c:v>3.0741000000020628</c:v>
                </c:pt>
                <c:pt idx="36742">
                  <c:v>3.0742000000020631</c:v>
                </c:pt>
                <c:pt idx="36743">
                  <c:v>3.0743000000020633</c:v>
                </c:pt>
                <c:pt idx="36744">
                  <c:v>3.0744000000020635</c:v>
                </c:pt>
                <c:pt idx="36745">
                  <c:v>3.0745000000020637</c:v>
                </c:pt>
                <c:pt idx="36746">
                  <c:v>3.0746000000020639</c:v>
                </c:pt>
                <c:pt idx="36747">
                  <c:v>3.0747000000020641</c:v>
                </c:pt>
                <c:pt idx="36748">
                  <c:v>3.0748000000020643</c:v>
                </c:pt>
                <c:pt idx="36749">
                  <c:v>3.0749000000020645</c:v>
                </c:pt>
                <c:pt idx="36750">
                  <c:v>3.0750000000020647</c:v>
                </c:pt>
                <c:pt idx="36751">
                  <c:v>3.075100000002065</c:v>
                </c:pt>
                <c:pt idx="36752">
                  <c:v>3.0752000000020652</c:v>
                </c:pt>
                <c:pt idx="36753">
                  <c:v>3.0753000000020654</c:v>
                </c:pt>
                <c:pt idx="36754">
                  <c:v>3.0754000000020656</c:v>
                </c:pt>
                <c:pt idx="36755">
                  <c:v>3.0755000000020658</c:v>
                </c:pt>
                <c:pt idx="36756">
                  <c:v>3.075600000002066</c:v>
                </c:pt>
                <c:pt idx="36757">
                  <c:v>3.0757000000020662</c:v>
                </c:pt>
                <c:pt idx="36758">
                  <c:v>3.0758000000020664</c:v>
                </c:pt>
                <c:pt idx="36759">
                  <c:v>3.0759000000020666</c:v>
                </c:pt>
                <c:pt idx="36760">
                  <c:v>3.0760000000020669</c:v>
                </c:pt>
                <c:pt idx="36761">
                  <c:v>3.0761000000020671</c:v>
                </c:pt>
                <c:pt idx="36762">
                  <c:v>3.0762000000020673</c:v>
                </c:pt>
                <c:pt idx="36763">
                  <c:v>3.0763000000020675</c:v>
                </c:pt>
                <c:pt idx="36764">
                  <c:v>3.0764000000020677</c:v>
                </c:pt>
                <c:pt idx="36765">
                  <c:v>3.0765000000020679</c:v>
                </c:pt>
                <c:pt idx="36766">
                  <c:v>3.0766000000020681</c:v>
                </c:pt>
                <c:pt idx="36767">
                  <c:v>3.0767000000020683</c:v>
                </c:pt>
                <c:pt idx="36768">
                  <c:v>3.0768000000020685</c:v>
                </c:pt>
                <c:pt idx="36769">
                  <c:v>3.0769000000020688</c:v>
                </c:pt>
                <c:pt idx="36770">
                  <c:v>3.077000000002069</c:v>
                </c:pt>
                <c:pt idx="36771">
                  <c:v>3.0771000000020692</c:v>
                </c:pt>
                <c:pt idx="36772">
                  <c:v>3.0772000000020694</c:v>
                </c:pt>
                <c:pt idx="36773">
                  <c:v>3.0773000000020696</c:v>
                </c:pt>
                <c:pt idx="36774">
                  <c:v>3.0774000000020698</c:v>
                </c:pt>
                <c:pt idx="36775">
                  <c:v>3.07750000000207</c:v>
                </c:pt>
                <c:pt idx="36776">
                  <c:v>3.0776000000020702</c:v>
                </c:pt>
                <c:pt idx="36777">
                  <c:v>3.0777000000020704</c:v>
                </c:pt>
                <c:pt idx="36778">
                  <c:v>3.0778000000020707</c:v>
                </c:pt>
                <c:pt idx="36779">
                  <c:v>3.0779000000020709</c:v>
                </c:pt>
                <c:pt idx="36780">
                  <c:v>3.0780000000020711</c:v>
                </c:pt>
                <c:pt idx="36781">
                  <c:v>3.0781000000020713</c:v>
                </c:pt>
                <c:pt idx="36782">
                  <c:v>3.0782000000020715</c:v>
                </c:pt>
                <c:pt idx="36783">
                  <c:v>3.0783000000020717</c:v>
                </c:pt>
                <c:pt idx="36784">
                  <c:v>3.0784000000020719</c:v>
                </c:pt>
                <c:pt idx="36785">
                  <c:v>3.0785000000020721</c:v>
                </c:pt>
                <c:pt idx="36786">
                  <c:v>3.0786000000020723</c:v>
                </c:pt>
                <c:pt idx="36787">
                  <c:v>3.0787000000020726</c:v>
                </c:pt>
                <c:pt idx="36788">
                  <c:v>3.0788000000020728</c:v>
                </c:pt>
                <c:pt idx="36789">
                  <c:v>3.078900000002073</c:v>
                </c:pt>
                <c:pt idx="36790">
                  <c:v>3.0790000000020732</c:v>
                </c:pt>
                <c:pt idx="36791">
                  <c:v>3.0791000000020734</c:v>
                </c:pt>
                <c:pt idx="36792">
                  <c:v>3.0792000000020736</c:v>
                </c:pt>
                <c:pt idx="36793">
                  <c:v>3.0793000000020738</c:v>
                </c:pt>
                <c:pt idx="36794">
                  <c:v>3.079400000002074</c:v>
                </c:pt>
                <c:pt idx="36795">
                  <c:v>3.0795000000020742</c:v>
                </c:pt>
                <c:pt idx="36796">
                  <c:v>3.0796000000020745</c:v>
                </c:pt>
                <c:pt idx="36797">
                  <c:v>3.0797000000020747</c:v>
                </c:pt>
                <c:pt idx="36798">
                  <c:v>3.0798000000020749</c:v>
                </c:pt>
                <c:pt idx="36799">
                  <c:v>3.0799000000020751</c:v>
                </c:pt>
                <c:pt idx="36800">
                  <c:v>3.0800000000020753</c:v>
                </c:pt>
                <c:pt idx="36801">
                  <c:v>3.0801000000020755</c:v>
                </c:pt>
                <c:pt idx="36802">
                  <c:v>3.0802000000020757</c:v>
                </c:pt>
                <c:pt idx="36803">
                  <c:v>3.0803000000020759</c:v>
                </c:pt>
                <c:pt idx="36804">
                  <c:v>3.0804000000020761</c:v>
                </c:pt>
                <c:pt idx="36805">
                  <c:v>3.0805000000020764</c:v>
                </c:pt>
                <c:pt idx="36806">
                  <c:v>3.0806000000020766</c:v>
                </c:pt>
                <c:pt idx="36807">
                  <c:v>3.0807000000020768</c:v>
                </c:pt>
                <c:pt idx="36808">
                  <c:v>3.080800000002077</c:v>
                </c:pt>
                <c:pt idx="36809">
                  <c:v>3.0809000000020772</c:v>
                </c:pt>
                <c:pt idx="36810">
                  <c:v>3.0810000000020774</c:v>
                </c:pt>
                <c:pt idx="36811">
                  <c:v>3.0811000000020776</c:v>
                </c:pt>
                <c:pt idx="36812">
                  <c:v>3.0812000000020778</c:v>
                </c:pt>
                <c:pt idx="36813">
                  <c:v>3.081300000002078</c:v>
                </c:pt>
                <c:pt idx="36814">
                  <c:v>3.0814000000020783</c:v>
                </c:pt>
                <c:pt idx="36815">
                  <c:v>3.0815000000020785</c:v>
                </c:pt>
                <c:pt idx="36816">
                  <c:v>3.0816000000020787</c:v>
                </c:pt>
                <c:pt idx="36817">
                  <c:v>3.0817000000020789</c:v>
                </c:pt>
                <c:pt idx="36818">
                  <c:v>3.0818000000020791</c:v>
                </c:pt>
                <c:pt idx="36819">
                  <c:v>3.0819000000020793</c:v>
                </c:pt>
                <c:pt idx="36820">
                  <c:v>3.0820000000020795</c:v>
                </c:pt>
                <c:pt idx="36821">
                  <c:v>3.0821000000020797</c:v>
                </c:pt>
                <c:pt idx="36822">
                  <c:v>3.0822000000020799</c:v>
                </c:pt>
                <c:pt idx="36823">
                  <c:v>3.0823000000020802</c:v>
                </c:pt>
                <c:pt idx="36824">
                  <c:v>3.0824000000020804</c:v>
                </c:pt>
                <c:pt idx="36825">
                  <c:v>3.0825000000020806</c:v>
                </c:pt>
                <c:pt idx="36826">
                  <c:v>3.0826000000020808</c:v>
                </c:pt>
                <c:pt idx="36827">
                  <c:v>3.082700000002081</c:v>
                </c:pt>
                <c:pt idx="36828">
                  <c:v>3.0828000000020812</c:v>
                </c:pt>
                <c:pt idx="36829">
                  <c:v>3.0829000000020814</c:v>
                </c:pt>
                <c:pt idx="36830">
                  <c:v>3.0830000000020816</c:v>
                </c:pt>
                <c:pt idx="36831">
                  <c:v>3.0831000000020818</c:v>
                </c:pt>
                <c:pt idx="36832">
                  <c:v>3.0832000000020821</c:v>
                </c:pt>
                <c:pt idx="36833">
                  <c:v>3.0833000000020823</c:v>
                </c:pt>
                <c:pt idx="36834">
                  <c:v>3.0834000000020825</c:v>
                </c:pt>
                <c:pt idx="36835">
                  <c:v>3.0835000000020827</c:v>
                </c:pt>
                <c:pt idx="36836">
                  <c:v>3.0836000000020829</c:v>
                </c:pt>
                <c:pt idx="36837">
                  <c:v>3.0837000000020831</c:v>
                </c:pt>
                <c:pt idx="36838">
                  <c:v>3.0838000000020833</c:v>
                </c:pt>
                <c:pt idx="36839">
                  <c:v>3.0839000000020835</c:v>
                </c:pt>
                <c:pt idx="36840">
                  <c:v>3.0840000000020837</c:v>
                </c:pt>
                <c:pt idx="36841">
                  <c:v>3.084100000002084</c:v>
                </c:pt>
                <c:pt idx="36842">
                  <c:v>3.0842000000020842</c:v>
                </c:pt>
                <c:pt idx="36843">
                  <c:v>3.0843000000020844</c:v>
                </c:pt>
                <c:pt idx="36844">
                  <c:v>3.0844000000020846</c:v>
                </c:pt>
                <c:pt idx="36845">
                  <c:v>3.0845000000020848</c:v>
                </c:pt>
                <c:pt idx="36846">
                  <c:v>3.084600000002085</c:v>
                </c:pt>
                <c:pt idx="36847">
                  <c:v>3.0847000000020852</c:v>
                </c:pt>
                <c:pt idx="36848">
                  <c:v>3.0848000000020854</c:v>
                </c:pt>
                <c:pt idx="36849">
                  <c:v>3.0849000000020856</c:v>
                </c:pt>
                <c:pt idx="36850">
                  <c:v>3.0850000000020859</c:v>
                </c:pt>
                <c:pt idx="36851">
                  <c:v>3.0851000000020861</c:v>
                </c:pt>
                <c:pt idx="36852">
                  <c:v>3.0852000000020863</c:v>
                </c:pt>
                <c:pt idx="36853">
                  <c:v>3.0853000000020865</c:v>
                </c:pt>
                <c:pt idx="36854">
                  <c:v>3.0854000000020867</c:v>
                </c:pt>
                <c:pt idx="36855">
                  <c:v>3.0855000000020869</c:v>
                </c:pt>
                <c:pt idx="36856">
                  <c:v>3.0856000000020871</c:v>
                </c:pt>
                <c:pt idx="36857">
                  <c:v>3.0857000000020873</c:v>
                </c:pt>
                <c:pt idx="36858">
                  <c:v>3.0858000000020875</c:v>
                </c:pt>
                <c:pt idx="36859">
                  <c:v>3.0859000000020878</c:v>
                </c:pt>
                <c:pt idx="36860">
                  <c:v>3.086000000002088</c:v>
                </c:pt>
                <c:pt idx="36861">
                  <c:v>3.0861000000020882</c:v>
                </c:pt>
                <c:pt idx="36862">
                  <c:v>3.0862000000020884</c:v>
                </c:pt>
                <c:pt idx="36863">
                  <c:v>3.0863000000020886</c:v>
                </c:pt>
                <c:pt idx="36864">
                  <c:v>3.0864000000020888</c:v>
                </c:pt>
                <c:pt idx="36865">
                  <c:v>3.086500000002089</c:v>
                </c:pt>
                <c:pt idx="36866">
                  <c:v>3.0866000000020892</c:v>
                </c:pt>
                <c:pt idx="36867">
                  <c:v>3.0867000000020894</c:v>
                </c:pt>
                <c:pt idx="36868">
                  <c:v>3.0868000000020897</c:v>
                </c:pt>
                <c:pt idx="36869">
                  <c:v>3.0869000000020899</c:v>
                </c:pt>
                <c:pt idx="36870">
                  <c:v>3.0870000000020901</c:v>
                </c:pt>
                <c:pt idx="36871">
                  <c:v>3.0871000000020903</c:v>
                </c:pt>
                <c:pt idx="36872">
                  <c:v>3.0872000000020905</c:v>
                </c:pt>
                <c:pt idx="36873">
                  <c:v>3.0873000000020907</c:v>
                </c:pt>
                <c:pt idx="36874">
                  <c:v>3.0874000000020909</c:v>
                </c:pt>
                <c:pt idx="36875">
                  <c:v>3.0875000000020911</c:v>
                </c:pt>
                <c:pt idx="36876">
                  <c:v>3.0876000000020913</c:v>
                </c:pt>
                <c:pt idx="36877">
                  <c:v>3.0877000000020915</c:v>
                </c:pt>
                <c:pt idx="36878">
                  <c:v>3.0878000000020918</c:v>
                </c:pt>
                <c:pt idx="36879">
                  <c:v>3.087900000002092</c:v>
                </c:pt>
                <c:pt idx="36880">
                  <c:v>3.0880000000020922</c:v>
                </c:pt>
                <c:pt idx="36881">
                  <c:v>3.0881000000020924</c:v>
                </c:pt>
                <c:pt idx="36882">
                  <c:v>3.0882000000020926</c:v>
                </c:pt>
                <c:pt idx="36883">
                  <c:v>3.0883000000020928</c:v>
                </c:pt>
                <c:pt idx="36884">
                  <c:v>3.088400000002093</c:v>
                </c:pt>
                <c:pt idx="36885">
                  <c:v>3.0885000000020932</c:v>
                </c:pt>
                <c:pt idx="36886">
                  <c:v>3.0886000000020934</c:v>
                </c:pt>
                <c:pt idx="36887">
                  <c:v>3.0887000000020937</c:v>
                </c:pt>
                <c:pt idx="36888">
                  <c:v>3.0888000000020939</c:v>
                </c:pt>
                <c:pt idx="36889">
                  <c:v>3.0889000000020941</c:v>
                </c:pt>
                <c:pt idx="36890">
                  <c:v>3.0890000000020943</c:v>
                </c:pt>
                <c:pt idx="36891">
                  <c:v>3.0891000000020945</c:v>
                </c:pt>
                <c:pt idx="36892">
                  <c:v>3.0892000000020947</c:v>
                </c:pt>
                <c:pt idx="36893">
                  <c:v>3.0893000000020949</c:v>
                </c:pt>
                <c:pt idx="36894">
                  <c:v>3.0894000000020951</c:v>
                </c:pt>
                <c:pt idx="36895">
                  <c:v>3.0895000000020953</c:v>
                </c:pt>
                <c:pt idx="36896">
                  <c:v>3.0896000000020956</c:v>
                </c:pt>
                <c:pt idx="36897">
                  <c:v>3.0897000000020958</c:v>
                </c:pt>
                <c:pt idx="36898">
                  <c:v>3.089800000002096</c:v>
                </c:pt>
                <c:pt idx="36899">
                  <c:v>3.0899000000020962</c:v>
                </c:pt>
                <c:pt idx="36900">
                  <c:v>3.0900000000020964</c:v>
                </c:pt>
                <c:pt idx="36901">
                  <c:v>3.0901000000020966</c:v>
                </c:pt>
                <c:pt idx="36902">
                  <c:v>3.0902000000020968</c:v>
                </c:pt>
                <c:pt idx="36903">
                  <c:v>3.090300000002097</c:v>
                </c:pt>
                <c:pt idx="36904">
                  <c:v>3.0904000000020972</c:v>
                </c:pt>
                <c:pt idx="36905">
                  <c:v>3.0905000000020975</c:v>
                </c:pt>
                <c:pt idx="36906">
                  <c:v>3.0906000000020977</c:v>
                </c:pt>
                <c:pt idx="36907">
                  <c:v>3.0907000000020979</c:v>
                </c:pt>
                <c:pt idx="36908">
                  <c:v>3.0908000000020981</c:v>
                </c:pt>
                <c:pt idx="36909">
                  <c:v>3.0909000000020983</c:v>
                </c:pt>
                <c:pt idx="36910">
                  <c:v>3.0910000000020985</c:v>
                </c:pt>
                <c:pt idx="36911">
                  <c:v>3.0911000000020987</c:v>
                </c:pt>
                <c:pt idx="36912">
                  <c:v>3.0912000000020989</c:v>
                </c:pt>
                <c:pt idx="36913">
                  <c:v>3.0913000000020991</c:v>
                </c:pt>
                <c:pt idx="36914">
                  <c:v>3.0914000000020994</c:v>
                </c:pt>
                <c:pt idx="36915">
                  <c:v>3.0915000000020996</c:v>
                </c:pt>
                <c:pt idx="36916">
                  <c:v>3.0916000000020998</c:v>
                </c:pt>
                <c:pt idx="36917">
                  <c:v>3.0917000000021</c:v>
                </c:pt>
                <c:pt idx="36918">
                  <c:v>3.0918000000021002</c:v>
                </c:pt>
                <c:pt idx="36919">
                  <c:v>3.0919000000021004</c:v>
                </c:pt>
                <c:pt idx="36920">
                  <c:v>3.0920000000021006</c:v>
                </c:pt>
                <c:pt idx="36921">
                  <c:v>3.0921000000021008</c:v>
                </c:pt>
                <c:pt idx="36922">
                  <c:v>3.092200000002101</c:v>
                </c:pt>
                <c:pt idx="36923">
                  <c:v>3.0923000000021013</c:v>
                </c:pt>
                <c:pt idx="36924">
                  <c:v>3.0924000000021015</c:v>
                </c:pt>
                <c:pt idx="36925">
                  <c:v>3.0925000000021017</c:v>
                </c:pt>
                <c:pt idx="36926">
                  <c:v>3.0926000000021019</c:v>
                </c:pt>
                <c:pt idx="36927">
                  <c:v>3.0927000000021021</c:v>
                </c:pt>
                <c:pt idx="36928">
                  <c:v>3.0928000000021023</c:v>
                </c:pt>
                <c:pt idx="36929">
                  <c:v>3.0929000000021025</c:v>
                </c:pt>
                <c:pt idx="36930">
                  <c:v>3.0930000000021027</c:v>
                </c:pt>
                <c:pt idx="36931">
                  <c:v>3.0931000000021029</c:v>
                </c:pt>
                <c:pt idx="36932">
                  <c:v>3.0932000000021032</c:v>
                </c:pt>
                <c:pt idx="36933">
                  <c:v>3.0933000000021034</c:v>
                </c:pt>
                <c:pt idx="36934">
                  <c:v>3.0934000000021036</c:v>
                </c:pt>
                <c:pt idx="36935">
                  <c:v>3.0935000000021038</c:v>
                </c:pt>
                <c:pt idx="36936">
                  <c:v>3.093600000002104</c:v>
                </c:pt>
                <c:pt idx="36937">
                  <c:v>3.0937000000021042</c:v>
                </c:pt>
                <c:pt idx="36938">
                  <c:v>3.0938000000021044</c:v>
                </c:pt>
                <c:pt idx="36939">
                  <c:v>3.0939000000021046</c:v>
                </c:pt>
                <c:pt idx="36940">
                  <c:v>3.0940000000021048</c:v>
                </c:pt>
                <c:pt idx="36941">
                  <c:v>3.0941000000021051</c:v>
                </c:pt>
                <c:pt idx="36942">
                  <c:v>3.0942000000021053</c:v>
                </c:pt>
                <c:pt idx="36943">
                  <c:v>3.0943000000021055</c:v>
                </c:pt>
                <c:pt idx="36944">
                  <c:v>3.0944000000021057</c:v>
                </c:pt>
                <c:pt idx="36945">
                  <c:v>3.0945000000021059</c:v>
                </c:pt>
                <c:pt idx="36946">
                  <c:v>3.0946000000021061</c:v>
                </c:pt>
                <c:pt idx="36947">
                  <c:v>3.0947000000021063</c:v>
                </c:pt>
                <c:pt idx="36948">
                  <c:v>3.0948000000021065</c:v>
                </c:pt>
                <c:pt idx="36949">
                  <c:v>3.0949000000021067</c:v>
                </c:pt>
                <c:pt idx="36950">
                  <c:v>3.095000000002107</c:v>
                </c:pt>
                <c:pt idx="36951">
                  <c:v>3.0951000000021072</c:v>
                </c:pt>
                <c:pt idx="36952">
                  <c:v>3.0952000000021074</c:v>
                </c:pt>
                <c:pt idx="36953">
                  <c:v>3.0953000000021076</c:v>
                </c:pt>
                <c:pt idx="36954">
                  <c:v>3.0954000000021078</c:v>
                </c:pt>
                <c:pt idx="36955">
                  <c:v>3.095500000002108</c:v>
                </c:pt>
                <c:pt idx="36956">
                  <c:v>3.0956000000021082</c:v>
                </c:pt>
                <c:pt idx="36957">
                  <c:v>3.0957000000021084</c:v>
                </c:pt>
                <c:pt idx="36958">
                  <c:v>3.0958000000021086</c:v>
                </c:pt>
                <c:pt idx="36959">
                  <c:v>3.0959000000021089</c:v>
                </c:pt>
                <c:pt idx="36960">
                  <c:v>3.0960000000021091</c:v>
                </c:pt>
                <c:pt idx="36961">
                  <c:v>3.0961000000021093</c:v>
                </c:pt>
                <c:pt idx="36962">
                  <c:v>3.0962000000021095</c:v>
                </c:pt>
                <c:pt idx="36963">
                  <c:v>3.0963000000021097</c:v>
                </c:pt>
                <c:pt idx="36964">
                  <c:v>3.0964000000021099</c:v>
                </c:pt>
                <c:pt idx="36965">
                  <c:v>3.0965000000021101</c:v>
                </c:pt>
                <c:pt idx="36966">
                  <c:v>3.0966000000021103</c:v>
                </c:pt>
                <c:pt idx="36967">
                  <c:v>3.0967000000021105</c:v>
                </c:pt>
                <c:pt idx="36968">
                  <c:v>3.0968000000021108</c:v>
                </c:pt>
                <c:pt idx="36969">
                  <c:v>3.096900000002111</c:v>
                </c:pt>
                <c:pt idx="36970">
                  <c:v>3.0970000000021112</c:v>
                </c:pt>
                <c:pt idx="36971">
                  <c:v>3.0971000000021114</c:v>
                </c:pt>
                <c:pt idx="36972">
                  <c:v>3.0972000000021116</c:v>
                </c:pt>
                <c:pt idx="36973">
                  <c:v>3.0973000000021118</c:v>
                </c:pt>
                <c:pt idx="36974">
                  <c:v>3.097400000002112</c:v>
                </c:pt>
                <c:pt idx="36975">
                  <c:v>3.0975000000021122</c:v>
                </c:pt>
                <c:pt idx="36976">
                  <c:v>3.0976000000021124</c:v>
                </c:pt>
                <c:pt idx="36977">
                  <c:v>3.0977000000021127</c:v>
                </c:pt>
                <c:pt idx="36978">
                  <c:v>3.0978000000021129</c:v>
                </c:pt>
                <c:pt idx="36979">
                  <c:v>3.0979000000021131</c:v>
                </c:pt>
                <c:pt idx="36980">
                  <c:v>3.0980000000021133</c:v>
                </c:pt>
                <c:pt idx="36981">
                  <c:v>3.0981000000021135</c:v>
                </c:pt>
                <c:pt idx="36982">
                  <c:v>3.0982000000021137</c:v>
                </c:pt>
                <c:pt idx="36983">
                  <c:v>3.0983000000021139</c:v>
                </c:pt>
                <c:pt idx="36984">
                  <c:v>3.0984000000021141</c:v>
                </c:pt>
                <c:pt idx="36985">
                  <c:v>3.0985000000021143</c:v>
                </c:pt>
                <c:pt idx="36986">
                  <c:v>3.0986000000021146</c:v>
                </c:pt>
                <c:pt idx="36987">
                  <c:v>3.0987000000021148</c:v>
                </c:pt>
                <c:pt idx="36988">
                  <c:v>3.098800000002115</c:v>
                </c:pt>
                <c:pt idx="36989">
                  <c:v>3.0989000000021152</c:v>
                </c:pt>
                <c:pt idx="36990">
                  <c:v>3.0990000000021154</c:v>
                </c:pt>
                <c:pt idx="36991">
                  <c:v>3.0991000000021156</c:v>
                </c:pt>
                <c:pt idx="36992">
                  <c:v>3.0992000000021158</c:v>
                </c:pt>
                <c:pt idx="36993">
                  <c:v>3.099300000002116</c:v>
                </c:pt>
                <c:pt idx="36994">
                  <c:v>3.0994000000021162</c:v>
                </c:pt>
                <c:pt idx="36995">
                  <c:v>3.0995000000021165</c:v>
                </c:pt>
                <c:pt idx="36996">
                  <c:v>3.0996000000021167</c:v>
                </c:pt>
                <c:pt idx="36997">
                  <c:v>3.0997000000021169</c:v>
                </c:pt>
                <c:pt idx="36998">
                  <c:v>3.0998000000021171</c:v>
                </c:pt>
                <c:pt idx="36999">
                  <c:v>3.0999000000021173</c:v>
                </c:pt>
                <c:pt idx="37000">
                  <c:v>3.1000000000021175</c:v>
                </c:pt>
                <c:pt idx="37001">
                  <c:v>3.1001000000021177</c:v>
                </c:pt>
                <c:pt idx="37002">
                  <c:v>3.1002000000021179</c:v>
                </c:pt>
                <c:pt idx="37003">
                  <c:v>3.1003000000021181</c:v>
                </c:pt>
                <c:pt idx="37004">
                  <c:v>3.1004000000021184</c:v>
                </c:pt>
                <c:pt idx="37005">
                  <c:v>3.1005000000021186</c:v>
                </c:pt>
                <c:pt idx="37006">
                  <c:v>3.1006000000021188</c:v>
                </c:pt>
                <c:pt idx="37007">
                  <c:v>3.100700000002119</c:v>
                </c:pt>
                <c:pt idx="37008">
                  <c:v>3.1008000000021192</c:v>
                </c:pt>
                <c:pt idx="37009">
                  <c:v>3.1009000000021194</c:v>
                </c:pt>
                <c:pt idx="37010">
                  <c:v>3.1010000000021196</c:v>
                </c:pt>
                <c:pt idx="37011">
                  <c:v>3.1011000000021198</c:v>
                </c:pt>
                <c:pt idx="37012">
                  <c:v>3.10120000000212</c:v>
                </c:pt>
                <c:pt idx="37013">
                  <c:v>3.1013000000021202</c:v>
                </c:pt>
                <c:pt idx="37014">
                  <c:v>3.1014000000021205</c:v>
                </c:pt>
                <c:pt idx="37015">
                  <c:v>3.1015000000021207</c:v>
                </c:pt>
                <c:pt idx="37016">
                  <c:v>3.1016000000021209</c:v>
                </c:pt>
                <c:pt idx="37017">
                  <c:v>3.1017000000021211</c:v>
                </c:pt>
                <c:pt idx="37018">
                  <c:v>3.1018000000021213</c:v>
                </c:pt>
                <c:pt idx="37019">
                  <c:v>3.1019000000021215</c:v>
                </c:pt>
                <c:pt idx="37020">
                  <c:v>3.1020000000021217</c:v>
                </c:pt>
                <c:pt idx="37021">
                  <c:v>3.1021000000021219</c:v>
                </c:pt>
                <c:pt idx="37022">
                  <c:v>3.1022000000021221</c:v>
                </c:pt>
                <c:pt idx="37023">
                  <c:v>3.1023000000021224</c:v>
                </c:pt>
                <c:pt idx="37024">
                  <c:v>3.1024000000021226</c:v>
                </c:pt>
                <c:pt idx="37025">
                  <c:v>3.1025000000021228</c:v>
                </c:pt>
                <c:pt idx="37026">
                  <c:v>3.102600000002123</c:v>
                </c:pt>
                <c:pt idx="37027">
                  <c:v>3.1027000000021232</c:v>
                </c:pt>
                <c:pt idx="37028">
                  <c:v>3.1028000000021234</c:v>
                </c:pt>
                <c:pt idx="37029">
                  <c:v>3.1029000000021236</c:v>
                </c:pt>
                <c:pt idx="37030">
                  <c:v>3.1030000000021238</c:v>
                </c:pt>
                <c:pt idx="37031">
                  <c:v>3.103100000002124</c:v>
                </c:pt>
                <c:pt idx="37032">
                  <c:v>3.1032000000021243</c:v>
                </c:pt>
                <c:pt idx="37033">
                  <c:v>3.1033000000021245</c:v>
                </c:pt>
                <c:pt idx="37034">
                  <c:v>3.1034000000021247</c:v>
                </c:pt>
                <c:pt idx="37035">
                  <c:v>3.1035000000021249</c:v>
                </c:pt>
                <c:pt idx="37036">
                  <c:v>3.1036000000021251</c:v>
                </c:pt>
                <c:pt idx="37037">
                  <c:v>3.1037000000021253</c:v>
                </c:pt>
                <c:pt idx="37038">
                  <c:v>3.1038000000021255</c:v>
                </c:pt>
                <c:pt idx="37039">
                  <c:v>3.1039000000021257</c:v>
                </c:pt>
                <c:pt idx="37040">
                  <c:v>3.1040000000021259</c:v>
                </c:pt>
                <c:pt idx="37041">
                  <c:v>3.1041000000021262</c:v>
                </c:pt>
                <c:pt idx="37042">
                  <c:v>3.1042000000021264</c:v>
                </c:pt>
                <c:pt idx="37043">
                  <c:v>3.1043000000021266</c:v>
                </c:pt>
                <c:pt idx="37044">
                  <c:v>3.1044000000021268</c:v>
                </c:pt>
                <c:pt idx="37045">
                  <c:v>3.104500000002127</c:v>
                </c:pt>
                <c:pt idx="37046">
                  <c:v>3.1046000000021272</c:v>
                </c:pt>
                <c:pt idx="37047">
                  <c:v>3.1047000000021274</c:v>
                </c:pt>
                <c:pt idx="37048">
                  <c:v>3.1048000000021276</c:v>
                </c:pt>
                <c:pt idx="37049">
                  <c:v>3.1049000000021278</c:v>
                </c:pt>
                <c:pt idx="37050">
                  <c:v>3.1050000000021281</c:v>
                </c:pt>
                <c:pt idx="37051">
                  <c:v>3.1051000000021283</c:v>
                </c:pt>
                <c:pt idx="37052">
                  <c:v>3.1052000000021285</c:v>
                </c:pt>
                <c:pt idx="37053">
                  <c:v>3.1053000000021287</c:v>
                </c:pt>
                <c:pt idx="37054">
                  <c:v>3.1054000000021289</c:v>
                </c:pt>
                <c:pt idx="37055">
                  <c:v>3.1055000000021291</c:v>
                </c:pt>
                <c:pt idx="37056">
                  <c:v>3.1056000000021293</c:v>
                </c:pt>
                <c:pt idx="37057">
                  <c:v>3.1057000000021295</c:v>
                </c:pt>
                <c:pt idx="37058">
                  <c:v>3.1058000000021297</c:v>
                </c:pt>
                <c:pt idx="37059">
                  <c:v>3.10590000000213</c:v>
                </c:pt>
                <c:pt idx="37060">
                  <c:v>3.1060000000021302</c:v>
                </c:pt>
                <c:pt idx="37061">
                  <c:v>3.1061000000021304</c:v>
                </c:pt>
                <c:pt idx="37062">
                  <c:v>3.1062000000021306</c:v>
                </c:pt>
                <c:pt idx="37063">
                  <c:v>3.1063000000021308</c:v>
                </c:pt>
                <c:pt idx="37064">
                  <c:v>3.106400000002131</c:v>
                </c:pt>
                <c:pt idx="37065">
                  <c:v>3.1065000000021312</c:v>
                </c:pt>
                <c:pt idx="37066">
                  <c:v>3.1066000000021314</c:v>
                </c:pt>
                <c:pt idx="37067">
                  <c:v>3.1067000000021316</c:v>
                </c:pt>
                <c:pt idx="37068">
                  <c:v>3.1068000000021319</c:v>
                </c:pt>
                <c:pt idx="37069">
                  <c:v>3.1069000000021321</c:v>
                </c:pt>
                <c:pt idx="37070">
                  <c:v>3.1070000000021323</c:v>
                </c:pt>
                <c:pt idx="37071">
                  <c:v>3.1071000000021325</c:v>
                </c:pt>
                <c:pt idx="37072">
                  <c:v>3.1072000000021327</c:v>
                </c:pt>
                <c:pt idx="37073">
                  <c:v>3.1073000000021329</c:v>
                </c:pt>
                <c:pt idx="37074">
                  <c:v>3.1074000000021331</c:v>
                </c:pt>
                <c:pt idx="37075">
                  <c:v>3.1075000000021333</c:v>
                </c:pt>
                <c:pt idx="37076">
                  <c:v>3.1076000000021335</c:v>
                </c:pt>
                <c:pt idx="37077">
                  <c:v>3.1077000000021338</c:v>
                </c:pt>
                <c:pt idx="37078">
                  <c:v>3.107800000002134</c:v>
                </c:pt>
                <c:pt idx="37079">
                  <c:v>3.1079000000021342</c:v>
                </c:pt>
                <c:pt idx="37080">
                  <c:v>3.1080000000021344</c:v>
                </c:pt>
                <c:pt idx="37081">
                  <c:v>3.1081000000021346</c:v>
                </c:pt>
                <c:pt idx="37082">
                  <c:v>3.1082000000021348</c:v>
                </c:pt>
                <c:pt idx="37083">
                  <c:v>3.108300000002135</c:v>
                </c:pt>
                <c:pt idx="37084">
                  <c:v>3.1084000000021352</c:v>
                </c:pt>
                <c:pt idx="37085">
                  <c:v>3.1085000000021354</c:v>
                </c:pt>
                <c:pt idx="37086">
                  <c:v>3.1086000000021357</c:v>
                </c:pt>
                <c:pt idx="37087">
                  <c:v>3.1087000000021359</c:v>
                </c:pt>
                <c:pt idx="37088">
                  <c:v>3.1088000000021361</c:v>
                </c:pt>
                <c:pt idx="37089">
                  <c:v>3.1089000000021363</c:v>
                </c:pt>
                <c:pt idx="37090">
                  <c:v>3.1090000000021365</c:v>
                </c:pt>
                <c:pt idx="37091">
                  <c:v>3.1091000000021367</c:v>
                </c:pt>
                <c:pt idx="37092">
                  <c:v>3.1092000000021369</c:v>
                </c:pt>
                <c:pt idx="37093">
                  <c:v>3.1093000000021371</c:v>
                </c:pt>
                <c:pt idx="37094">
                  <c:v>3.1094000000021373</c:v>
                </c:pt>
                <c:pt idx="37095">
                  <c:v>3.1095000000021376</c:v>
                </c:pt>
                <c:pt idx="37096">
                  <c:v>3.1096000000021378</c:v>
                </c:pt>
                <c:pt idx="37097">
                  <c:v>3.109700000002138</c:v>
                </c:pt>
                <c:pt idx="37098">
                  <c:v>3.1098000000021382</c:v>
                </c:pt>
                <c:pt idx="37099">
                  <c:v>3.1099000000021384</c:v>
                </c:pt>
                <c:pt idx="37100">
                  <c:v>3.1100000000021386</c:v>
                </c:pt>
                <c:pt idx="37101">
                  <c:v>3.1101000000021388</c:v>
                </c:pt>
                <c:pt idx="37102">
                  <c:v>3.110200000002139</c:v>
                </c:pt>
                <c:pt idx="37103">
                  <c:v>3.1103000000021392</c:v>
                </c:pt>
                <c:pt idx="37104">
                  <c:v>3.1104000000021395</c:v>
                </c:pt>
                <c:pt idx="37105">
                  <c:v>3.1105000000021397</c:v>
                </c:pt>
                <c:pt idx="37106">
                  <c:v>3.1106000000021399</c:v>
                </c:pt>
                <c:pt idx="37107">
                  <c:v>3.1107000000021401</c:v>
                </c:pt>
                <c:pt idx="37108">
                  <c:v>3.1108000000021403</c:v>
                </c:pt>
                <c:pt idx="37109">
                  <c:v>3.1109000000021405</c:v>
                </c:pt>
                <c:pt idx="37110">
                  <c:v>3.1110000000021407</c:v>
                </c:pt>
                <c:pt idx="37111">
                  <c:v>3.1111000000021409</c:v>
                </c:pt>
                <c:pt idx="37112">
                  <c:v>3.1112000000021411</c:v>
                </c:pt>
                <c:pt idx="37113">
                  <c:v>3.1113000000021414</c:v>
                </c:pt>
                <c:pt idx="37114">
                  <c:v>3.1114000000021416</c:v>
                </c:pt>
                <c:pt idx="37115">
                  <c:v>3.1115000000021418</c:v>
                </c:pt>
                <c:pt idx="37116">
                  <c:v>3.111600000002142</c:v>
                </c:pt>
                <c:pt idx="37117">
                  <c:v>3.1117000000021422</c:v>
                </c:pt>
                <c:pt idx="37118">
                  <c:v>3.1118000000021424</c:v>
                </c:pt>
                <c:pt idx="37119">
                  <c:v>3.1119000000021426</c:v>
                </c:pt>
                <c:pt idx="37120">
                  <c:v>3.1120000000021428</c:v>
                </c:pt>
                <c:pt idx="37121">
                  <c:v>3.112100000002143</c:v>
                </c:pt>
                <c:pt idx="37122">
                  <c:v>3.1122000000021433</c:v>
                </c:pt>
                <c:pt idx="37123">
                  <c:v>3.1123000000021435</c:v>
                </c:pt>
                <c:pt idx="37124">
                  <c:v>3.1124000000021437</c:v>
                </c:pt>
                <c:pt idx="37125">
                  <c:v>3.1125000000021439</c:v>
                </c:pt>
                <c:pt idx="37126">
                  <c:v>3.1126000000021441</c:v>
                </c:pt>
                <c:pt idx="37127">
                  <c:v>3.1127000000021443</c:v>
                </c:pt>
                <c:pt idx="37128">
                  <c:v>3.1128000000021445</c:v>
                </c:pt>
                <c:pt idx="37129">
                  <c:v>3.1129000000021447</c:v>
                </c:pt>
                <c:pt idx="37130">
                  <c:v>3.1130000000021449</c:v>
                </c:pt>
                <c:pt idx="37131">
                  <c:v>3.1131000000021452</c:v>
                </c:pt>
                <c:pt idx="37132">
                  <c:v>3.1132000000021454</c:v>
                </c:pt>
                <c:pt idx="37133">
                  <c:v>3.1133000000021456</c:v>
                </c:pt>
                <c:pt idx="37134">
                  <c:v>3.1134000000021458</c:v>
                </c:pt>
                <c:pt idx="37135">
                  <c:v>3.113500000002146</c:v>
                </c:pt>
                <c:pt idx="37136">
                  <c:v>3.1136000000021462</c:v>
                </c:pt>
                <c:pt idx="37137">
                  <c:v>3.1137000000021464</c:v>
                </c:pt>
                <c:pt idx="37138">
                  <c:v>3.1138000000021466</c:v>
                </c:pt>
                <c:pt idx="37139">
                  <c:v>3.1139000000021468</c:v>
                </c:pt>
                <c:pt idx="37140">
                  <c:v>3.1140000000021471</c:v>
                </c:pt>
                <c:pt idx="37141">
                  <c:v>3.1141000000021473</c:v>
                </c:pt>
                <c:pt idx="37142">
                  <c:v>3.1142000000021475</c:v>
                </c:pt>
                <c:pt idx="37143">
                  <c:v>3.1143000000021477</c:v>
                </c:pt>
                <c:pt idx="37144">
                  <c:v>3.1144000000021479</c:v>
                </c:pt>
                <c:pt idx="37145">
                  <c:v>3.1145000000021481</c:v>
                </c:pt>
                <c:pt idx="37146">
                  <c:v>3.1146000000021483</c:v>
                </c:pt>
                <c:pt idx="37147">
                  <c:v>3.1147000000021485</c:v>
                </c:pt>
                <c:pt idx="37148">
                  <c:v>3.1148000000021487</c:v>
                </c:pt>
                <c:pt idx="37149">
                  <c:v>3.1149000000021489</c:v>
                </c:pt>
                <c:pt idx="37150">
                  <c:v>3.1150000000021492</c:v>
                </c:pt>
                <c:pt idx="37151">
                  <c:v>3.1151000000021494</c:v>
                </c:pt>
                <c:pt idx="37152">
                  <c:v>3.1152000000021496</c:v>
                </c:pt>
                <c:pt idx="37153">
                  <c:v>3.1153000000021498</c:v>
                </c:pt>
                <c:pt idx="37154">
                  <c:v>3.11540000000215</c:v>
                </c:pt>
                <c:pt idx="37155">
                  <c:v>3.1155000000021502</c:v>
                </c:pt>
                <c:pt idx="37156">
                  <c:v>3.1156000000021504</c:v>
                </c:pt>
                <c:pt idx="37157">
                  <c:v>3.1157000000021506</c:v>
                </c:pt>
                <c:pt idx="37158">
                  <c:v>3.1158000000021508</c:v>
                </c:pt>
                <c:pt idx="37159">
                  <c:v>3.1159000000021511</c:v>
                </c:pt>
                <c:pt idx="37160">
                  <c:v>3.1160000000021513</c:v>
                </c:pt>
                <c:pt idx="37161">
                  <c:v>3.1161000000021515</c:v>
                </c:pt>
                <c:pt idx="37162">
                  <c:v>3.1162000000021517</c:v>
                </c:pt>
                <c:pt idx="37163">
                  <c:v>3.1163000000021519</c:v>
                </c:pt>
                <c:pt idx="37164">
                  <c:v>3.1164000000021521</c:v>
                </c:pt>
                <c:pt idx="37165">
                  <c:v>3.1165000000021523</c:v>
                </c:pt>
                <c:pt idx="37166">
                  <c:v>3.1166000000021525</c:v>
                </c:pt>
                <c:pt idx="37167">
                  <c:v>3.1167000000021527</c:v>
                </c:pt>
                <c:pt idx="37168">
                  <c:v>3.116800000002153</c:v>
                </c:pt>
                <c:pt idx="37169">
                  <c:v>3.1169000000021532</c:v>
                </c:pt>
                <c:pt idx="37170">
                  <c:v>3.1170000000021534</c:v>
                </c:pt>
                <c:pt idx="37171">
                  <c:v>3.1171000000021536</c:v>
                </c:pt>
                <c:pt idx="37172">
                  <c:v>3.1172000000021538</c:v>
                </c:pt>
                <c:pt idx="37173">
                  <c:v>3.117300000002154</c:v>
                </c:pt>
                <c:pt idx="37174">
                  <c:v>3.1174000000021542</c:v>
                </c:pt>
                <c:pt idx="37175">
                  <c:v>3.1175000000021544</c:v>
                </c:pt>
                <c:pt idx="37176">
                  <c:v>3.1176000000021546</c:v>
                </c:pt>
                <c:pt idx="37177">
                  <c:v>3.1177000000021549</c:v>
                </c:pt>
                <c:pt idx="37178">
                  <c:v>3.1178000000021551</c:v>
                </c:pt>
                <c:pt idx="37179">
                  <c:v>3.1179000000021553</c:v>
                </c:pt>
                <c:pt idx="37180">
                  <c:v>3.1180000000021555</c:v>
                </c:pt>
                <c:pt idx="37181">
                  <c:v>3.1181000000021557</c:v>
                </c:pt>
                <c:pt idx="37182">
                  <c:v>3.1182000000021559</c:v>
                </c:pt>
                <c:pt idx="37183">
                  <c:v>3.1183000000021561</c:v>
                </c:pt>
                <c:pt idx="37184">
                  <c:v>3.1184000000021563</c:v>
                </c:pt>
                <c:pt idx="37185">
                  <c:v>3.1185000000021565</c:v>
                </c:pt>
                <c:pt idx="37186">
                  <c:v>3.1186000000021568</c:v>
                </c:pt>
                <c:pt idx="37187">
                  <c:v>3.118700000002157</c:v>
                </c:pt>
                <c:pt idx="37188">
                  <c:v>3.1188000000021572</c:v>
                </c:pt>
                <c:pt idx="37189">
                  <c:v>3.1189000000021574</c:v>
                </c:pt>
                <c:pt idx="37190">
                  <c:v>3.1190000000021576</c:v>
                </c:pt>
                <c:pt idx="37191">
                  <c:v>3.1191000000021578</c:v>
                </c:pt>
                <c:pt idx="37192">
                  <c:v>3.119200000002158</c:v>
                </c:pt>
                <c:pt idx="37193">
                  <c:v>3.1193000000021582</c:v>
                </c:pt>
                <c:pt idx="37194">
                  <c:v>3.1194000000021584</c:v>
                </c:pt>
                <c:pt idx="37195">
                  <c:v>3.1195000000021587</c:v>
                </c:pt>
                <c:pt idx="37196">
                  <c:v>3.1196000000021589</c:v>
                </c:pt>
                <c:pt idx="37197">
                  <c:v>3.1197000000021591</c:v>
                </c:pt>
                <c:pt idx="37198">
                  <c:v>3.1198000000021593</c:v>
                </c:pt>
                <c:pt idx="37199">
                  <c:v>3.1199000000021595</c:v>
                </c:pt>
                <c:pt idx="37200">
                  <c:v>3.1200000000021597</c:v>
                </c:pt>
                <c:pt idx="37201">
                  <c:v>3.1201000000021599</c:v>
                </c:pt>
                <c:pt idx="37202">
                  <c:v>3.1202000000021601</c:v>
                </c:pt>
                <c:pt idx="37203">
                  <c:v>3.1203000000021603</c:v>
                </c:pt>
                <c:pt idx="37204">
                  <c:v>3.1204000000021606</c:v>
                </c:pt>
                <c:pt idx="37205">
                  <c:v>3.1205000000021608</c:v>
                </c:pt>
                <c:pt idx="37206">
                  <c:v>3.120600000002161</c:v>
                </c:pt>
                <c:pt idx="37207">
                  <c:v>3.1207000000021612</c:v>
                </c:pt>
                <c:pt idx="37208">
                  <c:v>3.1208000000021614</c:v>
                </c:pt>
                <c:pt idx="37209">
                  <c:v>3.1209000000021616</c:v>
                </c:pt>
                <c:pt idx="37210">
                  <c:v>3.1210000000021618</c:v>
                </c:pt>
                <c:pt idx="37211">
                  <c:v>3.121100000002162</c:v>
                </c:pt>
                <c:pt idx="37212">
                  <c:v>3.1212000000021622</c:v>
                </c:pt>
                <c:pt idx="37213">
                  <c:v>3.1213000000021625</c:v>
                </c:pt>
                <c:pt idx="37214">
                  <c:v>3.1214000000021627</c:v>
                </c:pt>
                <c:pt idx="37215">
                  <c:v>3.1215000000021629</c:v>
                </c:pt>
                <c:pt idx="37216">
                  <c:v>3.1216000000021631</c:v>
                </c:pt>
                <c:pt idx="37217">
                  <c:v>3.1217000000021633</c:v>
                </c:pt>
                <c:pt idx="37218">
                  <c:v>3.1218000000021635</c:v>
                </c:pt>
                <c:pt idx="37219">
                  <c:v>3.1219000000021637</c:v>
                </c:pt>
                <c:pt idx="37220">
                  <c:v>3.1220000000021639</c:v>
                </c:pt>
                <c:pt idx="37221">
                  <c:v>3.1221000000021641</c:v>
                </c:pt>
                <c:pt idx="37222">
                  <c:v>3.1222000000021644</c:v>
                </c:pt>
                <c:pt idx="37223">
                  <c:v>3.1223000000021646</c:v>
                </c:pt>
                <c:pt idx="37224">
                  <c:v>3.1224000000021648</c:v>
                </c:pt>
                <c:pt idx="37225">
                  <c:v>3.122500000002165</c:v>
                </c:pt>
                <c:pt idx="37226">
                  <c:v>3.1226000000021652</c:v>
                </c:pt>
                <c:pt idx="37227">
                  <c:v>3.1227000000021654</c:v>
                </c:pt>
                <c:pt idx="37228">
                  <c:v>3.1228000000021656</c:v>
                </c:pt>
                <c:pt idx="37229">
                  <c:v>3.1229000000021658</c:v>
                </c:pt>
                <c:pt idx="37230">
                  <c:v>3.123000000002166</c:v>
                </c:pt>
                <c:pt idx="37231">
                  <c:v>3.1231000000021663</c:v>
                </c:pt>
                <c:pt idx="37232">
                  <c:v>3.1232000000021665</c:v>
                </c:pt>
                <c:pt idx="37233">
                  <c:v>3.1233000000021667</c:v>
                </c:pt>
                <c:pt idx="37234">
                  <c:v>3.1234000000021669</c:v>
                </c:pt>
                <c:pt idx="37235">
                  <c:v>3.1235000000021671</c:v>
                </c:pt>
                <c:pt idx="37236">
                  <c:v>3.1236000000021673</c:v>
                </c:pt>
                <c:pt idx="37237">
                  <c:v>3.1237000000021675</c:v>
                </c:pt>
                <c:pt idx="37238">
                  <c:v>3.1238000000021677</c:v>
                </c:pt>
                <c:pt idx="37239">
                  <c:v>3.1239000000021679</c:v>
                </c:pt>
                <c:pt idx="37240">
                  <c:v>3.1240000000021682</c:v>
                </c:pt>
                <c:pt idx="37241">
                  <c:v>3.1241000000021684</c:v>
                </c:pt>
                <c:pt idx="37242">
                  <c:v>3.1242000000021686</c:v>
                </c:pt>
                <c:pt idx="37243">
                  <c:v>3.1243000000021688</c:v>
                </c:pt>
                <c:pt idx="37244">
                  <c:v>3.124400000002169</c:v>
                </c:pt>
                <c:pt idx="37245">
                  <c:v>3.1245000000021692</c:v>
                </c:pt>
                <c:pt idx="37246">
                  <c:v>3.1246000000021694</c:v>
                </c:pt>
                <c:pt idx="37247">
                  <c:v>3.1247000000021696</c:v>
                </c:pt>
                <c:pt idx="37248">
                  <c:v>3.1248000000021698</c:v>
                </c:pt>
                <c:pt idx="37249">
                  <c:v>3.1249000000021701</c:v>
                </c:pt>
                <c:pt idx="37250">
                  <c:v>3.1250000000021703</c:v>
                </c:pt>
                <c:pt idx="37251">
                  <c:v>3.1251000000021705</c:v>
                </c:pt>
                <c:pt idx="37252">
                  <c:v>3.1252000000021707</c:v>
                </c:pt>
                <c:pt idx="37253">
                  <c:v>3.1253000000021709</c:v>
                </c:pt>
                <c:pt idx="37254">
                  <c:v>3.1254000000021711</c:v>
                </c:pt>
                <c:pt idx="37255">
                  <c:v>3.1255000000021713</c:v>
                </c:pt>
                <c:pt idx="37256">
                  <c:v>3.1256000000021715</c:v>
                </c:pt>
                <c:pt idx="37257">
                  <c:v>3.1257000000021717</c:v>
                </c:pt>
                <c:pt idx="37258">
                  <c:v>3.125800000002172</c:v>
                </c:pt>
                <c:pt idx="37259">
                  <c:v>3.1259000000021722</c:v>
                </c:pt>
                <c:pt idx="37260">
                  <c:v>3.1260000000021724</c:v>
                </c:pt>
                <c:pt idx="37261">
                  <c:v>3.1261000000021726</c:v>
                </c:pt>
                <c:pt idx="37262">
                  <c:v>3.1262000000021728</c:v>
                </c:pt>
                <c:pt idx="37263">
                  <c:v>3.126300000002173</c:v>
                </c:pt>
                <c:pt idx="37264">
                  <c:v>3.1264000000021732</c:v>
                </c:pt>
                <c:pt idx="37265">
                  <c:v>3.1265000000021734</c:v>
                </c:pt>
                <c:pt idx="37266">
                  <c:v>3.1266000000021736</c:v>
                </c:pt>
                <c:pt idx="37267">
                  <c:v>3.1267000000021739</c:v>
                </c:pt>
                <c:pt idx="37268">
                  <c:v>3.1268000000021741</c:v>
                </c:pt>
                <c:pt idx="37269">
                  <c:v>3.1269000000021743</c:v>
                </c:pt>
                <c:pt idx="37270">
                  <c:v>3.1270000000021745</c:v>
                </c:pt>
                <c:pt idx="37271">
                  <c:v>3.1271000000021747</c:v>
                </c:pt>
                <c:pt idx="37272">
                  <c:v>3.1272000000021749</c:v>
                </c:pt>
                <c:pt idx="37273">
                  <c:v>3.1273000000021751</c:v>
                </c:pt>
                <c:pt idx="37274">
                  <c:v>3.1274000000021753</c:v>
                </c:pt>
                <c:pt idx="37275">
                  <c:v>3.1275000000021755</c:v>
                </c:pt>
                <c:pt idx="37276">
                  <c:v>3.1276000000021758</c:v>
                </c:pt>
                <c:pt idx="37277">
                  <c:v>3.127700000002176</c:v>
                </c:pt>
                <c:pt idx="37278">
                  <c:v>3.1278000000021762</c:v>
                </c:pt>
                <c:pt idx="37279">
                  <c:v>3.1279000000021764</c:v>
                </c:pt>
                <c:pt idx="37280">
                  <c:v>3.1280000000021766</c:v>
                </c:pt>
                <c:pt idx="37281">
                  <c:v>3.1281000000021768</c:v>
                </c:pt>
                <c:pt idx="37282">
                  <c:v>3.128200000002177</c:v>
                </c:pt>
                <c:pt idx="37283">
                  <c:v>3.1283000000021772</c:v>
                </c:pt>
                <c:pt idx="37284">
                  <c:v>3.1284000000021774</c:v>
                </c:pt>
                <c:pt idx="37285">
                  <c:v>3.1285000000021777</c:v>
                </c:pt>
                <c:pt idx="37286">
                  <c:v>3.1286000000021779</c:v>
                </c:pt>
                <c:pt idx="37287">
                  <c:v>3.1287000000021781</c:v>
                </c:pt>
                <c:pt idx="37288">
                  <c:v>3.1288000000021783</c:v>
                </c:pt>
                <c:pt idx="37289">
                  <c:v>3.1289000000021785</c:v>
                </c:pt>
                <c:pt idx="37290">
                  <c:v>3.1290000000021787</c:v>
                </c:pt>
                <c:pt idx="37291">
                  <c:v>3.1291000000021789</c:v>
                </c:pt>
                <c:pt idx="37292">
                  <c:v>3.1292000000021791</c:v>
                </c:pt>
                <c:pt idx="37293">
                  <c:v>3.1293000000021793</c:v>
                </c:pt>
                <c:pt idx="37294">
                  <c:v>3.1294000000021795</c:v>
                </c:pt>
                <c:pt idx="37295">
                  <c:v>3.1295000000021798</c:v>
                </c:pt>
                <c:pt idx="37296">
                  <c:v>3.12960000000218</c:v>
                </c:pt>
                <c:pt idx="37297">
                  <c:v>3.1297000000021802</c:v>
                </c:pt>
                <c:pt idx="37298">
                  <c:v>3.1298000000021804</c:v>
                </c:pt>
                <c:pt idx="37299">
                  <c:v>3.1299000000021806</c:v>
                </c:pt>
                <c:pt idx="37300">
                  <c:v>3.1300000000021808</c:v>
                </c:pt>
                <c:pt idx="37301">
                  <c:v>3.130100000002181</c:v>
                </c:pt>
                <c:pt idx="37302">
                  <c:v>3.1302000000021812</c:v>
                </c:pt>
                <c:pt idx="37303">
                  <c:v>3.1303000000021814</c:v>
                </c:pt>
                <c:pt idx="37304">
                  <c:v>3.1304000000021817</c:v>
                </c:pt>
                <c:pt idx="37305">
                  <c:v>3.1305000000021819</c:v>
                </c:pt>
                <c:pt idx="37306">
                  <c:v>3.1306000000021821</c:v>
                </c:pt>
                <c:pt idx="37307">
                  <c:v>3.1307000000021823</c:v>
                </c:pt>
                <c:pt idx="37308">
                  <c:v>3.1308000000021825</c:v>
                </c:pt>
                <c:pt idx="37309">
                  <c:v>3.1309000000021827</c:v>
                </c:pt>
                <c:pt idx="37310">
                  <c:v>3.1310000000021829</c:v>
                </c:pt>
                <c:pt idx="37311">
                  <c:v>3.1311000000021831</c:v>
                </c:pt>
                <c:pt idx="37312">
                  <c:v>3.1312000000021833</c:v>
                </c:pt>
                <c:pt idx="37313">
                  <c:v>3.1313000000021836</c:v>
                </c:pt>
                <c:pt idx="37314">
                  <c:v>3.1314000000021838</c:v>
                </c:pt>
                <c:pt idx="37315">
                  <c:v>3.131500000002184</c:v>
                </c:pt>
                <c:pt idx="37316">
                  <c:v>3.1316000000021842</c:v>
                </c:pt>
                <c:pt idx="37317">
                  <c:v>3.1317000000021844</c:v>
                </c:pt>
                <c:pt idx="37318">
                  <c:v>3.1318000000021846</c:v>
                </c:pt>
                <c:pt idx="37319">
                  <c:v>3.1319000000021848</c:v>
                </c:pt>
                <c:pt idx="37320">
                  <c:v>3.132000000002185</c:v>
                </c:pt>
                <c:pt idx="37321">
                  <c:v>3.1321000000021852</c:v>
                </c:pt>
                <c:pt idx="37322">
                  <c:v>3.1322000000021855</c:v>
                </c:pt>
                <c:pt idx="37323">
                  <c:v>3.1323000000021857</c:v>
                </c:pt>
                <c:pt idx="37324">
                  <c:v>3.1324000000021859</c:v>
                </c:pt>
                <c:pt idx="37325">
                  <c:v>3.1325000000021861</c:v>
                </c:pt>
                <c:pt idx="37326">
                  <c:v>3.1326000000021863</c:v>
                </c:pt>
                <c:pt idx="37327">
                  <c:v>3.1327000000021865</c:v>
                </c:pt>
                <c:pt idx="37328">
                  <c:v>3.1328000000021867</c:v>
                </c:pt>
                <c:pt idx="37329">
                  <c:v>3.1329000000021869</c:v>
                </c:pt>
                <c:pt idx="37330">
                  <c:v>3.1330000000021871</c:v>
                </c:pt>
                <c:pt idx="37331">
                  <c:v>3.1331000000021874</c:v>
                </c:pt>
                <c:pt idx="37332">
                  <c:v>3.1332000000021876</c:v>
                </c:pt>
                <c:pt idx="37333">
                  <c:v>3.1333000000021878</c:v>
                </c:pt>
                <c:pt idx="37334">
                  <c:v>3.133400000002188</c:v>
                </c:pt>
                <c:pt idx="37335">
                  <c:v>3.1335000000021882</c:v>
                </c:pt>
                <c:pt idx="37336">
                  <c:v>3.1336000000021884</c:v>
                </c:pt>
                <c:pt idx="37337">
                  <c:v>3.1337000000021886</c:v>
                </c:pt>
                <c:pt idx="37338">
                  <c:v>3.1338000000021888</c:v>
                </c:pt>
                <c:pt idx="37339">
                  <c:v>3.133900000002189</c:v>
                </c:pt>
                <c:pt idx="37340">
                  <c:v>3.1340000000021893</c:v>
                </c:pt>
                <c:pt idx="37341">
                  <c:v>3.1341000000021895</c:v>
                </c:pt>
                <c:pt idx="37342">
                  <c:v>3.1342000000021897</c:v>
                </c:pt>
                <c:pt idx="37343">
                  <c:v>3.1343000000021899</c:v>
                </c:pt>
                <c:pt idx="37344">
                  <c:v>3.1344000000021901</c:v>
                </c:pt>
                <c:pt idx="37345">
                  <c:v>3.1345000000021903</c:v>
                </c:pt>
                <c:pt idx="37346">
                  <c:v>3.1346000000021905</c:v>
                </c:pt>
                <c:pt idx="37347">
                  <c:v>3.1347000000021907</c:v>
                </c:pt>
                <c:pt idx="37348">
                  <c:v>3.1348000000021909</c:v>
                </c:pt>
                <c:pt idx="37349">
                  <c:v>3.1349000000021912</c:v>
                </c:pt>
                <c:pt idx="37350">
                  <c:v>3.1350000000021914</c:v>
                </c:pt>
                <c:pt idx="37351">
                  <c:v>3.1351000000021916</c:v>
                </c:pt>
                <c:pt idx="37352">
                  <c:v>3.1352000000021918</c:v>
                </c:pt>
                <c:pt idx="37353">
                  <c:v>3.135300000002192</c:v>
                </c:pt>
                <c:pt idx="37354">
                  <c:v>3.1354000000021922</c:v>
                </c:pt>
                <c:pt idx="37355">
                  <c:v>3.1355000000021924</c:v>
                </c:pt>
                <c:pt idx="37356">
                  <c:v>3.1356000000021926</c:v>
                </c:pt>
                <c:pt idx="37357">
                  <c:v>3.1357000000021928</c:v>
                </c:pt>
                <c:pt idx="37358">
                  <c:v>3.1358000000021931</c:v>
                </c:pt>
                <c:pt idx="37359">
                  <c:v>3.1359000000021933</c:v>
                </c:pt>
                <c:pt idx="37360">
                  <c:v>3.1360000000021935</c:v>
                </c:pt>
                <c:pt idx="37361">
                  <c:v>3.1361000000021937</c:v>
                </c:pt>
                <c:pt idx="37362">
                  <c:v>3.1362000000021939</c:v>
                </c:pt>
                <c:pt idx="37363">
                  <c:v>3.1363000000021941</c:v>
                </c:pt>
                <c:pt idx="37364">
                  <c:v>3.1364000000021943</c:v>
                </c:pt>
                <c:pt idx="37365">
                  <c:v>3.1365000000021945</c:v>
                </c:pt>
                <c:pt idx="37366">
                  <c:v>3.1366000000021947</c:v>
                </c:pt>
                <c:pt idx="37367">
                  <c:v>3.136700000002195</c:v>
                </c:pt>
                <c:pt idx="37368">
                  <c:v>3.1368000000021952</c:v>
                </c:pt>
                <c:pt idx="37369">
                  <c:v>3.1369000000021954</c:v>
                </c:pt>
                <c:pt idx="37370">
                  <c:v>3.1370000000021956</c:v>
                </c:pt>
                <c:pt idx="37371">
                  <c:v>3.1371000000021958</c:v>
                </c:pt>
                <c:pt idx="37372">
                  <c:v>3.137200000002196</c:v>
                </c:pt>
                <c:pt idx="37373">
                  <c:v>3.1373000000021962</c:v>
                </c:pt>
                <c:pt idx="37374">
                  <c:v>3.1374000000021964</c:v>
                </c:pt>
                <c:pt idx="37375">
                  <c:v>3.1375000000021966</c:v>
                </c:pt>
                <c:pt idx="37376">
                  <c:v>3.1376000000021969</c:v>
                </c:pt>
                <c:pt idx="37377">
                  <c:v>3.1377000000021971</c:v>
                </c:pt>
                <c:pt idx="37378">
                  <c:v>3.1378000000021973</c:v>
                </c:pt>
                <c:pt idx="37379">
                  <c:v>3.1379000000021975</c:v>
                </c:pt>
                <c:pt idx="37380">
                  <c:v>3.1380000000021977</c:v>
                </c:pt>
                <c:pt idx="37381">
                  <c:v>3.1381000000021979</c:v>
                </c:pt>
                <c:pt idx="37382">
                  <c:v>3.1382000000021981</c:v>
                </c:pt>
                <c:pt idx="37383">
                  <c:v>3.1383000000021983</c:v>
                </c:pt>
                <c:pt idx="37384">
                  <c:v>3.1384000000021985</c:v>
                </c:pt>
                <c:pt idx="37385">
                  <c:v>3.1385000000021988</c:v>
                </c:pt>
                <c:pt idx="37386">
                  <c:v>3.138600000002199</c:v>
                </c:pt>
                <c:pt idx="37387">
                  <c:v>3.1387000000021992</c:v>
                </c:pt>
                <c:pt idx="37388">
                  <c:v>3.1388000000021994</c:v>
                </c:pt>
                <c:pt idx="37389">
                  <c:v>3.1389000000021996</c:v>
                </c:pt>
                <c:pt idx="37390">
                  <c:v>3.1390000000021998</c:v>
                </c:pt>
                <c:pt idx="37391">
                  <c:v>3.1391000000022</c:v>
                </c:pt>
                <c:pt idx="37392">
                  <c:v>3.1392000000022002</c:v>
                </c:pt>
                <c:pt idx="37393">
                  <c:v>3.1393000000022004</c:v>
                </c:pt>
                <c:pt idx="37394">
                  <c:v>3.1394000000022007</c:v>
                </c:pt>
                <c:pt idx="37395">
                  <c:v>3.1395000000022009</c:v>
                </c:pt>
                <c:pt idx="37396">
                  <c:v>3.1396000000022011</c:v>
                </c:pt>
                <c:pt idx="37397">
                  <c:v>3.1397000000022013</c:v>
                </c:pt>
                <c:pt idx="37398">
                  <c:v>3.1398000000022015</c:v>
                </c:pt>
                <c:pt idx="37399">
                  <c:v>3.1399000000022017</c:v>
                </c:pt>
                <c:pt idx="37400">
                  <c:v>3.1400000000022019</c:v>
                </c:pt>
                <c:pt idx="37401">
                  <c:v>3.1401000000022021</c:v>
                </c:pt>
                <c:pt idx="37402">
                  <c:v>3.1402000000022023</c:v>
                </c:pt>
                <c:pt idx="37403">
                  <c:v>3.1403000000022026</c:v>
                </c:pt>
                <c:pt idx="37404">
                  <c:v>3.1404000000022028</c:v>
                </c:pt>
                <c:pt idx="37405">
                  <c:v>3.140500000002203</c:v>
                </c:pt>
                <c:pt idx="37406">
                  <c:v>3.1406000000022032</c:v>
                </c:pt>
                <c:pt idx="37407">
                  <c:v>3.1407000000022034</c:v>
                </c:pt>
                <c:pt idx="37408">
                  <c:v>3.1408000000022036</c:v>
                </c:pt>
                <c:pt idx="37409">
                  <c:v>3.1409000000022038</c:v>
                </c:pt>
                <c:pt idx="37410">
                  <c:v>3.141000000002204</c:v>
                </c:pt>
                <c:pt idx="37411">
                  <c:v>3.1411000000022042</c:v>
                </c:pt>
                <c:pt idx="37412">
                  <c:v>3.1412000000022045</c:v>
                </c:pt>
                <c:pt idx="37413">
                  <c:v>3.1413000000022047</c:v>
                </c:pt>
                <c:pt idx="37414">
                  <c:v>3.1414000000022049</c:v>
                </c:pt>
                <c:pt idx="37415">
                  <c:v>3.1415000000022051</c:v>
                </c:pt>
                <c:pt idx="37416">
                  <c:v>3.1416000000022053</c:v>
                </c:pt>
                <c:pt idx="37417">
                  <c:v>3.1417000000022055</c:v>
                </c:pt>
                <c:pt idx="37418">
                  <c:v>3.1418000000022057</c:v>
                </c:pt>
                <c:pt idx="37419">
                  <c:v>3.1419000000022059</c:v>
                </c:pt>
                <c:pt idx="37420">
                  <c:v>3.1420000000022061</c:v>
                </c:pt>
                <c:pt idx="37421">
                  <c:v>3.1421000000022064</c:v>
                </c:pt>
                <c:pt idx="37422">
                  <c:v>3.1422000000022066</c:v>
                </c:pt>
                <c:pt idx="37423">
                  <c:v>3.1423000000022068</c:v>
                </c:pt>
                <c:pt idx="37424">
                  <c:v>3.142400000002207</c:v>
                </c:pt>
                <c:pt idx="37425">
                  <c:v>3.1425000000022072</c:v>
                </c:pt>
                <c:pt idx="37426">
                  <c:v>3.1426000000022074</c:v>
                </c:pt>
                <c:pt idx="37427">
                  <c:v>3.1427000000022076</c:v>
                </c:pt>
                <c:pt idx="37428">
                  <c:v>3.1428000000022078</c:v>
                </c:pt>
                <c:pt idx="37429">
                  <c:v>3.142900000002208</c:v>
                </c:pt>
                <c:pt idx="37430">
                  <c:v>3.1430000000022082</c:v>
                </c:pt>
                <c:pt idx="37431">
                  <c:v>3.1431000000022085</c:v>
                </c:pt>
                <c:pt idx="37432">
                  <c:v>3.1432000000022087</c:v>
                </c:pt>
                <c:pt idx="37433">
                  <c:v>3.1433000000022089</c:v>
                </c:pt>
                <c:pt idx="37434">
                  <c:v>3.1434000000022091</c:v>
                </c:pt>
                <c:pt idx="37435">
                  <c:v>3.1435000000022093</c:v>
                </c:pt>
                <c:pt idx="37436">
                  <c:v>3.1436000000022095</c:v>
                </c:pt>
                <c:pt idx="37437">
                  <c:v>3.1437000000022097</c:v>
                </c:pt>
                <c:pt idx="37438">
                  <c:v>3.1438000000022099</c:v>
                </c:pt>
                <c:pt idx="37439">
                  <c:v>3.1439000000022101</c:v>
                </c:pt>
                <c:pt idx="37440">
                  <c:v>3.1440000000022104</c:v>
                </c:pt>
                <c:pt idx="37441">
                  <c:v>3.1441000000022106</c:v>
                </c:pt>
                <c:pt idx="37442">
                  <c:v>3.1442000000022108</c:v>
                </c:pt>
                <c:pt idx="37443">
                  <c:v>3.144300000002211</c:v>
                </c:pt>
                <c:pt idx="37444">
                  <c:v>3.1444000000022112</c:v>
                </c:pt>
                <c:pt idx="37445">
                  <c:v>3.1445000000022114</c:v>
                </c:pt>
                <c:pt idx="37446">
                  <c:v>3.1446000000022116</c:v>
                </c:pt>
                <c:pt idx="37447">
                  <c:v>3.1447000000022118</c:v>
                </c:pt>
                <c:pt idx="37448">
                  <c:v>3.144800000002212</c:v>
                </c:pt>
                <c:pt idx="37449">
                  <c:v>3.1449000000022123</c:v>
                </c:pt>
                <c:pt idx="37450">
                  <c:v>3.1450000000022125</c:v>
                </c:pt>
                <c:pt idx="37451">
                  <c:v>3.1451000000022127</c:v>
                </c:pt>
                <c:pt idx="37452">
                  <c:v>3.1452000000022129</c:v>
                </c:pt>
                <c:pt idx="37453">
                  <c:v>3.1453000000022131</c:v>
                </c:pt>
                <c:pt idx="37454">
                  <c:v>3.1454000000022133</c:v>
                </c:pt>
                <c:pt idx="37455">
                  <c:v>3.1455000000022135</c:v>
                </c:pt>
                <c:pt idx="37456">
                  <c:v>3.1456000000022137</c:v>
                </c:pt>
                <c:pt idx="37457">
                  <c:v>3.1457000000022139</c:v>
                </c:pt>
                <c:pt idx="37458">
                  <c:v>3.1458000000022142</c:v>
                </c:pt>
                <c:pt idx="37459">
                  <c:v>3.1459000000022144</c:v>
                </c:pt>
                <c:pt idx="37460">
                  <c:v>3.1460000000022146</c:v>
                </c:pt>
                <c:pt idx="37461">
                  <c:v>3.1461000000022148</c:v>
                </c:pt>
                <c:pt idx="37462">
                  <c:v>3.146200000002215</c:v>
                </c:pt>
                <c:pt idx="37463">
                  <c:v>3.1463000000022152</c:v>
                </c:pt>
                <c:pt idx="37464">
                  <c:v>3.1464000000022154</c:v>
                </c:pt>
                <c:pt idx="37465">
                  <c:v>3.1465000000022156</c:v>
                </c:pt>
                <c:pt idx="37466">
                  <c:v>3.1466000000022158</c:v>
                </c:pt>
                <c:pt idx="37467">
                  <c:v>3.1467000000022161</c:v>
                </c:pt>
                <c:pt idx="37468">
                  <c:v>3.1468000000022163</c:v>
                </c:pt>
                <c:pt idx="37469">
                  <c:v>3.1469000000022165</c:v>
                </c:pt>
                <c:pt idx="37470">
                  <c:v>3.1470000000022167</c:v>
                </c:pt>
                <c:pt idx="37471">
                  <c:v>3.1471000000022169</c:v>
                </c:pt>
                <c:pt idx="37472">
                  <c:v>3.1472000000022171</c:v>
                </c:pt>
                <c:pt idx="37473">
                  <c:v>3.1473000000022173</c:v>
                </c:pt>
                <c:pt idx="37474">
                  <c:v>3.1474000000022175</c:v>
                </c:pt>
                <c:pt idx="37475">
                  <c:v>3.1475000000022177</c:v>
                </c:pt>
                <c:pt idx="37476">
                  <c:v>3.147600000002218</c:v>
                </c:pt>
                <c:pt idx="37477">
                  <c:v>3.1477000000022182</c:v>
                </c:pt>
                <c:pt idx="37478">
                  <c:v>3.1478000000022184</c:v>
                </c:pt>
                <c:pt idx="37479">
                  <c:v>3.1479000000022186</c:v>
                </c:pt>
                <c:pt idx="37480">
                  <c:v>3.1480000000022188</c:v>
                </c:pt>
                <c:pt idx="37481">
                  <c:v>3.148100000002219</c:v>
                </c:pt>
                <c:pt idx="37482">
                  <c:v>3.1482000000022192</c:v>
                </c:pt>
                <c:pt idx="37483">
                  <c:v>3.1483000000022194</c:v>
                </c:pt>
                <c:pt idx="37484">
                  <c:v>3.1484000000022196</c:v>
                </c:pt>
                <c:pt idx="37485">
                  <c:v>3.1485000000022199</c:v>
                </c:pt>
                <c:pt idx="37486">
                  <c:v>3.1486000000022201</c:v>
                </c:pt>
                <c:pt idx="37487">
                  <c:v>3.1487000000022203</c:v>
                </c:pt>
                <c:pt idx="37488">
                  <c:v>3.1488000000022205</c:v>
                </c:pt>
                <c:pt idx="37489">
                  <c:v>3.1489000000022207</c:v>
                </c:pt>
                <c:pt idx="37490">
                  <c:v>3.1490000000022209</c:v>
                </c:pt>
                <c:pt idx="37491">
                  <c:v>3.1491000000022211</c:v>
                </c:pt>
                <c:pt idx="37492">
                  <c:v>3.1492000000022213</c:v>
                </c:pt>
                <c:pt idx="37493">
                  <c:v>3.1493000000022215</c:v>
                </c:pt>
                <c:pt idx="37494">
                  <c:v>3.1494000000022218</c:v>
                </c:pt>
                <c:pt idx="37495">
                  <c:v>3.149500000002222</c:v>
                </c:pt>
                <c:pt idx="37496">
                  <c:v>3.1496000000022222</c:v>
                </c:pt>
                <c:pt idx="37497">
                  <c:v>3.1497000000022224</c:v>
                </c:pt>
                <c:pt idx="37498">
                  <c:v>3.1498000000022226</c:v>
                </c:pt>
                <c:pt idx="37499">
                  <c:v>3.1499000000022228</c:v>
                </c:pt>
                <c:pt idx="37500">
                  <c:v>3.150000000002223</c:v>
                </c:pt>
                <c:pt idx="37501">
                  <c:v>3.1501000000022232</c:v>
                </c:pt>
                <c:pt idx="37502">
                  <c:v>3.1502000000022234</c:v>
                </c:pt>
                <c:pt idx="37503">
                  <c:v>3.1503000000022237</c:v>
                </c:pt>
                <c:pt idx="37504">
                  <c:v>3.1504000000022239</c:v>
                </c:pt>
                <c:pt idx="37505">
                  <c:v>3.1505000000022241</c:v>
                </c:pt>
                <c:pt idx="37506">
                  <c:v>3.1506000000022243</c:v>
                </c:pt>
                <c:pt idx="37507">
                  <c:v>3.1507000000022245</c:v>
                </c:pt>
                <c:pt idx="37508">
                  <c:v>3.1508000000022247</c:v>
                </c:pt>
                <c:pt idx="37509">
                  <c:v>3.1509000000022249</c:v>
                </c:pt>
                <c:pt idx="37510">
                  <c:v>3.1510000000022251</c:v>
                </c:pt>
                <c:pt idx="37511">
                  <c:v>3.1511000000022253</c:v>
                </c:pt>
                <c:pt idx="37512">
                  <c:v>3.1512000000022256</c:v>
                </c:pt>
                <c:pt idx="37513">
                  <c:v>3.1513000000022258</c:v>
                </c:pt>
                <c:pt idx="37514">
                  <c:v>3.151400000002226</c:v>
                </c:pt>
                <c:pt idx="37515">
                  <c:v>3.1515000000022262</c:v>
                </c:pt>
                <c:pt idx="37516">
                  <c:v>3.1516000000022264</c:v>
                </c:pt>
                <c:pt idx="37517">
                  <c:v>3.1517000000022266</c:v>
                </c:pt>
                <c:pt idx="37518">
                  <c:v>3.1518000000022268</c:v>
                </c:pt>
                <c:pt idx="37519">
                  <c:v>3.151900000002227</c:v>
                </c:pt>
                <c:pt idx="37520">
                  <c:v>3.1520000000022272</c:v>
                </c:pt>
                <c:pt idx="37521">
                  <c:v>3.1521000000022275</c:v>
                </c:pt>
                <c:pt idx="37522">
                  <c:v>3.1522000000022277</c:v>
                </c:pt>
                <c:pt idx="37523">
                  <c:v>3.1523000000022279</c:v>
                </c:pt>
                <c:pt idx="37524">
                  <c:v>3.1524000000022281</c:v>
                </c:pt>
                <c:pt idx="37525">
                  <c:v>3.1525000000022283</c:v>
                </c:pt>
                <c:pt idx="37526">
                  <c:v>3.1526000000022285</c:v>
                </c:pt>
                <c:pt idx="37527">
                  <c:v>3.1527000000022287</c:v>
                </c:pt>
                <c:pt idx="37528">
                  <c:v>3.1528000000022289</c:v>
                </c:pt>
                <c:pt idx="37529">
                  <c:v>3.1529000000022291</c:v>
                </c:pt>
                <c:pt idx="37530">
                  <c:v>3.1530000000022294</c:v>
                </c:pt>
                <c:pt idx="37531">
                  <c:v>3.1531000000022296</c:v>
                </c:pt>
                <c:pt idx="37532">
                  <c:v>3.1532000000022298</c:v>
                </c:pt>
                <c:pt idx="37533">
                  <c:v>3.15330000000223</c:v>
                </c:pt>
                <c:pt idx="37534">
                  <c:v>3.1534000000022302</c:v>
                </c:pt>
                <c:pt idx="37535">
                  <c:v>3.1535000000022304</c:v>
                </c:pt>
                <c:pt idx="37536">
                  <c:v>3.1536000000022306</c:v>
                </c:pt>
                <c:pt idx="37537">
                  <c:v>3.1537000000022308</c:v>
                </c:pt>
                <c:pt idx="37538">
                  <c:v>3.153800000002231</c:v>
                </c:pt>
                <c:pt idx="37539">
                  <c:v>3.1539000000022313</c:v>
                </c:pt>
                <c:pt idx="37540">
                  <c:v>3.1540000000022315</c:v>
                </c:pt>
                <c:pt idx="37541">
                  <c:v>3.1541000000022317</c:v>
                </c:pt>
                <c:pt idx="37542">
                  <c:v>3.1542000000022319</c:v>
                </c:pt>
                <c:pt idx="37543">
                  <c:v>3.1543000000022321</c:v>
                </c:pt>
                <c:pt idx="37544">
                  <c:v>3.1544000000022323</c:v>
                </c:pt>
                <c:pt idx="37545">
                  <c:v>3.1545000000022325</c:v>
                </c:pt>
                <c:pt idx="37546">
                  <c:v>3.1546000000022327</c:v>
                </c:pt>
                <c:pt idx="37547">
                  <c:v>3.1547000000022329</c:v>
                </c:pt>
                <c:pt idx="37548">
                  <c:v>3.1548000000022332</c:v>
                </c:pt>
                <c:pt idx="37549">
                  <c:v>3.1549000000022334</c:v>
                </c:pt>
                <c:pt idx="37550">
                  <c:v>3.1550000000022336</c:v>
                </c:pt>
                <c:pt idx="37551">
                  <c:v>3.1551000000022338</c:v>
                </c:pt>
                <c:pt idx="37552">
                  <c:v>3.155200000002234</c:v>
                </c:pt>
                <c:pt idx="37553">
                  <c:v>3.1553000000022342</c:v>
                </c:pt>
                <c:pt idx="37554">
                  <c:v>3.1554000000022344</c:v>
                </c:pt>
                <c:pt idx="37555">
                  <c:v>3.1555000000022346</c:v>
                </c:pt>
                <c:pt idx="37556">
                  <c:v>3.1556000000022348</c:v>
                </c:pt>
                <c:pt idx="37557">
                  <c:v>3.1557000000022351</c:v>
                </c:pt>
                <c:pt idx="37558">
                  <c:v>3.1558000000022353</c:v>
                </c:pt>
                <c:pt idx="37559">
                  <c:v>3.1559000000022355</c:v>
                </c:pt>
                <c:pt idx="37560">
                  <c:v>3.1560000000022357</c:v>
                </c:pt>
                <c:pt idx="37561">
                  <c:v>3.1561000000022359</c:v>
                </c:pt>
                <c:pt idx="37562">
                  <c:v>3.1562000000022361</c:v>
                </c:pt>
                <c:pt idx="37563">
                  <c:v>3.1563000000022363</c:v>
                </c:pt>
                <c:pt idx="37564">
                  <c:v>3.1564000000022365</c:v>
                </c:pt>
                <c:pt idx="37565">
                  <c:v>3.1565000000022367</c:v>
                </c:pt>
                <c:pt idx="37566">
                  <c:v>3.1566000000022369</c:v>
                </c:pt>
                <c:pt idx="37567">
                  <c:v>3.1567000000022372</c:v>
                </c:pt>
                <c:pt idx="37568">
                  <c:v>3.1568000000022374</c:v>
                </c:pt>
                <c:pt idx="37569">
                  <c:v>3.1569000000022376</c:v>
                </c:pt>
                <c:pt idx="37570">
                  <c:v>3.1570000000022378</c:v>
                </c:pt>
                <c:pt idx="37571">
                  <c:v>3.157100000002238</c:v>
                </c:pt>
                <c:pt idx="37572">
                  <c:v>3.1572000000022382</c:v>
                </c:pt>
                <c:pt idx="37573">
                  <c:v>3.1573000000022384</c:v>
                </c:pt>
                <c:pt idx="37574">
                  <c:v>3.1574000000022386</c:v>
                </c:pt>
                <c:pt idx="37575">
                  <c:v>3.1575000000022388</c:v>
                </c:pt>
                <c:pt idx="37576">
                  <c:v>3.1576000000022391</c:v>
                </c:pt>
                <c:pt idx="37577">
                  <c:v>3.1577000000022393</c:v>
                </c:pt>
                <c:pt idx="37578">
                  <c:v>3.1578000000022395</c:v>
                </c:pt>
                <c:pt idx="37579">
                  <c:v>3.1579000000022397</c:v>
                </c:pt>
                <c:pt idx="37580">
                  <c:v>3.1580000000022399</c:v>
                </c:pt>
                <c:pt idx="37581">
                  <c:v>3.1581000000022401</c:v>
                </c:pt>
                <c:pt idx="37582">
                  <c:v>3.1582000000022403</c:v>
                </c:pt>
                <c:pt idx="37583">
                  <c:v>3.1583000000022405</c:v>
                </c:pt>
                <c:pt idx="37584">
                  <c:v>3.1584000000022407</c:v>
                </c:pt>
                <c:pt idx="37585">
                  <c:v>3.158500000002241</c:v>
                </c:pt>
                <c:pt idx="37586">
                  <c:v>3.1586000000022412</c:v>
                </c:pt>
                <c:pt idx="37587">
                  <c:v>3.1587000000022414</c:v>
                </c:pt>
                <c:pt idx="37588">
                  <c:v>3.1588000000022416</c:v>
                </c:pt>
                <c:pt idx="37589">
                  <c:v>3.1589000000022418</c:v>
                </c:pt>
                <c:pt idx="37590">
                  <c:v>3.159000000002242</c:v>
                </c:pt>
                <c:pt idx="37591">
                  <c:v>3.1591000000022422</c:v>
                </c:pt>
                <c:pt idx="37592">
                  <c:v>3.1592000000022424</c:v>
                </c:pt>
                <c:pt idx="37593">
                  <c:v>3.1593000000022426</c:v>
                </c:pt>
                <c:pt idx="37594">
                  <c:v>3.1594000000022429</c:v>
                </c:pt>
                <c:pt idx="37595">
                  <c:v>3.1595000000022431</c:v>
                </c:pt>
                <c:pt idx="37596">
                  <c:v>3.1596000000022433</c:v>
                </c:pt>
                <c:pt idx="37597">
                  <c:v>3.1597000000022435</c:v>
                </c:pt>
                <c:pt idx="37598">
                  <c:v>3.1598000000022437</c:v>
                </c:pt>
                <c:pt idx="37599">
                  <c:v>3.1599000000022439</c:v>
                </c:pt>
                <c:pt idx="37600">
                  <c:v>3.1600000000022441</c:v>
                </c:pt>
                <c:pt idx="37601">
                  <c:v>3.1601000000022443</c:v>
                </c:pt>
                <c:pt idx="37602">
                  <c:v>3.1602000000022445</c:v>
                </c:pt>
                <c:pt idx="37603">
                  <c:v>3.1603000000022448</c:v>
                </c:pt>
                <c:pt idx="37604">
                  <c:v>3.160400000002245</c:v>
                </c:pt>
                <c:pt idx="37605">
                  <c:v>3.1605000000022452</c:v>
                </c:pt>
                <c:pt idx="37606">
                  <c:v>3.1606000000022454</c:v>
                </c:pt>
                <c:pt idx="37607">
                  <c:v>3.1607000000022456</c:v>
                </c:pt>
                <c:pt idx="37608">
                  <c:v>3.1608000000022458</c:v>
                </c:pt>
                <c:pt idx="37609">
                  <c:v>3.160900000002246</c:v>
                </c:pt>
                <c:pt idx="37610">
                  <c:v>3.1610000000022462</c:v>
                </c:pt>
                <c:pt idx="37611">
                  <c:v>3.1611000000022464</c:v>
                </c:pt>
                <c:pt idx="37612">
                  <c:v>3.1612000000022467</c:v>
                </c:pt>
                <c:pt idx="37613">
                  <c:v>3.1613000000022469</c:v>
                </c:pt>
                <c:pt idx="37614">
                  <c:v>3.1614000000022471</c:v>
                </c:pt>
                <c:pt idx="37615">
                  <c:v>3.1615000000022473</c:v>
                </c:pt>
                <c:pt idx="37616">
                  <c:v>3.1616000000022475</c:v>
                </c:pt>
                <c:pt idx="37617">
                  <c:v>3.1617000000022477</c:v>
                </c:pt>
                <c:pt idx="37618">
                  <c:v>3.1618000000022479</c:v>
                </c:pt>
                <c:pt idx="37619">
                  <c:v>3.1619000000022481</c:v>
                </c:pt>
                <c:pt idx="37620">
                  <c:v>3.1620000000022483</c:v>
                </c:pt>
                <c:pt idx="37621">
                  <c:v>3.1621000000022486</c:v>
                </c:pt>
                <c:pt idx="37622">
                  <c:v>3.1622000000022488</c:v>
                </c:pt>
                <c:pt idx="37623">
                  <c:v>3.162300000002249</c:v>
                </c:pt>
                <c:pt idx="37624">
                  <c:v>3.1624000000022492</c:v>
                </c:pt>
                <c:pt idx="37625">
                  <c:v>3.1625000000022494</c:v>
                </c:pt>
                <c:pt idx="37626">
                  <c:v>3.1626000000022496</c:v>
                </c:pt>
                <c:pt idx="37627">
                  <c:v>3.1627000000022498</c:v>
                </c:pt>
                <c:pt idx="37628">
                  <c:v>3.16280000000225</c:v>
                </c:pt>
                <c:pt idx="37629">
                  <c:v>3.1629000000022502</c:v>
                </c:pt>
                <c:pt idx="37630">
                  <c:v>3.1630000000022505</c:v>
                </c:pt>
                <c:pt idx="37631">
                  <c:v>3.1631000000022507</c:v>
                </c:pt>
                <c:pt idx="37632">
                  <c:v>3.1632000000022509</c:v>
                </c:pt>
                <c:pt idx="37633">
                  <c:v>3.1633000000022511</c:v>
                </c:pt>
                <c:pt idx="37634">
                  <c:v>3.1634000000022513</c:v>
                </c:pt>
                <c:pt idx="37635">
                  <c:v>3.1635000000022515</c:v>
                </c:pt>
                <c:pt idx="37636">
                  <c:v>3.1636000000022517</c:v>
                </c:pt>
                <c:pt idx="37637">
                  <c:v>3.1637000000022519</c:v>
                </c:pt>
                <c:pt idx="37638">
                  <c:v>3.1638000000022521</c:v>
                </c:pt>
                <c:pt idx="37639">
                  <c:v>3.1639000000022524</c:v>
                </c:pt>
                <c:pt idx="37640">
                  <c:v>3.1640000000022526</c:v>
                </c:pt>
                <c:pt idx="37641">
                  <c:v>3.1641000000022528</c:v>
                </c:pt>
                <c:pt idx="37642">
                  <c:v>3.164200000002253</c:v>
                </c:pt>
                <c:pt idx="37643">
                  <c:v>3.1643000000022532</c:v>
                </c:pt>
                <c:pt idx="37644">
                  <c:v>3.1644000000022534</c:v>
                </c:pt>
                <c:pt idx="37645">
                  <c:v>3.1645000000022536</c:v>
                </c:pt>
                <c:pt idx="37646">
                  <c:v>3.1646000000022538</c:v>
                </c:pt>
                <c:pt idx="37647">
                  <c:v>3.164700000002254</c:v>
                </c:pt>
                <c:pt idx="37648">
                  <c:v>3.1648000000022543</c:v>
                </c:pt>
                <c:pt idx="37649">
                  <c:v>3.1649000000022545</c:v>
                </c:pt>
                <c:pt idx="37650">
                  <c:v>3.1650000000022547</c:v>
                </c:pt>
                <c:pt idx="37651">
                  <c:v>3.1651000000022549</c:v>
                </c:pt>
                <c:pt idx="37652">
                  <c:v>3.1652000000022551</c:v>
                </c:pt>
                <c:pt idx="37653">
                  <c:v>3.1653000000022553</c:v>
                </c:pt>
                <c:pt idx="37654">
                  <c:v>3.1654000000022555</c:v>
                </c:pt>
                <c:pt idx="37655">
                  <c:v>3.1655000000022557</c:v>
                </c:pt>
                <c:pt idx="37656">
                  <c:v>3.1656000000022559</c:v>
                </c:pt>
                <c:pt idx="37657">
                  <c:v>3.1657000000022562</c:v>
                </c:pt>
                <c:pt idx="37658">
                  <c:v>3.1658000000022564</c:v>
                </c:pt>
                <c:pt idx="37659">
                  <c:v>3.1659000000022566</c:v>
                </c:pt>
                <c:pt idx="37660">
                  <c:v>3.1660000000022568</c:v>
                </c:pt>
                <c:pt idx="37661">
                  <c:v>3.166100000002257</c:v>
                </c:pt>
                <c:pt idx="37662">
                  <c:v>3.1662000000022572</c:v>
                </c:pt>
                <c:pt idx="37663">
                  <c:v>3.1663000000022574</c:v>
                </c:pt>
                <c:pt idx="37664">
                  <c:v>3.1664000000022576</c:v>
                </c:pt>
                <c:pt idx="37665">
                  <c:v>3.1665000000022578</c:v>
                </c:pt>
                <c:pt idx="37666">
                  <c:v>3.1666000000022581</c:v>
                </c:pt>
                <c:pt idx="37667">
                  <c:v>3.1667000000022583</c:v>
                </c:pt>
                <c:pt idx="37668">
                  <c:v>3.1668000000022585</c:v>
                </c:pt>
                <c:pt idx="37669">
                  <c:v>3.1669000000022587</c:v>
                </c:pt>
                <c:pt idx="37670">
                  <c:v>3.1670000000022589</c:v>
                </c:pt>
                <c:pt idx="37671">
                  <c:v>3.1671000000022591</c:v>
                </c:pt>
                <c:pt idx="37672">
                  <c:v>3.1672000000022593</c:v>
                </c:pt>
                <c:pt idx="37673">
                  <c:v>3.1673000000022595</c:v>
                </c:pt>
                <c:pt idx="37674">
                  <c:v>3.1674000000022597</c:v>
                </c:pt>
                <c:pt idx="37675">
                  <c:v>3.16750000000226</c:v>
                </c:pt>
                <c:pt idx="37676">
                  <c:v>3.1676000000022602</c:v>
                </c:pt>
                <c:pt idx="37677">
                  <c:v>3.1677000000022604</c:v>
                </c:pt>
                <c:pt idx="37678">
                  <c:v>3.1678000000022606</c:v>
                </c:pt>
                <c:pt idx="37679">
                  <c:v>3.1679000000022608</c:v>
                </c:pt>
                <c:pt idx="37680">
                  <c:v>3.168000000002261</c:v>
                </c:pt>
                <c:pt idx="37681">
                  <c:v>3.1681000000022612</c:v>
                </c:pt>
                <c:pt idx="37682">
                  <c:v>3.1682000000022614</c:v>
                </c:pt>
                <c:pt idx="37683">
                  <c:v>3.1683000000022616</c:v>
                </c:pt>
                <c:pt idx="37684">
                  <c:v>3.1684000000022619</c:v>
                </c:pt>
                <c:pt idx="37685">
                  <c:v>3.1685000000022621</c:v>
                </c:pt>
                <c:pt idx="37686">
                  <c:v>3.1686000000022623</c:v>
                </c:pt>
                <c:pt idx="37687">
                  <c:v>3.1687000000022625</c:v>
                </c:pt>
                <c:pt idx="37688">
                  <c:v>3.1688000000022627</c:v>
                </c:pt>
                <c:pt idx="37689">
                  <c:v>3.1689000000022629</c:v>
                </c:pt>
                <c:pt idx="37690">
                  <c:v>3.1690000000022631</c:v>
                </c:pt>
                <c:pt idx="37691">
                  <c:v>3.1691000000022633</c:v>
                </c:pt>
                <c:pt idx="37692">
                  <c:v>3.1692000000022635</c:v>
                </c:pt>
                <c:pt idx="37693">
                  <c:v>3.1693000000022638</c:v>
                </c:pt>
                <c:pt idx="37694">
                  <c:v>3.169400000002264</c:v>
                </c:pt>
                <c:pt idx="37695">
                  <c:v>3.1695000000022642</c:v>
                </c:pt>
                <c:pt idx="37696">
                  <c:v>3.1696000000022644</c:v>
                </c:pt>
                <c:pt idx="37697">
                  <c:v>3.1697000000022646</c:v>
                </c:pt>
                <c:pt idx="37698">
                  <c:v>3.1698000000022648</c:v>
                </c:pt>
                <c:pt idx="37699">
                  <c:v>3.169900000002265</c:v>
                </c:pt>
                <c:pt idx="37700">
                  <c:v>3.1700000000022652</c:v>
                </c:pt>
                <c:pt idx="37701">
                  <c:v>3.1701000000022654</c:v>
                </c:pt>
                <c:pt idx="37702">
                  <c:v>3.1702000000022657</c:v>
                </c:pt>
                <c:pt idx="37703">
                  <c:v>3.1703000000022659</c:v>
                </c:pt>
                <c:pt idx="37704">
                  <c:v>3.1704000000022661</c:v>
                </c:pt>
                <c:pt idx="37705">
                  <c:v>3.1705000000022663</c:v>
                </c:pt>
                <c:pt idx="37706">
                  <c:v>3.1706000000022665</c:v>
                </c:pt>
                <c:pt idx="37707">
                  <c:v>3.1707000000022667</c:v>
                </c:pt>
                <c:pt idx="37708">
                  <c:v>3.1708000000022669</c:v>
                </c:pt>
                <c:pt idx="37709">
                  <c:v>3.1709000000022671</c:v>
                </c:pt>
                <c:pt idx="37710">
                  <c:v>3.1710000000022673</c:v>
                </c:pt>
                <c:pt idx="37711">
                  <c:v>3.1711000000022675</c:v>
                </c:pt>
                <c:pt idx="37712">
                  <c:v>3.1712000000022678</c:v>
                </c:pt>
                <c:pt idx="37713">
                  <c:v>3.171300000002268</c:v>
                </c:pt>
                <c:pt idx="37714">
                  <c:v>3.1714000000022682</c:v>
                </c:pt>
                <c:pt idx="37715">
                  <c:v>3.1715000000022684</c:v>
                </c:pt>
                <c:pt idx="37716">
                  <c:v>3.1716000000022686</c:v>
                </c:pt>
                <c:pt idx="37717">
                  <c:v>3.1717000000022688</c:v>
                </c:pt>
                <c:pt idx="37718">
                  <c:v>3.171800000002269</c:v>
                </c:pt>
                <c:pt idx="37719">
                  <c:v>3.1719000000022692</c:v>
                </c:pt>
                <c:pt idx="37720">
                  <c:v>3.1720000000022694</c:v>
                </c:pt>
                <c:pt idx="37721">
                  <c:v>3.1721000000022697</c:v>
                </c:pt>
                <c:pt idx="37722">
                  <c:v>3.1722000000022699</c:v>
                </c:pt>
                <c:pt idx="37723">
                  <c:v>3.1723000000022701</c:v>
                </c:pt>
                <c:pt idx="37724">
                  <c:v>3.1724000000022703</c:v>
                </c:pt>
                <c:pt idx="37725">
                  <c:v>3.1725000000022705</c:v>
                </c:pt>
                <c:pt idx="37726">
                  <c:v>3.1726000000022707</c:v>
                </c:pt>
                <c:pt idx="37727">
                  <c:v>3.1727000000022709</c:v>
                </c:pt>
                <c:pt idx="37728">
                  <c:v>3.1728000000022711</c:v>
                </c:pt>
                <c:pt idx="37729">
                  <c:v>3.1729000000022713</c:v>
                </c:pt>
                <c:pt idx="37730">
                  <c:v>3.1730000000022716</c:v>
                </c:pt>
                <c:pt idx="37731">
                  <c:v>3.1731000000022718</c:v>
                </c:pt>
                <c:pt idx="37732">
                  <c:v>3.173200000002272</c:v>
                </c:pt>
                <c:pt idx="37733">
                  <c:v>3.1733000000022722</c:v>
                </c:pt>
                <c:pt idx="37734">
                  <c:v>3.1734000000022724</c:v>
                </c:pt>
                <c:pt idx="37735">
                  <c:v>3.1735000000022726</c:v>
                </c:pt>
                <c:pt idx="37736">
                  <c:v>3.1736000000022728</c:v>
                </c:pt>
                <c:pt idx="37737">
                  <c:v>3.173700000002273</c:v>
                </c:pt>
                <c:pt idx="37738">
                  <c:v>3.1738000000022732</c:v>
                </c:pt>
                <c:pt idx="37739">
                  <c:v>3.1739000000022735</c:v>
                </c:pt>
                <c:pt idx="37740">
                  <c:v>3.1740000000022737</c:v>
                </c:pt>
                <c:pt idx="37741">
                  <c:v>3.1741000000022739</c:v>
                </c:pt>
                <c:pt idx="37742">
                  <c:v>3.1742000000022741</c:v>
                </c:pt>
                <c:pt idx="37743">
                  <c:v>3.1743000000022743</c:v>
                </c:pt>
                <c:pt idx="37744">
                  <c:v>3.1744000000022745</c:v>
                </c:pt>
                <c:pt idx="37745">
                  <c:v>3.1745000000022747</c:v>
                </c:pt>
                <c:pt idx="37746">
                  <c:v>3.1746000000022749</c:v>
                </c:pt>
                <c:pt idx="37747">
                  <c:v>3.1747000000022751</c:v>
                </c:pt>
                <c:pt idx="37748">
                  <c:v>3.1748000000022754</c:v>
                </c:pt>
                <c:pt idx="37749">
                  <c:v>3.1749000000022756</c:v>
                </c:pt>
                <c:pt idx="37750">
                  <c:v>3.1750000000022758</c:v>
                </c:pt>
                <c:pt idx="37751">
                  <c:v>3.175100000002276</c:v>
                </c:pt>
                <c:pt idx="37752">
                  <c:v>3.1752000000022762</c:v>
                </c:pt>
                <c:pt idx="37753">
                  <c:v>3.1753000000022764</c:v>
                </c:pt>
                <c:pt idx="37754">
                  <c:v>3.1754000000022766</c:v>
                </c:pt>
                <c:pt idx="37755">
                  <c:v>3.1755000000022768</c:v>
                </c:pt>
                <c:pt idx="37756">
                  <c:v>3.175600000002277</c:v>
                </c:pt>
                <c:pt idx="37757">
                  <c:v>3.1757000000022773</c:v>
                </c:pt>
                <c:pt idx="37758">
                  <c:v>3.1758000000022775</c:v>
                </c:pt>
                <c:pt idx="37759">
                  <c:v>3.1759000000022777</c:v>
                </c:pt>
                <c:pt idx="37760">
                  <c:v>3.1760000000022779</c:v>
                </c:pt>
                <c:pt idx="37761">
                  <c:v>3.1761000000022781</c:v>
                </c:pt>
                <c:pt idx="37762">
                  <c:v>3.1762000000022783</c:v>
                </c:pt>
                <c:pt idx="37763">
                  <c:v>3.1763000000022785</c:v>
                </c:pt>
                <c:pt idx="37764">
                  <c:v>3.1764000000022787</c:v>
                </c:pt>
                <c:pt idx="37765">
                  <c:v>3.1765000000022789</c:v>
                </c:pt>
                <c:pt idx="37766">
                  <c:v>3.1766000000022792</c:v>
                </c:pt>
                <c:pt idx="37767">
                  <c:v>3.1767000000022794</c:v>
                </c:pt>
                <c:pt idx="37768">
                  <c:v>3.1768000000022796</c:v>
                </c:pt>
                <c:pt idx="37769">
                  <c:v>3.1769000000022798</c:v>
                </c:pt>
                <c:pt idx="37770">
                  <c:v>3.17700000000228</c:v>
                </c:pt>
                <c:pt idx="37771">
                  <c:v>3.1771000000022802</c:v>
                </c:pt>
                <c:pt idx="37772">
                  <c:v>3.1772000000022804</c:v>
                </c:pt>
                <c:pt idx="37773">
                  <c:v>3.1773000000022806</c:v>
                </c:pt>
                <c:pt idx="37774">
                  <c:v>3.1774000000022808</c:v>
                </c:pt>
                <c:pt idx="37775">
                  <c:v>3.1775000000022811</c:v>
                </c:pt>
                <c:pt idx="37776">
                  <c:v>3.1776000000022813</c:v>
                </c:pt>
                <c:pt idx="37777">
                  <c:v>3.1777000000022815</c:v>
                </c:pt>
                <c:pt idx="37778">
                  <c:v>3.1778000000022817</c:v>
                </c:pt>
                <c:pt idx="37779">
                  <c:v>3.1779000000022819</c:v>
                </c:pt>
                <c:pt idx="37780">
                  <c:v>3.1780000000022821</c:v>
                </c:pt>
                <c:pt idx="37781">
                  <c:v>3.1781000000022823</c:v>
                </c:pt>
                <c:pt idx="37782">
                  <c:v>3.1782000000022825</c:v>
                </c:pt>
                <c:pt idx="37783">
                  <c:v>3.1783000000022827</c:v>
                </c:pt>
                <c:pt idx="37784">
                  <c:v>3.178400000002283</c:v>
                </c:pt>
                <c:pt idx="37785">
                  <c:v>3.1785000000022832</c:v>
                </c:pt>
                <c:pt idx="37786">
                  <c:v>3.1786000000022834</c:v>
                </c:pt>
                <c:pt idx="37787">
                  <c:v>3.1787000000022836</c:v>
                </c:pt>
                <c:pt idx="37788">
                  <c:v>3.1788000000022838</c:v>
                </c:pt>
                <c:pt idx="37789">
                  <c:v>3.178900000002284</c:v>
                </c:pt>
                <c:pt idx="37790">
                  <c:v>3.1790000000022842</c:v>
                </c:pt>
                <c:pt idx="37791">
                  <c:v>3.1791000000022844</c:v>
                </c:pt>
                <c:pt idx="37792">
                  <c:v>3.1792000000022846</c:v>
                </c:pt>
                <c:pt idx="37793">
                  <c:v>3.1793000000022849</c:v>
                </c:pt>
                <c:pt idx="37794">
                  <c:v>3.1794000000022851</c:v>
                </c:pt>
                <c:pt idx="37795">
                  <c:v>3.1795000000022853</c:v>
                </c:pt>
                <c:pt idx="37796">
                  <c:v>3.1796000000022855</c:v>
                </c:pt>
                <c:pt idx="37797">
                  <c:v>3.1797000000022857</c:v>
                </c:pt>
                <c:pt idx="37798">
                  <c:v>3.1798000000022859</c:v>
                </c:pt>
                <c:pt idx="37799">
                  <c:v>3.1799000000022861</c:v>
                </c:pt>
                <c:pt idx="37800">
                  <c:v>3.1800000000022863</c:v>
                </c:pt>
                <c:pt idx="37801">
                  <c:v>3.1801000000022865</c:v>
                </c:pt>
                <c:pt idx="37802">
                  <c:v>3.1802000000022868</c:v>
                </c:pt>
                <c:pt idx="37803">
                  <c:v>3.180300000002287</c:v>
                </c:pt>
                <c:pt idx="37804">
                  <c:v>3.1804000000022872</c:v>
                </c:pt>
                <c:pt idx="37805">
                  <c:v>3.1805000000022874</c:v>
                </c:pt>
                <c:pt idx="37806">
                  <c:v>3.1806000000022876</c:v>
                </c:pt>
                <c:pt idx="37807">
                  <c:v>3.1807000000022878</c:v>
                </c:pt>
                <c:pt idx="37808">
                  <c:v>3.180800000002288</c:v>
                </c:pt>
                <c:pt idx="37809">
                  <c:v>3.1809000000022882</c:v>
                </c:pt>
                <c:pt idx="37810">
                  <c:v>3.1810000000022884</c:v>
                </c:pt>
                <c:pt idx="37811">
                  <c:v>3.1811000000022887</c:v>
                </c:pt>
                <c:pt idx="37812">
                  <c:v>3.1812000000022889</c:v>
                </c:pt>
                <c:pt idx="37813">
                  <c:v>3.1813000000022891</c:v>
                </c:pt>
                <c:pt idx="37814">
                  <c:v>3.1814000000022893</c:v>
                </c:pt>
                <c:pt idx="37815">
                  <c:v>3.1815000000022895</c:v>
                </c:pt>
                <c:pt idx="37816">
                  <c:v>3.1816000000022897</c:v>
                </c:pt>
                <c:pt idx="37817">
                  <c:v>3.1817000000022899</c:v>
                </c:pt>
                <c:pt idx="37818">
                  <c:v>3.1818000000022901</c:v>
                </c:pt>
                <c:pt idx="37819">
                  <c:v>3.1819000000022903</c:v>
                </c:pt>
                <c:pt idx="37820">
                  <c:v>3.1820000000022906</c:v>
                </c:pt>
                <c:pt idx="37821">
                  <c:v>3.1821000000022908</c:v>
                </c:pt>
                <c:pt idx="37822">
                  <c:v>3.182200000002291</c:v>
                </c:pt>
                <c:pt idx="37823">
                  <c:v>3.1823000000022912</c:v>
                </c:pt>
                <c:pt idx="37824">
                  <c:v>3.1824000000022914</c:v>
                </c:pt>
                <c:pt idx="37825">
                  <c:v>3.1825000000022916</c:v>
                </c:pt>
                <c:pt idx="37826">
                  <c:v>3.1826000000022918</c:v>
                </c:pt>
                <c:pt idx="37827">
                  <c:v>3.182700000002292</c:v>
                </c:pt>
                <c:pt idx="37828">
                  <c:v>3.1828000000022922</c:v>
                </c:pt>
                <c:pt idx="37829">
                  <c:v>3.1829000000022925</c:v>
                </c:pt>
                <c:pt idx="37830">
                  <c:v>3.1830000000022927</c:v>
                </c:pt>
                <c:pt idx="37831">
                  <c:v>3.1831000000022929</c:v>
                </c:pt>
                <c:pt idx="37832">
                  <c:v>3.1832000000022931</c:v>
                </c:pt>
                <c:pt idx="37833">
                  <c:v>3.1833000000022933</c:v>
                </c:pt>
                <c:pt idx="37834">
                  <c:v>3.1834000000022935</c:v>
                </c:pt>
                <c:pt idx="37835">
                  <c:v>3.1835000000022937</c:v>
                </c:pt>
                <c:pt idx="37836">
                  <c:v>3.1836000000022939</c:v>
                </c:pt>
                <c:pt idx="37837">
                  <c:v>3.1837000000022941</c:v>
                </c:pt>
                <c:pt idx="37838">
                  <c:v>3.1838000000022944</c:v>
                </c:pt>
                <c:pt idx="37839">
                  <c:v>3.1839000000022946</c:v>
                </c:pt>
                <c:pt idx="37840">
                  <c:v>3.1840000000022948</c:v>
                </c:pt>
                <c:pt idx="37841">
                  <c:v>3.184100000002295</c:v>
                </c:pt>
                <c:pt idx="37842">
                  <c:v>3.1842000000022952</c:v>
                </c:pt>
                <c:pt idx="37843">
                  <c:v>3.1843000000022954</c:v>
                </c:pt>
                <c:pt idx="37844">
                  <c:v>3.1844000000022956</c:v>
                </c:pt>
                <c:pt idx="37845">
                  <c:v>3.1845000000022958</c:v>
                </c:pt>
                <c:pt idx="37846">
                  <c:v>3.184600000002296</c:v>
                </c:pt>
                <c:pt idx="37847">
                  <c:v>3.1847000000022962</c:v>
                </c:pt>
                <c:pt idx="37848">
                  <c:v>3.1848000000022965</c:v>
                </c:pt>
                <c:pt idx="37849">
                  <c:v>3.1849000000022967</c:v>
                </c:pt>
                <c:pt idx="37850">
                  <c:v>3.1850000000022969</c:v>
                </c:pt>
                <c:pt idx="37851">
                  <c:v>3.1851000000022971</c:v>
                </c:pt>
                <c:pt idx="37852">
                  <c:v>3.1852000000022973</c:v>
                </c:pt>
                <c:pt idx="37853">
                  <c:v>3.1853000000022975</c:v>
                </c:pt>
                <c:pt idx="37854">
                  <c:v>3.1854000000022977</c:v>
                </c:pt>
                <c:pt idx="37855">
                  <c:v>3.1855000000022979</c:v>
                </c:pt>
                <c:pt idx="37856">
                  <c:v>3.1856000000022981</c:v>
                </c:pt>
                <c:pt idx="37857">
                  <c:v>3.1857000000022984</c:v>
                </c:pt>
                <c:pt idx="37858">
                  <c:v>3.1858000000022986</c:v>
                </c:pt>
                <c:pt idx="37859">
                  <c:v>3.1859000000022988</c:v>
                </c:pt>
                <c:pt idx="37860">
                  <c:v>3.186000000002299</c:v>
                </c:pt>
                <c:pt idx="37861">
                  <c:v>3.1861000000022992</c:v>
                </c:pt>
                <c:pt idx="37862">
                  <c:v>3.1862000000022994</c:v>
                </c:pt>
                <c:pt idx="37863">
                  <c:v>3.1863000000022996</c:v>
                </c:pt>
                <c:pt idx="37864">
                  <c:v>3.1864000000022998</c:v>
                </c:pt>
                <c:pt idx="37865">
                  <c:v>3.1865000000023</c:v>
                </c:pt>
                <c:pt idx="37866">
                  <c:v>3.1866000000023003</c:v>
                </c:pt>
                <c:pt idx="37867">
                  <c:v>3.1867000000023005</c:v>
                </c:pt>
                <c:pt idx="37868">
                  <c:v>3.1868000000023007</c:v>
                </c:pt>
                <c:pt idx="37869">
                  <c:v>3.1869000000023009</c:v>
                </c:pt>
                <c:pt idx="37870">
                  <c:v>3.1870000000023011</c:v>
                </c:pt>
                <c:pt idx="37871">
                  <c:v>3.1871000000023013</c:v>
                </c:pt>
                <c:pt idx="37872">
                  <c:v>3.1872000000023015</c:v>
                </c:pt>
                <c:pt idx="37873">
                  <c:v>3.1873000000023017</c:v>
                </c:pt>
                <c:pt idx="37874">
                  <c:v>3.1874000000023019</c:v>
                </c:pt>
                <c:pt idx="37875">
                  <c:v>3.1875000000023022</c:v>
                </c:pt>
                <c:pt idx="37876">
                  <c:v>3.1876000000023024</c:v>
                </c:pt>
                <c:pt idx="37877">
                  <c:v>3.1877000000023026</c:v>
                </c:pt>
                <c:pt idx="37878">
                  <c:v>3.1878000000023028</c:v>
                </c:pt>
                <c:pt idx="37879">
                  <c:v>3.187900000002303</c:v>
                </c:pt>
                <c:pt idx="37880">
                  <c:v>3.1880000000023032</c:v>
                </c:pt>
                <c:pt idx="37881">
                  <c:v>3.1881000000023034</c:v>
                </c:pt>
                <c:pt idx="37882">
                  <c:v>3.1882000000023036</c:v>
                </c:pt>
                <c:pt idx="37883">
                  <c:v>3.1883000000023038</c:v>
                </c:pt>
                <c:pt idx="37884">
                  <c:v>3.1884000000023041</c:v>
                </c:pt>
                <c:pt idx="37885">
                  <c:v>3.1885000000023043</c:v>
                </c:pt>
                <c:pt idx="37886">
                  <c:v>3.1886000000023045</c:v>
                </c:pt>
                <c:pt idx="37887">
                  <c:v>3.1887000000023047</c:v>
                </c:pt>
                <c:pt idx="37888">
                  <c:v>3.1888000000023049</c:v>
                </c:pt>
                <c:pt idx="37889">
                  <c:v>3.1889000000023051</c:v>
                </c:pt>
                <c:pt idx="37890">
                  <c:v>3.1890000000023053</c:v>
                </c:pt>
                <c:pt idx="37891">
                  <c:v>3.1891000000023055</c:v>
                </c:pt>
                <c:pt idx="37892">
                  <c:v>3.1892000000023057</c:v>
                </c:pt>
                <c:pt idx="37893">
                  <c:v>3.189300000002306</c:v>
                </c:pt>
                <c:pt idx="37894">
                  <c:v>3.1894000000023062</c:v>
                </c:pt>
                <c:pt idx="37895">
                  <c:v>3.1895000000023064</c:v>
                </c:pt>
                <c:pt idx="37896">
                  <c:v>3.1896000000023066</c:v>
                </c:pt>
                <c:pt idx="37897">
                  <c:v>3.1897000000023068</c:v>
                </c:pt>
                <c:pt idx="37898">
                  <c:v>3.189800000002307</c:v>
                </c:pt>
                <c:pt idx="37899">
                  <c:v>3.1899000000023072</c:v>
                </c:pt>
                <c:pt idx="37900">
                  <c:v>3.1900000000023074</c:v>
                </c:pt>
                <c:pt idx="37901">
                  <c:v>3.1901000000023076</c:v>
                </c:pt>
                <c:pt idx="37902">
                  <c:v>3.1902000000023079</c:v>
                </c:pt>
                <c:pt idx="37903">
                  <c:v>3.1903000000023081</c:v>
                </c:pt>
                <c:pt idx="37904">
                  <c:v>3.1904000000023083</c:v>
                </c:pt>
                <c:pt idx="37905">
                  <c:v>3.1905000000023085</c:v>
                </c:pt>
                <c:pt idx="37906">
                  <c:v>3.1906000000023087</c:v>
                </c:pt>
                <c:pt idx="37907">
                  <c:v>3.1907000000023089</c:v>
                </c:pt>
                <c:pt idx="37908">
                  <c:v>3.1908000000023091</c:v>
                </c:pt>
                <c:pt idx="37909">
                  <c:v>3.1909000000023093</c:v>
                </c:pt>
                <c:pt idx="37910">
                  <c:v>3.1910000000023095</c:v>
                </c:pt>
                <c:pt idx="37911">
                  <c:v>3.1911000000023098</c:v>
                </c:pt>
                <c:pt idx="37912">
                  <c:v>3.19120000000231</c:v>
                </c:pt>
                <c:pt idx="37913">
                  <c:v>3.1913000000023102</c:v>
                </c:pt>
                <c:pt idx="37914">
                  <c:v>3.1914000000023104</c:v>
                </c:pt>
                <c:pt idx="37915">
                  <c:v>3.1915000000023106</c:v>
                </c:pt>
                <c:pt idx="37916">
                  <c:v>3.1916000000023108</c:v>
                </c:pt>
                <c:pt idx="37917">
                  <c:v>3.191700000002311</c:v>
                </c:pt>
                <c:pt idx="37918">
                  <c:v>3.1918000000023112</c:v>
                </c:pt>
                <c:pt idx="37919">
                  <c:v>3.1919000000023114</c:v>
                </c:pt>
                <c:pt idx="37920">
                  <c:v>3.1920000000023117</c:v>
                </c:pt>
                <c:pt idx="37921">
                  <c:v>3.1921000000023119</c:v>
                </c:pt>
                <c:pt idx="37922">
                  <c:v>3.1922000000023121</c:v>
                </c:pt>
                <c:pt idx="37923">
                  <c:v>3.1923000000023123</c:v>
                </c:pt>
                <c:pt idx="37924">
                  <c:v>3.1924000000023125</c:v>
                </c:pt>
                <c:pt idx="37925">
                  <c:v>3.1925000000023127</c:v>
                </c:pt>
                <c:pt idx="37926">
                  <c:v>3.1926000000023129</c:v>
                </c:pt>
                <c:pt idx="37927">
                  <c:v>3.1927000000023131</c:v>
                </c:pt>
                <c:pt idx="37928">
                  <c:v>3.1928000000023133</c:v>
                </c:pt>
                <c:pt idx="37929">
                  <c:v>3.1929000000023136</c:v>
                </c:pt>
                <c:pt idx="37930">
                  <c:v>3.1930000000023138</c:v>
                </c:pt>
                <c:pt idx="37931">
                  <c:v>3.193100000002314</c:v>
                </c:pt>
                <c:pt idx="37932">
                  <c:v>3.1932000000023142</c:v>
                </c:pt>
                <c:pt idx="37933">
                  <c:v>3.1933000000023144</c:v>
                </c:pt>
                <c:pt idx="37934">
                  <c:v>3.1934000000023146</c:v>
                </c:pt>
                <c:pt idx="37935">
                  <c:v>3.1935000000023148</c:v>
                </c:pt>
                <c:pt idx="37936">
                  <c:v>3.193600000002315</c:v>
                </c:pt>
                <c:pt idx="37937">
                  <c:v>3.1937000000023152</c:v>
                </c:pt>
                <c:pt idx="37938">
                  <c:v>3.1938000000023155</c:v>
                </c:pt>
                <c:pt idx="37939">
                  <c:v>3.1939000000023157</c:v>
                </c:pt>
                <c:pt idx="37940">
                  <c:v>3.1940000000023159</c:v>
                </c:pt>
                <c:pt idx="37941">
                  <c:v>3.1941000000023161</c:v>
                </c:pt>
                <c:pt idx="37942">
                  <c:v>3.1942000000023163</c:v>
                </c:pt>
                <c:pt idx="37943">
                  <c:v>3.1943000000023165</c:v>
                </c:pt>
                <c:pt idx="37944">
                  <c:v>3.1944000000023167</c:v>
                </c:pt>
                <c:pt idx="37945">
                  <c:v>3.1945000000023169</c:v>
                </c:pt>
                <c:pt idx="37946">
                  <c:v>3.1946000000023171</c:v>
                </c:pt>
                <c:pt idx="37947">
                  <c:v>3.1947000000023174</c:v>
                </c:pt>
                <c:pt idx="37948">
                  <c:v>3.1948000000023176</c:v>
                </c:pt>
                <c:pt idx="37949">
                  <c:v>3.1949000000023178</c:v>
                </c:pt>
                <c:pt idx="37950">
                  <c:v>3.195000000002318</c:v>
                </c:pt>
                <c:pt idx="37951">
                  <c:v>3.1951000000023182</c:v>
                </c:pt>
                <c:pt idx="37952">
                  <c:v>3.1952000000023184</c:v>
                </c:pt>
                <c:pt idx="37953">
                  <c:v>3.1953000000023186</c:v>
                </c:pt>
                <c:pt idx="37954">
                  <c:v>3.1954000000023188</c:v>
                </c:pt>
                <c:pt idx="37955">
                  <c:v>3.195500000002319</c:v>
                </c:pt>
                <c:pt idx="37956">
                  <c:v>3.1956000000023193</c:v>
                </c:pt>
                <c:pt idx="37957">
                  <c:v>3.1957000000023195</c:v>
                </c:pt>
                <c:pt idx="37958">
                  <c:v>3.1958000000023197</c:v>
                </c:pt>
                <c:pt idx="37959">
                  <c:v>3.1959000000023199</c:v>
                </c:pt>
                <c:pt idx="37960">
                  <c:v>3.1960000000023201</c:v>
                </c:pt>
                <c:pt idx="37961">
                  <c:v>3.1961000000023203</c:v>
                </c:pt>
                <c:pt idx="37962">
                  <c:v>3.1962000000023205</c:v>
                </c:pt>
                <c:pt idx="37963">
                  <c:v>3.1963000000023207</c:v>
                </c:pt>
                <c:pt idx="37964">
                  <c:v>3.1964000000023209</c:v>
                </c:pt>
                <c:pt idx="37965">
                  <c:v>3.1965000000023212</c:v>
                </c:pt>
                <c:pt idx="37966">
                  <c:v>3.1966000000023214</c:v>
                </c:pt>
                <c:pt idx="37967">
                  <c:v>3.1967000000023216</c:v>
                </c:pt>
                <c:pt idx="37968">
                  <c:v>3.1968000000023218</c:v>
                </c:pt>
                <c:pt idx="37969">
                  <c:v>3.196900000002322</c:v>
                </c:pt>
                <c:pt idx="37970">
                  <c:v>3.1970000000023222</c:v>
                </c:pt>
                <c:pt idx="37971">
                  <c:v>3.1971000000023224</c:v>
                </c:pt>
                <c:pt idx="37972">
                  <c:v>3.1972000000023226</c:v>
                </c:pt>
                <c:pt idx="37973">
                  <c:v>3.1973000000023228</c:v>
                </c:pt>
                <c:pt idx="37974">
                  <c:v>3.1974000000023231</c:v>
                </c:pt>
                <c:pt idx="37975">
                  <c:v>3.1975000000023233</c:v>
                </c:pt>
                <c:pt idx="37976">
                  <c:v>3.1976000000023235</c:v>
                </c:pt>
                <c:pt idx="37977">
                  <c:v>3.1977000000023237</c:v>
                </c:pt>
                <c:pt idx="37978">
                  <c:v>3.1978000000023239</c:v>
                </c:pt>
                <c:pt idx="37979">
                  <c:v>3.1979000000023241</c:v>
                </c:pt>
                <c:pt idx="37980">
                  <c:v>3.1980000000023243</c:v>
                </c:pt>
                <c:pt idx="37981">
                  <c:v>3.1981000000023245</c:v>
                </c:pt>
                <c:pt idx="37982">
                  <c:v>3.1982000000023247</c:v>
                </c:pt>
                <c:pt idx="37983">
                  <c:v>3.1983000000023249</c:v>
                </c:pt>
                <c:pt idx="37984">
                  <c:v>3.1984000000023252</c:v>
                </c:pt>
                <c:pt idx="37985">
                  <c:v>3.1985000000023254</c:v>
                </c:pt>
                <c:pt idx="37986">
                  <c:v>3.1986000000023256</c:v>
                </c:pt>
                <c:pt idx="37987">
                  <c:v>3.1987000000023258</c:v>
                </c:pt>
                <c:pt idx="37988">
                  <c:v>3.198800000002326</c:v>
                </c:pt>
                <c:pt idx="37989">
                  <c:v>3.1989000000023262</c:v>
                </c:pt>
                <c:pt idx="37990">
                  <c:v>3.1990000000023264</c:v>
                </c:pt>
                <c:pt idx="37991">
                  <c:v>3.1991000000023266</c:v>
                </c:pt>
                <c:pt idx="37992">
                  <c:v>3.1992000000023268</c:v>
                </c:pt>
                <c:pt idx="37993">
                  <c:v>3.1993000000023271</c:v>
                </c:pt>
                <c:pt idx="37994">
                  <c:v>3.1994000000023273</c:v>
                </c:pt>
                <c:pt idx="37995">
                  <c:v>3.1995000000023275</c:v>
                </c:pt>
                <c:pt idx="37996">
                  <c:v>3.1996000000023277</c:v>
                </c:pt>
                <c:pt idx="37997">
                  <c:v>3.1997000000023279</c:v>
                </c:pt>
                <c:pt idx="37998">
                  <c:v>3.1998000000023281</c:v>
                </c:pt>
                <c:pt idx="37999">
                  <c:v>3.1999000000023283</c:v>
                </c:pt>
                <c:pt idx="38000">
                  <c:v>3.2000000000023285</c:v>
                </c:pt>
                <c:pt idx="38001">
                  <c:v>3.2001000000023287</c:v>
                </c:pt>
                <c:pt idx="38002">
                  <c:v>3.200200000002329</c:v>
                </c:pt>
                <c:pt idx="38003">
                  <c:v>3.2003000000023292</c:v>
                </c:pt>
                <c:pt idx="38004">
                  <c:v>3.2004000000023294</c:v>
                </c:pt>
                <c:pt idx="38005">
                  <c:v>3.2005000000023296</c:v>
                </c:pt>
                <c:pt idx="38006">
                  <c:v>3.2006000000023298</c:v>
                </c:pt>
                <c:pt idx="38007">
                  <c:v>3.20070000000233</c:v>
                </c:pt>
                <c:pt idx="38008">
                  <c:v>3.2008000000023302</c:v>
                </c:pt>
                <c:pt idx="38009">
                  <c:v>3.2009000000023304</c:v>
                </c:pt>
                <c:pt idx="38010">
                  <c:v>3.2010000000023306</c:v>
                </c:pt>
                <c:pt idx="38011">
                  <c:v>3.2011000000023309</c:v>
                </c:pt>
                <c:pt idx="38012">
                  <c:v>3.2012000000023311</c:v>
                </c:pt>
                <c:pt idx="38013">
                  <c:v>3.2013000000023313</c:v>
                </c:pt>
                <c:pt idx="38014">
                  <c:v>3.2014000000023315</c:v>
                </c:pt>
                <c:pt idx="38015">
                  <c:v>3.2015000000023317</c:v>
                </c:pt>
                <c:pt idx="38016">
                  <c:v>3.2016000000023319</c:v>
                </c:pt>
                <c:pt idx="38017">
                  <c:v>3.2017000000023321</c:v>
                </c:pt>
                <c:pt idx="38018">
                  <c:v>3.2018000000023323</c:v>
                </c:pt>
                <c:pt idx="38019">
                  <c:v>3.2019000000023325</c:v>
                </c:pt>
                <c:pt idx="38020">
                  <c:v>3.2020000000023328</c:v>
                </c:pt>
                <c:pt idx="38021">
                  <c:v>3.202100000002333</c:v>
                </c:pt>
                <c:pt idx="38022">
                  <c:v>3.2022000000023332</c:v>
                </c:pt>
                <c:pt idx="38023">
                  <c:v>3.2023000000023334</c:v>
                </c:pt>
                <c:pt idx="38024">
                  <c:v>3.2024000000023336</c:v>
                </c:pt>
                <c:pt idx="38025">
                  <c:v>3.2025000000023338</c:v>
                </c:pt>
                <c:pt idx="38026">
                  <c:v>3.202600000002334</c:v>
                </c:pt>
                <c:pt idx="38027">
                  <c:v>3.2027000000023342</c:v>
                </c:pt>
                <c:pt idx="38028">
                  <c:v>3.2028000000023344</c:v>
                </c:pt>
                <c:pt idx="38029">
                  <c:v>3.2029000000023347</c:v>
                </c:pt>
                <c:pt idx="38030">
                  <c:v>3.2030000000023349</c:v>
                </c:pt>
                <c:pt idx="38031">
                  <c:v>3.2031000000023351</c:v>
                </c:pt>
                <c:pt idx="38032">
                  <c:v>3.2032000000023353</c:v>
                </c:pt>
                <c:pt idx="38033">
                  <c:v>3.2033000000023355</c:v>
                </c:pt>
                <c:pt idx="38034">
                  <c:v>3.2034000000023357</c:v>
                </c:pt>
                <c:pt idx="38035">
                  <c:v>3.2035000000023359</c:v>
                </c:pt>
                <c:pt idx="38036">
                  <c:v>3.2036000000023361</c:v>
                </c:pt>
                <c:pt idx="38037">
                  <c:v>3.2037000000023363</c:v>
                </c:pt>
                <c:pt idx="38038">
                  <c:v>3.2038000000023366</c:v>
                </c:pt>
                <c:pt idx="38039">
                  <c:v>3.2039000000023368</c:v>
                </c:pt>
                <c:pt idx="38040">
                  <c:v>3.204000000002337</c:v>
                </c:pt>
                <c:pt idx="38041">
                  <c:v>3.2041000000023372</c:v>
                </c:pt>
                <c:pt idx="38042">
                  <c:v>3.2042000000023374</c:v>
                </c:pt>
                <c:pt idx="38043">
                  <c:v>3.2043000000023376</c:v>
                </c:pt>
                <c:pt idx="38044">
                  <c:v>3.2044000000023378</c:v>
                </c:pt>
                <c:pt idx="38045">
                  <c:v>3.204500000002338</c:v>
                </c:pt>
                <c:pt idx="38046">
                  <c:v>3.2046000000023382</c:v>
                </c:pt>
                <c:pt idx="38047">
                  <c:v>3.2047000000023385</c:v>
                </c:pt>
                <c:pt idx="38048">
                  <c:v>3.2048000000023387</c:v>
                </c:pt>
                <c:pt idx="38049">
                  <c:v>3.2049000000023389</c:v>
                </c:pt>
                <c:pt idx="38050">
                  <c:v>3.2050000000023391</c:v>
                </c:pt>
                <c:pt idx="38051">
                  <c:v>3.2051000000023393</c:v>
                </c:pt>
                <c:pt idx="38052">
                  <c:v>3.2052000000023395</c:v>
                </c:pt>
                <c:pt idx="38053">
                  <c:v>3.2053000000023397</c:v>
                </c:pt>
                <c:pt idx="38054">
                  <c:v>3.2054000000023399</c:v>
                </c:pt>
                <c:pt idx="38055">
                  <c:v>3.2055000000023401</c:v>
                </c:pt>
                <c:pt idx="38056">
                  <c:v>3.2056000000023404</c:v>
                </c:pt>
                <c:pt idx="38057">
                  <c:v>3.2057000000023406</c:v>
                </c:pt>
                <c:pt idx="38058">
                  <c:v>3.2058000000023408</c:v>
                </c:pt>
                <c:pt idx="38059">
                  <c:v>3.205900000002341</c:v>
                </c:pt>
                <c:pt idx="38060">
                  <c:v>3.2060000000023412</c:v>
                </c:pt>
                <c:pt idx="38061">
                  <c:v>3.2061000000023414</c:v>
                </c:pt>
                <c:pt idx="38062">
                  <c:v>3.2062000000023416</c:v>
                </c:pt>
                <c:pt idx="38063">
                  <c:v>3.2063000000023418</c:v>
                </c:pt>
                <c:pt idx="38064">
                  <c:v>3.206400000002342</c:v>
                </c:pt>
                <c:pt idx="38065">
                  <c:v>3.2065000000023423</c:v>
                </c:pt>
                <c:pt idx="38066">
                  <c:v>3.2066000000023425</c:v>
                </c:pt>
                <c:pt idx="38067">
                  <c:v>3.2067000000023427</c:v>
                </c:pt>
                <c:pt idx="38068">
                  <c:v>3.2068000000023429</c:v>
                </c:pt>
                <c:pt idx="38069">
                  <c:v>3.2069000000023431</c:v>
                </c:pt>
                <c:pt idx="38070">
                  <c:v>3.2070000000023433</c:v>
                </c:pt>
                <c:pt idx="38071">
                  <c:v>3.2071000000023435</c:v>
                </c:pt>
                <c:pt idx="38072">
                  <c:v>3.2072000000023437</c:v>
                </c:pt>
                <c:pt idx="38073">
                  <c:v>3.2073000000023439</c:v>
                </c:pt>
                <c:pt idx="38074">
                  <c:v>3.2074000000023442</c:v>
                </c:pt>
                <c:pt idx="38075">
                  <c:v>3.2075000000023444</c:v>
                </c:pt>
                <c:pt idx="38076">
                  <c:v>3.2076000000023446</c:v>
                </c:pt>
                <c:pt idx="38077">
                  <c:v>3.2077000000023448</c:v>
                </c:pt>
                <c:pt idx="38078">
                  <c:v>3.207800000002345</c:v>
                </c:pt>
                <c:pt idx="38079">
                  <c:v>3.2079000000023452</c:v>
                </c:pt>
                <c:pt idx="38080">
                  <c:v>3.2080000000023454</c:v>
                </c:pt>
                <c:pt idx="38081">
                  <c:v>3.2081000000023456</c:v>
                </c:pt>
                <c:pt idx="38082">
                  <c:v>3.2082000000023458</c:v>
                </c:pt>
                <c:pt idx="38083">
                  <c:v>3.2083000000023461</c:v>
                </c:pt>
                <c:pt idx="38084">
                  <c:v>3.2084000000023463</c:v>
                </c:pt>
                <c:pt idx="38085">
                  <c:v>3.2085000000023465</c:v>
                </c:pt>
                <c:pt idx="38086">
                  <c:v>3.2086000000023467</c:v>
                </c:pt>
                <c:pt idx="38087">
                  <c:v>3.2087000000023469</c:v>
                </c:pt>
                <c:pt idx="38088">
                  <c:v>3.2088000000023471</c:v>
                </c:pt>
                <c:pt idx="38089">
                  <c:v>3.2089000000023473</c:v>
                </c:pt>
                <c:pt idx="38090">
                  <c:v>3.2090000000023475</c:v>
                </c:pt>
                <c:pt idx="38091">
                  <c:v>3.2091000000023477</c:v>
                </c:pt>
                <c:pt idx="38092">
                  <c:v>3.209200000002348</c:v>
                </c:pt>
                <c:pt idx="38093">
                  <c:v>3.2093000000023482</c:v>
                </c:pt>
                <c:pt idx="38094">
                  <c:v>3.2094000000023484</c:v>
                </c:pt>
                <c:pt idx="38095">
                  <c:v>3.2095000000023486</c:v>
                </c:pt>
                <c:pt idx="38096">
                  <c:v>3.2096000000023488</c:v>
                </c:pt>
                <c:pt idx="38097">
                  <c:v>3.209700000002349</c:v>
                </c:pt>
                <c:pt idx="38098">
                  <c:v>3.2098000000023492</c:v>
                </c:pt>
                <c:pt idx="38099">
                  <c:v>3.2099000000023494</c:v>
                </c:pt>
                <c:pt idx="38100">
                  <c:v>3.2100000000023496</c:v>
                </c:pt>
                <c:pt idx="38101">
                  <c:v>3.2101000000023499</c:v>
                </c:pt>
                <c:pt idx="38102">
                  <c:v>3.2102000000023501</c:v>
                </c:pt>
                <c:pt idx="38103">
                  <c:v>3.2103000000023503</c:v>
                </c:pt>
                <c:pt idx="38104">
                  <c:v>3.2104000000023505</c:v>
                </c:pt>
                <c:pt idx="38105">
                  <c:v>3.2105000000023507</c:v>
                </c:pt>
                <c:pt idx="38106">
                  <c:v>3.2106000000023509</c:v>
                </c:pt>
                <c:pt idx="38107">
                  <c:v>3.2107000000023511</c:v>
                </c:pt>
                <c:pt idx="38108">
                  <c:v>3.2108000000023513</c:v>
                </c:pt>
                <c:pt idx="38109">
                  <c:v>3.2109000000023515</c:v>
                </c:pt>
                <c:pt idx="38110">
                  <c:v>3.2110000000023518</c:v>
                </c:pt>
                <c:pt idx="38111">
                  <c:v>3.211100000002352</c:v>
                </c:pt>
                <c:pt idx="38112">
                  <c:v>3.2112000000023522</c:v>
                </c:pt>
                <c:pt idx="38113">
                  <c:v>3.2113000000023524</c:v>
                </c:pt>
                <c:pt idx="38114">
                  <c:v>3.2114000000023526</c:v>
                </c:pt>
                <c:pt idx="38115">
                  <c:v>3.2115000000023528</c:v>
                </c:pt>
                <c:pt idx="38116">
                  <c:v>3.211600000002353</c:v>
                </c:pt>
                <c:pt idx="38117">
                  <c:v>3.2117000000023532</c:v>
                </c:pt>
                <c:pt idx="38118">
                  <c:v>3.2118000000023534</c:v>
                </c:pt>
                <c:pt idx="38119">
                  <c:v>3.2119000000023537</c:v>
                </c:pt>
                <c:pt idx="38120">
                  <c:v>3.2120000000023539</c:v>
                </c:pt>
                <c:pt idx="38121">
                  <c:v>3.2121000000023541</c:v>
                </c:pt>
                <c:pt idx="38122">
                  <c:v>3.2122000000023543</c:v>
                </c:pt>
                <c:pt idx="38123">
                  <c:v>3.2123000000023545</c:v>
                </c:pt>
                <c:pt idx="38124">
                  <c:v>3.2124000000023547</c:v>
                </c:pt>
                <c:pt idx="38125">
                  <c:v>3.2125000000023549</c:v>
                </c:pt>
                <c:pt idx="38126">
                  <c:v>3.2126000000023551</c:v>
                </c:pt>
                <c:pt idx="38127">
                  <c:v>3.2127000000023553</c:v>
                </c:pt>
                <c:pt idx="38128">
                  <c:v>3.2128000000023555</c:v>
                </c:pt>
                <c:pt idx="38129">
                  <c:v>3.2129000000023558</c:v>
                </c:pt>
                <c:pt idx="38130">
                  <c:v>3.213000000002356</c:v>
                </c:pt>
                <c:pt idx="38131">
                  <c:v>3.2131000000023562</c:v>
                </c:pt>
                <c:pt idx="38132">
                  <c:v>3.2132000000023564</c:v>
                </c:pt>
                <c:pt idx="38133">
                  <c:v>3.2133000000023566</c:v>
                </c:pt>
                <c:pt idx="38134">
                  <c:v>3.2134000000023568</c:v>
                </c:pt>
                <c:pt idx="38135">
                  <c:v>3.213500000002357</c:v>
                </c:pt>
                <c:pt idx="38136">
                  <c:v>3.2136000000023572</c:v>
                </c:pt>
                <c:pt idx="38137">
                  <c:v>3.2137000000023574</c:v>
                </c:pt>
                <c:pt idx="38138">
                  <c:v>3.2138000000023577</c:v>
                </c:pt>
                <c:pt idx="38139">
                  <c:v>3.2139000000023579</c:v>
                </c:pt>
                <c:pt idx="38140">
                  <c:v>3.2140000000023581</c:v>
                </c:pt>
                <c:pt idx="38141">
                  <c:v>3.2141000000023583</c:v>
                </c:pt>
                <c:pt idx="38142">
                  <c:v>3.2142000000023585</c:v>
                </c:pt>
                <c:pt idx="38143">
                  <c:v>3.2143000000023587</c:v>
                </c:pt>
                <c:pt idx="38144">
                  <c:v>3.2144000000023589</c:v>
                </c:pt>
                <c:pt idx="38145">
                  <c:v>3.2145000000023591</c:v>
                </c:pt>
                <c:pt idx="38146">
                  <c:v>3.2146000000023593</c:v>
                </c:pt>
                <c:pt idx="38147">
                  <c:v>3.2147000000023596</c:v>
                </c:pt>
                <c:pt idx="38148">
                  <c:v>3.2148000000023598</c:v>
                </c:pt>
                <c:pt idx="38149">
                  <c:v>3.21490000000236</c:v>
                </c:pt>
                <c:pt idx="38150">
                  <c:v>3.2150000000023602</c:v>
                </c:pt>
                <c:pt idx="38151">
                  <c:v>3.2151000000023604</c:v>
                </c:pt>
                <c:pt idx="38152">
                  <c:v>3.2152000000023606</c:v>
                </c:pt>
                <c:pt idx="38153">
                  <c:v>3.2153000000023608</c:v>
                </c:pt>
                <c:pt idx="38154">
                  <c:v>3.215400000002361</c:v>
                </c:pt>
                <c:pt idx="38155">
                  <c:v>3.2155000000023612</c:v>
                </c:pt>
                <c:pt idx="38156">
                  <c:v>3.2156000000023615</c:v>
                </c:pt>
                <c:pt idx="38157">
                  <c:v>3.2157000000023617</c:v>
                </c:pt>
                <c:pt idx="38158">
                  <c:v>3.2158000000023619</c:v>
                </c:pt>
                <c:pt idx="38159">
                  <c:v>3.2159000000023621</c:v>
                </c:pt>
                <c:pt idx="38160">
                  <c:v>3.2160000000023623</c:v>
                </c:pt>
                <c:pt idx="38161">
                  <c:v>3.2161000000023625</c:v>
                </c:pt>
                <c:pt idx="38162">
                  <c:v>3.2162000000023627</c:v>
                </c:pt>
                <c:pt idx="38163">
                  <c:v>3.2163000000023629</c:v>
                </c:pt>
                <c:pt idx="38164">
                  <c:v>3.2164000000023631</c:v>
                </c:pt>
                <c:pt idx="38165">
                  <c:v>3.2165000000023634</c:v>
                </c:pt>
                <c:pt idx="38166">
                  <c:v>3.2166000000023636</c:v>
                </c:pt>
                <c:pt idx="38167">
                  <c:v>3.2167000000023638</c:v>
                </c:pt>
                <c:pt idx="38168">
                  <c:v>3.216800000002364</c:v>
                </c:pt>
                <c:pt idx="38169">
                  <c:v>3.2169000000023642</c:v>
                </c:pt>
                <c:pt idx="38170">
                  <c:v>3.2170000000023644</c:v>
                </c:pt>
                <c:pt idx="38171">
                  <c:v>3.2171000000023646</c:v>
                </c:pt>
                <c:pt idx="38172">
                  <c:v>3.2172000000023648</c:v>
                </c:pt>
                <c:pt idx="38173">
                  <c:v>3.217300000002365</c:v>
                </c:pt>
                <c:pt idx="38174">
                  <c:v>3.2174000000023653</c:v>
                </c:pt>
                <c:pt idx="38175">
                  <c:v>3.2175000000023655</c:v>
                </c:pt>
                <c:pt idx="38176">
                  <c:v>3.2176000000023657</c:v>
                </c:pt>
                <c:pt idx="38177">
                  <c:v>3.2177000000023659</c:v>
                </c:pt>
                <c:pt idx="38178">
                  <c:v>3.2178000000023661</c:v>
                </c:pt>
                <c:pt idx="38179">
                  <c:v>3.2179000000023663</c:v>
                </c:pt>
                <c:pt idx="38180">
                  <c:v>3.2180000000023665</c:v>
                </c:pt>
                <c:pt idx="38181">
                  <c:v>3.2181000000023667</c:v>
                </c:pt>
                <c:pt idx="38182">
                  <c:v>3.2182000000023669</c:v>
                </c:pt>
                <c:pt idx="38183">
                  <c:v>3.2183000000023672</c:v>
                </c:pt>
                <c:pt idx="38184">
                  <c:v>3.2184000000023674</c:v>
                </c:pt>
                <c:pt idx="38185">
                  <c:v>3.2185000000023676</c:v>
                </c:pt>
                <c:pt idx="38186">
                  <c:v>3.2186000000023678</c:v>
                </c:pt>
                <c:pt idx="38187">
                  <c:v>3.218700000002368</c:v>
                </c:pt>
                <c:pt idx="38188">
                  <c:v>3.2188000000023682</c:v>
                </c:pt>
                <c:pt idx="38189">
                  <c:v>3.2189000000023684</c:v>
                </c:pt>
                <c:pt idx="38190">
                  <c:v>3.2190000000023686</c:v>
                </c:pt>
                <c:pt idx="38191">
                  <c:v>3.2191000000023688</c:v>
                </c:pt>
                <c:pt idx="38192">
                  <c:v>3.2192000000023691</c:v>
                </c:pt>
                <c:pt idx="38193">
                  <c:v>3.2193000000023693</c:v>
                </c:pt>
                <c:pt idx="38194">
                  <c:v>3.2194000000023695</c:v>
                </c:pt>
                <c:pt idx="38195">
                  <c:v>3.2195000000023697</c:v>
                </c:pt>
                <c:pt idx="38196">
                  <c:v>3.2196000000023699</c:v>
                </c:pt>
                <c:pt idx="38197">
                  <c:v>3.2197000000023701</c:v>
                </c:pt>
                <c:pt idx="38198">
                  <c:v>3.2198000000023703</c:v>
                </c:pt>
                <c:pt idx="38199">
                  <c:v>3.2199000000023705</c:v>
                </c:pt>
                <c:pt idx="38200">
                  <c:v>3.2200000000023707</c:v>
                </c:pt>
                <c:pt idx="38201">
                  <c:v>3.220100000002371</c:v>
                </c:pt>
                <c:pt idx="38202">
                  <c:v>3.2202000000023712</c:v>
                </c:pt>
                <c:pt idx="38203">
                  <c:v>3.2203000000023714</c:v>
                </c:pt>
                <c:pt idx="38204">
                  <c:v>3.2204000000023716</c:v>
                </c:pt>
                <c:pt idx="38205">
                  <c:v>3.2205000000023718</c:v>
                </c:pt>
                <c:pt idx="38206">
                  <c:v>3.220600000002372</c:v>
                </c:pt>
                <c:pt idx="38207">
                  <c:v>3.2207000000023722</c:v>
                </c:pt>
                <c:pt idx="38208">
                  <c:v>3.2208000000023724</c:v>
                </c:pt>
                <c:pt idx="38209">
                  <c:v>3.2209000000023726</c:v>
                </c:pt>
                <c:pt idx="38210">
                  <c:v>3.2210000000023729</c:v>
                </c:pt>
                <c:pt idx="38211">
                  <c:v>3.2211000000023731</c:v>
                </c:pt>
                <c:pt idx="38212">
                  <c:v>3.2212000000023733</c:v>
                </c:pt>
                <c:pt idx="38213">
                  <c:v>3.2213000000023735</c:v>
                </c:pt>
                <c:pt idx="38214">
                  <c:v>3.2214000000023737</c:v>
                </c:pt>
                <c:pt idx="38215">
                  <c:v>3.2215000000023739</c:v>
                </c:pt>
                <c:pt idx="38216">
                  <c:v>3.2216000000023741</c:v>
                </c:pt>
                <c:pt idx="38217">
                  <c:v>3.2217000000023743</c:v>
                </c:pt>
                <c:pt idx="38218">
                  <c:v>3.2218000000023745</c:v>
                </c:pt>
                <c:pt idx="38219">
                  <c:v>3.2219000000023748</c:v>
                </c:pt>
                <c:pt idx="38220">
                  <c:v>3.222000000002375</c:v>
                </c:pt>
                <c:pt idx="38221">
                  <c:v>3.2221000000023752</c:v>
                </c:pt>
                <c:pt idx="38222">
                  <c:v>3.2222000000023754</c:v>
                </c:pt>
                <c:pt idx="38223">
                  <c:v>3.2223000000023756</c:v>
                </c:pt>
                <c:pt idx="38224">
                  <c:v>3.2224000000023758</c:v>
                </c:pt>
                <c:pt idx="38225">
                  <c:v>3.222500000002376</c:v>
                </c:pt>
                <c:pt idx="38226">
                  <c:v>3.2226000000023762</c:v>
                </c:pt>
                <c:pt idx="38227">
                  <c:v>3.2227000000023764</c:v>
                </c:pt>
                <c:pt idx="38228">
                  <c:v>3.2228000000023767</c:v>
                </c:pt>
                <c:pt idx="38229">
                  <c:v>3.2229000000023769</c:v>
                </c:pt>
                <c:pt idx="38230">
                  <c:v>3.2230000000023771</c:v>
                </c:pt>
                <c:pt idx="38231">
                  <c:v>3.2231000000023773</c:v>
                </c:pt>
                <c:pt idx="38232">
                  <c:v>3.2232000000023775</c:v>
                </c:pt>
                <c:pt idx="38233">
                  <c:v>3.2233000000023777</c:v>
                </c:pt>
                <c:pt idx="38234">
                  <c:v>3.2234000000023779</c:v>
                </c:pt>
                <c:pt idx="38235">
                  <c:v>3.2235000000023781</c:v>
                </c:pt>
                <c:pt idx="38236">
                  <c:v>3.2236000000023783</c:v>
                </c:pt>
                <c:pt idx="38237">
                  <c:v>3.2237000000023786</c:v>
                </c:pt>
                <c:pt idx="38238">
                  <c:v>3.2238000000023788</c:v>
                </c:pt>
                <c:pt idx="38239">
                  <c:v>3.223900000002379</c:v>
                </c:pt>
                <c:pt idx="38240">
                  <c:v>3.2240000000023792</c:v>
                </c:pt>
                <c:pt idx="38241">
                  <c:v>3.2241000000023794</c:v>
                </c:pt>
                <c:pt idx="38242">
                  <c:v>3.2242000000023796</c:v>
                </c:pt>
                <c:pt idx="38243">
                  <c:v>3.2243000000023798</c:v>
                </c:pt>
                <c:pt idx="38244">
                  <c:v>3.22440000000238</c:v>
                </c:pt>
                <c:pt idx="38245">
                  <c:v>3.2245000000023802</c:v>
                </c:pt>
                <c:pt idx="38246">
                  <c:v>3.2246000000023805</c:v>
                </c:pt>
                <c:pt idx="38247">
                  <c:v>3.2247000000023807</c:v>
                </c:pt>
                <c:pt idx="38248">
                  <c:v>3.2248000000023809</c:v>
                </c:pt>
                <c:pt idx="38249">
                  <c:v>3.2249000000023811</c:v>
                </c:pt>
                <c:pt idx="38250">
                  <c:v>3.2250000000023813</c:v>
                </c:pt>
                <c:pt idx="38251">
                  <c:v>3.2251000000023815</c:v>
                </c:pt>
                <c:pt idx="38252">
                  <c:v>3.2252000000023817</c:v>
                </c:pt>
                <c:pt idx="38253">
                  <c:v>3.2253000000023819</c:v>
                </c:pt>
                <c:pt idx="38254">
                  <c:v>3.2254000000023821</c:v>
                </c:pt>
                <c:pt idx="38255">
                  <c:v>3.2255000000023824</c:v>
                </c:pt>
                <c:pt idx="38256">
                  <c:v>3.2256000000023826</c:v>
                </c:pt>
                <c:pt idx="38257">
                  <c:v>3.2257000000023828</c:v>
                </c:pt>
                <c:pt idx="38258">
                  <c:v>3.225800000002383</c:v>
                </c:pt>
                <c:pt idx="38259">
                  <c:v>3.2259000000023832</c:v>
                </c:pt>
                <c:pt idx="38260">
                  <c:v>3.2260000000023834</c:v>
                </c:pt>
                <c:pt idx="38261">
                  <c:v>3.2261000000023836</c:v>
                </c:pt>
                <c:pt idx="38262">
                  <c:v>3.2262000000023838</c:v>
                </c:pt>
                <c:pt idx="38263">
                  <c:v>3.226300000002384</c:v>
                </c:pt>
                <c:pt idx="38264">
                  <c:v>3.2264000000023842</c:v>
                </c:pt>
                <c:pt idx="38265">
                  <c:v>3.2265000000023845</c:v>
                </c:pt>
                <c:pt idx="38266">
                  <c:v>3.2266000000023847</c:v>
                </c:pt>
                <c:pt idx="38267">
                  <c:v>3.2267000000023849</c:v>
                </c:pt>
                <c:pt idx="38268">
                  <c:v>3.2268000000023851</c:v>
                </c:pt>
                <c:pt idx="38269">
                  <c:v>3.2269000000023853</c:v>
                </c:pt>
                <c:pt idx="38270">
                  <c:v>3.2270000000023855</c:v>
                </c:pt>
                <c:pt idx="38271">
                  <c:v>3.2271000000023857</c:v>
                </c:pt>
                <c:pt idx="38272">
                  <c:v>3.2272000000023859</c:v>
                </c:pt>
                <c:pt idx="38273">
                  <c:v>3.2273000000023861</c:v>
                </c:pt>
                <c:pt idx="38274">
                  <c:v>3.2274000000023864</c:v>
                </c:pt>
                <c:pt idx="38275">
                  <c:v>3.2275000000023866</c:v>
                </c:pt>
                <c:pt idx="38276">
                  <c:v>3.2276000000023868</c:v>
                </c:pt>
                <c:pt idx="38277">
                  <c:v>3.227700000002387</c:v>
                </c:pt>
                <c:pt idx="38278">
                  <c:v>3.2278000000023872</c:v>
                </c:pt>
                <c:pt idx="38279">
                  <c:v>3.2279000000023874</c:v>
                </c:pt>
                <c:pt idx="38280">
                  <c:v>3.2280000000023876</c:v>
                </c:pt>
                <c:pt idx="38281">
                  <c:v>3.2281000000023878</c:v>
                </c:pt>
                <c:pt idx="38282">
                  <c:v>3.228200000002388</c:v>
                </c:pt>
                <c:pt idx="38283">
                  <c:v>3.2283000000023883</c:v>
                </c:pt>
                <c:pt idx="38284">
                  <c:v>3.2284000000023885</c:v>
                </c:pt>
                <c:pt idx="38285">
                  <c:v>3.2285000000023887</c:v>
                </c:pt>
                <c:pt idx="38286">
                  <c:v>3.2286000000023889</c:v>
                </c:pt>
                <c:pt idx="38287">
                  <c:v>3.2287000000023891</c:v>
                </c:pt>
                <c:pt idx="38288">
                  <c:v>3.2288000000023893</c:v>
                </c:pt>
                <c:pt idx="38289">
                  <c:v>3.2289000000023895</c:v>
                </c:pt>
                <c:pt idx="38290">
                  <c:v>3.2290000000023897</c:v>
                </c:pt>
                <c:pt idx="38291">
                  <c:v>3.2291000000023899</c:v>
                </c:pt>
                <c:pt idx="38292">
                  <c:v>3.2292000000023902</c:v>
                </c:pt>
                <c:pt idx="38293">
                  <c:v>3.2293000000023904</c:v>
                </c:pt>
                <c:pt idx="38294">
                  <c:v>3.2294000000023906</c:v>
                </c:pt>
                <c:pt idx="38295">
                  <c:v>3.2295000000023908</c:v>
                </c:pt>
                <c:pt idx="38296">
                  <c:v>3.229600000002391</c:v>
                </c:pt>
                <c:pt idx="38297">
                  <c:v>3.2297000000023912</c:v>
                </c:pt>
                <c:pt idx="38298">
                  <c:v>3.2298000000023914</c:v>
                </c:pt>
                <c:pt idx="38299">
                  <c:v>3.2299000000023916</c:v>
                </c:pt>
                <c:pt idx="38300">
                  <c:v>3.2300000000023918</c:v>
                </c:pt>
                <c:pt idx="38301">
                  <c:v>3.2301000000023921</c:v>
                </c:pt>
                <c:pt idx="38302">
                  <c:v>3.2302000000023923</c:v>
                </c:pt>
                <c:pt idx="38303">
                  <c:v>3.2303000000023925</c:v>
                </c:pt>
                <c:pt idx="38304">
                  <c:v>3.2304000000023927</c:v>
                </c:pt>
                <c:pt idx="38305">
                  <c:v>3.2305000000023929</c:v>
                </c:pt>
                <c:pt idx="38306">
                  <c:v>3.2306000000023931</c:v>
                </c:pt>
                <c:pt idx="38307">
                  <c:v>3.2307000000023933</c:v>
                </c:pt>
                <c:pt idx="38308">
                  <c:v>3.2308000000023935</c:v>
                </c:pt>
                <c:pt idx="38309">
                  <c:v>3.2309000000023937</c:v>
                </c:pt>
                <c:pt idx="38310">
                  <c:v>3.231000000002394</c:v>
                </c:pt>
                <c:pt idx="38311">
                  <c:v>3.2311000000023942</c:v>
                </c:pt>
                <c:pt idx="38312">
                  <c:v>3.2312000000023944</c:v>
                </c:pt>
                <c:pt idx="38313">
                  <c:v>3.2313000000023946</c:v>
                </c:pt>
                <c:pt idx="38314">
                  <c:v>3.2314000000023948</c:v>
                </c:pt>
                <c:pt idx="38315">
                  <c:v>3.231500000002395</c:v>
                </c:pt>
                <c:pt idx="38316">
                  <c:v>3.2316000000023952</c:v>
                </c:pt>
                <c:pt idx="38317">
                  <c:v>3.2317000000023954</c:v>
                </c:pt>
                <c:pt idx="38318">
                  <c:v>3.2318000000023956</c:v>
                </c:pt>
                <c:pt idx="38319">
                  <c:v>3.2319000000023959</c:v>
                </c:pt>
                <c:pt idx="38320">
                  <c:v>3.2320000000023961</c:v>
                </c:pt>
                <c:pt idx="38321">
                  <c:v>3.2321000000023963</c:v>
                </c:pt>
                <c:pt idx="38322">
                  <c:v>3.2322000000023965</c:v>
                </c:pt>
                <c:pt idx="38323">
                  <c:v>3.2323000000023967</c:v>
                </c:pt>
                <c:pt idx="38324">
                  <c:v>3.2324000000023969</c:v>
                </c:pt>
                <c:pt idx="38325">
                  <c:v>3.2325000000023971</c:v>
                </c:pt>
                <c:pt idx="38326">
                  <c:v>3.2326000000023973</c:v>
                </c:pt>
                <c:pt idx="38327">
                  <c:v>3.2327000000023975</c:v>
                </c:pt>
                <c:pt idx="38328">
                  <c:v>3.2328000000023978</c:v>
                </c:pt>
                <c:pt idx="38329">
                  <c:v>3.232900000002398</c:v>
                </c:pt>
                <c:pt idx="38330">
                  <c:v>3.2330000000023982</c:v>
                </c:pt>
                <c:pt idx="38331">
                  <c:v>3.2331000000023984</c:v>
                </c:pt>
                <c:pt idx="38332">
                  <c:v>3.2332000000023986</c:v>
                </c:pt>
                <c:pt idx="38333">
                  <c:v>3.2333000000023988</c:v>
                </c:pt>
                <c:pt idx="38334">
                  <c:v>3.233400000002399</c:v>
                </c:pt>
                <c:pt idx="38335">
                  <c:v>3.2335000000023992</c:v>
                </c:pt>
                <c:pt idx="38336">
                  <c:v>3.2336000000023994</c:v>
                </c:pt>
                <c:pt idx="38337">
                  <c:v>3.2337000000023997</c:v>
                </c:pt>
                <c:pt idx="38338">
                  <c:v>3.2338000000023999</c:v>
                </c:pt>
                <c:pt idx="38339">
                  <c:v>3.2339000000024001</c:v>
                </c:pt>
                <c:pt idx="38340">
                  <c:v>3.2340000000024003</c:v>
                </c:pt>
                <c:pt idx="38341">
                  <c:v>3.2341000000024005</c:v>
                </c:pt>
                <c:pt idx="38342">
                  <c:v>3.2342000000024007</c:v>
                </c:pt>
                <c:pt idx="38343">
                  <c:v>3.2343000000024009</c:v>
                </c:pt>
                <c:pt idx="38344">
                  <c:v>3.2344000000024011</c:v>
                </c:pt>
                <c:pt idx="38345">
                  <c:v>3.2345000000024013</c:v>
                </c:pt>
                <c:pt idx="38346">
                  <c:v>3.2346000000024016</c:v>
                </c:pt>
                <c:pt idx="38347">
                  <c:v>3.2347000000024018</c:v>
                </c:pt>
                <c:pt idx="38348">
                  <c:v>3.234800000002402</c:v>
                </c:pt>
                <c:pt idx="38349">
                  <c:v>3.2349000000024022</c:v>
                </c:pt>
                <c:pt idx="38350">
                  <c:v>3.2350000000024024</c:v>
                </c:pt>
                <c:pt idx="38351">
                  <c:v>3.2351000000024026</c:v>
                </c:pt>
                <c:pt idx="38352">
                  <c:v>3.2352000000024028</c:v>
                </c:pt>
                <c:pt idx="38353">
                  <c:v>3.235300000002403</c:v>
                </c:pt>
                <c:pt idx="38354">
                  <c:v>3.2354000000024032</c:v>
                </c:pt>
                <c:pt idx="38355">
                  <c:v>3.2355000000024035</c:v>
                </c:pt>
                <c:pt idx="38356">
                  <c:v>3.2356000000024037</c:v>
                </c:pt>
                <c:pt idx="38357">
                  <c:v>3.2357000000024039</c:v>
                </c:pt>
                <c:pt idx="38358">
                  <c:v>3.2358000000024041</c:v>
                </c:pt>
                <c:pt idx="38359">
                  <c:v>3.2359000000024043</c:v>
                </c:pt>
                <c:pt idx="38360">
                  <c:v>3.2360000000024045</c:v>
                </c:pt>
                <c:pt idx="38361">
                  <c:v>3.2361000000024047</c:v>
                </c:pt>
                <c:pt idx="38362">
                  <c:v>3.2362000000024049</c:v>
                </c:pt>
                <c:pt idx="38363">
                  <c:v>3.2363000000024051</c:v>
                </c:pt>
                <c:pt idx="38364">
                  <c:v>3.2364000000024054</c:v>
                </c:pt>
                <c:pt idx="38365">
                  <c:v>3.2365000000024056</c:v>
                </c:pt>
                <c:pt idx="38366">
                  <c:v>3.2366000000024058</c:v>
                </c:pt>
                <c:pt idx="38367">
                  <c:v>3.236700000002406</c:v>
                </c:pt>
                <c:pt idx="38368">
                  <c:v>3.2368000000024062</c:v>
                </c:pt>
                <c:pt idx="38369">
                  <c:v>3.2369000000024064</c:v>
                </c:pt>
                <c:pt idx="38370">
                  <c:v>3.2370000000024066</c:v>
                </c:pt>
                <c:pt idx="38371">
                  <c:v>3.2371000000024068</c:v>
                </c:pt>
                <c:pt idx="38372">
                  <c:v>3.237200000002407</c:v>
                </c:pt>
                <c:pt idx="38373">
                  <c:v>3.2373000000024073</c:v>
                </c:pt>
                <c:pt idx="38374">
                  <c:v>3.2374000000024075</c:v>
                </c:pt>
                <c:pt idx="38375">
                  <c:v>3.2375000000024077</c:v>
                </c:pt>
                <c:pt idx="38376">
                  <c:v>3.2376000000024079</c:v>
                </c:pt>
                <c:pt idx="38377">
                  <c:v>3.2377000000024081</c:v>
                </c:pt>
                <c:pt idx="38378">
                  <c:v>3.2378000000024083</c:v>
                </c:pt>
                <c:pt idx="38379">
                  <c:v>3.2379000000024085</c:v>
                </c:pt>
                <c:pt idx="38380">
                  <c:v>3.2380000000024087</c:v>
                </c:pt>
                <c:pt idx="38381">
                  <c:v>3.2381000000024089</c:v>
                </c:pt>
                <c:pt idx="38382">
                  <c:v>3.2382000000024092</c:v>
                </c:pt>
                <c:pt idx="38383">
                  <c:v>3.2383000000024094</c:v>
                </c:pt>
                <c:pt idx="38384">
                  <c:v>3.2384000000024096</c:v>
                </c:pt>
                <c:pt idx="38385">
                  <c:v>3.2385000000024098</c:v>
                </c:pt>
                <c:pt idx="38386">
                  <c:v>3.23860000000241</c:v>
                </c:pt>
                <c:pt idx="38387">
                  <c:v>3.2387000000024102</c:v>
                </c:pt>
                <c:pt idx="38388">
                  <c:v>3.2388000000024104</c:v>
                </c:pt>
                <c:pt idx="38389">
                  <c:v>3.2389000000024106</c:v>
                </c:pt>
                <c:pt idx="38390">
                  <c:v>3.2390000000024108</c:v>
                </c:pt>
                <c:pt idx="38391">
                  <c:v>3.2391000000024111</c:v>
                </c:pt>
                <c:pt idx="38392">
                  <c:v>3.2392000000024113</c:v>
                </c:pt>
                <c:pt idx="38393">
                  <c:v>3.2393000000024115</c:v>
                </c:pt>
                <c:pt idx="38394">
                  <c:v>3.2394000000024117</c:v>
                </c:pt>
                <c:pt idx="38395">
                  <c:v>3.2395000000024119</c:v>
                </c:pt>
                <c:pt idx="38396">
                  <c:v>3.2396000000024121</c:v>
                </c:pt>
                <c:pt idx="38397">
                  <c:v>3.2397000000024123</c:v>
                </c:pt>
                <c:pt idx="38398">
                  <c:v>3.2398000000024125</c:v>
                </c:pt>
                <c:pt idx="38399">
                  <c:v>3.2399000000024127</c:v>
                </c:pt>
                <c:pt idx="38400">
                  <c:v>3.2400000000024129</c:v>
                </c:pt>
                <c:pt idx="38401">
                  <c:v>3.2401000000024132</c:v>
                </c:pt>
                <c:pt idx="38402">
                  <c:v>3.2402000000024134</c:v>
                </c:pt>
                <c:pt idx="38403">
                  <c:v>3.2403000000024136</c:v>
                </c:pt>
                <c:pt idx="38404">
                  <c:v>3.2404000000024138</c:v>
                </c:pt>
                <c:pt idx="38405">
                  <c:v>3.240500000002414</c:v>
                </c:pt>
                <c:pt idx="38406">
                  <c:v>3.2406000000024142</c:v>
                </c:pt>
                <c:pt idx="38407">
                  <c:v>3.2407000000024144</c:v>
                </c:pt>
                <c:pt idx="38408">
                  <c:v>3.2408000000024146</c:v>
                </c:pt>
                <c:pt idx="38409">
                  <c:v>3.2409000000024148</c:v>
                </c:pt>
                <c:pt idx="38410">
                  <c:v>3.2410000000024151</c:v>
                </c:pt>
                <c:pt idx="38411">
                  <c:v>3.2411000000024153</c:v>
                </c:pt>
                <c:pt idx="38412">
                  <c:v>3.2412000000024155</c:v>
                </c:pt>
                <c:pt idx="38413">
                  <c:v>3.2413000000024157</c:v>
                </c:pt>
                <c:pt idx="38414">
                  <c:v>3.2414000000024159</c:v>
                </c:pt>
                <c:pt idx="38415">
                  <c:v>3.2415000000024161</c:v>
                </c:pt>
                <c:pt idx="38416">
                  <c:v>3.2416000000024163</c:v>
                </c:pt>
                <c:pt idx="38417">
                  <c:v>3.2417000000024165</c:v>
                </c:pt>
                <c:pt idx="38418">
                  <c:v>3.2418000000024167</c:v>
                </c:pt>
                <c:pt idx="38419">
                  <c:v>3.241900000002417</c:v>
                </c:pt>
                <c:pt idx="38420">
                  <c:v>3.2420000000024172</c:v>
                </c:pt>
                <c:pt idx="38421">
                  <c:v>3.2421000000024174</c:v>
                </c:pt>
                <c:pt idx="38422">
                  <c:v>3.2422000000024176</c:v>
                </c:pt>
                <c:pt idx="38423">
                  <c:v>3.2423000000024178</c:v>
                </c:pt>
                <c:pt idx="38424">
                  <c:v>3.242400000002418</c:v>
                </c:pt>
                <c:pt idx="38425">
                  <c:v>3.2425000000024182</c:v>
                </c:pt>
                <c:pt idx="38426">
                  <c:v>3.2426000000024184</c:v>
                </c:pt>
                <c:pt idx="38427">
                  <c:v>3.2427000000024186</c:v>
                </c:pt>
                <c:pt idx="38428">
                  <c:v>3.2428000000024189</c:v>
                </c:pt>
                <c:pt idx="38429">
                  <c:v>3.2429000000024191</c:v>
                </c:pt>
                <c:pt idx="38430">
                  <c:v>3.2430000000024193</c:v>
                </c:pt>
                <c:pt idx="38431">
                  <c:v>3.2431000000024195</c:v>
                </c:pt>
                <c:pt idx="38432">
                  <c:v>3.2432000000024197</c:v>
                </c:pt>
                <c:pt idx="38433">
                  <c:v>3.2433000000024199</c:v>
                </c:pt>
                <c:pt idx="38434">
                  <c:v>3.2434000000024201</c:v>
                </c:pt>
                <c:pt idx="38435">
                  <c:v>3.2435000000024203</c:v>
                </c:pt>
                <c:pt idx="38436">
                  <c:v>3.2436000000024205</c:v>
                </c:pt>
                <c:pt idx="38437">
                  <c:v>3.2437000000024208</c:v>
                </c:pt>
                <c:pt idx="38438">
                  <c:v>3.243800000002421</c:v>
                </c:pt>
                <c:pt idx="38439">
                  <c:v>3.2439000000024212</c:v>
                </c:pt>
                <c:pt idx="38440">
                  <c:v>3.2440000000024214</c:v>
                </c:pt>
                <c:pt idx="38441">
                  <c:v>3.2441000000024216</c:v>
                </c:pt>
                <c:pt idx="38442">
                  <c:v>3.2442000000024218</c:v>
                </c:pt>
                <c:pt idx="38443">
                  <c:v>3.244300000002422</c:v>
                </c:pt>
                <c:pt idx="38444">
                  <c:v>3.2444000000024222</c:v>
                </c:pt>
                <c:pt idx="38445">
                  <c:v>3.2445000000024224</c:v>
                </c:pt>
                <c:pt idx="38446">
                  <c:v>3.2446000000024227</c:v>
                </c:pt>
                <c:pt idx="38447">
                  <c:v>3.2447000000024229</c:v>
                </c:pt>
                <c:pt idx="38448">
                  <c:v>3.2448000000024231</c:v>
                </c:pt>
                <c:pt idx="38449">
                  <c:v>3.2449000000024233</c:v>
                </c:pt>
                <c:pt idx="38450">
                  <c:v>3.2450000000024235</c:v>
                </c:pt>
                <c:pt idx="38451">
                  <c:v>3.2451000000024237</c:v>
                </c:pt>
                <c:pt idx="38452">
                  <c:v>3.2452000000024239</c:v>
                </c:pt>
                <c:pt idx="38453">
                  <c:v>3.2453000000024241</c:v>
                </c:pt>
                <c:pt idx="38454">
                  <c:v>3.2454000000024243</c:v>
                </c:pt>
                <c:pt idx="38455">
                  <c:v>3.2455000000024246</c:v>
                </c:pt>
                <c:pt idx="38456">
                  <c:v>3.2456000000024248</c:v>
                </c:pt>
                <c:pt idx="38457">
                  <c:v>3.245700000002425</c:v>
                </c:pt>
                <c:pt idx="38458">
                  <c:v>3.2458000000024252</c:v>
                </c:pt>
                <c:pt idx="38459">
                  <c:v>3.2459000000024254</c:v>
                </c:pt>
                <c:pt idx="38460">
                  <c:v>3.2460000000024256</c:v>
                </c:pt>
                <c:pt idx="38461">
                  <c:v>3.2461000000024258</c:v>
                </c:pt>
                <c:pt idx="38462">
                  <c:v>3.246200000002426</c:v>
                </c:pt>
                <c:pt idx="38463">
                  <c:v>3.2463000000024262</c:v>
                </c:pt>
                <c:pt idx="38464">
                  <c:v>3.2464000000024265</c:v>
                </c:pt>
                <c:pt idx="38465">
                  <c:v>3.2465000000024267</c:v>
                </c:pt>
                <c:pt idx="38466">
                  <c:v>3.2466000000024269</c:v>
                </c:pt>
                <c:pt idx="38467">
                  <c:v>3.2467000000024271</c:v>
                </c:pt>
                <c:pt idx="38468">
                  <c:v>3.2468000000024273</c:v>
                </c:pt>
                <c:pt idx="38469">
                  <c:v>3.2469000000024275</c:v>
                </c:pt>
                <c:pt idx="38470">
                  <c:v>3.2470000000024277</c:v>
                </c:pt>
                <c:pt idx="38471">
                  <c:v>3.2471000000024279</c:v>
                </c:pt>
                <c:pt idx="38472">
                  <c:v>3.2472000000024281</c:v>
                </c:pt>
                <c:pt idx="38473">
                  <c:v>3.2473000000024284</c:v>
                </c:pt>
                <c:pt idx="38474">
                  <c:v>3.2474000000024286</c:v>
                </c:pt>
                <c:pt idx="38475">
                  <c:v>3.2475000000024288</c:v>
                </c:pt>
                <c:pt idx="38476">
                  <c:v>3.247600000002429</c:v>
                </c:pt>
                <c:pt idx="38477">
                  <c:v>3.2477000000024292</c:v>
                </c:pt>
                <c:pt idx="38478">
                  <c:v>3.2478000000024294</c:v>
                </c:pt>
                <c:pt idx="38479">
                  <c:v>3.2479000000024296</c:v>
                </c:pt>
                <c:pt idx="38480">
                  <c:v>3.2480000000024298</c:v>
                </c:pt>
                <c:pt idx="38481">
                  <c:v>3.24810000000243</c:v>
                </c:pt>
                <c:pt idx="38482">
                  <c:v>3.2482000000024303</c:v>
                </c:pt>
                <c:pt idx="38483">
                  <c:v>3.2483000000024305</c:v>
                </c:pt>
                <c:pt idx="38484">
                  <c:v>3.2484000000024307</c:v>
                </c:pt>
                <c:pt idx="38485">
                  <c:v>3.2485000000024309</c:v>
                </c:pt>
                <c:pt idx="38486">
                  <c:v>3.2486000000024311</c:v>
                </c:pt>
                <c:pt idx="38487">
                  <c:v>3.2487000000024313</c:v>
                </c:pt>
                <c:pt idx="38488">
                  <c:v>3.2488000000024315</c:v>
                </c:pt>
                <c:pt idx="38489">
                  <c:v>3.2489000000024317</c:v>
                </c:pt>
                <c:pt idx="38490">
                  <c:v>3.2490000000024319</c:v>
                </c:pt>
                <c:pt idx="38491">
                  <c:v>3.2491000000024322</c:v>
                </c:pt>
                <c:pt idx="38492">
                  <c:v>3.2492000000024324</c:v>
                </c:pt>
                <c:pt idx="38493">
                  <c:v>3.2493000000024326</c:v>
                </c:pt>
                <c:pt idx="38494">
                  <c:v>3.2494000000024328</c:v>
                </c:pt>
                <c:pt idx="38495">
                  <c:v>3.249500000002433</c:v>
                </c:pt>
                <c:pt idx="38496">
                  <c:v>3.2496000000024332</c:v>
                </c:pt>
                <c:pt idx="38497">
                  <c:v>3.2497000000024334</c:v>
                </c:pt>
                <c:pt idx="38498">
                  <c:v>3.2498000000024336</c:v>
                </c:pt>
                <c:pt idx="38499">
                  <c:v>3.2499000000024338</c:v>
                </c:pt>
                <c:pt idx="38500">
                  <c:v>3.2500000000024341</c:v>
                </c:pt>
                <c:pt idx="38501">
                  <c:v>3.2501000000024343</c:v>
                </c:pt>
                <c:pt idx="38502">
                  <c:v>3.2502000000024345</c:v>
                </c:pt>
                <c:pt idx="38503">
                  <c:v>3.2503000000024347</c:v>
                </c:pt>
                <c:pt idx="38504">
                  <c:v>3.2504000000024349</c:v>
                </c:pt>
                <c:pt idx="38505">
                  <c:v>3.2505000000024351</c:v>
                </c:pt>
                <c:pt idx="38506">
                  <c:v>3.2506000000024353</c:v>
                </c:pt>
                <c:pt idx="38507">
                  <c:v>3.2507000000024355</c:v>
                </c:pt>
                <c:pt idx="38508">
                  <c:v>3.2508000000024357</c:v>
                </c:pt>
                <c:pt idx="38509">
                  <c:v>3.250900000002436</c:v>
                </c:pt>
                <c:pt idx="38510">
                  <c:v>3.2510000000024362</c:v>
                </c:pt>
                <c:pt idx="38511">
                  <c:v>3.2511000000024364</c:v>
                </c:pt>
                <c:pt idx="38512">
                  <c:v>3.2512000000024366</c:v>
                </c:pt>
                <c:pt idx="38513">
                  <c:v>3.2513000000024368</c:v>
                </c:pt>
                <c:pt idx="38514">
                  <c:v>3.251400000002437</c:v>
                </c:pt>
                <c:pt idx="38515">
                  <c:v>3.2515000000024372</c:v>
                </c:pt>
                <c:pt idx="38516">
                  <c:v>3.2516000000024374</c:v>
                </c:pt>
                <c:pt idx="38517">
                  <c:v>3.2517000000024376</c:v>
                </c:pt>
                <c:pt idx="38518">
                  <c:v>3.2518000000024379</c:v>
                </c:pt>
                <c:pt idx="38519">
                  <c:v>3.2519000000024381</c:v>
                </c:pt>
                <c:pt idx="38520">
                  <c:v>3.2520000000024383</c:v>
                </c:pt>
                <c:pt idx="38521">
                  <c:v>3.2521000000024385</c:v>
                </c:pt>
                <c:pt idx="38522">
                  <c:v>3.2522000000024387</c:v>
                </c:pt>
                <c:pt idx="38523">
                  <c:v>3.2523000000024389</c:v>
                </c:pt>
                <c:pt idx="38524">
                  <c:v>3.2524000000024391</c:v>
                </c:pt>
                <c:pt idx="38525">
                  <c:v>3.2525000000024393</c:v>
                </c:pt>
                <c:pt idx="38526">
                  <c:v>3.2526000000024395</c:v>
                </c:pt>
                <c:pt idx="38527">
                  <c:v>3.2527000000024398</c:v>
                </c:pt>
                <c:pt idx="38528">
                  <c:v>3.25280000000244</c:v>
                </c:pt>
                <c:pt idx="38529">
                  <c:v>3.2529000000024402</c:v>
                </c:pt>
                <c:pt idx="38530">
                  <c:v>3.2530000000024404</c:v>
                </c:pt>
                <c:pt idx="38531">
                  <c:v>3.2531000000024406</c:v>
                </c:pt>
                <c:pt idx="38532">
                  <c:v>3.2532000000024408</c:v>
                </c:pt>
                <c:pt idx="38533">
                  <c:v>3.253300000002441</c:v>
                </c:pt>
                <c:pt idx="38534">
                  <c:v>3.2534000000024412</c:v>
                </c:pt>
                <c:pt idx="38535">
                  <c:v>3.2535000000024414</c:v>
                </c:pt>
                <c:pt idx="38536">
                  <c:v>3.2536000000024417</c:v>
                </c:pt>
                <c:pt idx="38537">
                  <c:v>3.2537000000024419</c:v>
                </c:pt>
                <c:pt idx="38538">
                  <c:v>3.2538000000024421</c:v>
                </c:pt>
                <c:pt idx="38539">
                  <c:v>3.2539000000024423</c:v>
                </c:pt>
                <c:pt idx="38540">
                  <c:v>3.2540000000024425</c:v>
                </c:pt>
                <c:pt idx="38541">
                  <c:v>3.2541000000024427</c:v>
                </c:pt>
                <c:pt idx="38542">
                  <c:v>3.2542000000024429</c:v>
                </c:pt>
                <c:pt idx="38543">
                  <c:v>3.2543000000024431</c:v>
                </c:pt>
                <c:pt idx="38544">
                  <c:v>3.2544000000024433</c:v>
                </c:pt>
                <c:pt idx="38545">
                  <c:v>3.2545000000024435</c:v>
                </c:pt>
                <c:pt idx="38546">
                  <c:v>3.2546000000024438</c:v>
                </c:pt>
                <c:pt idx="38547">
                  <c:v>3.254700000002444</c:v>
                </c:pt>
                <c:pt idx="38548">
                  <c:v>3.2548000000024442</c:v>
                </c:pt>
                <c:pt idx="38549">
                  <c:v>3.2549000000024444</c:v>
                </c:pt>
                <c:pt idx="38550">
                  <c:v>3.2550000000024446</c:v>
                </c:pt>
                <c:pt idx="38551">
                  <c:v>3.2551000000024448</c:v>
                </c:pt>
                <c:pt idx="38552">
                  <c:v>3.255200000002445</c:v>
                </c:pt>
                <c:pt idx="38553">
                  <c:v>3.2553000000024452</c:v>
                </c:pt>
                <c:pt idx="38554">
                  <c:v>3.2554000000024454</c:v>
                </c:pt>
                <c:pt idx="38555">
                  <c:v>3.2555000000024457</c:v>
                </c:pt>
                <c:pt idx="38556">
                  <c:v>3.2556000000024459</c:v>
                </c:pt>
                <c:pt idx="38557">
                  <c:v>3.2557000000024461</c:v>
                </c:pt>
                <c:pt idx="38558">
                  <c:v>3.2558000000024463</c:v>
                </c:pt>
                <c:pt idx="38559">
                  <c:v>3.2559000000024465</c:v>
                </c:pt>
                <c:pt idx="38560">
                  <c:v>3.2560000000024467</c:v>
                </c:pt>
                <c:pt idx="38561">
                  <c:v>3.2561000000024469</c:v>
                </c:pt>
                <c:pt idx="38562">
                  <c:v>3.2562000000024471</c:v>
                </c:pt>
                <c:pt idx="38563">
                  <c:v>3.2563000000024473</c:v>
                </c:pt>
                <c:pt idx="38564">
                  <c:v>3.2564000000024476</c:v>
                </c:pt>
                <c:pt idx="38565">
                  <c:v>3.2565000000024478</c:v>
                </c:pt>
                <c:pt idx="38566">
                  <c:v>3.256600000002448</c:v>
                </c:pt>
                <c:pt idx="38567">
                  <c:v>3.2567000000024482</c:v>
                </c:pt>
                <c:pt idx="38568">
                  <c:v>3.2568000000024484</c:v>
                </c:pt>
                <c:pt idx="38569">
                  <c:v>3.2569000000024486</c:v>
                </c:pt>
                <c:pt idx="38570">
                  <c:v>3.2570000000024488</c:v>
                </c:pt>
                <c:pt idx="38571">
                  <c:v>3.257100000002449</c:v>
                </c:pt>
                <c:pt idx="38572">
                  <c:v>3.2572000000024492</c:v>
                </c:pt>
                <c:pt idx="38573">
                  <c:v>3.2573000000024495</c:v>
                </c:pt>
                <c:pt idx="38574">
                  <c:v>3.2574000000024497</c:v>
                </c:pt>
                <c:pt idx="38575">
                  <c:v>3.2575000000024499</c:v>
                </c:pt>
                <c:pt idx="38576">
                  <c:v>3.2576000000024501</c:v>
                </c:pt>
                <c:pt idx="38577">
                  <c:v>3.2577000000024503</c:v>
                </c:pt>
                <c:pt idx="38578">
                  <c:v>3.2578000000024505</c:v>
                </c:pt>
                <c:pt idx="38579">
                  <c:v>3.2579000000024507</c:v>
                </c:pt>
                <c:pt idx="38580">
                  <c:v>3.2580000000024509</c:v>
                </c:pt>
                <c:pt idx="38581">
                  <c:v>3.2581000000024511</c:v>
                </c:pt>
                <c:pt idx="38582">
                  <c:v>3.2582000000024514</c:v>
                </c:pt>
                <c:pt idx="38583">
                  <c:v>3.2583000000024516</c:v>
                </c:pt>
                <c:pt idx="38584">
                  <c:v>3.2584000000024518</c:v>
                </c:pt>
                <c:pt idx="38585">
                  <c:v>3.258500000002452</c:v>
                </c:pt>
                <c:pt idx="38586">
                  <c:v>3.2586000000024522</c:v>
                </c:pt>
                <c:pt idx="38587">
                  <c:v>3.2587000000024524</c:v>
                </c:pt>
                <c:pt idx="38588">
                  <c:v>3.2588000000024526</c:v>
                </c:pt>
                <c:pt idx="38589">
                  <c:v>3.2589000000024528</c:v>
                </c:pt>
                <c:pt idx="38590">
                  <c:v>3.259000000002453</c:v>
                </c:pt>
                <c:pt idx="38591">
                  <c:v>3.2591000000024533</c:v>
                </c:pt>
                <c:pt idx="38592">
                  <c:v>3.2592000000024535</c:v>
                </c:pt>
                <c:pt idx="38593">
                  <c:v>3.2593000000024537</c:v>
                </c:pt>
                <c:pt idx="38594">
                  <c:v>3.2594000000024539</c:v>
                </c:pt>
                <c:pt idx="38595">
                  <c:v>3.2595000000024541</c:v>
                </c:pt>
                <c:pt idx="38596">
                  <c:v>3.2596000000024543</c:v>
                </c:pt>
                <c:pt idx="38597">
                  <c:v>3.2597000000024545</c:v>
                </c:pt>
                <c:pt idx="38598">
                  <c:v>3.2598000000024547</c:v>
                </c:pt>
                <c:pt idx="38599">
                  <c:v>3.2599000000024549</c:v>
                </c:pt>
                <c:pt idx="38600">
                  <c:v>3.2600000000024552</c:v>
                </c:pt>
                <c:pt idx="38601">
                  <c:v>3.2601000000024554</c:v>
                </c:pt>
                <c:pt idx="38602">
                  <c:v>3.2602000000024556</c:v>
                </c:pt>
                <c:pt idx="38603">
                  <c:v>3.2603000000024558</c:v>
                </c:pt>
                <c:pt idx="38604">
                  <c:v>3.260400000002456</c:v>
                </c:pt>
                <c:pt idx="38605">
                  <c:v>3.2605000000024562</c:v>
                </c:pt>
                <c:pt idx="38606">
                  <c:v>3.2606000000024564</c:v>
                </c:pt>
                <c:pt idx="38607">
                  <c:v>3.2607000000024566</c:v>
                </c:pt>
                <c:pt idx="38608">
                  <c:v>3.2608000000024568</c:v>
                </c:pt>
                <c:pt idx="38609">
                  <c:v>3.2609000000024571</c:v>
                </c:pt>
                <c:pt idx="38610">
                  <c:v>3.2610000000024573</c:v>
                </c:pt>
                <c:pt idx="38611">
                  <c:v>3.2611000000024575</c:v>
                </c:pt>
                <c:pt idx="38612">
                  <c:v>3.2612000000024577</c:v>
                </c:pt>
                <c:pt idx="38613">
                  <c:v>3.2613000000024579</c:v>
                </c:pt>
                <c:pt idx="38614">
                  <c:v>3.2614000000024581</c:v>
                </c:pt>
                <c:pt idx="38615">
                  <c:v>3.2615000000024583</c:v>
                </c:pt>
                <c:pt idx="38616">
                  <c:v>3.2616000000024585</c:v>
                </c:pt>
                <c:pt idx="38617">
                  <c:v>3.2617000000024587</c:v>
                </c:pt>
                <c:pt idx="38618">
                  <c:v>3.261800000002459</c:v>
                </c:pt>
                <c:pt idx="38619">
                  <c:v>3.2619000000024592</c:v>
                </c:pt>
                <c:pt idx="38620">
                  <c:v>3.2620000000024594</c:v>
                </c:pt>
                <c:pt idx="38621">
                  <c:v>3.2621000000024596</c:v>
                </c:pt>
                <c:pt idx="38622">
                  <c:v>3.2622000000024598</c:v>
                </c:pt>
                <c:pt idx="38623">
                  <c:v>3.26230000000246</c:v>
                </c:pt>
                <c:pt idx="38624">
                  <c:v>3.2624000000024602</c:v>
                </c:pt>
                <c:pt idx="38625">
                  <c:v>3.2625000000024604</c:v>
                </c:pt>
                <c:pt idx="38626">
                  <c:v>3.2626000000024606</c:v>
                </c:pt>
                <c:pt idx="38627">
                  <c:v>3.2627000000024609</c:v>
                </c:pt>
                <c:pt idx="38628">
                  <c:v>3.2628000000024611</c:v>
                </c:pt>
                <c:pt idx="38629">
                  <c:v>3.2629000000024613</c:v>
                </c:pt>
                <c:pt idx="38630">
                  <c:v>3.2630000000024615</c:v>
                </c:pt>
                <c:pt idx="38631">
                  <c:v>3.2631000000024617</c:v>
                </c:pt>
                <c:pt idx="38632">
                  <c:v>3.2632000000024619</c:v>
                </c:pt>
                <c:pt idx="38633">
                  <c:v>3.2633000000024621</c:v>
                </c:pt>
                <c:pt idx="38634">
                  <c:v>3.2634000000024623</c:v>
                </c:pt>
                <c:pt idx="38635">
                  <c:v>3.2635000000024625</c:v>
                </c:pt>
                <c:pt idx="38636">
                  <c:v>3.2636000000024628</c:v>
                </c:pt>
                <c:pt idx="38637">
                  <c:v>3.263700000002463</c:v>
                </c:pt>
                <c:pt idx="38638">
                  <c:v>3.2638000000024632</c:v>
                </c:pt>
                <c:pt idx="38639">
                  <c:v>3.2639000000024634</c:v>
                </c:pt>
                <c:pt idx="38640">
                  <c:v>3.2640000000024636</c:v>
                </c:pt>
                <c:pt idx="38641">
                  <c:v>3.2641000000024638</c:v>
                </c:pt>
                <c:pt idx="38642">
                  <c:v>3.264200000002464</c:v>
                </c:pt>
                <c:pt idx="38643">
                  <c:v>3.2643000000024642</c:v>
                </c:pt>
                <c:pt idx="38644">
                  <c:v>3.2644000000024644</c:v>
                </c:pt>
                <c:pt idx="38645">
                  <c:v>3.2645000000024647</c:v>
                </c:pt>
                <c:pt idx="38646">
                  <c:v>3.2646000000024649</c:v>
                </c:pt>
                <c:pt idx="38647">
                  <c:v>3.2647000000024651</c:v>
                </c:pt>
                <c:pt idx="38648">
                  <c:v>3.2648000000024653</c:v>
                </c:pt>
                <c:pt idx="38649">
                  <c:v>3.2649000000024655</c:v>
                </c:pt>
                <c:pt idx="38650">
                  <c:v>3.2650000000024657</c:v>
                </c:pt>
                <c:pt idx="38651">
                  <c:v>3.2651000000024659</c:v>
                </c:pt>
                <c:pt idx="38652">
                  <c:v>3.2652000000024661</c:v>
                </c:pt>
                <c:pt idx="38653">
                  <c:v>3.2653000000024663</c:v>
                </c:pt>
                <c:pt idx="38654">
                  <c:v>3.2654000000024666</c:v>
                </c:pt>
                <c:pt idx="38655">
                  <c:v>3.2655000000024668</c:v>
                </c:pt>
                <c:pt idx="38656">
                  <c:v>3.265600000002467</c:v>
                </c:pt>
                <c:pt idx="38657">
                  <c:v>3.2657000000024672</c:v>
                </c:pt>
                <c:pt idx="38658">
                  <c:v>3.2658000000024674</c:v>
                </c:pt>
                <c:pt idx="38659">
                  <c:v>3.2659000000024676</c:v>
                </c:pt>
                <c:pt idx="38660">
                  <c:v>3.2660000000024678</c:v>
                </c:pt>
                <c:pt idx="38661">
                  <c:v>3.266100000002468</c:v>
                </c:pt>
                <c:pt idx="38662">
                  <c:v>3.2662000000024682</c:v>
                </c:pt>
                <c:pt idx="38663">
                  <c:v>3.2663000000024685</c:v>
                </c:pt>
                <c:pt idx="38664">
                  <c:v>3.2664000000024687</c:v>
                </c:pt>
                <c:pt idx="38665">
                  <c:v>3.2665000000024689</c:v>
                </c:pt>
                <c:pt idx="38666">
                  <c:v>3.2666000000024691</c:v>
                </c:pt>
                <c:pt idx="38667">
                  <c:v>3.2667000000024693</c:v>
                </c:pt>
                <c:pt idx="38668">
                  <c:v>3.2668000000024695</c:v>
                </c:pt>
                <c:pt idx="38669">
                  <c:v>3.2669000000024697</c:v>
                </c:pt>
                <c:pt idx="38670">
                  <c:v>3.2670000000024699</c:v>
                </c:pt>
                <c:pt idx="38671">
                  <c:v>3.2671000000024701</c:v>
                </c:pt>
                <c:pt idx="38672">
                  <c:v>3.2672000000024704</c:v>
                </c:pt>
                <c:pt idx="38673">
                  <c:v>3.2673000000024706</c:v>
                </c:pt>
                <c:pt idx="38674">
                  <c:v>3.2674000000024708</c:v>
                </c:pt>
                <c:pt idx="38675">
                  <c:v>3.267500000002471</c:v>
                </c:pt>
                <c:pt idx="38676">
                  <c:v>3.2676000000024712</c:v>
                </c:pt>
                <c:pt idx="38677">
                  <c:v>3.2677000000024714</c:v>
                </c:pt>
                <c:pt idx="38678">
                  <c:v>3.2678000000024716</c:v>
                </c:pt>
                <c:pt idx="38679">
                  <c:v>3.2679000000024718</c:v>
                </c:pt>
                <c:pt idx="38680">
                  <c:v>3.268000000002472</c:v>
                </c:pt>
                <c:pt idx="38681">
                  <c:v>3.2681000000024722</c:v>
                </c:pt>
                <c:pt idx="38682">
                  <c:v>3.2682000000024725</c:v>
                </c:pt>
                <c:pt idx="38683">
                  <c:v>3.2683000000024727</c:v>
                </c:pt>
                <c:pt idx="38684">
                  <c:v>3.2684000000024729</c:v>
                </c:pt>
                <c:pt idx="38685">
                  <c:v>3.2685000000024731</c:v>
                </c:pt>
                <c:pt idx="38686">
                  <c:v>3.2686000000024733</c:v>
                </c:pt>
                <c:pt idx="38687">
                  <c:v>3.2687000000024735</c:v>
                </c:pt>
                <c:pt idx="38688">
                  <c:v>3.2688000000024737</c:v>
                </c:pt>
                <c:pt idx="38689">
                  <c:v>3.2689000000024739</c:v>
                </c:pt>
                <c:pt idx="38690">
                  <c:v>3.2690000000024741</c:v>
                </c:pt>
                <c:pt idx="38691">
                  <c:v>3.2691000000024744</c:v>
                </c:pt>
                <c:pt idx="38692">
                  <c:v>3.2692000000024746</c:v>
                </c:pt>
                <c:pt idx="38693">
                  <c:v>3.2693000000024748</c:v>
                </c:pt>
                <c:pt idx="38694">
                  <c:v>3.269400000002475</c:v>
                </c:pt>
                <c:pt idx="38695">
                  <c:v>3.2695000000024752</c:v>
                </c:pt>
                <c:pt idx="38696">
                  <c:v>3.2696000000024754</c:v>
                </c:pt>
                <c:pt idx="38697">
                  <c:v>3.2697000000024756</c:v>
                </c:pt>
                <c:pt idx="38698">
                  <c:v>3.2698000000024758</c:v>
                </c:pt>
                <c:pt idx="38699">
                  <c:v>3.269900000002476</c:v>
                </c:pt>
                <c:pt idx="38700">
                  <c:v>3.2700000000024763</c:v>
                </c:pt>
                <c:pt idx="38701">
                  <c:v>3.2701000000024765</c:v>
                </c:pt>
                <c:pt idx="38702">
                  <c:v>3.2702000000024767</c:v>
                </c:pt>
                <c:pt idx="38703">
                  <c:v>3.2703000000024769</c:v>
                </c:pt>
                <c:pt idx="38704">
                  <c:v>3.2704000000024771</c:v>
                </c:pt>
                <c:pt idx="38705">
                  <c:v>3.2705000000024773</c:v>
                </c:pt>
                <c:pt idx="38706">
                  <c:v>3.2706000000024775</c:v>
                </c:pt>
                <c:pt idx="38707">
                  <c:v>3.2707000000024777</c:v>
                </c:pt>
                <c:pt idx="38708">
                  <c:v>3.2708000000024779</c:v>
                </c:pt>
                <c:pt idx="38709">
                  <c:v>3.2709000000024782</c:v>
                </c:pt>
                <c:pt idx="38710">
                  <c:v>3.2710000000024784</c:v>
                </c:pt>
                <c:pt idx="38711">
                  <c:v>3.2711000000024786</c:v>
                </c:pt>
                <c:pt idx="38712">
                  <c:v>3.2712000000024788</c:v>
                </c:pt>
                <c:pt idx="38713">
                  <c:v>3.271300000002479</c:v>
                </c:pt>
                <c:pt idx="38714">
                  <c:v>3.2714000000024792</c:v>
                </c:pt>
                <c:pt idx="38715">
                  <c:v>3.2715000000024794</c:v>
                </c:pt>
                <c:pt idx="38716">
                  <c:v>3.2716000000024796</c:v>
                </c:pt>
                <c:pt idx="38717">
                  <c:v>3.2717000000024798</c:v>
                </c:pt>
                <c:pt idx="38718">
                  <c:v>3.2718000000024801</c:v>
                </c:pt>
                <c:pt idx="38719">
                  <c:v>3.2719000000024803</c:v>
                </c:pt>
                <c:pt idx="38720">
                  <c:v>3.2720000000024805</c:v>
                </c:pt>
                <c:pt idx="38721">
                  <c:v>3.2721000000024807</c:v>
                </c:pt>
                <c:pt idx="38722">
                  <c:v>3.2722000000024809</c:v>
                </c:pt>
                <c:pt idx="38723">
                  <c:v>3.2723000000024811</c:v>
                </c:pt>
                <c:pt idx="38724">
                  <c:v>3.2724000000024813</c:v>
                </c:pt>
                <c:pt idx="38725">
                  <c:v>3.2725000000024815</c:v>
                </c:pt>
                <c:pt idx="38726">
                  <c:v>3.2726000000024817</c:v>
                </c:pt>
                <c:pt idx="38727">
                  <c:v>3.272700000002482</c:v>
                </c:pt>
                <c:pt idx="38728">
                  <c:v>3.2728000000024822</c:v>
                </c:pt>
                <c:pt idx="38729">
                  <c:v>3.2729000000024824</c:v>
                </c:pt>
                <c:pt idx="38730">
                  <c:v>3.2730000000024826</c:v>
                </c:pt>
                <c:pt idx="38731">
                  <c:v>3.2731000000024828</c:v>
                </c:pt>
                <c:pt idx="38732">
                  <c:v>3.273200000002483</c:v>
                </c:pt>
                <c:pt idx="38733">
                  <c:v>3.2733000000024832</c:v>
                </c:pt>
                <c:pt idx="38734">
                  <c:v>3.2734000000024834</c:v>
                </c:pt>
                <c:pt idx="38735">
                  <c:v>3.2735000000024836</c:v>
                </c:pt>
                <c:pt idx="38736">
                  <c:v>3.2736000000024839</c:v>
                </c:pt>
                <c:pt idx="38737">
                  <c:v>3.2737000000024841</c:v>
                </c:pt>
                <c:pt idx="38738">
                  <c:v>3.2738000000024843</c:v>
                </c:pt>
                <c:pt idx="38739">
                  <c:v>3.2739000000024845</c:v>
                </c:pt>
                <c:pt idx="38740">
                  <c:v>3.2740000000024847</c:v>
                </c:pt>
                <c:pt idx="38741">
                  <c:v>3.2741000000024849</c:v>
                </c:pt>
                <c:pt idx="38742">
                  <c:v>3.2742000000024851</c:v>
                </c:pt>
                <c:pt idx="38743">
                  <c:v>3.2743000000024853</c:v>
                </c:pt>
                <c:pt idx="38744">
                  <c:v>3.2744000000024855</c:v>
                </c:pt>
                <c:pt idx="38745">
                  <c:v>3.2745000000024858</c:v>
                </c:pt>
                <c:pt idx="38746">
                  <c:v>3.274600000002486</c:v>
                </c:pt>
                <c:pt idx="38747">
                  <c:v>3.2747000000024862</c:v>
                </c:pt>
                <c:pt idx="38748">
                  <c:v>3.2748000000024864</c:v>
                </c:pt>
                <c:pt idx="38749">
                  <c:v>3.2749000000024866</c:v>
                </c:pt>
                <c:pt idx="38750">
                  <c:v>3.2750000000024868</c:v>
                </c:pt>
                <c:pt idx="38751">
                  <c:v>3.275100000002487</c:v>
                </c:pt>
                <c:pt idx="38752">
                  <c:v>3.2752000000024872</c:v>
                </c:pt>
                <c:pt idx="38753">
                  <c:v>3.2753000000024874</c:v>
                </c:pt>
                <c:pt idx="38754">
                  <c:v>3.2754000000024877</c:v>
                </c:pt>
                <c:pt idx="38755">
                  <c:v>3.2755000000024879</c:v>
                </c:pt>
                <c:pt idx="38756">
                  <c:v>3.2756000000024881</c:v>
                </c:pt>
                <c:pt idx="38757">
                  <c:v>3.2757000000024883</c:v>
                </c:pt>
                <c:pt idx="38758">
                  <c:v>3.2758000000024885</c:v>
                </c:pt>
                <c:pt idx="38759">
                  <c:v>3.2759000000024887</c:v>
                </c:pt>
                <c:pt idx="38760">
                  <c:v>3.2760000000024889</c:v>
                </c:pt>
                <c:pt idx="38761">
                  <c:v>3.2761000000024891</c:v>
                </c:pt>
                <c:pt idx="38762">
                  <c:v>3.2762000000024893</c:v>
                </c:pt>
                <c:pt idx="38763">
                  <c:v>3.2763000000024896</c:v>
                </c:pt>
                <c:pt idx="38764">
                  <c:v>3.2764000000024898</c:v>
                </c:pt>
                <c:pt idx="38765">
                  <c:v>3.27650000000249</c:v>
                </c:pt>
                <c:pt idx="38766">
                  <c:v>3.2766000000024902</c:v>
                </c:pt>
                <c:pt idx="38767">
                  <c:v>3.2767000000024904</c:v>
                </c:pt>
                <c:pt idx="38768">
                  <c:v>3.2768000000024906</c:v>
                </c:pt>
                <c:pt idx="38769">
                  <c:v>3.2769000000024908</c:v>
                </c:pt>
                <c:pt idx="38770">
                  <c:v>3.277000000002491</c:v>
                </c:pt>
                <c:pt idx="38771">
                  <c:v>3.2771000000024912</c:v>
                </c:pt>
                <c:pt idx="38772">
                  <c:v>3.2772000000024915</c:v>
                </c:pt>
                <c:pt idx="38773">
                  <c:v>3.2773000000024917</c:v>
                </c:pt>
                <c:pt idx="38774">
                  <c:v>3.2774000000024919</c:v>
                </c:pt>
                <c:pt idx="38775">
                  <c:v>3.2775000000024921</c:v>
                </c:pt>
                <c:pt idx="38776">
                  <c:v>3.2776000000024923</c:v>
                </c:pt>
                <c:pt idx="38777">
                  <c:v>3.2777000000024925</c:v>
                </c:pt>
                <c:pt idx="38778">
                  <c:v>3.2778000000024927</c:v>
                </c:pt>
                <c:pt idx="38779">
                  <c:v>3.2779000000024929</c:v>
                </c:pt>
                <c:pt idx="38780">
                  <c:v>3.2780000000024931</c:v>
                </c:pt>
                <c:pt idx="38781">
                  <c:v>3.2781000000024934</c:v>
                </c:pt>
                <c:pt idx="38782">
                  <c:v>3.2782000000024936</c:v>
                </c:pt>
                <c:pt idx="38783">
                  <c:v>3.2783000000024938</c:v>
                </c:pt>
                <c:pt idx="38784">
                  <c:v>3.278400000002494</c:v>
                </c:pt>
                <c:pt idx="38785">
                  <c:v>3.2785000000024942</c:v>
                </c:pt>
                <c:pt idx="38786">
                  <c:v>3.2786000000024944</c:v>
                </c:pt>
                <c:pt idx="38787">
                  <c:v>3.2787000000024946</c:v>
                </c:pt>
                <c:pt idx="38788">
                  <c:v>3.2788000000024948</c:v>
                </c:pt>
                <c:pt idx="38789">
                  <c:v>3.278900000002495</c:v>
                </c:pt>
                <c:pt idx="38790">
                  <c:v>3.2790000000024953</c:v>
                </c:pt>
                <c:pt idx="38791">
                  <c:v>3.2791000000024955</c:v>
                </c:pt>
                <c:pt idx="38792">
                  <c:v>3.2792000000024957</c:v>
                </c:pt>
                <c:pt idx="38793">
                  <c:v>3.2793000000024959</c:v>
                </c:pt>
                <c:pt idx="38794">
                  <c:v>3.2794000000024961</c:v>
                </c:pt>
                <c:pt idx="38795">
                  <c:v>3.2795000000024963</c:v>
                </c:pt>
                <c:pt idx="38796">
                  <c:v>3.2796000000024965</c:v>
                </c:pt>
                <c:pt idx="38797">
                  <c:v>3.2797000000024967</c:v>
                </c:pt>
                <c:pt idx="38798">
                  <c:v>3.2798000000024969</c:v>
                </c:pt>
                <c:pt idx="38799">
                  <c:v>3.2799000000024972</c:v>
                </c:pt>
                <c:pt idx="38800">
                  <c:v>3.2800000000024974</c:v>
                </c:pt>
                <c:pt idx="38801">
                  <c:v>3.2801000000024976</c:v>
                </c:pt>
                <c:pt idx="38802">
                  <c:v>3.2802000000024978</c:v>
                </c:pt>
                <c:pt idx="38803">
                  <c:v>3.280300000002498</c:v>
                </c:pt>
                <c:pt idx="38804">
                  <c:v>3.2804000000024982</c:v>
                </c:pt>
                <c:pt idx="38805">
                  <c:v>3.2805000000024984</c:v>
                </c:pt>
                <c:pt idx="38806">
                  <c:v>3.2806000000024986</c:v>
                </c:pt>
                <c:pt idx="38807">
                  <c:v>3.2807000000024988</c:v>
                </c:pt>
                <c:pt idx="38808">
                  <c:v>3.2808000000024991</c:v>
                </c:pt>
                <c:pt idx="38809">
                  <c:v>3.2809000000024993</c:v>
                </c:pt>
                <c:pt idx="38810">
                  <c:v>3.2810000000024995</c:v>
                </c:pt>
                <c:pt idx="38811">
                  <c:v>3.2811000000024997</c:v>
                </c:pt>
                <c:pt idx="38812">
                  <c:v>3.2812000000024999</c:v>
                </c:pt>
                <c:pt idx="38813">
                  <c:v>3.2813000000025001</c:v>
                </c:pt>
                <c:pt idx="38814">
                  <c:v>3.2814000000025003</c:v>
                </c:pt>
                <c:pt idx="38815">
                  <c:v>3.2815000000025005</c:v>
                </c:pt>
                <c:pt idx="38816">
                  <c:v>3.2816000000025007</c:v>
                </c:pt>
                <c:pt idx="38817">
                  <c:v>3.2817000000025009</c:v>
                </c:pt>
                <c:pt idx="38818">
                  <c:v>3.2818000000025012</c:v>
                </c:pt>
                <c:pt idx="38819">
                  <c:v>3.2819000000025014</c:v>
                </c:pt>
                <c:pt idx="38820">
                  <c:v>3.2820000000025016</c:v>
                </c:pt>
                <c:pt idx="38821">
                  <c:v>3.2821000000025018</c:v>
                </c:pt>
                <c:pt idx="38822">
                  <c:v>3.282200000002502</c:v>
                </c:pt>
                <c:pt idx="38823">
                  <c:v>3.2823000000025022</c:v>
                </c:pt>
                <c:pt idx="38824">
                  <c:v>3.2824000000025024</c:v>
                </c:pt>
                <c:pt idx="38825">
                  <c:v>3.2825000000025026</c:v>
                </c:pt>
                <c:pt idx="38826">
                  <c:v>3.2826000000025028</c:v>
                </c:pt>
                <c:pt idx="38827">
                  <c:v>3.2827000000025031</c:v>
                </c:pt>
                <c:pt idx="38828">
                  <c:v>3.2828000000025033</c:v>
                </c:pt>
                <c:pt idx="38829">
                  <c:v>3.2829000000025035</c:v>
                </c:pt>
                <c:pt idx="38830">
                  <c:v>3.2830000000025037</c:v>
                </c:pt>
                <c:pt idx="38831">
                  <c:v>3.2831000000025039</c:v>
                </c:pt>
                <c:pt idx="38832">
                  <c:v>3.2832000000025041</c:v>
                </c:pt>
                <c:pt idx="38833">
                  <c:v>3.2833000000025043</c:v>
                </c:pt>
                <c:pt idx="38834">
                  <c:v>3.2834000000025045</c:v>
                </c:pt>
                <c:pt idx="38835">
                  <c:v>3.2835000000025047</c:v>
                </c:pt>
                <c:pt idx="38836">
                  <c:v>3.283600000002505</c:v>
                </c:pt>
                <c:pt idx="38837">
                  <c:v>3.2837000000025052</c:v>
                </c:pt>
                <c:pt idx="38838">
                  <c:v>3.2838000000025054</c:v>
                </c:pt>
                <c:pt idx="38839">
                  <c:v>3.2839000000025056</c:v>
                </c:pt>
                <c:pt idx="38840">
                  <c:v>3.2840000000025058</c:v>
                </c:pt>
                <c:pt idx="38841">
                  <c:v>3.284100000002506</c:v>
                </c:pt>
                <c:pt idx="38842">
                  <c:v>3.2842000000025062</c:v>
                </c:pt>
                <c:pt idx="38843">
                  <c:v>3.2843000000025064</c:v>
                </c:pt>
                <c:pt idx="38844">
                  <c:v>3.2844000000025066</c:v>
                </c:pt>
                <c:pt idx="38845">
                  <c:v>3.2845000000025069</c:v>
                </c:pt>
                <c:pt idx="38846">
                  <c:v>3.2846000000025071</c:v>
                </c:pt>
                <c:pt idx="38847">
                  <c:v>3.2847000000025073</c:v>
                </c:pt>
                <c:pt idx="38848">
                  <c:v>3.2848000000025075</c:v>
                </c:pt>
                <c:pt idx="38849">
                  <c:v>3.2849000000025077</c:v>
                </c:pt>
                <c:pt idx="38850">
                  <c:v>3.2850000000025079</c:v>
                </c:pt>
                <c:pt idx="38851">
                  <c:v>3.2851000000025081</c:v>
                </c:pt>
                <c:pt idx="38852">
                  <c:v>3.2852000000025083</c:v>
                </c:pt>
                <c:pt idx="38853">
                  <c:v>3.2853000000025085</c:v>
                </c:pt>
                <c:pt idx="38854">
                  <c:v>3.2854000000025088</c:v>
                </c:pt>
                <c:pt idx="38855">
                  <c:v>3.285500000002509</c:v>
                </c:pt>
                <c:pt idx="38856">
                  <c:v>3.2856000000025092</c:v>
                </c:pt>
                <c:pt idx="38857">
                  <c:v>3.2857000000025094</c:v>
                </c:pt>
                <c:pt idx="38858">
                  <c:v>3.2858000000025096</c:v>
                </c:pt>
                <c:pt idx="38859">
                  <c:v>3.2859000000025098</c:v>
                </c:pt>
                <c:pt idx="38860">
                  <c:v>3.28600000000251</c:v>
                </c:pt>
                <c:pt idx="38861">
                  <c:v>3.2861000000025102</c:v>
                </c:pt>
                <c:pt idx="38862">
                  <c:v>3.2862000000025104</c:v>
                </c:pt>
                <c:pt idx="38863">
                  <c:v>3.2863000000025107</c:v>
                </c:pt>
                <c:pt idx="38864">
                  <c:v>3.2864000000025109</c:v>
                </c:pt>
                <c:pt idx="38865">
                  <c:v>3.2865000000025111</c:v>
                </c:pt>
                <c:pt idx="38866">
                  <c:v>3.2866000000025113</c:v>
                </c:pt>
                <c:pt idx="38867">
                  <c:v>3.2867000000025115</c:v>
                </c:pt>
                <c:pt idx="38868">
                  <c:v>3.2868000000025117</c:v>
                </c:pt>
                <c:pt idx="38869">
                  <c:v>3.2869000000025119</c:v>
                </c:pt>
                <c:pt idx="38870">
                  <c:v>3.2870000000025121</c:v>
                </c:pt>
                <c:pt idx="38871">
                  <c:v>3.2871000000025123</c:v>
                </c:pt>
                <c:pt idx="38872">
                  <c:v>3.2872000000025126</c:v>
                </c:pt>
                <c:pt idx="38873">
                  <c:v>3.2873000000025128</c:v>
                </c:pt>
                <c:pt idx="38874">
                  <c:v>3.287400000002513</c:v>
                </c:pt>
                <c:pt idx="38875">
                  <c:v>3.2875000000025132</c:v>
                </c:pt>
                <c:pt idx="38876">
                  <c:v>3.2876000000025134</c:v>
                </c:pt>
                <c:pt idx="38877">
                  <c:v>3.2877000000025136</c:v>
                </c:pt>
                <c:pt idx="38878">
                  <c:v>3.2878000000025138</c:v>
                </c:pt>
                <c:pt idx="38879">
                  <c:v>3.287900000002514</c:v>
                </c:pt>
                <c:pt idx="38880">
                  <c:v>3.2880000000025142</c:v>
                </c:pt>
                <c:pt idx="38881">
                  <c:v>3.2881000000025145</c:v>
                </c:pt>
                <c:pt idx="38882">
                  <c:v>3.2882000000025147</c:v>
                </c:pt>
                <c:pt idx="38883">
                  <c:v>3.2883000000025149</c:v>
                </c:pt>
                <c:pt idx="38884">
                  <c:v>3.2884000000025151</c:v>
                </c:pt>
                <c:pt idx="38885">
                  <c:v>3.2885000000025153</c:v>
                </c:pt>
                <c:pt idx="38886">
                  <c:v>3.2886000000025155</c:v>
                </c:pt>
                <c:pt idx="38887">
                  <c:v>3.2887000000025157</c:v>
                </c:pt>
                <c:pt idx="38888">
                  <c:v>3.2888000000025159</c:v>
                </c:pt>
                <c:pt idx="38889">
                  <c:v>3.2889000000025161</c:v>
                </c:pt>
                <c:pt idx="38890">
                  <c:v>3.2890000000025164</c:v>
                </c:pt>
                <c:pt idx="38891">
                  <c:v>3.2891000000025166</c:v>
                </c:pt>
                <c:pt idx="38892">
                  <c:v>3.2892000000025168</c:v>
                </c:pt>
                <c:pt idx="38893">
                  <c:v>3.289300000002517</c:v>
                </c:pt>
                <c:pt idx="38894">
                  <c:v>3.2894000000025172</c:v>
                </c:pt>
                <c:pt idx="38895">
                  <c:v>3.2895000000025174</c:v>
                </c:pt>
                <c:pt idx="38896">
                  <c:v>3.2896000000025176</c:v>
                </c:pt>
                <c:pt idx="38897">
                  <c:v>3.2897000000025178</c:v>
                </c:pt>
                <c:pt idx="38898">
                  <c:v>3.289800000002518</c:v>
                </c:pt>
                <c:pt idx="38899">
                  <c:v>3.2899000000025183</c:v>
                </c:pt>
                <c:pt idx="38900">
                  <c:v>3.2900000000025185</c:v>
                </c:pt>
                <c:pt idx="38901">
                  <c:v>3.2901000000025187</c:v>
                </c:pt>
                <c:pt idx="38902">
                  <c:v>3.2902000000025189</c:v>
                </c:pt>
                <c:pt idx="38903">
                  <c:v>3.2903000000025191</c:v>
                </c:pt>
                <c:pt idx="38904">
                  <c:v>3.2904000000025193</c:v>
                </c:pt>
                <c:pt idx="38905">
                  <c:v>3.2905000000025195</c:v>
                </c:pt>
                <c:pt idx="38906">
                  <c:v>3.2906000000025197</c:v>
                </c:pt>
                <c:pt idx="38907">
                  <c:v>3.2907000000025199</c:v>
                </c:pt>
                <c:pt idx="38908">
                  <c:v>3.2908000000025202</c:v>
                </c:pt>
                <c:pt idx="38909">
                  <c:v>3.2909000000025204</c:v>
                </c:pt>
                <c:pt idx="38910">
                  <c:v>3.2910000000025206</c:v>
                </c:pt>
                <c:pt idx="38911">
                  <c:v>3.2911000000025208</c:v>
                </c:pt>
                <c:pt idx="38912">
                  <c:v>3.291200000002521</c:v>
                </c:pt>
                <c:pt idx="38913">
                  <c:v>3.2913000000025212</c:v>
                </c:pt>
                <c:pt idx="38914">
                  <c:v>3.2914000000025214</c:v>
                </c:pt>
                <c:pt idx="38915">
                  <c:v>3.2915000000025216</c:v>
                </c:pt>
                <c:pt idx="38916">
                  <c:v>3.2916000000025218</c:v>
                </c:pt>
                <c:pt idx="38917">
                  <c:v>3.2917000000025221</c:v>
                </c:pt>
                <c:pt idx="38918">
                  <c:v>3.2918000000025223</c:v>
                </c:pt>
                <c:pt idx="38919">
                  <c:v>3.2919000000025225</c:v>
                </c:pt>
                <c:pt idx="38920">
                  <c:v>3.2920000000025227</c:v>
                </c:pt>
                <c:pt idx="38921">
                  <c:v>3.2921000000025229</c:v>
                </c:pt>
                <c:pt idx="38922">
                  <c:v>3.2922000000025231</c:v>
                </c:pt>
                <c:pt idx="38923">
                  <c:v>3.2923000000025233</c:v>
                </c:pt>
                <c:pt idx="38924">
                  <c:v>3.2924000000025235</c:v>
                </c:pt>
                <c:pt idx="38925">
                  <c:v>3.2925000000025237</c:v>
                </c:pt>
                <c:pt idx="38926">
                  <c:v>3.292600000002524</c:v>
                </c:pt>
                <c:pt idx="38927">
                  <c:v>3.2927000000025242</c:v>
                </c:pt>
                <c:pt idx="38928">
                  <c:v>3.2928000000025244</c:v>
                </c:pt>
                <c:pt idx="38929">
                  <c:v>3.2929000000025246</c:v>
                </c:pt>
                <c:pt idx="38930">
                  <c:v>3.2930000000025248</c:v>
                </c:pt>
                <c:pt idx="38931">
                  <c:v>3.293100000002525</c:v>
                </c:pt>
                <c:pt idx="38932">
                  <c:v>3.2932000000025252</c:v>
                </c:pt>
                <c:pt idx="38933">
                  <c:v>3.2933000000025254</c:v>
                </c:pt>
                <c:pt idx="38934">
                  <c:v>3.2934000000025256</c:v>
                </c:pt>
                <c:pt idx="38935">
                  <c:v>3.2935000000025259</c:v>
                </c:pt>
                <c:pt idx="38936">
                  <c:v>3.2936000000025261</c:v>
                </c:pt>
                <c:pt idx="38937">
                  <c:v>3.2937000000025263</c:v>
                </c:pt>
                <c:pt idx="38938">
                  <c:v>3.2938000000025265</c:v>
                </c:pt>
                <c:pt idx="38939">
                  <c:v>3.2939000000025267</c:v>
                </c:pt>
                <c:pt idx="38940">
                  <c:v>3.2940000000025269</c:v>
                </c:pt>
                <c:pt idx="38941">
                  <c:v>3.2941000000025271</c:v>
                </c:pt>
                <c:pt idx="38942">
                  <c:v>3.2942000000025273</c:v>
                </c:pt>
                <c:pt idx="38943">
                  <c:v>3.2943000000025275</c:v>
                </c:pt>
                <c:pt idx="38944">
                  <c:v>3.2944000000025278</c:v>
                </c:pt>
                <c:pt idx="38945">
                  <c:v>3.294500000002528</c:v>
                </c:pt>
                <c:pt idx="38946">
                  <c:v>3.2946000000025282</c:v>
                </c:pt>
                <c:pt idx="38947">
                  <c:v>3.2947000000025284</c:v>
                </c:pt>
                <c:pt idx="38948">
                  <c:v>3.2948000000025286</c:v>
                </c:pt>
                <c:pt idx="38949">
                  <c:v>3.2949000000025288</c:v>
                </c:pt>
                <c:pt idx="38950">
                  <c:v>3.295000000002529</c:v>
                </c:pt>
                <c:pt idx="38951">
                  <c:v>3.2951000000025292</c:v>
                </c:pt>
                <c:pt idx="38952">
                  <c:v>3.2952000000025294</c:v>
                </c:pt>
                <c:pt idx="38953">
                  <c:v>3.2953000000025297</c:v>
                </c:pt>
                <c:pt idx="38954">
                  <c:v>3.2954000000025299</c:v>
                </c:pt>
                <c:pt idx="38955">
                  <c:v>3.2955000000025301</c:v>
                </c:pt>
                <c:pt idx="38956">
                  <c:v>3.2956000000025303</c:v>
                </c:pt>
                <c:pt idx="38957">
                  <c:v>3.2957000000025305</c:v>
                </c:pt>
                <c:pt idx="38958">
                  <c:v>3.2958000000025307</c:v>
                </c:pt>
                <c:pt idx="38959">
                  <c:v>3.2959000000025309</c:v>
                </c:pt>
                <c:pt idx="38960">
                  <c:v>3.2960000000025311</c:v>
                </c:pt>
                <c:pt idx="38961">
                  <c:v>3.2961000000025313</c:v>
                </c:pt>
                <c:pt idx="38962">
                  <c:v>3.2962000000025315</c:v>
                </c:pt>
                <c:pt idx="38963">
                  <c:v>3.2963000000025318</c:v>
                </c:pt>
                <c:pt idx="38964">
                  <c:v>3.296400000002532</c:v>
                </c:pt>
                <c:pt idx="38965">
                  <c:v>3.2965000000025322</c:v>
                </c:pt>
                <c:pt idx="38966">
                  <c:v>3.2966000000025324</c:v>
                </c:pt>
                <c:pt idx="38967">
                  <c:v>3.2967000000025326</c:v>
                </c:pt>
                <c:pt idx="38968">
                  <c:v>3.2968000000025328</c:v>
                </c:pt>
                <c:pt idx="38969">
                  <c:v>3.296900000002533</c:v>
                </c:pt>
                <c:pt idx="38970">
                  <c:v>3.2970000000025332</c:v>
                </c:pt>
                <c:pt idx="38971">
                  <c:v>3.2971000000025334</c:v>
                </c:pt>
                <c:pt idx="38972">
                  <c:v>3.2972000000025337</c:v>
                </c:pt>
                <c:pt idx="38973">
                  <c:v>3.2973000000025339</c:v>
                </c:pt>
                <c:pt idx="38974">
                  <c:v>3.2974000000025341</c:v>
                </c:pt>
                <c:pt idx="38975">
                  <c:v>3.2975000000025343</c:v>
                </c:pt>
                <c:pt idx="38976">
                  <c:v>3.2976000000025345</c:v>
                </c:pt>
                <c:pt idx="38977">
                  <c:v>3.2977000000025347</c:v>
                </c:pt>
                <c:pt idx="38978">
                  <c:v>3.2978000000025349</c:v>
                </c:pt>
                <c:pt idx="38979">
                  <c:v>3.2979000000025351</c:v>
                </c:pt>
                <c:pt idx="38980">
                  <c:v>3.2980000000025353</c:v>
                </c:pt>
                <c:pt idx="38981">
                  <c:v>3.2981000000025356</c:v>
                </c:pt>
                <c:pt idx="38982">
                  <c:v>3.2982000000025358</c:v>
                </c:pt>
                <c:pt idx="38983">
                  <c:v>3.298300000002536</c:v>
                </c:pt>
                <c:pt idx="38984">
                  <c:v>3.2984000000025362</c:v>
                </c:pt>
                <c:pt idx="38985">
                  <c:v>3.2985000000025364</c:v>
                </c:pt>
                <c:pt idx="38986">
                  <c:v>3.2986000000025366</c:v>
                </c:pt>
                <c:pt idx="38987">
                  <c:v>3.2987000000025368</c:v>
                </c:pt>
                <c:pt idx="38988">
                  <c:v>3.298800000002537</c:v>
                </c:pt>
                <c:pt idx="38989">
                  <c:v>3.2989000000025372</c:v>
                </c:pt>
                <c:pt idx="38990">
                  <c:v>3.2990000000025375</c:v>
                </c:pt>
                <c:pt idx="38991">
                  <c:v>3.2991000000025377</c:v>
                </c:pt>
                <c:pt idx="38992">
                  <c:v>3.2992000000025379</c:v>
                </c:pt>
                <c:pt idx="38993">
                  <c:v>3.2993000000025381</c:v>
                </c:pt>
                <c:pt idx="38994">
                  <c:v>3.2994000000025383</c:v>
                </c:pt>
                <c:pt idx="38995">
                  <c:v>3.2995000000025385</c:v>
                </c:pt>
                <c:pt idx="38996">
                  <c:v>3.2996000000025387</c:v>
                </c:pt>
                <c:pt idx="38997">
                  <c:v>3.2997000000025389</c:v>
                </c:pt>
                <c:pt idx="38998">
                  <c:v>3.2998000000025391</c:v>
                </c:pt>
                <c:pt idx="38999">
                  <c:v>3.2999000000025394</c:v>
                </c:pt>
                <c:pt idx="39000">
                  <c:v>3.3000000000025396</c:v>
                </c:pt>
                <c:pt idx="39001">
                  <c:v>3.3001000000025398</c:v>
                </c:pt>
                <c:pt idx="39002">
                  <c:v>3.30020000000254</c:v>
                </c:pt>
                <c:pt idx="39003">
                  <c:v>3.3003000000025402</c:v>
                </c:pt>
                <c:pt idx="39004">
                  <c:v>3.3004000000025404</c:v>
                </c:pt>
                <c:pt idx="39005">
                  <c:v>3.3005000000025406</c:v>
                </c:pt>
                <c:pt idx="39006">
                  <c:v>3.3006000000025408</c:v>
                </c:pt>
                <c:pt idx="39007">
                  <c:v>3.300700000002541</c:v>
                </c:pt>
                <c:pt idx="39008">
                  <c:v>3.3008000000025413</c:v>
                </c:pt>
                <c:pt idx="39009">
                  <c:v>3.3009000000025415</c:v>
                </c:pt>
                <c:pt idx="39010">
                  <c:v>3.3010000000025417</c:v>
                </c:pt>
                <c:pt idx="39011">
                  <c:v>3.3011000000025419</c:v>
                </c:pt>
                <c:pt idx="39012">
                  <c:v>3.3012000000025421</c:v>
                </c:pt>
                <c:pt idx="39013">
                  <c:v>3.3013000000025423</c:v>
                </c:pt>
                <c:pt idx="39014">
                  <c:v>3.3014000000025425</c:v>
                </c:pt>
                <c:pt idx="39015">
                  <c:v>3.3015000000025427</c:v>
                </c:pt>
                <c:pt idx="39016">
                  <c:v>3.3016000000025429</c:v>
                </c:pt>
                <c:pt idx="39017">
                  <c:v>3.3017000000025432</c:v>
                </c:pt>
                <c:pt idx="39018">
                  <c:v>3.3018000000025434</c:v>
                </c:pt>
                <c:pt idx="39019">
                  <c:v>3.3019000000025436</c:v>
                </c:pt>
                <c:pt idx="39020">
                  <c:v>3.3020000000025438</c:v>
                </c:pt>
                <c:pt idx="39021">
                  <c:v>3.302100000002544</c:v>
                </c:pt>
                <c:pt idx="39022">
                  <c:v>3.3022000000025442</c:v>
                </c:pt>
                <c:pt idx="39023">
                  <c:v>3.3023000000025444</c:v>
                </c:pt>
                <c:pt idx="39024">
                  <c:v>3.3024000000025446</c:v>
                </c:pt>
                <c:pt idx="39025">
                  <c:v>3.3025000000025448</c:v>
                </c:pt>
                <c:pt idx="39026">
                  <c:v>3.3026000000025451</c:v>
                </c:pt>
                <c:pt idx="39027">
                  <c:v>3.3027000000025453</c:v>
                </c:pt>
                <c:pt idx="39028">
                  <c:v>3.3028000000025455</c:v>
                </c:pt>
                <c:pt idx="39029">
                  <c:v>3.3029000000025457</c:v>
                </c:pt>
                <c:pt idx="39030">
                  <c:v>3.3030000000025459</c:v>
                </c:pt>
                <c:pt idx="39031">
                  <c:v>3.3031000000025461</c:v>
                </c:pt>
                <c:pt idx="39032">
                  <c:v>3.3032000000025463</c:v>
                </c:pt>
                <c:pt idx="39033">
                  <c:v>3.3033000000025465</c:v>
                </c:pt>
                <c:pt idx="39034">
                  <c:v>3.3034000000025467</c:v>
                </c:pt>
                <c:pt idx="39035">
                  <c:v>3.303500000002547</c:v>
                </c:pt>
                <c:pt idx="39036">
                  <c:v>3.3036000000025472</c:v>
                </c:pt>
                <c:pt idx="39037">
                  <c:v>3.3037000000025474</c:v>
                </c:pt>
                <c:pt idx="39038">
                  <c:v>3.3038000000025476</c:v>
                </c:pt>
                <c:pt idx="39039">
                  <c:v>3.3039000000025478</c:v>
                </c:pt>
                <c:pt idx="39040">
                  <c:v>3.304000000002548</c:v>
                </c:pt>
                <c:pt idx="39041">
                  <c:v>3.3041000000025482</c:v>
                </c:pt>
                <c:pt idx="39042">
                  <c:v>3.3042000000025484</c:v>
                </c:pt>
                <c:pt idx="39043">
                  <c:v>3.3043000000025486</c:v>
                </c:pt>
                <c:pt idx="39044">
                  <c:v>3.3044000000025489</c:v>
                </c:pt>
                <c:pt idx="39045">
                  <c:v>3.3045000000025491</c:v>
                </c:pt>
                <c:pt idx="39046">
                  <c:v>3.3046000000025493</c:v>
                </c:pt>
                <c:pt idx="39047">
                  <c:v>3.3047000000025495</c:v>
                </c:pt>
                <c:pt idx="39048">
                  <c:v>3.3048000000025497</c:v>
                </c:pt>
                <c:pt idx="39049">
                  <c:v>3.3049000000025499</c:v>
                </c:pt>
                <c:pt idx="39050">
                  <c:v>3.3050000000025501</c:v>
                </c:pt>
                <c:pt idx="39051">
                  <c:v>3.3051000000025503</c:v>
                </c:pt>
                <c:pt idx="39052">
                  <c:v>3.3052000000025505</c:v>
                </c:pt>
                <c:pt idx="39053">
                  <c:v>3.3053000000025508</c:v>
                </c:pt>
                <c:pt idx="39054">
                  <c:v>3.305400000002551</c:v>
                </c:pt>
                <c:pt idx="39055">
                  <c:v>3.3055000000025512</c:v>
                </c:pt>
                <c:pt idx="39056">
                  <c:v>3.3056000000025514</c:v>
                </c:pt>
                <c:pt idx="39057">
                  <c:v>3.3057000000025516</c:v>
                </c:pt>
                <c:pt idx="39058">
                  <c:v>3.3058000000025518</c:v>
                </c:pt>
                <c:pt idx="39059">
                  <c:v>3.305900000002552</c:v>
                </c:pt>
                <c:pt idx="39060">
                  <c:v>3.3060000000025522</c:v>
                </c:pt>
                <c:pt idx="39061">
                  <c:v>3.3061000000025524</c:v>
                </c:pt>
                <c:pt idx="39062">
                  <c:v>3.3062000000025527</c:v>
                </c:pt>
                <c:pt idx="39063">
                  <c:v>3.3063000000025529</c:v>
                </c:pt>
                <c:pt idx="39064">
                  <c:v>3.3064000000025531</c:v>
                </c:pt>
                <c:pt idx="39065">
                  <c:v>3.3065000000025533</c:v>
                </c:pt>
                <c:pt idx="39066">
                  <c:v>3.3066000000025535</c:v>
                </c:pt>
                <c:pt idx="39067">
                  <c:v>3.3067000000025537</c:v>
                </c:pt>
                <c:pt idx="39068">
                  <c:v>3.3068000000025539</c:v>
                </c:pt>
                <c:pt idx="39069">
                  <c:v>3.3069000000025541</c:v>
                </c:pt>
                <c:pt idx="39070">
                  <c:v>3.3070000000025543</c:v>
                </c:pt>
                <c:pt idx="39071">
                  <c:v>3.3071000000025546</c:v>
                </c:pt>
                <c:pt idx="39072">
                  <c:v>3.3072000000025548</c:v>
                </c:pt>
                <c:pt idx="39073">
                  <c:v>3.307300000002555</c:v>
                </c:pt>
                <c:pt idx="39074">
                  <c:v>3.3074000000025552</c:v>
                </c:pt>
                <c:pt idx="39075">
                  <c:v>3.3075000000025554</c:v>
                </c:pt>
                <c:pt idx="39076">
                  <c:v>3.3076000000025556</c:v>
                </c:pt>
                <c:pt idx="39077">
                  <c:v>3.3077000000025558</c:v>
                </c:pt>
                <c:pt idx="39078">
                  <c:v>3.307800000002556</c:v>
                </c:pt>
                <c:pt idx="39079">
                  <c:v>3.3079000000025562</c:v>
                </c:pt>
                <c:pt idx="39080">
                  <c:v>3.3080000000025565</c:v>
                </c:pt>
                <c:pt idx="39081">
                  <c:v>3.3081000000025567</c:v>
                </c:pt>
                <c:pt idx="39082">
                  <c:v>3.3082000000025569</c:v>
                </c:pt>
                <c:pt idx="39083">
                  <c:v>3.3083000000025571</c:v>
                </c:pt>
                <c:pt idx="39084">
                  <c:v>3.3084000000025573</c:v>
                </c:pt>
                <c:pt idx="39085">
                  <c:v>3.3085000000025575</c:v>
                </c:pt>
                <c:pt idx="39086">
                  <c:v>3.3086000000025577</c:v>
                </c:pt>
                <c:pt idx="39087">
                  <c:v>3.3087000000025579</c:v>
                </c:pt>
                <c:pt idx="39088">
                  <c:v>3.3088000000025581</c:v>
                </c:pt>
                <c:pt idx="39089">
                  <c:v>3.3089000000025584</c:v>
                </c:pt>
                <c:pt idx="39090">
                  <c:v>3.3090000000025586</c:v>
                </c:pt>
                <c:pt idx="39091">
                  <c:v>3.3091000000025588</c:v>
                </c:pt>
                <c:pt idx="39092">
                  <c:v>3.309200000002559</c:v>
                </c:pt>
                <c:pt idx="39093">
                  <c:v>3.3093000000025592</c:v>
                </c:pt>
                <c:pt idx="39094">
                  <c:v>3.3094000000025594</c:v>
                </c:pt>
                <c:pt idx="39095">
                  <c:v>3.3095000000025596</c:v>
                </c:pt>
                <c:pt idx="39096">
                  <c:v>3.3096000000025598</c:v>
                </c:pt>
                <c:pt idx="39097">
                  <c:v>3.30970000000256</c:v>
                </c:pt>
                <c:pt idx="39098">
                  <c:v>3.3098000000025602</c:v>
                </c:pt>
                <c:pt idx="39099">
                  <c:v>3.3099000000025605</c:v>
                </c:pt>
                <c:pt idx="39100">
                  <c:v>3.3100000000025607</c:v>
                </c:pt>
                <c:pt idx="39101">
                  <c:v>3.3101000000025609</c:v>
                </c:pt>
                <c:pt idx="39102">
                  <c:v>3.3102000000025611</c:v>
                </c:pt>
                <c:pt idx="39103">
                  <c:v>3.3103000000025613</c:v>
                </c:pt>
                <c:pt idx="39104">
                  <c:v>3.3104000000025615</c:v>
                </c:pt>
                <c:pt idx="39105">
                  <c:v>3.3105000000025617</c:v>
                </c:pt>
                <c:pt idx="39106">
                  <c:v>3.3106000000025619</c:v>
                </c:pt>
                <c:pt idx="39107">
                  <c:v>3.3107000000025621</c:v>
                </c:pt>
                <c:pt idx="39108">
                  <c:v>3.3108000000025624</c:v>
                </c:pt>
                <c:pt idx="39109">
                  <c:v>3.3109000000025626</c:v>
                </c:pt>
                <c:pt idx="39110">
                  <c:v>3.3110000000025628</c:v>
                </c:pt>
                <c:pt idx="39111">
                  <c:v>3.311100000002563</c:v>
                </c:pt>
                <c:pt idx="39112">
                  <c:v>3.3112000000025632</c:v>
                </c:pt>
                <c:pt idx="39113">
                  <c:v>3.3113000000025634</c:v>
                </c:pt>
                <c:pt idx="39114">
                  <c:v>3.3114000000025636</c:v>
                </c:pt>
                <c:pt idx="39115">
                  <c:v>3.3115000000025638</c:v>
                </c:pt>
                <c:pt idx="39116">
                  <c:v>3.311600000002564</c:v>
                </c:pt>
                <c:pt idx="39117">
                  <c:v>3.3117000000025643</c:v>
                </c:pt>
                <c:pt idx="39118">
                  <c:v>3.3118000000025645</c:v>
                </c:pt>
                <c:pt idx="39119">
                  <c:v>3.3119000000025647</c:v>
                </c:pt>
                <c:pt idx="39120">
                  <c:v>3.3120000000025649</c:v>
                </c:pt>
                <c:pt idx="39121">
                  <c:v>3.3121000000025651</c:v>
                </c:pt>
                <c:pt idx="39122">
                  <c:v>3.3122000000025653</c:v>
                </c:pt>
                <c:pt idx="39123">
                  <c:v>3.3123000000025655</c:v>
                </c:pt>
                <c:pt idx="39124">
                  <c:v>3.3124000000025657</c:v>
                </c:pt>
                <c:pt idx="39125">
                  <c:v>3.3125000000025659</c:v>
                </c:pt>
                <c:pt idx="39126">
                  <c:v>3.3126000000025662</c:v>
                </c:pt>
                <c:pt idx="39127">
                  <c:v>3.3127000000025664</c:v>
                </c:pt>
                <c:pt idx="39128">
                  <c:v>3.3128000000025666</c:v>
                </c:pt>
                <c:pt idx="39129">
                  <c:v>3.3129000000025668</c:v>
                </c:pt>
                <c:pt idx="39130">
                  <c:v>3.313000000002567</c:v>
                </c:pt>
                <c:pt idx="39131">
                  <c:v>3.3131000000025672</c:v>
                </c:pt>
                <c:pt idx="39132">
                  <c:v>3.3132000000025674</c:v>
                </c:pt>
                <c:pt idx="39133">
                  <c:v>3.3133000000025676</c:v>
                </c:pt>
                <c:pt idx="39134">
                  <c:v>3.3134000000025678</c:v>
                </c:pt>
                <c:pt idx="39135">
                  <c:v>3.3135000000025681</c:v>
                </c:pt>
                <c:pt idx="39136">
                  <c:v>3.3136000000025683</c:v>
                </c:pt>
                <c:pt idx="39137">
                  <c:v>3.3137000000025685</c:v>
                </c:pt>
                <c:pt idx="39138">
                  <c:v>3.3138000000025687</c:v>
                </c:pt>
                <c:pt idx="39139">
                  <c:v>3.3139000000025689</c:v>
                </c:pt>
                <c:pt idx="39140">
                  <c:v>3.3140000000025691</c:v>
                </c:pt>
                <c:pt idx="39141">
                  <c:v>3.3141000000025693</c:v>
                </c:pt>
                <c:pt idx="39142">
                  <c:v>3.3142000000025695</c:v>
                </c:pt>
                <c:pt idx="39143">
                  <c:v>3.3143000000025697</c:v>
                </c:pt>
                <c:pt idx="39144">
                  <c:v>3.31440000000257</c:v>
                </c:pt>
                <c:pt idx="39145">
                  <c:v>3.3145000000025702</c:v>
                </c:pt>
                <c:pt idx="39146">
                  <c:v>3.3146000000025704</c:v>
                </c:pt>
                <c:pt idx="39147">
                  <c:v>3.3147000000025706</c:v>
                </c:pt>
                <c:pt idx="39148">
                  <c:v>3.3148000000025708</c:v>
                </c:pt>
                <c:pt idx="39149">
                  <c:v>3.314900000002571</c:v>
                </c:pt>
                <c:pt idx="39150">
                  <c:v>3.3150000000025712</c:v>
                </c:pt>
                <c:pt idx="39151">
                  <c:v>3.3151000000025714</c:v>
                </c:pt>
                <c:pt idx="39152">
                  <c:v>3.3152000000025716</c:v>
                </c:pt>
                <c:pt idx="39153">
                  <c:v>3.3153000000025719</c:v>
                </c:pt>
                <c:pt idx="39154">
                  <c:v>3.3154000000025721</c:v>
                </c:pt>
                <c:pt idx="39155">
                  <c:v>3.3155000000025723</c:v>
                </c:pt>
                <c:pt idx="39156">
                  <c:v>3.3156000000025725</c:v>
                </c:pt>
                <c:pt idx="39157">
                  <c:v>3.3157000000025727</c:v>
                </c:pt>
                <c:pt idx="39158">
                  <c:v>3.3158000000025729</c:v>
                </c:pt>
                <c:pt idx="39159">
                  <c:v>3.3159000000025731</c:v>
                </c:pt>
                <c:pt idx="39160">
                  <c:v>3.3160000000025733</c:v>
                </c:pt>
                <c:pt idx="39161">
                  <c:v>3.3161000000025735</c:v>
                </c:pt>
                <c:pt idx="39162">
                  <c:v>3.3162000000025738</c:v>
                </c:pt>
                <c:pt idx="39163">
                  <c:v>3.316300000002574</c:v>
                </c:pt>
                <c:pt idx="39164">
                  <c:v>3.3164000000025742</c:v>
                </c:pt>
                <c:pt idx="39165">
                  <c:v>3.3165000000025744</c:v>
                </c:pt>
                <c:pt idx="39166">
                  <c:v>3.3166000000025746</c:v>
                </c:pt>
                <c:pt idx="39167">
                  <c:v>3.3167000000025748</c:v>
                </c:pt>
                <c:pt idx="39168">
                  <c:v>3.316800000002575</c:v>
                </c:pt>
                <c:pt idx="39169">
                  <c:v>3.3169000000025752</c:v>
                </c:pt>
                <c:pt idx="39170">
                  <c:v>3.3170000000025754</c:v>
                </c:pt>
                <c:pt idx="39171">
                  <c:v>3.3171000000025757</c:v>
                </c:pt>
                <c:pt idx="39172">
                  <c:v>3.3172000000025759</c:v>
                </c:pt>
                <c:pt idx="39173">
                  <c:v>3.3173000000025761</c:v>
                </c:pt>
                <c:pt idx="39174">
                  <c:v>3.3174000000025763</c:v>
                </c:pt>
                <c:pt idx="39175">
                  <c:v>3.3175000000025765</c:v>
                </c:pt>
                <c:pt idx="39176">
                  <c:v>3.3176000000025767</c:v>
                </c:pt>
                <c:pt idx="39177">
                  <c:v>3.3177000000025769</c:v>
                </c:pt>
                <c:pt idx="39178">
                  <c:v>3.3178000000025771</c:v>
                </c:pt>
                <c:pt idx="39179">
                  <c:v>3.3179000000025773</c:v>
                </c:pt>
                <c:pt idx="39180">
                  <c:v>3.3180000000025776</c:v>
                </c:pt>
                <c:pt idx="39181">
                  <c:v>3.3181000000025778</c:v>
                </c:pt>
                <c:pt idx="39182">
                  <c:v>3.318200000002578</c:v>
                </c:pt>
                <c:pt idx="39183">
                  <c:v>3.3183000000025782</c:v>
                </c:pt>
                <c:pt idx="39184">
                  <c:v>3.3184000000025784</c:v>
                </c:pt>
                <c:pt idx="39185">
                  <c:v>3.3185000000025786</c:v>
                </c:pt>
                <c:pt idx="39186">
                  <c:v>3.3186000000025788</c:v>
                </c:pt>
                <c:pt idx="39187">
                  <c:v>3.318700000002579</c:v>
                </c:pt>
                <c:pt idx="39188">
                  <c:v>3.3188000000025792</c:v>
                </c:pt>
                <c:pt idx="39189">
                  <c:v>3.3189000000025795</c:v>
                </c:pt>
                <c:pt idx="39190">
                  <c:v>3.3190000000025797</c:v>
                </c:pt>
                <c:pt idx="39191">
                  <c:v>3.3191000000025799</c:v>
                </c:pt>
                <c:pt idx="39192">
                  <c:v>3.3192000000025801</c:v>
                </c:pt>
                <c:pt idx="39193">
                  <c:v>3.3193000000025803</c:v>
                </c:pt>
                <c:pt idx="39194">
                  <c:v>3.3194000000025805</c:v>
                </c:pt>
                <c:pt idx="39195">
                  <c:v>3.3195000000025807</c:v>
                </c:pt>
                <c:pt idx="39196">
                  <c:v>3.3196000000025809</c:v>
                </c:pt>
                <c:pt idx="39197">
                  <c:v>3.3197000000025811</c:v>
                </c:pt>
                <c:pt idx="39198">
                  <c:v>3.3198000000025814</c:v>
                </c:pt>
                <c:pt idx="39199">
                  <c:v>3.3199000000025816</c:v>
                </c:pt>
                <c:pt idx="39200">
                  <c:v>3.3200000000025818</c:v>
                </c:pt>
                <c:pt idx="39201">
                  <c:v>3.320100000002582</c:v>
                </c:pt>
                <c:pt idx="39202">
                  <c:v>3.3202000000025822</c:v>
                </c:pt>
                <c:pt idx="39203">
                  <c:v>3.3203000000025824</c:v>
                </c:pt>
                <c:pt idx="39204">
                  <c:v>3.3204000000025826</c:v>
                </c:pt>
                <c:pt idx="39205">
                  <c:v>3.3205000000025828</c:v>
                </c:pt>
                <c:pt idx="39206">
                  <c:v>3.320600000002583</c:v>
                </c:pt>
                <c:pt idx="39207">
                  <c:v>3.3207000000025833</c:v>
                </c:pt>
                <c:pt idx="39208">
                  <c:v>3.3208000000025835</c:v>
                </c:pt>
                <c:pt idx="39209">
                  <c:v>3.3209000000025837</c:v>
                </c:pt>
                <c:pt idx="39210">
                  <c:v>3.3210000000025839</c:v>
                </c:pt>
                <c:pt idx="39211">
                  <c:v>3.3211000000025841</c:v>
                </c:pt>
                <c:pt idx="39212">
                  <c:v>3.3212000000025843</c:v>
                </c:pt>
                <c:pt idx="39213">
                  <c:v>3.3213000000025845</c:v>
                </c:pt>
                <c:pt idx="39214">
                  <c:v>3.3214000000025847</c:v>
                </c:pt>
                <c:pt idx="39215">
                  <c:v>3.3215000000025849</c:v>
                </c:pt>
                <c:pt idx="39216">
                  <c:v>3.3216000000025852</c:v>
                </c:pt>
                <c:pt idx="39217">
                  <c:v>3.3217000000025854</c:v>
                </c:pt>
                <c:pt idx="39218">
                  <c:v>3.3218000000025856</c:v>
                </c:pt>
                <c:pt idx="39219">
                  <c:v>3.3219000000025858</c:v>
                </c:pt>
                <c:pt idx="39220">
                  <c:v>3.322000000002586</c:v>
                </c:pt>
                <c:pt idx="39221">
                  <c:v>3.3221000000025862</c:v>
                </c:pt>
                <c:pt idx="39222">
                  <c:v>3.3222000000025864</c:v>
                </c:pt>
                <c:pt idx="39223">
                  <c:v>3.3223000000025866</c:v>
                </c:pt>
                <c:pt idx="39224">
                  <c:v>3.3224000000025868</c:v>
                </c:pt>
                <c:pt idx="39225">
                  <c:v>3.3225000000025871</c:v>
                </c:pt>
                <c:pt idx="39226">
                  <c:v>3.3226000000025873</c:v>
                </c:pt>
                <c:pt idx="39227">
                  <c:v>3.3227000000025875</c:v>
                </c:pt>
                <c:pt idx="39228">
                  <c:v>3.3228000000025877</c:v>
                </c:pt>
                <c:pt idx="39229">
                  <c:v>3.3229000000025879</c:v>
                </c:pt>
                <c:pt idx="39230">
                  <c:v>3.3230000000025881</c:v>
                </c:pt>
                <c:pt idx="39231">
                  <c:v>3.3231000000025883</c:v>
                </c:pt>
                <c:pt idx="39232">
                  <c:v>3.3232000000025885</c:v>
                </c:pt>
                <c:pt idx="39233">
                  <c:v>3.3233000000025887</c:v>
                </c:pt>
                <c:pt idx="39234">
                  <c:v>3.3234000000025889</c:v>
                </c:pt>
                <c:pt idx="39235">
                  <c:v>3.3235000000025892</c:v>
                </c:pt>
                <c:pt idx="39236">
                  <c:v>3.3236000000025894</c:v>
                </c:pt>
                <c:pt idx="39237">
                  <c:v>3.3237000000025896</c:v>
                </c:pt>
                <c:pt idx="39238">
                  <c:v>3.3238000000025898</c:v>
                </c:pt>
                <c:pt idx="39239">
                  <c:v>3.32390000000259</c:v>
                </c:pt>
                <c:pt idx="39240">
                  <c:v>3.3240000000025902</c:v>
                </c:pt>
                <c:pt idx="39241">
                  <c:v>3.3241000000025904</c:v>
                </c:pt>
                <c:pt idx="39242">
                  <c:v>3.3242000000025906</c:v>
                </c:pt>
                <c:pt idx="39243">
                  <c:v>3.3243000000025908</c:v>
                </c:pt>
                <c:pt idx="39244">
                  <c:v>3.3244000000025911</c:v>
                </c:pt>
                <c:pt idx="39245">
                  <c:v>3.3245000000025913</c:v>
                </c:pt>
                <c:pt idx="39246">
                  <c:v>3.3246000000025915</c:v>
                </c:pt>
                <c:pt idx="39247">
                  <c:v>3.3247000000025917</c:v>
                </c:pt>
                <c:pt idx="39248">
                  <c:v>3.3248000000025919</c:v>
                </c:pt>
                <c:pt idx="39249">
                  <c:v>3.3249000000025921</c:v>
                </c:pt>
                <c:pt idx="39250">
                  <c:v>3.3250000000025923</c:v>
                </c:pt>
                <c:pt idx="39251">
                  <c:v>3.3251000000025925</c:v>
                </c:pt>
                <c:pt idx="39252">
                  <c:v>3.3252000000025927</c:v>
                </c:pt>
                <c:pt idx="39253">
                  <c:v>3.325300000002593</c:v>
                </c:pt>
                <c:pt idx="39254">
                  <c:v>3.3254000000025932</c:v>
                </c:pt>
                <c:pt idx="39255">
                  <c:v>3.3255000000025934</c:v>
                </c:pt>
                <c:pt idx="39256">
                  <c:v>3.3256000000025936</c:v>
                </c:pt>
                <c:pt idx="39257">
                  <c:v>3.3257000000025938</c:v>
                </c:pt>
                <c:pt idx="39258">
                  <c:v>3.325800000002594</c:v>
                </c:pt>
                <c:pt idx="39259">
                  <c:v>3.3259000000025942</c:v>
                </c:pt>
                <c:pt idx="39260">
                  <c:v>3.3260000000025944</c:v>
                </c:pt>
                <c:pt idx="39261">
                  <c:v>3.3261000000025946</c:v>
                </c:pt>
                <c:pt idx="39262">
                  <c:v>3.3262000000025949</c:v>
                </c:pt>
                <c:pt idx="39263">
                  <c:v>3.3263000000025951</c:v>
                </c:pt>
                <c:pt idx="39264">
                  <c:v>3.3264000000025953</c:v>
                </c:pt>
                <c:pt idx="39265">
                  <c:v>3.3265000000025955</c:v>
                </c:pt>
                <c:pt idx="39266">
                  <c:v>3.3266000000025957</c:v>
                </c:pt>
                <c:pt idx="39267">
                  <c:v>3.3267000000025959</c:v>
                </c:pt>
                <c:pt idx="39268">
                  <c:v>3.3268000000025961</c:v>
                </c:pt>
                <c:pt idx="39269">
                  <c:v>3.3269000000025963</c:v>
                </c:pt>
                <c:pt idx="39270">
                  <c:v>3.3270000000025965</c:v>
                </c:pt>
                <c:pt idx="39271">
                  <c:v>3.3271000000025968</c:v>
                </c:pt>
                <c:pt idx="39272">
                  <c:v>3.327200000002597</c:v>
                </c:pt>
                <c:pt idx="39273">
                  <c:v>3.3273000000025972</c:v>
                </c:pt>
                <c:pt idx="39274">
                  <c:v>3.3274000000025974</c:v>
                </c:pt>
                <c:pt idx="39275">
                  <c:v>3.3275000000025976</c:v>
                </c:pt>
                <c:pt idx="39276">
                  <c:v>3.3276000000025978</c:v>
                </c:pt>
                <c:pt idx="39277">
                  <c:v>3.327700000002598</c:v>
                </c:pt>
                <c:pt idx="39278">
                  <c:v>3.3278000000025982</c:v>
                </c:pt>
                <c:pt idx="39279">
                  <c:v>3.3279000000025984</c:v>
                </c:pt>
                <c:pt idx="39280">
                  <c:v>3.3280000000025987</c:v>
                </c:pt>
                <c:pt idx="39281">
                  <c:v>3.3281000000025989</c:v>
                </c:pt>
                <c:pt idx="39282">
                  <c:v>3.3282000000025991</c:v>
                </c:pt>
                <c:pt idx="39283">
                  <c:v>3.3283000000025993</c:v>
                </c:pt>
                <c:pt idx="39284">
                  <c:v>3.3284000000025995</c:v>
                </c:pt>
                <c:pt idx="39285">
                  <c:v>3.3285000000025997</c:v>
                </c:pt>
                <c:pt idx="39286">
                  <c:v>3.3286000000025999</c:v>
                </c:pt>
                <c:pt idx="39287">
                  <c:v>3.3287000000026001</c:v>
                </c:pt>
                <c:pt idx="39288">
                  <c:v>3.3288000000026003</c:v>
                </c:pt>
                <c:pt idx="39289">
                  <c:v>3.3289000000026006</c:v>
                </c:pt>
                <c:pt idx="39290">
                  <c:v>3.3290000000026008</c:v>
                </c:pt>
                <c:pt idx="39291">
                  <c:v>3.329100000002601</c:v>
                </c:pt>
                <c:pt idx="39292">
                  <c:v>3.3292000000026012</c:v>
                </c:pt>
                <c:pt idx="39293">
                  <c:v>3.3293000000026014</c:v>
                </c:pt>
                <c:pt idx="39294">
                  <c:v>3.3294000000026016</c:v>
                </c:pt>
                <c:pt idx="39295">
                  <c:v>3.3295000000026018</c:v>
                </c:pt>
                <c:pt idx="39296">
                  <c:v>3.329600000002602</c:v>
                </c:pt>
                <c:pt idx="39297">
                  <c:v>3.3297000000026022</c:v>
                </c:pt>
                <c:pt idx="39298">
                  <c:v>3.3298000000026025</c:v>
                </c:pt>
                <c:pt idx="39299">
                  <c:v>3.3299000000026027</c:v>
                </c:pt>
                <c:pt idx="39300">
                  <c:v>3.3300000000026029</c:v>
                </c:pt>
                <c:pt idx="39301">
                  <c:v>3.3301000000026031</c:v>
                </c:pt>
                <c:pt idx="39302">
                  <c:v>3.3302000000026033</c:v>
                </c:pt>
                <c:pt idx="39303">
                  <c:v>3.3303000000026035</c:v>
                </c:pt>
                <c:pt idx="39304">
                  <c:v>3.3304000000026037</c:v>
                </c:pt>
                <c:pt idx="39305">
                  <c:v>3.3305000000026039</c:v>
                </c:pt>
                <c:pt idx="39306">
                  <c:v>3.3306000000026041</c:v>
                </c:pt>
                <c:pt idx="39307">
                  <c:v>3.3307000000026044</c:v>
                </c:pt>
                <c:pt idx="39308">
                  <c:v>3.3308000000026046</c:v>
                </c:pt>
                <c:pt idx="39309">
                  <c:v>3.3309000000026048</c:v>
                </c:pt>
                <c:pt idx="39310">
                  <c:v>3.331000000002605</c:v>
                </c:pt>
                <c:pt idx="39311">
                  <c:v>3.3311000000026052</c:v>
                </c:pt>
                <c:pt idx="39312">
                  <c:v>3.3312000000026054</c:v>
                </c:pt>
                <c:pt idx="39313">
                  <c:v>3.3313000000026056</c:v>
                </c:pt>
                <c:pt idx="39314">
                  <c:v>3.3314000000026058</c:v>
                </c:pt>
                <c:pt idx="39315">
                  <c:v>3.331500000002606</c:v>
                </c:pt>
                <c:pt idx="39316">
                  <c:v>3.3316000000026063</c:v>
                </c:pt>
                <c:pt idx="39317">
                  <c:v>3.3317000000026065</c:v>
                </c:pt>
                <c:pt idx="39318">
                  <c:v>3.3318000000026067</c:v>
                </c:pt>
                <c:pt idx="39319">
                  <c:v>3.3319000000026069</c:v>
                </c:pt>
                <c:pt idx="39320">
                  <c:v>3.3320000000026071</c:v>
                </c:pt>
                <c:pt idx="39321">
                  <c:v>3.3321000000026073</c:v>
                </c:pt>
                <c:pt idx="39322">
                  <c:v>3.3322000000026075</c:v>
                </c:pt>
                <c:pt idx="39323">
                  <c:v>3.3323000000026077</c:v>
                </c:pt>
                <c:pt idx="39324">
                  <c:v>3.3324000000026079</c:v>
                </c:pt>
                <c:pt idx="39325">
                  <c:v>3.3325000000026082</c:v>
                </c:pt>
                <c:pt idx="39326">
                  <c:v>3.3326000000026084</c:v>
                </c:pt>
                <c:pt idx="39327">
                  <c:v>3.3327000000026086</c:v>
                </c:pt>
                <c:pt idx="39328">
                  <c:v>3.3328000000026088</c:v>
                </c:pt>
                <c:pt idx="39329">
                  <c:v>3.332900000002609</c:v>
                </c:pt>
                <c:pt idx="39330">
                  <c:v>3.3330000000026092</c:v>
                </c:pt>
                <c:pt idx="39331">
                  <c:v>3.3331000000026094</c:v>
                </c:pt>
                <c:pt idx="39332">
                  <c:v>3.3332000000026096</c:v>
                </c:pt>
                <c:pt idx="39333">
                  <c:v>3.3333000000026098</c:v>
                </c:pt>
                <c:pt idx="39334">
                  <c:v>3.3334000000026101</c:v>
                </c:pt>
                <c:pt idx="39335">
                  <c:v>3.3335000000026103</c:v>
                </c:pt>
                <c:pt idx="39336">
                  <c:v>3.3336000000026105</c:v>
                </c:pt>
                <c:pt idx="39337">
                  <c:v>3.3337000000026107</c:v>
                </c:pt>
                <c:pt idx="39338">
                  <c:v>3.3338000000026109</c:v>
                </c:pt>
                <c:pt idx="39339">
                  <c:v>3.3339000000026111</c:v>
                </c:pt>
                <c:pt idx="39340">
                  <c:v>3.3340000000026113</c:v>
                </c:pt>
                <c:pt idx="39341">
                  <c:v>3.3341000000026115</c:v>
                </c:pt>
                <c:pt idx="39342">
                  <c:v>3.3342000000026117</c:v>
                </c:pt>
                <c:pt idx="39343">
                  <c:v>3.334300000002612</c:v>
                </c:pt>
                <c:pt idx="39344">
                  <c:v>3.3344000000026122</c:v>
                </c:pt>
                <c:pt idx="39345">
                  <c:v>3.3345000000026124</c:v>
                </c:pt>
                <c:pt idx="39346">
                  <c:v>3.3346000000026126</c:v>
                </c:pt>
                <c:pt idx="39347">
                  <c:v>3.3347000000026128</c:v>
                </c:pt>
                <c:pt idx="39348">
                  <c:v>3.334800000002613</c:v>
                </c:pt>
                <c:pt idx="39349">
                  <c:v>3.3349000000026132</c:v>
                </c:pt>
                <c:pt idx="39350">
                  <c:v>3.3350000000026134</c:v>
                </c:pt>
                <c:pt idx="39351">
                  <c:v>3.3351000000026136</c:v>
                </c:pt>
                <c:pt idx="39352">
                  <c:v>3.3352000000026139</c:v>
                </c:pt>
                <c:pt idx="39353">
                  <c:v>3.3353000000026141</c:v>
                </c:pt>
                <c:pt idx="39354">
                  <c:v>3.3354000000026143</c:v>
                </c:pt>
                <c:pt idx="39355">
                  <c:v>3.3355000000026145</c:v>
                </c:pt>
                <c:pt idx="39356">
                  <c:v>3.3356000000026147</c:v>
                </c:pt>
                <c:pt idx="39357">
                  <c:v>3.3357000000026149</c:v>
                </c:pt>
                <c:pt idx="39358">
                  <c:v>3.3358000000026151</c:v>
                </c:pt>
                <c:pt idx="39359">
                  <c:v>3.3359000000026153</c:v>
                </c:pt>
                <c:pt idx="39360">
                  <c:v>3.3360000000026155</c:v>
                </c:pt>
                <c:pt idx="39361">
                  <c:v>3.3361000000026158</c:v>
                </c:pt>
                <c:pt idx="39362">
                  <c:v>3.336200000002616</c:v>
                </c:pt>
                <c:pt idx="39363">
                  <c:v>3.3363000000026162</c:v>
                </c:pt>
                <c:pt idx="39364">
                  <c:v>3.3364000000026164</c:v>
                </c:pt>
                <c:pt idx="39365">
                  <c:v>3.3365000000026166</c:v>
                </c:pt>
                <c:pt idx="39366">
                  <c:v>3.3366000000026168</c:v>
                </c:pt>
                <c:pt idx="39367">
                  <c:v>3.336700000002617</c:v>
                </c:pt>
                <c:pt idx="39368">
                  <c:v>3.3368000000026172</c:v>
                </c:pt>
                <c:pt idx="39369">
                  <c:v>3.3369000000026174</c:v>
                </c:pt>
                <c:pt idx="39370">
                  <c:v>3.3370000000026177</c:v>
                </c:pt>
                <c:pt idx="39371">
                  <c:v>3.3371000000026179</c:v>
                </c:pt>
                <c:pt idx="39372">
                  <c:v>3.3372000000026181</c:v>
                </c:pt>
                <c:pt idx="39373">
                  <c:v>3.3373000000026183</c:v>
                </c:pt>
                <c:pt idx="39374">
                  <c:v>3.3374000000026185</c:v>
                </c:pt>
                <c:pt idx="39375">
                  <c:v>3.3375000000026187</c:v>
                </c:pt>
                <c:pt idx="39376">
                  <c:v>3.3376000000026189</c:v>
                </c:pt>
                <c:pt idx="39377">
                  <c:v>3.3377000000026191</c:v>
                </c:pt>
                <c:pt idx="39378">
                  <c:v>3.3378000000026193</c:v>
                </c:pt>
                <c:pt idx="39379">
                  <c:v>3.3379000000026195</c:v>
                </c:pt>
                <c:pt idx="39380">
                  <c:v>3.3380000000026198</c:v>
                </c:pt>
                <c:pt idx="39381">
                  <c:v>3.33810000000262</c:v>
                </c:pt>
                <c:pt idx="39382">
                  <c:v>3.3382000000026202</c:v>
                </c:pt>
                <c:pt idx="39383">
                  <c:v>3.3383000000026204</c:v>
                </c:pt>
                <c:pt idx="39384">
                  <c:v>3.3384000000026206</c:v>
                </c:pt>
                <c:pt idx="39385">
                  <c:v>3.3385000000026208</c:v>
                </c:pt>
                <c:pt idx="39386">
                  <c:v>3.338600000002621</c:v>
                </c:pt>
                <c:pt idx="39387">
                  <c:v>3.3387000000026212</c:v>
                </c:pt>
                <c:pt idx="39388">
                  <c:v>3.3388000000026214</c:v>
                </c:pt>
                <c:pt idx="39389">
                  <c:v>3.3389000000026217</c:v>
                </c:pt>
                <c:pt idx="39390">
                  <c:v>3.3390000000026219</c:v>
                </c:pt>
                <c:pt idx="39391">
                  <c:v>3.3391000000026221</c:v>
                </c:pt>
                <c:pt idx="39392">
                  <c:v>3.3392000000026223</c:v>
                </c:pt>
                <c:pt idx="39393">
                  <c:v>3.3393000000026225</c:v>
                </c:pt>
                <c:pt idx="39394">
                  <c:v>3.3394000000026227</c:v>
                </c:pt>
                <c:pt idx="39395">
                  <c:v>3.3395000000026229</c:v>
                </c:pt>
                <c:pt idx="39396">
                  <c:v>3.3396000000026231</c:v>
                </c:pt>
                <c:pt idx="39397">
                  <c:v>3.3397000000026233</c:v>
                </c:pt>
                <c:pt idx="39398">
                  <c:v>3.3398000000026236</c:v>
                </c:pt>
                <c:pt idx="39399">
                  <c:v>3.3399000000026238</c:v>
                </c:pt>
                <c:pt idx="39400">
                  <c:v>3.340000000002624</c:v>
                </c:pt>
                <c:pt idx="39401">
                  <c:v>3.3401000000026242</c:v>
                </c:pt>
                <c:pt idx="39402">
                  <c:v>3.3402000000026244</c:v>
                </c:pt>
                <c:pt idx="39403">
                  <c:v>3.3403000000026246</c:v>
                </c:pt>
                <c:pt idx="39404">
                  <c:v>3.3404000000026248</c:v>
                </c:pt>
                <c:pt idx="39405">
                  <c:v>3.340500000002625</c:v>
                </c:pt>
                <c:pt idx="39406">
                  <c:v>3.3406000000026252</c:v>
                </c:pt>
                <c:pt idx="39407">
                  <c:v>3.3407000000026255</c:v>
                </c:pt>
                <c:pt idx="39408">
                  <c:v>3.3408000000026257</c:v>
                </c:pt>
                <c:pt idx="39409">
                  <c:v>3.3409000000026259</c:v>
                </c:pt>
                <c:pt idx="39410">
                  <c:v>3.3410000000026261</c:v>
                </c:pt>
                <c:pt idx="39411">
                  <c:v>3.3411000000026263</c:v>
                </c:pt>
                <c:pt idx="39412">
                  <c:v>3.3412000000026265</c:v>
                </c:pt>
                <c:pt idx="39413">
                  <c:v>3.3413000000026267</c:v>
                </c:pt>
                <c:pt idx="39414">
                  <c:v>3.3414000000026269</c:v>
                </c:pt>
                <c:pt idx="39415">
                  <c:v>3.3415000000026271</c:v>
                </c:pt>
                <c:pt idx="39416">
                  <c:v>3.3416000000026274</c:v>
                </c:pt>
                <c:pt idx="39417">
                  <c:v>3.3417000000026276</c:v>
                </c:pt>
                <c:pt idx="39418">
                  <c:v>3.3418000000026278</c:v>
                </c:pt>
                <c:pt idx="39419">
                  <c:v>3.341900000002628</c:v>
                </c:pt>
                <c:pt idx="39420">
                  <c:v>3.3420000000026282</c:v>
                </c:pt>
                <c:pt idx="39421">
                  <c:v>3.3421000000026284</c:v>
                </c:pt>
                <c:pt idx="39422">
                  <c:v>3.3422000000026286</c:v>
                </c:pt>
                <c:pt idx="39423">
                  <c:v>3.3423000000026288</c:v>
                </c:pt>
                <c:pt idx="39424">
                  <c:v>3.342400000002629</c:v>
                </c:pt>
                <c:pt idx="39425">
                  <c:v>3.3425000000026293</c:v>
                </c:pt>
                <c:pt idx="39426">
                  <c:v>3.3426000000026295</c:v>
                </c:pt>
                <c:pt idx="39427">
                  <c:v>3.3427000000026297</c:v>
                </c:pt>
                <c:pt idx="39428">
                  <c:v>3.3428000000026299</c:v>
                </c:pt>
                <c:pt idx="39429">
                  <c:v>3.3429000000026301</c:v>
                </c:pt>
                <c:pt idx="39430">
                  <c:v>3.3430000000026303</c:v>
                </c:pt>
                <c:pt idx="39431">
                  <c:v>3.3431000000026305</c:v>
                </c:pt>
                <c:pt idx="39432">
                  <c:v>3.3432000000026307</c:v>
                </c:pt>
                <c:pt idx="39433">
                  <c:v>3.3433000000026309</c:v>
                </c:pt>
                <c:pt idx="39434">
                  <c:v>3.3434000000026312</c:v>
                </c:pt>
                <c:pt idx="39435">
                  <c:v>3.3435000000026314</c:v>
                </c:pt>
                <c:pt idx="39436">
                  <c:v>3.3436000000026316</c:v>
                </c:pt>
                <c:pt idx="39437">
                  <c:v>3.3437000000026318</c:v>
                </c:pt>
                <c:pt idx="39438">
                  <c:v>3.343800000002632</c:v>
                </c:pt>
                <c:pt idx="39439">
                  <c:v>3.3439000000026322</c:v>
                </c:pt>
                <c:pt idx="39440">
                  <c:v>3.3440000000026324</c:v>
                </c:pt>
                <c:pt idx="39441">
                  <c:v>3.3441000000026326</c:v>
                </c:pt>
                <c:pt idx="39442">
                  <c:v>3.3442000000026328</c:v>
                </c:pt>
                <c:pt idx="39443">
                  <c:v>3.3443000000026331</c:v>
                </c:pt>
                <c:pt idx="39444">
                  <c:v>3.3444000000026333</c:v>
                </c:pt>
                <c:pt idx="39445">
                  <c:v>3.3445000000026335</c:v>
                </c:pt>
                <c:pt idx="39446">
                  <c:v>3.3446000000026337</c:v>
                </c:pt>
                <c:pt idx="39447">
                  <c:v>3.3447000000026339</c:v>
                </c:pt>
                <c:pt idx="39448">
                  <c:v>3.3448000000026341</c:v>
                </c:pt>
                <c:pt idx="39449">
                  <c:v>3.3449000000026343</c:v>
                </c:pt>
                <c:pt idx="39450">
                  <c:v>3.3450000000026345</c:v>
                </c:pt>
                <c:pt idx="39451">
                  <c:v>3.3451000000026347</c:v>
                </c:pt>
                <c:pt idx="39452">
                  <c:v>3.345200000002635</c:v>
                </c:pt>
                <c:pt idx="39453">
                  <c:v>3.3453000000026352</c:v>
                </c:pt>
                <c:pt idx="39454">
                  <c:v>3.3454000000026354</c:v>
                </c:pt>
                <c:pt idx="39455">
                  <c:v>3.3455000000026356</c:v>
                </c:pt>
                <c:pt idx="39456">
                  <c:v>3.3456000000026358</c:v>
                </c:pt>
                <c:pt idx="39457">
                  <c:v>3.345700000002636</c:v>
                </c:pt>
                <c:pt idx="39458">
                  <c:v>3.3458000000026362</c:v>
                </c:pt>
                <c:pt idx="39459">
                  <c:v>3.3459000000026364</c:v>
                </c:pt>
                <c:pt idx="39460">
                  <c:v>3.3460000000026366</c:v>
                </c:pt>
                <c:pt idx="39461">
                  <c:v>3.3461000000026369</c:v>
                </c:pt>
                <c:pt idx="39462">
                  <c:v>3.3462000000026371</c:v>
                </c:pt>
                <c:pt idx="39463">
                  <c:v>3.3463000000026373</c:v>
                </c:pt>
                <c:pt idx="39464">
                  <c:v>3.3464000000026375</c:v>
                </c:pt>
                <c:pt idx="39465">
                  <c:v>3.3465000000026377</c:v>
                </c:pt>
                <c:pt idx="39466">
                  <c:v>3.3466000000026379</c:v>
                </c:pt>
                <c:pt idx="39467">
                  <c:v>3.3467000000026381</c:v>
                </c:pt>
                <c:pt idx="39468">
                  <c:v>3.3468000000026383</c:v>
                </c:pt>
                <c:pt idx="39469">
                  <c:v>3.3469000000026385</c:v>
                </c:pt>
                <c:pt idx="39470">
                  <c:v>3.3470000000026388</c:v>
                </c:pt>
                <c:pt idx="39471">
                  <c:v>3.347100000002639</c:v>
                </c:pt>
                <c:pt idx="39472">
                  <c:v>3.3472000000026392</c:v>
                </c:pt>
                <c:pt idx="39473">
                  <c:v>3.3473000000026394</c:v>
                </c:pt>
                <c:pt idx="39474">
                  <c:v>3.3474000000026396</c:v>
                </c:pt>
                <c:pt idx="39475">
                  <c:v>3.3475000000026398</c:v>
                </c:pt>
                <c:pt idx="39476">
                  <c:v>3.34760000000264</c:v>
                </c:pt>
                <c:pt idx="39477">
                  <c:v>3.3477000000026402</c:v>
                </c:pt>
                <c:pt idx="39478">
                  <c:v>3.3478000000026404</c:v>
                </c:pt>
                <c:pt idx="39479">
                  <c:v>3.3479000000026407</c:v>
                </c:pt>
                <c:pt idx="39480">
                  <c:v>3.3480000000026409</c:v>
                </c:pt>
                <c:pt idx="39481">
                  <c:v>3.3481000000026411</c:v>
                </c:pt>
                <c:pt idx="39482">
                  <c:v>3.3482000000026413</c:v>
                </c:pt>
                <c:pt idx="39483">
                  <c:v>3.3483000000026415</c:v>
                </c:pt>
                <c:pt idx="39484">
                  <c:v>3.3484000000026417</c:v>
                </c:pt>
                <c:pt idx="39485">
                  <c:v>3.3485000000026419</c:v>
                </c:pt>
                <c:pt idx="39486">
                  <c:v>3.3486000000026421</c:v>
                </c:pt>
                <c:pt idx="39487">
                  <c:v>3.3487000000026423</c:v>
                </c:pt>
                <c:pt idx="39488">
                  <c:v>3.3488000000026426</c:v>
                </c:pt>
                <c:pt idx="39489">
                  <c:v>3.3489000000026428</c:v>
                </c:pt>
                <c:pt idx="39490">
                  <c:v>3.349000000002643</c:v>
                </c:pt>
                <c:pt idx="39491">
                  <c:v>3.3491000000026432</c:v>
                </c:pt>
                <c:pt idx="39492">
                  <c:v>3.3492000000026434</c:v>
                </c:pt>
                <c:pt idx="39493">
                  <c:v>3.3493000000026436</c:v>
                </c:pt>
                <c:pt idx="39494">
                  <c:v>3.3494000000026438</c:v>
                </c:pt>
                <c:pt idx="39495">
                  <c:v>3.349500000002644</c:v>
                </c:pt>
                <c:pt idx="39496">
                  <c:v>3.3496000000026442</c:v>
                </c:pt>
                <c:pt idx="39497">
                  <c:v>3.3497000000026445</c:v>
                </c:pt>
                <c:pt idx="39498">
                  <c:v>3.3498000000026447</c:v>
                </c:pt>
                <c:pt idx="39499">
                  <c:v>3.3499000000026449</c:v>
                </c:pt>
                <c:pt idx="39500">
                  <c:v>3.3500000000026451</c:v>
                </c:pt>
                <c:pt idx="39501">
                  <c:v>3.3501000000026453</c:v>
                </c:pt>
                <c:pt idx="39502">
                  <c:v>3.3502000000026455</c:v>
                </c:pt>
                <c:pt idx="39503">
                  <c:v>3.3503000000026457</c:v>
                </c:pt>
                <c:pt idx="39504">
                  <c:v>3.3504000000026459</c:v>
                </c:pt>
                <c:pt idx="39505">
                  <c:v>3.3505000000026461</c:v>
                </c:pt>
                <c:pt idx="39506">
                  <c:v>3.3506000000026464</c:v>
                </c:pt>
                <c:pt idx="39507">
                  <c:v>3.3507000000026466</c:v>
                </c:pt>
                <c:pt idx="39508">
                  <c:v>3.3508000000026468</c:v>
                </c:pt>
                <c:pt idx="39509">
                  <c:v>3.350900000002647</c:v>
                </c:pt>
                <c:pt idx="39510">
                  <c:v>3.3510000000026472</c:v>
                </c:pt>
                <c:pt idx="39511">
                  <c:v>3.3511000000026474</c:v>
                </c:pt>
                <c:pt idx="39512">
                  <c:v>3.3512000000026476</c:v>
                </c:pt>
                <c:pt idx="39513">
                  <c:v>3.3513000000026478</c:v>
                </c:pt>
                <c:pt idx="39514">
                  <c:v>3.351400000002648</c:v>
                </c:pt>
                <c:pt idx="39515">
                  <c:v>3.3515000000026482</c:v>
                </c:pt>
                <c:pt idx="39516">
                  <c:v>3.3516000000026485</c:v>
                </c:pt>
                <c:pt idx="39517">
                  <c:v>3.3517000000026487</c:v>
                </c:pt>
                <c:pt idx="39518">
                  <c:v>3.3518000000026489</c:v>
                </c:pt>
                <c:pt idx="39519">
                  <c:v>3.3519000000026491</c:v>
                </c:pt>
                <c:pt idx="39520">
                  <c:v>3.3520000000026493</c:v>
                </c:pt>
                <c:pt idx="39521">
                  <c:v>3.3521000000026495</c:v>
                </c:pt>
                <c:pt idx="39522">
                  <c:v>3.3522000000026497</c:v>
                </c:pt>
                <c:pt idx="39523">
                  <c:v>3.3523000000026499</c:v>
                </c:pt>
                <c:pt idx="39524">
                  <c:v>3.3524000000026501</c:v>
                </c:pt>
                <c:pt idx="39525">
                  <c:v>3.3525000000026504</c:v>
                </c:pt>
                <c:pt idx="39526">
                  <c:v>3.3526000000026506</c:v>
                </c:pt>
                <c:pt idx="39527">
                  <c:v>3.3527000000026508</c:v>
                </c:pt>
                <c:pt idx="39528">
                  <c:v>3.352800000002651</c:v>
                </c:pt>
                <c:pt idx="39529">
                  <c:v>3.3529000000026512</c:v>
                </c:pt>
                <c:pt idx="39530">
                  <c:v>3.3530000000026514</c:v>
                </c:pt>
                <c:pt idx="39531">
                  <c:v>3.3531000000026516</c:v>
                </c:pt>
                <c:pt idx="39532">
                  <c:v>3.3532000000026518</c:v>
                </c:pt>
                <c:pt idx="39533">
                  <c:v>3.353300000002652</c:v>
                </c:pt>
                <c:pt idx="39534">
                  <c:v>3.3534000000026523</c:v>
                </c:pt>
                <c:pt idx="39535">
                  <c:v>3.3535000000026525</c:v>
                </c:pt>
                <c:pt idx="39536">
                  <c:v>3.3536000000026527</c:v>
                </c:pt>
                <c:pt idx="39537">
                  <c:v>3.3537000000026529</c:v>
                </c:pt>
                <c:pt idx="39538">
                  <c:v>3.3538000000026531</c:v>
                </c:pt>
                <c:pt idx="39539">
                  <c:v>3.3539000000026533</c:v>
                </c:pt>
                <c:pt idx="39540">
                  <c:v>3.3540000000026535</c:v>
                </c:pt>
                <c:pt idx="39541">
                  <c:v>3.3541000000026537</c:v>
                </c:pt>
                <c:pt idx="39542">
                  <c:v>3.3542000000026539</c:v>
                </c:pt>
                <c:pt idx="39543">
                  <c:v>3.3543000000026542</c:v>
                </c:pt>
                <c:pt idx="39544">
                  <c:v>3.3544000000026544</c:v>
                </c:pt>
                <c:pt idx="39545">
                  <c:v>3.3545000000026546</c:v>
                </c:pt>
                <c:pt idx="39546">
                  <c:v>3.3546000000026548</c:v>
                </c:pt>
                <c:pt idx="39547">
                  <c:v>3.354700000002655</c:v>
                </c:pt>
                <c:pt idx="39548">
                  <c:v>3.3548000000026552</c:v>
                </c:pt>
                <c:pt idx="39549">
                  <c:v>3.3549000000026554</c:v>
                </c:pt>
                <c:pt idx="39550">
                  <c:v>3.3550000000026556</c:v>
                </c:pt>
                <c:pt idx="39551">
                  <c:v>3.3551000000026558</c:v>
                </c:pt>
                <c:pt idx="39552">
                  <c:v>3.3552000000026561</c:v>
                </c:pt>
                <c:pt idx="39553">
                  <c:v>3.3553000000026563</c:v>
                </c:pt>
                <c:pt idx="39554">
                  <c:v>3.3554000000026565</c:v>
                </c:pt>
                <c:pt idx="39555">
                  <c:v>3.3555000000026567</c:v>
                </c:pt>
                <c:pt idx="39556">
                  <c:v>3.3556000000026569</c:v>
                </c:pt>
                <c:pt idx="39557">
                  <c:v>3.3557000000026571</c:v>
                </c:pt>
                <c:pt idx="39558">
                  <c:v>3.3558000000026573</c:v>
                </c:pt>
                <c:pt idx="39559">
                  <c:v>3.3559000000026575</c:v>
                </c:pt>
                <c:pt idx="39560">
                  <c:v>3.3560000000026577</c:v>
                </c:pt>
                <c:pt idx="39561">
                  <c:v>3.356100000002658</c:v>
                </c:pt>
                <c:pt idx="39562">
                  <c:v>3.3562000000026582</c:v>
                </c:pt>
                <c:pt idx="39563">
                  <c:v>3.3563000000026584</c:v>
                </c:pt>
                <c:pt idx="39564">
                  <c:v>3.3564000000026586</c:v>
                </c:pt>
                <c:pt idx="39565">
                  <c:v>3.3565000000026588</c:v>
                </c:pt>
                <c:pt idx="39566">
                  <c:v>3.356600000002659</c:v>
                </c:pt>
                <c:pt idx="39567">
                  <c:v>3.3567000000026592</c:v>
                </c:pt>
                <c:pt idx="39568">
                  <c:v>3.3568000000026594</c:v>
                </c:pt>
                <c:pt idx="39569">
                  <c:v>3.3569000000026596</c:v>
                </c:pt>
                <c:pt idx="39570">
                  <c:v>3.3570000000026599</c:v>
                </c:pt>
                <c:pt idx="39571">
                  <c:v>3.3571000000026601</c:v>
                </c:pt>
                <c:pt idx="39572">
                  <c:v>3.3572000000026603</c:v>
                </c:pt>
                <c:pt idx="39573">
                  <c:v>3.3573000000026605</c:v>
                </c:pt>
                <c:pt idx="39574">
                  <c:v>3.3574000000026607</c:v>
                </c:pt>
                <c:pt idx="39575">
                  <c:v>3.3575000000026609</c:v>
                </c:pt>
                <c:pt idx="39576">
                  <c:v>3.3576000000026611</c:v>
                </c:pt>
                <c:pt idx="39577">
                  <c:v>3.3577000000026613</c:v>
                </c:pt>
                <c:pt idx="39578">
                  <c:v>3.3578000000026615</c:v>
                </c:pt>
                <c:pt idx="39579">
                  <c:v>3.3579000000026618</c:v>
                </c:pt>
                <c:pt idx="39580">
                  <c:v>3.358000000002662</c:v>
                </c:pt>
                <c:pt idx="39581">
                  <c:v>3.3581000000026622</c:v>
                </c:pt>
                <c:pt idx="39582">
                  <c:v>3.3582000000026624</c:v>
                </c:pt>
                <c:pt idx="39583">
                  <c:v>3.3583000000026626</c:v>
                </c:pt>
                <c:pt idx="39584">
                  <c:v>3.3584000000026628</c:v>
                </c:pt>
                <c:pt idx="39585">
                  <c:v>3.358500000002663</c:v>
                </c:pt>
                <c:pt idx="39586">
                  <c:v>3.3586000000026632</c:v>
                </c:pt>
                <c:pt idx="39587">
                  <c:v>3.3587000000026634</c:v>
                </c:pt>
                <c:pt idx="39588">
                  <c:v>3.3588000000026637</c:v>
                </c:pt>
                <c:pt idx="39589">
                  <c:v>3.3589000000026639</c:v>
                </c:pt>
                <c:pt idx="39590">
                  <c:v>3.3590000000026641</c:v>
                </c:pt>
                <c:pt idx="39591">
                  <c:v>3.3591000000026643</c:v>
                </c:pt>
                <c:pt idx="39592">
                  <c:v>3.3592000000026645</c:v>
                </c:pt>
                <c:pt idx="39593">
                  <c:v>3.3593000000026647</c:v>
                </c:pt>
                <c:pt idx="39594">
                  <c:v>3.3594000000026649</c:v>
                </c:pt>
                <c:pt idx="39595">
                  <c:v>3.3595000000026651</c:v>
                </c:pt>
                <c:pt idx="39596">
                  <c:v>3.3596000000026653</c:v>
                </c:pt>
                <c:pt idx="39597">
                  <c:v>3.3597000000026656</c:v>
                </c:pt>
                <c:pt idx="39598">
                  <c:v>3.3598000000026658</c:v>
                </c:pt>
                <c:pt idx="39599">
                  <c:v>3.359900000002666</c:v>
                </c:pt>
                <c:pt idx="39600">
                  <c:v>3.3600000000026662</c:v>
                </c:pt>
                <c:pt idx="39601">
                  <c:v>3.3601000000026664</c:v>
                </c:pt>
                <c:pt idx="39602">
                  <c:v>3.3602000000026666</c:v>
                </c:pt>
                <c:pt idx="39603">
                  <c:v>3.3603000000026668</c:v>
                </c:pt>
                <c:pt idx="39604">
                  <c:v>3.360400000002667</c:v>
                </c:pt>
                <c:pt idx="39605">
                  <c:v>3.3605000000026672</c:v>
                </c:pt>
                <c:pt idx="39606">
                  <c:v>3.3606000000026675</c:v>
                </c:pt>
                <c:pt idx="39607">
                  <c:v>3.3607000000026677</c:v>
                </c:pt>
                <c:pt idx="39608">
                  <c:v>3.3608000000026679</c:v>
                </c:pt>
                <c:pt idx="39609">
                  <c:v>3.3609000000026681</c:v>
                </c:pt>
                <c:pt idx="39610">
                  <c:v>3.3610000000026683</c:v>
                </c:pt>
                <c:pt idx="39611">
                  <c:v>3.3611000000026685</c:v>
                </c:pt>
                <c:pt idx="39612">
                  <c:v>3.3612000000026687</c:v>
                </c:pt>
                <c:pt idx="39613">
                  <c:v>3.3613000000026689</c:v>
                </c:pt>
                <c:pt idx="39614">
                  <c:v>3.3614000000026691</c:v>
                </c:pt>
                <c:pt idx="39615">
                  <c:v>3.3615000000026694</c:v>
                </c:pt>
                <c:pt idx="39616">
                  <c:v>3.3616000000026696</c:v>
                </c:pt>
                <c:pt idx="39617">
                  <c:v>3.3617000000026698</c:v>
                </c:pt>
                <c:pt idx="39618">
                  <c:v>3.36180000000267</c:v>
                </c:pt>
                <c:pt idx="39619">
                  <c:v>3.3619000000026702</c:v>
                </c:pt>
                <c:pt idx="39620">
                  <c:v>3.3620000000026704</c:v>
                </c:pt>
                <c:pt idx="39621">
                  <c:v>3.3621000000026706</c:v>
                </c:pt>
                <c:pt idx="39622">
                  <c:v>3.3622000000026708</c:v>
                </c:pt>
                <c:pt idx="39623">
                  <c:v>3.362300000002671</c:v>
                </c:pt>
                <c:pt idx="39624">
                  <c:v>3.3624000000026713</c:v>
                </c:pt>
                <c:pt idx="39625">
                  <c:v>3.3625000000026715</c:v>
                </c:pt>
                <c:pt idx="39626">
                  <c:v>3.3626000000026717</c:v>
                </c:pt>
                <c:pt idx="39627">
                  <c:v>3.3627000000026719</c:v>
                </c:pt>
                <c:pt idx="39628">
                  <c:v>3.3628000000026721</c:v>
                </c:pt>
                <c:pt idx="39629">
                  <c:v>3.3629000000026723</c:v>
                </c:pt>
                <c:pt idx="39630">
                  <c:v>3.3630000000026725</c:v>
                </c:pt>
                <c:pt idx="39631">
                  <c:v>3.3631000000026727</c:v>
                </c:pt>
                <c:pt idx="39632">
                  <c:v>3.3632000000026729</c:v>
                </c:pt>
                <c:pt idx="39633">
                  <c:v>3.3633000000026732</c:v>
                </c:pt>
                <c:pt idx="39634">
                  <c:v>3.3634000000026734</c:v>
                </c:pt>
                <c:pt idx="39635">
                  <c:v>3.3635000000026736</c:v>
                </c:pt>
                <c:pt idx="39636">
                  <c:v>3.3636000000026738</c:v>
                </c:pt>
                <c:pt idx="39637">
                  <c:v>3.363700000002674</c:v>
                </c:pt>
                <c:pt idx="39638">
                  <c:v>3.3638000000026742</c:v>
                </c:pt>
                <c:pt idx="39639">
                  <c:v>3.3639000000026744</c:v>
                </c:pt>
                <c:pt idx="39640">
                  <c:v>3.3640000000026746</c:v>
                </c:pt>
                <c:pt idx="39641">
                  <c:v>3.3641000000026748</c:v>
                </c:pt>
                <c:pt idx="39642">
                  <c:v>3.3642000000026751</c:v>
                </c:pt>
                <c:pt idx="39643">
                  <c:v>3.3643000000026753</c:v>
                </c:pt>
                <c:pt idx="39644">
                  <c:v>3.3644000000026755</c:v>
                </c:pt>
                <c:pt idx="39645">
                  <c:v>3.3645000000026757</c:v>
                </c:pt>
                <c:pt idx="39646">
                  <c:v>3.3646000000026759</c:v>
                </c:pt>
                <c:pt idx="39647">
                  <c:v>3.3647000000026761</c:v>
                </c:pt>
                <c:pt idx="39648">
                  <c:v>3.3648000000026763</c:v>
                </c:pt>
                <c:pt idx="39649">
                  <c:v>3.3649000000026765</c:v>
                </c:pt>
                <c:pt idx="39650">
                  <c:v>3.3650000000026767</c:v>
                </c:pt>
                <c:pt idx="39651">
                  <c:v>3.3651000000026769</c:v>
                </c:pt>
                <c:pt idx="39652">
                  <c:v>3.3652000000026772</c:v>
                </c:pt>
                <c:pt idx="39653">
                  <c:v>3.3653000000026774</c:v>
                </c:pt>
                <c:pt idx="39654">
                  <c:v>3.3654000000026776</c:v>
                </c:pt>
                <c:pt idx="39655">
                  <c:v>3.3655000000026778</c:v>
                </c:pt>
                <c:pt idx="39656">
                  <c:v>3.365600000002678</c:v>
                </c:pt>
                <c:pt idx="39657">
                  <c:v>3.3657000000026782</c:v>
                </c:pt>
                <c:pt idx="39658">
                  <c:v>3.3658000000026784</c:v>
                </c:pt>
                <c:pt idx="39659">
                  <c:v>3.3659000000026786</c:v>
                </c:pt>
                <c:pt idx="39660">
                  <c:v>3.3660000000026788</c:v>
                </c:pt>
                <c:pt idx="39661">
                  <c:v>3.3661000000026791</c:v>
                </c:pt>
                <c:pt idx="39662">
                  <c:v>3.3662000000026793</c:v>
                </c:pt>
                <c:pt idx="39663">
                  <c:v>3.3663000000026795</c:v>
                </c:pt>
                <c:pt idx="39664">
                  <c:v>3.3664000000026797</c:v>
                </c:pt>
                <c:pt idx="39665">
                  <c:v>3.3665000000026799</c:v>
                </c:pt>
                <c:pt idx="39666">
                  <c:v>3.3666000000026801</c:v>
                </c:pt>
                <c:pt idx="39667">
                  <c:v>3.3667000000026803</c:v>
                </c:pt>
                <c:pt idx="39668">
                  <c:v>3.3668000000026805</c:v>
                </c:pt>
                <c:pt idx="39669">
                  <c:v>3.3669000000026807</c:v>
                </c:pt>
                <c:pt idx="39670">
                  <c:v>3.367000000002681</c:v>
                </c:pt>
                <c:pt idx="39671">
                  <c:v>3.3671000000026812</c:v>
                </c:pt>
                <c:pt idx="39672">
                  <c:v>3.3672000000026814</c:v>
                </c:pt>
                <c:pt idx="39673">
                  <c:v>3.3673000000026816</c:v>
                </c:pt>
                <c:pt idx="39674">
                  <c:v>3.3674000000026818</c:v>
                </c:pt>
                <c:pt idx="39675">
                  <c:v>3.367500000002682</c:v>
                </c:pt>
                <c:pt idx="39676">
                  <c:v>3.3676000000026822</c:v>
                </c:pt>
                <c:pt idx="39677">
                  <c:v>3.3677000000026824</c:v>
                </c:pt>
                <c:pt idx="39678">
                  <c:v>3.3678000000026826</c:v>
                </c:pt>
                <c:pt idx="39679">
                  <c:v>3.3679000000026829</c:v>
                </c:pt>
                <c:pt idx="39680">
                  <c:v>3.3680000000026831</c:v>
                </c:pt>
                <c:pt idx="39681">
                  <c:v>3.3681000000026833</c:v>
                </c:pt>
                <c:pt idx="39682">
                  <c:v>3.3682000000026835</c:v>
                </c:pt>
                <c:pt idx="39683">
                  <c:v>3.3683000000026837</c:v>
                </c:pt>
                <c:pt idx="39684">
                  <c:v>3.3684000000026839</c:v>
                </c:pt>
                <c:pt idx="39685">
                  <c:v>3.3685000000026841</c:v>
                </c:pt>
                <c:pt idx="39686">
                  <c:v>3.3686000000026843</c:v>
                </c:pt>
                <c:pt idx="39687">
                  <c:v>3.3687000000026845</c:v>
                </c:pt>
                <c:pt idx="39688">
                  <c:v>3.3688000000026848</c:v>
                </c:pt>
                <c:pt idx="39689">
                  <c:v>3.368900000002685</c:v>
                </c:pt>
                <c:pt idx="39690">
                  <c:v>3.3690000000026852</c:v>
                </c:pt>
                <c:pt idx="39691">
                  <c:v>3.3691000000026854</c:v>
                </c:pt>
                <c:pt idx="39692">
                  <c:v>3.3692000000026856</c:v>
                </c:pt>
                <c:pt idx="39693">
                  <c:v>3.3693000000026858</c:v>
                </c:pt>
                <c:pt idx="39694">
                  <c:v>3.369400000002686</c:v>
                </c:pt>
                <c:pt idx="39695">
                  <c:v>3.3695000000026862</c:v>
                </c:pt>
                <c:pt idx="39696">
                  <c:v>3.3696000000026864</c:v>
                </c:pt>
                <c:pt idx="39697">
                  <c:v>3.3697000000026867</c:v>
                </c:pt>
                <c:pt idx="39698">
                  <c:v>3.3698000000026869</c:v>
                </c:pt>
                <c:pt idx="39699">
                  <c:v>3.3699000000026871</c:v>
                </c:pt>
                <c:pt idx="39700">
                  <c:v>3.3700000000026873</c:v>
                </c:pt>
                <c:pt idx="39701">
                  <c:v>3.3701000000026875</c:v>
                </c:pt>
                <c:pt idx="39702">
                  <c:v>3.3702000000026877</c:v>
                </c:pt>
                <c:pt idx="39703">
                  <c:v>3.3703000000026879</c:v>
                </c:pt>
                <c:pt idx="39704">
                  <c:v>3.3704000000026881</c:v>
                </c:pt>
                <c:pt idx="39705">
                  <c:v>3.3705000000026883</c:v>
                </c:pt>
                <c:pt idx="39706">
                  <c:v>3.3706000000026886</c:v>
                </c:pt>
                <c:pt idx="39707">
                  <c:v>3.3707000000026888</c:v>
                </c:pt>
                <c:pt idx="39708">
                  <c:v>3.370800000002689</c:v>
                </c:pt>
                <c:pt idx="39709">
                  <c:v>3.3709000000026892</c:v>
                </c:pt>
                <c:pt idx="39710">
                  <c:v>3.3710000000026894</c:v>
                </c:pt>
                <c:pt idx="39711">
                  <c:v>3.3711000000026896</c:v>
                </c:pt>
                <c:pt idx="39712">
                  <c:v>3.3712000000026898</c:v>
                </c:pt>
                <c:pt idx="39713">
                  <c:v>3.37130000000269</c:v>
                </c:pt>
                <c:pt idx="39714">
                  <c:v>3.3714000000026902</c:v>
                </c:pt>
                <c:pt idx="39715">
                  <c:v>3.3715000000026905</c:v>
                </c:pt>
                <c:pt idx="39716">
                  <c:v>3.3716000000026907</c:v>
                </c:pt>
                <c:pt idx="39717">
                  <c:v>3.3717000000026909</c:v>
                </c:pt>
                <c:pt idx="39718">
                  <c:v>3.3718000000026911</c:v>
                </c:pt>
                <c:pt idx="39719">
                  <c:v>3.3719000000026913</c:v>
                </c:pt>
                <c:pt idx="39720">
                  <c:v>3.3720000000026915</c:v>
                </c:pt>
                <c:pt idx="39721">
                  <c:v>3.3721000000026917</c:v>
                </c:pt>
                <c:pt idx="39722">
                  <c:v>3.3722000000026919</c:v>
                </c:pt>
                <c:pt idx="39723">
                  <c:v>3.3723000000026921</c:v>
                </c:pt>
                <c:pt idx="39724">
                  <c:v>3.3724000000026924</c:v>
                </c:pt>
                <c:pt idx="39725">
                  <c:v>3.3725000000026926</c:v>
                </c:pt>
                <c:pt idx="39726">
                  <c:v>3.3726000000026928</c:v>
                </c:pt>
                <c:pt idx="39727">
                  <c:v>3.372700000002693</c:v>
                </c:pt>
                <c:pt idx="39728">
                  <c:v>3.3728000000026932</c:v>
                </c:pt>
                <c:pt idx="39729">
                  <c:v>3.3729000000026934</c:v>
                </c:pt>
                <c:pt idx="39730">
                  <c:v>3.3730000000026936</c:v>
                </c:pt>
                <c:pt idx="39731">
                  <c:v>3.3731000000026938</c:v>
                </c:pt>
                <c:pt idx="39732">
                  <c:v>3.373200000002694</c:v>
                </c:pt>
                <c:pt idx="39733">
                  <c:v>3.3733000000026943</c:v>
                </c:pt>
                <c:pt idx="39734">
                  <c:v>3.3734000000026945</c:v>
                </c:pt>
                <c:pt idx="39735">
                  <c:v>3.3735000000026947</c:v>
                </c:pt>
                <c:pt idx="39736">
                  <c:v>3.3736000000026949</c:v>
                </c:pt>
                <c:pt idx="39737">
                  <c:v>3.3737000000026951</c:v>
                </c:pt>
                <c:pt idx="39738">
                  <c:v>3.3738000000026953</c:v>
                </c:pt>
                <c:pt idx="39739">
                  <c:v>3.3739000000026955</c:v>
                </c:pt>
                <c:pt idx="39740">
                  <c:v>3.3740000000026957</c:v>
                </c:pt>
                <c:pt idx="39741">
                  <c:v>3.3741000000026959</c:v>
                </c:pt>
                <c:pt idx="39742">
                  <c:v>3.3742000000026962</c:v>
                </c:pt>
                <c:pt idx="39743">
                  <c:v>3.3743000000026964</c:v>
                </c:pt>
                <c:pt idx="39744">
                  <c:v>3.3744000000026966</c:v>
                </c:pt>
                <c:pt idx="39745">
                  <c:v>3.3745000000026968</c:v>
                </c:pt>
                <c:pt idx="39746">
                  <c:v>3.374600000002697</c:v>
                </c:pt>
                <c:pt idx="39747">
                  <c:v>3.3747000000026972</c:v>
                </c:pt>
                <c:pt idx="39748">
                  <c:v>3.3748000000026974</c:v>
                </c:pt>
                <c:pt idx="39749">
                  <c:v>3.3749000000026976</c:v>
                </c:pt>
                <c:pt idx="39750">
                  <c:v>3.3750000000026978</c:v>
                </c:pt>
                <c:pt idx="39751">
                  <c:v>3.3751000000026981</c:v>
                </c:pt>
                <c:pt idx="39752">
                  <c:v>3.3752000000026983</c:v>
                </c:pt>
                <c:pt idx="39753">
                  <c:v>3.3753000000026985</c:v>
                </c:pt>
                <c:pt idx="39754">
                  <c:v>3.3754000000026987</c:v>
                </c:pt>
                <c:pt idx="39755">
                  <c:v>3.3755000000026989</c:v>
                </c:pt>
                <c:pt idx="39756">
                  <c:v>3.3756000000026991</c:v>
                </c:pt>
                <c:pt idx="39757">
                  <c:v>3.3757000000026993</c:v>
                </c:pt>
                <c:pt idx="39758">
                  <c:v>3.3758000000026995</c:v>
                </c:pt>
                <c:pt idx="39759">
                  <c:v>3.3759000000026997</c:v>
                </c:pt>
                <c:pt idx="39760">
                  <c:v>3.3760000000027</c:v>
                </c:pt>
                <c:pt idx="39761">
                  <c:v>3.3761000000027002</c:v>
                </c:pt>
                <c:pt idx="39762">
                  <c:v>3.3762000000027004</c:v>
                </c:pt>
                <c:pt idx="39763">
                  <c:v>3.3763000000027006</c:v>
                </c:pt>
                <c:pt idx="39764">
                  <c:v>3.3764000000027008</c:v>
                </c:pt>
                <c:pt idx="39765">
                  <c:v>3.376500000002701</c:v>
                </c:pt>
                <c:pt idx="39766">
                  <c:v>3.3766000000027012</c:v>
                </c:pt>
                <c:pt idx="39767">
                  <c:v>3.3767000000027014</c:v>
                </c:pt>
                <c:pt idx="39768">
                  <c:v>3.3768000000027016</c:v>
                </c:pt>
                <c:pt idx="39769">
                  <c:v>3.3769000000027019</c:v>
                </c:pt>
                <c:pt idx="39770">
                  <c:v>3.3770000000027021</c:v>
                </c:pt>
                <c:pt idx="39771">
                  <c:v>3.3771000000027023</c:v>
                </c:pt>
                <c:pt idx="39772">
                  <c:v>3.3772000000027025</c:v>
                </c:pt>
                <c:pt idx="39773">
                  <c:v>3.3773000000027027</c:v>
                </c:pt>
                <c:pt idx="39774">
                  <c:v>3.3774000000027029</c:v>
                </c:pt>
                <c:pt idx="39775">
                  <c:v>3.3775000000027031</c:v>
                </c:pt>
                <c:pt idx="39776">
                  <c:v>3.3776000000027033</c:v>
                </c:pt>
                <c:pt idx="39777">
                  <c:v>3.3777000000027035</c:v>
                </c:pt>
                <c:pt idx="39778">
                  <c:v>3.3778000000027038</c:v>
                </c:pt>
                <c:pt idx="39779">
                  <c:v>3.377900000002704</c:v>
                </c:pt>
                <c:pt idx="39780">
                  <c:v>3.3780000000027042</c:v>
                </c:pt>
                <c:pt idx="39781">
                  <c:v>3.3781000000027044</c:v>
                </c:pt>
                <c:pt idx="39782">
                  <c:v>3.3782000000027046</c:v>
                </c:pt>
                <c:pt idx="39783">
                  <c:v>3.3783000000027048</c:v>
                </c:pt>
                <c:pt idx="39784">
                  <c:v>3.378400000002705</c:v>
                </c:pt>
                <c:pt idx="39785">
                  <c:v>3.3785000000027052</c:v>
                </c:pt>
                <c:pt idx="39786">
                  <c:v>3.3786000000027054</c:v>
                </c:pt>
                <c:pt idx="39787">
                  <c:v>3.3787000000027057</c:v>
                </c:pt>
                <c:pt idx="39788">
                  <c:v>3.3788000000027059</c:v>
                </c:pt>
                <c:pt idx="39789">
                  <c:v>3.3789000000027061</c:v>
                </c:pt>
                <c:pt idx="39790">
                  <c:v>3.3790000000027063</c:v>
                </c:pt>
                <c:pt idx="39791">
                  <c:v>3.3791000000027065</c:v>
                </c:pt>
                <c:pt idx="39792">
                  <c:v>3.3792000000027067</c:v>
                </c:pt>
                <c:pt idx="39793">
                  <c:v>3.3793000000027069</c:v>
                </c:pt>
                <c:pt idx="39794">
                  <c:v>3.3794000000027071</c:v>
                </c:pt>
                <c:pt idx="39795">
                  <c:v>3.3795000000027073</c:v>
                </c:pt>
                <c:pt idx="39796">
                  <c:v>3.3796000000027075</c:v>
                </c:pt>
                <c:pt idx="39797">
                  <c:v>3.3797000000027078</c:v>
                </c:pt>
                <c:pt idx="39798">
                  <c:v>3.379800000002708</c:v>
                </c:pt>
                <c:pt idx="39799">
                  <c:v>3.3799000000027082</c:v>
                </c:pt>
                <c:pt idx="39800">
                  <c:v>3.3800000000027084</c:v>
                </c:pt>
                <c:pt idx="39801">
                  <c:v>3.3801000000027086</c:v>
                </c:pt>
                <c:pt idx="39802">
                  <c:v>3.3802000000027088</c:v>
                </c:pt>
                <c:pt idx="39803">
                  <c:v>3.380300000002709</c:v>
                </c:pt>
                <c:pt idx="39804">
                  <c:v>3.3804000000027092</c:v>
                </c:pt>
                <c:pt idx="39805">
                  <c:v>3.3805000000027094</c:v>
                </c:pt>
                <c:pt idx="39806">
                  <c:v>3.3806000000027097</c:v>
                </c:pt>
                <c:pt idx="39807">
                  <c:v>3.3807000000027099</c:v>
                </c:pt>
                <c:pt idx="39808">
                  <c:v>3.3808000000027101</c:v>
                </c:pt>
                <c:pt idx="39809">
                  <c:v>3.3809000000027103</c:v>
                </c:pt>
                <c:pt idx="39810">
                  <c:v>3.3810000000027105</c:v>
                </c:pt>
                <c:pt idx="39811">
                  <c:v>3.3811000000027107</c:v>
                </c:pt>
                <c:pt idx="39812">
                  <c:v>3.3812000000027109</c:v>
                </c:pt>
                <c:pt idx="39813">
                  <c:v>3.3813000000027111</c:v>
                </c:pt>
                <c:pt idx="39814">
                  <c:v>3.3814000000027113</c:v>
                </c:pt>
                <c:pt idx="39815">
                  <c:v>3.3815000000027116</c:v>
                </c:pt>
                <c:pt idx="39816">
                  <c:v>3.3816000000027118</c:v>
                </c:pt>
                <c:pt idx="39817">
                  <c:v>3.381700000002712</c:v>
                </c:pt>
                <c:pt idx="39818">
                  <c:v>3.3818000000027122</c:v>
                </c:pt>
                <c:pt idx="39819">
                  <c:v>3.3819000000027124</c:v>
                </c:pt>
                <c:pt idx="39820">
                  <c:v>3.3820000000027126</c:v>
                </c:pt>
                <c:pt idx="39821">
                  <c:v>3.3821000000027128</c:v>
                </c:pt>
                <c:pt idx="39822">
                  <c:v>3.382200000002713</c:v>
                </c:pt>
                <c:pt idx="39823">
                  <c:v>3.3823000000027132</c:v>
                </c:pt>
                <c:pt idx="39824">
                  <c:v>3.3824000000027135</c:v>
                </c:pt>
                <c:pt idx="39825">
                  <c:v>3.3825000000027137</c:v>
                </c:pt>
                <c:pt idx="39826">
                  <c:v>3.3826000000027139</c:v>
                </c:pt>
                <c:pt idx="39827">
                  <c:v>3.3827000000027141</c:v>
                </c:pt>
                <c:pt idx="39828">
                  <c:v>3.3828000000027143</c:v>
                </c:pt>
                <c:pt idx="39829">
                  <c:v>3.3829000000027145</c:v>
                </c:pt>
                <c:pt idx="39830">
                  <c:v>3.3830000000027147</c:v>
                </c:pt>
                <c:pt idx="39831">
                  <c:v>3.3831000000027149</c:v>
                </c:pt>
                <c:pt idx="39832">
                  <c:v>3.3832000000027151</c:v>
                </c:pt>
                <c:pt idx="39833">
                  <c:v>3.3833000000027154</c:v>
                </c:pt>
                <c:pt idx="39834">
                  <c:v>3.3834000000027156</c:v>
                </c:pt>
                <c:pt idx="39835">
                  <c:v>3.3835000000027158</c:v>
                </c:pt>
                <c:pt idx="39836">
                  <c:v>3.383600000002716</c:v>
                </c:pt>
                <c:pt idx="39837">
                  <c:v>3.3837000000027162</c:v>
                </c:pt>
                <c:pt idx="39838">
                  <c:v>3.3838000000027164</c:v>
                </c:pt>
                <c:pt idx="39839">
                  <c:v>3.3839000000027166</c:v>
                </c:pt>
                <c:pt idx="39840">
                  <c:v>3.3840000000027168</c:v>
                </c:pt>
                <c:pt idx="39841">
                  <c:v>3.384100000002717</c:v>
                </c:pt>
                <c:pt idx="39842">
                  <c:v>3.3842000000027173</c:v>
                </c:pt>
                <c:pt idx="39843">
                  <c:v>3.3843000000027175</c:v>
                </c:pt>
                <c:pt idx="39844">
                  <c:v>3.3844000000027177</c:v>
                </c:pt>
                <c:pt idx="39845">
                  <c:v>3.3845000000027179</c:v>
                </c:pt>
                <c:pt idx="39846">
                  <c:v>3.3846000000027181</c:v>
                </c:pt>
                <c:pt idx="39847">
                  <c:v>3.3847000000027183</c:v>
                </c:pt>
                <c:pt idx="39848">
                  <c:v>3.3848000000027185</c:v>
                </c:pt>
                <c:pt idx="39849">
                  <c:v>3.3849000000027187</c:v>
                </c:pt>
                <c:pt idx="39850">
                  <c:v>3.3850000000027189</c:v>
                </c:pt>
                <c:pt idx="39851">
                  <c:v>3.3851000000027192</c:v>
                </c:pt>
                <c:pt idx="39852">
                  <c:v>3.3852000000027194</c:v>
                </c:pt>
                <c:pt idx="39853">
                  <c:v>3.3853000000027196</c:v>
                </c:pt>
                <c:pt idx="39854">
                  <c:v>3.3854000000027198</c:v>
                </c:pt>
                <c:pt idx="39855">
                  <c:v>3.38550000000272</c:v>
                </c:pt>
                <c:pt idx="39856">
                  <c:v>3.3856000000027202</c:v>
                </c:pt>
                <c:pt idx="39857">
                  <c:v>3.3857000000027204</c:v>
                </c:pt>
                <c:pt idx="39858">
                  <c:v>3.3858000000027206</c:v>
                </c:pt>
                <c:pt idx="39859">
                  <c:v>3.3859000000027208</c:v>
                </c:pt>
                <c:pt idx="39860">
                  <c:v>3.3860000000027211</c:v>
                </c:pt>
                <c:pt idx="39861">
                  <c:v>3.3861000000027213</c:v>
                </c:pt>
                <c:pt idx="39862">
                  <c:v>3.3862000000027215</c:v>
                </c:pt>
                <c:pt idx="39863">
                  <c:v>3.3863000000027217</c:v>
                </c:pt>
                <c:pt idx="39864">
                  <c:v>3.3864000000027219</c:v>
                </c:pt>
                <c:pt idx="39865">
                  <c:v>3.3865000000027221</c:v>
                </c:pt>
                <c:pt idx="39866">
                  <c:v>3.3866000000027223</c:v>
                </c:pt>
                <c:pt idx="39867">
                  <c:v>3.3867000000027225</c:v>
                </c:pt>
                <c:pt idx="39868">
                  <c:v>3.3868000000027227</c:v>
                </c:pt>
                <c:pt idx="39869">
                  <c:v>3.386900000002723</c:v>
                </c:pt>
                <c:pt idx="39870">
                  <c:v>3.3870000000027232</c:v>
                </c:pt>
                <c:pt idx="39871">
                  <c:v>3.3871000000027234</c:v>
                </c:pt>
                <c:pt idx="39872">
                  <c:v>3.3872000000027236</c:v>
                </c:pt>
                <c:pt idx="39873">
                  <c:v>3.3873000000027238</c:v>
                </c:pt>
                <c:pt idx="39874">
                  <c:v>3.387400000002724</c:v>
                </c:pt>
                <c:pt idx="39875">
                  <c:v>3.3875000000027242</c:v>
                </c:pt>
                <c:pt idx="39876">
                  <c:v>3.3876000000027244</c:v>
                </c:pt>
                <c:pt idx="39877">
                  <c:v>3.3877000000027246</c:v>
                </c:pt>
                <c:pt idx="39878">
                  <c:v>3.3878000000027249</c:v>
                </c:pt>
                <c:pt idx="39879">
                  <c:v>3.3879000000027251</c:v>
                </c:pt>
                <c:pt idx="39880">
                  <c:v>3.3880000000027253</c:v>
                </c:pt>
                <c:pt idx="39881">
                  <c:v>3.3881000000027255</c:v>
                </c:pt>
                <c:pt idx="39882">
                  <c:v>3.3882000000027257</c:v>
                </c:pt>
                <c:pt idx="39883">
                  <c:v>3.3883000000027259</c:v>
                </c:pt>
                <c:pt idx="39884">
                  <c:v>3.3884000000027261</c:v>
                </c:pt>
                <c:pt idx="39885">
                  <c:v>3.3885000000027263</c:v>
                </c:pt>
                <c:pt idx="39886">
                  <c:v>3.3886000000027265</c:v>
                </c:pt>
                <c:pt idx="39887">
                  <c:v>3.3887000000027268</c:v>
                </c:pt>
                <c:pt idx="39888">
                  <c:v>3.388800000002727</c:v>
                </c:pt>
                <c:pt idx="39889">
                  <c:v>3.3889000000027272</c:v>
                </c:pt>
                <c:pt idx="39890">
                  <c:v>3.3890000000027274</c:v>
                </c:pt>
                <c:pt idx="39891">
                  <c:v>3.3891000000027276</c:v>
                </c:pt>
                <c:pt idx="39892">
                  <c:v>3.3892000000027278</c:v>
                </c:pt>
                <c:pt idx="39893">
                  <c:v>3.389300000002728</c:v>
                </c:pt>
                <c:pt idx="39894">
                  <c:v>3.3894000000027282</c:v>
                </c:pt>
                <c:pt idx="39895">
                  <c:v>3.3895000000027284</c:v>
                </c:pt>
                <c:pt idx="39896">
                  <c:v>3.3896000000027287</c:v>
                </c:pt>
                <c:pt idx="39897">
                  <c:v>3.3897000000027289</c:v>
                </c:pt>
                <c:pt idx="39898">
                  <c:v>3.3898000000027291</c:v>
                </c:pt>
                <c:pt idx="39899">
                  <c:v>3.3899000000027293</c:v>
                </c:pt>
                <c:pt idx="39900">
                  <c:v>3.3900000000027295</c:v>
                </c:pt>
                <c:pt idx="39901">
                  <c:v>3.3901000000027297</c:v>
                </c:pt>
                <c:pt idx="39902">
                  <c:v>3.3902000000027299</c:v>
                </c:pt>
                <c:pt idx="39903">
                  <c:v>3.3903000000027301</c:v>
                </c:pt>
                <c:pt idx="39904">
                  <c:v>3.3904000000027303</c:v>
                </c:pt>
                <c:pt idx="39905">
                  <c:v>3.3905000000027306</c:v>
                </c:pt>
                <c:pt idx="39906">
                  <c:v>3.3906000000027308</c:v>
                </c:pt>
                <c:pt idx="39907">
                  <c:v>3.390700000002731</c:v>
                </c:pt>
                <c:pt idx="39908">
                  <c:v>3.3908000000027312</c:v>
                </c:pt>
                <c:pt idx="39909">
                  <c:v>3.3909000000027314</c:v>
                </c:pt>
                <c:pt idx="39910">
                  <c:v>3.3910000000027316</c:v>
                </c:pt>
                <c:pt idx="39911">
                  <c:v>3.3911000000027318</c:v>
                </c:pt>
                <c:pt idx="39912">
                  <c:v>3.391200000002732</c:v>
                </c:pt>
                <c:pt idx="39913">
                  <c:v>3.3913000000027322</c:v>
                </c:pt>
                <c:pt idx="39914">
                  <c:v>3.3914000000027325</c:v>
                </c:pt>
                <c:pt idx="39915">
                  <c:v>3.3915000000027327</c:v>
                </c:pt>
                <c:pt idx="39916">
                  <c:v>3.3916000000027329</c:v>
                </c:pt>
                <c:pt idx="39917">
                  <c:v>3.3917000000027331</c:v>
                </c:pt>
                <c:pt idx="39918">
                  <c:v>3.3918000000027333</c:v>
                </c:pt>
                <c:pt idx="39919">
                  <c:v>3.3919000000027335</c:v>
                </c:pt>
                <c:pt idx="39920">
                  <c:v>3.3920000000027337</c:v>
                </c:pt>
                <c:pt idx="39921">
                  <c:v>3.3921000000027339</c:v>
                </c:pt>
                <c:pt idx="39922">
                  <c:v>3.3922000000027341</c:v>
                </c:pt>
                <c:pt idx="39923">
                  <c:v>3.3923000000027344</c:v>
                </c:pt>
                <c:pt idx="39924">
                  <c:v>3.3924000000027346</c:v>
                </c:pt>
                <c:pt idx="39925">
                  <c:v>3.3925000000027348</c:v>
                </c:pt>
                <c:pt idx="39926">
                  <c:v>3.392600000002735</c:v>
                </c:pt>
                <c:pt idx="39927">
                  <c:v>3.3927000000027352</c:v>
                </c:pt>
                <c:pt idx="39928">
                  <c:v>3.3928000000027354</c:v>
                </c:pt>
                <c:pt idx="39929">
                  <c:v>3.3929000000027356</c:v>
                </c:pt>
                <c:pt idx="39930">
                  <c:v>3.3930000000027358</c:v>
                </c:pt>
                <c:pt idx="39931">
                  <c:v>3.393100000002736</c:v>
                </c:pt>
                <c:pt idx="39932">
                  <c:v>3.3932000000027362</c:v>
                </c:pt>
                <c:pt idx="39933">
                  <c:v>3.3933000000027365</c:v>
                </c:pt>
                <c:pt idx="39934">
                  <c:v>3.3934000000027367</c:v>
                </c:pt>
                <c:pt idx="39935">
                  <c:v>3.3935000000027369</c:v>
                </c:pt>
                <c:pt idx="39936">
                  <c:v>3.3936000000027371</c:v>
                </c:pt>
                <c:pt idx="39937">
                  <c:v>3.3937000000027373</c:v>
                </c:pt>
                <c:pt idx="39938">
                  <c:v>3.3938000000027375</c:v>
                </c:pt>
                <c:pt idx="39939">
                  <c:v>3.3939000000027377</c:v>
                </c:pt>
                <c:pt idx="39940">
                  <c:v>3.3940000000027379</c:v>
                </c:pt>
                <c:pt idx="39941">
                  <c:v>3.3941000000027381</c:v>
                </c:pt>
                <c:pt idx="39942">
                  <c:v>3.3942000000027384</c:v>
                </c:pt>
                <c:pt idx="39943">
                  <c:v>3.3943000000027386</c:v>
                </c:pt>
                <c:pt idx="39944">
                  <c:v>3.3944000000027388</c:v>
                </c:pt>
                <c:pt idx="39945">
                  <c:v>3.394500000002739</c:v>
                </c:pt>
                <c:pt idx="39946">
                  <c:v>3.3946000000027392</c:v>
                </c:pt>
                <c:pt idx="39947">
                  <c:v>3.3947000000027394</c:v>
                </c:pt>
                <c:pt idx="39948">
                  <c:v>3.3948000000027396</c:v>
                </c:pt>
                <c:pt idx="39949">
                  <c:v>3.3949000000027398</c:v>
                </c:pt>
                <c:pt idx="39950">
                  <c:v>3.39500000000274</c:v>
                </c:pt>
                <c:pt idx="39951">
                  <c:v>3.3951000000027403</c:v>
                </c:pt>
                <c:pt idx="39952">
                  <c:v>3.3952000000027405</c:v>
                </c:pt>
                <c:pt idx="39953">
                  <c:v>3.3953000000027407</c:v>
                </c:pt>
                <c:pt idx="39954">
                  <c:v>3.3954000000027409</c:v>
                </c:pt>
                <c:pt idx="39955">
                  <c:v>3.3955000000027411</c:v>
                </c:pt>
                <c:pt idx="39956">
                  <c:v>3.3956000000027413</c:v>
                </c:pt>
                <c:pt idx="39957">
                  <c:v>3.3957000000027415</c:v>
                </c:pt>
                <c:pt idx="39958">
                  <c:v>3.3958000000027417</c:v>
                </c:pt>
                <c:pt idx="39959">
                  <c:v>3.3959000000027419</c:v>
                </c:pt>
                <c:pt idx="39960">
                  <c:v>3.3960000000027422</c:v>
                </c:pt>
                <c:pt idx="39961">
                  <c:v>3.3961000000027424</c:v>
                </c:pt>
                <c:pt idx="39962">
                  <c:v>3.3962000000027426</c:v>
                </c:pt>
                <c:pt idx="39963">
                  <c:v>3.3963000000027428</c:v>
                </c:pt>
                <c:pt idx="39964">
                  <c:v>3.396400000002743</c:v>
                </c:pt>
                <c:pt idx="39965">
                  <c:v>3.3965000000027432</c:v>
                </c:pt>
                <c:pt idx="39966">
                  <c:v>3.3966000000027434</c:v>
                </c:pt>
                <c:pt idx="39967">
                  <c:v>3.3967000000027436</c:v>
                </c:pt>
                <c:pt idx="39968">
                  <c:v>3.3968000000027438</c:v>
                </c:pt>
                <c:pt idx="39969">
                  <c:v>3.3969000000027441</c:v>
                </c:pt>
                <c:pt idx="39970">
                  <c:v>3.3970000000027443</c:v>
                </c:pt>
                <c:pt idx="39971">
                  <c:v>3.3971000000027445</c:v>
                </c:pt>
                <c:pt idx="39972">
                  <c:v>3.3972000000027447</c:v>
                </c:pt>
                <c:pt idx="39973">
                  <c:v>3.3973000000027449</c:v>
                </c:pt>
                <c:pt idx="39974">
                  <c:v>3.3974000000027451</c:v>
                </c:pt>
                <c:pt idx="39975">
                  <c:v>3.3975000000027453</c:v>
                </c:pt>
                <c:pt idx="39976">
                  <c:v>3.3976000000027455</c:v>
                </c:pt>
                <c:pt idx="39977">
                  <c:v>3.3977000000027457</c:v>
                </c:pt>
                <c:pt idx="39978">
                  <c:v>3.397800000002746</c:v>
                </c:pt>
                <c:pt idx="39979">
                  <c:v>3.3979000000027462</c:v>
                </c:pt>
                <c:pt idx="39980">
                  <c:v>3.3980000000027464</c:v>
                </c:pt>
                <c:pt idx="39981">
                  <c:v>3.3981000000027466</c:v>
                </c:pt>
                <c:pt idx="39982">
                  <c:v>3.3982000000027468</c:v>
                </c:pt>
                <c:pt idx="39983">
                  <c:v>3.398300000002747</c:v>
                </c:pt>
                <c:pt idx="39984">
                  <c:v>3.3984000000027472</c:v>
                </c:pt>
                <c:pt idx="39985">
                  <c:v>3.3985000000027474</c:v>
                </c:pt>
                <c:pt idx="39986">
                  <c:v>3.3986000000027476</c:v>
                </c:pt>
                <c:pt idx="39987">
                  <c:v>3.3987000000027479</c:v>
                </c:pt>
                <c:pt idx="39988">
                  <c:v>3.3988000000027481</c:v>
                </c:pt>
                <c:pt idx="39989">
                  <c:v>3.3989000000027483</c:v>
                </c:pt>
                <c:pt idx="39990">
                  <c:v>3.3990000000027485</c:v>
                </c:pt>
                <c:pt idx="39991">
                  <c:v>3.3991000000027487</c:v>
                </c:pt>
                <c:pt idx="39992">
                  <c:v>3.3992000000027489</c:v>
                </c:pt>
                <c:pt idx="39993">
                  <c:v>3.3993000000027491</c:v>
                </c:pt>
                <c:pt idx="39994">
                  <c:v>3.3994000000027493</c:v>
                </c:pt>
                <c:pt idx="39995">
                  <c:v>3.3995000000027495</c:v>
                </c:pt>
                <c:pt idx="39996">
                  <c:v>3.3996000000027498</c:v>
                </c:pt>
                <c:pt idx="39997">
                  <c:v>3.39970000000275</c:v>
                </c:pt>
                <c:pt idx="39998">
                  <c:v>3.3998000000027502</c:v>
                </c:pt>
                <c:pt idx="39999">
                  <c:v>3.3999000000027504</c:v>
                </c:pt>
                <c:pt idx="40000">
                  <c:v>3.4000000000027506</c:v>
                </c:pt>
                <c:pt idx="40001">
                  <c:v>3.4001000000027508</c:v>
                </c:pt>
                <c:pt idx="40002">
                  <c:v>3.400200000002751</c:v>
                </c:pt>
                <c:pt idx="40003">
                  <c:v>3.4003000000027512</c:v>
                </c:pt>
                <c:pt idx="40004">
                  <c:v>3.4004000000027514</c:v>
                </c:pt>
                <c:pt idx="40005">
                  <c:v>3.4005000000027517</c:v>
                </c:pt>
                <c:pt idx="40006">
                  <c:v>3.4006000000027519</c:v>
                </c:pt>
                <c:pt idx="40007">
                  <c:v>3.4007000000027521</c:v>
                </c:pt>
                <c:pt idx="40008">
                  <c:v>3.4008000000027523</c:v>
                </c:pt>
                <c:pt idx="40009">
                  <c:v>3.4009000000027525</c:v>
                </c:pt>
                <c:pt idx="40010">
                  <c:v>3.4010000000027527</c:v>
                </c:pt>
                <c:pt idx="40011">
                  <c:v>3.4011000000027529</c:v>
                </c:pt>
                <c:pt idx="40012">
                  <c:v>3.4012000000027531</c:v>
                </c:pt>
                <c:pt idx="40013">
                  <c:v>3.4013000000027533</c:v>
                </c:pt>
                <c:pt idx="40014">
                  <c:v>3.4014000000027536</c:v>
                </c:pt>
                <c:pt idx="40015">
                  <c:v>3.4015000000027538</c:v>
                </c:pt>
                <c:pt idx="40016">
                  <c:v>3.401600000002754</c:v>
                </c:pt>
                <c:pt idx="40017">
                  <c:v>3.4017000000027542</c:v>
                </c:pt>
                <c:pt idx="40018">
                  <c:v>3.4018000000027544</c:v>
                </c:pt>
                <c:pt idx="40019">
                  <c:v>3.4019000000027546</c:v>
                </c:pt>
                <c:pt idx="40020">
                  <c:v>3.4020000000027548</c:v>
                </c:pt>
                <c:pt idx="40021">
                  <c:v>3.402100000002755</c:v>
                </c:pt>
                <c:pt idx="40022">
                  <c:v>3.4022000000027552</c:v>
                </c:pt>
                <c:pt idx="40023">
                  <c:v>3.4023000000027555</c:v>
                </c:pt>
                <c:pt idx="40024">
                  <c:v>3.4024000000027557</c:v>
                </c:pt>
                <c:pt idx="40025">
                  <c:v>3.4025000000027559</c:v>
                </c:pt>
                <c:pt idx="40026">
                  <c:v>3.4026000000027561</c:v>
                </c:pt>
                <c:pt idx="40027">
                  <c:v>3.4027000000027563</c:v>
                </c:pt>
                <c:pt idx="40028">
                  <c:v>3.4028000000027565</c:v>
                </c:pt>
                <c:pt idx="40029">
                  <c:v>3.4029000000027567</c:v>
                </c:pt>
                <c:pt idx="40030">
                  <c:v>3.4030000000027569</c:v>
                </c:pt>
                <c:pt idx="40031">
                  <c:v>3.4031000000027571</c:v>
                </c:pt>
                <c:pt idx="40032">
                  <c:v>3.4032000000027574</c:v>
                </c:pt>
                <c:pt idx="40033">
                  <c:v>3.4033000000027576</c:v>
                </c:pt>
                <c:pt idx="40034">
                  <c:v>3.4034000000027578</c:v>
                </c:pt>
                <c:pt idx="40035">
                  <c:v>3.403500000002758</c:v>
                </c:pt>
                <c:pt idx="40036">
                  <c:v>3.4036000000027582</c:v>
                </c:pt>
                <c:pt idx="40037">
                  <c:v>3.4037000000027584</c:v>
                </c:pt>
                <c:pt idx="40038">
                  <c:v>3.4038000000027586</c:v>
                </c:pt>
                <c:pt idx="40039">
                  <c:v>3.4039000000027588</c:v>
                </c:pt>
                <c:pt idx="40040">
                  <c:v>3.404000000002759</c:v>
                </c:pt>
                <c:pt idx="40041">
                  <c:v>3.4041000000027593</c:v>
                </c:pt>
                <c:pt idx="40042">
                  <c:v>3.4042000000027595</c:v>
                </c:pt>
                <c:pt idx="40043">
                  <c:v>3.4043000000027597</c:v>
                </c:pt>
                <c:pt idx="40044">
                  <c:v>3.4044000000027599</c:v>
                </c:pt>
                <c:pt idx="40045">
                  <c:v>3.4045000000027601</c:v>
                </c:pt>
                <c:pt idx="40046">
                  <c:v>3.4046000000027603</c:v>
                </c:pt>
                <c:pt idx="40047">
                  <c:v>3.4047000000027605</c:v>
                </c:pt>
                <c:pt idx="40048">
                  <c:v>3.4048000000027607</c:v>
                </c:pt>
                <c:pt idx="40049">
                  <c:v>3.4049000000027609</c:v>
                </c:pt>
                <c:pt idx="40050">
                  <c:v>3.4050000000027612</c:v>
                </c:pt>
                <c:pt idx="40051">
                  <c:v>3.4051000000027614</c:v>
                </c:pt>
                <c:pt idx="40052">
                  <c:v>3.4052000000027616</c:v>
                </c:pt>
                <c:pt idx="40053">
                  <c:v>3.4053000000027618</c:v>
                </c:pt>
                <c:pt idx="40054">
                  <c:v>3.405400000002762</c:v>
                </c:pt>
                <c:pt idx="40055">
                  <c:v>3.4055000000027622</c:v>
                </c:pt>
                <c:pt idx="40056">
                  <c:v>3.4056000000027624</c:v>
                </c:pt>
                <c:pt idx="40057">
                  <c:v>3.4057000000027626</c:v>
                </c:pt>
                <c:pt idx="40058">
                  <c:v>3.4058000000027628</c:v>
                </c:pt>
                <c:pt idx="40059">
                  <c:v>3.4059000000027631</c:v>
                </c:pt>
                <c:pt idx="40060">
                  <c:v>3.4060000000027633</c:v>
                </c:pt>
                <c:pt idx="40061">
                  <c:v>3.4061000000027635</c:v>
                </c:pt>
                <c:pt idx="40062">
                  <c:v>3.4062000000027637</c:v>
                </c:pt>
                <c:pt idx="40063">
                  <c:v>3.4063000000027639</c:v>
                </c:pt>
                <c:pt idx="40064">
                  <c:v>3.4064000000027641</c:v>
                </c:pt>
                <c:pt idx="40065">
                  <c:v>3.4065000000027643</c:v>
                </c:pt>
                <c:pt idx="40066">
                  <c:v>3.4066000000027645</c:v>
                </c:pt>
                <c:pt idx="40067">
                  <c:v>3.4067000000027647</c:v>
                </c:pt>
                <c:pt idx="40068">
                  <c:v>3.4068000000027649</c:v>
                </c:pt>
                <c:pt idx="40069">
                  <c:v>3.4069000000027652</c:v>
                </c:pt>
                <c:pt idx="40070">
                  <c:v>3.4070000000027654</c:v>
                </c:pt>
                <c:pt idx="40071">
                  <c:v>3.4071000000027656</c:v>
                </c:pt>
                <c:pt idx="40072">
                  <c:v>3.4072000000027658</c:v>
                </c:pt>
                <c:pt idx="40073">
                  <c:v>3.407300000002766</c:v>
                </c:pt>
                <c:pt idx="40074">
                  <c:v>3.4074000000027662</c:v>
                </c:pt>
                <c:pt idx="40075">
                  <c:v>3.4075000000027664</c:v>
                </c:pt>
                <c:pt idx="40076">
                  <c:v>3.4076000000027666</c:v>
                </c:pt>
                <c:pt idx="40077">
                  <c:v>3.4077000000027668</c:v>
                </c:pt>
                <c:pt idx="40078">
                  <c:v>3.4078000000027671</c:v>
                </c:pt>
                <c:pt idx="40079">
                  <c:v>3.4079000000027673</c:v>
                </c:pt>
                <c:pt idx="40080">
                  <c:v>3.4080000000027675</c:v>
                </c:pt>
                <c:pt idx="40081">
                  <c:v>3.4081000000027677</c:v>
                </c:pt>
                <c:pt idx="40082">
                  <c:v>3.4082000000027679</c:v>
                </c:pt>
                <c:pt idx="40083">
                  <c:v>3.4083000000027681</c:v>
                </c:pt>
                <c:pt idx="40084">
                  <c:v>3.4084000000027683</c:v>
                </c:pt>
                <c:pt idx="40085">
                  <c:v>3.4085000000027685</c:v>
                </c:pt>
                <c:pt idx="40086">
                  <c:v>3.4086000000027687</c:v>
                </c:pt>
                <c:pt idx="40087">
                  <c:v>3.408700000002769</c:v>
                </c:pt>
                <c:pt idx="40088">
                  <c:v>3.4088000000027692</c:v>
                </c:pt>
                <c:pt idx="40089">
                  <c:v>3.4089000000027694</c:v>
                </c:pt>
                <c:pt idx="40090">
                  <c:v>3.4090000000027696</c:v>
                </c:pt>
                <c:pt idx="40091">
                  <c:v>3.4091000000027698</c:v>
                </c:pt>
                <c:pt idx="40092">
                  <c:v>3.40920000000277</c:v>
                </c:pt>
                <c:pt idx="40093">
                  <c:v>3.4093000000027702</c:v>
                </c:pt>
                <c:pt idx="40094">
                  <c:v>3.4094000000027704</c:v>
                </c:pt>
                <c:pt idx="40095">
                  <c:v>3.4095000000027706</c:v>
                </c:pt>
                <c:pt idx="40096">
                  <c:v>3.4096000000027709</c:v>
                </c:pt>
                <c:pt idx="40097">
                  <c:v>3.4097000000027711</c:v>
                </c:pt>
                <c:pt idx="40098">
                  <c:v>3.4098000000027713</c:v>
                </c:pt>
                <c:pt idx="40099">
                  <c:v>3.4099000000027715</c:v>
                </c:pt>
                <c:pt idx="40100">
                  <c:v>3.4100000000027717</c:v>
                </c:pt>
                <c:pt idx="40101">
                  <c:v>3.4101000000027719</c:v>
                </c:pt>
                <c:pt idx="40102">
                  <c:v>3.4102000000027721</c:v>
                </c:pt>
                <c:pt idx="40103">
                  <c:v>3.4103000000027723</c:v>
                </c:pt>
                <c:pt idx="40104">
                  <c:v>3.4104000000027725</c:v>
                </c:pt>
                <c:pt idx="40105">
                  <c:v>3.4105000000027728</c:v>
                </c:pt>
                <c:pt idx="40106">
                  <c:v>3.410600000002773</c:v>
                </c:pt>
                <c:pt idx="40107">
                  <c:v>3.4107000000027732</c:v>
                </c:pt>
                <c:pt idx="40108">
                  <c:v>3.4108000000027734</c:v>
                </c:pt>
                <c:pt idx="40109">
                  <c:v>3.4109000000027736</c:v>
                </c:pt>
                <c:pt idx="40110">
                  <c:v>3.4110000000027738</c:v>
                </c:pt>
                <c:pt idx="40111">
                  <c:v>3.411100000002774</c:v>
                </c:pt>
                <c:pt idx="40112">
                  <c:v>3.4112000000027742</c:v>
                </c:pt>
                <c:pt idx="40113">
                  <c:v>3.4113000000027744</c:v>
                </c:pt>
                <c:pt idx="40114">
                  <c:v>3.4114000000027747</c:v>
                </c:pt>
                <c:pt idx="40115">
                  <c:v>3.4115000000027749</c:v>
                </c:pt>
                <c:pt idx="40116">
                  <c:v>3.4116000000027751</c:v>
                </c:pt>
                <c:pt idx="40117">
                  <c:v>3.4117000000027753</c:v>
                </c:pt>
                <c:pt idx="40118">
                  <c:v>3.4118000000027755</c:v>
                </c:pt>
                <c:pt idx="40119">
                  <c:v>3.4119000000027757</c:v>
                </c:pt>
                <c:pt idx="40120">
                  <c:v>3.4120000000027759</c:v>
                </c:pt>
                <c:pt idx="40121">
                  <c:v>3.4121000000027761</c:v>
                </c:pt>
                <c:pt idx="40122">
                  <c:v>3.4122000000027763</c:v>
                </c:pt>
                <c:pt idx="40123">
                  <c:v>3.4123000000027766</c:v>
                </c:pt>
                <c:pt idx="40124">
                  <c:v>3.4124000000027768</c:v>
                </c:pt>
                <c:pt idx="40125">
                  <c:v>3.412500000002777</c:v>
                </c:pt>
                <c:pt idx="40126">
                  <c:v>3.4126000000027772</c:v>
                </c:pt>
                <c:pt idx="40127">
                  <c:v>3.4127000000027774</c:v>
                </c:pt>
                <c:pt idx="40128">
                  <c:v>3.4128000000027776</c:v>
                </c:pt>
                <c:pt idx="40129">
                  <c:v>3.4129000000027778</c:v>
                </c:pt>
                <c:pt idx="40130">
                  <c:v>3.413000000002778</c:v>
                </c:pt>
                <c:pt idx="40131">
                  <c:v>3.4131000000027782</c:v>
                </c:pt>
                <c:pt idx="40132">
                  <c:v>3.4132000000027785</c:v>
                </c:pt>
                <c:pt idx="40133">
                  <c:v>3.4133000000027787</c:v>
                </c:pt>
                <c:pt idx="40134">
                  <c:v>3.4134000000027789</c:v>
                </c:pt>
                <c:pt idx="40135">
                  <c:v>3.4135000000027791</c:v>
                </c:pt>
                <c:pt idx="40136">
                  <c:v>3.4136000000027793</c:v>
                </c:pt>
                <c:pt idx="40137">
                  <c:v>3.4137000000027795</c:v>
                </c:pt>
                <c:pt idx="40138">
                  <c:v>3.4138000000027797</c:v>
                </c:pt>
                <c:pt idx="40139">
                  <c:v>3.4139000000027799</c:v>
                </c:pt>
                <c:pt idx="40140">
                  <c:v>3.4140000000027801</c:v>
                </c:pt>
                <c:pt idx="40141">
                  <c:v>3.4141000000027804</c:v>
                </c:pt>
                <c:pt idx="40142">
                  <c:v>3.4142000000027806</c:v>
                </c:pt>
                <c:pt idx="40143">
                  <c:v>3.4143000000027808</c:v>
                </c:pt>
                <c:pt idx="40144">
                  <c:v>3.414400000002781</c:v>
                </c:pt>
                <c:pt idx="40145">
                  <c:v>3.4145000000027812</c:v>
                </c:pt>
                <c:pt idx="40146">
                  <c:v>3.4146000000027814</c:v>
                </c:pt>
                <c:pt idx="40147">
                  <c:v>3.4147000000027816</c:v>
                </c:pt>
                <c:pt idx="40148">
                  <c:v>3.4148000000027818</c:v>
                </c:pt>
                <c:pt idx="40149">
                  <c:v>3.414900000002782</c:v>
                </c:pt>
                <c:pt idx="40150">
                  <c:v>3.4150000000027823</c:v>
                </c:pt>
                <c:pt idx="40151">
                  <c:v>3.4151000000027825</c:v>
                </c:pt>
                <c:pt idx="40152">
                  <c:v>3.4152000000027827</c:v>
                </c:pt>
                <c:pt idx="40153">
                  <c:v>3.4153000000027829</c:v>
                </c:pt>
                <c:pt idx="40154">
                  <c:v>3.4154000000027831</c:v>
                </c:pt>
                <c:pt idx="40155">
                  <c:v>3.4155000000027833</c:v>
                </c:pt>
                <c:pt idx="40156">
                  <c:v>3.4156000000027835</c:v>
                </c:pt>
                <c:pt idx="40157">
                  <c:v>3.4157000000027837</c:v>
                </c:pt>
                <c:pt idx="40158">
                  <c:v>3.4158000000027839</c:v>
                </c:pt>
                <c:pt idx="40159">
                  <c:v>3.4159000000027842</c:v>
                </c:pt>
                <c:pt idx="40160">
                  <c:v>3.4160000000027844</c:v>
                </c:pt>
                <c:pt idx="40161">
                  <c:v>3.4161000000027846</c:v>
                </c:pt>
                <c:pt idx="40162">
                  <c:v>3.4162000000027848</c:v>
                </c:pt>
                <c:pt idx="40163">
                  <c:v>3.416300000002785</c:v>
                </c:pt>
                <c:pt idx="40164">
                  <c:v>3.4164000000027852</c:v>
                </c:pt>
                <c:pt idx="40165">
                  <c:v>3.4165000000027854</c:v>
                </c:pt>
                <c:pt idx="40166">
                  <c:v>3.4166000000027856</c:v>
                </c:pt>
                <c:pt idx="40167">
                  <c:v>3.4167000000027858</c:v>
                </c:pt>
                <c:pt idx="40168">
                  <c:v>3.4168000000027861</c:v>
                </c:pt>
                <c:pt idx="40169">
                  <c:v>3.4169000000027863</c:v>
                </c:pt>
                <c:pt idx="40170">
                  <c:v>3.4170000000027865</c:v>
                </c:pt>
                <c:pt idx="40171">
                  <c:v>3.4171000000027867</c:v>
                </c:pt>
                <c:pt idx="40172">
                  <c:v>3.4172000000027869</c:v>
                </c:pt>
                <c:pt idx="40173">
                  <c:v>3.4173000000027871</c:v>
                </c:pt>
                <c:pt idx="40174">
                  <c:v>3.4174000000027873</c:v>
                </c:pt>
                <c:pt idx="40175">
                  <c:v>3.4175000000027875</c:v>
                </c:pt>
                <c:pt idx="40176">
                  <c:v>3.4176000000027877</c:v>
                </c:pt>
                <c:pt idx="40177">
                  <c:v>3.417700000002788</c:v>
                </c:pt>
                <c:pt idx="40178">
                  <c:v>3.4178000000027882</c:v>
                </c:pt>
                <c:pt idx="40179">
                  <c:v>3.4179000000027884</c:v>
                </c:pt>
                <c:pt idx="40180">
                  <c:v>3.4180000000027886</c:v>
                </c:pt>
                <c:pt idx="40181">
                  <c:v>3.4181000000027888</c:v>
                </c:pt>
                <c:pt idx="40182">
                  <c:v>3.418200000002789</c:v>
                </c:pt>
                <c:pt idx="40183">
                  <c:v>3.4183000000027892</c:v>
                </c:pt>
                <c:pt idx="40184">
                  <c:v>3.4184000000027894</c:v>
                </c:pt>
                <c:pt idx="40185">
                  <c:v>3.4185000000027896</c:v>
                </c:pt>
                <c:pt idx="40186">
                  <c:v>3.4186000000027899</c:v>
                </c:pt>
                <c:pt idx="40187">
                  <c:v>3.4187000000027901</c:v>
                </c:pt>
                <c:pt idx="40188">
                  <c:v>3.4188000000027903</c:v>
                </c:pt>
                <c:pt idx="40189">
                  <c:v>3.4189000000027905</c:v>
                </c:pt>
                <c:pt idx="40190">
                  <c:v>3.4190000000027907</c:v>
                </c:pt>
                <c:pt idx="40191">
                  <c:v>3.4191000000027909</c:v>
                </c:pt>
                <c:pt idx="40192">
                  <c:v>3.4192000000027911</c:v>
                </c:pt>
                <c:pt idx="40193">
                  <c:v>3.4193000000027913</c:v>
                </c:pt>
                <c:pt idx="40194">
                  <c:v>3.4194000000027915</c:v>
                </c:pt>
                <c:pt idx="40195">
                  <c:v>3.4195000000027918</c:v>
                </c:pt>
                <c:pt idx="40196">
                  <c:v>3.419600000002792</c:v>
                </c:pt>
                <c:pt idx="40197">
                  <c:v>3.4197000000027922</c:v>
                </c:pt>
                <c:pt idx="40198">
                  <c:v>3.4198000000027924</c:v>
                </c:pt>
                <c:pt idx="40199">
                  <c:v>3.4199000000027926</c:v>
                </c:pt>
                <c:pt idx="40200">
                  <c:v>3.4200000000027928</c:v>
                </c:pt>
                <c:pt idx="40201">
                  <c:v>3.420100000002793</c:v>
                </c:pt>
                <c:pt idx="40202">
                  <c:v>3.4202000000027932</c:v>
                </c:pt>
                <c:pt idx="40203">
                  <c:v>3.4203000000027934</c:v>
                </c:pt>
                <c:pt idx="40204">
                  <c:v>3.4204000000027937</c:v>
                </c:pt>
                <c:pt idx="40205">
                  <c:v>3.4205000000027939</c:v>
                </c:pt>
                <c:pt idx="40206">
                  <c:v>3.4206000000027941</c:v>
                </c:pt>
                <c:pt idx="40207">
                  <c:v>3.4207000000027943</c:v>
                </c:pt>
                <c:pt idx="40208">
                  <c:v>3.4208000000027945</c:v>
                </c:pt>
                <c:pt idx="40209">
                  <c:v>3.4209000000027947</c:v>
                </c:pt>
                <c:pt idx="40210">
                  <c:v>3.4210000000027949</c:v>
                </c:pt>
                <c:pt idx="40211">
                  <c:v>3.4211000000027951</c:v>
                </c:pt>
                <c:pt idx="40212">
                  <c:v>3.4212000000027953</c:v>
                </c:pt>
                <c:pt idx="40213">
                  <c:v>3.4213000000027955</c:v>
                </c:pt>
                <c:pt idx="40214">
                  <c:v>3.4214000000027958</c:v>
                </c:pt>
                <c:pt idx="40215">
                  <c:v>3.421500000002796</c:v>
                </c:pt>
                <c:pt idx="40216">
                  <c:v>3.4216000000027962</c:v>
                </c:pt>
                <c:pt idx="40217">
                  <c:v>3.4217000000027964</c:v>
                </c:pt>
                <c:pt idx="40218">
                  <c:v>3.4218000000027966</c:v>
                </c:pt>
                <c:pt idx="40219">
                  <c:v>3.4219000000027968</c:v>
                </c:pt>
                <c:pt idx="40220">
                  <c:v>3.422000000002797</c:v>
                </c:pt>
                <c:pt idx="40221">
                  <c:v>3.4221000000027972</c:v>
                </c:pt>
                <c:pt idx="40222">
                  <c:v>3.4222000000027974</c:v>
                </c:pt>
                <c:pt idx="40223">
                  <c:v>3.4223000000027977</c:v>
                </c:pt>
                <c:pt idx="40224">
                  <c:v>3.4224000000027979</c:v>
                </c:pt>
                <c:pt idx="40225">
                  <c:v>3.4225000000027981</c:v>
                </c:pt>
                <c:pt idx="40226">
                  <c:v>3.4226000000027983</c:v>
                </c:pt>
                <c:pt idx="40227">
                  <c:v>3.4227000000027985</c:v>
                </c:pt>
                <c:pt idx="40228">
                  <c:v>3.4228000000027987</c:v>
                </c:pt>
                <c:pt idx="40229">
                  <c:v>3.4229000000027989</c:v>
                </c:pt>
                <c:pt idx="40230">
                  <c:v>3.4230000000027991</c:v>
                </c:pt>
                <c:pt idx="40231">
                  <c:v>3.4231000000027993</c:v>
                </c:pt>
                <c:pt idx="40232">
                  <c:v>3.4232000000027996</c:v>
                </c:pt>
                <c:pt idx="40233">
                  <c:v>3.4233000000027998</c:v>
                </c:pt>
                <c:pt idx="40234">
                  <c:v>3.4234000000028</c:v>
                </c:pt>
                <c:pt idx="40235">
                  <c:v>3.4235000000028002</c:v>
                </c:pt>
                <c:pt idx="40236">
                  <c:v>3.4236000000028004</c:v>
                </c:pt>
                <c:pt idx="40237">
                  <c:v>3.4237000000028006</c:v>
                </c:pt>
                <c:pt idx="40238">
                  <c:v>3.4238000000028008</c:v>
                </c:pt>
                <c:pt idx="40239">
                  <c:v>3.423900000002801</c:v>
                </c:pt>
                <c:pt idx="40240">
                  <c:v>3.4240000000028012</c:v>
                </c:pt>
                <c:pt idx="40241">
                  <c:v>3.4241000000028015</c:v>
                </c:pt>
                <c:pt idx="40242">
                  <c:v>3.4242000000028017</c:v>
                </c:pt>
                <c:pt idx="40243">
                  <c:v>3.4243000000028019</c:v>
                </c:pt>
                <c:pt idx="40244">
                  <c:v>3.4244000000028021</c:v>
                </c:pt>
                <c:pt idx="40245">
                  <c:v>3.4245000000028023</c:v>
                </c:pt>
                <c:pt idx="40246">
                  <c:v>3.4246000000028025</c:v>
                </c:pt>
                <c:pt idx="40247">
                  <c:v>3.4247000000028027</c:v>
                </c:pt>
                <c:pt idx="40248">
                  <c:v>3.4248000000028029</c:v>
                </c:pt>
                <c:pt idx="40249">
                  <c:v>3.4249000000028031</c:v>
                </c:pt>
                <c:pt idx="40250">
                  <c:v>3.4250000000028034</c:v>
                </c:pt>
                <c:pt idx="40251">
                  <c:v>3.4251000000028036</c:v>
                </c:pt>
                <c:pt idx="40252">
                  <c:v>3.4252000000028038</c:v>
                </c:pt>
                <c:pt idx="40253">
                  <c:v>3.425300000002804</c:v>
                </c:pt>
                <c:pt idx="40254">
                  <c:v>3.4254000000028042</c:v>
                </c:pt>
                <c:pt idx="40255">
                  <c:v>3.4255000000028044</c:v>
                </c:pt>
                <c:pt idx="40256">
                  <c:v>3.4256000000028046</c:v>
                </c:pt>
                <c:pt idx="40257">
                  <c:v>3.4257000000028048</c:v>
                </c:pt>
                <c:pt idx="40258">
                  <c:v>3.425800000002805</c:v>
                </c:pt>
                <c:pt idx="40259">
                  <c:v>3.4259000000028053</c:v>
                </c:pt>
                <c:pt idx="40260">
                  <c:v>3.4260000000028055</c:v>
                </c:pt>
                <c:pt idx="40261">
                  <c:v>3.4261000000028057</c:v>
                </c:pt>
                <c:pt idx="40262">
                  <c:v>3.4262000000028059</c:v>
                </c:pt>
                <c:pt idx="40263">
                  <c:v>3.4263000000028061</c:v>
                </c:pt>
                <c:pt idx="40264">
                  <c:v>3.4264000000028063</c:v>
                </c:pt>
                <c:pt idx="40265">
                  <c:v>3.4265000000028065</c:v>
                </c:pt>
                <c:pt idx="40266">
                  <c:v>3.4266000000028067</c:v>
                </c:pt>
                <c:pt idx="40267">
                  <c:v>3.4267000000028069</c:v>
                </c:pt>
                <c:pt idx="40268">
                  <c:v>3.4268000000028072</c:v>
                </c:pt>
                <c:pt idx="40269">
                  <c:v>3.4269000000028074</c:v>
                </c:pt>
                <c:pt idx="40270">
                  <c:v>3.4270000000028076</c:v>
                </c:pt>
                <c:pt idx="40271">
                  <c:v>3.4271000000028078</c:v>
                </c:pt>
                <c:pt idx="40272">
                  <c:v>3.427200000002808</c:v>
                </c:pt>
                <c:pt idx="40273">
                  <c:v>3.4273000000028082</c:v>
                </c:pt>
                <c:pt idx="40274">
                  <c:v>3.4274000000028084</c:v>
                </c:pt>
                <c:pt idx="40275">
                  <c:v>3.4275000000028086</c:v>
                </c:pt>
                <c:pt idx="40276">
                  <c:v>3.4276000000028088</c:v>
                </c:pt>
                <c:pt idx="40277">
                  <c:v>3.4277000000028091</c:v>
                </c:pt>
                <c:pt idx="40278">
                  <c:v>3.4278000000028093</c:v>
                </c:pt>
                <c:pt idx="40279">
                  <c:v>3.4279000000028095</c:v>
                </c:pt>
                <c:pt idx="40280">
                  <c:v>3.4280000000028097</c:v>
                </c:pt>
                <c:pt idx="40281">
                  <c:v>3.4281000000028099</c:v>
                </c:pt>
                <c:pt idx="40282">
                  <c:v>3.4282000000028101</c:v>
                </c:pt>
                <c:pt idx="40283">
                  <c:v>3.4283000000028103</c:v>
                </c:pt>
                <c:pt idx="40284">
                  <c:v>3.4284000000028105</c:v>
                </c:pt>
                <c:pt idx="40285">
                  <c:v>3.4285000000028107</c:v>
                </c:pt>
                <c:pt idx="40286">
                  <c:v>3.428600000002811</c:v>
                </c:pt>
                <c:pt idx="40287">
                  <c:v>3.4287000000028112</c:v>
                </c:pt>
                <c:pt idx="40288">
                  <c:v>3.4288000000028114</c:v>
                </c:pt>
                <c:pt idx="40289">
                  <c:v>3.4289000000028116</c:v>
                </c:pt>
                <c:pt idx="40290">
                  <c:v>3.4290000000028118</c:v>
                </c:pt>
                <c:pt idx="40291">
                  <c:v>3.429100000002812</c:v>
                </c:pt>
                <c:pt idx="40292">
                  <c:v>3.4292000000028122</c:v>
                </c:pt>
                <c:pt idx="40293">
                  <c:v>3.4293000000028124</c:v>
                </c:pt>
                <c:pt idx="40294">
                  <c:v>3.4294000000028126</c:v>
                </c:pt>
                <c:pt idx="40295">
                  <c:v>3.4295000000028129</c:v>
                </c:pt>
                <c:pt idx="40296">
                  <c:v>3.4296000000028131</c:v>
                </c:pt>
                <c:pt idx="40297">
                  <c:v>3.4297000000028133</c:v>
                </c:pt>
                <c:pt idx="40298">
                  <c:v>3.4298000000028135</c:v>
                </c:pt>
                <c:pt idx="40299">
                  <c:v>3.4299000000028137</c:v>
                </c:pt>
                <c:pt idx="40300">
                  <c:v>3.4300000000028139</c:v>
                </c:pt>
                <c:pt idx="40301">
                  <c:v>3.4301000000028141</c:v>
                </c:pt>
                <c:pt idx="40302">
                  <c:v>3.4302000000028143</c:v>
                </c:pt>
                <c:pt idx="40303">
                  <c:v>3.4303000000028145</c:v>
                </c:pt>
                <c:pt idx="40304">
                  <c:v>3.4304000000028148</c:v>
                </c:pt>
                <c:pt idx="40305">
                  <c:v>3.430500000002815</c:v>
                </c:pt>
                <c:pt idx="40306">
                  <c:v>3.4306000000028152</c:v>
                </c:pt>
                <c:pt idx="40307">
                  <c:v>3.4307000000028154</c:v>
                </c:pt>
                <c:pt idx="40308">
                  <c:v>3.4308000000028156</c:v>
                </c:pt>
                <c:pt idx="40309">
                  <c:v>3.4309000000028158</c:v>
                </c:pt>
                <c:pt idx="40310">
                  <c:v>3.431000000002816</c:v>
                </c:pt>
                <c:pt idx="40311">
                  <c:v>3.4311000000028162</c:v>
                </c:pt>
                <c:pt idx="40312">
                  <c:v>3.4312000000028164</c:v>
                </c:pt>
                <c:pt idx="40313">
                  <c:v>3.4313000000028167</c:v>
                </c:pt>
                <c:pt idx="40314">
                  <c:v>3.4314000000028169</c:v>
                </c:pt>
                <c:pt idx="40315">
                  <c:v>3.4315000000028171</c:v>
                </c:pt>
                <c:pt idx="40316">
                  <c:v>3.4316000000028173</c:v>
                </c:pt>
                <c:pt idx="40317">
                  <c:v>3.4317000000028175</c:v>
                </c:pt>
                <c:pt idx="40318">
                  <c:v>3.4318000000028177</c:v>
                </c:pt>
                <c:pt idx="40319">
                  <c:v>3.4319000000028179</c:v>
                </c:pt>
                <c:pt idx="40320">
                  <c:v>3.4320000000028181</c:v>
                </c:pt>
                <c:pt idx="40321">
                  <c:v>3.4321000000028183</c:v>
                </c:pt>
                <c:pt idx="40322">
                  <c:v>3.4322000000028186</c:v>
                </c:pt>
                <c:pt idx="40323">
                  <c:v>3.4323000000028188</c:v>
                </c:pt>
                <c:pt idx="40324">
                  <c:v>3.432400000002819</c:v>
                </c:pt>
                <c:pt idx="40325">
                  <c:v>3.4325000000028192</c:v>
                </c:pt>
                <c:pt idx="40326">
                  <c:v>3.4326000000028194</c:v>
                </c:pt>
                <c:pt idx="40327">
                  <c:v>3.4327000000028196</c:v>
                </c:pt>
                <c:pt idx="40328">
                  <c:v>3.4328000000028198</c:v>
                </c:pt>
                <c:pt idx="40329">
                  <c:v>3.43290000000282</c:v>
                </c:pt>
                <c:pt idx="40330">
                  <c:v>3.4330000000028202</c:v>
                </c:pt>
                <c:pt idx="40331">
                  <c:v>3.4331000000028205</c:v>
                </c:pt>
                <c:pt idx="40332">
                  <c:v>3.4332000000028207</c:v>
                </c:pt>
                <c:pt idx="40333">
                  <c:v>3.4333000000028209</c:v>
                </c:pt>
                <c:pt idx="40334">
                  <c:v>3.4334000000028211</c:v>
                </c:pt>
                <c:pt idx="40335">
                  <c:v>3.4335000000028213</c:v>
                </c:pt>
                <c:pt idx="40336">
                  <c:v>3.4336000000028215</c:v>
                </c:pt>
                <c:pt idx="40337">
                  <c:v>3.4337000000028217</c:v>
                </c:pt>
                <c:pt idx="40338">
                  <c:v>3.4338000000028219</c:v>
                </c:pt>
                <c:pt idx="40339">
                  <c:v>3.4339000000028221</c:v>
                </c:pt>
                <c:pt idx="40340">
                  <c:v>3.4340000000028224</c:v>
                </c:pt>
                <c:pt idx="40341">
                  <c:v>3.4341000000028226</c:v>
                </c:pt>
                <c:pt idx="40342">
                  <c:v>3.4342000000028228</c:v>
                </c:pt>
                <c:pt idx="40343">
                  <c:v>3.434300000002823</c:v>
                </c:pt>
                <c:pt idx="40344">
                  <c:v>3.4344000000028232</c:v>
                </c:pt>
                <c:pt idx="40345">
                  <c:v>3.4345000000028234</c:v>
                </c:pt>
                <c:pt idx="40346">
                  <c:v>3.4346000000028236</c:v>
                </c:pt>
                <c:pt idx="40347">
                  <c:v>3.4347000000028238</c:v>
                </c:pt>
                <c:pt idx="40348">
                  <c:v>3.434800000002824</c:v>
                </c:pt>
                <c:pt idx="40349">
                  <c:v>3.4349000000028242</c:v>
                </c:pt>
                <c:pt idx="40350">
                  <c:v>3.4350000000028245</c:v>
                </c:pt>
                <c:pt idx="40351">
                  <c:v>3.4351000000028247</c:v>
                </c:pt>
                <c:pt idx="40352">
                  <c:v>3.4352000000028249</c:v>
                </c:pt>
                <c:pt idx="40353">
                  <c:v>3.4353000000028251</c:v>
                </c:pt>
                <c:pt idx="40354">
                  <c:v>3.4354000000028253</c:v>
                </c:pt>
                <c:pt idx="40355">
                  <c:v>3.4355000000028255</c:v>
                </c:pt>
                <c:pt idx="40356">
                  <c:v>3.4356000000028257</c:v>
                </c:pt>
                <c:pt idx="40357">
                  <c:v>3.4357000000028259</c:v>
                </c:pt>
                <c:pt idx="40358">
                  <c:v>3.4358000000028261</c:v>
                </c:pt>
                <c:pt idx="40359">
                  <c:v>3.4359000000028264</c:v>
                </c:pt>
                <c:pt idx="40360">
                  <c:v>3.4360000000028266</c:v>
                </c:pt>
                <c:pt idx="40361">
                  <c:v>3.4361000000028268</c:v>
                </c:pt>
                <c:pt idx="40362">
                  <c:v>3.436200000002827</c:v>
                </c:pt>
                <c:pt idx="40363">
                  <c:v>3.4363000000028272</c:v>
                </c:pt>
                <c:pt idx="40364">
                  <c:v>3.4364000000028274</c:v>
                </c:pt>
                <c:pt idx="40365">
                  <c:v>3.4365000000028276</c:v>
                </c:pt>
                <c:pt idx="40366">
                  <c:v>3.4366000000028278</c:v>
                </c:pt>
                <c:pt idx="40367">
                  <c:v>3.436700000002828</c:v>
                </c:pt>
                <c:pt idx="40368">
                  <c:v>3.4368000000028283</c:v>
                </c:pt>
                <c:pt idx="40369">
                  <c:v>3.4369000000028285</c:v>
                </c:pt>
                <c:pt idx="40370">
                  <c:v>3.4370000000028287</c:v>
                </c:pt>
                <c:pt idx="40371">
                  <c:v>3.4371000000028289</c:v>
                </c:pt>
                <c:pt idx="40372">
                  <c:v>3.4372000000028291</c:v>
                </c:pt>
                <c:pt idx="40373">
                  <c:v>3.4373000000028293</c:v>
                </c:pt>
                <c:pt idx="40374">
                  <c:v>3.4374000000028295</c:v>
                </c:pt>
                <c:pt idx="40375">
                  <c:v>3.4375000000028297</c:v>
                </c:pt>
                <c:pt idx="40376">
                  <c:v>3.4376000000028299</c:v>
                </c:pt>
                <c:pt idx="40377">
                  <c:v>3.4377000000028302</c:v>
                </c:pt>
                <c:pt idx="40378">
                  <c:v>3.4378000000028304</c:v>
                </c:pt>
                <c:pt idx="40379">
                  <c:v>3.4379000000028306</c:v>
                </c:pt>
                <c:pt idx="40380">
                  <c:v>3.4380000000028308</c:v>
                </c:pt>
                <c:pt idx="40381">
                  <c:v>3.438100000002831</c:v>
                </c:pt>
                <c:pt idx="40382">
                  <c:v>3.4382000000028312</c:v>
                </c:pt>
                <c:pt idx="40383">
                  <c:v>3.4383000000028314</c:v>
                </c:pt>
                <c:pt idx="40384">
                  <c:v>3.4384000000028316</c:v>
                </c:pt>
                <c:pt idx="40385">
                  <c:v>3.4385000000028318</c:v>
                </c:pt>
                <c:pt idx="40386">
                  <c:v>3.4386000000028321</c:v>
                </c:pt>
                <c:pt idx="40387">
                  <c:v>3.4387000000028323</c:v>
                </c:pt>
                <c:pt idx="40388">
                  <c:v>3.4388000000028325</c:v>
                </c:pt>
                <c:pt idx="40389">
                  <c:v>3.4389000000028327</c:v>
                </c:pt>
                <c:pt idx="40390">
                  <c:v>3.4390000000028329</c:v>
                </c:pt>
                <c:pt idx="40391">
                  <c:v>3.4391000000028331</c:v>
                </c:pt>
                <c:pt idx="40392">
                  <c:v>3.4392000000028333</c:v>
                </c:pt>
                <c:pt idx="40393">
                  <c:v>3.4393000000028335</c:v>
                </c:pt>
                <c:pt idx="40394">
                  <c:v>3.4394000000028337</c:v>
                </c:pt>
                <c:pt idx="40395">
                  <c:v>3.439500000002834</c:v>
                </c:pt>
                <c:pt idx="40396">
                  <c:v>3.4396000000028342</c:v>
                </c:pt>
                <c:pt idx="40397">
                  <c:v>3.4397000000028344</c:v>
                </c:pt>
                <c:pt idx="40398">
                  <c:v>3.4398000000028346</c:v>
                </c:pt>
                <c:pt idx="40399">
                  <c:v>3.4399000000028348</c:v>
                </c:pt>
                <c:pt idx="40400">
                  <c:v>3.440000000002835</c:v>
                </c:pt>
                <c:pt idx="40401">
                  <c:v>3.4401000000028352</c:v>
                </c:pt>
                <c:pt idx="40402">
                  <c:v>3.4402000000028354</c:v>
                </c:pt>
                <c:pt idx="40403">
                  <c:v>3.4403000000028356</c:v>
                </c:pt>
                <c:pt idx="40404">
                  <c:v>3.4404000000028359</c:v>
                </c:pt>
                <c:pt idx="40405">
                  <c:v>3.4405000000028361</c:v>
                </c:pt>
                <c:pt idx="40406">
                  <c:v>3.4406000000028363</c:v>
                </c:pt>
                <c:pt idx="40407">
                  <c:v>3.4407000000028365</c:v>
                </c:pt>
                <c:pt idx="40408">
                  <c:v>3.4408000000028367</c:v>
                </c:pt>
                <c:pt idx="40409">
                  <c:v>3.4409000000028369</c:v>
                </c:pt>
                <c:pt idx="40410">
                  <c:v>3.4410000000028371</c:v>
                </c:pt>
                <c:pt idx="40411">
                  <c:v>3.4411000000028373</c:v>
                </c:pt>
                <c:pt idx="40412">
                  <c:v>3.4412000000028375</c:v>
                </c:pt>
                <c:pt idx="40413">
                  <c:v>3.4413000000028378</c:v>
                </c:pt>
                <c:pt idx="40414">
                  <c:v>3.441400000002838</c:v>
                </c:pt>
                <c:pt idx="40415">
                  <c:v>3.4415000000028382</c:v>
                </c:pt>
                <c:pt idx="40416">
                  <c:v>3.4416000000028384</c:v>
                </c:pt>
                <c:pt idx="40417">
                  <c:v>3.4417000000028386</c:v>
                </c:pt>
                <c:pt idx="40418">
                  <c:v>3.4418000000028388</c:v>
                </c:pt>
                <c:pt idx="40419">
                  <c:v>3.441900000002839</c:v>
                </c:pt>
                <c:pt idx="40420">
                  <c:v>3.4420000000028392</c:v>
                </c:pt>
                <c:pt idx="40421">
                  <c:v>3.4421000000028394</c:v>
                </c:pt>
                <c:pt idx="40422">
                  <c:v>3.4422000000028397</c:v>
                </c:pt>
                <c:pt idx="40423">
                  <c:v>3.4423000000028399</c:v>
                </c:pt>
                <c:pt idx="40424">
                  <c:v>3.4424000000028401</c:v>
                </c:pt>
                <c:pt idx="40425">
                  <c:v>3.4425000000028403</c:v>
                </c:pt>
                <c:pt idx="40426">
                  <c:v>3.4426000000028405</c:v>
                </c:pt>
                <c:pt idx="40427">
                  <c:v>3.4427000000028407</c:v>
                </c:pt>
                <c:pt idx="40428">
                  <c:v>3.4428000000028409</c:v>
                </c:pt>
                <c:pt idx="40429">
                  <c:v>3.4429000000028411</c:v>
                </c:pt>
                <c:pt idx="40430">
                  <c:v>3.4430000000028413</c:v>
                </c:pt>
                <c:pt idx="40431">
                  <c:v>3.4431000000028416</c:v>
                </c:pt>
                <c:pt idx="40432">
                  <c:v>3.4432000000028418</c:v>
                </c:pt>
                <c:pt idx="40433">
                  <c:v>3.443300000002842</c:v>
                </c:pt>
                <c:pt idx="40434">
                  <c:v>3.4434000000028422</c:v>
                </c:pt>
                <c:pt idx="40435">
                  <c:v>3.4435000000028424</c:v>
                </c:pt>
                <c:pt idx="40436">
                  <c:v>3.4436000000028426</c:v>
                </c:pt>
                <c:pt idx="40437">
                  <c:v>3.4437000000028428</c:v>
                </c:pt>
                <c:pt idx="40438">
                  <c:v>3.443800000002843</c:v>
                </c:pt>
                <c:pt idx="40439">
                  <c:v>3.4439000000028432</c:v>
                </c:pt>
                <c:pt idx="40440">
                  <c:v>3.4440000000028435</c:v>
                </c:pt>
                <c:pt idx="40441">
                  <c:v>3.4441000000028437</c:v>
                </c:pt>
                <c:pt idx="40442">
                  <c:v>3.4442000000028439</c:v>
                </c:pt>
                <c:pt idx="40443">
                  <c:v>3.4443000000028441</c:v>
                </c:pt>
                <c:pt idx="40444">
                  <c:v>3.4444000000028443</c:v>
                </c:pt>
                <c:pt idx="40445">
                  <c:v>3.4445000000028445</c:v>
                </c:pt>
                <c:pt idx="40446">
                  <c:v>3.4446000000028447</c:v>
                </c:pt>
                <c:pt idx="40447">
                  <c:v>3.4447000000028449</c:v>
                </c:pt>
                <c:pt idx="40448">
                  <c:v>3.4448000000028451</c:v>
                </c:pt>
                <c:pt idx="40449">
                  <c:v>3.4449000000028454</c:v>
                </c:pt>
                <c:pt idx="40450">
                  <c:v>3.4450000000028456</c:v>
                </c:pt>
                <c:pt idx="40451">
                  <c:v>3.4451000000028458</c:v>
                </c:pt>
                <c:pt idx="40452">
                  <c:v>3.445200000002846</c:v>
                </c:pt>
                <c:pt idx="40453">
                  <c:v>3.4453000000028462</c:v>
                </c:pt>
                <c:pt idx="40454">
                  <c:v>3.4454000000028464</c:v>
                </c:pt>
                <c:pt idx="40455">
                  <c:v>3.4455000000028466</c:v>
                </c:pt>
                <c:pt idx="40456">
                  <c:v>3.4456000000028468</c:v>
                </c:pt>
                <c:pt idx="40457">
                  <c:v>3.445700000002847</c:v>
                </c:pt>
                <c:pt idx="40458">
                  <c:v>3.4458000000028473</c:v>
                </c:pt>
                <c:pt idx="40459">
                  <c:v>3.4459000000028475</c:v>
                </c:pt>
                <c:pt idx="40460">
                  <c:v>3.4460000000028477</c:v>
                </c:pt>
                <c:pt idx="40461">
                  <c:v>3.4461000000028479</c:v>
                </c:pt>
                <c:pt idx="40462">
                  <c:v>3.4462000000028481</c:v>
                </c:pt>
                <c:pt idx="40463">
                  <c:v>3.4463000000028483</c:v>
                </c:pt>
                <c:pt idx="40464">
                  <c:v>3.4464000000028485</c:v>
                </c:pt>
                <c:pt idx="40465">
                  <c:v>3.4465000000028487</c:v>
                </c:pt>
                <c:pt idx="40466">
                  <c:v>3.4466000000028489</c:v>
                </c:pt>
                <c:pt idx="40467">
                  <c:v>3.4467000000028492</c:v>
                </c:pt>
                <c:pt idx="40468">
                  <c:v>3.4468000000028494</c:v>
                </c:pt>
                <c:pt idx="40469">
                  <c:v>3.4469000000028496</c:v>
                </c:pt>
                <c:pt idx="40470">
                  <c:v>3.4470000000028498</c:v>
                </c:pt>
                <c:pt idx="40471">
                  <c:v>3.44710000000285</c:v>
                </c:pt>
                <c:pt idx="40472">
                  <c:v>3.4472000000028502</c:v>
                </c:pt>
                <c:pt idx="40473">
                  <c:v>3.4473000000028504</c:v>
                </c:pt>
                <c:pt idx="40474">
                  <c:v>3.4474000000028506</c:v>
                </c:pt>
                <c:pt idx="40475">
                  <c:v>3.4475000000028508</c:v>
                </c:pt>
                <c:pt idx="40476">
                  <c:v>3.4476000000028511</c:v>
                </c:pt>
                <c:pt idx="40477">
                  <c:v>3.4477000000028513</c:v>
                </c:pt>
                <c:pt idx="40478">
                  <c:v>3.4478000000028515</c:v>
                </c:pt>
                <c:pt idx="40479">
                  <c:v>3.4479000000028517</c:v>
                </c:pt>
                <c:pt idx="40480">
                  <c:v>3.4480000000028519</c:v>
                </c:pt>
                <c:pt idx="40481">
                  <c:v>3.4481000000028521</c:v>
                </c:pt>
                <c:pt idx="40482">
                  <c:v>3.4482000000028523</c:v>
                </c:pt>
                <c:pt idx="40483">
                  <c:v>3.4483000000028525</c:v>
                </c:pt>
                <c:pt idx="40484">
                  <c:v>3.4484000000028527</c:v>
                </c:pt>
                <c:pt idx="40485">
                  <c:v>3.4485000000028529</c:v>
                </c:pt>
                <c:pt idx="40486">
                  <c:v>3.4486000000028532</c:v>
                </c:pt>
                <c:pt idx="40487">
                  <c:v>3.4487000000028534</c:v>
                </c:pt>
                <c:pt idx="40488">
                  <c:v>3.4488000000028536</c:v>
                </c:pt>
                <c:pt idx="40489">
                  <c:v>3.4489000000028538</c:v>
                </c:pt>
                <c:pt idx="40490">
                  <c:v>3.449000000002854</c:v>
                </c:pt>
                <c:pt idx="40491">
                  <c:v>3.4491000000028542</c:v>
                </c:pt>
                <c:pt idx="40492">
                  <c:v>3.4492000000028544</c:v>
                </c:pt>
                <c:pt idx="40493">
                  <c:v>3.4493000000028546</c:v>
                </c:pt>
                <c:pt idx="40494">
                  <c:v>3.4494000000028548</c:v>
                </c:pt>
                <c:pt idx="40495">
                  <c:v>3.4495000000028551</c:v>
                </c:pt>
                <c:pt idx="40496">
                  <c:v>3.4496000000028553</c:v>
                </c:pt>
                <c:pt idx="40497">
                  <c:v>3.4497000000028555</c:v>
                </c:pt>
                <c:pt idx="40498">
                  <c:v>3.4498000000028557</c:v>
                </c:pt>
                <c:pt idx="40499">
                  <c:v>3.4499000000028559</c:v>
                </c:pt>
                <c:pt idx="40500">
                  <c:v>3.4500000000028561</c:v>
                </c:pt>
                <c:pt idx="40501">
                  <c:v>3.4501000000028563</c:v>
                </c:pt>
                <c:pt idx="40502">
                  <c:v>3.4502000000028565</c:v>
                </c:pt>
                <c:pt idx="40503">
                  <c:v>3.4503000000028567</c:v>
                </c:pt>
                <c:pt idx="40504">
                  <c:v>3.450400000002857</c:v>
                </c:pt>
                <c:pt idx="40505">
                  <c:v>3.4505000000028572</c:v>
                </c:pt>
                <c:pt idx="40506">
                  <c:v>3.4506000000028574</c:v>
                </c:pt>
                <c:pt idx="40507">
                  <c:v>3.4507000000028576</c:v>
                </c:pt>
                <c:pt idx="40508">
                  <c:v>3.4508000000028578</c:v>
                </c:pt>
                <c:pt idx="40509">
                  <c:v>3.450900000002858</c:v>
                </c:pt>
                <c:pt idx="40510">
                  <c:v>3.4510000000028582</c:v>
                </c:pt>
                <c:pt idx="40511">
                  <c:v>3.4511000000028584</c:v>
                </c:pt>
                <c:pt idx="40512">
                  <c:v>3.4512000000028586</c:v>
                </c:pt>
                <c:pt idx="40513">
                  <c:v>3.4513000000028589</c:v>
                </c:pt>
                <c:pt idx="40514">
                  <c:v>3.4514000000028591</c:v>
                </c:pt>
                <c:pt idx="40515">
                  <c:v>3.4515000000028593</c:v>
                </c:pt>
                <c:pt idx="40516">
                  <c:v>3.4516000000028595</c:v>
                </c:pt>
                <c:pt idx="40517">
                  <c:v>3.4517000000028597</c:v>
                </c:pt>
                <c:pt idx="40518">
                  <c:v>3.4518000000028599</c:v>
                </c:pt>
                <c:pt idx="40519">
                  <c:v>3.4519000000028601</c:v>
                </c:pt>
                <c:pt idx="40520">
                  <c:v>3.4520000000028603</c:v>
                </c:pt>
                <c:pt idx="40521">
                  <c:v>3.4521000000028605</c:v>
                </c:pt>
                <c:pt idx="40522">
                  <c:v>3.4522000000028608</c:v>
                </c:pt>
                <c:pt idx="40523">
                  <c:v>3.452300000002861</c:v>
                </c:pt>
                <c:pt idx="40524">
                  <c:v>3.4524000000028612</c:v>
                </c:pt>
                <c:pt idx="40525">
                  <c:v>3.4525000000028614</c:v>
                </c:pt>
                <c:pt idx="40526">
                  <c:v>3.4526000000028616</c:v>
                </c:pt>
                <c:pt idx="40527">
                  <c:v>3.4527000000028618</c:v>
                </c:pt>
                <c:pt idx="40528">
                  <c:v>3.452800000002862</c:v>
                </c:pt>
                <c:pt idx="40529">
                  <c:v>3.4529000000028622</c:v>
                </c:pt>
                <c:pt idx="40530">
                  <c:v>3.4530000000028624</c:v>
                </c:pt>
                <c:pt idx="40531">
                  <c:v>3.4531000000028627</c:v>
                </c:pt>
                <c:pt idx="40532">
                  <c:v>3.4532000000028629</c:v>
                </c:pt>
                <c:pt idx="40533">
                  <c:v>3.4533000000028631</c:v>
                </c:pt>
                <c:pt idx="40534">
                  <c:v>3.4534000000028633</c:v>
                </c:pt>
                <c:pt idx="40535">
                  <c:v>3.4535000000028635</c:v>
                </c:pt>
                <c:pt idx="40536">
                  <c:v>3.4536000000028637</c:v>
                </c:pt>
                <c:pt idx="40537">
                  <c:v>3.4537000000028639</c:v>
                </c:pt>
                <c:pt idx="40538">
                  <c:v>3.4538000000028641</c:v>
                </c:pt>
                <c:pt idx="40539">
                  <c:v>3.4539000000028643</c:v>
                </c:pt>
                <c:pt idx="40540">
                  <c:v>3.4540000000028646</c:v>
                </c:pt>
                <c:pt idx="40541">
                  <c:v>3.4541000000028648</c:v>
                </c:pt>
                <c:pt idx="40542">
                  <c:v>3.454200000002865</c:v>
                </c:pt>
                <c:pt idx="40543">
                  <c:v>3.4543000000028652</c:v>
                </c:pt>
                <c:pt idx="40544">
                  <c:v>3.4544000000028654</c:v>
                </c:pt>
                <c:pt idx="40545">
                  <c:v>3.4545000000028656</c:v>
                </c:pt>
                <c:pt idx="40546">
                  <c:v>3.4546000000028658</c:v>
                </c:pt>
                <c:pt idx="40547">
                  <c:v>3.454700000002866</c:v>
                </c:pt>
                <c:pt idx="40548">
                  <c:v>3.4548000000028662</c:v>
                </c:pt>
                <c:pt idx="40549">
                  <c:v>3.4549000000028665</c:v>
                </c:pt>
                <c:pt idx="40550">
                  <c:v>3.4550000000028667</c:v>
                </c:pt>
                <c:pt idx="40551">
                  <c:v>3.4551000000028669</c:v>
                </c:pt>
                <c:pt idx="40552">
                  <c:v>3.4552000000028671</c:v>
                </c:pt>
                <c:pt idx="40553">
                  <c:v>3.4553000000028673</c:v>
                </c:pt>
                <c:pt idx="40554">
                  <c:v>3.4554000000028675</c:v>
                </c:pt>
                <c:pt idx="40555">
                  <c:v>3.4555000000028677</c:v>
                </c:pt>
                <c:pt idx="40556">
                  <c:v>3.4556000000028679</c:v>
                </c:pt>
                <c:pt idx="40557">
                  <c:v>3.4557000000028681</c:v>
                </c:pt>
                <c:pt idx="40558">
                  <c:v>3.4558000000028684</c:v>
                </c:pt>
                <c:pt idx="40559">
                  <c:v>3.4559000000028686</c:v>
                </c:pt>
                <c:pt idx="40560">
                  <c:v>3.4560000000028688</c:v>
                </c:pt>
                <c:pt idx="40561">
                  <c:v>3.456100000002869</c:v>
                </c:pt>
                <c:pt idx="40562">
                  <c:v>3.4562000000028692</c:v>
                </c:pt>
                <c:pt idx="40563">
                  <c:v>3.4563000000028694</c:v>
                </c:pt>
                <c:pt idx="40564">
                  <c:v>3.4564000000028696</c:v>
                </c:pt>
                <c:pt idx="40565">
                  <c:v>3.4565000000028698</c:v>
                </c:pt>
                <c:pt idx="40566">
                  <c:v>3.45660000000287</c:v>
                </c:pt>
                <c:pt idx="40567">
                  <c:v>3.4567000000028703</c:v>
                </c:pt>
                <c:pt idx="40568">
                  <c:v>3.4568000000028705</c:v>
                </c:pt>
                <c:pt idx="40569">
                  <c:v>3.4569000000028707</c:v>
                </c:pt>
                <c:pt idx="40570">
                  <c:v>3.4570000000028709</c:v>
                </c:pt>
                <c:pt idx="40571">
                  <c:v>3.4571000000028711</c:v>
                </c:pt>
                <c:pt idx="40572">
                  <c:v>3.4572000000028713</c:v>
                </c:pt>
                <c:pt idx="40573">
                  <c:v>3.4573000000028715</c:v>
                </c:pt>
                <c:pt idx="40574">
                  <c:v>3.4574000000028717</c:v>
                </c:pt>
                <c:pt idx="40575">
                  <c:v>3.4575000000028719</c:v>
                </c:pt>
                <c:pt idx="40576">
                  <c:v>3.4576000000028722</c:v>
                </c:pt>
                <c:pt idx="40577">
                  <c:v>3.4577000000028724</c:v>
                </c:pt>
                <c:pt idx="40578">
                  <c:v>3.4578000000028726</c:v>
                </c:pt>
                <c:pt idx="40579">
                  <c:v>3.4579000000028728</c:v>
                </c:pt>
                <c:pt idx="40580">
                  <c:v>3.458000000002873</c:v>
                </c:pt>
                <c:pt idx="40581">
                  <c:v>3.4581000000028732</c:v>
                </c:pt>
                <c:pt idx="40582">
                  <c:v>3.4582000000028734</c:v>
                </c:pt>
                <c:pt idx="40583">
                  <c:v>3.4583000000028736</c:v>
                </c:pt>
                <c:pt idx="40584">
                  <c:v>3.4584000000028738</c:v>
                </c:pt>
                <c:pt idx="40585">
                  <c:v>3.4585000000028741</c:v>
                </c:pt>
                <c:pt idx="40586">
                  <c:v>3.4586000000028743</c:v>
                </c:pt>
                <c:pt idx="40587">
                  <c:v>3.4587000000028745</c:v>
                </c:pt>
                <c:pt idx="40588">
                  <c:v>3.4588000000028747</c:v>
                </c:pt>
                <c:pt idx="40589">
                  <c:v>3.4589000000028749</c:v>
                </c:pt>
                <c:pt idx="40590">
                  <c:v>3.4590000000028751</c:v>
                </c:pt>
                <c:pt idx="40591">
                  <c:v>3.4591000000028753</c:v>
                </c:pt>
                <c:pt idx="40592">
                  <c:v>3.4592000000028755</c:v>
                </c:pt>
                <c:pt idx="40593">
                  <c:v>3.4593000000028757</c:v>
                </c:pt>
                <c:pt idx="40594">
                  <c:v>3.459400000002876</c:v>
                </c:pt>
                <c:pt idx="40595">
                  <c:v>3.4595000000028762</c:v>
                </c:pt>
                <c:pt idx="40596">
                  <c:v>3.4596000000028764</c:v>
                </c:pt>
                <c:pt idx="40597">
                  <c:v>3.4597000000028766</c:v>
                </c:pt>
                <c:pt idx="40598">
                  <c:v>3.4598000000028768</c:v>
                </c:pt>
                <c:pt idx="40599">
                  <c:v>3.459900000002877</c:v>
                </c:pt>
                <c:pt idx="40600">
                  <c:v>3.4600000000028772</c:v>
                </c:pt>
                <c:pt idx="40601">
                  <c:v>3.4601000000028774</c:v>
                </c:pt>
                <c:pt idx="40602">
                  <c:v>3.4602000000028776</c:v>
                </c:pt>
                <c:pt idx="40603">
                  <c:v>3.4603000000028779</c:v>
                </c:pt>
                <c:pt idx="40604">
                  <c:v>3.4604000000028781</c:v>
                </c:pt>
                <c:pt idx="40605">
                  <c:v>3.4605000000028783</c:v>
                </c:pt>
                <c:pt idx="40606">
                  <c:v>3.4606000000028785</c:v>
                </c:pt>
                <c:pt idx="40607">
                  <c:v>3.4607000000028787</c:v>
                </c:pt>
                <c:pt idx="40608">
                  <c:v>3.4608000000028789</c:v>
                </c:pt>
                <c:pt idx="40609">
                  <c:v>3.4609000000028791</c:v>
                </c:pt>
                <c:pt idx="40610">
                  <c:v>3.4610000000028793</c:v>
                </c:pt>
                <c:pt idx="40611">
                  <c:v>3.4611000000028795</c:v>
                </c:pt>
                <c:pt idx="40612">
                  <c:v>3.4612000000028798</c:v>
                </c:pt>
                <c:pt idx="40613">
                  <c:v>3.46130000000288</c:v>
                </c:pt>
                <c:pt idx="40614">
                  <c:v>3.4614000000028802</c:v>
                </c:pt>
                <c:pt idx="40615">
                  <c:v>3.4615000000028804</c:v>
                </c:pt>
                <c:pt idx="40616">
                  <c:v>3.4616000000028806</c:v>
                </c:pt>
                <c:pt idx="40617">
                  <c:v>3.4617000000028808</c:v>
                </c:pt>
                <c:pt idx="40618">
                  <c:v>3.461800000002881</c:v>
                </c:pt>
                <c:pt idx="40619">
                  <c:v>3.4619000000028812</c:v>
                </c:pt>
                <c:pt idx="40620">
                  <c:v>3.4620000000028814</c:v>
                </c:pt>
                <c:pt idx="40621">
                  <c:v>3.4621000000028817</c:v>
                </c:pt>
                <c:pt idx="40622">
                  <c:v>3.4622000000028819</c:v>
                </c:pt>
                <c:pt idx="40623">
                  <c:v>3.4623000000028821</c:v>
                </c:pt>
                <c:pt idx="40624">
                  <c:v>3.4624000000028823</c:v>
                </c:pt>
                <c:pt idx="40625">
                  <c:v>3.4625000000028825</c:v>
                </c:pt>
                <c:pt idx="40626">
                  <c:v>3.4626000000028827</c:v>
                </c:pt>
                <c:pt idx="40627">
                  <c:v>3.4627000000028829</c:v>
                </c:pt>
                <c:pt idx="40628">
                  <c:v>3.4628000000028831</c:v>
                </c:pt>
                <c:pt idx="40629">
                  <c:v>3.4629000000028833</c:v>
                </c:pt>
                <c:pt idx="40630">
                  <c:v>3.4630000000028835</c:v>
                </c:pt>
                <c:pt idx="40631">
                  <c:v>3.4631000000028838</c:v>
                </c:pt>
                <c:pt idx="40632">
                  <c:v>3.463200000002884</c:v>
                </c:pt>
                <c:pt idx="40633">
                  <c:v>3.4633000000028842</c:v>
                </c:pt>
                <c:pt idx="40634">
                  <c:v>3.4634000000028844</c:v>
                </c:pt>
                <c:pt idx="40635">
                  <c:v>3.4635000000028846</c:v>
                </c:pt>
                <c:pt idx="40636">
                  <c:v>3.4636000000028848</c:v>
                </c:pt>
                <c:pt idx="40637">
                  <c:v>3.463700000002885</c:v>
                </c:pt>
                <c:pt idx="40638">
                  <c:v>3.4638000000028852</c:v>
                </c:pt>
                <c:pt idx="40639">
                  <c:v>3.4639000000028854</c:v>
                </c:pt>
                <c:pt idx="40640">
                  <c:v>3.4640000000028857</c:v>
                </c:pt>
                <c:pt idx="40641">
                  <c:v>3.4641000000028859</c:v>
                </c:pt>
                <c:pt idx="40642">
                  <c:v>3.4642000000028861</c:v>
                </c:pt>
                <c:pt idx="40643">
                  <c:v>3.4643000000028863</c:v>
                </c:pt>
                <c:pt idx="40644">
                  <c:v>3.4644000000028865</c:v>
                </c:pt>
                <c:pt idx="40645">
                  <c:v>3.4645000000028867</c:v>
                </c:pt>
                <c:pt idx="40646">
                  <c:v>3.4646000000028869</c:v>
                </c:pt>
                <c:pt idx="40647">
                  <c:v>3.4647000000028871</c:v>
                </c:pt>
                <c:pt idx="40648">
                  <c:v>3.4648000000028873</c:v>
                </c:pt>
                <c:pt idx="40649">
                  <c:v>3.4649000000028876</c:v>
                </c:pt>
                <c:pt idx="40650">
                  <c:v>3.4650000000028878</c:v>
                </c:pt>
                <c:pt idx="40651">
                  <c:v>3.465100000002888</c:v>
                </c:pt>
                <c:pt idx="40652">
                  <c:v>3.4652000000028882</c:v>
                </c:pt>
                <c:pt idx="40653">
                  <c:v>3.4653000000028884</c:v>
                </c:pt>
                <c:pt idx="40654">
                  <c:v>3.4654000000028886</c:v>
                </c:pt>
                <c:pt idx="40655">
                  <c:v>3.4655000000028888</c:v>
                </c:pt>
                <c:pt idx="40656">
                  <c:v>3.465600000002889</c:v>
                </c:pt>
                <c:pt idx="40657">
                  <c:v>3.4657000000028892</c:v>
                </c:pt>
                <c:pt idx="40658">
                  <c:v>3.4658000000028895</c:v>
                </c:pt>
                <c:pt idx="40659">
                  <c:v>3.4659000000028897</c:v>
                </c:pt>
                <c:pt idx="40660">
                  <c:v>3.4660000000028899</c:v>
                </c:pt>
                <c:pt idx="40661">
                  <c:v>3.4661000000028901</c:v>
                </c:pt>
                <c:pt idx="40662">
                  <c:v>3.4662000000028903</c:v>
                </c:pt>
                <c:pt idx="40663">
                  <c:v>3.4663000000028905</c:v>
                </c:pt>
                <c:pt idx="40664">
                  <c:v>3.4664000000028907</c:v>
                </c:pt>
                <c:pt idx="40665">
                  <c:v>3.4665000000028909</c:v>
                </c:pt>
                <c:pt idx="40666">
                  <c:v>3.4666000000028911</c:v>
                </c:pt>
                <c:pt idx="40667">
                  <c:v>3.4667000000028914</c:v>
                </c:pt>
                <c:pt idx="40668">
                  <c:v>3.4668000000028916</c:v>
                </c:pt>
                <c:pt idx="40669">
                  <c:v>3.4669000000028918</c:v>
                </c:pt>
                <c:pt idx="40670">
                  <c:v>3.467000000002892</c:v>
                </c:pt>
                <c:pt idx="40671">
                  <c:v>3.4671000000028922</c:v>
                </c:pt>
                <c:pt idx="40672">
                  <c:v>3.4672000000028924</c:v>
                </c:pt>
                <c:pt idx="40673">
                  <c:v>3.4673000000028926</c:v>
                </c:pt>
                <c:pt idx="40674">
                  <c:v>3.4674000000028928</c:v>
                </c:pt>
                <c:pt idx="40675">
                  <c:v>3.467500000002893</c:v>
                </c:pt>
                <c:pt idx="40676">
                  <c:v>3.4676000000028933</c:v>
                </c:pt>
                <c:pt idx="40677">
                  <c:v>3.4677000000028935</c:v>
                </c:pt>
                <c:pt idx="40678">
                  <c:v>3.4678000000028937</c:v>
                </c:pt>
                <c:pt idx="40679">
                  <c:v>3.4679000000028939</c:v>
                </c:pt>
                <c:pt idx="40680">
                  <c:v>3.4680000000028941</c:v>
                </c:pt>
                <c:pt idx="40681">
                  <c:v>3.4681000000028943</c:v>
                </c:pt>
                <c:pt idx="40682">
                  <c:v>3.4682000000028945</c:v>
                </c:pt>
                <c:pt idx="40683">
                  <c:v>3.4683000000028947</c:v>
                </c:pt>
                <c:pt idx="40684">
                  <c:v>3.4684000000028949</c:v>
                </c:pt>
                <c:pt idx="40685">
                  <c:v>3.4685000000028952</c:v>
                </c:pt>
                <c:pt idx="40686">
                  <c:v>3.4686000000028954</c:v>
                </c:pt>
                <c:pt idx="40687">
                  <c:v>3.4687000000028956</c:v>
                </c:pt>
                <c:pt idx="40688">
                  <c:v>3.4688000000028958</c:v>
                </c:pt>
                <c:pt idx="40689">
                  <c:v>3.468900000002896</c:v>
                </c:pt>
                <c:pt idx="40690">
                  <c:v>3.4690000000028962</c:v>
                </c:pt>
                <c:pt idx="40691">
                  <c:v>3.4691000000028964</c:v>
                </c:pt>
                <c:pt idx="40692">
                  <c:v>3.4692000000028966</c:v>
                </c:pt>
                <c:pt idx="40693">
                  <c:v>3.4693000000028968</c:v>
                </c:pt>
                <c:pt idx="40694">
                  <c:v>3.4694000000028971</c:v>
                </c:pt>
                <c:pt idx="40695">
                  <c:v>3.4695000000028973</c:v>
                </c:pt>
                <c:pt idx="40696">
                  <c:v>3.4696000000028975</c:v>
                </c:pt>
                <c:pt idx="40697">
                  <c:v>3.4697000000028977</c:v>
                </c:pt>
                <c:pt idx="40698">
                  <c:v>3.4698000000028979</c:v>
                </c:pt>
                <c:pt idx="40699">
                  <c:v>3.4699000000028981</c:v>
                </c:pt>
                <c:pt idx="40700">
                  <c:v>3.4700000000028983</c:v>
                </c:pt>
                <c:pt idx="40701">
                  <c:v>3.4701000000028985</c:v>
                </c:pt>
                <c:pt idx="40702">
                  <c:v>3.4702000000028987</c:v>
                </c:pt>
                <c:pt idx="40703">
                  <c:v>3.470300000002899</c:v>
                </c:pt>
                <c:pt idx="40704">
                  <c:v>3.4704000000028992</c:v>
                </c:pt>
                <c:pt idx="40705">
                  <c:v>3.4705000000028994</c:v>
                </c:pt>
                <c:pt idx="40706">
                  <c:v>3.4706000000028996</c:v>
                </c:pt>
                <c:pt idx="40707">
                  <c:v>3.4707000000028998</c:v>
                </c:pt>
                <c:pt idx="40708">
                  <c:v>3.4708000000029</c:v>
                </c:pt>
                <c:pt idx="40709">
                  <c:v>3.4709000000029002</c:v>
                </c:pt>
                <c:pt idx="40710">
                  <c:v>3.4710000000029004</c:v>
                </c:pt>
                <c:pt idx="40711">
                  <c:v>3.4711000000029006</c:v>
                </c:pt>
                <c:pt idx="40712">
                  <c:v>3.4712000000029009</c:v>
                </c:pt>
                <c:pt idx="40713">
                  <c:v>3.4713000000029011</c:v>
                </c:pt>
                <c:pt idx="40714">
                  <c:v>3.4714000000029013</c:v>
                </c:pt>
                <c:pt idx="40715">
                  <c:v>3.4715000000029015</c:v>
                </c:pt>
                <c:pt idx="40716">
                  <c:v>3.4716000000029017</c:v>
                </c:pt>
                <c:pt idx="40717">
                  <c:v>3.4717000000029019</c:v>
                </c:pt>
                <c:pt idx="40718">
                  <c:v>3.4718000000029021</c:v>
                </c:pt>
                <c:pt idx="40719">
                  <c:v>3.4719000000029023</c:v>
                </c:pt>
                <c:pt idx="40720">
                  <c:v>3.4720000000029025</c:v>
                </c:pt>
                <c:pt idx="40721">
                  <c:v>3.4721000000029028</c:v>
                </c:pt>
                <c:pt idx="40722">
                  <c:v>3.472200000002903</c:v>
                </c:pt>
                <c:pt idx="40723">
                  <c:v>3.4723000000029032</c:v>
                </c:pt>
                <c:pt idx="40724">
                  <c:v>3.4724000000029034</c:v>
                </c:pt>
                <c:pt idx="40725">
                  <c:v>3.4725000000029036</c:v>
                </c:pt>
                <c:pt idx="40726">
                  <c:v>3.4726000000029038</c:v>
                </c:pt>
                <c:pt idx="40727">
                  <c:v>3.472700000002904</c:v>
                </c:pt>
                <c:pt idx="40728">
                  <c:v>3.4728000000029042</c:v>
                </c:pt>
                <c:pt idx="40729">
                  <c:v>3.4729000000029044</c:v>
                </c:pt>
                <c:pt idx="40730">
                  <c:v>3.4730000000029047</c:v>
                </c:pt>
                <c:pt idx="40731">
                  <c:v>3.4731000000029049</c:v>
                </c:pt>
                <c:pt idx="40732">
                  <c:v>3.4732000000029051</c:v>
                </c:pt>
                <c:pt idx="40733">
                  <c:v>3.4733000000029053</c:v>
                </c:pt>
                <c:pt idx="40734">
                  <c:v>3.4734000000029055</c:v>
                </c:pt>
                <c:pt idx="40735">
                  <c:v>3.4735000000029057</c:v>
                </c:pt>
                <c:pt idx="40736">
                  <c:v>3.4736000000029059</c:v>
                </c:pt>
                <c:pt idx="40737">
                  <c:v>3.4737000000029061</c:v>
                </c:pt>
                <c:pt idx="40738">
                  <c:v>3.4738000000029063</c:v>
                </c:pt>
                <c:pt idx="40739">
                  <c:v>3.4739000000029066</c:v>
                </c:pt>
                <c:pt idx="40740">
                  <c:v>3.4740000000029068</c:v>
                </c:pt>
                <c:pt idx="40741">
                  <c:v>3.474100000002907</c:v>
                </c:pt>
                <c:pt idx="40742">
                  <c:v>3.4742000000029072</c:v>
                </c:pt>
                <c:pt idx="40743">
                  <c:v>3.4743000000029074</c:v>
                </c:pt>
                <c:pt idx="40744">
                  <c:v>3.4744000000029076</c:v>
                </c:pt>
                <c:pt idx="40745">
                  <c:v>3.4745000000029078</c:v>
                </c:pt>
                <c:pt idx="40746">
                  <c:v>3.474600000002908</c:v>
                </c:pt>
                <c:pt idx="40747">
                  <c:v>3.4747000000029082</c:v>
                </c:pt>
                <c:pt idx="40748">
                  <c:v>3.4748000000029085</c:v>
                </c:pt>
                <c:pt idx="40749">
                  <c:v>3.4749000000029087</c:v>
                </c:pt>
                <c:pt idx="40750">
                  <c:v>3.4750000000029089</c:v>
                </c:pt>
                <c:pt idx="40751">
                  <c:v>3.4751000000029091</c:v>
                </c:pt>
                <c:pt idx="40752">
                  <c:v>3.4752000000029093</c:v>
                </c:pt>
                <c:pt idx="40753">
                  <c:v>3.4753000000029095</c:v>
                </c:pt>
                <c:pt idx="40754">
                  <c:v>3.4754000000029097</c:v>
                </c:pt>
                <c:pt idx="40755">
                  <c:v>3.4755000000029099</c:v>
                </c:pt>
                <c:pt idx="40756">
                  <c:v>3.4756000000029101</c:v>
                </c:pt>
                <c:pt idx="40757">
                  <c:v>3.4757000000029104</c:v>
                </c:pt>
                <c:pt idx="40758">
                  <c:v>3.4758000000029106</c:v>
                </c:pt>
                <c:pt idx="40759">
                  <c:v>3.4759000000029108</c:v>
                </c:pt>
                <c:pt idx="40760">
                  <c:v>3.476000000002911</c:v>
                </c:pt>
                <c:pt idx="40761">
                  <c:v>3.4761000000029112</c:v>
                </c:pt>
                <c:pt idx="40762">
                  <c:v>3.4762000000029114</c:v>
                </c:pt>
                <c:pt idx="40763">
                  <c:v>3.4763000000029116</c:v>
                </c:pt>
                <c:pt idx="40764">
                  <c:v>3.4764000000029118</c:v>
                </c:pt>
                <c:pt idx="40765">
                  <c:v>3.476500000002912</c:v>
                </c:pt>
                <c:pt idx="40766">
                  <c:v>3.4766000000029122</c:v>
                </c:pt>
                <c:pt idx="40767">
                  <c:v>3.4767000000029125</c:v>
                </c:pt>
                <c:pt idx="40768">
                  <c:v>3.4768000000029127</c:v>
                </c:pt>
                <c:pt idx="40769">
                  <c:v>3.4769000000029129</c:v>
                </c:pt>
                <c:pt idx="40770">
                  <c:v>3.4770000000029131</c:v>
                </c:pt>
                <c:pt idx="40771">
                  <c:v>3.4771000000029133</c:v>
                </c:pt>
                <c:pt idx="40772">
                  <c:v>3.4772000000029135</c:v>
                </c:pt>
                <c:pt idx="40773">
                  <c:v>3.4773000000029137</c:v>
                </c:pt>
                <c:pt idx="40774">
                  <c:v>3.4774000000029139</c:v>
                </c:pt>
                <c:pt idx="40775">
                  <c:v>3.4775000000029141</c:v>
                </c:pt>
                <c:pt idx="40776">
                  <c:v>3.4776000000029144</c:v>
                </c:pt>
                <c:pt idx="40777">
                  <c:v>3.4777000000029146</c:v>
                </c:pt>
                <c:pt idx="40778">
                  <c:v>3.4778000000029148</c:v>
                </c:pt>
                <c:pt idx="40779">
                  <c:v>3.477900000002915</c:v>
                </c:pt>
                <c:pt idx="40780">
                  <c:v>3.4780000000029152</c:v>
                </c:pt>
                <c:pt idx="40781">
                  <c:v>3.4781000000029154</c:v>
                </c:pt>
                <c:pt idx="40782">
                  <c:v>3.4782000000029156</c:v>
                </c:pt>
                <c:pt idx="40783">
                  <c:v>3.4783000000029158</c:v>
                </c:pt>
                <c:pt idx="40784">
                  <c:v>3.478400000002916</c:v>
                </c:pt>
                <c:pt idx="40785">
                  <c:v>3.4785000000029163</c:v>
                </c:pt>
                <c:pt idx="40786">
                  <c:v>3.4786000000029165</c:v>
                </c:pt>
                <c:pt idx="40787">
                  <c:v>3.4787000000029167</c:v>
                </c:pt>
                <c:pt idx="40788">
                  <c:v>3.4788000000029169</c:v>
                </c:pt>
                <c:pt idx="40789">
                  <c:v>3.4789000000029171</c:v>
                </c:pt>
                <c:pt idx="40790">
                  <c:v>3.4790000000029173</c:v>
                </c:pt>
                <c:pt idx="40791">
                  <c:v>3.4791000000029175</c:v>
                </c:pt>
                <c:pt idx="40792">
                  <c:v>3.4792000000029177</c:v>
                </c:pt>
                <c:pt idx="40793">
                  <c:v>3.4793000000029179</c:v>
                </c:pt>
                <c:pt idx="40794">
                  <c:v>3.4794000000029182</c:v>
                </c:pt>
                <c:pt idx="40795">
                  <c:v>3.4795000000029184</c:v>
                </c:pt>
                <c:pt idx="40796">
                  <c:v>3.4796000000029186</c:v>
                </c:pt>
                <c:pt idx="40797">
                  <c:v>3.4797000000029188</c:v>
                </c:pt>
                <c:pt idx="40798">
                  <c:v>3.479800000002919</c:v>
                </c:pt>
                <c:pt idx="40799">
                  <c:v>3.4799000000029192</c:v>
                </c:pt>
                <c:pt idx="40800">
                  <c:v>3.4800000000029194</c:v>
                </c:pt>
                <c:pt idx="40801">
                  <c:v>3.4801000000029196</c:v>
                </c:pt>
                <c:pt idx="40802">
                  <c:v>3.4802000000029198</c:v>
                </c:pt>
                <c:pt idx="40803">
                  <c:v>3.4803000000029201</c:v>
                </c:pt>
                <c:pt idx="40804">
                  <c:v>3.4804000000029203</c:v>
                </c:pt>
                <c:pt idx="40805">
                  <c:v>3.4805000000029205</c:v>
                </c:pt>
                <c:pt idx="40806">
                  <c:v>3.4806000000029207</c:v>
                </c:pt>
                <c:pt idx="40807">
                  <c:v>3.4807000000029209</c:v>
                </c:pt>
                <c:pt idx="40808">
                  <c:v>3.4808000000029211</c:v>
                </c:pt>
                <c:pt idx="40809">
                  <c:v>3.4809000000029213</c:v>
                </c:pt>
                <c:pt idx="40810">
                  <c:v>3.4810000000029215</c:v>
                </c:pt>
                <c:pt idx="40811">
                  <c:v>3.4811000000029217</c:v>
                </c:pt>
                <c:pt idx="40812">
                  <c:v>3.481200000002922</c:v>
                </c:pt>
                <c:pt idx="40813">
                  <c:v>3.4813000000029222</c:v>
                </c:pt>
                <c:pt idx="40814">
                  <c:v>3.4814000000029224</c:v>
                </c:pt>
                <c:pt idx="40815">
                  <c:v>3.4815000000029226</c:v>
                </c:pt>
                <c:pt idx="40816">
                  <c:v>3.4816000000029228</c:v>
                </c:pt>
                <c:pt idx="40817">
                  <c:v>3.481700000002923</c:v>
                </c:pt>
                <c:pt idx="40818">
                  <c:v>3.4818000000029232</c:v>
                </c:pt>
                <c:pt idx="40819">
                  <c:v>3.4819000000029234</c:v>
                </c:pt>
                <c:pt idx="40820">
                  <c:v>3.4820000000029236</c:v>
                </c:pt>
                <c:pt idx="40821">
                  <c:v>3.4821000000029239</c:v>
                </c:pt>
                <c:pt idx="40822">
                  <c:v>3.4822000000029241</c:v>
                </c:pt>
                <c:pt idx="40823">
                  <c:v>3.4823000000029243</c:v>
                </c:pt>
                <c:pt idx="40824">
                  <c:v>3.4824000000029245</c:v>
                </c:pt>
                <c:pt idx="40825">
                  <c:v>3.4825000000029247</c:v>
                </c:pt>
                <c:pt idx="40826">
                  <c:v>3.4826000000029249</c:v>
                </c:pt>
                <c:pt idx="40827">
                  <c:v>3.4827000000029251</c:v>
                </c:pt>
                <c:pt idx="40828">
                  <c:v>3.4828000000029253</c:v>
                </c:pt>
                <c:pt idx="40829">
                  <c:v>3.4829000000029255</c:v>
                </c:pt>
                <c:pt idx="40830">
                  <c:v>3.4830000000029258</c:v>
                </c:pt>
                <c:pt idx="40831">
                  <c:v>3.483100000002926</c:v>
                </c:pt>
                <c:pt idx="40832">
                  <c:v>3.4832000000029262</c:v>
                </c:pt>
                <c:pt idx="40833">
                  <c:v>3.4833000000029264</c:v>
                </c:pt>
                <c:pt idx="40834">
                  <c:v>3.4834000000029266</c:v>
                </c:pt>
                <c:pt idx="40835">
                  <c:v>3.4835000000029268</c:v>
                </c:pt>
                <c:pt idx="40836">
                  <c:v>3.483600000002927</c:v>
                </c:pt>
                <c:pt idx="40837">
                  <c:v>3.4837000000029272</c:v>
                </c:pt>
                <c:pt idx="40838">
                  <c:v>3.4838000000029274</c:v>
                </c:pt>
                <c:pt idx="40839">
                  <c:v>3.4839000000029277</c:v>
                </c:pt>
                <c:pt idx="40840">
                  <c:v>3.4840000000029279</c:v>
                </c:pt>
                <c:pt idx="40841">
                  <c:v>3.4841000000029281</c:v>
                </c:pt>
                <c:pt idx="40842">
                  <c:v>3.4842000000029283</c:v>
                </c:pt>
                <c:pt idx="40843">
                  <c:v>3.4843000000029285</c:v>
                </c:pt>
                <c:pt idx="40844">
                  <c:v>3.4844000000029287</c:v>
                </c:pt>
                <c:pt idx="40845">
                  <c:v>3.4845000000029289</c:v>
                </c:pt>
                <c:pt idx="40846">
                  <c:v>3.4846000000029291</c:v>
                </c:pt>
                <c:pt idx="40847">
                  <c:v>3.4847000000029293</c:v>
                </c:pt>
                <c:pt idx="40848">
                  <c:v>3.4848000000029296</c:v>
                </c:pt>
                <c:pt idx="40849">
                  <c:v>3.4849000000029298</c:v>
                </c:pt>
                <c:pt idx="40850">
                  <c:v>3.48500000000293</c:v>
                </c:pt>
                <c:pt idx="40851">
                  <c:v>3.4851000000029302</c:v>
                </c:pt>
                <c:pt idx="40852">
                  <c:v>3.4852000000029304</c:v>
                </c:pt>
                <c:pt idx="40853">
                  <c:v>3.4853000000029306</c:v>
                </c:pt>
                <c:pt idx="40854">
                  <c:v>3.4854000000029308</c:v>
                </c:pt>
                <c:pt idx="40855">
                  <c:v>3.485500000002931</c:v>
                </c:pt>
                <c:pt idx="40856">
                  <c:v>3.4856000000029312</c:v>
                </c:pt>
                <c:pt idx="40857">
                  <c:v>3.4857000000029315</c:v>
                </c:pt>
                <c:pt idx="40858">
                  <c:v>3.4858000000029317</c:v>
                </c:pt>
                <c:pt idx="40859">
                  <c:v>3.4859000000029319</c:v>
                </c:pt>
                <c:pt idx="40860">
                  <c:v>3.4860000000029321</c:v>
                </c:pt>
                <c:pt idx="40861">
                  <c:v>3.4861000000029323</c:v>
                </c:pt>
                <c:pt idx="40862">
                  <c:v>3.4862000000029325</c:v>
                </c:pt>
                <c:pt idx="40863">
                  <c:v>3.4863000000029327</c:v>
                </c:pt>
                <c:pt idx="40864">
                  <c:v>3.4864000000029329</c:v>
                </c:pt>
                <c:pt idx="40865">
                  <c:v>3.4865000000029331</c:v>
                </c:pt>
                <c:pt idx="40866">
                  <c:v>3.4866000000029334</c:v>
                </c:pt>
                <c:pt idx="40867">
                  <c:v>3.4867000000029336</c:v>
                </c:pt>
                <c:pt idx="40868">
                  <c:v>3.4868000000029338</c:v>
                </c:pt>
                <c:pt idx="40869">
                  <c:v>3.486900000002934</c:v>
                </c:pt>
                <c:pt idx="40870">
                  <c:v>3.4870000000029342</c:v>
                </c:pt>
                <c:pt idx="40871">
                  <c:v>3.4871000000029344</c:v>
                </c:pt>
                <c:pt idx="40872">
                  <c:v>3.4872000000029346</c:v>
                </c:pt>
                <c:pt idx="40873">
                  <c:v>3.4873000000029348</c:v>
                </c:pt>
                <c:pt idx="40874">
                  <c:v>3.487400000002935</c:v>
                </c:pt>
                <c:pt idx="40875">
                  <c:v>3.4875000000029353</c:v>
                </c:pt>
                <c:pt idx="40876">
                  <c:v>3.4876000000029355</c:v>
                </c:pt>
                <c:pt idx="40877">
                  <c:v>3.4877000000029357</c:v>
                </c:pt>
                <c:pt idx="40878">
                  <c:v>3.4878000000029359</c:v>
                </c:pt>
                <c:pt idx="40879">
                  <c:v>3.4879000000029361</c:v>
                </c:pt>
                <c:pt idx="40880">
                  <c:v>3.4880000000029363</c:v>
                </c:pt>
                <c:pt idx="40881">
                  <c:v>3.4881000000029365</c:v>
                </c:pt>
                <c:pt idx="40882">
                  <c:v>3.4882000000029367</c:v>
                </c:pt>
                <c:pt idx="40883">
                  <c:v>3.4883000000029369</c:v>
                </c:pt>
                <c:pt idx="40884">
                  <c:v>3.4884000000029372</c:v>
                </c:pt>
                <c:pt idx="40885">
                  <c:v>3.4885000000029374</c:v>
                </c:pt>
                <c:pt idx="40886">
                  <c:v>3.4886000000029376</c:v>
                </c:pt>
                <c:pt idx="40887">
                  <c:v>3.4887000000029378</c:v>
                </c:pt>
                <c:pt idx="40888">
                  <c:v>3.488800000002938</c:v>
                </c:pt>
                <c:pt idx="40889">
                  <c:v>3.4889000000029382</c:v>
                </c:pt>
                <c:pt idx="40890">
                  <c:v>3.4890000000029384</c:v>
                </c:pt>
                <c:pt idx="40891">
                  <c:v>3.4891000000029386</c:v>
                </c:pt>
                <c:pt idx="40892">
                  <c:v>3.4892000000029388</c:v>
                </c:pt>
                <c:pt idx="40893">
                  <c:v>3.4893000000029391</c:v>
                </c:pt>
                <c:pt idx="40894">
                  <c:v>3.4894000000029393</c:v>
                </c:pt>
                <c:pt idx="40895">
                  <c:v>3.4895000000029395</c:v>
                </c:pt>
                <c:pt idx="40896">
                  <c:v>3.4896000000029397</c:v>
                </c:pt>
                <c:pt idx="40897">
                  <c:v>3.4897000000029399</c:v>
                </c:pt>
                <c:pt idx="40898">
                  <c:v>3.4898000000029401</c:v>
                </c:pt>
                <c:pt idx="40899">
                  <c:v>3.4899000000029403</c:v>
                </c:pt>
                <c:pt idx="40900">
                  <c:v>3.4900000000029405</c:v>
                </c:pt>
                <c:pt idx="40901">
                  <c:v>3.4901000000029407</c:v>
                </c:pt>
                <c:pt idx="40902">
                  <c:v>3.4902000000029409</c:v>
                </c:pt>
                <c:pt idx="40903">
                  <c:v>3.4903000000029412</c:v>
                </c:pt>
                <c:pt idx="40904">
                  <c:v>3.4904000000029414</c:v>
                </c:pt>
                <c:pt idx="40905">
                  <c:v>3.4905000000029416</c:v>
                </c:pt>
                <c:pt idx="40906">
                  <c:v>3.4906000000029418</c:v>
                </c:pt>
                <c:pt idx="40907">
                  <c:v>3.490700000002942</c:v>
                </c:pt>
                <c:pt idx="40908">
                  <c:v>3.4908000000029422</c:v>
                </c:pt>
                <c:pt idx="40909">
                  <c:v>3.4909000000029424</c:v>
                </c:pt>
                <c:pt idx="40910">
                  <c:v>3.4910000000029426</c:v>
                </c:pt>
                <c:pt idx="40911">
                  <c:v>3.4911000000029428</c:v>
                </c:pt>
                <c:pt idx="40912">
                  <c:v>3.4912000000029431</c:v>
                </c:pt>
                <c:pt idx="40913">
                  <c:v>3.4913000000029433</c:v>
                </c:pt>
                <c:pt idx="40914">
                  <c:v>3.4914000000029435</c:v>
                </c:pt>
                <c:pt idx="40915">
                  <c:v>3.4915000000029437</c:v>
                </c:pt>
                <c:pt idx="40916">
                  <c:v>3.4916000000029439</c:v>
                </c:pt>
                <c:pt idx="40917">
                  <c:v>3.4917000000029441</c:v>
                </c:pt>
                <c:pt idx="40918">
                  <c:v>3.4918000000029443</c:v>
                </c:pt>
                <c:pt idx="40919">
                  <c:v>3.4919000000029445</c:v>
                </c:pt>
                <c:pt idx="40920">
                  <c:v>3.4920000000029447</c:v>
                </c:pt>
                <c:pt idx="40921">
                  <c:v>3.492100000002945</c:v>
                </c:pt>
                <c:pt idx="40922">
                  <c:v>3.4922000000029452</c:v>
                </c:pt>
                <c:pt idx="40923">
                  <c:v>3.4923000000029454</c:v>
                </c:pt>
                <c:pt idx="40924">
                  <c:v>3.4924000000029456</c:v>
                </c:pt>
                <c:pt idx="40925">
                  <c:v>3.4925000000029458</c:v>
                </c:pt>
                <c:pt idx="40926">
                  <c:v>3.492600000002946</c:v>
                </c:pt>
                <c:pt idx="40927">
                  <c:v>3.4927000000029462</c:v>
                </c:pt>
                <c:pt idx="40928">
                  <c:v>3.4928000000029464</c:v>
                </c:pt>
                <c:pt idx="40929">
                  <c:v>3.4929000000029466</c:v>
                </c:pt>
                <c:pt idx="40930">
                  <c:v>3.4930000000029469</c:v>
                </c:pt>
                <c:pt idx="40931">
                  <c:v>3.4931000000029471</c:v>
                </c:pt>
                <c:pt idx="40932">
                  <c:v>3.4932000000029473</c:v>
                </c:pt>
                <c:pt idx="40933">
                  <c:v>3.4933000000029475</c:v>
                </c:pt>
                <c:pt idx="40934">
                  <c:v>3.4934000000029477</c:v>
                </c:pt>
                <c:pt idx="40935">
                  <c:v>3.4935000000029479</c:v>
                </c:pt>
                <c:pt idx="40936">
                  <c:v>3.4936000000029481</c:v>
                </c:pt>
                <c:pt idx="40937">
                  <c:v>3.4937000000029483</c:v>
                </c:pt>
                <c:pt idx="40938">
                  <c:v>3.4938000000029485</c:v>
                </c:pt>
                <c:pt idx="40939">
                  <c:v>3.4939000000029488</c:v>
                </c:pt>
                <c:pt idx="40940">
                  <c:v>3.494000000002949</c:v>
                </c:pt>
                <c:pt idx="40941">
                  <c:v>3.4941000000029492</c:v>
                </c:pt>
                <c:pt idx="40942">
                  <c:v>3.4942000000029494</c:v>
                </c:pt>
                <c:pt idx="40943">
                  <c:v>3.4943000000029496</c:v>
                </c:pt>
                <c:pt idx="40944">
                  <c:v>3.4944000000029498</c:v>
                </c:pt>
                <c:pt idx="40945">
                  <c:v>3.49450000000295</c:v>
                </c:pt>
                <c:pt idx="40946">
                  <c:v>3.4946000000029502</c:v>
                </c:pt>
                <c:pt idx="40947">
                  <c:v>3.4947000000029504</c:v>
                </c:pt>
                <c:pt idx="40948">
                  <c:v>3.4948000000029507</c:v>
                </c:pt>
                <c:pt idx="40949">
                  <c:v>3.4949000000029509</c:v>
                </c:pt>
                <c:pt idx="40950">
                  <c:v>3.4950000000029511</c:v>
                </c:pt>
                <c:pt idx="40951">
                  <c:v>3.4951000000029513</c:v>
                </c:pt>
                <c:pt idx="40952">
                  <c:v>3.4952000000029515</c:v>
                </c:pt>
                <c:pt idx="40953">
                  <c:v>3.4953000000029517</c:v>
                </c:pt>
                <c:pt idx="40954">
                  <c:v>3.4954000000029519</c:v>
                </c:pt>
                <c:pt idx="40955">
                  <c:v>3.4955000000029521</c:v>
                </c:pt>
                <c:pt idx="40956">
                  <c:v>3.4956000000029523</c:v>
                </c:pt>
                <c:pt idx="40957">
                  <c:v>3.4957000000029526</c:v>
                </c:pt>
                <c:pt idx="40958">
                  <c:v>3.4958000000029528</c:v>
                </c:pt>
                <c:pt idx="40959">
                  <c:v>3.495900000002953</c:v>
                </c:pt>
                <c:pt idx="40960">
                  <c:v>3.4960000000029532</c:v>
                </c:pt>
                <c:pt idx="40961">
                  <c:v>3.4961000000029534</c:v>
                </c:pt>
                <c:pt idx="40962">
                  <c:v>3.4962000000029536</c:v>
                </c:pt>
                <c:pt idx="40963">
                  <c:v>3.4963000000029538</c:v>
                </c:pt>
                <c:pt idx="40964">
                  <c:v>3.496400000002954</c:v>
                </c:pt>
                <c:pt idx="40965">
                  <c:v>3.4965000000029542</c:v>
                </c:pt>
                <c:pt idx="40966">
                  <c:v>3.4966000000029545</c:v>
                </c:pt>
                <c:pt idx="40967">
                  <c:v>3.4967000000029547</c:v>
                </c:pt>
                <c:pt idx="40968">
                  <c:v>3.4968000000029549</c:v>
                </c:pt>
                <c:pt idx="40969">
                  <c:v>3.4969000000029551</c:v>
                </c:pt>
                <c:pt idx="40970">
                  <c:v>3.4970000000029553</c:v>
                </c:pt>
                <c:pt idx="40971">
                  <c:v>3.4971000000029555</c:v>
                </c:pt>
                <c:pt idx="40972">
                  <c:v>3.4972000000029557</c:v>
                </c:pt>
                <c:pt idx="40973">
                  <c:v>3.4973000000029559</c:v>
                </c:pt>
                <c:pt idx="40974">
                  <c:v>3.4974000000029561</c:v>
                </c:pt>
                <c:pt idx="40975">
                  <c:v>3.4975000000029564</c:v>
                </c:pt>
                <c:pt idx="40976">
                  <c:v>3.4976000000029566</c:v>
                </c:pt>
                <c:pt idx="40977">
                  <c:v>3.4977000000029568</c:v>
                </c:pt>
                <c:pt idx="40978">
                  <c:v>3.497800000002957</c:v>
                </c:pt>
                <c:pt idx="40979">
                  <c:v>3.4979000000029572</c:v>
                </c:pt>
                <c:pt idx="40980">
                  <c:v>3.4980000000029574</c:v>
                </c:pt>
                <c:pt idx="40981">
                  <c:v>3.4981000000029576</c:v>
                </c:pt>
                <c:pt idx="40982">
                  <c:v>3.4982000000029578</c:v>
                </c:pt>
                <c:pt idx="40983">
                  <c:v>3.498300000002958</c:v>
                </c:pt>
                <c:pt idx="40984">
                  <c:v>3.4984000000029583</c:v>
                </c:pt>
                <c:pt idx="40985">
                  <c:v>3.4985000000029585</c:v>
                </c:pt>
                <c:pt idx="40986">
                  <c:v>3.4986000000029587</c:v>
                </c:pt>
                <c:pt idx="40987">
                  <c:v>3.4987000000029589</c:v>
                </c:pt>
                <c:pt idx="40988">
                  <c:v>3.4988000000029591</c:v>
                </c:pt>
                <c:pt idx="40989">
                  <c:v>3.4989000000029593</c:v>
                </c:pt>
                <c:pt idx="40990">
                  <c:v>3.4990000000029595</c:v>
                </c:pt>
                <c:pt idx="40991">
                  <c:v>3.4991000000029597</c:v>
                </c:pt>
                <c:pt idx="40992">
                  <c:v>3.4992000000029599</c:v>
                </c:pt>
                <c:pt idx="40993">
                  <c:v>3.4993000000029602</c:v>
                </c:pt>
                <c:pt idx="40994">
                  <c:v>3.4994000000029604</c:v>
                </c:pt>
                <c:pt idx="40995">
                  <c:v>3.4995000000029606</c:v>
                </c:pt>
                <c:pt idx="40996">
                  <c:v>3.4996000000029608</c:v>
                </c:pt>
                <c:pt idx="40997">
                  <c:v>3.499700000002961</c:v>
                </c:pt>
                <c:pt idx="40998">
                  <c:v>3.4998000000029612</c:v>
                </c:pt>
                <c:pt idx="40999">
                  <c:v>3.4999000000029614</c:v>
                </c:pt>
                <c:pt idx="41000">
                  <c:v>3.5000000000029616</c:v>
                </c:pt>
                <c:pt idx="41001">
                  <c:v>3.5001000000029618</c:v>
                </c:pt>
                <c:pt idx="41002">
                  <c:v>3.5002000000029621</c:v>
                </c:pt>
                <c:pt idx="41003">
                  <c:v>3.5003000000029623</c:v>
                </c:pt>
                <c:pt idx="41004">
                  <c:v>3.5004000000029625</c:v>
                </c:pt>
                <c:pt idx="41005">
                  <c:v>3.5005000000029627</c:v>
                </c:pt>
                <c:pt idx="41006">
                  <c:v>3.5006000000029629</c:v>
                </c:pt>
                <c:pt idx="41007">
                  <c:v>3.5007000000029631</c:v>
                </c:pt>
                <c:pt idx="41008">
                  <c:v>3.5008000000029633</c:v>
                </c:pt>
                <c:pt idx="41009">
                  <c:v>3.5009000000029635</c:v>
                </c:pt>
                <c:pt idx="41010">
                  <c:v>3.5010000000029637</c:v>
                </c:pt>
                <c:pt idx="41011">
                  <c:v>3.501100000002964</c:v>
                </c:pt>
                <c:pt idx="41012">
                  <c:v>3.5012000000029642</c:v>
                </c:pt>
                <c:pt idx="41013">
                  <c:v>3.5013000000029644</c:v>
                </c:pt>
                <c:pt idx="41014">
                  <c:v>3.5014000000029646</c:v>
                </c:pt>
                <c:pt idx="41015">
                  <c:v>3.5015000000029648</c:v>
                </c:pt>
                <c:pt idx="41016">
                  <c:v>3.501600000002965</c:v>
                </c:pt>
                <c:pt idx="41017">
                  <c:v>3.5017000000029652</c:v>
                </c:pt>
                <c:pt idx="41018">
                  <c:v>3.5018000000029654</c:v>
                </c:pt>
                <c:pt idx="41019">
                  <c:v>3.5019000000029656</c:v>
                </c:pt>
                <c:pt idx="41020">
                  <c:v>3.5020000000029659</c:v>
                </c:pt>
                <c:pt idx="41021">
                  <c:v>3.5021000000029661</c:v>
                </c:pt>
                <c:pt idx="41022">
                  <c:v>3.5022000000029663</c:v>
                </c:pt>
                <c:pt idx="41023">
                  <c:v>3.5023000000029665</c:v>
                </c:pt>
                <c:pt idx="41024">
                  <c:v>3.5024000000029667</c:v>
                </c:pt>
                <c:pt idx="41025">
                  <c:v>3.5025000000029669</c:v>
                </c:pt>
                <c:pt idx="41026">
                  <c:v>3.5026000000029671</c:v>
                </c:pt>
                <c:pt idx="41027">
                  <c:v>3.5027000000029673</c:v>
                </c:pt>
                <c:pt idx="41028">
                  <c:v>3.5028000000029675</c:v>
                </c:pt>
                <c:pt idx="41029">
                  <c:v>3.5029000000029678</c:v>
                </c:pt>
                <c:pt idx="41030">
                  <c:v>3.503000000002968</c:v>
                </c:pt>
                <c:pt idx="41031">
                  <c:v>3.5031000000029682</c:v>
                </c:pt>
                <c:pt idx="41032">
                  <c:v>3.5032000000029684</c:v>
                </c:pt>
                <c:pt idx="41033">
                  <c:v>3.5033000000029686</c:v>
                </c:pt>
                <c:pt idx="41034">
                  <c:v>3.5034000000029688</c:v>
                </c:pt>
                <c:pt idx="41035">
                  <c:v>3.503500000002969</c:v>
                </c:pt>
                <c:pt idx="41036">
                  <c:v>3.5036000000029692</c:v>
                </c:pt>
                <c:pt idx="41037">
                  <c:v>3.5037000000029694</c:v>
                </c:pt>
                <c:pt idx="41038">
                  <c:v>3.5038000000029697</c:v>
                </c:pt>
                <c:pt idx="41039">
                  <c:v>3.5039000000029699</c:v>
                </c:pt>
                <c:pt idx="41040">
                  <c:v>3.5040000000029701</c:v>
                </c:pt>
                <c:pt idx="41041">
                  <c:v>3.5041000000029703</c:v>
                </c:pt>
                <c:pt idx="41042">
                  <c:v>3.5042000000029705</c:v>
                </c:pt>
                <c:pt idx="41043">
                  <c:v>3.5043000000029707</c:v>
                </c:pt>
                <c:pt idx="41044">
                  <c:v>3.5044000000029709</c:v>
                </c:pt>
                <c:pt idx="41045">
                  <c:v>3.5045000000029711</c:v>
                </c:pt>
                <c:pt idx="41046">
                  <c:v>3.5046000000029713</c:v>
                </c:pt>
                <c:pt idx="41047">
                  <c:v>3.5047000000029715</c:v>
                </c:pt>
                <c:pt idx="41048">
                  <c:v>3.5048000000029718</c:v>
                </c:pt>
                <c:pt idx="41049">
                  <c:v>3.504900000002972</c:v>
                </c:pt>
                <c:pt idx="41050">
                  <c:v>3.5050000000029722</c:v>
                </c:pt>
                <c:pt idx="41051">
                  <c:v>3.5051000000029724</c:v>
                </c:pt>
                <c:pt idx="41052">
                  <c:v>3.5052000000029726</c:v>
                </c:pt>
                <c:pt idx="41053">
                  <c:v>3.5053000000029728</c:v>
                </c:pt>
                <c:pt idx="41054">
                  <c:v>3.505400000002973</c:v>
                </c:pt>
                <c:pt idx="41055">
                  <c:v>3.5055000000029732</c:v>
                </c:pt>
                <c:pt idx="41056">
                  <c:v>3.5056000000029734</c:v>
                </c:pt>
                <c:pt idx="41057">
                  <c:v>3.5057000000029737</c:v>
                </c:pt>
                <c:pt idx="41058">
                  <c:v>3.5058000000029739</c:v>
                </c:pt>
                <c:pt idx="41059">
                  <c:v>3.5059000000029741</c:v>
                </c:pt>
                <c:pt idx="41060">
                  <c:v>3.5060000000029743</c:v>
                </c:pt>
                <c:pt idx="41061">
                  <c:v>3.5061000000029745</c:v>
                </c:pt>
                <c:pt idx="41062">
                  <c:v>3.5062000000029747</c:v>
                </c:pt>
                <c:pt idx="41063">
                  <c:v>3.5063000000029749</c:v>
                </c:pt>
                <c:pt idx="41064">
                  <c:v>3.5064000000029751</c:v>
                </c:pt>
                <c:pt idx="41065">
                  <c:v>3.5065000000029753</c:v>
                </c:pt>
                <c:pt idx="41066">
                  <c:v>3.5066000000029756</c:v>
                </c:pt>
                <c:pt idx="41067">
                  <c:v>3.5067000000029758</c:v>
                </c:pt>
                <c:pt idx="41068">
                  <c:v>3.506800000002976</c:v>
                </c:pt>
                <c:pt idx="41069">
                  <c:v>3.5069000000029762</c:v>
                </c:pt>
                <c:pt idx="41070">
                  <c:v>3.5070000000029764</c:v>
                </c:pt>
                <c:pt idx="41071">
                  <c:v>3.5071000000029766</c:v>
                </c:pt>
                <c:pt idx="41072">
                  <c:v>3.5072000000029768</c:v>
                </c:pt>
                <c:pt idx="41073">
                  <c:v>3.507300000002977</c:v>
                </c:pt>
                <c:pt idx="41074">
                  <c:v>3.5074000000029772</c:v>
                </c:pt>
                <c:pt idx="41075">
                  <c:v>3.5075000000029775</c:v>
                </c:pt>
                <c:pt idx="41076">
                  <c:v>3.5076000000029777</c:v>
                </c:pt>
                <c:pt idx="41077">
                  <c:v>3.5077000000029779</c:v>
                </c:pt>
                <c:pt idx="41078">
                  <c:v>3.5078000000029781</c:v>
                </c:pt>
                <c:pt idx="41079">
                  <c:v>3.5079000000029783</c:v>
                </c:pt>
                <c:pt idx="41080">
                  <c:v>3.5080000000029785</c:v>
                </c:pt>
                <c:pt idx="41081">
                  <c:v>3.5081000000029787</c:v>
                </c:pt>
                <c:pt idx="41082">
                  <c:v>3.5082000000029789</c:v>
                </c:pt>
                <c:pt idx="41083">
                  <c:v>3.5083000000029791</c:v>
                </c:pt>
                <c:pt idx="41084">
                  <c:v>3.5084000000029794</c:v>
                </c:pt>
                <c:pt idx="41085">
                  <c:v>3.5085000000029796</c:v>
                </c:pt>
                <c:pt idx="41086">
                  <c:v>3.5086000000029798</c:v>
                </c:pt>
                <c:pt idx="41087">
                  <c:v>3.50870000000298</c:v>
                </c:pt>
                <c:pt idx="41088">
                  <c:v>3.5088000000029802</c:v>
                </c:pt>
                <c:pt idx="41089">
                  <c:v>3.5089000000029804</c:v>
                </c:pt>
                <c:pt idx="41090">
                  <c:v>3.5090000000029806</c:v>
                </c:pt>
                <c:pt idx="41091">
                  <c:v>3.5091000000029808</c:v>
                </c:pt>
                <c:pt idx="41092">
                  <c:v>3.509200000002981</c:v>
                </c:pt>
                <c:pt idx="41093">
                  <c:v>3.5093000000029813</c:v>
                </c:pt>
                <c:pt idx="41094">
                  <c:v>3.5094000000029815</c:v>
                </c:pt>
                <c:pt idx="41095">
                  <c:v>3.5095000000029817</c:v>
                </c:pt>
                <c:pt idx="41096">
                  <c:v>3.5096000000029819</c:v>
                </c:pt>
                <c:pt idx="41097">
                  <c:v>3.5097000000029821</c:v>
                </c:pt>
                <c:pt idx="41098">
                  <c:v>3.5098000000029823</c:v>
                </c:pt>
                <c:pt idx="41099">
                  <c:v>3.5099000000029825</c:v>
                </c:pt>
                <c:pt idx="41100">
                  <c:v>3.5100000000029827</c:v>
                </c:pt>
                <c:pt idx="41101">
                  <c:v>3.5101000000029829</c:v>
                </c:pt>
                <c:pt idx="41102">
                  <c:v>3.5102000000029832</c:v>
                </c:pt>
                <c:pt idx="41103">
                  <c:v>3.5103000000029834</c:v>
                </c:pt>
                <c:pt idx="41104">
                  <c:v>3.5104000000029836</c:v>
                </c:pt>
                <c:pt idx="41105">
                  <c:v>3.5105000000029838</c:v>
                </c:pt>
                <c:pt idx="41106">
                  <c:v>3.510600000002984</c:v>
                </c:pt>
                <c:pt idx="41107">
                  <c:v>3.5107000000029842</c:v>
                </c:pt>
                <c:pt idx="41108">
                  <c:v>3.5108000000029844</c:v>
                </c:pt>
                <c:pt idx="41109">
                  <c:v>3.5109000000029846</c:v>
                </c:pt>
                <c:pt idx="41110">
                  <c:v>3.5110000000029848</c:v>
                </c:pt>
                <c:pt idx="41111">
                  <c:v>3.5111000000029851</c:v>
                </c:pt>
                <c:pt idx="41112">
                  <c:v>3.5112000000029853</c:v>
                </c:pt>
                <c:pt idx="41113">
                  <c:v>3.5113000000029855</c:v>
                </c:pt>
                <c:pt idx="41114">
                  <c:v>3.5114000000029857</c:v>
                </c:pt>
                <c:pt idx="41115">
                  <c:v>3.5115000000029859</c:v>
                </c:pt>
                <c:pt idx="41116">
                  <c:v>3.5116000000029861</c:v>
                </c:pt>
                <c:pt idx="41117">
                  <c:v>3.5117000000029863</c:v>
                </c:pt>
                <c:pt idx="41118">
                  <c:v>3.5118000000029865</c:v>
                </c:pt>
                <c:pt idx="41119">
                  <c:v>3.5119000000029867</c:v>
                </c:pt>
                <c:pt idx="41120">
                  <c:v>3.512000000002987</c:v>
                </c:pt>
                <c:pt idx="41121">
                  <c:v>3.5121000000029872</c:v>
                </c:pt>
                <c:pt idx="41122">
                  <c:v>3.5122000000029874</c:v>
                </c:pt>
                <c:pt idx="41123">
                  <c:v>3.5123000000029876</c:v>
                </c:pt>
                <c:pt idx="41124">
                  <c:v>3.5124000000029878</c:v>
                </c:pt>
                <c:pt idx="41125">
                  <c:v>3.512500000002988</c:v>
                </c:pt>
                <c:pt idx="41126">
                  <c:v>3.5126000000029882</c:v>
                </c:pt>
                <c:pt idx="41127">
                  <c:v>3.5127000000029884</c:v>
                </c:pt>
                <c:pt idx="41128">
                  <c:v>3.5128000000029886</c:v>
                </c:pt>
                <c:pt idx="41129">
                  <c:v>3.5129000000029889</c:v>
                </c:pt>
                <c:pt idx="41130">
                  <c:v>3.5130000000029891</c:v>
                </c:pt>
                <c:pt idx="41131">
                  <c:v>3.5131000000029893</c:v>
                </c:pt>
                <c:pt idx="41132">
                  <c:v>3.5132000000029895</c:v>
                </c:pt>
                <c:pt idx="41133">
                  <c:v>3.5133000000029897</c:v>
                </c:pt>
                <c:pt idx="41134">
                  <c:v>3.5134000000029899</c:v>
                </c:pt>
                <c:pt idx="41135">
                  <c:v>3.5135000000029901</c:v>
                </c:pt>
                <c:pt idx="41136">
                  <c:v>3.5136000000029903</c:v>
                </c:pt>
                <c:pt idx="41137">
                  <c:v>3.5137000000029905</c:v>
                </c:pt>
                <c:pt idx="41138">
                  <c:v>3.5138000000029908</c:v>
                </c:pt>
                <c:pt idx="41139">
                  <c:v>3.513900000002991</c:v>
                </c:pt>
                <c:pt idx="41140">
                  <c:v>3.5140000000029912</c:v>
                </c:pt>
                <c:pt idx="41141">
                  <c:v>3.5141000000029914</c:v>
                </c:pt>
                <c:pt idx="41142">
                  <c:v>3.5142000000029916</c:v>
                </c:pt>
                <c:pt idx="41143">
                  <c:v>3.5143000000029918</c:v>
                </c:pt>
                <c:pt idx="41144">
                  <c:v>3.514400000002992</c:v>
                </c:pt>
                <c:pt idx="41145">
                  <c:v>3.5145000000029922</c:v>
                </c:pt>
                <c:pt idx="41146">
                  <c:v>3.5146000000029924</c:v>
                </c:pt>
                <c:pt idx="41147">
                  <c:v>3.5147000000029927</c:v>
                </c:pt>
                <c:pt idx="41148">
                  <c:v>3.5148000000029929</c:v>
                </c:pt>
                <c:pt idx="41149">
                  <c:v>3.5149000000029931</c:v>
                </c:pt>
                <c:pt idx="41150">
                  <c:v>3.5150000000029933</c:v>
                </c:pt>
                <c:pt idx="41151">
                  <c:v>3.5151000000029935</c:v>
                </c:pt>
                <c:pt idx="41152">
                  <c:v>3.5152000000029937</c:v>
                </c:pt>
                <c:pt idx="41153">
                  <c:v>3.5153000000029939</c:v>
                </c:pt>
                <c:pt idx="41154">
                  <c:v>3.5154000000029941</c:v>
                </c:pt>
                <c:pt idx="41155">
                  <c:v>3.5155000000029943</c:v>
                </c:pt>
                <c:pt idx="41156">
                  <c:v>3.5156000000029946</c:v>
                </c:pt>
                <c:pt idx="41157">
                  <c:v>3.5157000000029948</c:v>
                </c:pt>
                <c:pt idx="41158">
                  <c:v>3.515800000002995</c:v>
                </c:pt>
                <c:pt idx="41159">
                  <c:v>3.5159000000029952</c:v>
                </c:pt>
                <c:pt idx="41160">
                  <c:v>3.5160000000029954</c:v>
                </c:pt>
                <c:pt idx="41161">
                  <c:v>3.5161000000029956</c:v>
                </c:pt>
                <c:pt idx="41162">
                  <c:v>3.5162000000029958</c:v>
                </c:pt>
                <c:pt idx="41163">
                  <c:v>3.516300000002996</c:v>
                </c:pt>
                <c:pt idx="41164">
                  <c:v>3.5164000000029962</c:v>
                </c:pt>
                <c:pt idx="41165">
                  <c:v>3.5165000000029965</c:v>
                </c:pt>
                <c:pt idx="41166">
                  <c:v>3.5166000000029967</c:v>
                </c:pt>
                <c:pt idx="41167">
                  <c:v>3.5167000000029969</c:v>
                </c:pt>
                <c:pt idx="41168">
                  <c:v>3.5168000000029971</c:v>
                </c:pt>
                <c:pt idx="41169">
                  <c:v>3.5169000000029973</c:v>
                </c:pt>
                <c:pt idx="41170">
                  <c:v>3.5170000000029975</c:v>
                </c:pt>
                <c:pt idx="41171">
                  <c:v>3.5171000000029977</c:v>
                </c:pt>
                <c:pt idx="41172">
                  <c:v>3.5172000000029979</c:v>
                </c:pt>
                <c:pt idx="41173">
                  <c:v>3.5173000000029981</c:v>
                </c:pt>
                <c:pt idx="41174">
                  <c:v>3.5174000000029984</c:v>
                </c:pt>
                <c:pt idx="41175">
                  <c:v>3.5175000000029986</c:v>
                </c:pt>
                <c:pt idx="41176">
                  <c:v>3.5176000000029988</c:v>
                </c:pt>
                <c:pt idx="41177">
                  <c:v>3.517700000002999</c:v>
                </c:pt>
                <c:pt idx="41178">
                  <c:v>3.5178000000029992</c:v>
                </c:pt>
                <c:pt idx="41179">
                  <c:v>3.5179000000029994</c:v>
                </c:pt>
                <c:pt idx="41180">
                  <c:v>3.5180000000029996</c:v>
                </c:pt>
                <c:pt idx="41181">
                  <c:v>3.5181000000029998</c:v>
                </c:pt>
                <c:pt idx="41182">
                  <c:v>3.518200000003</c:v>
                </c:pt>
                <c:pt idx="41183">
                  <c:v>3.5183000000030002</c:v>
                </c:pt>
                <c:pt idx="41184">
                  <c:v>3.5184000000030005</c:v>
                </c:pt>
                <c:pt idx="41185">
                  <c:v>3.5185000000030007</c:v>
                </c:pt>
                <c:pt idx="41186">
                  <c:v>3.5186000000030009</c:v>
                </c:pt>
                <c:pt idx="41187">
                  <c:v>3.5187000000030011</c:v>
                </c:pt>
                <c:pt idx="41188">
                  <c:v>3.5188000000030013</c:v>
                </c:pt>
                <c:pt idx="41189">
                  <c:v>3.5189000000030015</c:v>
                </c:pt>
                <c:pt idx="41190">
                  <c:v>3.5190000000030017</c:v>
                </c:pt>
                <c:pt idx="41191">
                  <c:v>3.5191000000030019</c:v>
                </c:pt>
                <c:pt idx="41192">
                  <c:v>3.5192000000030021</c:v>
                </c:pt>
                <c:pt idx="41193">
                  <c:v>3.5193000000030024</c:v>
                </c:pt>
                <c:pt idx="41194">
                  <c:v>3.5194000000030026</c:v>
                </c:pt>
                <c:pt idx="41195">
                  <c:v>3.5195000000030028</c:v>
                </c:pt>
                <c:pt idx="41196">
                  <c:v>3.519600000003003</c:v>
                </c:pt>
                <c:pt idx="41197">
                  <c:v>3.5197000000030032</c:v>
                </c:pt>
                <c:pt idx="41198">
                  <c:v>3.5198000000030034</c:v>
                </c:pt>
                <c:pt idx="41199">
                  <c:v>3.5199000000030036</c:v>
                </c:pt>
                <c:pt idx="41200">
                  <c:v>3.5200000000030038</c:v>
                </c:pt>
                <c:pt idx="41201">
                  <c:v>3.520100000003004</c:v>
                </c:pt>
                <c:pt idx="41202">
                  <c:v>3.5202000000030043</c:v>
                </c:pt>
                <c:pt idx="41203">
                  <c:v>3.5203000000030045</c:v>
                </c:pt>
                <c:pt idx="41204">
                  <c:v>3.5204000000030047</c:v>
                </c:pt>
                <c:pt idx="41205">
                  <c:v>3.5205000000030049</c:v>
                </c:pt>
                <c:pt idx="41206">
                  <c:v>3.5206000000030051</c:v>
                </c:pt>
                <c:pt idx="41207">
                  <c:v>3.5207000000030053</c:v>
                </c:pt>
                <c:pt idx="41208">
                  <c:v>3.5208000000030055</c:v>
                </c:pt>
                <c:pt idx="41209">
                  <c:v>3.5209000000030057</c:v>
                </c:pt>
                <c:pt idx="41210">
                  <c:v>3.5210000000030059</c:v>
                </c:pt>
                <c:pt idx="41211">
                  <c:v>3.5211000000030062</c:v>
                </c:pt>
                <c:pt idx="41212">
                  <c:v>3.5212000000030064</c:v>
                </c:pt>
                <c:pt idx="41213">
                  <c:v>3.5213000000030066</c:v>
                </c:pt>
                <c:pt idx="41214">
                  <c:v>3.5214000000030068</c:v>
                </c:pt>
                <c:pt idx="41215">
                  <c:v>3.521500000003007</c:v>
                </c:pt>
                <c:pt idx="41216">
                  <c:v>3.5216000000030072</c:v>
                </c:pt>
                <c:pt idx="41217">
                  <c:v>3.5217000000030074</c:v>
                </c:pt>
                <c:pt idx="41218">
                  <c:v>3.5218000000030076</c:v>
                </c:pt>
                <c:pt idx="41219">
                  <c:v>3.5219000000030078</c:v>
                </c:pt>
                <c:pt idx="41220">
                  <c:v>3.5220000000030081</c:v>
                </c:pt>
                <c:pt idx="41221">
                  <c:v>3.5221000000030083</c:v>
                </c:pt>
                <c:pt idx="41222">
                  <c:v>3.5222000000030085</c:v>
                </c:pt>
                <c:pt idx="41223">
                  <c:v>3.5223000000030087</c:v>
                </c:pt>
                <c:pt idx="41224">
                  <c:v>3.5224000000030089</c:v>
                </c:pt>
                <c:pt idx="41225">
                  <c:v>3.5225000000030091</c:v>
                </c:pt>
                <c:pt idx="41226">
                  <c:v>3.5226000000030093</c:v>
                </c:pt>
                <c:pt idx="41227">
                  <c:v>3.5227000000030095</c:v>
                </c:pt>
                <c:pt idx="41228">
                  <c:v>3.5228000000030097</c:v>
                </c:pt>
                <c:pt idx="41229">
                  <c:v>3.52290000000301</c:v>
                </c:pt>
                <c:pt idx="41230">
                  <c:v>3.5230000000030102</c:v>
                </c:pt>
                <c:pt idx="41231">
                  <c:v>3.5231000000030104</c:v>
                </c:pt>
                <c:pt idx="41232">
                  <c:v>3.5232000000030106</c:v>
                </c:pt>
                <c:pt idx="41233">
                  <c:v>3.5233000000030108</c:v>
                </c:pt>
                <c:pt idx="41234">
                  <c:v>3.523400000003011</c:v>
                </c:pt>
                <c:pt idx="41235">
                  <c:v>3.5235000000030112</c:v>
                </c:pt>
                <c:pt idx="41236">
                  <c:v>3.5236000000030114</c:v>
                </c:pt>
                <c:pt idx="41237">
                  <c:v>3.5237000000030116</c:v>
                </c:pt>
                <c:pt idx="41238">
                  <c:v>3.5238000000030119</c:v>
                </c:pt>
                <c:pt idx="41239">
                  <c:v>3.5239000000030121</c:v>
                </c:pt>
                <c:pt idx="41240">
                  <c:v>3.5240000000030123</c:v>
                </c:pt>
                <c:pt idx="41241">
                  <c:v>3.5241000000030125</c:v>
                </c:pt>
                <c:pt idx="41242">
                  <c:v>3.5242000000030127</c:v>
                </c:pt>
                <c:pt idx="41243">
                  <c:v>3.5243000000030129</c:v>
                </c:pt>
                <c:pt idx="41244">
                  <c:v>3.5244000000030131</c:v>
                </c:pt>
                <c:pt idx="41245">
                  <c:v>3.5245000000030133</c:v>
                </c:pt>
                <c:pt idx="41246">
                  <c:v>3.5246000000030135</c:v>
                </c:pt>
                <c:pt idx="41247">
                  <c:v>3.5247000000030138</c:v>
                </c:pt>
                <c:pt idx="41248">
                  <c:v>3.524800000003014</c:v>
                </c:pt>
                <c:pt idx="41249">
                  <c:v>3.5249000000030142</c:v>
                </c:pt>
                <c:pt idx="41250">
                  <c:v>3.5250000000030144</c:v>
                </c:pt>
                <c:pt idx="41251">
                  <c:v>3.5251000000030146</c:v>
                </c:pt>
                <c:pt idx="41252">
                  <c:v>3.5252000000030148</c:v>
                </c:pt>
                <c:pt idx="41253">
                  <c:v>3.525300000003015</c:v>
                </c:pt>
                <c:pt idx="41254">
                  <c:v>3.5254000000030152</c:v>
                </c:pt>
                <c:pt idx="41255">
                  <c:v>3.5255000000030154</c:v>
                </c:pt>
                <c:pt idx="41256">
                  <c:v>3.5256000000030157</c:v>
                </c:pt>
                <c:pt idx="41257">
                  <c:v>3.5257000000030159</c:v>
                </c:pt>
                <c:pt idx="41258">
                  <c:v>3.5258000000030161</c:v>
                </c:pt>
                <c:pt idx="41259">
                  <c:v>3.5259000000030163</c:v>
                </c:pt>
                <c:pt idx="41260">
                  <c:v>3.5260000000030165</c:v>
                </c:pt>
                <c:pt idx="41261">
                  <c:v>3.5261000000030167</c:v>
                </c:pt>
                <c:pt idx="41262">
                  <c:v>3.5262000000030169</c:v>
                </c:pt>
                <c:pt idx="41263">
                  <c:v>3.5263000000030171</c:v>
                </c:pt>
                <c:pt idx="41264">
                  <c:v>3.5264000000030173</c:v>
                </c:pt>
                <c:pt idx="41265">
                  <c:v>3.5265000000030176</c:v>
                </c:pt>
                <c:pt idx="41266">
                  <c:v>3.5266000000030178</c:v>
                </c:pt>
                <c:pt idx="41267">
                  <c:v>3.526700000003018</c:v>
                </c:pt>
                <c:pt idx="41268">
                  <c:v>3.5268000000030182</c:v>
                </c:pt>
                <c:pt idx="41269">
                  <c:v>3.5269000000030184</c:v>
                </c:pt>
                <c:pt idx="41270">
                  <c:v>3.5270000000030186</c:v>
                </c:pt>
                <c:pt idx="41271">
                  <c:v>3.5271000000030188</c:v>
                </c:pt>
                <c:pt idx="41272">
                  <c:v>3.527200000003019</c:v>
                </c:pt>
                <c:pt idx="41273">
                  <c:v>3.5273000000030192</c:v>
                </c:pt>
                <c:pt idx="41274">
                  <c:v>3.5274000000030195</c:v>
                </c:pt>
                <c:pt idx="41275">
                  <c:v>3.5275000000030197</c:v>
                </c:pt>
                <c:pt idx="41276">
                  <c:v>3.5276000000030199</c:v>
                </c:pt>
                <c:pt idx="41277">
                  <c:v>3.5277000000030201</c:v>
                </c:pt>
                <c:pt idx="41278">
                  <c:v>3.5278000000030203</c:v>
                </c:pt>
                <c:pt idx="41279">
                  <c:v>3.5279000000030205</c:v>
                </c:pt>
                <c:pt idx="41280">
                  <c:v>3.5280000000030207</c:v>
                </c:pt>
                <c:pt idx="41281">
                  <c:v>3.5281000000030209</c:v>
                </c:pt>
                <c:pt idx="41282">
                  <c:v>3.5282000000030211</c:v>
                </c:pt>
                <c:pt idx="41283">
                  <c:v>3.5283000000030214</c:v>
                </c:pt>
                <c:pt idx="41284">
                  <c:v>3.5284000000030216</c:v>
                </c:pt>
                <c:pt idx="41285">
                  <c:v>3.5285000000030218</c:v>
                </c:pt>
                <c:pt idx="41286">
                  <c:v>3.528600000003022</c:v>
                </c:pt>
                <c:pt idx="41287">
                  <c:v>3.5287000000030222</c:v>
                </c:pt>
                <c:pt idx="41288">
                  <c:v>3.5288000000030224</c:v>
                </c:pt>
                <c:pt idx="41289">
                  <c:v>3.5289000000030226</c:v>
                </c:pt>
                <c:pt idx="41290">
                  <c:v>3.5290000000030228</c:v>
                </c:pt>
                <c:pt idx="41291">
                  <c:v>3.529100000003023</c:v>
                </c:pt>
                <c:pt idx="41292">
                  <c:v>3.5292000000030233</c:v>
                </c:pt>
                <c:pt idx="41293">
                  <c:v>3.5293000000030235</c:v>
                </c:pt>
                <c:pt idx="41294">
                  <c:v>3.5294000000030237</c:v>
                </c:pt>
                <c:pt idx="41295">
                  <c:v>3.5295000000030239</c:v>
                </c:pt>
                <c:pt idx="41296">
                  <c:v>3.5296000000030241</c:v>
                </c:pt>
                <c:pt idx="41297">
                  <c:v>3.5297000000030243</c:v>
                </c:pt>
                <c:pt idx="41298">
                  <c:v>3.5298000000030245</c:v>
                </c:pt>
                <c:pt idx="41299">
                  <c:v>3.5299000000030247</c:v>
                </c:pt>
                <c:pt idx="41300">
                  <c:v>3.5300000000030249</c:v>
                </c:pt>
                <c:pt idx="41301">
                  <c:v>3.5301000000030252</c:v>
                </c:pt>
                <c:pt idx="41302">
                  <c:v>3.5302000000030254</c:v>
                </c:pt>
                <c:pt idx="41303">
                  <c:v>3.5303000000030256</c:v>
                </c:pt>
                <c:pt idx="41304">
                  <c:v>3.5304000000030258</c:v>
                </c:pt>
                <c:pt idx="41305">
                  <c:v>3.530500000003026</c:v>
                </c:pt>
                <c:pt idx="41306">
                  <c:v>3.5306000000030262</c:v>
                </c:pt>
                <c:pt idx="41307">
                  <c:v>3.5307000000030264</c:v>
                </c:pt>
                <c:pt idx="41308">
                  <c:v>3.5308000000030266</c:v>
                </c:pt>
                <c:pt idx="41309">
                  <c:v>3.5309000000030268</c:v>
                </c:pt>
                <c:pt idx="41310">
                  <c:v>3.5310000000030271</c:v>
                </c:pt>
                <c:pt idx="41311">
                  <c:v>3.5311000000030273</c:v>
                </c:pt>
                <c:pt idx="41312">
                  <c:v>3.5312000000030275</c:v>
                </c:pt>
                <c:pt idx="41313">
                  <c:v>3.5313000000030277</c:v>
                </c:pt>
                <c:pt idx="41314">
                  <c:v>3.5314000000030279</c:v>
                </c:pt>
                <c:pt idx="41315">
                  <c:v>3.5315000000030281</c:v>
                </c:pt>
                <c:pt idx="41316">
                  <c:v>3.5316000000030283</c:v>
                </c:pt>
                <c:pt idx="41317">
                  <c:v>3.5317000000030285</c:v>
                </c:pt>
                <c:pt idx="41318">
                  <c:v>3.5318000000030287</c:v>
                </c:pt>
                <c:pt idx="41319">
                  <c:v>3.5319000000030289</c:v>
                </c:pt>
                <c:pt idx="41320">
                  <c:v>3.5320000000030292</c:v>
                </c:pt>
                <c:pt idx="41321">
                  <c:v>3.5321000000030294</c:v>
                </c:pt>
                <c:pt idx="41322">
                  <c:v>3.5322000000030296</c:v>
                </c:pt>
                <c:pt idx="41323">
                  <c:v>3.5323000000030298</c:v>
                </c:pt>
                <c:pt idx="41324">
                  <c:v>3.53240000000303</c:v>
                </c:pt>
                <c:pt idx="41325">
                  <c:v>3.5325000000030302</c:v>
                </c:pt>
                <c:pt idx="41326">
                  <c:v>3.5326000000030304</c:v>
                </c:pt>
                <c:pt idx="41327">
                  <c:v>3.5327000000030306</c:v>
                </c:pt>
                <c:pt idx="41328">
                  <c:v>3.5328000000030308</c:v>
                </c:pt>
                <c:pt idx="41329">
                  <c:v>3.5329000000030311</c:v>
                </c:pt>
                <c:pt idx="41330">
                  <c:v>3.5330000000030313</c:v>
                </c:pt>
                <c:pt idx="41331">
                  <c:v>3.5331000000030315</c:v>
                </c:pt>
                <c:pt idx="41332">
                  <c:v>3.5332000000030317</c:v>
                </c:pt>
                <c:pt idx="41333">
                  <c:v>3.5333000000030319</c:v>
                </c:pt>
                <c:pt idx="41334">
                  <c:v>3.5334000000030321</c:v>
                </c:pt>
                <c:pt idx="41335">
                  <c:v>3.5335000000030323</c:v>
                </c:pt>
                <c:pt idx="41336">
                  <c:v>3.5336000000030325</c:v>
                </c:pt>
                <c:pt idx="41337">
                  <c:v>3.5337000000030327</c:v>
                </c:pt>
                <c:pt idx="41338">
                  <c:v>3.533800000003033</c:v>
                </c:pt>
                <c:pt idx="41339">
                  <c:v>3.5339000000030332</c:v>
                </c:pt>
                <c:pt idx="41340">
                  <c:v>3.5340000000030334</c:v>
                </c:pt>
                <c:pt idx="41341">
                  <c:v>3.5341000000030336</c:v>
                </c:pt>
                <c:pt idx="41342">
                  <c:v>3.5342000000030338</c:v>
                </c:pt>
                <c:pt idx="41343">
                  <c:v>3.534300000003034</c:v>
                </c:pt>
                <c:pt idx="41344">
                  <c:v>3.5344000000030342</c:v>
                </c:pt>
                <c:pt idx="41345">
                  <c:v>3.5345000000030344</c:v>
                </c:pt>
                <c:pt idx="41346">
                  <c:v>3.5346000000030346</c:v>
                </c:pt>
                <c:pt idx="41347">
                  <c:v>3.5347000000030349</c:v>
                </c:pt>
                <c:pt idx="41348">
                  <c:v>3.5348000000030351</c:v>
                </c:pt>
                <c:pt idx="41349">
                  <c:v>3.5349000000030353</c:v>
                </c:pt>
                <c:pt idx="41350">
                  <c:v>3.5350000000030355</c:v>
                </c:pt>
                <c:pt idx="41351">
                  <c:v>3.5351000000030357</c:v>
                </c:pt>
                <c:pt idx="41352">
                  <c:v>3.5352000000030359</c:v>
                </c:pt>
                <c:pt idx="41353">
                  <c:v>3.5353000000030361</c:v>
                </c:pt>
                <c:pt idx="41354">
                  <c:v>3.5354000000030363</c:v>
                </c:pt>
                <c:pt idx="41355">
                  <c:v>3.5355000000030365</c:v>
                </c:pt>
                <c:pt idx="41356">
                  <c:v>3.5356000000030368</c:v>
                </c:pt>
                <c:pt idx="41357">
                  <c:v>3.535700000003037</c:v>
                </c:pt>
                <c:pt idx="41358">
                  <c:v>3.5358000000030372</c:v>
                </c:pt>
                <c:pt idx="41359">
                  <c:v>3.5359000000030374</c:v>
                </c:pt>
                <c:pt idx="41360">
                  <c:v>3.5360000000030376</c:v>
                </c:pt>
                <c:pt idx="41361">
                  <c:v>3.5361000000030378</c:v>
                </c:pt>
                <c:pt idx="41362">
                  <c:v>3.536200000003038</c:v>
                </c:pt>
                <c:pt idx="41363">
                  <c:v>3.5363000000030382</c:v>
                </c:pt>
                <c:pt idx="41364">
                  <c:v>3.5364000000030384</c:v>
                </c:pt>
                <c:pt idx="41365">
                  <c:v>3.5365000000030387</c:v>
                </c:pt>
                <c:pt idx="41366">
                  <c:v>3.5366000000030389</c:v>
                </c:pt>
                <c:pt idx="41367">
                  <c:v>3.5367000000030391</c:v>
                </c:pt>
                <c:pt idx="41368">
                  <c:v>3.5368000000030393</c:v>
                </c:pt>
                <c:pt idx="41369">
                  <c:v>3.5369000000030395</c:v>
                </c:pt>
                <c:pt idx="41370">
                  <c:v>3.5370000000030397</c:v>
                </c:pt>
                <c:pt idx="41371">
                  <c:v>3.5371000000030399</c:v>
                </c:pt>
                <c:pt idx="41372">
                  <c:v>3.5372000000030401</c:v>
                </c:pt>
                <c:pt idx="41373">
                  <c:v>3.5373000000030403</c:v>
                </c:pt>
                <c:pt idx="41374">
                  <c:v>3.5374000000030406</c:v>
                </c:pt>
                <c:pt idx="41375">
                  <c:v>3.5375000000030408</c:v>
                </c:pt>
                <c:pt idx="41376">
                  <c:v>3.537600000003041</c:v>
                </c:pt>
                <c:pt idx="41377">
                  <c:v>3.5377000000030412</c:v>
                </c:pt>
                <c:pt idx="41378">
                  <c:v>3.5378000000030414</c:v>
                </c:pt>
                <c:pt idx="41379">
                  <c:v>3.5379000000030416</c:v>
                </c:pt>
                <c:pt idx="41380">
                  <c:v>3.5380000000030418</c:v>
                </c:pt>
                <c:pt idx="41381">
                  <c:v>3.538100000003042</c:v>
                </c:pt>
                <c:pt idx="41382">
                  <c:v>3.5382000000030422</c:v>
                </c:pt>
                <c:pt idx="41383">
                  <c:v>3.5383000000030425</c:v>
                </c:pt>
                <c:pt idx="41384">
                  <c:v>3.5384000000030427</c:v>
                </c:pt>
                <c:pt idx="41385">
                  <c:v>3.5385000000030429</c:v>
                </c:pt>
                <c:pt idx="41386">
                  <c:v>3.5386000000030431</c:v>
                </c:pt>
                <c:pt idx="41387">
                  <c:v>3.5387000000030433</c:v>
                </c:pt>
                <c:pt idx="41388">
                  <c:v>3.5388000000030435</c:v>
                </c:pt>
                <c:pt idx="41389">
                  <c:v>3.5389000000030437</c:v>
                </c:pt>
                <c:pt idx="41390">
                  <c:v>3.5390000000030439</c:v>
                </c:pt>
                <c:pt idx="41391">
                  <c:v>3.5391000000030441</c:v>
                </c:pt>
                <c:pt idx="41392">
                  <c:v>3.5392000000030444</c:v>
                </c:pt>
                <c:pt idx="41393">
                  <c:v>3.5393000000030446</c:v>
                </c:pt>
                <c:pt idx="41394">
                  <c:v>3.5394000000030448</c:v>
                </c:pt>
                <c:pt idx="41395">
                  <c:v>3.539500000003045</c:v>
                </c:pt>
                <c:pt idx="41396">
                  <c:v>3.5396000000030452</c:v>
                </c:pt>
                <c:pt idx="41397">
                  <c:v>3.5397000000030454</c:v>
                </c:pt>
                <c:pt idx="41398">
                  <c:v>3.5398000000030456</c:v>
                </c:pt>
                <c:pt idx="41399">
                  <c:v>3.5399000000030458</c:v>
                </c:pt>
                <c:pt idx="41400">
                  <c:v>3.540000000003046</c:v>
                </c:pt>
                <c:pt idx="41401">
                  <c:v>3.5401000000030463</c:v>
                </c:pt>
                <c:pt idx="41402">
                  <c:v>3.5402000000030465</c:v>
                </c:pt>
                <c:pt idx="41403">
                  <c:v>3.5403000000030467</c:v>
                </c:pt>
                <c:pt idx="41404">
                  <c:v>3.5404000000030469</c:v>
                </c:pt>
                <c:pt idx="41405">
                  <c:v>3.5405000000030471</c:v>
                </c:pt>
                <c:pt idx="41406">
                  <c:v>3.5406000000030473</c:v>
                </c:pt>
                <c:pt idx="41407">
                  <c:v>3.5407000000030475</c:v>
                </c:pt>
                <c:pt idx="41408">
                  <c:v>3.5408000000030477</c:v>
                </c:pt>
                <c:pt idx="41409">
                  <c:v>3.5409000000030479</c:v>
                </c:pt>
                <c:pt idx="41410">
                  <c:v>3.5410000000030482</c:v>
                </c:pt>
                <c:pt idx="41411">
                  <c:v>3.5411000000030484</c:v>
                </c:pt>
                <c:pt idx="41412">
                  <c:v>3.5412000000030486</c:v>
                </c:pt>
                <c:pt idx="41413">
                  <c:v>3.5413000000030488</c:v>
                </c:pt>
                <c:pt idx="41414">
                  <c:v>3.541400000003049</c:v>
                </c:pt>
                <c:pt idx="41415">
                  <c:v>3.5415000000030492</c:v>
                </c:pt>
                <c:pt idx="41416">
                  <c:v>3.5416000000030494</c:v>
                </c:pt>
                <c:pt idx="41417">
                  <c:v>3.5417000000030496</c:v>
                </c:pt>
                <c:pt idx="41418">
                  <c:v>3.5418000000030498</c:v>
                </c:pt>
                <c:pt idx="41419">
                  <c:v>3.5419000000030501</c:v>
                </c:pt>
                <c:pt idx="41420">
                  <c:v>3.5420000000030503</c:v>
                </c:pt>
                <c:pt idx="41421">
                  <c:v>3.5421000000030505</c:v>
                </c:pt>
                <c:pt idx="41422">
                  <c:v>3.5422000000030507</c:v>
                </c:pt>
                <c:pt idx="41423">
                  <c:v>3.5423000000030509</c:v>
                </c:pt>
                <c:pt idx="41424">
                  <c:v>3.5424000000030511</c:v>
                </c:pt>
                <c:pt idx="41425">
                  <c:v>3.5425000000030513</c:v>
                </c:pt>
                <c:pt idx="41426">
                  <c:v>3.5426000000030515</c:v>
                </c:pt>
                <c:pt idx="41427">
                  <c:v>3.5427000000030517</c:v>
                </c:pt>
                <c:pt idx="41428">
                  <c:v>3.542800000003052</c:v>
                </c:pt>
                <c:pt idx="41429">
                  <c:v>3.5429000000030522</c:v>
                </c:pt>
                <c:pt idx="41430">
                  <c:v>3.5430000000030524</c:v>
                </c:pt>
                <c:pt idx="41431">
                  <c:v>3.5431000000030526</c:v>
                </c:pt>
                <c:pt idx="41432">
                  <c:v>3.5432000000030528</c:v>
                </c:pt>
                <c:pt idx="41433">
                  <c:v>3.543300000003053</c:v>
                </c:pt>
                <c:pt idx="41434">
                  <c:v>3.5434000000030532</c:v>
                </c:pt>
                <c:pt idx="41435">
                  <c:v>3.5435000000030534</c:v>
                </c:pt>
                <c:pt idx="41436">
                  <c:v>3.5436000000030536</c:v>
                </c:pt>
                <c:pt idx="41437">
                  <c:v>3.5437000000030539</c:v>
                </c:pt>
                <c:pt idx="41438">
                  <c:v>3.5438000000030541</c:v>
                </c:pt>
                <c:pt idx="41439">
                  <c:v>3.5439000000030543</c:v>
                </c:pt>
                <c:pt idx="41440">
                  <c:v>3.5440000000030545</c:v>
                </c:pt>
                <c:pt idx="41441">
                  <c:v>3.5441000000030547</c:v>
                </c:pt>
                <c:pt idx="41442">
                  <c:v>3.5442000000030549</c:v>
                </c:pt>
                <c:pt idx="41443">
                  <c:v>3.5443000000030551</c:v>
                </c:pt>
                <c:pt idx="41444">
                  <c:v>3.5444000000030553</c:v>
                </c:pt>
                <c:pt idx="41445">
                  <c:v>3.5445000000030555</c:v>
                </c:pt>
                <c:pt idx="41446">
                  <c:v>3.5446000000030558</c:v>
                </c:pt>
                <c:pt idx="41447">
                  <c:v>3.544700000003056</c:v>
                </c:pt>
                <c:pt idx="41448">
                  <c:v>3.5448000000030562</c:v>
                </c:pt>
                <c:pt idx="41449">
                  <c:v>3.5449000000030564</c:v>
                </c:pt>
                <c:pt idx="41450">
                  <c:v>3.5450000000030566</c:v>
                </c:pt>
                <c:pt idx="41451">
                  <c:v>3.5451000000030568</c:v>
                </c:pt>
                <c:pt idx="41452">
                  <c:v>3.545200000003057</c:v>
                </c:pt>
                <c:pt idx="41453">
                  <c:v>3.5453000000030572</c:v>
                </c:pt>
                <c:pt idx="41454">
                  <c:v>3.5454000000030574</c:v>
                </c:pt>
                <c:pt idx="41455">
                  <c:v>3.5455000000030577</c:v>
                </c:pt>
                <c:pt idx="41456">
                  <c:v>3.5456000000030579</c:v>
                </c:pt>
                <c:pt idx="41457">
                  <c:v>3.5457000000030581</c:v>
                </c:pt>
                <c:pt idx="41458">
                  <c:v>3.5458000000030583</c:v>
                </c:pt>
                <c:pt idx="41459">
                  <c:v>3.5459000000030585</c:v>
                </c:pt>
                <c:pt idx="41460">
                  <c:v>3.5460000000030587</c:v>
                </c:pt>
                <c:pt idx="41461">
                  <c:v>3.5461000000030589</c:v>
                </c:pt>
                <c:pt idx="41462">
                  <c:v>3.5462000000030591</c:v>
                </c:pt>
                <c:pt idx="41463">
                  <c:v>3.5463000000030593</c:v>
                </c:pt>
                <c:pt idx="41464">
                  <c:v>3.5464000000030595</c:v>
                </c:pt>
                <c:pt idx="41465">
                  <c:v>3.5465000000030598</c:v>
                </c:pt>
                <c:pt idx="41466">
                  <c:v>3.54660000000306</c:v>
                </c:pt>
                <c:pt idx="41467">
                  <c:v>3.5467000000030602</c:v>
                </c:pt>
                <c:pt idx="41468">
                  <c:v>3.5468000000030604</c:v>
                </c:pt>
                <c:pt idx="41469">
                  <c:v>3.5469000000030606</c:v>
                </c:pt>
                <c:pt idx="41470">
                  <c:v>3.5470000000030608</c:v>
                </c:pt>
                <c:pt idx="41471">
                  <c:v>3.547100000003061</c:v>
                </c:pt>
                <c:pt idx="41472">
                  <c:v>3.5472000000030612</c:v>
                </c:pt>
                <c:pt idx="41473">
                  <c:v>3.5473000000030614</c:v>
                </c:pt>
                <c:pt idx="41474">
                  <c:v>3.5474000000030617</c:v>
                </c:pt>
                <c:pt idx="41475">
                  <c:v>3.5475000000030619</c:v>
                </c:pt>
                <c:pt idx="41476">
                  <c:v>3.5476000000030621</c:v>
                </c:pt>
                <c:pt idx="41477">
                  <c:v>3.5477000000030623</c:v>
                </c:pt>
                <c:pt idx="41478">
                  <c:v>3.5478000000030625</c:v>
                </c:pt>
                <c:pt idx="41479">
                  <c:v>3.5479000000030627</c:v>
                </c:pt>
                <c:pt idx="41480">
                  <c:v>3.5480000000030629</c:v>
                </c:pt>
                <c:pt idx="41481">
                  <c:v>3.5481000000030631</c:v>
                </c:pt>
                <c:pt idx="41482">
                  <c:v>3.5482000000030633</c:v>
                </c:pt>
                <c:pt idx="41483">
                  <c:v>3.5483000000030636</c:v>
                </c:pt>
                <c:pt idx="41484">
                  <c:v>3.5484000000030638</c:v>
                </c:pt>
                <c:pt idx="41485">
                  <c:v>3.548500000003064</c:v>
                </c:pt>
                <c:pt idx="41486">
                  <c:v>3.5486000000030642</c:v>
                </c:pt>
                <c:pt idx="41487">
                  <c:v>3.5487000000030644</c:v>
                </c:pt>
                <c:pt idx="41488">
                  <c:v>3.5488000000030646</c:v>
                </c:pt>
                <c:pt idx="41489">
                  <c:v>3.5489000000030648</c:v>
                </c:pt>
                <c:pt idx="41490">
                  <c:v>3.549000000003065</c:v>
                </c:pt>
                <c:pt idx="41491">
                  <c:v>3.5491000000030652</c:v>
                </c:pt>
                <c:pt idx="41492">
                  <c:v>3.5492000000030655</c:v>
                </c:pt>
                <c:pt idx="41493">
                  <c:v>3.5493000000030657</c:v>
                </c:pt>
                <c:pt idx="41494">
                  <c:v>3.5494000000030659</c:v>
                </c:pt>
                <c:pt idx="41495">
                  <c:v>3.5495000000030661</c:v>
                </c:pt>
                <c:pt idx="41496">
                  <c:v>3.5496000000030663</c:v>
                </c:pt>
                <c:pt idx="41497">
                  <c:v>3.5497000000030665</c:v>
                </c:pt>
                <c:pt idx="41498">
                  <c:v>3.5498000000030667</c:v>
                </c:pt>
                <c:pt idx="41499">
                  <c:v>3.5499000000030669</c:v>
                </c:pt>
                <c:pt idx="41500">
                  <c:v>3.5500000000030671</c:v>
                </c:pt>
                <c:pt idx="41501">
                  <c:v>3.5501000000030674</c:v>
                </c:pt>
                <c:pt idx="41502">
                  <c:v>3.5502000000030676</c:v>
                </c:pt>
                <c:pt idx="41503">
                  <c:v>3.5503000000030678</c:v>
                </c:pt>
                <c:pt idx="41504">
                  <c:v>3.550400000003068</c:v>
                </c:pt>
                <c:pt idx="41505">
                  <c:v>3.5505000000030682</c:v>
                </c:pt>
                <c:pt idx="41506">
                  <c:v>3.5506000000030684</c:v>
                </c:pt>
                <c:pt idx="41507">
                  <c:v>3.5507000000030686</c:v>
                </c:pt>
                <c:pt idx="41508">
                  <c:v>3.5508000000030688</c:v>
                </c:pt>
                <c:pt idx="41509">
                  <c:v>3.550900000003069</c:v>
                </c:pt>
                <c:pt idx="41510">
                  <c:v>3.5510000000030693</c:v>
                </c:pt>
                <c:pt idx="41511">
                  <c:v>3.5511000000030695</c:v>
                </c:pt>
                <c:pt idx="41512">
                  <c:v>3.5512000000030697</c:v>
                </c:pt>
                <c:pt idx="41513">
                  <c:v>3.5513000000030699</c:v>
                </c:pt>
                <c:pt idx="41514">
                  <c:v>3.5514000000030701</c:v>
                </c:pt>
                <c:pt idx="41515">
                  <c:v>3.5515000000030703</c:v>
                </c:pt>
                <c:pt idx="41516">
                  <c:v>3.5516000000030705</c:v>
                </c:pt>
                <c:pt idx="41517">
                  <c:v>3.5517000000030707</c:v>
                </c:pt>
                <c:pt idx="41518">
                  <c:v>3.5518000000030709</c:v>
                </c:pt>
                <c:pt idx="41519">
                  <c:v>3.5519000000030712</c:v>
                </c:pt>
                <c:pt idx="41520">
                  <c:v>3.5520000000030714</c:v>
                </c:pt>
                <c:pt idx="41521">
                  <c:v>3.5521000000030716</c:v>
                </c:pt>
                <c:pt idx="41522">
                  <c:v>3.5522000000030718</c:v>
                </c:pt>
                <c:pt idx="41523">
                  <c:v>3.552300000003072</c:v>
                </c:pt>
                <c:pt idx="41524">
                  <c:v>3.5524000000030722</c:v>
                </c:pt>
                <c:pt idx="41525">
                  <c:v>3.5525000000030724</c:v>
                </c:pt>
                <c:pt idx="41526">
                  <c:v>3.5526000000030726</c:v>
                </c:pt>
                <c:pt idx="41527">
                  <c:v>3.5527000000030728</c:v>
                </c:pt>
                <c:pt idx="41528">
                  <c:v>3.5528000000030731</c:v>
                </c:pt>
                <c:pt idx="41529">
                  <c:v>3.5529000000030733</c:v>
                </c:pt>
                <c:pt idx="41530">
                  <c:v>3.5530000000030735</c:v>
                </c:pt>
                <c:pt idx="41531">
                  <c:v>3.5531000000030737</c:v>
                </c:pt>
                <c:pt idx="41532">
                  <c:v>3.5532000000030739</c:v>
                </c:pt>
                <c:pt idx="41533">
                  <c:v>3.5533000000030741</c:v>
                </c:pt>
                <c:pt idx="41534">
                  <c:v>3.5534000000030743</c:v>
                </c:pt>
                <c:pt idx="41535">
                  <c:v>3.5535000000030745</c:v>
                </c:pt>
                <c:pt idx="41536">
                  <c:v>3.5536000000030747</c:v>
                </c:pt>
                <c:pt idx="41537">
                  <c:v>3.553700000003075</c:v>
                </c:pt>
                <c:pt idx="41538">
                  <c:v>3.5538000000030752</c:v>
                </c:pt>
                <c:pt idx="41539">
                  <c:v>3.5539000000030754</c:v>
                </c:pt>
                <c:pt idx="41540">
                  <c:v>3.5540000000030756</c:v>
                </c:pt>
                <c:pt idx="41541">
                  <c:v>3.5541000000030758</c:v>
                </c:pt>
                <c:pt idx="41542">
                  <c:v>3.554200000003076</c:v>
                </c:pt>
                <c:pt idx="41543">
                  <c:v>3.5543000000030762</c:v>
                </c:pt>
                <c:pt idx="41544">
                  <c:v>3.5544000000030764</c:v>
                </c:pt>
                <c:pt idx="41545">
                  <c:v>3.5545000000030766</c:v>
                </c:pt>
                <c:pt idx="41546">
                  <c:v>3.5546000000030769</c:v>
                </c:pt>
                <c:pt idx="41547">
                  <c:v>3.5547000000030771</c:v>
                </c:pt>
                <c:pt idx="41548">
                  <c:v>3.5548000000030773</c:v>
                </c:pt>
                <c:pt idx="41549">
                  <c:v>3.5549000000030775</c:v>
                </c:pt>
                <c:pt idx="41550">
                  <c:v>3.5550000000030777</c:v>
                </c:pt>
                <c:pt idx="41551">
                  <c:v>3.5551000000030779</c:v>
                </c:pt>
                <c:pt idx="41552">
                  <c:v>3.5552000000030781</c:v>
                </c:pt>
                <c:pt idx="41553">
                  <c:v>3.5553000000030783</c:v>
                </c:pt>
                <c:pt idx="41554">
                  <c:v>3.5554000000030785</c:v>
                </c:pt>
                <c:pt idx="41555">
                  <c:v>3.5555000000030788</c:v>
                </c:pt>
                <c:pt idx="41556">
                  <c:v>3.555600000003079</c:v>
                </c:pt>
                <c:pt idx="41557">
                  <c:v>3.5557000000030792</c:v>
                </c:pt>
                <c:pt idx="41558">
                  <c:v>3.5558000000030794</c:v>
                </c:pt>
                <c:pt idx="41559">
                  <c:v>3.5559000000030796</c:v>
                </c:pt>
                <c:pt idx="41560">
                  <c:v>3.5560000000030798</c:v>
                </c:pt>
                <c:pt idx="41561">
                  <c:v>3.55610000000308</c:v>
                </c:pt>
                <c:pt idx="41562">
                  <c:v>3.5562000000030802</c:v>
                </c:pt>
                <c:pt idx="41563">
                  <c:v>3.5563000000030804</c:v>
                </c:pt>
                <c:pt idx="41564">
                  <c:v>3.5564000000030807</c:v>
                </c:pt>
                <c:pt idx="41565">
                  <c:v>3.5565000000030809</c:v>
                </c:pt>
                <c:pt idx="41566">
                  <c:v>3.5566000000030811</c:v>
                </c:pt>
                <c:pt idx="41567">
                  <c:v>3.5567000000030813</c:v>
                </c:pt>
                <c:pt idx="41568">
                  <c:v>3.5568000000030815</c:v>
                </c:pt>
                <c:pt idx="41569">
                  <c:v>3.5569000000030817</c:v>
                </c:pt>
                <c:pt idx="41570">
                  <c:v>3.5570000000030819</c:v>
                </c:pt>
                <c:pt idx="41571">
                  <c:v>3.5571000000030821</c:v>
                </c:pt>
                <c:pt idx="41572">
                  <c:v>3.5572000000030823</c:v>
                </c:pt>
                <c:pt idx="41573">
                  <c:v>3.5573000000030826</c:v>
                </c:pt>
                <c:pt idx="41574">
                  <c:v>3.5574000000030828</c:v>
                </c:pt>
                <c:pt idx="41575">
                  <c:v>3.557500000003083</c:v>
                </c:pt>
                <c:pt idx="41576">
                  <c:v>3.5576000000030832</c:v>
                </c:pt>
                <c:pt idx="41577">
                  <c:v>3.5577000000030834</c:v>
                </c:pt>
                <c:pt idx="41578">
                  <c:v>3.5578000000030836</c:v>
                </c:pt>
                <c:pt idx="41579">
                  <c:v>3.5579000000030838</c:v>
                </c:pt>
                <c:pt idx="41580">
                  <c:v>3.558000000003084</c:v>
                </c:pt>
                <c:pt idx="41581">
                  <c:v>3.5581000000030842</c:v>
                </c:pt>
                <c:pt idx="41582">
                  <c:v>3.5582000000030845</c:v>
                </c:pt>
                <c:pt idx="41583">
                  <c:v>3.5583000000030847</c:v>
                </c:pt>
                <c:pt idx="41584">
                  <c:v>3.5584000000030849</c:v>
                </c:pt>
                <c:pt idx="41585">
                  <c:v>3.5585000000030851</c:v>
                </c:pt>
                <c:pt idx="41586">
                  <c:v>3.5586000000030853</c:v>
                </c:pt>
                <c:pt idx="41587">
                  <c:v>3.5587000000030855</c:v>
                </c:pt>
                <c:pt idx="41588">
                  <c:v>3.5588000000030857</c:v>
                </c:pt>
                <c:pt idx="41589">
                  <c:v>3.5589000000030859</c:v>
                </c:pt>
                <c:pt idx="41590">
                  <c:v>3.5590000000030861</c:v>
                </c:pt>
                <c:pt idx="41591">
                  <c:v>3.5591000000030864</c:v>
                </c:pt>
                <c:pt idx="41592">
                  <c:v>3.5592000000030866</c:v>
                </c:pt>
                <c:pt idx="41593">
                  <c:v>3.5593000000030868</c:v>
                </c:pt>
                <c:pt idx="41594">
                  <c:v>3.559400000003087</c:v>
                </c:pt>
                <c:pt idx="41595">
                  <c:v>3.5595000000030872</c:v>
                </c:pt>
                <c:pt idx="41596">
                  <c:v>3.5596000000030874</c:v>
                </c:pt>
                <c:pt idx="41597">
                  <c:v>3.5597000000030876</c:v>
                </c:pt>
                <c:pt idx="41598">
                  <c:v>3.5598000000030878</c:v>
                </c:pt>
                <c:pt idx="41599">
                  <c:v>3.559900000003088</c:v>
                </c:pt>
                <c:pt idx="41600">
                  <c:v>3.5600000000030882</c:v>
                </c:pt>
                <c:pt idx="41601">
                  <c:v>3.5601000000030885</c:v>
                </c:pt>
                <c:pt idx="41602">
                  <c:v>3.5602000000030887</c:v>
                </c:pt>
                <c:pt idx="41603">
                  <c:v>3.5603000000030889</c:v>
                </c:pt>
                <c:pt idx="41604">
                  <c:v>3.5604000000030891</c:v>
                </c:pt>
                <c:pt idx="41605">
                  <c:v>3.5605000000030893</c:v>
                </c:pt>
                <c:pt idx="41606">
                  <c:v>3.5606000000030895</c:v>
                </c:pt>
                <c:pt idx="41607">
                  <c:v>3.5607000000030897</c:v>
                </c:pt>
                <c:pt idx="41608">
                  <c:v>3.5608000000030899</c:v>
                </c:pt>
                <c:pt idx="41609">
                  <c:v>3.5609000000030901</c:v>
                </c:pt>
                <c:pt idx="41610">
                  <c:v>3.5610000000030904</c:v>
                </c:pt>
                <c:pt idx="41611">
                  <c:v>3.5611000000030906</c:v>
                </c:pt>
                <c:pt idx="41612">
                  <c:v>3.5612000000030908</c:v>
                </c:pt>
                <c:pt idx="41613">
                  <c:v>3.561300000003091</c:v>
                </c:pt>
                <c:pt idx="41614">
                  <c:v>3.5614000000030912</c:v>
                </c:pt>
                <c:pt idx="41615">
                  <c:v>3.5615000000030914</c:v>
                </c:pt>
                <c:pt idx="41616">
                  <c:v>3.5616000000030916</c:v>
                </c:pt>
                <c:pt idx="41617">
                  <c:v>3.5617000000030918</c:v>
                </c:pt>
                <c:pt idx="41618">
                  <c:v>3.561800000003092</c:v>
                </c:pt>
                <c:pt idx="41619">
                  <c:v>3.5619000000030923</c:v>
                </c:pt>
                <c:pt idx="41620">
                  <c:v>3.5620000000030925</c:v>
                </c:pt>
                <c:pt idx="41621">
                  <c:v>3.5621000000030927</c:v>
                </c:pt>
                <c:pt idx="41622">
                  <c:v>3.5622000000030929</c:v>
                </c:pt>
                <c:pt idx="41623">
                  <c:v>3.5623000000030931</c:v>
                </c:pt>
                <c:pt idx="41624">
                  <c:v>3.5624000000030933</c:v>
                </c:pt>
                <c:pt idx="41625">
                  <c:v>3.5625000000030935</c:v>
                </c:pt>
                <c:pt idx="41626">
                  <c:v>3.5626000000030937</c:v>
                </c:pt>
                <c:pt idx="41627">
                  <c:v>3.5627000000030939</c:v>
                </c:pt>
                <c:pt idx="41628">
                  <c:v>3.5628000000030942</c:v>
                </c:pt>
                <c:pt idx="41629">
                  <c:v>3.5629000000030944</c:v>
                </c:pt>
                <c:pt idx="41630">
                  <c:v>3.5630000000030946</c:v>
                </c:pt>
                <c:pt idx="41631">
                  <c:v>3.5631000000030948</c:v>
                </c:pt>
                <c:pt idx="41632">
                  <c:v>3.563200000003095</c:v>
                </c:pt>
                <c:pt idx="41633">
                  <c:v>3.5633000000030952</c:v>
                </c:pt>
                <c:pt idx="41634">
                  <c:v>3.5634000000030954</c:v>
                </c:pt>
                <c:pt idx="41635">
                  <c:v>3.5635000000030956</c:v>
                </c:pt>
                <c:pt idx="41636">
                  <c:v>3.5636000000030958</c:v>
                </c:pt>
                <c:pt idx="41637">
                  <c:v>3.5637000000030961</c:v>
                </c:pt>
                <c:pt idx="41638">
                  <c:v>3.5638000000030963</c:v>
                </c:pt>
                <c:pt idx="41639">
                  <c:v>3.5639000000030965</c:v>
                </c:pt>
                <c:pt idx="41640">
                  <c:v>3.5640000000030967</c:v>
                </c:pt>
                <c:pt idx="41641">
                  <c:v>3.5641000000030969</c:v>
                </c:pt>
                <c:pt idx="41642">
                  <c:v>3.5642000000030971</c:v>
                </c:pt>
                <c:pt idx="41643">
                  <c:v>3.5643000000030973</c:v>
                </c:pt>
                <c:pt idx="41644">
                  <c:v>3.5644000000030975</c:v>
                </c:pt>
                <c:pt idx="41645">
                  <c:v>3.5645000000030977</c:v>
                </c:pt>
                <c:pt idx="41646">
                  <c:v>3.564600000003098</c:v>
                </c:pt>
                <c:pt idx="41647">
                  <c:v>3.5647000000030982</c:v>
                </c:pt>
                <c:pt idx="41648">
                  <c:v>3.5648000000030984</c:v>
                </c:pt>
                <c:pt idx="41649">
                  <c:v>3.5649000000030986</c:v>
                </c:pt>
                <c:pt idx="41650">
                  <c:v>3.5650000000030988</c:v>
                </c:pt>
                <c:pt idx="41651">
                  <c:v>3.565100000003099</c:v>
                </c:pt>
                <c:pt idx="41652">
                  <c:v>3.5652000000030992</c:v>
                </c:pt>
                <c:pt idx="41653">
                  <c:v>3.5653000000030994</c:v>
                </c:pt>
                <c:pt idx="41654">
                  <c:v>3.5654000000030996</c:v>
                </c:pt>
                <c:pt idx="41655">
                  <c:v>3.5655000000030999</c:v>
                </c:pt>
                <c:pt idx="41656">
                  <c:v>3.5656000000031001</c:v>
                </c:pt>
                <c:pt idx="41657">
                  <c:v>3.5657000000031003</c:v>
                </c:pt>
                <c:pt idx="41658">
                  <c:v>3.5658000000031005</c:v>
                </c:pt>
                <c:pt idx="41659">
                  <c:v>3.5659000000031007</c:v>
                </c:pt>
                <c:pt idx="41660">
                  <c:v>3.5660000000031009</c:v>
                </c:pt>
                <c:pt idx="41661">
                  <c:v>3.5661000000031011</c:v>
                </c:pt>
                <c:pt idx="41662">
                  <c:v>3.5662000000031013</c:v>
                </c:pt>
                <c:pt idx="41663">
                  <c:v>3.5663000000031015</c:v>
                </c:pt>
                <c:pt idx="41664">
                  <c:v>3.5664000000031018</c:v>
                </c:pt>
                <c:pt idx="41665">
                  <c:v>3.566500000003102</c:v>
                </c:pt>
                <c:pt idx="41666">
                  <c:v>3.5666000000031022</c:v>
                </c:pt>
                <c:pt idx="41667">
                  <c:v>3.5667000000031024</c:v>
                </c:pt>
                <c:pt idx="41668">
                  <c:v>3.5668000000031026</c:v>
                </c:pt>
                <c:pt idx="41669">
                  <c:v>3.5669000000031028</c:v>
                </c:pt>
                <c:pt idx="41670">
                  <c:v>3.567000000003103</c:v>
                </c:pt>
                <c:pt idx="41671">
                  <c:v>3.5671000000031032</c:v>
                </c:pt>
                <c:pt idx="41672">
                  <c:v>3.5672000000031034</c:v>
                </c:pt>
                <c:pt idx="41673">
                  <c:v>3.5673000000031037</c:v>
                </c:pt>
                <c:pt idx="41674">
                  <c:v>3.5674000000031039</c:v>
                </c:pt>
                <c:pt idx="41675">
                  <c:v>3.5675000000031041</c:v>
                </c:pt>
                <c:pt idx="41676">
                  <c:v>3.5676000000031043</c:v>
                </c:pt>
                <c:pt idx="41677">
                  <c:v>3.5677000000031045</c:v>
                </c:pt>
                <c:pt idx="41678">
                  <c:v>3.5678000000031047</c:v>
                </c:pt>
                <c:pt idx="41679">
                  <c:v>3.5679000000031049</c:v>
                </c:pt>
                <c:pt idx="41680">
                  <c:v>3.5680000000031051</c:v>
                </c:pt>
                <c:pt idx="41681">
                  <c:v>3.5681000000031053</c:v>
                </c:pt>
                <c:pt idx="41682">
                  <c:v>3.5682000000031056</c:v>
                </c:pt>
                <c:pt idx="41683">
                  <c:v>3.5683000000031058</c:v>
                </c:pt>
                <c:pt idx="41684">
                  <c:v>3.568400000003106</c:v>
                </c:pt>
                <c:pt idx="41685">
                  <c:v>3.5685000000031062</c:v>
                </c:pt>
                <c:pt idx="41686">
                  <c:v>3.5686000000031064</c:v>
                </c:pt>
                <c:pt idx="41687">
                  <c:v>3.5687000000031066</c:v>
                </c:pt>
                <c:pt idx="41688">
                  <c:v>3.5688000000031068</c:v>
                </c:pt>
                <c:pt idx="41689">
                  <c:v>3.568900000003107</c:v>
                </c:pt>
                <c:pt idx="41690">
                  <c:v>3.5690000000031072</c:v>
                </c:pt>
                <c:pt idx="41691">
                  <c:v>3.5691000000031075</c:v>
                </c:pt>
                <c:pt idx="41692">
                  <c:v>3.5692000000031077</c:v>
                </c:pt>
                <c:pt idx="41693">
                  <c:v>3.5693000000031079</c:v>
                </c:pt>
                <c:pt idx="41694">
                  <c:v>3.5694000000031081</c:v>
                </c:pt>
                <c:pt idx="41695">
                  <c:v>3.5695000000031083</c:v>
                </c:pt>
                <c:pt idx="41696">
                  <c:v>3.5696000000031085</c:v>
                </c:pt>
                <c:pt idx="41697">
                  <c:v>3.5697000000031087</c:v>
                </c:pt>
                <c:pt idx="41698">
                  <c:v>3.5698000000031089</c:v>
                </c:pt>
                <c:pt idx="41699">
                  <c:v>3.5699000000031091</c:v>
                </c:pt>
                <c:pt idx="41700">
                  <c:v>3.5700000000031094</c:v>
                </c:pt>
                <c:pt idx="41701">
                  <c:v>3.5701000000031096</c:v>
                </c:pt>
                <c:pt idx="41702">
                  <c:v>3.5702000000031098</c:v>
                </c:pt>
                <c:pt idx="41703">
                  <c:v>3.57030000000311</c:v>
                </c:pt>
                <c:pt idx="41704">
                  <c:v>3.5704000000031102</c:v>
                </c:pt>
                <c:pt idx="41705">
                  <c:v>3.5705000000031104</c:v>
                </c:pt>
                <c:pt idx="41706">
                  <c:v>3.5706000000031106</c:v>
                </c:pt>
                <c:pt idx="41707">
                  <c:v>3.5707000000031108</c:v>
                </c:pt>
                <c:pt idx="41708">
                  <c:v>3.570800000003111</c:v>
                </c:pt>
                <c:pt idx="41709">
                  <c:v>3.5709000000031113</c:v>
                </c:pt>
                <c:pt idx="41710">
                  <c:v>3.5710000000031115</c:v>
                </c:pt>
                <c:pt idx="41711">
                  <c:v>3.5711000000031117</c:v>
                </c:pt>
                <c:pt idx="41712">
                  <c:v>3.5712000000031119</c:v>
                </c:pt>
                <c:pt idx="41713">
                  <c:v>3.5713000000031121</c:v>
                </c:pt>
                <c:pt idx="41714">
                  <c:v>3.5714000000031123</c:v>
                </c:pt>
                <c:pt idx="41715">
                  <c:v>3.5715000000031125</c:v>
                </c:pt>
                <c:pt idx="41716">
                  <c:v>3.5716000000031127</c:v>
                </c:pt>
                <c:pt idx="41717">
                  <c:v>3.5717000000031129</c:v>
                </c:pt>
                <c:pt idx="41718">
                  <c:v>3.5718000000031132</c:v>
                </c:pt>
                <c:pt idx="41719">
                  <c:v>3.5719000000031134</c:v>
                </c:pt>
                <c:pt idx="41720">
                  <c:v>3.5720000000031136</c:v>
                </c:pt>
                <c:pt idx="41721">
                  <c:v>3.5721000000031138</c:v>
                </c:pt>
                <c:pt idx="41722">
                  <c:v>3.572200000003114</c:v>
                </c:pt>
                <c:pt idx="41723">
                  <c:v>3.5723000000031142</c:v>
                </c:pt>
                <c:pt idx="41724">
                  <c:v>3.5724000000031144</c:v>
                </c:pt>
                <c:pt idx="41725">
                  <c:v>3.5725000000031146</c:v>
                </c:pt>
                <c:pt idx="41726">
                  <c:v>3.5726000000031148</c:v>
                </c:pt>
                <c:pt idx="41727">
                  <c:v>3.5727000000031151</c:v>
                </c:pt>
                <c:pt idx="41728">
                  <c:v>3.5728000000031153</c:v>
                </c:pt>
                <c:pt idx="41729">
                  <c:v>3.5729000000031155</c:v>
                </c:pt>
                <c:pt idx="41730">
                  <c:v>3.5730000000031157</c:v>
                </c:pt>
                <c:pt idx="41731">
                  <c:v>3.5731000000031159</c:v>
                </c:pt>
                <c:pt idx="41732">
                  <c:v>3.5732000000031161</c:v>
                </c:pt>
                <c:pt idx="41733">
                  <c:v>3.5733000000031163</c:v>
                </c:pt>
                <c:pt idx="41734">
                  <c:v>3.5734000000031165</c:v>
                </c:pt>
                <c:pt idx="41735">
                  <c:v>3.5735000000031167</c:v>
                </c:pt>
                <c:pt idx="41736">
                  <c:v>3.5736000000031169</c:v>
                </c:pt>
                <c:pt idx="41737">
                  <c:v>3.5737000000031172</c:v>
                </c:pt>
                <c:pt idx="41738">
                  <c:v>3.5738000000031174</c:v>
                </c:pt>
                <c:pt idx="41739">
                  <c:v>3.5739000000031176</c:v>
                </c:pt>
                <c:pt idx="41740">
                  <c:v>3.5740000000031178</c:v>
                </c:pt>
                <c:pt idx="41741">
                  <c:v>3.574100000003118</c:v>
                </c:pt>
                <c:pt idx="41742">
                  <c:v>3.5742000000031182</c:v>
                </c:pt>
                <c:pt idx="41743">
                  <c:v>3.5743000000031184</c:v>
                </c:pt>
                <c:pt idx="41744">
                  <c:v>3.5744000000031186</c:v>
                </c:pt>
                <c:pt idx="41745">
                  <c:v>3.5745000000031188</c:v>
                </c:pt>
                <c:pt idx="41746">
                  <c:v>3.5746000000031191</c:v>
                </c:pt>
                <c:pt idx="41747">
                  <c:v>3.5747000000031193</c:v>
                </c:pt>
                <c:pt idx="41748">
                  <c:v>3.5748000000031195</c:v>
                </c:pt>
                <c:pt idx="41749">
                  <c:v>3.5749000000031197</c:v>
                </c:pt>
                <c:pt idx="41750">
                  <c:v>3.5750000000031199</c:v>
                </c:pt>
                <c:pt idx="41751">
                  <c:v>3.5751000000031201</c:v>
                </c:pt>
                <c:pt idx="41752">
                  <c:v>3.5752000000031203</c:v>
                </c:pt>
                <c:pt idx="41753">
                  <c:v>3.5753000000031205</c:v>
                </c:pt>
                <c:pt idx="41754">
                  <c:v>3.5754000000031207</c:v>
                </c:pt>
                <c:pt idx="41755">
                  <c:v>3.575500000003121</c:v>
                </c:pt>
                <c:pt idx="41756">
                  <c:v>3.5756000000031212</c:v>
                </c:pt>
                <c:pt idx="41757">
                  <c:v>3.5757000000031214</c:v>
                </c:pt>
                <c:pt idx="41758">
                  <c:v>3.5758000000031216</c:v>
                </c:pt>
                <c:pt idx="41759">
                  <c:v>3.5759000000031218</c:v>
                </c:pt>
                <c:pt idx="41760">
                  <c:v>3.576000000003122</c:v>
                </c:pt>
                <c:pt idx="41761">
                  <c:v>3.5761000000031222</c:v>
                </c:pt>
                <c:pt idx="41762">
                  <c:v>3.5762000000031224</c:v>
                </c:pt>
                <c:pt idx="41763">
                  <c:v>3.5763000000031226</c:v>
                </c:pt>
                <c:pt idx="41764">
                  <c:v>3.5764000000031229</c:v>
                </c:pt>
                <c:pt idx="41765">
                  <c:v>3.5765000000031231</c:v>
                </c:pt>
                <c:pt idx="41766">
                  <c:v>3.5766000000031233</c:v>
                </c:pt>
                <c:pt idx="41767">
                  <c:v>3.5767000000031235</c:v>
                </c:pt>
                <c:pt idx="41768">
                  <c:v>3.5768000000031237</c:v>
                </c:pt>
                <c:pt idx="41769">
                  <c:v>3.5769000000031239</c:v>
                </c:pt>
                <c:pt idx="41770">
                  <c:v>3.5770000000031241</c:v>
                </c:pt>
                <c:pt idx="41771">
                  <c:v>3.5771000000031243</c:v>
                </c:pt>
                <c:pt idx="41772">
                  <c:v>3.5772000000031245</c:v>
                </c:pt>
                <c:pt idx="41773">
                  <c:v>3.5773000000031248</c:v>
                </c:pt>
                <c:pt idx="41774">
                  <c:v>3.577400000003125</c:v>
                </c:pt>
                <c:pt idx="41775">
                  <c:v>3.5775000000031252</c:v>
                </c:pt>
                <c:pt idx="41776">
                  <c:v>3.5776000000031254</c:v>
                </c:pt>
                <c:pt idx="41777">
                  <c:v>3.5777000000031256</c:v>
                </c:pt>
                <c:pt idx="41778">
                  <c:v>3.5778000000031258</c:v>
                </c:pt>
                <c:pt idx="41779">
                  <c:v>3.577900000003126</c:v>
                </c:pt>
                <c:pt idx="41780">
                  <c:v>3.5780000000031262</c:v>
                </c:pt>
                <c:pt idx="41781">
                  <c:v>3.5781000000031264</c:v>
                </c:pt>
                <c:pt idx="41782">
                  <c:v>3.5782000000031267</c:v>
                </c:pt>
                <c:pt idx="41783">
                  <c:v>3.5783000000031269</c:v>
                </c:pt>
                <c:pt idx="41784">
                  <c:v>3.5784000000031271</c:v>
                </c:pt>
                <c:pt idx="41785">
                  <c:v>3.5785000000031273</c:v>
                </c:pt>
                <c:pt idx="41786">
                  <c:v>3.5786000000031275</c:v>
                </c:pt>
                <c:pt idx="41787">
                  <c:v>3.5787000000031277</c:v>
                </c:pt>
                <c:pt idx="41788">
                  <c:v>3.5788000000031279</c:v>
                </c:pt>
                <c:pt idx="41789">
                  <c:v>3.5789000000031281</c:v>
                </c:pt>
                <c:pt idx="41790">
                  <c:v>3.5790000000031283</c:v>
                </c:pt>
                <c:pt idx="41791">
                  <c:v>3.5791000000031286</c:v>
                </c:pt>
                <c:pt idx="41792">
                  <c:v>3.5792000000031288</c:v>
                </c:pt>
                <c:pt idx="41793">
                  <c:v>3.579300000003129</c:v>
                </c:pt>
                <c:pt idx="41794">
                  <c:v>3.5794000000031292</c:v>
                </c:pt>
                <c:pt idx="41795">
                  <c:v>3.5795000000031294</c:v>
                </c:pt>
                <c:pt idx="41796">
                  <c:v>3.5796000000031296</c:v>
                </c:pt>
                <c:pt idx="41797">
                  <c:v>3.5797000000031298</c:v>
                </c:pt>
                <c:pt idx="41798">
                  <c:v>3.57980000000313</c:v>
                </c:pt>
                <c:pt idx="41799">
                  <c:v>3.5799000000031302</c:v>
                </c:pt>
                <c:pt idx="41800">
                  <c:v>3.5800000000031305</c:v>
                </c:pt>
                <c:pt idx="41801">
                  <c:v>3.5801000000031307</c:v>
                </c:pt>
                <c:pt idx="41802">
                  <c:v>3.5802000000031309</c:v>
                </c:pt>
                <c:pt idx="41803">
                  <c:v>3.5803000000031311</c:v>
                </c:pt>
                <c:pt idx="41804">
                  <c:v>3.5804000000031313</c:v>
                </c:pt>
                <c:pt idx="41805">
                  <c:v>3.5805000000031315</c:v>
                </c:pt>
                <c:pt idx="41806">
                  <c:v>3.5806000000031317</c:v>
                </c:pt>
                <c:pt idx="41807">
                  <c:v>3.5807000000031319</c:v>
                </c:pt>
                <c:pt idx="41808">
                  <c:v>3.5808000000031321</c:v>
                </c:pt>
                <c:pt idx="41809">
                  <c:v>3.5809000000031324</c:v>
                </c:pt>
                <c:pt idx="41810">
                  <c:v>3.5810000000031326</c:v>
                </c:pt>
                <c:pt idx="41811">
                  <c:v>3.5811000000031328</c:v>
                </c:pt>
                <c:pt idx="41812">
                  <c:v>3.581200000003133</c:v>
                </c:pt>
                <c:pt idx="41813">
                  <c:v>3.5813000000031332</c:v>
                </c:pt>
                <c:pt idx="41814">
                  <c:v>3.5814000000031334</c:v>
                </c:pt>
                <c:pt idx="41815">
                  <c:v>3.5815000000031336</c:v>
                </c:pt>
                <c:pt idx="41816">
                  <c:v>3.5816000000031338</c:v>
                </c:pt>
                <c:pt idx="41817">
                  <c:v>3.581700000003134</c:v>
                </c:pt>
                <c:pt idx="41818">
                  <c:v>3.5818000000031343</c:v>
                </c:pt>
                <c:pt idx="41819">
                  <c:v>3.5819000000031345</c:v>
                </c:pt>
                <c:pt idx="41820">
                  <c:v>3.5820000000031347</c:v>
                </c:pt>
                <c:pt idx="41821">
                  <c:v>3.5821000000031349</c:v>
                </c:pt>
                <c:pt idx="41822">
                  <c:v>3.5822000000031351</c:v>
                </c:pt>
                <c:pt idx="41823">
                  <c:v>3.5823000000031353</c:v>
                </c:pt>
                <c:pt idx="41824">
                  <c:v>3.5824000000031355</c:v>
                </c:pt>
                <c:pt idx="41825">
                  <c:v>3.5825000000031357</c:v>
                </c:pt>
                <c:pt idx="41826">
                  <c:v>3.5826000000031359</c:v>
                </c:pt>
                <c:pt idx="41827">
                  <c:v>3.5827000000031362</c:v>
                </c:pt>
                <c:pt idx="41828">
                  <c:v>3.5828000000031364</c:v>
                </c:pt>
                <c:pt idx="41829">
                  <c:v>3.5829000000031366</c:v>
                </c:pt>
                <c:pt idx="41830">
                  <c:v>3.5830000000031368</c:v>
                </c:pt>
                <c:pt idx="41831">
                  <c:v>3.583100000003137</c:v>
                </c:pt>
                <c:pt idx="41832">
                  <c:v>3.5832000000031372</c:v>
                </c:pt>
                <c:pt idx="41833">
                  <c:v>3.5833000000031374</c:v>
                </c:pt>
                <c:pt idx="41834">
                  <c:v>3.5834000000031376</c:v>
                </c:pt>
                <c:pt idx="41835">
                  <c:v>3.5835000000031378</c:v>
                </c:pt>
                <c:pt idx="41836">
                  <c:v>3.5836000000031381</c:v>
                </c:pt>
                <c:pt idx="41837">
                  <c:v>3.5837000000031383</c:v>
                </c:pt>
                <c:pt idx="41838">
                  <c:v>3.5838000000031385</c:v>
                </c:pt>
                <c:pt idx="41839">
                  <c:v>3.5839000000031387</c:v>
                </c:pt>
                <c:pt idx="41840">
                  <c:v>3.5840000000031389</c:v>
                </c:pt>
                <c:pt idx="41841">
                  <c:v>3.5841000000031391</c:v>
                </c:pt>
                <c:pt idx="41842">
                  <c:v>3.5842000000031393</c:v>
                </c:pt>
                <c:pt idx="41843">
                  <c:v>3.5843000000031395</c:v>
                </c:pt>
                <c:pt idx="41844">
                  <c:v>3.5844000000031397</c:v>
                </c:pt>
                <c:pt idx="41845">
                  <c:v>3.58450000000314</c:v>
                </c:pt>
                <c:pt idx="41846">
                  <c:v>3.5846000000031402</c:v>
                </c:pt>
                <c:pt idx="41847">
                  <c:v>3.5847000000031404</c:v>
                </c:pt>
                <c:pt idx="41848">
                  <c:v>3.5848000000031406</c:v>
                </c:pt>
                <c:pt idx="41849">
                  <c:v>3.5849000000031408</c:v>
                </c:pt>
                <c:pt idx="41850">
                  <c:v>3.585000000003141</c:v>
                </c:pt>
                <c:pt idx="41851">
                  <c:v>3.5851000000031412</c:v>
                </c:pt>
                <c:pt idx="41852">
                  <c:v>3.5852000000031414</c:v>
                </c:pt>
                <c:pt idx="41853">
                  <c:v>3.5853000000031416</c:v>
                </c:pt>
                <c:pt idx="41854">
                  <c:v>3.5854000000031419</c:v>
                </c:pt>
                <c:pt idx="41855">
                  <c:v>3.5855000000031421</c:v>
                </c:pt>
                <c:pt idx="41856">
                  <c:v>3.5856000000031423</c:v>
                </c:pt>
                <c:pt idx="41857">
                  <c:v>3.5857000000031425</c:v>
                </c:pt>
                <c:pt idx="41858">
                  <c:v>3.5858000000031427</c:v>
                </c:pt>
                <c:pt idx="41859">
                  <c:v>3.5859000000031429</c:v>
                </c:pt>
                <c:pt idx="41860">
                  <c:v>3.5860000000031431</c:v>
                </c:pt>
                <c:pt idx="41861">
                  <c:v>3.5861000000031433</c:v>
                </c:pt>
                <c:pt idx="41862">
                  <c:v>3.5862000000031435</c:v>
                </c:pt>
                <c:pt idx="41863">
                  <c:v>3.5863000000031438</c:v>
                </c:pt>
                <c:pt idx="41864">
                  <c:v>3.586400000003144</c:v>
                </c:pt>
                <c:pt idx="41865">
                  <c:v>3.5865000000031442</c:v>
                </c:pt>
                <c:pt idx="41866">
                  <c:v>3.5866000000031444</c:v>
                </c:pt>
                <c:pt idx="41867">
                  <c:v>3.5867000000031446</c:v>
                </c:pt>
                <c:pt idx="41868">
                  <c:v>3.5868000000031448</c:v>
                </c:pt>
                <c:pt idx="41869">
                  <c:v>3.586900000003145</c:v>
                </c:pt>
                <c:pt idx="41870">
                  <c:v>3.5870000000031452</c:v>
                </c:pt>
                <c:pt idx="41871">
                  <c:v>3.5871000000031454</c:v>
                </c:pt>
                <c:pt idx="41872">
                  <c:v>3.5872000000031457</c:v>
                </c:pt>
                <c:pt idx="41873">
                  <c:v>3.5873000000031459</c:v>
                </c:pt>
                <c:pt idx="41874">
                  <c:v>3.5874000000031461</c:v>
                </c:pt>
                <c:pt idx="41875">
                  <c:v>3.5875000000031463</c:v>
                </c:pt>
                <c:pt idx="41876">
                  <c:v>3.5876000000031465</c:v>
                </c:pt>
                <c:pt idx="41877">
                  <c:v>3.5877000000031467</c:v>
                </c:pt>
                <c:pt idx="41878">
                  <c:v>3.5878000000031469</c:v>
                </c:pt>
                <c:pt idx="41879">
                  <c:v>3.5879000000031471</c:v>
                </c:pt>
                <c:pt idx="41880">
                  <c:v>3.5880000000031473</c:v>
                </c:pt>
                <c:pt idx="41881">
                  <c:v>3.5881000000031475</c:v>
                </c:pt>
                <c:pt idx="41882">
                  <c:v>3.5882000000031478</c:v>
                </c:pt>
                <c:pt idx="41883">
                  <c:v>3.588300000003148</c:v>
                </c:pt>
                <c:pt idx="41884">
                  <c:v>3.5884000000031482</c:v>
                </c:pt>
                <c:pt idx="41885">
                  <c:v>3.5885000000031484</c:v>
                </c:pt>
                <c:pt idx="41886">
                  <c:v>3.5886000000031486</c:v>
                </c:pt>
                <c:pt idx="41887">
                  <c:v>3.5887000000031488</c:v>
                </c:pt>
                <c:pt idx="41888">
                  <c:v>3.588800000003149</c:v>
                </c:pt>
                <c:pt idx="41889">
                  <c:v>3.5889000000031492</c:v>
                </c:pt>
                <c:pt idx="41890">
                  <c:v>3.5890000000031494</c:v>
                </c:pt>
                <c:pt idx="41891">
                  <c:v>3.5891000000031497</c:v>
                </c:pt>
                <c:pt idx="41892">
                  <c:v>3.5892000000031499</c:v>
                </c:pt>
                <c:pt idx="41893">
                  <c:v>3.5893000000031501</c:v>
                </c:pt>
                <c:pt idx="41894">
                  <c:v>3.5894000000031503</c:v>
                </c:pt>
                <c:pt idx="41895">
                  <c:v>3.5895000000031505</c:v>
                </c:pt>
                <c:pt idx="41896">
                  <c:v>3.5896000000031507</c:v>
                </c:pt>
                <c:pt idx="41897">
                  <c:v>3.5897000000031509</c:v>
                </c:pt>
                <c:pt idx="41898">
                  <c:v>3.5898000000031511</c:v>
                </c:pt>
                <c:pt idx="41899">
                  <c:v>3.5899000000031513</c:v>
                </c:pt>
                <c:pt idx="41900">
                  <c:v>3.5900000000031516</c:v>
                </c:pt>
                <c:pt idx="41901">
                  <c:v>3.5901000000031518</c:v>
                </c:pt>
                <c:pt idx="41902">
                  <c:v>3.590200000003152</c:v>
                </c:pt>
                <c:pt idx="41903">
                  <c:v>3.5903000000031522</c:v>
                </c:pt>
                <c:pt idx="41904">
                  <c:v>3.5904000000031524</c:v>
                </c:pt>
                <c:pt idx="41905">
                  <c:v>3.5905000000031526</c:v>
                </c:pt>
                <c:pt idx="41906">
                  <c:v>3.5906000000031528</c:v>
                </c:pt>
                <c:pt idx="41907">
                  <c:v>3.590700000003153</c:v>
                </c:pt>
                <c:pt idx="41908">
                  <c:v>3.5908000000031532</c:v>
                </c:pt>
                <c:pt idx="41909">
                  <c:v>3.5909000000031535</c:v>
                </c:pt>
                <c:pt idx="41910">
                  <c:v>3.5910000000031537</c:v>
                </c:pt>
                <c:pt idx="41911">
                  <c:v>3.5911000000031539</c:v>
                </c:pt>
                <c:pt idx="41912">
                  <c:v>3.5912000000031541</c:v>
                </c:pt>
                <c:pt idx="41913">
                  <c:v>3.5913000000031543</c:v>
                </c:pt>
                <c:pt idx="41914">
                  <c:v>3.5914000000031545</c:v>
                </c:pt>
                <c:pt idx="41915">
                  <c:v>3.5915000000031547</c:v>
                </c:pt>
                <c:pt idx="41916">
                  <c:v>3.5916000000031549</c:v>
                </c:pt>
                <c:pt idx="41917">
                  <c:v>3.5917000000031551</c:v>
                </c:pt>
                <c:pt idx="41918">
                  <c:v>3.5918000000031554</c:v>
                </c:pt>
                <c:pt idx="41919">
                  <c:v>3.5919000000031556</c:v>
                </c:pt>
                <c:pt idx="41920">
                  <c:v>3.5920000000031558</c:v>
                </c:pt>
                <c:pt idx="41921">
                  <c:v>3.592100000003156</c:v>
                </c:pt>
                <c:pt idx="41922">
                  <c:v>3.5922000000031562</c:v>
                </c:pt>
                <c:pt idx="41923">
                  <c:v>3.5923000000031564</c:v>
                </c:pt>
                <c:pt idx="41924">
                  <c:v>3.5924000000031566</c:v>
                </c:pt>
                <c:pt idx="41925">
                  <c:v>3.5925000000031568</c:v>
                </c:pt>
                <c:pt idx="41926">
                  <c:v>3.592600000003157</c:v>
                </c:pt>
                <c:pt idx="41927">
                  <c:v>3.5927000000031573</c:v>
                </c:pt>
                <c:pt idx="41928">
                  <c:v>3.5928000000031575</c:v>
                </c:pt>
                <c:pt idx="41929">
                  <c:v>3.5929000000031577</c:v>
                </c:pt>
                <c:pt idx="41930">
                  <c:v>3.5930000000031579</c:v>
                </c:pt>
                <c:pt idx="41931">
                  <c:v>3.5931000000031581</c:v>
                </c:pt>
                <c:pt idx="41932">
                  <c:v>3.5932000000031583</c:v>
                </c:pt>
                <c:pt idx="41933">
                  <c:v>3.5933000000031585</c:v>
                </c:pt>
                <c:pt idx="41934">
                  <c:v>3.5934000000031587</c:v>
                </c:pt>
                <c:pt idx="41935">
                  <c:v>3.5935000000031589</c:v>
                </c:pt>
                <c:pt idx="41936">
                  <c:v>3.5936000000031592</c:v>
                </c:pt>
                <c:pt idx="41937">
                  <c:v>3.5937000000031594</c:v>
                </c:pt>
                <c:pt idx="41938">
                  <c:v>3.5938000000031596</c:v>
                </c:pt>
                <c:pt idx="41939">
                  <c:v>3.5939000000031598</c:v>
                </c:pt>
                <c:pt idx="41940">
                  <c:v>3.59400000000316</c:v>
                </c:pt>
                <c:pt idx="41941">
                  <c:v>3.5941000000031602</c:v>
                </c:pt>
                <c:pt idx="41942">
                  <c:v>3.5942000000031604</c:v>
                </c:pt>
                <c:pt idx="41943">
                  <c:v>3.5943000000031606</c:v>
                </c:pt>
                <c:pt idx="41944">
                  <c:v>3.5944000000031608</c:v>
                </c:pt>
                <c:pt idx="41945">
                  <c:v>3.5945000000031611</c:v>
                </c:pt>
                <c:pt idx="41946">
                  <c:v>3.5946000000031613</c:v>
                </c:pt>
                <c:pt idx="41947">
                  <c:v>3.5947000000031615</c:v>
                </c:pt>
                <c:pt idx="41948">
                  <c:v>3.5948000000031617</c:v>
                </c:pt>
                <c:pt idx="41949">
                  <c:v>3.5949000000031619</c:v>
                </c:pt>
                <c:pt idx="41950">
                  <c:v>3.5950000000031621</c:v>
                </c:pt>
                <c:pt idx="41951">
                  <c:v>3.5951000000031623</c:v>
                </c:pt>
                <c:pt idx="41952">
                  <c:v>3.5952000000031625</c:v>
                </c:pt>
                <c:pt idx="41953">
                  <c:v>3.5953000000031627</c:v>
                </c:pt>
                <c:pt idx="41954">
                  <c:v>3.595400000003163</c:v>
                </c:pt>
                <c:pt idx="41955">
                  <c:v>3.5955000000031632</c:v>
                </c:pt>
                <c:pt idx="41956">
                  <c:v>3.5956000000031634</c:v>
                </c:pt>
                <c:pt idx="41957">
                  <c:v>3.5957000000031636</c:v>
                </c:pt>
                <c:pt idx="41958">
                  <c:v>3.5958000000031638</c:v>
                </c:pt>
                <c:pt idx="41959">
                  <c:v>3.595900000003164</c:v>
                </c:pt>
                <c:pt idx="41960">
                  <c:v>3.5960000000031642</c:v>
                </c:pt>
                <c:pt idx="41961">
                  <c:v>3.5961000000031644</c:v>
                </c:pt>
                <c:pt idx="41962">
                  <c:v>3.5962000000031646</c:v>
                </c:pt>
                <c:pt idx="41963">
                  <c:v>3.5963000000031649</c:v>
                </c:pt>
                <c:pt idx="41964">
                  <c:v>3.5964000000031651</c:v>
                </c:pt>
                <c:pt idx="41965">
                  <c:v>3.5965000000031653</c:v>
                </c:pt>
                <c:pt idx="41966">
                  <c:v>3.5966000000031655</c:v>
                </c:pt>
                <c:pt idx="41967">
                  <c:v>3.5967000000031657</c:v>
                </c:pt>
                <c:pt idx="41968">
                  <c:v>3.5968000000031659</c:v>
                </c:pt>
                <c:pt idx="41969">
                  <c:v>3.5969000000031661</c:v>
                </c:pt>
                <c:pt idx="41970">
                  <c:v>3.5970000000031663</c:v>
                </c:pt>
                <c:pt idx="41971">
                  <c:v>3.5971000000031665</c:v>
                </c:pt>
                <c:pt idx="41972">
                  <c:v>3.5972000000031668</c:v>
                </c:pt>
                <c:pt idx="41973">
                  <c:v>3.597300000003167</c:v>
                </c:pt>
                <c:pt idx="41974">
                  <c:v>3.5974000000031672</c:v>
                </c:pt>
                <c:pt idx="41975">
                  <c:v>3.5975000000031674</c:v>
                </c:pt>
                <c:pt idx="41976">
                  <c:v>3.5976000000031676</c:v>
                </c:pt>
                <c:pt idx="41977">
                  <c:v>3.5977000000031678</c:v>
                </c:pt>
                <c:pt idx="41978">
                  <c:v>3.597800000003168</c:v>
                </c:pt>
                <c:pt idx="41979">
                  <c:v>3.5979000000031682</c:v>
                </c:pt>
                <c:pt idx="41980">
                  <c:v>3.5980000000031684</c:v>
                </c:pt>
                <c:pt idx="41981">
                  <c:v>3.5981000000031687</c:v>
                </c:pt>
                <c:pt idx="41982">
                  <c:v>3.5982000000031689</c:v>
                </c:pt>
                <c:pt idx="41983">
                  <c:v>3.5983000000031691</c:v>
                </c:pt>
                <c:pt idx="41984">
                  <c:v>3.5984000000031693</c:v>
                </c:pt>
                <c:pt idx="41985">
                  <c:v>3.5985000000031695</c:v>
                </c:pt>
                <c:pt idx="41986">
                  <c:v>3.5986000000031697</c:v>
                </c:pt>
                <c:pt idx="41987">
                  <c:v>3.5987000000031699</c:v>
                </c:pt>
                <c:pt idx="41988">
                  <c:v>3.5988000000031701</c:v>
                </c:pt>
                <c:pt idx="41989">
                  <c:v>3.5989000000031703</c:v>
                </c:pt>
                <c:pt idx="41990">
                  <c:v>3.5990000000031706</c:v>
                </c:pt>
                <c:pt idx="41991">
                  <c:v>3.5991000000031708</c:v>
                </c:pt>
                <c:pt idx="41992">
                  <c:v>3.599200000003171</c:v>
                </c:pt>
                <c:pt idx="41993">
                  <c:v>3.5993000000031712</c:v>
                </c:pt>
                <c:pt idx="41994">
                  <c:v>3.5994000000031714</c:v>
                </c:pt>
                <c:pt idx="41995">
                  <c:v>3.5995000000031716</c:v>
                </c:pt>
                <c:pt idx="41996">
                  <c:v>3.5996000000031718</c:v>
                </c:pt>
                <c:pt idx="41997">
                  <c:v>3.599700000003172</c:v>
                </c:pt>
                <c:pt idx="41998">
                  <c:v>3.5998000000031722</c:v>
                </c:pt>
                <c:pt idx="41999">
                  <c:v>3.5999000000031725</c:v>
                </c:pt>
                <c:pt idx="42000">
                  <c:v>3.6000000000031727</c:v>
                </c:pt>
                <c:pt idx="42001">
                  <c:v>3.6001000000031729</c:v>
                </c:pt>
                <c:pt idx="42002">
                  <c:v>3.6002000000031731</c:v>
                </c:pt>
                <c:pt idx="42003">
                  <c:v>3.6003000000031733</c:v>
                </c:pt>
                <c:pt idx="42004">
                  <c:v>3.6004000000031735</c:v>
                </c:pt>
                <c:pt idx="42005">
                  <c:v>3.6005000000031737</c:v>
                </c:pt>
                <c:pt idx="42006">
                  <c:v>3.6006000000031739</c:v>
                </c:pt>
                <c:pt idx="42007">
                  <c:v>3.6007000000031741</c:v>
                </c:pt>
                <c:pt idx="42008">
                  <c:v>3.6008000000031744</c:v>
                </c:pt>
                <c:pt idx="42009">
                  <c:v>3.6009000000031746</c:v>
                </c:pt>
                <c:pt idx="42010">
                  <c:v>3.6010000000031748</c:v>
                </c:pt>
                <c:pt idx="42011">
                  <c:v>3.601100000003175</c:v>
                </c:pt>
                <c:pt idx="42012">
                  <c:v>3.6012000000031752</c:v>
                </c:pt>
                <c:pt idx="42013">
                  <c:v>3.6013000000031754</c:v>
                </c:pt>
                <c:pt idx="42014">
                  <c:v>3.6014000000031756</c:v>
                </c:pt>
                <c:pt idx="42015">
                  <c:v>3.6015000000031758</c:v>
                </c:pt>
                <c:pt idx="42016">
                  <c:v>3.601600000003176</c:v>
                </c:pt>
                <c:pt idx="42017">
                  <c:v>3.6017000000031762</c:v>
                </c:pt>
                <c:pt idx="42018">
                  <c:v>3.6018000000031765</c:v>
                </c:pt>
                <c:pt idx="42019">
                  <c:v>3.6019000000031767</c:v>
                </c:pt>
                <c:pt idx="42020">
                  <c:v>3.6020000000031769</c:v>
                </c:pt>
                <c:pt idx="42021">
                  <c:v>3.6021000000031771</c:v>
                </c:pt>
                <c:pt idx="42022">
                  <c:v>3.6022000000031773</c:v>
                </c:pt>
                <c:pt idx="42023">
                  <c:v>3.6023000000031775</c:v>
                </c:pt>
                <c:pt idx="42024">
                  <c:v>3.6024000000031777</c:v>
                </c:pt>
                <c:pt idx="42025">
                  <c:v>3.6025000000031779</c:v>
                </c:pt>
                <c:pt idx="42026">
                  <c:v>3.6026000000031781</c:v>
                </c:pt>
                <c:pt idx="42027">
                  <c:v>3.6027000000031784</c:v>
                </c:pt>
                <c:pt idx="42028">
                  <c:v>3.6028000000031786</c:v>
                </c:pt>
                <c:pt idx="42029">
                  <c:v>3.6029000000031788</c:v>
                </c:pt>
                <c:pt idx="42030">
                  <c:v>3.603000000003179</c:v>
                </c:pt>
                <c:pt idx="42031">
                  <c:v>3.6031000000031792</c:v>
                </c:pt>
                <c:pt idx="42032">
                  <c:v>3.6032000000031794</c:v>
                </c:pt>
                <c:pt idx="42033">
                  <c:v>3.6033000000031796</c:v>
                </c:pt>
                <c:pt idx="42034">
                  <c:v>3.6034000000031798</c:v>
                </c:pt>
                <c:pt idx="42035">
                  <c:v>3.60350000000318</c:v>
                </c:pt>
                <c:pt idx="42036">
                  <c:v>3.6036000000031803</c:v>
                </c:pt>
                <c:pt idx="42037">
                  <c:v>3.6037000000031805</c:v>
                </c:pt>
                <c:pt idx="42038">
                  <c:v>3.6038000000031807</c:v>
                </c:pt>
                <c:pt idx="42039">
                  <c:v>3.6039000000031809</c:v>
                </c:pt>
                <c:pt idx="42040">
                  <c:v>3.6040000000031811</c:v>
                </c:pt>
                <c:pt idx="42041">
                  <c:v>3.6041000000031813</c:v>
                </c:pt>
                <c:pt idx="42042">
                  <c:v>3.6042000000031815</c:v>
                </c:pt>
                <c:pt idx="42043">
                  <c:v>3.6043000000031817</c:v>
                </c:pt>
                <c:pt idx="42044">
                  <c:v>3.6044000000031819</c:v>
                </c:pt>
                <c:pt idx="42045">
                  <c:v>3.6045000000031822</c:v>
                </c:pt>
                <c:pt idx="42046">
                  <c:v>3.6046000000031824</c:v>
                </c:pt>
                <c:pt idx="42047">
                  <c:v>3.6047000000031826</c:v>
                </c:pt>
                <c:pt idx="42048">
                  <c:v>3.6048000000031828</c:v>
                </c:pt>
                <c:pt idx="42049">
                  <c:v>3.604900000003183</c:v>
                </c:pt>
                <c:pt idx="42050">
                  <c:v>3.6050000000031832</c:v>
                </c:pt>
                <c:pt idx="42051">
                  <c:v>3.6051000000031834</c:v>
                </c:pt>
                <c:pt idx="42052">
                  <c:v>3.6052000000031836</c:v>
                </c:pt>
                <c:pt idx="42053">
                  <c:v>3.6053000000031838</c:v>
                </c:pt>
                <c:pt idx="42054">
                  <c:v>3.6054000000031841</c:v>
                </c:pt>
                <c:pt idx="42055">
                  <c:v>3.6055000000031843</c:v>
                </c:pt>
                <c:pt idx="42056">
                  <c:v>3.6056000000031845</c:v>
                </c:pt>
                <c:pt idx="42057">
                  <c:v>3.6057000000031847</c:v>
                </c:pt>
                <c:pt idx="42058">
                  <c:v>3.6058000000031849</c:v>
                </c:pt>
                <c:pt idx="42059">
                  <c:v>3.6059000000031851</c:v>
                </c:pt>
                <c:pt idx="42060">
                  <c:v>3.6060000000031853</c:v>
                </c:pt>
                <c:pt idx="42061">
                  <c:v>3.6061000000031855</c:v>
                </c:pt>
                <c:pt idx="42062">
                  <c:v>3.6062000000031857</c:v>
                </c:pt>
                <c:pt idx="42063">
                  <c:v>3.606300000003186</c:v>
                </c:pt>
                <c:pt idx="42064">
                  <c:v>3.6064000000031862</c:v>
                </c:pt>
                <c:pt idx="42065">
                  <c:v>3.6065000000031864</c:v>
                </c:pt>
                <c:pt idx="42066">
                  <c:v>3.6066000000031866</c:v>
                </c:pt>
                <c:pt idx="42067">
                  <c:v>3.6067000000031868</c:v>
                </c:pt>
                <c:pt idx="42068">
                  <c:v>3.606800000003187</c:v>
                </c:pt>
                <c:pt idx="42069">
                  <c:v>3.6069000000031872</c:v>
                </c:pt>
                <c:pt idx="42070">
                  <c:v>3.6070000000031874</c:v>
                </c:pt>
                <c:pt idx="42071">
                  <c:v>3.6071000000031876</c:v>
                </c:pt>
                <c:pt idx="42072">
                  <c:v>3.6072000000031879</c:v>
                </c:pt>
                <c:pt idx="42073">
                  <c:v>3.6073000000031881</c:v>
                </c:pt>
                <c:pt idx="42074">
                  <c:v>3.6074000000031883</c:v>
                </c:pt>
                <c:pt idx="42075">
                  <c:v>3.6075000000031885</c:v>
                </c:pt>
                <c:pt idx="42076">
                  <c:v>3.6076000000031887</c:v>
                </c:pt>
                <c:pt idx="42077">
                  <c:v>3.6077000000031889</c:v>
                </c:pt>
                <c:pt idx="42078">
                  <c:v>3.6078000000031891</c:v>
                </c:pt>
                <c:pt idx="42079">
                  <c:v>3.6079000000031893</c:v>
                </c:pt>
                <c:pt idx="42080">
                  <c:v>3.6080000000031895</c:v>
                </c:pt>
                <c:pt idx="42081">
                  <c:v>3.6081000000031898</c:v>
                </c:pt>
                <c:pt idx="42082">
                  <c:v>3.60820000000319</c:v>
                </c:pt>
                <c:pt idx="42083">
                  <c:v>3.6083000000031902</c:v>
                </c:pt>
                <c:pt idx="42084">
                  <c:v>3.6084000000031904</c:v>
                </c:pt>
                <c:pt idx="42085">
                  <c:v>3.6085000000031906</c:v>
                </c:pt>
                <c:pt idx="42086">
                  <c:v>3.6086000000031908</c:v>
                </c:pt>
                <c:pt idx="42087">
                  <c:v>3.608700000003191</c:v>
                </c:pt>
                <c:pt idx="42088">
                  <c:v>3.6088000000031912</c:v>
                </c:pt>
                <c:pt idx="42089">
                  <c:v>3.6089000000031914</c:v>
                </c:pt>
                <c:pt idx="42090">
                  <c:v>3.6090000000031917</c:v>
                </c:pt>
                <c:pt idx="42091">
                  <c:v>3.6091000000031919</c:v>
                </c:pt>
                <c:pt idx="42092">
                  <c:v>3.6092000000031921</c:v>
                </c:pt>
                <c:pt idx="42093">
                  <c:v>3.6093000000031923</c:v>
                </c:pt>
                <c:pt idx="42094">
                  <c:v>3.6094000000031925</c:v>
                </c:pt>
                <c:pt idx="42095">
                  <c:v>3.6095000000031927</c:v>
                </c:pt>
                <c:pt idx="42096">
                  <c:v>3.6096000000031929</c:v>
                </c:pt>
                <c:pt idx="42097">
                  <c:v>3.6097000000031931</c:v>
                </c:pt>
                <c:pt idx="42098">
                  <c:v>3.6098000000031933</c:v>
                </c:pt>
                <c:pt idx="42099">
                  <c:v>3.6099000000031936</c:v>
                </c:pt>
                <c:pt idx="42100">
                  <c:v>3.6100000000031938</c:v>
                </c:pt>
                <c:pt idx="42101">
                  <c:v>3.610100000003194</c:v>
                </c:pt>
                <c:pt idx="42102">
                  <c:v>3.6102000000031942</c:v>
                </c:pt>
                <c:pt idx="42103">
                  <c:v>3.6103000000031944</c:v>
                </c:pt>
                <c:pt idx="42104">
                  <c:v>3.6104000000031946</c:v>
                </c:pt>
                <c:pt idx="42105">
                  <c:v>3.6105000000031948</c:v>
                </c:pt>
                <c:pt idx="42106">
                  <c:v>3.610600000003195</c:v>
                </c:pt>
                <c:pt idx="42107">
                  <c:v>3.6107000000031952</c:v>
                </c:pt>
                <c:pt idx="42108">
                  <c:v>3.6108000000031955</c:v>
                </c:pt>
                <c:pt idx="42109">
                  <c:v>3.6109000000031957</c:v>
                </c:pt>
                <c:pt idx="42110">
                  <c:v>3.6110000000031959</c:v>
                </c:pt>
                <c:pt idx="42111">
                  <c:v>3.6111000000031961</c:v>
                </c:pt>
                <c:pt idx="42112">
                  <c:v>3.6112000000031963</c:v>
                </c:pt>
                <c:pt idx="42113">
                  <c:v>3.6113000000031965</c:v>
                </c:pt>
                <c:pt idx="42114">
                  <c:v>3.6114000000031967</c:v>
                </c:pt>
                <c:pt idx="42115">
                  <c:v>3.6115000000031969</c:v>
                </c:pt>
                <c:pt idx="42116">
                  <c:v>3.6116000000031971</c:v>
                </c:pt>
                <c:pt idx="42117">
                  <c:v>3.6117000000031974</c:v>
                </c:pt>
                <c:pt idx="42118">
                  <c:v>3.6118000000031976</c:v>
                </c:pt>
                <c:pt idx="42119">
                  <c:v>3.6119000000031978</c:v>
                </c:pt>
                <c:pt idx="42120">
                  <c:v>3.612000000003198</c:v>
                </c:pt>
                <c:pt idx="42121">
                  <c:v>3.6121000000031982</c:v>
                </c:pt>
                <c:pt idx="42122">
                  <c:v>3.6122000000031984</c:v>
                </c:pt>
                <c:pt idx="42123">
                  <c:v>3.6123000000031986</c:v>
                </c:pt>
                <c:pt idx="42124">
                  <c:v>3.6124000000031988</c:v>
                </c:pt>
                <c:pt idx="42125">
                  <c:v>3.612500000003199</c:v>
                </c:pt>
                <c:pt idx="42126">
                  <c:v>3.6126000000031993</c:v>
                </c:pt>
                <c:pt idx="42127">
                  <c:v>3.6127000000031995</c:v>
                </c:pt>
                <c:pt idx="42128">
                  <c:v>3.6128000000031997</c:v>
                </c:pt>
                <c:pt idx="42129">
                  <c:v>3.6129000000031999</c:v>
                </c:pt>
                <c:pt idx="42130">
                  <c:v>3.6130000000032001</c:v>
                </c:pt>
                <c:pt idx="42131">
                  <c:v>3.6131000000032003</c:v>
                </c:pt>
                <c:pt idx="42132">
                  <c:v>3.6132000000032005</c:v>
                </c:pt>
                <c:pt idx="42133">
                  <c:v>3.6133000000032007</c:v>
                </c:pt>
                <c:pt idx="42134">
                  <c:v>3.6134000000032009</c:v>
                </c:pt>
                <c:pt idx="42135">
                  <c:v>3.6135000000032012</c:v>
                </c:pt>
                <c:pt idx="42136">
                  <c:v>3.6136000000032014</c:v>
                </c:pt>
                <c:pt idx="42137">
                  <c:v>3.6137000000032016</c:v>
                </c:pt>
                <c:pt idx="42138">
                  <c:v>3.6138000000032018</c:v>
                </c:pt>
                <c:pt idx="42139">
                  <c:v>3.613900000003202</c:v>
                </c:pt>
                <c:pt idx="42140">
                  <c:v>3.6140000000032022</c:v>
                </c:pt>
                <c:pt idx="42141">
                  <c:v>3.6141000000032024</c:v>
                </c:pt>
                <c:pt idx="42142">
                  <c:v>3.6142000000032026</c:v>
                </c:pt>
                <c:pt idx="42143">
                  <c:v>3.6143000000032028</c:v>
                </c:pt>
                <c:pt idx="42144">
                  <c:v>3.6144000000032031</c:v>
                </c:pt>
                <c:pt idx="42145">
                  <c:v>3.6145000000032033</c:v>
                </c:pt>
                <c:pt idx="42146">
                  <c:v>3.6146000000032035</c:v>
                </c:pt>
                <c:pt idx="42147">
                  <c:v>3.6147000000032037</c:v>
                </c:pt>
                <c:pt idx="42148">
                  <c:v>3.6148000000032039</c:v>
                </c:pt>
                <c:pt idx="42149">
                  <c:v>3.6149000000032041</c:v>
                </c:pt>
                <c:pt idx="42150">
                  <c:v>3.6150000000032043</c:v>
                </c:pt>
                <c:pt idx="42151">
                  <c:v>3.6151000000032045</c:v>
                </c:pt>
                <c:pt idx="42152">
                  <c:v>3.6152000000032047</c:v>
                </c:pt>
                <c:pt idx="42153">
                  <c:v>3.6153000000032049</c:v>
                </c:pt>
                <c:pt idx="42154">
                  <c:v>3.6154000000032052</c:v>
                </c:pt>
                <c:pt idx="42155">
                  <c:v>3.6155000000032054</c:v>
                </c:pt>
                <c:pt idx="42156">
                  <c:v>3.6156000000032056</c:v>
                </c:pt>
                <c:pt idx="42157">
                  <c:v>3.6157000000032058</c:v>
                </c:pt>
                <c:pt idx="42158">
                  <c:v>3.615800000003206</c:v>
                </c:pt>
                <c:pt idx="42159">
                  <c:v>3.6159000000032062</c:v>
                </c:pt>
                <c:pt idx="42160">
                  <c:v>3.6160000000032064</c:v>
                </c:pt>
                <c:pt idx="42161">
                  <c:v>3.6161000000032066</c:v>
                </c:pt>
                <c:pt idx="42162">
                  <c:v>3.6162000000032068</c:v>
                </c:pt>
                <c:pt idx="42163">
                  <c:v>3.6163000000032071</c:v>
                </c:pt>
                <c:pt idx="42164">
                  <c:v>3.6164000000032073</c:v>
                </c:pt>
                <c:pt idx="42165">
                  <c:v>3.6165000000032075</c:v>
                </c:pt>
                <c:pt idx="42166">
                  <c:v>3.6166000000032077</c:v>
                </c:pt>
                <c:pt idx="42167">
                  <c:v>3.6167000000032079</c:v>
                </c:pt>
                <c:pt idx="42168">
                  <c:v>3.6168000000032081</c:v>
                </c:pt>
                <c:pt idx="42169">
                  <c:v>3.6169000000032083</c:v>
                </c:pt>
                <c:pt idx="42170">
                  <c:v>3.6170000000032085</c:v>
                </c:pt>
                <c:pt idx="42171">
                  <c:v>3.6171000000032087</c:v>
                </c:pt>
                <c:pt idx="42172">
                  <c:v>3.617200000003209</c:v>
                </c:pt>
                <c:pt idx="42173">
                  <c:v>3.6173000000032092</c:v>
                </c:pt>
                <c:pt idx="42174">
                  <c:v>3.6174000000032094</c:v>
                </c:pt>
                <c:pt idx="42175">
                  <c:v>3.6175000000032096</c:v>
                </c:pt>
                <c:pt idx="42176">
                  <c:v>3.6176000000032098</c:v>
                </c:pt>
                <c:pt idx="42177">
                  <c:v>3.61770000000321</c:v>
                </c:pt>
                <c:pt idx="42178">
                  <c:v>3.6178000000032102</c:v>
                </c:pt>
                <c:pt idx="42179">
                  <c:v>3.6179000000032104</c:v>
                </c:pt>
                <c:pt idx="42180">
                  <c:v>3.6180000000032106</c:v>
                </c:pt>
                <c:pt idx="42181">
                  <c:v>3.6181000000032109</c:v>
                </c:pt>
                <c:pt idx="42182">
                  <c:v>3.6182000000032111</c:v>
                </c:pt>
                <c:pt idx="42183">
                  <c:v>3.6183000000032113</c:v>
                </c:pt>
                <c:pt idx="42184">
                  <c:v>3.6184000000032115</c:v>
                </c:pt>
                <c:pt idx="42185">
                  <c:v>3.6185000000032117</c:v>
                </c:pt>
                <c:pt idx="42186">
                  <c:v>3.6186000000032119</c:v>
                </c:pt>
                <c:pt idx="42187">
                  <c:v>3.6187000000032121</c:v>
                </c:pt>
                <c:pt idx="42188">
                  <c:v>3.6188000000032123</c:v>
                </c:pt>
                <c:pt idx="42189">
                  <c:v>3.6189000000032125</c:v>
                </c:pt>
                <c:pt idx="42190">
                  <c:v>3.6190000000032128</c:v>
                </c:pt>
                <c:pt idx="42191">
                  <c:v>3.619100000003213</c:v>
                </c:pt>
                <c:pt idx="42192">
                  <c:v>3.6192000000032132</c:v>
                </c:pt>
                <c:pt idx="42193">
                  <c:v>3.6193000000032134</c:v>
                </c:pt>
                <c:pt idx="42194">
                  <c:v>3.6194000000032136</c:v>
                </c:pt>
                <c:pt idx="42195">
                  <c:v>3.6195000000032138</c:v>
                </c:pt>
                <c:pt idx="42196">
                  <c:v>3.619600000003214</c:v>
                </c:pt>
                <c:pt idx="42197">
                  <c:v>3.6197000000032142</c:v>
                </c:pt>
                <c:pt idx="42198">
                  <c:v>3.6198000000032144</c:v>
                </c:pt>
                <c:pt idx="42199">
                  <c:v>3.6199000000032147</c:v>
                </c:pt>
                <c:pt idx="42200">
                  <c:v>3.6200000000032149</c:v>
                </c:pt>
                <c:pt idx="42201">
                  <c:v>3.6201000000032151</c:v>
                </c:pt>
                <c:pt idx="42202">
                  <c:v>3.6202000000032153</c:v>
                </c:pt>
                <c:pt idx="42203">
                  <c:v>3.6203000000032155</c:v>
                </c:pt>
                <c:pt idx="42204">
                  <c:v>3.6204000000032157</c:v>
                </c:pt>
                <c:pt idx="42205">
                  <c:v>3.6205000000032159</c:v>
                </c:pt>
                <c:pt idx="42206">
                  <c:v>3.6206000000032161</c:v>
                </c:pt>
                <c:pt idx="42207">
                  <c:v>3.6207000000032163</c:v>
                </c:pt>
                <c:pt idx="42208">
                  <c:v>3.6208000000032166</c:v>
                </c:pt>
                <c:pt idx="42209">
                  <c:v>3.6209000000032168</c:v>
                </c:pt>
                <c:pt idx="42210">
                  <c:v>3.621000000003217</c:v>
                </c:pt>
                <c:pt idx="42211">
                  <c:v>3.6211000000032172</c:v>
                </c:pt>
                <c:pt idx="42212">
                  <c:v>3.6212000000032174</c:v>
                </c:pt>
                <c:pt idx="42213">
                  <c:v>3.6213000000032176</c:v>
                </c:pt>
                <c:pt idx="42214">
                  <c:v>3.6214000000032178</c:v>
                </c:pt>
                <c:pt idx="42215">
                  <c:v>3.621500000003218</c:v>
                </c:pt>
                <c:pt idx="42216">
                  <c:v>3.6216000000032182</c:v>
                </c:pt>
                <c:pt idx="42217">
                  <c:v>3.6217000000032185</c:v>
                </c:pt>
                <c:pt idx="42218">
                  <c:v>3.6218000000032187</c:v>
                </c:pt>
                <c:pt idx="42219">
                  <c:v>3.6219000000032189</c:v>
                </c:pt>
                <c:pt idx="42220">
                  <c:v>3.6220000000032191</c:v>
                </c:pt>
                <c:pt idx="42221">
                  <c:v>3.6221000000032193</c:v>
                </c:pt>
                <c:pt idx="42222">
                  <c:v>3.6222000000032195</c:v>
                </c:pt>
                <c:pt idx="42223">
                  <c:v>3.6223000000032197</c:v>
                </c:pt>
                <c:pt idx="42224">
                  <c:v>3.6224000000032199</c:v>
                </c:pt>
                <c:pt idx="42225">
                  <c:v>3.6225000000032201</c:v>
                </c:pt>
                <c:pt idx="42226">
                  <c:v>3.6226000000032204</c:v>
                </c:pt>
                <c:pt idx="42227">
                  <c:v>3.6227000000032206</c:v>
                </c:pt>
                <c:pt idx="42228">
                  <c:v>3.6228000000032208</c:v>
                </c:pt>
                <c:pt idx="42229">
                  <c:v>3.622900000003221</c:v>
                </c:pt>
                <c:pt idx="42230">
                  <c:v>3.6230000000032212</c:v>
                </c:pt>
                <c:pt idx="42231">
                  <c:v>3.6231000000032214</c:v>
                </c:pt>
                <c:pt idx="42232">
                  <c:v>3.6232000000032216</c:v>
                </c:pt>
                <c:pt idx="42233">
                  <c:v>3.6233000000032218</c:v>
                </c:pt>
                <c:pt idx="42234">
                  <c:v>3.623400000003222</c:v>
                </c:pt>
                <c:pt idx="42235">
                  <c:v>3.6235000000032223</c:v>
                </c:pt>
                <c:pt idx="42236">
                  <c:v>3.6236000000032225</c:v>
                </c:pt>
                <c:pt idx="42237">
                  <c:v>3.6237000000032227</c:v>
                </c:pt>
                <c:pt idx="42238">
                  <c:v>3.6238000000032229</c:v>
                </c:pt>
                <c:pt idx="42239">
                  <c:v>3.6239000000032231</c:v>
                </c:pt>
                <c:pt idx="42240">
                  <c:v>3.6240000000032233</c:v>
                </c:pt>
                <c:pt idx="42241">
                  <c:v>3.6241000000032235</c:v>
                </c:pt>
                <c:pt idx="42242">
                  <c:v>3.6242000000032237</c:v>
                </c:pt>
                <c:pt idx="42243">
                  <c:v>3.6243000000032239</c:v>
                </c:pt>
                <c:pt idx="42244">
                  <c:v>3.6244000000032242</c:v>
                </c:pt>
                <c:pt idx="42245">
                  <c:v>3.6245000000032244</c:v>
                </c:pt>
                <c:pt idx="42246">
                  <c:v>3.6246000000032246</c:v>
                </c:pt>
                <c:pt idx="42247">
                  <c:v>3.6247000000032248</c:v>
                </c:pt>
                <c:pt idx="42248">
                  <c:v>3.624800000003225</c:v>
                </c:pt>
                <c:pt idx="42249">
                  <c:v>3.6249000000032252</c:v>
                </c:pt>
                <c:pt idx="42250">
                  <c:v>3.6250000000032254</c:v>
                </c:pt>
                <c:pt idx="42251">
                  <c:v>3.6251000000032256</c:v>
                </c:pt>
                <c:pt idx="42252">
                  <c:v>3.6252000000032258</c:v>
                </c:pt>
                <c:pt idx="42253">
                  <c:v>3.6253000000032261</c:v>
                </c:pt>
                <c:pt idx="42254">
                  <c:v>3.6254000000032263</c:v>
                </c:pt>
                <c:pt idx="42255">
                  <c:v>3.6255000000032265</c:v>
                </c:pt>
                <c:pt idx="42256">
                  <c:v>3.6256000000032267</c:v>
                </c:pt>
                <c:pt idx="42257">
                  <c:v>3.6257000000032269</c:v>
                </c:pt>
                <c:pt idx="42258">
                  <c:v>3.6258000000032271</c:v>
                </c:pt>
                <c:pt idx="42259">
                  <c:v>3.6259000000032273</c:v>
                </c:pt>
                <c:pt idx="42260">
                  <c:v>3.6260000000032275</c:v>
                </c:pt>
                <c:pt idx="42261">
                  <c:v>3.6261000000032277</c:v>
                </c:pt>
                <c:pt idx="42262">
                  <c:v>3.626200000003228</c:v>
                </c:pt>
                <c:pt idx="42263">
                  <c:v>3.6263000000032282</c:v>
                </c:pt>
                <c:pt idx="42264">
                  <c:v>3.6264000000032284</c:v>
                </c:pt>
                <c:pt idx="42265">
                  <c:v>3.6265000000032286</c:v>
                </c:pt>
                <c:pt idx="42266">
                  <c:v>3.6266000000032288</c:v>
                </c:pt>
                <c:pt idx="42267">
                  <c:v>3.626700000003229</c:v>
                </c:pt>
                <c:pt idx="42268">
                  <c:v>3.6268000000032292</c:v>
                </c:pt>
                <c:pt idx="42269">
                  <c:v>3.6269000000032294</c:v>
                </c:pt>
                <c:pt idx="42270">
                  <c:v>3.6270000000032296</c:v>
                </c:pt>
                <c:pt idx="42271">
                  <c:v>3.6271000000032299</c:v>
                </c:pt>
                <c:pt idx="42272">
                  <c:v>3.6272000000032301</c:v>
                </c:pt>
                <c:pt idx="42273">
                  <c:v>3.6273000000032303</c:v>
                </c:pt>
                <c:pt idx="42274">
                  <c:v>3.6274000000032305</c:v>
                </c:pt>
                <c:pt idx="42275">
                  <c:v>3.6275000000032307</c:v>
                </c:pt>
                <c:pt idx="42276">
                  <c:v>3.6276000000032309</c:v>
                </c:pt>
                <c:pt idx="42277">
                  <c:v>3.6277000000032311</c:v>
                </c:pt>
                <c:pt idx="42278">
                  <c:v>3.6278000000032313</c:v>
                </c:pt>
                <c:pt idx="42279">
                  <c:v>3.6279000000032315</c:v>
                </c:pt>
                <c:pt idx="42280">
                  <c:v>3.6280000000032318</c:v>
                </c:pt>
                <c:pt idx="42281">
                  <c:v>3.628100000003232</c:v>
                </c:pt>
                <c:pt idx="42282">
                  <c:v>3.6282000000032322</c:v>
                </c:pt>
                <c:pt idx="42283">
                  <c:v>3.6283000000032324</c:v>
                </c:pt>
                <c:pt idx="42284">
                  <c:v>3.6284000000032326</c:v>
                </c:pt>
                <c:pt idx="42285">
                  <c:v>3.6285000000032328</c:v>
                </c:pt>
                <c:pt idx="42286">
                  <c:v>3.628600000003233</c:v>
                </c:pt>
                <c:pt idx="42287">
                  <c:v>3.6287000000032332</c:v>
                </c:pt>
                <c:pt idx="42288">
                  <c:v>3.6288000000032334</c:v>
                </c:pt>
                <c:pt idx="42289">
                  <c:v>3.6289000000032337</c:v>
                </c:pt>
                <c:pt idx="42290">
                  <c:v>3.6290000000032339</c:v>
                </c:pt>
                <c:pt idx="42291">
                  <c:v>3.6291000000032341</c:v>
                </c:pt>
                <c:pt idx="42292">
                  <c:v>3.6292000000032343</c:v>
                </c:pt>
                <c:pt idx="42293">
                  <c:v>3.6293000000032345</c:v>
                </c:pt>
                <c:pt idx="42294">
                  <c:v>3.6294000000032347</c:v>
                </c:pt>
                <c:pt idx="42295">
                  <c:v>3.6295000000032349</c:v>
                </c:pt>
                <c:pt idx="42296">
                  <c:v>3.6296000000032351</c:v>
                </c:pt>
                <c:pt idx="42297">
                  <c:v>3.6297000000032353</c:v>
                </c:pt>
                <c:pt idx="42298">
                  <c:v>3.6298000000032355</c:v>
                </c:pt>
                <c:pt idx="42299">
                  <c:v>3.6299000000032358</c:v>
                </c:pt>
                <c:pt idx="42300">
                  <c:v>3.630000000003236</c:v>
                </c:pt>
                <c:pt idx="42301">
                  <c:v>3.6301000000032362</c:v>
                </c:pt>
                <c:pt idx="42302">
                  <c:v>3.6302000000032364</c:v>
                </c:pt>
                <c:pt idx="42303">
                  <c:v>3.6303000000032366</c:v>
                </c:pt>
                <c:pt idx="42304">
                  <c:v>3.6304000000032368</c:v>
                </c:pt>
                <c:pt idx="42305">
                  <c:v>3.630500000003237</c:v>
                </c:pt>
                <c:pt idx="42306">
                  <c:v>3.6306000000032372</c:v>
                </c:pt>
                <c:pt idx="42307">
                  <c:v>3.6307000000032374</c:v>
                </c:pt>
                <c:pt idx="42308">
                  <c:v>3.6308000000032377</c:v>
                </c:pt>
                <c:pt idx="42309">
                  <c:v>3.6309000000032379</c:v>
                </c:pt>
                <c:pt idx="42310">
                  <c:v>3.6310000000032381</c:v>
                </c:pt>
                <c:pt idx="42311">
                  <c:v>3.6311000000032383</c:v>
                </c:pt>
                <c:pt idx="42312">
                  <c:v>3.6312000000032385</c:v>
                </c:pt>
                <c:pt idx="42313">
                  <c:v>3.6313000000032387</c:v>
                </c:pt>
                <c:pt idx="42314">
                  <c:v>3.6314000000032389</c:v>
                </c:pt>
                <c:pt idx="42315">
                  <c:v>3.6315000000032391</c:v>
                </c:pt>
                <c:pt idx="42316">
                  <c:v>3.6316000000032393</c:v>
                </c:pt>
                <c:pt idx="42317">
                  <c:v>3.6317000000032396</c:v>
                </c:pt>
                <c:pt idx="42318">
                  <c:v>3.6318000000032398</c:v>
                </c:pt>
                <c:pt idx="42319">
                  <c:v>3.63190000000324</c:v>
                </c:pt>
                <c:pt idx="42320">
                  <c:v>3.6320000000032402</c:v>
                </c:pt>
                <c:pt idx="42321">
                  <c:v>3.6321000000032404</c:v>
                </c:pt>
                <c:pt idx="42322">
                  <c:v>3.6322000000032406</c:v>
                </c:pt>
                <c:pt idx="42323">
                  <c:v>3.6323000000032408</c:v>
                </c:pt>
                <c:pt idx="42324">
                  <c:v>3.632400000003241</c:v>
                </c:pt>
                <c:pt idx="42325">
                  <c:v>3.6325000000032412</c:v>
                </c:pt>
                <c:pt idx="42326">
                  <c:v>3.6326000000032415</c:v>
                </c:pt>
                <c:pt idx="42327">
                  <c:v>3.6327000000032417</c:v>
                </c:pt>
                <c:pt idx="42328">
                  <c:v>3.6328000000032419</c:v>
                </c:pt>
                <c:pt idx="42329">
                  <c:v>3.6329000000032421</c:v>
                </c:pt>
                <c:pt idx="42330">
                  <c:v>3.6330000000032423</c:v>
                </c:pt>
                <c:pt idx="42331">
                  <c:v>3.6331000000032425</c:v>
                </c:pt>
                <c:pt idx="42332">
                  <c:v>3.6332000000032427</c:v>
                </c:pt>
                <c:pt idx="42333">
                  <c:v>3.6333000000032429</c:v>
                </c:pt>
                <c:pt idx="42334">
                  <c:v>3.6334000000032431</c:v>
                </c:pt>
                <c:pt idx="42335">
                  <c:v>3.6335000000032434</c:v>
                </c:pt>
                <c:pt idx="42336">
                  <c:v>3.6336000000032436</c:v>
                </c:pt>
                <c:pt idx="42337">
                  <c:v>3.6337000000032438</c:v>
                </c:pt>
                <c:pt idx="42338">
                  <c:v>3.633800000003244</c:v>
                </c:pt>
                <c:pt idx="42339">
                  <c:v>3.6339000000032442</c:v>
                </c:pt>
                <c:pt idx="42340">
                  <c:v>3.6340000000032444</c:v>
                </c:pt>
                <c:pt idx="42341">
                  <c:v>3.6341000000032446</c:v>
                </c:pt>
                <c:pt idx="42342">
                  <c:v>3.6342000000032448</c:v>
                </c:pt>
                <c:pt idx="42343">
                  <c:v>3.634300000003245</c:v>
                </c:pt>
                <c:pt idx="42344">
                  <c:v>3.6344000000032453</c:v>
                </c:pt>
                <c:pt idx="42345">
                  <c:v>3.6345000000032455</c:v>
                </c:pt>
                <c:pt idx="42346">
                  <c:v>3.6346000000032457</c:v>
                </c:pt>
                <c:pt idx="42347">
                  <c:v>3.6347000000032459</c:v>
                </c:pt>
                <c:pt idx="42348">
                  <c:v>3.6348000000032461</c:v>
                </c:pt>
                <c:pt idx="42349">
                  <c:v>3.6349000000032463</c:v>
                </c:pt>
                <c:pt idx="42350">
                  <c:v>3.6350000000032465</c:v>
                </c:pt>
                <c:pt idx="42351">
                  <c:v>3.6351000000032467</c:v>
                </c:pt>
                <c:pt idx="42352">
                  <c:v>3.6352000000032469</c:v>
                </c:pt>
                <c:pt idx="42353">
                  <c:v>3.6353000000032472</c:v>
                </c:pt>
                <c:pt idx="42354">
                  <c:v>3.6354000000032474</c:v>
                </c:pt>
                <c:pt idx="42355">
                  <c:v>3.6355000000032476</c:v>
                </c:pt>
                <c:pt idx="42356">
                  <c:v>3.6356000000032478</c:v>
                </c:pt>
                <c:pt idx="42357">
                  <c:v>3.635700000003248</c:v>
                </c:pt>
                <c:pt idx="42358">
                  <c:v>3.6358000000032482</c:v>
                </c:pt>
                <c:pt idx="42359">
                  <c:v>3.6359000000032484</c:v>
                </c:pt>
                <c:pt idx="42360">
                  <c:v>3.6360000000032486</c:v>
                </c:pt>
                <c:pt idx="42361">
                  <c:v>3.6361000000032488</c:v>
                </c:pt>
                <c:pt idx="42362">
                  <c:v>3.6362000000032491</c:v>
                </c:pt>
                <c:pt idx="42363">
                  <c:v>3.6363000000032493</c:v>
                </c:pt>
                <c:pt idx="42364">
                  <c:v>3.6364000000032495</c:v>
                </c:pt>
                <c:pt idx="42365">
                  <c:v>3.6365000000032497</c:v>
                </c:pt>
                <c:pt idx="42366">
                  <c:v>3.6366000000032499</c:v>
                </c:pt>
                <c:pt idx="42367">
                  <c:v>3.6367000000032501</c:v>
                </c:pt>
                <c:pt idx="42368">
                  <c:v>3.6368000000032503</c:v>
                </c:pt>
                <c:pt idx="42369">
                  <c:v>3.6369000000032505</c:v>
                </c:pt>
                <c:pt idx="42370">
                  <c:v>3.6370000000032507</c:v>
                </c:pt>
                <c:pt idx="42371">
                  <c:v>3.637100000003251</c:v>
                </c:pt>
                <c:pt idx="42372">
                  <c:v>3.6372000000032512</c:v>
                </c:pt>
                <c:pt idx="42373">
                  <c:v>3.6373000000032514</c:v>
                </c:pt>
                <c:pt idx="42374">
                  <c:v>3.6374000000032516</c:v>
                </c:pt>
                <c:pt idx="42375">
                  <c:v>3.6375000000032518</c:v>
                </c:pt>
                <c:pt idx="42376">
                  <c:v>3.637600000003252</c:v>
                </c:pt>
                <c:pt idx="42377">
                  <c:v>3.6377000000032522</c:v>
                </c:pt>
                <c:pt idx="42378">
                  <c:v>3.6378000000032524</c:v>
                </c:pt>
                <c:pt idx="42379">
                  <c:v>3.6379000000032526</c:v>
                </c:pt>
                <c:pt idx="42380">
                  <c:v>3.6380000000032529</c:v>
                </c:pt>
                <c:pt idx="42381">
                  <c:v>3.6381000000032531</c:v>
                </c:pt>
                <c:pt idx="42382">
                  <c:v>3.6382000000032533</c:v>
                </c:pt>
                <c:pt idx="42383">
                  <c:v>3.6383000000032535</c:v>
                </c:pt>
                <c:pt idx="42384">
                  <c:v>3.6384000000032537</c:v>
                </c:pt>
                <c:pt idx="42385">
                  <c:v>3.6385000000032539</c:v>
                </c:pt>
                <c:pt idx="42386">
                  <c:v>3.6386000000032541</c:v>
                </c:pt>
                <c:pt idx="42387">
                  <c:v>3.6387000000032543</c:v>
                </c:pt>
                <c:pt idx="42388">
                  <c:v>3.6388000000032545</c:v>
                </c:pt>
                <c:pt idx="42389">
                  <c:v>3.6389000000032548</c:v>
                </c:pt>
                <c:pt idx="42390">
                  <c:v>3.639000000003255</c:v>
                </c:pt>
                <c:pt idx="42391">
                  <c:v>3.6391000000032552</c:v>
                </c:pt>
                <c:pt idx="42392">
                  <c:v>3.6392000000032554</c:v>
                </c:pt>
                <c:pt idx="42393">
                  <c:v>3.6393000000032556</c:v>
                </c:pt>
                <c:pt idx="42394">
                  <c:v>3.6394000000032558</c:v>
                </c:pt>
                <c:pt idx="42395">
                  <c:v>3.639500000003256</c:v>
                </c:pt>
                <c:pt idx="42396">
                  <c:v>3.6396000000032562</c:v>
                </c:pt>
                <c:pt idx="42397">
                  <c:v>3.6397000000032564</c:v>
                </c:pt>
                <c:pt idx="42398">
                  <c:v>3.6398000000032567</c:v>
                </c:pt>
                <c:pt idx="42399">
                  <c:v>3.6399000000032569</c:v>
                </c:pt>
                <c:pt idx="42400">
                  <c:v>3.6400000000032571</c:v>
                </c:pt>
                <c:pt idx="42401">
                  <c:v>3.6401000000032573</c:v>
                </c:pt>
                <c:pt idx="42402">
                  <c:v>3.6402000000032575</c:v>
                </c:pt>
                <c:pt idx="42403">
                  <c:v>3.6403000000032577</c:v>
                </c:pt>
                <c:pt idx="42404">
                  <c:v>3.6404000000032579</c:v>
                </c:pt>
                <c:pt idx="42405">
                  <c:v>3.6405000000032581</c:v>
                </c:pt>
                <c:pt idx="42406">
                  <c:v>3.6406000000032583</c:v>
                </c:pt>
                <c:pt idx="42407">
                  <c:v>3.6407000000032586</c:v>
                </c:pt>
                <c:pt idx="42408">
                  <c:v>3.6408000000032588</c:v>
                </c:pt>
                <c:pt idx="42409">
                  <c:v>3.640900000003259</c:v>
                </c:pt>
                <c:pt idx="42410">
                  <c:v>3.6410000000032592</c:v>
                </c:pt>
                <c:pt idx="42411">
                  <c:v>3.6411000000032594</c:v>
                </c:pt>
                <c:pt idx="42412">
                  <c:v>3.6412000000032596</c:v>
                </c:pt>
                <c:pt idx="42413">
                  <c:v>3.6413000000032598</c:v>
                </c:pt>
                <c:pt idx="42414">
                  <c:v>3.64140000000326</c:v>
                </c:pt>
                <c:pt idx="42415">
                  <c:v>3.6415000000032602</c:v>
                </c:pt>
                <c:pt idx="42416">
                  <c:v>3.6416000000032605</c:v>
                </c:pt>
                <c:pt idx="42417">
                  <c:v>3.6417000000032607</c:v>
                </c:pt>
                <c:pt idx="42418">
                  <c:v>3.6418000000032609</c:v>
                </c:pt>
                <c:pt idx="42419">
                  <c:v>3.6419000000032611</c:v>
                </c:pt>
                <c:pt idx="42420">
                  <c:v>3.6420000000032613</c:v>
                </c:pt>
                <c:pt idx="42421">
                  <c:v>3.6421000000032615</c:v>
                </c:pt>
                <c:pt idx="42422">
                  <c:v>3.6422000000032617</c:v>
                </c:pt>
                <c:pt idx="42423">
                  <c:v>3.6423000000032619</c:v>
                </c:pt>
                <c:pt idx="42424">
                  <c:v>3.6424000000032621</c:v>
                </c:pt>
                <c:pt idx="42425">
                  <c:v>3.6425000000032624</c:v>
                </c:pt>
                <c:pt idx="42426">
                  <c:v>3.6426000000032626</c:v>
                </c:pt>
                <c:pt idx="42427">
                  <c:v>3.6427000000032628</c:v>
                </c:pt>
                <c:pt idx="42428">
                  <c:v>3.642800000003263</c:v>
                </c:pt>
                <c:pt idx="42429">
                  <c:v>3.6429000000032632</c:v>
                </c:pt>
                <c:pt idx="42430">
                  <c:v>3.6430000000032634</c:v>
                </c:pt>
                <c:pt idx="42431">
                  <c:v>3.6431000000032636</c:v>
                </c:pt>
                <c:pt idx="42432">
                  <c:v>3.6432000000032638</c:v>
                </c:pt>
                <c:pt idx="42433">
                  <c:v>3.643300000003264</c:v>
                </c:pt>
                <c:pt idx="42434">
                  <c:v>3.6434000000032642</c:v>
                </c:pt>
                <c:pt idx="42435">
                  <c:v>3.6435000000032645</c:v>
                </c:pt>
                <c:pt idx="42436">
                  <c:v>3.6436000000032647</c:v>
                </c:pt>
                <c:pt idx="42437">
                  <c:v>3.6437000000032649</c:v>
                </c:pt>
                <c:pt idx="42438">
                  <c:v>3.6438000000032651</c:v>
                </c:pt>
                <c:pt idx="42439">
                  <c:v>3.6439000000032653</c:v>
                </c:pt>
                <c:pt idx="42440">
                  <c:v>3.6440000000032655</c:v>
                </c:pt>
                <c:pt idx="42441">
                  <c:v>3.6441000000032657</c:v>
                </c:pt>
                <c:pt idx="42442">
                  <c:v>3.6442000000032659</c:v>
                </c:pt>
                <c:pt idx="42443">
                  <c:v>3.6443000000032661</c:v>
                </c:pt>
                <c:pt idx="42444">
                  <c:v>3.6444000000032664</c:v>
                </c:pt>
                <c:pt idx="42445">
                  <c:v>3.6445000000032666</c:v>
                </c:pt>
                <c:pt idx="42446">
                  <c:v>3.6446000000032668</c:v>
                </c:pt>
                <c:pt idx="42447">
                  <c:v>3.644700000003267</c:v>
                </c:pt>
                <c:pt idx="42448">
                  <c:v>3.6448000000032672</c:v>
                </c:pt>
                <c:pt idx="42449">
                  <c:v>3.6449000000032674</c:v>
                </c:pt>
                <c:pt idx="42450">
                  <c:v>3.6450000000032676</c:v>
                </c:pt>
                <c:pt idx="42451">
                  <c:v>3.6451000000032678</c:v>
                </c:pt>
                <c:pt idx="42452">
                  <c:v>3.645200000003268</c:v>
                </c:pt>
                <c:pt idx="42453">
                  <c:v>3.6453000000032683</c:v>
                </c:pt>
                <c:pt idx="42454">
                  <c:v>3.6454000000032685</c:v>
                </c:pt>
                <c:pt idx="42455">
                  <c:v>3.6455000000032687</c:v>
                </c:pt>
                <c:pt idx="42456">
                  <c:v>3.6456000000032689</c:v>
                </c:pt>
                <c:pt idx="42457">
                  <c:v>3.6457000000032691</c:v>
                </c:pt>
                <c:pt idx="42458">
                  <c:v>3.6458000000032693</c:v>
                </c:pt>
                <c:pt idx="42459">
                  <c:v>3.6459000000032695</c:v>
                </c:pt>
                <c:pt idx="42460">
                  <c:v>3.6460000000032697</c:v>
                </c:pt>
                <c:pt idx="42461">
                  <c:v>3.6461000000032699</c:v>
                </c:pt>
                <c:pt idx="42462">
                  <c:v>3.6462000000032702</c:v>
                </c:pt>
                <c:pt idx="42463">
                  <c:v>3.6463000000032704</c:v>
                </c:pt>
                <c:pt idx="42464">
                  <c:v>3.6464000000032706</c:v>
                </c:pt>
                <c:pt idx="42465">
                  <c:v>3.6465000000032708</c:v>
                </c:pt>
                <c:pt idx="42466">
                  <c:v>3.646600000003271</c:v>
                </c:pt>
                <c:pt idx="42467">
                  <c:v>3.6467000000032712</c:v>
                </c:pt>
                <c:pt idx="42468">
                  <c:v>3.6468000000032714</c:v>
                </c:pt>
                <c:pt idx="42469">
                  <c:v>3.6469000000032716</c:v>
                </c:pt>
                <c:pt idx="42470">
                  <c:v>3.6470000000032718</c:v>
                </c:pt>
                <c:pt idx="42471">
                  <c:v>3.6471000000032721</c:v>
                </c:pt>
                <c:pt idx="42472">
                  <c:v>3.6472000000032723</c:v>
                </c:pt>
                <c:pt idx="42473">
                  <c:v>3.6473000000032725</c:v>
                </c:pt>
                <c:pt idx="42474">
                  <c:v>3.6474000000032727</c:v>
                </c:pt>
                <c:pt idx="42475">
                  <c:v>3.6475000000032729</c:v>
                </c:pt>
                <c:pt idx="42476">
                  <c:v>3.6476000000032731</c:v>
                </c:pt>
                <c:pt idx="42477">
                  <c:v>3.6477000000032733</c:v>
                </c:pt>
                <c:pt idx="42478">
                  <c:v>3.6478000000032735</c:v>
                </c:pt>
                <c:pt idx="42479">
                  <c:v>3.6479000000032737</c:v>
                </c:pt>
                <c:pt idx="42480">
                  <c:v>3.648000000003274</c:v>
                </c:pt>
                <c:pt idx="42481">
                  <c:v>3.6481000000032742</c:v>
                </c:pt>
                <c:pt idx="42482">
                  <c:v>3.6482000000032744</c:v>
                </c:pt>
                <c:pt idx="42483">
                  <c:v>3.6483000000032746</c:v>
                </c:pt>
                <c:pt idx="42484">
                  <c:v>3.6484000000032748</c:v>
                </c:pt>
                <c:pt idx="42485">
                  <c:v>3.648500000003275</c:v>
                </c:pt>
                <c:pt idx="42486">
                  <c:v>3.6486000000032752</c:v>
                </c:pt>
                <c:pt idx="42487">
                  <c:v>3.6487000000032754</c:v>
                </c:pt>
                <c:pt idx="42488">
                  <c:v>3.6488000000032756</c:v>
                </c:pt>
                <c:pt idx="42489">
                  <c:v>3.6489000000032759</c:v>
                </c:pt>
                <c:pt idx="42490">
                  <c:v>3.6490000000032761</c:v>
                </c:pt>
                <c:pt idx="42491">
                  <c:v>3.6491000000032763</c:v>
                </c:pt>
                <c:pt idx="42492">
                  <c:v>3.6492000000032765</c:v>
                </c:pt>
                <c:pt idx="42493">
                  <c:v>3.6493000000032767</c:v>
                </c:pt>
                <c:pt idx="42494">
                  <c:v>3.6494000000032769</c:v>
                </c:pt>
                <c:pt idx="42495">
                  <c:v>3.6495000000032771</c:v>
                </c:pt>
                <c:pt idx="42496">
                  <c:v>3.6496000000032773</c:v>
                </c:pt>
                <c:pt idx="42497">
                  <c:v>3.6497000000032775</c:v>
                </c:pt>
                <c:pt idx="42498">
                  <c:v>3.6498000000032778</c:v>
                </c:pt>
                <c:pt idx="42499">
                  <c:v>3.649900000003278</c:v>
                </c:pt>
                <c:pt idx="42500">
                  <c:v>3.6500000000032782</c:v>
                </c:pt>
                <c:pt idx="42501">
                  <c:v>3.6501000000032784</c:v>
                </c:pt>
                <c:pt idx="42502">
                  <c:v>3.6502000000032786</c:v>
                </c:pt>
                <c:pt idx="42503">
                  <c:v>3.6503000000032788</c:v>
                </c:pt>
                <c:pt idx="42504">
                  <c:v>3.650400000003279</c:v>
                </c:pt>
                <c:pt idx="42505">
                  <c:v>3.6505000000032792</c:v>
                </c:pt>
                <c:pt idx="42506">
                  <c:v>3.6506000000032794</c:v>
                </c:pt>
                <c:pt idx="42507">
                  <c:v>3.6507000000032797</c:v>
                </c:pt>
                <c:pt idx="42508">
                  <c:v>3.6508000000032799</c:v>
                </c:pt>
                <c:pt idx="42509">
                  <c:v>3.6509000000032801</c:v>
                </c:pt>
                <c:pt idx="42510">
                  <c:v>3.6510000000032803</c:v>
                </c:pt>
                <c:pt idx="42511">
                  <c:v>3.6511000000032805</c:v>
                </c:pt>
                <c:pt idx="42512">
                  <c:v>3.6512000000032807</c:v>
                </c:pt>
                <c:pt idx="42513">
                  <c:v>3.6513000000032809</c:v>
                </c:pt>
                <c:pt idx="42514">
                  <c:v>3.6514000000032811</c:v>
                </c:pt>
                <c:pt idx="42515">
                  <c:v>3.6515000000032813</c:v>
                </c:pt>
                <c:pt idx="42516">
                  <c:v>3.6516000000032816</c:v>
                </c:pt>
                <c:pt idx="42517">
                  <c:v>3.6517000000032818</c:v>
                </c:pt>
                <c:pt idx="42518">
                  <c:v>3.651800000003282</c:v>
                </c:pt>
                <c:pt idx="42519">
                  <c:v>3.6519000000032822</c:v>
                </c:pt>
                <c:pt idx="42520">
                  <c:v>3.6520000000032824</c:v>
                </c:pt>
                <c:pt idx="42521">
                  <c:v>3.6521000000032826</c:v>
                </c:pt>
                <c:pt idx="42522">
                  <c:v>3.6522000000032828</c:v>
                </c:pt>
                <c:pt idx="42523">
                  <c:v>3.652300000003283</c:v>
                </c:pt>
                <c:pt idx="42524">
                  <c:v>3.6524000000032832</c:v>
                </c:pt>
                <c:pt idx="42525">
                  <c:v>3.6525000000032835</c:v>
                </c:pt>
                <c:pt idx="42526">
                  <c:v>3.6526000000032837</c:v>
                </c:pt>
                <c:pt idx="42527">
                  <c:v>3.6527000000032839</c:v>
                </c:pt>
                <c:pt idx="42528">
                  <c:v>3.6528000000032841</c:v>
                </c:pt>
                <c:pt idx="42529">
                  <c:v>3.6529000000032843</c:v>
                </c:pt>
                <c:pt idx="42530">
                  <c:v>3.6530000000032845</c:v>
                </c:pt>
                <c:pt idx="42531">
                  <c:v>3.6531000000032847</c:v>
                </c:pt>
                <c:pt idx="42532">
                  <c:v>3.6532000000032849</c:v>
                </c:pt>
                <c:pt idx="42533">
                  <c:v>3.6533000000032851</c:v>
                </c:pt>
                <c:pt idx="42534">
                  <c:v>3.6534000000032854</c:v>
                </c:pt>
                <c:pt idx="42535">
                  <c:v>3.6535000000032856</c:v>
                </c:pt>
                <c:pt idx="42536">
                  <c:v>3.6536000000032858</c:v>
                </c:pt>
                <c:pt idx="42537">
                  <c:v>3.653700000003286</c:v>
                </c:pt>
                <c:pt idx="42538">
                  <c:v>3.6538000000032862</c:v>
                </c:pt>
                <c:pt idx="42539">
                  <c:v>3.6539000000032864</c:v>
                </c:pt>
                <c:pt idx="42540">
                  <c:v>3.6540000000032866</c:v>
                </c:pt>
                <c:pt idx="42541">
                  <c:v>3.6541000000032868</c:v>
                </c:pt>
                <c:pt idx="42542">
                  <c:v>3.654200000003287</c:v>
                </c:pt>
                <c:pt idx="42543">
                  <c:v>3.6543000000032873</c:v>
                </c:pt>
                <c:pt idx="42544">
                  <c:v>3.6544000000032875</c:v>
                </c:pt>
                <c:pt idx="42545">
                  <c:v>3.6545000000032877</c:v>
                </c:pt>
                <c:pt idx="42546">
                  <c:v>3.6546000000032879</c:v>
                </c:pt>
                <c:pt idx="42547">
                  <c:v>3.6547000000032881</c:v>
                </c:pt>
                <c:pt idx="42548">
                  <c:v>3.6548000000032883</c:v>
                </c:pt>
                <c:pt idx="42549">
                  <c:v>3.6549000000032885</c:v>
                </c:pt>
                <c:pt idx="42550">
                  <c:v>3.6550000000032887</c:v>
                </c:pt>
                <c:pt idx="42551">
                  <c:v>3.6551000000032889</c:v>
                </c:pt>
                <c:pt idx="42552">
                  <c:v>3.6552000000032892</c:v>
                </c:pt>
                <c:pt idx="42553">
                  <c:v>3.6553000000032894</c:v>
                </c:pt>
                <c:pt idx="42554">
                  <c:v>3.6554000000032896</c:v>
                </c:pt>
                <c:pt idx="42555">
                  <c:v>3.6555000000032898</c:v>
                </c:pt>
                <c:pt idx="42556">
                  <c:v>3.65560000000329</c:v>
                </c:pt>
                <c:pt idx="42557">
                  <c:v>3.6557000000032902</c:v>
                </c:pt>
                <c:pt idx="42558">
                  <c:v>3.6558000000032904</c:v>
                </c:pt>
                <c:pt idx="42559">
                  <c:v>3.6559000000032906</c:v>
                </c:pt>
                <c:pt idx="42560">
                  <c:v>3.6560000000032908</c:v>
                </c:pt>
                <c:pt idx="42561">
                  <c:v>3.6561000000032911</c:v>
                </c:pt>
                <c:pt idx="42562">
                  <c:v>3.6562000000032913</c:v>
                </c:pt>
                <c:pt idx="42563">
                  <c:v>3.6563000000032915</c:v>
                </c:pt>
                <c:pt idx="42564">
                  <c:v>3.6564000000032917</c:v>
                </c:pt>
                <c:pt idx="42565">
                  <c:v>3.6565000000032919</c:v>
                </c:pt>
                <c:pt idx="42566">
                  <c:v>3.6566000000032921</c:v>
                </c:pt>
                <c:pt idx="42567">
                  <c:v>3.6567000000032923</c:v>
                </c:pt>
                <c:pt idx="42568">
                  <c:v>3.6568000000032925</c:v>
                </c:pt>
                <c:pt idx="42569">
                  <c:v>3.6569000000032927</c:v>
                </c:pt>
                <c:pt idx="42570">
                  <c:v>3.6570000000032929</c:v>
                </c:pt>
                <c:pt idx="42571">
                  <c:v>3.6571000000032932</c:v>
                </c:pt>
                <c:pt idx="42572">
                  <c:v>3.6572000000032934</c:v>
                </c:pt>
                <c:pt idx="42573">
                  <c:v>3.6573000000032936</c:v>
                </c:pt>
                <c:pt idx="42574">
                  <c:v>3.6574000000032938</c:v>
                </c:pt>
                <c:pt idx="42575">
                  <c:v>3.657500000003294</c:v>
                </c:pt>
                <c:pt idx="42576">
                  <c:v>3.6576000000032942</c:v>
                </c:pt>
                <c:pt idx="42577">
                  <c:v>3.6577000000032944</c:v>
                </c:pt>
                <c:pt idx="42578">
                  <c:v>3.6578000000032946</c:v>
                </c:pt>
                <c:pt idx="42579">
                  <c:v>3.6579000000032948</c:v>
                </c:pt>
                <c:pt idx="42580">
                  <c:v>3.6580000000032951</c:v>
                </c:pt>
                <c:pt idx="42581">
                  <c:v>3.6581000000032953</c:v>
                </c:pt>
                <c:pt idx="42582">
                  <c:v>3.6582000000032955</c:v>
                </c:pt>
                <c:pt idx="42583">
                  <c:v>3.6583000000032957</c:v>
                </c:pt>
                <c:pt idx="42584">
                  <c:v>3.6584000000032959</c:v>
                </c:pt>
                <c:pt idx="42585">
                  <c:v>3.6585000000032961</c:v>
                </c:pt>
                <c:pt idx="42586">
                  <c:v>3.6586000000032963</c:v>
                </c:pt>
                <c:pt idx="42587">
                  <c:v>3.6587000000032965</c:v>
                </c:pt>
                <c:pt idx="42588">
                  <c:v>3.6588000000032967</c:v>
                </c:pt>
                <c:pt idx="42589">
                  <c:v>3.658900000003297</c:v>
                </c:pt>
                <c:pt idx="42590">
                  <c:v>3.6590000000032972</c:v>
                </c:pt>
                <c:pt idx="42591">
                  <c:v>3.6591000000032974</c:v>
                </c:pt>
                <c:pt idx="42592">
                  <c:v>3.6592000000032976</c:v>
                </c:pt>
                <c:pt idx="42593">
                  <c:v>3.6593000000032978</c:v>
                </c:pt>
                <c:pt idx="42594">
                  <c:v>3.659400000003298</c:v>
                </c:pt>
                <c:pt idx="42595">
                  <c:v>3.6595000000032982</c:v>
                </c:pt>
                <c:pt idx="42596">
                  <c:v>3.6596000000032984</c:v>
                </c:pt>
                <c:pt idx="42597">
                  <c:v>3.6597000000032986</c:v>
                </c:pt>
                <c:pt idx="42598">
                  <c:v>3.6598000000032989</c:v>
                </c:pt>
                <c:pt idx="42599">
                  <c:v>3.6599000000032991</c:v>
                </c:pt>
                <c:pt idx="42600">
                  <c:v>3.6600000000032993</c:v>
                </c:pt>
                <c:pt idx="42601">
                  <c:v>3.6601000000032995</c:v>
                </c:pt>
                <c:pt idx="42602">
                  <c:v>3.6602000000032997</c:v>
                </c:pt>
                <c:pt idx="42603">
                  <c:v>3.6603000000032999</c:v>
                </c:pt>
                <c:pt idx="42604">
                  <c:v>3.6604000000033001</c:v>
                </c:pt>
                <c:pt idx="42605">
                  <c:v>3.6605000000033003</c:v>
                </c:pt>
                <c:pt idx="42606">
                  <c:v>3.6606000000033005</c:v>
                </c:pt>
                <c:pt idx="42607">
                  <c:v>3.6607000000033008</c:v>
                </c:pt>
                <c:pt idx="42608">
                  <c:v>3.660800000003301</c:v>
                </c:pt>
                <c:pt idx="42609">
                  <c:v>3.6609000000033012</c:v>
                </c:pt>
                <c:pt idx="42610">
                  <c:v>3.6610000000033014</c:v>
                </c:pt>
                <c:pt idx="42611">
                  <c:v>3.6611000000033016</c:v>
                </c:pt>
                <c:pt idx="42612">
                  <c:v>3.6612000000033018</c:v>
                </c:pt>
                <c:pt idx="42613">
                  <c:v>3.661300000003302</c:v>
                </c:pt>
                <c:pt idx="42614">
                  <c:v>3.6614000000033022</c:v>
                </c:pt>
                <c:pt idx="42615">
                  <c:v>3.6615000000033024</c:v>
                </c:pt>
                <c:pt idx="42616">
                  <c:v>3.6616000000033027</c:v>
                </c:pt>
                <c:pt idx="42617">
                  <c:v>3.6617000000033029</c:v>
                </c:pt>
                <c:pt idx="42618">
                  <c:v>3.6618000000033031</c:v>
                </c:pt>
                <c:pt idx="42619">
                  <c:v>3.6619000000033033</c:v>
                </c:pt>
                <c:pt idx="42620">
                  <c:v>3.6620000000033035</c:v>
                </c:pt>
                <c:pt idx="42621">
                  <c:v>3.6621000000033037</c:v>
                </c:pt>
                <c:pt idx="42622">
                  <c:v>3.6622000000033039</c:v>
                </c:pt>
                <c:pt idx="42623">
                  <c:v>3.6623000000033041</c:v>
                </c:pt>
                <c:pt idx="42624">
                  <c:v>3.6624000000033043</c:v>
                </c:pt>
                <c:pt idx="42625">
                  <c:v>3.6625000000033046</c:v>
                </c:pt>
                <c:pt idx="42626">
                  <c:v>3.6626000000033048</c:v>
                </c:pt>
                <c:pt idx="42627">
                  <c:v>3.662700000003305</c:v>
                </c:pt>
                <c:pt idx="42628">
                  <c:v>3.6628000000033052</c:v>
                </c:pt>
                <c:pt idx="42629">
                  <c:v>3.6629000000033054</c:v>
                </c:pt>
                <c:pt idx="42630">
                  <c:v>3.6630000000033056</c:v>
                </c:pt>
                <c:pt idx="42631">
                  <c:v>3.6631000000033058</c:v>
                </c:pt>
                <c:pt idx="42632">
                  <c:v>3.663200000003306</c:v>
                </c:pt>
                <c:pt idx="42633">
                  <c:v>3.6633000000033062</c:v>
                </c:pt>
                <c:pt idx="42634">
                  <c:v>3.6634000000033065</c:v>
                </c:pt>
                <c:pt idx="42635">
                  <c:v>3.6635000000033067</c:v>
                </c:pt>
                <c:pt idx="42636">
                  <c:v>3.6636000000033069</c:v>
                </c:pt>
                <c:pt idx="42637">
                  <c:v>3.6637000000033071</c:v>
                </c:pt>
                <c:pt idx="42638">
                  <c:v>3.6638000000033073</c:v>
                </c:pt>
                <c:pt idx="42639">
                  <c:v>3.6639000000033075</c:v>
                </c:pt>
                <c:pt idx="42640">
                  <c:v>3.6640000000033077</c:v>
                </c:pt>
                <c:pt idx="42641">
                  <c:v>3.6641000000033079</c:v>
                </c:pt>
                <c:pt idx="42642">
                  <c:v>3.6642000000033081</c:v>
                </c:pt>
                <c:pt idx="42643">
                  <c:v>3.6643000000033084</c:v>
                </c:pt>
                <c:pt idx="42644">
                  <c:v>3.6644000000033086</c:v>
                </c:pt>
                <c:pt idx="42645">
                  <c:v>3.6645000000033088</c:v>
                </c:pt>
                <c:pt idx="42646">
                  <c:v>3.664600000003309</c:v>
                </c:pt>
                <c:pt idx="42647">
                  <c:v>3.6647000000033092</c:v>
                </c:pt>
                <c:pt idx="42648">
                  <c:v>3.6648000000033094</c:v>
                </c:pt>
                <c:pt idx="42649">
                  <c:v>3.6649000000033096</c:v>
                </c:pt>
                <c:pt idx="42650">
                  <c:v>3.6650000000033098</c:v>
                </c:pt>
                <c:pt idx="42651">
                  <c:v>3.66510000000331</c:v>
                </c:pt>
                <c:pt idx="42652">
                  <c:v>3.6652000000033103</c:v>
                </c:pt>
                <c:pt idx="42653">
                  <c:v>3.6653000000033105</c:v>
                </c:pt>
                <c:pt idx="42654">
                  <c:v>3.6654000000033107</c:v>
                </c:pt>
                <c:pt idx="42655">
                  <c:v>3.6655000000033109</c:v>
                </c:pt>
                <c:pt idx="42656">
                  <c:v>3.6656000000033111</c:v>
                </c:pt>
                <c:pt idx="42657">
                  <c:v>3.6657000000033113</c:v>
                </c:pt>
                <c:pt idx="42658">
                  <c:v>3.6658000000033115</c:v>
                </c:pt>
                <c:pt idx="42659">
                  <c:v>3.6659000000033117</c:v>
                </c:pt>
                <c:pt idx="42660">
                  <c:v>3.6660000000033119</c:v>
                </c:pt>
                <c:pt idx="42661">
                  <c:v>3.6661000000033122</c:v>
                </c:pt>
                <c:pt idx="42662">
                  <c:v>3.6662000000033124</c:v>
                </c:pt>
                <c:pt idx="42663">
                  <c:v>3.6663000000033126</c:v>
                </c:pt>
                <c:pt idx="42664">
                  <c:v>3.6664000000033128</c:v>
                </c:pt>
                <c:pt idx="42665">
                  <c:v>3.666500000003313</c:v>
                </c:pt>
                <c:pt idx="42666">
                  <c:v>3.6666000000033132</c:v>
                </c:pt>
                <c:pt idx="42667">
                  <c:v>3.6667000000033134</c:v>
                </c:pt>
                <c:pt idx="42668">
                  <c:v>3.6668000000033136</c:v>
                </c:pt>
                <c:pt idx="42669">
                  <c:v>3.6669000000033138</c:v>
                </c:pt>
                <c:pt idx="42670">
                  <c:v>3.6670000000033141</c:v>
                </c:pt>
                <c:pt idx="42671">
                  <c:v>3.6671000000033143</c:v>
                </c:pt>
                <c:pt idx="42672">
                  <c:v>3.6672000000033145</c:v>
                </c:pt>
                <c:pt idx="42673">
                  <c:v>3.6673000000033147</c:v>
                </c:pt>
                <c:pt idx="42674">
                  <c:v>3.6674000000033149</c:v>
                </c:pt>
                <c:pt idx="42675">
                  <c:v>3.6675000000033151</c:v>
                </c:pt>
                <c:pt idx="42676">
                  <c:v>3.6676000000033153</c:v>
                </c:pt>
                <c:pt idx="42677">
                  <c:v>3.6677000000033155</c:v>
                </c:pt>
                <c:pt idx="42678">
                  <c:v>3.6678000000033157</c:v>
                </c:pt>
                <c:pt idx="42679">
                  <c:v>3.667900000003316</c:v>
                </c:pt>
                <c:pt idx="42680">
                  <c:v>3.6680000000033162</c:v>
                </c:pt>
                <c:pt idx="42681">
                  <c:v>3.6681000000033164</c:v>
                </c:pt>
                <c:pt idx="42682">
                  <c:v>3.6682000000033166</c:v>
                </c:pt>
                <c:pt idx="42683">
                  <c:v>3.6683000000033168</c:v>
                </c:pt>
                <c:pt idx="42684">
                  <c:v>3.668400000003317</c:v>
                </c:pt>
                <c:pt idx="42685">
                  <c:v>3.6685000000033172</c:v>
                </c:pt>
                <c:pt idx="42686">
                  <c:v>3.6686000000033174</c:v>
                </c:pt>
                <c:pt idx="42687">
                  <c:v>3.6687000000033176</c:v>
                </c:pt>
                <c:pt idx="42688">
                  <c:v>3.6688000000033179</c:v>
                </c:pt>
                <c:pt idx="42689">
                  <c:v>3.6689000000033181</c:v>
                </c:pt>
                <c:pt idx="42690">
                  <c:v>3.6690000000033183</c:v>
                </c:pt>
                <c:pt idx="42691">
                  <c:v>3.6691000000033185</c:v>
                </c:pt>
                <c:pt idx="42692">
                  <c:v>3.6692000000033187</c:v>
                </c:pt>
                <c:pt idx="42693">
                  <c:v>3.6693000000033189</c:v>
                </c:pt>
                <c:pt idx="42694">
                  <c:v>3.6694000000033191</c:v>
                </c:pt>
                <c:pt idx="42695">
                  <c:v>3.6695000000033193</c:v>
                </c:pt>
                <c:pt idx="42696">
                  <c:v>3.6696000000033195</c:v>
                </c:pt>
                <c:pt idx="42697">
                  <c:v>3.6697000000033198</c:v>
                </c:pt>
                <c:pt idx="42698">
                  <c:v>3.66980000000332</c:v>
                </c:pt>
                <c:pt idx="42699">
                  <c:v>3.6699000000033202</c:v>
                </c:pt>
                <c:pt idx="42700">
                  <c:v>3.6700000000033204</c:v>
                </c:pt>
                <c:pt idx="42701">
                  <c:v>3.6701000000033206</c:v>
                </c:pt>
                <c:pt idx="42702">
                  <c:v>3.6702000000033208</c:v>
                </c:pt>
                <c:pt idx="42703">
                  <c:v>3.670300000003321</c:v>
                </c:pt>
                <c:pt idx="42704">
                  <c:v>3.6704000000033212</c:v>
                </c:pt>
                <c:pt idx="42705">
                  <c:v>3.6705000000033214</c:v>
                </c:pt>
                <c:pt idx="42706">
                  <c:v>3.6706000000033217</c:v>
                </c:pt>
                <c:pt idx="42707">
                  <c:v>3.6707000000033219</c:v>
                </c:pt>
                <c:pt idx="42708">
                  <c:v>3.6708000000033221</c:v>
                </c:pt>
                <c:pt idx="42709">
                  <c:v>3.6709000000033223</c:v>
                </c:pt>
                <c:pt idx="42710">
                  <c:v>3.6710000000033225</c:v>
                </c:pt>
                <c:pt idx="42711">
                  <c:v>3.6711000000033227</c:v>
                </c:pt>
                <c:pt idx="42712">
                  <c:v>3.6712000000033229</c:v>
                </c:pt>
                <c:pt idx="42713">
                  <c:v>3.6713000000033231</c:v>
                </c:pt>
                <c:pt idx="42714">
                  <c:v>3.6714000000033233</c:v>
                </c:pt>
                <c:pt idx="42715">
                  <c:v>3.6715000000033235</c:v>
                </c:pt>
                <c:pt idx="42716">
                  <c:v>3.6716000000033238</c:v>
                </c:pt>
                <c:pt idx="42717">
                  <c:v>3.671700000003324</c:v>
                </c:pt>
                <c:pt idx="42718">
                  <c:v>3.6718000000033242</c:v>
                </c:pt>
                <c:pt idx="42719">
                  <c:v>3.6719000000033244</c:v>
                </c:pt>
                <c:pt idx="42720">
                  <c:v>3.6720000000033246</c:v>
                </c:pt>
                <c:pt idx="42721">
                  <c:v>3.6721000000033248</c:v>
                </c:pt>
                <c:pt idx="42722">
                  <c:v>3.672200000003325</c:v>
                </c:pt>
                <c:pt idx="42723">
                  <c:v>3.6723000000033252</c:v>
                </c:pt>
                <c:pt idx="42724">
                  <c:v>3.6724000000033254</c:v>
                </c:pt>
                <c:pt idx="42725">
                  <c:v>3.6725000000033257</c:v>
                </c:pt>
                <c:pt idx="42726">
                  <c:v>3.6726000000033259</c:v>
                </c:pt>
                <c:pt idx="42727">
                  <c:v>3.6727000000033261</c:v>
                </c:pt>
                <c:pt idx="42728">
                  <c:v>3.6728000000033263</c:v>
                </c:pt>
                <c:pt idx="42729">
                  <c:v>3.6729000000033265</c:v>
                </c:pt>
                <c:pt idx="42730">
                  <c:v>3.6730000000033267</c:v>
                </c:pt>
                <c:pt idx="42731">
                  <c:v>3.6731000000033269</c:v>
                </c:pt>
                <c:pt idx="42732">
                  <c:v>3.6732000000033271</c:v>
                </c:pt>
                <c:pt idx="42733">
                  <c:v>3.6733000000033273</c:v>
                </c:pt>
                <c:pt idx="42734">
                  <c:v>3.6734000000033276</c:v>
                </c:pt>
                <c:pt idx="42735">
                  <c:v>3.6735000000033278</c:v>
                </c:pt>
                <c:pt idx="42736">
                  <c:v>3.673600000003328</c:v>
                </c:pt>
                <c:pt idx="42737">
                  <c:v>3.6737000000033282</c:v>
                </c:pt>
                <c:pt idx="42738">
                  <c:v>3.6738000000033284</c:v>
                </c:pt>
                <c:pt idx="42739">
                  <c:v>3.6739000000033286</c:v>
                </c:pt>
                <c:pt idx="42740">
                  <c:v>3.6740000000033288</c:v>
                </c:pt>
                <c:pt idx="42741">
                  <c:v>3.674100000003329</c:v>
                </c:pt>
                <c:pt idx="42742">
                  <c:v>3.6742000000033292</c:v>
                </c:pt>
                <c:pt idx="42743">
                  <c:v>3.6743000000033295</c:v>
                </c:pt>
                <c:pt idx="42744">
                  <c:v>3.6744000000033297</c:v>
                </c:pt>
                <c:pt idx="42745">
                  <c:v>3.6745000000033299</c:v>
                </c:pt>
                <c:pt idx="42746">
                  <c:v>3.6746000000033301</c:v>
                </c:pt>
                <c:pt idx="42747">
                  <c:v>3.6747000000033303</c:v>
                </c:pt>
                <c:pt idx="42748">
                  <c:v>3.6748000000033305</c:v>
                </c:pt>
                <c:pt idx="42749">
                  <c:v>3.6749000000033307</c:v>
                </c:pt>
                <c:pt idx="42750">
                  <c:v>3.6750000000033309</c:v>
                </c:pt>
                <c:pt idx="42751">
                  <c:v>3.6751000000033311</c:v>
                </c:pt>
                <c:pt idx="42752">
                  <c:v>3.6752000000033314</c:v>
                </c:pt>
                <c:pt idx="42753">
                  <c:v>3.6753000000033316</c:v>
                </c:pt>
                <c:pt idx="42754">
                  <c:v>3.6754000000033318</c:v>
                </c:pt>
                <c:pt idx="42755">
                  <c:v>3.675500000003332</c:v>
                </c:pt>
                <c:pt idx="42756">
                  <c:v>3.6756000000033322</c:v>
                </c:pt>
                <c:pt idx="42757">
                  <c:v>3.6757000000033324</c:v>
                </c:pt>
                <c:pt idx="42758">
                  <c:v>3.6758000000033326</c:v>
                </c:pt>
                <c:pt idx="42759">
                  <c:v>3.6759000000033328</c:v>
                </c:pt>
                <c:pt idx="42760">
                  <c:v>3.676000000003333</c:v>
                </c:pt>
                <c:pt idx="42761">
                  <c:v>3.6761000000033333</c:v>
                </c:pt>
                <c:pt idx="42762">
                  <c:v>3.6762000000033335</c:v>
                </c:pt>
                <c:pt idx="42763">
                  <c:v>3.6763000000033337</c:v>
                </c:pt>
                <c:pt idx="42764">
                  <c:v>3.6764000000033339</c:v>
                </c:pt>
                <c:pt idx="42765">
                  <c:v>3.6765000000033341</c:v>
                </c:pt>
                <c:pt idx="42766">
                  <c:v>3.6766000000033343</c:v>
                </c:pt>
                <c:pt idx="42767">
                  <c:v>3.6767000000033345</c:v>
                </c:pt>
                <c:pt idx="42768">
                  <c:v>3.6768000000033347</c:v>
                </c:pt>
                <c:pt idx="42769">
                  <c:v>3.6769000000033349</c:v>
                </c:pt>
                <c:pt idx="42770">
                  <c:v>3.6770000000033352</c:v>
                </c:pt>
                <c:pt idx="42771">
                  <c:v>3.6771000000033354</c:v>
                </c:pt>
                <c:pt idx="42772">
                  <c:v>3.6772000000033356</c:v>
                </c:pt>
                <c:pt idx="42773">
                  <c:v>3.6773000000033358</c:v>
                </c:pt>
                <c:pt idx="42774">
                  <c:v>3.677400000003336</c:v>
                </c:pt>
                <c:pt idx="42775">
                  <c:v>3.6775000000033362</c:v>
                </c:pt>
                <c:pt idx="42776">
                  <c:v>3.6776000000033364</c:v>
                </c:pt>
                <c:pt idx="42777">
                  <c:v>3.6777000000033366</c:v>
                </c:pt>
                <c:pt idx="42778">
                  <c:v>3.6778000000033368</c:v>
                </c:pt>
                <c:pt idx="42779">
                  <c:v>3.6779000000033371</c:v>
                </c:pt>
                <c:pt idx="42780">
                  <c:v>3.6780000000033373</c:v>
                </c:pt>
                <c:pt idx="42781">
                  <c:v>3.6781000000033375</c:v>
                </c:pt>
                <c:pt idx="42782">
                  <c:v>3.6782000000033377</c:v>
                </c:pt>
                <c:pt idx="42783">
                  <c:v>3.6783000000033379</c:v>
                </c:pt>
                <c:pt idx="42784">
                  <c:v>3.6784000000033381</c:v>
                </c:pt>
                <c:pt idx="42785">
                  <c:v>3.6785000000033383</c:v>
                </c:pt>
                <c:pt idx="42786">
                  <c:v>3.6786000000033385</c:v>
                </c:pt>
                <c:pt idx="42787">
                  <c:v>3.6787000000033387</c:v>
                </c:pt>
                <c:pt idx="42788">
                  <c:v>3.678800000003339</c:v>
                </c:pt>
                <c:pt idx="42789">
                  <c:v>3.6789000000033392</c:v>
                </c:pt>
                <c:pt idx="42790">
                  <c:v>3.6790000000033394</c:v>
                </c:pt>
                <c:pt idx="42791">
                  <c:v>3.6791000000033396</c:v>
                </c:pt>
                <c:pt idx="42792">
                  <c:v>3.6792000000033398</c:v>
                </c:pt>
                <c:pt idx="42793">
                  <c:v>3.67930000000334</c:v>
                </c:pt>
                <c:pt idx="42794">
                  <c:v>3.6794000000033402</c:v>
                </c:pt>
                <c:pt idx="42795">
                  <c:v>3.6795000000033404</c:v>
                </c:pt>
                <c:pt idx="42796">
                  <c:v>3.6796000000033406</c:v>
                </c:pt>
                <c:pt idx="42797">
                  <c:v>3.6797000000033409</c:v>
                </c:pt>
                <c:pt idx="42798">
                  <c:v>3.6798000000033411</c:v>
                </c:pt>
                <c:pt idx="42799">
                  <c:v>3.6799000000033413</c:v>
                </c:pt>
                <c:pt idx="42800">
                  <c:v>3.6800000000033415</c:v>
                </c:pt>
                <c:pt idx="42801">
                  <c:v>3.6801000000033417</c:v>
                </c:pt>
                <c:pt idx="42802">
                  <c:v>3.6802000000033419</c:v>
                </c:pt>
                <c:pt idx="42803">
                  <c:v>3.6803000000033421</c:v>
                </c:pt>
                <c:pt idx="42804">
                  <c:v>3.6804000000033423</c:v>
                </c:pt>
                <c:pt idx="42805">
                  <c:v>3.6805000000033425</c:v>
                </c:pt>
                <c:pt idx="42806">
                  <c:v>3.6806000000033428</c:v>
                </c:pt>
                <c:pt idx="42807">
                  <c:v>3.680700000003343</c:v>
                </c:pt>
                <c:pt idx="42808">
                  <c:v>3.6808000000033432</c:v>
                </c:pt>
                <c:pt idx="42809">
                  <c:v>3.6809000000033434</c:v>
                </c:pt>
                <c:pt idx="42810">
                  <c:v>3.6810000000033436</c:v>
                </c:pt>
                <c:pt idx="42811">
                  <c:v>3.6811000000033438</c:v>
                </c:pt>
                <c:pt idx="42812">
                  <c:v>3.681200000003344</c:v>
                </c:pt>
                <c:pt idx="42813">
                  <c:v>3.6813000000033442</c:v>
                </c:pt>
                <c:pt idx="42814">
                  <c:v>3.6814000000033444</c:v>
                </c:pt>
                <c:pt idx="42815">
                  <c:v>3.6815000000033447</c:v>
                </c:pt>
                <c:pt idx="42816">
                  <c:v>3.6816000000033449</c:v>
                </c:pt>
                <c:pt idx="42817">
                  <c:v>3.6817000000033451</c:v>
                </c:pt>
                <c:pt idx="42818">
                  <c:v>3.6818000000033453</c:v>
                </c:pt>
                <c:pt idx="42819">
                  <c:v>3.6819000000033455</c:v>
                </c:pt>
                <c:pt idx="42820">
                  <c:v>3.6820000000033457</c:v>
                </c:pt>
                <c:pt idx="42821">
                  <c:v>3.6821000000033459</c:v>
                </c:pt>
                <c:pt idx="42822">
                  <c:v>3.6822000000033461</c:v>
                </c:pt>
                <c:pt idx="42823">
                  <c:v>3.6823000000033463</c:v>
                </c:pt>
                <c:pt idx="42824">
                  <c:v>3.6824000000033466</c:v>
                </c:pt>
                <c:pt idx="42825">
                  <c:v>3.6825000000033468</c:v>
                </c:pt>
                <c:pt idx="42826">
                  <c:v>3.682600000003347</c:v>
                </c:pt>
                <c:pt idx="42827">
                  <c:v>3.6827000000033472</c:v>
                </c:pt>
                <c:pt idx="42828">
                  <c:v>3.6828000000033474</c:v>
                </c:pt>
                <c:pt idx="42829">
                  <c:v>3.6829000000033476</c:v>
                </c:pt>
                <c:pt idx="42830">
                  <c:v>3.6830000000033478</c:v>
                </c:pt>
                <c:pt idx="42831">
                  <c:v>3.683100000003348</c:v>
                </c:pt>
                <c:pt idx="42832">
                  <c:v>3.6832000000033482</c:v>
                </c:pt>
                <c:pt idx="42833">
                  <c:v>3.6833000000033485</c:v>
                </c:pt>
                <c:pt idx="42834">
                  <c:v>3.6834000000033487</c:v>
                </c:pt>
                <c:pt idx="42835">
                  <c:v>3.6835000000033489</c:v>
                </c:pt>
                <c:pt idx="42836">
                  <c:v>3.6836000000033491</c:v>
                </c:pt>
                <c:pt idx="42837">
                  <c:v>3.6837000000033493</c:v>
                </c:pt>
                <c:pt idx="42838">
                  <c:v>3.6838000000033495</c:v>
                </c:pt>
                <c:pt idx="42839">
                  <c:v>3.6839000000033497</c:v>
                </c:pt>
                <c:pt idx="42840">
                  <c:v>3.6840000000033499</c:v>
                </c:pt>
                <c:pt idx="42841">
                  <c:v>3.6841000000033501</c:v>
                </c:pt>
                <c:pt idx="42842">
                  <c:v>3.6842000000033504</c:v>
                </c:pt>
                <c:pt idx="42843">
                  <c:v>3.6843000000033506</c:v>
                </c:pt>
                <c:pt idx="42844">
                  <c:v>3.6844000000033508</c:v>
                </c:pt>
                <c:pt idx="42845">
                  <c:v>3.684500000003351</c:v>
                </c:pt>
                <c:pt idx="42846">
                  <c:v>3.6846000000033512</c:v>
                </c:pt>
                <c:pt idx="42847">
                  <c:v>3.6847000000033514</c:v>
                </c:pt>
                <c:pt idx="42848">
                  <c:v>3.6848000000033516</c:v>
                </c:pt>
                <c:pt idx="42849">
                  <c:v>3.6849000000033518</c:v>
                </c:pt>
                <c:pt idx="42850">
                  <c:v>3.685000000003352</c:v>
                </c:pt>
                <c:pt idx="42851">
                  <c:v>3.6851000000033522</c:v>
                </c:pt>
                <c:pt idx="42852">
                  <c:v>3.6852000000033525</c:v>
                </c:pt>
                <c:pt idx="42853">
                  <c:v>3.6853000000033527</c:v>
                </c:pt>
                <c:pt idx="42854">
                  <c:v>3.6854000000033529</c:v>
                </c:pt>
                <c:pt idx="42855">
                  <c:v>3.6855000000033531</c:v>
                </c:pt>
                <c:pt idx="42856">
                  <c:v>3.6856000000033533</c:v>
                </c:pt>
                <c:pt idx="42857">
                  <c:v>3.6857000000033535</c:v>
                </c:pt>
                <c:pt idx="42858">
                  <c:v>3.6858000000033537</c:v>
                </c:pt>
                <c:pt idx="42859">
                  <c:v>3.6859000000033539</c:v>
                </c:pt>
                <c:pt idx="42860">
                  <c:v>3.6860000000033541</c:v>
                </c:pt>
                <c:pt idx="42861">
                  <c:v>3.6861000000033544</c:v>
                </c:pt>
                <c:pt idx="42862">
                  <c:v>3.6862000000033546</c:v>
                </c:pt>
                <c:pt idx="42863">
                  <c:v>3.6863000000033548</c:v>
                </c:pt>
                <c:pt idx="42864">
                  <c:v>3.686400000003355</c:v>
                </c:pt>
                <c:pt idx="42865">
                  <c:v>3.6865000000033552</c:v>
                </c:pt>
                <c:pt idx="42866">
                  <c:v>3.6866000000033554</c:v>
                </c:pt>
                <c:pt idx="42867">
                  <c:v>3.6867000000033556</c:v>
                </c:pt>
                <c:pt idx="42868">
                  <c:v>3.6868000000033558</c:v>
                </c:pt>
                <c:pt idx="42869">
                  <c:v>3.686900000003356</c:v>
                </c:pt>
                <c:pt idx="42870">
                  <c:v>3.6870000000033563</c:v>
                </c:pt>
                <c:pt idx="42871">
                  <c:v>3.6871000000033565</c:v>
                </c:pt>
                <c:pt idx="42872">
                  <c:v>3.6872000000033567</c:v>
                </c:pt>
                <c:pt idx="42873">
                  <c:v>3.6873000000033569</c:v>
                </c:pt>
                <c:pt idx="42874">
                  <c:v>3.6874000000033571</c:v>
                </c:pt>
                <c:pt idx="42875">
                  <c:v>3.6875000000033573</c:v>
                </c:pt>
                <c:pt idx="42876">
                  <c:v>3.6876000000033575</c:v>
                </c:pt>
                <c:pt idx="42877">
                  <c:v>3.6877000000033577</c:v>
                </c:pt>
                <c:pt idx="42878">
                  <c:v>3.6878000000033579</c:v>
                </c:pt>
                <c:pt idx="42879">
                  <c:v>3.6879000000033582</c:v>
                </c:pt>
                <c:pt idx="42880">
                  <c:v>3.6880000000033584</c:v>
                </c:pt>
                <c:pt idx="42881">
                  <c:v>3.6881000000033586</c:v>
                </c:pt>
                <c:pt idx="42882">
                  <c:v>3.6882000000033588</c:v>
                </c:pt>
                <c:pt idx="42883">
                  <c:v>3.688300000003359</c:v>
                </c:pt>
                <c:pt idx="42884">
                  <c:v>3.6884000000033592</c:v>
                </c:pt>
                <c:pt idx="42885">
                  <c:v>3.6885000000033594</c:v>
                </c:pt>
                <c:pt idx="42886">
                  <c:v>3.6886000000033596</c:v>
                </c:pt>
                <c:pt idx="42887">
                  <c:v>3.6887000000033598</c:v>
                </c:pt>
                <c:pt idx="42888">
                  <c:v>3.6888000000033601</c:v>
                </c:pt>
                <c:pt idx="42889">
                  <c:v>3.6889000000033603</c:v>
                </c:pt>
                <c:pt idx="42890">
                  <c:v>3.6890000000033605</c:v>
                </c:pt>
                <c:pt idx="42891">
                  <c:v>3.6891000000033607</c:v>
                </c:pt>
                <c:pt idx="42892">
                  <c:v>3.6892000000033609</c:v>
                </c:pt>
                <c:pt idx="42893">
                  <c:v>3.6893000000033611</c:v>
                </c:pt>
                <c:pt idx="42894">
                  <c:v>3.6894000000033613</c:v>
                </c:pt>
                <c:pt idx="42895">
                  <c:v>3.6895000000033615</c:v>
                </c:pt>
                <c:pt idx="42896">
                  <c:v>3.6896000000033617</c:v>
                </c:pt>
                <c:pt idx="42897">
                  <c:v>3.689700000003362</c:v>
                </c:pt>
                <c:pt idx="42898">
                  <c:v>3.6898000000033622</c:v>
                </c:pt>
                <c:pt idx="42899">
                  <c:v>3.6899000000033624</c:v>
                </c:pt>
                <c:pt idx="42900">
                  <c:v>3.6900000000033626</c:v>
                </c:pt>
                <c:pt idx="42901">
                  <c:v>3.6901000000033628</c:v>
                </c:pt>
                <c:pt idx="42902">
                  <c:v>3.690200000003363</c:v>
                </c:pt>
                <c:pt idx="42903">
                  <c:v>3.6903000000033632</c:v>
                </c:pt>
                <c:pt idx="42904">
                  <c:v>3.6904000000033634</c:v>
                </c:pt>
                <c:pt idx="42905">
                  <c:v>3.6905000000033636</c:v>
                </c:pt>
                <c:pt idx="42906">
                  <c:v>3.6906000000033639</c:v>
                </c:pt>
                <c:pt idx="42907">
                  <c:v>3.6907000000033641</c:v>
                </c:pt>
                <c:pt idx="42908">
                  <c:v>3.6908000000033643</c:v>
                </c:pt>
                <c:pt idx="42909">
                  <c:v>3.6909000000033645</c:v>
                </c:pt>
                <c:pt idx="42910">
                  <c:v>3.6910000000033647</c:v>
                </c:pt>
                <c:pt idx="42911">
                  <c:v>3.6911000000033649</c:v>
                </c:pt>
                <c:pt idx="42912">
                  <c:v>3.6912000000033651</c:v>
                </c:pt>
                <c:pt idx="42913">
                  <c:v>3.6913000000033653</c:v>
                </c:pt>
                <c:pt idx="42914">
                  <c:v>3.6914000000033655</c:v>
                </c:pt>
                <c:pt idx="42915">
                  <c:v>3.6915000000033658</c:v>
                </c:pt>
                <c:pt idx="42916">
                  <c:v>3.691600000003366</c:v>
                </c:pt>
                <c:pt idx="42917">
                  <c:v>3.6917000000033662</c:v>
                </c:pt>
                <c:pt idx="42918">
                  <c:v>3.6918000000033664</c:v>
                </c:pt>
                <c:pt idx="42919">
                  <c:v>3.6919000000033666</c:v>
                </c:pt>
                <c:pt idx="42920">
                  <c:v>3.6920000000033668</c:v>
                </c:pt>
                <c:pt idx="42921">
                  <c:v>3.692100000003367</c:v>
                </c:pt>
                <c:pt idx="42922">
                  <c:v>3.6922000000033672</c:v>
                </c:pt>
                <c:pt idx="42923">
                  <c:v>3.6923000000033674</c:v>
                </c:pt>
                <c:pt idx="42924">
                  <c:v>3.6924000000033677</c:v>
                </c:pt>
                <c:pt idx="42925">
                  <c:v>3.6925000000033679</c:v>
                </c:pt>
                <c:pt idx="42926">
                  <c:v>3.6926000000033681</c:v>
                </c:pt>
                <c:pt idx="42927">
                  <c:v>3.6927000000033683</c:v>
                </c:pt>
                <c:pt idx="42928">
                  <c:v>3.6928000000033685</c:v>
                </c:pt>
                <c:pt idx="42929">
                  <c:v>3.6929000000033687</c:v>
                </c:pt>
                <c:pt idx="42930">
                  <c:v>3.6930000000033689</c:v>
                </c:pt>
                <c:pt idx="42931">
                  <c:v>3.6931000000033691</c:v>
                </c:pt>
                <c:pt idx="42932">
                  <c:v>3.6932000000033693</c:v>
                </c:pt>
                <c:pt idx="42933">
                  <c:v>3.6933000000033696</c:v>
                </c:pt>
                <c:pt idx="42934">
                  <c:v>3.6934000000033698</c:v>
                </c:pt>
                <c:pt idx="42935">
                  <c:v>3.69350000000337</c:v>
                </c:pt>
                <c:pt idx="42936">
                  <c:v>3.6936000000033702</c:v>
                </c:pt>
                <c:pt idx="42937">
                  <c:v>3.6937000000033704</c:v>
                </c:pt>
                <c:pt idx="42938">
                  <c:v>3.6938000000033706</c:v>
                </c:pt>
                <c:pt idx="42939">
                  <c:v>3.6939000000033708</c:v>
                </c:pt>
                <c:pt idx="42940">
                  <c:v>3.694000000003371</c:v>
                </c:pt>
                <c:pt idx="42941">
                  <c:v>3.6941000000033712</c:v>
                </c:pt>
                <c:pt idx="42942">
                  <c:v>3.6942000000033715</c:v>
                </c:pt>
                <c:pt idx="42943">
                  <c:v>3.6943000000033717</c:v>
                </c:pt>
                <c:pt idx="42944">
                  <c:v>3.6944000000033719</c:v>
                </c:pt>
                <c:pt idx="42945">
                  <c:v>3.6945000000033721</c:v>
                </c:pt>
                <c:pt idx="42946">
                  <c:v>3.6946000000033723</c:v>
                </c:pt>
                <c:pt idx="42947">
                  <c:v>3.6947000000033725</c:v>
                </c:pt>
                <c:pt idx="42948">
                  <c:v>3.6948000000033727</c:v>
                </c:pt>
                <c:pt idx="42949">
                  <c:v>3.6949000000033729</c:v>
                </c:pt>
                <c:pt idx="42950">
                  <c:v>3.6950000000033731</c:v>
                </c:pt>
                <c:pt idx="42951">
                  <c:v>3.6951000000033734</c:v>
                </c:pt>
                <c:pt idx="42952">
                  <c:v>3.6952000000033736</c:v>
                </c:pt>
                <c:pt idx="42953">
                  <c:v>3.6953000000033738</c:v>
                </c:pt>
                <c:pt idx="42954">
                  <c:v>3.695400000003374</c:v>
                </c:pt>
                <c:pt idx="42955">
                  <c:v>3.6955000000033742</c:v>
                </c:pt>
                <c:pt idx="42956">
                  <c:v>3.6956000000033744</c:v>
                </c:pt>
                <c:pt idx="42957">
                  <c:v>3.6957000000033746</c:v>
                </c:pt>
                <c:pt idx="42958">
                  <c:v>3.6958000000033748</c:v>
                </c:pt>
                <c:pt idx="42959">
                  <c:v>3.695900000003375</c:v>
                </c:pt>
                <c:pt idx="42960">
                  <c:v>3.6960000000033753</c:v>
                </c:pt>
                <c:pt idx="42961">
                  <c:v>3.6961000000033755</c:v>
                </c:pt>
                <c:pt idx="42962">
                  <c:v>3.6962000000033757</c:v>
                </c:pt>
                <c:pt idx="42963">
                  <c:v>3.6963000000033759</c:v>
                </c:pt>
                <c:pt idx="42964">
                  <c:v>3.6964000000033761</c:v>
                </c:pt>
                <c:pt idx="42965">
                  <c:v>3.6965000000033763</c:v>
                </c:pt>
                <c:pt idx="42966">
                  <c:v>3.6966000000033765</c:v>
                </c:pt>
                <c:pt idx="42967">
                  <c:v>3.6967000000033767</c:v>
                </c:pt>
                <c:pt idx="42968">
                  <c:v>3.6968000000033769</c:v>
                </c:pt>
                <c:pt idx="42969">
                  <c:v>3.6969000000033772</c:v>
                </c:pt>
                <c:pt idx="42970">
                  <c:v>3.6970000000033774</c:v>
                </c:pt>
                <c:pt idx="42971">
                  <c:v>3.6971000000033776</c:v>
                </c:pt>
                <c:pt idx="42972">
                  <c:v>3.6972000000033778</c:v>
                </c:pt>
                <c:pt idx="42973">
                  <c:v>3.697300000003378</c:v>
                </c:pt>
                <c:pt idx="42974">
                  <c:v>3.6974000000033782</c:v>
                </c:pt>
                <c:pt idx="42975">
                  <c:v>3.6975000000033784</c:v>
                </c:pt>
                <c:pt idx="42976">
                  <c:v>3.6976000000033786</c:v>
                </c:pt>
                <c:pt idx="42977">
                  <c:v>3.6977000000033788</c:v>
                </c:pt>
                <c:pt idx="42978">
                  <c:v>3.6978000000033791</c:v>
                </c:pt>
                <c:pt idx="42979">
                  <c:v>3.6979000000033793</c:v>
                </c:pt>
                <c:pt idx="42980">
                  <c:v>3.6980000000033795</c:v>
                </c:pt>
                <c:pt idx="42981">
                  <c:v>3.6981000000033797</c:v>
                </c:pt>
                <c:pt idx="42982">
                  <c:v>3.6982000000033799</c:v>
                </c:pt>
                <c:pt idx="42983">
                  <c:v>3.6983000000033801</c:v>
                </c:pt>
                <c:pt idx="42984">
                  <c:v>3.6984000000033803</c:v>
                </c:pt>
                <c:pt idx="42985">
                  <c:v>3.6985000000033805</c:v>
                </c:pt>
                <c:pt idx="42986">
                  <c:v>3.6986000000033807</c:v>
                </c:pt>
                <c:pt idx="42987">
                  <c:v>3.6987000000033809</c:v>
                </c:pt>
                <c:pt idx="42988">
                  <c:v>3.6988000000033812</c:v>
                </c:pt>
                <c:pt idx="42989">
                  <c:v>3.6989000000033814</c:v>
                </c:pt>
                <c:pt idx="42990">
                  <c:v>3.6990000000033816</c:v>
                </c:pt>
                <c:pt idx="42991">
                  <c:v>3.6991000000033818</c:v>
                </c:pt>
                <c:pt idx="42992">
                  <c:v>3.699200000003382</c:v>
                </c:pt>
                <c:pt idx="42993">
                  <c:v>3.6993000000033822</c:v>
                </c:pt>
                <c:pt idx="42994">
                  <c:v>3.6994000000033824</c:v>
                </c:pt>
                <c:pt idx="42995">
                  <c:v>3.6995000000033826</c:v>
                </c:pt>
                <c:pt idx="42996">
                  <c:v>3.6996000000033828</c:v>
                </c:pt>
                <c:pt idx="42997">
                  <c:v>3.6997000000033831</c:v>
                </c:pt>
                <c:pt idx="42998">
                  <c:v>3.6998000000033833</c:v>
                </c:pt>
                <c:pt idx="42999">
                  <c:v>3.6999000000033835</c:v>
                </c:pt>
                <c:pt idx="43000">
                  <c:v>3.7000000000033837</c:v>
                </c:pt>
                <c:pt idx="43001">
                  <c:v>3.7001000000033839</c:v>
                </c:pt>
                <c:pt idx="43002">
                  <c:v>3.7002000000033841</c:v>
                </c:pt>
                <c:pt idx="43003">
                  <c:v>3.7003000000033843</c:v>
                </c:pt>
                <c:pt idx="43004">
                  <c:v>3.7004000000033845</c:v>
                </c:pt>
                <c:pt idx="43005">
                  <c:v>3.7005000000033847</c:v>
                </c:pt>
                <c:pt idx="43006">
                  <c:v>3.700600000003385</c:v>
                </c:pt>
                <c:pt idx="43007">
                  <c:v>3.7007000000033852</c:v>
                </c:pt>
                <c:pt idx="43008">
                  <c:v>3.7008000000033854</c:v>
                </c:pt>
                <c:pt idx="43009">
                  <c:v>3.7009000000033856</c:v>
                </c:pt>
                <c:pt idx="43010">
                  <c:v>3.7010000000033858</c:v>
                </c:pt>
                <c:pt idx="43011">
                  <c:v>3.701100000003386</c:v>
                </c:pt>
                <c:pt idx="43012">
                  <c:v>3.7012000000033862</c:v>
                </c:pt>
                <c:pt idx="43013">
                  <c:v>3.7013000000033864</c:v>
                </c:pt>
                <c:pt idx="43014">
                  <c:v>3.7014000000033866</c:v>
                </c:pt>
                <c:pt idx="43015">
                  <c:v>3.7015000000033869</c:v>
                </c:pt>
                <c:pt idx="43016">
                  <c:v>3.7016000000033871</c:v>
                </c:pt>
                <c:pt idx="43017">
                  <c:v>3.7017000000033873</c:v>
                </c:pt>
                <c:pt idx="43018">
                  <c:v>3.7018000000033875</c:v>
                </c:pt>
                <c:pt idx="43019">
                  <c:v>3.7019000000033877</c:v>
                </c:pt>
                <c:pt idx="43020">
                  <c:v>3.7020000000033879</c:v>
                </c:pt>
                <c:pt idx="43021">
                  <c:v>3.7021000000033881</c:v>
                </c:pt>
                <c:pt idx="43022">
                  <c:v>3.7022000000033883</c:v>
                </c:pt>
                <c:pt idx="43023">
                  <c:v>3.7023000000033885</c:v>
                </c:pt>
                <c:pt idx="43024">
                  <c:v>3.7024000000033888</c:v>
                </c:pt>
                <c:pt idx="43025">
                  <c:v>3.702500000003389</c:v>
                </c:pt>
                <c:pt idx="43026">
                  <c:v>3.7026000000033892</c:v>
                </c:pt>
                <c:pt idx="43027">
                  <c:v>3.7027000000033894</c:v>
                </c:pt>
                <c:pt idx="43028">
                  <c:v>3.7028000000033896</c:v>
                </c:pt>
                <c:pt idx="43029">
                  <c:v>3.7029000000033898</c:v>
                </c:pt>
                <c:pt idx="43030">
                  <c:v>3.70300000000339</c:v>
                </c:pt>
                <c:pt idx="43031">
                  <c:v>3.7031000000033902</c:v>
                </c:pt>
                <c:pt idx="43032">
                  <c:v>3.7032000000033904</c:v>
                </c:pt>
                <c:pt idx="43033">
                  <c:v>3.7033000000033907</c:v>
                </c:pt>
                <c:pt idx="43034">
                  <c:v>3.7034000000033909</c:v>
                </c:pt>
                <c:pt idx="43035">
                  <c:v>3.7035000000033911</c:v>
                </c:pt>
                <c:pt idx="43036">
                  <c:v>3.7036000000033913</c:v>
                </c:pt>
                <c:pt idx="43037">
                  <c:v>3.7037000000033915</c:v>
                </c:pt>
                <c:pt idx="43038">
                  <c:v>3.7038000000033917</c:v>
                </c:pt>
                <c:pt idx="43039">
                  <c:v>3.7039000000033919</c:v>
                </c:pt>
                <c:pt idx="43040">
                  <c:v>3.7040000000033921</c:v>
                </c:pt>
                <c:pt idx="43041">
                  <c:v>3.7041000000033923</c:v>
                </c:pt>
                <c:pt idx="43042">
                  <c:v>3.7042000000033926</c:v>
                </c:pt>
                <c:pt idx="43043">
                  <c:v>3.7043000000033928</c:v>
                </c:pt>
                <c:pt idx="43044">
                  <c:v>3.704400000003393</c:v>
                </c:pt>
                <c:pt idx="43045">
                  <c:v>3.7045000000033932</c:v>
                </c:pt>
                <c:pt idx="43046">
                  <c:v>3.7046000000033934</c:v>
                </c:pt>
                <c:pt idx="43047">
                  <c:v>3.7047000000033936</c:v>
                </c:pt>
                <c:pt idx="43048">
                  <c:v>3.7048000000033938</c:v>
                </c:pt>
                <c:pt idx="43049">
                  <c:v>3.704900000003394</c:v>
                </c:pt>
                <c:pt idx="43050">
                  <c:v>3.7050000000033942</c:v>
                </c:pt>
                <c:pt idx="43051">
                  <c:v>3.7051000000033945</c:v>
                </c:pt>
                <c:pt idx="43052">
                  <c:v>3.7052000000033947</c:v>
                </c:pt>
                <c:pt idx="43053">
                  <c:v>3.7053000000033949</c:v>
                </c:pt>
                <c:pt idx="43054">
                  <c:v>3.7054000000033951</c:v>
                </c:pt>
                <c:pt idx="43055">
                  <c:v>3.7055000000033953</c:v>
                </c:pt>
                <c:pt idx="43056">
                  <c:v>3.7056000000033955</c:v>
                </c:pt>
                <c:pt idx="43057">
                  <c:v>3.7057000000033957</c:v>
                </c:pt>
                <c:pt idx="43058">
                  <c:v>3.7058000000033959</c:v>
                </c:pt>
                <c:pt idx="43059">
                  <c:v>3.7059000000033961</c:v>
                </c:pt>
                <c:pt idx="43060">
                  <c:v>3.7060000000033964</c:v>
                </c:pt>
                <c:pt idx="43061">
                  <c:v>3.7061000000033966</c:v>
                </c:pt>
                <c:pt idx="43062">
                  <c:v>3.7062000000033968</c:v>
                </c:pt>
                <c:pt idx="43063">
                  <c:v>3.706300000003397</c:v>
                </c:pt>
                <c:pt idx="43064">
                  <c:v>3.7064000000033972</c:v>
                </c:pt>
                <c:pt idx="43065">
                  <c:v>3.7065000000033974</c:v>
                </c:pt>
                <c:pt idx="43066">
                  <c:v>3.7066000000033976</c:v>
                </c:pt>
                <c:pt idx="43067">
                  <c:v>3.7067000000033978</c:v>
                </c:pt>
                <c:pt idx="43068">
                  <c:v>3.706800000003398</c:v>
                </c:pt>
                <c:pt idx="43069">
                  <c:v>3.7069000000033983</c:v>
                </c:pt>
                <c:pt idx="43070">
                  <c:v>3.7070000000033985</c:v>
                </c:pt>
                <c:pt idx="43071">
                  <c:v>3.7071000000033987</c:v>
                </c:pt>
                <c:pt idx="43072">
                  <c:v>3.7072000000033989</c:v>
                </c:pt>
                <c:pt idx="43073">
                  <c:v>3.7073000000033991</c:v>
                </c:pt>
                <c:pt idx="43074">
                  <c:v>3.7074000000033993</c:v>
                </c:pt>
                <c:pt idx="43075">
                  <c:v>3.7075000000033995</c:v>
                </c:pt>
                <c:pt idx="43076">
                  <c:v>3.7076000000033997</c:v>
                </c:pt>
                <c:pt idx="43077">
                  <c:v>3.7077000000033999</c:v>
                </c:pt>
                <c:pt idx="43078">
                  <c:v>3.7078000000034002</c:v>
                </c:pt>
                <c:pt idx="43079">
                  <c:v>3.7079000000034004</c:v>
                </c:pt>
                <c:pt idx="43080">
                  <c:v>3.7080000000034006</c:v>
                </c:pt>
                <c:pt idx="43081">
                  <c:v>3.7081000000034008</c:v>
                </c:pt>
                <c:pt idx="43082">
                  <c:v>3.708200000003401</c:v>
                </c:pt>
                <c:pt idx="43083">
                  <c:v>3.7083000000034012</c:v>
                </c:pt>
                <c:pt idx="43084">
                  <c:v>3.7084000000034014</c:v>
                </c:pt>
                <c:pt idx="43085">
                  <c:v>3.7085000000034016</c:v>
                </c:pt>
                <c:pt idx="43086">
                  <c:v>3.7086000000034018</c:v>
                </c:pt>
                <c:pt idx="43087">
                  <c:v>3.7087000000034021</c:v>
                </c:pt>
                <c:pt idx="43088">
                  <c:v>3.7088000000034023</c:v>
                </c:pt>
                <c:pt idx="43089">
                  <c:v>3.7089000000034025</c:v>
                </c:pt>
                <c:pt idx="43090">
                  <c:v>3.7090000000034027</c:v>
                </c:pt>
                <c:pt idx="43091">
                  <c:v>3.7091000000034029</c:v>
                </c:pt>
                <c:pt idx="43092">
                  <c:v>3.7092000000034031</c:v>
                </c:pt>
                <c:pt idx="43093">
                  <c:v>3.7093000000034033</c:v>
                </c:pt>
                <c:pt idx="43094">
                  <c:v>3.7094000000034035</c:v>
                </c:pt>
                <c:pt idx="43095">
                  <c:v>3.7095000000034037</c:v>
                </c:pt>
                <c:pt idx="43096">
                  <c:v>3.709600000003404</c:v>
                </c:pt>
                <c:pt idx="43097">
                  <c:v>3.7097000000034042</c:v>
                </c:pt>
                <c:pt idx="43098">
                  <c:v>3.7098000000034044</c:v>
                </c:pt>
                <c:pt idx="43099">
                  <c:v>3.7099000000034046</c:v>
                </c:pt>
                <c:pt idx="43100">
                  <c:v>3.7100000000034048</c:v>
                </c:pt>
                <c:pt idx="43101">
                  <c:v>3.710100000003405</c:v>
                </c:pt>
                <c:pt idx="43102">
                  <c:v>3.7102000000034052</c:v>
                </c:pt>
                <c:pt idx="43103">
                  <c:v>3.7103000000034054</c:v>
                </c:pt>
                <c:pt idx="43104">
                  <c:v>3.7104000000034056</c:v>
                </c:pt>
                <c:pt idx="43105">
                  <c:v>3.7105000000034059</c:v>
                </c:pt>
                <c:pt idx="43106">
                  <c:v>3.7106000000034061</c:v>
                </c:pt>
                <c:pt idx="43107">
                  <c:v>3.7107000000034063</c:v>
                </c:pt>
                <c:pt idx="43108">
                  <c:v>3.7108000000034065</c:v>
                </c:pt>
                <c:pt idx="43109">
                  <c:v>3.7109000000034067</c:v>
                </c:pt>
                <c:pt idx="43110">
                  <c:v>3.7110000000034069</c:v>
                </c:pt>
                <c:pt idx="43111">
                  <c:v>3.7111000000034071</c:v>
                </c:pt>
                <c:pt idx="43112">
                  <c:v>3.7112000000034073</c:v>
                </c:pt>
                <c:pt idx="43113">
                  <c:v>3.7113000000034075</c:v>
                </c:pt>
                <c:pt idx="43114">
                  <c:v>3.7114000000034078</c:v>
                </c:pt>
                <c:pt idx="43115">
                  <c:v>3.711500000003408</c:v>
                </c:pt>
                <c:pt idx="43116">
                  <c:v>3.7116000000034082</c:v>
                </c:pt>
                <c:pt idx="43117">
                  <c:v>3.7117000000034084</c:v>
                </c:pt>
                <c:pt idx="43118">
                  <c:v>3.7118000000034086</c:v>
                </c:pt>
                <c:pt idx="43119">
                  <c:v>3.7119000000034088</c:v>
                </c:pt>
                <c:pt idx="43120">
                  <c:v>3.712000000003409</c:v>
                </c:pt>
                <c:pt idx="43121">
                  <c:v>3.7121000000034092</c:v>
                </c:pt>
                <c:pt idx="43122">
                  <c:v>3.7122000000034094</c:v>
                </c:pt>
                <c:pt idx="43123">
                  <c:v>3.7123000000034097</c:v>
                </c:pt>
                <c:pt idx="43124">
                  <c:v>3.7124000000034099</c:v>
                </c:pt>
                <c:pt idx="43125">
                  <c:v>3.7125000000034101</c:v>
                </c:pt>
                <c:pt idx="43126">
                  <c:v>3.7126000000034103</c:v>
                </c:pt>
                <c:pt idx="43127">
                  <c:v>3.7127000000034105</c:v>
                </c:pt>
                <c:pt idx="43128">
                  <c:v>3.7128000000034107</c:v>
                </c:pt>
                <c:pt idx="43129">
                  <c:v>3.7129000000034109</c:v>
                </c:pt>
                <c:pt idx="43130">
                  <c:v>3.7130000000034111</c:v>
                </c:pt>
                <c:pt idx="43131">
                  <c:v>3.7131000000034113</c:v>
                </c:pt>
                <c:pt idx="43132">
                  <c:v>3.7132000000034115</c:v>
                </c:pt>
                <c:pt idx="43133">
                  <c:v>3.7133000000034118</c:v>
                </c:pt>
                <c:pt idx="43134">
                  <c:v>3.713400000003412</c:v>
                </c:pt>
                <c:pt idx="43135">
                  <c:v>3.7135000000034122</c:v>
                </c:pt>
                <c:pt idx="43136">
                  <c:v>3.7136000000034124</c:v>
                </c:pt>
                <c:pt idx="43137">
                  <c:v>3.7137000000034126</c:v>
                </c:pt>
                <c:pt idx="43138">
                  <c:v>3.7138000000034128</c:v>
                </c:pt>
                <c:pt idx="43139">
                  <c:v>3.713900000003413</c:v>
                </c:pt>
                <c:pt idx="43140">
                  <c:v>3.7140000000034132</c:v>
                </c:pt>
                <c:pt idx="43141">
                  <c:v>3.7141000000034134</c:v>
                </c:pt>
                <c:pt idx="43142">
                  <c:v>3.7142000000034137</c:v>
                </c:pt>
                <c:pt idx="43143">
                  <c:v>3.7143000000034139</c:v>
                </c:pt>
                <c:pt idx="43144">
                  <c:v>3.7144000000034141</c:v>
                </c:pt>
                <c:pt idx="43145">
                  <c:v>3.7145000000034143</c:v>
                </c:pt>
                <c:pt idx="43146">
                  <c:v>3.7146000000034145</c:v>
                </c:pt>
                <c:pt idx="43147">
                  <c:v>3.7147000000034147</c:v>
                </c:pt>
                <c:pt idx="43148">
                  <c:v>3.7148000000034149</c:v>
                </c:pt>
                <c:pt idx="43149">
                  <c:v>3.7149000000034151</c:v>
                </c:pt>
                <c:pt idx="43150">
                  <c:v>3.7150000000034153</c:v>
                </c:pt>
                <c:pt idx="43151">
                  <c:v>3.7151000000034156</c:v>
                </c:pt>
                <c:pt idx="43152">
                  <c:v>3.7152000000034158</c:v>
                </c:pt>
                <c:pt idx="43153">
                  <c:v>3.715300000003416</c:v>
                </c:pt>
                <c:pt idx="43154">
                  <c:v>3.7154000000034162</c:v>
                </c:pt>
                <c:pt idx="43155">
                  <c:v>3.7155000000034164</c:v>
                </c:pt>
                <c:pt idx="43156">
                  <c:v>3.7156000000034166</c:v>
                </c:pt>
                <c:pt idx="43157">
                  <c:v>3.7157000000034168</c:v>
                </c:pt>
                <c:pt idx="43158">
                  <c:v>3.715800000003417</c:v>
                </c:pt>
                <c:pt idx="43159">
                  <c:v>3.7159000000034172</c:v>
                </c:pt>
                <c:pt idx="43160">
                  <c:v>3.7160000000034175</c:v>
                </c:pt>
                <c:pt idx="43161">
                  <c:v>3.7161000000034177</c:v>
                </c:pt>
                <c:pt idx="43162">
                  <c:v>3.7162000000034179</c:v>
                </c:pt>
                <c:pt idx="43163">
                  <c:v>3.7163000000034181</c:v>
                </c:pt>
                <c:pt idx="43164">
                  <c:v>3.7164000000034183</c:v>
                </c:pt>
                <c:pt idx="43165">
                  <c:v>3.7165000000034185</c:v>
                </c:pt>
                <c:pt idx="43166">
                  <c:v>3.7166000000034187</c:v>
                </c:pt>
                <c:pt idx="43167">
                  <c:v>3.7167000000034189</c:v>
                </c:pt>
                <c:pt idx="43168">
                  <c:v>3.7168000000034191</c:v>
                </c:pt>
                <c:pt idx="43169">
                  <c:v>3.7169000000034194</c:v>
                </c:pt>
                <c:pt idx="43170">
                  <c:v>3.7170000000034196</c:v>
                </c:pt>
                <c:pt idx="43171">
                  <c:v>3.7171000000034198</c:v>
                </c:pt>
                <c:pt idx="43172">
                  <c:v>3.71720000000342</c:v>
                </c:pt>
                <c:pt idx="43173">
                  <c:v>3.7173000000034202</c:v>
                </c:pt>
                <c:pt idx="43174">
                  <c:v>3.7174000000034204</c:v>
                </c:pt>
                <c:pt idx="43175">
                  <c:v>3.7175000000034206</c:v>
                </c:pt>
                <c:pt idx="43176">
                  <c:v>3.7176000000034208</c:v>
                </c:pt>
                <c:pt idx="43177">
                  <c:v>3.717700000003421</c:v>
                </c:pt>
                <c:pt idx="43178">
                  <c:v>3.7178000000034213</c:v>
                </c:pt>
                <c:pt idx="43179">
                  <c:v>3.7179000000034215</c:v>
                </c:pt>
                <c:pt idx="43180">
                  <c:v>3.7180000000034217</c:v>
                </c:pt>
                <c:pt idx="43181">
                  <c:v>3.7181000000034219</c:v>
                </c:pt>
                <c:pt idx="43182">
                  <c:v>3.7182000000034221</c:v>
                </c:pt>
                <c:pt idx="43183">
                  <c:v>3.7183000000034223</c:v>
                </c:pt>
                <c:pt idx="43184">
                  <c:v>3.7184000000034225</c:v>
                </c:pt>
                <c:pt idx="43185">
                  <c:v>3.7185000000034227</c:v>
                </c:pt>
                <c:pt idx="43186">
                  <c:v>3.7186000000034229</c:v>
                </c:pt>
                <c:pt idx="43187">
                  <c:v>3.7187000000034232</c:v>
                </c:pt>
                <c:pt idx="43188">
                  <c:v>3.7188000000034234</c:v>
                </c:pt>
                <c:pt idx="43189">
                  <c:v>3.7189000000034236</c:v>
                </c:pt>
                <c:pt idx="43190">
                  <c:v>3.7190000000034238</c:v>
                </c:pt>
                <c:pt idx="43191">
                  <c:v>3.719100000003424</c:v>
                </c:pt>
                <c:pt idx="43192">
                  <c:v>3.7192000000034242</c:v>
                </c:pt>
                <c:pt idx="43193">
                  <c:v>3.7193000000034244</c:v>
                </c:pt>
                <c:pt idx="43194">
                  <c:v>3.7194000000034246</c:v>
                </c:pt>
                <c:pt idx="43195">
                  <c:v>3.7195000000034248</c:v>
                </c:pt>
                <c:pt idx="43196">
                  <c:v>3.7196000000034251</c:v>
                </c:pt>
                <c:pt idx="43197">
                  <c:v>3.7197000000034253</c:v>
                </c:pt>
                <c:pt idx="43198">
                  <c:v>3.7198000000034255</c:v>
                </c:pt>
                <c:pt idx="43199">
                  <c:v>3.7199000000034257</c:v>
                </c:pt>
                <c:pt idx="43200">
                  <c:v>3.7200000000034259</c:v>
                </c:pt>
                <c:pt idx="43201">
                  <c:v>3.7201000000034261</c:v>
                </c:pt>
                <c:pt idx="43202">
                  <c:v>3.7202000000034263</c:v>
                </c:pt>
                <c:pt idx="43203">
                  <c:v>3.7203000000034265</c:v>
                </c:pt>
                <c:pt idx="43204">
                  <c:v>3.7204000000034267</c:v>
                </c:pt>
                <c:pt idx="43205">
                  <c:v>3.720500000003427</c:v>
                </c:pt>
                <c:pt idx="43206">
                  <c:v>3.7206000000034272</c:v>
                </c:pt>
                <c:pt idx="43207">
                  <c:v>3.7207000000034274</c:v>
                </c:pt>
                <c:pt idx="43208">
                  <c:v>3.7208000000034276</c:v>
                </c:pt>
                <c:pt idx="43209">
                  <c:v>3.7209000000034278</c:v>
                </c:pt>
                <c:pt idx="43210">
                  <c:v>3.721000000003428</c:v>
                </c:pt>
                <c:pt idx="43211">
                  <c:v>3.7211000000034282</c:v>
                </c:pt>
                <c:pt idx="43212">
                  <c:v>3.7212000000034284</c:v>
                </c:pt>
                <c:pt idx="43213">
                  <c:v>3.7213000000034286</c:v>
                </c:pt>
                <c:pt idx="43214">
                  <c:v>3.7214000000034289</c:v>
                </c:pt>
                <c:pt idx="43215">
                  <c:v>3.7215000000034291</c:v>
                </c:pt>
                <c:pt idx="43216">
                  <c:v>3.7216000000034293</c:v>
                </c:pt>
                <c:pt idx="43217">
                  <c:v>3.7217000000034295</c:v>
                </c:pt>
                <c:pt idx="43218">
                  <c:v>3.7218000000034297</c:v>
                </c:pt>
                <c:pt idx="43219">
                  <c:v>3.7219000000034299</c:v>
                </c:pt>
                <c:pt idx="43220">
                  <c:v>3.7220000000034301</c:v>
                </c:pt>
                <c:pt idx="43221">
                  <c:v>3.7221000000034303</c:v>
                </c:pt>
                <c:pt idx="43222">
                  <c:v>3.7222000000034305</c:v>
                </c:pt>
                <c:pt idx="43223">
                  <c:v>3.7223000000034308</c:v>
                </c:pt>
                <c:pt idx="43224">
                  <c:v>3.722400000003431</c:v>
                </c:pt>
                <c:pt idx="43225">
                  <c:v>3.7225000000034312</c:v>
                </c:pt>
                <c:pt idx="43226">
                  <c:v>3.7226000000034314</c:v>
                </c:pt>
                <c:pt idx="43227">
                  <c:v>3.7227000000034316</c:v>
                </c:pt>
                <c:pt idx="43228">
                  <c:v>3.7228000000034318</c:v>
                </c:pt>
                <c:pt idx="43229">
                  <c:v>3.722900000003432</c:v>
                </c:pt>
                <c:pt idx="43230">
                  <c:v>3.7230000000034322</c:v>
                </c:pt>
                <c:pt idx="43231">
                  <c:v>3.7231000000034324</c:v>
                </c:pt>
                <c:pt idx="43232">
                  <c:v>3.7232000000034327</c:v>
                </c:pt>
                <c:pt idx="43233">
                  <c:v>3.7233000000034329</c:v>
                </c:pt>
                <c:pt idx="43234">
                  <c:v>3.7234000000034331</c:v>
                </c:pt>
                <c:pt idx="43235">
                  <c:v>3.7235000000034333</c:v>
                </c:pt>
                <c:pt idx="43236">
                  <c:v>3.7236000000034335</c:v>
                </c:pt>
                <c:pt idx="43237">
                  <c:v>3.7237000000034337</c:v>
                </c:pt>
                <c:pt idx="43238">
                  <c:v>3.7238000000034339</c:v>
                </c:pt>
                <c:pt idx="43239">
                  <c:v>3.7239000000034341</c:v>
                </c:pt>
                <c:pt idx="43240">
                  <c:v>3.7240000000034343</c:v>
                </c:pt>
                <c:pt idx="43241">
                  <c:v>3.7241000000034346</c:v>
                </c:pt>
                <c:pt idx="43242">
                  <c:v>3.7242000000034348</c:v>
                </c:pt>
                <c:pt idx="43243">
                  <c:v>3.724300000003435</c:v>
                </c:pt>
                <c:pt idx="43244">
                  <c:v>3.7244000000034352</c:v>
                </c:pt>
                <c:pt idx="43245">
                  <c:v>3.7245000000034354</c:v>
                </c:pt>
                <c:pt idx="43246">
                  <c:v>3.7246000000034356</c:v>
                </c:pt>
                <c:pt idx="43247">
                  <c:v>3.7247000000034358</c:v>
                </c:pt>
                <c:pt idx="43248">
                  <c:v>3.724800000003436</c:v>
                </c:pt>
                <c:pt idx="43249">
                  <c:v>3.7249000000034362</c:v>
                </c:pt>
                <c:pt idx="43250">
                  <c:v>3.7250000000034365</c:v>
                </c:pt>
                <c:pt idx="43251">
                  <c:v>3.7251000000034367</c:v>
                </c:pt>
                <c:pt idx="43252">
                  <c:v>3.7252000000034369</c:v>
                </c:pt>
                <c:pt idx="43253">
                  <c:v>3.7253000000034371</c:v>
                </c:pt>
                <c:pt idx="43254">
                  <c:v>3.7254000000034373</c:v>
                </c:pt>
                <c:pt idx="43255">
                  <c:v>3.7255000000034375</c:v>
                </c:pt>
                <c:pt idx="43256">
                  <c:v>3.7256000000034377</c:v>
                </c:pt>
                <c:pt idx="43257">
                  <c:v>3.7257000000034379</c:v>
                </c:pt>
                <c:pt idx="43258">
                  <c:v>3.7258000000034381</c:v>
                </c:pt>
                <c:pt idx="43259">
                  <c:v>3.7259000000034384</c:v>
                </c:pt>
                <c:pt idx="43260">
                  <c:v>3.7260000000034386</c:v>
                </c:pt>
                <c:pt idx="43261">
                  <c:v>3.7261000000034388</c:v>
                </c:pt>
                <c:pt idx="43262">
                  <c:v>3.726200000003439</c:v>
                </c:pt>
                <c:pt idx="43263">
                  <c:v>3.7263000000034392</c:v>
                </c:pt>
                <c:pt idx="43264">
                  <c:v>3.7264000000034394</c:v>
                </c:pt>
                <c:pt idx="43265">
                  <c:v>3.7265000000034396</c:v>
                </c:pt>
                <c:pt idx="43266">
                  <c:v>3.7266000000034398</c:v>
                </c:pt>
                <c:pt idx="43267">
                  <c:v>3.72670000000344</c:v>
                </c:pt>
                <c:pt idx="43268">
                  <c:v>3.7268000000034402</c:v>
                </c:pt>
                <c:pt idx="43269">
                  <c:v>3.7269000000034405</c:v>
                </c:pt>
                <c:pt idx="43270">
                  <c:v>3.7270000000034407</c:v>
                </c:pt>
                <c:pt idx="43271">
                  <c:v>3.7271000000034409</c:v>
                </c:pt>
                <c:pt idx="43272">
                  <c:v>3.7272000000034411</c:v>
                </c:pt>
                <c:pt idx="43273">
                  <c:v>3.7273000000034413</c:v>
                </c:pt>
                <c:pt idx="43274">
                  <c:v>3.7274000000034415</c:v>
                </c:pt>
                <c:pt idx="43275">
                  <c:v>3.7275000000034417</c:v>
                </c:pt>
                <c:pt idx="43276">
                  <c:v>3.7276000000034419</c:v>
                </c:pt>
                <c:pt idx="43277">
                  <c:v>3.7277000000034421</c:v>
                </c:pt>
                <c:pt idx="43278">
                  <c:v>3.7278000000034424</c:v>
                </c:pt>
                <c:pt idx="43279">
                  <c:v>3.7279000000034426</c:v>
                </c:pt>
                <c:pt idx="43280">
                  <c:v>3.7280000000034428</c:v>
                </c:pt>
                <c:pt idx="43281">
                  <c:v>3.728100000003443</c:v>
                </c:pt>
                <c:pt idx="43282">
                  <c:v>3.7282000000034432</c:v>
                </c:pt>
                <c:pt idx="43283">
                  <c:v>3.7283000000034434</c:v>
                </c:pt>
                <c:pt idx="43284">
                  <c:v>3.7284000000034436</c:v>
                </c:pt>
                <c:pt idx="43285">
                  <c:v>3.7285000000034438</c:v>
                </c:pt>
                <c:pt idx="43286">
                  <c:v>3.728600000003444</c:v>
                </c:pt>
                <c:pt idx="43287">
                  <c:v>3.7287000000034443</c:v>
                </c:pt>
                <c:pt idx="43288">
                  <c:v>3.7288000000034445</c:v>
                </c:pt>
                <c:pt idx="43289">
                  <c:v>3.7289000000034447</c:v>
                </c:pt>
                <c:pt idx="43290">
                  <c:v>3.7290000000034449</c:v>
                </c:pt>
                <c:pt idx="43291">
                  <c:v>3.7291000000034451</c:v>
                </c:pt>
                <c:pt idx="43292">
                  <c:v>3.7292000000034453</c:v>
                </c:pt>
                <c:pt idx="43293">
                  <c:v>3.7293000000034455</c:v>
                </c:pt>
                <c:pt idx="43294">
                  <c:v>3.7294000000034457</c:v>
                </c:pt>
                <c:pt idx="43295">
                  <c:v>3.7295000000034459</c:v>
                </c:pt>
                <c:pt idx="43296">
                  <c:v>3.7296000000034462</c:v>
                </c:pt>
                <c:pt idx="43297">
                  <c:v>3.7297000000034464</c:v>
                </c:pt>
                <c:pt idx="43298">
                  <c:v>3.7298000000034466</c:v>
                </c:pt>
                <c:pt idx="43299">
                  <c:v>3.7299000000034468</c:v>
                </c:pt>
                <c:pt idx="43300">
                  <c:v>3.730000000003447</c:v>
                </c:pt>
                <c:pt idx="43301">
                  <c:v>3.7301000000034472</c:v>
                </c:pt>
                <c:pt idx="43302">
                  <c:v>3.7302000000034474</c:v>
                </c:pt>
                <c:pt idx="43303">
                  <c:v>3.7303000000034476</c:v>
                </c:pt>
                <c:pt idx="43304">
                  <c:v>3.7304000000034478</c:v>
                </c:pt>
                <c:pt idx="43305">
                  <c:v>3.7305000000034481</c:v>
                </c:pt>
                <c:pt idx="43306">
                  <c:v>3.7306000000034483</c:v>
                </c:pt>
                <c:pt idx="43307">
                  <c:v>3.7307000000034485</c:v>
                </c:pt>
                <c:pt idx="43308">
                  <c:v>3.7308000000034487</c:v>
                </c:pt>
                <c:pt idx="43309">
                  <c:v>3.7309000000034489</c:v>
                </c:pt>
                <c:pt idx="43310">
                  <c:v>3.7310000000034491</c:v>
                </c:pt>
                <c:pt idx="43311">
                  <c:v>3.7311000000034493</c:v>
                </c:pt>
                <c:pt idx="43312">
                  <c:v>3.7312000000034495</c:v>
                </c:pt>
                <c:pt idx="43313">
                  <c:v>3.7313000000034497</c:v>
                </c:pt>
                <c:pt idx="43314">
                  <c:v>3.73140000000345</c:v>
                </c:pt>
                <c:pt idx="43315">
                  <c:v>3.7315000000034502</c:v>
                </c:pt>
                <c:pt idx="43316">
                  <c:v>3.7316000000034504</c:v>
                </c:pt>
                <c:pt idx="43317">
                  <c:v>3.7317000000034506</c:v>
                </c:pt>
                <c:pt idx="43318">
                  <c:v>3.7318000000034508</c:v>
                </c:pt>
                <c:pt idx="43319">
                  <c:v>3.731900000003451</c:v>
                </c:pt>
                <c:pt idx="43320">
                  <c:v>3.7320000000034512</c:v>
                </c:pt>
                <c:pt idx="43321">
                  <c:v>3.7321000000034514</c:v>
                </c:pt>
                <c:pt idx="43322">
                  <c:v>3.7322000000034516</c:v>
                </c:pt>
                <c:pt idx="43323">
                  <c:v>3.7323000000034519</c:v>
                </c:pt>
                <c:pt idx="43324">
                  <c:v>3.7324000000034521</c:v>
                </c:pt>
                <c:pt idx="43325">
                  <c:v>3.7325000000034523</c:v>
                </c:pt>
                <c:pt idx="43326">
                  <c:v>3.7326000000034525</c:v>
                </c:pt>
                <c:pt idx="43327">
                  <c:v>3.7327000000034527</c:v>
                </c:pt>
                <c:pt idx="43328">
                  <c:v>3.7328000000034529</c:v>
                </c:pt>
                <c:pt idx="43329">
                  <c:v>3.7329000000034531</c:v>
                </c:pt>
                <c:pt idx="43330">
                  <c:v>3.7330000000034533</c:v>
                </c:pt>
                <c:pt idx="43331">
                  <c:v>3.7331000000034535</c:v>
                </c:pt>
                <c:pt idx="43332">
                  <c:v>3.7332000000034538</c:v>
                </c:pt>
                <c:pt idx="43333">
                  <c:v>3.733300000003454</c:v>
                </c:pt>
                <c:pt idx="43334">
                  <c:v>3.7334000000034542</c:v>
                </c:pt>
                <c:pt idx="43335">
                  <c:v>3.7335000000034544</c:v>
                </c:pt>
                <c:pt idx="43336">
                  <c:v>3.7336000000034546</c:v>
                </c:pt>
                <c:pt idx="43337">
                  <c:v>3.7337000000034548</c:v>
                </c:pt>
                <c:pt idx="43338">
                  <c:v>3.733800000003455</c:v>
                </c:pt>
                <c:pt idx="43339">
                  <c:v>3.7339000000034552</c:v>
                </c:pt>
                <c:pt idx="43340">
                  <c:v>3.7340000000034554</c:v>
                </c:pt>
                <c:pt idx="43341">
                  <c:v>3.7341000000034557</c:v>
                </c:pt>
                <c:pt idx="43342">
                  <c:v>3.7342000000034559</c:v>
                </c:pt>
                <c:pt idx="43343">
                  <c:v>3.7343000000034561</c:v>
                </c:pt>
                <c:pt idx="43344">
                  <c:v>3.7344000000034563</c:v>
                </c:pt>
                <c:pt idx="43345">
                  <c:v>3.7345000000034565</c:v>
                </c:pt>
                <c:pt idx="43346">
                  <c:v>3.7346000000034567</c:v>
                </c:pt>
                <c:pt idx="43347">
                  <c:v>3.7347000000034569</c:v>
                </c:pt>
                <c:pt idx="43348">
                  <c:v>3.7348000000034571</c:v>
                </c:pt>
                <c:pt idx="43349">
                  <c:v>3.7349000000034573</c:v>
                </c:pt>
                <c:pt idx="43350">
                  <c:v>3.7350000000034576</c:v>
                </c:pt>
                <c:pt idx="43351">
                  <c:v>3.7351000000034578</c:v>
                </c:pt>
                <c:pt idx="43352">
                  <c:v>3.735200000003458</c:v>
                </c:pt>
                <c:pt idx="43353">
                  <c:v>3.7353000000034582</c:v>
                </c:pt>
                <c:pt idx="43354">
                  <c:v>3.7354000000034584</c:v>
                </c:pt>
                <c:pt idx="43355">
                  <c:v>3.7355000000034586</c:v>
                </c:pt>
                <c:pt idx="43356">
                  <c:v>3.7356000000034588</c:v>
                </c:pt>
                <c:pt idx="43357">
                  <c:v>3.735700000003459</c:v>
                </c:pt>
                <c:pt idx="43358">
                  <c:v>3.7358000000034592</c:v>
                </c:pt>
                <c:pt idx="43359">
                  <c:v>3.7359000000034595</c:v>
                </c:pt>
                <c:pt idx="43360">
                  <c:v>3.7360000000034597</c:v>
                </c:pt>
                <c:pt idx="43361">
                  <c:v>3.7361000000034599</c:v>
                </c:pt>
                <c:pt idx="43362">
                  <c:v>3.7362000000034601</c:v>
                </c:pt>
                <c:pt idx="43363">
                  <c:v>3.7363000000034603</c:v>
                </c:pt>
                <c:pt idx="43364">
                  <c:v>3.7364000000034605</c:v>
                </c:pt>
                <c:pt idx="43365">
                  <c:v>3.7365000000034607</c:v>
                </c:pt>
                <c:pt idx="43366">
                  <c:v>3.7366000000034609</c:v>
                </c:pt>
                <c:pt idx="43367">
                  <c:v>3.7367000000034611</c:v>
                </c:pt>
                <c:pt idx="43368">
                  <c:v>3.7368000000034614</c:v>
                </c:pt>
                <c:pt idx="43369">
                  <c:v>3.7369000000034616</c:v>
                </c:pt>
                <c:pt idx="43370">
                  <c:v>3.7370000000034618</c:v>
                </c:pt>
                <c:pt idx="43371">
                  <c:v>3.737100000003462</c:v>
                </c:pt>
                <c:pt idx="43372">
                  <c:v>3.7372000000034622</c:v>
                </c:pt>
                <c:pt idx="43373">
                  <c:v>3.7373000000034624</c:v>
                </c:pt>
                <c:pt idx="43374">
                  <c:v>3.7374000000034626</c:v>
                </c:pt>
                <c:pt idx="43375">
                  <c:v>3.7375000000034628</c:v>
                </c:pt>
                <c:pt idx="43376">
                  <c:v>3.737600000003463</c:v>
                </c:pt>
                <c:pt idx="43377">
                  <c:v>3.7377000000034633</c:v>
                </c:pt>
                <c:pt idx="43378">
                  <c:v>3.7378000000034635</c:v>
                </c:pt>
                <c:pt idx="43379">
                  <c:v>3.7379000000034637</c:v>
                </c:pt>
                <c:pt idx="43380">
                  <c:v>3.7380000000034639</c:v>
                </c:pt>
                <c:pt idx="43381">
                  <c:v>3.7381000000034641</c:v>
                </c:pt>
                <c:pt idx="43382">
                  <c:v>3.7382000000034643</c:v>
                </c:pt>
                <c:pt idx="43383">
                  <c:v>3.7383000000034645</c:v>
                </c:pt>
                <c:pt idx="43384">
                  <c:v>3.7384000000034647</c:v>
                </c:pt>
                <c:pt idx="43385">
                  <c:v>3.7385000000034649</c:v>
                </c:pt>
                <c:pt idx="43386">
                  <c:v>3.7386000000034652</c:v>
                </c:pt>
                <c:pt idx="43387">
                  <c:v>3.7387000000034654</c:v>
                </c:pt>
                <c:pt idx="43388">
                  <c:v>3.7388000000034656</c:v>
                </c:pt>
                <c:pt idx="43389">
                  <c:v>3.7389000000034658</c:v>
                </c:pt>
                <c:pt idx="43390">
                  <c:v>3.739000000003466</c:v>
                </c:pt>
                <c:pt idx="43391">
                  <c:v>3.7391000000034662</c:v>
                </c:pt>
                <c:pt idx="43392">
                  <c:v>3.7392000000034664</c:v>
                </c:pt>
                <c:pt idx="43393">
                  <c:v>3.7393000000034666</c:v>
                </c:pt>
                <c:pt idx="43394">
                  <c:v>3.7394000000034668</c:v>
                </c:pt>
                <c:pt idx="43395">
                  <c:v>3.7395000000034671</c:v>
                </c:pt>
                <c:pt idx="43396">
                  <c:v>3.7396000000034673</c:v>
                </c:pt>
                <c:pt idx="43397">
                  <c:v>3.7397000000034675</c:v>
                </c:pt>
                <c:pt idx="43398">
                  <c:v>3.7398000000034677</c:v>
                </c:pt>
                <c:pt idx="43399">
                  <c:v>3.7399000000034679</c:v>
                </c:pt>
                <c:pt idx="43400">
                  <c:v>3.7400000000034681</c:v>
                </c:pt>
                <c:pt idx="43401">
                  <c:v>3.7401000000034683</c:v>
                </c:pt>
                <c:pt idx="43402">
                  <c:v>3.7402000000034685</c:v>
                </c:pt>
                <c:pt idx="43403">
                  <c:v>3.7403000000034687</c:v>
                </c:pt>
                <c:pt idx="43404">
                  <c:v>3.7404000000034689</c:v>
                </c:pt>
                <c:pt idx="43405">
                  <c:v>3.7405000000034692</c:v>
                </c:pt>
                <c:pt idx="43406">
                  <c:v>3.7406000000034694</c:v>
                </c:pt>
                <c:pt idx="43407">
                  <c:v>3.7407000000034696</c:v>
                </c:pt>
                <c:pt idx="43408">
                  <c:v>3.7408000000034698</c:v>
                </c:pt>
                <c:pt idx="43409">
                  <c:v>3.74090000000347</c:v>
                </c:pt>
                <c:pt idx="43410">
                  <c:v>3.7410000000034702</c:v>
                </c:pt>
                <c:pt idx="43411">
                  <c:v>3.7411000000034704</c:v>
                </c:pt>
                <c:pt idx="43412">
                  <c:v>3.7412000000034706</c:v>
                </c:pt>
                <c:pt idx="43413">
                  <c:v>3.7413000000034708</c:v>
                </c:pt>
                <c:pt idx="43414">
                  <c:v>3.7414000000034711</c:v>
                </c:pt>
                <c:pt idx="43415">
                  <c:v>3.7415000000034713</c:v>
                </c:pt>
                <c:pt idx="43416">
                  <c:v>3.7416000000034715</c:v>
                </c:pt>
                <c:pt idx="43417">
                  <c:v>3.7417000000034717</c:v>
                </c:pt>
                <c:pt idx="43418">
                  <c:v>3.7418000000034719</c:v>
                </c:pt>
                <c:pt idx="43419">
                  <c:v>3.7419000000034721</c:v>
                </c:pt>
                <c:pt idx="43420">
                  <c:v>3.7420000000034723</c:v>
                </c:pt>
                <c:pt idx="43421">
                  <c:v>3.7421000000034725</c:v>
                </c:pt>
                <c:pt idx="43422">
                  <c:v>3.7422000000034727</c:v>
                </c:pt>
                <c:pt idx="43423">
                  <c:v>3.742300000003473</c:v>
                </c:pt>
                <c:pt idx="43424">
                  <c:v>3.7424000000034732</c:v>
                </c:pt>
                <c:pt idx="43425">
                  <c:v>3.7425000000034734</c:v>
                </c:pt>
                <c:pt idx="43426">
                  <c:v>3.7426000000034736</c:v>
                </c:pt>
                <c:pt idx="43427">
                  <c:v>3.7427000000034738</c:v>
                </c:pt>
                <c:pt idx="43428">
                  <c:v>3.742800000003474</c:v>
                </c:pt>
                <c:pt idx="43429">
                  <c:v>3.7429000000034742</c:v>
                </c:pt>
                <c:pt idx="43430">
                  <c:v>3.7430000000034744</c:v>
                </c:pt>
                <c:pt idx="43431">
                  <c:v>3.7431000000034746</c:v>
                </c:pt>
                <c:pt idx="43432">
                  <c:v>3.7432000000034749</c:v>
                </c:pt>
                <c:pt idx="43433">
                  <c:v>3.7433000000034751</c:v>
                </c:pt>
                <c:pt idx="43434">
                  <c:v>3.7434000000034753</c:v>
                </c:pt>
                <c:pt idx="43435">
                  <c:v>3.7435000000034755</c:v>
                </c:pt>
                <c:pt idx="43436">
                  <c:v>3.7436000000034757</c:v>
                </c:pt>
                <c:pt idx="43437">
                  <c:v>3.7437000000034759</c:v>
                </c:pt>
                <c:pt idx="43438">
                  <c:v>3.7438000000034761</c:v>
                </c:pt>
                <c:pt idx="43439">
                  <c:v>3.7439000000034763</c:v>
                </c:pt>
                <c:pt idx="43440">
                  <c:v>3.7440000000034765</c:v>
                </c:pt>
                <c:pt idx="43441">
                  <c:v>3.7441000000034768</c:v>
                </c:pt>
                <c:pt idx="43442">
                  <c:v>3.744200000003477</c:v>
                </c:pt>
                <c:pt idx="43443">
                  <c:v>3.7443000000034772</c:v>
                </c:pt>
                <c:pt idx="43444">
                  <c:v>3.7444000000034774</c:v>
                </c:pt>
                <c:pt idx="43445">
                  <c:v>3.7445000000034776</c:v>
                </c:pt>
                <c:pt idx="43446">
                  <c:v>3.7446000000034778</c:v>
                </c:pt>
                <c:pt idx="43447">
                  <c:v>3.744700000003478</c:v>
                </c:pt>
                <c:pt idx="43448">
                  <c:v>3.7448000000034782</c:v>
                </c:pt>
                <c:pt idx="43449">
                  <c:v>3.7449000000034784</c:v>
                </c:pt>
                <c:pt idx="43450">
                  <c:v>3.7450000000034787</c:v>
                </c:pt>
                <c:pt idx="43451">
                  <c:v>3.7451000000034789</c:v>
                </c:pt>
                <c:pt idx="43452">
                  <c:v>3.7452000000034791</c:v>
                </c:pt>
                <c:pt idx="43453">
                  <c:v>3.7453000000034793</c:v>
                </c:pt>
                <c:pt idx="43454">
                  <c:v>3.7454000000034795</c:v>
                </c:pt>
                <c:pt idx="43455">
                  <c:v>3.7455000000034797</c:v>
                </c:pt>
                <c:pt idx="43456">
                  <c:v>3.7456000000034799</c:v>
                </c:pt>
                <c:pt idx="43457">
                  <c:v>3.7457000000034801</c:v>
                </c:pt>
                <c:pt idx="43458">
                  <c:v>3.7458000000034803</c:v>
                </c:pt>
                <c:pt idx="43459">
                  <c:v>3.7459000000034806</c:v>
                </c:pt>
                <c:pt idx="43460">
                  <c:v>3.7460000000034808</c:v>
                </c:pt>
                <c:pt idx="43461">
                  <c:v>3.746100000003481</c:v>
                </c:pt>
                <c:pt idx="43462">
                  <c:v>3.7462000000034812</c:v>
                </c:pt>
                <c:pt idx="43463">
                  <c:v>3.7463000000034814</c:v>
                </c:pt>
                <c:pt idx="43464">
                  <c:v>3.7464000000034816</c:v>
                </c:pt>
                <c:pt idx="43465">
                  <c:v>3.7465000000034818</c:v>
                </c:pt>
                <c:pt idx="43466">
                  <c:v>3.746600000003482</c:v>
                </c:pt>
                <c:pt idx="43467">
                  <c:v>3.7467000000034822</c:v>
                </c:pt>
                <c:pt idx="43468">
                  <c:v>3.7468000000034825</c:v>
                </c:pt>
                <c:pt idx="43469">
                  <c:v>3.7469000000034827</c:v>
                </c:pt>
                <c:pt idx="43470">
                  <c:v>3.7470000000034829</c:v>
                </c:pt>
                <c:pt idx="43471">
                  <c:v>3.7471000000034831</c:v>
                </c:pt>
                <c:pt idx="43472">
                  <c:v>3.7472000000034833</c:v>
                </c:pt>
                <c:pt idx="43473">
                  <c:v>3.7473000000034835</c:v>
                </c:pt>
                <c:pt idx="43474">
                  <c:v>3.7474000000034837</c:v>
                </c:pt>
                <c:pt idx="43475">
                  <c:v>3.7475000000034839</c:v>
                </c:pt>
                <c:pt idx="43476">
                  <c:v>3.7476000000034841</c:v>
                </c:pt>
                <c:pt idx="43477">
                  <c:v>3.7477000000034844</c:v>
                </c:pt>
                <c:pt idx="43478">
                  <c:v>3.7478000000034846</c:v>
                </c:pt>
                <c:pt idx="43479">
                  <c:v>3.7479000000034848</c:v>
                </c:pt>
                <c:pt idx="43480">
                  <c:v>3.748000000003485</c:v>
                </c:pt>
                <c:pt idx="43481">
                  <c:v>3.7481000000034852</c:v>
                </c:pt>
                <c:pt idx="43482">
                  <c:v>3.7482000000034854</c:v>
                </c:pt>
                <c:pt idx="43483">
                  <c:v>3.7483000000034856</c:v>
                </c:pt>
                <c:pt idx="43484">
                  <c:v>3.7484000000034858</c:v>
                </c:pt>
                <c:pt idx="43485">
                  <c:v>3.748500000003486</c:v>
                </c:pt>
                <c:pt idx="43486">
                  <c:v>3.7486000000034863</c:v>
                </c:pt>
                <c:pt idx="43487">
                  <c:v>3.7487000000034865</c:v>
                </c:pt>
                <c:pt idx="43488">
                  <c:v>3.7488000000034867</c:v>
                </c:pt>
                <c:pt idx="43489">
                  <c:v>3.7489000000034869</c:v>
                </c:pt>
                <c:pt idx="43490">
                  <c:v>3.7490000000034871</c:v>
                </c:pt>
                <c:pt idx="43491">
                  <c:v>3.7491000000034873</c:v>
                </c:pt>
                <c:pt idx="43492">
                  <c:v>3.7492000000034875</c:v>
                </c:pt>
                <c:pt idx="43493">
                  <c:v>3.7493000000034877</c:v>
                </c:pt>
                <c:pt idx="43494">
                  <c:v>3.7494000000034879</c:v>
                </c:pt>
                <c:pt idx="43495">
                  <c:v>3.7495000000034882</c:v>
                </c:pt>
                <c:pt idx="43496">
                  <c:v>3.7496000000034884</c:v>
                </c:pt>
                <c:pt idx="43497">
                  <c:v>3.7497000000034886</c:v>
                </c:pt>
                <c:pt idx="43498">
                  <c:v>3.7498000000034888</c:v>
                </c:pt>
                <c:pt idx="43499">
                  <c:v>3.749900000003489</c:v>
                </c:pt>
                <c:pt idx="43500">
                  <c:v>3.7500000000034892</c:v>
                </c:pt>
                <c:pt idx="43501">
                  <c:v>3.7501000000034894</c:v>
                </c:pt>
                <c:pt idx="43502">
                  <c:v>3.7502000000034896</c:v>
                </c:pt>
                <c:pt idx="43503">
                  <c:v>3.7503000000034898</c:v>
                </c:pt>
                <c:pt idx="43504">
                  <c:v>3.7504000000034901</c:v>
                </c:pt>
                <c:pt idx="43505">
                  <c:v>3.7505000000034903</c:v>
                </c:pt>
                <c:pt idx="43506">
                  <c:v>3.7506000000034905</c:v>
                </c:pt>
                <c:pt idx="43507">
                  <c:v>3.7507000000034907</c:v>
                </c:pt>
                <c:pt idx="43508">
                  <c:v>3.7508000000034909</c:v>
                </c:pt>
                <c:pt idx="43509">
                  <c:v>3.7509000000034911</c:v>
                </c:pt>
                <c:pt idx="43510">
                  <c:v>3.7510000000034913</c:v>
                </c:pt>
                <c:pt idx="43511">
                  <c:v>3.7511000000034915</c:v>
                </c:pt>
                <c:pt idx="43512">
                  <c:v>3.7512000000034917</c:v>
                </c:pt>
                <c:pt idx="43513">
                  <c:v>3.751300000003492</c:v>
                </c:pt>
                <c:pt idx="43514">
                  <c:v>3.7514000000034922</c:v>
                </c:pt>
                <c:pt idx="43515">
                  <c:v>3.7515000000034924</c:v>
                </c:pt>
                <c:pt idx="43516">
                  <c:v>3.7516000000034926</c:v>
                </c:pt>
                <c:pt idx="43517">
                  <c:v>3.7517000000034928</c:v>
                </c:pt>
                <c:pt idx="43518">
                  <c:v>3.751800000003493</c:v>
                </c:pt>
                <c:pt idx="43519">
                  <c:v>3.7519000000034932</c:v>
                </c:pt>
                <c:pt idx="43520">
                  <c:v>3.7520000000034934</c:v>
                </c:pt>
                <c:pt idx="43521">
                  <c:v>3.7521000000034936</c:v>
                </c:pt>
                <c:pt idx="43522">
                  <c:v>3.7522000000034939</c:v>
                </c:pt>
                <c:pt idx="43523">
                  <c:v>3.7523000000034941</c:v>
                </c:pt>
                <c:pt idx="43524">
                  <c:v>3.7524000000034943</c:v>
                </c:pt>
                <c:pt idx="43525">
                  <c:v>3.7525000000034945</c:v>
                </c:pt>
                <c:pt idx="43526">
                  <c:v>3.7526000000034947</c:v>
                </c:pt>
                <c:pt idx="43527">
                  <c:v>3.7527000000034949</c:v>
                </c:pt>
                <c:pt idx="43528">
                  <c:v>3.7528000000034951</c:v>
                </c:pt>
                <c:pt idx="43529">
                  <c:v>3.7529000000034953</c:v>
                </c:pt>
                <c:pt idx="43530">
                  <c:v>3.7530000000034955</c:v>
                </c:pt>
                <c:pt idx="43531">
                  <c:v>3.7531000000034958</c:v>
                </c:pt>
                <c:pt idx="43532">
                  <c:v>3.753200000003496</c:v>
                </c:pt>
                <c:pt idx="43533">
                  <c:v>3.7533000000034962</c:v>
                </c:pt>
                <c:pt idx="43534">
                  <c:v>3.7534000000034964</c:v>
                </c:pt>
                <c:pt idx="43535">
                  <c:v>3.7535000000034966</c:v>
                </c:pt>
                <c:pt idx="43536">
                  <c:v>3.7536000000034968</c:v>
                </c:pt>
                <c:pt idx="43537">
                  <c:v>3.753700000003497</c:v>
                </c:pt>
                <c:pt idx="43538">
                  <c:v>3.7538000000034972</c:v>
                </c:pt>
                <c:pt idx="43539">
                  <c:v>3.7539000000034974</c:v>
                </c:pt>
                <c:pt idx="43540">
                  <c:v>3.7540000000034977</c:v>
                </c:pt>
                <c:pt idx="43541">
                  <c:v>3.7541000000034979</c:v>
                </c:pt>
                <c:pt idx="43542">
                  <c:v>3.7542000000034981</c:v>
                </c:pt>
                <c:pt idx="43543">
                  <c:v>3.7543000000034983</c:v>
                </c:pt>
                <c:pt idx="43544">
                  <c:v>3.7544000000034985</c:v>
                </c:pt>
                <c:pt idx="43545">
                  <c:v>3.7545000000034987</c:v>
                </c:pt>
                <c:pt idx="43546">
                  <c:v>3.7546000000034989</c:v>
                </c:pt>
                <c:pt idx="43547">
                  <c:v>3.7547000000034991</c:v>
                </c:pt>
                <c:pt idx="43548">
                  <c:v>3.7548000000034993</c:v>
                </c:pt>
                <c:pt idx="43549">
                  <c:v>3.7549000000034995</c:v>
                </c:pt>
                <c:pt idx="43550">
                  <c:v>3.7550000000034998</c:v>
                </c:pt>
                <c:pt idx="43551">
                  <c:v>3.7551000000035</c:v>
                </c:pt>
                <c:pt idx="43552">
                  <c:v>3.7552000000035002</c:v>
                </c:pt>
                <c:pt idx="43553">
                  <c:v>3.7553000000035004</c:v>
                </c:pt>
                <c:pt idx="43554">
                  <c:v>3.7554000000035006</c:v>
                </c:pt>
                <c:pt idx="43555">
                  <c:v>3.7555000000035008</c:v>
                </c:pt>
                <c:pt idx="43556">
                  <c:v>3.755600000003501</c:v>
                </c:pt>
                <c:pt idx="43557">
                  <c:v>3.7557000000035012</c:v>
                </c:pt>
                <c:pt idx="43558">
                  <c:v>3.7558000000035014</c:v>
                </c:pt>
                <c:pt idx="43559">
                  <c:v>3.7559000000035017</c:v>
                </c:pt>
                <c:pt idx="43560">
                  <c:v>3.7560000000035019</c:v>
                </c:pt>
                <c:pt idx="43561">
                  <c:v>3.7561000000035021</c:v>
                </c:pt>
                <c:pt idx="43562">
                  <c:v>3.7562000000035023</c:v>
                </c:pt>
                <c:pt idx="43563">
                  <c:v>3.7563000000035025</c:v>
                </c:pt>
                <c:pt idx="43564">
                  <c:v>3.7564000000035027</c:v>
                </c:pt>
                <c:pt idx="43565">
                  <c:v>3.7565000000035029</c:v>
                </c:pt>
                <c:pt idx="43566">
                  <c:v>3.7566000000035031</c:v>
                </c:pt>
                <c:pt idx="43567">
                  <c:v>3.7567000000035033</c:v>
                </c:pt>
                <c:pt idx="43568">
                  <c:v>3.7568000000035036</c:v>
                </c:pt>
                <c:pt idx="43569">
                  <c:v>3.7569000000035038</c:v>
                </c:pt>
                <c:pt idx="43570">
                  <c:v>3.757000000003504</c:v>
                </c:pt>
                <c:pt idx="43571">
                  <c:v>3.7571000000035042</c:v>
                </c:pt>
                <c:pt idx="43572">
                  <c:v>3.7572000000035044</c:v>
                </c:pt>
                <c:pt idx="43573">
                  <c:v>3.7573000000035046</c:v>
                </c:pt>
                <c:pt idx="43574">
                  <c:v>3.7574000000035048</c:v>
                </c:pt>
                <c:pt idx="43575">
                  <c:v>3.757500000003505</c:v>
                </c:pt>
                <c:pt idx="43576">
                  <c:v>3.7576000000035052</c:v>
                </c:pt>
                <c:pt idx="43577">
                  <c:v>3.7577000000035055</c:v>
                </c:pt>
                <c:pt idx="43578">
                  <c:v>3.7578000000035057</c:v>
                </c:pt>
                <c:pt idx="43579">
                  <c:v>3.7579000000035059</c:v>
                </c:pt>
                <c:pt idx="43580">
                  <c:v>3.7580000000035061</c:v>
                </c:pt>
                <c:pt idx="43581">
                  <c:v>3.7581000000035063</c:v>
                </c:pt>
                <c:pt idx="43582">
                  <c:v>3.7582000000035065</c:v>
                </c:pt>
                <c:pt idx="43583">
                  <c:v>3.7583000000035067</c:v>
                </c:pt>
                <c:pt idx="43584">
                  <c:v>3.7584000000035069</c:v>
                </c:pt>
                <c:pt idx="43585">
                  <c:v>3.7585000000035071</c:v>
                </c:pt>
                <c:pt idx="43586">
                  <c:v>3.7586000000035074</c:v>
                </c:pt>
                <c:pt idx="43587">
                  <c:v>3.7587000000035076</c:v>
                </c:pt>
                <c:pt idx="43588">
                  <c:v>3.7588000000035078</c:v>
                </c:pt>
                <c:pt idx="43589">
                  <c:v>3.758900000003508</c:v>
                </c:pt>
                <c:pt idx="43590">
                  <c:v>3.7590000000035082</c:v>
                </c:pt>
                <c:pt idx="43591">
                  <c:v>3.7591000000035084</c:v>
                </c:pt>
                <c:pt idx="43592">
                  <c:v>3.7592000000035086</c:v>
                </c:pt>
                <c:pt idx="43593">
                  <c:v>3.7593000000035088</c:v>
                </c:pt>
                <c:pt idx="43594">
                  <c:v>3.759400000003509</c:v>
                </c:pt>
                <c:pt idx="43595">
                  <c:v>3.7595000000035093</c:v>
                </c:pt>
                <c:pt idx="43596">
                  <c:v>3.7596000000035095</c:v>
                </c:pt>
                <c:pt idx="43597">
                  <c:v>3.7597000000035097</c:v>
                </c:pt>
                <c:pt idx="43598">
                  <c:v>3.7598000000035099</c:v>
                </c:pt>
                <c:pt idx="43599">
                  <c:v>3.7599000000035101</c:v>
                </c:pt>
                <c:pt idx="43600">
                  <c:v>3.7600000000035103</c:v>
                </c:pt>
                <c:pt idx="43601">
                  <c:v>3.7601000000035105</c:v>
                </c:pt>
                <c:pt idx="43602">
                  <c:v>3.7602000000035107</c:v>
                </c:pt>
                <c:pt idx="43603">
                  <c:v>3.7603000000035109</c:v>
                </c:pt>
                <c:pt idx="43604">
                  <c:v>3.7604000000035112</c:v>
                </c:pt>
                <c:pt idx="43605">
                  <c:v>3.7605000000035114</c:v>
                </c:pt>
                <c:pt idx="43606">
                  <c:v>3.7606000000035116</c:v>
                </c:pt>
                <c:pt idx="43607">
                  <c:v>3.7607000000035118</c:v>
                </c:pt>
                <c:pt idx="43608">
                  <c:v>3.760800000003512</c:v>
                </c:pt>
                <c:pt idx="43609">
                  <c:v>3.7609000000035122</c:v>
                </c:pt>
                <c:pt idx="43610">
                  <c:v>3.7610000000035124</c:v>
                </c:pt>
                <c:pt idx="43611">
                  <c:v>3.7611000000035126</c:v>
                </c:pt>
                <c:pt idx="43612">
                  <c:v>3.7612000000035128</c:v>
                </c:pt>
                <c:pt idx="43613">
                  <c:v>3.7613000000035131</c:v>
                </c:pt>
                <c:pt idx="43614">
                  <c:v>3.7614000000035133</c:v>
                </c:pt>
                <c:pt idx="43615">
                  <c:v>3.7615000000035135</c:v>
                </c:pt>
                <c:pt idx="43616">
                  <c:v>3.7616000000035137</c:v>
                </c:pt>
                <c:pt idx="43617">
                  <c:v>3.7617000000035139</c:v>
                </c:pt>
                <c:pt idx="43618">
                  <c:v>3.7618000000035141</c:v>
                </c:pt>
                <c:pt idx="43619">
                  <c:v>3.7619000000035143</c:v>
                </c:pt>
                <c:pt idx="43620">
                  <c:v>3.7620000000035145</c:v>
                </c:pt>
                <c:pt idx="43621">
                  <c:v>3.7621000000035147</c:v>
                </c:pt>
                <c:pt idx="43622">
                  <c:v>3.762200000003515</c:v>
                </c:pt>
                <c:pt idx="43623">
                  <c:v>3.7623000000035152</c:v>
                </c:pt>
                <c:pt idx="43624">
                  <c:v>3.7624000000035154</c:v>
                </c:pt>
                <c:pt idx="43625">
                  <c:v>3.7625000000035156</c:v>
                </c:pt>
                <c:pt idx="43626">
                  <c:v>3.7626000000035158</c:v>
                </c:pt>
                <c:pt idx="43627">
                  <c:v>3.762700000003516</c:v>
                </c:pt>
                <c:pt idx="43628">
                  <c:v>3.7628000000035162</c:v>
                </c:pt>
                <c:pt idx="43629">
                  <c:v>3.7629000000035164</c:v>
                </c:pt>
                <c:pt idx="43630">
                  <c:v>3.7630000000035166</c:v>
                </c:pt>
                <c:pt idx="43631">
                  <c:v>3.7631000000035169</c:v>
                </c:pt>
                <c:pt idx="43632">
                  <c:v>3.7632000000035171</c:v>
                </c:pt>
                <c:pt idx="43633">
                  <c:v>3.7633000000035173</c:v>
                </c:pt>
                <c:pt idx="43634">
                  <c:v>3.7634000000035175</c:v>
                </c:pt>
                <c:pt idx="43635">
                  <c:v>3.7635000000035177</c:v>
                </c:pt>
                <c:pt idx="43636">
                  <c:v>3.7636000000035179</c:v>
                </c:pt>
                <c:pt idx="43637">
                  <c:v>3.7637000000035181</c:v>
                </c:pt>
                <c:pt idx="43638">
                  <c:v>3.7638000000035183</c:v>
                </c:pt>
                <c:pt idx="43639">
                  <c:v>3.7639000000035185</c:v>
                </c:pt>
                <c:pt idx="43640">
                  <c:v>3.7640000000035188</c:v>
                </c:pt>
                <c:pt idx="43641">
                  <c:v>3.764100000003519</c:v>
                </c:pt>
                <c:pt idx="43642">
                  <c:v>3.7642000000035192</c:v>
                </c:pt>
                <c:pt idx="43643">
                  <c:v>3.7643000000035194</c:v>
                </c:pt>
                <c:pt idx="43644">
                  <c:v>3.7644000000035196</c:v>
                </c:pt>
                <c:pt idx="43645">
                  <c:v>3.7645000000035198</c:v>
                </c:pt>
                <c:pt idx="43646">
                  <c:v>3.76460000000352</c:v>
                </c:pt>
                <c:pt idx="43647">
                  <c:v>3.7647000000035202</c:v>
                </c:pt>
                <c:pt idx="43648">
                  <c:v>3.7648000000035204</c:v>
                </c:pt>
                <c:pt idx="43649">
                  <c:v>3.7649000000035207</c:v>
                </c:pt>
                <c:pt idx="43650">
                  <c:v>3.7650000000035209</c:v>
                </c:pt>
                <c:pt idx="43651">
                  <c:v>3.7651000000035211</c:v>
                </c:pt>
                <c:pt idx="43652">
                  <c:v>3.7652000000035213</c:v>
                </c:pt>
                <c:pt idx="43653">
                  <c:v>3.7653000000035215</c:v>
                </c:pt>
                <c:pt idx="43654">
                  <c:v>3.7654000000035217</c:v>
                </c:pt>
                <c:pt idx="43655">
                  <c:v>3.7655000000035219</c:v>
                </c:pt>
                <c:pt idx="43656">
                  <c:v>3.7656000000035221</c:v>
                </c:pt>
                <c:pt idx="43657">
                  <c:v>3.7657000000035223</c:v>
                </c:pt>
                <c:pt idx="43658">
                  <c:v>3.7658000000035226</c:v>
                </c:pt>
                <c:pt idx="43659">
                  <c:v>3.7659000000035228</c:v>
                </c:pt>
                <c:pt idx="43660">
                  <c:v>3.766000000003523</c:v>
                </c:pt>
                <c:pt idx="43661">
                  <c:v>3.7661000000035232</c:v>
                </c:pt>
                <c:pt idx="43662">
                  <c:v>3.7662000000035234</c:v>
                </c:pt>
                <c:pt idx="43663">
                  <c:v>3.7663000000035236</c:v>
                </c:pt>
                <c:pt idx="43664">
                  <c:v>3.7664000000035238</c:v>
                </c:pt>
                <c:pt idx="43665">
                  <c:v>3.766500000003524</c:v>
                </c:pt>
                <c:pt idx="43666">
                  <c:v>3.7666000000035242</c:v>
                </c:pt>
                <c:pt idx="43667">
                  <c:v>3.7667000000035245</c:v>
                </c:pt>
                <c:pt idx="43668">
                  <c:v>3.7668000000035247</c:v>
                </c:pt>
                <c:pt idx="43669">
                  <c:v>3.7669000000035249</c:v>
                </c:pt>
                <c:pt idx="43670">
                  <c:v>3.7670000000035251</c:v>
                </c:pt>
                <c:pt idx="43671">
                  <c:v>3.7671000000035253</c:v>
                </c:pt>
                <c:pt idx="43672">
                  <c:v>3.7672000000035255</c:v>
                </c:pt>
                <c:pt idx="43673">
                  <c:v>3.7673000000035257</c:v>
                </c:pt>
                <c:pt idx="43674">
                  <c:v>3.7674000000035259</c:v>
                </c:pt>
                <c:pt idx="43675">
                  <c:v>3.7675000000035261</c:v>
                </c:pt>
                <c:pt idx="43676">
                  <c:v>3.7676000000035264</c:v>
                </c:pt>
                <c:pt idx="43677">
                  <c:v>3.7677000000035266</c:v>
                </c:pt>
                <c:pt idx="43678">
                  <c:v>3.7678000000035268</c:v>
                </c:pt>
                <c:pt idx="43679">
                  <c:v>3.767900000003527</c:v>
                </c:pt>
                <c:pt idx="43680">
                  <c:v>3.7680000000035272</c:v>
                </c:pt>
                <c:pt idx="43681">
                  <c:v>3.7681000000035274</c:v>
                </c:pt>
                <c:pt idx="43682">
                  <c:v>3.7682000000035276</c:v>
                </c:pt>
                <c:pt idx="43683">
                  <c:v>3.7683000000035278</c:v>
                </c:pt>
                <c:pt idx="43684">
                  <c:v>3.768400000003528</c:v>
                </c:pt>
                <c:pt idx="43685">
                  <c:v>3.7685000000035282</c:v>
                </c:pt>
                <c:pt idx="43686">
                  <c:v>3.7686000000035285</c:v>
                </c:pt>
                <c:pt idx="43687">
                  <c:v>3.7687000000035287</c:v>
                </c:pt>
                <c:pt idx="43688">
                  <c:v>3.7688000000035289</c:v>
                </c:pt>
                <c:pt idx="43689">
                  <c:v>3.7689000000035291</c:v>
                </c:pt>
                <c:pt idx="43690">
                  <c:v>3.7690000000035293</c:v>
                </c:pt>
                <c:pt idx="43691">
                  <c:v>3.7691000000035295</c:v>
                </c:pt>
                <c:pt idx="43692">
                  <c:v>3.7692000000035297</c:v>
                </c:pt>
                <c:pt idx="43693">
                  <c:v>3.7693000000035299</c:v>
                </c:pt>
                <c:pt idx="43694">
                  <c:v>3.7694000000035301</c:v>
                </c:pt>
                <c:pt idx="43695">
                  <c:v>3.7695000000035304</c:v>
                </c:pt>
                <c:pt idx="43696">
                  <c:v>3.7696000000035306</c:v>
                </c:pt>
                <c:pt idx="43697">
                  <c:v>3.7697000000035308</c:v>
                </c:pt>
                <c:pt idx="43698">
                  <c:v>3.769800000003531</c:v>
                </c:pt>
                <c:pt idx="43699">
                  <c:v>3.7699000000035312</c:v>
                </c:pt>
                <c:pt idx="43700">
                  <c:v>3.7700000000035314</c:v>
                </c:pt>
                <c:pt idx="43701">
                  <c:v>3.7701000000035316</c:v>
                </c:pt>
                <c:pt idx="43702">
                  <c:v>3.7702000000035318</c:v>
                </c:pt>
                <c:pt idx="43703">
                  <c:v>3.770300000003532</c:v>
                </c:pt>
                <c:pt idx="43704">
                  <c:v>3.7704000000035323</c:v>
                </c:pt>
                <c:pt idx="43705">
                  <c:v>3.7705000000035325</c:v>
                </c:pt>
                <c:pt idx="43706">
                  <c:v>3.7706000000035327</c:v>
                </c:pt>
                <c:pt idx="43707">
                  <c:v>3.7707000000035329</c:v>
                </c:pt>
                <c:pt idx="43708">
                  <c:v>3.7708000000035331</c:v>
                </c:pt>
                <c:pt idx="43709">
                  <c:v>3.7709000000035333</c:v>
                </c:pt>
                <c:pt idx="43710">
                  <c:v>3.7710000000035335</c:v>
                </c:pt>
                <c:pt idx="43711">
                  <c:v>3.7711000000035337</c:v>
                </c:pt>
                <c:pt idx="43712">
                  <c:v>3.7712000000035339</c:v>
                </c:pt>
                <c:pt idx="43713">
                  <c:v>3.7713000000035342</c:v>
                </c:pt>
                <c:pt idx="43714">
                  <c:v>3.7714000000035344</c:v>
                </c:pt>
                <c:pt idx="43715">
                  <c:v>3.7715000000035346</c:v>
                </c:pt>
                <c:pt idx="43716">
                  <c:v>3.7716000000035348</c:v>
                </c:pt>
                <c:pt idx="43717">
                  <c:v>3.771700000003535</c:v>
                </c:pt>
                <c:pt idx="43718">
                  <c:v>3.7718000000035352</c:v>
                </c:pt>
                <c:pt idx="43719">
                  <c:v>3.7719000000035354</c:v>
                </c:pt>
                <c:pt idx="43720">
                  <c:v>3.7720000000035356</c:v>
                </c:pt>
                <c:pt idx="43721">
                  <c:v>3.7721000000035358</c:v>
                </c:pt>
                <c:pt idx="43722">
                  <c:v>3.7722000000035361</c:v>
                </c:pt>
                <c:pt idx="43723">
                  <c:v>3.7723000000035363</c:v>
                </c:pt>
                <c:pt idx="43724">
                  <c:v>3.7724000000035365</c:v>
                </c:pt>
                <c:pt idx="43725">
                  <c:v>3.7725000000035367</c:v>
                </c:pt>
                <c:pt idx="43726">
                  <c:v>3.7726000000035369</c:v>
                </c:pt>
                <c:pt idx="43727">
                  <c:v>3.7727000000035371</c:v>
                </c:pt>
                <c:pt idx="43728">
                  <c:v>3.7728000000035373</c:v>
                </c:pt>
                <c:pt idx="43729">
                  <c:v>3.7729000000035375</c:v>
                </c:pt>
                <c:pt idx="43730">
                  <c:v>3.7730000000035377</c:v>
                </c:pt>
                <c:pt idx="43731">
                  <c:v>3.773100000003538</c:v>
                </c:pt>
                <c:pt idx="43732">
                  <c:v>3.7732000000035382</c:v>
                </c:pt>
                <c:pt idx="43733">
                  <c:v>3.7733000000035384</c:v>
                </c:pt>
                <c:pt idx="43734">
                  <c:v>3.7734000000035386</c:v>
                </c:pt>
                <c:pt idx="43735">
                  <c:v>3.7735000000035388</c:v>
                </c:pt>
                <c:pt idx="43736">
                  <c:v>3.773600000003539</c:v>
                </c:pt>
                <c:pt idx="43737">
                  <c:v>3.7737000000035392</c:v>
                </c:pt>
                <c:pt idx="43738">
                  <c:v>3.7738000000035394</c:v>
                </c:pt>
                <c:pt idx="43739">
                  <c:v>3.7739000000035396</c:v>
                </c:pt>
                <c:pt idx="43740">
                  <c:v>3.7740000000035399</c:v>
                </c:pt>
                <c:pt idx="43741">
                  <c:v>3.7741000000035401</c:v>
                </c:pt>
                <c:pt idx="43742">
                  <c:v>3.7742000000035403</c:v>
                </c:pt>
                <c:pt idx="43743">
                  <c:v>3.7743000000035405</c:v>
                </c:pt>
                <c:pt idx="43744">
                  <c:v>3.7744000000035407</c:v>
                </c:pt>
                <c:pt idx="43745">
                  <c:v>3.7745000000035409</c:v>
                </c:pt>
                <c:pt idx="43746">
                  <c:v>3.7746000000035411</c:v>
                </c:pt>
                <c:pt idx="43747">
                  <c:v>3.7747000000035413</c:v>
                </c:pt>
                <c:pt idx="43748">
                  <c:v>3.7748000000035415</c:v>
                </c:pt>
                <c:pt idx="43749">
                  <c:v>3.7749000000035418</c:v>
                </c:pt>
                <c:pt idx="43750">
                  <c:v>3.775000000003542</c:v>
                </c:pt>
                <c:pt idx="43751">
                  <c:v>3.7751000000035422</c:v>
                </c:pt>
                <c:pt idx="43752">
                  <c:v>3.7752000000035424</c:v>
                </c:pt>
                <c:pt idx="43753">
                  <c:v>3.7753000000035426</c:v>
                </c:pt>
                <c:pt idx="43754">
                  <c:v>3.7754000000035428</c:v>
                </c:pt>
                <c:pt idx="43755">
                  <c:v>3.775500000003543</c:v>
                </c:pt>
                <c:pt idx="43756">
                  <c:v>3.7756000000035432</c:v>
                </c:pt>
                <c:pt idx="43757">
                  <c:v>3.7757000000035434</c:v>
                </c:pt>
                <c:pt idx="43758">
                  <c:v>3.7758000000035437</c:v>
                </c:pt>
                <c:pt idx="43759">
                  <c:v>3.7759000000035439</c:v>
                </c:pt>
                <c:pt idx="43760">
                  <c:v>3.7760000000035441</c:v>
                </c:pt>
                <c:pt idx="43761">
                  <c:v>3.7761000000035443</c:v>
                </c:pt>
                <c:pt idx="43762">
                  <c:v>3.7762000000035445</c:v>
                </c:pt>
                <c:pt idx="43763">
                  <c:v>3.7763000000035447</c:v>
                </c:pt>
                <c:pt idx="43764">
                  <c:v>3.7764000000035449</c:v>
                </c:pt>
                <c:pt idx="43765">
                  <c:v>3.7765000000035451</c:v>
                </c:pt>
                <c:pt idx="43766">
                  <c:v>3.7766000000035453</c:v>
                </c:pt>
                <c:pt idx="43767">
                  <c:v>3.7767000000035456</c:v>
                </c:pt>
                <c:pt idx="43768">
                  <c:v>3.7768000000035458</c:v>
                </c:pt>
                <c:pt idx="43769">
                  <c:v>3.776900000003546</c:v>
                </c:pt>
                <c:pt idx="43770">
                  <c:v>3.7770000000035462</c:v>
                </c:pt>
                <c:pt idx="43771">
                  <c:v>3.7771000000035464</c:v>
                </c:pt>
                <c:pt idx="43772">
                  <c:v>3.7772000000035466</c:v>
                </c:pt>
                <c:pt idx="43773">
                  <c:v>3.7773000000035468</c:v>
                </c:pt>
                <c:pt idx="43774">
                  <c:v>3.777400000003547</c:v>
                </c:pt>
                <c:pt idx="43775">
                  <c:v>3.7775000000035472</c:v>
                </c:pt>
                <c:pt idx="43776">
                  <c:v>3.7776000000035475</c:v>
                </c:pt>
                <c:pt idx="43777">
                  <c:v>3.7777000000035477</c:v>
                </c:pt>
                <c:pt idx="43778">
                  <c:v>3.7778000000035479</c:v>
                </c:pt>
                <c:pt idx="43779">
                  <c:v>3.7779000000035481</c:v>
                </c:pt>
                <c:pt idx="43780">
                  <c:v>3.7780000000035483</c:v>
                </c:pt>
                <c:pt idx="43781">
                  <c:v>3.7781000000035485</c:v>
                </c:pt>
                <c:pt idx="43782">
                  <c:v>3.7782000000035487</c:v>
                </c:pt>
                <c:pt idx="43783">
                  <c:v>3.7783000000035489</c:v>
                </c:pt>
                <c:pt idx="43784">
                  <c:v>3.7784000000035491</c:v>
                </c:pt>
                <c:pt idx="43785">
                  <c:v>3.7785000000035494</c:v>
                </c:pt>
                <c:pt idx="43786">
                  <c:v>3.7786000000035496</c:v>
                </c:pt>
                <c:pt idx="43787">
                  <c:v>3.7787000000035498</c:v>
                </c:pt>
                <c:pt idx="43788">
                  <c:v>3.77880000000355</c:v>
                </c:pt>
                <c:pt idx="43789">
                  <c:v>3.7789000000035502</c:v>
                </c:pt>
                <c:pt idx="43790">
                  <c:v>3.7790000000035504</c:v>
                </c:pt>
                <c:pt idx="43791">
                  <c:v>3.7791000000035506</c:v>
                </c:pt>
                <c:pt idx="43792">
                  <c:v>3.7792000000035508</c:v>
                </c:pt>
                <c:pt idx="43793">
                  <c:v>3.779300000003551</c:v>
                </c:pt>
                <c:pt idx="43794">
                  <c:v>3.7794000000035513</c:v>
                </c:pt>
                <c:pt idx="43795">
                  <c:v>3.7795000000035515</c:v>
                </c:pt>
                <c:pt idx="43796">
                  <c:v>3.7796000000035517</c:v>
                </c:pt>
                <c:pt idx="43797">
                  <c:v>3.7797000000035519</c:v>
                </c:pt>
                <c:pt idx="43798">
                  <c:v>3.7798000000035521</c:v>
                </c:pt>
                <c:pt idx="43799">
                  <c:v>3.7799000000035523</c:v>
                </c:pt>
                <c:pt idx="43800">
                  <c:v>3.7800000000035525</c:v>
                </c:pt>
                <c:pt idx="43801">
                  <c:v>3.7801000000035527</c:v>
                </c:pt>
                <c:pt idx="43802">
                  <c:v>3.7802000000035529</c:v>
                </c:pt>
                <c:pt idx="43803">
                  <c:v>3.7803000000035532</c:v>
                </c:pt>
                <c:pt idx="43804">
                  <c:v>3.7804000000035534</c:v>
                </c:pt>
                <c:pt idx="43805">
                  <c:v>3.7805000000035536</c:v>
                </c:pt>
                <c:pt idx="43806">
                  <c:v>3.7806000000035538</c:v>
                </c:pt>
                <c:pt idx="43807">
                  <c:v>3.780700000003554</c:v>
                </c:pt>
                <c:pt idx="43808">
                  <c:v>3.7808000000035542</c:v>
                </c:pt>
                <c:pt idx="43809">
                  <c:v>3.7809000000035544</c:v>
                </c:pt>
                <c:pt idx="43810">
                  <c:v>3.7810000000035546</c:v>
                </c:pt>
                <c:pt idx="43811">
                  <c:v>3.7811000000035548</c:v>
                </c:pt>
                <c:pt idx="43812">
                  <c:v>3.7812000000035551</c:v>
                </c:pt>
                <c:pt idx="43813">
                  <c:v>3.7813000000035553</c:v>
                </c:pt>
                <c:pt idx="43814">
                  <c:v>3.7814000000035555</c:v>
                </c:pt>
                <c:pt idx="43815">
                  <c:v>3.7815000000035557</c:v>
                </c:pt>
                <c:pt idx="43816">
                  <c:v>3.7816000000035559</c:v>
                </c:pt>
                <c:pt idx="43817">
                  <c:v>3.7817000000035561</c:v>
                </c:pt>
                <c:pt idx="43818">
                  <c:v>3.7818000000035563</c:v>
                </c:pt>
                <c:pt idx="43819">
                  <c:v>3.7819000000035565</c:v>
                </c:pt>
                <c:pt idx="43820">
                  <c:v>3.7820000000035567</c:v>
                </c:pt>
                <c:pt idx="43821">
                  <c:v>3.7821000000035569</c:v>
                </c:pt>
                <c:pt idx="43822">
                  <c:v>3.7822000000035572</c:v>
                </c:pt>
                <c:pt idx="43823">
                  <c:v>3.7823000000035574</c:v>
                </c:pt>
                <c:pt idx="43824">
                  <c:v>3.7824000000035576</c:v>
                </c:pt>
                <c:pt idx="43825">
                  <c:v>3.7825000000035578</c:v>
                </c:pt>
                <c:pt idx="43826">
                  <c:v>3.782600000003558</c:v>
                </c:pt>
                <c:pt idx="43827">
                  <c:v>3.7827000000035582</c:v>
                </c:pt>
                <c:pt idx="43828">
                  <c:v>3.7828000000035584</c:v>
                </c:pt>
                <c:pt idx="43829">
                  <c:v>3.7829000000035586</c:v>
                </c:pt>
                <c:pt idx="43830">
                  <c:v>3.7830000000035588</c:v>
                </c:pt>
                <c:pt idx="43831">
                  <c:v>3.7831000000035591</c:v>
                </c:pt>
                <c:pt idx="43832">
                  <c:v>3.7832000000035593</c:v>
                </c:pt>
                <c:pt idx="43833">
                  <c:v>3.7833000000035595</c:v>
                </c:pt>
                <c:pt idx="43834">
                  <c:v>3.7834000000035597</c:v>
                </c:pt>
                <c:pt idx="43835">
                  <c:v>3.7835000000035599</c:v>
                </c:pt>
                <c:pt idx="43836">
                  <c:v>3.7836000000035601</c:v>
                </c:pt>
                <c:pt idx="43837">
                  <c:v>3.7837000000035603</c:v>
                </c:pt>
                <c:pt idx="43838">
                  <c:v>3.7838000000035605</c:v>
                </c:pt>
                <c:pt idx="43839">
                  <c:v>3.7839000000035607</c:v>
                </c:pt>
                <c:pt idx="43840">
                  <c:v>3.784000000003561</c:v>
                </c:pt>
                <c:pt idx="43841">
                  <c:v>3.7841000000035612</c:v>
                </c:pt>
                <c:pt idx="43842">
                  <c:v>3.7842000000035614</c:v>
                </c:pt>
                <c:pt idx="43843">
                  <c:v>3.7843000000035616</c:v>
                </c:pt>
                <c:pt idx="43844">
                  <c:v>3.7844000000035618</c:v>
                </c:pt>
                <c:pt idx="43845">
                  <c:v>3.784500000003562</c:v>
                </c:pt>
                <c:pt idx="43846">
                  <c:v>3.7846000000035622</c:v>
                </c:pt>
                <c:pt idx="43847">
                  <c:v>3.7847000000035624</c:v>
                </c:pt>
                <c:pt idx="43848">
                  <c:v>3.7848000000035626</c:v>
                </c:pt>
                <c:pt idx="43849">
                  <c:v>3.7849000000035629</c:v>
                </c:pt>
                <c:pt idx="43850">
                  <c:v>3.7850000000035631</c:v>
                </c:pt>
                <c:pt idx="43851">
                  <c:v>3.7851000000035633</c:v>
                </c:pt>
                <c:pt idx="43852">
                  <c:v>3.7852000000035635</c:v>
                </c:pt>
                <c:pt idx="43853">
                  <c:v>3.7853000000035637</c:v>
                </c:pt>
                <c:pt idx="43854">
                  <c:v>3.7854000000035639</c:v>
                </c:pt>
                <c:pt idx="43855">
                  <c:v>3.7855000000035641</c:v>
                </c:pt>
                <c:pt idx="43856">
                  <c:v>3.7856000000035643</c:v>
                </c:pt>
                <c:pt idx="43857">
                  <c:v>3.7857000000035645</c:v>
                </c:pt>
                <c:pt idx="43858">
                  <c:v>3.7858000000035648</c:v>
                </c:pt>
                <c:pt idx="43859">
                  <c:v>3.785900000003565</c:v>
                </c:pt>
                <c:pt idx="43860">
                  <c:v>3.7860000000035652</c:v>
                </c:pt>
                <c:pt idx="43861">
                  <c:v>3.7861000000035654</c:v>
                </c:pt>
                <c:pt idx="43862">
                  <c:v>3.7862000000035656</c:v>
                </c:pt>
                <c:pt idx="43863">
                  <c:v>3.7863000000035658</c:v>
                </c:pt>
                <c:pt idx="43864">
                  <c:v>3.786400000003566</c:v>
                </c:pt>
                <c:pt idx="43865">
                  <c:v>3.7865000000035662</c:v>
                </c:pt>
                <c:pt idx="43866">
                  <c:v>3.7866000000035664</c:v>
                </c:pt>
                <c:pt idx="43867">
                  <c:v>3.7867000000035667</c:v>
                </c:pt>
                <c:pt idx="43868">
                  <c:v>3.7868000000035669</c:v>
                </c:pt>
                <c:pt idx="43869">
                  <c:v>3.7869000000035671</c:v>
                </c:pt>
                <c:pt idx="43870">
                  <c:v>3.7870000000035673</c:v>
                </c:pt>
                <c:pt idx="43871">
                  <c:v>3.7871000000035675</c:v>
                </c:pt>
                <c:pt idx="43872">
                  <c:v>3.7872000000035677</c:v>
                </c:pt>
                <c:pt idx="43873">
                  <c:v>3.7873000000035679</c:v>
                </c:pt>
                <c:pt idx="43874">
                  <c:v>3.7874000000035681</c:v>
                </c:pt>
                <c:pt idx="43875">
                  <c:v>3.7875000000035683</c:v>
                </c:pt>
                <c:pt idx="43876">
                  <c:v>3.7876000000035686</c:v>
                </c:pt>
                <c:pt idx="43877">
                  <c:v>3.7877000000035688</c:v>
                </c:pt>
                <c:pt idx="43878">
                  <c:v>3.787800000003569</c:v>
                </c:pt>
                <c:pt idx="43879">
                  <c:v>3.7879000000035692</c:v>
                </c:pt>
                <c:pt idx="43880">
                  <c:v>3.7880000000035694</c:v>
                </c:pt>
                <c:pt idx="43881">
                  <c:v>3.7881000000035696</c:v>
                </c:pt>
                <c:pt idx="43882">
                  <c:v>3.7882000000035698</c:v>
                </c:pt>
                <c:pt idx="43883">
                  <c:v>3.78830000000357</c:v>
                </c:pt>
                <c:pt idx="43884">
                  <c:v>3.7884000000035702</c:v>
                </c:pt>
                <c:pt idx="43885">
                  <c:v>3.7885000000035705</c:v>
                </c:pt>
                <c:pt idx="43886">
                  <c:v>3.7886000000035707</c:v>
                </c:pt>
                <c:pt idx="43887">
                  <c:v>3.7887000000035709</c:v>
                </c:pt>
                <c:pt idx="43888">
                  <c:v>3.7888000000035711</c:v>
                </c:pt>
                <c:pt idx="43889">
                  <c:v>3.7889000000035713</c:v>
                </c:pt>
                <c:pt idx="43890">
                  <c:v>3.7890000000035715</c:v>
                </c:pt>
                <c:pt idx="43891">
                  <c:v>3.7891000000035717</c:v>
                </c:pt>
                <c:pt idx="43892">
                  <c:v>3.7892000000035719</c:v>
                </c:pt>
                <c:pt idx="43893">
                  <c:v>3.7893000000035721</c:v>
                </c:pt>
                <c:pt idx="43894">
                  <c:v>3.7894000000035724</c:v>
                </c:pt>
                <c:pt idx="43895">
                  <c:v>3.7895000000035726</c:v>
                </c:pt>
                <c:pt idx="43896">
                  <c:v>3.7896000000035728</c:v>
                </c:pt>
                <c:pt idx="43897">
                  <c:v>3.789700000003573</c:v>
                </c:pt>
                <c:pt idx="43898">
                  <c:v>3.7898000000035732</c:v>
                </c:pt>
                <c:pt idx="43899">
                  <c:v>3.7899000000035734</c:v>
                </c:pt>
                <c:pt idx="43900">
                  <c:v>3.7900000000035736</c:v>
                </c:pt>
                <c:pt idx="43901">
                  <c:v>3.7901000000035738</c:v>
                </c:pt>
                <c:pt idx="43902">
                  <c:v>3.790200000003574</c:v>
                </c:pt>
                <c:pt idx="43903">
                  <c:v>3.7903000000035743</c:v>
                </c:pt>
                <c:pt idx="43904">
                  <c:v>3.7904000000035745</c:v>
                </c:pt>
                <c:pt idx="43905">
                  <c:v>3.7905000000035747</c:v>
                </c:pt>
                <c:pt idx="43906">
                  <c:v>3.7906000000035749</c:v>
                </c:pt>
                <c:pt idx="43907">
                  <c:v>3.7907000000035751</c:v>
                </c:pt>
                <c:pt idx="43908">
                  <c:v>3.7908000000035753</c:v>
                </c:pt>
                <c:pt idx="43909">
                  <c:v>3.7909000000035755</c:v>
                </c:pt>
                <c:pt idx="43910">
                  <c:v>3.7910000000035757</c:v>
                </c:pt>
                <c:pt idx="43911">
                  <c:v>3.7911000000035759</c:v>
                </c:pt>
                <c:pt idx="43912">
                  <c:v>3.7912000000035762</c:v>
                </c:pt>
                <c:pt idx="43913">
                  <c:v>3.7913000000035764</c:v>
                </c:pt>
                <c:pt idx="43914">
                  <c:v>3.7914000000035766</c:v>
                </c:pt>
                <c:pt idx="43915">
                  <c:v>3.7915000000035768</c:v>
                </c:pt>
                <c:pt idx="43916">
                  <c:v>3.791600000003577</c:v>
                </c:pt>
                <c:pt idx="43917">
                  <c:v>3.7917000000035772</c:v>
                </c:pt>
                <c:pt idx="43918">
                  <c:v>3.7918000000035774</c:v>
                </c:pt>
                <c:pt idx="43919">
                  <c:v>3.7919000000035776</c:v>
                </c:pt>
                <c:pt idx="43920">
                  <c:v>3.7920000000035778</c:v>
                </c:pt>
                <c:pt idx="43921">
                  <c:v>3.7921000000035781</c:v>
                </c:pt>
                <c:pt idx="43922">
                  <c:v>3.7922000000035783</c:v>
                </c:pt>
                <c:pt idx="43923">
                  <c:v>3.7923000000035785</c:v>
                </c:pt>
                <c:pt idx="43924">
                  <c:v>3.7924000000035787</c:v>
                </c:pt>
                <c:pt idx="43925">
                  <c:v>3.7925000000035789</c:v>
                </c:pt>
                <c:pt idx="43926">
                  <c:v>3.7926000000035791</c:v>
                </c:pt>
                <c:pt idx="43927">
                  <c:v>3.7927000000035793</c:v>
                </c:pt>
                <c:pt idx="43928">
                  <c:v>3.7928000000035795</c:v>
                </c:pt>
                <c:pt idx="43929">
                  <c:v>3.7929000000035797</c:v>
                </c:pt>
                <c:pt idx="43930">
                  <c:v>3.79300000000358</c:v>
                </c:pt>
                <c:pt idx="43931">
                  <c:v>3.7931000000035802</c:v>
                </c:pt>
                <c:pt idx="43932">
                  <c:v>3.7932000000035804</c:v>
                </c:pt>
                <c:pt idx="43933">
                  <c:v>3.7933000000035806</c:v>
                </c:pt>
                <c:pt idx="43934">
                  <c:v>3.7934000000035808</c:v>
                </c:pt>
                <c:pt idx="43935">
                  <c:v>3.793500000003581</c:v>
                </c:pt>
                <c:pt idx="43936">
                  <c:v>3.7936000000035812</c:v>
                </c:pt>
                <c:pt idx="43937">
                  <c:v>3.7937000000035814</c:v>
                </c:pt>
                <c:pt idx="43938">
                  <c:v>3.7938000000035816</c:v>
                </c:pt>
                <c:pt idx="43939">
                  <c:v>3.7939000000035819</c:v>
                </c:pt>
                <c:pt idx="43940">
                  <c:v>3.7940000000035821</c:v>
                </c:pt>
                <c:pt idx="43941">
                  <c:v>3.7941000000035823</c:v>
                </c:pt>
                <c:pt idx="43942">
                  <c:v>3.7942000000035825</c:v>
                </c:pt>
                <c:pt idx="43943">
                  <c:v>3.7943000000035827</c:v>
                </c:pt>
                <c:pt idx="43944">
                  <c:v>3.7944000000035829</c:v>
                </c:pt>
                <c:pt idx="43945">
                  <c:v>3.7945000000035831</c:v>
                </c:pt>
                <c:pt idx="43946">
                  <c:v>3.7946000000035833</c:v>
                </c:pt>
                <c:pt idx="43947">
                  <c:v>3.7947000000035835</c:v>
                </c:pt>
                <c:pt idx="43948">
                  <c:v>3.7948000000035838</c:v>
                </c:pt>
                <c:pt idx="43949">
                  <c:v>3.794900000003584</c:v>
                </c:pt>
                <c:pt idx="43950">
                  <c:v>3.7950000000035842</c:v>
                </c:pt>
                <c:pt idx="43951">
                  <c:v>3.7951000000035844</c:v>
                </c:pt>
                <c:pt idx="43952">
                  <c:v>3.7952000000035846</c:v>
                </c:pt>
                <c:pt idx="43953">
                  <c:v>3.7953000000035848</c:v>
                </c:pt>
                <c:pt idx="43954">
                  <c:v>3.795400000003585</c:v>
                </c:pt>
                <c:pt idx="43955">
                  <c:v>3.7955000000035852</c:v>
                </c:pt>
                <c:pt idx="43956">
                  <c:v>3.7956000000035854</c:v>
                </c:pt>
                <c:pt idx="43957">
                  <c:v>3.7957000000035857</c:v>
                </c:pt>
                <c:pt idx="43958">
                  <c:v>3.7958000000035859</c:v>
                </c:pt>
                <c:pt idx="43959">
                  <c:v>3.7959000000035861</c:v>
                </c:pt>
                <c:pt idx="43960">
                  <c:v>3.7960000000035863</c:v>
                </c:pt>
                <c:pt idx="43961">
                  <c:v>3.7961000000035865</c:v>
                </c:pt>
                <c:pt idx="43962">
                  <c:v>3.7962000000035867</c:v>
                </c:pt>
                <c:pt idx="43963">
                  <c:v>3.7963000000035869</c:v>
                </c:pt>
                <c:pt idx="43964">
                  <c:v>3.7964000000035871</c:v>
                </c:pt>
                <c:pt idx="43965">
                  <c:v>3.7965000000035873</c:v>
                </c:pt>
                <c:pt idx="43966">
                  <c:v>3.7966000000035875</c:v>
                </c:pt>
                <c:pt idx="43967">
                  <c:v>3.7967000000035878</c:v>
                </c:pt>
                <c:pt idx="43968">
                  <c:v>3.796800000003588</c:v>
                </c:pt>
                <c:pt idx="43969">
                  <c:v>3.7969000000035882</c:v>
                </c:pt>
                <c:pt idx="43970">
                  <c:v>3.7970000000035884</c:v>
                </c:pt>
                <c:pt idx="43971">
                  <c:v>3.7971000000035886</c:v>
                </c:pt>
                <c:pt idx="43972">
                  <c:v>3.7972000000035888</c:v>
                </c:pt>
                <c:pt idx="43973">
                  <c:v>3.797300000003589</c:v>
                </c:pt>
                <c:pt idx="43974">
                  <c:v>3.7974000000035892</c:v>
                </c:pt>
                <c:pt idx="43975">
                  <c:v>3.7975000000035894</c:v>
                </c:pt>
                <c:pt idx="43976">
                  <c:v>3.7976000000035897</c:v>
                </c:pt>
                <c:pt idx="43977">
                  <c:v>3.7977000000035899</c:v>
                </c:pt>
                <c:pt idx="43978">
                  <c:v>3.7978000000035901</c:v>
                </c:pt>
                <c:pt idx="43979">
                  <c:v>3.7979000000035903</c:v>
                </c:pt>
                <c:pt idx="43980">
                  <c:v>3.7980000000035905</c:v>
                </c:pt>
                <c:pt idx="43981">
                  <c:v>3.7981000000035907</c:v>
                </c:pt>
                <c:pt idx="43982">
                  <c:v>3.7982000000035909</c:v>
                </c:pt>
                <c:pt idx="43983">
                  <c:v>3.7983000000035911</c:v>
                </c:pt>
                <c:pt idx="43984">
                  <c:v>3.7984000000035913</c:v>
                </c:pt>
                <c:pt idx="43985">
                  <c:v>3.7985000000035916</c:v>
                </c:pt>
                <c:pt idx="43986">
                  <c:v>3.7986000000035918</c:v>
                </c:pt>
                <c:pt idx="43987">
                  <c:v>3.798700000003592</c:v>
                </c:pt>
                <c:pt idx="43988">
                  <c:v>3.7988000000035922</c:v>
                </c:pt>
                <c:pt idx="43989">
                  <c:v>3.7989000000035924</c:v>
                </c:pt>
                <c:pt idx="43990">
                  <c:v>3.7990000000035926</c:v>
                </c:pt>
                <c:pt idx="43991">
                  <c:v>3.7991000000035928</c:v>
                </c:pt>
                <c:pt idx="43992">
                  <c:v>3.799200000003593</c:v>
                </c:pt>
                <c:pt idx="43993">
                  <c:v>3.7993000000035932</c:v>
                </c:pt>
                <c:pt idx="43994">
                  <c:v>3.7994000000035935</c:v>
                </c:pt>
                <c:pt idx="43995">
                  <c:v>3.7995000000035937</c:v>
                </c:pt>
                <c:pt idx="43996">
                  <c:v>3.7996000000035939</c:v>
                </c:pt>
                <c:pt idx="43997">
                  <c:v>3.7997000000035941</c:v>
                </c:pt>
                <c:pt idx="43998">
                  <c:v>3.7998000000035943</c:v>
                </c:pt>
                <c:pt idx="43999">
                  <c:v>3.7999000000035945</c:v>
                </c:pt>
                <c:pt idx="44000">
                  <c:v>3.8000000000035947</c:v>
                </c:pt>
                <c:pt idx="44001">
                  <c:v>3.8001000000035949</c:v>
                </c:pt>
                <c:pt idx="44002">
                  <c:v>3.8002000000035951</c:v>
                </c:pt>
                <c:pt idx="44003">
                  <c:v>3.8003000000035954</c:v>
                </c:pt>
                <c:pt idx="44004">
                  <c:v>3.8004000000035956</c:v>
                </c:pt>
                <c:pt idx="44005">
                  <c:v>3.8005000000035958</c:v>
                </c:pt>
                <c:pt idx="44006">
                  <c:v>3.800600000003596</c:v>
                </c:pt>
                <c:pt idx="44007">
                  <c:v>3.8007000000035962</c:v>
                </c:pt>
                <c:pt idx="44008">
                  <c:v>3.8008000000035964</c:v>
                </c:pt>
                <c:pt idx="44009">
                  <c:v>3.8009000000035966</c:v>
                </c:pt>
                <c:pt idx="44010">
                  <c:v>3.8010000000035968</c:v>
                </c:pt>
                <c:pt idx="44011">
                  <c:v>3.801100000003597</c:v>
                </c:pt>
                <c:pt idx="44012">
                  <c:v>3.8012000000035973</c:v>
                </c:pt>
                <c:pt idx="44013">
                  <c:v>3.8013000000035975</c:v>
                </c:pt>
                <c:pt idx="44014">
                  <c:v>3.8014000000035977</c:v>
                </c:pt>
                <c:pt idx="44015">
                  <c:v>3.8015000000035979</c:v>
                </c:pt>
                <c:pt idx="44016">
                  <c:v>3.8016000000035981</c:v>
                </c:pt>
                <c:pt idx="44017">
                  <c:v>3.8017000000035983</c:v>
                </c:pt>
                <c:pt idx="44018">
                  <c:v>3.8018000000035985</c:v>
                </c:pt>
                <c:pt idx="44019">
                  <c:v>3.8019000000035987</c:v>
                </c:pt>
                <c:pt idx="44020">
                  <c:v>3.8020000000035989</c:v>
                </c:pt>
                <c:pt idx="44021">
                  <c:v>3.8021000000035992</c:v>
                </c:pt>
                <c:pt idx="44022">
                  <c:v>3.8022000000035994</c:v>
                </c:pt>
                <c:pt idx="44023">
                  <c:v>3.8023000000035996</c:v>
                </c:pt>
                <c:pt idx="44024">
                  <c:v>3.8024000000035998</c:v>
                </c:pt>
                <c:pt idx="44025">
                  <c:v>3.8025000000036</c:v>
                </c:pt>
                <c:pt idx="44026">
                  <c:v>3.8026000000036002</c:v>
                </c:pt>
                <c:pt idx="44027">
                  <c:v>3.8027000000036004</c:v>
                </c:pt>
                <c:pt idx="44028">
                  <c:v>3.8028000000036006</c:v>
                </c:pt>
                <c:pt idx="44029">
                  <c:v>3.8029000000036008</c:v>
                </c:pt>
                <c:pt idx="44030">
                  <c:v>3.8030000000036011</c:v>
                </c:pt>
                <c:pt idx="44031">
                  <c:v>3.8031000000036013</c:v>
                </c:pt>
                <c:pt idx="44032">
                  <c:v>3.8032000000036015</c:v>
                </c:pt>
                <c:pt idx="44033">
                  <c:v>3.8033000000036017</c:v>
                </c:pt>
                <c:pt idx="44034">
                  <c:v>3.8034000000036019</c:v>
                </c:pt>
                <c:pt idx="44035">
                  <c:v>3.8035000000036021</c:v>
                </c:pt>
                <c:pt idx="44036">
                  <c:v>3.8036000000036023</c:v>
                </c:pt>
                <c:pt idx="44037">
                  <c:v>3.8037000000036025</c:v>
                </c:pt>
                <c:pt idx="44038">
                  <c:v>3.8038000000036027</c:v>
                </c:pt>
                <c:pt idx="44039">
                  <c:v>3.803900000003603</c:v>
                </c:pt>
                <c:pt idx="44040">
                  <c:v>3.8040000000036032</c:v>
                </c:pt>
                <c:pt idx="44041">
                  <c:v>3.8041000000036034</c:v>
                </c:pt>
                <c:pt idx="44042">
                  <c:v>3.8042000000036036</c:v>
                </c:pt>
                <c:pt idx="44043">
                  <c:v>3.8043000000036038</c:v>
                </c:pt>
                <c:pt idx="44044">
                  <c:v>3.804400000003604</c:v>
                </c:pt>
                <c:pt idx="44045">
                  <c:v>3.8045000000036042</c:v>
                </c:pt>
                <c:pt idx="44046">
                  <c:v>3.8046000000036044</c:v>
                </c:pt>
                <c:pt idx="44047">
                  <c:v>3.8047000000036046</c:v>
                </c:pt>
                <c:pt idx="44048">
                  <c:v>3.8048000000036049</c:v>
                </c:pt>
                <c:pt idx="44049">
                  <c:v>3.8049000000036051</c:v>
                </c:pt>
                <c:pt idx="44050">
                  <c:v>3.8050000000036053</c:v>
                </c:pt>
                <c:pt idx="44051">
                  <c:v>3.8051000000036055</c:v>
                </c:pt>
                <c:pt idx="44052">
                  <c:v>3.8052000000036057</c:v>
                </c:pt>
                <c:pt idx="44053">
                  <c:v>3.8053000000036059</c:v>
                </c:pt>
                <c:pt idx="44054">
                  <c:v>3.8054000000036061</c:v>
                </c:pt>
                <c:pt idx="44055">
                  <c:v>3.8055000000036063</c:v>
                </c:pt>
                <c:pt idx="44056">
                  <c:v>3.8056000000036065</c:v>
                </c:pt>
                <c:pt idx="44057">
                  <c:v>3.8057000000036068</c:v>
                </c:pt>
                <c:pt idx="44058">
                  <c:v>3.805800000003607</c:v>
                </c:pt>
                <c:pt idx="44059">
                  <c:v>3.8059000000036072</c:v>
                </c:pt>
                <c:pt idx="44060">
                  <c:v>3.8060000000036074</c:v>
                </c:pt>
                <c:pt idx="44061">
                  <c:v>3.8061000000036076</c:v>
                </c:pt>
                <c:pt idx="44062">
                  <c:v>3.8062000000036078</c:v>
                </c:pt>
                <c:pt idx="44063">
                  <c:v>3.806300000003608</c:v>
                </c:pt>
                <c:pt idx="44064">
                  <c:v>3.8064000000036082</c:v>
                </c:pt>
                <c:pt idx="44065">
                  <c:v>3.8065000000036084</c:v>
                </c:pt>
                <c:pt idx="44066">
                  <c:v>3.8066000000036087</c:v>
                </c:pt>
                <c:pt idx="44067">
                  <c:v>3.8067000000036089</c:v>
                </c:pt>
                <c:pt idx="44068">
                  <c:v>3.8068000000036091</c:v>
                </c:pt>
                <c:pt idx="44069">
                  <c:v>3.8069000000036093</c:v>
                </c:pt>
                <c:pt idx="44070">
                  <c:v>3.8070000000036095</c:v>
                </c:pt>
                <c:pt idx="44071">
                  <c:v>3.8071000000036097</c:v>
                </c:pt>
                <c:pt idx="44072">
                  <c:v>3.8072000000036099</c:v>
                </c:pt>
                <c:pt idx="44073">
                  <c:v>3.8073000000036101</c:v>
                </c:pt>
                <c:pt idx="44074">
                  <c:v>3.8074000000036103</c:v>
                </c:pt>
                <c:pt idx="44075">
                  <c:v>3.8075000000036106</c:v>
                </c:pt>
                <c:pt idx="44076">
                  <c:v>3.8076000000036108</c:v>
                </c:pt>
                <c:pt idx="44077">
                  <c:v>3.807700000003611</c:v>
                </c:pt>
                <c:pt idx="44078">
                  <c:v>3.8078000000036112</c:v>
                </c:pt>
                <c:pt idx="44079">
                  <c:v>3.8079000000036114</c:v>
                </c:pt>
                <c:pt idx="44080">
                  <c:v>3.8080000000036116</c:v>
                </c:pt>
                <c:pt idx="44081">
                  <c:v>3.8081000000036118</c:v>
                </c:pt>
                <c:pt idx="44082">
                  <c:v>3.808200000003612</c:v>
                </c:pt>
                <c:pt idx="44083">
                  <c:v>3.8083000000036122</c:v>
                </c:pt>
                <c:pt idx="44084">
                  <c:v>3.8084000000036125</c:v>
                </c:pt>
                <c:pt idx="44085">
                  <c:v>3.8085000000036127</c:v>
                </c:pt>
                <c:pt idx="44086">
                  <c:v>3.8086000000036129</c:v>
                </c:pt>
                <c:pt idx="44087">
                  <c:v>3.8087000000036131</c:v>
                </c:pt>
                <c:pt idx="44088">
                  <c:v>3.8088000000036133</c:v>
                </c:pt>
                <c:pt idx="44089">
                  <c:v>3.8089000000036135</c:v>
                </c:pt>
                <c:pt idx="44090">
                  <c:v>3.8090000000036137</c:v>
                </c:pt>
                <c:pt idx="44091">
                  <c:v>3.8091000000036139</c:v>
                </c:pt>
                <c:pt idx="44092">
                  <c:v>3.8092000000036141</c:v>
                </c:pt>
                <c:pt idx="44093">
                  <c:v>3.8093000000036144</c:v>
                </c:pt>
                <c:pt idx="44094">
                  <c:v>3.8094000000036146</c:v>
                </c:pt>
                <c:pt idx="44095">
                  <c:v>3.8095000000036148</c:v>
                </c:pt>
                <c:pt idx="44096">
                  <c:v>3.809600000003615</c:v>
                </c:pt>
                <c:pt idx="44097">
                  <c:v>3.8097000000036152</c:v>
                </c:pt>
                <c:pt idx="44098">
                  <c:v>3.8098000000036154</c:v>
                </c:pt>
                <c:pt idx="44099">
                  <c:v>3.8099000000036156</c:v>
                </c:pt>
                <c:pt idx="44100">
                  <c:v>3.8100000000036158</c:v>
                </c:pt>
                <c:pt idx="44101">
                  <c:v>3.810100000003616</c:v>
                </c:pt>
                <c:pt idx="44102">
                  <c:v>3.8102000000036162</c:v>
                </c:pt>
                <c:pt idx="44103">
                  <c:v>3.8103000000036165</c:v>
                </c:pt>
                <c:pt idx="44104">
                  <c:v>3.8104000000036167</c:v>
                </c:pt>
                <c:pt idx="44105">
                  <c:v>3.8105000000036169</c:v>
                </c:pt>
                <c:pt idx="44106">
                  <c:v>3.8106000000036171</c:v>
                </c:pt>
                <c:pt idx="44107">
                  <c:v>3.8107000000036173</c:v>
                </c:pt>
                <c:pt idx="44108">
                  <c:v>3.8108000000036175</c:v>
                </c:pt>
                <c:pt idx="44109">
                  <c:v>3.8109000000036177</c:v>
                </c:pt>
                <c:pt idx="44110">
                  <c:v>3.8110000000036179</c:v>
                </c:pt>
                <c:pt idx="44111">
                  <c:v>3.8111000000036181</c:v>
                </c:pt>
                <c:pt idx="44112">
                  <c:v>3.8112000000036184</c:v>
                </c:pt>
                <c:pt idx="44113">
                  <c:v>3.8113000000036186</c:v>
                </c:pt>
                <c:pt idx="44114">
                  <c:v>3.8114000000036188</c:v>
                </c:pt>
                <c:pt idx="44115">
                  <c:v>3.811500000003619</c:v>
                </c:pt>
                <c:pt idx="44116">
                  <c:v>3.8116000000036192</c:v>
                </c:pt>
                <c:pt idx="44117">
                  <c:v>3.8117000000036194</c:v>
                </c:pt>
                <c:pt idx="44118">
                  <c:v>3.8118000000036196</c:v>
                </c:pt>
                <c:pt idx="44119">
                  <c:v>3.8119000000036198</c:v>
                </c:pt>
                <c:pt idx="44120">
                  <c:v>3.81200000000362</c:v>
                </c:pt>
                <c:pt idx="44121">
                  <c:v>3.8121000000036203</c:v>
                </c:pt>
                <c:pt idx="44122">
                  <c:v>3.8122000000036205</c:v>
                </c:pt>
                <c:pt idx="44123">
                  <c:v>3.8123000000036207</c:v>
                </c:pt>
                <c:pt idx="44124">
                  <c:v>3.8124000000036209</c:v>
                </c:pt>
                <c:pt idx="44125">
                  <c:v>3.8125000000036211</c:v>
                </c:pt>
                <c:pt idx="44126">
                  <c:v>3.8126000000036213</c:v>
                </c:pt>
                <c:pt idx="44127">
                  <c:v>3.8127000000036215</c:v>
                </c:pt>
                <c:pt idx="44128">
                  <c:v>3.8128000000036217</c:v>
                </c:pt>
                <c:pt idx="44129">
                  <c:v>3.8129000000036219</c:v>
                </c:pt>
                <c:pt idx="44130">
                  <c:v>3.8130000000036222</c:v>
                </c:pt>
                <c:pt idx="44131">
                  <c:v>3.8131000000036224</c:v>
                </c:pt>
                <c:pt idx="44132">
                  <c:v>3.8132000000036226</c:v>
                </c:pt>
                <c:pt idx="44133">
                  <c:v>3.8133000000036228</c:v>
                </c:pt>
                <c:pt idx="44134">
                  <c:v>3.813400000003623</c:v>
                </c:pt>
                <c:pt idx="44135">
                  <c:v>3.8135000000036232</c:v>
                </c:pt>
                <c:pt idx="44136">
                  <c:v>3.8136000000036234</c:v>
                </c:pt>
                <c:pt idx="44137">
                  <c:v>3.8137000000036236</c:v>
                </c:pt>
                <c:pt idx="44138">
                  <c:v>3.8138000000036238</c:v>
                </c:pt>
                <c:pt idx="44139">
                  <c:v>3.8139000000036241</c:v>
                </c:pt>
                <c:pt idx="44140">
                  <c:v>3.8140000000036243</c:v>
                </c:pt>
                <c:pt idx="44141">
                  <c:v>3.8141000000036245</c:v>
                </c:pt>
                <c:pt idx="44142">
                  <c:v>3.8142000000036247</c:v>
                </c:pt>
                <c:pt idx="44143">
                  <c:v>3.8143000000036249</c:v>
                </c:pt>
                <c:pt idx="44144">
                  <c:v>3.8144000000036251</c:v>
                </c:pt>
                <c:pt idx="44145">
                  <c:v>3.8145000000036253</c:v>
                </c:pt>
                <c:pt idx="44146">
                  <c:v>3.8146000000036255</c:v>
                </c:pt>
                <c:pt idx="44147">
                  <c:v>3.8147000000036257</c:v>
                </c:pt>
                <c:pt idx="44148">
                  <c:v>3.814800000003626</c:v>
                </c:pt>
                <c:pt idx="44149">
                  <c:v>3.8149000000036262</c:v>
                </c:pt>
                <c:pt idx="44150">
                  <c:v>3.8150000000036264</c:v>
                </c:pt>
                <c:pt idx="44151">
                  <c:v>3.8151000000036266</c:v>
                </c:pt>
                <c:pt idx="44152">
                  <c:v>3.8152000000036268</c:v>
                </c:pt>
                <c:pt idx="44153">
                  <c:v>3.815300000003627</c:v>
                </c:pt>
                <c:pt idx="44154">
                  <c:v>3.8154000000036272</c:v>
                </c:pt>
                <c:pt idx="44155">
                  <c:v>3.8155000000036274</c:v>
                </c:pt>
                <c:pt idx="44156">
                  <c:v>3.8156000000036276</c:v>
                </c:pt>
                <c:pt idx="44157">
                  <c:v>3.8157000000036279</c:v>
                </c:pt>
                <c:pt idx="44158">
                  <c:v>3.8158000000036281</c:v>
                </c:pt>
                <c:pt idx="44159">
                  <c:v>3.8159000000036283</c:v>
                </c:pt>
                <c:pt idx="44160">
                  <c:v>3.8160000000036285</c:v>
                </c:pt>
                <c:pt idx="44161">
                  <c:v>3.8161000000036287</c:v>
                </c:pt>
                <c:pt idx="44162">
                  <c:v>3.8162000000036289</c:v>
                </c:pt>
                <c:pt idx="44163">
                  <c:v>3.8163000000036291</c:v>
                </c:pt>
                <c:pt idx="44164">
                  <c:v>3.8164000000036293</c:v>
                </c:pt>
                <c:pt idx="44165">
                  <c:v>3.8165000000036295</c:v>
                </c:pt>
                <c:pt idx="44166">
                  <c:v>3.8166000000036298</c:v>
                </c:pt>
                <c:pt idx="44167">
                  <c:v>3.81670000000363</c:v>
                </c:pt>
                <c:pt idx="44168">
                  <c:v>3.8168000000036302</c:v>
                </c:pt>
                <c:pt idx="44169">
                  <c:v>3.8169000000036304</c:v>
                </c:pt>
                <c:pt idx="44170">
                  <c:v>3.8170000000036306</c:v>
                </c:pt>
                <c:pt idx="44171">
                  <c:v>3.8171000000036308</c:v>
                </c:pt>
                <c:pt idx="44172">
                  <c:v>3.817200000003631</c:v>
                </c:pt>
                <c:pt idx="44173">
                  <c:v>3.8173000000036312</c:v>
                </c:pt>
                <c:pt idx="44174">
                  <c:v>3.8174000000036314</c:v>
                </c:pt>
                <c:pt idx="44175">
                  <c:v>3.8175000000036317</c:v>
                </c:pt>
                <c:pt idx="44176">
                  <c:v>3.8176000000036319</c:v>
                </c:pt>
                <c:pt idx="44177">
                  <c:v>3.8177000000036321</c:v>
                </c:pt>
                <c:pt idx="44178">
                  <c:v>3.8178000000036323</c:v>
                </c:pt>
                <c:pt idx="44179">
                  <c:v>3.8179000000036325</c:v>
                </c:pt>
                <c:pt idx="44180">
                  <c:v>3.8180000000036327</c:v>
                </c:pt>
                <c:pt idx="44181">
                  <c:v>3.8181000000036329</c:v>
                </c:pt>
                <c:pt idx="44182">
                  <c:v>3.8182000000036331</c:v>
                </c:pt>
                <c:pt idx="44183">
                  <c:v>3.8183000000036333</c:v>
                </c:pt>
                <c:pt idx="44184">
                  <c:v>3.8184000000036336</c:v>
                </c:pt>
                <c:pt idx="44185">
                  <c:v>3.8185000000036338</c:v>
                </c:pt>
                <c:pt idx="44186">
                  <c:v>3.818600000003634</c:v>
                </c:pt>
                <c:pt idx="44187">
                  <c:v>3.8187000000036342</c:v>
                </c:pt>
                <c:pt idx="44188">
                  <c:v>3.8188000000036344</c:v>
                </c:pt>
                <c:pt idx="44189">
                  <c:v>3.8189000000036346</c:v>
                </c:pt>
                <c:pt idx="44190">
                  <c:v>3.8190000000036348</c:v>
                </c:pt>
                <c:pt idx="44191">
                  <c:v>3.819100000003635</c:v>
                </c:pt>
                <c:pt idx="44192">
                  <c:v>3.8192000000036352</c:v>
                </c:pt>
                <c:pt idx="44193">
                  <c:v>3.8193000000036355</c:v>
                </c:pt>
                <c:pt idx="44194">
                  <c:v>3.8194000000036357</c:v>
                </c:pt>
                <c:pt idx="44195">
                  <c:v>3.8195000000036359</c:v>
                </c:pt>
                <c:pt idx="44196">
                  <c:v>3.8196000000036361</c:v>
                </c:pt>
                <c:pt idx="44197">
                  <c:v>3.8197000000036363</c:v>
                </c:pt>
                <c:pt idx="44198">
                  <c:v>3.8198000000036365</c:v>
                </c:pt>
                <c:pt idx="44199">
                  <c:v>3.8199000000036367</c:v>
                </c:pt>
                <c:pt idx="44200">
                  <c:v>3.8200000000036369</c:v>
                </c:pt>
                <c:pt idx="44201">
                  <c:v>3.8201000000036371</c:v>
                </c:pt>
                <c:pt idx="44202">
                  <c:v>3.8202000000036374</c:v>
                </c:pt>
                <c:pt idx="44203">
                  <c:v>3.8203000000036376</c:v>
                </c:pt>
                <c:pt idx="44204">
                  <c:v>3.8204000000036378</c:v>
                </c:pt>
                <c:pt idx="44205">
                  <c:v>3.820500000003638</c:v>
                </c:pt>
                <c:pt idx="44206">
                  <c:v>3.8206000000036382</c:v>
                </c:pt>
                <c:pt idx="44207">
                  <c:v>3.8207000000036384</c:v>
                </c:pt>
                <c:pt idx="44208">
                  <c:v>3.8208000000036386</c:v>
                </c:pt>
                <c:pt idx="44209">
                  <c:v>3.8209000000036388</c:v>
                </c:pt>
                <c:pt idx="44210">
                  <c:v>3.821000000003639</c:v>
                </c:pt>
                <c:pt idx="44211">
                  <c:v>3.8211000000036393</c:v>
                </c:pt>
                <c:pt idx="44212">
                  <c:v>3.8212000000036395</c:v>
                </c:pt>
                <c:pt idx="44213">
                  <c:v>3.8213000000036397</c:v>
                </c:pt>
                <c:pt idx="44214">
                  <c:v>3.8214000000036399</c:v>
                </c:pt>
                <c:pt idx="44215">
                  <c:v>3.8215000000036401</c:v>
                </c:pt>
                <c:pt idx="44216">
                  <c:v>3.8216000000036403</c:v>
                </c:pt>
                <c:pt idx="44217">
                  <c:v>3.8217000000036405</c:v>
                </c:pt>
                <c:pt idx="44218">
                  <c:v>3.8218000000036407</c:v>
                </c:pt>
                <c:pt idx="44219">
                  <c:v>3.8219000000036409</c:v>
                </c:pt>
                <c:pt idx="44220">
                  <c:v>3.8220000000036412</c:v>
                </c:pt>
                <c:pt idx="44221">
                  <c:v>3.8221000000036414</c:v>
                </c:pt>
                <c:pt idx="44222">
                  <c:v>3.8222000000036416</c:v>
                </c:pt>
                <c:pt idx="44223">
                  <c:v>3.8223000000036418</c:v>
                </c:pt>
                <c:pt idx="44224">
                  <c:v>3.822400000003642</c:v>
                </c:pt>
                <c:pt idx="44225">
                  <c:v>3.8225000000036422</c:v>
                </c:pt>
                <c:pt idx="44226">
                  <c:v>3.8226000000036424</c:v>
                </c:pt>
                <c:pt idx="44227">
                  <c:v>3.8227000000036426</c:v>
                </c:pt>
                <c:pt idx="44228">
                  <c:v>3.8228000000036428</c:v>
                </c:pt>
                <c:pt idx="44229">
                  <c:v>3.8229000000036431</c:v>
                </c:pt>
                <c:pt idx="44230">
                  <c:v>3.8230000000036433</c:v>
                </c:pt>
                <c:pt idx="44231">
                  <c:v>3.8231000000036435</c:v>
                </c:pt>
                <c:pt idx="44232">
                  <c:v>3.8232000000036437</c:v>
                </c:pt>
                <c:pt idx="44233">
                  <c:v>3.8233000000036439</c:v>
                </c:pt>
                <c:pt idx="44234">
                  <c:v>3.8234000000036441</c:v>
                </c:pt>
                <c:pt idx="44235">
                  <c:v>3.8235000000036443</c:v>
                </c:pt>
                <c:pt idx="44236">
                  <c:v>3.8236000000036445</c:v>
                </c:pt>
                <c:pt idx="44237">
                  <c:v>3.8237000000036447</c:v>
                </c:pt>
                <c:pt idx="44238">
                  <c:v>3.8238000000036449</c:v>
                </c:pt>
                <c:pt idx="44239">
                  <c:v>3.8239000000036452</c:v>
                </c:pt>
                <c:pt idx="44240">
                  <c:v>3.8240000000036454</c:v>
                </c:pt>
                <c:pt idx="44241">
                  <c:v>3.8241000000036456</c:v>
                </c:pt>
                <c:pt idx="44242">
                  <c:v>3.8242000000036458</c:v>
                </c:pt>
                <c:pt idx="44243">
                  <c:v>3.824300000003646</c:v>
                </c:pt>
                <c:pt idx="44244">
                  <c:v>3.8244000000036462</c:v>
                </c:pt>
                <c:pt idx="44245">
                  <c:v>3.8245000000036464</c:v>
                </c:pt>
                <c:pt idx="44246">
                  <c:v>3.8246000000036466</c:v>
                </c:pt>
                <c:pt idx="44247">
                  <c:v>3.8247000000036468</c:v>
                </c:pt>
                <c:pt idx="44248">
                  <c:v>3.8248000000036471</c:v>
                </c:pt>
                <c:pt idx="44249">
                  <c:v>3.8249000000036473</c:v>
                </c:pt>
                <c:pt idx="44250">
                  <c:v>3.8250000000036475</c:v>
                </c:pt>
                <c:pt idx="44251">
                  <c:v>3.8251000000036477</c:v>
                </c:pt>
                <c:pt idx="44252">
                  <c:v>3.8252000000036479</c:v>
                </c:pt>
                <c:pt idx="44253">
                  <c:v>3.8253000000036481</c:v>
                </c:pt>
                <c:pt idx="44254">
                  <c:v>3.8254000000036483</c:v>
                </c:pt>
                <c:pt idx="44255">
                  <c:v>3.8255000000036485</c:v>
                </c:pt>
                <c:pt idx="44256">
                  <c:v>3.8256000000036487</c:v>
                </c:pt>
                <c:pt idx="44257">
                  <c:v>3.825700000003649</c:v>
                </c:pt>
                <c:pt idx="44258">
                  <c:v>3.8258000000036492</c:v>
                </c:pt>
                <c:pt idx="44259">
                  <c:v>3.8259000000036494</c:v>
                </c:pt>
                <c:pt idx="44260">
                  <c:v>3.8260000000036496</c:v>
                </c:pt>
                <c:pt idx="44261">
                  <c:v>3.8261000000036498</c:v>
                </c:pt>
                <c:pt idx="44262">
                  <c:v>3.82620000000365</c:v>
                </c:pt>
                <c:pt idx="44263">
                  <c:v>3.8263000000036502</c:v>
                </c:pt>
                <c:pt idx="44264">
                  <c:v>3.8264000000036504</c:v>
                </c:pt>
                <c:pt idx="44265">
                  <c:v>3.8265000000036506</c:v>
                </c:pt>
                <c:pt idx="44266">
                  <c:v>3.8266000000036509</c:v>
                </c:pt>
                <c:pt idx="44267">
                  <c:v>3.8267000000036511</c:v>
                </c:pt>
                <c:pt idx="44268">
                  <c:v>3.8268000000036513</c:v>
                </c:pt>
                <c:pt idx="44269">
                  <c:v>3.8269000000036515</c:v>
                </c:pt>
                <c:pt idx="44270">
                  <c:v>3.8270000000036517</c:v>
                </c:pt>
                <c:pt idx="44271">
                  <c:v>3.8271000000036519</c:v>
                </c:pt>
                <c:pt idx="44272">
                  <c:v>3.8272000000036521</c:v>
                </c:pt>
                <c:pt idx="44273">
                  <c:v>3.8273000000036523</c:v>
                </c:pt>
                <c:pt idx="44274">
                  <c:v>3.8274000000036525</c:v>
                </c:pt>
                <c:pt idx="44275">
                  <c:v>3.8275000000036528</c:v>
                </c:pt>
                <c:pt idx="44276">
                  <c:v>3.827600000003653</c:v>
                </c:pt>
                <c:pt idx="44277">
                  <c:v>3.8277000000036532</c:v>
                </c:pt>
                <c:pt idx="44278">
                  <c:v>3.8278000000036534</c:v>
                </c:pt>
                <c:pt idx="44279">
                  <c:v>3.8279000000036536</c:v>
                </c:pt>
                <c:pt idx="44280">
                  <c:v>3.8280000000036538</c:v>
                </c:pt>
                <c:pt idx="44281">
                  <c:v>3.828100000003654</c:v>
                </c:pt>
                <c:pt idx="44282">
                  <c:v>3.8282000000036542</c:v>
                </c:pt>
                <c:pt idx="44283">
                  <c:v>3.8283000000036544</c:v>
                </c:pt>
                <c:pt idx="44284">
                  <c:v>3.8284000000036547</c:v>
                </c:pt>
                <c:pt idx="44285">
                  <c:v>3.8285000000036549</c:v>
                </c:pt>
                <c:pt idx="44286">
                  <c:v>3.8286000000036551</c:v>
                </c:pt>
                <c:pt idx="44287">
                  <c:v>3.8287000000036553</c:v>
                </c:pt>
                <c:pt idx="44288">
                  <c:v>3.8288000000036555</c:v>
                </c:pt>
                <c:pt idx="44289">
                  <c:v>3.8289000000036557</c:v>
                </c:pt>
                <c:pt idx="44290">
                  <c:v>3.8290000000036559</c:v>
                </c:pt>
                <c:pt idx="44291">
                  <c:v>3.8291000000036561</c:v>
                </c:pt>
                <c:pt idx="44292">
                  <c:v>3.8292000000036563</c:v>
                </c:pt>
                <c:pt idx="44293">
                  <c:v>3.8293000000036566</c:v>
                </c:pt>
                <c:pt idx="44294">
                  <c:v>3.8294000000036568</c:v>
                </c:pt>
                <c:pt idx="44295">
                  <c:v>3.829500000003657</c:v>
                </c:pt>
                <c:pt idx="44296">
                  <c:v>3.8296000000036572</c:v>
                </c:pt>
                <c:pt idx="44297">
                  <c:v>3.8297000000036574</c:v>
                </c:pt>
                <c:pt idx="44298">
                  <c:v>3.8298000000036576</c:v>
                </c:pt>
                <c:pt idx="44299">
                  <c:v>3.8299000000036578</c:v>
                </c:pt>
                <c:pt idx="44300">
                  <c:v>3.830000000003658</c:v>
                </c:pt>
                <c:pt idx="44301">
                  <c:v>3.8301000000036582</c:v>
                </c:pt>
                <c:pt idx="44302">
                  <c:v>3.8302000000036585</c:v>
                </c:pt>
                <c:pt idx="44303">
                  <c:v>3.8303000000036587</c:v>
                </c:pt>
                <c:pt idx="44304">
                  <c:v>3.8304000000036589</c:v>
                </c:pt>
                <c:pt idx="44305">
                  <c:v>3.8305000000036591</c:v>
                </c:pt>
                <c:pt idx="44306">
                  <c:v>3.8306000000036593</c:v>
                </c:pt>
                <c:pt idx="44307">
                  <c:v>3.8307000000036595</c:v>
                </c:pt>
                <c:pt idx="44308">
                  <c:v>3.8308000000036597</c:v>
                </c:pt>
                <c:pt idx="44309">
                  <c:v>3.8309000000036599</c:v>
                </c:pt>
                <c:pt idx="44310">
                  <c:v>3.8310000000036601</c:v>
                </c:pt>
                <c:pt idx="44311">
                  <c:v>3.8311000000036604</c:v>
                </c:pt>
                <c:pt idx="44312">
                  <c:v>3.8312000000036606</c:v>
                </c:pt>
                <c:pt idx="44313">
                  <c:v>3.8313000000036608</c:v>
                </c:pt>
                <c:pt idx="44314">
                  <c:v>3.831400000003661</c:v>
                </c:pt>
                <c:pt idx="44315">
                  <c:v>3.8315000000036612</c:v>
                </c:pt>
                <c:pt idx="44316">
                  <c:v>3.8316000000036614</c:v>
                </c:pt>
                <c:pt idx="44317">
                  <c:v>3.8317000000036616</c:v>
                </c:pt>
                <c:pt idx="44318">
                  <c:v>3.8318000000036618</c:v>
                </c:pt>
                <c:pt idx="44319">
                  <c:v>3.831900000003662</c:v>
                </c:pt>
                <c:pt idx="44320">
                  <c:v>3.8320000000036623</c:v>
                </c:pt>
                <c:pt idx="44321">
                  <c:v>3.8321000000036625</c:v>
                </c:pt>
                <c:pt idx="44322">
                  <c:v>3.8322000000036627</c:v>
                </c:pt>
                <c:pt idx="44323">
                  <c:v>3.8323000000036629</c:v>
                </c:pt>
                <c:pt idx="44324">
                  <c:v>3.8324000000036631</c:v>
                </c:pt>
                <c:pt idx="44325">
                  <c:v>3.8325000000036633</c:v>
                </c:pt>
                <c:pt idx="44326">
                  <c:v>3.8326000000036635</c:v>
                </c:pt>
                <c:pt idx="44327">
                  <c:v>3.8327000000036637</c:v>
                </c:pt>
                <c:pt idx="44328">
                  <c:v>3.8328000000036639</c:v>
                </c:pt>
                <c:pt idx="44329">
                  <c:v>3.8329000000036642</c:v>
                </c:pt>
                <c:pt idx="44330">
                  <c:v>3.8330000000036644</c:v>
                </c:pt>
                <c:pt idx="44331">
                  <c:v>3.8331000000036646</c:v>
                </c:pt>
                <c:pt idx="44332">
                  <c:v>3.8332000000036648</c:v>
                </c:pt>
                <c:pt idx="44333">
                  <c:v>3.833300000003665</c:v>
                </c:pt>
                <c:pt idx="44334">
                  <c:v>3.8334000000036652</c:v>
                </c:pt>
                <c:pt idx="44335">
                  <c:v>3.8335000000036654</c:v>
                </c:pt>
                <c:pt idx="44336">
                  <c:v>3.8336000000036656</c:v>
                </c:pt>
                <c:pt idx="44337">
                  <c:v>3.8337000000036658</c:v>
                </c:pt>
                <c:pt idx="44338">
                  <c:v>3.8338000000036661</c:v>
                </c:pt>
                <c:pt idx="44339">
                  <c:v>3.8339000000036663</c:v>
                </c:pt>
                <c:pt idx="44340">
                  <c:v>3.8340000000036665</c:v>
                </c:pt>
                <c:pt idx="44341">
                  <c:v>3.8341000000036667</c:v>
                </c:pt>
                <c:pt idx="44342">
                  <c:v>3.8342000000036669</c:v>
                </c:pt>
                <c:pt idx="44343">
                  <c:v>3.8343000000036671</c:v>
                </c:pt>
                <c:pt idx="44344">
                  <c:v>3.8344000000036673</c:v>
                </c:pt>
                <c:pt idx="44345">
                  <c:v>3.8345000000036675</c:v>
                </c:pt>
                <c:pt idx="44346">
                  <c:v>3.8346000000036677</c:v>
                </c:pt>
                <c:pt idx="44347">
                  <c:v>3.834700000003668</c:v>
                </c:pt>
                <c:pt idx="44348">
                  <c:v>3.8348000000036682</c:v>
                </c:pt>
                <c:pt idx="44349">
                  <c:v>3.8349000000036684</c:v>
                </c:pt>
                <c:pt idx="44350">
                  <c:v>3.8350000000036686</c:v>
                </c:pt>
                <c:pt idx="44351">
                  <c:v>3.8351000000036688</c:v>
                </c:pt>
                <c:pt idx="44352">
                  <c:v>3.835200000003669</c:v>
                </c:pt>
                <c:pt idx="44353">
                  <c:v>3.8353000000036692</c:v>
                </c:pt>
                <c:pt idx="44354">
                  <c:v>3.8354000000036694</c:v>
                </c:pt>
                <c:pt idx="44355">
                  <c:v>3.8355000000036696</c:v>
                </c:pt>
                <c:pt idx="44356">
                  <c:v>3.8356000000036699</c:v>
                </c:pt>
                <c:pt idx="44357">
                  <c:v>3.8357000000036701</c:v>
                </c:pt>
                <c:pt idx="44358">
                  <c:v>3.8358000000036703</c:v>
                </c:pt>
                <c:pt idx="44359">
                  <c:v>3.8359000000036705</c:v>
                </c:pt>
                <c:pt idx="44360">
                  <c:v>3.8360000000036707</c:v>
                </c:pt>
                <c:pt idx="44361">
                  <c:v>3.8361000000036709</c:v>
                </c:pt>
                <c:pt idx="44362">
                  <c:v>3.8362000000036711</c:v>
                </c:pt>
                <c:pt idx="44363">
                  <c:v>3.8363000000036713</c:v>
                </c:pt>
                <c:pt idx="44364">
                  <c:v>3.8364000000036715</c:v>
                </c:pt>
                <c:pt idx="44365">
                  <c:v>3.8365000000036718</c:v>
                </c:pt>
                <c:pt idx="44366">
                  <c:v>3.836600000003672</c:v>
                </c:pt>
                <c:pt idx="44367">
                  <c:v>3.8367000000036722</c:v>
                </c:pt>
                <c:pt idx="44368">
                  <c:v>3.8368000000036724</c:v>
                </c:pt>
                <c:pt idx="44369">
                  <c:v>3.8369000000036726</c:v>
                </c:pt>
                <c:pt idx="44370">
                  <c:v>3.8370000000036728</c:v>
                </c:pt>
                <c:pt idx="44371">
                  <c:v>3.837100000003673</c:v>
                </c:pt>
                <c:pt idx="44372">
                  <c:v>3.8372000000036732</c:v>
                </c:pt>
                <c:pt idx="44373">
                  <c:v>3.8373000000036734</c:v>
                </c:pt>
                <c:pt idx="44374">
                  <c:v>3.8374000000036737</c:v>
                </c:pt>
                <c:pt idx="44375">
                  <c:v>3.8375000000036739</c:v>
                </c:pt>
                <c:pt idx="44376">
                  <c:v>3.8376000000036741</c:v>
                </c:pt>
                <c:pt idx="44377">
                  <c:v>3.8377000000036743</c:v>
                </c:pt>
                <c:pt idx="44378">
                  <c:v>3.8378000000036745</c:v>
                </c:pt>
                <c:pt idx="44379">
                  <c:v>3.8379000000036747</c:v>
                </c:pt>
                <c:pt idx="44380">
                  <c:v>3.8380000000036749</c:v>
                </c:pt>
                <c:pt idx="44381">
                  <c:v>3.8381000000036751</c:v>
                </c:pt>
                <c:pt idx="44382">
                  <c:v>3.8382000000036753</c:v>
                </c:pt>
                <c:pt idx="44383">
                  <c:v>3.8383000000036755</c:v>
                </c:pt>
                <c:pt idx="44384">
                  <c:v>3.8384000000036758</c:v>
                </c:pt>
                <c:pt idx="44385">
                  <c:v>3.838500000003676</c:v>
                </c:pt>
                <c:pt idx="44386">
                  <c:v>3.8386000000036762</c:v>
                </c:pt>
                <c:pt idx="44387">
                  <c:v>3.8387000000036764</c:v>
                </c:pt>
                <c:pt idx="44388">
                  <c:v>3.8388000000036766</c:v>
                </c:pt>
                <c:pt idx="44389">
                  <c:v>3.8389000000036768</c:v>
                </c:pt>
                <c:pt idx="44390">
                  <c:v>3.839000000003677</c:v>
                </c:pt>
                <c:pt idx="44391">
                  <c:v>3.8391000000036772</c:v>
                </c:pt>
                <c:pt idx="44392">
                  <c:v>3.8392000000036774</c:v>
                </c:pt>
                <c:pt idx="44393">
                  <c:v>3.8393000000036777</c:v>
                </c:pt>
                <c:pt idx="44394">
                  <c:v>3.8394000000036779</c:v>
                </c:pt>
                <c:pt idx="44395">
                  <c:v>3.8395000000036781</c:v>
                </c:pt>
                <c:pt idx="44396">
                  <c:v>3.8396000000036783</c:v>
                </c:pt>
                <c:pt idx="44397">
                  <c:v>3.8397000000036785</c:v>
                </c:pt>
                <c:pt idx="44398">
                  <c:v>3.8398000000036787</c:v>
                </c:pt>
                <c:pt idx="44399">
                  <c:v>3.8399000000036789</c:v>
                </c:pt>
                <c:pt idx="44400">
                  <c:v>3.8400000000036791</c:v>
                </c:pt>
                <c:pt idx="44401">
                  <c:v>3.8401000000036793</c:v>
                </c:pt>
                <c:pt idx="44402">
                  <c:v>3.8402000000036796</c:v>
                </c:pt>
                <c:pt idx="44403">
                  <c:v>3.8403000000036798</c:v>
                </c:pt>
                <c:pt idx="44404">
                  <c:v>3.84040000000368</c:v>
                </c:pt>
                <c:pt idx="44405">
                  <c:v>3.8405000000036802</c:v>
                </c:pt>
                <c:pt idx="44406">
                  <c:v>3.8406000000036804</c:v>
                </c:pt>
                <c:pt idx="44407">
                  <c:v>3.8407000000036806</c:v>
                </c:pt>
                <c:pt idx="44408">
                  <c:v>3.8408000000036808</c:v>
                </c:pt>
                <c:pt idx="44409">
                  <c:v>3.840900000003681</c:v>
                </c:pt>
                <c:pt idx="44410">
                  <c:v>3.8410000000036812</c:v>
                </c:pt>
                <c:pt idx="44411">
                  <c:v>3.8411000000036815</c:v>
                </c:pt>
                <c:pt idx="44412">
                  <c:v>3.8412000000036817</c:v>
                </c:pt>
                <c:pt idx="44413">
                  <c:v>3.8413000000036819</c:v>
                </c:pt>
                <c:pt idx="44414">
                  <c:v>3.8414000000036821</c:v>
                </c:pt>
                <c:pt idx="44415">
                  <c:v>3.8415000000036823</c:v>
                </c:pt>
                <c:pt idx="44416">
                  <c:v>3.8416000000036825</c:v>
                </c:pt>
                <c:pt idx="44417">
                  <c:v>3.8417000000036827</c:v>
                </c:pt>
                <c:pt idx="44418">
                  <c:v>3.8418000000036829</c:v>
                </c:pt>
                <c:pt idx="44419">
                  <c:v>3.8419000000036831</c:v>
                </c:pt>
                <c:pt idx="44420">
                  <c:v>3.8420000000036834</c:v>
                </c:pt>
                <c:pt idx="44421">
                  <c:v>3.8421000000036836</c:v>
                </c:pt>
                <c:pt idx="44422">
                  <c:v>3.8422000000036838</c:v>
                </c:pt>
                <c:pt idx="44423">
                  <c:v>3.842300000003684</c:v>
                </c:pt>
                <c:pt idx="44424">
                  <c:v>3.8424000000036842</c:v>
                </c:pt>
                <c:pt idx="44425">
                  <c:v>3.8425000000036844</c:v>
                </c:pt>
                <c:pt idx="44426">
                  <c:v>3.8426000000036846</c:v>
                </c:pt>
                <c:pt idx="44427">
                  <c:v>3.8427000000036848</c:v>
                </c:pt>
                <c:pt idx="44428">
                  <c:v>3.842800000003685</c:v>
                </c:pt>
                <c:pt idx="44429">
                  <c:v>3.8429000000036853</c:v>
                </c:pt>
                <c:pt idx="44430">
                  <c:v>3.8430000000036855</c:v>
                </c:pt>
                <c:pt idx="44431">
                  <c:v>3.8431000000036857</c:v>
                </c:pt>
                <c:pt idx="44432">
                  <c:v>3.8432000000036859</c:v>
                </c:pt>
                <c:pt idx="44433">
                  <c:v>3.8433000000036861</c:v>
                </c:pt>
                <c:pt idx="44434">
                  <c:v>3.8434000000036863</c:v>
                </c:pt>
                <c:pt idx="44435">
                  <c:v>3.8435000000036865</c:v>
                </c:pt>
                <c:pt idx="44436">
                  <c:v>3.8436000000036867</c:v>
                </c:pt>
                <c:pt idx="44437">
                  <c:v>3.8437000000036869</c:v>
                </c:pt>
                <c:pt idx="44438">
                  <c:v>3.8438000000036872</c:v>
                </c:pt>
                <c:pt idx="44439">
                  <c:v>3.8439000000036874</c:v>
                </c:pt>
                <c:pt idx="44440">
                  <c:v>3.8440000000036876</c:v>
                </c:pt>
                <c:pt idx="44441">
                  <c:v>3.8441000000036878</c:v>
                </c:pt>
                <c:pt idx="44442">
                  <c:v>3.844200000003688</c:v>
                </c:pt>
                <c:pt idx="44443">
                  <c:v>3.8443000000036882</c:v>
                </c:pt>
                <c:pt idx="44444">
                  <c:v>3.8444000000036884</c:v>
                </c:pt>
                <c:pt idx="44445">
                  <c:v>3.8445000000036886</c:v>
                </c:pt>
                <c:pt idx="44446">
                  <c:v>3.8446000000036888</c:v>
                </c:pt>
                <c:pt idx="44447">
                  <c:v>3.8447000000036891</c:v>
                </c:pt>
                <c:pt idx="44448">
                  <c:v>3.8448000000036893</c:v>
                </c:pt>
                <c:pt idx="44449">
                  <c:v>3.8449000000036895</c:v>
                </c:pt>
                <c:pt idx="44450">
                  <c:v>3.8450000000036897</c:v>
                </c:pt>
                <c:pt idx="44451">
                  <c:v>3.8451000000036899</c:v>
                </c:pt>
                <c:pt idx="44452">
                  <c:v>3.8452000000036901</c:v>
                </c:pt>
                <c:pt idx="44453">
                  <c:v>3.8453000000036903</c:v>
                </c:pt>
                <c:pt idx="44454">
                  <c:v>3.8454000000036905</c:v>
                </c:pt>
                <c:pt idx="44455">
                  <c:v>3.8455000000036907</c:v>
                </c:pt>
                <c:pt idx="44456">
                  <c:v>3.845600000003691</c:v>
                </c:pt>
                <c:pt idx="44457">
                  <c:v>3.8457000000036912</c:v>
                </c:pt>
                <c:pt idx="44458">
                  <c:v>3.8458000000036914</c:v>
                </c:pt>
                <c:pt idx="44459">
                  <c:v>3.8459000000036916</c:v>
                </c:pt>
                <c:pt idx="44460">
                  <c:v>3.8460000000036918</c:v>
                </c:pt>
                <c:pt idx="44461">
                  <c:v>3.846100000003692</c:v>
                </c:pt>
                <c:pt idx="44462">
                  <c:v>3.8462000000036922</c:v>
                </c:pt>
                <c:pt idx="44463">
                  <c:v>3.8463000000036924</c:v>
                </c:pt>
                <c:pt idx="44464">
                  <c:v>3.8464000000036926</c:v>
                </c:pt>
                <c:pt idx="44465">
                  <c:v>3.8465000000036929</c:v>
                </c:pt>
                <c:pt idx="44466">
                  <c:v>3.8466000000036931</c:v>
                </c:pt>
                <c:pt idx="44467">
                  <c:v>3.8467000000036933</c:v>
                </c:pt>
                <c:pt idx="44468">
                  <c:v>3.8468000000036935</c:v>
                </c:pt>
                <c:pt idx="44469">
                  <c:v>3.8469000000036937</c:v>
                </c:pt>
                <c:pt idx="44470">
                  <c:v>3.8470000000036939</c:v>
                </c:pt>
                <c:pt idx="44471">
                  <c:v>3.8471000000036941</c:v>
                </c:pt>
                <c:pt idx="44472">
                  <c:v>3.8472000000036943</c:v>
                </c:pt>
                <c:pt idx="44473">
                  <c:v>3.8473000000036945</c:v>
                </c:pt>
                <c:pt idx="44474">
                  <c:v>3.8474000000036948</c:v>
                </c:pt>
                <c:pt idx="44475">
                  <c:v>3.847500000003695</c:v>
                </c:pt>
                <c:pt idx="44476">
                  <c:v>3.8476000000036952</c:v>
                </c:pt>
                <c:pt idx="44477">
                  <c:v>3.8477000000036954</c:v>
                </c:pt>
                <c:pt idx="44478">
                  <c:v>3.8478000000036956</c:v>
                </c:pt>
                <c:pt idx="44479">
                  <c:v>3.8479000000036958</c:v>
                </c:pt>
                <c:pt idx="44480">
                  <c:v>3.848000000003696</c:v>
                </c:pt>
                <c:pt idx="44481">
                  <c:v>3.8481000000036962</c:v>
                </c:pt>
                <c:pt idx="44482">
                  <c:v>3.8482000000036964</c:v>
                </c:pt>
                <c:pt idx="44483">
                  <c:v>3.8483000000036967</c:v>
                </c:pt>
                <c:pt idx="44484">
                  <c:v>3.8484000000036969</c:v>
                </c:pt>
                <c:pt idx="44485">
                  <c:v>3.8485000000036971</c:v>
                </c:pt>
                <c:pt idx="44486">
                  <c:v>3.8486000000036973</c:v>
                </c:pt>
                <c:pt idx="44487">
                  <c:v>3.8487000000036975</c:v>
                </c:pt>
                <c:pt idx="44488">
                  <c:v>3.8488000000036977</c:v>
                </c:pt>
                <c:pt idx="44489">
                  <c:v>3.8489000000036979</c:v>
                </c:pt>
                <c:pt idx="44490">
                  <c:v>3.8490000000036981</c:v>
                </c:pt>
                <c:pt idx="44491">
                  <c:v>3.8491000000036983</c:v>
                </c:pt>
                <c:pt idx="44492">
                  <c:v>3.8492000000036986</c:v>
                </c:pt>
                <c:pt idx="44493">
                  <c:v>3.8493000000036988</c:v>
                </c:pt>
                <c:pt idx="44494">
                  <c:v>3.849400000003699</c:v>
                </c:pt>
                <c:pt idx="44495">
                  <c:v>3.8495000000036992</c:v>
                </c:pt>
                <c:pt idx="44496">
                  <c:v>3.8496000000036994</c:v>
                </c:pt>
                <c:pt idx="44497">
                  <c:v>3.8497000000036996</c:v>
                </c:pt>
                <c:pt idx="44498">
                  <c:v>3.8498000000036998</c:v>
                </c:pt>
                <c:pt idx="44499">
                  <c:v>3.8499000000037</c:v>
                </c:pt>
                <c:pt idx="44500">
                  <c:v>3.8500000000037002</c:v>
                </c:pt>
                <c:pt idx="44501">
                  <c:v>3.8501000000037005</c:v>
                </c:pt>
                <c:pt idx="44502">
                  <c:v>3.8502000000037007</c:v>
                </c:pt>
                <c:pt idx="44503">
                  <c:v>3.8503000000037009</c:v>
                </c:pt>
                <c:pt idx="44504">
                  <c:v>3.8504000000037011</c:v>
                </c:pt>
                <c:pt idx="44505">
                  <c:v>3.8505000000037013</c:v>
                </c:pt>
                <c:pt idx="44506">
                  <c:v>3.8506000000037015</c:v>
                </c:pt>
                <c:pt idx="44507">
                  <c:v>3.8507000000037017</c:v>
                </c:pt>
                <c:pt idx="44508">
                  <c:v>3.8508000000037019</c:v>
                </c:pt>
                <c:pt idx="44509">
                  <c:v>3.8509000000037021</c:v>
                </c:pt>
                <c:pt idx="44510">
                  <c:v>3.8510000000037024</c:v>
                </c:pt>
                <c:pt idx="44511">
                  <c:v>3.8511000000037026</c:v>
                </c:pt>
                <c:pt idx="44512">
                  <c:v>3.8512000000037028</c:v>
                </c:pt>
                <c:pt idx="44513">
                  <c:v>3.851300000003703</c:v>
                </c:pt>
                <c:pt idx="44514">
                  <c:v>3.8514000000037032</c:v>
                </c:pt>
                <c:pt idx="44515">
                  <c:v>3.8515000000037034</c:v>
                </c:pt>
                <c:pt idx="44516">
                  <c:v>3.8516000000037036</c:v>
                </c:pt>
                <c:pt idx="44517">
                  <c:v>3.8517000000037038</c:v>
                </c:pt>
                <c:pt idx="44518">
                  <c:v>3.851800000003704</c:v>
                </c:pt>
                <c:pt idx="44519">
                  <c:v>3.8519000000037042</c:v>
                </c:pt>
                <c:pt idx="44520">
                  <c:v>3.8520000000037045</c:v>
                </c:pt>
                <c:pt idx="44521">
                  <c:v>3.8521000000037047</c:v>
                </c:pt>
                <c:pt idx="44522">
                  <c:v>3.8522000000037049</c:v>
                </c:pt>
                <c:pt idx="44523">
                  <c:v>3.8523000000037051</c:v>
                </c:pt>
                <c:pt idx="44524">
                  <c:v>3.8524000000037053</c:v>
                </c:pt>
                <c:pt idx="44525">
                  <c:v>3.8525000000037055</c:v>
                </c:pt>
                <c:pt idx="44526">
                  <c:v>3.8526000000037057</c:v>
                </c:pt>
                <c:pt idx="44527">
                  <c:v>3.8527000000037059</c:v>
                </c:pt>
                <c:pt idx="44528">
                  <c:v>3.8528000000037061</c:v>
                </c:pt>
                <c:pt idx="44529">
                  <c:v>3.8529000000037064</c:v>
                </c:pt>
                <c:pt idx="44530">
                  <c:v>3.8530000000037066</c:v>
                </c:pt>
                <c:pt idx="44531">
                  <c:v>3.8531000000037068</c:v>
                </c:pt>
                <c:pt idx="44532">
                  <c:v>3.853200000003707</c:v>
                </c:pt>
                <c:pt idx="44533">
                  <c:v>3.8533000000037072</c:v>
                </c:pt>
                <c:pt idx="44534">
                  <c:v>3.8534000000037074</c:v>
                </c:pt>
                <c:pt idx="44535">
                  <c:v>3.8535000000037076</c:v>
                </c:pt>
                <c:pt idx="44536">
                  <c:v>3.8536000000037078</c:v>
                </c:pt>
                <c:pt idx="44537">
                  <c:v>3.853700000003708</c:v>
                </c:pt>
                <c:pt idx="44538">
                  <c:v>3.8538000000037083</c:v>
                </c:pt>
                <c:pt idx="44539">
                  <c:v>3.8539000000037085</c:v>
                </c:pt>
                <c:pt idx="44540">
                  <c:v>3.8540000000037087</c:v>
                </c:pt>
                <c:pt idx="44541">
                  <c:v>3.8541000000037089</c:v>
                </c:pt>
                <c:pt idx="44542">
                  <c:v>3.8542000000037091</c:v>
                </c:pt>
                <c:pt idx="44543">
                  <c:v>3.8543000000037093</c:v>
                </c:pt>
                <c:pt idx="44544">
                  <c:v>3.8544000000037095</c:v>
                </c:pt>
                <c:pt idx="44545">
                  <c:v>3.8545000000037097</c:v>
                </c:pt>
                <c:pt idx="44546">
                  <c:v>3.8546000000037099</c:v>
                </c:pt>
                <c:pt idx="44547">
                  <c:v>3.8547000000037102</c:v>
                </c:pt>
                <c:pt idx="44548">
                  <c:v>3.8548000000037104</c:v>
                </c:pt>
                <c:pt idx="44549">
                  <c:v>3.8549000000037106</c:v>
                </c:pt>
                <c:pt idx="44550">
                  <c:v>3.8550000000037108</c:v>
                </c:pt>
                <c:pt idx="44551">
                  <c:v>3.855100000003711</c:v>
                </c:pt>
                <c:pt idx="44552">
                  <c:v>3.8552000000037112</c:v>
                </c:pt>
                <c:pt idx="44553">
                  <c:v>3.8553000000037114</c:v>
                </c:pt>
                <c:pt idx="44554">
                  <c:v>3.8554000000037116</c:v>
                </c:pt>
                <c:pt idx="44555">
                  <c:v>3.8555000000037118</c:v>
                </c:pt>
                <c:pt idx="44556">
                  <c:v>3.8556000000037121</c:v>
                </c:pt>
                <c:pt idx="44557">
                  <c:v>3.8557000000037123</c:v>
                </c:pt>
                <c:pt idx="44558">
                  <c:v>3.8558000000037125</c:v>
                </c:pt>
                <c:pt idx="44559">
                  <c:v>3.8559000000037127</c:v>
                </c:pt>
                <c:pt idx="44560">
                  <c:v>3.8560000000037129</c:v>
                </c:pt>
                <c:pt idx="44561">
                  <c:v>3.8561000000037131</c:v>
                </c:pt>
                <c:pt idx="44562">
                  <c:v>3.8562000000037133</c:v>
                </c:pt>
                <c:pt idx="44563">
                  <c:v>3.8563000000037135</c:v>
                </c:pt>
                <c:pt idx="44564">
                  <c:v>3.8564000000037137</c:v>
                </c:pt>
                <c:pt idx="44565">
                  <c:v>3.856500000003714</c:v>
                </c:pt>
                <c:pt idx="44566">
                  <c:v>3.8566000000037142</c:v>
                </c:pt>
                <c:pt idx="44567">
                  <c:v>3.8567000000037144</c:v>
                </c:pt>
                <c:pt idx="44568">
                  <c:v>3.8568000000037146</c:v>
                </c:pt>
                <c:pt idx="44569">
                  <c:v>3.8569000000037148</c:v>
                </c:pt>
                <c:pt idx="44570">
                  <c:v>3.857000000003715</c:v>
                </c:pt>
                <c:pt idx="44571">
                  <c:v>3.8571000000037152</c:v>
                </c:pt>
                <c:pt idx="44572">
                  <c:v>3.8572000000037154</c:v>
                </c:pt>
                <c:pt idx="44573">
                  <c:v>3.8573000000037156</c:v>
                </c:pt>
                <c:pt idx="44574">
                  <c:v>3.8574000000037159</c:v>
                </c:pt>
                <c:pt idx="44575">
                  <c:v>3.8575000000037161</c:v>
                </c:pt>
                <c:pt idx="44576">
                  <c:v>3.8576000000037163</c:v>
                </c:pt>
                <c:pt idx="44577">
                  <c:v>3.8577000000037165</c:v>
                </c:pt>
                <c:pt idx="44578">
                  <c:v>3.8578000000037167</c:v>
                </c:pt>
                <c:pt idx="44579">
                  <c:v>3.8579000000037169</c:v>
                </c:pt>
                <c:pt idx="44580">
                  <c:v>3.8580000000037171</c:v>
                </c:pt>
                <c:pt idx="44581">
                  <c:v>3.8581000000037173</c:v>
                </c:pt>
                <c:pt idx="44582">
                  <c:v>3.8582000000037175</c:v>
                </c:pt>
                <c:pt idx="44583">
                  <c:v>3.8583000000037178</c:v>
                </c:pt>
                <c:pt idx="44584">
                  <c:v>3.858400000003718</c:v>
                </c:pt>
                <c:pt idx="44585">
                  <c:v>3.8585000000037182</c:v>
                </c:pt>
                <c:pt idx="44586">
                  <c:v>3.8586000000037184</c:v>
                </c:pt>
                <c:pt idx="44587">
                  <c:v>3.8587000000037186</c:v>
                </c:pt>
                <c:pt idx="44588">
                  <c:v>3.8588000000037188</c:v>
                </c:pt>
                <c:pt idx="44589">
                  <c:v>3.858900000003719</c:v>
                </c:pt>
                <c:pt idx="44590">
                  <c:v>3.8590000000037192</c:v>
                </c:pt>
                <c:pt idx="44591">
                  <c:v>3.8591000000037194</c:v>
                </c:pt>
                <c:pt idx="44592">
                  <c:v>3.8592000000037197</c:v>
                </c:pt>
                <c:pt idx="44593">
                  <c:v>3.8593000000037199</c:v>
                </c:pt>
                <c:pt idx="44594">
                  <c:v>3.8594000000037201</c:v>
                </c:pt>
                <c:pt idx="44595">
                  <c:v>3.8595000000037203</c:v>
                </c:pt>
                <c:pt idx="44596">
                  <c:v>3.8596000000037205</c:v>
                </c:pt>
                <c:pt idx="44597">
                  <c:v>3.8597000000037207</c:v>
                </c:pt>
                <c:pt idx="44598">
                  <c:v>3.8598000000037209</c:v>
                </c:pt>
                <c:pt idx="44599">
                  <c:v>3.8599000000037211</c:v>
                </c:pt>
                <c:pt idx="44600">
                  <c:v>3.8600000000037213</c:v>
                </c:pt>
                <c:pt idx="44601">
                  <c:v>3.8601000000037216</c:v>
                </c:pt>
                <c:pt idx="44602">
                  <c:v>3.8602000000037218</c:v>
                </c:pt>
                <c:pt idx="44603">
                  <c:v>3.860300000003722</c:v>
                </c:pt>
                <c:pt idx="44604">
                  <c:v>3.8604000000037222</c:v>
                </c:pt>
                <c:pt idx="44605">
                  <c:v>3.8605000000037224</c:v>
                </c:pt>
                <c:pt idx="44606">
                  <c:v>3.8606000000037226</c:v>
                </c:pt>
                <c:pt idx="44607">
                  <c:v>3.8607000000037228</c:v>
                </c:pt>
                <c:pt idx="44608">
                  <c:v>3.860800000003723</c:v>
                </c:pt>
                <c:pt idx="44609">
                  <c:v>3.8609000000037232</c:v>
                </c:pt>
                <c:pt idx="44610">
                  <c:v>3.8610000000037235</c:v>
                </c:pt>
                <c:pt idx="44611">
                  <c:v>3.8611000000037237</c:v>
                </c:pt>
                <c:pt idx="44612">
                  <c:v>3.8612000000037239</c:v>
                </c:pt>
                <c:pt idx="44613">
                  <c:v>3.8613000000037241</c:v>
                </c:pt>
                <c:pt idx="44614">
                  <c:v>3.8614000000037243</c:v>
                </c:pt>
                <c:pt idx="44615">
                  <c:v>3.8615000000037245</c:v>
                </c:pt>
                <c:pt idx="44616">
                  <c:v>3.8616000000037247</c:v>
                </c:pt>
                <c:pt idx="44617">
                  <c:v>3.8617000000037249</c:v>
                </c:pt>
                <c:pt idx="44618">
                  <c:v>3.8618000000037251</c:v>
                </c:pt>
                <c:pt idx="44619">
                  <c:v>3.8619000000037254</c:v>
                </c:pt>
                <c:pt idx="44620">
                  <c:v>3.8620000000037256</c:v>
                </c:pt>
                <c:pt idx="44621">
                  <c:v>3.8621000000037258</c:v>
                </c:pt>
                <c:pt idx="44622">
                  <c:v>3.862200000003726</c:v>
                </c:pt>
                <c:pt idx="44623">
                  <c:v>3.8623000000037262</c:v>
                </c:pt>
                <c:pt idx="44624">
                  <c:v>3.8624000000037264</c:v>
                </c:pt>
                <c:pt idx="44625">
                  <c:v>3.8625000000037266</c:v>
                </c:pt>
                <c:pt idx="44626">
                  <c:v>3.8626000000037268</c:v>
                </c:pt>
                <c:pt idx="44627">
                  <c:v>3.862700000003727</c:v>
                </c:pt>
                <c:pt idx="44628">
                  <c:v>3.8628000000037273</c:v>
                </c:pt>
                <c:pt idx="44629">
                  <c:v>3.8629000000037275</c:v>
                </c:pt>
                <c:pt idx="44630">
                  <c:v>3.8630000000037277</c:v>
                </c:pt>
                <c:pt idx="44631">
                  <c:v>3.8631000000037279</c:v>
                </c:pt>
                <c:pt idx="44632">
                  <c:v>3.8632000000037281</c:v>
                </c:pt>
                <c:pt idx="44633">
                  <c:v>3.8633000000037283</c:v>
                </c:pt>
                <c:pt idx="44634">
                  <c:v>3.8634000000037285</c:v>
                </c:pt>
                <c:pt idx="44635">
                  <c:v>3.8635000000037287</c:v>
                </c:pt>
                <c:pt idx="44636">
                  <c:v>3.8636000000037289</c:v>
                </c:pt>
                <c:pt idx="44637">
                  <c:v>3.8637000000037292</c:v>
                </c:pt>
                <c:pt idx="44638">
                  <c:v>3.8638000000037294</c:v>
                </c:pt>
                <c:pt idx="44639">
                  <c:v>3.8639000000037296</c:v>
                </c:pt>
                <c:pt idx="44640">
                  <c:v>3.8640000000037298</c:v>
                </c:pt>
                <c:pt idx="44641">
                  <c:v>3.86410000000373</c:v>
                </c:pt>
                <c:pt idx="44642">
                  <c:v>3.8642000000037302</c:v>
                </c:pt>
                <c:pt idx="44643">
                  <c:v>3.8643000000037304</c:v>
                </c:pt>
                <c:pt idx="44644">
                  <c:v>3.8644000000037306</c:v>
                </c:pt>
                <c:pt idx="44645">
                  <c:v>3.8645000000037308</c:v>
                </c:pt>
                <c:pt idx="44646">
                  <c:v>3.8646000000037311</c:v>
                </c:pt>
                <c:pt idx="44647">
                  <c:v>3.8647000000037313</c:v>
                </c:pt>
                <c:pt idx="44648">
                  <c:v>3.8648000000037315</c:v>
                </c:pt>
                <c:pt idx="44649">
                  <c:v>3.8649000000037317</c:v>
                </c:pt>
                <c:pt idx="44650">
                  <c:v>3.8650000000037319</c:v>
                </c:pt>
                <c:pt idx="44651">
                  <c:v>3.8651000000037321</c:v>
                </c:pt>
                <c:pt idx="44652">
                  <c:v>3.8652000000037323</c:v>
                </c:pt>
                <c:pt idx="44653">
                  <c:v>3.8653000000037325</c:v>
                </c:pt>
                <c:pt idx="44654">
                  <c:v>3.8654000000037327</c:v>
                </c:pt>
                <c:pt idx="44655">
                  <c:v>3.8655000000037329</c:v>
                </c:pt>
                <c:pt idx="44656">
                  <c:v>3.8656000000037332</c:v>
                </c:pt>
                <c:pt idx="44657">
                  <c:v>3.8657000000037334</c:v>
                </c:pt>
                <c:pt idx="44658">
                  <c:v>3.8658000000037336</c:v>
                </c:pt>
                <c:pt idx="44659">
                  <c:v>3.8659000000037338</c:v>
                </c:pt>
                <c:pt idx="44660">
                  <c:v>3.866000000003734</c:v>
                </c:pt>
                <c:pt idx="44661">
                  <c:v>3.8661000000037342</c:v>
                </c:pt>
                <c:pt idx="44662">
                  <c:v>3.8662000000037344</c:v>
                </c:pt>
                <c:pt idx="44663">
                  <c:v>3.8663000000037346</c:v>
                </c:pt>
                <c:pt idx="44664">
                  <c:v>3.8664000000037348</c:v>
                </c:pt>
                <c:pt idx="44665">
                  <c:v>3.8665000000037351</c:v>
                </c:pt>
                <c:pt idx="44666">
                  <c:v>3.8666000000037353</c:v>
                </c:pt>
                <c:pt idx="44667">
                  <c:v>3.8667000000037355</c:v>
                </c:pt>
                <c:pt idx="44668">
                  <c:v>3.8668000000037357</c:v>
                </c:pt>
                <c:pt idx="44669">
                  <c:v>3.8669000000037359</c:v>
                </c:pt>
                <c:pt idx="44670">
                  <c:v>3.8670000000037361</c:v>
                </c:pt>
                <c:pt idx="44671">
                  <c:v>3.8671000000037363</c:v>
                </c:pt>
                <c:pt idx="44672">
                  <c:v>3.8672000000037365</c:v>
                </c:pt>
                <c:pt idx="44673">
                  <c:v>3.8673000000037367</c:v>
                </c:pt>
                <c:pt idx="44674">
                  <c:v>3.867400000003737</c:v>
                </c:pt>
                <c:pt idx="44675">
                  <c:v>3.8675000000037372</c:v>
                </c:pt>
                <c:pt idx="44676">
                  <c:v>3.8676000000037374</c:v>
                </c:pt>
                <c:pt idx="44677">
                  <c:v>3.8677000000037376</c:v>
                </c:pt>
                <c:pt idx="44678">
                  <c:v>3.8678000000037378</c:v>
                </c:pt>
                <c:pt idx="44679">
                  <c:v>3.867900000003738</c:v>
                </c:pt>
                <c:pt idx="44680">
                  <c:v>3.8680000000037382</c:v>
                </c:pt>
                <c:pt idx="44681">
                  <c:v>3.8681000000037384</c:v>
                </c:pt>
                <c:pt idx="44682">
                  <c:v>3.8682000000037386</c:v>
                </c:pt>
                <c:pt idx="44683">
                  <c:v>3.8683000000037389</c:v>
                </c:pt>
                <c:pt idx="44684">
                  <c:v>3.8684000000037391</c:v>
                </c:pt>
                <c:pt idx="44685">
                  <c:v>3.8685000000037393</c:v>
                </c:pt>
                <c:pt idx="44686">
                  <c:v>3.8686000000037395</c:v>
                </c:pt>
                <c:pt idx="44687">
                  <c:v>3.8687000000037397</c:v>
                </c:pt>
                <c:pt idx="44688">
                  <c:v>3.8688000000037399</c:v>
                </c:pt>
                <c:pt idx="44689">
                  <c:v>3.8689000000037401</c:v>
                </c:pt>
                <c:pt idx="44690">
                  <c:v>3.8690000000037403</c:v>
                </c:pt>
                <c:pt idx="44691">
                  <c:v>3.8691000000037405</c:v>
                </c:pt>
                <c:pt idx="44692">
                  <c:v>3.8692000000037408</c:v>
                </c:pt>
                <c:pt idx="44693">
                  <c:v>3.869300000003741</c:v>
                </c:pt>
                <c:pt idx="44694">
                  <c:v>3.8694000000037412</c:v>
                </c:pt>
                <c:pt idx="44695">
                  <c:v>3.8695000000037414</c:v>
                </c:pt>
                <c:pt idx="44696">
                  <c:v>3.8696000000037416</c:v>
                </c:pt>
                <c:pt idx="44697">
                  <c:v>3.8697000000037418</c:v>
                </c:pt>
                <c:pt idx="44698">
                  <c:v>3.869800000003742</c:v>
                </c:pt>
                <c:pt idx="44699">
                  <c:v>3.8699000000037422</c:v>
                </c:pt>
                <c:pt idx="44700">
                  <c:v>3.8700000000037424</c:v>
                </c:pt>
                <c:pt idx="44701">
                  <c:v>3.8701000000037427</c:v>
                </c:pt>
                <c:pt idx="44702">
                  <c:v>3.8702000000037429</c:v>
                </c:pt>
                <c:pt idx="44703">
                  <c:v>3.8703000000037431</c:v>
                </c:pt>
                <c:pt idx="44704">
                  <c:v>3.8704000000037433</c:v>
                </c:pt>
                <c:pt idx="44705">
                  <c:v>3.8705000000037435</c:v>
                </c:pt>
                <c:pt idx="44706">
                  <c:v>3.8706000000037437</c:v>
                </c:pt>
                <c:pt idx="44707">
                  <c:v>3.8707000000037439</c:v>
                </c:pt>
                <c:pt idx="44708">
                  <c:v>3.8708000000037441</c:v>
                </c:pt>
                <c:pt idx="44709">
                  <c:v>3.8709000000037443</c:v>
                </c:pt>
                <c:pt idx="44710">
                  <c:v>3.8710000000037446</c:v>
                </c:pt>
                <c:pt idx="44711">
                  <c:v>3.8711000000037448</c:v>
                </c:pt>
                <c:pt idx="44712">
                  <c:v>3.871200000003745</c:v>
                </c:pt>
                <c:pt idx="44713">
                  <c:v>3.8713000000037452</c:v>
                </c:pt>
                <c:pt idx="44714">
                  <c:v>3.8714000000037454</c:v>
                </c:pt>
                <c:pt idx="44715">
                  <c:v>3.8715000000037456</c:v>
                </c:pt>
                <c:pt idx="44716">
                  <c:v>3.8716000000037458</c:v>
                </c:pt>
                <c:pt idx="44717">
                  <c:v>3.871700000003746</c:v>
                </c:pt>
                <c:pt idx="44718">
                  <c:v>3.8718000000037462</c:v>
                </c:pt>
                <c:pt idx="44719">
                  <c:v>3.8719000000037465</c:v>
                </c:pt>
                <c:pt idx="44720">
                  <c:v>3.8720000000037467</c:v>
                </c:pt>
                <c:pt idx="44721">
                  <c:v>3.8721000000037469</c:v>
                </c:pt>
                <c:pt idx="44722">
                  <c:v>3.8722000000037471</c:v>
                </c:pt>
                <c:pt idx="44723">
                  <c:v>3.8723000000037473</c:v>
                </c:pt>
                <c:pt idx="44724">
                  <c:v>3.8724000000037475</c:v>
                </c:pt>
                <c:pt idx="44725">
                  <c:v>3.8725000000037477</c:v>
                </c:pt>
                <c:pt idx="44726">
                  <c:v>3.8726000000037479</c:v>
                </c:pt>
                <c:pt idx="44727">
                  <c:v>3.8727000000037481</c:v>
                </c:pt>
                <c:pt idx="44728">
                  <c:v>3.8728000000037484</c:v>
                </c:pt>
                <c:pt idx="44729">
                  <c:v>3.8729000000037486</c:v>
                </c:pt>
                <c:pt idx="44730">
                  <c:v>3.8730000000037488</c:v>
                </c:pt>
                <c:pt idx="44731">
                  <c:v>3.873100000003749</c:v>
                </c:pt>
                <c:pt idx="44732">
                  <c:v>3.8732000000037492</c:v>
                </c:pt>
                <c:pt idx="44733">
                  <c:v>3.8733000000037494</c:v>
                </c:pt>
                <c:pt idx="44734">
                  <c:v>3.8734000000037496</c:v>
                </c:pt>
                <c:pt idx="44735">
                  <c:v>3.8735000000037498</c:v>
                </c:pt>
                <c:pt idx="44736">
                  <c:v>3.87360000000375</c:v>
                </c:pt>
                <c:pt idx="44737">
                  <c:v>3.8737000000037503</c:v>
                </c:pt>
                <c:pt idx="44738">
                  <c:v>3.8738000000037505</c:v>
                </c:pt>
                <c:pt idx="44739">
                  <c:v>3.8739000000037507</c:v>
                </c:pt>
                <c:pt idx="44740">
                  <c:v>3.8740000000037509</c:v>
                </c:pt>
                <c:pt idx="44741">
                  <c:v>3.8741000000037511</c:v>
                </c:pt>
                <c:pt idx="44742">
                  <c:v>3.8742000000037513</c:v>
                </c:pt>
                <c:pt idx="44743">
                  <c:v>3.8743000000037515</c:v>
                </c:pt>
                <c:pt idx="44744">
                  <c:v>3.8744000000037517</c:v>
                </c:pt>
                <c:pt idx="44745">
                  <c:v>3.8745000000037519</c:v>
                </c:pt>
                <c:pt idx="44746">
                  <c:v>3.8746000000037522</c:v>
                </c:pt>
                <c:pt idx="44747">
                  <c:v>3.8747000000037524</c:v>
                </c:pt>
                <c:pt idx="44748">
                  <c:v>3.8748000000037526</c:v>
                </c:pt>
                <c:pt idx="44749">
                  <c:v>3.8749000000037528</c:v>
                </c:pt>
                <c:pt idx="44750">
                  <c:v>3.875000000003753</c:v>
                </c:pt>
                <c:pt idx="44751">
                  <c:v>3.8751000000037532</c:v>
                </c:pt>
                <c:pt idx="44752">
                  <c:v>3.8752000000037534</c:v>
                </c:pt>
                <c:pt idx="44753">
                  <c:v>3.8753000000037536</c:v>
                </c:pt>
                <c:pt idx="44754">
                  <c:v>3.8754000000037538</c:v>
                </c:pt>
                <c:pt idx="44755">
                  <c:v>3.8755000000037541</c:v>
                </c:pt>
                <c:pt idx="44756">
                  <c:v>3.8756000000037543</c:v>
                </c:pt>
                <c:pt idx="44757">
                  <c:v>3.8757000000037545</c:v>
                </c:pt>
                <c:pt idx="44758">
                  <c:v>3.8758000000037547</c:v>
                </c:pt>
                <c:pt idx="44759">
                  <c:v>3.8759000000037549</c:v>
                </c:pt>
                <c:pt idx="44760">
                  <c:v>3.8760000000037551</c:v>
                </c:pt>
                <c:pt idx="44761">
                  <c:v>3.8761000000037553</c:v>
                </c:pt>
                <c:pt idx="44762">
                  <c:v>3.8762000000037555</c:v>
                </c:pt>
                <c:pt idx="44763">
                  <c:v>3.8763000000037557</c:v>
                </c:pt>
                <c:pt idx="44764">
                  <c:v>3.876400000003756</c:v>
                </c:pt>
                <c:pt idx="44765">
                  <c:v>3.8765000000037562</c:v>
                </c:pt>
                <c:pt idx="44766">
                  <c:v>3.8766000000037564</c:v>
                </c:pt>
                <c:pt idx="44767">
                  <c:v>3.8767000000037566</c:v>
                </c:pt>
                <c:pt idx="44768">
                  <c:v>3.8768000000037568</c:v>
                </c:pt>
                <c:pt idx="44769">
                  <c:v>3.876900000003757</c:v>
                </c:pt>
                <c:pt idx="44770">
                  <c:v>3.8770000000037572</c:v>
                </c:pt>
                <c:pt idx="44771">
                  <c:v>3.8771000000037574</c:v>
                </c:pt>
                <c:pt idx="44772">
                  <c:v>3.8772000000037576</c:v>
                </c:pt>
                <c:pt idx="44773">
                  <c:v>3.8773000000037579</c:v>
                </c:pt>
                <c:pt idx="44774">
                  <c:v>3.8774000000037581</c:v>
                </c:pt>
                <c:pt idx="44775">
                  <c:v>3.8775000000037583</c:v>
                </c:pt>
                <c:pt idx="44776">
                  <c:v>3.8776000000037585</c:v>
                </c:pt>
                <c:pt idx="44777">
                  <c:v>3.8777000000037587</c:v>
                </c:pt>
                <c:pt idx="44778">
                  <c:v>3.8778000000037589</c:v>
                </c:pt>
                <c:pt idx="44779">
                  <c:v>3.8779000000037591</c:v>
                </c:pt>
                <c:pt idx="44780">
                  <c:v>3.8780000000037593</c:v>
                </c:pt>
                <c:pt idx="44781">
                  <c:v>3.8781000000037595</c:v>
                </c:pt>
                <c:pt idx="44782">
                  <c:v>3.8782000000037598</c:v>
                </c:pt>
                <c:pt idx="44783">
                  <c:v>3.87830000000376</c:v>
                </c:pt>
                <c:pt idx="44784">
                  <c:v>3.8784000000037602</c:v>
                </c:pt>
                <c:pt idx="44785">
                  <c:v>3.8785000000037604</c:v>
                </c:pt>
                <c:pt idx="44786">
                  <c:v>3.8786000000037606</c:v>
                </c:pt>
                <c:pt idx="44787">
                  <c:v>3.8787000000037608</c:v>
                </c:pt>
                <c:pt idx="44788">
                  <c:v>3.878800000003761</c:v>
                </c:pt>
                <c:pt idx="44789">
                  <c:v>3.8789000000037612</c:v>
                </c:pt>
                <c:pt idx="44790">
                  <c:v>3.8790000000037614</c:v>
                </c:pt>
                <c:pt idx="44791">
                  <c:v>3.8791000000037617</c:v>
                </c:pt>
                <c:pt idx="44792">
                  <c:v>3.8792000000037619</c:v>
                </c:pt>
                <c:pt idx="44793">
                  <c:v>3.8793000000037621</c:v>
                </c:pt>
                <c:pt idx="44794">
                  <c:v>3.8794000000037623</c:v>
                </c:pt>
                <c:pt idx="44795">
                  <c:v>3.8795000000037625</c:v>
                </c:pt>
                <c:pt idx="44796">
                  <c:v>3.8796000000037627</c:v>
                </c:pt>
                <c:pt idx="44797">
                  <c:v>3.8797000000037629</c:v>
                </c:pt>
                <c:pt idx="44798">
                  <c:v>3.8798000000037631</c:v>
                </c:pt>
                <c:pt idx="44799">
                  <c:v>3.8799000000037633</c:v>
                </c:pt>
                <c:pt idx="44800">
                  <c:v>3.8800000000037635</c:v>
                </c:pt>
                <c:pt idx="44801">
                  <c:v>3.8801000000037638</c:v>
                </c:pt>
                <c:pt idx="44802">
                  <c:v>3.880200000003764</c:v>
                </c:pt>
                <c:pt idx="44803">
                  <c:v>3.8803000000037642</c:v>
                </c:pt>
                <c:pt idx="44804">
                  <c:v>3.8804000000037644</c:v>
                </c:pt>
                <c:pt idx="44805">
                  <c:v>3.8805000000037646</c:v>
                </c:pt>
                <c:pt idx="44806">
                  <c:v>3.8806000000037648</c:v>
                </c:pt>
                <c:pt idx="44807">
                  <c:v>3.880700000003765</c:v>
                </c:pt>
                <c:pt idx="44808">
                  <c:v>3.8808000000037652</c:v>
                </c:pt>
                <c:pt idx="44809">
                  <c:v>3.8809000000037654</c:v>
                </c:pt>
                <c:pt idx="44810">
                  <c:v>3.8810000000037657</c:v>
                </c:pt>
                <c:pt idx="44811">
                  <c:v>3.8811000000037659</c:v>
                </c:pt>
                <c:pt idx="44812">
                  <c:v>3.8812000000037661</c:v>
                </c:pt>
                <c:pt idx="44813">
                  <c:v>3.8813000000037663</c:v>
                </c:pt>
                <c:pt idx="44814">
                  <c:v>3.8814000000037665</c:v>
                </c:pt>
                <c:pt idx="44815">
                  <c:v>3.8815000000037667</c:v>
                </c:pt>
                <c:pt idx="44816">
                  <c:v>3.8816000000037669</c:v>
                </c:pt>
                <c:pt idx="44817">
                  <c:v>3.8817000000037671</c:v>
                </c:pt>
                <c:pt idx="44818">
                  <c:v>3.8818000000037673</c:v>
                </c:pt>
                <c:pt idx="44819">
                  <c:v>3.8819000000037676</c:v>
                </c:pt>
                <c:pt idx="44820">
                  <c:v>3.8820000000037678</c:v>
                </c:pt>
                <c:pt idx="44821">
                  <c:v>3.882100000003768</c:v>
                </c:pt>
                <c:pt idx="44822">
                  <c:v>3.8822000000037682</c:v>
                </c:pt>
                <c:pt idx="44823">
                  <c:v>3.8823000000037684</c:v>
                </c:pt>
                <c:pt idx="44824">
                  <c:v>3.8824000000037686</c:v>
                </c:pt>
                <c:pt idx="44825">
                  <c:v>3.8825000000037688</c:v>
                </c:pt>
                <c:pt idx="44826">
                  <c:v>3.882600000003769</c:v>
                </c:pt>
                <c:pt idx="44827">
                  <c:v>3.8827000000037692</c:v>
                </c:pt>
                <c:pt idx="44828">
                  <c:v>3.8828000000037695</c:v>
                </c:pt>
                <c:pt idx="44829">
                  <c:v>3.8829000000037697</c:v>
                </c:pt>
                <c:pt idx="44830">
                  <c:v>3.8830000000037699</c:v>
                </c:pt>
                <c:pt idx="44831">
                  <c:v>3.8831000000037701</c:v>
                </c:pt>
                <c:pt idx="44832">
                  <c:v>3.8832000000037703</c:v>
                </c:pt>
                <c:pt idx="44833">
                  <c:v>3.8833000000037705</c:v>
                </c:pt>
                <c:pt idx="44834">
                  <c:v>3.8834000000037707</c:v>
                </c:pt>
                <c:pt idx="44835">
                  <c:v>3.8835000000037709</c:v>
                </c:pt>
                <c:pt idx="44836">
                  <c:v>3.8836000000037711</c:v>
                </c:pt>
                <c:pt idx="44837">
                  <c:v>3.8837000000037714</c:v>
                </c:pt>
                <c:pt idx="44838">
                  <c:v>3.8838000000037716</c:v>
                </c:pt>
                <c:pt idx="44839">
                  <c:v>3.8839000000037718</c:v>
                </c:pt>
                <c:pt idx="44840">
                  <c:v>3.884000000003772</c:v>
                </c:pt>
                <c:pt idx="44841">
                  <c:v>3.8841000000037722</c:v>
                </c:pt>
                <c:pt idx="44842">
                  <c:v>3.8842000000037724</c:v>
                </c:pt>
                <c:pt idx="44843">
                  <c:v>3.8843000000037726</c:v>
                </c:pt>
                <c:pt idx="44844">
                  <c:v>3.8844000000037728</c:v>
                </c:pt>
                <c:pt idx="44845">
                  <c:v>3.884500000003773</c:v>
                </c:pt>
                <c:pt idx="44846">
                  <c:v>3.8846000000037733</c:v>
                </c:pt>
                <c:pt idx="44847">
                  <c:v>3.8847000000037735</c:v>
                </c:pt>
                <c:pt idx="44848">
                  <c:v>3.8848000000037737</c:v>
                </c:pt>
                <c:pt idx="44849">
                  <c:v>3.8849000000037739</c:v>
                </c:pt>
                <c:pt idx="44850">
                  <c:v>3.8850000000037741</c:v>
                </c:pt>
                <c:pt idx="44851">
                  <c:v>3.8851000000037743</c:v>
                </c:pt>
                <c:pt idx="44852">
                  <c:v>3.8852000000037745</c:v>
                </c:pt>
                <c:pt idx="44853">
                  <c:v>3.8853000000037747</c:v>
                </c:pt>
                <c:pt idx="44854">
                  <c:v>3.8854000000037749</c:v>
                </c:pt>
                <c:pt idx="44855">
                  <c:v>3.8855000000037752</c:v>
                </c:pt>
                <c:pt idx="44856">
                  <c:v>3.8856000000037754</c:v>
                </c:pt>
                <c:pt idx="44857">
                  <c:v>3.8857000000037756</c:v>
                </c:pt>
                <c:pt idx="44858">
                  <c:v>3.8858000000037758</c:v>
                </c:pt>
                <c:pt idx="44859">
                  <c:v>3.885900000003776</c:v>
                </c:pt>
                <c:pt idx="44860">
                  <c:v>3.8860000000037762</c:v>
                </c:pt>
                <c:pt idx="44861">
                  <c:v>3.8861000000037764</c:v>
                </c:pt>
                <c:pt idx="44862">
                  <c:v>3.8862000000037766</c:v>
                </c:pt>
                <c:pt idx="44863">
                  <c:v>3.8863000000037768</c:v>
                </c:pt>
                <c:pt idx="44864">
                  <c:v>3.8864000000037771</c:v>
                </c:pt>
                <c:pt idx="44865">
                  <c:v>3.8865000000037773</c:v>
                </c:pt>
                <c:pt idx="44866">
                  <c:v>3.8866000000037775</c:v>
                </c:pt>
                <c:pt idx="44867">
                  <c:v>3.8867000000037777</c:v>
                </c:pt>
                <c:pt idx="44868">
                  <c:v>3.8868000000037779</c:v>
                </c:pt>
                <c:pt idx="44869">
                  <c:v>3.8869000000037781</c:v>
                </c:pt>
                <c:pt idx="44870">
                  <c:v>3.8870000000037783</c:v>
                </c:pt>
                <c:pt idx="44871">
                  <c:v>3.8871000000037785</c:v>
                </c:pt>
                <c:pt idx="44872">
                  <c:v>3.8872000000037787</c:v>
                </c:pt>
                <c:pt idx="44873">
                  <c:v>3.887300000003779</c:v>
                </c:pt>
                <c:pt idx="44874">
                  <c:v>3.8874000000037792</c:v>
                </c:pt>
                <c:pt idx="44875">
                  <c:v>3.8875000000037794</c:v>
                </c:pt>
                <c:pt idx="44876">
                  <c:v>3.8876000000037796</c:v>
                </c:pt>
                <c:pt idx="44877">
                  <c:v>3.8877000000037798</c:v>
                </c:pt>
                <c:pt idx="44878">
                  <c:v>3.88780000000378</c:v>
                </c:pt>
                <c:pt idx="44879">
                  <c:v>3.8879000000037802</c:v>
                </c:pt>
                <c:pt idx="44880">
                  <c:v>3.8880000000037804</c:v>
                </c:pt>
                <c:pt idx="44881">
                  <c:v>3.8881000000037806</c:v>
                </c:pt>
                <c:pt idx="44882">
                  <c:v>3.8882000000037809</c:v>
                </c:pt>
                <c:pt idx="44883">
                  <c:v>3.8883000000037811</c:v>
                </c:pt>
                <c:pt idx="44884">
                  <c:v>3.8884000000037813</c:v>
                </c:pt>
                <c:pt idx="44885">
                  <c:v>3.8885000000037815</c:v>
                </c:pt>
                <c:pt idx="44886">
                  <c:v>3.8886000000037817</c:v>
                </c:pt>
                <c:pt idx="44887">
                  <c:v>3.8887000000037819</c:v>
                </c:pt>
                <c:pt idx="44888">
                  <c:v>3.8888000000037821</c:v>
                </c:pt>
                <c:pt idx="44889">
                  <c:v>3.8889000000037823</c:v>
                </c:pt>
                <c:pt idx="44890">
                  <c:v>3.8890000000037825</c:v>
                </c:pt>
                <c:pt idx="44891">
                  <c:v>3.8891000000037828</c:v>
                </c:pt>
                <c:pt idx="44892">
                  <c:v>3.889200000003783</c:v>
                </c:pt>
                <c:pt idx="44893">
                  <c:v>3.8893000000037832</c:v>
                </c:pt>
                <c:pt idx="44894">
                  <c:v>3.8894000000037834</c:v>
                </c:pt>
                <c:pt idx="44895">
                  <c:v>3.8895000000037836</c:v>
                </c:pt>
                <c:pt idx="44896">
                  <c:v>3.8896000000037838</c:v>
                </c:pt>
                <c:pt idx="44897">
                  <c:v>3.889700000003784</c:v>
                </c:pt>
                <c:pt idx="44898">
                  <c:v>3.8898000000037842</c:v>
                </c:pt>
                <c:pt idx="44899">
                  <c:v>3.8899000000037844</c:v>
                </c:pt>
                <c:pt idx="44900">
                  <c:v>3.8900000000037847</c:v>
                </c:pt>
                <c:pt idx="44901">
                  <c:v>3.8901000000037849</c:v>
                </c:pt>
                <c:pt idx="44902">
                  <c:v>3.8902000000037851</c:v>
                </c:pt>
                <c:pt idx="44903">
                  <c:v>3.8903000000037853</c:v>
                </c:pt>
                <c:pt idx="44904">
                  <c:v>3.8904000000037855</c:v>
                </c:pt>
                <c:pt idx="44905">
                  <c:v>3.8905000000037857</c:v>
                </c:pt>
                <c:pt idx="44906">
                  <c:v>3.8906000000037859</c:v>
                </c:pt>
                <c:pt idx="44907">
                  <c:v>3.8907000000037861</c:v>
                </c:pt>
                <c:pt idx="44908">
                  <c:v>3.8908000000037863</c:v>
                </c:pt>
                <c:pt idx="44909">
                  <c:v>3.8909000000037866</c:v>
                </c:pt>
                <c:pt idx="44910">
                  <c:v>3.8910000000037868</c:v>
                </c:pt>
                <c:pt idx="44911">
                  <c:v>3.891100000003787</c:v>
                </c:pt>
                <c:pt idx="44912">
                  <c:v>3.8912000000037872</c:v>
                </c:pt>
                <c:pt idx="44913">
                  <c:v>3.8913000000037874</c:v>
                </c:pt>
                <c:pt idx="44914">
                  <c:v>3.8914000000037876</c:v>
                </c:pt>
                <c:pt idx="44915">
                  <c:v>3.8915000000037878</c:v>
                </c:pt>
                <c:pt idx="44916">
                  <c:v>3.891600000003788</c:v>
                </c:pt>
                <c:pt idx="44917">
                  <c:v>3.8917000000037882</c:v>
                </c:pt>
                <c:pt idx="44918">
                  <c:v>3.8918000000037885</c:v>
                </c:pt>
                <c:pt idx="44919">
                  <c:v>3.8919000000037887</c:v>
                </c:pt>
                <c:pt idx="44920">
                  <c:v>3.8920000000037889</c:v>
                </c:pt>
                <c:pt idx="44921">
                  <c:v>3.8921000000037891</c:v>
                </c:pt>
                <c:pt idx="44922">
                  <c:v>3.8922000000037893</c:v>
                </c:pt>
                <c:pt idx="44923">
                  <c:v>3.8923000000037895</c:v>
                </c:pt>
                <c:pt idx="44924">
                  <c:v>3.8924000000037897</c:v>
                </c:pt>
                <c:pt idx="44925">
                  <c:v>3.8925000000037899</c:v>
                </c:pt>
                <c:pt idx="44926">
                  <c:v>3.8926000000037901</c:v>
                </c:pt>
                <c:pt idx="44927">
                  <c:v>3.8927000000037904</c:v>
                </c:pt>
                <c:pt idx="44928">
                  <c:v>3.8928000000037906</c:v>
                </c:pt>
                <c:pt idx="44929">
                  <c:v>3.8929000000037908</c:v>
                </c:pt>
                <c:pt idx="44930">
                  <c:v>3.893000000003791</c:v>
                </c:pt>
                <c:pt idx="44931">
                  <c:v>3.8931000000037912</c:v>
                </c:pt>
                <c:pt idx="44932">
                  <c:v>3.8932000000037914</c:v>
                </c:pt>
                <c:pt idx="44933">
                  <c:v>3.8933000000037916</c:v>
                </c:pt>
                <c:pt idx="44934">
                  <c:v>3.8934000000037918</c:v>
                </c:pt>
                <c:pt idx="44935">
                  <c:v>3.893500000003792</c:v>
                </c:pt>
                <c:pt idx="44936">
                  <c:v>3.8936000000037922</c:v>
                </c:pt>
                <c:pt idx="44937">
                  <c:v>3.8937000000037925</c:v>
                </c:pt>
                <c:pt idx="44938">
                  <c:v>3.8938000000037927</c:v>
                </c:pt>
                <c:pt idx="44939">
                  <c:v>3.8939000000037929</c:v>
                </c:pt>
                <c:pt idx="44940">
                  <c:v>3.8940000000037931</c:v>
                </c:pt>
                <c:pt idx="44941">
                  <c:v>3.8941000000037933</c:v>
                </c:pt>
                <c:pt idx="44942">
                  <c:v>3.8942000000037935</c:v>
                </c:pt>
                <c:pt idx="44943">
                  <c:v>3.8943000000037937</c:v>
                </c:pt>
                <c:pt idx="44944">
                  <c:v>3.8944000000037939</c:v>
                </c:pt>
                <c:pt idx="44945">
                  <c:v>3.8945000000037941</c:v>
                </c:pt>
                <c:pt idx="44946">
                  <c:v>3.8946000000037944</c:v>
                </c:pt>
                <c:pt idx="44947">
                  <c:v>3.8947000000037946</c:v>
                </c:pt>
                <c:pt idx="44948">
                  <c:v>3.8948000000037948</c:v>
                </c:pt>
                <c:pt idx="44949">
                  <c:v>3.894900000003795</c:v>
                </c:pt>
                <c:pt idx="44950">
                  <c:v>3.8950000000037952</c:v>
                </c:pt>
                <c:pt idx="44951">
                  <c:v>3.8951000000037954</c:v>
                </c:pt>
                <c:pt idx="44952">
                  <c:v>3.8952000000037956</c:v>
                </c:pt>
                <c:pt idx="44953">
                  <c:v>3.8953000000037958</c:v>
                </c:pt>
                <c:pt idx="44954">
                  <c:v>3.895400000003796</c:v>
                </c:pt>
                <c:pt idx="44955">
                  <c:v>3.8955000000037963</c:v>
                </c:pt>
                <c:pt idx="44956">
                  <c:v>3.8956000000037965</c:v>
                </c:pt>
                <c:pt idx="44957">
                  <c:v>3.8957000000037967</c:v>
                </c:pt>
                <c:pt idx="44958">
                  <c:v>3.8958000000037969</c:v>
                </c:pt>
                <c:pt idx="44959">
                  <c:v>3.8959000000037971</c:v>
                </c:pt>
                <c:pt idx="44960">
                  <c:v>3.8960000000037973</c:v>
                </c:pt>
                <c:pt idx="44961">
                  <c:v>3.8961000000037975</c:v>
                </c:pt>
                <c:pt idx="44962">
                  <c:v>3.8962000000037977</c:v>
                </c:pt>
                <c:pt idx="44963">
                  <c:v>3.8963000000037979</c:v>
                </c:pt>
                <c:pt idx="44964">
                  <c:v>3.8964000000037982</c:v>
                </c:pt>
                <c:pt idx="44965">
                  <c:v>3.8965000000037984</c:v>
                </c:pt>
                <c:pt idx="44966">
                  <c:v>3.8966000000037986</c:v>
                </c:pt>
                <c:pt idx="44967">
                  <c:v>3.8967000000037988</c:v>
                </c:pt>
                <c:pt idx="44968">
                  <c:v>3.896800000003799</c:v>
                </c:pt>
                <c:pt idx="44969">
                  <c:v>3.8969000000037992</c:v>
                </c:pt>
                <c:pt idx="44970">
                  <c:v>3.8970000000037994</c:v>
                </c:pt>
                <c:pt idx="44971">
                  <c:v>3.8971000000037996</c:v>
                </c:pt>
                <c:pt idx="44972">
                  <c:v>3.8972000000037998</c:v>
                </c:pt>
                <c:pt idx="44973">
                  <c:v>3.8973000000038001</c:v>
                </c:pt>
                <c:pt idx="44974">
                  <c:v>3.8974000000038003</c:v>
                </c:pt>
                <c:pt idx="44975">
                  <c:v>3.8975000000038005</c:v>
                </c:pt>
                <c:pt idx="44976">
                  <c:v>3.8976000000038007</c:v>
                </c:pt>
                <c:pt idx="44977">
                  <c:v>3.8977000000038009</c:v>
                </c:pt>
                <c:pt idx="44978">
                  <c:v>3.8978000000038011</c:v>
                </c:pt>
                <c:pt idx="44979">
                  <c:v>3.8979000000038013</c:v>
                </c:pt>
                <c:pt idx="44980">
                  <c:v>3.8980000000038015</c:v>
                </c:pt>
                <c:pt idx="44981">
                  <c:v>3.8981000000038017</c:v>
                </c:pt>
                <c:pt idx="44982">
                  <c:v>3.898200000003802</c:v>
                </c:pt>
                <c:pt idx="44983">
                  <c:v>3.8983000000038022</c:v>
                </c:pt>
                <c:pt idx="44984">
                  <c:v>3.8984000000038024</c:v>
                </c:pt>
                <c:pt idx="44985">
                  <c:v>3.8985000000038026</c:v>
                </c:pt>
                <c:pt idx="44986">
                  <c:v>3.8986000000038028</c:v>
                </c:pt>
                <c:pt idx="44987">
                  <c:v>3.898700000003803</c:v>
                </c:pt>
                <c:pt idx="44988">
                  <c:v>3.8988000000038032</c:v>
                </c:pt>
                <c:pt idx="44989">
                  <c:v>3.8989000000038034</c:v>
                </c:pt>
                <c:pt idx="44990">
                  <c:v>3.8990000000038036</c:v>
                </c:pt>
                <c:pt idx="44991">
                  <c:v>3.8991000000038039</c:v>
                </c:pt>
                <c:pt idx="44992">
                  <c:v>3.8992000000038041</c:v>
                </c:pt>
                <c:pt idx="44993">
                  <c:v>3.8993000000038043</c:v>
                </c:pt>
                <c:pt idx="44994">
                  <c:v>3.8994000000038045</c:v>
                </c:pt>
                <c:pt idx="44995">
                  <c:v>3.8995000000038047</c:v>
                </c:pt>
                <c:pt idx="44996">
                  <c:v>3.8996000000038049</c:v>
                </c:pt>
                <c:pt idx="44997">
                  <c:v>3.8997000000038051</c:v>
                </c:pt>
                <c:pt idx="44998">
                  <c:v>3.8998000000038053</c:v>
                </c:pt>
                <c:pt idx="44999">
                  <c:v>3.8999000000038055</c:v>
                </c:pt>
                <c:pt idx="45000">
                  <c:v>3.9000000000038058</c:v>
                </c:pt>
                <c:pt idx="45001">
                  <c:v>3.900100000003806</c:v>
                </c:pt>
                <c:pt idx="45002">
                  <c:v>3.9002000000038062</c:v>
                </c:pt>
                <c:pt idx="45003">
                  <c:v>3.9003000000038064</c:v>
                </c:pt>
                <c:pt idx="45004">
                  <c:v>3.9004000000038066</c:v>
                </c:pt>
                <c:pt idx="45005">
                  <c:v>3.9005000000038068</c:v>
                </c:pt>
                <c:pt idx="45006">
                  <c:v>3.900600000003807</c:v>
                </c:pt>
                <c:pt idx="45007">
                  <c:v>3.9007000000038072</c:v>
                </c:pt>
                <c:pt idx="45008">
                  <c:v>3.9008000000038074</c:v>
                </c:pt>
                <c:pt idx="45009">
                  <c:v>3.9009000000038077</c:v>
                </c:pt>
                <c:pt idx="45010">
                  <c:v>3.9010000000038079</c:v>
                </c:pt>
                <c:pt idx="45011">
                  <c:v>3.9011000000038081</c:v>
                </c:pt>
                <c:pt idx="45012">
                  <c:v>3.9012000000038083</c:v>
                </c:pt>
                <c:pt idx="45013">
                  <c:v>3.9013000000038085</c:v>
                </c:pt>
                <c:pt idx="45014">
                  <c:v>3.9014000000038087</c:v>
                </c:pt>
                <c:pt idx="45015">
                  <c:v>3.9015000000038089</c:v>
                </c:pt>
                <c:pt idx="45016">
                  <c:v>3.9016000000038091</c:v>
                </c:pt>
                <c:pt idx="45017">
                  <c:v>3.9017000000038093</c:v>
                </c:pt>
                <c:pt idx="45018">
                  <c:v>3.9018000000038096</c:v>
                </c:pt>
                <c:pt idx="45019">
                  <c:v>3.9019000000038098</c:v>
                </c:pt>
                <c:pt idx="45020">
                  <c:v>3.90200000000381</c:v>
                </c:pt>
                <c:pt idx="45021">
                  <c:v>3.9021000000038102</c:v>
                </c:pt>
                <c:pt idx="45022">
                  <c:v>3.9022000000038104</c:v>
                </c:pt>
                <c:pt idx="45023">
                  <c:v>3.9023000000038106</c:v>
                </c:pt>
                <c:pt idx="45024">
                  <c:v>3.9024000000038108</c:v>
                </c:pt>
                <c:pt idx="45025">
                  <c:v>3.902500000003811</c:v>
                </c:pt>
                <c:pt idx="45026">
                  <c:v>3.9026000000038112</c:v>
                </c:pt>
                <c:pt idx="45027">
                  <c:v>3.9027000000038115</c:v>
                </c:pt>
                <c:pt idx="45028">
                  <c:v>3.9028000000038117</c:v>
                </c:pt>
                <c:pt idx="45029">
                  <c:v>3.9029000000038119</c:v>
                </c:pt>
                <c:pt idx="45030">
                  <c:v>3.9030000000038121</c:v>
                </c:pt>
                <c:pt idx="45031">
                  <c:v>3.9031000000038123</c:v>
                </c:pt>
                <c:pt idx="45032">
                  <c:v>3.9032000000038125</c:v>
                </c:pt>
                <c:pt idx="45033">
                  <c:v>3.9033000000038127</c:v>
                </c:pt>
                <c:pt idx="45034">
                  <c:v>3.9034000000038129</c:v>
                </c:pt>
                <c:pt idx="45035">
                  <c:v>3.9035000000038131</c:v>
                </c:pt>
                <c:pt idx="45036">
                  <c:v>3.9036000000038134</c:v>
                </c:pt>
                <c:pt idx="45037">
                  <c:v>3.9037000000038136</c:v>
                </c:pt>
                <c:pt idx="45038">
                  <c:v>3.9038000000038138</c:v>
                </c:pt>
                <c:pt idx="45039">
                  <c:v>3.903900000003814</c:v>
                </c:pt>
                <c:pt idx="45040">
                  <c:v>3.9040000000038142</c:v>
                </c:pt>
                <c:pt idx="45041">
                  <c:v>3.9041000000038144</c:v>
                </c:pt>
                <c:pt idx="45042">
                  <c:v>3.9042000000038146</c:v>
                </c:pt>
                <c:pt idx="45043">
                  <c:v>3.9043000000038148</c:v>
                </c:pt>
                <c:pt idx="45044">
                  <c:v>3.904400000003815</c:v>
                </c:pt>
                <c:pt idx="45045">
                  <c:v>3.9045000000038153</c:v>
                </c:pt>
                <c:pt idx="45046">
                  <c:v>3.9046000000038155</c:v>
                </c:pt>
                <c:pt idx="45047">
                  <c:v>3.9047000000038157</c:v>
                </c:pt>
                <c:pt idx="45048">
                  <c:v>3.9048000000038159</c:v>
                </c:pt>
                <c:pt idx="45049">
                  <c:v>3.9049000000038161</c:v>
                </c:pt>
                <c:pt idx="45050">
                  <c:v>3.9050000000038163</c:v>
                </c:pt>
                <c:pt idx="45051">
                  <c:v>3.9051000000038165</c:v>
                </c:pt>
                <c:pt idx="45052">
                  <c:v>3.9052000000038167</c:v>
                </c:pt>
                <c:pt idx="45053">
                  <c:v>3.9053000000038169</c:v>
                </c:pt>
                <c:pt idx="45054">
                  <c:v>3.9054000000038172</c:v>
                </c:pt>
                <c:pt idx="45055">
                  <c:v>3.9055000000038174</c:v>
                </c:pt>
                <c:pt idx="45056">
                  <c:v>3.9056000000038176</c:v>
                </c:pt>
                <c:pt idx="45057">
                  <c:v>3.9057000000038178</c:v>
                </c:pt>
                <c:pt idx="45058">
                  <c:v>3.905800000003818</c:v>
                </c:pt>
                <c:pt idx="45059">
                  <c:v>3.9059000000038182</c:v>
                </c:pt>
                <c:pt idx="45060">
                  <c:v>3.9060000000038184</c:v>
                </c:pt>
                <c:pt idx="45061">
                  <c:v>3.9061000000038186</c:v>
                </c:pt>
                <c:pt idx="45062">
                  <c:v>3.9062000000038188</c:v>
                </c:pt>
                <c:pt idx="45063">
                  <c:v>3.9063000000038191</c:v>
                </c:pt>
                <c:pt idx="45064">
                  <c:v>3.9064000000038193</c:v>
                </c:pt>
                <c:pt idx="45065">
                  <c:v>3.9065000000038195</c:v>
                </c:pt>
                <c:pt idx="45066">
                  <c:v>3.9066000000038197</c:v>
                </c:pt>
                <c:pt idx="45067">
                  <c:v>3.9067000000038199</c:v>
                </c:pt>
                <c:pt idx="45068">
                  <c:v>3.9068000000038201</c:v>
                </c:pt>
                <c:pt idx="45069">
                  <c:v>3.9069000000038203</c:v>
                </c:pt>
                <c:pt idx="45070">
                  <c:v>3.9070000000038205</c:v>
                </c:pt>
                <c:pt idx="45071">
                  <c:v>3.9071000000038207</c:v>
                </c:pt>
                <c:pt idx="45072">
                  <c:v>3.9072000000038209</c:v>
                </c:pt>
                <c:pt idx="45073">
                  <c:v>3.9073000000038212</c:v>
                </c:pt>
                <c:pt idx="45074">
                  <c:v>3.9074000000038214</c:v>
                </c:pt>
                <c:pt idx="45075">
                  <c:v>3.9075000000038216</c:v>
                </c:pt>
                <c:pt idx="45076">
                  <c:v>3.9076000000038218</c:v>
                </c:pt>
                <c:pt idx="45077">
                  <c:v>3.907700000003822</c:v>
                </c:pt>
                <c:pt idx="45078">
                  <c:v>3.9078000000038222</c:v>
                </c:pt>
                <c:pt idx="45079">
                  <c:v>3.9079000000038224</c:v>
                </c:pt>
                <c:pt idx="45080">
                  <c:v>3.9080000000038226</c:v>
                </c:pt>
                <c:pt idx="45081">
                  <c:v>3.9081000000038228</c:v>
                </c:pt>
                <c:pt idx="45082">
                  <c:v>3.9082000000038231</c:v>
                </c:pt>
                <c:pt idx="45083">
                  <c:v>3.9083000000038233</c:v>
                </c:pt>
                <c:pt idx="45084">
                  <c:v>3.9084000000038235</c:v>
                </c:pt>
                <c:pt idx="45085">
                  <c:v>3.9085000000038237</c:v>
                </c:pt>
                <c:pt idx="45086">
                  <c:v>3.9086000000038239</c:v>
                </c:pt>
                <c:pt idx="45087">
                  <c:v>3.9087000000038241</c:v>
                </c:pt>
                <c:pt idx="45088">
                  <c:v>3.9088000000038243</c:v>
                </c:pt>
                <c:pt idx="45089">
                  <c:v>3.9089000000038245</c:v>
                </c:pt>
                <c:pt idx="45090">
                  <c:v>3.9090000000038247</c:v>
                </c:pt>
                <c:pt idx="45091">
                  <c:v>3.909100000003825</c:v>
                </c:pt>
                <c:pt idx="45092">
                  <c:v>3.9092000000038252</c:v>
                </c:pt>
                <c:pt idx="45093">
                  <c:v>3.9093000000038254</c:v>
                </c:pt>
                <c:pt idx="45094">
                  <c:v>3.9094000000038256</c:v>
                </c:pt>
                <c:pt idx="45095">
                  <c:v>3.9095000000038258</c:v>
                </c:pt>
                <c:pt idx="45096">
                  <c:v>3.909600000003826</c:v>
                </c:pt>
                <c:pt idx="45097">
                  <c:v>3.9097000000038262</c:v>
                </c:pt>
                <c:pt idx="45098">
                  <c:v>3.9098000000038264</c:v>
                </c:pt>
                <c:pt idx="45099">
                  <c:v>3.9099000000038266</c:v>
                </c:pt>
                <c:pt idx="45100">
                  <c:v>3.9100000000038269</c:v>
                </c:pt>
                <c:pt idx="45101">
                  <c:v>3.9101000000038271</c:v>
                </c:pt>
                <c:pt idx="45102">
                  <c:v>3.9102000000038273</c:v>
                </c:pt>
                <c:pt idx="45103">
                  <c:v>3.9103000000038275</c:v>
                </c:pt>
                <c:pt idx="45104">
                  <c:v>3.9104000000038277</c:v>
                </c:pt>
                <c:pt idx="45105">
                  <c:v>3.9105000000038279</c:v>
                </c:pt>
                <c:pt idx="45106">
                  <c:v>3.9106000000038281</c:v>
                </c:pt>
                <c:pt idx="45107">
                  <c:v>3.9107000000038283</c:v>
                </c:pt>
                <c:pt idx="45108">
                  <c:v>3.9108000000038285</c:v>
                </c:pt>
                <c:pt idx="45109">
                  <c:v>3.9109000000038288</c:v>
                </c:pt>
                <c:pt idx="45110">
                  <c:v>3.911000000003829</c:v>
                </c:pt>
                <c:pt idx="45111">
                  <c:v>3.9111000000038292</c:v>
                </c:pt>
                <c:pt idx="45112">
                  <c:v>3.9112000000038294</c:v>
                </c:pt>
                <c:pt idx="45113">
                  <c:v>3.9113000000038296</c:v>
                </c:pt>
                <c:pt idx="45114">
                  <c:v>3.9114000000038298</c:v>
                </c:pt>
                <c:pt idx="45115">
                  <c:v>3.91150000000383</c:v>
                </c:pt>
                <c:pt idx="45116">
                  <c:v>3.9116000000038302</c:v>
                </c:pt>
                <c:pt idx="45117">
                  <c:v>3.9117000000038304</c:v>
                </c:pt>
                <c:pt idx="45118">
                  <c:v>3.9118000000038307</c:v>
                </c:pt>
                <c:pt idx="45119">
                  <c:v>3.9119000000038309</c:v>
                </c:pt>
                <c:pt idx="45120">
                  <c:v>3.9120000000038311</c:v>
                </c:pt>
                <c:pt idx="45121">
                  <c:v>3.9121000000038313</c:v>
                </c:pt>
                <c:pt idx="45122">
                  <c:v>3.9122000000038315</c:v>
                </c:pt>
                <c:pt idx="45123">
                  <c:v>3.9123000000038317</c:v>
                </c:pt>
                <c:pt idx="45124">
                  <c:v>3.9124000000038319</c:v>
                </c:pt>
                <c:pt idx="45125">
                  <c:v>3.9125000000038321</c:v>
                </c:pt>
                <c:pt idx="45126">
                  <c:v>3.9126000000038323</c:v>
                </c:pt>
                <c:pt idx="45127">
                  <c:v>3.9127000000038326</c:v>
                </c:pt>
                <c:pt idx="45128">
                  <c:v>3.9128000000038328</c:v>
                </c:pt>
                <c:pt idx="45129">
                  <c:v>3.912900000003833</c:v>
                </c:pt>
                <c:pt idx="45130">
                  <c:v>3.9130000000038332</c:v>
                </c:pt>
                <c:pt idx="45131">
                  <c:v>3.9131000000038334</c:v>
                </c:pt>
                <c:pt idx="45132">
                  <c:v>3.9132000000038336</c:v>
                </c:pt>
                <c:pt idx="45133">
                  <c:v>3.9133000000038338</c:v>
                </c:pt>
                <c:pt idx="45134">
                  <c:v>3.913400000003834</c:v>
                </c:pt>
                <c:pt idx="45135">
                  <c:v>3.9135000000038342</c:v>
                </c:pt>
                <c:pt idx="45136">
                  <c:v>3.9136000000038345</c:v>
                </c:pt>
                <c:pt idx="45137">
                  <c:v>3.9137000000038347</c:v>
                </c:pt>
                <c:pt idx="45138">
                  <c:v>3.9138000000038349</c:v>
                </c:pt>
                <c:pt idx="45139">
                  <c:v>3.9139000000038351</c:v>
                </c:pt>
                <c:pt idx="45140">
                  <c:v>3.9140000000038353</c:v>
                </c:pt>
                <c:pt idx="45141">
                  <c:v>3.9141000000038355</c:v>
                </c:pt>
                <c:pt idx="45142">
                  <c:v>3.9142000000038357</c:v>
                </c:pt>
                <c:pt idx="45143">
                  <c:v>3.9143000000038359</c:v>
                </c:pt>
                <c:pt idx="45144">
                  <c:v>3.9144000000038361</c:v>
                </c:pt>
                <c:pt idx="45145">
                  <c:v>3.9145000000038364</c:v>
                </c:pt>
                <c:pt idx="45146">
                  <c:v>3.9146000000038366</c:v>
                </c:pt>
                <c:pt idx="45147">
                  <c:v>3.9147000000038368</c:v>
                </c:pt>
                <c:pt idx="45148">
                  <c:v>3.914800000003837</c:v>
                </c:pt>
                <c:pt idx="45149">
                  <c:v>3.9149000000038372</c:v>
                </c:pt>
                <c:pt idx="45150">
                  <c:v>3.9150000000038374</c:v>
                </c:pt>
                <c:pt idx="45151">
                  <c:v>3.9151000000038376</c:v>
                </c:pt>
                <c:pt idx="45152">
                  <c:v>3.9152000000038378</c:v>
                </c:pt>
                <c:pt idx="45153">
                  <c:v>3.915300000003838</c:v>
                </c:pt>
                <c:pt idx="45154">
                  <c:v>3.9154000000038383</c:v>
                </c:pt>
                <c:pt idx="45155">
                  <c:v>3.9155000000038385</c:v>
                </c:pt>
                <c:pt idx="45156">
                  <c:v>3.9156000000038387</c:v>
                </c:pt>
                <c:pt idx="45157">
                  <c:v>3.9157000000038389</c:v>
                </c:pt>
                <c:pt idx="45158">
                  <c:v>3.9158000000038391</c:v>
                </c:pt>
                <c:pt idx="45159">
                  <c:v>3.9159000000038393</c:v>
                </c:pt>
                <c:pt idx="45160">
                  <c:v>3.9160000000038395</c:v>
                </c:pt>
                <c:pt idx="45161">
                  <c:v>3.9161000000038397</c:v>
                </c:pt>
                <c:pt idx="45162">
                  <c:v>3.9162000000038399</c:v>
                </c:pt>
                <c:pt idx="45163">
                  <c:v>3.9163000000038402</c:v>
                </c:pt>
                <c:pt idx="45164">
                  <c:v>3.9164000000038404</c:v>
                </c:pt>
                <c:pt idx="45165">
                  <c:v>3.9165000000038406</c:v>
                </c:pt>
                <c:pt idx="45166">
                  <c:v>3.9166000000038408</c:v>
                </c:pt>
                <c:pt idx="45167">
                  <c:v>3.916700000003841</c:v>
                </c:pt>
                <c:pt idx="45168">
                  <c:v>3.9168000000038412</c:v>
                </c:pt>
                <c:pt idx="45169">
                  <c:v>3.9169000000038414</c:v>
                </c:pt>
                <c:pt idx="45170">
                  <c:v>3.9170000000038416</c:v>
                </c:pt>
                <c:pt idx="45171">
                  <c:v>3.9171000000038418</c:v>
                </c:pt>
                <c:pt idx="45172">
                  <c:v>3.9172000000038421</c:v>
                </c:pt>
                <c:pt idx="45173">
                  <c:v>3.9173000000038423</c:v>
                </c:pt>
                <c:pt idx="45174">
                  <c:v>3.9174000000038425</c:v>
                </c:pt>
                <c:pt idx="45175">
                  <c:v>3.9175000000038427</c:v>
                </c:pt>
                <c:pt idx="45176">
                  <c:v>3.9176000000038429</c:v>
                </c:pt>
                <c:pt idx="45177">
                  <c:v>3.9177000000038431</c:v>
                </c:pt>
                <c:pt idx="45178">
                  <c:v>3.9178000000038433</c:v>
                </c:pt>
                <c:pt idx="45179">
                  <c:v>3.9179000000038435</c:v>
                </c:pt>
                <c:pt idx="45180">
                  <c:v>3.9180000000038437</c:v>
                </c:pt>
                <c:pt idx="45181">
                  <c:v>3.918100000003844</c:v>
                </c:pt>
                <c:pt idx="45182">
                  <c:v>3.9182000000038442</c:v>
                </c:pt>
                <c:pt idx="45183">
                  <c:v>3.9183000000038444</c:v>
                </c:pt>
                <c:pt idx="45184">
                  <c:v>3.9184000000038446</c:v>
                </c:pt>
                <c:pt idx="45185">
                  <c:v>3.9185000000038448</c:v>
                </c:pt>
                <c:pt idx="45186">
                  <c:v>3.918600000003845</c:v>
                </c:pt>
                <c:pt idx="45187">
                  <c:v>3.9187000000038452</c:v>
                </c:pt>
                <c:pt idx="45188">
                  <c:v>3.9188000000038454</c:v>
                </c:pt>
                <c:pt idx="45189">
                  <c:v>3.9189000000038456</c:v>
                </c:pt>
                <c:pt idx="45190">
                  <c:v>3.9190000000038459</c:v>
                </c:pt>
                <c:pt idx="45191">
                  <c:v>3.9191000000038461</c:v>
                </c:pt>
                <c:pt idx="45192">
                  <c:v>3.9192000000038463</c:v>
                </c:pt>
                <c:pt idx="45193">
                  <c:v>3.9193000000038465</c:v>
                </c:pt>
                <c:pt idx="45194">
                  <c:v>3.9194000000038467</c:v>
                </c:pt>
                <c:pt idx="45195">
                  <c:v>3.9195000000038469</c:v>
                </c:pt>
                <c:pt idx="45196">
                  <c:v>3.9196000000038471</c:v>
                </c:pt>
                <c:pt idx="45197">
                  <c:v>3.9197000000038473</c:v>
                </c:pt>
                <c:pt idx="45198">
                  <c:v>3.9198000000038475</c:v>
                </c:pt>
                <c:pt idx="45199">
                  <c:v>3.9199000000038478</c:v>
                </c:pt>
                <c:pt idx="45200">
                  <c:v>3.920000000003848</c:v>
                </c:pt>
                <c:pt idx="45201">
                  <c:v>3.9201000000038482</c:v>
                </c:pt>
                <c:pt idx="45202">
                  <c:v>3.9202000000038484</c:v>
                </c:pt>
                <c:pt idx="45203">
                  <c:v>3.9203000000038486</c:v>
                </c:pt>
                <c:pt idx="45204">
                  <c:v>3.9204000000038488</c:v>
                </c:pt>
                <c:pt idx="45205">
                  <c:v>3.920500000003849</c:v>
                </c:pt>
                <c:pt idx="45206">
                  <c:v>3.9206000000038492</c:v>
                </c:pt>
                <c:pt idx="45207">
                  <c:v>3.9207000000038494</c:v>
                </c:pt>
                <c:pt idx="45208">
                  <c:v>3.9208000000038497</c:v>
                </c:pt>
                <c:pt idx="45209">
                  <c:v>3.9209000000038499</c:v>
                </c:pt>
                <c:pt idx="45210">
                  <c:v>3.9210000000038501</c:v>
                </c:pt>
                <c:pt idx="45211">
                  <c:v>3.9211000000038503</c:v>
                </c:pt>
                <c:pt idx="45212">
                  <c:v>3.9212000000038505</c:v>
                </c:pt>
                <c:pt idx="45213">
                  <c:v>3.9213000000038507</c:v>
                </c:pt>
                <c:pt idx="45214">
                  <c:v>3.9214000000038509</c:v>
                </c:pt>
                <c:pt idx="45215">
                  <c:v>3.9215000000038511</c:v>
                </c:pt>
                <c:pt idx="45216">
                  <c:v>3.9216000000038513</c:v>
                </c:pt>
                <c:pt idx="45217">
                  <c:v>3.9217000000038515</c:v>
                </c:pt>
                <c:pt idx="45218">
                  <c:v>3.9218000000038518</c:v>
                </c:pt>
                <c:pt idx="45219">
                  <c:v>3.921900000003852</c:v>
                </c:pt>
                <c:pt idx="45220">
                  <c:v>3.9220000000038522</c:v>
                </c:pt>
                <c:pt idx="45221">
                  <c:v>3.9221000000038524</c:v>
                </c:pt>
                <c:pt idx="45222">
                  <c:v>3.9222000000038526</c:v>
                </c:pt>
                <c:pt idx="45223">
                  <c:v>3.9223000000038528</c:v>
                </c:pt>
                <c:pt idx="45224">
                  <c:v>3.922400000003853</c:v>
                </c:pt>
                <c:pt idx="45225">
                  <c:v>3.9225000000038532</c:v>
                </c:pt>
                <c:pt idx="45226">
                  <c:v>3.9226000000038534</c:v>
                </c:pt>
                <c:pt idx="45227">
                  <c:v>3.9227000000038537</c:v>
                </c:pt>
                <c:pt idx="45228">
                  <c:v>3.9228000000038539</c:v>
                </c:pt>
                <c:pt idx="45229">
                  <c:v>3.9229000000038541</c:v>
                </c:pt>
                <c:pt idx="45230">
                  <c:v>3.9230000000038543</c:v>
                </c:pt>
                <c:pt idx="45231">
                  <c:v>3.9231000000038545</c:v>
                </c:pt>
                <c:pt idx="45232">
                  <c:v>3.9232000000038547</c:v>
                </c:pt>
                <c:pt idx="45233">
                  <c:v>3.9233000000038549</c:v>
                </c:pt>
                <c:pt idx="45234">
                  <c:v>3.9234000000038551</c:v>
                </c:pt>
                <c:pt idx="45235">
                  <c:v>3.9235000000038553</c:v>
                </c:pt>
                <c:pt idx="45236">
                  <c:v>3.9236000000038556</c:v>
                </c:pt>
                <c:pt idx="45237">
                  <c:v>3.9237000000038558</c:v>
                </c:pt>
                <c:pt idx="45238">
                  <c:v>3.923800000003856</c:v>
                </c:pt>
                <c:pt idx="45239">
                  <c:v>3.9239000000038562</c:v>
                </c:pt>
                <c:pt idx="45240">
                  <c:v>3.9240000000038564</c:v>
                </c:pt>
                <c:pt idx="45241">
                  <c:v>3.9241000000038566</c:v>
                </c:pt>
                <c:pt idx="45242">
                  <c:v>3.9242000000038568</c:v>
                </c:pt>
                <c:pt idx="45243">
                  <c:v>3.924300000003857</c:v>
                </c:pt>
                <c:pt idx="45244">
                  <c:v>3.9244000000038572</c:v>
                </c:pt>
                <c:pt idx="45245">
                  <c:v>3.9245000000038575</c:v>
                </c:pt>
                <c:pt idx="45246">
                  <c:v>3.9246000000038577</c:v>
                </c:pt>
                <c:pt idx="45247">
                  <c:v>3.9247000000038579</c:v>
                </c:pt>
                <c:pt idx="45248">
                  <c:v>3.9248000000038581</c:v>
                </c:pt>
                <c:pt idx="45249">
                  <c:v>3.9249000000038583</c:v>
                </c:pt>
                <c:pt idx="45250">
                  <c:v>3.9250000000038585</c:v>
                </c:pt>
                <c:pt idx="45251">
                  <c:v>3.9251000000038587</c:v>
                </c:pt>
                <c:pt idx="45252">
                  <c:v>3.9252000000038589</c:v>
                </c:pt>
                <c:pt idx="45253">
                  <c:v>3.9253000000038591</c:v>
                </c:pt>
                <c:pt idx="45254">
                  <c:v>3.9254000000038594</c:v>
                </c:pt>
                <c:pt idx="45255">
                  <c:v>3.9255000000038596</c:v>
                </c:pt>
                <c:pt idx="45256">
                  <c:v>3.9256000000038598</c:v>
                </c:pt>
                <c:pt idx="45257">
                  <c:v>3.92570000000386</c:v>
                </c:pt>
                <c:pt idx="45258">
                  <c:v>3.9258000000038602</c:v>
                </c:pt>
                <c:pt idx="45259">
                  <c:v>3.9259000000038604</c:v>
                </c:pt>
                <c:pt idx="45260">
                  <c:v>3.9260000000038606</c:v>
                </c:pt>
                <c:pt idx="45261">
                  <c:v>3.9261000000038608</c:v>
                </c:pt>
                <c:pt idx="45262">
                  <c:v>3.926200000003861</c:v>
                </c:pt>
                <c:pt idx="45263">
                  <c:v>3.9263000000038613</c:v>
                </c:pt>
                <c:pt idx="45264">
                  <c:v>3.9264000000038615</c:v>
                </c:pt>
                <c:pt idx="45265">
                  <c:v>3.9265000000038617</c:v>
                </c:pt>
                <c:pt idx="45266">
                  <c:v>3.9266000000038619</c:v>
                </c:pt>
                <c:pt idx="45267">
                  <c:v>3.9267000000038621</c:v>
                </c:pt>
                <c:pt idx="45268">
                  <c:v>3.9268000000038623</c:v>
                </c:pt>
                <c:pt idx="45269">
                  <c:v>3.9269000000038625</c:v>
                </c:pt>
                <c:pt idx="45270">
                  <c:v>3.9270000000038627</c:v>
                </c:pt>
                <c:pt idx="45271">
                  <c:v>3.9271000000038629</c:v>
                </c:pt>
                <c:pt idx="45272">
                  <c:v>3.9272000000038632</c:v>
                </c:pt>
                <c:pt idx="45273">
                  <c:v>3.9273000000038634</c:v>
                </c:pt>
                <c:pt idx="45274">
                  <c:v>3.9274000000038636</c:v>
                </c:pt>
                <c:pt idx="45275">
                  <c:v>3.9275000000038638</c:v>
                </c:pt>
                <c:pt idx="45276">
                  <c:v>3.927600000003864</c:v>
                </c:pt>
                <c:pt idx="45277">
                  <c:v>3.9277000000038642</c:v>
                </c:pt>
                <c:pt idx="45278">
                  <c:v>3.9278000000038644</c:v>
                </c:pt>
                <c:pt idx="45279">
                  <c:v>3.9279000000038646</c:v>
                </c:pt>
                <c:pt idx="45280">
                  <c:v>3.9280000000038648</c:v>
                </c:pt>
                <c:pt idx="45281">
                  <c:v>3.9281000000038651</c:v>
                </c:pt>
                <c:pt idx="45282">
                  <c:v>3.9282000000038653</c:v>
                </c:pt>
                <c:pt idx="45283">
                  <c:v>3.9283000000038655</c:v>
                </c:pt>
                <c:pt idx="45284">
                  <c:v>3.9284000000038657</c:v>
                </c:pt>
                <c:pt idx="45285">
                  <c:v>3.9285000000038659</c:v>
                </c:pt>
                <c:pt idx="45286">
                  <c:v>3.9286000000038661</c:v>
                </c:pt>
                <c:pt idx="45287">
                  <c:v>3.9287000000038663</c:v>
                </c:pt>
                <c:pt idx="45288">
                  <c:v>3.9288000000038665</c:v>
                </c:pt>
                <c:pt idx="45289">
                  <c:v>3.9289000000038667</c:v>
                </c:pt>
                <c:pt idx="45290">
                  <c:v>3.929000000003867</c:v>
                </c:pt>
                <c:pt idx="45291">
                  <c:v>3.9291000000038672</c:v>
                </c:pt>
                <c:pt idx="45292">
                  <c:v>3.9292000000038674</c:v>
                </c:pt>
                <c:pt idx="45293">
                  <c:v>3.9293000000038676</c:v>
                </c:pt>
                <c:pt idx="45294">
                  <c:v>3.9294000000038678</c:v>
                </c:pt>
                <c:pt idx="45295">
                  <c:v>3.929500000003868</c:v>
                </c:pt>
                <c:pt idx="45296">
                  <c:v>3.9296000000038682</c:v>
                </c:pt>
                <c:pt idx="45297">
                  <c:v>3.9297000000038684</c:v>
                </c:pt>
                <c:pt idx="45298">
                  <c:v>3.9298000000038686</c:v>
                </c:pt>
                <c:pt idx="45299">
                  <c:v>3.9299000000038689</c:v>
                </c:pt>
                <c:pt idx="45300">
                  <c:v>3.9300000000038691</c:v>
                </c:pt>
                <c:pt idx="45301">
                  <c:v>3.9301000000038693</c:v>
                </c:pt>
                <c:pt idx="45302">
                  <c:v>3.9302000000038695</c:v>
                </c:pt>
                <c:pt idx="45303">
                  <c:v>3.9303000000038697</c:v>
                </c:pt>
                <c:pt idx="45304">
                  <c:v>3.9304000000038699</c:v>
                </c:pt>
                <c:pt idx="45305">
                  <c:v>3.9305000000038701</c:v>
                </c:pt>
                <c:pt idx="45306">
                  <c:v>3.9306000000038703</c:v>
                </c:pt>
                <c:pt idx="45307">
                  <c:v>3.9307000000038705</c:v>
                </c:pt>
                <c:pt idx="45308">
                  <c:v>3.9308000000038708</c:v>
                </c:pt>
                <c:pt idx="45309">
                  <c:v>3.930900000003871</c:v>
                </c:pt>
                <c:pt idx="45310">
                  <c:v>3.9310000000038712</c:v>
                </c:pt>
                <c:pt idx="45311">
                  <c:v>3.9311000000038714</c:v>
                </c:pt>
                <c:pt idx="45312">
                  <c:v>3.9312000000038716</c:v>
                </c:pt>
                <c:pt idx="45313">
                  <c:v>3.9313000000038718</c:v>
                </c:pt>
                <c:pt idx="45314">
                  <c:v>3.931400000003872</c:v>
                </c:pt>
                <c:pt idx="45315">
                  <c:v>3.9315000000038722</c:v>
                </c:pt>
                <c:pt idx="45316">
                  <c:v>3.9316000000038724</c:v>
                </c:pt>
                <c:pt idx="45317">
                  <c:v>3.9317000000038727</c:v>
                </c:pt>
                <c:pt idx="45318">
                  <c:v>3.9318000000038729</c:v>
                </c:pt>
                <c:pt idx="45319">
                  <c:v>3.9319000000038731</c:v>
                </c:pt>
                <c:pt idx="45320">
                  <c:v>3.9320000000038733</c:v>
                </c:pt>
                <c:pt idx="45321">
                  <c:v>3.9321000000038735</c:v>
                </c:pt>
                <c:pt idx="45322">
                  <c:v>3.9322000000038737</c:v>
                </c:pt>
                <c:pt idx="45323">
                  <c:v>3.9323000000038739</c:v>
                </c:pt>
                <c:pt idx="45324">
                  <c:v>3.9324000000038741</c:v>
                </c:pt>
                <c:pt idx="45325">
                  <c:v>3.9325000000038743</c:v>
                </c:pt>
                <c:pt idx="45326">
                  <c:v>3.9326000000038746</c:v>
                </c:pt>
                <c:pt idx="45327">
                  <c:v>3.9327000000038748</c:v>
                </c:pt>
                <c:pt idx="45328">
                  <c:v>3.932800000003875</c:v>
                </c:pt>
                <c:pt idx="45329">
                  <c:v>3.9329000000038752</c:v>
                </c:pt>
                <c:pt idx="45330">
                  <c:v>3.9330000000038754</c:v>
                </c:pt>
                <c:pt idx="45331">
                  <c:v>3.9331000000038756</c:v>
                </c:pt>
                <c:pt idx="45332">
                  <c:v>3.9332000000038758</c:v>
                </c:pt>
                <c:pt idx="45333">
                  <c:v>3.933300000003876</c:v>
                </c:pt>
                <c:pt idx="45334">
                  <c:v>3.9334000000038762</c:v>
                </c:pt>
                <c:pt idx="45335">
                  <c:v>3.9335000000038765</c:v>
                </c:pt>
                <c:pt idx="45336">
                  <c:v>3.9336000000038767</c:v>
                </c:pt>
                <c:pt idx="45337">
                  <c:v>3.9337000000038769</c:v>
                </c:pt>
                <c:pt idx="45338">
                  <c:v>3.9338000000038771</c:v>
                </c:pt>
                <c:pt idx="45339">
                  <c:v>3.9339000000038773</c:v>
                </c:pt>
                <c:pt idx="45340">
                  <c:v>3.9340000000038775</c:v>
                </c:pt>
                <c:pt idx="45341">
                  <c:v>3.9341000000038777</c:v>
                </c:pt>
                <c:pt idx="45342">
                  <c:v>3.9342000000038779</c:v>
                </c:pt>
                <c:pt idx="45343">
                  <c:v>3.9343000000038781</c:v>
                </c:pt>
                <c:pt idx="45344">
                  <c:v>3.9344000000038784</c:v>
                </c:pt>
                <c:pt idx="45345">
                  <c:v>3.9345000000038786</c:v>
                </c:pt>
                <c:pt idx="45346">
                  <c:v>3.9346000000038788</c:v>
                </c:pt>
                <c:pt idx="45347">
                  <c:v>3.934700000003879</c:v>
                </c:pt>
                <c:pt idx="45348">
                  <c:v>3.9348000000038792</c:v>
                </c:pt>
                <c:pt idx="45349">
                  <c:v>3.9349000000038794</c:v>
                </c:pt>
                <c:pt idx="45350">
                  <c:v>3.9350000000038796</c:v>
                </c:pt>
                <c:pt idx="45351">
                  <c:v>3.9351000000038798</c:v>
                </c:pt>
                <c:pt idx="45352">
                  <c:v>3.93520000000388</c:v>
                </c:pt>
                <c:pt idx="45353">
                  <c:v>3.9353000000038802</c:v>
                </c:pt>
                <c:pt idx="45354">
                  <c:v>3.9354000000038805</c:v>
                </c:pt>
                <c:pt idx="45355">
                  <c:v>3.9355000000038807</c:v>
                </c:pt>
                <c:pt idx="45356">
                  <c:v>3.9356000000038809</c:v>
                </c:pt>
                <c:pt idx="45357">
                  <c:v>3.9357000000038811</c:v>
                </c:pt>
                <c:pt idx="45358">
                  <c:v>3.9358000000038813</c:v>
                </c:pt>
                <c:pt idx="45359">
                  <c:v>3.9359000000038815</c:v>
                </c:pt>
                <c:pt idx="45360">
                  <c:v>3.9360000000038817</c:v>
                </c:pt>
                <c:pt idx="45361">
                  <c:v>3.9361000000038819</c:v>
                </c:pt>
                <c:pt idx="45362">
                  <c:v>3.9362000000038821</c:v>
                </c:pt>
                <c:pt idx="45363">
                  <c:v>3.9363000000038824</c:v>
                </c:pt>
                <c:pt idx="45364">
                  <c:v>3.9364000000038826</c:v>
                </c:pt>
                <c:pt idx="45365">
                  <c:v>3.9365000000038828</c:v>
                </c:pt>
                <c:pt idx="45366">
                  <c:v>3.936600000003883</c:v>
                </c:pt>
                <c:pt idx="45367">
                  <c:v>3.9367000000038832</c:v>
                </c:pt>
                <c:pt idx="45368">
                  <c:v>3.9368000000038834</c:v>
                </c:pt>
                <c:pt idx="45369">
                  <c:v>3.9369000000038836</c:v>
                </c:pt>
                <c:pt idx="45370">
                  <c:v>3.9370000000038838</c:v>
                </c:pt>
                <c:pt idx="45371">
                  <c:v>3.937100000003884</c:v>
                </c:pt>
                <c:pt idx="45372">
                  <c:v>3.9372000000038843</c:v>
                </c:pt>
                <c:pt idx="45373">
                  <c:v>3.9373000000038845</c:v>
                </c:pt>
                <c:pt idx="45374">
                  <c:v>3.9374000000038847</c:v>
                </c:pt>
                <c:pt idx="45375">
                  <c:v>3.9375000000038849</c:v>
                </c:pt>
                <c:pt idx="45376">
                  <c:v>3.9376000000038851</c:v>
                </c:pt>
                <c:pt idx="45377">
                  <c:v>3.9377000000038853</c:v>
                </c:pt>
                <c:pt idx="45378">
                  <c:v>3.9378000000038855</c:v>
                </c:pt>
                <c:pt idx="45379">
                  <c:v>3.9379000000038857</c:v>
                </c:pt>
                <c:pt idx="45380">
                  <c:v>3.9380000000038859</c:v>
                </c:pt>
                <c:pt idx="45381">
                  <c:v>3.9381000000038862</c:v>
                </c:pt>
                <c:pt idx="45382">
                  <c:v>3.9382000000038864</c:v>
                </c:pt>
                <c:pt idx="45383">
                  <c:v>3.9383000000038866</c:v>
                </c:pt>
                <c:pt idx="45384">
                  <c:v>3.9384000000038868</c:v>
                </c:pt>
                <c:pt idx="45385">
                  <c:v>3.938500000003887</c:v>
                </c:pt>
                <c:pt idx="45386">
                  <c:v>3.9386000000038872</c:v>
                </c:pt>
                <c:pt idx="45387">
                  <c:v>3.9387000000038874</c:v>
                </c:pt>
                <c:pt idx="45388">
                  <c:v>3.9388000000038876</c:v>
                </c:pt>
                <c:pt idx="45389">
                  <c:v>3.9389000000038878</c:v>
                </c:pt>
                <c:pt idx="45390">
                  <c:v>3.9390000000038881</c:v>
                </c:pt>
                <c:pt idx="45391">
                  <c:v>3.9391000000038883</c:v>
                </c:pt>
                <c:pt idx="45392">
                  <c:v>3.9392000000038885</c:v>
                </c:pt>
                <c:pt idx="45393">
                  <c:v>3.9393000000038887</c:v>
                </c:pt>
                <c:pt idx="45394">
                  <c:v>3.9394000000038889</c:v>
                </c:pt>
                <c:pt idx="45395">
                  <c:v>3.9395000000038891</c:v>
                </c:pt>
                <c:pt idx="45396">
                  <c:v>3.9396000000038893</c:v>
                </c:pt>
                <c:pt idx="45397">
                  <c:v>3.9397000000038895</c:v>
                </c:pt>
                <c:pt idx="45398">
                  <c:v>3.9398000000038897</c:v>
                </c:pt>
                <c:pt idx="45399">
                  <c:v>3.93990000000389</c:v>
                </c:pt>
                <c:pt idx="45400">
                  <c:v>3.9400000000038902</c:v>
                </c:pt>
                <c:pt idx="45401">
                  <c:v>3.9401000000038904</c:v>
                </c:pt>
                <c:pt idx="45402">
                  <c:v>3.9402000000038906</c:v>
                </c:pt>
                <c:pt idx="45403">
                  <c:v>3.9403000000038908</c:v>
                </c:pt>
                <c:pt idx="45404">
                  <c:v>3.940400000003891</c:v>
                </c:pt>
                <c:pt idx="45405">
                  <c:v>3.9405000000038912</c:v>
                </c:pt>
                <c:pt idx="45406">
                  <c:v>3.9406000000038914</c:v>
                </c:pt>
                <c:pt idx="45407">
                  <c:v>3.9407000000038916</c:v>
                </c:pt>
                <c:pt idx="45408">
                  <c:v>3.9408000000038919</c:v>
                </c:pt>
                <c:pt idx="45409">
                  <c:v>3.9409000000038921</c:v>
                </c:pt>
                <c:pt idx="45410">
                  <c:v>3.9410000000038923</c:v>
                </c:pt>
                <c:pt idx="45411">
                  <c:v>3.9411000000038925</c:v>
                </c:pt>
                <c:pt idx="45412">
                  <c:v>3.9412000000038927</c:v>
                </c:pt>
                <c:pt idx="45413">
                  <c:v>3.9413000000038929</c:v>
                </c:pt>
                <c:pt idx="45414">
                  <c:v>3.9414000000038931</c:v>
                </c:pt>
                <c:pt idx="45415">
                  <c:v>3.9415000000038933</c:v>
                </c:pt>
                <c:pt idx="45416">
                  <c:v>3.9416000000038935</c:v>
                </c:pt>
                <c:pt idx="45417">
                  <c:v>3.9417000000038938</c:v>
                </c:pt>
                <c:pt idx="45418">
                  <c:v>3.941800000003894</c:v>
                </c:pt>
                <c:pt idx="45419">
                  <c:v>3.9419000000038942</c:v>
                </c:pt>
                <c:pt idx="45420">
                  <c:v>3.9420000000038944</c:v>
                </c:pt>
                <c:pt idx="45421">
                  <c:v>3.9421000000038946</c:v>
                </c:pt>
                <c:pt idx="45422">
                  <c:v>3.9422000000038948</c:v>
                </c:pt>
                <c:pt idx="45423">
                  <c:v>3.942300000003895</c:v>
                </c:pt>
                <c:pt idx="45424">
                  <c:v>3.9424000000038952</c:v>
                </c:pt>
                <c:pt idx="45425">
                  <c:v>3.9425000000038954</c:v>
                </c:pt>
                <c:pt idx="45426">
                  <c:v>3.9426000000038957</c:v>
                </c:pt>
                <c:pt idx="45427">
                  <c:v>3.9427000000038959</c:v>
                </c:pt>
                <c:pt idx="45428">
                  <c:v>3.9428000000038961</c:v>
                </c:pt>
                <c:pt idx="45429">
                  <c:v>3.9429000000038963</c:v>
                </c:pt>
                <c:pt idx="45430">
                  <c:v>3.9430000000038965</c:v>
                </c:pt>
                <c:pt idx="45431">
                  <c:v>3.9431000000038967</c:v>
                </c:pt>
                <c:pt idx="45432">
                  <c:v>3.9432000000038969</c:v>
                </c:pt>
                <c:pt idx="45433">
                  <c:v>3.9433000000038971</c:v>
                </c:pt>
                <c:pt idx="45434">
                  <c:v>3.9434000000038973</c:v>
                </c:pt>
                <c:pt idx="45435">
                  <c:v>3.9435000000038976</c:v>
                </c:pt>
                <c:pt idx="45436">
                  <c:v>3.9436000000038978</c:v>
                </c:pt>
                <c:pt idx="45437">
                  <c:v>3.943700000003898</c:v>
                </c:pt>
                <c:pt idx="45438">
                  <c:v>3.9438000000038982</c:v>
                </c:pt>
                <c:pt idx="45439">
                  <c:v>3.9439000000038984</c:v>
                </c:pt>
                <c:pt idx="45440">
                  <c:v>3.9440000000038986</c:v>
                </c:pt>
                <c:pt idx="45441">
                  <c:v>3.9441000000038988</c:v>
                </c:pt>
                <c:pt idx="45442">
                  <c:v>3.944200000003899</c:v>
                </c:pt>
                <c:pt idx="45443">
                  <c:v>3.9443000000038992</c:v>
                </c:pt>
                <c:pt idx="45444">
                  <c:v>3.9444000000038995</c:v>
                </c:pt>
                <c:pt idx="45445">
                  <c:v>3.9445000000038997</c:v>
                </c:pt>
                <c:pt idx="45446">
                  <c:v>3.9446000000038999</c:v>
                </c:pt>
                <c:pt idx="45447">
                  <c:v>3.9447000000039001</c:v>
                </c:pt>
                <c:pt idx="45448">
                  <c:v>3.9448000000039003</c:v>
                </c:pt>
                <c:pt idx="45449">
                  <c:v>3.9449000000039005</c:v>
                </c:pt>
                <c:pt idx="45450">
                  <c:v>3.9450000000039007</c:v>
                </c:pt>
                <c:pt idx="45451">
                  <c:v>3.9451000000039009</c:v>
                </c:pt>
                <c:pt idx="45452">
                  <c:v>3.9452000000039011</c:v>
                </c:pt>
                <c:pt idx="45453">
                  <c:v>3.9453000000039014</c:v>
                </c:pt>
                <c:pt idx="45454">
                  <c:v>3.9454000000039016</c:v>
                </c:pt>
                <c:pt idx="45455">
                  <c:v>3.9455000000039018</c:v>
                </c:pt>
                <c:pt idx="45456">
                  <c:v>3.945600000003902</c:v>
                </c:pt>
                <c:pt idx="45457">
                  <c:v>3.9457000000039022</c:v>
                </c:pt>
                <c:pt idx="45458">
                  <c:v>3.9458000000039024</c:v>
                </c:pt>
                <c:pt idx="45459">
                  <c:v>3.9459000000039026</c:v>
                </c:pt>
                <c:pt idx="45460">
                  <c:v>3.9460000000039028</c:v>
                </c:pt>
                <c:pt idx="45461">
                  <c:v>3.946100000003903</c:v>
                </c:pt>
                <c:pt idx="45462">
                  <c:v>3.9462000000039033</c:v>
                </c:pt>
                <c:pt idx="45463">
                  <c:v>3.9463000000039035</c:v>
                </c:pt>
                <c:pt idx="45464">
                  <c:v>3.9464000000039037</c:v>
                </c:pt>
                <c:pt idx="45465">
                  <c:v>3.9465000000039039</c:v>
                </c:pt>
                <c:pt idx="45466">
                  <c:v>3.9466000000039041</c:v>
                </c:pt>
                <c:pt idx="45467">
                  <c:v>3.9467000000039043</c:v>
                </c:pt>
                <c:pt idx="45468">
                  <c:v>3.9468000000039045</c:v>
                </c:pt>
                <c:pt idx="45469">
                  <c:v>3.9469000000039047</c:v>
                </c:pt>
                <c:pt idx="45470">
                  <c:v>3.9470000000039049</c:v>
                </c:pt>
                <c:pt idx="45471">
                  <c:v>3.9471000000039052</c:v>
                </c:pt>
                <c:pt idx="45472">
                  <c:v>3.9472000000039054</c:v>
                </c:pt>
                <c:pt idx="45473">
                  <c:v>3.9473000000039056</c:v>
                </c:pt>
                <c:pt idx="45474">
                  <c:v>3.9474000000039058</c:v>
                </c:pt>
                <c:pt idx="45475">
                  <c:v>3.947500000003906</c:v>
                </c:pt>
                <c:pt idx="45476">
                  <c:v>3.9476000000039062</c:v>
                </c:pt>
                <c:pt idx="45477">
                  <c:v>3.9477000000039064</c:v>
                </c:pt>
                <c:pt idx="45478">
                  <c:v>3.9478000000039066</c:v>
                </c:pt>
                <c:pt idx="45479">
                  <c:v>3.9479000000039068</c:v>
                </c:pt>
                <c:pt idx="45480">
                  <c:v>3.9480000000039071</c:v>
                </c:pt>
                <c:pt idx="45481">
                  <c:v>3.9481000000039073</c:v>
                </c:pt>
                <c:pt idx="45482">
                  <c:v>3.9482000000039075</c:v>
                </c:pt>
                <c:pt idx="45483">
                  <c:v>3.9483000000039077</c:v>
                </c:pt>
                <c:pt idx="45484">
                  <c:v>3.9484000000039079</c:v>
                </c:pt>
                <c:pt idx="45485">
                  <c:v>3.9485000000039081</c:v>
                </c:pt>
                <c:pt idx="45486">
                  <c:v>3.9486000000039083</c:v>
                </c:pt>
                <c:pt idx="45487">
                  <c:v>3.9487000000039085</c:v>
                </c:pt>
                <c:pt idx="45488">
                  <c:v>3.9488000000039087</c:v>
                </c:pt>
                <c:pt idx="45489">
                  <c:v>3.9489000000039089</c:v>
                </c:pt>
                <c:pt idx="45490">
                  <c:v>3.9490000000039092</c:v>
                </c:pt>
                <c:pt idx="45491">
                  <c:v>3.9491000000039094</c:v>
                </c:pt>
                <c:pt idx="45492">
                  <c:v>3.9492000000039096</c:v>
                </c:pt>
                <c:pt idx="45493">
                  <c:v>3.9493000000039098</c:v>
                </c:pt>
                <c:pt idx="45494">
                  <c:v>3.94940000000391</c:v>
                </c:pt>
                <c:pt idx="45495">
                  <c:v>3.9495000000039102</c:v>
                </c:pt>
                <c:pt idx="45496">
                  <c:v>3.9496000000039104</c:v>
                </c:pt>
                <c:pt idx="45497">
                  <c:v>3.9497000000039106</c:v>
                </c:pt>
                <c:pt idx="45498">
                  <c:v>3.9498000000039108</c:v>
                </c:pt>
                <c:pt idx="45499">
                  <c:v>3.9499000000039111</c:v>
                </c:pt>
                <c:pt idx="45500">
                  <c:v>3.9500000000039113</c:v>
                </c:pt>
                <c:pt idx="45501">
                  <c:v>3.9501000000039115</c:v>
                </c:pt>
                <c:pt idx="45502">
                  <c:v>3.9502000000039117</c:v>
                </c:pt>
                <c:pt idx="45503">
                  <c:v>3.9503000000039119</c:v>
                </c:pt>
                <c:pt idx="45504">
                  <c:v>3.9504000000039121</c:v>
                </c:pt>
                <c:pt idx="45505">
                  <c:v>3.9505000000039123</c:v>
                </c:pt>
                <c:pt idx="45506">
                  <c:v>3.9506000000039125</c:v>
                </c:pt>
                <c:pt idx="45507">
                  <c:v>3.9507000000039127</c:v>
                </c:pt>
                <c:pt idx="45508">
                  <c:v>3.950800000003913</c:v>
                </c:pt>
                <c:pt idx="45509">
                  <c:v>3.9509000000039132</c:v>
                </c:pt>
                <c:pt idx="45510">
                  <c:v>3.9510000000039134</c:v>
                </c:pt>
                <c:pt idx="45511">
                  <c:v>3.9511000000039136</c:v>
                </c:pt>
                <c:pt idx="45512">
                  <c:v>3.9512000000039138</c:v>
                </c:pt>
                <c:pt idx="45513">
                  <c:v>3.951300000003914</c:v>
                </c:pt>
                <c:pt idx="45514">
                  <c:v>3.9514000000039142</c:v>
                </c:pt>
                <c:pt idx="45515">
                  <c:v>3.9515000000039144</c:v>
                </c:pt>
                <c:pt idx="45516">
                  <c:v>3.9516000000039146</c:v>
                </c:pt>
                <c:pt idx="45517">
                  <c:v>3.9517000000039149</c:v>
                </c:pt>
                <c:pt idx="45518">
                  <c:v>3.9518000000039151</c:v>
                </c:pt>
                <c:pt idx="45519">
                  <c:v>3.9519000000039153</c:v>
                </c:pt>
                <c:pt idx="45520">
                  <c:v>3.9520000000039155</c:v>
                </c:pt>
                <c:pt idx="45521">
                  <c:v>3.9521000000039157</c:v>
                </c:pt>
                <c:pt idx="45522">
                  <c:v>3.9522000000039159</c:v>
                </c:pt>
                <c:pt idx="45523">
                  <c:v>3.9523000000039161</c:v>
                </c:pt>
                <c:pt idx="45524">
                  <c:v>3.9524000000039163</c:v>
                </c:pt>
                <c:pt idx="45525">
                  <c:v>3.9525000000039165</c:v>
                </c:pt>
                <c:pt idx="45526">
                  <c:v>3.9526000000039168</c:v>
                </c:pt>
                <c:pt idx="45527">
                  <c:v>3.952700000003917</c:v>
                </c:pt>
                <c:pt idx="45528">
                  <c:v>3.9528000000039172</c:v>
                </c:pt>
                <c:pt idx="45529">
                  <c:v>3.9529000000039174</c:v>
                </c:pt>
                <c:pt idx="45530">
                  <c:v>3.9530000000039176</c:v>
                </c:pt>
                <c:pt idx="45531">
                  <c:v>3.9531000000039178</c:v>
                </c:pt>
                <c:pt idx="45532">
                  <c:v>3.953200000003918</c:v>
                </c:pt>
                <c:pt idx="45533">
                  <c:v>3.9533000000039182</c:v>
                </c:pt>
                <c:pt idx="45534">
                  <c:v>3.9534000000039184</c:v>
                </c:pt>
                <c:pt idx="45535">
                  <c:v>3.9535000000039187</c:v>
                </c:pt>
                <c:pt idx="45536">
                  <c:v>3.9536000000039189</c:v>
                </c:pt>
                <c:pt idx="45537">
                  <c:v>3.9537000000039191</c:v>
                </c:pt>
                <c:pt idx="45538">
                  <c:v>3.9538000000039193</c:v>
                </c:pt>
                <c:pt idx="45539">
                  <c:v>3.9539000000039195</c:v>
                </c:pt>
                <c:pt idx="45540">
                  <c:v>3.9540000000039197</c:v>
                </c:pt>
                <c:pt idx="45541">
                  <c:v>3.9541000000039199</c:v>
                </c:pt>
                <c:pt idx="45542">
                  <c:v>3.9542000000039201</c:v>
                </c:pt>
                <c:pt idx="45543">
                  <c:v>3.9543000000039203</c:v>
                </c:pt>
                <c:pt idx="45544">
                  <c:v>3.9544000000039206</c:v>
                </c:pt>
                <c:pt idx="45545">
                  <c:v>3.9545000000039208</c:v>
                </c:pt>
                <c:pt idx="45546">
                  <c:v>3.954600000003921</c:v>
                </c:pt>
                <c:pt idx="45547">
                  <c:v>3.9547000000039212</c:v>
                </c:pt>
                <c:pt idx="45548">
                  <c:v>3.9548000000039214</c:v>
                </c:pt>
                <c:pt idx="45549">
                  <c:v>3.9549000000039216</c:v>
                </c:pt>
                <c:pt idx="45550">
                  <c:v>3.9550000000039218</c:v>
                </c:pt>
                <c:pt idx="45551">
                  <c:v>3.955100000003922</c:v>
                </c:pt>
                <c:pt idx="45552">
                  <c:v>3.9552000000039222</c:v>
                </c:pt>
                <c:pt idx="45553">
                  <c:v>3.9553000000039225</c:v>
                </c:pt>
                <c:pt idx="45554">
                  <c:v>3.9554000000039227</c:v>
                </c:pt>
                <c:pt idx="45555">
                  <c:v>3.9555000000039229</c:v>
                </c:pt>
                <c:pt idx="45556">
                  <c:v>3.9556000000039231</c:v>
                </c:pt>
                <c:pt idx="45557">
                  <c:v>3.9557000000039233</c:v>
                </c:pt>
                <c:pt idx="45558">
                  <c:v>3.9558000000039235</c:v>
                </c:pt>
                <c:pt idx="45559">
                  <c:v>3.9559000000039237</c:v>
                </c:pt>
                <c:pt idx="45560">
                  <c:v>3.9560000000039239</c:v>
                </c:pt>
                <c:pt idx="45561">
                  <c:v>3.9561000000039241</c:v>
                </c:pt>
                <c:pt idx="45562">
                  <c:v>3.9562000000039244</c:v>
                </c:pt>
                <c:pt idx="45563">
                  <c:v>3.9563000000039246</c:v>
                </c:pt>
                <c:pt idx="45564">
                  <c:v>3.9564000000039248</c:v>
                </c:pt>
                <c:pt idx="45565">
                  <c:v>3.956500000003925</c:v>
                </c:pt>
                <c:pt idx="45566">
                  <c:v>3.9566000000039252</c:v>
                </c:pt>
                <c:pt idx="45567">
                  <c:v>3.9567000000039254</c:v>
                </c:pt>
                <c:pt idx="45568">
                  <c:v>3.9568000000039256</c:v>
                </c:pt>
                <c:pt idx="45569">
                  <c:v>3.9569000000039258</c:v>
                </c:pt>
                <c:pt idx="45570">
                  <c:v>3.957000000003926</c:v>
                </c:pt>
                <c:pt idx="45571">
                  <c:v>3.9571000000039263</c:v>
                </c:pt>
                <c:pt idx="45572">
                  <c:v>3.9572000000039265</c:v>
                </c:pt>
                <c:pt idx="45573">
                  <c:v>3.9573000000039267</c:v>
                </c:pt>
                <c:pt idx="45574">
                  <c:v>3.9574000000039269</c:v>
                </c:pt>
                <c:pt idx="45575">
                  <c:v>3.9575000000039271</c:v>
                </c:pt>
                <c:pt idx="45576">
                  <c:v>3.9576000000039273</c:v>
                </c:pt>
                <c:pt idx="45577">
                  <c:v>3.9577000000039275</c:v>
                </c:pt>
                <c:pt idx="45578">
                  <c:v>3.9578000000039277</c:v>
                </c:pt>
                <c:pt idx="45579">
                  <c:v>3.9579000000039279</c:v>
                </c:pt>
                <c:pt idx="45580">
                  <c:v>3.9580000000039282</c:v>
                </c:pt>
                <c:pt idx="45581">
                  <c:v>3.9581000000039284</c:v>
                </c:pt>
                <c:pt idx="45582">
                  <c:v>3.9582000000039286</c:v>
                </c:pt>
                <c:pt idx="45583">
                  <c:v>3.9583000000039288</c:v>
                </c:pt>
                <c:pt idx="45584">
                  <c:v>3.958400000003929</c:v>
                </c:pt>
                <c:pt idx="45585">
                  <c:v>3.9585000000039292</c:v>
                </c:pt>
                <c:pt idx="45586">
                  <c:v>3.9586000000039294</c:v>
                </c:pt>
                <c:pt idx="45587">
                  <c:v>3.9587000000039296</c:v>
                </c:pt>
                <c:pt idx="45588">
                  <c:v>3.9588000000039298</c:v>
                </c:pt>
                <c:pt idx="45589">
                  <c:v>3.9589000000039301</c:v>
                </c:pt>
                <c:pt idx="45590">
                  <c:v>3.9590000000039303</c:v>
                </c:pt>
                <c:pt idx="45591">
                  <c:v>3.9591000000039305</c:v>
                </c:pt>
                <c:pt idx="45592">
                  <c:v>3.9592000000039307</c:v>
                </c:pt>
                <c:pt idx="45593">
                  <c:v>3.9593000000039309</c:v>
                </c:pt>
                <c:pt idx="45594">
                  <c:v>3.9594000000039311</c:v>
                </c:pt>
                <c:pt idx="45595">
                  <c:v>3.9595000000039313</c:v>
                </c:pt>
                <c:pt idx="45596">
                  <c:v>3.9596000000039315</c:v>
                </c:pt>
                <c:pt idx="45597">
                  <c:v>3.9597000000039317</c:v>
                </c:pt>
                <c:pt idx="45598">
                  <c:v>3.959800000003932</c:v>
                </c:pt>
                <c:pt idx="45599">
                  <c:v>3.9599000000039322</c:v>
                </c:pt>
                <c:pt idx="45600">
                  <c:v>3.9600000000039324</c:v>
                </c:pt>
                <c:pt idx="45601">
                  <c:v>3.9601000000039326</c:v>
                </c:pt>
                <c:pt idx="45602">
                  <c:v>3.9602000000039328</c:v>
                </c:pt>
                <c:pt idx="45603">
                  <c:v>3.960300000003933</c:v>
                </c:pt>
                <c:pt idx="45604">
                  <c:v>3.9604000000039332</c:v>
                </c:pt>
                <c:pt idx="45605">
                  <c:v>3.9605000000039334</c:v>
                </c:pt>
                <c:pt idx="45606">
                  <c:v>3.9606000000039336</c:v>
                </c:pt>
                <c:pt idx="45607">
                  <c:v>3.9607000000039339</c:v>
                </c:pt>
                <c:pt idx="45608">
                  <c:v>3.9608000000039341</c:v>
                </c:pt>
                <c:pt idx="45609">
                  <c:v>3.9609000000039343</c:v>
                </c:pt>
                <c:pt idx="45610">
                  <c:v>3.9610000000039345</c:v>
                </c:pt>
                <c:pt idx="45611">
                  <c:v>3.9611000000039347</c:v>
                </c:pt>
                <c:pt idx="45612">
                  <c:v>3.9612000000039349</c:v>
                </c:pt>
                <c:pt idx="45613">
                  <c:v>3.9613000000039351</c:v>
                </c:pt>
                <c:pt idx="45614">
                  <c:v>3.9614000000039353</c:v>
                </c:pt>
                <c:pt idx="45615">
                  <c:v>3.9615000000039355</c:v>
                </c:pt>
                <c:pt idx="45616">
                  <c:v>3.9616000000039358</c:v>
                </c:pt>
                <c:pt idx="45617">
                  <c:v>3.961700000003936</c:v>
                </c:pt>
                <c:pt idx="45618">
                  <c:v>3.9618000000039362</c:v>
                </c:pt>
                <c:pt idx="45619">
                  <c:v>3.9619000000039364</c:v>
                </c:pt>
                <c:pt idx="45620">
                  <c:v>3.9620000000039366</c:v>
                </c:pt>
                <c:pt idx="45621">
                  <c:v>3.9621000000039368</c:v>
                </c:pt>
                <c:pt idx="45622">
                  <c:v>3.962200000003937</c:v>
                </c:pt>
                <c:pt idx="45623">
                  <c:v>3.9623000000039372</c:v>
                </c:pt>
                <c:pt idx="45624">
                  <c:v>3.9624000000039374</c:v>
                </c:pt>
                <c:pt idx="45625">
                  <c:v>3.9625000000039377</c:v>
                </c:pt>
                <c:pt idx="45626">
                  <c:v>3.9626000000039379</c:v>
                </c:pt>
                <c:pt idx="45627">
                  <c:v>3.9627000000039381</c:v>
                </c:pt>
                <c:pt idx="45628">
                  <c:v>3.9628000000039383</c:v>
                </c:pt>
                <c:pt idx="45629">
                  <c:v>3.9629000000039385</c:v>
                </c:pt>
                <c:pt idx="45630">
                  <c:v>3.9630000000039387</c:v>
                </c:pt>
                <c:pt idx="45631">
                  <c:v>3.9631000000039389</c:v>
                </c:pt>
                <c:pt idx="45632">
                  <c:v>3.9632000000039391</c:v>
                </c:pt>
                <c:pt idx="45633">
                  <c:v>3.9633000000039393</c:v>
                </c:pt>
                <c:pt idx="45634">
                  <c:v>3.9634000000039395</c:v>
                </c:pt>
                <c:pt idx="45635">
                  <c:v>3.9635000000039398</c:v>
                </c:pt>
                <c:pt idx="45636">
                  <c:v>3.96360000000394</c:v>
                </c:pt>
                <c:pt idx="45637">
                  <c:v>3.9637000000039402</c:v>
                </c:pt>
                <c:pt idx="45638">
                  <c:v>3.9638000000039404</c:v>
                </c:pt>
                <c:pt idx="45639">
                  <c:v>3.9639000000039406</c:v>
                </c:pt>
                <c:pt idx="45640">
                  <c:v>3.9640000000039408</c:v>
                </c:pt>
                <c:pt idx="45641">
                  <c:v>3.964100000003941</c:v>
                </c:pt>
                <c:pt idx="45642">
                  <c:v>3.9642000000039412</c:v>
                </c:pt>
                <c:pt idx="45643">
                  <c:v>3.9643000000039414</c:v>
                </c:pt>
                <c:pt idx="45644">
                  <c:v>3.9644000000039417</c:v>
                </c:pt>
                <c:pt idx="45645">
                  <c:v>3.9645000000039419</c:v>
                </c:pt>
                <c:pt idx="45646">
                  <c:v>3.9646000000039421</c:v>
                </c:pt>
                <c:pt idx="45647">
                  <c:v>3.9647000000039423</c:v>
                </c:pt>
                <c:pt idx="45648">
                  <c:v>3.9648000000039425</c:v>
                </c:pt>
                <c:pt idx="45649">
                  <c:v>3.9649000000039427</c:v>
                </c:pt>
                <c:pt idx="45650">
                  <c:v>3.9650000000039429</c:v>
                </c:pt>
                <c:pt idx="45651">
                  <c:v>3.9651000000039431</c:v>
                </c:pt>
                <c:pt idx="45652">
                  <c:v>3.9652000000039433</c:v>
                </c:pt>
                <c:pt idx="45653">
                  <c:v>3.9653000000039436</c:v>
                </c:pt>
                <c:pt idx="45654">
                  <c:v>3.9654000000039438</c:v>
                </c:pt>
                <c:pt idx="45655">
                  <c:v>3.965500000003944</c:v>
                </c:pt>
                <c:pt idx="45656">
                  <c:v>3.9656000000039442</c:v>
                </c:pt>
                <c:pt idx="45657">
                  <c:v>3.9657000000039444</c:v>
                </c:pt>
                <c:pt idx="45658">
                  <c:v>3.9658000000039446</c:v>
                </c:pt>
                <c:pt idx="45659">
                  <c:v>3.9659000000039448</c:v>
                </c:pt>
                <c:pt idx="45660">
                  <c:v>3.966000000003945</c:v>
                </c:pt>
                <c:pt idx="45661">
                  <c:v>3.9661000000039452</c:v>
                </c:pt>
                <c:pt idx="45662">
                  <c:v>3.9662000000039455</c:v>
                </c:pt>
                <c:pt idx="45663">
                  <c:v>3.9663000000039457</c:v>
                </c:pt>
                <c:pt idx="45664">
                  <c:v>3.9664000000039459</c:v>
                </c:pt>
                <c:pt idx="45665">
                  <c:v>3.9665000000039461</c:v>
                </c:pt>
                <c:pt idx="45666">
                  <c:v>3.9666000000039463</c:v>
                </c:pt>
                <c:pt idx="45667">
                  <c:v>3.9667000000039465</c:v>
                </c:pt>
                <c:pt idx="45668">
                  <c:v>3.9668000000039467</c:v>
                </c:pt>
                <c:pt idx="45669">
                  <c:v>3.9669000000039469</c:v>
                </c:pt>
                <c:pt idx="45670">
                  <c:v>3.9670000000039471</c:v>
                </c:pt>
                <c:pt idx="45671">
                  <c:v>3.9671000000039474</c:v>
                </c:pt>
                <c:pt idx="45672">
                  <c:v>3.9672000000039476</c:v>
                </c:pt>
                <c:pt idx="45673">
                  <c:v>3.9673000000039478</c:v>
                </c:pt>
                <c:pt idx="45674">
                  <c:v>3.967400000003948</c:v>
                </c:pt>
                <c:pt idx="45675">
                  <c:v>3.9675000000039482</c:v>
                </c:pt>
                <c:pt idx="45676">
                  <c:v>3.9676000000039484</c:v>
                </c:pt>
                <c:pt idx="45677">
                  <c:v>3.9677000000039486</c:v>
                </c:pt>
                <c:pt idx="45678">
                  <c:v>3.9678000000039488</c:v>
                </c:pt>
                <c:pt idx="45679">
                  <c:v>3.967900000003949</c:v>
                </c:pt>
                <c:pt idx="45680">
                  <c:v>3.9680000000039493</c:v>
                </c:pt>
                <c:pt idx="45681">
                  <c:v>3.9681000000039495</c:v>
                </c:pt>
                <c:pt idx="45682">
                  <c:v>3.9682000000039497</c:v>
                </c:pt>
                <c:pt idx="45683">
                  <c:v>3.9683000000039499</c:v>
                </c:pt>
                <c:pt idx="45684">
                  <c:v>3.9684000000039501</c:v>
                </c:pt>
                <c:pt idx="45685">
                  <c:v>3.9685000000039503</c:v>
                </c:pt>
                <c:pt idx="45686">
                  <c:v>3.9686000000039505</c:v>
                </c:pt>
                <c:pt idx="45687">
                  <c:v>3.9687000000039507</c:v>
                </c:pt>
                <c:pt idx="45688">
                  <c:v>3.9688000000039509</c:v>
                </c:pt>
                <c:pt idx="45689">
                  <c:v>3.9689000000039512</c:v>
                </c:pt>
                <c:pt idx="45690">
                  <c:v>3.9690000000039514</c:v>
                </c:pt>
                <c:pt idx="45691">
                  <c:v>3.9691000000039516</c:v>
                </c:pt>
                <c:pt idx="45692">
                  <c:v>3.9692000000039518</c:v>
                </c:pt>
                <c:pt idx="45693">
                  <c:v>3.969300000003952</c:v>
                </c:pt>
                <c:pt idx="45694">
                  <c:v>3.9694000000039522</c:v>
                </c:pt>
                <c:pt idx="45695">
                  <c:v>3.9695000000039524</c:v>
                </c:pt>
                <c:pt idx="45696">
                  <c:v>3.9696000000039526</c:v>
                </c:pt>
                <c:pt idx="45697">
                  <c:v>3.9697000000039528</c:v>
                </c:pt>
                <c:pt idx="45698">
                  <c:v>3.9698000000039531</c:v>
                </c:pt>
                <c:pt idx="45699">
                  <c:v>3.9699000000039533</c:v>
                </c:pt>
                <c:pt idx="45700">
                  <c:v>3.9700000000039535</c:v>
                </c:pt>
                <c:pt idx="45701">
                  <c:v>3.9701000000039537</c:v>
                </c:pt>
                <c:pt idx="45702">
                  <c:v>3.9702000000039539</c:v>
                </c:pt>
                <c:pt idx="45703">
                  <c:v>3.9703000000039541</c:v>
                </c:pt>
                <c:pt idx="45704">
                  <c:v>3.9704000000039543</c:v>
                </c:pt>
                <c:pt idx="45705">
                  <c:v>3.9705000000039545</c:v>
                </c:pt>
                <c:pt idx="45706">
                  <c:v>3.9706000000039547</c:v>
                </c:pt>
                <c:pt idx="45707">
                  <c:v>3.970700000003955</c:v>
                </c:pt>
                <c:pt idx="45708">
                  <c:v>3.9708000000039552</c:v>
                </c:pt>
                <c:pt idx="45709">
                  <c:v>3.9709000000039554</c:v>
                </c:pt>
                <c:pt idx="45710">
                  <c:v>3.9710000000039556</c:v>
                </c:pt>
                <c:pt idx="45711">
                  <c:v>3.9711000000039558</c:v>
                </c:pt>
                <c:pt idx="45712">
                  <c:v>3.971200000003956</c:v>
                </c:pt>
                <c:pt idx="45713">
                  <c:v>3.9713000000039562</c:v>
                </c:pt>
                <c:pt idx="45714">
                  <c:v>3.9714000000039564</c:v>
                </c:pt>
                <c:pt idx="45715">
                  <c:v>3.9715000000039566</c:v>
                </c:pt>
                <c:pt idx="45716">
                  <c:v>3.9716000000039569</c:v>
                </c:pt>
                <c:pt idx="45717">
                  <c:v>3.9717000000039571</c:v>
                </c:pt>
                <c:pt idx="45718">
                  <c:v>3.9718000000039573</c:v>
                </c:pt>
                <c:pt idx="45719">
                  <c:v>3.9719000000039575</c:v>
                </c:pt>
                <c:pt idx="45720">
                  <c:v>3.9720000000039577</c:v>
                </c:pt>
                <c:pt idx="45721">
                  <c:v>3.9721000000039579</c:v>
                </c:pt>
                <c:pt idx="45722">
                  <c:v>3.9722000000039581</c:v>
                </c:pt>
                <c:pt idx="45723">
                  <c:v>3.9723000000039583</c:v>
                </c:pt>
                <c:pt idx="45724">
                  <c:v>3.9724000000039585</c:v>
                </c:pt>
                <c:pt idx="45725">
                  <c:v>3.9725000000039588</c:v>
                </c:pt>
                <c:pt idx="45726">
                  <c:v>3.972600000003959</c:v>
                </c:pt>
                <c:pt idx="45727">
                  <c:v>3.9727000000039592</c:v>
                </c:pt>
                <c:pt idx="45728">
                  <c:v>3.9728000000039594</c:v>
                </c:pt>
                <c:pt idx="45729">
                  <c:v>3.9729000000039596</c:v>
                </c:pt>
                <c:pt idx="45730">
                  <c:v>3.9730000000039598</c:v>
                </c:pt>
                <c:pt idx="45731">
                  <c:v>3.97310000000396</c:v>
                </c:pt>
                <c:pt idx="45732">
                  <c:v>3.9732000000039602</c:v>
                </c:pt>
                <c:pt idx="45733">
                  <c:v>3.9733000000039604</c:v>
                </c:pt>
                <c:pt idx="45734">
                  <c:v>3.9734000000039607</c:v>
                </c:pt>
                <c:pt idx="45735">
                  <c:v>3.9735000000039609</c:v>
                </c:pt>
                <c:pt idx="45736">
                  <c:v>3.9736000000039611</c:v>
                </c:pt>
                <c:pt idx="45737">
                  <c:v>3.9737000000039613</c:v>
                </c:pt>
                <c:pt idx="45738">
                  <c:v>3.9738000000039615</c:v>
                </c:pt>
                <c:pt idx="45739">
                  <c:v>3.9739000000039617</c:v>
                </c:pt>
                <c:pt idx="45740">
                  <c:v>3.9740000000039619</c:v>
                </c:pt>
                <c:pt idx="45741">
                  <c:v>3.9741000000039621</c:v>
                </c:pt>
                <c:pt idx="45742">
                  <c:v>3.9742000000039623</c:v>
                </c:pt>
                <c:pt idx="45743">
                  <c:v>3.9743000000039626</c:v>
                </c:pt>
                <c:pt idx="45744">
                  <c:v>3.9744000000039628</c:v>
                </c:pt>
                <c:pt idx="45745">
                  <c:v>3.974500000003963</c:v>
                </c:pt>
                <c:pt idx="45746">
                  <c:v>3.9746000000039632</c:v>
                </c:pt>
                <c:pt idx="45747">
                  <c:v>3.9747000000039634</c:v>
                </c:pt>
                <c:pt idx="45748">
                  <c:v>3.9748000000039636</c:v>
                </c:pt>
                <c:pt idx="45749">
                  <c:v>3.9749000000039638</c:v>
                </c:pt>
                <c:pt idx="45750">
                  <c:v>3.975000000003964</c:v>
                </c:pt>
                <c:pt idx="45751">
                  <c:v>3.9751000000039642</c:v>
                </c:pt>
                <c:pt idx="45752">
                  <c:v>3.9752000000039645</c:v>
                </c:pt>
                <c:pt idx="45753">
                  <c:v>3.9753000000039647</c:v>
                </c:pt>
                <c:pt idx="45754">
                  <c:v>3.9754000000039649</c:v>
                </c:pt>
                <c:pt idx="45755">
                  <c:v>3.9755000000039651</c:v>
                </c:pt>
                <c:pt idx="45756">
                  <c:v>3.9756000000039653</c:v>
                </c:pt>
                <c:pt idx="45757">
                  <c:v>3.9757000000039655</c:v>
                </c:pt>
                <c:pt idx="45758">
                  <c:v>3.9758000000039657</c:v>
                </c:pt>
                <c:pt idx="45759">
                  <c:v>3.9759000000039659</c:v>
                </c:pt>
                <c:pt idx="45760">
                  <c:v>3.9760000000039661</c:v>
                </c:pt>
                <c:pt idx="45761">
                  <c:v>3.9761000000039664</c:v>
                </c:pt>
                <c:pt idx="45762">
                  <c:v>3.9762000000039666</c:v>
                </c:pt>
                <c:pt idx="45763">
                  <c:v>3.9763000000039668</c:v>
                </c:pt>
                <c:pt idx="45764">
                  <c:v>3.976400000003967</c:v>
                </c:pt>
                <c:pt idx="45765">
                  <c:v>3.9765000000039672</c:v>
                </c:pt>
                <c:pt idx="45766">
                  <c:v>3.9766000000039674</c:v>
                </c:pt>
                <c:pt idx="45767">
                  <c:v>3.9767000000039676</c:v>
                </c:pt>
                <c:pt idx="45768">
                  <c:v>3.9768000000039678</c:v>
                </c:pt>
                <c:pt idx="45769">
                  <c:v>3.976900000003968</c:v>
                </c:pt>
                <c:pt idx="45770">
                  <c:v>3.9770000000039682</c:v>
                </c:pt>
                <c:pt idx="45771">
                  <c:v>3.9771000000039685</c:v>
                </c:pt>
                <c:pt idx="45772">
                  <c:v>3.9772000000039687</c:v>
                </c:pt>
                <c:pt idx="45773">
                  <c:v>3.9773000000039689</c:v>
                </c:pt>
                <c:pt idx="45774">
                  <c:v>3.9774000000039691</c:v>
                </c:pt>
                <c:pt idx="45775">
                  <c:v>3.9775000000039693</c:v>
                </c:pt>
                <c:pt idx="45776">
                  <c:v>3.9776000000039695</c:v>
                </c:pt>
                <c:pt idx="45777">
                  <c:v>3.9777000000039697</c:v>
                </c:pt>
                <c:pt idx="45778">
                  <c:v>3.9778000000039699</c:v>
                </c:pt>
                <c:pt idx="45779">
                  <c:v>3.9779000000039701</c:v>
                </c:pt>
                <c:pt idx="45780">
                  <c:v>3.9780000000039704</c:v>
                </c:pt>
                <c:pt idx="45781">
                  <c:v>3.9781000000039706</c:v>
                </c:pt>
                <c:pt idx="45782">
                  <c:v>3.9782000000039708</c:v>
                </c:pt>
                <c:pt idx="45783">
                  <c:v>3.978300000003971</c:v>
                </c:pt>
                <c:pt idx="45784">
                  <c:v>3.9784000000039712</c:v>
                </c:pt>
                <c:pt idx="45785">
                  <c:v>3.9785000000039714</c:v>
                </c:pt>
                <c:pt idx="45786">
                  <c:v>3.9786000000039716</c:v>
                </c:pt>
                <c:pt idx="45787">
                  <c:v>3.9787000000039718</c:v>
                </c:pt>
                <c:pt idx="45788">
                  <c:v>3.978800000003972</c:v>
                </c:pt>
                <c:pt idx="45789">
                  <c:v>3.9789000000039723</c:v>
                </c:pt>
                <c:pt idx="45790">
                  <c:v>3.9790000000039725</c:v>
                </c:pt>
                <c:pt idx="45791">
                  <c:v>3.9791000000039727</c:v>
                </c:pt>
                <c:pt idx="45792">
                  <c:v>3.9792000000039729</c:v>
                </c:pt>
                <c:pt idx="45793">
                  <c:v>3.9793000000039731</c:v>
                </c:pt>
                <c:pt idx="45794">
                  <c:v>3.9794000000039733</c:v>
                </c:pt>
                <c:pt idx="45795">
                  <c:v>3.9795000000039735</c:v>
                </c:pt>
                <c:pt idx="45796">
                  <c:v>3.9796000000039737</c:v>
                </c:pt>
                <c:pt idx="45797">
                  <c:v>3.9797000000039739</c:v>
                </c:pt>
                <c:pt idx="45798">
                  <c:v>3.9798000000039742</c:v>
                </c:pt>
                <c:pt idx="45799">
                  <c:v>3.9799000000039744</c:v>
                </c:pt>
                <c:pt idx="45800">
                  <c:v>3.9800000000039746</c:v>
                </c:pt>
                <c:pt idx="45801">
                  <c:v>3.9801000000039748</c:v>
                </c:pt>
                <c:pt idx="45802">
                  <c:v>3.980200000003975</c:v>
                </c:pt>
                <c:pt idx="45803">
                  <c:v>3.9803000000039752</c:v>
                </c:pt>
                <c:pt idx="45804">
                  <c:v>3.9804000000039754</c:v>
                </c:pt>
                <c:pt idx="45805">
                  <c:v>3.9805000000039756</c:v>
                </c:pt>
                <c:pt idx="45806">
                  <c:v>3.9806000000039758</c:v>
                </c:pt>
                <c:pt idx="45807">
                  <c:v>3.9807000000039761</c:v>
                </c:pt>
                <c:pt idx="45808">
                  <c:v>3.9808000000039763</c:v>
                </c:pt>
                <c:pt idx="45809">
                  <c:v>3.9809000000039765</c:v>
                </c:pt>
                <c:pt idx="45810">
                  <c:v>3.9810000000039767</c:v>
                </c:pt>
                <c:pt idx="45811">
                  <c:v>3.9811000000039769</c:v>
                </c:pt>
                <c:pt idx="45812">
                  <c:v>3.9812000000039771</c:v>
                </c:pt>
                <c:pt idx="45813">
                  <c:v>3.9813000000039773</c:v>
                </c:pt>
                <c:pt idx="45814">
                  <c:v>3.9814000000039775</c:v>
                </c:pt>
                <c:pt idx="45815">
                  <c:v>3.9815000000039777</c:v>
                </c:pt>
                <c:pt idx="45816">
                  <c:v>3.981600000003978</c:v>
                </c:pt>
                <c:pt idx="45817">
                  <c:v>3.9817000000039782</c:v>
                </c:pt>
                <c:pt idx="45818">
                  <c:v>3.9818000000039784</c:v>
                </c:pt>
                <c:pt idx="45819">
                  <c:v>3.9819000000039786</c:v>
                </c:pt>
                <c:pt idx="45820">
                  <c:v>3.9820000000039788</c:v>
                </c:pt>
                <c:pt idx="45821">
                  <c:v>3.982100000003979</c:v>
                </c:pt>
                <c:pt idx="45822">
                  <c:v>3.9822000000039792</c:v>
                </c:pt>
                <c:pt idx="45823">
                  <c:v>3.9823000000039794</c:v>
                </c:pt>
                <c:pt idx="45824">
                  <c:v>3.9824000000039796</c:v>
                </c:pt>
                <c:pt idx="45825">
                  <c:v>3.9825000000039799</c:v>
                </c:pt>
                <c:pt idx="45826">
                  <c:v>3.9826000000039801</c:v>
                </c:pt>
                <c:pt idx="45827">
                  <c:v>3.9827000000039803</c:v>
                </c:pt>
                <c:pt idx="45828">
                  <c:v>3.9828000000039805</c:v>
                </c:pt>
                <c:pt idx="45829">
                  <c:v>3.9829000000039807</c:v>
                </c:pt>
                <c:pt idx="45830">
                  <c:v>3.9830000000039809</c:v>
                </c:pt>
                <c:pt idx="45831">
                  <c:v>3.9831000000039811</c:v>
                </c:pt>
                <c:pt idx="45832">
                  <c:v>3.9832000000039813</c:v>
                </c:pt>
                <c:pt idx="45833">
                  <c:v>3.9833000000039815</c:v>
                </c:pt>
                <c:pt idx="45834">
                  <c:v>3.9834000000039818</c:v>
                </c:pt>
                <c:pt idx="45835">
                  <c:v>3.983500000003982</c:v>
                </c:pt>
                <c:pt idx="45836">
                  <c:v>3.9836000000039822</c:v>
                </c:pt>
                <c:pt idx="45837">
                  <c:v>3.9837000000039824</c:v>
                </c:pt>
                <c:pt idx="45838">
                  <c:v>3.9838000000039826</c:v>
                </c:pt>
                <c:pt idx="45839">
                  <c:v>3.9839000000039828</c:v>
                </c:pt>
                <c:pt idx="45840">
                  <c:v>3.984000000003983</c:v>
                </c:pt>
                <c:pt idx="45841">
                  <c:v>3.9841000000039832</c:v>
                </c:pt>
                <c:pt idx="45842">
                  <c:v>3.9842000000039834</c:v>
                </c:pt>
                <c:pt idx="45843">
                  <c:v>3.9843000000039837</c:v>
                </c:pt>
                <c:pt idx="45844">
                  <c:v>3.9844000000039839</c:v>
                </c:pt>
                <c:pt idx="45845">
                  <c:v>3.9845000000039841</c:v>
                </c:pt>
                <c:pt idx="45846">
                  <c:v>3.9846000000039843</c:v>
                </c:pt>
                <c:pt idx="45847">
                  <c:v>3.9847000000039845</c:v>
                </c:pt>
                <c:pt idx="45848">
                  <c:v>3.9848000000039847</c:v>
                </c:pt>
                <c:pt idx="45849">
                  <c:v>3.9849000000039849</c:v>
                </c:pt>
                <c:pt idx="45850">
                  <c:v>3.9850000000039851</c:v>
                </c:pt>
                <c:pt idx="45851">
                  <c:v>3.9851000000039853</c:v>
                </c:pt>
                <c:pt idx="45852">
                  <c:v>3.9852000000039856</c:v>
                </c:pt>
                <c:pt idx="45853">
                  <c:v>3.9853000000039858</c:v>
                </c:pt>
                <c:pt idx="45854">
                  <c:v>3.985400000003986</c:v>
                </c:pt>
                <c:pt idx="45855">
                  <c:v>3.9855000000039862</c:v>
                </c:pt>
                <c:pt idx="45856">
                  <c:v>3.9856000000039864</c:v>
                </c:pt>
                <c:pt idx="45857">
                  <c:v>3.9857000000039866</c:v>
                </c:pt>
                <c:pt idx="45858">
                  <c:v>3.9858000000039868</c:v>
                </c:pt>
                <c:pt idx="45859">
                  <c:v>3.985900000003987</c:v>
                </c:pt>
                <c:pt idx="45860">
                  <c:v>3.9860000000039872</c:v>
                </c:pt>
                <c:pt idx="45861">
                  <c:v>3.9861000000039875</c:v>
                </c:pt>
                <c:pt idx="45862">
                  <c:v>3.9862000000039877</c:v>
                </c:pt>
                <c:pt idx="45863">
                  <c:v>3.9863000000039879</c:v>
                </c:pt>
                <c:pt idx="45864">
                  <c:v>3.9864000000039881</c:v>
                </c:pt>
                <c:pt idx="45865">
                  <c:v>3.9865000000039883</c:v>
                </c:pt>
                <c:pt idx="45866">
                  <c:v>3.9866000000039885</c:v>
                </c:pt>
                <c:pt idx="45867">
                  <c:v>3.9867000000039887</c:v>
                </c:pt>
                <c:pt idx="45868">
                  <c:v>3.9868000000039889</c:v>
                </c:pt>
                <c:pt idx="45869">
                  <c:v>3.9869000000039891</c:v>
                </c:pt>
                <c:pt idx="45870">
                  <c:v>3.9870000000039894</c:v>
                </c:pt>
                <c:pt idx="45871">
                  <c:v>3.9871000000039896</c:v>
                </c:pt>
                <c:pt idx="45872">
                  <c:v>3.9872000000039898</c:v>
                </c:pt>
                <c:pt idx="45873">
                  <c:v>3.98730000000399</c:v>
                </c:pt>
                <c:pt idx="45874">
                  <c:v>3.9874000000039902</c:v>
                </c:pt>
                <c:pt idx="45875">
                  <c:v>3.9875000000039904</c:v>
                </c:pt>
                <c:pt idx="45876">
                  <c:v>3.9876000000039906</c:v>
                </c:pt>
                <c:pt idx="45877">
                  <c:v>3.9877000000039908</c:v>
                </c:pt>
                <c:pt idx="45878">
                  <c:v>3.987800000003991</c:v>
                </c:pt>
                <c:pt idx="45879">
                  <c:v>3.9879000000039913</c:v>
                </c:pt>
                <c:pt idx="45880">
                  <c:v>3.9880000000039915</c:v>
                </c:pt>
                <c:pt idx="45881">
                  <c:v>3.9881000000039917</c:v>
                </c:pt>
                <c:pt idx="45882">
                  <c:v>3.9882000000039919</c:v>
                </c:pt>
                <c:pt idx="45883">
                  <c:v>3.9883000000039921</c:v>
                </c:pt>
                <c:pt idx="45884">
                  <c:v>3.9884000000039923</c:v>
                </c:pt>
                <c:pt idx="45885">
                  <c:v>3.9885000000039925</c:v>
                </c:pt>
                <c:pt idx="45886">
                  <c:v>3.9886000000039927</c:v>
                </c:pt>
                <c:pt idx="45887">
                  <c:v>3.9887000000039929</c:v>
                </c:pt>
                <c:pt idx="45888">
                  <c:v>3.9888000000039932</c:v>
                </c:pt>
                <c:pt idx="45889">
                  <c:v>3.9889000000039934</c:v>
                </c:pt>
                <c:pt idx="45890">
                  <c:v>3.9890000000039936</c:v>
                </c:pt>
                <c:pt idx="45891">
                  <c:v>3.9891000000039938</c:v>
                </c:pt>
                <c:pt idx="45892">
                  <c:v>3.989200000003994</c:v>
                </c:pt>
                <c:pt idx="45893">
                  <c:v>3.9893000000039942</c:v>
                </c:pt>
                <c:pt idx="45894">
                  <c:v>3.9894000000039944</c:v>
                </c:pt>
                <c:pt idx="45895">
                  <c:v>3.9895000000039946</c:v>
                </c:pt>
                <c:pt idx="45896">
                  <c:v>3.9896000000039948</c:v>
                </c:pt>
                <c:pt idx="45897">
                  <c:v>3.9897000000039951</c:v>
                </c:pt>
                <c:pt idx="45898">
                  <c:v>3.9898000000039953</c:v>
                </c:pt>
                <c:pt idx="45899">
                  <c:v>3.9899000000039955</c:v>
                </c:pt>
                <c:pt idx="45900">
                  <c:v>3.9900000000039957</c:v>
                </c:pt>
                <c:pt idx="45901">
                  <c:v>3.9901000000039959</c:v>
                </c:pt>
                <c:pt idx="45902">
                  <c:v>3.9902000000039961</c:v>
                </c:pt>
                <c:pt idx="45903">
                  <c:v>3.9903000000039963</c:v>
                </c:pt>
                <c:pt idx="45904">
                  <c:v>3.9904000000039965</c:v>
                </c:pt>
                <c:pt idx="45905">
                  <c:v>3.9905000000039967</c:v>
                </c:pt>
                <c:pt idx="45906">
                  <c:v>3.9906000000039969</c:v>
                </c:pt>
                <c:pt idx="45907">
                  <c:v>3.9907000000039972</c:v>
                </c:pt>
                <c:pt idx="45908">
                  <c:v>3.9908000000039974</c:v>
                </c:pt>
                <c:pt idx="45909">
                  <c:v>3.9909000000039976</c:v>
                </c:pt>
                <c:pt idx="45910">
                  <c:v>3.9910000000039978</c:v>
                </c:pt>
                <c:pt idx="45911">
                  <c:v>3.991100000003998</c:v>
                </c:pt>
                <c:pt idx="45912">
                  <c:v>3.9912000000039982</c:v>
                </c:pt>
                <c:pt idx="45913">
                  <c:v>3.9913000000039984</c:v>
                </c:pt>
                <c:pt idx="45914">
                  <c:v>3.9914000000039986</c:v>
                </c:pt>
                <c:pt idx="45915">
                  <c:v>3.9915000000039988</c:v>
                </c:pt>
                <c:pt idx="45916">
                  <c:v>3.9916000000039991</c:v>
                </c:pt>
                <c:pt idx="45917">
                  <c:v>3.9917000000039993</c:v>
                </c:pt>
                <c:pt idx="45918">
                  <c:v>3.9918000000039995</c:v>
                </c:pt>
                <c:pt idx="45919">
                  <c:v>3.9919000000039997</c:v>
                </c:pt>
                <c:pt idx="45920">
                  <c:v>3.9920000000039999</c:v>
                </c:pt>
                <c:pt idx="45921">
                  <c:v>3.9921000000040001</c:v>
                </c:pt>
                <c:pt idx="45922">
                  <c:v>3.9922000000040003</c:v>
                </c:pt>
                <c:pt idx="45923">
                  <c:v>3.9923000000040005</c:v>
                </c:pt>
                <c:pt idx="45924">
                  <c:v>3.9924000000040007</c:v>
                </c:pt>
                <c:pt idx="45925">
                  <c:v>3.992500000004001</c:v>
                </c:pt>
                <c:pt idx="45926">
                  <c:v>3.9926000000040012</c:v>
                </c:pt>
                <c:pt idx="45927">
                  <c:v>3.9927000000040014</c:v>
                </c:pt>
                <c:pt idx="45928">
                  <c:v>3.9928000000040016</c:v>
                </c:pt>
                <c:pt idx="45929">
                  <c:v>3.9929000000040018</c:v>
                </c:pt>
                <c:pt idx="45930">
                  <c:v>3.993000000004002</c:v>
                </c:pt>
                <c:pt idx="45931">
                  <c:v>3.9931000000040022</c:v>
                </c:pt>
                <c:pt idx="45932">
                  <c:v>3.9932000000040024</c:v>
                </c:pt>
                <c:pt idx="45933">
                  <c:v>3.9933000000040026</c:v>
                </c:pt>
                <c:pt idx="45934">
                  <c:v>3.9934000000040029</c:v>
                </c:pt>
                <c:pt idx="45935">
                  <c:v>3.9935000000040031</c:v>
                </c:pt>
                <c:pt idx="45936">
                  <c:v>3.9936000000040033</c:v>
                </c:pt>
                <c:pt idx="45937">
                  <c:v>3.9937000000040035</c:v>
                </c:pt>
                <c:pt idx="45938">
                  <c:v>3.9938000000040037</c:v>
                </c:pt>
                <c:pt idx="45939">
                  <c:v>3.9939000000040039</c:v>
                </c:pt>
                <c:pt idx="45940">
                  <c:v>3.9940000000040041</c:v>
                </c:pt>
                <c:pt idx="45941">
                  <c:v>3.9941000000040043</c:v>
                </c:pt>
                <c:pt idx="45942">
                  <c:v>3.9942000000040045</c:v>
                </c:pt>
                <c:pt idx="45943">
                  <c:v>3.9943000000040048</c:v>
                </c:pt>
                <c:pt idx="45944">
                  <c:v>3.994400000004005</c:v>
                </c:pt>
                <c:pt idx="45945">
                  <c:v>3.9945000000040052</c:v>
                </c:pt>
                <c:pt idx="45946">
                  <c:v>3.9946000000040054</c:v>
                </c:pt>
                <c:pt idx="45947">
                  <c:v>3.9947000000040056</c:v>
                </c:pt>
                <c:pt idx="45948">
                  <c:v>3.9948000000040058</c:v>
                </c:pt>
                <c:pt idx="45949">
                  <c:v>3.994900000004006</c:v>
                </c:pt>
                <c:pt idx="45950">
                  <c:v>3.9950000000040062</c:v>
                </c:pt>
                <c:pt idx="45951">
                  <c:v>3.9951000000040064</c:v>
                </c:pt>
                <c:pt idx="45952">
                  <c:v>3.9952000000040067</c:v>
                </c:pt>
                <c:pt idx="45953">
                  <c:v>3.9953000000040069</c:v>
                </c:pt>
                <c:pt idx="45954">
                  <c:v>3.9954000000040071</c:v>
                </c:pt>
                <c:pt idx="45955">
                  <c:v>3.9955000000040073</c:v>
                </c:pt>
                <c:pt idx="45956">
                  <c:v>3.9956000000040075</c:v>
                </c:pt>
                <c:pt idx="45957">
                  <c:v>3.9957000000040077</c:v>
                </c:pt>
                <c:pt idx="45958">
                  <c:v>3.9958000000040079</c:v>
                </c:pt>
                <c:pt idx="45959">
                  <c:v>3.9959000000040081</c:v>
                </c:pt>
                <c:pt idx="45960">
                  <c:v>3.9960000000040083</c:v>
                </c:pt>
                <c:pt idx="45961">
                  <c:v>3.9961000000040086</c:v>
                </c:pt>
                <c:pt idx="45962">
                  <c:v>3.9962000000040088</c:v>
                </c:pt>
                <c:pt idx="45963">
                  <c:v>3.996300000004009</c:v>
                </c:pt>
                <c:pt idx="45964">
                  <c:v>3.9964000000040092</c:v>
                </c:pt>
                <c:pt idx="45965">
                  <c:v>3.9965000000040094</c:v>
                </c:pt>
                <c:pt idx="45966">
                  <c:v>3.9966000000040096</c:v>
                </c:pt>
                <c:pt idx="45967">
                  <c:v>3.9967000000040098</c:v>
                </c:pt>
                <c:pt idx="45968">
                  <c:v>3.99680000000401</c:v>
                </c:pt>
                <c:pt idx="45969">
                  <c:v>3.9969000000040102</c:v>
                </c:pt>
                <c:pt idx="45970">
                  <c:v>3.9970000000040105</c:v>
                </c:pt>
                <c:pt idx="45971">
                  <c:v>3.9971000000040107</c:v>
                </c:pt>
                <c:pt idx="45972">
                  <c:v>3.9972000000040109</c:v>
                </c:pt>
                <c:pt idx="45973">
                  <c:v>3.9973000000040111</c:v>
                </c:pt>
                <c:pt idx="45974">
                  <c:v>3.9974000000040113</c:v>
                </c:pt>
                <c:pt idx="45975">
                  <c:v>3.9975000000040115</c:v>
                </c:pt>
                <c:pt idx="45976">
                  <c:v>3.9976000000040117</c:v>
                </c:pt>
                <c:pt idx="45977">
                  <c:v>3.9977000000040119</c:v>
                </c:pt>
                <c:pt idx="45978">
                  <c:v>3.9978000000040121</c:v>
                </c:pt>
                <c:pt idx="45979">
                  <c:v>3.9979000000040124</c:v>
                </c:pt>
                <c:pt idx="45980">
                  <c:v>3.9980000000040126</c:v>
                </c:pt>
                <c:pt idx="45981">
                  <c:v>3.9981000000040128</c:v>
                </c:pt>
                <c:pt idx="45982">
                  <c:v>3.998200000004013</c:v>
                </c:pt>
                <c:pt idx="45983">
                  <c:v>3.9983000000040132</c:v>
                </c:pt>
                <c:pt idx="45984">
                  <c:v>3.9984000000040134</c:v>
                </c:pt>
                <c:pt idx="45985">
                  <c:v>3.9985000000040136</c:v>
                </c:pt>
                <c:pt idx="45986">
                  <c:v>3.9986000000040138</c:v>
                </c:pt>
                <c:pt idx="45987">
                  <c:v>3.998700000004014</c:v>
                </c:pt>
                <c:pt idx="45988">
                  <c:v>3.9988000000040143</c:v>
                </c:pt>
                <c:pt idx="45989">
                  <c:v>3.9989000000040145</c:v>
                </c:pt>
                <c:pt idx="45990">
                  <c:v>3.9990000000040147</c:v>
                </c:pt>
                <c:pt idx="45991">
                  <c:v>3.9991000000040149</c:v>
                </c:pt>
                <c:pt idx="45992">
                  <c:v>3.9992000000040151</c:v>
                </c:pt>
                <c:pt idx="45993">
                  <c:v>3.9993000000040153</c:v>
                </c:pt>
                <c:pt idx="45994">
                  <c:v>3.9994000000040155</c:v>
                </c:pt>
                <c:pt idx="45995">
                  <c:v>3.9995000000040157</c:v>
                </c:pt>
                <c:pt idx="45996">
                  <c:v>3.9996000000040159</c:v>
                </c:pt>
                <c:pt idx="45997">
                  <c:v>3.9997000000040162</c:v>
                </c:pt>
                <c:pt idx="45998">
                  <c:v>3.9998000000040164</c:v>
                </c:pt>
                <c:pt idx="45999">
                  <c:v>3.9999000000040166</c:v>
                </c:pt>
                <c:pt idx="46000">
                  <c:v>4.0000000000040163</c:v>
                </c:pt>
                <c:pt idx="46001">
                  <c:v>4.0001000000040161</c:v>
                </c:pt>
                <c:pt idx="46002">
                  <c:v>4.0002000000040159</c:v>
                </c:pt>
                <c:pt idx="46003">
                  <c:v>4.0003000000040156</c:v>
                </c:pt>
                <c:pt idx="46004">
                  <c:v>4.0004000000040154</c:v>
                </c:pt>
                <c:pt idx="46005">
                  <c:v>4.0005000000040152</c:v>
                </c:pt>
                <c:pt idx="46006">
                  <c:v>4.0006000000040149</c:v>
                </c:pt>
                <c:pt idx="46007">
                  <c:v>4.0007000000040147</c:v>
                </c:pt>
                <c:pt idx="46008">
                  <c:v>4.0008000000040145</c:v>
                </c:pt>
                <c:pt idx="46009">
                  <c:v>4.0009000000040142</c:v>
                </c:pt>
                <c:pt idx="46010">
                  <c:v>4.001000000004014</c:v>
                </c:pt>
                <c:pt idx="46011">
                  <c:v>4.0011000000040138</c:v>
                </c:pt>
                <c:pt idx="46012">
                  <c:v>4.0012000000040135</c:v>
                </c:pt>
                <c:pt idx="46013">
                  <c:v>4.0013000000040133</c:v>
                </c:pt>
                <c:pt idx="46014">
                  <c:v>4.0014000000040131</c:v>
                </c:pt>
                <c:pt idx="46015">
                  <c:v>4.0015000000040128</c:v>
                </c:pt>
                <c:pt idx="46016">
                  <c:v>4.0016000000040126</c:v>
                </c:pt>
                <c:pt idx="46017">
                  <c:v>4.0017000000040124</c:v>
                </c:pt>
                <c:pt idx="46018">
                  <c:v>4.0018000000040121</c:v>
                </c:pt>
                <c:pt idx="46019">
                  <c:v>4.0019000000040119</c:v>
                </c:pt>
                <c:pt idx="46020">
                  <c:v>4.0020000000040117</c:v>
                </c:pt>
                <c:pt idx="46021">
                  <c:v>4.0021000000040114</c:v>
                </c:pt>
                <c:pt idx="46022">
                  <c:v>4.0022000000040112</c:v>
                </c:pt>
                <c:pt idx="46023">
                  <c:v>4.002300000004011</c:v>
                </c:pt>
                <c:pt idx="46024">
                  <c:v>4.0024000000040107</c:v>
                </c:pt>
                <c:pt idx="46025">
                  <c:v>4.0025000000040105</c:v>
                </c:pt>
                <c:pt idx="46026">
                  <c:v>4.0026000000040103</c:v>
                </c:pt>
                <c:pt idx="46027">
                  <c:v>4.0027000000040101</c:v>
                </c:pt>
                <c:pt idx="46028">
                  <c:v>4.0028000000040098</c:v>
                </c:pt>
                <c:pt idx="46029">
                  <c:v>4.0029000000040096</c:v>
                </c:pt>
                <c:pt idx="46030">
                  <c:v>4.0030000000040094</c:v>
                </c:pt>
                <c:pt idx="46031">
                  <c:v>4.0031000000040091</c:v>
                </c:pt>
                <c:pt idx="46032">
                  <c:v>4.0032000000040089</c:v>
                </c:pt>
                <c:pt idx="46033">
                  <c:v>4.0033000000040087</c:v>
                </c:pt>
                <c:pt idx="46034">
                  <c:v>4.0034000000040084</c:v>
                </c:pt>
                <c:pt idx="46035">
                  <c:v>4.0035000000040082</c:v>
                </c:pt>
                <c:pt idx="46036">
                  <c:v>4.003600000004008</c:v>
                </c:pt>
                <c:pt idx="46037">
                  <c:v>4.0037000000040077</c:v>
                </c:pt>
                <c:pt idx="46038">
                  <c:v>4.0038000000040075</c:v>
                </c:pt>
                <c:pt idx="46039">
                  <c:v>4.0039000000040073</c:v>
                </c:pt>
                <c:pt idx="46040">
                  <c:v>4.004000000004007</c:v>
                </c:pt>
                <c:pt idx="46041">
                  <c:v>4.0041000000040068</c:v>
                </c:pt>
                <c:pt idx="46042">
                  <c:v>4.0042000000040066</c:v>
                </c:pt>
                <c:pt idx="46043">
                  <c:v>4.0043000000040063</c:v>
                </c:pt>
                <c:pt idx="46044">
                  <c:v>4.0044000000040061</c:v>
                </c:pt>
                <c:pt idx="46045">
                  <c:v>4.0045000000040059</c:v>
                </c:pt>
                <c:pt idx="46046">
                  <c:v>4.0046000000040056</c:v>
                </c:pt>
                <c:pt idx="46047">
                  <c:v>4.0047000000040054</c:v>
                </c:pt>
                <c:pt idx="46048">
                  <c:v>4.0048000000040052</c:v>
                </c:pt>
                <c:pt idx="46049">
                  <c:v>4.0049000000040049</c:v>
                </c:pt>
                <c:pt idx="46050">
                  <c:v>4.0050000000040047</c:v>
                </c:pt>
                <c:pt idx="46051">
                  <c:v>4.0051000000040045</c:v>
                </c:pt>
                <c:pt idx="46052">
                  <c:v>4.0052000000040042</c:v>
                </c:pt>
                <c:pt idx="46053">
                  <c:v>4.005300000004004</c:v>
                </c:pt>
                <c:pt idx="46054">
                  <c:v>4.0054000000040038</c:v>
                </c:pt>
                <c:pt idx="46055">
                  <c:v>4.0055000000040035</c:v>
                </c:pt>
                <c:pt idx="46056">
                  <c:v>4.0056000000040033</c:v>
                </c:pt>
                <c:pt idx="46057">
                  <c:v>4.0057000000040031</c:v>
                </c:pt>
                <c:pt idx="46058">
                  <c:v>4.0058000000040028</c:v>
                </c:pt>
                <c:pt idx="46059">
                  <c:v>4.0059000000040026</c:v>
                </c:pt>
                <c:pt idx="46060">
                  <c:v>4.0060000000040024</c:v>
                </c:pt>
                <c:pt idx="46061">
                  <c:v>4.0061000000040021</c:v>
                </c:pt>
                <c:pt idx="46062">
                  <c:v>4.0062000000040019</c:v>
                </c:pt>
                <c:pt idx="46063">
                  <c:v>4.0063000000040017</c:v>
                </c:pt>
                <c:pt idx="46064">
                  <c:v>4.0064000000040014</c:v>
                </c:pt>
                <c:pt idx="46065">
                  <c:v>4.0065000000040012</c:v>
                </c:pt>
                <c:pt idx="46066">
                  <c:v>4.006600000004001</c:v>
                </c:pt>
                <c:pt idx="46067">
                  <c:v>4.0067000000040007</c:v>
                </c:pt>
                <c:pt idx="46068">
                  <c:v>4.0068000000040005</c:v>
                </c:pt>
                <c:pt idx="46069">
                  <c:v>4.0069000000040003</c:v>
                </c:pt>
                <c:pt idx="46070">
                  <c:v>4.007000000004</c:v>
                </c:pt>
                <c:pt idx="46071">
                  <c:v>4.0071000000039998</c:v>
                </c:pt>
                <c:pt idx="46072">
                  <c:v>4.0072000000039996</c:v>
                </c:pt>
                <c:pt idx="46073">
                  <c:v>4.0073000000039993</c:v>
                </c:pt>
                <c:pt idx="46074">
                  <c:v>4.0074000000039991</c:v>
                </c:pt>
                <c:pt idx="46075">
                  <c:v>4.0075000000039989</c:v>
                </c:pt>
                <c:pt idx="46076">
                  <c:v>4.0076000000039986</c:v>
                </c:pt>
                <c:pt idx="46077">
                  <c:v>4.0077000000039984</c:v>
                </c:pt>
                <c:pt idx="46078">
                  <c:v>4.0078000000039982</c:v>
                </c:pt>
                <c:pt idx="46079">
                  <c:v>4.0079000000039979</c:v>
                </c:pt>
                <c:pt idx="46080">
                  <c:v>4.0080000000039977</c:v>
                </c:pt>
                <c:pt idx="46081">
                  <c:v>4.0081000000039975</c:v>
                </c:pt>
                <c:pt idx="46082">
                  <c:v>4.0082000000039972</c:v>
                </c:pt>
                <c:pt idx="46083">
                  <c:v>4.008300000003997</c:v>
                </c:pt>
                <c:pt idx="46084">
                  <c:v>4.0084000000039968</c:v>
                </c:pt>
                <c:pt idx="46085">
                  <c:v>4.0085000000039965</c:v>
                </c:pt>
                <c:pt idx="46086">
                  <c:v>4.0086000000039963</c:v>
                </c:pt>
                <c:pt idx="46087">
                  <c:v>4.0087000000039961</c:v>
                </c:pt>
                <c:pt idx="46088">
                  <c:v>4.0088000000039958</c:v>
                </c:pt>
                <c:pt idx="46089">
                  <c:v>4.0089000000039956</c:v>
                </c:pt>
                <c:pt idx="46090">
                  <c:v>4.0090000000039954</c:v>
                </c:pt>
                <c:pt idx="46091">
                  <c:v>4.0091000000039951</c:v>
                </c:pt>
                <c:pt idx="46092">
                  <c:v>4.0092000000039949</c:v>
                </c:pt>
                <c:pt idx="46093">
                  <c:v>4.0093000000039947</c:v>
                </c:pt>
                <c:pt idx="46094">
                  <c:v>4.0094000000039944</c:v>
                </c:pt>
                <c:pt idx="46095">
                  <c:v>4.0095000000039942</c:v>
                </c:pt>
                <c:pt idx="46096">
                  <c:v>4.009600000003994</c:v>
                </c:pt>
                <c:pt idx="46097">
                  <c:v>4.0097000000039937</c:v>
                </c:pt>
                <c:pt idx="46098">
                  <c:v>4.0098000000039935</c:v>
                </c:pt>
                <c:pt idx="46099">
                  <c:v>4.0099000000039933</c:v>
                </c:pt>
                <c:pt idx="46100">
                  <c:v>4.010000000003993</c:v>
                </c:pt>
                <c:pt idx="46101">
                  <c:v>4.0101000000039928</c:v>
                </c:pt>
                <c:pt idx="46102">
                  <c:v>4.0102000000039926</c:v>
                </c:pt>
                <c:pt idx="46103">
                  <c:v>4.0103000000039923</c:v>
                </c:pt>
                <c:pt idx="46104">
                  <c:v>4.0104000000039921</c:v>
                </c:pt>
                <c:pt idx="46105">
                  <c:v>4.0105000000039919</c:v>
                </c:pt>
                <c:pt idx="46106">
                  <c:v>4.0106000000039916</c:v>
                </c:pt>
                <c:pt idx="46107">
                  <c:v>4.0107000000039914</c:v>
                </c:pt>
                <c:pt idx="46108">
                  <c:v>4.0108000000039912</c:v>
                </c:pt>
                <c:pt idx="46109">
                  <c:v>4.0109000000039909</c:v>
                </c:pt>
                <c:pt idx="46110">
                  <c:v>4.0110000000039907</c:v>
                </c:pt>
                <c:pt idx="46111">
                  <c:v>4.0111000000039905</c:v>
                </c:pt>
                <c:pt idx="46112">
                  <c:v>4.0112000000039902</c:v>
                </c:pt>
                <c:pt idx="46113">
                  <c:v>4.01130000000399</c:v>
                </c:pt>
                <c:pt idx="46114">
                  <c:v>4.0114000000039898</c:v>
                </c:pt>
                <c:pt idx="46115">
                  <c:v>4.0115000000039895</c:v>
                </c:pt>
                <c:pt idx="46116">
                  <c:v>4.0116000000039893</c:v>
                </c:pt>
                <c:pt idx="46117">
                  <c:v>4.0117000000039891</c:v>
                </c:pt>
                <c:pt idx="46118">
                  <c:v>4.0118000000039888</c:v>
                </c:pt>
                <c:pt idx="46119">
                  <c:v>4.0119000000039886</c:v>
                </c:pt>
                <c:pt idx="46120">
                  <c:v>4.0120000000039884</c:v>
                </c:pt>
                <c:pt idx="46121">
                  <c:v>4.0121000000039881</c:v>
                </c:pt>
                <c:pt idx="46122">
                  <c:v>4.0122000000039879</c:v>
                </c:pt>
                <c:pt idx="46123">
                  <c:v>4.0123000000039877</c:v>
                </c:pt>
                <c:pt idx="46124">
                  <c:v>4.0124000000039874</c:v>
                </c:pt>
                <c:pt idx="46125">
                  <c:v>4.0125000000039872</c:v>
                </c:pt>
                <c:pt idx="46126">
                  <c:v>4.012600000003987</c:v>
                </c:pt>
                <c:pt idx="46127">
                  <c:v>4.0127000000039867</c:v>
                </c:pt>
                <c:pt idx="46128">
                  <c:v>4.0128000000039865</c:v>
                </c:pt>
                <c:pt idx="46129">
                  <c:v>4.0129000000039863</c:v>
                </c:pt>
                <c:pt idx="46130">
                  <c:v>4.013000000003986</c:v>
                </c:pt>
                <c:pt idx="46131">
                  <c:v>4.0131000000039858</c:v>
                </c:pt>
                <c:pt idx="46132">
                  <c:v>4.0132000000039856</c:v>
                </c:pt>
                <c:pt idx="46133">
                  <c:v>4.0133000000039853</c:v>
                </c:pt>
                <c:pt idx="46134">
                  <c:v>4.0134000000039851</c:v>
                </c:pt>
                <c:pt idx="46135">
                  <c:v>4.0135000000039849</c:v>
                </c:pt>
                <c:pt idx="46136">
                  <c:v>4.0136000000039846</c:v>
                </c:pt>
                <c:pt idx="46137">
                  <c:v>4.0137000000039844</c:v>
                </c:pt>
                <c:pt idx="46138">
                  <c:v>4.0138000000039842</c:v>
                </c:pt>
                <c:pt idx="46139">
                  <c:v>4.0139000000039839</c:v>
                </c:pt>
                <c:pt idx="46140">
                  <c:v>4.0140000000039837</c:v>
                </c:pt>
                <c:pt idx="46141">
                  <c:v>4.0141000000039835</c:v>
                </c:pt>
                <c:pt idx="46142">
                  <c:v>4.0142000000039832</c:v>
                </c:pt>
                <c:pt idx="46143">
                  <c:v>4.014300000003983</c:v>
                </c:pt>
                <c:pt idx="46144">
                  <c:v>4.0144000000039828</c:v>
                </c:pt>
                <c:pt idx="46145">
                  <c:v>4.0145000000039825</c:v>
                </c:pt>
                <c:pt idx="46146">
                  <c:v>4.0146000000039823</c:v>
                </c:pt>
                <c:pt idx="46147">
                  <c:v>4.0147000000039821</c:v>
                </c:pt>
                <c:pt idx="46148">
                  <c:v>4.0148000000039819</c:v>
                </c:pt>
                <c:pt idx="46149">
                  <c:v>4.0149000000039816</c:v>
                </c:pt>
                <c:pt idx="46150">
                  <c:v>4.0150000000039814</c:v>
                </c:pt>
                <c:pt idx="46151">
                  <c:v>4.0151000000039812</c:v>
                </c:pt>
                <c:pt idx="46152">
                  <c:v>4.0152000000039809</c:v>
                </c:pt>
                <c:pt idx="46153">
                  <c:v>4.0153000000039807</c:v>
                </c:pt>
                <c:pt idx="46154">
                  <c:v>4.0154000000039805</c:v>
                </c:pt>
                <c:pt idx="46155">
                  <c:v>4.0155000000039802</c:v>
                </c:pt>
                <c:pt idx="46156">
                  <c:v>4.01560000000398</c:v>
                </c:pt>
                <c:pt idx="46157">
                  <c:v>4.0157000000039798</c:v>
                </c:pt>
                <c:pt idx="46158">
                  <c:v>4.0158000000039795</c:v>
                </c:pt>
                <c:pt idx="46159">
                  <c:v>4.0159000000039793</c:v>
                </c:pt>
                <c:pt idx="46160">
                  <c:v>4.0160000000039791</c:v>
                </c:pt>
                <c:pt idx="46161">
                  <c:v>4.0161000000039788</c:v>
                </c:pt>
                <c:pt idx="46162">
                  <c:v>4.0162000000039786</c:v>
                </c:pt>
                <c:pt idx="46163">
                  <c:v>4.0163000000039784</c:v>
                </c:pt>
                <c:pt idx="46164">
                  <c:v>4.0164000000039781</c:v>
                </c:pt>
                <c:pt idx="46165">
                  <c:v>4.0165000000039779</c:v>
                </c:pt>
                <c:pt idx="46166">
                  <c:v>4.0166000000039777</c:v>
                </c:pt>
                <c:pt idx="46167">
                  <c:v>4.0167000000039774</c:v>
                </c:pt>
                <c:pt idx="46168">
                  <c:v>4.0168000000039772</c:v>
                </c:pt>
                <c:pt idx="46169">
                  <c:v>4.016900000003977</c:v>
                </c:pt>
                <c:pt idx="46170">
                  <c:v>4.0170000000039767</c:v>
                </c:pt>
                <c:pt idx="46171">
                  <c:v>4.0171000000039765</c:v>
                </c:pt>
                <c:pt idx="46172">
                  <c:v>4.0172000000039763</c:v>
                </c:pt>
                <c:pt idx="46173">
                  <c:v>4.017300000003976</c:v>
                </c:pt>
                <c:pt idx="46174">
                  <c:v>4.0174000000039758</c:v>
                </c:pt>
                <c:pt idx="46175">
                  <c:v>4.0175000000039756</c:v>
                </c:pt>
                <c:pt idx="46176">
                  <c:v>4.0176000000039753</c:v>
                </c:pt>
                <c:pt idx="46177">
                  <c:v>4.0177000000039751</c:v>
                </c:pt>
                <c:pt idx="46178">
                  <c:v>4.0178000000039749</c:v>
                </c:pt>
                <c:pt idx="46179">
                  <c:v>4.0179000000039746</c:v>
                </c:pt>
                <c:pt idx="46180">
                  <c:v>4.0180000000039744</c:v>
                </c:pt>
                <c:pt idx="46181">
                  <c:v>4.0181000000039742</c:v>
                </c:pt>
                <c:pt idx="46182">
                  <c:v>4.0182000000039739</c:v>
                </c:pt>
                <c:pt idx="46183">
                  <c:v>4.0183000000039737</c:v>
                </c:pt>
                <c:pt idx="46184">
                  <c:v>4.0184000000039735</c:v>
                </c:pt>
                <c:pt idx="46185">
                  <c:v>4.0185000000039732</c:v>
                </c:pt>
                <c:pt idx="46186">
                  <c:v>4.018600000003973</c:v>
                </c:pt>
                <c:pt idx="46187">
                  <c:v>4.0187000000039728</c:v>
                </c:pt>
                <c:pt idx="46188">
                  <c:v>4.0188000000039725</c:v>
                </c:pt>
                <c:pt idx="46189">
                  <c:v>4.0189000000039723</c:v>
                </c:pt>
                <c:pt idx="46190">
                  <c:v>4.0190000000039721</c:v>
                </c:pt>
                <c:pt idx="46191">
                  <c:v>4.0191000000039718</c:v>
                </c:pt>
                <c:pt idx="46192">
                  <c:v>4.0192000000039716</c:v>
                </c:pt>
                <c:pt idx="46193">
                  <c:v>4.0193000000039714</c:v>
                </c:pt>
                <c:pt idx="46194">
                  <c:v>4.0194000000039711</c:v>
                </c:pt>
                <c:pt idx="46195">
                  <c:v>4.0195000000039709</c:v>
                </c:pt>
                <c:pt idx="46196">
                  <c:v>4.0196000000039707</c:v>
                </c:pt>
                <c:pt idx="46197">
                  <c:v>4.0197000000039704</c:v>
                </c:pt>
                <c:pt idx="46198">
                  <c:v>4.0198000000039702</c:v>
                </c:pt>
                <c:pt idx="46199">
                  <c:v>4.01990000000397</c:v>
                </c:pt>
                <c:pt idx="46200">
                  <c:v>4.0200000000039697</c:v>
                </c:pt>
                <c:pt idx="46201">
                  <c:v>4.0201000000039695</c:v>
                </c:pt>
                <c:pt idx="46202">
                  <c:v>4.0202000000039693</c:v>
                </c:pt>
                <c:pt idx="46203">
                  <c:v>4.020300000003969</c:v>
                </c:pt>
                <c:pt idx="46204">
                  <c:v>4.0204000000039688</c:v>
                </c:pt>
                <c:pt idx="46205">
                  <c:v>4.0205000000039686</c:v>
                </c:pt>
                <c:pt idx="46206">
                  <c:v>4.0206000000039683</c:v>
                </c:pt>
                <c:pt idx="46207">
                  <c:v>4.0207000000039681</c:v>
                </c:pt>
                <c:pt idx="46208">
                  <c:v>4.0208000000039679</c:v>
                </c:pt>
                <c:pt idx="46209">
                  <c:v>4.0209000000039676</c:v>
                </c:pt>
                <c:pt idx="46210">
                  <c:v>4.0210000000039674</c:v>
                </c:pt>
                <c:pt idx="46211">
                  <c:v>4.0211000000039672</c:v>
                </c:pt>
                <c:pt idx="46212">
                  <c:v>4.0212000000039669</c:v>
                </c:pt>
                <c:pt idx="46213">
                  <c:v>4.0213000000039667</c:v>
                </c:pt>
                <c:pt idx="46214">
                  <c:v>4.0214000000039665</c:v>
                </c:pt>
                <c:pt idx="46215">
                  <c:v>4.0215000000039662</c:v>
                </c:pt>
                <c:pt idx="46216">
                  <c:v>4.021600000003966</c:v>
                </c:pt>
                <c:pt idx="46217">
                  <c:v>4.0217000000039658</c:v>
                </c:pt>
                <c:pt idx="46218">
                  <c:v>4.0218000000039655</c:v>
                </c:pt>
                <c:pt idx="46219">
                  <c:v>4.0219000000039653</c:v>
                </c:pt>
                <c:pt idx="46220">
                  <c:v>4.0220000000039651</c:v>
                </c:pt>
                <c:pt idx="46221">
                  <c:v>4.0221000000039648</c:v>
                </c:pt>
                <c:pt idx="46222">
                  <c:v>4.0222000000039646</c:v>
                </c:pt>
                <c:pt idx="46223">
                  <c:v>4.0223000000039644</c:v>
                </c:pt>
                <c:pt idx="46224">
                  <c:v>4.0224000000039641</c:v>
                </c:pt>
                <c:pt idx="46225">
                  <c:v>4.0225000000039639</c:v>
                </c:pt>
                <c:pt idx="46226">
                  <c:v>4.0226000000039637</c:v>
                </c:pt>
                <c:pt idx="46227">
                  <c:v>4.0227000000039634</c:v>
                </c:pt>
                <c:pt idx="46228">
                  <c:v>4.0228000000039632</c:v>
                </c:pt>
                <c:pt idx="46229">
                  <c:v>4.022900000003963</c:v>
                </c:pt>
                <c:pt idx="46230">
                  <c:v>4.0230000000039627</c:v>
                </c:pt>
                <c:pt idx="46231">
                  <c:v>4.0231000000039625</c:v>
                </c:pt>
                <c:pt idx="46232">
                  <c:v>4.0232000000039623</c:v>
                </c:pt>
                <c:pt idx="46233">
                  <c:v>4.023300000003962</c:v>
                </c:pt>
                <c:pt idx="46234">
                  <c:v>4.0234000000039618</c:v>
                </c:pt>
                <c:pt idx="46235">
                  <c:v>4.0235000000039616</c:v>
                </c:pt>
                <c:pt idx="46236">
                  <c:v>4.0236000000039613</c:v>
                </c:pt>
                <c:pt idx="46237">
                  <c:v>4.0237000000039611</c:v>
                </c:pt>
                <c:pt idx="46238">
                  <c:v>4.0238000000039609</c:v>
                </c:pt>
                <c:pt idx="46239">
                  <c:v>4.0239000000039606</c:v>
                </c:pt>
                <c:pt idx="46240">
                  <c:v>4.0240000000039604</c:v>
                </c:pt>
                <c:pt idx="46241">
                  <c:v>4.0241000000039602</c:v>
                </c:pt>
                <c:pt idx="46242">
                  <c:v>4.0242000000039599</c:v>
                </c:pt>
                <c:pt idx="46243">
                  <c:v>4.0243000000039597</c:v>
                </c:pt>
                <c:pt idx="46244">
                  <c:v>4.0244000000039595</c:v>
                </c:pt>
                <c:pt idx="46245">
                  <c:v>4.0245000000039592</c:v>
                </c:pt>
                <c:pt idx="46246">
                  <c:v>4.024600000003959</c:v>
                </c:pt>
                <c:pt idx="46247">
                  <c:v>4.0247000000039588</c:v>
                </c:pt>
                <c:pt idx="46248">
                  <c:v>4.0248000000039585</c:v>
                </c:pt>
                <c:pt idx="46249">
                  <c:v>4.0249000000039583</c:v>
                </c:pt>
                <c:pt idx="46250">
                  <c:v>4.0250000000039581</c:v>
                </c:pt>
                <c:pt idx="46251">
                  <c:v>4.0251000000039578</c:v>
                </c:pt>
                <c:pt idx="46252">
                  <c:v>4.0252000000039576</c:v>
                </c:pt>
                <c:pt idx="46253">
                  <c:v>4.0253000000039574</c:v>
                </c:pt>
                <c:pt idx="46254">
                  <c:v>4.0254000000039571</c:v>
                </c:pt>
                <c:pt idx="46255">
                  <c:v>4.0255000000039569</c:v>
                </c:pt>
                <c:pt idx="46256">
                  <c:v>4.0256000000039567</c:v>
                </c:pt>
                <c:pt idx="46257">
                  <c:v>4.0257000000039564</c:v>
                </c:pt>
                <c:pt idx="46258">
                  <c:v>4.0258000000039562</c:v>
                </c:pt>
                <c:pt idx="46259">
                  <c:v>4.025900000003956</c:v>
                </c:pt>
                <c:pt idx="46260">
                  <c:v>4.0260000000039557</c:v>
                </c:pt>
                <c:pt idx="46261">
                  <c:v>4.0261000000039555</c:v>
                </c:pt>
                <c:pt idx="46262">
                  <c:v>4.0262000000039553</c:v>
                </c:pt>
                <c:pt idx="46263">
                  <c:v>4.026300000003955</c:v>
                </c:pt>
                <c:pt idx="46264">
                  <c:v>4.0264000000039548</c:v>
                </c:pt>
                <c:pt idx="46265">
                  <c:v>4.0265000000039546</c:v>
                </c:pt>
                <c:pt idx="46266">
                  <c:v>4.0266000000039543</c:v>
                </c:pt>
                <c:pt idx="46267">
                  <c:v>4.0267000000039541</c:v>
                </c:pt>
                <c:pt idx="46268">
                  <c:v>4.0268000000039539</c:v>
                </c:pt>
                <c:pt idx="46269">
                  <c:v>4.0269000000039537</c:v>
                </c:pt>
                <c:pt idx="46270">
                  <c:v>4.0270000000039534</c:v>
                </c:pt>
                <c:pt idx="46271">
                  <c:v>4.0271000000039532</c:v>
                </c:pt>
                <c:pt idx="46272">
                  <c:v>4.027200000003953</c:v>
                </c:pt>
                <c:pt idx="46273">
                  <c:v>4.0273000000039527</c:v>
                </c:pt>
                <c:pt idx="46274">
                  <c:v>4.0274000000039525</c:v>
                </c:pt>
                <c:pt idx="46275">
                  <c:v>4.0275000000039523</c:v>
                </c:pt>
                <c:pt idx="46276">
                  <c:v>4.027600000003952</c:v>
                </c:pt>
                <c:pt idx="46277">
                  <c:v>4.0277000000039518</c:v>
                </c:pt>
                <c:pt idx="46278">
                  <c:v>4.0278000000039516</c:v>
                </c:pt>
                <c:pt idx="46279">
                  <c:v>4.0279000000039513</c:v>
                </c:pt>
                <c:pt idx="46280">
                  <c:v>4.0280000000039511</c:v>
                </c:pt>
                <c:pt idx="46281">
                  <c:v>4.0281000000039509</c:v>
                </c:pt>
                <c:pt idx="46282">
                  <c:v>4.0282000000039506</c:v>
                </c:pt>
                <c:pt idx="46283">
                  <c:v>4.0283000000039504</c:v>
                </c:pt>
                <c:pt idx="46284">
                  <c:v>4.0284000000039502</c:v>
                </c:pt>
                <c:pt idx="46285">
                  <c:v>4.0285000000039499</c:v>
                </c:pt>
                <c:pt idx="46286">
                  <c:v>4.0286000000039497</c:v>
                </c:pt>
                <c:pt idx="46287">
                  <c:v>4.0287000000039495</c:v>
                </c:pt>
                <c:pt idx="46288">
                  <c:v>4.0288000000039492</c:v>
                </c:pt>
                <c:pt idx="46289">
                  <c:v>4.028900000003949</c:v>
                </c:pt>
                <c:pt idx="46290">
                  <c:v>4.0290000000039488</c:v>
                </c:pt>
                <c:pt idx="46291">
                  <c:v>4.0291000000039485</c:v>
                </c:pt>
                <c:pt idx="46292">
                  <c:v>4.0292000000039483</c:v>
                </c:pt>
                <c:pt idx="46293">
                  <c:v>4.0293000000039481</c:v>
                </c:pt>
                <c:pt idx="46294">
                  <c:v>4.0294000000039478</c:v>
                </c:pt>
                <c:pt idx="46295">
                  <c:v>4.0295000000039476</c:v>
                </c:pt>
                <c:pt idx="46296">
                  <c:v>4.0296000000039474</c:v>
                </c:pt>
                <c:pt idx="46297">
                  <c:v>4.0297000000039471</c:v>
                </c:pt>
                <c:pt idx="46298">
                  <c:v>4.0298000000039469</c:v>
                </c:pt>
                <c:pt idx="46299">
                  <c:v>4.0299000000039467</c:v>
                </c:pt>
                <c:pt idx="46300">
                  <c:v>4.0300000000039464</c:v>
                </c:pt>
                <c:pt idx="46301">
                  <c:v>4.0301000000039462</c:v>
                </c:pt>
                <c:pt idx="46302">
                  <c:v>4.030200000003946</c:v>
                </c:pt>
                <c:pt idx="46303">
                  <c:v>4.0303000000039457</c:v>
                </c:pt>
                <c:pt idx="46304">
                  <c:v>4.0304000000039455</c:v>
                </c:pt>
                <c:pt idx="46305">
                  <c:v>4.0305000000039453</c:v>
                </c:pt>
                <c:pt idx="46306">
                  <c:v>4.030600000003945</c:v>
                </c:pt>
                <c:pt idx="46307">
                  <c:v>4.0307000000039448</c:v>
                </c:pt>
                <c:pt idx="46308">
                  <c:v>4.0308000000039446</c:v>
                </c:pt>
                <c:pt idx="46309">
                  <c:v>4.0309000000039443</c:v>
                </c:pt>
                <c:pt idx="46310">
                  <c:v>4.0310000000039441</c:v>
                </c:pt>
                <c:pt idx="46311">
                  <c:v>4.0311000000039439</c:v>
                </c:pt>
                <c:pt idx="46312">
                  <c:v>4.0312000000039436</c:v>
                </c:pt>
                <c:pt idx="46313">
                  <c:v>4.0313000000039434</c:v>
                </c:pt>
                <c:pt idx="46314">
                  <c:v>4.0314000000039432</c:v>
                </c:pt>
                <c:pt idx="46315">
                  <c:v>4.0315000000039429</c:v>
                </c:pt>
                <c:pt idx="46316">
                  <c:v>4.0316000000039427</c:v>
                </c:pt>
                <c:pt idx="46317">
                  <c:v>4.0317000000039425</c:v>
                </c:pt>
                <c:pt idx="46318">
                  <c:v>4.0318000000039422</c:v>
                </c:pt>
                <c:pt idx="46319">
                  <c:v>4.031900000003942</c:v>
                </c:pt>
                <c:pt idx="46320">
                  <c:v>4.0320000000039418</c:v>
                </c:pt>
                <c:pt idx="46321">
                  <c:v>4.0321000000039415</c:v>
                </c:pt>
                <c:pt idx="46322">
                  <c:v>4.0322000000039413</c:v>
                </c:pt>
                <c:pt idx="46323">
                  <c:v>4.0323000000039411</c:v>
                </c:pt>
                <c:pt idx="46324">
                  <c:v>4.0324000000039408</c:v>
                </c:pt>
                <c:pt idx="46325">
                  <c:v>4.0325000000039406</c:v>
                </c:pt>
                <c:pt idx="46326">
                  <c:v>4.0326000000039404</c:v>
                </c:pt>
                <c:pt idx="46327">
                  <c:v>4.0327000000039401</c:v>
                </c:pt>
                <c:pt idx="46328">
                  <c:v>4.0328000000039399</c:v>
                </c:pt>
                <c:pt idx="46329">
                  <c:v>4.0329000000039397</c:v>
                </c:pt>
                <c:pt idx="46330">
                  <c:v>4.0330000000039394</c:v>
                </c:pt>
                <c:pt idx="46331">
                  <c:v>4.0331000000039392</c:v>
                </c:pt>
                <c:pt idx="46332">
                  <c:v>4.033200000003939</c:v>
                </c:pt>
                <c:pt idx="46333">
                  <c:v>4.0333000000039387</c:v>
                </c:pt>
                <c:pt idx="46334">
                  <c:v>4.0334000000039385</c:v>
                </c:pt>
                <c:pt idx="46335">
                  <c:v>4.0335000000039383</c:v>
                </c:pt>
                <c:pt idx="46336">
                  <c:v>4.033600000003938</c:v>
                </c:pt>
                <c:pt idx="46337">
                  <c:v>4.0337000000039378</c:v>
                </c:pt>
                <c:pt idx="46338">
                  <c:v>4.0338000000039376</c:v>
                </c:pt>
                <c:pt idx="46339">
                  <c:v>4.0339000000039373</c:v>
                </c:pt>
                <c:pt idx="46340">
                  <c:v>4.0340000000039371</c:v>
                </c:pt>
                <c:pt idx="46341">
                  <c:v>4.0341000000039369</c:v>
                </c:pt>
                <c:pt idx="46342">
                  <c:v>4.0342000000039366</c:v>
                </c:pt>
                <c:pt idx="46343">
                  <c:v>4.0343000000039364</c:v>
                </c:pt>
                <c:pt idx="46344">
                  <c:v>4.0344000000039362</c:v>
                </c:pt>
                <c:pt idx="46345">
                  <c:v>4.0345000000039359</c:v>
                </c:pt>
                <c:pt idx="46346">
                  <c:v>4.0346000000039357</c:v>
                </c:pt>
                <c:pt idx="46347">
                  <c:v>4.0347000000039355</c:v>
                </c:pt>
                <c:pt idx="46348">
                  <c:v>4.0348000000039352</c:v>
                </c:pt>
                <c:pt idx="46349">
                  <c:v>4.034900000003935</c:v>
                </c:pt>
                <c:pt idx="46350">
                  <c:v>4.0350000000039348</c:v>
                </c:pt>
                <c:pt idx="46351">
                  <c:v>4.0351000000039345</c:v>
                </c:pt>
                <c:pt idx="46352">
                  <c:v>4.0352000000039343</c:v>
                </c:pt>
                <c:pt idx="46353">
                  <c:v>4.0353000000039341</c:v>
                </c:pt>
                <c:pt idx="46354">
                  <c:v>4.0354000000039338</c:v>
                </c:pt>
                <c:pt idx="46355">
                  <c:v>4.0355000000039336</c:v>
                </c:pt>
                <c:pt idx="46356">
                  <c:v>4.0356000000039334</c:v>
                </c:pt>
                <c:pt idx="46357">
                  <c:v>4.0357000000039331</c:v>
                </c:pt>
                <c:pt idx="46358">
                  <c:v>4.0358000000039329</c:v>
                </c:pt>
                <c:pt idx="46359">
                  <c:v>4.0359000000039327</c:v>
                </c:pt>
                <c:pt idx="46360">
                  <c:v>4.0360000000039324</c:v>
                </c:pt>
                <c:pt idx="46361">
                  <c:v>4.0361000000039322</c:v>
                </c:pt>
                <c:pt idx="46362">
                  <c:v>4.036200000003932</c:v>
                </c:pt>
                <c:pt idx="46363">
                  <c:v>4.0363000000039317</c:v>
                </c:pt>
                <c:pt idx="46364">
                  <c:v>4.0364000000039315</c:v>
                </c:pt>
                <c:pt idx="46365">
                  <c:v>4.0365000000039313</c:v>
                </c:pt>
                <c:pt idx="46366">
                  <c:v>4.036600000003931</c:v>
                </c:pt>
                <c:pt idx="46367">
                  <c:v>4.0367000000039308</c:v>
                </c:pt>
                <c:pt idx="46368">
                  <c:v>4.0368000000039306</c:v>
                </c:pt>
                <c:pt idx="46369">
                  <c:v>4.0369000000039303</c:v>
                </c:pt>
                <c:pt idx="46370">
                  <c:v>4.0370000000039301</c:v>
                </c:pt>
                <c:pt idx="46371">
                  <c:v>4.0371000000039299</c:v>
                </c:pt>
                <c:pt idx="46372">
                  <c:v>4.0372000000039296</c:v>
                </c:pt>
                <c:pt idx="46373">
                  <c:v>4.0373000000039294</c:v>
                </c:pt>
                <c:pt idx="46374">
                  <c:v>4.0374000000039292</c:v>
                </c:pt>
                <c:pt idx="46375">
                  <c:v>4.0375000000039289</c:v>
                </c:pt>
                <c:pt idx="46376">
                  <c:v>4.0376000000039287</c:v>
                </c:pt>
                <c:pt idx="46377">
                  <c:v>4.0377000000039285</c:v>
                </c:pt>
                <c:pt idx="46378">
                  <c:v>4.0378000000039282</c:v>
                </c:pt>
                <c:pt idx="46379">
                  <c:v>4.037900000003928</c:v>
                </c:pt>
                <c:pt idx="46380">
                  <c:v>4.0380000000039278</c:v>
                </c:pt>
                <c:pt idx="46381">
                  <c:v>4.0381000000039275</c:v>
                </c:pt>
                <c:pt idx="46382">
                  <c:v>4.0382000000039273</c:v>
                </c:pt>
                <c:pt idx="46383">
                  <c:v>4.0383000000039271</c:v>
                </c:pt>
                <c:pt idx="46384">
                  <c:v>4.0384000000039268</c:v>
                </c:pt>
                <c:pt idx="46385">
                  <c:v>4.0385000000039266</c:v>
                </c:pt>
                <c:pt idx="46386">
                  <c:v>4.0386000000039264</c:v>
                </c:pt>
                <c:pt idx="46387">
                  <c:v>4.0387000000039261</c:v>
                </c:pt>
                <c:pt idx="46388">
                  <c:v>4.0388000000039259</c:v>
                </c:pt>
                <c:pt idx="46389">
                  <c:v>4.0389000000039257</c:v>
                </c:pt>
                <c:pt idx="46390">
                  <c:v>4.0390000000039255</c:v>
                </c:pt>
                <c:pt idx="46391">
                  <c:v>4.0391000000039252</c:v>
                </c:pt>
                <c:pt idx="46392">
                  <c:v>4.039200000003925</c:v>
                </c:pt>
                <c:pt idx="46393">
                  <c:v>4.0393000000039248</c:v>
                </c:pt>
                <c:pt idx="46394">
                  <c:v>4.0394000000039245</c:v>
                </c:pt>
                <c:pt idx="46395">
                  <c:v>4.0395000000039243</c:v>
                </c:pt>
                <c:pt idx="46396">
                  <c:v>4.0396000000039241</c:v>
                </c:pt>
                <c:pt idx="46397">
                  <c:v>4.0397000000039238</c:v>
                </c:pt>
                <c:pt idx="46398">
                  <c:v>4.0398000000039236</c:v>
                </c:pt>
                <c:pt idx="46399">
                  <c:v>4.0399000000039234</c:v>
                </c:pt>
                <c:pt idx="46400">
                  <c:v>4.0400000000039231</c:v>
                </c:pt>
                <c:pt idx="46401">
                  <c:v>4.0401000000039229</c:v>
                </c:pt>
                <c:pt idx="46402">
                  <c:v>4.0402000000039227</c:v>
                </c:pt>
                <c:pt idx="46403">
                  <c:v>4.0403000000039224</c:v>
                </c:pt>
                <c:pt idx="46404">
                  <c:v>4.0404000000039222</c:v>
                </c:pt>
                <c:pt idx="46405">
                  <c:v>4.040500000003922</c:v>
                </c:pt>
                <c:pt idx="46406">
                  <c:v>4.0406000000039217</c:v>
                </c:pt>
                <c:pt idx="46407">
                  <c:v>4.0407000000039215</c:v>
                </c:pt>
                <c:pt idx="46408">
                  <c:v>4.0408000000039213</c:v>
                </c:pt>
                <c:pt idx="46409">
                  <c:v>4.040900000003921</c:v>
                </c:pt>
                <c:pt idx="46410">
                  <c:v>4.0410000000039208</c:v>
                </c:pt>
                <c:pt idx="46411">
                  <c:v>4.0411000000039206</c:v>
                </c:pt>
                <c:pt idx="46412">
                  <c:v>4.0412000000039203</c:v>
                </c:pt>
                <c:pt idx="46413">
                  <c:v>4.0413000000039201</c:v>
                </c:pt>
                <c:pt idx="46414">
                  <c:v>4.0414000000039199</c:v>
                </c:pt>
                <c:pt idx="46415">
                  <c:v>4.0415000000039196</c:v>
                </c:pt>
                <c:pt idx="46416">
                  <c:v>4.0416000000039194</c:v>
                </c:pt>
                <c:pt idx="46417">
                  <c:v>4.0417000000039192</c:v>
                </c:pt>
                <c:pt idx="46418">
                  <c:v>4.0418000000039189</c:v>
                </c:pt>
                <c:pt idx="46419">
                  <c:v>4.0419000000039187</c:v>
                </c:pt>
                <c:pt idx="46420">
                  <c:v>4.0420000000039185</c:v>
                </c:pt>
                <c:pt idx="46421">
                  <c:v>4.0421000000039182</c:v>
                </c:pt>
                <c:pt idx="46422">
                  <c:v>4.042200000003918</c:v>
                </c:pt>
                <c:pt idx="46423">
                  <c:v>4.0423000000039178</c:v>
                </c:pt>
                <c:pt idx="46424">
                  <c:v>4.0424000000039175</c:v>
                </c:pt>
                <c:pt idx="46425">
                  <c:v>4.0425000000039173</c:v>
                </c:pt>
                <c:pt idx="46426">
                  <c:v>4.0426000000039171</c:v>
                </c:pt>
                <c:pt idx="46427">
                  <c:v>4.0427000000039168</c:v>
                </c:pt>
                <c:pt idx="46428">
                  <c:v>4.0428000000039166</c:v>
                </c:pt>
                <c:pt idx="46429">
                  <c:v>4.0429000000039164</c:v>
                </c:pt>
                <c:pt idx="46430">
                  <c:v>4.0430000000039161</c:v>
                </c:pt>
                <c:pt idx="46431">
                  <c:v>4.0431000000039159</c:v>
                </c:pt>
                <c:pt idx="46432">
                  <c:v>4.0432000000039157</c:v>
                </c:pt>
                <c:pt idx="46433">
                  <c:v>4.0433000000039154</c:v>
                </c:pt>
                <c:pt idx="46434">
                  <c:v>4.0434000000039152</c:v>
                </c:pt>
                <c:pt idx="46435">
                  <c:v>4.043500000003915</c:v>
                </c:pt>
                <c:pt idx="46436">
                  <c:v>4.0436000000039147</c:v>
                </c:pt>
                <c:pt idx="46437">
                  <c:v>4.0437000000039145</c:v>
                </c:pt>
                <c:pt idx="46438">
                  <c:v>4.0438000000039143</c:v>
                </c:pt>
                <c:pt idx="46439">
                  <c:v>4.043900000003914</c:v>
                </c:pt>
                <c:pt idx="46440">
                  <c:v>4.0440000000039138</c:v>
                </c:pt>
                <c:pt idx="46441">
                  <c:v>4.0441000000039136</c:v>
                </c:pt>
                <c:pt idx="46442">
                  <c:v>4.0442000000039133</c:v>
                </c:pt>
                <c:pt idx="46443">
                  <c:v>4.0443000000039131</c:v>
                </c:pt>
                <c:pt idx="46444">
                  <c:v>4.0444000000039129</c:v>
                </c:pt>
                <c:pt idx="46445">
                  <c:v>4.0445000000039126</c:v>
                </c:pt>
                <c:pt idx="46446">
                  <c:v>4.0446000000039124</c:v>
                </c:pt>
                <c:pt idx="46447">
                  <c:v>4.0447000000039122</c:v>
                </c:pt>
                <c:pt idx="46448">
                  <c:v>4.0448000000039119</c:v>
                </c:pt>
                <c:pt idx="46449">
                  <c:v>4.0449000000039117</c:v>
                </c:pt>
                <c:pt idx="46450">
                  <c:v>4.0450000000039115</c:v>
                </c:pt>
                <c:pt idx="46451">
                  <c:v>4.0451000000039112</c:v>
                </c:pt>
                <c:pt idx="46452">
                  <c:v>4.045200000003911</c:v>
                </c:pt>
                <c:pt idx="46453">
                  <c:v>4.0453000000039108</c:v>
                </c:pt>
                <c:pt idx="46454">
                  <c:v>4.0454000000039105</c:v>
                </c:pt>
                <c:pt idx="46455">
                  <c:v>4.0455000000039103</c:v>
                </c:pt>
                <c:pt idx="46456">
                  <c:v>4.0456000000039101</c:v>
                </c:pt>
                <c:pt idx="46457">
                  <c:v>4.0457000000039098</c:v>
                </c:pt>
                <c:pt idx="46458">
                  <c:v>4.0458000000039096</c:v>
                </c:pt>
                <c:pt idx="46459">
                  <c:v>4.0459000000039094</c:v>
                </c:pt>
                <c:pt idx="46460">
                  <c:v>4.0460000000039091</c:v>
                </c:pt>
                <c:pt idx="46461">
                  <c:v>4.0461000000039089</c:v>
                </c:pt>
                <c:pt idx="46462">
                  <c:v>4.0462000000039087</c:v>
                </c:pt>
                <c:pt idx="46463">
                  <c:v>4.0463000000039084</c:v>
                </c:pt>
                <c:pt idx="46464">
                  <c:v>4.0464000000039082</c:v>
                </c:pt>
                <c:pt idx="46465">
                  <c:v>4.046500000003908</c:v>
                </c:pt>
                <c:pt idx="46466">
                  <c:v>4.0466000000039077</c:v>
                </c:pt>
                <c:pt idx="46467">
                  <c:v>4.0467000000039075</c:v>
                </c:pt>
                <c:pt idx="46468">
                  <c:v>4.0468000000039073</c:v>
                </c:pt>
                <c:pt idx="46469">
                  <c:v>4.046900000003907</c:v>
                </c:pt>
                <c:pt idx="46470">
                  <c:v>4.0470000000039068</c:v>
                </c:pt>
                <c:pt idx="46471">
                  <c:v>4.0471000000039066</c:v>
                </c:pt>
                <c:pt idx="46472">
                  <c:v>4.0472000000039063</c:v>
                </c:pt>
                <c:pt idx="46473">
                  <c:v>4.0473000000039061</c:v>
                </c:pt>
                <c:pt idx="46474">
                  <c:v>4.0474000000039059</c:v>
                </c:pt>
                <c:pt idx="46475">
                  <c:v>4.0475000000039056</c:v>
                </c:pt>
                <c:pt idx="46476">
                  <c:v>4.0476000000039054</c:v>
                </c:pt>
                <c:pt idx="46477">
                  <c:v>4.0477000000039052</c:v>
                </c:pt>
                <c:pt idx="46478">
                  <c:v>4.0478000000039049</c:v>
                </c:pt>
                <c:pt idx="46479">
                  <c:v>4.0479000000039047</c:v>
                </c:pt>
                <c:pt idx="46480">
                  <c:v>4.0480000000039045</c:v>
                </c:pt>
                <c:pt idx="46481">
                  <c:v>4.0481000000039042</c:v>
                </c:pt>
                <c:pt idx="46482">
                  <c:v>4.048200000003904</c:v>
                </c:pt>
                <c:pt idx="46483">
                  <c:v>4.0483000000039038</c:v>
                </c:pt>
                <c:pt idx="46484">
                  <c:v>4.0484000000039035</c:v>
                </c:pt>
                <c:pt idx="46485">
                  <c:v>4.0485000000039033</c:v>
                </c:pt>
                <c:pt idx="46486">
                  <c:v>4.0486000000039031</c:v>
                </c:pt>
                <c:pt idx="46487">
                  <c:v>4.0487000000039028</c:v>
                </c:pt>
                <c:pt idx="46488">
                  <c:v>4.0488000000039026</c:v>
                </c:pt>
                <c:pt idx="46489">
                  <c:v>4.0489000000039024</c:v>
                </c:pt>
                <c:pt idx="46490">
                  <c:v>4.0490000000039021</c:v>
                </c:pt>
                <c:pt idx="46491">
                  <c:v>4.0491000000039019</c:v>
                </c:pt>
                <c:pt idx="46492">
                  <c:v>4.0492000000039017</c:v>
                </c:pt>
                <c:pt idx="46493">
                  <c:v>4.0493000000039014</c:v>
                </c:pt>
                <c:pt idx="46494">
                  <c:v>4.0494000000039012</c:v>
                </c:pt>
                <c:pt idx="46495">
                  <c:v>4.049500000003901</c:v>
                </c:pt>
                <c:pt idx="46496">
                  <c:v>4.0496000000039007</c:v>
                </c:pt>
                <c:pt idx="46497">
                  <c:v>4.0497000000039005</c:v>
                </c:pt>
                <c:pt idx="46498">
                  <c:v>4.0498000000039003</c:v>
                </c:pt>
                <c:pt idx="46499">
                  <c:v>4.0499000000039</c:v>
                </c:pt>
                <c:pt idx="46500">
                  <c:v>4.0500000000038998</c:v>
                </c:pt>
                <c:pt idx="46501">
                  <c:v>4.0501000000038996</c:v>
                </c:pt>
                <c:pt idx="46502">
                  <c:v>4.0502000000038993</c:v>
                </c:pt>
                <c:pt idx="46503">
                  <c:v>4.0503000000038991</c:v>
                </c:pt>
                <c:pt idx="46504">
                  <c:v>4.0504000000038989</c:v>
                </c:pt>
                <c:pt idx="46505">
                  <c:v>4.0505000000038986</c:v>
                </c:pt>
                <c:pt idx="46506">
                  <c:v>4.0506000000038984</c:v>
                </c:pt>
                <c:pt idx="46507">
                  <c:v>4.0507000000038982</c:v>
                </c:pt>
                <c:pt idx="46508">
                  <c:v>4.0508000000038979</c:v>
                </c:pt>
                <c:pt idx="46509">
                  <c:v>4.0509000000038977</c:v>
                </c:pt>
                <c:pt idx="46510">
                  <c:v>4.0510000000038975</c:v>
                </c:pt>
                <c:pt idx="46511">
                  <c:v>4.0511000000038973</c:v>
                </c:pt>
                <c:pt idx="46512">
                  <c:v>4.051200000003897</c:v>
                </c:pt>
                <c:pt idx="46513">
                  <c:v>4.0513000000038968</c:v>
                </c:pt>
                <c:pt idx="46514">
                  <c:v>4.0514000000038966</c:v>
                </c:pt>
                <c:pt idx="46515">
                  <c:v>4.0515000000038963</c:v>
                </c:pt>
                <c:pt idx="46516">
                  <c:v>4.0516000000038961</c:v>
                </c:pt>
                <c:pt idx="46517">
                  <c:v>4.0517000000038959</c:v>
                </c:pt>
                <c:pt idx="46518">
                  <c:v>4.0518000000038956</c:v>
                </c:pt>
                <c:pt idx="46519">
                  <c:v>4.0519000000038954</c:v>
                </c:pt>
                <c:pt idx="46520">
                  <c:v>4.0520000000038952</c:v>
                </c:pt>
                <c:pt idx="46521">
                  <c:v>4.0521000000038949</c:v>
                </c:pt>
                <c:pt idx="46522">
                  <c:v>4.0522000000038947</c:v>
                </c:pt>
                <c:pt idx="46523">
                  <c:v>4.0523000000038945</c:v>
                </c:pt>
                <c:pt idx="46524">
                  <c:v>4.0524000000038942</c:v>
                </c:pt>
                <c:pt idx="46525">
                  <c:v>4.052500000003894</c:v>
                </c:pt>
                <c:pt idx="46526">
                  <c:v>4.0526000000038938</c:v>
                </c:pt>
                <c:pt idx="46527">
                  <c:v>4.0527000000038935</c:v>
                </c:pt>
                <c:pt idx="46528">
                  <c:v>4.0528000000038933</c:v>
                </c:pt>
                <c:pt idx="46529">
                  <c:v>4.0529000000038931</c:v>
                </c:pt>
                <c:pt idx="46530">
                  <c:v>4.0530000000038928</c:v>
                </c:pt>
                <c:pt idx="46531">
                  <c:v>4.0531000000038926</c:v>
                </c:pt>
                <c:pt idx="46532">
                  <c:v>4.0532000000038924</c:v>
                </c:pt>
                <c:pt idx="46533">
                  <c:v>4.0533000000038921</c:v>
                </c:pt>
                <c:pt idx="46534">
                  <c:v>4.0534000000038919</c:v>
                </c:pt>
                <c:pt idx="46535">
                  <c:v>4.0535000000038917</c:v>
                </c:pt>
                <c:pt idx="46536">
                  <c:v>4.0536000000038914</c:v>
                </c:pt>
                <c:pt idx="46537">
                  <c:v>4.0537000000038912</c:v>
                </c:pt>
                <c:pt idx="46538">
                  <c:v>4.053800000003891</c:v>
                </c:pt>
                <c:pt idx="46539">
                  <c:v>4.0539000000038907</c:v>
                </c:pt>
                <c:pt idx="46540">
                  <c:v>4.0540000000038905</c:v>
                </c:pt>
                <c:pt idx="46541">
                  <c:v>4.0541000000038903</c:v>
                </c:pt>
                <c:pt idx="46542">
                  <c:v>4.05420000000389</c:v>
                </c:pt>
                <c:pt idx="46543">
                  <c:v>4.0543000000038898</c:v>
                </c:pt>
                <c:pt idx="46544">
                  <c:v>4.0544000000038896</c:v>
                </c:pt>
                <c:pt idx="46545">
                  <c:v>4.0545000000038893</c:v>
                </c:pt>
                <c:pt idx="46546">
                  <c:v>4.0546000000038891</c:v>
                </c:pt>
                <c:pt idx="46547">
                  <c:v>4.0547000000038889</c:v>
                </c:pt>
                <c:pt idx="46548">
                  <c:v>4.0548000000038886</c:v>
                </c:pt>
                <c:pt idx="46549">
                  <c:v>4.0549000000038884</c:v>
                </c:pt>
                <c:pt idx="46550">
                  <c:v>4.0550000000038882</c:v>
                </c:pt>
                <c:pt idx="46551">
                  <c:v>4.0551000000038879</c:v>
                </c:pt>
                <c:pt idx="46552">
                  <c:v>4.0552000000038877</c:v>
                </c:pt>
                <c:pt idx="46553">
                  <c:v>4.0553000000038875</c:v>
                </c:pt>
                <c:pt idx="46554">
                  <c:v>4.0554000000038872</c:v>
                </c:pt>
                <c:pt idx="46555">
                  <c:v>4.055500000003887</c:v>
                </c:pt>
                <c:pt idx="46556">
                  <c:v>4.0556000000038868</c:v>
                </c:pt>
                <c:pt idx="46557">
                  <c:v>4.0557000000038865</c:v>
                </c:pt>
                <c:pt idx="46558">
                  <c:v>4.0558000000038863</c:v>
                </c:pt>
                <c:pt idx="46559">
                  <c:v>4.0559000000038861</c:v>
                </c:pt>
                <c:pt idx="46560">
                  <c:v>4.0560000000038858</c:v>
                </c:pt>
                <c:pt idx="46561">
                  <c:v>4.0561000000038856</c:v>
                </c:pt>
                <c:pt idx="46562">
                  <c:v>4.0562000000038854</c:v>
                </c:pt>
                <c:pt idx="46563">
                  <c:v>4.0563000000038851</c:v>
                </c:pt>
                <c:pt idx="46564">
                  <c:v>4.0564000000038849</c:v>
                </c:pt>
                <c:pt idx="46565">
                  <c:v>4.0565000000038847</c:v>
                </c:pt>
                <c:pt idx="46566">
                  <c:v>4.0566000000038844</c:v>
                </c:pt>
                <c:pt idx="46567">
                  <c:v>4.0567000000038842</c:v>
                </c:pt>
                <c:pt idx="46568">
                  <c:v>4.056800000003884</c:v>
                </c:pt>
                <c:pt idx="46569">
                  <c:v>4.0569000000038837</c:v>
                </c:pt>
                <c:pt idx="46570">
                  <c:v>4.0570000000038835</c:v>
                </c:pt>
                <c:pt idx="46571">
                  <c:v>4.0571000000038833</c:v>
                </c:pt>
                <c:pt idx="46572">
                  <c:v>4.057200000003883</c:v>
                </c:pt>
                <c:pt idx="46573">
                  <c:v>4.0573000000038828</c:v>
                </c:pt>
                <c:pt idx="46574">
                  <c:v>4.0574000000038826</c:v>
                </c:pt>
                <c:pt idx="46575">
                  <c:v>4.0575000000038823</c:v>
                </c:pt>
                <c:pt idx="46576">
                  <c:v>4.0576000000038821</c:v>
                </c:pt>
                <c:pt idx="46577">
                  <c:v>4.0577000000038819</c:v>
                </c:pt>
                <c:pt idx="46578">
                  <c:v>4.0578000000038816</c:v>
                </c:pt>
                <c:pt idx="46579">
                  <c:v>4.0579000000038814</c:v>
                </c:pt>
                <c:pt idx="46580">
                  <c:v>4.0580000000038812</c:v>
                </c:pt>
                <c:pt idx="46581">
                  <c:v>4.0581000000038809</c:v>
                </c:pt>
                <c:pt idx="46582">
                  <c:v>4.0582000000038807</c:v>
                </c:pt>
                <c:pt idx="46583">
                  <c:v>4.0583000000038805</c:v>
                </c:pt>
                <c:pt idx="46584">
                  <c:v>4.0584000000038802</c:v>
                </c:pt>
                <c:pt idx="46585">
                  <c:v>4.05850000000388</c:v>
                </c:pt>
                <c:pt idx="46586">
                  <c:v>4.0586000000038798</c:v>
                </c:pt>
                <c:pt idx="46587">
                  <c:v>4.0587000000038795</c:v>
                </c:pt>
                <c:pt idx="46588">
                  <c:v>4.0588000000038793</c:v>
                </c:pt>
                <c:pt idx="46589">
                  <c:v>4.0589000000038791</c:v>
                </c:pt>
                <c:pt idx="46590">
                  <c:v>4.0590000000038788</c:v>
                </c:pt>
                <c:pt idx="46591">
                  <c:v>4.0591000000038786</c:v>
                </c:pt>
                <c:pt idx="46592">
                  <c:v>4.0592000000038784</c:v>
                </c:pt>
                <c:pt idx="46593">
                  <c:v>4.0593000000038781</c:v>
                </c:pt>
                <c:pt idx="46594">
                  <c:v>4.0594000000038779</c:v>
                </c:pt>
                <c:pt idx="46595">
                  <c:v>4.0595000000038777</c:v>
                </c:pt>
                <c:pt idx="46596">
                  <c:v>4.0596000000038774</c:v>
                </c:pt>
                <c:pt idx="46597">
                  <c:v>4.0597000000038772</c:v>
                </c:pt>
                <c:pt idx="46598">
                  <c:v>4.059800000003877</c:v>
                </c:pt>
                <c:pt idx="46599">
                  <c:v>4.0599000000038767</c:v>
                </c:pt>
                <c:pt idx="46600">
                  <c:v>4.0600000000038765</c:v>
                </c:pt>
                <c:pt idx="46601">
                  <c:v>4.0601000000038763</c:v>
                </c:pt>
                <c:pt idx="46602">
                  <c:v>4.060200000003876</c:v>
                </c:pt>
                <c:pt idx="46603">
                  <c:v>4.0603000000038758</c:v>
                </c:pt>
                <c:pt idx="46604">
                  <c:v>4.0604000000038756</c:v>
                </c:pt>
                <c:pt idx="46605">
                  <c:v>4.0605000000038753</c:v>
                </c:pt>
                <c:pt idx="46606">
                  <c:v>4.0606000000038751</c:v>
                </c:pt>
                <c:pt idx="46607">
                  <c:v>4.0607000000038749</c:v>
                </c:pt>
                <c:pt idx="46608">
                  <c:v>4.0608000000038746</c:v>
                </c:pt>
                <c:pt idx="46609">
                  <c:v>4.0609000000038744</c:v>
                </c:pt>
                <c:pt idx="46610">
                  <c:v>4.0610000000038742</c:v>
                </c:pt>
                <c:pt idx="46611">
                  <c:v>4.0611000000038739</c:v>
                </c:pt>
                <c:pt idx="46612">
                  <c:v>4.0612000000038737</c:v>
                </c:pt>
                <c:pt idx="46613">
                  <c:v>4.0613000000038735</c:v>
                </c:pt>
                <c:pt idx="46614">
                  <c:v>4.0614000000038732</c:v>
                </c:pt>
                <c:pt idx="46615">
                  <c:v>4.061500000003873</c:v>
                </c:pt>
                <c:pt idx="46616">
                  <c:v>4.0616000000038728</c:v>
                </c:pt>
                <c:pt idx="46617">
                  <c:v>4.0617000000038725</c:v>
                </c:pt>
                <c:pt idx="46618">
                  <c:v>4.0618000000038723</c:v>
                </c:pt>
                <c:pt idx="46619">
                  <c:v>4.0619000000038721</c:v>
                </c:pt>
                <c:pt idx="46620">
                  <c:v>4.0620000000038718</c:v>
                </c:pt>
                <c:pt idx="46621">
                  <c:v>4.0621000000038716</c:v>
                </c:pt>
                <c:pt idx="46622">
                  <c:v>4.0622000000038714</c:v>
                </c:pt>
                <c:pt idx="46623">
                  <c:v>4.0623000000038711</c:v>
                </c:pt>
                <c:pt idx="46624">
                  <c:v>4.0624000000038709</c:v>
                </c:pt>
                <c:pt idx="46625">
                  <c:v>4.0625000000038707</c:v>
                </c:pt>
                <c:pt idx="46626">
                  <c:v>4.0626000000038704</c:v>
                </c:pt>
                <c:pt idx="46627">
                  <c:v>4.0627000000038702</c:v>
                </c:pt>
                <c:pt idx="46628">
                  <c:v>4.06280000000387</c:v>
                </c:pt>
                <c:pt idx="46629">
                  <c:v>4.0629000000038697</c:v>
                </c:pt>
                <c:pt idx="46630">
                  <c:v>4.0630000000038695</c:v>
                </c:pt>
                <c:pt idx="46631">
                  <c:v>4.0631000000038693</c:v>
                </c:pt>
                <c:pt idx="46632">
                  <c:v>4.0632000000038691</c:v>
                </c:pt>
                <c:pt idx="46633">
                  <c:v>4.0633000000038688</c:v>
                </c:pt>
                <c:pt idx="46634">
                  <c:v>4.0634000000038686</c:v>
                </c:pt>
                <c:pt idx="46635">
                  <c:v>4.0635000000038684</c:v>
                </c:pt>
                <c:pt idx="46636">
                  <c:v>4.0636000000038681</c:v>
                </c:pt>
                <c:pt idx="46637">
                  <c:v>4.0637000000038679</c:v>
                </c:pt>
                <c:pt idx="46638">
                  <c:v>4.0638000000038677</c:v>
                </c:pt>
                <c:pt idx="46639">
                  <c:v>4.0639000000038674</c:v>
                </c:pt>
                <c:pt idx="46640">
                  <c:v>4.0640000000038672</c:v>
                </c:pt>
                <c:pt idx="46641">
                  <c:v>4.064100000003867</c:v>
                </c:pt>
                <c:pt idx="46642">
                  <c:v>4.0642000000038667</c:v>
                </c:pt>
                <c:pt idx="46643">
                  <c:v>4.0643000000038665</c:v>
                </c:pt>
                <c:pt idx="46644">
                  <c:v>4.0644000000038663</c:v>
                </c:pt>
                <c:pt idx="46645">
                  <c:v>4.064500000003866</c:v>
                </c:pt>
                <c:pt idx="46646">
                  <c:v>4.0646000000038658</c:v>
                </c:pt>
                <c:pt idx="46647">
                  <c:v>4.0647000000038656</c:v>
                </c:pt>
                <c:pt idx="46648">
                  <c:v>4.0648000000038653</c:v>
                </c:pt>
                <c:pt idx="46649">
                  <c:v>4.0649000000038651</c:v>
                </c:pt>
                <c:pt idx="46650">
                  <c:v>4.0650000000038649</c:v>
                </c:pt>
                <c:pt idx="46651">
                  <c:v>4.0651000000038646</c:v>
                </c:pt>
                <c:pt idx="46652">
                  <c:v>4.0652000000038644</c:v>
                </c:pt>
                <c:pt idx="46653">
                  <c:v>4.0653000000038642</c:v>
                </c:pt>
                <c:pt idx="46654">
                  <c:v>4.0654000000038639</c:v>
                </c:pt>
                <c:pt idx="46655">
                  <c:v>4.0655000000038637</c:v>
                </c:pt>
                <c:pt idx="46656">
                  <c:v>4.0656000000038635</c:v>
                </c:pt>
                <c:pt idx="46657">
                  <c:v>4.0657000000038632</c:v>
                </c:pt>
                <c:pt idx="46658">
                  <c:v>4.065800000003863</c:v>
                </c:pt>
                <c:pt idx="46659">
                  <c:v>4.0659000000038628</c:v>
                </c:pt>
                <c:pt idx="46660">
                  <c:v>4.0660000000038625</c:v>
                </c:pt>
                <c:pt idx="46661">
                  <c:v>4.0661000000038623</c:v>
                </c:pt>
                <c:pt idx="46662">
                  <c:v>4.0662000000038621</c:v>
                </c:pt>
                <c:pt idx="46663">
                  <c:v>4.0663000000038618</c:v>
                </c:pt>
                <c:pt idx="46664">
                  <c:v>4.0664000000038616</c:v>
                </c:pt>
                <c:pt idx="46665">
                  <c:v>4.0665000000038614</c:v>
                </c:pt>
                <c:pt idx="46666">
                  <c:v>4.0666000000038611</c:v>
                </c:pt>
                <c:pt idx="46667">
                  <c:v>4.0667000000038609</c:v>
                </c:pt>
                <c:pt idx="46668">
                  <c:v>4.0668000000038607</c:v>
                </c:pt>
                <c:pt idx="46669">
                  <c:v>4.0669000000038604</c:v>
                </c:pt>
                <c:pt idx="46670">
                  <c:v>4.0670000000038602</c:v>
                </c:pt>
                <c:pt idx="46671">
                  <c:v>4.06710000000386</c:v>
                </c:pt>
                <c:pt idx="46672">
                  <c:v>4.0672000000038597</c:v>
                </c:pt>
                <c:pt idx="46673">
                  <c:v>4.0673000000038595</c:v>
                </c:pt>
                <c:pt idx="46674">
                  <c:v>4.0674000000038593</c:v>
                </c:pt>
                <c:pt idx="46675">
                  <c:v>4.067500000003859</c:v>
                </c:pt>
                <c:pt idx="46676">
                  <c:v>4.0676000000038588</c:v>
                </c:pt>
                <c:pt idx="46677">
                  <c:v>4.0677000000038586</c:v>
                </c:pt>
                <c:pt idx="46678">
                  <c:v>4.0678000000038583</c:v>
                </c:pt>
                <c:pt idx="46679">
                  <c:v>4.0679000000038581</c:v>
                </c:pt>
                <c:pt idx="46680">
                  <c:v>4.0680000000038579</c:v>
                </c:pt>
                <c:pt idx="46681">
                  <c:v>4.0681000000038576</c:v>
                </c:pt>
                <c:pt idx="46682">
                  <c:v>4.0682000000038574</c:v>
                </c:pt>
                <c:pt idx="46683">
                  <c:v>4.0683000000038572</c:v>
                </c:pt>
                <c:pt idx="46684">
                  <c:v>4.0684000000038569</c:v>
                </c:pt>
                <c:pt idx="46685">
                  <c:v>4.0685000000038567</c:v>
                </c:pt>
                <c:pt idx="46686">
                  <c:v>4.0686000000038565</c:v>
                </c:pt>
                <c:pt idx="46687">
                  <c:v>4.0687000000038562</c:v>
                </c:pt>
                <c:pt idx="46688">
                  <c:v>4.068800000003856</c:v>
                </c:pt>
                <c:pt idx="46689">
                  <c:v>4.0689000000038558</c:v>
                </c:pt>
                <c:pt idx="46690">
                  <c:v>4.0690000000038555</c:v>
                </c:pt>
                <c:pt idx="46691">
                  <c:v>4.0691000000038553</c:v>
                </c:pt>
                <c:pt idx="46692">
                  <c:v>4.0692000000038551</c:v>
                </c:pt>
                <c:pt idx="46693">
                  <c:v>4.0693000000038548</c:v>
                </c:pt>
                <c:pt idx="46694">
                  <c:v>4.0694000000038546</c:v>
                </c:pt>
                <c:pt idx="46695">
                  <c:v>4.0695000000038544</c:v>
                </c:pt>
                <c:pt idx="46696">
                  <c:v>4.0696000000038541</c:v>
                </c:pt>
                <c:pt idx="46697">
                  <c:v>4.0697000000038539</c:v>
                </c:pt>
                <c:pt idx="46698">
                  <c:v>4.0698000000038537</c:v>
                </c:pt>
                <c:pt idx="46699">
                  <c:v>4.0699000000038534</c:v>
                </c:pt>
                <c:pt idx="46700">
                  <c:v>4.0700000000038532</c:v>
                </c:pt>
                <c:pt idx="46701">
                  <c:v>4.070100000003853</c:v>
                </c:pt>
                <c:pt idx="46702">
                  <c:v>4.0702000000038527</c:v>
                </c:pt>
                <c:pt idx="46703">
                  <c:v>4.0703000000038525</c:v>
                </c:pt>
                <c:pt idx="46704">
                  <c:v>4.0704000000038523</c:v>
                </c:pt>
                <c:pt idx="46705">
                  <c:v>4.070500000003852</c:v>
                </c:pt>
                <c:pt idx="46706">
                  <c:v>4.0706000000038518</c:v>
                </c:pt>
                <c:pt idx="46707">
                  <c:v>4.0707000000038516</c:v>
                </c:pt>
                <c:pt idx="46708">
                  <c:v>4.0708000000038513</c:v>
                </c:pt>
                <c:pt idx="46709">
                  <c:v>4.0709000000038511</c:v>
                </c:pt>
                <c:pt idx="46710">
                  <c:v>4.0710000000038509</c:v>
                </c:pt>
                <c:pt idx="46711">
                  <c:v>4.0711000000038506</c:v>
                </c:pt>
                <c:pt idx="46712">
                  <c:v>4.0712000000038504</c:v>
                </c:pt>
                <c:pt idx="46713">
                  <c:v>4.0713000000038502</c:v>
                </c:pt>
                <c:pt idx="46714">
                  <c:v>4.0714000000038499</c:v>
                </c:pt>
                <c:pt idx="46715">
                  <c:v>4.0715000000038497</c:v>
                </c:pt>
                <c:pt idx="46716">
                  <c:v>4.0716000000038495</c:v>
                </c:pt>
                <c:pt idx="46717">
                  <c:v>4.0717000000038492</c:v>
                </c:pt>
                <c:pt idx="46718">
                  <c:v>4.071800000003849</c:v>
                </c:pt>
                <c:pt idx="46719">
                  <c:v>4.0719000000038488</c:v>
                </c:pt>
                <c:pt idx="46720">
                  <c:v>4.0720000000038485</c:v>
                </c:pt>
                <c:pt idx="46721">
                  <c:v>4.0721000000038483</c:v>
                </c:pt>
                <c:pt idx="46722">
                  <c:v>4.0722000000038481</c:v>
                </c:pt>
                <c:pt idx="46723">
                  <c:v>4.0723000000038478</c:v>
                </c:pt>
                <c:pt idx="46724">
                  <c:v>4.0724000000038476</c:v>
                </c:pt>
                <c:pt idx="46725">
                  <c:v>4.0725000000038474</c:v>
                </c:pt>
                <c:pt idx="46726">
                  <c:v>4.0726000000038471</c:v>
                </c:pt>
                <c:pt idx="46727">
                  <c:v>4.0727000000038469</c:v>
                </c:pt>
                <c:pt idx="46728">
                  <c:v>4.0728000000038467</c:v>
                </c:pt>
                <c:pt idx="46729">
                  <c:v>4.0729000000038464</c:v>
                </c:pt>
                <c:pt idx="46730">
                  <c:v>4.0730000000038462</c:v>
                </c:pt>
                <c:pt idx="46731">
                  <c:v>4.073100000003846</c:v>
                </c:pt>
                <c:pt idx="46732">
                  <c:v>4.0732000000038457</c:v>
                </c:pt>
                <c:pt idx="46733">
                  <c:v>4.0733000000038455</c:v>
                </c:pt>
                <c:pt idx="46734">
                  <c:v>4.0734000000038453</c:v>
                </c:pt>
                <c:pt idx="46735">
                  <c:v>4.073500000003845</c:v>
                </c:pt>
                <c:pt idx="46736">
                  <c:v>4.0736000000038448</c:v>
                </c:pt>
                <c:pt idx="46737">
                  <c:v>4.0737000000038446</c:v>
                </c:pt>
                <c:pt idx="46738">
                  <c:v>4.0738000000038443</c:v>
                </c:pt>
                <c:pt idx="46739">
                  <c:v>4.0739000000038441</c:v>
                </c:pt>
                <c:pt idx="46740">
                  <c:v>4.0740000000038439</c:v>
                </c:pt>
                <c:pt idx="46741">
                  <c:v>4.0741000000038436</c:v>
                </c:pt>
                <c:pt idx="46742">
                  <c:v>4.0742000000038434</c:v>
                </c:pt>
                <c:pt idx="46743">
                  <c:v>4.0743000000038432</c:v>
                </c:pt>
                <c:pt idx="46744">
                  <c:v>4.0744000000038429</c:v>
                </c:pt>
                <c:pt idx="46745">
                  <c:v>4.0745000000038427</c:v>
                </c:pt>
                <c:pt idx="46746">
                  <c:v>4.0746000000038425</c:v>
                </c:pt>
                <c:pt idx="46747">
                  <c:v>4.0747000000038422</c:v>
                </c:pt>
                <c:pt idx="46748">
                  <c:v>4.074800000003842</c:v>
                </c:pt>
                <c:pt idx="46749">
                  <c:v>4.0749000000038418</c:v>
                </c:pt>
                <c:pt idx="46750">
                  <c:v>4.0750000000038415</c:v>
                </c:pt>
                <c:pt idx="46751">
                  <c:v>4.0751000000038413</c:v>
                </c:pt>
                <c:pt idx="46752">
                  <c:v>4.0752000000038411</c:v>
                </c:pt>
                <c:pt idx="46753">
                  <c:v>4.0753000000038409</c:v>
                </c:pt>
                <c:pt idx="46754">
                  <c:v>4.0754000000038406</c:v>
                </c:pt>
                <c:pt idx="46755">
                  <c:v>4.0755000000038404</c:v>
                </c:pt>
                <c:pt idx="46756">
                  <c:v>4.0756000000038402</c:v>
                </c:pt>
                <c:pt idx="46757">
                  <c:v>4.0757000000038399</c:v>
                </c:pt>
                <c:pt idx="46758">
                  <c:v>4.0758000000038397</c:v>
                </c:pt>
                <c:pt idx="46759">
                  <c:v>4.0759000000038395</c:v>
                </c:pt>
                <c:pt idx="46760">
                  <c:v>4.0760000000038392</c:v>
                </c:pt>
                <c:pt idx="46761">
                  <c:v>4.076100000003839</c:v>
                </c:pt>
                <c:pt idx="46762">
                  <c:v>4.0762000000038388</c:v>
                </c:pt>
                <c:pt idx="46763">
                  <c:v>4.0763000000038385</c:v>
                </c:pt>
                <c:pt idx="46764">
                  <c:v>4.0764000000038383</c:v>
                </c:pt>
                <c:pt idx="46765">
                  <c:v>4.0765000000038381</c:v>
                </c:pt>
                <c:pt idx="46766">
                  <c:v>4.0766000000038378</c:v>
                </c:pt>
                <c:pt idx="46767">
                  <c:v>4.0767000000038376</c:v>
                </c:pt>
                <c:pt idx="46768">
                  <c:v>4.0768000000038374</c:v>
                </c:pt>
                <c:pt idx="46769">
                  <c:v>4.0769000000038371</c:v>
                </c:pt>
                <c:pt idx="46770">
                  <c:v>4.0770000000038369</c:v>
                </c:pt>
                <c:pt idx="46771">
                  <c:v>4.0771000000038367</c:v>
                </c:pt>
                <c:pt idx="46772">
                  <c:v>4.0772000000038364</c:v>
                </c:pt>
                <c:pt idx="46773">
                  <c:v>4.0773000000038362</c:v>
                </c:pt>
                <c:pt idx="46774">
                  <c:v>4.077400000003836</c:v>
                </c:pt>
                <c:pt idx="46775">
                  <c:v>4.0775000000038357</c:v>
                </c:pt>
                <c:pt idx="46776">
                  <c:v>4.0776000000038355</c:v>
                </c:pt>
                <c:pt idx="46777">
                  <c:v>4.0777000000038353</c:v>
                </c:pt>
                <c:pt idx="46778">
                  <c:v>4.077800000003835</c:v>
                </c:pt>
                <c:pt idx="46779">
                  <c:v>4.0779000000038348</c:v>
                </c:pt>
                <c:pt idx="46780">
                  <c:v>4.0780000000038346</c:v>
                </c:pt>
                <c:pt idx="46781">
                  <c:v>4.0781000000038343</c:v>
                </c:pt>
                <c:pt idx="46782">
                  <c:v>4.0782000000038341</c:v>
                </c:pt>
                <c:pt idx="46783">
                  <c:v>4.0783000000038339</c:v>
                </c:pt>
                <c:pt idx="46784">
                  <c:v>4.0784000000038336</c:v>
                </c:pt>
                <c:pt idx="46785">
                  <c:v>4.0785000000038334</c:v>
                </c:pt>
                <c:pt idx="46786">
                  <c:v>4.0786000000038332</c:v>
                </c:pt>
                <c:pt idx="46787">
                  <c:v>4.0787000000038329</c:v>
                </c:pt>
                <c:pt idx="46788">
                  <c:v>4.0788000000038327</c:v>
                </c:pt>
                <c:pt idx="46789">
                  <c:v>4.0789000000038325</c:v>
                </c:pt>
                <c:pt idx="46790">
                  <c:v>4.0790000000038322</c:v>
                </c:pt>
                <c:pt idx="46791">
                  <c:v>4.079100000003832</c:v>
                </c:pt>
                <c:pt idx="46792">
                  <c:v>4.0792000000038318</c:v>
                </c:pt>
                <c:pt idx="46793">
                  <c:v>4.0793000000038315</c:v>
                </c:pt>
                <c:pt idx="46794">
                  <c:v>4.0794000000038313</c:v>
                </c:pt>
                <c:pt idx="46795">
                  <c:v>4.0795000000038311</c:v>
                </c:pt>
                <c:pt idx="46796">
                  <c:v>4.0796000000038308</c:v>
                </c:pt>
                <c:pt idx="46797">
                  <c:v>4.0797000000038306</c:v>
                </c:pt>
                <c:pt idx="46798">
                  <c:v>4.0798000000038304</c:v>
                </c:pt>
                <c:pt idx="46799">
                  <c:v>4.0799000000038301</c:v>
                </c:pt>
                <c:pt idx="46800">
                  <c:v>4.0800000000038299</c:v>
                </c:pt>
                <c:pt idx="46801">
                  <c:v>4.0801000000038297</c:v>
                </c:pt>
                <c:pt idx="46802">
                  <c:v>4.0802000000038294</c:v>
                </c:pt>
                <c:pt idx="46803">
                  <c:v>4.0803000000038292</c:v>
                </c:pt>
                <c:pt idx="46804">
                  <c:v>4.080400000003829</c:v>
                </c:pt>
                <c:pt idx="46805">
                  <c:v>4.0805000000038287</c:v>
                </c:pt>
                <c:pt idx="46806">
                  <c:v>4.0806000000038285</c:v>
                </c:pt>
                <c:pt idx="46807">
                  <c:v>4.0807000000038283</c:v>
                </c:pt>
                <c:pt idx="46808">
                  <c:v>4.080800000003828</c:v>
                </c:pt>
                <c:pt idx="46809">
                  <c:v>4.0809000000038278</c:v>
                </c:pt>
                <c:pt idx="46810">
                  <c:v>4.0810000000038276</c:v>
                </c:pt>
                <c:pt idx="46811">
                  <c:v>4.0811000000038273</c:v>
                </c:pt>
                <c:pt idx="46812">
                  <c:v>4.0812000000038271</c:v>
                </c:pt>
                <c:pt idx="46813">
                  <c:v>4.0813000000038269</c:v>
                </c:pt>
                <c:pt idx="46814">
                  <c:v>4.0814000000038266</c:v>
                </c:pt>
                <c:pt idx="46815">
                  <c:v>4.0815000000038264</c:v>
                </c:pt>
                <c:pt idx="46816">
                  <c:v>4.0816000000038262</c:v>
                </c:pt>
                <c:pt idx="46817">
                  <c:v>4.0817000000038259</c:v>
                </c:pt>
                <c:pt idx="46818">
                  <c:v>4.0818000000038257</c:v>
                </c:pt>
                <c:pt idx="46819">
                  <c:v>4.0819000000038255</c:v>
                </c:pt>
                <c:pt idx="46820">
                  <c:v>4.0820000000038252</c:v>
                </c:pt>
                <c:pt idx="46821">
                  <c:v>4.082100000003825</c:v>
                </c:pt>
                <c:pt idx="46822">
                  <c:v>4.0822000000038248</c:v>
                </c:pt>
                <c:pt idx="46823">
                  <c:v>4.0823000000038245</c:v>
                </c:pt>
                <c:pt idx="46824">
                  <c:v>4.0824000000038243</c:v>
                </c:pt>
                <c:pt idx="46825">
                  <c:v>4.0825000000038241</c:v>
                </c:pt>
                <c:pt idx="46826">
                  <c:v>4.0826000000038238</c:v>
                </c:pt>
                <c:pt idx="46827">
                  <c:v>4.0827000000038236</c:v>
                </c:pt>
                <c:pt idx="46828">
                  <c:v>4.0828000000038234</c:v>
                </c:pt>
                <c:pt idx="46829">
                  <c:v>4.0829000000038231</c:v>
                </c:pt>
                <c:pt idx="46830">
                  <c:v>4.0830000000038229</c:v>
                </c:pt>
                <c:pt idx="46831">
                  <c:v>4.0831000000038227</c:v>
                </c:pt>
                <c:pt idx="46832">
                  <c:v>4.0832000000038224</c:v>
                </c:pt>
                <c:pt idx="46833">
                  <c:v>4.0833000000038222</c:v>
                </c:pt>
                <c:pt idx="46834">
                  <c:v>4.083400000003822</c:v>
                </c:pt>
                <c:pt idx="46835">
                  <c:v>4.0835000000038217</c:v>
                </c:pt>
                <c:pt idx="46836">
                  <c:v>4.0836000000038215</c:v>
                </c:pt>
                <c:pt idx="46837">
                  <c:v>4.0837000000038213</c:v>
                </c:pt>
                <c:pt idx="46838">
                  <c:v>4.083800000003821</c:v>
                </c:pt>
                <c:pt idx="46839">
                  <c:v>4.0839000000038208</c:v>
                </c:pt>
                <c:pt idx="46840">
                  <c:v>4.0840000000038206</c:v>
                </c:pt>
                <c:pt idx="46841">
                  <c:v>4.0841000000038203</c:v>
                </c:pt>
                <c:pt idx="46842">
                  <c:v>4.0842000000038201</c:v>
                </c:pt>
                <c:pt idx="46843">
                  <c:v>4.0843000000038199</c:v>
                </c:pt>
                <c:pt idx="46844">
                  <c:v>4.0844000000038196</c:v>
                </c:pt>
                <c:pt idx="46845">
                  <c:v>4.0845000000038194</c:v>
                </c:pt>
                <c:pt idx="46846">
                  <c:v>4.0846000000038192</c:v>
                </c:pt>
                <c:pt idx="46847">
                  <c:v>4.0847000000038189</c:v>
                </c:pt>
                <c:pt idx="46848">
                  <c:v>4.0848000000038187</c:v>
                </c:pt>
                <c:pt idx="46849">
                  <c:v>4.0849000000038185</c:v>
                </c:pt>
                <c:pt idx="46850">
                  <c:v>4.0850000000038182</c:v>
                </c:pt>
                <c:pt idx="46851">
                  <c:v>4.085100000003818</c:v>
                </c:pt>
                <c:pt idx="46852">
                  <c:v>4.0852000000038178</c:v>
                </c:pt>
                <c:pt idx="46853">
                  <c:v>4.0853000000038175</c:v>
                </c:pt>
                <c:pt idx="46854">
                  <c:v>4.0854000000038173</c:v>
                </c:pt>
                <c:pt idx="46855">
                  <c:v>4.0855000000038171</c:v>
                </c:pt>
                <c:pt idx="46856">
                  <c:v>4.0856000000038168</c:v>
                </c:pt>
                <c:pt idx="46857">
                  <c:v>4.0857000000038166</c:v>
                </c:pt>
                <c:pt idx="46858">
                  <c:v>4.0858000000038164</c:v>
                </c:pt>
                <c:pt idx="46859">
                  <c:v>4.0859000000038161</c:v>
                </c:pt>
                <c:pt idx="46860">
                  <c:v>4.0860000000038159</c:v>
                </c:pt>
                <c:pt idx="46861">
                  <c:v>4.0861000000038157</c:v>
                </c:pt>
                <c:pt idx="46862">
                  <c:v>4.0862000000038154</c:v>
                </c:pt>
                <c:pt idx="46863">
                  <c:v>4.0863000000038152</c:v>
                </c:pt>
                <c:pt idx="46864">
                  <c:v>4.086400000003815</c:v>
                </c:pt>
                <c:pt idx="46865">
                  <c:v>4.0865000000038147</c:v>
                </c:pt>
                <c:pt idx="46866">
                  <c:v>4.0866000000038145</c:v>
                </c:pt>
                <c:pt idx="46867">
                  <c:v>4.0867000000038143</c:v>
                </c:pt>
                <c:pt idx="46868">
                  <c:v>4.086800000003814</c:v>
                </c:pt>
                <c:pt idx="46869">
                  <c:v>4.0869000000038138</c:v>
                </c:pt>
                <c:pt idx="46870">
                  <c:v>4.0870000000038136</c:v>
                </c:pt>
                <c:pt idx="46871">
                  <c:v>4.0871000000038133</c:v>
                </c:pt>
                <c:pt idx="46872">
                  <c:v>4.0872000000038131</c:v>
                </c:pt>
                <c:pt idx="46873">
                  <c:v>4.0873000000038129</c:v>
                </c:pt>
                <c:pt idx="46874">
                  <c:v>4.0874000000038127</c:v>
                </c:pt>
                <c:pt idx="46875">
                  <c:v>4.0875000000038124</c:v>
                </c:pt>
                <c:pt idx="46876">
                  <c:v>4.0876000000038122</c:v>
                </c:pt>
                <c:pt idx="46877">
                  <c:v>4.087700000003812</c:v>
                </c:pt>
                <c:pt idx="46878">
                  <c:v>4.0878000000038117</c:v>
                </c:pt>
                <c:pt idx="46879">
                  <c:v>4.0879000000038115</c:v>
                </c:pt>
                <c:pt idx="46880">
                  <c:v>4.0880000000038113</c:v>
                </c:pt>
                <c:pt idx="46881">
                  <c:v>4.088100000003811</c:v>
                </c:pt>
                <c:pt idx="46882">
                  <c:v>4.0882000000038108</c:v>
                </c:pt>
                <c:pt idx="46883">
                  <c:v>4.0883000000038106</c:v>
                </c:pt>
                <c:pt idx="46884">
                  <c:v>4.0884000000038103</c:v>
                </c:pt>
                <c:pt idx="46885">
                  <c:v>4.0885000000038101</c:v>
                </c:pt>
                <c:pt idx="46886">
                  <c:v>4.0886000000038099</c:v>
                </c:pt>
                <c:pt idx="46887">
                  <c:v>4.0887000000038096</c:v>
                </c:pt>
                <c:pt idx="46888">
                  <c:v>4.0888000000038094</c:v>
                </c:pt>
                <c:pt idx="46889">
                  <c:v>4.0889000000038092</c:v>
                </c:pt>
                <c:pt idx="46890">
                  <c:v>4.0890000000038089</c:v>
                </c:pt>
                <c:pt idx="46891">
                  <c:v>4.0891000000038087</c:v>
                </c:pt>
                <c:pt idx="46892">
                  <c:v>4.0892000000038085</c:v>
                </c:pt>
                <c:pt idx="46893">
                  <c:v>4.0893000000038082</c:v>
                </c:pt>
                <c:pt idx="46894">
                  <c:v>4.089400000003808</c:v>
                </c:pt>
                <c:pt idx="46895">
                  <c:v>4.0895000000038078</c:v>
                </c:pt>
                <c:pt idx="46896">
                  <c:v>4.0896000000038075</c:v>
                </c:pt>
                <c:pt idx="46897">
                  <c:v>4.0897000000038073</c:v>
                </c:pt>
                <c:pt idx="46898">
                  <c:v>4.0898000000038071</c:v>
                </c:pt>
                <c:pt idx="46899">
                  <c:v>4.0899000000038068</c:v>
                </c:pt>
                <c:pt idx="46900">
                  <c:v>4.0900000000038066</c:v>
                </c:pt>
                <c:pt idx="46901">
                  <c:v>4.0901000000038064</c:v>
                </c:pt>
                <c:pt idx="46902">
                  <c:v>4.0902000000038061</c:v>
                </c:pt>
                <c:pt idx="46903">
                  <c:v>4.0903000000038059</c:v>
                </c:pt>
                <c:pt idx="46904">
                  <c:v>4.0904000000038057</c:v>
                </c:pt>
                <c:pt idx="46905">
                  <c:v>4.0905000000038054</c:v>
                </c:pt>
                <c:pt idx="46906">
                  <c:v>4.0906000000038052</c:v>
                </c:pt>
                <c:pt idx="46907">
                  <c:v>4.090700000003805</c:v>
                </c:pt>
                <c:pt idx="46908">
                  <c:v>4.0908000000038047</c:v>
                </c:pt>
                <c:pt idx="46909">
                  <c:v>4.0909000000038045</c:v>
                </c:pt>
                <c:pt idx="46910">
                  <c:v>4.0910000000038043</c:v>
                </c:pt>
                <c:pt idx="46911">
                  <c:v>4.091100000003804</c:v>
                </c:pt>
                <c:pt idx="46912">
                  <c:v>4.0912000000038038</c:v>
                </c:pt>
                <c:pt idx="46913">
                  <c:v>4.0913000000038036</c:v>
                </c:pt>
                <c:pt idx="46914">
                  <c:v>4.0914000000038033</c:v>
                </c:pt>
                <c:pt idx="46915">
                  <c:v>4.0915000000038031</c:v>
                </c:pt>
                <c:pt idx="46916">
                  <c:v>4.0916000000038029</c:v>
                </c:pt>
                <c:pt idx="46917">
                  <c:v>4.0917000000038026</c:v>
                </c:pt>
                <c:pt idx="46918">
                  <c:v>4.0918000000038024</c:v>
                </c:pt>
                <c:pt idx="46919">
                  <c:v>4.0919000000038022</c:v>
                </c:pt>
                <c:pt idx="46920">
                  <c:v>4.0920000000038019</c:v>
                </c:pt>
                <c:pt idx="46921">
                  <c:v>4.0921000000038017</c:v>
                </c:pt>
                <c:pt idx="46922">
                  <c:v>4.0922000000038015</c:v>
                </c:pt>
                <c:pt idx="46923">
                  <c:v>4.0923000000038012</c:v>
                </c:pt>
                <c:pt idx="46924">
                  <c:v>4.092400000003801</c:v>
                </c:pt>
                <c:pt idx="46925">
                  <c:v>4.0925000000038008</c:v>
                </c:pt>
                <c:pt idx="46926">
                  <c:v>4.0926000000038005</c:v>
                </c:pt>
                <c:pt idx="46927">
                  <c:v>4.0927000000038003</c:v>
                </c:pt>
                <c:pt idx="46928">
                  <c:v>4.0928000000038001</c:v>
                </c:pt>
                <c:pt idx="46929">
                  <c:v>4.0929000000037998</c:v>
                </c:pt>
                <c:pt idx="46930">
                  <c:v>4.0930000000037996</c:v>
                </c:pt>
                <c:pt idx="46931">
                  <c:v>4.0931000000037994</c:v>
                </c:pt>
                <c:pt idx="46932">
                  <c:v>4.0932000000037991</c:v>
                </c:pt>
                <c:pt idx="46933">
                  <c:v>4.0933000000037989</c:v>
                </c:pt>
                <c:pt idx="46934">
                  <c:v>4.0934000000037987</c:v>
                </c:pt>
                <c:pt idx="46935">
                  <c:v>4.0935000000037984</c:v>
                </c:pt>
                <c:pt idx="46936">
                  <c:v>4.0936000000037982</c:v>
                </c:pt>
                <c:pt idx="46937">
                  <c:v>4.093700000003798</c:v>
                </c:pt>
                <c:pt idx="46938">
                  <c:v>4.0938000000037977</c:v>
                </c:pt>
                <c:pt idx="46939">
                  <c:v>4.0939000000037975</c:v>
                </c:pt>
                <c:pt idx="46940">
                  <c:v>4.0940000000037973</c:v>
                </c:pt>
                <c:pt idx="46941">
                  <c:v>4.094100000003797</c:v>
                </c:pt>
                <c:pt idx="46942">
                  <c:v>4.0942000000037968</c:v>
                </c:pt>
                <c:pt idx="46943">
                  <c:v>4.0943000000037966</c:v>
                </c:pt>
                <c:pt idx="46944">
                  <c:v>4.0944000000037963</c:v>
                </c:pt>
                <c:pt idx="46945">
                  <c:v>4.0945000000037961</c:v>
                </c:pt>
                <c:pt idx="46946">
                  <c:v>4.0946000000037959</c:v>
                </c:pt>
                <c:pt idx="46947">
                  <c:v>4.0947000000037956</c:v>
                </c:pt>
                <c:pt idx="46948">
                  <c:v>4.0948000000037954</c:v>
                </c:pt>
                <c:pt idx="46949">
                  <c:v>4.0949000000037952</c:v>
                </c:pt>
                <c:pt idx="46950">
                  <c:v>4.0950000000037949</c:v>
                </c:pt>
                <c:pt idx="46951">
                  <c:v>4.0951000000037947</c:v>
                </c:pt>
                <c:pt idx="46952">
                  <c:v>4.0952000000037945</c:v>
                </c:pt>
                <c:pt idx="46953">
                  <c:v>4.0953000000037942</c:v>
                </c:pt>
                <c:pt idx="46954">
                  <c:v>4.095400000003794</c:v>
                </c:pt>
                <c:pt idx="46955">
                  <c:v>4.0955000000037938</c:v>
                </c:pt>
                <c:pt idx="46956">
                  <c:v>4.0956000000037935</c:v>
                </c:pt>
                <c:pt idx="46957">
                  <c:v>4.0957000000037933</c:v>
                </c:pt>
                <c:pt idx="46958">
                  <c:v>4.0958000000037931</c:v>
                </c:pt>
                <c:pt idx="46959">
                  <c:v>4.0959000000037928</c:v>
                </c:pt>
                <c:pt idx="46960">
                  <c:v>4.0960000000037926</c:v>
                </c:pt>
                <c:pt idx="46961">
                  <c:v>4.0961000000037924</c:v>
                </c:pt>
                <c:pt idx="46962">
                  <c:v>4.0962000000037921</c:v>
                </c:pt>
                <c:pt idx="46963">
                  <c:v>4.0963000000037919</c:v>
                </c:pt>
                <c:pt idx="46964">
                  <c:v>4.0964000000037917</c:v>
                </c:pt>
                <c:pt idx="46965">
                  <c:v>4.0965000000037914</c:v>
                </c:pt>
                <c:pt idx="46966">
                  <c:v>4.0966000000037912</c:v>
                </c:pt>
                <c:pt idx="46967">
                  <c:v>4.096700000003791</c:v>
                </c:pt>
                <c:pt idx="46968">
                  <c:v>4.0968000000037907</c:v>
                </c:pt>
                <c:pt idx="46969">
                  <c:v>4.0969000000037905</c:v>
                </c:pt>
                <c:pt idx="46970">
                  <c:v>4.0970000000037903</c:v>
                </c:pt>
                <c:pt idx="46971">
                  <c:v>4.09710000000379</c:v>
                </c:pt>
                <c:pt idx="46972">
                  <c:v>4.0972000000037898</c:v>
                </c:pt>
                <c:pt idx="46973">
                  <c:v>4.0973000000037896</c:v>
                </c:pt>
                <c:pt idx="46974">
                  <c:v>4.0974000000037893</c:v>
                </c:pt>
                <c:pt idx="46975">
                  <c:v>4.0975000000037891</c:v>
                </c:pt>
                <c:pt idx="46976">
                  <c:v>4.0976000000037889</c:v>
                </c:pt>
                <c:pt idx="46977">
                  <c:v>4.0977000000037886</c:v>
                </c:pt>
                <c:pt idx="46978">
                  <c:v>4.0978000000037884</c:v>
                </c:pt>
                <c:pt idx="46979">
                  <c:v>4.0979000000037882</c:v>
                </c:pt>
                <c:pt idx="46980">
                  <c:v>4.0980000000037879</c:v>
                </c:pt>
                <c:pt idx="46981">
                  <c:v>4.0981000000037877</c:v>
                </c:pt>
                <c:pt idx="46982">
                  <c:v>4.0982000000037875</c:v>
                </c:pt>
                <c:pt idx="46983">
                  <c:v>4.0983000000037872</c:v>
                </c:pt>
                <c:pt idx="46984">
                  <c:v>4.098400000003787</c:v>
                </c:pt>
                <c:pt idx="46985">
                  <c:v>4.0985000000037868</c:v>
                </c:pt>
                <c:pt idx="46986">
                  <c:v>4.0986000000037865</c:v>
                </c:pt>
                <c:pt idx="46987">
                  <c:v>4.0987000000037863</c:v>
                </c:pt>
                <c:pt idx="46988">
                  <c:v>4.0988000000037861</c:v>
                </c:pt>
                <c:pt idx="46989">
                  <c:v>4.0989000000037858</c:v>
                </c:pt>
                <c:pt idx="46990">
                  <c:v>4.0990000000037856</c:v>
                </c:pt>
                <c:pt idx="46991">
                  <c:v>4.0991000000037854</c:v>
                </c:pt>
                <c:pt idx="46992">
                  <c:v>4.0992000000037851</c:v>
                </c:pt>
                <c:pt idx="46993">
                  <c:v>4.0993000000037849</c:v>
                </c:pt>
                <c:pt idx="46994">
                  <c:v>4.0994000000037847</c:v>
                </c:pt>
                <c:pt idx="46995">
                  <c:v>4.0995000000037845</c:v>
                </c:pt>
                <c:pt idx="46996">
                  <c:v>4.0996000000037842</c:v>
                </c:pt>
                <c:pt idx="46997">
                  <c:v>4.099700000003784</c:v>
                </c:pt>
                <c:pt idx="46998">
                  <c:v>4.0998000000037838</c:v>
                </c:pt>
                <c:pt idx="46999">
                  <c:v>4.0999000000037835</c:v>
                </c:pt>
                <c:pt idx="47000">
                  <c:v>4.1000000000037833</c:v>
                </c:pt>
                <c:pt idx="47001">
                  <c:v>4.1001000000037831</c:v>
                </c:pt>
                <c:pt idx="47002">
                  <c:v>4.1002000000037828</c:v>
                </c:pt>
                <c:pt idx="47003">
                  <c:v>4.1003000000037826</c:v>
                </c:pt>
                <c:pt idx="47004">
                  <c:v>4.1004000000037824</c:v>
                </c:pt>
                <c:pt idx="47005">
                  <c:v>4.1005000000037821</c:v>
                </c:pt>
                <c:pt idx="47006">
                  <c:v>4.1006000000037819</c:v>
                </c:pt>
                <c:pt idx="47007">
                  <c:v>4.1007000000037817</c:v>
                </c:pt>
                <c:pt idx="47008">
                  <c:v>4.1008000000037814</c:v>
                </c:pt>
                <c:pt idx="47009">
                  <c:v>4.1009000000037812</c:v>
                </c:pt>
                <c:pt idx="47010">
                  <c:v>4.101000000003781</c:v>
                </c:pt>
                <c:pt idx="47011">
                  <c:v>4.1011000000037807</c:v>
                </c:pt>
                <c:pt idx="47012">
                  <c:v>4.1012000000037805</c:v>
                </c:pt>
                <c:pt idx="47013">
                  <c:v>4.1013000000037803</c:v>
                </c:pt>
                <c:pt idx="47014">
                  <c:v>4.10140000000378</c:v>
                </c:pt>
                <c:pt idx="47015">
                  <c:v>4.1015000000037798</c:v>
                </c:pt>
                <c:pt idx="47016">
                  <c:v>4.1016000000037796</c:v>
                </c:pt>
                <c:pt idx="47017">
                  <c:v>4.1017000000037793</c:v>
                </c:pt>
                <c:pt idx="47018">
                  <c:v>4.1018000000037791</c:v>
                </c:pt>
                <c:pt idx="47019">
                  <c:v>4.1019000000037789</c:v>
                </c:pt>
                <c:pt idx="47020">
                  <c:v>4.1020000000037786</c:v>
                </c:pt>
                <c:pt idx="47021">
                  <c:v>4.1021000000037784</c:v>
                </c:pt>
                <c:pt idx="47022">
                  <c:v>4.1022000000037782</c:v>
                </c:pt>
                <c:pt idx="47023">
                  <c:v>4.1023000000037779</c:v>
                </c:pt>
                <c:pt idx="47024">
                  <c:v>4.1024000000037777</c:v>
                </c:pt>
                <c:pt idx="47025">
                  <c:v>4.1025000000037775</c:v>
                </c:pt>
                <c:pt idx="47026">
                  <c:v>4.1026000000037772</c:v>
                </c:pt>
                <c:pt idx="47027">
                  <c:v>4.102700000003777</c:v>
                </c:pt>
                <c:pt idx="47028">
                  <c:v>4.1028000000037768</c:v>
                </c:pt>
                <c:pt idx="47029">
                  <c:v>4.1029000000037765</c:v>
                </c:pt>
                <c:pt idx="47030">
                  <c:v>4.1030000000037763</c:v>
                </c:pt>
                <c:pt idx="47031">
                  <c:v>4.1031000000037761</c:v>
                </c:pt>
                <c:pt idx="47032">
                  <c:v>4.1032000000037758</c:v>
                </c:pt>
                <c:pt idx="47033">
                  <c:v>4.1033000000037756</c:v>
                </c:pt>
                <c:pt idx="47034">
                  <c:v>4.1034000000037754</c:v>
                </c:pt>
                <c:pt idx="47035">
                  <c:v>4.1035000000037751</c:v>
                </c:pt>
                <c:pt idx="47036">
                  <c:v>4.1036000000037749</c:v>
                </c:pt>
                <c:pt idx="47037">
                  <c:v>4.1037000000037747</c:v>
                </c:pt>
                <c:pt idx="47038">
                  <c:v>4.1038000000037744</c:v>
                </c:pt>
                <c:pt idx="47039">
                  <c:v>4.1039000000037742</c:v>
                </c:pt>
                <c:pt idx="47040">
                  <c:v>4.104000000003774</c:v>
                </c:pt>
                <c:pt idx="47041">
                  <c:v>4.1041000000037737</c:v>
                </c:pt>
                <c:pt idx="47042">
                  <c:v>4.1042000000037735</c:v>
                </c:pt>
                <c:pt idx="47043">
                  <c:v>4.1043000000037733</c:v>
                </c:pt>
                <c:pt idx="47044">
                  <c:v>4.104400000003773</c:v>
                </c:pt>
                <c:pt idx="47045">
                  <c:v>4.1045000000037728</c:v>
                </c:pt>
                <c:pt idx="47046">
                  <c:v>4.1046000000037726</c:v>
                </c:pt>
                <c:pt idx="47047">
                  <c:v>4.1047000000037723</c:v>
                </c:pt>
                <c:pt idx="47048">
                  <c:v>4.1048000000037721</c:v>
                </c:pt>
                <c:pt idx="47049">
                  <c:v>4.1049000000037719</c:v>
                </c:pt>
                <c:pt idx="47050">
                  <c:v>4.1050000000037716</c:v>
                </c:pt>
                <c:pt idx="47051">
                  <c:v>4.1051000000037714</c:v>
                </c:pt>
                <c:pt idx="47052">
                  <c:v>4.1052000000037712</c:v>
                </c:pt>
                <c:pt idx="47053">
                  <c:v>4.1053000000037709</c:v>
                </c:pt>
                <c:pt idx="47054">
                  <c:v>4.1054000000037707</c:v>
                </c:pt>
                <c:pt idx="47055">
                  <c:v>4.1055000000037705</c:v>
                </c:pt>
                <c:pt idx="47056">
                  <c:v>4.1056000000037702</c:v>
                </c:pt>
                <c:pt idx="47057">
                  <c:v>4.10570000000377</c:v>
                </c:pt>
                <c:pt idx="47058">
                  <c:v>4.1058000000037698</c:v>
                </c:pt>
                <c:pt idx="47059">
                  <c:v>4.1059000000037695</c:v>
                </c:pt>
                <c:pt idx="47060">
                  <c:v>4.1060000000037693</c:v>
                </c:pt>
                <c:pt idx="47061">
                  <c:v>4.1061000000037691</c:v>
                </c:pt>
                <c:pt idx="47062">
                  <c:v>4.1062000000037688</c:v>
                </c:pt>
                <c:pt idx="47063">
                  <c:v>4.1063000000037686</c:v>
                </c:pt>
                <c:pt idx="47064">
                  <c:v>4.1064000000037684</c:v>
                </c:pt>
                <c:pt idx="47065">
                  <c:v>4.1065000000037681</c:v>
                </c:pt>
                <c:pt idx="47066">
                  <c:v>4.1066000000037679</c:v>
                </c:pt>
                <c:pt idx="47067">
                  <c:v>4.1067000000037677</c:v>
                </c:pt>
                <c:pt idx="47068">
                  <c:v>4.1068000000037674</c:v>
                </c:pt>
                <c:pt idx="47069">
                  <c:v>4.1069000000037672</c:v>
                </c:pt>
                <c:pt idx="47070">
                  <c:v>4.107000000003767</c:v>
                </c:pt>
                <c:pt idx="47071">
                  <c:v>4.1071000000037667</c:v>
                </c:pt>
                <c:pt idx="47072">
                  <c:v>4.1072000000037665</c:v>
                </c:pt>
                <c:pt idx="47073">
                  <c:v>4.1073000000037663</c:v>
                </c:pt>
                <c:pt idx="47074">
                  <c:v>4.107400000003766</c:v>
                </c:pt>
                <c:pt idx="47075">
                  <c:v>4.1075000000037658</c:v>
                </c:pt>
                <c:pt idx="47076">
                  <c:v>4.1076000000037656</c:v>
                </c:pt>
                <c:pt idx="47077">
                  <c:v>4.1077000000037653</c:v>
                </c:pt>
                <c:pt idx="47078">
                  <c:v>4.1078000000037651</c:v>
                </c:pt>
                <c:pt idx="47079">
                  <c:v>4.1079000000037649</c:v>
                </c:pt>
                <c:pt idx="47080">
                  <c:v>4.1080000000037646</c:v>
                </c:pt>
                <c:pt idx="47081">
                  <c:v>4.1081000000037644</c:v>
                </c:pt>
                <c:pt idx="47082">
                  <c:v>4.1082000000037642</c:v>
                </c:pt>
                <c:pt idx="47083">
                  <c:v>4.1083000000037639</c:v>
                </c:pt>
                <c:pt idx="47084">
                  <c:v>4.1084000000037637</c:v>
                </c:pt>
                <c:pt idx="47085">
                  <c:v>4.1085000000037635</c:v>
                </c:pt>
                <c:pt idx="47086">
                  <c:v>4.1086000000037632</c:v>
                </c:pt>
                <c:pt idx="47087">
                  <c:v>4.108700000003763</c:v>
                </c:pt>
                <c:pt idx="47088">
                  <c:v>4.1088000000037628</c:v>
                </c:pt>
                <c:pt idx="47089">
                  <c:v>4.1089000000037625</c:v>
                </c:pt>
                <c:pt idx="47090">
                  <c:v>4.1090000000037623</c:v>
                </c:pt>
                <c:pt idx="47091">
                  <c:v>4.1091000000037621</c:v>
                </c:pt>
                <c:pt idx="47092">
                  <c:v>4.1092000000037618</c:v>
                </c:pt>
                <c:pt idx="47093">
                  <c:v>4.1093000000037616</c:v>
                </c:pt>
                <c:pt idx="47094">
                  <c:v>4.1094000000037614</c:v>
                </c:pt>
                <c:pt idx="47095">
                  <c:v>4.1095000000037611</c:v>
                </c:pt>
                <c:pt idx="47096">
                  <c:v>4.1096000000037609</c:v>
                </c:pt>
                <c:pt idx="47097">
                  <c:v>4.1097000000037607</c:v>
                </c:pt>
                <c:pt idx="47098">
                  <c:v>4.1098000000037604</c:v>
                </c:pt>
                <c:pt idx="47099">
                  <c:v>4.1099000000037602</c:v>
                </c:pt>
                <c:pt idx="47100">
                  <c:v>4.11000000000376</c:v>
                </c:pt>
                <c:pt idx="47101">
                  <c:v>4.1101000000037597</c:v>
                </c:pt>
                <c:pt idx="47102">
                  <c:v>4.1102000000037595</c:v>
                </c:pt>
                <c:pt idx="47103">
                  <c:v>4.1103000000037593</c:v>
                </c:pt>
                <c:pt idx="47104">
                  <c:v>4.110400000003759</c:v>
                </c:pt>
                <c:pt idx="47105">
                  <c:v>4.1105000000037588</c:v>
                </c:pt>
                <c:pt idx="47106">
                  <c:v>4.1106000000037586</c:v>
                </c:pt>
                <c:pt idx="47107">
                  <c:v>4.1107000000037583</c:v>
                </c:pt>
                <c:pt idx="47108">
                  <c:v>4.1108000000037581</c:v>
                </c:pt>
                <c:pt idx="47109">
                  <c:v>4.1109000000037579</c:v>
                </c:pt>
                <c:pt idx="47110">
                  <c:v>4.1110000000037576</c:v>
                </c:pt>
                <c:pt idx="47111">
                  <c:v>4.1111000000037574</c:v>
                </c:pt>
                <c:pt idx="47112">
                  <c:v>4.1112000000037572</c:v>
                </c:pt>
                <c:pt idx="47113">
                  <c:v>4.1113000000037569</c:v>
                </c:pt>
                <c:pt idx="47114">
                  <c:v>4.1114000000037567</c:v>
                </c:pt>
                <c:pt idx="47115">
                  <c:v>4.1115000000037565</c:v>
                </c:pt>
                <c:pt idx="47116">
                  <c:v>4.1116000000037563</c:v>
                </c:pt>
                <c:pt idx="47117">
                  <c:v>4.111700000003756</c:v>
                </c:pt>
                <c:pt idx="47118">
                  <c:v>4.1118000000037558</c:v>
                </c:pt>
                <c:pt idx="47119">
                  <c:v>4.1119000000037556</c:v>
                </c:pt>
                <c:pt idx="47120">
                  <c:v>4.1120000000037553</c:v>
                </c:pt>
                <c:pt idx="47121">
                  <c:v>4.1121000000037551</c:v>
                </c:pt>
                <c:pt idx="47122">
                  <c:v>4.1122000000037549</c:v>
                </c:pt>
                <c:pt idx="47123">
                  <c:v>4.1123000000037546</c:v>
                </c:pt>
                <c:pt idx="47124">
                  <c:v>4.1124000000037544</c:v>
                </c:pt>
                <c:pt idx="47125">
                  <c:v>4.1125000000037542</c:v>
                </c:pt>
                <c:pt idx="47126">
                  <c:v>4.1126000000037539</c:v>
                </c:pt>
                <c:pt idx="47127">
                  <c:v>4.1127000000037537</c:v>
                </c:pt>
                <c:pt idx="47128">
                  <c:v>4.1128000000037535</c:v>
                </c:pt>
                <c:pt idx="47129">
                  <c:v>4.1129000000037532</c:v>
                </c:pt>
                <c:pt idx="47130">
                  <c:v>4.113000000003753</c:v>
                </c:pt>
                <c:pt idx="47131">
                  <c:v>4.1131000000037528</c:v>
                </c:pt>
                <c:pt idx="47132">
                  <c:v>4.1132000000037525</c:v>
                </c:pt>
                <c:pt idx="47133">
                  <c:v>4.1133000000037523</c:v>
                </c:pt>
                <c:pt idx="47134">
                  <c:v>4.1134000000037521</c:v>
                </c:pt>
                <c:pt idx="47135">
                  <c:v>4.1135000000037518</c:v>
                </c:pt>
                <c:pt idx="47136">
                  <c:v>4.1136000000037516</c:v>
                </c:pt>
                <c:pt idx="47137">
                  <c:v>4.1137000000037514</c:v>
                </c:pt>
                <c:pt idx="47138">
                  <c:v>4.1138000000037511</c:v>
                </c:pt>
                <c:pt idx="47139">
                  <c:v>4.1139000000037509</c:v>
                </c:pt>
                <c:pt idx="47140">
                  <c:v>4.1140000000037507</c:v>
                </c:pt>
                <c:pt idx="47141">
                  <c:v>4.1141000000037504</c:v>
                </c:pt>
                <c:pt idx="47142">
                  <c:v>4.1142000000037502</c:v>
                </c:pt>
                <c:pt idx="47143">
                  <c:v>4.11430000000375</c:v>
                </c:pt>
                <c:pt idx="47144">
                  <c:v>4.1144000000037497</c:v>
                </c:pt>
                <c:pt idx="47145">
                  <c:v>4.1145000000037495</c:v>
                </c:pt>
                <c:pt idx="47146">
                  <c:v>4.1146000000037493</c:v>
                </c:pt>
                <c:pt idx="47147">
                  <c:v>4.114700000003749</c:v>
                </c:pt>
                <c:pt idx="47148">
                  <c:v>4.1148000000037488</c:v>
                </c:pt>
                <c:pt idx="47149">
                  <c:v>4.1149000000037486</c:v>
                </c:pt>
                <c:pt idx="47150">
                  <c:v>4.1150000000037483</c:v>
                </c:pt>
                <c:pt idx="47151">
                  <c:v>4.1151000000037481</c:v>
                </c:pt>
                <c:pt idx="47152">
                  <c:v>4.1152000000037479</c:v>
                </c:pt>
                <c:pt idx="47153">
                  <c:v>4.1153000000037476</c:v>
                </c:pt>
                <c:pt idx="47154">
                  <c:v>4.1154000000037474</c:v>
                </c:pt>
                <c:pt idx="47155">
                  <c:v>4.1155000000037472</c:v>
                </c:pt>
                <c:pt idx="47156">
                  <c:v>4.1156000000037469</c:v>
                </c:pt>
                <c:pt idx="47157">
                  <c:v>4.1157000000037467</c:v>
                </c:pt>
                <c:pt idx="47158">
                  <c:v>4.1158000000037465</c:v>
                </c:pt>
                <c:pt idx="47159">
                  <c:v>4.1159000000037462</c:v>
                </c:pt>
                <c:pt idx="47160">
                  <c:v>4.116000000003746</c:v>
                </c:pt>
                <c:pt idx="47161">
                  <c:v>4.1161000000037458</c:v>
                </c:pt>
                <c:pt idx="47162">
                  <c:v>4.1162000000037455</c:v>
                </c:pt>
                <c:pt idx="47163">
                  <c:v>4.1163000000037453</c:v>
                </c:pt>
                <c:pt idx="47164">
                  <c:v>4.1164000000037451</c:v>
                </c:pt>
                <c:pt idx="47165">
                  <c:v>4.1165000000037448</c:v>
                </c:pt>
                <c:pt idx="47166">
                  <c:v>4.1166000000037446</c:v>
                </c:pt>
                <c:pt idx="47167">
                  <c:v>4.1167000000037444</c:v>
                </c:pt>
                <c:pt idx="47168">
                  <c:v>4.1168000000037441</c:v>
                </c:pt>
                <c:pt idx="47169">
                  <c:v>4.1169000000037439</c:v>
                </c:pt>
                <c:pt idx="47170">
                  <c:v>4.1170000000037437</c:v>
                </c:pt>
                <c:pt idx="47171">
                  <c:v>4.1171000000037434</c:v>
                </c:pt>
                <c:pt idx="47172">
                  <c:v>4.1172000000037432</c:v>
                </c:pt>
                <c:pt idx="47173">
                  <c:v>4.117300000003743</c:v>
                </c:pt>
                <c:pt idx="47174">
                  <c:v>4.1174000000037427</c:v>
                </c:pt>
                <c:pt idx="47175">
                  <c:v>4.1175000000037425</c:v>
                </c:pt>
                <c:pt idx="47176">
                  <c:v>4.1176000000037423</c:v>
                </c:pt>
                <c:pt idx="47177">
                  <c:v>4.117700000003742</c:v>
                </c:pt>
                <c:pt idx="47178">
                  <c:v>4.1178000000037418</c:v>
                </c:pt>
                <c:pt idx="47179">
                  <c:v>4.1179000000037416</c:v>
                </c:pt>
                <c:pt idx="47180">
                  <c:v>4.1180000000037413</c:v>
                </c:pt>
                <c:pt idx="47181">
                  <c:v>4.1181000000037411</c:v>
                </c:pt>
                <c:pt idx="47182">
                  <c:v>4.1182000000037409</c:v>
                </c:pt>
                <c:pt idx="47183">
                  <c:v>4.1183000000037406</c:v>
                </c:pt>
                <c:pt idx="47184">
                  <c:v>4.1184000000037404</c:v>
                </c:pt>
                <c:pt idx="47185">
                  <c:v>4.1185000000037402</c:v>
                </c:pt>
                <c:pt idx="47186">
                  <c:v>4.1186000000037399</c:v>
                </c:pt>
                <c:pt idx="47187">
                  <c:v>4.1187000000037397</c:v>
                </c:pt>
                <c:pt idx="47188">
                  <c:v>4.1188000000037395</c:v>
                </c:pt>
                <c:pt idx="47189">
                  <c:v>4.1189000000037392</c:v>
                </c:pt>
                <c:pt idx="47190">
                  <c:v>4.119000000003739</c:v>
                </c:pt>
                <c:pt idx="47191">
                  <c:v>4.1191000000037388</c:v>
                </c:pt>
                <c:pt idx="47192">
                  <c:v>4.1192000000037385</c:v>
                </c:pt>
                <c:pt idx="47193">
                  <c:v>4.1193000000037383</c:v>
                </c:pt>
                <c:pt idx="47194">
                  <c:v>4.1194000000037381</c:v>
                </c:pt>
                <c:pt idx="47195">
                  <c:v>4.1195000000037378</c:v>
                </c:pt>
                <c:pt idx="47196">
                  <c:v>4.1196000000037376</c:v>
                </c:pt>
                <c:pt idx="47197">
                  <c:v>4.1197000000037374</c:v>
                </c:pt>
                <c:pt idx="47198">
                  <c:v>4.1198000000037371</c:v>
                </c:pt>
                <c:pt idx="47199">
                  <c:v>4.1199000000037369</c:v>
                </c:pt>
                <c:pt idx="47200">
                  <c:v>4.1200000000037367</c:v>
                </c:pt>
                <c:pt idx="47201">
                  <c:v>4.1201000000037364</c:v>
                </c:pt>
                <c:pt idx="47202">
                  <c:v>4.1202000000037362</c:v>
                </c:pt>
                <c:pt idx="47203">
                  <c:v>4.120300000003736</c:v>
                </c:pt>
                <c:pt idx="47204">
                  <c:v>4.1204000000037357</c:v>
                </c:pt>
                <c:pt idx="47205">
                  <c:v>4.1205000000037355</c:v>
                </c:pt>
                <c:pt idx="47206">
                  <c:v>4.1206000000037353</c:v>
                </c:pt>
                <c:pt idx="47207">
                  <c:v>4.120700000003735</c:v>
                </c:pt>
                <c:pt idx="47208">
                  <c:v>4.1208000000037348</c:v>
                </c:pt>
                <c:pt idx="47209">
                  <c:v>4.1209000000037346</c:v>
                </c:pt>
                <c:pt idx="47210">
                  <c:v>4.1210000000037343</c:v>
                </c:pt>
                <c:pt idx="47211">
                  <c:v>4.1211000000037341</c:v>
                </c:pt>
                <c:pt idx="47212">
                  <c:v>4.1212000000037339</c:v>
                </c:pt>
                <c:pt idx="47213">
                  <c:v>4.1213000000037336</c:v>
                </c:pt>
                <c:pt idx="47214">
                  <c:v>4.1214000000037334</c:v>
                </c:pt>
                <c:pt idx="47215">
                  <c:v>4.1215000000037332</c:v>
                </c:pt>
                <c:pt idx="47216">
                  <c:v>4.1216000000037329</c:v>
                </c:pt>
                <c:pt idx="47217">
                  <c:v>4.1217000000037327</c:v>
                </c:pt>
                <c:pt idx="47218">
                  <c:v>4.1218000000037325</c:v>
                </c:pt>
                <c:pt idx="47219">
                  <c:v>4.1219000000037322</c:v>
                </c:pt>
                <c:pt idx="47220">
                  <c:v>4.122000000003732</c:v>
                </c:pt>
                <c:pt idx="47221">
                  <c:v>4.1221000000037318</c:v>
                </c:pt>
                <c:pt idx="47222">
                  <c:v>4.1222000000037315</c:v>
                </c:pt>
                <c:pt idx="47223">
                  <c:v>4.1223000000037313</c:v>
                </c:pt>
                <c:pt idx="47224">
                  <c:v>4.1224000000037311</c:v>
                </c:pt>
                <c:pt idx="47225">
                  <c:v>4.1225000000037308</c:v>
                </c:pt>
                <c:pt idx="47226">
                  <c:v>4.1226000000037306</c:v>
                </c:pt>
                <c:pt idx="47227">
                  <c:v>4.1227000000037304</c:v>
                </c:pt>
                <c:pt idx="47228">
                  <c:v>4.1228000000037301</c:v>
                </c:pt>
                <c:pt idx="47229">
                  <c:v>4.1229000000037299</c:v>
                </c:pt>
                <c:pt idx="47230">
                  <c:v>4.1230000000037297</c:v>
                </c:pt>
                <c:pt idx="47231">
                  <c:v>4.1231000000037294</c:v>
                </c:pt>
                <c:pt idx="47232">
                  <c:v>4.1232000000037292</c:v>
                </c:pt>
                <c:pt idx="47233">
                  <c:v>4.123300000003729</c:v>
                </c:pt>
                <c:pt idx="47234">
                  <c:v>4.1234000000037287</c:v>
                </c:pt>
                <c:pt idx="47235">
                  <c:v>4.1235000000037285</c:v>
                </c:pt>
                <c:pt idx="47236">
                  <c:v>4.1236000000037283</c:v>
                </c:pt>
                <c:pt idx="47237">
                  <c:v>4.1237000000037281</c:v>
                </c:pt>
                <c:pt idx="47238">
                  <c:v>4.1238000000037278</c:v>
                </c:pt>
                <c:pt idx="47239">
                  <c:v>4.1239000000037276</c:v>
                </c:pt>
                <c:pt idx="47240">
                  <c:v>4.1240000000037274</c:v>
                </c:pt>
                <c:pt idx="47241">
                  <c:v>4.1241000000037271</c:v>
                </c:pt>
                <c:pt idx="47242">
                  <c:v>4.1242000000037269</c:v>
                </c:pt>
                <c:pt idx="47243">
                  <c:v>4.1243000000037267</c:v>
                </c:pt>
                <c:pt idx="47244">
                  <c:v>4.1244000000037264</c:v>
                </c:pt>
                <c:pt idx="47245">
                  <c:v>4.1245000000037262</c:v>
                </c:pt>
                <c:pt idx="47246">
                  <c:v>4.124600000003726</c:v>
                </c:pt>
                <c:pt idx="47247">
                  <c:v>4.1247000000037257</c:v>
                </c:pt>
                <c:pt idx="47248">
                  <c:v>4.1248000000037255</c:v>
                </c:pt>
                <c:pt idx="47249">
                  <c:v>4.1249000000037253</c:v>
                </c:pt>
                <c:pt idx="47250">
                  <c:v>4.125000000003725</c:v>
                </c:pt>
                <c:pt idx="47251">
                  <c:v>4.1251000000037248</c:v>
                </c:pt>
                <c:pt idx="47252">
                  <c:v>4.1252000000037246</c:v>
                </c:pt>
                <c:pt idx="47253">
                  <c:v>4.1253000000037243</c:v>
                </c:pt>
                <c:pt idx="47254">
                  <c:v>4.1254000000037241</c:v>
                </c:pt>
                <c:pt idx="47255">
                  <c:v>4.1255000000037239</c:v>
                </c:pt>
                <c:pt idx="47256">
                  <c:v>4.1256000000037236</c:v>
                </c:pt>
                <c:pt idx="47257">
                  <c:v>4.1257000000037234</c:v>
                </c:pt>
                <c:pt idx="47258">
                  <c:v>4.1258000000037232</c:v>
                </c:pt>
                <c:pt idx="47259">
                  <c:v>4.1259000000037229</c:v>
                </c:pt>
                <c:pt idx="47260">
                  <c:v>4.1260000000037227</c:v>
                </c:pt>
                <c:pt idx="47261">
                  <c:v>4.1261000000037225</c:v>
                </c:pt>
                <c:pt idx="47262">
                  <c:v>4.1262000000037222</c:v>
                </c:pt>
                <c:pt idx="47263">
                  <c:v>4.126300000003722</c:v>
                </c:pt>
                <c:pt idx="47264">
                  <c:v>4.1264000000037218</c:v>
                </c:pt>
                <c:pt idx="47265">
                  <c:v>4.1265000000037215</c:v>
                </c:pt>
                <c:pt idx="47266">
                  <c:v>4.1266000000037213</c:v>
                </c:pt>
                <c:pt idx="47267">
                  <c:v>4.1267000000037211</c:v>
                </c:pt>
                <c:pt idx="47268">
                  <c:v>4.1268000000037208</c:v>
                </c:pt>
                <c:pt idx="47269">
                  <c:v>4.1269000000037206</c:v>
                </c:pt>
                <c:pt idx="47270">
                  <c:v>4.1270000000037204</c:v>
                </c:pt>
                <c:pt idx="47271">
                  <c:v>4.1271000000037201</c:v>
                </c:pt>
                <c:pt idx="47272">
                  <c:v>4.1272000000037199</c:v>
                </c:pt>
                <c:pt idx="47273">
                  <c:v>4.1273000000037197</c:v>
                </c:pt>
                <c:pt idx="47274">
                  <c:v>4.1274000000037194</c:v>
                </c:pt>
                <c:pt idx="47275">
                  <c:v>4.1275000000037192</c:v>
                </c:pt>
                <c:pt idx="47276">
                  <c:v>4.127600000003719</c:v>
                </c:pt>
                <c:pt idx="47277">
                  <c:v>4.1277000000037187</c:v>
                </c:pt>
                <c:pt idx="47278">
                  <c:v>4.1278000000037185</c:v>
                </c:pt>
                <c:pt idx="47279">
                  <c:v>4.1279000000037183</c:v>
                </c:pt>
                <c:pt idx="47280">
                  <c:v>4.128000000003718</c:v>
                </c:pt>
                <c:pt idx="47281">
                  <c:v>4.1281000000037178</c:v>
                </c:pt>
                <c:pt idx="47282">
                  <c:v>4.1282000000037176</c:v>
                </c:pt>
                <c:pt idx="47283">
                  <c:v>4.1283000000037173</c:v>
                </c:pt>
                <c:pt idx="47284">
                  <c:v>4.1284000000037171</c:v>
                </c:pt>
                <c:pt idx="47285">
                  <c:v>4.1285000000037169</c:v>
                </c:pt>
                <c:pt idx="47286">
                  <c:v>4.1286000000037166</c:v>
                </c:pt>
                <c:pt idx="47287">
                  <c:v>4.1287000000037164</c:v>
                </c:pt>
                <c:pt idx="47288">
                  <c:v>4.1288000000037162</c:v>
                </c:pt>
                <c:pt idx="47289">
                  <c:v>4.1289000000037159</c:v>
                </c:pt>
                <c:pt idx="47290">
                  <c:v>4.1290000000037157</c:v>
                </c:pt>
                <c:pt idx="47291">
                  <c:v>4.1291000000037155</c:v>
                </c:pt>
                <c:pt idx="47292">
                  <c:v>4.1292000000037152</c:v>
                </c:pt>
                <c:pt idx="47293">
                  <c:v>4.129300000003715</c:v>
                </c:pt>
                <c:pt idx="47294">
                  <c:v>4.1294000000037148</c:v>
                </c:pt>
                <c:pt idx="47295">
                  <c:v>4.1295000000037145</c:v>
                </c:pt>
                <c:pt idx="47296">
                  <c:v>4.1296000000037143</c:v>
                </c:pt>
                <c:pt idx="47297">
                  <c:v>4.1297000000037141</c:v>
                </c:pt>
                <c:pt idx="47298">
                  <c:v>4.1298000000037138</c:v>
                </c:pt>
                <c:pt idx="47299">
                  <c:v>4.1299000000037136</c:v>
                </c:pt>
                <c:pt idx="47300">
                  <c:v>4.1300000000037134</c:v>
                </c:pt>
                <c:pt idx="47301">
                  <c:v>4.1301000000037131</c:v>
                </c:pt>
                <c:pt idx="47302">
                  <c:v>4.1302000000037129</c:v>
                </c:pt>
                <c:pt idx="47303">
                  <c:v>4.1303000000037127</c:v>
                </c:pt>
                <c:pt idx="47304">
                  <c:v>4.1304000000037124</c:v>
                </c:pt>
                <c:pt idx="47305">
                  <c:v>4.1305000000037122</c:v>
                </c:pt>
                <c:pt idx="47306">
                  <c:v>4.130600000003712</c:v>
                </c:pt>
                <c:pt idx="47307">
                  <c:v>4.1307000000037117</c:v>
                </c:pt>
                <c:pt idx="47308">
                  <c:v>4.1308000000037115</c:v>
                </c:pt>
                <c:pt idx="47309">
                  <c:v>4.1309000000037113</c:v>
                </c:pt>
                <c:pt idx="47310">
                  <c:v>4.131000000003711</c:v>
                </c:pt>
                <c:pt idx="47311">
                  <c:v>4.1311000000037108</c:v>
                </c:pt>
                <c:pt idx="47312">
                  <c:v>4.1312000000037106</c:v>
                </c:pt>
                <c:pt idx="47313">
                  <c:v>4.1313000000037103</c:v>
                </c:pt>
                <c:pt idx="47314">
                  <c:v>4.1314000000037101</c:v>
                </c:pt>
                <c:pt idx="47315">
                  <c:v>4.1315000000037099</c:v>
                </c:pt>
                <c:pt idx="47316">
                  <c:v>4.1316000000037096</c:v>
                </c:pt>
                <c:pt idx="47317">
                  <c:v>4.1317000000037094</c:v>
                </c:pt>
                <c:pt idx="47318">
                  <c:v>4.1318000000037092</c:v>
                </c:pt>
                <c:pt idx="47319">
                  <c:v>4.1319000000037089</c:v>
                </c:pt>
                <c:pt idx="47320">
                  <c:v>4.1320000000037087</c:v>
                </c:pt>
                <c:pt idx="47321">
                  <c:v>4.1321000000037085</c:v>
                </c:pt>
                <c:pt idx="47322">
                  <c:v>4.1322000000037082</c:v>
                </c:pt>
                <c:pt idx="47323">
                  <c:v>4.132300000003708</c:v>
                </c:pt>
                <c:pt idx="47324">
                  <c:v>4.1324000000037078</c:v>
                </c:pt>
                <c:pt idx="47325">
                  <c:v>4.1325000000037075</c:v>
                </c:pt>
                <c:pt idx="47326">
                  <c:v>4.1326000000037073</c:v>
                </c:pt>
                <c:pt idx="47327">
                  <c:v>4.1327000000037071</c:v>
                </c:pt>
                <c:pt idx="47328">
                  <c:v>4.1328000000037068</c:v>
                </c:pt>
                <c:pt idx="47329">
                  <c:v>4.1329000000037066</c:v>
                </c:pt>
                <c:pt idx="47330">
                  <c:v>4.1330000000037064</c:v>
                </c:pt>
                <c:pt idx="47331">
                  <c:v>4.1331000000037061</c:v>
                </c:pt>
                <c:pt idx="47332">
                  <c:v>4.1332000000037059</c:v>
                </c:pt>
                <c:pt idx="47333">
                  <c:v>4.1333000000037057</c:v>
                </c:pt>
                <c:pt idx="47334">
                  <c:v>4.1334000000037054</c:v>
                </c:pt>
                <c:pt idx="47335">
                  <c:v>4.1335000000037052</c:v>
                </c:pt>
                <c:pt idx="47336">
                  <c:v>4.133600000003705</c:v>
                </c:pt>
                <c:pt idx="47337">
                  <c:v>4.1337000000037047</c:v>
                </c:pt>
                <c:pt idx="47338">
                  <c:v>4.1338000000037045</c:v>
                </c:pt>
                <c:pt idx="47339">
                  <c:v>4.1339000000037043</c:v>
                </c:pt>
                <c:pt idx="47340">
                  <c:v>4.134000000003704</c:v>
                </c:pt>
                <c:pt idx="47341">
                  <c:v>4.1341000000037038</c:v>
                </c:pt>
                <c:pt idx="47342">
                  <c:v>4.1342000000037036</c:v>
                </c:pt>
                <c:pt idx="47343">
                  <c:v>4.1343000000037033</c:v>
                </c:pt>
                <c:pt idx="47344">
                  <c:v>4.1344000000037031</c:v>
                </c:pt>
                <c:pt idx="47345">
                  <c:v>4.1345000000037029</c:v>
                </c:pt>
                <c:pt idx="47346">
                  <c:v>4.1346000000037026</c:v>
                </c:pt>
                <c:pt idx="47347">
                  <c:v>4.1347000000037024</c:v>
                </c:pt>
                <c:pt idx="47348">
                  <c:v>4.1348000000037022</c:v>
                </c:pt>
                <c:pt idx="47349">
                  <c:v>4.1349000000037019</c:v>
                </c:pt>
                <c:pt idx="47350">
                  <c:v>4.1350000000037017</c:v>
                </c:pt>
                <c:pt idx="47351">
                  <c:v>4.1351000000037015</c:v>
                </c:pt>
                <c:pt idx="47352">
                  <c:v>4.1352000000037012</c:v>
                </c:pt>
                <c:pt idx="47353">
                  <c:v>4.135300000003701</c:v>
                </c:pt>
                <c:pt idx="47354">
                  <c:v>4.1354000000037008</c:v>
                </c:pt>
                <c:pt idx="47355">
                  <c:v>4.1355000000037005</c:v>
                </c:pt>
                <c:pt idx="47356">
                  <c:v>4.1356000000037003</c:v>
                </c:pt>
                <c:pt idx="47357">
                  <c:v>4.1357000000037001</c:v>
                </c:pt>
                <c:pt idx="47358">
                  <c:v>4.1358000000036999</c:v>
                </c:pt>
                <c:pt idx="47359">
                  <c:v>4.1359000000036996</c:v>
                </c:pt>
                <c:pt idx="47360">
                  <c:v>4.1360000000036994</c:v>
                </c:pt>
                <c:pt idx="47361">
                  <c:v>4.1361000000036992</c:v>
                </c:pt>
                <c:pt idx="47362">
                  <c:v>4.1362000000036989</c:v>
                </c:pt>
                <c:pt idx="47363">
                  <c:v>4.1363000000036987</c:v>
                </c:pt>
                <c:pt idx="47364">
                  <c:v>4.1364000000036985</c:v>
                </c:pt>
                <c:pt idx="47365">
                  <c:v>4.1365000000036982</c:v>
                </c:pt>
                <c:pt idx="47366">
                  <c:v>4.136600000003698</c:v>
                </c:pt>
                <c:pt idx="47367">
                  <c:v>4.1367000000036978</c:v>
                </c:pt>
                <c:pt idx="47368">
                  <c:v>4.1368000000036975</c:v>
                </c:pt>
                <c:pt idx="47369">
                  <c:v>4.1369000000036973</c:v>
                </c:pt>
                <c:pt idx="47370">
                  <c:v>4.1370000000036971</c:v>
                </c:pt>
                <c:pt idx="47371">
                  <c:v>4.1371000000036968</c:v>
                </c:pt>
                <c:pt idx="47372">
                  <c:v>4.1372000000036966</c:v>
                </c:pt>
                <c:pt idx="47373">
                  <c:v>4.1373000000036964</c:v>
                </c:pt>
                <c:pt idx="47374">
                  <c:v>4.1374000000036961</c:v>
                </c:pt>
                <c:pt idx="47375">
                  <c:v>4.1375000000036959</c:v>
                </c:pt>
                <c:pt idx="47376">
                  <c:v>4.1376000000036957</c:v>
                </c:pt>
                <c:pt idx="47377">
                  <c:v>4.1377000000036954</c:v>
                </c:pt>
                <c:pt idx="47378">
                  <c:v>4.1378000000036952</c:v>
                </c:pt>
                <c:pt idx="47379">
                  <c:v>4.137900000003695</c:v>
                </c:pt>
                <c:pt idx="47380">
                  <c:v>4.1380000000036947</c:v>
                </c:pt>
                <c:pt idx="47381">
                  <c:v>4.1381000000036945</c:v>
                </c:pt>
                <c:pt idx="47382">
                  <c:v>4.1382000000036943</c:v>
                </c:pt>
                <c:pt idx="47383">
                  <c:v>4.138300000003694</c:v>
                </c:pt>
                <c:pt idx="47384">
                  <c:v>4.1384000000036938</c:v>
                </c:pt>
                <c:pt idx="47385">
                  <c:v>4.1385000000036936</c:v>
                </c:pt>
                <c:pt idx="47386">
                  <c:v>4.1386000000036933</c:v>
                </c:pt>
                <c:pt idx="47387">
                  <c:v>4.1387000000036931</c:v>
                </c:pt>
                <c:pt idx="47388">
                  <c:v>4.1388000000036929</c:v>
                </c:pt>
                <c:pt idx="47389">
                  <c:v>4.1389000000036926</c:v>
                </c:pt>
                <c:pt idx="47390">
                  <c:v>4.1390000000036924</c:v>
                </c:pt>
                <c:pt idx="47391">
                  <c:v>4.1391000000036922</c:v>
                </c:pt>
                <c:pt idx="47392">
                  <c:v>4.1392000000036919</c:v>
                </c:pt>
                <c:pt idx="47393">
                  <c:v>4.1393000000036917</c:v>
                </c:pt>
                <c:pt idx="47394">
                  <c:v>4.1394000000036915</c:v>
                </c:pt>
                <c:pt idx="47395">
                  <c:v>4.1395000000036912</c:v>
                </c:pt>
                <c:pt idx="47396">
                  <c:v>4.139600000003691</c:v>
                </c:pt>
                <c:pt idx="47397">
                  <c:v>4.1397000000036908</c:v>
                </c:pt>
                <c:pt idx="47398">
                  <c:v>4.1398000000036905</c:v>
                </c:pt>
                <c:pt idx="47399">
                  <c:v>4.1399000000036903</c:v>
                </c:pt>
                <c:pt idx="47400">
                  <c:v>4.1400000000036901</c:v>
                </c:pt>
                <c:pt idx="47401">
                  <c:v>4.1401000000036898</c:v>
                </c:pt>
                <c:pt idx="47402">
                  <c:v>4.1402000000036896</c:v>
                </c:pt>
                <c:pt idx="47403">
                  <c:v>4.1403000000036894</c:v>
                </c:pt>
                <c:pt idx="47404">
                  <c:v>4.1404000000036891</c:v>
                </c:pt>
                <c:pt idx="47405">
                  <c:v>4.1405000000036889</c:v>
                </c:pt>
                <c:pt idx="47406">
                  <c:v>4.1406000000036887</c:v>
                </c:pt>
                <c:pt idx="47407">
                  <c:v>4.1407000000036884</c:v>
                </c:pt>
                <c:pt idx="47408">
                  <c:v>4.1408000000036882</c:v>
                </c:pt>
                <c:pt idx="47409">
                  <c:v>4.140900000003688</c:v>
                </c:pt>
                <c:pt idx="47410">
                  <c:v>4.1410000000036877</c:v>
                </c:pt>
                <c:pt idx="47411">
                  <c:v>4.1411000000036875</c:v>
                </c:pt>
                <c:pt idx="47412">
                  <c:v>4.1412000000036873</c:v>
                </c:pt>
                <c:pt idx="47413">
                  <c:v>4.141300000003687</c:v>
                </c:pt>
                <c:pt idx="47414">
                  <c:v>4.1414000000036868</c:v>
                </c:pt>
                <c:pt idx="47415">
                  <c:v>4.1415000000036866</c:v>
                </c:pt>
                <c:pt idx="47416">
                  <c:v>4.1416000000036863</c:v>
                </c:pt>
                <c:pt idx="47417">
                  <c:v>4.1417000000036861</c:v>
                </c:pt>
                <c:pt idx="47418">
                  <c:v>4.1418000000036859</c:v>
                </c:pt>
                <c:pt idx="47419">
                  <c:v>4.1419000000036856</c:v>
                </c:pt>
                <c:pt idx="47420">
                  <c:v>4.1420000000036854</c:v>
                </c:pt>
                <c:pt idx="47421">
                  <c:v>4.1421000000036852</c:v>
                </c:pt>
                <c:pt idx="47422">
                  <c:v>4.1422000000036849</c:v>
                </c:pt>
                <c:pt idx="47423">
                  <c:v>4.1423000000036847</c:v>
                </c:pt>
                <c:pt idx="47424">
                  <c:v>4.1424000000036845</c:v>
                </c:pt>
                <c:pt idx="47425">
                  <c:v>4.1425000000036842</c:v>
                </c:pt>
                <c:pt idx="47426">
                  <c:v>4.142600000003684</c:v>
                </c:pt>
                <c:pt idx="47427">
                  <c:v>4.1427000000036838</c:v>
                </c:pt>
                <c:pt idx="47428">
                  <c:v>4.1428000000036835</c:v>
                </c:pt>
                <c:pt idx="47429">
                  <c:v>4.1429000000036833</c:v>
                </c:pt>
                <c:pt idx="47430">
                  <c:v>4.1430000000036831</c:v>
                </c:pt>
                <c:pt idx="47431">
                  <c:v>4.1431000000036828</c:v>
                </c:pt>
                <c:pt idx="47432">
                  <c:v>4.1432000000036826</c:v>
                </c:pt>
                <c:pt idx="47433">
                  <c:v>4.1433000000036824</c:v>
                </c:pt>
                <c:pt idx="47434">
                  <c:v>4.1434000000036821</c:v>
                </c:pt>
                <c:pt idx="47435">
                  <c:v>4.1435000000036819</c:v>
                </c:pt>
                <c:pt idx="47436">
                  <c:v>4.1436000000036817</c:v>
                </c:pt>
                <c:pt idx="47437">
                  <c:v>4.1437000000036814</c:v>
                </c:pt>
                <c:pt idx="47438">
                  <c:v>4.1438000000036812</c:v>
                </c:pt>
                <c:pt idx="47439">
                  <c:v>4.143900000003681</c:v>
                </c:pt>
                <c:pt idx="47440">
                  <c:v>4.1440000000036807</c:v>
                </c:pt>
                <c:pt idx="47441">
                  <c:v>4.1441000000036805</c:v>
                </c:pt>
                <c:pt idx="47442">
                  <c:v>4.1442000000036803</c:v>
                </c:pt>
                <c:pt idx="47443">
                  <c:v>4.14430000000368</c:v>
                </c:pt>
                <c:pt idx="47444">
                  <c:v>4.1444000000036798</c:v>
                </c:pt>
                <c:pt idx="47445">
                  <c:v>4.1445000000036796</c:v>
                </c:pt>
                <c:pt idx="47446">
                  <c:v>4.1446000000036793</c:v>
                </c:pt>
                <c:pt idx="47447">
                  <c:v>4.1447000000036791</c:v>
                </c:pt>
                <c:pt idx="47448">
                  <c:v>4.1448000000036789</c:v>
                </c:pt>
                <c:pt idx="47449">
                  <c:v>4.1449000000036786</c:v>
                </c:pt>
                <c:pt idx="47450">
                  <c:v>4.1450000000036784</c:v>
                </c:pt>
                <c:pt idx="47451">
                  <c:v>4.1451000000036782</c:v>
                </c:pt>
                <c:pt idx="47452">
                  <c:v>4.1452000000036779</c:v>
                </c:pt>
                <c:pt idx="47453">
                  <c:v>4.1453000000036777</c:v>
                </c:pt>
                <c:pt idx="47454">
                  <c:v>4.1454000000036775</c:v>
                </c:pt>
                <c:pt idx="47455">
                  <c:v>4.1455000000036772</c:v>
                </c:pt>
                <c:pt idx="47456">
                  <c:v>4.145600000003677</c:v>
                </c:pt>
                <c:pt idx="47457">
                  <c:v>4.1457000000036768</c:v>
                </c:pt>
                <c:pt idx="47458">
                  <c:v>4.1458000000036765</c:v>
                </c:pt>
                <c:pt idx="47459">
                  <c:v>4.1459000000036763</c:v>
                </c:pt>
                <c:pt idx="47460">
                  <c:v>4.1460000000036761</c:v>
                </c:pt>
                <c:pt idx="47461">
                  <c:v>4.1461000000036758</c:v>
                </c:pt>
                <c:pt idx="47462">
                  <c:v>4.1462000000036756</c:v>
                </c:pt>
                <c:pt idx="47463">
                  <c:v>4.1463000000036754</c:v>
                </c:pt>
                <c:pt idx="47464">
                  <c:v>4.1464000000036751</c:v>
                </c:pt>
                <c:pt idx="47465">
                  <c:v>4.1465000000036749</c:v>
                </c:pt>
                <c:pt idx="47466">
                  <c:v>4.1466000000036747</c:v>
                </c:pt>
                <c:pt idx="47467">
                  <c:v>4.1467000000036744</c:v>
                </c:pt>
                <c:pt idx="47468">
                  <c:v>4.1468000000036742</c:v>
                </c:pt>
                <c:pt idx="47469">
                  <c:v>4.146900000003674</c:v>
                </c:pt>
                <c:pt idx="47470">
                  <c:v>4.1470000000036737</c:v>
                </c:pt>
                <c:pt idx="47471">
                  <c:v>4.1471000000036735</c:v>
                </c:pt>
                <c:pt idx="47472">
                  <c:v>4.1472000000036733</c:v>
                </c:pt>
                <c:pt idx="47473">
                  <c:v>4.147300000003673</c:v>
                </c:pt>
                <c:pt idx="47474">
                  <c:v>4.1474000000036728</c:v>
                </c:pt>
                <c:pt idx="47475">
                  <c:v>4.1475000000036726</c:v>
                </c:pt>
                <c:pt idx="47476">
                  <c:v>4.1476000000036723</c:v>
                </c:pt>
                <c:pt idx="47477">
                  <c:v>4.1477000000036721</c:v>
                </c:pt>
                <c:pt idx="47478">
                  <c:v>4.1478000000036719</c:v>
                </c:pt>
                <c:pt idx="47479">
                  <c:v>4.1479000000036717</c:v>
                </c:pt>
                <c:pt idx="47480">
                  <c:v>4.1480000000036714</c:v>
                </c:pt>
                <c:pt idx="47481">
                  <c:v>4.1481000000036712</c:v>
                </c:pt>
                <c:pt idx="47482">
                  <c:v>4.148200000003671</c:v>
                </c:pt>
                <c:pt idx="47483">
                  <c:v>4.1483000000036707</c:v>
                </c:pt>
                <c:pt idx="47484">
                  <c:v>4.1484000000036705</c:v>
                </c:pt>
                <c:pt idx="47485">
                  <c:v>4.1485000000036703</c:v>
                </c:pt>
                <c:pt idx="47486">
                  <c:v>4.14860000000367</c:v>
                </c:pt>
                <c:pt idx="47487">
                  <c:v>4.1487000000036698</c:v>
                </c:pt>
                <c:pt idx="47488">
                  <c:v>4.1488000000036696</c:v>
                </c:pt>
                <c:pt idx="47489">
                  <c:v>4.1489000000036693</c:v>
                </c:pt>
                <c:pt idx="47490">
                  <c:v>4.1490000000036691</c:v>
                </c:pt>
                <c:pt idx="47491">
                  <c:v>4.1491000000036689</c:v>
                </c:pt>
                <c:pt idx="47492">
                  <c:v>4.1492000000036686</c:v>
                </c:pt>
                <c:pt idx="47493">
                  <c:v>4.1493000000036684</c:v>
                </c:pt>
                <c:pt idx="47494">
                  <c:v>4.1494000000036682</c:v>
                </c:pt>
                <c:pt idx="47495">
                  <c:v>4.1495000000036679</c:v>
                </c:pt>
                <c:pt idx="47496">
                  <c:v>4.1496000000036677</c:v>
                </c:pt>
                <c:pt idx="47497">
                  <c:v>4.1497000000036675</c:v>
                </c:pt>
                <c:pt idx="47498">
                  <c:v>4.1498000000036672</c:v>
                </c:pt>
                <c:pt idx="47499">
                  <c:v>4.149900000003667</c:v>
                </c:pt>
                <c:pt idx="47500">
                  <c:v>4.1500000000036668</c:v>
                </c:pt>
                <c:pt idx="47501">
                  <c:v>4.1501000000036665</c:v>
                </c:pt>
                <c:pt idx="47502">
                  <c:v>4.1502000000036663</c:v>
                </c:pt>
                <c:pt idx="47503">
                  <c:v>4.1503000000036661</c:v>
                </c:pt>
                <c:pt idx="47504">
                  <c:v>4.1504000000036658</c:v>
                </c:pt>
                <c:pt idx="47505">
                  <c:v>4.1505000000036656</c:v>
                </c:pt>
                <c:pt idx="47506">
                  <c:v>4.1506000000036654</c:v>
                </c:pt>
                <c:pt idx="47507">
                  <c:v>4.1507000000036651</c:v>
                </c:pt>
                <c:pt idx="47508">
                  <c:v>4.1508000000036649</c:v>
                </c:pt>
                <c:pt idx="47509">
                  <c:v>4.1509000000036647</c:v>
                </c:pt>
                <c:pt idx="47510">
                  <c:v>4.1510000000036644</c:v>
                </c:pt>
                <c:pt idx="47511">
                  <c:v>4.1511000000036642</c:v>
                </c:pt>
                <c:pt idx="47512">
                  <c:v>4.151200000003664</c:v>
                </c:pt>
                <c:pt idx="47513">
                  <c:v>4.1513000000036637</c:v>
                </c:pt>
                <c:pt idx="47514">
                  <c:v>4.1514000000036635</c:v>
                </c:pt>
                <c:pt idx="47515">
                  <c:v>4.1515000000036633</c:v>
                </c:pt>
                <c:pt idx="47516">
                  <c:v>4.151600000003663</c:v>
                </c:pt>
                <c:pt idx="47517">
                  <c:v>4.1517000000036628</c:v>
                </c:pt>
                <c:pt idx="47518">
                  <c:v>4.1518000000036626</c:v>
                </c:pt>
                <c:pt idx="47519">
                  <c:v>4.1519000000036623</c:v>
                </c:pt>
                <c:pt idx="47520">
                  <c:v>4.1520000000036621</c:v>
                </c:pt>
                <c:pt idx="47521">
                  <c:v>4.1521000000036619</c:v>
                </c:pt>
                <c:pt idx="47522">
                  <c:v>4.1522000000036616</c:v>
                </c:pt>
                <c:pt idx="47523">
                  <c:v>4.1523000000036614</c:v>
                </c:pt>
                <c:pt idx="47524">
                  <c:v>4.1524000000036612</c:v>
                </c:pt>
                <c:pt idx="47525">
                  <c:v>4.1525000000036609</c:v>
                </c:pt>
                <c:pt idx="47526">
                  <c:v>4.1526000000036607</c:v>
                </c:pt>
                <c:pt idx="47527">
                  <c:v>4.1527000000036605</c:v>
                </c:pt>
                <c:pt idx="47528">
                  <c:v>4.1528000000036602</c:v>
                </c:pt>
                <c:pt idx="47529">
                  <c:v>4.15290000000366</c:v>
                </c:pt>
                <c:pt idx="47530">
                  <c:v>4.1530000000036598</c:v>
                </c:pt>
                <c:pt idx="47531">
                  <c:v>4.1531000000036595</c:v>
                </c:pt>
                <c:pt idx="47532">
                  <c:v>4.1532000000036593</c:v>
                </c:pt>
                <c:pt idx="47533">
                  <c:v>4.1533000000036591</c:v>
                </c:pt>
                <c:pt idx="47534">
                  <c:v>4.1534000000036588</c:v>
                </c:pt>
                <c:pt idx="47535">
                  <c:v>4.1535000000036586</c:v>
                </c:pt>
                <c:pt idx="47536">
                  <c:v>4.1536000000036584</c:v>
                </c:pt>
                <c:pt idx="47537">
                  <c:v>4.1537000000036581</c:v>
                </c:pt>
                <c:pt idx="47538">
                  <c:v>4.1538000000036579</c:v>
                </c:pt>
                <c:pt idx="47539">
                  <c:v>4.1539000000036577</c:v>
                </c:pt>
                <c:pt idx="47540">
                  <c:v>4.1540000000036574</c:v>
                </c:pt>
                <c:pt idx="47541">
                  <c:v>4.1541000000036572</c:v>
                </c:pt>
                <c:pt idx="47542">
                  <c:v>4.154200000003657</c:v>
                </c:pt>
                <c:pt idx="47543">
                  <c:v>4.1543000000036567</c:v>
                </c:pt>
                <c:pt idx="47544">
                  <c:v>4.1544000000036565</c:v>
                </c:pt>
                <c:pt idx="47545">
                  <c:v>4.1545000000036563</c:v>
                </c:pt>
                <c:pt idx="47546">
                  <c:v>4.154600000003656</c:v>
                </c:pt>
                <c:pt idx="47547">
                  <c:v>4.1547000000036558</c:v>
                </c:pt>
                <c:pt idx="47548">
                  <c:v>4.1548000000036556</c:v>
                </c:pt>
                <c:pt idx="47549">
                  <c:v>4.1549000000036553</c:v>
                </c:pt>
                <c:pt idx="47550">
                  <c:v>4.1550000000036551</c:v>
                </c:pt>
                <c:pt idx="47551">
                  <c:v>4.1551000000036549</c:v>
                </c:pt>
                <c:pt idx="47552">
                  <c:v>4.1552000000036546</c:v>
                </c:pt>
                <c:pt idx="47553">
                  <c:v>4.1553000000036544</c:v>
                </c:pt>
                <c:pt idx="47554">
                  <c:v>4.1554000000036542</c:v>
                </c:pt>
                <c:pt idx="47555">
                  <c:v>4.1555000000036539</c:v>
                </c:pt>
                <c:pt idx="47556">
                  <c:v>4.1556000000036537</c:v>
                </c:pt>
                <c:pt idx="47557">
                  <c:v>4.1557000000036535</c:v>
                </c:pt>
                <c:pt idx="47558">
                  <c:v>4.1558000000036532</c:v>
                </c:pt>
                <c:pt idx="47559">
                  <c:v>4.155900000003653</c:v>
                </c:pt>
                <c:pt idx="47560">
                  <c:v>4.1560000000036528</c:v>
                </c:pt>
                <c:pt idx="47561">
                  <c:v>4.1561000000036525</c:v>
                </c:pt>
                <c:pt idx="47562">
                  <c:v>4.1562000000036523</c:v>
                </c:pt>
                <c:pt idx="47563">
                  <c:v>4.1563000000036521</c:v>
                </c:pt>
                <c:pt idx="47564">
                  <c:v>4.1564000000036518</c:v>
                </c:pt>
                <c:pt idx="47565">
                  <c:v>4.1565000000036516</c:v>
                </c:pt>
                <c:pt idx="47566">
                  <c:v>4.1566000000036514</c:v>
                </c:pt>
                <c:pt idx="47567">
                  <c:v>4.1567000000036511</c:v>
                </c:pt>
                <c:pt idx="47568">
                  <c:v>4.1568000000036509</c:v>
                </c:pt>
                <c:pt idx="47569">
                  <c:v>4.1569000000036507</c:v>
                </c:pt>
                <c:pt idx="47570">
                  <c:v>4.1570000000036504</c:v>
                </c:pt>
                <c:pt idx="47571">
                  <c:v>4.1571000000036502</c:v>
                </c:pt>
                <c:pt idx="47572">
                  <c:v>4.15720000000365</c:v>
                </c:pt>
                <c:pt idx="47573">
                  <c:v>4.1573000000036497</c:v>
                </c:pt>
                <c:pt idx="47574">
                  <c:v>4.1574000000036495</c:v>
                </c:pt>
                <c:pt idx="47575">
                  <c:v>4.1575000000036493</c:v>
                </c:pt>
                <c:pt idx="47576">
                  <c:v>4.157600000003649</c:v>
                </c:pt>
                <c:pt idx="47577">
                  <c:v>4.1577000000036488</c:v>
                </c:pt>
                <c:pt idx="47578">
                  <c:v>4.1578000000036486</c:v>
                </c:pt>
                <c:pt idx="47579">
                  <c:v>4.1579000000036483</c:v>
                </c:pt>
                <c:pt idx="47580">
                  <c:v>4.1580000000036481</c:v>
                </c:pt>
                <c:pt idx="47581">
                  <c:v>4.1581000000036479</c:v>
                </c:pt>
                <c:pt idx="47582">
                  <c:v>4.1582000000036476</c:v>
                </c:pt>
                <c:pt idx="47583">
                  <c:v>4.1583000000036474</c:v>
                </c:pt>
                <c:pt idx="47584">
                  <c:v>4.1584000000036472</c:v>
                </c:pt>
                <c:pt idx="47585">
                  <c:v>4.1585000000036469</c:v>
                </c:pt>
                <c:pt idx="47586">
                  <c:v>4.1586000000036467</c:v>
                </c:pt>
                <c:pt idx="47587">
                  <c:v>4.1587000000036465</c:v>
                </c:pt>
                <c:pt idx="47588">
                  <c:v>4.1588000000036462</c:v>
                </c:pt>
                <c:pt idx="47589">
                  <c:v>4.158900000003646</c:v>
                </c:pt>
                <c:pt idx="47590">
                  <c:v>4.1590000000036458</c:v>
                </c:pt>
                <c:pt idx="47591">
                  <c:v>4.1591000000036455</c:v>
                </c:pt>
                <c:pt idx="47592">
                  <c:v>4.1592000000036453</c:v>
                </c:pt>
                <c:pt idx="47593">
                  <c:v>4.1593000000036451</c:v>
                </c:pt>
                <c:pt idx="47594">
                  <c:v>4.1594000000036448</c:v>
                </c:pt>
                <c:pt idx="47595">
                  <c:v>4.1595000000036446</c:v>
                </c:pt>
                <c:pt idx="47596">
                  <c:v>4.1596000000036444</c:v>
                </c:pt>
                <c:pt idx="47597">
                  <c:v>4.1597000000036441</c:v>
                </c:pt>
                <c:pt idx="47598">
                  <c:v>4.1598000000036439</c:v>
                </c:pt>
                <c:pt idx="47599">
                  <c:v>4.1599000000036437</c:v>
                </c:pt>
                <c:pt idx="47600">
                  <c:v>4.1600000000036434</c:v>
                </c:pt>
                <c:pt idx="47601">
                  <c:v>4.1601000000036432</c:v>
                </c:pt>
                <c:pt idx="47602">
                  <c:v>4.160200000003643</c:v>
                </c:pt>
                <c:pt idx="47603">
                  <c:v>4.1603000000036428</c:v>
                </c:pt>
                <c:pt idx="47604">
                  <c:v>4.1604000000036425</c:v>
                </c:pt>
                <c:pt idx="47605">
                  <c:v>4.1605000000036423</c:v>
                </c:pt>
                <c:pt idx="47606">
                  <c:v>4.1606000000036421</c:v>
                </c:pt>
                <c:pt idx="47607">
                  <c:v>4.1607000000036418</c:v>
                </c:pt>
                <c:pt idx="47608">
                  <c:v>4.1608000000036416</c:v>
                </c:pt>
                <c:pt idx="47609">
                  <c:v>4.1609000000036414</c:v>
                </c:pt>
                <c:pt idx="47610">
                  <c:v>4.1610000000036411</c:v>
                </c:pt>
                <c:pt idx="47611">
                  <c:v>4.1611000000036409</c:v>
                </c:pt>
                <c:pt idx="47612">
                  <c:v>4.1612000000036407</c:v>
                </c:pt>
                <c:pt idx="47613">
                  <c:v>4.1613000000036404</c:v>
                </c:pt>
                <c:pt idx="47614">
                  <c:v>4.1614000000036402</c:v>
                </c:pt>
                <c:pt idx="47615">
                  <c:v>4.16150000000364</c:v>
                </c:pt>
                <c:pt idx="47616">
                  <c:v>4.1616000000036397</c:v>
                </c:pt>
                <c:pt idx="47617">
                  <c:v>4.1617000000036395</c:v>
                </c:pt>
                <c:pt idx="47618">
                  <c:v>4.1618000000036393</c:v>
                </c:pt>
                <c:pt idx="47619">
                  <c:v>4.161900000003639</c:v>
                </c:pt>
                <c:pt idx="47620">
                  <c:v>4.1620000000036388</c:v>
                </c:pt>
                <c:pt idx="47621">
                  <c:v>4.1621000000036386</c:v>
                </c:pt>
                <c:pt idx="47622">
                  <c:v>4.1622000000036383</c:v>
                </c:pt>
                <c:pt idx="47623">
                  <c:v>4.1623000000036381</c:v>
                </c:pt>
                <c:pt idx="47624">
                  <c:v>4.1624000000036379</c:v>
                </c:pt>
                <c:pt idx="47625">
                  <c:v>4.1625000000036376</c:v>
                </c:pt>
                <c:pt idx="47626">
                  <c:v>4.1626000000036374</c:v>
                </c:pt>
                <c:pt idx="47627">
                  <c:v>4.1627000000036372</c:v>
                </c:pt>
                <c:pt idx="47628">
                  <c:v>4.1628000000036369</c:v>
                </c:pt>
                <c:pt idx="47629">
                  <c:v>4.1629000000036367</c:v>
                </c:pt>
                <c:pt idx="47630">
                  <c:v>4.1630000000036365</c:v>
                </c:pt>
                <c:pt idx="47631">
                  <c:v>4.1631000000036362</c:v>
                </c:pt>
                <c:pt idx="47632">
                  <c:v>4.163200000003636</c:v>
                </c:pt>
                <c:pt idx="47633">
                  <c:v>4.1633000000036358</c:v>
                </c:pt>
                <c:pt idx="47634">
                  <c:v>4.1634000000036355</c:v>
                </c:pt>
                <c:pt idx="47635">
                  <c:v>4.1635000000036353</c:v>
                </c:pt>
                <c:pt idx="47636">
                  <c:v>4.1636000000036351</c:v>
                </c:pt>
                <c:pt idx="47637">
                  <c:v>4.1637000000036348</c:v>
                </c:pt>
                <c:pt idx="47638">
                  <c:v>4.1638000000036346</c:v>
                </c:pt>
                <c:pt idx="47639">
                  <c:v>4.1639000000036344</c:v>
                </c:pt>
                <c:pt idx="47640">
                  <c:v>4.1640000000036341</c:v>
                </c:pt>
                <c:pt idx="47641">
                  <c:v>4.1641000000036339</c:v>
                </c:pt>
                <c:pt idx="47642">
                  <c:v>4.1642000000036337</c:v>
                </c:pt>
                <c:pt idx="47643">
                  <c:v>4.1643000000036334</c:v>
                </c:pt>
                <c:pt idx="47644">
                  <c:v>4.1644000000036332</c:v>
                </c:pt>
                <c:pt idx="47645">
                  <c:v>4.164500000003633</c:v>
                </c:pt>
                <c:pt idx="47646">
                  <c:v>4.1646000000036327</c:v>
                </c:pt>
                <c:pt idx="47647">
                  <c:v>4.1647000000036325</c:v>
                </c:pt>
                <c:pt idx="47648">
                  <c:v>4.1648000000036323</c:v>
                </c:pt>
                <c:pt idx="47649">
                  <c:v>4.164900000003632</c:v>
                </c:pt>
                <c:pt idx="47650">
                  <c:v>4.1650000000036318</c:v>
                </c:pt>
                <c:pt idx="47651">
                  <c:v>4.1651000000036316</c:v>
                </c:pt>
                <c:pt idx="47652">
                  <c:v>4.1652000000036313</c:v>
                </c:pt>
                <c:pt idx="47653">
                  <c:v>4.1653000000036311</c:v>
                </c:pt>
                <c:pt idx="47654">
                  <c:v>4.1654000000036309</c:v>
                </c:pt>
                <c:pt idx="47655">
                  <c:v>4.1655000000036306</c:v>
                </c:pt>
                <c:pt idx="47656">
                  <c:v>4.1656000000036304</c:v>
                </c:pt>
                <c:pt idx="47657">
                  <c:v>4.1657000000036302</c:v>
                </c:pt>
                <c:pt idx="47658">
                  <c:v>4.1658000000036299</c:v>
                </c:pt>
                <c:pt idx="47659">
                  <c:v>4.1659000000036297</c:v>
                </c:pt>
                <c:pt idx="47660">
                  <c:v>4.1660000000036295</c:v>
                </c:pt>
                <c:pt idx="47661">
                  <c:v>4.1661000000036292</c:v>
                </c:pt>
                <c:pt idx="47662">
                  <c:v>4.166200000003629</c:v>
                </c:pt>
                <c:pt idx="47663">
                  <c:v>4.1663000000036288</c:v>
                </c:pt>
                <c:pt idx="47664">
                  <c:v>4.1664000000036285</c:v>
                </c:pt>
                <c:pt idx="47665">
                  <c:v>4.1665000000036283</c:v>
                </c:pt>
                <c:pt idx="47666">
                  <c:v>4.1666000000036281</c:v>
                </c:pt>
                <c:pt idx="47667">
                  <c:v>4.1667000000036278</c:v>
                </c:pt>
                <c:pt idx="47668">
                  <c:v>4.1668000000036276</c:v>
                </c:pt>
                <c:pt idx="47669">
                  <c:v>4.1669000000036274</c:v>
                </c:pt>
                <c:pt idx="47670">
                  <c:v>4.1670000000036271</c:v>
                </c:pt>
                <c:pt idx="47671">
                  <c:v>4.1671000000036269</c:v>
                </c:pt>
                <c:pt idx="47672">
                  <c:v>4.1672000000036267</c:v>
                </c:pt>
                <c:pt idx="47673">
                  <c:v>4.1673000000036264</c:v>
                </c:pt>
                <c:pt idx="47674">
                  <c:v>4.1674000000036262</c:v>
                </c:pt>
                <c:pt idx="47675">
                  <c:v>4.167500000003626</c:v>
                </c:pt>
                <c:pt idx="47676">
                  <c:v>4.1676000000036257</c:v>
                </c:pt>
                <c:pt idx="47677">
                  <c:v>4.1677000000036255</c:v>
                </c:pt>
                <c:pt idx="47678">
                  <c:v>4.1678000000036253</c:v>
                </c:pt>
                <c:pt idx="47679">
                  <c:v>4.167900000003625</c:v>
                </c:pt>
                <c:pt idx="47680">
                  <c:v>4.1680000000036248</c:v>
                </c:pt>
                <c:pt idx="47681">
                  <c:v>4.1681000000036246</c:v>
                </c:pt>
                <c:pt idx="47682">
                  <c:v>4.1682000000036243</c:v>
                </c:pt>
                <c:pt idx="47683">
                  <c:v>4.1683000000036241</c:v>
                </c:pt>
                <c:pt idx="47684">
                  <c:v>4.1684000000036239</c:v>
                </c:pt>
                <c:pt idx="47685">
                  <c:v>4.1685000000036236</c:v>
                </c:pt>
                <c:pt idx="47686">
                  <c:v>4.1686000000036234</c:v>
                </c:pt>
                <c:pt idx="47687">
                  <c:v>4.1687000000036232</c:v>
                </c:pt>
                <c:pt idx="47688">
                  <c:v>4.1688000000036229</c:v>
                </c:pt>
                <c:pt idx="47689">
                  <c:v>4.1689000000036227</c:v>
                </c:pt>
                <c:pt idx="47690">
                  <c:v>4.1690000000036225</c:v>
                </c:pt>
                <c:pt idx="47691">
                  <c:v>4.1691000000036222</c:v>
                </c:pt>
                <c:pt idx="47692">
                  <c:v>4.169200000003622</c:v>
                </c:pt>
                <c:pt idx="47693">
                  <c:v>4.1693000000036218</c:v>
                </c:pt>
                <c:pt idx="47694">
                  <c:v>4.1694000000036215</c:v>
                </c:pt>
                <c:pt idx="47695">
                  <c:v>4.1695000000036213</c:v>
                </c:pt>
                <c:pt idx="47696">
                  <c:v>4.1696000000036211</c:v>
                </c:pt>
                <c:pt idx="47697">
                  <c:v>4.1697000000036208</c:v>
                </c:pt>
                <c:pt idx="47698">
                  <c:v>4.1698000000036206</c:v>
                </c:pt>
                <c:pt idx="47699">
                  <c:v>4.1699000000036204</c:v>
                </c:pt>
                <c:pt idx="47700">
                  <c:v>4.1700000000036201</c:v>
                </c:pt>
                <c:pt idx="47701">
                  <c:v>4.1701000000036199</c:v>
                </c:pt>
                <c:pt idx="47702">
                  <c:v>4.1702000000036197</c:v>
                </c:pt>
                <c:pt idx="47703">
                  <c:v>4.1703000000036194</c:v>
                </c:pt>
                <c:pt idx="47704">
                  <c:v>4.1704000000036192</c:v>
                </c:pt>
                <c:pt idx="47705">
                  <c:v>4.170500000003619</c:v>
                </c:pt>
                <c:pt idx="47706">
                  <c:v>4.1706000000036187</c:v>
                </c:pt>
                <c:pt idx="47707">
                  <c:v>4.1707000000036185</c:v>
                </c:pt>
                <c:pt idx="47708">
                  <c:v>4.1708000000036183</c:v>
                </c:pt>
                <c:pt idx="47709">
                  <c:v>4.170900000003618</c:v>
                </c:pt>
                <c:pt idx="47710">
                  <c:v>4.1710000000036178</c:v>
                </c:pt>
                <c:pt idx="47711">
                  <c:v>4.1711000000036176</c:v>
                </c:pt>
                <c:pt idx="47712">
                  <c:v>4.1712000000036173</c:v>
                </c:pt>
                <c:pt idx="47713">
                  <c:v>4.1713000000036171</c:v>
                </c:pt>
                <c:pt idx="47714">
                  <c:v>4.1714000000036169</c:v>
                </c:pt>
                <c:pt idx="47715">
                  <c:v>4.1715000000036166</c:v>
                </c:pt>
                <c:pt idx="47716">
                  <c:v>4.1716000000036164</c:v>
                </c:pt>
                <c:pt idx="47717">
                  <c:v>4.1717000000036162</c:v>
                </c:pt>
                <c:pt idx="47718">
                  <c:v>4.1718000000036159</c:v>
                </c:pt>
                <c:pt idx="47719">
                  <c:v>4.1719000000036157</c:v>
                </c:pt>
                <c:pt idx="47720">
                  <c:v>4.1720000000036155</c:v>
                </c:pt>
                <c:pt idx="47721">
                  <c:v>4.1721000000036152</c:v>
                </c:pt>
                <c:pt idx="47722">
                  <c:v>4.172200000003615</c:v>
                </c:pt>
                <c:pt idx="47723">
                  <c:v>4.1723000000036148</c:v>
                </c:pt>
                <c:pt idx="47724">
                  <c:v>4.1724000000036146</c:v>
                </c:pt>
                <c:pt idx="47725">
                  <c:v>4.1725000000036143</c:v>
                </c:pt>
                <c:pt idx="47726">
                  <c:v>4.1726000000036141</c:v>
                </c:pt>
                <c:pt idx="47727">
                  <c:v>4.1727000000036139</c:v>
                </c:pt>
                <c:pt idx="47728">
                  <c:v>4.1728000000036136</c:v>
                </c:pt>
                <c:pt idx="47729">
                  <c:v>4.1729000000036134</c:v>
                </c:pt>
                <c:pt idx="47730">
                  <c:v>4.1730000000036132</c:v>
                </c:pt>
                <c:pt idx="47731">
                  <c:v>4.1731000000036129</c:v>
                </c:pt>
                <c:pt idx="47732">
                  <c:v>4.1732000000036127</c:v>
                </c:pt>
                <c:pt idx="47733">
                  <c:v>4.1733000000036125</c:v>
                </c:pt>
                <c:pt idx="47734">
                  <c:v>4.1734000000036122</c:v>
                </c:pt>
                <c:pt idx="47735">
                  <c:v>4.173500000003612</c:v>
                </c:pt>
                <c:pt idx="47736">
                  <c:v>4.1736000000036118</c:v>
                </c:pt>
                <c:pt idx="47737">
                  <c:v>4.1737000000036115</c:v>
                </c:pt>
                <c:pt idx="47738">
                  <c:v>4.1738000000036113</c:v>
                </c:pt>
                <c:pt idx="47739">
                  <c:v>4.1739000000036111</c:v>
                </c:pt>
                <c:pt idx="47740">
                  <c:v>4.1740000000036108</c:v>
                </c:pt>
                <c:pt idx="47741">
                  <c:v>4.1741000000036106</c:v>
                </c:pt>
                <c:pt idx="47742">
                  <c:v>4.1742000000036104</c:v>
                </c:pt>
                <c:pt idx="47743">
                  <c:v>4.1743000000036101</c:v>
                </c:pt>
                <c:pt idx="47744">
                  <c:v>4.1744000000036099</c:v>
                </c:pt>
                <c:pt idx="47745">
                  <c:v>4.1745000000036097</c:v>
                </c:pt>
                <c:pt idx="47746">
                  <c:v>4.1746000000036094</c:v>
                </c:pt>
                <c:pt idx="47747">
                  <c:v>4.1747000000036092</c:v>
                </c:pt>
                <c:pt idx="47748">
                  <c:v>4.174800000003609</c:v>
                </c:pt>
                <c:pt idx="47749">
                  <c:v>4.1749000000036087</c:v>
                </c:pt>
                <c:pt idx="47750">
                  <c:v>4.1750000000036085</c:v>
                </c:pt>
                <c:pt idx="47751">
                  <c:v>4.1751000000036083</c:v>
                </c:pt>
                <c:pt idx="47752">
                  <c:v>4.175200000003608</c:v>
                </c:pt>
                <c:pt idx="47753">
                  <c:v>4.1753000000036078</c:v>
                </c:pt>
                <c:pt idx="47754">
                  <c:v>4.1754000000036076</c:v>
                </c:pt>
                <c:pt idx="47755">
                  <c:v>4.1755000000036073</c:v>
                </c:pt>
                <c:pt idx="47756">
                  <c:v>4.1756000000036071</c:v>
                </c:pt>
                <c:pt idx="47757">
                  <c:v>4.1757000000036069</c:v>
                </c:pt>
                <c:pt idx="47758">
                  <c:v>4.1758000000036066</c:v>
                </c:pt>
                <c:pt idx="47759">
                  <c:v>4.1759000000036064</c:v>
                </c:pt>
                <c:pt idx="47760">
                  <c:v>4.1760000000036062</c:v>
                </c:pt>
                <c:pt idx="47761">
                  <c:v>4.1761000000036059</c:v>
                </c:pt>
                <c:pt idx="47762">
                  <c:v>4.1762000000036057</c:v>
                </c:pt>
                <c:pt idx="47763">
                  <c:v>4.1763000000036055</c:v>
                </c:pt>
                <c:pt idx="47764">
                  <c:v>4.1764000000036052</c:v>
                </c:pt>
                <c:pt idx="47765">
                  <c:v>4.176500000003605</c:v>
                </c:pt>
                <c:pt idx="47766">
                  <c:v>4.1766000000036048</c:v>
                </c:pt>
                <c:pt idx="47767">
                  <c:v>4.1767000000036045</c:v>
                </c:pt>
                <c:pt idx="47768">
                  <c:v>4.1768000000036043</c:v>
                </c:pt>
                <c:pt idx="47769">
                  <c:v>4.1769000000036041</c:v>
                </c:pt>
                <c:pt idx="47770">
                  <c:v>4.1770000000036038</c:v>
                </c:pt>
                <c:pt idx="47771">
                  <c:v>4.1771000000036036</c:v>
                </c:pt>
                <c:pt idx="47772">
                  <c:v>4.1772000000036034</c:v>
                </c:pt>
                <c:pt idx="47773">
                  <c:v>4.1773000000036031</c:v>
                </c:pt>
                <c:pt idx="47774">
                  <c:v>4.1774000000036029</c:v>
                </c:pt>
                <c:pt idx="47775">
                  <c:v>4.1775000000036027</c:v>
                </c:pt>
                <c:pt idx="47776">
                  <c:v>4.1776000000036024</c:v>
                </c:pt>
                <c:pt idx="47777">
                  <c:v>4.1777000000036022</c:v>
                </c:pt>
                <c:pt idx="47778">
                  <c:v>4.177800000003602</c:v>
                </c:pt>
                <c:pt idx="47779">
                  <c:v>4.1779000000036017</c:v>
                </c:pt>
                <c:pt idx="47780">
                  <c:v>4.1780000000036015</c:v>
                </c:pt>
                <c:pt idx="47781">
                  <c:v>4.1781000000036013</c:v>
                </c:pt>
                <c:pt idx="47782">
                  <c:v>4.178200000003601</c:v>
                </c:pt>
                <c:pt idx="47783">
                  <c:v>4.1783000000036008</c:v>
                </c:pt>
                <c:pt idx="47784">
                  <c:v>4.1784000000036006</c:v>
                </c:pt>
                <c:pt idx="47785">
                  <c:v>4.1785000000036003</c:v>
                </c:pt>
                <c:pt idx="47786">
                  <c:v>4.1786000000036001</c:v>
                </c:pt>
                <c:pt idx="47787">
                  <c:v>4.1787000000035999</c:v>
                </c:pt>
                <c:pt idx="47788">
                  <c:v>4.1788000000035996</c:v>
                </c:pt>
                <c:pt idx="47789">
                  <c:v>4.1789000000035994</c:v>
                </c:pt>
                <c:pt idx="47790">
                  <c:v>4.1790000000035992</c:v>
                </c:pt>
                <c:pt idx="47791">
                  <c:v>4.1791000000035989</c:v>
                </c:pt>
                <c:pt idx="47792">
                  <c:v>4.1792000000035987</c:v>
                </c:pt>
                <c:pt idx="47793">
                  <c:v>4.1793000000035985</c:v>
                </c:pt>
                <c:pt idx="47794">
                  <c:v>4.1794000000035982</c:v>
                </c:pt>
                <c:pt idx="47795">
                  <c:v>4.179500000003598</c:v>
                </c:pt>
                <c:pt idx="47796">
                  <c:v>4.1796000000035978</c:v>
                </c:pt>
                <c:pt idx="47797">
                  <c:v>4.1797000000035975</c:v>
                </c:pt>
                <c:pt idx="47798">
                  <c:v>4.1798000000035973</c:v>
                </c:pt>
                <c:pt idx="47799">
                  <c:v>4.1799000000035971</c:v>
                </c:pt>
                <c:pt idx="47800">
                  <c:v>4.1800000000035968</c:v>
                </c:pt>
                <c:pt idx="47801">
                  <c:v>4.1801000000035966</c:v>
                </c:pt>
                <c:pt idx="47802">
                  <c:v>4.1802000000035964</c:v>
                </c:pt>
                <c:pt idx="47803">
                  <c:v>4.1803000000035961</c:v>
                </c:pt>
                <c:pt idx="47804">
                  <c:v>4.1804000000035959</c:v>
                </c:pt>
                <c:pt idx="47805">
                  <c:v>4.1805000000035957</c:v>
                </c:pt>
                <c:pt idx="47806">
                  <c:v>4.1806000000035954</c:v>
                </c:pt>
                <c:pt idx="47807">
                  <c:v>4.1807000000035952</c:v>
                </c:pt>
                <c:pt idx="47808">
                  <c:v>4.180800000003595</c:v>
                </c:pt>
                <c:pt idx="47809">
                  <c:v>4.1809000000035947</c:v>
                </c:pt>
                <c:pt idx="47810">
                  <c:v>4.1810000000035945</c:v>
                </c:pt>
                <c:pt idx="47811">
                  <c:v>4.1811000000035943</c:v>
                </c:pt>
                <c:pt idx="47812">
                  <c:v>4.181200000003594</c:v>
                </c:pt>
                <c:pt idx="47813">
                  <c:v>4.1813000000035938</c:v>
                </c:pt>
                <c:pt idx="47814">
                  <c:v>4.1814000000035936</c:v>
                </c:pt>
                <c:pt idx="47815">
                  <c:v>4.1815000000035933</c:v>
                </c:pt>
                <c:pt idx="47816">
                  <c:v>4.1816000000035931</c:v>
                </c:pt>
                <c:pt idx="47817">
                  <c:v>4.1817000000035929</c:v>
                </c:pt>
                <c:pt idx="47818">
                  <c:v>4.1818000000035926</c:v>
                </c:pt>
                <c:pt idx="47819">
                  <c:v>4.1819000000035924</c:v>
                </c:pt>
                <c:pt idx="47820">
                  <c:v>4.1820000000035922</c:v>
                </c:pt>
                <c:pt idx="47821">
                  <c:v>4.1821000000035919</c:v>
                </c:pt>
                <c:pt idx="47822">
                  <c:v>4.1822000000035917</c:v>
                </c:pt>
                <c:pt idx="47823">
                  <c:v>4.1823000000035915</c:v>
                </c:pt>
                <c:pt idx="47824">
                  <c:v>4.1824000000035912</c:v>
                </c:pt>
                <c:pt idx="47825">
                  <c:v>4.182500000003591</c:v>
                </c:pt>
                <c:pt idx="47826">
                  <c:v>4.1826000000035908</c:v>
                </c:pt>
                <c:pt idx="47827">
                  <c:v>4.1827000000035905</c:v>
                </c:pt>
                <c:pt idx="47828">
                  <c:v>4.1828000000035903</c:v>
                </c:pt>
                <c:pt idx="47829">
                  <c:v>4.1829000000035901</c:v>
                </c:pt>
                <c:pt idx="47830">
                  <c:v>4.1830000000035898</c:v>
                </c:pt>
                <c:pt idx="47831">
                  <c:v>4.1831000000035896</c:v>
                </c:pt>
                <c:pt idx="47832">
                  <c:v>4.1832000000035894</c:v>
                </c:pt>
                <c:pt idx="47833">
                  <c:v>4.1833000000035891</c:v>
                </c:pt>
                <c:pt idx="47834">
                  <c:v>4.1834000000035889</c:v>
                </c:pt>
                <c:pt idx="47835">
                  <c:v>4.1835000000035887</c:v>
                </c:pt>
                <c:pt idx="47836">
                  <c:v>4.1836000000035884</c:v>
                </c:pt>
                <c:pt idx="47837">
                  <c:v>4.1837000000035882</c:v>
                </c:pt>
                <c:pt idx="47838">
                  <c:v>4.183800000003588</c:v>
                </c:pt>
                <c:pt idx="47839">
                  <c:v>4.1839000000035877</c:v>
                </c:pt>
                <c:pt idx="47840">
                  <c:v>4.1840000000035875</c:v>
                </c:pt>
                <c:pt idx="47841">
                  <c:v>4.1841000000035873</c:v>
                </c:pt>
                <c:pt idx="47842">
                  <c:v>4.184200000003587</c:v>
                </c:pt>
                <c:pt idx="47843">
                  <c:v>4.1843000000035868</c:v>
                </c:pt>
                <c:pt idx="47844">
                  <c:v>4.1844000000035866</c:v>
                </c:pt>
                <c:pt idx="47845">
                  <c:v>4.1845000000035864</c:v>
                </c:pt>
                <c:pt idx="47846">
                  <c:v>4.1846000000035861</c:v>
                </c:pt>
                <c:pt idx="47847">
                  <c:v>4.1847000000035859</c:v>
                </c:pt>
                <c:pt idx="47848">
                  <c:v>4.1848000000035857</c:v>
                </c:pt>
                <c:pt idx="47849">
                  <c:v>4.1849000000035854</c:v>
                </c:pt>
                <c:pt idx="47850">
                  <c:v>4.1850000000035852</c:v>
                </c:pt>
                <c:pt idx="47851">
                  <c:v>4.185100000003585</c:v>
                </c:pt>
                <c:pt idx="47852">
                  <c:v>4.1852000000035847</c:v>
                </c:pt>
                <c:pt idx="47853">
                  <c:v>4.1853000000035845</c:v>
                </c:pt>
                <c:pt idx="47854">
                  <c:v>4.1854000000035843</c:v>
                </c:pt>
                <c:pt idx="47855">
                  <c:v>4.185500000003584</c:v>
                </c:pt>
                <c:pt idx="47856">
                  <c:v>4.1856000000035838</c:v>
                </c:pt>
                <c:pt idx="47857">
                  <c:v>4.1857000000035836</c:v>
                </c:pt>
                <c:pt idx="47858">
                  <c:v>4.1858000000035833</c:v>
                </c:pt>
                <c:pt idx="47859">
                  <c:v>4.1859000000035831</c:v>
                </c:pt>
                <c:pt idx="47860">
                  <c:v>4.1860000000035829</c:v>
                </c:pt>
                <c:pt idx="47861">
                  <c:v>4.1861000000035826</c:v>
                </c:pt>
                <c:pt idx="47862">
                  <c:v>4.1862000000035824</c:v>
                </c:pt>
                <c:pt idx="47863">
                  <c:v>4.1863000000035822</c:v>
                </c:pt>
                <c:pt idx="47864">
                  <c:v>4.1864000000035819</c:v>
                </c:pt>
                <c:pt idx="47865">
                  <c:v>4.1865000000035817</c:v>
                </c:pt>
                <c:pt idx="47866">
                  <c:v>4.1866000000035815</c:v>
                </c:pt>
                <c:pt idx="47867">
                  <c:v>4.1867000000035812</c:v>
                </c:pt>
                <c:pt idx="47868">
                  <c:v>4.186800000003581</c:v>
                </c:pt>
                <c:pt idx="47869">
                  <c:v>4.1869000000035808</c:v>
                </c:pt>
                <c:pt idx="47870">
                  <c:v>4.1870000000035805</c:v>
                </c:pt>
                <c:pt idx="47871">
                  <c:v>4.1871000000035803</c:v>
                </c:pt>
                <c:pt idx="47872">
                  <c:v>4.1872000000035801</c:v>
                </c:pt>
                <c:pt idx="47873">
                  <c:v>4.1873000000035798</c:v>
                </c:pt>
                <c:pt idx="47874">
                  <c:v>4.1874000000035796</c:v>
                </c:pt>
                <c:pt idx="47875">
                  <c:v>4.1875000000035794</c:v>
                </c:pt>
                <c:pt idx="47876">
                  <c:v>4.1876000000035791</c:v>
                </c:pt>
                <c:pt idx="47877">
                  <c:v>4.1877000000035789</c:v>
                </c:pt>
                <c:pt idx="47878">
                  <c:v>4.1878000000035787</c:v>
                </c:pt>
                <c:pt idx="47879">
                  <c:v>4.1879000000035784</c:v>
                </c:pt>
                <c:pt idx="47880">
                  <c:v>4.1880000000035782</c:v>
                </c:pt>
                <c:pt idx="47881">
                  <c:v>4.188100000003578</c:v>
                </c:pt>
                <c:pt idx="47882">
                  <c:v>4.1882000000035777</c:v>
                </c:pt>
                <c:pt idx="47883">
                  <c:v>4.1883000000035775</c:v>
                </c:pt>
                <c:pt idx="47884">
                  <c:v>4.1884000000035773</c:v>
                </c:pt>
                <c:pt idx="47885">
                  <c:v>4.188500000003577</c:v>
                </c:pt>
                <c:pt idx="47886">
                  <c:v>4.1886000000035768</c:v>
                </c:pt>
                <c:pt idx="47887">
                  <c:v>4.1887000000035766</c:v>
                </c:pt>
                <c:pt idx="47888">
                  <c:v>4.1888000000035763</c:v>
                </c:pt>
                <c:pt idx="47889">
                  <c:v>4.1889000000035761</c:v>
                </c:pt>
                <c:pt idx="47890">
                  <c:v>4.1890000000035759</c:v>
                </c:pt>
                <c:pt idx="47891">
                  <c:v>4.1891000000035756</c:v>
                </c:pt>
                <c:pt idx="47892">
                  <c:v>4.1892000000035754</c:v>
                </c:pt>
                <c:pt idx="47893">
                  <c:v>4.1893000000035752</c:v>
                </c:pt>
                <c:pt idx="47894">
                  <c:v>4.1894000000035749</c:v>
                </c:pt>
                <c:pt idx="47895">
                  <c:v>4.1895000000035747</c:v>
                </c:pt>
                <c:pt idx="47896">
                  <c:v>4.1896000000035745</c:v>
                </c:pt>
                <c:pt idx="47897">
                  <c:v>4.1897000000035742</c:v>
                </c:pt>
                <c:pt idx="47898">
                  <c:v>4.189800000003574</c:v>
                </c:pt>
                <c:pt idx="47899">
                  <c:v>4.1899000000035738</c:v>
                </c:pt>
                <c:pt idx="47900">
                  <c:v>4.1900000000035735</c:v>
                </c:pt>
                <c:pt idx="47901">
                  <c:v>4.1901000000035733</c:v>
                </c:pt>
                <c:pt idx="47902">
                  <c:v>4.1902000000035731</c:v>
                </c:pt>
                <c:pt idx="47903">
                  <c:v>4.1903000000035728</c:v>
                </c:pt>
                <c:pt idx="47904">
                  <c:v>4.1904000000035726</c:v>
                </c:pt>
                <c:pt idx="47905">
                  <c:v>4.1905000000035724</c:v>
                </c:pt>
                <c:pt idx="47906">
                  <c:v>4.1906000000035721</c:v>
                </c:pt>
                <c:pt idx="47907">
                  <c:v>4.1907000000035719</c:v>
                </c:pt>
                <c:pt idx="47908">
                  <c:v>4.1908000000035717</c:v>
                </c:pt>
                <c:pt idx="47909">
                  <c:v>4.1909000000035714</c:v>
                </c:pt>
                <c:pt idx="47910">
                  <c:v>4.1910000000035712</c:v>
                </c:pt>
                <c:pt idx="47911">
                  <c:v>4.191100000003571</c:v>
                </c:pt>
                <c:pt idx="47912">
                  <c:v>4.1912000000035707</c:v>
                </c:pt>
                <c:pt idx="47913">
                  <c:v>4.1913000000035705</c:v>
                </c:pt>
                <c:pt idx="47914">
                  <c:v>4.1914000000035703</c:v>
                </c:pt>
                <c:pt idx="47915">
                  <c:v>4.19150000000357</c:v>
                </c:pt>
                <c:pt idx="47916">
                  <c:v>4.1916000000035698</c:v>
                </c:pt>
                <c:pt idx="47917">
                  <c:v>4.1917000000035696</c:v>
                </c:pt>
                <c:pt idx="47918">
                  <c:v>4.1918000000035693</c:v>
                </c:pt>
                <c:pt idx="47919">
                  <c:v>4.1919000000035691</c:v>
                </c:pt>
                <c:pt idx="47920">
                  <c:v>4.1920000000035689</c:v>
                </c:pt>
                <c:pt idx="47921">
                  <c:v>4.1921000000035686</c:v>
                </c:pt>
                <c:pt idx="47922">
                  <c:v>4.1922000000035684</c:v>
                </c:pt>
                <c:pt idx="47923">
                  <c:v>4.1923000000035682</c:v>
                </c:pt>
                <c:pt idx="47924">
                  <c:v>4.1924000000035679</c:v>
                </c:pt>
                <c:pt idx="47925">
                  <c:v>4.1925000000035677</c:v>
                </c:pt>
                <c:pt idx="47926">
                  <c:v>4.1926000000035675</c:v>
                </c:pt>
                <c:pt idx="47927">
                  <c:v>4.1927000000035672</c:v>
                </c:pt>
                <c:pt idx="47928">
                  <c:v>4.192800000003567</c:v>
                </c:pt>
                <c:pt idx="47929">
                  <c:v>4.1929000000035668</c:v>
                </c:pt>
                <c:pt idx="47930">
                  <c:v>4.1930000000035665</c:v>
                </c:pt>
                <c:pt idx="47931">
                  <c:v>4.1931000000035663</c:v>
                </c:pt>
                <c:pt idx="47932">
                  <c:v>4.1932000000035661</c:v>
                </c:pt>
                <c:pt idx="47933">
                  <c:v>4.1933000000035658</c:v>
                </c:pt>
                <c:pt idx="47934">
                  <c:v>4.1934000000035656</c:v>
                </c:pt>
                <c:pt idx="47935">
                  <c:v>4.1935000000035654</c:v>
                </c:pt>
                <c:pt idx="47936">
                  <c:v>4.1936000000035651</c:v>
                </c:pt>
                <c:pt idx="47937">
                  <c:v>4.1937000000035649</c:v>
                </c:pt>
                <c:pt idx="47938">
                  <c:v>4.1938000000035647</c:v>
                </c:pt>
                <c:pt idx="47939">
                  <c:v>4.1939000000035644</c:v>
                </c:pt>
                <c:pt idx="47940">
                  <c:v>4.1940000000035642</c:v>
                </c:pt>
                <c:pt idx="47941">
                  <c:v>4.194100000003564</c:v>
                </c:pt>
                <c:pt idx="47942">
                  <c:v>4.1942000000035637</c:v>
                </c:pt>
                <c:pt idx="47943">
                  <c:v>4.1943000000035635</c:v>
                </c:pt>
                <c:pt idx="47944">
                  <c:v>4.1944000000035633</c:v>
                </c:pt>
                <c:pt idx="47945">
                  <c:v>4.194500000003563</c:v>
                </c:pt>
                <c:pt idx="47946">
                  <c:v>4.1946000000035628</c:v>
                </c:pt>
                <c:pt idx="47947">
                  <c:v>4.1947000000035626</c:v>
                </c:pt>
                <c:pt idx="47948">
                  <c:v>4.1948000000035623</c:v>
                </c:pt>
                <c:pt idx="47949">
                  <c:v>4.1949000000035621</c:v>
                </c:pt>
                <c:pt idx="47950">
                  <c:v>4.1950000000035619</c:v>
                </c:pt>
                <c:pt idx="47951">
                  <c:v>4.1951000000035616</c:v>
                </c:pt>
                <c:pt idx="47952">
                  <c:v>4.1952000000035614</c:v>
                </c:pt>
                <c:pt idx="47953">
                  <c:v>4.1953000000035612</c:v>
                </c:pt>
                <c:pt idx="47954">
                  <c:v>4.1954000000035609</c:v>
                </c:pt>
                <c:pt idx="47955">
                  <c:v>4.1955000000035607</c:v>
                </c:pt>
                <c:pt idx="47956">
                  <c:v>4.1956000000035605</c:v>
                </c:pt>
                <c:pt idx="47957">
                  <c:v>4.1957000000035602</c:v>
                </c:pt>
                <c:pt idx="47958">
                  <c:v>4.19580000000356</c:v>
                </c:pt>
                <c:pt idx="47959">
                  <c:v>4.1959000000035598</c:v>
                </c:pt>
                <c:pt idx="47960">
                  <c:v>4.1960000000035595</c:v>
                </c:pt>
                <c:pt idx="47961">
                  <c:v>4.1961000000035593</c:v>
                </c:pt>
                <c:pt idx="47962">
                  <c:v>4.1962000000035591</c:v>
                </c:pt>
                <c:pt idx="47963">
                  <c:v>4.1963000000035588</c:v>
                </c:pt>
                <c:pt idx="47964">
                  <c:v>4.1964000000035586</c:v>
                </c:pt>
                <c:pt idx="47965">
                  <c:v>4.1965000000035584</c:v>
                </c:pt>
                <c:pt idx="47966">
                  <c:v>4.1966000000035582</c:v>
                </c:pt>
                <c:pt idx="47967">
                  <c:v>4.1967000000035579</c:v>
                </c:pt>
                <c:pt idx="47968">
                  <c:v>4.1968000000035577</c:v>
                </c:pt>
                <c:pt idx="47969">
                  <c:v>4.1969000000035575</c:v>
                </c:pt>
                <c:pt idx="47970">
                  <c:v>4.1970000000035572</c:v>
                </c:pt>
                <c:pt idx="47971">
                  <c:v>4.197100000003557</c:v>
                </c:pt>
                <c:pt idx="47972">
                  <c:v>4.1972000000035568</c:v>
                </c:pt>
                <c:pt idx="47973">
                  <c:v>4.1973000000035565</c:v>
                </c:pt>
                <c:pt idx="47974">
                  <c:v>4.1974000000035563</c:v>
                </c:pt>
                <c:pt idx="47975">
                  <c:v>4.1975000000035561</c:v>
                </c:pt>
                <c:pt idx="47976">
                  <c:v>4.1976000000035558</c:v>
                </c:pt>
                <c:pt idx="47977">
                  <c:v>4.1977000000035556</c:v>
                </c:pt>
                <c:pt idx="47978">
                  <c:v>4.1978000000035554</c:v>
                </c:pt>
                <c:pt idx="47979">
                  <c:v>4.1979000000035551</c:v>
                </c:pt>
                <c:pt idx="47980">
                  <c:v>4.1980000000035549</c:v>
                </c:pt>
                <c:pt idx="47981">
                  <c:v>4.1981000000035547</c:v>
                </c:pt>
                <c:pt idx="47982">
                  <c:v>4.1982000000035544</c:v>
                </c:pt>
                <c:pt idx="47983">
                  <c:v>4.1983000000035542</c:v>
                </c:pt>
                <c:pt idx="47984">
                  <c:v>4.198400000003554</c:v>
                </c:pt>
                <c:pt idx="47985">
                  <c:v>4.1985000000035537</c:v>
                </c:pt>
                <c:pt idx="47986">
                  <c:v>4.1986000000035535</c:v>
                </c:pt>
                <c:pt idx="47987">
                  <c:v>4.1987000000035533</c:v>
                </c:pt>
                <c:pt idx="47988">
                  <c:v>4.198800000003553</c:v>
                </c:pt>
                <c:pt idx="47989">
                  <c:v>4.1989000000035528</c:v>
                </c:pt>
                <c:pt idx="47990">
                  <c:v>4.1990000000035526</c:v>
                </c:pt>
                <c:pt idx="47991">
                  <c:v>4.1991000000035523</c:v>
                </c:pt>
                <c:pt idx="47992">
                  <c:v>4.1992000000035521</c:v>
                </c:pt>
                <c:pt idx="47993">
                  <c:v>4.1993000000035519</c:v>
                </c:pt>
                <c:pt idx="47994">
                  <c:v>4.1994000000035516</c:v>
                </c:pt>
                <c:pt idx="47995">
                  <c:v>4.1995000000035514</c:v>
                </c:pt>
                <c:pt idx="47996">
                  <c:v>4.1996000000035512</c:v>
                </c:pt>
                <c:pt idx="47997">
                  <c:v>4.1997000000035509</c:v>
                </c:pt>
                <c:pt idx="47998">
                  <c:v>4.1998000000035507</c:v>
                </c:pt>
                <c:pt idx="47999">
                  <c:v>4.1999000000035505</c:v>
                </c:pt>
                <c:pt idx="48000">
                  <c:v>4.2000000000035502</c:v>
                </c:pt>
                <c:pt idx="48001">
                  <c:v>4.20010000000355</c:v>
                </c:pt>
                <c:pt idx="48002">
                  <c:v>4.2002000000035498</c:v>
                </c:pt>
                <c:pt idx="48003">
                  <c:v>4.2003000000035495</c:v>
                </c:pt>
                <c:pt idx="48004">
                  <c:v>4.2004000000035493</c:v>
                </c:pt>
                <c:pt idx="48005">
                  <c:v>4.2005000000035491</c:v>
                </c:pt>
                <c:pt idx="48006">
                  <c:v>4.2006000000035488</c:v>
                </c:pt>
                <c:pt idx="48007">
                  <c:v>4.2007000000035486</c:v>
                </c:pt>
                <c:pt idx="48008">
                  <c:v>4.2008000000035484</c:v>
                </c:pt>
                <c:pt idx="48009">
                  <c:v>4.2009000000035481</c:v>
                </c:pt>
                <c:pt idx="48010">
                  <c:v>4.2010000000035479</c:v>
                </c:pt>
                <c:pt idx="48011">
                  <c:v>4.2011000000035477</c:v>
                </c:pt>
                <c:pt idx="48012">
                  <c:v>4.2012000000035474</c:v>
                </c:pt>
                <c:pt idx="48013">
                  <c:v>4.2013000000035472</c:v>
                </c:pt>
                <c:pt idx="48014">
                  <c:v>4.201400000003547</c:v>
                </c:pt>
                <c:pt idx="48015">
                  <c:v>4.2015000000035467</c:v>
                </c:pt>
                <c:pt idx="48016">
                  <c:v>4.2016000000035465</c:v>
                </c:pt>
                <c:pt idx="48017">
                  <c:v>4.2017000000035463</c:v>
                </c:pt>
                <c:pt idx="48018">
                  <c:v>4.201800000003546</c:v>
                </c:pt>
                <c:pt idx="48019">
                  <c:v>4.2019000000035458</c:v>
                </c:pt>
                <c:pt idx="48020">
                  <c:v>4.2020000000035456</c:v>
                </c:pt>
                <c:pt idx="48021">
                  <c:v>4.2021000000035453</c:v>
                </c:pt>
                <c:pt idx="48022">
                  <c:v>4.2022000000035451</c:v>
                </c:pt>
                <c:pt idx="48023">
                  <c:v>4.2023000000035449</c:v>
                </c:pt>
                <c:pt idx="48024">
                  <c:v>4.2024000000035446</c:v>
                </c:pt>
                <c:pt idx="48025">
                  <c:v>4.2025000000035444</c:v>
                </c:pt>
                <c:pt idx="48026">
                  <c:v>4.2026000000035442</c:v>
                </c:pt>
                <c:pt idx="48027">
                  <c:v>4.2027000000035439</c:v>
                </c:pt>
                <c:pt idx="48028">
                  <c:v>4.2028000000035437</c:v>
                </c:pt>
                <c:pt idx="48029">
                  <c:v>4.2029000000035435</c:v>
                </c:pt>
                <c:pt idx="48030">
                  <c:v>4.2030000000035432</c:v>
                </c:pt>
                <c:pt idx="48031">
                  <c:v>4.203100000003543</c:v>
                </c:pt>
                <c:pt idx="48032">
                  <c:v>4.2032000000035428</c:v>
                </c:pt>
                <c:pt idx="48033">
                  <c:v>4.2033000000035425</c:v>
                </c:pt>
                <c:pt idx="48034">
                  <c:v>4.2034000000035423</c:v>
                </c:pt>
                <c:pt idx="48035">
                  <c:v>4.2035000000035421</c:v>
                </c:pt>
                <c:pt idx="48036">
                  <c:v>4.2036000000035418</c:v>
                </c:pt>
                <c:pt idx="48037">
                  <c:v>4.2037000000035416</c:v>
                </c:pt>
                <c:pt idx="48038">
                  <c:v>4.2038000000035414</c:v>
                </c:pt>
                <c:pt idx="48039">
                  <c:v>4.2039000000035411</c:v>
                </c:pt>
                <c:pt idx="48040">
                  <c:v>4.2040000000035409</c:v>
                </c:pt>
                <c:pt idx="48041">
                  <c:v>4.2041000000035407</c:v>
                </c:pt>
                <c:pt idx="48042">
                  <c:v>4.2042000000035404</c:v>
                </c:pt>
                <c:pt idx="48043">
                  <c:v>4.2043000000035402</c:v>
                </c:pt>
                <c:pt idx="48044">
                  <c:v>4.20440000000354</c:v>
                </c:pt>
                <c:pt idx="48045">
                  <c:v>4.2045000000035397</c:v>
                </c:pt>
                <c:pt idx="48046">
                  <c:v>4.2046000000035395</c:v>
                </c:pt>
                <c:pt idx="48047">
                  <c:v>4.2047000000035393</c:v>
                </c:pt>
                <c:pt idx="48048">
                  <c:v>4.204800000003539</c:v>
                </c:pt>
                <c:pt idx="48049">
                  <c:v>4.2049000000035388</c:v>
                </c:pt>
                <c:pt idx="48050">
                  <c:v>4.2050000000035386</c:v>
                </c:pt>
                <c:pt idx="48051">
                  <c:v>4.2051000000035383</c:v>
                </c:pt>
                <c:pt idx="48052">
                  <c:v>4.2052000000035381</c:v>
                </c:pt>
                <c:pt idx="48053">
                  <c:v>4.2053000000035379</c:v>
                </c:pt>
                <c:pt idx="48054">
                  <c:v>4.2054000000035376</c:v>
                </c:pt>
                <c:pt idx="48055">
                  <c:v>4.2055000000035374</c:v>
                </c:pt>
                <c:pt idx="48056">
                  <c:v>4.2056000000035372</c:v>
                </c:pt>
                <c:pt idx="48057">
                  <c:v>4.2057000000035369</c:v>
                </c:pt>
                <c:pt idx="48058">
                  <c:v>4.2058000000035367</c:v>
                </c:pt>
                <c:pt idx="48059">
                  <c:v>4.2059000000035365</c:v>
                </c:pt>
                <c:pt idx="48060">
                  <c:v>4.2060000000035362</c:v>
                </c:pt>
                <c:pt idx="48061">
                  <c:v>4.206100000003536</c:v>
                </c:pt>
                <c:pt idx="48062">
                  <c:v>4.2062000000035358</c:v>
                </c:pt>
                <c:pt idx="48063">
                  <c:v>4.2063000000035355</c:v>
                </c:pt>
                <c:pt idx="48064">
                  <c:v>4.2064000000035353</c:v>
                </c:pt>
                <c:pt idx="48065">
                  <c:v>4.2065000000035351</c:v>
                </c:pt>
                <c:pt idx="48066">
                  <c:v>4.2066000000035348</c:v>
                </c:pt>
                <c:pt idx="48067">
                  <c:v>4.2067000000035346</c:v>
                </c:pt>
                <c:pt idx="48068">
                  <c:v>4.2068000000035344</c:v>
                </c:pt>
                <c:pt idx="48069">
                  <c:v>4.2069000000035341</c:v>
                </c:pt>
                <c:pt idx="48070">
                  <c:v>4.2070000000035339</c:v>
                </c:pt>
                <c:pt idx="48071">
                  <c:v>4.2071000000035337</c:v>
                </c:pt>
                <c:pt idx="48072">
                  <c:v>4.2072000000035334</c:v>
                </c:pt>
                <c:pt idx="48073">
                  <c:v>4.2073000000035332</c:v>
                </c:pt>
                <c:pt idx="48074">
                  <c:v>4.207400000003533</c:v>
                </c:pt>
                <c:pt idx="48075">
                  <c:v>4.2075000000035327</c:v>
                </c:pt>
                <c:pt idx="48076">
                  <c:v>4.2076000000035325</c:v>
                </c:pt>
                <c:pt idx="48077">
                  <c:v>4.2077000000035323</c:v>
                </c:pt>
                <c:pt idx="48078">
                  <c:v>4.207800000003532</c:v>
                </c:pt>
                <c:pt idx="48079">
                  <c:v>4.2079000000035318</c:v>
                </c:pt>
                <c:pt idx="48080">
                  <c:v>4.2080000000035316</c:v>
                </c:pt>
                <c:pt idx="48081">
                  <c:v>4.2081000000035313</c:v>
                </c:pt>
                <c:pt idx="48082">
                  <c:v>4.2082000000035311</c:v>
                </c:pt>
                <c:pt idx="48083">
                  <c:v>4.2083000000035309</c:v>
                </c:pt>
                <c:pt idx="48084">
                  <c:v>4.2084000000035306</c:v>
                </c:pt>
                <c:pt idx="48085">
                  <c:v>4.2085000000035304</c:v>
                </c:pt>
                <c:pt idx="48086">
                  <c:v>4.2086000000035302</c:v>
                </c:pt>
                <c:pt idx="48087">
                  <c:v>4.20870000000353</c:v>
                </c:pt>
                <c:pt idx="48088">
                  <c:v>4.2088000000035297</c:v>
                </c:pt>
                <c:pt idx="48089">
                  <c:v>4.2089000000035295</c:v>
                </c:pt>
                <c:pt idx="48090">
                  <c:v>4.2090000000035293</c:v>
                </c:pt>
                <c:pt idx="48091">
                  <c:v>4.209100000003529</c:v>
                </c:pt>
                <c:pt idx="48092">
                  <c:v>4.2092000000035288</c:v>
                </c:pt>
                <c:pt idx="48093">
                  <c:v>4.2093000000035286</c:v>
                </c:pt>
                <c:pt idx="48094">
                  <c:v>4.2094000000035283</c:v>
                </c:pt>
                <c:pt idx="48095">
                  <c:v>4.2095000000035281</c:v>
                </c:pt>
                <c:pt idx="48096">
                  <c:v>4.2096000000035279</c:v>
                </c:pt>
                <c:pt idx="48097">
                  <c:v>4.2097000000035276</c:v>
                </c:pt>
                <c:pt idx="48098">
                  <c:v>4.2098000000035274</c:v>
                </c:pt>
                <c:pt idx="48099">
                  <c:v>4.2099000000035272</c:v>
                </c:pt>
                <c:pt idx="48100">
                  <c:v>4.2100000000035269</c:v>
                </c:pt>
                <c:pt idx="48101">
                  <c:v>4.2101000000035267</c:v>
                </c:pt>
                <c:pt idx="48102">
                  <c:v>4.2102000000035265</c:v>
                </c:pt>
                <c:pt idx="48103">
                  <c:v>4.2103000000035262</c:v>
                </c:pt>
                <c:pt idx="48104">
                  <c:v>4.210400000003526</c:v>
                </c:pt>
                <c:pt idx="48105">
                  <c:v>4.2105000000035258</c:v>
                </c:pt>
                <c:pt idx="48106">
                  <c:v>4.2106000000035255</c:v>
                </c:pt>
                <c:pt idx="48107">
                  <c:v>4.2107000000035253</c:v>
                </c:pt>
                <c:pt idx="48108">
                  <c:v>4.2108000000035251</c:v>
                </c:pt>
                <c:pt idx="48109">
                  <c:v>4.2109000000035248</c:v>
                </c:pt>
                <c:pt idx="48110">
                  <c:v>4.2110000000035246</c:v>
                </c:pt>
                <c:pt idx="48111">
                  <c:v>4.2111000000035244</c:v>
                </c:pt>
                <c:pt idx="48112">
                  <c:v>4.2112000000035241</c:v>
                </c:pt>
                <c:pt idx="48113">
                  <c:v>4.2113000000035239</c:v>
                </c:pt>
                <c:pt idx="48114">
                  <c:v>4.2114000000035237</c:v>
                </c:pt>
                <c:pt idx="48115">
                  <c:v>4.2115000000035234</c:v>
                </c:pt>
                <c:pt idx="48116">
                  <c:v>4.2116000000035232</c:v>
                </c:pt>
                <c:pt idx="48117">
                  <c:v>4.211700000003523</c:v>
                </c:pt>
                <c:pt idx="48118">
                  <c:v>4.2118000000035227</c:v>
                </c:pt>
                <c:pt idx="48119">
                  <c:v>4.2119000000035225</c:v>
                </c:pt>
                <c:pt idx="48120">
                  <c:v>4.2120000000035223</c:v>
                </c:pt>
                <c:pt idx="48121">
                  <c:v>4.212100000003522</c:v>
                </c:pt>
                <c:pt idx="48122">
                  <c:v>4.2122000000035218</c:v>
                </c:pt>
                <c:pt idx="48123">
                  <c:v>4.2123000000035216</c:v>
                </c:pt>
                <c:pt idx="48124">
                  <c:v>4.2124000000035213</c:v>
                </c:pt>
                <c:pt idx="48125">
                  <c:v>4.2125000000035211</c:v>
                </c:pt>
                <c:pt idx="48126">
                  <c:v>4.2126000000035209</c:v>
                </c:pt>
                <c:pt idx="48127">
                  <c:v>4.2127000000035206</c:v>
                </c:pt>
                <c:pt idx="48128">
                  <c:v>4.2128000000035204</c:v>
                </c:pt>
                <c:pt idx="48129">
                  <c:v>4.2129000000035202</c:v>
                </c:pt>
                <c:pt idx="48130">
                  <c:v>4.2130000000035199</c:v>
                </c:pt>
                <c:pt idx="48131">
                  <c:v>4.2131000000035197</c:v>
                </c:pt>
                <c:pt idx="48132">
                  <c:v>4.2132000000035195</c:v>
                </c:pt>
                <c:pt idx="48133">
                  <c:v>4.2133000000035192</c:v>
                </c:pt>
                <c:pt idx="48134">
                  <c:v>4.213400000003519</c:v>
                </c:pt>
                <c:pt idx="48135">
                  <c:v>4.2135000000035188</c:v>
                </c:pt>
                <c:pt idx="48136">
                  <c:v>4.2136000000035185</c:v>
                </c:pt>
                <c:pt idx="48137">
                  <c:v>4.2137000000035183</c:v>
                </c:pt>
                <c:pt idx="48138">
                  <c:v>4.2138000000035181</c:v>
                </c:pt>
                <c:pt idx="48139">
                  <c:v>4.2139000000035178</c:v>
                </c:pt>
                <c:pt idx="48140">
                  <c:v>4.2140000000035176</c:v>
                </c:pt>
                <c:pt idx="48141">
                  <c:v>4.2141000000035174</c:v>
                </c:pt>
                <c:pt idx="48142">
                  <c:v>4.2142000000035171</c:v>
                </c:pt>
                <c:pt idx="48143">
                  <c:v>4.2143000000035169</c:v>
                </c:pt>
                <c:pt idx="48144">
                  <c:v>4.2144000000035167</c:v>
                </c:pt>
                <c:pt idx="48145">
                  <c:v>4.2145000000035164</c:v>
                </c:pt>
                <c:pt idx="48146">
                  <c:v>4.2146000000035162</c:v>
                </c:pt>
                <c:pt idx="48147">
                  <c:v>4.214700000003516</c:v>
                </c:pt>
                <c:pt idx="48148">
                  <c:v>4.2148000000035157</c:v>
                </c:pt>
                <c:pt idx="48149">
                  <c:v>4.2149000000035155</c:v>
                </c:pt>
                <c:pt idx="48150">
                  <c:v>4.2150000000035153</c:v>
                </c:pt>
                <c:pt idx="48151">
                  <c:v>4.215100000003515</c:v>
                </c:pt>
                <c:pt idx="48152">
                  <c:v>4.2152000000035148</c:v>
                </c:pt>
                <c:pt idx="48153">
                  <c:v>4.2153000000035146</c:v>
                </c:pt>
                <c:pt idx="48154">
                  <c:v>4.2154000000035143</c:v>
                </c:pt>
                <c:pt idx="48155">
                  <c:v>4.2155000000035141</c:v>
                </c:pt>
                <c:pt idx="48156">
                  <c:v>4.2156000000035139</c:v>
                </c:pt>
                <c:pt idx="48157">
                  <c:v>4.2157000000035136</c:v>
                </c:pt>
                <c:pt idx="48158">
                  <c:v>4.2158000000035134</c:v>
                </c:pt>
                <c:pt idx="48159">
                  <c:v>4.2159000000035132</c:v>
                </c:pt>
                <c:pt idx="48160">
                  <c:v>4.2160000000035129</c:v>
                </c:pt>
                <c:pt idx="48161">
                  <c:v>4.2161000000035127</c:v>
                </c:pt>
                <c:pt idx="48162">
                  <c:v>4.2162000000035125</c:v>
                </c:pt>
                <c:pt idx="48163">
                  <c:v>4.2163000000035122</c:v>
                </c:pt>
                <c:pt idx="48164">
                  <c:v>4.216400000003512</c:v>
                </c:pt>
                <c:pt idx="48165">
                  <c:v>4.2165000000035118</c:v>
                </c:pt>
                <c:pt idx="48166">
                  <c:v>4.2166000000035115</c:v>
                </c:pt>
                <c:pt idx="48167">
                  <c:v>4.2167000000035113</c:v>
                </c:pt>
                <c:pt idx="48168">
                  <c:v>4.2168000000035111</c:v>
                </c:pt>
                <c:pt idx="48169">
                  <c:v>4.2169000000035108</c:v>
                </c:pt>
                <c:pt idx="48170">
                  <c:v>4.2170000000035106</c:v>
                </c:pt>
                <c:pt idx="48171">
                  <c:v>4.2171000000035104</c:v>
                </c:pt>
                <c:pt idx="48172">
                  <c:v>4.2172000000035101</c:v>
                </c:pt>
                <c:pt idx="48173">
                  <c:v>4.2173000000035099</c:v>
                </c:pt>
                <c:pt idx="48174">
                  <c:v>4.2174000000035097</c:v>
                </c:pt>
                <c:pt idx="48175">
                  <c:v>4.2175000000035094</c:v>
                </c:pt>
                <c:pt idx="48176">
                  <c:v>4.2176000000035092</c:v>
                </c:pt>
                <c:pt idx="48177">
                  <c:v>4.217700000003509</c:v>
                </c:pt>
                <c:pt idx="48178">
                  <c:v>4.2178000000035087</c:v>
                </c:pt>
                <c:pt idx="48179">
                  <c:v>4.2179000000035085</c:v>
                </c:pt>
                <c:pt idx="48180">
                  <c:v>4.2180000000035083</c:v>
                </c:pt>
                <c:pt idx="48181">
                  <c:v>4.218100000003508</c:v>
                </c:pt>
                <c:pt idx="48182">
                  <c:v>4.2182000000035078</c:v>
                </c:pt>
                <c:pt idx="48183">
                  <c:v>4.2183000000035076</c:v>
                </c:pt>
                <c:pt idx="48184">
                  <c:v>4.2184000000035073</c:v>
                </c:pt>
                <c:pt idx="48185">
                  <c:v>4.2185000000035071</c:v>
                </c:pt>
                <c:pt idx="48186">
                  <c:v>4.2186000000035069</c:v>
                </c:pt>
                <c:pt idx="48187">
                  <c:v>4.2187000000035066</c:v>
                </c:pt>
                <c:pt idx="48188">
                  <c:v>4.2188000000035064</c:v>
                </c:pt>
                <c:pt idx="48189">
                  <c:v>4.2189000000035062</c:v>
                </c:pt>
                <c:pt idx="48190">
                  <c:v>4.2190000000035059</c:v>
                </c:pt>
                <c:pt idx="48191">
                  <c:v>4.2191000000035057</c:v>
                </c:pt>
                <c:pt idx="48192">
                  <c:v>4.2192000000035055</c:v>
                </c:pt>
                <c:pt idx="48193">
                  <c:v>4.2193000000035052</c:v>
                </c:pt>
                <c:pt idx="48194">
                  <c:v>4.219400000003505</c:v>
                </c:pt>
                <c:pt idx="48195">
                  <c:v>4.2195000000035048</c:v>
                </c:pt>
                <c:pt idx="48196">
                  <c:v>4.2196000000035045</c:v>
                </c:pt>
                <c:pt idx="48197">
                  <c:v>4.2197000000035043</c:v>
                </c:pt>
                <c:pt idx="48198">
                  <c:v>4.2198000000035041</c:v>
                </c:pt>
                <c:pt idx="48199">
                  <c:v>4.2199000000035038</c:v>
                </c:pt>
                <c:pt idx="48200">
                  <c:v>4.2200000000035036</c:v>
                </c:pt>
                <c:pt idx="48201">
                  <c:v>4.2201000000035034</c:v>
                </c:pt>
                <c:pt idx="48202">
                  <c:v>4.2202000000035031</c:v>
                </c:pt>
                <c:pt idx="48203">
                  <c:v>4.2203000000035029</c:v>
                </c:pt>
                <c:pt idx="48204">
                  <c:v>4.2204000000035027</c:v>
                </c:pt>
                <c:pt idx="48205">
                  <c:v>4.2205000000035024</c:v>
                </c:pt>
                <c:pt idx="48206">
                  <c:v>4.2206000000035022</c:v>
                </c:pt>
                <c:pt idx="48207">
                  <c:v>4.220700000003502</c:v>
                </c:pt>
                <c:pt idx="48208">
                  <c:v>4.2208000000035018</c:v>
                </c:pt>
                <c:pt idx="48209">
                  <c:v>4.2209000000035015</c:v>
                </c:pt>
                <c:pt idx="48210">
                  <c:v>4.2210000000035013</c:v>
                </c:pt>
                <c:pt idx="48211">
                  <c:v>4.2211000000035011</c:v>
                </c:pt>
                <c:pt idx="48212">
                  <c:v>4.2212000000035008</c:v>
                </c:pt>
                <c:pt idx="48213">
                  <c:v>4.2213000000035006</c:v>
                </c:pt>
                <c:pt idx="48214">
                  <c:v>4.2214000000035004</c:v>
                </c:pt>
                <c:pt idx="48215">
                  <c:v>4.2215000000035001</c:v>
                </c:pt>
                <c:pt idx="48216">
                  <c:v>4.2216000000034999</c:v>
                </c:pt>
                <c:pt idx="48217">
                  <c:v>4.2217000000034997</c:v>
                </c:pt>
                <c:pt idx="48218">
                  <c:v>4.2218000000034994</c:v>
                </c:pt>
                <c:pt idx="48219">
                  <c:v>4.2219000000034992</c:v>
                </c:pt>
                <c:pt idx="48220">
                  <c:v>4.222000000003499</c:v>
                </c:pt>
                <c:pt idx="48221">
                  <c:v>4.2221000000034987</c:v>
                </c:pt>
                <c:pt idx="48222">
                  <c:v>4.2222000000034985</c:v>
                </c:pt>
                <c:pt idx="48223">
                  <c:v>4.2223000000034983</c:v>
                </c:pt>
                <c:pt idx="48224">
                  <c:v>4.222400000003498</c:v>
                </c:pt>
                <c:pt idx="48225">
                  <c:v>4.2225000000034978</c:v>
                </c:pt>
                <c:pt idx="48226">
                  <c:v>4.2226000000034976</c:v>
                </c:pt>
                <c:pt idx="48227">
                  <c:v>4.2227000000034973</c:v>
                </c:pt>
                <c:pt idx="48228">
                  <c:v>4.2228000000034971</c:v>
                </c:pt>
                <c:pt idx="48229">
                  <c:v>4.2229000000034969</c:v>
                </c:pt>
                <c:pt idx="48230">
                  <c:v>4.2230000000034966</c:v>
                </c:pt>
                <c:pt idx="48231">
                  <c:v>4.2231000000034964</c:v>
                </c:pt>
                <c:pt idx="48232">
                  <c:v>4.2232000000034962</c:v>
                </c:pt>
                <c:pt idx="48233">
                  <c:v>4.2233000000034959</c:v>
                </c:pt>
                <c:pt idx="48234">
                  <c:v>4.2234000000034957</c:v>
                </c:pt>
                <c:pt idx="48235">
                  <c:v>4.2235000000034955</c:v>
                </c:pt>
                <c:pt idx="48236">
                  <c:v>4.2236000000034952</c:v>
                </c:pt>
                <c:pt idx="48237">
                  <c:v>4.223700000003495</c:v>
                </c:pt>
                <c:pt idx="48238">
                  <c:v>4.2238000000034948</c:v>
                </c:pt>
                <c:pt idx="48239">
                  <c:v>4.2239000000034945</c:v>
                </c:pt>
                <c:pt idx="48240">
                  <c:v>4.2240000000034943</c:v>
                </c:pt>
                <c:pt idx="48241">
                  <c:v>4.2241000000034941</c:v>
                </c:pt>
                <c:pt idx="48242">
                  <c:v>4.2242000000034938</c:v>
                </c:pt>
                <c:pt idx="48243">
                  <c:v>4.2243000000034936</c:v>
                </c:pt>
                <c:pt idx="48244">
                  <c:v>4.2244000000034934</c:v>
                </c:pt>
                <c:pt idx="48245">
                  <c:v>4.2245000000034931</c:v>
                </c:pt>
                <c:pt idx="48246">
                  <c:v>4.2246000000034929</c:v>
                </c:pt>
                <c:pt idx="48247">
                  <c:v>4.2247000000034927</c:v>
                </c:pt>
                <c:pt idx="48248">
                  <c:v>4.2248000000034924</c:v>
                </c:pt>
                <c:pt idx="48249">
                  <c:v>4.2249000000034922</c:v>
                </c:pt>
                <c:pt idx="48250">
                  <c:v>4.225000000003492</c:v>
                </c:pt>
                <c:pt idx="48251">
                  <c:v>4.2251000000034917</c:v>
                </c:pt>
                <c:pt idx="48252">
                  <c:v>4.2252000000034915</c:v>
                </c:pt>
                <c:pt idx="48253">
                  <c:v>4.2253000000034913</c:v>
                </c:pt>
                <c:pt idx="48254">
                  <c:v>4.225400000003491</c:v>
                </c:pt>
                <c:pt idx="48255">
                  <c:v>4.2255000000034908</c:v>
                </c:pt>
                <c:pt idx="48256">
                  <c:v>4.2256000000034906</c:v>
                </c:pt>
                <c:pt idx="48257">
                  <c:v>4.2257000000034903</c:v>
                </c:pt>
                <c:pt idx="48258">
                  <c:v>4.2258000000034901</c:v>
                </c:pt>
                <c:pt idx="48259">
                  <c:v>4.2259000000034899</c:v>
                </c:pt>
                <c:pt idx="48260">
                  <c:v>4.2260000000034896</c:v>
                </c:pt>
                <c:pt idx="48261">
                  <c:v>4.2261000000034894</c:v>
                </c:pt>
                <c:pt idx="48262">
                  <c:v>4.2262000000034892</c:v>
                </c:pt>
                <c:pt idx="48263">
                  <c:v>4.2263000000034889</c:v>
                </c:pt>
                <c:pt idx="48264">
                  <c:v>4.2264000000034887</c:v>
                </c:pt>
                <c:pt idx="48265">
                  <c:v>4.2265000000034885</c:v>
                </c:pt>
                <c:pt idx="48266">
                  <c:v>4.2266000000034882</c:v>
                </c:pt>
                <c:pt idx="48267">
                  <c:v>4.226700000003488</c:v>
                </c:pt>
                <c:pt idx="48268">
                  <c:v>4.2268000000034878</c:v>
                </c:pt>
                <c:pt idx="48269">
                  <c:v>4.2269000000034875</c:v>
                </c:pt>
                <c:pt idx="48270">
                  <c:v>4.2270000000034873</c:v>
                </c:pt>
                <c:pt idx="48271">
                  <c:v>4.2271000000034871</c:v>
                </c:pt>
                <c:pt idx="48272">
                  <c:v>4.2272000000034868</c:v>
                </c:pt>
                <c:pt idx="48273">
                  <c:v>4.2273000000034866</c:v>
                </c:pt>
                <c:pt idx="48274">
                  <c:v>4.2274000000034864</c:v>
                </c:pt>
                <c:pt idx="48275">
                  <c:v>4.2275000000034861</c:v>
                </c:pt>
                <c:pt idx="48276">
                  <c:v>4.2276000000034859</c:v>
                </c:pt>
                <c:pt idx="48277">
                  <c:v>4.2277000000034857</c:v>
                </c:pt>
                <c:pt idx="48278">
                  <c:v>4.2278000000034854</c:v>
                </c:pt>
                <c:pt idx="48279">
                  <c:v>4.2279000000034852</c:v>
                </c:pt>
                <c:pt idx="48280">
                  <c:v>4.228000000003485</c:v>
                </c:pt>
                <c:pt idx="48281">
                  <c:v>4.2281000000034847</c:v>
                </c:pt>
                <c:pt idx="48282">
                  <c:v>4.2282000000034845</c:v>
                </c:pt>
                <c:pt idx="48283">
                  <c:v>4.2283000000034843</c:v>
                </c:pt>
                <c:pt idx="48284">
                  <c:v>4.228400000003484</c:v>
                </c:pt>
                <c:pt idx="48285">
                  <c:v>4.2285000000034838</c:v>
                </c:pt>
                <c:pt idx="48286">
                  <c:v>4.2286000000034836</c:v>
                </c:pt>
                <c:pt idx="48287">
                  <c:v>4.2287000000034833</c:v>
                </c:pt>
                <c:pt idx="48288">
                  <c:v>4.2288000000034831</c:v>
                </c:pt>
                <c:pt idx="48289">
                  <c:v>4.2289000000034829</c:v>
                </c:pt>
                <c:pt idx="48290">
                  <c:v>4.2290000000034826</c:v>
                </c:pt>
                <c:pt idx="48291">
                  <c:v>4.2291000000034824</c:v>
                </c:pt>
                <c:pt idx="48292">
                  <c:v>4.2292000000034822</c:v>
                </c:pt>
                <c:pt idx="48293">
                  <c:v>4.2293000000034819</c:v>
                </c:pt>
                <c:pt idx="48294">
                  <c:v>4.2294000000034817</c:v>
                </c:pt>
                <c:pt idx="48295">
                  <c:v>4.2295000000034815</c:v>
                </c:pt>
                <c:pt idx="48296">
                  <c:v>4.2296000000034812</c:v>
                </c:pt>
                <c:pt idx="48297">
                  <c:v>4.229700000003481</c:v>
                </c:pt>
                <c:pt idx="48298">
                  <c:v>4.2298000000034808</c:v>
                </c:pt>
                <c:pt idx="48299">
                  <c:v>4.2299000000034805</c:v>
                </c:pt>
                <c:pt idx="48300">
                  <c:v>4.2300000000034803</c:v>
                </c:pt>
                <c:pt idx="48301">
                  <c:v>4.2301000000034801</c:v>
                </c:pt>
                <c:pt idx="48302">
                  <c:v>4.2302000000034798</c:v>
                </c:pt>
                <c:pt idx="48303">
                  <c:v>4.2303000000034796</c:v>
                </c:pt>
                <c:pt idx="48304">
                  <c:v>4.2304000000034794</c:v>
                </c:pt>
                <c:pt idx="48305">
                  <c:v>4.2305000000034791</c:v>
                </c:pt>
                <c:pt idx="48306">
                  <c:v>4.2306000000034789</c:v>
                </c:pt>
                <c:pt idx="48307">
                  <c:v>4.2307000000034787</c:v>
                </c:pt>
                <c:pt idx="48308">
                  <c:v>4.2308000000034784</c:v>
                </c:pt>
                <c:pt idx="48309">
                  <c:v>4.2309000000034782</c:v>
                </c:pt>
                <c:pt idx="48310">
                  <c:v>4.231000000003478</c:v>
                </c:pt>
                <c:pt idx="48311">
                  <c:v>4.2311000000034777</c:v>
                </c:pt>
                <c:pt idx="48312">
                  <c:v>4.2312000000034775</c:v>
                </c:pt>
                <c:pt idx="48313">
                  <c:v>4.2313000000034773</c:v>
                </c:pt>
                <c:pt idx="48314">
                  <c:v>4.231400000003477</c:v>
                </c:pt>
                <c:pt idx="48315">
                  <c:v>4.2315000000034768</c:v>
                </c:pt>
                <c:pt idx="48316">
                  <c:v>4.2316000000034766</c:v>
                </c:pt>
                <c:pt idx="48317">
                  <c:v>4.2317000000034763</c:v>
                </c:pt>
                <c:pt idx="48318">
                  <c:v>4.2318000000034761</c:v>
                </c:pt>
                <c:pt idx="48319">
                  <c:v>4.2319000000034759</c:v>
                </c:pt>
                <c:pt idx="48320">
                  <c:v>4.2320000000034756</c:v>
                </c:pt>
                <c:pt idx="48321">
                  <c:v>4.2321000000034754</c:v>
                </c:pt>
                <c:pt idx="48322">
                  <c:v>4.2322000000034752</c:v>
                </c:pt>
                <c:pt idx="48323">
                  <c:v>4.2323000000034749</c:v>
                </c:pt>
                <c:pt idx="48324">
                  <c:v>4.2324000000034747</c:v>
                </c:pt>
                <c:pt idx="48325">
                  <c:v>4.2325000000034745</c:v>
                </c:pt>
                <c:pt idx="48326">
                  <c:v>4.2326000000034742</c:v>
                </c:pt>
                <c:pt idx="48327">
                  <c:v>4.232700000003474</c:v>
                </c:pt>
                <c:pt idx="48328">
                  <c:v>4.2328000000034738</c:v>
                </c:pt>
                <c:pt idx="48329">
                  <c:v>4.2329000000034736</c:v>
                </c:pt>
                <c:pt idx="48330">
                  <c:v>4.2330000000034733</c:v>
                </c:pt>
                <c:pt idx="48331">
                  <c:v>4.2331000000034731</c:v>
                </c:pt>
                <c:pt idx="48332">
                  <c:v>4.2332000000034729</c:v>
                </c:pt>
                <c:pt idx="48333">
                  <c:v>4.2333000000034726</c:v>
                </c:pt>
                <c:pt idx="48334">
                  <c:v>4.2334000000034724</c:v>
                </c:pt>
                <c:pt idx="48335">
                  <c:v>4.2335000000034722</c:v>
                </c:pt>
                <c:pt idx="48336">
                  <c:v>4.2336000000034719</c:v>
                </c:pt>
                <c:pt idx="48337">
                  <c:v>4.2337000000034717</c:v>
                </c:pt>
                <c:pt idx="48338">
                  <c:v>4.2338000000034715</c:v>
                </c:pt>
                <c:pt idx="48339">
                  <c:v>4.2339000000034712</c:v>
                </c:pt>
                <c:pt idx="48340">
                  <c:v>4.234000000003471</c:v>
                </c:pt>
                <c:pt idx="48341">
                  <c:v>4.2341000000034708</c:v>
                </c:pt>
                <c:pt idx="48342">
                  <c:v>4.2342000000034705</c:v>
                </c:pt>
                <c:pt idx="48343">
                  <c:v>4.2343000000034703</c:v>
                </c:pt>
                <c:pt idx="48344">
                  <c:v>4.2344000000034701</c:v>
                </c:pt>
                <c:pt idx="48345">
                  <c:v>4.2345000000034698</c:v>
                </c:pt>
                <c:pt idx="48346">
                  <c:v>4.2346000000034696</c:v>
                </c:pt>
                <c:pt idx="48347">
                  <c:v>4.2347000000034694</c:v>
                </c:pt>
                <c:pt idx="48348">
                  <c:v>4.2348000000034691</c:v>
                </c:pt>
                <c:pt idx="48349">
                  <c:v>4.2349000000034689</c:v>
                </c:pt>
                <c:pt idx="48350">
                  <c:v>4.2350000000034687</c:v>
                </c:pt>
                <c:pt idx="48351">
                  <c:v>4.2351000000034684</c:v>
                </c:pt>
                <c:pt idx="48352">
                  <c:v>4.2352000000034682</c:v>
                </c:pt>
                <c:pt idx="48353">
                  <c:v>4.235300000003468</c:v>
                </c:pt>
                <c:pt idx="48354">
                  <c:v>4.2354000000034677</c:v>
                </c:pt>
                <c:pt idx="48355">
                  <c:v>4.2355000000034675</c:v>
                </c:pt>
                <c:pt idx="48356">
                  <c:v>4.2356000000034673</c:v>
                </c:pt>
                <c:pt idx="48357">
                  <c:v>4.235700000003467</c:v>
                </c:pt>
                <c:pt idx="48358">
                  <c:v>4.2358000000034668</c:v>
                </c:pt>
                <c:pt idx="48359">
                  <c:v>4.2359000000034666</c:v>
                </c:pt>
                <c:pt idx="48360">
                  <c:v>4.2360000000034663</c:v>
                </c:pt>
                <c:pt idx="48361">
                  <c:v>4.2361000000034661</c:v>
                </c:pt>
                <c:pt idx="48362">
                  <c:v>4.2362000000034659</c:v>
                </c:pt>
                <c:pt idx="48363">
                  <c:v>4.2363000000034656</c:v>
                </c:pt>
                <c:pt idx="48364">
                  <c:v>4.2364000000034654</c:v>
                </c:pt>
                <c:pt idx="48365">
                  <c:v>4.2365000000034652</c:v>
                </c:pt>
                <c:pt idx="48366">
                  <c:v>4.2366000000034649</c:v>
                </c:pt>
                <c:pt idx="48367">
                  <c:v>4.2367000000034647</c:v>
                </c:pt>
                <c:pt idx="48368">
                  <c:v>4.2368000000034645</c:v>
                </c:pt>
                <c:pt idx="48369">
                  <c:v>4.2369000000034642</c:v>
                </c:pt>
                <c:pt idx="48370">
                  <c:v>4.237000000003464</c:v>
                </c:pt>
                <c:pt idx="48371">
                  <c:v>4.2371000000034638</c:v>
                </c:pt>
                <c:pt idx="48372">
                  <c:v>4.2372000000034635</c:v>
                </c:pt>
                <c:pt idx="48373">
                  <c:v>4.2373000000034633</c:v>
                </c:pt>
                <c:pt idx="48374">
                  <c:v>4.2374000000034631</c:v>
                </c:pt>
                <c:pt idx="48375">
                  <c:v>4.2375000000034628</c:v>
                </c:pt>
                <c:pt idx="48376">
                  <c:v>4.2376000000034626</c:v>
                </c:pt>
                <c:pt idx="48377">
                  <c:v>4.2377000000034624</c:v>
                </c:pt>
                <c:pt idx="48378">
                  <c:v>4.2378000000034621</c:v>
                </c:pt>
                <c:pt idx="48379">
                  <c:v>4.2379000000034619</c:v>
                </c:pt>
                <c:pt idx="48380">
                  <c:v>4.2380000000034617</c:v>
                </c:pt>
                <c:pt idx="48381">
                  <c:v>4.2381000000034614</c:v>
                </c:pt>
                <c:pt idx="48382">
                  <c:v>4.2382000000034612</c:v>
                </c:pt>
                <c:pt idx="48383">
                  <c:v>4.238300000003461</c:v>
                </c:pt>
                <c:pt idx="48384">
                  <c:v>4.2384000000034607</c:v>
                </c:pt>
                <c:pt idx="48385">
                  <c:v>4.2385000000034605</c:v>
                </c:pt>
                <c:pt idx="48386">
                  <c:v>4.2386000000034603</c:v>
                </c:pt>
                <c:pt idx="48387">
                  <c:v>4.23870000000346</c:v>
                </c:pt>
                <c:pt idx="48388">
                  <c:v>4.2388000000034598</c:v>
                </c:pt>
                <c:pt idx="48389">
                  <c:v>4.2389000000034596</c:v>
                </c:pt>
                <c:pt idx="48390">
                  <c:v>4.2390000000034593</c:v>
                </c:pt>
                <c:pt idx="48391">
                  <c:v>4.2391000000034591</c:v>
                </c:pt>
                <c:pt idx="48392">
                  <c:v>4.2392000000034589</c:v>
                </c:pt>
                <c:pt idx="48393">
                  <c:v>4.2393000000034586</c:v>
                </c:pt>
                <c:pt idx="48394">
                  <c:v>4.2394000000034584</c:v>
                </c:pt>
                <c:pt idx="48395">
                  <c:v>4.2395000000034582</c:v>
                </c:pt>
                <c:pt idx="48396">
                  <c:v>4.2396000000034579</c:v>
                </c:pt>
                <c:pt idx="48397">
                  <c:v>4.2397000000034577</c:v>
                </c:pt>
                <c:pt idx="48398">
                  <c:v>4.2398000000034575</c:v>
                </c:pt>
                <c:pt idx="48399">
                  <c:v>4.2399000000034572</c:v>
                </c:pt>
                <c:pt idx="48400">
                  <c:v>4.240000000003457</c:v>
                </c:pt>
                <c:pt idx="48401">
                  <c:v>4.2401000000034568</c:v>
                </c:pt>
                <c:pt idx="48402">
                  <c:v>4.2402000000034565</c:v>
                </c:pt>
                <c:pt idx="48403">
                  <c:v>4.2403000000034563</c:v>
                </c:pt>
                <c:pt idx="48404">
                  <c:v>4.2404000000034561</c:v>
                </c:pt>
                <c:pt idx="48405">
                  <c:v>4.2405000000034558</c:v>
                </c:pt>
                <c:pt idx="48406">
                  <c:v>4.2406000000034556</c:v>
                </c:pt>
                <c:pt idx="48407">
                  <c:v>4.2407000000034554</c:v>
                </c:pt>
                <c:pt idx="48408">
                  <c:v>4.2408000000034551</c:v>
                </c:pt>
                <c:pt idx="48409">
                  <c:v>4.2409000000034549</c:v>
                </c:pt>
                <c:pt idx="48410">
                  <c:v>4.2410000000034547</c:v>
                </c:pt>
                <c:pt idx="48411">
                  <c:v>4.2411000000034544</c:v>
                </c:pt>
                <c:pt idx="48412">
                  <c:v>4.2412000000034542</c:v>
                </c:pt>
                <c:pt idx="48413">
                  <c:v>4.241300000003454</c:v>
                </c:pt>
                <c:pt idx="48414">
                  <c:v>4.2414000000034537</c:v>
                </c:pt>
                <c:pt idx="48415">
                  <c:v>4.2415000000034535</c:v>
                </c:pt>
                <c:pt idx="48416">
                  <c:v>4.2416000000034533</c:v>
                </c:pt>
                <c:pt idx="48417">
                  <c:v>4.241700000003453</c:v>
                </c:pt>
                <c:pt idx="48418">
                  <c:v>4.2418000000034528</c:v>
                </c:pt>
                <c:pt idx="48419">
                  <c:v>4.2419000000034526</c:v>
                </c:pt>
                <c:pt idx="48420">
                  <c:v>4.2420000000034523</c:v>
                </c:pt>
                <c:pt idx="48421">
                  <c:v>4.2421000000034521</c:v>
                </c:pt>
                <c:pt idx="48422">
                  <c:v>4.2422000000034519</c:v>
                </c:pt>
                <c:pt idx="48423">
                  <c:v>4.2423000000034516</c:v>
                </c:pt>
                <c:pt idx="48424">
                  <c:v>4.2424000000034514</c:v>
                </c:pt>
                <c:pt idx="48425">
                  <c:v>4.2425000000034512</c:v>
                </c:pt>
                <c:pt idx="48426">
                  <c:v>4.2426000000034509</c:v>
                </c:pt>
                <c:pt idx="48427">
                  <c:v>4.2427000000034507</c:v>
                </c:pt>
                <c:pt idx="48428">
                  <c:v>4.2428000000034505</c:v>
                </c:pt>
                <c:pt idx="48429">
                  <c:v>4.2429000000034502</c:v>
                </c:pt>
                <c:pt idx="48430">
                  <c:v>4.24300000000345</c:v>
                </c:pt>
                <c:pt idx="48431">
                  <c:v>4.2431000000034498</c:v>
                </c:pt>
                <c:pt idx="48432">
                  <c:v>4.2432000000034495</c:v>
                </c:pt>
                <c:pt idx="48433">
                  <c:v>4.2433000000034493</c:v>
                </c:pt>
                <c:pt idx="48434">
                  <c:v>4.2434000000034491</c:v>
                </c:pt>
                <c:pt idx="48435">
                  <c:v>4.2435000000034488</c:v>
                </c:pt>
                <c:pt idx="48436">
                  <c:v>4.2436000000034486</c:v>
                </c:pt>
                <c:pt idx="48437">
                  <c:v>4.2437000000034484</c:v>
                </c:pt>
                <c:pt idx="48438">
                  <c:v>4.2438000000034481</c:v>
                </c:pt>
                <c:pt idx="48439">
                  <c:v>4.2439000000034479</c:v>
                </c:pt>
                <c:pt idx="48440">
                  <c:v>4.2440000000034477</c:v>
                </c:pt>
                <c:pt idx="48441">
                  <c:v>4.2441000000034474</c:v>
                </c:pt>
                <c:pt idx="48442">
                  <c:v>4.2442000000034472</c:v>
                </c:pt>
                <c:pt idx="48443">
                  <c:v>4.244300000003447</c:v>
                </c:pt>
                <c:pt idx="48444">
                  <c:v>4.2444000000034467</c:v>
                </c:pt>
                <c:pt idx="48445">
                  <c:v>4.2445000000034465</c:v>
                </c:pt>
                <c:pt idx="48446">
                  <c:v>4.2446000000034463</c:v>
                </c:pt>
                <c:pt idx="48447">
                  <c:v>4.244700000003446</c:v>
                </c:pt>
                <c:pt idx="48448">
                  <c:v>4.2448000000034458</c:v>
                </c:pt>
                <c:pt idx="48449">
                  <c:v>4.2449000000034456</c:v>
                </c:pt>
                <c:pt idx="48450">
                  <c:v>4.2450000000034454</c:v>
                </c:pt>
                <c:pt idx="48451">
                  <c:v>4.2451000000034451</c:v>
                </c:pt>
                <c:pt idx="48452">
                  <c:v>4.2452000000034449</c:v>
                </c:pt>
                <c:pt idx="48453">
                  <c:v>4.2453000000034447</c:v>
                </c:pt>
                <c:pt idx="48454">
                  <c:v>4.2454000000034444</c:v>
                </c:pt>
                <c:pt idx="48455">
                  <c:v>4.2455000000034442</c:v>
                </c:pt>
                <c:pt idx="48456">
                  <c:v>4.245600000003444</c:v>
                </c:pt>
                <c:pt idx="48457">
                  <c:v>4.2457000000034437</c:v>
                </c:pt>
                <c:pt idx="48458">
                  <c:v>4.2458000000034435</c:v>
                </c:pt>
                <c:pt idx="48459">
                  <c:v>4.2459000000034433</c:v>
                </c:pt>
                <c:pt idx="48460">
                  <c:v>4.246000000003443</c:v>
                </c:pt>
                <c:pt idx="48461">
                  <c:v>4.2461000000034428</c:v>
                </c:pt>
                <c:pt idx="48462">
                  <c:v>4.2462000000034426</c:v>
                </c:pt>
                <c:pt idx="48463">
                  <c:v>4.2463000000034423</c:v>
                </c:pt>
                <c:pt idx="48464">
                  <c:v>4.2464000000034421</c:v>
                </c:pt>
                <c:pt idx="48465">
                  <c:v>4.2465000000034419</c:v>
                </c:pt>
                <c:pt idx="48466">
                  <c:v>4.2466000000034416</c:v>
                </c:pt>
                <c:pt idx="48467">
                  <c:v>4.2467000000034414</c:v>
                </c:pt>
                <c:pt idx="48468">
                  <c:v>4.2468000000034412</c:v>
                </c:pt>
                <c:pt idx="48469">
                  <c:v>4.2469000000034409</c:v>
                </c:pt>
                <c:pt idx="48470">
                  <c:v>4.2470000000034407</c:v>
                </c:pt>
                <c:pt idx="48471">
                  <c:v>4.2471000000034405</c:v>
                </c:pt>
                <c:pt idx="48472">
                  <c:v>4.2472000000034402</c:v>
                </c:pt>
                <c:pt idx="48473">
                  <c:v>4.24730000000344</c:v>
                </c:pt>
                <c:pt idx="48474">
                  <c:v>4.2474000000034398</c:v>
                </c:pt>
                <c:pt idx="48475">
                  <c:v>4.2475000000034395</c:v>
                </c:pt>
                <c:pt idx="48476">
                  <c:v>4.2476000000034393</c:v>
                </c:pt>
                <c:pt idx="48477">
                  <c:v>4.2477000000034391</c:v>
                </c:pt>
                <c:pt idx="48478">
                  <c:v>4.2478000000034388</c:v>
                </c:pt>
                <c:pt idx="48479">
                  <c:v>4.2479000000034386</c:v>
                </c:pt>
                <c:pt idx="48480">
                  <c:v>4.2480000000034384</c:v>
                </c:pt>
                <c:pt idx="48481">
                  <c:v>4.2481000000034381</c:v>
                </c:pt>
                <c:pt idx="48482">
                  <c:v>4.2482000000034379</c:v>
                </c:pt>
                <c:pt idx="48483">
                  <c:v>4.2483000000034377</c:v>
                </c:pt>
                <c:pt idx="48484">
                  <c:v>4.2484000000034374</c:v>
                </c:pt>
                <c:pt idx="48485">
                  <c:v>4.2485000000034372</c:v>
                </c:pt>
                <c:pt idx="48486">
                  <c:v>4.248600000003437</c:v>
                </c:pt>
                <c:pt idx="48487">
                  <c:v>4.2487000000034367</c:v>
                </c:pt>
                <c:pt idx="48488">
                  <c:v>4.2488000000034365</c:v>
                </c:pt>
                <c:pt idx="48489">
                  <c:v>4.2489000000034363</c:v>
                </c:pt>
                <c:pt idx="48490">
                  <c:v>4.249000000003436</c:v>
                </c:pt>
                <c:pt idx="48491">
                  <c:v>4.2491000000034358</c:v>
                </c:pt>
                <c:pt idx="48492">
                  <c:v>4.2492000000034356</c:v>
                </c:pt>
                <c:pt idx="48493">
                  <c:v>4.2493000000034353</c:v>
                </c:pt>
                <c:pt idx="48494">
                  <c:v>4.2494000000034351</c:v>
                </c:pt>
                <c:pt idx="48495">
                  <c:v>4.2495000000034349</c:v>
                </c:pt>
                <c:pt idx="48496">
                  <c:v>4.2496000000034346</c:v>
                </c:pt>
                <c:pt idx="48497">
                  <c:v>4.2497000000034344</c:v>
                </c:pt>
                <c:pt idx="48498">
                  <c:v>4.2498000000034342</c:v>
                </c:pt>
                <c:pt idx="48499">
                  <c:v>4.2499000000034339</c:v>
                </c:pt>
                <c:pt idx="48500">
                  <c:v>4.2500000000034337</c:v>
                </c:pt>
                <c:pt idx="48501">
                  <c:v>4.2501000000034335</c:v>
                </c:pt>
                <c:pt idx="48502">
                  <c:v>4.2502000000034332</c:v>
                </c:pt>
                <c:pt idx="48503">
                  <c:v>4.250300000003433</c:v>
                </c:pt>
                <c:pt idx="48504">
                  <c:v>4.2504000000034328</c:v>
                </c:pt>
                <c:pt idx="48505">
                  <c:v>4.2505000000034325</c:v>
                </c:pt>
                <c:pt idx="48506">
                  <c:v>4.2506000000034323</c:v>
                </c:pt>
                <c:pt idx="48507">
                  <c:v>4.2507000000034321</c:v>
                </c:pt>
                <c:pt idx="48508">
                  <c:v>4.2508000000034318</c:v>
                </c:pt>
                <c:pt idx="48509">
                  <c:v>4.2509000000034316</c:v>
                </c:pt>
                <c:pt idx="48510">
                  <c:v>4.2510000000034314</c:v>
                </c:pt>
                <c:pt idx="48511">
                  <c:v>4.2511000000034311</c:v>
                </c:pt>
                <c:pt idx="48512">
                  <c:v>4.2512000000034309</c:v>
                </c:pt>
                <c:pt idx="48513">
                  <c:v>4.2513000000034307</c:v>
                </c:pt>
                <c:pt idx="48514">
                  <c:v>4.2514000000034304</c:v>
                </c:pt>
                <c:pt idx="48515">
                  <c:v>4.2515000000034302</c:v>
                </c:pt>
                <c:pt idx="48516">
                  <c:v>4.25160000000343</c:v>
                </c:pt>
                <c:pt idx="48517">
                  <c:v>4.2517000000034297</c:v>
                </c:pt>
                <c:pt idx="48518">
                  <c:v>4.2518000000034295</c:v>
                </c:pt>
                <c:pt idx="48519">
                  <c:v>4.2519000000034293</c:v>
                </c:pt>
                <c:pt idx="48520">
                  <c:v>4.252000000003429</c:v>
                </c:pt>
                <c:pt idx="48521">
                  <c:v>4.2521000000034288</c:v>
                </c:pt>
                <c:pt idx="48522">
                  <c:v>4.2522000000034286</c:v>
                </c:pt>
                <c:pt idx="48523">
                  <c:v>4.2523000000034283</c:v>
                </c:pt>
                <c:pt idx="48524">
                  <c:v>4.2524000000034281</c:v>
                </c:pt>
                <c:pt idx="48525">
                  <c:v>4.2525000000034279</c:v>
                </c:pt>
                <c:pt idx="48526">
                  <c:v>4.2526000000034276</c:v>
                </c:pt>
                <c:pt idx="48527">
                  <c:v>4.2527000000034274</c:v>
                </c:pt>
                <c:pt idx="48528">
                  <c:v>4.2528000000034272</c:v>
                </c:pt>
                <c:pt idx="48529">
                  <c:v>4.2529000000034269</c:v>
                </c:pt>
                <c:pt idx="48530">
                  <c:v>4.2530000000034267</c:v>
                </c:pt>
                <c:pt idx="48531">
                  <c:v>4.2531000000034265</c:v>
                </c:pt>
                <c:pt idx="48532">
                  <c:v>4.2532000000034262</c:v>
                </c:pt>
                <c:pt idx="48533">
                  <c:v>4.253300000003426</c:v>
                </c:pt>
                <c:pt idx="48534">
                  <c:v>4.2534000000034258</c:v>
                </c:pt>
                <c:pt idx="48535">
                  <c:v>4.2535000000034255</c:v>
                </c:pt>
                <c:pt idx="48536">
                  <c:v>4.2536000000034253</c:v>
                </c:pt>
                <c:pt idx="48537">
                  <c:v>4.2537000000034251</c:v>
                </c:pt>
                <c:pt idx="48538">
                  <c:v>4.2538000000034248</c:v>
                </c:pt>
                <c:pt idx="48539">
                  <c:v>4.2539000000034246</c:v>
                </c:pt>
                <c:pt idx="48540">
                  <c:v>4.2540000000034244</c:v>
                </c:pt>
                <c:pt idx="48541">
                  <c:v>4.2541000000034241</c:v>
                </c:pt>
                <c:pt idx="48542">
                  <c:v>4.2542000000034239</c:v>
                </c:pt>
                <c:pt idx="48543">
                  <c:v>4.2543000000034237</c:v>
                </c:pt>
                <c:pt idx="48544">
                  <c:v>4.2544000000034234</c:v>
                </c:pt>
                <c:pt idx="48545">
                  <c:v>4.2545000000034232</c:v>
                </c:pt>
                <c:pt idx="48546">
                  <c:v>4.254600000003423</c:v>
                </c:pt>
                <c:pt idx="48547">
                  <c:v>4.2547000000034227</c:v>
                </c:pt>
                <c:pt idx="48548">
                  <c:v>4.2548000000034225</c:v>
                </c:pt>
                <c:pt idx="48549">
                  <c:v>4.2549000000034223</c:v>
                </c:pt>
                <c:pt idx="48550">
                  <c:v>4.255000000003422</c:v>
                </c:pt>
                <c:pt idx="48551">
                  <c:v>4.2551000000034218</c:v>
                </c:pt>
                <c:pt idx="48552">
                  <c:v>4.2552000000034216</c:v>
                </c:pt>
                <c:pt idx="48553">
                  <c:v>4.2553000000034213</c:v>
                </c:pt>
                <c:pt idx="48554">
                  <c:v>4.2554000000034211</c:v>
                </c:pt>
                <c:pt idx="48555">
                  <c:v>4.2555000000034209</c:v>
                </c:pt>
                <c:pt idx="48556">
                  <c:v>4.2556000000034206</c:v>
                </c:pt>
                <c:pt idx="48557">
                  <c:v>4.2557000000034204</c:v>
                </c:pt>
                <c:pt idx="48558">
                  <c:v>4.2558000000034202</c:v>
                </c:pt>
                <c:pt idx="48559">
                  <c:v>4.2559000000034199</c:v>
                </c:pt>
                <c:pt idx="48560">
                  <c:v>4.2560000000034197</c:v>
                </c:pt>
                <c:pt idx="48561">
                  <c:v>4.2561000000034195</c:v>
                </c:pt>
                <c:pt idx="48562">
                  <c:v>4.2562000000034192</c:v>
                </c:pt>
                <c:pt idx="48563">
                  <c:v>4.256300000003419</c:v>
                </c:pt>
                <c:pt idx="48564">
                  <c:v>4.2564000000034188</c:v>
                </c:pt>
                <c:pt idx="48565">
                  <c:v>4.2565000000034185</c:v>
                </c:pt>
                <c:pt idx="48566">
                  <c:v>4.2566000000034183</c:v>
                </c:pt>
                <c:pt idx="48567">
                  <c:v>4.2567000000034181</c:v>
                </c:pt>
                <c:pt idx="48568">
                  <c:v>4.2568000000034178</c:v>
                </c:pt>
                <c:pt idx="48569">
                  <c:v>4.2569000000034176</c:v>
                </c:pt>
                <c:pt idx="48570">
                  <c:v>4.2570000000034174</c:v>
                </c:pt>
                <c:pt idx="48571">
                  <c:v>4.2571000000034172</c:v>
                </c:pt>
                <c:pt idx="48572">
                  <c:v>4.2572000000034169</c:v>
                </c:pt>
                <c:pt idx="48573">
                  <c:v>4.2573000000034167</c:v>
                </c:pt>
                <c:pt idx="48574">
                  <c:v>4.2574000000034165</c:v>
                </c:pt>
                <c:pt idx="48575">
                  <c:v>4.2575000000034162</c:v>
                </c:pt>
                <c:pt idx="48576">
                  <c:v>4.257600000003416</c:v>
                </c:pt>
                <c:pt idx="48577">
                  <c:v>4.2577000000034158</c:v>
                </c:pt>
                <c:pt idx="48578">
                  <c:v>4.2578000000034155</c:v>
                </c:pt>
                <c:pt idx="48579">
                  <c:v>4.2579000000034153</c:v>
                </c:pt>
                <c:pt idx="48580">
                  <c:v>4.2580000000034151</c:v>
                </c:pt>
                <c:pt idx="48581">
                  <c:v>4.2581000000034148</c:v>
                </c:pt>
                <c:pt idx="48582">
                  <c:v>4.2582000000034146</c:v>
                </c:pt>
                <c:pt idx="48583">
                  <c:v>4.2583000000034144</c:v>
                </c:pt>
                <c:pt idx="48584">
                  <c:v>4.2584000000034141</c:v>
                </c:pt>
                <c:pt idx="48585">
                  <c:v>4.2585000000034139</c:v>
                </c:pt>
                <c:pt idx="48586">
                  <c:v>4.2586000000034137</c:v>
                </c:pt>
                <c:pt idx="48587">
                  <c:v>4.2587000000034134</c:v>
                </c:pt>
                <c:pt idx="48588">
                  <c:v>4.2588000000034132</c:v>
                </c:pt>
                <c:pt idx="48589">
                  <c:v>4.258900000003413</c:v>
                </c:pt>
                <c:pt idx="48590">
                  <c:v>4.2590000000034127</c:v>
                </c:pt>
                <c:pt idx="48591">
                  <c:v>4.2591000000034125</c:v>
                </c:pt>
                <c:pt idx="48592">
                  <c:v>4.2592000000034123</c:v>
                </c:pt>
                <c:pt idx="48593">
                  <c:v>4.259300000003412</c:v>
                </c:pt>
                <c:pt idx="48594">
                  <c:v>4.2594000000034118</c:v>
                </c:pt>
                <c:pt idx="48595">
                  <c:v>4.2595000000034116</c:v>
                </c:pt>
                <c:pt idx="48596">
                  <c:v>4.2596000000034113</c:v>
                </c:pt>
                <c:pt idx="48597">
                  <c:v>4.2597000000034111</c:v>
                </c:pt>
                <c:pt idx="48598">
                  <c:v>4.2598000000034109</c:v>
                </c:pt>
                <c:pt idx="48599">
                  <c:v>4.2599000000034106</c:v>
                </c:pt>
                <c:pt idx="48600">
                  <c:v>4.2600000000034104</c:v>
                </c:pt>
                <c:pt idx="48601">
                  <c:v>4.2601000000034102</c:v>
                </c:pt>
                <c:pt idx="48602">
                  <c:v>4.2602000000034099</c:v>
                </c:pt>
                <c:pt idx="48603">
                  <c:v>4.2603000000034097</c:v>
                </c:pt>
                <c:pt idx="48604">
                  <c:v>4.2604000000034095</c:v>
                </c:pt>
                <c:pt idx="48605">
                  <c:v>4.2605000000034092</c:v>
                </c:pt>
                <c:pt idx="48606">
                  <c:v>4.260600000003409</c:v>
                </c:pt>
                <c:pt idx="48607">
                  <c:v>4.2607000000034088</c:v>
                </c:pt>
                <c:pt idx="48608">
                  <c:v>4.2608000000034085</c:v>
                </c:pt>
                <c:pt idx="48609">
                  <c:v>4.2609000000034083</c:v>
                </c:pt>
                <c:pt idx="48610">
                  <c:v>4.2610000000034081</c:v>
                </c:pt>
                <c:pt idx="48611">
                  <c:v>4.2611000000034078</c:v>
                </c:pt>
                <c:pt idx="48612">
                  <c:v>4.2612000000034076</c:v>
                </c:pt>
                <c:pt idx="48613">
                  <c:v>4.2613000000034074</c:v>
                </c:pt>
                <c:pt idx="48614">
                  <c:v>4.2614000000034071</c:v>
                </c:pt>
                <c:pt idx="48615">
                  <c:v>4.2615000000034069</c:v>
                </c:pt>
                <c:pt idx="48616">
                  <c:v>4.2616000000034067</c:v>
                </c:pt>
                <c:pt idx="48617">
                  <c:v>4.2617000000034064</c:v>
                </c:pt>
                <c:pt idx="48618">
                  <c:v>4.2618000000034062</c:v>
                </c:pt>
                <c:pt idx="48619">
                  <c:v>4.261900000003406</c:v>
                </c:pt>
                <c:pt idx="48620">
                  <c:v>4.2620000000034057</c:v>
                </c:pt>
                <c:pt idx="48621">
                  <c:v>4.2621000000034055</c:v>
                </c:pt>
                <c:pt idx="48622">
                  <c:v>4.2622000000034053</c:v>
                </c:pt>
                <c:pt idx="48623">
                  <c:v>4.262300000003405</c:v>
                </c:pt>
                <c:pt idx="48624">
                  <c:v>4.2624000000034048</c:v>
                </c:pt>
                <c:pt idx="48625">
                  <c:v>4.2625000000034046</c:v>
                </c:pt>
                <c:pt idx="48626">
                  <c:v>4.2626000000034043</c:v>
                </c:pt>
                <c:pt idx="48627">
                  <c:v>4.2627000000034041</c:v>
                </c:pt>
                <c:pt idx="48628">
                  <c:v>4.2628000000034039</c:v>
                </c:pt>
                <c:pt idx="48629">
                  <c:v>4.2629000000034036</c:v>
                </c:pt>
                <c:pt idx="48630">
                  <c:v>4.2630000000034034</c:v>
                </c:pt>
                <c:pt idx="48631">
                  <c:v>4.2631000000034032</c:v>
                </c:pt>
                <c:pt idx="48632">
                  <c:v>4.2632000000034029</c:v>
                </c:pt>
                <c:pt idx="48633">
                  <c:v>4.2633000000034027</c:v>
                </c:pt>
                <c:pt idx="48634">
                  <c:v>4.2634000000034025</c:v>
                </c:pt>
                <c:pt idx="48635">
                  <c:v>4.2635000000034022</c:v>
                </c:pt>
                <c:pt idx="48636">
                  <c:v>4.263600000003402</c:v>
                </c:pt>
                <c:pt idx="48637">
                  <c:v>4.2637000000034018</c:v>
                </c:pt>
                <c:pt idx="48638">
                  <c:v>4.2638000000034015</c:v>
                </c:pt>
                <c:pt idx="48639">
                  <c:v>4.2639000000034013</c:v>
                </c:pt>
                <c:pt idx="48640">
                  <c:v>4.2640000000034011</c:v>
                </c:pt>
                <c:pt idx="48641">
                  <c:v>4.2641000000034008</c:v>
                </c:pt>
                <c:pt idx="48642">
                  <c:v>4.2642000000034006</c:v>
                </c:pt>
                <c:pt idx="48643">
                  <c:v>4.2643000000034004</c:v>
                </c:pt>
                <c:pt idx="48644">
                  <c:v>4.2644000000034001</c:v>
                </c:pt>
                <c:pt idx="48645">
                  <c:v>4.2645000000033999</c:v>
                </c:pt>
                <c:pt idx="48646">
                  <c:v>4.2646000000033997</c:v>
                </c:pt>
                <c:pt idx="48647">
                  <c:v>4.2647000000033994</c:v>
                </c:pt>
                <c:pt idx="48648">
                  <c:v>4.2648000000033992</c:v>
                </c:pt>
                <c:pt idx="48649">
                  <c:v>4.264900000003399</c:v>
                </c:pt>
                <c:pt idx="48650">
                  <c:v>4.2650000000033987</c:v>
                </c:pt>
                <c:pt idx="48651">
                  <c:v>4.2651000000033985</c:v>
                </c:pt>
                <c:pt idx="48652">
                  <c:v>4.2652000000033983</c:v>
                </c:pt>
                <c:pt idx="48653">
                  <c:v>4.265300000003398</c:v>
                </c:pt>
                <c:pt idx="48654">
                  <c:v>4.2654000000033978</c:v>
                </c:pt>
                <c:pt idx="48655">
                  <c:v>4.2655000000033976</c:v>
                </c:pt>
                <c:pt idx="48656">
                  <c:v>4.2656000000033973</c:v>
                </c:pt>
                <c:pt idx="48657">
                  <c:v>4.2657000000033971</c:v>
                </c:pt>
                <c:pt idx="48658">
                  <c:v>4.2658000000033969</c:v>
                </c:pt>
                <c:pt idx="48659">
                  <c:v>4.2659000000033966</c:v>
                </c:pt>
                <c:pt idx="48660">
                  <c:v>4.2660000000033964</c:v>
                </c:pt>
                <c:pt idx="48661">
                  <c:v>4.2661000000033962</c:v>
                </c:pt>
                <c:pt idx="48662">
                  <c:v>4.2662000000033959</c:v>
                </c:pt>
                <c:pt idx="48663">
                  <c:v>4.2663000000033957</c:v>
                </c:pt>
                <c:pt idx="48664">
                  <c:v>4.2664000000033955</c:v>
                </c:pt>
                <c:pt idx="48665">
                  <c:v>4.2665000000033952</c:v>
                </c:pt>
                <c:pt idx="48666">
                  <c:v>4.266600000003395</c:v>
                </c:pt>
                <c:pt idx="48667">
                  <c:v>4.2667000000033948</c:v>
                </c:pt>
                <c:pt idx="48668">
                  <c:v>4.2668000000033945</c:v>
                </c:pt>
                <c:pt idx="48669">
                  <c:v>4.2669000000033943</c:v>
                </c:pt>
                <c:pt idx="48670">
                  <c:v>4.2670000000033941</c:v>
                </c:pt>
                <c:pt idx="48671">
                  <c:v>4.2671000000033938</c:v>
                </c:pt>
                <c:pt idx="48672">
                  <c:v>4.2672000000033936</c:v>
                </c:pt>
                <c:pt idx="48673">
                  <c:v>4.2673000000033934</c:v>
                </c:pt>
                <c:pt idx="48674">
                  <c:v>4.2674000000033931</c:v>
                </c:pt>
                <c:pt idx="48675">
                  <c:v>4.2675000000033929</c:v>
                </c:pt>
                <c:pt idx="48676">
                  <c:v>4.2676000000033927</c:v>
                </c:pt>
                <c:pt idx="48677">
                  <c:v>4.2677000000033924</c:v>
                </c:pt>
                <c:pt idx="48678">
                  <c:v>4.2678000000033922</c:v>
                </c:pt>
                <c:pt idx="48679">
                  <c:v>4.267900000003392</c:v>
                </c:pt>
                <c:pt idx="48680">
                  <c:v>4.2680000000033917</c:v>
                </c:pt>
                <c:pt idx="48681">
                  <c:v>4.2681000000033915</c:v>
                </c:pt>
                <c:pt idx="48682">
                  <c:v>4.2682000000033913</c:v>
                </c:pt>
                <c:pt idx="48683">
                  <c:v>4.268300000003391</c:v>
                </c:pt>
                <c:pt idx="48684">
                  <c:v>4.2684000000033908</c:v>
                </c:pt>
                <c:pt idx="48685">
                  <c:v>4.2685000000033906</c:v>
                </c:pt>
                <c:pt idx="48686">
                  <c:v>4.2686000000033903</c:v>
                </c:pt>
                <c:pt idx="48687">
                  <c:v>4.2687000000033901</c:v>
                </c:pt>
                <c:pt idx="48688">
                  <c:v>4.2688000000033899</c:v>
                </c:pt>
                <c:pt idx="48689">
                  <c:v>4.2689000000033896</c:v>
                </c:pt>
                <c:pt idx="48690">
                  <c:v>4.2690000000033894</c:v>
                </c:pt>
                <c:pt idx="48691">
                  <c:v>4.2691000000033892</c:v>
                </c:pt>
                <c:pt idx="48692">
                  <c:v>4.269200000003389</c:v>
                </c:pt>
                <c:pt idx="48693">
                  <c:v>4.2693000000033887</c:v>
                </c:pt>
                <c:pt idx="48694">
                  <c:v>4.2694000000033885</c:v>
                </c:pt>
                <c:pt idx="48695">
                  <c:v>4.2695000000033883</c:v>
                </c:pt>
                <c:pt idx="48696">
                  <c:v>4.269600000003388</c:v>
                </c:pt>
                <c:pt idx="48697">
                  <c:v>4.2697000000033878</c:v>
                </c:pt>
                <c:pt idx="48698">
                  <c:v>4.2698000000033876</c:v>
                </c:pt>
                <c:pt idx="48699">
                  <c:v>4.2699000000033873</c:v>
                </c:pt>
                <c:pt idx="48700">
                  <c:v>4.2700000000033871</c:v>
                </c:pt>
                <c:pt idx="48701">
                  <c:v>4.2701000000033869</c:v>
                </c:pt>
                <c:pt idx="48702">
                  <c:v>4.2702000000033866</c:v>
                </c:pt>
                <c:pt idx="48703">
                  <c:v>4.2703000000033864</c:v>
                </c:pt>
                <c:pt idx="48704">
                  <c:v>4.2704000000033862</c:v>
                </c:pt>
                <c:pt idx="48705">
                  <c:v>4.2705000000033859</c:v>
                </c:pt>
                <c:pt idx="48706">
                  <c:v>4.2706000000033857</c:v>
                </c:pt>
                <c:pt idx="48707">
                  <c:v>4.2707000000033855</c:v>
                </c:pt>
                <c:pt idx="48708">
                  <c:v>4.2708000000033852</c:v>
                </c:pt>
                <c:pt idx="48709">
                  <c:v>4.270900000003385</c:v>
                </c:pt>
                <c:pt idx="48710">
                  <c:v>4.2710000000033848</c:v>
                </c:pt>
                <c:pt idx="48711">
                  <c:v>4.2711000000033845</c:v>
                </c:pt>
                <c:pt idx="48712">
                  <c:v>4.2712000000033843</c:v>
                </c:pt>
                <c:pt idx="48713">
                  <c:v>4.2713000000033841</c:v>
                </c:pt>
                <c:pt idx="48714">
                  <c:v>4.2714000000033838</c:v>
                </c:pt>
                <c:pt idx="48715">
                  <c:v>4.2715000000033836</c:v>
                </c:pt>
                <c:pt idx="48716">
                  <c:v>4.2716000000033834</c:v>
                </c:pt>
                <c:pt idx="48717">
                  <c:v>4.2717000000033831</c:v>
                </c:pt>
                <c:pt idx="48718">
                  <c:v>4.2718000000033829</c:v>
                </c:pt>
                <c:pt idx="48719">
                  <c:v>4.2719000000033827</c:v>
                </c:pt>
                <c:pt idx="48720">
                  <c:v>4.2720000000033824</c:v>
                </c:pt>
                <c:pt idx="48721">
                  <c:v>4.2721000000033822</c:v>
                </c:pt>
                <c:pt idx="48722">
                  <c:v>4.272200000003382</c:v>
                </c:pt>
                <c:pt idx="48723">
                  <c:v>4.2723000000033817</c:v>
                </c:pt>
                <c:pt idx="48724">
                  <c:v>4.2724000000033815</c:v>
                </c:pt>
                <c:pt idx="48725">
                  <c:v>4.2725000000033813</c:v>
                </c:pt>
                <c:pt idx="48726">
                  <c:v>4.272600000003381</c:v>
                </c:pt>
                <c:pt idx="48727">
                  <c:v>4.2727000000033808</c:v>
                </c:pt>
                <c:pt idx="48728">
                  <c:v>4.2728000000033806</c:v>
                </c:pt>
                <c:pt idx="48729">
                  <c:v>4.2729000000033803</c:v>
                </c:pt>
                <c:pt idx="48730">
                  <c:v>4.2730000000033801</c:v>
                </c:pt>
                <c:pt idx="48731">
                  <c:v>4.2731000000033799</c:v>
                </c:pt>
                <c:pt idx="48732">
                  <c:v>4.2732000000033796</c:v>
                </c:pt>
                <c:pt idx="48733">
                  <c:v>4.2733000000033794</c:v>
                </c:pt>
                <c:pt idx="48734">
                  <c:v>4.2734000000033792</c:v>
                </c:pt>
                <c:pt idx="48735">
                  <c:v>4.2735000000033789</c:v>
                </c:pt>
                <c:pt idx="48736">
                  <c:v>4.2736000000033787</c:v>
                </c:pt>
                <c:pt idx="48737">
                  <c:v>4.2737000000033785</c:v>
                </c:pt>
                <c:pt idx="48738">
                  <c:v>4.2738000000033782</c:v>
                </c:pt>
                <c:pt idx="48739">
                  <c:v>4.273900000003378</c:v>
                </c:pt>
                <c:pt idx="48740">
                  <c:v>4.2740000000033778</c:v>
                </c:pt>
                <c:pt idx="48741">
                  <c:v>4.2741000000033775</c:v>
                </c:pt>
                <c:pt idx="48742">
                  <c:v>4.2742000000033773</c:v>
                </c:pt>
                <c:pt idx="48743">
                  <c:v>4.2743000000033771</c:v>
                </c:pt>
                <c:pt idx="48744">
                  <c:v>4.2744000000033768</c:v>
                </c:pt>
                <c:pt idx="48745">
                  <c:v>4.2745000000033766</c:v>
                </c:pt>
                <c:pt idx="48746">
                  <c:v>4.2746000000033764</c:v>
                </c:pt>
                <c:pt idx="48747">
                  <c:v>4.2747000000033761</c:v>
                </c:pt>
                <c:pt idx="48748">
                  <c:v>4.2748000000033759</c:v>
                </c:pt>
                <c:pt idx="48749">
                  <c:v>4.2749000000033757</c:v>
                </c:pt>
                <c:pt idx="48750">
                  <c:v>4.2750000000033754</c:v>
                </c:pt>
                <c:pt idx="48751">
                  <c:v>4.2751000000033752</c:v>
                </c:pt>
                <c:pt idx="48752">
                  <c:v>4.275200000003375</c:v>
                </c:pt>
                <c:pt idx="48753">
                  <c:v>4.2753000000033747</c:v>
                </c:pt>
                <c:pt idx="48754">
                  <c:v>4.2754000000033745</c:v>
                </c:pt>
                <c:pt idx="48755">
                  <c:v>4.2755000000033743</c:v>
                </c:pt>
                <c:pt idx="48756">
                  <c:v>4.275600000003374</c:v>
                </c:pt>
                <c:pt idx="48757">
                  <c:v>4.2757000000033738</c:v>
                </c:pt>
                <c:pt idx="48758">
                  <c:v>4.2758000000033736</c:v>
                </c:pt>
                <c:pt idx="48759">
                  <c:v>4.2759000000033733</c:v>
                </c:pt>
                <c:pt idx="48760">
                  <c:v>4.2760000000033731</c:v>
                </c:pt>
                <c:pt idx="48761">
                  <c:v>4.2761000000033729</c:v>
                </c:pt>
                <c:pt idx="48762">
                  <c:v>4.2762000000033726</c:v>
                </c:pt>
                <c:pt idx="48763">
                  <c:v>4.2763000000033724</c:v>
                </c:pt>
                <c:pt idx="48764">
                  <c:v>4.2764000000033722</c:v>
                </c:pt>
                <c:pt idx="48765">
                  <c:v>4.2765000000033719</c:v>
                </c:pt>
                <c:pt idx="48766">
                  <c:v>4.2766000000033717</c:v>
                </c:pt>
                <c:pt idx="48767">
                  <c:v>4.2767000000033715</c:v>
                </c:pt>
                <c:pt idx="48768">
                  <c:v>4.2768000000033712</c:v>
                </c:pt>
                <c:pt idx="48769">
                  <c:v>4.276900000003371</c:v>
                </c:pt>
                <c:pt idx="48770">
                  <c:v>4.2770000000033708</c:v>
                </c:pt>
                <c:pt idx="48771">
                  <c:v>4.2771000000033705</c:v>
                </c:pt>
                <c:pt idx="48772">
                  <c:v>4.2772000000033703</c:v>
                </c:pt>
                <c:pt idx="48773">
                  <c:v>4.2773000000033701</c:v>
                </c:pt>
                <c:pt idx="48774">
                  <c:v>4.2774000000033698</c:v>
                </c:pt>
                <c:pt idx="48775">
                  <c:v>4.2775000000033696</c:v>
                </c:pt>
                <c:pt idx="48776">
                  <c:v>4.2776000000033694</c:v>
                </c:pt>
                <c:pt idx="48777">
                  <c:v>4.2777000000033691</c:v>
                </c:pt>
                <c:pt idx="48778">
                  <c:v>4.2778000000033689</c:v>
                </c:pt>
                <c:pt idx="48779">
                  <c:v>4.2779000000033687</c:v>
                </c:pt>
                <c:pt idx="48780">
                  <c:v>4.2780000000033684</c:v>
                </c:pt>
                <c:pt idx="48781">
                  <c:v>4.2781000000033682</c:v>
                </c:pt>
                <c:pt idx="48782">
                  <c:v>4.278200000003368</c:v>
                </c:pt>
                <c:pt idx="48783">
                  <c:v>4.2783000000033677</c:v>
                </c:pt>
                <c:pt idx="48784">
                  <c:v>4.2784000000033675</c:v>
                </c:pt>
                <c:pt idx="48785">
                  <c:v>4.2785000000033673</c:v>
                </c:pt>
                <c:pt idx="48786">
                  <c:v>4.278600000003367</c:v>
                </c:pt>
                <c:pt idx="48787">
                  <c:v>4.2787000000033668</c:v>
                </c:pt>
                <c:pt idx="48788">
                  <c:v>4.2788000000033666</c:v>
                </c:pt>
                <c:pt idx="48789">
                  <c:v>4.2789000000033663</c:v>
                </c:pt>
                <c:pt idx="48790">
                  <c:v>4.2790000000033661</c:v>
                </c:pt>
                <c:pt idx="48791">
                  <c:v>4.2791000000033659</c:v>
                </c:pt>
                <c:pt idx="48792">
                  <c:v>4.2792000000033656</c:v>
                </c:pt>
                <c:pt idx="48793">
                  <c:v>4.2793000000033654</c:v>
                </c:pt>
                <c:pt idx="48794">
                  <c:v>4.2794000000033652</c:v>
                </c:pt>
                <c:pt idx="48795">
                  <c:v>4.2795000000033649</c:v>
                </c:pt>
                <c:pt idx="48796">
                  <c:v>4.2796000000033647</c:v>
                </c:pt>
                <c:pt idx="48797">
                  <c:v>4.2797000000033645</c:v>
                </c:pt>
                <c:pt idx="48798">
                  <c:v>4.2798000000033642</c:v>
                </c:pt>
                <c:pt idx="48799">
                  <c:v>4.279900000003364</c:v>
                </c:pt>
                <c:pt idx="48800">
                  <c:v>4.2800000000033638</c:v>
                </c:pt>
                <c:pt idx="48801">
                  <c:v>4.2801000000033635</c:v>
                </c:pt>
                <c:pt idx="48802">
                  <c:v>4.2802000000033633</c:v>
                </c:pt>
                <c:pt idx="48803">
                  <c:v>4.2803000000033631</c:v>
                </c:pt>
                <c:pt idx="48804">
                  <c:v>4.2804000000033628</c:v>
                </c:pt>
                <c:pt idx="48805">
                  <c:v>4.2805000000033626</c:v>
                </c:pt>
                <c:pt idx="48806">
                  <c:v>4.2806000000033624</c:v>
                </c:pt>
                <c:pt idx="48807">
                  <c:v>4.2807000000033621</c:v>
                </c:pt>
                <c:pt idx="48808">
                  <c:v>4.2808000000033619</c:v>
                </c:pt>
                <c:pt idx="48809">
                  <c:v>4.2809000000033617</c:v>
                </c:pt>
                <c:pt idx="48810">
                  <c:v>4.2810000000033614</c:v>
                </c:pt>
                <c:pt idx="48811">
                  <c:v>4.2811000000033612</c:v>
                </c:pt>
                <c:pt idx="48812">
                  <c:v>4.281200000003361</c:v>
                </c:pt>
                <c:pt idx="48813">
                  <c:v>4.2813000000033608</c:v>
                </c:pt>
                <c:pt idx="48814">
                  <c:v>4.2814000000033605</c:v>
                </c:pt>
                <c:pt idx="48815">
                  <c:v>4.2815000000033603</c:v>
                </c:pt>
                <c:pt idx="48816">
                  <c:v>4.2816000000033601</c:v>
                </c:pt>
                <c:pt idx="48817">
                  <c:v>4.2817000000033598</c:v>
                </c:pt>
                <c:pt idx="48818">
                  <c:v>4.2818000000033596</c:v>
                </c:pt>
                <c:pt idx="48819">
                  <c:v>4.2819000000033594</c:v>
                </c:pt>
                <c:pt idx="48820">
                  <c:v>4.2820000000033591</c:v>
                </c:pt>
                <c:pt idx="48821">
                  <c:v>4.2821000000033589</c:v>
                </c:pt>
                <c:pt idx="48822">
                  <c:v>4.2822000000033587</c:v>
                </c:pt>
                <c:pt idx="48823">
                  <c:v>4.2823000000033584</c:v>
                </c:pt>
                <c:pt idx="48824">
                  <c:v>4.2824000000033582</c:v>
                </c:pt>
                <c:pt idx="48825">
                  <c:v>4.282500000003358</c:v>
                </c:pt>
                <c:pt idx="48826">
                  <c:v>4.2826000000033577</c:v>
                </c:pt>
                <c:pt idx="48827">
                  <c:v>4.2827000000033575</c:v>
                </c:pt>
                <c:pt idx="48828">
                  <c:v>4.2828000000033573</c:v>
                </c:pt>
                <c:pt idx="48829">
                  <c:v>4.282900000003357</c:v>
                </c:pt>
                <c:pt idx="48830">
                  <c:v>4.2830000000033568</c:v>
                </c:pt>
                <c:pt idx="48831">
                  <c:v>4.2831000000033566</c:v>
                </c:pt>
                <c:pt idx="48832">
                  <c:v>4.2832000000033563</c:v>
                </c:pt>
                <c:pt idx="48833">
                  <c:v>4.2833000000033561</c:v>
                </c:pt>
                <c:pt idx="48834">
                  <c:v>4.2834000000033559</c:v>
                </c:pt>
                <c:pt idx="48835">
                  <c:v>4.2835000000033556</c:v>
                </c:pt>
                <c:pt idx="48836">
                  <c:v>4.2836000000033554</c:v>
                </c:pt>
                <c:pt idx="48837">
                  <c:v>4.2837000000033552</c:v>
                </c:pt>
                <c:pt idx="48838">
                  <c:v>4.2838000000033549</c:v>
                </c:pt>
                <c:pt idx="48839">
                  <c:v>4.2839000000033547</c:v>
                </c:pt>
                <c:pt idx="48840">
                  <c:v>4.2840000000033545</c:v>
                </c:pt>
                <c:pt idx="48841">
                  <c:v>4.2841000000033542</c:v>
                </c:pt>
                <c:pt idx="48842">
                  <c:v>4.284200000003354</c:v>
                </c:pt>
                <c:pt idx="48843">
                  <c:v>4.2843000000033538</c:v>
                </c:pt>
                <c:pt idx="48844">
                  <c:v>4.2844000000033535</c:v>
                </c:pt>
                <c:pt idx="48845">
                  <c:v>4.2845000000033533</c:v>
                </c:pt>
                <c:pt idx="48846">
                  <c:v>4.2846000000033531</c:v>
                </c:pt>
                <c:pt idx="48847">
                  <c:v>4.2847000000033528</c:v>
                </c:pt>
                <c:pt idx="48848">
                  <c:v>4.2848000000033526</c:v>
                </c:pt>
                <c:pt idx="48849">
                  <c:v>4.2849000000033524</c:v>
                </c:pt>
                <c:pt idx="48850">
                  <c:v>4.2850000000033521</c:v>
                </c:pt>
                <c:pt idx="48851">
                  <c:v>4.2851000000033519</c:v>
                </c:pt>
                <c:pt idx="48852">
                  <c:v>4.2852000000033517</c:v>
                </c:pt>
                <c:pt idx="48853">
                  <c:v>4.2853000000033514</c:v>
                </c:pt>
                <c:pt idx="48854">
                  <c:v>4.2854000000033512</c:v>
                </c:pt>
                <c:pt idx="48855">
                  <c:v>4.285500000003351</c:v>
                </c:pt>
                <c:pt idx="48856">
                  <c:v>4.2856000000033507</c:v>
                </c:pt>
                <c:pt idx="48857">
                  <c:v>4.2857000000033505</c:v>
                </c:pt>
                <c:pt idx="48858">
                  <c:v>4.2858000000033503</c:v>
                </c:pt>
                <c:pt idx="48859">
                  <c:v>4.28590000000335</c:v>
                </c:pt>
                <c:pt idx="48860">
                  <c:v>4.2860000000033498</c:v>
                </c:pt>
                <c:pt idx="48861">
                  <c:v>4.2861000000033496</c:v>
                </c:pt>
                <c:pt idx="48862">
                  <c:v>4.2862000000033493</c:v>
                </c:pt>
                <c:pt idx="48863">
                  <c:v>4.2863000000033491</c:v>
                </c:pt>
                <c:pt idx="48864">
                  <c:v>4.2864000000033489</c:v>
                </c:pt>
                <c:pt idx="48865">
                  <c:v>4.2865000000033486</c:v>
                </c:pt>
                <c:pt idx="48866">
                  <c:v>4.2866000000033484</c:v>
                </c:pt>
                <c:pt idx="48867">
                  <c:v>4.2867000000033482</c:v>
                </c:pt>
                <c:pt idx="48868">
                  <c:v>4.2868000000033479</c:v>
                </c:pt>
                <c:pt idx="48869">
                  <c:v>4.2869000000033477</c:v>
                </c:pt>
                <c:pt idx="48870">
                  <c:v>4.2870000000033475</c:v>
                </c:pt>
                <c:pt idx="48871">
                  <c:v>4.2871000000033472</c:v>
                </c:pt>
                <c:pt idx="48872">
                  <c:v>4.287200000003347</c:v>
                </c:pt>
                <c:pt idx="48873">
                  <c:v>4.2873000000033468</c:v>
                </c:pt>
                <c:pt idx="48874">
                  <c:v>4.2874000000033465</c:v>
                </c:pt>
                <c:pt idx="48875">
                  <c:v>4.2875000000033463</c:v>
                </c:pt>
                <c:pt idx="48876">
                  <c:v>4.2876000000033461</c:v>
                </c:pt>
                <c:pt idx="48877">
                  <c:v>4.2877000000033458</c:v>
                </c:pt>
                <c:pt idx="48878">
                  <c:v>4.2878000000033456</c:v>
                </c:pt>
                <c:pt idx="48879">
                  <c:v>4.2879000000033454</c:v>
                </c:pt>
                <c:pt idx="48880">
                  <c:v>4.2880000000033451</c:v>
                </c:pt>
                <c:pt idx="48881">
                  <c:v>4.2881000000033449</c:v>
                </c:pt>
                <c:pt idx="48882">
                  <c:v>4.2882000000033447</c:v>
                </c:pt>
                <c:pt idx="48883">
                  <c:v>4.2883000000033444</c:v>
                </c:pt>
                <c:pt idx="48884">
                  <c:v>4.2884000000033442</c:v>
                </c:pt>
                <c:pt idx="48885">
                  <c:v>4.288500000003344</c:v>
                </c:pt>
                <c:pt idx="48886">
                  <c:v>4.2886000000033437</c:v>
                </c:pt>
                <c:pt idx="48887">
                  <c:v>4.2887000000033435</c:v>
                </c:pt>
                <c:pt idx="48888">
                  <c:v>4.2888000000033433</c:v>
                </c:pt>
                <c:pt idx="48889">
                  <c:v>4.288900000003343</c:v>
                </c:pt>
                <c:pt idx="48890">
                  <c:v>4.2890000000033428</c:v>
                </c:pt>
                <c:pt idx="48891">
                  <c:v>4.2891000000033426</c:v>
                </c:pt>
                <c:pt idx="48892">
                  <c:v>4.2892000000033423</c:v>
                </c:pt>
                <c:pt idx="48893">
                  <c:v>4.2893000000033421</c:v>
                </c:pt>
                <c:pt idx="48894">
                  <c:v>4.2894000000033419</c:v>
                </c:pt>
                <c:pt idx="48895">
                  <c:v>4.2895000000033416</c:v>
                </c:pt>
                <c:pt idx="48896">
                  <c:v>4.2896000000033414</c:v>
                </c:pt>
                <c:pt idx="48897">
                  <c:v>4.2897000000033412</c:v>
                </c:pt>
                <c:pt idx="48898">
                  <c:v>4.2898000000033409</c:v>
                </c:pt>
                <c:pt idx="48899">
                  <c:v>4.2899000000033407</c:v>
                </c:pt>
                <c:pt idx="48900">
                  <c:v>4.2900000000033405</c:v>
                </c:pt>
                <c:pt idx="48901">
                  <c:v>4.2901000000033402</c:v>
                </c:pt>
                <c:pt idx="48902">
                  <c:v>4.29020000000334</c:v>
                </c:pt>
                <c:pt idx="48903">
                  <c:v>4.2903000000033398</c:v>
                </c:pt>
                <c:pt idx="48904">
                  <c:v>4.2904000000033395</c:v>
                </c:pt>
                <c:pt idx="48905">
                  <c:v>4.2905000000033393</c:v>
                </c:pt>
                <c:pt idx="48906">
                  <c:v>4.2906000000033391</c:v>
                </c:pt>
                <c:pt idx="48907">
                  <c:v>4.2907000000033388</c:v>
                </c:pt>
                <c:pt idx="48908">
                  <c:v>4.2908000000033386</c:v>
                </c:pt>
                <c:pt idx="48909">
                  <c:v>4.2909000000033384</c:v>
                </c:pt>
                <c:pt idx="48910">
                  <c:v>4.2910000000033381</c:v>
                </c:pt>
                <c:pt idx="48911">
                  <c:v>4.2911000000033379</c:v>
                </c:pt>
                <c:pt idx="48912">
                  <c:v>4.2912000000033377</c:v>
                </c:pt>
                <c:pt idx="48913">
                  <c:v>4.2913000000033374</c:v>
                </c:pt>
                <c:pt idx="48914">
                  <c:v>4.2914000000033372</c:v>
                </c:pt>
                <c:pt idx="48915">
                  <c:v>4.291500000003337</c:v>
                </c:pt>
                <c:pt idx="48916">
                  <c:v>4.2916000000033367</c:v>
                </c:pt>
                <c:pt idx="48917">
                  <c:v>4.2917000000033365</c:v>
                </c:pt>
                <c:pt idx="48918">
                  <c:v>4.2918000000033363</c:v>
                </c:pt>
                <c:pt idx="48919">
                  <c:v>4.291900000003336</c:v>
                </c:pt>
                <c:pt idx="48920">
                  <c:v>4.2920000000033358</c:v>
                </c:pt>
                <c:pt idx="48921">
                  <c:v>4.2921000000033356</c:v>
                </c:pt>
                <c:pt idx="48922">
                  <c:v>4.2922000000033353</c:v>
                </c:pt>
                <c:pt idx="48923">
                  <c:v>4.2923000000033351</c:v>
                </c:pt>
                <c:pt idx="48924">
                  <c:v>4.2924000000033349</c:v>
                </c:pt>
                <c:pt idx="48925">
                  <c:v>4.2925000000033346</c:v>
                </c:pt>
                <c:pt idx="48926">
                  <c:v>4.2926000000033344</c:v>
                </c:pt>
                <c:pt idx="48927">
                  <c:v>4.2927000000033342</c:v>
                </c:pt>
                <c:pt idx="48928">
                  <c:v>4.2928000000033339</c:v>
                </c:pt>
                <c:pt idx="48929">
                  <c:v>4.2929000000033337</c:v>
                </c:pt>
                <c:pt idx="48930">
                  <c:v>4.2930000000033335</c:v>
                </c:pt>
                <c:pt idx="48931">
                  <c:v>4.2931000000033332</c:v>
                </c:pt>
                <c:pt idx="48932">
                  <c:v>4.293200000003333</c:v>
                </c:pt>
                <c:pt idx="48933">
                  <c:v>4.2933000000033328</c:v>
                </c:pt>
                <c:pt idx="48934">
                  <c:v>4.2934000000033326</c:v>
                </c:pt>
                <c:pt idx="48935">
                  <c:v>4.2935000000033323</c:v>
                </c:pt>
                <c:pt idx="48936">
                  <c:v>4.2936000000033321</c:v>
                </c:pt>
                <c:pt idx="48937">
                  <c:v>4.2937000000033319</c:v>
                </c:pt>
                <c:pt idx="48938">
                  <c:v>4.2938000000033316</c:v>
                </c:pt>
                <c:pt idx="48939">
                  <c:v>4.2939000000033314</c:v>
                </c:pt>
                <c:pt idx="48940">
                  <c:v>4.2940000000033312</c:v>
                </c:pt>
                <c:pt idx="48941">
                  <c:v>4.2941000000033309</c:v>
                </c:pt>
                <c:pt idx="48942">
                  <c:v>4.2942000000033307</c:v>
                </c:pt>
                <c:pt idx="48943">
                  <c:v>4.2943000000033305</c:v>
                </c:pt>
                <c:pt idx="48944">
                  <c:v>4.2944000000033302</c:v>
                </c:pt>
                <c:pt idx="48945">
                  <c:v>4.29450000000333</c:v>
                </c:pt>
                <c:pt idx="48946">
                  <c:v>4.2946000000033298</c:v>
                </c:pt>
                <c:pt idx="48947">
                  <c:v>4.2947000000033295</c:v>
                </c:pt>
                <c:pt idx="48948">
                  <c:v>4.2948000000033293</c:v>
                </c:pt>
                <c:pt idx="48949">
                  <c:v>4.2949000000033291</c:v>
                </c:pt>
                <c:pt idx="48950">
                  <c:v>4.2950000000033288</c:v>
                </c:pt>
                <c:pt idx="48951">
                  <c:v>4.2951000000033286</c:v>
                </c:pt>
                <c:pt idx="48952">
                  <c:v>4.2952000000033284</c:v>
                </c:pt>
                <c:pt idx="48953">
                  <c:v>4.2953000000033281</c:v>
                </c:pt>
                <c:pt idx="48954">
                  <c:v>4.2954000000033279</c:v>
                </c:pt>
                <c:pt idx="48955">
                  <c:v>4.2955000000033277</c:v>
                </c:pt>
                <c:pt idx="48956">
                  <c:v>4.2956000000033274</c:v>
                </c:pt>
                <c:pt idx="48957">
                  <c:v>4.2957000000033272</c:v>
                </c:pt>
                <c:pt idx="48958">
                  <c:v>4.295800000003327</c:v>
                </c:pt>
                <c:pt idx="48959">
                  <c:v>4.2959000000033267</c:v>
                </c:pt>
                <c:pt idx="48960">
                  <c:v>4.2960000000033265</c:v>
                </c:pt>
                <c:pt idx="48961">
                  <c:v>4.2961000000033263</c:v>
                </c:pt>
                <c:pt idx="48962">
                  <c:v>4.296200000003326</c:v>
                </c:pt>
                <c:pt idx="48963">
                  <c:v>4.2963000000033258</c:v>
                </c:pt>
                <c:pt idx="48964">
                  <c:v>4.2964000000033256</c:v>
                </c:pt>
                <c:pt idx="48965">
                  <c:v>4.2965000000033253</c:v>
                </c:pt>
                <c:pt idx="48966">
                  <c:v>4.2966000000033251</c:v>
                </c:pt>
                <c:pt idx="48967">
                  <c:v>4.2967000000033249</c:v>
                </c:pt>
                <c:pt idx="48968">
                  <c:v>4.2968000000033246</c:v>
                </c:pt>
                <c:pt idx="48969">
                  <c:v>4.2969000000033244</c:v>
                </c:pt>
                <c:pt idx="48970">
                  <c:v>4.2970000000033242</c:v>
                </c:pt>
                <c:pt idx="48971">
                  <c:v>4.2971000000033239</c:v>
                </c:pt>
                <c:pt idx="48972">
                  <c:v>4.2972000000033237</c:v>
                </c:pt>
                <c:pt idx="48973">
                  <c:v>4.2973000000033235</c:v>
                </c:pt>
                <c:pt idx="48974">
                  <c:v>4.2974000000033232</c:v>
                </c:pt>
                <c:pt idx="48975">
                  <c:v>4.297500000003323</c:v>
                </c:pt>
                <c:pt idx="48976">
                  <c:v>4.2976000000033228</c:v>
                </c:pt>
                <c:pt idx="48977">
                  <c:v>4.2977000000033225</c:v>
                </c:pt>
                <c:pt idx="48978">
                  <c:v>4.2978000000033223</c:v>
                </c:pt>
                <c:pt idx="48979">
                  <c:v>4.2979000000033221</c:v>
                </c:pt>
                <c:pt idx="48980">
                  <c:v>4.2980000000033218</c:v>
                </c:pt>
                <c:pt idx="48981">
                  <c:v>4.2981000000033216</c:v>
                </c:pt>
                <c:pt idx="48982">
                  <c:v>4.2982000000033214</c:v>
                </c:pt>
                <c:pt idx="48983">
                  <c:v>4.2983000000033211</c:v>
                </c:pt>
                <c:pt idx="48984">
                  <c:v>4.2984000000033209</c:v>
                </c:pt>
                <c:pt idx="48985">
                  <c:v>4.2985000000033207</c:v>
                </c:pt>
                <c:pt idx="48986">
                  <c:v>4.2986000000033204</c:v>
                </c:pt>
                <c:pt idx="48987">
                  <c:v>4.2987000000033202</c:v>
                </c:pt>
                <c:pt idx="48988">
                  <c:v>4.29880000000332</c:v>
                </c:pt>
                <c:pt idx="48989">
                  <c:v>4.2989000000033197</c:v>
                </c:pt>
                <c:pt idx="48990">
                  <c:v>4.2990000000033195</c:v>
                </c:pt>
                <c:pt idx="48991">
                  <c:v>4.2991000000033193</c:v>
                </c:pt>
                <c:pt idx="48992">
                  <c:v>4.299200000003319</c:v>
                </c:pt>
                <c:pt idx="48993">
                  <c:v>4.2993000000033188</c:v>
                </c:pt>
                <c:pt idx="48994">
                  <c:v>4.2994000000033186</c:v>
                </c:pt>
                <c:pt idx="48995">
                  <c:v>4.2995000000033183</c:v>
                </c:pt>
                <c:pt idx="48996">
                  <c:v>4.2996000000033181</c:v>
                </c:pt>
                <c:pt idx="48997">
                  <c:v>4.2997000000033179</c:v>
                </c:pt>
                <c:pt idx="48998">
                  <c:v>4.2998000000033176</c:v>
                </c:pt>
                <c:pt idx="48999">
                  <c:v>4.2999000000033174</c:v>
                </c:pt>
                <c:pt idx="49000">
                  <c:v>4.3000000000033172</c:v>
                </c:pt>
                <c:pt idx="49001">
                  <c:v>4.3001000000033169</c:v>
                </c:pt>
                <c:pt idx="49002">
                  <c:v>4.3002000000033167</c:v>
                </c:pt>
                <c:pt idx="49003">
                  <c:v>4.3003000000033165</c:v>
                </c:pt>
                <c:pt idx="49004">
                  <c:v>4.3004000000033162</c:v>
                </c:pt>
                <c:pt idx="49005">
                  <c:v>4.300500000003316</c:v>
                </c:pt>
                <c:pt idx="49006">
                  <c:v>4.3006000000033158</c:v>
                </c:pt>
                <c:pt idx="49007">
                  <c:v>4.3007000000033155</c:v>
                </c:pt>
                <c:pt idx="49008">
                  <c:v>4.3008000000033153</c:v>
                </c:pt>
                <c:pt idx="49009">
                  <c:v>4.3009000000033151</c:v>
                </c:pt>
                <c:pt idx="49010">
                  <c:v>4.3010000000033148</c:v>
                </c:pt>
                <c:pt idx="49011">
                  <c:v>4.3011000000033146</c:v>
                </c:pt>
                <c:pt idx="49012">
                  <c:v>4.3012000000033144</c:v>
                </c:pt>
                <c:pt idx="49013">
                  <c:v>4.3013000000033141</c:v>
                </c:pt>
                <c:pt idx="49014">
                  <c:v>4.3014000000033139</c:v>
                </c:pt>
                <c:pt idx="49015">
                  <c:v>4.3015000000033137</c:v>
                </c:pt>
                <c:pt idx="49016">
                  <c:v>4.3016000000033134</c:v>
                </c:pt>
                <c:pt idx="49017">
                  <c:v>4.3017000000033132</c:v>
                </c:pt>
                <c:pt idx="49018">
                  <c:v>4.301800000003313</c:v>
                </c:pt>
                <c:pt idx="49019">
                  <c:v>4.3019000000033127</c:v>
                </c:pt>
                <c:pt idx="49020">
                  <c:v>4.3020000000033125</c:v>
                </c:pt>
                <c:pt idx="49021">
                  <c:v>4.3021000000033123</c:v>
                </c:pt>
                <c:pt idx="49022">
                  <c:v>4.302200000003312</c:v>
                </c:pt>
                <c:pt idx="49023">
                  <c:v>4.3023000000033118</c:v>
                </c:pt>
                <c:pt idx="49024">
                  <c:v>4.3024000000033116</c:v>
                </c:pt>
                <c:pt idx="49025">
                  <c:v>4.3025000000033113</c:v>
                </c:pt>
                <c:pt idx="49026">
                  <c:v>4.3026000000033111</c:v>
                </c:pt>
                <c:pt idx="49027">
                  <c:v>4.3027000000033109</c:v>
                </c:pt>
                <c:pt idx="49028">
                  <c:v>4.3028000000033106</c:v>
                </c:pt>
                <c:pt idx="49029">
                  <c:v>4.3029000000033104</c:v>
                </c:pt>
                <c:pt idx="49030">
                  <c:v>4.3030000000033102</c:v>
                </c:pt>
                <c:pt idx="49031">
                  <c:v>4.3031000000033099</c:v>
                </c:pt>
                <c:pt idx="49032">
                  <c:v>4.3032000000033097</c:v>
                </c:pt>
                <c:pt idx="49033">
                  <c:v>4.3033000000033095</c:v>
                </c:pt>
                <c:pt idx="49034">
                  <c:v>4.3034000000033092</c:v>
                </c:pt>
                <c:pt idx="49035">
                  <c:v>4.303500000003309</c:v>
                </c:pt>
                <c:pt idx="49036">
                  <c:v>4.3036000000033088</c:v>
                </c:pt>
                <c:pt idx="49037">
                  <c:v>4.3037000000033085</c:v>
                </c:pt>
                <c:pt idx="49038">
                  <c:v>4.3038000000033083</c:v>
                </c:pt>
                <c:pt idx="49039">
                  <c:v>4.3039000000033081</c:v>
                </c:pt>
                <c:pt idx="49040">
                  <c:v>4.3040000000033078</c:v>
                </c:pt>
                <c:pt idx="49041">
                  <c:v>4.3041000000033076</c:v>
                </c:pt>
                <c:pt idx="49042">
                  <c:v>4.3042000000033074</c:v>
                </c:pt>
                <c:pt idx="49043">
                  <c:v>4.3043000000033071</c:v>
                </c:pt>
                <c:pt idx="49044">
                  <c:v>4.3044000000033069</c:v>
                </c:pt>
                <c:pt idx="49045">
                  <c:v>4.3045000000033067</c:v>
                </c:pt>
                <c:pt idx="49046">
                  <c:v>4.3046000000033064</c:v>
                </c:pt>
                <c:pt idx="49047">
                  <c:v>4.3047000000033062</c:v>
                </c:pt>
                <c:pt idx="49048">
                  <c:v>4.304800000003306</c:v>
                </c:pt>
                <c:pt idx="49049">
                  <c:v>4.3049000000033057</c:v>
                </c:pt>
                <c:pt idx="49050">
                  <c:v>4.3050000000033055</c:v>
                </c:pt>
                <c:pt idx="49051">
                  <c:v>4.3051000000033053</c:v>
                </c:pt>
                <c:pt idx="49052">
                  <c:v>4.305200000003305</c:v>
                </c:pt>
                <c:pt idx="49053">
                  <c:v>4.3053000000033048</c:v>
                </c:pt>
                <c:pt idx="49054">
                  <c:v>4.3054000000033046</c:v>
                </c:pt>
                <c:pt idx="49055">
                  <c:v>4.3055000000033044</c:v>
                </c:pt>
                <c:pt idx="49056">
                  <c:v>4.3056000000033041</c:v>
                </c:pt>
                <c:pt idx="49057">
                  <c:v>4.3057000000033039</c:v>
                </c:pt>
                <c:pt idx="49058">
                  <c:v>4.3058000000033037</c:v>
                </c:pt>
                <c:pt idx="49059">
                  <c:v>4.3059000000033034</c:v>
                </c:pt>
                <c:pt idx="49060">
                  <c:v>4.3060000000033032</c:v>
                </c:pt>
                <c:pt idx="49061">
                  <c:v>4.306100000003303</c:v>
                </c:pt>
                <c:pt idx="49062">
                  <c:v>4.3062000000033027</c:v>
                </c:pt>
                <c:pt idx="49063">
                  <c:v>4.3063000000033025</c:v>
                </c:pt>
                <c:pt idx="49064">
                  <c:v>4.3064000000033023</c:v>
                </c:pt>
                <c:pt idx="49065">
                  <c:v>4.306500000003302</c:v>
                </c:pt>
                <c:pt idx="49066">
                  <c:v>4.3066000000033018</c:v>
                </c:pt>
                <c:pt idx="49067">
                  <c:v>4.3067000000033016</c:v>
                </c:pt>
                <c:pt idx="49068">
                  <c:v>4.3068000000033013</c:v>
                </c:pt>
                <c:pt idx="49069">
                  <c:v>4.3069000000033011</c:v>
                </c:pt>
                <c:pt idx="49070">
                  <c:v>4.3070000000033009</c:v>
                </c:pt>
                <c:pt idx="49071">
                  <c:v>4.3071000000033006</c:v>
                </c:pt>
                <c:pt idx="49072">
                  <c:v>4.3072000000033004</c:v>
                </c:pt>
                <c:pt idx="49073">
                  <c:v>4.3073000000033002</c:v>
                </c:pt>
                <c:pt idx="49074">
                  <c:v>4.3074000000032999</c:v>
                </c:pt>
                <c:pt idx="49075">
                  <c:v>4.3075000000032997</c:v>
                </c:pt>
                <c:pt idx="49076">
                  <c:v>4.3076000000032995</c:v>
                </c:pt>
                <c:pt idx="49077">
                  <c:v>4.3077000000032992</c:v>
                </c:pt>
                <c:pt idx="49078">
                  <c:v>4.307800000003299</c:v>
                </c:pt>
                <c:pt idx="49079">
                  <c:v>4.3079000000032988</c:v>
                </c:pt>
                <c:pt idx="49080">
                  <c:v>4.3080000000032985</c:v>
                </c:pt>
                <c:pt idx="49081">
                  <c:v>4.3081000000032983</c:v>
                </c:pt>
                <c:pt idx="49082">
                  <c:v>4.3082000000032981</c:v>
                </c:pt>
                <c:pt idx="49083">
                  <c:v>4.3083000000032978</c:v>
                </c:pt>
                <c:pt idx="49084">
                  <c:v>4.3084000000032976</c:v>
                </c:pt>
                <c:pt idx="49085">
                  <c:v>4.3085000000032974</c:v>
                </c:pt>
                <c:pt idx="49086">
                  <c:v>4.3086000000032971</c:v>
                </c:pt>
                <c:pt idx="49087">
                  <c:v>4.3087000000032969</c:v>
                </c:pt>
                <c:pt idx="49088">
                  <c:v>4.3088000000032967</c:v>
                </c:pt>
                <c:pt idx="49089">
                  <c:v>4.3089000000032964</c:v>
                </c:pt>
                <c:pt idx="49090">
                  <c:v>4.3090000000032962</c:v>
                </c:pt>
                <c:pt idx="49091">
                  <c:v>4.309100000003296</c:v>
                </c:pt>
                <c:pt idx="49092">
                  <c:v>4.3092000000032957</c:v>
                </c:pt>
                <c:pt idx="49093">
                  <c:v>4.3093000000032955</c:v>
                </c:pt>
                <c:pt idx="49094">
                  <c:v>4.3094000000032953</c:v>
                </c:pt>
                <c:pt idx="49095">
                  <c:v>4.309500000003295</c:v>
                </c:pt>
                <c:pt idx="49096">
                  <c:v>4.3096000000032948</c:v>
                </c:pt>
                <c:pt idx="49097">
                  <c:v>4.3097000000032946</c:v>
                </c:pt>
                <c:pt idx="49098">
                  <c:v>4.3098000000032943</c:v>
                </c:pt>
                <c:pt idx="49099">
                  <c:v>4.3099000000032941</c:v>
                </c:pt>
                <c:pt idx="49100">
                  <c:v>4.3100000000032939</c:v>
                </c:pt>
                <c:pt idx="49101">
                  <c:v>4.3101000000032936</c:v>
                </c:pt>
                <c:pt idx="49102">
                  <c:v>4.3102000000032934</c:v>
                </c:pt>
                <c:pt idx="49103">
                  <c:v>4.3103000000032932</c:v>
                </c:pt>
                <c:pt idx="49104">
                  <c:v>4.3104000000032929</c:v>
                </c:pt>
                <c:pt idx="49105">
                  <c:v>4.3105000000032927</c:v>
                </c:pt>
                <c:pt idx="49106">
                  <c:v>4.3106000000032925</c:v>
                </c:pt>
                <c:pt idx="49107">
                  <c:v>4.3107000000032922</c:v>
                </c:pt>
                <c:pt idx="49108">
                  <c:v>4.310800000003292</c:v>
                </c:pt>
                <c:pt idx="49109">
                  <c:v>4.3109000000032918</c:v>
                </c:pt>
                <c:pt idx="49110">
                  <c:v>4.3110000000032915</c:v>
                </c:pt>
                <c:pt idx="49111">
                  <c:v>4.3111000000032913</c:v>
                </c:pt>
                <c:pt idx="49112">
                  <c:v>4.3112000000032911</c:v>
                </c:pt>
                <c:pt idx="49113">
                  <c:v>4.3113000000032908</c:v>
                </c:pt>
                <c:pt idx="49114">
                  <c:v>4.3114000000032906</c:v>
                </c:pt>
                <c:pt idx="49115">
                  <c:v>4.3115000000032904</c:v>
                </c:pt>
                <c:pt idx="49116">
                  <c:v>4.3116000000032901</c:v>
                </c:pt>
                <c:pt idx="49117">
                  <c:v>4.3117000000032899</c:v>
                </c:pt>
                <c:pt idx="49118">
                  <c:v>4.3118000000032897</c:v>
                </c:pt>
                <c:pt idx="49119">
                  <c:v>4.3119000000032894</c:v>
                </c:pt>
                <c:pt idx="49120">
                  <c:v>4.3120000000032892</c:v>
                </c:pt>
                <c:pt idx="49121">
                  <c:v>4.312100000003289</c:v>
                </c:pt>
                <c:pt idx="49122">
                  <c:v>4.3122000000032887</c:v>
                </c:pt>
                <c:pt idx="49123">
                  <c:v>4.3123000000032885</c:v>
                </c:pt>
                <c:pt idx="49124">
                  <c:v>4.3124000000032883</c:v>
                </c:pt>
                <c:pt idx="49125">
                  <c:v>4.312500000003288</c:v>
                </c:pt>
                <c:pt idx="49126">
                  <c:v>4.3126000000032878</c:v>
                </c:pt>
                <c:pt idx="49127">
                  <c:v>4.3127000000032876</c:v>
                </c:pt>
                <c:pt idx="49128">
                  <c:v>4.3128000000032873</c:v>
                </c:pt>
                <c:pt idx="49129">
                  <c:v>4.3129000000032871</c:v>
                </c:pt>
                <c:pt idx="49130">
                  <c:v>4.3130000000032869</c:v>
                </c:pt>
                <c:pt idx="49131">
                  <c:v>4.3131000000032866</c:v>
                </c:pt>
                <c:pt idx="49132">
                  <c:v>4.3132000000032864</c:v>
                </c:pt>
                <c:pt idx="49133">
                  <c:v>4.3133000000032862</c:v>
                </c:pt>
                <c:pt idx="49134">
                  <c:v>4.3134000000032859</c:v>
                </c:pt>
                <c:pt idx="49135">
                  <c:v>4.3135000000032857</c:v>
                </c:pt>
                <c:pt idx="49136">
                  <c:v>4.3136000000032855</c:v>
                </c:pt>
                <c:pt idx="49137">
                  <c:v>4.3137000000032852</c:v>
                </c:pt>
                <c:pt idx="49138">
                  <c:v>4.313800000003285</c:v>
                </c:pt>
                <c:pt idx="49139">
                  <c:v>4.3139000000032848</c:v>
                </c:pt>
                <c:pt idx="49140">
                  <c:v>4.3140000000032845</c:v>
                </c:pt>
                <c:pt idx="49141">
                  <c:v>4.3141000000032843</c:v>
                </c:pt>
                <c:pt idx="49142">
                  <c:v>4.3142000000032841</c:v>
                </c:pt>
                <c:pt idx="49143">
                  <c:v>4.3143000000032838</c:v>
                </c:pt>
                <c:pt idx="49144">
                  <c:v>4.3144000000032836</c:v>
                </c:pt>
                <c:pt idx="49145">
                  <c:v>4.3145000000032834</c:v>
                </c:pt>
                <c:pt idx="49146">
                  <c:v>4.3146000000032831</c:v>
                </c:pt>
                <c:pt idx="49147">
                  <c:v>4.3147000000032829</c:v>
                </c:pt>
                <c:pt idx="49148">
                  <c:v>4.3148000000032827</c:v>
                </c:pt>
                <c:pt idx="49149">
                  <c:v>4.3149000000032824</c:v>
                </c:pt>
                <c:pt idx="49150">
                  <c:v>4.3150000000032822</c:v>
                </c:pt>
                <c:pt idx="49151">
                  <c:v>4.315100000003282</c:v>
                </c:pt>
                <c:pt idx="49152">
                  <c:v>4.3152000000032817</c:v>
                </c:pt>
                <c:pt idx="49153">
                  <c:v>4.3153000000032815</c:v>
                </c:pt>
                <c:pt idx="49154">
                  <c:v>4.3154000000032813</c:v>
                </c:pt>
                <c:pt idx="49155">
                  <c:v>4.315500000003281</c:v>
                </c:pt>
                <c:pt idx="49156">
                  <c:v>4.3156000000032808</c:v>
                </c:pt>
                <c:pt idx="49157">
                  <c:v>4.3157000000032806</c:v>
                </c:pt>
                <c:pt idx="49158">
                  <c:v>4.3158000000032803</c:v>
                </c:pt>
                <c:pt idx="49159">
                  <c:v>4.3159000000032801</c:v>
                </c:pt>
                <c:pt idx="49160">
                  <c:v>4.3160000000032799</c:v>
                </c:pt>
                <c:pt idx="49161">
                  <c:v>4.3161000000032796</c:v>
                </c:pt>
                <c:pt idx="49162">
                  <c:v>4.3162000000032794</c:v>
                </c:pt>
                <c:pt idx="49163">
                  <c:v>4.3163000000032792</c:v>
                </c:pt>
                <c:pt idx="49164">
                  <c:v>4.3164000000032789</c:v>
                </c:pt>
                <c:pt idx="49165">
                  <c:v>4.3165000000032787</c:v>
                </c:pt>
                <c:pt idx="49166">
                  <c:v>4.3166000000032785</c:v>
                </c:pt>
                <c:pt idx="49167">
                  <c:v>4.3167000000032782</c:v>
                </c:pt>
                <c:pt idx="49168">
                  <c:v>4.316800000003278</c:v>
                </c:pt>
                <c:pt idx="49169">
                  <c:v>4.3169000000032778</c:v>
                </c:pt>
                <c:pt idx="49170">
                  <c:v>4.3170000000032775</c:v>
                </c:pt>
                <c:pt idx="49171">
                  <c:v>4.3171000000032773</c:v>
                </c:pt>
                <c:pt idx="49172">
                  <c:v>4.3172000000032771</c:v>
                </c:pt>
                <c:pt idx="49173">
                  <c:v>4.3173000000032768</c:v>
                </c:pt>
                <c:pt idx="49174">
                  <c:v>4.3174000000032766</c:v>
                </c:pt>
                <c:pt idx="49175">
                  <c:v>4.3175000000032764</c:v>
                </c:pt>
                <c:pt idx="49176">
                  <c:v>4.3176000000032762</c:v>
                </c:pt>
                <c:pt idx="49177">
                  <c:v>4.3177000000032759</c:v>
                </c:pt>
                <c:pt idx="49178">
                  <c:v>4.3178000000032757</c:v>
                </c:pt>
                <c:pt idx="49179">
                  <c:v>4.3179000000032755</c:v>
                </c:pt>
                <c:pt idx="49180">
                  <c:v>4.3180000000032752</c:v>
                </c:pt>
                <c:pt idx="49181">
                  <c:v>4.318100000003275</c:v>
                </c:pt>
                <c:pt idx="49182">
                  <c:v>4.3182000000032748</c:v>
                </c:pt>
                <c:pt idx="49183">
                  <c:v>4.3183000000032745</c:v>
                </c:pt>
                <c:pt idx="49184">
                  <c:v>4.3184000000032743</c:v>
                </c:pt>
                <c:pt idx="49185">
                  <c:v>4.3185000000032741</c:v>
                </c:pt>
                <c:pt idx="49186">
                  <c:v>4.3186000000032738</c:v>
                </c:pt>
                <c:pt idx="49187">
                  <c:v>4.3187000000032736</c:v>
                </c:pt>
                <c:pt idx="49188">
                  <c:v>4.3188000000032734</c:v>
                </c:pt>
                <c:pt idx="49189">
                  <c:v>4.3189000000032731</c:v>
                </c:pt>
                <c:pt idx="49190">
                  <c:v>4.3190000000032729</c:v>
                </c:pt>
                <c:pt idx="49191">
                  <c:v>4.3191000000032727</c:v>
                </c:pt>
                <c:pt idx="49192">
                  <c:v>4.3192000000032724</c:v>
                </c:pt>
                <c:pt idx="49193">
                  <c:v>4.3193000000032722</c:v>
                </c:pt>
                <c:pt idx="49194">
                  <c:v>4.319400000003272</c:v>
                </c:pt>
                <c:pt idx="49195">
                  <c:v>4.3195000000032717</c:v>
                </c:pt>
                <c:pt idx="49196">
                  <c:v>4.3196000000032715</c:v>
                </c:pt>
                <c:pt idx="49197">
                  <c:v>4.3197000000032713</c:v>
                </c:pt>
                <c:pt idx="49198">
                  <c:v>4.319800000003271</c:v>
                </c:pt>
                <c:pt idx="49199">
                  <c:v>4.3199000000032708</c:v>
                </c:pt>
                <c:pt idx="49200">
                  <c:v>4.3200000000032706</c:v>
                </c:pt>
                <c:pt idx="49201">
                  <c:v>4.3201000000032703</c:v>
                </c:pt>
                <c:pt idx="49202">
                  <c:v>4.3202000000032701</c:v>
                </c:pt>
                <c:pt idx="49203">
                  <c:v>4.3203000000032699</c:v>
                </c:pt>
                <c:pt idx="49204">
                  <c:v>4.3204000000032696</c:v>
                </c:pt>
                <c:pt idx="49205">
                  <c:v>4.3205000000032694</c:v>
                </c:pt>
                <c:pt idx="49206">
                  <c:v>4.3206000000032692</c:v>
                </c:pt>
                <c:pt idx="49207">
                  <c:v>4.3207000000032689</c:v>
                </c:pt>
                <c:pt idx="49208">
                  <c:v>4.3208000000032687</c:v>
                </c:pt>
                <c:pt idx="49209">
                  <c:v>4.3209000000032685</c:v>
                </c:pt>
                <c:pt idx="49210">
                  <c:v>4.3210000000032682</c:v>
                </c:pt>
                <c:pt idx="49211">
                  <c:v>4.321100000003268</c:v>
                </c:pt>
                <c:pt idx="49212">
                  <c:v>4.3212000000032678</c:v>
                </c:pt>
                <c:pt idx="49213">
                  <c:v>4.3213000000032675</c:v>
                </c:pt>
                <c:pt idx="49214">
                  <c:v>4.3214000000032673</c:v>
                </c:pt>
                <c:pt idx="49215">
                  <c:v>4.3215000000032671</c:v>
                </c:pt>
                <c:pt idx="49216">
                  <c:v>4.3216000000032668</c:v>
                </c:pt>
                <c:pt idx="49217">
                  <c:v>4.3217000000032666</c:v>
                </c:pt>
                <c:pt idx="49218">
                  <c:v>4.3218000000032664</c:v>
                </c:pt>
                <c:pt idx="49219">
                  <c:v>4.3219000000032661</c:v>
                </c:pt>
                <c:pt idx="49220">
                  <c:v>4.3220000000032659</c:v>
                </c:pt>
                <c:pt idx="49221">
                  <c:v>4.3221000000032657</c:v>
                </c:pt>
                <c:pt idx="49222">
                  <c:v>4.3222000000032654</c:v>
                </c:pt>
                <c:pt idx="49223">
                  <c:v>4.3223000000032652</c:v>
                </c:pt>
                <c:pt idx="49224">
                  <c:v>4.322400000003265</c:v>
                </c:pt>
                <c:pt idx="49225">
                  <c:v>4.3225000000032647</c:v>
                </c:pt>
                <c:pt idx="49226">
                  <c:v>4.3226000000032645</c:v>
                </c:pt>
                <c:pt idx="49227">
                  <c:v>4.3227000000032643</c:v>
                </c:pt>
                <c:pt idx="49228">
                  <c:v>4.322800000003264</c:v>
                </c:pt>
                <c:pt idx="49229">
                  <c:v>4.3229000000032638</c:v>
                </c:pt>
                <c:pt idx="49230">
                  <c:v>4.3230000000032636</c:v>
                </c:pt>
                <c:pt idx="49231">
                  <c:v>4.3231000000032633</c:v>
                </c:pt>
                <c:pt idx="49232">
                  <c:v>4.3232000000032631</c:v>
                </c:pt>
                <c:pt idx="49233">
                  <c:v>4.3233000000032629</c:v>
                </c:pt>
                <c:pt idx="49234">
                  <c:v>4.3234000000032626</c:v>
                </c:pt>
                <c:pt idx="49235">
                  <c:v>4.3235000000032624</c:v>
                </c:pt>
                <c:pt idx="49236">
                  <c:v>4.3236000000032622</c:v>
                </c:pt>
                <c:pt idx="49237">
                  <c:v>4.3237000000032619</c:v>
                </c:pt>
                <c:pt idx="49238">
                  <c:v>4.3238000000032617</c:v>
                </c:pt>
                <c:pt idx="49239">
                  <c:v>4.3239000000032615</c:v>
                </c:pt>
                <c:pt idx="49240">
                  <c:v>4.3240000000032612</c:v>
                </c:pt>
                <c:pt idx="49241">
                  <c:v>4.324100000003261</c:v>
                </c:pt>
                <c:pt idx="49242">
                  <c:v>4.3242000000032608</c:v>
                </c:pt>
                <c:pt idx="49243">
                  <c:v>4.3243000000032605</c:v>
                </c:pt>
                <c:pt idx="49244">
                  <c:v>4.3244000000032603</c:v>
                </c:pt>
                <c:pt idx="49245">
                  <c:v>4.3245000000032601</c:v>
                </c:pt>
                <c:pt idx="49246">
                  <c:v>4.3246000000032598</c:v>
                </c:pt>
                <c:pt idx="49247">
                  <c:v>4.3247000000032596</c:v>
                </c:pt>
                <c:pt idx="49248">
                  <c:v>4.3248000000032594</c:v>
                </c:pt>
                <c:pt idx="49249">
                  <c:v>4.3249000000032591</c:v>
                </c:pt>
                <c:pt idx="49250">
                  <c:v>4.3250000000032589</c:v>
                </c:pt>
                <c:pt idx="49251">
                  <c:v>4.3251000000032587</c:v>
                </c:pt>
                <c:pt idx="49252">
                  <c:v>4.3252000000032584</c:v>
                </c:pt>
                <c:pt idx="49253">
                  <c:v>4.3253000000032582</c:v>
                </c:pt>
                <c:pt idx="49254">
                  <c:v>4.325400000003258</c:v>
                </c:pt>
                <c:pt idx="49255">
                  <c:v>4.3255000000032577</c:v>
                </c:pt>
                <c:pt idx="49256">
                  <c:v>4.3256000000032575</c:v>
                </c:pt>
                <c:pt idx="49257">
                  <c:v>4.3257000000032573</c:v>
                </c:pt>
                <c:pt idx="49258">
                  <c:v>4.325800000003257</c:v>
                </c:pt>
                <c:pt idx="49259">
                  <c:v>4.3259000000032568</c:v>
                </c:pt>
                <c:pt idx="49260">
                  <c:v>4.3260000000032566</c:v>
                </c:pt>
                <c:pt idx="49261">
                  <c:v>4.3261000000032563</c:v>
                </c:pt>
                <c:pt idx="49262">
                  <c:v>4.3262000000032561</c:v>
                </c:pt>
                <c:pt idx="49263">
                  <c:v>4.3263000000032559</c:v>
                </c:pt>
                <c:pt idx="49264">
                  <c:v>4.3264000000032556</c:v>
                </c:pt>
                <c:pt idx="49265">
                  <c:v>4.3265000000032554</c:v>
                </c:pt>
                <c:pt idx="49266">
                  <c:v>4.3266000000032552</c:v>
                </c:pt>
                <c:pt idx="49267">
                  <c:v>4.3267000000032549</c:v>
                </c:pt>
                <c:pt idx="49268">
                  <c:v>4.3268000000032547</c:v>
                </c:pt>
                <c:pt idx="49269">
                  <c:v>4.3269000000032545</c:v>
                </c:pt>
                <c:pt idx="49270">
                  <c:v>4.3270000000032542</c:v>
                </c:pt>
                <c:pt idx="49271">
                  <c:v>4.327100000003254</c:v>
                </c:pt>
                <c:pt idx="49272">
                  <c:v>4.3272000000032538</c:v>
                </c:pt>
                <c:pt idx="49273">
                  <c:v>4.3273000000032535</c:v>
                </c:pt>
                <c:pt idx="49274">
                  <c:v>4.3274000000032533</c:v>
                </c:pt>
                <c:pt idx="49275">
                  <c:v>4.3275000000032531</c:v>
                </c:pt>
                <c:pt idx="49276">
                  <c:v>4.3276000000032528</c:v>
                </c:pt>
                <c:pt idx="49277">
                  <c:v>4.3277000000032526</c:v>
                </c:pt>
                <c:pt idx="49278">
                  <c:v>4.3278000000032524</c:v>
                </c:pt>
                <c:pt idx="49279">
                  <c:v>4.3279000000032521</c:v>
                </c:pt>
                <c:pt idx="49280">
                  <c:v>4.3280000000032519</c:v>
                </c:pt>
                <c:pt idx="49281">
                  <c:v>4.3281000000032517</c:v>
                </c:pt>
                <c:pt idx="49282">
                  <c:v>4.3282000000032514</c:v>
                </c:pt>
                <c:pt idx="49283">
                  <c:v>4.3283000000032512</c:v>
                </c:pt>
                <c:pt idx="49284">
                  <c:v>4.328400000003251</c:v>
                </c:pt>
                <c:pt idx="49285">
                  <c:v>4.3285000000032507</c:v>
                </c:pt>
                <c:pt idx="49286">
                  <c:v>4.3286000000032505</c:v>
                </c:pt>
                <c:pt idx="49287">
                  <c:v>4.3287000000032503</c:v>
                </c:pt>
                <c:pt idx="49288">
                  <c:v>4.32880000000325</c:v>
                </c:pt>
                <c:pt idx="49289">
                  <c:v>4.3289000000032498</c:v>
                </c:pt>
                <c:pt idx="49290">
                  <c:v>4.3290000000032496</c:v>
                </c:pt>
                <c:pt idx="49291">
                  <c:v>4.3291000000032493</c:v>
                </c:pt>
                <c:pt idx="49292">
                  <c:v>4.3292000000032491</c:v>
                </c:pt>
                <c:pt idx="49293">
                  <c:v>4.3293000000032489</c:v>
                </c:pt>
                <c:pt idx="49294">
                  <c:v>4.3294000000032486</c:v>
                </c:pt>
                <c:pt idx="49295">
                  <c:v>4.3295000000032484</c:v>
                </c:pt>
                <c:pt idx="49296">
                  <c:v>4.3296000000032482</c:v>
                </c:pt>
                <c:pt idx="49297">
                  <c:v>4.329700000003248</c:v>
                </c:pt>
                <c:pt idx="49298">
                  <c:v>4.3298000000032477</c:v>
                </c:pt>
                <c:pt idx="49299">
                  <c:v>4.3299000000032475</c:v>
                </c:pt>
                <c:pt idx="49300">
                  <c:v>4.3300000000032473</c:v>
                </c:pt>
                <c:pt idx="49301">
                  <c:v>4.330100000003247</c:v>
                </c:pt>
                <c:pt idx="49302">
                  <c:v>4.3302000000032468</c:v>
                </c:pt>
                <c:pt idx="49303">
                  <c:v>4.3303000000032466</c:v>
                </c:pt>
                <c:pt idx="49304">
                  <c:v>4.3304000000032463</c:v>
                </c:pt>
                <c:pt idx="49305">
                  <c:v>4.3305000000032461</c:v>
                </c:pt>
                <c:pt idx="49306">
                  <c:v>4.3306000000032459</c:v>
                </c:pt>
                <c:pt idx="49307">
                  <c:v>4.3307000000032456</c:v>
                </c:pt>
                <c:pt idx="49308">
                  <c:v>4.3308000000032454</c:v>
                </c:pt>
                <c:pt idx="49309">
                  <c:v>4.3309000000032452</c:v>
                </c:pt>
                <c:pt idx="49310">
                  <c:v>4.3310000000032449</c:v>
                </c:pt>
                <c:pt idx="49311">
                  <c:v>4.3311000000032447</c:v>
                </c:pt>
                <c:pt idx="49312">
                  <c:v>4.3312000000032445</c:v>
                </c:pt>
                <c:pt idx="49313">
                  <c:v>4.3313000000032442</c:v>
                </c:pt>
                <c:pt idx="49314">
                  <c:v>4.331400000003244</c:v>
                </c:pt>
                <c:pt idx="49315">
                  <c:v>4.3315000000032438</c:v>
                </c:pt>
                <c:pt idx="49316">
                  <c:v>4.3316000000032435</c:v>
                </c:pt>
                <c:pt idx="49317">
                  <c:v>4.3317000000032433</c:v>
                </c:pt>
                <c:pt idx="49318">
                  <c:v>4.3318000000032431</c:v>
                </c:pt>
                <c:pt idx="49319">
                  <c:v>4.3319000000032428</c:v>
                </c:pt>
                <c:pt idx="49320">
                  <c:v>4.3320000000032426</c:v>
                </c:pt>
                <c:pt idx="49321">
                  <c:v>4.3321000000032424</c:v>
                </c:pt>
                <c:pt idx="49322">
                  <c:v>4.3322000000032421</c:v>
                </c:pt>
                <c:pt idx="49323">
                  <c:v>4.3323000000032419</c:v>
                </c:pt>
                <c:pt idx="49324">
                  <c:v>4.3324000000032417</c:v>
                </c:pt>
                <c:pt idx="49325">
                  <c:v>4.3325000000032414</c:v>
                </c:pt>
                <c:pt idx="49326">
                  <c:v>4.3326000000032412</c:v>
                </c:pt>
                <c:pt idx="49327">
                  <c:v>4.332700000003241</c:v>
                </c:pt>
                <c:pt idx="49328">
                  <c:v>4.3328000000032407</c:v>
                </c:pt>
                <c:pt idx="49329">
                  <c:v>4.3329000000032405</c:v>
                </c:pt>
                <c:pt idx="49330">
                  <c:v>4.3330000000032403</c:v>
                </c:pt>
                <c:pt idx="49331">
                  <c:v>4.33310000000324</c:v>
                </c:pt>
                <c:pt idx="49332">
                  <c:v>4.3332000000032398</c:v>
                </c:pt>
                <c:pt idx="49333">
                  <c:v>4.3333000000032396</c:v>
                </c:pt>
                <c:pt idx="49334">
                  <c:v>4.3334000000032393</c:v>
                </c:pt>
                <c:pt idx="49335">
                  <c:v>4.3335000000032391</c:v>
                </c:pt>
                <c:pt idx="49336">
                  <c:v>4.3336000000032389</c:v>
                </c:pt>
                <c:pt idx="49337">
                  <c:v>4.3337000000032386</c:v>
                </c:pt>
                <c:pt idx="49338">
                  <c:v>4.3338000000032384</c:v>
                </c:pt>
                <c:pt idx="49339">
                  <c:v>4.3339000000032382</c:v>
                </c:pt>
                <c:pt idx="49340">
                  <c:v>4.3340000000032379</c:v>
                </c:pt>
                <c:pt idx="49341">
                  <c:v>4.3341000000032377</c:v>
                </c:pt>
                <c:pt idx="49342">
                  <c:v>4.3342000000032375</c:v>
                </c:pt>
                <c:pt idx="49343">
                  <c:v>4.3343000000032372</c:v>
                </c:pt>
                <c:pt idx="49344">
                  <c:v>4.334400000003237</c:v>
                </c:pt>
                <c:pt idx="49345">
                  <c:v>4.3345000000032368</c:v>
                </c:pt>
                <c:pt idx="49346">
                  <c:v>4.3346000000032365</c:v>
                </c:pt>
                <c:pt idx="49347">
                  <c:v>4.3347000000032363</c:v>
                </c:pt>
                <c:pt idx="49348">
                  <c:v>4.3348000000032361</c:v>
                </c:pt>
                <c:pt idx="49349">
                  <c:v>4.3349000000032358</c:v>
                </c:pt>
                <c:pt idx="49350">
                  <c:v>4.3350000000032356</c:v>
                </c:pt>
                <c:pt idx="49351">
                  <c:v>4.3351000000032354</c:v>
                </c:pt>
                <c:pt idx="49352">
                  <c:v>4.3352000000032351</c:v>
                </c:pt>
                <c:pt idx="49353">
                  <c:v>4.3353000000032349</c:v>
                </c:pt>
                <c:pt idx="49354">
                  <c:v>4.3354000000032347</c:v>
                </c:pt>
                <c:pt idx="49355">
                  <c:v>4.3355000000032344</c:v>
                </c:pt>
                <c:pt idx="49356">
                  <c:v>4.3356000000032342</c:v>
                </c:pt>
                <c:pt idx="49357">
                  <c:v>4.335700000003234</c:v>
                </c:pt>
                <c:pt idx="49358">
                  <c:v>4.3358000000032337</c:v>
                </c:pt>
                <c:pt idx="49359">
                  <c:v>4.3359000000032335</c:v>
                </c:pt>
                <c:pt idx="49360">
                  <c:v>4.3360000000032333</c:v>
                </c:pt>
                <c:pt idx="49361">
                  <c:v>4.336100000003233</c:v>
                </c:pt>
                <c:pt idx="49362">
                  <c:v>4.3362000000032328</c:v>
                </c:pt>
                <c:pt idx="49363">
                  <c:v>4.3363000000032326</c:v>
                </c:pt>
                <c:pt idx="49364">
                  <c:v>4.3364000000032323</c:v>
                </c:pt>
                <c:pt idx="49365">
                  <c:v>4.3365000000032321</c:v>
                </c:pt>
                <c:pt idx="49366">
                  <c:v>4.3366000000032319</c:v>
                </c:pt>
                <c:pt idx="49367">
                  <c:v>4.3367000000032316</c:v>
                </c:pt>
                <c:pt idx="49368">
                  <c:v>4.3368000000032314</c:v>
                </c:pt>
                <c:pt idx="49369">
                  <c:v>4.3369000000032312</c:v>
                </c:pt>
                <c:pt idx="49370">
                  <c:v>4.3370000000032309</c:v>
                </c:pt>
                <c:pt idx="49371">
                  <c:v>4.3371000000032307</c:v>
                </c:pt>
                <c:pt idx="49372">
                  <c:v>4.3372000000032305</c:v>
                </c:pt>
                <c:pt idx="49373">
                  <c:v>4.3373000000032302</c:v>
                </c:pt>
                <c:pt idx="49374">
                  <c:v>4.33740000000323</c:v>
                </c:pt>
                <c:pt idx="49375">
                  <c:v>4.3375000000032298</c:v>
                </c:pt>
                <c:pt idx="49376">
                  <c:v>4.3376000000032295</c:v>
                </c:pt>
                <c:pt idx="49377">
                  <c:v>4.3377000000032293</c:v>
                </c:pt>
                <c:pt idx="49378">
                  <c:v>4.3378000000032291</c:v>
                </c:pt>
                <c:pt idx="49379">
                  <c:v>4.3379000000032288</c:v>
                </c:pt>
                <c:pt idx="49380">
                  <c:v>4.3380000000032286</c:v>
                </c:pt>
                <c:pt idx="49381">
                  <c:v>4.3381000000032284</c:v>
                </c:pt>
                <c:pt idx="49382">
                  <c:v>4.3382000000032281</c:v>
                </c:pt>
                <c:pt idx="49383">
                  <c:v>4.3383000000032279</c:v>
                </c:pt>
                <c:pt idx="49384">
                  <c:v>4.3384000000032277</c:v>
                </c:pt>
                <c:pt idx="49385">
                  <c:v>4.3385000000032274</c:v>
                </c:pt>
                <c:pt idx="49386">
                  <c:v>4.3386000000032272</c:v>
                </c:pt>
                <c:pt idx="49387">
                  <c:v>4.338700000003227</c:v>
                </c:pt>
                <c:pt idx="49388">
                  <c:v>4.3388000000032267</c:v>
                </c:pt>
                <c:pt idx="49389">
                  <c:v>4.3389000000032265</c:v>
                </c:pt>
                <c:pt idx="49390">
                  <c:v>4.3390000000032263</c:v>
                </c:pt>
                <c:pt idx="49391">
                  <c:v>4.339100000003226</c:v>
                </c:pt>
                <c:pt idx="49392">
                  <c:v>4.3392000000032258</c:v>
                </c:pt>
                <c:pt idx="49393">
                  <c:v>4.3393000000032256</c:v>
                </c:pt>
                <c:pt idx="49394">
                  <c:v>4.3394000000032253</c:v>
                </c:pt>
                <c:pt idx="49395">
                  <c:v>4.3395000000032251</c:v>
                </c:pt>
                <c:pt idx="49396">
                  <c:v>4.3396000000032249</c:v>
                </c:pt>
                <c:pt idx="49397">
                  <c:v>4.3397000000032246</c:v>
                </c:pt>
                <c:pt idx="49398">
                  <c:v>4.3398000000032244</c:v>
                </c:pt>
                <c:pt idx="49399">
                  <c:v>4.3399000000032242</c:v>
                </c:pt>
                <c:pt idx="49400">
                  <c:v>4.3400000000032239</c:v>
                </c:pt>
                <c:pt idx="49401">
                  <c:v>4.3401000000032237</c:v>
                </c:pt>
                <c:pt idx="49402">
                  <c:v>4.3402000000032235</c:v>
                </c:pt>
                <c:pt idx="49403">
                  <c:v>4.3403000000032232</c:v>
                </c:pt>
                <c:pt idx="49404">
                  <c:v>4.340400000003223</c:v>
                </c:pt>
                <c:pt idx="49405">
                  <c:v>4.3405000000032228</c:v>
                </c:pt>
                <c:pt idx="49406">
                  <c:v>4.3406000000032225</c:v>
                </c:pt>
                <c:pt idx="49407">
                  <c:v>4.3407000000032223</c:v>
                </c:pt>
                <c:pt idx="49408">
                  <c:v>4.3408000000032221</c:v>
                </c:pt>
                <c:pt idx="49409">
                  <c:v>4.3409000000032218</c:v>
                </c:pt>
                <c:pt idx="49410">
                  <c:v>4.3410000000032216</c:v>
                </c:pt>
                <c:pt idx="49411">
                  <c:v>4.3411000000032214</c:v>
                </c:pt>
                <c:pt idx="49412">
                  <c:v>4.3412000000032211</c:v>
                </c:pt>
                <c:pt idx="49413">
                  <c:v>4.3413000000032209</c:v>
                </c:pt>
                <c:pt idx="49414">
                  <c:v>4.3414000000032207</c:v>
                </c:pt>
                <c:pt idx="49415">
                  <c:v>4.3415000000032204</c:v>
                </c:pt>
                <c:pt idx="49416">
                  <c:v>4.3416000000032202</c:v>
                </c:pt>
                <c:pt idx="49417">
                  <c:v>4.34170000000322</c:v>
                </c:pt>
                <c:pt idx="49418">
                  <c:v>4.3418000000032198</c:v>
                </c:pt>
                <c:pt idx="49419">
                  <c:v>4.3419000000032195</c:v>
                </c:pt>
                <c:pt idx="49420">
                  <c:v>4.3420000000032193</c:v>
                </c:pt>
                <c:pt idx="49421">
                  <c:v>4.3421000000032191</c:v>
                </c:pt>
                <c:pt idx="49422">
                  <c:v>4.3422000000032188</c:v>
                </c:pt>
                <c:pt idx="49423">
                  <c:v>4.3423000000032186</c:v>
                </c:pt>
                <c:pt idx="49424">
                  <c:v>4.3424000000032184</c:v>
                </c:pt>
                <c:pt idx="49425">
                  <c:v>4.3425000000032181</c:v>
                </c:pt>
                <c:pt idx="49426">
                  <c:v>4.3426000000032179</c:v>
                </c:pt>
                <c:pt idx="49427">
                  <c:v>4.3427000000032177</c:v>
                </c:pt>
                <c:pt idx="49428">
                  <c:v>4.3428000000032174</c:v>
                </c:pt>
                <c:pt idx="49429">
                  <c:v>4.3429000000032172</c:v>
                </c:pt>
                <c:pt idx="49430">
                  <c:v>4.343000000003217</c:v>
                </c:pt>
                <c:pt idx="49431">
                  <c:v>4.3431000000032167</c:v>
                </c:pt>
                <c:pt idx="49432">
                  <c:v>4.3432000000032165</c:v>
                </c:pt>
                <c:pt idx="49433">
                  <c:v>4.3433000000032163</c:v>
                </c:pt>
                <c:pt idx="49434">
                  <c:v>4.343400000003216</c:v>
                </c:pt>
                <c:pt idx="49435">
                  <c:v>4.3435000000032158</c:v>
                </c:pt>
                <c:pt idx="49436">
                  <c:v>4.3436000000032156</c:v>
                </c:pt>
                <c:pt idx="49437">
                  <c:v>4.3437000000032153</c:v>
                </c:pt>
                <c:pt idx="49438">
                  <c:v>4.3438000000032151</c:v>
                </c:pt>
                <c:pt idx="49439">
                  <c:v>4.3439000000032149</c:v>
                </c:pt>
                <c:pt idx="49440">
                  <c:v>4.3440000000032146</c:v>
                </c:pt>
                <c:pt idx="49441">
                  <c:v>4.3441000000032144</c:v>
                </c:pt>
                <c:pt idx="49442">
                  <c:v>4.3442000000032142</c:v>
                </c:pt>
                <c:pt idx="49443">
                  <c:v>4.3443000000032139</c:v>
                </c:pt>
                <c:pt idx="49444">
                  <c:v>4.3444000000032137</c:v>
                </c:pt>
                <c:pt idx="49445">
                  <c:v>4.3445000000032135</c:v>
                </c:pt>
                <c:pt idx="49446">
                  <c:v>4.3446000000032132</c:v>
                </c:pt>
                <c:pt idx="49447">
                  <c:v>4.344700000003213</c:v>
                </c:pt>
                <c:pt idx="49448">
                  <c:v>4.3448000000032128</c:v>
                </c:pt>
                <c:pt idx="49449">
                  <c:v>4.3449000000032125</c:v>
                </c:pt>
                <c:pt idx="49450">
                  <c:v>4.3450000000032123</c:v>
                </c:pt>
                <c:pt idx="49451">
                  <c:v>4.3451000000032121</c:v>
                </c:pt>
                <c:pt idx="49452">
                  <c:v>4.3452000000032118</c:v>
                </c:pt>
                <c:pt idx="49453">
                  <c:v>4.3453000000032116</c:v>
                </c:pt>
                <c:pt idx="49454">
                  <c:v>4.3454000000032114</c:v>
                </c:pt>
                <c:pt idx="49455">
                  <c:v>4.3455000000032111</c:v>
                </c:pt>
                <c:pt idx="49456">
                  <c:v>4.3456000000032109</c:v>
                </c:pt>
                <c:pt idx="49457">
                  <c:v>4.3457000000032107</c:v>
                </c:pt>
                <c:pt idx="49458">
                  <c:v>4.3458000000032104</c:v>
                </c:pt>
                <c:pt idx="49459">
                  <c:v>4.3459000000032102</c:v>
                </c:pt>
                <c:pt idx="49460">
                  <c:v>4.34600000000321</c:v>
                </c:pt>
                <c:pt idx="49461">
                  <c:v>4.3461000000032097</c:v>
                </c:pt>
                <c:pt idx="49462">
                  <c:v>4.3462000000032095</c:v>
                </c:pt>
                <c:pt idx="49463">
                  <c:v>4.3463000000032093</c:v>
                </c:pt>
                <c:pt idx="49464">
                  <c:v>4.346400000003209</c:v>
                </c:pt>
                <c:pt idx="49465">
                  <c:v>4.3465000000032088</c:v>
                </c:pt>
                <c:pt idx="49466">
                  <c:v>4.3466000000032086</c:v>
                </c:pt>
                <c:pt idx="49467">
                  <c:v>4.3467000000032083</c:v>
                </c:pt>
                <c:pt idx="49468">
                  <c:v>4.3468000000032081</c:v>
                </c:pt>
                <c:pt idx="49469">
                  <c:v>4.3469000000032079</c:v>
                </c:pt>
                <c:pt idx="49470">
                  <c:v>4.3470000000032076</c:v>
                </c:pt>
                <c:pt idx="49471">
                  <c:v>4.3471000000032074</c:v>
                </c:pt>
                <c:pt idx="49472">
                  <c:v>4.3472000000032072</c:v>
                </c:pt>
                <c:pt idx="49473">
                  <c:v>4.3473000000032069</c:v>
                </c:pt>
                <c:pt idx="49474">
                  <c:v>4.3474000000032067</c:v>
                </c:pt>
                <c:pt idx="49475">
                  <c:v>4.3475000000032065</c:v>
                </c:pt>
                <c:pt idx="49476">
                  <c:v>4.3476000000032062</c:v>
                </c:pt>
                <c:pt idx="49477">
                  <c:v>4.347700000003206</c:v>
                </c:pt>
                <c:pt idx="49478">
                  <c:v>4.3478000000032058</c:v>
                </c:pt>
                <c:pt idx="49479">
                  <c:v>4.3479000000032055</c:v>
                </c:pt>
                <c:pt idx="49480">
                  <c:v>4.3480000000032053</c:v>
                </c:pt>
                <c:pt idx="49481">
                  <c:v>4.3481000000032051</c:v>
                </c:pt>
                <c:pt idx="49482">
                  <c:v>4.3482000000032048</c:v>
                </c:pt>
                <c:pt idx="49483">
                  <c:v>4.3483000000032046</c:v>
                </c:pt>
                <c:pt idx="49484">
                  <c:v>4.3484000000032044</c:v>
                </c:pt>
                <c:pt idx="49485">
                  <c:v>4.3485000000032041</c:v>
                </c:pt>
                <c:pt idx="49486">
                  <c:v>4.3486000000032039</c:v>
                </c:pt>
                <c:pt idx="49487">
                  <c:v>4.3487000000032037</c:v>
                </c:pt>
                <c:pt idx="49488">
                  <c:v>4.3488000000032034</c:v>
                </c:pt>
                <c:pt idx="49489">
                  <c:v>4.3489000000032032</c:v>
                </c:pt>
                <c:pt idx="49490">
                  <c:v>4.349000000003203</c:v>
                </c:pt>
                <c:pt idx="49491">
                  <c:v>4.3491000000032027</c:v>
                </c:pt>
                <c:pt idx="49492">
                  <c:v>4.3492000000032025</c:v>
                </c:pt>
                <c:pt idx="49493">
                  <c:v>4.3493000000032023</c:v>
                </c:pt>
                <c:pt idx="49494">
                  <c:v>4.349400000003202</c:v>
                </c:pt>
                <c:pt idx="49495">
                  <c:v>4.3495000000032018</c:v>
                </c:pt>
                <c:pt idx="49496">
                  <c:v>4.3496000000032016</c:v>
                </c:pt>
                <c:pt idx="49497">
                  <c:v>4.3497000000032013</c:v>
                </c:pt>
                <c:pt idx="49498">
                  <c:v>4.3498000000032011</c:v>
                </c:pt>
                <c:pt idx="49499">
                  <c:v>4.3499000000032009</c:v>
                </c:pt>
                <c:pt idx="49500">
                  <c:v>4.3500000000032006</c:v>
                </c:pt>
                <c:pt idx="49501">
                  <c:v>4.3501000000032004</c:v>
                </c:pt>
                <c:pt idx="49502">
                  <c:v>4.3502000000032002</c:v>
                </c:pt>
                <c:pt idx="49503">
                  <c:v>4.3503000000031999</c:v>
                </c:pt>
                <c:pt idx="49504">
                  <c:v>4.3504000000031997</c:v>
                </c:pt>
                <c:pt idx="49505">
                  <c:v>4.3505000000031995</c:v>
                </c:pt>
                <c:pt idx="49506">
                  <c:v>4.3506000000031992</c:v>
                </c:pt>
                <c:pt idx="49507">
                  <c:v>4.350700000003199</c:v>
                </c:pt>
                <c:pt idx="49508">
                  <c:v>4.3508000000031988</c:v>
                </c:pt>
                <c:pt idx="49509">
                  <c:v>4.3509000000031985</c:v>
                </c:pt>
                <c:pt idx="49510">
                  <c:v>4.3510000000031983</c:v>
                </c:pt>
                <c:pt idx="49511">
                  <c:v>4.3511000000031981</c:v>
                </c:pt>
                <c:pt idx="49512">
                  <c:v>4.3512000000031978</c:v>
                </c:pt>
                <c:pt idx="49513">
                  <c:v>4.3513000000031976</c:v>
                </c:pt>
                <c:pt idx="49514">
                  <c:v>4.3514000000031974</c:v>
                </c:pt>
                <c:pt idx="49515">
                  <c:v>4.3515000000031971</c:v>
                </c:pt>
                <c:pt idx="49516">
                  <c:v>4.3516000000031969</c:v>
                </c:pt>
                <c:pt idx="49517">
                  <c:v>4.3517000000031967</c:v>
                </c:pt>
                <c:pt idx="49518">
                  <c:v>4.3518000000031964</c:v>
                </c:pt>
                <c:pt idx="49519">
                  <c:v>4.3519000000031962</c:v>
                </c:pt>
                <c:pt idx="49520">
                  <c:v>4.352000000003196</c:v>
                </c:pt>
                <c:pt idx="49521">
                  <c:v>4.3521000000031957</c:v>
                </c:pt>
                <c:pt idx="49522">
                  <c:v>4.3522000000031955</c:v>
                </c:pt>
                <c:pt idx="49523">
                  <c:v>4.3523000000031953</c:v>
                </c:pt>
                <c:pt idx="49524">
                  <c:v>4.352400000003195</c:v>
                </c:pt>
                <c:pt idx="49525">
                  <c:v>4.3525000000031948</c:v>
                </c:pt>
                <c:pt idx="49526">
                  <c:v>4.3526000000031946</c:v>
                </c:pt>
                <c:pt idx="49527">
                  <c:v>4.3527000000031943</c:v>
                </c:pt>
                <c:pt idx="49528">
                  <c:v>4.3528000000031941</c:v>
                </c:pt>
                <c:pt idx="49529">
                  <c:v>4.3529000000031939</c:v>
                </c:pt>
                <c:pt idx="49530">
                  <c:v>4.3530000000031936</c:v>
                </c:pt>
                <c:pt idx="49531">
                  <c:v>4.3531000000031934</c:v>
                </c:pt>
                <c:pt idx="49532">
                  <c:v>4.3532000000031932</c:v>
                </c:pt>
                <c:pt idx="49533">
                  <c:v>4.3533000000031929</c:v>
                </c:pt>
                <c:pt idx="49534">
                  <c:v>4.3534000000031927</c:v>
                </c:pt>
                <c:pt idx="49535">
                  <c:v>4.3535000000031925</c:v>
                </c:pt>
                <c:pt idx="49536">
                  <c:v>4.3536000000031922</c:v>
                </c:pt>
                <c:pt idx="49537">
                  <c:v>4.353700000003192</c:v>
                </c:pt>
                <c:pt idx="49538">
                  <c:v>4.3538000000031918</c:v>
                </c:pt>
                <c:pt idx="49539">
                  <c:v>4.3539000000031916</c:v>
                </c:pt>
                <c:pt idx="49540">
                  <c:v>4.3540000000031913</c:v>
                </c:pt>
                <c:pt idx="49541">
                  <c:v>4.3541000000031911</c:v>
                </c:pt>
                <c:pt idx="49542">
                  <c:v>4.3542000000031909</c:v>
                </c:pt>
                <c:pt idx="49543">
                  <c:v>4.3543000000031906</c:v>
                </c:pt>
                <c:pt idx="49544">
                  <c:v>4.3544000000031904</c:v>
                </c:pt>
                <c:pt idx="49545">
                  <c:v>4.3545000000031902</c:v>
                </c:pt>
                <c:pt idx="49546">
                  <c:v>4.3546000000031899</c:v>
                </c:pt>
                <c:pt idx="49547">
                  <c:v>4.3547000000031897</c:v>
                </c:pt>
                <c:pt idx="49548">
                  <c:v>4.3548000000031895</c:v>
                </c:pt>
                <c:pt idx="49549">
                  <c:v>4.3549000000031892</c:v>
                </c:pt>
                <c:pt idx="49550">
                  <c:v>4.355000000003189</c:v>
                </c:pt>
                <c:pt idx="49551">
                  <c:v>4.3551000000031888</c:v>
                </c:pt>
                <c:pt idx="49552">
                  <c:v>4.3552000000031885</c:v>
                </c:pt>
                <c:pt idx="49553">
                  <c:v>4.3553000000031883</c:v>
                </c:pt>
                <c:pt idx="49554">
                  <c:v>4.3554000000031881</c:v>
                </c:pt>
                <c:pt idx="49555">
                  <c:v>4.3555000000031878</c:v>
                </c:pt>
                <c:pt idx="49556">
                  <c:v>4.3556000000031876</c:v>
                </c:pt>
                <c:pt idx="49557">
                  <c:v>4.3557000000031874</c:v>
                </c:pt>
                <c:pt idx="49558">
                  <c:v>4.3558000000031871</c:v>
                </c:pt>
                <c:pt idx="49559">
                  <c:v>4.3559000000031869</c:v>
                </c:pt>
                <c:pt idx="49560">
                  <c:v>4.3560000000031867</c:v>
                </c:pt>
                <c:pt idx="49561">
                  <c:v>4.3561000000031864</c:v>
                </c:pt>
                <c:pt idx="49562">
                  <c:v>4.3562000000031862</c:v>
                </c:pt>
                <c:pt idx="49563">
                  <c:v>4.356300000003186</c:v>
                </c:pt>
                <c:pt idx="49564">
                  <c:v>4.3564000000031857</c:v>
                </c:pt>
                <c:pt idx="49565">
                  <c:v>4.3565000000031855</c:v>
                </c:pt>
                <c:pt idx="49566">
                  <c:v>4.3566000000031853</c:v>
                </c:pt>
                <c:pt idx="49567">
                  <c:v>4.356700000003185</c:v>
                </c:pt>
                <c:pt idx="49568">
                  <c:v>4.3568000000031848</c:v>
                </c:pt>
                <c:pt idx="49569">
                  <c:v>4.3569000000031846</c:v>
                </c:pt>
                <c:pt idx="49570">
                  <c:v>4.3570000000031843</c:v>
                </c:pt>
                <c:pt idx="49571">
                  <c:v>4.3571000000031841</c:v>
                </c:pt>
                <c:pt idx="49572">
                  <c:v>4.3572000000031839</c:v>
                </c:pt>
                <c:pt idx="49573">
                  <c:v>4.3573000000031836</c:v>
                </c:pt>
                <c:pt idx="49574">
                  <c:v>4.3574000000031834</c:v>
                </c:pt>
                <c:pt idx="49575">
                  <c:v>4.3575000000031832</c:v>
                </c:pt>
                <c:pt idx="49576">
                  <c:v>4.3576000000031829</c:v>
                </c:pt>
                <c:pt idx="49577">
                  <c:v>4.3577000000031827</c:v>
                </c:pt>
                <c:pt idx="49578">
                  <c:v>4.3578000000031825</c:v>
                </c:pt>
                <c:pt idx="49579">
                  <c:v>4.3579000000031822</c:v>
                </c:pt>
                <c:pt idx="49580">
                  <c:v>4.358000000003182</c:v>
                </c:pt>
                <c:pt idx="49581">
                  <c:v>4.3581000000031818</c:v>
                </c:pt>
                <c:pt idx="49582">
                  <c:v>4.3582000000031815</c:v>
                </c:pt>
                <c:pt idx="49583">
                  <c:v>4.3583000000031813</c:v>
                </c:pt>
                <c:pt idx="49584">
                  <c:v>4.3584000000031811</c:v>
                </c:pt>
                <c:pt idx="49585">
                  <c:v>4.3585000000031808</c:v>
                </c:pt>
                <c:pt idx="49586">
                  <c:v>4.3586000000031806</c:v>
                </c:pt>
                <c:pt idx="49587">
                  <c:v>4.3587000000031804</c:v>
                </c:pt>
                <c:pt idx="49588">
                  <c:v>4.3588000000031801</c:v>
                </c:pt>
                <c:pt idx="49589">
                  <c:v>4.3589000000031799</c:v>
                </c:pt>
                <c:pt idx="49590">
                  <c:v>4.3590000000031797</c:v>
                </c:pt>
                <c:pt idx="49591">
                  <c:v>4.3591000000031794</c:v>
                </c:pt>
                <c:pt idx="49592">
                  <c:v>4.3592000000031792</c:v>
                </c:pt>
                <c:pt idx="49593">
                  <c:v>4.359300000003179</c:v>
                </c:pt>
                <c:pt idx="49594">
                  <c:v>4.3594000000031787</c:v>
                </c:pt>
                <c:pt idx="49595">
                  <c:v>4.3595000000031785</c:v>
                </c:pt>
                <c:pt idx="49596">
                  <c:v>4.3596000000031783</c:v>
                </c:pt>
                <c:pt idx="49597">
                  <c:v>4.359700000003178</c:v>
                </c:pt>
                <c:pt idx="49598">
                  <c:v>4.3598000000031778</c:v>
                </c:pt>
                <c:pt idx="49599">
                  <c:v>4.3599000000031776</c:v>
                </c:pt>
                <c:pt idx="49600">
                  <c:v>4.3600000000031773</c:v>
                </c:pt>
                <c:pt idx="49601">
                  <c:v>4.3601000000031771</c:v>
                </c:pt>
                <c:pt idx="49602">
                  <c:v>4.3602000000031769</c:v>
                </c:pt>
                <c:pt idx="49603">
                  <c:v>4.3603000000031766</c:v>
                </c:pt>
                <c:pt idx="49604">
                  <c:v>4.3604000000031764</c:v>
                </c:pt>
                <c:pt idx="49605">
                  <c:v>4.3605000000031762</c:v>
                </c:pt>
                <c:pt idx="49606">
                  <c:v>4.3606000000031759</c:v>
                </c:pt>
                <c:pt idx="49607">
                  <c:v>4.3607000000031757</c:v>
                </c:pt>
                <c:pt idx="49608">
                  <c:v>4.3608000000031755</c:v>
                </c:pt>
                <c:pt idx="49609">
                  <c:v>4.3609000000031752</c:v>
                </c:pt>
                <c:pt idx="49610">
                  <c:v>4.361000000003175</c:v>
                </c:pt>
                <c:pt idx="49611">
                  <c:v>4.3611000000031748</c:v>
                </c:pt>
                <c:pt idx="49612">
                  <c:v>4.3612000000031745</c:v>
                </c:pt>
                <c:pt idx="49613">
                  <c:v>4.3613000000031743</c:v>
                </c:pt>
                <c:pt idx="49614">
                  <c:v>4.3614000000031741</c:v>
                </c:pt>
                <c:pt idx="49615">
                  <c:v>4.3615000000031738</c:v>
                </c:pt>
                <c:pt idx="49616">
                  <c:v>4.3616000000031736</c:v>
                </c:pt>
                <c:pt idx="49617">
                  <c:v>4.3617000000031734</c:v>
                </c:pt>
                <c:pt idx="49618">
                  <c:v>4.3618000000031731</c:v>
                </c:pt>
                <c:pt idx="49619">
                  <c:v>4.3619000000031729</c:v>
                </c:pt>
                <c:pt idx="49620">
                  <c:v>4.3620000000031727</c:v>
                </c:pt>
                <c:pt idx="49621">
                  <c:v>4.3621000000031724</c:v>
                </c:pt>
                <c:pt idx="49622">
                  <c:v>4.3622000000031722</c:v>
                </c:pt>
                <c:pt idx="49623">
                  <c:v>4.362300000003172</c:v>
                </c:pt>
                <c:pt idx="49624">
                  <c:v>4.3624000000031717</c:v>
                </c:pt>
                <c:pt idx="49625">
                  <c:v>4.3625000000031715</c:v>
                </c:pt>
                <c:pt idx="49626">
                  <c:v>4.3626000000031713</c:v>
                </c:pt>
                <c:pt idx="49627">
                  <c:v>4.362700000003171</c:v>
                </c:pt>
                <c:pt idx="49628">
                  <c:v>4.3628000000031708</c:v>
                </c:pt>
                <c:pt idx="49629">
                  <c:v>4.3629000000031706</c:v>
                </c:pt>
                <c:pt idx="49630">
                  <c:v>4.3630000000031703</c:v>
                </c:pt>
                <c:pt idx="49631">
                  <c:v>4.3631000000031701</c:v>
                </c:pt>
                <c:pt idx="49632">
                  <c:v>4.3632000000031699</c:v>
                </c:pt>
                <c:pt idx="49633">
                  <c:v>4.3633000000031696</c:v>
                </c:pt>
                <c:pt idx="49634">
                  <c:v>4.3634000000031694</c:v>
                </c:pt>
                <c:pt idx="49635">
                  <c:v>4.3635000000031692</c:v>
                </c:pt>
                <c:pt idx="49636">
                  <c:v>4.3636000000031689</c:v>
                </c:pt>
                <c:pt idx="49637">
                  <c:v>4.3637000000031687</c:v>
                </c:pt>
                <c:pt idx="49638">
                  <c:v>4.3638000000031685</c:v>
                </c:pt>
                <c:pt idx="49639">
                  <c:v>4.3639000000031682</c:v>
                </c:pt>
                <c:pt idx="49640">
                  <c:v>4.364000000003168</c:v>
                </c:pt>
                <c:pt idx="49641">
                  <c:v>4.3641000000031678</c:v>
                </c:pt>
                <c:pt idx="49642">
                  <c:v>4.3642000000031675</c:v>
                </c:pt>
                <c:pt idx="49643">
                  <c:v>4.3643000000031673</c:v>
                </c:pt>
                <c:pt idx="49644">
                  <c:v>4.3644000000031671</c:v>
                </c:pt>
                <c:pt idx="49645">
                  <c:v>4.3645000000031668</c:v>
                </c:pt>
                <c:pt idx="49646">
                  <c:v>4.3646000000031666</c:v>
                </c:pt>
                <c:pt idx="49647">
                  <c:v>4.3647000000031664</c:v>
                </c:pt>
                <c:pt idx="49648">
                  <c:v>4.3648000000031661</c:v>
                </c:pt>
                <c:pt idx="49649">
                  <c:v>4.3649000000031659</c:v>
                </c:pt>
                <c:pt idx="49650">
                  <c:v>4.3650000000031657</c:v>
                </c:pt>
                <c:pt idx="49651">
                  <c:v>4.3651000000031654</c:v>
                </c:pt>
                <c:pt idx="49652">
                  <c:v>4.3652000000031652</c:v>
                </c:pt>
                <c:pt idx="49653">
                  <c:v>4.365300000003165</c:v>
                </c:pt>
                <c:pt idx="49654">
                  <c:v>4.3654000000031647</c:v>
                </c:pt>
                <c:pt idx="49655">
                  <c:v>4.3655000000031645</c:v>
                </c:pt>
                <c:pt idx="49656">
                  <c:v>4.3656000000031643</c:v>
                </c:pt>
                <c:pt idx="49657">
                  <c:v>4.365700000003164</c:v>
                </c:pt>
                <c:pt idx="49658">
                  <c:v>4.3658000000031638</c:v>
                </c:pt>
                <c:pt idx="49659">
                  <c:v>4.3659000000031636</c:v>
                </c:pt>
                <c:pt idx="49660">
                  <c:v>4.3660000000031634</c:v>
                </c:pt>
                <c:pt idx="49661">
                  <c:v>4.3661000000031631</c:v>
                </c:pt>
                <c:pt idx="49662">
                  <c:v>4.3662000000031629</c:v>
                </c:pt>
                <c:pt idx="49663">
                  <c:v>4.3663000000031627</c:v>
                </c:pt>
                <c:pt idx="49664">
                  <c:v>4.3664000000031624</c:v>
                </c:pt>
                <c:pt idx="49665">
                  <c:v>4.3665000000031622</c:v>
                </c:pt>
                <c:pt idx="49666">
                  <c:v>4.366600000003162</c:v>
                </c:pt>
                <c:pt idx="49667">
                  <c:v>4.3667000000031617</c:v>
                </c:pt>
                <c:pt idx="49668">
                  <c:v>4.3668000000031615</c:v>
                </c:pt>
                <c:pt idx="49669">
                  <c:v>4.3669000000031613</c:v>
                </c:pt>
                <c:pt idx="49670">
                  <c:v>4.367000000003161</c:v>
                </c:pt>
                <c:pt idx="49671">
                  <c:v>4.3671000000031608</c:v>
                </c:pt>
                <c:pt idx="49672">
                  <c:v>4.3672000000031606</c:v>
                </c:pt>
                <c:pt idx="49673">
                  <c:v>4.3673000000031603</c:v>
                </c:pt>
                <c:pt idx="49674">
                  <c:v>4.3674000000031601</c:v>
                </c:pt>
                <c:pt idx="49675">
                  <c:v>4.3675000000031599</c:v>
                </c:pt>
                <c:pt idx="49676">
                  <c:v>4.3676000000031596</c:v>
                </c:pt>
                <c:pt idx="49677">
                  <c:v>4.3677000000031594</c:v>
                </c:pt>
                <c:pt idx="49678">
                  <c:v>4.3678000000031592</c:v>
                </c:pt>
                <c:pt idx="49679">
                  <c:v>4.3679000000031589</c:v>
                </c:pt>
                <c:pt idx="49680">
                  <c:v>4.3680000000031587</c:v>
                </c:pt>
                <c:pt idx="49681">
                  <c:v>4.3681000000031585</c:v>
                </c:pt>
                <c:pt idx="49682">
                  <c:v>4.3682000000031582</c:v>
                </c:pt>
                <c:pt idx="49683">
                  <c:v>4.368300000003158</c:v>
                </c:pt>
                <c:pt idx="49684">
                  <c:v>4.3684000000031578</c:v>
                </c:pt>
                <c:pt idx="49685">
                  <c:v>4.3685000000031575</c:v>
                </c:pt>
                <c:pt idx="49686">
                  <c:v>4.3686000000031573</c:v>
                </c:pt>
                <c:pt idx="49687">
                  <c:v>4.3687000000031571</c:v>
                </c:pt>
                <c:pt idx="49688">
                  <c:v>4.3688000000031568</c:v>
                </c:pt>
                <c:pt idx="49689">
                  <c:v>4.3689000000031566</c:v>
                </c:pt>
                <c:pt idx="49690">
                  <c:v>4.3690000000031564</c:v>
                </c:pt>
                <c:pt idx="49691">
                  <c:v>4.3691000000031561</c:v>
                </c:pt>
                <c:pt idx="49692">
                  <c:v>4.3692000000031559</c:v>
                </c:pt>
                <c:pt idx="49693">
                  <c:v>4.3693000000031557</c:v>
                </c:pt>
                <c:pt idx="49694">
                  <c:v>4.3694000000031554</c:v>
                </c:pt>
                <c:pt idx="49695">
                  <c:v>4.3695000000031552</c:v>
                </c:pt>
                <c:pt idx="49696">
                  <c:v>4.369600000003155</c:v>
                </c:pt>
                <c:pt idx="49697">
                  <c:v>4.3697000000031547</c:v>
                </c:pt>
                <c:pt idx="49698">
                  <c:v>4.3698000000031545</c:v>
                </c:pt>
                <c:pt idx="49699">
                  <c:v>4.3699000000031543</c:v>
                </c:pt>
                <c:pt idx="49700">
                  <c:v>4.370000000003154</c:v>
                </c:pt>
                <c:pt idx="49701">
                  <c:v>4.3701000000031538</c:v>
                </c:pt>
                <c:pt idx="49702">
                  <c:v>4.3702000000031536</c:v>
                </c:pt>
                <c:pt idx="49703">
                  <c:v>4.3703000000031533</c:v>
                </c:pt>
                <c:pt idx="49704">
                  <c:v>4.3704000000031531</c:v>
                </c:pt>
                <c:pt idx="49705">
                  <c:v>4.3705000000031529</c:v>
                </c:pt>
                <c:pt idx="49706">
                  <c:v>4.3706000000031526</c:v>
                </c:pt>
                <c:pt idx="49707">
                  <c:v>4.3707000000031524</c:v>
                </c:pt>
                <c:pt idx="49708">
                  <c:v>4.3708000000031522</c:v>
                </c:pt>
                <c:pt idx="49709">
                  <c:v>4.3709000000031519</c:v>
                </c:pt>
                <c:pt idx="49710">
                  <c:v>4.3710000000031517</c:v>
                </c:pt>
                <c:pt idx="49711">
                  <c:v>4.3711000000031515</c:v>
                </c:pt>
                <c:pt idx="49712">
                  <c:v>4.3712000000031512</c:v>
                </c:pt>
                <c:pt idx="49713">
                  <c:v>4.371300000003151</c:v>
                </c:pt>
                <c:pt idx="49714">
                  <c:v>4.3714000000031508</c:v>
                </c:pt>
                <c:pt idx="49715">
                  <c:v>4.3715000000031505</c:v>
                </c:pt>
                <c:pt idx="49716">
                  <c:v>4.3716000000031503</c:v>
                </c:pt>
                <c:pt idx="49717">
                  <c:v>4.3717000000031501</c:v>
                </c:pt>
                <c:pt idx="49718">
                  <c:v>4.3718000000031498</c:v>
                </c:pt>
                <c:pt idx="49719">
                  <c:v>4.3719000000031496</c:v>
                </c:pt>
                <c:pt idx="49720">
                  <c:v>4.3720000000031494</c:v>
                </c:pt>
                <c:pt idx="49721">
                  <c:v>4.3721000000031491</c:v>
                </c:pt>
                <c:pt idx="49722">
                  <c:v>4.3722000000031489</c:v>
                </c:pt>
                <c:pt idx="49723">
                  <c:v>4.3723000000031487</c:v>
                </c:pt>
                <c:pt idx="49724">
                  <c:v>4.3724000000031484</c:v>
                </c:pt>
                <c:pt idx="49725">
                  <c:v>4.3725000000031482</c:v>
                </c:pt>
                <c:pt idx="49726">
                  <c:v>4.372600000003148</c:v>
                </c:pt>
                <c:pt idx="49727">
                  <c:v>4.3727000000031477</c:v>
                </c:pt>
                <c:pt idx="49728">
                  <c:v>4.3728000000031475</c:v>
                </c:pt>
                <c:pt idx="49729">
                  <c:v>4.3729000000031473</c:v>
                </c:pt>
                <c:pt idx="49730">
                  <c:v>4.373000000003147</c:v>
                </c:pt>
                <c:pt idx="49731">
                  <c:v>4.3731000000031468</c:v>
                </c:pt>
                <c:pt idx="49732">
                  <c:v>4.3732000000031466</c:v>
                </c:pt>
                <c:pt idx="49733">
                  <c:v>4.3733000000031463</c:v>
                </c:pt>
                <c:pt idx="49734">
                  <c:v>4.3734000000031461</c:v>
                </c:pt>
                <c:pt idx="49735">
                  <c:v>4.3735000000031459</c:v>
                </c:pt>
                <c:pt idx="49736">
                  <c:v>4.3736000000031456</c:v>
                </c:pt>
                <c:pt idx="49737">
                  <c:v>4.3737000000031454</c:v>
                </c:pt>
                <c:pt idx="49738">
                  <c:v>4.3738000000031452</c:v>
                </c:pt>
                <c:pt idx="49739">
                  <c:v>4.3739000000031449</c:v>
                </c:pt>
                <c:pt idx="49740">
                  <c:v>4.3740000000031447</c:v>
                </c:pt>
                <c:pt idx="49741">
                  <c:v>4.3741000000031445</c:v>
                </c:pt>
                <c:pt idx="49742">
                  <c:v>4.3742000000031442</c:v>
                </c:pt>
                <c:pt idx="49743">
                  <c:v>4.374300000003144</c:v>
                </c:pt>
                <c:pt idx="49744">
                  <c:v>4.3744000000031438</c:v>
                </c:pt>
                <c:pt idx="49745">
                  <c:v>4.3745000000031435</c:v>
                </c:pt>
                <c:pt idx="49746">
                  <c:v>4.3746000000031433</c:v>
                </c:pt>
                <c:pt idx="49747">
                  <c:v>4.3747000000031431</c:v>
                </c:pt>
                <c:pt idx="49748">
                  <c:v>4.3748000000031428</c:v>
                </c:pt>
                <c:pt idx="49749">
                  <c:v>4.3749000000031426</c:v>
                </c:pt>
                <c:pt idx="49750">
                  <c:v>4.3750000000031424</c:v>
                </c:pt>
                <c:pt idx="49751">
                  <c:v>4.3751000000031421</c:v>
                </c:pt>
                <c:pt idx="49752">
                  <c:v>4.3752000000031419</c:v>
                </c:pt>
                <c:pt idx="49753">
                  <c:v>4.3753000000031417</c:v>
                </c:pt>
                <c:pt idx="49754">
                  <c:v>4.3754000000031414</c:v>
                </c:pt>
                <c:pt idx="49755">
                  <c:v>4.3755000000031412</c:v>
                </c:pt>
                <c:pt idx="49756">
                  <c:v>4.375600000003141</c:v>
                </c:pt>
                <c:pt idx="49757">
                  <c:v>4.3757000000031407</c:v>
                </c:pt>
                <c:pt idx="49758">
                  <c:v>4.3758000000031405</c:v>
                </c:pt>
                <c:pt idx="49759">
                  <c:v>4.3759000000031403</c:v>
                </c:pt>
                <c:pt idx="49760">
                  <c:v>4.37600000000314</c:v>
                </c:pt>
                <c:pt idx="49761">
                  <c:v>4.3761000000031398</c:v>
                </c:pt>
                <c:pt idx="49762">
                  <c:v>4.3762000000031396</c:v>
                </c:pt>
                <c:pt idx="49763">
                  <c:v>4.3763000000031393</c:v>
                </c:pt>
                <c:pt idx="49764">
                  <c:v>4.3764000000031391</c:v>
                </c:pt>
                <c:pt idx="49765">
                  <c:v>4.3765000000031389</c:v>
                </c:pt>
                <c:pt idx="49766">
                  <c:v>4.3766000000031386</c:v>
                </c:pt>
                <c:pt idx="49767">
                  <c:v>4.3767000000031384</c:v>
                </c:pt>
                <c:pt idx="49768">
                  <c:v>4.3768000000031382</c:v>
                </c:pt>
                <c:pt idx="49769">
                  <c:v>4.3769000000031379</c:v>
                </c:pt>
                <c:pt idx="49770">
                  <c:v>4.3770000000031377</c:v>
                </c:pt>
                <c:pt idx="49771">
                  <c:v>4.3771000000031375</c:v>
                </c:pt>
                <c:pt idx="49772">
                  <c:v>4.3772000000031372</c:v>
                </c:pt>
                <c:pt idx="49773">
                  <c:v>4.377300000003137</c:v>
                </c:pt>
                <c:pt idx="49774">
                  <c:v>4.3774000000031368</c:v>
                </c:pt>
                <c:pt idx="49775">
                  <c:v>4.3775000000031365</c:v>
                </c:pt>
                <c:pt idx="49776">
                  <c:v>4.3776000000031363</c:v>
                </c:pt>
                <c:pt idx="49777">
                  <c:v>4.3777000000031361</c:v>
                </c:pt>
                <c:pt idx="49778">
                  <c:v>4.3778000000031358</c:v>
                </c:pt>
                <c:pt idx="49779">
                  <c:v>4.3779000000031356</c:v>
                </c:pt>
                <c:pt idx="49780">
                  <c:v>4.3780000000031354</c:v>
                </c:pt>
                <c:pt idx="49781">
                  <c:v>4.3781000000031352</c:v>
                </c:pt>
                <c:pt idx="49782">
                  <c:v>4.3782000000031349</c:v>
                </c:pt>
                <c:pt idx="49783">
                  <c:v>4.3783000000031347</c:v>
                </c:pt>
                <c:pt idx="49784">
                  <c:v>4.3784000000031345</c:v>
                </c:pt>
                <c:pt idx="49785">
                  <c:v>4.3785000000031342</c:v>
                </c:pt>
                <c:pt idx="49786">
                  <c:v>4.378600000003134</c:v>
                </c:pt>
                <c:pt idx="49787">
                  <c:v>4.3787000000031338</c:v>
                </c:pt>
                <c:pt idx="49788">
                  <c:v>4.3788000000031335</c:v>
                </c:pt>
                <c:pt idx="49789">
                  <c:v>4.3789000000031333</c:v>
                </c:pt>
                <c:pt idx="49790">
                  <c:v>4.3790000000031331</c:v>
                </c:pt>
                <c:pt idx="49791">
                  <c:v>4.3791000000031328</c:v>
                </c:pt>
                <c:pt idx="49792">
                  <c:v>4.3792000000031326</c:v>
                </c:pt>
                <c:pt idx="49793">
                  <c:v>4.3793000000031324</c:v>
                </c:pt>
                <c:pt idx="49794">
                  <c:v>4.3794000000031321</c:v>
                </c:pt>
                <c:pt idx="49795">
                  <c:v>4.3795000000031319</c:v>
                </c:pt>
                <c:pt idx="49796">
                  <c:v>4.3796000000031317</c:v>
                </c:pt>
                <c:pt idx="49797">
                  <c:v>4.3797000000031314</c:v>
                </c:pt>
                <c:pt idx="49798">
                  <c:v>4.3798000000031312</c:v>
                </c:pt>
                <c:pt idx="49799">
                  <c:v>4.379900000003131</c:v>
                </c:pt>
                <c:pt idx="49800">
                  <c:v>4.3800000000031307</c:v>
                </c:pt>
                <c:pt idx="49801">
                  <c:v>4.3801000000031305</c:v>
                </c:pt>
                <c:pt idx="49802">
                  <c:v>4.3802000000031303</c:v>
                </c:pt>
                <c:pt idx="49803">
                  <c:v>4.38030000000313</c:v>
                </c:pt>
                <c:pt idx="49804">
                  <c:v>4.3804000000031298</c:v>
                </c:pt>
                <c:pt idx="49805">
                  <c:v>4.3805000000031296</c:v>
                </c:pt>
                <c:pt idx="49806">
                  <c:v>4.3806000000031293</c:v>
                </c:pt>
                <c:pt idx="49807">
                  <c:v>4.3807000000031291</c:v>
                </c:pt>
                <c:pt idx="49808">
                  <c:v>4.3808000000031289</c:v>
                </c:pt>
                <c:pt idx="49809">
                  <c:v>4.3809000000031286</c:v>
                </c:pt>
                <c:pt idx="49810">
                  <c:v>4.3810000000031284</c:v>
                </c:pt>
                <c:pt idx="49811">
                  <c:v>4.3811000000031282</c:v>
                </c:pt>
                <c:pt idx="49812">
                  <c:v>4.3812000000031279</c:v>
                </c:pt>
                <c:pt idx="49813">
                  <c:v>4.3813000000031277</c:v>
                </c:pt>
                <c:pt idx="49814">
                  <c:v>4.3814000000031275</c:v>
                </c:pt>
                <c:pt idx="49815">
                  <c:v>4.3815000000031272</c:v>
                </c:pt>
                <c:pt idx="49816">
                  <c:v>4.381600000003127</c:v>
                </c:pt>
                <c:pt idx="49817">
                  <c:v>4.3817000000031268</c:v>
                </c:pt>
                <c:pt idx="49818">
                  <c:v>4.3818000000031265</c:v>
                </c:pt>
                <c:pt idx="49819">
                  <c:v>4.3819000000031263</c:v>
                </c:pt>
                <c:pt idx="49820">
                  <c:v>4.3820000000031261</c:v>
                </c:pt>
                <c:pt idx="49821">
                  <c:v>4.3821000000031258</c:v>
                </c:pt>
                <c:pt idx="49822">
                  <c:v>4.3822000000031256</c:v>
                </c:pt>
                <c:pt idx="49823">
                  <c:v>4.3823000000031254</c:v>
                </c:pt>
                <c:pt idx="49824">
                  <c:v>4.3824000000031251</c:v>
                </c:pt>
                <c:pt idx="49825">
                  <c:v>4.3825000000031249</c:v>
                </c:pt>
                <c:pt idx="49826">
                  <c:v>4.3826000000031247</c:v>
                </c:pt>
                <c:pt idx="49827">
                  <c:v>4.3827000000031244</c:v>
                </c:pt>
                <c:pt idx="49828">
                  <c:v>4.3828000000031242</c:v>
                </c:pt>
                <c:pt idx="49829">
                  <c:v>4.382900000003124</c:v>
                </c:pt>
                <c:pt idx="49830">
                  <c:v>4.3830000000031237</c:v>
                </c:pt>
                <c:pt idx="49831">
                  <c:v>4.3831000000031235</c:v>
                </c:pt>
                <c:pt idx="49832">
                  <c:v>4.3832000000031233</c:v>
                </c:pt>
                <c:pt idx="49833">
                  <c:v>4.383300000003123</c:v>
                </c:pt>
                <c:pt idx="49834">
                  <c:v>4.3834000000031228</c:v>
                </c:pt>
                <c:pt idx="49835">
                  <c:v>4.3835000000031226</c:v>
                </c:pt>
                <c:pt idx="49836">
                  <c:v>4.3836000000031223</c:v>
                </c:pt>
                <c:pt idx="49837">
                  <c:v>4.3837000000031221</c:v>
                </c:pt>
                <c:pt idx="49838">
                  <c:v>4.3838000000031219</c:v>
                </c:pt>
                <c:pt idx="49839">
                  <c:v>4.3839000000031216</c:v>
                </c:pt>
                <c:pt idx="49840">
                  <c:v>4.3840000000031214</c:v>
                </c:pt>
                <c:pt idx="49841">
                  <c:v>4.3841000000031212</c:v>
                </c:pt>
                <c:pt idx="49842">
                  <c:v>4.3842000000031209</c:v>
                </c:pt>
                <c:pt idx="49843">
                  <c:v>4.3843000000031207</c:v>
                </c:pt>
                <c:pt idx="49844">
                  <c:v>4.3844000000031205</c:v>
                </c:pt>
                <c:pt idx="49845">
                  <c:v>4.3845000000031202</c:v>
                </c:pt>
                <c:pt idx="49846">
                  <c:v>4.38460000000312</c:v>
                </c:pt>
                <c:pt idx="49847">
                  <c:v>4.3847000000031198</c:v>
                </c:pt>
                <c:pt idx="49848">
                  <c:v>4.3848000000031195</c:v>
                </c:pt>
                <c:pt idx="49849">
                  <c:v>4.3849000000031193</c:v>
                </c:pt>
                <c:pt idx="49850">
                  <c:v>4.3850000000031191</c:v>
                </c:pt>
                <c:pt idx="49851">
                  <c:v>4.3851000000031188</c:v>
                </c:pt>
                <c:pt idx="49852">
                  <c:v>4.3852000000031186</c:v>
                </c:pt>
                <c:pt idx="49853">
                  <c:v>4.3853000000031184</c:v>
                </c:pt>
                <c:pt idx="49854">
                  <c:v>4.3854000000031181</c:v>
                </c:pt>
                <c:pt idx="49855">
                  <c:v>4.3855000000031179</c:v>
                </c:pt>
                <c:pt idx="49856">
                  <c:v>4.3856000000031177</c:v>
                </c:pt>
                <c:pt idx="49857">
                  <c:v>4.3857000000031174</c:v>
                </c:pt>
                <c:pt idx="49858">
                  <c:v>4.3858000000031172</c:v>
                </c:pt>
                <c:pt idx="49859">
                  <c:v>4.385900000003117</c:v>
                </c:pt>
                <c:pt idx="49860">
                  <c:v>4.3860000000031167</c:v>
                </c:pt>
                <c:pt idx="49861">
                  <c:v>4.3861000000031165</c:v>
                </c:pt>
                <c:pt idx="49862">
                  <c:v>4.3862000000031163</c:v>
                </c:pt>
                <c:pt idx="49863">
                  <c:v>4.386300000003116</c:v>
                </c:pt>
                <c:pt idx="49864">
                  <c:v>4.3864000000031158</c:v>
                </c:pt>
                <c:pt idx="49865">
                  <c:v>4.3865000000031156</c:v>
                </c:pt>
                <c:pt idx="49866">
                  <c:v>4.3866000000031153</c:v>
                </c:pt>
                <c:pt idx="49867">
                  <c:v>4.3867000000031151</c:v>
                </c:pt>
                <c:pt idx="49868">
                  <c:v>4.3868000000031149</c:v>
                </c:pt>
                <c:pt idx="49869">
                  <c:v>4.3869000000031146</c:v>
                </c:pt>
                <c:pt idx="49870">
                  <c:v>4.3870000000031144</c:v>
                </c:pt>
                <c:pt idx="49871">
                  <c:v>4.3871000000031142</c:v>
                </c:pt>
                <c:pt idx="49872">
                  <c:v>4.3872000000031139</c:v>
                </c:pt>
                <c:pt idx="49873">
                  <c:v>4.3873000000031137</c:v>
                </c:pt>
                <c:pt idx="49874">
                  <c:v>4.3874000000031135</c:v>
                </c:pt>
                <c:pt idx="49875">
                  <c:v>4.3875000000031132</c:v>
                </c:pt>
                <c:pt idx="49876">
                  <c:v>4.387600000003113</c:v>
                </c:pt>
                <c:pt idx="49877">
                  <c:v>4.3877000000031128</c:v>
                </c:pt>
                <c:pt idx="49878">
                  <c:v>4.3878000000031125</c:v>
                </c:pt>
                <c:pt idx="49879">
                  <c:v>4.3879000000031123</c:v>
                </c:pt>
                <c:pt idx="49880">
                  <c:v>4.3880000000031121</c:v>
                </c:pt>
                <c:pt idx="49881">
                  <c:v>4.3881000000031118</c:v>
                </c:pt>
                <c:pt idx="49882">
                  <c:v>4.3882000000031116</c:v>
                </c:pt>
                <c:pt idx="49883">
                  <c:v>4.3883000000031114</c:v>
                </c:pt>
                <c:pt idx="49884">
                  <c:v>4.3884000000031111</c:v>
                </c:pt>
                <c:pt idx="49885">
                  <c:v>4.3885000000031109</c:v>
                </c:pt>
                <c:pt idx="49886">
                  <c:v>4.3886000000031107</c:v>
                </c:pt>
                <c:pt idx="49887">
                  <c:v>4.3887000000031104</c:v>
                </c:pt>
                <c:pt idx="49888">
                  <c:v>4.3888000000031102</c:v>
                </c:pt>
                <c:pt idx="49889">
                  <c:v>4.38890000000311</c:v>
                </c:pt>
                <c:pt idx="49890">
                  <c:v>4.3890000000031097</c:v>
                </c:pt>
                <c:pt idx="49891">
                  <c:v>4.3891000000031095</c:v>
                </c:pt>
                <c:pt idx="49892">
                  <c:v>4.3892000000031093</c:v>
                </c:pt>
                <c:pt idx="49893">
                  <c:v>4.389300000003109</c:v>
                </c:pt>
                <c:pt idx="49894">
                  <c:v>4.3894000000031088</c:v>
                </c:pt>
                <c:pt idx="49895">
                  <c:v>4.3895000000031086</c:v>
                </c:pt>
                <c:pt idx="49896">
                  <c:v>4.3896000000031083</c:v>
                </c:pt>
                <c:pt idx="49897">
                  <c:v>4.3897000000031081</c:v>
                </c:pt>
                <c:pt idx="49898">
                  <c:v>4.3898000000031079</c:v>
                </c:pt>
                <c:pt idx="49899">
                  <c:v>4.3899000000031076</c:v>
                </c:pt>
                <c:pt idx="49900">
                  <c:v>4.3900000000031074</c:v>
                </c:pt>
                <c:pt idx="49901">
                  <c:v>4.3901000000031072</c:v>
                </c:pt>
                <c:pt idx="49902">
                  <c:v>4.390200000003107</c:v>
                </c:pt>
                <c:pt idx="49903">
                  <c:v>4.3903000000031067</c:v>
                </c:pt>
                <c:pt idx="49904">
                  <c:v>4.3904000000031065</c:v>
                </c:pt>
                <c:pt idx="49905">
                  <c:v>4.3905000000031063</c:v>
                </c:pt>
                <c:pt idx="49906">
                  <c:v>4.390600000003106</c:v>
                </c:pt>
                <c:pt idx="49907">
                  <c:v>4.3907000000031058</c:v>
                </c:pt>
                <c:pt idx="49908">
                  <c:v>4.3908000000031056</c:v>
                </c:pt>
                <c:pt idx="49909">
                  <c:v>4.3909000000031053</c:v>
                </c:pt>
                <c:pt idx="49910">
                  <c:v>4.3910000000031051</c:v>
                </c:pt>
                <c:pt idx="49911">
                  <c:v>4.3911000000031049</c:v>
                </c:pt>
                <c:pt idx="49912">
                  <c:v>4.3912000000031046</c:v>
                </c:pt>
                <c:pt idx="49913">
                  <c:v>4.3913000000031044</c:v>
                </c:pt>
                <c:pt idx="49914">
                  <c:v>4.3914000000031042</c:v>
                </c:pt>
                <c:pt idx="49915">
                  <c:v>4.3915000000031039</c:v>
                </c:pt>
                <c:pt idx="49916">
                  <c:v>4.3916000000031037</c:v>
                </c:pt>
                <c:pt idx="49917">
                  <c:v>4.3917000000031035</c:v>
                </c:pt>
                <c:pt idx="49918">
                  <c:v>4.3918000000031032</c:v>
                </c:pt>
                <c:pt idx="49919">
                  <c:v>4.391900000003103</c:v>
                </c:pt>
                <c:pt idx="49920">
                  <c:v>4.3920000000031028</c:v>
                </c:pt>
                <c:pt idx="49921">
                  <c:v>4.3921000000031025</c:v>
                </c:pt>
                <c:pt idx="49922">
                  <c:v>4.3922000000031023</c:v>
                </c:pt>
                <c:pt idx="49923">
                  <c:v>4.3923000000031021</c:v>
                </c:pt>
                <c:pt idx="49924">
                  <c:v>4.3924000000031018</c:v>
                </c:pt>
                <c:pt idx="49925">
                  <c:v>4.3925000000031016</c:v>
                </c:pt>
                <c:pt idx="49926">
                  <c:v>4.3926000000031014</c:v>
                </c:pt>
                <c:pt idx="49927">
                  <c:v>4.3927000000031011</c:v>
                </c:pt>
                <c:pt idx="49928">
                  <c:v>4.3928000000031009</c:v>
                </c:pt>
                <c:pt idx="49929">
                  <c:v>4.3929000000031007</c:v>
                </c:pt>
                <c:pt idx="49930">
                  <c:v>4.3930000000031004</c:v>
                </c:pt>
                <c:pt idx="49931">
                  <c:v>4.3931000000031002</c:v>
                </c:pt>
                <c:pt idx="49932">
                  <c:v>4.3932000000031</c:v>
                </c:pt>
                <c:pt idx="49933">
                  <c:v>4.3933000000030997</c:v>
                </c:pt>
                <c:pt idx="49934">
                  <c:v>4.3934000000030995</c:v>
                </c:pt>
                <c:pt idx="49935">
                  <c:v>4.3935000000030993</c:v>
                </c:pt>
                <c:pt idx="49936">
                  <c:v>4.393600000003099</c:v>
                </c:pt>
                <c:pt idx="49937">
                  <c:v>4.3937000000030988</c:v>
                </c:pt>
                <c:pt idx="49938">
                  <c:v>4.3938000000030986</c:v>
                </c:pt>
                <c:pt idx="49939">
                  <c:v>4.3939000000030983</c:v>
                </c:pt>
                <c:pt idx="49940">
                  <c:v>4.3940000000030981</c:v>
                </c:pt>
                <c:pt idx="49941">
                  <c:v>4.3941000000030979</c:v>
                </c:pt>
                <c:pt idx="49942">
                  <c:v>4.3942000000030976</c:v>
                </c:pt>
                <c:pt idx="49943">
                  <c:v>4.3943000000030974</c:v>
                </c:pt>
                <c:pt idx="49944">
                  <c:v>4.3944000000030972</c:v>
                </c:pt>
                <c:pt idx="49945">
                  <c:v>4.3945000000030969</c:v>
                </c:pt>
                <c:pt idx="49946">
                  <c:v>4.3946000000030967</c:v>
                </c:pt>
                <c:pt idx="49947">
                  <c:v>4.3947000000030965</c:v>
                </c:pt>
                <c:pt idx="49948">
                  <c:v>4.3948000000030962</c:v>
                </c:pt>
                <c:pt idx="49949">
                  <c:v>4.394900000003096</c:v>
                </c:pt>
                <c:pt idx="49950">
                  <c:v>4.3950000000030958</c:v>
                </c:pt>
                <c:pt idx="49951">
                  <c:v>4.3951000000030955</c:v>
                </c:pt>
                <c:pt idx="49952">
                  <c:v>4.3952000000030953</c:v>
                </c:pt>
                <c:pt idx="49953">
                  <c:v>4.3953000000030951</c:v>
                </c:pt>
                <c:pt idx="49954">
                  <c:v>4.3954000000030948</c:v>
                </c:pt>
                <c:pt idx="49955">
                  <c:v>4.3955000000030946</c:v>
                </c:pt>
                <c:pt idx="49956">
                  <c:v>4.3956000000030944</c:v>
                </c:pt>
                <c:pt idx="49957">
                  <c:v>4.3957000000030941</c:v>
                </c:pt>
                <c:pt idx="49958">
                  <c:v>4.3958000000030939</c:v>
                </c:pt>
                <c:pt idx="49959">
                  <c:v>4.3959000000030937</c:v>
                </c:pt>
                <c:pt idx="49960">
                  <c:v>4.3960000000030934</c:v>
                </c:pt>
                <c:pt idx="49961">
                  <c:v>4.3961000000030932</c:v>
                </c:pt>
                <c:pt idx="49962">
                  <c:v>4.396200000003093</c:v>
                </c:pt>
                <c:pt idx="49963">
                  <c:v>4.3963000000030927</c:v>
                </c:pt>
                <c:pt idx="49964">
                  <c:v>4.3964000000030925</c:v>
                </c:pt>
                <c:pt idx="49965">
                  <c:v>4.3965000000030923</c:v>
                </c:pt>
                <c:pt idx="49966">
                  <c:v>4.396600000003092</c:v>
                </c:pt>
                <c:pt idx="49967">
                  <c:v>4.3967000000030918</c:v>
                </c:pt>
                <c:pt idx="49968">
                  <c:v>4.3968000000030916</c:v>
                </c:pt>
                <c:pt idx="49969">
                  <c:v>4.3969000000030913</c:v>
                </c:pt>
                <c:pt idx="49970">
                  <c:v>4.3970000000030911</c:v>
                </c:pt>
                <c:pt idx="49971">
                  <c:v>4.3971000000030909</c:v>
                </c:pt>
                <c:pt idx="49972">
                  <c:v>4.3972000000030906</c:v>
                </c:pt>
                <c:pt idx="49973">
                  <c:v>4.3973000000030904</c:v>
                </c:pt>
                <c:pt idx="49974">
                  <c:v>4.3974000000030902</c:v>
                </c:pt>
                <c:pt idx="49975">
                  <c:v>4.3975000000030899</c:v>
                </c:pt>
                <c:pt idx="49976">
                  <c:v>4.3976000000030897</c:v>
                </c:pt>
                <c:pt idx="49977">
                  <c:v>4.3977000000030895</c:v>
                </c:pt>
                <c:pt idx="49978">
                  <c:v>4.3978000000030892</c:v>
                </c:pt>
                <c:pt idx="49979">
                  <c:v>4.397900000003089</c:v>
                </c:pt>
                <c:pt idx="49980">
                  <c:v>4.3980000000030888</c:v>
                </c:pt>
                <c:pt idx="49981">
                  <c:v>4.3981000000030885</c:v>
                </c:pt>
                <c:pt idx="49982">
                  <c:v>4.3982000000030883</c:v>
                </c:pt>
                <c:pt idx="49983">
                  <c:v>4.3983000000030881</c:v>
                </c:pt>
                <c:pt idx="49984">
                  <c:v>4.3984000000030878</c:v>
                </c:pt>
                <c:pt idx="49985">
                  <c:v>4.3985000000030876</c:v>
                </c:pt>
                <c:pt idx="49986">
                  <c:v>4.3986000000030874</c:v>
                </c:pt>
                <c:pt idx="49987">
                  <c:v>4.3987000000030871</c:v>
                </c:pt>
                <c:pt idx="49988">
                  <c:v>4.3988000000030869</c:v>
                </c:pt>
                <c:pt idx="49989">
                  <c:v>4.3989000000030867</c:v>
                </c:pt>
                <c:pt idx="49990">
                  <c:v>4.3990000000030864</c:v>
                </c:pt>
                <c:pt idx="49991">
                  <c:v>4.3991000000030862</c:v>
                </c:pt>
                <c:pt idx="49992">
                  <c:v>4.399200000003086</c:v>
                </c:pt>
                <c:pt idx="49993">
                  <c:v>4.3993000000030857</c:v>
                </c:pt>
                <c:pt idx="49994">
                  <c:v>4.3994000000030855</c:v>
                </c:pt>
                <c:pt idx="49995">
                  <c:v>4.3995000000030853</c:v>
                </c:pt>
                <c:pt idx="49996">
                  <c:v>4.399600000003085</c:v>
                </c:pt>
                <c:pt idx="49997">
                  <c:v>4.3997000000030848</c:v>
                </c:pt>
                <c:pt idx="49998">
                  <c:v>4.3998000000030846</c:v>
                </c:pt>
                <c:pt idx="49999">
                  <c:v>4.3999000000030843</c:v>
                </c:pt>
                <c:pt idx="50000">
                  <c:v>4.4000000000030841</c:v>
                </c:pt>
                <c:pt idx="50001">
                  <c:v>4.4001000000030839</c:v>
                </c:pt>
                <c:pt idx="50002">
                  <c:v>4.4002000000030836</c:v>
                </c:pt>
                <c:pt idx="50003">
                  <c:v>4.4003000000030834</c:v>
                </c:pt>
                <c:pt idx="50004">
                  <c:v>4.4004000000030832</c:v>
                </c:pt>
                <c:pt idx="50005">
                  <c:v>4.4005000000030829</c:v>
                </c:pt>
                <c:pt idx="50006">
                  <c:v>4.4006000000030827</c:v>
                </c:pt>
                <c:pt idx="50007">
                  <c:v>4.4007000000030825</c:v>
                </c:pt>
                <c:pt idx="50008">
                  <c:v>4.4008000000030822</c:v>
                </c:pt>
                <c:pt idx="50009">
                  <c:v>4.400900000003082</c:v>
                </c:pt>
                <c:pt idx="50010">
                  <c:v>4.4010000000030818</c:v>
                </c:pt>
                <c:pt idx="50011">
                  <c:v>4.4011000000030815</c:v>
                </c:pt>
                <c:pt idx="50012">
                  <c:v>4.4012000000030813</c:v>
                </c:pt>
                <c:pt idx="50013">
                  <c:v>4.4013000000030811</c:v>
                </c:pt>
                <c:pt idx="50014">
                  <c:v>4.4014000000030808</c:v>
                </c:pt>
                <c:pt idx="50015">
                  <c:v>4.4015000000030806</c:v>
                </c:pt>
                <c:pt idx="50016">
                  <c:v>4.4016000000030804</c:v>
                </c:pt>
                <c:pt idx="50017">
                  <c:v>4.4017000000030801</c:v>
                </c:pt>
                <c:pt idx="50018">
                  <c:v>4.4018000000030799</c:v>
                </c:pt>
                <c:pt idx="50019">
                  <c:v>4.4019000000030797</c:v>
                </c:pt>
                <c:pt idx="50020">
                  <c:v>4.4020000000030794</c:v>
                </c:pt>
                <c:pt idx="50021">
                  <c:v>4.4021000000030792</c:v>
                </c:pt>
                <c:pt idx="50022">
                  <c:v>4.402200000003079</c:v>
                </c:pt>
                <c:pt idx="50023">
                  <c:v>4.4023000000030788</c:v>
                </c:pt>
                <c:pt idx="50024">
                  <c:v>4.4024000000030785</c:v>
                </c:pt>
                <c:pt idx="50025">
                  <c:v>4.4025000000030783</c:v>
                </c:pt>
                <c:pt idx="50026">
                  <c:v>4.4026000000030781</c:v>
                </c:pt>
                <c:pt idx="50027">
                  <c:v>4.4027000000030778</c:v>
                </c:pt>
                <c:pt idx="50028">
                  <c:v>4.4028000000030776</c:v>
                </c:pt>
                <c:pt idx="50029">
                  <c:v>4.4029000000030774</c:v>
                </c:pt>
                <c:pt idx="50030">
                  <c:v>4.4030000000030771</c:v>
                </c:pt>
                <c:pt idx="50031">
                  <c:v>4.4031000000030769</c:v>
                </c:pt>
                <c:pt idx="50032">
                  <c:v>4.4032000000030767</c:v>
                </c:pt>
                <c:pt idx="50033">
                  <c:v>4.4033000000030764</c:v>
                </c:pt>
                <c:pt idx="50034">
                  <c:v>4.4034000000030762</c:v>
                </c:pt>
                <c:pt idx="50035">
                  <c:v>4.403500000003076</c:v>
                </c:pt>
                <c:pt idx="50036">
                  <c:v>4.4036000000030757</c:v>
                </c:pt>
                <c:pt idx="50037">
                  <c:v>4.4037000000030755</c:v>
                </c:pt>
                <c:pt idx="50038">
                  <c:v>4.4038000000030753</c:v>
                </c:pt>
                <c:pt idx="50039">
                  <c:v>4.403900000003075</c:v>
                </c:pt>
                <c:pt idx="50040">
                  <c:v>4.4040000000030748</c:v>
                </c:pt>
                <c:pt idx="50041">
                  <c:v>4.4041000000030746</c:v>
                </c:pt>
                <c:pt idx="50042">
                  <c:v>4.4042000000030743</c:v>
                </c:pt>
                <c:pt idx="50043">
                  <c:v>4.4043000000030741</c:v>
                </c:pt>
                <c:pt idx="50044">
                  <c:v>4.4044000000030739</c:v>
                </c:pt>
                <c:pt idx="50045">
                  <c:v>4.4045000000030736</c:v>
                </c:pt>
                <c:pt idx="50046">
                  <c:v>4.4046000000030734</c:v>
                </c:pt>
                <c:pt idx="50047">
                  <c:v>4.4047000000030732</c:v>
                </c:pt>
                <c:pt idx="50048">
                  <c:v>4.4048000000030729</c:v>
                </c:pt>
                <c:pt idx="50049">
                  <c:v>4.4049000000030727</c:v>
                </c:pt>
                <c:pt idx="50050">
                  <c:v>4.4050000000030725</c:v>
                </c:pt>
                <c:pt idx="50051">
                  <c:v>4.4051000000030722</c:v>
                </c:pt>
                <c:pt idx="50052">
                  <c:v>4.405200000003072</c:v>
                </c:pt>
                <c:pt idx="50053">
                  <c:v>4.4053000000030718</c:v>
                </c:pt>
                <c:pt idx="50054">
                  <c:v>4.4054000000030715</c:v>
                </c:pt>
                <c:pt idx="50055">
                  <c:v>4.4055000000030713</c:v>
                </c:pt>
                <c:pt idx="50056">
                  <c:v>4.4056000000030711</c:v>
                </c:pt>
                <c:pt idx="50057">
                  <c:v>4.4057000000030708</c:v>
                </c:pt>
                <c:pt idx="50058">
                  <c:v>4.4058000000030706</c:v>
                </c:pt>
                <c:pt idx="50059">
                  <c:v>4.4059000000030704</c:v>
                </c:pt>
                <c:pt idx="50060">
                  <c:v>4.4060000000030701</c:v>
                </c:pt>
                <c:pt idx="50061">
                  <c:v>4.4061000000030699</c:v>
                </c:pt>
                <c:pt idx="50062">
                  <c:v>4.4062000000030697</c:v>
                </c:pt>
                <c:pt idx="50063">
                  <c:v>4.4063000000030694</c:v>
                </c:pt>
                <c:pt idx="50064">
                  <c:v>4.4064000000030692</c:v>
                </c:pt>
                <c:pt idx="50065">
                  <c:v>4.406500000003069</c:v>
                </c:pt>
                <c:pt idx="50066">
                  <c:v>4.4066000000030687</c:v>
                </c:pt>
                <c:pt idx="50067">
                  <c:v>4.4067000000030685</c:v>
                </c:pt>
                <c:pt idx="50068">
                  <c:v>4.4068000000030683</c:v>
                </c:pt>
                <c:pt idx="50069">
                  <c:v>4.406900000003068</c:v>
                </c:pt>
                <c:pt idx="50070">
                  <c:v>4.4070000000030678</c:v>
                </c:pt>
                <c:pt idx="50071">
                  <c:v>4.4071000000030676</c:v>
                </c:pt>
                <c:pt idx="50072">
                  <c:v>4.4072000000030673</c:v>
                </c:pt>
                <c:pt idx="50073">
                  <c:v>4.4073000000030671</c:v>
                </c:pt>
                <c:pt idx="50074">
                  <c:v>4.4074000000030669</c:v>
                </c:pt>
                <c:pt idx="50075">
                  <c:v>4.4075000000030666</c:v>
                </c:pt>
                <c:pt idx="50076">
                  <c:v>4.4076000000030664</c:v>
                </c:pt>
                <c:pt idx="50077">
                  <c:v>4.4077000000030662</c:v>
                </c:pt>
                <c:pt idx="50078">
                  <c:v>4.4078000000030659</c:v>
                </c:pt>
                <c:pt idx="50079">
                  <c:v>4.4079000000030657</c:v>
                </c:pt>
                <c:pt idx="50080">
                  <c:v>4.4080000000030655</c:v>
                </c:pt>
                <c:pt idx="50081">
                  <c:v>4.4081000000030652</c:v>
                </c:pt>
                <c:pt idx="50082">
                  <c:v>4.408200000003065</c:v>
                </c:pt>
                <c:pt idx="50083">
                  <c:v>4.4083000000030648</c:v>
                </c:pt>
                <c:pt idx="50084">
                  <c:v>4.4084000000030645</c:v>
                </c:pt>
                <c:pt idx="50085">
                  <c:v>4.4085000000030643</c:v>
                </c:pt>
                <c:pt idx="50086">
                  <c:v>4.4086000000030641</c:v>
                </c:pt>
                <c:pt idx="50087">
                  <c:v>4.4087000000030638</c:v>
                </c:pt>
                <c:pt idx="50088">
                  <c:v>4.4088000000030636</c:v>
                </c:pt>
                <c:pt idx="50089">
                  <c:v>4.4089000000030634</c:v>
                </c:pt>
                <c:pt idx="50090">
                  <c:v>4.4090000000030631</c:v>
                </c:pt>
                <c:pt idx="50091">
                  <c:v>4.4091000000030629</c:v>
                </c:pt>
                <c:pt idx="50092">
                  <c:v>4.4092000000030627</c:v>
                </c:pt>
                <c:pt idx="50093">
                  <c:v>4.4093000000030624</c:v>
                </c:pt>
                <c:pt idx="50094">
                  <c:v>4.4094000000030622</c:v>
                </c:pt>
                <c:pt idx="50095">
                  <c:v>4.409500000003062</c:v>
                </c:pt>
                <c:pt idx="50096">
                  <c:v>4.4096000000030617</c:v>
                </c:pt>
                <c:pt idx="50097">
                  <c:v>4.4097000000030615</c:v>
                </c:pt>
                <c:pt idx="50098">
                  <c:v>4.4098000000030613</c:v>
                </c:pt>
                <c:pt idx="50099">
                  <c:v>4.409900000003061</c:v>
                </c:pt>
                <c:pt idx="50100">
                  <c:v>4.4100000000030608</c:v>
                </c:pt>
                <c:pt idx="50101">
                  <c:v>4.4101000000030606</c:v>
                </c:pt>
                <c:pt idx="50102">
                  <c:v>4.4102000000030603</c:v>
                </c:pt>
                <c:pt idx="50103">
                  <c:v>4.4103000000030601</c:v>
                </c:pt>
                <c:pt idx="50104">
                  <c:v>4.4104000000030599</c:v>
                </c:pt>
                <c:pt idx="50105">
                  <c:v>4.4105000000030596</c:v>
                </c:pt>
                <c:pt idx="50106">
                  <c:v>4.4106000000030594</c:v>
                </c:pt>
                <c:pt idx="50107">
                  <c:v>4.4107000000030592</c:v>
                </c:pt>
                <c:pt idx="50108">
                  <c:v>4.4108000000030589</c:v>
                </c:pt>
                <c:pt idx="50109">
                  <c:v>4.4109000000030587</c:v>
                </c:pt>
                <c:pt idx="50110">
                  <c:v>4.4110000000030585</c:v>
                </c:pt>
                <c:pt idx="50111">
                  <c:v>4.4111000000030582</c:v>
                </c:pt>
                <c:pt idx="50112">
                  <c:v>4.411200000003058</c:v>
                </c:pt>
                <c:pt idx="50113">
                  <c:v>4.4113000000030578</c:v>
                </c:pt>
                <c:pt idx="50114">
                  <c:v>4.4114000000030575</c:v>
                </c:pt>
                <c:pt idx="50115">
                  <c:v>4.4115000000030573</c:v>
                </c:pt>
                <c:pt idx="50116">
                  <c:v>4.4116000000030571</c:v>
                </c:pt>
                <c:pt idx="50117">
                  <c:v>4.4117000000030568</c:v>
                </c:pt>
                <c:pt idx="50118">
                  <c:v>4.4118000000030566</c:v>
                </c:pt>
                <c:pt idx="50119">
                  <c:v>4.4119000000030564</c:v>
                </c:pt>
                <c:pt idx="50120">
                  <c:v>4.4120000000030561</c:v>
                </c:pt>
                <c:pt idx="50121">
                  <c:v>4.4121000000030559</c:v>
                </c:pt>
                <c:pt idx="50122">
                  <c:v>4.4122000000030557</c:v>
                </c:pt>
                <c:pt idx="50123">
                  <c:v>4.4123000000030554</c:v>
                </c:pt>
                <c:pt idx="50124">
                  <c:v>4.4124000000030552</c:v>
                </c:pt>
                <c:pt idx="50125">
                  <c:v>4.412500000003055</c:v>
                </c:pt>
                <c:pt idx="50126">
                  <c:v>4.4126000000030547</c:v>
                </c:pt>
                <c:pt idx="50127">
                  <c:v>4.4127000000030545</c:v>
                </c:pt>
                <c:pt idx="50128">
                  <c:v>4.4128000000030543</c:v>
                </c:pt>
                <c:pt idx="50129">
                  <c:v>4.412900000003054</c:v>
                </c:pt>
                <c:pt idx="50130">
                  <c:v>4.4130000000030538</c:v>
                </c:pt>
                <c:pt idx="50131">
                  <c:v>4.4131000000030536</c:v>
                </c:pt>
                <c:pt idx="50132">
                  <c:v>4.4132000000030533</c:v>
                </c:pt>
                <c:pt idx="50133">
                  <c:v>4.4133000000030531</c:v>
                </c:pt>
                <c:pt idx="50134">
                  <c:v>4.4134000000030529</c:v>
                </c:pt>
                <c:pt idx="50135">
                  <c:v>4.4135000000030526</c:v>
                </c:pt>
                <c:pt idx="50136">
                  <c:v>4.4136000000030524</c:v>
                </c:pt>
                <c:pt idx="50137">
                  <c:v>4.4137000000030522</c:v>
                </c:pt>
                <c:pt idx="50138">
                  <c:v>4.4138000000030519</c:v>
                </c:pt>
                <c:pt idx="50139">
                  <c:v>4.4139000000030517</c:v>
                </c:pt>
                <c:pt idx="50140">
                  <c:v>4.4140000000030515</c:v>
                </c:pt>
                <c:pt idx="50141">
                  <c:v>4.4141000000030512</c:v>
                </c:pt>
                <c:pt idx="50142">
                  <c:v>4.414200000003051</c:v>
                </c:pt>
                <c:pt idx="50143">
                  <c:v>4.4143000000030508</c:v>
                </c:pt>
                <c:pt idx="50144">
                  <c:v>4.4144000000030506</c:v>
                </c:pt>
                <c:pt idx="50145">
                  <c:v>4.4145000000030503</c:v>
                </c:pt>
                <c:pt idx="50146">
                  <c:v>4.4146000000030501</c:v>
                </c:pt>
                <c:pt idx="50147">
                  <c:v>4.4147000000030499</c:v>
                </c:pt>
                <c:pt idx="50148">
                  <c:v>4.4148000000030496</c:v>
                </c:pt>
                <c:pt idx="50149">
                  <c:v>4.4149000000030494</c:v>
                </c:pt>
                <c:pt idx="50150">
                  <c:v>4.4150000000030492</c:v>
                </c:pt>
                <c:pt idx="50151">
                  <c:v>4.4151000000030489</c:v>
                </c:pt>
                <c:pt idx="50152">
                  <c:v>4.4152000000030487</c:v>
                </c:pt>
                <c:pt idx="50153">
                  <c:v>4.4153000000030485</c:v>
                </c:pt>
                <c:pt idx="50154">
                  <c:v>4.4154000000030482</c:v>
                </c:pt>
                <c:pt idx="50155">
                  <c:v>4.415500000003048</c:v>
                </c:pt>
                <c:pt idx="50156">
                  <c:v>4.4156000000030478</c:v>
                </c:pt>
                <c:pt idx="50157">
                  <c:v>4.4157000000030475</c:v>
                </c:pt>
                <c:pt idx="50158">
                  <c:v>4.4158000000030473</c:v>
                </c:pt>
                <c:pt idx="50159">
                  <c:v>4.4159000000030471</c:v>
                </c:pt>
                <c:pt idx="50160">
                  <c:v>4.4160000000030468</c:v>
                </c:pt>
                <c:pt idx="50161">
                  <c:v>4.4161000000030466</c:v>
                </c:pt>
                <c:pt idx="50162">
                  <c:v>4.4162000000030464</c:v>
                </c:pt>
                <c:pt idx="50163">
                  <c:v>4.4163000000030461</c:v>
                </c:pt>
                <c:pt idx="50164">
                  <c:v>4.4164000000030459</c:v>
                </c:pt>
                <c:pt idx="50165">
                  <c:v>4.4165000000030457</c:v>
                </c:pt>
                <c:pt idx="50166">
                  <c:v>4.4166000000030454</c:v>
                </c:pt>
                <c:pt idx="50167">
                  <c:v>4.4167000000030452</c:v>
                </c:pt>
                <c:pt idx="50168">
                  <c:v>4.416800000003045</c:v>
                </c:pt>
                <c:pt idx="50169">
                  <c:v>4.4169000000030447</c:v>
                </c:pt>
                <c:pt idx="50170">
                  <c:v>4.4170000000030445</c:v>
                </c:pt>
                <c:pt idx="50171">
                  <c:v>4.4171000000030443</c:v>
                </c:pt>
                <c:pt idx="50172">
                  <c:v>4.417200000003044</c:v>
                </c:pt>
                <c:pt idx="50173">
                  <c:v>4.4173000000030438</c:v>
                </c:pt>
                <c:pt idx="50174">
                  <c:v>4.4174000000030436</c:v>
                </c:pt>
                <c:pt idx="50175">
                  <c:v>4.4175000000030433</c:v>
                </c:pt>
                <c:pt idx="50176">
                  <c:v>4.4176000000030431</c:v>
                </c:pt>
                <c:pt idx="50177">
                  <c:v>4.4177000000030429</c:v>
                </c:pt>
                <c:pt idx="50178">
                  <c:v>4.4178000000030426</c:v>
                </c:pt>
                <c:pt idx="50179">
                  <c:v>4.4179000000030424</c:v>
                </c:pt>
                <c:pt idx="50180">
                  <c:v>4.4180000000030422</c:v>
                </c:pt>
                <c:pt idx="50181">
                  <c:v>4.4181000000030419</c:v>
                </c:pt>
                <c:pt idx="50182">
                  <c:v>4.4182000000030417</c:v>
                </c:pt>
                <c:pt idx="50183">
                  <c:v>4.4183000000030415</c:v>
                </c:pt>
                <c:pt idx="50184">
                  <c:v>4.4184000000030412</c:v>
                </c:pt>
                <c:pt idx="50185">
                  <c:v>4.418500000003041</c:v>
                </c:pt>
                <c:pt idx="50186">
                  <c:v>4.4186000000030408</c:v>
                </c:pt>
                <c:pt idx="50187">
                  <c:v>4.4187000000030405</c:v>
                </c:pt>
                <c:pt idx="50188">
                  <c:v>4.4188000000030403</c:v>
                </c:pt>
                <c:pt idx="50189">
                  <c:v>4.4189000000030401</c:v>
                </c:pt>
                <c:pt idx="50190">
                  <c:v>4.4190000000030398</c:v>
                </c:pt>
                <c:pt idx="50191">
                  <c:v>4.4191000000030396</c:v>
                </c:pt>
                <c:pt idx="50192">
                  <c:v>4.4192000000030394</c:v>
                </c:pt>
                <c:pt idx="50193">
                  <c:v>4.4193000000030391</c:v>
                </c:pt>
                <c:pt idx="50194">
                  <c:v>4.4194000000030389</c:v>
                </c:pt>
                <c:pt idx="50195">
                  <c:v>4.4195000000030387</c:v>
                </c:pt>
                <c:pt idx="50196">
                  <c:v>4.4196000000030384</c:v>
                </c:pt>
                <c:pt idx="50197">
                  <c:v>4.4197000000030382</c:v>
                </c:pt>
                <c:pt idx="50198">
                  <c:v>4.419800000003038</c:v>
                </c:pt>
                <c:pt idx="50199">
                  <c:v>4.4199000000030377</c:v>
                </c:pt>
                <c:pt idx="50200">
                  <c:v>4.4200000000030375</c:v>
                </c:pt>
                <c:pt idx="50201">
                  <c:v>4.4201000000030373</c:v>
                </c:pt>
                <c:pt idx="50202">
                  <c:v>4.420200000003037</c:v>
                </c:pt>
                <c:pt idx="50203">
                  <c:v>4.4203000000030368</c:v>
                </c:pt>
                <c:pt idx="50204">
                  <c:v>4.4204000000030366</c:v>
                </c:pt>
                <c:pt idx="50205">
                  <c:v>4.4205000000030363</c:v>
                </c:pt>
                <c:pt idx="50206">
                  <c:v>4.4206000000030361</c:v>
                </c:pt>
                <c:pt idx="50207">
                  <c:v>4.4207000000030359</c:v>
                </c:pt>
                <c:pt idx="50208">
                  <c:v>4.4208000000030356</c:v>
                </c:pt>
                <c:pt idx="50209">
                  <c:v>4.4209000000030354</c:v>
                </c:pt>
                <c:pt idx="50210">
                  <c:v>4.4210000000030352</c:v>
                </c:pt>
                <c:pt idx="50211">
                  <c:v>4.4211000000030349</c:v>
                </c:pt>
                <c:pt idx="50212">
                  <c:v>4.4212000000030347</c:v>
                </c:pt>
                <c:pt idx="50213">
                  <c:v>4.4213000000030345</c:v>
                </c:pt>
                <c:pt idx="50214">
                  <c:v>4.4214000000030342</c:v>
                </c:pt>
                <c:pt idx="50215">
                  <c:v>4.421500000003034</c:v>
                </c:pt>
                <c:pt idx="50216">
                  <c:v>4.4216000000030338</c:v>
                </c:pt>
                <c:pt idx="50217">
                  <c:v>4.4217000000030335</c:v>
                </c:pt>
                <c:pt idx="50218">
                  <c:v>4.4218000000030333</c:v>
                </c:pt>
                <c:pt idx="50219">
                  <c:v>4.4219000000030331</c:v>
                </c:pt>
                <c:pt idx="50220">
                  <c:v>4.4220000000030328</c:v>
                </c:pt>
                <c:pt idx="50221">
                  <c:v>4.4221000000030326</c:v>
                </c:pt>
                <c:pt idx="50222">
                  <c:v>4.4222000000030324</c:v>
                </c:pt>
                <c:pt idx="50223">
                  <c:v>4.4223000000030321</c:v>
                </c:pt>
                <c:pt idx="50224">
                  <c:v>4.4224000000030319</c:v>
                </c:pt>
                <c:pt idx="50225">
                  <c:v>4.4225000000030317</c:v>
                </c:pt>
                <c:pt idx="50226">
                  <c:v>4.4226000000030314</c:v>
                </c:pt>
                <c:pt idx="50227">
                  <c:v>4.4227000000030312</c:v>
                </c:pt>
                <c:pt idx="50228">
                  <c:v>4.422800000003031</c:v>
                </c:pt>
                <c:pt idx="50229">
                  <c:v>4.4229000000030307</c:v>
                </c:pt>
                <c:pt idx="50230">
                  <c:v>4.4230000000030305</c:v>
                </c:pt>
                <c:pt idx="50231">
                  <c:v>4.4231000000030303</c:v>
                </c:pt>
                <c:pt idx="50232">
                  <c:v>4.42320000000303</c:v>
                </c:pt>
                <c:pt idx="50233">
                  <c:v>4.4233000000030298</c:v>
                </c:pt>
                <c:pt idx="50234">
                  <c:v>4.4234000000030296</c:v>
                </c:pt>
                <c:pt idx="50235">
                  <c:v>4.4235000000030293</c:v>
                </c:pt>
                <c:pt idx="50236">
                  <c:v>4.4236000000030291</c:v>
                </c:pt>
                <c:pt idx="50237">
                  <c:v>4.4237000000030289</c:v>
                </c:pt>
                <c:pt idx="50238">
                  <c:v>4.4238000000030286</c:v>
                </c:pt>
                <c:pt idx="50239">
                  <c:v>4.4239000000030284</c:v>
                </c:pt>
                <c:pt idx="50240">
                  <c:v>4.4240000000030282</c:v>
                </c:pt>
                <c:pt idx="50241">
                  <c:v>4.4241000000030279</c:v>
                </c:pt>
                <c:pt idx="50242">
                  <c:v>4.4242000000030277</c:v>
                </c:pt>
                <c:pt idx="50243">
                  <c:v>4.4243000000030275</c:v>
                </c:pt>
                <c:pt idx="50244">
                  <c:v>4.4244000000030272</c:v>
                </c:pt>
                <c:pt idx="50245">
                  <c:v>4.424500000003027</c:v>
                </c:pt>
                <c:pt idx="50246">
                  <c:v>4.4246000000030268</c:v>
                </c:pt>
                <c:pt idx="50247">
                  <c:v>4.4247000000030265</c:v>
                </c:pt>
                <c:pt idx="50248">
                  <c:v>4.4248000000030263</c:v>
                </c:pt>
                <c:pt idx="50249">
                  <c:v>4.4249000000030261</c:v>
                </c:pt>
                <c:pt idx="50250">
                  <c:v>4.4250000000030258</c:v>
                </c:pt>
                <c:pt idx="50251">
                  <c:v>4.4251000000030256</c:v>
                </c:pt>
                <c:pt idx="50252">
                  <c:v>4.4252000000030254</c:v>
                </c:pt>
                <c:pt idx="50253">
                  <c:v>4.4253000000030251</c:v>
                </c:pt>
                <c:pt idx="50254">
                  <c:v>4.4254000000030249</c:v>
                </c:pt>
                <c:pt idx="50255">
                  <c:v>4.4255000000030247</c:v>
                </c:pt>
                <c:pt idx="50256">
                  <c:v>4.4256000000030244</c:v>
                </c:pt>
                <c:pt idx="50257">
                  <c:v>4.4257000000030242</c:v>
                </c:pt>
                <c:pt idx="50258">
                  <c:v>4.425800000003024</c:v>
                </c:pt>
                <c:pt idx="50259">
                  <c:v>4.4259000000030237</c:v>
                </c:pt>
                <c:pt idx="50260">
                  <c:v>4.4260000000030235</c:v>
                </c:pt>
                <c:pt idx="50261">
                  <c:v>4.4261000000030233</c:v>
                </c:pt>
                <c:pt idx="50262">
                  <c:v>4.426200000003023</c:v>
                </c:pt>
                <c:pt idx="50263">
                  <c:v>4.4263000000030228</c:v>
                </c:pt>
                <c:pt idx="50264">
                  <c:v>4.4264000000030226</c:v>
                </c:pt>
                <c:pt idx="50265">
                  <c:v>4.4265000000030224</c:v>
                </c:pt>
                <c:pt idx="50266">
                  <c:v>4.4266000000030221</c:v>
                </c:pt>
                <c:pt idx="50267">
                  <c:v>4.4267000000030219</c:v>
                </c:pt>
                <c:pt idx="50268">
                  <c:v>4.4268000000030217</c:v>
                </c:pt>
                <c:pt idx="50269">
                  <c:v>4.4269000000030214</c:v>
                </c:pt>
                <c:pt idx="50270">
                  <c:v>4.4270000000030212</c:v>
                </c:pt>
                <c:pt idx="50271">
                  <c:v>4.427100000003021</c:v>
                </c:pt>
                <c:pt idx="50272">
                  <c:v>4.4272000000030207</c:v>
                </c:pt>
                <c:pt idx="50273">
                  <c:v>4.4273000000030205</c:v>
                </c:pt>
                <c:pt idx="50274">
                  <c:v>4.4274000000030203</c:v>
                </c:pt>
                <c:pt idx="50275">
                  <c:v>4.42750000000302</c:v>
                </c:pt>
                <c:pt idx="50276">
                  <c:v>4.4276000000030198</c:v>
                </c:pt>
                <c:pt idx="50277">
                  <c:v>4.4277000000030196</c:v>
                </c:pt>
                <c:pt idx="50278">
                  <c:v>4.4278000000030193</c:v>
                </c:pt>
                <c:pt idx="50279">
                  <c:v>4.4279000000030191</c:v>
                </c:pt>
                <c:pt idx="50280">
                  <c:v>4.4280000000030189</c:v>
                </c:pt>
                <c:pt idx="50281">
                  <c:v>4.4281000000030186</c:v>
                </c:pt>
                <c:pt idx="50282">
                  <c:v>4.4282000000030184</c:v>
                </c:pt>
                <c:pt idx="50283">
                  <c:v>4.4283000000030182</c:v>
                </c:pt>
                <c:pt idx="50284">
                  <c:v>4.4284000000030179</c:v>
                </c:pt>
                <c:pt idx="50285">
                  <c:v>4.4285000000030177</c:v>
                </c:pt>
                <c:pt idx="50286">
                  <c:v>4.4286000000030175</c:v>
                </c:pt>
                <c:pt idx="50287">
                  <c:v>4.4287000000030172</c:v>
                </c:pt>
                <c:pt idx="50288">
                  <c:v>4.428800000003017</c:v>
                </c:pt>
                <c:pt idx="50289">
                  <c:v>4.4289000000030168</c:v>
                </c:pt>
                <c:pt idx="50290">
                  <c:v>4.4290000000030165</c:v>
                </c:pt>
                <c:pt idx="50291">
                  <c:v>4.4291000000030163</c:v>
                </c:pt>
                <c:pt idx="50292">
                  <c:v>4.4292000000030161</c:v>
                </c:pt>
                <c:pt idx="50293">
                  <c:v>4.4293000000030158</c:v>
                </c:pt>
                <c:pt idx="50294">
                  <c:v>4.4294000000030156</c:v>
                </c:pt>
                <c:pt idx="50295">
                  <c:v>4.4295000000030154</c:v>
                </c:pt>
                <c:pt idx="50296">
                  <c:v>4.4296000000030151</c:v>
                </c:pt>
                <c:pt idx="50297">
                  <c:v>4.4297000000030149</c:v>
                </c:pt>
                <c:pt idx="50298">
                  <c:v>4.4298000000030147</c:v>
                </c:pt>
                <c:pt idx="50299">
                  <c:v>4.4299000000030144</c:v>
                </c:pt>
                <c:pt idx="50300">
                  <c:v>4.4300000000030142</c:v>
                </c:pt>
                <c:pt idx="50301">
                  <c:v>4.430100000003014</c:v>
                </c:pt>
                <c:pt idx="50302">
                  <c:v>4.4302000000030137</c:v>
                </c:pt>
                <c:pt idx="50303">
                  <c:v>4.4303000000030135</c:v>
                </c:pt>
                <c:pt idx="50304">
                  <c:v>4.4304000000030133</c:v>
                </c:pt>
                <c:pt idx="50305">
                  <c:v>4.430500000003013</c:v>
                </c:pt>
                <c:pt idx="50306">
                  <c:v>4.4306000000030128</c:v>
                </c:pt>
                <c:pt idx="50307">
                  <c:v>4.4307000000030126</c:v>
                </c:pt>
                <c:pt idx="50308">
                  <c:v>4.4308000000030123</c:v>
                </c:pt>
                <c:pt idx="50309">
                  <c:v>4.4309000000030121</c:v>
                </c:pt>
                <c:pt idx="50310">
                  <c:v>4.4310000000030119</c:v>
                </c:pt>
                <c:pt idx="50311">
                  <c:v>4.4311000000030116</c:v>
                </c:pt>
                <c:pt idx="50312">
                  <c:v>4.4312000000030114</c:v>
                </c:pt>
                <c:pt idx="50313">
                  <c:v>4.4313000000030112</c:v>
                </c:pt>
                <c:pt idx="50314">
                  <c:v>4.4314000000030109</c:v>
                </c:pt>
                <c:pt idx="50315">
                  <c:v>4.4315000000030107</c:v>
                </c:pt>
                <c:pt idx="50316">
                  <c:v>4.4316000000030105</c:v>
                </c:pt>
                <c:pt idx="50317">
                  <c:v>4.4317000000030102</c:v>
                </c:pt>
                <c:pt idx="50318">
                  <c:v>4.43180000000301</c:v>
                </c:pt>
                <c:pt idx="50319">
                  <c:v>4.4319000000030098</c:v>
                </c:pt>
                <c:pt idx="50320">
                  <c:v>4.4320000000030095</c:v>
                </c:pt>
                <c:pt idx="50321">
                  <c:v>4.4321000000030093</c:v>
                </c:pt>
                <c:pt idx="50322">
                  <c:v>4.4322000000030091</c:v>
                </c:pt>
                <c:pt idx="50323">
                  <c:v>4.4323000000030088</c:v>
                </c:pt>
                <c:pt idx="50324">
                  <c:v>4.4324000000030086</c:v>
                </c:pt>
                <c:pt idx="50325">
                  <c:v>4.4325000000030084</c:v>
                </c:pt>
                <c:pt idx="50326">
                  <c:v>4.4326000000030081</c:v>
                </c:pt>
                <c:pt idx="50327">
                  <c:v>4.4327000000030079</c:v>
                </c:pt>
                <c:pt idx="50328">
                  <c:v>4.4328000000030077</c:v>
                </c:pt>
                <c:pt idx="50329">
                  <c:v>4.4329000000030074</c:v>
                </c:pt>
                <c:pt idx="50330">
                  <c:v>4.4330000000030072</c:v>
                </c:pt>
                <c:pt idx="50331">
                  <c:v>4.433100000003007</c:v>
                </c:pt>
                <c:pt idx="50332">
                  <c:v>4.4332000000030067</c:v>
                </c:pt>
                <c:pt idx="50333">
                  <c:v>4.4333000000030065</c:v>
                </c:pt>
                <c:pt idx="50334">
                  <c:v>4.4334000000030063</c:v>
                </c:pt>
                <c:pt idx="50335">
                  <c:v>4.433500000003006</c:v>
                </c:pt>
                <c:pt idx="50336">
                  <c:v>4.4336000000030058</c:v>
                </c:pt>
                <c:pt idx="50337">
                  <c:v>4.4337000000030056</c:v>
                </c:pt>
                <c:pt idx="50338">
                  <c:v>4.4338000000030053</c:v>
                </c:pt>
                <c:pt idx="50339">
                  <c:v>4.4339000000030051</c:v>
                </c:pt>
                <c:pt idx="50340">
                  <c:v>4.4340000000030049</c:v>
                </c:pt>
                <c:pt idx="50341">
                  <c:v>4.4341000000030046</c:v>
                </c:pt>
                <c:pt idx="50342">
                  <c:v>4.4342000000030044</c:v>
                </c:pt>
                <c:pt idx="50343">
                  <c:v>4.4343000000030042</c:v>
                </c:pt>
                <c:pt idx="50344">
                  <c:v>4.4344000000030039</c:v>
                </c:pt>
                <c:pt idx="50345">
                  <c:v>4.4345000000030037</c:v>
                </c:pt>
                <c:pt idx="50346">
                  <c:v>4.4346000000030035</c:v>
                </c:pt>
                <c:pt idx="50347">
                  <c:v>4.4347000000030032</c:v>
                </c:pt>
                <c:pt idx="50348">
                  <c:v>4.434800000003003</c:v>
                </c:pt>
                <c:pt idx="50349">
                  <c:v>4.4349000000030028</c:v>
                </c:pt>
                <c:pt idx="50350">
                  <c:v>4.4350000000030025</c:v>
                </c:pt>
                <c:pt idx="50351">
                  <c:v>4.4351000000030023</c:v>
                </c:pt>
                <c:pt idx="50352">
                  <c:v>4.4352000000030021</c:v>
                </c:pt>
                <c:pt idx="50353">
                  <c:v>4.4353000000030018</c:v>
                </c:pt>
                <c:pt idx="50354">
                  <c:v>4.4354000000030016</c:v>
                </c:pt>
                <c:pt idx="50355">
                  <c:v>4.4355000000030014</c:v>
                </c:pt>
                <c:pt idx="50356">
                  <c:v>4.4356000000030011</c:v>
                </c:pt>
                <c:pt idx="50357">
                  <c:v>4.4357000000030009</c:v>
                </c:pt>
                <c:pt idx="50358">
                  <c:v>4.4358000000030007</c:v>
                </c:pt>
                <c:pt idx="50359">
                  <c:v>4.4359000000030004</c:v>
                </c:pt>
                <c:pt idx="50360">
                  <c:v>4.4360000000030002</c:v>
                </c:pt>
                <c:pt idx="50361">
                  <c:v>4.436100000003</c:v>
                </c:pt>
                <c:pt idx="50362">
                  <c:v>4.4362000000029997</c:v>
                </c:pt>
                <c:pt idx="50363">
                  <c:v>4.4363000000029995</c:v>
                </c:pt>
                <c:pt idx="50364">
                  <c:v>4.4364000000029993</c:v>
                </c:pt>
                <c:pt idx="50365">
                  <c:v>4.436500000002999</c:v>
                </c:pt>
                <c:pt idx="50366">
                  <c:v>4.4366000000029988</c:v>
                </c:pt>
                <c:pt idx="50367">
                  <c:v>4.4367000000029986</c:v>
                </c:pt>
                <c:pt idx="50368">
                  <c:v>4.4368000000029983</c:v>
                </c:pt>
                <c:pt idx="50369">
                  <c:v>4.4369000000029981</c:v>
                </c:pt>
                <c:pt idx="50370">
                  <c:v>4.4370000000029979</c:v>
                </c:pt>
                <c:pt idx="50371">
                  <c:v>4.4371000000029976</c:v>
                </c:pt>
                <c:pt idx="50372">
                  <c:v>4.4372000000029974</c:v>
                </c:pt>
                <c:pt idx="50373">
                  <c:v>4.4373000000029972</c:v>
                </c:pt>
                <c:pt idx="50374">
                  <c:v>4.4374000000029969</c:v>
                </c:pt>
                <c:pt idx="50375">
                  <c:v>4.4375000000029967</c:v>
                </c:pt>
                <c:pt idx="50376">
                  <c:v>4.4376000000029965</c:v>
                </c:pt>
                <c:pt idx="50377">
                  <c:v>4.4377000000029962</c:v>
                </c:pt>
                <c:pt idx="50378">
                  <c:v>4.437800000002996</c:v>
                </c:pt>
                <c:pt idx="50379">
                  <c:v>4.4379000000029958</c:v>
                </c:pt>
                <c:pt idx="50380">
                  <c:v>4.4380000000029955</c:v>
                </c:pt>
                <c:pt idx="50381">
                  <c:v>4.4381000000029953</c:v>
                </c:pt>
                <c:pt idx="50382">
                  <c:v>4.4382000000029951</c:v>
                </c:pt>
                <c:pt idx="50383">
                  <c:v>4.4383000000029948</c:v>
                </c:pt>
                <c:pt idx="50384">
                  <c:v>4.4384000000029946</c:v>
                </c:pt>
                <c:pt idx="50385">
                  <c:v>4.4385000000029944</c:v>
                </c:pt>
                <c:pt idx="50386">
                  <c:v>4.4386000000029942</c:v>
                </c:pt>
                <c:pt idx="50387">
                  <c:v>4.4387000000029939</c:v>
                </c:pt>
                <c:pt idx="50388">
                  <c:v>4.4388000000029937</c:v>
                </c:pt>
                <c:pt idx="50389">
                  <c:v>4.4389000000029935</c:v>
                </c:pt>
                <c:pt idx="50390">
                  <c:v>4.4390000000029932</c:v>
                </c:pt>
                <c:pt idx="50391">
                  <c:v>4.439100000002993</c:v>
                </c:pt>
                <c:pt idx="50392">
                  <c:v>4.4392000000029928</c:v>
                </c:pt>
                <c:pt idx="50393">
                  <c:v>4.4393000000029925</c:v>
                </c:pt>
                <c:pt idx="50394">
                  <c:v>4.4394000000029923</c:v>
                </c:pt>
                <c:pt idx="50395">
                  <c:v>4.4395000000029921</c:v>
                </c:pt>
                <c:pt idx="50396">
                  <c:v>4.4396000000029918</c:v>
                </c:pt>
                <c:pt idx="50397">
                  <c:v>4.4397000000029916</c:v>
                </c:pt>
                <c:pt idx="50398">
                  <c:v>4.4398000000029914</c:v>
                </c:pt>
                <c:pt idx="50399">
                  <c:v>4.4399000000029911</c:v>
                </c:pt>
                <c:pt idx="50400">
                  <c:v>4.4400000000029909</c:v>
                </c:pt>
                <c:pt idx="50401">
                  <c:v>4.4401000000029907</c:v>
                </c:pt>
                <c:pt idx="50402">
                  <c:v>4.4402000000029904</c:v>
                </c:pt>
                <c:pt idx="50403">
                  <c:v>4.4403000000029902</c:v>
                </c:pt>
                <c:pt idx="50404">
                  <c:v>4.44040000000299</c:v>
                </c:pt>
                <c:pt idx="50405">
                  <c:v>4.4405000000029897</c:v>
                </c:pt>
                <c:pt idx="50406">
                  <c:v>4.4406000000029895</c:v>
                </c:pt>
                <c:pt idx="50407">
                  <c:v>4.4407000000029893</c:v>
                </c:pt>
                <c:pt idx="50408">
                  <c:v>4.440800000002989</c:v>
                </c:pt>
                <c:pt idx="50409">
                  <c:v>4.4409000000029888</c:v>
                </c:pt>
                <c:pt idx="50410">
                  <c:v>4.4410000000029886</c:v>
                </c:pt>
                <c:pt idx="50411">
                  <c:v>4.4411000000029883</c:v>
                </c:pt>
                <c:pt idx="50412">
                  <c:v>4.4412000000029881</c:v>
                </c:pt>
                <c:pt idx="50413">
                  <c:v>4.4413000000029879</c:v>
                </c:pt>
                <c:pt idx="50414">
                  <c:v>4.4414000000029876</c:v>
                </c:pt>
                <c:pt idx="50415">
                  <c:v>4.4415000000029874</c:v>
                </c:pt>
                <c:pt idx="50416">
                  <c:v>4.4416000000029872</c:v>
                </c:pt>
                <c:pt idx="50417">
                  <c:v>4.4417000000029869</c:v>
                </c:pt>
                <c:pt idx="50418">
                  <c:v>4.4418000000029867</c:v>
                </c:pt>
                <c:pt idx="50419">
                  <c:v>4.4419000000029865</c:v>
                </c:pt>
                <c:pt idx="50420">
                  <c:v>4.4420000000029862</c:v>
                </c:pt>
                <c:pt idx="50421">
                  <c:v>4.442100000002986</c:v>
                </c:pt>
                <c:pt idx="50422">
                  <c:v>4.4422000000029858</c:v>
                </c:pt>
                <c:pt idx="50423">
                  <c:v>4.4423000000029855</c:v>
                </c:pt>
                <c:pt idx="50424">
                  <c:v>4.4424000000029853</c:v>
                </c:pt>
                <c:pt idx="50425">
                  <c:v>4.4425000000029851</c:v>
                </c:pt>
                <c:pt idx="50426">
                  <c:v>4.4426000000029848</c:v>
                </c:pt>
                <c:pt idx="50427">
                  <c:v>4.4427000000029846</c:v>
                </c:pt>
                <c:pt idx="50428">
                  <c:v>4.4428000000029844</c:v>
                </c:pt>
                <c:pt idx="50429">
                  <c:v>4.4429000000029841</c:v>
                </c:pt>
                <c:pt idx="50430">
                  <c:v>4.4430000000029839</c:v>
                </c:pt>
                <c:pt idx="50431">
                  <c:v>4.4431000000029837</c:v>
                </c:pt>
                <c:pt idx="50432">
                  <c:v>4.4432000000029834</c:v>
                </c:pt>
                <c:pt idx="50433">
                  <c:v>4.4433000000029832</c:v>
                </c:pt>
                <c:pt idx="50434">
                  <c:v>4.443400000002983</c:v>
                </c:pt>
                <c:pt idx="50435">
                  <c:v>4.4435000000029827</c:v>
                </c:pt>
                <c:pt idx="50436">
                  <c:v>4.4436000000029825</c:v>
                </c:pt>
                <c:pt idx="50437">
                  <c:v>4.4437000000029823</c:v>
                </c:pt>
                <c:pt idx="50438">
                  <c:v>4.443800000002982</c:v>
                </c:pt>
                <c:pt idx="50439">
                  <c:v>4.4439000000029818</c:v>
                </c:pt>
                <c:pt idx="50440">
                  <c:v>4.4440000000029816</c:v>
                </c:pt>
                <c:pt idx="50441">
                  <c:v>4.4441000000029813</c:v>
                </c:pt>
                <c:pt idx="50442">
                  <c:v>4.4442000000029811</c:v>
                </c:pt>
                <c:pt idx="50443">
                  <c:v>4.4443000000029809</c:v>
                </c:pt>
                <c:pt idx="50444">
                  <c:v>4.4444000000029806</c:v>
                </c:pt>
                <c:pt idx="50445">
                  <c:v>4.4445000000029804</c:v>
                </c:pt>
                <c:pt idx="50446">
                  <c:v>4.4446000000029802</c:v>
                </c:pt>
                <c:pt idx="50447">
                  <c:v>4.4447000000029799</c:v>
                </c:pt>
                <c:pt idx="50448">
                  <c:v>4.4448000000029797</c:v>
                </c:pt>
                <c:pt idx="50449">
                  <c:v>4.4449000000029795</c:v>
                </c:pt>
                <c:pt idx="50450">
                  <c:v>4.4450000000029792</c:v>
                </c:pt>
                <c:pt idx="50451">
                  <c:v>4.445100000002979</c:v>
                </c:pt>
                <c:pt idx="50452">
                  <c:v>4.4452000000029788</c:v>
                </c:pt>
                <c:pt idx="50453">
                  <c:v>4.4453000000029785</c:v>
                </c:pt>
                <c:pt idx="50454">
                  <c:v>4.4454000000029783</c:v>
                </c:pt>
                <c:pt idx="50455">
                  <c:v>4.4455000000029781</c:v>
                </c:pt>
                <c:pt idx="50456">
                  <c:v>4.4456000000029778</c:v>
                </c:pt>
                <c:pt idx="50457">
                  <c:v>4.4457000000029776</c:v>
                </c:pt>
                <c:pt idx="50458">
                  <c:v>4.4458000000029774</c:v>
                </c:pt>
                <c:pt idx="50459">
                  <c:v>4.4459000000029771</c:v>
                </c:pt>
                <c:pt idx="50460">
                  <c:v>4.4460000000029769</c:v>
                </c:pt>
                <c:pt idx="50461">
                  <c:v>4.4461000000029767</c:v>
                </c:pt>
                <c:pt idx="50462">
                  <c:v>4.4462000000029764</c:v>
                </c:pt>
                <c:pt idx="50463">
                  <c:v>4.4463000000029762</c:v>
                </c:pt>
                <c:pt idx="50464">
                  <c:v>4.446400000002976</c:v>
                </c:pt>
                <c:pt idx="50465">
                  <c:v>4.4465000000029757</c:v>
                </c:pt>
                <c:pt idx="50466">
                  <c:v>4.4466000000029755</c:v>
                </c:pt>
                <c:pt idx="50467">
                  <c:v>4.4467000000029753</c:v>
                </c:pt>
                <c:pt idx="50468">
                  <c:v>4.446800000002975</c:v>
                </c:pt>
                <c:pt idx="50469">
                  <c:v>4.4469000000029748</c:v>
                </c:pt>
                <c:pt idx="50470">
                  <c:v>4.4470000000029746</c:v>
                </c:pt>
                <c:pt idx="50471">
                  <c:v>4.4471000000029743</c:v>
                </c:pt>
                <c:pt idx="50472">
                  <c:v>4.4472000000029741</c:v>
                </c:pt>
                <c:pt idx="50473">
                  <c:v>4.4473000000029739</c:v>
                </c:pt>
                <c:pt idx="50474">
                  <c:v>4.4474000000029736</c:v>
                </c:pt>
                <c:pt idx="50475">
                  <c:v>4.4475000000029734</c:v>
                </c:pt>
                <c:pt idx="50476">
                  <c:v>4.4476000000029732</c:v>
                </c:pt>
                <c:pt idx="50477">
                  <c:v>4.4477000000029729</c:v>
                </c:pt>
                <c:pt idx="50478">
                  <c:v>4.4478000000029727</c:v>
                </c:pt>
                <c:pt idx="50479">
                  <c:v>4.4479000000029725</c:v>
                </c:pt>
                <c:pt idx="50480">
                  <c:v>4.4480000000029722</c:v>
                </c:pt>
                <c:pt idx="50481">
                  <c:v>4.448100000002972</c:v>
                </c:pt>
                <c:pt idx="50482">
                  <c:v>4.4482000000029718</c:v>
                </c:pt>
                <c:pt idx="50483">
                  <c:v>4.4483000000029715</c:v>
                </c:pt>
                <c:pt idx="50484">
                  <c:v>4.4484000000029713</c:v>
                </c:pt>
                <c:pt idx="50485">
                  <c:v>4.4485000000029711</c:v>
                </c:pt>
                <c:pt idx="50486">
                  <c:v>4.4486000000029708</c:v>
                </c:pt>
                <c:pt idx="50487">
                  <c:v>4.4487000000029706</c:v>
                </c:pt>
                <c:pt idx="50488">
                  <c:v>4.4488000000029704</c:v>
                </c:pt>
                <c:pt idx="50489">
                  <c:v>4.4489000000029701</c:v>
                </c:pt>
                <c:pt idx="50490">
                  <c:v>4.4490000000029699</c:v>
                </c:pt>
                <c:pt idx="50491">
                  <c:v>4.4491000000029697</c:v>
                </c:pt>
                <c:pt idx="50492">
                  <c:v>4.4492000000029694</c:v>
                </c:pt>
                <c:pt idx="50493">
                  <c:v>4.4493000000029692</c:v>
                </c:pt>
                <c:pt idx="50494">
                  <c:v>4.449400000002969</c:v>
                </c:pt>
                <c:pt idx="50495">
                  <c:v>4.4495000000029687</c:v>
                </c:pt>
                <c:pt idx="50496">
                  <c:v>4.4496000000029685</c:v>
                </c:pt>
                <c:pt idx="50497">
                  <c:v>4.4497000000029683</c:v>
                </c:pt>
                <c:pt idx="50498">
                  <c:v>4.449800000002968</c:v>
                </c:pt>
                <c:pt idx="50499">
                  <c:v>4.4499000000029678</c:v>
                </c:pt>
                <c:pt idx="50500">
                  <c:v>4.4500000000029676</c:v>
                </c:pt>
                <c:pt idx="50501">
                  <c:v>4.4501000000029673</c:v>
                </c:pt>
                <c:pt idx="50502">
                  <c:v>4.4502000000029671</c:v>
                </c:pt>
                <c:pt idx="50503">
                  <c:v>4.4503000000029669</c:v>
                </c:pt>
                <c:pt idx="50504">
                  <c:v>4.4504000000029666</c:v>
                </c:pt>
                <c:pt idx="50505">
                  <c:v>4.4505000000029664</c:v>
                </c:pt>
                <c:pt idx="50506">
                  <c:v>4.4506000000029662</c:v>
                </c:pt>
                <c:pt idx="50507">
                  <c:v>4.450700000002966</c:v>
                </c:pt>
                <c:pt idx="50508">
                  <c:v>4.4508000000029657</c:v>
                </c:pt>
                <c:pt idx="50509">
                  <c:v>4.4509000000029655</c:v>
                </c:pt>
                <c:pt idx="50510">
                  <c:v>4.4510000000029653</c:v>
                </c:pt>
                <c:pt idx="50511">
                  <c:v>4.451100000002965</c:v>
                </c:pt>
                <c:pt idx="50512">
                  <c:v>4.4512000000029648</c:v>
                </c:pt>
                <c:pt idx="50513">
                  <c:v>4.4513000000029646</c:v>
                </c:pt>
                <c:pt idx="50514">
                  <c:v>4.4514000000029643</c:v>
                </c:pt>
                <c:pt idx="50515">
                  <c:v>4.4515000000029641</c:v>
                </c:pt>
                <c:pt idx="50516">
                  <c:v>4.4516000000029639</c:v>
                </c:pt>
                <c:pt idx="50517">
                  <c:v>4.4517000000029636</c:v>
                </c:pt>
                <c:pt idx="50518">
                  <c:v>4.4518000000029634</c:v>
                </c:pt>
                <c:pt idx="50519">
                  <c:v>4.4519000000029632</c:v>
                </c:pt>
                <c:pt idx="50520">
                  <c:v>4.4520000000029629</c:v>
                </c:pt>
                <c:pt idx="50521">
                  <c:v>4.4521000000029627</c:v>
                </c:pt>
                <c:pt idx="50522">
                  <c:v>4.4522000000029625</c:v>
                </c:pt>
                <c:pt idx="50523">
                  <c:v>4.4523000000029622</c:v>
                </c:pt>
                <c:pt idx="50524">
                  <c:v>4.452400000002962</c:v>
                </c:pt>
                <c:pt idx="50525">
                  <c:v>4.4525000000029618</c:v>
                </c:pt>
                <c:pt idx="50526">
                  <c:v>4.4526000000029615</c:v>
                </c:pt>
                <c:pt idx="50527">
                  <c:v>4.4527000000029613</c:v>
                </c:pt>
                <c:pt idx="50528">
                  <c:v>4.4528000000029611</c:v>
                </c:pt>
                <c:pt idx="50529">
                  <c:v>4.4529000000029608</c:v>
                </c:pt>
                <c:pt idx="50530">
                  <c:v>4.4530000000029606</c:v>
                </c:pt>
                <c:pt idx="50531">
                  <c:v>4.4531000000029604</c:v>
                </c:pt>
                <c:pt idx="50532">
                  <c:v>4.4532000000029601</c:v>
                </c:pt>
                <c:pt idx="50533">
                  <c:v>4.4533000000029599</c:v>
                </c:pt>
                <c:pt idx="50534">
                  <c:v>4.4534000000029597</c:v>
                </c:pt>
                <c:pt idx="50535">
                  <c:v>4.4535000000029594</c:v>
                </c:pt>
                <c:pt idx="50536">
                  <c:v>4.4536000000029592</c:v>
                </c:pt>
                <c:pt idx="50537">
                  <c:v>4.453700000002959</c:v>
                </c:pt>
                <c:pt idx="50538">
                  <c:v>4.4538000000029587</c:v>
                </c:pt>
                <c:pt idx="50539">
                  <c:v>4.4539000000029585</c:v>
                </c:pt>
                <c:pt idx="50540">
                  <c:v>4.4540000000029583</c:v>
                </c:pt>
                <c:pt idx="50541">
                  <c:v>4.454100000002958</c:v>
                </c:pt>
                <c:pt idx="50542">
                  <c:v>4.4542000000029578</c:v>
                </c:pt>
                <c:pt idx="50543">
                  <c:v>4.4543000000029576</c:v>
                </c:pt>
                <c:pt idx="50544">
                  <c:v>4.4544000000029573</c:v>
                </c:pt>
                <c:pt idx="50545">
                  <c:v>4.4545000000029571</c:v>
                </c:pt>
                <c:pt idx="50546">
                  <c:v>4.4546000000029569</c:v>
                </c:pt>
                <c:pt idx="50547">
                  <c:v>4.4547000000029566</c:v>
                </c:pt>
                <c:pt idx="50548">
                  <c:v>4.4548000000029564</c:v>
                </c:pt>
                <c:pt idx="50549">
                  <c:v>4.4549000000029562</c:v>
                </c:pt>
                <c:pt idx="50550">
                  <c:v>4.4550000000029559</c:v>
                </c:pt>
                <c:pt idx="50551">
                  <c:v>4.4551000000029557</c:v>
                </c:pt>
                <c:pt idx="50552">
                  <c:v>4.4552000000029555</c:v>
                </c:pt>
                <c:pt idx="50553">
                  <c:v>4.4553000000029552</c:v>
                </c:pt>
                <c:pt idx="50554">
                  <c:v>4.455400000002955</c:v>
                </c:pt>
                <c:pt idx="50555">
                  <c:v>4.4555000000029548</c:v>
                </c:pt>
                <c:pt idx="50556">
                  <c:v>4.4556000000029545</c:v>
                </c:pt>
                <c:pt idx="50557">
                  <c:v>4.4557000000029543</c:v>
                </c:pt>
                <c:pt idx="50558">
                  <c:v>4.4558000000029541</c:v>
                </c:pt>
                <c:pt idx="50559">
                  <c:v>4.4559000000029538</c:v>
                </c:pt>
                <c:pt idx="50560">
                  <c:v>4.4560000000029536</c:v>
                </c:pt>
                <c:pt idx="50561">
                  <c:v>4.4561000000029534</c:v>
                </c:pt>
                <c:pt idx="50562">
                  <c:v>4.4562000000029531</c:v>
                </c:pt>
                <c:pt idx="50563">
                  <c:v>4.4563000000029529</c:v>
                </c:pt>
                <c:pt idx="50564">
                  <c:v>4.4564000000029527</c:v>
                </c:pt>
                <c:pt idx="50565">
                  <c:v>4.4565000000029524</c:v>
                </c:pt>
                <c:pt idx="50566">
                  <c:v>4.4566000000029522</c:v>
                </c:pt>
                <c:pt idx="50567">
                  <c:v>4.456700000002952</c:v>
                </c:pt>
                <c:pt idx="50568">
                  <c:v>4.4568000000029517</c:v>
                </c:pt>
                <c:pt idx="50569">
                  <c:v>4.4569000000029515</c:v>
                </c:pt>
                <c:pt idx="50570">
                  <c:v>4.4570000000029513</c:v>
                </c:pt>
                <c:pt idx="50571">
                  <c:v>4.457100000002951</c:v>
                </c:pt>
                <c:pt idx="50572">
                  <c:v>4.4572000000029508</c:v>
                </c:pt>
                <c:pt idx="50573">
                  <c:v>4.4573000000029506</c:v>
                </c:pt>
                <c:pt idx="50574">
                  <c:v>4.4574000000029503</c:v>
                </c:pt>
                <c:pt idx="50575">
                  <c:v>4.4575000000029501</c:v>
                </c:pt>
                <c:pt idx="50576">
                  <c:v>4.4576000000029499</c:v>
                </c:pt>
                <c:pt idx="50577">
                  <c:v>4.4577000000029496</c:v>
                </c:pt>
                <c:pt idx="50578">
                  <c:v>4.4578000000029494</c:v>
                </c:pt>
                <c:pt idx="50579">
                  <c:v>4.4579000000029492</c:v>
                </c:pt>
                <c:pt idx="50580">
                  <c:v>4.4580000000029489</c:v>
                </c:pt>
                <c:pt idx="50581">
                  <c:v>4.4581000000029487</c:v>
                </c:pt>
                <c:pt idx="50582">
                  <c:v>4.4582000000029485</c:v>
                </c:pt>
                <c:pt idx="50583">
                  <c:v>4.4583000000029482</c:v>
                </c:pt>
                <c:pt idx="50584">
                  <c:v>4.458400000002948</c:v>
                </c:pt>
                <c:pt idx="50585">
                  <c:v>4.4585000000029478</c:v>
                </c:pt>
                <c:pt idx="50586">
                  <c:v>4.4586000000029475</c:v>
                </c:pt>
                <c:pt idx="50587">
                  <c:v>4.4587000000029473</c:v>
                </c:pt>
                <c:pt idx="50588">
                  <c:v>4.4588000000029471</c:v>
                </c:pt>
                <c:pt idx="50589">
                  <c:v>4.4589000000029468</c:v>
                </c:pt>
                <c:pt idx="50590">
                  <c:v>4.4590000000029466</c:v>
                </c:pt>
                <c:pt idx="50591">
                  <c:v>4.4591000000029464</c:v>
                </c:pt>
                <c:pt idx="50592">
                  <c:v>4.4592000000029461</c:v>
                </c:pt>
                <c:pt idx="50593">
                  <c:v>4.4593000000029459</c:v>
                </c:pt>
                <c:pt idx="50594">
                  <c:v>4.4594000000029457</c:v>
                </c:pt>
                <c:pt idx="50595">
                  <c:v>4.4595000000029454</c:v>
                </c:pt>
                <c:pt idx="50596">
                  <c:v>4.4596000000029452</c:v>
                </c:pt>
                <c:pt idx="50597">
                  <c:v>4.459700000002945</c:v>
                </c:pt>
                <c:pt idx="50598">
                  <c:v>4.4598000000029447</c:v>
                </c:pt>
                <c:pt idx="50599">
                  <c:v>4.4599000000029445</c:v>
                </c:pt>
                <c:pt idx="50600">
                  <c:v>4.4600000000029443</c:v>
                </c:pt>
                <c:pt idx="50601">
                  <c:v>4.460100000002944</c:v>
                </c:pt>
                <c:pt idx="50602">
                  <c:v>4.4602000000029438</c:v>
                </c:pt>
                <c:pt idx="50603">
                  <c:v>4.4603000000029436</c:v>
                </c:pt>
                <c:pt idx="50604">
                  <c:v>4.4604000000029433</c:v>
                </c:pt>
                <c:pt idx="50605">
                  <c:v>4.4605000000029431</c:v>
                </c:pt>
                <c:pt idx="50606">
                  <c:v>4.4606000000029429</c:v>
                </c:pt>
                <c:pt idx="50607">
                  <c:v>4.4607000000029426</c:v>
                </c:pt>
                <c:pt idx="50608">
                  <c:v>4.4608000000029424</c:v>
                </c:pt>
                <c:pt idx="50609">
                  <c:v>4.4609000000029422</c:v>
                </c:pt>
                <c:pt idx="50610">
                  <c:v>4.4610000000029419</c:v>
                </c:pt>
                <c:pt idx="50611">
                  <c:v>4.4611000000029417</c:v>
                </c:pt>
                <c:pt idx="50612">
                  <c:v>4.4612000000029415</c:v>
                </c:pt>
                <c:pt idx="50613">
                  <c:v>4.4613000000029412</c:v>
                </c:pt>
                <c:pt idx="50614">
                  <c:v>4.461400000002941</c:v>
                </c:pt>
                <c:pt idx="50615">
                  <c:v>4.4615000000029408</c:v>
                </c:pt>
                <c:pt idx="50616">
                  <c:v>4.4616000000029405</c:v>
                </c:pt>
                <c:pt idx="50617">
                  <c:v>4.4617000000029403</c:v>
                </c:pt>
                <c:pt idx="50618">
                  <c:v>4.4618000000029401</c:v>
                </c:pt>
                <c:pt idx="50619">
                  <c:v>4.4619000000029398</c:v>
                </c:pt>
                <c:pt idx="50620">
                  <c:v>4.4620000000029396</c:v>
                </c:pt>
                <c:pt idx="50621">
                  <c:v>4.4621000000029394</c:v>
                </c:pt>
                <c:pt idx="50622">
                  <c:v>4.4622000000029391</c:v>
                </c:pt>
                <c:pt idx="50623">
                  <c:v>4.4623000000029389</c:v>
                </c:pt>
                <c:pt idx="50624">
                  <c:v>4.4624000000029387</c:v>
                </c:pt>
                <c:pt idx="50625">
                  <c:v>4.4625000000029384</c:v>
                </c:pt>
                <c:pt idx="50626">
                  <c:v>4.4626000000029382</c:v>
                </c:pt>
                <c:pt idx="50627">
                  <c:v>4.462700000002938</c:v>
                </c:pt>
                <c:pt idx="50628">
                  <c:v>4.4628000000029378</c:v>
                </c:pt>
                <c:pt idx="50629">
                  <c:v>4.4629000000029375</c:v>
                </c:pt>
                <c:pt idx="50630">
                  <c:v>4.4630000000029373</c:v>
                </c:pt>
                <c:pt idx="50631">
                  <c:v>4.4631000000029371</c:v>
                </c:pt>
                <c:pt idx="50632">
                  <c:v>4.4632000000029368</c:v>
                </c:pt>
                <c:pt idx="50633">
                  <c:v>4.4633000000029366</c:v>
                </c:pt>
                <c:pt idx="50634">
                  <c:v>4.4634000000029364</c:v>
                </c:pt>
                <c:pt idx="50635">
                  <c:v>4.4635000000029361</c:v>
                </c:pt>
                <c:pt idx="50636">
                  <c:v>4.4636000000029359</c:v>
                </c:pt>
                <c:pt idx="50637">
                  <c:v>4.4637000000029357</c:v>
                </c:pt>
                <c:pt idx="50638">
                  <c:v>4.4638000000029354</c:v>
                </c:pt>
                <c:pt idx="50639">
                  <c:v>4.4639000000029352</c:v>
                </c:pt>
                <c:pt idx="50640">
                  <c:v>4.464000000002935</c:v>
                </c:pt>
                <c:pt idx="50641">
                  <c:v>4.4641000000029347</c:v>
                </c:pt>
                <c:pt idx="50642">
                  <c:v>4.4642000000029345</c:v>
                </c:pt>
                <c:pt idx="50643">
                  <c:v>4.4643000000029343</c:v>
                </c:pt>
                <c:pt idx="50644">
                  <c:v>4.464400000002934</c:v>
                </c:pt>
                <c:pt idx="50645">
                  <c:v>4.4645000000029338</c:v>
                </c:pt>
                <c:pt idx="50646">
                  <c:v>4.4646000000029336</c:v>
                </c:pt>
                <c:pt idx="50647">
                  <c:v>4.4647000000029333</c:v>
                </c:pt>
                <c:pt idx="50648">
                  <c:v>4.4648000000029331</c:v>
                </c:pt>
                <c:pt idx="50649">
                  <c:v>4.4649000000029329</c:v>
                </c:pt>
                <c:pt idx="50650">
                  <c:v>4.4650000000029326</c:v>
                </c:pt>
                <c:pt idx="50651">
                  <c:v>4.4651000000029324</c:v>
                </c:pt>
                <c:pt idx="50652">
                  <c:v>4.4652000000029322</c:v>
                </c:pt>
                <c:pt idx="50653">
                  <c:v>4.4653000000029319</c:v>
                </c:pt>
                <c:pt idx="50654">
                  <c:v>4.4654000000029317</c:v>
                </c:pt>
                <c:pt idx="50655">
                  <c:v>4.4655000000029315</c:v>
                </c:pt>
                <c:pt idx="50656">
                  <c:v>4.4656000000029312</c:v>
                </c:pt>
                <c:pt idx="50657">
                  <c:v>4.465700000002931</c:v>
                </c:pt>
                <c:pt idx="50658">
                  <c:v>4.4658000000029308</c:v>
                </c:pt>
                <c:pt idx="50659">
                  <c:v>4.4659000000029305</c:v>
                </c:pt>
                <c:pt idx="50660">
                  <c:v>4.4660000000029303</c:v>
                </c:pt>
                <c:pt idx="50661">
                  <c:v>4.4661000000029301</c:v>
                </c:pt>
                <c:pt idx="50662">
                  <c:v>4.4662000000029298</c:v>
                </c:pt>
                <c:pt idx="50663">
                  <c:v>4.4663000000029296</c:v>
                </c:pt>
                <c:pt idx="50664">
                  <c:v>4.4664000000029294</c:v>
                </c:pt>
                <c:pt idx="50665">
                  <c:v>4.4665000000029291</c:v>
                </c:pt>
                <c:pt idx="50666">
                  <c:v>4.4666000000029289</c:v>
                </c:pt>
                <c:pt idx="50667">
                  <c:v>4.4667000000029287</c:v>
                </c:pt>
                <c:pt idx="50668">
                  <c:v>4.4668000000029284</c:v>
                </c:pt>
                <c:pt idx="50669">
                  <c:v>4.4669000000029282</c:v>
                </c:pt>
                <c:pt idx="50670">
                  <c:v>4.467000000002928</c:v>
                </c:pt>
                <c:pt idx="50671">
                  <c:v>4.4671000000029277</c:v>
                </c:pt>
                <c:pt idx="50672">
                  <c:v>4.4672000000029275</c:v>
                </c:pt>
                <c:pt idx="50673">
                  <c:v>4.4673000000029273</c:v>
                </c:pt>
                <c:pt idx="50674">
                  <c:v>4.467400000002927</c:v>
                </c:pt>
                <c:pt idx="50675">
                  <c:v>4.4675000000029268</c:v>
                </c:pt>
                <c:pt idx="50676">
                  <c:v>4.4676000000029266</c:v>
                </c:pt>
                <c:pt idx="50677">
                  <c:v>4.4677000000029263</c:v>
                </c:pt>
                <c:pt idx="50678">
                  <c:v>4.4678000000029261</c:v>
                </c:pt>
                <c:pt idx="50679">
                  <c:v>4.4679000000029259</c:v>
                </c:pt>
                <c:pt idx="50680">
                  <c:v>4.4680000000029256</c:v>
                </c:pt>
                <c:pt idx="50681">
                  <c:v>4.4681000000029254</c:v>
                </c:pt>
                <c:pt idx="50682">
                  <c:v>4.4682000000029252</c:v>
                </c:pt>
                <c:pt idx="50683">
                  <c:v>4.4683000000029249</c:v>
                </c:pt>
                <c:pt idx="50684">
                  <c:v>4.4684000000029247</c:v>
                </c:pt>
                <c:pt idx="50685">
                  <c:v>4.4685000000029245</c:v>
                </c:pt>
                <c:pt idx="50686">
                  <c:v>4.4686000000029242</c:v>
                </c:pt>
                <c:pt idx="50687">
                  <c:v>4.468700000002924</c:v>
                </c:pt>
                <c:pt idx="50688">
                  <c:v>4.4688000000029238</c:v>
                </c:pt>
                <c:pt idx="50689">
                  <c:v>4.4689000000029235</c:v>
                </c:pt>
                <c:pt idx="50690">
                  <c:v>4.4690000000029233</c:v>
                </c:pt>
                <c:pt idx="50691">
                  <c:v>4.4691000000029231</c:v>
                </c:pt>
                <c:pt idx="50692">
                  <c:v>4.4692000000029228</c:v>
                </c:pt>
                <c:pt idx="50693">
                  <c:v>4.4693000000029226</c:v>
                </c:pt>
                <c:pt idx="50694">
                  <c:v>4.4694000000029224</c:v>
                </c:pt>
                <c:pt idx="50695">
                  <c:v>4.4695000000029221</c:v>
                </c:pt>
                <c:pt idx="50696">
                  <c:v>4.4696000000029219</c:v>
                </c:pt>
                <c:pt idx="50697">
                  <c:v>4.4697000000029217</c:v>
                </c:pt>
                <c:pt idx="50698">
                  <c:v>4.4698000000029214</c:v>
                </c:pt>
                <c:pt idx="50699">
                  <c:v>4.4699000000029212</c:v>
                </c:pt>
                <c:pt idx="50700">
                  <c:v>4.470000000002921</c:v>
                </c:pt>
                <c:pt idx="50701">
                  <c:v>4.4701000000029207</c:v>
                </c:pt>
                <c:pt idx="50702">
                  <c:v>4.4702000000029205</c:v>
                </c:pt>
                <c:pt idx="50703">
                  <c:v>4.4703000000029203</c:v>
                </c:pt>
                <c:pt idx="50704">
                  <c:v>4.47040000000292</c:v>
                </c:pt>
                <c:pt idx="50705">
                  <c:v>4.4705000000029198</c:v>
                </c:pt>
                <c:pt idx="50706">
                  <c:v>4.4706000000029196</c:v>
                </c:pt>
                <c:pt idx="50707">
                  <c:v>4.4707000000029193</c:v>
                </c:pt>
                <c:pt idx="50708">
                  <c:v>4.4708000000029191</c:v>
                </c:pt>
                <c:pt idx="50709">
                  <c:v>4.4709000000029189</c:v>
                </c:pt>
                <c:pt idx="50710">
                  <c:v>4.4710000000029186</c:v>
                </c:pt>
                <c:pt idx="50711">
                  <c:v>4.4711000000029184</c:v>
                </c:pt>
                <c:pt idx="50712">
                  <c:v>4.4712000000029182</c:v>
                </c:pt>
                <c:pt idx="50713">
                  <c:v>4.4713000000029179</c:v>
                </c:pt>
                <c:pt idx="50714">
                  <c:v>4.4714000000029177</c:v>
                </c:pt>
                <c:pt idx="50715">
                  <c:v>4.4715000000029175</c:v>
                </c:pt>
                <c:pt idx="50716">
                  <c:v>4.4716000000029172</c:v>
                </c:pt>
                <c:pt idx="50717">
                  <c:v>4.471700000002917</c:v>
                </c:pt>
                <c:pt idx="50718">
                  <c:v>4.4718000000029168</c:v>
                </c:pt>
                <c:pt idx="50719">
                  <c:v>4.4719000000029165</c:v>
                </c:pt>
                <c:pt idx="50720">
                  <c:v>4.4720000000029163</c:v>
                </c:pt>
                <c:pt idx="50721">
                  <c:v>4.4721000000029161</c:v>
                </c:pt>
                <c:pt idx="50722">
                  <c:v>4.4722000000029158</c:v>
                </c:pt>
                <c:pt idx="50723">
                  <c:v>4.4723000000029156</c:v>
                </c:pt>
                <c:pt idx="50724">
                  <c:v>4.4724000000029154</c:v>
                </c:pt>
                <c:pt idx="50725">
                  <c:v>4.4725000000029151</c:v>
                </c:pt>
                <c:pt idx="50726">
                  <c:v>4.4726000000029149</c:v>
                </c:pt>
                <c:pt idx="50727">
                  <c:v>4.4727000000029147</c:v>
                </c:pt>
                <c:pt idx="50728">
                  <c:v>4.4728000000029144</c:v>
                </c:pt>
                <c:pt idx="50729">
                  <c:v>4.4729000000029142</c:v>
                </c:pt>
                <c:pt idx="50730">
                  <c:v>4.473000000002914</c:v>
                </c:pt>
                <c:pt idx="50731">
                  <c:v>4.4731000000029137</c:v>
                </c:pt>
                <c:pt idx="50732">
                  <c:v>4.4732000000029135</c:v>
                </c:pt>
                <c:pt idx="50733">
                  <c:v>4.4733000000029133</c:v>
                </c:pt>
                <c:pt idx="50734">
                  <c:v>4.473400000002913</c:v>
                </c:pt>
                <c:pt idx="50735">
                  <c:v>4.4735000000029128</c:v>
                </c:pt>
                <c:pt idx="50736">
                  <c:v>4.4736000000029126</c:v>
                </c:pt>
                <c:pt idx="50737">
                  <c:v>4.4737000000029123</c:v>
                </c:pt>
                <c:pt idx="50738">
                  <c:v>4.4738000000029121</c:v>
                </c:pt>
                <c:pt idx="50739">
                  <c:v>4.4739000000029119</c:v>
                </c:pt>
                <c:pt idx="50740">
                  <c:v>4.4740000000029116</c:v>
                </c:pt>
                <c:pt idx="50741">
                  <c:v>4.4741000000029114</c:v>
                </c:pt>
                <c:pt idx="50742">
                  <c:v>4.4742000000029112</c:v>
                </c:pt>
                <c:pt idx="50743">
                  <c:v>4.4743000000029109</c:v>
                </c:pt>
                <c:pt idx="50744">
                  <c:v>4.4744000000029107</c:v>
                </c:pt>
                <c:pt idx="50745">
                  <c:v>4.4745000000029105</c:v>
                </c:pt>
                <c:pt idx="50746">
                  <c:v>4.4746000000029102</c:v>
                </c:pt>
                <c:pt idx="50747">
                  <c:v>4.47470000000291</c:v>
                </c:pt>
                <c:pt idx="50748">
                  <c:v>4.4748000000029098</c:v>
                </c:pt>
                <c:pt idx="50749">
                  <c:v>4.4749000000029096</c:v>
                </c:pt>
                <c:pt idx="50750">
                  <c:v>4.4750000000029093</c:v>
                </c:pt>
                <c:pt idx="50751">
                  <c:v>4.4751000000029091</c:v>
                </c:pt>
                <c:pt idx="50752">
                  <c:v>4.4752000000029089</c:v>
                </c:pt>
                <c:pt idx="50753">
                  <c:v>4.4753000000029086</c:v>
                </c:pt>
                <c:pt idx="50754">
                  <c:v>4.4754000000029084</c:v>
                </c:pt>
                <c:pt idx="50755">
                  <c:v>4.4755000000029082</c:v>
                </c:pt>
                <c:pt idx="50756">
                  <c:v>4.4756000000029079</c:v>
                </c:pt>
                <c:pt idx="50757">
                  <c:v>4.4757000000029077</c:v>
                </c:pt>
                <c:pt idx="50758">
                  <c:v>4.4758000000029075</c:v>
                </c:pt>
                <c:pt idx="50759">
                  <c:v>4.4759000000029072</c:v>
                </c:pt>
                <c:pt idx="50760">
                  <c:v>4.476000000002907</c:v>
                </c:pt>
                <c:pt idx="50761">
                  <c:v>4.4761000000029068</c:v>
                </c:pt>
                <c:pt idx="50762">
                  <c:v>4.4762000000029065</c:v>
                </c:pt>
                <c:pt idx="50763">
                  <c:v>4.4763000000029063</c:v>
                </c:pt>
                <c:pt idx="50764">
                  <c:v>4.4764000000029061</c:v>
                </c:pt>
                <c:pt idx="50765">
                  <c:v>4.4765000000029058</c:v>
                </c:pt>
                <c:pt idx="50766">
                  <c:v>4.4766000000029056</c:v>
                </c:pt>
                <c:pt idx="50767">
                  <c:v>4.4767000000029054</c:v>
                </c:pt>
                <c:pt idx="50768">
                  <c:v>4.4768000000029051</c:v>
                </c:pt>
                <c:pt idx="50769">
                  <c:v>4.4769000000029049</c:v>
                </c:pt>
                <c:pt idx="50770">
                  <c:v>4.4770000000029047</c:v>
                </c:pt>
                <c:pt idx="50771">
                  <c:v>4.4771000000029044</c:v>
                </c:pt>
                <c:pt idx="50772">
                  <c:v>4.4772000000029042</c:v>
                </c:pt>
                <c:pt idx="50773">
                  <c:v>4.477300000002904</c:v>
                </c:pt>
                <c:pt idx="50774">
                  <c:v>4.4774000000029037</c:v>
                </c:pt>
                <c:pt idx="50775">
                  <c:v>4.4775000000029035</c:v>
                </c:pt>
                <c:pt idx="50776">
                  <c:v>4.4776000000029033</c:v>
                </c:pt>
                <c:pt idx="50777">
                  <c:v>4.477700000002903</c:v>
                </c:pt>
                <c:pt idx="50778">
                  <c:v>4.4778000000029028</c:v>
                </c:pt>
                <c:pt idx="50779">
                  <c:v>4.4779000000029026</c:v>
                </c:pt>
                <c:pt idx="50780">
                  <c:v>4.4780000000029023</c:v>
                </c:pt>
                <c:pt idx="50781">
                  <c:v>4.4781000000029021</c:v>
                </c:pt>
                <c:pt idx="50782">
                  <c:v>4.4782000000029019</c:v>
                </c:pt>
                <c:pt idx="50783">
                  <c:v>4.4783000000029016</c:v>
                </c:pt>
                <c:pt idx="50784">
                  <c:v>4.4784000000029014</c:v>
                </c:pt>
                <c:pt idx="50785">
                  <c:v>4.4785000000029012</c:v>
                </c:pt>
                <c:pt idx="50786">
                  <c:v>4.4786000000029009</c:v>
                </c:pt>
                <c:pt idx="50787">
                  <c:v>4.4787000000029007</c:v>
                </c:pt>
                <c:pt idx="50788">
                  <c:v>4.4788000000029005</c:v>
                </c:pt>
                <c:pt idx="50789">
                  <c:v>4.4789000000029002</c:v>
                </c:pt>
                <c:pt idx="50790">
                  <c:v>4.4790000000029</c:v>
                </c:pt>
                <c:pt idx="50791">
                  <c:v>4.4791000000028998</c:v>
                </c:pt>
                <c:pt idx="50792">
                  <c:v>4.4792000000028995</c:v>
                </c:pt>
                <c:pt idx="50793">
                  <c:v>4.4793000000028993</c:v>
                </c:pt>
                <c:pt idx="50794">
                  <c:v>4.4794000000028991</c:v>
                </c:pt>
                <c:pt idx="50795">
                  <c:v>4.4795000000028988</c:v>
                </c:pt>
                <c:pt idx="50796">
                  <c:v>4.4796000000028986</c:v>
                </c:pt>
                <c:pt idx="50797">
                  <c:v>4.4797000000028984</c:v>
                </c:pt>
                <c:pt idx="50798">
                  <c:v>4.4798000000028981</c:v>
                </c:pt>
                <c:pt idx="50799">
                  <c:v>4.4799000000028979</c:v>
                </c:pt>
                <c:pt idx="50800">
                  <c:v>4.4800000000028977</c:v>
                </c:pt>
                <c:pt idx="50801">
                  <c:v>4.4801000000028974</c:v>
                </c:pt>
                <c:pt idx="50802">
                  <c:v>4.4802000000028972</c:v>
                </c:pt>
                <c:pt idx="50803">
                  <c:v>4.480300000002897</c:v>
                </c:pt>
                <c:pt idx="50804">
                  <c:v>4.4804000000028967</c:v>
                </c:pt>
                <c:pt idx="50805">
                  <c:v>4.4805000000028965</c:v>
                </c:pt>
                <c:pt idx="50806">
                  <c:v>4.4806000000028963</c:v>
                </c:pt>
                <c:pt idx="50807">
                  <c:v>4.480700000002896</c:v>
                </c:pt>
                <c:pt idx="50808">
                  <c:v>4.4808000000028958</c:v>
                </c:pt>
                <c:pt idx="50809">
                  <c:v>4.4809000000028956</c:v>
                </c:pt>
                <c:pt idx="50810">
                  <c:v>4.4810000000028953</c:v>
                </c:pt>
                <c:pt idx="50811">
                  <c:v>4.4811000000028951</c:v>
                </c:pt>
                <c:pt idx="50812">
                  <c:v>4.4812000000028949</c:v>
                </c:pt>
                <c:pt idx="50813">
                  <c:v>4.4813000000028946</c:v>
                </c:pt>
                <c:pt idx="50814">
                  <c:v>4.4814000000028944</c:v>
                </c:pt>
                <c:pt idx="50815">
                  <c:v>4.4815000000028942</c:v>
                </c:pt>
                <c:pt idx="50816">
                  <c:v>4.4816000000028939</c:v>
                </c:pt>
                <c:pt idx="50817">
                  <c:v>4.4817000000028937</c:v>
                </c:pt>
                <c:pt idx="50818">
                  <c:v>4.4818000000028935</c:v>
                </c:pt>
                <c:pt idx="50819">
                  <c:v>4.4819000000028932</c:v>
                </c:pt>
                <c:pt idx="50820">
                  <c:v>4.482000000002893</c:v>
                </c:pt>
                <c:pt idx="50821">
                  <c:v>4.4821000000028928</c:v>
                </c:pt>
                <c:pt idx="50822">
                  <c:v>4.4822000000028925</c:v>
                </c:pt>
                <c:pt idx="50823">
                  <c:v>4.4823000000028923</c:v>
                </c:pt>
                <c:pt idx="50824">
                  <c:v>4.4824000000028921</c:v>
                </c:pt>
                <c:pt idx="50825">
                  <c:v>4.4825000000028918</c:v>
                </c:pt>
                <c:pt idx="50826">
                  <c:v>4.4826000000028916</c:v>
                </c:pt>
                <c:pt idx="50827">
                  <c:v>4.4827000000028914</c:v>
                </c:pt>
                <c:pt idx="50828">
                  <c:v>4.4828000000028911</c:v>
                </c:pt>
                <c:pt idx="50829">
                  <c:v>4.4829000000028909</c:v>
                </c:pt>
                <c:pt idx="50830">
                  <c:v>4.4830000000028907</c:v>
                </c:pt>
                <c:pt idx="50831">
                  <c:v>4.4831000000028904</c:v>
                </c:pt>
                <c:pt idx="50832">
                  <c:v>4.4832000000028902</c:v>
                </c:pt>
                <c:pt idx="50833">
                  <c:v>4.48330000000289</c:v>
                </c:pt>
                <c:pt idx="50834">
                  <c:v>4.4834000000028897</c:v>
                </c:pt>
                <c:pt idx="50835">
                  <c:v>4.4835000000028895</c:v>
                </c:pt>
                <c:pt idx="50836">
                  <c:v>4.4836000000028893</c:v>
                </c:pt>
                <c:pt idx="50837">
                  <c:v>4.483700000002889</c:v>
                </c:pt>
                <c:pt idx="50838">
                  <c:v>4.4838000000028888</c:v>
                </c:pt>
                <c:pt idx="50839">
                  <c:v>4.4839000000028886</c:v>
                </c:pt>
                <c:pt idx="50840">
                  <c:v>4.4840000000028883</c:v>
                </c:pt>
                <c:pt idx="50841">
                  <c:v>4.4841000000028881</c:v>
                </c:pt>
                <c:pt idx="50842">
                  <c:v>4.4842000000028879</c:v>
                </c:pt>
                <c:pt idx="50843">
                  <c:v>4.4843000000028876</c:v>
                </c:pt>
                <c:pt idx="50844">
                  <c:v>4.4844000000028874</c:v>
                </c:pt>
                <c:pt idx="50845">
                  <c:v>4.4845000000028872</c:v>
                </c:pt>
                <c:pt idx="50846">
                  <c:v>4.4846000000028869</c:v>
                </c:pt>
                <c:pt idx="50847">
                  <c:v>4.4847000000028867</c:v>
                </c:pt>
                <c:pt idx="50848">
                  <c:v>4.4848000000028865</c:v>
                </c:pt>
                <c:pt idx="50849">
                  <c:v>4.4849000000028862</c:v>
                </c:pt>
                <c:pt idx="50850">
                  <c:v>4.485000000002886</c:v>
                </c:pt>
                <c:pt idx="50851">
                  <c:v>4.4851000000028858</c:v>
                </c:pt>
                <c:pt idx="50852">
                  <c:v>4.4852000000028855</c:v>
                </c:pt>
                <c:pt idx="50853">
                  <c:v>4.4853000000028853</c:v>
                </c:pt>
                <c:pt idx="50854">
                  <c:v>4.4854000000028851</c:v>
                </c:pt>
                <c:pt idx="50855">
                  <c:v>4.4855000000028848</c:v>
                </c:pt>
                <c:pt idx="50856">
                  <c:v>4.4856000000028846</c:v>
                </c:pt>
                <c:pt idx="50857">
                  <c:v>4.4857000000028844</c:v>
                </c:pt>
                <c:pt idx="50858">
                  <c:v>4.4858000000028841</c:v>
                </c:pt>
                <c:pt idx="50859">
                  <c:v>4.4859000000028839</c:v>
                </c:pt>
                <c:pt idx="50860">
                  <c:v>4.4860000000028837</c:v>
                </c:pt>
                <c:pt idx="50861">
                  <c:v>4.4861000000028834</c:v>
                </c:pt>
                <c:pt idx="50862">
                  <c:v>4.4862000000028832</c:v>
                </c:pt>
                <c:pt idx="50863">
                  <c:v>4.486300000002883</c:v>
                </c:pt>
                <c:pt idx="50864">
                  <c:v>4.4864000000028827</c:v>
                </c:pt>
                <c:pt idx="50865">
                  <c:v>4.4865000000028825</c:v>
                </c:pt>
                <c:pt idx="50866">
                  <c:v>4.4866000000028823</c:v>
                </c:pt>
                <c:pt idx="50867">
                  <c:v>4.486700000002882</c:v>
                </c:pt>
                <c:pt idx="50868">
                  <c:v>4.4868000000028818</c:v>
                </c:pt>
                <c:pt idx="50869">
                  <c:v>4.4869000000028816</c:v>
                </c:pt>
                <c:pt idx="50870">
                  <c:v>4.4870000000028814</c:v>
                </c:pt>
                <c:pt idx="50871">
                  <c:v>4.4871000000028811</c:v>
                </c:pt>
                <c:pt idx="50872">
                  <c:v>4.4872000000028809</c:v>
                </c:pt>
                <c:pt idx="50873">
                  <c:v>4.4873000000028807</c:v>
                </c:pt>
                <c:pt idx="50874">
                  <c:v>4.4874000000028804</c:v>
                </c:pt>
                <c:pt idx="50875">
                  <c:v>4.4875000000028802</c:v>
                </c:pt>
                <c:pt idx="50876">
                  <c:v>4.48760000000288</c:v>
                </c:pt>
                <c:pt idx="50877">
                  <c:v>4.4877000000028797</c:v>
                </c:pt>
                <c:pt idx="50878">
                  <c:v>4.4878000000028795</c:v>
                </c:pt>
                <c:pt idx="50879">
                  <c:v>4.4879000000028793</c:v>
                </c:pt>
                <c:pt idx="50880">
                  <c:v>4.488000000002879</c:v>
                </c:pt>
                <c:pt idx="50881">
                  <c:v>4.4881000000028788</c:v>
                </c:pt>
                <c:pt idx="50882">
                  <c:v>4.4882000000028786</c:v>
                </c:pt>
                <c:pt idx="50883">
                  <c:v>4.4883000000028783</c:v>
                </c:pt>
                <c:pt idx="50884">
                  <c:v>4.4884000000028781</c:v>
                </c:pt>
                <c:pt idx="50885">
                  <c:v>4.4885000000028779</c:v>
                </c:pt>
                <c:pt idx="50886">
                  <c:v>4.4886000000028776</c:v>
                </c:pt>
                <c:pt idx="50887">
                  <c:v>4.4887000000028774</c:v>
                </c:pt>
                <c:pt idx="50888">
                  <c:v>4.4888000000028772</c:v>
                </c:pt>
                <c:pt idx="50889">
                  <c:v>4.4889000000028769</c:v>
                </c:pt>
                <c:pt idx="50890">
                  <c:v>4.4890000000028767</c:v>
                </c:pt>
                <c:pt idx="50891">
                  <c:v>4.4891000000028765</c:v>
                </c:pt>
                <c:pt idx="50892">
                  <c:v>4.4892000000028762</c:v>
                </c:pt>
                <c:pt idx="50893">
                  <c:v>4.489300000002876</c:v>
                </c:pt>
                <c:pt idx="50894">
                  <c:v>4.4894000000028758</c:v>
                </c:pt>
                <c:pt idx="50895">
                  <c:v>4.4895000000028755</c:v>
                </c:pt>
                <c:pt idx="50896">
                  <c:v>4.4896000000028753</c:v>
                </c:pt>
                <c:pt idx="50897">
                  <c:v>4.4897000000028751</c:v>
                </c:pt>
                <c:pt idx="50898">
                  <c:v>4.4898000000028748</c:v>
                </c:pt>
                <c:pt idx="50899">
                  <c:v>4.4899000000028746</c:v>
                </c:pt>
                <c:pt idx="50900">
                  <c:v>4.4900000000028744</c:v>
                </c:pt>
                <c:pt idx="50901">
                  <c:v>4.4901000000028741</c:v>
                </c:pt>
                <c:pt idx="50902">
                  <c:v>4.4902000000028739</c:v>
                </c:pt>
                <c:pt idx="50903">
                  <c:v>4.4903000000028737</c:v>
                </c:pt>
                <c:pt idx="50904">
                  <c:v>4.4904000000028734</c:v>
                </c:pt>
                <c:pt idx="50905">
                  <c:v>4.4905000000028732</c:v>
                </c:pt>
                <c:pt idx="50906">
                  <c:v>4.490600000002873</c:v>
                </c:pt>
                <c:pt idx="50907">
                  <c:v>4.4907000000028727</c:v>
                </c:pt>
                <c:pt idx="50908">
                  <c:v>4.4908000000028725</c:v>
                </c:pt>
                <c:pt idx="50909">
                  <c:v>4.4909000000028723</c:v>
                </c:pt>
                <c:pt idx="50910">
                  <c:v>4.491000000002872</c:v>
                </c:pt>
                <c:pt idx="50911">
                  <c:v>4.4911000000028718</c:v>
                </c:pt>
                <c:pt idx="50912">
                  <c:v>4.4912000000028716</c:v>
                </c:pt>
                <c:pt idx="50913">
                  <c:v>4.4913000000028713</c:v>
                </c:pt>
                <c:pt idx="50914">
                  <c:v>4.4914000000028711</c:v>
                </c:pt>
                <c:pt idx="50915">
                  <c:v>4.4915000000028709</c:v>
                </c:pt>
                <c:pt idx="50916">
                  <c:v>4.4916000000028706</c:v>
                </c:pt>
                <c:pt idx="50917">
                  <c:v>4.4917000000028704</c:v>
                </c:pt>
                <c:pt idx="50918">
                  <c:v>4.4918000000028702</c:v>
                </c:pt>
                <c:pt idx="50919">
                  <c:v>4.4919000000028699</c:v>
                </c:pt>
                <c:pt idx="50920">
                  <c:v>4.4920000000028697</c:v>
                </c:pt>
                <c:pt idx="50921">
                  <c:v>4.4921000000028695</c:v>
                </c:pt>
                <c:pt idx="50922">
                  <c:v>4.4922000000028692</c:v>
                </c:pt>
                <c:pt idx="50923">
                  <c:v>4.492300000002869</c:v>
                </c:pt>
                <c:pt idx="50924">
                  <c:v>4.4924000000028688</c:v>
                </c:pt>
                <c:pt idx="50925">
                  <c:v>4.4925000000028685</c:v>
                </c:pt>
                <c:pt idx="50926">
                  <c:v>4.4926000000028683</c:v>
                </c:pt>
                <c:pt idx="50927">
                  <c:v>4.4927000000028681</c:v>
                </c:pt>
                <c:pt idx="50928">
                  <c:v>4.4928000000028678</c:v>
                </c:pt>
                <c:pt idx="50929">
                  <c:v>4.4929000000028676</c:v>
                </c:pt>
                <c:pt idx="50930">
                  <c:v>4.4930000000028674</c:v>
                </c:pt>
                <c:pt idx="50931">
                  <c:v>4.4931000000028671</c:v>
                </c:pt>
                <c:pt idx="50932">
                  <c:v>4.4932000000028669</c:v>
                </c:pt>
                <c:pt idx="50933">
                  <c:v>4.4933000000028667</c:v>
                </c:pt>
                <c:pt idx="50934">
                  <c:v>4.4934000000028664</c:v>
                </c:pt>
                <c:pt idx="50935">
                  <c:v>4.4935000000028662</c:v>
                </c:pt>
                <c:pt idx="50936">
                  <c:v>4.493600000002866</c:v>
                </c:pt>
                <c:pt idx="50937">
                  <c:v>4.4937000000028657</c:v>
                </c:pt>
                <c:pt idx="50938">
                  <c:v>4.4938000000028655</c:v>
                </c:pt>
                <c:pt idx="50939">
                  <c:v>4.4939000000028653</c:v>
                </c:pt>
                <c:pt idx="50940">
                  <c:v>4.494000000002865</c:v>
                </c:pt>
                <c:pt idx="50941">
                  <c:v>4.4941000000028648</c:v>
                </c:pt>
                <c:pt idx="50942">
                  <c:v>4.4942000000028646</c:v>
                </c:pt>
                <c:pt idx="50943">
                  <c:v>4.4943000000028643</c:v>
                </c:pt>
                <c:pt idx="50944">
                  <c:v>4.4944000000028641</c:v>
                </c:pt>
                <c:pt idx="50945">
                  <c:v>4.4945000000028639</c:v>
                </c:pt>
                <c:pt idx="50946">
                  <c:v>4.4946000000028636</c:v>
                </c:pt>
                <c:pt idx="50947">
                  <c:v>4.4947000000028634</c:v>
                </c:pt>
                <c:pt idx="50948">
                  <c:v>4.4948000000028632</c:v>
                </c:pt>
                <c:pt idx="50949">
                  <c:v>4.4949000000028629</c:v>
                </c:pt>
                <c:pt idx="50950">
                  <c:v>4.4950000000028627</c:v>
                </c:pt>
                <c:pt idx="50951">
                  <c:v>4.4951000000028625</c:v>
                </c:pt>
                <c:pt idx="50952">
                  <c:v>4.4952000000028622</c:v>
                </c:pt>
                <c:pt idx="50953">
                  <c:v>4.495300000002862</c:v>
                </c:pt>
                <c:pt idx="50954">
                  <c:v>4.4954000000028618</c:v>
                </c:pt>
                <c:pt idx="50955">
                  <c:v>4.4955000000028615</c:v>
                </c:pt>
                <c:pt idx="50956">
                  <c:v>4.4956000000028613</c:v>
                </c:pt>
                <c:pt idx="50957">
                  <c:v>4.4957000000028611</c:v>
                </c:pt>
                <c:pt idx="50958">
                  <c:v>4.4958000000028608</c:v>
                </c:pt>
                <c:pt idx="50959">
                  <c:v>4.4959000000028606</c:v>
                </c:pt>
                <c:pt idx="50960">
                  <c:v>4.4960000000028604</c:v>
                </c:pt>
                <c:pt idx="50961">
                  <c:v>4.4961000000028601</c:v>
                </c:pt>
                <c:pt idx="50962">
                  <c:v>4.4962000000028599</c:v>
                </c:pt>
                <c:pt idx="50963">
                  <c:v>4.4963000000028597</c:v>
                </c:pt>
                <c:pt idx="50964">
                  <c:v>4.4964000000028594</c:v>
                </c:pt>
                <c:pt idx="50965">
                  <c:v>4.4965000000028592</c:v>
                </c:pt>
                <c:pt idx="50966">
                  <c:v>4.496600000002859</c:v>
                </c:pt>
                <c:pt idx="50967">
                  <c:v>4.4967000000028587</c:v>
                </c:pt>
                <c:pt idx="50968">
                  <c:v>4.4968000000028585</c:v>
                </c:pt>
                <c:pt idx="50969">
                  <c:v>4.4969000000028583</c:v>
                </c:pt>
                <c:pt idx="50970">
                  <c:v>4.497000000002858</c:v>
                </c:pt>
                <c:pt idx="50971">
                  <c:v>4.4971000000028578</c:v>
                </c:pt>
                <c:pt idx="50972">
                  <c:v>4.4972000000028576</c:v>
                </c:pt>
                <c:pt idx="50973">
                  <c:v>4.4973000000028573</c:v>
                </c:pt>
                <c:pt idx="50974">
                  <c:v>4.4974000000028571</c:v>
                </c:pt>
                <c:pt idx="50975">
                  <c:v>4.4975000000028569</c:v>
                </c:pt>
                <c:pt idx="50976">
                  <c:v>4.4976000000028566</c:v>
                </c:pt>
                <c:pt idx="50977">
                  <c:v>4.4977000000028564</c:v>
                </c:pt>
                <c:pt idx="50978">
                  <c:v>4.4978000000028562</c:v>
                </c:pt>
                <c:pt idx="50979">
                  <c:v>4.4979000000028559</c:v>
                </c:pt>
                <c:pt idx="50980">
                  <c:v>4.4980000000028557</c:v>
                </c:pt>
                <c:pt idx="50981">
                  <c:v>4.4981000000028555</c:v>
                </c:pt>
                <c:pt idx="50982">
                  <c:v>4.4982000000028552</c:v>
                </c:pt>
                <c:pt idx="50983">
                  <c:v>4.498300000002855</c:v>
                </c:pt>
                <c:pt idx="50984">
                  <c:v>4.4984000000028548</c:v>
                </c:pt>
                <c:pt idx="50985">
                  <c:v>4.4985000000028545</c:v>
                </c:pt>
                <c:pt idx="50986">
                  <c:v>4.4986000000028543</c:v>
                </c:pt>
                <c:pt idx="50987">
                  <c:v>4.4987000000028541</c:v>
                </c:pt>
                <c:pt idx="50988">
                  <c:v>4.4988000000028538</c:v>
                </c:pt>
                <c:pt idx="50989">
                  <c:v>4.4989000000028536</c:v>
                </c:pt>
                <c:pt idx="50990">
                  <c:v>4.4990000000028534</c:v>
                </c:pt>
                <c:pt idx="50991">
                  <c:v>4.4991000000028532</c:v>
                </c:pt>
                <c:pt idx="50992">
                  <c:v>4.4992000000028529</c:v>
                </c:pt>
                <c:pt idx="50993">
                  <c:v>4.4993000000028527</c:v>
                </c:pt>
                <c:pt idx="50994">
                  <c:v>4.4994000000028525</c:v>
                </c:pt>
                <c:pt idx="50995">
                  <c:v>4.4995000000028522</c:v>
                </c:pt>
                <c:pt idx="50996">
                  <c:v>4.499600000002852</c:v>
                </c:pt>
                <c:pt idx="50997">
                  <c:v>4.4997000000028518</c:v>
                </c:pt>
                <c:pt idx="50998">
                  <c:v>4.4998000000028515</c:v>
                </c:pt>
                <c:pt idx="50999">
                  <c:v>4.4999000000028513</c:v>
                </c:pt>
                <c:pt idx="51000">
                  <c:v>4.5000000000028511</c:v>
                </c:pt>
                <c:pt idx="51001">
                  <c:v>4.5001000000028508</c:v>
                </c:pt>
                <c:pt idx="51002">
                  <c:v>4.5002000000028506</c:v>
                </c:pt>
                <c:pt idx="51003">
                  <c:v>4.5003000000028504</c:v>
                </c:pt>
                <c:pt idx="51004">
                  <c:v>4.5004000000028501</c:v>
                </c:pt>
                <c:pt idx="51005">
                  <c:v>4.5005000000028499</c:v>
                </c:pt>
                <c:pt idx="51006">
                  <c:v>4.5006000000028497</c:v>
                </c:pt>
                <c:pt idx="51007">
                  <c:v>4.5007000000028494</c:v>
                </c:pt>
                <c:pt idx="51008">
                  <c:v>4.5008000000028492</c:v>
                </c:pt>
                <c:pt idx="51009">
                  <c:v>4.500900000002849</c:v>
                </c:pt>
                <c:pt idx="51010">
                  <c:v>4.5010000000028487</c:v>
                </c:pt>
                <c:pt idx="51011">
                  <c:v>4.5011000000028485</c:v>
                </c:pt>
                <c:pt idx="51012">
                  <c:v>4.5012000000028483</c:v>
                </c:pt>
                <c:pt idx="51013">
                  <c:v>4.501300000002848</c:v>
                </c:pt>
                <c:pt idx="51014">
                  <c:v>4.5014000000028478</c:v>
                </c:pt>
                <c:pt idx="51015">
                  <c:v>4.5015000000028476</c:v>
                </c:pt>
                <c:pt idx="51016">
                  <c:v>4.5016000000028473</c:v>
                </c:pt>
                <c:pt idx="51017">
                  <c:v>4.5017000000028471</c:v>
                </c:pt>
                <c:pt idx="51018">
                  <c:v>4.5018000000028469</c:v>
                </c:pt>
                <c:pt idx="51019">
                  <c:v>4.5019000000028466</c:v>
                </c:pt>
                <c:pt idx="51020">
                  <c:v>4.5020000000028464</c:v>
                </c:pt>
                <c:pt idx="51021">
                  <c:v>4.5021000000028462</c:v>
                </c:pt>
                <c:pt idx="51022">
                  <c:v>4.5022000000028459</c:v>
                </c:pt>
                <c:pt idx="51023">
                  <c:v>4.5023000000028457</c:v>
                </c:pt>
                <c:pt idx="51024">
                  <c:v>4.5024000000028455</c:v>
                </c:pt>
                <c:pt idx="51025">
                  <c:v>4.5025000000028452</c:v>
                </c:pt>
                <c:pt idx="51026">
                  <c:v>4.502600000002845</c:v>
                </c:pt>
                <c:pt idx="51027">
                  <c:v>4.5027000000028448</c:v>
                </c:pt>
                <c:pt idx="51028">
                  <c:v>4.5028000000028445</c:v>
                </c:pt>
                <c:pt idx="51029">
                  <c:v>4.5029000000028443</c:v>
                </c:pt>
                <c:pt idx="51030">
                  <c:v>4.5030000000028441</c:v>
                </c:pt>
                <c:pt idx="51031">
                  <c:v>4.5031000000028438</c:v>
                </c:pt>
                <c:pt idx="51032">
                  <c:v>4.5032000000028436</c:v>
                </c:pt>
                <c:pt idx="51033">
                  <c:v>4.5033000000028434</c:v>
                </c:pt>
                <c:pt idx="51034">
                  <c:v>4.5034000000028431</c:v>
                </c:pt>
                <c:pt idx="51035">
                  <c:v>4.5035000000028429</c:v>
                </c:pt>
                <c:pt idx="51036">
                  <c:v>4.5036000000028427</c:v>
                </c:pt>
                <c:pt idx="51037">
                  <c:v>4.5037000000028424</c:v>
                </c:pt>
                <c:pt idx="51038">
                  <c:v>4.5038000000028422</c:v>
                </c:pt>
                <c:pt idx="51039">
                  <c:v>4.503900000002842</c:v>
                </c:pt>
                <c:pt idx="51040">
                  <c:v>4.5040000000028417</c:v>
                </c:pt>
                <c:pt idx="51041">
                  <c:v>4.5041000000028415</c:v>
                </c:pt>
                <c:pt idx="51042">
                  <c:v>4.5042000000028413</c:v>
                </c:pt>
                <c:pt idx="51043">
                  <c:v>4.504300000002841</c:v>
                </c:pt>
                <c:pt idx="51044">
                  <c:v>4.5044000000028408</c:v>
                </c:pt>
                <c:pt idx="51045">
                  <c:v>4.5045000000028406</c:v>
                </c:pt>
                <c:pt idx="51046">
                  <c:v>4.5046000000028403</c:v>
                </c:pt>
                <c:pt idx="51047">
                  <c:v>4.5047000000028401</c:v>
                </c:pt>
                <c:pt idx="51048">
                  <c:v>4.5048000000028399</c:v>
                </c:pt>
                <c:pt idx="51049">
                  <c:v>4.5049000000028396</c:v>
                </c:pt>
                <c:pt idx="51050">
                  <c:v>4.5050000000028394</c:v>
                </c:pt>
                <c:pt idx="51051">
                  <c:v>4.5051000000028392</c:v>
                </c:pt>
                <c:pt idx="51052">
                  <c:v>4.5052000000028389</c:v>
                </c:pt>
                <c:pt idx="51053">
                  <c:v>4.5053000000028387</c:v>
                </c:pt>
                <c:pt idx="51054">
                  <c:v>4.5054000000028385</c:v>
                </c:pt>
                <c:pt idx="51055">
                  <c:v>4.5055000000028382</c:v>
                </c:pt>
                <c:pt idx="51056">
                  <c:v>4.505600000002838</c:v>
                </c:pt>
                <c:pt idx="51057">
                  <c:v>4.5057000000028378</c:v>
                </c:pt>
                <c:pt idx="51058">
                  <c:v>4.5058000000028375</c:v>
                </c:pt>
                <c:pt idx="51059">
                  <c:v>4.5059000000028373</c:v>
                </c:pt>
                <c:pt idx="51060">
                  <c:v>4.5060000000028371</c:v>
                </c:pt>
                <c:pt idx="51061">
                  <c:v>4.5061000000028368</c:v>
                </c:pt>
                <c:pt idx="51062">
                  <c:v>4.5062000000028366</c:v>
                </c:pt>
                <c:pt idx="51063">
                  <c:v>4.5063000000028364</c:v>
                </c:pt>
                <c:pt idx="51064">
                  <c:v>4.5064000000028361</c:v>
                </c:pt>
                <c:pt idx="51065">
                  <c:v>4.5065000000028359</c:v>
                </c:pt>
                <c:pt idx="51066">
                  <c:v>4.5066000000028357</c:v>
                </c:pt>
                <c:pt idx="51067">
                  <c:v>4.5067000000028354</c:v>
                </c:pt>
                <c:pt idx="51068">
                  <c:v>4.5068000000028352</c:v>
                </c:pt>
                <c:pt idx="51069">
                  <c:v>4.506900000002835</c:v>
                </c:pt>
                <c:pt idx="51070">
                  <c:v>4.5070000000028347</c:v>
                </c:pt>
                <c:pt idx="51071">
                  <c:v>4.5071000000028345</c:v>
                </c:pt>
                <c:pt idx="51072">
                  <c:v>4.5072000000028343</c:v>
                </c:pt>
                <c:pt idx="51073">
                  <c:v>4.507300000002834</c:v>
                </c:pt>
                <c:pt idx="51074">
                  <c:v>4.5074000000028338</c:v>
                </c:pt>
                <c:pt idx="51075">
                  <c:v>4.5075000000028336</c:v>
                </c:pt>
                <c:pt idx="51076">
                  <c:v>4.5076000000028333</c:v>
                </c:pt>
                <c:pt idx="51077">
                  <c:v>4.5077000000028331</c:v>
                </c:pt>
                <c:pt idx="51078">
                  <c:v>4.5078000000028329</c:v>
                </c:pt>
                <c:pt idx="51079">
                  <c:v>4.5079000000028326</c:v>
                </c:pt>
                <c:pt idx="51080">
                  <c:v>4.5080000000028324</c:v>
                </c:pt>
                <c:pt idx="51081">
                  <c:v>4.5081000000028322</c:v>
                </c:pt>
                <c:pt idx="51082">
                  <c:v>4.5082000000028319</c:v>
                </c:pt>
                <c:pt idx="51083">
                  <c:v>4.5083000000028317</c:v>
                </c:pt>
                <c:pt idx="51084">
                  <c:v>4.5084000000028315</c:v>
                </c:pt>
                <c:pt idx="51085">
                  <c:v>4.5085000000028312</c:v>
                </c:pt>
                <c:pt idx="51086">
                  <c:v>4.508600000002831</c:v>
                </c:pt>
                <c:pt idx="51087">
                  <c:v>4.5087000000028308</c:v>
                </c:pt>
                <c:pt idx="51088">
                  <c:v>4.5088000000028305</c:v>
                </c:pt>
                <c:pt idx="51089">
                  <c:v>4.5089000000028303</c:v>
                </c:pt>
                <c:pt idx="51090">
                  <c:v>4.5090000000028301</c:v>
                </c:pt>
                <c:pt idx="51091">
                  <c:v>4.5091000000028298</c:v>
                </c:pt>
                <c:pt idx="51092">
                  <c:v>4.5092000000028296</c:v>
                </c:pt>
                <c:pt idx="51093">
                  <c:v>4.5093000000028294</c:v>
                </c:pt>
                <c:pt idx="51094">
                  <c:v>4.5094000000028291</c:v>
                </c:pt>
                <c:pt idx="51095">
                  <c:v>4.5095000000028289</c:v>
                </c:pt>
                <c:pt idx="51096">
                  <c:v>4.5096000000028287</c:v>
                </c:pt>
                <c:pt idx="51097">
                  <c:v>4.5097000000028284</c:v>
                </c:pt>
                <c:pt idx="51098">
                  <c:v>4.5098000000028282</c:v>
                </c:pt>
                <c:pt idx="51099">
                  <c:v>4.509900000002828</c:v>
                </c:pt>
                <c:pt idx="51100">
                  <c:v>4.5100000000028277</c:v>
                </c:pt>
                <c:pt idx="51101">
                  <c:v>4.5101000000028275</c:v>
                </c:pt>
                <c:pt idx="51102">
                  <c:v>4.5102000000028273</c:v>
                </c:pt>
                <c:pt idx="51103">
                  <c:v>4.510300000002827</c:v>
                </c:pt>
                <c:pt idx="51104">
                  <c:v>4.5104000000028268</c:v>
                </c:pt>
                <c:pt idx="51105">
                  <c:v>4.5105000000028266</c:v>
                </c:pt>
                <c:pt idx="51106">
                  <c:v>4.5106000000028263</c:v>
                </c:pt>
                <c:pt idx="51107">
                  <c:v>4.5107000000028261</c:v>
                </c:pt>
                <c:pt idx="51108">
                  <c:v>4.5108000000028259</c:v>
                </c:pt>
                <c:pt idx="51109">
                  <c:v>4.5109000000028256</c:v>
                </c:pt>
                <c:pt idx="51110">
                  <c:v>4.5110000000028254</c:v>
                </c:pt>
                <c:pt idx="51111">
                  <c:v>4.5111000000028252</c:v>
                </c:pt>
                <c:pt idx="51112">
                  <c:v>4.511200000002825</c:v>
                </c:pt>
                <c:pt idx="51113">
                  <c:v>4.5113000000028247</c:v>
                </c:pt>
                <c:pt idx="51114">
                  <c:v>4.5114000000028245</c:v>
                </c:pt>
                <c:pt idx="51115">
                  <c:v>4.5115000000028243</c:v>
                </c:pt>
                <c:pt idx="51116">
                  <c:v>4.511600000002824</c:v>
                </c:pt>
                <c:pt idx="51117">
                  <c:v>4.5117000000028238</c:v>
                </c:pt>
                <c:pt idx="51118">
                  <c:v>4.5118000000028236</c:v>
                </c:pt>
                <c:pt idx="51119">
                  <c:v>4.5119000000028233</c:v>
                </c:pt>
                <c:pt idx="51120">
                  <c:v>4.5120000000028231</c:v>
                </c:pt>
                <c:pt idx="51121">
                  <c:v>4.5121000000028229</c:v>
                </c:pt>
                <c:pt idx="51122">
                  <c:v>4.5122000000028226</c:v>
                </c:pt>
                <c:pt idx="51123">
                  <c:v>4.5123000000028224</c:v>
                </c:pt>
                <c:pt idx="51124">
                  <c:v>4.5124000000028222</c:v>
                </c:pt>
                <c:pt idx="51125">
                  <c:v>4.5125000000028219</c:v>
                </c:pt>
                <c:pt idx="51126">
                  <c:v>4.5126000000028217</c:v>
                </c:pt>
                <c:pt idx="51127">
                  <c:v>4.5127000000028215</c:v>
                </c:pt>
                <c:pt idx="51128">
                  <c:v>4.5128000000028212</c:v>
                </c:pt>
                <c:pt idx="51129">
                  <c:v>4.512900000002821</c:v>
                </c:pt>
                <c:pt idx="51130">
                  <c:v>4.5130000000028208</c:v>
                </c:pt>
                <c:pt idx="51131">
                  <c:v>4.5131000000028205</c:v>
                </c:pt>
                <c:pt idx="51132">
                  <c:v>4.5132000000028203</c:v>
                </c:pt>
                <c:pt idx="51133">
                  <c:v>4.5133000000028201</c:v>
                </c:pt>
                <c:pt idx="51134">
                  <c:v>4.5134000000028198</c:v>
                </c:pt>
                <c:pt idx="51135">
                  <c:v>4.5135000000028196</c:v>
                </c:pt>
                <c:pt idx="51136">
                  <c:v>4.5136000000028194</c:v>
                </c:pt>
                <c:pt idx="51137">
                  <c:v>4.5137000000028191</c:v>
                </c:pt>
                <c:pt idx="51138">
                  <c:v>4.5138000000028189</c:v>
                </c:pt>
                <c:pt idx="51139">
                  <c:v>4.5139000000028187</c:v>
                </c:pt>
                <c:pt idx="51140">
                  <c:v>4.5140000000028184</c:v>
                </c:pt>
                <c:pt idx="51141">
                  <c:v>4.5141000000028182</c:v>
                </c:pt>
                <c:pt idx="51142">
                  <c:v>4.514200000002818</c:v>
                </c:pt>
                <c:pt idx="51143">
                  <c:v>4.5143000000028177</c:v>
                </c:pt>
                <c:pt idx="51144">
                  <c:v>4.5144000000028175</c:v>
                </c:pt>
                <c:pt idx="51145">
                  <c:v>4.5145000000028173</c:v>
                </c:pt>
                <c:pt idx="51146">
                  <c:v>4.514600000002817</c:v>
                </c:pt>
                <c:pt idx="51147">
                  <c:v>4.5147000000028168</c:v>
                </c:pt>
                <c:pt idx="51148">
                  <c:v>4.5148000000028166</c:v>
                </c:pt>
                <c:pt idx="51149">
                  <c:v>4.5149000000028163</c:v>
                </c:pt>
                <c:pt idx="51150">
                  <c:v>4.5150000000028161</c:v>
                </c:pt>
                <c:pt idx="51151">
                  <c:v>4.5151000000028159</c:v>
                </c:pt>
                <c:pt idx="51152">
                  <c:v>4.5152000000028156</c:v>
                </c:pt>
                <c:pt idx="51153">
                  <c:v>4.5153000000028154</c:v>
                </c:pt>
                <c:pt idx="51154">
                  <c:v>4.5154000000028152</c:v>
                </c:pt>
                <c:pt idx="51155">
                  <c:v>4.5155000000028149</c:v>
                </c:pt>
                <c:pt idx="51156">
                  <c:v>4.5156000000028147</c:v>
                </c:pt>
                <c:pt idx="51157">
                  <c:v>4.5157000000028145</c:v>
                </c:pt>
                <c:pt idx="51158">
                  <c:v>4.5158000000028142</c:v>
                </c:pt>
                <c:pt idx="51159">
                  <c:v>4.515900000002814</c:v>
                </c:pt>
                <c:pt idx="51160">
                  <c:v>4.5160000000028138</c:v>
                </c:pt>
                <c:pt idx="51161">
                  <c:v>4.5161000000028135</c:v>
                </c:pt>
                <c:pt idx="51162">
                  <c:v>4.5162000000028133</c:v>
                </c:pt>
                <c:pt idx="51163">
                  <c:v>4.5163000000028131</c:v>
                </c:pt>
                <c:pt idx="51164">
                  <c:v>4.5164000000028128</c:v>
                </c:pt>
                <c:pt idx="51165">
                  <c:v>4.5165000000028126</c:v>
                </c:pt>
                <c:pt idx="51166">
                  <c:v>4.5166000000028124</c:v>
                </c:pt>
                <c:pt idx="51167">
                  <c:v>4.5167000000028121</c:v>
                </c:pt>
                <c:pt idx="51168">
                  <c:v>4.5168000000028119</c:v>
                </c:pt>
                <c:pt idx="51169">
                  <c:v>4.5169000000028117</c:v>
                </c:pt>
                <c:pt idx="51170">
                  <c:v>4.5170000000028114</c:v>
                </c:pt>
                <c:pt idx="51171">
                  <c:v>4.5171000000028112</c:v>
                </c:pt>
                <c:pt idx="51172">
                  <c:v>4.517200000002811</c:v>
                </c:pt>
                <c:pt idx="51173">
                  <c:v>4.5173000000028107</c:v>
                </c:pt>
                <c:pt idx="51174">
                  <c:v>4.5174000000028105</c:v>
                </c:pt>
                <c:pt idx="51175">
                  <c:v>4.5175000000028103</c:v>
                </c:pt>
                <c:pt idx="51176">
                  <c:v>4.51760000000281</c:v>
                </c:pt>
                <c:pt idx="51177">
                  <c:v>4.5177000000028098</c:v>
                </c:pt>
                <c:pt idx="51178">
                  <c:v>4.5178000000028096</c:v>
                </c:pt>
                <c:pt idx="51179">
                  <c:v>4.5179000000028093</c:v>
                </c:pt>
                <c:pt idx="51180">
                  <c:v>4.5180000000028091</c:v>
                </c:pt>
                <c:pt idx="51181">
                  <c:v>4.5181000000028089</c:v>
                </c:pt>
                <c:pt idx="51182">
                  <c:v>4.5182000000028086</c:v>
                </c:pt>
                <c:pt idx="51183">
                  <c:v>4.5183000000028084</c:v>
                </c:pt>
                <c:pt idx="51184">
                  <c:v>4.5184000000028082</c:v>
                </c:pt>
                <c:pt idx="51185">
                  <c:v>4.5185000000028079</c:v>
                </c:pt>
                <c:pt idx="51186">
                  <c:v>4.5186000000028077</c:v>
                </c:pt>
                <c:pt idx="51187">
                  <c:v>4.5187000000028075</c:v>
                </c:pt>
                <c:pt idx="51188">
                  <c:v>4.5188000000028072</c:v>
                </c:pt>
                <c:pt idx="51189">
                  <c:v>4.518900000002807</c:v>
                </c:pt>
                <c:pt idx="51190">
                  <c:v>4.5190000000028068</c:v>
                </c:pt>
                <c:pt idx="51191">
                  <c:v>4.5191000000028065</c:v>
                </c:pt>
                <c:pt idx="51192">
                  <c:v>4.5192000000028063</c:v>
                </c:pt>
                <c:pt idx="51193">
                  <c:v>4.5193000000028061</c:v>
                </c:pt>
                <c:pt idx="51194">
                  <c:v>4.5194000000028058</c:v>
                </c:pt>
                <c:pt idx="51195">
                  <c:v>4.5195000000028056</c:v>
                </c:pt>
                <c:pt idx="51196">
                  <c:v>4.5196000000028054</c:v>
                </c:pt>
                <c:pt idx="51197">
                  <c:v>4.5197000000028051</c:v>
                </c:pt>
                <c:pt idx="51198">
                  <c:v>4.5198000000028049</c:v>
                </c:pt>
                <c:pt idx="51199">
                  <c:v>4.5199000000028047</c:v>
                </c:pt>
                <c:pt idx="51200">
                  <c:v>4.5200000000028044</c:v>
                </c:pt>
                <c:pt idx="51201">
                  <c:v>4.5201000000028042</c:v>
                </c:pt>
                <c:pt idx="51202">
                  <c:v>4.520200000002804</c:v>
                </c:pt>
                <c:pt idx="51203">
                  <c:v>4.5203000000028037</c:v>
                </c:pt>
                <c:pt idx="51204">
                  <c:v>4.5204000000028035</c:v>
                </c:pt>
                <c:pt idx="51205">
                  <c:v>4.5205000000028033</c:v>
                </c:pt>
                <c:pt idx="51206">
                  <c:v>4.520600000002803</c:v>
                </c:pt>
                <c:pt idx="51207">
                  <c:v>4.5207000000028028</c:v>
                </c:pt>
                <c:pt idx="51208">
                  <c:v>4.5208000000028026</c:v>
                </c:pt>
                <c:pt idx="51209">
                  <c:v>4.5209000000028023</c:v>
                </c:pt>
                <c:pt idx="51210">
                  <c:v>4.5210000000028021</c:v>
                </c:pt>
                <c:pt idx="51211">
                  <c:v>4.5211000000028019</c:v>
                </c:pt>
                <c:pt idx="51212">
                  <c:v>4.5212000000028016</c:v>
                </c:pt>
                <c:pt idx="51213">
                  <c:v>4.5213000000028014</c:v>
                </c:pt>
                <c:pt idx="51214">
                  <c:v>4.5214000000028012</c:v>
                </c:pt>
                <c:pt idx="51215">
                  <c:v>4.5215000000028009</c:v>
                </c:pt>
                <c:pt idx="51216">
                  <c:v>4.5216000000028007</c:v>
                </c:pt>
                <c:pt idx="51217">
                  <c:v>4.5217000000028005</c:v>
                </c:pt>
                <c:pt idx="51218">
                  <c:v>4.5218000000028002</c:v>
                </c:pt>
                <c:pt idx="51219">
                  <c:v>4.5219000000028</c:v>
                </c:pt>
                <c:pt idx="51220">
                  <c:v>4.5220000000027998</c:v>
                </c:pt>
                <c:pt idx="51221">
                  <c:v>4.5221000000027995</c:v>
                </c:pt>
                <c:pt idx="51222">
                  <c:v>4.5222000000027993</c:v>
                </c:pt>
                <c:pt idx="51223">
                  <c:v>4.5223000000027991</c:v>
                </c:pt>
                <c:pt idx="51224">
                  <c:v>4.5224000000027988</c:v>
                </c:pt>
                <c:pt idx="51225">
                  <c:v>4.5225000000027986</c:v>
                </c:pt>
                <c:pt idx="51226">
                  <c:v>4.5226000000027984</c:v>
                </c:pt>
                <c:pt idx="51227">
                  <c:v>4.5227000000027981</c:v>
                </c:pt>
                <c:pt idx="51228">
                  <c:v>4.5228000000027979</c:v>
                </c:pt>
                <c:pt idx="51229">
                  <c:v>4.5229000000027977</c:v>
                </c:pt>
                <c:pt idx="51230">
                  <c:v>4.5230000000027974</c:v>
                </c:pt>
                <c:pt idx="51231">
                  <c:v>4.5231000000027972</c:v>
                </c:pt>
                <c:pt idx="51232">
                  <c:v>4.523200000002797</c:v>
                </c:pt>
                <c:pt idx="51233">
                  <c:v>4.5233000000027968</c:v>
                </c:pt>
                <c:pt idx="51234">
                  <c:v>4.5234000000027965</c:v>
                </c:pt>
                <c:pt idx="51235">
                  <c:v>4.5235000000027963</c:v>
                </c:pt>
                <c:pt idx="51236">
                  <c:v>4.5236000000027961</c:v>
                </c:pt>
                <c:pt idx="51237">
                  <c:v>4.5237000000027958</c:v>
                </c:pt>
                <c:pt idx="51238">
                  <c:v>4.5238000000027956</c:v>
                </c:pt>
                <c:pt idx="51239">
                  <c:v>4.5239000000027954</c:v>
                </c:pt>
                <c:pt idx="51240">
                  <c:v>4.5240000000027951</c:v>
                </c:pt>
                <c:pt idx="51241">
                  <c:v>4.5241000000027949</c:v>
                </c:pt>
                <c:pt idx="51242">
                  <c:v>4.5242000000027947</c:v>
                </c:pt>
                <c:pt idx="51243">
                  <c:v>4.5243000000027944</c:v>
                </c:pt>
                <c:pt idx="51244">
                  <c:v>4.5244000000027942</c:v>
                </c:pt>
                <c:pt idx="51245">
                  <c:v>4.524500000002794</c:v>
                </c:pt>
                <c:pt idx="51246">
                  <c:v>4.5246000000027937</c:v>
                </c:pt>
                <c:pt idx="51247">
                  <c:v>4.5247000000027935</c:v>
                </c:pt>
                <c:pt idx="51248">
                  <c:v>4.5248000000027933</c:v>
                </c:pt>
                <c:pt idx="51249">
                  <c:v>4.524900000002793</c:v>
                </c:pt>
                <c:pt idx="51250">
                  <c:v>4.5250000000027928</c:v>
                </c:pt>
                <c:pt idx="51251">
                  <c:v>4.5251000000027926</c:v>
                </c:pt>
                <c:pt idx="51252">
                  <c:v>4.5252000000027923</c:v>
                </c:pt>
                <c:pt idx="51253">
                  <c:v>4.5253000000027921</c:v>
                </c:pt>
                <c:pt idx="51254">
                  <c:v>4.5254000000027919</c:v>
                </c:pt>
                <c:pt idx="51255">
                  <c:v>4.5255000000027916</c:v>
                </c:pt>
                <c:pt idx="51256">
                  <c:v>4.5256000000027914</c:v>
                </c:pt>
                <c:pt idx="51257">
                  <c:v>4.5257000000027912</c:v>
                </c:pt>
                <c:pt idx="51258">
                  <c:v>4.5258000000027909</c:v>
                </c:pt>
                <c:pt idx="51259">
                  <c:v>4.5259000000027907</c:v>
                </c:pt>
                <c:pt idx="51260">
                  <c:v>4.5260000000027905</c:v>
                </c:pt>
                <c:pt idx="51261">
                  <c:v>4.5261000000027902</c:v>
                </c:pt>
                <c:pt idx="51262">
                  <c:v>4.52620000000279</c:v>
                </c:pt>
                <c:pt idx="51263">
                  <c:v>4.5263000000027898</c:v>
                </c:pt>
                <c:pt idx="51264">
                  <c:v>4.5264000000027895</c:v>
                </c:pt>
                <c:pt idx="51265">
                  <c:v>4.5265000000027893</c:v>
                </c:pt>
                <c:pt idx="51266">
                  <c:v>4.5266000000027891</c:v>
                </c:pt>
                <c:pt idx="51267">
                  <c:v>4.5267000000027888</c:v>
                </c:pt>
                <c:pt idx="51268">
                  <c:v>4.5268000000027886</c:v>
                </c:pt>
                <c:pt idx="51269">
                  <c:v>4.5269000000027884</c:v>
                </c:pt>
                <c:pt idx="51270">
                  <c:v>4.5270000000027881</c:v>
                </c:pt>
                <c:pt idx="51271">
                  <c:v>4.5271000000027879</c:v>
                </c:pt>
                <c:pt idx="51272">
                  <c:v>4.5272000000027877</c:v>
                </c:pt>
                <c:pt idx="51273">
                  <c:v>4.5273000000027874</c:v>
                </c:pt>
                <c:pt idx="51274">
                  <c:v>4.5274000000027872</c:v>
                </c:pt>
                <c:pt idx="51275">
                  <c:v>4.527500000002787</c:v>
                </c:pt>
                <c:pt idx="51276">
                  <c:v>4.5276000000027867</c:v>
                </c:pt>
                <c:pt idx="51277">
                  <c:v>4.5277000000027865</c:v>
                </c:pt>
                <c:pt idx="51278">
                  <c:v>4.5278000000027863</c:v>
                </c:pt>
                <c:pt idx="51279">
                  <c:v>4.527900000002786</c:v>
                </c:pt>
                <c:pt idx="51280">
                  <c:v>4.5280000000027858</c:v>
                </c:pt>
                <c:pt idx="51281">
                  <c:v>4.5281000000027856</c:v>
                </c:pt>
                <c:pt idx="51282">
                  <c:v>4.5282000000027853</c:v>
                </c:pt>
                <c:pt idx="51283">
                  <c:v>4.5283000000027851</c:v>
                </c:pt>
                <c:pt idx="51284">
                  <c:v>4.5284000000027849</c:v>
                </c:pt>
                <c:pt idx="51285">
                  <c:v>4.5285000000027846</c:v>
                </c:pt>
                <c:pt idx="51286">
                  <c:v>4.5286000000027844</c:v>
                </c:pt>
                <c:pt idx="51287">
                  <c:v>4.5287000000027842</c:v>
                </c:pt>
                <c:pt idx="51288">
                  <c:v>4.5288000000027839</c:v>
                </c:pt>
                <c:pt idx="51289">
                  <c:v>4.5289000000027837</c:v>
                </c:pt>
                <c:pt idx="51290">
                  <c:v>4.5290000000027835</c:v>
                </c:pt>
                <c:pt idx="51291">
                  <c:v>4.5291000000027832</c:v>
                </c:pt>
                <c:pt idx="51292">
                  <c:v>4.529200000002783</c:v>
                </c:pt>
                <c:pt idx="51293">
                  <c:v>4.5293000000027828</c:v>
                </c:pt>
                <c:pt idx="51294">
                  <c:v>4.5294000000027825</c:v>
                </c:pt>
                <c:pt idx="51295">
                  <c:v>4.5295000000027823</c:v>
                </c:pt>
                <c:pt idx="51296">
                  <c:v>4.5296000000027821</c:v>
                </c:pt>
                <c:pt idx="51297">
                  <c:v>4.5297000000027818</c:v>
                </c:pt>
                <c:pt idx="51298">
                  <c:v>4.5298000000027816</c:v>
                </c:pt>
                <c:pt idx="51299">
                  <c:v>4.5299000000027814</c:v>
                </c:pt>
                <c:pt idx="51300">
                  <c:v>4.5300000000027811</c:v>
                </c:pt>
                <c:pt idx="51301">
                  <c:v>4.5301000000027809</c:v>
                </c:pt>
                <c:pt idx="51302">
                  <c:v>4.5302000000027807</c:v>
                </c:pt>
                <c:pt idx="51303">
                  <c:v>4.5303000000027804</c:v>
                </c:pt>
                <c:pt idx="51304">
                  <c:v>4.5304000000027802</c:v>
                </c:pt>
                <c:pt idx="51305">
                  <c:v>4.53050000000278</c:v>
                </c:pt>
                <c:pt idx="51306">
                  <c:v>4.5306000000027797</c:v>
                </c:pt>
                <c:pt idx="51307">
                  <c:v>4.5307000000027795</c:v>
                </c:pt>
                <c:pt idx="51308">
                  <c:v>4.5308000000027793</c:v>
                </c:pt>
                <c:pt idx="51309">
                  <c:v>4.530900000002779</c:v>
                </c:pt>
                <c:pt idx="51310">
                  <c:v>4.5310000000027788</c:v>
                </c:pt>
                <c:pt idx="51311">
                  <c:v>4.5311000000027786</c:v>
                </c:pt>
                <c:pt idx="51312">
                  <c:v>4.5312000000027783</c:v>
                </c:pt>
                <c:pt idx="51313">
                  <c:v>4.5313000000027781</c:v>
                </c:pt>
                <c:pt idx="51314">
                  <c:v>4.5314000000027779</c:v>
                </c:pt>
                <c:pt idx="51315">
                  <c:v>4.5315000000027776</c:v>
                </c:pt>
                <c:pt idx="51316">
                  <c:v>4.5316000000027774</c:v>
                </c:pt>
                <c:pt idx="51317">
                  <c:v>4.5317000000027772</c:v>
                </c:pt>
                <c:pt idx="51318">
                  <c:v>4.5318000000027769</c:v>
                </c:pt>
                <c:pt idx="51319">
                  <c:v>4.5319000000027767</c:v>
                </c:pt>
                <c:pt idx="51320">
                  <c:v>4.5320000000027765</c:v>
                </c:pt>
                <c:pt idx="51321">
                  <c:v>4.5321000000027762</c:v>
                </c:pt>
                <c:pt idx="51322">
                  <c:v>4.532200000002776</c:v>
                </c:pt>
                <c:pt idx="51323">
                  <c:v>4.5323000000027758</c:v>
                </c:pt>
                <c:pt idx="51324">
                  <c:v>4.5324000000027755</c:v>
                </c:pt>
                <c:pt idx="51325">
                  <c:v>4.5325000000027753</c:v>
                </c:pt>
                <c:pt idx="51326">
                  <c:v>4.5326000000027751</c:v>
                </c:pt>
                <c:pt idx="51327">
                  <c:v>4.5327000000027748</c:v>
                </c:pt>
                <c:pt idx="51328">
                  <c:v>4.5328000000027746</c:v>
                </c:pt>
                <c:pt idx="51329">
                  <c:v>4.5329000000027744</c:v>
                </c:pt>
                <c:pt idx="51330">
                  <c:v>4.5330000000027741</c:v>
                </c:pt>
                <c:pt idx="51331">
                  <c:v>4.5331000000027739</c:v>
                </c:pt>
                <c:pt idx="51332">
                  <c:v>4.5332000000027737</c:v>
                </c:pt>
                <c:pt idx="51333">
                  <c:v>4.5333000000027734</c:v>
                </c:pt>
                <c:pt idx="51334">
                  <c:v>4.5334000000027732</c:v>
                </c:pt>
                <c:pt idx="51335">
                  <c:v>4.533500000002773</c:v>
                </c:pt>
                <c:pt idx="51336">
                  <c:v>4.5336000000027727</c:v>
                </c:pt>
                <c:pt idx="51337">
                  <c:v>4.5337000000027725</c:v>
                </c:pt>
                <c:pt idx="51338">
                  <c:v>4.5338000000027723</c:v>
                </c:pt>
                <c:pt idx="51339">
                  <c:v>4.533900000002772</c:v>
                </c:pt>
                <c:pt idx="51340">
                  <c:v>4.5340000000027718</c:v>
                </c:pt>
                <c:pt idx="51341">
                  <c:v>4.5341000000027716</c:v>
                </c:pt>
                <c:pt idx="51342">
                  <c:v>4.5342000000027713</c:v>
                </c:pt>
                <c:pt idx="51343">
                  <c:v>4.5343000000027711</c:v>
                </c:pt>
                <c:pt idx="51344">
                  <c:v>4.5344000000027709</c:v>
                </c:pt>
                <c:pt idx="51345">
                  <c:v>4.5345000000027706</c:v>
                </c:pt>
                <c:pt idx="51346">
                  <c:v>4.5346000000027704</c:v>
                </c:pt>
                <c:pt idx="51347">
                  <c:v>4.5347000000027702</c:v>
                </c:pt>
                <c:pt idx="51348">
                  <c:v>4.5348000000027699</c:v>
                </c:pt>
                <c:pt idx="51349">
                  <c:v>4.5349000000027697</c:v>
                </c:pt>
                <c:pt idx="51350">
                  <c:v>4.5350000000027695</c:v>
                </c:pt>
                <c:pt idx="51351">
                  <c:v>4.5351000000027692</c:v>
                </c:pt>
                <c:pt idx="51352">
                  <c:v>4.535200000002769</c:v>
                </c:pt>
                <c:pt idx="51353">
                  <c:v>4.5353000000027688</c:v>
                </c:pt>
                <c:pt idx="51354">
                  <c:v>4.5354000000027686</c:v>
                </c:pt>
                <c:pt idx="51355">
                  <c:v>4.5355000000027683</c:v>
                </c:pt>
                <c:pt idx="51356">
                  <c:v>4.5356000000027681</c:v>
                </c:pt>
                <c:pt idx="51357">
                  <c:v>4.5357000000027679</c:v>
                </c:pt>
                <c:pt idx="51358">
                  <c:v>4.5358000000027676</c:v>
                </c:pt>
                <c:pt idx="51359">
                  <c:v>4.5359000000027674</c:v>
                </c:pt>
                <c:pt idx="51360">
                  <c:v>4.5360000000027672</c:v>
                </c:pt>
                <c:pt idx="51361">
                  <c:v>4.5361000000027669</c:v>
                </c:pt>
                <c:pt idx="51362">
                  <c:v>4.5362000000027667</c:v>
                </c:pt>
                <c:pt idx="51363">
                  <c:v>4.5363000000027665</c:v>
                </c:pt>
                <c:pt idx="51364">
                  <c:v>4.5364000000027662</c:v>
                </c:pt>
                <c:pt idx="51365">
                  <c:v>4.536500000002766</c:v>
                </c:pt>
                <c:pt idx="51366">
                  <c:v>4.5366000000027658</c:v>
                </c:pt>
                <c:pt idx="51367">
                  <c:v>4.5367000000027655</c:v>
                </c:pt>
                <c:pt idx="51368">
                  <c:v>4.5368000000027653</c:v>
                </c:pt>
                <c:pt idx="51369">
                  <c:v>4.5369000000027651</c:v>
                </c:pt>
                <c:pt idx="51370">
                  <c:v>4.5370000000027648</c:v>
                </c:pt>
                <c:pt idx="51371">
                  <c:v>4.5371000000027646</c:v>
                </c:pt>
                <c:pt idx="51372">
                  <c:v>4.5372000000027644</c:v>
                </c:pt>
                <c:pt idx="51373">
                  <c:v>4.5373000000027641</c:v>
                </c:pt>
                <c:pt idx="51374">
                  <c:v>4.5374000000027639</c:v>
                </c:pt>
                <c:pt idx="51375">
                  <c:v>4.5375000000027637</c:v>
                </c:pt>
                <c:pt idx="51376">
                  <c:v>4.5376000000027634</c:v>
                </c:pt>
                <c:pt idx="51377">
                  <c:v>4.5377000000027632</c:v>
                </c:pt>
                <c:pt idx="51378">
                  <c:v>4.537800000002763</c:v>
                </c:pt>
                <c:pt idx="51379">
                  <c:v>4.5379000000027627</c:v>
                </c:pt>
                <c:pt idx="51380">
                  <c:v>4.5380000000027625</c:v>
                </c:pt>
                <c:pt idx="51381">
                  <c:v>4.5381000000027623</c:v>
                </c:pt>
                <c:pt idx="51382">
                  <c:v>4.538200000002762</c:v>
                </c:pt>
                <c:pt idx="51383">
                  <c:v>4.5383000000027618</c:v>
                </c:pt>
                <c:pt idx="51384">
                  <c:v>4.5384000000027616</c:v>
                </c:pt>
                <c:pt idx="51385">
                  <c:v>4.5385000000027613</c:v>
                </c:pt>
                <c:pt idx="51386">
                  <c:v>4.5386000000027611</c:v>
                </c:pt>
                <c:pt idx="51387">
                  <c:v>4.5387000000027609</c:v>
                </c:pt>
                <c:pt idx="51388">
                  <c:v>4.5388000000027606</c:v>
                </c:pt>
                <c:pt idx="51389">
                  <c:v>4.5389000000027604</c:v>
                </c:pt>
                <c:pt idx="51390">
                  <c:v>4.5390000000027602</c:v>
                </c:pt>
                <c:pt idx="51391">
                  <c:v>4.5391000000027599</c:v>
                </c:pt>
                <c:pt idx="51392">
                  <c:v>4.5392000000027597</c:v>
                </c:pt>
                <c:pt idx="51393">
                  <c:v>4.5393000000027595</c:v>
                </c:pt>
                <c:pt idx="51394">
                  <c:v>4.5394000000027592</c:v>
                </c:pt>
                <c:pt idx="51395">
                  <c:v>4.539500000002759</c:v>
                </c:pt>
                <c:pt idx="51396">
                  <c:v>4.5396000000027588</c:v>
                </c:pt>
                <c:pt idx="51397">
                  <c:v>4.5397000000027585</c:v>
                </c:pt>
                <c:pt idx="51398">
                  <c:v>4.5398000000027583</c:v>
                </c:pt>
                <c:pt idx="51399">
                  <c:v>4.5399000000027581</c:v>
                </c:pt>
                <c:pt idx="51400">
                  <c:v>4.5400000000027578</c:v>
                </c:pt>
                <c:pt idx="51401">
                  <c:v>4.5401000000027576</c:v>
                </c:pt>
                <c:pt idx="51402">
                  <c:v>4.5402000000027574</c:v>
                </c:pt>
                <c:pt idx="51403">
                  <c:v>4.5403000000027571</c:v>
                </c:pt>
                <c:pt idx="51404">
                  <c:v>4.5404000000027569</c:v>
                </c:pt>
                <c:pt idx="51405">
                  <c:v>4.5405000000027567</c:v>
                </c:pt>
                <c:pt idx="51406">
                  <c:v>4.5406000000027564</c:v>
                </c:pt>
                <c:pt idx="51407">
                  <c:v>4.5407000000027562</c:v>
                </c:pt>
                <c:pt idx="51408">
                  <c:v>4.540800000002756</c:v>
                </c:pt>
                <c:pt idx="51409">
                  <c:v>4.5409000000027557</c:v>
                </c:pt>
                <c:pt idx="51410">
                  <c:v>4.5410000000027555</c:v>
                </c:pt>
                <c:pt idx="51411">
                  <c:v>4.5411000000027553</c:v>
                </c:pt>
                <c:pt idx="51412">
                  <c:v>4.541200000002755</c:v>
                </c:pt>
                <c:pt idx="51413">
                  <c:v>4.5413000000027548</c:v>
                </c:pt>
                <c:pt idx="51414">
                  <c:v>4.5414000000027546</c:v>
                </c:pt>
                <c:pt idx="51415">
                  <c:v>4.5415000000027543</c:v>
                </c:pt>
                <c:pt idx="51416">
                  <c:v>4.5416000000027541</c:v>
                </c:pt>
                <c:pt idx="51417">
                  <c:v>4.5417000000027539</c:v>
                </c:pt>
                <c:pt idx="51418">
                  <c:v>4.5418000000027536</c:v>
                </c:pt>
                <c:pt idx="51419">
                  <c:v>4.5419000000027534</c:v>
                </c:pt>
                <c:pt idx="51420">
                  <c:v>4.5420000000027532</c:v>
                </c:pt>
                <c:pt idx="51421">
                  <c:v>4.5421000000027529</c:v>
                </c:pt>
                <c:pt idx="51422">
                  <c:v>4.5422000000027527</c:v>
                </c:pt>
                <c:pt idx="51423">
                  <c:v>4.5423000000027525</c:v>
                </c:pt>
                <c:pt idx="51424">
                  <c:v>4.5424000000027522</c:v>
                </c:pt>
                <c:pt idx="51425">
                  <c:v>4.542500000002752</c:v>
                </c:pt>
                <c:pt idx="51426">
                  <c:v>4.5426000000027518</c:v>
                </c:pt>
                <c:pt idx="51427">
                  <c:v>4.5427000000027515</c:v>
                </c:pt>
                <c:pt idx="51428">
                  <c:v>4.5428000000027513</c:v>
                </c:pt>
                <c:pt idx="51429">
                  <c:v>4.5429000000027511</c:v>
                </c:pt>
                <c:pt idx="51430">
                  <c:v>4.5430000000027508</c:v>
                </c:pt>
                <c:pt idx="51431">
                  <c:v>4.5431000000027506</c:v>
                </c:pt>
                <c:pt idx="51432">
                  <c:v>4.5432000000027504</c:v>
                </c:pt>
                <c:pt idx="51433">
                  <c:v>4.5433000000027501</c:v>
                </c:pt>
                <c:pt idx="51434">
                  <c:v>4.5434000000027499</c:v>
                </c:pt>
                <c:pt idx="51435">
                  <c:v>4.5435000000027497</c:v>
                </c:pt>
                <c:pt idx="51436">
                  <c:v>4.5436000000027494</c:v>
                </c:pt>
                <c:pt idx="51437">
                  <c:v>4.5437000000027492</c:v>
                </c:pt>
                <c:pt idx="51438">
                  <c:v>4.543800000002749</c:v>
                </c:pt>
                <c:pt idx="51439">
                  <c:v>4.5439000000027487</c:v>
                </c:pt>
                <c:pt idx="51440">
                  <c:v>4.5440000000027485</c:v>
                </c:pt>
                <c:pt idx="51441">
                  <c:v>4.5441000000027483</c:v>
                </c:pt>
                <c:pt idx="51442">
                  <c:v>4.544200000002748</c:v>
                </c:pt>
                <c:pt idx="51443">
                  <c:v>4.5443000000027478</c:v>
                </c:pt>
                <c:pt idx="51444">
                  <c:v>4.5444000000027476</c:v>
                </c:pt>
                <c:pt idx="51445">
                  <c:v>4.5445000000027473</c:v>
                </c:pt>
                <c:pt idx="51446">
                  <c:v>4.5446000000027471</c:v>
                </c:pt>
                <c:pt idx="51447">
                  <c:v>4.5447000000027469</c:v>
                </c:pt>
                <c:pt idx="51448">
                  <c:v>4.5448000000027466</c:v>
                </c:pt>
                <c:pt idx="51449">
                  <c:v>4.5449000000027464</c:v>
                </c:pt>
                <c:pt idx="51450">
                  <c:v>4.5450000000027462</c:v>
                </c:pt>
                <c:pt idx="51451">
                  <c:v>4.5451000000027459</c:v>
                </c:pt>
                <c:pt idx="51452">
                  <c:v>4.5452000000027457</c:v>
                </c:pt>
                <c:pt idx="51453">
                  <c:v>4.5453000000027455</c:v>
                </c:pt>
                <c:pt idx="51454">
                  <c:v>4.5454000000027452</c:v>
                </c:pt>
                <c:pt idx="51455">
                  <c:v>4.545500000002745</c:v>
                </c:pt>
                <c:pt idx="51456">
                  <c:v>4.5456000000027448</c:v>
                </c:pt>
                <c:pt idx="51457">
                  <c:v>4.5457000000027445</c:v>
                </c:pt>
                <c:pt idx="51458">
                  <c:v>4.5458000000027443</c:v>
                </c:pt>
                <c:pt idx="51459">
                  <c:v>4.5459000000027441</c:v>
                </c:pt>
                <c:pt idx="51460">
                  <c:v>4.5460000000027438</c:v>
                </c:pt>
                <c:pt idx="51461">
                  <c:v>4.5461000000027436</c:v>
                </c:pt>
                <c:pt idx="51462">
                  <c:v>4.5462000000027434</c:v>
                </c:pt>
                <c:pt idx="51463">
                  <c:v>4.5463000000027431</c:v>
                </c:pt>
                <c:pt idx="51464">
                  <c:v>4.5464000000027429</c:v>
                </c:pt>
                <c:pt idx="51465">
                  <c:v>4.5465000000027427</c:v>
                </c:pt>
                <c:pt idx="51466">
                  <c:v>4.5466000000027424</c:v>
                </c:pt>
                <c:pt idx="51467">
                  <c:v>4.5467000000027422</c:v>
                </c:pt>
                <c:pt idx="51468">
                  <c:v>4.546800000002742</c:v>
                </c:pt>
                <c:pt idx="51469">
                  <c:v>4.5469000000027417</c:v>
                </c:pt>
                <c:pt idx="51470">
                  <c:v>4.5470000000027415</c:v>
                </c:pt>
                <c:pt idx="51471">
                  <c:v>4.5471000000027413</c:v>
                </c:pt>
                <c:pt idx="51472">
                  <c:v>4.547200000002741</c:v>
                </c:pt>
                <c:pt idx="51473">
                  <c:v>4.5473000000027408</c:v>
                </c:pt>
                <c:pt idx="51474">
                  <c:v>4.5474000000027406</c:v>
                </c:pt>
                <c:pt idx="51475">
                  <c:v>4.5475000000027404</c:v>
                </c:pt>
                <c:pt idx="51476">
                  <c:v>4.5476000000027401</c:v>
                </c:pt>
                <c:pt idx="51477">
                  <c:v>4.5477000000027399</c:v>
                </c:pt>
                <c:pt idx="51478">
                  <c:v>4.5478000000027397</c:v>
                </c:pt>
                <c:pt idx="51479">
                  <c:v>4.5479000000027394</c:v>
                </c:pt>
                <c:pt idx="51480">
                  <c:v>4.5480000000027392</c:v>
                </c:pt>
                <c:pt idx="51481">
                  <c:v>4.548100000002739</c:v>
                </c:pt>
                <c:pt idx="51482">
                  <c:v>4.5482000000027387</c:v>
                </c:pt>
                <c:pt idx="51483">
                  <c:v>4.5483000000027385</c:v>
                </c:pt>
                <c:pt idx="51484">
                  <c:v>4.5484000000027383</c:v>
                </c:pt>
                <c:pt idx="51485">
                  <c:v>4.548500000002738</c:v>
                </c:pt>
                <c:pt idx="51486">
                  <c:v>4.5486000000027378</c:v>
                </c:pt>
                <c:pt idx="51487">
                  <c:v>4.5487000000027376</c:v>
                </c:pt>
                <c:pt idx="51488">
                  <c:v>4.5488000000027373</c:v>
                </c:pt>
                <c:pt idx="51489">
                  <c:v>4.5489000000027371</c:v>
                </c:pt>
                <c:pt idx="51490">
                  <c:v>4.5490000000027369</c:v>
                </c:pt>
                <c:pt idx="51491">
                  <c:v>4.5491000000027366</c:v>
                </c:pt>
                <c:pt idx="51492">
                  <c:v>4.5492000000027364</c:v>
                </c:pt>
                <c:pt idx="51493">
                  <c:v>4.5493000000027362</c:v>
                </c:pt>
                <c:pt idx="51494">
                  <c:v>4.5494000000027359</c:v>
                </c:pt>
                <c:pt idx="51495">
                  <c:v>4.5495000000027357</c:v>
                </c:pt>
                <c:pt idx="51496">
                  <c:v>4.5496000000027355</c:v>
                </c:pt>
                <c:pt idx="51497">
                  <c:v>4.5497000000027352</c:v>
                </c:pt>
                <c:pt idx="51498">
                  <c:v>4.549800000002735</c:v>
                </c:pt>
                <c:pt idx="51499">
                  <c:v>4.5499000000027348</c:v>
                </c:pt>
                <c:pt idx="51500">
                  <c:v>4.5500000000027345</c:v>
                </c:pt>
                <c:pt idx="51501">
                  <c:v>4.5501000000027343</c:v>
                </c:pt>
                <c:pt idx="51502">
                  <c:v>4.5502000000027341</c:v>
                </c:pt>
                <c:pt idx="51503">
                  <c:v>4.5503000000027338</c:v>
                </c:pt>
                <c:pt idx="51504">
                  <c:v>4.5504000000027336</c:v>
                </c:pt>
                <c:pt idx="51505">
                  <c:v>4.5505000000027334</c:v>
                </c:pt>
                <c:pt idx="51506">
                  <c:v>4.5506000000027331</c:v>
                </c:pt>
                <c:pt idx="51507">
                  <c:v>4.5507000000027329</c:v>
                </c:pt>
                <c:pt idx="51508">
                  <c:v>4.5508000000027327</c:v>
                </c:pt>
                <c:pt idx="51509">
                  <c:v>4.5509000000027324</c:v>
                </c:pt>
                <c:pt idx="51510">
                  <c:v>4.5510000000027322</c:v>
                </c:pt>
                <c:pt idx="51511">
                  <c:v>4.551100000002732</c:v>
                </c:pt>
                <c:pt idx="51512">
                  <c:v>4.5512000000027317</c:v>
                </c:pt>
                <c:pt idx="51513">
                  <c:v>4.5513000000027315</c:v>
                </c:pt>
                <c:pt idx="51514">
                  <c:v>4.5514000000027313</c:v>
                </c:pt>
                <c:pt idx="51515">
                  <c:v>4.551500000002731</c:v>
                </c:pt>
                <c:pt idx="51516">
                  <c:v>4.5516000000027308</c:v>
                </c:pt>
                <c:pt idx="51517">
                  <c:v>4.5517000000027306</c:v>
                </c:pt>
                <c:pt idx="51518">
                  <c:v>4.5518000000027303</c:v>
                </c:pt>
                <c:pt idx="51519">
                  <c:v>4.5519000000027301</c:v>
                </c:pt>
                <c:pt idx="51520">
                  <c:v>4.5520000000027299</c:v>
                </c:pt>
                <c:pt idx="51521">
                  <c:v>4.5521000000027296</c:v>
                </c:pt>
                <c:pt idx="51522">
                  <c:v>4.5522000000027294</c:v>
                </c:pt>
                <c:pt idx="51523">
                  <c:v>4.5523000000027292</c:v>
                </c:pt>
                <c:pt idx="51524">
                  <c:v>4.5524000000027289</c:v>
                </c:pt>
                <c:pt idx="51525">
                  <c:v>4.5525000000027287</c:v>
                </c:pt>
                <c:pt idx="51526">
                  <c:v>4.5526000000027285</c:v>
                </c:pt>
                <c:pt idx="51527">
                  <c:v>4.5527000000027282</c:v>
                </c:pt>
                <c:pt idx="51528">
                  <c:v>4.552800000002728</c:v>
                </c:pt>
                <c:pt idx="51529">
                  <c:v>4.5529000000027278</c:v>
                </c:pt>
                <c:pt idx="51530">
                  <c:v>4.5530000000027275</c:v>
                </c:pt>
                <c:pt idx="51531">
                  <c:v>4.5531000000027273</c:v>
                </c:pt>
                <c:pt idx="51532">
                  <c:v>4.5532000000027271</c:v>
                </c:pt>
                <c:pt idx="51533">
                  <c:v>4.5533000000027268</c:v>
                </c:pt>
                <c:pt idx="51534">
                  <c:v>4.5534000000027266</c:v>
                </c:pt>
                <c:pt idx="51535">
                  <c:v>4.5535000000027264</c:v>
                </c:pt>
                <c:pt idx="51536">
                  <c:v>4.5536000000027261</c:v>
                </c:pt>
                <c:pt idx="51537">
                  <c:v>4.5537000000027259</c:v>
                </c:pt>
                <c:pt idx="51538">
                  <c:v>4.5538000000027257</c:v>
                </c:pt>
                <c:pt idx="51539">
                  <c:v>4.5539000000027254</c:v>
                </c:pt>
                <c:pt idx="51540">
                  <c:v>4.5540000000027252</c:v>
                </c:pt>
                <c:pt idx="51541">
                  <c:v>4.554100000002725</c:v>
                </c:pt>
                <c:pt idx="51542">
                  <c:v>4.5542000000027247</c:v>
                </c:pt>
                <c:pt idx="51543">
                  <c:v>4.5543000000027245</c:v>
                </c:pt>
                <c:pt idx="51544">
                  <c:v>4.5544000000027243</c:v>
                </c:pt>
                <c:pt idx="51545">
                  <c:v>4.554500000002724</c:v>
                </c:pt>
                <c:pt idx="51546">
                  <c:v>4.5546000000027238</c:v>
                </c:pt>
                <c:pt idx="51547">
                  <c:v>4.5547000000027236</c:v>
                </c:pt>
                <c:pt idx="51548">
                  <c:v>4.5548000000027233</c:v>
                </c:pt>
                <c:pt idx="51549">
                  <c:v>4.5549000000027231</c:v>
                </c:pt>
                <c:pt idx="51550">
                  <c:v>4.5550000000027229</c:v>
                </c:pt>
                <c:pt idx="51551">
                  <c:v>4.5551000000027226</c:v>
                </c:pt>
                <c:pt idx="51552">
                  <c:v>4.5552000000027224</c:v>
                </c:pt>
                <c:pt idx="51553">
                  <c:v>4.5553000000027222</c:v>
                </c:pt>
                <c:pt idx="51554">
                  <c:v>4.5554000000027219</c:v>
                </c:pt>
                <c:pt idx="51555">
                  <c:v>4.5555000000027217</c:v>
                </c:pt>
                <c:pt idx="51556">
                  <c:v>4.5556000000027215</c:v>
                </c:pt>
                <c:pt idx="51557">
                  <c:v>4.5557000000027212</c:v>
                </c:pt>
                <c:pt idx="51558">
                  <c:v>4.555800000002721</c:v>
                </c:pt>
                <c:pt idx="51559">
                  <c:v>4.5559000000027208</c:v>
                </c:pt>
                <c:pt idx="51560">
                  <c:v>4.5560000000027205</c:v>
                </c:pt>
                <c:pt idx="51561">
                  <c:v>4.5561000000027203</c:v>
                </c:pt>
                <c:pt idx="51562">
                  <c:v>4.5562000000027201</c:v>
                </c:pt>
                <c:pt idx="51563">
                  <c:v>4.5563000000027198</c:v>
                </c:pt>
                <c:pt idx="51564">
                  <c:v>4.5564000000027196</c:v>
                </c:pt>
                <c:pt idx="51565">
                  <c:v>4.5565000000027194</c:v>
                </c:pt>
                <c:pt idx="51566">
                  <c:v>4.5566000000027191</c:v>
                </c:pt>
                <c:pt idx="51567">
                  <c:v>4.5567000000027189</c:v>
                </c:pt>
                <c:pt idx="51568">
                  <c:v>4.5568000000027187</c:v>
                </c:pt>
                <c:pt idx="51569">
                  <c:v>4.5569000000027184</c:v>
                </c:pt>
                <c:pt idx="51570">
                  <c:v>4.5570000000027182</c:v>
                </c:pt>
                <c:pt idx="51571">
                  <c:v>4.557100000002718</c:v>
                </c:pt>
                <c:pt idx="51572">
                  <c:v>4.5572000000027177</c:v>
                </c:pt>
                <c:pt idx="51573">
                  <c:v>4.5573000000027175</c:v>
                </c:pt>
                <c:pt idx="51574">
                  <c:v>4.5574000000027173</c:v>
                </c:pt>
                <c:pt idx="51575">
                  <c:v>4.557500000002717</c:v>
                </c:pt>
                <c:pt idx="51576">
                  <c:v>4.5576000000027168</c:v>
                </c:pt>
                <c:pt idx="51577">
                  <c:v>4.5577000000027166</c:v>
                </c:pt>
                <c:pt idx="51578">
                  <c:v>4.5578000000027163</c:v>
                </c:pt>
                <c:pt idx="51579">
                  <c:v>4.5579000000027161</c:v>
                </c:pt>
                <c:pt idx="51580">
                  <c:v>4.5580000000027159</c:v>
                </c:pt>
                <c:pt idx="51581">
                  <c:v>4.5581000000027156</c:v>
                </c:pt>
                <c:pt idx="51582">
                  <c:v>4.5582000000027154</c:v>
                </c:pt>
                <c:pt idx="51583">
                  <c:v>4.5583000000027152</c:v>
                </c:pt>
                <c:pt idx="51584">
                  <c:v>4.5584000000027149</c:v>
                </c:pt>
                <c:pt idx="51585">
                  <c:v>4.5585000000027147</c:v>
                </c:pt>
                <c:pt idx="51586">
                  <c:v>4.5586000000027145</c:v>
                </c:pt>
                <c:pt idx="51587">
                  <c:v>4.5587000000027142</c:v>
                </c:pt>
                <c:pt idx="51588">
                  <c:v>4.558800000002714</c:v>
                </c:pt>
                <c:pt idx="51589">
                  <c:v>4.5589000000027138</c:v>
                </c:pt>
                <c:pt idx="51590">
                  <c:v>4.5590000000027135</c:v>
                </c:pt>
                <c:pt idx="51591">
                  <c:v>4.5591000000027133</c:v>
                </c:pt>
                <c:pt idx="51592">
                  <c:v>4.5592000000027131</c:v>
                </c:pt>
                <c:pt idx="51593">
                  <c:v>4.5593000000027128</c:v>
                </c:pt>
                <c:pt idx="51594">
                  <c:v>4.5594000000027126</c:v>
                </c:pt>
                <c:pt idx="51595">
                  <c:v>4.5595000000027124</c:v>
                </c:pt>
                <c:pt idx="51596">
                  <c:v>4.5596000000027122</c:v>
                </c:pt>
                <c:pt idx="51597">
                  <c:v>4.5597000000027119</c:v>
                </c:pt>
                <c:pt idx="51598">
                  <c:v>4.5598000000027117</c:v>
                </c:pt>
                <c:pt idx="51599">
                  <c:v>4.5599000000027115</c:v>
                </c:pt>
                <c:pt idx="51600">
                  <c:v>4.5600000000027112</c:v>
                </c:pt>
                <c:pt idx="51601">
                  <c:v>4.560100000002711</c:v>
                </c:pt>
                <c:pt idx="51602">
                  <c:v>4.5602000000027108</c:v>
                </c:pt>
                <c:pt idx="51603">
                  <c:v>4.5603000000027105</c:v>
                </c:pt>
                <c:pt idx="51604">
                  <c:v>4.5604000000027103</c:v>
                </c:pt>
                <c:pt idx="51605">
                  <c:v>4.5605000000027101</c:v>
                </c:pt>
                <c:pt idx="51606">
                  <c:v>4.5606000000027098</c:v>
                </c:pt>
                <c:pt idx="51607">
                  <c:v>4.5607000000027096</c:v>
                </c:pt>
                <c:pt idx="51608">
                  <c:v>4.5608000000027094</c:v>
                </c:pt>
                <c:pt idx="51609">
                  <c:v>4.5609000000027091</c:v>
                </c:pt>
                <c:pt idx="51610">
                  <c:v>4.5610000000027089</c:v>
                </c:pt>
                <c:pt idx="51611">
                  <c:v>4.5611000000027087</c:v>
                </c:pt>
                <c:pt idx="51612">
                  <c:v>4.5612000000027084</c:v>
                </c:pt>
                <c:pt idx="51613">
                  <c:v>4.5613000000027082</c:v>
                </c:pt>
                <c:pt idx="51614">
                  <c:v>4.561400000002708</c:v>
                </c:pt>
                <c:pt idx="51615">
                  <c:v>4.5615000000027077</c:v>
                </c:pt>
                <c:pt idx="51616">
                  <c:v>4.5616000000027075</c:v>
                </c:pt>
                <c:pt idx="51617">
                  <c:v>4.5617000000027073</c:v>
                </c:pt>
                <c:pt idx="51618">
                  <c:v>4.561800000002707</c:v>
                </c:pt>
                <c:pt idx="51619">
                  <c:v>4.5619000000027068</c:v>
                </c:pt>
                <c:pt idx="51620">
                  <c:v>4.5620000000027066</c:v>
                </c:pt>
                <c:pt idx="51621">
                  <c:v>4.5621000000027063</c:v>
                </c:pt>
                <c:pt idx="51622">
                  <c:v>4.5622000000027061</c:v>
                </c:pt>
                <c:pt idx="51623">
                  <c:v>4.5623000000027059</c:v>
                </c:pt>
                <c:pt idx="51624">
                  <c:v>4.5624000000027056</c:v>
                </c:pt>
                <c:pt idx="51625">
                  <c:v>4.5625000000027054</c:v>
                </c:pt>
                <c:pt idx="51626">
                  <c:v>4.5626000000027052</c:v>
                </c:pt>
                <c:pt idx="51627">
                  <c:v>4.5627000000027049</c:v>
                </c:pt>
                <c:pt idx="51628">
                  <c:v>4.5628000000027047</c:v>
                </c:pt>
                <c:pt idx="51629">
                  <c:v>4.5629000000027045</c:v>
                </c:pt>
                <c:pt idx="51630">
                  <c:v>4.5630000000027042</c:v>
                </c:pt>
                <c:pt idx="51631">
                  <c:v>4.563100000002704</c:v>
                </c:pt>
                <c:pt idx="51632">
                  <c:v>4.5632000000027038</c:v>
                </c:pt>
                <c:pt idx="51633">
                  <c:v>4.5633000000027035</c:v>
                </c:pt>
                <c:pt idx="51634">
                  <c:v>4.5634000000027033</c:v>
                </c:pt>
                <c:pt idx="51635">
                  <c:v>4.5635000000027031</c:v>
                </c:pt>
                <c:pt idx="51636">
                  <c:v>4.5636000000027028</c:v>
                </c:pt>
                <c:pt idx="51637">
                  <c:v>4.5637000000027026</c:v>
                </c:pt>
                <c:pt idx="51638">
                  <c:v>4.5638000000027024</c:v>
                </c:pt>
                <c:pt idx="51639">
                  <c:v>4.5639000000027021</c:v>
                </c:pt>
                <c:pt idx="51640">
                  <c:v>4.5640000000027019</c:v>
                </c:pt>
                <c:pt idx="51641">
                  <c:v>4.5641000000027017</c:v>
                </c:pt>
                <c:pt idx="51642">
                  <c:v>4.5642000000027014</c:v>
                </c:pt>
                <c:pt idx="51643">
                  <c:v>4.5643000000027012</c:v>
                </c:pt>
                <c:pt idx="51644">
                  <c:v>4.564400000002701</c:v>
                </c:pt>
                <c:pt idx="51645">
                  <c:v>4.5645000000027007</c:v>
                </c:pt>
                <c:pt idx="51646">
                  <c:v>4.5646000000027005</c:v>
                </c:pt>
                <c:pt idx="51647">
                  <c:v>4.5647000000027003</c:v>
                </c:pt>
                <c:pt idx="51648">
                  <c:v>4.5648000000027</c:v>
                </c:pt>
                <c:pt idx="51649">
                  <c:v>4.5649000000026998</c:v>
                </c:pt>
                <c:pt idx="51650">
                  <c:v>4.5650000000026996</c:v>
                </c:pt>
                <c:pt idx="51651">
                  <c:v>4.5651000000026993</c:v>
                </c:pt>
                <c:pt idx="51652">
                  <c:v>4.5652000000026991</c:v>
                </c:pt>
                <c:pt idx="51653">
                  <c:v>4.5653000000026989</c:v>
                </c:pt>
                <c:pt idx="51654">
                  <c:v>4.5654000000026986</c:v>
                </c:pt>
                <c:pt idx="51655">
                  <c:v>4.5655000000026984</c:v>
                </c:pt>
                <c:pt idx="51656">
                  <c:v>4.5656000000026982</c:v>
                </c:pt>
                <c:pt idx="51657">
                  <c:v>4.5657000000026979</c:v>
                </c:pt>
                <c:pt idx="51658">
                  <c:v>4.5658000000026977</c:v>
                </c:pt>
                <c:pt idx="51659">
                  <c:v>4.5659000000026975</c:v>
                </c:pt>
                <c:pt idx="51660">
                  <c:v>4.5660000000026972</c:v>
                </c:pt>
                <c:pt idx="51661">
                  <c:v>4.566100000002697</c:v>
                </c:pt>
                <c:pt idx="51662">
                  <c:v>4.5662000000026968</c:v>
                </c:pt>
                <c:pt idx="51663">
                  <c:v>4.5663000000026965</c:v>
                </c:pt>
                <c:pt idx="51664">
                  <c:v>4.5664000000026963</c:v>
                </c:pt>
                <c:pt idx="51665">
                  <c:v>4.5665000000026961</c:v>
                </c:pt>
                <c:pt idx="51666">
                  <c:v>4.5666000000026958</c:v>
                </c:pt>
                <c:pt idx="51667">
                  <c:v>4.5667000000026956</c:v>
                </c:pt>
                <c:pt idx="51668">
                  <c:v>4.5668000000026954</c:v>
                </c:pt>
                <c:pt idx="51669">
                  <c:v>4.5669000000026951</c:v>
                </c:pt>
                <c:pt idx="51670">
                  <c:v>4.5670000000026949</c:v>
                </c:pt>
                <c:pt idx="51671">
                  <c:v>4.5671000000026947</c:v>
                </c:pt>
                <c:pt idx="51672">
                  <c:v>4.5672000000026944</c:v>
                </c:pt>
                <c:pt idx="51673">
                  <c:v>4.5673000000026942</c:v>
                </c:pt>
                <c:pt idx="51674">
                  <c:v>4.567400000002694</c:v>
                </c:pt>
                <c:pt idx="51675">
                  <c:v>4.5675000000026937</c:v>
                </c:pt>
                <c:pt idx="51676">
                  <c:v>4.5676000000026935</c:v>
                </c:pt>
                <c:pt idx="51677">
                  <c:v>4.5677000000026933</c:v>
                </c:pt>
                <c:pt idx="51678">
                  <c:v>4.567800000002693</c:v>
                </c:pt>
                <c:pt idx="51679">
                  <c:v>4.5679000000026928</c:v>
                </c:pt>
                <c:pt idx="51680">
                  <c:v>4.5680000000026926</c:v>
                </c:pt>
                <c:pt idx="51681">
                  <c:v>4.5681000000026923</c:v>
                </c:pt>
                <c:pt idx="51682">
                  <c:v>4.5682000000026921</c:v>
                </c:pt>
                <c:pt idx="51683">
                  <c:v>4.5683000000026919</c:v>
                </c:pt>
                <c:pt idx="51684">
                  <c:v>4.5684000000026916</c:v>
                </c:pt>
                <c:pt idx="51685">
                  <c:v>4.5685000000026914</c:v>
                </c:pt>
                <c:pt idx="51686">
                  <c:v>4.5686000000026912</c:v>
                </c:pt>
                <c:pt idx="51687">
                  <c:v>4.5687000000026909</c:v>
                </c:pt>
                <c:pt idx="51688">
                  <c:v>4.5688000000026907</c:v>
                </c:pt>
                <c:pt idx="51689">
                  <c:v>4.5689000000026905</c:v>
                </c:pt>
                <c:pt idx="51690">
                  <c:v>4.5690000000026902</c:v>
                </c:pt>
                <c:pt idx="51691">
                  <c:v>4.56910000000269</c:v>
                </c:pt>
                <c:pt idx="51692">
                  <c:v>4.5692000000026898</c:v>
                </c:pt>
                <c:pt idx="51693">
                  <c:v>4.5693000000026895</c:v>
                </c:pt>
                <c:pt idx="51694">
                  <c:v>4.5694000000026893</c:v>
                </c:pt>
                <c:pt idx="51695">
                  <c:v>4.5695000000026891</c:v>
                </c:pt>
                <c:pt idx="51696">
                  <c:v>4.5696000000026888</c:v>
                </c:pt>
                <c:pt idx="51697">
                  <c:v>4.5697000000026886</c:v>
                </c:pt>
                <c:pt idx="51698">
                  <c:v>4.5698000000026884</c:v>
                </c:pt>
                <c:pt idx="51699">
                  <c:v>4.5699000000026881</c:v>
                </c:pt>
                <c:pt idx="51700">
                  <c:v>4.5700000000026879</c:v>
                </c:pt>
                <c:pt idx="51701">
                  <c:v>4.5701000000026877</c:v>
                </c:pt>
                <c:pt idx="51702">
                  <c:v>4.5702000000026874</c:v>
                </c:pt>
                <c:pt idx="51703">
                  <c:v>4.5703000000026872</c:v>
                </c:pt>
                <c:pt idx="51704">
                  <c:v>4.570400000002687</c:v>
                </c:pt>
                <c:pt idx="51705">
                  <c:v>4.5705000000026867</c:v>
                </c:pt>
                <c:pt idx="51706">
                  <c:v>4.5706000000026865</c:v>
                </c:pt>
                <c:pt idx="51707">
                  <c:v>4.5707000000026863</c:v>
                </c:pt>
                <c:pt idx="51708">
                  <c:v>4.570800000002686</c:v>
                </c:pt>
                <c:pt idx="51709">
                  <c:v>4.5709000000026858</c:v>
                </c:pt>
                <c:pt idx="51710">
                  <c:v>4.5710000000026856</c:v>
                </c:pt>
                <c:pt idx="51711">
                  <c:v>4.5711000000026853</c:v>
                </c:pt>
                <c:pt idx="51712">
                  <c:v>4.5712000000026851</c:v>
                </c:pt>
                <c:pt idx="51713">
                  <c:v>4.5713000000026849</c:v>
                </c:pt>
                <c:pt idx="51714">
                  <c:v>4.5714000000026846</c:v>
                </c:pt>
                <c:pt idx="51715">
                  <c:v>4.5715000000026844</c:v>
                </c:pt>
                <c:pt idx="51716">
                  <c:v>4.5716000000026842</c:v>
                </c:pt>
                <c:pt idx="51717">
                  <c:v>4.571700000002684</c:v>
                </c:pt>
                <c:pt idx="51718">
                  <c:v>4.5718000000026837</c:v>
                </c:pt>
                <c:pt idx="51719">
                  <c:v>4.5719000000026835</c:v>
                </c:pt>
                <c:pt idx="51720">
                  <c:v>4.5720000000026833</c:v>
                </c:pt>
                <c:pt idx="51721">
                  <c:v>4.572100000002683</c:v>
                </c:pt>
                <c:pt idx="51722">
                  <c:v>4.5722000000026828</c:v>
                </c:pt>
                <c:pt idx="51723">
                  <c:v>4.5723000000026826</c:v>
                </c:pt>
                <c:pt idx="51724">
                  <c:v>4.5724000000026823</c:v>
                </c:pt>
                <c:pt idx="51725">
                  <c:v>4.5725000000026821</c:v>
                </c:pt>
                <c:pt idx="51726">
                  <c:v>4.5726000000026819</c:v>
                </c:pt>
                <c:pt idx="51727">
                  <c:v>4.5727000000026816</c:v>
                </c:pt>
                <c:pt idx="51728">
                  <c:v>4.5728000000026814</c:v>
                </c:pt>
                <c:pt idx="51729">
                  <c:v>4.5729000000026812</c:v>
                </c:pt>
                <c:pt idx="51730">
                  <c:v>4.5730000000026809</c:v>
                </c:pt>
                <c:pt idx="51731">
                  <c:v>4.5731000000026807</c:v>
                </c:pt>
                <c:pt idx="51732">
                  <c:v>4.5732000000026805</c:v>
                </c:pt>
                <c:pt idx="51733">
                  <c:v>4.5733000000026802</c:v>
                </c:pt>
                <c:pt idx="51734">
                  <c:v>4.57340000000268</c:v>
                </c:pt>
                <c:pt idx="51735">
                  <c:v>4.5735000000026798</c:v>
                </c:pt>
                <c:pt idx="51736">
                  <c:v>4.5736000000026795</c:v>
                </c:pt>
                <c:pt idx="51737">
                  <c:v>4.5737000000026793</c:v>
                </c:pt>
                <c:pt idx="51738">
                  <c:v>4.5738000000026791</c:v>
                </c:pt>
                <c:pt idx="51739">
                  <c:v>4.5739000000026788</c:v>
                </c:pt>
                <c:pt idx="51740">
                  <c:v>4.5740000000026786</c:v>
                </c:pt>
                <c:pt idx="51741">
                  <c:v>4.5741000000026784</c:v>
                </c:pt>
                <c:pt idx="51742">
                  <c:v>4.5742000000026781</c:v>
                </c:pt>
                <c:pt idx="51743">
                  <c:v>4.5743000000026779</c:v>
                </c:pt>
                <c:pt idx="51744">
                  <c:v>4.5744000000026777</c:v>
                </c:pt>
                <c:pt idx="51745">
                  <c:v>4.5745000000026774</c:v>
                </c:pt>
                <c:pt idx="51746">
                  <c:v>4.5746000000026772</c:v>
                </c:pt>
                <c:pt idx="51747">
                  <c:v>4.574700000002677</c:v>
                </c:pt>
                <c:pt idx="51748">
                  <c:v>4.5748000000026767</c:v>
                </c:pt>
                <c:pt idx="51749">
                  <c:v>4.5749000000026765</c:v>
                </c:pt>
                <c:pt idx="51750">
                  <c:v>4.5750000000026763</c:v>
                </c:pt>
                <c:pt idx="51751">
                  <c:v>4.575100000002676</c:v>
                </c:pt>
                <c:pt idx="51752">
                  <c:v>4.5752000000026758</c:v>
                </c:pt>
                <c:pt idx="51753">
                  <c:v>4.5753000000026756</c:v>
                </c:pt>
                <c:pt idx="51754">
                  <c:v>4.5754000000026753</c:v>
                </c:pt>
                <c:pt idx="51755">
                  <c:v>4.5755000000026751</c:v>
                </c:pt>
                <c:pt idx="51756">
                  <c:v>4.5756000000026749</c:v>
                </c:pt>
                <c:pt idx="51757">
                  <c:v>4.5757000000026746</c:v>
                </c:pt>
                <c:pt idx="51758">
                  <c:v>4.5758000000026744</c:v>
                </c:pt>
                <c:pt idx="51759">
                  <c:v>4.5759000000026742</c:v>
                </c:pt>
                <c:pt idx="51760">
                  <c:v>4.5760000000026739</c:v>
                </c:pt>
                <c:pt idx="51761">
                  <c:v>4.5761000000026737</c:v>
                </c:pt>
                <c:pt idx="51762">
                  <c:v>4.5762000000026735</c:v>
                </c:pt>
                <c:pt idx="51763">
                  <c:v>4.5763000000026732</c:v>
                </c:pt>
                <c:pt idx="51764">
                  <c:v>4.576400000002673</c:v>
                </c:pt>
                <c:pt idx="51765">
                  <c:v>4.5765000000026728</c:v>
                </c:pt>
                <c:pt idx="51766">
                  <c:v>4.5766000000026725</c:v>
                </c:pt>
                <c:pt idx="51767">
                  <c:v>4.5767000000026723</c:v>
                </c:pt>
                <c:pt idx="51768">
                  <c:v>4.5768000000026721</c:v>
                </c:pt>
                <c:pt idx="51769">
                  <c:v>4.5769000000026718</c:v>
                </c:pt>
                <c:pt idx="51770">
                  <c:v>4.5770000000026716</c:v>
                </c:pt>
                <c:pt idx="51771">
                  <c:v>4.5771000000026714</c:v>
                </c:pt>
                <c:pt idx="51772">
                  <c:v>4.5772000000026711</c:v>
                </c:pt>
                <c:pt idx="51773">
                  <c:v>4.5773000000026709</c:v>
                </c:pt>
                <c:pt idx="51774">
                  <c:v>4.5774000000026707</c:v>
                </c:pt>
                <c:pt idx="51775">
                  <c:v>4.5775000000026704</c:v>
                </c:pt>
                <c:pt idx="51776">
                  <c:v>4.5776000000026702</c:v>
                </c:pt>
                <c:pt idx="51777">
                  <c:v>4.57770000000267</c:v>
                </c:pt>
                <c:pt idx="51778">
                  <c:v>4.5778000000026697</c:v>
                </c:pt>
                <c:pt idx="51779">
                  <c:v>4.5779000000026695</c:v>
                </c:pt>
                <c:pt idx="51780">
                  <c:v>4.5780000000026693</c:v>
                </c:pt>
                <c:pt idx="51781">
                  <c:v>4.578100000002669</c:v>
                </c:pt>
                <c:pt idx="51782">
                  <c:v>4.5782000000026688</c:v>
                </c:pt>
                <c:pt idx="51783">
                  <c:v>4.5783000000026686</c:v>
                </c:pt>
                <c:pt idx="51784">
                  <c:v>4.5784000000026683</c:v>
                </c:pt>
                <c:pt idx="51785">
                  <c:v>4.5785000000026681</c:v>
                </c:pt>
                <c:pt idx="51786">
                  <c:v>4.5786000000026679</c:v>
                </c:pt>
                <c:pt idx="51787">
                  <c:v>4.5787000000026676</c:v>
                </c:pt>
                <c:pt idx="51788">
                  <c:v>4.5788000000026674</c:v>
                </c:pt>
                <c:pt idx="51789">
                  <c:v>4.5789000000026672</c:v>
                </c:pt>
                <c:pt idx="51790">
                  <c:v>4.5790000000026669</c:v>
                </c:pt>
                <c:pt idx="51791">
                  <c:v>4.5791000000026667</c:v>
                </c:pt>
                <c:pt idx="51792">
                  <c:v>4.5792000000026665</c:v>
                </c:pt>
                <c:pt idx="51793">
                  <c:v>4.5793000000026662</c:v>
                </c:pt>
                <c:pt idx="51794">
                  <c:v>4.579400000002666</c:v>
                </c:pt>
                <c:pt idx="51795">
                  <c:v>4.5795000000026658</c:v>
                </c:pt>
                <c:pt idx="51796">
                  <c:v>4.5796000000026655</c:v>
                </c:pt>
                <c:pt idx="51797">
                  <c:v>4.5797000000026653</c:v>
                </c:pt>
                <c:pt idx="51798">
                  <c:v>4.5798000000026651</c:v>
                </c:pt>
                <c:pt idx="51799">
                  <c:v>4.5799000000026648</c:v>
                </c:pt>
                <c:pt idx="51800">
                  <c:v>4.5800000000026646</c:v>
                </c:pt>
                <c:pt idx="51801">
                  <c:v>4.5801000000026644</c:v>
                </c:pt>
                <c:pt idx="51802">
                  <c:v>4.5802000000026641</c:v>
                </c:pt>
                <c:pt idx="51803">
                  <c:v>4.5803000000026639</c:v>
                </c:pt>
                <c:pt idx="51804">
                  <c:v>4.5804000000026637</c:v>
                </c:pt>
                <c:pt idx="51805">
                  <c:v>4.5805000000026634</c:v>
                </c:pt>
                <c:pt idx="51806">
                  <c:v>4.5806000000026632</c:v>
                </c:pt>
                <c:pt idx="51807">
                  <c:v>4.580700000002663</c:v>
                </c:pt>
                <c:pt idx="51808">
                  <c:v>4.5808000000026627</c:v>
                </c:pt>
                <c:pt idx="51809">
                  <c:v>4.5809000000026625</c:v>
                </c:pt>
                <c:pt idx="51810">
                  <c:v>4.5810000000026623</c:v>
                </c:pt>
                <c:pt idx="51811">
                  <c:v>4.581100000002662</c:v>
                </c:pt>
                <c:pt idx="51812">
                  <c:v>4.5812000000026618</c:v>
                </c:pt>
                <c:pt idx="51813">
                  <c:v>4.5813000000026616</c:v>
                </c:pt>
                <c:pt idx="51814">
                  <c:v>4.5814000000026613</c:v>
                </c:pt>
                <c:pt idx="51815">
                  <c:v>4.5815000000026611</c:v>
                </c:pt>
                <c:pt idx="51816">
                  <c:v>4.5816000000026609</c:v>
                </c:pt>
                <c:pt idx="51817">
                  <c:v>4.5817000000026606</c:v>
                </c:pt>
                <c:pt idx="51818">
                  <c:v>4.5818000000026604</c:v>
                </c:pt>
                <c:pt idx="51819">
                  <c:v>4.5819000000026602</c:v>
                </c:pt>
                <c:pt idx="51820">
                  <c:v>4.5820000000026599</c:v>
                </c:pt>
                <c:pt idx="51821">
                  <c:v>4.5821000000026597</c:v>
                </c:pt>
                <c:pt idx="51822">
                  <c:v>4.5822000000026595</c:v>
                </c:pt>
                <c:pt idx="51823">
                  <c:v>4.5823000000026592</c:v>
                </c:pt>
                <c:pt idx="51824">
                  <c:v>4.582400000002659</c:v>
                </c:pt>
                <c:pt idx="51825">
                  <c:v>4.5825000000026588</c:v>
                </c:pt>
                <c:pt idx="51826">
                  <c:v>4.5826000000026585</c:v>
                </c:pt>
                <c:pt idx="51827">
                  <c:v>4.5827000000026583</c:v>
                </c:pt>
                <c:pt idx="51828">
                  <c:v>4.5828000000026581</c:v>
                </c:pt>
                <c:pt idx="51829">
                  <c:v>4.5829000000026578</c:v>
                </c:pt>
                <c:pt idx="51830">
                  <c:v>4.5830000000026576</c:v>
                </c:pt>
                <c:pt idx="51831">
                  <c:v>4.5831000000026574</c:v>
                </c:pt>
                <c:pt idx="51832">
                  <c:v>4.5832000000026571</c:v>
                </c:pt>
                <c:pt idx="51833">
                  <c:v>4.5833000000026569</c:v>
                </c:pt>
                <c:pt idx="51834">
                  <c:v>4.5834000000026567</c:v>
                </c:pt>
                <c:pt idx="51835">
                  <c:v>4.5835000000026564</c:v>
                </c:pt>
                <c:pt idx="51836">
                  <c:v>4.5836000000026562</c:v>
                </c:pt>
                <c:pt idx="51837">
                  <c:v>4.583700000002656</c:v>
                </c:pt>
                <c:pt idx="51838">
                  <c:v>4.5838000000026558</c:v>
                </c:pt>
                <c:pt idx="51839">
                  <c:v>4.5839000000026555</c:v>
                </c:pt>
                <c:pt idx="51840">
                  <c:v>4.5840000000026553</c:v>
                </c:pt>
                <c:pt idx="51841">
                  <c:v>4.5841000000026551</c:v>
                </c:pt>
                <c:pt idx="51842">
                  <c:v>4.5842000000026548</c:v>
                </c:pt>
                <c:pt idx="51843">
                  <c:v>4.5843000000026546</c:v>
                </c:pt>
                <c:pt idx="51844">
                  <c:v>4.5844000000026544</c:v>
                </c:pt>
                <c:pt idx="51845">
                  <c:v>4.5845000000026541</c:v>
                </c:pt>
                <c:pt idx="51846">
                  <c:v>4.5846000000026539</c:v>
                </c:pt>
                <c:pt idx="51847">
                  <c:v>4.5847000000026537</c:v>
                </c:pt>
                <c:pt idx="51848">
                  <c:v>4.5848000000026534</c:v>
                </c:pt>
                <c:pt idx="51849">
                  <c:v>4.5849000000026532</c:v>
                </c:pt>
                <c:pt idx="51850">
                  <c:v>4.585000000002653</c:v>
                </c:pt>
                <c:pt idx="51851">
                  <c:v>4.5851000000026527</c:v>
                </c:pt>
                <c:pt idx="51852">
                  <c:v>4.5852000000026525</c:v>
                </c:pt>
                <c:pt idx="51853">
                  <c:v>4.5853000000026523</c:v>
                </c:pt>
                <c:pt idx="51854">
                  <c:v>4.585400000002652</c:v>
                </c:pt>
                <c:pt idx="51855">
                  <c:v>4.5855000000026518</c:v>
                </c:pt>
                <c:pt idx="51856">
                  <c:v>4.5856000000026516</c:v>
                </c:pt>
                <c:pt idx="51857">
                  <c:v>4.5857000000026513</c:v>
                </c:pt>
                <c:pt idx="51858">
                  <c:v>4.5858000000026511</c:v>
                </c:pt>
                <c:pt idx="51859">
                  <c:v>4.5859000000026509</c:v>
                </c:pt>
                <c:pt idx="51860">
                  <c:v>4.5860000000026506</c:v>
                </c:pt>
                <c:pt idx="51861">
                  <c:v>4.5861000000026504</c:v>
                </c:pt>
                <c:pt idx="51862">
                  <c:v>4.5862000000026502</c:v>
                </c:pt>
                <c:pt idx="51863">
                  <c:v>4.5863000000026499</c:v>
                </c:pt>
                <c:pt idx="51864">
                  <c:v>4.5864000000026497</c:v>
                </c:pt>
                <c:pt idx="51865">
                  <c:v>4.5865000000026495</c:v>
                </c:pt>
                <c:pt idx="51866">
                  <c:v>4.5866000000026492</c:v>
                </c:pt>
                <c:pt idx="51867">
                  <c:v>4.586700000002649</c:v>
                </c:pt>
                <c:pt idx="51868">
                  <c:v>4.5868000000026488</c:v>
                </c:pt>
                <c:pt idx="51869">
                  <c:v>4.5869000000026485</c:v>
                </c:pt>
                <c:pt idx="51870">
                  <c:v>4.5870000000026483</c:v>
                </c:pt>
                <c:pt idx="51871">
                  <c:v>4.5871000000026481</c:v>
                </c:pt>
                <c:pt idx="51872">
                  <c:v>4.5872000000026478</c:v>
                </c:pt>
                <c:pt idx="51873">
                  <c:v>4.5873000000026476</c:v>
                </c:pt>
                <c:pt idx="51874">
                  <c:v>4.5874000000026474</c:v>
                </c:pt>
                <c:pt idx="51875">
                  <c:v>4.5875000000026471</c:v>
                </c:pt>
                <c:pt idx="51876">
                  <c:v>4.5876000000026469</c:v>
                </c:pt>
                <c:pt idx="51877">
                  <c:v>4.5877000000026467</c:v>
                </c:pt>
                <c:pt idx="51878">
                  <c:v>4.5878000000026464</c:v>
                </c:pt>
                <c:pt idx="51879">
                  <c:v>4.5879000000026462</c:v>
                </c:pt>
                <c:pt idx="51880">
                  <c:v>4.588000000002646</c:v>
                </c:pt>
                <c:pt idx="51881">
                  <c:v>4.5881000000026457</c:v>
                </c:pt>
                <c:pt idx="51882">
                  <c:v>4.5882000000026455</c:v>
                </c:pt>
                <c:pt idx="51883">
                  <c:v>4.5883000000026453</c:v>
                </c:pt>
                <c:pt idx="51884">
                  <c:v>4.588400000002645</c:v>
                </c:pt>
                <c:pt idx="51885">
                  <c:v>4.5885000000026448</c:v>
                </c:pt>
                <c:pt idx="51886">
                  <c:v>4.5886000000026446</c:v>
                </c:pt>
                <c:pt idx="51887">
                  <c:v>4.5887000000026443</c:v>
                </c:pt>
                <c:pt idx="51888">
                  <c:v>4.5888000000026441</c:v>
                </c:pt>
                <c:pt idx="51889">
                  <c:v>4.5889000000026439</c:v>
                </c:pt>
                <c:pt idx="51890">
                  <c:v>4.5890000000026436</c:v>
                </c:pt>
                <c:pt idx="51891">
                  <c:v>4.5891000000026434</c:v>
                </c:pt>
                <c:pt idx="51892">
                  <c:v>4.5892000000026432</c:v>
                </c:pt>
                <c:pt idx="51893">
                  <c:v>4.5893000000026429</c:v>
                </c:pt>
                <c:pt idx="51894">
                  <c:v>4.5894000000026427</c:v>
                </c:pt>
                <c:pt idx="51895">
                  <c:v>4.5895000000026425</c:v>
                </c:pt>
                <c:pt idx="51896">
                  <c:v>4.5896000000026422</c:v>
                </c:pt>
                <c:pt idx="51897">
                  <c:v>4.589700000002642</c:v>
                </c:pt>
                <c:pt idx="51898">
                  <c:v>4.5898000000026418</c:v>
                </c:pt>
                <c:pt idx="51899">
                  <c:v>4.5899000000026415</c:v>
                </c:pt>
                <c:pt idx="51900">
                  <c:v>4.5900000000026413</c:v>
                </c:pt>
                <c:pt idx="51901">
                  <c:v>4.5901000000026411</c:v>
                </c:pt>
                <c:pt idx="51902">
                  <c:v>4.5902000000026408</c:v>
                </c:pt>
                <c:pt idx="51903">
                  <c:v>4.5903000000026406</c:v>
                </c:pt>
                <c:pt idx="51904">
                  <c:v>4.5904000000026404</c:v>
                </c:pt>
                <c:pt idx="51905">
                  <c:v>4.5905000000026401</c:v>
                </c:pt>
                <c:pt idx="51906">
                  <c:v>4.5906000000026399</c:v>
                </c:pt>
                <c:pt idx="51907">
                  <c:v>4.5907000000026397</c:v>
                </c:pt>
                <c:pt idx="51908">
                  <c:v>4.5908000000026394</c:v>
                </c:pt>
                <c:pt idx="51909">
                  <c:v>4.5909000000026392</c:v>
                </c:pt>
                <c:pt idx="51910">
                  <c:v>4.591000000002639</c:v>
                </c:pt>
                <c:pt idx="51911">
                  <c:v>4.5911000000026387</c:v>
                </c:pt>
                <c:pt idx="51912">
                  <c:v>4.5912000000026385</c:v>
                </c:pt>
                <c:pt idx="51913">
                  <c:v>4.5913000000026383</c:v>
                </c:pt>
                <c:pt idx="51914">
                  <c:v>4.591400000002638</c:v>
                </c:pt>
                <c:pt idx="51915">
                  <c:v>4.5915000000026378</c:v>
                </c:pt>
                <c:pt idx="51916">
                  <c:v>4.5916000000026376</c:v>
                </c:pt>
                <c:pt idx="51917">
                  <c:v>4.5917000000026373</c:v>
                </c:pt>
                <c:pt idx="51918">
                  <c:v>4.5918000000026371</c:v>
                </c:pt>
                <c:pt idx="51919">
                  <c:v>4.5919000000026369</c:v>
                </c:pt>
                <c:pt idx="51920">
                  <c:v>4.5920000000026366</c:v>
                </c:pt>
                <c:pt idx="51921">
                  <c:v>4.5921000000026364</c:v>
                </c:pt>
                <c:pt idx="51922">
                  <c:v>4.5922000000026362</c:v>
                </c:pt>
                <c:pt idx="51923">
                  <c:v>4.5923000000026359</c:v>
                </c:pt>
                <c:pt idx="51924">
                  <c:v>4.5924000000026357</c:v>
                </c:pt>
                <c:pt idx="51925">
                  <c:v>4.5925000000026355</c:v>
                </c:pt>
                <c:pt idx="51926">
                  <c:v>4.5926000000026352</c:v>
                </c:pt>
                <c:pt idx="51927">
                  <c:v>4.592700000002635</c:v>
                </c:pt>
                <c:pt idx="51928">
                  <c:v>4.5928000000026348</c:v>
                </c:pt>
                <c:pt idx="51929">
                  <c:v>4.5929000000026345</c:v>
                </c:pt>
                <c:pt idx="51930">
                  <c:v>4.5930000000026343</c:v>
                </c:pt>
                <c:pt idx="51931">
                  <c:v>4.5931000000026341</c:v>
                </c:pt>
                <c:pt idx="51932">
                  <c:v>4.5932000000026338</c:v>
                </c:pt>
                <c:pt idx="51933">
                  <c:v>4.5933000000026336</c:v>
                </c:pt>
                <c:pt idx="51934">
                  <c:v>4.5934000000026334</c:v>
                </c:pt>
                <c:pt idx="51935">
                  <c:v>4.5935000000026331</c:v>
                </c:pt>
                <c:pt idx="51936">
                  <c:v>4.5936000000026329</c:v>
                </c:pt>
                <c:pt idx="51937">
                  <c:v>4.5937000000026327</c:v>
                </c:pt>
                <c:pt idx="51938">
                  <c:v>4.5938000000026324</c:v>
                </c:pt>
                <c:pt idx="51939">
                  <c:v>4.5939000000026322</c:v>
                </c:pt>
                <c:pt idx="51940">
                  <c:v>4.594000000002632</c:v>
                </c:pt>
                <c:pt idx="51941">
                  <c:v>4.5941000000026317</c:v>
                </c:pt>
                <c:pt idx="51942">
                  <c:v>4.5942000000026315</c:v>
                </c:pt>
                <c:pt idx="51943">
                  <c:v>4.5943000000026313</c:v>
                </c:pt>
                <c:pt idx="51944">
                  <c:v>4.594400000002631</c:v>
                </c:pt>
                <c:pt idx="51945">
                  <c:v>4.5945000000026308</c:v>
                </c:pt>
                <c:pt idx="51946">
                  <c:v>4.5946000000026306</c:v>
                </c:pt>
                <c:pt idx="51947">
                  <c:v>4.5947000000026303</c:v>
                </c:pt>
                <c:pt idx="51948">
                  <c:v>4.5948000000026301</c:v>
                </c:pt>
                <c:pt idx="51949">
                  <c:v>4.5949000000026299</c:v>
                </c:pt>
                <c:pt idx="51950">
                  <c:v>4.5950000000026296</c:v>
                </c:pt>
                <c:pt idx="51951">
                  <c:v>4.5951000000026294</c:v>
                </c:pt>
                <c:pt idx="51952">
                  <c:v>4.5952000000026292</c:v>
                </c:pt>
                <c:pt idx="51953">
                  <c:v>4.5953000000026289</c:v>
                </c:pt>
                <c:pt idx="51954">
                  <c:v>4.5954000000026287</c:v>
                </c:pt>
                <c:pt idx="51955">
                  <c:v>4.5955000000026285</c:v>
                </c:pt>
                <c:pt idx="51956">
                  <c:v>4.5956000000026282</c:v>
                </c:pt>
                <c:pt idx="51957">
                  <c:v>4.595700000002628</c:v>
                </c:pt>
                <c:pt idx="51958">
                  <c:v>4.5958000000026278</c:v>
                </c:pt>
                <c:pt idx="51959">
                  <c:v>4.5959000000026276</c:v>
                </c:pt>
                <c:pt idx="51960">
                  <c:v>4.5960000000026273</c:v>
                </c:pt>
                <c:pt idx="51961">
                  <c:v>4.5961000000026271</c:v>
                </c:pt>
                <c:pt idx="51962">
                  <c:v>4.5962000000026269</c:v>
                </c:pt>
                <c:pt idx="51963">
                  <c:v>4.5963000000026266</c:v>
                </c:pt>
                <c:pt idx="51964">
                  <c:v>4.5964000000026264</c:v>
                </c:pt>
                <c:pt idx="51965">
                  <c:v>4.5965000000026262</c:v>
                </c:pt>
                <c:pt idx="51966">
                  <c:v>4.5966000000026259</c:v>
                </c:pt>
                <c:pt idx="51967">
                  <c:v>4.5967000000026257</c:v>
                </c:pt>
                <c:pt idx="51968">
                  <c:v>4.5968000000026255</c:v>
                </c:pt>
                <c:pt idx="51969">
                  <c:v>4.5969000000026252</c:v>
                </c:pt>
                <c:pt idx="51970">
                  <c:v>4.597000000002625</c:v>
                </c:pt>
                <c:pt idx="51971">
                  <c:v>4.5971000000026248</c:v>
                </c:pt>
                <c:pt idx="51972">
                  <c:v>4.5972000000026245</c:v>
                </c:pt>
                <c:pt idx="51973">
                  <c:v>4.5973000000026243</c:v>
                </c:pt>
                <c:pt idx="51974">
                  <c:v>4.5974000000026241</c:v>
                </c:pt>
                <c:pt idx="51975">
                  <c:v>4.5975000000026238</c:v>
                </c:pt>
                <c:pt idx="51976">
                  <c:v>4.5976000000026236</c:v>
                </c:pt>
                <c:pt idx="51977">
                  <c:v>4.5977000000026234</c:v>
                </c:pt>
                <c:pt idx="51978">
                  <c:v>4.5978000000026231</c:v>
                </c:pt>
                <c:pt idx="51979">
                  <c:v>4.5979000000026229</c:v>
                </c:pt>
                <c:pt idx="51980">
                  <c:v>4.5980000000026227</c:v>
                </c:pt>
                <c:pt idx="51981">
                  <c:v>4.5981000000026224</c:v>
                </c:pt>
                <c:pt idx="51982">
                  <c:v>4.5982000000026222</c:v>
                </c:pt>
                <c:pt idx="51983">
                  <c:v>4.598300000002622</c:v>
                </c:pt>
                <c:pt idx="51984">
                  <c:v>4.5984000000026217</c:v>
                </c:pt>
                <c:pt idx="51985">
                  <c:v>4.5985000000026215</c:v>
                </c:pt>
                <c:pt idx="51986">
                  <c:v>4.5986000000026213</c:v>
                </c:pt>
                <c:pt idx="51987">
                  <c:v>4.598700000002621</c:v>
                </c:pt>
                <c:pt idx="51988">
                  <c:v>4.5988000000026208</c:v>
                </c:pt>
                <c:pt idx="51989">
                  <c:v>4.5989000000026206</c:v>
                </c:pt>
                <c:pt idx="51990">
                  <c:v>4.5990000000026203</c:v>
                </c:pt>
                <c:pt idx="51991">
                  <c:v>4.5991000000026201</c:v>
                </c:pt>
                <c:pt idx="51992">
                  <c:v>4.5992000000026199</c:v>
                </c:pt>
                <c:pt idx="51993">
                  <c:v>4.5993000000026196</c:v>
                </c:pt>
                <c:pt idx="51994">
                  <c:v>4.5994000000026194</c:v>
                </c:pt>
                <c:pt idx="51995">
                  <c:v>4.5995000000026192</c:v>
                </c:pt>
                <c:pt idx="51996">
                  <c:v>4.5996000000026189</c:v>
                </c:pt>
                <c:pt idx="51997">
                  <c:v>4.5997000000026187</c:v>
                </c:pt>
                <c:pt idx="51998">
                  <c:v>4.5998000000026185</c:v>
                </c:pt>
                <c:pt idx="51999">
                  <c:v>4.5999000000026182</c:v>
                </c:pt>
                <c:pt idx="52000">
                  <c:v>4.600000000002618</c:v>
                </c:pt>
                <c:pt idx="52001">
                  <c:v>4.6001000000026178</c:v>
                </c:pt>
                <c:pt idx="52002">
                  <c:v>4.6002000000026175</c:v>
                </c:pt>
                <c:pt idx="52003">
                  <c:v>4.6003000000026173</c:v>
                </c:pt>
                <c:pt idx="52004">
                  <c:v>4.6004000000026171</c:v>
                </c:pt>
                <c:pt idx="52005">
                  <c:v>4.6005000000026168</c:v>
                </c:pt>
                <c:pt idx="52006">
                  <c:v>4.6006000000026166</c:v>
                </c:pt>
                <c:pt idx="52007">
                  <c:v>4.6007000000026164</c:v>
                </c:pt>
                <c:pt idx="52008">
                  <c:v>4.6008000000026161</c:v>
                </c:pt>
                <c:pt idx="52009">
                  <c:v>4.6009000000026159</c:v>
                </c:pt>
                <c:pt idx="52010">
                  <c:v>4.6010000000026157</c:v>
                </c:pt>
                <c:pt idx="52011">
                  <c:v>4.6011000000026154</c:v>
                </c:pt>
                <c:pt idx="52012">
                  <c:v>4.6012000000026152</c:v>
                </c:pt>
                <c:pt idx="52013">
                  <c:v>4.601300000002615</c:v>
                </c:pt>
                <c:pt idx="52014">
                  <c:v>4.6014000000026147</c:v>
                </c:pt>
                <c:pt idx="52015">
                  <c:v>4.6015000000026145</c:v>
                </c:pt>
                <c:pt idx="52016">
                  <c:v>4.6016000000026143</c:v>
                </c:pt>
                <c:pt idx="52017">
                  <c:v>4.601700000002614</c:v>
                </c:pt>
                <c:pt idx="52018">
                  <c:v>4.6018000000026138</c:v>
                </c:pt>
                <c:pt idx="52019">
                  <c:v>4.6019000000026136</c:v>
                </c:pt>
                <c:pt idx="52020">
                  <c:v>4.6020000000026133</c:v>
                </c:pt>
                <c:pt idx="52021">
                  <c:v>4.6021000000026131</c:v>
                </c:pt>
                <c:pt idx="52022">
                  <c:v>4.6022000000026129</c:v>
                </c:pt>
                <c:pt idx="52023">
                  <c:v>4.6023000000026126</c:v>
                </c:pt>
                <c:pt idx="52024">
                  <c:v>4.6024000000026124</c:v>
                </c:pt>
                <c:pt idx="52025">
                  <c:v>4.6025000000026122</c:v>
                </c:pt>
                <c:pt idx="52026">
                  <c:v>4.6026000000026119</c:v>
                </c:pt>
                <c:pt idx="52027">
                  <c:v>4.6027000000026117</c:v>
                </c:pt>
                <c:pt idx="52028">
                  <c:v>4.6028000000026115</c:v>
                </c:pt>
                <c:pt idx="52029">
                  <c:v>4.6029000000026112</c:v>
                </c:pt>
                <c:pt idx="52030">
                  <c:v>4.603000000002611</c:v>
                </c:pt>
                <c:pt idx="52031">
                  <c:v>4.6031000000026108</c:v>
                </c:pt>
                <c:pt idx="52032">
                  <c:v>4.6032000000026105</c:v>
                </c:pt>
                <c:pt idx="52033">
                  <c:v>4.6033000000026103</c:v>
                </c:pt>
                <c:pt idx="52034">
                  <c:v>4.6034000000026101</c:v>
                </c:pt>
                <c:pt idx="52035">
                  <c:v>4.6035000000026098</c:v>
                </c:pt>
                <c:pt idx="52036">
                  <c:v>4.6036000000026096</c:v>
                </c:pt>
                <c:pt idx="52037">
                  <c:v>4.6037000000026094</c:v>
                </c:pt>
                <c:pt idx="52038">
                  <c:v>4.6038000000026091</c:v>
                </c:pt>
                <c:pt idx="52039">
                  <c:v>4.6039000000026089</c:v>
                </c:pt>
                <c:pt idx="52040">
                  <c:v>4.6040000000026087</c:v>
                </c:pt>
                <c:pt idx="52041">
                  <c:v>4.6041000000026084</c:v>
                </c:pt>
                <c:pt idx="52042">
                  <c:v>4.6042000000026082</c:v>
                </c:pt>
                <c:pt idx="52043">
                  <c:v>4.604300000002608</c:v>
                </c:pt>
                <c:pt idx="52044">
                  <c:v>4.6044000000026077</c:v>
                </c:pt>
                <c:pt idx="52045">
                  <c:v>4.6045000000026075</c:v>
                </c:pt>
                <c:pt idx="52046">
                  <c:v>4.6046000000026073</c:v>
                </c:pt>
                <c:pt idx="52047">
                  <c:v>4.604700000002607</c:v>
                </c:pt>
                <c:pt idx="52048">
                  <c:v>4.6048000000026068</c:v>
                </c:pt>
                <c:pt idx="52049">
                  <c:v>4.6049000000026066</c:v>
                </c:pt>
                <c:pt idx="52050">
                  <c:v>4.6050000000026063</c:v>
                </c:pt>
                <c:pt idx="52051">
                  <c:v>4.6051000000026061</c:v>
                </c:pt>
                <c:pt idx="52052">
                  <c:v>4.6052000000026059</c:v>
                </c:pt>
                <c:pt idx="52053">
                  <c:v>4.6053000000026056</c:v>
                </c:pt>
                <c:pt idx="52054">
                  <c:v>4.6054000000026054</c:v>
                </c:pt>
                <c:pt idx="52055">
                  <c:v>4.6055000000026052</c:v>
                </c:pt>
                <c:pt idx="52056">
                  <c:v>4.6056000000026049</c:v>
                </c:pt>
                <c:pt idx="52057">
                  <c:v>4.6057000000026047</c:v>
                </c:pt>
                <c:pt idx="52058">
                  <c:v>4.6058000000026045</c:v>
                </c:pt>
                <c:pt idx="52059">
                  <c:v>4.6059000000026042</c:v>
                </c:pt>
                <c:pt idx="52060">
                  <c:v>4.606000000002604</c:v>
                </c:pt>
                <c:pt idx="52061">
                  <c:v>4.6061000000026038</c:v>
                </c:pt>
                <c:pt idx="52062">
                  <c:v>4.6062000000026035</c:v>
                </c:pt>
                <c:pt idx="52063">
                  <c:v>4.6063000000026033</c:v>
                </c:pt>
                <c:pt idx="52064">
                  <c:v>4.6064000000026031</c:v>
                </c:pt>
                <c:pt idx="52065">
                  <c:v>4.6065000000026028</c:v>
                </c:pt>
                <c:pt idx="52066">
                  <c:v>4.6066000000026026</c:v>
                </c:pt>
                <c:pt idx="52067">
                  <c:v>4.6067000000026024</c:v>
                </c:pt>
                <c:pt idx="52068">
                  <c:v>4.6068000000026021</c:v>
                </c:pt>
                <c:pt idx="52069">
                  <c:v>4.6069000000026019</c:v>
                </c:pt>
                <c:pt idx="52070">
                  <c:v>4.6070000000026017</c:v>
                </c:pt>
                <c:pt idx="52071">
                  <c:v>4.6071000000026014</c:v>
                </c:pt>
                <c:pt idx="52072">
                  <c:v>4.6072000000026012</c:v>
                </c:pt>
                <c:pt idx="52073">
                  <c:v>4.607300000002601</c:v>
                </c:pt>
                <c:pt idx="52074">
                  <c:v>4.6074000000026007</c:v>
                </c:pt>
                <c:pt idx="52075">
                  <c:v>4.6075000000026005</c:v>
                </c:pt>
                <c:pt idx="52076">
                  <c:v>4.6076000000026003</c:v>
                </c:pt>
                <c:pt idx="52077">
                  <c:v>4.6077000000026</c:v>
                </c:pt>
                <c:pt idx="52078">
                  <c:v>4.6078000000025998</c:v>
                </c:pt>
                <c:pt idx="52079">
                  <c:v>4.6079000000025996</c:v>
                </c:pt>
                <c:pt idx="52080">
                  <c:v>4.6080000000025994</c:v>
                </c:pt>
                <c:pt idx="52081">
                  <c:v>4.6081000000025991</c:v>
                </c:pt>
                <c:pt idx="52082">
                  <c:v>4.6082000000025989</c:v>
                </c:pt>
                <c:pt idx="52083">
                  <c:v>4.6083000000025987</c:v>
                </c:pt>
                <c:pt idx="52084">
                  <c:v>4.6084000000025984</c:v>
                </c:pt>
                <c:pt idx="52085">
                  <c:v>4.6085000000025982</c:v>
                </c:pt>
                <c:pt idx="52086">
                  <c:v>4.608600000002598</c:v>
                </c:pt>
                <c:pt idx="52087">
                  <c:v>4.6087000000025977</c:v>
                </c:pt>
                <c:pt idx="52088">
                  <c:v>4.6088000000025975</c:v>
                </c:pt>
                <c:pt idx="52089">
                  <c:v>4.6089000000025973</c:v>
                </c:pt>
                <c:pt idx="52090">
                  <c:v>4.609000000002597</c:v>
                </c:pt>
                <c:pt idx="52091">
                  <c:v>4.6091000000025968</c:v>
                </c:pt>
                <c:pt idx="52092">
                  <c:v>4.6092000000025966</c:v>
                </c:pt>
                <c:pt idx="52093">
                  <c:v>4.6093000000025963</c:v>
                </c:pt>
                <c:pt idx="52094">
                  <c:v>4.6094000000025961</c:v>
                </c:pt>
                <c:pt idx="52095">
                  <c:v>4.6095000000025959</c:v>
                </c:pt>
                <c:pt idx="52096">
                  <c:v>4.6096000000025956</c:v>
                </c:pt>
                <c:pt idx="52097">
                  <c:v>4.6097000000025954</c:v>
                </c:pt>
                <c:pt idx="52098">
                  <c:v>4.6098000000025952</c:v>
                </c:pt>
                <c:pt idx="52099">
                  <c:v>4.6099000000025949</c:v>
                </c:pt>
                <c:pt idx="52100">
                  <c:v>4.6100000000025947</c:v>
                </c:pt>
                <c:pt idx="52101">
                  <c:v>4.6101000000025945</c:v>
                </c:pt>
                <c:pt idx="52102">
                  <c:v>4.6102000000025942</c:v>
                </c:pt>
                <c:pt idx="52103">
                  <c:v>4.610300000002594</c:v>
                </c:pt>
                <c:pt idx="52104">
                  <c:v>4.6104000000025938</c:v>
                </c:pt>
                <c:pt idx="52105">
                  <c:v>4.6105000000025935</c:v>
                </c:pt>
                <c:pt idx="52106">
                  <c:v>4.6106000000025933</c:v>
                </c:pt>
                <c:pt idx="52107">
                  <c:v>4.6107000000025931</c:v>
                </c:pt>
                <c:pt idx="52108">
                  <c:v>4.6108000000025928</c:v>
                </c:pt>
                <c:pt idx="52109">
                  <c:v>4.6109000000025926</c:v>
                </c:pt>
                <c:pt idx="52110">
                  <c:v>4.6110000000025924</c:v>
                </c:pt>
                <c:pt idx="52111">
                  <c:v>4.6111000000025921</c:v>
                </c:pt>
                <c:pt idx="52112">
                  <c:v>4.6112000000025919</c:v>
                </c:pt>
                <c:pt idx="52113">
                  <c:v>4.6113000000025917</c:v>
                </c:pt>
                <c:pt idx="52114">
                  <c:v>4.6114000000025914</c:v>
                </c:pt>
                <c:pt idx="52115">
                  <c:v>4.6115000000025912</c:v>
                </c:pt>
                <c:pt idx="52116">
                  <c:v>4.611600000002591</c:v>
                </c:pt>
                <c:pt idx="52117">
                  <c:v>4.6117000000025907</c:v>
                </c:pt>
                <c:pt idx="52118">
                  <c:v>4.6118000000025905</c:v>
                </c:pt>
                <c:pt idx="52119">
                  <c:v>4.6119000000025903</c:v>
                </c:pt>
                <c:pt idx="52120">
                  <c:v>4.61200000000259</c:v>
                </c:pt>
                <c:pt idx="52121">
                  <c:v>4.6121000000025898</c:v>
                </c:pt>
                <c:pt idx="52122">
                  <c:v>4.6122000000025896</c:v>
                </c:pt>
                <c:pt idx="52123">
                  <c:v>4.6123000000025893</c:v>
                </c:pt>
                <c:pt idx="52124">
                  <c:v>4.6124000000025891</c:v>
                </c:pt>
                <c:pt idx="52125">
                  <c:v>4.6125000000025889</c:v>
                </c:pt>
                <c:pt idx="52126">
                  <c:v>4.6126000000025886</c:v>
                </c:pt>
                <c:pt idx="52127">
                  <c:v>4.6127000000025884</c:v>
                </c:pt>
                <c:pt idx="52128">
                  <c:v>4.6128000000025882</c:v>
                </c:pt>
                <c:pt idx="52129">
                  <c:v>4.6129000000025879</c:v>
                </c:pt>
                <c:pt idx="52130">
                  <c:v>4.6130000000025877</c:v>
                </c:pt>
                <c:pt idx="52131">
                  <c:v>4.6131000000025875</c:v>
                </c:pt>
                <c:pt idx="52132">
                  <c:v>4.6132000000025872</c:v>
                </c:pt>
                <c:pt idx="52133">
                  <c:v>4.613300000002587</c:v>
                </c:pt>
                <c:pt idx="52134">
                  <c:v>4.6134000000025868</c:v>
                </c:pt>
                <c:pt idx="52135">
                  <c:v>4.6135000000025865</c:v>
                </c:pt>
                <c:pt idx="52136">
                  <c:v>4.6136000000025863</c:v>
                </c:pt>
                <c:pt idx="52137">
                  <c:v>4.6137000000025861</c:v>
                </c:pt>
                <c:pt idx="52138">
                  <c:v>4.6138000000025858</c:v>
                </c:pt>
                <c:pt idx="52139">
                  <c:v>4.6139000000025856</c:v>
                </c:pt>
                <c:pt idx="52140">
                  <c:v>4.6140000000025854</c:v>
                </c:pt>
                <c:pt idx="52141">
                  <c:v>4.6141000000025851</c:v>
                </c:pt>
                <c:pt idx="52142">
                  <c:v>4.6142000000025849</c:v>
                </c:pt>
                <c:pt idx="52143">
                  <c:v>4.6143000000025847</c:v>
                </c:pt>
                <c:pt idx="52144">
                  <c:v>4.6144000000025844</c:v>
                </c:pt>
                <c:pt idx="52145">
                  <c:v>4.6145000000025842</c:v>
                </c:pt>
                <c:pt idx="52146">
                  <c:v>4.614600000002584</c:v>
                </c:pt>
                <c:pt idx="52147">
                  <c:v>4.6147000000025837</c:v>
                </c:pt>
                <c:pt idx="52148">
                  <c:v>4.6148000000025835</c:v>
                </c:pt>
                <c:pt idx="52149">
                  <c:v>4.6149000000025833</c:v>
                </c:pt>
                <c:pt idx="52150">
                  <c:v>4.615000000002583</c:v>
                </c:pt>
                <c:pt idx="52151">
                  <c:v>4.6151000000025828</c:v>
                </c:pt>
                <c:pt idx="52152">
                  <c:v>4.6152000000025826</c:v>
                </c:pt>
                <c:pt idx="52153">
                  <c:v>4.6153000000025823</c:v>
                </c:pt>
                <c:pt idx="52154">
                  <c:v>4.6154000000025821</c:v>
                </c:pt>
                <c:pt idx="52155">
                  <c:v>4.6155000000025819</c:v>
                </c:pt>
                <c:pt idx="52156">
                  <c:v>4.6156000000025816</c:v>
                </c:pt>
                <c:pt idx="52157">
                  <c:v>4.6157000000025814</c:v>
                </c:pt>
                <c:pt idx="52158">
                  <c:v>4.6158000000025812</c:v>
                </c:pt>
                <c:pt idx="52159">
                  <c:v>4.6159000000025809</c:v>
                </c:pt>
                <c:pt idx="52160">
                  <c:v>4.6160000000025807</c:v>
                </c:pt>
                <c:pt idx="52161">
                  <c:v>4.6161000000025805</c:v>
                </c:pt>
                <c:pt idx="52162">
                  <c:v>4.6162000000025802</c:v>
                </c:pt>
                <c:pt idx="52163">
                  <c:v>4.61630000000258</c:v>
                </c:pt>
                <c:pt idx="52164">
                  <c:v>4.6164000000025798</c:v>
                </c:pt>
                <c:pt idx="52165">
                  <c:v>4.6165000000025795</c:v>
                </c:pt>
                <c:pt idx="52166">
                  <c:v>4.6166000000025793</c:v>
                </c:pt>
                <c:pt idx="52167">
                  <c:v>4.6167000000025791</c:v>
                </c:pt>
                <c:pt idx="52168">
                  <c:v>4.6168000000025788</c:v>
                </c:pt>
                <c:pt idx="52169">
                  <c:v>4.6169000000025786</c:v>
                </c:pt>
                <c:pt idx="52170">
                  <c:v>4.6170000000025784</c:v>
                </c:pt>
                <c:pt idx="52171">
                  <c:v>4.6171000000025781</c:v>
                </c:pt>
                <c:pt idx="52172">
                  <c:v>4.6172000000025779</c:v>
                </c:pt>
                <c:pt idx="52173">
                  <c:v>4.6173000000025777</c:v>
                </c:pt>
                <c:pt idx="52174">
                  <c:v>4.6174000000025774</c:v>
                </c:pt>
                <c:pt idx="52175">
                  <c:v>4.6175000000025772</c:v>
                </c:pt>
                <c:pt idx="52176">
                  <c:v>4.617600000002577</c:v>
                </c:pt>
                <c:pt idx="52177">
                  <c:v>4.6177000000025767</c:v>
                </c:pt>
                <c:pt idx="52178">
                  <c:v>4.6178000000025765</c:v>
                </c:pt>
                <c:pt idx="52179">
                  <c:v>4.6179000000025763</c:v>
                </c:pt>
                <c:pt idx="52180">
                  <c:v>4.618000000002576</c:v>
                </c:pt>
                <c:pt idx="52181">
                  <c:v>4.6181000000025758</c:v>
                </c:pt>
                <c:pt idx="52182">
                  <c:v>4.6182000000025756</c:v>
                </c:pt>
                <c:pt idx="52183">
                  <c:v>4.6183000000025753</c:v>
                </c:pt>
                <c:pt idx="52184">
                  <c:v>4.6184000000025751</c:v>
                </c:pt>
                <c:pt idx="52185">
                  <c:v>4.6185000000025749</c:v>
                </c:pt>
                <c:pt idx="52186">
                  <c:v>4.6186000000025746</c:v>
                </c:pt>
                <c:pt idx="52187">
                  <c:v>4.6187000000025744</c:v>
                </c:pt>
                <c:pt idx="52188">
                  <c:v>4.6188000000025742</c:v>
                </c:pt>
                <c:pt idx="52189">
                  <c:v>4.6189000000025739</c:v>
                </c:pt>
                <c:pt idx="52190">
                  <c:v>4.6190000000025737</c:v>
                </c:pt>
                <c:pt idx="52191">
                  <c:v>4.6191000000025735</c:v>
                </c:pt>
                <c:pt idx="52192">
                  <c:v>4.6192000000025732</c:v>
                </c:pt>
                <c:pt idx="52193">
                  <c:v>4.619300000002573</c:v>
                </c:pt>
                <c:pt idx="52194">
                  <c:v>4.6194000000025728</c:v>
                </c:pt>
                <c:pt idx="52195">
                  <c:v>4.6195000000025725</c:v>
                </c:pt>
                <c:pt idx="52196">
                  <c:v>4.6196000000025723</c:v>
                </c:pt>
                <c:pt idx="52197">
                  <c:v>4.6197000000025721</c:v>
                </c:pt>
                <c:pt idx="52198">
                  <c:v>4.6198000000025718</c:v>
                </c:pt>
                <c:pt idx="52199">
                  <c:v>4.6199000000025716</c:v>
                </c:pt>
                <c:pt idx="52200">
                  <c:v>4.6200000000025714</c:v>
                </c:pt>
                <c:pt idx="52201">
                  <c:v>4.6201000000025712</c:v>
                </c:pt>
                <c:pt idx="52202">
                  <c:v>4.6202000000025709</c:v>
                </c:pt>
                <c:pt idx="52203">
                  <c:v>4.6203000000025707</c:v>
                </c:pt>
                <c:pt idx="52204">
                  <c:v>4.6204000000025705</c:v>
                </c:pt>
                <c:pt idx="52205">
                  <c:v>4.6205000000025702</c:v>
                </c:pt>
                <c:pt idx="52206">
                  <c:v>4.62060000000257</c:v>
                </c:pt>
                <c:pt idx="52207">
                  <c:v>4.6207000000025698</c:v>
                </c:pt>
                <c:pt idx="52208">
                  <c:v>4.6208000000025695</c:v>
                </c:pt>
                <c:pt idx="52209">
                  <c:v>4.6209000000025693</c:v>
                </c:pt>
                <c:pt idx="52210">
                  <c:v>4.6210000000025691</c:v>
                </c:pt>
                <c:pt idx="52211">
                  <c:v>4.6211000000025688</c:v>
                </c:pt>
                <c:pt idx="52212">
                  <c:v>4.6212000000025686</c:v>
                </c:pt>
                <c:pt idx="52213">
                  <c:v>4.6213000000025684</c:v>
                </c:pt>
                <c:pt idx="52214">
                  <c:v>4.6214000000025681</c:v>
                </c:pt>
                <c:pt idx="52215">
                  <c:v>4.6215000000025679</c:v>
                </c:pt>
                <c:pt idx="52216">
                  <c:v>4.6216000000025677</c:v>
                </c:pt>
                <c:pt idx="52217">
                  <c:v>4.6217000000025674</c:v>
                </c:pt>
                <c:pt idx="52218">
                  <c:v>4.6218000000025672</c:v>
                </c:pt>
                <c:pt idx="52219">
                  <c:v>4.621900000002567</c:v>
                </c:pt>
                <c:pt idx="52220">
                  <c:v>4.6220000000025667</c:v>
                </c:pt>
                <c:pt idx="52221">
                  <c:v>4.6221000000025665</c:v>
                </c:pt>
                <c:pt idx="52222">
                  <c:v>4.6222000000025663</c:v>
                </c:pt>
                <c:pt idx="52223">
                  <c:v>4.622300000002566</c:v>
                </c:pt>
                <c:pt idx="52224">
                  <c:v>4.6224000000025658</c:v>
                </c:pt>
                <c:pt idx="52225">
                  <c:v>4.6225000000025656</c:v>
                </c:pt>
                <c:pt idx="52226">
                  <c:v>4.6226000000025653</c:v>
                </c:pt>
                <c:pt idx="52227">
                  <c:v>4.6227000000025651</c:v>
                </c:pt>
                <c:pt idx="52228">
                  <c:v>4.6228000000025649</c:v>
                </c:pt>
                <c:pt idx="52229">
                  <c:v>4.6229000000025646</c:v>
                </c:pt>
                <c:pt idx="52230">
                  <c:v>4.6230000000025644</c:v>
                </c:pt>
                <c:pt idx="52231">
                  <c:v>4.6231000000025642</c:v>
                </c:pt>
                <c:pt idx="52232">
                  <c:v>4.6232000000025639</c:v>
                </c:pt>
                <c:pt idx="52233">
                  <c:v>4.6233000000025637</c:v>
                </c:pt>
                <c:pt idx="52234">
                  <c:v>4.6234000000025635</c:v>
                </c:pt>
                <c:pt idx="52235">
                  <c:v>4.6235000000025632</c:v>
                </c:pt>
                <c:pt idx="52236">
                  <c:v>4.623600000002563</c:v>
                </c:pt>
                <c:pt idx="52237">
                  <c:v>4.6237000000025628</c:v>
                </c:pt>
                <c:pt idx="52238">
                  <c:v>4.6238000000025625</c:v>
                </c:pt>
                <c:pt idx="52239">
                  <c:v>4.6239000000025623</c:v>
                </c:pt>
                <c:pt idx="52240">
                  <c:v>4.6240000000025621</c:v>
                </c:pt>
                <c:pt idx="52241">
                  <c:v>4.6241000000025618</c:v>
                </c:pt>
                <c:pt idx="52242">
                  <c:v>4.6242000000025616</c:v>
                </c:pt>
                <c:pt idx="52243">
                  <c:v>4.6243000000025614</c:v>
                </c:pt>
                <c:pt idx="52244">
                  <c:v>4.6244000000025611</c:v>
                </c:pt>
                <c:pt idx="52245">
                  <c:v>4.6245000000025609</c:v>
                </c:pt>
                <c:pt idx="52246">
                  <c:v>4.6246000000025607</c:v>
                </c:pt>
                <c:pt idx="52247">
                  <c:v>4.6247000000025604</c:v>
                </c:pt>
                <c:pt idx="52248">
                  <c:v>4.6248000000025602</c:v>
                </c:pt>
                <c:pt idx="52249">
                  <c:v>4.62490000000256</c:v>
                </c:pt>
                <c:pt idx="52250">
                  <c:v>4.6250000000025597</c:v>
                </c:pt>
                <c:pt idx="52251">
                  <c:v>4.6251000000025595</c:v>
                </c:pt>
                <c:pt idx="52252">
                  <c:v>4.6252000000025593</c:v>
                </c:pt>
                <c:pt idx="52253">
                  <c:v>4.625300000002559</c:v>
                </c:pt>
                <c:pt idx="52254">
                  <c:v>4.6254000000025588</c:v>
                </c:pt>
                <c:pt idx="52255">
                  <c:v>4.6255000000025586</c:v>
                </c:pt>
                <c:pt idx="52256">
                  <c:v>4.6256000000025583</c:v>
                </c:pt>
                <c:pt idx="52257">
                  <c:v>4.6257000000025581</c:v>
                </c:pt>
                <c:pt idx="52258">
                  <c:v>4.6258000000025579</c:v>
                </c:pt>
                <c:pt idx="52259">
                  <c:v>4.6259000000025576</c:v>
                </c:pt>
                <c:pt idx="52260">
                  <c:v>4.6260000000025574</c:v>
                </c:pt>
                <c:pt idx="52261">
                  <c:v>4.6261000000025572</c:v>
                </c:pt>
                <c:pt idx="52262">
                  <c:v>4.6262000000025569</c:v>
                </c:pt>
                <c:pt idx="52263">
                  <c:v>4.6263000000025567</c:v>
                </c:pt>
                <c:pt idx="52264">
                  <c:v>4.6264000000025565</c:v>
                </c:pt>
                <c:pt idx="52265">
                  <c:v>4.6265000000025562</c:v>
                </c:pt>
                <c:pt idx="52266">
                  <c:v>4.626600000002556</c:v>
                </c:pt>
                <c:pt idx="52267">
                  <c:v>4.6267000000025558</c:v>
                </c:pt>
                <c:pt idx="52268">
                  <c:v>4.6268000000025555</c:v>
                </c:pt>
                <c:pt idx="52269">
                  <c:v>4.6269000000025553</c:v>
                </c:pt>
                <c:pt idx="52270">
                  <c:v>4.6270000000025551</c:v>
                </c:pt>
                <c:pt idx="52271">
                  <c:v>4.6271000000025548</c:v>
                </c:pt>
                <c:pt idx="52272">
                  <c:v>4.6272000000025546</c:v>
                </c:pt>
                <c:pt idx="52273">
                  <c:v>4.6273000000025544</c:v>
                </c:pt>
                <c:pt idx="52274">
                  <c:v>4.6274000000025541</c:v>
                </c:pt>
                <c:pt idx="52275">
                  <c:v>4.6275000000025539</c:v>
                </c:pt>
                <c:pt idx="52276">
                  <c:v>4.6276000000025537</c:v>
                </c:pt>
                <c:pt idx="52277">
                  <c:v>4.6277000000025534</c:v>
                </c:pt>
                <c:pt idx="52278">
                  <c:v>4.6278000000025532</c:v>
                </c:pt>
                <c:pt idx="52279">
                  <c:v>4.627900000002553</c:v>
                </c:pt>
                <c:pt idx="52280">
                  <c:v>4.6280000000025527</c:v>
                </c:pt>
                <c:pt idx="52281">
                  <c:v>4.6281000000025525</c:v>
                </c:pt>
                <c:pt idx="52282">
                  <c:v>4.6282000000025523</c:v>
                </c:pt>
                <c:pt idx="52283">
                  <c:v>4.628300000002552</c:v>
                </c:pt>
                <c:pt idx="52284">
                  <c:v>4.6284000000025518</c:v>
                </c:pt>
                <c:pt idx="52285">
                  <c:v>4.6285000000025516</c:v>
                </c:pt>
                <c:pt idx="52286">
                  <c:v>4.6286000000025513</c:v>
                </c:pt>
                <c:pt idx="52287">
                  <c:v>4.6287000000025511</c:v>
                </c:pt>
                <c:pt idx="52288">
                  <c:v>4.6288000000025509</c:v>
                </c:pt>
                <c:pt idx="52289">
                  <c:v>4.6289000000025506</c:v>
                </c:pt>
                <c:pt idx="52290">
                  <c:v>4.6290000000025504</c:v>
                </c:pt>
                <c:pt idx="52291">
                  <c:v>4.6291000000025502</c:v>
                </c:pt>
                <c:pt idx="52292">
                  <c:v>4.6292000000025499</c:v>
                </c:pt>
                <c:pt idx="52293">
                  <c:v>4.6293000000025497</c:v>
                </c:pt>
                <c:pt idx="52294">
                  <c:v>4.6294000000025495</c:v>
                </c:pt>
                <c:pt idx="52295">
                  <c:v>4.6295000000025492</c:v>
                </c:pt>
                <c:pt idx="52296">
                  <c:v>4.629600000002549</c:v>
                </c:pt>
                <c:pt idx="52297">
                  <c:v>4.6297000000025488</c:v>
                </c:pt>
                <c:pt idx="52298">
                  <c:v>4.6298000000025485</c:v>
                </c:pt>
                <c:pt idx="52299">
                  <c:v>4.6299000000025483</c:v>
                </c:pt>
                <c:pt idx="52300">
                  <c:v>4.6300000000025481</c:v>
                </c:pt>
                <c:pt idx="52301">
                  <c:v>4.6301000000025478</c:v>
                </c:pt>
                <c:pt idx="52302">
                  <c:v>4.6302000000025476</c:v>
                </c:pt>
                <c:pt idx="52303">
                  <c:v>4.6303000000025474</c:v>
                </c:pt>
                <c:pt idx="52304">
                  <c:v>4.6304000000025471</c:v>
                </c:pt>
                <c:pt idx="52305">
                  <c:v>4.6305000000025469</c:v>
                </c:pt>
                <c:pt idx="52306">
                  <c:v>4.6306000000025467</c:v>
                </c:pt>
                <c:pt idx="52307">
                  <c:v>4.6307000000025464</c:v>
                </c:pt>
                <c:pt idx="52308">
                  <c:v>4.6308000000025462</c:v>
                </c:pt>
                <c:pt idx="52309">
                  <c:v>4.630900000002546</c:v>
                </c:pt>
                <c:pt idx="52310">
                  <c:v>4.6310000000025457</c:v>
                </c:pt>
                <c:pt idx="52311">
                  <c:v>4.6311000000025455</c:v>
                </c:pt>
                <c:pt idx="52312">
                  <c:v>4.6312000000025453</c:v>
                </c:pt>
                <c:pt idx="52313">
                  <c:v>4.631300000002545</c:v>
                </c:pt>
                <c:pt idx="52314">
                  <c:v>4.6314000000025448</c:v>
                </c:pt>
                <c:pt idx="52315">
                  <c:v>4.6315000000025446</c:v>
                </c:pt>
                <c:pt idx="52316">
                  <c:v>4.6316000000025443</c:v>
                </c:pt>
                <c:pt idx="52317">
                  <c:v>4.6317000000025441</c:v>
                </c:pt>
                <c:pt idx="52318">
                  <c:v>4.6318000000025439</c:v>
                </c:pt>
                <c:pt idx="52319">
                  <c:v>4.6319000000025436</c:v>
                </c:pt>
                <c:pt idx="52320">
                  <c:v>4.6320000000025434</c:v>
                </c:pt>
                <c:pt idx="52321">
                  <c:v>4.6321000000025432</c:v>
                </c:pt>
                <c:pt idx="52322">
                  <c:v>4.632200000002543</c:v>
                </c:pt>
                <c:pt idx="52323">
                  <c:v>4.6323000000025427</c:v>
                </c:pt>
                <c:pt idx="52324">
                  <c:v>4.6324000000025425</c:v>
                </c:pt>
                <c:pt idx="52325">
                  <c:v>4.6325000000025423</c:v>
                </c:pt>
                <c:pt idx="52326">
                  <c:v>4.632600000002542</c:v>
                </c:pt>
                <c:pt idx="52327">
                  <c:v>4.6327000000025418</c:v>
                </c:pt>
                <c:pt idx="52328">
                  <c:v>4.6328000000025416</c:v>
                </c:pt>
                <c:pt idx="52329">
                  <c:v>4.6329000000025413</c:v>
                </c:pt>
                <c:pt idx="52330">
                  <c:v>4.6330000000025411</c:v>
                </c:pt>
                <c:pt idx="52331">
                  <c:v>4.6331000000025409</c:v>
                </c:pt>
                <c:pt idx="52332">
                  <c:v>4.6332000000025406</c:v>
                </c:pt>
                <c:pt idx="52333">
                  <c:v>4.6333000000025404</c:v>
                </c:pt>
                <c:pt idx="52334">
                  <c:v>4.6334000000025402</c:v>
                </c:pt>
                <c:pt idx="52335">
                  <c:v>4.6335000000025399</c:v>
                </c:pt>
                <c:pt idx="52336">
                  <c:v>4.6336000000025397</c:v>
                </c:pt>
                <c:pt idx="52337">
                  <c:v>4.6337000000025395</c:v>
                </c:pt>
                <c:pt idx="52338">
                  <c:v>4.6338000000025392</c:v>
                </c:pt>
                <c:pt idx="52339">
                  <c:v>4.633900000002539</c:v>
                </c:pt>
                <c:pt idx="52340">
                  <c:v>4.6340000000025388</c:v>
                </c:pt>
                <c:pt idx="52341">
                  <c:v>4.6341000000025385</c:v>
                </c:pt>
                <c:pt idx="52342">
                  <c:v>4.6342000000025383</c:v>
                </c:pt>
                <c:pt idx="52343">
                  <c:v>4.6343000000025381</c:v>
                </c:pt>
                <c:pt idx="52344">
                  <c:v>4.6344000000025378</c:v>
                </c:pt>
                <c:pt idx="52345">
                  <c:v>4.6345000000025376</c:v>
                </c:pt>
                <c:pt idx="52346">
                  <c:v>4.6346000000025374</c:v>
                </c:pt>
                <c:pt idx="52347">
                  <c:v>4.6347000000025371</c:v>
                </c:pt>
                <c:pt idx="52348">
                  <c:v>4.6348000000025369</c:v>
                </c:pt>
                <c:pt idx="52349">
                  <c:v>4.6349000000025367</c:v>
                </c:pt>
                <c:pt idx="52350">
                  <c:v>4.6350000000025364</c:v>
                </c:pt>
                <c:pt idx="52351">
                  <c:v>4.6351000000025362</c:v>
                </c:pt>
                <c:pt idx="52352">
                  <c:v>4.635200000002536</c:v>
                </c:pt>
                <c:pt idx="52353">
                  <c:v>4.6353000000025357</c:v>
                </c:pt>
                <c:pt idx="52354">
                  <c:v>4.6354000000025355</c:v>
                </c:pt>
                <c:pt idx="52355">
                  <c:v>4.6355000000025353</c:v>
                </c:pt>
                <c:pt idx="52356">
                  <c:v>4.635600000002535</c:v>
                </c:pt>
                <c:pt idx="52357">
                  <c:v>4.6357000000025348</c:v>
                </c:pt>
                <c:pt idx="52358">
                  <c:v>4.6358000000025346</c:v>
                </c:pt>
                <c:pt idx="52359">
                  <c:v>4.6359000000025343</c:v>
                </c:pt>
                <c:pt idx="52360">
                  <c:v>4.6360000000025341</c:v>
                </c:pt>
                <c:pt idx="52361">
                  <c:v>4.6361000000025339</c:v>
                </c:pt>
                <c:pt idx="52362">
                  <c:v>4.6362000000025336</c:v>
                </c:pt>
                <c:pt idx="52363">
                  <c:v>4.6363000000025334</c:v>
                </c:pt>
                <c:pt idx="52364">
                  <c:v>4.6364000000025332</c:v>
                </c:pt>
                <c:pt idx="52365">
                  <c:v>4.6365000000025329</c:v>
                </c:pt>
                <c:pt idx="52366">
                  <c:v>4.6366000000025327</c:v>
                </c:pt>
                <c:pt idx="52367">
                  <c:v>4.6367000000025325</c:v>
                </c:pt>
                <c:pt idx="52368">
                  <c:v>4.6368000000025322</c:v>
                </c:pt>
                <c:pt idx="52369">
                  <c:v>4.636900000002532</c:v>
                </c:pt>
                <c:pt idx="52370">
                  <c:v>4.6370000000025318</c:v>
                </c:pt>
                <c:pt idx="52371">
                  <c:v>4.6371000000025315</c:v>
                </c:pt>
                <c:pt idx="52372">
                  <c:v>4.6372000000025313</c:v>
                </c:pt>
                <c:pt idx="52373">
                  <c:v>4.6373000000025311</c:v>
                </c:pt>
                <c:pt idx="52374">
                  <c:v>4.6374000000025308</c:v>
                </c:pt>
                <c:pt idx="52375">
                  <c:v>4.6375000000025306</c:v>
                </c:pt>
                <c:pt idx="52376">
                  <c:v>4.6376000000025304</c:v>
                </c:pt>
                <c:pt idx="52377">
                  <c:v>4.6377000000025301</c:v>
                </c:pt>
                <c:pt idx="52378">
                  <c:v>4.6378000000025299</c:v>
                </c:pt>
                <c:pt idx="52379">
                  <c:v>4.6379000000025297</c:v>
                </c:pt>
                <c:pt idx="52380">
                  <c:v>4.6380000000025294</c:v>
                </c:pt>
                <c:pt idx="52381">
                  <c:v>4.6381000000025292</c:v>
                </c:pt>
                <c:pt idx="52382">
                  <c:v>4.638200000002529</c:v>
                </c:pt>
                <c:pt idx="52383">
                  <c:v>4.6383000000025287</c:v>
                </c:pt>
                <c:pt idx="52384">
                  <c:v>4.6384000000025285</c:v>
                </c:pt>
                <c:pt idx="52385">
                  <c:v>4.6385000000025283</c:v>
                </c:pt>
                <c:pt idx="52386">
                  <c:v>4.638600000002528</c:v>
                </c:pt>
                <c:pt idx="52387">
                  <c:v>4.6387000000025278</c:v>
                </c:pt>
                <c:pt idx="52388">
                  <c:v>4.6388000000025276</c:v>
                </c:pt>
                <c:pt idx="52389">
                  <c:v>4.6389000000025273</c:v>
                </c:pt>
                <c:pt idx="52390">
                  <c:v>4.6390000000025271</c:v>
                </c:pt>
                <c:pt idx="52391">
                  <c:v>4.6391000000025269</c:v>
                </c:pt>
                <c:pt idx="52392">
                  <c:v>4.6392000000025266</c:v>
                </c:pt>
                <c:pt idx="52393">
                  <c:v>4.6393000000025264</c:v>
                </c:pt>
                <c:pt idx="52394">
                  <c:v>4.6394000000025262</c:v>
                </c:pt>
                <c:pt idx="52395">
                  <c:v>4.6395000000025259</c:v>
                </c:pt>
                <c:pt idx="52396">
                  <c:v>4.6396000000025257</c:v>
                </c:pt>
                <c:pt idx="52397">
                  <c:v>4.6397000000025255</c:v>
                </c:pt>
                <c:pt idx="52398">
                  <c:v>4.6398000000025252</c:v>
                </c:pt>
                <c:pt idx="52399">
                  <c:v>4.639900000002525</c:v>
                </c:pt>
                <c:pt idx="52400">
                  <c:v>4.6400000000025248</c:v>
                </c:pt>
                <c:pt idx="52401">
                  <c:v>4.6401000000025245</c:v>
                </c:pt>
                <c:pt idx="52402">
                  <c:v>4.6402000000025243</c:v>
                </c:pt>
                <c:pt idx="52403">
                  <c:v>4.6403000000025241</c:v>
                </c:pt>
                <c:pt idx="52404">
                  <c:v>4.6404000000025238</c:v>
                </c:pt>
                <c:pt idx="52405">
                  <c:v>4.6405000000025236</c:v>
                </c:pt>
                <c:pt idx="52406">
                  <c:v>4.6406000000025234</c:v>
                </c:pt>
                <c:pt idx="52407">
                  <c:v>4.6407000000025231</c:v>
                </c:pt>
                <c:pt idx="52408">
                  <c:v>4.6408000000025229</c:v>
                </c:pt>
                <c:pt idx="52409">
                  <c:v>4.6409000000025227</c:v>
                </c:pt>
                <c:pt idx="52410">
                  <c:v>4.6410000000025224</c:v>
                </c:pt>
                <c:pt idx="52411">
                  <c:v>4.6411000000025222</c:v>
                </c:pt>
                <c:pt idx="52412">
                  <c:v>4.641200000002522</c:v>
                </c:pt>
                <c:pt idx="52413">
                  <c:v>4.6413000000025217</c:v>
                </c:pt>
                <c:pt idx="52414">
                  <c:v>4.6414000000025215</c:v>
                </c:pt>
                <c:pt idx="52415">
                  <c:v>4.6415000000025213</c:v>
                </c:pt>
                <c:pt idx="52416">
                  <c:v>4.641600000002521</c:v>
                </c:pt>
                <c:pt idx="52417">
                  <c:v>4.6417000000025208</c:v>
                </c:pt>
                <c:pt idx="52418">
                  <c:v>4.6418000000025206</c:v>
                </c:pt>
                <c:pt idx="52419">
                  <c:v>4.6419000000025203</c:v>
                </c:pt>
                <c:pt idx="52420">
                  <c:v>4.6420000000025201</c:v>
                </c:pt>
                <c:pt idx="52421">
                  <c:v>4.6421000000025199</c:v>
                </c:pt>
                <c:pt idx="52422">
                  <c:v>4.6422000000025196</c:v>
                </c:pt>
                <c:pt idx="52423">
                  <c:v>4.6423000000025194</c:v>
                </c:pt>
                <c:pt idx="52424">
                  <c:v>4.6424000000025192</c:v>
                </c:pt>
                <c:pt idx="52425">
                  <c:v>4.6425000000025189</c:v>
                </c:pt>
                <c:pt idx="52426">
                  <c:v>4.6426000000025187</c:v>
                </c:pt>
                <c:pt idx="52427">
                  <c:v>4.6427000000025185</c:v>
                </c:pt>
                <c:pt idx="52428">
                  <c:v>4.6428000000025182</c:v>
                </c:pt>
                <c:pt idx="52429">
                  <c:v>4.642900000002518</c:v>
                </c:pt>
                <c:pt idx="52430">
                  <c:v>4.6430000000025178</c:v>
                </c:pt>
                <c:pt idx="52431">
                  <c:v>4.6431000000025175</c:v>
                </c:pt>
                <c:pt idx="52432">
                  <c:v>4.6432000000025173</c:v>
                </c:pt>
                <c:pt idx="52433">
                  <c:v>4.6433000000025171</c:v>
                </c:pt>
                <c:pt idx="52434">
                  <c:v>4.6434000000025168</c:v>
                </c:pt>
                <c:pt idx="52435">
                  <c:v>4.6435000000025166</c:v>
                </c:pt>
                <c:pt idx="52436">
                  <c:v>4.6436000000025164</c:v>
                </c:pt>
                <c:pt idx="52437">
                  <c:v>4.6437000000025161</c:v>
                </c:pt>
                <c:pt idx="52438">
                  <c:v>4.6438000000025159</c:v>
                </c:pt>
                <c:pt idx="52439">
                  <c:v>4.6439000000025157</c:v>
                </c:pt>
                <c:pt idx="52440">
                  <c:v>4.6440000000025154</c:v>
                </c:pt>
                <c:pt idx="52441">
                  <c:v>4.6441000000025152</c:v>
                </c:pt>
                <c:pt idx="52442">
                  <c:v>4.644200000002515</c:v>
                </c:pt>
                <c:pt idx="52443">
                  <c:v>4.6443000000025148</c:v>
                </c:pt>
                <c:pt idx="52444">
                  <c:v>4.6444000000025145</c:v>
                </c:pt>
                <c:pt idx="52445">
                  <c:v>4.6445000000025143</c:v>
                </c:pt>
                <c:pt idx="52446">
                  <c:v>4.6446000000025141</c:v>
                </c:pt>
                <c:pt idx="52447">
                  <c:v>4.6447000000025138</c:v>
                </c:pt>
                <c:pt idx="52448">
                  <c:v>4.6448000000025136</c:v>
                </c:pt>
                <c:pt idx="52449">
                  <c:v>4.6449000000025134</c:v>
                </c:pt>
                <c:pt idx="52450">
                  <c:v>4.6450000000025131</c:v>
                </c:pt>
                <c:pt idx="52451">
                  <c:v>4.6451000000025129</c:v>
                </c:pt>
                <c:pt idx="52452">
                  <c:v>4.6452000000025127</c:v>
                </c:pt>
                <c:pt idx="52453">
                  <c:v>4.6453000000025124</c:v>
                </c:pt>
                <c:pt idx="52454">
                  <c:v>4.6454000000025122</c:v>
                </c:pt>
                <c:pt idx="52455">
                  <c:v>4.645500000002512</c:v>
                </c:pt>
                <c:pt idx="52456">
                  <c:v>4.6456000000025117</c:v>
                </c:pt>
                <c:pt idx="52457">
                  <c:v>4.6457000000025115</c:v>
                </c:pt>
                <c:pt idx="52458">
                  <c:v>4.6458000000025113</c:v>
                </c:pt>
                <c:pt idx="52459">
                  <c:v>4.645900000002511</c:v>
                </c:pt>
                <c:pt idx="52460">
                  <c:v>4.6460000000025108</c:v>
                </c:pt>
                <c:pt idx="52461">
                  <c:v>4.6461000000025106</c:v>
                </c:pt>
                <c:pt idx="52462">
                  <c:v>4.6462000000025103</c:v>
                </c:pt>
                <c:pt idx="52463">
                  <c:v>4.6463000000025101</c:v>
                </c:pt>
                <c:pt idx="52464">
                  <c:v>4.6464000000025099</c:v>
                </c:pt>
                <c:pt idx="52465">
                  <c:v>4.6465000000025096</c:v>
                </c:pt>
                <c:pt idx="52466">
                  <c:v>4.6466000000025094</c:v>
                </c:pt>
                <c:pt idx="52467">
                  <c:v>4.6467000000025092</c:v>
                </c:pt>
                <c:pt idx="52468">
                  <c:v>4.6468000000025089</c:v>
                </c:pt>
                <c:pt idx="52469">
                  <c:v>4.6469000000025087</c:v>
                </c:pt>
                <c:pt idx="52470">
                  <c:v>4.6470000000025085</c:v>
                </c:pt>
                <c:pt idx="52471">
                  <c:v>4.6471000000025082</c:v>
                </c:pt>
                <c:pt idx="52472">
                  <c:v>4.647200000002508</c:v>
                </c:pt>
                <c:pt idx="52473">
                  <c:v>4.6473000000025078</c:v>
                </c:pt>
                <c:pt idx="52474">
                  <c:v>4.6474000000025075</c:v>
                </c:pt>
                <c:pt idx="52475">
                  <c:v>4.6475000000025073</c:v>
                </c:pt>
                <c:pt idx="52476">
                  <c:v>4.6476000000025071</c:v>
                </c:pt>
                <c:pt idx="52477">
                  <c:v>4.6477000000025068</c:v>
                </c:pt>
                <c:pt idx="52478">
                  <c:v>4.6478000000025066</c:v>
                </c:pt>
                <c:pt idx="52479">
                  <c:v>4.6479000000025064</c:v>
                </c:pt>
                <c:pt idx="52480">
                  <c:v>4.6480000000025061</c:v>
                </c:pt>
                <c:pt idx="52481">
                  <c:v>4.6481000000025059</c:v>
                </c:pt>
                <c:pt idx="52482">
                  <c:v>4.6482000000025057</c:v>
                </c:pt>
                <c:pt idx="52483">
                  <c:v>4.6483000000025054</c:v>
                </c:pt>
                <c:pt idx="52484">
                  <c:v>4.6484000000025052</c:v>
                </c:pt>
                <c:pt idx="52485">
                  <c:v>4.648500000002505</c:v>
                </c:pt>
                <c:pt idx="52486">
                  <c:v>4.6486000000025047</c:v>
                </c:pt>
                <c:pt idx="52487">
                  <c:v>4.6487000000025045</c:v>
                </c:pt>
                <c:pt idx="52488">
                  <c:v>4.6488000000025043</c:v>
                </c:pt>
                <c:pt idx="52489">
                  <c:v>4.648900000002504</c:v>
                </c:pt>
                <c:pt idx="52490">
                  <c:v>4.6490000000025038</c:v>
                </c:pt>
                <c:pt idx="52491">
                  <c:v>4.6491000000025036</c:v>
                </c:pt>
                <c:pt idx="52492">
                  <c:v>4.6492000000025033</c:v>
                </c:pt>
                <c:pt idx="52493">
                  <c:v>4.6493000000025031</c:v>
                </c:pt>
                <c:pt idx="52494">
                  <c:v>4.6494000000025029</c:v>
                </c:pt>
                <c:pt idx="52495">
                  <c:v>4.6495000000025026</c:v>
                </c:pt>
                <c:pt idx="52496">
                  <c:v>4.6496000000025024</c:v>
                </c:pt>
                <c:pt idx="52497">
                  <c:v>4.6497000000025022</c:v>
                </c:pt>
                <c:pt idx="52498">
                  <c:v>4.6498000000025019</c:v>
                </c:pt>
                <c:pt idx="52499">
                  <c:v>4.6499000000025017</c:v>
                </c:pt>
                <c:pt idx="52500">
                  <c:v>4.6500000000025015</c:v>
                </c:pt>
                <c:pt idx="52501">
                  <c:v>4.6501000000025012</c:v>
                </c:pt>
                <c:pt idx="52502">
                  <c:v>4.650200000002501</c:v>
                </c:pt>
                <c:pt idx="52503">
                  <c:v>4.6503000000025008</c:v>
                </c:pt>
                <c:pt idx="52504">
                  <c:v>4.6504000000025005</c:v>
                </c:pt>
                <c:pt idx="52505">
                  <c:v>4.6505000000025003</c:v>
                </c:pt>
                <c:pt idx="52506">
                  <c:v>4.6506000000025001</c:v>
                </c:pt>
                <c:pt idx="52507">
                  <c:v>4.6507000000024998</c:v>
                </c:pt>
                <c:pt idx="52508">
                  <c:v>4.6508000000024996</c:v>
                </c:pt>
                <c:pt idx="52509">
                  <c:v>4.6509000000024994</c:v>
                </c:pt>
                <c:pt idx="52510">
                  <c:v>4.6510000000024991</c:v>
                </c:pt>
                <c:pt idx="52511">
                  <c:v>4.6511000000024989</c:v>
                </c:pt>
                <c:pt idx="52512">
                  <c:v>4.6512000000024987</c:v>
                </c:pt>
                <c:pt idx="52513">
                  <c:v>4.6513000000024984</c:v>
                </c:pt>
                <c:pt idx="52514">
                  <c:v>4.6514000000024982</c:v>
                </c:pt>
                <c:pt idx="52515">
                  <c:v>4.651500000002498</c:v>
                </c:pt>
                <c:pt idx="52516">
                  <c:v>4.6516000000024977</c:v>
                </c:pt>
                <c:pt idx="52517">
                  <c:v>4.6517000000024975</c:v>
                </c:pt>
                <c:pt idx="52518">
                  <c:v>4.6518000000024973</c:v>
                </c:pt>
                <c:pt idx="52519">
                  <c:v>4.651900000002497</c:v>
                </c:pt>
                <c:pt idx="52520">
                  <c:v>4.6520000000024968</c:v>
                </c:pt>
                <c:pt idx="52521">
                  <c:v>4.6521000000024966</c:v>
                </c:pt>
                <c:pt idx="52522">
                  <c:v>4.6522000000024963</c:v>
                </c:pt>
                <c:pt idx="52523">
                  <c:v>4.6523000000024961</c:v>
                </c:pt>
                <c:pt idx="52524">
                  <c:v>4.6524000000024959</c:v>
                </c:pt>
                <c:pt idx="52525">
                  <c:v>4.6525000000024956</c:v>
                </c:pt>
                <c:pt idx="52526">
                  <c:v>4.6526000000024954</c:v>
                </c:pt>
                <c:pt idx="52527">
                  <c:v>4.6527000000024952</c:v>
                </c:pt>
                <c:pt idx="52528">
                  <c:v>4.6528000000024949</c:v>
                </c:pt>
                <c:pt idx="52529">
                  <c:v>4.6529000000024947</c:v>
                </c:pt>
                <c:pt idx="52530">
                  <c:v>4.6530000000024945</c:v>
                </c:pt>
                <c:pt idx="52531">
                  <c:v>4.6531000000024942</c:v>
                </c:pt>
                <c:pt idx="52532">
                  <c:v>4.653200000002494</c:v>
                </c:pt>
                <c:pt idx="52533">
                  <c:v>4.6533000000024938</c:v>
                </c:pt>
                <c:pt idx="52534">
                  <c:v>4.6534000000024935</c:v>
                </c:pt>
                <c:pt idx="52535">
                  <c:v>4.6535000000024933</c:v>
                </c:pt>
                <c:pt idx="52536">
                  <c:v>4.6536000000024931</c:v>
                </c:pt>
                <c:pt idx="52537">
                  <c:v>4.6537000000024928</c:v>
                </c:pt>
                <c:pt idx="52538">
                  <c:v>4.6538000000024926</c:v>
                </c:pt>
                <c:pt idx="52539">
                  <c:v>4.6539000000024924</c:v>
                </c:pt>
                <c:pt idx="52540">
                  <c:v>4.6540000000024921</c:v>
                </c:pt>
                <c:pt idx="52541">
                  <c:v>4.6541000000024919</c:v>
                </c:pt>
                <c:pt idx="52542">
                  <c:v>4.6542000000024917</c:v>
                </c:pt>
                <c:pt idx="52543">
                  <c:v>4.6543000000024914</c:v>
                </c:pt>
                <c:pt idx="52544">
                  <c:v>4.6544000000024912</c:v>
                </c:pt>
                <c:pt idx="52545">
                  <c:v>4.654500000002491</c:v>
                </c:pt>
                <c:pt idx="52546">
                  <c:v>4.6546000000024907</c:v>
                </c:pt>
                <c:pt idx="52547">
                  <c:v>4.6547000000024905</c:v>
                </c:pt>
                <c:pt idx="52548">
                  <c:v>4.6548000000024903</c:v>
                </c:pt>
                <c:pt idx="52549">
                  <c:v>4.65490000000249</c:v>
                </c:pt>
                <c:pt idx="52550">
                  <c:v>4.6550000000024898</c:v>
                </c:pt>
                <c:pt idx="52551">
                  <c:v>4.6551000000024896</c:v>
                </c:pt>
                <c:pt idx="52552">
                  <c:v>4.6552000000024893</c:v>
                </c:pt>
                <c:pt idx="52553">
                  <c:v>4.6553000000024891</c:v>
                </c:pt>
                <c:pt idx="52554">
                  <c:v>4.6554000000024889</c:v>
                </c:pt>
                <c:pt idx="52555">
                  <c:v>4.6555000000024886</c:v>
                </c:pt>
                <c:pt idx="52556">
                  <c:v>4.6556000000024884</c:v>
                </c:pt>
                <c:pt idx="52557">
                  <c:v>4.6557000000024882</c:v>
                </c:pt>
                <c:pt idx="52558">
                  <c:v>4.6558000000024879</c:v>
                </c:pt>
                <c:pt idx="52559">
                  <c:v>4.6559000000024877</c:v>
                </c:pt>
                <c:pt idx="52560">
                  <c:v>4.6560000000024875</c:v>
                </c:pt>
                <c:pt idx="52561">
                  <c:v>4.6561000000024872</c:v>
                </c:pt>
                <c:pt idx="52562">
                  <c:v>4.656200000002487</c:v>
                </c:pt>
                <c:pt idx="52563">
                  <c:v>4.6563000000024868</c:v>
                </c:pt>
                <c:pt idx="52564">
                  <c:v>4.6564000000024865</c:v>
                </c:pt>
                <c:pt idx="52565">
                  <c:v>4.6565000000024863</c:v>
                </c:pt>
                <c:pt idx="52566">
                  <c:v>4.6566000000024861</c:v>
                </c:pt>
                <c:pt idx="52567">
                  <c:v>4.6567000000024859</c:v>
                </c:pt>
                <c:pt idx="52568">
                  <c:v>4.6568000000024856</c:v>
                </c:pt>
                <c:pt idx="52569">
                  <c:v>4.6569000000024854</c:v>
                </c:pt>
                <c:pt idx="52570">
                  <c:v>4.6570000000024852</c:v>
                </c:pt>
                <c:pt idx="52571">
                  <c:v>4.6571000000024849</c:v>
                </c:pt>
                <c:pt idx="52572">
                  <c:v>4.6572000000024847</c:v>
                </c:pt>
                <c:pt idx="52573">
                  <c:v>4.6573000000024845</c:v>
                </c:pt>
                <c:pt idx="52574">
                  <c:v>4.6574000000024842</c:v>
                </c:pt>
                <c:pt idx="52575">
                  <c:v>4.657500000002484</c:v>
                </c:pt>
                <c:pt idx="52576">
                  <c:v>4.6576000000024838</c:v>
                </c:pt>
                <c:pt idx="52577">
                  <c:v>4.6577000000024835</c:v>
                </c:pt>
                <c:pt idx="52578">
                  <c:v>4.6578000000024833</c:v>
                </c:pt>
                <c:pt idx="52579">
                  <c:v>4.6579000000024831</c:v>
                </c:pt>
                <c:pt idx="52580">
                  <c:v>4.6580000000024828</c:v>
                </c:pt>
                <c:pt idx="52581">
                  <c:v>4.6581000000024826</c:v>
                </c:pt>
                <c:pt idx="52582">
                  <c:v>4.6582000000024824</c:v>
                </c:pt>
                <c:pt idx="52583">
                  <c:v>4.6583000000024821</c:v>
                </c:pt>
                <c:pt idx="52584">
                  <c:v>4.6584000000024819</c:v>
                </c:pt>
                <c:pt idx="52585">
                  <c:v>4.6585000000024817</c:v>
                </c:pt>
                <c:pt idx="52586">
                  <c:v>4.6586000000024814</c:v>
                </c:pt>
                <c:pt idx="52587">
                  <c:v>4.6587000000024812</c:v>
                </c:pt>
                <c:pt idx="52588">
                  <c:v>4.658800000002481</c:v>
                </c:pt>
                <c:pt idx="52589">
                  <c:v>4.6589000000024807</c:v>
                </c:pt>
                <c:pt idx="52590">
                  <c:v>4.6590000000024805</c:v>
                </c:pt>
                <c:pt idx="52591">
                  <c:v>4.6591000000024803</c:v>
                </c:pt>
                <c:pt idx="52592">
                  <c:v>4.65920000000248</c:v>
                </c:pt>
                <c:pt idx="52593">
                  <c:v>4.6593000000024798</c:v>
                </c:pt>
                <c:pt idx="52594">
                  <c:v>4.6594000000024796</c:v>
                </c:pt>
                <c:pt idx="52595">
                  <c:v>4.6595000000024793</c:v>
                </c:pt>
                <c:pt idx="52596">
                  <c:v>4.6596000000024791</c:v>
                </c:pt>
                <c:pt idx="52597">
                  <c:v>4.6597000000024789</c:v>
                </c:pt>
                <c:pt idx="52598">
                  <c:v>4.6598000000024786</c:v>
                </c:pt>
                <c:pt idx="52599">
                  <c:v>4.6599000000024784</c:v>
                </c:pt>
                <c:pt idx="52600">
                  <c:v>4.6600000000024782</c:v>
                </c:pt>
                <c:pt idx="52601">
                  <c:v>4.6601000000024779</c:v>
                </c:pt>
                <c:pt idx="52602">
                  <c:v>4.6602000000024777</c:v>
                </c:pt>
                <c:pt idx="52603">
                  <c:v>4.6603000000024775</c:v>
                </c:pt>
                <c:pt idx="52604">
                  <c:v>4.6604000000024772</c:v>
                </c:pt>
                <c:pt idx="52605">
                  <c:v>4.660500000002477</c:v>
                </c:pt>
                <c:pt idx="52606">
                  <c:v>4.6606000000024768</c:v>
                </c:pt>
                <c:pt idx="52607">
                  <c:v>4.6607000000024765</c:v>
                </c:pt>
                <c:pt idx="52608">
                  <c:v>4.6608000000024763</c:v>
                </c:pt>
                <c:pt idx="52609">
                  <c:v>4.6609000000024761</c:v>
                </c:pt>
                <c:pt idx="52610">
                  <c:v>4.6610000000024758</c:v>
                </c:pt>
                <c:pt idx="52611">
                  <c:v>4.6611000000024756</c:v>
                </c:pt>
                <c:pt idx="52612">
                  <c:v>4.6612000000024754</c:v>
                </c:pt>
                <c:pt idx="52613">
                  <c:v>4.6613000000024751</c:v>
                </c:pt>
                <c:pt idx="52614">
                  <c:v>4.6614000000024749</c:v>
                </c:pt>
                <c:pt idx="52615">
                  <c:v>4.6615000000024747</c:v>
                </c:pt>
                <c:pt idx="52616">
                  <c:v>4.6616000000024744</c:v>
                </c:pt>
                <c:pt idx="52617">
                  <c:v>4.6617000000024742</c:v>
                </c:pt>
                <c:pt idx="52618">
                  <c:v>4.661800000002474</c:v>
                </c:pt>
                <c:pt idx="52619">
                  <c:v>4.6619000000024737</c:v>
                </c:pt>
                <c:pt idx="52620">
                  <c:v>4.6620000000024735</c:v>
                </c:pt>
                <c:pt idx="52621">
                  <c:v>4.6621000000024733</c:v>
                </c:pt>
                <c:pt idx="52622">
                  <c:v>4.662200000002473</c:v>
                </c:pt>
                <c:pt idx="52623">
                  <c:v>4.6623000000024728</c:v>
                </c:pt>
                <c:pt idx="52624">
                  <c:v>4.6624000000024726</c:v>
                </c:pt>
                <c:pt idx="52625">
                  <c:v>4.6625000000024723</c:v>
                </c:pt>
                <c:pt idx="52626">
                  <c:v>4.6626000000024721</c:v>
                </c:pt>
                <c:pt idx="52627">
                  <c:v>4.6627000000024719</c:v>
                </c:pt>
                <c:pt idx="52628">
                  <c:v>4.6628000000024716</c:v>
                </c:pt>
                <c:pt idx="52629">
                  <c:v>4.6629000000024714</c:v>
                </c:pt>
                <c:pt idx="52630">
                  <c:v>4.6630000000024712</c:v>
                </c:pt>
                <c:pt idx="52631">
                  <c:v>4.6631000000024709</c:v>
                </c:pt>
                <c:pt idx="52632">
                  <c:v>4.6632000000024707</c:v>
                </c:pt>
                <c:pt idx="52633">
                  <c:v>4.6633000000024705</c:v>
                </c:pt>
                <c:pt idx="52634">
                  <c:v>4.6634000000024702</c:v>
                </c:pt>
                <c:pt idx="52635">
                  <c:v>4.66350000000247</c:v>
                </c:pt>
                <c:pt idx="52636">
                  <c:v>4.6636000000024698</c:v>
                </c:pt>
                <c:pt idx="52637">
                  <c:v>4.6637000000024695</c:v>
                </c:pt>
                <c:pt idx="52638">
                  <c:v>4.6638000000024693</c:v>
                </c:pt>
                <c:pt idx="52639">
                  <c:v>4.6639000000024691</c:v>
                </c:pt>
                <c:pt idx="52640">
                  <c:v>4.6640000000024688</c:v>
                </c:pt>
                <c:pt idx="52641">
                  <c:v>4.6641000000024686</c:v>
                </c:pt>
                <c:pt idx="52642">
                  <c:v>4.6642000000024684</c:v>
                </c:pt>
                <c:pt idx="52643">
                  <c:v>4.6643000000024681</c:v>
                </c:pt>
                <c:pt idx="52644">
                  <c:v>4.6644000000024679</c:v>
                </c:pt>
                <c:pt idx="52645">
                  <c:v>4.6645000000024677</c:v>
                </c:pt>
                <c:pt idx="52646">
                  <c:v>4.6646000000024674</c:v>
                </c:pt>
                <c:pt idx="52647">
                  <c:v>4.6647000000024672</c:v>
                </c:pt>
                <c:pt idx="52648">
                  <c:v>4.664800000002467</c:v>
                </c:pt>
                <c:pt idx="52649">
                  <c:v>4.6649000000024667</c:v>
                </c:pt>
                <c:pt idx="52650">
                  <c:v>4.6650000000024665</c:v>
                </c:pt>
                <c:pt idx="52651">
                  <c:v>4.6651000000024663</c:v>
                </c:pt>
                <c:pt idx="52652">
                  <c:v>4.665200000002466</c:v>
                </c:pt>
                <c:pt idx="52653">
                  <c:v>4.6653000000024658</c:v>
                </c:pt>
                <c:pt idx="52654">
                  <c:v>4.6654000000024656</c:v>
                </c:pt>
                <c:pt idx="52655">
                  <c:v>4.6655000000024653</c:v>
                </c:pt>
                <c:pt idx="52656">
                  <c:v>4.6656000000024651</c:v>
                </c:pt>
                <c:pt idx="52657">
                  <c:v>4.6657000000024649</c:v>
                </c:pt>
                <c:pt idx="52658">
                  <c:v>4.6658000000024646</c:v>
                </c:pt>
                <c:pt idx="52659">
                  <c:v>4.6659000000024644</c:v>
                </c:pt>
                <c:pt idx="52660">
                  <c:v>4.6660000000024642</c:v>
                </c:pt>
                <c:pt idx="52661">
                  <c:v>4.6661000000024639</c:v>
                </c:pt>
                <c:pt idx="52662">
                  <c:v>4.6662000000024637</c:v>
                </c:pt>
                <c:pt idx="52663">
                  <c:v>4.6663000000024635</c:v>
                </c:pt>
                <c:pt idx="52664">
                  <c:v>4.6664000000024632</c:v>
                </c:pt>
                <c:pt idx="52665">
                  <c:v>4.666500000002463</c:v>
                </c:pt>
                <c:pt idx="52666">
                  <c:v>4.6666000000024628</c:v>
                </c:pt>
                <c:pt idx="52667">
                  <c:v>4.6667000000024625</c:v>
                </c:pt>
                <c:pt idx="52668">
                  <c:v>4.6668000000024623</c:v>
                </c:pt>
                <c:pt idx="52669">
                  <c:v>4.6669000000024621</c:v>
                </c:pt>
                <c:pt idx="52670">
                  <c:v>4.6670000000024618</c:v>
                </c:pt>
                <c:pt idx="52671">
                  <c:v>4.6671000000024616</c:v>
                </c:pt>
                <c:pt idx="52672">
                  <c:v>4.6672000000024614</c:v>
                </c:pt>
                <c:pt idx="52673">
                  <c:v>4.6673000000024611</c:v>
                </c:pt>
                <c:pt idx="52674">
                  <c:v>4.6674000000024609</c:v>
                </c:pt>
                <c:pt idx="52675">
                  <c:v>4.6675000000024607</c:v>
                </c:pt>
                <c:pt idx="52676">
                  <c:v>4.6676000000024604</c:v>
                </c:pt>
                <c:pt idx="52677">
                  <c:v>4.6677000000024602</c:v>
                </c:pt>
                <c:pt idx="52678">
                  <c:v>4.66780000000246</c:v>
                </c:pt>
                <c:pt idx="52679">
                  <c:v>4.6679000000024597</c:v>
                </c:pt>
                <c:pt idx="52680">
                  <c:v>4.6680000000024595</c:v>
                </c:pt>
                <c:pt idx="52681">
                  <c:v>4.6681000000024593</c:v>
                </c:pt>
                <c:pt idx="52682">
                  <c:v>4.668200000002459</c:v>
                </c:pt>
                <c:pt idx="52683">
                  <c:v>4.6683000000024588</c:v>
                </c:pt>
                <c:pt idx="52684">
                  <c:v>4.6684000000024586</c:v>
                </c:pt>
                <c:pt idx="52685">
                  <c:v>4.6685000000024583</c:v>
                </c:pt>
                <c:pt idx="52686">
                  <c:v>4.6686000000024581</c:v>
                </c:pt>
                <c:pt idx="52687">
                  <c:v>4.6687000000024579</c:v>
                </c:pt>
                <c:pt idx="52688">
                  <c:v>4.6688000000024577</c:v>
                </c:pt>
                <c:pt idx="52689">
                  <c:v>4.6689000000024574</c:v>
                </c:pt>
                <c:pt idx="52690">
                  <c:v>4.6690000000024572</c:v>
                </c:pt>
                <c:pt idx="52691">
                  <c:v>4.669100000002457</c:v>
                </c:pt>
                <c:pt idx="52692">
                  <c:v>4.6692000000024567</c:v>
                </c:pt>
                <c:pt idx="52693">
                  <c:v>4.6693000000024565</c:v>
                </c:pt>
                <c:pt idx="52694">
                  <c:v>4.6694000000024563</c:v>
                </c:pt>
                <c:pt idx="52695">
                  <c:v>4.669500000002456</c:v>
                </c:pt>
                <c:pt idx="52696">
                  <c:v>4.6696000000024558</c:v>
                </c:pt>
                <c:pt idx="52697">
                  <c:v>4.6697000000024556</c:v>
                </c:pt>
                <c:pt idx="52698">
                  <c:v>4.6698000000024553</c:v>
                </c:pt>
                <c:pt idx="52699">
                  <c:v>4.6699000000024551</c:v>
                </c:pt>
                <c:pt idx="52700">
                  <c:v>4.6700000000024549</c:v>
                </c:pt>
                <c:pt idx="52701">
                  <c:v>4.6701000000024546</c:v>
                </c:pt>
                <c:pt idx="52702">
                  <c:v>4.6702000000024544</c:v>
                </c:pt>
                <c:pt idx="52703">
                  <c:v>4.6703000000024542</c:v>
                </c:pt>
                <c:pt idx="52704">
                  <c:v>4.6704000000024539</c:v>
                </c:pt>
                <c:pt idx="52705">
                  <c:v>4.6705000000024537</c:v>
                </c:pt>
                <c:pt idx="52706">
                  <c:v>4.6706000000024535</c:v>
                </c:pt>
                <c:pt idx="52707">
                  <c:v>4.6707000000024532</c:v>
                </c:pt>
                <c:pt idx="52708">
                  <c:v>4.670800000002453</c:v>
                </c:pt>
                <c:pt idx="52709">
                  <c:v>4.6709000000024528</c:v>
                </c:pt>
                <c:pt idx="52710">
                  <c:v>4.6710000000024525</c:v>
                </c:pt>
                <c:pt idx="52711">
                  <c:v>4.6711000000024523</c:v>
                </c:pt>
                <c:pt idx="52712">
                  <c:v>4.6712000000024521</c:v>
                </c:pt>
                <c:pt idx="52713">
                  <c:v>4.6713000000024518</c:v>
                </c:pt>
                <c:pt idx="52714">
                  <c:v>4.6714000000024516</c:v>
                </c:pt>
                <c:pt idx="52715">
                  <c:v>4.6715000000024514</c:v>
                </c:pt>
                <c:pt idx="52716">
                  <c:v>4.6716000000024511</c:v>
                </c:pt>
                <c:pt idx="52717">
                  <c:v>4.6717000000024509</c:v>
                </c:pt>
                <c:pt idx="52718">
                  <c:v>4.6718000000024507</c:v>
                </c:pt>
                <c:pt idx="52719">
                  <c:v>4.6719000000024504</c:v>
                </c:pt>
                <c:pt idx="52720">
                  <c:v>4.6720000000024502</c:v>
                </c:pt>
                <c:pt idx="52721">
                  <c:v>4.67210000000245</c:v>
                </c:pt>
                <c:pt idx="52722">
                  <c:v>4.6722000000024497</c:v>
                </c:pt>
                <c:pt idx="52723">
                  <c:v>4.6723000000024495</c:v>
                </c:pt>
                <c:pt idx="52724">
                  <c:v>4.6724000000024493</c:v>
                </c:pt>
                <c:pt idx="52725">
                  <c:v>4.672500000002449</c:v>
                </c:pt>
                <c:pt idx="52726">
                  <c:v>4.6726000000024488</c:v>
                </c:pt>
                <c:pt idx="52727">
                  <c:v>4.6727000000024486</c:v>
                </c:pt>
                <c:pt idx="52728">
                  <c:v>4.6728000000024483</c:v>
                </c:pt>
                <c:pt idx="52729">
                  <c:v>4.6729000000024481</c:v>
                </c:pt>
                <c:pt idx="52730">
                  <c:v>4.6730000000024479</c:v>
                </c:pt>
                <c:pt idx="52731">
                  <c:v>4.6731000000024476</c:v>
                </c:pt>
                <c:pt idx="52732">
                  <c:v>4.6732000000024474</c:v>
                </c:pt>
                <c:pt idx="52733">
                  <c:v>4.6733000000024472</c:v>
                </c:pt>
                <c:pt idx="52734">
                  <c:v>4.6734000000024469</c:v>
                </c:pt>
                <c:pt idx="52735">
                  <c:v>4.6735000000024467</c:v>
                </c:pt>
                <c:pt idx="52736">
                  <c:v>4.6736000000024465</c:v>
                </c:pt>
                <c:pt idx="52737">
                  <c:v>4.6737000000024462</c:v>
                </c:pt>
                <c:pt idx="52738">
                  <c:v>4.673800000002446</c:v>
                </c:pt>
                <c:pt idx="52739">
                  <c:v>4.6739000000024458</c:v>
                </c:pt>
                <c:pt idx="52740">
                  <c:v>4.6740000000024455</c:v>
                </c:pt>
                <c:pt idx="52741">
                  <c:v>4.6741000000024453</c:v>
                </c:pt>
                <c:pt idx="52742">
                  <c:v>4.6742000000024451</c:v>
                </c:pt>
                <c:pt idx="52743">
                  <c:v>4.6743000000024448</c:v>
                </c:pt>
                <c:pt idx="52744">
                  <c:v>4.6744000000024446</c:v>
                </c:pt>
                <c:pt idx="52745">
                  <c:v>4.6745000000024444</c:v>
                </c:pt>
                <c:pt idx="52746">
                  <c:v>4.6746000000024441</c:v>
                </c:pt>
                <c:pt idx="52747">
                  <c:v>4.6747000000024439</c:v>
                </c:pt>
                <c:pt idx="52748">
                  <c:v>4.6748000000024437</c:v>
                </c:pt>
                <c:pt idx="52749">
                  <c:v>4.6749000000024434</c:v>
                </c:pt>
                <c:pt idx="52750">
                  <c:v>4.6750000000024432</c:v>
                </c:pt>
                <c:pt idx="52751">
                  <c:v>4.675100000002443</c:v>
                </c:pt>
                <c:pt idx="52752">
                  <c:v>4.6752000000024427</c:v>
                </c:pt>
                <c:pt idx="52753">
                  <c:v>4.6753000000024425</c:v>
                </c:pt>
                <c:pt idx="52754">
                  <c:v>4.6754000000024423</c:v>
                </c:pt>
                <c:pt idx="52755">
                  <c:v>4.675500000002442</c:v>
                </c:pt>
                <c:pt idx="52756">
                  <c:v>4.6756000000024418</c:v>
                </c:pt>
                <c:pt idx="52757">
                  <c:v>4.6757000000024416</c:v>
                </c:pt>
                <c:pt idx="52758">
                  <c:v>4.6758000000024413</c:v>
                </c:pt>
                <c:pt idx="52759">
                  <c:v>4.6759000000024411</c:v>
                </c:pt>
                <c:pt idx="52760">
                  <c:v>4.6760000000024409</c:v>
                </c:pt>
                <c:pt idx="52761">
                  <c:v>4.6761000000024406</c:v>
                </c:pt>
                <c:pt idx="52762">
                  <c:v>4.6762000000024404</c:v>
                </c:pt>
                <c:pt idx="52763">
                  <c:v>4.6763000000024402</c:v>
                </c:pt>
                <c:pt idx="52764">
                  <c:v>4.6764000000024399</c:v>
                </c:pt>
                <c:pt idx="52765">
                  <c:v>4.6765000000024397</c:v>
                </c:pt>
                <c:pt idx="52766">
                  <c:v>4.6766000000024395</c:v>
                </c:pt>
                <c:pt idx="52767">
                  <c:v>4.6767000000024392</c:v>
                </c:pt>
                <c:pt idx="52768">
                  <c:v>4.676800000002439</c:v>
                </c:pt>
                <c:pt idx="52769">
                  <c:v>4.6769000000024388</c:v>
                </c:pt>
                <c:pt idx="52770">
                  <c:v>4.6770000000024385</c:v>
                </c:pt>
                <c:pt idx="52771">
                  <c:v>4.6771000000024383</c:v>
                </c:pt>
                <c:pt idx="52772">
                  <c:v>4.6772000000024381</c:v>
                </c:pt>
                <c:pt idx="52773">
                  <c:v>4.6773000000024378</c:v>
                </c:pt>
                <c:pt idx="52774">
                  <c:v>4.6774000000024376</c:v>
                </c:pt>
                <c:pt idx="52775">
                  <c:v>4.6775000000024374</c:v>
                </c:pt>
                <c:pt idx="52776">
                  <c:v>4.6776000000024371</c:v>
                </c:pt>
                <c:pt idx="52777">
                  <c:v>4.6777000000024369</c:v>
                </c:pt>
                <c:pt idx="52778">
                  <c:v>4.6778000000024367</c:v>
                </c:pt>
                <c:pt idx="52779">
                  <c:v>4.6779000000024364</c:v>
                </c:pt>
                <c:pt idx="52780">
                  <c:v>4.6780000000024362</c:v>
                </c:pt>
                <c:pt idx="52781">
                  <c:v>4.678100000002436</c:v>
                </c:pt>
                <c:pt idx="52782">
                  <c:v>4.6782000000024357</c:v>
                </c:pt>
                <c:pt idx="52783">
                  <c:v>4.6783000000024355</c:v>
                </c:pt>
                <c:pt idx="52784">
                  <c:v>4.6784000000024353</c:v>
                </c:pt>
                <c:pt idx="52785">
                  <c:v>4.678500000002435</c:v>
                </c:pt>
                <c:pt idx="52786">
                  <c:v>4.6786000000024348</c:v>
                </c:pt>
                <c:pt idx="52787">
                  <c:v>4.6787000000024346</c:v>
                </c:pt>
                <c:pt idx="52788">
                  <c:v>4.6788000000024343</c:v>
                </c:pt>
                <c:pt idx="52789">
                  <c:v>4.6789000000024341</c:v>
                </c:pt>
                <c:pt idx="52790">
                  <c:v>4.6790000000024339</c:v>
                </c:pt>
                <c:pt idx="52791">
                  <c:v>4.6791000000024336</c:v>
                </c:pt>
                <c:pt idx="52792">
                  <c:v>4.6792000000024334</c:v>
                </c:pt>
                <c:pt idx="52793">
                  <c:v>4.6793000000024332</c:v>
                </c:pt>
                <c:pt idx="52794">
                  <c:v>4.6794000000024329</c:v>
                </c:pt>
                <c:pt idx="52795">
                  <c:v>4.6795000000024327</c:v>
                </c:pt>
                <c:pt idx="52796">
                  <c:v>4.6796000000024325</c:v>
                </c:pt>
                <c:pt idx="52797">
                  <c:v>4.6797000000024322</c:v>
                </c:pt>
                <c:pt idx="52798">
                  <c:v>4.679800000002432</c:v>
                </c:pt>
                <c:pt idx="52799">
                  <c:v>4.6799000000024318</c:v>
                </c:pt>
                <c:pt idx="52800">
                  <c:v>4.6800000000024315</c:v>
                </c:pt>
                <c:pt idx="52801">
                  <c:v>4.6801000000024313</c:v>
                </c:pt>
                <c:pt idx="52802">
                  <c:v>4.6802000000024311</c:v>
                </c:pt>
                <c:pt idx="52803">
                  <c:v>4.6803000000024308</c:v>
                </c:pt>
                <c:pt idx="52804">
                  <c:v>4.6804000000024306</c:v>
                </c:pt>
                <c:pt idx="52805">
                  <c:v>4.6805000000024304</c:v>
                </c:pt>
                <c:pt idx="52806">
                  <c:v>4.6806000000024301</c:v>
                </c:pt>
                <c:pt idx="52807">
                  <c:v>4.6807000000024299</c:v>
                </c:pt>
                <c:pt idx="52808">
                  <c:v>4.6808000000024297</c:v>
                </c:pt>
                <c:pt idx="52809">
                  <c:v>4.6809000000024295</c:v>
                </c:pt>
                <c:pt idx="52810">
                  <c:v>4.6810000000024292</c:v>
                </c:pt>
                <c:pt idx="52811">
                  <c:v>4.681100000002429</c:v>
                </c:pt>
                <c:pt idx="52812">
                  <c:v>4.6812000000024288</c:v>
                </c:pt>
                <c:pt idx="52813">
                  <c:v>4.6813000000024285</c:v>
                </c:pt>
                <c:pt idx="52814">
                  <c:v>4.6814000000024283</c:v>
                </c:pt>
                <c:pt idx="52815">
                  <c:v>4.6815000000024281</c:v>
                </c:pt>
                <c:pt idx="52816">
                  <c:v>4.6816000000024278</c:v>
                </c:pt>
                <c:pt idx="52817">
                  <c:v>4.6817000000024276</c:v>
                </c:pt>
                <c:pt idx="52818">
                  <c:v>4.6818000000024274</c:v>
                </c:pt>
                <c:pt idx="52819">
                  <c:v>4.6819000000024271</c:v>
                </c:pt>
                <c:pt idx="52820">
                  <c:v>4.6820000000024269</c:v>
                </c:pt>
                <c:pt idx="52821">
                  <c:v>4.6821000000024267</c:v>
                </c:pt>
                <c:pt idx="52822">
                  <c:v>4.6822000000024264</c:v>
                </c:pt>
                <c:pt idx="52823">
                  <c:v>4.6823000000024262</c:v>
                </c:pt>
                <c:pt idx="52824">
                  <c:v>4.682400000002426</c:v>
                </c:pt>
                <c:pt idx="52825">
                  <c:v>4.6825000000024257</c:v>
                </c:pt>
                <c:pt idx="52826">
                  <c:v>4.6826000000024255</c:v>
                </c:pt>
                <c:pt idx="52827">
                  <c:v>4.6827000000024253</c:v>
                </c:pt>
                <c:pt idx="52828">
                  <c:v>4.682800000002425</c:v>
                </c:pt>
                <c:pt idx="52829">
                  <c:v>4.6829000000024248</c:v>
                </c:pt>
                <c:pt idx="52830">
                  <c:v>4.6830000000024246</c:v>
                </c:pt>
                <c:pt idx="52831">
                  <c:v>4.6831000000024243</c:v>
                </c:pt>
                <c:pt idx="52832">
                  <c:v>4.6832000000024241</c:v>
                </c:pt>
                <c:pt idx="52833">
                  <c:v>4.6833000000024239</c:v>
                </c:pt>
                <c:pt idx="52834">
                  <c:v>4.6834000000024236</c:v>
                </c:pt>
                <c:pt idx="52835">
                  <c:v>4.6835000000024234</c:v>
                </c:pt>
                <c:pt idx="52836">
                  <c:v>4.6836000000024232</c:v>
                </c:pt>
                <c:pt idx="52837">
                  <c:v>4.6837000000024229</c:v>
                </c:pt>
                <c:pt idx="52838">
                  <c:v>4.6838000000024227</c:v>
                </c:pt>
                <c:pt idx="52839">
                  <c:v>4.6839000000024225</c:v>
                </c:pt>
                <c:pt idx="52840">
                  <c:v>4.6840000000024222</c:v>
                </c:pt>
                <c:pt idx="52841">
                  <c:v>4.684100000002422</c:v>
                </c:pt>
                <c:pt idx="52842">
                  <c:v>4.6842000000024218</c:v>
                </c:pt>
                <c:pt idx="52843">
                  <c:v>4.6843000000024215</c:v>
                </c:pt>
                <c:pt idx="52844">
                  <c:v>4.6844000000024213</c:v>
                </c:pt>
                <c:pt idx="52845">
                  <c:v>4.6845000000024211</c:v>
                </c:pt>
                <c:pt idx="52846">
                  <c:v>4.6846000000024208</c:v>
                </c:pt>
                <c:pt idx="52847">
                  <c:v>4.6847000000024206</c:v>
                </c:pt>
                <c:pt idx="52848">
                  <c:v>4.6848000000024204</c:v>
                </c:pt>
                <c:pt idx="52849">
                  <c:v>4.6849000000024201</c:v>
                </c:pt>
                <c:pt idx="52850">
                  <c:v>4.6850000000024199</c:v>
                </c:pt>
                <c:pt idx="52851">
                  <c:v>4.6851000000024197</c:v>
                </c:pt>
                <c:pt idx="52852">
                  <c:v>4.6852000000024194</c:v>
                </c:pt>
                <c:pt idx="52853">
                  <c:v>4.6853000000024192</c:v>
                </c:pt>
                <c:pt idx="52854">
                  <c:v>4.685400000002419</c:v>
                </c:pt>
                <c:pt idx="52855">
                  <c:v>4.6855000000024187</c:v>
                </c:pt>
                <c:pt idx="52856">
                  <c:v>4.6856000000024185</c:v>
                </c:pt>
                <c:pt idx="52857">
                  <c:v>4.6857000000024183</c:v>
                </c:pt>
                <c:pt idx="52858">
                  <c:v>4.685800000002418</c:v>
                </c:pt>
                <c:pt idx="52859">
                  <c:v>4.6859000000024178</c:v>
                </c:pt>
                <c:pt idx="52860">
                  <c:v>4.6860000000024176</c:v>
                </c:pt>
                <c:pt idx="52861">
                  <c:v>4.6861000000024173</c:v>
                </c:pt>
                <c:pt idx="52862">
                  <c:v>4.6862000000024171</c:v>
                </c:pt>
                <c:pt idx="52863">
                  <c:v>4.6863000000024169</c:v>
                </c:pt>
                <c:pt idx="52864">
                  <c:v>4.6864000000024166</c:v>
                </c:pt>
                <c:pt idx="52865">
                  <c:v>4.6865000000024164</c:v>
                </c:pt>
                <c:pt idx="52866">
                  <c:v>4.6866000000024162</c:v>
                </c:pt>
                <c:pt idx="52867">
                  <c:v>4.6867000000024159</c:v>
                </c:pt>
                <c:pt idx="52868">
                  <c:v>4.6868000000024157</c:v>
                </c:pt>
                <c:pt idx="52869">
                  <c:v>4.6869000000024155</c:v>
                </c:pt>
                <c:pt idx="52870">
                  <c:v>4.6870000000024152</c:v>
                </c:pt>
                <c:pt idx="52871">
                  <c:v>4.687100000002415</c:v>
                </c:pt>
                <c:pt idx="52872">
                  <c:v>4.6872000000024148</c:v>
                </c:pt>
                <c:pt idx="52873">
                  <c:v>4.6873000000024145</c:v>
                </c:pt>
                <c:pt idx="52874">
                  <c:v>4.6874000000024143</c:v>
                </c:pt>
                <c:pt idx="52875">
                  <c:v>4.6875000000024141</c:v>
                </c:pt>
                <c:pt idx="52876">
                  <c:v>4.6876000000024138</c:v>
                </c:pt>
                <c:pt idx="52877">
                  <c:v>4.6877000000024136</c:v>
                </c:pt>
                <c:pt idx="52878">
                  <c:v>4.6878000000024134</c:v>
                </c:pt>
                <c:pt idx="52879">
                  <c:v>4.6879000000024131</c:v>
                </c:pt>
                <c:pt idx="52880">
                  <c:v>4.6880000000024129</c:v>
                </c:pt>
                <c:pt idx="52881">
                  <c:v>4.6881000000024127</c:v>
                </c:pt>
                <c:pt idx="52882">
                  <c:v>4.6882000000024124</c:v>
                </c:pt>
                <c:pt idx="52883">
                  <c:v>4.6883000000024122</c:v>
                </c:pt>
                <c:pt idx="52884">
                  <c:v>4.688400000002412</c:v>
                </c:pt>
                <c:pt idx="52885">
                  <c:v>4.6885000000024117</c:v>
                </c:pt>
                <c:pt idx="52886">
                  <c:v>4.6886000000024115</c:v>
                </c:pt>
                <c:pt idx="52887">
                  <c:v>4.6887000000024113</c:v>
                </c:pt>
                <c:pt idx="52888">
                  <c:v>4.688800000002411</c:v>
                </c:pt>
                <c:pt idx="52889">
                  <c:v>4.6889000000024108</c:v>
                </c:pt>
                <c:pt idx="52890">
                  <c:v>4.6890000000024106</c:v>
                </c:pt>
                <c:pt idx="52891">
                  <c:v>4.6891000000024103</c:v>
                </c:pt>
                <c:pt idx="52892">
                  <c:v>4.6892000000024101</c:v>
                </c:pt>
                <c:pt idx="52893">
                  <c:v>4.6893000000024099</c:v>
                </c:pt>
                <c:pt idx="52894">
                  <c:v>4.6894000000024096</c:v>
                </c:pt>
                <c:pt idx="52895">
                  <c:v>4.6895000000024094</c:v>
                </c:pt>
                <c:pt idx="52896">
                  <c:v>4.6896000000024092</c:v>
                </c:pt>
                <c:pt idx="52897">
                  <c:v>4.6897000000024089</c:v>
                </c:pt>
                <c:pt idx="52898">
                  <c:v>4.6898000000024087</c:v>
                </c:pt>
                <c:pt idx="52899">
                  <c:v>4.6899000000024085</c:v>
                </c:pt>
                <c:pt idx="52900">
                  <c:v>4.6900000000024082</c:v>
                </c:pt>
                <c:pt idx="52901">
                  <c:v>4.690100000002408</c:v>
                </c:pt>
                <c:pt idx="52902">
                  <c:v>4.6902000000024078</c:v>
                </c:pt>
                <c:pt idx="52903">
                  <c:v>4.6903000000024075</c:v>
                </c:pt>
                <c:pt idx="52904">
                  <c:v>4.6904000000024073</c:v>
                </c:pt>
                <c:pt idx="52905">
                  <c:v>4.6905000000024071</c:v>
                </c:pt>
                <c:pt idx="52906">
                  <c:v>4.6906000000024068</c:v>
                </c:pt>
                <c:pt idx="52907">
                  <c:v>4.6907000000024066</c:v>
                </c:pt>
                <c:pt idx="52908">
                  <c:v>4.6908000000024064</c:v>
                </c:pt>
                <c:pt idx="52909">
                  <c:v>4.6909000000024061</c:v>
                </c:pt>
                <c:pt idx="52910">
                  <c:v>4.6910000000024059</c:v>
                </c:pt>
                <c:pt idx="52911">
                  <c:v>4.6911000000024057</c:v>
                </c:pt>
                <c:pt idx="52912">
                  <c:v>4.6912000000024054</c:v>
                </c:pt>
                <c:pt idx="52913">
                  <c:v>4.6913000000024052</c:v>
                </c:pt>
                <c:pt idx="52914">
                  <c:v>4.691400000002405</c:v>
                </c:pt>
                <c:pt idx="52915">
                  <c:v>4.6915000000024047</c:v>
                </c:pt>
                <c:pt idx="52916">
                  <c:v>4.6916000000024045</c:v>
                </c:pt>
                <c:pt idx="52917">
                  <c:v>4.6917000000024043</c:v>
                </c:pt>
                <c:pt idx="52918">
                  <c:v>4.691800000002404</c:v>
                </c:pt>
                <c:pt idx="52919">
                  <c:v>4.6919000000024038</c:v>
                </c:pt>
                <c:pt idx="52920">
                  <c:v>4.6920000000024036</c:v>
                </c:pt>
                <c:pt idx="52921">
                  <c:v>4.6921000000024033</c:v>
                </c:pt>
                <c:pt idx="52922">
                  <c:v>4.6922000000024031</c:v>
                </c:pt>
                <c:pt idx="52923">
                  <c:v>4.6923000000024029</c:v>
                </c:pt>
                <c:pt idx="52924">
                  <c:v>4.6924000000024026</c:v>
                </c:pt>
                <c:pt idx="52925">
                  <c:v>4.6925000000024024</c:v>
                </c:pt>
                <c:pt idx="52926">
                  <c:v>4.6926000000024022</c:v>
                </c:pt>
                <c:pt idx="52927">
                  <c:v>4.6927000000024019</c:v>
                </c:pt>
                <c:pt idx="52928">
                  <c:v>4.6928000000024017</c:v>
                </c:pt>
                <c:pt idx="52929">
                  <c:v>4.6929000000024015</c:v>
                </c:pt>
                <c:pt idx="52930">
                  <c:v>4.6930000000024013</c:v>
                </c:pt>
                <c:pt idx="52931">
                  <c:v>4.693100000002401</c:v>
                </c:pt>
                <c:pt idx="52932">
                  <c:v>4.6932000000024008</c:v>
                </c:pt>
                <c:pt idx="52933">
                  <c:v>4.6933000000024006</c:v>
                </c:pt>
                <c:pt idx="52934">
                  <c:v>4.6934000000024003</c:v>
                </c:pt>
                <c:pt idx="52935">
                  <c:v>4.6935000000024001</c:v>
                </c:pt>
                <c:pt idx="52936">
                  <c:v>4.6936000000023999</c:v>
                </c:pt>
                <c:pt idx="52937">
                  <c:v>4.6937000000023996</c:v>
                </c:pt>
                <c:pt idx="52938">
                  <c:v>4.6938000000023994</c:v>
                </c:pt>
                <c:pt idx="52939">
                  <c:v>4.6939000000023992</c:v>
                </c:pt>
                <c:pt idx="52940">
                  <c:v>4.6940000000023989</c:v>
                </c:pt>
                <c:pt idx="52941">
                  <c:v>4.6941000000023987</c:v>
                </c:pt>
                <c:pt idx="52942">
                  <c:v>4.6942000000023985</c:v>
                </c:pt>
                <c:pt idx="52943">
                  <c:v>4.6943000000023982</c:v>
                </c:pt>
                <c:pt idx="52944">
                  <c:v>4.694400000002398</c:v>
                </c:pt>
                <c:pt idx="52945">
                  <c:v>4.6945000000023978</c:v>
                </c:pt>
                <c:pt idx="52946">
                  <c:v>4.6946000000023975</c:v>
                </c:pt>
                <c:pt idx="52947">
                  <c:v>4.6947000000023973</c:v>
                </c:pt>
                <c:pt idx="52948">
                  <c:v>4.6948000000023971</c:v>
                </c:pt>
                <c:pt idx="52949">
                  <c:v>4.6949000000023968</c:v>
                </c:pt>
                <c:pt idx="52950">
                  <c:v>4.6950000000023966</c:v>
                </c:pt>
                <c:pt idx="52951">
                  <c:v>4.6951000000023964</c:v>
                </c:pt>
                <c:pt idx="52952">
                  <c:v>4.6952000000023961</c:v>
                </c:pt>
                <c:pt idx="52953">
                  <c:v>4.6953000000023959</c:v>
                </c:pt>
                <c:pt idx="52954">
                  <c:v>4.6954000000023957</c:v>
                </c:pt>
                <c:pt idx="52955">
                  <c:v>4.6955000000023954</c:v>
                </c:pt>
                <c:pt idx="52956">
                  <c:v>4.6956000000023952</c:v>
                </c:pt>
                <c:pt idx="52957">
                  <c:v>4.695700000002395</c:v>
                </c:pt>
                <c:pt idx="52958">
                  <c:v>4.6958000000023947</c:v>
                </c:pt>
                <c:pt idx="52959">
                  <c:v>4.6959000000023945</c:v>
                </c:pt>
                <c:pt idx="52960">
                  <c:v>4.6960000000023943</c:v>
                </c:pt>
                <c:pt idx="52961">
                  <c:v>4.696100000002394</c:v>
                </c:pt>
                <c:pt idx="52962">
                  <c:v>4.6962000000023938</c:v>
                </c:pt>
                <c:pt idx="52963">
                  <c:v>4.6963000000023936</c:v>
                </c:pt>
                <c:pt idx="52964">
                  <c:v>4.6964000000023933</c:v>
                </c:pt>
                <c:pt idx="52965">
                  <c:v>4.6965000000023931</c:v>
                </c:pt>
                <c:pt idx="52966">
                  <c:v>4.6966000000023929</c:v>
                </c:pt>
                <c:pt idx="52967">
                  <c:v>4.6967000000023926</c:v>
                </c:pt>
                <c:pt idx="52968">
                  <c:v>4.6968000000023924</c:v>
                </c:pt>
                <c:pt idx="52969">
                  <c:v>4.6969000000023922</c:v>
                </c:pt>
                <c:pt idx="52970">
                  <c:v>4.6970000000023919</c:v>
                </c:pt>
                <c:pt idx="52971">
                  <c:v>4.6971000000023917</c:v>
                </c:pt>
                <c:pt idx="52972">
                  <c:v>4.6972000000023915</c:v>
                </c:pt>
                <c:pt idx="52973">
                  <c:v>4.6973000000023912</c:v>
                </c:pt>
                <c:pt idx="52974">
                  <c:v>4.697400000002391</c:v>
                </c:pt>
                <c:pt idx="52975">
                  <c:v>4.6975000000023908</c:v>
                </c:pt>
                <c:pt idx="52976">
                  <c:v>4.6976000000023905</c:v>
                </c:pt>
                <c:pt idx="52977">
                  <c:v>4.6977000000023903</c:v>
                </c:pt>
                <c:pt idx="52978">
                  <c:v>4.6978000000023901</c:v>
                </c:pt>
                <c:pt idx="52979">
                  <c:v>4.6979000000023898</c:v>
                </c:pt>
                <c:pt idx="52980">
                  <c:v>4.6980000000023896</c:v>
                </c:pt>
                <c:pt idx="52981">
                  <c:v>4.6981000000023894</c:v>
                </c:pt>
                <c:pt idx="52982">
                  <c:v>4.6982000000023891</c:v>
                </c:pt>
                <c:pt idx="52983">
                  <c:v>4.6983000000023889</c:v>
                </c:pt>
                <c:pt idx="52984">
                  <c:v>4.6984000000023887</c:v>
                </c:pt>
                <c:pt idx="52985">
                  <c:v>4.6985000000023884</c:v>
                </c:pt>
                <c:pt idx="52986">
                  <c:v>4.6986000000023882</c:v>
                </c:pt>
                <c:pt idx="52987">
                  <c:v>4.698700000002388</c:v>
                </c:pt>
                <c:pt idx="52988">
                  <c:v>4.6988000000023877</c:v>
                </c:pt>
                <c:pt idx="52989">
                  <c:v>4.6989000000023875</c:v>
                </c:pt>
                <c:pt idx="52990">
                  <c:v>4.6990000000023873</c:v>
                </c:pt>
                <c:pt idx="52991">
                  <c:v>4.699100000002387</c:v>
                </c:pt>
                <c:pt idx="52992">
                  <c:v>4.6992000000023868</c:v>
                </c:pt>
                <c:pt idx="52993">
                  <c:v>4.6993000000023866</c:v>
                </c:pt>
                <c:pt idx="52994">
                  <c:v>4.6994000000023863</c:v>
                </c:pt>
                <c:pt idx="52995">
                  <c:v>4.6995000000023861</c:v>
                </c:pt>
                <c:pt idx="52996">
                  <c:v>4.6996000000023859</c:v>
                </c:pt>
                <c:pt idx="52997">
                  <c:v>4.6997000000023856</c:v>
                </c:pt>
                <c:pt idx="52998">
                  <c:v>4.6998000000023854</c:v>
                </c:pt>
                <c:pt idx="52999">
                  <c:v>4.6999000000023852</c:v>
                </c:pt>
                <c:pt idx="53000">
                  <c:v>4.7000000000023849</c:v>
                </c:pt>
                <c:pt idx="53001">
                  <c:v>4.7001000000023847</c:v>
                </c:pt>
                <c:pt idx="53002">
                  <c:v>4.7002000000023845</c:v>
                </c:pt>
                <c:pt idx="53003">
                  <c:v>4.7003000000023842</c:v>
                </c:pt>
                <c:pt idx="53004">
                  <c:v>4.700400000002384</c:v>
                </c:pt>
                <c:pt idx="53005">
                  <c:v>4.7005000000023838</c:v>
                </c:pt>
                <c:pt idx="53006">
                  <c:v>4.7006000000023835</c:v>
                </c:pt>
                <c:pt idx="53007">
                  <c:v>4.7007000000023833</c:v>
                </c:pt>
                <c:pt idx="53008">
                  <c:v>4.7008000000023831</c:v>
                </c:pt>
                <c:pt idx="53009">
                  <c:v>4.7009000000023828</c:v>
                </c:pt>
                <c:pt idx="53010">
                  <c:v>4.7010000000023826</c:v>
                </c:pt>
                <c:pt idx="53011">
                  <c:v>4.7011000000023824</c:v>
                </c:pt>
                <c:pt idx="53012">
                  <c:v>4.7012000000023821</c:v>
                </c:pt>
                <c:pt idx="53013">
                  <c:v>4.7013000000023819</c:v>
                </c:pt>
                <c:pt idx="53014">
                  <c:v>4.7014000000023817</c:v>
                </c:pt>
                <c:pt idx="53015">
                  <c:v>4.7015000000023814</c:v>
                </c:pt>
                <c:pt idx="53016">
                  <c:v>4.7016000000023812</c:v>
                </c:pt>
                <c:pt idx="53017">
                  <c:v>4.701700000002381</c:v>
                </c:pt>
                <c:pt idx="53018">
                  <c:v>4.7018000000023807</c:v>
                </c:pt>
                <c:pt idx="53019">
                  <c:v>4.7019000000023805</c:v>
                </c:pt>
                <c:pt idx="53020">
                  <c:v>4.7020000000023803</c:v>
                </c:pt>
                <c:pt idx="53021">
                  <c:v>4.70210000000238</c:v>
                </c:pt>
                <c:pt idx="53022">
                  <c:v>4.7022000000023798</c:v>
                </c:pt>
                <c:pt idx="53023">
                  <c:v>4.7023000000023796</c:v>
                </c:pt>
                <c:pt idx="53024">
                  <c:v>4.7024000000023793</c:v>
                </c:pt>
                <c:pt idx="53025">
                  <c:v>4.7025000000023791</c:v>
                </c:pt>
                <c:pt idx="53026">
                  <c:v>4.7026000000023789</c:v>
                </c:pt>
                <c:pt idx="53027">
                  <c:v>4.7027000000023786</c:v>
                </c:pt>
                <c:pt idx="53028">
                  <c:v>4.7028000000023784</c:v>
                </c:pt>
                <c:pt idx="53029">
                  <c:v>4.7029000000023782</c:v>
                </c:pt>
                <c:pt idx="53030">
                  <c:v>4.7030000000023779</c:v>
                </c:pt>
                <c:pt idx="53031">
                  <c:v>4.7031000000023777</c:v>
                </c:pt>
                <c:pt idx="53032">
                  <c:v>4.7032000000023775</c:v>
                </c:pt>
                <c:pt idx="53033">
                  <c:v>4.7033000000023772</c:v>
                </c:pt>
                <c:pt idx="53034">
                  <c:v>4.703400000002377</c:v>
                </c:pt>
                <c:pt idx="53035">
                  <c:v>4.7035000000023768</c:v>
                </c:pt>
                <c:pt idx="53036">
                  <c:v>4.7036000000023765</c:v>
                </c:pt>
                <c:pt idx="53037">
                  <c:v>4.7037000000023763</c:v>
                </c:pt>
                <c:pt idx="53038">
                  <c:v>4.7038000000023761</c:v>
                </c:pt>
                <c:pt idx="53039">
                  <c:v>4.7039000000023758</c:v>
                </c:pt>
                <c:pt idx="53040">
                  <c:v>4.7040000000023756</c:v>
                </c:pt>
                <c:pt idx="53041">
                  <c:v>4.7041000000023754</c:v>
                </c:pt>
                <c:pt idx="53042">
                  <c:v>4.7042000000023751</c:v>
                </c:pt>
                <c:pt idx="53043">
                  <c:v>4.7043000000023749</c:v>
                </c:pt>
                <c:pt idx="53044">
                  <c:v>4.7044000000023747</c:v>
                </c:pt>
                <c:pt idx="53045">
                  <c:v>4.7045000000023744</c:v>
                </c:pt>
                <c:pt idx="53046">
                  <c:v>4.7046000000023742</c:v>
                </c:pt>
                <c:pt idx="53047">
                  <c:v>4.704700000002374</c:v>
                </c:pt>
                <c:pt idx="53048">
                  <c:v>4.7048000000023737</c:v>
                </c:pt>
                <c:pt idx="53049">
                  <c:v>4.7049000000023735</c:v>
                </c:pt>
                <c:pt idx="53050">
                  <c:v>4.7050000000023733</c:v>
                </c:pt>
                <c:pt idx="53051">
                  <c:v>4.7051000000023731</c:v>
                </c:pt>
                <c:pt idx="53052">
                  <c:v>4.7052000000023728</c:v>
                </c:pt>
                <c:pt idx="53053">
                  <c:v>4.7053000000023726</c:v>
                </c:pt>
                <c:pt idx="53054">
                  <c:v>4.7054000000023724</c:v>
                </c:pt>
                <c:pt idx="53055">
                  <c:v>4.7055000000023721</c:v>
                </c:pt>
                <c:pt idx="53056">
                  <c:v>4.7056000000023719</c:v>
                </c:pt>
                <c:pt idx="53057">
                  <c:v>4.7057000000023717</c:v>
                </c:pt>
                <c:pt idx="53058">
                  <c:v>4.7058000000023714</c:v>
                </c:pt>
                <c:pt idx="53059">
                  <c:v>4.7059000000023712</c:v>
                </c:pt>
                <c:pt idx="53060">
                  <c:v>4.706000000002371</c:v>
                </c:pt>
                <c:pt idx="53061">
                  <c:v>4.7061000000023707</c:v>
                </c:pt>
                <c:pt idx="53062">
                  <c:v>4.7062000000023705</c:v>
                </c:pt>
                <c:pt idx="53063">
                  <c:v>4.7063000000023703</c:v>
                </c:pt>
                <c:pt idx="53064">
                  <c:v>4.70640000000237</c:v>
                </c:pt>
                <c:pt idx="53065">
                  <c:v>4.7065000000023698</c:v>
                </c:pt>
                <c:pt idx="53066">
                  <c:v>4.7066000000023696</c:v>
                </c:pt>
                <c:pt idx="53067">
                  <c:v>4.7067000000023693</c:v>
                </c:pt>
                <c:pt idx="53068">
                  <c:v>4.7068000000023691</c:v>
                </c:pt>
                <c:pt idx="53069">
                  <c:v>4.7069000000023689</c:v>
                </c:pt>
                <c:pt idx="53070">
                  <c:v>4.7070000000023686</c:v>
                </c:pt>
                <c:pt idx="53071">
                  <c:v>4.7071000000023684</c:v>
                </c:pt>
                <c:pt idx="53072">
                  <c:v>4.7072000000023682</c:v>
                </c:pt>
                <c:pt idx="53073">
                  <c:v>4.7073000000023679</c:v>
                </c:pt>
                <c:pt idx="53074">
                  <c:v>4.7074000000023677</c:v>
                </c:pt>
                <c:pt idx="53075">
                  <c:v>4.7075000000023675</c:v>
                </c:pt>
                <c:pt idx="53076">
                  <c:v>4.7076000000023672</c:v>
                </c:pt>
                <c:pt idx="53077">
                  <c:v>4.707700000002367</c:v>
                </c:pt>
                <c:pt idx="53078">
                  <c:v>4.7078000000023668</c:v>
                </c:pt>
                <c:pt idx="53079">
                  <c:v>4.7079000000023665</c:v>
                </c:pt>
                <c:pt idx="53080">
                  <c:v>4.7080000000023663</c:v>
                </c:pt>
                <c:pt idx="53081">
                  <c:v>4.7081000000023661</c:v>
                </c:pt>
                <c:pt idx="53082">
                  <c:v>4.7082000000023658</c:v>
                </c:pt>
                <c:pt idx="53083">
                  <c:v>4.7083000000023656</c:v>
                </c:pt>
                <c:pt idx="53084">
                  <c:v>4.7084000000023654</c:v>
                </c:pt>
                <c:pt idx="53085">
                  <c:v>4.7085000000023651</c:v>
                </c:pt>
                <c:pt idx="53086">
                  <c:v>4.7086000000023649</c:v>
                </c:pt>
                <c:pt idx="53087">
                  <c:v>4.7087000000023647</c:v>
                </c:pt>
                <c:pt idx="53088">
                  <c:v>4.7088000000023644</c:v>
                </c:pt>
                <c:pt idx="53089">
                  <c:v>4.7089000000023642</c:v>
                </c:pt>
                <c:pt idx="53090">
                  <c:v>4.709000000002364</c:v>
                </c:pt>
                <c:pt idx="53091">
                  <c:v>4.7091000000023637</c:v>
                </c:pt>
                <c:pt idx="53092">
                  <c:v>4.7092000000023635</c:v>
                </c:pt>
                <c:pt idx="53093">
                  <c:v>4.7093000000023633</c:v>
                </c:pt>
                <c:pt idx="53094">
                  <c:v>4.709400000002363</c:v>
                </c:pt>
                <c:pt idx="53095">
                  <c:v>4.7095000000023628</c:v>
                </c:pt>
                <c:pt idx="53096">
                  <c:v>4.7096000000023626</c:v>
                </c:pt>
                <c:pt idx="53097">
                  <c:v>4.7097000000023623</c:v>
                </c:pt>
                <c:pt idx="53098">
                  <c:v>4.7098000000023621</c:v>
                </c:pt>
                <c:pt idx="53099">
                  <c:v>4.7099000000023619</c:v>
                </c:pt>
                <c:pt idx="53100">
                  <c:v>4.7100000000023616</c:v>
                </c:pt>
                <c:pt idx="53101">
                  <c:v>4.7101000000023614</c:v>
                </c:pt>
                <c:pt idx="53102">
                  <c:v>4.7102000000023612</c:v>
                </c:pt>
                <c:pt idx="53103">
                  <c:v>4.7103000000023609</c:v>
                </c:pt>
                <c:pt idx="53104">
                  <c:v>4.7104000000023607</c:v>
                </c:pt>
                <c:pt idx="53105">
                  <c:v>4.7105000000023605</c:v>
                </c:pt>
                <c:pt idx="53106">
                  <c:v>4.7106000000023602</c:v>
                </c:pt>
                <c:pt idx="53107">
                  <c:v>4.71070000000236</c:v>
                </c:pt>
                <c:pt idx="53108">
                  <c:v>4.7108000000023598</c:v>
                </c:pt>
                <c:pt idx="53109">
                  <c:v>4.7109000000023595</c:v>
                </c:pt>
                <c:pt idx="53110">
                  <c:v>4.7110000000023593</c:v>
                </c:pt>
                <c:pt idx="53111">
                  <c:v>4.7111000000023591</c:v>
                </c:pt>
                <c:pt idx="53112">
                  <c:v>4.7112000000023588</c:v>
                </c:pt>
                <c:pt idx="53113">
                  <c:v>4.7113000000023586</c:v>
                </c:pt>
                <c:pt idx="53114">
                  <c:v>4.7114000000023584</c:v>
                </c:pt>
                <c:pt idx="53115">
                  <c:v>4.7115000000023581</c:v>
                </c:pt>
                <c:pt idx="53116">
                  <c:v>4.7116000000023579</c:v>
                </c:pt>
                <c:pt idx="53117">
                  <c:v>4.7117000000023577</c:v>
                </c:pt>
                <c:pt idx="53118">
                  <c:v>4.7118000000023574</c:v>
                </c:pt>
                <c:pt idx="53119">
                  <c:v>4.7119000000023572</c:v>
                </c:pt>
                <c:pt idx="53120">
                  <c:v>4.712000000002357</c:v>
                </c:pt>
                <c:pt idx="53121">
                  <c:v>4.7121000000023567</c:v>
                </c:pt>
                <c:pt idx="53122">
                  <c:v>4.7122000000023565</c:v>
                </c:pt>
                <c:pt idx="53123">
                  <c:v>4.7123000000023563</c:v>
                </c:pt>
                <c:pt idx="53124">
                  <c:v>4.712400000002356</c:v>
                </c:pt>
                <c:pt idx="53125">
                  <c:v>4.7125000000023558</c:v>
                </c:pt>
                <c:pt idx="53126">
                  <c:v>4.7126000000023556</c:v>
                </c:pt>
                <c:pt idx="53127">
                  <c:v>4.7127000000023553</c:v>
                </c:pt>
                <c:pt idx="53128">
                  <c:v>4.7128000000023551</c:v>
                </c:pt>
                <c:pt idx="53129">
                  <c:v>4.7129000000023549</c:v>
                </c:pt>
                <c:pt idx="53130">
                  <c:v>4.7130000000023546</c:v>
                </c:pt>
                <c:pt idx="53131">
                  <c:v>4.7131000000023544</c:v>
                </c:pt>
                <c:pt idx="53132">
                  <c:v>4.7132000000023542</c:v>
                </c:pt>
                <c:pt idx="53133">
                  <c:v>4.7133000000023539</c:v>
                </c:pt>
                <c:pt idx="53134">
                  <c:v>4.7134000000023537</c:v>
                </c:pt>
                <c:pt idx="53135">
                  <c:v>4.7135000000023535</c:v>
                </c:pt>
                <c:pt idx="53136">
                  <c:v>4.7136000000023532</c:v>
                </c:pt>
                <c:pt idx="53137">
                  <c:v>4.713700000002353</c:v>
                </c:pt>
                <c:pt idx="53138">
                  <c:v>4.7138000000023528</c:v>
                </c:pt>
                <c:pt idx="53139">
                  <c:v>4.7139000000023525</c:v>
                </c:pt>
                <c:pt idx="53140">
                  <c:v>4.7140000000023523</c:v>
                </c:pt>
                <c:pt idx="53141">
                  <c:v>4.7141000000023521</c:v>
                </c:pt>
                <c:pt idx="53142">
                  <c:v>4.7142000000023518</c:v>
                </c:pt>
                <c:pt idx="53143">
                  <c:v>4.7143000000023516</c:v>
                </c:pt>
                <c:pt idx="53144">
                  <c:v>4.7144000000023514</c:v>
                </c:pt>
                <c:pt idx="53145">
                  <c:v>4.7145000000023511</c:v>
                </c:pt>
                <c:pt idx="53146">
                  <c:v>4.7146000000023509</c:v>
                </c:pt>
                <c:pt idx="53147">
                  <c:v>4.7147000000023507</c:v>
                </c:pt>
                <c:pt idx="53148">
                  <c:v>4.7148000000023504</c:v>
                </c:pt>
                <c:pt idx="53149">
                  <c:v>4.7149000000023502</c:v>
                </c:pt>
                <c:pt idx="53150">
                  <c:v>4.71500000000235</c:v>
                </c:pt>
                <c:pt idx="53151">
                  <c:v>4.7151000000023497</c:v>
                </c:pt>
                <c:pt idx="53152">
                  <c:v>4.7152000000023495</c:v>
                </c:pt>
                <c:pt idx="53153">
                  <c:v>4.7153000000023493</c:v>
                </c:pt>
                <c:pt idx="53154">
                  <c:v>4.715400000002349</c:v>
                </c:pt>
                <c:pt idx="53155">
                  <c:v>4.7155000000023488</c:v>
                </c:pt>
                <c:pt idx="53156">
                  <c:v>4.7156000000023486</c:v>
                </c:pt>
                <c:pt idx="53157">
                  <c:v>4.7157000000023483</c:v>
                </c:pt>
                <c:pt idx="53158">
                  <c:v>4.7158000000023481</c:v>
                </c:pt>
                <c:pt idx="53159">
                  <c:v>4.7159000000023479</c:v>
                </c:pt>
                <c:pt idx="53160">
                  <c:v>4.7160000000023476</c:v>
                </c:pt>
                <c:pt idx="53161">
                  <c:v>4.7161000000023474</c:v>
                </c:pt>
                <c:pt idx="53162">
                  <c:v>4.7162000000023472</c:v>
                </c:pt>
                <c:pt idx="53163">
                  <c:v>4.7163000000023469</c:v>
                </c:pt>
                <c:pt idx="53164">
                  <c:v>4.7164000000023467</c:v>
                </c:pt>
                <c:pt idx="53165">
                  <c:v>4.7165000000023465</c:v>
                </c:pt>
                <c:pt idx="53166">
                  <c:v>4.7166000000023462</c:v>
                </c:pt>
                <c:pt idx="53167">
                  <c:v>4.716700000002346</c:v>
                </c:pt>
                <c:pt idx="53168">
                  <c:v>4.7168000000023458</c:v>
                </c:pt>
                <c:pt idx="53169">
                  <c:v>4.7169000000023455</c:v>
                </c:pt>
                <c:pt idx="53170">
                  <c:v>4.7170000000023453</c:v>
                </c:pt>
                <c:pt idx="53171">
                  <c:v>4.7171000000023451</c:v>
                </c:pt>
                <c:pt idx="53172">
                  <c:v>4.7172000000023449</c:v>
                </c:pt>
                <c:pt idx="53173">
                  <c:v>4.7173000000023446</c:v>
                </c:pt>
                <c:pt idx="53174">
                  <c:v>4.7174000000023444</c:v>
                </c:pt>
                <c:pt idx="53175">
                  <c:v>4.7175000000023442</c:v>
                </c:pt>
                <c:pt idx="53176">
                  <c:v>4.7176000000023439</c:v>
                </c:pt>
                <c:pt idx="53177">
                  <c:v>4.7177000000023437</c:v>
                </c:pt>
                <c:pt idx="53178">
                  <c:v>4.7178000000023435</c:v>
                </c:pt>
                <c:pt idx="53179">
                  <c:v>4.7179000000023432</c:v>
                </c:pt>
                <c:pt idx="53180">
                  <c:v>4.718000000002343</c:v>
                </c:pt>
                <c:pt idx="53181">
                  <c:v>4.7181000000023428</c:v>
                </c:pt>
                <c:pt idx="53182">
                  <c:v>4.7182000000023425</c:v>
                </c:pt>
                <c:pt idx="53183">
                  <c:v>4.7183000000023423</c:v>
                </c:pt>
                <c:pt idx="53184">
                  <c:v>4.7184000000023421</c:v>
                </c:pt>
                <c:pt idx="53185">
                  <c:v>4.7185000000023418</c:v>
                </c:pt>
                <c:pt idx="53186">
                  <c:v>4.7186000000023416</c:v>
                </c:pt>
                <c:pt idx="53187">
                  <c:v>4.7187000000023414</c:v>
                </c:pt>
                <c:pt idx="53188">
                  <c:v>4.7188000000023411</c:v>
                </c:pt>
                <c:pt idx="53189">
                  <c:v>4.7189000000023409</c:v>
                </c:pt>
                <c:pt idx="53190">
                  <c:v>4.7190000000023407</c:v>
                </c:pt>
                <c:pt idx="53191">
                  <c:v>4.7191000000023404</c:v>
                </c:pt>
                <c:pt idx="53192">
                  <c:v>4.7192000000023402</c:v>
                </c:pt>
                <c:pt idx="53193">
                  <c:v>4.71930000000234</c:v>
                </c:pt>
                <c:pt idx="53194">
                  <c:v>4.7194000000023397</c:v>
                </c:pt>
                <c:pt idx="53195">
                  <c:v>4.7195000000023395</c:v>
                </c:pt>
                <c:pt idx="53196">
                  <c:v>4.7196000000023393</c:v>
                </c:pt>
                <c:pt idx="53197">
                  <c:v>4.719700000002339</c:v>
                </c:pt>
                <c:pt idx="53198">
                  <c:v>4.7198000000023388</c:v>
                </c:pt>
                <c:pt idx="53199">
                  <c:v>4.7199000000023386</c:v>
                </c:pt>
                <c:pt idx="53200">
                  <c:v>4.7200000000023383</c:v>
                </c:pt>
                <c:pt idx="53201">
                  <c:v>4.7201000000023381</c:v>
                </c:pt>
                <c:pt idx="53202">
                  <c:v>4.7202000000023379</c:v>
                </c:pt>
                <c:pt idx="53203">
                  <c:v>4.7203000000023376</c:v>
                </c:pt>
                <c:pt idx="53204">
                  <c:v>4.7204000000023374</c:v>
                </c:pt>
                <c:pt idx="53205">
                  <c:v>4.7205000000023372</c:v>
                </c:pt>
                <c:pt idx="53206">
                  <c:v>4.7206000000023369</c:v>
                </c:pt>
                <c:pt idx="53207">
                  <c:v>4.7207000000023367</c:v>
                </c:pt>
                <c:pt idx="53208">
                  <c:v>4.7208000000023365</c:v>
                </c:pt>
                <c:pt idx="53209">
                  <c:v>4.7209000000023362</c:v>
                </c:pt>
                <c:pt idx="53210">
                  <c:v>4.721000000002336</c:v>
                </c:pt>
                <c:pt idx="53211">
                  <c:v>4.7211000000023358</c:v>
                </c:pt>
                <c:pt idx="53212">
                  <c:v>4.7212000000023355</c:v>
                </c:pt>
                <c:pt idx="53213">
                  <c:v>4.7213000000023353</c:v>
                </c:pt>
                <c:pt idx="53214">
                  <c:v>4.7214000000023351</c:v>
                </c:pt>
                <c:pt idx="53215">
                  <c:v>4.7215000000023348</c:v>
                </c:pt>
                <c:pt idx="53216">
                  <c:v>4.7216000000023346</c:v>
                </c:pt>
                <c:pt idx="53217">
                  <c:v>4.7217000000023344</c:v>
                </c:pt>
                <c:pt idx="53218">
                  <c:v>4.7218000000023341</c:v>
                </c:pt>
                <c:pt idx="53219">
                  <c:v>4.7219000000023339</c:v>
                </c:pt>
                <c:pt idx="53220">
                  <c:v>4.7220000000023337</c:v>
                </c:pt>
                <c:pt idx="53221">
                  <c:v>4.7221000000023334</c:v>
                </c:pt>
                <c:pt idx="53222">
                  <c:v>4.7222000000023332</c:v>
                </c:pt>
                <c:pt idx="53223">
                  <c:v>4.722300000002333</c:v>
                </c:pt>
                <c:pt idx="53224">
                  <c:v>4.7224000000023327</c:v>
                </c:pt>
                <c:pt idx="53225">
                  <c:v>4.7225000000023325</c:v>
                </c:pt>
                <c:pt idx="53226">
                  <c:v>4.7226000000023323</c:v>
                </c:pt>
                <c:pt idx="53227">
                  <c:v>4.722700000002332</c:v>
                </c:pt>
                <c:pt idx="53228">
                  <c:v>4.7228000000023318</c:v>
                </c:pt>
                <c:pt idx="53229">
                  <c:v>4.7229000000023316</c:v>
                </c:pt>
                <c:pt idx="53230">
                  <c:v>4.7230000000023313</c:v>
                </c:pt>
                <c:pt idx="53231">
                  <c:v>4.7231000000023311</c:v>
                </c:pt>
                <c:pt idx="53232">
                  <c:v>4.7232000000023309</c:v>
                </c:pt>
                <c:pt idx="53233">
                  <c:v>4.7233000000023306</c:v>
                </c:pt>
                <c:pt idx="53234">
                  <c:v>4.7234000000023304</c:v>
                </c:pt>
                <c:pt idx="53235">
                  <c:v>4.7235000000023302</c:v>
                </c:pt>
                <c:pt idx="53236">
                  <c:v>4.7236000000023299</c:v>
                </c:pt>
                <c:pt idx="53237">
                  <c:v>4.7237000000023297</c:v>
                </c:pt>
                <c:pt idx="53238">
                  <c:v>4.7238000000023295</c:v>
                </c:pt>
                <c:pt idx="53239">
                  <c:v>4.7239000000023292</c:v>
                </c:pt>
                <c:pt idx="53240">
                  <c:v>4.724000000002329</c:v>
                </c:pt>
                <c:pt idx="53241">
                  <c:v>4.7241000000023288</c:v>
                </c:pt>
                <c:pt idx="53242">
                  <c:v>4.7242000000023285</c:v>
                </c:pt>
                <c:pt idx="53243">
                  <c:v>4.7243000000023283</c:v>
                </c:pt>
                <c:pt idx="53244">
                  <c:v>4.7244000000023281</c:v>
                </c:pt>
                <c:pt idx="53245">
                  <c:v>4.7245000000023278</c:v>
                </c:pt>
                <c:pt idx="53246">
                  <c:v>4.7246000000023276</c:v>
                </c:pt>
                <c:pt idx="53247">
                  <c:v>4.7247000000023274</c:v>
                </c:pt>
                <c:pt idx="53248">
                  <c:v>4.7248000000023271</c:v>
                </c:pt>
                <c:pt idx="53249">
                  <c:v>4.7249000000023269</c:v>
                </c:pt>
                <c:pt idx="53250">
                  <c:v>4.7250000000023267</c:v>
                </c:pt>
                <c:pt idx="53251">
                  <c:v>4.7251000000023264</c:v>
                </c:pt>
                <c:pt idx="53252">
                  <c:v>4.7252000000023262</c:v>
                </c:pt>
                <c:pt idx="53253">
                  <c:v>4.725300000002326</c:v>
                </c:pt>
                <c:pt idx="53254">
                  <c:v>4.7254000000023257</c:v>
                </c:pt>
                <c:pt idx="53255">
                  <c:v>4.7255000000023255</c:v>
                </c:pt>
                <c:pt idx="53256">
                  <c:v>4.7256000000023253</c:v>
                </c:pt>
                <c:pt idx="53257">
                  <c:v>4.725700000002325</c:v>
                </c:pt>
                <c:pt idx="53258">
                  <c:v>4.7258000000023248</c:v>
                </c:pt>
                <c:pt idx="53259">
                  <c:v>4.7259000000023246</c:v>
                </c:pt>
                <c:pt idx="53260">
                  <c:v>4.7260000000023243</c:v>
                </c:pt>
                <c:pt idx="53261">
                  <c:v>4.7261000000023241</c:v>
                </c:pt>
                <c:pt idx="53262">
                  <c:v>4.7262000000023239</c:v>
                </c:pt>
                <c:pt idx="53263">
                  <c:v>4.7263000000023236</c:v>
                </c:pt>
                <c:pt idx="53264">
                  <c:v>4.7264000000023234</c:v>
                </c:pt>
                <c:pt idx="53265">
                  <c:v>4.7265000000023232</c:v>
                </c:pt>
                <c:pt idx="53266">
                  <c:v>4.7266000000023229</c:v>
                </c:pt>
                <c:pt idx="53267">
                  <c:v>4.7267000000023227</c:v>
                </c:pt>
                <c:pt idx="53268">
                  <c:v>4.7268000000023225</c:v>
                </c:pt>
                <c:pt idx="53269">
                  <c:v>4.7269000000023222</c:v>
                </c:pt>
                <c:pt idx="53270">
                  <c:v>4.727000000002322</c:v>
                </c:pt>
                <c:pt idx="53271">
                  <c:v>4.7271000000023218</c:v>
                </c:pt>
                <c:pt idx="53272">
                  <c:v>4.7272000000023215</c:v>
                </c:pt>
                <c:pt idx="53273">
                  <c:v>4.7273000000023213</c:v>
                </c:pt>
                <c:pt idx="53274">
                  <c:v>4.7274000000023211</c:v>
                </c:pt>
                <c:pt idx="53275">
                  <c:v>4.7275000000023208</c:v>
                </c:pt>
                <c:pt idx="53276">
                  <c:v>4.7276000000023206</c:v>
                </c:pt>
                <c:pt idx="53277">
                  <c:v>4.7277000000023204</c:v>
                </c:pt>
                <c:pt idx="53278">
                  <c:v>4.7278000000023201</c:v>
                </c:pt>
                <c:pt idx="53279">
                  <c:v>4.7279000000023199</c:v>
                </c:pt>
                <c:pt idx="53280">
                  <c:v>4.7280000000023197</c:v>
                </c:pt>
                <c:pt idx="53281">
                  <c:v>4.7281000000023194</c:v>
                </c:pt>
                <c:pt idx="53282">
                  <c:v>4.7282000000023192</c:v>
                </c:pt>
                <c:pt idx="53283">
                  <c:v>4.728300000002319</c:v>
                </c:pt>
                <c:pt idx="53284">
                  <c:v>4.7284000000023187</c:v>
                </c:pt>
                <c:pt idx="53285">
                  <c:v>4.7285000000023185</c:v>
                </c:pt>
                <c:pt idx="53286">
                  <c:v>4.7286000000023183</c:v>
                </c:pt>
                <c:pt idx="53287">
                  <c:v>4.728700000002318</c:v>
                </c:pt>
                <c:pt idx="53288">
                  <c:v>4.7288000000023178</c:v>
                </c:pt>
                <c:pt idx="53289">
                  <c:v>4.7289000000023176</c:v>
                </c:pt>
                <c:pt idx="53290">
                  <c:v>4.7290000000023173</c:v>
                </c:pt>
                <c:pt idx="53291">
                  <c:v>4.7291000000023171</c:v>
                </c:pt>
                <c:pt idx="53292">
                  <c:v>4.7292000000023169</c:v>
                </c:pt>
                <c:pt idx="53293">
                  <c:v>4.7293000000023167</c:v>
                </c:pt>
                <c:pt idx="53294">
                  <c:v>4.7294000000023164</c:v>
                </c:pt>
                <c:pt idx="53295">
                  <c:v>4.7295000000023162</c:v>
                </c:pt>
                <c:pt idx="53296">
                  <c:v>4.729600000002316</c:v>
                </c:pt>
                <c:pt idx="53297">
                  <c:v>4.7297000000023157</c:v>
                </c:pt>
                <c:pt idx="53298">
                  <c:v>4.7298000000023155</c:v>
                </c:pt>
                <c:pt idx="53299">
                  <c:v>4.7299000000023153</c:v>
                </c:pt>
                <c:pt idx="53300">
                  <c:v>4.730000000002315</c:v>
                </c:pt>
                <c:pt idx="53301">
                  <c:v>4.7301000000023148</c:v>
                </c:pt>
                <c:pt idx="53302">
                  <c:v>4.7302000000023146</c:v>
                </c:pt>
                <c:pt idx="53303">
                  <c:v>4.7303000000023143</c:v>
                </c:pt>
                <c:pt idx="53304">
                  <c:v>4.7304000000023141</c:v>
                </c:pt>
                <c:pt idx="53305">
                  <c:v>4.7305000000023139</c:v>
                </c:pt>
                <c:pt idx="53306">
                  <c:v>4.7306000000023136</c:v>
                </c:pt>
                <c:pt idx="53307">
                  <c:v>4.7307000000023134</c:v>
                </c:pt>
                <c:pt idx="53308">
                  <c:v>4.7308000000023132</c:v>
                </c:pt>
                <c:pt idx="53309">
                  <c:v>4.7309000000023129</c:v>
                </c:pt>
                <c:pt idx="53310">
                  <c:v>4.7310000000023127</c:v>
                </c:pt>
                <c:pt idx="53311">
                  <c:v>4.7311000000023125</c:v>
                </c:pt>
                <c:pt idx="53312">
                  <c:v>4.7312000000023122</c:v>
                </c:pt>
                <c:pt idx="53313">
                  <c:v>4.731300000002312</c:v>
                </c:pt>
                <c:pt idx="53314">
                  <c:v>4.7314000000023118</c:v>
                </c:pt>
                <c:pt idx="53315">
                  <c:v>4.7315000000023115</c:v>
                </c:pt>
                <c:pt idx="53316">
                  <c:v>4.7316000000023113</c:v>
                </c:pt>
                <c:pt idx="53317">
                  <c:v>4.7317000000023111</c:v>
                </c:pt>
                <c:pt idx="53318">
                  <c:v>4.7318000000023108</c:v>
                </c:pt>
                <c:pt idx="53319">
                  <c:v>4.7319000000023106</c:v>
                </c:pt>
                <c:pt idx="53320">
                  <c:v>4.7320000000023104</c:v>
                </c:pt>
                <c:pt idx="53321">
                  <c:v>4.7321000000023101</c:v>
                </c:pt>
                <c:pt idx="53322">
                  <c:v>4.7322000000023099</c:v>
                </c:pt>
                <c:pt idx="53323">
                  <c:v>4.7323000000023097</c:v>
                </c:pt>
                <c:pt idx="53324">
                  <c:v>4.7324000000023094</c:v>
                </c:pt>
                <c:pt idx="53325">
                  <c:v>4.7325000000023092</c:v>
                </c:pt>
                <c:pt idx="53326">
                  <c:v>4.732600000002309</c:v>
                </c:pt>
                <c:pt idx="53327">
                  <c:v>4.7327000000023087</c:v>
                </c:pt>
                <c:pt idx="53328">
                  <c:v>4.7328000000023085</c:v>
                </c:pt>
                <c:pt idx="53329">
                  <c:v>4.7329000000023083</c:v>
                </c:pt>
                <c:pt idx="53330">
                  <c:v>4.733000000002308</c:v>
                </c:pt>
                <c:pt idx="53331">
                  <c:v>4.7331000000023078</c:v>
                </c:pt>
                <c:pt idx="53332">
                  <c:v>4.7332000000023076</c:v>
                </c:pt>
                <c:pt idx="53333">
                  <c:v>4.7333000000023073</c:v>
                </c:pt>
                <c:pt idx="53334">
                  <c:v>4.7334000000023071</c:v>
                </c:pt>
                <c:pt idx="53335">
                  <c:v>4.7335000000023069</c:v>
                </c:pt>
                <c:pt idx="53336">
                  <c:v>4.7336000000023066</c:v>
                </c:pt>
                <c:pt idx="53337">
                  <c:v>4.7337000000023064</c:v>
                </c:pt>
                <c:pt idx="53338">
                  <c:v>4.7338000000023062</c:v>
                </c:pt>
                <c:pt idx="53339">
                  <c:v>4.7339000000023059</c:v>
                </c:pt>
                <c:pt idx="53340">
                  <c:v>4.7340000000023057</c:v>
                </c:pt>
                <c:pt idx="53341">
                  <c:v>4.7341000000023055</c:v>
                </c:pt>
                <c:pt idx="53342">
                  <c:v>4.7342000000023052</c:v>
                </c:pt>
                <c:pt idx="53343">
                  <c:v>4.734300000002305</c:v>
                </c:pt>
                <c:pt idx="53344">
                  <c:v>4.7344000000023048</c:v>
                </c:pt>
                <c:pt idx="53345">
                  <c:v>4.7345000000023045</c:v>
                </c:pt>
                <c:pt idx="53346">
                  <c:v>4.7346000000023043</c:v>
                </c:pt>
                <c:pt idx="53347">
                  <c:v>4.7347000000023041</c:v>
                </c:pt>
                <c:pt idx="53348">
                  <c:v>4.7348000000023038</c:v>
                </c:pt>
                <c:pt idx="53349">
                  <c:v>4.7349000000023036</c:v>
                </c:pt>
                <c:pt idx="53350">
                  <c:v>4.7350000000023034</c:v>
                </c:pt>
                <c:pt idx="53351">
                  <c:v>4.7351000000023031</c:v>
                </c:pt>
                <c:pt idx="53352">
                  <c:v>4.7352000000023029</c:v>
                </c:pt>
                <c:pt idx="53353">
                  <c:v>4.7353000000023027</c:v>
                </c:pt>
                <c:pt idx="53354">
                  <c:v>4.7354000000023024</c:v>
                </c:pt>
                <c:pt idx="53355">
                  <c:v>4.7355000000023022</c:v>
                </c:pt>
                <c:pt idx="53356">
                  <c:v>4.735600000002302</c:v>
                </c:pt>
                <c:pt idx="53357">
                  <c:v>4.7357000000023017</c:v>
                </c:pt>
                <c:pt idx="53358">
                  <c:v>4.7358000000023015</c:v>
                </c:pt>
                <c:pt idx="53359">
                  <c:v>4.7359000000023013</c:v>
                </c:pt>
                <c:pt idx="53360">
                  <c:v>4.736000000002301</c:v>
                </c:pt>
                <c:pt idx="53361">
                  <c:v>4.7361000000023008</c:v>
                </c:pt>
                <c:pt idx="53362">
                  <c:v>4.7362000000023006</c:v>
                </c:pt>
                <c:pt idx="53363">
                  <c:v>4.7363000000023003</c:v>
                </c:pt>
                <c:pt idx="53364">
                  <c:v>4.7364000000023001</c:v>
                </c:pt>
                <c:pt idx="53365">
                  <c:v>4.7365000000022999</c:v>
                </c:pt>
                <c:pt idx="53366">
                  <c:v>4.7366000000022996</c:v>
                </c:pt>
                <c:pt idx="53367">
                  <c:v>4.7367000000022994</c:v>
                </c:pt>
                <c:pt idx="53368">
                  <c:v>4.7368000000022992</c:v>
                </c:pt>
                <c:pt idx="53369">
                  <c:v>4.7369000000022989</c:v>
                </c:pt>
                <c:pt idx="53370">
                  <c:v>4.7370000000022987</c:v>
                </c:pt>
                <c:pt idx="53371">
                  <c:v>4.7371000000022985</c:v>
                </c:pt>
                <c:pt idx="53372">
                  <c:v>4.7372000000022982</c:v>
                </c:pt>
                <c:pt idx="53373">
                  <c:v>4.737300000002298</c:v>
                </c:pt>
                <c:pt idx="53374">
                  <c:v>4.7374000000022978</c:v>
                </c:pt>
                <c:pt idx="53375">
                  <c:v>4.7375000000022975</c:v>
                </c:pt>
                <c:pt idx="53376">
                  <c:v>4.7376000000022973</c:v>
                </c:pt>
                <c:pt idx="53377">
                  <c:v>4.7377000000022971</c:v>
                </c:pt>
                <c:pt idx="53378">
                  <c:v>4.7378000000022968</c:v>
                </c:pt>
                <c:pt idx="53379">
                  <c:v>4.7379000000022966</c:v>
                </c:pt>
                <c:pt idx="53380">
                  <c:v>4.7380000000022964</c:v>
                </c:pt>
                <c:pt idx="53381">
                  <c:v>4.7381000000022961</c:v>
                </c:pt>
                <c:pt idx="53382">
                  <c:v>4.7382000000022959</c:v>
                </c:pt>
                <c:pt idx="53383">
                  <c:v>4.7383000000022957</c:v>
                </c:pt>
                <c:pt idx="53384">
                  <c:v>4.7384000000022954</c:v>
                </c:pt>
                <c:pt idx="53385">
                  <c:v>4.7385000000022952</c:v>
                </c:pt>
                <c:pt idx="53386">
                  <c:v>4.738600000002295</c:v>
                </c:pt>
                <c:pt idx="53387">
                  <c:v>4.7387000000022947</c:v>
                </c:pt>
                <c:pt idx="53388">
                  <c:v>4.7388000000022945</c:v>
                </c:pt>
                <c:pt idx="53389">
                  <c:v>4.7389000000022943</c:v>
                </c:pt>
                <c:pt idx="53390">
                  <c:v>4.739000000002294</c:v>
                </c:pt>
                <c:pt idx="53391">
                  <c:v>4.7391000000022938</c:v>
                </c:pt>
                <c:pt idx="53392">
                  <c:v>4.7392000000022936</c:v>
                </c:pt>
                <c:pt idx="53393">
                  <c:v>4.7393000000022933</c:v>
                </c:pt>
                <c:pt idx="53394">
                  <c:v>4.7394000000022931</c:v>
                </c:pt>
                <c:pt idx="53395">
                  <c:v>4.7395000000022929</c:v>
                </c:pt>
                <c:pt idx="53396">
                  <c:v>4.7396000000022926</c:v>
                </c:pt>
                <c:pt idx="53397">
                  <c:v>4.7397000000022924</c:v>
                </c:pt>
                <c:pt idx="53398">
                  <c:v>4.7398000000022922</c:v>
                </c:pt>
                <c:pt idx="53399">
                  <c:v>4.7399000000022919</c:v>
                </c:pt>
                <c:pt idx="53400">
                  <c:v>4.7400000000022917</c:v>
                </c:pt>
                <c:pt idx="53401">
                  <c:v>4.7401000000022915</c:v>
                </c:pt>
                <c:pt idx="53402">
                  <c:v>4.7402000000022912</c:v>
                </c:pt>
                <c:pt idx="53403">
                  <c:v>4.740300000002291</c:v>
                </c:pt>
                <c:pt idx="53404">
                  <c:v>4.7404000000022908</c:v>
                </c:pt>
                <c:pt idx="53405">
                  <c:v>4.7405000000022905</c:v>
                </c:pt>
                <c:pt idx="53406">
                  <c:v>4.7406000000022903</c:v>
                </c:pt>
                <c:pt idx="53407">
                  <c:v>4.7407000000022901</c:v>
                </c:pt>
                <c:pt idx="53408">
                  <c:v>4.7408000000022898</c:v>
                </c:pt>
                <c:pt idx="53409">
                  <c:v>4.7409000000022896</c:v>
                </c:pt>
                <c:pt idx="53410">
                  <c:v>4.7410000000022894</c:v>
                </c:pt>
                <c:pt idx="53411">
                  <c:v>4.7411000000022891</c:v>
                </c:pt>
                <c:pt idx="53412">
                  <c:v>4.7412000000022889</c:v>
                </c:pt>
                <c:pt idx="53413">
                  <c:v>4.7413000000022887</c:v>
                </c:pt>
                <c:pt idx="53414">
                  <c:v>4.7414000000022885</c:v>
                </c:pt>
                <c:pt idx="53415">
                  <c:v>4.7415000000022882</c:v>
                </c:pt>
                <c:pt idx="53416">
                  <c:v>4.741600000002288</c:v>
                </c:pt>
                <c:pt idx="53417">
                  <c:v>4.7417000000022878</c:v>
                </c:pt>
                <c:pt idx="53418">
                  <c:v>4.7418000000022875</c:v>
                </c:pt>
                <c:pt idx="53419">
                  <c:v>4.7419000000022873</c:v>
                </c:pt>
                <c:pt idx="53420">
                  <c:v>4.7420000000022871</c:v>
                </c:pt>
                <c:pt idx="53421">
                  <c:v>4.7421000000022868</c:v>
                </c:pt>
                <c:pt idx="53422">
                  <c:v>4.7422000000022866</c:v>
                </c:pt>
                <c:pt idx="53423">
                  <c:v>4.7423000000022864</c:v>
                </c:pt>
                <c:pt idx="53424">
                  <c:v>4.7424000000022861</c:v>
                </c:pt>
                <c:pt idx="53425">
                  <c:v>4.7425000000022859</c:v>
                </c:pt>
                <c:pt idx="53426">
                  <c:v>4.7426000000022857</c:v>
                </c:pt>
                <c:pt idx="53427">
                  <c:v>4.7427000000022854</c:v>
                </c:pt>
                <c:pt idx="53428">
                  <c:v>4.7428000000022852</c:v>
                </c:pt>
                <c:pt idx="53429">
                  <c:v>4.742900000002285</c:v>
                </c:pt>
                <c:pt idx="53430">
                  <c:v>4.7430000000022847</c:v>
                </c:pt>
                <c:pt idx="53431">
                  <c:v>4.7431000000022845</c:v>
                </c:pt>
                <c:pt idx="53432">
                  <c:v>4.7432000000022843</c:v>
                </c:pt>
                <c:pt idx="53433">
                  <c:v>4.743300000002284</c:v>
                </c:pt>
                <c:pt idx="53434">
                  <c:v>4.7434000000022838</c:v>
                </c:pt>
                <c:pt idx="53435">
                  <c:v>4.7435000000022836</c:v>
                </c:pt>
                <c:pt idx="53436">
                  <c:v>4.7436000000022833</c:v>
                </c:pt>
                <c:pt idx="53437">
                  <c:v>4.7437000000022831</c:v>
                </c:pt>
                <c:pt idx="53438">
                  <c:v>4.7438000000022829</c:v>
                </c:pt>
                <c:pt idx="53439">
                  <c:v>4.7439000000022826</c:v>
                </c:pt>
                <c:pt idx="53440">
                  <c:v>4.7440000000022824</c:v>
                </c:pt>
                <c:pt idx="53441">
                  <c:v>4.7441000000022822</c:v>
                </c:pt>
                <c:pt idx="53442">
                  <c:v>4.7442000000022819</c:v>
                </c:pt>
                <c:pt idx="53443">
                  <c:v>4.7443000000022817</c:v>
                </c:pt>
                <c:pt idx="53444">
                  <c:v>4.7444000000022815</c:v>
                </c:pt>
                <c:pt idx="53445">
                  <c:v>4.7445000000022812</c:v>
                </c:pt>
                <c:pt idx="53446">
                  <c:v>4.744600000002281</c:v>
                </c:pt>
                <c:pt idx="53447">
                  <c:v>4.7447000000022808</c:v>
                </c:pt>
                <c:pt idx="53448">
                  <c:v>4.7448000000022805</c:v>
                </c:pt>
                <c:pt idx="53449">
                  <c:v>4.7449000000022803</c:v>
                </c:pt>
                <c:pt idx="53450">
                  <c:v>4.7450000000022801</c:v>
                </c:pt>
                <c:pt idx="53451">
                  <c:v>4.7451000000022798</c:v>
                </c:pt>
                <c:pt idx="53452">
                  <c:v>4.7452000000022796</c:v>
                </c:pt>
                <c:pt idx="53453">
                  <c:v>4.7453000000022794</c:v>
                </c:pt>
                <c:pt idx="53454">
                  <c:v>4.7454000000022791</c:v>
                </c:pt>
                <c:pt idx="53455">
                  <c:v>4.7455000000022789</c:v>
                </c:pt>
                <c:pt idx="53456">
                  <c:v>4.7456000000022787</c:v>
                </c:pt>
                <c:pt idx="53457">
                  <c:v>4.7457000000022784</c:v>
                </c:pt>
                <c:pt idx="53458">
                  <c:v>4.7458000000022782</c:v>
                </c:pt>
                <c:pt idx="53459">
                  <c:v>4.745900000002278</c:v>
                </c:pt>
                <c:pt idx="53460">
                  <c:v>4.7460000000022777</c:v>
                </c:pt>
                <c:pt idx="53461">
                  <c:v>4.7461000000022775</c:v>
                </c:pt>
                <c:pt idx="53462">
                  <c:v>4.7462000000022773</c:v>
                </c:pt>
                <c:pt idx="53463">
                  <c:v>4.746300000002277</c:v>
                </c:pt>
                <c:pt idx="53464">
                  <c:v>4.7464000000022768</c:v>
                </c:pt>
                <c:pt idx="53465">
                  <c:v>4.7465000000022766</c:v>
                </c:pt>
                <c:pt idx="53466">
                  <c:v>4.7466000000022763</c:v>
                </c:pt>
                <c:pt idx="53467">
                  <c:v>4.7467000000022761</c:v>
                </c:pt>
                <c:pt idx="53468">
                  <c:v>4.7468000000022759</c:v>
                </c:pt>
                <c:pt idx="53469">
                  <c:v>4.7469000000022756</c:v>
                </c:pt>
                <c:pt idx="53470">
                  <c:v>4.7470000000022754</c:v>
                </c:pt>
                <c:pt idx="53471">
                  <c:v>4.7471000000022752</c:v>
                </c:pt>
                <c:pt idx="53472">
                  <c:v>4.7472000000022749</c:v>
                </c:pt>
                <c:pt idx="53473">
                  <c:v>4.7473000000022747</c:v>
                </c:pt>
                <c:pt idx="53474">
                  <c:v>4.7474000000022745</c:v>
                </c:pt>
                <c:pt idx="53475">
                  <c:v>4.7475000000022742</c:v>
                </c:pt>
                <c:pt idx="53476">
                  <c:v>4.747600000002274</c:v>
                </c:pt>
                <c:pt idx="53477">
                  <c:v>4.7477000000022738</c:v>
                </c:pt>
                <c:pt idx="53478">
                  <c:v>4.7478000000022735</c:v>
                </c:pt>
                <c:pt idx="53479">
                  <c:v>4.7479000000022733</c:v>
                </c:pt>
                <c:pt idx="53480">
                  <c:v>4.7480000000022731</c:v>
                </c:pt>
                <c:pt idx="53481">
                  <c:v>4.7481000000022728</c:v>
                </c:pt>
                <c:pt idx="53482">
                  <c:v>4.7482000000022726</c:v>
                </c:pt>
                <c:pt idx="53483">
                  <c:v>4.7483000000022724</c:v>
                </c:pt>
                <c:pt idx="53484">
                  <c:v>4.7484000000022721</c:v>
                </c:pt>
                <c:pt idx="53485">
                  <c:v>4.7485000000022719</c:v>
                </c:pt>
                <c:pt idx="53486">
                  <c:v>4.7486000000022717</c:v>
                </c:pt>
                <c:pt idx="53487">
                  <c:v>4.7487000000022714</c:v>
                </c:pt>
                <c:pt idx="53488">
                  <c:v>4.7488000000022712</c:v>
                </c:pt>
                <c:pt idx="53489">
                  <c:v>4.748900000002271</c:v>
                </c:pt>
                <c:pt idx="53490">
                  <c:v>4.7490000000022707</c:v>
                </c:pt>
                <c:pt idx="53491">
                  <c:v>4.7491000000022705</c:v>
                </c:pt>
                <c:pt idx="53492">
                  <c:v>4.7492000000022703</c:v>
                </c:pt>
                <c:pt idx="53493">
                  <c:v>4.74930000000227</c:v>
                </c:pt>
                <c:pt idx="53494">
                  <c:v>4.7494000000022698</c:v>
                </c:pt>
                <c:pt idx="53495">
                  <c:v>4.7495000000022696</c:v>
                </c:pt>
                <c:pt idx="53496">
                  <c:v>4.7496000000022693</c:v>
                </c:pt>
                <c:pt idx="53497">
                  <c:v>4.7497000000022691</c:v>
                </c:pt>
                <c:pt idx="53498">
                  <c:v>4.7498000000022689</c:v>
                </c:pt>
                <c:pt idx="53499">
                  <c:v>4.7499000000022686</c:v>
                </c:pt>
                <c:pt idx="53500">
                  <c:v>4.7500000000022684</c:v>
                </c:pt>
                <c:pt idx="53501">
                  <c:v>4.7501000000022682</c:v>
                </c:pt>
                <c:pt idx="53502">
                  <c:v>4.7502000000022679</c:v>
                </c:pt>
                <c:pt idx="53503">
                  <c:v>4.7503000000022677</c:v>
                </c:pt>
                <c:pt idx="53504">
                  <c:v>4.7504000000022675</c:v>
                </c:pt>
                <c:pt idx="53505">
                  <c:v>4.7505000000022672</c:v>
                </c:pt>
                <c:pt idx="53506">
                  <c:v>4.750600000002267</c:v>
                </c:pt>
                <c:pt idx="53507">
                  <c:v>4.7507000000022668</c:v>
                </c:pt>
                <c:pt idx="53508">
                  <c:v>4.7508000000022665</c:v>
                </c:pt>
                <c:pt idx="53509">
                  <c:v>4.7509000000022663</c:v>
                </c:pt>
                <c:pt idx="53510">
                  <c:v>4.7510000000022661</c:v>
                </c:pt>
                <c:pt idx="53511">
                  <c:v>4.7511000000022658</c:v>
                </c:pt>
                <c:pt idx="53512">
                  <c:v>4.7512000000022656</c:v>
                </c:pt>
                <c:pt idx="53513">
                  <c:v>4.7513000000022654</c:v>
                </c:pt>
                <c:pt idx="53514">
                  <c:v>4.7514000000022651</c:v>
                </c:pt>
                <c:pt idx="53515">
                  <c:v>4.7515000000022649</c:v>
                </c:pt>
                <c:pt idx="53516">
                  <c:v>4.7516000000022647</c:v>
                </c:pt>
                <c:pt idx="53517">
                  <c:v>4.7517000000022644</c:v>
                </c:pt>
                <c:pt idx="53518">
                  <c:v>4.7518000000022642</c:v>
                </c:pt>
                <c:pt idx="53519">
                  <c:v>4.751900000002264</c:v>
                </c:pt>
                <c:pt idx="53520">
                  <c:v>4.7520000000022637</c:v>
                </c:pt>
                <c:pt idx="53521">
                  <c:v>4.7521000000022635</c:v>
                </c:pt>
                <c:pt idx="53522">
                  <c:v>4.7522000000022633</c:v>
                </c:pt>
                <c:pt idx="53523">
                  <c:v>4.752300000002263</c:v>
                </c:pt>
                <c:pt idx="53524">
                  <c:v>4.7524000000022628</c:v>
                </c:pt>
                <c:pt idx="53525">
                  <c:v>4.7525000000022626</c:v>
                </c:pt>
                <c:pt idx="53526">
                  <c:v>4.7526000000022623</c:v>
                </c:pt>
                <c:pt idx="53527">
                  <c:v>4.7527000000022621</c:v>
                </c:pt>
                <c:pt idx="53528">
                  <c:v>4.7528000000022619</c:v>
                </c:pt>
                <c:pt idx="53529">
                  <c:v>4.7529000000022616</c:v>
                </c:pt>
                <c:pt idx="53530">
                  <c:v>4.7530000000022614</c:v>
                </c:pt>
                <c:pt idx="53531">
                  <c:v>4.7531000000022612</c:v>
                </c:pt>
                <c:pt idx="53532">
                  <c:v>4.7532000000022609</c:v>
                </c:pt>
                <c:pt idx="53533">
                  <c:v>4.7533000000022607</c:v>
                </c:pt>
                <c:pt idx="53534">
                  <c:v>4.7534000000022605</c:v>
                </c:pt>
                <c:pt idx="53535">
                  <c:v>4.7535000000022603</c:v>
                </c:pt>
                <c:pt idx="53536">
                  <c:v>4.75360000000226</c:v>
                </c:pt>
                <c:pt idx="53537">
                  <c:v>4.7537000000022598</c:v>
                </c:pt>
                <c:pt idx="53538">
                  <c:v>4.7538000000022596</c:v>
                </c:pt>
                <c:pt idx="53539">
                  <c:v>4.7539000000022593</c:v>
                </c:pt>
                <c:pt idx="53540">
                  <c:v>4.7540000000022591</c:v>
                </c:pt>
                <c:pt idx="53541">
                  <c:v>4.7541000000022589</c:v>
                </c:pt>
                <c:pt idx="53542">
                  <c:v>4.7542000000022586</c:v>
                </c:pt>
                <c:pt idx="53543">
                  <c:v>4.7543000000022584</c:v>
                </c:pt>
                <c:pt idx="53544">
                  <c:v>4.7544000000022582</c:v>
                </c:pt>
                <c:pt idx="53545">
                  <c:v>4.7545000000022579</c:v>
                </c:pt>
                <c:pt idx="53546">
                  <c:v>4.7546000000022577</c:v>
                </c:pt>
                <c:pt idx="53547">
                  <c:v>4.7547000000022575</c:v>
                </c:pt>
                <c:pt idx="53548">
                  <c:v>4.7548000000022572</c:v>
                </c:pt>
                <c:pt idx="53549">
                  <c:v>4.754900000002257</c:v>
                </c:pt>
                <c:pt idx="53550">
                  <c:v>4.7550000000022568</c:v>
                </c:pt>
                <c:pt idx="53551">
                  <c:v>4.7551000000022565</c:v>
                </c:pt>
                <c:pt idx="53552">
                  <c:v>4.7552000000022563</c:v>
                </c:pt>
                <c:pt idx="53553">
                  <c:v>4.7553000000022561</c:v>
                </c:pt>
                <c:pt idx="53554">
                  <c:v>4.7554000000022558</c:v>
                </c:pt>
                <c:pt idx="53555">
                  <c:v>4.7555000000022556</c:v>
                </c:pt>
                <c:pt idx="53556">
                  <c:v>4.7556000000022554</c:v>
                </c:pt>
                <c:pt idx="53557">
                  <c:v>4.7557000000022551</c:v>
                </c:pt>
                <c:pt idx="53558">
                  <c:v>4.7558000000022549</c:v>
                </c:pt>
                <c:pt idx="53559">
                  <c:v>4.7559000000022547</c:v>
                </c:pt>
                <c:pt idx="53560">
                  <c:v>4.7560000000022544</c:v>
                </c:pt>
                <c:pt idx="53561">
                  <c:v>4.7561000000022542</c:v>
                </c:pt>
                <c:pt idx="53562">
                  <c:v>4.756200000002254</c:v>
                </c:pt>
                <c:pt idx="53563">
                  <c:v>4.7563000000022537</c:v>
                </c:pt>
                <c:pt idx="53564">
                  <c:v>4.7564000000022535</c:v>
                </c:pt>
                <c:pt idx="53565">
                  <c:v>4.7565000000022533</c:v>
                </c:pt>
                <c:pt idx="53566">
                  <c:v>4.756600000002253</c:v>
                </c:pt>
                <c:pt idx="53567">
                  <c:v>4.7567000000022528</c:v>
                </c:pt>
                <c:pt idx="53568">
                  <c:v>4.7568000000022526</c:v>
                </c:pt>
                <c:pt idx="53569">
                  <c:v>4.7569000000022523</c:v>
                </c:pt>
                <c:pt idx="53570">
                  <c:v>4.7570000000022521</c:v>
                </c:pt>
                <c:pt idx="53571">
                  <c:v>4.7571000000022519</c:v>
                </c:pt>
                <c:pt idx="53572">
                  <c:v>4.7572000000022516</c:v>
                </c:pt>
                <c:pt idx="53573">
                  <c:v>4.7573000000022514</c:v>
                </c:pt>
                <c:pt idx="53574">
                  <c:v>4.7574000000022512</c:v>
                </c:pt>
                <c:pt idx="53575">
                  <c:v>4.7575000000022509</c:v>
                </c:pt>
                <c:pt idx="53576">
                  <c:v>4.7576000000022507</c:v>
                </c:pt>
                <c:pt idx="53577">
                  <c:v>4.7577000000022505</c:v>
                </c:pt>
                <c:pt idx="53578">
                  <c:v>4.7578000000022502</c:v>
                </c:pt>
                <c:pt idx="53579">
                  <c:v>4.75790000000225</c:v>
                </c:pt>
                <c:pt idx="53580">
                  <c:v>4.7580000000022498</c:v>
                </c:pt>
                <c:pt idx="53581">
                  <c:v>4.7581000000022495</c:v>
                </c:pt>
                <c:pt idx="53582">
                  <c:v>4.7582000000022493</c:v>
                </c:pt>
                <c:pt idx="53583">
                  <c:v>4.7583000000022491</c:v>
                </c:pt>
                <c:pt idx="53584">
                  <c:v>4.7584000000022488</c:v>
                </c:pt>
                <c:pt idx="53585">
                  <c:v>4.7585000000022486</c:v>
                </c:pt>
                <c:pt idx="53586">
                  <c:v>4.7586000000022484</c:v>
                </c:pt>
                <c:pt idx="53587">
                  <c:v>4.7587000000022481</c:v>
                </c:pt>
                <c:pt idx="53588">
                  <c:v>4.7588000000022479</c:v>
                </c:pt>
                <c:pt idx="53589">
                  <c:v>4.7589000000022477</c:v>
                </c:pt>
                <c:pt idx="53590">
                  <c:v>4.7590000000022474</c:v>
                </c:pt>
                <c:pt idx="53591">
                  <c:v>4.7591000000022472</c:v>
                </c:pt>
                <c:pt idx="53592">
                  <c:v>4.759200000002247</c:v>
                </c:pt>
                <c:pt idx="53593">
                  <c:v>4.7593000000022467</c:v>
                </c:pt>
                <c:pt idx="53594">
                  <c:v>4.7594000000022465</c:v>
                </c:pt>
                <c:pt idx="53595">
                  <c:v>4.7595000000022463</c:v>
                </c:pt>
                <c:pt idx="53596">
                  <c:v>4.759600000002246</c:v>
                </c:pt>
                <c:pt idx="53597">
                  <c:v>4.7597000000022458</c:v>
                </c:pt>
                <c:pt idx="53598">
                  <c:v>4.7598000000022456</c:v>
                </c:pt>
                <c:pt idx="53599">
                  <c:v>4.7599000000022453</c:v>
                </c:pt>
                <c:pt idx="53600">
                  <c:v>4.7600000000022451</c:v>
                </c:pt>
                <c:pt idx="53601">
                  <c:v>4.7601000000022449</c:v>
                </c:pt>
                <c:pt idx="53602">
                  <c:v>4.7602000000022446</c:v>
                </c:pt>
                <c:pt idx="53603">
                  <c:v>4.7603000000022444</c:v>
                </c:pt>
                <c:pt idx="53604">
                  <c:v>4.7604000000022442</c:v>
                </c:pt>
                <c:pt idx="53605">
                  <c:v>4.7605000000022439</c:v>
                </c:pt>
                <c:pt idx="53606">
                  <c:v>4.7606000000022437</c:v>
                </c:pt>
                <c:pt idx="53607">
                  <c:v>4.7607000000022435</c:v>
                </c:pt>
                <c:pt idx="53608">
                  <c:v>4.7608000000022432</c:v>
                </c:pt>
                <c:pt idx="53609">
                  <c:v>4.760900000002243</c:v>
                </c:pt>
                <c:pt idx="53610">
                  <c:v>4.7610000000022428</c:v>
                </c:pt>
                <c:pt idx="53611">
                  <c:v>4.7611000000022425</c:v>
                </c:pt>
                <c:pt idx="53612">
                  <c:v>4.7612000000022423</c:v>
                </c:pt>
                <c:pt idx="53613">
                  <c:v>4.7613000000022421</c:v>
                </c:pt>
                <c:pt idx="53614">
                  <c:v>4.7614000000022418</c:v>
                </c:pt>
                <c:pt idx="53615">
                  <c:v>4.7615000000022416</c:v>
                </c:pt>
                <c:pt idx="53616">
                  <c:v>4.7616000000022414</c:v>
                </c:pt>
                <c:pt idx="53617">
                  <c:v>4.7617000000022411</c:v>
                </c:pt>
                <c:pt idx="53618">
                  <c:v>4.7618000000022409</c:v>
                </c:pt>
                <c:pt idx="53619">
                  <c:v>4.7619000000022407</c:v>
                </c:pt>
                <c:pt idx="53620">
                  <c:v>4.7620000000022404</c:v>
                </c:pt>
                <c:pt idx="53621">
                  <c:v>4.7621000000022402</c:v>
                </c:pt>
                <c:pt idx="53622">
                  <c:v>4.76220000000224</c:v>
                </c:pt>
                <c:pt idx="53623">
                  <c:v>4.7623000000022397</c:v>
                </c:pt>
                <c:pt idx="53624">
                  <c:v>4.7624000000022395</c:v>
                </c:pt>
                <c:pt idx="53625">
                  <c:v>4.7625000000022393</c:v>
                </c:pt>
                <c:pt idx="53626">
                  <c:v>4.762600000002239</c:v>
                </c:pt>
                <c:pt idx="53627">
                  <c:v>4.7627000000022388</c:v>
                </c:pt>
                <c:pt idx="53628">
                  <c:v>4.7628000000022386</c:v>
                </c:pt>
                <c:pt idx="53629">
                  <c:v>4.7629000000022383</c:v>
                </c:pt>
                <c:pt idx="53630">
                  <c:v>4.7630000000022381</c:v>
                </c:pt>
                <c:pt idx="53631">
                  <c:v>4.7631000000022379</c:v>
                </c:pt>
                <c:pt idx="53632">
                  <c:v>4.7632000000022376</c:v>
                </c:pt>
                <c:pt idx="53633">
                  <c:v>4.7633000000022374</c:v>
                </c:pt>
                <c:pt idx="53634">
                  <c:v>4.7634000000022372</c:v>
                </c:pt>
                <c:pt idx="53635">
                  <c:v>4.7635000000022369</c:v>
                </c:pt>
                <c:pt idx="53636">
                  <c:v>4.7636000000022367</c:v>
                </c:pt>
                <c:pt idx="53637">
                  <c:v>4.7637000000022365</c:v>
                </c:pt>
                <c:pt idx="53638">
                  <c:v>4.7638000000022362</c:v>
                </c:pt>
                <c:pt idx="53639">
                  <c:v>4.763900000002236</c:v>
                </c:pt>
                <c:pt idx="53640">
                  <c:v>4.7640000000022358</c:v>
                </c:pt>
                <c:pt idx="53641">
                  <c:v>4.7641000000022355</c:v>
                </c:pt>
                <c:pt idx="53642">
                  <c:v>4.7642000000022353</c:v>
                </c:pt>
                <c:pt idx="53643">
                  <c:v>4.7643000000022351</c:v>
                </c:pt>
                <c:pt idx="53644">
                  <c:v>4.7644000000022348</c:v>
                </c:pt>
                <c:pt idx="53645">
                  <c:v>4.7645000000022346</c:v>
                </c:pt>
                <c:pt idx="53646">
                  <c:v>4.7646000000022344</c:v>
                </c:pt>
                <c:pt idx="53647">
                  <c:v>4.7647000000022341</c:v>
                </c:pt>
                <c:pt idx="53648">
                  <c:v>4.7648000000022339</c:v>
                </c:pt>
                <c:pt idx="53649">
                  <c:v>4.7649000000022337</c:v>
                </c:pt>
                <c:pt idx="53650">
                  <c:v>4.7650000000022334</c:v>
                </c:pt>
                <c:pt idx="53651">
                  <c:v>4.7651000000022332</c:v>
                </c:pt>
                <c:pt idx="53652">
                  <c:v>4.765200000002233</c:v>
                </c:pt>
                <c:pt idx="53653">
                  <c:v>4.7653000000022327</c:v>
                </c:pt>
                <c:pt idx="53654">
                  <c:v>4.7654000000022325</c:v>
                </c:pt>
                <c:pt idx="53655">
                  <c:v>4.7655000000022323</c:v>
                </c:pt>
                <c:pt idx="53656">
                  <c:v>4.7656000000022321</c:v>
                </c:pt>
                <c:pt idx="53657">
                  <c:v>4.7657000000022318</c:v>
                </c:pt>
                <c:pt idx="53658">
                  <c:v>4.7658000000022316</c:v>
                </c:pt>
                <c:pt idx="53659">
                  <c:v>4.7659000000022314</c:v>
                </c:pt>
                <c:pt idx="53660">
                  <c:v>4.7660000000022311</c:v>
                </c:pt>
                <c:pt idx="53661">
                  <c:v>4.7661000000022309</c:v>
                </c:pt>
                <c:pt idx="53662">
                  <c:v>4.7662000000022307</c:v>
                </c:pt>
                <c:pt idx="53663">
                  <c:v>4.7663000000022304</c:v>
                </c:pt>
                <c:pt idx="53664">
                  <c:v>4.7664000000022302</c:v>
                </c:pt>
                <c:pt idx="53665">
                  <c:v>4.76650000000223</c:v>
                </c:pt>
                <c:pt idx="53666">
                  <c:v>4.7666000000022297</c:v>
                </c:pt>
                <c:pt idx="53667">
                  <c:v>4.7667000000022295</c:v>
                </c:pt>
                <c:pt idx="53668">
                  <c:v>4.7668000000022293</c:v>
                </c:pt>
                <c:pt idx="53669">
                  <c:v>4.766900000002229</c:v>
                </c:pt>
                <c:pt idx="53670">
                  <c:v>4.7670000000022288</c:v>
                </c:pt>
                <c:pt idx="53671">
                  <c:v>4.7671000000022286</c:v>
                </c:pt>
                <c:pt idx="53672">
                  <c:v>4.7672000000022283</c:v>
                </c:pt>
                <c:pt idx="53673">
                  <c:v>4.7673000000022281</c:v>
                </c:pt>
                <c:pt idx="53674">
                  <c:v>4.7674000000022279</c:v>
                </c:pt>
                <c:pt idx="53675">
                  <c:v>4.7675000000022276</c:v>
                </c:pt>
                <c:pt idx="53676">
                  <c:v>4.7676000000022274</c:v>
                </c:pt>
                <c:pt idx="53677">
                  <c:v>4.7677000000022272</c:v>
                </c:pt>
                <c:pt idx="53678">
                  <c:v>4.7678000000022269</c:v>
                </c:pt>
                <c:pt idx="53679">
                  <c:v>4.7679000000022267</c:v>
                </c:pt>
                <c:pt idx="53680">
                  <c:v>4.7680000000022265</c:v>
                </c:pt>
                <c:pt idx="53681">
                  <c:v>4.7681000000022262</c:v>
                </c:pt>
                <c:pt idx="53682">
                  <c:v>4.768200000002226</c:v>
                </c:pt>
                <c:pt idx="53683">
                  <c:v>4.7683000000022258</c:v>
                </c:pt>
                <c:pt idx="53684">
                  <c:v>4.7684000000022255</c:v>
                </c:pt>
                <c:pt idx="53685">
                  <c:v>4.7685000000022253</c:v>
                </c:pt>
                <c:pt idx="53686">
                  <c:v>4.7686000000022251</c:v>
                </c:pt>
                <c:pt idx="53687">
                  <c:v>4.7687000000022248</c:v>
                </c:pt>
                <c:pt idx="53688">
                  <c:v>4.7688000000022246</c:v>
                </c:pt>
                <c:pt idx="53689">
                  <c:v>4.7689000000022244</c:v>
                </c:pt>
                <c:pt idx="53690">
                  <c:v>4.7690000000022241</c:v>
                </c:pt>
                <c:pt idx="53691">
                  <c:v>4.7691000000022239</c:v>
                </c:pt>
                <c:pt idx="53692">
                  <c:v>4.7692000000022237</c:v>
                </c:pt>
                <c:pt idx="53693">
                  <c:v>4.7693000000022234</c:v>
                </c:pt>
                <c:pt idx="53694">
                  <c:v>4.7694000000022232</c:v>
                </c:pt>
                <c:pt idx="53695">
                  <c:v>4.769500000002223</c:v>
                </c:pt>
                <c:pt idx="53696">
                  <c:v>4.7696000000022227</c:v>
                </c:pt>
                <c:pt idx="53697">
                  <c:v>4.7697000000022225</c:v>
                </c:pt>
                <c:pt idx="53698">
                  <c:v>4.7698000000022223</c:v>
                </c:pt>
                <c:pt idx="53699">
                  <c:v>4.769900000002222</c:v>
                </c:pt>
                <c:pt idx="53700">
                  <c:v>4.7700000000022218</c:v>
                </c:pt>
                <c:pt idx="53701">
                  <c:v>4.7701000000022216</c:v>
                </c:pt>
                <c:pt idx="53702">
                  <c:v>4.7702000000022213</c:v>
                </c:pt>
                <c:pt idx="53703">
                  <c:v>4.7703000000022211</c:v>
                </c:pt>
                <c:pt idx="53704">
                  <c:v>4.7704000000022209</c:v>
                </c:pt>
                <c:pt idx="53705">
                  <c:v>4.7705000000022206</c:v>
                </c:pt>
                <c:pt idx="53706">
                  <c:v>4.7706000000022204</c:v>
                </c:pt>
                <c:pt idx="53707">
                  <c:v>4.7707000000022202</c:v>
                </c:pt>
                <c:pt idx="53708">
                  <c:v>4.7708000000022199</c:v>
                </c:pt>
                <c:pt idx="53709">
                  <c:v>4.7709000000022197</c:v>
                </c:pt>
                <c:pt idx="53710">
                  <c:v>4.7710000000022195</c:v>
                </c:pt>
                <c:pt idx="53711">
                  <c:v>4.7711000000022192</c:v>
                </c:pt>
                <c:pt idx="53712">
                  <c:v>4.771200000002219</c:v>
                </c:pt>
                <c:pt idx="53713">
                  <c:v>4.7713000000022188</c:v>
                </c:pt>
                <c:pt idx="53714">
                  <c:v>4.7714000000022185</c:v>
                </c:pt>
                <c:pt idx="53715">
                  <c:v>4.7715000000022183</c:v>
                </c:pt>
                <c:pt idx="53716">
                  <c:v>4.7716000000022181</c:v>
                </c:pt>
                <c:pt idx="53717">
                  <c:v>4.7717000000022178</c:v>
                </c:pt>
                <c:pt idx="53718">
                  <c:v>4.7718000000022176</c:v>
                </c:pt>
                <c:pt idx="53719">
                  <c:v>4.7719000000022174</c:v>
                </c:pt>
                <c:pt idx="53720">
                  <c:v>4.7720000000022171</c:v>
                </c:pt>
                <c:pt idx="53721">
                  <c:v>4.7721000000022169</c:v>
                </c:pt>
                <c:pt idx="53722">
                  <c:v>4.7722000000022167</c:v>
                </c:pt>
                <c:pt idx="53723">
                  <c:v>4.7723000000022164</c:v>
                </c:pt>
                <c:pt idx="53724">
                  <c:v>4.7724000000022162</c:v>
                </c:pt>
                <c:pt idx="53725">
                  <c:v>4.772500000002216</c:v>
                </c:pt>
                <c:pt idx="53726">
                  <c:v>4.7726000000022157</c:v>
                </c:pt>
                <c:pt idx="53727">
                  <c:v>4.7727000000022155</c:v>
                </c:pt>
                <c:pt idx="53728">
                  <c:v>4.7728000000022153</c:v>
                </c:pt>
                <c:pt idx="53729">
                  <c:v>4.772900000002215</c:v>
                </c:pt>
                <c:pt idx="53730">
                  <c:v>4.7730000000022148</c:v>
                </c:pt>
                <c:pt idx="53731">
                  <c:v>4.7731000000022146</c:v>
                </c:pt>
                <c:pt idx="53732">
                  <c:v>4.7732000000022143</c:v>
                </c:pt>
                <c:pt idx="53733">
                  <c:v>4.7733000000022141</c:v>
                </c:pt>
                <c:pt idx="53734">
                  <c:v>4.7734000000022139</c:v>
                </c:pt>
                <c:pt idx="53735">
                  <c:v>4.7735000000022136</c:v>
                </c:pt>
                <c:pt idx="53736">
                  <c:v>4.7736000000022134</c:v>
                </c:pt>
                <c:pt idx="53737">
                  <c:v>4.7737000000022132</c:v>
                </c:pt>
                <c:pt idx="53738">
                  <c:v>4.7738000000022129</c:v>
                </c:pt>
                <c:pt idx="53739">
                  <c:v>4.7739000000022127</c:v>
                </c:pt>
                <c:pt idx="53740">
                  <c:v>4.7740000000022125</c:v>
                </c:pt>
                <c:pt idx="53741">
                  <c:v>4.7741000000022122</c:v>
                </c:pt>
                <c:pt idx="53742">
                  <c:v>4.774200000002212</c:v>
                </c:pt>
                <c:pt idx="53743">
                  <c:v>4.7743000000022118</c:v>
                </c:pt>
                <c:pt idx="53744">
                  <c:v>4.7744000000022115</c:v>
                </c:pt>
                <c:pt idx="53745">
                  <c:v>4.7745000000022113</c:v>
                </c:pt>
                <c:pt idx="53746">
                  <c:v>4.7746000000022111</c:v>
                </c:pt>
                <c:pt idx="53747">
                  <c:v>4.7747000000022108</c:v>
                </c:pt>
                <c:pt idx="53748">
                  <c:v>4.7748000000022106</c:v>
                </c:pt>
                <c:pt idx="53749">
                  <c:v>4.7749000000022104</c:v>
                </c:pt>
                <c:pt idx="53750">
                  <c:v>4.7750000000022101</c:v>
                </c:pt>
                <c:pt idx="53751">
                  <c:v>4.7751000000022099</c:v>
                </c:pt>
                <c:pt idx="53752">
                  <c:v>4.7752000000022097</c:v>
                </c:pt>
                <c:pt idx="53753">
                  <c:v>4.7753000000022094</c:v>
                </c:pt>
                <c:pt idx="53754">
                  <c:v>4.7754000000022092</c:v>
                </c:pt>
                <c:pt idx="53755">
                  <c:v>4.775500000002209</c:v>
                </c:pt>
                <c:pt idx="53756">
                  <c:v>4.7756000000022087</c:v>
                </c:pt>
                <c:pt idx="53757">
                  <c:v>4.7757000000022085</c:v>
                </c:pt>
                <c:pt idx="53758">
                  <c:v>4.7758000000022083</c:v>
                </c:pt>
                <c:pt idx="53759">
                  <c:v>4.775900000002208</c:v>
                </c:pt>
                <c:pt idx="53760">
                  <c:v>4.7760000000022078</c:v>
                </c:pt>
                <c:pt idx="53761">
                  <c:v>4.7761000000022076</c:v>
                </c:pt>
                <c:pt idx="53762">
                  <c:v>4.7762000000022073</c:v>
                </c:pt>
                <c:pt idx="53763">
                  <c:v>4.7763000000022071</c:v>
                </c:pt>
                <c:pt idx="53764">
                  <c:v>4.7764000000022069</c:v>
                </c:pt>
                <c:pt idx="53765">
                  <c:v>4.7765000000022066</c:v>
                </c:pt>
                <c:pt idx="53766">
                  <c:v>4.7766000000022064</c:v>
                </c:pt>
                <c:pt idx="53767">
                  <c:v>4.7767000000022062</c:v>
                </c:pt>
                <c:pt idx="53768">
                  <c:v>4.7768000000022059</c:v>
                </c:pt>
                <c:pt idx="53769">
                  <c:v>4.7769000000022057</c:v>
                </c:pt>
                <c:pt idx="53770">
                  <c:v>4.7770000000022055</c:v>
                </c:pt>
                <c:pt idx="53771">
                  <c:v>4.7771000000022052</c:v>
                </c:pt>
                <c:pt idx="53772">
                  <c:v>4.777200000002205</c:v>
                </c:pt>
                <c:pt idx="53773">
                  <c:v>4.7773000000022048</c:v>
                </c:pt>
                <c:pt idx="53774">
                  <c:v>4.7774000000022045</c:v>
                </c:pt>
                <c:pt idx="53775">
                  <c:v>4.7775000000022043</c:v>
                </c:pt>
                <c:pt idx="53776">
                  <c:v>4.7776000000022041</c:v>
                </c:pt>
                <c:pt idx="53777">
                  <c:v>4.7777000000022039</c:v>
                </c:pt>
                <c:pt idx="53778">
                  <c:v>4.7778000000022036</c:v>
                </c:pt>
                <c:pt idx="53779">
                  <c:v>4.7779000000022034</c:v>
                </c:pt>
                <c:pt idx="53780">
                  <c:v>4.7780000000022032</c:v>
                </c:pt>
                <c:pt idx="53781">
                  <c:v>4.7781000000022029</c:v>
                </c:pt>
                <c:pt idx="53782">
                  <c:v>4.7782000000022027</c:v>
                </c:pt>
                <c:pt idx="53783">
                  <c:v>4.7783000000022025</c:v>
                </c:pt>
                <c:pt idx="53784">
                  <c:v>4.7784000000022022</c:v>
                </c:pt>
                <c:pt idx="53785">
                  <c:v>4.778500000002202</c:v>
                </c:pt>
                <c:pt idx="53786">
                  <c:v>4.7786000000022018</c:v>
                </c:pt>
                <c:pt idx="53787">
                  <c:v>4.7787000000022015</c:v>
                </c:pt>
                <c:pt idx="53788">
                  <c:v>4.7788000000022013</c:v>
                </c:pt>
                <c:pt idx="53789">
                  <c:v>4.7789000000022011</c:v>
                </c:pt>
                <c:pt idx="53790">
                  <c:v>4.7790000000022008</c:v>
                </c:pt>
                <c:pt idx="53791">
                  <c:v>4.7791000000022006</c:v>
                </c:pt>
                <c:pt idx="53792">
                  <c:v>4.7792000000022004</c:v>
                </c:pt>
                <c:pt idx="53793">
                  <c:v>4.7793000000022001</c:v>
                </c:pt>
                <c:pt idx="53794">
                  <c:v>4.7794000000021999</c:v>
                </c:pt>
                <c:pt idx="53795">
                  <c:v>4.7795000000021997</c:v>
                </c:pt>
                <c:pt idx="53796">
                  <c:v>4.7796000000021994</c:v>
                </c:pt>
                <c:pt idx="53797">
                  <c:v>4.7797000000021992</c:v>
                </c:pt>
                <c:pt idx="53798">
                  <c:v>4.779800000002199</c:v>
                </c:pt>
                <c:pt idx="53799">
                  <c:v>4.7799000000021987</c:v>
                </c:pt>
                <c:pt idx="53800">
                  <c:v>4.7800000000021985</c:v>
                </c:pt>
                <c:pt idx="53801">
                  <c:v>4.7801000000021983</c:v>
                </c:pt>
                <c:pt idx="53802">
                  <c:v>4.780200000002198</c:v>
                </c:pt>
                <c:pt idx="53803">
                  <c:v>4.7803000000021978</c:v>
                </c:pt>
                <c:pt idx="53804">
                  <c:v>4.7804000000021976</c:v>
                </c:pt>
                <c:pt idx="53805">
                  <c:v>4.7805000000021973</c:v>
                </c:pt>
                <c:pt idx="53806">
                  <c:v>4.7806000000021971</c:v>
                </c:pt>
                <c:pt idx="53807">
                  <c:v>4.7807000000021969</c:v>
                </c:pt>
                <c:pt idx="53808">
                  <c:v>4.7808000000021966</c:v>
                </c:pt>
                <c:pt idx="53809">
                  <c:v>4.7809000000021964</c:v>
                </c:pt>
                <c:pt idx="53810">
                  <c:v>4.7810000000021962</c:v>
                </c:pt>
                <c:pt idx="53811">
                  <c:v>4.7811000000021959</c:v>
                </c:pt>
                <c:pt idx="53812">
                  <c:v>4.7812000000021957</c:v>
                </c:pt>
                <c:pt idx="53813">
                  <c:v>4.7813000000021955</c:v>
                </c:pt>
                <c:pt idx="53814">
                  <c:v>4.7814000000021952</c:v>
                </c:pt>
                <c:pt idx="53815">
                  <c:v>4.781500000002195</c:v>
                </c:pt>
                <c:pt idx="53816">
                  <c:v>4.7816000000021948</c:v>
                </c:pt>
                <c:pt idx="53817">
                  <c:v>4.7817000000021945</c:v>
                </c:pt>
                <c:pt idx="53818">
                  <c:v>4.7818000000021943</c:v>
                </c:pt>
                <c:pt idx="53819">
                  <c:v>4.7819000000021941</c:v>
                </c:pt>
                <c:pt idx="53820">
                  <c:v>4.7820000000021938</c:v>
                </c:pt>
                <c:pt idx="53821">
                  <c:v>4.7821000000021936</c:v>
                </c:pt>
                <c:pt idx="53822">
                  <c:v>4.7822000000021934</c:v>
                </c:pt>
                <c:pt idx="53823">
                  <c:v>4.7823000000021931</c:v>
                </c:pt>
                <c:pt idx="53824">
                  <c:v>4.7824000000021929</c:v>
                </c:pt>
                <c:pt idx="53825">
                  <c:v>4.7825000000021927</c:v>
                </c:pt>
                <c:pt idx="53826">
                  <c:v>4.7826000000021924</c:v>
                </c:pt>
                <c:pt idx="53827">
                  <c:v>4.7827000000021922</c:v>
                </c:pt>
                <c:pt idx="53828">
                  <c:v>4.782800000002192</c:v>
                </c:pt>
                <c:pt idx="53829">
                  <c:v>4.7829000000021917</c:v>
                </c:pt>
                <c:pt idx="53830">
                  <c:v>4.7830000000021915</c:v>
                </c:pt>
                <c:pt idx="53831">
                  <c:v>4.7831000000021913</c:v>
                </c:pt>
                <c:pt idx="53832">
                  <c:v>4.783200000002191</c:v>
                </c:pt>
                <c:pt idx="53833">
                  <c:v>4.7833000000021908</c:v>
                </c:pt>
                <c:pt idx="53834">
                  <c:v>4.7834000000021906</c:v>
                </c:pt>
                <c:pt idx="53835">
                  <c:v>4.7835000000021903</c:v>
                </c:pt>
                <c:pt idx="53836">
                  <c:v>4.7836000000021901</c:v>
                </c:pt>
                <c:pt idx="53837">
                  <c:v>4.7837000000021899</c:v>
                </c:pt>
                <c:pt idx="53838">
                  <c:v>4.7838000000021896</c:v>
                </c:pt>
                <c:pt idx="53839">
                  <c:v>4.7839000000021894</c:v>
                </c:pt>
                <c:pt idx="53840">
                  <c:v>4.7840000000021892</c:v>
                </c:pt>
                <c:pt idx="53841">
                  <c:v>4.7841000000021889</c:v>
                </c:pt>
                <c:pt idx="53842">
                  <c:v>4.7842000000021887</c:v>
                </c:pt>
                <c:pt idx="53843">
                  <c:v>4.7843000000021885</c:v>
                </c:pt>
                <c:pt idx="53844">
                  <c:v>4.7844000000021882</c:v>
                </c:pt>
                <c:pt idx="53845">
                  <c:v>4.784500000002188</c:v>
                </c:pt>
                <c:pt idx="53846">
                  <c:v>4.7846000000021878</c:v>
                </c:pt>
                <c:pt idx="53847">
                  <c:v>4.7847000000021875</c:v>
                </c:pt>
                <c:pt idx="53848">
                  <c:v>4.7848000000021873</c:v>
                </c:pt>
                <c:pt idx="53849">
                  <c:v>4.7849000000021871</c:v>
                </c:pt>
                <c:pt idx="53850">
                  <c:v>4.7850000000021868</c:v>
                </c:pt>
                <c:pt idx="53851">
                  <c:v>4.7851000000021866</c:v>
                </c:pt>
                <c:pt idx="53852">
                  <c:v>4.7852000000021864</c:v>
                </c:pt>
                <c:pt idx="53853">
                  <c:v>4.7853000000021861</c:v>
                </c:pt>
                <c:pt idx="53854">
                  <c:v>4.7854000000021859</c:v>
                </c:pt>
                <c:pt idx="53855">
                  <c:v>4.7855000000021857</c:v>
                </c:pt>
                <c:pt idx="53856">
                  <c:v>4.7856000000021854</c:v>
                </c:pt>
                <c:pt idx="53857">
                  <c:v>4.7857000000021852</c:v>
                </c:pt>
                <c:pt idx="53858">
                  <c:v>4.785800000002185</c:v>
                </c:pt>
                <c:pt idx="53859">
                  <c:v>4.7859000000021847</c:v>
                </c:pt>
                <c:pt idx="53860">
                  <c:v>4.7860000000021845</c:v>
                </c:pt>
                <c:pt idx="53861">
                  <c:v>4.7861000000021843</c:v>
                </c:pt>
                <c:pt idx="53862">
                  <c:v>4.786200000002184</c:v>
                </c:pt>
                <c:pt idx="53863">
                  <c:v>4.7863000000021838</c:v>
                </c:pt>
                <c:pt idx="53864">
                  <c:v>4.7864000000021836</c:v>
                </c:pt>
                <c:pt idx="53865">
                  <c:v>4.7865000000021833</c:v>
                </c:pt>
                <c:pt idx="53866">
                  <c:v>4.7866000000021831</c:v>
                </c:pt>
                <c:pt idx="53867">
                  <c:v>4.7867000000021829</c:v>
                </c:pt>
                <c:pt idx="53868">
                  <c:v>4.7868000000021826</c:v>
                </c:pt>
                <c:pt idx="53869">
                  <c:v>4.7869000000021824</c:v>
                </c:pt>
                <c:pt idx="53870">
                  <c:v>4.7870000000021822</c:v>
                </c:pt>
                <c:pt idx="53871">
                  <c:v>4.7871000000021819</c:v>
                </c:pt>
                <c:pt idx="53872">
                  <c:v>4.7872000000021817</c:v>
                </c:pt>
                <c:pt idx="53873">
                  <c:v>4.7873000000021815</c:v>
                </c:pt>
                <c:pt idx="53874">
                  <c:v>4.7874000000021812</c:v>
                </c:pt>
                <c:pt idx="53875">
                  <c:v>4.787500000002181</c:v>
                </c:pt>
                <c:pt idx="53876">
                  <c:v>4.7876000000021808</c:v>
                </c:pt>
                <c:pt idx="53877">
                  <c:v>4.7877000000021805</c:v>
                </c:pt>
                <c:pt idx="53878">
                  <c:v>4.7878000000021803</c:v>
                </c:pt>
                <c:pt idx="53879">
                  <c:v>4.7879000000021801</c:v>
                </c:pt>
                <c:pt idx="53880">
                  <c:v>4.7880000000021798</c:v>
                </c:pt>
                <c:pt idx="53881">
                  <c:v>4.7881000000021796</c:v>
                </c:pt>
                <c:pt idx="53882">
                  <c:v>4.7882000000021794</c:v>
                </c:pt>
                <c:pt idx="53883">
                  <c:v>4.7883000000021791</c:v>
                </c:pt>
                <c:pt idx="53884">
                  <c:v>4.7884000000021789</c:v>
                </c:pt>
                <c:pt idx="53885">
                  <c:v>4.7885000000021787</c:v>
                </c:pt>
                <c:pt idx="53886">
                  <c:v>4.7886000000021784</c:v>
                </c:pt>
                <c:pt idx="53887">
                  <c:v>4.7887000000021782</c:v>
                </c:pt>
                <c:pt idx="53888">
                  <c:v>4.788800000002178</c:v>
                </c:pt>
                <c:pt idx="53889">
                  <c:v>4.7889000000021777</c:v>
                </c:pt>
                <c:pt idx="53890">
                  <c:v>4.7890000000021775</c:v>
                </c:pt>
                <c:pt idx="53891">
                  <c:v>4.7891000000021773</c:v>
                </c:pt>
                <c:pt idx="53892">
                  <c:v>4.789200000002177</c:v>
                </c:pt>
                <c:pt idx="53893">
                  <c:v>4.7893000000021768</c:v>
                </c:pt>
                <c:pt idx="53894">
                  <c:v>4.7894000000021766</c:v>
                </c:pt>
                <c:pt idx="53895">
                  <c:v>4.7895000000021763</c:v>
                </c:pt>
                <c:pt idx="53896">
                  <c:v>4.7896000000021761</c:v>
                </c:pt>
                <c:pt idx="53897">
                  <c:v>4.7897000000021759</c:v>
                </c:pt>
                <c:pt idx="53898">
                  <c:v>4.7898000000021757</c:v>
                </c:pt>
                <c:pt idx="53899">
                  <c:v>4.7899000000021754</c:v>
                </c:pt>
                <c:pt idx="53900">
                  <c:v>4.7900000000021752</c:v>
                </c:pt>
                <c:pt idx="53901">
                  <c:v>4.790100000002175</c:v>
                </c:pt>
                <c:pt idx="53902">
                  <c:v>4.7902000000021747</c:v>
                </c:pt>
                <c:pt idx="53903">
                  <c:v>4.7903000000021745</c:v>
                </c:pt>
                <c:pt idx="53904">
                  <c:v>4.7904000000021743</c:v>
                </c:pt>
                <c:pt idx="53905">
                  <c:v>4.790500000002174</c:v>
                </c:pt>
                <c:pt idx="53906">
                  <c:v>4.7906000000021738</c:v>
                </c:pt>
                <c:pt idx="53907">
                  <c:v>4.7907000000021736</c:v>
                </c:pt>
                <c:pt idx="53908">
                  <c:v>4.7908000000021733</c:v>
                </c:pt>
                <c:pt idx="53909">
                  <c:v>4.7909000000021731</c:v>
                </c:pt>
                <c:pt idx="53910">
                  <c:v>4.7910000000021729</c:v>
                </c:pt>
                <c:pt idx="53911">
                  <c:v>4.7911000000021726</c:v>
                </c:pt>
                <c:pt idx="53912">
                  <c:v>4.7912000000021724</c:v>
                </c:pt>
                <c:pt idx="53913">
                  <c:v>4.7913000000021722</c:v>
                </c:pt>
                <c:pt idx="53914">
                  <c:v>4.7914000000021719</c:v>
                </c:pt>
                <c:pt idx="53915">
                  <c:v>4.7915000000021717</c:v>
                </c:pt>
                <c:pt idx="53916">
                  <c:v>4.7916000000021715</c:v>
                </c:pt>
                <c:pt idx="53917">
                  <c:v>4.7917000000021712</c:v>
                </c:pt>
                <c:pt idx="53918">
                  <c:v>4.791800000002171</c:v>
                </c:pt>
                <c:pt idx="53919">
                  <c:v>4.7919000000021708</c:v>
                </c:pt>
                <c:pt idx="53920">
                  <c:v>4.7920000000021705</c:v>
                </c:pt>
                <c:pt idx="53921">
                  <c:v>4.7921000000021703</c:v>
                </c:pt>
                <c:pt idx="53922">
                  <c:v>4.7922000000021701</c:v>
                </c:pt>
                <c:pt idx="53923">
                  <c:v>4.7923000000021698</c:v>
                </c:pt>
                <c:pt idx="53924">
                  <c:v>4.7924000000021696</c:v>
                </c:pt>
                <c:pt idx="53925">
                  <c:v>4.7925000000021694</c:v>
                </c:pt>
                <c:pt idx="53926">
                  <c:v>4.7926000000021691</c:v>
                </c:pt>
                <c:pt idx="53927">
                  <c:v>4.7927000000021689</c:v>
                </c:pt>
                <c:pt idx="53928">
                  <c:v>4.7928000000021687</c:v>
                </c:pt>
                <c:pt idx="53929">
                  <c:v>4.7929000000021684</c:v>
                </c:pt>
                <c:pt idx="53930">
                  <c:v>4.7930000000021682</c:v>
                </c:pt>
                <c:pt idx="53931">
                  <c:v>4.793100000002168</c:v>
                </c:pt>
                <c:pt idx="53932">
                  <c:v>4.7932000000021677</c:v>
                </c:pt>
                <c:pt idx="53933">
                  <c:v>4.7933000000021675</c:v>
                </c:pt>
                <c:pt idx="53934">
                  <c:v>4.7934000000021673</c:v>
                </c:pt>
                <c:pt idx="53935">
                  <c:v>4.793500000002167</c:v>
                </c:pt>
                <c:pt idx="53936">
                  <c:v>4.7936000000021668</c:v>
                </c:pt>
                <c:pt idx="53937">
                  <c:v>4.7937000000021666</c:v>
                </c:pt>
                <c:pt idx="53938">
                  <c:v>4.7938000000021663</c:v>
                </c:pt>
                <c:pt idx="53939">
                  <c:v>4.7939000000021661</c:v>
                </c:pt>
                <c:pt idx="53940">
                  <c:v>4.7940000000021659</c:v>
                </c:pt>
                <c:pt idx="53941">
                  <c:v>4.7941000000021656</c:v>
                </c:pt>
                <c:pt idx="53942">
                  <c:v>4.7942000000021654</c:v>
                </c:pt>
                <c:pt idx="53943">
                  <c:v>4.7943000000021652</c:v>
                </c:pt>
                <c:pt idx="53944">
                  <c:v>4.7944000000021649</c:v>
                </c:pt>
                <c:pt idx="53945">
                  <c:v>4.7945000000021647</c:v>
                </c:pt>
                <c:pt idx="53946">
                  <c:v>4.7946000000021645</c:v>
                </c:pt>
                <c:pt idx="53947">
                  <c:v>4.7947000000021642</c:v>
                </c:pt>
                <c:pt idx="53948">
                  <c:v>4.794800000002164</c:v>
                </c:pt>
                <c:pt idx="53949">
                  <c:v>4.7949000000021638</c:v>
                </c:pt>
                <c:pt idx="53950">
                  <c:v>4.7950000000021635</c:v>
                </c:pt>
                <c:pt idx="53951">
                  <c:v>4.7951000000021633</c:v>
                </c:pt>
                <c:pt idx="53952">
                  <c:v>4.7952000000021631</c:v>
                </c:pt>
                <c:pt idx="53953">
                  <c:v>4.7953000000021628</c:v>
                </c:pt>
                <c:pt idx="53954">
                  <c:v>4.7954000000021626</c:v>
                </c:pt>
                <c:pt idx="53955">
                  <c:v>4.7955000000021624</c:v>
                </c:pt>
                <c:pt idx="53956">
                  <c:v>4.7956000000021621</c:v>
                </c:pt>
                <c:pt idx="53957">
                  <c:v>4.7957000000021619</c:v>
                </c:pt>
                <c:pt idx="53958">
                  <c:v>4.7958000000021617</c:v>
                </c:pt>
                <c:pt idx="53959">
                  <c:v>4.7959000000021614</c:v>
                </c:pt>
                <c:pt idx="53960">
                  <c:v>4.7960000000021612</c:v>
                </c:pt>
                <c:pt idx="53961">
                  <c:v>4.796100000002161</c:v>
                </c:pt>
                <c:pt idx="53962">
                  <c:v>4.7962000000021607</c:v>
                </c:pt>
                <c:pt idx="53963">
                  <c:v>4.7963000000021605</c:v>
                </c:pt>
                <c:pt idx="53964">
                  <c:v>4.7964000000021603</c:v>
                </c:pt>
                <c:pt idx="53965">
                  <c:v>4.79650000000216</c:v>
                </c:pt>
                <c:pt idx="53966">
                  <c:v>4.7966000000021598</c:v>
                </c:pt>
                <c:pt idx="53967">
                  <c:v>4.7967000000021596</c:v>
                </c:pt>
                <c:pt idx="53968">
                  <c:v>4.7968000000021593</c:v>
                </c:pt>
                <c:pt idx="53969">
                  <c:v>4.7969000000021591</c:v>
                </c:pt>
                <c:pt idx="53970">
                  <c:v>4.7970000000021589</c:v>
                </c:pt>
                <c:pt idx="53971">
                  <c:v>4.7971000000021586</c:v>
                </c:pt>
                <c:pt idx="53972">
                  <c:v>4.7972000000021584</c:v>
                </c:pt>
                <c:pt idx="53973">
                  <c:v>4.7973000000021582</c:v>
                </c:pt>
                <c:pt idx="53974">
                  <c:v>4.7974000000021579</c:v>
                </c:pt>
                <c:pt idx="53975">
                  <c:v>4.7975000000021577</c:v>
                </c:pt>
                <c:pt idx="53976">
                  <c:v>4.7976000000021575</c:v>
                </c:pt>
                <c:pt idx="53977">
                  <c:v>4.7977000000021572</c:v>
                </c:pt>
                <c:pt idx="53978">
                  <c:v>4.797800000002157</c:v>
                </c:pt>
                <c:pt idx="53979">
                  <c:v>4.7979000000021568</c:v>
                </c:pt>
                <c:pt idx="53980">
                  <c:v>4.7980000000021565</c:v>
                </c:pt>
                <c:pt idx="53981">
                  <c:v>4.7981000000021563</c:v>
                </c:pt>
                <c:pt idx="53982">
                  <c:v>4.7982000000021561</c:v>
                </c:pt>
                <c:pt idx="53983">
                  <c:v>4.7983000000021558</c:v>
                </c:pt>
                <c:pt idx="53984">
                  <c:v>4.7984000000021556</c:v>
                </c:pt>
                <c:pt idx="53985">
                  <c:v>4.7985000000021554</c:v>
                </c:pt>
                <c:pt idx="53986">
                  <c:v>4.7986000000021551</c:v>
                </c:pt>
                <c:pt idx="53987">
                  <c:v>4.7987000000021549</c:v>
                </c:pt>
                <c:pt idx="53988">
                  <c:v>4.7988000000021547</c:v>
                </c:pt>
                <c:pt idx="53989">
                  <c:v>4.7989000000021544</c:v>
                </c:pt>
                <c:pt idx="53990">
                  <c:v>4.7990000000021542</c:v>
                </c:pt>
                <c:pt idx="53991">
                  <c:v>4.799100000002154</c:v>
                </c:pt>
                <c:pt idx="53992">
                  <c:v>4.7992000000021537</c:v>
                </c:pt>
                <c:pt idx="53993">
                  <c:v>4.7993000000021535</c:v>
                </c:pt>
                <c:pt idx="53994">
                  <c:v>4.7994000000021533</c:v>
                </c:pt>
                <c:pt idx="53995">
                  <c:v>4.799500000002153</c:v>
                </c:pt>
                <c:pt idx="53996">
                  <c:v>4.7996000000021528</c:v>
                </c:pt>
                <c:pt idx="53997">
                  <c:v>4.7997000000021526</c:v>
                </c:pt>
                <c:pt idx="53998">
                  <c:v>4.7998000000021523</c:v>
                </c:pt>
                <c:pt idx="53999">
                  <c:v>4.7999000000021521</c:v>
                </c:pt>
                <c:pt idx="54000">
                  <c:v>4.8000000000021519</c:v>
                </c:pt>
                <c:pt idx="54001">
                  <c:v>4.8001000000021516</c:v>
                </c:pt>
                <c:pt idx="54002">
                  <c:v>4.8002000000021514</c:v>
                </c:pt>
                <c:pt idx="54003">
                  <c:v>4.8003000000021512</c:v>
                </c:pt>
                <c:pt idx="54004">
                  <c:v>4.8004000000021509</c:v>
                </c:pt>
                <c:pt idx="54005">
                  <c:v>4.8005000000021507</c:v>
                </c:pt>
                <c:pt idx="54006">
                  <c:v>4.8006000000021505</c:v>
                </c:pt>
                <c:pt idx="54007">
                  <c:v>4.8007000000021502</c:v>
                </c:pt>
                <c:pt idx="54008">
                  <c:v>4.80080000000215</c:v>
                </c:pt>
                <c:pt idx="54009">
                  <c:v>4.8009000000021498</c:v>
                </c:pt>
                <c:pt idx="54010">
                  <c:v>4.8010000000021495</c:v>
                </c:pt>
                <c:pt idx="54011">
                  <c:v>4.8011000000021493</c:v>
                </c:pt>
                <c:pt idx="54012">
                  <c:v>4.8012000000021491</c:v>
                </c:pt>
                <c:pt idx="54013">
                  <c:v>4.8013000000021488</c:v>
                </c:pt>
                <c:pt idx="54014">
                  <c:v>4.8014000000021486</c:v>
                </c:pt>
                <c:pt idx="54015">
                  <c:v>4.8015000000021484</c:v>
                </c:pt>
                <c:pt idx="54016">
                  <c:v>4.8016000000021481</c:v>
                </c:pt>
                <c:pt idx="54017">
                  <c:v>4.8017000000021479</c:v>
                </c:pt>
                <c:pt idx="54018">
                  <c:v>4.8018000000021477</c:v>
                </c:pt>
                <c:pt idx="54019">
                  <c:v>4.8019000000021475</c:v>
                </c:pt>
                <c:pt idx="54020">
                  <c:v>4.8020000000021472</c:v>
                </c:pt>
                <c:pt idx="54021">
                  <c:v>4.802100000002147</c:v>
                </c:pt>
                <c:pt idx="54022">
                  <c:v>4.8022000000021468</c:v>
                </c:pt>
                <c:pt idx="54023">
                  <c:v>4.8023000000021465</c:v>
                </c:pt>
                <c:pt idx="54024">
                  <c:v>4.8024000000021463</c:v>
                </c:pt>
                <c:pt idx="54025">
                  <c:v>4.8025000000021461</c:v>
                </c:pt>
                <c:pt idx="54026">
                  <c:v>4.8026000000021458</c:v>
                </c:pt>
                <c:pt idx="54027">
                  <c:v>4.8027000000021456</c:v>
                </c:pt>
                <c:pt idx="54028">
                  <c:v>4.8028000000021454</c:v>
                </c:pt>
                <c:pt idx="54029">
                  <c:v>4.8029000000021451</c:v>
                </c:pt>
                <c:pt idx="54030">
                  <c:v>4.8030000000021449</c:v>
                </c:pt>
                <c:pt idx="54031">
                  <c:v>4.8031000000021447</c:v>
                </c:pt>
                <c:pt idx="54032">
                  <c:v>4.8032000000021444</c:v>
                </c:pt>
                <c:pt idx="54033">
                  <c:v>4.8033000000021442</c:v>
                </c:pt>
                <c:pt idx="54034">
                  <c:v>4.803400000002144</c:v>
                </c:pt>
                <c:pt idx="54035">
                  <c:v>4.8035000000021437</c:v>
                </c:pt>
                <c:pt idx="54036">
                  <c:v>4.8036000000021435</c:v>
                </c:pt>
                <c:pt idx="54037">
                  <c:v>4.8037000000021433</c:v>
                </c:pt>
                <c:pt idx="54038">
                  <c:v>4.803800000002143</c:v>
                </c:pt>
                <c:pt idx="54039">
                  <c:v>4.8039000000021428</c:v>
                </c:pt>
                <c:pt idx="54040">
                  <c:v>4.8040000000021426</c:v>
                </c:pt>
                <c:pt idx="54041">
                  <c:v>4.8041000000021423</c:v>
                </c:pt>
                <c:pt idx="54042">
                  <c:v>4.8042000000021421</c:v>
                </c:pt>
                <c:pt idx="54043">
                  <c:v>4.8043000000021419</c:v>
                </c:pt>
                <c:pt idx="54044">
                  <c:v>4.8044000000021416</c:v>
                </c:pt>
                <c:pt idx="54045">
                  <c:v>4.8045000000021414</c:v>
                </c:pt>
                <c:pt idx="54046">
                  <c:v>4.8046000000021412</c:v>
                </c:pt>
                <c:pt idx="54047">
                  <c:v>4.8047000000021409</c:v>
                </c:pt>
                <c:pt idx="54048">
                  <c:v>4.8048000000021407</c:v>
                </c:pt>
                <c:pt idx="54049">
                  <c:v>4.8049000000021405</c:v>
                </c:pt>
                <c:pt idx="54050">
                  <c:v>4.8050000000021402</c:v>
                </c:pt>
                <c:pt idx="54051">
                  <c:v>4.80510000000214</c:v>
                </c:pt>
                <c:pt idx="54052">
                  <c:v>4.8052000000021398</c:v>
                </c:pt>
                <c:pt idx="54053">
                  <c:v>4.8053000000021395</c:v>
                </c:pt>
                <c:pt idx="54054">
                  <c:v>4.8054000000021393</c:v>
                </c:pt>
                <c:pt idx="54055">
                  <c:v>4.8055000000021391</c:v>
                </c:pt>
                <c:pt idx="54056">
                  <c:v>4.8056000000021388</c:v>
                </c:pt>
                <c:pt idx="54057">
                  <c:v>4.8057000000021386</c:v>
                </c:pt>
                <c:pt idx="54058">
                  <c:v>4.8058000000021384</c:v>
                </c:pt>
                <c:pt idx="54059">
                  <c:v>4.8059000000021381</c:v>
                </c:pt>
                <c:pt idx="54060">
                  <c:v>4.8060000000021379</c:v>
                </c:pt>
                <c:pt idx="54061">
                  <c:v>4.8061000000021377</c:v>
                </c:pt>
                <c:pt idx="54062">
                  <c:v>4.8062000000021374</c:v>
                </c:pt>
                <c:pt idx="54063">
                  <c:v>4.8063000000021372</c:v>
                </c:pt>
                <c:pt idx="54064">
                  <c:v>4.806400000002137</c:v>
                </c:pt>
                <c:pt idx="54065">
                  <c:v>4.8065000000021367</c:v>
                </c:pt>
                <c:pt idx="54066">
                  <c:v>4.8066000000021365</c:v>
                </c:pt>
                <c:pt idx="54067">
                  <c:v>4.8067000000021363</c:v>
                </c:pt>
                <c:pt idx="54068">
                  <c:v>4.806800000002136</c:v>
                </c:pt>
                <c:pt idx="54069">
                  <c:v>4.8069000000021358</c:v>
                </c:pt>
                <c:pt idx="54070">
                  <c:v>4.8070000000021356</c:v>
                </c:pt>
                <c:pt idx="54071">
                  <c:v>4.8071000000021353</c:v>
                </c:pt>
                <c:pt idx="54072">
                  <c:v>4.8072000000021351</c:v>
                </c:pt>
                <c:pt idx="54073">
                  <c:v>4.8073000000021349</c:v>
                </c:pt>
                <c:pt idx="54074">
                  <c:v>4.8074000000021346</c:v>
                </c:pt>
                <c:pt idx="54075">
                  <c:v>4.8075000000021344</c:v>
                </c:pt>
                <c:pt idx="54076">
                  <c:v>4.8076000000021342</c:v>
                </c:pt>
                <c:pt idx="54077">
                  <c:v>4.8077000000021339</c:v>
                </c:pt>
                <c:pt idx="54078">
                  <c:v>4.8078000000021337</c:v>
                </c:pt>
                <c:pt idx="54079">
                  <c:v>4.8079000000021335</c:v>
                </c:pt>
                <c:pt idx="54080">
                  <c:v>4.8080000000021332</c:v>
                </c:pt>
                <c:pt idx="54081">
                  <c:v>4.808100000002133</c:v>
                </c:pt>
                <c:pt idx="54082">
                  <c:v>4.8082000000021328</c:v>
                </c:pt>
                <c:pt idx="54083">
                  <c:v>4.8083000000021325</c:v>
                </c:pt>
                <c:pt idx="54084">
                  <c:v>4.8084000000021323</c:v>
                </c:pt>
                <c:pt idx="54085">
                  <c:v>4.8085000000021321</c:v>
                </c:pt>
                <c:pt idx="54086">
                  <c:v>4.8086000000021318</c:v>
                </c:pt>
                <c:pt idx="54087">
                  <c:v>4.8087000000021316</c:v>
                </c:pt>
                <c:pt idx="54088">
                  <c:v>4.8088000000021314</c:v>
                </c:pt>
                <c:pt idx="54089">
                  <c:v>4.8089000000021311</c:v>
                </c:pt>
                <c:pt idx="54090">
                  <c:v>4.8090000000021309</c:v>
                </c:pt>
                <c:pt idx="54091">
                  <c:v>4.8091000000021307</c:v>
                </c:pt>
                <c:pt idx="54092">
                  <c:v>4.8092000000021304</c:v>
                </c:pt>
                <c:pt idx="54093">
                  <c:v>4.8093000000021302</c:v>
                </c:pt>
                <c:pt idx="54094">
                  <c:v>4.80940000000213</c:v>
                </c:pt>
                <c:pt idx="54095">
                  <c:v>4.8095000000021297</c:v>
                </c:pt>
                <c:pt idx="54096">
                  <c:v>4.8096000000021295</c:v>
                </c:pt>
                <c:pt idx="54097">
                  <c:v>4.8097000000021293</c:v>
                </c:pt>
                <c:pt idx="54098">
                  <c:v>4.809800000002129</c:v>
                </c:pt>
                <c:pt idx="54099">
                  <c:v>4.8099000000021288</c:v>
                </c:pt>
                <c:pt idx="54100">
                  <c:v>4.8100000000021286</c:v>
                </c:pt>
                <c:pt idx="54101">
                  <c:v>4.8101000000021283</c:v>
                </c:pt>
                <c:pt idx="54102">
                  <c:v>4.8102000000021281</c:v>
                </c:pt>
                <c:pt idx="54103">
                  <c:v>4.8103000000021279</c:v>
                </c:pt>
                <c:pt idx="54104">
                  <c:v>4.8104000000021276</c:v>
                </c:pt>
                <c:pt idx="54105">
                  <c:v>4.8105000000021274</c:v>
                </c:pt>
                <c:pt idx="54106">
                  <c:v>4.8106000000021272</c:v>
                </c:pt>
                <c:pt idx="54107">
                  <c:v>4.8107000000021269</c:v>
                </c:pt>
                <c:pt idx="54108">
                  <c:v>4.8108000000021267</c:v>
                </c:pt>
                <c:pt idx="54109">
                  <c:v>4.8109000000021265</c:v>
                </c:pt>
                <c:pt idx="54110">
                  <c:v>4.8110000000021262</c:v>
                </c:pt>
                <c:pt idx="54111">
                  <c:v>4.811100000002126</c:v>
                </c:pt>
                <c:pt idx="54112">
                  <c:v>4.8112000000021258</c:v>
                </c:pt>
                <c:pt idx="54113">
                  <c:v>4.8113000000021255</c:v>
                </c:pt>
                <c:pt idx="54114">
                  <c:v>4.8114000000021253</c:v>
                </c:pt>
                <c:pt idx="54115">
                  <c:v>4.8115000000021251</c:v>
                </c:pt>
                <c:pt idx="54116">
                  <c:v>4.8116000000021248</c:v>
                </c:pt>
                <c:pt idx="54117">
                  <c:v>4.8117000000021246</c:v>
                </c:pt>
                <c:pt idx="54118">
                  <c:v>4.8118000000021244</c:v>
                </c:pt>
                <c:pt idx="54119">
                  <c:v>4.8119000000021241</c:v>
                </c:pt>
                <c:pt idx="54120">
                  <c:v>4.8120000000021239</c:v>
                </c:pt>
                <c:pt idx="54121">
                  <c:v>4.8121000000021237</c:v>
                </c:pt>
                <c:pt idx="54122">
                  <c:v>4.8122000000021234</c:v>
                </c:pt>
                <c:pt idx="54123">
                  <c:v>4.8123000000021232</c:v>
                </c:pt>
                <c:pt idx="54124">
                  <c:v>4.812400000002123</c:v>
                </c:pt>
                <c:pt idx="54125">
                  <c:v>4.8125000000021227</c:v>
                </c:pt>
                <c:pt idx="54126">
                  <c:v>4.8126000000021225</c:v>
                </c:pt>
                <c:pt idx="54127">
                  <c:v>4.8127000000021223</c:v>
                </c:pt>
                <c:pt idx="54128">
                  <c:v>4.812800000002122</c:v>
                </c:pt>
                <c:pt idx="54129">
                  <c:v>4.8129000000021218</c:v>
                </c:pt>
                <c:pt idx="54130">
                  <c:v>4.8130000000021216</c:v>
                </c:pt>
                <c:pt idx="54131">
                  <c:v>4.8131000000021213</c:v>
                </c:pt>
                <c:pt idx="54132">
                  <c:v>4.8132000000021211</c:v>
                </c:pt>
                <c:pt idx="54133">
                  <c:v>4.8133000000021209</c:v>
                </c:pt>
                <c:pt idx="54134">
                  <c:v>4.8134000000021206</c:v>
                </c:pt>
                <c:pt idx="54135">
                  <c:v>4.8135000000021204</c:v>
                </c:pt>
                <c:pt idx="54136">
                  <c:v>4.8136000000021202</c:v>
                </c:pt>
                <c:pt idx="54137">
                  <c:v>4.8137000000021199</c:v>
                </c:pt>
                <c:pt idx="54138">
                  <c:v>4.8138000000021197</c:v>
                </c:pt>
                <c:pt idx="54139">
                  <c:v>4.8139000000021195</c:v>
                </c:pt>
                <c:pt idx="54140">
                  <c:v>4.8140000000021193</c:v>
                </c:pt>
                <c:pt idx="54141">
                  <c:v>4.814100000002119</c:v>
                </c:pt>
                <c:pt idx="54142">
                  <c:v>4.8142000000021188</c:v>
                </c:pt>
                <c:pt idx="54143">
                  <c:v>4.8143000000021186</c:v>
                </c:pt>
                <c:pt idx="54144">
                  <c:v>4.8144000000021183</c:v>
                </c:pt>
                <c:pt idx="54145">
                  <c:v>4.8145000000021181</c:v>
                </c:pt>
                <c:pt idx="54146">
                  <c:v>4.8146000000021179</c:v>
                </c:pt>
                <c:pt idx="54147">
                  <c:v>4.8147000000021176</c:v>
                </c:pt>
                <c:pt idx="54148">
                  <c:v>4.8148000000021174</c:v>
                </c:pt>
                <c:pt idx="54149">
                  <c:v>4.8149000000021172</c:v>
                </c:pt>
                <c:pt idx="54150">
                  <c:v>4.8150000000021169</c:v>
                </c:pt>
                <c:pt idx="54151">
                  <c:v>4.8151000000021167</c:v>
                </c:pt>
                <c:pt idx="54152">
                  <c:v>4.8152000000021165</c:v>
                </c:pt>
                <c:pt idx="54153">
                  <c:v>4.8153000000021162</c:v>
                </c:pt>
                <c:pt idx="54154">
                  <c:v>4.815400000002116</c:v>
                </c:pt>
                <c:pt idx="54155">
                  <c:v>4.8155000000021158</c:v>
                </c:pt>
                <c:pt idx="54156">
                  <c:v>4.8156000000021155</c:v>
                </c:pt>
                <c:pt idx="54157">
                  <c:v>4.8157000000021153</c:v>
                </c:pt>
                <c:pt idx="54158">
                  <c:v>4.8158000000021151</c:v>
                </c:pt>
                <c:pt idx="54159">
                  <c:v>4.8159000000021148</c:v>
                </c:pt>
                <c:pt idx="54160">
                  <c:v>4.8160000000021146</c:v>
                </c:pt>
                <c:pt idx="54161">
                  <c:v>4.8161000000021144</c:v>
                </c:pt>
                <c:pt idx="54162">
                  <c:v>4.8162000000021141</c:v>
                </c:pt>
                <c:pt idx="54163">
                  <c:v>4.8163000000021139</c:v>
                </c:pt>
                <c:pt idx="54164">
                  <c:v>4.8164000000021137</c:v>
                </c:pt>
                <c:pt idx="54165">
                  <c:v>4.8165000000021134</c:v>
                </c:pt>
                <c:pt idx="54166">
                  <c:v>4.8166000000021132</c:v>
                </c:pt>
                <c:pt idx="54167">
                  <c:v>4.816700000002113</c:v>
                </c:pt>
                <c:pt idx="54168">
                  <c:v>4.8168000000021127</c:v>
                </c:pt>
                <c:pt idx="54169">
                  <c:v>4.8169000000021125</c:v>
                </c:pt>
                <c:pt idx="54170">
                  <c:v>4.8170000000021123</c:v>
                </c:pt>
                <c:pt idx="54171">
                  <c:v>4.817100000002112</c:v>
                </c:pt>
                <c:pt idx="54172">
                  <c:v>4.8172000000021118</c:v>
                </c:pt>
                <c:pt idx="54173">
                  <c:v>4.8173000000021116</c:v>
                </c:pt>
                <c:pt idx="54174">
                  <c:v>4.8174000000021113</c:v>
                </c:pt>
                <c:pt idx="54175">
                  <c:v>4.8175000000021111</c:v>
                </c:pt>
                <c:pt idx="54176">
                  <c:v>4.8176000000021109</c:v>
                </c:pt>
                <c:pt idx="54177">
                  <c:v>4.8177000000021106</c:v>
                </c:pt>
                <c:pt idx="54178">
                  <c:v>4.8178000000021104</c:v>
                </c:pt>
                <c:pt idx="54179">
                  <c:v>4.8179000000021102</c:v>
                </c:pt>
                <c:pt idx="54180">
                  <c:v>4.8180000000021099</c:v>
                </c:pt>
                <c:pt idx="54181">
                  <c:v>4.8181000000021097</c:v>
                </c:pt>
                <c:pt idx="54182">
                  <c:v>4.8182000000021095</c:v>
                </c:pt>
                <c:pt idx="54183">
                  <c:v>4.8183000000021092</c:v>
                </c:pt>
                <c:pt idx="54184">
                  <c:v>4.818400000002109</c:v>
                </c:pt>
                <c:pt idx="54185">
                  <c:v>4.8185000000021088</c:v>
                </c:pt>
                <c:pt idx="54186">
                  <c:v>4.8186000000021085</c:v>
                </c:pt>
                <c:pt idx="54187">
                  <c:v>4.8187000000021083</c:v>
                </c:pt>
                <c:pt idx="54188">
                  <c:v>4.8188000000021081</c:v>
                </c:pt>
                <c:pt idx="54189">
                  <c:v>4.8189000000021078</c:v>
                </c:pt>
                <c:pt idx="54190">
                  <c:v>4.8190000000021076</c:v>
                </c:pt>
                <c:pt idx="54191">
                  <c:v>4.8191000000021074</c:v>
                </c:pt>
                <c:pt idx="54192">
                  <c:v>4.8192000000021071</c:v>
                </c:pt>
                <c:pt idx="54193">
                  <c:v>4.8193000000021069</c:v>
                </c:pt>
                <c:pt idx="54194">
                  <c:v>4.8194000000021067</c:v>
                </c:pt>
                <c:pt idx="54195">
                  <c:v>4.8195000000021064</c:v>
                </c:pt>
                <c:pt idx="54196">
                  <c:v>4.8196000000021062</c:v>
                </c:pt>
                <c:pt idx="54197">
                  <c:v>4.819700000002106</c:v>
                </c:pt>
                <c:pt idx="54198">
                  <c:v>4.8198000000021057</c:v>
                </c:pt>
                <c:pt idx="54199">
                  <c:v>4.8199000000021055</c:v>
                </c:pt>
                <c:pt idx="54200">
                  <c:v>4.8200000000021053</c:v>
                </c:pt>
                <c:pt idx="54201">
                  <c:v>4.820100000002105</c:v>
                </c:pt>
                <c:pt idx="54202">
                  <c:v>4.8202000000021048</c:v>
                </c:pt>
                <c:pt idx="54203">
                  <c:v>4.8203000000021046</c:v>
                </c:pt>
                <c:pt idx="54204">
                  <c:v>4.8204000000021043</c:v>
                </c:pt>
                <c:pt idx="54205">
                  <c:v>4.8205000000021041</c:v>
                </c:pt>
                <c:pt idx="54206">
                  <c:v>4.8206000000021039</c:v>
                </c:pt>
                <c:pt idx="54207">
                  <c:v>4.8207000000021036</c:v>
                </c:pt>
                <c:pt idx="54208">
                  <c:v>4.8208000000021034</c:v>
                </c:pt>
                <c:pt idx="54209">
                  <c:v>4.8209000000021032</c:v>
                </c:pt>
                <c:pt idx="54210">
                  <c:v>4.8210000000021029</c:v>
                </c:pt>
                <c:pt idx="54211">
                  <c:v>4.8211000000021027</c:v>
                </c:pt>
                <c:pt idx="54212">
                  <c:v>4.8212000000021025</c:v>
                </c:pt>
                <c:pt idx="54213">
                  <c:v>4.8213000000021022</c:v>
                </c:pt>
                <c:pt idx="54214">
                  <c:v>4.821400000002102</c:v>
                </c:pt>
                <c:pt idx="54215">
                  <c:v>4.8215000000021018</c:v>
                </c:pt>
                <c:pt idx="54216">
                  <c:v>4.8216000000021015</c:v>
                </c:pt>
                <c:pt idx="54217">
                  <c:v>4.8217000000021013</c:v>
                </c:pt>
                <c:pt idx="54218">
                  <c:v>4.8218000000021011</c:v>
                </c:pt>
                <c:pt idx="54219">
                  <c:v>4.8219000000021008</c:v>
                </c:pt>
                <c:pt idx="54220">
                  <c:v>4.8220000000021006</c:v>
                </c:pt>
                <c:pt idx="54221">
                  <c:v>4.8221000000021004</c:v>
                </c:pt>
                <c:pt idx="54222">
                  <c:v>4.8222000000021001</c:v>
                </c:pt>
                <c:pt idx="54223">
                  <c:v>4.8223000000020999</c:v>
                </c:pt>
                <c:pt idx="54224">
                  <c:v>4.8224000000020997</c:v>
                </c:pt>
                <c:pt idx="54225">
                  <c:v>4.8225000000020994</c:v>
                </c:pt>
                <c:pt idx="54226">
                  <c:v>4.8226000000020992</c:v>
                </c:pt>
                <c:pt idx="54227">
                  <c:v>4.822700000002099</c:v>
                </c:pt>
                <c:pt idx="54228">
                  <c:v>4.8228000000020987</c:v>
                </c:pt>
                <c:pt idx="54229">
                  <c:v>4.8229000000020985</c:v>
                </c:pt>
                <c:pt idx="54230">
                  <c:v>4.8230000000020983</c:v>
                </c:pt>
                <c:pt idx="54231">
                  <c:v>4.823100000002098</c:v>
                </c:pt>
                <c:pt idx="54232">
                  <c:v>4.8232000000020978</c:v>
                </c:pt>
                <c:pt idx="54233">
                  <c:v>4.8233000000020976</c:v>
                </c:pt>
                <c:pt idx="54234">
                  <c:v>4.8234000000020973</c:v>
                </c:pt>
                <c:pt idx="54235">
                  <c:v>4.8235000000020971</c:v>
                </c:pt>
                <c:pt idx="54236">
                  <c:v>4.8236000000020969</c:v>
                </c:pt>
                <c:pt idx="54237">
                  <c:v>4.8237000000020966</c:v>
                </c:pt>
                <c:pt idx="54238">
                  <c:v>4.8238000000020964</c:v>
                </c:pt>
                <c:pt idx="54239">
                  <c:v>4.8239000000020962</c:v>
                </c:pt>
                <c:pt idx="54240">
                  <c:v>4.8240000000020959</c:v>
                </c:pt>
                <c:pt idx="54241">
                  <c:v>4.8241000000020957</c:v>
                </c:pt>
                <c:pt idx="54242">
                  <c:v>4.8242000000020955</c:v>
                </c:pt>
                <c:pt idx="54243">
                  <c:v>4.8243000000020952</c:v>
                </c:pt>
                <c:pt idx="54244">
                  <c:v>4.824400000002095</c:v>
                </c:pt>
                <c:pt idx="54245">
                  <c:v>4.8245000000020948</c:v>
                </c:pt>
                <c:pt idx="54246">
                  <c:v>4.8246000000020945</c:v>
                </c:pt>
                <c:pt idx="54247">
                  <c:v>4.8247000000020943</c:v>
                </c:pt>
                <c:pt idx="54248">
                  <c:v>4.8248000000020941</c:v>
                </c:pt>
                <c:pt idx="54249">
                  <c:v>4.8249000000020938</c:v>
                </c:pt>
                <c:pt idx="54250">
                  <c:v>4.8250000000020936</c:v>
                </c:pt>
                <c:pt idx="54251">
                  <c:v>4.8251000000020934</c:v>
                </c:pt>
                <c:pt idx="54252">
                  <c:v>4.8252000000020931</c:v>
                </c:pt>
                <c:pt idx="54253">
                  <c:v>4.8253000000020929</c:v>
                </c:pt>
                <c:pt idx="54254">
                  <c:v>4.8254000000020927</c:v>
                </c:pt>
                <c:pt idx="54255">
                  <c:v>4.8255000000020924</c:v>
                </c:pt>
                <c:pt idx="54256">
                  <c:v>4.8256000000020922</c:v>
                </c:pt>
                <c:pt idx="54257">
                  <c:v>4.825700000002092</c:v>
                </c:pt>
                <c:pt idx="54258">
                  <c:v>4.8258000000020917</c:v>
                </c:pt>
                <c:pt idx="54259">
                  <c:v>4.8259000000020915</c:v>
                </c:pt>
                <c:pt idx="54260">
                  <c:v>4.8260000000020913</c:v>
                </c:pt>
                <c:pt idx="54261">
                  <c:v>4.8261000000020911</c:v>
                </c:pt>
                <c:pt idx="54262">
                  <c:v>4.8262000000020908</c:v>
                </c:pt>
                <c:pt idx="54263">
                  <c:v>4.8263000000020906</c:v>
                </c:pt>
                <c:pt idx="54264">
                  <c:v>4.8264000000020904</c:v>
                </c:pt>
                <c:pt idx="54265">
                  <c:v>4.8265000000020901</c:v>
                </c:pt>
                <c:pt idx="54266">
                  <c:v>4.8266000000020899</c:v>
                </c:pt>
                <c:pt idx="54267">
                  <c:v>4.8267000000020897</c:v>
                </c:pt>
                <c:pt idx="54268">
                  <c:v>4.8268000000020894</c:v>
                </c:pt>
                <c:pt idx="54269">
                  <c:v>4.8269000000020892</c:v>
                </c:pt>
                <c:pt idx="54270">
                  <c:v>4.827000000002089</c:v>
                </c:pt>
                <c:pt idx="54271">
                  <c:v>4.8271000000020887</c:v>
                </c:pt>
                <c:pt idx="54272">
                  <c:v>4.8272000000020885</c:v>
                </c:pt>
                <c:pt idx="54273">
                  <c:v>4.8273000000020883</c:v>
                </c:pt>
                <c:pt idx="54274">
                  <c:v>4.827400000002088</c:v>
                </c:pt>
                <c:pt idx="54275">
                  <c:v>4.8275000000020878</c:v>
                </c:pt>
                <c:pt idx="54276">
                  <c:v>4.8276000000020876</c:v>
                </c:pt>
                <c:pt idx="54277">
                  <c:v>4.8277000000020873</c:v>
                </c:pt>
                <c:pt idx="54278">
                  <c:v>4.8278000000020871</c:v>
                </c:pt>
                <c:pt idx="54279">
                  <c:v>4.8279000000020869</c:v>
                </c:pt>
                <c:pt idx="54280">
                  <c:v>4.8280000000020866</c:v>
                </c:pt>
                <c:pt idx="54281">
                  <c:v>4.8281000000020864</c:v>
                </c:pt>
                <c:pt idx="54282">
                  <c:v>4.8282000000020862</c:v>
                </c:pt>
                <c:pt idx="54283">
                  <c:v>4.8283000000020859</c:v>
                </c:pt>
                <c:pt idx="54284">
                  <c:v>4.8284000000020857</c:v>
                </c:pt>
                <c:pt idx="54285">
                  <c:v>4.8285000000020855</c:v>
                </c:pt>
                <c:pt idx="54286">
                  <c:v>4.8286000000020852</c:v>
                </c:pt>
                <c:pt idx="54287">
                  <c:v>4.828700000002085</c:v>
                </c:pt>
                <c:pt idx="54288">
                  <c:v>4.8288000000020848</c:v>
                </c:pt>
                <c:pt idx="54289">
                  <c:v>4.8289000000020845</c:v>
                </c:pt>
                <c:pt idx="54290">
                  <c:v>4.8290000000020843</c:v>
                </c:pt>
                <c:pt idx="54291">
                  <c:v>4.8291000000020841</c:v>
                </c:pt>
                <c:pt idx="54292">
                  <c:v>4.8292000000020838</c:v>
                </c:pt>
                <c:pt idx="54293">
                  <c:v>4.8293000000020836</c:v>
                </c:pt>
                <c:pt idx="54294">
                  <c:v>4.8294000000020834</c:v>
                </c:pt>
                <c:pt idx="54295">
                  <c:v>4.8295000000020831</c:v>
                </c:pt>
                <c:pt idx="54296">
                  <c:v>4.8296000000020829</c:v>
                </c:pt>
                <c:pt idx="54297">
                  <c:v>4.8297000000020827</c:v>
                </c:pt>
                <c:pt idx="54298">
                  <c:v>4.8298000000020824</c:v>
                </c:pt>
                <c:pt idx="54299">
                  <c:v>4.8299000000020822</c:v>
                </c:pt>
                <c:pt idx="54300">
                  <c:v>4.830000000002082</c:v>
                </c:pt>
                <c:pt idx="54301">
                  <c:v>4.8301000000020817</c:v>
                </c:pt>
                <c:pt idx="54302">
                  <c:v>4.8302000000020815</c:v>
                </c:pt>
                <c:pt idx="54303">
                  <c:v>4.8303000000020813</c:v>
                </c:pt>
                <c:pt idx="54304">
                  <c:v>4.830400000002081</c:v>
                </c:pt>
                <c:pt idx="54305">
                  <c:v>4.8305000000020808</c:v>
                </c:pt>
                <c:pt idx="54306">
                  <c:v>4.8306000000020806</c:v>
                </c:pt>
                <c:pt idx="54307">
                  <c:v>4.8307000000020803</c:v>
                </c:pt>
                <c:pt idx="54308">
                  <c:v>4.8308000000020801</c:v>
                </c:pt>
                <c:pt idx="54309">
                  <c:v>4.8309000000020799</c:v>
                </c:pt>
                <c:pt idx="54310">
                  <c:v>4.8310000000020796</c:v>
                </c:pt>
                <c:pt idx="54311">
                  <c:v>4.8311000000020794</c:v>
                </c:pt>
                <c:pt idx="54312">
                  <c:v>4.8312000000020792</c:v>
                </c:pt>
                <c:pt idx="54313">
                  <c:v>4.8313000000020789</c:v>
                </c:pt>
                <c:pt idx="54314">
                  <c:v>4.8314000000020787</c:v>
                </c:pt>
                <c:pt idx="54315">
                  <c:v>4.8315000000020785</c:v>
                </c:pt>
                <c:pt idx="54316">
                  <c:v>4.8316000000020782</c:v>
                </c:pt>
                <c:pt idx="54317">
                  <c:v>4.831700000002078</c:v>
                </c:pt>
                <c:pt idx="54318">
                  <c:v>4.8318000000020778</c:v>
                </c:pt>
                <c:pt idx="54319">
                  <c:v>4.8319000000020775</c:v>
                </c:pt>
                <c:pt idx="54320">
                  <c:v>4.8320000000020773</c:v>
                </c:pt>
                <c:pt idx="54321">
                  <c:v>4.8321000000020771</c:v>
                </c:pt>
                <c:pt idx="54322">
                  <c:v>4.8322000000020768</c:v>
                </c:pt>
                <c:pt idx="54323">
                  <c:v>4.8323000000020766</c:v>
                </c:pt>
                <c:pt idx="54324">
                  <c:v>4.8324000000020764</c:v>
                </c:pt>
                <c:pt idx="54325">
                  <c:v>4.8325000000020761</c:v>
                </c:pt>
                <c:pt idx="54326">
                  <c:v>4.8326000000020759</c:v>
                </c:pt>
                <c:pt idx="54327">
                  <c:v>4.8327000000020757</c:v>
                </c:pt>
                <c:pt idx="54328">
                  <c:v>4.8328000000020754</c:v>
                </c:pt>
                <c:pt idx="54329">
                  <c:v>4.8329000000020752</c:v>
                </c:pt>
                <c:pt idx="54330">
                  <c:v>4.833000000002075</c:v>
                </c:pt>
                <c:pt idx="54331">
                  <c:v>4.8331000000020747</c:v>
                </c:pt>
                <c:pt idx="54332">
                  <c:v>4.8332000000020745</c:v>
                </c:pt>
                <c:pt idx="54333">
                  <c:v>4.8333000000020743</c:v>
                </c:pt>
                <c:pt idx="54334">
                  <c:v>4.833400000002074</c:v>
                </c:pt>
                <c:pt idx="54335">
                  <c:v>4.8335000000020738</c:v>
                </c:pt>
                <c:pt idx="54336">
                  <c:v>4.8336000000020736</c:v>
                </c:pt>
                <c:pt idx="54337">
                  <c:v>4.8337000000020733</c:v>
                </c:pt>
                <c:pt idx="54338">
                  <c:v>4.8338000000020731</c:v>
                </c:pt>
                <c:pt idx="54339">
                  <c:v>4.8339000000020729</c:v>
                </c:pt>
                <c:pt idx="54340">
                  <c:v>4.8340000000020726</c:v>
                </c:pt>
                <c:pt idx="54341">
                  <c:v>4.8341000000020724</c:v>
                </c:pt>
                <c:pt idx="54342">
                  <c:v>4.8342000000020722</c:v>
                </c:pt>
                <c:pt idx="54343">
                  <c:v>4.8343000000020719</c:v>
                </c:pt>
                <c:pt idx="54344">
                  <c:v>4.8344000000020717</c:v>
                </c:pt>
                <c:pt idx="54345">
                  <c:v>4.8345000000020715</c:v>
                </c:pt>
                <c:pt idx="54346">
                  <c:v>4.8346000000020712</c:v>
                </c:pt>
                <c:pt idx="54347">
                  <c:v>4.834700000002071</c:v>
                </c:pt>
                <c:pt idx="54348">
                  <c:v>4.8348000000020708</c:v>
                </c:pt>
                <c:pt idx="54349">
                  <c:v>4.8349000000020705</c:v>
                </c:pt>
                <c:pt idx="54350">
                  <c:v>4.8350000000020703</c:v>
                </c:pt>
                <c:pt idx="54351">
                  <c:v>4.8351000000020701</c:v>
                </c:pt>
                <c:pt idx="54352">
                  <c:v>4.8352000000020698</c:v>
                </c:pt>
                <c:pt idx="54353">
                  <c:v>4.8353000000020696</c:v>
                </c:pt>
                <c:pt idx="54354">
                  <c:v>4.8354000000020694</c:v>
                </c:pt>
                <c:pt idx="54355">
                  <c:v>4.8355000000020691</c:v>
                </c:pt>
                <c:pt idx="54356">
                  <c:v>4.8356000000020689</c:v>
                </c:pt>
                <c:pt idx="54357">
                  <c:v>4.8357000000020687</c:v>
                </c:pt>
                <c:pt idx="54358">
                  <c:v>4.8358000000020684</c:v>
                </c:pt>
                <c:pt idx="54359">
                  <c:v>4.8359000000020682</c:v>
                </c:pt>
                <c:pt idx="54360">
                  <c:v>4.836000000002068</c:v>
                </c:pt>
                <c:pt idx="54361">
                  <c:v>4.8361000000020677</c:v>
                </c:pt>
                <c:pt idx="54362">
                  <c:v>4.8362000000020675</c:v>
                </c:pt>
                <c:pt idx="54363">
                  <c:v>4.8363000000020673</c:v>
                </c:pt>
                <c:pt idx="54364">
                  <c:v>4.836400000002067</c:v>
                </c:pt>
                <c:pt idx="54365">
                  <c:v>4.8365000000020668</c:v>
                </c:pt>
                <c:pt idx="54366">
                  <c:v>4.8366000000020666</c:v>
                </c:pt>
                <c:pt idx="54367">
                  <c:v>4.8367000000020663</c:v>
                </c:pt>
                <c:pt idx="54368">
                  <c:v>4.8368000000020661</c:v>
                </c:pt>
                <c:pt idx="54369">
                  <c:v>4.8369000000020659</c:v>
                </c:pt>
                <c:pt idx="54370">
                  <c:v>4.8370000000020656</c:v>
                </c:pt>
                <c:pt idx="54371">
                  <c:v>4.8371000000020654</c:v>
                </c:pt>
                <c:pt idx="54372">
                  <c:v>4.8372000000020652</c:v>
                </c:pt>
                <c:pt idx="54373">
                  <c:v>4.8373000000020649</c:v>
                </c:pt>
                <c:pt idx="54374">
                  <c:v>4.8374000000020647</c:v>
                </c:pt>
                <c:pt idx="54375">
                  <c:v>4.8375000000020645</c:v>
                </c:pt>
                <c:pt idx="54376">
                  <c:v>4.8376000000020642</c:v>
                </c:pt>
                <c:pt idx="54377">
                  <c:v>4.837700000002064</c:v>
                </c:pt>
                <c:pt idx="54378">
                  <c:v>4.8378000000020638</c:v>
                </c:pt>
                <c:pt idx="54379">
                  <c:v>4.8379000000020635</c:v>
                </c:pt>
                <c:pt idx="54380">
                  <c:v>4.8380000000020633</c:v>
                </c:pt>
                <c:pt idx="54381">
                  <c:v>4.8381000000020631</c:v>
                </c:pt>
                <c:pt idx="54382">
                  <c:v>4.8382000000020629</c:v>
                </c:pt>
                <c:pt idx="54383">
                  <c:v>4.8383000000020626</c:v>
                </c:pt>
                <c:pt idx="54384">
                  <c:v>4.8384000000020624</c:v>
                </c:pt>
                <c:pt idx="54385">
                  <c:v>4.8385000000020622</c:v>
                </c:pt>
                <c:pt idx="54386">
                  <c:v>4.8386000000020619</c:v>
                </c:pt>
                <c:pt idx="54387">
                  <c:v>4.8387000000020617</c:v>
                </c:pt>
                <c:pt idx="54388">
                  <c:v>4.8388000000020615</c:v>
                </c:pt>
                <c:pt idx="54389">
                  <c:v>4.8389000000020612</c:v>
                </c:pt>
                <c:pt idx="54390">
                  <c:v>4.839000000002061</c:v>
                </c:pt>
                <c:pt idx="54391">
                  <c:v>4.8391000000020608</c:v>
                </c:pt>
                <c:pt idx="54392">
                  <c:v>4.8392000000020605</c:v>
                </c:pt>
                <c:pt idx="54393">
                  <c:v>4.8393000000020603</c:v>
                </c:pt>
                <c:pt idx="54394">
                  <c:v>4.8394000000020601</c:v>
                </c:pt>
                <c:pt idx="54395">
                  <c:v>4.8395000000020598</c:v>
                </c:pt>
                <c:pt idx="54396">
                  <c:v>4.8396000000020596</c:v>
                </c:pt>
                <c:pt idx="54397">
                  <c:v>4.8397000000020594</c:v>
                </c:pt>
                <c:pt idx="54398">
                  <c:v>4.8398000000020591</c:v>
                </c:pt>
                <c:pt idx="54399">
                  <c:v>4.8399000000020589</c:v>
                </c:pt>
                <c:pt idx="54400">
                  <c:v>4.8400000000020587</c:v>
                </c:pt>
                <c:pt idx="54401">
                  <c:v>4.8401000000020584</c:v>
                </c:pt>
                <c:pt idx="54402">
                  <c:v>4.8402000000020582</c:v>
                </c:pt>
                <c:pt idx="54403">
                  <c:v>4.840300000002058</c:v>
                </c:pt>
                <c:pt idx="54404">
                  <c:v>4.8404000000020577</c:v>
                </c:pt>
                <c:pt idx="54405">
                  <c:v>4.8405000000020575</c:v>
                </c:pt>
                <c:pt idx="54406">
                  <c:v>4.8406000000020573</c:v>
                </c:pt>
                <c:pt idx="54407">
                  <c:v>4.840700000002057</c:v>
                </c:pt>
                <c:pt idx="54408">
                  <c:v>4.8408000000020568</c:v>
                </c:pt>
                <c:pt idx="54409">
                  <c:v>4.8409000000020566</c:v>
                </c:pt>
                <c:pt idx="54410">
                  <c:v>4.8410000000020563</c:v>
                </c:pt>
                <c:pt idx="54411">
                  <c:v>4.8411000000020561</c:v>
                </c:pt>
                <c:pt idx="54412">
                  <c:v>4.8412000000020559</c:v>
                </c:pt>
                <c:pt idx="54413">
                  <c:v>4.8413000000020556</c:v>
                </c:pt>
                <c:pt idx="54414">
                  <c:v>4.8414000000020554</c:v>
                </c:pt>
                <c:pt idx="54415">
                  <c:v>4.8415000000020552</c:v>
                </c:pt>
                <c:pt idx="54416">
                  <c:v>4.8416000000020549</c:v>
                </c:pt>
                <c:pt idx="54417">
                  <c:v>4.8417000000020547</c:v>
                </c:pt>
                <c:pt idx="54418">
                  <c:v>4.8418000000020545</c:v>
                </c:pt>
                <c:pt idx="54419">
                  <c:v>4.8419000000020542</c:v>
                </c:pt>
                <c:pt idx="54420">
                  <c:v>4.842000000002054</c:v>
                </c:pt>
                <c:pt idx="54421">
                  <c:v>4.8421000000020538</c:v>
                </c:pt>
                <c:pt idx="54422">
                  <c:v>4.8422000000020535</c:v>
                </c:pt>
                <c:pt idx="54423">
                  <c:v>4.8423000000020533</c:v>
                </c:pt>
                <c:pt idx="54424">
                  <c:v>4.8424000000020531</c:v>
                </c:pt>
                <c:pt idx="54425">
                  <c:v>4.8425000000020528</c:v>
                </c:pt>
                <c:pt idx="54426">
                  <c:v>4.8426000000020526</c:v>
                </c:pt>
                <c:pt idx="54427">
                  <c:v>4.8427000000020524</c:v>
                </c:pt>
                <c:pt idx="54428">
                  <c:v>4.8428000000020521</c:v>
                </c:pt>
                <c:pt idx="54429">
                  <c:v>4.8429000000020519</c:v>
                </c:pt>
                <c:pt idx="54430">
                  <c:v>4.8430000000020517</c:v>
                </c:pt>
                <c:pt idx="54431">
                  <c:v>4.8431000000020514</c:v>
                </c:pt>
                <c:pt idx="54432">
                  <c:v>4.8432000000020512</c:v>
                </c:pt>
                <c:pt idx="54433">
                  <c:v>4.843300000002051</c:v>
                </c:pt>
                <c:pt idx="54434">
                  <c:v>4.8434000000020507</c:v>
                </c:pt>
                <c:pt idx="54435">
                  <c:v>4.8435000000020505</c:v>
                </c:pt>
                <c:pt idx="54436">
                  <c:v>4.8436000000020503</c:v>
                </c:pt>
                <c:pt idx="54437">
                  <c:v>4.84370000000205</c:v>
                </c:pt>
                <c:pt idx="54438">
                  <c:v>4.8438000000020498</c:v>
                </c:pt>
                <c:pt idx="54439">
                  <c:v>4.8439000000020496</c:v>
                </c:pt>
                <c:pt idx="54440">
                  <c:v>4.8440000000020493</c:v>
                </c:pt>
                <c:pt idx="54441">
                  <c:v>4.8441000000020491</c:v>
                </c:pt>
                <c:pt idx="54442">
                  <c:v>4.8442000000020489</c:v>
                </c:pt>
                <c:pt idx="54443">
                  <c:v>4.8443000000020486</c:v>
                </c:pt>
                <c:pt idx="54444">
                  <c:v>4.8444000000020484</c:v>
                </c:pt>
                <c:pt idx="54445">
                  <c:v>4.8445000000020482</c:v>
                </c:pt>
                <c:pt idx="54446">
                  <c:v>4.8446000000020479</c:v>
                </c:pt>
                <c:pt idx="54447">
                  <c:v>4.8447000000020477</c:v>
                </c:pt>
                <c:pt idx="54448">
                  <c:v>4.8448000000020475</c:v>
                </c:pt>
                <c:pt idx="54449">
                  <c:v>4.8449000000020472</c:v>
                </c:pt>
                <c:pt idx="54450">
                  <c:v>4.845000000002047</c:v>
                </c:pt>
                <c:pt idx="54451">
                  <c:v>4.8451000000020468</c:v>
                </c:pt>
                <c:pt idx="54452">
                  <c:v>4.8452000000020465</c:v>
                </c:pt>
                <c:pt idx="54453">
                  <c:v>4.8453000000020463</c:v>
                </c:pt>
                <c:pt idx="54454">
                  <c:v>4.8454000000020461</c:v>
                </c:pt>
                <c:pt idx="54455">
                  <c:v>4.8455000000020458</c:v>
                </c:pt>
                <c:pt idx="54456">
                  <c:v>4.8456000000020456</c:v>
                </c:pt>
                <c:pt idx="54457">
                  <c:v>4.8457000000020454</c:v>
                </c:pt>
                <c:pt idx="54458">
                  <c:v>4.8458000000020451</c:v>
                </c:pt>
                <c:pt idx="54459">
                  <c:v>4.8459000000020449</c:v>
                </c:pt>
                <c:pt idx="54460">
                  <c:v>4.8460000000020447</c:v>
                </c:pt>
                <c:pt idx="54461">
                  <c:v>4.8461000000020444</c:v>
                </c:pt>
                <c:pt idx="54462">
                  <c:v>4.8462000000020442</c:v>
                </c:pt>
                <c:pt idx="54463">
                  <c:v>4.846300000002044</c:v>
                </c:pt>
                <c:pt idx="54464">
                  <c:v>4.8464000000020437</c:v>
                </c:pt>
                <c:pt idx="54465">
                  <c:v>4.8465000000020435</c:v>
                </c:pt>
                <c:pt idx="54466">
                  <c:v>4.8466000000020433</c:v>
                </c:pt>
                <c:pt idx="54467">
                  <c:v>4.846700000002043</c:v>
                </c:pt>
                <c:pt idx="54468">
                  <c:v>4.8468000000020428</c:v>
                </c:pt>
                <c:pt idx="54469">
                  <c:v>4.8469000000020426</c:v>
                </c:pt>
                <c:pt idx="54470">
                  <c:v>4.8470000000020423</c:v>
                </c:pt>
                <c:pt idx="54471">
                  <c:v>4.8471000000020421</c:v>
                </c:pt>
                <c:pt idx="54472">
                  <c:v>4.8472000000020419</c:v>
                </c:pt>
                <c:pt idx="54473">
                  <c:v>4.8473000000020416</c:v>
                </c:pt>
                <c:pt idx="54474">
                  <c:v>4.8474000000020414</c:v>
                </c:pt>
                <c:pt idx="54475">
                  <c:v>4.8475000000020412</c:v>
                </c:pt>
                <c:pt idx="54476">
                  <c:v>4.8476000000020409</c:v>
                </c:pt>
                <c:pt idx="54477">
                  <c:v>4.8477000000020407</c:v>
                </c:pt>
                <c:pt idx="54478">
                  <c:v>4.8478000000020405</c:v>
                </c:pt>
                <c:pt idx="54479">
                  <c:v>4.8479000000020402</c:v>
                </c:pt>
                <c:pt idx="54480">
                  <c:v>4.84800000000204</c:v>
                </c:pt>
                <c:pt idx="54481">
                  <c:v>4.8481000000020398</c:v>
                </c:pt>
                <c:pt idx="54482">
                  <c:v>4.8482000000020395</c:v>
                </c:pt>
                <c:pt idx="54483">
                  <c:v>4.8483000000020393</c:v>
                </c:pt>
                <c:pt idx="54484">
                  <c:v>4.8484000000020391</c:v>
                </c:pt>
                <c:pt idx="54485">
                  <c:v>4.8485000000020388</c:v>
                </c:pt>
                <c:pt idx="54486">
                  <c:v>4.8486000000020386</c:v>
                </c:pt>
                <c:pt idx="54487">
                  <c:v>4.8487000000020384</c:v>
                </c:pt>
                <c:pt idx="54488">
                  <c:v>4.8488000000020381</c:v>
                </c:pt>
                <c:pt idx="54489">
                  <c:v>4.8489000000020379</c:v>
                </c:pt>
                <c:pt idx="54490">
                  <c:v>4.8490000000020377</c:v>
                </c:pt>
                <c:pt idx="54491">
                  <c:v>4.8491000000020374</c:v>
                </c:pt>
                <c:pt idx="54492">
                  <c:v>4.8492000000020372</c:v>
                </c:pt>
                <c:pt idx="54493">
                  <c:v>4.849300000002037</c:v>
                </c:pt>
                <c:pt idx="54494">
                  <c:v>4.8494000000020367</c:v>
                </c:pt>
                <c:pt idx="54495">
                  <c:v>4.8495000000020365</c:v>
                </c:pt>
                <c:pt idx="54496">
                  <c:v>4.8496000000020363</c:v>
                </c:pt>
                <c:pt idx="54497">
                  <c:v>4.849700000002036</c:v>
                </c:pt>
                <c:pt idx="54498">
                  <c:v>4.8498000000020358</c:v>
                </c:pt>
                <c:pt idx="54499">
                  <c:v>4.8499000000020356</c:v>
                </c:pt>
                <c:pt idx="54500">
                  <c:v>4.8500000000020353</c:v>
                </c:pt>
                <c:pt idx="54501">
                  <c:v>4.8501000000020351</c:v>
                </c:pt>
                <c:pt idx="54502">
                  <c:v>4.8502000000020349</c:v>
                </c:pt>
                <c:pt idx="54503">
                  <c:v>4.8503000000020347</c:v>
                </c:pt>
                <c:pt idx="54504">
                  <c:v>4.8504000000020344</c:v>
                </c:pt>
                <c:pt idx="54505">
                  <c:v>4.8505000000020342</c:v>
                </c:pt>
                <c:pt idx="54506">
                  <c:v>4.850600000002034</c:v>
                </c:pt>
                <c:pt idx="54507">
                  <c:v>4.8507000000020337</c:v>
                </c:pt>
                <c:pt idx="54508">
                  <c:v>4.8508000000020335</c:v>
                </c:pt>
                <c:pt idx="54509">
                  <c:v>4.8509000000020333</c:v>
                </c:pt>
                <c:pt idx="54510">
                  <c:v>4.851000000002033</c:v>
                </c:pt>
                <c:pt idx="54511">
                  <c:v>4.8511000000020328</c:v>
                </c:pt>
                <c:pt idx="54512">
                  <c:v>4.8512000000020326</c:v>
                </c:pt>
                <c:pt idx="54513">
                  <c:v>4.8513000000020323</c:v>
                </c:pt>
                <c:pt idx="54514">
                  <c:v>4.8514000000020321</c:v>
                </c:pt>
                <c:pt idx="54515">
                  <c:v>4.8515000000020319</c:v>
                </c:pt>
                <c:pt idx="54516">
                  <c:v>4.8516000000020316</c:v>
                </c:pt>
                <c:pt idx="54517">
                  <c:v>4.8517000000020314</c:v>
                </c:pt>
                <c:pt idx="54518">
                  <c:v>4.8518000000020312</c:v>
                </c:pt>
                <c:pt idx="54519">
                  <c:v>4.8519000000020309</c:v>
                </c:pt>
                <c:pt idx="54520">
                  <c:v>4.8520000000020307</c:v>
                </c:pt>
                <c:pt idx="54521">
                  <c:v>4.8521000000020305</c:v>
                </c:pt>
                <c:pt idx="54522">
                  <c:v>4.8522000000020302</c:v>
                </c:pt>
                <c:pt idx="54523">
                  <c:v>4.85230000000203</c:v>
                </c:pt>
                <c:pt idx="54524">
                  <c:v>4.8524000000020298</c:v>
                </c:pt>
                <c:pt idx="54525">
                  <c:v>4.8525000000020295</c:v>
                </c:pt>
                <c:pt idx="54526">
                  <c:v>4.8526000000020293</c:v>
                </c:pt>
                <c:pt idx="54527">
                  <c:v>4.8527000000020291</c:v>
                </c:pt>
                <c:pt idx="54528">
                  <c:v>4.8528000000020288</c:v>
                </c:pt>
                <c:pt idx="54529">
                  <c:v>4.8529000000020286</c:v>
                </c:pt>
                <c:pt idx="54530">
                  <c:v>4.8530000000020284</c:v>
                </c:pt>
                <c:pt idx="54531">
                  <c:v>4.8531000000020281</c:v>
                </c:pt>
                <c:pt idx="54532">
                  <c:v>4.8532000000020279</c:v>
                </c:pt>
                <c:pt idx="54533">
                  <c:v>4.8533000000020277</c:v>
                </c:pt>
                <c:pt idx="54534">
                  <c:v>4.8534000000020274</c:v>
                </c:pt>
                <c:pt idx="54535">
                  <c:v>4.8535000000020272</c:v>
                </c:pt>
                <c:pt idx="54536">
                  <c:v>4.853600000002027</c:v>
                </c:pt>
                <c:pt idx="54537">
                  <c:v>4.8537000000020267</c:v>
                </c:pt>
                <c:pt idx="54538">
                  <c:v>4.8538000000020265</c:v>
                </c:pt>
                <c:pt idx="54539">
                  <c:v>4.8539000000020263</c:v>
                </c:pt>
                <c:pt idx="54540">
                  <c:v>4.854000000002026</c:v>
                </c:pt>
                <c:pt idx="54541">
                  <c:v>4.8541000000020258</c:v>
                </c:pt>
                <c:pt idx="54542">
                  <c:v>4.8542000000020256</c:v>
                </c:pt>
                <c:pt idx="54543">
                  <c:v>4.8543000000020253</c:v>
                </c:pt>
                <c:pt idx="54544">
                  <c:v>4.8544000000020251</c:v>
                </c:pt>
                <c:pt idx="54545">
                  <c:v>4.8545000000020249</c:v>
                </c:pt>
                <c:pt idx="54546">
                  <c:v>4.8546000000020246</c:v>
                </c:pt>
                <c:pt idx="54547">
                  <c:v>4.8547000000020244</c:v>
                </c:pt>
                <c:pt idx="54548">
                  <c:v>4.8548000000020242</c:v>
                </c:pt>
                <c:pt idx="54549">
                  <c:v>4.8549000000020239</c:v>
                </c:pt>
                <c:pt idx="54550">
                  <c:v>4.8550000000020237</c:v>
                </c:pt>
                <c:pt idx="54551">
                  <c:v>4.8551000000020235</c:v>
                </c:pt>
                <c:pt idx="54552">
                  <c:v>4.8552000000020232</c:v>
                </c:pt>
                <c:pt idx="54553">
                  <c:v>4.855300000002023</c:v>
                </c:pt>
                <c:pt idx="54554">
                  <c:v>4.8554000000020228</c:v>
                </c:pt>
                <c:pt idx="54555">
                  <c:v>4.8555000000020225</c:v>
                </c:pt>
                <c:pt idx="54556">
                  <c:v>4.8556000000020223</c:v>
                </c:pt>
                <c:pt idx="54557">
                  <c:v>4.8557000000020221</c:v>
                </c:pt>
                <c:pt idx="54558">
                  <c:v>4.8558000000020218</c:v>
                </c:pt>
                <c:pt idx="54559">
                  <c:v>4.8559000000020216</c:v>
                </c:pt>
                <c:pt idx="54560">
                  <c:v>4.8560000000020214</c:v>
                </c:pt>
                <c:pt idx="54561">
                  <c:v>4.8561000000020211</c:v>
                </c:pt>
                <c:pt idx="54562">
                  <c:v>4.8562000000020209</c:v>
                </c:pt>
                <c:pt idx="54563">
                  <c:v>4.8563000000020207</c:v>
                </c:pt>
                <c:pt idx="54564">
                  <c:v>4.8564000000020204</c:v>
                </c:pt>
                <c:pt idx="54565">
                  <c:v>4.8565000000020202</c:v>
                </c:pt>
                <c:pt idx="54566">
                  <c:v>4.85660000000202</c:v>
                </c:pt>
                <c:pt idx="54567">
                  <c:v>4.8567000000020197</c:v>
                </c:pt>
                <c:pt idx="54568">
                  <c:v>4.8568000000020195</c:v>
                </c:pt>
                <c:pt idx="54569">
                  <c:v>4.8569000000020193</c:v>
                </c:pt>
                <c:pt idx="54570">
                  <c:v>4.857000000002019</c:v>
                </c:pt>
                <c:pt idx="54571">
                  <c:v>4.8571000000020188</c:v>
                </c:pt>
                <c:pt idx="54572">
                  <c:v>4.8572000000020186</c:v>
                </c:pt>
                <c:pt idx="54573">
                  <c:v>4.8573000000020183</c:v>
                </c:pt>
                <c:pt idx="54574">
                  <c:v>4.8574000000020181</c:v>
                </c:pt>
                <c:pt idx="54575">
                  <c:v>4.8575000000020179</c:v>
                </c:pt>
                <c:pt idx="54576">
                  <c:v>4.8576000000020176</c:v>
                </c:pt>
                <c:pt idx="54577">
                  <c:v>4.8577000000020174</c:v>
                </c:pt>
                <c:pt idx="54578">
                  <c:v>4.8578000000020172</c:v>
                </c:pt>
                <c:pt idx="54579">
                  <c:v>4.8579000000020169</c:v>
                </c:pt>
                <c:pt idx="54580">
                  <c:v>4.8580000000020167</c:v>
                </c:pt>
                <c:pt idx="54581">
                  <c:v>4.8581000000020165</c:v>
                </c:pt>
                <c:pt idx="54582">
                  <c:v>4.8582000000020162</c:v>
                </c:pt>
                <c:pt idx="54583">
                  <c:v>4.858300000002016</c:v>
                </c:pt>
                <c:pt idx="54584">
                  <c:v>4.8584000000020158</c:v>
                </c:pt>
                <c:pt idx="54585">
                  <c:v>4.8585000000020155</c:v>
                </c:pt>
                <c:pt idx="54586">
                  <c:v>4.8586000000020153</c:v>
                </c:pt>
                <c:pt idx="54587">
                  <c:v>4.8587000000020151</c:v>
                </c:pt>
                <c:pt idx="54588">
                  <c:v>4.8588000000020148</c:v>
                </c:pt>
                <c:pt idx="54589">
                  <c:v>4.8589000000020146</c:v>
                </c:pt>
                <c:pt idx="54590">
                  <c:v>4.8590000000020144</c:v>
                </c:pt>
                <c:pt idx="54591">
                  <c:v>4.8591000000020141</c:v>
                </c:pt>
                <c:pt idx="54592">
                  <c:v>4.8592000000020139</c:v>
                </c:pt>
                <c:pt idx="54593">
                  <c:v>4.8593000000020137</c:v>
                </c:pt>
                <c:pt idx="54594">
                  <c:v>4.8594000000020134</c:v>
                </c:pt>
                <c:pt idx="54595">
                  <c:v>4.8595000000020132</c:v>
                </c:pt>
                <c:pt idx="54596">
                  <c:v>4.859600000002013</c:v>
                </c:pt>
                <c:pt idx="54597">
                  <c:v>4.8597000000020127</c:v>
                </c:pt>
                <c:pt idx="54598">
                  <c:v>4.8598000000020125</c:v>
                </c:pt>
                <c:pt idx="54599">
                  <c:v>4.8599000000020123</c:v>
                </c:pt>
                <c:pt idx="54600">
                  <c:v>4.860000000002012</c:v>
                </c:pt>
                <c:pt idx="54601">
                  <c:v>4.8601000000020118</c:v>
                </c:pt>
                <c:pt idx="54602">
                  <c:v>4.8602000000020116</c:v>
                </c:pt>
                <c:pt idx="54603">
                  <c:v>4.8603000000020113</c:v>
                </c:pt>
                <c:pt idx="54604">
                  <c:v>4.8604000000020111</c:v>
                </c:pt>
                <c:pt idx="54605">
                  <c:v>4.8605000000020109</c:v>
                </c:pt>
                <c:pt idx="54606">
                  <c:v>4.8606000000020106</c:v>
                </c:pt>
                <c:pt idx="54607">
                  <c:v>4.8607000000020104</c:v>
                </c:pt>
                <c:pt idx="54608">
                  <c:v>4.8608000000020102</c:v>
                </c:pt>
                <c:pt idx="54609">
                  <c:v>4.8609000000020099</c:v>
                </c:pt>
                <c:pt idx="54610">
                  <c:v>4.8610000000020097</c:v>
                </c:pt>
                <c:pt idx="54611">
                  <c:v>4.8611000000020095</c:v>
                </c:pt>
                <c:pt idx="54612">
                  <c:v>4.8612000000020092</c:v>
                </c:pt>
                <c:pt idx="54613">
                  <c:v>4.861300000002009</c:v>
                </c:pt>
                <c:pt idx="54614">
                  <c:v>4.8614000000020088</c:v>
                </c:pt>
                <c:pt idx="54615">
                  <c:v>4.8615000000020085</c:v>
                </c:pt>
                <c:pt idx="54616">
                  <c:v>4.8616000000020083</c:v>
                </c:pt>
                <c:pt idx="54617">
                  <c:v>4.8617000000020081</c:v>
                </c:pt>
                <c:pt idx="54618">
                  <c:v>4.8618000000020078</c:v>
                </c:pt>
                <c:pt idx="54619">
                  <c:v>4.8619000000020076</c:v>
                </c:pt>
                <c:pt idx="54620">
                  <c:v>4.8620000000020074</c:v>
                </c:pt>
                <c:pt idx="54621">
                  <c:v>4.8621000000020071</c:v>
                </c:pt>
                <c:pt idx="54622">
                  <c:v>4.8622000000020069</c:v>
                </c:pt>
                <c:pt idx="54623">
                  <c:v>4.8623000000020067</c:v>
                </c:pt>
                <c:pt idx="54624">
                  <c:v>4.8624000000020065</c:v>
                </c:pt>
                <c:pt idx="54625">
                  <c:v>4.8625000000020062</c:v>
                </c:pt>
                <c:pt idx="54626">
                  <c:v>4.862600000002006</c:v>
                </c:pt>
                <c:pt idx="54627">
                  <c:v>4.8627000000020058</c:v>
                </c:pt>
                <c:pt idx="54628">
                  <c:v>4.8628000000020055</c:v>
                </c:pt>
                <c:pt idx="54629">
                  <c:v>4.8629000000020053</c:v>
                </c:pt>
                <c:pt idx="54630">
                  <c:v>4.8630000000020051</c:v>
                </c:pt>
                <c:pt idx="54631">
                  <c:v>4.8631000000020048</c:v>
                </c:pt>
                <c:pt idx="54632">
                  <c:v>4.8632000000020046</c:v>
                </c:pt>
                <c:pt idx="54633">
                  <c:v>4.8633000000020044</c:v>
                </c:pt>
                <c:pt idx="54634">
                  <c:v>4.8634000000020041</c:v>
                </c:pt>
                <c:pt idx="54635">
                  <c:v>4.8635000000020039</c:v>
                </c:pt>
                <c:pt idx="54636">
                  <c:v>4.8636000000020037</c:v>
                </c:pt>
                <c:pt idx="54637">
                  <c:v>4.8637000000020034</c:v>
                </c:pt>
                <c:pt idx="54638">
                  <c:v>4.8638000000020032</c:v>
                </c:pt>
                <c:pt idx="54639">
                  <c:v>4.863900000002003</c:v>
                </c:pt>
                <c:pt idx="54640">
                  <c:v>4.8640000000020027</c:v>
                </c:pt>
                <c:pt idx="54641">
                  <c:v>4.8641000000020025</c:v>
                </c:pt>
                <c:pt idx="54642">
                  <c:v>4.8642000000020023</c:v>
                </c:pt>
                <c:pt idx="54643">
                  <c:v>4.864300000002002</c:v>
                </c:pt>
                <c:pt idx="54644">
                  <c:v>4.8644000000020018</c:v>
                </c:pt>
                <c:pt idx="54645">
                  <c:v>4.8645000000020016</c:v>
                </c:pt>
                <c:pt idx="54646">
                  <c:v>4.8646000000020013</c:v>
                </c:pt>
                <c:pt idx="54647">
                  <c:v>4.8647000000020011</c:v>
                </c:pt>
                <c:pt idx="54648">
                  <c:v>4.8648000000020009</c:v>
                </c:pt>
                <c:pt idx="54649">
                  <c:v>4.8649000000020006</c:v>
                </c:pt>
                <c:pt idx="54650">
                  <c:v>4.8650000000020004</c:v>
                </c:pt>
                <c:pt idx="54651">
                  <c:v>4.8651000000020002</c:v>
                </c:pt>
                <c:pt idx="54652">
                  <c:v>4.8652000000019999</c:v>
                </c:pt>
                <c:pt idx="54653">
                  <c:v>4.8653000000019997</c:v>
                </c:pt>
                <c:pt idx="54654">
                  <c:v>4.8654000000019995</c:v>
                </c:pt>
                <c:pt idx="54655">
                  <c:v>4.8655000000019992</c:v>
                </c:pt>
                <c:pt idx="54656">
                  <c:v>4.865600000001999</c:v>
                </c:pt>
                <c:pt idx="54657">
                  <c:v>4.8657000000019988</c:v>
                </c:pt>
                <c:pt idx="54658">
                  <c:v>4.8658000000019985</c:v>
                </c:pt>
                <c:pt idx="54659">
                  <c:v>4.8659000000019983</c:v>
                </c:pt>
                <c:pt idx="54660">
                  <c:v>4.8660000000019981</c:v>
                </c:pt>
                <c:pt idx="54661">
                  <c:v>4.8661000000019978</c:v>
                </c:pt>
                <c:pt idx="54662">
                  <c:v>4.8662000000019976</c:v>
                </c:pt>
                <c:pt idx="54663">
                  <c:v>4.8663000000019974</c:v>
                </c:pt>
                <c:pt idx="54664">
                  <c:v>4.8664000000019971</c:v>
                </c:pt>
                <c:pt idx="54665">
                  <c:v>4.8665000000019969</c:v>
                </c:pt>
                <c:pt idx="54666">
                  <c:v>4.8666000000019967</c:v>
                </c:pt>
                <c:pt idx="54667">
                  <c:v>4.8667000000019964</c:v>
                </c:pt>
                <c:pt idx="54668">
                  <c:v>4.8668000000019962</c:v>
                </c:pt>
                <c:pt idx="54669">
                  <c:v>4.866900000001996</c:v>
                </c:pt>
                <c:pt idx="54670">
                  <c:v>4.8670000000019957</c:v>
                </c:pt>
                <c:pt idx="54671">
                  <c:v>4.8671000000019955</c:v>
                </c:pt>
                <c:pt idx="54672">
                  <c:v>4.8672000000019953</c:v>
                </c:pt>
                <c:pt idx="54673">
                  <c:v>4.867300000001995</c:v>
                </c:pt>
                <c:pt idx="54674">
                  <c:v>4.8674000000019948</c:v>
                </c:pt>
                <c:pt idx="54675">
                  <c:v>4.8675000000019946</c:v>
                </c:pt>
                <c:pt idx="54676">
                  <c:v>4.8676000000019943</c:v>
                </c:pt>
                <c:pt idx="54677">
                  <c:v>4.8677000000019941</c:v>
                </c:pt>
                <c:pt idx="54678">
                  <c:v>4.8678000000019939</c:v>
                </c:pt>
                <c:pt idx="54679">
                  <c:v>4.8679000000019936</c:v>
                </c:pt>
                <c:pt idx="54680">
                  <c:v>4.8680000000019934</c:v>
                </c:pt>
                <c:pt idx="54681">
                  <c:v>4.8681000000019932</c:v>
                </c:pt>
                <c:pt idx="54682">
                  <c:v>4.8682000000019929</c:v>
                </c:pt>
                <c:pt idx="54683">
                  <c:v>4.8683000000019927</c:v>
                </c:pt>
                <c:pt idx="54684">
                  <c:v>4.8684000000019925</c:v>
                </c:pt>
                <c:pt idx="54685">
                  <c:v>4.8685000000019922</c:v>
                </c:pt>
                <c:pt idx="54686">
                  <c:v>4.868600000001992</c:v>
                </c:pt>
                <c:pt idx="54687">
                  <c:v>4.8687000000019918</c:v>
                </c:pt>
                <c:pt idx="54688">
                  <c:v>4.8688000000019915</c:v>
                </c:pt>
                <c:pt idx="54689">
                  <c:v>4.8689000000019913</c:v>
                </c:pt>
                <c:pt idx="54690">
                  <c:v>4.8690000000019911</c:v>
                </c:pt>
                <c:pt idx="54691">
                  <c:v>4.8691000000019908</c:v>
                </c:pt>
                <c:pt idx="54692">
                  <c:v>4.8692000000019906</c:v>
                </c:pt>
                <c:pt idx="54693">
                  <c:v>4.8693000000019904</c:v>
                </c:pt>
                <c:pt idx="54694">
                  <c:v>4.8694000000019901</c:v>
                </c:pt>
                <c:pt idx="54695">
                  <c:v>4.8695000000019899</c:v>
                </c:pt>
                <c:pt idx="54696">
                  <c:v>4.8696000000019897</c:v>
                </c:pt>
                <c:pt idx="54697">
                  <c:v>4.8697000000019894</c:v>
                </c:pt>
                <c:pt idx="54698">
                  <c:v>4.8698000000019892</c:v>
                </c:pt>
                <c:pt idx="54699">
                  <c:v>4.869900000001989</c:v>
                </c:pt>
                <c:pt idx="54700">
                  <c:v>4.8700000000019887</c:v>
                </c:pt>
                <c:pt idx="54701">
                  <c:v>4.8701000000019885</c:v>
                </c:pt>
                <c:pt idx="54702">
                  <c:v>4.8702000000019883</c:v>
                </c:pt>
                <c:pt idx="54703">
                  <c:v>4.870300000001988</c:v>
                </c:pt>
                <c:pt idx="54704">
                  <c:v>4.8704000000019878</c:v>
                </c:pt>
                <c:pt idx="54705">
                  <c:v>4.8705000000019876</c:v>
                </c:pt>
                <c:pt idx="54706">
                  <c:v>4.8706000000019873</c:v>
                </c:pt>
                <c:pt idx="54707">
                  <c:v>4.8707000000019871</c:v>
                </c:pt>
                <c:pt idx="54708">
                  <c:v>4.8708000000019869</c:v>
                </c:pt>
                <c:pt idx="54709">
                  <c:v>4.8709000000019866</c:v>
                </c:pt>
                <c:pt idx="54710">
                  <c:v>4.8710000000019864</c:v>
                </c:pt>
                <c:pt idx="54711">
                  <c:v>4.8711000000019862</c:v>
                </c:pt>
                <c:pt idx="54712">
                  <c:v>4.8712000000019859</c:v>
                </c:pt>
                <c:pt idx="54713">
                  <c:v>4.8713000000019857</c:v>
                </c:pt>
                <c:pt idx="54714">
                  <c:v>4.8714000000019855</c:v>
                </c:pt>
                <c:pt idx="54715">
                  <c:v>4.8715000000019852</c:v>
                </c:pt>
                <c:pt idx="54716">
                  <c:v>4.871600000001985</c:v>
                </c:pt>
                <c:pt idx="54717">
                  <c:v>4.8717000000019848</c:v>
                </c:pt>
                <c:pt idx="54718">
                  <c:v>4.8718000000019845</c:v>
                </c:pt>
                <c:pt idx="54719">
                  <c:v>4.8719000000019843</c:v>
                </c:pt>
                <c:pt idx="54720">
                  <c:v>4.8720000000019841</c:v>
                </c:pt>
                <c:pt idx="54721">
                  <c:v>4.8721000000019838</c:v>
                </c:pt>
                <c:pt idx="54722">
                  <c:v>4.8722000000019836</c:v>
                </c:pt>
                <c:pt idx="54723">
                  <c:v>4.8723000000019834</c:v>
                </c:pt>
                <c:pt idx="54724">
                  <c:v>4.8724000000019831</c:v>
                </c:pt>
                <c:pt idx="54725">
                  <c:v>4.8725000000019829</c:v>
                </c:pt>
                <c:pt idx="54726">
                  <c:v>4.8726000000019827</c:v>
                </c:pt>
                <c:pt idx="54727">
                  <c:v>4.8727000000019824</c:v>
                </c:pt>
                <c:pt idx="54728">
                  <c:v>4.8728000000019822</c:v>
                </c:pt>
                <c:pt idx="54729">
                  <c:v>4.872900000001982</c:v>
                </c:pt>
                <c:pt idx="54730">
                  <c:v>4.8730000000019817</c:v>
                </c:pt>
                <c:pt idx="54731">
                  <c:v>4.8731000000019815</c:v>
                </c:pt>
                <c:pt idx="54732">
                  <c:v>4.8732000000019813</c:v>
                </c:pt>
                <c:pt idx="54733">
                  <c:v>4.873300000001981</c:v>
                </c:pt>
                <c:pt idx="54734">
                  <c:v>4.8734000000019808</c:v>
                </c:pt>
                <c:pt idx="54735">
                  <c:v>4.8735000000019806</c:v>
                </c:pt>
                <c:pt idx="54736">
                  <c:v>4.8736000000019803</c:v>
                </c:pt>
                <c:pt idx="54737">
                  <c:v>4.8737000000019801</c:v>
                </c:pt>
                <c:pt idx="54738">
                  <c:v>4.8738000000019799</c:v>
                </c:pt>
                <c:pt idx="54739">
                  <c:v>4.8739000000019796</c:v>
                </c:pt>
                <c:pt idx="54740">
                  <c:v>4.8740000000019794</c:v>
                </c:pt>
                <c:pt idx="54741">
                  <c:v>4.8741000000019792</c:v>
                </c:pt>
                <c:pt idx="54742">
                  <c:v>4.8742000000019789</c:v>
                </c:pt>
                <c:pt idx="54743">
                  <c:v>4.8743000000019787</c:v>
                </c:pt>
                <c:pt idx="54744">
                  <c:v>4.8744000000019785</c:v>
                </c:pt>
                <c:pt idx="54745">
                  <c:v>4.8745000000019783</c:v>
                </c:pt>
                <c:pt idx="54746">
                  <c:v>4.874600000001978</c:v>
                </c:pt>
                <c:pt idx="54747">
                  <c:v>4.8747000000019778</c:v>
                </c:pt>
                <c:pt idx="54748">
                  <c:v>4.8748000000019776</c:v>
                </c:pt>
                <c:pt idx="54749">
                  <c:v>4.8749000000019773</c:v>
                </c:pt>
                <c:pt idx="54750">
                  <c:v>4.8750000000019771</c:v>
                </c:pt>
                <c:pt idx="54751">
                  <c:v>4.8751000000019769</c:v>
                </c:pt>
                <c:pt idx="54752">
                  <c:v>4.8752000000019766</c:v>
                </c:pt>
                <c:pt idx="54753">
                  <c:v>4.8753000000019764</c:v>
                </c:pt>
                <c:pt idx="54754">
                  <c:v>4.8754000000019762</c:v>
                </c:pt>
                <c:pt idx="54755">
                  <c:v>4.8755000000019759</c:v>
                </c:pt>
                <c:pt idx="54756">
                  <c:v>4.8756000000019757</c:v>
                </c:pt>
                <c:pt idx="54757">
                  <c:v>4.8757000000019755</c:v>
                </c:pt>
                <c:pt idx="54758">
                  <c:v>4.8758000000019752</c:v>
                </c:pt>
                <c:pt idx="54759">
                  <c:v>4.875900000001975</c:v>
                </c:pt>
                <c:pt idx="54760">
                  <c:v>4.8760000000019748</c:v>
                </c:pt>
                <c:pt idx="54761">
                  <c:v>4.8761000000019745</c:v>
                </c:pt>
                <c:pt idx="54762">
                  <c:v>4.8762000000019743</c:v>
                </c:pt>
                <c:pt idx="54763">
                  <c:v>4.8763000000019741</c:v>
                </c:pt>
                <c:pt idx="54764">
                  <c:v>4.8764000000019738</c:v>
                </c:pt>
                <c:pt idx="54765">
                  <c:v>4.8765000000019736</c:v>
                </c:pt>
                <c:pt idx="54766">
                  <c:v>4.8766000000019734</c:v>
                </c:pt>
                <c:pt idx="54767">
                  <c:v>4.8767000000019731</c:v>
                </c:pt>
                <c:pt idx="54768">
                  <c:v>4.8768000000019729</c:v>
                </c:pt>
                <c:pt idx="54769">
                  <c:v>4.8769000000019727</c:v>
                </c:pt>
                <c:pt idx="54770">
                  <c:v>4.8770000000019724</c:v>
                </c:pt>
                <c:pt idx="54771">
                  <c:v>4.8771000000019722</c:v>
                </c:pt>
                <c:pt idx="54772">
                  <c:v>4.877200000001972</c:v>
                </c:pt>
                <c:pt idx="54773">
                  <c:v>4.8773000000019717</c:v>
                </c:pt>
                <c:pt idx="54774">
                  <c:v>4.8774000000019715</c:v>
                </c:pt>
                <c:pt idx="54775">
                  <c:v>4.8775000000019713</c:v>
                </c:pt>
                <c:pt idx="54776">
                  <c:v>4.877600000001971</c:v>
                </c:pt>
                <c:pt idx="54777">
                  <c:v>4.8777000000019708</c:v>
                </c:pt>
                <c:pt idx="54778">
                  <c:v>4.8778000000019706</c:v>
                </c:pt>
                <c:pt idx="54779">
                  <c:v>4.8779000000019703</c:v>
                </c:pt>
                <c:pt idx="54780">
                  <c:v>4.8780000000019701</c:v>
                </c:pt>
                <c:pt idx="54781">
                  <c:v>4.8781000000019699</c:v>
                </c:pt>
                <c:pt idx="54782">
                  <c:v>4.8782000000019696</c:v>
                </c:pt>
                <c:pt idx="54783">
                  <c:v>4.8783000000019694</c:v>
                </c:pt>
                <c:pt idx="54784">
                  <c:v>4.8784000000019692</c:v>
                </c:pt>
                <c:pt idx="54785">
                  <c:v>4.8785000000019689</c:v>
                </c:pt>
                <c:pt idx="54786">
                  <c:v>4.8786000000019687</c:v>
                </c:pt>
                <c:pt idx="54787">
                  <c:v>4.8787000000019685</c:v>
                </c:pt>
                <c:pt idx="54788">
                  <c:v>4.8788000000019682</c:v>
                </c:pt>
                <c:pt idx="54789">
                  <c:v>4.878900000001968</c:v>
                </c:pt>
                <c:pt idx="54790">
                  <c:v>4.8790000000019678</c:v>
                </c:pt>
                <c:pt idx="54791">
                  <c:v>4.8791000000019675</c:v>
                </c:pt>
                <c:pt idx="54792">
                  <c:v>4.8792000000019673</c:v>
                </c:pt>
                <c:pt idx="54793">
                  <c:v>4.8793000000019671</c:v>
                </c:pt>
                <c:pt idx="54794">
                  <c:v>4.8794000000019668</c:v>
                </c:pt>
                <c:pt idx="54795">
                  <c:v>4.8795000000019666</c:v>
                </c:pt>
                <c:pt idx="54796">
                  <c:v>4.8796000000019664</c:v>
                </c:pt>
                <c:pt idx="54797">
                  <c:v>4.8797000000019661</c:v>
                </c:pt>
                <c:pt idx="54798">
                  <c:v>4.8798000000019659</c:v>
                </c:pt>
                <c:pt idx="54799">
                  <c:v>4.8799000000019657</c:v>
                </c:pt>
                <c:pt idx="54800">
                  <c:v>4.8800000000019654</c:v>
                </c:pt>
                <c:pt idx="54801">
                  <c:v>4.8801000000019652</c:v>
                </c:pt>
                <c:pt idx="54802">
                  <c:v>4.880200000001965</c:v>
                </c:pt>
                <c:pt idx="54803">
                  <c:v>4.8803000000019647</c:v>
                </c:pt>
                <c:pt idx="54804">
                  <c:v>4.8804000000019645</c:v>
                </c:pt>
                <c:pt idx="54805">
                  <c:v>4.8805000000019643</c:v>
                </c:pt>
                <c:pt idx="54806">
                  <c:v>4.880600000001964</c:v>
                </c:pt>
                <c:pt idx="54807">
                  <c:v>4.8807000000019638</c:v>
                </c:pt>
                <c:pt idx="54808">
                  <c:v>4.8808000000019636</c:v>
                </c:pt>
                <c:pt idx="54809">
                  <c:v>4.8809000000019633</c:v>
                </c:pt>
                <c:pt idx="54810">
                  <c:v>4.8810000000019631</c:v>
                </c:pt>
                <c:pt idx="54811">
                  <c:v>4.8811000000019629</c:v>
                </c:pt>
                <c:pt idx="54812">
                  <c:v>4.8812000000019626</c:v>
                </c:pt>
                <c:pt idx="54813">
                  <c:v>4.8813000000019624</c:v>
                </c:pt>
                <c:pt idx="54814">
                  <c:v>4.8814000000019622</c:v>
                </c:pt>
                <c:pt idx="54815">
                  <c:v>4.8815000000019619</c:v>
                </c:pt>
                <c:pt idx="54816">
                  <c:v>4.8816000000019617</c:v>
                </c:pt>
                <c:pt idx="54817">
                  <c:v>4.8817000000019615</c:v>
                </c:pt>
                <c:pt idx="54818">
                  <c:v>4.8818000000019612</c:v>
                </c:pt>
                <c:pt idx="54819">
                  <c:v>4.881900000001961</c:v>
                </c:pt>
                <c:pt idx="54820">
                  <c:v>4.8820000000019608</c:v>
                </c:pt>
                <c:pt idx="54821">
                  <c:v>4.8821000000019605</c:v>
                </c:pt>
                <c:pt idx="54822">
                  <c:v>4.8822000000019603</c:v>
                </c:pt>
                <c:pt idx="54823">
                  <c:v>4.8823000000019601</c:v>
                </c:pt>
                <c:pt idx="54824">
                  <c:v>4.8824000000019598</c:v>
                </c:pt>
                <c:pt idx="54825">
                  <c:v>4.8825000000019596</c:v>
                </c:pt>
                <c:pt idx="54826">
                  <c:v>4.8826000000019594</c:v>
                </c:pt>
                <c:pt idx="54827">
                  <c:v>4.8827000000019591</c:v>
                </c:pt>
                <c:pt idx="54828">
                  <c:v>4.8828000000019589</c:v>
                </c:pt>
                <c:pt idx="54829">
                  <c:v>4.8829000000019587</c:v>
                </c:pt>
                <c:pt idx="54830">
                  <c:v>4.8830000000019584</c:v>
                </c:pt>
                <c:pt idx="54831">
                  <c:v>4.8831000000019582</c:v>
                </c:pt>
                <c:pt idx="54832">
                  <c:v>4.883200000001958</c:v>
                </c:pt>
                <c:pt idx="54833">
                  <c:v>4.8833000000019577</c:v>
                </c:pt>
                <c:pt idx="54834">
                  <c:v>4.8834000000019575</c:v>
                </c:pt>
                <c:pt idx="54835">
                  <c:v>4.8835000000019573</c:v>
                </c:pt>
                <c:pt idx="54836">
                  <c:v>4.883600000001957</c:v>
                </c:pt>
                <c:pt idx="54837">
                  <c:v>4.8837000000019568</c:v>
                </c:pt>
                <c:pt idx="54838">
                  <c:v>4.8838000000019566</c:v>
                </c:pt>
                <c:pt idx="54839">
                  <c:v>4.8839000000019563</c:v>
                </c:pt>
                <c:pt idx="54840">
                  <c:v>4.8840000000019561</c:v>
                </c:pt>
                <c:pt idx="54841">
                  <c:v>4.8841000000019559</c:v>
                </c:pt>
                <c:pt idx="54842">
                  <c:v>4.8842000000019556</c:v>
                </c:pt>
                <c:pt idx="54843">
                  <c:v>4.8843000000019554</c:v>
                </c:pt>
                <c:pt idx="54844">
                  <c:v>4.8844000000019552</c:v>
                </c:pt>
                <c:pt idx="54845">
                  <c:v>4.8845000000019549</c:v>
                </c:pt>
                <c:pt idx="54846">
                  <c:v>4.8846000000019547</c:v>
                </c:pt>
                <c:pt idx="54847">
                  <c:v>4.8847000000019545</c:v>
                </c:pt>
                <c:pt idx="54848">
                  <c:v>4.8848000000019542</c:v>
                </c:pt>
                <c:pt idx="54849">
                  <c:v>4.884900000001954</c:v>
                </c:pt>
                <c:pt idx="54850">
                  <c:v>4.8850000000019538</c:v>
                </c:pt>
                <c:pt idx="54851">
                  <c:v>4.8851000000019535</c:v>
                </c:pt>
                <c:pt idx="54852">
                  <c:v>4.8852000000019533</c:v>
                </c:pt>
                <c:pt idx="54853">
                  <c:v>4.8853000000019531</c:v>
                </c:pt>
                <c:pt idx="54854">
                  <c:v>4.8854000000019528</c:v>
                </c:pt>
                <c:pt idx="54855">
                  <c:v>4.8855000000019526</c:v>
                </c:pt>
                <c:pt idx="54856">
                  <c:v>4.8856000000019524</c:v>
                </c:pt>
                <c:pt idx="54857">
                  <c:v>4.8857000000019521</c:v>
                </c:pt>
                <c:pt idx="54858">
                  <c:v>4.8858000000019519</c:v>
                </c:pt>
                <c:pt idx="54859">
                  <c:v>4.8859000000019517</c:v>
                </c:pt>
                <c:pt idx="54860">
                  <c:v>4.8860000000019514</c:v>
                </c:pt>
                <c:pt idx="54861">
                  <c:v>4.8861000000019512</c:v>
                </c:pt>
                <c:pt idx="54862">
                  <c:v>4.886200000001951</c:v>
                </c:pt>
                <c:pt idx="54863">
                  <c:v>4.8863000000019507</c:v>
                </c:pt>
                <c:pt idx="54864">
                  <c:v>4.8864000000019505</c:v>
                </c:pt>
                <c:pt idx="54865">
                  <c:v>4.8865000000019503</c:v>
                </c:pt>
                <c:pt idx="54866">
                  <c:v>4.8866000000019501</c:v>
                </c:pt>
                <c:pt idx="54867">
                  <c:v>4.8867000000019498</c:v>
                </c:pt>
                <c:pt idx="54868">
                  <c:v>4.8868000000019496</c:v>
                </c:pt>
                <c:pt idx="54869">
                  <c:v>4.8869000000019494</c:v>
                </c:pt>
                <c:pt idx="54870">
                  <c:v>4.8870000000019491</c:v>
                </c:pt>
                <c:pt idx="54871">
                  <c:v>4.8871000000019489</c:v>
                </c:pt>
                <c:pt idx="54872">
                  <c:v>4.8872000000019487</c:v>
                </c:pt>
                <c:pt idx="54873">
                  <c:v>4.8873000000019484</c:v>
                </c:pt>
                <c:pt idx="54874">
                  <c:v>4.8874000000019482</c:v>
                </c:pt>
                <c:pt idx="54875">
                  <c:v>4.887500000001948</c:v>
                </c:pt>
                <c:pt idx="54876">
                  <c:v>4.8876000000019477</c:v>
                </c:pt>
                <c:pt idx="54877">
                  <c:v>4.8877000000019475</c:v>
                </c:pt>
                <c:pt idx="54878">
                  <c:v>4.8878000000019473</c:v>
                </c:pt>
                <c:pt idx="54879">
                  <c:v>4.887900000001947</c:v>
                </c:pt>
                <c:pt idx="54880">
                  <c:v>4.8880000000019468</c:v>
                </c:pt>
                <c:pt idx="54881">
                  <c:v>4.8881000000019466</c:v>
                </c:pt>
                <c:pt idx="54882">
                  <c:v>4.8882000000019463</c:v>
                </c:pt>
                <c:pt idx="54883">
                  <c:v>4.8883000000019461</c:v>
                </c:pt>
                <c:pt idx="54884">
                  <c:v>4.8884000000019459</c:v>
                </c:pt>
                <c:pt idx="54885">
                  <c:v>4.8885000000019456</c:v>
                </c:pt>
                <c:pt idx="54886">
                  <c:v>4.8886000000019454</c:v>
                </c:pt>
                <c:pt idx="54887">
                  <c:v>4.8887000000019452</c:v>
                </c:pt>
                <c:pt idx="54888">
                  <c:v>4.8888000000019449</c:v>
                </c:pt>
                <c:pt idx="54889">
                  <c:v>4.8889000000019447</c:v>
                </c:pt>
                <c:pt idx="54890">
                  <c:v>4.8890000000019445</c:v>
                </c:pt>
                <c:pt idx="54891">
                  <c:v>4.8891000000019442</c:v>
                </c:pt>
                <c:pt idx="54892">
                  <c:v>4.889200000001944</c:v>
                </c:pt>
                <c:pt idx="54893">
                  <c:v>4.8893000000019438</c:v>
                </c:pt>
                <c:pt idx="54894">
                  <c:v>4.8894000000019435</c:v>
                </c:pt>
                <c:pt idx="54895">
                  <c:v>4.8895000000019433</c:v>
                </c:pt>
                <c:pt idx="54896">
                  <c:v>4.8896000000019431</c:v>
                </c:pt>
                <c:pt idx="54897">
                  <c:v>4.8897000000019428</c:v>
                </c:pt>
                <c:pt idx="54898">
                  <c:v>4.8898000000019426</c:v>
                </c:pt>
                <c:pt idx="54899">
                  <c:v>4.8899000000019424</c:v>
                </c:pt>
                <c:pt idx="54900">
                  <c:v>4.8900000000019421</c:v>
                </c:pt>
                <c:pt idx="54901">
                  <c:v>4.8901000000019419</c:v>
                </c:pt>
                <c:pt idx="54902">
                  <c:v>4.8902000000019417</c:v>
                </c:pt>
                <c:pt idx="54903">
                  <c:v>4.8903000000019414</c:v>
                </c:pt>
                <c:pt idx="54904">
                  <c:v>4.8904000000019412</c:v>
                </c:pt>
                <c:pt idx="54905">
                  <c:v>4.890500000001941</c:v>
                </c:pt>
                <c:pt idx="54906">
                  <c:v>4.8906000000019407</c:v>
                </c:pt>
                <c:pt idx="54907">
                  <c:v>4.8907000000019405</c:v>
                </c:pt>
                <c:pt idx="54908">
                  <c:v>4.8908000000019403</c:v>
                </c:pt>
                <c:pt idx="54909">
                  <c:v>4.89090000000194</c:v>
                </c:pt>
                <c:pt idx="54910">
                  <c:v>4.8910000000019398</c:v>
                </c:pt>
                <c:pt idx="54911">
                  <c:v>4.8911000000019396</c:v>
                </c:pt>
                <c:pt idx="54912">
                  <c:v>4.8912000000019393</c:v>
                </c:pt>
                <c:pt idx="54913">
                  <c:v>4.8913000000019391</c:v>
                </c:pt>
                <c:pt idx="54914">
                  <c:v>4.8914000000019389</c:v>
                </c:pt>
                <c:pt idx="54915">
                  <c:v>4.8915000000019386</c:v>
                </c:pt>
                <c:pt idx="54916">
                  <c:v>4.8916000000019384</c:v>
                </c:pt>
                <c:pt idx="54917">
                  <c:v>4.8917000000019382</c:v>
                </c:pt>
                <c:pt idx="54918">
                  <c:v>4.8918000000019379</c:v>
                </c:pt>
                <c:pt idx="54919">
                  <c:v>4.8919000000019377</c:v>
                </c:pt>
                <c:pt idx="54920">
                  <c:v>4.8920000000019375</c:v>
                </c:pt>
                <c:pt idx="54921">
                  <c:v>4.8921000000019372</c:v>
                </c:pt>
                <c:pt idx="54922">
                  <c:v>4.892200000001937</c:v>
                </c:pt>
                <c:pt idx="54923">
                  <c:v>4.8923000000019368</c:v>
                </c:pt>
                <c:pt idx="54924">
                  <c:v>4.8924000000019365</c:v>
                </c:pt>
                <c:pt idx="54925">
                  <c:v>4.8925000000019363</c:v>
                </c:pt>
                <c:pt idx="54926">
                  <c:v>4.8926000000019361</c:v>
                </c:pt>
                <c:pt idx="54927">
                  <c:v>4.8927000000019358</c:v>
                </c:pt>
                <c:pt idx="54928">
                  <c:v>4.8928000000019356</c:v>
                </c:pt>
                <c:pt idx="54929">
                  <c:v>4.8929000000019354</c:v>
                </c:pt>
                <c:pt idx="54930">
                  <c:v>4.8930000000019351</c:v>
                </c:pt>
                <c:pt idx="54931">
                  <c:v>4.8931000000019349</c:v>
                </c:pt>
                <c:pt idx="54932">
                  <c:v>4.8932000000019347</c:v>
                </c:pt>
                <c:pt idx="54933">
                  <c:v>4.8933000000019344</c:v>
                </c:pt>
                <c:pt idx="54934">
                  <c:v>4.8934000000019342</c:v>
                </c:pt>
                <c:pt idx="54935">
                  <c:v>4.893500000001934</c:v>
                </c:pt>
                <c:pt idx="54936">
                  <c:v>4.8936000000019337</c:v>
                </c:pt>
                <c:pt idx="54937">
                  <c:v>4.8937000000019335</c:v>
                </c:pt>
                <c:pt idx="54938">
                  <c:v>4.8938000000019333</c:v>
                </c:pt>
                <c:pt idx="54939">
                  <c:v>4.893900000001933</c:v>
                </c:pt>
                <c:pt idx="54940">
                  <c:v>4.8940000000019328</c:v>
                </c:pt>
                <c:pt idx="54941">
                  <c:v>4.8941000000019326</c:v>
                </c:pt>
                <c:pt idx="54942">
                  <c:v>4.8942000000019323</c:v>
                </c:pt>
                <c:pt idx="54943">
                  <c:v>4.8943000000019321</c:v>
                </c:pt>
                <c:pt idx="54944">
                  <c:v>4.8944000000019319</c:v>
                </c:pt>
                <c:pt idx="54945">
                  <c:v>4.8945000000019316</c:v>
                </c:pt>
                <c:pt idx="54946">
                  <c:v>4.8946000000019314</c:v>
                </c:pt>
                <c:pt idx="54947">
                  <c:v>4.8947000000019312</c:v>
                </c:pt>
                <c:pt idx="54948">
                  <c:v>4.8948000000019309</c:v>
                </c:pt>
                <c:pt idx="54949">
                  <c:v>4.8949000000019307</c:v>
                </c:pt>
                <c:pt idx="54950">
                  <c:v>4.8950000000019305</c:v>
                </c:pt>
                <c:pt idx="54951">
                  <c:v>4.8951000000019302</c:v>
                </c:pt>
                <c:pt idx="54952">
                  <c:v>4.89520000000193</c:v>
                </c:pt>
                <c:pt idx="54953">
                  <c:v>4.8953000000019298</c:v>
                </c:pt>
                <c:pt idx="54954">
                  <c:v>4.8954000000019295</c:v>
                </c:pt>
                <c:pt idx="54955">
                  <c:v>4.8955000000019293</c:v>
                </c:pt>
                <c:pt idx="54956">
                  <c:v>4.8956000000019291</c:v>
                </c:pt>
                <c:pt idx="54957">
                  <c:v>4.8957000000019288</c:v>
                </c:pt>
                <c:pt idx="54958">
                  <c:v>4.8958000000019286</c:v>
                </c:pt>
                <c:pt idx="54959">
                  <c:v>4.8959000000019284</c:v>
                </c:pt>
                <c:pt idx="54960">
                  <c:v>4.8960000000019281</c:v>
                </c:pt>
                <c:pt idx="54961">
                  <c:v>4.8961000000019279</c:v>
                </c:pt>
                <c:pt idx="54962">
                  <c:v>4.8962000000019277</c:v>
                </c:pt>
                <c:pt idx="54963">
                  <c:v>4.8963000000019274</c:v>
                </c:pt>
                <c:pt idx="54964">
                  <c:v>4.8964000000019272</c:v>
                </c:pt>
                <c:pt idx="54965">
                  <c:v>4.896500000001927</c:v>
                </c:pt>
                <c:pt idx="54966">
                  <c:v>4.8966000000019267</c:v>
                </c:pt>
                <c:pt idx="54967">
                  <c:v>4.8967000000019265</c:v>
                </c:pt>
                <c:pt idx="54968">
                  <c:v>4.8968000000019263</c:v>
                </c:pt>
                <c:pt idx="54969">
                  <c:v>4.896900000001926</c:v>
                </c:pt>
                <c:pt idx="54970">
                  <c:v>4.8970000000019258</c:v>
                </c:pt>
                <c:pt idx="54971">
                  <c:v>4.8971000000019256</c:v>
                </c:pt>
                <c:pt idx="54972">
                  <c:v>4.8972000000019253</c:v>
                </c:pt>
                <c:pt idx="54973">
                  <c:v>4.8973000000019251</c:v>
                </c:pt>
                <c:pt idx="54974">
                  <c:v>4.8974000000019249</c:v>
                </c:pt>
                <c:pt idx="54975">
                  <c:v>4.8975000000019246</c:v>
                </c:pt>
                <c:pt idx="54976">
                  <c:v>4.8976000000019244</c:v>
                </c:pt>
                <c:pt idx="54977">
                  <c:v>4.8977000000019242</c:v>
                </c:pt>
                <c:pt idx="54978">
                  <c:v>4.8978000000019239</c:v>
                </c:pt>
                <c:pt idx="54979">
                  <c:v>4.8979000000019237</c:v>
                </c:pt>
                <c:pt idx="54980">
                  <c:v>4.8980000000019235</c:v>
                </c:pt>
                <c:pt idx="54981">
                  <c:v>4.8981000000019232</c:v>
                </c:pt>
                <c:pt idx="54982">
                  <c:v>4.898200000001923</c:v>
                </c:pt>
                <c:pt idx="54983">
                  <c:v>4.8983000000019228</c:v>
                </c:pt>
                <c:pt idx="54984">
                  <c:v>4.8984000000019225</c:v>
                </c:pt>
                <c:pt idx="54985">
                  <c:v>4.8985000000019223</c:v>
                </c:pt>
                <c:pt idx="54986">
                  <c:v>4.8986000000019221</c:v>
                </c:pt>
                <c:pt idx="54987">
                  <c:v>4.8987000000019219</c:v>
                </c:pt>
                <c:pt idx="54988">
                  <c:v>4.8988000000019216</c:v>
                </c:pt>
                <c:pt idx="54989">
                  <c:v>4.8989000000019214</c:v>
                </c:pt>
                <c:pt idx="54990">
                  <c:v>4.8990000000019212</c:v>
                </c:pt>
                <c:pt idx="54991">
                  <c:v>4.8991000000019209</c:v>
                </c:pt>
                <c:pt idx="54992">
                  <c:v>4.8992000000019207</c:v>
                </c:pt>
                <c:pt idx="54993">
                  <c:v>4.8993000000019205</c:v>
                </c:pt>
                <c:pt idx="54994">
                  <c:v>4.8994000000019202</c:v>
                </c:pt>
                <c:pt idx="54995">
                  <c:v>4.89950000000192</c:v>
                </c:pt>
                <c:pt idx="54996">
                  <c:v>4.8996000000019198</c:v>
                </c:pt>
                <c:pt idx="54997">
                  <c:v>4.8997000000019195</c:v>
                </c:pt>
                <c:pt idx="54998">
                  <c:v>4.8998000000019193</c:v>
                </c:pt>
                <c:pt idx="54999">
                  <c:v>4.8999000000019191</c:v>
                </c:pt>
                <c:pt idx="55000">
                  <c:v>4.9000000000019188</c:v>
                </c:pt>
                <c:pt idx="55001">
                  <c:v>4.9001000000019186</c:v>
                </c:pt>
                <c:pt idx="55002">
                  <c:v>4.9002000000019184</c:v>
                </c:pt>
                <c:pt idx="55003">
                  <c:v>4.9003000000019181</c:v>
                </c:pt>
                <c:pt idx="55004">
                  <c:v>4.9004000000019179</c:v>
                </c:pt>
                <c:pt idx="55005">
                  <c:v>4.9005000000019177</c:v>
                </c:pt>
                <c:pt idx="55006">
                  <c:v>4.9006000000019174</c:v>
                </c:pt>
                <c:pt idx="55007">
                  <c:v>4.9007000000019172</c:v>
                </c:pt>
                <c:pt idx="55008">
                  <c:v>4.900800000001917</c:v>
                </c:pt>
                <c:pt idx="55009">
                  <c:v>4.9009000000019167</c:v>
                </c:pt>
                <c:pt idx="55010">
                  <c:v>4.9010000000019165</c:v>
                </c:pt>
                <c:pt idx="55011">
                  <c:v>4.9011000000019163</c:v>
                </c:pt>
                <c:pt idx="55012">
                  <c:v>4.901200000001916</c:v>
                </c:pt>
                <c:pt idx="55013">
                  <c:v>4.9013000000019158</c:v>
                </c:pt>
                <c:pt idx="55014">
                  <c:v>4.9014000000019156</c:v>
                </c:pt>
                <c:pt idx="55015">
                  <c:v>4.9015000000019153</c:v>
                </c:pt>
                <c:pt idx="55016">
                  <c:v>4.9016000000019151</c:v>
                </c:pt>
                <c:pt idx="55017">
                  <c:v>4.9017000000019149</c:v>
                </c:pt>
                <c:pt idx="55018">
                  <c:v>4.9018000000019146</c:v>
                </c:pt>
                <c:pt idx="55019">
                  <c:v>4.9019000000019144</c:v>
                </c:pt>
                <c:pt idx="55020">
                  <c:v>4.9020000000019142</c:v>
                </c:pt>
                <c:pt idx="55021">
                  <c:v>4.9021000000019139</c:v>
                </c:pt>
                <c:pt idx="55022">
                  <c:v>4.9022000000019137</c:v>
                </c:pt>
                <c:pt idx="55023">
                  <c:v>4.9023000000019135</c:v>
                </c:pt>
                <c:pt idx="55024">
                  <c:v>4.9024000000019132</c:v>
                </c:pt>
                <c:pt idx="55025">
                  <c:v>4.902500000001913</c:v>
                </c:pt>
                <c:pt idx="55026">
                  <c:v>4.9026000000019128</c:v>
                </c:pt>
                <c:pt idx="55027">
                  <c:v>4.9027000000019125</c:v>
                </c:pt>
                <c:pt idx="55028">
                  <c:v>4.9028000000019123</c:v>
                </c:pt>
                <c:pt idx="55029">
                  <c:v>4.9029000000019121</c:v>
                </c:pt>
                <c:pt idx="55030">
                  <c:v>4.9030000000019118</c:v>
                </c:pt>
                <c:pt idx="55031">
                  <c:v>4.9031000000019116</c:v>
                </c:pt>
                <c:pt idx="55032">
                  <c:v>4.9032000000019114</c:v>
                </c:pt>
                <c:pt idx="55033">
                  <c:v>4.9033000000019111</c:v>
                </c:pt>
                <c:pt idx="55034">
                  <c:v>4.9034000000019109</c:v>
                </c:pt>
                <c:pt idx="55035">
                  <c:v>4.9035000000019107</c:v>
                </c:pt>
                <c:pt idx="55036">
                  <c:v>4.9036000000019104</c:v>
                </c:pt>
                <c:pt idx="55037">
                  <c:v>4.9037000000019102</c:v>
                </c:pt>
                <c:pt idx="55038">
                  <c:v>4.90380000000191</c:v>
                </c:pt>
                <c:pt idx="55039">
                  <c:v>4.9039000000019097</c:v>
                </c:pt>
                <c:pt idx="55040">
                  <c:v>4.9040000000019095</c:v>
                </c:pt>
                <c:pt idx="55041">
                  <c:v>4.9041000000019093</c:v>
                </c:pt>
                <c:pt idx="55042">
                  <c:v>4.904200000001909</c:v>
                </c:pt>
                <c:pt idx="55043">
                  <c:v>4.9043000000019088</c:v>
                </c:pt>
                <c:pt idx="55044">
                  <c:v>4.9044000000019086</c:v>
                </c:pt>
                <c:pt idx="55045">
                  <c:v>4.9045000000019083</c:v>
                </c:pt>
                <c:pt idx="55046">
                  <c:v>4.9046000000019081</c:v>
                </c:pt>
                <c:pt idx="55047">
                  <c:v>4.9047000000019079</c:v>
                </c:pt>
                <c:pt idx="55048">
                  <c:v>4.9048000000019076</c:v>
                </c:pt>
                <c:pt idx="55049">
                  <c:v>4.9049000000019074</c:v>
                </c:pt>
                <c:pt idx="55050">
                  <c:v>4.9050000000019072</c:v>
                </c:pt>
                <c:pt idx="55051">
                  <c:v>4.9051000000019069</c:v>
                </c:pt>
                <c:pt idx="55052">
                  <c:v>4.9052000000019067</c:v>
                </c:pt>
                <c:pt idx="55053">
                  <c:v>4.9053000000019065</c:v>
                </c:pt>
                <c:pt idx="55054">
                  <c:v>4.9054000000019062</c:v>
                </c:pt>
                <c:pt idx="55055">
                  <c:v>4.905500000001906</c:v>
                </c:pt>
                <c:pt idx="55056">
                  <c:v>4.9056000000019058</c:v>
                </c:pt>
                <c:pt idx="55057">
                  <c:v>4.9057000000019055</c:v>
                </c:pt>
                <c:pt idx="55058">
                  <c:v>4.9058000000019053</c:v>
                </c:pt>
                <c:pt idx="55059">
                  <c:v>4.9059000000019051</c:v>
                </c:pt>
                <c:pt idx="55060">
                  <c:v>4.9060000000019048</c:v>
                </c:pt>
                <c:pt idx="55061">
                  <c:v>4.9061000000019046</c:v>
                </c:pt>
                <c:pt idx="55062">
                  <c:v>4.9062000000019044</c:v>
                </c:pt>
                <c:pt idx="55063">
                  <c:v>4.9063000000019041</c:v>
                </c:pt>
                <c:pt idx="55064">
                  <c:v>4.9064000000019039</c:v>
                </c:pt>
                <c:pt idx="55065">
                  <c:v>4.9065000000019037</c:v>
                </c:pt>
                <c:pt idx="55066">
                  <c:v>4.9066000000019034</c:v>
                </c:pt>
                <c:pt idx="55067">
                  <c:v>4.9067000000019032</c:v>
                </c:pt>
                <c:pt idx="55068">
                  <c:v>4.906800000001903</c:v>
                </c:pt>
                <c:pt idx="55069">
                  <c:v>4.9069000000019027</c:v>
                </c:pt>
                <c:pt idx="55070">
                  <c:v>4.9070000000019025</c:v>
                </c:pt>
                <c:pt idx="55071">
                  <c:v>4.9071000000019023</c:v>
                </c:pt>
                <c:pt idx="55072">
                  <c:v>4.907200000001902</c:v>
                </c:pt>
                <c:pt idx="55073">
                  <c:v>4.9073000000019018</c:v>
                </c:pt>
                <c:pt idx="55074">
                  <c:v>4.9074000000019016</c:v>
                </c:pt>
                <c:pt idx="55075">
                  <c:v>4.9075000000019013</c:v>
                </c:pt>
                <c:pt idx="55076">
                  <c:v>4.9076000000019011</c:v>
                </c:pt>
                <c:pt idx="55077">
                  <c:v>4.9077000000019009</c:v>
                </c:pt>
                <c:pt idx="55078">
                  <c:v>4.9078000000019006</c:v>
                </c:pt>
                <c:pt idx="55079">
                  <c:v>4.9079000000019004</c:v>
                </c:pt>
                <c:pt idx="55080">
                  <c:v>4.9080000000019002</c:v>
                </c:pt>
                <c:pt idx="55081">
                  <c:v>4.9081000000018999</c:v>
                </c:pt>
                <c:pt idx="55082">
                  <c:v>4.9082000000018997</c:v>
                </c:pt>
                <c:pt idx="55083">
                  <c:v>4.9083000000018995</c:v>
                </c:pt>
                <c:pt idx="55084">
                  <c:v>4.9084000000018992</c:v>
                </c:pt>
                <c:pt idx="55085">
                  <c:v>4.908500000001899</c:v>
                </c:pt>
                <c:pt idx="55086">
                  <c:v>4.9086000000018988</c:v>
                </c:pt>
                <c:pt idx="55087">
                  <c:v>4.9087000000018985</c:v>
                </c:pt>
                <c:pt idx="55088">
                  <c:v>4.9088000000018983</c:v>
                </c:pt>
                <c:pt idx="55089">
                  <c:v>4.9089000000018981</c:v>
                </c:pt>
                <c:pt idx="55090">
                  <c:v>4.9090000000018978</c:v>
                </c:pt>
                <c:pt idx="55091">
                  <c:v>4.9091000000018976</c:v>
                </c:pt>
                <c:pt idx="55092">
                  <c:v>4.9092000000018974</c:v>
                </c:pt>
                <c:pt idx="55093">
                  <c:v>4.9093000000018971</c:v>
                </c:pt>
                <c:pt idx="55094">
                  <c:v>4.9094000000018969</c:v>
                </c:pt>
                <c:pt idx="55095">
                  <c:v>4.9095000000018967</c:v>
                </c:pt>
                <c:pt idx="55096">
                  <c:v>4.9096000000018964</c:v>
                </c:pt>
                <c:pt idx="55097">
                  <c:v>4.9097000000018962</c:v>
                </c:pt>
                <c:pt idx="55098">
                  <c:v>4.909800000001896</c:v>
                </c:pt>
                <c:pt idx="55099">
                  <c:v>4.9099000000018957</c:v>
                </c:pt>
                <c:pt idx="55100">
                  <c:v>4.9100000000018955</c:v>
                </c:pt>
                <c:pt idx="55101">
                  <c:v>4.9101000000018953</c:v>
                </c:pt>
                <c:pt idx="55102">
                  <c:v>4.910200000001895</c:v>
                </c:pt>
                <c:pt idx="55103">
                  <c:v>4.9103000000018948</c:v>
                </c:pt>
                <c:pt idx="55104">
                  <c:v>4.9104000000018946</c:v>
                </c:pt>
                <c:pt idx="55105">
                  <c:v>4.9105000000018943</c:v>
                </c:pt>
                <c:pt idx="55106">
                  <c:v>4.9106000000018941</c:v>
                </c:pt>
                <c:pt idx="55107">
                  <c:v>4.9107000000018939</c:v>
                </c:pt>
                <c:pt idx="55108">
                  <c:v>4.9108000000018937</c:v>
                </c:pt>
                <c:pt idx="55109">
                  <c:v>4.9109000000018934</c:v>
                </c:pt>
                <c:pt idx="55110">
                  <c:v>4.9110000000018932</c:v>
                </c:pt>
                <c:pt idx="55111">
                  <c:v>4.911100000001893</c:v>
                </c:pt>
                <c:pt idx="55112">
                  <c:v>4.9112000000018927</c:v>
                </c:pt>
                <c:pt idx="55113">
                  <c:v>4.9113000000018925</c:v>
                </c:pt>
                <c:pt idx="55114">
                  <c:v>4.9114000000018923</c:v>
                </c:pt>
                <c:pt idx="55115">
                  <c:v>4.911500000001892</c:v>
                </c:pt>
                <c:pt idx="55116">
                  <c:v>4.9116000000018918</c:v>
                </c:pt>
                <c:pt idx="55117">
                  <c:v>4.9117000000018916</c:v>
                </c:pt>
                <c:pt idx="55118">
                  <c:v>4.9118000000018913</c:v>
                </c:pt>
                <c:pt idx="55119">
                  <c:v>4.9119000000018911</c:v>
                </c:pt>
                <c:pt idx="55120">
                  <c:v>4.9120000000018909</c:v>
                </c:pt>
                <c:pt idx="55121">
                  <c:v>4.9121000000018906</c:v>
                </c:pt>
                <c:pt idx="55122">
                  <c:v>4.9122000000018904</c:v>
                </c:pt>
                <c:pt idx="55123">
                  <c:v>4.9123000000018902</c:v>
                </c:pt>
                <c:pt idx="55124">
                  <c:v>4.9124000000018899</c:v>
                </c:pt>
                <c:pt idx="55125">
                  <c:v>4.9125000000018897</c:v>
                </c:pt>
                <c:pt idx="55126">
                  <c:v>4.9126000000018895</c:v>
                </c:pt>
                <c:pt idx="55127">
                  <c:v>4.9127000000018892</c:v>
                </c:pt>
                <c:pt idx="55128">
                  <c:v>4.912800000001889</c:v>
                </c:pt>
                <c:pt idx="55129">
                  <c:v>4.9129000000018888</c:v>
                </c:pt>
                <c:pt idx="55130">
                  <c:v>4.9130000000018885</c:v>
                </c:pt>
                <c:pt idx="55131">
                  <c:v>4.9131000000018883</c:v>
                </c:pt>
                <c:pt idx="55132">
                  <c:v>4.9132000000018881</c:v>
                </c:pt>
                <c:pt idx="55133">
                  <c:v>4.9133000000018878</c:v>
                </c:pt>
                <c:pt idx="55134">
                  <c:v>4.9134000000018876</c:v>
                </c:pt>
                <c:pt idx="55135">
                  <c:v>4.9135000000018874</c:v>
                </c:pt>
                <c:pt idx="55136">
                  <c:v>4.9136000000018871</c:v>
                </c:pt>
                <c:pt idx="55137">
                  <c:v>4.9137000000018869</c:v>
                </c:pt>
                <c:pt idx="55138">
                  <c:v>4.9138000000018867</c:v>
                </c:pt>
                <c:pt idx="55139">
                  <c:v>4.9139000000018864</c:v>
                </c:pt>
                <c:pt idx="55140">
                  <c:v>4.9140000000018862</c:v>
                </c:pt>
                <c:pt idx="55141">
                  <c:v>4.914100000001886</c:v>
                </c:pt>
                <c:pt idx="55142">
                  <c:v>4.9142000000018857</c:v>
                </c:pt>
                <c:pt idx="55143">
                  <c:v>4.9143000000018855</c:v>
                </c:pt>
                <c:pt idx="55144">
                  <c:v>4.9144000000018853</c:v>
                </c:pt>
                <c:pt idx="55145">
                  <c:v>4.914500000001885</c:v>
                </c:pt>
                <c:pt idx="55146">
                  <c:v>4.9146000000018848</c:v>
                </c:pt>
                <c:pt idx="55147">
                  <c:v>4.9147000000018846</c:v>
                </c:pt>
                <c:pt idx="55148">
                  <c:v>4.9148000000018843</c:v>
                </c:pt>
                <c:pt idx="55149">
                  <c:v>4.9149000000018841</c:v>
                </c:pt>
                <c:pt idx="55150">
                  <c:v>4.9150000000018839</c:v>
                </c:pt>
                <c:pt idx="55151">
                  <c:v>4.9151000000018836</c:v>
                </c:pt>
                <c:pt idx="55152">
                  <c:v>4.9152000000018834</c:v>
                </c:pt>
                <c:pt idx="55153">
                  <c:v>4.9153000000018832</c:v>
                </c:pt>
                <c:pt idx="55154">
                  <c:v>4.9154000000018829</c:v>
                </c:pt>
                <c:pt idx="55155">
                  <c:v>4.9155000000018827</c:v>
                </c:pt>
                <c:pt idx="55156">
                  <c:v>4.9156000000018825</c:v>
                </c:pt>
                <c:pt idx="55157">
                  <c:v>4.9157000000018822</c:v>
                </c:pt>
                <c:pt idx="55158">
                  <c:v>4.915800000001882</c:v>
                </c:pt>
                <c:pt idx="55159">
                  <c:v>4.9159000000018818</c:v>
                </c:pt>
                <c:pt idx="55160">
                  <c:v>4.9160000000018815</c:v>
                </c:pt>
                <c:pt idx="55161">
                  <c:v>4.9161000000018813</c:v>
                </c:pt>
                <c:pt idx="55162">
                  <c:v>4.9162000000018811</c:v>
                </c:pt>
                <c:pt idx="55163">
                  <c:v>4.9163000000018808</c:v>
                </c:pt>
                <c:pt idx="55164">
                  <c:v>4.9164000000018806</c:v>
                </c:pt>
                <c:pt idx="55165">
                  <c:v>4.9165000000018804</c:v>
                </c:pt>
                <c:pt idx="55166">
                  <c:v>4.9166000000018801</c:v>
                </c:pt>
                <c:pt idx="55167">
                  <c:v>4.9167000000018799</c:v>
                </c:pt>
                <c:pt idx="55168">
                  <c:v>4.9168000000018797</c:v>
                </c:pt>
                <c:pt idx="55169">
                  <c:v>4.9169000000018794</c:v>
                </c:pt>
                <c:pt idx="55170">
                  <c:v>4.9170000000018792</c:v>
                </c:pt>
                <c:pt idx="55171">
                  <c:v>4.917100000001879</c:v>
                </c:pt>
                <c:pt idx="55172">
                  <c:v>4.9172000000018787</c:v>
                </c:pt>
                <c:pt idx="55173">
                  <c:v>4.9173000000018785</c:v>
                </c:pt>
                <c:pt idx="55174">
                  <c:v>4.9174000000018783</c:v>
                </c:pt>
                <c:pt idx="55175">
                  <c:v>4.917500000001878</c:v>
                </c:pt>
                <c:pt idx="55176">
                  <c:v>4.9176000000018778</c:v>
                </c:pt>
                <c:pt idx="55177">
                  <c:v>4.9177000000018776</c:v>
                </c:pt>
                <c:pt idx="55178">
                  <c:v>4.9178000000018773</c:v>
                </c:pt>
                <c:pt idx="55179">
                  <c:v>4.9179000000018771</c:v>
                </c:pt>
                <c:pt idx="55180">
                  <c:v>4.9180000000018769</c:v>
                </c:pt>
                <c:pt idx="55181">
                  <c:v>4.9181000000018766</c:v>
                </c:pt>
                <c:pt idx="55182">
                  <c:v>4.9182000000018764</c:v>
                </c:pt>
                <c:pt idx="55183">
                  <c:v>4.9183000000018762</c:v>
                </c:pt>
                <c:pt idx="55184">
                  <c:v>4.9184000000018759</c:v>
                </c:pt>
                <c:pt idx="55185">
                  <c:v>4.9185000000018757</c:v>
                </c:pt>
                <c:pt idx="55186">
                  <c:v>4.9186000000018755</c:v>
                </c:pt>
                <c:pt idx="55187">
                  <c:v>4.9187000000018752</c:v>
                </c:pt>
                <c:pt idx="55188">
                  <c:v>4.918800000001875</c:v>
                </c:pt>
                <c:pt idx="55189">
                  <c:v>4.9189000000018748</c:v>
                </c:pt>
                <c:pt idx="55190">
                  <c:v>4.9190000000018745</c:v>
                </c:pt>
                <c:pt idx="55191">
                  <c:v>4.9191000000018743</c:v>
                </c:pt>
                <c:pt idx="55192">
                  <c:v>4.9192000000018741</c:v>
                </c:pt>
                <c:pt idx="55193">
                  <c:v>4.9193000000018738</c:v>
                </c:pt>
                <c:pt idx="55194">
                  <c:v>4.9194000000018736</c:v>
                </c:pt>
                <c:pt idx="55195">
                  <c:v>4.9195000000018734</c:v>
                </c:pt>
                <c:pt idx="55196">
                  <c:v>4.9196000000018731</c:v>
                </c:pt>
                <c:pt idx="55197">
                  <c:v>4.9197000000018729</c:v>
                </c:pt>
                <c:pt idx="55198">
                  <c:v>4.9198000000018727</c:v>
                </c:pt>
                <c:pt idx="55199">
                  <c:v>4.9199000000018724</c:v>
                </c:pt>
                <c:pt idx="55200">
                  <c:v>4.9200000000018722</c:v>
                </c:pt>
                <c:pt idx="55201">
                  <c:v>4.920100000001872</c:v>
                </c:pt>
                <c:pt idx="55202">
                  <c:v>4.9202000000018717</c:v>
                </c:pt>
                <c:pt idx="55203">
                  <c:v>4.9203000000018715</c:v>
                </c:pt>
                <c:pt idx="55204">
                  <c:v>4.9204000000018713</c:v>
                </c:pt>
                <c:pt idx="55205">
                  <c:v>4.920500000001871</c:v>
                </c:pt>
                <c:pt idx="55206">
                  <c:v>4.9206000000018708</c:v>
                </c:pt>
                <c:pt idx="55207">
                  <c:v>4.9207000000018706</c:v>
                </c:pt>
                <c:pt idx="55208">
                  <c:v>4.9208000000018703</c:v>
                </c:pt>
                <c:pt idx="55209">
                  <c:v>4.9209000000018701</c:v>
                </c:pt>
                <c:pt idx="55210">
                  <c:v>4.9210000000018699</c:v>
                </c:pt>
                <c:pt idx="55211">
                  <c:v>4.9211000000018696</c:v>
                </c:pt>
                <c:pt idx="55212">
                  <c:v>4.9212000000018694</c:v>
                </c:pt>
                <c:pt idx="55213">
                  <c:v>4.9213000000018692</c:v>
                </c:pt>
                <c:pt idx="55214">
                  <c:v>4.9214000000018689</c:v>
                </c:pt>
                <c:pt idx="55215">
                  <c:v>4.9215000000018687</c:v>
                </c:pt>
                <c:pt idx="55216">
                  <c:v>4.9216000000018685</c:v>
                </c:pt>
                <c:pt idx="55217">
                  <c:v>4.9217000000018682</c:v>
                </c:pt>
                <c:pt idx="55218">
                  <c:v>4.921800000001868</c:v>
                </c:pt>
                <c:pt idx="55219">
                  <c:v>4.9219000000018678</c:v>
                </c:pt>
                <c:pt idx="55220">
                  <c:v>4.9220000000018675</c:v>
                </c:pt>
                <c:pt idx="55221">
                  <c:v>4.9221000000018673</c:v>
                </c:pt>
                <c:pt idx="55222">
                  <c:v>4.9222000000018671</c:v>
                </c:pt>
                <c:pt idx="55223">
                  <c:v>4.9223000000018668</c:v>
                </c:pt>
                <c:pt idx="55224">
                  <c:v>4.9224000000018666</c:v>
                </c:pt>
                <c:pt idx="55225">
                  <c:v>4.9225000000018664</c:v>
                </c:pt>
                <c:pt idx="55226">
                  <c:v>4.9226000000018661</c:v>
                </c:pt>
                <c:pt idx="55227">
                  <c:v>4.9227000000018659</c:v>
                </c:pt>
                <c:pt idx="55228">
                  <c:v>4.9228000000018657</c:v>
                </c:pt>
                <c:pt idx="55229">
                  <c:v>4.9229000000018655</c:v>
                </c:pt>
                <c:pt idx="55230">
                  <c:v>4.9230000000018652</c:v>
                </c:pt>
                <c:pt idx="55231">
                  <c:v>4.923100000001865</c:v>
                </c:pt>
                <c:pt idx="55232">
                  <c:v>4.9232000000018648</c:v>
                </c:pt>
                <c:pt idx="55233">
                  <c:v>4.9233000000018645</c:v>
                </c:pt>
                <c:pt idx="55234">
                  <c:v>4.9234000000018643</c:v>
                </c:pt>
                <c:pt idx="55235">
                  <c:v>4.9235000000018641</c:v>
                </c:pt>
                <c:pt idx="55236">
                  <c:v>4.9236000000018638</c:v>
                </c:pt>
                <c:pt idx="55237">
                  <c:v>4.9237000000018636</c:v>
                </c:pt>
                <c:pt idx="55238">
                  <c:v>4.9238000000018634</c:v>
                </c:pt>
                <c:pt idx="55239">
                  <c:v>4.9239000000018631</c:v>
                </c:pt>
                <c:pt idx="55240">
                  <c:v>4.9240000000018629</c:v>
                </c:pt>
                <c:pt idx="55241">
                  <c:v>4.9241000000018627</c:v>
                </c:pt>
                <c:pt idx="55242">
                  <c:v>4.9242000000018624</c:v>
                </c:pt>
                <c:pt idx="55243">
                  <c:v>4.9243000000018622</c:v>
                </c:pt>
                <c:pt idx="55244">
                  <c:v>4.924400000001862</c:v>
                </c:pt>
                <c:pt idx="55245">
                  <c:v>4.9245000000018617</c:v>
                </c:pt>
                <c:pt idx="55246">
                  <c:v>4.9246000000018615</c:v>
                </c:pt>
                <c:pt idx="55247">
                  <c:v>4.9247000000018613</c:v>
                </c:pt>
                <c:pt idx="55248">
                  <c:v>4.924800000001861</c:v>
                </c:pt>
                <c:pt idx="55249">
                  <c:v>4.9249000000018608</c:v>
                </c:pt>
                <c:pt idx="55250">
                  <c:v>4.9250000000018606</c:v>
                </c:pt>
                <c:pt idx="55251">
                  <c:v>4.9251000000018603</c:v>
                </c:pt>
                <c:pt idx="55252">
                  <c:v>4.9252000000018601</c:v>
                </c:pt>
                <c:pt idx="55253">
                  <c:v>4.9253000000018599</c:v>
                </c:pt>
                <c:pt idx="55254">
                  <c:v>4.9254000000018596</c:v>
                </c:pt>
                <c:pt idx="55255">
                  <c:v>4.9255000000018594</c:v>
                </c:pt>
                <c:pt idx="55256">
                  <c:v>4.9256000000018592</c:v>
                </c:pt>
                <c:pt idx="55257">
                  <c:v>4.9257000000018589</c:v>
                </c:pt>
                <c:pt idx="55258">
                  <c:v>4.9258000000018587</c:v>
                </c:pt>
                <c:pt idx="55259">
                  <c:v>4.9259000000018585</c:v>
                </c:pt>
                <c:pt idx="55260">
                  <c:v>4.9260000000018582</c:v>
                </c:pt>
                <c:pt idx="55261">
                  <c:v>4.926100000001858</c:v>
                </c:pt>
                <c:pt idx="55262">
                  <c:v>4.9262000000018578</c:v>
                </c:pt>
                <c:pt idx="55263">
                  <c:v>4.9263000000018575</c:v>
                </c:pt>
                <c:pt idx="55264">
                  <c:v>4.9264000000018573</c:v>
                </c:pt>
                <c:pt idx="55265">
                  <c:v>4.9265000000018571</c:v>
                </c:pt>
                <c:pt idx="55266">
                  <c:v>4.9266000000018568</c:v>
                </c:pt>
                <c:pt idx="55267">
                  <c:v>4.9267000000018566</c:v>
                </c:pt>
                <c:pt idx="55268">
                  <c:v>4.9268000000018564</c:v>
                </c:pt>
                <c:pt idx="55269">
                  <c:v>4.9269000000018561</c:v>
                </c:pt>
                <c:pt idx="55270">
                  <c:v>4.9270000000018559</c:v>
                </c:pt>
                <c:pt idx="55271">
                  <c:v>4.9271000000018557</c:v>
                </c:pt>
                <c:pt idx="55272">
                  <c:v>4.9272000000018554</c:v>
                </c:pt>
                <c:pt idx="55273">
                  <c:v>4.9273000000018552</c:v>
                </c:pt>
                <c:pt idx="55274">
                  <c:v>4.927400000001855</c:v>
                </c:pt>
                <c:pt idx="55275">
                  <c:v>4.9275000000018547</c:v>
                </c:pt>
                <c:pt idx="55276">
                  <c:v>4.9276000000018545</c:v>
                </c:pt>
                <c:pt idx="55277">
                  <c:v>4.9277000000018543</c:v>
                </c:pt>
                <c:pt idx="55278">
                  <c:v>4.927800000001854</c:v>
                </c:pt>
                <c:pt idx="55279">
                  <c:v>4.9279000000018538</c:v>
                </c:pt>
                <c:pt idx="55280">
                  <c:v>4.9280000000018536</c:v>
                </c:pt>
                <c:pt idx="55281">
                  <c:v>4.9281000000018533</c:v>
                </c:pt>
                <c:pt idx="55282">
                  <c:v>4.9282000000018531</c:v>
                </c:pt>
                <c:pt idx="55283">
                  <c:v>4.9283000000018529</c:v>
                </c:pt>
                <c:pt idx="55284">
                  <c:v>4.9284000000018526</c:v>
                </c:pt>
                <c:pt idx="55285">
                  <c:v>4.9285000000018524</c:v>
                </c:pt>
                <c:pt idx="55286">
                  <c:v>4.9286000000018522</c:v>
                </c:pt>
                <c:pt idx="55287">
                  <c:v>4.9287000000018519</c:v>
                </c:pt>
                <c:pt idx="55288">
                  <c:v>4.9288000000018517</c:v>
                </c:pt>
                <c:pt idx="55289">
                  <c:v>4.9289000000018515</c:v>
                </c:pt>
                <c:pt idx="55290">
                  <c:v>4.9290000000018512</c:v>
                </c:pt>
                <c:pt idx="55291">
                  <c:v>4.929100000001851</c:v>
                </c:pt>
                <c:pt idx="55292">
                  <c:v>4.9292000000018508</c:v>
                </c:pt>
                <c:pt idx="55293">
                  <c:v>4.9293000000018505</c:v>
                </c:pt>
                <c:pt idx="55294">
                  <c:v>4.9294000000018503</c:v>
                </c:pt>
                <c:pt idx="55295">
                  <c:v>4.9295000000018501</c:v>
                </c:pt>
                <c:pt idx="55296">
                  <c:v>4.9296000000018498</c:v>
                </c:pt>
                <c:pt idx="55297">
                  <c:v>4.9297000000018496</c:v>
                </c:pt>
                <c:pt idx="55298">
                  <c:v>4.9298000000018494</c:v>
                </c:pt>
                <c:pt idx="55299">
                  <c:v>4.9299000000018491</c:v>
                </c:pt>
                <c:pt idx="55300">
                  <c:v>4.9300000000018489</c:v>
                </c:pt>
                <c:pt idx="55301">
                  <c:v>4.9301000000018487</c:v>
                </c:pt>
                <c:pt idx="55302">
                  <c:v>4.9302000000018484</c:v>
                </c:pt>
                <c:pt idx="55303">
                  <c:v>4.9303000000018482</c:v>
                </c:pt>
                <c:pt idx="55304">
                  <c:v>4.930400000001848</c:v>
                </c:pt>
                <c:pt idx="55305">
                  <c:v>4.9305000000018477</c:v>
                </c:pt>
                <c:pt idx="55306">
                  <c:v>4.9306000000018475</c:v>
                </c:pt>
                <c:pt idx="55307">
                  <c:v>4.9307000000018473</c:v>
                </c:pt>
                <c:pt idx="55308">
                  <c:v>4.930800000001847</c:v>
                </c:pt>
                <c:pt idx="55309">
                  <c:v>4.9309000000018468</c:v>
                </c:pt>
                <c:pt idx="55310">
                  <c:v>4.9310000000018466</c:v>
                </c:pt>
                <c:pt idx="55311">
                  <c:v>4.9311000000018463</c:v>
                </c:pt>
                <c:pt idx="55312">
                  <c:v>4.9312000000018461</c:v>
                </c:pt>
                <c:pt idx="55313">
                  <c:v>4.9313000000018459</c:v>
                </c:pt>
                <c:pt idx="55314">
                  <c:v>4.9314000000018456</c:v>
                </c:pt>
                <c:pt idx="55315">
                  <c:v>4.9315000000018454</c:v>
                </c:pt>
                <c:pt idx="55316">
                  <c:v>4.9316000000018452</c:v>
                </c:pt>
                <c:pt idx="55317">
                  <c:v>4.9317000000018449</c:v>
                </c:pt>
                <c:pt idx="55318">
                  <c:v>4.9318000000018447</c:v>
                </c:pt>
                <c:pt idx="55319">
                  <c:v>4.9319000000018445</c:v>
                </c:pt>
                <c:pt idx="55320">
                  <c:v>4.9320000000018442</c:v>
                </c:pt>
                <c:pt idx="55321">
                  <c:v>4.932100000001844</c:v>
                </c:pt>
                <c:pt idx="55322">
                  <c:v>4.9322000000018438</c:v>
                </c:pt>
                <c:pt idx="55323">
                  <c:v>4.9323000000018435</c:v>
                </c:pt>
                <c:pt idx="55324">
                  <c:v>4.9324000000018433</c:v>
                </c:pt>
                <c:pt idx="55325">
                  <c:v>4.9325000000018431</c:v>
                </c:pt>
                <c:pt idx="55326">
                  <c:v>4.9326000000018428</c:v>
                </c:pt>
                <c:pt idx="55327">
                  <c:v>4.9327000000018426</c:v>
                </c:pt>
                <c:pt idx="55328">
                  <c:v>4.9328000000018424</c:v>
                </c:pt>
                <c:pt idx="55329">
                  <c:v>4.9329000000018421</c:v>
                </c:pt>
                <c:pt idx="55330">
                  <c:v>4.9330000000018419</c:v>
                </c:pt>
                <c:pt idx="55331">
                  <c:v>4.9331000000018417</c:v>
                </c:pt>
                <c:pt idx="55332">
                  <c:v>4.9332000000018414</c:v>
                </c:pt>
                <c:pt idx="55333">
                  <c:v>4.9333000000018412</c:v>
                </c:pt>
                <c:pt idx="55334">
                  <c:v>4.933400000001841</c:v>
                </c:pt>
                <c:pt idx="55335">
                  <c:v>4.9335000000018407</c:v>
                </c:pt>
                <c:pt idx="55336">
                  <c:v>4.9336000000018405</c:v>
                </c:pt>
                <c:pt idx="55337">
                  <c:v>4.9337000000018403</c:v>
                </c:pt>
                <c:pt idx="55338">
                  <c:v>4.93380000000184</c:v>
                </c:pt>
                <c:pt idx="55339">
                  <c:v>4.9339000000018398</c:v>
                </c:pt>
                <c:pt idx="55340">
                  <c:v>4.9340000000018396</c:v>
                </c:pt>
                <c:pt idx="55341">
                  <c:v>4.9341000000018393</c:v>
                </c:pt>
                <c:pt idx="55342">
                  <c:v>4.9342000000018391</c:v>
                </c:pt>
                <c:pt idx="55343">
                  <c:v>4.9343000000018389</c:v>
                </c:pt>
                <c:pt idx="55344">
                  <c:v>4.9344000000018386</c:v>
                </c:pt>
                <c:pt idx="55345">
                  <c:v>4.9345000000018384</c:v>
                </c:pt>
                <c:pt idx="55346">
                  <c:v>4.9346000000018382</c:v>
                </c:pt>
                <c:pt idx="55347">
                  <c:v>4.9347000000018379</c:v>
                </c:pt>
                <c:pt idx="55348">
                  <c:v>4.9348000000018377</c:v>
                </c:pt>
                <c:pt idx="55349">
                  <c:v>4.9349000000018375</c:v>
                </c:pt>
                <c:pt idx="55350">
                  <c:v>4.9350000000018373</c:v>
                </c:pt>
                <c:pt idx="55351">
                  <c:v>4.935100000001837</c:v>
                </c:pt>
                <c:pt idx="55352">
                  <c:v>4.9352000000018368</c:v>
                </c:pt>
                <c:pt idx="55353">
                  <c:v>4.9353000000018366</c:v>
                </c:pt>
                <c:pt idx="55354">
                  <c:v>4.9354000000018363</c:v>
                </c:pt>
                <c:pt idx="55355">
                  <c:v>4.9355000000018361</c:v>
                </c:pt>
                <c:pt idx="55356">
                  <c:v>4.9356000000018359</c:v>
                </c:pt>
                <c:pt idx="55357">
                  <c:v>4.9357000000018356</c:v>
                </c:pt>
                <c:pt idx="55358">
                  <c:v>4.9358000000018354</c:v>
                </c:pt>
                <c:pt idx="55359">
                  <c:v>4.9359000000018352</c:v>
                </c:pt>
                <c:pt idx="55360">
                  <c:v>4.9360000000018349</c:v>
                </c:pt>
                <c:pt idx="55361">
                  <c:v>4.9361000000018347</c:v>
                </c:pt>
                <c:pt idx="55362">
                  <c:v>4.9362000000018345</c:v>
                </c:pt>
                <c:pt idx="55363">
                  <c:v>4.9363000000018342</c:v>
                </c:pt>
                <c:pt idx="55364">
                  <c:v>4.936400000001834</c:v>
                </c:pt>
                <c:pt idx="55365">
                  <c:v>4.9365000000018338</c:v>
                </c:pt>
                <c:pt idx="55366">
                  <c:v>4.9366000000018335</c:v>
                </c:pt>
                <c:pt idx="55367">
                  <c:v>4.9367000000018333</c:v>
                </c:pt>
                <c:pt idx="55368">
                  <c:v>4.9368000000018331</c:v>
                </c:pt>
                <c:pt idx="55369">
                  <c:v>4.9369000000018328</c:v>
                </c:pt>
                <c:pt idx="55370">
                  <c:v>4.9370000000018326</c:v>
                </c:pt>
                <c:pt idx="55371">
                  <c:v>4.9371000000018324</c:v>
                </c:pt>
                <c:pt idx="55372">
                  <c:v>4.9372000000018321</c:v>
                </c:pt>
                <c:pt idx="55373">
                  <c:v>4.9373000000018319</c:v>
                </c:pt>
                <c:pt idx="55374">
                  <c:v>4.9374000000018317</c:v>
                </c:pt>
                <c:pt idx="55375">
                  <c:v>4.9375000000018314</c:v>
                </c:pt>
                <c:pt idx="55376">
                  <c:v>4.9376000000018312</c:v>
                </c:pt>
                <c:pt idx="55377">
                  <c:v>4.937700000001831</c:v>
                </c:pt>
                <c:pt idx="55378">
                  <c:v>4.9378000000018307</c:v>
                </c:pt>
                <c:pt idx="55379">
                  <c:v>4.9379000000018305</c:v>
                </c:pt>
                <c:pt idx="55380">
                  <c:v>4.9380000000018303</c:v>
                </c:pt>
                <c:pt idx="55381">
                  <c:v>4.93810000000183</c:v>
                </c:pt>
                <c:pt idx="55382">
                  <c:v>4.9382000000018298</c:v>
                </c:pt>
                <c:pt idx="55383">
                  <c:v>4.9383000000018296</c:v>
                </c:pt>
                <c:pt idx="55384">
                  <c:v>4.9384000000018293</c:v>
                </c:pt>
                <c:pt idx="55385">
                  <c:v>4.9385000000018291</c:v>
                </c:pt>
                <c:pt idx="55386">
                  <c:v>4.9386000000018289</c:v>
                </c:pt>
                <c:pt idx="55387">
                  <c:v>4.9387000000018286</c:v>
                </c:pt>
                <c:pt idx="55388">
                  <c:v>4.9388000000018284</c:v>
                </c:pt>
                <c:pt idx="55389">
                  <c:v>4.9389000000018282</c:v>
                </c:pt>
                <c:pt idx="55390">
                  <c:v>4.9390000000018279</c:v>
                </c:pt>
                <c:pt idx="55391">
                  <c:v>4.9391000000018277</c:v>
                </c:pt>
                <c:pt idx="55392">
                  <c:v>4.9392000000018275</c:v>
                </c:pt>
                <c:pt idx="55393">
                  <c:v>4.9393000000018272</c:v>
                </c:pt>
                <c:pt idx="55394">
                  <c:v>4.939400000001827</c:v>
                </c:pt>
                <c:pt idx="55395">
                  <c:v>4.9395000000018268</c:v>
                </c:pt>
                <c:pt idx="55396">
                  <c:v>4.9396000000018265</c:v>
                </c:pt>
                <c:pt idx="55397">
                  <c:v>4.9397000000018263</c:v>
                </c:pt>
                <c:pt idx="55398">
                  <c:v>4.9398000000018261</c:v>
                </c:pt>
                <c:pt idx="55399">
                  <c:v>4.9399000000018258</c:v>
                </c:pt>
                <c:pt idx="55400">
                  <c:v>4.9400000000018256</c:v>
                </c:pt>
                <c:pt idx="55401">
                  <c:v>4.9401000000018254</c:v>
                </c:pt>
                <c:pt idx="55402">
                  <c:v>4.9402000000018251</c:v>
                </c:pt>
                <c:pt idx="55403">
                  <c:v>4.9403000000018249</c:v>
                </c:pt>
                <c:pt idx="55404">
                  <c:v>4.9404000000018247</c:v>
                </c:pt>
                <c:pt idx="55405">
                  <c:v>4.9405000000018244</c:v>
                </c:pt>
                <c:pt idx="55406">
                  <c:v>4.9406000000018242</c:v>
                </c:pt>
                <c:pt idx="55407">
                  <c:v>4.940700000001824</c:v>
                </c:pt>
                <c:pt idx="55408">
                  <c:v>4.9408000000018237</c:v>
                </c:pt>
                <c:pt idx="55409">
                  <c:v>4.9409000000018235</c:v>
                </c:pt>
                <c:pt idx="55410">
                  <c:v>4.9410000000018233</c:v>
                </c:pt>
                <c:pt idx="55411">
                  <c:v>4.941100000001823</c:v>
                </c:pt>
                <c:pt idx="55412">
                  <c:v>4.9412000000018228</c:v>
                </c:pt>
                <c:pt idx="55413">
                  <c:v>4.9413000000018226</c:v>
                </c:pt>
                <c:pt idx="55414">
                  <c:v>4.9414000000018223</c:v>
                </c:pt>
                <c:pt idx="55415">
                  <c:v>4.9415000000018221</c:v>
                </c:pt>
                <c:pt idx="55416">
                  <c:v>4.9416000000018219</c:v>
                </c:pt>
                <c:pt idx="55417">
                  <c:v>4.9417000000018216</c:v>
                </c:pt>
                <c:pt idx="55418">
                  <c:v>4.9418000000018214</c:v>
                </c:pt>
                <c:pt idx="55419">
                  <c:v>4.9419000000018212</c:v>
                </c:pt>
                <c:pt idx="55420">
                  <c:v>4.9420000000018209</c:v>
                </c:pt>
                <c:pt idx="55421">
                  <c:v>4.9421000000018207</c:v>
                </c:pt>
                <c:pt idx="55422">
                  <c:v>4.9422000000018205</c:v>
                </c:pt>
                <c:pt idx="55423">
                  <c:v>4.9423000000018202</c:v>
                </c:pt>
                <c:pt idx="55424">
                  <c:v>4.94240000000182</c:v>
                </c:pt>
                <c:pt idx="55425">
                  <c:v>4.9425000000018198</c:v>
                </c:pt>
                <c:pt idx="55426">
                  <c:v>4.9426000000018195</c:v>
                </c:pt>
                <c:pt idx="55427">
                  <c:v>4.9427000000018193</c:v>
                </c:pt>
                <c:pt idx="55428">
                  <c:v>4.9428000000018191</c:v>
                </c:pt>
                <c:pt idx="55429">
                  <c:v>4.9429000000018188</c:v>
                </c:pt>
                <c:pt idx="55430">
                  <c:v>4.9430000000018186</c:v>
                </c:pt>
                <c:pt idx="55431">
                  <c:v>4.9431000000018184</c:v>
                </c:pt>
                <c:pt idx="55432">
                  <c:v>4.9432000000018181</c:v>
                </c:pt>
                <c:pt idx="55433">
                  <c:v>4.9433000000018179</c:v>
                </c:pt>
                <c:pt idx="55434">
                  <c:v>4.9434000000018177</c:v>
                </c:pt>
                <c:pt idx="55435">
                  <c:v>4.9435000000018174</c:v>
                </c:pt>
                <c:pt idx="55436">
                  <c:v>4.9436000000018172</c:v>
                </c:pt>
                <c:pt idx="55437">
                  <c:v>4.943700000001817</c:v>
                </c:pt>
                <c:pt idx="55438">
                  <c:v>4.9438000000018167</c:v>
                </c:pt>
                <c:pt idx="55439">
                  <c:v>4.9439000000018165</c:v>
                </c:pt>
                <c:pt idx="55440">
                  <c:v>4.9440000000018163</c:v>
                </c:pt>
                <c:pt idx="55441">
                  <c:v>4.944100000001816</c:v>
                </c:pt>
                <c:pt idx="55442">
                  <c:v>4.9442000000018158</c:v>
                </c:pt>
                <c:pt idx="55443">
                  <c:v>4.9443000000018156</c:v>
                </c:pt>
                <c:pt idx="55444">
                  <c:v>4.9444000000018153</c:v>
                </c:pt>
                <c:pt idx="55445">
                  <c:v>4.9445000000018151</c:v>
                </c:pt>
                <c:pt idx="55446">
                  <c:v>4.9446000000018149</c:v>
                </c:pt>
                <c:pt idx="55447">
                  <c:v>4.9447000000018146</c:v>
                </c:pt>
                <c:pt idx="55448">
                  <c:v>4.9448000000018144</c:v>
                </c:pt>
                <c:pt idx="55449">
                  <c:v>4.9449000000018142</c:v>
                </c:pt>
                <c:pt idx="55450">
                  <c:v>4.9450000000018139</c:v>
                </c:pt>
                <c:pt idx="55451">
                  <c:v>4.9451000000018137</c:v>
                </c:pt>
                <c:pt idx="55452">
                  <c:v>4.9452000000018135</c:v>
                </c:pt>
                <c:pt idx="55453">
                  <c:v>4.9453000000018132</c:v>
                </c:pt>
                <c:pt idx="55454">
                  <c:v>4.945400000001813</c:v>
                </c:pt>
                <c:pt idx="55455">
                  <c:v>4.9455000000018128</c:v>
                </c:pt>
                <c:pt idx="55456">
                  <c:v>4.9456000000018125</c:v>
                </c:pt>
                <c:pt idx="55457">
                  <c:v>4.9457000000018123</c:v>
                </c:pt>
                <c:pt idx="55458">
                  <c:v>4.9458000000018121</c:v>
                </c:pt>
                <c:pt idx="55459">
                  <c:v>4.9459000000018118</c:v>
                </c:pt>
                <c:pt idx="55460">
                  <c:v>4.9460000000018116</c:v>
                </c:pt>
                <c:pt idx="55461">
                  <c:v>4.9461000000018114</c:v>
                </c:pt>
                <c:pt idx="55462">
                  <c:v>4.9462000000018111</c:v>
                </c:pt>
                <c:pt idx="55463">
                  <c:v>4.9463000000018109</c:v>
                </c:pt>
                <c:pt idx="55464">
                  <c:v>4.9464000000018107</c:v>
                </c:pt>
                <c:pt idx="55465">
                  <c:v>4.9465000000018104</c:v>
                </c:pt>
                <c:pt idx="55466">
                  <c:v>4.9466000000018102</c:v>
                </c:pt>
                <c:pt idx="55467">
                  <c:v>4.94670000000181</c:v>
                </c:pt>
                <c:pt idx="55468">
                  <c:v>4.9468000000018097</c:v>
                </c:pt>
                <c:pt idx="55469">
                  <c:v>4.9469000000018095</c:v>
                </c:pt>
                <c:pt idx="55470">
                  <c:v>4.9470000000018093</c:v>
                </c:pt>
                <c:pt idx="55471">
                  <c:v>4.9471000000018091</c:v>
                </c:pt>
                <c:pt idx="55472">
                  <c:v>4.9472000000018088</c:v>
                </c:pt>
                <c:pt idx="55473">
                  <c:v>4.9473000000018086</c:v>
                </c:pt>
                <c:pt idx="55474">
                  <c:v>4.9474000000018084</c:v>
                </c:pt>
                <c:pt idx="55475">
                  <c:v>4.9475000000018081</c:v>
                </c:pt>
                <c:pt idx="55476">
                  <c:v>4.9476000000018079</c:v>
                </c:pt>
                <c:pt idx="55477">
                  <c:v>4.9477000000018077</c:v>
                </c:pt>
                <c:pt idx="55478">
                  <c:v>4.9478000000018074</c:v>
                </c:pt>
                <c:pt idx="55479">
                  <c:v>4.9479000000018072</c:v>
                </c:pt>
                <c:pt idx="55480">
                  <c:v>4.948000000001807</c:v>
                </c:pt>
                <c:pt idx="55481">
                  <c:v>4.9481000000018067</c:v>
                </c:pt>
                <c:pt idx="55482">
                  <c:v>4.9482000000018065</c:v>
                </c:pt>
                <c:pt idx="55483">
                  <c:v>4.9483000000018063</c:v>
                </c:pt>
                <c:pt idx="55484">
                  <c:v>4.948400000001806</c:v>
                </c:pt>
                <c:pt idx="55485">
                  <c:v>4.9485000000018058</c:v>
                </c:pt>
                <c:pt idx="55486">
                  <c:v>4.9486000000018056</c:v>
                </c:pt>
                <c:pt idx="55487">
                  <c:v>4.9487000000018053</c:v>
                </c:pt>
                <c:pt idx="55488">
                  <c:v>4.9488000000018051</c:v>
                </c:pt>
                <c:pt idx="55489">
                  <c:v>4.9489000000018049</c:v>
                </c:pt>
                <c:pt idx="55490">
                  <c:v>4.9490000000018046</c:v>
                </c:pt>
                <c:pt idx="55491">
                  <c:v>4.9491000000018044</c:v>
                </c:pt>
                <c:pt idx="55492">
                  <c:v>4.9492000000018042</c:v>
                </c:pt>
                <c:pt idx="55493">
                  <c:v>4.9493000000018039</c:v>
                </c:pt>
                <c:pt idx="55494">
                  <c:v>4.9494000000018037</c:v>
                </c:pt>
                <c:pt idx="55495">
                  <c:v>4.9495000000018035</c:v>
                </c:pt>
                <c:pt idx="55496">
                  <c:v>4.9496000000018032</c:v>
                </c:pt>
                <c:pt idx="55497">
                  <c:v>4.949700000001803</c:v>
                </c:pt>
                <c:pt idx="55498">
                  <c:v>4.9498000000018028</c:v>
                </c:pt>
                <c:pt idx="55499">
                  <c:v>4.9499000000018025</c:v>
                </c:pt>
                <c:pt idx="55500">
                  <c:v>4.9500000000018023</c:v>
                </c:pt>
                <c:pt idx="55501">
                  <c:v>4.9501000000018021</c:v>
                </c:pt>
                <c:pt idx="55502">
                  <c:v>4.9502000000018018</c:v>
                </c:pt>
                <c:pt idx="55503">
                  <c:v>4.9503000000018016</c:v>
                </c:pt>
                <c:pt idx="55504">
                  <c:v>4.9504000000018014</c:v>
                </c:pt>
                <c:pt idx="55505">
                  <c:v>4.9505000000018011</c:v>
                </c:pt>
                <c:pt idx="55506">
                  <c:v>4.9506000000018009</c:v>
                </c:pt>
                <c:pt idx="55507">
                  <c:v>4.9507000000018007</c:v>
                </c:pt>
                <c:pt idx="55508">
                  <c:v>4.9508000000018004</c:v>
                </c:pt>
                <c:pt idx="55509">
                  <c:v>4.9509000000018002</c:v>
                </c:pt>
                <c:pt idx="55510">
                  <c:v>4.9510000000018</c:v>
                </c:pt>
                <c:pt idx="55511">
                  <c:v>4.9511000000017997</c:v>
                </c:pt>
                <c:pt idx="55512">
                  <c:v>4.9512000000017995</c:v>
                </c:pt>
                <c:pt idx="55513">
                  <c:v>4.9513000000017993</c:v>
                </c:pt>
                <c:pt idx="55514">
                  <c:v>4.951400000001799</c:v>
                </c:pt>
                <c:pt idx="55515">
                  <c:v>4.9515000000017988</c:v>
                </c:pt>
                <c:pt idx="55516">
                  <c:v>4.9516000000017986</c:v>
                </c:pt>
                <c:pt idx="55517">
                  <c:v>4.9517000000017983</c:v>
                </c:pt>
                <c:pt idx="55518">
                  <c:v>4.9518000000017981</c:v>
                </c:pt>
                <c:pt idx="55519">
                  <c:v>4.9519000000017979</c:v>
                </c:pt>
                <c:pt idx="55520">
                  <c:v>4.9520000000017976</c:v>
                </c:pt>
                <c:pt idx="55521">
                  <c:v>4.9521000000017974</c:v>
                </c:pt>
                <c:pt idx="55522">
                  <c:v>4.9522000000017972</c:v>
                </c:pt>
                <c:pt idx="55523">
                  <c:v>4.9523000000017969</c:v>
                </c:pt>
                <c:pt idx="55524">
                  <c:v>4.9524000000017967</c:v>
                </c:pt>
                <c:pt idx="55525">
                  <c:v>4.9525000000017965</c:v>
                </c:pt>
                <c:pt idx="55526">
                  <c:v>4.9526000000017962</c:v>
                </c:pt>
                <c:pt idx="55527">
                  <c:v>4.952700000001796</c:v>
                </c:pt>
                <c:pt idx="55528">
                  <c:v>4.9528000000017958</c:v>
                </c:pt>
                <c:pt idx="55529">
                  <c:v>4.9529000000017955</c:v>
                </c:pt>
                <c:pt idx="55530">
                  <c:v>4.9530000000017953</c:v>
                </c:pt>
                <c:pt idx="55531">
                  <c:v>4.9531000000017951</c:v>
                </c:pt>
                <c:pt idx="55532">
                  <c:v>4.9532000000017948</c:v>
                </c:pt>
                <c:pt idx="55533">
                  <c:v>4.9533000000017946</c:v>
                </c:pt>
                <c:pt idx="55534">
                  <c:v>4.9534000000017944</c:v>
                </c:pt>
                <c:pt idx="55535">
                  <c:v>4.9535000000017941</c:v>
                </c:pt>
                <c:pt idx="55536">
                  <c:v>4.9536000000017939</c:v>
                </c:pt>
                <c:pt idx="55537">
                  <c:v>4.9537000000017937</c:v>
                </c:pt>
                <c:pt idx="55538">
                  <c:v>4.9538000000017934</c:v>
                </c:pt>
                <c:pt idx="55539">
                  <c:v>4.9539000000017932</c:v>
                </c:pt>
                <c:pt idx="55540">
                  <c:v>4.954000000001793</c:v>
                </c:pt>
                <c:pt idx="55541">
                  <c:v>4.9541000000017927</c:v>
                </c:pt>
                <c:pt idx="55542">
                  <c:v>4.9542000000017925</c:v>
                </c:pt>
                <c:pt idx="55543">
                  <c:v>4.9543000000017923</c:v>
                </c:pt>
                <c:pt idx="55544">
                  <c:v>4.954400000001792</c:v>
                </c:pt>
                <c:pt idx="55545">
                  <c:v>4.9545000000017918</c:v>
                </c:pt>
                <c:pt idx="55546">
                  <c:v>4.9546000000017916</c:v>
                </c:pt>
                <c:pt idx="55547">
                  <c:v>4.9547000000017913</c:v>
                </c:pt>
                <c:pt idx="55548">
                  <c:v>4.9548000000017911</c:v>
                </c:pt>
                <c:pt idx="55549">
                  <c:v>4.9549000000017909</c:v>
                </c:pt>
                <c:pt idx="55550">
                  <c:v>4.9550000000017906</c:v>
                </c:pt>
                <c:pt idx="55551">
                  <c:v>4.9551000000017904</c:v>
                </c:pt>
                <c:pt idx="55552">
                  <c:v>4.9552000000017902</c:v>
                </c:pt>
                <c:pt idx="55553">
                  <c:v>4.9553000000017899</c:v>
                </c:pt>
                <c:pt idx="55554">
                  <c:v>4.9554000000017897</c:v>
                </c:pt>
                <c:pt idx="55555">
                  <c:v>4.9555000000017895</c:v>
                </c:pt>
                <c:pt idx="55556">
                  <c:v>4.9556000000017892</c:v>
                </c:pt>
                <c:pt idx="55557">
                  <c:v>4.955700000001789</c:v>
                </c:pt>
                <c:pt idx="55558">
                  <c:v>4.9558000000017888</c:v>
                </c:pt>
                <c:pt idx="55559">
                  <c:v>4.9559000000017885</c:v>
                </c:pt>
                <c:pt idx="55560">
                  <c:v>4.9560000000017883</c:v>
                </c:pt>
                <c:pt idx="55561">
                  <c:v>4.9561000000017881</c:v>
                </c:pt>
                <c:pt idx="55562">
                  <c:v>4.9562000000017878</c:v>
                </c:pt>
                <c:pt idx="55563">
                  <c:v>4.9563000000017876</c:v>
                </c:pt>
                <c:pt idx="55564">
                  <c:v>4.9564000000017874</c:v>
                </c:pt>
                <c:pt idx="55565">
                  <c:v>4.9565000000017871</c:v>
                </c:pt>
                <c:pt idx="55566">
                  <c:v>4.9566000000017869</c:v>
                </c:pt>
                <c:pt idx="55567">
                  <c:v>4.9567000000017867</c:v>
                </c:pt>
                <c:pt idx="55568">
                  <c:v>4.9568000000017864</c:v>
                </c:pt>
                <c:pt idx="55569">
                  <c:v>4.9569000000017862</c:v>
                </c:pt>
                <c:pt idx="55570">
                  <c:v>4.957000000001786</c:v>
                </c:pt>
                <c:pt idx="55571">
                  <c:v>4.9571000000017857</c:v>
                </c:pt>
                <c:pt idx="55572">
                  <c:v>4.9572000000017855</c:v>
                </c:pt>
                <c:pt idx="55573">
                  <c:v>4.9573000000017853</c:v>
                </c:pt>
                <c:pt idx="55574">
                  <c:v>4.957400000001785</c:v>
                </c:pt>
                <c:pt idx="55575">
                  <c:v>4.9575000000017848</c:v>
                </c:pt>
                <c:pt idx="55576">
                  <c:v>4.9576000000017846</c:v>
                </c:pt>
                <c:pt idx="55577">
                  <c:v>4.9577000000017843</c:v>
                </c:pt>
                <c:pt idx="55578">
                  <c:v>4.9578000000017841</c:v>
                </c:pt>
                <c:pt idx="55579">
                  <c:v>4.9579000000017839</c:v>
                </c:pt>
                <c:pt idx="55580">
                  <c:v>4.9580000000017836</c:v>
                </c:pt>
                <c:pt idx="55581">
                  <c:v>4.9581000000017834</c:v>
                </c:pt>
                <c:pt idx="55582">
                  <c:v>4.9582000000017832</c:v>
                </c:pt>
                <c:pt idx="55583">
                  <c:v>4.9583000000017829</c:v>
                </c:pt>
                <c:pt idx="55584">
                  <c:v>4.9584000000017827</c:v>
                </c:pt>
                <c:pt idx="55585">
                  <c:v>4.9585000000017825</c:v>
                </c:pt>
                <c:pt idx="55586">
                  <c:v>4.9586000000017822</c:v>
                </c:pt>
                <c:pt idx="55587">
                  <c:v>4.958700000001782</c:v>
                </c:pt>
                <c:pt idx="55588">
                  <c:v>4.9588000000017818</c:v>
                </c:pt>
                <c:pt idx="55589">
                  <c:v>4.9589000000017815</c:v>
                </c:pt>
                <c:pt idx="55590">
                  <c:v>4.9590000000017813</c:v>
                </c:pt>
                <c:pt idx="55591">
                  <c:v>4.9591000000017811</c:v>
                </c:pt>
                <c:pt idx="55592">
                  <c:v>4.9592000000017809</c:v>
                </c:pt>
                <c:pt idx="55593">
                  <c:v>4.9593000000017806</c:v>
                </c:pt>
                <c:pt idx="55594">
                  <c:v>4.9594000000017804</c:v>
                </c:pt>
                <c:pt idx="55595">
                  <c:v>4.9595000000017802</c:v>
                </c:pt>
                <c:pt idx="55596">
                  <c:v>4.9596000000017799</c:v>
                </c:pt>
                <c:pt idx="55597">
                  <c:v>4.9597000000017797</c:v>
                </c:pt>
                <c:pt idx="55598">
                  <c:v>4.9598000000017795</c:v>
                </c:pt>
                <c:pt idx="55599">
                  <c:v>4.9599000000017792</c:v>
                </c:pt>
                <c:pt idx="55600">
                  <c:v>4.960000000001779</c:v>
                </c:pt>
                <c:pt idx="55601">
                  <c:v>4.9601000000017788</c:v>
                </c:pt>
                <c:pt idx="55602">
                  <c:v>4.9602000000017785</c:v>
                </c:pt>
                <c:pt idx="55603">
                  <c:v>4.9603000000017783</c:v>
                </c:pt>
                <c:pt idx="55604">
                  <c:v>4.9604000000017781</c:v>
                </c:pt>
                <c:pt idx="55605">
                  <c:v>4.9605000000017778</c:v>
                </c:pt>
                <c:pt idx="55606">
                  <c:v>4.9606000000017776</c:v>
                </c:pt>
                <c:pt idx="55607">
                  <c:v>4.9607000000017774</c:v>
                </c:pt>
                <c:pt idx="55608">
                  <c:v>4.9608000000017771</c:v>
                </c:pt>
                <c:pt idx="55609">
                  <c:v>4.9609000000017769</c:v>
                </c:pt>
                <c:pt idx="55610">
                  <c:v>4.9610000000017767</c:v>
                </c:pt>
                <c:pt idx="55611">
                  <c:v>4.9611000000017764</c:v>
                </c:pt>
                <c:pt idx="55612">
                  <c:v>4.9612000000017762</c:v>
                </c:pt>
                <c:pt idx="55613">
                  <c:v>4.961300000001776</c:v>
                </c:pt>
                <c:pt idx="55614">
                  <c:v>4.9614000000017757</c:v>
                </c:pt>
                <c:pt idx="55615">
                  <c:v>4.9615000000017755</c:v>
                </c:pt>
                <c:pt idx="55616">
                  <c:v>4.9616000000017753</c:v>
                </c:pt>
                <c:pt idx="55617">
                  <c:v>4.961700000001775</c:v>
                </c:pt>
                <c:pt idx="55618">
                  <c:v>4.9618000000017748</c:v>
                </c:pt>
                <c:pt idx="55619">
                  <c:v>4.9619000000017746</c:v>
                </c:pt>
                <c:pt idx="55620">
                  <c:v>4.9620000000017743</c:v>
                </c:pt>
                <c:pt idx="55621">
                  <c:v>4.9621000000017741</c:v>
                </c:pt>
                <c:pt idx="55622">
                  <c:v>4.9622000000017739</c:v>
                </c:pt>
                <c:pt idx="55623">
                  <c:v>4.9623000000017736</c:v>
                </c:pt>
                <c:pt idx="55624">
                  <c:v>4.9624000000017734</c:v>
                </c:pt>
                <c:pt idx="55625">
                  <c:v>4.9625000000017732</c:v>
                </c:pt>
                <c:pt idx="55626">
                  <c:v>4.9626000000017729</c:v>
                </c:pt>
                <c:pt idx="55627">
                  <c:v>4.9627000000017727</c:v>
                </c:pt>
                <c:pt idx="55628">
                  <c:v>4.9628000000017725</c:v>
                </c:pt>
                <c:pt idx="55629">
                  <c:v>4.9629000000017722</c:v>
                </c:pt>
                <c:pt idx="55630">
                  <c:v>4.963000000001772</c:v>
                </c:pt>
                <c:pt idx="55631">
                  <c:v>4.9631000000017718</c:v>
                </c:pt>
                <c:pt idx="55632">
                  <c:v>4.9632000000017715</c:v>
                </c:pt>
                <c:pt idx="55633">
                  <c:v>4.9633000000017713</c:v>
                </c:pt>
                <c:pt idx="55634">
                  <c:v>4.9634000000017711</c:v>
                </c:pt>
                <c:pt idx="55635">
                  <c:v>4.9635000000017708</c:v>
                </c:pt>
                <c:pt idx="55636">
                  <c:v>4.9636000000017706</c:v>
                </c:pt>
                <c:pt idx="55637">
                  <c:v>4.9637000000017704</c:v>
                </c:pt>
                <c:pt idx="55638">
                  <c:v>4.9638000000017701</c:v>
                </c:pt>
                <c:pt idx="55639">
                  <c:v>4.9639000000017699</c:v>
                </c:pt>
                <c:pt idx="55640">
                  <c:v>4.9640000000017697</c:v>
                </c:pt>
                <c:pt idx="55641">
                  <c:v>4.9641000000017694</c:v>
                </c:pt>
                <c:pt idx="55642">
                  <c:v>4.9642000000017692</c:v>
                </c:pt>
                <c:pt idx="55643">
                  <c:v>4.964300000001769</c:v>
                </c:pt>
                <c:pt idx="55644">
                  <c:v>4.9644000000017687</c:v>
                </c:pt>
                <c:pt idx="55645">
                  <c:v>4.9645000000017685</c:v>
                </c:pt>
                <c:pt idx="55646">
                  <c:v>4.9646000000017683</c:v>
                </c:pt>
                <c:pt idx="55647">
                  <c:v>4.964700000001768</c:v>
                </c:pt>
                <c:pt idx="55648">
                  <c:v>4.9648000000017678</c:v>
                </c:pt>
                <c:pt idx="55649">
                  <c:v>4.9649000000017676</c:v>
                </c:pt>
                <c:pt idx="55650">
                  <c:v>4.9650000000017673</c:v>
                </c:pt>
                <c:pt idx="55651">
                  <c:v>4.9651000000017671</c:v>
                </c:pt>
                <c:pt idx="55652">
                  <c:v>4.9652000000017669</c:v>
                </c:pt>
                <c:pt idx="55653">
                  <c:v>4.9653000000017666</c:v>
                </c:pt>
                <c:pt idx="55654">
                  <c:v>4.9654000000017664</c:v>
                </c:pt>
                <c:pt idx="55655">
                  <c:v>4.9655000000017662</c:v>
                </c:pt>
                <c:pt idx="55656">
                  <c:v>4.9656000000017659</c:v>
                </c:pt>
                <c:pt idx="55657">
                  <c:v>4.9657000000017657</c:v>
                </c:pt>
                <c:pt idx="55658">
                  <c:v>4.9658000000017655</c:v>
                </c:pt>
                <c:pt idx="55659">
                  <c:v>4.9659000000017652</c:v>
                </c:pt>
                <c:pt idx="55660">
                  <c:v>4.966000000001765</c:v>
                </c:pt>
                <c:pt idx="55661">
                  <c:v>4.9661000000017648</c:v>
                </c:pt>
                <c:pt idx="55662">
                  <c:v>4.9662000000017645</c:v>
                </c:pt>
                <c:pt idx="55663">
                  <c:v>4.9663000000017643</c:v>
                </c:pt>
                <c:pt idx="55664">
                  <c:v>4.9664000000017641</c:v>
                </c:pt>
                <c:pt idx="55665">
                  <c:v>4.9665000000017638</c:v>
                </c:pt>
                <c:pt idx="55666">
                  <c:v>4.9666000000017636</c:v>
                </c:pt>
                <c:pt idx="55667">
                  <c:v>4.9667000000017634</c:v>
                </c:pt>
                <c:pt idx="55668">
                  <c:v>4.9668000000017631</c:v>
                </c:pt>
                <c:pt idx="55669">
                  <c:v>4.9669000000017629</c:v>
                </c:pt>
                <c:pt idx="55670">
                  <c:v>4.9670000000017627</c:v>
                </c:pt>
                <c:pt idx="55671">
                  <c:v>4.9671000000017624</c:v>
                </c:pt>
                <c:pt idx="55672">
                  <c:v>4.9672000000017622</c:v>
                </c:pt>
                <c:pt idx="55673">
                  <c:v>4.967300000001762</c:v>
                </c:pt>
                <c:pt idx="55674">
                  <c:v>4.9674000000017617</c:v>
                </c:pt>
                <c:pt idx="55675">
                  <c:v>4.9675000000017615</c:v>
                </c:pt>
                <c:pt idx="55676">
                  <c:v>4.9676000000017613</c:v>
                </c:pt>
                <c:pt idx="55677">
                  <c:v>4.967700000001761</c:v>
                </c:pt>
                <c:pt idx="55678">
                  <c:v>4.9678000000017608</c:v>
                </c:pt>
                <c:pt idx="55679">
                  <c:v>4.9679000000017606</c:v>
                </c:pt>
                <c:pt idx="55680">
                  <c:v>4.9680000000017603</c:v>
                </c:pt>
                <c:pt idx="55681">
                  <c:v>4.9681000000017601</c:v>
                </c:pt>
                <c:pt idx="55682">
                  <c:v>4.9682000000017599</c:v>
                </c:pt>
                <c:pt idx="55683">
                  <c:v>4.9683000000017596</c:v>
                </c:pt>
                <c:pt idx="55684">
                  <c:v>4.9684000000017594</c:v>
                </c:pt>
                <c:pt idx="55685">
                  <c:v>4.9685000000017592</c:v>
                </c:pt>
                <c:pt idx="55686">
                  <c:v>4.9686000000017589</c:v>
                </c:pt>
                <c:pt idx="55687">
                  <c:v>4.9687000000017587</c:v>
                </c:pt>
                <c:pt idx="55688">
                  <c:v>4.9688000000017585</c:v>
                </c:pt>
                <c:pt idx="55689">
                  <c:v>4.9689000000017582</c:v>
                </c:pt>
                <c:pt idx="55690">
                  <c:v>4.969000000001758</c:v>
                </c:pt>
                <c:pt idx="55691">
                  <c:v>4.9691000000017578</c:v>
                </c:pt>
                <c:pt idx="55692">
                  <c:v>4.9692000000017575</c:v>
                </c:pt>
                <c:pt idx="55693">
                  <c:v>4.9693000000017573</c:v>
                </c:pt>
                <c:pt idx="55694">
                  <c:v>4.9694000000017571</c:v>
                </c:pt>
                <c:pt idx="55695">
                  <c:v>4.9695000000017568</c:v>
                </c:pt>
                <c:pt idx="55696">
                  <c:v>4.9696000000017566</c:v>
                </c:pt>
                <c:pt idx="55697">
                  <c:v>4.9697000000017564</c:v>
                </c:pt>
                <c:pt idx="55698">
                  <c:v>4.9698000000017561</c:v>
                </c:pt>
                <c:pt idx="55699">
                  <c:v>4.9699000000017559</c:v>
                </c:pt>
                <c:pt idx="55700">
                  <c:v>4.9700000000017557</c:v>
                </c:pt>
                <c:pt idx="55701">
                  <c:v>4.9701000000017554</c:v>
                </c:pt>
                <c:pt idx="55702">
                  <c:v>4.9702000000017552</c:v>
                </c:pt>
                <c:pt idx="55703">
                  <c:v>4.970300000001755</c:v>
                </c:pt>
                <c:pt idx="55704">
                  <c:v>4.9704000000017547</c:v>
                </c:pt>
                <c:pt idx="55705">
                  <c:v>4.9705000000017545</c:v>
                </c:pt>
                <c:pt idx="55706">
                  <c:v>4.9706000000017543</c:v>
                </c:pt>
                <c:pt idx="55707">
                  <c:v>4.970700000001754</c:v>
                </c:pt>
                <c:pt idx="55708">
                  <c:v>4.9708000000017538</c:v>
                </c:pt>
                <c:pt idx="55709">
                  <c:v>4.9709000000017536</c:v>
                </c:pt>
                <c:pt idx="55710">
                  <c:v>4.9710000000017533</c:v>
                </c:pt>
                <c:pt idx="55711">
                  <c:v>4.9711000000017531</c:v>
                </c:pt>
                <c:pt idx="55712">
                  <c:v>4.9712000000017529</c:v>
                </c:pt>
                <c:pt idx="55713">
                  <c:v>4.9713000000017527</c:v>
                </c:pt>
                <c:pt idx="55714">
                  <c:v>4.9714000000017524</c:v>
                </c:pt>
                <c:pt idx="55715">
                  <c:v>4.9715000000017522</c:v>
                </c:pt>
                <c:pt idx="55716">
                  <c:v>4.971600000001752</c:v>
                </c:pt>
                <c:pt idx="55717">
                  <c:v>4.9717000000017517</c:v>
                </c:pt>
                <c:pt idx="55718">
                  <c:v>4.9718000000017515</c:v>
                </c:pt>
                <c:pt idx="55719">
                  <c:v>4.9719000000017513</c:v>
                </c:pt>
                <c:pt idx="55720">
                  <c:v>4.972000000001751</c:v>
                </c:pt>
                <c:pt idx="55721">
                  <c:v>4.9721000000017508</c:v>
                </c:pt>
                <c:pt idx="55722">
                  <c:v>4.9722000000017506</c:v>
                </c:pt>
                <c:pt idx="55723">
                  <c:v>4.9723000000017503</c:v>
                </c:pt>
                <c:pt idx="55724">
                  <c:v>4.9724000000017501</c:v>
                </c:pt>
                <c:pt idx="55725">
                  <c:v>4.9725000000017499</c:v>
                </c:pt>
                <c:pt idx="55726">
                  <c:v>4.9726000000017496</c:v>
                </c:pt>
                <c:pt idx="55727">
                  <c:v>4.9727000000017494</c:v>
                </c:pt>
                <c:pt idx="55728">
                  <c:v>4.9728000000017492</c:v>
                </c:pt>
                <c:pt idx="55729">
                  <c:v>4.9729000000017489</c:v>
                </c:pt>
                <c:pt idx="55730">
                  <c:v>4.9730000000017487</c:v>
                </c:pt>
                <c:pt idx="55731">
                  <c:v>4.9731000000017485</c:v>
                </c:pt>
                <c:pt idx="55732">
                  <c:v>4.9732000000017482</c:v>
                </c:pt>
                <c:pt idx="55733">
                  <c:v>4.973300000001748</c:v>
                </c:pt>
                <c:pt idx="55734">
                  <c:v>4.9734000000017478</c:v>
                </c:pt>
                <c:pt idx="55735">
                  <c:v>4.9735000000017475</c:v>
                </c:pt>
                <c:pt idx="55736">
                  <c:v>4.9736000000017473</c:v>
                </c:pt>
                <c:pt idx="55737">
                  <c:v>4.9737000000017471</c:v>
                </c:pt>
                <c:pt idx="55738">
                  <c:v>4.9738000000017468</c:v>
                </c:pt>
                <c:pt idx="55739">
                  <c:v>4.9739000000017466</c:v>
                </c:pt>
                <c:pt idx="55740">
                  <c:v>4.9740000000017464</c:v>
                </c:pt>
                <c:pt idx="55741">
                  <c:v>4.9741000000017461</c:v>
                </c:pt>
                <c:pt idx="55742">
                  <c:v>4.9742000000017459</c:v>
                </c:pt>
                <c:pt idx="55743">
                  <c:v>4.9743000000017457</c:v>
                </c:pt>
                <c:pt idx="55744">
                  <c:v>4.9744000000017454</c:v>
                </c:pt>
                <c:pt idx="55745">
                  <c:v>4.9745000000017452</c:v>
                </c:pt>
                <c:pt idx="55746">
                  <c:v>4.974600000001745</c:v>
                </c:pt>
                <c:pt idx="55747">
                  <c:v>4.9747000000017447</c:v>
                </c:pt>
                <c:pt idx="55748">
                  <c:v>4.9748000000017445</c:v>
                </c:pt>
                <c:pt idx="55749">
                  <c:v>4.9749000000017443</c:v>
                </c:pt>
                <c:pt idx="55750">
                  <c:v>4.975000000001744</c:v>
                </c:pt>
                <c:pt idx="55751">
                  <c:v>4.9751000000017438</c:v>
                </c:pt>
                <c:pt idx="55752">
                  <c:v>4.9752000000017436</c:v>
                </c:pt>
                <c:pt idx="55753">
                  <c:v>4.9753000000017433</c:v>
                </c:pt>
                <c:pt idx="55754">
                  <c:v>4.9754000000017431</c:v>
                </c:pt>
                <c:pt idx="55755">
                  <c:v>4.9755000000017429</c:v>
                </c:pt>
                <c:pt idx="55756">
                  <c:v>4.9756000000017426</c:v>
                </c:pt>
                <c:pt idx="55757">
                  <c:v>4.9757000000017424</c:v>
                </c:pt>
                <c:pt idx="55758">
                  <c:v>4.9758000000017422</c:v>
                </c:pt>
                <c:pt idx="55759">
                  <c:v>4.9759000000017419</c:v>
                </c:pt>
                <c:pt idx="55760">
                  <c:v>4.9760000000017417</c:v>
                </c:pt>
                <c:pt idx="55761">
                  <c:v>4.9761000000017415</c:v>
                </c:pt>
                <c:pt idx="55762">
                  <c:v>4.9762000000017412</c:v>
                </c:pt>
                <c:pt idx="55763">
                  <c:v>4.976300000001741</c:v>
                </c:pt>
                <c:pt idx="55764">
                  <c:v>4.9764000000017408</c:v>
                </c:pt>
                <c:pt idx="55765">
                  <c:v>4.9765000000017405</c:v>
                </c:pt>
                <c:pt idx="55766">
                  <c:v>4.9766000000017403</c:v>
                </c:pt>
                <c:pt idx="55767">
                  <c:v>4.9767000000017401</c:v>
                </c:pt>
                <c:pt idx="55768">
                  <c:v>4.9768000000017398</c:v>
                </c:pt>
                <c:pt idx="55769">
                  <c:v>4.9769000000017396</c:v>
                </c:pt>
                <c:pt idx="55770">
                  <c:v>4.9770000000017394</c:v>
                </c:pt>
                <c:pt idx="55771">
                  <c:v>4.9771000000017391</c:v>
                </c:pt>
                <c:pt idx="55772">
                  <c:v>4.9772000000017389</c:v>
                </c:pt>
                <c:pt idx="55773">
                  <c:v>4.9773000000017387</c:v>
                </c:pt>
                <c:pt idx="55774">
                  <c:v>4.9774000000017384</c:v>
                </c:pt>
                <c:pt idx="55775">
                  <c:v>4.9775000000017382</c:v>
                </c:pt>
                <c:pt idx="55776">
                  <c:v>4.977600000001738</c:v>
                </c:pt>
                <c:pt idx="55777">
                  <c:v>4.9777000000017377</c:v>
                </c:pt>
                <c:pt idx="55778">
                  <c:v>4.9778000000017375</c:v>
                </c:pt>
                <c:pt idx="55779">
                  <c:v>4.9779000000017373</c:v>
                </c:pt>
                <c:pt idx="55780">
                  <c:v>4.978000000001737</c:v>
                </c:pt>
                <c:pt idx="55781">
                  <c:v>4.9781000000017368</c:v>
                </c:pt>
                <c:pt idx="55782">
                  <c:v>4.9782000000017366</c:v>
                </c:pt>
                <c:pt idx="55783">
                  <c:v>4.9783000000017363</c:v>
                </c:pt>
                <c:pt idx="55784">
                  <c:v>4.9784000000017361</c:v>
                </c:pt>
                <c:pt idx="55785">
                  <c:v>4.9785000000017359</c:v>
                </c:pt>
                <c:pt idx="55786">
                  <c:v>4.9786000000017356</c:v>
                </c:pt>
                <c:pt idx="55787">
                  <c:v>4.9787000000017354</c:v>
                </c:pt>
                <c:pt idx="55788">
                  <c:v>4.9788000000017352</c:v>
                </c:pt>
                <c:pt idx="55789">
                  <c:v>4.9789000000017349</c:v>
                </c:pt>
                <c:pt idx="55790">
                  <c:v>4.9790000000017347</c:v>
                </c:pt>
                <c:pt idx="55791">
                  <c:v>4.9791000000017345</c:v>
                </c:pt>
                <c:pt idx="55792">
                  <c:v>4.9792000000017342</c:v>
                </c:pt>
                <c:pt idx="55793">
                  <c:v>4.979300000001734</c:v>
                </c:pt>
                <c:pt idx="55794">
                  <c:v>4.9794000000017338</c:v>
                </c:pt>
                <c:pt idx="55795">
                  <c:v>4.9795000000017335</c:v>
                </c:pt>
                <c:pt idx="55796">
                  <c:v>4.9796000000017333</c:v>
                </c:pt>
                <c:pt idx="55797">
                  <c:v>4.9797000000017331</c:v>
                </c:pt>
                <c:pt idx="55798">
                  <c:v>4.9798000000017328</c:v>
                </c:pt>
                <c:pt idx="55799">
                  <c:v>4.9799000000017326</c:v>
                </c:pt>
                <c:pt idx="55800">
                  <c:v>4.9800000000017324</c:v>
                </c:pt>
                <c:pt idx="55801">
                  <c:v>4.9801000000017321</c:v>
                </c:pt>
                <c:pt idx="55802">
                  <c:v>4.9802000000017319</c:v>
                </c:pt>
                <c:pt idx="55803">
                  <c:v>4.9803000000017317</c:v>
                </c:pt>
                <c:pt idx="55804">
                  <c:v>4.9804000000017314</c:v>
                </c:pt>
                <c:pt idx="55805">
                  <c:v>4.9805000000017312</c:v>
                </c:pt>
                <c:pt idx="55806">
                  <c:v>4.980600000001731</c:v>
                </c:pt>
                <c:pt idx="55807">
                  <c:v>4.9807000000017307</c:v>
                </c:pt>
                <c:pt idx="55808">
                  <c:v>4.9808000000017305</c:v>
                </c:pt>
                <c:pt idx="55809">
                  <c:v>4.9809000000017303</c:v>
                </c:pt>
                <c:pt idx="55810">
                  <c:v>4.98100000000173</c:v>
                </c:pt>
                <c:pt idx="55811">
                  <c:v>4.9811000000017298</c:v>
                </c:pt>
                <c:pt idx="55812">
                  <c:v>4.9812000000017296</c:v>
                </c:pt>
                <c:pt idx="55813">
                  <c:v>4.9813000000017293</c:v>
                </c:pt>
                <c:pt idx="55814">
                  <c:v>4.9814000000017291</c:v>
                </c:pt>
                <c:pt idx="55815">
                  <c:v>4.9815000000017289</c:v>
                </c:pt>
                <c:pt idx="55816">
                  <c:v>4.9816000000017286</c:v>
                </c:pt>
                <c:pt idx="55817">
                  <c:v>4.9817000000017284</c:v>
                </c:pt>
                <c:pt idx="55818">
                  <c:v>4.9818000000017282</c:v>
                </c:pt>
                <c:pt idx="55819">
                  <c:v>4.9819000000017279</c:v>
                </c:pt>
                <c:pt idx="55820">
                  <c:v>4.9820000000017277</c:v>
                </c:pt>
                <c:pt idx="55821">
                  <c:v>4.9821000000017275</c:v>
                </c:pt>
                <c:pt idx="55822">
                  <c:v>4.9822000000017272</c:v>
                </c:pt>
                <c:pt idx="55823">
                  <c:v>4.982300000001727</c:v>
                </c:pt>
                <c:pt idx="55824">
                  <c:v>4.9824000000017268</c:v>
                </c:pt>
                <c:pt idx="55825">
                  <c:v>4.9825000000017265</c:v>
                </c:pt>
                <c:pt idx="55826">
                  <c:v>4.9826000000017263</c:v>
                </c:pt>
                <c:pt idx="55827">
                  <c:v>4.9827000000017261</c:v>
                </c:pt>
                <c:pt idx="55828">
                  <c:v>4.9828000000017258</c:v>
                </c:pt>
                <c:pt idx="55829">
                  <c:v>4.9829000000017256</c:v>
                </c:pt>
                <c:pt idx="55830">
                  <c:v>4.9830000000017254</c:v>
                </c:pt>
                <c:pt idx="55831">
                  <c:v>4.9831000000017251</c:v>
                </c:pt>
                <c:pt idx="55832">
                  <c:v>4.9832000000017249</c:v>
                </c:pt>
                <c:pt idx="55833">
                  <c:v>4.9833000000017247</c:v>
                </c:pt>
                <c:pt idx="55834">
                  <c:v>4.9834000000017245</c:v>
                </c:pt>
                <c:pt idx="55835">
                  <c:v>4.9835000000017242</c:v>
                </c:pt>
                <c:pt idx="55836">
                  <c:v>4.983600000001724</c:v>
                </c:pt>
                <c:pt idx="55837">
                  <c:v>4.9837000000017238</c:v>
                </c:pt>
                <c:pt idx="55838">
                  <c:v>4.9838000000017235</c:v>
                </c:pt>
                <c:pt idx="55839">
                  <c:v>4.9839000000017233</c:v>
                </c:pt>
                <c:pt idx="55840">
                  <c:v>4.9840000000017231</c:v>
                </c:pt>
                <c:pt idx="55841">
                  <c:v>4.9841000000017228</c:v>
                </c:pt>
                <c:pt idx="55842">
                  <c:v>4.9842000000017226</c:v>
                </c:pt>
                <c:pt idx="55843">
                  <c:v>4.9843000000017224</c:v>
                </c:pt>
                <c:pt idx="55844">
                  <c:v>4.9844000000017221</c:v>
                </c:pt>
                <c:pt idx="55845">
                  <c:v>4.9845000000017219</c:v>
                </c:pt>
                <c:pt idx="55846">
                  <c:v>4.9846000000017217</c:v>
                </c:pt>
                <c:pt idx="55847">
                  <c:v>4.9847000000017214</c:v>
                </c:pt>
                <c:pt idx="55848">
                  <c:v>4.9848000000017212</c:v>
                </c:pt>
                <c:pt idx="55849">
                  <c:v>4.984900000001721</c:v>
                </c:pt>
                <c:pt idx="55850">
                  <c:v>4.9850000000017207</c:v>
                </c:pt>
                <c:pt idx="55851">
                  <c:v>4.9851000000017205</c:v>
                </c:pt>
                <c:pt idx="55852">
                  <c:v>4.9852000000017203</c:v>
                </c:pt>
                <c:pt idx="55853">
                  <c:v>4.98530000000172</c:v>
                </c:pt>
                <c:pt idx="55854">
                  <c:v>4.9854000000017198</c:v>
                </c:pt>
                <c:pt idx="55855">
                  <c:v>4.9855000000017196</c:v>
                </c:pt>
                <c:pt idx="55856">
                  <c:v>4.9856000000017193</c:v>
                </c:pt>
                <c:pt idx="55857">
                  <c:v>4.9857000000017191</c:v>
                </c:pt>
                <c:pt idx="55858">
                  <c:v>4.9858000000017189</c:v>
                </c:pt>
                <c:pt idx="55859">
                  <c:v>4.9859000000017186</c:v>
                </c:pt>
                <c:pt idx="55860">
                  <c:v>4.9860000000017184</c:v>
                </c:pt>
                <c:pt idx="55861">
                  <c:v>4.9861000000017182</c:v>
                </c:pt>
                <c:pt idx="55862">
                  <c:v>4.9862000000017179</c:v>
                </c:pt>
                <c:pt idx="55863">
                  <c:v>4.9863000000017177</c:v>
                </c:pt>
                <c:pt idx="55864">
                  <c:v>4.9864000000017175</c:v>
                </c:pt>
                <c:pt idx="55865">
                  <c:v>4.9865000000017172</c:v>
                </c:pt>
                <c:pt idx="55866">
                  <c:v>4.986600000001717</c:v>
                </c:pt>
                <c:pt idx="55867">
                  <c:v>4.9867000000017168</c:v>
                </c:pt>
                <c:pt idx="55868">
                  <c:v>4.9868000000017165</c:v>
                </c:pt>
                <c:pt idx="55869">
                  <c:v>4.9869000000017163</c:v>
                </c:pt>
                <c:pt idx="55870">
                  <c:v>4.9870000000017161</c:v>
                </c:pt>
                <c:pt idx="55871">
                  <c:v>4.9871000000017158</c:v>
                </c:pt>
                <c:pt idx="55872">
                  <c:v>4.9872000000017156</c:v>
                </c:pt>
                <c:pt idx="55873">
                  <c:v>4.9873000000017154</c:v>
                </c:pt>
                <c:pt idx="55874">
                  <c:v>4.9874000000017151</c:v>
                </c:pt>
                <c:pt idx="55875">
                  <c:v>4.9875000000017149</c:v>
                </c:pt>
                <c:pt idx="55876">
                  <c:v>4.9876000000017147</c:v>
                </c:pt>
                <c:pt idx="55877">
                  <c:v>4.9877000000017144</c:v>
                </c:pt>
                <c:pt idx="55878">
                  <c:v>4.9878000000017142</c:v>
                </c:pt>
                <c:pt idx="55879">
                  <c:v>4.987900000001714</c:v>
                </c:pt>
                <c:pt idx="55880">
                  <c:v>4.9880000000017137</c:v>
                </c:pt>
                <c:pt idx="55881">
                  <c:v>4.9881000000017135</c:v>
                </c:pt>
                <c:pt idx="55882">
                  <c:v>4.9882000000017133</c:v>
                </c:pt>
                <c:pt idx="55883">
                  <c:v>4.988300000001713</c:v>
                </c:pt>
                <c:pt idx="55884">
                  <c:v>4.9884000000017128</c:v>
                </c:pt>
                <c:pt idx="55885">
                  <c:v>4.9885000000017126</c:v>
                </c:pt>
                <c:pt idx="55886">
                  <c:v>4.9886000000017123</c:v>
                </c:pt>
                <c:pt idx="55887">
                  <c:v>4.9887000000017121</c:v>
                </c:pt>
                <c:pt idx="55888">
                  <c:v>4.9888000000017119</c:v>
                </c:pt>
                <c:pt idx="55889">
                  <c:v>4.9889000000017116</c:v>
                </c:pt>
                <c:pt idx="55890">
                  <c:v>4.9890000000017114</c:v>
                </c:pt>
                <c:pt idx="55891">
                  <c:v>4.9891000000017112</c:v>
                </c:pt>
                <c:pt idx="55892">
                  <c:v>4.9892000000017109</c:v>
                </c:pt>
                <c:pt idx="55893">
                  <c:v>4.9893000000017107</c:v>
                </c:pt>
                <c:pt idx="55894">
                  <c:v>4.9894000000017105</c:v>
                </c:pt>
                <c:pt idx="55895">
                  <c:v>4.9895000000017102</c:v>
                </c:pt>
                <c:pt idx="55896">
                  <c:v>4.98960000000171</c:v>
                </c:pt>
                <c:pt idx="55897">
                  <c:v>4.9897000000017098</c:v>
                </c:pt>
                <c:pt idx="55898">
                  <c:v>4.9898000000017095</c:v>
                </c:pt>
                <c:pt idx="55899">
                  <c:v>4.9899000000017093</c:v>
                </c:pt>
                <c:pt idx="55900">
                  <c:v>4.9900000000017091</c:v>
                </c:pt>
                <c:pt idx="55901">
                  <c:v>4.9901000000017088</c:v>
                </c:pt>
                <c:pt idx="55902">
                  <c:v>4.9902000000017086</c:v>
                </c:pt>
                <c:pt idx="55903">
                  <c:v>4.9903000000017084</c:v>
                </c:pt>
                <c:pt idx="55904">
                  <c:v>4.9904000000017081</c:v>
                </c:pt>
                <c:pt idx="55905">
                  <c:v>4.9905000000017079</c:v>
                </c:pt>
                <c:pt idx="55906">
                  <c:v>4.9906000000017077</c:v>
                </c:pt>
                <c:pt idx="55907">
                  <c:v>4.9907000000017074</c:v>
                </c:pt>
                <c:pt idx="55908">
                  <c:v>4.9908000000017072</c:v>
                </c:pt>
                <c:pt idx="55909">
                  <c:v>4.990900000001707</c:v>
                </c:pt>
                <c:pt idx="55910">
                  <c:v>4.9910000000017067</c:v>
                </c:pt>
                <c:pt idx="55911">
                  <c:v>4.9911000000017065</c:v>
                </c:pt>
                <c:pt idx="55912">
                  <c:v>4.9912000000017063</c:v>
                </c:pt>
                <c:pt idx="55913">
                  <c:v>4.991300000001706</c:v>
                </c:pt>
                <c:pt idx="55914">
                  <c:v>4.9914000000017058</c:v>
                </c:pt>
                <c:pt idx="55915">
                  <c:v>4.9915000000017056</c:v>
                </c:pt>
                <c:pt idx="55916">
                  <c:v>4.9916000000017053</c:v>
                </c:pt>
                <c:pt idx="55917">
                  <c:v>4.9917000000017051</c:v>
                </c:pt>
                <c:pt idx="55918">
                  <c:v>4.9918000000017049</c:v>
                </c:pt>
                <c:pt idx="55919">
                  <c:v>4.9919000000017046</c:v>
                </c:pt>
                <c:pt idx="55920">
                  <c:v>4.9920000000017044</c:v>
                </c:pt>
                <c:pt idx="55921">
                  <c:v>4.9921000000017042</c:v>
                </c:pt>
                <c:pt idx="55922">
                  <c:v>4.9922000000017039</c:v>
                </c:pt>
                <c:pt idx="55923">
                  <c:v>4.9923000000017037</c:v>
                </c:pt>
                <c:pt idx="55924">
                  <c:v>4.9924000000017035</c:v>
                </c:pt>
                <c:pt idx="55925">
                  <c:v>4.9925000000017032</c:v>
                </c:pt>
                <c:pt idx="55926">
                  <c:v>4.992600000001703</c:v>
                </c:pt>
                <c:pt idx="55927">
                  <c:v>4.9927000000017028</c:v>
                </c:pt>
                <c:pt idx="55928">
                  <c:v>4.9928000000017025</c:v>
                </c:pt>
                <c:pt idx="55929">
                  <c:v>4.9929000000017023</c:v>
                </c:pt>
                <c:pt idx="55930">
                  <c:v>4.9930000000017021</c:v>
                </c:pt>
                <c:pt idx="55931">
                  <c:v>4.9931000000017018</c:v>
                </c:pt>
                <c:pt idx="55932">
                  <c:v>4.9932000000017016</c:v>
                </c:pt>
                <c:pt idx="55933">
                  <c:v>4.9933000000017014</c:v>
                </c:pt>
                <c:pt idx="55934">
                  <c:v>4.9934000000017011</c:v>
                </c:pt>
                <c:pt idx="55935">
                  <c:v>4.9935000000017009</c:v>
                </c:pt>
                <c:pt idx="55936">
                  <c:v>4.9936000000017007</c:v>
                </c:pt>
                <c:pt idx="55937">
                  <c:v>4.9937000000017004</c:v>
                </c:pt>
                <c:pt idx="55938">
                  <c:v>4.9938000000017002</c:v>
                </c:pt>
                <c:pt idx="55939">
                  <c:v>4.9939000000017</c:v>
                </c:pt>
                <c:pt idx="55940">
                  <c:v>4.9940000000016997</c:v>
                </c:pt>
                <c:pt idx="55941">
                  <c:v>4.9941000000016995</c:v>
                </c:pt>
                <c:pt idx="55942">
                  <c:v>4.9942000000016993</c:v>
                </c:pt>
                <c:pt idx="55943">
                  <c:v>4.994300000001699</c:v>
                </c:pt>
                <c:pt idx="55944">
                  <c:v>4.9944000000016988</c:v>
                </c:pt>
                <c:pt idx="55945">
                  <c:v>4.9945000000016986</c:v>
                </c:pt>
                <c:pt idx="55946">
                  <c:v>4.9946000000016983</c:v>
                </c:pt>
                <c:pt idx="55947">
                  <c:v>4.9947000000016981</c:v>
                </c:pt>
                <c:pt idx="55948">
                  <c:v>4.9948000000016979</c:v>
                </c:pt>
                <c:pt idx="55949">
                  <c:v>4.9949000000016976</c:v>
                </c:pt>
                <c:pt idx="55950">
                  <c:v>4.9950000000016974</c:v>
                </c:pt>
                <c:pt idx="55951">
                  <c:v>4.9951000000016972</c:v>
                </c:pt>
                <c:pt idx="55952">
                  <c:v>4.9952000000016969</c:v>
                </c:pt>
                <c:pt idx="55953">
                  <c:v>4.9953000000016967</c:v>
                </c:pt>
                <c:pt idx="55954">
                  <c:v>4.9954000000016965</c:v>
                </c:pt>
                <c:pt idx="55955">
                  <c:v>4.9955000000016963</c:v>
                </c:pt>
                <c:pt idx="55956">
                  <c:v>4.995600000001696</c:v>
                </c:pt>
                <c:pt idx="55957">
                  <c:v>4.9957000000016958</c:v>
                </c:pt>
                <c:pt idx="55958">
                  <c:v>4.9958000000016956</c:v>
                </c:pt>
                <c:pt idx="55959">
                  <c:v>4.9959000000016953</c:v>
                </c:pt>
                <c:pt idx="55960">
                  <c:v>4.9960000000016951</c:v>
                </c:pt>
                <c:pt idx="55961">
                  <c:v>4.9961000000016949</c:v>
                </c:pt>
                <c:pt idx="55962">
                  <c:v>4.9962000000016946</c:v>
                </c:pt>
                <c:pt idx="55963">
                  <c:v>4.9963000000016944</c:v>
                </c:pt>
                <c:pt idx="55964">
                  <c:v>4.9964000000016942</c:v>
                </c:pt>
                <c:pt idx="55965">
                  <c:v>4.9965000000016939</c:v>
                </c:pt>
                <c:pt idx="55966">
                  <c:v>4.9966000000016937</c:v>
                </c:pt>
                <c:pt idx="55967">
                  <c:v>4.9967000000016935</c:v>
                </c:pt>
                <c:pt idx="55968">
                  <c:v>4.9968000000016932</c:v>
                </c:pt>
                <c:pt idx="55969">
                  <c:v>4.996900000001693</c:v>
                </c:pt>
                <c:pt idx="55970">
                  <c:v>4.9970000000016928</c:v>
                </c:pt>
                <c:pt idx="55971">
                  <c:v>4.9971000000016925</c:v>
                </c:pt>
                <c:pt idx="55972">
                  <c:v>4.9972000000016923</c:v>
                </c:pt>
                <c:pt idx="55973">
                  <c:v>4.9973000000016921</c:v>
                </c:pt>
                <c:pt idx="55974">
                  <c:v>4.9974000000016918</c:v>
                </c:pt>
                <c:pt idx="55975">
                  <c:v>4.9975000000016916</c:v>
                </c:pt>
                <c:pt idx="55976">
                  <c:v>4.9976000000016914</c:v>
                </c:pt>
                <c:pt idx="55977">
                  <c:v>4.9977000000016911</c:v>
                </c:pt>
                <c:pt idx="55978">
                  <c:v>4.9978000000016909</c:v>
                </c:pt>
                <c:pt idx="55979">
                  <c:v>4.9979000000016907</c:v>
                </c:pt>
                <c:pt idx="55980">
                  <c:v>4.9980000000016904</c:v>
                </c:pt>
                <c:pt idx="55981">
                  <c:v>4.9981000000016902</c:v>
                </c:pt>
                <c:pt idx="55982">
                  <c:v>4.99820000000169</c:v>
                </c:pt>
                <c:pt idx="55983">
                  <c:v>4.9983000000016897</c:v>
                </c:pt>
                <c:pt idx="55984">
                  <c:v>4.9984000000016895</c:v>
                </c:pt>
                <c:pt idx="55985">
                  <c:v>4.9985000000016893</c:v>
                </c:pt>
                <c:pt idx="55986">
                  <c:v>4.998600000001689</c:v>
                </c:pt>
                <c:pt idx="55987">
                  <c:v>4.9987000000016888</c:v>
                </c:pt>
                <c:pt idx="55988">
                  <c:v>4.9988000000016886</c:v>
                </c:pt>
                <c:pt idx="55989">
                  <c:v>4.9989000000016883</c:v>
                </c:pt>
                <c:pt idx="55990">
                  <c:v>4.9990000000016881</c:v>
                </c:pt>
                <c:pt idx="55991">
                  <c:v>4.9991000000016879</c:v>
                </c:pt>
                <c:pt idx="55992">
                  <c:v>4.9992000000016876</c:v>
                </c:pt>
                <c:pt idx="55993">
                  <c:v>4.9993000000016874</c:v>
                </c:pt>
                <c:pt idx="55994">
                  <c:v>4.9994000000016872</c:v>
                </c:pt>
                <c:pt idx="55995">
                  <c:v>4.9995000000016869</c:v>
                </c:pt>
                <c:pt idx="55996">
                  <c:v>4.9996000000016867</c:v>
                </c:pt>
                <c:pt idx="55997">
                  <c:v>4.9997000000016865</c:v>
                </c:pt>
                <c:pt idx="55998">
                  <c:v>4.9998000000016862</c:v>
                </c:pt>
                <c:pt idx="55999">
                  <c:v>4.999900000001686</c:v>
                </c:pt>
                <c:pt idx="56000">
                  <c:v>5.0000000000016858</c:v>
                </c:pt>
                <c:pt idx="56001">
                  <c:v>5.0001000000016855</c:v>
                </c:pt>
                <c:pt idx="56002">
                  <c:v>5.0002000000016853</c:v>
                </c:pt>
                <c:pt idx="56003">
                  <c:v>5.0003000000016851</c:v>
                </c:pt>
                <c:pt idx="56004">
                  <c:v>5.0004000000016848</c:v>
                </c:pt>
                <c:pt idx="56005">
                  <c:v>5.0005000000016846</c:v>
                </c:pt>
                <c:pt idx="56006">
                  <c:v>5.0006000000016844</c:v>
                </c:pt>
                <c:pt idx="56007">
                  <c:v>5.0007000000016841</c:v>
                </c:pt>
                <c:pt idx="56008">
                  <c:v>5.0008000000016839</c:v>
                </c:pt>
                <c:pt idx="56009">
                  <c:v>5.0009000000016837</c:v>
                </c:pt>
                <c:pt idx="56010">
                  <c:v>5.0010000000016834</c:v>
                </c:pt>
                <c:pt idx="56011">
                  <c:v>5.0011000000016832</c:v>
                </c:pt>
                <c:pt idx="56012">
                  <c:v>5.001200000001683</c:v>
                </c:pt>
                <c:pt idx="56013">
                  <c:v>5.0013000000016827</c:v>
                </c:pt>
                <c:pt idx="56014">
                  <c:v>5.0014000000016825</c:v>
                </c:pt>
                <c:pt idx="56015">
                  <c:v>5.0015000000016823</c:v>
                </c:pt>
                <c:pt idx="56016">
                  <c:v>5.001600000001682</c:v>
                </c:pt>
                <c:pt idx="56017">
                  <c:v>5.0017000000016818</c:v>
                </c:pt>
                <c:pt idx="56018">
                  <c:v>5.0018000000016816</c:v>
                </c:pt>
                <c:pt idx="56019">
                  <c:v>5.0019000000016813</c:v>
                </c:pt>
                <c:pt idx="56020">
                  <c:v>5.0020000000016811</c:v>
                </c:pt>
                <c:pt idx="56021">
                  <c:v>5.0021000000016809</c:v>
                </c:pt>
                <c:pt idx="56022">
                  <c:v>5.0022000000016806</c:v>
                </c:pt>
                <c:pt idx="56023">
                  <c:v>5.0023000000016804</c:v>
                </c:pt>
                <c:pt idx="56024">
                  <c:v>5.0024000000016802</c:v>
                </c:pt>
                <c:pt idx="56025">
                  <c:v>5.0025000000016799</c:v>
                </c:pt>
                <c:pt idx="56026">
                  <c:v>5.0026000000016797</c:v>
                </c:pt>
                <c:pt idx="56027">
                  <c:v>5.0027000000016795</c:v>
                </c:pt>
                <c:pt idx="56028">
                  <c:v>5.0028000000016792</c:v>
                </c:pt>
                <c:pt idx="56029">
                  <c:v>5.002900000001679</c:v>
                </c:pt>
                <c:pt idx="56030">
                  <c:v>5.0030000000016788</c:v>
                </c:pt>
                <c:pt idx="56031">
                  <c:v>5.0031000000016785</c:v>
                </c:pt>
                <c:pt idx="56032">
                  <c:v>5.0032000000016783</c:v>
                </c:pt>
                <c:pt idx="56033">
                  <c:v>5.0033000000016781</c:v>
                </c:pt>
                <c:pt idx="56034">
                  <c:v>5.0034000000016778</c:v>
                </c:pt>
                <c:pt idx="56035">
                  <c:v>5.0035000000016776</c:v>
                </c:pt>
                <c:pt idx="56036">
                  <c:v>5.0036000000016774</c:v>
                </c:pt>
                <c:pt idx="56037">
                  <c:v>5.0037000000016771</c:v>
                </c:pt>
                <c:pt idx="56038">
                  <c:v>5.0038000000016769</c:v>
                </c:pt>
                <c:pt idx="56039">
                  <c:v>5.0039000000016767</c:v>
                </c:pt>
                <c:pt idx="56040">
                  <c:v>5.0040000000016764</c:v>
                </c:pt>
                <c:pt idx="56041">
                  <c:v>5.0041000000016762</c:v>
                </c:pt>
                <c:pt idx="56042">
                  <c:v>5.004200000001676</c:v>
                </c:pt>
                <c:pt idx="56043">
                  <c:v>5.0043000000016757</c:v>
                </c:pt>
                <c:pt idx="56044">
                  <c:v>5.0044000000016755</c:v>
                </c:pt>
                <c:pt idx="56045">
                  <c:v>5.0045000000016753</c:v>
                </c:pt>
                <c:pt idx="56046">
                  <c:v>5.004600000001675</c:v>
                </c:pt>
                <c:pt idx="56047">
                  <c:v>5.0047000000016748</c:v>
                </c:pt>
                <c:pt idx="56048">
                  <c:v>5.0048000000016746</c:v>
                </c:pt>
                <c:pt idx="56049">
                  <c:v>5.0049000000016743</c:v>
                </c:pt>
                <c:pt idx="56050">
                  <c:v>5.0050000000016741</c:v>
                </c:pt>
                <c:pt idx="56051">
                  <c:v>5.0051000000016739</c:v>
                </c:pt>
                <c:pt idx="56052">
                  <c:v>5.0052000000016736</c:v>
                </c:pt>
                <c:pt idx="56053">
                  <c:v>5.0053000000016734</c:v>
                </c:pt>
                <c:pt idx="56054">
                  <c:v>5.0054000000016732</c:v>
                </c:pt>
                <c:pt idx="56055">
                  <c:v>5.0055000000016729</c:v>
                </c:pt>
                <c:pt idx="56056">
                  <c:v>5.0056000000016727</c:v>
                </c:pt>
                <c:pt idx="56057">
                  <c:v>5.0057000000016725</c:v>
                </c:pt>
                <c:pt idx="56058">
                  <c:v>5.0058000000016722</c:v>
                </c:pt>
                <c:pt idx="56059">
                  <c:v>5.005900000001672</c:v>
                </c:pt>
                <c:pt idx="56060">
                  <c:v>5.0060000000016718</c:v>
                </c:pt>
                <c:pt idx="56061">
                  <c:v>5.0061000000016715</c:v>
                </c:pt>
                <c:pt idx="56062">
                  <c:v>5.0062000000016713</c:v>
                </c:pt>
                <c:pt idx="56063">
                  <c:v>5.0063000000016711</c:v>
                </c:pt>
                <c:pt idx="56064">
                  <c:v>5.0064000000016708</c:v>
                </c:pt>
                <c:pt idx="56065">
                  <c:v>5.0065000000016706</c:v>
                </c:pt>
                <c:pt idx="56066">
                  <c:v>5.0066000000016704</c:v>
                </c:pt>
                <c:pt idx="56067">
                  <c:v>5.0067000000016701</c:v>
                </c:pt>
                <c:pt idx="56068">
                  <c:v>5.0068000000016699</c:v>
                </c:pt>
                <c:pt idx="56069">
                  <c:v>5.0069000000016697</c:v>
                </c:pt>
                <c:pt idx="56070">
                  <c:v>5.0070000000016694</c:v>
                </c:pt>
                <c:pt idx="56071">
                  <c:v>5.0071000000016692</c:v>
                </c:pt>
                <c:pt idx="56072">
                  <c:v>5.007200000001669</c:v>
                </c:pt>
                <c:pt idx="56073">
                  <c:v>5.0073000000016687</c:v>
                </c:pt>
                <c:pt idx="56074">
                  <c:v>5.0074000000016685</c:v>
                </c:pt>
                <c:pt idx="56075">
                  <c:v>5.0075000000016683</c:v>
                </c:pt>
                <c:pt idx="56076">
                  <c:v>5.0076000000016681</c:v>
                </c:pt>
                <c:pt idx="56077">
                  <c:v>5.0077000000016678</c:v>
                </c:pt>
                <c:pt idx="56078">
                  <c:v>5.0078000000016676</c:v>
                </c:pt>
                <c:pt idx="56079">
                  <c:v>5.0079000000016674</c:v>
                </c:pt>
                <c:pt idx="56080">
                  <c:v>5.0080000000016671</c:v>
                </c:pt>
                <c:pt idx="56081">
                  <c:v>5.0081000000016669</c:v>
                </c:pt>
                <c:pt idx="56082">
                  <c:v>5.0082000000016667</c:v>
                </c:pt>
                <c:pt idx="56083">
                  <c:v>5.0083000000016664</c:v>
                </c:pt>
                <c:pt idx="56084">
                  <c:v>5.0084000000016662</c:v>
                </c:pt>
                <c:pt idx="56085">
                  <c:v>5.008500000001666</c:v>
                </c:pt>
                <c:pt idx="56086">
                  <c:v>5.0086000000016657</c:v>
                </c:pt>
                <c:pt idx="56087">
                  <c:v>5.0087000000016655</c:v>
                </c:pt>
                <c:pt idx="56088">
                  <c:v>5.0088000000016653</c:v>
                </c:pt>
                <c:pt idx="56089">
                  <c:v>5.008900000001665</c:v>
                </c:pt>
                <c:pt idx="56090">
                  <c:v>5.0090000000016648</c:v>
                </c:pt>
                <c:pt idx="56091">
                  <c:v>5.0091000000016646</c:v>
                </c:pt>
                <c:pt idx="56092">
                  <c:v>5.0092000000016643</c:v>
                </c:pt>
                <c:pt idx="56093">
                  <c:v>5.0093000000016641</c:v>
                </c:pt>
                <c:pt idx="56094">
                  <c:v>5.0094000000016639</c:v>
                </c:pt>
                <c:pt idx="56095">
                  <c:v>5.0095000000016636</c:v>
                </c:pt>
                <c:pt idx="56096">
                  <c:v>5.0096000000016634</c:v>
                </c:pt>
                <c:pt idx="56097">
                  <c:v>5.0097000000016632</c:v>
                </c:pt>
                <c:pt idx="56098">
                  <c:v>5.0098000000016629</c:v>
                </c:pt>
                <c:pt idx="56099">
                  <c:v>5.0099000000016627</c:v>
                </c:pt>
                <c:pt idx="56100">
                  <c:v>5.0100000000016625</c:v>
                </c:pt>
                <c:pt idx="56101">
                  <c:v>5.0101000000016622</c:v>
                </c:pt>
                <c:pt idx="56102">
                  <c:v>5.010200000001662</c:v>
                </c:pt>
                <c:pt idx="56103">
                  <c:v>5.0103000000016618</c:v>
                </c:pt>
                <c:pt idx="56104">
                  <c:v>5.0104000000016615</c:v>
                </c:pt>
                <c:pt idx="56105">
                  <c:v>5.0105000000016613</c:v>
                </c:pt>
                <c:pt idx="56106">
                  <c:v>5.0106000000016611</c:v>
                </c:pt>
                <c:pt idx="56107">
                  <c:v>5.0107000000016608</c:v>
                </c:pt>
                <c:pt idx="56108">
                  <c:v>5.0108000000016606</c:v>
                </c:pt>
                <c:pt idx="56109">
                  <c:v>5.0109000000016604</c:v>
                </c:pt>
                <c:pt idx="56110">
                  <c:v>5.0110000000016601</c:v>
                </c:pt>
                <c:pt idx="56111">
                  <c:v>5.0111000000016599</c:v>
                </c:pt>
                <c:pt idx="56112">
                  <c:v>5.0112000000016597</c:v>
                </c:pt>
                <c:pt idx="56113">
                  <c:v>5.0113000000016594</c:v>
                </c:pt>
                <c:pt idx="56114">
                  <c:v>5.0114000000016592</c:v>
                </c:pt>
                <c:pt idx="56115">
                  <c:v>5.011500000001659</c:v>
                </c:pt>
                <c:pt idx="56116">
                  <c:v>5.0116000000016587</c:v>
                </c:pt>
                <c:pt idx="56117">
                  <c:v>5.0117000000016585</c:v>
                </c:pt>
                <c:pt idx="56118">
                  <c:v>5.0118000000016583</c:v>
                </c:pt>
                <c:pt idx="56119">
                  <c:v>5.011900000001658</c:v>
                </c:pt>
                <c:pt idx="56120">
                  <c:v>5.0120000000016578</c:v>
                </c:pt>
                <c:pt idx="56121">
                  <c:v>5.0121000000016576</c:v>
                </c:pt>
                <c:pt idx="56122">
                  <c:v>5.0122000000016573</c:v>
                </c:pt>
                <c:pt idx="56123">
                  <c:v>5.0123000000016571</c:v>
                </c:pt>
                <c:pt idx="56124">
                  <c:v>5.0124000000016569</c:v>
                </c:pt>
                <c:pt idx="56125">
                  <c:v>5.0125000000016566</c:v>
                </c:pt>
                <c:pt idx="56126">
                  <c:v>5.0126000000016564</c:v>
                </c:pt>
                <c:pt idx="56127">
                  <c:v>5.0127000000016562</c:v>
                </c:pt>
                <c:pt idx="56128">
                  <c:v>5.0128000000016559</c:v>
                </c:pt>
                <c:pt idx="56129">
                  <c:v>5.0129000000016557</c:v>
                </c:pt>
                <c:pt idx="56130">
                  <c:v>5.0130000000016555</c:v>
                </c:pt>
                <c:pt idx="56131">
                  <c:v>5.0131000000016552</c:v>
                </c:pt>
                <c:pt idx="56132">
                  <c:v>5.013200000001655</c:v>
                </c:pt>
                <c:pt idx="56133">
                  <c:v>5.0133000000016548</c:v>
                </c:pt>
                <c:pt idx="56134">
                  <c:v>5.0134000000016545</c:v>
                </c:pt>
                <c:pt idx="56135">
                  <c:v>5.0135000000016543</c:v>
                </c:pt>
                <c:pt idx="56136">
                  <c:v>5.0136000000016541</c:v>
                </c:pt>
                <c:pt idx="56137">
                  <c:v>5.0137000000016538</c:v>
                </c:pt>
                <c:pt idx="56138">
                  <c:v>5.0138000000016536</c:v>
                </c:pt>
                <c:pt idx="56139">
                  <c:v>5.0139000000016534</c:v>
                </c:pt>
                <c:pt idx="56140">
                  <c:v>5.0140000000016531</c:v>
                </c:pt>
                <c:pt idx="56141">
                  <c:v>5.0141000000016529</c:v>
                </c:pt>
                <c:pt idx="56142">
                  <c:v>5.0142000000016527</c:v>
                </c:pt>
                <c:pt idx="56143">
                  <c:v>5.0143000000016524</c:v>
                </c:pt>
                <c:pt idx="56144">
                  <c:v>5.0144000000016522</c:v>
                </c:pt>
                <c:pt idx="56145">
                  <c:v>5.014500000001652</c:v>
                </c:pt>
                <c:pt idx="56146">
                  <c:v>5.0146000000016517</c:v>
                </c:pt>
                <c:pt idx="56147">
                  <c:v>5.0147000000016515</c:v>
                </c:pt>
                <c:pt idx="56148">
                  <c:v>5.0148000000016513</c:v>
                </c:pt>
                <c:pt idx="56149">
                  <c:v>5.014900000001651</c:v>
                </c:pt>
                <c:pt idx="56150">
                  <c:v>5.0150000000016508</c:v>
                </c:pt>
                <c:pt idx="56151">
                  <c:v>5.0151000000016506</c:v>
                </c:pt>
                <c:pt idx="56152">
                  <c:v>5.0152000000016503</c:v>
                </c:pt>
                <c:pt idx="56153">
                  <c:v>5.0153000000016501</c:v>
                </c:pt>
                <c:pt idx="56154">
                  <c:v>5.0154000000016499</c:v>
                </c:pt>
                <c:pt idx="56155">
                  <c:v>5.0155000000016496</c:v>
                </c:pt>
                <c:pt idx="56156">
                  <c:v>5.0156000000016494</c:v>
                </c:pt>
                <c:pt idx="56157">
                  <c:v>5.0157000000016492</c:v>
                </c:pt>
                <c:pt idx="56158">
                  <c:v>5.0158000000016489</c:v>
                </c:pt>
                <c:pt idx="56159">
                  <c:v>5.0159000000016487</c:v>
                </c:pt>
                <c:pt idx="56160">
                  <c:v>5.0160000000016485</c:v>
                </c:pt>
                <c:pt idx="56161">
                  <c:v>5.0161000000016482</c:v>
                </c:pt>
                <c:pt idx="56162">
                  <c:v>5.016200000001648</c:v>
                </c:pt>
                <c:pt idx="56163">
                  <c:v>5.0163000000016478</c:v>
                </c:pt>
                <c:pt idx="56164">
                  <c:v>5.0164000000016475</c:v>
                </c:pt>
                <c:pt idx="56165">
                  <c:v>5.0165000000016473</c:v>
                </c:pt>
                <c:pt idx="56166">
                  <c:v>5.0166000000016471</c:v>
                </c:pt>
                <c:pt idx="56167">
                  <c:v>5.0167000000016468</c:v>
                </c:pt>
                <c:pt idx="56168">
                  <c:v>5.0168000000016466</c:v>
                </c:pt>
                <c:pt idx="56169">
                  <c:v>5.0169000000016464</c:v>
                </c:pt>
                <c:pt idx="56170">
                  <c:v>5.0170000000016461</c:v>
                </c:pt>
                <c:pt idx="56171">
                  <c:v>5.0171000000016459</c:v>
                </c:pt>
                <c:pt idx="56172">
                  <c:v>5.0172000000016457</c:v>
                </c:pt>
                <c:pt idx="56173">
                  <c:v>5.0173000000016454</c:v>
                </c:pt>
                <c:pt idx="56174">
                  <c:v>5.0174000000016452</c:v>
                </c:pt>
                <c:pt idx="56175">
                  <c:v>5.017500000001645</c:v>
                </c:pt>
                <c:pt idx="56176">
                  <c:v>5.0176000000016447</c:v>
                </c:pt>
                <c:pt idx="56177">
                  <c:v>5.0177000000016445</c:v>
                </c:pt>
                <c:pt idx="56178">
                  <c:v>5.0178000000016443</c:v>
                </c:pt>
                <c:pt idx="56179">
                  <c:v>5.017900000001644</c:v>
                </c:pt>
                <c:pt idx="56180">
                  <c:v>5.0180000000016438</c:v>
                </c:pt>
                <c:pt idx="56181">
                  <c:v>5.0181000000016436</c:v>
                </c:pt>
                <c:pt idx="56182">
                  <c:v>5.0182000000016433</c:v>
                </c:pt>
                <c:pt idx="56183">
                  <c:v>5.0183000000016431</c:v>
                </c:pt>
                <c:pt idx="56184">
                  <c:v>5.0184000000016429</c:v>
                </c:pt>
                <c:pt idx="56185">
                  <c:v>5.0185000000016426</c:v>
                </c:pt>
                <c:pt idx="56186">
                  <c:v>5.0186000000016424</c:v>
                </c:pt>
                <c:pt idx="56187">
                  <c:v>5.0187000000016422</c:v>
                </c:pt>
                <c:pt idx="56188">
                  <c:v>5.0188000000016419</c:v>
                </c:pt>
                <c:pt idx="56189">
                  <c:v>5.0189000000016417</c:v>
                </c:pt>
                <c:pt idx="56190">
                  <c:v>5.0190000000016415</c:v>
                </c:pt>
                <c:pt idx="56191">
                  <c:v>5.0191000000016412</c:v>
                </c:pt>
                <c:pt idx="56192">
                  <c:v>5.019200000001641</c:v>
                </c:pt>
                <c:pt idx="56193">
                  <c:v>5.0193000000016408</c:v>
                </c:pt>
                <c:pt idx="56194">
                  <c:v>5.0194000000016405</c:v>
                </c:pt>
                <c:pt idx="56195">
                  <c:v>5.0195000000016403</c:v>
                </c:pt>
                <c:pt idx="56196">
                  <c:v>5.0196000000016401</c:v>
                </c:pt>
                <c:pt idx="56197">
                  <c:v>5.0197000000016399</c:v>
                </c:pt>
                <c:pt idx="56198">
                  <c:v>5.0198000000016396</c:v>
                </c:pt>
                <c:pt idx="56199">
                  <c:v>5.0199000000016394</c:v>
                </c:pt>
                <c:pt idx="56200">
                  <c:v>5.0200000000016392</c:v>
                </c:pt>
                <c:pt idx="56201">
                  <c:v>5.0201000000016389</c:v>
                </c:pt>
                <c:pt idx="56202">
                  <c:v>5.0202000000016387</c:v>
                </c:pt>
                <c:pt idx="56203">
                  <c:v>5.0203000000016385</c:v>
                </c:pt>
                <c:pt idx="56204">
                  <c:v>5.0204000000016382</c:v>
                </c:pt>
                <c:pt idx="56205">
                  <c:v>5.020500000001638</c:v>
                </c:pt>
                <c:pt idx="56206">
                  <c:v>5.0206000000016378</c:v>
                </c:pt>
                <c:pt idx="56207">
                  <c:v>5.0207000000016375</c:v>
                </c:pt>
                <c:pt idx="56208">
                  <c:v>5.0208000000016373</c:v>
                </c:pt>
                <c:pt idx="56209">
                  <c:v>5.0209000000016371</c:v>
                </c:pt>
                <c:pt idx="56210">
                  <c:v>5.0210000000016368</c:v>
                </c:pt>
                <c:pt idx="56211">
                  <c:v>5.0211000000016366</c:v>
                </c:pt>
                <c:pt idx="56212">
                  <c:v>5.0212000000016364</c:v>
                </c:pt>
                <c:pt idx="56213">
                  <c:v>5.0213000000016361</c:v>
                </c:pt>
                <c:pt idx="56214">
                  <c:v>5.0214000000016359</c:v>
                </c:pt>
                <c:pt idx="56215">
                  <c:v>5.0215000000016357</c:v>
                </c:pt>
                <c:pt idx="56216">
                  <c:v>5.0216000000016354</c:v>
                </c:pt>
                <c:pt idx="56217">
                  <c:v>5.0217000000016352</c:v>
                </c:pt>
                <c:pt idx="56218">
                  <c:v>5.021800000001635</c:v>
                </c:pt>
                <c:pt idx="56219">
                  <c:v>5.0219000000016347</c:v>
                </c:pt>
                <c:pt idx="56220">
                  <c:v>5.0220000000016345</c:v>
                </c:pt>
                <c:pt idx="56221">
                  <c:v>5.0221000000016343</c:v>
                </c:pt>
                <c:pt idx="56222">
                  <c:v>5.022200000001634</c:v>
                </c:pt>
                <c:pt idx="56223">
                  <c:v>5.0223000000016338</c:v>
                </c:pt>
                <c:pt idx="56224">
                  <c:v>5.0224000000016336</c:v>
                </c:pt>
                <c:pt idx="56225">
                  <c:v>5.0225000000016333</c:v>
                </c:pt>
                <c:pt idx="56226">
                  <c:v>5.0226000000016331</c:v>
                </c:pt>
                <c:pt idx="56227">
                  <c:v>5.0227000000016329</c:v>
                </c:pt>
                <c:pt idx="56228">
                  <c:v>5.0228000000016326</c:v>
                </c:pt>
                <c:pt idx="56229">
                  <c:v>5.0229000000016324</c:v>
                </c:pt>
                <c:pt idx="56230">
                  <c:v>5.0230000000016322</c:v>
                </c:pt>
                <c:pt idx="56231">
                  <c:v>5.0231000000016319</c:v>
                </c:pt>
                <c:pt idx="56232">
                  <c:v>5.0232000000016317</c:v>
                </c:pt>
                <c:pt idx="56233">
                  <c:v>5.0233000000016315</c:v>
                </c:pt>
                <c:pt idx="56234">
                  <c:v>5.0234000000016312</c:v>
                </c:pt>
                <c:pt idx="56235">
                  <c:v>5.023500000001631</c:v>
                </c:pt>
                <c:pt idx="56236">
                  <c:v>5.0236000000016308</c:v>
                </c:pt>
                <c:pt idx="56237">
                  <c:v>5.0237000000016305</c:v>
                </c:pt>
                <c:pt idx="56238">
                  <c:v>5.0238000000016303</c:v>
                </c:pt>
                <c:pt idx="56239">
                  <c:v>5.0239000000016301</c:v>
                </c:pt>
                <c:pt idx="56240">
                  <c:v>5.0240000000016298</c:v>
                </c:pt>
                <c:pt idx="56241">
                  <c:v>5.0241000000016296</c:v>
                </c:pt>
                <c:pt idx="56242">
                  <c:v>5.0242000000016294</c:v>
                </c:pt>
                <c:pt idx="56243">
                  <c:v>5.0243000000016291</c:v>
                </c:pt>
                <c:pt idx="56244">
                  <c:v>5.0244000000016289</c:v>
                </c:pt>
                <c:pt idx="56245">
                  <c:v>5.0245000000016287</c:v>
                </c:pt>
                <c:pt idx="56246">
                  <c:v>5.0246000000016284</c:v>
                </c:pt>
                <c:pt idx="56247">
                  <c:v>5.0247000000016282</c:v>
                </c:pt>
                <c:pt idx="56248">
                  <c:v>5.024800000001628</c:v>
                </c:pt>
                <c:pt idx="56249">
                  <c:v>5.0249000000016277</c:v>
                </c:pt>
                <c:pt idx="56250">
                  <c:v>5.0250000000016275</c:v>
                </c:pt>
                <c:pt idx="56251">
                  <c:v>5.0251000000016273</c:v>
                </c:pt>
                <c:pt idx="56252">
                  <c:v>5.025200000001627</c:v>
                </c:pt>
                <c:pt idx="56253">
                  <c:v>5.0253000000016268</c:v>
                </c:pt>
                <c:pt idx="56254">
                  <c:v>5.0254000000016266</c:v>
                </c:pt>
                <c:pt idx="56255">
                  <c:v>5.0255000000016263</c:v>
                </c:pt>
                <c:pt idx="56256">
                  <c:v>5.0256000000016261</c:v>
                </c:pt>
                <c:pt idx="56257">
                  <c:v>5.0257000000016259</c:v>
                </c:pt>
                <c:pt idx="56258">
                  <c:v>5.0258000000016256</c:v>
                </c:pt>
                <c:pt idx="56259">
                  <c:v>5.0259000000016254</c:v>
                </c:pt>
                <c:pt idx="56260">
                  <c:v>5.0260000000016252</c:v>
                </c:pt>
                <c:pt idx="56261">
                  <c:v>5.0261000000016249</c:v>
                </c:pt>
                <c:pt idx="56262">
                  <c:v>5.0262000000016247</c:v>
                </c:pt>
                <c:pt idx="56263">
                  <c:v>5.0263000000016245</c:v>
                </c:pt>
                <c:pt idx="56264">
                  <c:v>5.0264000000016242</c:v>
                </c:pt>
                <c:pt idx="56265">
                  <c:v>5.026500000001624</c:v>
                </c:pt>
                <c:pt idx="56266">
                  <c:v>5.0266000000016238</c:v>
                </c:pt>
                <c:pt idx="56267">
                  <c:v>5.0267000000016235</c:v>
                </c:pt>
                <c:pt idx="56268">
                  <c:v>5.0268000000016233</c:v>
                </c:pt>
                <c:pt idx="56269">
                  <c:v>5.0269000000016231</c:v>
                </c:pt>
                <c:pt idx="56270">
                  <c:v>5.0270000000016228</c:v>
                </c:pt>
                <c:pt idx="56271">
                  <c:v>5.0271000000016226</c:v>
                </c:pt>
                <c:pt idx="56272">
                  <c:v>5.0272000000016224</c:v>
                </c:pt>
                <c:pt idx="56273">
                  <c:v>5.0273000000016221</c:v>
                </c:pt>
                <c:pt idx="56274">
                  <c:v>5.0274000000016219</c:v>
                </c:pt>
                <c:pt idx="56275">
                  <c:v>5.0275000000016217</c:v>
                </c:pt>
                <c:pt idx="56276">
                  <c:v>5.0276000000016214</c:v>
                </c:pt>
                <c:pt idx="56277">
                  <c:v>5.0277000000016212</c:v>
                </c:pt>
                <c:pt idx="56278">
                  <c:v>5.027800000001621</c:v>
                </c:pt>
                <c:pt idx="56279">
                  <c:v>5.0279000000016207</c:v>
                </c:pt>
                <c:pt idx="56280">
                  <c:v>5.0280000000016205</c:v>
                </c:pt>
                <c:pt idx="56281">
                  <c:v>5.0281000000016203</c:v>
                </c:pt>
                <c:pt idx="56282">
                  <c:v>5.02820000000162</c:v>
                </c:pt>
                <c:pt idx="56283">
                  <c:v>5.0283000000016198</c:v>
                </c:pt>
                <c:pt idx="56284">
                  <c:v>5.0284000000016196</c:v>
                </c:pt>
                <c:pt idx="56285">
                  <c:v>5.0285000000016193</c:v>
                </c:pt>
                <c:pt idx="56286">
                  <c:v>5.0286000000016191</c:v>
                </c:pt>
                <c:pt idx="56287">
                  <c:v>5.0287000000016189</c:v>
                </c:pt>
                <c:pt idx="56288">
                  <c:v>5.0288000000016186</c:v>
                </c:pt>
                <c:pt idx="56289">
                  <c:v>5.0289000000016184</c:v>
                </c:pt>
                <c:pt idx="56290">
                  <c:v>5.0290000000016182</c:v>
                </c:pt>
                <c:pt idx="56291">
                  <c:v>5.0291000000016179</c:v>
                </c:pt>
                <c:pt idx="56292">
                  <c:v>5.0292000000016177</c:v>
                </c:pt>
                <c:pt idx="56293">
                  <c:v>5.0293000000016175</c:v>
                </c:pt>
                <c:pt idx="56294">
                  <c:v>5.0294000000016172</c:v>
                </c:pt>
                <c:pt idx="56295">
                  <c:v>5.029500000001617</c:v>
                </c:pt>
                <c:pt idx="56296">
                  <c:v>5.0296000000016168</c:v>
                </c:pt>
                <c:pt idx="56297">
                  <c:v>5.0297000000016165</c:v>
                </c:pt>
                <c:pt idx="56298">
                  <c:v>5.0298000000016163</c:v>
                </c:pt>
                <c:pt idx="56299">
                  <c:v>5.0299000000016161</c:v>
                </c:pt>
                <c:pt idx="56300">
                  <c:v>5.0300000000016158</c:v>
                </c:pt>
                <c:pt idx="56301">
                  <c:v>5.0301000000016156</c:v>
                </c:pt>
                <c:pt idx="56302">
                  <c:v>5.0302000000016154</c:v>
                </c:pt>
                <c:pt idx="56303">
                  <c:v>5.0303000000016151</c:v>
                </c:pt>
                <c:pt idx="56304">
                  <c:v>5.0304000000016149</c:v>
                </c:pt>
                <c:pt idx="56305">
                  <c:v>5.0305000000016147</c:v>
                </c:pt>
                <c:pt idx="56306">
                  <c:v>5.0306000000016144</c:v>
                </c:pt>
                <c:pt idx="56307">
                  <c:v>5.0307000000016142</c:v>
                </c:pt>
                <c:pt idx="56308">
                  <c:v>5.030800000001614</c:v>
                </c:pt>
                <c:pt idx="56309">
                  <c:v>5.0309000000016137</c:v>
                </c:pt>
                <c:pt idx="56310">
                  <c:v>5.0310000000016135</c:v>
                </c:pt>
                <c:pt idx="56311">
                  <c:v>5.0311000000016133</c:v>
                </c:pt>
                <c:pt idx="56312">
                  <c:v>5.031200000001613</c:v>
                </c:pt>
                <c:pt idx="56313">
                  <c:v>5.0313000000016128</c:v>
                </c:pt>
                <c:pt idx="56314">
                  <c:v>5.0314000000016126</c:v>
                </c:pt>
                <c:pt idx="56315">
                  <c:v>5.0315000000016123</c:v>
                </c:pt>
                <c:pt idx="56316">
                  <c:v>5.0316000000016121</c:v>
                </c:pt>
                <c:pt idx="56317">
                  <c:v>5.0317000000016119</c:v>
                </c:pt>
                <c:pt idx="56318">
                  <c:v>5.0318000000016117</c:v>
                </c:pt>
                <c:pt idx="56319">
                  <c:v>5.0319000000016114</c:v>
                </c:pt>
                <c:pt idx="56320">
                  <c:v>5.0320000000016112</c:v>
                </c:pt>
                <c:pt idx="56321">
                  <c:v>5.032100000001611</c:v>
                </c:pt>
                <c:pt idx="56322">
                  <c:v>5.0322000000016107</c:v>
                </c:pt>
                <c:pt idx="56323">
                  <c:v>5.0323000000016105</c:v>
                </c:pt>
                <c:pt idx="56324">
                  <c:v>5.0324000000016103</c:v>
                </c:pt>
                <c:pt idx="56325">
                  <c:v>5.03250000000161</c:v>
                </c:pt>
                <c:pt idx="56326">
                  <c:v>5.0326000000016098</c:v>
                </c:pt>
                <c:pt idx="56327">
                  <c:v>5.0327000000016096</c:v>
                </c:pt>
                <c:pt idx="56328">
                  <c:v>5.0328000000016093</c:v>
                </c:pt>
                <c:pt idx="56329">
                  <c:v>5.0329000000016091</c:v>
                </c:pt>
                <c:pt idx="56330">
                  <c:v>5.0330000000016089</c:v>
                </c:pt>
                <c:pt idx="56331">
                  <c:v>5.0331000000016086</c:v>
                </c:pt>
                <c:pt idx="56332">
                  <c:v>5.0332000000016084</c:v>
                </c:pt>
                <c:pt idx="56333">
                  <c:v>5.0333000000016082</c:v>
                </c:pt>
                <c:pt idx="56334">
                  <c:v>5.0334000000016079</c:v>
                </c:pt>
                <c:pt idx="56335">
                  <c:v>5.0335000000016077</c:v>
                </c:pt>
                <c:pt idx="56336">
                  <c:v>5.0336000000016075</c:v>
                </c:pt>
                <c:pt idx="56337">
                  <c:v>5.0337000000016072</c:v>
                </c:pt>
                <c:pt idx="56338">
                  <c:v>5.033800000001607</c:v>
                </c:pt>
                <c:pt idx="56339">
                  <c:v>5.0339000000016068</c:v>
                </c:pt>
                <c:pt idx="56340">
                  <c:v>5.0340000000016065</c:v>
                </c:pt>
                <c:pt idx="56341">
                  <c:v>5.0341000000016063</c:v>
                </c:pt>
                <c:pt idx="56342">
                  <c:v>5.0342000000016061</c:v>
                </c:pt>
                <c:pt idx="56343">
                  <c:v>5.0343000000016058</c:v>
                </c:pt>
                <c:pt idx="56344">
                  <c:v>5.0344000000016056</c:v>
                </c:pt>
                <c:pt idx="56345">
                  <c:v>5.0345000000016054</c:v>
                </c:pt>
                <c:pt idx="56346">
                  <c:v>5.0346000000016051</c:v>
                </c:pt>
                <c:pt idx="56347">
                  <c:v>5.0347000000016049</c:v>
                </c:pt>
                <c:pt idx="56348">
                  <c:v>5.0348000000016047</c:v>
                </c:pt>
                <c:pt idx="56349">
                  <c:v>5.0349000000016044</c:v>
                </c:pt>
                <c:pt idx="56350">
                  <c:v>5.0350000000016042</c:v>
                </c:pt>
                <c:pt idx="56351">
                  <c:v>5.035100000001604</c:v>
                </c:pt>
                <c:pt idx="56352">
                  <c:v>5.0352000000016037</c:v>
                </c:pt>
                <c:pt idx="56353">
                  <c:v>5.0353000000016035</c:v>
                </c:pt>
                <c:pt idx="56354">
                  <c:v>5.0354000000016033</c:v>
                </c:pt>
                <c:pt idx="56355">
                  <c:v>5.035500000001603</c:v>
                </c:pt>
                <c:pt idx="56356">
                  <c:v>5.0356000000016028</c:v>
                </c:pt>
                <c:pt idx="56357">
                  <c:v>5.0357000000016026</c:v>
                </c:pt>
                <c:pt idx="56358">
                  <c:v>5.0358000000016023</c:v>
                </c:pt>
                <c:pt idx="56359">
                  <c:v>5.0359000000016021</c:v>
                </c:pt>
                <c:pt idx="56360">
                  <c:v>5.0360000000016019</c:v>
                </c:pt>
                <c:pt idx="56361">
                  <c:v>5.0361000000016016</c:v>
                </c:pt>
                <c:pt idx="56362">
                  <c:v>5.0362000000016014</c:v>
                </c:pt>
                <c:pt idx="56363">
                  <c:v>5.0363000000016012</c:v>
                </c:pt>
                <c:pt idx="56364">
                  <c:v>5.0364000000016009</c:v>
                </c:pt>
                <c:pt idx="56365">
                  <c:v>5.0365000000016007</c:v>
                </c:pt>
                <c:pt idx="56366">
                  <c:v>5.0366000000016005</c:v>
                </c:pt>
                <c:pt idx="56367">
                  <c:v>5.0367000000016002</c:v>
                </c:pt>
                <c:pt idx="56368">
                  <c:v>5.0368000000016</c:v>
                </c:pt>
                <c:pt idx="56369">
                  <c:v>5.0369000000015998</c:v>
                </c:pt>
                <c:pt idx="56370">
                  <c:v>5.0370000000015995</c:v>
                </c:pt>
                <c:pt idx="56371">
                  <c:v>5.0371000000015993</c:v>
                </c:pt>
                <c:pt idx="56372">
                  <c:v>5.0372000000015991</c:v>
                </c:pt>
                <c:pt idx="56373">
                  <c:v>5.0373000000015988</c:v>
                </c:pt>
                <c:pt idx="56374">
                  <c:v>5.0374000000015986</c:v>
                </c:pt>
                <c:pt idx="56375">
                  <c:v>5.0375000000015984</c:v>
                </c:pt>
                <c:pt idx="56376">
                  <c:v>5.0376000000015981</c:v>
                </c:pt>
                <c:pt idx="56377">
                  <c:v>5.0377000000015979</c:v>
                </c:pt>
                <c:pt idx="56378">
                  <c:v>5.0378000000015977</c:v>
                </c:pt>
                <c:pt idx="56379">
                  <c:v>5.0379000000015974</c:v>
                </c:pt>
                <c:pt idx="56380">
                  <c:v>5.0380000000015972</c:v>
                </c:pt>
                <c:pt idx="56381">
                  <c:v>5.038100000001597</c:v>
                </c:pt>
                <c:pt idx="56382">
                  <c:v>5.0382000000015967</c:v>
                </c:pt>
                <c:pt idx="56383">
                  <c:v>5.0383000000015965</c:v>
                </c:pt>
                <c:pt idx="56384">
                  <c:v>5.0384000000015963</c:v>
                </c:pt>
                <c:pt idx="56385">
                  <c:v>5.038500000001596</c:v>
                </c:pt>
                <c:pt idx="56386">
                  <c:v>5.0386000000015958</c:v>
                </c:pt>
                <c:pt idx="56387">
                  <c:v>5.0387000000015956</c:v>
                </c:pt>
                <c:pt idx="56388">
                  <c:v>5.0388000000015953</c:v>
                </c:pt>
                <c:pt idx="56389">
                  <c:v>5.0389000000015951</c:v>
                </c:pt>
                <c:pt idx="56390">
                  <c:v>5.0390000000015949</c:v>
                </c:pt>
                <c:pt idx="56391">
                  <c:v>5.0391000000015946</c:v>
                </c:pt>
                <c:pt idx="56392">
                  <c:v>5.0392000000015944</c:v>
                </c:pt>
                <c:pt idx="56393">
                  <c:v>5.0393000000015942</c:v>
                </c:pt>
                <c:pt idx="56394">
                  <c:v>5.0394000000015939</c:v>
                </c:pt>
                <c:pt idx="56395">
                  <c:v>5.0395000000015937</c:v>
                </c:pt>
                <c:pt idx="56396">
                  <c:v>5.0396000000015935</c:v>
                </c:pt>
                <c:pt idx="56397">
                  <c:v>5.0397000000015932</c:v>
                </c:pt>
                <c:pt idx="56398">
                  <c:v>5.039800000001593</c:v>
                </c:pt>
                <c:pt idx="56399">
                  <c:v>5.0399000000015928</c:v>
                </c:pt>
                <c:pt idx="56400">
                  <c:v>5.0400000000015925</c:v>
                </c:pt>
                <c:pt idx="56401">
                  <c:v>5.0401000000015923</c:v>
                </c:pt>
                <c:pt idx="56402">
                  <c:v>5.0402000000015921</c:v>
                </c:pt>
                <c:pt idx="56403">
                  <c:v>5.0403000000015918</c:v>
                </c:pt>
                <c:pt idx="56404">
                  <c:v>5.0404000000015916</c:v>
                </c:pt>
                <c:pt idx="56405">
                  <c:v>5.0405000000015914</c:v>
                </c:pt>
                <c:pt idx="56406">
                  <c:v>5.0406000000015911</c:v>
                </c:pt>
                <c:pt idx="56407">
                  <c:v>5.0407000000015909</c:v>
                </c:pt>
                <c:pt idx="56408">
                  <c:v>5.0408000000015907</c:v>
                </c:pt>
                <c:pt idx="56409">
                  <c:v>5.0409000000015904</c:v>
                </c:pt>
                <c:pt idx="56410">
                  <c:v>5.0410000000015902</c:v>
                </c:pt>
                <c:pt idx="56411">
                  <c:v>5.04110000000159</c:v>
                </c:pt>
                <c:pt idx="56412">
                  <c:v>5.0412000000015897</c:v>
                </c:pt>
                <c:pt idx="56413">
                  <c:v>5.0413000000015895</c:v>
                </c:pt>
                <c:pt idx="56414">
                  <c:v>5.0414000000015893</c:v>
                </c:pt>
                <c:pt idx="56415">
                  <c:v>5.041500000001589</c:v>
                </c:pt>
                <c:pt idx="56416">
                  <c:v>5.0416000000015888</c:v>
                </c:pt>
                <c:pt idx="56417">
                  <c:v>5.0417000000015886</c:v>
                </c:pt>
                <c:pt idx="56418">
                  <c:v>5.0418000000015883</c:v>
                </c:pt>
                <c:pt idx="56419">
                  <c:v>5.0419000000015881</c:v>
                </c:pt>
                <c:pt idx="56420">
                  <c:v>5.0420000000015879</c:v>
                </c:pt>
                <c:pt idx="56421">
                  <c:v>5.0421000000015876</c:v>
                </c:pt>
                <c:pt idx="56422">
                  <c:v>5.0422000000015874</c:v>
                </c:pt>
                <c:pt idx="56423">
                  <c:v>5.0423000000015872</c:v>
                </c:pt>
                <c:pt idx="56424">
                  <c:v>5.0424000000015869</c:v>
                </c:pt>
                <c:pt idx="56425">
                  <c:v>5.0425000000015867</c:v>
                </c:pt>
                <c:pt idx="56426">
                  <c:v>5.0426000000015865</c:v>
                </c:pt>
                <c:pt idx="56427">
                  <c:v>5.0427000000015862</c:v>
                </c:pt>
                <c:pt idx="56428">
                  <c:v>5.042800000001586</c:v>
                </c:pt>
                <c:pt idx="56429">
                  <c:v>5.0429000000015858</c:v>
                </c:pt>
                <c:pt idx="56430">
                  <c:v>5.0430000000015855</c:v>
                </c:pt>
                <c:pt idx="56431">
                  <c:v>5.0431000000015853</c:v>
                </c:pt>
                <c:pt idx="56432">
                  <c:v>5.0432000000015851</c:v>
                </c:pt>
                <c:pt idx="56433">
                  <c:v>5.0433000000015848</c:v>
                </c:pt>
                <c:pt idx="56434">
                  <c:v>5.0434000000015846</c:v>
                </c:pt>
                <c:pt idx="56435">
                  <c:v>5.0435000000015844</c:v>
                </c:pt>
                <c:pt idx="56436">
                  <c:v>5.0436000000015841</c:v>
                </c:pt>
                <c:pt idx="56437">
                  <c:v>5.0437000000015839</c:v>
                </c:pt>
                <c:pt idx="56438">
                  <c:v>5.0438000000015837</c:v>
                </c:pt>
                <c:pt idx="56439">
                  <c:v>5.0439000000015835</c:v>
                </c:pt>
                <c:pt idx="56440">
                  <c:v>5.0440000000015832</c:v>
                </c:pt>
                <c:pt idx="56441">
                  <c:v>5.044100000001583</c:v>
                </c:pt>
                <c:pt idx="56442">
                  <c:v>5.0442000000015828</c:v>
                </c:pt>
                <c:pt idx="56443">
                  <c:v>5.0443000000015825</c:v>
                </c:pt>
                <c:pt idx="56444">
                  <c:v>5.0444000000015823</c:v>
                </c:pt>
                <c:pt idx="56445">
                  <c:v>5.0445000000015821</c:v>
                </c:pt>
                <c:pt idx="56446">
                  <c:v>5.0446000000015818</c:v>
                </c:pt>
                <c:pt idx="56447">
                  <c:v>5.0447000000015816</c:v>
                </c:pt>
                <c:pt idx="56448">
                  <c:v>5.0448000000015814</c:v>
                </c:pt>
                <c:pt idx="56449">
                  <c:v>5.0449000000015811</c:v>
                </c:pt>
                <c:pt idx="56450">
                  <c:v>5.0450000000015809</c:v>
                </c:pt>
                <c:pt idx="56451">
                  <c:v>5.0451000000015807</c:v>
                </c:pt>
                <c:pt idx="56452">
                  <c:v>5.0452000000015804</c:v>
                </c:pt>
                <c:pt idx="56453">
                  <c:v>5.0453000000015802</c:v>
                </c:pt>
                <c:pt idx="56454">
                  <c:v>5.04540000000158</c:v>
                </c:pt>
                <c:pt idx="56455">
                  <c:v>5.0455000000015797</c:v>
                </c:pt>
                <c:pt idx="56456">
                  <c:v>5.0456000000015795</c:v>
                </c:pt>
                <c:pt idx="56457">
                  <c:v>5.0457000000015793</c:v>
                </c:pt>
                <c:pt idx="56458">
                  <c:v>5.045800000001579</c:v>
                </c:pt>
                <c:pt idx="56459">
                  <c:v>5.0459000000015788</c:v>
                </c:pt>
                <c:pt idx="56460">
                  <c:v>5.0460000000015786</c:v>
                </c:pt>
                <c:pt idx="56461">
                  <c:v>5.0461000000015783</c:v>
                </c:pt>
                <c:pt idx="56462">
                  <c:v>5.0462000000015781</c:v>
                </c:pt>
                <c:pt idx="56463">
                  <c:v>5.0463000000015779</c:v>
                </c:pt>
                <c:pt idx="56464">
                  <c:v>5.0464000000015776</c:v>
                </c:pt>
                <c:pt idx="56465">
                  <c:v>5.0465000000015774</c:v>
                </c:pt>
                <c:pt idx="56466">
                  <c:v>5.0466000000015772</c:v>
                </c:pt>
                <c:pt idx="56467">
                  <c:v>5.0467000000015769</c:v>
                </c:pt>
                <c:pt idx="56468">
                  <c:v>5.0468000000015767</c:v>
                </c:pt>
                <c:pt idx="56469">
                  <c:v>5.0469000000015765</c:v>
                </c:pt>
                <c:pt idx="56470">
                  <c:v>5.0470000000015762</c:v>
                </c:pt>
                <c:pt idx="56471">
                  <c:v>5.047100000001576</c:v>
                </c:pt>
                <c:pt idx="56472">
                  <c:v>5.0472000000015758</c:v>
                </c:pt>
                <c:pt idx="56473">
                  <c:v>5.0473000000015755</c:v>
                </c:pt>
                <c:pt idx="56474">
                  <c:v>5.0474000000015753</c:v>
                </c:pt>
                <c:pt idx="56475">
                  <c:v>5.0475000000015751</c:v>
                </c:pt>
                <c:pt idx="56476">
                  <c:v>5.0476000000015748</c:v>
                </c:pt>
                <c:pt idx="56477">
                  <c:v>5.0477000000015746</c:v>
                </c:pt>
                <c:pt idx="56478">
                  <c:v>5.0478000000015744</c:v>
                </c:pt>
                <c:pt idx="56479">
                  <c:v>5.0479000000015741</c:v>
                </c:pt>
                <c:pt idx="56480">
                  <c:v>5.0480000000015739</c:v>
                </c:pt>
                <c:pt idx="56481">
                  <c:v>5.0481000000015737</c:v>
                </c:pt>
                <c:pt idx="56482">
                  <c:v>5.0482000000015734</c:v>
                </c:pt>
                <c:pt idx="56483">
                  <c:v>5.0483000000015732</c:v>
                </c:pt>
                <c:pt idx="56484">
                  <c:v>5.048400000001573</c:v>
                </c:pt>
                <c:pt idx="56485">
                  <c:v>5.0485000000015727</c:v>
                </c:pt>
                <c:pt idx="56486">
                  <c:v>5.0486000000015725</c:v>
                </c:pt>
                <c:pt idx="56487">
                  <c:v>5.0487000000015723</c:v>
                </c:pt>
                <c:pt idx="56488">
                  <c:v>5.048800000001572</c:v>
                </c:pt>
                <c:pt idx="56489">
                  <c:v>5.0489000000015718</c:v>
                </c:pt>
                <c:pt idx="56490">
                  <c:v>5.0490000000015716</c:v>
                </c:pt>
                <c:pt idx="56491">
                  <c:v>5.0491000000015713</c:v>
                </c:pt>
                <c:pt idx="56492">
                  <c:v>5.0492000000015711</c:v>
                </c:pt>
                <c:pt idx="56493">
                  <c:v>5.0493000000015709</c:v>
                </c:pt>
                <c:pt idx="56494">
                  <c:v>5.0494000000015706</c:v>
                </c:pt>
                <c:pt idx="56495">
                  <c:v>5.0495000000015704</c:v>
                </c:pt>
                <c:pt idx="56496">
                  <c:v>5.0496000000015702</c:v>
                </c:pt>
                <c:pt idx="56497">
                  <c:v>5.0497000000015699</c:v>
                </c:pt>
                <c:pt idx="56498">
                  <c:v>5.0498000000015697</c:v>
                </c:pt>
                <c:pt idx="56499">
                  <c:v>5.0499000000015695</c:v>
                </c:pt>
                <c:pt idx="56500">
                  <c:v>5.0500000000015692</c:v>
                </c:pt>
                <c:pt idx="56501">
                  <c:v>5.050100000001569</c:v>
                </c:pt>
                <c:pt idx="56502">
                  <c:v>5.0502000000015688</c:v>
                </c:pt>
                <c:pt idx="56503">
                  <c:v>5.0503000000015685</c:v>
                </c:pt>
                <c:pt idx="56504">
                  <c:v>5.0504000000015683</c:v>
                </c:pt>
                <c:pt idx="56505">
                  <c:v>5.0505000000015681</c:v>
                </c:pt>
                <c:pt idx="56506">
                  <c:v>5.0506000000015678</c:v>
                </c:pt>
                <c:pt idx="56507">
                  <c:v>5.0507000000015676</c:v>
                </c:pt>
                <c:pt idx="56508">
                  <c:v>5.0508000000015674</c:v>
                </c:pt>
                <c:pt idx="56509">
                  <c:v>5.0509000000015671</c:v>
                </c:pt>
                <c:pt idx="56510">
                  <c:v>5.0510000000015669</c:v>
                </c:pt>
                <c:pt idx="56511">
                  <c:v>5.0511000000015667</c:v>
                </c:pt>
                <c:pt idx="56512">
                  <c:v>5.0512000000015664</c:v>
                </c:pt>
                <c:pt idx="56513">
                  <c:v>5.0513000000015662</c:v>
                </c:pt>
                <c:pt idx="56514">
                  <c:v>5.051400000001566</c:v>
                </c:pt>
                <c:pt idx="56515">
                  <c:v>5.0515000000015657</c:v>
                </c:pt>
                <c:pt idx="56516">
                  <c:v>5.0516000000015655</c:v>
                </c:pt>
                <c:pt idx="56517">
                  <c:v>5.0517000000015653</c:v>
                </c:pt>
                <c:pt idx="56518">
                  <c:v>5.051800000001565</c:v>
                </c:pt>
                <c:pt idx="56519">
                  <c:v>5.0519000000015648</c:v>
                </c:pt>
                <c:pt idx="56520">
                  <c:v>5.0520000000015646</c:v>
                </c:pt>
                <c:pt idx="56521">
                  <c:v>5.0521000000015643</c:v>
                </c:pt>
                <c:pt idx="56522">
                  <c:v>5.0522000000015641</c:v>
                </c:pt>
                <c:pt idx="56523">
                  <c:v>5.0523000000015639</c:v>
                </c:pt>
                <c:pt idx="56524">
                  <c:v>5.0524000000015636</c:v>
                </c:pt>
                <c:pt idx="56525">
                  <c:v>5.0525000000015634</c:v>
                </c:pt>
                <c:pt idx="56526">
                  <c:v>5.0526000000015632</c:v>
                </c:pt>
                <c:pt idx="56527">
                  <c:v>5.0527000000015629</c:v>
                </c:pt>
                <c:pt idx="56528">
                  <c:v>5.0528000000015627</c:v>
                </c:pt>
                <c:pt idx="56529">
                  <c:v>5.0529000000015625</c:v>
                </c:pt>
                <c:pt idx="56530">
                  <c:v>5.0530000000015622</c:v>
                </c:pt>
                <c:pt idx="56531">
                  <c:v>5.053100000001562</c:v>
                </c:pt>
                <c:pt idx="56532">
                  <c:v>5.0532000000015618</c:v>
                </c:pt>
                <c:pt idx="56533">
                  <c:v>5.0533000000015615</c:v>
                </c:pt>
                <c:pt idx="56534">
                  <c:v>5.0534000000015613</c:v>
                </c:pt>
                <c:pt idx="56535">
                  <c:v>5.0535000000015611</c:v>
                </c:pt>
                <c:pt idx="56536">
                  <c:v>5.0536000000015608</c:v>
                </c:pt>
                <c:pt idx="56537">
                  <c:v>5.0537000000015606</c:v>
                </c:pt>
                <c:pt idx="56538">
                  <c:v>5.0538000000015604</c:v>
                </c:pt>
                <c:pt idx="56539">
                  <c:v>5.0539000000015601</c:v>
                </c:pt>
                <c:pt idx="56540">
                  <c:v>5.0540000000015599</c:v>
                </c:pt>
                <c:pt idx="56541">
                  <c:v>5.0541000000015597</c:v>
                </c:pt>
                <c:pt idx="56542">
                  <c:v>5.0542000000015594</c:v>
                </c:pt>
                <c:pt idx="56543">
                  <c:v>5.0543000000015592</c:v>
                </c:pt>
                <c:pt idx="56544">
                  <c:v>5.054400000001559</c:v>
                </c:pt>
                <c:pt idx="56545">
                  <c:v>5.0545000000015587</c:v>
                </c:pt>
                <c:pt idx="56546">
                  <c:v>5.0546000000015585</c:v>
                </c:pt>
                <c:pt idx="56547">
                  <c:v>5.0547000000015583</c:v>
                </c:pt>
                <c:pt idx="56548">
                  <c:v>5.054800000001558</c:v>
                </c:pt>
                <c:pt idx="56549">
                  <c:v>5.0549000000015578</c:v>
                </c:pt>
                <c:pt idx="56550">
                  <c:v>5.0550000000015576</c:v>
                </c:pt>
                <c:pt idx="56551">
                  <c:v>5.0551000000015573</c:v>
                </c:pt>
                <c:pt idx="56552">
                  <c:v>5.0552000000015571</c:v>
                </c:pt>
                <c:pt idx="56553">
                  <c:v>5.0553000000015569</c:v>
                </c:pt>
                <c:pt idx="56554">
                  <c:v>5.0554000000015566</c:v>
                </c:pt>
                <c:pt idx="56555">
                  <c:v>5.0555000000015564</c:v>
                </c:pt>
                <c:pt idx="56556">
                  <c:v>5.0556000000015562</c:v>
                </c:pt>
                <c:pt idx="56557">
                  <c:v>5.0557000000015559</c:v>
                </c:pt>
                <c:pt idx="56558">
                  <c:v>5.0558000000015557</c:v>
                </c:pt>
                <c:pt idx="56559">
                  <c:v>5.0559000000015555</c:v>
                </c:pt>
                <c:pt idx="56560">
                  <c:v>5.0560000000015553</c:v>
                </c:pt>
                <c:pt idx="56561">
                  <c:v>5.056100000001555</c:v>
                </c:pt>
                <c:pt idx="56562">
                  <c:v>5.0562000000015548</c:v>
                </c:pt>
                <c:pt idx="56563">
                  <c:v>5.0563000000015546</c:v>
                </c:pt>
                <c:pt idx="56564">
                  <c:v>5.0564000000015543</c:v>
                </c:pt>
                <c:pt idx="56565">
                  <c:v>5.0565000000015541</c:v>
                </c:pt>
                <c:pt idx="56566">
                  <c:v>5.0566000000015539</c:v>
                </c:pt>
                <c:pt idx="56567">
                  <c:v>5.0567000000015536</c:v>
                </c:pt>
                <c:pt idx="56568">
                  <c:v>5.0568000000015534</c:v>
                </c:pt>
                <c:pt idx="56569">
                  <c:v>5.0569000000015532</c:v>
                </c:pt>
                <c:pt idx="56570">
                  <c:v>5.0570000000015529</c:v>
                </c:pt>
                <c:pt idx="56571">
                  <c:v>5.0571000000015527</c:v>
                </c:pt>
                <c:pt idx="56572">
                  <c:v>5.0572000000015525</c:v>
                </c:pt>
                <c:pt idx="56573">
                  <c:v>5.0573000000015522</c:v>
                </c:pt>
                <c:pt idx="56574">
                  <c:v>5.057400000001552</c:v>
                </c:pt>
                <c:pt idx="56575">
                  <c:v>5.0575000000015518</c:v>
                </c:pt>
                <c:pt idx="56576">
                  <c:v>5.0576000000015515</c:v>
                </c:pt>
                <c:pt idx="56577">
                  <c:v>5.0577000000015513</c:v>
                </c:pt>
                <c:pt idx="56578">
                  <c:v>5.0578000000015511</c:v>
                </c:pt>
                <c:pt idx="56579">
                  <c:v>5.0579000000015508</c:v>
                </c:pt>
                <c:pt idx="56580">
                  <c:v>5.0580000000015506</c:v>
                </c:pt>
                <c:pt idx="56581">
                  <c:v>5.0581000000015504</c:v>
                </c:pt>
                <c:pt idx="56582">
                  <c:v>5.0582000000015501</c:v>
                </c:pt>
                <c:pt idx="56583">
                  <c:v>5.0583000000015499</c:v>
                </c:pt>
                <c:pt idx="56584">
                  <c:v>5.0584000000015497</c:v>
                </c:pt>
                <c:pt idx="56585">
                  <c:v>5.0585000000015494</c:v>
                </c:pt>
                <c:pt idx="56586">
                  <c:v>5.0586000000015492</c:v>
                </c:pt>
                <c:pt idx="56587">
                  <c:v>5.058700000001549</c:v>
                </c:pt>
                <c:pt idx="56588">
                  <c:v>5.0588000000015487</c:v>
                </c:pt>
                <c:pt idx="56589">
                  <c:v>5.0589000000015485</c:v>
                </c:pt>
                <c:pt idx="56590">
                  <c:v>5.0590000000015483</c:v>
                </c:pt>
                <c:pt idx="56591">
                  <c:v>5.059100000001548</c:v>
                </c:pt>
                <c:pt idx="56592">
                  <c:v>5.0592000000015478</c:v>
                </c:pt>
                <c:pt idx="56593">
                  <c:v>5.0593000000015476</c:v>
                </c:pt>
                <c:pt idx="56594">
                  <c:v>5.0594000000015473</c:v>
                </c:pt>
                <c:pt idx="56595">
                  <c:v>5.0595000000015471</c:v>
                </c:pt>
                <c:pt idx="56596">
                  <c:v>5.0596000000015469</c:v>
                </c:pt>
                <c:pt idx="56597">
                  <c:v>5.0597000000015466</c:v>
                </c:pt>
                <c:pt idx="56598">
                  <c:v>5.0598000000015464</c:v>
                </c:pt>
                <c:pt idx="56599">
                  <c:v>5.0599000000015462</c:v>
                </c:pt>
                <c:pt idx="56600">
                  <c:v>5.0600000000015459</c:v>
                </c:pt>
                <c:pt idx="56601">
                  <c:v>5.0601000000015457</c:v>
                </c:pt>
                <c:pt idx="56602">
                  <c:v>5.0602000000015455</c:v>
                </c:pt>
                <c:pt idx="56603">
                  <c:v>5.0603000000015452</c:v>
                </c:pt>
                <c:pt idx="56604">
                  <c:v>5.060400000001545</c:v>
                </c:pt>
                <c:pt idx="56605">
                  <c:v>5.0605000000015448</c:v>
                </c:pt>
                <c:pt idx="56606">
                  <c:v>5.0606000000015445</c:v>
                </c:pt>
                <c:pt idx="56607">
                  <c:v>5.0607000000015443</c:v>
                </c:pt>
                <c:pt idx="56608">
                  <c:v>5.0608000000015441</c:v>
                </c:pt>
                <c:pt idx="56609">
                  <c:v>5.0609000000015438</c:v>
                </c:pt>
                <c:pt idx="56610">
                  <c:v>5.0610000000015436</c:v>
                </c:pt>
                <c:pt idx="56611">
                  <c:v>5.0611000000015434</c:v>
                </c:pt>
                <c:pt idx="56612">
                  <c:v>5.0612000000015431</c:v>
                </c:pt>
                <c:pt idx="56613">
                  <c:v>5.0613000000015429</c:v>
                </c:pt>
                <c:pt idx="56614">
                  <c:v>5.0614000000015427</c:v>
                </c:pt>
                <c:pt idx="56615">
                  <c:v>5.0615000000015424</c:v>
                </c:pt>
                <c:pt idx="56616">
                  <c:v>5.0616000000015422</c:v>
                </c:pt>
                <c:pt idx="56617">
                  <c:v>5.061700000001542</c:v>
                </c:pt>
                <c:pt idx="56618">
                  <c:v>5.0618000000015417</c:v>
                </c:pt>
                <c:pt idx="56619">
                  <c:v>5.0619000000015415</c:v>
                </c:pt>
                <c:pt idx="56620">
                  <c:v>5.0620000000015413</c:v>
                </c:pt>
                <c:pt idx="56621">
                  <c:v>5.062100000001541</c:v>
                </c:pt>
                <c:pt idx="56622">
                  <c:v>5.0622000000015408</c:v>
                </c:pt>
                <c:pt idx="56623">
                  <c:v>5.0623000000015406</c:v>
                </c:pt>
                <c:pt idx="56624">
                  <c:v>5.0624000000015403</c:v>
                </c:pt>
                <c:pt idx="56625">
                  <c:v>5.0625000000015401</c:v>
                </c:pt>
                <c:pt idx="56626">
                  <c:v>5.0626000000015399</c:v>
                </c:pt>
                <c:pt idx="56627">
                  <c:v>5.0627000000015396</c:v>
                </c:pt>
                <c:pt idx="56628">
                  <c:v>5.0628000000015394</c:v>
                </c:pt>
                <c:pt idx="56629">
                  <c:v>5.0629000000015392</c:v>
                </c:pt>
                <c:pt idx="56630">
                  <c:v>5.0630000000015389</c:v>
                </c:pt>
                <c:pt idx="56631">
                  <c:v>5.0631000000015387</c:v>
                </c:pt>
                <c:pt idx="56632">
                  <c:v>5.0632000000015385</c:v>
                </c:pt>
                <c:pt idx="56633">
                  <c:v>5.0633000000015382</c:v>
                </c:pt>
                <c:pt idx="56634">
                  <c:v>5.063400000001538</c:v>
                </c:pt>
                <c:pt idx="56635">
                  <c:v>5.0635000000015378</c:v>
                </c:pt>
                <c:pt idx="56636">
                  <c:v>5.0636000000015375</c:v>
                </c:pt>
                <c:pt idx="56637">
                  <c:v>5.0637000000015373</c:v>
                </c:pt>
                <c:pt idx="56638">
                  <c:v>5.0638000000015371</c:v>
                </c:pt>
                <c:pt idx="56639">
                  <c:v>5.0639000000015368</c:v>
                </c:pt>
                <c:pt idx="56640">
                  <c:v>5.0640000000015366</c:v>
                </c:pt>
                <c:pt idx="56641">
                  <c:v>5.0641000000015364</c:v>
                </c:pt>
                <c:pt idx="56642">
                  <c:v>5.0642000000015361</c:v>
                </c:pt>
                <c:pt idx="56643">
                  <c:v>5.0643000000015359</c:v>
                </c:pt>
                <c:pt idx="56644">
                  <c:v>5.0644000000015357</c:v>
                </c:pt>
                <c:pt idx="56645">
                  <c:v>5.0645000000015354</c:v>
                </c:pt>
                <c:pt idx="56646">
                  <c:v>5.0646000000015352</c:v>
                </c:pt>
                <c:pt idx="56647">
                  <c:v>5.064700000001535</c:v>
                </c:pt>
                <c:pt idx="56648">
                  <c:v>5.0648000000015347</c:v>
                </c:pt>
                <c:pt idx="56649">
                  <c:v>5.0649000000015345</c:v>
                </c:pt>
                <c:pt idx="56650">
                  <c:v>5.0650000000015343</c:v>
                </c:pt>
                <c:pt idx="56651">
                  <c:v>5.065100000001534</c:v>
                </c:pt>
                <c:pt idx="56652">
                  <c:v>5.0652000000015338</c:v>
                </c:pt>
                <c:pt idx="56653">
                  <c:v>5.0653000000015336</c:v>
                </c:pt>
                <c:pt idx="56654">
                  <c:v>5.0654000000015333</c:v>
                </c:pt>
                <c:pt idx="56655">
                  <c:v>5.0655000000015331</c:v>
                </c:pt>
                <c:pt idx="56656">
                  <c:v>5.0656000000015329</c:v>
                </c:pt>
                <c:pt idx="56657">
                  <c:v>5.0657000000015326</c:v>
                </c:pt>
                <c:pt idx="56658">
                  <c:v>5.0658000000015324</c:v>
                </c:pt>
                <c:pt idx="56659">
                  <c:v>5.0659000000015322</c:v>
                </c:pt>
                <c:pt idx="56660">
                  <c:v>5.0660000000015319</c:v>
                </c:pt>
                <c:pt idx="56661">
                  <c:v>5.0661000000015317</c:v>
                </c:pt>
                <c:pt idx="56662">
                  <c:v>5.0662000000015315</c:v>
                </c:pt>
                <c:pt idx="56663">
                  <c:v>5.0663000000015312</c:v>
                </c:pt>
                <c:pt idx="56664">
                  <c:v>5.066400000001531</c:v>
                </c:pt>
                <c:pt idx="56665">
                  <c:v>5.0665000000015308</c:v>
                </c:pt>
                <c:pt idx="56666">
                  <c:v>5.0666000000015305</c:v>
                </c:pt>
                <c:pt idx="56667">
                  <c:v>5.0667000000015303</c:v>
                </c:pt>
                <c:pt idx="56668">
                  <c:v>5.0668000000015301</c:v>
                </c:pt>
                <c:pt idx="56669">
                  <c:v>5.0669000000015298</c:v>
                </c:pt>
                <c:pt idx="56670">
                  <c:v>5.0670000000015296</c:v>
                </c:pt>
                <c:pt idx="56671">
                  <c:v>5.0671000000015294</c:v>
                </c:pt>
                <c:pt idx="56672">
                  <c:v>5.0672000000015291</c:v>
                </c:pt>
                <c:pt idx="56673">
                  <c:v>5.0673000000015289</c:v>
                </c:pt>
                <c:pt idx="56674">
                  <c:v>5.0674000000015287</c:v>
                </c:pt>
                <c:pt idx="56675">
                  <c:v>5.0675000000015284</c:v>
                </c:pt>
                <c:pt idx="56676">
                  <c:v>5.0676000000015282</c:v>
                </c:pt>
                <c:pt idx="56677">
                  <c:v>5.067700000001528</c:v>
                </c:pt>
                <c:pt idx="56678">
                  <c:v>5.0678000000015277</c:v>
                </c:pt>
                <c:pt idx="56679">
                  <c:v>5.0679000000015275</c:v>
                </c:pt>
                <c:pt idx="56680">
                  <c:v>5.0680000000015273</c:v>
                </c:pt>
                <c:pt idx="56681">
                  <c:v>5.0681000000015271</c:v>
                </c:pt>
                <c:pt idx="56682">
                  <c:v>5.0682000000015268</c:v>
                </c:pt>
                <c:pt idx="56683">
                  <c:v>5.0683000000015266</c:v>
                </c:pt>
                <c:pt idx="56684">
                  <c:v>5.0684000000015264</c:v>
                </c:pt>
                <c:pt idx="56685">
                  <c:v>5.0685000000015261</c:v>
                </c:pt>
                <c:pt idx="56686">
                  <c:v>5.0686000000015259</c:v>
                </c:pt>
                <c:pt idx="56687">
                  <c:v>5.0687000000015257</c:v>
                </c:pt>
                <c:pt idx="56688">
                  <c:v>5.0688000000015254</c:v>
                </c:pt>
                <c:pt idx="56689">
                  <c:v>5.0689000000015252</c:v>
                </c:pt>
                <c:pt idx="56690">
                  <c:v>5.069000000001525</c:v>
                </c:pt>
                <c:pt idx="56691">
                  <c:v>5.0691000000015247</c:v>
                </c:pt>
                <c:pt idx="56692">
                  <c:v>5.0692000000015245</c:v>
                </c:pt>
                <c:pt idx="56693">
                  <c:v>5.0693000000015243</c:v>
                </c:pt>
                <c:pt idx="56694">
                  <c:v>5.069400000001524</c:v>
                </c:pt>
                <c:pt idx="56695">
                  <c:v>5.0695000000015238</c:v>
                </c:pt>
                <c:pt idx="56696">
                  <c:v>5.0696000000015236</c:v>
                </c:pt>
                <c:pt idx="56697">
                  <c:v>5.0697000000015233</c:v>
                </c:pt>
                <c:pt idx="56698">
                  <c:v>5.0698000000015231</c:v>
                </c:pt>
                <c:pt idx="56699">
                  <c:v>5.0699000000015229</c:v>
                </c:pt>
                <c:pt idx="56700">
                  <c:v>5.0700000000015226</c:v>
                </c:pt>
                <c:pt idx="56701">
                  <c:v>5.0701000000015224</c:v>
                </c:pt>
                <c:pt idx="56702">
                  <c:v>5.0702000000015222</c:v>
                </c:pt>
                <c:pt idx="56703">
                  <c:v>5.0703000000015219</c:v>
                </c:pt>
                <c:pt idx="56704">
                  <c:v>5.0704000000015217</c:v>
                </c:pt>
                <c:pt idx="56705">
                  <c:v>5.0705000000015215</c:v>
                </c:pt>
                <c:pt idx="56706">
                  <c:v>5.0706000000015212</c:v>
                </c:pt>
                <c:pt idx="56707">
                  <c:v>5.070700000001521</c:v>
                </c:pt>
                <c:pt idx="56708">
                  <c:v>5.0708000000015208</c:v>
                </c:pt>
                <c:pt idx="56709">
                  <c:v>5.0709000000015205</c:v>
                </c:pt>
                <c:pt idx="56710">
                  <c:v>5.0710000000015203</c:v>
                </c:pt>
                <c:pt idx="56711">
                  <c:v>5.0711000000015201</c:v>
                </c:pt>
                <c:pt idx="56712">
                  <c:v>5.0712000000015198</c:v>
                </c:pt>
                <c:pt idx="56713">
                  <c:v>5.0713000000015196</c:v>
                </c:pt>
                <c:pt idx="56714">
                  <c:v>5.0714000000015194</c:v>
                </c:pt>
                <c:pt idx="56715">
                  <c:v>5.0715000000015191</c:v>
                </c:pt>
                <c:pt idx="56716">
                  <c:v>5.0716000000015189</c:v>
                </c:pt>
                <c:pt idx="56717">
                  <c:v>5.0717000000015187</c:v>
                </c:pt>
                <c:pt idx="56718">
                  <c:v>5.0718000000015184</c:v>
                </c:pt>
                <c:pt idx="56719">
                  <c:v>5.0719000000015182</c:v>
                </c:pt>
                <c:pt idx="56720">
                  <c:v>5.072000000001518</c:v>
                </c:pt>
                <c:pt idx="56721">
                  <c:v>5.0721000000015177</c:v>
                </c:pt>
                <c:pt idx="56722">
                  <c:v>5.0722000000015175</c:v>
                </c:pt>
                <c:pt idx="56723">
                  <c:v>5.0723000000015173</c:v>
                </c:pt>
                <c:pt idx="56724">
                  <c:v>5.072400000001517</c:v>
                </c:pt>
                <c:pt idx="56725">
                  <c:v>5.0725000000015168</c:v>
                </c:pt>
                <c:pt idx="56726">
                  <c:v>5.0726000000015166</c:v>
                </c:pt>
                <c:pt idx="56727">
                  <c:v>5.0727000000015163</c:v>
                </c:pt>
                <c:pt idx="56728">
                  <c:v>5.0728000000015161</c:v>
                </c:pt>
                <c:pt idx="56729">
                  <c:v>5.0729000000015159</c:v>
                </c:pt>
                <c:pt idx="56730">
                  <c:v>5.0730000000015156</c:v>
                </c:pt>
                <c:pt idx="56731">
                  <c:v>5.0731000000015154</c:v>
                </c:pt>
                <c:pt idx="56732">
                  <c:v>5.0732000000015152</c:v>
                </c:pt>
                <c:pt idx="56733">
                  <c:v>5.0733000000015149</c:v>
                </c:pt>
                <c:pt idx="56734">
                  <c:v>5.0734000000015147</c:v>
                </c:pt>
                <c:pt idx="56735">
                  <c:v>5.0735000000015145</c:v>
                </c:pt>
                <c:pt idx="56736">
                  <c:v>5.0736000000015142</c:v>
                </c:pt>
                <c:pt idx="56737">
                  <c:v>5.073700000001514</c:v>
                </c:pt>
                <c:pt idx="56738">
                  <c:v>5.0738000000015138</c:v>
                </c:pt>
                <c:pt idx="56739">
                  <c:v>5.0739000000015135</c:v>
                </c:pt>
                <c:pt idx="56740">
                  <c:v>5.0740000000015133</c:v>
                </c:pt>
                <c:pt idx="56741">
                  <c:v>5.0741000000015131</c:v>
                </c:pt>
                <c:pt idx="56742">
                  <c:v>5.0742000000015128</c:v>
                </c:pt>
                <c:pt idx="56743">
                  <c:v>5.0743000000015126</c:v>
                </c:pt>
                <c:pt idx="56744">
                  <c:v>5.0744000000015124</c:v>
                </c:pt>
                <c:pt idx="56745">
                  <c:v>5.0745000000015121</c:v>
                </c:pt>
                <c:pt idx="56746">
                  <c:v>5.0746000000015119</c:v>
                </c:pt>
                <c:pt idx="56747">
                  <c:v>5.0747000000015117</c:v>
                </c:pt>
                <c:pt idx="56748">
                  <c:v>5.0748000000015114</c:v>
                </c:pt>
                <c:pt idx="56749">
                  <c:v>5.0749000000015112</c:v>
                </c:pt>
                <c:pt idx="56750">
                  <c:v>5.075000000001511</c:v>
                </c:pt>
                <c:pt idx="56751">
                  <c:v>5.0751000000015107</c:v>
                </c:pt>
                <c:pt idx="56752">
                  <c:v>5.0752000000015105</c:v>
                </c:pt>
                <c:pt idx="56753">
                  <c:v>5.0753000000015103</c:v>
                </c:pt>
                <c:pt idx="56754">
                  <c:v>5.07540000000151</c:v>
                </c:pt>
                <c:pt idx="56755">
                  <c:v>5.0755000000015098</c:v>
                </c:pt>
                <c:pt idx="56756">
                  <c:v>5.0756000000015096</c:v>
                </c:pt>
                <c:pt idx="56757">
                  <c:v>5.0757000000015093</c:v>
                </c:pt>
                <c:pt idx="56758">
                  <c:v>5.0758000000015091</c:v>
                </c:pt>
                <c:pt idx="56759">
                  <c:v>5.0759000000015089</c:v>
                </c:pt>
                <c:pt idx="56760">
                  <c:v>5.0760000000015086</c:v>
                </c:pt>
                <c:pt idx="56761">
                  <c:v>5.0761000000015084</c:v>
                </c:pt>
                <c:pt idx="56762">
                  <c:v>5.0762000000015082</c:v>
                </c:pt>
                <c:pt idx="56763">
                  <c:v>5.0763000000015079</c:v>
                </c:pt>
                <c:pt idx="56764">
                  <c:v>5.0764000000015077</c:v>
                </c:pt>
                <c:pt idx="56765">
                  <c:v>5.0765000000015075</c:v>
                </c:pt>
                <c:pt idx="56766">
                  <c:v>5.0766000000015072</c:v>
                </c:pt>
                <c:pt idx="56767">
                  <c:v>5.076700000001507</c:v>
                </c:pt>
                <c:pt idx="56768">
                  <c:v>5.0768000000015068</c:v>
                </c:pt>
                <c:pt idx="56769">
                  <c:v>5.0769000000015065</c:v>
                </c:pt>
                <c:pt idx="56770">
                  <c:v>5.0770000000015063</c:v>
                </c:pt>
                <c:pt idx="56771">
                  <c:v>5.0771000000015061</c:v>
                </c:pt>
                <c:pt idx="56772">
                  <c:v>5.0772000000015058</c:v>
                </c:pt>
                <c:pt idx="56773">
                  <c:v>5.0773000000015056</c:v>
                </c:pt>
                <c:pt idx="56774">
                  <c:v>5.0774000000015054</c:v>
                </c:pt>
                <c:pt idx="56775">
                  <c:v>5.0775000000015051</c:v>
                </c:pt>
                <c:pt idx="56776">
                  <c:v>5.0776000000015049</c:v>
                </c:pt>
                <c:pt idx="56777">
                  <c:v>5.0777000000015047</c:v>
                </c:pt>
                <c:pt idx="56778">
                  <c:v>5.0778000000015044</c:v>
                </c:pt>
                <c:pt idx="56779">
                  <c:v>5.0779000000015042</c:v>
                </c:pt>
                <c:pt idx="56780">
                  <c:v>5.078000000001504</c:v>
                </c:pt>
                <c:pt idx="56781">
                  <c:v>5.0781000000015037</c:v>
                </c:pt>
                <c:pt idx="56782">
                  <c:v>5.0782000000015035</c:v>
                </c:pt>
                <c:pt idx="56783">
                  <c:v>5.0783000000015033</c:v>
                </c:pt>
                <c:pt idx="56784">
                  <c:v>5.078400000001503</c:v>
                </c:pt>
                <c:pt idx="56785">
                  <c:v>5.0785000000015028</c:v>
                </c:pt>
                <c:pt idx="56786">
                  <c:v>5.0786000000015026</c:v>
                </c:pt>
                <c:pt idx="56787">
                  <c:v>5.0787000000015023</c:v>
                </c:pt>
                <c:pt idx="56788">
                  <c:v>5.0788000000015021</c:v>
                </c:pt>
                <c:pt idx="56789">
                  <c:v>5.0789000000015019</c:v>
                </c:pt>
                <c:pt idx="56790">
                  <c:v>5.0790000000015016</c:v>
                </c:pt>
                <c:pt idx="56791">
                  <c:v>5.0791000000015014</c:v>
                </c:pt>
                <c:pt idx="56792">
                  <c:v>5.0792000000015012</c:v>
                </c:pt>
                <c:pt idx="56793">
                  <c:v>5.0793000000015009</c:v>
                </c:pt>
                <c:pt idx="56794">
                  <c:v>5.0794000000015007</c:v>
                </c:pt>
                <c:pt idx="56795">
                  <c:v>5.0795000000015005</c:v>
                </c:pt>
                <c:pt idx="56796">
                  <c:v>5.0796000000015002</c:v>
                </c:pt>
                <c:pt idx="56797">
                  <c:v>5.0797000000015</c:v>
                </c:pt>
                <c:pt idx="56798">
                  <c:v>5.0798000000014998</c:v>
                </c:pt>
                <c:pt idx="56799">
                  <c:v>5.0799000000014995</c:v>
                </c:pt>
                <c:pt idx="56800">
                  <c:v>5.0800000000014993</c:v>
                </c:pt>
                <c:pt idx="56801">
                  <c:v>5.0801000000014991</c:v>
                </c:pt>
                <c:pt idx="56802">
                  <c:v>5.0802000000014989</c:v>
                </c:pt>
                <c:pt idx="56803">
                  <c:v>5.0803000000014986</c:v>
                </c:pt>
                <c:pt idx="56804">
                  <c:v>5.0804000000014984</c:v>
                </c:pt>
                <c:pt idx="56805">
                  <c:v>5.0805000000014982</c:v>
                </c:pt>
                <c:pt idx="56806">
                  <c:v>5.0806000000014979</c:v>
                </c:pt>
                <c:pt idx="56807">
                  <c:v>5.0807000000014977</c:v>
                </c:pt>
                <c:pt idx="56808">
                  <c:v>5.0808000000014975</c:v>
                </c:pt>
                <c:pt idx="56809">
                  <c:v>5.0809000000014972</c:v>
                </c:pt>
                <c:pt idx="56810">
                  <c:v>5.081000000001497</c:v>
                </c:pt>
                <c:pt idx="56811">
                  <c:v>5.0811000000014968</c:v>
                </c:pt>
                <c:pt idx="56812">
                  <c:v>5.0812000000014965</c:v>
                </c:pt>
                <c:pt idx="56813">
                  <c:v>5.0813000000014963</c:v>
                </c:pt>
                <c:pt idx="56814">
                  <c:v>5.0814000000014961</c:v>
                </c:pt>
                <c:pt idx="56815">
                  <c:v>5.0815000000014958</c:v>
                </c:pt>
                <c:pt idx="56816">
                  <c:v>5.0816000000014956</c:v>
                </c:pt>
                <c:pt idx="56817">
                  <c:v>5.0817000000014954</c:v>
                </c:pt>
                <c:pt idx="56818">
                  <c:v>5.0818000000014951</c:v>
                </c:pt>
                <c:pt idx="56819">
                  <c:v>5.0819000000014949</c:v>
                </c:pt>
                <c:pt idx="56820">
                  <c:v>5.0820000000014947</c:v>
                </c:pt>
                <c:pt idx="56821">
                  <c:v>5.0821000000014944</c:v>
                </c:pt>
                <c:pt idx="56822">
                  <c:v>5.0822000000014942</c:v>
                </c:pt>
                <c:pt idx="56823">
                  <c:v>5.082300000001494</c:v>
                </c:pt>
                <c:pt idx="56824">
                  <c:v>5.0824000000014937</c:v>
                </c:pt>
                <c:pt idx="56825">
                  <c:v>5.0825000000014935</c:v>
                </c:pt>
                <c:pt idx="56826">
                  <c:v>5.0826000000014933</c:v>
                </c:pt>
                <c:pt idx="56827">
                  <c:v>5.082700000001493</c:v>
                </c:pt>
                <c:pt idx="56828">
                  <c:v>5.0828000000014928</c:v>
                </c:pt>
                <c:pt idx="56829">
                  <c:v>5.0829000000014926</c:v>
                </c:pt>
                <c:pt idx="56830">
                  <c:v>5.0830000000014923</c:v>
                </c:pt>
                <c:pt idx="56831">
                  <c:v>5.0831000000014921</c:v>
                </c:pt>
                <c:pt idx="56832">
                  <c:v>5.0832000000014919</c:v>
                </c:pt>
                <c:pt idx="56833">
                  <c:v>5.0833000000014916</c:v>
                </c:pt>
                <c:pt idx="56834">
                  <c:v>5.0834000000014914</c:v>
                </c:pt>
                <c:pt idx="56835">
                  <c:v>5.0835000000014912</c:v>
                </c:pt>
                <c:pt idx="56836">
                  <c:v>5.0836000000014909</c:v>
                </c:pt>
                <c:pt idx="56837">
                  <c:v>5.0837000000014907</c:v>
                </c:pt>
                <c:pt idx="56838">
                  <c:v>5.0838000000014905</c:v>
                </c:pt>
                <c:pt idx="56839">
                  <c:v>5.0839000000014902</c:v>
                </c:pt>
                <c:pt idx="56840">
                  <c:v>5.08400000000149</c:v>
                </c:pt>
                <c:pt idx="56841">
                  <c:v>5.0841000000014898</c:v>
                </c:pt>
                <c:pt idx="56842">
                  <c:v>5.0842000000014895</c:v>
                </c:pt>
                <c:pt idx="56843">
                  <c:v>5.0843000000014893</c:v>
                </c:pt>
                <c:pt idx="56844">
                  <c:v>5.0844000000014891</c:v>
                </c:pt>
                <c:pt idx="56845">
                  <c:v>5.0845000000014888</c:v>
                </c:pt>
                <c:pt idx="56846">
                  <c:v>5.0846000000014886</c:v>
                </c:pt>
                <c:pt idx="56847">
                  <c:v>5.0847000000014884</c:v>
                </c:pt>
                <c:pt idx="56848">
                  <c:v>5.0848000000014881</c:v>
                </c:pt>
                <c:pt idx="56849">
                  <c:v>5.0849000000014879</c:v>
                </c:pt>
                <c:pt idx="56850">
                  <c:v>5.0850000000014877</c:v>
                </c:pt>
                <c:pt idx="56851">
                  <c:v>5.0851000000014874</c:v>
                </c:pt>
                <c:pt idx="56852">
                  <c:v>5.0852000000014872</c:v>
                </c:pt>
                <c:pt idx="56853">
                  <c:v>5.085300000001487</c:v>
                </c:pt>
                <c:pt idx="56854">
                  <c:v>5.0854000000014867</c:v>
                </c:pt>
                <c:pt idx="56855">
                  <c:v>5.0855000000014865</c:v>
                </c:pt>
                <c:pt idx="56856">
                  <c:v>5.0856000000014863</c:v>
                </c:pt>
                <c:pt idx="56857">
                  <c:v>5.085700000001486</c:v>
                </c:pt>
                <c:pt idx="56858">
                  <c:v>5.0858000000014858</c:v>
                </c:pt>
                <c:pt idx="56859">
                  <c:v>5.0859000000014856</c:v>
                </c:pt>
                <c:pt idx="56860">
                  <c:v>5.0860000000014853</c:v>
                </c:pt>
                <c:pt idx="56861">
                  <c:v>5.0861000000014851</c:v>
                </c:pt>
                <c:pt idx="56862">
                  <c:v>5.0862000000014849</c:v>
                </c:pt>
                <c:pt idx="56863">
                  <c:v>5.0863000000014846</c:v>
                </c:pt>
                <c:pt idx="56864">
                  <c:v>5.0864000000014844</c:v>
                </c:pt>
                <c:pt idx="56865">
                  <c:v>5.0865000000014842</c:v>
                </c:pt>
                <c:pt idx="56866">
                  <c:v>5.0866000000014839</c:v>
                </c:pt>
                <c:pt idx="56867">
                  <c:v>5.0867000000014837</c:v>
                </c:pt>
                <c:pt idx="56868">
                  <c:v>5.0868000000014835</c:v>
                </c:pt>
                <c:pt idx="56869">
                  <c:v>5.0869000000014832</c:v>
                </c:pt>
                <c:pt idx="56870">
                  <c:v>5.087000000001483</c:v>
                </c:pt>
                <c:pt idx="56871">
                  <c:v>5.0871000000014828</c:v>
                </c:pt>
                <c:pt idx="56872">
                  <c:v>5.0872000000014825</c:v>
                </c:pt>
                <c:pt idx="56873">
                  <c:v>5.0873000000014823</c:v>
                </c:pt>
                <c:pt idx="56874">
                  <c:v>5.0874000000014821</c:v>
                </c:pt>
                <c:pt idx="56875">
                  <c:v>5.0875000000014818</c:v>
                </c:pt>
                <c:pt idx="56876">
                  <c:v>5.0876000000014816</c:v>
                </c:pt>
                <c:pt idx="56877">
                  <c:v>5.0877000000014814</c:v>
                </c:pt>
                <c:pt idx="56878">
                  <c:v>5.0878000000014811</c:v>
                </c:pt>
                <c:pt idx="56879">
                  <c:v>5.0879000000014809</c:v>
                </c:pt>
                <c:pt idx="56880">
                  <c:v>5.0880000000014807</c:v>
                </c:pt>
                <c:pt idx="56881">
                  <c:v>5.0881000000014804</c:v>
                </c:pt>
                <c:pt idx="56882">
                  <c:v>5.0882000000014802</c:v>
                </c:pt>
                <c:pt idx="56883">
                  <c:v>5.08830000000148</c:v>
                </c:pt>
                <c:pt idx="56884">
                  <c:v>5.0884000000014797</c:v>
                </c:pt>
                <c:pt idx="56885">
                  <c:v>5.0885000000014795</c:v>
                </c:pt>
                <c:pt idx="56886">
                  <c:v>5.0886000000014793</c:v>
                </c:pt>
                <c:pt idx="56887">
                  <c:v>5.088700000001479</c:v>
                </c:pt>
                <c:pt idx="56888">
                  <c:v>5.0888000000014788</c:v>
                </c:pt>
                <c:pt idx="56889">
                  <c:v>5.0889000000014786</c:v>
                </c:pt>
                <c:pt idx="56890">
                  <c:v>5.0890000000014783</c:v>
                </c:pt>
                <c:pt idx="56891">
                  <c:v>5.0891000000014781</c:v>
                </c:pt>
                <c:pt idx="56892">
                  <c:v>5.0892000000014779</c:v>
                </c:pt>
                <c:pt idx="56893">
                  <c:v>5.0893000000014776</c:v>
                </c:pt>
                <c:pt idx="56894">
                  <c:v>5.0894000000014774</c:v>
                </c:pt>
                <c:pt idx="56895">
                  <c:v>5.0895000000014772</c:v>
                </c:pt>
                <c:pt idx="56896">
                  <c:v>5.0896000000014769</c:v>
                </c:pt>
                <c:pt idx="56897">
                  <c:v>5.0897000000014767</c:v>
                </c:pt>
                <c:pt idx="56898">
                  <c:v>5.0898000000014765</c:v>
                </c:pt>
                <c:pt idx="56899">
                  <c:v>5.0899000000014762</c:v>
                </c:pt>
                <c:pt idx="56900">
                  <c:v>5.090000000001476</c:v>
                </c:pt>
                <c:pt idx="56901">
                  <c:v>5.0901000000014758</c:v>
                </c:pt>
                <c:pt idx="56902">
                  <c:v>5.0902000000014755</c:v>
                </c:pt>
                <c:pt idx="56903">
                  <c:v>5.0903000000014753</c:v>
                </c:pt>
                <c:pt idx="56904">
                  <c:v>5.0904000000014751</c:v>
                </c:pt>
                <c:pt idx="56905">
                  <c:v>5.0905000000014748</c:v>
                </c:pt>
                <c:pt idx="56906">
                  <c:v>5.0906000000014746</c:v>
                </c:pt>
                <c:pt idx="56907">
                  <c:v>5.0907000000014744</c:v>
                </c:pt>
                <c:pt idx="56908">
                  <c:v>5.0908000000014741</c:v>
                </c:pt>
                <c:pt idx="56909">
                  <c:v>5.0909000000014739</c:v>
                </c:pt>
                <c:pt idx="56910">
                  <c:v>5.0910000000014737</c:v>
                </c:pt>
                <c:pt idx="56911">
                  <c:v>5.0911000000014734</c:v>
                </c:pt>
                <c:pt idx="56912">
                  <c:v>5.0912000000014732</c:v>
                </c:pt>
                <c:pt idx="56913">
                  <c:v>5.091300000001473</c:v>
                </c:pt>
                <c:pt idx="56914">
                  <c:v>5.0914000000014727</c:v>
                </c:pt>
                <c:pt idx="56915">
                  <c:v>5.0915000000014725</c:v>
                </c:pt>
                <c:pt idx="56916">
                  <c:v>5.0916000000014723</c:v>
                </c:pt>
                <c:pt idx="56917">
                  <c:v>5.091700000001472</c:v>
                </c:pt>
                <c:pt idx="56918">
                  <c:v>5.0918000000014718</c:v>
                </c:pt>
                <c:pt idx="56919">
                  <c:v>5.0919000000014716</c:v>
                </c:pt>
                <c:pt idx="56920">
                  <c:v>5.0920000000014713</c:v>
                </c:pt>
                <c:pt idx="56921">
                  <c:v>5.0921000000014711</c:v>
                </c:pt>
                <c:pt idx="56922">
                  <c:v>5.0922000000014709</c:v>
                </c:pt>
                <c:pt idx="56923">
                  <c:v>5.0923000000014707</c:v>
                </c:pt>
                <c:pt idx="56924">
                  <c:v>5.0924000000014704</c:v>
                </c:pt>
                <c:pt idx="56925">
                  <c:v>5.0925000000014702</c:v>
                </c:pt>
                <c:pt idx="56926">
                  <c:v>5.09260000000147</c:v>
                </c:pt>
                <c:pt idx="56927">
                  <c:v>5.0927000000014697</c:v>
                </c:pt>
                <c:pt idx="56928">
                  <c:v>5.0928000000014695</c:v>
                </c:pt>
                <c:pt idx="56929">
                  <c:v>5.0929000000014693</c:v>
                </c:pt>
                <c:pt idx="56930">
                  <c:v>5.093000000001469</c:v>
                </c:pt>
                <c:pt idx="56931">
                  <c:v>5.0931000000014688</c:v>
                </c:pt>
                <c:pt idx="56932">
                  <c:v>5.0932000000014686</c:v>
                </c:pt>
                <c:pt idx="56933">
                  <c:v>5.0933000000014683</c:v>
                </c:pt>
                <c:pt idx="56934">
                  <c:v>5.0934000000014681</c:v>
                </c:pt>
                <c:pt idx="56935">
                  <c:v>5.0935000000014679</c:v>
                </c:pt>
                <c:pt idx="56936">
                  <c:v>5.0936000000014676</c:v>
                </c:pt>
                <c:pt idx="56937">
                  <c:v>5.0937000000014674</c:v>
                </c:pt>
                <c:pt idx="56938">
                  <c:v>5.0938000000014672</c:v>
                </c:pt>
                <c:pt idx="56939">
                  <c:v>5.0939000000014669</c:v>
                </c:pt>
                <c:pt idx="56940">
                  <c:v>5.0940000000014667</c:v>
                </c:pt>
                <c:pt idx="56941">
                  <c:v>5.0941000000014665</c:v>
                </c:pt>
                <c:pt idx="56942">
                  <c:v>5.0942000000014662</c:v>
                </c:pt>
                <c:pt idx="56943">
                  <c:v>5.094300000001466</c:v>
                </c:pt>
                <c:pt idx="56944">
                  <c:v>5.0944000000014658</c:v>
                </c:pt>
                <c:pt idx="56945">
                  <c:v>5.0945000000014655</c:v>
                </c:pt>
                <c:pt idx="56946">
                  <c:v>5.0946000000014653</c:v>
                </c:pt>
                <c:pt idx="56947">
                  <c:v>5.0947000000014651</c:v>
                </c:pt>
                <c:pt idx="56948">
                  <c:v>5.0948000000014648</c:v>
                </c:pt>
                <c:pt idx="56949">
                  <c:v>5.0949000000014646</c:v>
                </c:pt>
                <c:pt idx="56950">
                  <c:v>5.0950000000014644</c:v>
                </c:pt>
                <c:pt idx="56951">
                  <c:v>5.0951000000014641</c:v>
                </c:pt>
                <c:pt idx="56952">
                  <c:v>5.0952000000014639</c:v>
                </c:pt>
                <c:pt idx="56953">
                  <c:v>5.0953000000014637</c:v>
                </c:pt>
                <c:pt idx="56954">
                  <c:v>5.0954000000014634</c:v>
                </c:pt>
                <c:pt idx="56955">
                  <c:v>5.0955000000014632</c:v>
                </c:pt>
                <c:pt idx="56956">
                  <c:v>5.095600000001463</c:v>
                </c:pt>
                <c:pt idx="56957">
                  <c:v>5.0957000000014627</c:v>
                </c:pt>
                <c:pt idx="56958">
                  <c:v>5.0958000000014625</c:v>
                </c:pt>
                <c:pt idx="56959">
                  <c:v>5.0959000000014623</c:v>
                </c:pt>
                <c:pt idx="56960">
                  <c:v>5.096000000001462</c:v>
                </c:pt>
                <c:pt idx="56961">
                  <c:v>5.0961000000014618</c:v>
                </c:pt>
                <c:pt idx="56962">
                  <c:v>5.0962000000014616</c:v>
                </c:pt>
                <c:pt idx="56963">
                  <c:v>5.0963000000014613</c:v>
                </c:pt>
                <c:pt idx="56964">
                  <c:v>5.0964000000014611</c:v>
                </c:pt>
                <c:pt idx="56965">
                  <c:v>5.0965000000014609</c:v>
                </c:pt>
                <c:pt idx="56966">
                  <c:v>5.0966000000014606</c:v>
                </c:pt>
                <c:pt idx="56967">
                  <c:v>5.0967000000014604</c:v>
                </c:pt>
                <c:pt idx="56968">
                  <c:v>5.0968000000014602</c:v>
                </c:pt>
                <c:pt idx="56969">
                  <c:v>5.0969000000014599</c:v>
                </c:pt>
                <c:pt idx="56970">
                  <c:v>5.0970000000014597</c:v>
                </c:pt>
                <c:pt idx="56971">
                  <c:v>5.0971000000014595</c:v>
                </c:pt>
                <c:pt idx="56972">
                  <c:v>5.0972000000014592</c:v>
                </c:pt>
                <c:pt idx="56973">
                  <c:v>5.097300000001459</c:v>
                </c:pt>
                <c:pt idx="56974">
                  <c:v>5.0974000000014588</c:v>
                </c:pt>
                <c:pt idx="56975">
                  <c:v>5.0975000000014585</c:v>
                </c:pt>
                <c:pt idx="56976">
                  <c:v>5.0976000000014583</c:v>
                </c:pt>
                <c:pt idx="56977">
                  <c:v>5.0977000000014581</c:v>
                </c:pt>
                <c:pt idx="56978">
                  <c:v>5.0978000000014578</c:v>
                </c:pt>
                <c:pt idx="56979">
                  <c:v>5.0979000000014576</c:v>
                </c:pt>
                <c:pt idx="56980">
                  <c:v>5.0980000000014574</c:v>
                </c:pt>
                <c:pt idx="56981">
                  <c:v>5.0981000000014571</c:v>
                </c:pt>
                <c:pt idx="56982">
                  <c:v>5.0982000000014569</c:v>
                </c:pt>
                <c:pt idx="56983">
                  <c:v>5.0983000000014567</c:v>
                </c:pt>
                <c:pt idx="56984">
                  <c:v>5.0984000000014564</c:v>
                </c:pt>
                <c:pt idx="56985">
                  <c:v>5.0985000000014562</c:v>
                </c:pt>
                <c:pt idx="56986">
                  <c:v>5.098600000001456</c:v>
                </c:pt>
                <c:pt idx="56987">
                  <c:v>5.0987000000014557</c:v>
                </c:pt>
                <c:pt idx="56988">
                  <c:v>5.0988000000014555</c:v>
                </c:pt>
                <c:pt idx="56989">
                  <c:v>5.0989000000014553</c:v>
                </c:pt>
                <c:pt idx="56990">
                  <c:v>5.099000000001455</c:v>
                </c:pt>
                <c:pt idx="56991">
                  <c:v>5.0991000000014548</c:v>
                </c:pt>
                <c:pt idx="56992">
                  <c:v>5.0992000000014546</c:v>
                </c:pt>
                <c:pt idx="56993">
                  <c:v>5.0993000000014543</c:v>
                </c:pt>
                <c:pt idx="56994">
                  <c:v>5.0994000000014541</c:v>
                </c:pt>
                <c:pt idx="56995">
                  <c:v>5.0995000000014539</c:v>
                </c:pt>
                <c:pt idx="56996">
                  <c:v>5.0996000000014536</c:v>
                </c:pt>
                <c:pt idx="56997">
                  <c:v>5.0997000000014534</c:v>
                </c:pt>
                <c:pt idx="56998">
                  <c:v>5.0998000000014532</c:v>
                </c:pt>
                <c:pt idx="56999">
                  <c:v>5.0999000000014529</c:v>
                </c:pt>
                <c:pt idx="57000">
                  <c:v>5.1000000000014527</c:v>
                </c:pt>
                <c:pt idx="57001">
                  <c:v>5.1001000000014525</c:v>
                </c:pt>
                <c:pt idx="57002">
                  <c:v>5.1002000000014522</c:v>
                </c:pt>
                <c:pt idx="57003">
                  <c:v>5.100300000001452</c:v>
                </c:pt>
                <c:pt idx="57004">
                  <c:v>5.1004000000014518</c:v>
                </c:pt>
                <c:pt idx="57005">
                  <c:v>5.1005000000014515</c:v>
                </c:pt>
                <c:pt idx="57006">
                  <c:v>5.1006000000014513</c:v>
                </c:pt>
                <c:pt idx="57007">
                  <c:v>5.1007000000014511</c:v>
                </c:pt>
                <c:pt idx="57008">
                  <c:v>5.1008000000014508</c:v>
                </c:pt>
                <c:pt idx="57009">
                  <c:v>5.1009000000014506</c:v>
                </c:pt>
                <c:pt idx="57010">
                  <c:v>5.1010000000014504</c:v>
                </c:pt>
                <c:pt idx="57011">
                  <c:v>5.1011000000014501</c:v>
                </c:pt>
                <c:pt idx="57012">
                  <c:v>5.1012000000014499</c:v>
                </c:pt>
                <c:pt idx="57013">
                  <c:v>5.1013000000014497</c:v>
                </c:pt>
                <c:pt idx="57014">
                  <c:v>5.1014000000014494</c:v>
                </c:pt>
                <c:pt idx="57015">
                  <c:v>5.1015000000014492</c:v>
                </c:pt>
                <c:pt idx="57016">
                  <c:v>5.101600000001449</c:v>
                </c:pt>
                <c:pt idx="57017">
                  <c:v>5.1017000000014487</c:v>
                </c:pt>
                <c:pt idx="57018">
                  <c:v>5.1018000000014485</c:v>
                </c:pt>
                <c:pt idx="57019">
                  <c:v>5.1019000000014483</c:v>
                </c:pt>
                <c:pt idx="57020">
                  <c:v>5.102000000001448</c:v>
                </c:pt>
                <c:pt idx="57021">
                  <c:v>5.1021000000014478</c:v>
                </c:pt>
                <c:pt idx="57022">
                  <c:v>5.1022000000014476</c:v>
                </c:pt>
                <c:pt idx="57023">
                  <c:v>5.1023000000014473</c:v>
                </c:pt>
                <c:pt idx="57024">
                  <c:v>5.1024000000014471</c:v>
                </c:pt>
                <c:pt idx="57025">
                  <c:v>5.1025000000014469</c:v>
                </c:pt>
                <c:pt idx="57026">
                  <c:v>5.1026000000014466</c:v>
                </c:pt>
                <c:pt idx="57027">
                  <c:v>5.1027000000014464</c:v>
                </c:pt>
                <c:pt idx="57028">
                  <c:v>5.1028000000014462</c:v>
                </c:pt>
                <c:pt idx="57029">
                  <c:v>5.1029000000014459</c:v>
                </c:pt>
                <c:pt idx="57030">
                  <c:v>5.1030000000014457</c:v>
                </c:pt>
                <c:pt idx="57031">
                  <c:v>5.1031000000014455</c:v>
                </c:pt>
                <c:pt idx="57032">
                  <c:v>5.1032000000014452</c:v>
                </c:pt>
                <c:pt idx="57033">
                  <c:v>5.103300000001445</c:v>
                </c:pt>
                <c:pt idx="57034">
                  <c:v>5.1034000000014448</c:v>
                </c:pt>
                <c:pt idx="57035">
                  <c:v>5.1035000000014445</c:v>
                </c:pt>
                <c:pt idx="57036">
                  <c:v>5.1036000000014443</c:v>
                </c:pt>
                <c:pt idx="57037">
                  <c:v>5.1037000000014441</c:v>
                </c:pt>
                <c:pt idx="57038">
                  <c:v>5.1038000000014438</c:v>
                </c:pt>
                <c:pt idx="57039">
                  <c:v>5.1039000000014436</c:v>
                </c:pt>
                <c:pt idx="57040">
                  <c:v>5.1040000000014434</c:v>
                </c:pt>
                <c:pt idx="57041">
                  <c:v>5.1041000000014431</c:v>
                </c:pt>
                <c:pt idx="57042">
                  <c:v>5.1042000000014429</c:v>
                </c:pt>
                <c:pt idx="57043">
                  <c:v>5.1043000000014427</c:v>
                </c:pt>
                <c:pt idx="57044">
                  <c:v>5.1044000000014425</c:v>
                </c:pt>
                <c:pt idx="57045">
                  <c:v>5.1045000000014422</c:v>
                </c:pt>
                <c:pt idx="57046">
                  <c:v>5.104600000001442</c:v>
                </c:pt>
                <c:pt idx="57047">
                  <c:v>5.1047000000014418</c:v>
                </c:pt>
                <c:pt idx="57048">
                  <c:v>5.1048000000014415</c:v>
                </c:pt>
                <c:pt idx="57049">
                  <c:v>5.1049000000014413</c:v>
                </c:pt>
                <c:pt idx="57050">
                  <c:v>5.1050000000014411</c:v>
                </c:pt>
                <c:pt idx="57051">
                  <c:v>5.1051000000014408</c:v>
                </c:pt>
                <c:pt idx="57052">
                  <c:v>5.1052000000014406</c:v>
                </c:pt>
                <c:pt idx="57053">
                  <c:v>5.1053000000014404</c:v>
                </c:pt>
                <c:pt idx="57054">
                  <c:v>5.1054000000014401</c:v>
                </c:pt>
                <c:pt idx="57055">
                  <c:v>5.1055000000014399</c:v>
                </c:pt>
                <c:pt idx="57056">
                  <c:v>5.1056000000014397</c:v>
                </c:pt>
                <c:pt idx="57057">
                  <c:v>5.1057000000014394</c:v>
                </c:pt>
                <c:pt idx="57058">
                  <c:v>5.1058000000014392</c:v>
                </c:pt>
                <c:pt idx="57059">
                  <c:v>5.105900000001439</c:v>
                </c:pt>
                <c:pt idx="57060">
                  <c:v>5.1060000000014387</c:v>
                </c:pt>
                <c:pt idx="57061">
                  <c:v>5.1061000000014385</c:v>
                </c:pt>
                <c:pt idx="57062">
                  <c:v>5.1062000000014383</c:v>
                </c:pt>
                <c:pt idx="57063">
                  <c:v>5.106300000001438</c:v>
                </c:pt>
                <c:pt idx="57064">
                  <c:v>5.1064000000014378</c:v>
                </c:pt>
                <c:pt idx="57065">
                  <c:v>5.1065000000014376</c:v>
                </c:pt>
                <c:pt idx="57066">
                  <c:v>5.1066000000014373</c:v>
                </c:pt>
                <c:pt idx="57067">
                  <c:v>5.1067000000014371</c:v>
                </c:pt>
                <c:pt idx="57068">
                  <c:v>5.1068000000014369</c:v>
                </c:pt>
                <c:pt idx="57069">
                  <c:v>5.1069000000014366</c:v>
                </c:pt>
                <c:pt idx="57070">
                  <c:v>5.1070000000014364</c:v>
                </c:pt>
                <c:pt idx="57071">
                  <c:v>5.1071000000014362</c:v>
                </c:pt>
                <c:pt idx="57072">
                  <c:v>5.1072000000014359</c:v>
                </c:pt>
                <c:pt idx="57073">
                  <c:v>5.1073000000014357</c:v>
                </c:pt>
                <c:pt idx="57074">
                  <c:v>5.1074000000014355</c:v>
                </c:pt>
                <c:pt idx="57075">
                  <c:v>5.1075000000014352</c:v>
                </c:pt>
                <c:pt idx="57076">
                  <c:v>5.107600000001435</c:v>
                </c:pt>
                <c:pt idx="57077">
                  <c:v>5.1077000000014348</c:v>
                </c:pt>
                <c:pt idx="57078">
                  <c:v>5.1078000000014345</c:v>
                </c:pt>
                <c:pt idx="57079">
                  <c:v>5.1079000000014343</c:v>
                </c:pt>
                <c:pt idx="57080">
                  <c:v>5.1080000000014341</c:v>
                </c:pt>
                <c:pt idx="57081">
                  <c:v>5.1081000000014338</c:v>
                </c:pt>
                <c:pt idx="57082">
                  <c:v>5.1082000000014336</c:v>
                </c:pt>
                <c:pt idx="57083">
                  <c:v>5.1083000000014334</c:v>
                </c:pt>
                <c:pt idx="57084">
                  <c:v>5.1084000000014331</c:v>
                </c:pt>
                <c:pt idx="57085">
                  <c:v>5.1085000000014329</c:v>
                </c:pt>
                <c:pt idx="57086">
                  <c:v>5.1086000000014327</c:v>
                </c:pt>
                <c:pt idx="57087">
                  <c:v>5.1087000000014324</c:v>
                </c:pt>
                <c:pt idx="57088">
                  <c:v>5.1088000000014322</c:v>
                </c:pt>
                <c:pt idx="57089">
                  <c:v>5.108900000001432</c:v>
                </c:pt>
                <c:pt idx="57090">
                  <c:v>5.1090000000014317</c:v>
                </c:pt>
                <c:pt idx="57091">
                  <c:v>5.1091000000014315</c:v>
                </c:pt>
                <c:pt idx="57092">
                  <c:v>5.1092000000014313</c:v>
                </c:pt>
                <c:pt idx="57093">
                  <c:v>5.109300000001431</c:v>
                </c:pt>
                <c:pt idx="57094">
                  <c:v>5.1094000000014308</c:v>
                </c:pt>
                <c:pt idx="57095">
                  <c:v>5.1095000000014306</c:v>
                </c:pt>
                <c:pt idx="57096">
                  <c:v>5.1096000000014303</c:v>
                </c:pt>
                <c:pt idx="57097">
                  <c:v>5.1097000000014301</c:v>
                </c:pt>
                <c:pt idx="57098">
                  <c:v>5.1098000000014299</c:v>
                </c:pt>
                <c:pt idx="57099">
                  <c:v>5.1099000000014296</c:v>
                </c:pt>
                <c:pt idx="57100">
                  <c:v>5.1100000000014294</c:v>
                </c:pt>
                <c:pt idx="57101">
                  <c:v>5.1101000000014292</c:v>
                </c:pt>
                <c:pt idx="57102">
                  <c:v>5.1102000000014289</c:v>
                </c:pt>
                <c:pt idx="57103">
                  <c:v>5.1103000000014287</c:v>
                </c:pt>
                <c:pt idx="57104">
                  <c:v>5.1104000000014285</c:v>
                </c:pt>
                <c:pt idx="57105">
                  <c:v>5.1105000000014282</c:v>
                </c:pt>
                <c:pt idx="57106">
                  <c:v>5.110600000001428</c:v>
                </c:pt>
                <c:pt idx="57107">
                  <c:v>5.1107000000014278</c:v>
                </c:pt>
                <c:pt idx="57108">
                  <c:v>5.1108000000014275</c:v>
                </c:pt>
                <c:pt idx="57109">
                  <c:v>5.1109000000014273</c:v>
                </c:pt>
                <c:pt idx="57110">
                  <c:v>5.1110000000014271</c:v>
                </c:pt>
                <c:pt idx="57111">
                  <c:v>5.1111000000014268</c:v>
                </c:pt>
                <c:pt idx="57112">
                  <c:v>5.1112000000014266</c:v>
                </c:pt>
                <c:pt idx="57113">
                  <c:v>5.1113000000014264</c:v>
                </c:pt>
                <c:pt idx="57114">
                  <c:v>5.1114000000014261</c:v>
                </c:pt>
                <c:pt idx="57115">
                  <c:v>5.1115000000014259</c:v>
                </c:pt>
                <c:pt idx="57116">
                  <c:v>5.1116000000014257</c:v>
                </c:pt>
                <c:pt idx="57117">
                  <c:v>5.1117000000014254</c:v>
                </c:pt>
                <c:pt idx="57118">
                  <c:v>5.1118000000014252</c:v>
                </c:pt>
                <c:pt idx="57119">
                  <c:v>5.111900000001425</c:v>
                </c:pt>
                <c:pt idx="57120">
                  <c:v>5.1120000000014247</c:v>
                </c:pt>
                <c:pt idx="57121">
                  <c:v>5.1121000000014245</c:v>
                </c:pt>
                <c:pt idx="57122">
                  <c:v>5.1122000000014243</c:v>
                </c:pt>
                <c:pt idx="57123">
                  <c:v>5.112300000001424</c:v>
                </c:pt>
                <c:pt idx="57124">
                  <c:v>5.1124000000014238</c:v>
                </c:pt>
                <c:pt idx="57125">
                  <c:v>5.1125000000014236</c:v>
                </c:pt>
                <c:pt idx="57126">
                  <c:v>5.1126000000014233</c:v>
                </c:pt>
                <c:pt idx="57127">
                  <c:v>5.1127000000014231</c:v>
                </c:pt>
                <c:pt idx="57128">
                  <c:v>5.1128000000014229</c:v>
                </c:pt>
                <c:pt idx="57129">
                  <c:v>5.1129000000014226</c:v>
                </c:pt>
                <c:pt idx="57130">
                  <c:v>5.1130000000014224</c:v>
                </c:pt>
                <c:pt idx="57131">
                  <c:v>5.1131000000014222</c:v>
                </c:pt>
                <c:pt idx="57132">
                  <c:v>5.1132000000014219</c:v>
                </c:pt>
                <c:pt idx="57133">
                  <c:v>5.1133000000014217</c:v>
                </c:pt>
                <c:pt idx="57134">
                  <c:v>5.1134000000014215</c:v>
                </c:pt>
                <c:pt idx="57135">
                  <c:v>5.1135000000014212</c:v>
                </c:pt>
                <c:pt idx="57136">
                  <c:v>5.113600000001421</c:v>
                </c:pt>
                <c:pt idx="57137">
                  <c:v>5.1137000000014208</c:v>
                </c:pt>
                <c:pt idx="57138">
                  <c:v>5.1138000000014205</c:v>
                </c:pt>
                <c:pt idx="57139">
                  <c:v>5.1139000000014203</c:v>
                </c:pt>
                <c:pt idx="57140">
                  <c:v>5.1140000000014201</c:v>
                </c:pt>
                <c:pt idx="57141">
                  <c:v>5.1141000000014198</c:v>
                </c:pt>
                <c:pt idx="57142">
                  <c:v>5.1142000000014196</c:v>
                </c:pt>
                <c:pt idx="57143">
                  <c:v>5.1143000000014194</c:v>
                </c:pt>
                <c:pt idx="57144">
                  <c:v>5.1144000000014191</c:v>
                </c:pt>
                <c:pt idx="57145">
                  <c:v>5.1145000000014189</c:v>
                </c:pt>
                <c:pt idx="57146">
                  <c:v>5.1146000000014187</c:v>
                </c:pt>
                <c:pt idx="57147">
                  <c:v>5.1147000000014184</c:v>
                </c:pt>
                <c:pt idx="57148">
                  <c:v>5.1148000000014182</c:v>
                </c:pt>
                <c:pt idx="57149">
                  <c:v>5.114900000001418</c:v>
                </c:pt>
                <c:pt idx="57150">
                  <c:v>5.1150000000014177</c:v>
                </c:pt>
                <c:pt idx="57151">
                  <c:v>5.1151000000014175</c:v>
                </c:pt>
                <c:pt idx="57152">
                  <c:v>5.1152000000014173</c:v>
                </c:pt>
                <c:pt idx="57153">
                  <c:v>5.115300000001417</c:v>
                </c:pt>
                <c:pt idx="57154">
                  <c:v>5.1154000000014168</c:v>
                </c:pt>
                <c:pt idx="57155">
                  <c:v>5.1155000000014166</c:v>
                </c:pt>
                <c:pt idx="57156">
                  <c:v>5.1156000000014163</c:v>
                </c:pt>
                <c:pt idx="57157">
                  <c:v>5.1157000000014161</c:v>
                </c:pt>
                <c:pt idx="57158">
                  <c:v>5.1158000000014159</c:v>
                </c:pt>
                <c:pt idx="57159">
                  <c:v>5.1159000000014156</c:v>
                </c:pt>
                <c:pt idx="57160">
                  <c:v>5.1160000000014154</c:v>
                </c:pt>
                <c:pt idx="57161">
                  <c:v>5.1161000000014152</c:v>
                </c:pt>
                <c:pt idx="57162">
                  <c:v>5.1162000000014149</c:v>
                </c:pt>
                <c:pt idx="57163">
                  <c:v>5.1163000000014147</c:v>
                </c:pt>
                <c:pt idx="57164">
                  <c:v>5.1164000000014145</c:v>
                </c:pt>
                <c:pt idx="57165">
                  <c:v>5.1165000000014143</c:v>
                </c:pt>
                <c:pt idx="57166">
                  <c:v>5.116600000001414</c:v>
                </c:pt>
                <c:pt idx="57167">
                  <c:v>5.1167000000014138</c:v>
                </c:pt>
                <c:pt idx="57168">
                  <c:v>5.1168000000014136</c:v>
                </c:pt>
                <c:pt idx="57169">
                  <c:v>5.1169000000014133</c:v>
                </c:pt>
                <c:pt idx="57170">
                  <c:v>5.1170000000014131</c:v>
                </c:pt>
                <c:pt idx="57171">
                  <c:v>5.1171000000014129</c:v>
                </c:pt>
                <c:pt idx="57172">
                  <c:v>5.1172000000014126</c:v>
                </c:pt>
                <c:pt idx="57173">
                  <c:v>5.1173000000014124</c:v>
                </c:pt>
                <c:pt idx="57174">
                  <c:v>5.1174000000014122</c:v>
                </c:pt>
                <c:pt idx="57175">
                  <c:v>5.1175000000014119</c:v>
                </c:pt>
                <c:pt idx="57176">
                  <c:v>5.1176000000014117</c:v>
                </c:pt>
                <c:pt idx="57177">
                  <c:v>5.1177000000014115</c:v>
                </c:pt>
                <c:pt idx="57178">
                  <c:v>5.1178000000014112</c:v>
                </c:pt>
                <c:pt idx="57179">
                  <c:v>5.117900000001411</c:v>
                </c:pt>
                <c:pt idx="57180">
                  <c:v>5.1180000000014108</c:v>
                </c:pt>
                <c:pt idx="57181">
                  <c:v>5.1181000000014105</c:v>
                </c:pt>
                <c:pt idx="57182">
                  <c:v>5.1182000000014103</c:v>
                </c:pt>
                <c:pt idx="57183">
                  <c:v>5.1183000000014101</c:v>
                </c:pt>
                <c:pt idx="57184">
                  <c:v>5.1184000000014098</c:v>
                </c:pt>
                <c:pt idx="57185">
                  <c:v>5.1185000000014096</c:v>
                </c:pt>
                <c:pt idx="57186">
                  <c:v>5.1186000000014094</c:v>
                </c:pt>
                <c:pt idx="57187">
                  <c:v>5.1187000000014091</c:v>
                </c:pt>
                <c:pt idx="57188">
                  <c:v>5.1188000000014089</c:v>
                </c:pt>
                <c:pt idx="57189">
                  <c:v>5.1189000000014087</c:v>
                </c:pt>
                <c:pt idx="57190">
                  <c:v>5.1190000000014084</c:v>
                </c:pt>
                <c:pt idx="57191">
                  <c:v>5.1191000000014082</c:v>
                </c:pt>
                <c:pt idx="57192">
                  <c:v>5.119200000001408</c:v>
                </c:pt>
                <c:pt idx="57193">
                  <c:v>5.1193000000014077</c:v>
                </c:pt>
                <c:pt idx="57194">
                  <c:v>5.1194000000014075</c:v>
                </c:pt>
                <c:pt idx="57195">
                  <c:v>5.1195000000014073</c:v>
                </c:pt>
                <c:pt idx="57196">
                  <c:v>5.119600000001407</c:v>
                </c:pt>
                <c:pt idx="57197">
                  <c:v>5.1197000000014068</c:v>
                </c:pt>
                <c:pt idx="57198">
                  <c:v>5.1198000000014066</c:v>
                </c:pt>
                <c:pt idx="57199">
                  <c:v>5.1199000000014063</c:v>
                </c:pt>
                <c:pt idx="57200">
                  <c:v>5.1200000000014061</c:v>
                </c:pt>
                <c:pt idx="57201">
                  <c:v>5.1201000000014059</c:v>
                </c:pt>
                <c:pt idx="57202">
                  <c:v>5.1202000000014056</c:v>
                </c:pt>
                <c:pt idx="57203">
                  <c:v>5.1203000000014054</c:v>
                </c:pt>
                <c:pt idx="57204">
                  <c:v>5.1204000000014052</c:v>
                </c:pt>
                <c:pt idx="57205">
                  <c:v>5.1205000000014049</c:v>
                </c:pt>
                <c:pt idx="57206">
                  <c:v>5.1206000000014047</c:v>
                </c:pt>
                <c:pt idx="57207">
                  <c:v>5.1207000000014045</c:v>
                </c:pt>
                <c:pt idx="57208">
                  <c:v>5.1208000000014042</c:v>
                </c:pt>
                <c:pt idx="57209">
                  <c:v>5.120900000001404</c:v>
                </c:pt>
                <c:pt idx="57210">
                  <c:v>5.1210000000014038</c:v>
                </c:pt>
                <c:pt idx="57211">
                  <c:v>5.1211000000014035</c:v>
                </c:pt>
                <c:pt idx="57212">
                  <c:v>5.1212000000014033</c:v>
                </c:pt>
                <c:pt idx="57213">
                  <c:v>5.1213000000014031</c:v>
                </c:pt>
                <c:pt idx="57214">
                  <c:v>5.1214000000014028</c:v>
                </c:pt>
                <c:pt idx="57215">
                  <c:v>5.1215000000014026</c:v>
                </c:pt>
                <c:pt idx="57216">
                  <c:v>5.1216000000014024</c:v>
                </c:pt>
                <c:pt idx="57217">
                  <c:v>5.1217000000014021</c:v>
                </c:pt>
                <c:pt idx="57218">
                  <c:v>5.1218000000014019</c:v>
                </c:pt>
                <c:pt idx="57219">
                  <c:v>5.1219000000014017</c:v>
                </c:pt>
                <c:pt idx="57220">
                  <c:v>5.1220000000014014</c:v>
                </c:pt>
                <c:pt idx="57221">
                  <c:v>5.1221000000014012</c:v>
                </c:pt>
                <c:pt idx="57222">
                  <c:v>5.122200000001401</c:v>
                </c:pt>
                <c:pt idx="57223">
                  <c:v>5.1223000000014007</c:v>
                </c:pt>
                <c:pt idx="57224">
                  <c:v>5.1224000000014005</c:v>
                </c:pt>
                <c:pt idx="57225">
                  <c:v>5.1225000000014003</c:v>
                </c:pt>
                <c:pt idx="57226">
                  <c:v>5.1226000000014</c:v>
                </c:pt>
                <c:pt idx="57227">
                  <c:v>5.1227000000013998</c:v>
                </c:pt>
                <c:pt idx="57228">
                  <c:v>5.1228000000013996</c:v>
                </c:pt>
                <c:pt idx="57229">
                  <c:v>5.1229000000013993</c:v>
                </c:pt>
                <c:pt idx="57230">
                  <c:v>5.1230000000013991</c:v>
                </c:pt>
                <c:pt idx="57231">
                  <c:v>5.1231000000013989</c:v>
                </c:pt>
                <c:pt idx="57232">
                  <c:v>5.1232000000013986</c:v>
                </c:pt>
                <c:pt idx="57233">
                  <c:v>5.1233000000013984</c:v>
                </c:pt>
                <c:pt idx="57234">
                  <c:v>5.1234000000013982</c:v>
                </c:pt>
                <c:pt idx="57235">
                  <c:v>5.1235000000013979</c:v>
                </c:pt>
                <c:pt idx="57236">
                  <c:v>5.1236000000013977</c:v>
                </c:pt>
                <c:pt idx="57237">
                  <c:v>5.1237000000013975</c:v>
                </c:pt>
                <c:pt idx="57238">
                  <c:v>5.1238000000013972</c:v>
                </c:pt>
                <c:pt idx="57239">
                  <c:v>5.123900000001397</c:v>
                </c:pt>
                <c:pt idx="57240">
                  <c:v>5.1240000000013968</c:v>
                </c:pt>
                <c:pt idx="57241">
                  <c:v>5.1241000000013965</c:v>
                </c:pt>
                <c:pt idx="57242">
                  <c:v>5.1242000000013963</c:v>
                </c:pt>
                <c:pt idx="57243">
                  <c:v>5.1243000000013961</c:v>
                </c:pt>
                <c:pt idx="57244">
                  <c:v>5.1244000000013958</c:v>
                </c:pt>
                <c:pt idx="57245">
                  <c:v>5.1245000000013956</c:v>
                </c:pt>
                <c:pt idx="57246">
                  <c:v>5.1246000000013954</c:v>
                </c:pt>
                <c:pt idx="57247">
                  <c:v>5.1247000000013951</c:v>
                </c:pt>
                <c:pt idx="57248">
                  <c:v>5.1248000000013949</c:v>
                </c:pt>
                <c:pt idx="57249">
                  <c:v>5.1249000000013947</c:v>
                </c:pt>
                <c:pt idx="57250">
                  <c:v>5.1250000000013944</c:v>
                </c:pt>
                <c:pt idx="57251">
                  <c:v>5.1251000000013942</c:v>
                </c:pt>
                <c:pt idx="57252">
                  <c:v>5.125200000001394</c:v>
                </c:pt>
                <c:pt idx="57253">
                  <c:v>5.1253000000013937</c:v>
                </c:pt>
                <c:pt idx="57254">
                  <c:v>5.1254000000013935</c:v>
                </c:pt>
                <c:pt idx="57255">
                  <c:v>5.1255000000013933</c:v>
                </c:pt>
                <c:pt idx="57256">
                  <c:v>5.125600000001393</c:v>
                </c:pt>
                <c:pt idx="57257">
                  <c:v>5.1257000000013928</c:v>
                </c:pt>
                <c:pt idx="57258">
                  <c:v>5.1258000000013926</c:v>
                </c:pt>
                <c:pt idx="57259">
                  <c:v>5.1259000000013923</c:v>
                </c:pt>
                <c:pt idx="57260">
                  <c:v>5.1260000000013921</c:v>
                </c:pt>
                <c:pt idx="57261">
                  <c:v>5.1261000000013919</c:v>
                </c:pt>
                <c:pt idx="57262">
                  <c:v>5.1262000000013916</c:v>
                </c:pt>
                <c:pt idx="57263">
                  <c:v>5.1263000000013914</c:v>
                </c:pt>
                <c:pt idx="57264">
                  <c:v>5.1264000000013912</c:v>
                </c:pt>
                <c:pt idx="57265">
                  <c:v>5.1265000000013909</c:v>
                </c:pt>
                <c:pt idx="57266">
                  <c:v>5.1266000000013907</c:v>
                </c:pt>
                <c:pt idx="57267">
                  <c:v>5.1267000000013905</c:v>
                </c:pt>
                <c:pt idx="57268">
                  <c:v>5.1268000000013902</c:v>
                </c:pt>
                <c:pt idx="57269">
                  <c:v>5.12690000000139</c:v>
                </c:pt>
                <c:pt idx="57270">
                  <c:v>5.1270000000013898</c:v>
                </c:pt>
                <c:pt idx="57271">
                  <c:v>5.1271000000013895</c:v>
                </c:pt>
                <c:pt idx="57272">
                  <c:v>5.1272000000013893</c:v>
                </c:pt>
                <c:pt idx="57273">
                  <c:v>5.1273000000013891</c:v>
                </c:pt>
                <c:pt idx="57274">
                  <c:v>5.1274000000013888</c:v>
                </c:pt>
                <c:pt idx="57275">
                  <c:v>5.1275000000013886</c:v>
                </c:pt>
                <c:pt idx="57276">
                  <c:v>5.1276000000013884</c:v>
                </c:pt>
                <c:pt idx="57277">
                  <c:v>5.1277000000013881</c:v>
                </c:pt>
                <c:pt idx="57278">
                  <c:v>5.1278000000013879</c:v>
                </c:pt>
                <c:pt idx="57279">
                  <c:v>5.1279000000013877</c:v>
                </c:pt>
                <c:pt idx="57280">
                  <c:v>5.1280000000013874</c:v>
                </c:pt>
                <c:pt idx="57281">
                  <c:v>5.1281000000013872</c:v>
                </c:pt>
                <c:pt idx="57282">
                  <c:v>5.128200000001387</c:v>
                </c:pt>
                <c:pt idx="57283">
                  <c:v>5.1283000000013867</c:v>
                </c:pt>
                <c:pt idx="57284">
                  <c:v>5.1284000000013865</c:v>
                </c:pt>
                <c:pt idx="57285">
                  <c:v>5.1285000000013863</c:v>
                </c:pt>
                <c:pt idx="57286">
                  <c:v>5.1286000000013861</c:v>
                </c:pt>
                <c:pt idx="57287">
                  <c:v>5.1287000000013858</c:v>
                </c:pt>
                <c:pt idx="57288">
                  <c:v>5.1288000000013856</c:v>
                </c:pt>
                <c:pt idx="57289">
                  <c:v>5.1289000000013854</c:v>
                </c:pt>
                <c:pt idx="57290">
                  <c:v>5.1290000000013851</c:v>
                </c:pt>
                <c:pt idx="57291">
                  <c:v>5.1291000000013849</c:v>
                </c:pt>
                <c:pt idx="57292">
                  <c:v>5.1292000000013847</c:v>
                </c:pt>
                <c:pt idx="57293">
                  <c:v>5.1293000000013844</c:v>
                </c:pt>
                <c:pt idx="57294">
                  <c:v>5.1294000000013842</c:v>
                </c:pt>
                <c:pt idx="57295">
                  <c:v>5.129500000001384</c:v>
                </c:pt>
                <c:pt idx="57296">
                  <c:v>5.1296000000013837</c:v>
                </c:pt>
                <c:pt idx="57297">
                  <c:v>5.1297000000013835</c:v>
                </c:pt>
                <c:pt idx="57298">
                  <c:v>5.1298000000013833</c:v>
                </c:pt>
                <c:pt idx="57299">
                  <c:v>5.129900000001383</c:v>
                </c:pt>
                <c:pt idx="57300">
                  <c:v>5.1300000000013828</c:v>
                </c:pt>
                <c:pt idx="57301">
                  <c:v>5.1301000000013826</c:v>
                </c:pt>
                <c:pt idx="57302">
                  <c:v>5.1302000000013823</c:v>
                </c:pt>
                <c:pt idx="57303">
                  <c:v>5.1303000000013821</c:v>
                </c:pt>
                <c:pt idx="57304">
                  <c:v>5.1304000000013819</c:v>
                </c:pt>
                <c:pt idx="57305">
                  <c:v>5.1305000000013816</c:v>
                </c:pt>
                <c:pt idx="57306">
                  <c:v>5.1306000000013814</c:v>
                </c:pt>
                <c:pt idx="57307">
                  <c:v>5.1307000000013812</c:v>
                </c:pt>
                <c:pt idx="57308">
                  <c:v>5.1308000000013809</c:v>
                </c:pt>
                <c:pt idx="57309">
                  <c:v>5.1309000000013807</c:v>
                </c:pt>
                <c:pt idx="57310">
                  <c:v>5.1310000000013805</c:v>
                </c:pt>
                <c:pt idx="57311">
                  <c:v>5.1311000000013802</c:v>
                </c:pt>
                <c:pt idx="57312">
                  <c:v>5.13120000000138</c:v>
                </c:pt>
                <c:pt idx="57313">
                  <c:v>5.1313000000013798</c:v>
                </c:pt>
                <c:pt idx="57314">
                  <c:v>5.1314000000013795</c:v>
                </c:pt>
                <c:pt idx="57315">
                  <c:v>5.1315000000013793</c:v>
                </c:pt>
                <c:pt idx="57316">
                  <c:v>5.1316000000013791</c:v>
                </c:pt>
                <c:pt idx="57317">
                  <c:v>5.1317000000013788</c:v>
                </c:pt>
                <c:pt idx="57318">
                  <c:v>5.1318000000013786</c:v>
                </c:pt>
                <c:pt idx="57319">
                  <c:v>5.1319000000013784</c:v>
                </c:pt>
                <c:pt idx="57320">
                  <c:v>5.1320000000013781</c:v>
                </c:pt>
                <c:pt idx="57321">
                  <c:v>5.1321000000013779</c:v>
                </c:pt>
                <c:pt idx="57322">
                  <c:v>5.1322000000013777</c:v>
                </c:pt>
                <c:pt idx="57323">
                  <c:v>5.1323000000013774</c:v>
                </c:pt>
                <c:pt idx="57324">
                  <c:v>5.1324000000013772</c:v>
                </c:pt>
                <c:pt idx="57325">
                  <c:v>5.132500000001377</c:v>
                </c:pt>
                <c:pt idx="57326">
                  <c:v>5.1326000000013767</c:v>
                </c:pt>
                <c:pt idx="57327">
                  <c:v>5.1327000000013765</c:v>
                </c:pt>
                <c:pt idx="57328">
                  <c:v>5.1328000000013763</c:v>
                </c:pt>
                <c:pt idx="57329">
                  <c:v>5.132900000001376</c:v>
                </c:pt>
                <c:pt idx="57330">
                  <c:v>5.1330000000013758</c:v>
                </c:pt>
                <c:pt idx="57331">
                  <c:v>5.1331000000013756</c:v>
                </c:pt>
                <c:pt idx="57332">
                  <c:v>5.1332000000013753</c:v>
                </c:pt>
                <c:pt idx="57333">
                  <c:v>5.1333000000013751</c:v>
                </c:pt>
                <c:pt idx="57334">
                  <c:v>5.1334000000013749</c:v>
                </c:pt>
                <c:pt idx="57335">
                  <c:v>5.1335000000013746</c:v>
                </c:pt>
                <c:pt idx="57336">
                  <c:v>5.1336000000013744</c:v>
                </c:pt>
                <c:pt idx="57337">
                  <c:v>5.1337000000013742</c:v>
                </c:pt>
                <c:pt idx="57338">
                  <c:v>5.1338000000013739</c:v>
                </c:pt>
                <c:pt idx="57339">
                  <c:v>5.1339000000013737</c:v>
                </c:pt>
                <c:pt idx="57340">
                  <c:v>5.1340000000013735</c:v>
                </c:pt>
                <c:pt idx="57341">
                  <c:v>5.1341000000013732</c:v>
                </c:pt>
                <c:pt idx="57342">
                  <c:v>5.134200000001373</c:v>
                </c:pt>
                <c:pt idx="57343">
                  <c:v>5.1343000000013728</c:v>
                </c:pt>
                <c:pt idx="57344">
                  <c:v>5.1344000000013725</c:v>
                </c:pt>
                <c:pt idx="57345">
                  <c:v>5.1345000000013723</c:v>
                </c:pt>
                <c:pt idx="57346">
                  <c:v>5.1346000000013721</c:v>
                </c:pt>
                <c:pt idx="57347">
                  <c:v>5.1347000000013718</c:v>
                </c:pt>
                <c:pt idx="57348">
                  <c:v>5.1348000000013716</c:v>
                </c:pt>
                <c:pt idx="57349">
                  <c:v>5.1349000000013714</c:v>
                </c:pt>
                <c:pt idx="57350">
                  <c:v>5.1350000000013711</c:v>
                </c:pt>
                <c:pt idx="57351">
                  <c:v>5.1351000000013709</c:v>
                </c:pt>
                <c:pt idx="57352">
                  <c:v>5.1352000000013707</c:v>
                </c:pt>
                <c:pt idx="57353">
                  <c:v>5.1353000000013704</c:v>
                </c:pt>
                <c:pt idx="57354">
                  <c:v>5.1354000000013702</c:v>
                </c:pt>
                <c:pt idx="57355">
                  <c:v>5.13550000000137</c:v>
                </c:pt>
                <c:pt idx="57356">
                  <c:v>5.1356000000013697</c:v>
                </c:pt>
                <c:pt idx="57357">
                  <c:v>5.1357000000013695</c:v>
                </c:pt>
                <c:pt idx="57358">
                  <c:v>5.1358000000013693</c:v>
                </c:pt>
                <c:pt idx="57359">
                  <c:v>5.135900000001369</c:v>
                </c:pt>
                <c:pt idx="57360">
                  <c:v>5.1360000000013688</c:v>
                </c:pt>
                <c:pt idx="57361">
                  <c:v>5.1361000000013686</c:v>
                </c:pt>
                <c:pt idx="57362">
                  <c:v>5.1362000000013683</c:v>
                </c:pt>
                <c:pt idx="57363">
                  <c:v>5.1363000000013681</c:v>
                </c:pt>
                <c:pt idx="57364">
                  <c:v>5.1364000000013679</c:v>
                </c:pt>
                <c:pt idx="57365">
                  <c:v>5.1365000000013676</c:v>
                </c:pt>
                <c:pt idx="57366">
                  <c:v>5.1366000000013674</c:v>
                </c:pt>
                <c:pt idx="57367">
                  <c:v>5.1367000000013672</c:v>
                </c:pt>
                <c:pt idx="57368">
                  <c:v>5.1368000000013669</c:v>
                </c:pt>
                <c:pt idx="57369">
                  <c:v>5.1369000000013667</c:v>
                </c:pt>
                <c:pt idx="57370">
                  <c:v>5.1370000000013665</c:v>
                </c:pt>
                <c:pt idx="57371">
                  <c:v>5.1371000000013662</c:v>
                </c:pt>
                <c:pt idx="57372">
                  <c:v>5.137200000001366</c:v>
                </c:pt>
                <c:pt idx="57373">
                  <c:v>5.1373000000013658</c:v>
                </c:pt>
                <c:pt idx="57374">
                  <c:v>5.1374000000013655</c:v>
                </c:pt>
                <c:pt idx="57375">
                  <c:v>5.1375000000013653</c:v>
                </c:pt>
                <c:pt idx="57376">
                  <c:v>5.1376000000013651</c:v>
                </c:pt>
                <c:pt idx="57377">
                  <c:v>5.1377000000013648</c:v>
                </c:pt>
                <c:pt idx="57378">
                  <c:v>5.1378000000013646</c:v>
                </c:pt>
                <c:pt idx="57379">
                  <c:v>5.1379000000013644</c:v>
                </c:pt>
                <c:pt idx="57380">
                  <c:v>5.1380000000013641</c:v>
                </c:pt>
                <c:pt idx="57381">
                  <c:v>5.1381000000013639</c:v>
                </c:pt>
                <c:pt idx="57382">
                  <c:v>5.1382000000013637</c:v>
                </c:pt>
                <c:pt idx="57383">
                  <c:v>5.1383000000013634</c:v>
                </c:pt>
                <c:pt idx="57384">
                  <c:v>5.1384000000013632</c:v>
                </c:pt>
                <c:pt idx="57385">
                  <c:v>5.138500000001363</c:v>
                </c:pt>
                <c:pt idx="57386">
                  <c:v>5.1386000000013627</c:v>
                </c:pt>
                <c:pt idx="57387">
                  <c:v>5.1387000000013625</c:v>
                </c:pt>
                <c:pt idx="57388">
                  <c:v>5.1388000000013623</c:v>
                </c:pt>
                <c:pt idx="57389">
                  <c:v>5.138900000001362</c:v>
                </c:pt>
                <c:pt idx="57390">
                  <c:v>5.1390000000013618</c:v>
                </c:pt>
                <c:pt idx="57391">
                  <c:v>5.1391000000013616</c:v>
                </c:pt>
                <c:pt idx="57392">
                  <c:v>5.1392000000013613</c:v>
                </c:pt>
                <c:pt idx="57393">
                  <c:v>5.1393000000013611</c:v>
                </c:pt>
                <c:pt idx="57394">
                  <c:v>5.1394000000013609</c:v>
                </c:pt>
                <c:pt idx="57395">
                  <c:v>5.1395000000013606</c:v>
                </c:pt>
                <c:pt idx="57396">
                  <c:v>5.1396000000013604</c:v>
                </c:pt>
                <c:pt idx="57397">
                  <c:v>5.1397000000013602</c:v>
                </c:pt>
                <c:pt idx="57398">
                  <c:v>5.1398000000013599</c:v>
                </c:pt>
                <c:pt idx="57399">
                  <c:v>5.1399000000013597</c:v>
                </c:pt>
                <c:pt idx="57400">
                  <c:v>5.1400000000013595</c:v>
                </c:pt>
                <c:pt idx="57401">
                  <c:v>5.1401000000013592</c:v>
                </c:pt>
                <c:pt idx="57402">
                  <c:v>5.140200000001359</c:v>
                </c:pt>
                <c:pt idx="57403">
                  <c:v>5.1403000000013588</c:v>
                </c:pt>
                <c:pt idx="57404">
                  <c:v>5.1404000000013585</c:v>
                </c:pt>
                <c:pt idx="57405">
                  <c:v>5.1405000000013583</c:v>
                </c:pt>
                <c:pt idx="57406">
                  <c:v>5.1406000000013581</c:v>
                </c:pt>
                <c:pt idx="57407">
                  <c:v>5.1407000000013579</c:v>
                </c:pt>
                <c:pt idx="57408">
                  <c:v>5.1408000000013576</c:v>
                </c:pt>
                <c:pt idx="57409">
                  <c:v>5.1409000000013574</c:v>
                </c:pt>
                <c:pt idx="57410">
                  <c:v>5.1410000000013572</c:v>
                </c:pt>
                <c:pt idx="57411">
                  <c:v>5.1411000000013569</c:v>
                </c:pt>
                <c:pt idx="57412">
                  <c:v>5.1412000000013567</c:v>
                </c:pt>
                <c:pt idx="57413">
                  <c:v>5.1413000000013565</c:v>
                </c:pt>
                <c:pt idx="57414">
                  <c:v>5.1414000000013562</c:v>
                </c:pt>
                <c:pt idx="57415">
                  <c:v>5.141500000001356</c:v>
                </c:pt>
                <c:pt idx="57416">
                  <c:v>5.1416000000013558</c:v>
                </c:pt>
                <c:pt idx="57417">
                  <c:v>5.1417000000013555</c:v>
                </c:pt>
                <c:pt idx="57418">
                  <c:v>5.1418000000013553</c:v>
                </c:pt>
                <c:pt idx="57419">
                  <c:v>5.1419000000013551</c:v>
                </c:pt>
                <c:pt idx="57420">
                  <c:v>5.1420000000013548</c:v>
                </c:pt>
                <c:pt idx="57421">
                  <c:v>5.1421000000013546</c:v>
                </c:pt>
                <c:pt idx="57422">
                  <c:v>5.1422000000013544</c:v>
                </c:pt>
                <c:pt idx="57423">
                  <c:v>5.1423000000013541</c:v>
                </c:pt>
                <c:pt idx="57424">
                  <c:v>5.1424000000013539</c:v>
                </c:pt>
                <c:pt idx="57425">
                  <c:v>5.1425000000013537</c:v>
                </c:pt>
                <c:pt idx="57426">
                  <c:v>5.1426000000013534</c:v>
                </c:pt>
                <c:pt idx="57427">
                  <c:v>5.1427000000013532</c:v>
                </c:pt>
                <c:pt idx="57428">
                  <c:v>5.142800000001353</c:v>
                </c:pt>
                <c:pt idx="57429">
                  <c:v>5.1429000000013527</c:v>
                </c:pt>
                <c:pt idx="57430">
                  <c:v>5.1430000000013525</c:v>
                </c:pt>
                <c:pt idx="57431">
                  <c:v>5.1431000000013523</c:v>
                </c:pt>
                <c:pt idx="57432">
                  <c:v>5.143200000001352</c:v>
                </c:pt>
                <c:pt idx="57433">
                  <c:v>5.1433000000013518</c:v>
                </c:pt>
                <c:pt idx="57434">
                  <c:v>5.1434000000013516</c:v>
                </c:pt>
                <c:pt idx="57435">
                  <c:v>5.1435000000013513</c:v>
                </c:pt>
                <c:pt idx="57436">
                  <c:v>5.1436000000013511</c:v>
                </c:pt>
                <c:pt idx="57437">
                  <c:v>5.1437000000013509</c:v>
                </c:pt>
                <c:pt idx="57438">
                  <c:v>5.1438000000013506</c:v>
                </c:pt>
                <c:pt idx="57439">
                  <c:v>5.1439000000013504</c:v>
                </c:pt>
                <c:pt idx="57440">
                  <c:v>5.1440000000013502</c:v>
                </c:pt>
                <c:pt idx="57441">
                  <c:v>5.1441000000013499</c:v>
                </c:pt>
                <c:pt idx="57442">
                  <c:v>5.1442000000013497</c:v>
                </c:pt>
                <c:pt idx="57443">
                  <c:v>5.1443000000013495</c:v>
                </c:pt>
                <c:pt idx="57444">
                  <c:v>5.1444000000013492</c:v>
                </c:pt>
                <c:pt idx="57445">
                  <c:v>5.144500000001349</c:v>
                </c:pt>
                <c:pt idx="57446">
                  <c:v>5.1446000000013488</c:v>
                </c:pt>
                <c:pt idx="57447">
                  <c:v>5.1447000000013485</c:v>
                </c:pt>
                <c:pt idx="57448">
                  <c:v>5.1448000000013483</c:v>
                </c:pt>
                <c:pt idx="57449">
                  <c:v>5.1449000000013481</c:v>
                </c:pt>
                <c:pt idx="57450">
                  <c:v>5.1450000000013478</c:v>
                </c:pt>
                <c:pt idx="57451">
                  <c:v>5.1451000000013476</c:v>
                </c:pt>
                <c:pt idx="57452">
                  <c:v>5.1452000000013474</c:v>
                </c:pt>
                <c:pt idx="57453">
                  <c:v>5.1453000000013471</c:v>
                </c:pt>
                <c:pt idx="57454">
                  <c:v>5.1454000000013469</c:v>
                </c:pt>
                <c:pt idx="57455">
                  <c:v>5.1455000000013467</c:v>
                </c:pt>
                <c:pt idx="57456">
                  <c:v>5.1456000000013464</c:v>
                </c:pt>
                <c:pt idx="57457">
                  <c:v>5.1457000000013462</c:v>
                </c:pt>
                <c:pt idx="57458">
                  <c:v>5.145800000001346</c:v>
                </c:pt>
                <c:pt idx="57459">
                  <c:v>5.1459000000013457</c:v>
                </c:pt>
                <c:pt idx="57460">
                  <c:v>5.1460000000013455</c:v>
                </c:pt>
                <c:pt idx="57461">
                  <c:v>5.1461000000013453</c:v>
                </c:pt>
                <c:pt idx="57462">
                  <c:v>5.146200000001345</c:v>
                </c:pt>
                <c:pt idx="57463">
                  <c:v>5.1463000000013448</c:v>
                </c:pt>
                <c:pt idx="57464">
                  <c:v>5.1464000000013446</c:v>
                </c:pt>
                <c:pt idx="57465">
                  <c:v>5.1465000000013443</c:v>
                </c:pt>
                <c:pt idx="57466">
                  <c:v>5.1466000000013441</c:v>
                </c:pt>
                <c:pt idx="57467">
                  <c:v>5.1467000000013439</c:v>
                </c:pt>
                <c:pt idx="57468">
                  <c:v>5.1468000000013436</c:v>
                </c:pt>
                <c:pt idx="57469">
                  <c:v>5.1469000000013434</c:v>
                </c:pt>
                <c:pt idx="57470">
                  <c:v>5.1470000000013432</c:v>
                </c:pt>
                <c:pt idx="57471">
                  <c:v>5.1471000000013429</c:v>
                </c:pt>
                <c:pt idx="57472">
                  <c:v>5.1472000000013427</c:v>
                </c:pt>
                <c:pt idx="57473">
                  <c:v>5.1473000000013425</c:v>
                </c:pt>
                <c:pt idx="57474">
                  <c:v>5.1474000000013422</c:v>
                </c:pt>
                <c:pt idx="57475">
                  <c:v>5.147500000001342</c:v>
                </c:pt>
                <c:pt idx="57476">
                  <c:v>5.1476000000013418</c:v>
                </c:pt>
                <c:pt idx="57477">
                  <c:v>5.1477000000013415</c:v>
                </c:pt>
                <c:pt idx="57478">
                  <c:v>5.1478000000013413</c:v>
                </c:pt>
                <c:pt idx="57479">
                  <c:v>5.1479000000013411</c:v>
                </c:pt>
                <c:pt idx="57480">
                  <c:v>5.1480000000013408</c:v>
                </c:pt>
                <c:pt idx="57481">
                  <c:v>5.1481000000013406</c:v>
                </c:pt>
                <c:pt idx="57482">
                  <c:v>5.1482000000013404</c:v>
                </c:pt>
                <c:pt idx="57483">
                  <c:v>5.1483000000013401</c:v>
                </c:pt>
                <c:pt idx="57484">
                  <c:v>5.1484000000013399</c:v>
                </c:pt>
                <c:pt idx="57485">
                  <c:v>5.1485000000013397</c:v>
                </c:pt>
                <c:pt idx="57486">
                  <c:v>5.1486000000013394</c:v>
                </c:pt>
                <c:pt idx="57487">
                  <c:v>5.1487000000013392</c:v>
                </c:pt>
                <c:pt idx="57488">
                  <c:v>5.148800000001339</c:v>
                </c:pt>
                <c:pt idx="57489">
                  <c:v>5.1489000000013387</c:v>
                </c:pt>
                <c:pt idx="57490">
                  <c:v>5.1490000000013385</c:v>
                </c:pt>
                <c:pt idx="57491">
                  <c:v>5.1491000000013383</c:v>
                </c:pt>
                <c:pt idx="57492">
                  <c:v>5.149200000001338</c:v>
                </c:pt>
                <c:pt idx="57493">
                  <c:v>5.1493000000013378</c:v>
                </c:pt>
                <c:pt idx="57494">
                  <c:v>5.1494000000013376</c:v>
                </c:pt>
                <c:pt idx="57495">
                  <c:v>5.1495000000013373</c:v>
                </c:pt>
                <c:pt idx="57496">
                  <c:v>5.1496000000013371</c:v>
                </c:pt>
                <c:pt idx="57497">
                  <c:v>5.1497000000013369</c:v>
                </c:pt>
                <c:pt idx="57498">
                  <c:v>5.1498000000013366</c:v>
                </c:pt>
                <c:pt idx="57499">
                  <c:v>5.1499000000013364</c:v>
                </c:pt>
                <c:pt idx="57500">
                  <c:v>5.1500000000013362</c:v>
                </c:pt>
                <c:pt idx="57501">
                  <c:v>5.1501000000013359</c:v>
                </c:pt>
                <c:pt idx="57502">
                  <c:v>5.1502000000013357</c:v>
                </c:pt>
                <c:pt idx="57503">
                  <c:v>5.1503000000013355</c:v>
                </c:pt>
                <c:pt idx="57504">
                  <c:v>5.1504000000013352</c:v>
                </c:pt>
                <c:pt idx="57505">
                  <c:v>5.150500000001335</c:v>
                </c:pt>
                <c:pt idx="57506">
                  <c:v>5.1506000000013348</c:v>
                </c:pt>
                <c:pt idx="57507">
                  <c:v>5.1507000000013345</c:v>
                </c:pt>
                <c:pt idx="57508">
                  <c:v>5.1508000000013343</c:v>
                </c:pt>
                <c:pt idx="57509">
                  <c:v>5.1509000000013341</c:v>
                </c:pt>
                <c:pt idx="57510">
                  <c:v>5.1510000000013338</c:v>
                </c:pt>
                <c:pt idx="57511">
                  <c:v>5.1511000000013336</c:v>
                </c:pt>
                <c:pt idx="57512">
                  <c:v>5.1512000000013334</c:v>
                </c:pt>
                <c:pt idx="57513">
                  <c:v>5.1513000000013331</c:v>
                </c:pt>
                <c:pt idx="57514">
                  <c:v>5.1514000000013329</c:v>
                </c:pt>
                <c:pt idx="57515">
                  <c:v>5.1515000000013327</c:v>
                </c:pt>
                <c:pt idx="57516">
                  <c:v>5.1516000000013324</c:v>
                </c:pt>
                <c:pt idx="57517">
                  <c:v>5.1517000000013322</c:v>
                </c:pt>
                <c:pt idx="57518">
                  <c:v>5.151800000001332</c:v>
                </c:pt>
                <c:pt idx="57519">
                  <c:v>5.1519000000013317</c:v>
                </c:pt>
                <c:pt idx="57520">
                  <c:v>5.1520000000013315</c:v>
                </c:pt>
                <c:pt idx="57521">
                  <c:v>5.1521000000013313</c:v>
                </c:pt>
                <c:pt idx="57522">
                  <c:v>5.152200000001331</c:v>
                </c:pt>
                <c:pt idx="57523">
                  <c:v>5.1523000000013308</c:v>
                </c:pt>
                <c:pt idx="57524">
                  <c:v>5.1524000000013306</c:v>
                </c:pt>
                <c:pt idx="57525">
                  <c:v>5.1525000000013303</c:v>
                </c:pt>
                <c:pt idx="57526">
                  <c:v>5.1526000000013301</c:v>
                </c:pt>
                <c:pt idx="57527">
                  <c:v>5.1527000000013299</c:v>
                </c:pt>
                <c:pt idx="57528">
                  <c:v>5.1528000000013296</c:v>
                </c:pt>
                <c:pt idx="57529">
                  <c:v>5.1529000000013294</c:v>
                </c:pt>
                <c:pt idx="57530">
                  <c:v>5.1530000000013292</c:v>
                </c:pt>
                <c:pt idx="57531">
                  <c:v>5.153100000001329</c:v>
                </c:pt>
                <c:pt idx="57532">
                  <c:v>5.1532000000013287</c:v>
                </c:pt>
                <c:pt idx="57533">
                  <c:v>5.1533000000013285</c:v>
                </c:pt>
                <c:pt idx="57534">
                  <c:v>5.1534000000013283</c:v>
                </c:pt>
                <c:pt idx="57535">
                  <c:v>5.153500000001328</c:v>
                </c:pt>
                <c:pt idx="57536">
                  <c:v>5.1536000000013278</c:v>
                </c:pt>
                <c:pt idx="57537">
                  <c:v>5.1537000000013276</c:v>
                </c:pt>
                <c:pt idx="57538">
                  <c:v>5.1538000000013273</c:v>
                </c:pt>
                <c:pt idx="57539">
                  <c:v>5.1539000000013271</c:v>
                </c:pt>
                <c:pt idx="57540">
                  <c:v>5.1540000000013269</c:v>
                </c:pt>
                <c:pt idx="57541">
                  <c:v>5.1541000000013266</c:v>
                </c:pt>
                <c:pt idx="57542">
                  <c:v>5.1542000000013264</c:v>
                </c:pt>
                <c:pt idx="57543">
                  <c:v>5.1543000000013262</c:v>
                </c:pt>
                <c:pt idx="57544">
                  <c:v>5.1544000000013259</c:v>
                </c:pt>
                <c:pt idx="57545">
                  <c:v>5.1545000000013257</c:v>
                </c:pt>
                <c:pt idx="57546">
                  <c:v>5.1546000000013255</c:v>
                </c:pt>
                <c:pt idx="57547">
                  <c:v>5.1547000000013252</c:v>
                </c:pt>
                <c:pt idx="57548">
                  <c:v>5.154800000001325</c:v>
                </c:pt>
                <c:pt idx="57549">
                  <c:v>5.1549000000013248</c:v>
                </c:pt>
                <c:pt idx="57550">
                  <c:v>5.1550000000013245</c:v>
                </c:pt>
                <c:pt idx="57551">
                  <c:v>5.1551000000013243</c:v>
                </c:pt>
                <c:pt idx="57552">
                  <c:v>5.1552000000013241</c:v>
                </c:pt>
                <c:pt idx="57553">
                  <c:v>5.1553000000013238</c:v>
                </c:pt>
                <c:pt idx="57554">
                  <c:v>5.1554000000013236</c:v>
                </c:pt>
                <c:pt idx="57555">
                  <c:v>5.1555000000013234</c:v>
                </c:pt>
                <c:pt idx="57556">
                  <c:v>5.1556000000013231</c:v>
                </c:pt>
                <c:pt idx="57557">
                  <c:v>5.1557000000013229</c:v>
                </c:pt>
                <c:pt idx="57558">
                  <c:v>5.1558000000013227</c:v>
                </c:pt>
                <c:pt idx="57559">
                  <c:v>5.1559000000013224</c:v>
                </c:pt>
                <c:pt idx="57560">
                  <c:v>5.1560000000013222</c:v>
                </c:pt>
                <c:pt idx="57561">
                  <c:v>5.156100000001322</c:v>
                </c:pt>
                <c:pt idx="57562">
                  <c:v>5.1562000000013217</c:v>
                </c:pt>
                <c:pt idx="57563">
                  <c:v>5.1563000000013215</c:v>
                </c:pt>
                <c:pt idx="57564">
                  <c:v>5.1564000000013213</c:v>
                </c:pt>
                <c:pt idx="57565">
                  <c:v>5.156500000001321</c:v>
                </c:pt>
                <c:pt idx="57566">
                  <c:v>5.1566000000013208</c:v>
                </c:pt>
                <c:pt idx="57567">
                  <c:v>5.1567000000013206</c:v>
                </c:pt>
                <c:pt idx="57568">
                  <c:v>5.1568000000013203</c:v>
                </c:pt>
                <c:pt idx="57569">
                  <c:v>5.1569000000013201</c:v>
                </c:pt>
                <c:pt idx="57570">
                  <c:v>5.1570000000013199</c:v>
                </c:pt>
                <c:pt idx="57571">
                  <c:v>5.1571000000013196</c:v>
                </c:pt>
                <c:pt idx="57572">
                  <c:v>5.1572000000013194</c:v>
                </c:pt>
                <c:pt idx="57573">
                  <c:v>5.1573000000013192</c:v>
                </c:pt>
                <c:pt idx="57574">
                  <c:v>5.1574000000013189</c:v>
                </c:pt>
                <c:pt idx="57575">
                  <c:v>5.1575000000013187</c:v>
                </c:pt>
                <c:pt idx="57576">
                  <c:v>5.1576000000013185</c:v>
                </c:pt>
                <c:pt idx="57577">
                  <c:v>5.1577000000013182</c:v>
                </c:pt>
                <c:pt idx="57578">
                  <c:v>5.157800000001318</c:v>
                </c:pt>
                <c:pt idx="57579">
                  <c:v>5.1579000000013178</c:v>
                </c:pt>
                <c:pt idx="57580">
                  <c:v>5.1580000000013175</c:v>
                </c:pt>
                <c:pt idx="57581">
                  <c:v>5.1581000000013173</c:v>
                </c:pt>
                <c:pt idx="57582">
                  <c:v>5.1582000000013171</c:v>
                </c:pt>
                <c:pt idx="57583">
                  <c:v>5.1583000000013168</c:v>
                </c:pt>
                <c:pt idx="57584">
                  <c:v>5.1584000000013166</c:v>
                </c:pt>
                <c:pt idx="57585">
                  <c:v>5.1585000000013164</c:v>
                </c:pt>
                <c:pt idx="57586">
                  <c:v>5.1586000000013161</c:v>
                </c:pt>
                <c:pt idx="57587">
                  <c:v>5.1587000000013159</c:v>
                </c:pt>
                <c:pt idx="57588">
                  <c:v>5.1588000000013157</c:v>
                </c:pt>
                <c:pt idx="57589">
                  <c:v>5.1589000000013154</c:v>
                </c:pt>
                <c:pt idx="57590">
                  <c:v>5.1590000000013152</c:v>
                </c:pt>
                <c:pt idx="57591">
                  <c:v>5.159100000001315</c:v>
                </c:pt>
                <c:pt idx="57592">
                  <c:v>5.1592000000013147</c:v>
                </c:pt>
                <c:pt idx="57593">
                  <c:v>5.1593000000013145</c:v>
                </c:pt>
                <c:pt idx="57594">
                  <c:v>5.1594000000013143</c:v>
                </c:pt>
                <c:pt idx="57595">
                  <c:v>5.159500000001314</c:v>
                </c:pt>
                <c:pt idx="57596">
                  <c:v>5.1596000000013138</c:v>
                </c:pt>
                <c:pt idx="57597">
                  <c:v>5.1597000000013136</c:v>
                </c:pt>
                <c:pt idx="57598">
                  <c:v>5.1598000000013133</c:v>
                </c:pt>
                <c:pt idx="57599">
                  <c:v>5.1599000000013131</c:v>
                </c:pt>
                <c:pt idx="57600">
                  <c:v>5.1600000000013129</c:v>
                </c:pt>
                <c:pt idx="57601">
                  <c:v>5.1601000000013126</c:v>
                </c:pt>
                <c:pt idx="57602">
                  <c:v>5.1602000000013124</c:v>
                </c:pt>
                <c:pt idx="57603">
                  <c:v>5.1603000000013122</c:v>
                </c:pt>
                <c:pt idx="57604">
                  <c:v>5.1604000000013119</c:v>
                </c:pt>
                <c:pt idx="57605">
                  <c:v>5.1605000000013117</c:v>
                </c:pt>
                <c:pt idx="57606">
                  <c:v>5.1606000000013115</c:v>
                </c:pt>
                <c:pt idx="57607">
                  <c:v>5.1607000000013112</c:v>
                </c:pt>
                <c:pt idx="57608">
                  <c:v>5.160800000001311</c:v>
                </c:pt>
                <c:pt idx="57609">
                  <c:v>5.1609000000013108</c:v>
                </c:pt>
                <c:pt idx="57610">
                  <c:v>5.1610000000013105</c:v>
                </c:pt>
                <c:pt idx="57611">
                  <c:v>5.1611000000013103</c:v>
                </c:pt>
                <c:pt idx="57612">
                  <c:v>5.1612000000013101</c:v>
                </c:pt>
                <c:pt idx="57613">
                  <c:v>5.1613000000013098</c:v>
                </c:pt>
                <c:pt idx="57614">
                  <c:v>5.1614000000013096</c:v>
                </c:pt>
                <c:pt idx="57615">
                  <c:v>5.1615000000013094</c:v>
                </c:pt>
                <c:pt idx="57616">
                  <c:v>5.1616000000013091</c:v>
                </c:pt>
                <c:pt idx="57617">
                  <c:v>5.1617000000013089</c:v>
                </c:pt>
                <c:pt idx="57618">
                  <c:v>5.1618000000013087</c:v>
                </c:pt>
                <c:pt idx="57619">
                  <c:v>5.1619000000013084</c:v>
                </c:pt>
                <c:pt idx="57620">
                  <c:v>5.1620000000013082</c:v>
                </c:pt>
                <c:pt idx="57621">
                  <c:v>5.162100000001308</c:v>
                </c:pt>
                <c:pt idx="57622">
                  <c:v>5.1622000000013077</c:v>
                </c:pt>
                <c:pt idx="57623">
                  <c:v>5.1623000000013075</c:v>
                </c:pt>
                <c:pt idx="57624">
                  <c:v>5.1624000000013073</c:v>
                </c:pt>
                <c:pt idx="57625">
                  <c:v>5.162500000001307</c:v>
                </c:pt>
                <c:pt idx="57626">
                  <c:v>5.1626000000013068</c:v>
                </c:pt>
                <c:pt idx="57627">
                  <c:v>5.1627000000013066</c:v>
                </c:pt>
                <c:pt idx="57628">
                  <c:v>5.1628000000013063</c:v>
                </c:pt>
                <c:pt idx="57629">
                  <c:v>5.1629000000013061</c:v>
                </c:pt>
                <c:pt idx="57630">
                  <c:v>5.1630000000013059</c:v>
                </c:pt>
                <c:pt idx="57631">
                  <c:v>5.1631000000013056</c:v>
                </c:pt>
                <c:pt idx="57632">
                  <c:v>5.1632000000013054</c:v>
                </c:pt>
                <c:pt idx="57633">
                  <c:v>5.1633000000013052</c:v>
                </c:pt>
                <c:pt idx="57634">
                  <c:v>5.1634000000013049</c:v>
                </c:pt>
                <c:pt idx="57635">
                  <c:v>5.1635000000013047</c:v>
                </c:pt>
                <c:pt idx="57636">
                  <c:v>5.1636000000013045</c:v>
                </c:pt>
                <c:pt idx="57637">
                  <c:v>5.1637000000013042</c:v>
                </c:pt>
                <c:pt idx="57638">
                  <c:v>5.163800000001304</c:v>
                </c:pt>
                <c:pt idx="57639">
                  <c:v>5.1639000000013038</c:v>
                </c:pt>
                <c:pt idx="57640">
                  <c:v>5.1640000000013035</c:v>
                </c:pt>
                <c:pt idx="57641">
                  <c:v>5.1641000000013033</c:v>
                </c:pt>
                <c:pt idx="57642">
                  <c:v>5.1642000000013031</c:v>
                </c:pt>
                <c:pt idx="57643">
                  <c:v>5.1643000000013028</c:v>
                </c:pt>
                <c:pt idx="57644">
                  <c:v>5.1644000000013026</c:v>
                </c:pt>
                <c:pt idx="57645">
                  <c:v>5.1645000000013024</c:v>
                </c:pt>
                <c:pt idx="57646">
                  <c:v>5.1646000000013021</c:v>
                </c:pt>
                <c:pt idx="57647">
                  <c:v>5.1647000000013019</c:v>
                </c:pt>
                <c:pt idx="57648">
                  <c:v>5.1648000000013017</c:v>
                </c:pt>
                <c:pt idx="57649">
                  <c:v>5.1649000000013014</c:v>
                </c:pt>
                <c:pt idx="57650">
                  <c:v>5.1650000000013012</c:v>
                </c:pt>
                <c:pt idx="57651">
                  <c:v>5.165100000001301</c:v>
                </c:pt>
                <c:pt idx="57652">
                  <c:v>5.1652000000013008</c:v>
                </c:pt>
                <c:pt idx="57653">
                  <c:v>5.1653000000013005</c:v>
                </c:pt>
                <c:pt idx="57654">
                  <c:v>5.1654000000013003</c:v>
                </c:pt>
                <c:pt idx="57655">
                  <c:v>5.1655000000013001</c:v>
                </c:pt>
                <c:pt idx="57656">
                  <c:v>5.1656000000012998</c:v>
                </c:pt>
                <c:pt idx="57657">
                  <c:v>5.1657000000012996</c:v>
                </c:pt>
                <c:pt idx="57658">
                  <c:v>5.1658000000012994</c:v>
                </c:pt>
                <c:pt idx="57659">
                  <c:v>5.1659000000012991</c:v>
                </c:pt>
                <c:pt idx="57660">
                  <c:v>5.1660000000012989</c:v>
                </c:pt>
                <c:pt idx="57661">
                  <c:v>5.1661000000012987</c:v>
                </c:pt>
                <c:pt idx="57662">
                  <c:v>5.1662000000012984</c:v>
                </c:pt>
                <c:pt idx="57663">
                  <c:v>5.1663000000012982</c:v>
                </c:pt>
                <c:pt idx="57664">
                  <c:v>5.166400000001298</c:v>
                </c:pt>
                <c:pt idx="57665">
                  <c:v>5.1665000000012977</c:v>
                </c:pt>
                <c:pt idx="57666">
                  <c:v>5.1666000000012975</c:v>
                </c:pt>
                <c:pt idx="57667">
                  <c:v>5.1667000000012973</c:v>
                </c:pt>
                <c:pt idx="57668">
                  <c:v>5.166800000001297</c:v>
                </c:pt>
                <c:pt idx="57669">
                  <c:v>5.1669000000012968</c:v>
                </c:pt>
                <c:pt idx="57670">
                  <c:v>5.1670000000012966</c:v>
                </c:pt>
                <c:pt idx="57671">
                  <c:v>5.1671000000012963</c:v>
                </c:pt>
                <c:pt idx="57672">
                  <c:v>5.1672000000012961</c:v>
                </c:pt>
                <c:pt idx="57673">
                  <c:v>5.1673000000012959</c:v>
                </c:pt>
                <c:pt idx="57674">
                  <c:v>5.1674000000012956</c:v>
                </c:pt>
                <c:pt idx="57675">
                  <c:v>5.1675000000012954</c:v>
                </c:pt>
                <c:pt idx="57676">
                  <c:v>5.1676000000012952</c:v>
                </c:pt>
                <c:pt idx="57677">
                  <c:v>5.1677000000012949</c:v>
                </c:pt>
                <c:pt idx="57678">
                  <c:v>5.1678000000012947</c:v>
                </c:pt>
                <c:pt idx="57679">
                  <c:v>5.1679000000012945</c:v>
                </c:pt>
                <c:pt idx="57680">
                  <c:v>5.1680000000012942</c:v>
                </c:pt>
                <c:pt idx="57681">
                  <c:v>5.168100000001294</c:v>
                </c:pt>
                <c:pt idx="57682">
                  <c:v>5.1682000000012938</c:v>
                </c:pt>
                <c:pt idx="57683">
                  <c:v>5.1683000000012935</c:v>
                </c:pt>
                <c:pt idx="57684">
                  <c:v>5.1684000000012933</c:v>
                </c:pt>
                <c:pt idx="57685">
                  <c:v>5.1685000000012931</c:v>
                </c:pt>
                <c:pt idx="57686">
                  <c:v>5.1686000000012928</c:v>
                </c:pt>
                <c:pt idx="57687">
                  <c:v>5.1687000000012926</c:v>
                </c:pt>
                <c:pt idx="57688">
                  <c:v>5.1688000000012924</c:v>
                </c:pt>
                <c:pt idx="57689">
                  <c:v>5.1689000000012921</c:v>
                </c:pt>
                <c:pt idx="57690">
                  <c:v>5.1690000000012919</c:v>
                </c:pt>
                <c:pt idx="57691">
                  <c:v>5.1691000000012917</c:v>
                </c:pt>
                <c:pt idx="57692">
                  <c:v>5.1692000000012914</c:v>
                </c:pt>
                <c:pt idx="57693">
                  <c:v>5.1693000000012912</c:v>
                </c:pt>
                <c:pt idx="57694">
                  <c:v>5.169400000001291</c:v>
                </c:pt>
                <c:pt idx="57695">
                  <c:v>5.1695000000012907</c:v>
                </c:pt>
                <c:pt idx="57696">
                  <c:v>5.1696000000012905</c:v>
                </c:pt>
                <c:pt idx="57697">
                  <c:v>5.1697000000012903</c:v>
                </c:pt>
                <c:pt idx="57698">
                  <c:v>5.16980000000129</c:v>
                </c:pt>
                <c:pt idx="57699">
                  <c:v>5.1699000000012898</c:v>
                </c:pt>
                <c:pt idx="57700">
                  <c:v>5.1700000000012896</c:v>
                </c:pt>
                <c:pt idx="57701">
                  <c:v>5.1701000000012893</c:v>
                </c:pt>
                <c:pt idx="57702">
                  <c:v>5.1702000000012891</c:v>
                </c:pt>
                <c:pt idx="57703">
                  <c:v>5.1703000000012889</c:v>
                </c:pt>
                <c:pt idx="57704">
                  <c:v>5.1704000000012886</c:v>
                </c:pt>
                <c:pt idx="57705">
                  <c:v>5.1705000000012884</c:v>
                </c:pt>
                <c:pt idx="57706">
                  <c:v>5.1706000000012882</c:v>
                </c:pt>
                <c:pt idx="57707">
                  <c:v>5.1707000000012879</c:v>
                </c:pt>
                <c:pt idx="57708">
                  <c:v>5.1708000000012877</c:v>
                </c:pt>
                <c:pt idx="57709">
                  <c:v>5.1709000000012875</c:v>
                </c:pt>
                <c:pt idx="57710">
                  <c:v>5.1710000000012872</c:v>
                </c:pt>
                <c:pt idx="57711">
                  <c:v>5.171100000001287</c:v>
                </c:pt>
                <c:pt idx="57712">
                  <c:v>5.1712000000012868</c:v>
                </c:pt>
                <c:pt idx="57713">
                  <c:v>5.1713000000012865</c:v>
                </c:pt>
                <c:pt idx="57714">
                  <c:v>5.1714000000012863</c:v>
                </c:pt>
                <c:pt idx="57715">
                  <c:v>5.1715000000012861</c:v>
                </c:pt>
                <c:pt idx="57716">
                  <c:v>5.1716000000012858</c:v>
                </c:pt>
                <c:pt idx="57717">
                  <c:v>5.1717000000012856</c:v>
                </c:pt>
                <c:pt idx="57718">
                  <c:v>5.1718000000012854</c:v>
                </c:pt>
                <c:pt idx="57719">
                  <c:v>5.1719000000012851</c:v>
                </c:pt>
                <c:pt idx="57720">
                  <c:v>5.1720000000012849</c:v>
                </c:pt>
                <c:pt idx="57721">
                  <c:v>5.1721000000012847</c:v>
                </c:pt>
                <c:pt idx="57722">
                  <c:v>5.1722000000012844</c:v>
                </c:pt>
                <c:pt idx="57723">
                  <c:v>5.1723000000012842</c:v>
                </c:pt>
                <c:pt idx="57724">
                  <c:v>5.172400000001284</c:v>
                </c:pt>
                <c:pt idx="57725">
                  <c:v>5.1725000000012837</c:v>
                </c:pt>
                <c:pt idx="57726">
                  <c:v>5.1726000000012835</c:v>
                </c:pt>
                <c:pt idx="57727">
                  <c:v>5.1727000000012833</c:v>
                </c:pt>
                <c:pt idx="57728">
                  <c:v>5.172800000001283</c:v>
                </c:pt>
                <c:pt idx="57729">
                  <c:v>5.1729000000012828</c:v>
                </c:pt>
                <c:pt idx="57730">
                  <c:v>5.1730000000012826</c:v>
                </c:pt>
                <c:pt idx="57731">
                  <c:v>5.1731000000012823</c:v>
                </c:pt>
                <c:pt idx="57732">
                  <c:v>5.1732000000012821</c:v>
                </c:pt>
                <c:pt idx="57733">
                  <c:v>5.1733000000012819</c:v>
                </c:pt>
                <c:pt idx="57734">
                  <c:v>5.1734000000012816</c:v>
                </c:pt>
                <c:pt idx="57735">
                  <c:v>5.1735000000012814</c:v>
                </c:pt>
                <c:pt idx="57736">
                  <c:v>5.1736000000012812</c:v>
                </c:pt>
                <c:pt idx="57737">
                  <c:v>5.1737000000012809</c:v>
                </c:pt>
                <c:pt idx="57738">
                  <c:v>5.1738000000012807</c:v>
                </c:pt>
                <c:pt idx="57739">
                  <c:v>5.1739000000012805</c:v>
                </c:pt>
                <c:pt idx="57740">
                  <c:v>5.1740000000012802</c:v>
                </c:pt>
                <c:pt idx="57741">
                  <c:v>5.17410000000128</c:v>
                </c:pt>
                <c:pt idx="57742">
                  <c:v>5.1742000000012798</c:v>
                </c:pt>
                <c:pt idx="57743">
                  <c:v>5.1743000000012795</c:v>
                </c:pt>
                <c:pt idx="57744">
                  <c:v>5.1744000000012793</c:v>
                </c:pt>
                <c:pt idx="57745">
                  <c:v>5.1745000000012791</c:v>
                </c:pt>
                <c:pt idx="57746">
                  <c:v>5.1746000000012788</c:v>
                </c:pt>
                <c:pt idx="57747">
                  <c:v>5.1747000000012786</c:v>
                </c:pt>
                <c:pt idx="57748">
                  <c:v>5.1748000000012784</c:v>
                </c:pt>
                <c:pt idx="57749">
                  <c:v>5.1749000000012781</c:v>
                </c:pt>
                <c:pt idx="57750">
                  <c:v>5.1750000000012779</c:v>
                </c:pt>
                <c:pt idx="57751">
                  <c:v>5.1751000000012777</c:v>
                </c:pt>
                <c:pt idx="57752">
                  <c:v>5.1752000000012774</c:v>
                </c:pt>
                <c:pt idx="57753">
                  <c:v>5.1753000000012772</c:v>
                </c:pt>
                <c:pt idx="57754">
                  <c:v>5.175400000001277</c:v>
                </c:pt>
                <c:pt idx="57755">
                  <c:v>5.1755000000012767</c:v>
                </c:pt>
                <c:pt idx="57756">
                  <c:v>5.1756000000012765</c:v>
                </c:pt>
                <c:pt idx="57757">
                  <c:v>5.1757000000012763</c:v>
                </c:pt>
                <c:pt idx="57758">
                  <c:v>5.175800000001276</c:v>
                </c:pt>
                <c:pt idx="57759">
                  <c:v>5.1759000000012758</c:v>
                </c:pt>
                <c:pt idx="57760">
                  <c:v>5.1760000000012756</c:v>
                </c:pt>
                <c:pt idx="57761">
                  <c:v>5.1761000000012753</c:v>
                </c:pt>
                <c:pt idx="57762">
                  <c:v>5.1762000000012751</c:v>
                </c:pt>
                <c:pt idx="57763">
                  <c:v>5.1763000000012749</c:v>
                </c:pt>
                <c:pt idx="57764">
                  <c:v>5.1764000000012746</c:v>
                </c:pt>
                <c:pt idx="57765">
                  <c:v>5.1765000000012744</c:v>
                </c:pt>
                <c:pt idx="57766">
                  <c:v>5.1766000000012742</c:v>
                </c:pt>
                <c:pt idx="57767">
                  <c:v>5.1767000000012739</c:v>
                </c:pt>
                <c:pt idx="57768">
                  <c:v>5.1768000000012737</c:v>
                </c:pt>
                <c:pt idx="57769">
                  <c:v>5.1769000000012735</c:v>
                </c:pt>
                <c:pt idx="57770">
                  <c:v>5.1770000000012732</c:v>
                </c:pt>
                <c:pt idx="57771">
                  <c:v>5.177100000001273</c:v>
                </c:pt>
                <c:pt idx="57772">
                  <c:v>5.1772000000012728</c:v>
                </c:pt>
                <c:pt idx="57773">
                  <c:v>5.1773000000012726</c:v>
                </c:pt>
                <c:pt idx="57774">
                  <c:v>5.1774000000012723</c:v>
                </c:pt>
                <c:pt idx="57775">
                  <c:v>5.1775000000012721</c:v>
                </c:pt>
              </c:numCache>
            </c:numRef>
          </c:xVal>
          <c:yVal>
            <c:numRef>
              <c:f>tek0264ALL!$F$17:$F$57792</c:f>
              <c:numCache>
                <c:formatCode>General</c:formatCode>
                <c:ptCount val="57776"/>
                <c:pt idx="0">
                  <c:v>400.03721841332032</c:v>
                </c:pt>
                <c:pt idx="1">
                  <c:v>401.26150832517141</c:v>
                </c:pt>
                <c:pt idx="2">
                  <c:v>399.42409402546525</c:v>
                </c:pt>
                <c:pt idx="3">
                  <c:v>400.34280117531836</c:v>
                </c:pt>
                <c:pt idx="4">
                  <c:v>397.58863858961803</c:v>
                </c:pt>
                <c:pt idx="5">
                  <c:v>396.05680705190991</c:v>
                </c:pt>
                <c:pt idx="6">
                  <c:v>395.44564152791378</c:v>
                </c:pt>
                <c:pt idx="7">
                  <c:v>395.44564152791378</c:v>
                </c:pt>
                <c:pt idx="8">
                  <c:v>396.66993143976492</c:v>
                </c:pt>
                <c:pt idx="9">
                  <c:v>403.40254652301667</c:v>
                </c:pt>
                <c:pt idx="10">
                  <c:v>400.95592556317337</c:v>
                </c:pt>
                <c:pt idx="11">
                  <c:v>399.42409402546525</c:v>
                </c:pt>
                <c:pt idx="12">
                  <c:v>401.56709108716944</c:v>
                </c:pt>
                <c:pt idx="13">
                  <c:v>399.42409402546525</c:v>
                </c:pt>
                <c:pt idx="14">
                  <c:v>400.34280117531836</c:v>
                </c:pt>
                <c:pt idx="15">
                  <c:v>396.05680705190991</c:v>
                </c:pt>
                <c:pt idx="16">
                  <c:v>395.75122428991182</c:v>
                </c:pt>
                <c:pt idx="17">
                  <c:v>399.72967678746335</c:v>
                </c:pt>
                <c:pt idx="18">
                  <c:v>403.40254652301667</c:v>
                </c:pt>
                <c:pt idx="19">
                  <c:v>398.81292850146917</c:v>
                </c:pt>
                <c:pt idx="20">
                  <c:v>400.34280117531836</c:v>
                </c:pt>
                <c:pt idx="21">
                  <c:v>399.72967678746335</c:v>
                </c:pt>
                <c:pt idx="22">
                  <c:v>396.36434867776688</c:v>
                </c:pt>
                <c:pt idx="23">
                  <c:v>398.19980411361411</c:v>
                </c:pt>
                <c:pt idx="24">
                  <c:v>397.58863858961803</c:v>
                </c:pt>
                <c:pt idx="25">
                  <c:v>398.81292850146917</c:v>
                </c:pt>
                <c:pt idx="26">
                  <c:v>396.97551420176296</c:v>
                </c:pt>
                <c:pt idx="27">
                  <c:v>397.28109696376106</c:v>
                </c:pt>
                <c:pt idx="28">
                  <c:v>398.5053868756122</c:v>
                </c:pt>
                <c:pt idx="29">
                  <c:v>400.95592556317337</c:v>
                </c:pt>
                <c:pt idx="30">
                  <c:v>399.11851126346721</c:v>
                </c:pt>
                <c:pt idx="31">
                  <c:v>400.03721841332032</c:v>
                </c:pt>
                <c:pt idx="32">
                  <c:v>398.81292850146917</c:v>
                </c:pt>
                <c:pt idx="33">
                  <c:v>400.34280117531836</c:v>
                </c:pt>
                <c:pt idx="34">
                  <c:v>399.11851126346721</c:v>
                </c:pt>
                <c:pt idx="35">
                  <c:v>397.58863858961803</c:v>
                </c:pt>
                <c:pt idx="36">
                  <c:v>398.19980411361411</c:v>
                </c:pt>
                <c:pt idx="37">
                  <c:v>394.83251714005883</c:v>
                </c:pt>
                <c:pt idx="38">
                  <c:v>396.36434867776688</c:v>
                </c:pt>
                <c:pt idx="39">
                  <c:v>396.36434867776688</c:v>
                </c:pt>
                <c:pt idx="40">
                  <c:v>400.34280117531836</c:v>
                </c:pt>
                <c:pt idx="41">
                  <c:v>396.05680705190991</c:v>
                </c:pt>
                <c:pt idx="42">
                  <c:v>397.28109696376106</c:v>
                </c:pt>
                <c:pt idx="43">
                  <c:v>396.97551420176296</c:v>
                </c:pt>
                <c:pt idx="44">
                  <c:v>394.52693437806079</c:v>
                </c:pt>
                <c:pt idx="45">
                  <c:v>396.36434867776688</c:v>
                </c:pt>
                <c:pt idx="46">
                  <c:v>398.81292850146917</c:v>
                </c:pt>
                <c:pt idx="47">
                  <c:v>399.72967678746335</c:v>
                </c:pt>
                <c:pt idx="48">
                  <c:v>393.60822722820768</c:v>
                </c:pt>
                <c:pt idx="49">
                  <c:v>396.05680705190991</c:v>
                </c:pt>
                <c:pt idx="50">
                  <c:v>396.05680705190991</c:v>
                </c:pt>
                <c:pt idx="51">
                  <c:v>395.44564152791378</c:v>
                </c:pt>
                <c:pt idx="52">
                  <c:v>395.75122428991182</c:v>
                </c:pt>
                <c:pt idx="53">
                  <c:v>399.11851126346721</c:v>
                </c:pt>
                <c:pt idx="54">
                  <c:v>397.58863858961803</c:v>
                </c:pt>
                <c:pt idx="55">
                  <c:v>396.05680705190991</c:v>
                </c:pt>
                <c:pt idx="56">
                  <c:v>394.52693437806079</c:v>
                </c:pt>
                <c:pt idx="57">
                  <c:v>396.05680705190991</c:v>
                </c:pt>
                <c:pt idx="58">
                  <c:v>397.28109696376106</c:v>
                </c:pt>
                <c:pt idx="59">
                  <c:v>395.44564152791378</c:v>
                </c:pt>
                <c:pt idx="60">
                  <c:v>394.83251714005883</c:v>
                </c:pt>
                <c:pt idx="61">
                  <c:v>390.24289911851127</c:v>
                </c:pt>
                <c:pt idx="62">
                  <c:v>390.54848188050931</c:v>
                </c:pt>
                <c:pt idx="63">
                  <c:v>391.46718903036242</c:v>
                </c:pt>
                <c:pt idx="64">
                  <c:v>389.62977473065627</c:v>
                </c:pt>
                <c:pt idx="65">
                  <c:v>391.15964740450539</c:v>
                </c:pt>
                <c:pt idx="66">
                  <c:v>393.30264446620964</c:v>
                </c:pt>
                <c:pt idx="67">
                  <c:v>396.97551420176296</c:v>
                </c:pt>
                <c:pt idx="68">
                  <c:v>397.89422135161607</c:v>
                </c:pt>
                <c:pt idx="69">
                  <c:v>397.58863858961803</c:v>
                </c:pt>
                <c:pt idx="70">
                  <c:v>394.22135161606275</c:v>
                </c:pt>
                <c:pt idx="71">
                  <c:v>399.11851126346721</c:v>
                </c:pt>
                <c:pt idx="72">
                  <c:v>398.19980411361411</c:v>
                </c:pt>
                <c:pt idx="73">
                  <c:v>397.28109696376106</c:v>
                </c:pt>
                <c:pt idx="74">
                  <c:v>397.89422135161607</c:v>
                </c:pt>
                <c:pt idx="75">
                  <c:v>402.79138099902059</c:v>
                </c:pt>
                <c:pt idx="76">
                  <c:v>400.34280117531836</c:v>
                </c:pt>
                <c:pt idx="77">
                  <c:v>398.5053868756122</c:v>
                </c:pt>
                <c:pt idx="78">
                  <c:v>396.66993143976492</c:v>
                </c:pt>
                <c:pt idx="79">
                  <c:v>399.42409402546525</c:v>
                </c:pt>
                <c:pt idx="80">
                  <c:v>402.17825661116552</c:v>
                </c:pt>
                <c:pt idx="81">
                  <c:v>398.5053868756122</c:v>
                </c:pt>
                <c:pt idx="82">
                  <c:v>401.26150832517141</c:v>
                </c:pt>
                <c:pt idx="83">
                  <c:v>400.95592556317337</c:v>
                </c:pt>
                <c:pt idx="84">
                  <c:v>398.81292850146917</c:v>
                </c:pt>
                <c:pt idx="85">
                  <c:v>395.14005876591574</c:v>
                </c:pt>
                <c:pt idx="86">
                  <c:v>395.44564152791378</c:v>
                </c:pt>
                <c:pt idx="87">
                  <c:v>396.36434867776688</c:v>
                </c:pt>
                <c:pt idx="88">
                  <c:v>393.60822722820768</c:v>
                </c:pt>
                <c:pt idx="89">
                  <c:v>398.19980411361411</c:v>
                </c:pt>
                <c:pt idx="90">
                  <c:v>400.95592556317337</c:v>
                </c:pt>
                <c:pt idx="91">
                  <c:v>398.19980411361411</c:v>
                </c:pt>
                <c:pt idx="92">
                  <c:v>397.28109696376106</c:v>
                </c:pt>
                <c:pt idx="93">
                  <c:v>392.69147894221356</c:v>
                </c:pt>
                <c:pt idx="94">
                  <c:v>396.05680705190991</c:v>
                </c:pt>
                <c:pt idx="95">
                  <c:v>399.42409402546525</c:v>
                </c:pt>
                <c:pt idx="96">
                  <c:v>398.81292850146917</c:v>
                </c:pt>
                <c:pt idx="97">
                  <c:v>400.95592556317337</c:v>
                </c:pt>
                <c:pt idx="98">
                  <c:v>399.42409402546525</c:v>
                </c:pt>
                <c:pt idx="99">
                  <c:v>400.03721841332032</c:v>
                </c:pt>
                <c:pt idx="100">
                  <c:v>400.34280117531836</c:v>
                </c:pt>
                <c:pt idx="101">
                  <c:v>396.66993143976492</c:v>
                </c:pt>
                <c:pt idx="102">
                  <c:v>399.72967678746335</c:v>
                </c:pt>
                <c:pt idx="103">
                  <c:v>399.42409402546525</c:v>
                </c:pt>
                <c:pt idx="104">
                  <c:v>395.14005876591574</c:v>
                </c:pt>
                <c:pt idx="105">
                  <c:v>399.42409402546525</c:v>
                </c:pt>
                <c:pt idx="106">
                  <c:v>397.89422135161607</c:v>
                </c:pt>
                <c:pt idx="107">
                  <c:v>395.14005876591574</c:v>
                </c:pt>
                <c:pt idx="108">
                  <c:v>396.97551420176296</c:v>
                </c:pt>
                <c:pt idx="109">
                  <c:v>396.05680705190991</c:v>
                </c:pt>
                <c:pt idx="110">
                  <c:v>396.66993143976492</c:v>
                </c:pt>
                <c:pt idx="111">
                  <c:v>398.5053868756122</c:v>
                </c:pt>
                <c:pt idx="112">
                  <c:v>397.89422135161607</c:v>
                </c:pt>
                <c:pt idx="113">
                  <c:v>397.89422135161607</c:v>
                </c:pt>
                <c:pt idx="114">
                  <c:v>396.66993143976492</c:v>
                </c:pt>
                <c:pt idx="115">
                  <c:v>398.19980411361411</c:v>
                </c:pt>
                <c:pt idx="116">
                  <c:v>399.11851126346721</c:v>
                </c:pt>
                <c:pt idx="117">
                  <c:v>397.58863858961803</c:v>
                </c:pt>
                <c:pt idx="118">
                  <c:v>397.28109696376106</c:v>
                </c:pt>
                <c:pt idx="119">
                  <c:v>396.36434867776688</c:v>
                </c:pt>
                <c:pt idx="120">
                  <c:v>393.60822722820768</c:v>
                </c:pt>
                <c:pt idx="121">
                  <c:v>397.58863858961803</c:v>
                </c:pt>
                <c:pt idx="122">
                  <c:v>396.66993143976492</c:v>
                </c:pt>
                <c:pt idx="123">
                  <c:v>401.26150832517141</c:v>
                </c:pt>
                <c:pt idx="124">
                  <c:v>400.34280117531836</c:v>
                </c:pt>
                <c:pt idx="125">
                  <c:v>396.05680705190991</c:v>
                </c:pt>
                <c:pt idx="126">
                  <c:v>398.19980411361411</c:v>
                </c:pt>
                <c:pt idx="127">
                  <c:v>398.19980411361411</c:v>
                </c:pt>
                <c:pt idx="128">
                  <c:v>397.28109696376106</c:v>
                </c:pt>
                <c:pt idx="129">
                  <c:v>398.19980411361411</c:v>
                </c:pt>
                <c:pt idx="130">
                  <c:v>398.5053868756122</c:v>
                </c:pt>
                <c:pt idx="131">
                  <c:v>397.58863858961803</c:v>
                </c:pt>
                <c:pt idx="132">
                  <c:v>397.89422135161607</c:v>
                </c:pt>
                <c:pt idx="133">
                  <c:v>396.36434867776688</c:v>
                </c:pt>
                <c:pt idx="134">
                  <c:v>393.60822722820768</c:v>
                </c:pt>
                <c:pt idx="135">
                  <c:v>397.58863858961803</c:v>
                </c:pt>
                <c:pt idx="136">
                  <c:v>396.97551420176296</c:v>
                </c:pt>
                <c:pt idx="137">
                  <c:v>396.66993143976492</c:v>
                </c:pt>
                <c:pt idx="138">
                  <c:v>398.19980411361411</c:v>
                </c:pt>
                <c:pt idx="139">
                  <c:v>397.58863858961803</c:v>
                </c:pt>
                <c:pt idx="140">
                  <c:v>393.30264446620964</c:v>
                </c:pt>
                <c:pt idx="141">
                  <c:v>395.44564152791378</c:v>
                </c:pt>
                <c:pt idx="142">
                  <c:v>397.58863858961803</c:v>
                </c:pt>
                <c:pt idx="143">
                  <c:v>393.60822722820768</c:v>
                </c:pt>
                <c:pt idx="144">
                  <c:v>396.05680705190991</c:v>
                </c:pt>
                <c:pt idx="145">
                  <c:v>397.28109696376106</c:v>
                </c:pt>
                <c:pt idx="146">
                  <c:v>394.83251714005883</c:v>
                </c:pt>
                <c:pt idx="147">
                  <c:v>396.05680705190991</c:v>
                </c:pt>
                <c:pt idx="148">
                  <c:v>396.36434867776688</c:v>
                </c:pt>
                <c:pt idx="149">
                  <c:v>398.81292850146917</c:v>
                </c:pt>
                <c:pt idx="150">
                  <c:v>399.42409402546525</c:v>
                </c:pt>
                <c:pt idx="151">
                  <c:v>399.72967678746335</c:v>
                </c:pt>
                <c:pt idx="152">
                  <c:v>399.11851126346721</c:v>
                </c:pt>
                <c:pt idx="153">
                  <c:v>404.62683643486781</c:v>
                </c:pt>
                <c:pt idx="154">
                  <c:v>400.95592556317337</c:v>
                </c:pt>
                <c:pt idx="155">
                  <c:v>397.58863858961803</c:v>
                </c:pt>
                <c:pt idx="156">
                  <c:v>399.11851126346721</c:v>
                </c:pt>
                <c:pt idx="157">
                  <c:v>399.72967678746335</c:v>
                </c:pt>
                <c:pt idx="158">
                  <c:v>398.19980411361411</c:v>
                </c:pt>
                <c:pt idx="159">
                  <c:v>397.58863858961803</c:v>
                </c:pt>
                <c:pt idx="160">
                  <c:v>395.44564152791378</c:v>
                </c:pt>
                <c:pt idx="161">
                  <c:v>394.83251714005883</c:v>
                </c:pt>
                <c:pt idx="162">
                  <c:v>391.77277179236046</c:v>
                </c:pt>
                <c:pt idx="163">
                  <c:v>393.60822722820768</c:v>
                </c:pt>
                <c:pt idx="164">
                  <c:v>399.42409402546525</c:v>
                </c:pt>
                <c:pt idx="165">
                  <c:v>397.89422135161607</c:v>
                </c:pt>
                <c:pt idx="166">
                  <c:v>399.42409402546525</c:v>
                </c:pt>
                <c:pt idx="167">
                  <c:v>400.95592556317337</c:v>
                </c:pt>
                <c:pt idx="168">
                  <c:v>400.95592556317337</c:v>
                </c:pt>
                <c:pt idx="169">
                  <c:v>398.19980411361411</c:v>
                </c:pt>
                <c:pt idx="170">
                  <c:v>397.89422135161607</c:v>
                </c:pt>
                <c:pt idx="171">
                  <c:v>404.62683643486781</c:v>
                </c:pt>
                <c:pt idx="172">
                  <c:v>402.48579823702255</c:v>
                </c:pt>
                <c:pt idx="173">
                  <c:v>401.87267384916748</c:v>
                </c:pt>
                <c:pt idx="174">
                  <c:v>402.79138099902059</c:v>
                </c:pt>
                <c:pt idx="175">
                  <c:v>404.01567091087173</c:v>
                </c:pt>
                <c:pt idx="176">
                  <c:v>400.03721841332032</c:v>
                </c:pt>
                <c:pt idx="177">
                  <c:v>402.79138099902059</c:v>
                </c:pt>
                <c:pt idx="178">
                  <c:v>401.26150832517141</c:v>
                </c:pt>
                <c:pt idx="179">
                  <c:v>403.71008814887369</c:v>
                </c:pt>
                <c:pt idx="180">
                  <c:v>404.01567091087173</c:v>
                </c:pt>
                <c:pt idx="181">
                  <c:v>403.09696376101863</c:v>
                </c:pt>
                <c:pt idx="182">
                  <c:v>404.01567091087173</c:v>
                </c:pt>
                <c:pt idx="183">
                  <c:v>400.34280117531836</c:v>
                </c:pt>
                <c:pt idx="184">
                  <c:v>402.48579823702255</c:v>
                </c:pt>
                <c:pt idx="185">
                  <c:v>400.95592556317337</c:v>
                </c:pt>
                <c:pt idx="186">
                  <c:v>398.81292850146917</c:v>
                </c:pt>
                <c:pt idx="187">
                  <c:v>400.03721841332032</c:v>
                </c:pt>
                <c:pt idx="188">
                  <c:v>397.58863858961803</c:v>
                </c:pt>
                <c:pt idx="189">
                  <c:v>396.36434867776688</c:v>
                </c:pt>
                <c:pt idx="190">
                  <c:v>397.89422135161607</c:v>
                </c:pt>
                <c:pt idx="191">
                  <c:v>400.95592556317337</c:v>
                </c:pt>
                <c:pt idx="192">
                  <c:v>398.19980411361411</c:v>
                </c:pt>
                <c:pt idx="193">
                  <c:v>399.72967678746335</c:v>
                </c:pt>
                <c:pt idx="194">
                  <c:v>400.03721841332032</c:v>
                </c:pt>
                <c:pt idx="195">
                  <c:v>396.66993143976492</c:v>
                </c:pt>
                <c:pt idx="196">
                  <c:v>395.14005876591574</c:v>
                </c:pt>
                <c:pt idx="197">
                  <c:v>396.36434867776688</c:v>
                </c:pt>
                <c:pt idx="198">
                  <c:v>399.11851126346721</c:v>
                </c:pt>
                <c:pt idx="199">
                  <c:v>399.11851126346721</c:v>
                </c:pt>
                <c:pt idx="200">
                  <c:v>396.05680705190991</c:v>
                </c:pt>
                <c:pt idx="201">
                  <c:v>397.28109696376106</c:v>
                </c:pt>
                <c:pt idx="202">
                  <c:v>397.58863858961803</c:v>
                </c:pt>
                <c:pt idx="203">
                  <c:v>399.72967678746335</c:v>
                </c:pt>
                <c:pt idx="204">
                  <c:v>400.03721841332032</c:v>
                </c:pt>
                <c:pt idx="205">
                  <c:v>398.5053868756122</c:v>
                </c:pt>
                <c:pt idx="206">
                  <c:v>395.75122428991182</c:v>
                </c:pt>
                <c:pt idx="207">
                  <c:v>399.42409402546525</c:v>
                </c:pt>
                <c:pt idx="208">
                  <c:v>401.87267384916748</c:v>
                </c:pt>
                <c:pt idx="209">
                  <c:v>402.79138099902059</c:v>
                </c:pt>
                <c:pt idx="210">
                  <c:v>399.72967678746335</c:v>
                </c:pt>
                <c:pt idx="211">
                  <c:v>398.81292850146917</c:v>
                </c:pt>
                <c:pt idx="212">
                  <c:v>399.11851126346721</c:v>
                </c:pt>
                <c:pt idx="213">
                  <c:v>398.5053868756122</c:v>
                </c:pt>
                <c:pt idx="214">
                  <c:v>398.19980411361411</c:v>
                </c:pt>
                <c:pt idx="215">
                  <c:v>395.44564152791378</c:v>
                </c:pt>
                <c:pt idx="216">
                  <c:v>395.14005876591574</c:v>
                </c:pt>
                <c:pt idx="217">
                  <c:v>394.22135161606275</c:v>
                </c:pt>
                <c:pt idx="218">
                  <c:v>393.60822722820768</c:v>
                </c:pt>
                <c:pt idx="219">
                  <c:v>394.22135161606275</c:v>
                </c:pt>
                <c:pt idx="220">
                  <c:v>396.05680705190991</c:v>
                </c:pt>
                <c:pt idx="221">
                  <c:v>397.28109696376106</c:v>
                </c:pt>
                <c:pt idx="222">
                  <c:v>394.22135161606275</c:v>
                </c:pt>
                <c:pt idx="223">
                  <c:v>397.58863858961803</c:v>
                </c:pt>
                <c:pt idx="224">
                  <c:v>399.42409402546525</c:v>
                </c:pt>
                <c:pt idx="225">
                  <c:v>395.75122428991182</c:v>
                </c:pt>
                <c:pt idx="226">
                  <c:v>396.05680705190991</c:v>
                </c:pt>
                <c:pt idx="227">
                  <c:v>398.81292850146917</c:v>
                </c:pt>
                <c:pt idx="228">
                  <c:v>398.5053868756122</c:v>
                </c:pt>
                <c:pt idx="229">
                  <c:v>398.5053868756122</c:v>
                </c:pt>
                <c:pt idx="230">
                  <c:v>396.05680705190991</c:v>
                </c:pt>
                <c:pt idx="231">
                  <c:v>396.97551420176296</c:v>
                </c:pt>
                <c:pt idx="232">
                  <c:v>398.5053868756122</c:v>
                </c:pt>
                <c:pt idx="233">
                  <c:v>399.42409402546525</c:v>
                </c:pt>
                <c:pt idx="234">
                  <c:v>398.19980411361411</c:v>
                </c:pt>
                <c:pt idx="235">
                  <c:v>394.83251714005883</c:v>
                </c:pt>
                <c:pt idx="236">
                  <c:v>392.0783545543585</c:v>
                </c:pt>
                <c:pt idx="237">
                  <c:v>392.9970617042116</c:v>
                </c:pt>
                <c:pt idx="238">
                  <c:v>395.44564152791378</c:v>
                </c:pt>
                <c:pt idx="239">
                  <c:v>394.22135161606275</c:v>
                </c:pt>
                <c:pt idx="240">
                  <c:v>395.44564152791378</c:v>
                </c:pt>
                <c:pt idx="241">
                  <c:v>395.44564152791378</c:v>
                </c:pt>
                <c:pt idx="242">
                  <c:v>394.83251714005883</c:v>
                </c:pt>
                <c:pt idx="243">
                  <c:v>397.28109696376106</c:v>
                </c:pt>
                <c:pt idx="244">
                  <c:v>396.97551420176296</c:v>
                </c:pt>
                <c:pt idx="245">
                  <c:v>398.19980411361411</c:v>
                </c:pt>
                <c:pt idx="246">
                  <c:v>399.11851126346721</c:v>
                </c:pt>
                <c:pt idx="247">
                  <c:v>395.44564152791378</c:v>
                </c:pt>
                <c:pt idx="248">
                  <c:v>393.30264446620964</c:v>
                </c:pt>
                <c:pt idx="249">
                  <c:v>394.52693437806079</c:v>
                </c:pt>
                <c:pt idx="250">
                  <c:v>396.36434867776688</c:v>
                </c:pt>
                <c:pt idx="251">
                  <c:v>396.05680705190991</c:v>
                </c:pt>
                <c:pt idx="252">
                  <c:v>398.19980411361411</c:v>
                </c:pt>
                <c:pt idx="253">
                  <c:v>396.97551420176296</c:v>
                </c:pt>
                <c:pt idx="254">
                  <c:v>402.48579823702255</c:v>
                </c:pt>
                <c:pt idx="255">
                  <c:v>399.72967678746335</c:v>
                </c:pt>
                <c:pt idx="256">
                  <c:v>399.11851126346721</c:v>
                </c:pt>
                <c:pt idx="257">
                  <c:v>396.97551420176296</c:v>
                </c:pt>
                <c:pt idx="258">
                  <c:v>394.52693437806079</c:v>
                </c:pt>
                <c:pt idx="259">
                  <c:v>398.5053868756122</c:v>
                </c:pt>
                <c:pt idx="260">
                  <c:v>398.5053868756122</c:v>
                </c:pt>
                <c:pt idx="261">
                  <c:v>397.89422135161607</c:v>
                </c:pt>
                <c:pt idx="262">
                  <c:v>396.97551420176296</c:v>
                </c:pt>
                <c:pt idx="263">
                  <c:v>395.14005876591574</c:v>
                </c:pt>
                <c:pt idx="264">
                  <c:v>398.19980411361411</c:v>
                </c:pt>
                <c:pt idx="265">
                  <c:v>397.58863858961803</c:v>
                </c:pt>
                <c:pt idx="266">
                  <c:v>399.42409402546525</c:v>
                </c:pt>
                <c:pt idx="267">
                  <c:v>401.56709108716944</c:v>
                </c:pt>
                <c:pt idx="268">
                  <c:v>396.97551420176296</c:v>
                </c:pt>
                <c:pt idx="269">
                  <c:v>401.56709108716944</c:v>
                </c:pt>
                <c:pt idx="270">
                  <c:v>400.95592556317337</c:v>
                </c:pt>
                <c:pt idx="271">
                  <c:v>399.42409402546525</c:v>
                </c:pt>
                <c:pt idx="272">
                  <c:v>399.72967678746335</c:v>
                </c:pt>
                <c:pt idx="273">
                  <c:v>399.72967678746335</c:v>
                </c:pt>
                <c:pt idx="274">
                  <c:v>401.56709108716944</c:v>
                </c:pt>
                <c:pt idx="275">
                  <c:v>401.87267384916748</c:v>
                </c:pt>
                <c:pt idx="276">
                  <c:v>403.71008814887369</c:v>
                </c:pt>
                <c:pt idx="277">
                  <c:v>404.32125367286977</c:v>
                </c:pt>
                <c:pt idx="278">
                  <c:v>398.81292850146917</c:v>
                </c:pt>
                <c:pt idx="279">
                  <c:v>399.72967678746335</c:v>
                </c:pt>
                <c:pt idx="280">
                  <c:v>400.34280117531836</c:v>
                </c:pt>
                <c:pt idx="281">
                  <c:v>399.72967678746335</c:v>
                </c:pt>
                <c:pt idx="282">
                  <c:v>399.11851126346721</c:v>
                </c:pt>
                <c:pt idx="283">
                  <c:v>397.58863858961803</c:v>
                </c:pt>
                <c:pt idx="284">
                  <c:v>399.72967678746335</c:v>
                </c:pt>
                <c:pt idx="285">
                  <c:v>402.79138099902059</c:v>
                </c:pt>
                <c:pt idx="286">
                  <c:v>401.26150832517141</c:v>
                </c:pt>
                <c:pt idx="287">
                  <c:v>400.34280117531836</c:v>
                </c:pt>
                <c:pt idx="288">
                  <c:v>399.72967678746335</c:v>
                </c:pt>
                <c:pt idx="289">
                  <c:v>398.5053868756122</c:v>
                </c:pt>
                <c:pt idx="290">
                  <c:v>398.81292850146917</c:v>
                </c:pt>
                <c:pt idx="291">
                  <c:v>395.14005876591574</c:v>
                </c:pt>
                <c:pt idx="292">
                  <c:v>396.36434867776688</c:v>
                </c:pt>
                <c:pt idx="293">
                  <c:v>396.97551420176296</c:v>
                </c:pt>
                <c:pt idx="294">
                  <c:v>398.5053868756122</c:v>
                </c:pt>
                <c:pt idx="295">
                  <c:v>396.36434867776688</c:v>
                </c:pt>
                <c:pt idx="296">
                  <c:v>398.81292850146917</c:v>
                </c:pt>
                <c:pt idx="297">
                  <c:v>398.5053868756122</c:v>
                </c:pt>
                <c:pt idx="298">
                  <c:v>399.42409402546525</c:v>
                </c:pt>
                <c:pt idx="299">
                  <c:v>399.72967678746335</c:v>
                </c:pt>
                <c:pt idx="300">
                  <c:v>399.11851126346721</c:v>
                </c:pt>
                <c:pt idx="301">
                  <c:v>397.58863858961803</c:v>
                </c:pt>
                <c:pt idx="302">
                  <c:v>398.19980411361411</c:v>
                </c:pt>
                <c:pt idx="303">
                  <c:v>397.28109696376106</c:v>
                </c:pt>
                <c:pt idx="304">
                  <c:v>396.36434867776688</c:v>
                </c:pt>
                <c:pt idx="305">
                  <c:v>399.42409402546525</c:v>
                </c:pt>
                <c:pt idx="306">
                  <c:v>395.14005876591574</c:v>
                </c:pt>
                <c:pt idx="307">
                  <c:v>395.75122428991182</c:v>
                </c:pt>
                <c:pt idx="308">
                  <c:v>394.52693437806079</c:v>
                </c:pt>
                <c:pt idx="309">
                  <c:v>392.69147894221356</c:v>
                </c:pt>
                <c:pt idx="310">
                  <c:v>395.44564152791378</c:v>
                </c:pt>
                <c:pt idx="311">
                  <c:v>395.44564152791378</c:v>
                </c:pt>
                <c:pt idx="312">
                  <c:v>393.30264446620964</c:v>
                </c:pt>
                <c:pt idx="313">
                  <c:v>395.14005876591574</c:v>
                </c:pt>
                <c:pt idx="314">
                  <c:v>396.05680705190991</c:v>
                </c:pt>
                <c:pt idx="315">
                  <c:v>395.44564152791378</c:v>
                </c:pt>
                <c:pt idx="316">
                  <c:v>397.89422135161607</c:v>
                </c:pt>
                <c:pt idx="317">
                  <c:v>396.36434867776688</c:v>
                </c:pt>
                <c:pt idx="318">
                  <c:v>398.19980411361411</c:v>
                </c:pt>
                <c:pt idx="319">
                  <c:v>401.26150832517141</c:v>
                </c:pt>
                <c:pt idx="320">
                  <c:v>399.42409402546525</c:v>
                </c:pt>
                <c:pt idx="321">
                  <c:v>402.17825661116552</c:v>
                </c:pt>
                <c:pt idx="322">
                  <c:v>397.89422135161607</c:v>
                </c:pt>
                <c:pt idx="323">
                  <c:v>399.72967678746335</c:v>
                </c:pt>
                <c:pt idx="324">
                  <c:v>395.75122428991182</c:v>
                </c:pt>
                <c:pt idx="325">
                  <c:v>397.89422135161607</c:v>
                </c:pt>
                <c:pt idx="326">
                  <c:v>397.58863858961803</c:v>
                </c:pt>
                <c:pt idx="327">
                  <c:v>396.66993143976492</c:v>
                </c:pt>
                <c:pt idx="328">
                  <c:v>392.38393731635654</c:v>
                </c:pt>
                <c:pt idx="329">
                  <c:v>398.19980411361411</c:v>
                </c:pt>
                <c:pt idx="330">
                  <c:v>395.75122428991182</c:v>
                </c:pt>
                <c:pt idx="331">
                  <c:v>397.58863858961803</c:v>
                </c:pt>
                <c:pt idx="332">
                  <c:v>398.5053868756122</c:v>
                </c:pt>
                <c:pt idx="333">
                  <c:v>400.03721841332032</c:v>
                </c:pt>
                <c:pt idx="334">
                  <c:v>397.28109696376106</c:v>
                </c:pt>
                <c:pt idx="335">
                  <c:v>395.75122428991182</c:v>
                </c:pt>
                <c:pt idx="336">
                  <c:v>396.66993143976492</c:v>
                </c:pt>
                <c:pt idx="337">
                  <c:v>396.36434867776688</c:v>
                </c:pt>
                <c:pt idx="338">
                  <c:v>398.5053868756122</c:v>
                </c:pt>
                <c:pt idx="339">
                  <c:v>396.97551420176296</c:v>
                </c:pt>
                <c:pt idx="340">
                  <c:v>398.5053868756122</c:v>
                </c:pt>
                <c:pt idx="341">
                  <c:v>395.44564152791378</c:v>
                </c:pt>
                <c:pt idx="342">
                  <c:v>398.5053868756122</c:v>
                </c:pt>
                <c:pt idx="343">
                  <c:v>396.66993143976492</c:v>
                </c:pt>
                <c:pt idx="344">
                  <c:v>397.28109696376106</c:v>
                </c:pt>
                <c:pt idx="345">
                  <c:v>404.32125367286977</c:v>
                </c:pt>
                <c:pt idx="346">
                  <c:v>403.09696376101863</c:v>
                </c:pt>
                <c:pt idx="347">
                  <c:v>401.56709108716944</c:v>
                </c:pt>
                <c:pt idx="348">
                  <c:v>401.26150832517141</c:v>
                </c:pt>
                <c:pt idx="349">
                  <c:v>397.58863858961803</c:v>
                </c:pt>
                <c:pt idx="350">
                  <c:v>399.11851126346721</c:v>
                </c:pt>
                <c:pt idx="351">
                  <c:v>400.34280117531836</c:v>
                </c:pt>
                <c:pt idx="352">
                  <c:v>398.5053868756122</c:v>
                </c:pt>
                <c:pt idx="353">
                  <c:v>398.81292850146917</c:v>
                </c:pt>
                <c:pt idx="354">
                  <c:v>397.28109696376106</c:v>
                </c:pt>
                <c:pt idx="355">
                  <c:v>401.26150832517141</c:v>
                </c:pt>
                <c:pt idx="356">
                  <c:v>404.32125367286977</c:v>
                </c:pt>
                <c:pt idx="357">
                  <c:v>401.87267384916748</c:v>
                </c:pt>
                <c:pt idx="358">
                  <c:v>400.34280117531836</c:v>
                </c:pt>
                <c:pt idx="359">
                  <c:v>401.87267384916748</c:v>
                </c:pt>
                <c:pt idx="360">
                  <c:v>401.87267384916748</c:v>
                </c:pt>
                <c:pt idx="361">
                  <c:v>397.58863858961803</c:v>
                </c:pt>
                <c:pt idx="362">
                  <c:v>400.34280117531836</c:v>
                </c:pt>
                <c:pt idx="363">
                  <c:v>397.58863858961803</c:v>
                </c:pt>
                <c:pt idx="364">
                  <c:v>400.95592556317337</c:v>
                </c:pt>
                <c:pt idx="365">
                  <c:v>401.87267384916748</c:v>
                </c:pt>
                <c:pt idx="366">
                  <c:v>400.03721841332032</c:v>
                </c:pt>
                <c:pt idx="367">
                  <c:v>402.17825661116552</c:v>
                </c:pt>
                <c:pt idx="368">
                  <c:v>403.40254652301667</c:v>
                </c:pt>
                <c:pt idx="369">
                  <c:v>402.79138099902059</c:v>
                </c:pt>
                <c:pt idx="370">
                  <c:v>400.03721841332032</c:v>
                </c:pt>
                <c:pt idx="371">
                  <c:v>399.72967678746335</c:v>
                </c:pt>
                <c:pt idx="372">
                  <c:v>394.83251714005883</c:v>
                </c:pt>
                <c:pt idx="373">
                  <c:v>396.66993143976492</c:v>
                </c:pt>
                <c:pt idx="374">
                  <c:v>397.89422135161607</c:v>
                </c:pt>
                <c:pt idx="375">
                  <c:v>394.52693437806079</c:v>
                </c:pt>
                <c:pt idx="376">
                  <c:v>396.97551420176296</c:v>
                </c:pt>
                <c:pt idx="377">
                  <c:v>394.22135161606275</c:v>
                </c:pt>
                <c:pt idx="378">
                  <c:v>394.22135161606275</c:v>
                </c:pt>
                <c:pt idx="379">
                  <c:v>399.72967678746335</c:v>
                </c:pt>
                <c:pt idx="380">
                  <c:v>394.22135161606275</c:v>
                </c:pt>
                <c:pt idx="381">
                  <c:v>397.58863858961803</c:v>
                </c:pt>
                <c:pt idx="382">
                  <c:v>399.72967678746335</c:v>
                </c:pt>
                <c:pt idx="383">
                  <c:v>400.03721841332032</c:v>
                </c:pt>
                <c:pt idx="384">
                  <c:v>400.95592556317337</c:v>
                </c:pt>
                <c:pt idx="385">
                  <c:v>400.95592556317337</c:v>
                </c:pt>
                <c:pt idx="386">
                  <c:v>398.5053868756122</c:v>
                </c:pt>
                <c:pt idx="387">
                  <c:v>397.58863858961803</c:v>
                </c:pt>
                <c:pt idx="388">
                  <c:v>395.14005876591574</c:v>
                </c:pt>
                <c:pt idx="389">
                  <c:v>395.75122428991182</c:v>
                </c:pt>
                <c:pt idx="390">
                  <c:v>395.44564152791378</c:v>
                </c:pt>
                <c:pt idx="391">
                  <c:v>395.75122428991182</c:v>
                </c:pt>
                <c:pt idx="392">
                  <c:v>398.5053868756122</c:v>
                </c:pt>
                <c:pt idx="393">
                  <c:v>395.14005876591574</c:v>
                </c:pt>
                <c:pt idx="394">
                  <c:v>391.46718903036242</c:v>
                </c:pt>
                <c:pt idx="395">
                  <c:v>394.52693437806079</c:v>
                </c:pt>
                <c:pt idx="396">
                  <c:v>396.97551420176296</c:v>
                </c:pt>
                <c:pt idx="397">
                  <c:v>395.75122428991182</c:v>
                </c:pt>
                <c:pt idx="398">
                  <c:v>392.38393731635654</c:v>
                </c:pt>
                <c:pt idx="399">
                  <c:v>398.19980411361411</c:v>
                </c:pt>
                <c:pt idx="400">
                  <c:v>398.5053868756122</c:v>
                </c:pt>
                <c:pt idx="401">
                  <c:v>400.34280117531836</c:v>
                </c:pt>
                <c:pt idx="402">
                  <c:v>399.42409402546525</c:v>
                </c:pt>
                <c:pt idx="403">
                  <c:v>402.79138099902059</c:v>
                </c:pt>
                <c:pt idx="404">
                  <c:v>401.26150832517141</c:v>
                </c:pt>
                <c:pt idx="405">
                  <c:v>400.03721841332032</c:v>
                </c:pt>
                <c:pt idx="406">
                  <c:v>397.89422135161607</c:v>
                </c:pt>
                <c:pt idx="407">
                  <c:v>397.28109696376106</c:v>
                </c:pt>
                <c:pt idx="408">
                  <c:v>395.75122428991182</c:v>
                </c:pt>
                <c:pt idx="409">
                  <c:v>395.44564152791378</c:v>
                </c:pt>
                <c:pt idx="410">
                  <c:v>393.60822722820768</c:v>
                </c:pt>
                <c:pt idx="411">
                  <c:v>396.97551420176296</c:v>
                </c:pt>
                <c:pt idx="412">
                  <c:v>395.14005876591574</c:v>
                </c:pt>
                <c:pt idx="413">
                  <c:v>397.28109696376106</c:v>
                </c:pt>
                <c:pt idx="414">
                  <c:v>397.28109696376106</c:v>
                </c:pt>
                <c:pt idx="415">
                  <c:v>396.05680705190991</c:v>
                </c:pt>
                <c:pt idx="416">
                  <c:v>395.44564152791378</c:v>
                </c:pt>
                <c:pt idx="417">
                  <c:v>397.28109696376106</c:v>
                </c:pt>
                <c:pt idx="418">
                  <c:v>395.75122428991182</c:v>
                </c:pt>
                <c:pt idx="419">
                  <c:v>398.81292850146917</c:v>
                </c:pt>
                <c:pt idx="420">
                  <c:v>398.19980411361411</c:v>
                </c:pt>
                <c:pt idx="421">
                  <c:v>393.30264446620964</c:v>
                </c:pt>
                <c:pt idx="422">
                  <c:v>397.89422135161607</c:v>
                </c:pt>
                <c:pt idx="423">
                  <c:v>399.11851126346721</c:v>
                </c:pt>
                <c:pt idx="424">
                  <c:v>397.89422135161607</c:v>
                </c:pt>
                <c:pt idx="425">
                  <c:v>401.56709108716944</c:v>
                </c:pt>
                <c:pt idx="426">
                  <c:v>400.95592556317337</c:v>
                </c:pt>
                <c:pt idx="427">
                  <c:v>399.72967678746335</c:v>
                </c:pt>
                <c:pt idx="428">
                  <c:v>399.42409402546525</c:v>
                </c:pt>
                <c:pt idx="429">
                  <c:v>397.89422135161607</c:v>
                </c:pt>
                <c:pt idx="430">
                  <c:v>400.03721841332032</c:v>
                </c:pt>
                <c:pt idx="431">
                  <c:v>400.34280117531836</c:v>
                </c:pt>
                <c:pt idx="432">
                  <c:v>402.17825661116552</c:v>
                </c:pt>
                <c:pt idx="433">
                  <c:v>403.09696376101863</c:v>
                </c:pt>
                <c:pt idx="434">
                  <c:v>396.97551420176296</c:v>
                </c:pt>
                <c:pt idx="435">
                  <c:v>398.19980411361411</c:v>
                </c:pt>
                <c:pt idx="436">
                  <c:v>400.03721841332032</c:v>
                </c:pt>
                <c:pt idx="437">
                  <c:v>398.5053868756122</c:v>
                </c:pt>
                <c:pt idx="438">
                  <c:v>400.95592556317337</c:v>
                </c:pt>
                <c:pt idx="439">
                  <c:v>400.03721841332032</c:v>
                </c:pt>
                <c:pt idx="440">
                  <c:v>399.72967678746335</c:v>
                </c:pt>
                <c:pt idx="441">
                  <c:v>400.03721841332032</c:v>
                </c:pt>
                <c:pt idx="442">
                  <c:v>400.03721841332032</c:v>
                </c:pt>
                <c:pt idx="443">
                  <c:v>402.48579823702255</c:v>
                </c:pt>
                <c:pt idx="444">
                  <c:v>404.93437806072484</c:v>
                </c:pt>
                <c:pt idx="445">
                  <c:v>401.87267384916748</c:v>
                </c:pt>
                <c:pt idx="446">
                  <c:v>402.17825661116552</c:v>
                </c:pt>
                <c:pt idx="447">
                  <c:v>401.56709108716944</c:v>
                </c:pt>
                <c:pt idx="448">
                  <c:v>398.19980411361411</c:v>
                </c:pt>
                <c:pt idx="449">
                  <c:v>399.72967678746335</c:v>
                </c:pt>
                <c:pt idx="450">
                  <c:v>398.19980411361411</c:v>
                </c:pt>
                <c:pt idx="451">
                  <c:v>399.72967678746335</c:v>
                </c:pt>
                <c:pt idx="452">
                  <c:v>398.81292850146917</c:v>
                </c:pt>
                <c:pt idx="453">
                  <c:v>402.48579823702255</c:v>
                </c:pt>
                <c:pt idx="454">
                  <c:v>403.40254652301667</c:v>
                </c:pt>
                <c:pt idx="455">
                  <c:v>399.42409402546525</c:v>
                </c:pt>
                <c:pt idx="456">
                  <c:v>402.48579823702255</c:v>
                </c:pt>
                <c:pt idx="457">
                  <c:v>400.95592556317337</c:v>
                </c:pt>
                <c:pt idx="458">
                  <c:v>400.95592556317337</c:v>
                </c:pt>
                <c:pt idx="459">
                  <c:v>401.56709108716944</c:v>
                </c:pt>
                <c:pt idx="460">
                  <c:v>398.81292850146917</c:v>
                </c:pt>
                <c:pt idx="461">
                  <c:v>397.58863858961803</c:v>
                </c:pt>
                <c:pt idx="462">
                  <c:v>399.42409402546525</c:v>
                </c:pt>
                <c:pt idx="463">
                  <c:v>399.11851126346721</c:v>
                </c:pt>
                <c:pt idx="464">
                  <c:v>396.66993143976492</c:v>
                </c:pt>
                <c:pt idx="465">
                  <c:v>394.52693437806079</c:v>
                </c:pt>
                <c:pt idx="466">
                  <c:v>398.5053868756122</c:v>
                </c:pt>
                <c:pt idx="467">
                  <c:v>395.75122428991182</c:v>
                </c:pt>
                <c:pt idx="468">
                  <c:v>393.30264446620964</c:v>
                </c:pt>
                <c:pt idx="469">
                  <c:v>394.52693437806079</c:v>
                </c:pt>
                <c:pt idx="470">
                  <c:v>394.83251714005883</c:v>
                </c:pt>
                <c:pt idx="471">
                  <c:v>395.44564152791378</c:v>
                </c:pt>
                <c:pt idx="472">
                  <c:v>395.75122428991182</c:v>
                </c:pt>
                <c:pt idx="473">
                  <c:v>399.11851126346721</c:v>
                </c:pt>
                <c:pt idx="474">
                  <c:v>402.48579823702255</c:v>
                </c:pt>
                <c:pt idx="475">
                  <c:v>396.66993143976492</c:v>
                </c:pt>
                <c:pt idx="476">
                  <c:v>398.5053868756122</c:v>
                </c:pt>
                <c:pt idx="477">
                  <c:v>400.03721841332032</c:v>
                </c:pt>
                <c:pt idx="478">
                  <c:v>399.72967678746335</c:v>
                </c:pt>
                <c:pt idx="479">
                  <c:v>397.28109696376106</c:v>
                </c:pt>
                <c:pt idx="480">
                  <c:v>397.89422135161607</c:v>
                </c:pt>
                <c:pt idx="481">
                  <c:v>400.34280117531836</c:v>
                </c:pt>
                <c:pt idx="482">
                  <c:v>396.66993143976492</c:v>
                </c:pt>
                <c:pt idx="483">
                  <c:v>396.36434867776688</c:v>
                </c:pt>
                <c:pt idx="484">
                  <c:v>393.30264446620964</c:v>
                </c:pt>
                <c:pt idx="485">
                  <c:v>394.22135161606275</c:v>
                </c:pt>
                <c:pt idx="486">
                  <c:v>395.14005876591574</c:v>
                </c:pt>
                <c:pt idx="487">
                  <c:v>395.75122428991182</c:v>
                </c:pt>
                <c:pt idx="488">
                  <c:v>396.05680705190991</c:v>
                </c:pt>
                <c:pt idx="489">
                  <c:v>398.5053868756122</c:v>
                </c:pt>
                <c:pt idx="490">
                  <c:v>399.42409402546525</c:v>
                </c:pt>
                <c:pt idx="491">
                  <c:v>396.66993143976492</c:v>
                </c:pt>
                <c:pt idx="492">
                  <c:v>400.34280117531836</c:v>
                </c:pt>
                <c:pt idx="493">
                  <c:v>400.03721841332032</c:v>
                </c:pt>
                <c:pt idx="494">
                  <c:v>395.44564152791378</c:v>
                </c:pt>
                <c:pt idx="495">
                  <c:v>397.58863858961803</c:v>
                </c:pt>
                <c:pt idx="496">
                  <c:v>395.14005876591574</c:v>
                </c:pt>
                <c:pt idx="497">
                  <c:v>395.75122428991182</c:v>
                </c:pt>
                <c:pt idx="498">
                  <c:v>398.5053868756122</c:v>
                </c:pt>
                <c:pt idx="499">
                  <c:v>397.89422135161607</c:v>
                </c:pt>
                <c:pt idx="500">
                  <c:v>398.81292850146917</c:v>
                </c:pt>
                <c:pt idx="501">
                  <c:v>396.36434867776688</c:v>
                </c:pt>
                <c:pt idx="502">
                  <c:v>395.75122428991182</c:v>
                </c:pt>
                <c:pt idx="503">
                  <c:v>394.22135161606275</c:v>
                </c:pt>
                <c:pt idx="504">
                  <c:v>395.14005876591574</c:v>
                </c:pt>
                <c:pt idx="505">
                  <c:v>394.83251714005883</c:v>
                </c:pt>
                <c:pt idx="506">
                  <c:v>395.44564152791378</c:v>
                </c:pt>
                <c:pt idx="507">
                  <c:v>396.66993143976492</c:v>
                </c:pt>
                <c:pt idx="508">
                  <c:v>400.95592556317337</c:v>
                </c:pt>
                <c:pt idx="509">
                  <c:v>398.81292850146917</c:v>
                </c:pt>
                <c:pt idx="510">
                  <c:v>400.95592556317337</c:v>
                </c:pt>
                <c:pt idx="511">
                  <c:v>401.26150832517141</c:v>
                </c:pt>
                <c:pt idx="512">
                  <c:v>398.19980411361411</c:v>
                </c:pt>
                <c:pt idx="513">
                  <c:v>397.28109696376106</c:v>
                </c:pt>
                <c:pt idx="514">
                  <c:v>400.34280117531836</c:v>
                </c:pt>
                <c:pt idx="515">
                  <c:v>399.72967678746335</c:v>
                </c:pt>
                <c:pt idx="516">
                  <c:v>398.5053868756122</c:v>
                </c:pt>
                <c:pt idx="517">
                  <c:v>398.5053868756122</c:v>
                </c:pt>
                <c:pt idx="518">
                  <c:v>400.03721841332032</c:v>
                </c:pt>
                <c:pt idx="519">
                  <c:v>402.17825661116552</c:v>
                </c:pt>
                <c:pt idx="520">
                  <c:v>400.03721841332032</c:v>
                </c:pt>
                <c:pt idx="521">
                  <c:v>399.42409402546525</c:v>
                </c:pt>
                <c:pt idx="522">
                  <c:v>399.42409402546525</c:v>
                </c:pt>
                <c:pt idx="523">
                  <c:v>400.34280117531836</c:v>
                </c:pt>
                <c:pt idx="524">
                  <c:v>402.17825661116552</c:v>
                </c:pt>
                <c:pt idx="525">
                  <c:v>401.56709108716944</c:v>
                </c:pt>
                <c:pt idx="526">
                  <c:v>400.34280117531836</c:v>
                </c:pt>
                <c:pt idx="527">
                  <c:v>404.93437806072484</c:v>
                </c:pt>
                <c:pt idx="528">
                  <c:v>403.40254652301667</c:v>
                </c:pt>
                <c:pt idx="529">
                  <c:v>400.34280117531836</c:v>
                </c:pt>
                <c:pt idx="530">
                  <c:v>399.42409402546525</c:v>
                </c:pt>
                <c:pt idx="531">
                  <c:v>401.87267384916748</c:v>
                </c:pt>
                <c:pt idx="532">
                  <c:v>400.34280117531836</c:v>
                </c:pt>
                <c:pt idx="533">
                  <c:v>402.79138099902059</c:v>
                </c:pt>
                <c:pt idx="534">
                  <c:v>400.95592556317337</c:v>
                </c:pt>
                <c:pt idx="535">
                  <c:v>400.34280117531836</c:v>
                </c:pt>
                <c:pt idx="536">
                  <c:v>401.26150832517141</c:v>
                </c:pt>
                <c:pt idx="537">
                  <c:v>402.79138099902059</c:v>
                </c:pt>
                <c:pt idx="538">
                  <c:v>399.11851126346721</c:v>
                </c:pt>
                <c:pt idx="539">
                  <c:v>400.03721841332032</c:v>
                </c:pt>
                <c:pt idx="540">
                  <c:v>402.48579823702255</c:v>
                </c:pt>
                <c:pt idx="541">
                  <c:v>404.32125367286977</c:v>
                </c:pt>
                <c:pt idx="542">
                  <c:v>403.40254652301667</c:v>
                </c:pt>
                <c:pt idx="543">
                  <c:v>402.48579823702255</c:v>
                </c:pt>
                <c:pt idx="544">
                  <c:v>403.40254652301667</c:v>
                </c:pt>
                <c:pt idx="545">
                  <c:v>398.81292850146917</c:v>
                </c:pt>
                <c:pt idx="546">
                  <c:v>398.19980411361411</c:v>
                </c:pt>
                <c:pt idx="547">
                  <c:v>399.72967678746335</c:v>
                </c:pt>
                <c:pt idx="548">
                  <c:v>399.42409402546525</c:v>
                </c:pt>
                <c:pt idx="549">
                  <c:v>401.56709108716944</c:v>
                </c:pt>
                <c:pt idx="550">
                  <c:v>399.42409402546525</c:v>
                </c:pt>
                <c:pt idx="551">
                  <c:v>400.95592556317337</c:v>
                </c:pt>
                <c:pt idx="552">
                  <c:v>398.81292850146917</c:v>
                </c:pt>
                <c:pt idx="553">
                  <c:v>400.03721841332032</c:v>
                </c:pt>
                <c:pt idx="554">
                  <c:v>396.36434867776688</c:v>
                </c:pt>
                <c:pt idx="555">
                  <c:v>394.52693437806079</c:v>
                </c:pt>
                <c:pt idx="556">
                  <c:v>392.9970617042116</c:v>
                </c:pt>
                <c:pt idx="557">
                  <c:v>392.69147894221356</c:v>
                </c:pt>
                <c:pt idx="558">
                  <c:v>392.9970617042116</c:v>
                </c:pt>
                <c:pt idx="559">
                  <c:v>396.36434867776688</c:v>
                </c:pt>
                <c:pt idx="560">
                  <c:v>397.28109696376106</c:v>
                </c:pt>
                <c:pt idx="561">
                  <c:v>396.36434867776688</c:v>
                </c:pt>
                <c:pt idx="562">
                  <c:v>398.19980411361411</c:v>
                </c:pt>
                <c:pt idx="563">
                  <c:v>397.58863858961803</c:v>
                </c:pt>
                <c:pt idx="564">
                  <c:v>395.75122428991182</c:v>
                </c:pt>
                <c:pt idx="565">
                  <c:v>400.34280117531836</c:v>
                </c:pt>
                <c:pt idx="566">
                  <c:v>396.66993143976492</c:v>
                </c:pt>
                <c:pt idx="567">
                  <c:v>396.36434867776688</c:v>
                </c:pt>
                <c:pt idx="568">
                  <c:v>396.97551420176296</c:v>
                </c:pt>
                <c:pt idx="569">
                  <c:v>397.28109696376106</c:v>
                </c:pt>
                <c:pt idx="570">
                  <c:v>397.89422135161607</c:v>
                </c:pt>
                <c:pt idx="571">
                  <c:v>395.75122428991182</c:v>
                </c:pt>
                <c:pt idx="572">
                  <c:v>399.11851126346721</c:v>
                </c:pt>
                <c:pt idx="573">
                  <c:v>402.17825661116552</c:v>
                </c:pt>
                <c:pt idx="574">
                  <c:v>397.58863858961803</c:v>
                </c:pt>
                <c:pt idx="575">
                  <c:v>393.30264446620964</c:v>
                </c:pt>
                <c:pt idx="576">
                  <c:v>395.44564152791378</c:v>
                </c:pt>
                <c:pt idx="577">
                  <c:v>396.36434867776688</c:v>
                </c:pt>
                <c:pt idx="578">
                  <c:v>396.66993143976492</c:v>
                </c:pt>
                <c:pt idx="579">
                  <c:v>396.05680705190991</c:v>
                </c:pt>
                <c:pt idx="580">
                  <c:v>395.75122428991182</c:v>
                </c:pt>
                <c:pt idx="581">
                  <c:v>397.28109696376106</c:v>
                </c:pt>
                <c:pt idx="582">
                  <c:v>396.36434867776688</c:v>
                </c:pt>
                <c:pt idx="583">
                  <c:v>399.72967678746335</c:v>
                </c:pt>
                <c:pt idx="584">
                  <c:v>400.95592556317337</c:v>
                </c:pt>
                <c:pt idx="585">
                  <c:v>399.72967678746335</c:v>
                </c:pt>
                <c:pt idx="586">
                  <c:v>401.56709108716944</c:v>
                </c:pt>
                <c:pt idx="587">
                  <c:v>400.03721841332032</c:v>
                </c:pt>
                <c:pt idx="588">
                  <c:v>396.05680705190991</c:v>
                </c:pt>
                <c:pt idx="589">
                  <c:v>398.81292850146917</c:v>
                </c:pt>
                <c:pt idx="590">
                  <c:v>397.89422135161607</c:v>
                </c:pt>
                <c:pt idx="591">
                  <c:v>398.5053868756122</c:v>
                </c:pt>
                <c:pt idx="592">
                  <c:v>397.28109696376106</c:v>
                </c:pt>
                <c:pt idx="593">
                  <c:v>401.56709108716944</c:v>
                </c:pt>
                <c:pt idx="594">
                  <c:v>398.81292850146917</c:v>
                </c:pt>
                <c:pt idx="595">
                  <c:v>396.36434867776688</c:v>
                </c:pt>
                <c:pt idx="596">
                  <c:v>399.72967678746335</c:v>
                </c:pt>
                <c:pt idx="597">
                  <c:v>400.03721841332032</c:v>
                </c:pt>
                <c:pt idx="598">
                  <c:v>399.72967678746335</c:v>
                </c:pt>
                <c:pt idx="599">
                  <c:v>398.81292850146917</c:v>
                </c:pt>
                <c:pt idx="600">
                  <c:v>395.14005876591574</c:v>
                </c:pt>
                <c:pt idx="601">
                  <c:v>398.81292850146917</c:v>
                </c:pt>
                <c:pt idx="602">
                  <c:v>396.36434867776688</c:v>
                </c:pt>
                <c:pt idx="603">
                  <c:v>395.75122428991182</c:v>
                </c:pt>
                <c:pt idx="604">
                  <c:v>398.81292850146917</c:v>
                </c:pt>
                <c:pt idx="605">
                  <c:v>400.34280117531836</c:v>
                </c:pt>
                <c:pt idx="606">
                  <c:v>400.34280117531836</c:v>
                </c:pt>
                <c:pt idx="607">
                  <c:v>397.89422135161607</c:v>
                </c:pt>
                <c:pt idx="608">
                  <c:v>399.72967678746335</c:v>
                </c:pt>
                <c:pt idx="609">
                  <c:v>400.95592556317337</c:v>
                </c:pt>
                <c:pt idx="610">
                  <c:v>398.81292850146917</c:v>
                </c:pt>
                <c:pt idx="611">
                  <c:v>396.97551420176296</c:v>
                </c:pt>
                <c:pt idx="612">
                  <c:v>396.36434867776688</c:v>
                </c:pt>
                <c:pt idx="613">
                  <c:v>399.72967678746335</c:v>
                </c:pt>
                <c:pt idx="614">
                  <c:v>398.81292850146917</c:v>
                </c:pt>
                <c:pt idx="615">
                  <c:v>396.97551420176296</c:v>
                </c:pt>
                <c:pt idx="616">
                  <c:v>396.05680705190991</c:v>
                </c:pt>
                <c:pt idx="617">
                  <c:v>398.81292850146917</c:v>
                </c:pt>
                <c:pt idx="618">
                  <c:v>399.42409402546525</c:v>
                </c:pt>
                <c:pt idx="619">
                  <c:v>397.89422135161607</c:v>
                </c:pt>
                <c:pt idx="620">
                  <c:v>398.5053868756122</c:v>
                </c:pt>
                <c:pt idx="621">
                  <c:v>399.42409402546525</c:v>
                </c:pt>
                <c:pt idx="622">
                  <c:v>399.72967678746335</c:v>
                </c:pt>
                <c:pt idx="623">
                  <c:v>395.14005876591574</c:v>
                </c:pt>
                <c:pt idx="624">
                  <c:v>396.05680705190991</c:v>
                </c:pt>
                <c:pt idx="625">
                  <c:v>396.36434867776688</c:v>
                </c:pt>
                <c:pt idx="626">
                  <c:v>395.75122428991182</c:v>
                </c:pt>
                <c:pt idx="627">
                  <c:v>398.81292850146917</c:v>
                </c:pt>
                <c:pt idx="628">
                  <c:v>400.34280117531836</c:v>
                </c:pt>
                <c:pt idx="629">
                  <c:v>396.66993143976492</c:v>
                </c:pt>
                <c:pt idx="630">
                  <c:v>401.26150832517141</c:v>
                </c:pt>
                <c:pt idx="631">
                  <c:v>400.34280117531836</c:v>
                </c:pt>
                <c:pt idx="632">
                  <c:v>396.97551420176296</c:v>
                </c:pt>
                <c:pt idx="633">
                  <c:v>393.60822722820768</c:v>
                </c:pt>
                <c:pt idx="634">
                  <c:v>396.36434867776688</c:v>
                </c:pt>
                <c:pt idx="635">
                  <c:v>398.5053868756122</c:v>
                </c:pt>
                <c:pt idx="636">
                  <c:v>398.19980411361411</c:v>
                </c:pt>
                <c:pt idx="637">
                  <c:v>395.14005876591574</c:v>
                </c:pt>
                <c:pt idx="638">
                  <c:v>396.36434867776688</c:v>
                </c:pt>
                <c:pt idx="639">
                  <c:v>397.28109696376106</c:v>
                </c:pt>
                <c:pt idx="640">
                  <c:v>397.28109696376106</c:v>
                </c:pt>
                <c:pt idx="641">
                  <c:v>396.05680705190991</c:v>
                </c:pt>
                <c:pt idx="642">
                  <c:v>394.52693437806079</c:v>
                </c:pt>
                <c:pt idx="643">
                  <c:v>395.44564152791378</c:v>
                </c:pt>
                <c:pt idx="644">
                  <c:v>400.03721841332032</c:v>
                </c:pt>
                <c:pt idx="645">
                  <c:v>401.56709108716944</c:v>
                </c:pt>
                <c:pt idx="646">
                  <c:v>400.95592556317337</c:v>
                </c:pt>
                <c:pt idx="647">
                  <c:v>398.5053868756122</c:v>
                </c:pt>
                <c:pt idx="648">
                  <c:v>398.81292850146917</c:v>
                </c:pt>
                <c:pt idx="649">
                  <c:v>396.66993143976492</c:v>
                </c:pt>
                <c:pt idx="650">
                  <c:v>398.81292850146917</c:v>
                </c:pt>
                <c:pt idx="651">
                  <c:v>399.72967678746335</c:v>
                </c:pt>
                <c:pt idx="652">
                  <c:v>398.19980411361411</c:v>
                </c:pt>
                <c:pt idx="653">
                  <c:v>396.05680705190991</c:v>
                </c:pt>
                <c:pt idx="654">
                  <c:v>396.97551420176296</c:v>
                </c:pt>
                <c:pt idx="655">
                  <c:v>397.58863858961803</c:v>
                </c:pt>
                <c:pt idx="656">
                  <c:v>394.83251714005883</c:v>
                </c:pt>
                <c:pt idx="657">
                  <c:v>392.69147894221356</c:v>
                </c:pt>
                <c:pt idx="658">
                  <c:v>395.75122428991182</c:v>
                </c:pt>
                <c:pt idx="659">
                  <c:v>394.83251714005883</c:v>
                </c:pt>
                <c:pt idx="660">
                  <c:v>396.97551420176296</c:v>
                </c:pt>
                <c:pt idx="661">
                  <c:v>394.52693437806079</c:v>
                </c:pt>
                <c:pt idx="662">
                  <c:v>399.42409402546525</c:v>
                </c:pt>
                <c:pt idx="663">
                  <c:v>400.03721841332032</c:v>
                </c:pt>
                <c:pt idx="664">
                  <c:v>398.81292850146917</c:v>
                </c:pt>
                <c:pt idx="665">
                  <c:v>396.36434867776688</c:v>
                </c:pt>
                <c:pt idx="666">
                  <c:v>396.66993143976492</c:v>
                </c:pt>
                <c:pt idx="667">
                  <c:v>395.75122428991182</c:v>
                </c:pt>
                <c:pt idx="668">
                  <c:v>394.52693437806079</c:v>
                </c:pt>
                <c:pt idx="669">
                  <c:v>400.95592556317337</c:v>
                </c:pt>
                <c:pt idx="670">
                  <c:v>400.95592556317337</c:v>
                </c:pt>
                <c:pt idx="671">
                  <c:v>399.72967678746335</c:v>
                </c:pt>
                <c:pt idx="672">
                  <c:v>401.26150832517141</c:v>
                </c:pt>
                <c:pt idx="673">
                  <c:v>399.72967678746335</c:v>
                </c:pt>
                <c:pt idx="674">
                  <c:v>401.87267384916748</c:v>
                </c:pt>
                <c:pt idx="675">
                  <c:v>403.71008814887369</c:v>
                </c:pt>
                <c:pt idx="676">
                  <c:v>403.71008814887369</c:v>
                </c:pt>
                <c:pt idx="677">
                  <c:v>404.93437806072484</c:v>
                </c:pt>
                <c:pt idx="678">
                  <c:v>404.01567091087173</c:v>
                </c:pt>
                <c:pt idx="679">
                  <c:v>400.03721841332032</c:v>
                </c:pt>
                <c:pt idx="680">
                  <c:v>404.93437806072484</c:v>
                </c:pt>
                <c:pt idx="681">
                  <c:v>404.01567091087173</c:v>
                </c:pt>
                <c:pt idx="682">
                  <c:v>402.17825661116552</c:v>
                </c:pt>
                <c:pt idx="683">
                  <c:v>398.19980411361411</c:v>
                </c:pt>
                <c:pt idx="684">
                  <c:v>400.03721841332032</c:v>
                </c:pt>
                <c:pt idx="685">
                  <c:v>402.79138099902059</c:v>
                </c:pt>
                <c:pt idx="686">
                  <c:v>401.26150832517141</c:v>
                </c:pt>
                <c:pt idx="687">
                  <c:v>399.42409402546525</c:v>
                </c:pt>
                <c:pt idx="688">
                  <c:v>399.72967678746335</c:v>
                </c:pt>
                <c:pt idx="689">
                  <c:v>400.34280117531836</c:v>
                </c:pt>
                <c:pt idx="690">
                  <c:v>404.62683643486781</c:v>
                </c:pt>
                <c:pt idx="691">
                  <c:v>401.56709108716944</c:v>
                </c:pt>
                <c:pt idx="692">
                  <c:v>398.81292850146917</c:v>
                </c:pt>
                <c:pt idx="693">
                  <c:v>404.62683643486781</c:v>
                </c:pt>
                <c:pt idx="694">
                  <c:v>404.01567091087173</c:v>
                </c:pt>
                <c:pt idx="695">
                  <c:v>404.32125367286977</c:v>
                </c:pt>
                <c:pt idx="696">
                  <c:v>402.17825661116552</c:v>
                </c:pt>
                <c:pt idx="697">
                  <c:v>400.34280117531836</c:v>
                </c:pt>
                <c:pt idx="698">
                  <c:v>401.26150832517141</c:v>
                </c:pt>
                <c:pt idx="699">
                  <c:v>403.71008814887369</c:v>
                </c:pt>
                <c:pt idx="700">
                  <c:v>403.09696376101863</c:v>
                </c:pt>
                <c:pt idx="701">
                  <c:v>400.95592556317337</c:v>
                </c:pt>
                <c:pt idx="702">
                  <c:v>402.79138099902059</c:v>
                </c:pt>
                <c:pt idx="703">
                  <c:v>401.87267384916748</c:v>
                </c:pt>
                <c:pt idx="704">
                  <c:v>401.87267384916748</c:v>
                </c:pt>
                <c:pt idx="705">
                  <c:v>400.34280117531836</c:v>
                </c:pt>
                <c:pt idx="706">
                  <c:v>400.03721841332032</c:v>
                </c:pt>
                <c:pt idx="707">
                  <c:v>400.03721841332032</c:v>
                </c:pt>
                <c:pt idx="708">
                  <c:v>404.62683643486781</c:v>
                </c:pt>
                <c:pt idx="709">
                  <c:v>403.09696376101863</c:v>
                </c:pt>
                <c:pt idx="710">
                  <c:v>401.87267384916748</c:v>
                </c:pt>
                <c:pt idx="711">
                  <c:v>401.56709108716944</c:v>
                </c:pt>
                <c:pt idx="712">
                  <c:v>399.11851126346721</c:v>
                </c:pt>
                <c:pt idx="713">
                  <c:v>401.87267384916748</c:v>
                </c:pt>
                <c:pt idx="714">
                  <c:v>399.72967678746335</c:v>
                </c:pt>
                <c:pt idx="715">
                  <c:v>397.58863858961803</c:v>
                </c:pt>
                <c:pt idx="716">
                  <c:v>399.11851126346721</c:v>
                </c:pt>
                <c:pt idx="717">
                  <c:v>400.34280117531836</c:v>
                </c:pt>
                <c:pt idx="718">
                  <c:v>399.42409402546525</c:v>
                </c:pt>
                <c:pt idx="719">
                  <c:v>400.03721841332032</c:v>
                </c:pt>
                <c:pt idx="720">
                  <c:v>398.81292850146917</c:v>
                </c:pt>
                <c:pt idx="721">
                  <c:v>400.03721841332032</c:v>
                </c:pt>
                <c:pt idx="722">
                  <c:v>396.05680705190991</c:v>
                </c:pt>
                <c:pt idx="723">
                  <c:v>399.42409402546525</c:v>
                </c:pt>
                <c:pt idx="724">
                  <c:v>397.89422135161607</c:v>
                </c:pt>
                <c:pt idx="725">
                  <c:v>396.36434867776688</c:v>
                </c:pt>
                <c:pt idx="726">
                  <c:v>396.05680705190991</c:v>
                </c:pt>
                <c:pt idx="727">
                  <c:v>395.75122428991182</c:v>
                </c:pt>
                <c:pt idx="728">
                  <c:v>397.89422135161607</c:v>
                </c:pt>
                <c:pt idx="729">
                  <c:v>395.75122428991182</c:v>
                </c:pt>
                <c:pt idx="730">
                  <c:v>395.44564152791378</c:v>
                </c:pt>
                <c:pt idx="731">
                  <c:v>396.66993143976492</c:v>
                </c:pt>
                <c:pt idx="732">
                  <c:v>398.19980411361411</c:v>
                </c:pt>
                <c:pt idx="733">
                  <c:v>399.72967678746335</c:v>
                </c:pt>
                <c:pt idx="734">
                  <c:v>397.58863858961803</c:v>
                </c:pt>
                <c:pt idx="735">
                  <c:v>398.5053868756122</c:v>
                </c:pt>
                <c:pt idx="736">
                  <c:v>397.58863858961803</c:v>
                </c:pt>
                <c:pt idx="737">
                  <c:v>399.42409402546525</c:v>
                </c:pt>
                <c:pt idx="738">
                  <c:v>396.66993143976492</c:v>
                </c:pt>
                <c:pt idx="739">
                  <c:v>396.97551420176296</c:v>
                </c:pt>
                <c:pt idx="740">
                  <c:v>398.5053868756122</c:v>
                </c:pt>
                <c:pt idx="741">
                  <c:v>400.34280117531836</c:v>
                </c:pt>
                <c:pt idx="742">
                  <c:v>400.95592556317337</c:v>
                </c:pt>
                <c:pt idx="743">
                  <c:v>398.81292850146917</c:v>
                </c:pt>
                <c:pt idx="744">
                  <c:v>403.40254652301667</c:v>
                </c:pt>
                <c:pt idx="745">
                  <c:v>401.56709108716944</c:v>
                </c:pt>
                <c:pt idx="746">
                  <c:v>399.42409402546525</c:v>
                </c:pt>
                <c:pt idx="747">
                  <c:v>398.5053868756122</c:v>
                </c:pt>
                <c:pt idx="748">
                  <c:v>398.81292850146917</c:v>
                </c:pt>
                <c:pt idx="749">
                  <c:v>402.79138099902059</c:v>
                </c:pt>
                <c:pt idx="750">
                  <c:v>400.34280117531836</c:v>
                </c:pt>
                <c:pt idx="751">
                  <c:v>400.95592556317337</c:v>
                </c:pt>
                <c:pt idx="752">
                  <c:v>401.56709108716944</c:v>
                </c:pt>
                <c:pt idx="753">
                  <c:v>399.42409402546525</c:v>
                </c:pt>
                <c:pt idx="754">
                  <c:v>400.95592556317337</c:v>
                </c:pt>
                <c:pt idx="755">
                  <c:v>398.5053868756122</c:v>
                </c:pt>
                <c:pt idx="756">
                  <c:v>400.95592556317337</c:v>
                </c:pt>
                <c:pt idx="757">
                  <c:v>400.95592556317337</c:v>
                </c:pt>
                <c:pt idx="758">
                  <c:v>403.09696376101863</c:v>
                </c:pt>
                <c:pt idx="759">
                  <c:v>403.40254652301667</c:v>
                </c:pt>
                <c:pt idx="760">
                  <c:v>401.26150832517141</c:v>
                </c:pt>
                <c:pt idx="761">
                  <c:v>398.5053868756122</c:v>
                </c:pt>
                <c:pt idx="762">
                  <c:v>398.81292850146917</c:v>
                </c:pt>
                <c:pt idx="763">
                  <c:v>398.5053868756122</c:v>
                </c:pt>
                <c:pt idx="764">
                  <c:v>402.48579823702255</c:v>
                </c:pt>
                <c:pt idx="765">
                  <c:v>401.26150832517141</c:v>
                </c:pt>
                <c:pt idx="766">
                  <c:v>402.79138099902059</c:v>
                </c:pt>
                <c:pt idx="767">
                  <c:v>402.48579823702255</c:v>
                </c:pt>
                <c:pt idx="768">
                  <c:v>402.48579823702255</c:v>
                </c:pt>
                <c:pt idx="769">
                  <c:v>400.03721841332032</c:v>
                </c:pt>
                <c:pt idx="770">
                  <c:v>398.19980411361411</c:v>
                </c:pt>
                <c:pt idx="771">
                  <c:v>396.97551420176296</c:v>
                </c:pt>
                <c:pt idx="772">
                  <c:v>396.97551420176296</c:v>
                </c:pt>
                <c:pt idx="773">
                  <c:v>398.81292850146917</c:v>
                </c:pt>
                <c:pt idx="774">
                  <c:v>400.95592556317337</c:v>
                </c:pt>
                <c:pt idx="775">
                  <c:v>399.72967678746335</c:v>
                </c:pt>
                <c:pt idx="776">
                  <c:v>401.87267384916748</c:v>
                </c:pt>
                <c:pt idx="777">
                  <c:v>400.95592556317337</c:v>
                </c:pt>
                <c:pt idx="778">
                  <c:v>403.71008814887369</c:v>
                </c:pt>
                <c:pt idx="779">
                  <c:v>402.17825661116552</c:v>
                </c:pt>
                <c:pt idx="780">
                  <c:v>399.72967678746335</c:v>
                </c:pt>
                <c:pt idx="781">
                  <c:v>401.26150832517141</c:v>
                </c:pt>
                <c:pt idx="782">
                  <c:v>401.26150832517141</c:v>
                </c:pt>
                <c:pt idx="783">
                  <c:v>402.48579823702255</c:v>
                </c:pt>
                <c:pt idx="784">
                  <c:v>399.11851126346721</c:v>
                </c:pt>
                <c:pt idx="785">
                  <c:v>402.79138099902059</c:v>
                </c:pt>
                <c:pt idx="786">
                  <c:v>398.19980411361411</c:v>
                </c:pt>
                <c:pt idx="787">
                  <c:v>399.11851126346721</c:v>
                </c:pt>
                <c:pt idx="788">
                  <c:v>399.72967678746335</c:v>
                </c:pt>
                <c:pt idx="789">
                  <c:v>400.34280117531836</c:v>
                </c:pt>
                <c:pt idx="790">
                  <c:v>401.26150832517141</c:v>
                </c:pt>
                <c:pt idx="791">
                  <c:v>400.34280117531836</c:v>
                </c:pt>
                <c:pt idx="792">
                  <c:v>397.58863858961803</c:v>
                </c:pt>
                <c:pt idx="793">
                  <c:v>400.34280117531836</c:v>
                </c:pt>
                <c:pt idx="794">
                  <c:v>396.97551420176296</c:v>
                </c:pt>
                <c:pt idx="795">
                  <c:v>394.22135161606275</c:v>
                </c:pt>
                <c:pt idx="796">
                  <c:v>395.44564152791378</c:v>
                </c:pt>
                <c:pt idx="797">
                  <c:v>397.89422135161607</c:v>
                </c:pt>
                <c:pt idx="798">
                  <c:v>396.66993143976492</c:v>
                </c:pt>
                <c:pt idx="799">
                  <c:v>395.44564152791378</c:v>
                </c:pt>
                <c:pt idx="800">
                  <c:v>397.28109696376106</c:v>
                </c:pt>
                <c:pt idx="801">
                  <c:v>397.58863858961803</c:v>
                </c:pt>
                <c:pt idx="802">
                  <c:v>399.72967678746335</c:v>
                </c:pt>
                <c:pt idx="803">
                  <c:v>397.58863858961803</c:v>
                </c:pt>
                <c:pt idx="804">
                  <c:v>400.95592556317337</c:v>
                </c:pt>
                <c:pt idx="805">
                  <c:v>398.81292850146917</c:v>
                </c:pt>
                <c:pt idx="806">
                  <c:v>396.66993143976492</c:v>
                </c:pt>
                <c:pt idx="807">
                  <c:v>398.81292850146917</c:v>
                </c:pt>
                <c:pt idx="808">
                  <c:v>399.42409402546525</c:v>
                </c:pt>
                <c:pt idx="809">
                  <c:v>401.56709108716944</c:v>
                </c:pt>
                <c:pt idx="810">
                  <c:v>399.72967678746335</c:v>
                </c:pt>
                <c:pt idx="811">
                  <c:v>399.11851126346721</c:v>
                </c:pt>
                <c:pt idx="812">
                  <c:v>397.58863858961803</c:v>
                </c:pt>
                <c:pt idx="813">
                  <c:v>396.97551420176296</c:v>
                </c:pt>
                <c:pt idx="814">
                  <c:v>399.72967678746335</c:v>
                </c:pt>
                <c:pt idx="815">
                  <c:v>399.72967678746335</c:v>
                </c:pt>
                <c:pt idx="816">
                  <c:v>396.36434867776688</c:v>
                </c:pt>
                <c:pt idx="817">
                  <c:v>396.97551420176296</c:v>
                </c:pt>
                <c:pt idx="818">
                  <c:v>397.58863858961803</c:v>
                </c:pt>
                <c:pt idx="819">
                  <c:v>399.72967678746335</c:v>
                </c:pt>
                <c:pt idx="820">
                  <c:v>400.34280117531836</c:v>
                </c:pt>
                <c:pt idx="821">
                  <c:v>400.95592556317337</c:v>
                </c:pt>
                <c:pt idx="822">
                  <c:v>397.58863858961803</c:v>
                </c:pt>
                <c:pt idx="823">
                  <c:v>399.11851126346721</c:v>
                </c:pt>
                <c:pt idx="824">
                  <c:v>396.97551420176296</c:v>
                </c:pt>
                <c:pt idx="825">
                  <c:v>394.52693437806079</c:v>
                </c:pt>
                <c:pt idx="826">
                  <c:v>396.36434867776688</c:v>
                </c:pt>
                <c:pt idx="827">
                  <c:v>395.75122428991182</c:v>
                </c:pt>
                <c:pt idx="828">
                  <c:v>399.72967678746335</c:v>
                </c:pt>
                <c:pt idx="829">
                  <c:v>396.66993143976492</c:v>
                </c:pt>
                <c:pt idx="830">
                  <c:v>395.75122428991182</c:v>
                </c:pt>
                <c:pt idx="831">
                  <c:v>396.66993143976492</c:v>
                </c:pt>
                <c:pt idx="832">
                  <c:v>394.83251714005883</c:v>
                </c:pt>
                <c:pt idx="833">
                  <c:v>396.66993143976492</c:v>
                </c:pt>
                <c:pt idx="834">
                  <c:v>396.36434867776688</c:v>
                </c:pt>
                <c:pt idx="835">
                  <c:v>395.44564152791378</c:v>
                </c:pt>
                <c:pt idx="836">
                  <c:v>397.89422135161607</c:v>
                </c:pt>
                <c:pt idx="837">
                  <c:v>399.42409402546525</c:v>
                </c:pt>
                <c:pt idx="838">
                  <c:v>396.36434867776688</c:v>
                </c:pt>
                <c:pt idx="839">
                  <c:v>396.66993143976492</c:v>
                </c:pt>
                <c:pt idx="840">
                  <c:v>397.58863858961803</c:v>
                </c:pt>
                <c:pt idx="841">
                  <c:v>394.83251714005883</c:v>
                </c:pt>
                <c:pt idx="842">
                  <c:v>394.83251714005883</c:v>
                </c:pt>
                <c:pt idx="843">
                  <c:v>394.22135161606275</c:v>
                </c:pt>
                <c:pt idx="844">
                  <c:v>394.22135161606275</c:v>
                </c:pt>
                <c:pt idx="845">
                  <c:v>396.66993143976492</c:v>
                </c:pt>
                <c:pt idx="846">
                  <c:v>398.81292850146917</c:v>
                </c:pt>
                <c:pt idx="847">
                  <c:v>397.89422135161607</c:v>
                </c:pt>
                <c:pt idx="848">
                  <c:v>399.11851126346721</c:v>
                </c:pt>
                <c:pt idx="849">
                  <c:v>397.89422135161607</c:v>
                </c:pt>
                <c:pt idx="850">
                  <c:v>397.89422135161607</c:v>
                </c:pt>
                <c:pt idx="851">
                  <c:v>398.5053868756122</c:v>
                </c:pt>
                <c:pt idx="852">
                  <c:v>396.66993143976492</c:v>
                </c:pt>
                <c:pt idx="853">
                  <c:v>398.5053868756122</c:v>
                </c:pt>
                <c:pt idx="854">
                  <c:v>401.26150832517141</c:v>
                </c:pt>
                <c:pt idx="855">
                  <c:v>399.72967678746335</c:v>
                </c:pt>
                <c:pt idx="856">
                  <c:v>401.87267384916748</c:v>
                </c:pt>
                <c:pt idx="857">
                  <c:v>400.95592556317337</c:v>
                </c:pt>
                <c:pt idx="858">
                  <c:v>401.26150832517141</c:v>
                </c:pt>
                <c:pt idx="859">
                  <c:v>397.58863858961803</c:v>
                </c:pt>
                <c:pt idx="860">
                  <c:v>398.19980411361411</c:v>
                </c:pt>
                <c:pt idx="861">
                  <c:v>396.66993143976492</c:v>
                </c:pt>
                <c:pt idx="862">
                  <c:v>397.58863858961803</c:v>
                </c:pt>
                <c:pt idx="863">
                  <c:v>397.28109696376106</c:v>
                </c:pt>
                <c:pt idx="864">
                  <c:v>396.97551420176296</c:v>
                </c:pt>
                <c:pt idx="865">
                  <c:v>400.03721841332032</c:v>
                </c:pt>
                <c:pt idx="866">
                  <c:v>400.03721841332032</c:v>
                </c:pt>
                <c:pt idx="867">
                  <c:v>398.19980411361411</c:v>
                </c:pt>
                <c:pt idx="868">
                  <c:v>401.87267384916748</c:v>
                </c:pt>
                <c:pt idx="869">
                  <c:v>399.42409402546525</c:v>
                </c:pt>
                <c:pt idx="870">
                  <c:v>399.42409402546525</c:v>
                </c:pt>
                <c:pt idx="871">
                  <c:v>402.48579823702255</c:v>
                </c:pt>
                <c:pt idx="872">
                  <c:v>400.03721841332032</c:v>
                </c:pt>
                <c:pt idx="873">
                  <c:v>396.36434867776688</c:v>
                </c:pt>
                <c:pt idx="874">
                  <c:v>396.66993143976492</c:v>
                </c:pt>
                <c:pt idx="875">
                  <c:v>397.89422135161607</c:v>
                </c:pt>
                <c:pt idx="876">
                  <c:v>398.19980411361411</c:v>
                </c:pt>
                <c:pt idx="877">
                  <c:v>399.72967678746335</c:v>
                </c:pt>
                <c:pt idx="878">
                  <c:v>398.19980411361411</c:v>
                </c:pt>
                <c:pt idx="879">
                  <c:v>394.22135161606275</c:v>
                </c:pt>
                <c:pt idx="880">
                  <c:v>398.19980411361411</c:v>
                </c:pt>
                <c:pt idx="881">
                  <c:v>398.81292850146917</c:v>
                </c:pt>
                <c:pt idx="882">
                  <c:v>401.87267384916748</c:v>
                </c:pt>
                <c:pt idx="883">
                  <c:v>400.95592556317337</c:v>
                </c:pt>
                <c:pt idx="884">
                  <c:v>400.34280117531836</c:v>
                </c:pt>
                <c:pt idx="885">
                  <c:v>398.5053868756122</c:v>
                </c:pt>
                <c:pt idx="886">
                  <c:v>398.5053868756122</c:v>
                </c:pt>
                <c:pt idx="887">
                  <c:v>397.89422135161607</c:v>
                </c:pt>
                <c:pt idx="888">
                  <c:v>399.42409402546525</c:v>
                </c:pt>
                <c:pt idx="889">
                  <c:v>398.19980411361411</c:v>
                </c:pt>
                <c:pt idx="890">
                  <c:v>397.28109696376106</c:v>
                </c:pt>
                <c:pt idx="891">
                  <c:v>397.28109696376106</c:v>
                </c:pt>
                <c:pt idx="892">
                  <c:v>396.36434867776688</c:v>
                </c:pt>
                <c:pt idx="893">
                  <c:v>401.26150832517141</c:v>
                </c:pt>
                <c:pt idx="894">
                  <c:v>402.79138099902059</c:v>
                </c:pt>
                <c:pt idx="895">
                  <c:v>398.19980411361411</c:v>
                </c:pt>
                <c:pt idx="896">
                  <c:v>398.19980411361411</c:v>
                </c:pt>
                <c:pt idx="897">
                  <c:v>400.95592556317337</c:v>
                </c:pt>
                <c:pt idx="898">
                  <c:v>400.03721841332032</c:v>
                </c:pt>
                <c:pt idx="899">
                  <c:v>400.95592556317337</c:v>
                </c:pt>
                <c:pt idx="900">
                  <c:v>399.72967678746335</c:v>
                </c:pt>
                <c:pt idx="901">
                  <c:v>397.28109696376106</c:v>
                </c:pt>
                <c:pt idx="902">
                  <c:v>394.83251714005883</c:v>
                </c:pt>
                <c:pt idx="903">
                  <c:v>395.75122428991182</c:v>
                </c:pt>
                <c:pt idx="904">
                  <c:v>397.89422135161607</c:v>
                </c:pt>
                <c:pt idx="905">
                  <c:v>398.81292850146917</c:v>
                </c:pt>
                <c:pt idx="906">
                  <c:v>398.5053868756122</c:v>
                </c:pt>
                <c:pt idx="907">
                  <c:v>397.28109696376106</c:v>
                </c:pt>
                <c:pt idx="908">
                  <c:v>397.28109696376106</c:v>
                </c:pt>
                <c:pt idx="909">
                  <c:v>400.34280117531836</c:v>
                </c:pt>
                <c:pt idx="910">
                  <c:v>399.72967678746335</c:v>
                </c:pt>
                <c:pt idx="911">
                  <c:v>402.17825661116552</c:v>
                </c:pt>
                <c:pt idx="912">
                  <c:v>400.03721841332032</c:v>
                </c:pt>
                <c:pt idx="913">
                  <c:v>400.03721841332032</c:v>
                </c:pt>
                <c:pt idx="914">
                  <c:v>398.19980411361411</c:v>
                </c:pt>
                <c:pt idx="915">
                  <c:v>397.58863858961803</c:v>
                </c:pt>
                <c:pt idx="916">
                  <c:v>397.58863858961803</c:v>
                </c:pt>
                <c:pt idx="917">
                  <c:v>395.75122428991182</c:v>
                </c:pt>
                <c:pt idx="918">
                  <c:v>394.83251714005883</c:v>
                </c:pt>
                <c:pt idx="919">
                  <c:v>394.52693437806079</c:v>
                </c:pt>
                <c:pt idx="920">
                  <c:v>397.58863858961803</c:v>
                </c:pt>
                <c:pt idx="921">
                  <c:v>398.19980411361411</c:v>
                </c:pt>
                <c:pt idx="922">
                  <c:v>401.56709108716944</c:v>
                </c:pt>
                <c:pt idx="923">
                  <c:v>399.72967678746335</c:v>
                </c:pt>
                <c:pt idx="924">
                  <c:v>397.28109696376106</c:v>
                </c:pt>
                <c:pt idx="925">
                  <c:v>396.36434867776688</c:v>
                </c:pt>
                <c:pt idx="926">
                  <c:v>400.34280117531836</c:v>
                </c:pt>
                <c:pt idx="927">
                  <c:v>401.56709108716944</c:v>
                </c:pt>
                <c:pt idx="928">
                  <c:v>399.42409402546525</c:v>
                </c:pt>
                <c:pt idx="929">
                  <c:v>400.03721841332032</c:v>
                </c:pt>
                <c:pt idx="930">
                  <c:v>397.58863858961803</c:v>
                </c:pt>
                <c:pt idx="931">
                  <c:v>398.19980411361411</c:v>
                </c:pt>
                <c:pt idx="932">
                  <c:v>399.11851126346721</c:v>
                </c:pt>
                <c:pt idx="933">
                  <c:v>395.14005876591574</c:v>
                </c:pt>
                <c:pt idx="934">
                  <c:v>397.58863858961803</c:v>
                </c:pt>
                <c:pt idx="935">
                  <c:v>398.81292850146917</c:v>
                </c:pt>
                <c:pt idx="936">
                  <c:v>395.14005876591574</c:v>
                </c:pt>
                <c:pt idx="937">
                  <c:v>392.9970617042116</c:v>
                </c:pt>
                <c:pt idx="938">
                  <c:v>395.14005876591574</c:v>
                </c:pt>
                <c:pt idx="939">
                  <c:v>396.05680705190991</c:v>
                </c:pt>
                <c:pt idx="940">
                  <c:v>398.5053868756122</c:v>
                </c:pt>
                <c:pt idx="941">
                  <c:v>398.81292850146917</c:v>
                </c:pt>
                <c:pt idx="942">
                  <c:v>398.19980411361411</c:v>
                </c:pt>
                <c:pt idx="943">
                  <c:v>397.58863858961803</c:v>
                </c:pt>
                <c:pt idx="944">
                  <c:v>397.58863858961803</c:v>
                </c:pt>
                <c:pt idx="945">
                  <c:v>397.28109696376106</c:v>
                </c:pt>
                <c:pt idx="946">
                  <c:v>396.05680705190991</c:v>
                </c:pt>
                <c:pt idx="947">
                  <c:v>396.66993143976492</c:v>
                </c:pt>
                <c:pt idx="948">
                  <c:v>403.09696376101863</c:v>
                </c:pt>
                <c:pt idx="949">
                  <c:v>399.42409402546525</c:v>
                </c:pt>
                <c:pt idx="950">
                  <c:v>395.75122428991182</c:v>
                </c:pt>
                <c:pt idx="951">
                  <c:v>395.75122428991182</c:v>
                </c:pt>
                <c:pt idx="952">
                  <c:v>399.11851126346721</c:v>
                </c:pt>
                <c:pt idx="953">
                  <c:v>397.28109696376106</c:v>
                </c:pt>
                <c:pt idx="954">
                  <c:v>397.89422135161607</c:v>
                </c:pt>
                <c:pt idx="955">
                  <c:v>399.72967678746335</c:v>
                </c:pt>
                <c:pt idx="956">
                  <c:v>397.28109696376106</c:v>
                </c:pt>
                <c:pt idx="957">
                  <c:v>396.66993143976492</c:v>
                </c:pt>
                <c:pt idx="958">
                  <c:v>397.28109696376106</c:v>
                </c:pt>
                <c:pt idx="959">
                  <c:v>396.36434867776688</c:v>
                </c:pt>
                <c:pt idx="960">
                  <c:v>399.11851126346721</c:v>
                </c:pt>
                <c:pt idx="961">
                  <c:v>398.81292850146917</c:v>
                </c:pt>
                <c:pt idx="962">
                  <c:v>398.81292850146917</c:v>
                </c:pt>
                <c:pt idx="963">
                  <c:v>399.42409402546525</c:v>
                </c:pt>
                <c:pt idx="964">
                  <c:v>396.66993143976492</c:v>
                </c:pt>
                <c:pt idx="965">
                  <c:v>396.97551420176296</c:v>
                </c:pt>
                <c:pt idx="966">
                  <c:v>397.58863858961803</c:v>
                </c:pt>
                <c:pt idx="967">
                  <c:v>395.14005876591574</c:v>
                </c:pt>
                <c:pt idx="968">
                  <c:v>396.05680705190991</c:v>
                </c:pt>
                <c:pt idx="969">
                  <c:v>398.19980411361411</c:v>
                </c:pt>
                <c:pt idx="970">
                  <c:v>396.97551420176296</c:v>
                </c:pt>
                <c:pt idx="971">
                  <c:v>393.30264446620964</c:v>
                </c:pt>
                <c:pt idx="972">
                  <c:v>394.83251714005883</c:v>
                </c:pt>
                <c:pt idx="973">
                  <c:v>397.28109696376106</c:v>
                </c:pt>
                <c:pt idx="974">
                  <c:v>396.36434867776688</c:v>
                </c:pt>
                <c:pt idx="975">
                  <c:v>394.83251714005883</c:v>
                </c:pt>
                <c:pt idx="976">
                  <c:v>399.42409402546525</c:v>
                </c:pt>
                <c:pt idx="977">
                  <c:v>399.72967678746335</c:v>
                </c:pt>
                <c:pt idx="978">
                  <c:v>397.28109696376106</c:v>
                </c:pt>
                <c:pt idx="979">
                  <c:v>396.05680705190991</c:v>
                </c:pt>
                <c:pt idx="980">
                  <c:v>398.19980411361411</c:v>
                </c:pt>
                <c:pt idx="981">
                  <c:v>397.89422135161607</c:v>
                </c:pt>
                <c:pt idx="982">
                  <c:v>396.66993143976492</c:v>
                </c:pt>
                <c:pt idx="983">
                  <c:v>397.58863858961803</c:v>
                </c:pt>
                <c:pt idx="984">
                  <c:v>398.5053868756122</c:v>
                </c:pt>
                <c:pt idx="985">
                  <c:v>399.42409402546525</c:v>
                </c:pt>
                <c:pt idx="986">
                  <c:v>399.11851126346721</c:v>
                </c:pt>
                <c:pt idx="987">
                  <c:v>396.97551420176296</c:v>
                </c:pt>
                <c:pt idx="988">
                  <c:v>397.28109696376106</c:v>
                </c:pt>
                <c:pt idx="989">
                  <c:v>397.89422135161607</c:v>
                </c:pt>
                <c:pt idx="990">
                  <c:v>396.66993143976492</c:v>
                </c:pt>
                <c:pt idx="991">
                  <c:v>398.81292850146917</c:v>
                </c:pt>
                <c:pt idx="992">
                  <c:v>397.89422135161607</c:v>
                </c:pt>
                <c:pt idx="993">
                  <c:v>399.72967678746335</c:v>
                </c:pt>
                <c:pt idx="994">
                  <c:v>396.36434867776688</c:v>
                </c:pt>
                <c:pt idx="995">
                  <c:v>395.75122428991182</c:v>
                </c:pt>
                <c:pt idx="996">
                  <c:v>394.22135161606275</c:v>
                </c:pt>
                <c:pt idx="997">
                  <c:v>398.19980411361411</c:v>
                </c:pt>
                <c:pt idx="998">
                  <c:v>398.5053868756122</c:v>
                </c:pt>
                <c:pt idx="999">
                  <c:v>396.36434867776688</c:v>
                </c:pt>
                <c:pt idx="1000">
                  <c:v>395.75122428991182</c:v>
                </c:pt>
                <c:pt idx="1001">
                  <c:v>393.60822722820768</c:v>
                </c:pt>
                <c:pt idx="1002">
                  <c:v>396.05680705190991</c:v>
                </c:pt>
                <c:pt idx="1003">
                  <c:v>401.56709108716944</c:v>
                </c:pt>
                <c:pt idx="1004">
                  <c:v>397.28109696376106</c:v>
                </c:pt>
                <c:pt idx="1005">
                  <c:v>396.97551420176296</c:v>
                </c:pt>
                <c:pt idx="1006">
                  <c:v>396.66993143976492</c:v>
                </c:pt>
                <c:pt idx="1007">
                  <c:v>401.26150832517141</c:v>
                </c:pt>
                <c:pt idx="1008">
                  <c:v>402.48579823702255</c:v>
                </c:pt>
                <c:pt idx="1009">
                  <c:v>399.42409402546525</c:v>
                </c:pt>
                <c:pt idx="1010">
                  <c:v>401.56709108716944</c:v>
                </c:pt>
                <c:pt idx="1011">
                  <c:v>401.26150832517141</c:v>
                </c:pt>
                <c:pt idx="1012">
                  <c:v>401.26150832517141</c:v>
                </c:pt>
                <c:pt idx="1013">
                  <c:v>396.36434867776688</c:v>
                </c:pt>
                <c:pt idx="1014">
                  <c:v>399.42409402546525</c:v>
                </c:pt>
                <c:pt idx="1015">
                  <c:v>396.36434867776688</c:v>
                </c:pt>
                <c:pt idx="1016">
                  <c:v>396.05680705190991</c:v>
                </c:pt>
                <c:pt idx="1017">
                  <c:v>395.14005876591574</c:v>
                </c:pt>
                <c:pt idx="1018">
                  <c:v>396.97551420176296</c:v>
                </c:pt>
                <c:pt idx="1019">
                  <c:v>398.5053868756122</c:v>
                </c:pt>
                <c:pt idx="1020">
                  <c:v>398.5053868756122</c:v>
                </c:pt>
                <c:pt idx="1021">
                  <c:v>399.42409402546525</c:v>
                </c:pt>
                <c:pt idx="1022">
                  <c:v>401.26150832517141</c:v>
                </c:pt>
                <c:pt idx="1023">
                  <c:v>397.89422135161607</c:v>
                </c:pt>
                <c:pt idx="1024">
                  <c:v>398.5053868756122</c:v>
                </c:pt>
                <c:pt idx="1025">
                  <c:v>398.81292850146917</c:v>
                </c:pt>
                <c:pt idx="1026">
                  <c:v>401.26150832517141</c:v>
                </c:pt>
                <c:pt idx="1027">
                  <c:v>404.01567091087173</c:v>
                </c:pt>
                <c:pt idx="1028">
                  <c:v>401.26150832517141</c:v>
                </c:pt>
                <c:pt idx="1029">
                  <c:v>400.95592556317337</c:v>
                </c:pt>
                <c:pt idx="1030">
                  <c:v>402.48579823702255</c:v>
                </c:pt>
                <c:pt idx="1031">
                  <c:v>401.26150832517141</c:v>
                </c:pt>
                <c:pt idx="1032">
                  <c:v>399.11851126346721</c:v>
                </c:pt>
                <c:pt idx="1033">
                  <c:v>397.28109696376106</c:v>
                </c:pt>
                <c:pt idx="1034">
                  <c:v>400.34280117531836</c:v>
                </c:pt>
                <c:pt idx="1035">
                  <c:v>400.03721841332032</c:v>
                </c:pt>
                <c:pt idx="1036">
                  <c:v>399.11851126346721</c:v>
                </c:pt>
                <c:pt idx="1037">
                  <c:v>399.11851126346721</c:v>
                </c:pt>
                <c:pt idx="1038">
                  <c:v>395.75122428991182</c:v>
                </c:pt>
                <c:pt idx="1039">
                  <c:v>396.97551420176296</c:v>
                </c:pt>
                <c:pt idx="1040">
                  <c:v>397.28109696376106</c:v>
                </c:pt>
                <c:pt idx="1041">
                  <c:v>400.34280117531836</c:v>
                </c:pt>
                <c:pt idx="1042">
                  <c:v>399.42409402546525</c:v>
                </c:pt>
                <c:pt idx="1043">
                  <c:v>398.5053868756122</c:v>
                </c:pt>
                <c:pt idx="1044">
                  <c:v>398.19980411361411</c:v>
                </c:pt>
                <c:pt idx="1045">
                  <c:v>396.97551420176296</c:v>
                </c:pt>
                <c:pt idx="1046">
                  <c:v>398.19980411361411</c:v>
                </c:pt>
                <c:pt idx="1047">
                  <c:v>400.03721841332032</c:v>
                </c:pt>
                <c:pt idx="1048">
                  <c:v>404.01567091087173</c:v>
                </c:pt>
                <c:pt idx="1049">
                  <c:v>401.56709108716944</c:v>
                </c:pt>
                <c:pt idx="1050">
                  <c:v>401.56709108716944</c:v>
                </c:pt>
                <c:pt idx="1051">
                  <c:v>398.81292850146917</c:v>
                </c:pt>
                <c:pt idx="1052">
                  <c:v>404.01567091087173</c:v>
                </c:pt>
                <c:pt idx="1053">
                  <c:v>395.44564152791378</c:v>
                </c:pt>
                <c:pt idx="1054">
                  <c:v>395.75122428991182</c:v>
                </c:pt>
                <c:pt idx="1055">
                  <c:v>394.22135161606275</c:v>
                </c:pt>
                <c:pt idx="1056">
                  <c:v>396.05680705190991</c:v>
                </c:pt>
                <c:pt idx="1057">
                  <c:v>396.97551420176296</c:v>
                </c:pt>
                <c:pt idx="1058">
                  <c:v>398.19980411361411</c:v>
                </c:pt>
                <c:pt idx="1059">
                  <c:v>396.05680705190991</c:v>
                </c:pt>
                <c:pt idx="1060">
                  <c:v>396.66993143976492</c:v>
                </c:pt>
                <c:pt idx="1061">
                  <c:v>396.36434867776688</c:v>
                </c:pt>
                <c:pt idx="1062">
                  <c:v>399.72967678746335</c:v>
                </c:pt>
                <c:pt idx="1063">
                  <c:v>398.5053868756122</c:v>
                </c:pt>
                <c:pt idx="1064">
                  <c:v>399.42409402546525</c:v>
                </c:pt>
                <c:pt idx="1065">
                  <c:v>396.36434867776688</c:v>
                </c:pt>
                <c:pt idx="1066">
                  <c:v>395.44564152791378</c:v>
                </c:pt>
                <c:pt idx="1067">
                  <c:v>394.22135161606275</c:v>
                </c:pt>
                <c:pt idx="1068">
                  <c:v>397.58863858961803</c:v>
                </c:pt>
                <c:pt idx="1069">
                  <c:v>397.58863858961803</c:v>
                </c:pt>
                <c:pt idx="1070">
                  <c:v>397.28109696376106</c:v>
                </c:pt>
                <c:pt idx="1071">
                  <c:v>397.58863858961803</c:v>
                </c:pt>
                <c:pt idx="1072">
                  <c:v>399.42409402546525</c:v>
                </c:pt>
                <c:pt idx="1073">
                  <c:v>397.89422135161607</c:v>
                </c:pt>
                <c:pt idx="1074">
                  <c:v>398.19980411361411</c:v>
                </c:pt>
                <c:pt idx="1075">
                  <c:v>397.58863858961803</c:v>
                </c:pt>
                <c:pt idx="1076">
                  <c:v>396.05680705190991</c:v>
                </c:pt>
                <c:pt idx="1077">
                  <c:v>397.58863858961803</c:v>
                </c:pt>
                <c:pt idx="1078">
                  <c:v>394.22135161606275</c:v>
                </c:pt>
                <c:pt idx="1079">
                  <c:v>394.22135161606275</c:v>
                </c:pt>
                <c:pt idx="1080">
                  <c:v>394.83251714005883</c:v>
                </c:pt>
                <c:pt idx="1081">
                  <c:v>395.75122428991182</c:v>
                </c:pt>
                <c:pt idx="1082">
                  <c:v>396.05680705190991</c:v>
                </c:pt>
                <c:pt idx="1083">
                  <c:v>398.81292850146917</c:v>
                </c:pt>
                <c:pt idx="1084">
                  <c:v>396.66993143976492</c:v>
                </c:pt>
                <c:pt idx="1085">
                  <c:v>396.97551420176296</c:v>
                </c:pt>
                <c:pt idx="1086">
                  <c:v>398.5053868756122</c:v>
                </c:pt>
                <c:pt idx="1087">
                  <c:v>399.42409402546525</c:v>
                </c:pt>
                <c:pt idx="1088">
                  <c:v>400.03721841332032</c:v>
                </c:pt>
                <c:pt idx="1089">
                  <c:v>398.5053868756122</c:v>
                </c:pt>
                <c:pt idx="1090">
                  <c:v>400.03721841332032</c:v>
                </c:pt>
                <c:pt idx="1091">
                  <c:v>400.95592556317337</c:v>
                </c:pt>
                <c:pt idx="1092">
                  <c:v>399.72967678746335</c:v>
                </c:pt>
                <c:pt idx="1093">
                  <c:v>399.72967678746335</c:v>
                </c:pt>
                <c:pt idx="1094">
                  <c:v>400.34280117531836</c:v>
                </c:pt>
                <c:pt idx="1095">
                  <c:v>398.5053868756122</c:v>
                </c:pt>
                <c:pt idx="1096">
                  <c:v>400.95592556317337</c:v>
                </c:pt>
                <c:pt idx="1097">
                  <c:v>400.03721841332032</c:v>
                </c:pt>
                <c:pt idx="1098">
                  <c:v>401.26150832517141</c:v>
                </c:pt>
                <c:pt idx="1099">
                  <c:v>403.71008814887369</c:v>
                </c:pt>
                <c:pt idx="1100">
                  <c:v>398.5053868756122</c:v>
                </c:pt>
                <c:pt idx="1101">
                  <c:v>398.81292850146917</c:v>
                </c:pt>
                <c:pt idx="1102">
                  <c:v>399.42409402546525</c:v>
                </c:pt>
                <c:pt idx="1103">
                  <c:v>401.87267384916748</c:v>
                </c:pt>
                <c:pt idx="1104">
                  <c:v>400.03721841332032</c:v>
                </c:pt>
                <c:pt idx="1105">
                  <c:v>400.95592556317337</c:v>
                </c:pt>
                <c:pt idx="1106">
                  <c:v>400.03721841332032</c:v>
                </c:pt>
                <c:pt idx="1107">
                  <c:v>398.19980411361411</c:v>
                </c:pt>
                <c:pt idx="1108">
                  <c:v>397.89422135161607</c:v>
                </c:pt>
                <c:pt idx="1109">
                  <c:v>398.19980411361411</c:v>
                </c:pt>
                <c:pt idx="1110">
                  <c:v>396.97551420176296</c:v>
                </c:pt>
                <c:pt idx="1111">
                  <c:v>399.72967678746335</c:v>
                </c:pt>
                <c:pt idx="1112">
                  <c:v>402.79138099902059</c:v>
                </c:pt>
                <c:pt idx="1113">
                  <c:v>398.19980411361411</c:v>
                </c:pt>
                <c:pt idx="1114">
                  <c:v>397.89422135161607</c:v>
                </c:pt>
                <c:pt idx="1115">
                  <c:v>398.5053868756122</c:v>
                </c:pt>
                <c:pt idx="1116">
                  <c:v>400.03721841332032</c:v>
                </c:pt>
                <c:pt idx="1117">
                  <c:v>400.03721841332032</c:v>
                </c:pt>
                <c:pt idx="1118">
                  <c:v>396.97551420176296</c:v>
                </c:pt>
                <c:pt idx="1119">
                  <c:v>398.81292850146917</c:v>
                </c:pt>
                <c:pt idx="1120">
                  <c:v>399.11851126346721</c:v>
                </c:pt>
                <c:pt idx="1121">
                  <c:v>401.26150832517141</c:v>
                </c:pt>
                <c:pt idx="1122">
                  <c:v>402.17825661116552</c:v>
                </c:pt>
                <c:pt idx="1123">
                  <c:v>401.56709108716944</c:v>
                </c:pt>
                <c:pt idx="1124">
                  <c:v>399.11851126346721</c:v>
                </c:pt>
                <c:pt idx="1125">
                  <c:v>399.42409402546525</c:v>
                </c:pt>
                <c:pt idx="1126">
                  <c:v>397.28109696376106</c:v>
                </c:pt>
                <c:pt idx="1127">
                  <c:v>398.19980411361411</c:v>
                </c:pt>
                <c:pt idx="1128">
                  <c:v>401.56709108716944</c:v>
                </c:pt>
                <c:pt idx="1129">
                  <c:v>405.54554358472092</c:v>
                </c:pt>
                <c:pt idx="1130">
                  <c:v>402.79138099902059</c:v>
                </c:pt>
                <c:pt idx="1131">
                  <c:v>402.79138099902059</c:v>
                </c:pt>
                <c:pt idx="1132">
                  <c:v>402.17825661116552</c:v>
                </c:pt>
                <c:pt idx="1133">
                  <c:v>401.56709108716944</c:v>
                </c:pt>
                <c:pt idx="1134">
                  <c:v>402.17825661116552</c:v>
                </c:pt>
                <c:pt idx="1135">
                  <c:v>400.34280117531836</c:v>
                </c:pt>
                <c:pt idx="1136">
                  <c:v>398.81292850146917</c:v>
                </c:pt>
                <c:pt idx="1137">
                  <c:v>399.72967678746335</c:v>
                </c:pt>
                <c:pt idx="1138">
                  <c:v>397.89422135161607</c:v>
                </c:pt>
                <c:pt idx="1139">
                  <c:v>393.60822722820768</c:v>
                </c:pt>
                <c:pt idx="1140">
                  <c:v>392.69147894221356</c:v>
                </c:pt>
                <c:pt idx="1141">
                  <c:v>394.22135161606275</c:v>
                </c:pt>
                <c:pt idx="1142">
                  <c:v>395.14005876591574</c:v>
                </c:pt>
                <c:pt idx="1143">
                  <c:v>397.28109696376106</c:v>
                </c:pt>
                <c:pt idx="1144">
                  <c:v>397.58863858961803</c:v>
                </c:pt>
                <c:pt idx="1145">
                  <c:v>393.60822722820768</c:v>
                </c:pt>
                <c:pt idx="1146">
                  <c:v>396.36434867776688</c:v>
                </c:pt>
                <c:pt idx="1147">
                  <c:v>397.28109696376106</c:v>
                </c:pt>
                <c:pt idx="1148">
                  <c:v>400.34280117531836</c:v>
                </c:pt>
                <c:pt idx="1149">
                  <c:v>399.11851126346721</c:v>
                </c:pt>
                <c:pt idx="1150">
                  <c:v>399.72967678746335</c:v>
                </c:pt>
                <c:pt idx="1151">
                  <c:v>397.58863858961803</c:v>
                </c:pt>
                <c:pt idx="1152">
                  <c:v>396.97551420176296</c:v>
                </c:pt>
                <c:pt idx="1153">
                  <c:v>398.19980411361411</c:v>
                </c:pt>
                <c:pt idx="1154">
                  <c:v>397.89422135161607</c:v>
                </c:pt>
                <c:pt idx="1155">
                  <c:v>401.26150832517141</c:v>
                </c:pt>
                <c:pt idx="1156">
                  <c:v>398.81292850146917</c:v>
                </c:pt>
                <c:pt idx="1157">
                  <c:v>398.19980411361411</c:v>
                </c:pt>
                <c:pt idx="1158">
                  <c:v>398.5053868756122</c:v>
                </c:pt>
                <c:pt idx="1159">
                  <c:v>399.42409402546525</c:v>
                </c:pt>
                <c:pt idx="1160">
                  <c:v>399.72967678746335</c:v>
                </c:pt>
                <c:pt idx="1161">
                  <c:v>400.95592556317337</c:v>
                </c:pt>
                <c:pt idx="1162">
                  <c:v>398.19980411361411</c:v>
                </c:pt>
                <c:pt idx="1163">
                  <c:v>399.42409402546525</c:v>
                </c:pt>
                <c:pt idx="1164">
                  <c:v>398.81292850146917</c:v>
                </c:pt>
                <c:pt idx="1165">
                  <c:v>401.56709108716944</c:v>
                </c:pt>
                <c:pt idx="1166">
                  <c:v>401.56709108716944</c:v>
                </c:pt>
                <c:pt idx="1167">
                  <c:v>402.17825661116552</c:v>
                </c:pt>
                <c:pt idx="1168">
                  <c:v>403.09696376101863</c:v>
                </c:pt>
                <c:pt idx="1169">
                  <c:v>401.87267384916748</c:v>
                </c:pt>
                <c:pt idx="1170">
                  <c:v>396.97551420176296</c:v>
                </c:pt>
                <c:pt idx="1171">
                  <c:v>399.42409402546525</c:v>
                </c:pt>
                <c:pt idx="1172">
                  <c:v>399.11851126346721</c:v>
                </c:pt>
                <c:pt idx="1173">
                  <c:v>396.97551420176296</c:v>
                </c:pt>
                <c:pt idx="1174">
                  <c:v>398.19980411361411</c:v>
                </c:pt>
                <c:pt idx="1175">
                  <c:v>397.89422135161607</c:v>
                </c:pt>
                <c:pt idx="1176">
                  <c:v>399.42409402546525</c:v>
                </c:pt>
                <c:pt idx="1177">
                  <c:v>399.11851126346721</c:v>
                </c:pt>
                <c:pt idx="1178">
                  <c:v>397.58863858961803</c:v>
                </c:pt>
                <c:pt idx="1179">
                  <c:v>394.83251714005883</c:v>
                </c:pt>
                <c:pt idx="1180">
                  <c:v>396.66993143976492</c:v>
                </c:pt>
                <c:pt idx="1181">
                  <c:v>396.97551420176296</c:v>
                </c:pt>
                <c:pt idx="1182">
                  <c:v>400.34280117531836</c:v>
                </c:pt>
                <c:pt idx="1183">
                  <c:v>401.87267384916748</c:v>
                </c:pt>
                <c:pt idx="1184">
                  <c:v>399.42409402546525</c:v>
                </c:pt>
                <c:pt idx="1185">
                  <c:v>402.48579823702255</c:v>
                </c:pt>
                <c:pt idx="1186">
                  <c:v>401.26150832517141</c:v>
                </c:pt>
                <c:pt idx="1187">
                  <c:v>400.03721841332032</c:v>
                </c:pt>
                <c:pt idx="1188">
                  <c:v>400.03721841332032</c:v>
                </c:pt>
                <c:pt idx="1189">
                  <c:v>399.72967678746335</c:v>
                </c:pt>
                <c:pt idx="1190">
                  <c:v>396.97551420176296</c:v>
                </c:pt>
                <c:pt idx="1191">
                  <c:v>396.97551420176296</c:v>
                </c:pt>
                <c:pt idx="1192">
                  <c:v>399.72967678746335</c:v>
                </c:pt>
                <c:pt idx="1193">
                  <c:v>396.97551420176296</c:v>
                </c:pt>
                <c:pt idx="1194">
                  <c:v>399.72967678746335</c:v>
                </c:pt>
                <c:pt idx="1195">
                  <c:v>400.95592556317337</c:v>
                </c:pt>
                <c:pt idx="1196">
                  <c:v>402.79138099902059</c:v>
                </c:pt>
                <c:pt idx="1197">
                  <c:v>400.03721841332032</c:v>
                </c:pt>
                <c:pt idx="1198">
                  <c:v>401.56709108716944</c:v>
                </c:pt>
                <c:pt idx="1199">
                  <c:v>399.72967678746335</c:v>
                </c:pt>
                <c:pt idx="1200">
                  <c:v>399.11851126346721</c:v>
                </c:pt>
                <c:pt idx="1201">
                  <c:v>401.56709108716944</c:v>
                </c:pt>
                <c:pt idx="1202">
                  <c:v>404.62683643486781</c:v>
                </c:pt>
                <c:pt idx="1203">
                  <c:v>402.79138099902059</c:v>
                </c:pt>
                <c:pt idx="1204">
                  <c:v>403.71008814887369</c:v>
                </c:pt>
                <c:pt idx="1205">
                  <c:v>401.87267384916748</c:v>
                </c:pt>
                <c:pt idx="1206">
                  <c:v>398.19980411361411</c:v>
                </c:pt>
                <c:pt idx="1207">
                  <c:v>399.72967678746335</c:v>
                </c:pt>
                <c:pt idx="1208">
                  <c:v>399.42409402546525</c:v>
                </c:pt>
                <c:pt idx="1209">
                  <c:v>399.11851126346721</c:v>
                </c:pt>
                <c:pt idx="1210">
                  <c:v>397.58863858961803</c:v>
                </c:pt>
                <c:pt idx="1211">
                  <c:v>399.11851126346721</c:v>
                </c:pt>
                <c:pt idx="1212">
                  <c:v>397.28109696376106</c:v>
                </c:pt>
                <c:pt idx="1213">
                  <c:v>397.58863858961803</c:v>
                </c:pt>
                <c:pt idx="1214">
                  <c:v>394.83251714005883</c:v>
                </c:pt>
                <c:pt idx="1215">
                  <c:v>395.14005876591574</c:v>
                </c:pt>
                <c:pt idx="1216">
                  <c:v>400.03721841332032</c:v>
                </c:pt>
                <c:pt idx="1217">
                  <c:v>395.14005876591574</c:v>
                </c:pt>
                <c:pt idx="1218">
                  <c:v>396.36434867776688</c:v>
                </c:pt>
                <c:pt idx="1219">
                  <c:v>396.97551420176296</c:v>
                </c:pt>
                <c:pt idx="1220">
                  <c:v>397.28109696376106</c:v>
                </c:pt>
                <c:pt idx="1221">
                  <c:v>400.03721841332032</c:v>
                </c:pt>
                <c:pt idx="1222">
                  <c:v>398.19980411361411</c:v>
                </c:pt>
                <c:pt idx="1223">
                  <c:v>399.11851126346721</c:v>
                </c:pt>
                <c:pt idx="1224">
                  <c:v>402.48579823702255</c:v>
                </c:pt>
                <c:pt idx="1225">
                  <c:v>396.66993143976492</c:v>
                </c:pt>
                <c:pt idx="1226">
                  <c:v>397.89422135161607</c:v>
                </c:pt>
                <c:pt idx="1227">
                  <c:v>402.17825661116552</c:v>
                </c:pt>
                <c:pt idx="1228">
                  <c:v>401.26150832517141</c:v>
                </c:pt>
                <c:pt idx="1229">
                  <c:v>398.81292850146917</c:v>
                </c:pt>
                <c:pt idx="1230">
                  <c:v>399.11851126346721</c:v>
                </c:pt>
                <c:pt idx="1231">
                  <c:v>398.81292850146917</c:v>
                </c:pt>
                <c:pt idx="1232">
                  <c:v>394.83251714005883</c:v>
                </c:pt>
                <c:pt idx="1233">
                  <c:v>396.97551420176296</c:v>
                </c:pt>
                <c:pt idx="1234">
                  <c:v>396.05680705190991</c:v>
                </c:pt>
                <c:pt idx="1235">
                  <c:v>396.36434867776688</c:v>
                </c:pt>
                <c:pt idx="1236">
                  <c:v>398.5053868756122</c:v>
                </c:pt>
                <c:pt idx="1237">
                  <c:v>396.36434867776688</c:v>
                </c:pt>
                <c:pt idx="1238">
                  <c:v>398.81292850146917</c:v>
                </c:pt>
                <c:pt idx="1239">
                  <c:v>399.42409402546525</c:v>
                </c:pt>
                <c:pt idx="1240">
                  <c:v>398.81292850146917</c:v>
                </c:pt>
                <c:pt idx="1241">
                  <c:v>396.66993143976492</c:v>
                </c:pt>
                <c:pt idx="1242">
                  <c:v>396.36434867776688</c:v>
                </c:pt>
                <c:pt idx="1243">
                  <c:v>393.30264446620964</c:v>
                </c:pt>
                <c:pt idx="1244">
                  <c:v>394.83251714005883</c:v>
                </c:pt>
                <c:pt idx="1245">
                  <c:v>396.05680705190991</c:v>
                </c:pt>
                <c:pt idx="1246">
                  <c:v>399.11851126346721</c:v>
                </c:pt>
                <c:pt idx="1247">
                  <c:v>398.19980411361411</c:v>
                </c:pt>
                <c:pt idx="1248">
                  <c:v>397.28109696376106</c:v>
                </c:pt>
                <c:pt idx="1249">
                  <c:v>397.58863858961803</c:v>
                </c:pt>
                <c:pt idx="1250">
                  <c:v>396.05680705190991</c:v>
                </c:pt>
                <c:pt idx="1251">
                  <c:v>394.52693437806079</c:v>
                </c:pt>
                <c:pt idx="1252">
                  <c:v>397.89422135161607</c:v>
                </c:pt>
                <c:pt idx="1253">
                  <c:v>400.95592556317337</c:v>
                </c:pt>
                <c:pt idx="1254">
                  <c:v>403.40254652301667</c:v>
                </c:pt>
                <c:pt idx="1255">
                  <c:v>399.42409402546525</c:v>
                </c:pt>
                <c:pt idx="1256">
                  <c:v>394.22135161606275</c:v>
                </c:pt>
                <c:pt idx="1257">
                  <c:v>394.52693437806079</c:v>
                </c:pt>
                <c:pt idx="1258">
                  <c:v>397.58863858961803</c:v>
                </c:pt>
                <c:pt idx="1259">
                  <c:v>397.28109696376106</c:v>
                </c:pt>
                <c:pt idx="1260">
                  <c:v>398.19980411361411</c:v>
                </c:pt>
                <c:pt idx="1261">
                  <c:v>400.95592556317337</c:v>
                </c:pt>
                <c:pt idx="1262">
                  <c:v>401.26150832517141</c:v>
                </c:pt>
                <c:pt idx="1263">
                  <c:v>402.48579823702255</c:v>
                </c:pt>
                <c:pt idx="1264">
                  <c:v>402.48579823702255</c:v>
                </c:pt>
                <c:pt idx="1265">
                  <c:v>404.01567091087173</c:v>
                </c:pt>
                <c:pt idx="1266">
                  <c:v>404.32125367286977</c:v>
                </c:pt>
                <c:pt idx="1267">
                  <c:v>399.42409402546525</c:v>
                </c:pt>
                <c:pt idx="1268">
                  <c:v>400.34280117531836</c:v>
                </c:pt>
                <c:pt idx="1269">
                  <c:v>398.19980411361411</c:v>
                </c:pt>
                <c:pt idx="1270">
                  <c:v>400.34280117531836</c:v>
                </c:pt>
                <c:pt idx="1271">
                  <c:v>402.79138099902059</c:v>
                </c:pt>
                <c:pt idx="1272">
                  <c:v>400.95592556317337</c:v>
                </c:pt>
                <c:pt idx="1273">
                  <c:v>402.48579823702255</c:v>
                </c:pt>
                <c:pt idx="1274">
                  <c:v>402.48579823702255</c:v>
                </c:pt>
                <c:pt idx="1275">
                  <c:v>404.32125367286977</c:v>
                </c:pt>
                <c:pt idx="1276">
                  <c:v>403.40254652301667</c:v>
                </c:pt>
                <c:pt idx="1277">
                  <c:v>401.87267384916748</c:v>
                </c:pt>
                <c:pt idx="1278">
                  <c:v>401.26150832517141</c:v>
                </c:pt>
                <c:pt idx="1279">
                  <c:v>399.42409402546525</c:v>
                </c:pt>
                <c:pt idx="1280">
                  <c:v>399.42409402546525</c:v>
                </c:pt>
                <c:pt idx="1281">
                  <c:v>401.87267384916748</c:v>
                </c:pt>
                <c:pt idx="1282">
                  <c:v>399.11851126346721</c:v>
                </c:pt>
                <c:pt idx="1283">
                  <c:v>397.58863858961803</c:v>
                </c:pt>
                <c:pt idx="1284">
                  <c:v>397.89422135161607</c:v>
                </c:pt>
                <c:pt idx="1285">
                  <c:v>398.81292850146917</c:v>
                </c:pt>
                <c:pt idx="1286">
                  <c:v>399.72967678746335</c:v>
                </c:pt>
                <c:pt idx="1287">
                  <c:v>399.72967678746335</c:v>
                </c:pt>
                <c:pt idx="1288">
                  <c:v>396.66993143976492</c:v>
                </c:pt>
                <c:pt idx="1289">
                  <c:v>396.66993143976492</c:v>
                </c:pt>
                <c:pt idx="1290">
                  <c:v>398.81292850146917</c:v>
                </c:pt>
                <c:pt idx="1291">
                  <c:v>397.58863858961803</c:v>
                </c:pt>
                <c:pt idx="1292">
                  <c:v>396.05680705190991</c:v>
                </c:pt>
                <c:pt idx="1293">
                  <c:v>397.89422135161607</c:v>
                </c:pt>
                <c:pt idx="1294">
                  <c:v>398.81292850146917</c:v>
                </c:pt>
                <c:pt idx="1295">
                  <c:v>401.26150832517141</c:v>
                </c:pt>
                <c:pt idx="1296">
                  <c:v>399.72967678746335</c:v>
                </c:pt>
                <c:pt idx="1297">
                  <c:v>399.72967678746335</c:v>
                </c:pt>
                <c:pt idx="1298">
                  <c:v>395.75122428991182</c:v>
                </c:pt>
                <c:pt idx="1299">
                  <c:v>394.22135161606275</c:v>
                </c:pt>
                <c:pt idx="1300">
                  <c:v>393.60822722820768</c:v>
                </c:pt>
                <c:pt idx="1301">
                  <c:v>396.05680705190991</c:v>
                </c:pt>
                <c:pt idx="1302">
                  <c:v>397.58863858961803</c:v>
                </c:pt>
                <c:pt idx="1303">
                  <c:v>396.97551420176296</c:v>
                </c:pt>
                <c:pt idx="1304">
                  <c:v>396.36434867776688</c:v>
                </c:pt>
                <c:pt idx="1305">
                  <c:v>396.05680705190991</c:v>
                </c:pt>
                <c:pt idx="1306">
                  <c:v>397.28109696376106</c:v>
                </c:pt>
                <c:pt idx="1307">
                  <c:v>400.03721841332032</c:v>
                </c:pt>
                <c:pt idx="1308">
                  <c:v>397.28109696376106</c:v>
                </c:pt>
                <c:pt idx="1309">
                  <c:v>398.81292850146917</c:v>
                </c:pt>
                <c:pt idx="1310">
                  <c:v>396.05680705190991</c:v>
                </c:pt>
                <c:pt idx="1311">
                  <c:v>397.89422135161607</c:v>
                </c:pt>
                <c:pt idx="1312">
                  <c:v>392.0783545543585</c:v>
                </c:pt>
                <c:pt idx="1313">
                  <c:v>395.14005876591574</c:v>
                </c:pt>
                <c:pt idx="1314">
                  <c:v>392.9970617042116</c:v>
                </c:pt>
                <c:pt idx="1315">
                  <c:v>396.66993143976492</c:v>
                </c:pt>
                <c:pt idx="1316">
                  <c:v>397.89422135161607</c:v>
                </c:pt>
                <c:pt idx="1317">
                  <c:v>397.89422135161607</c:v>
                </c:pt>
                <c:pt idx="1318">
                  <c:v>395.14005876591574</c:v>
                </c:pt>
                <c:pt idx="1319">
                  <c:v>392.38393731635654</c:v>
                </c:pt>
                <c:pt idx="1320">
                  <c:v>397.58863858961803</c:v>
                </c:pt>
                <c:pt idx="1321">
                  <c:v>396.66993143976492</c:v>
                </c:pt>
                <c:pt idx="1322">
                  <c:v>391.77277179236046</c:v>
                </c:pt>
                <c:pt idx="1323">
                  <c:v>396.36434867776688</c:v>
                </c:pt>
                <c:pt idx="1324">
                  <c:v>397.58863858961803</c:v>
                </c:pt>
                <c:pt idx="1325">
                  <c:v>397.58863858961803</c:v>
                </c:pt>
                <c:pt idx="1326">
                  <c:v>395.44564152791378</c:v>
                </c:pt>
                <c:pt idx="1327">
                  <c:v>398.19980411361411</c:v>
                </c:pt>
                <c:pt idx="1328">
                  <c:v>395.14005876591574</c:v>
                </c:pt>
                <c:pt idx="1329">
                  <c:v>394.22135161606275</c:v>
                </c:pt>
                <c:pt idx="1330">
                  <c:v>397.28109696376106</c:v>
                </c:pt>
                <c:pt idx="1331">
                  <c:v>394.83251714005883</c:v>
                </c:pt>
                <c:pt idx="1332">
                  <c:v>396.05680705190991</c:v>
                </c:pt>
                <c:pt idx="1333">
                  <c:v>396.36434867776688</c:v>
                </c:pt>
                <c:pt idx="1334">
                  <c:v>393.60822722820768</c:v>
                </c:pt>
                <c:pt idx="1335">
                  <c:v>393.60822722820768</c:v>
                </c:pt>
                <c:pt idx="1336">
                  <c:v>396.05680705190991</c:v>
                </c:pt>
                <c:pt idx="1337">
                  <c:v>394.52693437806079</c:v>
                </c:pt>
                <c:pt idx="1338">
                  <c:v>396.66993143976492</c:v>
                </c:pt>
                <c:pt idx="1339">
                  <c:v>394.83251714005883</c:v>
                </c:pt>
                <c:pt idx="1340">
                  <c:v>392.9970617042116</c:v>
                </c:pt>
                <c:pt idx="1341">
                  <c:v>391.77277179236046</c:v>
                </c:pt>
                <c:pt idx="1342">
                  <c:v>392.0783545543585</c:v>
                </c:pt>
                <c:pt idx="1343">
                  <c:v>392.0783545543585</c:v>
                </c:pt>
                <c:pt idx="1344">
                  <c:v>394.52693437806079</c:v>
                </c:pt>
                <c:pt idx="1345">
                  <c:v>396.36434867776688</c:v>
                </c:pt>
                <c:pt idx="1346">
                  <c:v>395.14005876591574</c:v>
                </c:pt>
                <c:pt idx="1347">
                  <c:v>393.60822722820768</c:v>
                </c:pt>
                <c:pt idx="1348">
                  <c:v>394.22135161606275</c:v>
                </c:pt>
                <c:pt idx="1349">
                  <c:v>393.60822722820768</c:v>
                </c:pt>
                <c:pt idx="1350">
                  <c:v>392.38393731635654</c:v>
                </c:pt>
                <c:pt idx="1351">
                  <c:v>397.89422135161607</c:v>
                </c:pt>
                <c:pt idx="1352">
                  <c:v>397.89422135161607</c:v>
                </c:pt>
                <c:pt idx="1353">
                  <c:v>396.66993143976492</c:v>
                </c:pt>
                <c:pt idx="1354">
                  <c:v>398.19980411361411</c:v>
                </c:pt>
                <c:pt idx="1355">
                  <c:v>396.36434867776688</c:v>
                </c:pt>
                <c:pt idx="1356">
                  <c:v>396.36434867776688</c:v>
                </c:pt>
                <c:pt idx="1357">
                  <c:v>398.81292850146917</c:v>
                </c:pt>
                <c:pt idx="1358">
                  <c:v>394.22135161606275</c:v>
                </c:pt>
                <c:pt idx="1359">
                  <c:v>395.44564152791378</c:v>
                </c:pt>
                <c:pt idx="1360">
                  <c:v>397.58863858961803</c:v>
                </c:pt>
                <c:pt idx="1361">
                  <c:v>401.26150832517141</c:v>
                </c:pt>
                <c:pt idx="1362">
                  <c:v>400.03721841332032</c:v>
                </c:pt>
                <c:pt idx="1363">
                  <c:v>401.56709108716944</c:v>
                </c:pt>
                <c:pt idx="1364">
                  <c:v>402.48579823702255</c:v>
                </c:pt>
                <c:pt idx="1365">
                  <c:v>399.42409402546525</c:v>
                </c:pt>
                <c:pt idx="1366">
                  <c:v>398.81292850146917</c:v>
                </c:pt>
                <c:pt idx="1367">
                  <c:v>398.81292850146917</c:v>
                </c:pt>
                <c:pt idx="1368">
                  <c:v>401.87267384916748</c:v>
                </c:pt>
                <c:pt idx="1369">
                  <c:v>400.03721841332032</c:v>
                </c:pt>
                <c:pt idx="1370">
                  <c:v>400.34280117531836</c:v>
                </c:pt>
                <c:pt idx="1371">
                  <c:v>399.42409402546525</c:v>
                </c:pt>
                <c:pt idx="1372">
                  <c:v>400.34280117531836</c:v>
                </c:pt>
                <c:pt idx="1373">
                  <c:v>398.19980411361411</c:v>
                </c:pt>
                <c:pt idx="1374">
                  <c:v>399.42409402546525</c:v>
                </c:pt>
                <c:pt idx="1375">
                  <c:v>399.72967678746335</c:v>
                </c:pt>
                <c:pt idx="1376">
                  <c:v>400.95592556317337</c:v>
                </c:pt>
                <c:pt idx="1377">
                  <c:v>398.81292850146917</c:v>
                </c:pt>
                <c:pt idx="1378">
                  <c:v>399.11851126346721</c:v>
                </c:pt>
                <c:pt idx="1379">
                  <c:v>399.72967678746335</c:v>
                </c:pt>
                <c:pt idx="1380">
                  <c:v>400.34280117531836</c:v>
                </c:pt>
                <c:pt idx="1381">
                  <c:v>397.58863858961803</c:v>
                </c:pt>
                <c:pt idx="1382">
                  <c:v>394.83251714005883</c:v>
                </c:pt>
                <c:pt idx="1383">
                  <c:v>391.46718903036242</c:v>
                </c:pt>
                <c:pt idx="1384">
                  <c:v>394.52693437806079</c:v>
                </c:pt>
                <c:pt idx="1385">
                  <c:v>395.44564152791378</c:v>
                </c:pt>
                <c:pt idx="1386">
                  <c:v>392.9970617042116</c:v>
                </c:pt>
                <c:pt idx="1387">
                  <c:v>394.52693437806079</c:v>
                </c:pt>
                <c:pt idx="1388">
                  <c:v>393.60822722820768</c:v>
                </c:pt>
                <c:pt idx="1389">
                  <c:v>393.60822722820768</c:v>
                </c:pt>
                <c:pt idx="1390">
                  <c:v>395.75122428991182</c:v>
                </c:pt>
                <c:pt idx="1391">
                  <c:v>393.30264446620964</c:v>
                </c:pt>
                <c:pt idx="1392">
                  <c:v>392.9970617042116</c:v>
                </c:pt>
                <c:pt idx="1393">
                  <c:v>389.9353574926543</c:v>
                </c:pt>
                <c:pt idx="1394">
                  <c:v>395.44564152791378</c:v>
                </c:pt>
                <c:pt idx="1395">
                  <c:v>392.9970617042116</c:v>
                </c:pt>
                <c:pt idx="1396">
                  <c:v>392.69147894221356</c:v>
                </c:pt>
                <c:pt idx="1397">
                  <c:v>390.85406464250735</c:v>
                </c:pt>
                <c:pt idx="1398">
                  <c:v>389.32419196865823</c:v>
                </c:pt>
                <c:pt idx="1399">
                  <c:v>392.0783545543585</c:v>
                </c:pt>
                <c:pt idx="1400">
                  <c:v>391.77277179236046</c:v>
                </c:pt>
                <c:pt idx="1401">
                  <c:v>392.69147894221356</c:v>
                </c:pt>
                <c:pt idx="1402">
                  <c:v>396.97551420176296</c:v>
                </c:pt>
                <c:pt idx="1403">
                  <c:v>395.14005876591574</c:v>
                </c:pt>
                <c:pt idx="1404">
                  <c:v>393.30264446620964</c:v>
                </c:pt>
                <c:pt idx="1405">
                  <c:v>396.66993143976492</c:v>
                </c:pt>
                <c:pt idx="1406">
                  <c:v>393.60822722820768</c:v>
                </c:pt>
                <c:pt idx="1407">
                  <c:v>395.75122428991182</c:v>
                </c:pt>
                <c:pt idx="1408">
                  <c:v>394.22135161606275</c:v>
                </c:pt>
                <c:pt idx="1409">
                  <c:v>392.9970617042116</c:v>
                </c:pt>
                <c:pt idx="1410">
                  <c:v>392.9970617042116</c:v>
                </c:pt>
                <c:pt idx="1411">
                  <c:v>397.89422135161607</c:v>
                </c:pt>
                <c:pt idx="1412">
                  <c:v>396.36434867776688</c:v>
                </c:pt>
                <c:pt idx="1413">
                  <c:v>395.44564152791378</c:v>
                </c:pt>
                <c:pt idx="1414">
                  <c:v>398.19980411361411</c:v>
                </c:pt>
                <c:pt idx="1415">
                  <c:v>400.34280117531836</c:v>
                </c:pt>
                <c:pt idx="1416">
                  <c:v>400.03721841332032</c:v>
                </c:pt>
                <c:pt idx="1417">
                  <c:v>396.97551420176296</c:v>
                </c:pt>
                <c:pt idx="1418">
                  <c:v>399.42409402546525</c:v>
                </c:pt>
                <c:pt idx="1419">
                  <c:v>395.75122428991182</c:v>
                </c:pt>
                <c:pt idx="1420">
                  <c:v>396.05680705190991</c:v>
                </c:pt>
                <c:pt idx="1421">
                  <c:v>396.36434867776688</c:v>
                </c:pt>
                <c:pt idx="1422">
                  <c:v>394.83251714005883</c:v>
                </c:pt>
                <c:pt idx="1423">
                  <c:v>393.30264446620964</c:v>
                </c:pt>
                <c:pt idx="1424">
                  <c:v>392.69147894221356</c:v>
                </c:pt>
                <c:pt idx="1425">
                  <c:v>392.38393731635654</c:v>
                </c:pt>
                <c:pt idx="1426">
                  <c:v>396.36434867776688</c:v>
                </c:pt>
                <c:pt idx="1427">
                  <c:v>398.19980411361411</c:v>
                </c:pt>
                <c:pt idx="1428">
                  <c:v>397.28109696376106</c:v>
                </c:pt>
                <c:pt idx="1429">
                  <c:v>397.28109696376106</c:v>
                </c:pt>
                <c:pt idx="1430">
                  <c:v>396.97551420176296</c:v>
                </c:pt>
                <c:pt idx="1431">
                  <c:v>396.36434867776688</c:v>
                </c:pt>
                <c:pt idx="1432">
                  <c:v>394.22135161606275</c:v>
                </c:pt>
                <c:pt idx="1433">
                  <c:v>397.58863858961803</c:v>
                </c:pt>
                <c:pt idx="1434">
                  <c:v>398.5053868756122</c:v>
                </c:pt>
                <c:pt idx="1435">
                  <c:v>399.11851126346721</c:v>
                </c:pt>
                <c:pt idx="1436">
                  <c:v>395.75122428991182</c:v>
                </c:pt>
                <c:pt idx="1437">
                  <c:v>397.58863858961803</c:v>
                </c:pt>
                <c:pt idx="1438">
                  <c:v>396.05680705190991</c:v>
                </c:pt>
                <c:pt idx="1439">
                  <c:v>395.14005876591574</c:v>
                </c:pt>
                <c:pt idx="1440">
                  <c:v>398.81292850146917</c:v>
                </c:pt>
                <c:pt idx="1441">
                  <c:v>394.52693437806079</c:v>
                </c:pt>
                <c:pt idx="1442">
                  <c:v>393.60822722820768</c:v>
                </c:pt>
                <c:pt idx="1443">
                  <c:v>396.66993143976492</c:v>
                </c:pt>
                <c:pt idx="1444">
                  <c:v>398.5053868756122</c:v>
                </c:pt>
                <c:pt idx="1445">
                  <c:v>395.44564152791378</c:v>
                </c:pt>
                <c:pt idx="1446">
                  <c:v>396.36434867776688</c:v>
                </c:pt>
                <c:pt idx="1447">
                  <c:v>395.75122428991182</c:v>
                </c:pt>
                <c:pt idx="1448">
                  <c:v>399.11851126346721</c:v>
                </c:pt>
                <c:pt idx="1449">
                  <c:v>398.19980411361411</c:v>
                </c:pt>
                <c:pt idx="1450">
                  <c:v>400.95592556317337</c:v>
                </c:pt>
                <c:pt idx="1451">
                  <c:v>399.72967678746335</c:v>
                </c:pt>
                <c:pt idx="1452">
                  <c:v>394.52693437806079</c:v>
                </c:pt>
                <c:pt idx="1453">
                  <c:v>394.52693437806079</c:v>
                </c:pt>
                <c:pt idx="1454">
                  <c:v>394.83251714005883</c:v>
                </c:pt>
                <c:pt idx="1455">
                  <c:v>397.28109696376106</c:v>
                </c:pt>
                <c:pt idx="1456">
                  <c:v>396.36434867776688</c:v>
                </c:pt>
                <c:pt idx="1457">
                  <c:v>394.52693437806079</c:v>
                </c:pt>
                <c:pt idx="1458">
                  <c:v>396.36434867776688</c:v>
                </c:pt>
                <c:pt idx="1459">
                  <c:v>395.75122428991182</c:v>
                </c:pt>
                <c:pt idx="1460">
                  <c:v>399.42409402546525</c:v>
                </c:pt>
                <c:pt idx="1461">
                  <c:v>399.11851126346721</c:v>
                </c:pt>
                <c:pt idx="1462">
                  <c:v>399.72967678746335</c:v>
                </c:pt>
                <c:pt idx="1463">
                  <c:v>398.81292850146917</c:v>
                </c:pt>
                <c:pt idx="1464">
                  <c:v>399.72967678746335</c:v>
                </c:pt>
                <c:pt idx="1465">
                  <c:v>396.36434867776688</c:v>
                </c:pt>
                <c:pt idx="1466">
                  <c:v>396.05680705190991</c:v>
                </c:pt>
                <c:pt idx="1467">
                  <c:v>398.19980411361411</c:v>
                </c:pt>
                <c:pt idx="1468">
                  <c:v>398.5053868756122</c:v>
                </c:pt>
                <c:pt idx="1469">
                  <c:v>402.79138099902059</c:v>
                </c:pt>
                <c:pt idx="1470">
                  <c:v>399.42409402546525</c:v>
                </c:pt>
                <c:pt idx="1471">
                  <c:v>398.5053868756122</c:v>
                </c:pt>
                <c:pt idx="1472">
                  <c:v>396.36434867776688</c:v>
                </c:pt>
                <c:pt idx="1473">
                  <c:v>395.75122428991182</c:v>
                </c:pt>
                <c:pt idx="1474">
                  <c:v>395.75122428991182</c:v>
                </c:pt>
                <c:pt idx="1475">
                  <c:v>395.44564152791378</c:v>
                </c:pt>
                <c:pt idx="1476">
                  <c:v>394.22135161606275</c:v>
                </c:pt>
                <c:pt idx="1477">
                  <c:v>394.83251714005883</c:v>
                </c:pt>
                <c:pt idx="1478">
                  <c:v>396.36434867776688</c:v>
                </c:pt>
                <c:pt idx="1479">
                  <c:v>395.75122428991182</c:v>
                </c:pt>
                <c:pt idx="1480">
                  <c:v>395.14005876591574</c:v>
                </c:pt>
                <c:pt idx="1481">
                  <c:v>396.97551420176296</c:v>
                </c:pt>
                <c:pt idx="1482">
                  <c:v>394.83251714005883</c:v>
                </c:pt>
                <c:pt idx="1483">
                  <c:v>395.44564152791378</c:v>
                </c:pt>
                <c:pt idx="1484">
                  <c:v>398.81292850146917</c:v>
                </c:pt>
                <c:pt idx="1485">
                  <c:v>398.5053868756122</c:v>
                </c:pt>
                <c:pt idx="1486">
                  <c:v>399.42409402546525</c:v>
                </c:pt>
                <c:pt idx="1487">
                  <c:v>395.44564152791378</c:v>
                </c:pt>
                <c:pt idx="1488">
                  <c:v>394.83251714005883</c:v>
                </c:pt>
                <c:pt idx="1489">
                  <c:v>392.9970617042116</c:v>
                </c:pt>
                <c:pt idx="1490">
                  <c:v>394.52693437806079</c:v>
                </c:pt>
                <c:pt idx="1491">
                  <c:v>393.30264446620964</c:v>
                </c:pt>
                <c:pt idx="1492">
                  <c:v>392.9970617042116</c:v>
                </c:pt>
                <c:pt idx="1493">
                  <c:v>398.19980411361411</c:v>
                </c:pt>
                <c:pt idx="1494">
                  <c:v>397.89422135161607</c:v>
                </c:pt>
                <c:pt idx="1495">
                  <c:v>392.9970617042116</c:v>
                </c:pt>
                <c:pt idx="1496">
                  <c:v>394.22135161606275</c:v>
                </c:pt>
                <c:pt idx="1497">
                  <c:v>394.52693437806079</c:v>
                </c:pt>
                <c:pt idx="1498">
                  <c:v>392.69147894221356</c:v>
                </c:pt>
                <c:pt idx="1499">
                  <c:v>390.85406464250735</c:v>
                </c:pt>
                <c:pt idx="1500">
                  <c:v>394.52693437806079</c:v>
                </c:pt>
                <c:pt idx="1501">
                  <c:v>396.05680705190991</c:v>
                </c:pt>
                <c:pt idx="1502">
                  <c:v>395.14005876591574</c:v>
                </c:pt>
                <c:pt idx="1503">
                  <c:v>394.83251714005883</c:v>
                </c:pt>
                <c:pt idx="1504">
                  <c:v>394.22135161606275</c:v>
                </c:pt>
                <c:pt idx="1505">
                  <c:v>394.52693437806079</c:v>
                </c:pt>
                <c:pt idx="1506">
                  <c:v>394.22135161606275</c:v>
                </c:pt>
                <c:pt idx="1507">
                  <c:v>395.14005876591574</c:v>
                </c:pt>
                <c:pt idx="1508">
                  <c:v>395.75122428991182</c:v>
                </c:pt>
                <c:pt idx="1509">
                  <c:v>394.83251714005883</c:v>
                </c:pt>
                <c:pt idx="1510">
                  <c:v>394.22135161606275</c:v>
                </c:pt>
                <c:pt idx="1511">
                  <c:v>398.5053868756122</c:v>
                </c:pt>
                <c:pt idx="1512">
                  <c:v>399.11851126346721</c:v>
                </c:pt>
                <c:pt idx="1513">
                  <c:v>399.72967678746335</c:v>
                </c:pt>
                <c:pt idx="1514">
                  <c:v>398.19980411361411</c:v>
                </c:pt>
                <c:pt idx="1515">
                  <c:v>399.11851126346721</c:v>
                </c:pt>
                <c:pt idx="1516">
                  <c:v>397.89422135161607</c:v>
                </c:pt>
                <c:pt idx="1517">
                  <c:v>396.66993143976492</c:v>
                </c:pt>
                <c:pt idx="1518">
                  <c:v>395.14005876591574</c:v>
                </c:pt>
                <c:pt idx="1519">
                  <c:v>396.97551420176296</c:v>
                </c:pt>
                <c:pt idx="1520">
                  <c:v>398.19980411361411</c:v>
                </c:pt>
                <c:pt idx="1521">
                  <c:v>400.03721841332032</c:v>
                </c:pt>
                <c:pt idx="1522">
                  <c:v>399.72967678746335</c:v>
                </c:pt>
                <c:pt idx="1523">
                  <c:v>397.28109696376106</c:v>
                </c:pt>
                <c:pt idx="1524">
                  <c:v>399.11851126346721</c:v>
                </c:pt>
                <c:pt idx="1525">
                  <c:v>399.42409402546525</c:v>
                </c:pt>
                <c:pt idx="1526">
                  <c:v>399.11851126346721</c:v>
                </c:pt>
                <c:pt idx="1527">
                  <c:v>396.97551420176296</c:v>
                </c:pt>
                <c:pt idx="1528">
                  <c:v>397.58863858961803</c:v>
                </c:pt>
                <c:pt idx="1529">
                  <c:v>395.75122428991182</c:v>
                </c:pt>
                <c:pt idx="1530">
                  <c:v>400.34280117531836</c:v>
                </c:pt>
                <c:pt idx="1531">
                  <c:v>402.17825661116552</c:v>
                </c:pt>
                <c:pt idx="1532">
                  <c:v>403.40254652301667</c:v>
                </c:pt>
                <c:pt idx="1533">
                  <c:v>402.48579823702255</c:v>
                </c:pt>
                <c:pt idx="1534">
                  <c:v>400.95592556317337</c:v>
                </c:pt>
                <c:pt idx="1535">
                  <c:v>400.34280117531836</c:v>
                </c:pt>
                <c:pt idx="1536">
                  <c:v>398.81292850146917</c:v>
                </c:pt>
                <c:pt idx="1537">
                  <c:v>399.11851126346721</c:v>
                </c:pt>
                <c:pt idx="1538">
                  <c:v>398.19980411361411</c:v>
                </c:pt>
                <c:pt idx="1539">
                  <c:v>400.03721841332032</c:v>
                </c:pt>
                <c:pt idx="1540">
                  <c:v>396.97551420176296</c:v>
                </c:pt>
                <c:pt idx="1541">
                  <c:v>395.14005876591574</c:v>
                </c:pt>
                <c:pt idx="1542">
                  <c:v>397.58863858961803</c:v>
                </c:pt>
                <c:pt idx="1543">
                  <c:v>400.03721841332032</c:v>
                </c:pt>
                <c:pt idx="1544">
                  <c:v>401.56709108716944</c:v>
                </c:pt>
                <c:pt idx="1545">
                  <c:v>399.11851126346721</c:v>
                </c:pt>
                <c:pt idx="1546">
                  <c:v>398.81292850146917</c:v>
                </c:pt>
                <c:pt idx="1547">
                  <c:v>391.46718903036242</c:v>
                </c:pt>
                <c:pt idx="1548">
                  <c:v>394.22135161606275</c:v>
                </c:pt>
                <c:pt idx="1549">
                  <c:v>393.30264446620964</c:v>
                </c:pt>
                <c:pt idx="1550">
                  <c:v>391.15964740450539</c:v>
                </c:pt>
                <c:pt idx="1551">
                  <c:v>392.0783545543585</c:v>
                </c:pt>
                <c:pt idx="1552">
                  <c:v>396.05680705190991</c:v>
                </c:pt>
                <c:pt idx="1553">
                  <c:v>396.97551420176296</c:v>
                </c:pt>
                <c:pt idx="1554">
                  <c:v>396.36434867776688</c:v>
                </c:pt>
                <c:pt idx="1555">
                  <c:v>396.66993143976492</c:v>
                </c:pt>
                <c:pt idx="1556">
                  <c:v>395.14005876591574</c:v>
                </c:pt>
                <c:pt idx="1557">
                  <c:v>397.89422135161607</c:v>
                </c:pt>
                <c:pt idx="1558">
                  <c:v>395.44564152791378</c:v>
                </c:pt>
                <c:pt idx="1559">
                  <c:v>396.66993143976492</c:v>
                </c:pt>
                <c:pt idx="1560">
                  <c:v>397.58863858961803</c:v>
                </c:pt>
                <c:pt idx="1561">
                  <c:v>396.66993143976492</c:v>
                </c:pt>
                <c:pt idx="1562">
                  <c:v>395.44564152791378</c:v>
                </c:pt>
                <c:pt idx="1563">
                  <c:v>395.75122428991182</c:v>
                </c:pt>
                <c:pt idx="1564">
                  <c:v>391.15964740450539</c:v>
                </c:pt>
                <c:pt idx="1565">
                  <c:v>389.62977473065627</c:v>
                </c:pt>
                <c:pt idx="1566">
                  <c:v>392.0783545543585</c:v>
                </c:pt>
                <c:pt idx="1567">
                  <c:v>394.52693437806079</c:v>
                </c:pt>
                <c:pt idx="1568">
                  <c:v>396.97551420176296</c:v>
                </c:pt>
                <c:pt idx="1569">
                  <c:v>396.36434867776688</c:v>
                </c:pt>
                <c:pt idx="1570">
                  <c:v>394.83251714005883</c:v>
                </c:pt>
                <c:pt idx="1571">
                  <c:v>395.75122428991182</c:v>
                </c:pt>
                <c:pt idx="1572">
                  <c:v>398.5053868756122</c:v>
                </c:pt>
                <c:pt idx="1573">
                  <c:v>396.36434867776688</c:v>
                </c:pt>
                <c:pt idx="1574">
                  <c:v>394.83251714005883</c:v>
                </c:pt>
                <c:pt idx="1575">
                  <c:v>394.52693437806079</c:v>
                </c:pt>
                <c:pt idx="1576">
                  <c:v>394.52693437806079</c:v>
                </c:pt>
                <c:pt idx="1577">
                  <c:v>389.32419196865823</c:v>
                </c:pt>
                <c:pt idx="1578">
                  <c:v>395.75122428991182</c:v>
                </c:pt>
                <c:pt idx="1579">
                  <c:v>397.28109696376106</c:v>
                </c:pt>
                <c:pt idx="1580">
                  <c:v>397.89422135161607</c:v>
                </c:pt>
                <c:pt idx="1581">
                  <c:v>399.11851126346721</c:v>
                </c:pt>
                <c:pt idx="1582">
                  <c:v>400.34280117531836</c:v>
                </c:pt>
                <c:pt idx="1583">
                  <c:v>398.19980411361411</c:v>
                </c:pt>
                <c:pt idx="1584">
                  <c:v>394.83251714005883</c:v>
                </c:pt>
                <c:pt idx="1585">
                  <c:v>397.89422135161607</c:v>
                </c:pt>
                <c:pt idx="1586">
                  <c:v>398.81292850146917</c:v>
                </c:pt>
                <c:pt idx="1587">
                  <c:v>399.72967678746335</c:v>
                </c:pt>
                <c:pt idx="1588">
                  <c:v>401.87267384916748</c:v>
                </c:pt>
                <c:pt idx="1589">
                  <c:v>402.17825661116552</c:v>
                </c:pt>
                <c:pt idx="1590">
                  <c:v>402.48579823702255</c:v>
                </c:pt>
                <c:pt idx="1591">
                  <c:v>398.81292850146917</c:v>
                </c:pt>
                <c:pt idx="1592">
                  <c:v>398.19980411361411</c:v>
                </c:pt>
                <c:pt idx="1593">
                  <c:v>399.11851126346721</c:v>
                </c:pt>
                <c:pt idx="1594">
                  <c:v>398.19980411361411</c:v>
                </c:pt>
                <c:pt idx="1595">
                  <c:v>397.58863858961803</c:v>
                </c:pt>
                <c:pt idx="1596">
                  <c:v>396.97551420176296</c:v>
                </c:pt>
                <c:pt idx="1597">
                  <c:v>396.66993143976492</c:v>
                </c:pt>
                <c:pt idx="1598">
                  <c:v>395.75122428991182</c:v>
                </c:pt>
                <c:pt idx="1599">
                  <c:v>396.97551420176296</c:v>
                </c:pt>
                <c:pt idx="1600">
                  <c:v>398.5053868756122</c:v>
                </c:pt>
                <c:pt idx="1601">
                  <c:v>397.58863858961803</c:v>
                </c:pt>
                <c:pt idx="1602">
                  <c:v>398.19980411361411</c:v>
                </c:pt>
                <c:pt idx="1603">
                  <c:v>396.66993143976492</c:v>
                </c:pt>
                <c:pt idx="1604">
                  <c:v>398.5053868756122</c:v>
                </c:pt>
                <c:pt idx="1605">
                  <c:v>396.66993143976492</c:v>
                </c:pt>
                <c:pt idx="1606">
                  <c:v>394.52693437806079</c:v>
                </c:pt>
                <c:pt idx="1607">
                  <c:v>395.75122428991182</c:v>
                </c:pt>
                <c:pt idx="1608">
                  <c:v>396.05680705190991</c:v>
                </c:pt>
                <c:pt idx="1609">
                  <c:v>395.14005876591574</c:v>
                </c:pt>
                <c:pt idx="1610">
                  <c:v>398.19980411361411</c:v>
                </c:pt>
                <c:pt idx="1611">
                  <c:v>398.19980411361411</c:v>
                </c:pt>
                <c:pt idx="1612">
                  <c:v>396.97551420176296</c:v>
                </c:pt>
                <c:pt idx="1613">
                  <c:v>398.5053868756122</c:v>
                </c:pt>
                <c:pt idx="1614">
                  <c:v>400.34280117531836</c:v>
                </c:pt>
                <c:pt idx="1615">
                  <c:v>397.58863858961803</c:v>
                </c:pt>
                <c:pt idx="1616">
                  <c:v>392.9970617042116</c:v>
                </c:pt>
                <c:pt idx="1617">
                  <c:v>396.36434867776688</c:v>
                </c:pt>
                <c:pt idx="1618">
                  <c:v>396.97551420176296</c:v>
                </c:pt>
                <c:pt idx="1619">
                  <c:v>400.95592556317337</c:v>
                </c:pt>
                <c:pt idx="1620">
                  <c:v>396.05680705190991</c:v>
                </c:pt>
                <c:pt idx="1621">
                  <c:v>395.75122428991182</c:v>
                </c:pt>
                <c:pt idx="1622">
                  <c:v>397.58863858961803</c:v>
                </c:pt>
                <c:pt idx="1623">
                  <c:v>396.66993143976492</c:v>
                </c:pt>
                <c:pt idx="1624">
                  <c:v>398.81292850146917</c:v>
                </c:pt>
                <c:pt idx="1625">
                  <c:v>398.5053868756122</c:v>
                </c:pt>
                <c:pt idx="1626">
                  <c:v>397.28109696376106</c:v>
                </c:pt>
                <c:pt idx="1627">
                  <c:v>396.97551420176296</c:v>
                </c:pt>
                <c:pt idx="1628">
                  <c:v>398.19980411361411</c:v>
                </c:pt>
                <c:pt idx="1629">
                  <c:v>397.28109696376106</c:v>
                </c:pt>
                <c:pt idx="1630">
                  <c:v>399.72967678746335</c:v>
                </c:pt>
                <c:pt idx="1631">
                  <c:v>399.42409402546525</c:v>
                </c:pt>
                <c:pt idx="1632">
                  <c:v>400.95592556317337</c:v>
                </c:pt>
                <c:pt idx="1633">
                  <c:v>400.34280117531836</c:v>
                </c:pt>
                <c:pt idx="1634">
                  <c:v>398.5053868756122</c:v>
                </c:pt>
                <c:pt idx="1635">
                  <c:v>398.19980411361411</c:v>
                </c:pt>
                <c:pt idx="1636">
                  <c:v>397.58863858961803</c:v>
                </c:pt>
                <c:pt idx="1637">
                  <c:v>396.05680705190991</c:v>
                </c:pt>
                <c:pt idx="1638">
                  <c:v>397.58863858961803</c:v>
                </c:pt>
                <c:pt idx="1639">
                  <c:v>397.28109696376106</c:v>
                </c:pt>
                <c:pt idx="1640">
                  <c:v>398.5053868756122</c:v>
                </c:pt>
                <c:pt idx="1641">
                  <c:v>396.05680705190991</c:v>
                </c:pt>
                <c:pt idx="1642">
                  <c:v>400.34280117531836</c:v>
                </c:pt>
                <c:pt idx="1643">
                  <c:v>396.66993143976492</c:v>
                </c:pt>
                <c:pt idx="1644">
                  <c:v>398.19980411361411</c:v>
                </c:pt>
                <c:pt idx="1645">
                  <c:v>391.77277179236046</c:v>
                </c:pt>
                <c:pt idx="1646">
                  <c:v>392.9970617042116</c:v>
                </c:pt>
                <c:pt idx="1647">
                  <c:v>389.62977473065627</c:v>
                </c:pt>
                <c:pt idx="1648">
                  <c:v>390.54848188050931</c:v>
                </c:pt>
                <c:pt idx="1649">
                  <c:v>389.01860920666019</c:v>
                </c:pt>
                <c:pt idx="1650">
                  <c:v>392.69147894221356</c:v>
                </c:pt>
                <c:pt idx="1651">
                  <c:v>390.54848188050931</c:v>
                </c:pt>
                <c:pt idx="1652">
                  <c:v>392.69147894221356</c:v>
                </c:pt>
                <c:pt idx="1653">
                  <c:v>393.60822722820768</c:v>
                </c:pt>
                <c:pt idx="1654">
                  <c:v>391.15964740450539</c:v>
                </c:pt>
                <c:pt idx="1655">
                  <c:v>395.14005876591574</c:v>
                </c:pt>
                <c:pt idx="1656">
                  <c:v>391.77277179236046</c:v>
                </c:pt>
                <c:pt idx="1657">
                  <c:v>390.85406464250735</c:v>
                </c:pt>
                <c:pt idx="1658">
                  <c:v>393.60822722820768</c:v>
                </c:pt>
                <c:pt idx="1659">
                  <c:v>395.14005876591574</c:v>
                </c:pt>
                <c:pt idx="1660">
                  <c:v>397.28109696376106</c:v>
                </c:pt>
                <c:pt idx="1661">
                  <c:v>400.03721841332032</c:v>
                </c:pt>
                <c:pt idx="1662">
                  <c:v>401.87267384916748</c:v>
                </c:pt>
                <c:pt idx="1663">
                  <c:v>399.11851126346721</c:v>
                </c:pt>
                <c:pt idx="1664">
                  <c:v>399.72967678746335</c:v>
                </c:pt>
                <c:pt idx="1665">
                  <c:v>397.28109696376106</c:v>
                </c:pt>
                <c:pt idx="1666">
                  <c:v>396.36434867776688</c:v>
                </c:pt>
                <c:pt idx="1667">
                  <c:v>394.22135161606275</c:v>
                </c:pt>
                <c:pt idx="1668">
                  <c:v>393.60822722820768</c:v>
                </c:pt>
                <c:pt idx="1669">
                  <c:v>394.83251714005883</c:v>
                </c:pt>
                <c:pt idx="1670">
                  <c:v>398.5053868756122</c:v>
                </c:pt>
                <c:pt idx="1671">
                  <c:v>396.66993143976492</c:v>
                </c:pt>
                <c:pt idx="1672">
                  <c:v>400.34280117531836</c:v>
                </c:pt>
                <c:pt idx="1673">
                  <c:v>402.17825661116552</c:v>
                </c:pt>
                <c:pt idx="1674">
                  <c:v>400.34280117531836</c:v>
                </c:pt>
                <c:pt idx="1675">
                  <c:v>399.11851126346721</c:v>
                </c:pt>
                <c:pt idx="1676">
                  <c:v>399.11851126346721</c:v>
                </c:pt>
                <c:pt idx="1677">
                  <c:v>396.36434867776688</c:v>
                </c:pt>
                <c:pt idx="1678">
                  <c:v>395.75122428991182</c:v>
                </c:pt>
                <c:pt idx="1679">
                  <c:v>396.66993143976492</c:v>
                </c:pt>
                <c:pt idx="1680">
                  <c:v>397.89422135161607</c:v>
                </c:pt>
                <c:pt idx="1681">
                  <c:v>395.75122428991182</c:v>
                </c:pt>
                <c:pt idx="1682">
                  <c:v>397.58863858961803</c:v>
                </c:pt>
                <c:pt idx="1683">
                  <c:v>399.11851126346721</c:v>
                </c:pt>
                <c:pt idx="1684">
                  <c:v>396.97551420176296</c:v>
                </c:pt>
                <c:pt idx="1685">
                  <c:v>398.19980411361411</c:v>
                </c:pt>
                <c:pt idx="1686">
                  <c:v>399.11851126346721</c:v>
                </c:pt>
                <c:pt idx="1687">
                  <c:v>397.89422135161607</c:v>
                </c:pt>
                <c:pt idx="1688">
                  <c:v>398.81292850146917</c:v>
                </c:pt>
                <c:pt idx="1689">
                  <c:v>397.28109696376106</c:v>
                </c:pt>
                <c:pt idx="1690">
                  <c:v>396.36434867776688</c:v>
                </c:pt>
                <c:pt idx="1691">
                  <c:v>398.81292850146917</c:v>
                </c:pt>
                <c:pt idx="1692">
                  <c:v>397.28109696376106</c:v>
                </c:pt>
                <c:pt idx="1693">
                  <c:v>398.81292850146917</c:v>
                </c:pt>
                <c:pt idx="1694">
                  <c:v>396.05680705190991</c:v>
                </c:pt>
                <c:pt idx="1695">
                  <c:v>396.66993143976492</c:v>
                </c:pt>
                <c:pt idx="1696">
                  <c:v>396.36434867776688</c:v>
                </c:pt>
                <c:pt idx="1697">
                  <c:v>399.72967678746335</c:v>
                </c:pt>
                <c:pt idx="1698">
                  <c:v>398.5053868756122</c:v>
                </c:pt>
                <c:pt idx="1699">
                  <c:v>397.89422135161607</c:v>
                </c:pt>
                <c:pt idx="1700">
                  <c:v>400.95592556317337</c:v>
                </c:pt>
                <c:pt idx="1701">
                  <c:v>396.66993143976492</c:v>
                </c:pt>
                <c:pt idx="1702">
                  <c:v>396.97551420176296</c:v>
                </c:pt>
                <c:pt idx="1703">
                  <c:v>398.19980411361411</c:v>
                </c:pt>
                <c:pt idx="1704">
                  <c:v>395.44564152791378</c:v>
                </c:pt>
                <c:pt idx="1705">
                  <c:v>397.58863858961803</c:v>
                </c:pt>
                <c:pt idx="1706">
                  <c:v>396.36434867776688</c:v>
                </c:pt>
                <c:pt idx="1707">
                  <c:v>392.69147894221356</c:v>
                </c:pt>
                <c:pt idx="1708">
                  <c:v>395.75122428991182</c:v>
                </c:pt>
                <c:pt idx="1709">
                  <c:v>396.66993143976492</c:v>
                </c:pt>
                <c:pt idx="1710">
                  <c:v>398.19980411361411</c:v>
                </c:pt>
                <c:pt idx="1711">
                  <c:v>398.81292850146917</c:v>
                </c:pt>
                <c:pt idx="1712">
                  <c:v>396.97551420176296</c:v>
                </c:pt>
                <c:pt idx="1713">
                  <c:v>396.05680705190991</c:v>
                </c:pt>
                <c:pt idx="1714">
                  <c:v>396.05680705190991</c:v>
                </c:pt>
                <c:pt idx="1715">
                  <c:v>395.14005876591574</c:v>
                </c:pt>
                <c:pt idx="1716">
                  <c:v>396.66993143976492</c:v>
                </c:pt>
                <c:pt idx="1717">
                  <c:v>395.44564152791378</c:v>
                </c:pt>
                <c:pt idx="1718">
                  <c:v>396.97551420176296</c:v>
                </c:pt>
                <c:pt idx="1719">
                  <c:v>396.97551420176296</c:v>
                </c:pt>
                <c:pt idx="1720">
                  <c:v>393.60822722820768</c:v>
                </c:pt>
                <c:pt idx="1721">
                  <c:v>394.52693437806079</c:v>
                </c:pt>
                <c:pt idx="1722">
                  <c:v>391.77277179236046</c:v>
                </c:pt>
                <c:pt idx="1723">
                  <c:v>394.22135161606275</c:v>
                </c:pt>
                <c:pt idx="1724">
                  <c:v>393.60822722820768</c:v>
                </c:pt>
                <c:pt idx="1725">
                  <c:v>393.60822722820768</c:v>
                </c:pt>
                <c:pt idx="1726">
                  <c:v>392.38393731635654</c:v>
                </c:pt>
                <c:pt idx="1727">
                  <c:v>393.30264446620964</c:v>
                </c:pt>
                <c:pt idx="1728">
                  <c:v>394.52693437806079</c:v>
                </c:pt>
                <c:pt idx="1729">
                  <c:v>390.54848188050931</c:v>
                </c:pt>
                <c:pt idx="1730">
                  <c:v>394.22135161606275</c:v>
                </c:pt>
                <c:pt idx="1731">
                  <c:v>392.69147894221356</c:v>
                </c:pt>
                <c:pt idx="1732">
                  <c:v>396.66993143976492</c:v>
                </c:pt>
                <c:pt idx="1733">
                  <c:v>396.66993143976492</c:v>
                </c:pt>
                <c:pt idx="1734">
                  <c:v>396.97551420176296</c:v>
                </c:pt>
                <c:pt idx="1735">
                  <c:v>397.28109696376106</c:v>
                </c:pt>
                <c:pt idx="1736">
                  <c:v>396.36434867776688</c:v>
                </c:pt>
                <c:pt idx="1737">
                  <c:v>394.22135161606275</c:v>
                </c:pt>
                <c:pt idx="1738">
                  <c:v>391.15964740450539</c:v>
                </c:pt>
                <c:pt idx="1739">
                  <c:v>396.36434867776688</c:v>
                </c:pt>
                <c:pt idx="1740">
                  <c:v>396.05680705190991</c:v>
                </c:pt>
                <c:pt idx="1741">
                  <c:v>398.5053868756122</c:v>
                </c:pt>
                <c:pt idx="1742">
                  <c:v>398.5053868756122</c:v>
                </c:pt>
                <c:pt idx="1743">
                  <c:v>400.03721841332032</c:v>
                </c:pt>
                <c:pt idx="1744">
                  <c:v>397.28109696376106</c:v>
                </c:pt>
                <c:pt idx="1745">
                  <c:v>396.36434867776688</c:v>
                </c:pt>
                <c:pt idx="1746">
                  <c:v>398.81292850146917</c:v>
                </c:pt>
                <c:pt idx="1747">
                  <c:v>396.97551420176296</c:v>
                </c:pt>
                <c:pt idx="1748">
                  <c:v>395.14005876591574</c:v>
                </c:pt>
                <c:pt idx="1749">
                  <c:v>395.75122428991182</c:v>
                </c:pt>
                <c:pt idx="1750">
                  <c:v>401.26150832517141</c:v>
                </c:pt>
                <c:pt idx="1751">
                  <c:v>400.95592556317337</c:v>
                </c:pt>
                <c:pt idx="1752">
                  <c:v>398.5053868756122</c:v>
                </c:pt>
                <c:pt idx="1753">
                  <c:v>398.5053868756122</c:v>
                </c:pt>
                <c:pt idx="1754">
                  <c:v>398.5053868756122</c:v>
                </c:pt>
                <c:pt idx="1755">
                  <c:v>400.03721841332032</c:v>
                </c:pt>
                <c:pt idx="1756">
                  <c:v>398.81292850146917</c:v>
                </c:pt>
                <c:pt idx="1757">
                  <c:v>398.5053868756122</c:v>
                </c:pt>
                <c:pt idx="1758">
                  <c:v>400.03721841332032</c:v>
                </c:pt>
                <c:pt idx="1759">
                  <c:v>401.26150832517141</c:v>
                </c:pt>
                <c:pt idx="1760">
                  <c:v>396.97551420176296</c:v>
                </c:pt>
                <c:pt idx="1761">
                  <c:v>395.75122428991182</c:v>
                </c:pt>
                <c:pt idx="1762">
                  <c:v>399.42409402546525</c:v>
                </c:pt>
                <c:pt idx="1763">
                  <c:v>399.72967678746335</c:v>
                </c:pt>
                <c:pt idx="1764">
                  <c:v>399.42409402546525</c:v>
                </c:pt>
                <c:pt idx="1765">
                  <c:v>397.58863858961803</c:v>
                </c:pt>
                <c:pt idx="1766">
                  <c:v>399.11851126346721</c:v>
                </c:pt>
                <c:pt idx="1767">
                  <c:v>398.19980411361411</c:v>
                </c:pt>
                <c:pt idx="1768">
                  <c:v>399.72967678746335</c:v>
                </c:pt>
                <c:pt idx="1769">
                  <c:v>398.19980411361411</c:v>
                </c:pt>
                <c:pt idx="1770">
                  <c:v>397.28109696376106</c:v>
                </c:pt>
                <c:pt idx="1771">
                  <c:v>401.87267384916748</c:v>
                </c:pt>
                <c:pt idx="1772">
                  <c:v>403.40254652301667</c:v>
                </c:pt>
                <c:pt idx="1773">
                  <c:v>403.09696376101863</c:v>
                </c:pt>
                <c:pt idx="1774">
                  <c:v>403.40254652301667</c:v>
                </c:pt>
                <c:pt idx="1775">
                  <c:v>404.32125367286977</c:v>
                </c:pt>
                <c:pt idx="1776">
                  <c:v>403.40254652301667</c:v>
                </c:pt>
                <c:pt idx="1777">
                  <c:v>403.40254652301667</c:v>
                </c:pt>
                <c:pt idx="1778">
                  <c:v>404.01567091087173</c:v>
                </c:pt>
                <c:pt idx="1779">
                  <c:v>402.17825661116552</c:v>
                </c:pt>
                <c:pt idx="1780">
                  <c:v>400.34280117531836</c:v>
                </c:pt>
                <c:pt idx="1781">
                  <c:v>399.42409402546525</c:v>
                </c:pt>
                <c:pt idx="1782">
                  <c:v>399.11851126346721</c:v>
                </c:pt>
                <c:pt idx="1783">
                  <c:v>403.40254652301667</c:v>
                </c:pt>
                <c:pt idx="1784">
                  <c:v>401.56709108716944</c:v>
                </c:pt>
                <c:pt idx="1785">
                  <c:v>404.32125367286977</c:v>
                </c:pt>
                <c:pt idx="1786">
                  <c:v>403.71008814887369</c:v>
                </c:pt>
                <c:pt idx="1787">
                  <c:v>402.17825661116552</c:v>
                </c:pt>
                <c:pt idx="1788">
                  <c:v>398.81292850146917</c:v>
                </c:pt>
                <c:pt idx="1789">
                  <c:v>397.89422135161607</c:v>
                </c:pt>
                <c:pt idx="1790">
                  <c:v>399.11851126346721</c:v>
                </c:pt>
                <c:pt idx="1791">
                  <c:v>399.42409402546525</c:v>
                </c:pt>
                <c:pt idx="1792">
                  <c:v>397.58863858961803</c:v>
                </c:pt>
                <c:pt idx="1793">
                  <c:v>397.58863858961803</c:v>
                </c:pt>
                <c:pt idx="1794">
                  <c:v>396.66993143976492</c:v>
                </c:pt>
                <c:pt idx="1795">
                  <c:v>398.5053868756122</c:v>
                </c:pt>
                <c:pt idx="1796">
                  <c:v>397.89422135161607</c:v>
                </c:pt>
                <c:pt idx="1797">
                  <c:v>397.28109696376106</c:v>
                </c:pt>
                <c:pt idx="1798">
                  <c:v>400.34280117531836</c:v>
                </c:pt>
                <c:pt idx="1799">
                  <c:v>397.58863858961803</c:v>
                </c:pt>
                <c:pt idx="1800">
                  <c:v>396.66993143976492</c:v>
                </c:pt>
                <c:pt idx="1801">
                  <c:v>396.36434867776688</c:v>
                </c:pt>
                <c:pt idx="1802">
                  <c:v>398.19980411361411</c:v>
                </c:pt>
                <c:pt idx="1803">
                  <c:v>398.5053868756122</c:v>
                </c:pt>
                <c:pt idx="1804">
                  <c:v>398.19980411361411</c:v>
                </c:pt>
                <c:pt idx="1805">
                  <c:v>402.17825661116552</c:v>
                </c:pt>
                <c:pt idx="1806">
                  <c:v>398.19980411361411</c:v>
                </c:pt>
                <c:pt idx="1807">
                  <c:v>397.58863858961803</c:v>
                </c:pt>
                <c:pt idx="1808">
                  <c:v>395.75122428991182</c:v>
                </c:pt>
                <c:pt idx="1809">
                  <c:v>394.52693437806079</c:v>
                </c:pt>
                <c:pt idx="1810">
                  <c:v>397.58863858961803</c:v>
                </c:pt>
                <c:pt idx="1811">
                  <c:v>396.66993143976492</c:v>
                </c:pt>
                <c:pt idx="1812">
                  <c:v>401.26150832517141</c:v>
                </c:pt>
                <c:pt idx="1813">
                  <c:v>396.05680705190991</c:v>
                </c:pt>
                <c:pt idx="1814">
                  <c:v>396.66993143976492</c:v>
                </c:pt>
                <c:pt idx="1815">
                  <c:v>398.5053868756122</c:v>
                </c:pt>
                <c:pt idx="1816">
                  <c:v>396.36434867776688</c:v>
                </c:pt>
                <c:pt idx="1817">
                  <c:v>396.05680705190991</c:v>
                </c:pt>
                <c:pt idx="1818">
                  <c:v>397.89422135161607</c:v>
                </c:pt>
                <c:pt idx="1819">
                  <c:v>398.81292850146917</c:v>
                </c:pt>
                <c:pt idx="1820">
                  <c:v>397.28109696376106</c:v>
                </c:pt>
                <c:pt idx="1821">
                  <c:v>395.14005876591574</c:v>
                </c:pt>
                <c:pt idx="1822">
                  <c:v>397.89422135161607</c:v>
                </c:pt>
                <c:pt idx="1823">
                  <c:v>399.42409402546525</c:v>
                </c:pt>
                <c:pt idx="1824">
                  <c:v>395.44564152791378</c:v>
                </c:pt>
                <c:pt idx="1825">
                  <c:v>395.75122428991182</c:v>
                </c:pt>
                <c:pt idx="1826">
                  <c:v>395.75122428991182</c:v>
                </c:pt>
                <c:pt idx="1827">
                  <c:v>397.89422135161607</c:v>
                </c:pt>
                <c:pt idx="1828">
                  <c:v>399.11851126346721</c:v>
                </c:pt>
                <c:pt idx="1829">
                  <c:v>396.05680705190991</c:v>
                </c:pt>
                <c:pt idx="1830">
                  <c:v>396.05680705190991</c:v>
                </c:pt>
                <c:pt idx="1831">
                  <c:v>396.36434867776688</c:v>
                </c:pt>
                <c:pt idx="1832">
                  <c:v>396.97551420176296</c:v>
                </c:pt>
                <c:pt idx="1833">
                  <c:v>396.66993143976492</c:v>
                </c:pt>
                <c:pt idx="1834">
                  <c:v>400.95592556317337</c:v>
                </c:pt>
                <c:pt idx="1835">
                  <c:v>398.19980411361411</c:v>
                </c:pt>
                <c:pt idx="1836">
                  <c:v>398.5053868756122</c:v>
                </c:pt>
                <c:pt idx="1837">
                  <c:v>394.22135161606275</c:v>
                </c:pt>
                <c:pt idx="1838">
                  <c:v>395.75122428991182</c:v>
                </c:pt>
                <c:pt idx="1839">
                  <c:v>398.81292850146917</c:v>
                </c:pt>
                <c:pt idx="1840">
                  <c:v>396.66993143976492</c:v>
                </c:pt>
                <c:pt idx="1841">
                  <c:v>396.97551420176296</c:v>
                </c:pt>
                <c:pt idx="1842">
                  <c:v>400.03721841332032</c:v>
                </c:pt>
                <c:pt idx="1843">
                  <c:v>398.5053868756122</c:v>
                </c:pt>
                <c:pt idx="1844">
                  <c:v>399.72967678746335</c:v>
                </c:pt>
                <c:pt idx="1845">
                  <c:v>398.81292850146917</c:v>
                </c:pt>
                <c:pt idx="1846">
                  <c:v>397.89422135161607</c:v>
                </c:pt>
                <c:pt idx="1847">
                  <c:v>395.14005876591574</c:v>
                </c:pt>
                <c:pt idx="1848">
                  <c:v>395.75122428991182</c:v>
                </c:pt>
                <c:pt idx="1849">
                  <c:v>395.44564152791378</c:v>
                </c:pt>
                <c:pt idx="1850">
                  <c:v>396.05680705190991</c:v>
                </c:pt>
                <c:pt idx="1851">
                  <c:v>395.44564152791378</c:v>
                </c:pt>
                <c:pt idx="1852">
                  <c:v>396.66993143976492</c:v>
                </c:pt>
                <c:pt idx="1853">
                  <c:v>396.97551420176296</c:v>
                </c:pt>
                <c:pt idx="1854">
                  <c:v>394.52693437806079</c:v>
                </c:pt>
                <c:pt idx="1855">
                  <c:v>396.66993143976492</c:v>
                </c:pt>
                <c:pt idx="1856">
                  <c:v>399.11851126346721</c:v>
                </c:pt>
                <c:pt idx="1857">
                  <c:v>403.09696376101863</c:v>
                </c:pt>
                <c:pt idx="1858">
                  <c:v>400.95592556317337</c:v>
                </c:pt>
                <c:pt idx="1859">
                  <c:v>398.19980411361411</c:v>
                </c:pt>
                <c:pt idx="1860">
                  <c:v>401.87267384916748</c:v>
                </c:pt>
                <c:pt idx="1861">
                  <c:v>401.56709108716944</c:v>
                </c:pt>
                <c:pt idx="1862">
                  <c:v>397.58863858961803</c:v>
                </c:pt>
                <c:pt idx="1863">
                  <c:v>397.58863858961803</c:v>
                </c:pt>
                <c:pt idx="1864">
                  <c:v>398.5053868756122</c:v>
                </c:pt>
                <c:pt idx="1865">
                  <c:v>398.81292850146917</c:v>
                </c:pt>
                <c:pt idx="1866">
                  <c:v>396.66993143976492</c:v>
                </c:pt>
                <c:pt idx="1867">
                  <c:v>399.11851126346721</c:v>
                </c:pt>
                <c:pt idx="1868">
                  <c:v>400.95592556317337</c:v>
                </c:pt>
                <c:pt idx="1869">
                  <c:v>401.56709108716944</c:v>
                </c:pt>
                <c:pt idx="1870">
                  <c:v>403.09696376101863</c:v>
                </c:pt>
                <c:pt idx="1871">
                  <c:v>403.40254652301667</c:v>
                </c:pt>
                <c:pt idx="1872">
                  <c:v>401.56709108716944</c:v>
                </c:pt>
                <c:pt idx="1873">
                  <c:v>400.34280117531836</c:v>
                </c:pt>
                <c:pt idx="1874">
                  <c:v>400.34280117531836</c:v>
                </c:pt>
                <c:pt idx="1875">
                  <c:v>400.95592556317337</c:v>
                </c:pt>
                <c:pt idx="1876">
                  <c:v>398.19980411361411</c:v>
                </c:pt>
                <c:pt idx="1877">
                  <c:v>396.66993143976492</c:v>
                </c:pt>
                <c:pt idx="1878">
                  <c:v>397.89422135161607</c:v>
                </c:pt>
                <c:pt idx="1879">
                  <c:v>396.36434867776688</c:v>
                </c:pt>
                <c:pt idx="1880">
                  <c:v>398.81292850146917</c:v>
                </c:pt>
                <c:pt idx="1881">
                  <c:v>398.81292850146917</c:v>
                </c:pt>
                <c:pt idx="1882">
                  <c:v>398.5053868756122</c:v>
                </c:pt>
                <c:pt idx="1883">
                  <c:v>398.81292850146917</c:v>
                </c:pt>
                <c:pt idx="1884">
                  <c:v>399.11851126346721</c:v>
                </c:pt>
                <c:pt idx="1885">
                  <c:v>399.11851126346721</c:v>
                </c:pt>
                <c:pt idx="1886">
                  <c:v>399.11851126346721</c:v>
                </c:pt>
                <c:pt idx="1887">
                  <c:v>400.34280117531836</c:v>
                </c:pt>
                <c:pt idx="1888">
                  <c:v>397.58863858961803</c:v>
                </c:pt>
                <c:pt idx="1889">
                  <c:v>398.19980411361411</c:v>
                </c:pt>
                <c:pt idx="1890">
                  <c:v>400.03721841332032</c:v>
                </c:pt>
                <c:pt idx="1891">
                  <c:v>401.56709108716944</c:v>
                </c:pt>
                <c:pt idx="1892">
                  <c:v>404.62683643486781</c:v>
                </c:pt>
                <c:pt idx="1893">
                  <c:v>400.34280117531836</c:v>
                </c:pt>
                <c:pt idx="1894">
                  <c:v>397.28109696376106</c:v>
                </c:pt>
                <c:pt idx="1895">
                  <c:v>398.19980411361411</c:v>
                </c:pt>
                <c:pt idx="1896">
                  <c:v>398.19980411361411</c:v>
                </c:pt>
                <c:pt idx="1897">
                  <c:v>396.36434867776688</c:v>
                </c:pt>
                <c:pt idx="1898">
                  <c:v>396.97551420176296</c:v>
                </c:pt>
                <c:pt idx="1899">
                  <c:v>396.97551420176296</c:v>
                </c:pt>
                <c:pt idx="1900">
                  <c:v>396.36434867776688</c:v>
                </c:pt>
                <c:pt idx="1901">
                  <c:v>398.5053868756122</c:v>
                </c:pt>
                <c:pt idx="1902">
                  <c:v>398.5053868756122</c:v>
                </c:pt>
                <c:pt idx="1903">
                  <c:v>396.05680705190991</c:v>
                </c:pt>
                <c:pt idx="1904">
                  <c:v>394.83251714005883</c:v>
                </c:pt>
                <c:pt idx="1905">
                  <c:v>394.52693437806079</c:v>
                </c:pt>
                <c:pt idx="1906">
                  <c:v>395.14005876591574</c:v>
                </c:pt>
                <c:pt idx="1907">
                  <c:v>396.05680705190991</c:v>
                </c:pt>
                <c:pt idx="1908">
                  <c:v>398.19980411361411</c:v>
                </c:pt>
                <c:pt idx="1909">
                  <c:v>400.95592556317337</c:v>
                </c:pt>
                <c:pt idx="1910">
                  <c:v>399.72967678746335</c:v>
                </c:pt>
                <c:pt idx="1911">
                  <c:v>403.09696376101863</c:v>
                </c:pt>
                <c:pt idx="1912">
                  <c:v>401.87267384916748</c:v>
                </c:pt>
                <c:pt idx="1913">
                  <c:v>399.42409402546525</c:v>
                </c:pt>
                <c:pt idx="1914">
                  <c:v>399.42409402546525</c:v>
                </c:pt>
                <c:pt idx="1915">
                  <c:v>398.19980411361411</c:v>
                </c:pt>
                <c:pt idx="1916">
                  <c:v>397.58863858961803</c:v>
                </c:pt>
                <c:pt idx="1917">
                  <c:v>400.03721841332032</c:v>
                </c:pt>
                <c:pt idx="1918">
                  <c:v>400.34280117531836</c:v>
                </c:pt>
                <c:pt idx="1919">
                  <c:v>398.81292850146917</c:v>
                </c:pt>
                <c:pt idx="1920">
                  <c:v>399.11851126346721</c:v>
                </c:pt>
                <c:pt idx="1921">
                  <c:v>397.89422135161607</c:v>
                </c:pt>
                <c:pt idx="1922">
                  <c:v>396.66993143976492</c:v>
                </c:pt>
                <c:pt idx="1923">
                  <c:v>397.28109696376106</c:v>
                </c:pt>
                <c:pt idx="1924">
                  <c:v>397.58863858961803</c:v>
                </c:pt>
                <c:pt idx="1925">
                  <c:v>397.28109696376106</c:v>
                </c:pt>
                <c:pt idx="1926">
                  <c:v>396.36434867776688</c:v>
                </c:pt>
                <c:pt idx="1927">
                  <c:v>400.03721841332032</c:v>
                </c:pt>
                <c:pt idx="1928">
                  <c:v>399.11851126346721</c:v>
                </c:pt>
                <c:pt idx="1929">
                  <c:v>403.40254652301667</c:v>
                </c:pt>
                <c:pt idx="1930">
                  <c:v>401.56709108716944</c:v>
                </c:pt>
                <c:pt idx="1931">
                  <c:v>398.5053868756122</c:v>
                </c:pt>
                <c:pt idx="1932">
                  <c:v>396.66993143976492</c:v>
                </c:pt>
                <c:pt idx="1933">
                  <c:v>398.5053868756122</c:v>
                </c:pt>
                <c:pt idx="1934">
                  <c:v>400.03721841332032</c:v>
                </c:pt>
                <c:pt idx="1935">
                  <c:v>399.42409402546525</c:v>
                </c:pt>
                <c:pt idx="1936">
                  <c:v>403.71008814887369</c:v>
                </c:pt>
                <c:pt idx="1937">
                  <c:v>400.34280117531836</c:v>
                </c:pt>
                <c:pt idx="1938">
                  <c:v>398.81292850146917</c:v>
                </c:pt>
                <c:pt idx="1939">
                  <c:v>401.56709108716944</c:v>
                </c:pt>
                <c:pt idx="1940">
                  <c:v>400.03721841332032</c:v>
                </c:pt>
                <c:pt idx="1941">
                  <c:v>399.11851126346721</c:v>
                </c:pt>
                <c:pt idx="1942">
                  <c:v>397.58863858961803</c:v>
                </c:pt>
                <c:pt idx="1943">
                  <c:v>397.58863858961803</c:v>
                </c:pt>
                <c:pt idx="1944">
                  <c:v>401.87267384916748</c:v>
                </c:pt>
                <c:pt idx="1945">
                  <c:v>402.17825661116552</c:v>
                </c:pt>
                <c:pt idx="1946">
                  <c:v>402.48579823702255</c:v>
                </c:pt>
                <c:pt idx="1947">
                  <c:v>399.42409402546525</c:v>
                </c:pt>
                <c:pt idx="1948">
                  <c:v>397.89422135161607</c:v>
                </c:pt>
                <c:pt idx="1949">
                  <c:v>394.83251714005883</c:v>
                </c:pt>
                <c:pt idx="1950">
                  <c:v>394.52693437806079</c:v>
                </c:pt>
                <c:pt idx="1951">
                  <c:v>390.54848188050931</c:v>
                </c:pt>
                <c:pt idx="1952">
                  <c:v>393.30264446620964</c:v>
                </c:pt>
                <c:pt idx="1953">
                  <c:v>395.75122428991182</c:v>
                </c:pt>
                <c:pt idx="1954">
                  <c:v>397.58863858961803</c:v>
                </c:pt>
                <c:pt idx="1955">
                  <c:v>398.81292850146917</c:v>
                </c:pt>
                <c:pt idx="1956">
                  <c:v>397.58863858961803</c:v>
                </c:pt>
                <c:pt idx="1957">
                  <c:v>397.28109696376106</c:v>
                </c:pt>
                <c:pt idx="1958">
                  <c:v>399.42409402546525</c:v>
                </c:pt>
                <c:pt idx="1959">
                  <c:v>397.58863858961803</c:v>
                </c:pt>
                <c:pt idx="1960">
                  <c:v>400.34280117531836</c:v>
                </c:pt>
                <c:pt idx="1961">
                  <c:v>399.72967678746335</c:v>
                </c:pt>
                <c:pt idx="1962">
                  <c:v>402.48579823702255</c:v>
                </c:pt>
                <c:pt idx="1963">
                  <c:v>398.19980411361411</c:v>
                </c:pt>
                <c:pt idx="1964">
                  <c:v>397.28109696376106</c:v>
                </c:pt>
                <c:pt idx="1965">
                  <c:v>398.19980411361411</c:v>
                </c:pt>
                <c:pt idx="1966">
                  <c:v>396.97551420176296</c:v>
                </c:pt>
                <c:pt idx="1967">
                  <c:v>398.19980411361411</c:v>
                </c:pt>
                <c:pt idx="1968">
                  <c:v>399.42409402546525</c:v>
                </c:pt>
                <c:pt idx="1969">
                  <c:v>401.26150832517141</c:v>
                </c:pt>
                <c:pt idx="1970">
                  <c:v>399.11851126346721</c:v>
                </c:pt>
                <c:pt idx="1971">
                  <c:v>399.72967678746335</c:v>
                </c:pt>
                <c:pt idx="1972">
                  <c:v>397.28109696376106</c:v>
                </c:pt>
                <c:pt idx="1973">
                  <c:v>397.89422135161607</c:v>
                </c:pt>
                <c:pt idx="1974">
                  <c:v>401.26150832517141</c:v>
                </c:pt>
                <c:pt idx="1975">
                  <c:v>399.42409402546525</c:v>
                </c:pt>
                <c:pt idx="1976">
                  <c:v>398.19980411361411</c:v>
                </c:pt>
                <c:pt idx="1977">
                  <c:v>401.26150832517141</c:v>
                </c:pt>
                <c:pt idx="1978">
                  <c:v>398.5053868756122</c:v>
                </c:pt>
                <c:pt idx="1979">
                  <c:v>397.58863858961803</c:v>
                </c:pt>
                <c:pt idx="1980">
                  <c:v>393.60822722820768</c:v>
                </c:pt>
                <c:pt idx="1981">
                  <c:v>394.52693437806079</c:v>
                </c:pt>
                <c:pt idx="1982">
                  <c:v>395.44564152791378</c:v>
                </c:pt>
                <c:pt idx="1983">
                  <c:v>396.05680705190991</c:v>
                </c:pt>
                <c:pt idx="1984">
                  <c:v>399.11851126346721</c:v>
                </c:pt>
                <c:pt idx="1985">
                  <c:v>400.34280117531836</c:v>
                </c:pt>
                <c:pt idx="1986">
                  <c:v>401.87267384916748</c:v>
                </c:pt>
                <c:pt idx="1987">
                  <c:v>400.03721841332032</c:v>
                </c:pt>
                <c:pt idx="1988">
                  <c:v>404.01567091087173</c:v>
                </c:pt>
                <c:pt idx="1989">
                  <c:v>401.56709108716944</c:v>
                </c:pt>
                <c:pt idx="1990">
                  <c:v>396.97551420176296</c:v>
                </c:pt>
                <c:pt idx="1991">
                  <c:v>400.95592556317337</c:v>
                </c:pt>
                <c:pt idx="1992">
                  <c:v>401.26150832517141</c:v>
                </c:pt>
                <c:pt idx="1993">
                  <c:v>398.81292850146917</c:v>
                </c:pt>
                <c:pt idx="1994">
                  <c:v>401.56709108716944</c:v>
                </c:pt>
                <c:pt idx="1995">
                  <c:v>402.17825661116552</c:v>
                </c:pt>
                <c:pt idx="1996">
                  <c:v>402.79138099902059</c:v>
                </c:pt>
                <c:pt idx="1997">
                  <c:v>400.34280117531836</c:v>
                </c:pt>
                <c:pt idx="1998">
                  <c:v>401.56709108716944</c:v>
                </c:pt>
                <c:pt idx="1999">
                  <c:v>400.03721841332032</c:v>
                </c:pt>
                <c:pt idx="2000">
                  <c:v>401.26150832517141</c:v>
                </c:pt>
                <c:pt idx="2001">
                  <c:v>399.42409402546525</c:v>
                </c:pt>
                <c:pt idx="2002">
                  <c:v>398.81292850146917</c:v>
                </c:pt>
                <c:pt idx="2003">
                  <c:v>402.17825661116552</c:v>
                </c:pt>
                <c:pt idx="2004">
                  <c:v>403.40254652301667</c:v>
                </c:pt>
                <c:pt idx="2005">
                  <c:v>401.26150832517141</c:v>
                </c:pt>
                <c:pt idx="2006">
                  <c:v>400.95592556317337</c:v>
                </c:pt>
                <c:pt idx="2007">
                  <c:v>402.48579823702255</c:v>
                </c:pt>
                <c:pt idx="2008">
                  <c:v>399.11851126346721</c:v>
                </c:pt>
                <c:pt idx="2009">
                  <c:v>402.48579823702255</c:v>
                </c:pt>
                <c:pt idx="2010">
                  <c:v>406.76983349657206</c:v>
                </c:pt>
                <c:pt idx="2011">
                  <c:v>405.23996082272288</c:v>
                </c:pt>
                <c:pt idx="2012">
                  <c:v>404.32125367286977</c:v>
                </c:pt>
                <c:pt idx="2013">
                  <c:v>400.03721841332032</c:v>
                </c:pt>
                <c:pt idx="2014">
                  <c:v>401.87267384916748</c:v>
                </c:pt>
                <c:pt idx="2015">
                  <c:v>400.95592556317337</c:v>
                </c:pt>
                <c:pt idx="2016">
                  <c:v>405.23996082272288</c:v>
                </c:pt>
                <c:pt idx="2017">
                  <c:v>404.32125367286977</c:v>
                </c:pt>
                <c:pt idx="2018">
                  <c:v>402.17825661116552</c:v>
                </c:pt>
                <c:pt idx="2019">
                  <c:v>404.62683643486781</c:v>
                </c:pt>
                <c:pt idx="2020">
                  <c:v>404.62683643486781</c:v>
                </c:pt>
                <c:pt idx="2021">
                  <c:v>404.01567091087173</c:v>
                </c:pt>
                <c:pt idx="2022">
                  <c:v>404.01567091087173</c:v>
                </c:pt>
                <c:pt idx="2023">
                  <c:v>403.09696376101863</c:v>
                </c:pt>
                <c:pt idx="2024">
                  <c:v>402.17825661116552</c:v>
                </c:pt>
                <c:pt idx="2025">
                  <c:v>404.32125367286977</c:v>
                </c:pt>
                <c:pt idx="2026">
                  <c:v>405.54554358472092</c:v>
                </c:pt>
                <c:pt idx="2027">
                  <c:v>406.46425073457402</c:v>
                </c:pt>
                <c:pt idx="2028">
                  <c:v>404.01567091087173</c:v>
                </c:pt>
                <c:pt idx="2029">
                  <c:v>403.71008814887369</c:v>
                </c:pt>
                <c:pt idx="2030">
                  <c:v>404.32125367286977</c:v>
                </c:pt>
                <c:pt idx="2031">
                  <c:v>400.34280117531836</c:v>
                </c:pt>
                <c:pt idx="2032">
                  <c:v>399.42409402546525</c:v>
                </c:pt>
                <c:pt idx="2033">
                  <c:v>398.19980411361411</c:v>
                </c:pt>
                <c:pt idx="2034">
                  <c:v>400.03721841332032</c:v>
                </c:pt>
                <c:pt idx="2035">
                  <c:v>401.56709108716944</c:v>
                </c:pt>
                <c:pt idx="2036">
                  <c:v>405.54554358472092</c:v>
                </c:pt>
                <c:pt idx="2037">
                  <c:v>401.87267384916748</c:v>
                </c:pt>
                <c:pt idx="2038">
                  <c:v>396.05680705190991</c:v>
                </c:pt>
                <c:pt idx="2039">
                  <c:v>398.81292850146917</c:v>
                </c:pt>
                <c:pt idx="2040">
                  <c:v>402.48579823702255</c:v>
                </c:pt>
                <c:pt idx="2041">
                  <c:v>401.56709108716944</c:v>
                </c:pt>
                <c:pt idx="2042">
                  <c:v>402.48579823702255</c:v>
                </c:pt>
                <c:pt idx="2043">
                  <c:v>400.34280117531836</c:v>
                </c:pt>
                <c:pt idx="2044">
                  <c:v>399.72967678746335</c:v>
                </c:pt>
                <c:pt idx="2045">
                  <c:v>396.36434867776688</c:v>
                </c:pt>
                <c:pt idx="2046">
                  <c:v>398.19980411361411</c:v>
                </c:pt>
                <c:pt idx="2047">
                  <c:v>396.05680705190991</c:v>
                </c:pt>
                <c:pt idx="2048">
                  <c:v>395.14005876591574</c:v>
                </c:pt>
                <c:pt idx="2049">
                  <c:v>397.89422135161607</c:v>
                </c:pt>
                <c:pt idx="2050">
                  <c:v>395.75122428991182</c:v>
                </c:pt>
                <c:pt idx="2051">
                  <c:v>395.75122428991182</c:v>
                </c:pt>
                <c:pt idx="2052">
                  <c:v>394.22135161606275</c:v>
                </c:pt>
                <c:pt idx="2053">
                  <c:v>396.05680705190991</c:v>
                </c:pt>
                <c:pt idx="2054">
                  <c:v>396.66993143976492</c:v>
                </c:pt>
                <c:pt idx="2055">
                  <c:v>398.19980411361411</c:v>
                </c:pt>
                <c:pt idx="2056">
                  <c:v>393.30264446620964</c:v>
                </c:pt>
                <c:pt idx="2057">
                  <c:v>392.69147894221356</c:v>
                </c:pt>
                <c:pt idx="2058">
                  <c:v>392.69147894221356</c:v>
                </c:pt>
                <c:pt idx="2059">
                  <c:v>394.83251714005883</c:v>
                </c:pt>
                <c:pt idx="2060">
                  <c:v>396.05680705190991</c:v>
                </c:pt>
                <c:pt idx="2061">
                  <c:v>397.89422135161607</c:v>
                </c:pt>
                <c:pt idx="2062">
                  <c:v>398.19980411361411</c:v>
                </c:pt>
                <c:pt idx="2063">
                  <c:v>396.05680705190991</c:v>
                </c:pt>
                <c:pt idx="2064">
                  <c:v>394.22135161606275</c:v>
                </c:pt>
                <c:pt idx="2065">
                  <c:v>396.36434867776688</c:v>
                </c:pt>
                <c:pt idx="2066">
                  <c:v>399.11851126346721</c:v>
                </c:pt>
                <c:pt idx="2067">
                  <c:v>398.19980411361411</c:v>
                </c:pt>
                <c:pt idx="2068">
                  <c:v>400.95592556317337</c:v>
                </c:pt>
                <c:pt idx="2069">
                  <c:v>397.89422135161607</c:v>
                </c:pt>
                <c:pt idx="2070">
                  <c:v>398.5053868756122</c:v>
                </c:pt>
                <c:pt idx="2071">
                  <c:v>396.05680705190991</c:v>
                </c:pt>
                <c:pt idx="2072">
                  <c:v>397.58863858961803</c:v>
                </c:pt>
                <c:pt idx="2073">
                  <c:v>396.05680705190991</c:v>
                </c:pt>
                <c:pt idx="2074">
                  <c:v>397.58863858961803</c:v>
                </c:pt>
                <c:pt idx="2075">
                  <c:v>394.52693437806079</c:v>
                </c:pt>
                <c:pt idx="2076">
                  <c:v>394.22135161606275</c:v>
                </c:pt>
                <c:pt idx="2077">
                  <c:v>396.05680705190991</c:v>
                </c:pt>
                <c:pt idx="2078">
                  <c:v>394.52693437806079</c:v>
                </c:pt>
                <c:pt idx="2079">
                  <c:v>392.69147894221356</c:v>
                </c:pt>
                <c:pt idx="2080">
                  <c:v>394.22135161606275</c:v>
                </c:pt>
                <c:pt idx="2081">
                  <c:v>393.30264446620964</c:v>
                </c:pt>
                <c:pt idx="2082">
                  <c:v>392.0783545543585</c:v>
                </c:pt>
                <c:pt idx="2083">
                  <c:v>394.22135161606275</c:v>
                </c:pt>
                <c:pt idx="2084">
                  <c:v>395.14005876591574</c:v>
                </c:pt>
                <c:pt idx="2085">
                  <c:v>389.62977473065627</c:v>
                </c:pt>
                <c:pt idx="2086">
                  <c:v>391.77277179236046</c:v>
                </c:pt>
                <c:pt idx="2087">
                  <c:v>396.05680705190991</c:v>
                </c:pt>
                <c:pt idx="2088">
                  <c:v>397.58863858961803</c:v>
                </c:pt>
                <c:pt idx="2089">
                  <c:v>395.44564152791378</c:v>
                </c:pt>
                <c:pt idx="2090">
                  <c:v>397.58863858961803</c:v>
                </c:pt>
                <c:pt idx="2091">
                  <c:v>397.89422135161607</c:v>
                </c:pt>
                <c:pt idx="2092">
                  <c:v>398.19980411361411</c:v>
                </c:pt>
                <c:pt idx="2093">
                  <c:v>393.60822722820768</c:v>
                </c:pt>
                <c:pt idx="2094">
                  <c:v>396.36434867776688</c:v>
                </c:pt>
                <c:pt idx="2095">
                  <c:v>396.66993143976492</c:v>
                </c:pt>
                <c:pt idx="2096">
                  <c:v>399.11851126346721</c:v>
                </c:pt>
                <c:pt idx="2097">
                  <c:v>395.44564152791378</c:v>
                </c:pt>
                <c:pt idx="2098">
                  <c:v>396.66993143976492</c:v>
                </c:pt>
                <c:pt idx="2099">
                  <c:v>393.60822722820768</c:v>
                </c:pt>
                <c:pt idx="2100">
                  <c:v>398.19980411361411</c:v>
                </c:pt>
                <c:pt idx="2101">
                  <c:v>396.97551420176296</c:v>
                </c:pt>
                <c:pt idx="2102">
                  <c:v>399.11851126346721</c:v>
                </c:pt>
                <c:pt idx="2103">
                  <c:v>396.36434867776688</c:v>
                </c:pt>
                <c:pt idx="2104">
                  <c:v>397.28109696376106</c:v>
                </c:pt>
                <c:pt idx="2105">
                  <c:v>398.81292850146917</c:v>
                </c:pt>
                <c:pt idx="2106">
                  <c:v>400.34280117531836</c:v>
                </c:pt>
                <c:pt idx="2107">
                  <c:v>398.19980411361411</c:v>
                </c:pt>
                <c:pt idx="2108">
                  <c:v>396.36434867776688</c:v>
                </c:pt>
                <c:pt idx="2109">
                  <c:v>396.66993143976492</c:v>
                </c:pt>
                <c:pt idx="2110">
                  <c:v>397.28109696376106</c:v>
                </c:pt>
                <c:pt idx="2111">
                  <c:v>396.97551420176296</c:v>
                </c:pt>
                <c:pt idx="2112">
                  <c:v>400.34280117531836</c:v>
                </c:pt>
                <c:pt idx="2113">
                  <c:v>399.11851126346721</c:v>
                </c:pt>
                <c:pt idx="2114">
                  <c:v>401.56709108716944</c:v>
                </c:pt>
                <c:pt idx="2115">
                  <c:v>402.48579823702255</c:v>
                </c:pt>
                <c:pt idx="2116">
                  <c:v>401.26150832517141</c:v>
                </c:pt>
                <c:pt idx="2117">
                  <c:v>397.89422135161607</c:v>
                </c:pt>
                <c:pt idx="2118">
                  <c:v>396.36434867776688</c:v>
                </c:pt>
                <c:pt idx="2119">
                  <c:v>396.36434867776688</c:v>
                </c:pt>
                <c:pt idx="2120">
                  <c:v>395.44564152791378</c:v>
                </c:pt>
                <c:pt idx="2121">
                  <c:v>396.66993143976492</c:v>
                </c:pt>
                <c:pt idx="2122">
                  <c:v>395.75122428991182</c:v>
                </c:pt>
                <c:pt idx="2123">
                  <c:v>397.28109696376106</c:v>
                </c:pt>
                <c:pt idx="2124">
                  <c:v>402.17825661116552</c:v>
                </c:pt>
                <c:pt idx="2125">
                  <c:v>398.81292850146917</c:v>
                </c:pt>
                <c:pt idx="2126">
                  <c:v>399.72967678746335</c:v>
                </c:pt>
                <c:pt idx="2127">
                  <c:v>399.11851126346721</c:v>
                </c:pt>
                <c:pt idx="2128">
                  <c:v>400.03721841332032</c:v>
                </c:pt>
                <c:pt idx="2129">
                  <c:v>396.36434867776688</c:v>
                </c:pt>
                <c:pt idx="2130">
                  <c:v>398.5053868756122</c:v>
                </c:pt>
                <c:pt idx="2131">
                  <c:v>397.89422135161607</c:v>
                </c:pt>
                <c:pt idx="2132">
                  <c:v>398.19980411361411</c:v>
                </c:pt>
                <c:pt idx="2133">
                  <c:v>397.89422135161607</c:v>
                </c:pt>
                <c:pt idx="2134">
                  <c:v>392.9970617042116</c:v>
                </c:pt>
                <c:pt idx="2135">
                  <c:v>394.83251714005883</c:v>
                </c:pt>
                <c:pt idx="2136">
                  <c:v>394.52693437806079</c:v>
                </c:pt>
                <c:pt idx="2137">
                  <c:v>395.75122428991182</c:v>
                </c:pt>
                <c:pt idx="2138">
                  <c:v>395.14005876591574</c:v>
                </c:pt>
                <c:pt idx="2139">
                  <c:v>393.60822722820768</c:v>
                </c:pt>
                <c:pt idx="2140">
                  <c:v>392.38393731635654</c:v>
                </c:pt>
                <c:pt idx="2141">
                  <c:v>394.22135161606275</c:v>
                </c:pt>
                <c:pt idx="2142">
                  <c:v>396.05680705190991</c:v>
                </c:pt>
                <c:pt idx="2143">
                  <c:v>395.44564152791378</c:v>
                </c:pt>
                <c:pt idx="2144">
                  <c:v>396.05680705190991</c:v>
                </c:pt>
                <c:pt idx="2145">
                  <c:v>394.83251714005883</c:v>
                </c:pt>
                <c:pt idx="2146">
                  <c:v>398.5053868756122</c:v>
                </c:pt>
                <c:pt idx="2147">
                  <c:v>400.03721841332032</c:v>
                </c:pt>
                <c:pt idx="2148">
                  <c:v>396.36434867776688</c:v>
                </c:pt>
                <c:pt idx="2149">
                  <c:v>396.05680705190991</c:v>
                </c:pt>
                <c:pt idx="2150">
                  <c:v>396.97551420176296</c:v>
                </c:pt>
                <c:pt idx="2151">
                  <c:v>395.14005876591574</c:v>
                </c:pt>
                <c:pt idx="2152">
                  <c:v>397.28109696376106</c:v>
                </c:pt>
                <c:pt idx="2153">
                  <c:v>398.19980411361411</c:v>
                </c:pt>
                <c:pt idx="2154">
                  <c:v>396.66993143976492</c:v>
                </c:pt>
                <c:pt idx="2155">
                  <c:v>397.89422135161607</c:v>
                </c:pt>
                <c:pt idx="2156">
                  <c:v>396.97551420176296</c:v>
                </c:pt>
                <c:pt idx="2157">
                  <c:v>396.97551420176296</c:v>
                </c:pt>
                <c:pt idx="2158">
                  <c:v>397.58863858961803</c:v>
                </c:pt>
                <c:pt idx="2159">
                  <c:v>395.75122428991182</c:v>
                </c:pt>
                <c:pt idx="2160">
                  <c:v>397.28109696376106</c:v>
                </c:pt>
                <c:pt idx="2161">
                  <c:v>396.66993143976492</c:v>
                </c:pt>
                <c:pt idx="2162">
                  <c:v>396.36434867776688</c:v>
                </c:pt>
                <c:pt idx="2163">
                  <c:v>398.81292850146917</c:v>
                </c:pt>
                <c:pt idx="2164">
                  <c:v>398.19980411361411</c:v>
                </c:pt>
                <c:pt idx="2165">
                  <c:v>401.56709108716944</c:v>
                </c:pt>
                <c:pt idx="2166">
                  <c:v>398.5053868756122</c:v>
                </c:pt>
                <c:pt idx="2167">
                  <c:v>398.19980411361411</c:v>
                </c:pt>
                <c:pt idx="2168">
                  <c:v>401.26150832517141</c:v>
                </c:pt>
                <c:pt idx="2169">
                  <c:v>399.42409402546525</c:v>
                </c:pt>
                <c:pt idx="2170">
                  <c:v>402.17825661116552</c:v>
                </c:pt>
                <c:pt idx="2171">
                  <c:v>400.03721841332032</c:v>
                </c:pt>
                <c:pt idx="2172">
                  <c:v>397.58863858961803</c:v>
                </c:pt>
                <c:pt idx="2173">
                  <c:v>398.5053868756122</c:v>
                </c:pt>
                <c:pt idx="2174">
                  <c:v>400.95592556317337</c:v>
                </c:pt>
                <c:pt idx="2175">
                  <c:v>397.58863858961803</c:v>
                </c:pt>
                <c:pt idx="2176">
                  <c:v>396.66993143976492</c:v>
                </c:pt>
                <c:pt idx="2177">
                  <c:v>398.5053868756122</c:v>
                </c:pt>
                <c:pt idx="2178">
                  <c:v>398.5053868756122</c:v>
                </c:pt>
                <c:pt idx="2179">
                  <c:v>399.42409402546525</c:v>
                </c:pt>
                <c:pt idx="2180">
                  <c:v>401.56709108716944</c:v>
                </c:pt>
                <c:pt idx="2181">
                  <c:v>401.26150832517141</c:v>
                </c:pt>
                <c:pt idx="2182">
                  <c:v>398.5053868756122</c:v>
                </c:pt>
                <c:pt idx="2183">
                  <c:v>398.81292850146917</c:v>
                </c:pt>
                <c:pt idx="2184">
                  <c:v>399.72967678746335</c:v>
                </c:pt>
                <c:pt idx="2185">
                  <c:v>402.17825661116552</c:v>
                </c:pt>
                <c:pt idx="2186">
                  <c:v>398.5053868756122</c:v>
                </c:pt>
                <c:pt idx="2187">
                  <c:v>400.34280117531836</c:v>
                </c:pt>
                <c:pt idx="2188">
                  <c:v>400.03721841332032</c:v>
                </c:pt>
                <c:pt idx="2189">
                  <c:v>399.42409402546525</c:v>
                </c:pt>
                <c:pt idx="2190">
                  <c:v>402.48579823702255</c:v>
                </c:pt>
                <c:pt idx="2191">
                  <c:v>397.89422135161607</c:v>
                </c:pt>
                <c:pt idx="2192">
                  <c:v>402.79138099902059</c:v>
                </c:pt>
                <c:pt idx="2193">
                  <c:v>403.40254652301667</c:v>
                </c:pt>
                <c:pt idx="2194">
                  <c:v>403.40254652301667</c:v>
                </c:pt>
                <c:pt idx="2195">
                  <c:v>396.97551420176296</c:v>
                </c:pt>
                <c:pt idx="2196">
                  <c:v>398.5053868756122</c:v>
                </c:pt>
                <c:pt idx="2197">
                  <c:v>397.89422135161607</c:v>
                </c:pt>
                <c:pt idx="2198">
                  <c:v>396.05680705190991</c:v>
                </c:pt>
                <c:pt idx="2199">
                  <c:v>398.81292850146917</c:v>
                </c:pt>
                <c:pt idx="2200">
                  <c:v>399.42409402546525</c:v>
                </c:pt>
                <c:pt idx="2201">
                  <c:v>401.87267384916748</c:v>
                </c:pt>
                <c:pt idx="2202">
                  <c:v>402.48579823702255</c:v>
                </c:pt>
                <c:pt idx="2203">
                  <c:v>400.03721841332032</c:v>
                </c:pt>
                <c:pt idx="2204">
                  <c:v>400.34280117531836</c:v>
                </c:pt>
                <c:pt idx="2205">
                  <c:v>402.79138099902059</c:v>
                </c:pt>
                <c:pt idx="2206">
                  <c:v>400.03721841332032</c:v>
                </c:pt>
                <c:pt idx="2207">
                  <c:v>400.95592556317337</c:v>
                </c:pt>
                <c:pt idx="2208">
                  <c:v>403.40254652301667</c:v>
                </c:pt>
                <c:pt idx="2209">
                  <c:v>399.11851126346721</c:v>
                </c:pt>
                <c:pt idx="2210">
                  <c:v>401.87267384916748</c:v>
                </c:pt>
                <c:pt idx="2211">
                  <c:v>400.95592556317337</c:v>
                </c:pt>
                <c:pt idx="2212">
                  <c:v>399.42409402546525</c:v>
                </c:pt>
                <c:pt idx="2213">
                  <c:v>398.81292850146917</c:v>
                </c:pt>
                <c:pt idx="2214">
                  <c:v>397.89422135161607</c:v>
                </c:pt>
                <c:pt idx="2215">
                  <c:v>397.28109696376106</c:v>
                </c:pt>
                <c:pt idx="2216">
                  <c:v>394.83251714005883</c:v>
                </c:pt>
                <c:pt idx="2217">
                  <c:v>393.60822722820768</c:v>
                </c:pt>
                <c:pt idx="2218">
                  <c:v>396.97551420176296</c:v>
                </c:pt>
                <c:pt idx="2219">
                  <c:v>395.44564152791378</c:v>
                </c:pt>
                <c:pt idx="2220">
                  <c:v>397.28109696376106</c:v>
                </c:pt>
                <c:pt idx="2221">
                  <c:v>397.89422135161607</c:v>
                </c:pt>
                <c:pt idx="2222">
                  <c:v>396.97551420176296</c:v>
                </c:pt>
                <c:pt idx="2223">
                  <c:v>396.05680705190991</c:v>
                </c:pt>
                <c:pt idx="2224">
                  <c:v>396.05680705190991</c:v>
                </c:pt>
                <c:pt idx="2225">
                  <c:v>399.11851126346721</c:v>
                </c:pt>
                <c:pt idx="2226">
                  <c:v>400.03721841332032</c:v>
                </c:pt>
                <c:pt idx="2227">
                  <c:v>398.81292850146917</c:v>
                </c:pt>
                <c:pt idx="2228">
                  <c:v>397.89422135161607</c:v>
                </c:pt>
                <c:pt idx="2229">
                  <c:v>396.05680705190991</c:v>
                </c:pt>
                <c:pt idx="2230">
                  <c:v>400.95592556317337</c:v>
                </c:pt>
                <c:pt idx="2231">
                  <c:v>396.97551420176296</c:v>
                </c:pt>
                <c:pt idx="2232">
                  <c:v>398.5053868756122</c:v>
                </c:pt>
                <c:pt idx="2233">
                  <c:v>399.72967678746335</c:v>
                </c:pt>
                <c:pt idx="2234">
                  <c:v>398.81292850146917</c:v>
                </c:pt>
                <c:pt idx="2235">
                  <c:v>397.58863858961803</c:v>
                </c:pt>
                <c:pt idx="2236">
                  <c:v>397.89422135161607</c:v>
                </c:pt>
                <c:pt idx="2237">
                  <c:v>398.5053868756122</c:v>
                </c:pt>
                <c:pt idx="2238">
                  <c:v>398.81292850146917</c:v>
                </c:pt>
                <c:pt idx="2239">
                  <c:v>400.95592556317337</c:v>
                </c:pt>
                <c:pt idx="2240">
                  <c:v>400.34280117531836</c:v>
                </c:pt>
                <c:pt idx="2241">
                  <c:v>400.03721841332032</c:v>
                </c:pt>
                <c:pt idx="2242">
                  <c:v>392.9970617042116</c:v>
                </c:pt>
                <c:pt idx="2243">
                  <c:v>395.14005876591574</c:v>
                </c:pt>
                <c:pt idx="2244">
                  <c:v>396.36434867776688</c:v>
                </c:pt>
                <c:pt idx="2245">
                  <c:v>398.5053868756122</c:v>
                </c:pt>
                <c:pt idx="2246">
                  <c:v>395.14005876591574</c:v>
                </c:pt>
                <c:pt idx="2247">
                  <c:v>398.5053868756122</c:v>
                </c:pt>
                <c:pt idx="2248">
                  <c:v>399.42409402546525</c:v>
                </c:pt>
                <c:pt idx="2249">
                  <c:v>398.5053868756122</c:v>
                </c:pt>
                <c:pt idx="2250">
                  <c:v>399.11851126346721</c:v>
                </c:pt>
                <c:pt idx="2251">
                  <c:v>400.03721841332032</c:v>
                </c:pt>
                <c:pt idx="2252">
                  <c:v>397.58863858961803</c:v>
                </c:pt>
                <c:pt idx="2253">
                  <c:v>398.81292850146917</c:v>
                </c:pt>
                <c:pt idx="2254">
                  <c:v>398.81292850146917</c:v>
                </c:pt>
                <c:pt idx="2255">
                  <c:v>398.81292850146917</c:v>
                </c:pt>
                <c:pt idx="2256">
                  <c:v>399.11851126346721</c:v>
                </c:pt>
                <c:pt idx="2257">
                  <c:v>400.95592556317337</c:v>
                </c:pt>
                <c:pt idx="2258">
                  <c:v>399.11851126346721</c:v>
                </c:pt>
                <c:pt idx="2259">
                  <c:v>397.28109696376106</c:v>
                </c:pt>
                <c:pt idx="2260">
                  <c:v>398.19980411361411</c:v>
                </c:pt>
                <c:pt idx="2261">
                  <c:v>397.28109696376106</c:v>
                </c:pt>
                <c:pt idx="2262">
                  <c:v>402.48579823702255</c:v>
                </c:pt>
                <c:pt idx="2263">
                  <c:v>400.95592556317337</c:v>
                </c:pt>
                <c:pt idx="2264">
                  <c:v>403.40254652301667</c:v>
                </c:pt>
                <c:pt idx="2265">
                  <c:v>401.87267384916748</c:v>
                </c:pt>
                <c:pt idx="2266">
                  <c:v>401.26150832517141</c:v>
                </c:pt>
                <c:pt idx="2267">
                  <c:v>402.48579823702255</c:v>
                </c:pt>
                <c:pt idx="2268">
                  <c:v>402.17825661116552</c:v>
                </c:pt>
                <c:pt idx="2269">
                  <c:v>402.79138099902059</c:v>
                </c:pt>
                <c:pt idx="2270">
                  <c:v>403.40254652301667</c:v>
                </c:pt>
                <c:pt idx="2271">
                  <c:v>404.62683643486781</c:v>
                </c:pt>
                <c:pt idx="2272">
                  <c:v>404.93437806072484</c:v>
                </c:pt>
                <c:pt idx="2273">
                  <c:v>402.48579823702255</c:v>
                </c:pt>
                <c:pt idx="2274">
                  <c:v>405.54554358472092</c:v>
                </c:pt>
                <c:pt idx="2275">
                  <c:v>403.40254652301667</c:v>
                </c:pt>
                <c:pt idx="2276">
                  <c:v>403.71008814887369</c:v>
                </c:pt>
                <c:pt idx="2277">
                  <c:v>399.42409402546525</c:v>
                </c:pt>
                <c:pt idx="2278">
                  <c:v>404.32125367286977</c:v>
                </c:pt>
                <c:pt idx="2279">
                  <c:v>404.93437806072484</c:v>
                </c:pt>
                <c:pt idx="2280">
                  <c:v>401.56709108716944</c:v>
                </c:pt>
                <c:pt idx="2281">
                  <c:v>399.42409402546525</c:v>
                </c:pt>
                <c:pt idx="2282">
                  <c:v>399.11851126346721</c:v>
                </c:pt>
                <c:pt idx="2283">
                  <c:v>405.85112634671896</c:v>
                </c:pt>
                <c:pt idx="2284">
                  <c:v>399.72967678746335</c:v>
                </c:pt>
                <c:pt idx="2285">
                  <c:v>398.81292850146917</c:v>
                </c:pt>
                <c:pt idx="2286">
                  <c:v>399.11851126346721</c:v>
                </c:pt>
                <c:pt idx="2287">
                  <c:v>398.5053868756122</c:v>
                </c:pt>
                <c:pt idx="2288">
                  <c:v>398.81292850146917</c:v>
                </c:pt>
                <c:pt idx="2289">
                  <c:v>395.44564152791378</c:v>
                </c:pt>
                <c:pt idx="2290">
                  <c:v>398.5053868756122</c:v>
                </c:pt>
                <c:pt idx="2291">
                  <c:v>398.19980411361411</c:v>
                </c:pt>
                <c:pt idx="2292">
                  <c:v>397.89422135161607</c:v>
                </c:pt>
                <c:pt idx="2293">
                  <c:v>399.11851126346721</c:v>
                </c:pt>
                <c:pt idx="2294">
                  <c:v>398.5053868756122</c:v>
                </c:pt>
                <c:pt idx="2295">
                  <c:v>400.34280117531836</c:v>
                </c:pt>
                <c:pt idx="2296">
                  <c:v>400.03721841332032</c:v>
                </c:pt>
                <c:pt idx="2297">
                  <c:v>398.19980411361411</c:v>
                </c:pt>
                <c:pt idx="2298">
                  <c:v>399.11851126346721</c:v>
                </c:pt>
                <c:pt idx="2299">
                  <c:v>402.17825661116552</c:v>
                </c:pt>
                <c:pt idx="2300">
                  <c:v>400.03721841332032</c:v>
                </c:pt>
                <c:pt idx="2301">
                  <c:v>400.03721841332032</c:v>
                </c:pt>
                <c:pt idx="2302">
                  <c:v>400.03721841332032</c:v>
                </c:pt>
                <c:pt idx="2303">
                  <c:v>395.14005876591574</c:v>
                </c:pt>
                <c:pt idx="2304">
                  <c:v>396.36434867776688</c:v>
                </c:pt>
                <c:pt idx="2305">
                  <c:v>394.52693437806079</c:v>
                </c:pt>
                <c:pt idx="2306">
                  <c:v>392.38393731635654</c:v>
                </c:pt>
                <c:pt idx="2307">
                  <c:v>392.69147894221356</c:v>
                </c:pt>
                <c:pt idx="2308">
                  <c:v>394.52693437806079</c:v>
                </c:pt>
                <c:pt idx="2309">
                  <c:v>392.69147894221356</c:v>
                </c:pt>
                <c:pt idx="2310">
                  <c:v>392.69147894221356</c:v>
                </c:pt>
                <c:pt idx="2311">
                  <c:v>394.83251714005883</c:v>
                </c:pt>
                <c:pt idx="2312">
                  <c:v>392.69147894221356</c:v>
                </c:pt>
                <c:pt idx="2313">
                  <c:v>393.60822722820768</c:v>
                </c:pt>
                <c:pt idx="2314">
                  <c:v>394.52693437806079</c:v>
                </c:pt>
                <c:pt idx="2315">
                  <c:v>395.44564152791378</c:v>
                </c:pt>
                <c:pt idx="2316">
                  <c:v>396.36434867776688</c:v>
                </c:pt>
                <c:pt idx="2317">
                  <c:v>396.36434867776688</c:v>
                </c:pt>
                <c:pt idx="2318">
                  <c:v>395.44564152791378</c:v>
                </c:pt>
                <c:pt idx="2319">
                  <c:v>394.52693437806079</c:v>
                </c:pt>
                <c:pt idx="2320">
                  <c:v>398.19980411361411</c:v>
                </c:pt>
                <c:pt idx="2321">
                  <c:v>394.52693437806079</c:v>
                </c:pt>
                <c:pt idx="2322">
                  <c:v>396.36434867776688</c:v>
                </c:pt>
                <c:pt idx="2323">
                  <c:v>399.11851126346721</c:v>
                </c:pt>
                <c:pt idx="2324">
                  <c:v>396.36434867776688</c:v>
                </c:pt>
                <c:pt idx="2325">
                  <c:v>394.83251714005883</c:v>
                </c:pt>
                <c:pt idx="2326">
                  <c:v>397.89422135161607</c:v>
                </c:pt>
                <c:pt idx="2327">
                  <c:v>396.66993143976492</c:v>
                </c:pt>
                <c:pt idx="2328">
                  <c:v>398.19980411361411</c:v>
                </c:pt>
                <c:pt idx="2329">
                  <c:v>399.11851126346721</c:v>
                </c:pt>
                <c:pt idx="2330">
                  <c:v>397.89422135161607</c:v>
                </c:pt>
                <c:pt idx="2331">
                  <c:v>393.30264446620964</c:v>
                </c:pt>
                <c:pt idx="2332">
                  <c:v>394.22135161606275</c:v>
                </c:pt>
                <c:pt idx="2333">
                  <c:v>395.14005876591574</c:v>
                </c:pt>
                <c:pt idx="2334">
                  <c:v>395.14005876591574</c:v>
                </c:pt>
                <c:pt idx="2335">
                  <c:v>392.9970617042116</c:v>
                </c:pt>
                <c:pt idx="2336">
                  <c:v>392.69147894221356</c:v>
                </c:pt>
                <c:pt idx="2337">
                  <c:v>395.44564152791378</c:v>
                </c:pt>
                <c:pt idx="2338">
                  <c:v>391.77277179236046</c:v>
                </c:pt>
                <c:pt idx="2339">
                  <c:v>391.15964740450539</c:v>
                </c:pt>
                <c:pt idx="2340">
                  <c:v>391.77277179236046</c:v>
                </c:pt>
                <c:pt idx="2341">
                  <c:v>395.75122428991182</c:v>
                </c:pt>
                <c:pt idx="2342">
                  <c:v>395.44564152791378</c:v>
                </c:pt>
                <c:pt idx="2343">
                  <c:v>392.9970617042116</c:v>
                </c:pt>
                <c:pt idx="2344">
                  <c:v>392.9970617042116</c:v>
                </c:pt>
                <c:pt idx="2345">
                  <c:v>394.83251714005883</c:v>
                </c:pt>
                <c:pt idx="2346">
                  <c:v>396.05680705190991</c:v>
                </c:pt>
                <c:pt idx="2347">
                  <c:v>395.14005876591574</c:v>
                </c:pt>
                <c:pt idx="2348">
                  <c:v>398.5053868756122</c:v>
                </c:pt>
                <c:pt idx="2349">
                  <c:v>400.03721841332032</c:v>
                </c:pt>
                <c:pt idx="2350">
                  <c:v>397.58863858961803</c:v>
                </c:pt>
                <c:pt idx="2351">
                  <c:v>397.58863858961803</c:v>
                </c:pt>
                <c:pt idx="2352">
                  <c:v>397.28109696376106</c:v>
                </c:pt>
                <c:pt idx="2353">
                  <c:v>397.89422135161607</c:v>
                </c:pt>
                <c:pt idx="2354">
                  <c:v>398.19980411361411</c:v>
                </c:pt>
                <c:pt idx="2355">
                  <c:v>396.97551420176296</c:v>
                </c:pt>
                <c:pt idx="2356">
                  <c:v>396.66993143976492</c:v>
                </c:pt>
                <c:pt idx="2357">
                  <c:v>395.44564152791378</c:v>
                </c:pt>
                <c:pt idx="2358">
                  <c:v>398.5053868756122</c:v>
                </c:pt>
                <c:pt idx="2359">
                  <c:v>397.58863858961803</c:v>
                </c:pt>
                <c:pt idx="2360">
                  <c:v>400.95592556317337</c:v>
                </c:pt>
                <c:pt idx="2361">
                  <c:v>403.40254652301667</c:v>
                </c:pt>
                <c:pt idx="2362">
                  <c:v>402.48579823702255</c:v>
                </c:pt>
                <c:pt idx="2363">
                  <c:v>404.62683643486781</c:v>
                </c:pt>
                <c:pt idx="2364">
                  <c:v>398.81292850146917</c:v>
                </c:pt>
                <c:pt idx="2365">
                  <c:v>399.42409402546525</c:v>
                </c:pt>
                <c:pt idx="2366">
                  <c:v>400.03721841332032</c:v>
                </c:pt>
                <c:pt idx="2367">
                  <c:v>398.19980411361411</c:v>
                </c:pt>
                <c:pt idx="2368">
                  <c:v>397.58863858961803</c:v>
                </c:pt>
                <c:pt idx="2369">
                  <c:v>401.26150832517141</c:v>
                </c:pt>
                <c:pt idx="2370">
                  <c:v>400.95592556317337</c:v>
                </c:pt>
                <c:pt idx="2371">
                  <c:v>398.81292850146917</c:v>
                </c:pt>
                <c:pt idx="2372">
                  <c:v>399.11851126346721</c:v>
                </c:pt>
                <c:pt idx="2373">
                  <c:v>398.81292850146917</c:v>
                </c:pt>
                <c:pt idx="2374">
                  <c:v>395.14005876591574</c:v>
                </c:pt>
                <c:pt idx="2375">
                  <c:v>391.77277179236046</c:v>
                </c:pt>
                <c:pt idx="2376">
                  <c:v>398.81292850146917</c:v>
                </c:pt>
                <c:pt idx="2377">
                  <c:v>398.81292850146917</c:v>
                </c:pt>
                <c:pt idx="2378">
                  <c:v>398.81292850146917</c:v>
                </c:pt>
                <c:pt idx="2379">
                  <c:v>397.28109696376106</c:v>
                </c:pt>
                <c:pt idx="2380">
                  <c:v>396.97551420176296</c:v>
                </c:pt>
                <c:pt idx="2381">
                  <c:v>397.89422135161607</c:v>
                </c:pt>
                <c:pt idx="2382">
                  <c:v>398.19980411361411</c:v>
                </c:pt>
                <c:pt idx="2383">
                  <c:v>398.19980411361411</c:v>
                </c:pt>
                <c:pt idx="2384">
                  <c:v>397.89422135161607</c:v>
                </c:pt>
                <c:pt idx="2385">
                  <c:v>396.05680705190991</c:v>
                </c:pt>
                <c:pt idx="2386">
                  <c:v>395.44564152791378</c:v>
                </c:pt>
                <c:pt idx="2387">
                  <c:v>394.52693437806079</c:v>
                </c:pt>
                <c:pt idx="2388">
                  <c:v>397.58863858961803</c:v>
                </c:pt>
                <c:pt idx="2389">
                  <c:v>400.03721841332032</c:v>
                </c:pt>
                <c:pt idx="2390">
                  <c:v>399.42409402546525</c:v>
                </c:pt>
                <c:pt idx="2391">
                  <c:v>395.75122428991182</c:v>
                </c:pt>
                <c:pt idx="2392">
                  <c:v>399.72967678746335</c:v>
                </c:pt>
                <c:pt idx="2393">
                  <c:v>397.89422135161607</c:v>
                </c:pt>
                <c:pt idx="2394">
                  <c:v>400.95592556317337</c:v>
                </c:pt>
                <c:pt idx="2395">
                  <c:v>398.19980411361411</c:v>
                </c:pt>
                <c:pt idx="2396">
                  <c:v>395.14005876591574</c:v>
                </c:pt>
                <c:pt idx="2397">
                  <c:v>394.52693437806079</c:v>
                </c:pt>
                <c:pt idx="2398">
                  <c:v>393.60822722820768</c:v>
                </c:pt>
                <c:pt idx="2399">
                  <c:v>392.0783545543585</c:v>
                </c:pt>
                <c:pt idx="2400">
                  <c:v>395.44564152791378</c:v>
                </c:pt>
                <c:pt idx="2401">
                  <c:v>396.66993143976492</c:v>
                </c:pt>
                <c:pt idx="2402">
                  <c:v>394.22135161606275</c:v>
                </c:pt>
                <c:pt idx="2403">
                  <c:v>396.97551420176296</c:v>
                </c:pt>
                <c:pt idx="2404">
                  <c:v>394.52693437806079</c:v>
                </c:pt>
                <c:pt idx="2405">
                  <c:v>393.30264446620964</c:v>
                </c:pt>
                <c:pt idx="2406">
                  <c:v>397.89422135161607</c:v>
                </c:pt>
                <c:pt idx="2407">
                  <c:v>400.34280117531836</c:v>
                </c:pt>
                <c:pt idx="2408">
                  <c:v>396.66993143976492</c:v>
                </c:pt>
                <c:pt idx="2409">
                  <c:v>398.5053868756122</c:v>
                </c:pt>
                <c:pt idx="2410">
                  <c:v>397.89422135161607</c:v>
                </c:pt>
                <c:pt idx="2411">
                  <c:v>398.81292850146917</c:v>
                </c:pt>
                <c:pt idx="2412">
                  <c:v>399.72967678746335</c:v>
                </c:pt>
                <c:pt idx="2413">
                  <c:v>400.03721841332032</c:v>
                </c:pt>
                <c:pt idx="2414">
                  <c:v>397.28109696376106</c:v>
                </c:pt>
                <c:pt idx="2415">
                  <c:v>396.97551420176296</c:v>
                </c:pt>
                <c:pt idx="2416">
                  <c:v>397.28109696376106</c:v>
                </c:pt>
                <c:pt idx="2417">
                  <c:v>397.89422135161607</c:v>
                </c:pt>
                <c:pt idx="2418">
                  <c:v>396.97551420176296</c:v>
                </c:pt>
                <c:pt idx="2419">
                  <c:v>396.66993143976492</c:v>
                </c:pt>
                <c:pt idx="2420">
                  <c:v>396.05680705190991</c:v>
                </c:pt>
                <c:pt idx="2421">
                  <c:v>392.69147894221356</c:v>
                </c:pt>
                <c:pt idx="2422">
                  <c:v>395.14005876591574</c:v>
                </c:pt>
                <c:pt idx="2423">
                  <c:v>394.83251714005883</c:v>
                </c:pt>
                <c:pt idx="2424">
                  <c:v>392.9970617042116</c:v>
                </c:pt>
                <c:pt idx="2425">
                  <c:v>393.30264446620964</c:v>
                </c:pt>
                <c:pt idx="2426">
                  <c:v>394.52693437806079</c:v>
                </c:pt>
                <c:pt idx="2427">
                  <c:v>397.58863858961803</c:v>
                </c:pt>
                <c:pt idx="2428">
                  <c:v>396.97551420176296</c:v>
                </c:pt>
                <c:pt idx="2429">
                  <c:v>396.66993143976492</c:v>
                </c:pt>
                <c:pt idx="2430">
                  <c:v>396.05680705190991</c:v>
                </c:pt>
                <c:pt idx="2431">
                  <c:v>399.72967678746335</c:v>
                </c:pt>
                <c:pt idx="2432">
                  <c:v>398.19980411361411</c:v>
                </c:pt>
                <c:pt idx="2433">
                  <c:v>402.17825661116552</c:v>
                </c:pt>
                <c:pt idx="2434">
                  <c:v>399.11851126346721</c:v>
                </c:pt>
                <c:pt idx="2435">
                  <c:v>397.58863858961803</c:v>
                </c:pt>
                <c:pt idx="2436">
                  <c:v>398.5053868756122</c:v>
                </c:pt>
                <c:pt idx="2437">
                  <c:v>395.75122428991182</c:v>
                </c:pt>
                <c:pt idx="2438">
                  <c:v>396.97551420176296</c:v>
                </c:pt>
                <c:pt idx="2439">
                  <c:v>398.5053868756122</c:v>
                </c:pt>
                <c:pt idx="2440">
                  <c:v>397.89422135161607</c:v>
                </c:pt>
                <c:pt idx="2441">
                  <c:v>397.89422135161607</c:v>
                </c:pt>
                <c:pt idx="2442">
                  <c:v>398.5053868756122</c:v>
                </c:pt>
                <c:pt idx="2443">
                  <c:v>403.71008814887369</c:v>
                </c:pt>
                <c:pt idx="2444">
                  <c:v>404.62683643486781</c:v>
                </c:pt>
                <c:pt idx="2445">
                  <c:v>399.72967678746335</c:v>
                </c:pt>
                <c:pt idx="2446">
                  <c:v>399.11851126346721</c:v>
                </c:pt>
                <c:pt idx="2447">
                  <c:v>399.42409402546525</c:v>
                </c:pt>
                <c:pt idx="2448">
                  <c:v>397.58863858961803</c:v>
                </c:pt>
                <c:pt idx="2449">
                  <c:v>398.5053868756122</c:v>
                </c:pt>
                <c:pt idx="2450">
                  <c:v>397.58863858961803</c:v>
                </c:pt>
                <c:pt idx="2451">
                  <c:v>400.34280117531836</c:v>
                </c:pt>
                <c:pt idx="2452">
                  <c:v>401.26150832517141</c:v>
                </c:pt>
                <c:pt idx="2453">
                  <c:v>403.40254652301667</c:v>
                </c:pt>
                <c:pt idx="2454">
                  <c:v>400.03721841332032</c:v>
                </c:pt>
                <c:pt idx="2455">
                  <c:v>404.01567091087173</c:v>
                </c:pt>
                <c:pt idx="2456">
                  <c:v>400.03721841332032</c:v>
                </c:pt>
                <c:pt idx="2457">
                  <c:v>399.42409402546525</c:v>
                </c:pt>
                <c:pt idx="2458">
                  <c:v>403.09696376101863</c:v>
                </c:pt>
                <c:pt idx="2459">
                  <c:v>398.81292850146917</c:v>
                </c:pt>
                <c:pt idx="2460">
                  <c:v>400.34280117531836</c:v>
                </c:pt>
                <c:pt idx="2461">
                  <c:v>399.11851126346721</c:v>
                </c:pt>
                <c:pt idx="2462">
                  <c:v>398.5053868756122</c:v>
                </c:pt>
                <c:pt idx="2463">
                  <c:v>400.95592556317337</c:v>
                </c:pt>
                <c:pt idx="2464">
                  <c:v>396.97551420176296</c:v>
                </c:pt>
                <c:pt idx="2465">
                  <c:v>396.97551420176296</c:v>
                </c:pt>
                <c:pt idx="2466">
                  <c:v>396.97551420176296</c:v>
                </c:pt>
                <c:pt idx="2467">
                  <c:v>393.60822722820768</c:v>
                </c:pt>
                <c:pt idx="2468">
                  <c:v>394.22135161606275</c:v>
                </c:pt>
                <c:pt idx="2469">
                  <c:v>397.58863858961803</c:v>
                </c:pt>
                <c:pt idx="2470">
                  <c:v>398.19980411361411</c:v>
                </c:pt>
                <c:pt idx="2471">
                  <c:v>398.19980411361411</c:v>
                </c:pt>
                <c:pt idx="2472">
                  <c:v>396.66993143976492</c:v>
                </c:pt>
                <c:pt idx="2473">
                  <c:v>397.28109696376106</c:v>
                </c:pt>
                <c:pt idx="2474">
                  <c:v>394.83251714005883</c:v>
                </c:pt>
                <c:pt idx="2475">
                  <c:v>396.66993143976492</c:v>
                </c:pt>
                <c:pt idx="2476">
                  <c:v>396.05680705190991</c:v>
                </c:pt>
                <c:pt idx="2477">
                  <c:v>395.44564152791378</c:v>
                </c:pt>
                <c:pt idx="2478">
                  <c:v>398.5053868756122</c:v>
                </c:pt>
                <c:pt idx="2479">
                  <c:v>398.5053868756122</c:v>
                </c:pt>
                <c:pt idx="2480">
                  <c:v>395.75122428991182</c:v>
                </c:pt>
                <c:pt idx="2481">
                  <c:v>393.60822722820768</c:v>
                </c:pt>
                <c:pt idx="2482">
                  <c:v>393.60822722820768</c:v>
                </c:pt>
                <c:pt idx="2483">
                  <c:v>391.77277179236046</c:v>
                </c:pt>
                <c:pt idx="2484">
                  <c:v>394.22135161606275</c:v>
                </c:pt>
                <c:pt idx="2485">
                  <c:v>395.75122428991182</c:v>
                </c:pt>
                <c:pt idx="2486">
                  <c:v>396.05680705190991</c:v>
                </c:pt>
                <c:pt idx="2487">
                  <c:v>394.22135161606275</c:v>
                </c:pt>
                <c:pt idx="2488">
                  <c:v>395.75122428991182</c:v>
                </c:pt>
                <c:pt idx="2489">
                  <c:v>397.89422135161607</c:v>
                </c:pt>
                <c:pt idx="2490">
                  <c:v>394.22135161606275</c:v>
                </c:pt>
                <c:pt idx="2491">
                  <c:v>394.83251714005883</c:v>
                </c:pt>
                <c:pt idx="2492">
                  <c:v>396.05680705190991</c:v>
                </c:pt>
                <c:pt idx="2493">
                  <c:v>399.42409402546525</c:v>
                </c:pt>
                <c:pt idx="2494">
                  <c:v>396.66993143976492</c:v>
                </c:pt>
                <c:pt idx="2495">
                  <c:v>395.14005876591574</c:v>
                </c:pt>
                <c:pt idx="2496">
                  <c:v>397.58863858961803</c:v>
                </c:pt>
                <c:pt idx="2497">
                  <c:v>395.14005876591574</c:v>
                </c:pt>
                <c:pt idx="2498">
                  <c:v>397.58863858961803</c:v>
                </c:pt>
                <c:pt idx="2499">
                  <c:v>398.19980411361411</c:v>
                </c:pt>
                <c:pt idx="2500">
                  <c:v>395.14005876591574</c:v>
                </c:pt>
                <c:pt idx="2501">
                  <c:v>395.44564152791378</c:v>
                </c:pt>
                <c:pt idx="2502">
                  <c:v>396.36434867776688</c:v>
                </c:pt>
                <c:pt idx="2503">
                  <c:v>395.44564152791378</c:v>
                </c:pt>
                <c:pt idx="2504">
                  <c:v>394.52693437806079</c:v>
                </c:pt>
                <c:pt idx="2505">
                  <c:v>396.97551420176296</c:v>
                </c:pt>
                <c:pt idx="2506">
                  <c:v>396.66993143976492</c:v>
                </c:pt>
                <c:pt idx="2507">
                  <c:v>397.58863858961803</c:v>
                </c:pt>
                <c:pt idx="2508">
                  <c:v>403.09696376101863</c:v>
                </c:pt>
                <c:pt idx="2509">
                  <c:v>400.95592556317337</c:v>
                </c:pt>
                <c:pt idx="2510">
                  <c:v>399.72967678746335</c:v>
                </c:pt>
                <c:pt idx="2511">
                  <c:v>401.56709108716944</c:v>
                </c:pt>
                <c:pt idx="2512">
                  <c:v>400.34280117531836</c:v>
                </c:pt>
                <c:pt idx="2513">
                  <c:v>400.34280117531836</c:v>
                </c:pt>
                <c:pt idx="2514">
                  <c:v>402.79138099902059</c:v>
                </c:pt>
                <c:pt idx="2515">
                  <c:v>400.34280117531836</c:v>
                </c:pt>
                <c:pt idx="2516">
                  <c:v>400.95592556317337</c:v>
                </c:pt>
                <c:pt idx="2517">
                  <c:v>401.56709108716944</c:v>
                </c:pt>
                <c:pt idx="2518">
                  <c:v>405.23996082272288</c:v>
                </c:pt>
                <c:pt idx="2519">
                  <c:v>403.71008814887369</c:v>
                </c:pt>
                <c:pt idx="2520">
                  <c:v>401.56709108716944</c:v>
                </c:pt>
                <c:pt idx="2521">
                  <c:v>402.79138099902059</c:v>
                </c:pt>
                <c:pt idx="2522">
                  <c:v>400.03721841332032</c:v>
                </c:pt>
                <c:pt idx="2523">
                  <c:v>400.03721841332032</c:v>
                </c:pt>
                <c:pt idx="2524">
                  <c:v>400.34280117531836</c:v>
                </c:pt>
                <c:pt idx="2525">
                  <c:v>401.56709108716944</c:v>
                </c:pt>
                <c:pt idx="2526">
                  <c:v>401.56709108716944</c:v>
                </c:pt>
                <c:pt idx="2527">
                  <c:v>398.19980411361411</c:v>
                </c:pt>
                <c:pt idx="2528">
                  <c:v>397.58863858961803</c:v>
                </c:pt>
                <c:pt idx="2529">
                  <c:v>397.58863858961803</c:v>
                </c:pt>
                <c:pt idx="2530">
                  <c:v>400.03721841332032</c:v>
                </c:pt>
                <c:pt idx="2531">
                  <c:v>401.26150832517141</c:v>
                </c:pt>
                <c:pt idx="2532">
                  <c:v>403.09696376101863</c:v>
                </c:pt>
                <c:pt idx="2533">
                  <c:v>402.17825661116552</c:v>
                </c:pt>
                <c:pt idx="2534">
                  <c:v>401.26150832517141</c:v>
                </c:pt>
                <c:pt idx="2535">
                  <c:v>401.56709108716944</c:v>
                </c:pt>
                <c:pt idx="2536">
                  <c:v>402.48579823702255</c:v>
                </c:pt>
                <c:pt idx="2537">
                  <c:v>401.56709108716944</c:v>
                </c:pt>
                <c:pt idx="2538">
                  <c:v>397.58863858961803</c:v>
                </c:pt>
                <c:pt idx="2539">
                  <c:v>396.66993143976492</c:v>
                </c:pt>
                <c:pt idx="2540">
                  <c:v>396.66993143976492</c:v>
                </c:pt>
                <c:pt idx="2541">
                  <c:v>395.14005876591574</c:v>
                </c:pt>
                <c:pt idx="2542">
                  <c:v>396.97551420176296</c:v>
                </c:pt>
                <c:pt idx="2543">
                  <c:v>395.75122428991182</c:v>
                </c:pt>
                <c:pt idx="2544">
                  <c:v>396.66993143976492</c:v>
                </c:pt>
                <c:pt idx="2545">
                  <c:v>395.75122428991182</c:v>
                </c:pt>
                <c:pt idx="2546">
                  <c:v>394.83251714005883</c:v>
                </c:pt>
                <c:pt idx="2547">
                  <c:v>399.42409402546525</c:v>
                </c:pt>
                <c:pt idx="2548">
                  <c:v>397.58863858961803</c:v>
                </c:pt>
                <c:pt idx="2549">
                  <c:v>396.66993143976492</c:v>
                </c:pt>
                <c:pt idx="2550">
                  <c:v>394.83251714005883</c:v>
                </c:pt>
                <c:pt idx="2551">
                  <c:v>395.14005876591574</c:v>
                </c:pt>
                <c:pt idx="2552">
                  <c:v>397.58863858961803</c:v>
                </c:pt>
                <c:pt idx="2553">
                  <c:v>396.97551420176296</c:v>
                </c:pt>
                <c:pt idx="2554">
                  <c:v>397.58863858961803</c:v>
                </c:pt>
                <c:pt idx="2555">
                  <c:v>396.97551420176296</c:v>
                </c:pt>
                <c:pt idx="2556">
                  <c:v>396.66993143976492</c:v>
                </c:pt>
                <c:pt idx="2557">
                  <c:v>399.11851126346721</c:v>
                </c:pt>
                <c:pt idx="2558">
                  <c:v>398.5053868756122</c:v>
                </c:pt>
                <c:pt idx="2559">
                  <c:v>395.14005876591574</c:v>
                </c:pt>
                <c:pt idx="2560">
                  <c:v>394.52693437806079</c:v>
                </c:pt>
                <c:pt idx="2561">
                  <c:v>393.60822722820768</c:v>
                </c:pt>
                <c:pt idx="2562">
                  <c:v>394.22135161606275</c:v>
                </c:pt>
                <c:pt idx="2563">
                  <c:v>396.36434867776688</c:v>
                </c:pt>
                <c:pt idx="2564">
                  <c:v>397.89422135161607</c:v>
                </c:pt>
                <c:pt idx="2565">
                  <c:v>395.75122428991182</c:v>
                </c:pt>
                <c:pt idx="2566">
                  <c:v>399.11851126346721</c:v>
                </c:pt>
                <c:pt idx="2567">
                  <c:v>396.36434867776688</c:v>
                </c:pt>
                <c:pt idx="2568">
                  <c:v>397.89422135161607</c:v>
                </c:pt>
                <c:pt idx="2569">
                  <c:v>399.11851126346721</c:v>
                </c:pt>
                <c:pt idx="2570">
                  <c:v>394.52693437806079</c:v>
                </c:pt>
                <c:pt idx="2571">
                  <c:v>396.36434867776688</c:v>
                </c:pt>
                <c:pt idx="2572">
                  <c:v>400.95592556317337</c:v>
                </c:pt>
                <c:pt idx="2573">
                  <c:v>401.26150832517141</c:v>
                </c:pt>
                <c:pt idx="2574">
                  <c:v>397.89422135161607</c:v>
                </c:pt>
                <c:pt idx="2575">
                  <c:v>396.97551420176296</c:v>
                </c:pt>
                <c:pt idx="2576">
                  <c:v>398.81292850146917</c:v>
                </c:pt>
                <c:pt idx="2577">
                  <c:v>395.75122428991182</c:v>
                </c:pt>
                <c:pt idx="2578">
                  <c:v>396.05680705190991</c:v>
                </c:pt>
                <c:pt idx="2579">
                  <c:v>398.81292850146917</c:v>
                </c:pt>
                <c:pt idx="2580">
                  <c:v>397.89422135161607</c:v>
                </c:pt>
                <c:pt idx="2581">
                  <c:v>396.36434867776688</c:v>
                </c:pt>
                <c:pt idx="2582">
                  <c:v>398.5053868756122</c:v>
                </c:pt>
                <c:pt idx="2583">
                  <c:v>401.87267384916748</c:v>
                </c:pt>
                <c:pt idx="2584">
                  <c:v>398.81292850146917</c:v>
                </c:pt>
                <c:pt idx="2585">
                  <c:v>394.52693437806079</c:v>
                </c:pt>
                <c:pt idx="2586">
                  <c:v>396.36434867776688</c:v>
                </c:pt>
                <c:pt idx="2587">
                  <c:v>394.52693437806079</c:v>
                </c:pt>
                <c:pt idx="2588">
                  <c:v>394.83251714005883</c:v>
                </c:pt>
                <c:pt idx="2589">
                  <c:v>394.83251714005883</c:v>
                </c:pt>
                <c:pt idx="2590">
                  <c:v>395.44564152791378</c:v>
                </c:pt>
                <c:pt idx="2591">
                  <c:v>399.72967678746335</c:v>
                </c:pt>
                <c:pt idx="2592">
                  <c:v>396.66993143976492</c:v>
                </c:pt>
                <c:pt idx="2593">
                  <c:v>397.28109696376106</c:v>
                </c:pt>
                <c:pt idx="2594">
                  <c:v>401.87267384916748</c:v>
                </c:pt>
                <c:pt idx="2595">
                  <c:v>396.66993143976492</c:v>
                </c:pt>
                <c:pt idx="2596">
                  <c:v>396.36434867776688</c:v>
                </c:pt>
                <c:pt idx="2597">
                  <c:v>398.81292850146917</c:v>
                </c:pt>
                <c:pt idx="2598">
                  <c:v>397.28109696376106</c:v>
                </c:pt>
                <c:pt idx="2599">
                  <c:v>396.05680705190991</c:v>
                </c:pt>
                <c:pt idx="2600">
                  <c:v>398.19980411361411</c:v>
                </c:pt>
                <c:pt idx="2601">
                  <c:v>400.34280117531836</c:v>
                </c:pt>
                <c:pt idx="2602">
                  <c:v>397.89422135161607</c:v>
                </c:pt>
                <c:pt idx="2603">
                  <c:v>396.97551420176296</c:v>
                </c:pt>
                <c:pt idx="2604">
                  <c:v>396.05680705190991</c:v>
                </c:pt>
                <c:pt idx="2605">
                  <c:v>399.72967678746335</c:v>
                </c:pt>
                <c:pt idx="2606">
                  <c:v>398.5053868756122</c:v>
                </c:pt>
                <c:pt idx="2607">
                  <c:v>399.11851126346721</c:v>
                </c:pt>
                <c:pt idx="2608">
                  <c:v>398.19980411361411</c:v>
                </c:pt>
                <c:pt idx="2609">
                  <c:v>404.32125367286977</c:v>
                </c:pt>
                <c:pt idx="2610">
                  <c:v>400.34280117531836</c:v>
                </c:pt>
                <c:pt idx="2611">
                  <c:v>400.03721841332032</c:v>
                </c:pt>
                <c:pt idx="2612">
                  <c:v>396.36434867776688</c:v>
                </c:pt>
                <c:pt idx="2613">
                  <c:v>394.52693437806079</c:v>
                </c:pt>
                <c:pt idx="2614">
                  <c:v>395.44564152791378</c:v>
                </c:pt>
                <c:pt idx="2615">
                  <c:v>398.5053868756122</c:v>
                </c:pt>
                <c:pt idx="2616">
                  <c:v>395.14005876591574</c:v>
                </c:pt>
                <c:pt idx="2617">
                  <c:v>397.89422135161607</c:v>
                </c:pt>
                <c:pt idx="2618">
                  <c:v>399.72967678746335</c:v>
                </c:pt>
                <c:pt idx="2619">
                  <c:v>396.05680705190991</c:v>
                </c:pt>
                <c:pt idx="2620">
                  <c:v>399.42409402546525</c:v>
                </c:pt>
                <c:pt idx="2621">
                  <c:v>398.5053868756122</c:v>
                </c:pt>
                <c:pt idx="2622">
                  <c:v>398.5053868756122</c:v>
                </c:pt>
                <c:pt idx="2623">
                  <c:v>398.81292850146917</c:v>
                </c:pt>
                <c:pt idx="2624">
                  <c:v>397.58863858961803</c:v>
                </c:pt>
                <c:pt idx="2625">
                  <c:v>397.89422135161607</c:v>
                </c:pt>
                <c:pt idx="2626">
                  <c:v>398.5053868756122</c:v>
                </c:pt>
                <c:pt idx="2627">
                  <c:v>400.03721841332032</c:v>
                </c:pt>
                <c:pt idx="2628">
                  <c:v>399.72967678746335</c:v>
                </c:pt>
                <c:pt idx="2629">
                  <c:v>396.36434867776688</c:v>
                </c:pt>
                <c:pt idx="2630">
                  <c:v>398.81292850146917</c:v>
                </c:pt>
                <c:pt idx="2631">
                  <c:v>396.97551420176296</c:v>
                </c:pt>
                <c:pt idx="2632">
                  <c:v>392.38393731635654</c:v>
                </c:pt>
                <c:pt idx="2633">
                  <c:v>394.83251714005883</c:v>
                </c:pt>
                <c:pt idx="2634">
                  <c:v>394.52693437806079</c:v>
                </c:pt>
                <c:pt idx="2635">
                  <c:v>392.9970617042116</c:v>
                </c:pt>
                <c:pt idx="2636">
                  <c:v>396.66993143976492</c:v>
                </c:pt>
                <c:pt idx="2637">
                  <c:v>393.30264446620964</c:v>
                </c:pt>
                <c:pt idx="2638">
                  <c:v>394.83251714005883</c:v>
                </c:pt>
                <c:pt idx="2639">
                  <c:v>389.9353574926543</c:v>
                </c:pt>
                <c:pt idx="2640">
                  <c:v>390.85406464250735</c:v>
                </c:pt>
                <c:pt idx="2641">
                  <c:v>395.44564152791378</c:v>
                </c:pt>
                <c:pt idx="2642">
                  <c:v>392.0783545543585</c:v>
                </c:pt>
                <c:pt idx="2643">
                  <c:v>390.54848188050931</c:v>
                </c:pt>
                <c:pt idx="2644">
                  <c:v>392.38393731635654</c:v>
                </c:pt>
                <c:pt idx="2645">
                  <c:v>392.0783545543585</c:v>
                </c:pt>
                <c:pt idx="2646">
                  <c:v>391.46718903036242</c:v>
                </c:pt>
                <c:pt idx="2647">
                  <c:v>391.15964740450539</c:v>
                </c:pt>
                <c:pt idx="2648">
                  <c:v>394.52693437806079</c:v>
                </c:pt>
                <c:pt idx="2649">
                  <c:v>392.9970617042116</c:v>
                </c:pt>
                <c:pt idx="2650">
                  <c:v>395.44564152791378</c:v>
                </c:pt>
                <c:pt idx="2651">
                  <c:v>394.83251714005883</c:v>
                </c:pt>
                <c:pt idx="2652">
                  <c:v>391.46718903036242</c:v>
                </c:pt>
                <c:pt idx="2653">
                  <c:v>392.38393731635654</c:v>
                </c:pt>
                <c:pt idx="2654">
                  <c:v>393.60822722820768</c:v>
                </c:pt>
                <c:pt idx="2655">
                  <c:v>396.05680705190991</c:v>
                </c:pt>
                <c:pt idx="2656">
                  <c:v>396.97551420176296</c:v>
                </c:pt>
                <c:pt idx="2657">
                  <c:v>397.89422135161607</c:v>
                </c:pt>
                <c:pt idx="2658">
                  <c:v>399.11851126346721</c:v>
                </c:pt>
                <c:pt idx="2659">
                  <c:v>397.58863858961803</c:v>
                </c:pt>
                <c:pt idx="2660">
                  <c:v>396.66993143976492</c:v>
                </c:pt>
                <c:pt idx="2661">
                  <c:v>395.14005876591574</c:v>
                </c:pt>
                <c:pt idx="2662">
                  <c:v>392.0783545543585</c:v>
                </c:pt>
                <c:pt idx="2663">
                  <c:v>394.22135161606275</c:v>
                </c:pt>
                <c:pt idx="2664">
                  <c:v>396.05680705190991</c:v>
                </c:pt>
                <c:pt idx="2665">
                  <c:v>396.66993143976492</c:v>
                </c:pt>
                <c:pt idx="2666">
                  <c:v>397.58863858961803</c:v>
                </c:pt>
                <c:pt idx="2667">
                  <c:v>395.14005876591574</c:v>
                </c:pt>
                <c:pt idx="2668">
                  <c:v>393.60822722820768</c:v>
                </c:pt>
                <c:pt idx="2669">
                  <c:v>396.66993143976492</c:v>
                </c:pt>
                <c:pt idx="2670">
                  <c:v>399.42409402546525</c:v>
                </c:pt>
                <c:pt idx="2671">
                  <c:v>396.66993143976492</c:v>
                </c:pt>
                <c:pt idx="2672">
                  <c:v>400.95592556317337</c:v>
                </c:pt>
                <c:pt idx="2673">
                  <c:v>397.89422135161607</c:v>
                </c:pt>
                <c:pt idx="2674">
                  <c:v>396.36434867776688</c:v>
                </c:pt>
                <c:pt idx="2675">
                  <c:v>396.97551420176296</c:v>
                </c:pt>
                <c:pt idx="2676">
                  <c:v>396.36434867776688</c:v>
                </c:pt>
                <c:pt idx="2677">
                  <c:v>398.19980411361411</c:v>
                </c:pt>
                <c:pt idx="2678">
                  <c:v>404.32125367286977</c:v>
                </c:pt>
                <c:pt idx="2679">
                  <c:v>402.48579823702255</c:v>
                </c:pt>
                <c:pt idx="2680">
                  <c:v>400.95592556317337</c:v>
                </c:pt>
                <c:pt idx="2681">
                  <c:v>398.19980411361411</c:v>
                </c:pt>
                <c:pt idx="2682">
                  <c:v>398.5053868756122</c:v>
                </c:pt>
                <c:pt idx="2683">
                  <c:v>397.58863858961803</c:v>
                </c:pt>
                <c:pt idx="2684">
                  <c:v>400.95592556317337</c:v>
                </c:pt>
                <c:pt idx="2685">
                  <c:v>398.5053868756122</c:v>
                </c:pt>
                <c:pt idx="2686">
                  <c:v>397.28109696376106</c:v>
                </c:pt>
                <c:pt idx="2687">
                  <c:v>396.97551420176296</c:v>
                </c:pt>
                <c:pt idx="2688">
                  <c:v>397.28109696376106</c:v>
                </c:pt>
                <c:pt idx="2689">
                  <c:v>399.11851126346721</c:v>
                </c:pt>
                <c:pt idx="2690">
                  <c:v>396.36434867776688</c:v>
                </c:pt>
                <c:pt idx="2691">
                  <c:v>395.75122428991182</c:v>
                </c:pt>
                <c:pt idx="2692">
                  <c:v>393.30264446620964</c:v>
                </c:pt>
                <c:pt idx="2693">
                  <c:v>394.52693437806079</c:v>
                </c:pt>
                <c:pt idx="2694">
                  <c:v>396.97551420176296</c:v>
                </c:pt>
                <c:pt idx="2695">
                  <c:v>395.44564152791378</c:v>
                </c:pt>
                <c:pt idx="2696">
                  <c:v>397.58863858961803</c:v>
                </c:pt>
                <c:pt idx="2697">
                  <c:v>398.19980411361411</c:v>
                </c:pt>
                <c:pt idx="2698">
                  <c:v>401.87267384916748</c:v>
                </c:pt>
                <c:pt idx="2699">
                  <c:v>401.56709108716944</c:v>
                </c:pt>
                <c:pt idx="2700">
                  <c:v>398.5053868756122</c:v>
                </c:pt>
                <c:pt idx="2701">
                  <c:v>403.09696376101863</c:v>
                </c:pt>
                <c:pt idx="2702">
                  <c:v>400.34280117531836</c:v>
                </c:pt>
                <c:pt idx="2703">
                  <c:v>397.58863858961803</c:v>
                </c:pt>
                <c:pt idx="2704">
                  <c:v>399.11851126346721</c:v>
                </c:pt>
                <c:pt idx="2705">
                  <c:v>395.75122428991182</c:v>
                </c:pt>
                <c:pt idx="2706">
                  <c:v>394.52693437806079</c:v>
                </c:pt>
                <c:pt idx="2707">
                  <c:v>397.58863858961803</c:v>
                </c:pt>
                <c:pt idx="2708">
                  <c:v>398.81292850146917</c:v>
                </c:pt>
                <c:pt idx="2709">
                  <c:v>399.11851126346721</c:v>
                </c:pt>
                <c:pt idx="2710">
                  <c:v>399.72967678746335</c:v>
                </c:pt>
                <c:pt idx="2711">
                  <c:v>394.83251714005883</c:v>
                </c:pt>
                <c:pt idx="2712">
                  <c:v>395.75122428991182</c:v>
                </c:pt>
                <c:pt idx="2713">
                  <c:v>397.58863858961803</c:v>
                </c:pt>
                <c:pt idx="2714">
                  <c:v>394.52693437806079</c:v>
                </c:pt>
                <c:pt idx="2715">
                  <c:v>395.44564152791378</c:v>
                </c:pt>
                <c:pt idx="2716">
                  <c:v>394.83251714005883</c:v>
                </c:pt>
                <c:pt idx="2717">
                  <c:v>395.44564152791378</c:v>
                </c:pt>
                <c:pt idx="2718">
                  <c:v>392.38393731635654</c:v>
                </c:pt>
                <c:pt idx="2719">
                  <c:v>390.85406464250735</c:v>
                </c:pt>
                <c:pt idx="2720">
                  <c:v>389.01860920666019</c:v>
                </c:pt>
                <c:pt idx="2721">
                  <c:v>391.15964740450539</c:v>
                </c:pt>
                <c:pt idx="2722">
                  <c:v>392.9970617042116</c:v>
                </c:pt>
                <c:pt idx="2723">
                  <c:v>390.54848188050931</c:v>
                </c:pt>
                <c:pt idx="2724">
                  <c:v>392.0783545543585</c:v>
                </c:pt>
                <c:pt idx="2725">
                  <c:v>395.14005876591574</c:v>
                </c:pt>
                <c:pt idx="2726">
                  <c:v>394.52693437806079</c:v>
                </c:pt>
                <c:pt idx="2727">
                  <c:v>394.83251714005883</c:v>
                </c:pt>
                <c:pt idx="2728">
                  <c:v>394.22135161606275</c:v>
                </c:pt>
                <c:pt idx="2729">
                  <c:v>390.85406464250735</c:v>
                </c:pt>
                <c:pt idx="2730">
                  <c:v>392.69147894221356</c:v>
                </c:pt>
                <c:pt idx="2731">
                  <c:v>394.52693437806079</c:v>
                </c:pt>
                <c:pt idx="2732">
                  <c:v>395.44564152791378</c:v>
                </c:pt>
                <c:pt idx="2733">
                  <c:v>392.69147894221356</c:v>
                </c:pt>
                <c:pt idx="2734">
                  <c:v>396.05680705190991</c:v>
                </c:pt>
                <c:pt idx="2735">
                  <c:v>395.44564152791378</c:v>
                </c:pt>
                <c:pt idx="2736">
                  <c:v>392.0783545543585</c:v>
                </c:pt>
                <c:pt idx="2737">
                  <c:v>395.14005876591574</c:v>
                </c:pt>
                <c:pt idx="2738">
                  <c:v>394.83251714005883</c:v>
                </c:pt>
                <c:pt idx="2739">
                  <c:v>397.89422135161607</c:v>
                </c:pt>
                <c:pt idx="2740">
                  <c:v>396.97551420176296</c:v>
                </c:pt>
                <c:pt idx="2741">
                  <c:v>397.58863858961803</c:v>
                </c:pt>
                <c:pt idx="2742">
                  <c:v>396.97551420176296</c:v>
                </c:pt>
                <c:pt idx="2743">
                  <c:v>396.97551420176296</c:v>
                </c:pt>
                <c:pt idx="2744">
                  <c:v>396.66993143976492</c:v>
                </c:pt>
                <c:pt idx="2745">
                  <c:v>396.97551420176296</c:v>
                </c:pt>
                <c:pt idx="2746">
                  <c:v>396.36434867776688</c:v>
                </c:pt>
                <c:pt idx="2747">
                  <c:v>396.97551420176296</c:v>
                </c:pt>
                <c:pt idx="2748">
                  <c:v>390.24289911851127</c:v>
                </c:pt>
                <c:pt idx="2749">
                  <c:v>396.05680705190991</c:v>
                </c:pt>
                <c:pt idx="2750">
                  <c:v>394.22135161606275</c:v>
                </c:pt>
                <c:pt idx="2751">
                  <c:v>393.30264446620964</c:v>
                </c:pt>
                <c:pt idx="2752">
                  <c:v>396.97551420176296</c:v>
                </c:pt>
                <c:pt idx="2753">
                  <c:v>395.14005876591574</c:v>
                </c:pt>
                <c:pt idx="2754">
                  <c:v>394.22135161606275</c:v>
                </c:pt>
                <c:pt idx="2755">
                  <c:v>391.46718903036242</c:v>
                </c:pt>
                <c:pt idx="2756">
                  <c:v>393.30264446620964</c:v>
                </c:pt>
                <c:pt idx="2757">
                  <c:v>394.22135161606275</c:v>
                </c:pt>
                <c:pt idx="2758">
                  <c:v>395.44564152791378</c:v>
                </c:pt>
                <c:pt idx="2759">
                  <c:v>395.44564152791378</c:v>
                </c:pt>
                <c:pt idx="2760">
                  <c:v>396.66993143976492</c:v>
                </c:pt>
                <c:pt idx="2761">
                  <c:v>394.52693437806079</c:v>
                </c:pt>
                <c:pt idx="2762">
                  <c:v>394.22135161606275</c:v>
                </c:pt>
                <c:pt idx="2763">
                  <c:v>397.28109696376106</c:v>
                </c:pt>
                <c:pt idx="2764">
                  <c:v>398.81292850146917</c:v>
                </c:pt>
                <c:pt idx="2765">
                  <c:v>396.97551420176296</c:v>
                </c:pt>
                <c:pt idx="2766">
                  <c:v>398.19980411361411</c:v>
                </c:pt>
                <c:pt idx="2767">
                  <c:v>396.66993143976492</c:v>
                </c:pt>
                <c:pt idx="2768">
                  <c:v>395.75122428991182</c:v>
                </c:pt>
                <c:pt idx="2769">
                  <c:v>398.5053868756122</c:v>
                </c:pt>
                <c:pt idx="2770">
                  <c:v>400.03721841332032</c:v>
                </c:pt>
                <c:pt idx="2771">
                  <c:v>400.03721841332032</c:v>
                </c:pt>
                <c:pt idx="2772">
                  <c:v>396.97551420176296</c:v>
                </c:pt>
                <c:pt idx="2773">
                  <c:v>399.11851126346721</c:v>
                </c:pt>
                <c:pt idx="2774">
                  <c:v>401.56709108716944</c:v>
                </c:pt>
                <c:pt idx="2775">
                  <c:v>400.34280117531836</c:v>
                </c:pt>
                <c:pt idx="2776">
                  <c:v>398.19980411361411</c:v>
                </c:pt>
                <c:pt idx="2777">
                  <c:v>397.58863858961803</c:v>
                </c:pt>
                <c:pt idx="2778">
                  <c:v>400.03721841332032</c:v>
                </c:pt>
                <c:pt idx="2779">
                  <c:v>400.95592556317337</c:v>
                </c:pt>
                <c:pt idx="2780">
                  <c:v>399.11851126346721</c:v>
                </c:pt>
                <c:pt idx="2781">
                  <c:v>400.95592556317337</c:v>
                </c:pt>
                <c:pt idx="2782">
                  <c:v>399.72967678746335</c:v>
                </c:pt>
                <c:pt idx="2783">
                  <c:v>397.28109696376106</c:v>
                </c:pt>
                <c:pt idx="2784">
                  <c:v>399.72967678746335</c:v>
                </c:pt>
                <c:pt idx="2785">
                  <c:v>397.28109696376106</c:v>
                </c:pt>
                <c:pt idx="2786">
                  <c:v>394.83251714005883</c:v>
                </c:pt>
                <c:pt idx="2787">
                  <c:v>394.83251714005883</c:v>
                </c:pt>
                <c:pt idx="2788">
                  <c:v>397.28109696376106</c:v>
                </c:pt>
                <c:pt idx="2789">
                  <c:v>396.36434867776688</c:v>
                </c:pt>
                <c:pt idx="2790">
                  <c:v>397.58863858961803</c:v>
                </c:pt>
                <c:pt idx="2791">
                  <c:v>397.58863858961803</c:v>
                </c:pt>
                <c:pt idx="2792">
                  <c:v>396.97551420176296</c:v>
                </c:pt>
                <c:pt idx="2793">
                  <c:v>400.03721841332032</c:v>
                </c:pt>
                <c:pt idx="2794">
                  <c:v>399.72967678746335</c:v>
                </c:pt>
                <c:pt idx="2795">
                  <c:v>400.34280117531836</c:v>
                </c:pt>
                <c:pt idx="2796">
                  <c:v>396.36434867776688</c:v>
                </c:pt>
                <c:pt idx="2797">
                  <c:v>393.60822722820768</c:v>
                </c:pt>
                <c:pt idx="2798">
                  <c:v>392.9970617042116</c:v>
                </c:pt>
                <c:pt idx="2799">
                  <c:v>392.9970617042116</c:v>
                </c:pt>
                <c:pt idx="2800">
                  <c:v>398.19980411361411</c:v>
                </c:pt>
                <c:pt idx="2801">
                  <c:v>399.11851126346721</c:v>
                </c:pt>
                <c:pt idx="2802">
                  <c:v>399.42409402546525</c:v>
                </c:pt>
                <c:pt idx="2803">
                  <c:v>395.14005876591574</c:v>
                </c:pt>
                <c:pt idx="2804">
                  <c:v>395.75122428991182</c:v>
                </c:pt>
                <c:pt idx="2805">
                  <c:v>394.52693437806079</c:v>
                </c:pt>
                <c:pt idx="2806">
                  <c:v>396.66993143976492</c:v>
                </c:pt>
                <c:pt idx="2807">
                  <c:v>394.83251714005883</c:v>
                </c:pt>
                <c:pt idx="2808">
                  <c:v>397.58863858961803</c:v>
                </c:pt>
                <c:pt idx="2809">
                  <c:v>395.44564152791378</c:v>
                </c:pt>
                <c:pt idx="2810">
                  <c:v>400.03721841332032</c:v>
                </c:pt>
                <c:pt idx="2811">
                  <c:v>396.66993143976492</c:v>
                </c:pt>
                <c:pt idx="2812">
                  <c:v>394.83251714005883</c:v>
                </c:pt>
                <c:pt idx="2813">
                  <c:v>396.66993143976492</c:v>
                </c:pt>
                <c:pt idx="2814">
                  <c:v>395.75122428991182</c:v>
                </c:pt>
                <c:pt idx="2815">
                  <c:v>395.44564152791378</c:v>
                </c:pt>
                <c:pt idx="2816">
                  <c:v>397.58863858961803</c:v>
                </c:pt>
                <c:pt idx="2817">
                  <c:v>396.36434867776688</c:v>
                </c:pt>
                <c:pt idx="2818">
                  <c:v>396.66993143976492</c:v>
                </c:pt>
                <c:pt idx="2819">
                  <c:v>394.22135161606275</c:v>
                </c:pt>
                <c:pt idx="2820">
                  <c:v>394.83251714005883</c:v>
                </c:pt>
                <c:pt idx="2821">
                  <c:v>396.97551420176296</c:v>
                </c:pt>
                <c:pt idx="2822">
                  <c:v>395.75122428991182</c:v>
                </c:pt>
                <c:pt idx="2823">
                  <c:v>396.66993143976492</c:v>
                </c:pt>
                <c:pt idx="2824">
                  <c:v>394.83251714005883</c:v>
                </c:pt>
                <c:pt idx="2825">
                  <c:v>393.30264446620964</c:v>
                </c:pt>
                <c:pt idx="2826">
                  <c:v>395.14005876591574</c:v>
                </c:pt>
                <c:pt idx="2827">
                  <c:v>392.69147894221356</c:v>
                </c:pt>
                <c:pt idx="2828">
                  <c:v>392.0783545543585</c:v>
                </c:pt>
                <c:pt idx="2829">
                  <c:v>395.44564152791378</c:v>
                </c:pt>
                <c:pt idx="2830">
                  <c:v>396.05680705190991</c:v>
                </c:pt>
                <c:pt idx="2831">
                  <c:v>395.14005876591574</c:v>
                </c:pt>
                <c:pt idx="2832">
                  <c:v>396.36434867776688</c:v>
                </c:pt>
                <c:pt idx="2833">
                  <c:v>396.66993143976492</c:v>
                </c:pt>
                <c:pt idx="2834">
                  <c:v>396.36434867776688</c:v>
                </c:pt>
                <c:pt idx="2835">
                  <c:v>396.05680705190991</c:v>
                </c:pt>
                <c:pt idx="2836">
                  <c:v>398.19980411361411</c:v>
                </c:pt>
                <c:pt idx="2837">
                  <c:v>399.72967678746335</c:v>
                </c:pt>
                <c:pt idx="2838">
                  <c:v>396.66993143976492</c:v>
                </c:pt>
                <c:pt idx="2839">
                  <c:v>398.19980411361411</c:v>
                </c:pt>
                <c:pt idx="2840">
                  <c:v>399.11851126346721</c:v>
                </c:pt>
                <c:pt idx="2841">
                  <c:v>398.19980411361411</c:v>
                </c:pt>
                <c:pt idx="2842">
                  <c:v>399.72967678746335</c:v>
                </c:pt>
                <c:pt idx="2843">
                  <c:v>395.14005876591574</c:v>
                </c:pt>
                <c:pt idx="2844">
                  <c:v>399.11851126346721</c:v>
                </c:pt>
                <c:pt idx="2845">
                  <c:v>398.81292850146917</c:v>
                </c:pt>
                <c:pt idx="2846">
                  <c:v>399.42409402546525</c:v>
                </c:pt>
                <c:pt idx="2847">
                  <c:v>398.81292850146917</c:v>
                </c:pt>
                <c:pt idx="2848">
                  <c:v>403.09696376101863</c:v>
                </c:pt>
                <c:pt idx="2849">
                  <c:v>402.17825661116552</c:v>
                </c:pt>
                <c:pt idx="2850">
                  <c:v>399.72967678746335</c:v>
                </c:pt>
                <c:pt idx="2851">
                  <c:v>398.5053868756122</c:v>
                </c:pt>
                <c:pt idx="2852">
                  <c:v>399.11851126346721</c:v>
                </c:pt>
                <c:pt idx="2853">
                  <c:v>400.95592556317337</c:v>
                </c:pt>
                <c:pt idx="2854">
                  <c:v>399.72967678746335</c:v>
                </c:pt>
                <c:pt idx="2855">
                  <c:v>402.17825661116552</c:v>
                </c:pt>
                <c:pt idx="2856">
                  <c:v>399.42409402546525</c:v>
                </c:pt>
                <c:pt idx="2857">
                  <c:v>404.93437806072484</c:v>
                </c:pt>
                <c:pt idx="2858">
                  <c:v>405.85112634671896</c:v>
                </c:pt>
                <c:pt idx="2859">
                  <c:v>403.09696376101863</c:v>
                </c:pt>
                <c:pt idx="2860">
                  <c:v>399.11851126346721</c:v>
                </c:pt>
                <c:pt idx="2861">
                  <c:v>396.97551420176296</c:v>
                </c:pt>
                <c:pt idx="2862">
                  <c:v>399.11851126346721</c:v>
                </c:pt>
                <c:pt idx="2863">
                  <c:v>397.58863858961803</c:v>
                </c:pt>
                <c:pt idx="2864">
                  <c:v>401.26150832517141</c:v>
                </c:pt>
                <c:pt idx="2865">
                  <c:v>401.26150832517141</c:v>
                </c:pt>
                <c:pt idx="2866">
                  <c:v>401.26150832517141</c:v>
                </c:pt>
                <c:pt idx="2867">
                  <c:v>403.71008814887369</c:v>
                </c:pt>
                <c:pt idx="2868">
                  <c:v>403.71008814887369</c:v>
                </c:pt>
                <c:pt idx="2869">
                  <c:v>401.56709108716944</c:v>
                </c:pt>
                <c:pt idx="2870">
                  <c:v>402.17825661116552</c:v>
                </c:pt>
                <c:pt idx="2871">
                  <c:v>402.79138099902059</c:v>
                </c:pt>
                <c:pt idx="2872">
                  <c:v>398.19980411361411</c:v>
                </c:pt>
                <c:pt idx="2873">
                  <c:v>398.81292850146917</c:v>
                </c:pt>
                <c:pt idx="2874">
                  <c:v>398.81292850146917</c:v>
                </c:pt>
                <c:pt idx="2875">
                  <c:v>399.42409402546525</c:v>
                </c:pt>
                <c:pt idx="2876">
                  <c:v>398.5053868756122</c:v>
                </c:pt>
                <c:pt idx="2877">
                  <c:v>397.28109696376106</c:v>
                </c:pt>
                <c:pt idx="2878">
                  <c:v>396.66993143976492</c:v>
                </c:pt>
                <c:pt idx="2879">
                  <c:v>396.97551420176296</c:v>
                </c:pt>
                <c:pt idx="2880">
                  <c:v>400.95592556317337</c:v>
                </c:pt>
                <c:pt idx="2881">
                  <c:v>398.19980411361411</c:v>
                </c:pt>
                <c:pt idx="2882">
                  <c:v>397.28109696376106</c:v>
                </c:pt>
                <c:pt idx="2883">
                  <c:v>394.52693437806079</c:v>
                </c:pt>
                <c:pt idx="2884">
                  <c:v>392.0783545543585</c:v>
                </c:pt>
                <c:pt idx="2885">
                  <c:v>393.60822722820768</c:v>
                </c:pt>
                <c:pt idx="2886">
                  <c:v>395.75122428991182</c:v>
                </c:pt>
                <c:pt idx="2887">
                  <c:v>396.36434867776688</c:v>
                </c:pt>
                <c:pt idx="2888">
                  <c:v>394.52693437806079</c:v>
                </c:pt>
                <c:pt idx="2889">
                  <c:v>395.75122428991182</c:v>
                </c:pt>
                <c:pt idx="2890">
                  <c:v>396.97551420176296</c:v>
                </c:pt>
                <c:pt idx="2891">
                  <c:v>397.28109696376106</c:v>
                </c:pt>
                <c:pt idx="2892">
                  <c:v>393.60822722820768</c:v>
                </c:pt>
                <c:pt idx="2893">
                  <c:v>396.05680705190991</c:v>
                </c:pt>
                <c:pt idx="2894">
                  <c:v>396.05680705190991</c:v>
                </c:pt>
                <c:pt idx="2895">
                  <c:v>396.36434867776688</c:v>
                </c:pt>
                <c:pt idx="2896">
                  <c:v>394.22135161606275</c:v>
                </c:pt>
                <c:pt idx="2897">
                  <c:v>397.89422135161607</c:v>
                </c:pt>
                <c:pt idx="2898">
                  <c:v>396.66993143976492</c:v>
                </c:pt>
                <c:pt idx="2899">
                  <c:v>395.75122428991182</c:v>
                </c:pt>
                <c:pt idx="2900">
                  <c:v>394.22135161606275</c:v>
                </c:pt>
                <c:pt idx="2901">
                  <c:v>395.44564152791378</c:v>
                </c:pt>
                <c:pt idx="2902">
                  <c:v>398.81292850146917</c:v>
                </c:pt>
                <c:pt idx="2903">
                  <c:v>398.19980411361411</c:v>
                </c:pt>
                <c:pt idx="2904">
                  <c:v>395.44564152791378</c:v>
                </c:pt>
                <c:pt idx="2905">
                  <c:v>395.44564152791378</c:v>
                </c:pt>
                <c:pt idx="2906">
                  <c:v>396.05680705190991</c:v>
                </c:pt>
                <c:pt idx="2907">
                  <c:v>397.89422135161607</c:v>
                </c:pt>
                <c:pt idx="2908">
                  <c:v>394.22135161606275</c:v>
                </c:pt>
                <c:pt idx="2909">
                  <c:v>393.30264446620964</c:v>
                </c:pt>
                <c:pt idx="2910">
                  <c:v>392.0783545543585</c:v>
                </c:pt>
                <c:pt idx="2911">
                  <c:v>394.22135161606275</c:v>
                </c:pt>
                <c:pt idx="2912">
                  <c:v>394.83251714005883</c:v>
                </c:pt>
                <c:pt idx="2913">
                  <c:v>396.66993143976492</c:v>
                </c:pt>
                <c:pt idx="2914">
                  <c:v>397.89422135161607</c:v>
                </c:pt>
                <c:pt idx="2915">
                  <c:v>396.36434867776688</c:v>
                </c:pt>
                <c:pt idx="2916">
                  <c:v>398.81292850146917</c:v>
                </c:pt>
                <c:pt idx="2917">
                  <c:v>398.81292850146917</c:v>
                </c:pt>
                <c:pt idx="2918">
                  <c:v>397.89422135161607</c:v>
                </c:pt>
                <c:pt idx="2919">
                  <c:v>398.19980411361411</c:v>
                </c:pt>
                <c:pt idx="2920">
                  <c:v>395.14005876591574</c:v>
                </c:pt>
                <c:pt idx="2921">
                  <c:v>401.56709108716944</c:v>
                </c:pt>
                <c:pt idx="2922">
                  <c:v>401.26150832517141</c:v>
                </c:pt>
                <c:pt idx="2923">
                  <c:v>399.42409402546525</c:v>
                </c:pt>
                <c:pt idx="2924">
                  <c:v>399.42409402546525</c:v>
                </c:pt>
                <c:pt idx="2925">
                  <c:v>400.34280117531836</c:v>
                </c:pt>
                <c:pt idx="2926">
                  <c:v>398.19980411361411</c:v>
                </c:pt>
                <c:pt idx="2927">
                  <c:v>398.5053868756122</c:v>
                </c:pt>
                <c:pt idx="2928">
                  <c:v>397.89422135161607</c:v>
                </c:pt>
                <c:pt idx="2929">
                  <c:v>400.34280117531836</c:v>
                </c:pt>
                <c:pt idx="2930">
                  <c:v>399.11851126346721</c:v>
                </c:pt>
                <c:pt idx="2931">
                  <c:v>397.89422135161607</c:v>
                </c:pt>
                <c:pt idx="2932">
                  <c:v>396.36434867776688</c:v>
                </c:pt>
                <c:pt idx="2933">
                  <c:v>396.66993143976492</c:v>
                </c:pt>
                <c:pt idx="2934">
                  <c:v>398.81292850146917</c:v>
                </c:pt>
                <c:pt idx="2935">
                  <c:v>400.03721841332032</c:v>
                </c:pt>
                <c:pt idx="2936">
                  <c:v>400.95592556317337</c:v>
                </c:pt>
                <c:pt idx="2937">
                  <c:v>398.19980411361411</c:v>
                </c:pt>
                <c:pt idx="2938">
                  <c:v>401.26150832517141</c:v>
                </c:pt>
                <c:pt idx="2939">
                  <c:v>402.17825661116552</c:v>
                </c:pt>
                <c:pt idx="2940">
                  <c:v>401.87267384916748</c:v>
                </c:pt>
                <c:pt idx="2941">
                  <c:v>397.89422135161607</c:v>
                </c:pt>
                <c:pt idx="2942">
                  <c:v>398.5053868756122</c:v>
                </c:pt>
                <c:pt idx="2943">
                  <c:v>399.11851126346721</c:v>
                </c:pt>
                <c:pt idx="2944">
                  <c:v>402.17825661116552</c:v>
                </c:pt>
                <c:pt idx="2945">
                  <c:v>398.5053868756122</c:v>
                </c:pt>
                <c:pt idx="2946">
                  <c:v>396.36434867776688</c:v>
                </c:pt>
                <c:pt idx="2947">
                  <c:v>396.36434867776688</c:v>
                </c:pt>
                <c:pt idx="2948">
                  <c:v>399.72967678746335</c:v>
                </c:pt>
                <c:pt idx="2949">
                  <c:v>400.03721841332032</c:v>
                </c:pt>
                <c:pt idx="2950">
                  <c:v>399.11851126346721</c:v>
                </c:pt>
                <c:pt idx="2951">
                  <c:v>400.95592556317337</c:v>
                </c:pt>
                <c:pt idx="2952">
                  <c:v>397.58863858961803</c:v>
                </c:pt>
                <c:pt idx="2953">
                  <c:v>401.56709108716944</c:v>
                </c:pt>
                <c:pt idx="2954">
                  <c:v>398.5053868756122</c:v>
                </c:pt>
                <c:pt idx="2955">
                  <c:v>396.05680705190991</c:v>
                </c:pt>
                <c:pt idx="2956">
                  <c:v>397.89422135161607</c:v>
                </c:pt>
                <c:pt idx="2957">
                  <c:v>398.19980411361411</c:v>
                </c:pt>
                <c:pt idx="2958">
                  <c:v>400.95592556317337</c:v>
                </c:pt>
                <c:pt idx="2959">
                  <c:v>398.81292850146917</c:v>
                </c:pt>
                <c:pt idx="2960">
                  <c:v>399.72967678746335</c:v>
                </c:pt>
                <c:pt idx="2961">
                  <c:v>397.28109696376106</c:v>
                </c:pt>
                <c:pt idx="2962">
                  <c:v>400.95592556317337</c:v>
                </c:pt>
                <c:pt idx="2963">
                  <c:v>397.28109696376106</c:v>
                </c:pt>
                <c:pt idx="2964">
                  <c:v>397.58863858961803</c:v>
                </c:pt>
                <c:pt idx="2965">
                  <c:v>398.19980411361411</c:v>
                </c:pt>
                <c:pt idx="2966">
                  <c:v>399.72967678746335</c:v>
                </c:pt>
                <c:pt idx="2967">
                  <c:v>399.72967678746335</c:v>
                </c:pt>
                <c:pt idx="2968">
                  <c:v>399.72967678746335</c:v>
                </c:pt>
                <c:pt idx="2969">
                  <c:v>397.58863858961803</c:v>
                </c:pt>
                <c:pt idx="2970">
                  <c:v>398.5053868756122</c:v>
                </c:pt>
                <c:pt idx="2971">
                  <c:v>399.42409402546525</c:v>
                </c:pt>
                <c:pt idx="2972">
                  <c:v>396.36434867776688</c:v>
                </c:pt>
                <c:pt idx="2973">
                  <c:v>394.83251714005883</c:v>
                </c:pt>
                <c:pt idx="2974">
                  <c:v>395.75122428991182</c:v>
                </c:pt>
                <c:pt idx="2975">
                  <c:v>396.66993143976492</c:v>
                </c:pt>
                <c:pt idx="2976">
                  <c:v>394.83251714005883</c:v>
                </c:pt>
                <c:pt idx="2977">
                  <c:v>394.52693437806079</c:v>
                </c:pt>
                <c:pt idx="2978">
                  <c:v>394.52693437806079</c:v>
                </c:pt>
                <c:pt idx="2979">
                  <c:v>395.44564152791378</c:v>
                </c:pt>
                <c:pt idx="2980">
                  <c:v>398.81292850146917</c:v>
                </c:pt>
                <c:pt idx="2981">
                  <c:v>398.19980411361411</c:v>
                </c:pt>
                <c:pt idx="2982">
                  <c:v>398.5053868756122</c:v>
                </c:pt>
                <c:pt idx="2983">
                  <c:v>398.5053868756122</c:v>
                </c:pt>
                <c:pt idx="2984">
                  <c:v>397.58863858961803</c:v>
                </c:pt>
                <c:pt idx="2985">
                  <c:v>398.19980411361411</c:v>
                </c:pt>
                <c:pt idx="2986">
                  <c:v>397.28109696376106</c:v>
                </c:pt>
                <c:pt idx="2987">
                  <c:v>396.36434867776688</c:v>
                </c:pt>
                <c:pt idx="2988">
                  <c:v>396.66993143976492</c:v>
                </c:pt>
                <c:pt idx="2989">
                  <c:v>395.14005876591574</c:v>
                </c:pt>
                <c:pt idx="2990">
                  <c:v>395.44564152791378</c:v>
                </c:pt>
                <c:pt idx="2991">
                  <c:v>395.14005876591574</c:v>
                </c:pt>
                <c:pt idx="2992">
                  <c:v>394.22135161606275</c:v>
                </c:pt>
                <c:pt idx="2993">
                  <c:v>399.11851126346721</c:v>
                </c:pt>
                <c:pt idx="2994">
                  <c:v>401.56709108716944</c:v>
                </c:pt>
                <c:pt idx="2995">
                  <c:v>399.72967678746335</c:v>
                </c:pt>
                <c:pt idx="2996">
                  <c:v>394.22135161606275</c:v>
                </c:pt>
                <c:pt idx="2997">
                  <c:v>394.52693437806079</c:v>
                </c:pt>
                <c:pt idx="2998">
                  <c:v>397.28109696376106</c:v>
                </c:pt>
                <c:pt idx="2999">
                  <c:v>397.58863858961803</c:v>
                </c:pt>
                <c:pt idx="3000">
                  <c:v>396.05680705190991</c:v>
                </c:pt>
                <c:pt idx="3001">
                  <c:v>399.42409402546525</c:v>
                </c:pt>
                <c:pt idx="3002">
                  <c:v>398.5053868756122</c:v>
                </c:pt>
                <c:pt idx="3003">
                  <c:v>396.66993143976492</c:v>
                </c:pt>
                <c:pt idx="3004">
                  <c:v>397.28109696376106</c:v>
                </c:pt>
                <c:pt idx="3005">
                  <c:v>395.75122428991182</c:v>
                </c:pt>
                <c:pt idx="3006">
                  <c:v>396.05680705190991</c:v>
                </c:pt>
                <c:pt idx="3007">
                  <c:v>397.58863858961803</c:v>
                </c:pt>
                <c:pt idx="3008">
                  <c:v>397.28109696376106</c:v>
                </c:pt>
                <c:pt idx="3009">
                  <c:v>396.66993143976492</c:v>
                </c:pt>
                <c:pt idx="3010">
                  <c:v>398.19980411361411</c:v>
                </c:pt>
                <c:pt idx="3011">
                  <c:v>398.19980411361411</c:v>
                </c:pt>
                <c:pt idx="3012">
                  <c:v>401.26150832517141</c:v>
                </c:pt>
                <c:pt idx="3013">
                  <c:v>398.5053868756122</c:v>
                </c:pt>
                <c:pt idx="3014">
                  <c:v>395.44564152791378</c:v>
                </c:pt>
                <c:pt idx="3015">
                  <c:v>395.14005876591574</c:v>
                </c:pt>
                <c:pt idx="3016">
                  <c:v>397.28109696376106</c:v>
                </c:pt>
                <c:pt idx="3017">
                  <c:v>399.42409402546525</c:v>
                </c:pt>
                <c:pt idx="3018">
                  <c:v>396.05680705190991</c:v>
                </c:pt>
                <c:pt idx="3019">
                  <c:v>396.36434867776688</c:v>
                </c:pt>
                <c:pt idx="3020">
                  <c:v>400.95592556317337</c:v>
                </c:pt>
                <c:pt idx="3021">
                  <c:v>400.03721841332032</c:v>
                </c:pt>
                <c:pt idx="3022">
                  <c:v>398.5053868756122</c:v>
                </c:pt>
                <c:pt idx="3023">
                  <c:v>397.58863858961803</c:v>
                </c:pt>
                <c:pt idx="3024">
                  <c:v>397.28109696376106</c:v>
                </c:pt>
                <c:pt idx="3025">
                  <c:v>396.36434867776688</c:v>
                </c:pt>
                <c:pt idx="3026">
                  <c:v>399.11851126346721</c:v>
                </c:pt>
                <c:pt idx="3027">
                  <c:v>398.5053868756122</c:v>
                </c:pt>
                <c:pt idx="3028">
                  <c:v>397.28109696376106</c:v>
                </c:pt>
                <c:pt idx="3029">
                  <c:v>395.14005876591574</c:v>
                </c:pt>
                <c:pt idx="3030">
                  <c:v>397.89422135161607</c:v>
                </c:pt>
                <c:pt idx="3031">
                  <c:v>399.11851126346721</c:v>
                </c:pt>
                <c:pt idx="3032">
                  <c:v>396.05680705190991</c:v>
                </c:pt>
                <c:pt idx="3033">
                  <c:v>394.52693437806079</c:v>
                </c:pt>
                <c:pt idx="3034">
                  <c:v>393.60822722820768</c:v>
                </c:pt>
                <c:pt idx="3035">
                  <c:v>397.58863858961803</c:v>
                </c:pt>
                <c:pt idx="3036">
                  <c:v>395.44564152791378</c:v>
                </c:pt>
                <c:pt idx="3037">
                  <c:v>397.28109696376106</c:v>
                </c:pt>
                <c:pt idx="3038">
                  <c:v>396.36434867776688</c:v>
                </c:pt>
                <c:pt idx="3039">
                  <c:v>396.97551420176296</c:v>
                </c:pt>
                <c:pt idx="3040">
                  <c:v>395.75122428991182</c:v>
                </c:pt>
                <c:pt idx="3041">
                  <c:v>393.60822722820768</c:v>
                </c:pt>
                <c:pt idx="3042">
                  <c:v>394.83251714005883</c:v>
                </c:pt>
                <c:pt idx="3043">
                  <c:v>396.66993143976492</c:v>
                </c:pt>
                <c:pt idx="3044">
                  <c:v>400.03721841332032</c:v>
                </c:pt>
                <c:pt idx="3045">
                  <c:v>394.83251714005883</c:v>
                </c:pt>
                <c:pt idx="3046">
                  <c:v>395.75122428991182</c:v>
                </c:pt>
                <c:pt idx="3047">
                  <c:v>394.22135161606275</c:v>
                </c:pt>
                <c:pt idx="3048">
                  <c:v>393.60822722820768</c:v>
                </c:pt>
                <c:pt idx="3049">
                  <c:v>394.52693437806079</c:v>
                </c:pt>
                <c:pt idx="3050">
                  <c:v>394.83251714005883</c:v>
                </c:pt>
                <c:pt idx="3051">
                  <c:v>395.14005876591574</c:v>
                </c:pt>
                <c:pt idx="3052">
                  <c:v>394.83251714005883</c:v>
                </c:pt>
                <c:pt idx="3053">
                  <c:v>392.9970617042116</c:v>
                </c:pt>
                <c:pt idx="3054">
                  <c:v>394.52693437806079</c:v>
                </c:pt>
                <c:pt idx="3055">
                  <c:v>394.22135161606275</c:v>
                </c:pt>
                <c:pt idx="3056">
                  <c:v>396.05680705190991</c:v>
                </c:pt>
                <c:pt idx="3057">
                  <c:v>398.19980411361411</c:v>
                </c:pt>
                <c:pt idx="3058">
                  <c:v>393.30264446620964</c:v>
                </c:pt>
                <c:pt idx="3059">
                  <c:v>394.22135161606275</c:v>
                </c:pt>
                <c:pt idx="3060">
                  <c:v>392.9970617042116</c:v>
                </c:pt>
                <c:pt idx="3061">
                  <c:v>393.60822722820768</c:v>
                </c:pt>
                <c:pt idx="3062">
                  <c:v>392.38393731635654</c:v>
                </c:pt>
                <c:pt idx="3063">
                  <c:v>391.77277179236046</c:v>
                </c:pt>
                <c:pt idx="3064">
                  <c:v>390.54848188050931</c:v>
                </c:pt>
                <c:pt idx="3065">
                  <c:v>394.83251714005883</c:v>
                </c:pt>
                <c:pt idx="3066">
                  <c:v>396.05680705190991</c:v>
                </c:pt>
                <c:pt idx="3067">
                  <c:v>396.36434867776688</c:v>
                </c:pt>
                <c:pt idx="3068">
                  <c:v>397.58863858961803</c:v>
                </c:pt>
                <c:pt idx="3069">
                  <c:v>396.36434867776688</c:v>
                </c:pt>
                <c:pt idx="3070">
                  <c:v>394.83251714005883</c:v>
                </c:pt>
                <c:pt idx="3071">
                  <c:v>394.83251714005883</c:v>
                </c:pt>
                <c:pt idx="3072">
                  <c:v>396.66993143976492</c:v>
                </c:pt>
                <c:pt idx="3073">
                  <c:v>395.44564152791378</c:v>
                </c:pt>
                <c:pt idx="3074">
                  <c:v>395.14005876591574</c:v>
                </c:pt>
                <c:pt idx="3075">
                  <c:v>391.46718903036242</c:v>
                </c:pt>
                <c:pt idx="3076">
                  <c:v>392.38393731635654</c:v>
                </c:pt>
                <c:pt idx="3077">
                  <c:v>394.22135161606275</c:v>
                </c:pt>
                <c:pt idx="3078">
                  <c:v>393.60822722820768</c:v>
                </c:pt>
                <c:pt idx="3079">
                  <c:v>395.44564152791378</c:v>
                </c:pt>
                <c:pt idx="3080">
                  <c:v>398.19980411361411</c:v>
                </c:pt>
                <c:pt idx="3081">
                  <c:v>398.81292850146917</c:v>
                </c:pt>
                <c:pt idx="3082">
                  <c:v>398.5053868756122</c:v>
                </c:pt>
                <c:pt idx="3083">
                  <c:v>394.83251714005883</c:v>
                </c:pt>
                <c:pt idx="3084">
                  <c:v>395.75122428991182</c:v>
                </c:pt>
                <c:pt idx="3085">
                  <c:v>396.05680705190991</c:v>
                </c:pt>
                <c:pt idx="3086">
                  <c:v>397.28109696376106</c:v>
                </c:pt>
                <c:pt idx="3087">
                  <c:v>398.19980411361411</c:v>
                </c:pt>
                <c:pt idx="3088">
                  <c:v>396.97551420176296</c:v>
                </c:pt>
                <c:pt idx="3089">
                  <c:v>394.83251714005883</c:v>
                </c:pt>
                <c:pt idx="3090">
                  <c:v>394.52693437806079</c:v>
                </c:pt>
                <c:pt idx="3091">
                  <c:v>392.38393731635654</c:v>
                </c:pt>
                <c:pt idx="3092">
                  <c:v>391.77277179236046</c:v>
                </c:pt>
                <c:pt idx="3093">
                  <c:v>395.75122428991182</c:v>
                </c:pt>
                <c:pt idx="3094">
                  <c:v>395.75122428991182</c:v>
                </c:pt>
                <c:pt idx="3095">
                  <c:v>392.9970617042116</c:v>
                </c:pt>
                <c:pt idx="3096">
                  <c:v>396.36434867776688</c:v>
                </c:pt>
                <c:pt idx="3097">
                  <c:v>395.14005876591574</c:v>
                </c:pt>
                <c:pt idx="3098">
                  <c:v>392.9970617042116</c:v>
                </c:pt>
                <c:pt idx="3099">
                  <c:v>398.81292850146917</c:v>
                </c:pt>
                <c:pt idx="3100">
                  <c:v>401.87267384916748</c:v>
                </c:pt>
                <c:pt idx="3101">
                  <c:v>399.42409402546525</c:v>
                </c:pt>
                <c:pt idx="3102">
                  <c:v>397.58863858961803</c:v>
                </c:pt>
                <c:pt idx="3103">
                  <c:v>399.11851126346721</c:v>
                </c:pt>
                <c:pt idx="3104">
                  <c:v>398.19980411361411</c:v>
                </c:pt>
                <c:pt idx="3105">
                  <c:v>398.19980411361411</c:v>
                </c:pt>
                <c:pt idx="3106">
                  <c:v>395.44564152791378</c:v>
                </c:pt>
                <c:pt idx="3107">
                  <c:v>395.75122428991182</c:v>
                </c:pt>
                <c:pt idx="3108">
                  <c:v>394.52693437806079</c:v>
                </c:pt>
                <c:pt idx="3109">
                  <c:v>394.52693437806079</c:v>
                </c:pt>
                <c:pt idx="3110">
                  <c:v>396.97551420176296</c:v>
                </c:pt>
                <c:pt idx="3111">
                  <c:v>395.44564152791378</c:v>
                </c:pt>
                <c:pt idx="3112">
                  <c:v>398.5053868756122</c:v>
                </c:pt>
                <c:pt idx="3113">
                  <c:v>397.58863858961803</c:v>
                </c:pt>
                <c:pt idx="3114">
                  <c:v>399.72967678746335</c:v>
                </c:pt>
                <c:pt idx="3115">
                  <c:v>395.14005876591574</c:v>
                </c:pt>
                <c:pt idx="3116">
                  <c:v>395.14005876591574</c:v>
                </c:pt>
                <c:pt idx="3117">
                  <c:v>398.5053868756122</c:v>
                </c:pt>
                <c:pt idx="3118">
                  <c:v>399.11851126346721</c:v>
                </c:pt>
                <c:pt idx="3119">
                  <c:v>395.44564152791378</c:v>
                </c:pt>
                <c:pt idx="3120">
                  <c:v>394.83251714005883</c:v>
                </c:pt>
                <c:pt idx="3121">
                  <c:v>395.44564152791378</c:v>
                </c:pt>
                <c:pt idx="3122">
                  <c:v>394.22135161606275</c:v>
                </c:pt>
                <c:pt idx="3123">
                  <c:v>396.36434867776688</c:v>
                </c:pt>
                <c:pt idx="3124">
                  <c:v>394.52693437806079</c:v>
                </c:pt>
                <c:pt idx="3125">
                  <c:v>394.52693437806079</c:v>
                </c:pt>
                <c:pt idx="3126">
                  <c:v>397.58863858961803</c:v>
                </c:pt>
                <c:pt idx="3127">
                  <c:v>396.05680705190991</c:v>
                </c:pt>
                <c:pt idx="3128">
                  <c:v>399.72967678746335</c:v>
                </c:pt>
                <c:pt idx="3129">
                  <c:v>399.42409402546525</c:v>
                </c:pt>
                <c:pt idx="3130">
                  <c:v>400.03721841332032</c:v>
                </c:pt>
                <c:pt idx="3131">
                  <c:v>399.11851126346721</c:v>
                </c:pt>
                <c:pt idx="3132">
                  <c:v>397.58863858961803</c:v>
                </c:pt>
                <c:pt idx="3133">
                  <c:v>399.42409402546525</c:v>
                </c:pt>
                <c:pt idx="3134">
                  <c:v>400.03721841332032</c:v>
                </c:pt>
                <c:pt idx="3135">
                  <c:v>399.11851126346721</c:v>
                </c:pt>
                <c:pt idx="3136">
                  <c:v>392.38393731635654</c:v>
                </c:pt>
                <c:pt idx="3137">
                  <c:v>396.97551420176296</c:v>
                </c:pt>
                <c:pt idx="3138">
                  <c:v>397.89422135161607</c:v>
                </c:pt>
                <c:pt idx="3139">
                  <c:v>395.75122428991182</c:v>
                </c:pt>
                <c:pt idx="3140">
                  <c:v>397.58863858961803</c:v>
                </c:pt>
                <c:pt idx="3141">
                  <c:v>397.58863858961803</c:v>
                </c:pt>
                <c:pt idx="3142">
                  <c:v>394.52693437806079</c:v>
                </c:pt>
                <c:pt idx="3143">
                  <c:v>396.36434867776688</c:v>
                </c:pt>
                <c:pt idx="3144">
                  <c:v>399.11851126346721</c:v>
                </c:pt>
                <c:pt idx="3145">
                  <c:v>398.5053868756122</c:v>
                </c:pt>
                <c:pt idx="3146">
                  <c:v>397.28109696376106</c:v>
                </c:pt>
                <c:pt idx="3147">
                  <c:v>396.66993143976492</c:v>
                </c:pt>
                <c:pt idx="3148">
                  <c:v>397.28109696376106</c:v>
                </c:pt>
                <c:pt idx="3149">
                  <c:v>395.75122428991182</c:v>
                </c:pt>
                <c:pt idx="3150">
                  <c:v>396.05680705190991</c:v>
                </c:pt>
                <c:pt idx="3151">
                  <c:v>396.97551420176296</c:v>
                </c:pt>
                <c:pt idx="3152">
                  <c:v>397.58863858961803</c:v>
                </c:pt>
                <c:pt idx="3153">
                  <c:v>397.28109696376106</c:v>
                </c:pt>
                <c:pt idx="3154">
                  <c:v>399.11851126346721</c:v>
                </c:pt>
                <c:pt idx="3155">
                  <c:v>398.81292850146917</c:v>
                </c:pt>
                <c:pt idx="3156">
                  <c:v>396.05680705190991</c:v>
                </c:pt>
                <c:pt idx="3157">
                  <c:v>392.69147894221356</c:v>
                </c:pt>
                <c:pt idx="3158">
                  <c:v>392.0783545543585</c:v>
                </c:pt>
                <c:pt idx="3159">
                  <c:v>396.66993143976492</c:v>
                </c:pt>
                <c:pt idx="3160">
                  <c:v>395.75122428991182</c:v>
                </c:pt>
                <c:pt idx="3161">
                  <c:v>398.19980411361411</c:v>
                </c:pt>
                <c:pt idx="3162">
                  <c:v>396.66993143976492</c:v>
                </c:pt>
                <c:pt idx="3163">
                  <c:v>396.05680705190991</c:v>
                </c:pt>
                <c:pt idx="3164">
                  <c:v>395.44564152791378</c:v>
                </c:pt>
                <c:pt idx="3165">
                  <c:v>396.66993143976492</c:v>
                </c:pt>
                <c:pt idx="3166">
                  <c:v>395.75122428991182</c:v>
                </c:pt>
                <c:pt idx="3167">
                  <c:v>396.05680705190991</c:v>
                </c:pt>
                <c:pt idx="3168">
                  <c:v>395.44564152791378</c:v>
                </c:pt>
                <c:pt idx="3169">
                  <c:v>394.83251714005883</c:v>
                </c:pt>
                <c:pt idx="3170">
                  <c:v>391.77277179236046</c:v>
                </c:pt>
                <c:pt idx="3171">
                  <c:v>393.30264446620964</c:v>
                </c:pt>
                <c:pt idx="3172">
                  <c:v>396.36434867776688</c:v>
                </c:pt>
                <c:pt idx="3173">
                  <c:v>392.38393731635654</c:v>
                </c:pt>
                <c:pt idx="3174">
                  <c:v>390.85406464250735</c:v>
                </c:pt>
                <c:pt idx="3175">
                  <c:v>393.60822722820768</c:v>
                </c:pt>
                <c:pt idx="3176">
                  <c:v>392.9970617042116</c:v>
                </c:pt>
                <c:pt idx="3177">
                  <c:v>395.44564152791378</c:v>
                </c:pt>
                <c:pt idx="3178">
                  <c:v>395.75122428991182</c:v>
                </c:pt>
                <c:pt idx="3179">
                  <c:v>394.52693437806079</c:v>
                </c:pt>
                <c:pt idx="3180">
                  <c:v>399.42409402546525</c:v>
                </c:pt>
                <c:pt idx="3181">
                  <c:v>398.5053868756122</c:v>
                </c:pt>
                <c:pt idx="3182">
                  <c:v>399.11851126346721</c:v>
                </c:pt>
                <c:pt idx="3183">
                  <c:v>397.58863858961803</c:v>
                </c:pt>
                <c:pt idx="3184">
                  <c:v>396.36434867776688</c:v>
                </c:pt>
                <c:pt idx="3185">
                  <c:v>394.52693437806079</c:v>
                </c:pt>
                <c:pt idx="3186">
                  <c:v>399.11851126346721</c:v>
                </c:pt>
                <c:pt idx="3187">
                  <c:v>396.36434867776688</c:v>
                </c:pt>
                <c:pt idx="3188">
                  <c:v>399.11851126346721</c:v>
                </c:pt>
                <c:pt idx="3189">
                  <c:v>397.89422135161607</c:v>
                </c:pt>
                <c:pt idx="3190">
                  <c:v>394.22135161606275</c:v>
                </c:pt>
                <c:pt idx="3191">
                  <c:v>392.9970617042116</c:v>
                </c:pt>
                <c:pt idx="3192">
                  <c:v>392.69147894221356</c:v>
                </c:pt>
                <c:pt idx="3193">
                  <c:v>395.14005876591574</c:v>
                </c:pt>
                <c:pt idx="3194">
                  <c:v>397.28109696376106</c:v>
                </c:pt>
                <c:pt idx="3195">
                  <c:v>396.36434867776688</c:v>
                </c:pt>
                <c:pt idx="3196">
                  <c:v>395.75122428991182</c:v>
                </c:pt>
                <c:pt idx="3197">
                  <c:v>393.60822722820768</c:v>
                </c:pt>
                <c:pt idx="3198">
                  <c:v>393.30264446620964</c:v>
                </c:pt>
                <c:pt idx="3199">
                  <c:v>393.30264446620964</c:v>
                </c:pt>
                <c:pt idx="3200">
                  <c:v>395.44564152791378</c:v>
                </c:pt>
                <c:pt idx="3201">
                  <c:v>394.83251714005883</c:v>
                </c:pt>
                <c:pt idx="3202">
                  <c:v>396.36434867776688</c:v>
                </c:pt>
                <c:pt idx="3203">
                  <c:v>395.75122428991182</c:v>
                </c:pt>
                <c:pt idx="3204">
                  <c:v>397.89422135161607</c:v>
                </c:pt>
                <c:pt idx="3205">
                  <c:v>396.66993143976492</c:v>
                </c:pt>
                <c:pt idx="3206">
                  <c:v>396.05680705190991</c:v>
                </c:pt>
                <c:pt idx="3207">
                  <c:v>400.95592556317337</c:v>
                </c:pt>
                <c:pt idx="3208">
                  <c:v>401.87267384916748</c:v>
                </c:pt>
                <c:pt idx="3209">
                  <c:v>395.75122428991182</c:v>
                </c:pt>
                <c:pt idx="3210">
                  <c:v>395.14005876591574</c:v>
                </c:pt>
                <c:pt idx="3211">
                  <c:v>399.72967678746335</c:v>
                </c:pt>
                <c:pt idx="3212">
                  <c:v>399.72967678746335</c:v>
                </c:pt>
                <c:pt idx="3213">
                  <c:v>397.28109696376106</c:v>
                </c:pt>
                <c:pt idx="3214">
                  <c:v>394.83251714005883</c:v>
                </c:pt>
                <c:pt idx="3215">
                  <c:v>393.30264446620964</c:v>
                </c:pt>
                <c:pt idx="3216">
                  <c:v>394.22135161606275</c:v>
                </c:pt>
                <c:pt idx="3217">
                  <c:v>392.38393731635654</c:v>
                </c:pt>
                <c:pt idx="3218">
                  <c:v>392.69147894221356</c:v>
                </c:pt>
                <c:pt idx="3219">
                  <c:v>394.52693437806079</c:v>
                </c:pt>
                <c:pt idx="3220">
                  <c:v>397.28109696376106</c:v>
                </c:pt>
                <c:pt idx="3221">
                  <c:v>394.52693437806079</c:v>
                </c:pt>
                <c:pt idx="3222">
                  <c:v>391.77277179236046</c:v>
                </c:pt>
                <c:pt idx="3223">
                  <c:v>391.46718903036242</c:v>
                </c:pt>
                <c:pt idx="3224">
                  <c:v>394.22135161606275</c:v>
                </c:pt>
                <c:pt idx="3225">
                  <c:v>391.77277179236046</c:v>
                </c:pt>
                <c:pt idx="3226">
                  <c:v>390.85406464250735</c:v>
                </c:pt>
                <c:pt idx="3227">
                  <c:v>391.77277179236046</c:v>
                </c:pt>
                <c:pt idx="3228">
                  <c:v>392.38393731635654</c:v>
                </c:pt>
                <c:pt idx="3229">
                  <c:v>394.22135161606275</c:v>
                </c:pt>
                <c:pt idx="3230">
                  <c:v>396.97551420176296</c:v>
                </c:pt>
                <c:pt idx="3231">
                  <c:v>396.66993143976492</c:v>
                </c:pt>
                <c:pt idx="3232">
                  <c:v>395.44564152791378</c:v>
                </c:pt>
                <c:pt idx="3233">
                  <c:v>396.97551420176296</c:v>
                </c:pt>
                <c:pt idx="3234">
                  <c:v>395.75122428991182</c:v>
                </c:pt>
                <c:pt idx="3235">
                  <c:v>395.14005876591574</c:v>
                </c:pt>
                <c:pt idx="3236">
                  <c:v>389.62977473065627</c:v>
                </c:pt>
                <c:pt idx="3237">
                  <c:v>394.83251714005883</c:v>
                </c:pt>
                <c:pt idx="3238">
                  <c:v>392.9970617042116</c:v>
                </c:pt>
                <c:pt idx="3239">
                  <c:v>392.69147894221356</c:v>
                </c:pt>
                <c:pt idx="3240">
                  <c:v>391.77277179236046</c:v>
                </c:pt>
                <c:pt idx="3241">
                  <c:v>388.71302644466215</c:v>
                </c:pt>
                <c:pt idx="3242">
                  <c:v>391.46718903036242</c:v>
                </c:pt>
                <c:pt idx="3243">
                  <c:v>390.24289911851127</c:v>
                </c:pt>
                <c:pt idx="3244">
                  <c:v>392.0783545543585</c:v>
                </c:pt>
                <c:pt idx="3245">
                  <c:v>393.30264446620964</c:v>
                </c:pt>
                <c:pt idx="3246">
                  <c:v>392.9970617042116</c:v>
                </c:pt>
                <c:pt idx="3247">
                  <c:v>392.9970617042116</c:v>
                </c:pt>
                <c:pt idx="3248">
                  <c:v>395.75122428991182</c:v>
                </c:pt>
                <c:pt idx="3249">
                  <c:v>396.66993143976492</c:v>
                </c:pt>
                <c:pt idx="3250">
                  <c:v>396.97551420176296</c:v>
                </c:pt>
                <c:pt idx="3251">
                  <c:v>395.14005876591574</c:v>
                </c:pt>
                <c:pt idx="3252">
                  <c:v>400.03721841332032</c:v>
                </c:pt>
                <c:pt idx="3253">
                  <c:v>398.19980411361411</c:v>
                </c:pt>
                <c:pt idx="3254">
                  <c:v>398.81292850146917</c:v>
                </c:pt>
                <c:pt idx="3255">
                  <c:v>399.11851126346721</c:v>
                </c:pt>
                <c:pt idx="3256">
                  <c:v>397.28109696376106</c:v>
                </c:pt>
                <c:pt idx="3257">
                  <c:v>396.66993143976492</c:v>
                </c:pt>
                <c:pt idx="3258">
                  <c:v>399.11851126346721</c:v>
                </c:pt>
                <c:pt idx="3259">
                  <c:v>398.19980411361411</c:v>
                </c:pt>
                <c:pt idx="3260">
                  <c:v>397.89422135161607</c:v>
                </c:pt>
                <c:pt idx="3261">
                  <c:v>398.5053868756122</c:v>
                </c:pt>
                <c:pt idx="3262">
                  <c:v>401.26150832517141</c:v>
                </c:pt>
                <c:pt idx="3263">
                  <c:v>403.40254652301667</c:v>
                </c:pt>
                <c:pt idx="3264">
                  <c:v>403.40254652301667</c:v>
                </c:pt>
                <c:pt idx="3265">
                  <c:v>401.56709108716944</c:v>
                </c:pt>
                <c:pt idx="3266">
                  <c:v>399.11851126346721</c:v>
                </c:pt>
                <c:pt idx="3267">
                  <c:v>399.11851126346721</c:v>
                </c:pt>
                <c:pt idx="3268">
                  <c:v>400.03721841332032</c:v>
                </c:pt>
                <c:pt idx="3269">
                  <c:v>396.97551420176296</c:v>
                </c:pt>
                <c:pt idx="3270">
                  <c:v>396.05680705190991</c:v>
                </c:pt>
                <c:pt idx="3271">
                  <c:v>399.42409402546525</c:v>
                </c:pt>
                <c:pt idx="3272">
                  <c:v>402.17825661116552</c:v>
                </c:pt>
                <c:pt idx="3273">
                  <c:v>403.40254652301667</c:v>
                </c:pt>
                <c:pt idx="3274">
                  <c:v>401.87267384916748</c:v>
                </c:pt>
                <c:pt idx="3275">
                  <c:v>397.58863858961803</c:v>
                </c:pt>
                <c:pt idx="3276">
                  <c:v>397.58863858961803</c:v>
                </c:pt>
                <c:pt idx="3277">
                  <c:v>395.44564152791378</c:v>
                </c:pt>
                <c:pt idx="3278">
                  <c:v>394.83251714005883</c:v>
                </c:pt>
                <c:pt idx="3279">
                  <c:v>398.19980411361411</c:v>
                </c:pt>
                <c:pt idx="3280">
                  <c:v>396.36434867776688</c:v>
                </c:pt>
                <c:pt idx="3281">
                  <c:v>398.81292850146917</c:v>
                </c:pt>
                <c:pt idx="3282">
                  <c:v>398.5053868756122</c:v>
                </c:pt>
                <c:pt idx="3283">
                  <c:v>400.34280117531836</c:v>
                </c:pt>
                <c:pt idx="3284">
                  <c:v>401.26150832517141</c:v>
                </c:pt>
                <c:pt idx="3285">
                  <c:v>401.87267384916748</c:v>
                </c:pt>
                <c:pt idx="3286">
                  <c:v>400.95592556317337</c:v>
                </c:pt>
                <c:pt idx="3287">
                  <c:v>399.72967678746335</c:v>
                </c:pt>
                <c:pt idx="3288">
                  <c:v>399.72967678746335</c:v>
                </c:pt>
                <c:pt idx="3289">
                  <c:v>403.09696376101863</c:v>
                </c:pt>
                <c:pt idx="3290">
                  <c:v>402.48579823702255</c:v>
                </c:pt>
                <c:pt idx="3291">
                  <c:v>400.03721841332032</c:v>
                </c:pt>
                <c:pt idx="3292">
                  <c:v>395.75122428991182</c:v>
                </c:pt>
                <c:pt idx="3293">
                  <c:v>396.66993143976492</c:v>
                </c:pt>
                <c:pt idx="3294">
                  <c:v>397.89422135161607</c:v>
                </c:pt>
                <c:pt idx="3295">
                  <c:v>400.34280117531836</c:v>
                </c:pt>
                <c:pt idx="3296">
                  <c:v>399.42409402546525</c:v>
                </c:pt>
                <c:pt idx="3297">
                  <c:v>399.11851126346721</c:v>
                </c:pt>
                <c:pt idx="3298">
                  <c:v>401.26150832517141</c:v>
                </c:pt>
                <c:pt idx="3299">
                  <c:v>398.81292850146917</c:v>
                </c:pt>
                <c:pt idx="3300">
                  <c:v>400.34280117531836</c:v>
                </c:pt>
                <c:pt idx="3301">
                  <c:v>396.05680705190991</c:v>
                </c:pt>
                <c:pt idx="3302">
                  <c:v>392.9970617042116</c:v>
                </c:pt>
                <c:pt idx="3303">
                  <c:v>393.60822722820768</c:v>
                </c:pt>
                <c:pt idx="3304">
                  <c:v>394.52693437806079</c:v>
                </c:pt>
                <c:pt idx="3305">
                  <c:v>392.9970617042116</c:v>
                </c:pt>
                <c:pt idx="3306">
                  <c:v>394.52693437806079</c:v>
                </c:pt>
                <c:pt idx="3307">
                  <c:v>393.30264446620964</c:v>
                </c:pt>
                <c:pt idx="3308">
                  <c:v>394.52693437806079</c:v>
                </c:pt>
                <c:pt idx="3309">
                  <c:v>393.30264446620964</c:v>
                </c:pt>
                <c:pt idx="3310">
                  <c:v>396.05680705190991</c:v>
                </c:pt>
                <c:pt idx="3311">
                  <c:v>395.14005876591574</c:v>
                </c:pt>
                <c:pt idx="3312">
                  <c:v>394.83251714005883</c:v>
                </c:pt>
                <c:pt idx="3313">
                  <c:v>394.83251714005883</c:v>
                </c:pt>
                <c:pt idx="3314">
                  <c:v>393.30264446620964</c:v>
                </c:pt>
                <c:pt idx="3315">
                  <c:v>393.60822722820768</c:v>
                </c:pt>
                <c:pt idx="3316">
                  <c:v>396.36434867776688</c:v>
                </c:pt>
                <c:pt idx="3317">
                  <c:v>397.28109696376106</c:v>
                </c:pt>
                <c:pt idx="3318">
                  <c:v>397.89422135161607</c:v>
                </c:pt>
                <c:pt idx="3319">
                  <c:v>396.66993143976492</c:v>
                </c:pt>
                <c:pt idx="3320">
                  <c:v>395.75122428991182</c:v>
                </c:pt>
                <c:pt idx="3321">
                  <c:v>398.5053868756122</c:v>
                </c:pt>
                <c:pt idx="3322">
                  <c:v>397.89422135161607</c:v>
                </c:pt>
                <c:pt idx="3323">
                  <c:v>395.14005876591574</c:v>
                </c:pt>
                <c:pt idx="3324">
                  <c:v>392.9970617042116</c:v>
                </c:pt>
                <c:pt idx="3325">
                  <c:v>394.83251714005883</c:v>
                </c:pt>
                <c:pt idx="3326">
                  <c:v>396.36434867776688</c:v>
                </c:pt>
                <c:pt idx="3327">
                  <c:v>397.28109696376106</c:v>
                </c:pt>
                <c:pt idx="3328">
                  <c:v>397.58863858961803</c:v>
                </c:pt>
                <c:pt idx="3329">
                  <c:v>393.30264446620964</c:v>
                </c:pt>
                <c:pt idx="3330">
                  <c:v>396.05680705190991</c:v>
                </c:pt>
                <c:pt idx="3331">
                  <c:v>394.83251714005883</c:v>
                </c:pt>
                <c:pt idx="3332">
                  <c:v>391.46718903036242</c:v>
                </c:pt>
                <c:pt idx="3333">
                  <c:v>392.69147894221356</c:v>
                </c:pt>
                <c:pt idx="3334">
                  <c:v>394.22135161606275</c:v>
                </c:pt>
                <c:pt idx="3335">
                  <c:v>396.05680705190991</c:v>
                </c:pt>
                <c:pt idx="3336">
                  <c:v>394.83251714005883</c:v>
                </c:pt>
                <c:pt idx="3337">
                  <c:v>396.05680705190991</c:v>
                </c:pt>
                <c:pt idx="3338">
                  <c:v>397.28109696376106</c:v>
                </c:pt>
                <c:pt idx="3339">
                  <c:v>394.52693437806079</c:v>
                </c:pt>
                <c:pt idx="3340">
                  <c:v>394.22135161606275</c:v>
                </c:pt>
                <c:pt idx="3341">
                  <c:v>396.05680705190991</c:v>
                </c:pt>
                <c:pt idx="3342">
                  <c:v>398.5053868756122</c:v>
                </c:pt>
                <c:pt idx="3343">
                  <c:v>396.66993143976492</c:v>
                </c:pt>
                <c:pt idx="3344">
                  <c:v>397.58863858961803</c:v>
                </c:pt>
                <c:pt idx="3345">
                  <c:v>398.5053868756122</c:v>
                </c:pt>
                <c:pt idx="3346">
                  <c:v>398.19980411361411</c:v>
                </c:pt>
                <c:pt idx="3347">
                  <c:v>399.72967678746335</c:v>
                </c:pt>
                <c:pt idx="3348">
                  <c:v>396.66993143976492</c:v>
                </c:pt>
                <c:pt idx="3349">
                  <c:v>395.75122428991182</c:v>
                </c:pt>
                <c:pt idx="3350">
                  <c:v>394.83251714005883</c:v>
                </c:pt>
                <c:pt idx="3351">
                  <c:v>391.46718903036242</c:v>
                </c:pt>
                <c:pt idx="3352">
                  <c:v>397.58863858961803</c:v>
                </c:pt>
                <c:pt idx="3353">
                  <c:v>398.81292850146917</c:v>
                </c:pt>
                <c:pt idx="3354">
                  <c:v>398.81292850146917</c:v>
                </c:pt>
                <c:pt idx="3355">
                  <c:v>398.19980411361411</c:v>
                </c:pt>
                <c:pt idx="3356">
                  <c:v>396.05680705190991</c:v>
                </c:pt>
                <c:pt idx="3357">
                  <c:v>395.75122428991182</c:v>
                </c:pt>
                <c:pt idx="3358">
                  <c:v>397.89422135161607</c:v>
                </c:pt>
                <c:pt idx="3359">
                  <c:v>397.89422135161607</c:v>
                </c:pt>
                <c:pt idx="3360">
                  <c:v>399.42409402546525</c:v>
                </c:pt>
                <c:pt idx="3361">
                  <c:v>399.72967678746335</c:v>
                </c:pt>
                <c:pt idx="3362">
                  <c:v>399.42409402546525</c:v>
                </c:pt>
                <c:pt idx="3363">
                  <c:v>398.19980411361411</c:v>
                </c:pt>
                <c:pt idx="3364">
                  <c:v>401.26150832517141</c:v>
                </c:pt>
                <c:pt idx="3365">
                  <c:v>401.56709108716944</c:v>
                </c:pt>
                <c:pt idx="3366">
                  <c:v>401.26150832517141</c:v>
                </c:pt>
                <c:pt idx="3367">
                  <c:v>402.79138099902059</c:v>
                </c:pt>
                <c:pt idx="3368">
                  <c:v>402.79138099902059</c:v>
                </c:pt>
                <c:pt idx="3369">
                  <c:v>402.48579823702255</c:v>
                </c:pt>
                <c:pt idx="3370">
                  <c:v>398.81292850146917</c:v>
                </c:pt>
                <c:pt idx="3371">
                  <c:v>400.34280117531836</c:v>
                </c:pt>
                <c:pt idx="3372">
                  <c:v>400.34280117531836</c:v>
                </c:pt>
                <c:pt idx="3373">
                  <c:v>400.95592556317337</c:v>
                </c:pt>
                <c:pt idx="3374">
                  <c:v>399.11851126346721</c:v>
                </c:pt>
                <c:pt idx="3375">
                  <c:v>394.22135161606275</c:v>
                </c:pt>
                <c:pt idx="3376">
                  <c:v>394.22135161606275</c:v>
                </c:pt>
                <c:pt idx="3377">
                  <c:v>396.66993143976492</c:v>
                </c:pt>
                <c:pt idx="3378">
                  <c:v>395.14005876591574</c:v>
                </c:pt>
                <c:pt idx="3379">
                  <c:v>397.89422135161607</c:v>
                </c:pt>
                <c:pt idx="3380">
                  <c:v>397.89422135161607</c:v>
                </c:pt>
                <c:pt idx="3381">
                  <c:v>396.97551420176296</c:v>
                </c:pt>
                <c:pt idx="3382">
                  <c:v>398.5053868756122</c:v>
                </c:pt>
                <c:pt idx="3383">
                  <c:v>400.03721841332032</c:v>
                </c:pt>
                <c:pt idx="3384">
                  <c:v>398.81292850146917</c:v>
                </c:pt>
                <c:pt idx="3385">
                  <c:v>398.81292850146917</c:v>
                </c:pt>
                <c:pt idx="3386">
                  <c:v>397.28109696376106</c:v>
                </c:pt>
                <c:pt idx="3387">
                  <c:v>395.75122428991182</c:v>
                </c:pt>
                <c:pt idx="3388">
                  <c:v>395.14005876591574</c:v>
                </c:pt>
                <c:pt idx="3389">
                  <c:v>397.28109696376106</c:v>
                </c:pt>
                <c:pt idx="3390">
                  <c:v>396.97551420176296</c:v>
                </c:pt>
                <c:pt idx="3391">
                  <c:v>396.97551420176296</c:v>
                </c:pt>
                <c:pt idx="3392">
                  <c:v>398.81292850146917</c:v>
                </c:pt>
                <c:pt idx="3393">
                  <c:v>397.89422135161607</c:v>
                </c:pt>
                <c:pt idx="3394">
                  <c:v>397.28109696376106</c:v>
                </c:pt>
                <c:pt idx="3395">
                  <c:v>398.19980411361411</c:v>
                </c:pt>
                <c:pt idx="3396">
                  <c:v>396.05680705190991</c:v>
                </c:pt>
                <c:pt idx="3397">
                  <c:v>397.58863858961803</c:v>
                </c:pt>
                <c:pt idx="3398">
                  <c:v>393.60822722820768</c:v>
                </c:pt>
                <c:pt idx="3399">
                  <c:v>397.28109696376106</c:v>
                </c:pt>
                <c:pt idx="3400">
                  <c:v>396.05680705190991</c:v>
                </c:pt>
                <c:pt idx="3401">
                  <c:v>397.89422135161607</c:v>
                </c:pt>
                <c:pt idx="3402">
                  <c:v>395.75122428991182</c:v>
                </c:pt>
                <c:pt idx="3403">
                  <c:v>395.44564152791378</c:v>
                </c:pt>
                <c:pt idx="3404">
                  <c:v>395.44564152791378</c:v>
                </c:pt>
                <c:pt idx="3405">
                  <c:v>397.89422135161607</c:v>
                </c:pt>
                <c:pt idx="3406">
                  <c:v>396.97551420176296</c:v>
                </c:pt>
                <c:pt idx="3407">
                  <c:v>396.66993143976492</c:v>
                </c:pt>
                <c:pt idx="3408">
                  <c:v>399.42409402546525</c:v>
                </c:pt>
                <c:pt idx="3409">
                  <c:v>396.66993143976492</c:v>
                </c:pt>
                <c:pt idx="3410">
                  <c:v>395.44564152791378</c:v>
                </c:pt>
                <c:pt idx="3411">
                  <c:v>400.34280117531836</c:v>
                </c:pt>
                <c:pt idx="3412">
                  <c:v>401.56709108716944</c:v>
                </c:pt>
                <c:pt idx="3413">
                  <c:v>399.11851126346721</c:v>
                </c:pt>
                <c:pt idx="3414">
                  <c:v>394.83251714005883</c:v>
                </c:pt>
                <c:pt idx="3415">
                  <c:v>392.69147894221356</c:v>
                </c:pt>
                <c:pt idx="3416">
                  <c:v>396.05680705190991</c:v>
                </c:pt>
                <c:pt idx="3417">
                  <c:v>400.03721841332032</c:v>
                </c:pt>
                <c:pt idx="3418">
                  <c:v>400.95592556317337</c:v>
                </c:pt>
                <c:pt idx="3419">
                  <c:v>399.11851126346721</c:v>
                </c:pt>
                <c:pt idx="3420">
                  <c:v>397.58863858961803</c:v>
                </c:pt>
                <c:pt idx="3421">
                  <c:v>396.97551420176296</c:v>
                </c:pt>
                <c:pt idx="3422">
                  <c:v>398.19980411361411</c:v>
                </c:pt>
                <c:pt idx="3423">
                  <c:v>399.42409402546525</c:v>
                </c:pt>
                <c:pt idx="3424">
                  <c:v>394.22135161606275</c:v>
                </c:pt>
                <c:pt idx="3425">
                  <c:v>394.22135161606275</c:v>
                </c:pt>
                <c:pt idx="3426">
                  <c:v>395.75122428991182</c:v>
                </c:pt>
                <c:pt idx="3427">
                  <c:v>396.05680705190991</c:v>
                </c:pt>
                <c:pt idx="3428">
                  <c:v>397.28109696376106</c:v>
                </c:pt>
                <c:pt idx="3429">
                  <c:v>399.42409402546525</c:v>
                </c:pt>
                <c:pt idx="3430">
                  <c:v>397.28109696376106</c:v>
                </c:pt>
                <c:pt idx="3431">
                  <c:v>398.19980411361411</c:v>
                </c:pt>
                <c:pt idx="3432">
                  <c:v>396.97551420176296</c:v>
                </c:pt>
                <c:pt idx="3433">
                  <c:v>396.97551420176296</c:v>
                </c:pt>
                <c:pt idx="3434">
                  <c:v>398.5053868756122</c:v>
                </c:pt>
                <c:pt idx="3435">
                  <c:v>394.83251714005883</c:v>
                </c:pt>
                <c:pt idx="3436">
                  <c:v>396.05680705190991</c:v>
                </c:pt>
                <c:pt idx="3437">
                  <c:v>398.81292850146917</c:v>
                </c:pt>
                <c:pt idx="3438">
                  <c:v>396.97551420176296</c:v>
                </c:pt>
                <c:pt idx="3439">
                  <c:v>395.14005876591574</c:v>
                </c:pt>
                <c:pt idx="3440">
                  <c:v>393.30264446620964</c:v>
                </c:pt>
                <c:pt idx="3441">
                  <c:v>395.44564152791378</c:v>
                </c:pt>
                <c:pt idx="3442">
                  <c:v>392.9970617042116</c:v>
                </c:pt>
                <c:pt idx="3443">
                  <c:v>396.97551420176296</c:v>
                </c:pt>
                <c:pt idx="3444">
                  <c:v>396.05680705190991</c:v>
                </c:pt>
                <c:pt idx="3445">
                  <c:v>396.97551420176296</c:v>
                </c:pt>
                <c:pt idx="3446">
                  <c:v>397.89422135161607</c:v>
                </c:pt>
                <c:pt idx="3447">
                  <c:v>395.75122428991182</c:v>
                </c:pt>
                <c:pt idx="3448">
                  <c:v>397.89422135161607</c:v>
                </c:pt>
                <c:pt idx="3449">
                  <c:v>400.34280117531836</c:v>
                </c:pt>
                <c:pt idx="3450">
                  <c:v>399.11851126346721</c:v>
                </c:pt>
                <c:pt idx="3451">
                  <c:v>398.81292850146917</c:v>
                </c:pt>
                <c:pt idx="3452">
                  <c:v>399.72967678746335</c:v>
                </c:pt>
                <c:pt idx="3453">
                  <c:v>398.81292850146917</c:v>
                </c:pt>
                <c:pt idx="3454">
                  <c:v>399.72967678746335</c:v>
                </c:pt>
                <c:pt idx="3455">
                  <c:v>399.11851126346721</c:v>
                </c:pt>
                <c:pt idx="3456">
                  <c:v>396.66993143976492</c:v>
                </c:pt>
                <c:pt idx="3457">
                  <c:v>396.05680705190991</c:v>
                </c:pt>
                <c:pt idx="3458">
                  <c:v>396.05680705190991</c:v>
                </c:pt>
                <c:pt idx="3459">
                  <c:v>398.81292850146917</c:v>
                </c:pt>
                <c:pt idx="3460">
                  <c:v>396.36434867776688</c:v>
                </c:pt>
                <c:pt idx="3461">
                  <c:v>397.28109696376106</c:v>
                </c:pt>
                <c:pt idx="3462">
                  <c:v>396.36434867776688</c:v>
                </c:pt>
                <c:pt idx="3463">
                  <c:v>394.22135161606275</c:v>
                </c:pt>
                <c:pt idx="3464">
                  <c:v>399.11851126346721</c:v>
                </c:pt>
                <c:pt idx="3465">
                  <c:v>400.34280117531836</c:v>
                </c:pt>
                <c:pt idx="3466">
                  <c:v>397.89422135161607</c:v>
                </c:pt>
                <c:pt idx="3467">
                  <c:v>397.58863858961803</c:v>
                </c:pt>
                <c:pt idx="3468">
                  <c:v>397.89422135161607</c:v>
                </c:pt>
                <c:pt idx="3469">
                  <c:v>400.34280117531836</c:v>
                </c:pt>
                <c:pt idx="3470">
                  <c:v>400.34280117531836</c:v>
                </c:pt>
                <c:pt idx="3471">
                  <c:v>396.66993143976492</c:v>
                </c:pt>
                <c:pt idx="3472">
                  <c:v>396.97551420176296</c:v>
                </c:pt>
                <c:pt idx="3473">
                  <c:v>395.75122428991182</c:v>
                </c:pt>
                <c:pt idx="3474">
                  <c:v>392.69147894221356</c:v>
                </c:pt>
                <c:pt idx="3475">
                  <c:v>391.15964740450539</c:v>
                </c:pt>
                <c:pt idx="3476">
                  <c:v>390.24289911851127</c:v>
                </c:pt>
                <c:pt idx="3477">
                  <c:v>390.85406464250735</c:v>
                </c:pt>
                <c:pt idx="3478">
                  <c:v>392.69147894221356</c:v>
                </c:pt>
                <c:pt idx="3479">
                  <c:v>394.22135161606275</c:v>
                </c:pt>
                <c:pt idx="3480">
                  <c:v>394.22135161606275</c:v>
                </c:pt>
                <c:pt idx="3481">
                  <c:v>395.14005876591574</c:v>
                </c:pt>
                <c:pt idx="3482">
                  <c:v>396.36434867776688</c:v>
                </c:pt>
                <c:pt idx="3483">
                  <c:v>394.83251714005883</c:v>
                </c:pt>
                <c:pt idx="3484">
                  <c:v>394.52693437806079</c:v>
                </c:pt>
                <c:pt idx="3485">
                  <c:v>396.05680705190991</c:v>
                </c:pt>
                <c:pt idx="3486">
                  <c:v>396.36434867776688</c:v>
                </c:pt>
                <c:pt idx="3487">
                  <c:v>397.89422135161607</c:v>
                </c:pt>
                <c:pt idx="3488">
                  <c:v>395.44564152791378</c:v>
                </c:pt>
                <c:pt idx="3489">
                  <c:v>395.44564152791378</c:v>
                </c:pt>
                <c:pt idx="3490">
                  <c:v>394.52693437806079</c:v>
                </c:pt>
                <c:pt idx="3491">
                  <c:v>393.60822722820768</c:v>
                </c:pt>
                <c:pt idx="3492">
                  <c:v>394.83251714005883</c:v>
                </c:pt>
                <c:pt idx="3493">
                  <c:v>395.75122428991182</c:v>
                </c:pt>
                <c:pt idx="3494">
                  <c:v>397.28109696376106</c:v>
                </c:pt>
                <c:pt idx="3495">
                  <c:v>398.81292850146917</c:v>
                </c:pt>
                <c:pt idx="3496">
                  <c:v>395.75122428991182</c:v>
                </c:pt>
                <c:pt idx="3497">
                  <c:v>395.75122428991182</c:v>
                </c:pt>
                <c:pt idx="3498">
                  <c:v>394.22135161606275</c:v>
                </c:pt>
                <c:pt idx="3499">
                  <c:v>396.36434867776688</c:v>
                </c:pt>
                <c:pt idx="3500">
                  <c:v>396.05680705190991</c:v>
                </c:pt>
                <c:pt idx="3501">
                  <c:v>393.60822722820768</c:v>
                </c:pt>
                <c:pt idx="3502">
                  <c:v>396.66993143976492</c:v>
                </c:pt>
                <c:pt idx="3503">
                  <c:v>395.44564152791378</c:v>
                </c:pt>
                <c:pt idx="3504">
                  <c:v>396.05680705190991</c:v>
                </c:pt>
                <c:pt idx="3505">
                  <c:v>396.36434867776688</c:v>
                </c:pt>
                <c:pt idx="3506">
                  <c:v>396.97551420176296</c:v>
                </c:pt>
                <c:pt idx="3507">
                  <c:v>396.97551420176296</c:v>
                </c:pt>
                <c:pt idx="3508">
                  <c:v>398.5053868756122</c:v>
                </c:pt>
                <c:pt idx="3509">
                  <c:v>401.56709108716944</c:v>
                </c:pt>
                <c:pt idx="3510">
                  <c:v>397.28109696376106</c:v>
                </c:pt>
                <c:pt idx="3511">
                  <c:v>392.9970617042116</c:v>
                </c:pt>
                <c:pt idx="3512">
                  <c:v>395.44564152791378</c:v>
                </c:pt>
                <c:pt idx="3513">
                  <c:v>399.11851126346721</c:v>
                </c:pt>
                <c:pt idx="3514">
                  <c:v>398.5053868756122</c:v>
                </c:pt>
                <c:pt idx="3515">
                  <c:v>400.03721841332032</c:v>
                </c:pt>
                <c:pt idx="3516">
                  <c:v>400.95592556317337</c:v>
                </c:pt>
                <c:pt idx="3517">
                  <c:v>401.87267384916748</c:v>
                </c:pt>
                <c:pt idx="3518">
                  <c:v>399.42409402546525</c:v>
                </c:pt>
                <c:pt idx="3519">
                  <c:v>398.5053868756122</c:v>
                </c:pt>
                <c:pt idx="3520">
                  <c:v>398.19980411361411</c:v>
                </c:pt>
                <c:pt idx="3521">
                  <c:v>402.17825661116552</c:v>
                </c:pt>
                <c:pt idx="3522">
                  <c:v>397.28109696376106</c:v>
                </c:pt>
                <c:pt idx="3523">
                  <c:v>399.11851126346721</c:v>
                </c:pt>
                <c:pt idx="3524">
                  <c:v>398.5053868756122</c:v>
                </c:pt>
                <c:pt idx="3525">
                  <c:v>398.81292850146917</c:v>
                </c:pt>
                <c:pt idx="3526">
                  <c:v>398.19980411361411</c:v>
                </c:pt>
                <c:pt idx="3527">
                  <c:v>399.72967678746335</c:v>
                </c:pt>
                <c:pt idx="3528">
                  <c:v>401.56709108716944</c:v>
                </c:pt>
                <c:pt idx="3529">
                  <c:v>402.17825661116552</c:v>
                </c:pt>
                <c:pt idx="3530">
                  <c:v>401.56709108716944</c:v>
                </c:pt>
                <c:pt idx="3531">
                  <c:v>402.17825661116552</c:v>
                </c:pt>
                <c:pt idx="3532">
                  <c:v>397.89422135161607</c:v>
                </c:pt>
                <c:pt idx="3533">
                  <c:v>396.36434867776688</c:v>
                </c:pt>
                <c:pt idx="3534">
                  <c:v>397.28109696376106</c:v>
                </c:pt>
                <c:pt idx="3535">
                  <c:v>396.97551420176296</c:v>
                </c:pt>
                <c:pt idx="3536">
                  <c:v>398.19980411361411</c:v>
                </c:pt>
                <c:pt idx="3537">
                  <c:v>398.19980411361411</c:v>
                </c:pt>
                <c:pt idx="3538">
                  <c:v>398.19980411361411</c:v>
                </c:pt>
                <c:pt idx="3539">
                  <c:v>400.95592556317337</c:v>
                </c:pt>
                <c:pt idx="3540">
                  <c:v>398.81292850146917</c:v>
                </c:pt>
                <c:pt idx="3541">
                  <c:v>398.81292850146917</c:v>
                </c:pt>
                <c:pt idx="3542">
                  <c:v>399.11851126346721</c:v>
                </c:pt>
                <c:pt idx="3543">
                  <c:v>396.66993143976492</c:v>
                </c:pt>
                <c:pt idx="3544">
                  <c:v>396.97551420176296</c:v>
                </c:pt>
                <c:pt idx="3545">
                  <c:v>401.87267384916748</c:v>
                </c:pt>
                <c:pt idx="3546">
                  <c:v>404.62683643486781</c:v>
                </c:pt>
                <c:pt idx="3547">
                  <c:v>402.17825661116552</c:v>
                </c:pt>
                <c:pt idx="3548">
                  <c:v>401.87267384916748</c:v>
                </c:pt>
                <c:pt idx="3549">
                  <c:v>399.72967678746335</c:v>
                </c:pt>
                <c:pt idx="3550">
                  <c:v>396.97551420176296</c:v>
                </c:pt>
                <c:pt idx="3551">
                  <c:v>402.17825661116552</c:v>
                </c:pt>
                <c:pt idx="3552">
                  <c:v>403.09696376101863</c:v>
                </c:pt>
                <c:pt idx="3553">
                  <c:v>400.34280117531836</c:v>
                </c:pt>
                <c:pt idx="3554">
                  <c:v>396.66993143976492</c:v>
                </c:pt>
                <c:pt idx="3555">
                  <c:v>396.66993143976492</c:v>
                </c:pt>
                <c:pt idx="3556">
                  <c:v>396.97551420176296</c:v>
                </c:pt>
                <c:pt idx="3557">
                  <c:v>394.52693437806079</c:v>
                </c:pt>
                <c:pt idx="3558">
                  <c:v>395.44564152791378</c:v>
                </c:pt>
                <c:pt idx="3559">
                  <c:v>396.97551420176296</c:v>
                </c:pt>
                <c:pt idx="3560">
                  <c:v>396.05680705190991</c:v>
                </c:pt>
                <c:pt idx="3561">
                  <c:v>396.36434867776688</c:v>
                </c:pt>
                <c:pt idx="3562">
                  <c:v>396.05680705190991</c:v>
                </c:pt>
                <c:pt idx="3563">
                  <c:v>398.19980411361411</c:v>
                </c:pt>
                <c:pt idx="3564">
                  <c:v>397.58863858961803</c:v>
                </c:pt>
                <c:pt idx="3565">
                  <c:v>396.05680705190991</c:v>
                </c:pt>
                <c:pt idx="3566">
                  <c:v>395.14005876591574</c:v>
                </c:pt>
                <c:pt idx="3567">
                  <c:v>393.60822722820768</c:v>
                </c:pt>
                <c:pt idx="3568">
                  <c:v>393.30264446620964</c:v>
                </c:pt>
                <c:pt idx="3569">
                  <c:v>395.44564152791378</c:v>
                </c:pt>
                <c:pt idx="3570">
                  <c:v>396.36434867776688</c:v>
                </c:pt>
                <c:pt idx="3571">
                  <c:v>392.9970617042116</c:v>
                </c:pt>
                <c:pt idx="3572">
                  <c:v>397.58863858961803</c:v>
                </c:pt>
                <c:pt idx="3573">
                  <c:v>403.09696376101863</c:v>
                </c:pt>
                <c:pt idx="3574">
                  <c:v>397.58863858961803</c:v>
                </c:pt>
                <c:pt idx="3575">
                  <c:v>398.5053868756122</c:v>
                </c:pt>
                <c:pt idx="3576">
                  <c:v>397.28109696376106</c:v>
                </c:pt>
                <c:pt idx="3577">
                  <c:v>398.5053868756122</c:v>
                </c:pt>
                <c:pt idx="3578">
                  <c:v>399.72967678746335</c:v>
                </c:pt>
                <c:pt idx="3579">
                  <c:v>396.36434867776688</c:v>
                </c:pt>
                <c:pt idx="3580">
                  <c:v>394.83251714005883</c:v>
                </c:pt>
                <c:pt idx="3581">
                  <c:v>399.42409402546525</c:v>
                </c:pt>
                <c:pt idx="3582">
                  <c:v>395.75122428991182</c:v>
                </c:pt>
                <c:pt idx="3583">
                  <c:v>394.83251714005883</c:v>
                </c:pt>
                <c:pt idx="3584">
                  <c:v>396.05680705190991</c:v>
                </c:pt>
                <c:pt idx="3585">
                  <c:v>396.97551420176296</c:v>
                </c:pt>
                <c:pt idx="3586">
                  <c:v>394.52693437806079</c:v>
                </c:pt>
                <c:pt idx="3587">
                  <c:v>395.14005876591574</c:v>
                </c:pt>
                <c:pt idx="3588">
                  <c:v>395.44564152791378</c:v>
                </c:pt>
                <c:pt idx="3589">
                  <c:v>395.44564152791378</c:v>
                </c:pt>
                <c:pt idx="3590">
                  <c:v>392.9970617042116</c:v>
                </c:pt>
                <c:pt idx="3591">
                  <c:v>396.97551420176296</c:v>
                </c:pt>
                <c:pt idx="3592">
                  <c:v>398.19980411361411</c:v>
                </c:pt>
                <c:pt idx="3593">
                  <c:v>396.66993143976492</c:v>
                </c:pt>
                <c:pt idx="3594">
                  <c:v>400.34280117531836</c:v>
                </c:pt>
                <c:pt idx="3595">
                  <c:v>395.44564152791378</c:v>
                </c:pt>
                <c:pt idx="3596">
                  <c:v>392.38393731635654</c:v>
                </c:pt>
                <c:pt idx="3597">
                  <c:v>392.0783545543585</c:v>
                </c:pt>
                <c:pt idx="3598">
                  <c:v>392.38393731635654</c:v>
                </c:pt>
                <c:pt idx="3599">
                  <c:v>394.52693437806079</c:v>
                </c:pt>
                <c:pt idx="3600">
                  <c:v>397.28109696376106</c:v>
                </c:pt>
                <c:pt idx="3601">
                  <c:v>397.58863858961803</c:v>
                </c:pt>
                <c:pt idx="3602">
                  <c:v>397.89422135161607</c:v>
                </c:pt>
                <c:pt idx="3603">
                  <c:v>400.03721841332032</c:v>
                </c:pt>
                <c:pt idx="3604">
                  <c:v>396.66993143976492</c:v>
                </c:pt>
                <c:pt idx="3605">
                  <c:v>396.36434867776688</c:v>
                </c:pt>
                <c:pt idx="3606">
                  <c:v>395.75122428991182</c:v>
                </c:pt>
                <c:pt idx="3607">
                  <c:v>394.83251714005883</c:v>
                </c:pt>
                <c:pt idx="3608">
                  <c:v>395.14005876591574</c:v>
                </c:pt>
                <c:pt idx="3609">
                  <c:v>396.97551420176296</c:v>
                </c:pt>
                <c:pt idx="3610">
                  <c:v>399.11851126346721</c:v>
                </c:pt>
                <c:pt idx="3611">
                  <c:v>398.81292850146917</c:v>
                </c:pt>
                <c:pt idx="3612">
                  <c:v>398.5053868756122</c:v>
                </c:pt>
                <c:pt idx="3613">
                  <c:v>396.97551420176296</c:v>
                </c:pt>
                <c:pt idx="3614">
                  <c:v>397.58863858961803</c:v>
                </c:pt>
                <c:pt idx="3615">
                  <c:v>396.66993143976492</c:v>
                </c:pt>
                <c:pt idx="3616">
                  <c:v>396.66993143976492</c:v>
                </c:pt>
                <c:pt idx="3617">
                  <c:v>401.56709108716944</c:v>
                </c:pt>
                <c:pt idx="3618">
                  <c:v>401.56709108716944</c:v>
                </c:pt>
                <c:pt idx="3619">
                  <c:v>396.66993143976492</c:v>
                </c:pt>
                <c:pt idx="3620">
                  <c:v>396.66993143976492</c:v>
                </c:pt>
                <c:pt idx="3621">
                  <c:v>400.34280117531836</c:v>
                </c:pt>
                <c:pt idx="3622">
                  <c:v>399.72967678746335</c:v>
                </c:pt>
                <c:pt idx="3623">
                  <c:v>398.81292850146917</c:v>
                </c:pt>
                <c:pt idx="3624">
                  <c:v>399.11851126346721</c:v>
                </c:pt>
                <c:pt idx="3625">
                  <c:v>398.19980411361411</c:v>
                </c:pt>
                <c:pt idx="3626">
                  <c:v>398.5053868756122</c:v>
                </c:pt>
                <c:pt idx="3627">
                  <c:v>397.89422135161607</c:v>
                </c:pt>
                <c:pt idx="3628">
                  <c:v>396.36434867776688</c:v>
                </c:pt>
                <c:pt idx="3629">
                  <c:v>395.44564152791378</c:v>
                </c:pt>
                <c:pt idx="3630">
                  <c:v>396.36434867776688</c:v>
                </c:pt>
                <c:pt idx="3631">
                  <c:v>396.36434867776688</c:v>
                </c:pt>
                <c:pt idx="3632">
                  <c:v>399.11851126346721</c:v>
                </c:pt>
                <c:pt idx="3633">
                  <c:v>397.58863858961803</c:v>
                </c:pt>
                <c:pt idx="3634">
                  <c:v>396.36434867776688</c:v>
                </c:pt>
                <c:pt idx="3635">
                  <c:v>392.0783545543585</c:v>
                </c:pt>
                <c:pt idx="3636">
                  <c:v>393.60822722820768</c:v>
                </c:pt>
                <c:pt idx="3637">
                  <c:v>395.14005876591574</c:v>
                </c:pt>
                <c:pt idx="3638">
                  <c:v>394.83251714005883</c:v>
                </c:pt>
                <c:pt idx="3639">
                  <c:v>397.28109696376106</c:v>
                </c:pt>
                <c:pt idx="3640">
                  <c:v>396.05680705190991</c:v>
                </c:pt>
                <c:pt idx="3641">
                  <c:v>391.46718903036242</c:v>
                </c:pt>
                <c:pt idx="3642">
                  <c:v>393.30264446620964</c:v>
                </c:pt>
                <c:pt idx="3643">
                  <c:v>394.22135161606275</c:v>
                </c:pt>
                <c:pt idx="3644">
                  <c:v>390.24289911851127</c:v>
                </c:pt>
                <c:pt idx="3645">
                  <c:v>395.14005876591574</c:v>
                </c:pt>
                <c:pt idx="3646">
                  <c:v>389.62977473065627</c:v>
                </c:pt>
                <c:pt idx="3647">
                  <c:v>391.15964740450539</c:v>
                </c:pt>
                <c:pt idx="3648">
                  <c:v>391.46718903036242</c:v>
                </c:pt>
                <c:pt idx="3649">
                  <c:v>395.14005876591574</c:v>
                </c:pt>
                <c:pt idx="3650">
                  <c:v>396.05680705190991</c:v>
                </c:pt>
                <c:pt idx="3651">
                  <c:v>393.60822722820768</c:v>
                </c:pt>
                <c:pt idx="3652">
                  <c:v>396.66993143976492</c:v>
                </c:pt>
                <c:pt idx="3653">
                  <c:v>398.5053868756122</c:v>
                </c:pt>
                <c:pt idx="3654">
                  <c:v>397.89422135161607</c:v>
                </c:pt>
                <c:pt idx="3655">
                  <c:v>399.72967678746335</c:v>
                </c:pt>
                <c:pt idx="3656">
                  <c:v>396.05680705190991</c:v>
                </c:pt>
                <c:pt idx="3657">
                  <c:v>394.22135161606275</c:v>
                </c:pt>
                <c:pt idx="3658">
                  <c:v>393.60822722820768</c:v>
                </c:pt>
                <c:pt idx="3659">
                  <c:v>392.69147894221356</c:v>
                </c:pt>
                <c:pt idx="3660">
                  <c:v>396.66993143976492</c:v>
                </c:pt>
                <c:pt idx="3661">
                  <c:v>394.22135161606275</c:v>
                </c:pt>
                <c:pt idx="3662">
                  <c:v>395.75122428991182</c:v>
                </c:pt>
                <c:pt idx="3663">
                  <c:v>397.58863858961803</c:v>
                </c:pt>
                <c:pt idx="3664">
                  <c:v>392.9970617042116</c:v>
                </c:pt>
                <c:pt idx="3665">
                  <c:v>397.28109696376106</c:v>
                </c:pt>
                <c:pt idx="3666">
                  <c:v>397.28109696376106</c:v>
                </c:pt>
                <c:pt idx="3667">
                  <c:v>396.05680705190991</c:v>
                </c:pt>
                <c:pt idx="3668">
                  <c:v>395.44564152791378</c:v>
                </c:pt>
                <c:pt idx="3669">
                  <c:v>394.22135161606275</c:v>
                </c:pt>
                <c:pt idx="3670">
                  <c:v>395.44564152791378</c:v>
                </c:pt>
                <c:pt idx="3671">
                  <c:v>396.97551420176296</c:v>
                </c:pt>
                <c:pt idx="3672">
                  <c:v>396.66993143976492</c:v>
                </c:pt>
                <c:pt idx="3673">
                  <c:v>397.58863858961803</c:v>
                </c:pt>
                <c:pt idx="3674">
                  <c:v>395.14005876591574</c:v>
                </c:pt>
                <c:pt idx="3675">
                  <c:v>395.14005876591574</c:v>
                </c:pt>
                <c:pt idx="3676">
                  <c:v>396.66993143976492</c:v>
                </c:pt>
                <c:pt idx="3677">
                  <c:v>395.44564152791378</c:v>
                </c:pt>
                <c:pt idx="3678">
                  <c:v>392.9970617042116</c:v>
                </c:pt>
                <c:pt idx="3679">
                  <c:v>390.85406464250735</c:v>
                </c:pt>
                <c:pt idx="3680">
                  <c:v>396.05680705190991</c:v>
                </c:pt>
                <c:pt idx="3681">
                  <c:v>392.9970617042116</c:v>
                </c:pt>
                <c:pt idx="3682">
                  <c:v>395.14005876591574</c:v>
                </c:pt>
                <c:pt idx="3683">
                  <c:v>394.22135161606275</c:v>
                </c:pt>
                <c:pt idx="3684">
                  <c:v>396.05680705190991</c:v>
                </c:pt>
                <c:pt idx="3685">
                  <c:v>396.05680705190991</c:v>
                </c:pt>
                <c:pt idx="3686">
                  <c:v>397.28109696376106</c:v>
                </c:pt>
                <c:pt idx="3687">
                  <c:v>398.5053868756122</c:v>
                </c:pt>
                <c:pt idx="3688">
                  <c:v>396.97551420176296</c:v>
                </c:pt>
                <c:pt idx="3689">
                  <c:v>401.26150832517141</c:v>
                </c:pt>
                <c:pt idx="3690">
                  <c:v>399.11851126346721</c:v>
                </c:pt>
                <c:pt idx="3691">
                  <c:v>399.42409402546525</c:v>
                </c:pt>
                <c:pt idx="3692">
                  <c:v>399.11851126346721</c:v>
                </c:pt>
                <c:pt idx="3693">
                  <c:v>397.28109696376106</c:v>
                </c:pt>
                <c:pt idx="3694">
                  <c:v>396.66993143976492</c:v>
                </c:pt>
                <c:pt idx="3695">
                  <c:v>397.28109696376106</c:v>
                </c:pt>
                <c:pt idx="3696">
                  <c:v>401.87267384916748</c:v>
                </c:pt>
                <c:pt idx="3697">
                  <c:v>398.5053868756122</c:v>
                </c:pt>
                <c:pt idx="3698">
                  <c:v>396.66993143976492</c:v>
                </c:pt>
                <c:pt idx="3699">
                  <c:v>398.5053868756122</c:v>
                </c:pt>
                <c:pt idx="3700">
                  <c:v>398.81292850146917</c:v>
                </c:pt>
                <c:pt idx="3701">
                  <c:v>397.28109696376106</c:v>
                </c:pt>
                <c:pt idx="3702">
                  <c:v>396.36434867776688</c:v>
                </c:pt>
                <c:pt idx="3703">
                  <c:v>392.69147894221356</c:v>
                </c:pt>
                <c:pt idx="3704">
                  <c:v>395.75122428991182</c:v>
                </c:pt>
                <c:pt idx="3705">
                  <c:v>395.14005876591574</c:v>
                </c:pt>
                <c:pt idx="3706">
                  <c:v>397.58863858961803</c:v>
                </c:pt>
                <c:pt idx="3707">
                  <c:v>397.89422135161607</c:v>
                </c:pt>
                <c:pt idx="3708">
                  <c:v>398.19980411361411</c:v>
                </c:pt>
                <c:pt idx="3709">
                  <c:v>398.81292850146917</c:v>
                </c:pt>
                <c:pt idx="3710">
                  <c:v>397.89422135161607</c:v>
                </c:pt>
                <c:pt idx="3711">
                  <c:v>396.05680705190991</c:v>
                </c:pt>
                <c:pt idx="3712">
                  <c:v>397.28109696376106</c:v>
                </c:pt>
                <c:pt idx="3713">
                  <c:v>396.66993143976492</c:v>
                </c:pt>
                <c:pt idx="3714">
                  <c:v>394.52693437806079</c:v>
                </c:pt>
                <c:pt idx="3715">
                  <c:v>392.9970617042116</c:v>
                </c:pt>
                <c:pt idx="3716">
                  <c:v>392.9970617042116</c:v>
                </c:pt>
                <c:pt idx="3717">
                  <c:v>392.9970617042116</c:v>
                </c:pt>
                <c:pt idx="3718">
                  <c:v>394.52693437806079</c:v>
                </c:pt>
                <c:pt idx="3719">
                  <c:v>395.14005876591574</c:v>
                </c:pt>
                <c:pt idx="3720">
                  <c:v>391.15964740450539</c:v>
                </c:pt>
                <c:pt idx="3721">
                  <c:v>396.05680705190991</c:v>
                </c:pt>
                <c:pt idx="3722">
                  <c:v>395.14005876591574</c:v>
                </c:pt>
                <c:pt idx="3723">
                  <c:v>392.69147894221356</c:v>
                </c:pt>
                <c:pt idx="3724">
                  <c:v>396.97551420176296</c:v>
                </c:pt>
                <c:pt idx="3725">
                  <c:v>394.22135161606275</c:v>
                </c:pt>
                <c:pt idx="3726">
                  <c:v>396.05680705190991</c:v>
                </c:pt>
                <c:pt idx="3727">
                  <c:v>397.28109696376106</c:v>
                </c:pt>
                <c:pt idx="3728">
                  <c:v>393.60822722820768</c:v>
                </c:pt>
                <c:pt idx="3729">
                  <c:v>393.30264446620964</c:v>
                </c:pt>
                <c:pt idx="3730">
                  <c:v>394.22135161606275</c:v>
                </c:pt>
                <c:pt idx="3731">
                  <c:v>395.44564152791378</c:v>
                </c:pt>
                <c:pt idx="3732">
                  <c:v>396.97551420176296</c:v>
                </c:pt>
                <c:pt idx="3733">
                  <c:v>395.75122428991182</c:v>
                </c:pt>
                <c:pt idx="3734">
                  <c:v>395.14005876591574</c:v>
                </c:pt>
                <c:pt idx="3735">
                  <c:v>396.05680705190991</c:v>
                </c:pt>
                <c:pt idx="3736">
                  <c:v>395.44564152791378</c:v>
                </c:pt>
                <c:pt idx="3737">
                  <c:v>398.81292850146917</c:v>
                </c:pt>
                <c:pt idx="3738">
                  <c:v>396.36434867776688</c:v>
                </c:pt>
                <c:pt idx="3739">
                  <c:v>397.28109696376106</c:v>
                </c:pt>
                <c:pt idx="3740">
                  <c:v>395.75122428991182</c:v>
                </c:pt>
                <c:pt idx="3741">
                  <c:v>394.52693437806079</c:v>
                </c:pt>
                <c:pt idx="3742">
                  <c:v>398.5053868756122</c:v>
                </c:pt>
                <c:pt idx="3743">
                  <c:v>392.9970617042116</c:v>
                </c:pt>
                <c:pt idx="3744">
                  <c:v>394.83251714005883</c:v>
                </c:pt>
                <c:pt idx="3745">
                  <c:v>397.28109696376106</c:v>
                </c:pt>
                <c:pt idx="3746">
                  <c:v>394.22135161606275</c:v>
                </c:pt>
                <c:pt idx="3747">
                  <c:v>397.58863858961803</c:v>
                </c:pt>
                <c:pt idx="3748">
                  <c:v>401.56709108716944</c:v>
                </c:pt>
                <c:pt idx="3749">
                  <c:v>399.72967678746335</c:v>
                </c:pt>
                <c:pt idx="3750">
                  <c:v>402.48579823702255</c:v>
                </c:pt>
                <c:pt idx="3751">
                  <c:v>401.87267384916748</c:v>
                </c:pt>
                <c:pt idx="3752">
                  <c:v>400.03721841332032</c:v>
                </c:pt>
                <c:pt idx="3753">
                  <c:v>402.17825661116552</c:v>
                </c:pt>
                <c:pt idx="3754">
                  <c:v>396.05680705190991</c:v>
                </c:pt>
                <c:pt idx="3755">
                  <c:v>395.14005876591574</c:v>
                </c:pt>
                <c:pt idx="3756">
                  <c:v>396.97551420176296</c:v>
                </c:pt>
                <c:pt idx="3757">
                  <c:v>394.83251714005883</c:v>
                </c:pt>
                <c:pt idx="3758">
                  <c:v>397.58863858961803</c:v>
                </c:pt>
                <c:pt idx="3759">
                  <c:v>396.36434867776688</c:v>
                </c:pt>
                <c:pt idx="3760">
                  <c:v>396.36434867776688</c:v>
                </c:pt>
                <c:pt idx="3761">
                  <c:v>397.58863858961803</c:v>
                </c:pt>
                <c:pt idx="3762">
                  <c:v>396.05680705190991</c:v>
                </c:pt>
                <c:pt idx="3763">
                  <c:v>393.30264446620964</c:v>
                </c:pt>
                <c:pt idx="3764">
                  <c:v>394.22135161606275</c:v>
                </c:pt>
                <c:pt idx="3765">
                  <c:v>394.83251714005883</c:v>
                </c:pt>
                <c:pt idx="3766">
                  <c:v>394.52693437806079</c:v>
                </c:pt>
                <c:pt idx="3767">
                  <c:v>392.0783545543585</c:v>
                </c:pt>
                <c:pt idx="3768">
                  <c:v>392.9970617042116</c:v>
                </c:pt>
                <c:pt idx="3769">
                  <c:v>396.97551420176296</c:v>
                </c:pt>
                <c:pt idx="3770">
                  <c:v>394.83251714005883</c:v>
                </c:pt>
                <c:pt idx="3771">
                  <c:v>395.14005876591574</c:v>
                </c:pt>
                <c:pt idx="3772">
                  <c:v>398.5053868756122</c:v>
                </c:pt>
                <c:pt idx="3773">
                  <c:v>397.58863858961803</c:v>
                </c:pt>
                <c:pt idx="3774">
                  <c:v>397.89422135161607</c:v>
                </c:pt>
                <c:pt idx="3775">
                  <c:v>398.5053868756122</c:v>
                </c:pt>
                <c:pt idx="3776">
                  <c:v>397.89422135161607</c:v>
                </c:pt>
                <c:pt idx="3777">
                  <c:v>397.89422135161607</c:v>
                </c:pt>
                <c:pt idx="3778">
                  <c:v>395.14005876591574</c:v>
                </c:pt>
                <c:pt idx="3779">
                  <c:v>397.89422135161607</c:v>
                </c:pt>
                <c:pt idx="3780">
                  <c:v>401.26150832517141</c:v>
                </c:pt>
                <c:pt idx="3781">
                  <c:v>402.17825661116552</c:v>
                </c:pt>
                <c:pt idx="3782">
                  <c:v>402.48579823702255</c:v>
                </c:pt>
                <c:pt idx="3783">
                  <c:v>399.72967678746335</c:v>
                </c:pt>
                <c:pt idx="3784">
                  <c:v>397.58863858961803</c:v>
                </c:pt>
                <c:pt idx="3785">
                  <c:v>396.05680705190991</c:v>
                </c:pt>
                <c:pt idx="3786">
                  <c:v>398.19980411361411</c:v>
                </c:pt>
                <c:pt idx="3787">
                  <c:v>397.28109696376106</c:v>
                </c:pt>
                <c:pt idx="3788">
                  <c:v>398.19980411361411</c:v>
                </c:pt>
                <c:pt idx="3789">
                  <c:v>395.44564152791378</c:v>
                </c:pt>
                <c:pt idx="3790">
                  <c:v>396.97551420176296</c:v>
                </c:pt>
                <c:pt idx="3791">
                  <c:v>396.97551420176296</c:v>
                </c:pt>
                <c:pt idx="3792">
                  <c:v>395.75122428991182</c:v>
                </c:pt>
                <c:pt idx="3793">
                  <c:v>394.52693437806079</c:v>
                </c:pt>
                <c:pt idx="3794">
                  <c:v>395.14005876591574</c:v>
                </c:pt>
                <c:pt idx="3795">
                  <c:v>397.28109696376106</c:v>
                </c:pt>
                <c:pt idx="3796">
                  <c:v>398.5053868756122</c:v>
                </c:pt>
                <c:pt idx="3797">
                  <c:v>398.5053868756122</c:v>
                </c:pt>
                <c:pt idx="3798">
                  <c:v>393.30264446620964</c:v>
                </c:pt>
                <c:pt idx="3799">
                  <c:v>393.60822722820768</c:v>
                </c:pt>
                <c:pt idx="3800">
                  <c:v>393.60822722820768</c:v>
                </c:pt>
                <c:pt idx="3801">
                  <c:v>394.22135161606275</c:v>
                </c:pt>
                <c:pt idx="3802">
                  <c:v>397.28109696376106</c:v>
                </c:pt>
                <c:pt idx="3803">
                  <c:v>398.19980411361411</c:v>
                </c:pt>
                <c:pt idx="3804">
                  <c:v>396.66993143976492</c:v>
                </c:pt>
                <c:pt idx="3805">
                  <c:v>394.52693437806079</c:v>
                </c:pt>
                <c:pt idx="3806">
                  <c:v>395.75122428991182</c:v>
                </c:pt>
                <c:pt idx="3807">
                  <c:v>393.30264446620964</c:v>
                </c:pt>
                <c:pt idx="3808">
                  <c:v>391.46718903036242</c:v>
                </c:pt>
                <c:pt idx="3809">
                  <c:v>390.24289911851127</c:v>
                </c:pt>
                <c:pt idx="3810">
                  <c:v>392.38393731635654</c:v>
                </c:pt>
                <c:pt idx="3811">
                  <c:v>392.69147894221356</c:v>
                </c:pt>
                <c:pt idx="3812">
                  <c:v>394.52693437806079</c:v>
                </c:pt>
                <c:pt idx="3813">
                  <c:v>394.83251714005883</c:v>
                </c:pt>
                <c:pt idx="3814">
                  <c:v>394.52693437806079</c:v>
                </c:pt>
                <c:pt idx="3815">
                  <c:v>395.44564152791378</c:v>
                </c:pt>
                <c:pt idx="3816">
                  <c:v>397.58863858961803</c:v>
                </c:pt>
                <c:pt idx="3817">
                  <c:v>394.52693437806079</c:v>
                </c:pt>
                <c:pt idx="3818">
                  <c:v>397.28109696376106</c:v>
                </c:pt>
                <c:pt idx="3819">
                  <c:v>394.22135161606275</c:v>
                </c:pt>
                <c:pt idx="3820">
                  <c:v>396.05680705190991</c:v>
                </c:pt>
                <c:pt idx="3821">
                  <c:v>396.05680705190991</c:v>
                </c:pt>
                <c:pt idx="3822">
                  <c:v>396.36434867776688</c:v>
                </c:pt>
                <c:pt idx="3823">
                  <c:v>396.66993143976492</c:v>
                </c:pt>
                <c:pt idx="3824">
                  <c:v>392.9970617042116</c:v>
                </c:pt>
                <c:pt idx="3825">
                  <c:v>395.44564152791378</c:v>
                </c:pt>
                <c:pt idx="3826">
                  <c:v>394.22135161606275</c:v>
                </c:pt>
                <c:pt idx="3827">
                  <c:v>398.19980411361411</c:v>
                </c:pt>
                <c:pt idx="3828">
                  <c:v>398.5053868756122</c:v>
                </c:pt>
                <c:pt idx="3829">
                  <c:v>397.89422135161607</c:v>
                </c:pt>
                <c:pt idx="3830">
                  <c:v>397.89422135161607</c:v>
                </c:pt>
                <c:pt idx="3831">
                  <c:v>398.81292850146917</c:v>
                </c:pt>
                <c:pt idx="3832">
                  <c:v>396.66993143976492</c:v>
                </c:pt>
                <c:pt idx="3833">
                  <c:v>397.89422135161607</c:v>
                </c:pt>
                <c:pt idx="3834">
                  <c:v>398.5053868756122</c:v>
                </c:pt>
                <c:pt idx="3835">
                  <c:v>399.72967678746335</c:v>
                </c:pt>
                <c:pt idx="3836">
                  <c:v>400.03721841332032</c:v>
                </c:pt>
                <c:pt idx="3837">
                  <c:v>399.11851126346721</c:v>
                </c:pt>
                <c:pt idx="3838">
                  <c:v>398.19980411361411</c:v>
                </c:pt>
                <c:pt idx="3839">
                  <c:v>398.19980411361411</c:v>
                </c:pt>
                <c:pt idx="3840">
                  <c:v>397.28109696376106</c:v>
                </c:pt>
                <c:pt idx="3841">
                  <c:v>397.89422135161607</c:v>
                </c:pt>
                <c:pt idx="3842">
                  <c:v>398.5053868756122</c:v>
                </c:pt>
                <c:pt idx="3843">
                  <c:v>398.81292850146917</c:v>
                </c:pt>
                <c:pt idx="3844">
                  <c:v>398.81292850146917</c:v>
                </c:pt>
                <c:pt idx="3845">
                  <c:v>396.66993143976492</c:v>
                </c:pt>
                <c:pt idx="3846">
                  <c:v>396.97551420176296</c:v>
                </c:pt>
                <c:pt idx="3847">
                  <c:v>398.19980411361411</c:v>
                </c:pt>
                <c:pt idx="3848">
                  <c:v>397.28109696376106</c:v>
                </c:pt>
                <c:pt idx="3849">
                  <c:v>394.22135161606275</c:v>
                </c:pt>
                <c:pt idx="3850">
                  <c:v>395.75122428991182</c:v>
                </c:pt>
                <c:pt idx="3851">
                  <c:v>397.89422135161607</c:v>
                </c:pt>
                <c:pt idx="3852">
                  <c:v>398.19980411361411</c:v>
                </c:pt>
                <c:pt idx="3853">
                  <c:v>396.05680705190991</c:v>
                </c:pt>
                <c:pt idx="3854">
                  <c:v>396.05680705190991</c:v>
                </c:pt>
                <c:pt idx="3855">
                  <c:v>398.5053868756122</c:v>
                </c:pt>
                <c:pt idx="3856">
                  <c:v>401.56709108716944</c:v>
                </c:pt>
                <c:pt idx="3857">
                  <c:v>397.28109696376106</c:v>
                </c:pt>
                <c:pt idx="3858">
                  <c:v>395.44564152791378</c:v>
                </c:pt>
                <c:pt idx="3859">
                  <c:v>396.66993143976492</c:v>
                </c:pt>
                <c:pt idx="3860">
                  <c:v>397.28109696376106</c:v>
                </c:pt>
                <c:pt idx="3861">
                  <c:v>395.14005876591574</c:v>
                </c:pt>
                <c:pt idx="3862">
                  <c:v>395.75122428991182</c:v>
                </c:pt>
                <c:pt idx="3863">
                  <c:v>398.5053868756122</c:v>
                </c:pt>
                <c:pt idx="3864">
                  <c:v>400.03721841332032</c:v>
                </c:pt>
                <c:pt idx="3865">
                  <c:v>397.58863858961803</c:v>
                </c:pt>
                <c:pt idx="3866">
                  <c:v>401.56709108716944</c:v>
                </c:pt>
                <c:pt idx="3867">
                  <c:v>395.44564152791378</c:v>
                </c:pt>
                <c:pt idx="3868">
                  <c:v>396.66993143976492</c:v>
                </c:pt>
                <c:pt idx="3869">
                  <c:v>392.9970617042116</c:v>
                </c:pt>
                <c:pt idx="3870">
                  <c:v>398.5053868756122</c:v>
                </c:pt>
                <c:pt idx="3871">
                  <c:v>399.42409402546525</c:v>
                </c:pt>
                <c:pt idx="3872">
                  <c:v>395.75122428991182</c:v>
                </c:pt>
                <c:pt idx="3873">
                  <c:v>397.28109696376106</c:v>
                </c:pt>
                <c:pt idx="3874">
                  <c:v>397.58863858961803</c:v>
                </c:pt>
                <c:pt idx="3875">
                  <c:v>396.97551420176296</c:v>
                </c:pt>
                <c:pt idx="3876">
                  <c:v>397.58863858961803</c:v>
                </c:pt>
                <c:pt idx="3877">
                  <c:v>396.36434867776688</c:v>
                </c:pt>
                <c:pt idx="3878">
                  <c:v>398.81292850146917</c:v>
                </c:pt>
                <c:pt idx="3879">
                  <c:v>399.72967678746335</c:v>
                </c:pt>
                <c:pt idx="3880">
                  <c:v>395.75122428991182</c:v>
                </c:pt>
                <c:pt idx="3881">
                  <c:v>396.05680705190991</c:v>
                </c:pt>
                <c:pt idx="3882">
                  <c:v>393.60822722820768</c:v>
                </c:pt>
                <c:pt idx="3883">
                  <c:v>392.9970617042116</c:v>
                </c:pt>
                <c:pt idx="3884">
                  <c:v>396.66993143976492</c:v>
                </c:pt>
                <c:pt idx="3885">
                  <c:v>396.05680705190991</c:v>
                </c:pt>
                <c:pt idx="3886">
                  <c:v>395.14005876591574</c:v>
                </c:pt>
                <c:pt idx="3887">
                  <c:v>395.75122428991182</c:v>
                </c:pt>
                <c:pt idx="3888">
                  <c:v>395.14005876591574</c:v>
                </c:pt>
                <c:pt idx="3889">
                  <c:v>391.77277179236046</c:v>
                </c:pt>
                <c:pt idx="3890">
                  <c:v>393.30264446620964</c:v>
                </c:pt>
                <c:pt idx="3891">
                  <c:v>397.58863858961803</c:v>
                </c:pt>
                <c:pt idx="3892">
                  <c:v>397.89422135161607</c:v>
                </c:pt>
                <c:pt idx="3893">
                  <c:v>394.52693437806079</c:v>
                </c:pt>
                <c:pt idx="3894">
                  <c:v>395.44564152791378</c:v>
                </c:pt>
                <c:pt idx="3895">
                  <c:v>393.30264446620964</c:v>
                </c:pt>
                <c:pt idx="3896">
                  <c:v>393.60822722820768</c:v>
                </c:pt>
                <c:pt idx="3897">
                  <c:v>395.44564152791378</c:v>
                </c:pt>
                <c:pt idx="3898">
                  <c:v>395.75122428991182</c:v>
                </c:pt>
                <c:pt idx="3899">
                  <c:v>394.83251714005883</c:v>
                </c:pt>
                <c:pt idx="3900">
                  <c:v>394.52693437806079</c:v>
                </c:pt>
                <c:pt idx="3901">
                  <c:v>389.9353574926543</c:v>
                </c:pt>
                <c:pt idx="3902">
                  <c:v>389.01860920666019</c:v>
                </c:pt>
                <c:pt idx="3903">
                  <c:v>384.73261508325174</c:v>
                </c:pt>
                <c:pt idx="3904">
                  <c:v>388.09990205680708</c:v>
                </c:pt>
                <c:pt idx="3905">
                  <c:v>392.38393731635654</c:v>
                </c:pt>
                <c:pt idx="3906">
                  <c:v>394.22135161606275</c:v>
                </c:pt>
                <c:pt idx="3907">
                  <c:v>396.66993143976492</c:v>
                </c:pt>
                <c:pt idx="3908">
                  <c:v>395.44564152791378</c:v>
                </c:pt>
                <c:pt idx="3909">
                  <c:v>395.75122428991182</c:v>
                </c:pt>
                <c:pt idx="3910">
                  <c:v>392.9970617042116</c:v>
                </c:pt>
                <c:pt idx="3911">
                  <c:v>395.14005876591574</c:v>
                </c:pt>
                <c:pt idx="3912">
                  <c:v>391.77277179236046</c:v>
                </c:pt>
                <c:pt idx="3913">
                  <c:v>392.69147894221356</c:v>
                </c:pt>
                <c:pt idx="3914">
                  <c:v>393.60822722820768</c:v>
                </c:pt>
                <c:pt idx="3915">
                  <c:v>397.28109696376106</c:v>
                </c:pt>
                <c:pt idx="3916">
                  <c:v>398.19980411361411</c:v>
                </c:pt>
                <c:pt idx="3917">
                  <c:v>394.52693437806079</c:v>
                </c:pt>
                <c:pt idx="3918">
                  <c:v>392.9970617042116</c:v>
                </c:pt>
                <c:pt idx="3919">
                  <c:v>396.97551420176296</c:v>
                </c:pt>
                <c:pt idx="3920">
                  <c:v>399.72967678746335</c:v>
                </c:pt>
                <c:pt idx="3921">
                  <c:v>401.87267384916748</c:v>
                </c:pt>
                <c:pt idx="3922">
                  <c:v>397.89422135161607</c:v>
                </c:pt>
                <c:pt idx="3923">
                  <c:v>395.44564152791378</c:v>
                </c:pt>
                <c:pt idx="3924">
                  <c:v>396.36434867776688</c:v>
                </c:pt>
                <c:pt idx="3925">
                  <c:v>396.36434867776688</c:v>
                </c:pt>
                <c:pt idx="3926">
                  <c:v>394.52693437806079</c:v>
                </c:pt>
                <c:pt idx="3927">
                  <c:v>396.05680705190991</c:v>
                </c:pt>
                <c:pt idx="3928">
                  <c:v>400.95592556317337</c:v>
                </c:pt>
                <c:pt idx="3929">
                  <c:v>397.58863858961803</c:v>
                </c:pt>
                <c:pt idx="3930">
                  <c:v>396.97551420176296</c:v>
                </c:pt>
                <c:pt idx="3931">
                  <c:v>397.28109696376106</c:v>
                </c:pt>
                <c:pt idx="3932">
                  <c:v>394.52693437806079</c:v>
                </c:pt>
                <c:pt idx="3933">
                  <c:v>390.85406464250735</c:v>
                </c:pt>
                <c:pt idx="3934">
                  <c:v>392.38393731635654</c:v>
                </c:pt>
                <c:pt idx="3935">
                  <c:v>392.0783545543585</c:v>
                </c:pt>
                <c:pt idx="3936">
                  <c:v>396.66993143976492</c:v>
                </c:pt>
                <c:pt idx="3937">
                  <c:v>395.14005876591574</c:v>
                </c:pt>
                <c:pt idx="3938">
                  <c:v>394.83251714005883</c:v>
                </c:pt>
                <c:pt idx="3939">
                  <c:v>396.36434867776688</c:v>
                </c:pt>
                <c:pt idx="3940">
                  <c:v>395.44564152791378</c:v>
                </c:pt>
                <c:pt idx="3941">
                  <c:v>397.89422135161607</c:v>
                </c:pt>
                <c:pt idx="3942">
                  <c:v>401.56709108716944</c:v>
                </c:pt>
                <c:pt idx="3943">
                  <c:v>401.87267384916748</c:v>
                </c:pt>
                <c:pt idx="3944">
                  <c:v>398.19980411361411</c:v>
                </c:pt>
                <c:pt idx="3945">
                  <c:v>398.19980411361411</c:v>
                </c:pt>
                <c:pt idx="3946">
                  <c:v>398.5053868756122</c:v>
                </c:pt>
                <c:pt idx="3947">
                  <c:v>398.19980411361411</c:v>
                </c:pt>
                <c:pt idx="3948">
                  <c:v>395.44564152791378</c:v>
                </c:pt>
                <c:pt idx="3949">
                  <c:v>394.52693437806079</c:v>
                </c:pt>
                <c:pt idx="3950">
                  <c:v>398.19980411361411</c:v>
                </c:pt>
                <c:pt idx="3951">
                  <c:v>397.28109696376106</c:v>
                </c:pt>
                <c:pt idx="3952">
                  <c:v>397.89422135161607</c:v>
                </c:pt>
                <c:pt idx="3953">
                  <c:v>397.58863858961803</c:v>
                </c:pt>
                <c:pt idx="3954">
                  <c:v>396.97551420176296</c:v>
                </c:pt>
                <c:pt idx="3955">
                  <c:v>399.11851126346721</c:v>
                </c:pt>
                <c:pt idx="3956">
                  <c:v>398.81292850146917</c:v>
                </c:pt>
                <c:pt idx="3957">
                  <c:v>400.03721841332032</c:v>
                </c:pt>
                <c:pt idx="3958">
                  <c:v>396.36434867776688</c:v>
                </c:pt>
                <c:pt idx="3959">
                  <c:v>393.30264446620964</c:v>
                </c:pt>
                <c:pt idx="3960">
                  <c:v>391.77277179236046</c:v>
                </c:pt>
                <c:pt idx="3961">
                  <c:v>395.75122428991182</c:v>
                </c:pt>
                <c:pt idx="3962">
                  <c:v>396.05680705190991</c:v>
                </c:pt>
                <c:pt idx="3963">
                  <c:v>394.22135161606275</c:v>
                </c:pt>
                <c:pt idx="3964">
                  <c:v>394.52693437806079</c:v>
                </c:pt>
                <c:pt idx="3965">
                  <c:v>396.66993143976492</c:v>
                </c:pt>
                <c:pt idx="3966">
                  <c:v>394.22135161606275</c:v>
                </c:pt>
                <c:pt idx="3967">
                  <c:v>393.30264446620964</c:v>
                </c:pt>
                <c:pt idx="3968">
                  <c:v>396.36434867776688</c:v>
                </c:pt>
                <c:pt idx="3969">
                  <c:v>392.0783545543585</c:v>
                </c:pt>
                <c:pt idx="3970">
                  <c:v>392.69147894221356</c:v>
                </c:pt>
                <c:pt idx="3971">
                  <c:v>389.9353574926543</c:v>
                </c:pt>
                <c:pt idx="3972">
                  <c:v>389.62977473065627</c:v>
                </c:pt>
                <c:pt idx="3973">
                  <c:v>390.24289911851127</c:v>
                </c:pt>
                <c:pt idx="3974">
                  <c:v>394.52693437806079</c:v>
                </c:pt>
                <c:pt idx="3975">
                  <c:v>393.60822722820768</c:v>
                </c:pt>
                <c:pt idx="3976">
                  <c:v>394.83251714005883</c:v>
                </c:pt>
                <c:pt idx="3977">
                  <c:v>394.52693437806079</c:v>
                </c:pt>
                <c:pt idx="3978">
                  <c:v>396.05680705190991</c:v>
                </c:pt>
                <c:pt idx="3979">
                  <c:v>396.66993143976492</c:v>
                </c:pt>
                <c:pt idx="3980">
                  <c:v>395.44564152791378</c:v>
                </c:pt>
                <c:pt idx="3981">
                  <c:v>394.83251714005883</c:v>
                </c:pt>
                <c:pt idx="3982">
                  <c:v>396.36434867776688</c:v>
                </c:pt>
                <c:pt idx="3983">
                  <c:v>396.97551420176296</c:v>
                </c:pt>
                <c:pt idx="3984">
                  <c:v>400.03721841332032</c:v>
                </c:pt>
                <c:pt idx="3985">
                  <c:v>398.5053868756122</c:v>
                </c:pt>
                <c:pt idx="3986">
                  <c:v>394.83251714005883</c:v>
                </c:pt>
                <c:pt idx="3987">
                  <c:v>392.69147894221356</c:v>
                </c:pt>
                <c:pt idx="3988">
                  <c:v>392.9970617042116</c:v>
                </c:pt>
                <c:pt idx="3989">
                  <c:v>394.83251714005883</c:v>
                </c:pt>
                <c:pt idx="3990">
                  <c:v>394.22135161606275</c:v>
                </c:pt>
                <c:pt idx="3991">
                  <c:v>395.75122428991182</c:v>
                </c:pt>
                <c:pt idx="3992">
                  <c:v>396.66993143976492</c:v>
                </c:pt>
                <c:pt idx="3993">
                  <c:v>398.19980411361411</c:v>
                </c:pt>
                <c:pt idx="3994">
                  <c:v>396.97551420176296</c:v>
                </c:pt>
                <c:pt idx="3995">
                  <c:v>394.52693437806079</c:v>
                </c:pt>
                <c:pt idx="3996">
                  <c:v>395.75122428991182</c:v>
                </c:pt>
                <c:pt idx="3997">
                  <c:v>397.89422135161607</c:v>
                </c:pt>
                <c:pt idx="3998">
                  <c:v>397.58863858961803</c:v>
                </c:pt>
                <c:pt idx="3999">
                  <c:v>396.36434867776688</c:v>
                </c:pt>
                <c:pt idx="4000">
                  <c:v>400.95592556317337</c:v>
                </c:pt>
                <c:pt idx="4001">
                  <c:v>397.58863858961803</c:v>
                </c:pt>
                <c:pt idx="4002">
                  <c:v>396.05680705190991</c:v>
                </c:pt>
                <c:pt idx="4003">
                  <c:v>397.89422135161607</c:v>
                </c:pt>
                <c:pt idx="4004">
                  <c:v>394.52693437806079</c:v>
                </c:pt>
                <c:pt idx="4005">
                  <c:v>396.66993143976492</c:v>
                </c:pt>
                <c:pt idx="4006">
                  <c:v>393.30264446620964</c:v>
                </c:pt>
                <c:pt idx="4007">
                  <c:v>397.58863858961803</c:v>
                </c:pt>
                <c:pt idx="4008">
                  <c:v>396.66993143976492</c:v>
                </c:pt>
                <c:pt idx="4009">
                  <c:v>395.44564152791378</c:v>
                </c:pt>
                <c:pt idx="4010">
                  <c:v>399.11851126346721</c:v>
                </c:pt>
                <c:pt idx="4011">
                  <c:v>397.58863858961803</c:v>
                </c:pt>
                <c:pt idx="4012">
                  <c:v>397.58863858961803</c:v>
                </c:pt>
                <c:pt idx="4013">
                  <c:v>399.72967678746335</c:v>
                </c:pt>
                <c:pt idx="4014">
                  <c:v>395.44564152791378</c:v>
                </c:pt>
                <c:pt idx="4015">
                  <c:v>397.28109696376106</c:v>
                </c:pt>
                <c:pt idx="4016">
                  <c:v>396.36434867776688</c:v>
                </c:pt>
                <c:pt idx="4017">
                  <c:v>395.14005876591574</c:v>
                </c:pt>
                <c:pt idx="4018">
                  <c:v>394.22135161606275</c:v>
                </c:pt>
                <c:pt idx="4019">
                  <c:v>396.36434867776688</c:v>
                </c:pt>
                <c:pt idx="4020">
                  <c:v>400.95592556317337</c:v>
                </c:pt>
                <c:pt idx="4021">
                  <c:v>396.97551420176296</c:v>
                </c:pt>
                <c:pt idx="4022">
                  <c:v>392.9970617042116</c:v>
                </c:pt>
                <c:pt idx="4023">
                  <c:v>396.05680705190991</c:v>
                </c:pt>
                <c:pt idx="4024">
                  <c:v>397.28109696376106</c:v>
                </c:pt>
                <c:pt idx="4025">
                  <c:v>396.36434867776688</c:v>
                </c:pt>
                <c:pt idx="4026">
                  <c:v>397.58863858961803</c:v>
                </c:pt>
                <c:pt idx="4027">
                  <c:v>401.87267384916748</c:v>
                </c:pt>
                <c:pt idx="4028">
                  <c:v>396.66993143976492</c:v>
                </c:pt>
                <c:pt idx="4029">
                  <c:v>399.11851126346721</c:v>
                </c:pt>
                <c:pt idx="4030">
                  <c:v>398.5053868756122</c:v>
                </c:pt>
                <c:pt idx="4031">
                  <c:v>400.34280117531836</c:v>
                </c:pt>
                <c:pt idx="4032">
                  <c:v>400.95592556317337</c:v>
                </c:pt>
                <c:pt idx="4033">
                  <c:v>397.58863858961803</c:v>
                </c:pt>
                <c:pt idx="4034">
                  <c:v>397.89422135161607</c:v>
                </c:pt>
                <c:pt idx="4035">
                  <c:v>396.97551420176296</c:v>
                </c:pt>
                <c:pt idx="4036">
                  <c:v>394.52693437806079</c:v>
                </c:pt>
                <c:pt idx="4037">
                  <c:v>396.97551420176296</c:v>
                </c:pt>
                <c:pt idx="4038">
                  <c:v>396.97551420176296</c:v>
                </c:pt>
                <c:pt idx="4039">
                  <c:v>395.44564152791378</c:v>
                </c:pt>
                <c:pt idx="4040">
                  <c:v>396.66993143976492</c:v>
                </c:pt>
                <c:pt idx="4041">
                  <c:v>397.28109696376106</c:v>
                </c:pt>
                <c:pt idx="4042">
                  <c:v>399.42409402546525</c:v>
                </c:pt>
                <c:pt idx="4043">
                  <c:v>396.05680705190991</c:v>
                </c:pt>
                <c:pt idx="4044">
                  <c:v>399.11851126346721</c:v>
                </c:pt>
                <c:pt idx="4045">
                  <c:v>397.89422135161607</c:v>
                </c:pt>
                <c:pt idx="4046">
                  <c:v>396.97551420176296</c:v>
                </c:pt>
                <c:pt idx="4047">
                  <c:v>394.22135161606275</c:v>
                </c:pt>
                <c:pt idx="4048">
                  <c:v>395.14005876591574</c:v>
                </c:pt>
                <c:pt idx="4049">
                  <c:v>390.24289911851127</c:v>
                </c:pt>
                <c:pt idx="4050">
                  <c:v>393.60822722820768</c:v>
                </c:pt>
                <c:pt idx="4051">
                  <c:v>392.38393731635654</c:v>
                </c:pt>
                <c:pt idx="4052">
                  <c:v>393.60822722820768</c:v>
                </c:pt>
                <c:pt idx="4053">
                  <c:v>394.52693437806079</c:v>
                </c:pt>
                <c:pt idx="4054">
                  <c:v>392.0783545543585</c:v>
                </c:pt>
                <c:pt idx="4055">
                  <c:v>391.46718903036242</c:v>
                </c:pt>
                <c:pt idx="4056">
                  <c:v>394.22135161606275</c:v>
                </c:pt>
                <c:pt idx="4057">
                  <c:v>393.60822722820768</c:v>
                </c:pt>
                <c:pt idx="4058">
                  <c:v>393.60822722820768</c:v>
                </c:pt>
                <c:pt idx="4059">
                  <c:v>394.52693437806079</c:v>
                </c:pt>
                <c:pt idx="4060">
                  <c:v>391.15964740450539</c:v>
                </c:pt>
                <c:pt idx="4061">
                  <c:v>391.15964740450539</c:v>
                </c:pt>
                <c:pt idx="4062">
                  <c:v>395.44564152791378</c:v>
                </c:pt>
                <c:pt idx="4063">
                  <c:v>399.11851126346721</c:v>
                </c:pt>
                <c:pt idx="4064">
                  <c:v>400.03721841332032</c:v>
                </c:pt>
                <c:pt idx="4065">
                  <c:v>395.75122428991182</c:v>
                </c:pt>
                <c:pt idx="4066">
                  <c:v>394.52693437806079</c:v>
                </c:pt>
                <c:pt idx="4067">
                  <c:v>397.58863858961803</c:v>
                </c:pt>
                <c:pt idx="4068">
                  <c:v>399.42409402546525</c:v>
                </c:pt>
                <c:pt idx="4069">
                  <c:v>399.72967678746335</c:v>
                </c:pt>
                <c:pt idx="4070">
                  <c:v>398.19980411361411</c:v>
                </c:pt>
                <c:pt idx="4071">
                  <c:v>397.28109696376106</c:v>
                </c:pt>
                <c:pt idx="4072">
                  <c:v>397.58863858961803</c:v>
                </c:pt>
                <c:pt idx="4073">
                  <c:v>397.28109696376106</c:v>
                </c:pt>
                <c:pt idx="4074">
                  <c:v>399.42409402546525</c:v>
                </c:pt>
                <c:pt idx="4075">
                  <c:v>399.42409402546525</c:v>
                </c:pt>
                <c:pt idx="4076">
                  <c:v>399.11851126346721</c:v>
                </c:pt>
                <c:pt idx="4077">
                  <c:v>397.89422135161607</c:v>
                </c:pt>
                <c:pt idx="4078">
                  <c:v>396.05680705190991</c:v>
                </c:pt>
                <c:pt idx="4079">
                  <c:v>398.5053868756122</c:v>
                </c:pt>
                <c:pt idx="4080">
                  <c:v>395.14005876591574</c:v>
                </c:pt>
                <c:pt idx="4081">
                  <c:v>393.60822722820768</c:v>
                </c:pt>
                <c:pt idx="4082">
                  <c:v>392.9970617042116</c:v>
                </c:pt>
                <c:pt idx="4083">
                  <c:v>397.89422135161607</c:v>
                </c:pt>
                <c:pt idx="4084">
                  <c:v>398.5053868756122</c:v>
                </c:pt>
                <c:pt idx="4085">
                  <c:v>397.89422135161607</c:v>
                </c:pt>
                <c:pt idx="4086">
                  <c:v>396.66993143976492</c:v>
                </c:pt>
                <c:pt idx="4087">
                  <c:v>397.58863858961803</c:v>
                </c:pt>
                <c:pt idx="4088">
                  <c:v>395.75122428991182</c:v>
                </c:pt>
                <c:pt idx="4089">
                  <c:v>397.28109696376106</c:v>
                </c:pt>
                <c:pt idx="4090">
                  <c:v>394.22135161606275</c:v>
                </c:pt>
                <c:pt idx="4091">
                  <c:v>400.34280117531836</c:v>
                </c:pt>
                <c:pt idx="4092">
                  <c:v>394.83251714005883</c:v>
                </c:pt>
                <c:pt idx="4093">
                  <c:v>397.28109696376106</c:v>
                </c:pt>
                <c:pt idx="4094">
                  <c:v>396.97551420176296</c:v>
                </c:pt>
                <c:pt idx="4095">
                  <c:v>398.19980411361411</c:v>
                </c:pt>
                <c:pt idx="4096">
                  <c:v>400.34280117531836</c:v>
                </c:pt>
                <c:pt idx="4097">
                  <c:v>396.66993143976492</c:v>
                </c:pt>
                <c:pt idx="4098">
                  <c:v>395.44564152791378</c:v>
                </c:pt>
                <c:pt idx="4099">
                  <c:v>399.42409402546525</c:v>
                </c:pt>
                <c:pt idx="4100">
                  <c:v>398.5053868756122</c:v>
                </c:pt>
                <c:pt idx="4101">
                  <c:v>395.44564152791378</c:v>
                </c:pt>
                <c:pt idx="4102">
                  <c:v>399.42409402546525</c:v>
                </c:pt>
                <c:pt idx="4103">
                  <c:v>399.72967678746335</c:v>
                </c:pt>
                <c:pt idx="4104">
                  <c:v>397.58863858961803</c:v>
                </c:pt>
                <c:pt idx="4105">
                  <c:v>398.81292850146917</c:v>
                </c:pt>
                <c:pt idx="4106">
                  <c:v>402.17825661116552</c:v>
                </c:pt>
                <c:pt idx="4107">
                  <c:v>402.79138099902059</c:v>
                </c:pt>
                <c:pt idx="4108">
                  <c:v>397.58863858961803</c:v>
                </c:pt>
                <c:pt idx="4109">
                  <c:v>402.17825661116552</c:v>
                </c:pt>
                <c:pt idx="4110">
                  <c:v>400.95592556317337</c:v>
                </c:pt>
                <c:pt idx="4111">
                  <c:v>399.11851126346721</c:v>
                </c:pt>
                <c:pt idx="4112">
                  <c:v>399.72967678746335</c:v>
                </c:pt>
                <c:pt idx="4113">
                  <c:v>400.95592556317337</c:v>
                </c:pt>
                <c:pt idx="4114">
                  <c:v>403.71008814887369</c:v>
                </c:pt>
                <c:pt idx="4115">
                  <c:v>399.42409402546525</c:v>
                </c:pt>
                <c:pt idx="4116">
                  <c:v>394.52693437806079</c:v>
                </c:pt>
                <c:pt idx="4117">
                  <c:v>398.5053868756122</c:v>
                </c:pt>
                <c:pt idx="4118">
                  <c:v>394.52693437806079</c:v>
                </c:pt>
                <c:pt idx="4119">
                  <c:v>397.28109696376106</c:v>
                </c:pt>
                <c:pt idx="4120">
                  <c:v>396.97551420176296</c:v>
                </c:pt>
                <c:pt idx="4121">
                  <c:v>394.22135161606275</c:v>
                </c:pt>
                <c:pt idx="4122">
                  <c:v>392.38393731635654</c:v>
                </c:pt>
                <c:pt idx="4123">
                  <c:v>394.52693437806079</c:v>
                </c:pt>
                <c:pt idx="4124">
                  <c:v>393.60822722820768</c:v>
                </c:pt>
                <c:pt idx="4125">
                  <c:v>395.75122428991182</c:v>
                </c:pt>
                <c:pt idx="4126">
                  <c:v>394.83251714005883</c:v>
                </c:pt>
                <c:pt idx="4127">
                  <c:v>391.15964740450539</c:v>
                </c:pt>
                <c:pt idx="4128">
                  <c:v>387.48677766895207</c:v>
                </c:pt>
                <c:pt idx="4129">
                  <c:v>395.75122428991182</c:v>
                </c:pt>
                <c:pt idx="4130">
                  <c:v>396.05680705190991</c:v>
                </c:pt>
                <c:pt idx="4131">
                  <c:v>398.5053868756122</c:v>
                </c:pt>
                <c:pt idx="4132">
                  <c:v>398.5053868756122</c:v>
                </c:pt>
                <c:pt idx="4133">
                  <c:v>397.28109696376106</c:v>
                </c:pt>
                <c:pt idx="4134">
                  <c:v>397.89422135161607</c:v>
                </c:pt>
                <c:pt idx="4135">
                  <c:v>399.72967678746335</c:v>
                </c:pt>
                <c:pt idx="4136">
                  <c:v>401.26150832517141</c:v>
                </c:pt>
                <c:pt idx="4137">
                  <c:v>398.19980411361411</c:v>
                </c:pt>
                <c:pt idx="4138">
                  <c:v>400.95592556317337</c:v>
                </c:pt>
                <c:pt idx="4139">
                  <c:v>398.19980411361411</c:v>
                </c:pt>
                <c:pt idx="4140">
                  <c:v>397.89422135161607</c:v>
                </c:pt>
                <c:pt idx="4141">
                  <c:v>396.97551420176296</c:v>
                </c:pt>
                <c:pt idx="4142">
                  <c:v>399.72967678746335</c:v>
                </c:pt>
                <c:pt idx="4143">
                  <c:v>398.81292850146917</c:v>
                </c:pt>
                <c:pt idx="4144">
                  <c:v>398.81292850146917</c:v>
                </c:pt>
                <c:pt idx="4145">
                  <c:v>397.58863858961803</c:v>
                </c:pt>
                <c:pt idx="4146">
                  <c:v>397.58863858961803</c:v>
                </c:pt>
                <c:pt idx="4147">
                  <c:v>392.9970617042116</c:v>
                </c:pt>
                <c:pt idx="4148">
                  <c:v>392.9970617042116</c:v>
                </c:pt>
                <c:pt idx="4149">
                  <c:v>392.69147894221356</c:v>
                </c:pt>
                <c:pt idx="4150">
                  <c:v>396.05680705190991</c:v>
                </c:pt>
                <c:pt idx="4151">
                  <c:v>396.05680705190991</c:v>
                </c:pt>
                <c:pt idx="4152">
                  <c:v>394.83251714005883</c:v>
                </c:pt>
                <c:pt idx="4153">
                  <c:v>396.97551420176296</c:v>
                </c:pt>
                <c:pt idx="4154">
                  <c:v>399.11851126346721</c:v>
                </c:pt>
                <c:pt idx="4155">
                  <c:v>398.19980411361411</c:v>
                </c:pt>
                <c:pt idx="4156">
                  <c:v>398.81292850146917</c:v>
                </c:pt>
                <c:pt idx="4157">
                  <c:v>399.72967678746335</c:v>
                </c:pt>
                <c:pt idx="4158">
                  <c:v>396.97551420176296</c:v>
                </c:pt>
                <c:pt idx="4159">
                  <c:v>396.36434867776688</c:v>
                </c:pt>
                <c:pt idx="4160">
                  <c:v>398.19980411361411</c:v>
                </c:pt>
                <c:pt idx="4161">
                  <c:v>398.5053868756122</c:v>
                </c:pt>
                <c:pt idx="4162">
                  <c:v>400.95592556317337</c:v>
                </c:pt>
                <c:pt idx="4163">
                  <c:v>398.5053868756122</c:v>
                </c:pt>
                <c:pt idx="4164">
                  <c:v>396.97551420176296</c:v>
                </c:pt>
                <c:pt idx="4165">
                  <c:v>395.75122428991182</c:v>
                </c:pt>
                <c:pt idx="4166">
                  <c:v>397.58863858961803</c:v>
                </c:pt>
                <c:pt idx="4167">
                  <c:v>398.5053868756122</c:v>
                </c:pt>
                <c:pt idx="4168">
                  <c:v>396.05680705190991</c:v>
                </c:pt>
                <c:pt idx="4169">
                  <c:v>399.11851126346721</c:v>
                </c:pt>
                <c:pt idx="4170">
                  <c:v>398.5053868756122</c:v>
                </c:pt>
                <c:pt idx="4171">
                  <c:v>398.19980411361411</c:v>
                </c:pt>
                <c:pt idx="4172">
                  <c:v>396.36434867776688</c:v>
                </c:pt>
                <c:pt idx="4173">
                  <c:v>396.05680705190991</c:v>
                </c:pt>
                <c:pt idx="4174">
                  <c:v>397.89422135161607</c:v>
                </c:pt>
                <c:pt idx="4175">
                  <c:v>399.11851126346721</c:v>
                </c:pt>
                <c:pt idx="4176">
                  <c:v>395.14005876591574</c:v>
                </c:pt>
                <c:pt idx="4177">
                  <c:v>396.97551420176296</c:v>
                </c:pt>
                <c:pt idx="4178">
                  <c:v>396.36434867776688</c:v>
                </c:pt>
                <c:pt idx="4179">
                  <c:v>400.34280117531836</c:v>
                </c:pt>
                <c:pt idx="4180">
                  <c:v>399.42409402546525</c:v>
                </c:pt>
                <c:pt idx="4181">
                  <c:v>398.81292850146917</c:v>
                </c:pt>
                <c:pt idx="4182">
                  <c:v>396.36434867776688</c:v>
                </c:pt>
                <c:pt idx="4183">
                  <c:v>396.36434867776688</c:v>
                </c:pt>
                <c:pt idx="4184">
                  <c:v>398.19980411361411</c:v>
                </c:pt>
                <c:pt idx="4185">
                  <c:v>400.95592556317337</c:v>
                </c:pt>
                <c:pt idx="4186">
                  <c:v>395.75122428991182</c:v>
                </c:pt>
                <c:pt idx="4187">
                  <c:v>397.28109696376106</c:v>
                </c:pt>
                <c:pt idx="4188">
                  <c:v>395.14005876591574</c:v>
                </c:pt>
                <c:pt idx="4189">
                  <c:v>399.72967678746335</c:v>
                </c:pt>
                <c:pt idx="4190">
                  <c:v>396.97551420176296</c:v>
                </c:pt>
                <c:pt idx="4191">
                  <c:v>399.11851126346721</c:v>
                </c:pt>
                <c:pt idx="4192">
                  <c:v>396.97551420176296</c:v>
                </c:pt>
                <c:pt idx="4193">
                  <c:v>397.28109696376106</c:v>
                </c:pt>
                <c:pt idx="4194">
                  <c:v>396.05680705190991</c:v>
                </c:pt>
                <c:pt idx="4195">
                  <c:v>396.66993143976492</c:v>
                </c:pt>
                <c:pt idx="4196">
                  <c:v>400.03721841332032</c:v>
                </c:pt>
                <c:pt idx="4197">
                  <c:v>398.5053868756122</c:v>
                </c:pt>
                <c:pt idx="4198">
                  <c:v>397.28109696376106</c:v>
                </c:pt>
                <c:pt idx="4199">
                  <c:v>397.58863858961803</c:v>
                </c:pt>
                <c:pt idx="4200">
                  <c:v>398.19980411361411</c:v>
                </c:pt>
                <c:pt idx="4201">
                  <c:v>397.58863858961803</c:v>
                </c:pt>
                <c:pt idx="4202">
                  <c:v>397.89422135161607</c:v>
                </c:pt>
                <c:pt idx="4203">
                  <c:v>394.83251714005883</c:v>
                </c:pt>
                <c:pt idx="4204">
                  <c:v>399.11851126346721</c:v>
                </c:pt>
                <c:pt idx="4205">
                  <c:v>396.05680705190991</c:v>
                </c:pt>
                <c:pt idx="4206">
                  <c:v>394.83251714005883</c:v>
                </c:pt>
                <c:pt idx="4207">
                  <c:v>397.89422135161607</c:v>
                </c:pt>
                <c:pt idx="4208">
                  <c:v>394.52693437806079</c:v>
                </c:pt>
                <c:pt idx="4209">
                  <c:v>395.14005876591574</c:v>
                </c:pt>
                <c:pt idx="4210">
                  <c:v>394.52693437806079</c:v>
                </c:pt>
                <c:pt idx="4211">
                  <c:v>392.69147894221356</c:v>
                </c:pt>
                <c:pt idx="4212">
                  <c:v>390.24289911851127</c:v>
                </c:pt>
                <c:pt idx="4213">
                  <c:v>394.83251714005883</c:v>
                </c:pt>
                <c:pt idx="4214">
                  <c:v>395.14005876591574</c:v>
                </c:pt>
                <c:pt idx="4215">
                  <c:v>392.69147894221356</c:v>
                </c:pt>
                <c:pt idx="4216">
                  <c:v>393.30264446620964</c:v>
                </c:pt>
                <c:pt idx="4217">
                  <c:v>395.44564152791378</c:v>
                </c:pt>
                <c:pt idx="4218">
                  <c:v>391.46718903036242</c:v>
                </c:pt>
                <c:pt idx="4219">
                  <c:v>391.77277179236046</c:v>
                </c:pt>
                <c:pt idx="4220">
                  <c:v>393.60822722820768</c:v>
                </c:pt>
                <c:pt idx="4221">
                  <c:v>395.44564152791378</c:v>
                </c:pt>
                <c:pt idx="4222">
                  <c:v>394.52693437806079</c:v>
                </c:pt>
                <c:pt idx="4223">
                  <c:v>392.69147894221356</c:v>
                </c:pt>
                <c:pt idx="4224">
                  <c:v>394.22135161606275</c:v>
                </c:pt>
                <c:pt idx="4225">
                  <c:v>393.30264446620964</c:v>
                </c:pt>
                <c:pt idx="4226">
                  <c:v>392.69147894221356</c:v>
                </c:pt>
                <c:pt idx="4227">
                  <c:v>396.66993143976492</c:v>
                </c:pt>
                <c:pt idx="4228">
                  <c:v>398.81292850146917</c:v>
                </c:pt>
                <c:pt idx="4229">
                  <c:v>397.28109696376106</c:v>
                </c:pt>
                <c:pt idx="4230">
                  <c:v>394.83251714005883</c:v>
                </c:pt>
                <c:pt idx="4231">
                  <c:v>390.54848188050931</c:v>
                </c:pt>
                <c:pt idx="4232">
                  <c:v>395.75122428991182</c:v>
                </c:pt>
                <c:pt idx="4233">
                  <c:v>395.44564152791378</c:v>
                </c:pt>
                <c:pt idx="4234">
                  <c:v>399.42409402546525</c:v>
                </c:pt>
                <c:pt idx="4235">
                  <c:v>397.28109696376106</c:v>
                </c:pt>
                <c:pt idx="4236">
                  <c:v>401.56709108716944</c:v>
                </c:pt>
                <c:pt idx="4237">
                  <c:v>399.72967678746335</c:v>
                </c:pt>
                <c:pt idx="4238">
                  <c:v>396.05680705190991</c:v>
                </c:pt>
                <c:pt idx="4239">
                  <c:v>397.28109696376106</c:v>
                </c:pt>
                <c:pt idx="4240">
                  <c:v>398.5053868756122</c:v>
                </c:pt>
                <c:pt idx="4241">
                  <c:v>398.81292850146917</c:v>
                </c:pt>
                <c:pt idx="4242">
                  <c:v>399.11851126346721</c:v>
                </c:pt>
                <c:pt idx="4243">
                  <c:v>396.05680705190991</c:v>
                </c:pt>
                <c:pt idx="4244">
                  <c:v>397.89422135161607</c:v>
                </c:pt>
                <c:pt idx="4245">
                  <c:v>399.42409402546525</c:v>
                </c:pt>
                <c:pt idx="4246">
                  <c:v>400.03721841332032</c:v>
                </c:pt>
                <c:pt idx="4247">
                  <c:v>398.5053868756122</c:v>
                </c:pt>
                <c:pt idx="4248">
                  <c:v>395.75122428991182</c:v>
                </c:pt>
                <c:pt idx="4249">
                  <c:v>392.69147894221356</c:v>
                </c:pt>
                <c:pt idx="4250">
                  <c:v>395.44564152791378</c:v>
                </c:pt>
                <c:pt idx="4251">
                  <c:v>395.14005876591574</c:v>
                </c:pt>
                <c:pt idx="4252">
                  <c:v>396.66993143976492</c:v>
                </c:pt>
                <c:pt idx="4253">
                  <c:v>396.66993143976492</c:v>
                </c:pt>
                <c:pt idx="4254">
                  <c:v>398.19980411361411</c:v>
                </c:pt>
                <c:pt idx="4255">
                  <c:v>398.19980411361411</c:v>
                </c:pt>
                <c:pt idx="4256">
                  <c:v>398.5053868756122</c:v>
                </c:pt>
                <c:pt idx="4257">
                  <c:v>397.58863858961803</c:v>
                </c:pt>
                <c:pt idx="4258">
                  <c:v>391.77277179236046</c:v>
                </c:pt>
                <c:pt idx="4259">
                  <c:v>394.83251714005883</c:v>
                </c:pt>
                <c:pt idx="4260">
                  <c:v>392.69147894221356</c:v>
                </c:pt>
                <c:pt idx="4261">
                  <c:v>396.66993143976492</c:v>
                </c:pt>
                <c:pt idx="4262">
                  <c:v>397.58863858961803</c:v>
                </c:pt>
                <c:pt idx="4263">
                  <c:v>395.44564152791378</c:v>
                </c:pt>
                <c:pt idx="4264">
                  <c:v>395.75122428991182</c:v>
                </c:pt>
                <c:pt idx="4265">
                  <c:v>389.32419196865823</c:v>
                </c:pt>
                <c:pt idx="4266">
                  <c:v>395.75122428991182</c:v>
                </c:pt>
                <c:pt idx="4267">
                  <c:v>402.17825661116552</c:v>
                </c:pt>
                <c:pt idx="4268">
                  <c:v>398.81292850146917</c:v>
                </c:pt>
                <c:pt idx="4269">
                  <c:v>401.26150832517141</c:v>
                </c:pt>
                <c:pt idx="4270">
                  <c:v>397.28109696376106</c:v>
                </c:pt>
                <c:pt idx="4271">
                  <c:v>396.97551420176296</c:v>
                </c:pt>
                <c:pt idx="4272">
                  <c:v>398.19980411361411</c:v>
                </c:pt>
                <c:pt idx="4273">
                  <c:v>399.11851126346721</c:v>
                </c:pt>
                <c:pt idx="4274">
                  <c:v>397.89422135161607</c:v>
                </c:pt>
                <c:pt idx="4275">
                  <c:v>400.95592556317337</c:v>
                </c:pt>
                <c:pt idx="4276">
                  <c:v>400.34280117531836</c:v>
                </c:pt>
                <c:pt idx="4277">
                  <c:v>400.34280117531836</c:v>
                </c:pt>
                <c:pt idx="4278">
                  <c:v>395.14005876591574</c:v>
                </c:pt>
                <c:pt idx="4279">
                  <c:v>396.97551420176296</c:v>
                </c:pt>
                <c:pt idx="4280">
                  <c:v>395.44564152791378</c:v>
                </c:pt>
                <c:pt idx="4281">
                  <c:v>395.75122428991182</c:v>
                </c:pt>
                <c:pt idx="4282">
                  <c:v>396.05680705190991</c:v>
                </c:pt>
                <c:pt idx="4283">
                  <c:v>400.34280117531836</c:v>
                </c:pt>
                <c:pt idx="4284">
                  <c:v>400.95592556317337</c:v>
                </c:pt>
                <c:pt idx="4285">
                  <c:v>402.17825661116552</c:v>
                </c:pt>
                <c:pt idx="4286">
                  <c:v>398.5053868756122</c:v>
                </c:pt>
                <c:pt idx="4287">
                  <c:v>396.66993143976492</c:v>
                </c:pt>
                <c:pt idx="4288">
                  <c:v>399.11851126346721</c:v>
                </c:pt>
                <c:pt idx="4289">
                  <c:v>396.66993143976492</c:v>
                </c:pt>
                <c:pt idx="4290">
                  <c:v>394.83251714005883</c:v>
                </c:pt>
                <c:pt idx="4291">
                  <c:v>394.22135161606275</c:v>
                </c:pt>
                <c:pt idx="4292">
                  <c:v>394.52693437806079</c:v>
                </c:pt>
                <c:pt idx="4293">
                  <c:v>395.14005876591574</c:v>
                </c:pt>
                <c:pt idx="4294">
                  <c:v>394.52693437806079</c:v>
                </c:pt>
                <c:pt idx="4295">
                  <c:v>391.15964740450539</c:v>
                </c:pt>
                <c:pt idx="4296">
                  <c:v>392.38393731635654</c:v>
                </c:pt>
                <c:pt idx="4297">
                  <c:v>396.97551420176296</c:v>
                </c:pt>
                <c:pt idx="4298">
                  <c:v>394.83251714005883</c:v>
                </c:pt>
                <c:pt idx="4299">
                  <c:v>394.22135161606275</c:v>
                </c:pt>
                <c:pt idx="4300">
                  <c:v>395.14005876591574</c:v>
                </c:pt>
                <c:pt idx="4301">
                  <c:v>395.75122428991182</c:v>
                </c:pt>
                <c:pt idx="4302">
                  <c:v>394.22135161606275</c:v>
                </c:pt>
                <c:pt idx="4303">
                  <c:v>396.05680705190991</c:v>
                </c:pt>
                <c:pt idx="4304">
                  <c:v>398.5053868756122</c:v>
                </c:pt>
                <c:pt idx="4305">
                  <c:v>396.97551420176296</c:v>
                </c:pt>
                <c:pt idx="4306">
                  <c:v>395.44564152791378</c:v>
                </c:pt>
                <c:pt idx="4307">
                  <c:v>394.83251714005883</c:v>
                </c:pt>
                <c:pt idx="4308">
                  <c:v>395.75122428991182</c:v>
                </c:pt>
                <c:pt idx="4309">
                  <c:v>399.42409402546525</c:v>
                </c:pt>
                <c:pt idx="4310">
                  <c:v>399.11851126346721</c:v>
                </c:pt>
                <c:pt idx="4311">
                  <c:v>397.28109696376106</c:v>
                </c:pt>
                <c:pt idx="4312">
                  <c:v>396.66993143976492</c:v>
                </c:pt>
                <c:pt idx="4313">
                  <c:v>394.83251714005883</c:v>
                </c:pt>
                <c:pt idx="4314">
                  <c:v>396.05680705190991</c:v>
                </c:pt>
                <c:pt idx="4315">
                  <c:v>396.05680705190991</c:v>
                </c:pt>
                <c:pt idx="4316">
                  <c:v>397.28109696376106</c:v>
                </c:pt>
                <c:pt idx="4317">
                  <c:v>397.89422135161607</c:v>
                </c:pt>
                <c:pt idx="4318">
                  <c:v>399.72967678746335</c:v>
                </c:pt>
                <c:pt idx="4319">
                  <c:v>401.56709108716944</c:v>
                </c:pt>
                <c:pt idx="4320">
                  <c:v>397.58863858961803</c:v>
                </c:pt>
                <c:pt idx="4321">
                  <c:v>398.5053868756122</c:v>
                </c:pt>
                <c:pt idx="4322">
                  <c:v>396.36434867776688</c:v>
                </c:pt>
                <c:pt idx="4323">
                  <c:v>396.36434867776688</c:v>
                </c:pt>
                <c:pt idx="4324">
                  <c:v>396.97551420176296</c:v>
                </c:pt>
                <c:pt idx="4325">
                  <c:v>397.89422135161607</c:v>
                </c:pt>
                <c:pt idx="4326">
                  <c:v>397.58863858961803</c:v>
                </c:pt>
                <c:pt idx="4327">
                  <c:v>396.36434867776688</c:v>
                </c:pt>
                <c:pt idx="4328">
                  <c:v>396.05680705190991</c:v>
                </c:pt>
                <c:pt idx="4329">
                  <c:v>399.42409402546525</c:v>
                </c:pt>
                <c:pt idx="4330">
                  <c:v>399.11851126346721</c:v>
                </c:pt>
                <c:pt idx="4331">
                  <c:v>398.19980411361411</c:v>
                </c:pt>
                <c:pt idx="4332">
                  <c:v>397.89422135161607</c:v>
                </c:pt>
                <c:pt idx="4333">
                  <c:v>396.05680705190991</c:v>
                </c:pt>
                <c:pt idx="4334">
                  <c:v>395.44564152791378</c:v>
                </c:pt>
                <c:pt idx="4335">
                  <c:v>397.28109696376106</c:v>
                </c:pt>
                <c:pt idx="4336">
                  <c:v>397.28109696376106</c:v>
                </c:pt>
                <c:pt idx="4337">
                  <c:v>397.28109696376106</c:v>
                </c:pt>
                <c:pt idx="4338">
                  <c:v>397.58863858961803</c:v>
                </c:pt>
                <c:pt idx="4339">
                  <c:v>397.89422135161607</c:v>
                </c:pt>
                <c:pt idx="4340">
                  <c:v>395.75122428991182</c:v>
                </c:pt>
                <c:pt idx="4341">
                  <c:v>392.38393731635654</c:v>
                </c:pt>
                <c:pt idx="4342">
                  <c:v>392.38393731635654</c:v>
                </c:pt>
                <c:pt idx="4343">
                  <c:v>394.83251714005883</c:v>
                </c:pt>
                <c:pt idx="4344">
                  <c:v>392.9970617042116</c:v>
                </c:pt>
                <c:pt idx="4345">
                  <c:v>396.66993143976492</c:v>
                </c:pt>
                <c:pt idx="4346">
                  <c:v>398.5053868756122</c:v>
                </c:pt>
                <c:pt idx="4347">
                  <c:v>392.9970617042116</c:v>
                </c:pt>
                <c:pt idx="4348">
                  <c:v>392.9970617042116</c:v>
                </c:pt>
                <c:pt idx="4349">
                  <c:v>395.14005876591574</c:v>
                </c:pt>
                <c:pt idx="4350">
                  <c:v>400.34280117531836</c:v>
                </c:pt>
                <c:pt idx="4351">
                  <c:v>396.97551420176296</c:v>
                </c:pt>
                <c:pt idx="4352">
                  <c:v>397.89422135161607</c:v>
                </c:pt>
                <c:pt idx="4353">
                  <c:v>398.19980411361411</c:v>
                </c:pt>
                <c:pt idx="4354">
                  <c:v>396.05680705190991</c:v>
                </c:pt>
                <c:pt idx="4355">
                  <c:v>396.36434867776688</c:v>
                </c:pt>
                <c:pt idx="4356">
                  <c:v>396.36434867776688</c:v>
                </c:pt>
                <c:pt idx="4357">
                  <c:v>395.75122428991182</c:v>
                </c:pt>
                <c:pt idx="4358">
                  <c:v>399.42409402546525</c:v>
                </c:pt>
                <c:pt idx="4359">
                  <c:v>397.89422135161607</c:v>
                </c:pt>
                <c:pt idx="4360">
                  <c:v>398.5053868756122</c:v>
                </c:pt>
                <c:pt idx="4361">
                  <c:v>395.75122428991182</c:v>
                </c:pt>
                <c:pt idx="4362">
                  <c:v>399.11851126346721</c:v>
                </c:pt>
                <c:pt idx="4363">
                  <c:v>399.72967678746335</c:v>
                </c:pt>
                <c:pt idx="4364">
                  <c:v>399.42409402546525</c:v>
                </c:pt>
                <c:pt idx="4365">
                  <c:v>398.19980411361411</c:v>
                </c:pt>
                <c:pt idx="4366">
                  <c:v>396.05680705190991</c:v>
                </c:pt>
                <c:pt idx="4367">
                  <c:v>396.05680705190991</c:v>
                </c:pt>
                <c:pt idx="4368">
                  <c:v>395.75122428991182</c:v>
                </c:pt>
                <c:pt idx="4369">
                  <c:v>394.52693437806079</c:v>
                </c:pt>
                <c:pt idx="4370">
                  <c:v>394.83251714005883</c:v>
                </c:pt>
                <c:pt idx="4371">
                  <c:v>394.22135161606275</c:v>
                </c:pt>
                <c:pt idx="4372">
                  <c:v>394.22135161606275</c:v>
                </c:pt>
                <c:pt idx="4373">
                  <c:v>398.19980411361411</c:v>
                </c:pt>
                <c:pt idx="4374">
                  <c:v>398.5053868756122</c:v>
                </c:pt>
                <c:pt idx="4375">
                  <c:v>396.66993143976492</c:v>
                </c:pt>
                <c:pt idx="4376">
                  <c:v>396.97551420176296</c:v>
                </c:pt>
                <c:pt idx="4377">
                  <c:v>396.97551420176296</c:v>
                </c:pt>
                <c:pt idx="4378">
                  <c:v>402.79138099902059</c:v>
                </c:pt>
                <c:pt idx="4379">
                  <c:v>399.72967678746335</c:v>
                </c:pt>
                <c:pt idx="4380">
                  <c:v>400.34280117531836</c:v>
                </c:pt>
                <c:pt idx="4381">
                  <c:v>399.11851126346721</c:v>
                </c:pt>
                <c:pt idx="4382">
                  <c:v>397.28109696376106</c:v>
                </c:pt>
                <c:pt idx="4383">
                  <c:v>397.89422135161607</c:v>
                </c:pt>
                <c:pt idx="4384">
                  <c:v>400.34280117531836</c:v>
                </c:pt>
                <c:pt idx="4385">
                  <c:v>399.42409402546525</c:v>
                </c:pt>
                <c:pt idx="4386">
                  <c:v>398.5053868756122</c:v>
                </c:pt>
                <c:pt idx="4387">
                  <c:v>396.97551420176296</c:v>
                </c:pt>
                <c:pt idx="4388">
                  <c:v>397.89422135161607</c:v>
                </c:pt>
                <c:pt idx="4389">
                  <c:v>398.81292850146917</c:v>
                </c:pt>
                <c:pt idx="4390">
                  <c:v>396.97551420176296</c:v>
                </c:pt>
                <c:pt idx="4391">
                  <c:v>398.81292850146917</c:v>
                </c:pt>
                <c:pt idx="4392">
                  <c:v>397.28109696376106</c:v>
                </c:pt>
                <c:pt idx="4393">
                  <c:v>397.28109696376106</c:v>
                </c:pt>
                <c:pt idx="4394">
                  <c:v>395.75122428991182</c:v>
                </c:pt>
                <c:pt idx="4395">
                  <c:v>396.36434867776688</c:v>
                </c:pt>
                <c:pt idx="4396">
                  <c:v>395.75122428991182</c:v>
                </c:pt>
                <c:pt idx="4397">
                  <c:v>397.89422135161607</c:v>
                </c:pt>
                <c:pt idx="4398">
                  <c:v>397.58863858961803</c:v>
                </c:pt>
                <c:pt idx="4399">
                  <c:v>394.22135161606275</c:v>
                </c:pt>
                <c:pt idx="4400">
                  <c:v>391.77277179236046</c:v>
                </c:pt>
                <c:pt idx="4401">
                  <c:v>395.14005876591574</c:v>
                </c:pt>
                <c:pt idx="4402">
                  <c:v>396.36434867776688</c:v>
                </c:pt>
                <c:pt idx="4403">
                  <c:v>392.9970617042116</c:v>
                </c:pt>
                <c:pt idx="4404">
                  <c:v>394.22135161606275</c:v>
                </c:pt>
                <c:pt idx="4405">
                  <c:v>396.36434867776688</c:v>
                </c:pt>
                <c:pt idx="4406">
                  <c:v>397.89422135161607</c:v>
                </c:pt>
                <c:pt idx="4407">
                  <c:v>400.03721841332032</c:v>
                </c:pt>
                <c:pt idx="4408">
                  <c:v>398.19980411361411</c:v>
                </c:pt>
                <c:pt idx="4409">
                  <c:v>400.95592556317337</c:v>
                </c:pt>
                <c:pt idx="4410">
                  <c:v>399.42409402546525</c:v>
                </c:pt>
                <c:pt idx="4411">
                  <c:v>397.89422135161607</c:v>
                </c:pt>
                <c:pt idx="4412">
                  <c:v>395.44564152791378</c:v>
                </c:pt>
                <c:pt idx="4413">
                  <c:v>399.11851126346721</c:v>
                </c:pt>
                <c:pt idx="4414">
                  <c:v>395.44564152791378</c:v>
                </c:pt>
                <c:pt idx="4415">
                  <c:v>394.83251714005883</c:v>
                </c:pt>
                <c:pt idx="4416">
                  <c:v>398.19980411361411</c:v>
                </c:pt>
                <c:pt idx="4417">
                  <c:v>397.89422135161607</c:v>
                </c:pt>
                <c:pt idx="4418">
                  <c:v>398.5053868756122</c:v>
                </c:pt>
                <c:pt idx="4419">
                  <c:v>400.03721841332032</c:v>
                </c:pt>
                <c:pt idx="4420">
                  <c:v>399.42409402546525</c:v>
                </c:pt>
                <c:pt idx="4421">
                  <c:v>403.09696376101863</c:v>
                </c:pt>
                <c:pt idx="4422">
                  <c:v>401.56709108716944</c:v>
                </c:pt>
                <c:pt idx="4423">
                  <c:v>400.95592556317337</c:v>
                </c:pt>
                <c:pt idx="4424">
                  <c:v>399.11851126346721</c:v>
                </c:pt>
                <c:pt idx="4425">
                  <c:v>401.56709108716944</c:v>
                </c:pt>
                <c:pt idx="4426">
                  <c:v>400.03721841332032</c:v>
                </c:pt>
                <c:pt idx="4427">
                  <c:v>396.05680705190991</c:v>
                </c:pt>
                <c:pt idx="4428">
                  <c:v>395.14005876591574</c:v>
                </c:pt>
                <c:pt idx="4429">
                  <c:v>393.30264446620964</c:v>
                </c:pt>
                <c:pt idx="4430">
                  <c:v>396.36434867776688</c:v>
                </c:pt>
                <c:pt idx="4431">
                  <c:v>394.22135161606275</c:v>
                </c:pt>
                <c:pt idx="4432">
                  <c:v>397.89422135161607</c:v>
                </c:pt>
                <c:pt idx="4433">
                  <c:v>397.89422135161607</c:v>
                </c:pt>
                <c:pt idx="4434">
                  <c:v>398.19980411361411</c:v>
                </c:pt>
                <c:pt idx="4435">
                  <c:v>395.75122428991182</c:v>
                </c:pt>
                <c:pt idx="4436">
                  <c:v>395.44564152791378</c:v>
                </c:pt>
                <c:pt idx="4437">
                  <c:v>399.11851126346721</c:v>
                </c:pt>
                <c:pt idx="4438">
                  <c:v>398.5053868756122</c:v>
                </c:pt>
                <c:pt idx="4439">
                  <c:v>398.5053868756122</c:v>
                </c:pt>
                <c:pt idx="4440">
                  <c:v>397.58863858961803</c:v>
                </c:pt>
                <c:pt idx="4441">
                  <c:v>394.52693437806079</c:v>
                </c:pt>
                <c:pt idx="4442">
                  <c:v>396.97551420176296</c:v>
                </c:pt>
                <c:pt idx="4443">
                  <c:v>396.36434867776688</c:v>
                </c:pt>
                <c:pt idx="4444">
                  <c:v>398.5053868756122</c:v>
                </c:pt>
                <c:pt idx="4445">
                  <c:v>397.58863858961803</c:v>
                </c:pt>
                <c:pt idx="4446">
                  <c:v>398.5053868756122</c:v>
                </c:pt>
                <c:pt idx="4447">
                  <c:v>401.26150832517141</c:v>
                </c:pt>
                <c:pt idx="4448">
                  <c:v>398.5053868756122</c:v>
                </c:pt>
                <c:pt idx="4449">
                  <c:v>400.34280117531836</c:v>
                </c:pt>
                <c:pt idx="4450">
                  <c:v>399.72967678746335</c:v>
                </c:pt>
                <c:pt idx="4451">
                  <c:v>396.36434867776688</c:v>
                </c:pt>
                <c:pt idx="4452">
                  <c:v>399.42409402546525</c:v>
                </c:pt>
                <c:pt idx="4453">
                  <c:v>397.58863858961803</c:v>
                </c:pt>
                <c:pt idx="4454">
                  <c:v>397.58863858961803</c:v>
                </c:pt>
                <c:pt idx="4455">
                  <c:v>398.19980411361411</c:v>
                </c:pt>
                <c:pt idx="4456">
                  <c:v>397.58863858961803</c:v>
                </c:pt>
                <c:pt idx="4457">
                  <c:v>395.44564152791378</c:v>
                </c:pt>
                <c:pt idx="4458">
                  <c:v>398.5053868756122</c:v>
                </c:pt>
                <c:pt idx="4459">
                  <c:v>397.89422135161607</c:v>
                </c:pt>
                <c:pt idx="4460">
                  <c:v>396.05680705190991</c:v>
                </c:pt>
                <c:pt idx="4461">
                  <c:v>394.22135161606275</c:v>
                </c:pt>
                <c:pt idx="4462">
                  <c:v>392.9970617042116</c:v>
                </c:pt>
                <c:pt idx="4463">
                  <c:v>397.58863858961803</c:v>
                </c:pt>
                <c:pt idx="4464">
                  <c:v>396.97551420176296</c:v>
                </c:pt>
                <c:pt idx="4465">
                  <c:v>396.66993143976492</c:v>
                </c:pt>
                <c:pt idx="4466">
                  <c:v>397.58863858961803</c:v>
                </c:pt>
                <c:pt idx="4467">
                  <c:v>394.83251714005883</c:v>
                </c:pt>
                <c:pt idx="4468">
                  <c:v>396.97551420176296</c:v>
                </c:pt>
                <c:pt idx="4469">
                  <c:v>394.52693437806079</c:v>
                </c:pt>
                <c:pt idx="4470">
                  <c:v>398.5053868756122</c:v>
                </c:pt>
                <c:pt idx="4471">
                  <c:v>398.5053868756122</c:v>
                </c:pt>
                <c:pt idx="4472">
                  <c:v>396.66993143976492</c:v>
                </c:pt>
                <c:pt idx="4473">
                  <c:v>395.75122428991182</c:v>
                </c:pt>
                <c:pt idx="4474">
                  <c:v>395.75122428991182</c:v>
                </c:pt>
                <c:pt idx="4475">
                  <c:v>396.66993143976492</c:v>
                </c:pt>
                <c:pt idx="4476">
                  <c:v>395.75122428991182</c:v>
                </c:pt>
                <c:pt idx="4477">
                  <c:v>396.05680705190991</c:v>
                </c:pt>
                <c:pt idx="4478">
                  <c:v>398.5053868756122</c:v>
                </c:pt>
                <c:pt idx="4479">
                  <c:v>401.26150832517141</c:v>
                </c:pt>
                <c:pt idx="4480">
                  <c:v>398.19980411361411</c:v>
                </c:pt>
                <c:pt idx="4481">
                  <c:v>398.81292850146917</c:v>
                </c:pt>
                <c:pt idx="4482">
                  <c:v>396.05680705190991</c:v>
                </c:pt>
                <c:pt idx="4483">
                  <c:v>395.75122428991182</c:v>
                </c:pt>
                <c:pt idx="4484">
                  <c:v>395.14005876591574</c:v>
                </c:pt>
                <c:pt idx="4485">
                  <c:v>398.81292850146917</c:v>
                </c:pt>
                <c:pt idx="4486">
                  <c:v>397.28109696376106</c:v>
                </c:pt>
                <c:pt idx="4487">
                  <c:v>397.89422135161607</c:v>
                </c:pt>
                <c:pt idx="4488">
                  <c:v>399.72967678746335</c:v>
                </c:pt>
                <c:pt idx="4489">
                  <c:v>397.28109696376106</c:v>
                </c:pt>
                <c:pt idx="4490">
                  <c:v>398.5053868756122</c:v>
                </c:pt>
                <c:pt idx="4491">
                  <c:v>398.81292850146917</c:v>
                </c:pt>
                <c:pt idx="4492">
                  <c:v>398.5053868756122</c:v>
                </c:pt>
                <c:pt idx="4493">
                  <c:v>395.75122428991182</c:v>
                </c:pt>
                <c:pt idx="4494">
                  <c:v>396.36434867776688</c:v>
                </c:pt>
                <c:pt idx="4495">
                  <c:v>400.95592556317337</c:v>
                </c:pt>
                <c:pt idx="4496">
                  <c:v>398.5053868756122</c:v>
                </c:pt>
                <c:pt idx="4497">
                  <c:v>396.97551420176296</c:v>
                </c:pt>
                <c:pt idx="4498">
                  <c:v>398.81292850146917</c:v>
                </c:pt>
                <c:pt idx="4499">
                  <c:v>400.34280117531836</c:v>
                </c:pt>
                <c:pt idx="4500">
                  <c:v>400.34280117531836</c:v>
                </c:pt>
                <c:pt idx="4501">
                  <c:v>400.03721841332032</c:v>
                </c:pt>
                <c:pt idx="4502">
                  <c:v>401.26150832517141</c:v>
                </c:pt>
                <c:pt idx="4503">
                  <c:v>402.48579823702255</c:v>
                </c:pt>
                <c:pt idx="4504">
                  <c:v>400.03721841332032</c:v>
                </c:pt>
                <c:pt idx="4505">
                  <c:v>397.89422135161607</c:v>
                </c:pt>
                <c:pt idx="4506">
                  <c:v>396.97551420176296</c:v>
                </c:pt>
                <c:pt idx="4507">
                  <c:v>395.44564152791378</c:v>
                </c:pt>
                <c:pt idx="4508">
                  <c:v>397.89422135161607</c:v>
                </c:pt>
                <c:pt idx="4509">
                  <c:v>400.95592556317337</c:v>
                </c:pt>
                <c:pt idx="4510">
                  <c:v>399.42409402546525</c:v>
                </c:pt>
                <c:pt idx="4511">
                  <c:v>400.95592556317337</c:v>
                </c:pt>
                <c:pt idx="4512">
                  <c:v>404.32125367286977</c:v>
                </c:pt>
                <c:pt idx="4513">
                  <c:v>402.48579823702255</c:v>
                </c:pt>
                <c:pt idx="4514">
                  <c:v>401.87267384916748</c:v>
                </c:pt>
                <c:pt idx="4515">
                  <c:v>399.11851126346721</c:v>
                </c:pt>
                <c:pt idx="4516">
                  <c:v>399.11851126346721</c:v>
                </c:pt>
                <c:pt idx="4517">
                  <c:v>397.58863858961803</c:v>
                </c:pt>
                <c:pt idx="4518">
                  <c:v>399.42409402546525</c:v>
                </c:pt>
                <c:pt idx="4519">
                  <c:v>398.81292850146917</c:v>
                </c:pt>
                <c:pt idx="4520">
                  <c:v>398.19980411361411</c:v>
                </c:pt>
                <c:pt idx="4521">
                  <c:v>398.19980411361411</c:v>
                </c:pt>
                <c:pt idx="4522">
                  <c:v>397.89422135161607</c:v>
                </c:pt>
                <c:pt idx="4523">
                  <c:v>399.42409402546525</c:v>
                </c:pt>
                <c:pt idx="4524">
                  <c:v>401.26150832517141</c:v>
                </c:pt>
                <c:pt idx="4525">
                  <c:v>398.5053868756122</c:v>
                </c:pt>
                <c:pt idx="4526">
                  <c:v>401.26150832517141</c:v>
                </c:pt>
                <c:pt idx="4527">
                  <c:v>399.72967678746335</c:v>
                </c:pt>
                <c:pt idx="4528">
                  <c:v>401.87267384916748</c:v>
                </c:pt>
                <c:pt idx="4529">
                  <c:v>402.17825661116552</c:v>
                </c:pt>
                <c:pt idx="4530">
                  <c:v>403.09696376101863</c:v>
                </c:pt>
                <c:pt idx="4531">
                  <c:v>402.79138099902059</c:v>
                </c:pt>
                <c:pt idx="4532">
                  <c:v>399.42409402546525</c:v>
                </c:pt>
                <c:pt idx="4533">
                  <c:v>398.19980411361411</c:v>
                </c:pt>
                <c:pt idx="4534">
                  <c:v>401.87267384916748</c:v>
                </c:pt>
                <c:pt idx="4535">
                  <c:v>401.26150832517141</c:v>
                </c:pt>
                <c:pt idx="4536">
                  <c:v>404.62683643486781</c:v>
                </c:pt>
                <c:pt idx="4537">
                  <c:v>402.48579823702255</c:v>
                </c:pt>
                <c:pt idx="4538">
                  <c:v>401.87267384916748</c:v>
                </c:pt>
                <c:pt idx="4539">
                  <c:v>399.72967678746335</c:v>
                </c:pt>
                <c:pt idx="4540">
                  <c:v>401.56709108716944</c:v>
                </c:pt>
                <c:pt idx="4541">
                  <c:v>404.01567091087173</c:v>
                </c:pt>
                <c:pt idx="4542">
                  <c:v>401.26150832517141</c:v>
                </c:pt>
                <c:pt idx="4543">
                  <c:v>403.71008814887369</c:v>
                </c:pt>
                <c:pt idx="4544">
                  <c:v>398.5053868756122</c:v>
                </c:pt>
                <c:pt idx="4545">
                  <c:v>399.72967678746335</c:v>
                </c:pt>
                <c:pt idx="4546">
                  <c:v>401.56709108716944</c:v>
                </c:pt>
                <c:pt idx="4547">
                  <c:v>397.28109696376106</c:v>
                </c:pt>
                <c:pt idx="4548">
                  <c:v>397.89422135161607</c:v>
                </c:pt>
                <c:pt idx="4549">
                  <c:v>397.58863858961803</c:v>
                </c:pt>
                <c:pt idx="4550">
                  <c:v>394.52693437806079</c:v>
                </c:pt>
                <c:pt idx="4551">
                  <c:v>390.54848188050931</c:v>
                </c:pt>
                <c:pt idx="4552">
                  <c:v>395.75122428991182</c:v>
                </c:pt>
                <c:pt idx="4553">
                  <c:v>396.97551420176296</c:v>
                </c:pt>
                <c:pt idx="4554">
                  <c:v>398.5053868756122</c:v>
                </c:pt>
                <c:pt idx="4555">
                  <c:v>396.97551420176296</c:v>
                </c:pt>
                <c:pt idx="4556">
                  <c:v>394.22135161606275</c:v>
                </c:pt>
                <c:pt idx="4557">
                  <c:v>393.30264446620964</c:v>
                </c:pt>
                <c:pt idx="4558">
                  <c:v>394.22135161606275</c:v>
                </c:pt>
                <c:pt idx="4559">
                  <c:v>392.9970617042116</c:v>
                </c:pt>
                <c:pt idx="4560">
                  <c:v>393.60822722820768</c:v>
                </c:pt>
                <c:pt idx="4561">
                  <c:v>392.69147894221356</c:v>
                </c:pt>
                <c:pt idx="4562">
                  <c:v>391.46718903036242</c:v>
                </c:pt>
                <c:pt idx="4563">
                  <c:v>392.0783545543585</c:v>
                </c:pt>
                <c:pt idx="4564">
                  <c:v>393.30264446620964</c:v>
                </c:pt>
                <c:pt idx="4565">
                  <c:v>391.77277179236046</c:v>
                </c:pt>
                <c:pt idx="4566">
                  <c:v>395.44564152791378</c:v>
                </c:pt>
                <c:pt idx="4567">
                  <c:v>394.52693437806079</c:v>
                </c:pt>
                <c:pt idx="4568">
                  <c:v>396.36434867776688</c:v>
                </c:pt>
                <c:pt idx="4569">
                  <c:v>396.05680705190991</c:v>
                </c:pt>
                <c:pt idx="4570">
                  <c:v>396.36434867776688</c:v>
                </c:pt>
                <c:pt idx="4571">
                  <c:v>397.28109696376106</c:v>
                </c:pt>
                <c:pt idx="4572">
                  <c:v>396.36434867776688</c:v>
                </c:pt>
                <c:pt idx="4573">
                  <c:v>398.5053868756122</c:v>
                </c:pt>
                <c:pt idx="4574">
                  <c:v>399.11851126346721</c:v>
                </c:pt>
                <c:pt idx="4575">
                  <c:v>398.19980411361411</c:v>
                </c:pt>
                <c:pt idx="4576">
                  <c:v>393.60822722820768</c:v>
                </c:pt>
                <c:pt idx="4577">
                  <c:v>391.77277179236046</c:v>
                </c:pt>
                <c:pt idx="4578">
                  <c:v>395.14005876591574</c:v>
                </c:pt>
                <c:pt idx="4579">
                  <c:v>396.05680705190991</c:v>
                </c:pt>
                <c:pt idx="4580">
                  <c:v>394.83251714005883</c:v>
                </c:pt>
                <c:pt idx="4581">
                  <c:v>393.30264446620964</c:v>
                </c:pt>
                <c:pt idx="4582">
                  <c:v>396.66993143976492</c:v>
                </c:pt>
                <c:pt idx="4583">
                  <c:v>396.36434867776688</c:v>
                </c:pt>
                <c:pt idx="4584">
                  <c:v>398.5053868756122</c:v>
                </c:pt>
                <c:pt idx="4585">
                  <c:v>396.36434867776688</c:v>
                </c:pt>
                <c:pt idx="4586">
                  <c:v>395.14005876591574</c:v>
                </c:pt>
                <c:pt idx="4587">
                  <c:v>397.28109696376106</c:v>
                </c:pt>
                <c:pt idx="4588">
                  <c:v>394.22135161606275</c:v>
                </c:pt>
                <c:pt idx="4589">
                  <c:v>395.75122428991182</c:v>
                </c:pt>
                <c:pt idx="4590">
                  <c:v>396.05680705190991</c:v>
                </c:pt>
                <c:pt idx="4591">
                  <c:v>398.5053868756122</c:v>
                </c:pt>
                <c:pt idx="4592">
                  <c:v>397.28109696376106</c:v>
                </c:pt>
                <c:pt idx="4593">
                  <c:v>395.75122428991182</c:v>
                </c:pt>
                <c:pt idx="4594">
                  <c:v>396.66993143976492</c:v>
                </c:pt>
                <c:pt idx="4595">
                  <c:v>395.14005876591574</c:v>
                </c:pt>
                <c:pt idx="4596">
                  <c:v>396.66993143976492</c:v>
                </c:pt>
                <c:pt idx="4597">
                  <c:v>396.36434867776688</c:v>
                </c:pt>
                <c:pt idx="4598">
                  <c:v>396.66993143976492</c:v>
                </c:pt>
                <c:pt idx="4599">
                  <c:v>394.22135161606275</c:v>
                </c:pt>
                <c:pt idx="4600">
                  <c:v>393.30264446620964</c:v>
                </c:pt>
                <c:pt idx="4601">
                  <c:v>396.66993143976492</c:v>
                </c:pt>
                <c:pt idx="4602">
                  <c:v>396.05680705190991</c:v>
                </c:pt>
                <c:pt idx="4603">
                  <c:v>395.75122428991182</c:v>
                </c:pt>
                <c:pt idx="4604">
                  <c:v>395.75122428991182</c:v>
                </c:pt>
                <c:pt idx="4605">
                  <c:v>399.11851126346721</c:v>
                </c:pt>
                <c:pt idx="4606">
                  <c:v>400.03721841332032</c:v>
                </c:pt>
                <c:pt idx="4607">
                  <c:v>396.66993143976492</c:v>
                </c:pt>
                <c:pt idx="4608">
                  <c:v>394.83251714005883</c:v>
                </c:pt>
                <c:pt idx="4609">
                  <c:v>396.05680705190991</c:v>
                </c:pt>
                <c:pt idx="4610">
                  <c:v>396.66993143976492</c:v>
                </c:pt>
                <c:pt idx="4611">
                  <c:v>396.66993143976492</c:v>
                </c:pt>
                <c:pt idx="4612">
                  <c:v>393.60822722820768</c:v>
                </c:pt>
                <c:pt idx="4613">
                  <c:v>396.05680705190991</c:v>
                </c:pt>
                <c:pt idx="4614">
                  <c:v>397.89422135161607</c:v>
                </c:pt>
                <c:pt idx="4615">
                  <c:v>397.28109696376106</c:v>
                </c:pt>
                <c:pt idx="4616">
                  <c:v>396.97551420176296</c:v>
                </c:pt>
                <c:pt idx="4617">
                  <c:v>399.72967678746335</c:v>
                </c:pt>
                <c:pt idx="4618">
                  <c:v>401.56709108716944</c:v>
                </c:pt>
                <c:pt idx="4619">
                  <c:v>398.81292850146917</c:v>
                </c:pt>
                <c:pt idx="4620">
                  <c:v>403.09696376101863</c:v>
                </c:pt>
                <c:pt idx="4621">
                  <c:v>402.17825661116552</c:v>
                </c:pt>
                <c:pt idx="4622">
                  <c:v>402.17825661116552</c:v>
                </c:pt>
                <c:pt idx="4623">
                  <c:v>402.17825661116552</c:v>
                </c:pt>
                <c:pt idx="4624">
                  <c:v>401.26150832517141</c:v>
                </c:pt>
                <c:pt idx="4625">
                  <c:v>403.71008814887369</c:v>
                </c:pt>
                <c:pt idx="4626">
                  <c:v>400.34280117531836</c:v>
                </c:pt>
                <c:pt idx="4627">
                  <c:v>399.72967678746335</c:v>
                </c:pt>
                <c:pt idx="4628">
                  <c:v>398.81292850146917</c:v>
                </c:pt>
                <c:pt idx="4629">
                  <c:v>398.5053868756122</c:v>
                </c:pt>
                <c:pt idx="4630">
                  <c:v>400.95592556317337</c:v>
                </c:pt>
                <c:pt idx="4631">
                  <c:v>400.34280117531836</c:v>
                </c:pt>
                <c:pt idx="4632">
                  <c:v>395.75122428991182</c:v>
                </c:pt>
                <c:pt idx="4633">
                  <c:v>397.89422135161607</c:v>
                </c:pt>
                <c:pt idx="4634">
                  <c:v>397.28109696376106</c:v>
                </c:pt>
                <c:pt idx="4635">
                  <c:v>398.19980411361411</c:v>
                </c:pt>
                <c:pt idx="4636">
                  <c:v>397.89422135161607</c:v>
                </c:pt>
                <c:pt idx="4637">
                  <c:v>397.58863858961803</c:v>
                </c:pt>
                <c:pt idx="4638">
                  <c:v>395.44564152791378</c:v>
                </c:pt>
                <c:pt idx="4639">
                  <c:v>396.36434867776688</c:v>
                </c:pt>
                <c:pt idx="4640">
                  <c:v>397.28109696376106</c:v>
                </c:pt>
                <c:pt idx="4641">
                  <c:v>393.60822722820768</c:v>
                </c:pt>
                <c:pt idx="4642">
                  <c:v>393.60822722820768</c:v>
                </c:pt>
                <c:pt idx="4643">
                  <c:v>395.14005876591574</c:v>
                </c:pt>
                <c:pt idx="4644">
                  <c:v>396.97551420176296</c:v>
                </c:pt>
                <c:pt idx="4645">
                  <c:v>395.44564152791378</c:v>
                </c:pt>
                <c:pt idx="4646">
                  <c:v>396.97551420176296</c:v>
                </c:pt>
                <c:pt idx="4647">
                  <c:v>399.42409402546525</c:v>
                </c:pt>
                <c:pt idx="4648">
                  <c:v>401.26150832517141</c:v>
                </c:pt>
                <c:pt idx="4649">
                  <c:v>396.97551420176296</c:v>
                </c:pt>
                <c:pt idx="4650">
                  <c:v>392.38393731635654</c:v>
                </c:pt>
                <c:pt idx="4651">
                  <c:v>395.14005876591574</c:v>
                </c:pt>
                <c:pt idx="4652">
                  <c:v>395.75122428991182</c:v>
                </c:pt>
                <c:pt idx="4653">
                  <c:v>396.97551420176296</c:v>
                </c:pt>
                <c:pt idx="4654">
                  <c:v>394.52693437806079</c:v>
                </c:pt>
                <c:pt idx="4655">
                  <c:v>395.44564152791378</c:v>
                </c:pt>
                <c:pt idx="4656">
                  <c:v>395.14005876591574</c:v>
                </c:pt>
                <c:pt idx="4657">
                  <c:v>397.89422135161607</c:v>
                </c:pt>
                <c:pt idx="4658">
                  <c:v>399.72967678746335</c:v>
                </c:pt>
                <c:pt idx="4659">
                  <c:v>398.81292850146917</c:v>
                </c:pt>
                <c:pt idx="4660">
                  <c:v>398.81292850146917</c:v>
                </c:pt>
                <c:pt idx="4661">
                  <c:v>397.58863858961803</c:v>
                </c:pt>
                <c:pt idx="4662">
                  <c:v>400.34280117531836</c:v>
                </c:pt>
                <c:pt idx="4663">
                  <c:v>398.19980411361411</c:v>
                </c:pt>
                <c:pt idx="4664">
                  <c:v>398.81292850146917</c:v>
                </c:pt>
                <c:pt idx="4665">
                  <c:v>397.89422135161607</c:v>
                </c:pt>
                <c:pt idx="4666">
                  <c:v>395.75122428991182</c:v>
                </c:pt>
                <c:pt idx="4667">
                  <c:v>395.44564152791378</c:v>
                </c:pt>
                <c:pt idx="4668">
                  <c:v>393.30264446620964</c:v>
                </c:pt>
                <c:pt idx="4669">
                  <c:v>392.38393731635654</c:v>
                </c:pt>
                <c:pt idx="4670">
                  <c:v>392.38393731635654</c:v>
                </c:pt>
                <c:pt idx="4671">
                  <c:v>391.15964740450539</c:v>
                </c:pt>
                <c:pt idx="4672">
                  <c:v>394.22135161606275</c:v>
                </c:pt>
                <c:pt idx="4673">
                  <c:v>395.14005876591574</c:v>
                </c:pt>
                <c:pt idx="4674">
                  <c:v>395.44564152791378</c:v>
                </c:pt>
                <c:pt idx="4675">
                  <c:v>396.66993143976492</c:v>
                </c:pt>
                <c:pt idx="4676">
                  <c:v>398.5053868756122</c:v>
                </c:pt>
                <c:pt idx="4677">
                  <c:v>395.75122428991182</c:v>
                </c:pt>
                <c:pt idx="4678">
                  <c:v>397.58863858961803</c:v>
                </c:pt>
                <c:pt idx="4679">
                  <c:v>400.95592556317337</c:v>
                </c:pt>
                <c:pt idx="4680">
                  <c:v>398.19980411361411</c:v>
                </c:pt>
                <c:pt idx="4681">
                  <c:v>391.77277179236046</c:v>
                </c:pt>
                <c:pt idx="4682">
                  <c:v>396.97551420176296</c:v>
                </c:pt>
                <c:pt idx="4683">
                  <c:v>397.58863858961803</c:v>
                </c:pt>
                <c:pt idx="4684">
                  <c:v>394.22135161606275</c:v>
                </c:pt>
                <c:pt idx="4685">
                  <c:v>393.30264446620964</c:v>
                </c:pt>
                <c:pt idx="4686">
                  <c:v>396.05680705190991</c:v>
                </c:pt>
                <c:pt idx="4687">
                  <c:v>397.89422135161607</c:v>
                </c:pt>
                <c:pt idx="4688">
                  <c:v>395.75122428991182</c:v>
                </c:pt>
                <c:pt idx="4689">
                  <c:v>396.66993143976492</c:v>
                </c:pt>
                <c:pt idx="4690">
                  <c:v>398.5053868756122</c:v>
                </c:pt>
                <c:pt idx="4691">
                  <c:v>400.03721841332032</c:v>
                </c:pt>
                <c:pt idx="4692">
                  <c:v>401.26150832517141</c:v>
                </c:pt>
                <c:pt idx="4693">
                  <c:v>397.58863858961803</c:v>
                </c:pt>
                <c:pt idx="4694">
                  <c:v>397.89422135161607</c:v>
                </c:pt>
                <c:pt idx="4695">
                  <c:v>395.75122428991182</c:v>
                </c:pt>
                <c:pt idx="4696">
                  <c:v>396.05680705190991</c:v>
                </c:pt>
                <c:pt idx="4697">
                  <c:v>397.28109696376106</c:v>
                </c:pt>
                <c:pt idx="4698">
                  <c:v>398.5053868756122</c:v>
                </c:pt>
                <c:pt idx="4699">
                  <c:v>398.19980411361411</c:v>
                </c:pt>
                <c:pt idx="4700">
                  <c:v>401.26150832517141</c:v>
                </c:pt>
                <c:pt idx="4701">
                  <c:v>399.72967678746335</c:v>
                </c:pt>
                <c:pt idx="4702">
                  <c:v>400.03721841332032</c:v>
                </c:pt>
                <c:pt idx="4703">
                  <c:v>397.89422135161607</c:v>
                </c:pt>
                <c:pt idx="4704">
                  <c:v>399.72967678746335</c:v>
                </c:pt>
                <c:pt idx="4705">
                  <c:v>400.03721841332032</c:v>
                </c:pt>
                <c:pt idx="4706">
                  <c:v>398.5053868756122</c:v>
                </c:pt>
                <c:pt idx="4707">
                  <c:v>398.5053868756122</c:v>
                </c:pt>
                <c:pt idx="4708">
                  <c:v>400.34280117531836</c:v>
                </c:pt>
                <c:pt idx="4709">
                  <c:v>397.58863858961803</c:v>
                </c:pt>
                <c:pt idx="4710">
                  <c:v>396.97551420176296</c:v>
                </c:pt>
                <c:pt idx="4711">
                  <c:v>401.87267384916748</c:v>
                </c:pt>
                <c:pt idx="4712">
                  <c:v>400.03721841332032</c:v>
                </c:pt>
                <c:pt idx="4713">
                  <c:v>396.66993143976492</c:v>
                </c:pt>
                <c:pt idx="4714">
                  <c:v>398.19980411361411</c:v>
                </c:pt>
                <c:pt idx="4715">
                  <c:v>397.89422135161607</c:v>
                </c:pt>
                <c:pt idx="4716">
                  <c:v>397.58863858961803</c:v>
                </c:pt>
                <c:pt idx="4717">
                  <c:v>397.58863858961803</c:v>
                </c:pt>
                <c:pt idx="4718">
                  <c:v>397.28109696376106</c:v>
                </c:pt>
                <c:pt idx="4719">
                  <c:v>396.05680705190991</c:v>
                </c:pt>
                <c:pt idx="4720">
                  <c:v>396.97551420176296</c:v>
                </c:pt>
                <c:pt idx="4721">
                  <c:v>395.75122428991182</c:v>
                </c:pt>
                <c:pt idx="4722">
                  <c:v>394.52693437806079</c:v>
                </c:pt>
                <c:pt idx="4723">
                  <c:v>393.30264446620964</c:v>
                </c:pt>
                <c:pt idx="4724">
                  <c:v>394.22135161606275</c:v>
                </c:pt>
                <c:pt idx="4725">
                  <c:v>394.83251714005883</c:v>
                </c:pt>
                <c:pt idx="4726">
                  <c:v>393.30264446620964</c:v>
                </c:pt>
                <c:pt idx="4727">
                  <c:v>394.52693437806079</c:v>
                </c:pt>
                <c:pt idx="4728">
                  <c:v>393.60822722820768</c:v>
                </c:pt>
                <c:pt idx="4729">
                  <c:v>395.14005876591574</c:v>
                </c:pt>
                <c:pt idx="4730">
                  <c:v>395.44564152791378</c:v>
                </c:pt>
                <c:pt idx="4731">
                  <c:v>394.83251714005883</c:v>
                </c:pt>
                <c:pt idx="4732">
                  <c:v>394.52693437806079</c:v>
                </c:pt>
                <c:pt idx="4733">
                  <c:v>396.66993143976492</c:v>
                </c:pt>
                <c:pt idx="4734">
                  <c:v>393.60822722820768</c:v>
                </c:pt>
                <c:pt idx="4735">
                  <c:v>396.97551420176296</c:v>
                </c:pt>
                <c:pt idx="4736">
                  <c:v>397.28109696376106</c:v>
                </c:pt>
                <c:pt idx="4737">
                  <c:v>396.36434867776688</c:v>
                </c:pt>
                <c:pt idx="4738">
                  <c:v>395.75122428991182</c:v>
                </c:pt>
                <c:pt idx="4739">
                  <c:v>396.66993143976492</c:v>
                </c:pt>
                <c:pt idx="4740">
                  <c:v>398.19980411361411</c:v>
                </c:pt>
                <c:pt idx="4741">
                  <c:v>402.17825661116552</c:v>
                </c:pt>
                <c:pt idx="4742">
                  <c:v>398.5053868756122</c:v>
                </c:pt>
                <c:pt idx="4743">
                  <c:v>401.26150832517141</c:v>
                </c:pt>
                <c:pt idx="4744">
                  <c:v>397.28109696376106</c:v>
                </c:pt>
                <c:pt idx="4745">
                  <c:v>396.66993143976492</c:v>
                </c:pt>
                <c:pt idx="4746">
                  <c:v>399.11851126346721</c:v>
                </c:pt>
                <c:pt idx="4747">
                  <c:v>400.34280117531836</c:v>
                </c:pt>
                <c:pt idx="4748">
                  <c:v>397.58863858961803</c:v>
                </c:pt>
                <c:pt idx="4749">
                  <c:v>395.75122428991182</c:v>
                </c:pt>
                <c:pt idx="4750">
                  <c:v>393.60822722820768</c:v>
                </c:pt>
                <c:pt idx="4751">
                  <c:v>395.14005876591574</c:v>
                </c:pt>
                <c:pt idx="4752">
                  <c:v>396.66993143976492</c:v>
                </c:pt>
                <c:pt idx="4753">
                  <c:v>392.9970617042116</c:v>
                </c:pt>
                <c:pt idx="4754">
                  <c:v>395.44564152791378</c:v>
                </c:pt>
                <c:pt idx="4755">
                  <c:v>392.38393731635654</c:v>
                </c:pt>
                <c:pt idx="4756">
                  <c:v>393.30264446620964</c:v>
                </c:pt>
                <c:pt idx="4757">
                  <c:v>392.9970617042116</c:v>
                </c:pt>
                <c:pt idx="4758">
                  <c:v>396.66993143976492</c:v>
                </c:pt>
                <c:pt idx="4759">
                  <c:v>396.97551420176296</c:v>
                </c:pt>
                <c:pt idx="4760">
                  <c:v>398.19980411361411</c:v>
                </c:pt>
                <c:pt idx="4761">
                  <c:v>396.66993143976492</c:v>
                </c:pt>
                <c:pt idx="4762">
                  <c:v>393.60822722820768</c:v>
                </c:pt>
                <c:pt idx="4763">
                  <c:v>397.28109696376106</c:v>
                </c:pt>
                <c:pt idx="4764">
                  <c:v>397.58863858961803</c:v>
                </c:pt>
                <c:pt idx="4765">
                  <c:v>396.05680705190991</c:v>
                </c:pt>
                <c:pt idx="4766">
                  <c:v>395.14005876591574</c:v>
                </c:pt>
                <c:pt idx="4767">
                  <c:v>397.28109696376106</c:v>
                </c:pt>
                <c:pt idx="4768">
                  <c:v>396.05680705190991</c:v>
                </c:pt>
                <c:pt idx="4769">
                  <c:v>396.97551420176296</c:v>
                </c:pt>
                <c:pt idx="4770">
                  <c:v>394.52693437806079</c:v>
                </c:pt>
                <c:pt idx="4771">
                  <c:v>396.66993143976492</c:v>
                </c:pt>
                <c:pt idx="4772">
                  <c:v>396.97551420176296</c:v>
                </c:pt>
                <c:pt idx="4773">
                  <c:v>399.11851126346721</c:v>
                </c:pt>
                <c:pt idx="4774">
                  <c:v>396.05680705190991</c:v>
                </c:pt>
                <c:pt idx="4775">
                  <c:v>396.05680705190991</c:v>
                </c:pt>
                <c:pt idx="4776">
                  <c:v>397.28109696376106</c:v>
                </c:pt>
                <c:pt idx="4777">
                  <c:v>397.58863858961803</c:v>
                </c:pt>
                <c:pt idx="4778">
                  <c:v>397.89422135161607</c:v>
                </c:pt>
                <c:pt idx="4779">
                  <c:v>402.48579823702255</c:v>
                </c:pt>
                <c:pt idx="4780">
                  <c:v>400.03721841332032</c:v>
                </c:pt>
                <c:pt idx="4781">
                  <c:v>401.56709108716944</c:v>
                </c:pt>
                <c:pt idx="4782">
                  <c:v>399.72967678746335</c:v>
                </c:pt>
                <c:pt idx="4783">
                  <c:v>401.56709108716944</c:v>
                </c:pt>
                <c:pt idx="4784">
                  <c:v>397.89422135161607</c:v>
                </c:pt>
                <c:pt idx="4785">
                  <c:v>397.58863858961803</c:v>
                </c:pt>
                <c:pt idx="4786">
                  <c:v>402.48579823702255</c:v>
                </c:pt>
                <c:pt idx="4787">
                  <c:v>402.48579823702255</c:v>
                </c:pt>
                <c:pt idx="4788">
                  <c:v>402.79138099902059</c:v>
                </c:pt>
                <c:pt idx="4789">
                  <c:v>400.03721841332032</c:v>
                </c:pt>
                <c:pt idx="4790">
                  <c:v>399.42409402546525</c:v>
                </c:pt>
                <c:pt idx="4791">
                  <c:v>401.56709108716944</c:v>
                </c:pt>
                <c:pt idx="4792">
                  <c:v>400.03721841332032</c:v>
                </c:pt>
                <c:pt idx="4793">
                  <c:v>396.66993143976492</c:v>
                </c:pt>
                <c:pt idx="4794">
                  <c:v>397.28109696376106</c:v>
                </c:pt>
                <c:pt idx="4795">
                  <c:v>396.97551420176296</c:v>
                </c:pt>
                <c:pt idx="4796">
                  <c:v>397.58863858961803</c:v>
                </c:pt>
                <c:pt idx="4797">
                  <c:v>396.97551420176296</c:v>
                </c:pt>
                <c:pt idx="4798">
                  <c:v>396.05680705190991</c:v>
                </c:pt>
                <c:pt idx="4799">
                  <c:v>397.28109696376106</c:v>
                </c:pt>
                <c:pt idx="4800">
                  <c:v>399.42409402546525</c:v>
                </c:pt>
                <c:pt idx="4801">
                  <c:v>397.89422135161607</c:v>
                </c:pt>
                <c:pt idx="4802">
                  <c:v>396.97551420176296</c:v>
                </c:pt>
                <c:pt idx="4803">
                  <c:v>397.89422135161607</c:v>
                </c:pt>
                <c:pt idx="4804">
                  <c:v>397.58863858961803</c:v>
                </c:pt>
                <c:pt idx="4805">
                  <c:v>399.42409402546525</c:v>
                </c:pt>
                <c:pt idx="4806">
                  <c:v>398.81292850146917</c:v>
                </c:pt>
                <c:pt idx="4807">
                  <c:v>401.56709108716944</c:v>
                </c:pt>
                <c:pt idx="4808">
                  <c:v>402.48579823702255</c:v>
                </c:pt>
                <c:pt idx="4809">
                  <c:v>403.09696376101863</c:v>
                </c:pt>
                <c:pt idx="4810">
                  <c:v>402.17825661116552</c:v>
                </c:pt>
                <c:pt idx="4811">
                  <c:v>400.34280117531836</c:v>
                </c:pt>
                <c:pt idx="4812">
                  <c:v>398.81292850146917</c:v>
                </c:pt>
                <c:pt idx="4813">
                  <c:v>399.42409402546525</c:v>
                </c:pt>
                <c:pt idx="4814">
                  <c:v>396.97551420176296</c:v>
                </c:pt>
                <c:pt idx="4815">
                  <c:v>397.58863858961803</c:v>
                </c:pt>
                <c:pt idx="4816">
                  <c:v>397.89422135161607</c:v>
                </c:pt>
                <c:pt idx="4817">
                  <c:v>399.42409402546525</c:v>
                </c:pt>
                <c:pt idx="4818">
                  <c:v>395.75122428991182</c:v>
                </c:pt>
                <c:pt idx="4819">
                  <c:v>397.28109696376106</c:v>
                </c:pt>
                <c:pt idx="4820">
                  <c:v>396.97551420176296</c:v>
                </c:pt>
                <c:pt idx="4821">
                  <c:v>397.58863858961803</c:v>
                </c:pt>
                <c:pt idx="4822">
                  <c:v>398.81292850146917</c:v>
                </c:pt>
                <c:pt idx="4823">
                  <c:v>396.05680705190991</c:v>
                </c:pt>
                <c:pt idx="4824">
                  <c:v>396.66993143976492</c:v>
                </c:pt>
                <c:pt idx="4825">
                  <c:v>396.36434867776688</c:v>
                </c:pt>
                <c:pt idx="4826">
                  <c:v>396.66993143976492</c:v>
                </c:pt>
                <c:pt idx="4827">
                  <c:v>397.28109696376106</c:v>
                </c:pt>
                <c:pt idx="4828">
                  <c:v>395.75122428991182</c:v>
                </c:pt>
                <c:pt idx="4829">
                  <c:v>399.72967678746335</c:v>
                </c:pt>
                <c:pt idx="4830">
                  <c:v>396.36434867776688</c:v>
                </c:pt>
                <c:pt idx="4831">
                  <c:v>397.89422135161607</c:v>
                </c:pt>
                <c:pt idx="4832">
                  <c:v>397.89422135161607</c:v>
                </c:pt>
                <c:pt idx="4833">
                  <c:v>396.66993143976492</c:v>
                </c:pt>
                <c:pt idx="4834">
                  <c:v>396.66993143976492</c:v>
                </c:pt>
                <c:pt idx="4835">
                  <c:v>396.97551420176296</c:v>
                </c:pt>
                <c:pt idx="4836">
                  <c:v>396.97551420176296</c:v>
                </c:pt>
                <c:pt idx="4837">
                  <c:v>397.58863858961803</c:v>
                </c:pt>
                <c:pt idx="4838">
                  <c:v>397.89422135161607</c:v>
                </c:pt>
                <c:pt idx="4839">
                  <c:v>398.81292850146917</c:v>
                </c:pt>
                <c:pt idx="4840">
                  <c:v>397.58863858961803</c:v>
                </c:pt>
                <c:pt idx="4841">
                  <c:v>401.26150832517141</c:v>
                </c:pt>
                <c:pt idx="4842">
                  <c:v>396.36434867776688</c:v>
                </c:pt>
                <c:pt idx="4843">
                  <c:v>402.79138099902059</c:v>
                </c:pt>
                <c:pt idx="4844">
                  <c:v>400.95592556317337</c:v>
                </c:pt>
                <c:pt idx="4845">
                  <c:v>402.48579823702255</c:v>
                </c:pt>
                <c:pt idx="4846">
                  <c:v>399.72967678746335</c:v>
                </c:pt>
                <c:pt idx="4847">
                  <c:v>400.95592556317337</c:v>
                </c:pt>
                <c:pt idx="4848">
                  <c:v>400.34280117531836</c:v>
                </c:pt>
                <c:pt idx="4849">
                  <c:v>396.36434867776688</c:v>
                </c:pt>
                <c:pt idx="4850">
                  <c:v>397.28109696376106</c:v>
                </c:pt>
                <c:pt idx="4851">
                  <c:v>394.22135161606275</c:v>
                </c:pt>
                <c:pt idx="4852">
                  <c:v>398.19980411361411</c:v>
                </c:pt>
                <c:pt idx="4853">
                  <c:v>400.03721841332032</c:v>
                </c:pt>
                <c:pt idx="4854">
                  <c:v>399.42409402546525</c:v>
                </c:pt>
                <c:pt idx="4855">
                  <c:v>401.87267384916748</c:v>
                </c:pt>
                <c:pt idx="4856">
                  <c:v>401.56709108716944</c:v>
                </c:pt>
                <c:pt idx="4857">
                  <c:v>397.58863858961803</c:v>
                </c:pt>
                <c:pt idx="4858">
                  <c:v>401.26150832517141</c:v>
                </c:pt>
                <c:pt idx="4859">
                  <c:v>400.03721841332032</c:v>
                </c:pt>
                <c:pt idx="4860">
                  <c:v>400.03721841332032</c:v>
                </c:pt>
                <c:pt idx="4861">
                  <c:v>396.97551420176296</c:v>
                </c:pt>
                <c:pt idx="4862">
                  <c:v>397.28109696376106</c:v>
                </c:pt>
                <c:pt idx="4863">
                  <c:v>398.19980411361411</c:v>
                </c:pt>
                <c:pt idx="4864">
                  <c:v>400.95592556317337</c:v>
                </c:pt>
                <c:pt idx="4865">
                  <c:v>399.72967678746335</c:v>
                </c:pt>
                <c:pt idx="4866">
                  <c:v>402.17825661116552</c:v>
                </c:pt>
                <c:pt idx="4867">
                  <c:v>403.09696376101863</c:v>
                </c:pt>
                <c:pt idx="4868">
                  <c:v>401.56709108716944</c:v>
                </c:pt>
                <c:pt idx="4869">
                  <c:v>402.48579823702255</c:v>
                </c:pt>
                <c:pt idx="4870">
                  <c:v>401.56709108716944</c:v>
                </c:pt>
                <c:pt idx="4871">
                  <c:v>402.17825661116552</c:v>
                </c:pt>
                <c:pt idx="4872">
                  <c:v>396.97551420176296</c:v>
                </c:pt>
                <c:pt idx="4873">
                  <c:v>399.72967678746335</c:v>
                </c:pt>
                <c:pt idx="4874">
                  <c:v>399.11851126346721</c:v>
                </c:pt>
                <c:pt idx="4875">
                  <c:v>399.72967678746335</c:v>
                </c:pt>
                <c:pt idx="4876">
                  <c:v>402.17825661116552</c:v>
                </c:pt>
                <c:pt idx="4877">
                  <c:v>404.32125367286977</c:v>
                </c:pt>
                <c:pt idx="4878">
                  <c:v>398.5053868756122</c:v>
                </c:pt>
                <c:pt idx="4879">
                  <c:v>398.19980411361411</c:v>
                </c:pt>
                <c:pt idx="4880">
                  <c:v>401.56709108716944</c:v>
                </c:pt>
                <c:pt idx="4881">
                  <c:v>401.26150832517141</c:v>
                </c:pt>
                <c:pt idx="4882">
                  <c:v>398.19980411361411</c:v>
                </c:pt>
                <c:pt idx="4883">
                  <c:v>398.81292850146917</c:v>
                </c:pt>
                <c:pt idx="4884">
                  <c:v>398.19980411361411</c:v>
                </c:pt>
                <c:pt idx="4885">
                  <c:v>397.89422135161607</c:v>
                </c:pt>
                <c:pt idx="4886">
                  <c:v>398.19980411361411</c:v>
                </c:pt>
                <c:pt idx="4887">
                  <c:v>399.11851126346721</c:v>
                </c:pt>
                <c:pt idx="4888">
                  <c:v>399.11851126346721</c:v>
                </c:pt>
                <c:pt idx="4889">
                  <c:v>396.97551420176296</c:v>
                </c:pt>
                <c:pt idx="4890">
                  <c:v>397.28109696376106</c:v>
                </c:pt>
                <c:pt idx="4891">
                  <c:v>395.75122428991182</c:v>
                </c:pt>
                <c:pt idx="4892">
                  <c:v>393.60822722820768</c:v>
                </c:pt>
                <c:pt idx="4893">
                  <c:v>392.38393731635654</c:v>
                </c:pt>
                <c:pt idx="4894">
                  <c:v>395.44564152791378</c:v>
                </c:pt>
                <c:pt idx="4895">
                  <c:v>395.75122428991182</c:v>
                </c:pt>
                <c:pt idx="4896">
                  <c:v>394.52693437806079</c:v>
                </c:pt>
                <c:pt idx="4897">
                  <c:v>392.69147894221356</c:v>
                </c:pt>
                <c:pt idx="4898">
                  <c:v>395.14005876591574</c:v>
                </c:pt>
                <c:pt idx="4899">
                  <c:v>394.52693437806079</c:v>
                </c:pt>
                <c:pt idx="4900">
                  <c:v>395.44564152791378</c:v>
                </c:pt>
                <c:pt idx="4901">
                  <c:v>399.42409402546525</c:v>
                </c:pt>
                <c:pt idx="4902">
                  <c:v>401.56709108716944</c:v>
                </c:pt>
                <c:pt idx="4903">
                  <c:v>394.52693437806079</c:v>
                </c:pt>
                <c:pt idx="4904">
                  <c:v>396.66993143976492</c:v>
                </c:pt>
                <c:pt idx="4905">
                  <c:v>397.89422135161607</c:v>
                </c:pt>
                <c:pt idx="4906">
                  <c:v>397.28109696376106</c:v>
                </c:pt>
                <c:pt idx="4907">
                  <c:v>398.81292850146917</c:v>
                </c:pt>
                <c:pt idx="4908">
                  <c:v>398.5053868756122</c:v>
                </c:pt>
                <c:pt idx="4909">
                  <c:v>395.75122428991182</c:v>
                </c:pt>
                <c:pt idx="4910">
                  <c:v>395.75122428991182</c:v>
                </c:pt>
                <c:pt idx="4911">
                  <c:v>399.72967678746335</c:v>
                </c:pt>
                <c:pt idx="4912">
                  <c:v>398.5053868756122</c:v>
                </c:pt>
                <c:pt idx="4913">
                  <c:v>398.5053868756122</c:v>
                </c:pt>
                <c:pt idx="4914">
                  <c:v>397.58863858961803</c:v>
                </c:pt>
                <c:pt idx="4915">
                  <c:v>396.97551420176296</c:v>
                </c:pt>
                <c:pt idx="4916">
                  <c:v>394.83251714005883</c:v>
                </c:pt>
                <c:pt idx="4917">
                  <c:v>390.85406464250735</c:v>
                </c:pt>
                <c:pt idx="4918">
                  <c:v>395.14005876591574</c:v>
                </c:pt>
                <c:pt idx="4919">
                  <c:v>398.5053868756122</c:v>
                </c:pt>
                <c:pt idx="4920">
                  <c:v>398.5053868756122</c:v>
                </c:pt>
                <c:pt idx="4921">
                  <c:v>395.44564152791378</c:v>
                </c:pt>
                <c:pt idx="4922">
                  <c:v>396.97551420176296</c:v>
                </c:pt>
                <c:pt idx="4923">
                  <c:v>397.89422135161607</c:v>
                </c:pt>
                <c:pt idx="4924">
                  <c:v>396.97551420176296</c:v>
                </c:pt>
                <c:pt idx="4925">
                  <c:v>400.95592556317337</c:v>
                </c:pt>
                <c:pt idx="4926">
                  <c:v>399.72967678746335</c:v>
                </c:pt>
                <c:pt idx="4927">
                  <c:v>399.42409402546525</c:v>
                </c:pt>
                <c:pt idx="4928">
                  <c:v>396.05680705190991</c:v>
                </c:pt>
                <c:pt idx="4929">
                  <c:v>397.58863858961803</c:v>
                </c:pt>
                <c:pt idx="4930">
                  <c:v>397.58863858961803</c:v>
                </c:pt>
                <c:pt idx="4931">
                  <c:v>395.14005876591574</c:v>
                </c:pt>
                <c:pt idx="4932">
                  <c:v>397.89422135161607</c:v>
                </c:pt>
                <c:pt idx="4933">
                  <c:v>400.95592556317337</c:v>
                </c:pt>
                <c:pt idx="4934">
                  <c:v>397.89422135161607</c:v>
                </c:pt>
                <c:pt idx="4935">
                  <c:v>396.36434867776688</c:v>
                </c:pt>
                <c:pt idx="4936">
                  <c:v>399.72967678746335</c:v>
                </c:pt>
                <c:pt idx="4937">
                  <c:v>402.17825661116552</c:v>
                </c:pt>
                <c:pt idx="4938">
                  <c:v>398.81292850146917</c:v>
                </c:pt>
                <c:pt idx="4939">
                  <c:v>394.22135161606275</c:v>
                </c:pt>
                <c:pt idx="4940">
                  <c:v>400.03721841332032</c:v>
                </c:pt>
                <c:pt idx="4941">
                  <c:v>402.17825661116552</c:v>
                </c:pt>
                <c:pt idx="4942">
                  <c:v>399.72967678746335</c:v>
                </c:pt>
                <c:pt idx="4943">
                  <c:v>400.95592556317337</c:v>
                </c:pt>
                <c:pt idx="4944">
                  <c:v>403.71008814887369</c:v>
                </c:pt>
                <c:pt idx="4945">
                  <c:v>401.87267384916748</c:v>
                </c:pt>
                <c:pt idx="4946">
                  <c:v>400.03721841332032</c:v>
                </c:pt>
                <c:pt idx="4947">
                  <c:v>401.26150832517141</c:v>
                </c:pt>
                <c:pt idx="4948">
                  <c:v>398.5053868756122</c:v>
                </c:pt>
                <c:pt idx="4949">
                  <c:v>397.89422135161607</c:v>
                </c:pt>
                <c:pt idx="4950">
                  <c:v>396.97551420176296</c:v>
                </c:pt>
                <c:pt idx="4951">
                  <c:v>397.58863858961803</c:v>
                </c:pt>
                <c:pt idx="4952">
                  <c:v>398.19980411361411</c:v>
                </c:pt>
                <c:pt idx="4953">
                  <c:v>396.05680705190991</c:v>
                </c:pt>
                <c:pt idx="4954">
                  <c:v>392.9970617042116</c:v>
                </c:pt>
                <c:pt idx="4955">
                  <c:v>396.97551420176296</c:v>
                </c:pt>
                <c:pt idx="4956">
                  <c:v>399.42409402546525</c:v>
                </c:pt>
                <c:pt idx="4957">
                  <c:v>399.72967678746335</c:v>
                </c:pt>
                <c:pt idx="4958">
                  <c:v>399.11851126346721</c:v>
                </c:pt>
                <c:pt idx="4959">
                  <c:v>397.58863858961803</c:v>
                </c:pt>
                <c:pt idx="4960">
                  <c:v>397.89422135161607</c:v>
                </c:pt>
                <c:pt idx="4961">
                  <c:v>397.89422135161607</c:v>
                </c:pt>
                <c:pt idx="4962">
                  <c:v>397.58863858961803</c:v>
                </c:pt>
                <c:pt idx="4963">
                  <c:v>397.89422135161607</c:v>
                </c:pt>
                <c:pt idx="4964">
                  <c:v>399.72967678746335</c:v>
                </c:pt>
                <c:pt idx="4965">
                  <c:v>397.89422135161607</c:v>
                </c:pt>
                <c:pt idx="4966">
                  <c:v>396.05680705190991</c:v>
                </c:pt>
                <c:pt idx="4967">
                  <c:v>393.30264446620964</c:v>
                </c:pt>
                <c:pt idx="4968">
                  <c:v>395.14005876591574</c:v>
                </c:pt>
                <c:pt idx="4969">
                  <c:v>398.81292850146917</c:v>
                </c:pt>
                <c:pt idx="4970">
                  <c:v>397.58863858961803</c:v>
                </c:pt>
                <c:pt idx="4971">
                  <c:v>398.5053868756122</c:v>
                </c:pt>
                <c:pt idx="4972">
                  <c:v>397.89422135161607</c:v>
                </c:pt>
                <c:pt idx="4973">
                  <c:v>397.89422135161607</c:v>
                </c:pt>
                <c:pt idx="4974">
                  <c:v>394.83251714005883</c:v>
                </c:pt>
                <c:pt idx="4975">
                  <c:v>394.22135161606275</c:v>
                </c:pt>
                <c:pt idx="4976">
                  <c:v>395.44564152791378</c:v>
                </c:pt>
                <c:pt idx="4977">
                  <c:v>397.89422135161607</c:v>
                </c:pt>
                <c:pt idx="4978">
                  <c:v>399.42409402546525</c:v>
                </c:pt>
                <c:pt idx="4979">
                  <c:v>396.66993143976492</c:v>
                </c:pt>
                <c:pt idx="4980">
                  <c:v>395.75122428991182</c:v>
                </c:pt>
                <c:pt idx="4981">
                  <c:v>399.11851126346721</c:v>
                </c:pt>
                <c:pt idx="4982">
                  <c:v>400.34280117531836</c:v>
                </c:pt>
                <c:pt idx="4983">
                  <c:v>401.26150832517141</c:v>
                </c:pt>
                <c:pt idx="4984">
                  <c:v>401.87267384916748</c:v>
                </c:pt>
                <c:pt idx="4985">
                  <c:v>402.17825661116552</c:v>
                </c:pt>
                <c:pt idx="4986">
                  <c:v>397.89422135161607</c:v>
                </c:pt>
                <c:pt idx="4987">
                  <c:v>396.66993143976492</c:v>
                </c:pt>
                <c:pt idx="4988">
                  <c:v>396.36434867776688</c:v>
                </c:pt>
                <c:pt idx="4989">
                  <c:v>397.58863858961803</c:v>
                </c:pt>
                <c:pt idx="4990">
                  <c:v>399.72967678746335</c:v>
                </c:pt>
                <c:pt idx="4991">
                  <c:v>396.05680705190991</c:v>
                </c:pt>
                <c:pt idx="4992">
                  <c:v>391.15964740450539</c:v>
                </c:pt>
                <c:pt idx="4993">
                  <c:v>393.30264446620964</c:v>
                </c:pt>
                <c:pt idx="4994">
                  <c:v>392.0783545543585</c:v>
                </c:pt>
                <c:pt idx="4995">
                  <c:v>393.30264446620964</c:v>
                </c:pt>
                <c:pt idx="4996">
                  <c:v>391.46718903036242</c:v>
                </c:pt>
                <c:pt idx="4997">
                  <c:v>392.9970617042116</c:v>
                </c:pt>
                <c:pt idx="4998">
                  <c:v>399.11851126346721</c:v>
                </c:pt>
                <c:pt idx="4999">
                  <c:v>395.75122428991182</c:v>
                </c:pt>
                <c:pt idx="5000">
                  <c:v>397.89422135161607</c:v>
                </c:pt>
                <c:pt idx="5001">
                  <c:v>395.14005876591574</c:v>
                </c:pt>
                <c:pt idx="5002">
                  <c:v>398.81292850146917</c:v>
                </c:pt>
                <c:pt idx="5003">
                  <c:v>396.05680705190991</c:v>
                </c:pt>
                <c:pt idx="5004">
                  <c:v>394.52693437806079</c:v>
                </c:pt>
                <c:pt idx="5005">
                  <c:v>394.52693437806079</c:v>
                </c:pt>
                <c:pt idx="5006">
                  <c:v>394.83251714005883</c:v>
                </c:pt>
                <c:pt idx="5007">
                  <c:v>395.75122428991182</c:v>
                </c:pt>
                <c:pt idx="5008">
                  <c:v>400.34280117531836</c:v>
                </c:pt>
                <c:pt idx="5009">
                  <c:v>400.03721841332032</c:v>
                </c:pt>
                <c:pt idx="5010">
                  <c:v>396.97551420176296</c:v>
                </c:pt>
                <c:pt idx="5011">
                  <c:v>398.19980411361411</c:v>
                </c:pt>
                <c:pt idx="5012">
                  <c:v>396.97551420176296</c:v>
                </c:pt>
                <c:pt idx="5013">
                  <c:v>395.44564152791378</c:v>
                </c:pt>
                <c:pt idx="5014">
                  <c:v>396.05680705190991</c:v>
                </c:pt>
                <c:pt idx="5015">
                  <c:v>396.05680705190991</c:v>
                </c:pt>
                <c:pt idx="5016">
                  <c:v>396.36434867776688</c:v>
                </c:pt>
                <c:pt idx="5017">
                  <c:v>398.19980411361411</c:v>
                </c:pt>
                <c:pt idx="5018">
                  <c:v>400.34280117531836</c:v>
                </c:pt>
                <c:pt idx="5019">
                  <c:v>403.71008814887369</c:v>
                </c:pt>
                <c:pt idx="5020">
                  <c:v>401.26150832517141</c:v>
                </c:pt>
                <c:pt idx="5021">
                  <c:v>401.56709108716944</c:v>
                </c:pt>
                <c:pt idx="5022">
                  <c:v>401.87267384916748</c:v>
                </c:pt>
                <c:pt idx="5023">
                  <c:v>397.58863858961803</c:v>
                </c:pt>
                <c:pt idx="5024">
                  <c:v>399.72967678746335</c:v>
                </c:pt>
                <c:pt idx="5025">
                  <c:v>395.44564152791378</c:v>
                </c:pt>
                <c:pt idx="5026">
                  <c:v>396.66993143976492</c:v>
                </c:pt>
                <c:pt idx="5027">
                  <c:v>397.58863858961803</c:v>
                </c:pt>
                <c:pt idx="5028">
                  <c:v>397.58863858961803</c:v>
                </c:pt>
                <c:pt idx="5029">
                  <c:v>399.11851126346721</c:v>
                </c:pt>
                <c:pt idx="5030">
                  <c:v>398.5053868756122</c:v>
                </c:pt>
                <c:pt idx="5031">
                  <c:v>396.97551420176296</c:v>
                </c:pt>
                <c:pt idx="5032">
                  <c:v>400.34280117531836</c:v>
                </c:pt>
                <c:pt idx="5033">
                  <c:v>400.34280117531836</c:v>
                </c:pt>
                <c:pt idx="5034">
                  <c:v>398.81292850146917</c:v>
                </c:pt>
                <c:pt idx="5035">
                  <c:v>400.34280117531836</c:v>
                </c:pt>
                <c:pt idx="5036">
                  <c:v>399.42409402546525</c:v>
                </c:pt>
                <c:pt idx="5037">
                  <c:v>398.81292850146917</c:v>
                </c:pt>
                <c:pt idx="5038">
                  <c:v>395.75122428991182</c:v>
                </c:pt>
                <c:pt idx="5039">
                  <c:v>395.75122428991182</c:v>
                </c:pt>
                <c:pt idx="5040">
                  <c:v>397.58863858961803</c:v>
                </c:pt>
                <c:pt idx="5041">
                  <c:v>401.56709108716944</c:v>
                </c:pt>
                <c:pt idx="5042">
                  <c:v>402.48579823702255</c:v>
                </c:pt>
                <c:pt idx="5043">
                  <c:v>399.72967678746335</c:v>
                </c:pt>
                <c:pt idx="5044">
                  <c:v>400.95592556317337</c:v>
                </c:pt>
                <c:pt idx="5045">
                  <c:v>396.66993143976492</c:v>
                </c:pt>
                <c:pt idx="5046">
                  <c:v>397.89422135161607</c:v>
                </c:pt>
                <c:pt idx="5047">
                  <c:v>398.5053868756122</c:v>
                </c:pt>
                <c:pt idx="5048">
                  <c:v>396.66993143976492</c:v>
                </c:pt>
                <c:pt idx="5049">
                  <c:v>397.89422135161607</c:v>
                </c:pt>
                <c:pt idx="5050">
                  <c:v>396.66993143976492</c:v>
                </c:pt>
                <c:pt idx="5051">
                  <c:v>396.97551420176296</c:v>
                </c:pt>
                <c:pt idx="5052">
                  <c:v>397.58863858961803</c:v>
                </c:pt>
                <c:pt idx="5053">
                  <c:v>396.66993143976492</c:v>
                </c:pt>
                <c:pt idx="5054">
                  <c:v>398.5053868756122</c:v>
                </c:pt>
                <c:pt idx="5055">
                  <c:v>395.44564152791378</c:v>
                </c:pt>
                <c:pt idx="5056">
                  <c:v>397.28109696376106</c:v>
                </c:pt>
                <c:pt idx="5057">
                  <c:v>398.19980411361411</c:v>
                </c:pt>
                <c:pt idx="5058">
                  <c:v>400.03721841332032</c:v>
                </c:pt>
                <c:pt idx="5059">
                  <c:v>399.11851126346721</c:v>
                </c:pt>
                <c:pt idx="5060">
                  <c:v>396.66993143976492</c:v>
                </c:pt>
                <c:pt idx="5061">
                  <c:v>399.42409402546525</c:v>
                </c:pt>
                <c:pt idx="5062">
                  <c:v>396.05680705190991</c:v>
                </c:pt>
                <c:pt idx="5063">
                  <c:v>399.42409402546525</c:v>
                </c:pt>
                <c:pt idx="5064">
                  <c:v>397.58863858961803</c:v>
                </c:pt>
                <c:pt idx="5065">
                  <c:v>396.05680705190991</c:v>
                </c:pt>
                <c:pt idx="5066">
                  <c:v>396.36434867776688</c:v>
                </c:pt>
                <c:pt idx="5067">
                  <c:v>396.36434867776688</c:v>
                </c:pt>
                <c:pt idx="5068">
                  <c:v>395.44564152791378</c:v>
                </c:pt>
                <c:pt idx="5069">
                  <c:v>397.89422135161607</c:v>
                </c:pt>
                <c:pt idx="5070">
                  <c:v>398.19980411361411</c:v>
                </c:pt>
                <c:pt idx="5071">
                  <c:v>399.72967678746335</c:v>
                </c:pt>
                <c:pt idx="5072">
                  <c:v>398.19980411361411</c:v>
                </c:pt>
                <c:pt idx="5073">
                  <c:v>397.28109696376106</c:v>
                </c:pt>
                <c:pt idx="5074">
                  <c:v>396.97551420176296</c:v>
                </c:pt>
                <c:pt idx="5075">
                  <c:v>398.5053868756122</c:v>
                </c:pt>
                <c:pt idx="5076">
                  <c:v>403.09696376101863</c:v>
                </c:pt>
                <c:pt idx="5077">
                  <c:v>403.40254652301667</c:v>
                </c:pt>
                <c:pt idx="5078">
                  <c:v>400.95592556317337</c:v>
                </c:pt>
                <c:pt idx="5079">
                  <c:v>399.42409402546525</c:v>
                </c:pt>
                <c:pt idx="5080">
                  <c:v>397.28109696376106</c:v>
                </c:pt>
                <c:pt idx="5081">
                  <c:v>399.11851126346721</c:v>
                </c:pt>
                <c:pt idx="5082">
                  <c:v>397.28109696376106</c:v>
                </c:pt>
                <c:pt idx="5083">
                  <c:v>403.71008814887369</c:v>
                </c:pt>
                <c:pt idx="5084">
                  <c:v>400.34280117531836</c:v>
                </c:pt>
                <c:pt idx="5085">
                  <c:v>399.11851126346721</c:v>
                </c:pt>
                <c:pt idx="5086">
                  <c:v>397.89422135161607</c:v>
                </c:pt>
                <c:pt idx="5087">
                  <c:v>400.95592556317337</c:v>
                </c:pt>
                <c:pt idx="5088">
                  <c:v>399.72967678746335</c:v>
                </c:pt>
                <c:pt idx="5089">
                  <c:v>398.81292850146917</c:v>
                </c:pt>
                <c:pt idx="5090">
                  <c:v>397.58863858961803</c:v>
                </c:pt>
                <c:pt idx="5091">
                  <c:v>395.75122428991182</c:v>
                </c:pt>
                <c:pt idx="5092">
                  <c:v>396.05680705190991</c:v>
                </c:pt>
                <c:pt idx="5093">
                  <c:v>397.28109696376106</c:v>
                </c:pt>
                <c:pt idx="5094">
                  <c:v>396.97551420176296</c:v>
                </c:pt>
                <c:pt idx="5095">
                  <c:v>398.5053868756122</c:v>
                </c:pt>
                <c:pt idx="5096">
                  <c:v>395.14005876591574</c:v>
                </c:pt>
                <c:pt idx="5097">
                  <c:v>397.58863858961803</c:v>
                </c:pt>
                <c:pt idx="5098">
                  <c:v>399.11851126346721</c:v>
                </c:pt>
                <c:pt idx="5099">
                  <c:v>397.89422135161607</c:v>
                </c:pt>
                <c:pt idx="5100">
                  <c:v>400.03721841332032</c:v>
                </c:pt>
                <c:pt idx="5101">
                  <c:v>396.97551420176296</c:v>
                </c:pt>
                <c:pt idx="5102">
                  <c:v>396.36434867776688</c:v>
                </c:pt>
                <c:pt idx="5103">
                  <c:v>396.05680705190991</c:v>
                </c:pt>
                <c:pt idx="5104">
                  <c:v>397.89422135161607</c:v>
                </c:pt>
                <c:pt idx="5105">
                  <c:v>400.34280117531836</c:v>
                </c:pt>
                <c:pt idx="5106">
                  <c:v>397.58863858961803</c:v>
                </c:pt>
                <c:pt idx="5107">
                  <c:v>393.60822722820768</c:v>
                </c:pt>
                <c:pt idx="5108">
                  <c:v>395.14005876591574</c:v>
                </c:pt>
                <c:pt idx="5109">
                  <c:v>394.22135161606275</c:v>
                </c:pt>
                <c:pt idx="5110">
                  <c:v>394.22135161606275</c:v>
                </c:pt>
                <c:pt idx="5111">
                  <c:v>398.19980411361411</c:v>
                </c:pt>
                <c:pt idx="5112">
                  <c:v>398.5053868756122</c:v>
                </c:pt>
                <c:pt idx="5113">
                  <c:v>397.58863858961803</c:v>
                </c:pt>
                <c:pt idx="5114">
                  <c:v>396.66993143976492</c:v>
                </c:pt>
                <c:pt idx="5115">
                  <c:v>396.97551420176296</c:v>
                </c:pt>
                <c:pt idx="5116">
                  <c:v>397.89422135161607</c:v>
                </c:pt>
                <c:pt idx="5117">
                  <c:v>401.26150832517141</c:v>
                </c:pt>
                <c:pt idx="5118">
                  <c:v>399.72967678746335</c:v>
                </c:pt>
                <c:pt idx="5119">
                  <c:v>398.5053868756122</c:v>
                </c:pt>
                <c:pt idx="5120">
                  <c:v>396.97551420176296</c:v>
                </c:pt>
                <c:pt idx="5121">
                  <c:v>395.44564152791378</c:v>
                </c:pt>
                <c:pt idx="5122">
                  <c:v>397.89422135161607</c:v>
                </c:pt>
                <c:pt idx="5123">
                  <c:v>396.97551420176296</c:v>
                </c:pt>
                <c:pt idx="5124">
                  <c:v>397.58863858961803</c:v>
                </c:pt>
                <c:pt idx="5125">
                  <c:v>394.52693437806079</c:v>
                </c:pt>
                <c:pt idx="5126">
                  <c:v>394.83251714005883</c:v>
                </c:pt>
                <c:pt idx="5127">
                  <c:v>399.11851126346721</c:v>
                </c:pt>
                <c:pt idx="5128">
                  <c:v>391.77277179236046</c:v>
                </c:pt>
                <c:pt idx="5129">
                  <c:v>396.66993143976492</c:v>
                </c:pt>
                <c:pt idx="5130">
                  <c:v>396.66993143976492</c:v>
                </c:pt>
                <c:pt idx="5131">
                  <c:v>399.11851126346721</c:v>
                </c:pt>
                <c:pt idx="5132">
                  <c:v>396.05680705190991</c:v>
                </c:pt>
                <c:pt idx="5133">
                  <c:v>394.52693437806079</c:v>
                </c:pt>
                <c:pt idx="5134">
                  <c:v>396.05680705190991</c:v>
                </c:pt>
                <c:pt idx="5135">
                  <c:v>396.66993143976492</c:v>
                </c:pt>
                <c:pt idx="5136">
                  <c:v>393.60822722820768</c:v>
                </c:pt>
                <c:pt idx="5137">
                  <c:v>395.44564152791378</c:v>
                </c:pt>
                <c:pt idx="5138">
                  <c:v>395.44564152791378</c:v>
                </c:pt>
                <c:pt idx="5139">
                  <c:v>394.52693437806079</c:v>
                </c:pt>
                <c:pt idx="5140">
                  <c:v>397.28109696376106</c:v>
                </c:pt>
                <c:pt idx="5141">
                  <c:v>396.36434867776688</c:v>
                </c:pt>
                <c:pt idx="5142">
                  <c:v>395.14005876591574</c:v>
                </c:pt>
                <c:pt idx="5143">
                  <c:v>397.58863858961803</c:v>
                </c:pt>
                <c:pt idx="5144">
                  <c:v>400.95592556317337</c:v>
                </c:pt>
                <c:pt idx="5145">
                  <c:v>398.81292850146917</c:v>
                </c:pt>
                <c:pt idx="5146">
                  <c:v>395.14005876591574</c:v>
                </c:pt>
                <c:pt idx="5147">
                  <c:v>394.52693437806079</c:v>
                </c:pt>
                <c:pt idx="5148">
                  <c:v>397.89422135161607</c:v>
                </c:pt>
                <c:pt idx="5149">
                  <c:v>394.83251714005883</c:v>
                </c:pt>
                <c:pt idx="5150">
                  <c:v>396.05680705190991</c:v>
                </c:pt>
                <c:pt idx="5151">
                  <c:v>397.28109696376106</c:v>
                </c:pt>
                <c:pt idx="5152">
                  <c:v>395.44564152791378</c:v>
                </c:pt>
                <c:pt idx="5153">
                  <c:v>394.52693437806079</c:v>
                </c:pt>
                <c:pt idx="5154">
                  <c:v>397.89422135161607</c:v>
                </c:pt>
                <c:pt idx="5155">
                  <c:v>397.89422135161607</c:v>
                </c:pt>
                <c:pt idx="5156">
                  <c:v>394.83251714005883</c:v>
                </c:pt>
                <c:pt idx="5157">
                  <c:v>394.22135161606275</c:v>
                </c:pt>
                <c:pt idx="5158">
                  <c:v>396.97551420176296</c:v>
                </c:pt>
                <c:pt idx="5159">
                  <c:v>396.66993143976492</c:v>
                </c:pt>
                <c:pt idx="5160">
                  <c:v>396.97551420176296</c:v>
                </c:pt>
                <c:pt idx="5161">
                  <c:v>395.44564152791378</c:v>
                </c:pt>
                <c:pt idx="5162">
                  <c:v>395.75122428991182</c:v>
                </c:pt>
                <c:pt idx="5163">
                  <c:v>395.44564152791378</c:v>
                </c:pt>
                <c:pt idx="5164">
                  <c:v>395.75122428991182</c:v>
                </c:pt>
                <c:pt idx="5165">
                  <c:v>395.75122428991182</c:v>
                </c:pt>
                <c:pt idx="5166">
                  <c:v>396.05680705190991</c:v>
                </c:pt>
                <c:pt idx="5167">
                  <c:v>397.28109696376106</c:v>
                </c:pt>
                <c:pt idx="5168">
                  <c:v>396.66993143976492</c:v>
                </c:pt>
                <c:pt idx="5169">
                  <c:v>396.66993143976492</c:v>
                </c:pt>
                <c:pt idx="5170">
                  <c:v>396.05680705190991</c:v>
                </c:pt>
                <c:pt idx="5171">
                  <c:v>394.22135161606275</c:v>
                </c:pt>
                <c:pt idx="5172">
                  <c:v>396.36434867776688</c:v>
                </c:pt>
                <c:pt idx="5173">
                  <c:v>395.44564152791378</c:v>
                </c:pt>
                <c:pt idx="5174">
                  <c:v>396.66993143976492</c:v>
                </c:pt>
                <c:pt idx="5175">
                  <c:v>392.38393731635654</c:v>
                </c:pt>
                <c:pt idx="5176">
                  <c:v>391.15964740450539</c:v>
                </c:pt>
                <c:pt idx="5177">
                  <c:v>392.0783545543585</c:v>
                </c:pt>
                <c:pt idx="5178">
                  <c:v>394.83251714005883</c:v>
                </c:pt>
                <c:pt idx="5179">
                  <c:v>396.97551420176296</c:v>
                </c:pt>
                <c:pt idx="5180">
                  <c:v>396.05680705190991</c:v>
                </c:pt>
                <c:pt idx="5181">
                  <c:v>393.30264446620964</c:v>
                </c:pt>
                <c:pt idx="5182">
                  <c:v>396.36434867776688</c:v>
                </c:pt>
                <c:pt idx="5183">
                  <c:v>397.58863858961803</c:v>
                </c:pt>
                <c:pt idx="5184">
                  <c:v>395.75122428991182</c:v>
                </c:pt>
                <c:pt idx="5185">
                  <c:v>399.72967678746335</c:v>
                </c:pt>
                <c:pt idx="5186">
                  <c:v>399.11851126346721</c:v>
                </c:pt>
                <c:pt idx="5187">
                  <c:v>396.97551420176296</c:v>
                </c:pt>
                <c:pt idx="5188">
                  <c:v>395.75122428991182</c:v>
                </c:pt>
                <c:pt idx="5189">
                  <c:v>397.89422135161607</c:v>
                </c:pt>
                <c:pt idx="5190">
                  <c:v>397.58863858961803</c:v>
                </c:pt>
                <c:pt idx="5191">
                  <c:v>396.05680705190991</c:v>
                </c:pt>
                <c:pt idx="5192">
                  <c:v>394.52693437806079</c:v>
                </c:pt>
                <c:pt idx="5193">
                  <c:v>395.14005876591574</c:v>
                </c:pt>
                <c:pt idx="5194">
                  <c:v>398.81292850146917</c:v>
                </c:pt>
                <c:pt idx="5195">
                  <c:v>401.26150832517141</c:v>
                </c:pt>
                <c:pt idx="5196">
                  <c:v>403.09696376101863</c:v>
                </c:pt>
                <c:pt idx="5197">
                  <c:v>403.09696376101863</c:v>
                </c:pt>
                <c:pt idx="5198">
                  <c:v>404.32125367286977</c:v>
                </c:pt>
                <c:pt idx="5199">
                  <c:v>404.93437806072484</c:v>
                </c:pt>
                <c:pt idx="5200">
                  <c:v>405.54554358472092</c:v>
                </c:pt>
                <c:pt idx="5201">
                  <c:v>402.48579823702255</c:v>
                </c:pt>
                <c:pt idx="5202">
                  <c:v>401.26150832517141</c:v>
                </c:pt>
                <c:pt idx="5203">
                  <c:v>404.32125367286977</c:v>
                </c:pt>
                <c:pt idx="5204">
                  <c:v>404.62683643486781</c:v>
                </c:pt>
                <c:pt idx="5205">
                  <c:v>399.72967678746335</c:v>
                </c:pt>
                <c:pt idx="5206">
                  <c:v>399.11851126346721</c:v>
                </c:pt>
                <c:pt idx="5207">
                  <c:v>398.81292850146917</c:v>
                </c:pt>
                <c:pt idx="5208">
                  <c:v>402.79138099902059</c:v>
                </c:pt>
                <c:pt idx="5209">
                  <c:v>400.03721841332032</c:v>
                </c:pt>
                <c:pt idx="5210">
                  <c:v>397.28109696376106</c:v>
                </c:pt>
                <c:pt idx="5211">
                  <c:v>398.19980411361411</c:v>
                </c:pt>
                <c:pt idx="5212">
                  <c:v>395.14005876591574</c:v>
                </c:pt>
                <c:pt idx="5213">
                  <c:v>392.38393731635654</c:v>
                </c:pt>
                <c:pt idx="5214">
                  <c:v>395.14005876591574</c:v>
                </c:pt>
                <c:pt idx="5215">
                  <c:v>395.44564152791378</c:v>
                </c:pt>
                <c:pt idx="5216">
                  <c:v>397.28109696376106</c:v>
                </c:pt>
                <c:pt idx="5217">
                  <c:v>394.52693437806079</c:v>
                </c:pt>
                <c:pt idx="5218">
                  <c:v>394.52693437806079</c:v>
                </c:pt>
                <c:pt idx="5219">
                  <c:v>393.60822722820768</c:v>
                </c:pt>
                <c:pt idx="5220">
                  <c:v>395.14005876591574</c:v>
                </c:pt>
                <c:pt idx="5221">
                  <c:v>395.75122428991182</c:v>
                </c:pt>
                <c:pt idx="5222">
                  <c:v>394.83251714005883</c:v>
                </c:pt>
                <c:pt idx="5223">
                  <c:v>395.44564152791378</c:v>
                </c:pt>
                <c:pt idx="5224">
                  <c:v>392.9970617042116</c:v>
                </c:pt>
                <c:pt idx="5225">
                  <c:v>393.60822722820768</c:v>
                </c:pt>
                <c:pt idx="5226">
                  <c:v>394.22135161606275</c:v>
                </c:pt>
                <c:pt idx="5227">
                  <c:v>396.66993143976492</c:v>
                </c:pt>
                <c:pt idx="5228">
                  <c:v>397.89422135161607</c:v>
                </c:pt>
                <c:pt idx="5229">
                  <c:v>396.97551420176296</c:v>
                </c:pt>
                <c:pt idx="5230">
                  <c:v>398.81292850146917</c:v>
                </c:pt>
                <c:pt idx="5231">
                  <c:v>396.97551420176296</c:v>
                </c:pt>
                <c:pt idx="5232">
                  <c:v>399.72967678746335</c:v>
                </c:pt>
                <c:pt idx="5233">
                  <c:v>395.14005876591574</c:v>
                </c:pt>
                <c:pt idx="5234">
                  <c:v>395.14005876591574</c:v>
                </c:pt>
                <c:pt idx="5235">
                  <c:v>394.22135161606275</c:v>
                </c:pt>
                <c:pt idx="5236">
                  <c:v>390.85406464250735</c:v>
                </c:pt>
                <c:pt idx="5237">
                  <c:v>395.75122428991182</c:v>
                </c:pt>
                <c:pt idx="5238">
                  <c:v>395.44564152791378</c:v>
                </c:pt>
                <c:pt idx="5239">
                  <c:v>396.66993143976492</c:v>
                </c:pt>
                <c:pt idx="5240">
                  <c:v>397.28109696376106</c:v>
                </c:pt>
                <c:pt idx="5241">
                  <c:v>396.05680705190991</c:v>
                </c:pt>
                <c:pt idx="5242">
                  <c:v>396.66993143976492</c:v>
                </c:pt>
                <c:pt idx="5243">
                  <c:v>393.30264446620964</c:v>
                </c:pt>
                <c:pt idx="5244">
                  <c:v>392.0783545543585</c:v>
                </c:pt>
                <c:pt idx="5245">
                  <c:v>392.38393731635654</c:v>
                </c:pt>
                <c:pt idx="5246">
                  <c:v>389.32419196865823</c:v>
                </c:pt>
                <c:pt idx="5247">
                  <c:v>388.40548481880512</c:v>
                </c:pt>
                <c:pt idx="5248">
                  <c:v>394.22135161606275</c:v>
                </c:pt>
                <c:pt idx="5249">
                  <c:v>395.14005876591574</c:v>
                </c:pt>
                <c:pt idx="5250">
                  <c:v>392.0783545543585</c:v>
                </c:pt>
                <c:pt idx="5251">
                  <c:v>395.75122428991182</c:v>
                </c:pt>
                <c:pt idx="5252">
                  <c:v>395.75122428991182</c:v>
                </c:pt>
                <c:pt idx="5253">
                  <c:v>395.44564152791378</c:v>
                </c:pt>
                <c:pt idx="5254">
                  <c:v>394.52693437806079</c:v>
                </c:pt>
                <c:pt idx="5255">
                  <c:v>395.75122428991182</c:v>
                </c:pt>
                <c:pt idx="5256">
                  <c:v>396.05680705190991</c:v>
                </c:pt>
                <c:pt idx="5257">
                  <c:v>395.44564152791378</c:v>
                </c:pt>
                <c:pt idx="5258">
                  <c:v>396.05680705190991</c:v>
                </c:pt>
                <c:pt idx="5259">
                  <c:v>395.75122428991182</c:v>
                </c:pt>
                <c:pt idx="5260">
                  <c:v>394.22135161606275</c:v>
                </c:pt>
                <c:pt idx="5261">
                  <c:v>394.22135161606275</c:v>
                </c:pt>
                <c:pt idx="5262">
                  <c:v>395.75122428991182</c:v>
                </c:pt>
                <c:pt idx="5263">
                  <c:v>396.97551420176296</c:v>
                </c:pt>
                <c:pt idx="5264">
                  <c:v>394.22135161606275</c:v>
                </c:pt>
                <c:pt idx="5265">
                  <c:v>396.36434867776688</c:v>
                </c:pt>
                <c:pt idx="5266">
                  <c:v>396.97551420176296</c:v>
                </c:pt>
                <c:pt idx="5267">
                  <c:v>395.75122428991182</c:v>
                </c:pt>
                <c:pt idx="5268">
                  <c:v>398.19980411361411</c:v>
                </c:pt>
                <c:pt idx="5269">
                  <c:v>398.19980411361411</c:v>
                </c:pt>
                <c:pt idx="5270">
                  <c:v>396.97551420176296</c:v>
                </c:pt>
                <c:pt idx="5271">
                  <c:v>396.66993143976492</c:v>
                </c:pt>
                <c:pt idx="5272">
                  <c:v>394.52693437806079</c:v>
                </c:pt>
                <c:pt idx="5273">
                  <c:v>394.83251714005883</c:v>
                </c:pt>
                <c:pt idx="5274">
                  <c:v>393.60822722820768</c:v>
                </c:pt>
                <c:pt idx="5275">
                  <c:v>396.05680705190991</c:v>
                </c:pt>
                <c:pt idx="5276">
                  <c:v>398.19980411361411</c:v>
                </c:pt>
                <c:pt idx="5277">
                  <c:v>395.44564152791378</c:v>
                </c:pt>
                <c:pt idx="5278">
                  <c:v>398.5053868756122</c:v>
                </c:pt>
                <c:pt idx="5279">
                  <c:v>395.75122428991182</c:v>
                </c:pt>
                <c:pt idx="5280">
                  <c:v>397.28109696376106</c:v>
                </c:pt>
                <c:pt idx="5281">
                  <c:v>396.97551420176296</c:v>
                </c:pt>
                <c:pt idx="5282">
                  <c:v>397.89422135161607</c:v>
                </c:pt>
                <c:pt idx="5283">
                  <c:v>400.03721841332032</c:v>
                </c:pt>
                <c:pt idx="5284">
                  <c:v>399.11851126346721</c:v>
                </c:pt>
                <c:pt idx="5285">
                  <c:v>395.75122428991182</c:v>
                </c:pt>
                <c:pt idx="5286">
                  <c:v>396.36434867776688</c:v>
                </c:pt>
                <c:pt idx="5287">
                  <c:v>392.9970617042116</c:v>
                </c:pt>
                <c:pt idx="5288">
                  <c:v>392.38393731635654</c:v>
                </c:pt>
                <c:pt idx="5289">
                  <c:v>396.36434867776688</c:v>
                </c:pt>
                <c:pt idx="5290">
                  <c:v>398.81292850146917</c:v>
                </c:pt>
                <c:pt idx="5291">
                  <c:v>398.5053868756122</c:v>
                </c:pt>
                <c:pt idx="5292">
                  <c:v>396.36434867776688</c:v>
                </c:pt>
                <c:pt idx="5293">
                  <c:v>394.22135161606275</c:v>
                </c:pt>
                <c:pt idx="5294">
                  <c:v>397.89422135161607</c:v>
                </c:pt>
                <c:pt idx="5295">
                  <c:v>399.72967678746335</c:v>
                </c:pt>
                <c:pt idx="5296">
                  <c:v>399.72967678746335</c:v>
                </c:pt>
                <c:pt idx="5297">
                  <c:v>400.03721841332032</c:v>
                </c:pt>
                <c:pt idx="5298">
                  <c:v>398.81292850146917</c:v>
                </c:pt>
                <c:pt idx="5299">
                  <c:v>397.89422135161607</c:v>
                </c:pt>
                <c:pt idx="5300">
                  <c:v>396.05680705190991</c:v>
                </c:pt>
                <c:pt idx="5301">
                  <c:v>396.97551420176296</c:v>
                </c:pt>
                <c:pt idx="5302">
                  <c:v>396.97551420176296</c:v>
                </c:pt>
                <c:pt idx="5303">
                  <c:v>394.83251714005883</c:v>
                </c:pt>
                <c:pt idx="5304">
                  <c:v>398.5053868756122</c:v>
                </c:pt>
                <c:pt idx="5305">
                  <c:v>396.97551420176296</c:v>
                </c:pt>
                <c:pt idx="5306">
                  <c:v>394.83251714005883</c:v>
                </c:pt>
                <c:pt idx="5307">
                  <c:v>392.9970617042116</c:v>
                </c:pt>
                <c:pt idx="5308">
                  <c:v>396.66993143976492</c:v>
                </c:pt>
                <c:pt idx="5309">
                  <c:v>398.5053868756122</c:v>
                </c:pt>
                <c:pt idx="5310">
                  <c:v>398.81292850146917</c:v>
                </c:pt>
                <c:pt idx="5311">
                  <c:v>397.58863858961803</c:v>
                </c:pt>
                <c:pt idx="5312">
                  <c:v>398.5053868756122</c:v>
                </c:pt>
                <c:pt idx="5313">
                  <c:v>401.56709108716944</c:v>
                </c:pt>
                <c:pt idx="5314">
                  <c:v>398.5053868756122</c:v>
                </c:pt>
                <c:pt idx="5315">
                  <c:v>399.72967678746335</c:v>
                </c:pt>
                <c:pt idx="5316">
                  <c:v>397.89422135161607</c:v>
                </c:pt>
                <c:pt idx="5317">
                  <c:v>398.5053868756122</c:v>
                </c:pt>
                <c:pt idx="5318">
                  <c:v>400.03721841332032</c:v>
                </c:pt>
                <c:pt idx="5319">
                  <c:v>397.58863858961803</c:v>
                </c:pt>
                <c:pt idx="5320">
                  <c:v>399.11851126346721</c:v>
                </c:pt>
                <c:pt idx="5321">
                  <c:v>399.42409402546525</c:v>
                </c:pt>
                <c:pt idx="5322">
                  <c:v>398.5053868756122</c:v>
                </c:pt>
                <c:pt idx="5323">
                  <c:v>396.05680705190991</c:v>
                </c:pt>
                <c:pt idx="5324">
                  <c:v>398.5053868756122</c:v>
                </c:pt>
                <c:pt idx="5325">
                  <c:v>399.72967678746335</c:v>
                </c:pt>
                <c:pt idx="5326">
                  <c:v>403.09696376101863</c:v>
                </c:pt>
                <c:pt idx="5327">
                  <c:v>399.72967678746335</c:v>
                </c:pt>
                <c:pt idx="5328">
                  <c:v>396.66993143976492</c:v>
                </c:pt>
                <c:pt idx="5329">
                  <c:v>399.11851126346721</c:v>
                </c:pt>
                <c:pt idx="5330">
                  <c:v>400.03721841332032</c:v>
                </c:pt>
                <c:pt idx="5331">
                  <c:v>398.81292850146917</c:v>
                </c:pt>
                <c:pt idx="5332">
                  <c:v>396.97551420176296</c:v>
                </c:pt>
                <c:pt idx="5333">
                  <c:v>395.14005876591574</c:v>
                </c:pt>
                <c:pt idx="5334">
                  <c:v>394.22135161606275</c:v>
                </c:pt>
                <c:pt idx="5335">
                  <c:v>395.75122428991182</c:v>
                </c:pt>
                <c:pt idx="5336">
                  <c:v>396.36434867776688</c:v>
                </c:pt>
                <c:pt idx="5337">
                  <c:v>397.58863858961803</c:v>
                </c:pt>
                <c:pt idx="5338">
                  <c:v>398.81292850146917</c:v>
                </c:pt>
                <c:pt idx="5339">
                  <c:v>397.28109696376106</c:v>
                </c:pt>
                <c:pt idx="5340">
                  <c:v>400.03721841332032</c:v>
                </c:pt>
                <c:pt idx="5341">
                  <c:v>399.72967678746335</c:v>
                </c:pt>
                <c:pt idx="5342">
                  <c:v>395.75122428991182</c:v>
                </c:pt>
                <c:pt idx="5343">
                  <c:v>399.11851126346721</c:v>
                </c:pt>
                <c:pt idx="5344">
                  <c:v>398.5053868756122</c:v>
                </c:pt>
                <c:pt idx="5345">
                  <c:v>399.42409402546525</c:v>
                </c:pt>
                <c:pt idx="5346">
                  <c:v>397.58863858961803</c:v>
                </c:pt>
                <c:pt idx="5347">
                  <c:v>398.5053868756122</c:v>
                </c:pt>
                <c:pt idx="5348">
                  <c:v>398.19980411361411</c:v>
                </c:pt>
                <c:pt idx="5349">
                  <c:v>397.89422135161607</c:v>
                </c:pt>
                <c:pt idx="5350">
                  <c:v>400.34280117531836</c:v>
                </c:pt>
                <c:pt idx="5351">
                  <c:v>399.42409402546525</c:v>
                </c:pt>
                <c:pt idx="5352">
                  <c:v>398.19980411361411</c:v>
                </c:pt>
                <c:pt idx="5353">
                  <c:v>399.42409402546525</c:v>
                </c:pt>
                <c:pt idx="5354">
                  <c:v>399.72967678746335</c:v>
                </c:pt>
                <c:pt idx="5355">
                  <c:v>402.48579823702255</c:v>
                </c:pt>
                <c:pt idx="5356">
                  <c:v>401.56709108716944</c:v>
                </c:pt>
                <c:pt idx="5357">
                  <c:v>404.01567091087173</c:v>
                </c:pt>
                <c:pt idx="5358">
                  <c:v>403.71008814887369</c:v>
                </c:pt>
                <c:pt idx="5359">
                  <c:v>402.79138099902059</c:v>
                </c:pt>
                <c:pt idx="5360">
                  <c:v>401.87267384916748</c:v>
                </c:pt>
                <c:pt idx="5361">
                  <c:v>403.71008814887369</c:v>
                </c:pt>
                <c:pt idx="5362">
                  <c:v>402.17825661116552</c:v>
                </c:pt>
                <c:pt idx="5363">
                  <c:v>401.87267384916748</c:v>
                </c:pt>
                <c:pt idx="5364">
                  <c:v>401.26150832517141</c:v>
                </c:pt>
                <c:pt idx="5365">
                  <c:v>403.40254652301667</c:v>
                </c:pt>
                <c:pt idx="5366">
                  <c:v>401.56709108716944</c:v>
                </c:pt>
                <c:pt idx="5367">
                  <c:v>404.01567091087173</c:v>
                </c:pt>
                <c:pt idx="5368">
                  <c:v>402.79138099902059</c:v>
                </c:pt>
                <c:pt idx="5369">
                  <c:v>401.56709108716944</c:v>
                </c:pt>
                <c:pt idx="5370">
                  <c:v>400.34280117531836</c:v>
                </c:pt>
                <c:pt idx="5371">
                  <c:v>397.58863858961803</c:v>
                </c:pt>
                <c:pt idx="5372">
                  <c:v>399.11851126346721</c:v>
                </c:pt>
                <c:pt idx="5373">
                  <c:v>399.42409402546525</c:v>
                </c:pt>
                <c:pt idx="5374">
                  <c:v>401.26150832517141</c:v>
                </c:pt>
                <c:pt idx="5375">
                  <c:v>400.34280117531836</c:v>
                </c:pt>
                <c:pt idx="5376">
                  <c:v>401.26150832517141</c:v>
                </c:pt>
                <c:pt idx="5377">
                  <c:v>400.34280117531836</c:v>
                </c:pt>
                <c:pt idx="5378">
                  <c:v>401.26150832517141</c:v>
                </c:pt>
                <c:pt idx="5379">
                  <c:v>403.40254652301667</c:v>
                </c:pt>
                <c:pt idx="5380">
                  <c:v>405.54554358472092</c:v>
                </c:pt>
                <c:pt idx="5381">
                  <c:v>400.03721841332032</c:v>
                </c:pt>
                <c:pt idx="5382">
                  <c:v>398.81292850146917</c:v>
                </c:pt>
                <c:pt idx="5383">
                  <c:v>397.89422135161607</c:v>
                </c:pt>
                <c:pt idx="5384">
                  <c:v>396.05680705190991</c:v>
                </c:pt>
                <c:pt idx="5385">
                  <c:v>397.58863858961803</c:v>
                </c:pt>
                <c:pt idx="5386">
                  <c:v>400.03721841332032</c:v>
                </c:pt>
                <c:pt idx="5387">
                  <c:v>397.58863858961803</c:v>
                </c:pt>
                <c:pt idx="5388">
                  <c:v>397.89422135161607</c:v>
                </c:pt>
                <c:pt idx="5389">
                  <c:v>397.58863858961803</c:v>
                </c:pt>
                <c:pt idx="5390">
                  <c:v>400.03721841332032</c:v>
                </c:pt>
                <c:pt idx="5391">
                  <c:v>401.87267384916748</c:v>
                </c:pt>
                <c:pt idx="5392">
                  <c:v>396.66993143976492</c:v>
                </c:pt>
                <c:pt idx="5393">
                  <c:v>397.28109696376106</c:v>
                </c:pt>
                <c:pt idx="5394">
                  <c:v>397.28109696376106</c:v>
                </c:pt>
                <c:pt idx="5395">
                  <c:v>398.19980411361411</c:v>
                </c:pt>
                <c:pt idx="5396">
                  <c:v>398.81292850146917</c:v>
                </c:pt>
                <c:pt idx="5397">
                  <c:v>396.05680705190991</c:v>
                </c:pt>
                <c:pt idx="5398">
                  <c:v>396.36434867776688</c:v>
                </c:pt>
                <c:pt idx="5399">
                  <c:v>394.22135161606275</c:v>
                </c:pt>
                <c:pt idx="5400">
                  <c:v>394.52693437806079</c:v>
                </c:pt>
                <c:pt idx="5401">
                  <c:v>395.44564152791378</c:v>
                </c:pt>
                <c:pt idx="5402">
                  <c:v>398.5053868756122</c:v>
                </c:pt>
                <c:pt idx="5403">
                  <c:v>395.75122428991182</c:v>
                </c:pt>
                <c:pt idx="5404">
                  <c:v>396.97551420176296</c:v>
                </c:pt>
                <c:pt idx="5405">
                  <c:v>396.66993143976492</c:v>
                </c:pt>
                <c:pt idx="5406">
                  <c:v>395.44564152791378</c:v>
                </c:pt>
                <c:pt idx="5407">
                  <c:v>397.28109696376106</c:v>
                </c:pt>
                <c:pt idx="5408">
                  <c:v>397.89422135161607</c:v>
                </c:pt>
                <c:pt idx="5409">
                  <c:v>400.95592556317337</c:v>
                </c:pt>
                <c:pt idx="5410">
                  <c:v>399.72967678746335</c:v>
                </c:pt>
                <c:pt idx="5411">
                  <c:v>398.19980411361411</c:v>
                </c:pt>
                <c:pt idx="5412">
                  <c:v>396.05680705190991</c:v>
                </c:pt>
                <c:pt idx="5413">
                  <c:v>397.58863858961803</c:v>
                </c:pt>
                <c:pt idx="5414">
                  <c:v>397.89422135161607</c:v>
                </c:pt>
                <c:pt idx="5415">
                  <c:v>399.11851126346721</c:v>
                </c:pt>
                <c:pt idx="5416">
                  <c:v>398.81292850146917</c:v>
                </c:pt>
                <c:pt idx="5417">
                  <c:v>397.89422135161607</c:v>
                </c:pt>
                <c:pt idx="5418">
                  <c:v>397.28109696376106</c:v>
                </c:pt>
                <c:pt idx="5419">
                  <c:v>398.81292850146917</c:v>
                </c:pt>
                <c:pt idx="5420">
                  <c:v>398.19980411361411</c:v>
                </c:pt>
                <c:pt idx="5421">
                  <c:v>398.5053868756122</c:v>
                </c:pt>
                <c:pt idx="5422">
                  <c:v>395.14005876591574</c:v>
                </c:pt>
                <c:pt idx="5423">
                  <c:v>396.97551420176296</c:v>
                </c:pt>
                <c:pt idx="5424">
                  <c:v>399.72967678746335</c:v>
                </c:pt>
                <c:pt idx="5425">
                  <c:v>399.11851126346721</c:v>
                </c:pt>
                <c:pt idx="5426">
                  <c:v>396.05680705190991</c:v>
                </c:pt>
                <c:pt idx="5427">
                  <c:v>399.42409402546525</c:v>
                </c:pt>
                <c:pt idx="5428">
                  <c:v>397.28109696376106</c:v>
                </c:pt>
                <c:pt idx="5429">
                  <c:v>396.36434867776688</c:v>
                </c:pt>
                <c:pt idx="5430">
                  <c:v>398.19980411361411</c:v>
                </c:pt>
                <c:pt idx="5431">
                  <c:v>396.05680705190991</c:v>
                </c:pt>
                <c:pt idx="5432">
                  <c:v>396.36434867776688</c:v>
                </c:pt>
                <c:pt idx="5433">
                  <c:v>399.11851126346721</c:v>
                </c:pt>
                <c:pt idx="5434">
                  <c:v>402.79138099902059</c:v>
                </c:pt>
                <c:pt idx="5435">
                  <c:v>398.81292850146917</c:v>
                </c:pt>
                <c:pt idx="5436">
                  <c:v>400.03721841332032</c:v>
                </c:pt>
                <c:pt idx="5437">
                  <c:v>398.5053868756122</c:v>
                </c:pt>
                <c:pt idx="5438">
                  <c:v>396.36434867776688</c:v>
                </c:pt>
                <c:pt idx="5439">
                  <c:v>396.97551420176296</c:v>
                </c:pt>
                <c:pt idx="5440">
                  <c:v>400.03721841332032</c:v>
                </c:pt>
                <c:pt idx="5441">
                  <c:v>401.87267384916748</c:v>
                </c:pt>
                <c:pt idx="5442">
                  <c:v>401.87267384916748</c:v>
                </c:pt>
                <c:pt idx="5443">
                  <c:v>397.89422135161607</c:v>
                </c:pt>
                <c:pt idx="5444">
                  <c:v>398.19980411361411</c:v>
                </c:pt>
                <c:pt idx="5445">
                  <c:v>401.87267384916748</c:v>
                </c:pt>
                <c:pt idx="5446">
                  <c:v>398.19980411361411</c:v>
                </c:pt>
                <c:pt idx="5447">
                  <c:v>397.58863858961803</c:v>
                </c:pt>
                <c:pt idx="5448">
                  <c:v>396.66993143976492</c:v>
                </c:pt>
                <c:pt idx="5449">
                  <c:v>398.19980411361411</c:v>
                </c:pt>
                <c:pt idx="5450">
                  <c:v>398.19980411361411</c:v>
                </c:pt>
                <c:pt idx="5451">
                  <c:v>398.81292850146917</c:v>
                </c:pt>
                <c:pt idx="5452">
                  <c:v>399.72967678746335</c:v>
                </c:pt>
                <c:pt idx="5453">
                  <c:v>397.28109696376106</c:v>
                </c:pt>
                <c:pt idx="5454">
                  <c:v>397.89422135161607</c:v>
                </c:pt>
                <c:pt idx="5455">
                  <c:v>397.58863858961803</c:v>
                </c:pt>
                <c:pt idx="5456">
                  <c:v>398.19980411361411</c:v>
                </c:pt>
                <c:pt idx="5457">
                  <c:v>396.66993143976492</c:v>
                </c:pt>
                <c:pt idx="5458">
                  <c:v>397.58863858961803</c:v>
                </c:pt>
                <c:pt idx="5459">
                  <c:v>395.14005876591574</c:v>
                </c:pt>
                <c:pt idx="5460">
                  <c:v>394.52693437806079</c:v>
                </c:pt>
                <c:pt idx="5461">
                  <c:v>394.22135161606275</c:v>
                </c:pt>
                <c:pt idx="5462">
                  <c:v>393.30264446620964</c:v>
                </c:pt>
                <c:pt idx="5463">
                  <c:v>393.30264446620964</c:v>
                </c:pt>
                <c:pt idx="5464">
                  <c:v>392.38393731635654</c:v>
                </c:pt>
                <c:pt idx="5465">
                  <c:v>396.05680705190991</c:v>
                </c:pt>
                <c:pt idx="5466">
                  <c:v>399.11851126346721</c:v>
                </c:pt>
                <c:pt idx="5467">
                  <c:v>399.42409402546525</c:v>
                </c:pt>
                <c:pt idx="5468">
                  <c:v>394.83251714005883</c:v>
                </c:pt>
                <c:pt idx="5469">
                  <c:v>393.30264446620964</c:v>
                </c:pt>
                <c:pt idx="5470">
                  <c:v>396.36434867776688</c:v>
                </c:pt>
                <c:pt idx="5471">
                  <c:v>396.36434867776688</c:v>
                </c:pt>
                <c:pt idx="5472">
                  <c:v>396.66993143976492</c:v>
                </c:pt>
                <c:pt idx="5473">
                  <c:v>393.30264446620964</c:v>
                </c:pt>
                <c:pt idx="5474">
                  <c:v>396.36434867776688</c:v>
                </c:pt>
                <c:pt idx="5475">
                  <c:v>393.60822722820768</c:v>
                </c:pt>
                <c:pt idx="5476">
                  <c:v>396.05680705190991</c:v>
                </c:pt>
                <c:pt idx="5477">
                  <c:v>395.75122428991182</c:v>
                </c:pt>
                <c:pt idx="5478">
                  <c:v>398.81292850146917</c:v>
                </c:pt>
                <c:pt idx="5479">
                  <c:v>397.28109696376106</c:v>
                </c:pt>
                <c:pt idx="5480">
                  <c:v>395.44564152791378</c:v>
                </c:pt>
                <c:pt idx="5481">
                  <c:v>396.66993143976492</c:v>
                </c:pt>
                <c:pt idx="5482">
                  <c:v>396.97551420176296</c:v>
                </c:pt>
                <c:pt idx="5483">
                  <c:v>394.22135161606275</c:v>
                </c:pt>
                <c:pt idx="5484">
                  <c:v>393.60822722820768</c:v>
                </c:pt>
                <c:pt idx="5485">
                  <c:v>399.42409402546525</c:v>
                </c:pt>
                <c:pt idx="5486">
                  <c:v>398.5053868756122</c:v>
                </c:pt>
                <c:pt idx="5487">
                  <c:v>397.58863858961803</c:v>
                </c:pt>
                <c:pt idx="5488">
                  <c:v>395.44564152791378</c:v>
                </c:pt>
                <c:pt idx="5489">
                  <c:v>396.66993143976492</c:v>
                </c:pt>
                <c:pt idx="5490">
                  <c:v>397.28109696376106</c:v>
                </c:pt>
                <c:pt idx="5491">
                  <c:v>399.11851126346721</c:v>
                </c:pt>
                <c:pt idx="5492">
                  <c:v>398.5053868756122</c:v>
                </c:pt>
                <c:pt idx="5493">
                  <c:v>397.89422135161607</c:v>
                </c:pt>
                <c:pt idx="5494">
                  <c:v>398.5053868756122</c:v>
                </c:pt>
                <c:pt idx="5495">
                  <c:v>398.19980411361411</c:v>
                </c:pt>
                <c:pt idx="5496">
                  <c:v>395.75122428991182</c:v>
                </c:pt>
                <c:pt idx="5497">
                  <c:v>396.36434867776688</c:v>
                </c:pt>
                <c:pt idx="5498">
                  <c:v>397.58863858961803</c:v>
                </c:pt>
                <c:pt idx="5499">
                  <c:v>395.75122428991182</c:v>
                </c:pt>
                <c:pt idx="5500">
                  <c:v>395.75122428991182</c:v>
                </c:pt>
                <c:pt idx="5501">
                  <c:v>396.05680705190991</c:v>
                </c:pt>
                <c:pt idx="5502">
                  <c:v>398.5053868756122</c:v>
                </c:pt>
                <c:pt idx="5503">
                  <c:v>398.19980411361411</c:v>
                </c:pt>
                <c:pt idx="5504">
                  <c:v>396.66993143976492</c:v>
                </c:pt>
                <c:pt idx="5505">
                  <c:v>398.5053868756122</c:v>
                </c:pt>
                <c:pt idx="5506">
                  <c:v>399.42409402546525</c:v>
                </c:pt>
                <c:pt idx="5507">
                  <c:v>398.81292850146917</c:v>
                </c:pt>
                <c:pt idx="5508">
                  <c:v>400.95592556317337</c:v>
                </c:pt>
                <c:pt idx="5509">
                  <c:v>398.5053868756122</c:v>
                </c:pt>
                <c:pt idx="5510">
                  <c:v>399.11851126346721</c:v>
                </c:pt>
                <c:pt idx="5511">
                  <c:v>398.81292850146917</c:v>
                </c:pt>
                <c:pt idx="5512">
                  <c:v>398.5053868756122</c:v>
                </c:pt>
                <c:pt idx="5513">
                  <c:v>398.81292850146917</c:v>
                </c:pt>
                <c:pt idx="5514">
                  <c:v>397.89422135161607</c:v>
                </c:pt>
                <c:pt idx="5515">
                  <c:v>395.75122428991182</c:v>
                </c:pt>
                <c:pt idx="5516">
                  <c:v>399.11851126346721</c:v>
                </c:pt>
                <c:pt idx="5517">
                  <c:v>399.42409402546525</c:v>
                </c:pt>
                <c:pt idx="5518">
                  <c:v>403.71008814887369</c:v>
                </c:pt>
                <c:pt idx="5519">
                  <c:v>402.17825661116552</c:v>
                </c:pt>
                <c:pt idx="5520">
                  <c:v>401.87267384916748</c:v>
                </c:pt>
                <c:pt idx="5521">
                  <c:v>401.56709108716944</c:v>
                </c:pt>
                <c:pt idx="5522">
                  <c:v>399.72967678746335</c:v>
                </c:pt>
                <c:pt idx="5523">
                  <c:v>396.97551420176296</c:v>
                </c:pt>
                <c:pt idx="5524">
                  <c:v>395.75122428991182</c:v>
                </c:pt>
                <c:pt idx="5525">
                  <c:v>399.72967678746335</c:v>
                </c:pt>
                <c:pt idx="5526">
                  <c:v>396.05680705190991</c:v>
                </c:pt>
                <c:pt idx="5527">
                  <c:v>396.66993143976492</c:v>
                </c:pt>
                <c:pt idx="5528">
                  <c:v>398.5053868756122</c:v>
                </c:pt>
                <c:pt idx="5529">
                  <c:v>398.81292850146917</c:v>
                </c:pt>
                <c:pt idx="5530">
                  <c:v>398.5053868756122</c:v>
                </c:pt>
                <c:pt idx="5531">
                  <c:v>397.58863858961803</c:v>
                </c:pt>
                <c:pt idx="5532">
                  <c:v>399.11851126346721</c:v>
                </c:pt>
                <c:pt idx="5533">
                  <c:v>399.11851126346721</c:v>
                </c:pt>
                <c:pt idx="5534">
                  <c:v>400.03721841332032</c:v>
                </c:pt>
                <c:pt idx="5535">
                  <c:v>396.66993143976492</c:v>
                </c:pt>
                <c:pt idx="5536">
                  <c:v>399.11851126346721</c:v>
                </c:pt>
                <c:pt idx="5537">
                  <c:v>398.81292850146917</c:v>
                </c:pt>
                <c:pt idx="5538">
                  <c:v>398.5053868756122</c:v>
                </c:pt>
                <c:pt idx="5539">
                  <c:v>401.26150832517141</c:v>
                </c:pt>
                <c:pt idx="5540">
                  <c:v>396.66993143976492</c:v>
                </c:pt>
                <c:pt idx="5541">
                  <c:v>397.58863858961803</c:v>
                </c:pt>
                <c:pt idx="5542">
                  <c:v>401.26150832517141</c:v>
                </c:pt>
                <c:pt idx="5543">
                  <c:v>398.81292850146917</c:v>
                </c:pt>
                <c:pt idx="5544">
                  <c:v>399.11851126346721</c:v>
                </c:pt>
                <c:pt idx="5545">
                  <c:v>400.03721841332032</c:v>
                </c:pt>
                <c:pt idx="5546">
                  <c:v>397.58863858961803</c:v>
                </c:pt>
                <c:pt idx="5547">
                  <c:v>397.89422135161607</c:v>
                </c:pt>
                <c:pt idx="5548">
                  <c:v>394.22135161606275</c:v>
                </c:pt>
                <c:pt idx="5549">
                  <c:v>394.52693437806079</c:v>
                </c:pt>
                <c:pt idx="5550">
                  <c:v>400.34280117531836</c:v>
                </c:pt>
                <c:pt idx="5551">
                  <c:v>399.72967678746335</c:v>
                </c:pt>
                <c:pt idx="5552">
                  <c:v>397.28109696376106</c:v>
                </c:pt>
                <c:pt idx="5553">
                  <c:v>397.58863858961803</c:v>
                </c:pt>
                <c:pt idx="5554">
                  <c:v>394.52693437806079</c:v>
                </c:pt>
                <c:pt idx="5555">
                  <c:v>398.81292850146917</c:v>
                </c:pt>
                <c:pt idx="5556">
                  <c:v>397.28109696376106</c:v>
                </c:pt>
                <c:pt idx="5557">
                  <c:v>398.81292850146917</c:v>
                </c:pt>
                <c:pt idx="5558">
                  <c:v>399.42409402546525</c:v>
                </c:pt>
                <c:pt idx="5559">
                  <c:v>398.81292850146917</c:v>
                </c:pt>
                <c:pt idx="5560">
                  <c:v>399.11851126346721</c:v>
                </c:pt>
                <c:pt idx="5561">
                  <c:v>399.42409402546525</c:v>
                </c:pt>
                <c:pt idx="5562">
                  <c:v>400.95592556317337</c:v>
                </c:pt>
                <c:pt idx="5563">
                  <c:v>401.87267384916748</c:v>
                </c:pt>
                <c:pt idx="5564">
                  <c:v>396.97551420176296</c:v>
                </c:pt>
                <c:pt idx="5565">
                  <c:v>397.28109696376106</c:v>
                </c:pt>
                <c:pt idx="5566">
                  <c:v>394.22135161606275</c:v>
                </c:pt>
                <c:pt idx="5567">
                  <c:v>390.85406464250735</c:v>
                </c:pt>
                <c:pt idx="5568">
                  <c:v>395.14005876591574</c:v>
                </c:pt>
                <c:pt idx="5569">
                  <c:v>393.30264446620964</c:v>
                </c:pt>
                <c:pt idx="5570">
                  <c:v>395.14005876591574</c:v>
                </c:pt>
                <c:pt idx="5571">
                  <c:v>397.58863858961803</c:v>
                </c:pt>
                <c:pt idx="5572">
                  <c:v>397.58863858961803</c:v>
                </c:pt>
                <c:pt idx="5573">
                  <c:v>397.58863858961803</c:v>
                </c:pt>
                <c:pt idx="5574">
                  <c:v>399.11851126346721</c:v>
                </c:pt>
                <c:pt idx="5575">
                  <c:v>396.05680705190991</c:v>
                </c:pt>
                <c:pt idx="5576">
                  <c:v>398.5053868756122</c:v>
                </c:pt>
                <c:pt idx="5577">
                  <c:v>397.89422135161607</c:v>
                </c:pt>
                <c:pt idx="5578">
                  <c:v>397.28109696376106</c:v>
                </c:pt>
                <c:pt idx="5579">
                  <c:v>394.52693437806079</c:v>
                </c:pt>
                <c:pt idx="5580">
                  <c:v>395.75122428991182</c:v>
                </c:pt>
                <c:pt idx="5581">
                  <c:v>393.30264446620964</c:v>
                </c:pt>
                <c:pt idx="5582">
                  <c:v>395.44564152791378</c:v>
                </c:pt>
                <c:pt idx="5583">
                  <c:v>392.0783545543585</c:v>
                </c:pt>
                <c:pt idx="5584">
                  <c:v>392.38393731635654</c:v>
                </c:pt>
                <c:pt idx="5585">
                  <c:v>393.30264446620964</c:v>
                </c:pt>
                <c:pt idx="5586">
                  <c:v>394.83251714005883</c:v>
                </c:pt>
                <c:pt idx="5587">
                  <c:v>397.58863858961803</c:v>
                </c:pt>
                <c:pt idx="5588">
                  <c:v>398.5053868756122</c:v>
                </c:pt>
                <c:pt idx="5589">
                  <c:v>398.19980411361411</c:v>
                </c:pt>
                <c:pt idx="5590">
                  <c:v>401.56709108716944</c:v>
                </c:pt>
                <c:pt idx="5591">
                  <c:v>397.89422135161607</c:v>
                </c:pt>
                <c:pt idx="5592">
                  <c:v>396.66993143976492</c:v>
                </c:pt>
                <c:pt idx="5593">
                  <c:v>397.28109696376106</c:v>
                </c:pt>
                <c:pt idx="5594">
                  <c:v>398.5053868756122</c:v>
                </c:pt>
                <c:pt idx="5595">
                  <c:v>401.56709108716944</c:v>
                </c:pt>
                <c:pt idx="5596">
                  <c:v>403.09696376101863</c:v>
                </c:pt>
                <c:pt idx="5597">
                  <c:v>402.48579823702255</c:v>
                </c:pt>
                <c:pt idx="5598">
                  <c:v>399.42409402546525</c:v>
                </c:pt>
                <c:pt idx="5599">
                  <c:v>399.42409402546525</c:v>
                </c:pt>
                <c:pt idx="5600">
                  <c:v>401.26150832517141</c:v>
                </c:pt>
                <c:pt idx="5601">
                  <c:v>398.81292850146917</c:v>
                </c:pt>
                <c:pt idx="5602">
                  <c:v>401.26150832517141</c:v>
                </c:pt>
                <c:pt idx="5603">
                  <c:v>399.11851126346721</c:v>
                </c:pt>
                <c:pt idx="5604">
                  <c:v>404.32125367286977</c:v>
                </c:pt>
                <c:pt idx="5605">
                  <c:v>402.79138099902059</c:v>
                </c:pt>
                <c:pt idx="5606">
                  <c:v>402.17825661116552</c:v>
                </c:pt>
                <c:pt idx="5607">
                  <c:v>400.03721841332032</c:v>
                </c:pt>
                <c:pt idx="5608">
                  <c:v>399.11851126346721</c:v>
                </c:pt>
                <c:pt idx="5609">
                  <c:v>399.11851126346721</c:v>
                </c:pt>
                <c:pt idx="5610">
                  <c:v>400.03721841332032</c:v>
                </c:pt>
                <c:pt idx="5611">
                  <c:v>403.09696376101863</c:v>
                </c:pt>
                <c:pt idx="5612">
                  <c:v>399.72967678746335</c:v>
                </c:pt>
                <c:pt idx="5613">
                  <c:v>401.87267384916748</c:v>
                </c:pt>
                <c:pt idx="5614">
                  <c:v>397.89422135161607</c:v>
                </c:pt>
                <c:pt idx="5615">
                  <c:v>400.03721841332032</c:v>
                </c:pt>
                <c:pt idx="5616">
                  <c:v>398.81292850146917</c:v>
                </c:pt>
                <c:pt idx="5617">
                  <c:v>394.83251714005883</c:v>
                </c:pt>
                <c:pt idx="5618">
                  <c:v>397.28109696376106</c:v>
                </c:pt>
                <c:pt idx="5619">
                  <c:v>396.97551420176296</c:v>
                </c:pt>
                <c:pt idx="5620">
                  <c:v>396.66993143976492</c:v>
                </c:pt>
                <c:pt idx="5621">
                  <c:v>399.11851126346721</c:v>
                </c:pt>
                <c:pt idx="5622">
                  <c:v>399.72967678746335</c:v>
                </c:pt>
                <c:pt idx="5623">
                  <c:v>400.95592556317337</c:v>
                </c:pt>
                <c:pt idx="5624">
                  <c:v>396.97551420176296</c:v>
                </c:pt>
                <c:pt idx="5625">
                  <c:v>400.34280117531836</c:v>
                </c:pt>
                <c:pt idx="5626">
                  <c:v>403.09696376101863</c:v>
                </c:pt>
                <c:pt idx="5627">
                  <c:v>399.11851126346721</c:v>
                </c:pt>
                <c:pt idx="5628">
                  <c:v>398.81292850146917</c:v>
                </c:pt>
                <c:pt idx="5629">
                  <c:v>399.42409402546525</c:v>
                </c:pt>
                <c:pt idx="5630">
                  <c:v>397.89422135161607</c:v>
                </c:pt>
                <c:pt idx="5631">
                  <c:v>400.34280117531836</c:v>
                </c:pt>
                <c:pt idx="5632">
                  <c:v>397.89422135161607</c:v>
                </c:pt>
                <c:pt idx="5633">
                  <c:v>396.05680705190991</c:v>
                </c:pt>
                <c:pt idx="5634">
                  <c:v>396.66993143976492</c:v>
                </c:pt>
                <c:pt idx="5635">
                  <c:v>396.66993143976492</c:v>
                </c:pt>
                <c:pt idx="5636">
                  <c:v>396.66993143976492</c:v>
                </c:pt>
                <c:pt idx="5637">
                  <c:v>398.5053868756122</c:v>
                </c:pt>
                <c:pt idx="5638">
                  <c:v>396.05680705190991</c:v>
                </c:pt>
                <c:pt idx="5639">
                  <c:v>395.44564152791378</c:v>
                </c:pt>
                <c:pt idx="5640">
                  <c:v>394.52693437806079</c:v>
                </c:pt>
                <c:pt idx="5641">
                  <c:v>395.44564152791378</c:v>
                </c:pt>
                <c:pt idx="5642">
                  <c:v>397.28109696376106</c:v>
                </c:pt>
                <c:pt idx="5643">
                  <c:v>398.5053868756122</c:v>
                </c:pt>
                <c:pt idx="5644">
                  <c:v>397.58863858961803</c:v>
                </c:pt>
                <c:pt idx="5645">
                  <c:v>396.97551420176296</c:v>
                </c:pt>
                <c:pt idx="5646">
                  <c:v>396.05680705190991</c:v>
                </c:pt>
                <c:pt idx="5647">
                  <c:v>396.66993143976492</c:v>
                </c:pt>
                <c:pt idx="5648">
                  <c:v>396.66993143976492</c:v>
                </c:pt>
                <c:pt idx="5649">
                  <c:v>397.28109696376106</c:v>
                </c:pt>
                <c:pt idx="5650">
                  <c:v>397.58863858961803</c:v>
                </c:pt>
                <c:pt idx="5651">
                  <c:v>398.5053868756122</c:v>
                </c:pt>
                <c:pt idx="5652">
                  <c:v>400.03721841332032</c:v>
                </c:pt>
                <c:pt idx="5653">
                  <c:v>397.28109696376106</c:v>
                </c:pt>
                <c:pt idx="5654">
                  <c:v>397.28109696376106</c:v>
                </c:pt>
                <c:pt idx="5655">
                  <c:v>397.58863858961803</c:v>
                </c:pt>
                <c:pt idx="5656">
                  <c:v>396.36434867776688</c:v>
                </c:pt>
                <c:pt idx="5657">
                  <c:v>397.28109696376106</c:v>
                </c:pt>
                <c:pt idx="5658">
                  <c:v>398.19980411361411</c:v>
                </c:pt>
                <c:pt idx="5659">
                  <c:v>397.89422135161607</c:v>
                </c:pt>
                <c:pt idx="5660">
                  <c:v>396.66993143976492</c:v>
                </c:pt>
                <c:pt idx="5661">
                  <c:v>397.28109696376106</c:v>
                </c:pt>
                <c:pt idx="5662">
                  <c:v>398.5053868756122</c:v>
                </c:pt>
                <c:pt idx="5663">
                  <c:v>400.03721841332032</c:v>
                </c:pt>
                <c:pt idx="5664">
                  <c:v>399.72967678746335</c:v>
                </c:pt>
                <c:pt idx="5665">
                  <c:v>397.28109696376106</c:v>
                </c:pt>
                <c:pt idx="5666">
                  <c:v>398.5053868756122</c:v>
                </c:pt>
                <c:pt idx="5667">
                  <c:v>397.28109696376106</c:v>
                </c:pt>
                <c:pt idx="5668">
                  <c:v>396.36434867776688</c:v>
                </c:pt>
                <c:pt idx="5669">
                  <c:v>399.72967678746335</c:v>
                </c:pt>
                <c:pt idx="5670">
                  <c:v>404.32125367286977</c:v>
                </c:pt>
                <c:pt idx="5671">
                  <c:v>402.48579823702255</c:v>
                </c:pt>
                <c:pt idx="5672">
                  <c:v>401.26150832517141</c:v>
                </c:pt>
                <c:pt idx="5673">
                  <c:v>398.81292850146917</c:v>
                </c:pt>
                <c:pt idx="5674">
                  <c:v>402.17825661116552</c:v>
                </c:pt>
                <c:pt idx="5675">
                  <c:v>401.87267384916748</c:v>
                </c:pt>
                <c:pt idx="5676">
                  <c:v>398.19980411361411</c:v>
                </c:pt>
                <c:pt idx="5677">
                  <c:v>398.81292850146917</c:v>
                </c:pt>
                <c:pt idx="5678">
                  <c:v>397.28109696376106</c:v>
                </c:pt>
                <c:pt idx="5679">
                  <c:v>397.89422135161607</c:v>
                </c:pt>
                <c:pt idx="5680">
                  <c:v>398.81292850146917</c:v>
                </c:pt>
                <c:pt idx="5681">
                  <c:v>396.66993143976492</c:v>
                </c:pt>
                <c:pt idx="5682">
                  <c:v>396.66993143976492</c:v>
                </c:pt>
                <c:pt idx="5683">
                  <c:v>398.81292850146917</c:v>
                </c:pt>
                <c:pt idx="5684">
                  <c:v>402.17825661116552</c:v>
                </c:pt>
                <c:pt idx="5685">
                  <c:v>403.71008814887369</c:v>
                </c:pt>
                <c:pt idx="5686">
                  <c:v>401.26150832517141</c:v>
                </c:pt>
                <c:pt idx="5687">
                  <c:v>398.19980411361411</c:v>
                </c:pt>
                <c:pt idx="5688">
                  <c:v>397.58863858961803</c:v>
                </c:pt>
                <c:pt idx="5689">
                  <c:v>397.28109696376106</c:v>
                </c:pt>
                <c:pt idx="5690">
                  <c:v>397.89422135161607</c:v>
                </c:pt>
                <c:pt idx="5691">
                  <c:v>398.5053868756122</c:v>
                </c:pt>
                <c:pt idx="5692">
                  <c:v>397.28109696376106</c:v>
                </c:pt>
                <c:pt idx="5693">
                  <c:v>395.14005876591574</c:v>
                </c:pt>
                <c:pt idx="5694">
                  <c:v>396.66993143976492</c:v>
                </c:pt>
                <c:pt idx="5695">
                  <c:v>397.89422135161607</c:v>
                </c:pt>
                <c:pt idx="5696">
                  <c:v>398.81292850146917</c:v>
                </c:pt>
                <c:pt idx="5697">
                  <c:v>399.42409402546525</c:v>
                </c:pt>
                <c:pt idx="5698">
                  <c:v>398.5053868756122</c:v>
                </c:pt>
                <c:pt idx="5699">
                  <c:v>394.22135161606275</c:v>
                </c:pt>
                <c:pt idx="5700">
                  <c:v>396.36434867776688</c:v>
                </c:pt>
                <c:pt idx="5701">
                  <c:v>395.44564152791378</c:v>
                </c:pt>
                <c:pt idx="5702">
                  <c:v>396.05680705190991</c:v>
                </c:pt>
                <c:pt idx="5703">
                  <c:v>396.36434867776688</c:v>
                </c:pt>
                <c:pt idx="5704">
                  <c:v>394.22135161606275</c:v>
                </c:pt>
                <c:pt idx="5705">
                  <c:v>394.22135161606275</c:v>
                </c:pt>
                <c:pt idx="5706">
                  <c:v>394.22135161606275</c:v>
                </c:pt>
                <c:pt idx="5707">
                  <c:v>392.69147894221356</c:v>
                </c:pt>
                <c:pt idx="5708">
                  <c:v>394.83251714005883</c:v>
                </c:pt>
                <c:pt idx="5709">
                  <c:v>398.81292850146917</c:v>
                </c:pt>
                <c:pt idx="5710">
                  <c:v>397.89422135161607</c:v>
                </c:pt>
                <c:pt idx="5711">
                  <c:v>396.05680705190991</c:v>
                </c:pt>
                <c:pt idx="5712">
                  <c:v>397.28109696376106</c:v>
                </c:pt>
                <c:pt idx="5713">
                  <c:v>395.14005876591574</c:v>
                </c:pt>
                <c:pt idx="5714">
                  <c:v>396.97551420176296</c:v>
                </c:pt>
                <c:pt idx="5715">
                  <c:v>397.58863858961803</c:v>
                </c:pt>
                <c:pt idx="5716">
                  <c:v>398.19980411361411</c:v>
                </c:pt>
                <c:pt idx="5717">
                  <c:v>398.5053868756122</c:v>
                </c:pt>
                <c:pt idx="5718">
                  <c:v>397.28109696376106</c:v>
                </c:pt>
                <c:pt idx="5719">
                  <c:v>398.19980411361411</c:v>
                </c:pt>
                <c:pt idx="5720">
                  <c:v>396.97551420176296</c:v>
                </c:pt>
                <c:pt idx="5721">
                  <c:v>394.22135161606275</c:v>
                </c:pt>
                <c:pt idx="5722">
                  <c:v>393.60822722820768</c:v>
                </c:pt>
                <c:pt idx="5723">
                  <c:v>394.52693437806079</c:v>
                </c:pt>
                <c:pt idx="5724">
                  <c:v>395.14005876591574</c:v>
                </c:pt>
                <c:pt idx="5725">
                  <c:v>395.75122428991182</c:v>
                </c:pt>
                <c:pt idx="5726">
                  <c:v>396.36434867776688</c:v>
                </c:pt>
                <c:pt idx="5727">
                  <c:v>396.36434867776688</c:v>
                </c:pt>
                <c:pt idx="5728">
                  <c:v>392.9970617042116</c:v>
                </c:pt>
                <c:pt idx="5729">
                  <c:v>392.0783545543585</c:v>
                </c:pt>
                <c:pt idx="5730">
                  <c:v>395.75122428991182</c:v>
                </c:pt>
                <c:pt idx="5731">
                  <c:v>396.97551420176296</c:v>
                </c:pt>
                <c:pt idx="5732">
                  <c:v>395.14005876591574</c:v>
                </c:pt>
                <c:pt idx="5733">
                  <c:v>395.75122428991182</c:v>
                </c:pt>
                <c:pt idx="5734">
                  <c:v>395.75122428991182</c:v>
                </c:pt>
                <c:pt idx="5735">
                  <c:v>393.30264446620964</c:v>
                </c:pt>
                <c:pt idx="5736">
                  <c:v>396.05680705190991</c:v>
                </c:pt>
                <c:pt idx="5737">
                  <c:v>395.75122428991182</c:v>
                </c:pt>
                <c:pt idx="5738">
                  <c:v>393.30264446620964</c:v>
                </c:pt>
                <c:pt idx="5739">
                  <c:v>393.30264446620964</c:v>
                </c:pt>
                <c:pt idx="5740">
                  <c:v>396.97551420176296</c:v>
                </c:pt>
                <c:pt idx="5741">
                  <c:v>395.44564152791378</c:v>
                </c:pt>
                <c:pt idx="5742">
                  <c:v>397.58863858961803</c:v>
                </c:pt>
                <c:pt idx="5743">
                  <c:v>394.22135161606275</c:v>
                </c:pt>
                <c:pt idx="5744">
                  <c:v>392.0783545543585</c:v>
                </c:pt>
                <c:pt idx="5745">
                  <c:v>394.22135161606275</c:v>
                </c:pt>
                <c:pt idx="5746">
                  <c:v>392.38393731635654</c:v>
                </c:pt>
                <c:pt idx="5747">
                  <c:v>398.81292850146917</c:v>
                </c:pt>
                <c:pt idx="5748">
                  <c:v>398.5053868756122</c:v>
                </c:pt>
                <c:pt idx="5749">
                  <c:v>396.97551420176296</c:v>
                </c:pt>
                <c:pt idx="5750">
                  <c:v>395.75122428991182</c:v>
                </c:pt>
                <c:pt idx="5751">
                  <c:v>392.9970617042116</c:v>
                </c:pt>
                <c:pt idx="5752">
                  <c:v>398.5053868756122</c:v>
                </c:pt>
                <c:pt idx="5753">
                  <c:v>395.75122428991182</c:v>
                </c:pt>
                <c:pt idx="5754">
                  <c:v>396.97551420176296</c:v>
                </c:pt>
                <c:pt idx="5755">
                  <c:v>395.75122428991182</c:v>
                </c:pt>
                <c:pt idx="5756">
                  <c:v>394.83251714005883</c:v>
                </c:pt>
                <c:pt idx="5757">
                  <c:v>399.11851126346721</c:v>
                </c:pt>
                <c:pt idx="5758">
                  <c:v>398.5053868756122</c:v>
                </c:pt>
                <c:pt idx="5759">
                  <c:v>398.5053868756122</c:v>
                </c:pt>
                <c:pt idx="5760">
                  <c:v>397.58863858961803</c:v>
                </c:pt>
                <c:pt idx="5761">
                  <c:v>397.89422135161607</c:v>
                </c:pt>
                <c:pt idx="5762">
                  <c:v>399.72967678746335</c:v>
                </c:pt>
                <c:pt idx="5763">
                  <c:v>399.42409402546525</c:v>
                </c:pt>
                <c:pt idx="5764">
                  <c:v>399.11851126346721</c:v>
                </c:pt>
                <c:pt idx="5765">
                  <c:v>399.11851126346721</c:v>
                </c:pt>
                <c:pt idx="5766">
                  <c:v>401.87267384916748</c:v>
                </c:pt>
                <c:pt idx="5767">
                  <c:v>402.48579823702255</c:v>
                </c:pt>
                <c:pt idx="5768">
                  <c:v>401.87267384916748</c:v>
                </c:pt>
                <c:pt idx="5769">
                  <c:v>397.89422135161607</c:v>
                </c:pt>
                <c:pt idx="5770">
                  <c:v>399.11851126346721</c:v>
                </c:pt>
                <c:pt idx="5771">
                  <c:v>397.89422135161607</c:v>
                </c:pt>
                <c:pt idx="5772">
                  <c:v>400.34280117531836</c:v>
                </c:pt>
                <c:pt idx="5773">
                  <c:v>402.17825661116552</c:v>
                </c:pt>
                <c:pt idx="5774">
                  <c:v>400.34280117531836</c:v>
                </c:pt>
                <c:pt idx="5775">
                  <c:v>402.79138099902059</c:v>
                </c:pt>
                <c:pt idx="5776">
                  <c:v>401.87267384916748</c:v>
                </c:pt>
                <c:pt idx="5777">
                  <c:v>402.17825661116552</c:v>
                </c:pt>
                <c:pt idx="5778">
                  <c:v>401.26150832517141</c:v>
                </c:pt>
                <c:pt idx="5779">
                  <c:v>399.72967678746335</c:v>
                </c:pt>
                <c:pt idx="5780">
                  <c:v>402.17825661116552</c:v>
                </c:pt>
                <c:pt idx="5781">
                  <c:v>403.40254652301667</c:v>
                </c:pt>
                <c:pt idx="5782">
                  <c:v>401.87267384916748</c:v>
                </c:pt>
                <c:pt idx="5783">
                  <c:v>403.09696376101863</c:v>
                </c:pt>
                <c:pt idx="5784">
                  <c:v>401.87267384916748</c:v>
                </c:pt>
                <c:pt idx="5785">
                  <c:v>403.09696376101863</c:v>
                </c:pt>
                <c:pt idx="5786">
                  <c:v>398.81292850146917</c:v>
                </c:pt>
                <c:pt idx="5787">
                  <c:v>398.5053868756122</c:v>
                </c:pt>
                <c:pt idx="5788">
                  <c:v>400.34280117531836</c:v>
                </c:pt>
                <c:pt idx="5789">
                  <c:v>400.95592556317337</c:v>
                </c:pt>
                <c:pt idx="5790">
                  <c:v>401.26150832517141</c:v>
                </c:pt>
                <c:pt idx="5791">
                  <c:v>402.17825661116552</c:v>
                </c:pt>
                <c:pt idx="5792">
                  <c:v>401.26150832517141</c:v>
                </c:pt>
                <c:pt idx="5793">
                  <c:v>402.17825661116552</c:v>
                </c:pt>
                <c:pt idx="5794">
                  <c:v>398.19980411361411</c:v>
                </c:pt>
                <c:pt idx="5795">
                  <c:v>397.58863858961803</c:v>
                </c:pt>
                <c:pt idx="5796">
                  <c:v>398.5053868756122</c:v>
                </c:pt>
                <c:pt idx="5797">
                  <c:v>400.34280117531836</c:v>
                </c:pt>
                <c:pt idx="5798">
                  <c:v>399.11851126346721</c:v>
                </c:pt>
                <c:pt idx="5799">
                  <c:v>399.11851126346721</c:v>
                </c:pt>
                <c:pt idx="5800">
                  <c:v>396.97551420176296</c:v>
                </c:pt>
                <c:pt idx="5801">
                  <c:v>399.42409402546525</c:v>
                </c:pt>
                <c:pt idx="5802">
                  <c:v>397.89422135161607</c:v>
                </c:pt>
                <c:pt idx="5803">
                  <c:v>398.81292850146917</c:v>
                </c:pt>
                <c:pt idx="5804">
                  <c:v>399.42409402546525</c:v>
                </c:pt>
                <c:pt idx="5805">
                  <c:v>401.26150832517141</c:v>
                </c:pt>
                <c:pt idx="5806">
                  <c:v>396.36434867776688</c:v>
                </c:pt>
                <c:pt idx="5807">
                  <c:v>396.66993143976492</c:v>
                </c:pt>
                <c:pt idx="5808">
                  <c:v>400.03721841332032</c:v>
                </c:pt>
                <c:pt idx="5809">
                  <c:v>396.66993143976492</c:v>
                </c:pt>
                <c:pt idx="5810">
                  <c:v>400.34280117531836</c:v>
                </c:pt>
                <c:pt idx="5811">
                  <c:v>397.89422135161607</c:v>
                </c:pt>
                <c:pt idx="5812">
                  <c:v>397.58863858961803</c:v>
                </c:pt>
                <c:pt idx="5813">
                  <c:v>393.30264446620964</c:v>
                </c:pt>
                <c:pt idx="5814">
                  <c:v>396.05680705190991</c:v>
                </c:pt>
                <c:pt idx="5815">
                  <c:v>397.28109696376106</c:v>
                </c:pt>
                <c:pt idx="5816">
                  <c:v>392.38393731635654</c:v>
                </c:pt>
                <c:pt idx="5817">
                  <c:v>392.69147894221356</c:v>
                </c:pt>
                <c:pt idx="5818">
                  <c:v>398.19980411361411</c:v>
                </c:pt>
                <c:pt idx="5819">
                  <c:v>396.97551420176296</c:v>
                </c:pt>
                <c:pt idx="5820">
                  <c:v>394.83251714005883</c:v>
                </c:pt>
                <c:pt idx="5821">
                  <c:v>395.14005876591574</c:v>
                </c:pt>
                <c:pt idx="5822">
                  <c:v>400.34280117531836</c:v>
                </c:pt>
                <c:pt idx="5823">
                  <c:v>397.58863858961803</c:v>
                </c:pt>
                <c:pt idx="5824">
                  <c:v>399.72967678746335</c:v>
                </c:pt>
                <c:pt idx="5825">
                  <c:v>398.19980411361411</c:v>
                </c:pt>
                <c:pt idx="5826">
                  <c:v>399.72967678746335</c:v>
                </c:pt>
                <c:pt idx="5827">
                  <c:v>400.95592556317337</c:v>
                </c:pt>
                <c:pt idx="5828">
                  <c:v>399.72967678746335</c:v>
                </c:pt>
                <c:pt idx="5829">
                  <c:v>395.75122428991182</c:v>
                </c:pt>
                <c:pt idx="5830">
                  <c:v>395.75122428991182</c:v>
                </c:pt>
                <c:pt idx="5831">
                  <c:v>394.22135161606275</c:v>
                </c:pt>
                <c:pt idx="5832">
                  <c:v>396.05680705190991</c:v>
                </c:pt>
                <c:pt idx="5833">
                  <c:v>397.89422135161607</c:v>
                </c:pt>
                <c:pt idx="5834">
                  <c:v>397.58863858961803</c:v>
                </c:pt>
                <c:pt idx="5835">
                  <c:v>396.97551420176296</c:v>
                </c:pt>
                <c:pt idx="5836">
                  <c:v>391.15964740450539</c:v>
                </c:pt>
                <c:pt idx="5837">
                  <c:v>396.66993143976492</c:v>
                </c:pt>
                <c:pt idx="5838">
                  <c:v>397.58863858961803</c:v>
                </c:pt>
                <c:pt idx="5839">
                  <c:v>395.14005876591574</c:v>
                </c:pt>
                <c:pt idx="5840">
                  <c:v>396.97551420176296</c:v>
                </c:pt>
                <c:pt idx="5841">
                  <c:v>399.72967678746335</c:v>
                </c:pt>
                <c:pt idx="5842">
                  <c:v>399.11851126346721</c:v>
                </c:pt>
                <c:pt idx="5843">
                  <c:v>397.58863858961803</c:v>
                </c:pt>
                <c:pt idx="5844">
                  <c:v>393.30264446620964</c:v>
                </c:pt>
                <c:pt idx="5845">
                  <c:v>397.89422135161607</c:v>
                </c:pt>
                <c:pt idx="5846">
                  <c:v>397.58863858961803</c:v>
                </c:pt>
                <c:pt idx="5847">
                  <c:v>396.97551420176296</c:v>
                </c:pt>
                <c:pt idx="5848">
                  <c:v>398.5053868756122</c:v>
                </c:pt>
                <c:pt idx="5849">
                  <c:v>394.52693437806079</c:v>
                </c:pt>
                <c:pt idx="5850">
                  <c:v>394.22135161606275</c:v>
                </c:pt>
                <c:pt idx="5851">
                  <c:v>397.28109696376106</c:v>
                </c:pt>
                <c:pt idx="5852">
                  <c:v>400.03721841332032</c:v>
                </c:pt>
                <c:pt idx="5853">
                  <c:v>397.58863858961803</c:v>
                </c:pt>
                <c:pt idx="5854">
                  <c:v>397.58863858961803</c:v>
                </c:pt>
                <c:pt idx="5855">
                  <c:v>396.66993143976492</c:v>
                </c:pt>
                <c:pt idx="5856">
                  <c:v>395.44564152791378</c:v>
                </c:pt>
                <c:pt idx="5857">
                  <c:v>398.5053868756122</c:v>
                </c:pt>
                <c:pt idx="5858">
                  <c:v>400.03721841332032</c:v>
                </c:pt>
                <c:pt idx="5859">
                  <c:v>393.60822722820768</c:v>
                </c:pt>
                <c:pt idx="5860">
                  <c:v>396.97551420176296</c:v>
                </c:pt>
                <c:pt idx="5861">
                  <c:v>398.5053868756122</c:v>
                </c:pt>
                <c:pt idx="5862">
                  <c:v>399.42409402546525</c:v>
                </c:pt>
                <c:pt idx="5863">
                  <c:v>398.81292850146917</c:v>
                </c:pt>
                <c:pt idx="5864">
                  <c:v>399.42409402546525</c:v>
                </c:pt>
                <c:pt idx="5865">
                  <c:v>400.03721841332032</c:v>
                </c:pt>
                <c:pt idx="5866">
                  <c:v>396.05680705190991</c:v>
                </c:pt>
                <c:pt idx="5867">
                  <c:v>396.66993143976492</c:v>
                </c:pt>
                <c:pt idx="5868">
                  <c:v>398.19980411361411</c:v>
                </c:pt>
                <c:pt idx="5869">
                  <c:v>400.34280117531836</c:v>
                </c:pt>
                <c:pt idx="5870">
                  <c:v>402.79138099902059</c:v>
                </c:pt>
                <c:pt idx="5871">
                  <c:v>399.72967678746335</c:v>
                </c:pt>
                <c:pt idx="5872">
                  <c:v>401.26150832517141</c:v>
                </c:pt>
                <c:pt idx="5873">
                  <c:v>397.58863858961803</c:v>
                </c:pt>
                <c:pt idx="5874">
                  <c:v>399.72967678746335</c:v>
                </c:pt>
                <c:pt idx="5875">
                  <c:v>397.89422135161607</c:v>
                </c:pt>
                <c:pt idx="5876">
                  <c:v>399.42409402546525</c:v>
                </c:pt>
                <c:pt idx="5877">
                  <c:v>402.17825661116552</c:v>
                </c:pt>
                <c:pt idx="5878">
                  <c:v>401.56709108716944</c:v>
                </c:pt>
                <c:pt idx="5879">
                  <c:v>398.81292850146917</c:v>
                </c:pt>
                <c:pt idx="5880">
                  <c:v>396.97551420176296</c:v>
                </c:pt>
                <c:pt idx="5881">
                  <c:v>397.89422135161607</c:v>
                </c:pt>
                <c:pt idx="5882">
                  <c:v>398.19980411361411</c:v>
                </c:pt>
                <c:pt idx="5883">
                  <c:v>398.5053868756122</c:v>
                </c:pt>
                <c:pt idx="5884">
                  <c:v>399.72967678746335</c:v>
                </c:pt>
                <c:pt idx="5885">
                  <c:v>400.95592556317337</c:v>
                </c:pt>
                <c:pt idx="5886">
                  <c:v>396.66993143976492</c:v>
                </c:pt>
                <c:pt idx="5887">
                  <c:v>396.05680705190991</c:v>
                </c:pt>
                <c:pt idx="5888">
                  <c:v>399.11851126346721</c:v>
                </c:pt>
                <c:pt idx="5889">
                  <c:v>395.44564152791378</c:v>
                </c:pt>
                <c:pt idx="5890">
                  <c:v>392.38393731635654</c:v>
                </c:pt>
                <c:pt idx="5891">
                  <c:v>395.75122428991182</c:v>
                </c:pt>
                <c:pt idx="5892">
                  <c:v>391.46718903036242</c:v>
                </c:pt>
                <c:pt idx="5893">
                  <c:v>394.52693437806079</c:v>
                </c:pt>
                <c:pt idx="5894">
                  <c:v>393.30264446620964</c:v>
                </c:pt>
                <c:pt idx="5895">
                  <c:v>392.9970617042116</c:v>
                </c:pt>
                <c:pt idx="5896">
                  <c:v>394.22135161606275</c:v>
                </c:pt>
                <c:pt idx="5897">
                  <c:v>395.14005876591574</c:v>
                </c:pt>
                <c:pt idx="5898">
                  <c:v>393.30264446620964</c:v>
                </c:pt>
                <c:pt idx="5899">
                  <c:v>389.32419196865823</c:v>
                </c:pt>
                <c:pt idx="5900">
                  <c:v>391.46718903036242</c:v>
                </c:pt>
                <c:pt idx="5901">
                  <c:v>390.24289911851127</c:v>
                </c:pt>
                <c:pt idx="5902">
                  <c:v>393.30264446620964</c:v>
                </c:pt>
                <c:pt idx="5903">
                  <c:v>394.83251714005883</c:v>
                </c:pt>
                <c:pt idx="5904">
                  <c:v>392.69147894221356</c:v>
                </c:pt>
                <c:pt idx="5905">
                  <c:v>391.46718903036242</c:v>
                </c:pt>
                <c:pt idx="5906">
                  <c:v>394.52693437806079</c:v>
                </c:pt>
                <c:pt idx="5907">
                  <c:v>392.9970617042116</c:v>
                </c:pt>
                <c:pt idx="5908">
                  <c:v>392.9970617042116</c:v>
                </c:pt>
                <c:pt idx="5909">
                  <c:v>391.77277179236046</c:v>
                </c:pt>
                <c:pt idx="5910">
                  <c:v>394.52693437806079</c:v>
                </c:pt>
                <c:pt idx="5911">
                  <c:v>395.14005876591574</c:v>
                </c:pt>
                <c:pt idx="5912">
                  <c:v>397.89422135161607</c:v>
                </c:pt>
                <c:pt idx="5913">
                  <c:v>396.97551420176296</c:v>
                </c:pt>
                <c:pt idx="5914">
                  <c:v>395.75122428991182</c:v>
                </c:pt>
                <c:pt idx="5915">
                  <c:v>396.66993143976492</c:v>
                </c:pt>
                <c:pt idx="5916">
                  <c:v>395.75122428991182</c:v>
                </c:pt>
                <c:pt idx="5917">
                  <c:v>396.97551420176296</c:v>
                </c:pt>
                <c:pt idx="5918">
                  <c:v>394.22135161606275</c:v>
                </c:pt>
                <c:pt idx="5919">
                  <c:v>397.58863858961803</c:v>
                </c:pt>
                <c:pt idx="5920">
                  <c:v>396.05680705190991</c:v>
                </c:pt>
                <c:pt idx="5921">
                  <c:v>396.66993143976492</c:v>
                </c:pt>
                <c:pt idx="5922">
                  <c:v>394.83251714005883</c:v>
                </c:pt>
                <c:pt idx="5923">
                  <c:v>394.83251714005883</c:v>
                </c:pt>
                <c:pt idx="5924">
                  <c:v>397.58863858961803</c:v>
                </c:pt>
                <c:pt idx="5925">
                  <c:v>396.05680705190991</c:v>
                </c:pt>
                <c:pt idx="5926">
                  <c:v>396.36434867776688</c:v>
                </c:pt>
                <c:pt idx="5927">
                  <c:v>398.5053868756122</c:v>
                </c:pt>
                <c:pt idx="5928">
                  <c:v>396.97551420176296</c:v>
                </c:pt>
                <c:pt idx="5929">
                  <c:v>397.58863858961803</c:v>
                </c:pt>
                <c:pt idx="5930">
                  <c:v>397.28109696376106</c:v>
                </c:pt>
                <c:pt idx="5931">
                  <c:v>396.66993143976492</c:v>
                </c:pt>
                <c:pt idx="5932">
                  <c:v>395.14005876591574</c:v>
                </c:pt>
                <c:pt idx="5933">
                  <c:v>392.69147894221356</c:v>
                </c:pt>
                <c:pt idx="5934">
                  <c:v>393.30264446620964</c:v>
                </c:pt>
                <c:pt idx="5935">
                  <c:v>396.05680705190991</c:v>
                </c:pt>
                <c:pt idx="5936">
                  <c:v>395.14005876591574</c:v>
                </c:pt>
                <c:pt idx="5937">
                  <c:v>394.83251714005883</c:v>
                </c:pt>
                <c:pt idx="5938">
                  <c:v>396.66993143976492</c:v>
                </c:pt>
                <c:pt idx="5939">
                  <c:v>398.5053868756122</c:v>
                </c:pt>
                <c:pt idx="5940">
                  <c:v>396.97551420176296</c:v>
                </c:pt>
                <c:pt idx="5941">
                  <c:v>398.19980411361411</c:v>
                </c:pt>
                <c:pt idx="5942">
                  <c:v>397.89422135161607</c:v>
                </c:pt>
                <c:pt idx="5943">
                  <c:v>396.97551420176296</c:v>
                </c:pt>
                <c:pt idx="5944">
                  <c:v>399.11851126346721</c:v>
                </c:pt>
                <c:pt idx="5945">
                  <c:v>398.19980411361411</c:v>
                </c:pt>
                <c:pt idx="5946">
                  <c:v>397.58863858961803</c:v>
                </c:pt>
                <c:pt idx="5947">
                  <c:v>396.97551420176296</c:v>
                </c:pt>
                <c:pt idx="5948">
                  <c:v>398.81292850146917</c:v>
                </c:pt>
                <c:pt idx="5949">
                  <c:v>397.89422135161607</c:v>
                </c:pt>
                <c:pt idx="5950">
                  <c:v>399.11851126346721</c:v>
                </c:pt>
                <c:pt idx="5951">
                  <c:v>398.5053868756122</c:v>
                </c:pt>
                <c:pt idx="5952">
                  <c:v>397.58863858961803</c:v>
                </c:pt>
                <c:pt idx="5953">
                  <c:v>396.36434867776688</c:v>
                </c:pt>
                <c:pt idx="5954">
                  <c:v>398.19980411361411</c:v>
                </c:pt>
                <c:pt idx="5955">
                  <c:v>398.81292850146917</c:v>
                </c:pt>
                <c:pt idx="5956">
                  <c:v>399.42409402546525</c:v>
                </c:pt>
                <c:pt idx="5957">
                  <c:v>396.66993143976492</c:v>
                </c:pt>
                <c:pt idx="5958">
                  <c:v>394.52693437806079</c:v>
                </c:pt>
                <c:pt idx="5959">
                  <c:v>392.9970617042116</c:v>
                </c:pt>
                <c:pt idx="5960">
                  <c:v>395.75122428991182</c:v>
                </c:pt>
                <c:pt idx="5961">
                  <c:v>396.36434867776688</c:v>
                </c:pt>
                <c:pt idx="5962">
                  <c:v>394.22135161606275</c:v>
                </c:pt>
                <c:pt idx="5963">
                  <c:v>397.28109696376106</c:v>
                </c:pt>
                <c:pt idx="5964">
                  <c:v>398.19980411361411</c:v>
                </c:pt>
                <c:pt idx="5965">
                  <c:v>396.66993143976492</c:v>
                </c:pt>
                <c:pt idx="5966">
                  <c:v>397.28109696376106</c:v>
                </c:pt>
                <c:pt idx="5967">
                  <c:v>392.38393731635654</c:v>
                </c:pt>
                <c:pt idx="5968">
                  <c:v>391.15964740450539</c:v>
                </c:pt>
                <c:pt idx="5969">
                  <c:v>391.77277179236046</c:v>
                </c:pt>
                <c:pt idx="5970">
                  <c:v>394.83251714005883</c:v>
                </c:pt>
                <c:pt idx="5971">
                  <c:v>391.77277179236046</c:v>
                </c:pt>
                <c:pt idx="5972">
                  <c:v>392.0783545543585</c:v>
                </c:pt>
                <c:pt idx="5973">
                  <c:v>398.81292850146917</c:v>
                </c:pt>
                <c:pt idx="5974">
                  <c:v>397.28109696376106</c:v>
                </c:pt>
                <c:pt idx="5975">
                  <c:v>395.75122428991182</c:v>
                </c:pt>
                <c:pt idx="5976">
                  <c:v>396.97551420176296</c:v>
                </c:pt>
                <c:pt idx="5977">
                  <c:v>397.58863858961803</c:v>
                </c:pt>
                <c:pt idx="5978">
                  <c:v>397.28109696376106</c:v>
                </c:pt>
                <c:pt idx="5979">
                  <c:v>397.58863858961803</c:v>
                </c:pt>
                <c:pt idx="5980">
                  <c:v>396.05680705190991</c:v>
                </c:pt>
                <c:pt idx="5981">
                  <c:v>396.66993143976492</c:v>
                </c:pt>
                <c:pt idx="5982">
                  <c:v>396.36434867776688</c:v>
                </c:pt>
                <c:pt idx="5983">
                  <c:v>395.75122428991182</c:v>
                </c:pt>
                <c:pt idx="5984">
                  <c:v>396.36434867776688</c:v>
                </c:pt>
                <c:pt idx="5985">
                  <c:v>397.89422135161607</c:v>
                </c:pt>
                <c:pt idx="5986">
                  <c:v>398.81292850146917</c:v>
                </c:pt>
                <c:pt idx="5987">
                  <c:v>397.28109696376106</c:v>
                </c:pt>
                <c:pt idx="5988">
                  <c:v>398.19980411361411</c:v>
                </c:pt>
                <c:pt idx="5989">
                  <c:v>397.58863858961803</c:v>
                </c:pt>
                <c:pt idx="5990">
                  <c:v>394.22135161606275</c:v>
                </c:pt>
                <c:pt idx="5991">
                  <c:v>392.38393731635654</c:v>
                </c:pt>
                <c:pt idx="5992">
                  <c:v>392.69147894221356</c:v>
                </c:pt>
                <c:pt idx="5993">
                  <c:v>395.44564152791378</c:v>
                </c:pt>
                <c:pt idx="5994">
                  <c:v>391.77277179236046</c:v>
                </c:pt>
                <c:pt idx="5995">
                  <c:v>392.9970617042116</c:v>
                </c:pt>
                <c:pt idx="5996">
                  <c:v>395.75122428991182</c:v>
                </c:pt>
                <c:pt idx="5997">
                  <c:v>392.69147894221356</c:v>
                </c:pt>
                <c:pt idx="5998">
                  <c:v>390.24289911851127</c:v>
                </c:pt>
                <c:pt idx="5999">
                  <c:v>393.30264446620964</c:v>
                </c:pt>
                <c:pt idx="6000">
                  <c:v>394.83251714005883</c:v>
                </c:pt>
                <c:pt idx="6001">
                  <c:v>392.9970617042116</c:v>
                </c:pt>
                <c:pt idx="6002">
                  <c:v>396.05680705190991</c:v>
                </c:pt>
                <c:pt idx="6003">
                  <c:v>394.22135161606275</c:v>
                </c:pt>
                <c:pt idx="6004">
                  <c:v>391.77277179236046</c:v>
                </c:pt>
                <c:pt idx="6005">
                  <c:v>393.30264446620964</c:v>
                </c:pt>
                <c:pt idx="6006">
                  <c:v>394.52693437806079</c:v>
                </c:pt>
                <c:pt idx="6007">
                  <c:v>394.52693437806079</c:v>
                </c:pt>
                <c:pt idx="6008">
                  <c:v>398.5053868756122</c:v>
                </c:pt>
                <c:pt idx="6009">
                  <c:v>398.81292850146917</c:v>
                </c:pt>
                <c:pt idx="6010">
                  <c:v>398.19980411361411</c:v>
                </c:pt>
                <c:pt idx="6011">
                  <c:v>396.36434867776688</c:v>
                </c:pt>
                <c:pt idx="6012">
                  <c:v>396.97551420176296</c:v>
                </c:pt>
                <c:pt idx="6013">
                  <c:v>397.58863858961803</c:v>
                </c:pt>
                <c:pt idx="6014">
                  <c:v>397.58863858961803</c:v>
                </c:pt>
                <c:pt idx="6015">
                  <c:v>396.36434867776688</c:v>
                </c:pt>
                <c:pt idx="6016">
                  <c:v>396.97551420176296</c:v>
                </c:pt>
                <c:pt idx="6017">
                  <c:v>397.28109696376106</c:v>
                </c:pt>
                <c:pt idx="6018">
                  <c:v>396.66993143976492</c:v>
                </c:pt>
                <c:pt idx="6019">
                  <c:v>398.5053868756122</c:v>
                </c:pt>
                <c:pt idx="6020">
                  <c:v>394.22135161606275</c:v>
                </c:pt>
                <c:pt idx="6021">
                  <c:v>394.83251714005883</c:v>
                </c:pt>
                <c:pt idx="6022">
                  <c:v>395.75122428991182</c:v>
                </c:pt>
                <c:pt idx="6023">
                  <c:v>398.19980411361411</c:v>
                </c:pt>
                <c:pt idx="6024">
                  <c:v>397.28109696376106</c:v>
                </c:pt>
                <c:pt idx="6025">
                  <c:v>397.89422135161607</c:v>
                </c:pt>
                <c:pt idx="6026">
                  <c:v>395.44564152791378</c:v>
                </c:pt>
                <c:pt idx="6027">
                  <c:v>396.36434867776688</c:v>
                </c:pt>
                <c:pt idx="6028">
                  <c:v>395.14005876591574</c:v>
                </c:pt>
                <c:pt idx="6029">
                  <c:v>396.66993143976492</c:v>
                </c:pt>
                <c:pt idx="6030">
                  <c:v>399.42409402546525</c:v>
                </c:pt>
                <c:pt idx="6031">
                  <c:v>399.72967678746335</c:v>
                </c:pt>
                <c:pt idx="6032">
                  <c:v>398.19980411361411</c:v>
                </c:pt>
                <c:pt idx="6033">
                  <c:v>398.81292850146917</c:v>
                </c:pt>
                <c:pt idx="6034">
                  <c:v>396.97551420176296</c:v>
                </c:pt>
                <c:pt idx="6035">
                  <c:v>400.34280117531836</c:v>
                </c:pt>
                <c:pt idx="6036">
                  <c:v>398.5053868756122</c:v>
                </c:pt>
                <c:pt idx="6037">
                  <c:v>396.05680705190991</c:v>
                </c:pt>
                <c:pt idx="6038">
                  <c:v>398.81292850146917</c:v>
                </c:pt>
                <c:pt idx="6039">
                  <c:v>397.89422135161607</c:v>
                </c:pt>
                <c:pt idx="6040">
                  <c:v>399.42409402546525</c:v>
                </c:pt>
                <c:pt idx="6041">
                  <c:v>397.58863858961803</c:v>
                </c:pt>
                <c:pt idx="6042">
                  <c:v>395.75122428991182</c:v>
                </c:pt>
                <c:pt idx="6043">
                  <c:v>395.75122428991182</c:v>
                </c:pt>
                <c:pt idx="6044">
                  <c:v>397.58863858961803</c:v>
                </c:pt>
                <c:pt idx="6045">
                  <c:v>401.56709108716944</c:v>
                </c:pt>
                <c:pt idx="6046">
                  <c:v>402.48579823702255</c:v>
                </c:pt>
                <c:pt idx="6047">
                  <c:v>403.71008814887369</c:v>
                </c:pt>
                <c:pt idx="6048">
                  <c:v>403.40254652301667</c:v>
                </c:pt>
                <c:pt idx="6049">
                  <c:v>401.26150832517141</c:v>
                </c:pt>
                <c:pt idx="6050">
                  <c:v>396.05680705190991</c:v>
                </c:pt>
                <c:pt idx="6051">
                  <c:v>396.36434867776688</c:v>
                </c:pt>
                <c:pt idx="6052">
                  <c:v>395.44564152791378</c:v>
                </c:pt>
                <c:pt idx="6053">
                  <c:v>394.52693437806079</c:v>
                </c:pt>
                <c:pt idx="6054">
                  <c:v>395.44564152791378</c:v>
                </c:pt>
                <c:pt idx="6055">
                  <c:v>395.14005876591574</c:v>
                </c:pt>
                <c:pt idx="6056">
                  <c:v>396.05680705190991</c:v>
                </c:pt>
                <c:pt idx="6057">
                  <c:v>396.05680705190991</c:v>
                </c:pt>
                <c:pt idx="6058">
                  <c:v>398.81292850146917</c:v>
                </c:pt>
                <c:pt idx="6059">
                  <c:v>395.44564152791378</c:v>
                </c:pt>
                <c:pt idx="6060">
                  <c:v>394.83251714005883</c:v>
                </c:pt>
                <c:pt idx="6061">
                  <c:v>397.58863858961803</c:v>
                </c:pt>
                <c:pt idx="6062">
                  <c:v>395.44564152791378</c:v>
                </c:pt>
                <c:pt idx="6063">
                  <c:v>391.46718903036242</c:v>
                </c:pt>
                <c:pt idx="6064">
                  <c:v>392.0783545543585</c:v>
                </c:pt>
                <c:pt idx="6065">
                  <c:v>395.75122428991182</c:v>
                </c:pt>
                <c:pt idx="6066">
                  <c:v>392.38393731635654</c:v>
                </c:pt>
                <c:pt idx="6067">
                  <c:v>391.77277179236046</c:v>
                </c:pt>
                <c:pt idx="6068">
                  <c:v>392.9970617042116</c:v>
                </c:pt>
                <c:pt idx="6069">
                  <c:v>390.54848188050931</c:v>
                </c:pt>
                <c:pt idx="6070">
                  <c:v>392.69147894221356</c:v>
                </c:pt>
                <c:pt idx="6071">
                  <c:v>391.77277179236046</c:v>
                </c:pt>
                <c:pt idx="6072">
                  <c:v>396.66993143976492</c:v>
                </c:pt>
                <c:pt idx="6073">
                  <c:v>392.69147894221356</c:v>
                </c:pt>
                <c:pt idx="6074">
                  <c:v>393.30264446620964</c:v>
                </c:pt>
                <c:pt idx="6075">
                  <c:v>396.05680705190991</c:v>
                </c:pt>
                <c:pt idx="6076">
                  <c:v>397.28109696376106</c:v>
                </c:pt>
                <c:pt idx="6077">
                  <c:v>395.44564152791378</c:v>
                </c:pt>
                <c:pt idx="6078">
                  <c:v>398.5053868756122</c:v>
                </c:pt>
                <c:pt idx="6079">
                  <c:v>397.58863858961803</c:v>
                </c:pt>
                <c:pt idx="6080">
                  <c:v>395.75122428991182</c:v>
                </c:pt>
                <c:pt idx="6081">
                  <c:v>395.14005876591574</c:v>
                </c:pt>
                <c:pt idx="6082">
                  <c:v>396.05680705190991</c:v>
                </c:pt>
                <c:pt idx="6083">
                  <c:v>398.19980411361411</c:v>
                </c:pt>
                <c:pt idx="6084">
                  <c:v>397.89422135161607</c:v>
                </c:pt>
                <c:pt idx="6085">
                  <c:v>400.03721841332032</c:v>
                </c:pt>
                <c:pt idx="6086">
                  <c:v>397.89422135161607</c:v>
                </c:pt>
                <c:pt idx="6087">
                  <c:v>397.28109696376106</c:v>
                </c:pt>
                <c:pt idx="6088">
                  <c:v>396.66993143976492</c:v>
                </c:pt>
                <c:pt idx="6089">
                  <c:v>397.28109696376106</c:v>
                </c:pt>
                <c:pt idx="6090">
                  <c:v>397.89422135161607</c:v>
                </c:pt>
                <c:pt idx="6091">
                  <c:v>394.83251714005883</c:v>
                </c:pt>
                <c:pt idx="6092">
                  <c:v>396.36434867776688</c:v>
                </c:pt>
                <c:pt idx="6093">
                  <c:v>391.15964740450539</c:v>
                </c:pt>
                <c:pt idx="6094">
                  <c:v>395.14005876591574</c:v>
                </c:pt>
                <c:pt idx="6095">
                  <c:v>395.75122428991182</c:v>
                </c:pt>
                <c:pt idx="6096">
                  <c:v>397.89422135161607</c:v>
                </c:pt>
                <c:pt idx="6097">
                  <c:v>400.95592556317337</c:v>
                </c:pt>
                <c:pt idx="6098">
                  <c:v>396.36434867776688</c:v>
                </c:pt>
                <c:pt idx="6099">
                  <c:v>396.05680705190991</c:v>
                </c:pt>
                <c:pt idx="6100">
                  <c:v>394.52693437806079</c:v>
                </c:pt>
                <c:pt idx="6101">
                  <c:v>396.66993143976492</c:v>
                </c:pt>
                <c:pt idx="6102">
                  <c:v>396.05680705190991</c:v>
                </c:pt>
                <c:pt idx="6103">
                  <c:v>397.28109696376106</c:v>
                </c:pt>
                <c:pt idx="6104">
                  <c:v>400.03721841332032</c:v>
                </c:pt>
                <c:pt idx="6105">
                  <c:v>400.34280117531836</c:v>
                </c:pt>
                <c:pt idx="6106">
                  <c:v>397.89422135161607</c:v>
                </c:pt>
                <c:pt idx="6107">
                  <c:v>398.5053868756122</c:v>
                </c:pt>
                <c:pt idx="6108">
                  <c:v>398.81292850146917</c:v>
                </c:pt>
                <c:pt idx="6109">
                  <c:v>397.89422135161607</c:v>
                </c:pt>
                <c:pt idx="6110">
                  <c:v>397.28109696376106</c:v>
                </c:pt>
                <c:pt idx="6111">
                  <c:v>400.34280117531836</c:v>
                </c:pt>
                <c:pt idx="6112">
                  <c:v>397.28109696376106</c:v>
                </c:pt>
                <c:pt idx="6113">
                  <c:v>397.58863858961803</c:v>
                </c:pt>
                <c:pt idx="6114">
                  <c:v>401.26150832517141</c:v>
                </c:pt>
                <c:pt idx="6115">
                  <c:v>399.11851126346721</c:v>
                </c:pt>
                <c:pt idx="6116">
                  <c:v>398.5053868756122</c:v>
                </c:pt>
                <c:pt idx="6117">
                  <c:v>400.95592556317337</c:v>
                </c:pt>
                <c:pt idx="6118">
                  <c:v>398.5053868756122</c:v>
                </c:pt>
                <c:pt idx="6119">
                  <c:v>396.05680705190991</c:v>
                </c:pt>
                <c:pt idx="6120">
                  <c:v>395.75122428991182</c:v>
                </c:pt>
                <c:pt idx="6121">
                  <c:v>396.36434867776688</c:v>
                </c:pt>
                <c:pt idx="6122">
                  <c:v>400.03721841332032</c:v>
                </c:pt>
                <c:pt idx="6123">
                  <c:v>396.97551420176296</c:v>
                </c:pt>
                <c:pt idx="6124">
                  <c:v>398.81292850146917</c:v>
                </c:pt>
                <c:pt idx="6125">
                  <c:v>395.75122428991182</c:v>
                </c:pt>
                <c:pt idx="6126">
                  <c:v>398.19980411361411</c:v>
                </c:pt>
                <c:pt idx="6127">
                  <c:v>398.5053868756122</c:v>
                </c:pt>
                <c:pt idx="6128">
                  <c:v>400.03721841332032</c:v>
                </c:pt>
                <c:pt idx="6129">
                  <c:v>395.14005876591574</c:v>
                </c:pt>
                <c:pt idx="6130">
                  <c:v>396.66993143976492</c:v>
                </c:pt>
                <c:pt idx="6131">
                  <c:v>397.89422135161607</c:v>
                </c:pt>
                <c:pt idx="6132">
                  <c:v>395.14005876591574</c:v>
                </c:pt>
                <c:pt idx="6133">
                  <c:v>396.05680705190991</c:v>
                </c:pt>
                <c:pt idx="6134">
                  <c:v>394.52693437806079</c:v>
                </c:pt>
                <c:pt idx="6135">
                  <c:v>396.05680705190991</c:v>
                </c:pt>
                <c:pt idx="6136">
                  <c:v>394.83251714005883</c:v>
                </c:pt>
                <c:pt idx="6137">
                  <c:v>397.28109696376106</c:v>
                </c:pt>
                <c:pt idx="6138">
                  <c:v>398.81292850146917</c:v>
                </c:pt>
                <c:pt idx="6139">
                  <c:v>397.28109696376106</c:v>
                </c:pt>
                <c:pt idx="6140">
                  <c:v>398.5053868756122</c:v>
                </c:pt>
                <c:pt idx="6141">
                  <c:v>397.28109696376106</c:v>
                </c:pt>
                <c:pt idx="6142">
                  <c:v>396.97551420176296</c:v>
                </c:pt>
                <c:pt idx="6143">
                  <c:v>396.66993143976492</c:v>
                </c:pt>
                <c:pt idx="6144">
                  <c:v>399.72967678746335</c:v>
                </c:pt>
                <c:pt idx="6145">
                  <c:v>398.19980411361411</c:v>
                </c:pt>
                <c:pt idx="6146">
                  <c:v>399.42409402546525</c:v>
                </c:pt>
                <c:pt idx="6147">
                  <c:v>399.42409402546525</c:v>
                </c:pt>
                <c:pt idx="6148">
                  <c:v>395.14005876591574</c:v>
                </c:pt>
                <c:pt idx="6149">
                  <c:v>394.52693437806079</c:v>
                </c:pt>
                <c:pt idx="6150">
                  <c:v>395.75122428991182</c:v>
                </c:pt>
                <c:pt idx="6151">
                  <c:v>391.46718903036242</c:v>
                </c:pt>
                <c:pt idx="6152">
                  <c:v>392.38393731635654</c:v>
                </c:pt>
                <c:pt idx="6153">
                  <c:v>394.22135161606275</c:v>
                </c:pt>
                <c:pt idx="6154">
                  <c:v>398.19980411361411</c:v>
                </c:pt>
                <c:pt idx="6155">
                  <c:v>397.58863858961803</c:v>
                </c:pt>
                <c:pt idx="6156">
                  <c:v>397.89422135161607</c:v>
                </c:pt>
                <c:pt idx="6157">
                  <c:v>395.44564152791378</c:v>
                </c:pt>
                <c:pt idx="6158">
                  <c:v>395.44564152791378</c:v>
                </c:pt>
                <c:pt idx="6159">
                  <c:v>395.44564152791378</c:v>
                </c:pt>
                <c:pt idx="6160">
                  <c:v>399.11851126346721</c:v>
                </c:pt>
                <c:pt idx="6161">
                  <c:v>400.34280117531836</c:v>
                </c:pt>
                <c:pt idx="6162">
                  <c:v>397.89422135161607</c:v>
                </c:pt>
                <c:pt idx="6163">
                  <c:v>398.5053868756122</c:v>
                </c:pt>
                <c:pt idx="6164">
                  <c:v>396.05680705190991</c:v>
                </c:pt>
                <c:pt idx="6165">
                  <c:v>397.58863858961803</c:v>
                </c:pt>
                <c:pt idx="6166">
                  <c:v>399.42409402546525</c:v>
                </c:pt>
                <c:pt idx="6167">
                  <c:v>398.19980411361411</c:v>
                </c:pt>
                <c:pt idx="6168">
                  <c:v>395.14005876591574</c:v>
                </c:pt>
                <c:pt idx="6169">
                  <c:v>396.36434867776688</c:v>
                </c:pt>
                <c:pt idx="6170">
                  <c:v>396.05680705190991</c:v>
                </c:pt>
                <c:pt idx="6171">
                  <c:v>394.22135161606275</c:v>
                </c:pt>
                <c:pt idx="6172">
                  <c:v>395.44564152791378</c:v>
                </c:pt>
                <c:pt idx="6173">
                  <c:v>396.66993143976492</c:v>
                </c:pt>
                <c:pt idx="6174">
                  <c:v>397.89422135161607</c:v>
                </c:pt>
                <c:pt idx="6175">
                  <c:v>398.5053868756122</c:v>
                </c:pt>
                <c:pt idx="6176">
                  <c:v>398.19980411361411</c:v>
                </c:pt>
                <c:pt idx="6177">
                  <c:v>399.11851126346721</c:v>
                </c:pt>
                <c:pt idx="6178">
                  <c:v>398.19980411361411</c:v>
                </c:pt>
                <c:pt idx="6179">
                  <c:v>396.66993143976492</c:v>
                </c:pt>
                <c:pt idx="6180">
                  <c:v>398.81292850146917</c:v>
                </c:pt>
                <c:pt idx="6181">
                  <c:v>396.36434867776688</c:v>
                </c:pt>
                <c:pt idx="6182">
                  <c:v>396.36434867776688</c:v>
                </c:pt>
                <c:pt idx="6183">
                  <c:v>396.97551420176296</c:v>
                </c:pt>
                <c:pt idx="6184">
                  <c:v>394.83251714005883</c:v>
                </c:pt>
                <c:pt idx="6185">
                  <c:v>393.60822722820768</c:v>
                </c:pt>
                <c:pt idx="6186">
                  <c:v>394.83251714005883</c:v>
                </c:pt>
                <c:pt idx="6187">
                  <c:v>392.9970617042116</c:v>
                </c:pt>
                <c:pt idx="6188">
                  <c:v>396.05680705190991</c:v>
                </c:pt>
                <c:pt idx="6189">
                  <c:v>396.66993143976492</c:v>
                </c:pt>
                <c:pt idx="6190">
                  <c:v>398.81292850146917</c:v>
                </c:pt>
                <c:pt idx="6191">
                  <c:v>395.44564152791378</c:v>
                </c:pt>
                <c:pt idx="6192">
                  <c:v>392.38393731635654</c:v>
                </c:pt>
                <c:pt idx="6193">
                  <c:v>394.83251714005883</c:v>
                </c:pt>
                <c:pt idx="6194">
                  <c:v>395.75122428991182</c:v>
                </c:pt>
                <c:pt idx="6195">
                  <c:v>392.9970617042116</c:v>
                </c:pt>
                <c:pt idx="6196">
                  <c:v>393.30264446620964</c:v>
                </c:pt>
                <c:pt idx="6197">
                  <c:v>396.05680705190991</c:v>
                </c:pt>
                <c:pt idx="6198">
                  <c:v>395.44564152791378</c:v>
                </c:pt>
                <c:pt idx="6199">
                  <c:v>395.14005876591574</c:v>
                </c:pt>
                <c:pt idx="6200">
                  <c:v>395.44564152791378</c:v>
                </c:pt>
                <c:pt idx="6201">
                  <c:v>396.36434867776688</c:v>
                </c:pt>
                <c:pt idx="6202">
                  <c:v>396.97551420176296</c:v>
                </c:pt>
                <c:pt idx="6203">
                  <c:v>396.05680705190991</c:v>
                </c:pt>
                <c:pt idx="6204">
                  <c:v>396.36434867776688</c:v>
                </c:pt>
                <c:pt idx="6205">
                  <c:v>392.38393731635654</c:v>
                </c:pt>
                <c:pt idx="6206">
                  <c:v>394.52693437806079</c:v>
                </c:pt>
                <c:pt idx="6207">
                  <c:v>392.9970617042116</c:v>
                </c:pt>
                <c:pt idx="6208">
                  <c:v>394.22135161606275</c:v>
                </c:pt>
                <c:pt idx="6209">
                  <c:v>390.85406464250735</c:v>
                </c:pt>
                <c:pt idx="6210">
                  <c:v>396.05680705190991</c:v>
                </c:pt>
                <c:pt idx="6211">
                  <c:v>395.75122428991182</c:v>
                </c:pt>
                <c:pt idx="6212">
                  <c:v>394.22135161606275</c:v>
                </c:pt>
                <c:pt idx="6213">
                  <c:v>396.97551420176296</c:v>
                </c:pt>
                <c:pt idx="6214">
                  <c:v>392.69147894221356</c:v>
                </c:pt>
                <c:pt idx="6215">
                  <c:v>392.38393731635654</c:v>
                </c:pt>
                <c:pt idx="6216">
                  <c:v>392.0783545543585</c:v>
                </c:pt>
                <c:pt idx="6217">
                  <c:v>395.44564152791378</c:v>
                </c:pt>
                <c:pt idx="6218">
                  <c:v>391.46718903036242</c:v>
                </c:pt>
                <c:pt idx="6219">
                  <c:v>392.38393731635654</c:v>
                </c:pt>
                <c:pt idx="6220">
                  <c:v>395.44564152791378</c:v>
                </c:pt>
                <c:pt idx="6221">
                  <c:v>390.54848188050931</c:v>
                </c:pt>
                <c:pt idx="6222">
                  <c:v>386.87561214495599</c:v>
                </c:pt>
                <c:pt idx="6223">
                  <c:v>389.01860920666019</c:v>
                </c:pt>
                <c:pt idx="6224">
                  <c:v>391.15964740450539</c:v>
                </c:pt>
                <c:pt idx="6225">
                  <c:v>388.40548481880512</c:v>
                </c:pt>
                <c:pt idx="6226">
                  <c:v>386.26248775710093</c:v>
                </c:pt>
                <c:pt idx="6227">
                  <c:v>389.9353574926543</c:v>
                </c:pt>
                <c:pt idx="6228">
                  <c:v>390.85406464250735</c:v>
                </c:pt>
                <c:pt idx="6229">
                  <c:v>390.54848188050931</c:v>
                </c:pt>
                <c:pt idx="6230">
                  <c:v>388.71302644466215</c:v>
                </c:pt>
                <c:pt idx="6231">
                  <c:v>387.79431929480904</c:v>
                </c:pt>
                <c:pt idx="6232">
                  <c:v>387.79431929480904</c:v>
                </c:pt>
                <c:pt idx="6233">
                  <c:v>391.15964740450539</c:v>
                </c:pt>
                <c:pt idx="6234">
                  <c:v>389.01860920666019</c:v>
                </c:pt>
                <c:pt idx="6235">
                  <c:v>388.40548481880512</c:v>
                </c:pt>
                <c:pt idx="6236">
                  <c:v>389.9353574926543</c:v>
                </c:pt>
                <c:pt idx="6237">
                  <c:v>390.85406464250735</c:v>
                </c:pt>
                <c:pt idx="6238">
                  <c:v>389.9353574926543</c:v>
                </c:pt>
                <c:pt idx="6239">
                  <c:v>388.71302644466215</c:v>
                </c:pt>
                <c:pt idx="6240">
                  <c:v>390.24289911851127</c:v>
                </c:pt>
                <c:pt idx="6241">
                  <c:v>388.40548481880512</c:v>
                </c:pt>
                <c:pt idx="6242">
                  <c:v>389.01860920666019</c:v>
                </c:pt>
                <c:pt idx="6243">
                  <c:v>389.62977473065627</c:v>
                </c:pt>
                <c:pt idx="6244">
                  <c:v>389.9353574926543</c:v>
                </c:pt>
                <c:pt idx="6245">
                  <c:v>387.48677766895207</c:v>
                </c:pt>
                <c:pt idx="6246">
                  <c:v>390.54848188050931</c:v>
                </c:pt>
                <c:pt idx="6247">
                  <c:v>387.48677766895207</c:v>
                </c:pt>
                <c:pt idx="6248">
                  <c:v>386.57002938295796</c:v>
                </c:pt>
                <c:pt idx="6249">
                  <c:v>387.79431929480904</c:v>
                </c:pt>
                <c:pt idx="6250">
                  <c:v>387.48677766895207</c:v>
                </c:pt>
                <c:pt idx="6251">
                  <c:v>389.9353574926543</c:v>
                </c:pt>
                <c:pt idx="6252">
                  <c:v>388.40548481880512</c:v>
                </c:pt>
                <c:pt idx="6253">
                  <c:v>389.32419196865823</c:v>
                </c:pt>
                <c:pt idx="6254">
                  <c:v>390.85406464250735</c:v>
                </c:pt>
                <c:pt idx="6255">
                  <c:v>389.62977473065627</c:v>
                </c:pt>
                <c:pt idx="6256">
                  <c:v>390.54848188050931</c:v>
                </c:pt>
                <c:pt idx="6257">
                  <c:v>390.85406464250735</c:v>
                </c:pt>
                <c:pt idx="6258">
                  <c:v>391.77277179236046</c:v>
                </c:pt>
                <c:pt idx="6259">
                  <c:v>387.79431929480904</c:v>
                </c:pt>
                <c:pt idx="6260">
                  <c:v>386.57002938295796</c:v>
                </c:pt>
                <c:pt idx="6261">
                  <c:v>386.57002938295796</c:v>
                </c:pt>
                <c:pt idx="6262">
                  <c:v>389.9353574926543</c:v>
                </c:pt>
                <c:pt idx="6263">
                  <c:v>388.09990205680708</c:v>
                </c:pt>
                <c:pt idx="6264">
                  <c:v>387.79431929480904</c:v>
                </c:pt>
                <c:pt idx="6265">
                  <c:v>389.9353574926543</c:v>
                </c:pt>
                <c:pt idx="6266">
                  <c:v>390.24289911851127</c:v>
                </c:pt>
                <c:pt idx="6267">
                  <c:v>392.69147894221356</c:v>
                </c:pt>
                <c:pt idx="6268">
                  <c:v>389.32419196865823</c:v>
                </c:pt>
                <c:pt idx="6269">
                  <c:v>392.38393731635654</c:v>
                </c:pt>
                <c:pt idx="6270">
                  <c:v>392.9970617042116</c:v>
                </c:pt>
                <c:pt idx="6271">
                  <c:v>395.44564152791378</c:v>
                </c:pt>
                <c:pt idx="6272">
                  <c:v>394.52693437806079</c:v>
                </c:pt>
                <c:pt idx="6273">
                  <c:v>395.14005876591574</c:v>
                </c:pt>
                <c:pt idx="6274">
                  <c:v>391.15964740450539</c:v>
                </c:pt>
                <c:pt idx="6275">
                  <c:v>388.71302644466215</c:v>
                </c:pt>
                <c:pt idx="6276">
                  <c:v>390.24289911851127</c:v>
                </c:pt>
                <c:pt idx="6277">
                  <c:v>392.9970617042116</c:v>
                </c:pt>
                <c:pt idx="6278">
                  <c:v>387.48677766895207</c:v>
                </c:pt>
                <c:pt idx="6279">
                  <c:v>390.24289911851127</c:v>
                </c:pt>
                <c:pt idx="6280">
                  <c:v>391.46718903036242</c:v>
                </c:pt>
                <c:pt idx="6281">
                  <c:v>390.54848188050931</c:v>
                </c:pt>
                <c:pt idx="6282">
                  <c:v>386.87561214495599</c:v>
                </c:pt>
                <c:pt idx="6283">
                  <c:v>387.79431929480904</c:v>
                </c:pt>
                <c:pt idx="6284">
                  <c:v>389.62977473065627</c:v>
                </c:pt>
                <c:pt idx="6285">
                  <c:v>390.54848188050931</c:v>
                </c:pt>
                <c:pt idx="6286">
                  <c:v>387.48677766895207</c:v>
                </c:pt>
                <c:pt idx="6287">
                  <c:v>391.15964740450539</c:v>
                </c:pt>
                <c:pt idx="6288">
                  <c:v>389.32419196865823</c:v>
                </c:pt>
                <c:pt idx="6289">
                  <c:v>392.0783545543585</c:v>
                </c:pt>
                <c:pt idx="6290">
                  <c:v>389.32419196865823</c:v>
                </c:pt>
                <c:pt idx="6291">
                  <c:v>390.54848188050931</c:v>
                </c:pt>
                <c:pt idx="6292">
                  <c:v>389.32419196865823</c:v>
                </c:pt>
                <c:pt idx="6293">
                  <c:v>382.28403525954946</c:v>
                </c:pt>
                <c:pt idx="6294">
                  <c:v>387.79431929480904</c:v>
                </c:pt>
                <c:pt idx="6295">
                  <c:v>385.65132223310485</c:v>
                </c:pt>
                <c:pt idx="6296">
                  <c:v>385.65132223310485</c:v>
                </c:pt>
                <c:pt idx="6297">
                  <c:v>387.48677766895207</c:v>
                </c:pt>
                <c:pt idx="6298">
                  <c:v>387.79431929480904</c:v>
                </c:pt>
                <c:pt idx="6299">
                  <c:v>388.40548481880512</c:v>
                </c:pt>
                <c:pt idx="6300">
                  <c:v>386.87561214495599</c:v>
                </c:pt>
                <c:pt idx="6301">
                  <c:v>386.87561214495599</c:v>
                </c:pt>
                <c:pt idx="6302">
                  <c:v>383.5083251714006</c:v>
                </c:pt>
                <c:pt idx="6303">
                  <c:v>388.09990205680708</c:v>
                </c:pt>
                <c:pt idx="6304">
                  <c:v>384.12144955925567</c:v>
                </c:pt>
                <c:pt idx="6305">
                  <c:v>387.79431929480904</c:v>
                </c:pt>
                <c:pt idx="6306">
                  <c:v>386.57002938295796</c:v>
                </c:pt>
                <c:pt idx="6307">
                  <c:v>391.15964740450539</c:v>
                </c:pt>
                <c:pt idx="6308">
                  <c:v>389.01860920666019</c:v>
                </c:pt>
                <c:pt idx="6309">
                  <c:v>388.09990205680708</c:v>
                </c:pt>
                <c:pt idx="6310">
                  <c:v>387.79431929480904</c:v>
                </c:pt>
                <c:pt idx="6311">
                  <c:v>386.26248775710093</c:v>
                </c:pt>
                <c:pt idx="6312">
                  <c:v>385.95690499510289</c:v>
                </c:pt>
                <c:pt idx="6313">
                  <c:v>387.48677766895207</c:v>
                </c:pt>
                <c:pt idx="6314">
                  <c:v>388.09990205680708</c:v>
                </c:pt>
                <c:pt idx="6315">
                  <c:v>385.03819784524978</c:v>
                </c:pt>
                <c:pt idx="6316">
                  <c:v>389.9353574926543</c:v>
                </c:pt>
                <c:pt idx="6317">
                  <c:v>386.87561214495599</c:v>
                </c:pt>
                <c:pt idx="6318">
                  <c:v>384.12144955925567</c:v>
                </c:pt>
                <c:pt idx="6319">
                  <c:v>388.71302644466215</c:v>
                </c:pt>
                <c:pt idx="6320">
                  <c:v>388.40548481880512</c:v>
                </c:pt>
                <c:pt idx="6321">
                  <c:v>388.40548481880512</c:v>
                </c:pt>
                <c:pt idx="6322">
                  <c:v>388.09990205680708</c:v>
                </c:pt>
                <c:pt idx="6323">
                  <c:v>387.48677766895207</c:v>
                </c:pt>
                <c:pt idx="6324">
                  <c:v>390.85406464250735</c:v>
                </c:pt>
                <c:pt idx="6325">
                  <c:v>390.85406464250735</c:v>
                </c:pt>
                <c:pt idx="6326">
                  <c:v>389.62977473065627</c:v>
                </c:pt>
                <c:pt idx="6327">
                  <c:v>387.48677766895207</c:v>
                </c:pt>
                <c:pt idx="6328">
                  <c:v>386.87561214495599</c:v>
                </c:pt>
                <c:pt idx="6329">
                  <c:v>389.9353574926543</c:v>
                </c:pt>
                <c:pt idx="6330">
                  <c:v>387.79431929480904</c:v>
                </c:pt>
                <c:pt idx="6331">
                  <c:v>387.48677766895207</c:v>
                </c:pt>
                <c:pt idx="6332">
                  <c:v>386.87561214495599</c:v>
                </c:pt>
                <c:pt idx="6333">
                  <c:v>387.79431929480904</c:v>
                </c:pt>
                <c:pt idx="6334">
                  <c:v>388.09990205680708</c:v>
                </c:pt>
                <c:pt idx="6335">
                  <c:v>388.71302644466215</c:v>
                </c:pt>
                <c:pt idx="6336">
                  <c:v>385.95690499510289</c:v>
                </c:pt>
                <c:pt idx="6337">
                  <c:v>385.65132223310485</c:v>
                </c:pt>
                <c:pt idx="6338">
                  <c:v>390.85406464250735</c:v>
                </c:pt>
                <c:pt idx="6339">
                  <c:v>390.24289911851127</c:v>
                </c:pt>
                <c:pt idx="6340">
                  <c:v>385.95690499510289</c:v>
                </c:pt>
                <c:pt idx="6341">
                  <c:v>391.77277179236046</c:v>
                </c:pt>
                <c:pt idx="6342">
                  <c:v>391.46718903036242</c:v>
                </c:pt>
                <c:pt idx="6343">
                  <c:v>391.15964740450539</c:v>
                </c:pt>
                <c:pt idx="6344">
                  <c:v>384.12144955925567</c:v>
                </c:pt>
                <c:pt idx="6345">
                  <c:v>391.77277179236046</c:v>
                </c:pt>
                <c:pt idx="6346">
                  <c:v>392.0783545543585</c:v>
                </c:pt>
                <c:pt idx="6347">
                  <c:v>392.0783545543585</c:v>
                </c:pt>
                <c:pt idx="6348">
                  <c:v>388.09990205680708</c:v>
                </c:pt>
                <c:pt idx="6349">
                  <c:v>388.71302644466215</c:v>
                </c:pt>
                <c:pt idx="6350">
                  <c:v>386.87561214495599</c:v>
                </c:pt>
                <c:pt idx="6351">
                  <c:v>391.15964740450539</c:v>
                </c:pt>
                <c:pt idx="6352">
                  <c:v>389.01860920666019</c:v>
                </c:pt>
                <c:pt idx="6353">
                  <c:v>389.01860920666019</c:v>
                </c:pt>
                <c:pt idx="6354">
                  <c:v>390.85406464250735</c:v>
                </c:pt>
                <c:pt idx="6355">
                  <c:v>388.40548481880512</c:v>
                </c:pt>
                <c:pt idx="6356">
                  <c:v>386.87561214495599</c:v>
                </c:pt>
                <c:pt idx="6357">
                  <c:v>389.32419196865823</c:v>
                </c:pt>
                <c:pt idx="6358">
                  <c:v>385.65132223310485</c:v>
                </c:pt>
                <c:pt idx="6359">
                  <c:v>385.95690499510289</c:v>
                </c:pt>
                <c:pt idx="6360">
                  <c:v>385.34573947110681</c:v>
                </c:pt>
                <c:pt idx="6361">
                  <c:v>399.72967678746335</c:v>
                </c:pt>
                <c:pt idx="6362">
                  <c:v>386.57002938295796</c:v>
                </c:pt>
                <c:pt idx="6363">
                  <c:v>385.03819784524978</c:v>
                </c:pt>
                <c:pt idx="6364">
                  <c:v>391.77277179236046</c:v>
                </c:pt>
                <c:pt idx="6365">
                  <c:v>392.38393731635654</c:v>
                </c:pt>
                <c:pt idx="6366">
                  <c:v>389.01860920666019</c:v>
                </c:pt>
                <c:pt idx="6367">
                  <c:v>388.40548481880512</c:v>
                </c:pt>
                <c:pt idx="6368">
                  <c:v>382.58961802154755</c:v>
                </c:pt>
                <c:pt idx="6369">
                  <c:v>382.58961802154755</c:v>
                </c:pt>
                <c:pt idx="6370">
                  <c:v>381.36532810969641</c:v>
                </c:pt>
                <c:pt idx="6371">
                  <c:v>385.03819784524978</c:v>
                </c:pt>
                <c:pt idx="6372">
                  <c:v>382.89715964740452</c:v>
                </c:pt>
                <c:pt idx="6373">
                  <c:v>382.58961802154755</c:v>
                </c:pt>
                <c:pt idx="6374">
                  <c:v>381.97845249755142</c:v>
                </c:pt>
                <c:pt idx="6375">
                  <c:v>383.81390793339864</c:v>
                </c:pt>
                <c:pt idx="6376">
                  <c:v>388.09990205680708</c:v>
                </c:pt>
                <c:pt idx="6377">
                  <c:v>382.58961802154755</c:v>
                </c:pt>
                <c:pt idx="6378">
                  <c:v>387.48677766895207</c:v>
                </c:pt>
                <c:pt idx="6379">
                  <c:v>386.87561214495599</c:v>
                </c:pt>
                <c:pt idx="6380">
                  <c:v>385.65132223310485</c:v>
                </c:pt>
                <c:pt idx="6381">
                  <c:v>382.89715964740452</c:v>
                </c:pt>
                <c:pt idx="6382">
                  <c:v>386.26248775710093</c:v>
                </c:pt>
                <c:pt idx="6383">
                  <c:v>381.05974534769837</c:v>
                </c:pt>
                <c:pt idx="6384">
                  <c:v>378</c:v>
                </c:pt>
                <c:pt idx="6385">
                  <c:v>379.22428991185114</c:v>
                </c:pt>
                <c:pt idx="6386">
                  <c:v>381.67286973555338</c:v>
                </c:pt>
                <c:pt idx="6387">
                  <c:v>377.69245837414303</c:v>
                </c:pt>
                <c:pt idx="6388">
                  <c:v>375.85700293829581</c:v>
                </c:pt>
                <c:pt idx="6389">
                  <c:v>379.52987267384918</c:v>
                </c:pt>
                <c:pt idx="6390">
                  <c:v>381.36532810969641</c:v>
                </c:pt>
                <c:pt idx="6391">
                  <c:v>380.44857982370229</c:v>
                </c:pt>
                <c:pt idx="6392">
                  <c:v>378.91674828599412</c:v>
                </c:pt>
                <c:pt idx="6393">
                  <c:v>382.58961802154755</c:v>
                </c:pt>
                <c:pt idx="6394">
                  <c:v>381.67286973555338</c:v>
                </c:pt>
                <c:pt idx="6395">
                  <c:v>381.36532810969641</c:v>
                </c:pt>
                <c:pt idx="6396">
                  <c:v>378.91674828599412</c:v>
                </c:pt>
                <c:pt idx="6397">
                  <c:v>379.83545543584722</c:v>
                </c:pt>
                <c:pt idx="6398">
                  <c:v>383.20274240940256</c:v>
                </c:pt>
                <c:pt idx="6399">
                  <c:v>381.97845249755142</c:v>
                </c:pt>
                <c:pt idx="6400">
                  <c:v>380.75416258570033</c:v>
                </c:pt>
                <c:pt idx="6401">
                  <c:v>382.89715964740452</c:v>
                </c:pt>
                <c:pt idx="6402">
                  <c:v>380.44857982370229</c:v>
                </c:pt>
                <c:pt idx="6403">
                  <c:v>381.97845249755142</c:v>
                </c:pt>
                <c:pt idx="6404">
                  <c:v>379.52987267384918</c:v>
                </c:pt>
                <c:pt idx="6405">
                  <c:v>379.22428991185114</c:v>
                </c:pt>
                <c:pt idx="6406">
                  <c:v>379.83545543584722</c:v>
                </c:pt>
                <c:pt idx="6407">
                  <c:v>382.58961802154755</c:v>
                </c:pt>
                <c:pt idx="6408">
                  <c:v>382.28403525954946</c:v>
                </c:pt>
                <c:pt idx="6409">
                  <c:v>381.05974534769837</c:v>
                </c:pt>
                <c:pt idx="6410">
                  <c:v>381.36532810969641</c:v>
                </c:pt>
                <c:pt idx="6411">
                  <c:v>379.52987267384918</c:v>
                </c:pt>
                <c:pt idx="6412">
                  <c:v>378.91674828599412</c:v>
                </c:pt>
                <c:pt idx="6413">
                  <c:v>378.30558276199804</c:v>
                </c:pt>
                <c:pt idx="6414">
                  <c:v>383.5083251714006</c:v>
                </c:pt>
                <c:pt idx="6415">
                  <c:v>379.52987267384918</c:v>
                </c:pt>
                <c:pt idx="6416">
                  <c:v>378.91674828599412</c:v>
                </c:pt>
                <c:pt idx="6417">
                  <c:v>377.08129285014695</c:v>
                </c:pt>
                <c:pt idx="6418">
                  <c:v>376.47012732615087</c:v>
                </c:pt>
                <c:pt idx="6419">
                  <c:v>378.30558276199804</c:v>
                </c:pt>
                <c:pt idx="6420">
                  <c:v>379.52987267384918</c:v>
                </c:pt>
                <c:pt idx="6421">
                  <c:v>377.69245837414303</c:v>
                </c:pt>
                <c:pt idx="6422">
                  <c:v>380.44857982370229</c:v>
                </c:pt>
                <c:pt idx="6423">
                  <c:v>383.20274240940256</c:v>
                </c:pt>
                <c:pt idx="6424">
                  <c:v>383.5083251714006</c:v>
                </c:pt>
                <c:pt idx="6425">
                  <c:v>381.36532810969641</c:v>
                </c:pt>
                <c:pt idx="6426">
                  <c:v>382.58961802154755</c:v>
                </c:pt>
                <c:pt idx="6427">
                  <c:v>381.97845249755142</c:v>
                </c:pt>
                <c:pt idx="6428">
                  <c:v>379.83545543584722</c:v>
                </c:pt>
                <c:pt idx="6429">
                  <c:v>377.38687561214499</c:v>
                </c:pt>
                <c:pt idx="6430">
                  <c:v>379.83545543584722</c:v>
                </c:pt>
                <c:pt idx="6431">
                  <c:v>382.89715964740452</c:v>
                </c:pt>
                <c:pt idx="6432">
                  <c:v>380.75416258570033</c:v>
                </c:pt>
                <c:pt idx="6433">
                  <c:v>385.34573947110681</c:v>
                </c:pt>
                <c:pt idx="6434">
                  <c:v>377.69245837414303</c:v>
                </c:pt>
                <c:pt idx="6435">
                  <c:v>377.69245837414303</c:v>
                </c:pt>
                <c:pt idx="6436">
                  <c:v>376.16258570029385</c:v>
                </c:pt>
                <c:pt idx="6437">
                  <c:v>377.69245837414303</c:v>
                </c:pt>
                <c:pt idx="6438">
                  <c:v>378.61116552399608</c:v>
                </c:pt>
                <c:pt idx="6439">
                  <c:v>378.61116552399608</c:v>
                </c:pt>
                <c:pt idx="6440">
                  <c:v>381.97845249755142</c:v>
                </c:pt>
                <c:pt idx="6441">
                  <c:v>379.52987267384918</c:v>
                </c:pt>
                <c:pt idx="6442">
                  <c:v>376.77571008814891</c:v>
                </c:pt>
                <c:pt idx="6443">
                  <c:v>378.91674828599412</c:v>
                </c:pt>
                <c:pt idx="6444">
                  <c:v>382.58961802154755</c:v>
                </c:pt>
                <c:pt idx="6445">
                  <c:v>378.30558276199804</c:v>
                </c:pt>
                <c:pt idx="6446">
                  <c:v>381.05974534769837</c:v>
                </c:pt>
                <c:pt idx="6447">
                  <c:v>379.22428991185114</c:v>
                </c:pt>
                <c:pt idx="6448">
                  <c:v>379.83545543584722</c:v>
                </c:pt>
                <c:pt idx="6449">
                  <c:v>382.58961802154755</c:v>
                </c:pt>
                <c:pt idx="6450">
                  <c:v>382.58961802154755</c:v>
                </c:pt>
                <c:pt idx="6451">
                  <c:v>384.73261508325174</c:v>
                </c:pt>
                <c:pt idx="6452">
                  <c:v>383.5083251714006</c:v>
                </c:pt>
                <c:pt idx="6453">
                  <c:v>382.89715964740452</c:v>
                </c:pt>
                <c:pt idx="6454">
                  <c:v>380.44857982370229</c:v>
                </c:pt>
                <c:pt idx="6455">
                  <c:v>382.28403525954946</c:v>
                </c:pt>
                <c:pt idx="6456">
                  <c:v>380.44857982370229</c:v>
                </c:pt>
                <c:pt idx="6457">
                  <c:v>381.67286973555338</c:v>
                </c:pt>
                <c:pt idx="6458">
                  <c:v>379.52987267384918</c:v>
                </c:pt>
                <c:pt idx="6459">
                  <c:v>379.52987267384918</c:v>
                </c:pt>
                <c:pt idx="6460">
                  <c:v>380.44857982370229</c:v>
                </c:pt>
                <c:pt idx="6461">
                  <c:v>377.38687561214499</c:v>
                </c:pt>
                <c:pt idx="6462">
                  <c:v>377.69245837414303</c:v>
                </c:pt>
                <c:pt idx="6463">
                  <c:v>375.2438785504408</c:v>
                </c:pt>
                <c:pt idx="6464">
                  <c:v>373.71400587659161</c:v>
                </c:pt>
                <c:pt idx="6465">
                  <c:v>374.63271302644472</c:v>
                </c:pt>
                <c:pt idx="6466">
                  <c:v>372.79529872673851</c:v>
                </c:pt>
                <c:pt idx="6467">
                  <c:v>371.26542605288938</c:v>
                </c:pt>
                <c:pt idx="6468">
                  <c:v>373.71400587659161</c:v>
                </c:pt>
                <c:pt idx="6469">
                  <c:v>374.93829578844276</c:v>
                </c:pt>
                <c:pt idx="6470">
                  <c:v>375.85700293829581</c:v>
                </c:pt>
                <c:pt idx="6471">
                  <c:v>376.77571008814891</c:v>
                </c:pt>
                <c:pt idx="6472">
                  <c:v>376.47012732615087</c:v>
                </c:pt>
                <c:pt idx="6473">
                  <c:v>375.85700293829581</c:v>
                </c:pt>
                <c:pt idx="6474">
                  <c:v>376.16258570029385</c:v>
                </c:pt>
                <c:pt idx="6475">
                  <c:v>374.63271302644472</c:v>
                </c:pt>
                <c:pt idx="6476">
                  <c:v>379.52987267384918</c:v>
                </c:pt>
                <c:pt idx="6477">
                  <c:v>375.2438785504408</c:v>
                </c:pt>
                <c:pt idx="6478">
                  <c:v>374.01958863858965</c:v>
                </c:pt>
                <c:pt idx="6479">
                  <c:v>375.55142017629777</c:v>
                </c:pt>
                <c:pt idx="6480">
                  <c:v>380.75416258570033</c:v>
                </c:pt>
                <c:pt idx="6481">
                  <c:v>376.77571008814891</c:v>
                </c:pt>
                <c:pt idx="6482">
                  <c:v>377.69245837414303</c:v>
                </c:pt>
                <c:pt idx="6483">
                  <c:v>376.47012732615087</c:v>
                </c:pt>
                <c:pt idx="6484">
                  <c:v>378.61116552399608</c:v>
                </c:pt>
                <c:pt idx="6485">
                  <c:v>379.22428991185114</c:v>
                </c:pt>
                <c:pt idx="6486">
                  <c:v>379.52987267384918</c:v>
                </c:pt>
                <c:pt idx="6487">
                  <c:v>377.08129285014695</c:v>
                </c:pt>
                <c:pt idx="6488">
                  <c:v>374.93829578844276</c:v>
                </c:pt>
                <c:pt idx="6489">
                  <c:v>376.77571008814891</c:v>
                </c:pt>
                <c:pt idx="6490">
                  <c:v>374.63271302644472</c:v>
                </c:pt>
                <c:pt idx="6491">
                  <c:v>375.85700293829581</c:v>
                </c:pt>
                <c:pt idx="6492">
                  <c:v>372.18413320274243</c:v>
                </c:pt>
                <c:pt idx="6493">
                  <c:v>369.7355533790402</c:v>
                </c:pt>
                <c:pt idx="6494">
                  <c:v>371.57100881488742</c:v>
                </c:pt>
                <c:pt idx="6495">
                  <c:v>370.34671890303628</c:v>
                </c:pt>
                <c:pt idx="6496">
                  <c:v>367.89813907933399</c:v>
                </c:pt>
                <c:pt idx="6497">
                  <c:v>370.04113614103824</c:v>
                </c:pt>
                <c:pt idx="6498">
                  <c:v>372.79529872673851</c:v>
                </c:pt>
                <c:pt idx="6499">
                  <c:v>370.34671890303628</c:v>
                </c:pt>
                <c:pt idx="6500">
                  <c:v>370.95984329089134</c:v>
                </c:pt>
                <c:pt idx="6501">
                  <c:v>372.48971596474047</c:v>
                </c:pt>
                <c:pt idx="6502">
                  <c:v>374.01958863858965</c:v>
                </c:pt>
                <c:pt idx="6503">
                  <c:v>372.18413320274243</c:v>
                </c:pt>
                <c:pt idx="6504">
                  <c:v>374.63271302644472</c:v>
                </c:pt>
                <c:pt idx="6505">
                  <c:v>372.18413320274243</c:v>
                </c:pt>
                <c:pt idx="6506">
                  <c:v>371.87855044074439</c:v>
                </c:pt>
                <c:pt idx="6507">
                  <c:v>374.93829578844276</c:v>
                </c:pt>
                <c:pt idx="6508">
                  <c:v>373.10284035259554</c:v>
                </c:pt>
                <c:pt idx="6509">
                  <c:v>377.38687561214499</c:v>
                </c:pt>
                <c:pt idx="6510">
                  <c:v>375.2438785504408</c:v>
                </c:pt>
                <c:pt idx="6511">
                  <c:v>374.32713026444668</c:v>
                </c:pt>
                <c:pt idx="6512">
                  <c:v>371.57100881488742</c:v>
                </c:pt>
                <c:pt idx="6513">
                  <c:v>374.32713026444668</c:v>
                </c:pt>
                <c:pt idx="6514">
                  <c:v>372.79529872673851</c:v>
                </c:pt>
                <c:pt idx="6515">
                  <c:v>373.10284035259554</c:v>
                </c:pt>
                <c:pt idx="6516">
                  <c:v>370.6542605288933</c:v>
                </c:pt>
                <c:pt idx="6517">
                  <c:v>370.04113614103824</c:v>
                </c:pt>
                <c:pt idx="6518">
                  <c:v>372.79529872673851</c:v>
                </c:pt>
                <c:pt idx="6519">
                  <c:v>372.79529872673851</c:v>
                </c:pt>
                <c:pt idx="6520">
                  <c:v>372.79529872673851</c:v>
                </c:pt>
                <c:pt idx="6521">
                  <c:v>374.01958863858965</c:v>
                </c:pt>
                <c:pt idx="6522">
                  <c:v>373.71400587659161</c:v>
                </c:pt>
                <c:pt idx="6523">
                  <c:v>375.2438785504408</c:v>
                </c:pt>
                <c:pt idx="6524">
                  <c:v>377.08129285014695</c:v>
                </c:pt>
                <c:pt idx="6525">
                  <c:v>373.10284035259554</c:v>
                </c:pt>
                <c:pt idx="6526">
                  <c:v>374.93829578844276</c:v>
                </c:pt>
                <c:pt idx="6527">
                  <c:v>375.2438785504408</c:v>
                </c:pt>
                <c:pt idx="6528">
                  <c:v>378.91674828599412</c:v>
                </c:pt>
                <c:pt idx="6529">
                  <c:v>376.16258570029385</c:v>
                </c:pt>
                <c:pt idx="6530">
                  <c:v>374.01958863858965</c:v>
                </c:pt>
                <c:pt idx="6531">
                  <c:v>375.2438785504408</c:v>
                </c:pt>
                <c:pt idx="6532">
                  <c:v>370.04113614103824</c:v>
                </c:pt>
                <c:pt idx="6533">
                  <c:v>372.79529872673851</c:v>
                </c:pt>
                <c:pt idx="6534">
                  <c:v>374.01958863858965</c:v>
                </c:pt>
                <c:pt idx="6535">
                  <c:v>371.57100881488742</c:v>
                </c:pt>
                <c:pt idx="6536">
                  <c:v>370.6542605288933</c:v>
                </c:pt>
                <c:pt idx="6537">
                  <c:v>370.04113614103824</c:v>
                </c:pt>
                <c:pt idx="6538">
                  <c:v>370.95984329089134</c:v>
                </c:pt>
                <c:pt idx="6539">
                  <c:v>367.89813907933399</c:v>
                </c:pt>
                <c:pt idx="6540">
                  <c:v>372.48971596474047</c:v>
                </c:pt>
                <c:pt idx="6541">
                  <c:v>370.6542605288933</c:v>
                </c:pt>
                <c:pt idx="6542">
                  <c:v>369.7355533790402</c:v>
                </c:pt>
                <c:pt idx="6543">
                  <c:v>370.34671890303628</c:v>
                </c:pt>
                <c:pt idx="6544">
                  <c:v>370.34671890303628</c:v>
                </c:pt>
                <c:pt idx="6545">
                  <c:v>369.7355533790402</c:v>
                </c:pt>
                <c:pt idx="6546">
                  <c:v>371.26542605288938</c:v>
                </c:pt>
                <c:pt idx="6547">
                  <c:v>372.79529872673851</c:v>
                </c:pt>
                <c:pt idx="6548">
                  <c:v>370.95984329089134</c:v>
                </c:pt>
                <c:pt idx="6549">
                  <c:v>370.04113614103824</c:v>
                </c:pt>
                <c:pt idx="6550">
                  <c:v>369.7355533790402</c:v>
                </c:pt>
                <c:pt idx="6551">
                  <c:v>372.79529872673851</c:v>
                </c:pt>
                <c:pt idx="6552">
                  <c:v>370.95984329089134</c:v>
                </c:pt>
                <c:pt idx="6553">
                  <c:v>370.6542605288933</c:v>
                </c:pt>
                <c:pt idx="6554">
                  <c:v>371.26542605288938</c:v>
                </c:pt>
                <c:pt idx="6555">
                  <c:v>369.7355533790402</c:v>
                </c:pt>
                <c:pt idx="6556">
                  <c:v>370.95984329089134</c:v>
                </c:pt>
                <c:pt idx="6557">
                  <c:v>372.18413320274243</c:v>
                </c:pt>
                <c:pt idx="6558">
                  <c:v>370.34671890303628</c:v>
                </c:pt>
                <c:pt idx="6559">
                  <c:v>372.48971596474047</c:v>
                </c:pt>
                <c:pt idx="6560">
                  <c:v>371.87855044074439</c:v>
                </c:pt>
                <c:pt idx="6561">
                  <c:v>371.26542605288938</c:v>
                </c:pt>
                <c:pt idx="6562">
                  <c:v>368.81684622918709</c:v>
                </c:pt>
                <c:pt idx="6563">
                  <c:v>368.20568070519101</c:v>
                </c:pt>
                <c:pt idx="6564">
                  <c:v>371.26542605288938</c:v>
                </c:pt>
                <c:pt idx="6565">
                  <c:v>370.34671890303628</c:v>
                </c:pt>
                <c:pt idx="6566">
                  <c:v>368.81684622918709</c:v>
                </c:pt>
                <c:pt idx="6567">
                  <c:v>369.42997061704216</c:v>
                </c:pt>
                <c:pt idx="6568">
                  <c:v>368.81684622918709</c:v>
                </c:pt>
                <c:pt idx="6569">
                  <c:v>367.59255631733595</c:v>
                </c:pt>
                <c:pt idx="6570">
                  <c:v>369.42997061704216</c:v>
                </c:pt>
                <c:pt idx="6571">
                  <c:v>374.32713026444668</c:v>
                </c:pt>
                <c:pt idx="6572">
                  <c:v>372.18413320274243</c:v>
                </c:pt>
                <c:pt idx="6573">
                  <c:v>372.79529872673851</c:v>
                </c:pt>
                <c:pt idx="6574">
                  <c:v>369.7355533790402</c:v>
                </c:pt>
                <c:pt idx="6575">
                  <c:v>374.32713026444668</c:v>
                </c:pt>
                <c:pt idx="6576">
                  <c:v>371.87855044074439</c:v>
                </c:pt>
                <c:pt idx="6577">
                  <c:v>368.81684622918709</c:v>
                </c:pt>
                <c:pt idx="6578">
                  <c:v>372.18413320274243</c:v>
                </c:pt>
                <c:pt idx="6579">
                  <c:v>370.04113614103824</c:v>
                </c:pt>
                <c:pt idx="6580">
                  <c:v>371.57100881488742</c:v>
                </c:pt>
                <c:pt idx="6581">
                  <c:v>370.6542605288933</c:v>
                </c:pt>
                <c:pt idx="6582">
                  <c:v>371.26542605288938</c:v>
                </c:pt>
                <c:pt idx="6583">
                  <c:v>370.6542605288933</c:v>
                </c:pt>
                <c:pt idx="6584">
                  <c:v>368.81684622918709</c:v>
                </c:pt>
                <c:pt idx="6585">
                  <c:v>369.12242899118513</c:v>
                </c:pt>
                <c:pt idx="6586">
                  <c:v>370.34671890303628</c:v>
                </c:pt>
                <c:pt idx="6587">
                  <c:v>368.20568070519101</c:v>
                </c:pt>
                <c:pt idx="6588">
                  <c:v>369.42997061704216</c:v>
                </c:pt>
                <c:pt idx="6589">
                  <c:v>366.98139079333987</c:v>
                </c:pt>
                <c:pt idx="6590">
                  <c:v>370.6542605288933</c:v>
                </c:pt>
                <c:pt idx="6591">
                  <c:v>370.04113614103824</c:v>
                </c:pt>
                <c:pt idx="6592">
                  <c:v>368.20568070519101</c:v>
                </c:pt>
                <c:pt idx="6593">
                  <c:v>371.57100881488742</c:v>
                </c:pt>
                <c:pt idx="6594">
                  <c:v>368.81684622918709</c:v>
                </c:pt>
                <c:pt idx="6595">
                  <c:v>366.06268364348676</c:v>
                </c:pt>
                <c:pt idx="6596">
                  <c:v>368.20568070519101</c:v>
                </c:pt>
                <c:pt idx="6597">
                  <c:v>370.34671890303628</c:v>
                </c:pt>
                <c:pt idx="6598">
                  <c:v>370.6542605288933</c:v>
                </c:pt>
                <c:pt idx="6599">
                  <c:v>371.57100881488742</c:v>
                </c:pt>
                <c:pt idx="6600">
                  <c:v>372.79529872673851</c:v>
                </c:pt>
                <c:pt idx="6601">
                  <c:v>372.18413320274243</c:v>
                </c:pt>
                <c:pt idx="6602">
                  <c:v>371.87855044074439</c:v>
                </c:pt>
                <c:pt idx="6603">
                  <c:v>371.26542605288938</c:v>
                </c:pt>
                <c:pt idx="6604">
                  <c:v>372.79529872673851</c:v>
                </c:pt>
                <c:pt idx="6605">
                  <c:v>367.59255631733595</c:v>
                </c:pt>
                <c:pt idx="6606">
                  <c:v>369.7355533790402</c:v>
                </c:pt>
                <c:pt idx="6607">
                  <c:v>368.51126346718905</c:v>
                </c:pt>
                <c:pt idx="6608">
                  <c:v>371.26542605288938</c:v>
                </c:pt>
                <c:pt idx="6609">
                  <c:v>370.95984329089134</c:v>
                </c:pt>
                <c:pt idx="6610">
                  <c:v>371.57100881488742</c:v>
                </c:pt>
                <c:pt idx="6611">
                  <c:v>369.12242899118513</c:v>
                </c:pt>
                <c:pt idx="6612">
                  <c:v>368.51126346718905</c:v>
                </c:pt>
                <c:pt idx="6613">
                  <c:v>368.81684622918709</c:v>
                </c:pt>
                <c:pt idx="6614">
                  <c:v>368.51126346718905</c:v>
                </c:pt>
                <c:pt idx="6615">
                  <c:v>371.26542605288938</c:v>
                </c:pt>
                <c:pt idx="6616">
                  <c:v>370.95984329089134</c:v>
                </c:pt>
                <c:pt idx="6617">
                  <c:v>371.26542605288938</c:v>
                </c:pt>
                <c:pt idx="6618">
                  <c:v>368.81684622918709</c:v>
                </c:pt>
                <c:pt idx="6619">
                  <c:v>371.87855044074439</c:v>
                </c:pt>
                <c:pt idx="6620">
                  <c:v>369.12242899118513</c:v>
                </c:pt>
                <c:pt idx="6621">
                  <c:v>370.34671890303628</c:v>
                </c:pt>
                <c:pt idx="6622">
                  <c:v>370.34671890303628</c:v>
                </c:pt>
                <c:pt idx="6623">
                  <c:v>370.6542605288933</c:v>
                </c:pt>
                <c:pt idx="6624">
                  <c:v>370.34671890303628</c:v>
                </c:pt>
                <c:pt idx="6625">
                  <c:v>367.59255631733595</c:v>
                </c:pt>
                <c:pt idx="6626">
                  <c:v>370.04113614103824</c:v>
                </c:pt>
                <c:pt idx="6627">
                  <c:v>366.98139079333987</c:v>
                </c:pt>
                <c:pt idx="6628">
                  <c:v>367.28697355533791</c:v>
                </c:pt>
                <c:pt idx="6629">
                  <c:v>372.79529872673851</c:v>
                </c:pt>
                <c:pt idx="6630">
                  <c:v>367.89813907933399</c:v>
                </c:pt>
                <c:pt idx="6631">
                  <c:v>370.04113614103824</c:v>
                </c:pt>
                <c:pt idx="6632">
                  <c:v>367.59255631733595</c:v>
                </c:pt>
                <c:pt idx="6633">
                  <c:v>370.04113614103824</c:v>
                </c:pt>
                <c:pt idx="6634">
                  <c:v>368.81684622918709</c:v>
                </c:pt>
                <c:pt idx="6635">
                  <c:v>395.75122428991182</c:v>
                </c:pt>
                <c:pt idx="6636">
                  <c:v>388.40548481880512</c:v>
                </c:pt>
                <c:pt idx="6637">
                  <c:v>368.20568070519101</c:v>
                </c:pt>
                <c:pt idx="6638">
                  <c:v>364.53281096963764</c:v>
                </c:pt>
                <c:pt idx="6639">
                  <c:v>365.44955925563175</c:v>
                </c:pt>
                <c:pt idx="6640">
                  <c:v>359.32810969637615</c:v>
                </c:pt>
                <c:pt idx="6641">
                  <c:v>359.32810969637615</c:v>
                </c:pt>
                <c:pt idx="6642">
                  <c:v>364.2272282076396</c:v>
                </c:pt>
                <c:pt idx="6643">
                  <c:v>366.98139079333987</c:v>
                </c:pt>
                <c:pt idx="6644">
                  <c:v>368.81684622918709</c:v>
                </c:pt>
                <c:pt idx="6645">
                  <c:v>365.14397649363372</c:v>
                </c:pt>
                <c:pt idx="6646">
                  <c:v>364.53281096963764</c:v>
                </c:pt>
                <c:pt idx="6647">
                  <c:v>362.69539666993148</c:v>
                </c:pt>
                <c:pt idx="6648">
                  <c:v>365.44955925563175</c:v>
                </c:pt>
                <c:pt idx="6649">
                  <c:v>365.75710088148873</c:v>
                </c:pt>
                <c:pt idx="6650">
                  <c:v>363.30852105778649</c:v>
                </c:pt>
                <c:pt idx="6651">
                  <c:v>362.69539666993148</c:v>
                </c:pt>
                <c:pt idx="6652">
                  <c:v>364.2272282076396</c:v>
                </c:pt>
                <c:pt idx="6653">
                  <c:v>361.77668952007838</c:v>
                </c:pt>
                <c:pt idx="6654">
                  <c:v>363.30852105778649</c:v>
                </c:pt>
                <c:pt idx="6655">
                  <c:v>365.44955925563175</c:v>
                </c:pt>
                <c:pt idx="6656">
                  <c:v>365.14397649363372</c:v>
                </c:pt>
                <c:pt idx="6657">
                  <c:v>367.59255631733595</c:v>
                </c:pt>
                <c:pt idx="6658">
                  <c:v>365.75710088148873</c:v>
                </c:pt>
                <c:pt idx="6659">
                  <c:v>363.30852105778649</c:v>
                </c:pt>
                <c:pt idx="6660">
                  <c:v>364.2272282076396</c:v>
                </c:pt>
                <c:pt idx="6661">
                  <c:v>366.3682664054848</c:v>
                </c:pt>
                <c:pt idx="6662">
                  <c:v>359.02252693437811</c:v>
                </c:pt>
                <c:pt idx="6663">
                  <c:v>361.1655239960823</c:v>
                </c:pt>
                <c:pt idx="6664">
                  <c:v>361.47110675808034</c:v>
                </c:pt>
                <c:pt idx="6665">
                  <c:v>363.91968658178257</c:v>
                </c:pt>
                <c:pt idx="6666">
                  <c:v>363.30852105778649</c:v>
                </c:pt>
                <c:pt idx="6667">
                  <c:v>361.47110675808034</c:v>
                </c:pt>
                <c:pt idx="6668">
                  <c:v>363.91968658178257</c:v>
                </c:pt>
                <c:pt idx="6669">
                  <c:v>366.06268364348676</c:v>
                </c:pt>
                <c:pt idx="6670">
                  <c:v>365.75710088148873</c:v>
                </c:pt>
                <c:pt idx="6671">
                  <c:v>364.53281096963764</c:v>
                </c:pt>
                <c:pt idx="6672">
                  <c:v>364.83839373163568</c:v>
                </c:pt>
                <c:pt idx="6673">
                  <c:v>365.44955925563175</c:v>
                </c:pt>
                <c:pt idx="6674">
                  <c:v>364.53281096963764</c:v>
                </c:pt>
                <c:pt idx="6675">
                  <c:v>364.2272282076396</c:v>
                </c:pt>
                <c:pt idx="6676">
                  <c:v>363.00097943192952</c:v>
                </c:pt>
                <c:pt idx="6677">
                  <c:v>361.47110675808034</c:v>
                </c:pt>
                <c:pt idx="6678">
                  <c:v>361.1655239960823</c:v>
                </c:pt>
                <c:pt idx="6679">
                  <c:v>358.71694417238007</c:v>
                </c:pt>
                <c:pt idx="6680">
                  <c:v>361.1655239960823</c:v>
                </c:pt>
                <c:pt idx="6681">
                  <c:v>362.38981390793344</c:v>
                </c:pt>
                <c:pt idx="6682">
                  <c:v>363.00097943192952</c:v>
                </c:pt>
                <c:pt idx="6683">
                  <c:v>362.38981390793344</c:v>
                </c:pt>
                <c:pt idx="6684">
                  <c:v>383.5083251714006</c:v>
                </c:pt>
                <c:pt idx="6685">
                  <c:v>387.79431929480904</c:v>
                </c:pt>
                <c:pt idx="6686">
                  <c:v>367.28697355533791</c:v>
                </c:pt>
                <c:pt idx="6687">
                  <c:v>363.61410381978453</c:v>
                </c:pt>
                <c:pt idx="6688">
                  <c:v>365.75710088148873</c:v>
                </c:pt>
                <c:pt idx="6689">
                  <c:v>367.28697355533791</c:v>
                </c:pt>
                <c:pt idx="6690">
                  <c:v>363.91968658178257</c:v>
                </c:pt>
                <c:pt idx="6691">
                  <c:v>367.28697355533791</c:v>
                </c:pt>
                <c:pt idx="6692">
                  <c:v>362.08423114593541</c:v>
                </c:pt>
                <c:pt idx="6693">
                  <c:v>359.94123408423116</c:v>
                </c:pt>
                <c:pt idx="6694">
                  <c:v>358.71694417238007</c:v>
                </c:pt>
                <c:pt idx="6695">
                  <c:v>361.77668952007838</c:v>
                </c:pt>
                <c:pt idx="6696">
                  <c:v>368.51126346718905</c:v>
                </c:pt>
                <c:pt idx="6697">
                  <c:v>366.06268364348676</c:v>
                </c:pt>
                <c:pt idx="6698">
                  <c:v>364.53281096963764</c:v>
                </c:pt>
                <c:pt idx="6699">
                  <c:v>364.53281096963764</c:v>
                </c:pt>
                <c:pt idx="6700">
                  <c:v>364.53281096963764</c:v>
                </c:pt>
                <c:pt idx="6701">
                  <c:v>365.44955925563175</c:v>
                </c:pt>
                <c:pt idx="6702">
                  <c:v>363.91968658178257</c:v>
                </c:pt>
                <c:pt idx="6703">
                  <c:v>376.77571008814891</c:v>
                </c:pt>
                <c:pt idx="6704">
                  <c:v>386.26248775710093</c:v>
                </c:pt>
                <c:pt idx="6705">
                  <c:v>374.93829578844276</c:v>
                </c:pt>
                <c:pt idx="6706">
                  <c:v>361.47110675808034</c:v>
                </c:pt>
                <c:pt idx="6707">
                  <c:v>361.1655239960823</c:v>
                </c:pt>
                <c:pt idx="6708">
                  <c:v>366.06268364348676</c:v>
                </c:pt>
                <c:pt idx="6709">
                  <c:v>364.53281096963764</c:v>
                </c:pt>
                <c:pt idx="6710">
                  <c:v>363.91968658178257</c:v>
                </c:pt>
                <c:pt idx="6711">
                  <c:v>362.69539666993148</c:v>
                </c:pt>
                <c:pt idx="6712">
                  <c:v>360.85994123408426</c:v>
                </c:pt>
                <c:pt idx="6713">
                  <c:v>361.77668952007838</c:v>
                </c:pt>
                <c:pt idx="6714">
                  <c:v>363.00097943192952</c:v>
                </c:pt>
                <c:pt idx="6715">
                  <c:v>363.00097943192952</c:v>
                </c:pt>
                <c:pt idx="6716">
                  <c:v>359.94123408423116</c:v>
                </c:pt>
                <c:pt idx="6717">
                  <c:v>360.85994123408426</c:v>
                </c:pt>
                <c:pt idx="6718">
                  <c:v>363.61410381978453</c:v>
                </c:pt>
                <c:pt idx="6719">
                  <c:v>362.08423114593541</c:v>
                </c:pt>
                <c:pt idx="6720">
                  <c:v>359.32810969637615</c:v>
                </c:pt>
                <c:pt idx="6721">
                  <c:v>363.61410381978453</c:v>
                </c:pt>
                <c:pt idx="6722">
                  <c:v>360.85994123408426</c:v>
                </c:pt>
                <c:pt idx="6723">
                  <c:v>355.96278158667974</c:v>
                </c:pt>
                <c:pt idx="6724">
                  <c:v>359.02252693437811</c:v>
                </c:pt>
                <c:pt idx="6725">
                  <c:v>357.49265426052892</c:v>
                </c:pt>
                <c:pt idx="6726">
                  <c:v>358.71694417238007</c:v>
                </c:pt>
                <c:pt idx="6727">
                  <c:v>358.71694417238007</c:v>
                </c:pt>
                <c:pt idx="6728">
                  <c:v>359.02252693437811</c:v>
                </c:pt>
                <c:pt idx="6729">
                  <c:v>357.79823702252696</c:v>
                </c:pt>
                <c:pt idx="6730">
                  <c:v>357.18707149853088</c:v>
                </c:pt>
                <c:pt idx="6731">
                  <c:v>355.65523996082277</c:v>
                </c:pt>
                <c:pt idx="6732">
                  <c:v>355.96278158667974</c:v>
                </c:pt>
                <c:pt idx="6733">
                  <c:v>357.18707149853088</c:v>
                </c:pt>
                <c:pt idx="6734">
                  <c:v>355.04407443682669</c:v>
                </c:pt>
                <c:pt idx="6735">
                  <c:v>354.43095004897162</c:v>
                </c:pt>
                <c:pt idx="6736">
                  <c:v>355.96278158667974</c:v>
                </c:pt>
                <c:pt idx="6737">
                  <c:v>354.43095004897162</c:v>
                </c:pt>
                <c:pt idx="6738">
                  <c:v>355.96278158667974</c:v>
                </c:pt>
                <c:pt idx="6739">
                  <c:v>358.71694417238007</c:v>
                </c:pt>
                <c:pt idx="6740">
                  <c:v>360.24681684622919</c:v>
                </c:pt>
                <c:pt idx="6741">
                  <c:v>360.85994123408426</c:v>
                </c:pt>
                <c:pt idx="6742">
                  <c:v>360.85994123408426</c:v>
                </c:pt>
                <c:pt idx="6743">
                  <c:v>359.32810969637615</c:v>
                </c:pt>
                <c:pt idx="6744">
                  <c:v>360.85994123408426</c:v>
                </c:pt>
                <c:pt idx="6745">
                  <c:v>361.47110675808034</c:v>
                </c:pt>
                <c:pt idx="6746">
                  <c:v>361.77668952007838</c:v>
                </c:pt>
                <c:pt idx="6747">
                  <c:v>360.24681684622919</c:v>
                </c:pt>
                <c:pt idx="6748">
                  <c:v>362.08423114593541</c:v>
                </c:pt>
                <c:pt idx="6749">
                  <c:v>360.55239960822723</c:v>
                </c:pt>
                <c:pt idx="6750">
                  <c:v>362.38981390793344</c:v>
                </c:pt>
                <c:pt idx="6751">
                  <c:v>363.30852105778649</c:v>
                </c:pt>
                <c:pt idx="6752">
                  <c:v>358.103819784525</c:v>
                </c:pt>
                <c:pt idx="6753">
                  <c:v>362.08423114593541</c:v>
                </c:pt>
                <c:pt idx="6754">
                  <c:v>360.24681684622919</c:v>
                </c:pt>
                <c:pt idx="6755">
                  <c:v>356.87952987267391</c:v>
                </c:pt>
                <c:pt idx="6756">
                  <c:v>361.1655239960823</c:v>
                </c:pt>
                <c:pt idx="6757">
                  <c:v>356.57394711067587</c:v>
                </c:pt>
                <c:pt idx="6758">
                  <c:v>359.94123408423116</c:v>
                </c:pt>
                <c:pt idx="6759">
                  <c:v>357.49265426052892</c:v>
                </c:pt>
                <c:pt idx="6760">
                  <c:v>356.26836434867784</c:v>
                </c:pt>
                <c:pt idx="6761">
                  <c:v>362.08423114593541</c:v>
                </c:pt>
                <c:pt idx="6762">
                  <c:v>360.85994123408426</c:v>
                </c:pt>
                <c:pt idx="6763">
                  <c:v>359.94123408423116</c:v>
                </c:pt>
                <c:pt idx="6764">
                  <c:v>360.85994123408426</c:v>
                </c:pt>
                <c:pt idx="6765">
                  <c:v>361.77668952007838</c:v>
                </c:pt>
                <c:pt idx="6766">
                  <c:v>361.1655239960823</c:v>
                </c:pt>
                <c:pt idx="6767">
                  <c:v>358.103819784525</c:v>
                </c:pt>
                <c:pt idx="6768">
                  <c:v>360.55239960822723</c:v>
                </c:pt>
                <c:pt idx="6769">
                  <c:v>363.00097943192952</c:v>
                </c:pt>
                <c:pt idx="6770">
                  <c:v>363.00097943192952</c:v>
                </c:pt>
                <c:pt idx="6771">
                  <c:v>359.32810969637615</c:v>
                </c:pt>
                <c:pt idx="6772">
                  <c:v>359.32810969637615</c:v>
                </c:pt>
                <c:pt idx="6773">
                  <c:v>359.02252693437811</c:v>
                </c:pt>
                <c:pt idx="6774">
                  <c:v>358.71694417238007</c:v>
                </c:pt>
                <c:pt idx="6775">
                  <c:v>355.65523996082277</c:v>
                </c:pt>
                <c:pt idx="6776">
                  <c:v>356.87952987267391</c:v>
                </c:pt>
                <c:pt idx="6777">
                  <c:v>357.49265426052892</c:v>
                </c:pt>
                <c:pt idx="6778">
                  <c:v>360.24681684622919</c:v>
                </c:pt>
                <c:pt idx="6779">
                  <c:v>358.103819784525</c:v>
                </c:pt>
                <c:pt idx="6780">
                  <c:v>361.47110675808034</c:v>
                </c:pt>
                <c:pt idx="6781">
                  <c:v>360.85994123408426</c:v>
                </c:pt>
                <c:pt idx="6782">
                  <c:v>361.77668952007838</c:v>
                </c:pt>
                <c:pt idx="6783">
                  <c:v>359.32810969637615</c:v>
                </c:pt>
                <c:pt idx="6784">
                  <c:v>363.30852105778649</c:v>
                </c:pt>
                <c:pt idx="6785">
                  <c:v>359.94123408423116</c:v>
                </c:pt>
                <c:pt idx="6786">
                  <c:v>359.02252693437811</c:v>
                </c:pt>
                <c:pt idx="6787">
                  <c:v>358.41136141038203</c:v>
                </c:pt>
                <c:pt idx="6788">
                  <c:v>356.87952987267391</c:v>
                </c:pt>
                <c:pt idx="6789">
                  <c:v>355.65523996082277</c:v>
                </c:pt>
                <c:pt idx="6790">
                  <c:v>356.57394711067587</c:v>
                </c:pt>
                <c:pt idx="6791">
                  <c:v>357.18707149853088</c:v>
                </c:pt>
                <c:pt idx="6792">
                  <c:v>356.57394711067587</c:v>
                </c:pt>
                <c:pt idx="6793">
                  <c:v>359.02252693437811</c:v>
                </c:pt>
                <c:pt idx="6794">
                  <c:v>358.71694417238007</c:v>
                </c:pt>
                <c:pt idx="6795">
                  <c:v>355.04407443682669</c:v>
                </c:pt>
                <c:pt idx="6796">
                  <c:v>359.32810969637615</c:v>
                </c:pt>
                <c:pt idx="6797">
                  <c:v>357.18707149853088</c:v>
                </c:pt>
                <c:pt idx="6798">
                  <c:v>357.49265426052892</c:v>
                </c:pt>
                <c:pt idx="6799">
                  <c:v>357.49265426052892</c:v>
                </c:pt>
                <c:pt idx="6800">
                  <c:v>357.49265426052892</c:v>
                </c:pt>
                <c:pt idx="6801">
                  <c:v>359.32810969637615</c:v>
                </c:pt>
                <c:pt idx="6802">
                  <c:v>358.41136141038203</c:v>
                </c:pt>
                <c:pt idx="6803">
                  <c:v>358.71694417238007</c:v>
                </c:pt>
                <c:pt idx="6804">
                  <c:v>358.71694417238007</c:v>
                </c:pt>
                <c:pt idx="6805">
                  <c:v>355.96278158667974</c:v>
                </c:pt>
                <c:pt idx="6806">
                  <c:v>358.103819784525</c:v>
                </c:pt>
                <c:pt idx="6807">
                  <c:v>360.24681684622919</c:v>
                </c:pt>
                <c:pt idx="6808">
                  <c:v>356.87952987267391</c:v>
                </c:pt>
                <c:pt idx="6809">
                  <c:v>358.41136141038203</c:v>
                </c:pt>
                <c:pt idx="6810">
                  <c:v>357.18707149853088</c:v>
                </c:pt>
                <c:pt idx="6811">
                  <c:v>356.26836434867784</c:v>
                </c:pt>
                <c:pt idx="6812">
                  <c:v>356.87952987267391</c:v>
                </c:pt>
                <c:pt idx="6813">
                  <c:v>355.04407443682669</c:v>
                </c:pt>
                <c:pt idx="6814">
                  <c:v>358.103819784525</c:v>
                </c:pt>
                <c:pt idx="6815">
                  <c:v>355.96278158667974</c:v>
                </c:pt>
                <c:pt idx="6816">
                  <c:v>358.71694417238007</c:v>
                </c:pt>
                <c:pt idx="6817">
                  <c:v>355.96278158667974</c:v>
                </c:pt>
                <c:pt idx="6818">
                  <c:v>355.65523996082277</c:v>
                </c:pt>
                <c:pt idx="6819">
                  <c:v>356.26836434867784</c:v>
                </c:pt>
                <c:pt idx="6820">
                  <c:v>354.73849167482865</c:v>
                </c:pt>
                <c:pt idx="6821">
                  <c:v>357.18707149853088</c:v>
                </c:pt>
                <c:pt idx="6822">
                  <c:v>357.18707149853088</c:v>
                </c:pt>
                <c:pt idx="6823">
                  <c:v>354.73849167482865</c:v>
                </c:pt>
                <c:pt idx="6824">
                  <c:v>353.51420176297751</c:v>
                </c:pt>
                <c:pt idx="6825">
                  <c:v>357.49265426052892</c:v>
                </c:pt>
                <c:pt idx="6826">
                  <c:v>357.18707149853088</c:v>
                </c:pt>
                <c:pt idx="6827">
                  <c:v>355.04407443682669</c:v>
                </c:pt>
                <c:pt idx="6828">
                  <c:v>358.71694417238007</c:v>
                </c:pt>
                <c:pt idx="6829">
                  <c:v>359.32810969637615</c:v>
                </c:pt>
                <c:pt idx="6830">
                  <c:v>359.32810969637615</c:v>
                </c:pt>
                <c:pt idx="6831">
                  <c:v>359.94123408423116</c:v>
                </c:pt>
                <c:pt idx="6832">
                  <c:v>358.103819784525</c:v>
                </c:pt>
                <c:pt idx="6833">
                  <c:v>361.47110675808034</c:v>
                </c:pt>
                <c:pt idx="6834">
                  <c:v>362.08423114593541</c:v>
                </c:pt>
                <c:pt idx="6835">
                  <c:v>358.103819784525</c:v>
                </c:pt>
                <c:pt idx="6836">
                  <c:v>358.103819784525</c:v>
                </c:pt>
                <c:pt idx="6837">
                  <c:v>354.73849167482865</c:v>
                </c:pt>
                <c:pt idx="6838">
                  <c:v>355.96278158667974</c:v>
                </c:pt>
                <c:pt idx="6839">
                  <c:v>357.49265426052892</c:v>
                </c:pt>
                <c:pt idx="6840">
                  <c:v>354.43095004897162</c:v>
                </c:pt>
                <c:pt idx="6841">
                  <c:v>357.49265426052892</c:v>
                </c:pt>
                <c:pt idx="6842">
                  <c:v>355.96278158667974</c:v>
                </c:pt>
                <c:pt idx="6843">
                  <c:v>357.18707149853088</c:v>
                </c:pt>
                <c:pt idx="6844">
                  <c:v>351.98432908912832</c:v>
                </c:pt>
                <c:pt idx="6845">
                  <c:v>354.12536728697359</c:v>
                </c:pt>
                <c:pt idx="6846">
                  <c:v>354.12536728697359</c:v>
                </c:pt>
                <c:pt idx="6847">
                  <c:v>354.43095004897162</c:v>
                </c:pt>
                <c:pt idx="6848">
                  <c:v>354.43095004897162</c:v>
                </c:pt>
                <c:pt idx="6849">
                  <c:v>357.79823702252696</c:v>
                </c:pt>
                <c:pt idx="6850">
                  <c:v>355.65523996082277</c:v>
                </c:pt>
                <c:pt idx="6851">
                  <c:v>357.49265426052892</c:v>
                </c:pt>
                <c:pt idx="6852">
                  <c:v>354.12536728697359</c:v>
                </c:pt>
                <c:pt idx="6853">
                  <c:v>353.51420176297751</c:v>
                </c:pt>
                <c:pt idx="6854">
                  <c:v>353.20666013712048</c:v>
                </c:pt>
                <c:pt idx="6855">
                  <c:v>357.79823702252696</c:v>
                </c:pt>
                <c:pt idx="6856">
                  <c:v>359.02252693437811</c:v>
                </c:pt>
                <c:pt idx="6857">
                  <c:v>362.08423114593541</c:v>
                </c:pt>
                <c:pt idx="6858">
                  <c:v>356.87952987267391</c:v>
                </c:pt>
                <c:pt idx="6859">
                  <c:v>356.87952987267391</c:v>
                </c:pt>
                <c:pt idx="6860">
                  <c:v>355.34965719882473</c:v>
                </c:pt>
                <c:pt idx="6861">
                  <c:v>356.57394711067587</c:v>
                </c:pt>
                <c:pt idx="6862">
                  <c:v>357.79823702252696</c:v>
                </c:pt>
                <c:pt idx="6863">
                  <c:v>359.02252693437811</c:v>
                </c:pt>
                <c:pt idx="6864">
                  <c:v>360.85994123408426</c:v>
                </c:pt>
                <c:pt idx="6865">
                  <c:v>359.02252693437811</c:v>
                </c:pt>
                <c:pt idx="6866">
                  <c:v>357.79823702252696</c:v>
                </c:pt>
                <c:pt idx="6867">
                  <c:v>357.49265426052892</c:v>
                </c:pt>
                <c:pt idx="6868">
                  <c:v>356.26836434867784</c:v>
                </c:pt>
                <c:pt idx="6869">
                  <c:v>355.34965719882473</c:v>
                </c:pt>
                <c:pt idx="6870">
                  <c:v>355.34965719882473</c:v>
                </c:pt>
                <c:pt idx="6871">
                  <c:v>353.20666013712048</c:v>
                </c:pt>
                <c:pt idx="6872">
                  <c:v>357.79823702252696</c:v>
                </c:pt>
                <c:pt idx="6873">
                  <c:v>356.26836434867784</c:v>
                </c:pt>
                <c:pt idx="6874">
                  <c:v>355.96278158667974</c:v>
                </c:pt>
                <c:pt idx="6875">
                  <c:v>353.20666013712048</c:v>
                </c:pt>
                <c:pt idx="6876">
                  <c:v>355.04407443682669</c:v>
                </c:pt>
                <c:pt idx="6877">
                  <c:v>355.65523996082277</c:v>
                </c:pt>
                <c:pt idx="6878">
                  <c:v>353.51420176297751</c:v>
                </c:pt>
                <c:pt idx="6879">
                  <c:v>352.5954946131244</c:v>
                </c:pt>
                <c:pt idx="6880">
                  <c:v>351.37120470127326</c:v>
                </c:pt>
                <c:pt idx="6881">
                  <c:v>354.73849167482865</c:v>
                </c:pt>
                <c:pt idx="6882">
                  <c:v>351.06562193927522</c:v>
                </c:pt>
                <c:pt idx="6883">
                  <c:v>350.75808031341825</c:v>
                </c:pt>
                <c:pt idx="6884">
                  <c:v>350.45249755142021</c:v>
                </c:pt>
                <c:pt idx="6885">
                  <c:v>350.14691478942217</c:v>
                </c:pt>
                <c:pt idx="6886">
                  <c:v>352.28991185112636</c:v>
                </c:pt>
                <c:pt idx="6887">
                  <c:v>354.43095004897162</c:v>
                </c:pt>
                <c:pt idx="6888">
                  <c:v>353.81978452497555</c:v>
                </c:pt>
                <c:pt idx="6889">
                  <c:v>354.73849167482865</c:v>
                </c:pt>
                <c:pt idx="6890">
                  <c:v>353.51420176297751</c:v>
                </c:pt>
                <c:pt idx="6891">
                  <c:v>352.28991185112636</c:v>
                </c:pt>
                <c:pt idx="6892">
                  <c:v>353.51420176297751</c:v>
                </c:pt>
                <c:pt idx="6893">
                  <c:v>351.6767874632713</c:v>
                </c:pt>
                <c:pt idx="6894">
                  <c:v>351.37120470127326</c:v>
                </c:pt>
                <c:pt idx="6895">
                  <c:v>350.75808031341825</c:v>
                </c:pt>
                <c:pt idx="6896">
                  <c:v>350.14691478942217</c:v>
                </c:pt>
                <c:pt idx="6897">
                  <c:v>352.28991185112636</c:v>
                </c:pt>
                <c:pt idx="6898">
                  <c:v>354.73849167482865</c:v>
                </c:pt>
                <c:pt idx="6899">
                  <c:v>355.04407443682669</c:v>
                </c:pt>
                <c:pt idx="6900">
                  <c:v>354.73849167482865</c:v>
                </c:pt>
                <c:pt idx="6901">
                  <c:v>355.34965719882473</c:v>
                </c:pt>
                <c:pt idx="6902">
                  <c:v>353.51420176297751</c:v>
                </c:pt>
                <c:pt idx="6903">
                  <c:v>354.12536728697359</c:v>
                </c:pt>
                <c:pt idx="6904">
                  <c:v>353.20666013712048</c:v>
                </c:pt>
                <c:pt idx="6905">
                  <c:v>355.04407443682669</c:v>
                </c:pt>
                <c:pt idx="6906">
                  <c:v>353.81978452497555</c:v>
                </c:pt>
                <c:pt idx="6907">
                  <c:v>353.81978452497555</c:v>
                </c:pt>
                <c:pt idx="6908">
                  <c:v>351.06562193927522</c:v>
                </c:pt>
                <c:pt idx="6909">
                  <c:v>348.30950048971596</c:v>
                </c:pt>
                <c:pt idx="6910">
                  <c:v>349.84133202742413</c:v>
                </c:pt>
                <c:pt idx="6911">
                  <c:v>347.08521057786487</c:v>
                </c:pt>
                <c:pt idx="6912">
                  <c:v>351.06562193927522</c:v>
                </c:pt>
                <c:pt idx="6913">
                  <c:v>350.75808031341825</c:v>
                </c:pt>
                <c:pt idx="6914">
                  <c:v>355.65523996082277</c:v>
                </c:pt>
                <c:pt idx="6915">
                  <c:v>354.43095004897162</c:v>
                </c:pt>
                <c:pt idx="6916">
                  <c:v>352.28991185112636</c:v>
                </c:pt>
                <c:pt idx="6917">
                  <c:v>351.98432908912832</c:v>
                </c:pt>
                <c:pt idx="6918">
                  <c:v>353.51420176297751</c:v>
                </c:pt>
                <c:pt idx="6919">
                  <c:v>352.5954946131244</c:v>
                </c:pt>
                <c:pt idx="6920">
                  <c:v>353.81978452497555</c:v>
                </c:pt>
                <c:pt idx="6921">
                  <c:v>352.5954946131244</c:v>
                </c:pt>
                <c:pt idx="6922">
                  <c:v>353.81978452497555</c:v>
                </c:pt>
                <c:pt idx="6923">
                  <c:v>353.81978452497555</c:v>
                </c:pt>
                <c:pt idx="6924">
                  <c:v>353.20666013712048</c:v>
                </c:pt>
                <c:pt idx="6925">
                  <c:v>354.73849167482865</c:v>
                </c:pt>
                <c:pt idx="6926">
                  <c:v>353.51420176297751</c:v>
                </c:pt>
                <c:pt idx="6927">
                  <c:v>349.84133202742413</c:v>
                </c:pt>
                <c:pt idx="6928">
                  <c:v>351.6767874632713</c:v>
                </c:pt>
                <c:pt idx="6929">
                  <c:v>349.84133202742413</c:v>
                </c:pt>
                <c:pt idx="6930">
                  <c:v>351.98432908912832</c:v>
                </c:pt>
                <c:pt idx="6931">
                  <c:v>351.98432908912832</c:v>
                </c:pt>
                <c:pt idx="6932">
                  <c:v>354.73849167482865</c:v>
                </c:pt>
                <c:pt idx="6933">
                  <c:v>353.81978452497555</c:v>
                </c:pt>
                <c:pt idx="6934">
                  <c:v>348.92262487757102</c:v>
                </c:pt>
                <c:pt idx="6935">
                  <c:v>350.14691478942217</c:v>
                </c:pt>
                <c:pt idx="6936">
                  <c:v>351.6767874632713</c:v>
                </c:pt>
                <c:pt idx="6937">
                  <c:v>352.5954946131244</c:v>
                </c:pt>
                <c:pt idx="6938">
                  <c:v>354.43095004897162</c:v>
                </c:pt>
                <c:pt idx="6939">
                  <c:v>351.6767874632713</c:v>
                </c:pt>
                <c:pt idx="6940">
                  <c:v>349.5337904015671</c:v>
                </c:pt>
                <c:pt idx="6941">
                  <c:v>353.81978452497555</c:v>
                </c:pt>
                <c:pt idx="6942">
                  <c:v>353.51420176297751</c:v>
                </c:pt>
                <c:pt idx="6943">
                  <c:v>354.73849167482865</c:v>
                </c:pt>
                <c:pt idx="6944">
                  <c:v>354.43095004897162</c:v>
                </c:pt>
                <c:pt idx="6945">
                  <c:v>353.81978452497555</c:v>
                </c:pt>
                <c:pt idx="6946">
                  <c:v>353.20666013712048</c:v>
                </c:pt>
                <c:pt idx="6947">
                  <c:v>351.6767874632713</c:v>
                </c:pt>
                <c:pt idx="6948">
                  <c:v>351.6767874632713</c:v>
                </c:pt>
                <c:pt idx="6949">
                  <c:v>352.28991185112636</c:v>
                </c:pt>
                <c:pt idx="6950">
                  <c:v>353.51420176297751</c:v>
                </c:pt>
                <c:pt idx="6951">
                  <c:v>352.28991185112636</c:v>
                </c:pt>
                <c:pt idx="6952">
                  <c:v>350.75808031341825</c:v>
                </c:pt>
                <c:pt idx="6953">
                  <c:v>351.37120470127326</c:v>
                </c:pt>
                <c:pt idx="6954">
                  <c:v>353.20666013712048</c:v>
                </c:pt>
                <c:pt idx="6955">
                  <c:v>352.28991185112636</c:v>
                </c:pt>
                <c:pt idx="6956">
                  <c:v>351.37120470127326</c:v>
                </c:pt>
                <c:pt idx="6957">
                  <c:v>353.20666013712048</c:v>
                </c:pt>
                <c:pt idx="6958">
                  <c:v>355.04407443682669</c:v>
                </c:pt>
                <c:pt idx="6959">
                  <c:v>353.51420176297751</c:v>
                </c:pt>
                <c:pt idx="6960">
                  <c:v>352.28991185112636</c:v>
                </c:pt>
                <c:pt idx="6961">
                  <c:v>347.39275220372184</c:v>
                </c:pt>
                <c:pt idx="6962">
                  <c:v>351.37120470127326</c:v>
                </c:pt>
                <c:pt idx="6963">
                  <c:v>351.37120470127326</c:v>
                </c:pt>
                <c:pt idx="6964">
                  <c:v>347.39275220372184</c:v>
                </c:pt>
                <c:pt idx="6965">
                  <c:v>348.61704211557299</c:v>
                </c:pt>
                <c:pt idx="6966">
                  <c:v>347.69833496571988</c:v>
                </c:pt>
                <c:pt idx="6967">
                  <c:v>347.08521057786487</c:v>
                </c:pt>
                <c:pt idx="6968">
                  <c:v>346.77962781586683</c:v>
                </c:pt>
                <c:pt idx="6969">
                  <c:v>343.71988246816852</c:v>
                </c:pt>
                <c:pt idx="6970">
                  <c:v>346.47404505386879</c:v>
                </c:pt>
                <c:pt idx="6971">
                  <c:v>348.92262487757102</c:v>
                </c:pt>
                <c:pt idx="6972">
                  <c:v>348.61704211557299</c:v>
                </c:pt>
                <c:pt idx="6973">
                  <c:v>344.3310479921646</c:v>
                </c:pt>
                <c:pt idx="6974">
                  <c:v>347.39275220372184</c:v>
                </c:pt>
                <c:pt idx="6975">
                  <c:v>348.00391772771792</c:v>
                </c:pt>
                <c:pt idx="6976">
                  <c:v>345.86092066601373</c:v>
                </c:pt>
                <c:pt idx="6977">
                  <c:v>345.55533790401569</c:v>
                </c:pt>
                <c:pt idx="6978">
                  <c:v>344.63663075416264</c:v>
                </c:pt>
                <c:pt idx="6979">
                  <c:v>341.57688540646427</c:v>
                </c:pt>
                <c:pt idx="6980">
                  <c:v>344.02546523016656</c:v>
                </c:pt>
                <c:pt idx="6981">
                  <c:v>346.47404505386879</c:v>
                </c:pt>
                <c:pt idx="6982">
                  <c:v>343.71988246816852</c:v>
                </c:pt>
                <c:pt idx="6983">
                  <c:v>343.71988246816852</c:v>
                </c:pt>
                <c:pt idx="6984">
                  <c:v>348.00391772771792</c:v>
                </c:pt>
                <c:pt idx="6985">
                  <c:v>346.77962781586683</c:v>
                </c:pt>
                <c:pt idx="6986">
                  <c:v>348.61704211557299</c:v>
                </c:pt>
                <c:pt idx="6987">
                  <c:v>346.47404505386879</c:v>
                </c:pt>
                <c:pt idx="6988">
                  <c:v>348.30950048971596</c:v>
                </c:pt>
                <c:pt idx="6989">
                  <c:v>347.08521057786487</c:v>
                </c:pt>
                <c:pt idx="6990">
                  <c:v>346.47404505386879</c:v>
                </c:pt>
                <c:pt idx="6991">
                  <c:v>347.69833496571988</c:v>
                </c:pt>
                <c:pt idx="6992">
                  <c:v>347.08521057786487</c:v>
                </c:pt>
                <c:pt idx="6993">
                  <c:v>344.63663075416264</c:v>
                </c:pt>
                <c:pt idx="6994">
                  <c:v>344.63663075416264</c:v>
                </c:pt>
                <c:pt idx="6995">
                  <c:v>346.47404505386879</c:v>
                </c:pt>
                <c:pt idx="6996">
                  <c:v>346.47404505386879</c:v>
                </c:pt>
                <c:pt idx="6997">
                  <c:v>343.10675808031345</c:v>
                </c:pt>
                <c:pt idx="6998">
                  <c:v>340.65817825661122</c:v>
                </c:pt>
                <c:pt idx="6999">
                  <c:v>341.88246816846231</c:v>
                </c:pt>
                <c:pt idx="7000">
                  <c:v>341.27130264446623</c:v>
                </c:pt>
                <c:pt idx="7001">
                  <c:v>345.55533790401569</c:v>
                </c:pt>
                <c:pt idx="7002">
                  <c:v>346.47404505386879</c:v>
                </c:pt>
                <c:pt idx="7003">
                  <c:v>344.02546523016656</c:v>
                </c:pt>
                <c:pt idx="7004">
                  <c:v>345.55533790401569</c:v>
                </c:pt>
                <c:pt idx="7005">
                  <c:v>347.39275220372184</c:v>
                </c:pt>
                <c:pt idx="7006">
                  <c:v>343.71988246816852</c:v>
                </c:pt>
                <c:pt idx="7007">
                  <c:v>345.24975514201765</c:v>
                </c:pt>
                <c:pt idx="7008">
                  <c:v>345.86092066601373</c:v>
                </c:pt>
                <c:pt idx="7009">
                  <c:v>348.00391772771792</c:v>
                </c:pt>
                <c:pt idx="7010">
                  <c:v>345.86092066601373</c:v>
                </c:pt>
                <c:pt idx="7011">
                  <c:v>345.86092066601373</c:v>
                </c:pt>
                <c:pt idx="7012">
                  <c:v>343.71988246816852</c:v>
                </c:pt>
                <c:pt idx="7013">
                  <c:v>346.77962781586683</c:v>
                </c:pt>
                <c:pt idx="7014">
                  <c:v>344.63663075416264</c:v>
                </c:pt>
                <c:pt idx="7015">
                  <c:v>348.00391772771792</c:v>
                </c:pt>
                <c:pt idx="7016">
                  <c:v>348.30950048971596</c:v>
                </c:pt>
                <c:pt idx="7017">
                  <c:v>346.47404505386879</c:v>
                </c:pt>
                <c:pt idx="7018">
                  <c:v>345.55533790401569</c:v>
                </c:pt>
                <c:pt idx="7019">
                  <c:v>345.55533790401569</c:v>
                </c:pt>
                <c:pt idx="7020">
                  <c:v>344.63663075416264</c:v>
                </c:pt>
                <c:pt idx="7021">
                  <c:v>343.10675808031345</c:v>
                </c:pt>
                <c:pt idx="7022">
                  <c:v>343.71988246816852</c:v>
                </c:pt>
                <c:pt idx="7023">
                  <c:v>345.55533790401569</c:v>
                </c:pt>
                <c:pt idx="7024">
                  <c:v>345.24975514201765</c:v>
                </c:pt>
                <c:pt idx="7025">
                  <c:v>348.61704211557299</c:v>
                </c:pt>
                <c:pt idx="7026">
                  <c:v>349.84133202742413</c:v>
                </c:pt>
                <c:pt idx="7027">
                  <c:v>348.92262487757102</c:v>
                </c:pt>
                <c:pt idx="7028">
                  <c:v>347.39275220372184</c:v>
                </c:pt>
                <c:pt idx="7029">
                  <c:v>348.61704211557299</c:v>
                </c:pt>
                <c:pt idx="7030">
                  <c:v>346.77962781586683</c:v>
                </c:pt>
                <c:pt idx="7031">
                  <c:v>347.39275220372184</c:v>
                </c:pt>
                <c:pt idx="7032">
                  <c:v>345.55533790401569</c:v>
                </c:pt>
                <c:pt idx="7033">
                  <c:v>346.77962781586683</c:v>
                </c:pt>
                <c:pt idx="7034">
                  <c:v>349.5337904015671</c:v>
                </c:pt>
                <c:pt idx="7035">
                  <c:v>348.00391772771792</c:v>
                </c:pt>
                <c:pt idx="7036">
                  <c:v>347.39275220372184</c:v>
                </c:pt>
                <c:pt idx="7037">
                  <c:v>348.61704211557299</c:v>
                </c:pt>
                <c:pt idx="7038">
                  <c:v>347.39275220372184</c:v>
                </c:pt>
                <c:pt idx="7039">
                  <c:v>343.10675808031345</c:v>
                </c:pt>
                <c:pt idx="7040">
                  <c:v>340.96376101860926</c:v>
                </c:pt>
                <c:pt idx="7041">
                  <c:v>344.3310479921646</c:v>
                </c:pt>
                <c:pt idx="7042">
                  <c:v>344.63663075416264</c:v>
                </c:pt>
                <c:pt idx="7043">
                  <c:v>342.80117531831542</c:v>
                </c:pt>
                <c:pt idx="7044">
                  <c:v>344.63663075416264</c:v>
                </c:pt>
                <c:pt idx="7045">
                  <c:v>345.86092066601373</c:v>
                </c:pt>
                <c:pt idx="7046">
                  <c:v>340.96376101860926</c:v>
                </c:pt>
                <c:pt idx="7047">
                  <c:v>343.41234084231149</c:v>
                </c:pt>
                <c:pt idx="7048">
                  <c:v>345.55533790401569</c:v>
                </c:pt>
                <c:pt idx="7049">
                  <c:v>346.47404505386879</c:v>
                </c:pt>
                <c:pt idx="7050">
                  <c:v>349.5337904015671</c:v>
                </c:pt>
                <c:pt idx="7051">
                  <c:v>348.92262487757102</c:v>
                </c:pt>
                <c:pt idx="7052">
                  <c:v>344.3310479921646</c:v>
                </c:pt>
                <c:pt idx="7053">
                  <c:v>345.55533790401569</c:v>
                </c:pt>
                <c:pt idx="7054">
                  <c:v>345.86092066601373</c:v>
                </c:pt>
                <c:pt idx="7055">
                  <c:v>343.71988246816852</c:v>
                </c:pt>
                <c:pt idx="7056">
                  <c:v>344.02546523016656</c:v>
                </c:pt>
                <c:pt idx="7057">
                  <c:v>344.02546523016656</c:v>
                </c:pt>
                <c:pt idx="7058">
                  <c:v>344.94417238001961</c:v>
                </c:pt>
                <c:pt idx="7059">
                  <c:v>342.18805093046035</c:v>
                </c:pt>
                <c:pt idx="7060">
                  <c:v>344.3310479921646</c:v>
                </c:pt>
                <c:pt idx="7061">
                  <c:v>342.80117531831542</c:v>
                </c:pt>
                <c:pt idx="7062">
                  <c:v>344.02546523016656</c:v>
                </c:pt>
                <c:pt idx="7063">
                  <c:v>341.88246816846231</c:v>
                </c:pt>
                <c:pt idx="7064">
                  <c:v>340.96376101860926</c:v>
                </c:pt>
                <c:pt idx="7065">
                  <c:v>340.35259549461318</c:v>
                </c:pt>
                <c:pt idx="7066">
                  <c:v>341.27130264446623</c:v>
                </c:pt>
                <c:pt idx="7067">
                  <c:v>341.27130264446623</c:v>
                </c:pt>
                <c:pt idx="7068">
                  <c:v>343.10675808031345</c:v>
                </c:pt>
                <c:pt idx="7069">
                  <c:v>344.63663075416264</c:v>
                </c:pt>
                <c:pt idx="7070">
                  <c:v>345.24975514201765</c:v>
                </c:pt>
                <c:pt idx="7071">
                  <c:v>343.10675808031345</c:v>
                </c:pt>
                <c:pt idx="7072">
                  <c:v>339.74142997061705</c:v>
                </c:pt>
                <c:pt idx="7073">
                  <c:v>342.80117531831542</c:v>
                </c:pt>
                <c:pt idx="7074">
                  <c:v>341.88246816846231</c:v>
                </c:pt>
                <c:pt idx="7075">
                  <c:v>346.77962781586683</c:v>
                </c:pt>
                <c:pt idx="7076">
                  <c:v>347.39275220372184</c:v>
                </c:pt>
                <c:pt idx="7077">
                  <c:v>348.00391772771792</c:v>
                </c:pt>
                <c:pt idx="7078">
                  <c:v>348.00391772771792</c:v>
                </c:pt>
                <c:pt idx="7079">
                  <c:v>347.39275220372184</c:v>
                </c:pt>
                <c:pt idx="7080">
                  <c:v>344.3310479921646</c:v>
                </c:pt>
                <c:pt idx="7081">
                  <c:v>345.86092066601373</c:v>
                </c:pt>
                <c:pt idx="7082">
                  <c:v>344.63663075416264</c:v>
                </c:pt>
                <c:pt idx="7083">
                  <c:v>344.94417238001961</c:v>
                </c:pt>
                <c:pt idx="7084">
                  <c:v>342.18805093046035</c:v>
                </c:pt>
                <c:pt idx="7085">
                  <c:v>344.02546523016656</c:v>
                </c:pt>
                <c:pt idx="7086">
                  <c:v>342.49559255631738</c:v>
                </c:pt>
                <c:pt idx="7087">
                  <c:v>342.18805093046035</c:v>
                </c:pt>
                <c:pt idx="7088">
                  <c:v>342.49559255631738</c:v>
                </c:pt>
                <c:pt idx="7089">
                  <c:v>344.63663075416264</c:v>
                </c:pt>
                <c:pt idx="7090">
                  <c:v>344.3310479921646</c:v>
                </c:pt>
                <c:pt idx="7091">
                  <c:v>343.41234084231149</c:v>
                </c:pt>
                <c:pt idx="7092">
                  <c:v>343.71988246816852</c:v>
                </c:pt>
                <c:pt idx="7093">
                  <c:v>341.88246816846231</c:v>
                </c:pt>
                <c:pt idx="7094">
                  <c:v>344.94417238001961</c:v>
                </c:pt>
                <c:pt idx="7095">
                  <c:v>343.10675808031345</c:v>
                </c:pt>
                <c:pt idx="7096">
                  <c:v>341.27130264446623</c:v>
                </c:pt>
                <c:pt idx="7097">
                  <c:v>341.57688540646427</c:v>
                </c:pt>
                <c:pt idx="7098">
                  <c:v>342.49559255631738</c:v>
                </c:pt>
                <c:pt idx="7099">
                  <c:v>342.18805093046035</c:v>
                </c:pt>
                <c:pt idx="7100">
                  <c:v>340.96376101860926</c:v>
                </c:pt>
                <c:pt idx="7101">
                  <c:v>342.80117531831542</c:v>
                </c:pt>
                <c:pt idx="7102">
                  <c:v>346.77962781586683</c:v>
                </c:pt>
                <c:pt idx="7103">
                  <c:v>344.63663075416264</c:v>
                </c:pt>
                <c:pt idx="7104">
                  <c:v>348.30950048971596</c:v>
                </c:pt>
                <c:pt idx="7105">
                  <c:v>345.55533790401569</c:v>
                </c:pt>
                <c:pt idx="7106">
                  <c:v>344.02546523016656</c:v>
                </c:pt>
                <c:pt idx="7107">
                  <c:v>339.43388834476008</c:v>
                </c:pt>
                <c:pt idx="7108">
                  <c:v>341.57688540646427</c:v>
                </c:pt>
                <c:pt idx="7109">
                  <c:v>343.71988246816852</c:v>
                </c:pt>
                <c:pt idx="7110">
                  <c:v>343.71988246816852</c:v>
                </c:pt>
                <c:pt idx="7111">
                  <c:v>344.02546523016656</c:v>
                </c:pt>
                <c:pt idx="7112">
                  <c:v>344.3310479921646</c:v>
                </c:pt>
                <c:pt idx="7113">
                  <c:v>341.57688540646427</c:v>
                </c:pt>
                <c:pt idx="7114">
                  <c:v>343.10675808031345</c:v>
                </c:pt>
                <c:pt idx="7115">
                  <c:v>343.71988246816852</c:v>
                </c:pt>
                <c:pt idx="7116">
                  <c:v>342.80117531831542</c:v>
                </c:pt>
                <c:pt idx="7117">
                  <c:v>343.10675808031345</c:v>
                </c:pt>
                <c:pt idx="7118">
                  <c:v>341.57688540646427</c:v>
                </c:pt>
                <c:pt idx="7119">
                  <c:v>342.80117531831542</c:v>
                </c:pt>
                <c:pt idx="7120">
                  <c:v>341.27130264446623</c:v>
                </c:pt>
                <c:pt idx="7121">
                  <c:v>347.08521057786487</c:v>
                </c:pt>
                <c:pt idx="7122">
                  <c:v>349.5337904015671</c:v>
                </c:pt>
                <c:pt idx="7123">
                  <c:v>343.41234084231149</c:v>
                </c:pt>
                <c:pt idx="7124">
                  <c:v>343.41234084231149</c:v>
                </c:pt>
                <c:pt idx="7125">
                  <c:v>344.63663075416264</c:v>
                </c:pt>
                <c:pt idx="7126">
                  <c:v>344.3310479921646</c:v>
                </c:pt>
                <c:pt idx="7127">
                  <c:v>344.02546523016656</c:v>
                </c:pt>
                <c:pt idx="7128">
                  <c:v>342.49559255631738</c:v>
                </c:pt>
                <c:pt idx="7129">
                  <c:v>340.96376101860926</c:v>
                </c:pt>
                <c:pt idx="7130">
                  <c:v>342.80117531831542</c:v>
                </c:pt>
                <c:pt idx="7131">
                  <c:v>340.35259549461318</c:v>
                </c:pt>
                <c:pt idx="7132">
                  <c:v>341.57688540646427</c:v>
                </c:pt>
                <c:pt idx="7133">
                  <c:v>342.80117531831542</c:v>
                </c:pt>
                <c:pt idx="7134">
                  <c:v>342.80117531831542</c:v>
                </c:pt>
                <c:pt idx="7135">
                  <c:v>344.3310479921646</c:v>
                </c:pt>
                <c:pt idx="7136">
                  <c:v>341.57688540646427</c:v>
                </c:pt>
                <c:pt idx="7137">
                  <c:v>342.49559255631738</c:v>
                </c:pt>
                <c:pt idx="7138">
                  <c:v>342.80117531831542</c:v>
                </c:pt>
                <c:pt idx="7139">
                  <c:v>340.04701273261509</c:v>
                </c:pt>
                <c:pt idx="7140">
                  <c:v>341.57688540646427</c:v>
                </c:pt>
                <c:pt idx="7141">
                  <c:v>343.71988246816852</c:v>
                </c:pt>
                <c:pt idx="7142">
                  <c:v>344.3310479921646</c:v>
                </c:pt>
                <c:pt idx="7143">
                  <c:v>347.08521057786487</c:v>
                </c:pt>
                <c:pt idx="7144">
                  <c:v>341.88246816846231</c:v>
                </c:pt>
                <c:pt idx="7145">
                  <c:v>340.35259549461318</c:v>
                </c:pt>
                <c:pt idx="7146">
                  <c:v>340.96376101860926</c:v>
                </c:pt>
                <c:pt idx="7147">
                  <c:v>340.04701273261509</c:v>
                </c:pt>
                <c:pt idx="7148">
                  <c:v>339.43388834476008</c:v>
                </c:pt>
                <c:pt idx="7149">
                  <c:v>342.18805093046035</c:v>
                </c:pt>
                <c:pt idx="7150">
                  <c:v>342.49559255631738</c:v>
                </c:pt>
                <c:pt idx="7151">
                  <c:v>340.04701273261509</c:v>
                </c:pt>
                <c:pt idx="7152">
                  <c:v>342.49559255631738</c:v>
                </c:pt>
                <c:pt idx="7153">
                  <c:v>343.10675808031345</c:v>
                </c:pt>
                <c:pt idx="7154">
                  <c:v>343.10675808031345</c:v>
                </c:pt>
                <c:pt idx="7155">
                  <c:v>340.65817825661122</c:v>
                </c:pt>
                <c:pt idx="7156">
                  <c:v>340.96376101860926</c:v>
                </c:pt>
                <c:pt idx="7157">
                  <c:v>341.27130264446623</c:v>
                </c:pt>
                <c:pt idx="7158">
                  <c:v>340.65817825661122</c:v>
                </c:pt>
                <c:pt idx="7159">
                  <c:v>344.94417238001961</c:v>
                </c:pt>
                <c:pt idx="7160">
                  <c:v>342.80117531831542</c:v>
                </c:pt>
                <c:pt idx="7161">
                  <c:v>341.57688540646427</c:v>
                </c:pt>
                <c:pt idx="7162">
                  <c:v>341.57688540646427</c:v>
                </c:pt>
                <c:pt idx="7163">
                  <c:v>338.51518119490697</c:v>
                </c:pt>
                <c:pt idx="7164">
                  <c:v>340.96376101860926</c:v>
                </c:pt>
                <c:pt idx="7165">
                  <c:v>336.98530852105779</c:v>
                </c:pt>
                <c:pt idx="7166">
                  <c:v>339.74142997061705</c:v>
                </c:pt>
                <c:pt idx="7167">
                  <c:v>342.80117531831542</c:v>
                </c:pt>
                <c:pt idx="7168">
                  <c:v>342.80117531831542</c:v>
                </c:pt>
                <c:pt idx="7169">
                  <c:v>340.04701273261509</c:v>
                </c:pt>
                <c:pt idx="7170">
                  <c:v>339.43388834476008</c:v>
                </c:pt>
                <c:pt idx="7171">
                  <c:v>341.57688540646427</c:v>
                </c:pt>
                <c:pt idx="7172">
                  <c:v>338.82272282076394</c:v>
                </c:pt>
                <c:pt idx="7173">
                  <c:v>340.65817825661122</c:v>
                </c:pt>
                <c:pt idx="7174">
                  <c:v>341.27130264446623</c:v>
                </c:pt>
                <c:pt idx="7175">
                  <c:v>341.88246816846231</c:v>
                </c:pt>
                <c:pt idx="7176">
                  <c:v>341.57688540646427</c:v>
                </c:pt>
                <c:pt idx="7177">
                  <c:v>340.35259549461318</c:v>
                </c:pt>
                <c:pt idx="7178">
                  <c:v>344.02546523016656</c:v>
                </c:pt>
                <c:pt idx="7179">
                  <c:v>342.80117531831542</c:v>
                </c:pt>
                <c:pt idx="7180">
                  <c:v>344.63663075416264</c:v>
                </c:pt>
                <c:pt idx="7181">
                  <c:v>342.49559255631738</c:v>
                </c:pt>
                <c:pt idx="7182">
                  <c:v>339.74142997061705</c:v>
                </c:pt>
                <c:pt idx="7183">
                  <c:v>340.04701273261509</c:v>
                </c:pt>
                <c:pt idx="7184">
                  <c:v>339.74142997061705</c:v>
                </c:pt>
                <c:pt idx="7185">
                  <c:v>340.65817825661122</c:v>
                </c:pt>
                <c:pt idx="7186">
                  <c:v>338.51518119490697</c:v>
                </c:pt>
                <c:pt idx="7187">
                  <c:v>341.27130264446623</c:v>
                </c:pt>
                <c:pt idx="7188">
                  <c:v>338.20959843290893</c:v>
                </c:pt>
                <c:pt idx="7189">
                  <c:v>339.74142997061705</c:v>
                </c:pt>
                <c:pt idx="7190">
                  <c:v>341.57688540646427</c:v>
                </c:pt>
                <c:pt idx="7191">
                  <c:v>342.49559255631738</c:v>
                </c:pt>
                <c:pt idx="7192">
                  <c:v>342.18805093046035</c:v>
                </c:pt>
                <c:pt idx="7193">
                  <c:v>337.90401567091089</c:v>
                </c:pt>
                <c:pt idx="7194">
                  <c:v>340.35259549461318</c:v>
                </c:pt>
                <c:pt idx="7195">
                  <c:v>341.27130264446623</c:v>
                </c:pt>
                <c:pt idx="7196">
                  <c:v>340.65817825661122</c:v>
                </c:pt>
                <c:pt idx="7197">
                  <c:v>341.88246816846231</c:v>
                </c:pt>
                <c:pt idx="7198">
                  <c:v>340.96376101860926</c:v>
                </c:pt>
                <c:pt idx="7199">
                  <c:v>340.96376101860926</c:v>
                </c:pt>
                <c:pt idx="7200">
                  <c:v>340.65817825661122</c:v>
                </c:pt>
                <c:pt idx="7201">
                  <c:v>337.90401567091089</c:v>
                </c:pt>
                <c:pt idx="7202">
                  <c:v>339.43388834476008</c:v>
                </c:pt>
                <c:pt idx="7203">
                  <c:v>336.67972575905975</c:v>
                </c:pt>
                <c:pt idx="7204">
                  <c:v>340.35259549461318</c:v>
                </c:pt>
                <c:pt idx="7205">
                  <c:v>343.41234084231149</c:v>
                </c:pt>
                <c:pt idx="7206">
                  <c:v>338.51518119490697</c:v>
                </c:pt>
                <c:pt idx="7207">
                  <c:v>340.35259549461318</c:v>
                </c:pt>
                <c:pt idx="7208">
                  <c:v>338.82272282076394</c:v>
                </c:pt>
                <c:pt idx="7209">
                  <c:v>337.29089128305583</c:v>
                </c:pt>
                <c:pt idx="7210">
                  <c:v>338.82272282076394</c:v>
                </c:pt>
                <c:pt idx="7211">
                  <c:v>337.29089128305583</c:v>
                </c:pt>
                <c:pt idx="7212">
                  <c:v>334.8423114593536</c:v>
                </c:pt>
                <c:pt idx="7213">
                  <c:v>335.14985308521057</c:v>
                </c:pt>
                <c:pt idx="7214">
                  <c:v>341.57688540646427</c:v>
                </c:pt>
                <c:pt idx="7215">
                  <c:v>340.04701273261509</c:v>
                </c:pt>
                <c:pt idx="7216">
                  <c:v>340.35259549461318</c:v>
                </c:pt>
                <c:pt idx="7217">
                  <c:v>338.20959843290893</c:v>
                </c:pt>
                <c:pt idx="7218">
                  <c:v>336.98530852105779</c:v>
                </c:pt>
                <c:pt idx="7219">
                  <c:v>336.37414299706171</c:v>
                </c:pt>
                <c:pt idx="7220">
                  <c:v>334.53672869735556</c:v>
                </c:pt>
                <c:pt idx="7221">
                  <c:v>336.06660137120468</c:v>
                </c:pt>
                <c:pt idx="7222">
                  <c:v>338.20959843290893</c:v>
                </c:pt>
                <c:pt idx="7223">
                  <c:v>337.90401567091089</c:v>
                </c:pt>
                <c:pt idx="7224">
                  <c:v>334.23114593535752</c:v>
                </c:pt>
                <c:pt idx="7225">
                  <c:v>332.08814887365332</c:v>
                </c:pt>
                <c:pt idx="7226">
                  <c:v>332.70127326150833</c:v>
                </c:pt>
                <c:pt idx="7227">
                  <c:v>335.76101860920664</c:v>
                </c:pt>
                <c:pt idx="7228">
                  <c:v>336.37414299706171</c:v>
                </c:pt>
                <c:pt idx="7229">
                  <c:v>339.43388834476008</c:v>
                </c:pt>
                <c:pt idx="7230">
                  <c:v>340.04701273261509</c:v>
                </c:pt>
                <c:pt idx="7231">
                  <c:v>338.51518119490697</c:v>
                </c:pt>
                <c:pt idx="7232">
                  <c:v>337.59843290891286</c:v>
                </c:pt>
                <c:pt idx="7233">
                  <c:v>335.45543584720861</c:v>
                </c:pt>
                <c:pt idx="7234">
                  <c:v>336.06660137120468</c:v>
                </c:pt>
                <c:pt idx="7235">
                  <c:v>336.67972575905975</c:v>
                </c:pt>
                <c:pt idx="7236">
                  <c:v>336.98530852105779</c:v>
                </c:pt>
                <c:pt idx="7237">
                  <c:v>336.37414299706171</c:v>
                </c:pt>
                <c:pt idx="7238">
                  <c:v>335.14985308521057</c:v>
                </c:pt>
                <c:pt idx="7239">
                  <c:v>334.8423114593536</c:v>
                </c:pt>
                <c:pt idx="7240">
                  <c:v>336.06660137120468</c:v>
                </c:pt>
                <c:pt idx="7241">
                  <c:v>335.45543584720861</c:v>
                </c:pt>
                <c:pt idx="7242">
                  <c:v>334.8423114593536</c:v>
                </c:pt>
                <c:pt idx="7243">
                  <c:v>336.37414299706171</c:v>
                </c:pt>
                <c:pt idx="7244">
                  <c:v>337.90401567091089</c:v>
                </c:pt>
                <c:pt idx="7245">
                  <c:v>338.20959843290893</c:v>
                </c:pt>
                <c:pt idx="7246">
                  <c:v>336.67972575905975</c:v>
                </c:pt>
                <c:pt idx="7247">
                  <c:v>340.96376101860926</c:v>
                </c:pt>
                <c:pt idx="7248">
                  <c:v>337.59843290891286</c:v>
                </c:pt>
                <c:pt idx="7249">
                  <c:v>334.8423114593536</c:v>
                </c:pt>
                <c:pt idx="7250">
                  <c:v>335.76101860920664</c:v>
                </c:pt>
                <c:pt idx="7251">
                  <c:v>338.51518119490697</c:v>
                </c:pt>
                <c:pt idx="7252">
                  <c:v>338.20959843290893</c:v>
                </c:pt>
                <c:pt idx="7253">
                  <c:v>335.45543584720861</c:v>
                </c:pt>
                <c:pt idx="7254">
                  <c:v>337.59843290891286</c:v>
                </c:pt>
                <c:pt idx="7255">
                  <c:v>333.92556317335948</c:v>
                </c:pt>
                <c:pt idx="7256">
                  <c:v>336.67972575905975</c:v>
                </c:pt>
                <c:pt idx="7257">
                  <c:v>336.67972575905975</c:v>
                </c:pt>
                <c:pt idx="7258">
                  <c:v>336.37414299706171</c:v>
                </c:pt>
                <c:pt idx="7259">
                  <c:v>335.14985308521057</c:v>
                </c:pt>
                <c:pt idx="7260">
                  <c:v>337.59843290891286</c:v>
                </c:pt>
                <c:pt idx="7261">
                  <c:v>338.20959843290893</c:v>
                </c:pt>
                <c:pt idx="7262">
                  <c:v>338.82272282076394</c:v>
                </c:pt>
                <c:pt idx="7263">
                  <c:v>336.06660137120468</c:v>
                </c:pt>
                <c:pt idx="7264">
                  <c:v>336.98530852105779</c:v>
                </c:pt>
                <c:pt idx="7265">
                  <c:v>336.98530852105779</c:v>
                </c:pt>
                <c:pt idx="7266">
                  <c:v>336.67972575905975</c:v>
                </c:pt>
                <c:pt idx="7267">
                  <c:v>332.08814887365332</c:v>
                </c:pt>
                <c:pt idx="7268">
                  <c:v>331.78256611165529</c:v>
                </c:pt>
                <c:pt idx="7269">
                  <c:v>331.78256611165529</c:v>
                </c:pt>
                <c:pt idx="7270">
                  <c:v>336.37414299706171</c:v>
                </c:pt>
                <c:pt idx="7271">
                  <c:v>338.51518119490697</c:v>
                </c:pt>
                <c:pt idx="7272">
                  <c:v>333.31243878550441</c:v>
                </c:pt>
                <c:pt idx="7273">
                  <c:v>331.47698334965725</c:v>
                </c:pt>
                <c:pt idx="7274">
                  <c:v>333.00685602350637</c:v>
                </c:pt>
                <c:pt idx="7275">
                  <c:v>333.61802154750245</c:v>
                </c:pt>
                <c:pt idx="7276">
                  <c:v>333.00685602350637</c:v>
                </c:pt>
                <c:pt idx="7277">
                  <c:v>335.45543584720861</c:v>
                </c:pt>
                <c:pt idx="7278">
                  <c:v>335.14985308521057</c:v>
                </c:pt>
                <c:pt idx="7279">
                  <c:v>335.14985308521057</c:v>
                </c:pt>
                <c:pt idx="7280">
                  <c:v>334.53672869735556</c:v>
                </c:pt>
                <c:pt idx="7281">
                  <c:v>337.90401567091089</c:v>
                </c:pt>
                <c:pt idx="7282">
                  <c:v>338.51518119490697</c:v>
                </c:pt>
                <c:pt idx="7283">
                  <c:v>338.51518119490697</c:v>
                </c:pt>
                <c:pt idx="7284">
                  <c:v>337.90401567091089</c:v>
                </c:pt>
                <c:pt idx="7285">
                  <c:v>336.67972575905975</c:v>
                </c:pt>
                <c:pt idx="7286">
                  <c:v>338.20959843290893</c:v>
                </c:pt>
                <c:pt idx="7287">
                  <c:v>339.43388834476008</c:v>
                </c:pt>
                <c:pt idx="7288">
                  <c:v>333.92556317335948</c:v>
                </c:pt>
                <c:pt idx="7289">
                  <c:v>331.47698334965725</c:v>
                </c:pt>
                <c:pt idx="7290">
                  <c:v>333.92556317335948</c:v>
                </c:pt>
                <c:pt idx="7291">
                  <c:v>335.45543584720861</c:v>
                </c:pt>
                <c:pt idx="7292">
                  <c:v>334.23114593535752</c:v>
                </c:pt>
                <c:pt idx="7293">
                  <c:v>333.00685602350637</c:v>
                </c:pt>
                <c:pt idx="7294">
                  <c:v>330.55827619980414</c:v>
                </c:pt>
                <c:pt idx="7295">
                  <c:v>334.23114593535752</c:v>
                </c:pt>
                <c:pt idx="7296">
                  <c:v>330.55827619980414</c:v>
                </c:pt>
                <c:pt idx="7297">
                  <c:v>330.86385896180218</c:v>
                </c:pt>
                <c:pt idx="7298">
                  <c:v>331.16944172380022</c:v>
                </c:pt>
                <c:pt idx="7299">
                  <c:v>332.08814887365332</c:v>
                </c:pt>
                <c:pt idx="7300">
                  <c:v>330.86385896180218</c:v>
                </c:pt>
                <c:pt idx="7301">
                  <c:v>331.16944172380022</c:v>
                </c:pt>
                <c:pt idx="7302">
                  <c:v>329.333986287953</c:v>
                </c:pt>
                <c:pt idx="7303">
                  <c:v>331.16944172380022</c:v>
                </c:pt>
                <c:pt idx="7304">
                  <c:v>329.63956904995104</c:v>
                </c:pt>
                <c:pt idx="7305">
                  <c:v>327.80411361410387</c:v>
                </c:pt>
                <c:pt idx="7306">
                  <c:v>328.10969637610191</c:v>
                </c:pt>
                <c:pt idx="7307">
                  <c:v>330.86385896180218</c:v>
                </c:pt>
                <c:pt idx="7308">
                  <c:v>329.94515181194907</c:v>
                </c:pt>
                <c:pt idx="7309">
                  <c:v>333.31243878550441</c:v>
                </c:pt>
                <c:pt idx="7310">
                  <c:v>330.86385896180218</c:v>
                </c:pt>
                <c:pt idx="7311">
                  <c:v>330.2526934378061</c:v>
                </c:pt>
                <c:pt idx="7312">
                  <c:v>332.70127326150833</c:v>
                </c:pt>
                <c:pt idx="7313">
                  <c:v>333.92556317335948</c:v>
                </c:pt>
                <c:pt idx="7314">
                  <c:v>333.61802154750245</c:v>
                </c:pt>
                <c:pt idx="7315">
                  <c:v>333.00685602350637</c:v>
                </c:pt>
                <c:pt idx="7316">
                  <c:v>336.06660137120468</c:v>
                </c:pt>
                <c:pt idx="7317">
                  <c:v>330.86385896180218</c:v>
                </c:pt>
                <c:pt idx="7318">
                  <c:v>330.86385896180218</c:v>
                </c:pt>
                <c:pt idx="7319">
                  <c:v>332.08814887365332</c:v>
                </c:pt>
                <c:pt idx="7320">
                  <c:v>330.86385896180218</c:v>
                </c:pt>
                <c:pt idx="7321">
                  <c:v>333.31243878550441</c:v>
                </c:pt>
                <c:pt idx="7322">
                  <c:v>334.53672869735556</c:v>
                </c:pt>
                <c:pt idx="7323">
                  <c:v>331.47698334965725</c:v>
                </c:pt>
                <c:pt idx="7324">
                  <c:v>333.61802154750245</c:v>
                </c:pt>
                <c:pt idx="7325">
                  <c:v>336.37414299706171</c:v>
                </c:pt>
                <c:pt idx="7326">
                  <c:v>332.70127326150833</c:v>
                </c:pt>
                <c:pt idx="7327">
                  <c:v>327.49853085210583</c:v>
                </c:pt>
                <c:pt idx="7328">
                  <c:v>330.55827619980414</c:v>
                </c:pt>
                <c:pt idx="7329">
                  <c:v>331.78256611165529</c:v>
                </c:pt>
                <c:pt idx="7330">
                  <c:v>333.61802154750245</c:v>
                </c:pt>
                <c:pt idx="7331">
                  <c:v>330.2526934378061</c:v>
                </c:pt>
                <c:pt idx="7332">
                  <c:v>331.47698334965725</c:v>
                </c:pt>
                <c:pt idx="7333">
                  <c:v>335.45543584720861</c:v>
                </c:pt>
                <c:pt idx="7334">
                  <c:v>332.70127326150833</c:v>
                </c:pt>
                <c:pt idx="7335">
                  <c:v>333.00685602350637</c:v>
                </c:pt>
                <c:pt idx="7336">
                  <c:v>331.78256611165529</c:v>
                </c:pt>
                <c:pt idx="7337">
                  <c:v>333.92556317335948</c:v>
                </c:pt>
                <c:pt idx="7338">
                  <c:v>334.8423114593536</c:v>
                </c:pt>
                <c:pt idx="7339">
                  <c:v>334.23114593535752</c:v>
                </c:pt>
                <c:pt idx="7340">
                  <c:v>334.23114593535752</c:v>
                </c:pt>
                <c:pt idx="7341">
                  <c:v>335.45543584720861</c:v>
                </c:pt>
                <c:pt idx="7342">
                  <c:v>331.78256611165529</c:v>
                </c:pt>
                <c:pt idx="7343">
                  <c:v>333.92556317335948</c:v>
                </c:pt>
                <c:pt idx="7344">
                  <c:v>331.78256611165529</c:v>
                </c:pt>
                <c:pt idx="7345">
                  <c:v>334.53672869735556</c:v>
                </c:pt>
                <c:pt idx="7346">
                  <c:v>334.53672869735556</c:v>
                </c:pt>
                <c:pt idx="7347">
                  <c:v>335.14985308521057</c:v>
                </c:pt>
                <c:pt idx="7348">
                  <c:v>333.00685602350637</c:v>
                </c:pt>
                <c:pt idx="7349">
                  <c:v>335.14985308521057</c:v>
                </c:pt>
                <c:pt idx="7350">
                  <c:v>331.16944172380022</c:v>
                </c:pt>
                <c:pt idx="7351">
                  <c:v>334.8423114593536</c:v>
                </c:pt>
                <c:pt idx="7352">
                  <c:v>333.61802154750245</c:v>
                </c:pt>
                <c:pt idx="7353">
                  <c:v>334.23114593535752</c:v>
                </c:pt>
                <c:pt idx="7354">
                  <c:v>334.53672869735556</c:v>
                </c:pt>
                <c:pt idx="7355">
                  <c:v>333.00685602350637</c:v>
                </c:pt>
                <c:pt idx="7356">
                  <c:v>334.23114593535752</c:v>
                </c:pt>
                <c:pt idx="7357">
                  <c:v>331.47698334965725</c:v>
                </c:pt>
                <c:pt idx="7358">
                  <c:v>333.92556317335948</c:v>
                </c:pt>
                <c:pt idx="7359">
                  <c:v>329.02840352595496</c:v>
                </c:pt>
                <c:pt idx="7360">
                  <c:v>331.16944172380022</c:v>
                </c:pt>
                <c:pt idx="7361">
                  <c:v>330.86385896180218</c:v>
                </c:pt>
                <c:pt idx="7362">
                  <c:v>330.55827619980414</c:v>
                </c:pt>
                <c:pt idx="7363">
                  <c:v>330.2526934378061</c:v>
                </c:pt>
                <c:pt idx="7364">
                  <c:v>329.94515181194907</c:v>
                </c:pt>
                <c:pt idx="7365">
                  <c:v>329.63956904995104</c:v>
                </c:pt>
                <c:pt idx="7366">
                  <c:v>328.41527913809995</c:v>
                </c:pt>
                <c:pt idx="7367">
                  <c:v>331.16944172380022</c:v>
                </c:pt>
                <c:pt idx="7368">
                  <c:v>329.63956904995104</c:v>
                </c:pt>
                <c:pt idx="7369">
                  <c:v>333.00685602350637</c:v>
                </c:pt>
                <c:pt idx="7370">
                  <c:v>331.16944172380022</c:v>
                </c:pt>
                <c:pt idx="7371">
                  <c:v>328.72086190009799</c:v>
                </c:pt>
                <c:pt idx="7372">
                  <c:v>329.333986287953</c:v>
                </c:pt>
                <c:pt idx="7373">
                  <c:v>332.08814887365332</c:v>
                </c:pt>
                <c:pt idx="7374">
                  <c:v>331.47698334965725</c:v>
                </c:pt>
                <c:pt idx="7375">
                  <c:v>331.16944172380022</c:v>
                </c:pt>
                <c:pt idx="7376">
                  <c:v>333.00685602350637</c:v>
                </c:pt>
                <c:pt idx="7377">
                  <c:v>331.78256611165529</c:v>
                </c:pt>
                <c:pt idx="7378">
                  <c:v>333.00685602350637</c:v>
                </c:pt>
                <c:pt idx="7379">
                  <c:v>331.16944172380022</c:v>
                </c:pt>
                <c:pt idx="7380">
                  <c:v>330.2526934378061</c:v>
                </c:pt>
                <c:pt idx="7381">
                  <c:v>331.16944172380022</c:v>
                </c:pt>
                <c:pt idx="7382">
                  <c:v>331.78256611165529</c:v>
                </c:pt>
                <c:pt idx="7383">
                  <c:v>331.78256611165529</c:v>
                </c:pt>
                <c:pt idx="7384">
                  <c:v>329.333986287953</c:v>
                </c:pt>
                <c:pt idx="7385">
                  <c:v>327.1909892262488</c:v>
                </c:pt>
                <c:pt idx="7386">
                  <c:v>324.74240940254657</c:v>
                </c:pt>
                <c:pt idx="7387">
                  <c:v>324.74240940254657</c:v>
                </c:pt>
                <c:pt idx="7388">
                  <c:v>325.04799216454461</c:v>
                </c:pt>
                <c:pt idx="7389">
                  <c:v>324.43682664054853</c:v>
                </c:pt>
                <c:pt idx="7390">
                  <c:v>325.96669931439772</c:v>
                </c:pt>
                <c:pt idx="7391">
                  <c:v>324.74240940254657</c:v>
                </c:pt>
                <c:pt idx="7392">
                  <c:v>326.57982370225272</c:v>
                </c:pt>
                <c:pt idx="7393">
                  <c:v>326.88540646425076</c:v>
                </c:pt>
                <c:pt idx="7394">
                  <c:v>327.80411361410387</c:v>
                </c:pt>
                <c:pt idx="7395">
                  <c:v>329.94515181194907</c:v>
                </c:pt>
                <c:pt idx="7396">
                  <c:v>330.55827619980414</c:v>
                </c:pt>
                <c:pt idx="7397">
                  <c:v>329.333986287953</c:v>
                </c:pt>
                <c:pt idx="7398">
                  <c:v>329.63956904995104</c:v>
                </c:pt>
                <c:pt idx="7399">
                  <c:v>331.78256611165529</c:v>
                </c:pt>
                <c:pt idx="7400">
                  <c:v>329.333986287953</c:v>
                </c:pt>
                <c:pt idx="7401">
                  <c:v>331.78256611165529</c:v>
                </c:pt>
                <c:pt idx="7402">
                  <c:v>331.16944172380022</c:v>
                </c:pt>
                <c:pt idx="7403">
                  <c:v>329.63956904995104</c:v>
                </c:pt>
                <c:pt idx="7404">
                  <c:v>329.333986287953</c:v>
                </c:pt>
                <c:pt idx="7405">
                  <c:v>327.49853085210583</c:v>
                </c:pt>
                <c:pt idx="7406">
                  <c:v>324.74240940254657</c:v>
                </c:pt>
                <c:pt idx="7407">
                  <c:v>329.02840352595496</c:v>
                </c:pt>
                <c:pt idx="7408">
                  <c:v>331.47698334965725</c:v>
                </c:pt>
                <c:pt idx="7409">
                  <c:v>329.333986287953</c:v>
                </c:pt>
                <c:pt idx="7410">
                  <c:v>324.74240940254657</c:v>
                </c:pt>
                <c:pt idx="7411">
                  <c:v>328.10969637610191</c:v>
                </c:pt>
                <c:pt idx="7412">
                  <c:v>328.72086190009799</c:v>
                </c:pt>
                <c:pt idx="7413">
                  <c:v>329.333986287953</c:v>
                </c:pt>
                <c:pt idx="7414">
                  <c:v>328.41527913809995</c:v>
                </c:pt>
                <c:pt idx="7415">
                  <c:v>327.49853085210583</c:v>
                </c:pt>
                <c:pt idx="7416">
                  <c:v>332.70127326150833</c:v>
                </c:pt>
                <c:pt idx="7417">
                  <c:v>333.31243878550441</c:v>
                </c:pt>
                <c:pt idx="7418">
                  <c:v>329.333986287953</c:v>
                </c:pt>
                <c:pt idx="7419">
                  <c:v>324.43682664054853</c:v>
                </c:pt>
                <c:pt idx="7420">
                  <c:v>326.88540646425076</c:v>
                </c:pt>
                <c:pt idx="7421">
                  <c:v>330.86385896180218</c:v>
                </c:pt>
                <c:pt idx="7422">
                  <c:v>328.72086190009799</c:v>
                </c:pt>
                <c:pt idx="7423">
                  <c:v>329.94515181194907</c:v>
                </c:pt>
                <c:pt idx="7424">
                  <c:v>327.49853085210583</c:v>
                </c:pt>
                <c:pt idx="7425">
                  <c:v>330.55827619980414</c:v>
                </c:pt>
                <c:pt idx="7426">
                  <c:v>330.2526934378061</c:v>
                </c:pt>
                <c:pt idx="7427">
                  <c:v>330.55827619980414</c:v>
                </c:pt>
                <c:pt idx="7428">
                  <c:v>330.2526934378061</c:v>
                </c:pt>
                <c:pt idx="7429">
                  <c:v>329.02840352595496</c:v>
                </c:pt>
                <c:pt idx="7430">
                  <c:v>325.96669931439772</c:v>
                </c:pt>
                <c:pt idx="7431">
                  <c:v>327.80411361410387</c:v>
                </c:pt>
                <c:pt idx="7432">
                  <c:v>327.1909892262488</c:v>
                </c:pt>
                <c:pt idx="7433">
                  <c:v>328.10969637610191</c:v>
                </c:pt>
                <c:pt idx="7434">
                  <c:v>329.333986287953</c:v>
                </c:pt>
                <c:pt idx="7435">
                  <c:v>327.49853085210583</c:v>
                </c:pt>
                <c:pt idx="7436">
                  <c:v>328.72086190009799</c:v>
                </c:pt>
                <c:pt idx="7437">
                  <c:v>330.2526934378061</c:v>
                </c:pt>
                <c:pt idx="7438">
                  <c:v>328.41527913809995</c:v>
                </c:pt>
                <c:pt idx="7439">
                  <c:v>332.08814887365332</c:v>
                </c:pt>
                <c:pt idx="7440">
                  <c:v>327.49853085210583</c:v>
                </c:pt>
                <c:pt idx="7441">
                  <c:v>327.1909892262488</c:v>
                </c:pt>
                <c:pt idx="7442">
                  <c:v>328.10969637610191</c:v>
                </c:pt>
                <c:pt idx="7443">
                  <c:v>330.2526934378061</c:v>
                </c:pt>
                <c:pt idx="7444">
                  <c:v>329.63956904995104</c:v>
                </c:pt>
                <c:pt idx="7445">
                  <c:v>329.02840352595496</c:v>
                </c:pt>
                <c:pt idx="7446">
                  <c:v>329.333986287953</c:v>
                </c:pt>
                <c:pt idx="7447">
                  <c:v>331.16944172380022</c:v>
                </c:pt>
                <c:pt idx="7448">
                  <c:v>331.47698334965725</c:v>
                </c:pt>
                <c:pt idx="7449">
                  <c:v>326.57982370225272</c:v>
                </c:pt>
                <c:pt idx="7450">
                  <c:v>329.333986287953</c:v>
                </c:pt>
                <c:pt idx="7451">
                  <c:v>325.35553379040158</c:v>
                </c:pt>
                <c:pt idx="7452">
                  <c:v>328.72086190009799</c:v>
                </c:pt>
                <c:pt idx="7453">
                  <c:v>329.02840352595496</c:v>
                </c:pt>
                <c:pt idx="7454">
                  <c:v>328.72086190009799</c:v>
                </c:pt>
                <c:pt idx="7455">
                  <c:v>326.88540646425076</c:v>
                </c:pt>
                <c:pt idx="7456">
                  <c:v>328.10969637610191</c:v>
                </c:pt>
                <c:pt idx="7457">
                  <c:v>324.74240940254657</c:v>
                </c:pt>
                <c:pt idx="7458">
                  <c:v>324.43682664054853</c:v>
                </c:pt>
                <c:pt idx="7459">
                  <c:v>325.96669931439772</c:v>
                </c:pt>
                <c:pt idx="7460">
                  <c:v>326.88540646425076</c:v>
                </c:pt>
                <c:pt idx="7461">
                  <c:v>326.88540646425076</c:v>
                </c:pt>
                <c:pt idx="7462">
                  <c:v>327.1909892262488</c:v>
                </c:pt>
                <c:pt idx="7463">
                  <c:v>329.02840352595496</c:v>
                </c:pt>
                <c:pt idx="7464">
                  <c:v>327.1909892262488</c:v>
                </c:pt>
                <c:pt idx="7465">
                  <c:v>324.74240940254657</c:v>
                </c:pt>
                <c:pt idx="7466">
                  <c:v>321.06953966699314</c:v>
                </c:pt>
                <c:pt idx="7467">
                  <c:v>321.98824681684624</c:v>
                </c:pt>
                <c:pt idx="7468">
                  <c:v>325.04799216454461</c:v>
                </c:pt>
                <c:pt idx="7469">
                  <c:v>322.90695396669929</c:v>
                </c:pt>
                <c:pt idx="7470">
                  <c:v>326.88540646425076</c:v>
                </c:pt>
                <c:pt idx="7471">
                  <c:v>327.1909892262488</c:v>
                </c:pt>
                <c:pt idx="7472">
                  <c:v>328.10969637610191</c:v>
                </c:pt>
                <c:pt idx="7473">
                  <c:v>328.10969637610191</c:v>
                </c:pt>
                <c:pt idx="7474">
                  <c:v>326.88540646425076</c:v>
                </c:pt>
                <c:pt idx="7475">
                  <c:v>328.10969637610191</c:v>
                </c:pt>
                <c:pt idx="7476">
                  <c:v>330.86385896180218</c:v>
                </c:pt>
                <c:pt idx="7477">
                  <c:v>328.10969637610191</c:v>
                </c:pt>
                <c:pt idx="7478">
                  <c:v>329.333986287953</c:v>
                </c:pt>
                <c:pt idx="7479">
                  <c:v>327.80411361410387</c:v>
                </c:pt>
                <c:pt idx="7480">
                  <c:v>327.1909892262488</c:v>
                </c:pt>
                <c:pt idx="7481">
                  <c:v>323.82370225269347</c:v>
                </c:pt>
                <c:pt idx="7482">
                  <c:v>325.04799216454461</c:v>
                </c:pt>
                <c:pt idx="7483">
                  <c:v>323.51811949069543</c:v>
                </c:pt>
                <c:pt idx="7484">
                  <c:v>322.29382957884428</c:v>
                </c:pt>
                <c:pt idx="7485">
                  <c:v>328.41527913809995</c:v>
                </c:pt>
                <c:pt idx="7486">
                  <c:v>326.57982370225272</c:v>
                </c:pt>
                <c:pt idx="7487">
                  <c:v>321.06953966699314</c:v>
                </c:pt>
                <c:pt idx="7488">
                  <c:v>324.13124387855044</c:v>
                </c:pt>
                <c:pt idx="7489">
                  <c:v>321.6826640548482</c:v>
                </c:pt>
                <c:pt idx="7490">
                  <c:v>321.6826640548482</c:v>
                </c:pt>
                <c:pt idx="7491">
                  <c:v>318.00979431929483</c:v>
                </c:pt>
                <c:pt idx="7492">
                  <c:v>320.45837414299706</c:v>
                </c:pt>
                <c:pt idx="7493">
                  <c:v>320.15083251714009</c:v>
                </c:pt>
                <c:pt idx="7494">
                  <c:v>322.29382957884428</c:v>
                </c:pt>
                <c:pt idx="7495">
                  <c:v>317.7022526934378</c:v>
                </c:pt>
                <c:pt idx="7496">
                  <c:v>322.59941234084232</c:v>
                </c:pt>
                <c:pt idx="7497">
                  <c:v>321.37512242899118</c:v>
                </c:pt>
                <c:pt idx="7498">
                  <c:v>322.29382957884428</c:v>
                </c:pt>
                <c:pt idx="7499">
                  <c:v>318.31537708129287</c:v>
                </c:pt>
                <c:pt idx="7500">
                  <c:v>319.23408423114597</c:v>
                </c:pt>
                <c:pt idx="7501">
                  <c:v>322.59941234084232</c:v>
                </c:pt>
                <c:pt idx="7502">
                  <c:v>321.37512242899118</c:v>
                </c:pt>
                <c:pt idx="7503">
                  <c:v>319.84524975514205</c:v>
                </c:pt>
                <c:pt idx="7504">
                  <c:v>321.37512242899118</c:v>
                </c:pt>
                <c:pt idx="7505">
                  <c:v>318.92654260528894</c:v>
                </c:pt>
                <c:pt idx="7506">
                  <c:v>318.92654260528894</c:v>
                </c:pt>
                <c:pt idx="7507">
                  <c:v>318.00979431929483</c:v>
                </c:pt>
                <c:pt idx="7508">
                  <c:v>319.84524975514205</c:v>
                </c:pt>
                <c:pt idx="7509">
                  <c:v>320.45837414299706</c:v>
                </c:pt>
                <c:pt idx="7510">
                  <c:v>318.92654260528894</c:v>
                </c:pt>
                <c:pt idx="7511">
                  <c:v>319.23408423114597</c:v>
                </c:pt>
                <c:pt idx="7512">
                  <c:v>321.06953966699314</c:v>
                </c:pt>
                <c:pt idx="7513">
                  <c:v>321.06953966699314</c:v>
                </c:pt>
                <c:pt idx="7514">
                  <c:v>321.37512242899118</c:v>
                </c:pt>
                <c:pt idx="7515">
                  <c:v>321.06953966699314</c:v>
                </c:pt>
                <c:pt idx="7516">
                  <c:v>322.59941234084232</c:v>
                </c:pt>
                <c:pt idx="7517">
                  <c:v>322.59941234084232</c:v>
                </c:pt>
                <c:pt idx="7518">
                  <c:v>322.29382957884428</c:v>
                </c:pt>
                <c:pt idx="7519">
                  <c:v>323.82370225269347</c:v>
                </c:pt>
                <c:pt idx="7520">
                  <c:v>323.21253672869739</c:v>
                </c:pt>
                <c:pt idx="7521">
                  <c:v>322.90695396669929</c:v>
                </c:pt>
                <c:pt idx="7522">
                  <c:v>323.21253672869739</c:v>
                </c:pt>
                <c:pt idx="7523">
                  <c:v>325.04799216454461</c:v>
                </c:pt>
                <c:pt idx="7524">
                  <c:v>324.74240940254657</c:v>
                </c:pt>
                <c:pt idx="7525">
                  <c:v>323.82370225269347</c:v>
                </c:pt>
                <c:pt idx="7526">
                  <c:v>321.37512242899118</c:v>
                </c:pt>
                <c:pt idx="7527">
                  <c:v>322.90695396669929</c:v>
                </c:pt>
                <c:pt idx="7528">
                  <c:v>324.43682664054853</c:v>
                </c:pt>
                <c:pt idx="7529">
                  <c:v>322.59941234084232</c:v>
                </c:pt>
                <c:pt idx="7530">
                  <c:v>326.27228207639575</c:v>
                </c:pt>
                <c:pt idx="7531">
                  <c:v>324.43682664054853</c:v>
                </c:pt>
                <c:pt idx="7532">
                  <c:v>322.90695396669929</c:v>
                </c:pt>
                <c:pt idx="7533">
                  <c:v>322.59941234084232</c:v>
                </c:pt>
                <c:pt idx="7534">
                  <c:v>320.45837414299706</c:v>
                </c:pt>
                <c:pt idx="7535">
                  <c:v>320.7639569049951</c:v>
                </c:pt>
                <c:pt idx="7536">
                  <c:v>321.6826640548482</c:v>
                </c:pt>
                <c:pt idx="7537">
                  <c:v>318.92654260528894</c:v>
                </c:pt>
                <c:pt idx="7538">
                  <c:v>321.37512242899118</c:v>
                </c:pt>
                <c:pt idx="7539">
                  <c:v>321.98824681684624</c:v>
                </c:pt>
                <c:pt idx="7540">
                  <c:v>320.7639569049951</c:v>
                </c:pt>
                <c:pt idx="7541">
                  <c:v>321.37512242899118</c:v>
                </c:pt>
                <c:pt idx="7542">
                  <c:v>320.15083251714009</c:v>
                </c:pt>
                <c:pt idx="7543">
                  <c:v>324.13124387855044</c:v>
                </c:pt>
                <c:pt idx="7544">
                  <c:v>324.43682664054853</c:v>
                </c:pt>
                <c:pt idx="7545">
                  <c:v>322.59941234084232</c:v>
                </c:pt>
                <c:pt idx="7546">
                  <c:v>320.7639569049951</c:v>
                </c:pt>
                <c:pt idx="7547">
                  <c:v>319.53966699314401</c:v>
                </c:pt>
                <c:pt idx="7548">
                  <c:v>323.51811949069543</c:v>
                </c:pt>
                <c:pt idx="7549">
                  <c:v>321.37512242899118</c:v>
                </c:pt>
                <c:pt idx="7550">
                  <c:v>319.53966699314401</c:v>
                </c:pt>
                <c:pt idx="7551">
                  <c:v>319.84524975514205</c:v>
                </c:pt>
                <c:pt idx="7552">
                  <c:v>321.98824681684624</c:v>
                </c:pt>
                <c:pt idx="7553">
                  <c:v>318.92654260528894</c:v>
                </c:pt>
                <c:pt idx="7554">
                  <c:v>319.84524975514205</c:v>
                </c:pt>
                <c:pt idx="7555">
                  <c:v>318.31537708129287</c:v>
                </c:pt>
                <c:pt idx="7556">
                  <c:v>321.37512242899118</c:v>
                </c:pt>
                <c:pt idx="7557">
                  <c:v>320.7639569049951</c:v>
                </c:pt>
                <c:pt idx="7558">
                  <c:v>320.15083251714009</c:v>
                </c:pt>
                <c:pt idx="7559">
                  <c:v>320.7639569049951</c:v>
                </c:pt>
                <c:pt idx="7560">
                  <c:v>320.7639569049951</c:v>
                </c:pt>
                <c:pt idx="7561">
                  <c:v>320.15083251714009</c:v>
                </c:pt>
                <c:pt idx="7562">
                  <c:v>318.00979431929483</c:v>
                </c:pt>
                <c:pt idx="7563">
                  <c:v>313.72380019588644</c:v>
                </c:pt>
                <c:pt idx="7564">
                  <c:v>314.94809010773753</c:v>
                </c:pt>
                <c:pt idx="7565">
                  <c:v>316.47796278158671</c:v>
                </c:pt>
                <c:pt idx="7566">
                  <c:v>316.17238001958867</c:v>
                </c:pt>
                <c:pt idx="7567">
                  <c:v>321.37512242899118</c:v>
                </c:pt>
                <c:pt idx="7568">
                  <c:v>323.21253672869739</c:v>
                </c:pt>
                <c:pt idx="7569">
                  <c:v>318.31537708129287</c:v>
                </c:pt>
                <c:pt idx="7570">
                  <c:v>318.00979431929483</c:v>
                </c:pt>
                <c:pt idx="7571">
                  <c:v>321.37512242899118</c:v>
                </c:pt>
                <c:pt idx="7572">
                  <c:v>319.84524975514205</c:v>
                </c:pt>
                <c:pt idx="7573">
                  <c:v>318.92654260528894</c:v>
                </c:pt>
                <c:pt idx="7574">
                  <c:v>320.15083251714009</c:v>
                </c:pt>
                <c:pt idx="7575">
                  <c:v>320.45837414299706</c:v>
                </c:pt>
                <c:pt idx="7576">
                  <c:v>321.37512242899118</c:v>
                </c:pt>
                <c:pt idx="7577">
                  <c:v>319.53966699314401</c:v>
                </c:pt>
                <c:pt idx="7578">
                  <c:v>318.00979431929483</c:v>
                </c:pt>
                <c:pt idx="7579">
                  <c:v>321.37512242899118</c:v>
                </c:pt>
                <c:pt idx="7580">
                  <c:v>319.23408423114597</c:v>
                </c:pt>
                <c:pt idx="7581">
                  <c:v>316.17238001958867</c:v>
                </c:pt>
                <c:pt idx="7582">
                  <c:v>321.06953966699314</c:v>
                </c:pt>
                <c:pt idx="7583">
                  <c:v>321.6826640548482</c:v>
                </c:pt>
                <c:pt idx="7584">
                  <c:v>320.7639569049951</c:v>
                </c:pt>
                <c:pt idx="7585">
                  <c:v>318.31537708129287</c:v>
                </c:pt>
                <c:pt idx="7586">
                  <c:v>318.92654260528894</c:v>
                </c:pt>
                <c:pt idx="7587">
                  <c:v>315.56121449559259</c:v>
                </c:pt>
                <c:pt idx="7588">
                  <c:v>316.78550440744368</c:v>
                </c:pt>
                <c:pt idx="7589">
                  <c:v>314.94809010773753</c:v>
                </c:pt>
                <c:pt idx="7590">
                  <c:v>314.94809010773753</c:v>
                </c:pt>
                <c:pt idx="7591">
                  <c:v>314.02938295788448</c:v>
                </c:pt>
                <c:pt idx="7592">
                  <c:v>314.02938295788448</c:v>
                </c:pt>
                <c:pt idx="7593">
                  <c:v>316.17238001958867</c:v>
                </c:pt>
                <c:pt idx="7594">
                  <c:v>313.11263467189036</c:v>
                </c:pt>
                <c:pt idx="7595">
                  <c:v>314.02938295788448</c:v>
                </c:pt>
                <c:pt idx="7596">
                  <c:v>314.94809010773753</c:v>
                </c:pt>
                <c:pt idx="7597">
                  <c:v>318.92654260528894</c:v>
                </c:pt>
                <c:pt idx="7598">
                  <c:v>318.00979431929483</c:v>
                </c:pt>
                <c:pt idx="7599">
                  <c:v>321.37512242899118</c:v>
                </c:pt>
                <c:pt idx="7600">
                  <c:v>318.92654260528894</c:v>
                </c:pt>
                <c:pt idx="7601">
                  <c:v>317.39666993143976</c:v>
                </c:pt>
                <c:pt idx="7602">
                  <c:v>317.7022526934378</c:v>
                </c:pt>
                <c:pt idx="7603">
                  <c:v>317.39666993143976</c:v>
                </c:pt>
                <c:pt idx="7604">
                  <c:v>318.00979431929483</c:v>
                </c:pt>
                <c:pt idx="7605">
                  <c:v>317.09108716944172</c:v>
                </c:pt>
                <c:pt idx="7606">
                  <c:v>315.86679725759063</c:v>
                </c:pt>
                <c:pt idx="7607">
                  <c:v>314.94809010773753</c:v>
                </c:pt>
                <c:pt idx="7608">
                  <c:v>318.92654260528894</c:v>
                </c:pt>
                <c:pt idx="7609">
                  <c:v>320.15083251714009</c:v>
                </c:pt>
                <c:pt idx="7610">
                  <c:v>318.92654260528894</c:v>
                </c:pt>
                <c:pt idx="7611">
                  <c:v>318.31537708129287</c:v>
                </c:pt>
                <c:pt idx="7612">
                  <c:v>318.31537708129287</c:v>
                </c:pt>
                <c:pt idx="7613">
                  <c:v>319.23408423114597</c:v>
                </c:pt>
                <c:pt idx="7614">
                  <c:v>321.37512242899118</c:v>
                </c:pt>
                <c:pt idx="7615">
                  <c:v>321.06953966699314</c:v>
                </c:pt>
                <c:pt idx="7616">
                  <c:v>319.23408423114597</c:v>
                </c:pt>
                <c:pt idx="7617">
                  <c:v>317.09108716944172</c:v>
                </c:pt>
                <c:pt idx="7618">
                  <c:v>319.23408423114597</c:v>
                </c:pt>
                <c:pt idx="7619">
                  <c:v>322.59941234084232</c:v>
                </c:pt>
                <c:pt idx="7620">
                  <c:v>317.7022526934378</c:v>
                </c:pt>
                <c:pt idx="7621">
                  <c:v>317.7022526934378</c:v>
                </c:pt>
                <c:pt idx="7622">
                  <c:v>323.21253672869739</c:v>
                </c:pt>
                <c:pt idx="7623">
                  <c:v>322.29382957884428</c:v>
                </c:pt>
                <c:pt idx="7624">
                  <c:v>318.92654260528894</c:v>
                </c:pt>
                <c:pt idx="7625">
                  <c:v>319.53966699314401</c:v>
                </c:pt>
                <c:pt idx="7626">
                  <c:v>321.98824681684624</c:v>
                </c:pt>
                <c:pt idx="7627">
                  <c:v>319.84524975514205</c:v>
                </c:pt>
                <c:pt idx="7628">
                  <c:v>317.09108716944172</c:v>
                </c:pt>
                <c:pt idx="7629">
                  <c:v>314.94809010773753</c:v>
                </c:pt>
                <c:pt idx="7630">
                  <c:v>316.78550440744368</c:v>
                </c:pt>
                <c:pt idx="7631">
                  <c:v>314.02938295788448</c:v>
                </c:pt>
                <c:pt idx="7632">
                  <c:v>313.4182174338884</c:v>
                </c:pt>
                <c:pt idx="7633">
                  <c:v>315.25563173359456</c:v>
                </c:pt>
                <c:pt idx="7634">
                  <c:v>313.11263467189036</c:v>
                </c:pt>
                <c:pt idx="7635">
                  <c:v>310.66405484818807</c:v>
                </c:pt>
                <c:pt idx="7636">
                  <c:v>312.4995102840353</c:v>
                </c:pt>
                <c:pt idx="7637">
                  <c:v>310.3565132223311</c:v>
                </c:pt>
                <c:pt idx="7638">
                  <c:v>310.3565132223311</c:v>
                </c:pt>
                <c:pt idx="7639">
                  <c:v>314.94809010773753</c:v>
                </c:pt>
                <c:pt idx="7640">
                  <c:v>316.47796278158671</c:v>
                </c:pt>
                <c:pt idx="7641">
                  <c:v>316.17238001958867</c:v>
                </c:pt>
                <c:pt idx="7642">
                  <c:v>318.31537708129287</c:v>
                </c:pt>
                <c:pt idx="7643">
                  <c:v>318.92654260528894</c:v>
                </c:pt>
                <c:pt idx="7644">
                  <c:v>317.7022526934378</c:v>
                </c:pt>
                <c:pt idx="7645">
                  <c:v>313.72380019588644</c:v>
                </c:pt>
                <c:pt idx="7646">
                  <c:v>312.4995102840353</c:v>
                </c:pt>
                <c:pt idx="7647">
                  <c:v>312.80509304603333</c:v>
                </c:pt>
                <c:pt idx="7648">
                  <c:v>315.25563173359456</c:v>
                </c:pt>
                <c:pt idx="7649">
                  <c:v>313.72380019588644</c:v>
                </c:pt>
                <c:pt idx="7650">
                  <c:v>308.52105778648388</c:v>
                </c:pt>
                <c:pt idx="7651">
                  <c:v>310.66405484818807</c:v>
                </c:pt>
                <c:pt idx="7652">
                  <c:v>312.4995102840353</c:v>
                </c:pt>
                <c:pt idx="7653">
                  <c:v>312.19392752203726</c:v>
                </c:pt>
                <c:pt idx="7654">
                  <c:v>314.64250734573949</c:v>
                </c:pt>
                <c:pt idx="7655">
                  <c:v>313.4182174338884</c:v>
                </c:pt>
                <c:pt idx="7656">
                  <c:v>314.33692458374145</c:v>
                </c:pt>
                <c:pt idx="7657">
                  <c:v>315.56121449559259</c:v>
                </c:pt>
                <c:pt idx="7658">
                  <c:v>315.86679725759063</c:v>
                </c:pt>
                <c:pt idx="7659">
                  <c:v>317.39666993143976</c:v>
                </c:pt>
                <c:pt idx="7660">
                  <c:v>320.45837414299706</c:v>
                </c:pt>
                <c:pt idx="7661">
                  <c:v>316.17238001958867</c:v>
                </c:pt>
                <c:pt idx="7662">
                  <c:v>314.64250734573949</c:v>
                </c:pt>
                <c:pt idx="7663">
                  <c:v>314.64250734573949</c:v>
                </c:pt>
                <c:pt idx="7664">
                  <c:v>315.56121449559259</c:v>
                </c:pt>
                <c:pt idx="7665">
                  <c:v>315.56121449559259</c:v>
                </c:pt>
                <c:pt idx="7666">
                  <c:v>317.39666993143976</c:v>
                </c:pt>
                <c:pt idx="7667">
                  <c:v>315.56121449559259</c:v>
                </c:pt>
                <c:pt idx="7668">
                  <c:v>314.33692458374145</c:v>
                </c:pt>
                <c:pt idx="7669">
                  <c:v>315.56121449559259</c:v>
                </c:pt>
                <c:pt idx="7670">
                  <c:v>315.56121449559259</c:v>
                </c:pt>
                <c:pt idx="7671">
                  <c:v>313.4182174338884</c:v>
                </c:pt>
                <c:pt idx="7672">
                  <c:v>316.47796278158671</c:v>
                </c:pt>
                <c:pt idx="7673">
                  <c:v>312.4995102840353</c:v>
                </c:pt>
                <c:pt idx="7674">
                  <c:v>314.33692458374145</c:v>
                </c:pt>
                <c:pt idx="7675">
                  <c:v>315.56121449559259</c:v>
                </c:pt>
                <c:pt idx="7676">
                  <c:v>317.39666993143976</c:v>
                </c:pt>
                <c:pt idx="7677">
                  <c:v>316.78550440744368</c:v>
                </c:pt>
                <c:pt idx="7678">
                  <c:v>313.4182174338884</c:v>
                </c:pt>
                <c:pt idx="7679">
                  <c:v>316.47796278158671</c:v>
                </c:pt>
                <c:pt idx="7680">
                  <c:v>314.02938295788448</c:v>
                </c:pt>
                <c:pt idx="7681">
                  <c:v>314.33692458374145</c:v>
                </c:pt>
                <c:pt idx="7682">
                  <c:v>312.19392752203726</c:v>
                </c:pt>
                <c:pt idx="7683">
                  <c:v>313.72380019588644</c:v>
                </c:pt>
                <c:pt idx="7684">
                  <c:v>315.25563173359456</c:v>
                </c:pt>
                <c:pt idx="7685">
                  <c:v>316.17238001958867</c:v>
                </c:pt>
                <c:pt idx="7686">
                  <c:v>317.09108716944172</c:v>
                </c:pt>
                <c:pt idx="7687">
                  <c:v>318.31537708129287</c:v>
                </c:pt>
                <c:pt idx="7688">
                  <c:v>317.39666993143976</c:v>
                </c:pt>
                <c:pt idx="7689">
                  <c:v>316.47796278158671</c:v>
                </c:pt>
                <c:pt idx="7690">
                  <c:v>317.39666993143976</c:v>
                </c:pt>
                <c:pt idx="7691">
                  <c:v>320.15083251714009</c:v>
                </c:pt>
                <c:pt idx="7692">
                  <c:v>320.7639569049951</c:v>
                </c:pt>
                <c:pt idx="7693">
                  <c:v>317.39666993143976</c:v>
                </c:pt>
                <c:pt idx="7694">
                  <c:v>316.47796278158671</c:v>
                </c:pt>
                <c:pt idx="7695">
                  <c:v>317.39666993143976</c:v>
                </c:pt>
                <c:pt idx="7696">
                  <c:v>318.92654260528894</c:v>
                </c:pt>
                <c:pt idx="7697">
                  <c:v>316.17238001958867</c:v>
                </c:pt>
                <c:pt idx="7698">
                  <c:v>316.47796278158671</c:v>
                </c:pt>
                <c:pt idx="7699">
                  <c:v>316.17238001958867</c:v>
                </c:pt>
                <c:pt idx="7700">
                  <c:v>316.47796278158671</c:v>
                </c:pt>
                <c:pt idx="7701">
                  <c:v>316.47796278158671</c:v>
                </c:pt>
                <c:pt idx="7702">
                  <c:v>314.94809010773753</c:v>
                </c:pt>
                <c:pt idx="7703">
                  <c:v>313.72380019588644</c:v>
                </c:pt>
                <c:pt idx="7704">
                  <c:v>315.56121449559259</c:v>
                </c:pt>
                <c:pt idx="7705">
                  <c:v>315.86679725759063</c:v>
                </c:pt>
                <c:pt idx="7706">
                  <c:v>314.33692458374145</c:v>
                </c:pt>
                <c:pt idx="7707">
                  <c:v>313.72380019588644</c:v>
                </c:pt>
                <c:pt idx="7708">
                  <c:v>315.86679725759063</c:v>
                </c:pt>
                <c:pt idx="7709">
                  <c:v>320.45837414299706</c:v>
                </c:pt>
                <c:pt idx="7710">
                  <c:v>321.6826640548482</c:v>
                </c:pt>
                <c:pt idx="7711">
                  <c:v>316.78550440744368</c:v>
                </c:pt>
                <c:pt idx="7712">
                  <c:v>319.23408423114597</c:v>
                </c:pt>
                <c:pt idx="7713">
                  <c:v>316.47796278158671</c:v>
                </c:pt>
                <c:pt idx="7714">
                  <c:v>314.64250734573949</c:v>
                </c:pt>
                <c:pt idx="7715">
                  <c:v>309.74534769833502</c:v>
                </c:pt>
                <c:pt idx="7716">
                  <c:v>313.4182174338884</c:v>
                </c:pt>
                <c:pt idx="7717">
                  <c:v>316.17238001958867</c:v>
                </c:pt>
                <c:pt idx="7718">
                  <c:v>314.33692458374145</c:v>
                </c:pt>
                <c:pt idx="7719">
                  <c:v>315.56121449559259</c:v>
                </c:pt>
                <c:pt idx="7720">
                  <c:v>313.4182174338884</c:v>
                </c:pt>
                <c:pt idx="7721">
                  <c:v>314.94809010773753</c:v>
                </c:pt>
                <c:pt idx="7722">
                  <c:v>315.25563173359456</c:v>
                </c:pt>
                <c:pt idx="7723">
                  <c:v>314.02938295788448</c:v>
                </c:pt>
                <c:pt idx="7724">
                  <c:v>315.56121449559259</c:v>
                </c:pt>
                <c:pt idx="7725">
                  <c:v>315.56121449559259</c:v>
                </c:pt>
                <c:pt idx="7726">
                  <c:v>314.64250734573949</c:v>
                </c:pt>
                <c:pt idx="7727">
                  <c:v>313.72380019588644</c:v>
                </c:pt>
                <c:pt idx="7728">
                  <c:v>312.80509304603333</c:v>
                </c:pt>
                <c:pt idx="7729">
                  <c:v>313.4182174338884</c:v>
                </c:pt>
                <c:pt idx="7730">
                  <c:v>312.80509304603333</c:v>
                </c:pt>
                <c:pt idx="7731">
                  <c:v>312.4995102840353</c:v>
                </c:pt>
                <c:pt idx="7732">
                  <c:v>313.11263467189036</c:v>
                </c:pt>
                <c:pt idx="7733">
                  <c:v>311.27522037218415</c:v>
                </c:pt>
                <c:pt idx="7734">
                  <c:v>314.94809010773753</c:v>
                </c:pt>
                <c:pt idx="7735">
                  <c:v>314.02938295788448</c:v>
                </c:pt>
                <c:pt idx="7736">
                  <c:v>315.86679725759063</c:v>
                </c:pt>
                <c:pt idx="7737">
                  <c:v>314.94809010773753</c:v>
                </c:pt>
                <c:pt idx="7738">
                  <c:v>313.11263467189036</c:v>
                </c:pt>
                <c:pt idx="7739">
                  <c:v>309.43976493633693</c:v>
                </c:pt>
                <c:pt idx="7740">
                  <c:v>310.66405484818807</c:v>
                </c:pt>
                <c:pt idx="7741">
                  <c:v>314.94809010773753</c:v>
                </c:pt>
                <c:pt idx="7742">
                  <c:v>312.19392752203726</c:v>
                </c:pt>
                <c:pt idx="7743">
                  <c:v>310.3565132223311</c:v>
                </c:pt>
                <c:pt idx="7744">
                  <c:v>310.96963761018611</c:v>
                </c:pt>
                <c:pt idx="7745">
                  <c:v>312.80509304603333</c:v>
                </c:pt>
                <c:pt idx="7746">
                  <c:v>312.19392752203726</c:v>
                </c:pt>
                <c:pt idx="7747">
                  <c:v>310.05093046033306</c:v>
                </c:pt>
                <c:pt idx="7748">
                  <c:v>312.80509304603333</c:v>
                </c:pt>
                <c:pt idx="7749">
                  <c:v>312.4995102840353</c:v>
                </c:pt>
                <c:pt idx="7750">
                  <c:v>313.11263467189036</c:v>
                </c:pt>
                <c:pt idx="7751">
                  <c:v>314.64250734573949</c:v>
                </c:pt>
                <c:pt idx="7752">
                  <c:v>314.94809010773753</c:v>
                </c:pt>
                <c:pt idx="7753">
                  <c:v>315.25563173359456</c:v>
                </c:pt>
                <c:pt idx="7754">
                  <c:v>313.4182174338884</c:v>
                </c:pt>
                <c:pt idx="7755">
                  <c:v>313.11263467189036</c:v>
                </c:pt>
                <c:pt idx="7756">
                  <c:v>313.72380019588644</c:v>
                </c:pt>
                <c:pt idx="7757">
                  <c:v>310.96963761018611</c:v>
                </c:pt>
                <c:pt idx="7758">
                  <c:v>309.74534769833502</c:v>
                </c:pt>
                <c:pt idx="7759">
                  <c:v>309.13222331047996</c:v>
                </c:pt>
                <c:pt idx="7760">
                  <c:v>313.4182174338884</c:v>
                </c:pt>
                <c:pt idx="7761">
                  <c:v>314.64250734573949</c:v>
                </c:pt>
                <c:pt idx="7762">
                  <c:v>312.19392752203726</c:v>
                </c:pt>
                <c:pt idx="7763">
                  <c:v>315.25563173359456</c:v>
                </c:pt>
                <c:pt idx="7764">
                  <c:v>319.23408423114597</c:v>
                </c:pt>
                <c:pt idx="7765">
                  <c:v>315.86679725759063</c:v>
                </c:pt>
                <c:pt idx="7766">
                  <c:v>315.25563173359456</c:v>
                </c:pt>
                <c:pt idx="7767">
                  <c:v>315.56121449559259</c:v>
                </c:pt>
                <c:pt idx="7768">
                  <c:v>312.4995102840353</c:v>
                </c:pt>
                <c:pt idx="7769">
                  <c:v>313.11263467189036</c:v>
                </c:pt>
                <c:pt idx="7770">
                  <c:v>314.33692458374145</c:v>
                </c:pt>
                <c:pt idx="7771">
                  <c:v>316.78550440744368</c:v>
                </c:pt>
                <c:pt idx="7772">
                  <c:v>318.00979431929483</c:v>
                </c:pt>
                <c:pt idx="7773">
                  <c:v>316.78550440744368</c:v>
                </c:pt>
                <c:pt idx="7774">
                  <c:v>314.02938295788448</c:v>
                </c:pt>
                <c:pt idx="7775">
                  <c:v>314.02938295788448</c:v>
                </c:pt>
                <c:pt idx="7776">
                  <c:v>316.78550440744368</c:v>
                </c:pt>
                <c:pt idx="7777">
                  <c:v>319.53966699314401</c:v>
                </c:pt>
                <c:pt idx="7778">
                  <c:v>318.92654260528894</c:v>
                </c:pt>
                <c:pt idx="7779">
                  <c:v>315.25563173359456</c:v>
                </c:pt>
                <c:pt idx="7780">
                  <c:v>315.86679725759063</c:v>
                </c:pt>
                <c:pt idx="7781">
                  <c:v>315.25563173359456</c:v>
                </c:pt>
                <c:pt idx="7782">
                  <c:v>316.17238001958867</c:v>
                </c:pt>
                <c:pt idx="7783">
                  <c:v>313.72380019588644</c:v>
                </c:pt>
                <c:pt idx="7784">
                  <c:v>314.94809010773753</c:v>
                </c:pt>
                <c:pt idx="7785">
                  <c:v>313.72380019588644</c:v>
                </c:pt>
                <c:pt idx="7786">
                  <c:v>313.4182174338884</c:v>
                </c:pt>
                <c:pt idx="7787">
                  <c:v>314.94809010773753</c:v>
                </c:pt>
                <c:pt idx="7788">
                  <c:v>312.19392752203726</c:v>
                </c:pt>
                <c:pt idx="7789">
                  <c:v>313.11263467189036</c:v>
                </c:pt>
                <c:pt idx="7790">
                  <c:v>312.80509304603333</c:v>
                </c:pt>
                <c:pt idx="7791">
                  <c:v>309.43976493633693</c:v>
                </c:pt>
                <c:pt idx="7792">
                  <c:v>307.29676787463274</c:v>
                </c:pt>
                <c:pt idx="7793">
                  <c:v>307.90793339862881</c:v>
                </c:pt>
                <c:pt idx="7794">
                  <c:v>308.52105778648388</c:v>
                </c:pt>
                <c:pt idx="7795">
                  <c:v>312.19392752203726</c:v>
                </c:pt>
                <c:pt idx="7796">
                  <c:v>310.3565132223311</c:v>
                </c:pt>
                <c:pt idx="7797">
                  <c:v>309.43976493633693</c:v>
                </c:pt>
                <c:pt idx="7798">
                  <c:v>311.27522037218415</c:v>
                </c:pt>
                <c:pt idx="7799">
                  <c:v>310.66405484818807</c:v>
                </c:pt>
                <c:pt idx="7800">
                  <c:v>311.27522037218415</c:v>
                </c:pt>
                <c:pt idx="7801">
                  <c:v>312.80509304603333</c:v>
                </c:pt>
                <c:pt idx="7802">
                  <c:v>315.56121449559259</c:v>
                </c:pt>
                <c:pt idx="7803">
                  <c:v>314.33692458374145</c:v>
                </c:pt>
                <c:pt idx="7804">
                  <c:v>311.27522037218415</c:v>
                </c:pt>
                <c:pt idx="7805">
                  <c:v>310.96963761018611</c:v>
                </c:pt>
                <c:pt idx="7806">
                  <c:v>311.58080313418219</c:v>
                </c:pt>
                <c:pt idx="7807">
                  <c:v>309.74534769833502</c:v>
                </c:pt>
                <c:pt idx="7808">
                  <c:v>309.13222331047996</c:v>
                </c:pt>
                <c:pt idx="7809">
                  <c:v>306.07247796278159</c:v>
                </c:pt>
                <c:pt idx="7810">
                  <c:v>304.54260528893241</c:v>
                </c:pt>
                <c:pt idx="7811">
                  <c:v>307.29676787463274</c:v>
                </c:pt>
                <c:pt idx="7812">
                  <c:v>305.76689520078355</c:v>
                </c:pt>
                <c:pt idx="7813">
                  <c:v>308.21547502448578</c:v>
                </c:pt>
                <c:pt idx="7814">
                  <c:v>307.60235063663077</c:v>
                </c:pt>
                <c:pt idx="7815">
                  <c:v>305.45935357492652</c:v>
                </c:pt>
                <c:pt idx="7816">
                  <c:v>304.84818805093045</c:v>
                </c:pt>
                <c:pt idx="7817">
                  <c:v>308.52105778648388</c:v>
                </c:pt>
                <c:pt idx="7818">
                  <c:v>308.82664054848192</c:v>
                </c:pt>
                <c:pt idx="7819">
                  <c:v>306.68364348677767</c:v>
                </c:pt>
                <c:pt idx="7820">
                  <c:v>306.37806072477963</c:v>
                </c:pt>
                <c:pt idx="7821">
                  <c:v>305.45935357492652</c:v>
                </c:pt>
                <c:pt idx="7822">
                  <c:v>308.52105778648388</c:v>
                </c:pt>
                <c:pt idx="7823">
                  <c:v>307.60235063663077</c:v>
                </c:pt>
                <c:pt idx="7824">
                  <c:v>310.05093046033306</c:v>
                </c:pt>
                <c:pt idx="7825">
                  <c:v>308.82664054848192</c:v>
                </c:pt>
                <c:pt idx="7826">
                  <c:v>307.90793339862881</c:v>
                </c:pt>
                <c:pt idx="7827">
                  <c:v>308.52105778648388</c:v>
                </c:pt>
                <c:pt idx="7828">
                  <c:v>307.60235063663077</c:v>
                </c:pt>
                <c:pt idx="7829">
                  <c:v>308.52105778648388</c:v>
                </c:pt>
                <c:pt idx="7830">
                  <c:v>306.68364348677767</c:v>
                </c:pt>
                <c:pt idx="7831">
                  <c:v>308.82664054848192</c:v>
                </c:pt>
                <c:pt idx="7832">
                  <c:v>307.90793339862881</c:v>
                </c:pt>
                <c:pt idx="7833">
                  <c:v>306.37806072477963</c:v>
                </c:pt>
                <c:pt idx="7834">
                  <c:v>306.07247796278159</c:v>
                </c:pt>
                <c:pt idx="7835">
                  <c:v>306.37806072477963</c:v>
                </c:pt>
                <c:pt idx="7836">
                  <c:v>308.52105778648388</c:v>
                </c:pt>
                <c:pt idx="7837">
                  <c:v>308.21547502448578</c:v>
                </c:pt>
                <c:pt idx="7838">
                  <c:v>310.96963761018611</c:v>
                </c:pt>
                <c:pt idx="7839">
                  <c:v>309.43976493633693</c:v>
                </c:pt>
                <c:pt idx="7840">
                  <c:v>309.74534769833502</c:v>
                </c:pt>
                <c:pt idx="7841">
                  <c:v>309.13222331047996</c:v>
                </c:pt>
                <c:pt idx="7842">
                  <c:v>311.58080313418219</c:v>
                </c:pt>
                <c:pt idx="7843">
                  <c:v>313.11263467189036</c:v>
                </c:pt>
                <c:pt idx="7844">
                  <c:v>313.11263467189036</c:v>
                </c:pt>
                <c:pt idx="7845">
                  <c:v>314.02938295788448</c:v>
                </c:pt>
                <c:pt idx="7846">
                  <c:v>314.33692458374145</c:v>
                </c:pt>
                <c:pt idx="7847">
                  <c:v>313.11263467189036</c:v>
                </c:pt>
                <c:pt idx="7848">
                  <c:v>312.80509304603333</c:v>
                </c:pt>
                <c:pt idx="7849">
                  <c:v>310.05093046033306</c:v>
                </c:pt>
                <c:pt idx="7850">
                  <c:v>312.19392752203726</c:v>
                </c:pt>
                <c:pt idx="7851">
                  <c:v>313.4182174338884</c:v>
                </c:pt>
                <c:pt idx="7852">
                  <c:v>313.4182174338884</c:v>
                </c:pt>
                <c:pt idx="7853">
                  <c:v>314.02938295788448</c:v>
                </c:pt>
                <c:pt idx="7854">
                  <c:v>314.33692458374145</c:v>
                </c:pt>
                <c:pt idx="7855">
                  <c:v>310.3565132223311</c:v>
                </c:pt>
                <c:pt idx="7856">
                  <c:v>309.43976493633693</c:v>
                </c:pt>
                <c:pt idx="7857">
                  <c:v>310.66405484818807</c:v>
                </c:pt>
                <c:pt idx="7858">
                  <c:v>310.66405484818807</c:v>
                </c:pt>
                <c:pt idx="7859">
                  <c:v>310.66405484818807</c:v>
                </c:pt>
                <c:pt idx="7860">
                  <c:v>313.11263467189036</c:v>
                </c:pt>
                <c:pt idx="7861">
                  <c:v>310.66405484818807</c:v>
                </c:pt>
                <c:pt idx="7862">
                  <c:v>313.72380019588644</c:v>
                </c:pt>
                <c:pt idx="7863">
                  <c:v>314.02938295788448</c:v>
                </c:pt>
                <c:pt idx="7864">
                  <c:v>310.05093046033306</c:v>
                </c:pt>
                <c:pt idx="7865">
                  <c:v>311.27522037218415</c:v>
                </c:pt>
                <c:pt idx="7866">
                  <c:v>314.94809010773753</c:v>
                </c:pt>
                <c:pt idx="7867">
                  <c:v>313.72380019588644</c:v>
                </c:pt>
                <c:pt idx="7868">
                  <c:v>310.05093046033306</c:v>
                </c:pt>
                <c:pt idx="7869">
                  <c:v>308.82664054848192</c:v>
                </c:pt>
                <c:pt idx="7870">
                  <c:v>307.60235063663077</c:v>
                </c:pt>
                <c:pt idx="7871">
                  <c:v>304.84818805093045</c:v>
                </c:pt>
                <c:pt idx="7872">
                  <c:v>306.07247796278159</c:v>
                </c:pt>
                <c:pt idx="7873">
                  <c:v>306.37806072477963</c:v>
                </c:pt>
                <c:pt idx="7874">
                  <c:v>309.43976493633693</c:v>
                </c:pt>
                <c:pt idx="7875">
                  <c:v>309.74534769833502</c:v>
                </c:pt>
                <c:pt idx="7876">
                  <c:v>309.43976493633693</c:v>
                </c:pt>
                <c:pt idx="7877">
                  <c:v>309.43976493633693</c:v>
                </c:pt>
                <c:pt idx="7878">
                  <c:v>308.52105778648388</c:v>
                </c:pt>
                <c:pt idx="7879">
                  <c:v>310.66405484818807</c:v>
                </c:pt>
                <c:pt idx="7880">
                  <c:v>310.96963761018611</c:v>
                </c:pt>
                <c:pt idx="7881">
                  <c:v>311.27522037218415</c:v>
                </c:pt>
                <c:pt idx="7882">
                  <c:v>310.3565132223311</c:v>
                </c:pt>
                <c:pt idx="7883">
                  <c:v>307.29676787463274</c:v>
                </c:pt>
                <c:pt idx="7884">
                  <c:v>306.37806072477963</c:v>
                </c:pt>
                <c:pt idx="7885">
                  <c:v>307.60235063663077</c:v>
                </c:pt>
                <c:pt idx="7886">
                  <c:v>305.76689520078355</c:v>
                </c:pt>
                <c:pt idx="7887">
                  <c:v>310.96963761018611</c:v>
                </c:pt>
                <c:pt idx="7888">
                  <c:v>309.43976493633693</c:v>
                </c:pt>
                <c:pt idx="7889">
                  <c:v>310.3565132223311</c:v>
                </c:pt>
                <c:pt idx="7890">
                  <c:v>308.82664054848192</c:v>
                </c:pt>
                <c:pt idx="7891">
                  <c:v>306.9911851126347</c:v>
                </c:pt>
                <c:pt idx="7892">
                  <c:v>308.21547502448578</c:v>
                </c:pt>
                <c:pt idx="7893">
                  <c:v>306.37806072477963</c:v>
                </c:pt>
                <c:pt idx="7894">
                  <c:v>304.54260528893241</c:v>
                </c:pt>
                <c:pt idx="7895">
                  <c:v>304.84818805093045</c:v>
                </c:pt>
                <c:pt idx="7896">
                  <c:v>308.82664054848192</c:v>
                </c:pt>
                <c:pt idx="7897">
                  <c:v>306.9911851126347</c:v>
                </c:pt>
                <c:pt idx="7898">
                  <c:v>304.54260528893241</c:v>
                </c:pt>
                <c:pt idx="7899">
                  <c:v>305.76689520078355</c:v>
                </c:pt>
                <c:pt idx="7900">
                  <c:v>305.45935357492652</c:v>
                </c:pt>
                <c:pt idx="7901">
                  <c:v>303.31831537708132</c:v>
                </c:pt>
                <c:pt idx="7902">
                  <c:v>304.54260528893241</c:v>
                </c:pt>
                <c:pt idx="7903">
                  <c:v>302.39960822722821</c:v>
                </c:pt>
                <c:pt idx="7904">
                  <c:v>301.48090107737517</c:v>
                </c:pt>
                <c:pt idx="7905">
                  <c:v>302.39960822722821</c:v>
                </c:pt>
                <c:pt idx="7906">
                  <c:v>302.39960822722821</c:v>
                </c:pt>
                <c:pt idx="7907">
                  <c:v>302.70519098922625</c:v>
                </c:pt>
                <c:pt idx="7908">
                  <c:v>303.31831537708132</c:v>
                </c:pt>
                <c:pt idx="7909">
                  <c:v>304.84818805093045</c:v>
                </c:pt>
                <c:pt idx="7910">
                  <c:v>301.7864838393732</c:v>
                </c:pt>
                <c:pt idx="7911">
                  <c:v>301.48090107737517</c:v>
                </c:pt>
                <c:pt idx="7912">
                  <c:v>304.54260528893241</c:v>
                </c:pt>
                <c:pt idx="7913">
                  <c:v>306.9911851126347</c:v>
                </c:pt>
                <c:pt idx="7914">
                  <c:v>306.07247796278159</c:v>
                </c:pt>
                <c:pt idx="7915">
                  <c:v>303.9294809010774</c:v>
                </c:pt>
                <c:pt idx="7916">
                  <c:v>307.60235063663077</c:v>
                </c:pt>
                <c:pt idx="7917">
                  <c:v>303.31831537708132</c:v>
                </c:pt>
                <c:pt idx="7918">
                  <c:v>301.17531831537713</c:v>
                </c:pt>
                <c:pt idx="7919">
                  <c:v>301.17531831537713</c:v>
                </c:pt>
                <c:pt idx="7920">
                  <c:v>303.62389813907936</c:v>
                </c:pt>
                <c:pt idx="7921">
                  <c:v>300.56219392752206</c:v>
                </c:pt>
                <c:pt idx="7922">
                  <c:v>304.23506366307544</c:v>
                </c:pt>
                <c:pt idx="7923">
                  <c:v>303.9294809010774</c:v>
                </c:pt>
                <c:pt idx="7924">
                  <c:v>305.45935357492652</c:v>
                </c:pt>
                <c:pt idx="7925">
                  <c:v>306.07247796278159</c:v>
                </c:pt>
                <c:pt idx="7926">
                  <c:v>308.82664054848192</c:v>
                </c:pt>
                <c:pt idx="7927">
                  <c:v>306.68364348677767</c:v>
                </c:pt>
                <c:pt idx="7928">
                  <c:v>303.62389813907936</c:v>
                </c:pt>
                <c:pt idx="7929">
                  <c:v>303.01273261508328</c:v>
                </c:pt>
                <c:pt idx="7930">
                  <c:v>306.37806072477963</c:v>
                </c:pt>
                <c:pt idx="7931">
                  <c:v>306.07247796278159</c:v>
                </c:pt>
                <c:pt idx="7932">
                  <c:v>306.37806072477963</c:v>
                </c:pt>
                <c:pt idx="7933">
                  <c:v>306.37806072477963</c:v>
                </c:pt>
                <c:pt idx="7934">
                  <c:v>306.9911851126347</c:v>
                </c:pt>
                <c:pt idx="7935">
                  <c:v>304.84818805093045</c:v>
                </c:pt>
                <c:pt idx="7936">
                  <c:v>307.29676787463274</c:v>
                </c:pt>
                <c:pt idx="7937">
                  <c:v>304.84818805093045</c:v>
                </c:pt>
                <c:pt idx="7938">
                  <c:v>303.9294809010774</c:v>
                </c:pt>
                <c:pt idx="7939">
                  <c:v>305.45935357492652</c:v>
                </c:pt>
                <c:pt idx="7940">
                  <c:v>306.68364348677767</c:v>
                </c:pt>
                <c:pt idx="7941">
                  <c:v>309.13222331047996</c:v>
                </c:pt>
                <c:pt idx="7942">
                  <c:v>307.90793339862881</c:v>
                </c:pt>
                <c:pt idx="7943">
                  <c:v>306.07247796278159</c:v>
                </c:pt>
                <c:pt idx="7944">
                  <c:v>308.21547502448578</c:v>
                </c:pt>
                <c:pt idx="7945">
                  <c:v>305.76689520078355</c:v>
                </c:pt>
                <c:pt idx="7946">
                  <c:v>308.21547502448578</c:v>
                </c:pt>
                <c:pt idx="7947">
                  <c:v>305.45935357492652</c:v>
                </c:pt>
                <c:pt idx="7948">
                  <c:v>306.68364348677767</c:v>
                </c:pt>
                <c:pt idx="7949">
                  <c:v>305.45935357492652</c:v>
                </c:pt>
                <c:pt idx="7950">
                  <c:v>304.23506366307544</c:v>
                </c:pt>
                <c:pt idx="7951">
                  <c:v>302.09402546523017</c:v>
                </c:pt>
                <c:pt idx="7952">
                  <c:v>302.70519098922625</c:v>
                </c:pt>
                <c:pt idx="7953">
                  <c:v>305.45935357492652</c:v>
                </c:pt>
                <c:pt idx="7954">
                  <c:v>299.33790401567092</c:v>
                </c:pt>
                <c:pt idx="7955">
                  <c:v>301.48090107737517</c:v>
                </c:pt>
                <c:pt idx="7956">
                  <c:v>302.70519098922625</c:v>
                </c:pt>
                <c:pt idx="7957">
                  <c:v>302.70519098922625</c:v>
                </c:pt>
                <c:pt idx="7958">
                  <c:v>300.25661116552402</c:v>
                </c:pt>
                <c:pt idx="7959">
                  <c:v>300.25661116552402</c:v>
                </c:pt>
                <c:pt idx="7960">
                  <c:v>301.7864838393732</c:v>
                </c:pt>
                <c:pt idx="7961">
                  <c:v>304.23506366307544</c:v>
                </c:pt>
                <c:pt idx="7962">
                  <c:v>303.01273261508328</c:v>
                </c:pt>
                <c:pt idx="7963">
                  <c:v>305.76689520078355</c:v>
                </c:pt>
                <c:pt idx="7964">
                  <c:v>304.84818805093045</c:v>
                </c:pt>
                <c:pt idx="7965">
                  <c:v>306.9911851126347</c:v>
                </c:pt>
                <c:pt idx="7966">
                  <c:v>302.09402546523017</c:v>
                </c:pt>
                <c:pt idx="7967">
                  <c:v>300.25661116552402</c:v>
                </c:pt>
                <c:pt idx="7968">
                  <c:v>302.09402546523017</c:v>
                </c:pt>
                <c:pt idx="7969">
                  <c:v>302.70519098922625</c:v>
                </c:pt>
                <c:pt idx="7970">
                  <c:v>303.01273261508328</c:v>
                </c:pt>
                <c:pt idx="7971">
                  <c:v>301.17531831537713</c:v>
                </c:pt>
                <c:pt idx="7972">
                  <c:v>303.62389813907936</c:v>
                </c:pt>
                <c:pt idx="7973">
                  <c:v>303.01273261508328</c:v>
                </c:pt>
                <c:pt idx="7974">
                  <c:v>305.45935357492652</c:v>
                </c:pt>
                <c:pt idx="7975">
                  <c:v>300.25661116552402</c:v>
                </c:pt>
                <c:pt idx="7976">
                  <c:v>300.86973555337909</c:v>
                </c:pt>
                <c:pt idx="7977">
                  <c:v>299.95102840352598</c:v>
                </c:pt>
                <c:pt idx="7978">
                  <c:v>300.25661116552402</c:v>
                </c:pt>
                <c:pt idx="7979">
                  <c:v>300.56219392752206</c:v>
                </c:pt>
                <c:pt idx="7980">
                  <c:v>303.31831537708132</c:v>
                </c:pt>
                <c:pt idx="7981">
                  <c:v>304.23506366307544</c:v>
                </c:pt>
                <c:pt idx="7982">
                  <c:v>302.09402546523017</c:v>
                </c:pt>
                <c:pt idx="7983">
                  <c:v>299.64544564152794</c:v>
                </c:pt>
                <c:pt idx="7984">
                  <c:v>297.80803134182179</c:v>
                </c:pt>
                <c:pt idx="7985">
                  <c:v>301.48090107737517</c:v>
                </c:pt>
                <c:pt idx="7986">
                  <c:v>303.62389813907936</c:v>
                </c:pt>
                <c:pt idx="7987">
                  <c:v>302.09402546523017</c:v>
                </c:pt>
                <c:pt idx="7988">
                  <c:v>303.31831537708132</c:v>
                </c:pt>
                <c:pt idx="7989">
                  <c:v>302.70519098922625</c:v>
                </c:pt>
                <c:pt idx="7990">
                  <c:v>302.39960822722821</c:v>
                </c:pt>
                <c:pt idx="7991">
                  <c:v>301.48090107737517</c:v>
                </c:pt>
                <c:pt idx="7992">
                  <c:v>300.56219392752206</c:v>
                </c:pt>
                <c:pt idx="7993">
                  <c:v>305.76689520078355</c:v>
                </c:pt>
                <c:pt idx="7994">
                  <c:v>302.39960822722821</c:v>
                </c:pt>
                <c:pt idx="7995">
                  <c:v>299.33790401567092</c:v>
                </c:pt>
                <c:pt idx="7996">
                  <c:v>303.9294809010774</c:v>
                </c:pt>
                <c:pt idx="7997">
                  <c:v>306.37806072477963</c:v>
                </c:pt>
                <c:pt idx="7998">
                  <c:v>303.62389813907936</c:v>
                </c:pt>
                <c:pt idx="7999">
                  <c:v>304.54260528893241</c:v>
                </c:pt>
                <c:pt idx="8000">
                  <c:v>301.7864838393732</c:v>
                </c:pt>
                <c:pt idx="8001">
                  <c:v>301.7864838393732</c:v>
                </c:pt>
                <c:pt idx="8002">
                  <c:v>301.48090107737517</c:v>
                </c:pt>
                <c:pt idx="8003">
                  <c:v>300.25661116552402</c:v>
                </c:pt>
                <c:pt idx="8004">
                  <c:v>299.03232125367288</c:v>
                </c:pt>
                <c:pt idx="8005">
                  <c:v>301.17531831537713</c:v>
                </c:pt>
                <c:pt idx="8006">
                  <c:v>297.80803134182179</c:v>
                </c:pt>
                <c:pt idx="8007">
                  <c:v>297.19686581782571</c:v>
                </c:pt>
                <c:pt idx="8008">
                  <c:v>296.58374142997064</c:v>
                </c:pt>
                <c:pt idx="8009">
                  <c:v>299.64544564152794</c:v>
                </c:pt>
                <c:pt idx="8010">
                  <c:v>302.09402546523017</c:v>
                </c:pt>
                <c:pt idx="8011">
                  <c:v>302.39960822722821</c:v>
                </c:pt>
                <c:pt idx="8012">
                  <c:v>299.33790401567092</c:v>
                </c:pt>
                <c:pt idx="8013">
                  <c:v>300.25661116552402</c:v>
                </c:pt>
                <c:pt idx="8014">
                  <c:v>301.17531831537713</c:v>
                </c:pt>
                <c:pt idx="8015">
                  <c:v>301.48090107737517</c:v>
                </c:pt>
                <c:pt idx="8016">
                  <c:v>302.39960822722821</c:v>
                </c:pt>
                <c:pt idx="8017">
                  <c:v>301.17531831537713</c:v>
                </c:pt>
                <c:pt idx="8018">
                  <c:v>303.31831537708132</c:v>
                </c:pt>
                <c:pt idx="8019">
                  <c:v>302.70519098922625</c:v>
                </c:pt>
                <c:pt idx="8020">
                  <c:v>302.70519098922625</c:v>
                </c:pt>
                <c:pt idx="8021">
                  <c:v>299.95102840352598</c:v>
                </c:pt>
                <c:pt idx="8022">
                  <c:v>301.17531831537713</c:v>
                </c:pt>
                <c:pt idx="8023">
                  <c:v>300.25661116552402</c:v>
                </c:pt>
                <c:pt idx="8024">
                  <c:v>299.95102840352598</c:v>
                </c:pt>
                <c:pt idx="8025">
                  <c:v>302.70519098922625</c:v>
                </c:pt>
                <c:pt idx="8026">
                  <c:v>301.17531831537713</c:v>
                </c:pt>
                <c:pt idx="8027">
                  <c:v>299.03232125367288</c:v>
                </c:pt>
                <c:pt idx="8028">
                  <c:v>301.17531831537713</c:v>
                </c:pt>
                <c:pt idx="8029">
                  <c:v>296.58374142997064</c:v>
                </c:pt>
                <c:pt idx="8030">
                  <c:v>301.17531831537713</c:v>
                </c:pt>
                <c:pt idx="8031">
                  <c:v>300.86973555337909</c:v>
                </c:pt>
                <c:pt idx="8032">
                  <c:v>303.62389813907936</c:v>
                </c:pt>
                <c:pt idx="8033">
                  <c:v>300.25661116552402</c:v>
                </c:pt>
                <c:pt idx="8034">
                  <c:v>299.03232125367288</c:v>
                </c:pt>
                <c:pt idx="8035">
                  <c:v>302.09402546523017</c:v>
                </c:pt>
                <c:pt idx="8036">
                  <c:v>300.86973555337909</c:v>
                </c:pt>
                <c:pt idx="8037">
                  <c:v>301.7864838393732</c:v>
                </c:pt>
                <c:pt idx="8038">
                  <c:v>302.09402546523017</c:v>
                </c:pt>
                <c:pt idx="8039">
                  <c:v>300.25661116552402</c:v>
                </c:pt>
                <c:pt idx="8040">
                  <c:v>297.80803134182179</c:v>
                </c:pt>
                <c:pt idx="8041">
                  <c:v>297.50244857982375</c:v>
                </c:pt>
                <c:pt idx="8042">
                  <c:v>299.33790401567092</c:v>
                </c:pt>
                <c:pt idx="8043">
                  <c:v>299.33790401567092</c:v>
                </c:pt>
                <c:pt idx="8044">
                  <c:v>302.70519098922625</c:v>
                </c:pt>
                <c:pt idx="8045">
                  <c:v>299.64544564152794</c:v>
                </c:pt>
                <c:pt idx="8046">
                  <c:v>299.33790401567092</c:v>
                </c:pt>
                <c:pt idx="8047">
                  <c:v>299.03232125367288</c:v>
                </c:pt>
                <c:pt idx="8048">
                  <c:v>296.2781586679726</c:v>
                </c:pt>
                <c:pt idx="8049">
                  <c:v>295.97257590597457</c:v>
                </c:pt>
                <c:pt idx="8050">
                  <c:v>296.2781586679726</c:v>
                </c:pt>
                <c:pt idx="8051">
                  <c:v>297.80803134182179</c:v>
                </c:pt>
                <c:pt idx="8052">
                  <c:v>296.88932419196868</c:v>
                </c:pt>
                <c:pt idx="8053">
                  <c:v>294.44074436826645</c:v>
                </c:pt>
                <c:pt idx="8054">
                  <c:v>296.88932419196868</c:v>
                </c:pt>
                <c:pt idx="8055">
                  <c:v>298.4211557296768</c:v>
                </c:pt>
                <c:pt idx="8056">
                  <c:v>292.91087169441727</c:v>
                </c:pt>
                <c:pt idx="8057">
                  <c:v>292.91087169441727</c:v>
                </c:pt>
                <c:pt idx="8058">
                  <c:v>294.13516160626841</c:v>
                </c:pt>
                <c:pt idx="8059">
                  <c:v>294.44074436826645</c:v>
                </c:pt>
                <c:pt idx="8060">
                  <c:v>294.74828599412342</c:v>
                </c:pt>
                <c:pt idx="8061">
                  <c:v>296.58374142997064</c:v>
                </c:pt>
                <c:pt idx="8062">
                  <c:v>295.97257590597457</c:v>
                </c:pt>
                <c:pt idx="8063">
                  <c:v>296.2781586679726</c:v>
                </c:pt>
                <c:pt idx="8064">
                  <c:v>299.64544564152794</c:v>
                </c:pt>
                <c:pt idx="8065">
                  <c:v>298.4211557296768</c:v>
                </c:pt>
                <c:pt idx="8066">
                  <c:v>299.64544564152794</c:v>
                </c:pt>
                <c:pt idx="8067">
                  <c:v>299.03232125367288</c:v>
                </c:pt>
                <c:pt idx="8068">
                  <c:v>301.48090107737517</c:v>
                </c:pt>
                <c:pt idx="8069">
                  <c:v>298.72673849167484</c:v>
                </c:pt>
                <c:pt idx="8070">
                  <c:v>300.86973555337909</c:v>
                </c:pt>
                <c:pt idx="8071">
                  <c:v>300.25661116552402</c:v>
                </c:pt>
                <c:pt idx="8072">
                  <c:v>296.88932419196868</c:v>
                </c:pt>
                <c:pt idx="8073">
                  <c:v>297.80803134182179</c:v>
                </c:pt>
                <c:pt idx="8074">
                  <c:v>299.64544564152794</c:v>
                </c:pt>
                <c:pt idx="8075">
                  <c:v>298.72673849167484</c:v>
                </c:pt>
                <c:pt idx="8076">
                  <c:v>295.6650342801176</c:v>
                </c:pt>
                <c:pt idx="8077">
                  <c:v>297.50244857982375</c:v>
                </c:pt>
                <c:pt idx="8078">
                  <c:v>297.80803134182179</c:v>
                </c:pt>
                <c:pt idx="8079">
                  <c:v>295.35945151811956</c:v>
                </c:pt>
                <c:pt idx="8080">
                  <c:v>295.05386875612146</c:v>
                </c:pt>
                <c:pt idx="8081">
                  <c:v>297.80803134182179</c:v>
                </c:pt>
                <c:pt idx="8082">
                  <c:v>295.97257590597457</c:v>
                </c:pt>
                <c:pt idx="8083">
                  <c:v>293.21645445641531</c:v>
                </c:pt>
                <c:pt idx="8084">
                  <c:v>295.97257590597457</c:v>
                </c:pt>
                <c:pt idx="8085">
                  <c:v>293.82957884427037</c:v>
                </c:pt>
                <c:pt idx="8086">
                  <c:v>293.21645445641531</c:v>
                </c:pt>
                <c:pt idx="8087">
                  <c:v>296.58374142997064</c:v>
                </c:pt>
                <c:pt idx="8088">
                  <c:v>295.6650342801176</c:v>
                </c:pt>
                <c:pt idx="8089">
                  <c:v>297.50244857982375</c:v>
                </c:pt>
                <c:pt idx="8090">
                  <c:v>299.03232125367288</c:v>
                </c:pt>
                <c:pt idx="8091">
                  <c:v>296.88932419196868</c:v>
                </c:pt>
                <c:pt idx="8092">
                  <c:v>296.88932419196868</c:v>
                </c:pt>
                <c:pt idx="8093">
                  <c:v>299.95102840352598</c:v>
                </c:pt>
                <c:pt idx="8094">
                  <c:v>300.86973555337909</c:v>
                </c:pt>
                <c:pt idx="8095">
                  <c:v>299.33790401567092</c:v>
                </c:pt>
                <c:pt idx="8096">
                  <c:v>295.05386875612146</c:v>
                </c:pt>
                <c:pt idx="8097">
                  <c:v>300.25661116552402</c:v>
                </c:pt>
                <c:pt idx="8098">
                  <c:v>298.4211557296768</c:v>
                </c:pt>
                <c:pt idx="8099">
                  <c:v>301.48090107737517</c:v>
                </c:pt>
                <c:pt idx="8100">
                  <c:v>300.86973555337909</c:v>
                </c:pt>
                <c:pt idx="8101">
                  <c:v>299.33790401567092</c:v>
                </c:pt>
                <c:pt idx="8102">
                  <c:v>300.56219392752206</c:v>
                </c:pt>
                <c:pt idx="8103">
                  <c:v>303.9294809010774</c:v>
                </c:pt>
                <c:pt idx="8104">
                  <c:v>303.9294809010774</c:v>
                </c:pt>
                <c:pt idx="8105">
                  <c:v>304.54260528893241</c:v>
                </c:pt>
                <c:pt idx="8106">
                  <c:v>301.7864838393732</c:v>
                </c:pt>
                <c:pt idx="8107">
                  <c:v>301.48090107737517</c:v>
                </c:pt>
                <c:pt idx="8108">
                  <c:v>299.64544564152794</c:v>
                </c:pt>
                <c:pt idx="8109">
                  <c:v>297.50244857982375</c:v>
                </c:pt>
                <c:pt idx="8110">
                  <c:v>295.05386875612146</c:v>
                </c:pt>
                <c:pt idx="8111">
                  <c:v>297.19686581782571</c:v>
                </c:pt>
                <c:pt idx="8112">
                  <c:v>293.52399608227228</c:v>
                </c:pt>
                <c:pt idx="8113">
                  <c:v>294.44074436826645</c:v>
                </c:pt>
                <c:pt idx="8114">
                  <c:v>293.52399608227228</c:v>
                </c:pt>
                <c:pt idx="8115">
                  <c:v>295.6650342801176</c:v>
                </c:pt>
                <c:pt idx="8116">
                  <c:v>297.50244857982375</c:v>
                </c:pt>
                <c:pt idx="8117">
                  <c:v>297.80803134182179</c:v>
                </c:pt>
                <c:pt idx="8118">
                  <c:v>299.33790401567092</c:v>
                </c:pt>
                <c:pt idx="8119">
                  <c:v>300.25661116552402</c:v>
                </c:pt>
                <c:pt idx="8120">
                  <c:v>301.17531831537713</c:v>
                </c:pt>
                <c:pt idx="8121">
                  <c:v>301.17531831537713</c:v>
                </c:pt>
                <c:pt idx="8122">
                  <c:v>299.64544564152794</c:v>
                </c:pt>
                <c:pt idx="8123">
                  <c:v>300.25661116552402</c:v>
                </c:pt>
                <c:pt idx="8124">
                  <c:v>297.50244857982375</c:v>
                </c:pt>
                <c:pt idx="8125">
                  <c:v>296.58374142997064</c:v>
                </c:pt>
                <c:pt idx="8126">
                  <c:v>296.88932419196868</c:v>
                </c:pt>
                <c:pt idx="8127">
                  <c:v>294.44074436826645</c:v>
                </c:pt>
                <c:pt idx="8128">
                  <c:v>297.80803134182179</c:v>
                </c:pt>
                <c:pt idx="8129">
                  <c:v>299.03232125367288</c:v>
                </c:pt>
                <c:pt idx="8130">
                  <c:v>295.97257590597457</c:v>
                </c:pt>
                <c:pt idx="8131">
                  <c:v>296.88932419196868</c:v>
                </c:pt>
                <c:pt idx="8132">
                  <c:v>296.58374142997064</c:v>
                </c:pt>
                <c:pt idx="8133">
                  <c:v>297.50244857982375</c:v>
                </c:pt>
                <c:pt idx="8134">
                  <c:v>298.72673849167484</c:v>
                </c:pt>
                <c:pt idx="8135">
                  <c:v>300.25661116552402</c:v>
                </c:pt>
                <c:pt idx="8136">
                  <c:v>299.64544564152794</c:v>
                </c:pt>
                <c:pt idx="8137">
                  <c:v>295.97257590597457</c:v>
                </c:pt>
                <c:pt idx="8138">
                  <c:v>298.4211557296768</c:v>
                </c:pt>
                <c:pt idx="8139">
                  <c:v>295.35945151811956</c:v>
                </c:pt>
                <c:pt idx="8140">
                  <c:v>297.19686581782571</c:v>
                </c:pt>
                <c:pt idx="8141">
                  <c:v>298.72673849167484</c:v>
                </c:pt>
                <c:pt idx="8142">
                  <c:v>295.35945151811956</c:v>
                </c:pt>
                <c:pt idx="8143">
                  <c:v>293.21645445641531</c:v>
                </c:pt>
                <c:pt idx="8144">
                  <c:v>291.99216454456416</c:v>
                </c:pt>
                <c:pt idx="8145">
                  <c:v>294.44074436826645</c:v>
                </c:pt>
                <c:pt idx="8146">
                  <c:v>295.6650342801176</c:v>
                </c:pt>
                <c:pt idx="8147">
                  <c:v>297.19686581782571</c:v>
                </c:pt>
                <c:pt idx="8148">
                  <c:v>298.4211557296768</c:v>
                </c:pt>
                <c:pt idx="8149">
                  <c:v>297.50244857982375</c:v>
                </c:pt>
                <c:pt idx="8150">
                  <c:v>294.13516160626841</c:v>
                </c:pt>
                <c:pt idx="8151">
                  <c:v>293.21645445641531</c:v>
                </c:pt>
                <c:pt idx="8152">
                  <c:v>295.6650342801176</c:v>
                </c:pt>
                <c:pt idx="8153">
                  <c:v>297.19686581782571</c:v>
                </c:pt>
                <c:pt idx="8154">
                  <c:v>295.6650342801176</c:v>
                </c:pt>
                <c:pt idx="8155">
                  <c:v>294.74828599412342</c:v>
                </c:pt>
                <c:pt idx="8156">
                  <c:v>294.74828599412342</c:v>
                </c:pt>
                <c:pt idx="8157">
                  <c:v>296.58374142997064</c:v>
                </c:pt>
                <c:pt idx="8158">
                  <c:v>293.52399608227228</c:v>
                </c:pt>
                <c:pt idx="8159">
                  <c:v>291.68658178256612</c:v>
                </c:pt>
                <c:pt idx="8160">
                  <c:v>293.52399608227228</c:v>
                </c:pt>
                <c:pt idx="8161">
                  <c:v>294.44074436826645</c:v>
                </c:pt>
                <c:pt idx="8162">
                  <c:v>291.68658178256612</c:v>
                </c:pt>
                <c:pt idx="8163">
                  <c:v>290.76983349657201</c:v>
                </c:pt>
                <c:pt idx="8164">
                  <c:v>295.97257590597457</c:v>
                </c:pt>
                <c:pt idx="8165">
                  <c:v>295.35945151811956</c:v>
                </c:pt>
                <c:pt idx="8166">
                  <c:v>294.74828599412342</c:v>
                </c:pt>
                <c:pt idx="8167">
                  <c:v>293.21645445641531</c:v>
                </c:pt>
                <c:pt idx="8168">
                  <c:v>295.05386875612146</c:v>
                </c:pt>
                <c:pt idx="8169">
                  <c:v>294.74828599412342</c:v>
                </c:pt>
                <c:pt idx="8170">
                  <c:v>296.58374142997064</c:v>
                </c:pt>
                <c:pt idx="8171">
                  <c:v>295.05386875612146</c:v>
                </c:pt>
                <c:pt idx="8172">
                  <c:v>294.74828599412342</c:v>
                </c:pt>
                <c:pt idx="8173">
                  <c:v>293.82957884427037</c:v>
                </c:pt>
                <c:pt idx="8174">
                  <c:v>294.74828599412342</c:v>
                </c:pt>
                <c:pt idx="8175">
                  <c:v>296.88932419196868</c:v>
                </c:pt>
                <c:pt idx="8176">
                  <c:v>294.44074436826645</c:v>
                </c:pt>
                <c:pt idx="8177">
                  <c:v>291.99216454456416</c:v>
                </c:pt>
                <c:pt idx="8178">
                  <c:v>291.68658178256612</c:v>
                </c:pt>
                <c:pt idx="8179">
                  <c:v>294.74828599412342</c:v>
                </c:pt>
                <c:pt idx="8180">
                  <c:v>290.76983349657201</c:v>
                </c:pt>
                <c:pt idx="8181">
                  <c:v>291.68658178256612</c:v>
                </c:pt>
                <c:pt idx="8182">
                  <c:v>293.52399608227228</c:v>
                </c:pt>
                <c:pt idx="8183">
                  <c:v>292.60528893241923</c:v>
                </c:pt>
                <c:pt idx="8184">
                  <c:v>290.46229187071498</c:v>
                </c:pt>
                <c:pt idx="8185">
                  <c:v>288.93241919686585</c:v>
                </c:pt>
                <c:pt idx="8186">
                  <c:v>291.68658178256612</c:v>
                </c:pt>
                <c:pt idx="8187">
                  <c:v>291.07541625857004</c:v>
                </c:pt>
                <c:pt idx="8188">
                  <c:v>292.29970617042113</c:v>
                </c:pt>
                <c:pt idx="8189">
                  <c:v>289.54358472086193</c:v>
                </c:pt>
                <c:pt idx="8190">
                  <c:v>291.07541625857004</c:v>
                </c:pt>
                <c:pt idx="8191">
                  <c:v>293.82957884427037</c:v>
                </c:pt>
                <c:pt idx="8192">
                  <c:v>295.97257590597457</c:v>
                </c:pt>
                <c:pt idx="8193">
                  <c:v>294.74828599412342</c:v>
                </c:pt>
                <c:pt idx="8194">
                  <c:v>294.74828599412342</c:v>
                </c:pt>
                <c:pt idx="8195">
                  <c:v>296.58374142997064</c:v>
                </c:pt>
                <c:pt idx="8196">
                  <c:v>294.74828599412342</c:v>
                </c:pt>
                <c:pt idx="8197">
                  <c:v>293.82957884427037</c:v>
                </c:pt>
                <c:pt idx="8198">
                  <c:v>293.21645445641531</c:v>
                </c:pt>
                <c:pt idx="8199">
                  <c:v>295.6650342801176</c:v>
                </c:pt>
                <c:pt idx="8200">
                  <c:v>295.35945151811956</c:v>
                </c:pt>
                <c:pt idx="8201">
                  <c:v>294.44074436826645</c:v>
                </c:pt>
                <c:pt idx="8202">
                  <c:v>293.52399608227228</c:v>
                </c:pt>
                <c:pt idx="8203">
                  <c:v>294.44074436826645</c:v>
                </c:pt>
                <c:pt idx="8204">
                  <c:v>295.6650342801176</c:v>
                </c:pt>
                <c:pt idx="8205">
                  <c:v>295.05386875612146</c:v>
                </c:pt>
                <c:pt idx="8206">
                  <c:v>293.82957884427037</c:v>
                </c:pt>
                <c:pt idx="8207">
                  <c:v>291.07541625857004</c:v>
                </c:pt>
                <c:pt idx="8208">
                  <c:v>293.52399608227228</c:v>
                </c:pt>
                <c:pt idx="8209">
                  <c:v>295.35945151811956</c:v>
                </c:pt>
                <c:pt idx="8210">
                  <c:v>292.29970617042113</c:v>
                </c:pt>
                <c:pt idx="8211">
                  <c:v>294.13516160626841</c:v>
                </c:pt>
                <c:pt idx="8212">
                  <c:v>293.52399608227228</c:v>
                </c:pt>
                <c:pt idx="8213">
                  <c:v>292.91087169441727</c:v>
                </c:pt>
                <c:pt idx="8214">
                  <c:v>293.52399608227228</c:v>
                </c:pt>
                <c:pt idx="8215">
                  <c:v>292.29970617042113</c:v>
                </c:pt>
                <c:pt idx="8216">
                  <c:v>289.23800195886389</c:v>
                </c:pt>
                <c:pt idx="8217">
                  <c:v>290.15670910871694</c:v>
                </c:pt>
                <c:pt idx="8218">
                  <c:v>292.91087169441727</c:v>
                </c:pt>
                <c:pt idx="8219">
                  <c:v>291.07541625857004</c:v>
                </c:pt>
                <c:pt idx="8220">
                  <c:v>292.60528893241923</c:v>
                </c:pt>
                <c:pt idx="8221">
                  <c:v>291.07541625857004</c:v>
                </c:pt>
                <c:pt idx="8222">
                  <c:v>291.07541625857004</c:v>
                </c:pt>
                <c:pt idx="8223">
                  <c:v>288.31929480901078</c:v>
                </c:pt>
                <c:pt idx="8224">
                  <c:v>287.09500489715964</c:v>
                </c:pt>
                <c:pt idx="8225">
                  <c:v>287.40254652301667</c:v>
                </c:pt>
                <c:pt idx="8226">
                  <c:v>288.93241919686585</c:v>
                </c:pt>
                <c:pt idx="8227">
                  <c:v>291.07541625857004</c:v>
                </c:pt>
                <c:pt idx="8228">
                  <c:v>291.07541625857004</c:v>
                </c:pt>
                <c:pt idx="8229">
                  <c:v>288.31929480901078</c:v>
                </c:pt>
                <c:pt idx="8230">
                  <c:v>289.23800195886389</c:v>
                </c:pt>
                <c:pt idx="8231">
                  <c:v>288.01371204701275</c:v>
                </c:pt>
                <c:pt idx="8232">
                  <c:v>291.07541625857004</c:v>
                </c:pt>
                <c:pt idx="8233">
                  <c:v>294.13516160626841</c:v>
                </c:pt>
                <c:pt idx="8234">
                  <c:v>292.60528893241923</c:v>
                </c:pt>
                <c:pt idx="8235">
                  <c:v>290.46229187071498</c:v>
                </c:pt>
                <c:pt idx="8236">
                  <c:v>293.82957884427037</c:v>
                </c:pt>
                <c:pt idx="8237">
                  <c:v>292.29970617042113</c:v>
                </c:pt>
                <c:pt idx="8238">
                  <c:v>290.76983349657201</c:v>
                </c:pt>
                <c:pt idx="8239">
                  <c:v>286.7894221351616</c:v>
                </c:pt>
                <c:pt idx="8240">
                  <c:v>289.54358472086193</c:v>
                </c:pt>
                <c:pt idx="8241">
                  <c:v>288.93241919686585</c:v>
                </c:pt>
                <c:pt idx="8242">
                  <c:v>288.01371204701275</c:v>
                </c:pt>
                <c:pt idx="8243">
                  <c:v>290.76983349657201</c:v>
                </c:pt>
                <c:pt idx="8244">
                  <c:v>289.23800195886389</c:v>
                </c:pt>
                <c:pt idx="8245">
                  <c:v>291.99216454456416</c:v>
                </c:pt>
                <c:pt idx="8246">
                  <c:v>293.82957884427037</c:v>
                </c:pt>
                <c:pt idx="8247">
                  <c:v>292.60528893241923</c:v>
                </c:pt>
                <c:pt idx="8248">
                  <c:v>293.21645445641531</c:v>
                </c:pt>
                <c:pt idx="8249">
                  <c:v>294.13516160626841</c:v>
                </c:pt>
                <c:pt idx="8250">
                  <c:v>291.07541625857004</c:v>
                </c:pt>
                <c:pt idx="8251">
                  <c:v>295.35945151811956</c:v>
                </c:pt>
                <c:pt idx="8252">
                  <c:v>296.2781586679726</c:v>
                </c:pt>
                <c:pt idx="8253">
                  <c:v>293.82957884427037</c:v>
                </c:pt>
                <c:pt idx="8254">
                  <c:v>292.60528893241923</c:v>
                </c:pt>
                <c:pt idx="8255">
                  <c:v>290.76983349657201</c:v>
                </c:pt>
                <c:pt idx="8256">
                  <c:v>292.60528893241923</c:v>
                </c:pt>
                <c:pt idx="8257">
                  <c:v>294.74828599412342</c:v>
                </c:pt>
                <c:pt idx="8258">
                  <c:v>296.58374142997064</c:v>
                </c:pt>
                <c:pt idx="8259">
                  <c:v>293.21645445641531</c:v>
                </c:pt>
                <c:pt idx="8260">
                  <c:v>294.13516160626841</c:v>
                </c:pt>
                <c:pt idx="8261">
                  <c:v>293.52399608227228</c:v>
                </c:pt>
                <c:pt idx="8262">
                  <c:v>292.29970617042113</c:v>
                </c:pt>
                <c:pt idx="8263">
                  <c:v>293.21645445641531</c:v>
                </c:pt>
                <c:pt idx="8264">
                  <c:v>288.93241919686585</c:v>
                </c:pt>
                <c:pt idx="8265">
                  <c:v>287.70812928501471</c:v>
                </c:pt>
                <c:pt idx="8266">
                  <c:v>289.23800195886389</c:v>
                </c:pt>
                <c:pt idx="8267">
                  <c:v>290.46229187071498</c:v>
                </c:pt>
                <c:pt idx="8268">
                  <c:v>291.07541625857004</c:v>
                </c:pt>
                <c:pt idx="8269">
                  <c:v>290.76983349657201</c:v>
                </c:pt>
                <c:pt idx="8270">
                  <c:v>290.76983349657201</c:v>
                </c:pt>
                <c:pt idx="8271">
                  <c:v>290.76983349657201</c:v>
                </c:pt>
                <c:pt idx="8272">
                  <c:v>292.60528893241923</c:v>
                </c:pt>
                <c:pt idx="8273">
                  <c:v>295.35945151811956</c:v>
                </c:pt>
                <c:pt idx="8274">
                  <c:v>294.44074436826645</c:v>
                </c:pt>
                <c:pt idx="8275">
                  <c:v>292.29970617042113</c:v>
                </c:pt>
                <c:pt idx="8276">
                  <c:v>291.68658178256612</c:v>
                </c:pt>
                <c:pt idx="8277">
                  <c:v>294.13516160626841</c:v>
                </c:pt>
                <c:pt idx="8278">
                  <c:v>291.07541625857004</c:v>
                </c:pt>
                <c:pt idx="8279">
                  <c:v>293.21645445641531</c:v>
                </c:pt>
                <c:pt idx="8280">
                  <c:v>290.76983349657201</c:v>
                </c:pt>
                <c:pt idx="8281">
                  <c:v>293.52399608227228</c:v>
                </c:pt>
                <c:pt idx="8282">
                  <c:v>293.21645445641531</c:v>
                </c:pt>
                <c:pt idx="8283">
                  <c:v>290.76983349657201</c:v>
                </c:pt>
                <c:pt idx="8284">
                  <c:v>290.15670910871694</c:v>
                </c:pt>
                <c:pt idx="8285">
                  <c:v>291.99216454456416</c:v>
                </c:pt>
                <c:pt idx="8286">
                  <c:v>289.54358472086193</c:v>
                </c:pt>
                <c:pt idx="8287">
                  <c:v>291.07541625857004</c:v>
                </c:pt>
                <c:pt idx="8288">
                  <c:v>291.07541625857004</c:v>
                </c:pt>
                <c:pt idx="8289">
                  <c:v>291.68658178256612</c:v>
                </c:pt>
                <c:pt idx="8290">
                  <c:v>291.68658178256612</c:v>
                </c:pt>
                <c:pt idx="8291">
                  <c:v>291.07541625857004</c:v>
                </c:pt>
                <c:pt idx="8292">
                  <c:v>293.82957884427037</c:v>
                </c:pt>
                <c:pt idx="8293">
                  <c:v>295.35945151811956</c:v>
                </c:pt>
                <c:pt idx="8294">
                  <c:v>290.46229187071498</c:v>
                </c:pt>
                <c:pt idx="8295">
                  <c:v>292.29970617042113</c:v>
                </c:pt>
                <c:pt idx="8296">
                  <c:v>291.07541625857004</c:v>
                </c:pt>
                <c:pt idx="8297">
                  <c:v>292.60528893241923</c:v>
                </c:pt>
                <c:pt idx="8298">
                  <c:v>290.15670910871694</c:v>
                </c:pt>
                <c:pt idx="8299">
                  <c:v>289.8511263467189</c:v>
                </c:pt>
                <c:pt idx="8300">
                  <c:v>291.68658178256612</c:v>
                </c:pt>
                <c:pt idx="8301">
                  <c:v>289.8511263467189</c:v>
                </c:pt>
                <c:pt idx="8302">
                  <c:v>290.76983349657201</c:v>
                </c:pt>
                <c:pt idx="8303">
                  <c:v>288.93241919686585</c:v>
                </c:pt>
                <c:pt idx="8304">
                  <c:v>288.01371204701275</c:v>
                </c:pt>
                <c:pt idx="8305">
                  <c:v>289.23800195886389</c:v>
                </c:pt>
                <c:pt idx="8306">
                  <c:v>286.17825661116552</c:v>
                </c:pt>
                <c:pt idx="8307">
                  <c:v>289.23800195886389</c:v>
                </c:pt>
                <c:pt idx="8308">
                  <c:v>285.87071498530855</c:v>
                </c:pt>
                <c:pt idx="8309">
                  <c:v>288.93241919686585</c:v>
                </c:pt>
                <c:pt idx="8310">
                  <c:v>289.8511263467189</c:v>
                </c:pt>
                <c:pt idx="8311">
                  <c:v>290.46229187071498</c:v>
                </c:pt>
                <c:pt idx="8312">
                  <c:v>289.23800195886389</c:v>
                </c:pt>
                <c:pt idx="8313">
                  <c:v>288.31929480901078</c:v>
                </c:pt>
                <c:pt idx="8314">
                  <c:v>290.15670910871694</c:v>
                </c:pt>
                <c:pt idx="8315">
                  <c:v>289.54358472086193</c:v>
                </c:pt>
                <c:pt idx="8316">
                  <c:v>292.60528893241923</c:v>
                </c:pt>
                <c:pt idx="8317">
                  <c:v>289.8511263467189</c:v>
                </c:pt>
                <c:pt idx="8318">
                  <c:v>288.62683643486781</c:v>
                </c:pt>
                <c:pt idx="8319">
                  <c:v>287.09500489715964</c:v>
                </c:pt>
                <c:pt idx="8320">
                  <c:v>286.7894221351616</c:v>
                </c:pt>
                <c:pt idx="8321">
                  <c:v>285.87071498530855</c:v>
                </c:pt>
                <c:pt idx="8322">
                  <c:v>283.72967678746329</c:v>
                </c:pt>
                <c:pt idx="8323">
                  <c:v>286.7894221351616</c:v>
                </c:pt>
                <c:pt idx="8324">
                  <c:v>287.40254652301667</c:v>
                </c:pt>
                <c:pt idx="8325">
                  <c:v>286.7894221351616</c:v>
                </c:pt>
                <c:pt idx="8326">
                  <c:v>287.09500489715964</c:v>
                </c:pt>
                <c:pt idx="8327">
                  <c:v>288.01371204701275</c:v>
                </c:pt>
                <c:pt idx="8328">
                  <c:v>288.31929480901078</c:v>
                </c:pt>
                <c:pt idx="8329">
                  <c:v>287.09500489715964</c:v>
                </c:pt>
                <c:pt idx="8330">
                  <c:v>289.8511263467189</c:v>
                </c:pt>
                <c:pt idx="8331">
                  <c:v>288.93241919686585</c:v>
                </c:pt>
                <c:pt idx="8332">
                  <c:v>289.23800195886389</c:v>
                </c:pt>
                <c:pt idx="8333">
                  <c:v>291.68658178256612</c:v>
                </c:pt>
                <c:pt idx="8334">
                  <c:v>290.15670910871694</c:v>
                </c:pt>
                <c:pt idx="8335">
                  <c:v>291.07541625857004</c:v>
                </c:pt>
                <c:pt idx="8336">
                  <c:v>287.70812928501471</c:v>
                </c:pt>
                <c:pt idx="8337">
                  <c:v>287.09500489715964</c:v>
                </c:pt>
                <c:pt idx="8338">
                  <c:v>288.01371204701275</c:v>
                </c:pt>
                <c:pt idx="8339">
                  <c:v>289.23800195886389</c:v>
                </c:pt>
                <c:pt idx="8340">
                  <c:v>288.31929480901078</c:v>
                </c:pt>
                <c:pt idx="8341">
                  <c:v>287.70812928501471</c:v>
                </c:pt>
                <c:pt idx="8342">
                  <c:v>290.15670910871694</c:v>
                </c:pt>
                <c:pt idx="8343">
                  <c:v>285.87071498530855</c:v>
                </c:pt>
                <c:pt idx="8344">
                  <c:v>287.40254652301667</c:v>
                </c:pt>
                <c:pt idx="8345">
                  <c:v>288.93241919686585</c:v>
                </c:pt>
                <c:pt idx="8346">
                  <c:v>290.46229187071498</c:v>
                </c:pt>
                <c:pt idx="8347">
                  <c:v>291.68658178256612</c:v>
                </c:pt>
                <c:pt idx="8348">
                  <c:v>291.99216454456416</c:v>
                </c:pt>
                <c:pt idx="8349">
                  <c:v>287.09500489715964</c:v>
                </c:pt>
                <c:pt idx="8350">
                  <c:v>286.7894221351616</c:v>
                </c:pt>
                <c:pt idx="8351">
                  <c:v>286.17825661116552</c:v>
                </c:pt>
                <c:pt idx="8352">
                  <c:v>289.54358472086193</c:v>
                </c:pt>
                <c:pt idx="8353">
                  <c:v>289.54358472086193</c:v>
                </c:pt>
                <c:pt idx="8354">
                  <c:v>290.46229187071498</c:v>
                </c:pt>
                <c:pt idx="8355">
                  <c:v>289.8511263467189</c:v>
                </c:pt>
                <c:pt idx="8356">
                  <c:v>286.48383937316356</c:v>
                </c:pt>
                <c:pt idx="8357">
                  <c:v>289.23800195886389</c:v>
                </c:pt>
                <c:pt idx="8358">
                  <c:v>288.93241919686585</c:v>
                </c:pt>
                <c:pt idx="8359">
                  <c:v>290.76983349657201</c:v>
                </c:pt>
                <c:pt idx="8360">
                  <c:v>290.15670910871694</c:v>
                </c:pt>
                <c:pt idx="8361">
                  <c:v>291.99216454456416</c:v>
                </c:pt>
                <c:pt idx="8362">
                  <c:v>292.29970617042113</c:v>
                </c:pt>
                <c:pt idx="8363">
                  <c:v>289.8511263467189</c:v>
                </c:pt>
                <c:pt idx="8364">
                  <c:v>287.40254652301667</c:v>
                </c:pt>
                <c:pt idx="8365">
                  <c:v>287.70812928501471</c:v>
                </c:pt>
                <c:pt idx="8366">
                  <c:v>289.54358472086193</c:v>
                </c:pt>
                <c:pt idx="8367">
                  <c:v>289.54358472086193</c:v>
                </c:pt>
                <c:pt idx="8368">
                  <c:v>289.54358472086193</c:v>
                </c:pt>
                <c:pt idx="8369">
                  <c:v>290.76983349657201</c:v>
                </c:pt>
                <c:pt idx="8370">
                  <c:v>290.15670910871694</c:v>
                </c:pt>
                <c:pt idx="8371">
                  <c:v>289.23800195886389</c:v>
                </c:pt>
                <c:pt idx="8372">
                  <c:v>291.07541625857004</c:v>
                </c:pt>
                <c:pt idx="8373">
                  <c:v>287.70812928501471</c:v>
                </c:pt>
                <c:pt idx="8374">
                  <c:v>287.70812928501471</c:v>
                </c:pt>
                <c:pt idx="8375">
                  <c:v>289.8511263467189</c:v>
                </c:pt>
                <c:pt idx="8376">
                  <c:v>285.25954946131247</c:v>
                </c:pt>
                <c:pt idx="8377">
                  <c:v>288.31929480901078</c:v>
                </c:pt>
                <c:pt idx="8378">
                  <c:v>288.93241919686585</c:v>
                </c:pt>
                <c:pt idx="8379">
                  <c:v>287.09500489715964</c:v>
                </c:pt>
                <c:pt idx="8380">
                  <c:v>286.7894221351616</c:v>
                </c:pt>
                <c:pt idx="8381">
                  <c:v>286.48383937316356</c:v>
                </c:pt>
                <c:pt idx="8382">
                  <c:v>287.09500489715964</c:v>
                </c:pt>
                <c:pt idx="8383">
                  <c:v>286.48383937316356</c:v>
                </c:pt>
                <c:pt idx="8384">
                  <c:v>285.25954946131247</c:v>
                </c:pt>
                <c:pt idx="8385">
                  <c:v>283.72967678746329</c:v>
                </c:pt>
                <c:pt idx="8386">
                  <c:v>286.48383937316356</c:v>
                </c:pt>
                <c:pt idx="8387">
                  <c:v>288.01371204701275</c:v>
                </c:pt>
                <c:pt idx="8388">
                  <c:v>286.7894221351616</c:v>
                </c:pt>
                <c:pt idx="8389">
                  <c:v>287.40254652301667</c:v>
                </c:pt>
                <c:pt idx="8390">
                  <c:v>287.40254652301667</c:v>
                </c:pt>
                <c:pt idx="8391">
                  <c:v>284.95396669931444</c:v>
                </c:pt>
                <c:pt idx="8392">
                  <c:v>285.25954946131247</c:v>
                </c:pt>
                <c:pt idx="8393">
                  <c:v>286.48383937316356</c:v>
                </c:pt>
                <c:pt idx="8394">
                  <c:v>284.34084231145937</c:v>
                </c:pt>
                <c:pt idx="8395">
                  <c:v>285.56513222331051</c:v>
                </c:pt>
                <c:pt idx="8396">
                  <c:v>283.72967678746329</c:v>
                </c:pt>
                <c:pt idx="8397">
                  <c:v>285.25954946131247</c:v>
                </c:pt>
                <c:pt idx="8398">
                  <c:v>281.89226248775714</c:v>
                </c:pt>
                <c:pt idx="8399">
                  <c:v>282.81096963761024</c:v>
                </c:pt>
                <c:pt idx="8400">
                  <c:v>280.97355533790403</c:v>
                </c:pt>
                <c:pt idx="8401">
                  <c:v>286.7894221351616</c:v>
                </c:pt>
                <c:pt idx="8402">
                  <c:v>287.70812928501471</c:v>
                </c:pt>
                <c:pt idx="8403">
                  <c:v>287.70812928501471</c:v>
                </c:pt>
                <c:pt idx="8404">
                  <c:v>287.70812928501471</c:v>
                </c:pt>
                <c:pt idx="8405">
                  <c:v>285.56513222331051</c:v>
                </c:pt>
                <c:pt idx="8406">
                  <c:v>283.42213516160632</c:v>
                </c:pt>
                <c:pt idx="8407">
                  <c:v>283.42213516160632</c:v>
                </c:pt>
                <c:pt idx="8408">
                  <c:v>284.34084231145937</c:v>
                </c:pt>
                <c:pt idx="8409">
                  <c:v>280.66797257590599</c:v>
                </c:pt>
                <c:pt idx="8410">
                  <c:v>284.03525954946133</c:v>
                </c:pt>
                <c:pt idx="8411">
                  <c:v>286.7894221351616</c:v>
                </c:pt>
                <c:pt idx="8412">
                  <c:v>288.31929480901078</c:v>
                </c:pt>
                <c:pt idx="8413">
                  <c:v>286.17825661116552</c:v>
                </c:pt>
                <c:pt idx="8414">
                  <c:v>287.40254652301667</c:v>
                </c:pt>
                <c:pt idx="8415">
                  <c:v>285.25954946131247</c:v>
                </c:pt>
                <c:pt idx="8416">
                  <c:v>287.40254652301667</c:v>
                </c:pt>
                <c:pt idx="8417">
                  <c:v>289.23800195886389</c:v>
                </c:pt>
                <c:pt idx="8418">
                  <c:v>286.17825661116552</c:v>
                </c:pt>
                <c:pt idx="8419">
                  <c:v>285.87071498530855</c:v>
                </c:pt>
                <c:pt idx="8420">
                  <c:v>282.81096963761024</c:v>
                </c:pt>
                <c:pt idx="8421">
                  <c:v>284.03525954946133</c:v>
                </c:pt>
                <c:pt idx="8422">
                  <c:v>285.56513222331051</c:v>
                </c:pt>
                <c:pt idx="8423">
                  <c:v>285.25954946131247</c:v>
                </c:pt>
                <c:pt idx="8424">
                  <c:v>286.7894221351616</c:v>
                </c:pt>
                <c:pt idx="8425">
                  <c:v>284.03525954946133</c:v>
                </c:pt>
                <c:pt idx="8426">
                  <c:v>282.5053868756122</c:v>
                </c:pt>
                <c:pt idx="8427">
                  <c:v>286.7894221351616</c:v>
                </c:pt>
                <c:pt idx="8428">
                  <c:v>283.72967678746329</c:v>
                </c:pt>
                <c:pt idx="8429">
                  <c:v>279.74926542605294</c:v>
                </c:pt>
                <c:pt idx="8430">
                  <c:v>280.36238981390795</c:v>
                </c:pt>
                <c:pt idx="8431">
                  <c:v>281.5866797257591</c:v>
                </c:pt>
                <c:pt idx="8432">
                  <c:v>281.28109696376106</c:v>
                </c:pt>
                <c:pt idx="8433">
                  <c:v>282.5053868756122</c:v>
                </c:pt>
                <c:pt idx="8434">
                  <c:v>285.25954946131247</c:v>
                </c:pt>
                <c:pt idx="8435">
                  <c:v>285.87071498530855</c:v>
                </c:pt>
                <c:pt idx="8436">
                  <c:v>287.70812928501471</c:v>
                </c:pt>
                <c:pt idx="8437">
                  <c:v>288.93241919686585</c:v>
                </c:pt>
                <c:pt idx="8438">
                  <c:v>289.8511263467189</c:v>
                </c:pt>
                <c:pt idx="8439">
                  <c:v>287.09500489715964</c:v>
                </c:pt>
                <c:pt idx="8440">
                  <c:v>284.34084231145937</c:v>
                </c:pt>
                <c:pt idx="8441">
                  <c:v>287.09500489715964</c:v>
                </c:pt>
                <c:pt idx="8442">
                  <c:v>284.95396669931444</c:v>
                </c:pt>
                <c:pt idx="8443">
                  <c:v>285.25954946131247</c:v>
                </c:pt>
                <c:pt idx="8444">
                  <c:v>285.25954946131247</c:v>
                </c:pt>
                <c:pt idx="8445">
                  <c:v>288.62683643486781</c:v>
                </c:pt>
                <c:pt idx="8446">
                  <c:v>288.62683643486781</c:v>
                </c:pt>
                <c:pt idx="8447">
                  <c:v>286.48383937316356</c:v>
                </c:pt>
                <c:pt idx="8448">
                  <c:v>284.03525954946133</c:v>
                </c:pt>
                <c:pt idx="8449">
                  <c:v>284.95396669931444</c:v>
                </c:pt>
                <c:pt idx="8450">
                  <c:v>284.03525954946133</c:v>
                </c:pt>
                <c:pt idx="8451">
                  <c:v>282.5053868756122</c:v>
                </c:pt>
                <c:pt idx="8452">
                  <c:v>286.48383937316356</c:v>
                </c:pt>
                <c:pt idx="8453">
                  <c:v>287.70812928501471</c:v>
                </c:pt>
                <c:pt idx="8454">
                  <c:v>285.25954946131247</c:v>
                </c:pt>
                <c:pt idx="8455">
                  <c:v>284.03525954946133</c:v>
                </c:pt>
                <c:pt idx="8456">
                  <c:v>285.56513222331051</c:v>
                </c:pt>
                <c:pt idx="8457">
                  <c:v>285.56513222331051</c:v>
                </c:pt>
                <c:pt idx="8458">
                  <c:v>283.72967678746329</c:v>
                </c:pt>
                <c:pt idx="8459">
                  <c:v>282.5053868756122</c:v>
                </c:pt>
                <c:pt idx="8460">
                  <c:v>285.56513222331051</c:v>
                </c:pt>
                <c:pt idx="8461">
                  <c:v>286.48383937316356</c:v>
                </c:pt>
                <c:pt idx="8462">
                  <c:v>285.87071498530855</c:v>
                </c:pt>
                <c:pt idx="8463">
                  <c:v>280.36238981390795</c:v>
                </c:pt>
                <c:pt idx="8464">
                  <c:v>280.36238981390795</c:v>
                </c:pt>
                <c:pt idx="8465">
                  <c:v>282.19784524975518</c:v>
                </c:pt>
                <c:pt idx="8466">
                  <c:v>282.81096963761024</c:v>
                </c:pt>
                <c:pt idx="8467">
                  <c:v>281.89226248775714</c:v>
                </c:pt>
                <c:pt idx="8468">
                  <c:v>282.81096963761024</c:v>
                </c:pt>
                <c:pt idx="8469">
                  <c:v>281.89226248775714</c:v>
                </c:pt>
                <c:pt idx="8470">
                  <c:v>281.5866797257591</c:v>
                </c:pt>
                <c:pt idx="8471">
                  <c:v>283.42213516160632</c:v>
                </c:pt>
                <c:pt idx="8472">
                  <c:v>279.4436826640549</c:v>
                </c:pt>
                <c:pt idx="8473">
                  <c:v>279.74926542605294</c:v>
                </c:pt>
                <c:pt idx="8474">
                  <c:v>279.13809990205681</c:v>
                </c:pt>
                <c:pt idx="8475">
                  <c:v>278.52693437806073</c:v>
                </c:pt>
                <c:pt idx="8476">
                  <c:v>277.30068560235065</c:v>
                </c:pt>
                <c:pt idx="8477">
                  <c:v>278.52693437806073</c:v>
                </c:pt>
                <c:pt idx="8478">
                  <c:v>279.4436826640549</c:v>
                </c:pt>
                <c:pt idx="8479">
                  <c:v>280.05680705190991</c:v>
                </c:pt>
                <c:pt idx="8480">
                  <c:v>280.66797257590599</c:v>
                </c:pt>
                <c:pt idx="8481">
                  <c:v>280.66797257590599</c:v>
                </c:pt>
                <c:pt idx="8482">
                  <c:v>280.66797257590599</c:v>
                </c:pt>
                <c:pt idx="8483">
                  <c:v>281.28109696376106</c:v>
                </c:pt>
                <c:pt idx="8484">
                  <c:v>280.36238981390795</c:v>
                </c:pt>
                <c:pt idx="8485">
                  <c:v>276.99510284035262</c:v>
                </c:pt>
                <c:pt idx="8486">
                  <c:v>276.99510284035262</c:v>
                </c:pt>
                <c:pt idx="8487">
                  <c:v>281.89226248775714</c:v>
                </c:pt>
                <c:pt idx="8488">
                  <c:v>283.42213516160632</c:v>
                </c:pt>
                <c:pt idx="8489">
                  <c:v>283.42213516160632</c:v>
                </c:pt>
                <c:pt idx="8490">
                  <c:v>284.34084231145937</c:v>
                </c:pt>
                <c:pt idx="8491">
                  <c:v>283.72967678746329</c:v>
                </c:pt>
                <c:pt idx="8492">
                  <c:v>285.56513222331051</c:v>
                </c:pt>
                <c:pt idx="8493">
                  <c:v>287.40254652301667</c:v>
                </c:pt>
                <c:pt idx="8494">
                  <c:v>284.95396669931444</c:v>
                </c:pt>
                <c:pt idx="8495">
                  <c:v>283.72967678746329</c:v>
                </c:pt>
                <c:pt idx="8496">
                  <c:v>283.11655239960828</c:v>
                </c:pt>
                <c:pt idx="8497">
                  <c:v>284.03525954946133</c:v>
                </c:pt>
                <c:pt idx="8498">
                  <c:v>280.97355533790403</c:v>
                </c:pt>
                <c:pt idx="8499">
                  <c:v>280.97355533790403</c:v>
                </c:pt>
                <c:pt idx="8500">
                  <c:v>281.28109696376106</c:v>
                </c:pt>
                <c:pt idx="8501">
                  <c:v>279.74926542605294</c:v>
                </c:pt>
                <c:pt idx="8502">
                  <c:v>279.4436826640549</c:v>
                </c:pt>
                <c:pt idx="8503">
                  <c:v>285.25954946131247</c:v>
                </c:pt>
                <c:pt idx="8504">
                  <c:v>281.89226248775714</c:v>
                </c:pt>
                <c:pt idx="8505">
                  <c:v>280.97355533790403</c:v>
                </c:pt>
                <c:pt idx="8506">
                  <c:v>281.89226248775714</c:v>
                </c:pt>
                <c:pt idx="8507">
                  <c:v>282.81096963761024</c:v>
                </c:pt>
                <c:pt idx="8508">
                  <c:v>284.34084231145937</c:v>
                </c:pt>
                <c:pt idx="8509">
                  <c:v>282.19784524975518</c:v>
                </c:pt>
                <c:pt idx="8510">
                  <c:v>280.66797257590599</c:v>
                </c:pt>
                <c:pt idx="8511">
                  <c:v>285.56513222331051</c:v>
                </c:pt>
                <c:pt idx="8512">
                  <c:v>284.95396669931444</c:v>
                </c:pt>
                <c:pt idx="8513">
                  <c:v>285.56513222331051</c:v>
                </c:pt>
                <c:pt idx="8514">
                  <c:v>283.11655239960828</c:v>
                </c:pt>
                <c:pt idx="8515">
                  <c:v>284.03525954946133</c:v>
                </c:pt>
                <c:pt idx="8516">
                  <c:v>280.66797257590599</c:v>
                </c:pt>
                <c:pt idx="8517">
                  <c:v>281.89226248775714</c:v>
                </c:pt>
                <c:pt idx="8518">
                  <c:v>282.19784524975518</c:v>
                </c:pt>
                <c:pt idx="8519">
                  <c:v>280.05680705190991</c:v>
                </c:pt>
                <c:pt idx="8520">
                  <c:v>281.5866797257591</c:v>
                </c:pt>
                <c:pt idx="8521">
                  <c:v>280.66797257590599</c:v>
                </c:pt>
                <c:pt idx="8522">
                  <c:v>278.52693437806073</c:v>
                </c:pt>
                <c:pt idx="8523">
                  <c:v>279.74926542605294</c:v>
                </c:pt>
                <c:pt idx="8524">
                  <c:v>280.97355533790403</c:v>
                </c:pt>
                <c:pt idx="8525">
                  <c:v>285.25954946131247</c:v>
                </c:pt>
                <c:pt idx="8526">
                  <c:v>283.72967678746329</c:v>
                </c:pt>
                <c:pt idx="8527">
                  <c:v>280.66797257590599</c:v>
                </c:pt>
                <c:pt idx="8528">
                  <c:v>280.05680705190991</c:v>
                </c:pt>
                <c:pt idx="8529">
                  <c:v>282.5053868756122</c:v>
                </c:pt>
                <c:pt idx="8530">
                  <c:v>280.97355533790403</c:v>
                </c:pt>
                <c:pt idx="8531">
                  <c:v>286.48383937316356</c:v>
                </c:pt>
                <c:pt idx="8532">
                  <c:v>285.87071498530855</c:v>
                </c:pt>
                <c:pt idx="8533">
                  <c:v>281.89226248775714</c:v>
                </c:pt>
                <c:pt idx="8534">
                  <c:v>279.74926542605294</c:v>
                </c:pt>
                <c:pt idx="8535">
                  <c:v>278.52693437806073</c:v>
                </c:pt>
                <c:pt idx="8536">
                  <c:v>282.5053868756122</c:v>
                </c:pt>
                <c:pt idx="8537">
                  <c:v>281.89226248775714</c:v>
                </c:pt>
                <c:pt idx="8538">
                  <c:v>281.28109696376106</c:v>
                </c:pt>
                <c:pt idx="8539">
                  <c:v>276.99510284035262</c:v>
                </c:pt>
                <c:pt idx="8540">
                  <c:v>275.15964740450539</c:v>
                </c:pt>
                <c:pt idx="8541">
                  <c:v>282.5053868756122</c:v>
                </c:pt>
                <c:pt idx="8542">
                  <c:v>280.66797257590599</c:v>
                </c:pt>
                <c:pt idx="8543">
                  <c:v>280.66797257590599</c:v>
                </c:pt>
                <c:pt idx="8544">
                  <c:v>279.4436826640549</c:v>
                </c:pt>
                <c:pt idx="8545">
                  <c:v>279.13809990205681</c:v>
                </c:pt>
                <c:pt idx="8546">
                  <c:v>278.83251714005877</c:v>
                </c:pt>
                <c:pt idx="8547">
                  <c:v>277.91380999020566</c:v>
                </c:pt>
                <c:pt idx="8548">
                  <c:v>280.05680705190991</c:v>
                </c:pt>
                <c:pt idx="8549">
                  <c:v>280.66797257590599</c:v>
                </c:pt>
                <c:pt idx="8550">
                  <c:v>283.11655239960828</c:v>
                </c:pt>
                <c:pt idx="8551">
                  <c:v>282.81096963761024</c:v>
                </c:pt>
                <c:pt idx="8552">
                  <c:v>280.66797257590599</c:v>
                </c:pt>
                <c:pt idx="8553">
                  <c:v>282.19784524975518</c:v>
                </c:pt>
                <c:pt idx="8554">
                  <c:v>284.34084231145937</c:v>
                </c:pt>
                <c:pt idx="8555">
                  <c:v>283.42213516160632</c:v>
                </c:pt>
                <c:pt idx="8556">
                  <c:v>280.66797257590599</c:v>
                </c:pt>
                <c:pt idx="8557">
                  <c:v>280.36238981390795</c:v>
                </c:pt>
                <c:pt idx="8558">
                  <c:v>282.19784524975518</c:v>
                </c:pt>
                <c:pt idx="8559">
                  <c:v>282.81096963761024</c:v>
                </c:pt>
                <c:pt idx="8560">
                  <c:v>282.19784524975518</c:v>
                </c:pt>
                <c:pt idx="8561">
                  <c:v>279.74926542605294</c:v>
                </c:pt>
                <c:pt idx="8562">
                  <c:v>280.97355533790403</c:v>
                </c:pt>
                <c:pt idx="8563">
                  <c:v>280.97355533790403</c:v>
                </c:pt>
                <c:pt idx="8564">
                  <c:v>279.13809990205681</c:v>
                </c:pt>
                <c:pt idx="8565">
                  <c:v>279.74926542605294</c:v>
                </c:pt>
                <c:pt idx="8566">
                  <c:v>281.5866797257591</c:v>
                </c:pt>
                <c:pt idx="8567">
                  <c:v>283.42213516160632</c:v>
                </c:pt>
                <c:pt idx="8568">
                  <c:v>279.4436826640549</c:v>
                </c:pt>
                <c:pt idx="8569">
                  <c:v>276.07639569049951</c:v>
                </c:pt>
                <c:pt idx="8570">
                  <c:v>279.4436826640549</c:v>
                </c:pt>
                <c:pt idx="8571">
                  <c:v>279.4436826640549</c:v>
                </c:pt>
                <c:pt idx="8572">
                  <c:v>276.07639569049951</c:v>
                </c:pt>
                <c:pt idx="8573">
                  <c:v>279.13809990205681</c:v>
                </c:pt>
                <c:pt idx="8574">
                  <c:v>275.46523016650343</c:v>
                </c:pt>
                <c:pt idx="8575">
                  <c:v>278.21939275220376</c:v>
                </c:pt>
                <c:pt idx="8576">
                  <c:v>276.68952007835458</c:v>
                </c:pt>
                <c:pt idx="8577">
                  <c:v>279.4436826640549</c:v>
                </c:pt>
                <c:pt idx="8578">
                  <c:v>280.36238981390795</c:v>
                </c:pt>
                <c:pt idx="8579">
                  <c:v>280.97355533790403</c:v>
                </c:pt>
                <c:pt idx="8580">
                  <c:v>278.52693437806073</c:v>
                </c:pt>
                <c:pt idx="8581">
                  <c:v>276.99510284035262</c:v>
                </c:pt>
                <c:pt idx="8582">
                  <c:v>280.05680705190991</c:v>
                </c:pt>
                <c:pt idx="8583">
                  <c:v>278.21939275220376</c:v>
                </c:pt>
                <c:pt idx="8584">
                  <c:v>278.21939275220376</c:v>
                </c:pt>
                <c:pt idx="8585">
                  <c:v>278.83251714005877</c:v>
                </c:pt>
                <c:pt idx="8586">
                  <c:v>282.5053868756122</c:v>
                </c:pt>
                <c:pt idx="8587">
                  <c:v>279.13809990205681</c:v>
                </c:pt>
                <c:pt idx="8588">
                  <c:v>276.07639569049951</c:v>
                </c:pt>
                <c:pt idx="8589">
                  <c:v>279.4436826640549</c:v>
                </c:pt>
                <c:pt idx="8590">
                  <c:v>281.89226248775714</c:v>
                </c:pt>
                <c:pt idx="8591">
                  <c:v>279.74926542605294</c:v>
                </c:pt>
                <c:pt idx="8592">
                  <c:v>276.68952007835458</c:v>
                </c:pt>
                <c:pt idx="8593">
                  <c:v>278.52693437806073</c:v>
                </c:pt>
                <c:pt idx="8594">
                  <c:v>278.83251714005877</c:v>
                </c:pt>
                <c:pt idx="8595">
                  <c:v>280.36238981390795</c:v>
                </c:pt>
                <c:pt idx="8596">
                  <c:v>278.52693437806073</c:v>
                </c:pt>
                <c:pt idx="8597">
                  <c:v>278.21939275220376</c:v>
                </c:pt>
                <c:pt idx="8598">
                  <c:v>280.05680705190991</c:v>
                </c:pt>
                <c:pt idx="8599">
                  <c:v>280.05680705190991</c:v>
                </c:pt>
                <c:pt idx="8600">
                  <c:v>279.74926542605294</c:v>
                </c:pt>
                <c:pt idx="8601">
                  <c:v>279.4436826640549</c:v>
                </c:pt>
                <c:pt idx="8602">
                  <c:v>283.11655239960828</c:v>
                </c:pt>
                <c:pt idx="8603">
                  <c:v>280.36238981390795</c:v>
                </c:pt>
                <c:pt idx="8604">
                  <c:v>278.21939275220376</c:v>
                </c:pt>
                <c:pt idx="8605">
                  <c:v>279.74926542605294</c:v>
                </c:pt>
                <c:pt idx="8606">
                  <c:v>283.42213516160632</c:v>
                </c:pt>
                <c:pt idx="8607">
                  <c:v>285.87071498530855</c:v>
                </c:pt>
                <c:pt idx="8608">
                  <c:v>283.72967678746329</c:v>
                </c:pt>
                <c:pt idx="8609">
                  <c:v>282.5053868756122</c:v>
                </c:pt>
                <c:pt idx="8610">
                  <c:v>282.19784524975518</c:v>
                </c:pt>
                <c:pt idx="8611">
                  <c:v>281.89226248775714</c:v>
                </c:pt>
                <c:pt idx="8612">
                  <c:v>282.81096963761024</c:v>
                </c:pt>
                <c:pt idx="8613">
                  <c:v>282.19784524975518</c:v>
                </c:pt>
                <c:pt idx="8614">
                  <c:v>285.25954946131247</c:v>
                </c:pt>
                <c:pt idx="8615">
                  <c:v>281.5866797257591</c:v>
                </c:pt>
                <c:pt idx="8616">
                  <c:v>280.05680705190991</c:v>
                </c:pt>
                <c:pt idx="8617">
                  <c:v>281.89226248775714</c:v>
                </c:pt>
                <c:pt idx="8618">
                  <c:v>280.36238981390795</c:v>
                </c:pt>
                <c:pt idx="8619">
                  <c:v>282.19784524975518</c:v>
                </c:pt>
                <c:pt idx="8620">
                  <c:v>282.81096963761024</c:v>
                </c:pt>
                <c:pt idx="8621">
                  <c:v>281.89226248775714</c:v>
                </c:pt>
                <c:pt idx="8622">
                  <c:v>282.19784524975518</c:v>
                </c:pt>
                <c:pt idx="8623">
                  <c:v>283.72967678746329</c:v>
                </c:pt>
                <c:pt idx="8624">
                  <c:v>280.66797257590599</c:v>
                </c:pt>
                <c:pt idx="8625">
                  <c:v>280.36238981390795</c:v>
                </c:pt>
                <c:pt idx="8626">
                  <c:v>280.05680705190991</c:v>
                </c:pt>
                <c:pt idx="8627">
                  <c:v>280.66797257590599</c:v>
                </c:pt>
                <c:pt idx="8628">
                  <c:v>275.15964740450539</c:v>
                </c:pt>
                <c:pt idx="8629">
                  <c:v>277.91380999020566</c:v>
                </c:pt>
                <c:pt idx="8630">
                  <c:v>276.68952007835458</c:v>
                </c:pt>
                <c:pt idx="8631">
                  <c:v>277.30068560235065</c:v>
                </c:pt>
                <c:pt idx="8632">
                  <c:v>276.99510284035262</c:v>
                </c:pt>
                <c:pt idx="8633">
                  <c:v>278.21939275220376</c:v>
                </c:pt>
                <c:pt idx="8634">
                  <c:v>279.13809990205681</c:v>
                </c:pt>
                <c:pt idx="8635">
                  <c:v>275.46523016650343</c:v>
                </c:pt>
                <c:pt idx="8636">
                  <c:v>279.4436826640549</c:v>
                </c:pt>
                <c:pt idx="8637">
                  <c:v>281.5866797257591</c:v>
                </c:pt>
                <c:pt idx="8638">
                  <c:v>276.07639569049951</c:v>
                </c:pt>
                <c:pt idx="8639">
                  <c:v>278.83251714005877</c:v>
                </c:pt>
                <c:pt idx="8640">
                  <c:v>279.13809990205681</c:v>
                </c:pt>
                <c:pt idx="8641">
                  <c:v>279.74926542605294</c:v>
                </c:pt>
                <c:pt idx="8642">
                  <c:v>275.15964740450539</c:v>
                </c:pt>
                <c:pt idx="8643">
                  <c:v>279.74926542605294</c:v>
                </c:pt>
                <c:pt idx="8644">
                  <c:v>281.89226248775714</c:v>
                </c:pt>
                <c:pt idx="8645">
                  <c:v>280.36238981390795</c:v>
                </c:pt>
                <c:pt idx="8646">
                  <c:v>279.4436826640549</c:v>
                </c:pt>
                <c:pt idx="8647">
                  <c:v>278.21939275220376</c:v>
                </c:pt>
                <c:pt idx="8648">
                  <c:v>275.77081292850147</c:v>
                </c:pt>
                <c:pt idx="8649">
                  <c:v>272.71106758080316</c:v>
                </c:pt>
                <c:pt idx="8650">
                  <c:v>272.71106758080316</c:v>
                </c:pt>
                <c:pt idx="8651">
                  <c:v>273.93535749265425</c:v>
                </c:pt>
                <c:pt idx="8652">
                  <c:v>274.24094025465229</c:v>
                </c:pt>
                <c:pt idx="8653">
                  <c:v>275.15964740450539</c:v>
                </c:pt>
                <c:pt idx="8654">
                  <c:v>273.93535749265425</c:v>
                </c:pt>
                <c:pt idx="8655">
                  <c:v>276.38393731635654</c:v>
                </c:pt>
                <c:pt idx="8656">
                  <c:v>276.99510284035262</c:v>
                </c:pt>
                <c:pt idx="8657">
                  <c:v>278.83251714005877</c:v>
                </c:pt>
                <c:pt idx="8658">
                  <c:v>278.21939275220376</c:v>
                </c:pt>
                <c:pt idx="8659">
                  <c:v>280.97355533790403</c:v>
                </c:pt>
                <c:pt idx="8660">
                  <c:v>278.83251714005877</c:v>
                </c:pt>
                <c:pt idx="8661">
                  <c:v>277.30068560235065</c:v>
                </c:pt>
                <c:pt idx="8662">
                  <c:v>276.07639569049951</c:v>
                </c:pt>
                <c:pt idx="8663">
                  <c:v>275.77081292850147</c:v>
                </c:pt>
                <c:pt idx="8664">
                  <c:v>272.09794319294809</c:v>
                </c:pt>
                <c:pt idx="8665">
                  <c:v>272.71106758080316</c:v>
                </c:pt>
                <c:pt idx="8666">
                  <c:v>273.62781586679728</c:v>
                </c:pt>
                <c:pt idx="8667">
                  <c:v>274.85210577864837</c:v>
                </c:pt>
                <c:pt idx="8668">
                  <c:v>275.77081292850147</c:v>
                </c:pt>
                <c:pt idx="8669">
                  <c:v>277.30068560235065</c:v>
                </c:pt>
                <c:pt idx="8670">
                  <c:v>276.68952007835458</c:v>
                </c:pt>
                <c:pt idx="8671">
                  <c:v>278.83251714005877</c:v>
                </c:pt>
                <c:pt idx="8672">
                  <c:v>281.28109696376106</c:v>
                </c:pt>
                <c:pt idx="8673">
                  <c:v>279.74926542605294</c:v>
                </c:pt>
                <c:pt idx="8674">
                  <c:v>278.83251714005877</c:v>
                </c:pt>
                <c:pt idx="8675">
                  <c:v>284.03525954946133</c:v>
                </c:pt>
                <c:pt idx="8676">
                  <c:v>280.05680705190991</c:v>
                </c:pt>
                <c:pt idx="8677">
                  <c:v>277.91380999020566</c:v>
                </c:pt>
                <c:pt idx="8678">
                  <c:v>276.07639569049951</c:v>
                </c:pt>
                <c:pt idx="8679">
                  <c:v>275.46523016650343</c:v>
                </c:pt>
                <c:pt idx="8680">
                  <c:v>275.46523016650343</c:v>
                </c:pt>
                <c:pt idx="8681">
                  <c:v>276.68952007835458</c:v>
                </c:pt>
                <c:pt idx="8682">
                  <c:v>277.91380999020566</c:v>
                </c:pt>
                <c:pt idx="8683">
                  <c:v>278.21939275220376</c:v>
                </c:pt>
                <c:pt idx="8684">
                  <c:v>278.52693437806073</c:v>
                </c:pt>
                <c:pt idx="8685">
                  <c:v>279.13809990205681</c:v>
                </c:pt>
                <c:pt idx="8686">
                  <c:v>279.13809990205681</c:v>
                </c:pt>
                <c:pt idx="8687">
                  <c:v>281.28109696376106</c:v>
                </c:pt>
                <c:pt idx="8688">
                  <c:v>278.21939275220376</c:v>
                </c:pt>
                <c:pt idx="8689">
                  <c:v>280.36238981390795</c:v>
                </c:pt>
                <c:pt idx="8690">
                  <c:v>276.99510284035262</c:v>
                </c:pt>
                <c:pt idx="8691">
                  <c:v>278.83251714005877</c:v>
                </c:pt>
                <c:pt idx="8692">
                  <c:v>278.52693437806073</c:v>
                </c:pt>
                <c:pt idx="8693">
                  <c:v>276.07639569049951</c:v>
                </c:pt>
                <c:pt idx="8694">
                  <c:v>278.52693437806073</c:v>
                </c:pt>
                <c:pt idx="8695">
                  <c:v>277.30068560235065</c:v>
                </c:pt>
                <c:pt idx="8696">
                  <c:v>272.71106758080316</c:v>
                </c:pt>
                <c:pt idx="8697">
                  <c:v>273.93535749265425</c:v>
                </c:pt>
                <c:pt idx="8698">
                  <c:v>271.48677766895202</c:v>
                </c:pt>
                <c:pt idx="8699">
                  <c:v>274.24094025465229</c:v>
                </c:pt>
                <c:pt idx="8700">
                  <c:v>273.93535749265425</c:v>
                </c:pt>
                <c:pt idx="8701">
                  <c:v>273.62781586679728</c:v>
                </c:pt>
                <c:pt idx="8702">
                  <c:v>271.79236043095005</c:v>
                </c:pt>
                <c:pt idx="8703">
                  <c:v>274.24094025465229</c:v>
                </c:pt>
                <c:pt idx="8704">
                  <c:v>273.32223310479924</c:v>
                </c:pt>
                <c:pt idx="8705">
                  <c:v>274.85210577864837</c:v>
                </c:pt>
                <c:pt idx="8706">
                  <c:v>275.15964740450539</c:v>
                </c:pt>
                <c:pt idx="8707">
                  <c:v>274.24094025465229</c:v>
                </c:pt>
                <c:pt idx="8708">
                  <c:v>273.32223310479924</c:v>
                </c:pt>
                <c:pt idx="8709">
                  <c:v>273.93535749265425</c:v>
                </c:pt>
                <c:pt idx="8710">
                  <c:v>276.99510284035262</c:v>
                </c:pt>
                <c:pt idx="8711">
                  <c:v>276.68952007835458</c:v>
                </c:pt>
                <c:pt idx="8712">
                  <c:v>277.30068560235065</c:v>
                </c:pt>
                <c:pt idx="8713">
                  <c:v>276.99510284035262</c:v>
                </c:pt>
                <c:pt idx="8714">
                  <c:v>274.54652301665033</c:v>
                </c:pt>
                <c:pt idx="8715">
                  <c:v>270.56807051909897</c:v>
                </c:pt>
                <c:pt idx="8716">
                  <c:v>272.71106758080316</c:v>
                </c:pt>
                <c:pt idx="8717">
                  <c:v>271.79236043095005</c:v>
                </c:pt>
                <c:pt idx="8718">
                  <c:v>270.56807051909897</c:v>
                </c:pt>
                <c:pt idx="8719">
                  <c:v>268.73065621939276</c:v>
                </c:pt>
                <c:pt idx="8720">
                  <c:v>270.26248775710093</c:v>
                </c:pt>
                <c:pt idx="8721">
                  <c:v>272.40352595494613</c:v>
                </c:pt>
                <c:pt idx="8722">
                  <c:v>270.56807051909897</c:v>
                </c:pt>
                <c:pt idx="8723">
                  <c:v>273.0166503428012</c:v>
                </c:pt>
                <c:pt idx="8724">
                  <c:v>276.07639569049951</c:v>
                </c:pt>
                <c:pt idx="8725">
                  <c:v>274.24094025465229</c:v>
                </c:pt>
                <c:pt idx="8726">
                  <c:v>273.93535749265425</c:v>
                </c:pt>
                <c:pt idx="8727">
                  <c:v>271.79236043095005</c:v>
                </c:pt>
                <c:pt idx="8728">
                  <c:v>273.62781586679728</c:v>
                </c:pt>
                <c:pt idx="8729">
                  <c:v>269.34378060724782</c:v>
                </c:pt>
                <c:pt idx="8730">
                  <c:v>271.48677766895202</c:v>
                </c:pt>
                <c:pt idx="8731">
                  <c:v>273.32223310479924</c:v>
                </c:pt>
                <c:pt idx="8732">
                  <c:v>275.46523016650343</c:v>
                </c:pt>
                <c:pt idx="8733">
                  <c:v>270.26248775710093</c:v>
                </c:pt>
                <c:pt idx="8734">
                  <c:v>269.9549461312439</c:v>
                </c:pt>
                <c:pt idx="8735">
                  <c:v>270.26248775710093</c:v>
                </c:pt>
                <c:pt idx="8736">
                  <c:v>275.46523016650343</c:v>
                </c:pt>
                <c:pt idx="8737">
                  <c:v>271.17923604309505</c:v>
                </c:pt>
                <c:pt idx="8738">
                  <c:v>273.93535749265425</c:v>
                </c:pt>
                <c:pt idx="8739">
                  <c:v>275.77081292850147</c:v>
                </c:pt>
                <c:pt idx="8740">
                  <c:v>272.71106758080316</c:v>
                </c:pt>
                <c:pt idx="8741">
                  <c:v>273.62781586679728</c:v>
                </c:pt>
                <c:pt idx="8742">
                  <c:v>273.32223310479924</c:v>
                </c:pt>
                <c:pt idx="8743">
                  <c:v>274.54652301665033</c:v>
                </c:pt>
                <c:pt idx="8744">
                  <c:v>274.54652301665033</c:v>
                </c:pt>
                <c:pt idx="8745">
                  <c:v>271.79236043095005</c:v>
                </c:pt>
                <c:pt idx="8746">
                  <c:v>273.62781586679728</c:v>
                </c:pt>
                <c:pt idx="8747">
                  <c:v>272.71106758080316</c:v>
                </c:pt>
                <c:pt idx="8748">
                  <c:v>272.09794319294809</c:v>
                </c:pt>
                <c:pt idx="8749">
                  <c:v>273.0166503428012</c:v>
                </c:pt>
                <c:pt idx="8750">
                  <c:v>273.0166503428012</c:v>
                </c:pt>
                <c:pt idx="8751">
                  <c:v>271.79236043095005</c:v>
                </c:pt>
                <c:pt idx="8752">
                  <c:v>273.93535749265425</c:v>
                </c:pt>
                <c:pt idx="8753">
                  <c:v>272.71106758080316</c:v>
                </c:pt>
                <c:pt idx="8754">
                  <c:v>274.85210577864837</c:v>
                </c:pt>
                <c:pt idx="8755">
                  <c:v>272.09794319294809</c:v>
                </c:pt>
                <c:pt idx="8756">
                  <c:v>274.85210577864837</c:v>
                </c:pt>
                <c:pt idx="8757">
                  <c:v>273.62781586679728</c:v>
                </c:pt>
                <c:pt idx="8758">
                  <c:v>275.15964740450539</c:v>
                </c:pt>
                <c:pt idx="8759">
                  <c:v>275.15964740450539</c:v>
                </c:pt>
                <c:pt idx="8760">
                  <c:v>274.54652301665033</c:v>
                </c:pt>
                <c:pt idx="8761">
                  <c:v>276.07639569049951</c:v>
                </c:pt>
                <c:pt idx="8762">
                  <c:v>275.15964740450539</c:v>
                </c:pt>
                <c:pt idx="8763">
                  <c:v>273.62781586679728</c:v>
                </c:pt>
                <c:pt idx="8764">
                  <c:v>273.93535749265425</c:v>
                </c:pt>
                <c:pt idx="8765">
                  <c:v>272.71106758080316</c:v>
                </c:pt>
                <c:pt idx="8766">
                  <c:v>274.24094025465229</c:v>
                </c:pt>
                <c:pt idx="8767">
                  <c:v>272.71106758080316</c:v>
                </c:pt>
                <c:pt idx="8768">
                  <c:v>273.0166503428012</c:v>
                </c:pt>
                <c:pt idx="8769">
                  <c:v>272.09794319294809</c:v>
                </c:pt>
                <c:pt idx="8770">
                  <c:v>272.09794319294809</c:v>
                </c:pt>
                <c:pt idx="8771">
                  <c:v>271.79236043095005</c:v>
                </c:pt>
                <c:pt idx="8772">
                  <c:v>273.32223310479924</c:v>
                </c:pt>
                <c:pt idx="8773">
                  <c:v>274.54652301665033</c:v>
                </c:pt>
                <c:pt idx="8774">
                  <c:v>278.83251714005877</c:v>
                </c:pt>
                <c:pt idx="8775">
                  <c:v>276.68952007835458</c:v>
                </c:pt>
                <c:pt idx="8776">
                  <c:v>274.54652301665033</c:v>
                </c:pt>
                <c:pt idx="8777">
                  <c:v>276.07639569049951</c:v>
                </c:pt>
                <c:pt idx="8778">
                  <c:v>276.38393731635654</c:v>
                </c:pt>
                <c:pt idx="8779">
                  <c:v>278.52693437806073</c:v>
                </c:pt>
                <c:pt idx="8780">
                  <c:v>279.13809990205681</c:v>
                </c:pt>
                <c:pt idx="8781">
                  <c:v>278.52693437806073</c:v>
                </c:pt>
                <c:pt idx="8782">
                  <c:v>277.30068560235065</c:v>
                </c:pt>
                <c:pt idx="8783">
                  <c:v>278.21939275220376</c:v>
                </c:pt>
                <c:pt idx="8784">
                  <c:v>275.46523016650343</c:v>
                </c:pt>
                <c:pt idx="8785">
                  <c:v>274.54652301665033</c:v>
                </c:pt>
                <c:pt idx="8786">
                  <c:v>277.30068560235065</c:v>
                </c:pt>
                <c:pt idx="8787">
                  <c:v>274.54652301665033</c:v>
                </c:pt>
                <c:pt idx="8788">
                  <c:v>274.24094025465229</c:v>
                </c:pt>
                <c:pt idx="8789">
                  <c:v>274.54652301665033</c:v>
                </c:pt>
                <c:pt idx="8790">
                  <c:v>274.85210577864837</c:v>
                </c:pt>
                <c:pt idx="8791">
                  <c:v>275.46523016650343</c:v>
                </c:pt>
                <c:pt idx="8792">
                  <c:v>273.32223310479924</c:v>
                </c:pt>
                <c:pt idx="8793">
                  <c:v>275.46523016650343</c:v>
                </c:pt>
                <c:pt idx="8794">
                  <c:v>275.77081292850147</c:v>
                </c:pt>
                <c:pt idx="8795">
                  <c:v>273.62781586679728</c:v>
                </c:pt>
                <c:pt idx="8796">
                  <c:v>277.91380999020566</c:v>
                </c:pt>
                <c:pt idx="8797">
                  <c:v>275.77081292850147</c:v>
                </c:pt>
                <c:pt idx="8798">
                  <c:v>273.32223310479924</c:v>
                </c:pt>
                <c:pt idx="8799">
                  <c:v>271.17923604309505</c:v>
                </c:pt>
                <c:pt idx="8800">
                  <c:v>272.09794319294809</c:v>
                </c:pt>
                <c:pt idx="8801">
                  <c:v>271.17923604309505</c:v>
                </c:pt>
                <c:pt idx="8802">
                  <c:v>270.56807051909897</c:v>
                </c:pt>
                <c:pt idx="8803">
                  <c:v>270.26248775710093</c:v>
                </c:pt>
                <c:pt idx="8804">
                  <c:v>269.9549461312439</c:v>
                </c:pt>
                <c:pt idx="8805">
                  <c:v>273.93535749265425</c:v>
                </c:pt>
                <c:pt idx="8806">
                  <c:v>275.77081292850147</c:v>
                </c:pt>
                <c:pt idx="8807">
                  <c:v>271.79236043095005</c:v>
                </c:pt>
                <c:pt idx="8808">
                  <c:v>270.26248775710093</c:v>
                </c:pt>
                <c:pt idx="8809">
                  <c:v>271.17923604309505</c:v>
                </c:pt>
                <c:pt idx="8810">
                  <c:v>273.93535749265425</c:v>
                </c:pt>
                <c:pt idx="8811">
                  <c:v>273.93535749265425</c:v>
                </c:pt>
                <c:pt idx="8812">
                  <c:v>271.48677766895202</c:v>
                </c:pt>
                <c:pt idx="8813">
                  <c:v>272.09794319294809</c:v>
                </c:pt>
                <c:pt idx="8814">
                  <c:v>271.48677766895202</c:v>
                </c:pt>
                <c:pt idx="8815">
                  <c:v>273.0166503428012</c:v>
                </c:pt>
                <c:pt idx="8816">
                  <c:v>274.24094025465229</c:v>
                </c:pt>
                <c:pt idx="8817">
                  <c:v>272.71106758080316</c:v>
                </c:pt>
                <c:pt idx="8818">
                  <c:v>270.56807051909897</c:v>
                </c:pt>
                <c:pt idx="8819">
                  <c:v>272.71106758080316</c:v>
                </c:pt>
                <c:pt idx="8820">
                  <c:v>269.9549461312439</c:v>
                </c:pt>
                <c:pt idx="8821">
                  <c:v>270.56807051909897</c:v>
                </c:pt>
                <c:pt idx="8822">
                  <c:v>271.79236043095005</c:v>
                </c:pt>
                <c:pt idx="8823">
                  <c:v>273.0166503428012</c:v>
                </c:pt>
                <c:pt idx="8824">
                  <c:v>273.0166503428012</c:v>
                </c:pt>
                <c:pt idx="8825">
                  <c:v>274.24094025465229</c:v>
                </c:pt>
                <c:pt idx="8826">
                  <c:v>274.85210577864837</c:v>
                </c:pt>
                <c:pt idx="8827">
                  <c:v>271.48677766895202</c:v>
                </c:pt>
                <c:pt idx="8828">
                  <c:v>274.85210577864837</c:v>
                </c:pt>
                <c:pt idx="8829">
                  <c:v>273.32223310479924</c:v>
                </c:pt>
                <c:pt idx="8830">
                  <c:v>273.93535749265425</c:v>
                </c:pt>
                <c:pt idx="8831">
                  <c:v>272.71106758080316</c:v>
                </c:pt>
                <c:pt idx="8832">
                  <c:v>275.15964740450539</c:v>
                </c:pt>
                <c:pt idx="8833">
                  <c:v>271.79236043095005</c:v>
                </c:pt>
                <c:pt idx="8834">
                  <c:v>272.09794319294809</c:v>
                </c:pt>
                <c:pt idx="8835">
                  <c:v>271.48677766895202</c:v>
                </c:pt>
                <c:pt idx="8836">
                  <c:v>270.26248775710093</c:v>
                </c:pt>
                <c:pt idx="8837">
                  <c:v>270.56807051909897</c:v>
                </c:pt>
                <c:pt idx="8838">
                  <c:v>269.64936336924586</c:v>
                </c:pt>
                <c:pt idx="8839">
                  <c:v>266.58961802154755</c:v>
                </c:pt>
                <c:pt idx="8840">
                  <c:v>267.50636630754167</c:v>
                </c:pt>
                <c:pt idx="8841">
                  <c:v>268.42507345739472</c:v>
                </c:pt>
                <c:pt idx="8842">
                  <c:v>269.64936336924586</c:v>
                </c:pt>
                <c:pt idx="8843">
                  <c:v>270.26248775710093</c:v>
                </c:pt>
                <c:pt idx="8844">
                  <c:v>269.03819784524978</c:v>
                </c:pt>
                <c:pt idx="8845">
                  <c:v>271.17923604309505</c:v>
                </c:pt>
                <c:pt idx="8846">
                  <c:v>270.26248775710093</c:v>
                </c:pt>
                <c:pt idx="8847">
                  <c:v>271.79236043095005</c:v>
                </c:pt>
                <c:pt idx="8848">
                  <c:v>269.34378060724782</c:v>
                </c:pt>
                <c:pt idx="8849">
                  <c:v>269.9549461312439</c:v>
                </c:pt>
                <c:pt idx="8850">
                  <c:v>272.40352595494613</c:v>
                </c:pt>
                <c:pt idx="8851">
                  <c:v>269.9549461312439</c:v>
                </c:pt>
                <c:pt idx="8852">
                  <c:v>272.71106758080316</c:v>
                </c:pt>
                <c:pt idx="8853">
                  <c:v>272.71106758080316</c:v>
                </c:pt>
                <c:pt idx="8854">
                  <c:v>269.9549461312439</c:v>
                </c:pt>
                <c:pt idx="8855">
                  <c:v>271.17923604309505</c:v>
                </c:pt>
                <c:pt idx="8856">
                  <c:v>269.34378060724782</c:v>
                </c:pt>
                <c:pt idx="8857">
                  <c:v>271.17923604309505</c:v>
                </c:pt>
                <c:pt idx="8858">
                  <c:v>271.79236043095005</c:v>
                </c:pt>
                <c:pt idx="8859">
                  <c:v>273.0166503428012</c:v>
                </c:pt>
                <c:pt idx="8860">
                  <c:v>269.64936336924586</c:v>
                </c:pt>
                <c:pt idx="8861">
                  <c:v>269.64936336924586</c:v>
                </c:pt>
                <c:pt idx="8862">
                  <c:v>271.79236043095005</c:v>
                </c:pt>
                <c:pt idx="8863">
                  <c:v>271.17923604309505</c:v>
                </c:pt>
                <c:pt idx="8864">
                  <c:v>271.79236043095005</c:v>
                </c:pt>
                <c:pt idx="8865">
                  <c:v>271.79236043095005</c:v>
                </c:pt>
                <c:pt idx="8866">
                  <c:v>271.79236043095005</c:v>
                </c:pt>
                <c:pt idx="8867">
                  <c:v>271.48677766895202</c:v>
                </c:pt>
                <c:pt idx="8868">
                  <c:v>269.64936336924586</c:v>
                </c:pt>
                <c:pt idx="8869">
                  <c:v>270.56807051909897</c:v>
                </c:pt>
                <c:pt idx="8870">
                  <c:v>271.79236043095005</c:v>
                </c:pt>
                <c:pt idx="8871">
                  <c:v>271.79236043095005</c:v>
                </c:pt>
                <c:pt idx="8872">
                  <c:v>270.26248775710093</c:v>
                </c:pt>
                <c:pt idx="8873">
                  <c:v>269.34378060724782</c:v>
                </c:pt>
                <c:pt idx="8874">
                  <c:v>266.28403525954951</c:v>
                </c:pt>
                <c:pt idx="8875">
                  <c:v>266.58961802154755</c:v>
                </c:pt>
                <c:pt idx="8876">
                  <c:v>268.42507345739472</c:v>
                </c:pt>
                <c:pt idx="8877">
                  <c:v>270.56807051909897</c:v>
                </c:pt>
                <c:pt idx="8878">
                  <c:v>269.03819784524978</c:v>
                </c:pt>
                <c:pt idx="8879">
                  <c:v>272.09794319294809</c:v>
                </c:pt>
                <c:pt idx="8880">
                  <c:v>267.81390793339864</c:v>
                </c:pt>
                <c:pt idx="8881">
                  <c:v>266.28403525954951</c:v>
                </c:pt>
                <c:pt idx="8882">
                  <c:v>269.64936336924586</c:v>
                </c:pt>
                <c:pt idx="8883">
                  <c:v>270.26248775710093</c:v>
                </c:pt>
                <c:pt idx="8884">
                  <c:v>266.28403525954951</c:v>
                </c:pt>
                <c:pt idx="8885">
                  <c:v>263.52791380999025</c:v>
                </c:pt>
                <c:pt idx="8886">
                  <c:v>265.36532810969641</c:v>
                </c:pt>
                <c:pt idx="8887">
                  <c:v>265.67091087169445</c:v>
                </c:pt>
                <c:pt idx="8888">
                  <c:v>267.81390793339864</c:v>
                </c:pt>
                <c:pt idx="8889">
                  <c:v>266.28403525954951</c:v>
                </c:pt>
                <c:pt idx="8890">
                  <c:v>266.89520078354559</c:v>
                </c:pt>
                <c:pt idx="8891">
                  <c:v>263.83349657198829</c:v>
                </c:pt>
                <c:pt idx="8892">
                  <c:v>267.20078354554363</c:v>
                </c:pt>
                <c:pt idx="8893">
                  <c:v>268.11949069539668</c:v>
                </c:pt>
                <c:pt idx="8894">
                  <c:v>268.73065621939276</c:v>
                </c:pt>
                <c:pt idx="8895">
                  <c:v>265.97649363369248</c:v>
                </c:pt>
                <c:pt idx="8896">
                  <c:v>268.42507345739472</c:v>
                </c:pt>
                <c:pt idx="8897">
                  <c:v>263.52791380999025</c:v>
                </c:pt>
                <c:pt idx="8898">
                  <c:v>262.91674828599412</c:v>
                </c:pt>
                <c:pt idx="8899">
                  <c:v>266.89520078354559</c:v>
                </c:pt>
                <c:pt idx="8900">
                  <c:v>265.36532810969641</c:v>
                </c:pt>
                <c:pt idx="8901">
                  <c:v>268.42507345739472</c:v>
                </c:pt>
                <c:pt idx="8902">
                  <c:v>267.81390793339864</c:v>
                </c:pt>
                <c:pt idx="8903">
                  <c:v>265.97649363369248</c:v>
                </c:pt>
                <c:pt idx="8904">
                  <c:v>266.89520078354559</c:v>
                </c:pt>
                <c:pt idx="8905">
                  <c:v>269.9549461312439</c:v>
                </c:pt>
                <c:pt idx="8906">
                  <c:v>268.11949069539668</c:v>
                </c:pt>
                <c:pt idx="8907">
                  <c:v>265.36532810969641</c:v>
                </c:pt>
                <c:pt idx="8908">
                  <c:v>268.11949069539668</c:v>
                </c:pt>
                <c:pt idx="8909">
                  <c:v>267.50636630754167</c:v>
                </c:pt>
                <c:pt idx="8910">
                  <c:v>267.50636630754167</c:v>
                </c:pt>
                <c:pt idx="8911">
                  <c:v>267.50636630754167</c:v>
                </c:pt>
                <c:pt idx="8912">
                  <c:v>267.50636630754167</c:v>
                </c:pt>
                <c:pt idx="8913">
                  <c:v>267.20078354554363</c:v>
                </c:pt>
                <c:pt idx="8914">
                  <c:v>266.28403525954951</c:v>
                </c:pt>
                <c:pt idx="8915">
                  <c:v>266.58961802154755</c:v>
                </c:pt>
                <c:pt idx="8916">
                  <c:v>270.26248775710093</c:v>
                </c:pt>
                <c:pt idx="8917">
                  <c:v>269.03819784524978</c:v>
                </c:pt>
                <c:pt idx="8918">
                  <c:v>269.64936336924586</c:v>
                </c:pt>
                <c:pt idx="8919">
                  <c:v>268.73065621939276</c:v>
                </c:pt>
                <c:pt idx="8920">
                  <c:v>268.11949069539668</c:v>
                </c:pt>
                <c:pt idx="8921">
                  <c:v>269.34378060724782</c:v>
                </c:pt>
                <c:pt idx="8922">
                  <c:v>271.17923604309505</c:v>
                </c:pt>
                <c:pt idx="8923">
                  <c:v>269.9549461312439</c:v>
                </c:pt>
                <c:pt idx="8924">
                  <c:v>270.26248775710093</c:v>
                </c:pt>
                <c:pt idx="8925">
                  <c:v>271.79236043095005</c:v>
                </c:pt>
                <c:pt idx="8926">
                  <c:v>272.40352595494613</c:v>
                </c:pt>
                <c:pt idx="8927">
                  <c:v>269.03819784524978</c:v>
                </c:pt>
                <c:pt idx="8928">
                  <c:v>272.09794319294809</c:v>
                </c:pt>
                <c:pt idx="8929">
                  <c:v>269.9549461312439</c:v>
                </c:pt>
                <c:pt idx="8930">
                  <c:v>268.11949069539668</c:v>
                </c:pt>
                <c:pt idx="8931">
                  <c:v>268.42507345739472</c:v>
                </c:pt>
                <c:pt idx="8932">
                  <c:v>268.11949069539668</c:v>
                </c:pt>
                <c:pt idx="8933">
                  <c:v>265.67091087169445</c:v>
                </c:pt>
                <c:pt idx="8934">
                  <c:v>267.20078354554363</c:v>
                </c:pt>
                <c:pt idx="8935">
                  <c:v>268.73065621939276</c:v>
                </c:pt>
                <c:pt idx="8936">
                  <c:v>269.64936336924586</c:v>
                </c:pt>
                <c:pt idx="8937">
                  <c:v>269.64936336924586</c:v>
                </c:pt>
                <c:pt idx="8938">
                  <c:v>271.17923604309505</c:v>
                </c:pt>
                <c:pt idx="8939">
                  <c:v>272.71106758080316</c:v>
                </c:pt>
                <c:pt idx="8940">
                  <c:v>268.42507345739472</c:v>
                </c:pt>
                <c:pt idx="8941">
                  <c:v>269.34378060724782</c:v>
                </c:pt>
                <c:pt idx="8942">
                  <c:v>269.9549461312439</c:v>
                </c:pt>
                <c:pt idx="8943">
                  <c:v>272.40352595494613</c:v>
                </c:pt>
                <c:pt idx="8944">
                  <c:v>271.17923604309505</c:v>
                </c:pt>
                <c:pt idx="8945">
                  <c:v>270.56807051909897</c:v>
                </c:pt>
                <c:pt idx="8946">
                  <c:v>268.42507345739472</c:v>
                </c:pt>
                <c:pt idx="8947">
                  <c:v>267.20078354554363</c:v>
                </c:pt>
                <c:pt idx="8948">
                  <c:v>266.89520078354559</c:v>
                </c:pt>
                <c:pt idx="8949">
                  <c:v>266.28403525954951</c:v>
                </c:pt>
                <c:pt idx="8950">
                  <c:v>265.97649363369248</c:v>
                </c:pt>
                <c:pt idx="8951">
                  <c:v>270.26248775710093</c:v>
                </c:pt>
                <c:pt idx="8952">
                  <c:v>269.03819784524978</c:v>
                </c:pt>
                <c:pt idx="8953">
                  <c:v>267.50636630754167</c:v>
                </c:pt>
                <c:pt idx="8954">
                  <c:v>263.52791380999025</c:v>
                </c:pt>
                <c:pt idx="8955">
                  <c:v>263.83349657198829</c:v>
                </c:pt>
                <c:pt idx="8956">
                  <c:v>264.4466209598433</c:v>
                </c:pt>
                <c:pt idx="8957">
                  <c:v>266.89520078354559</c:v>
                </c:pt>
                <c:pt idx="8958">
                  <c:v>266.28403525954951</c:v>
                </c:pt>
                <c:pt idx="8959">
                  <c:v>265.36532810969641</c:v>
                </c:pt>
                <c:pt idx="8960">
                  <c:v>265.05778648383944</c:v>
                </c:pt>
                <c:pt idx="8961">
                  <c:v>262.60920666013715</c:v>
                </c:pt>
                <c:pt idx="8962">
                  <c:v>264.7522037218414</c:v>
                </c:pt>
                <c:pt idx="8963">
                  <c:v>263.22233104799216</c:v>
                </c:pt>
                <c:pt idx="8964">
                  <c:v>265.36532810969641</c:v>
                </c:pt>
                <c:pt idx="8965">
                  <c:v>262.60920666013715</c:v>
                </c:pt>
                <c:pt idx="8966">
                  <c:v>265.97649363369248</c:v>
                </c:pt>
                <c:pt idx="8967">
                  <c:v>265.05778648383944</c:v>
                </c:pt>
                <c:pt idx="8968">
                  <c:v>267.81390793339864</c:v>
                </c:pt>
                <c:pt idx="8969">
                  <c:v>268.73065621939276</c:v>
                </c:pt>
                <c:pt idx="8970">
                  <c:v>267.81390793339864</c:v>
                </c:pt>
                <c:pt idx="8971">
                  <c:v>267.50636630754167</c:v>
                </c:pt>
                <c:pt idx="8972">
                  <c:v>263.83349657198829</c:v>
                </c:pt>
                <c:pt idx="8973">
                  <c:v>263.52791380999025</c:v>
                </c:pt>
                <c:pt idx="8974">
                  <c:v>260.77375122428992</c:v>
                </c:pt>
                <c:pt idx="8975">
                  <c:v>263.22233104799216</c:v>
                </c:pt>
                <c:pt idx="8976">
                  <c:v>261.99804113614101</c:v>
                </c:pt>
                <c:pt idx="8977">
                  <c:v>260.77375122428992</c:v>
                </c:pt>
                <c:pt idx="8978">
                  <c:v>264.7522037218414</c:v>
                </c:pt>
                <c:pt idx="8979">
                  <c:v>265.36532810969641</c:v>
                </c:pt>
                <c:pt idx="8980">
                  <c:v>263.22233104799216</c:v>
                </c:pt>
                <c:pt idx="8981">
                  <c:v>262.60920666013715</c:v>
                </c:pt>
                <c:pt idx="8982">
                  <c:v>263.52791380999025</c:v>
                </c:pt>
                <c:pt idx="8983">
                  <c:v>265.97649363369248</c:v>
                </c:pt>
                <c:pt idx="8984">
                  <c:v>265.67091087169445</c:v>
                </c:pt>
                <c:pt idx="8985">
                  <c:v>266.89520078354559</c:v>
                </c:pt>
                <c:pt idx="8986">
                  <c:v>267.20078354554363</c:v>
                </c:pt>
                <c:pt idx="8987">
                  <c:v>265.67091087169445</c:v>
                </c:pt>
                <c:pt idx="8988">
                  <c:v>265.36532810969641</c:v>
                </c:pt>
                <c:pt idx="8989">
                  <c:v>261.69245837414297</c:v>
                </c:pt>
                <c:pt idx="8990">
                  <c:v>260.16062683643486</c:v>
                </c:pt>
                <c:pt idx="8991">
                  <c:v>260.46816846229189</c:v>
                </c:pt>
                <c:pt idx="8992">
                  <c:v>264.7522037218414</c:v>
                </c:pt>
                <c:pt idx="8993">
                  <c:v>263.22233104799216</c:v>
                </c:pt>
                <c:pt idx="8994">
                  <c:v>262.60920666013715</c:v>
                </c:pt>
                <c:pt idx="8995">
                  <c:v>260.77375122428992</c:v>
                </c:pt>
                <c:pt idx="8996">
                  <c:v>261.69245837414297</c:v>
                </c:pt>
                <c:pt idx="8997">
                  <c:v>265.05778648383944</c:v>
                </c:pt>
                <c:pt idx="8998">
                  <c:v>265.36532810969641</c:v>
                </c:pt>
                <c:pt idx="8999">
                  <c:v>265.05778648383944</c:v>
                </c:pt>
                <c:pt idx="9000">
                  <c:v>262.91674828599412</c:v>
                </c:pt>
                <c:pt idx="9001">
                  <c:v>263.52791380999025</c:v>
                </c:pt>
                <c:pt idx="9002">
                  <c:v>263.52791380999025</c:v>
                </c:pt>
                <c:pt idx="9003">
                  <c:v>267.20078354554363</c:v>
                </c:pt>
                <c:pt idx="9004">
                  <c:v>268.11949069539668</c:v>
                </c:pt>
                <c:pt idx="9005">
                  <c:v>265.67091087169445</c:v>
                </c:pt>
                <c:pt idx="9006">
                  <c:v>266.28403525954951</c:v>
                </c:pt>
                <c:pt idx="9007">
                  <c:v>262.91674828599412</c:v>
                </c:pt>
                <c:pt idx="9008">
                  <c:v>266.58961802154755</c:v>
                </c:pt>
                <c:pt idx="9009">
                  <c:v>264.4466209598433</c:v>
                </c:pt>
                <c:pt idx="9010">
                  <c:v>265.05778648383944</c:v>
                </c:pt>
                <c:pt idx="9011">
                  <c:v>264.7522037218414</c:v>
                </c:pt>
                <c:pt idx="9012">
                  <c:v>260.77375122428992</c:v>
                </c:pt>
                <c:pt idx="9013">
                  <c:v>260.46816846229189</c:v>
                </c:pt>
                <c:pt idx="9014">
                  <c:v>261.99804113614101</c:v>
                </c:pt>
                <c:pt idx="9015">
                  <c:v>263.52791380999025</c:v>
                </c:pt>
                <c:pt idx="9016">
                  <c:v>264.4466209598433</c:v>
                </c:pt>
                <c:pt idx="9017">
                  <c:v>259.54946131243878</c:v>
                </c:pt>
                <c:pt idx="9018">
                  <c:v>263.22233104799216</c:v>
                </c:pt>
                <c:pt idx="9019">
                  <c:v>261.07933398628796</c:v>
                </c:pt>
                <c:pt idx="9020">
                  <c:v>261.69245837414297</c:v>
                </c:pt>
                <c:pt idx="9021">
                  <c:v>263.52791380999025</c:v>
                </c:pt>
                <c:pt idx="9022">
                  <c:v>262.30362389813911</c:v>
                </c:pt>
                <c:pt idx="9023">
                  <c:v>265.05778648383944</c:v>
                </c:pt>
                <c:pt idx="9024">
                  <c:v>264.4466209598433</c:v>
                </c:pt>
                <c:pt idx="9025">
                  <c:v>263.52791380999025</c:v>
                </c:pt>
                <c:pt idx="9026">
                  <c:v>265.05778648383944</c:v>
                </c:pt>
                <c:pt idx="9027">
                  <c:v>265.67091087169445</c:v>
                </c:pt>
                <c:pt idx="9028">
                  <c:v>265.05778648383944</c:v>
                </c:pt>
                <c:pt idx="9029">
                  <c:v>265.05778648383944</c:v>
                </c:pt>
                <c:pt idx="9030">
                  <c:v>266.89520078354559</c:v>
                </c:pt>
                <c:pt idx="9031">
                  <c:v>265.05778648383944</c:v>
                </c:pt>
                <c:pt idx="9032">
                  <c:v>266.89520078354559</c:v>
                </c:pt>
                <c:pt idx="9033">
                  <c:v>263.22233104799216</c:v>
                </c:pt>
                <c:pt idx="9034">
                  <c:v>261.99804113614101</c:v>
                </c:pt>
                <c:pt idx="9035">
                  <c:v>260.77375122428992</c:v>
                </c:pt>
                <c:pt idx="9036">
                  <c:v>259.54946131243878</c:v>
                </c:pt>
                <c:pt idx="9037">
                  <c:v>262.30362389813911</c:v>
                </c:pt>
                <c:pt idx="9038">
                  <c:v>260.46816846229189</c:v>
                </c:pt>
                <c:pt idx="9039">
                  <c:v>264.4466209598433</c:v>
                </c:pt>
                <c:pt idx="9040">
                  <c:v>263.22233104799216</c:v>
                </c:pt>
                <c:pt idx="9041">
                  <c:v>263.83349657198829</c:v>
                </c:pt>
                <c:pt idx="9042">
                  <c:v>259.54946131243878</c:v>
                </c:pt>
                <c:pt idx="9043">
                  <c:v>260.16062683643486</c:v>
                </c:pt>
                <c:pt idx="9044">
                  <c:v>261.69245837414297</c:v>
                </c:pt>
                <c:pt idx="9045">
                  <c:v>255.8765915768854</c:v>
                </c:pt>
                <c:pt idx="9046">
                  <c:v>257.40646425073459</c:v>
                </c:pt>
                <c:pt idx="9047">
                  <c:v>262.91674828599412</c:v>
                </c:pt>
                <c:pt idx="9048">
                  <c:v>259.85504407443682</c:v>
                </c:pt>
                <c:pt idx="9049">
                  <c:v>258.63075416258573</c:v>
                </c:pt>
                <c:pt idx="9050">
                  <c:v>256.79529872673851</c:v>
                </c:pt>
                <c:pt idx="9051">
                  <c:v>260.16062683643486</c:v>
                </c:pt>
                <c:pt idx="9052">
                  <c:v>258.01958863858965</c:v>
                </c:pt>
                <c:pt idx="9053">
                  <c:v>260.16062683643486</c:v>
                </c:pt>
                <c:pt idx="9054">
                  <c:v>259.85504407443682</c:v>
                </c:pt>
                <c:pt idx="9055">
                  <c:v>258.32517140058769</c:v>
                </c:pt>
                <c:pt idx="9056">
                  <c:v>258.63075416258573</c:v>
                </c:pt>
                <c:pt idx="9057">
                  <c:v>256.18217433888344</c:v>
                </c:pt>
                <c:pt idx="9058">
                  <c:v>256.18217433888344</c:v>
                </c:pt>
                <c:pt idx="9059">
                  <c:v>255.26346718903039</c:v>
                </c:pt>
                <c:pt idx="9060">
                  <c:v>258.01958863858965</c:v>
                </c:pt>
                <c:pt idx="9061">
                  <c:v>256.48775710088148</c:v>
                </c:pt>
                <c:pt idx="9062">
                  <c:v>256.18217433888344</c:v>
                </c:pt>
                <c:pt idx="9063">
                  <c:v>258.93633692458377</c:v>
                </c:pt>
                <c:pt idx="9064">
                  <c:v>259.54946131243878</c:v>
                </c:pt>
                <c:pt idx="9065">
                  <c:v>260.16062683643486</c:v>
                </c:pt>
                <c:pt idx="9066">
                  <c:v>259.24387855044074</c:v>
                </c:pt>
                <c:pt idx="9067">
                  <c:v>258.01958863858965</c:v>
                </c:pt>
                <c:pt idx="9068">
                  <c:v>259.85504407443682</c:v>
                </c:pt>
                <c:pt idx="9069">
                  <c:v>255.57100881488736</c:v>
                </c:pt>
                <c:pt idx="9070">
                  <c:v>254.65230166503432</c:v>
                </c:pt>
                <c:pt idx="9071">
                  <c:v>256.79529872673851</c:v>
                </c:pt>
                <c:pt idx="9072">
                  <c:v>259.24387855044074</c:v>
                </c:pt>
                <c:pt idx="9073">
                  <c:v>256.48775710088148</c:v>
                </c:pt>
                <c:pt idx="9074">
                  <c:v>259.85504407443682</c:v>
                </c:pt>
                <c:pt idx="9075">
                  <c:v>259.85504407443682</c:v>
                </c:pt>
                <c:pt idx="9076">
                  <c:v>256.18217433888344</c:v>
                </c:pt>
                <c:pt idx="9077">
                  <c:v>254.65230166503432</c:v>
                </c:pt>
                <c:pt idx="9078">
                  <c:v>256.48775710088148</c:v>
                </c:pt>
                <c:pt idx="9079">
                  <c:v>256.18217433888344</c:v>
                </c:pt>
                <c:pt idx="9080">
                  <c:v>259.24387855044074</c:v>
                </c:pt>
                <c:pt idx="9081">
                  <c:v>259.85504407443682</c:v>
                </c:pt>
                <c:pt idx="9082">
                  <c:v>258.32517140058769</c:v>
                </c:pt>
                <c:pt idx="9083">
                  <c:v>261.69245837414297</c:v>
                </c:pt>
                <c:pt idx="9084">
                  <c:v>262.30362389813911</c:v>
                </c:pt>
                <c:pt idx="9085">
                  <c:v>261.69245837414297</c:v>
                </c:pt>
                <c:pt idx="9086">
                  <c:v>261.69245837414297</c:v>
                </c:pt>
                <c:pt idx="9087">
                  <c:v>261.384916748286</c:v>
                </c:pt>
                <c:pt idx="9088">
                  <c:v>261.99804113614101</c:v>
                </c:pt>
                <c:pt idx="9089">
                  <c:v>262.60920666013715</c:v>
                </c:pt>
                <c:pt idx="9090">
                  <c:v>261.99804113614101</c:v>
                </c:pt>
                <c:pt idx="9091">
                  <c:v>259.54946131243878</c:v>
                </c:pt>
                <c:pt idx="9092">
                  <c:v>261.99804113614101</c:v>
                </c:pt>
                <c:pt idx="9093">
                  <c:v>262.30362389813911</c:v>
                </c:pt>
                <c:pt idx="9094">
                  <c:v>261.384916748286</c:v>
                </c:pt>
                <c:pt idx="9095">
                  <c:v>260.77375122428992</c:v>
                </c:pt>
                <c:pt idx="9096">
                  <c:v>258.93633692458377</c:v>
                </c:pt>
                <c:pt idx="9097">
                  <c:v>259.54946131243878</c:v>
                </c:pt>
                <c:pt idx="9098">
                  <c:v>262.60920666013715</c:v>
                </c:pt>
                <c:pt idx="9099">
                  <c:v>261.69245837414297</c:v>
                </c:pt>
                <c:pt idx="9100">
                  <c:v>258.63075416258573</c:v>
                </c:pt>
                <c:pt idx="9101">
                  <c:v>261.69245837414297</c:v>
                </c:pt>
                <c:pt idx="9102">
                  <c:v>261.99804113614101</c:v>
                </c:pt>
                <c:pt idx="9103">
                  <c:v>262.91674828599412</c:v>
                </c:pt>
                <c:pt idx="9104">
                  <c:v>260.16062683643486</c:v>
                </c:pt>
                <c:pt idx="9105">
                  <c:v>260.77375122428992</c:v>
                </c:pt>
                <c:pt idx="9106">
                  <c:v>260.16062683643486</c:v>
                </c:pt>
                <c:pt idx="9107">
                  <c:v>259.85504407443682</c:v>
                </c:pt>
                <c:pt idx="9108">
                  <c:v>258.32517140058769</c:v>
                </c:pt>
                <c:pt idx="9109">
                  <c:v>255.8765915768854</c:v>
                </c:pt>
                <c:pt idx="9110">
                  <c:v>256.48775710088148</c:v>
                </c:pt>
                <c:pt idx="9111">
                  <c:v>256.48775710088148</c:v>
                </c:pt>
                <c:pt idx="9112">
                  <c:v>259.24387855044074</c:v>
                </c:pt>
                <c:pt idx="9113">
                  <c:v>257.71204701273263</c:v>
                </c:pt>
                <c:pt idx="9114">
                  <c:v>253.42801175318317</c:v>
                </c:pt>
                <c:pt idx="9115">
                  <c:v>258.01958863858965</c:v>
                </c:pt>
                <c:pt idx="9116">
                  <c:v>258.63075416258573</c:v>
                </c:pt>
                <c:pt idx="9117">
                  <c:v>260.16062683643486</c:v>
                </c:pt>
                <c:pt idx="9118">
                  <c:v>260.16062683643486</c:v>
                </c:pt>
                <c:pt idx="9119">
                  <c:v>259.85504407443682</c:v>
                </c:pt>
                <c:pt idx="9120">
                  <c:v>258.32517140058769</c:v>
                </c:pt>
                <c:pt idx="9121">
                  <c:v>261.384916748286</c:v>
                </c:pt>
                <c:pt idx="9122">
                  <c:v>256.48775710088148</c:v>
                </c:pt>
                <c:pt idx="9123">
                  <c:v>260.16062683643486</c:v>
                </c:pt>
                <c:pt idx="9124">
                  <c:v>260.46816846229189</c:v>
                </c:pt>
                <c:pt idx="9125">
                  <c:v>258.63075416258573</c:v>
                </c:pt>
                <c:pt idx="9126">
                  <c:v>261.07933398628796</c:v>
                </c:pt>
                <c:pt idx="9127">
                  <c:v>260.77375122428992</c:v>
                </c:pt>
                <c:pt idx="9128">
                  <c:v>257.40646425073459</c:v>
                </c:pt>
                <c:pt idx="9129">
                  <c:v>257.40646425073459</c:v>
                </c:pt>
                <c:pt idx="9130">
                  <c:v>256.79529872673851</c:v>
                </c:pt>
                <c:pt idx="9131">
                  <c:v>255.26346718903039</c:v>
                </c:pt>
                <c:pt idx="9132">
                  <c:v>256.18217433888344</c:v>
                </c:pt>
                <c:pt idx="9133">
                  <c:v>258.63075416258573</c:v>
                </c:pt>
                <c:pt idx="9134">
                  <c:v>255.8765915768854</c:v>
                </c:pt>
                <c:pt idx="9135">
                  <c:v>256.48775710088148</c:v>
                </c:pt>
                <c:pt idx="9136">
                  <c:v>253.73359451518121</c:v>
                </c:pt>
                <c:pt idx="9137">
                  <c:v>257.71204701273263</c:v>
                </c:pt>
                <c:pt idx="9138">
                  <c:v>256.79529872673851</c:v>
                </c:pt>
                <c:pt idx="9139">
                  <c:v>258.01958863858965</c:v>
                </c:pt>
                <c:pt idx="9140">
                  <c:v>258.01958863858965</c:v>
                </c:pt>
                <c:pt idx="9141">
                  <c:v>255.26346718903039</c:v>
                </c:pt>
                <c:pt idx="9142">
                  <c:v>258.63075416258573</c:v>
                </c:pt>
                <c:pt idx="9143">
                  <c:v>258.93633692458377</c:v>
                </c:pt>
                <c:pt idx="9144">
                  <c:v>258.93633692458377</c:v>
                </c:pt>
                <c:pt idx="9145">
                  <c:v>260.46816846229189</c:v>
                </c:pt>
                <c:pt idx="9146">
                  <c:v>258.93633692458377</c:v>
                </c:pt>
                <c:pt idx="9147">
                  <c:v>259.85504407443682</c:v>
                </c:pt>
                <c:pt idx="9148">
                  <c:v>258.93633692458377</c:v>
                </c:pt>
                <c:pt idx="9149">
                  <c:v>256.79529872673851</c:v>
                </c:pt>
                <c:pt idx="9150">
                  <c:v>256.48775710088148</c:v>
                </c:pt>
                <c:pt idx="9151">
                  <c:v>254.65230166503432</c:v>
                </c:pt>
                <c:pt idx="9152">
                  <c:v>254.65230166503432</c:v>
                </c:pt>
                <c:pt idx="9153">
                  <c:v>253.73359451518121</c:v>
                </c:pt>
                <c:pt idx="9154">
                  <c:v>255.26346718903039</c:v>
                </c:pt>
                <c:pt idx="9155">
                  <c:v>255.57100881488736</c:v>
                </c:pt>
                <c:pt idx="9156">
                  <c:v>255.57100881488736</c:v>
                </c:pt>
                <c:pt idx="9157">
                  <c:v>255.57100881488736</c:v>
                </c:pt>
                <c:pt idx="9158">
                  <c:v>257.40646425073459</c:v>
                </c:pt>
                <c:pt idx="9159">
                  <c:v>258.93633692458377</c:v>
                </c:pt>
                <c:pt idx="9160">
                  <c:v>258.93633692458377</c:v>
                </c:pt>
                <c:pt idx="9161">
                  <c:v>257.40646425073459</c:v>
                </c:pt>
                <c:pt idx="9162">
                  <c:v>257.40646425073459</c:v>
                </c:pt>
                <c:pt idx="9163">
                  <c:v>256.18217433888344</c:v>
                </c:pt>
                <c:pt idx="9164">
                  <c:v>254.04113614103821</c:v>
                </c:pt>
                <c:pt idx="9165">
                  <c:v>257.71204701273263</c:v>
                </c:pt>
                <c:pt idx="9166">
                  <c:v>257.71204701273263</c:v>
                </c:pt>
                <c:pt idx="9167">
                  <c:v>255.57100881488736</c:v>
                </c:pt>
                <c:pt idx="9168">
                  <c:v>255.8765915768854</c:v>
                </c:pt>
                <c:pt idx="9169">
                  <c:v>255.8765915768854</c:v>
                </c:pt>
                <c:pt idx="9170">
                  <c:v>256.18217433888344</c:v>
                </c:pt>
                <c:pt idx="9171">
                  <c:v>254.34671890303628</c:v>
                </c:pt>
                <c:pt idx="9172">
                  <c:v>256.48775710088148</c:v>
                </c:pt>
                <c:pt idx="9173">
                  <c:v>258.32517140058769</c:v>
                </c:pt>
                <c:pt idx="9174">
                  <c:v>258.01958863858965</c:v>
                </c:pt>
                <c:pt idx="9175">
                  <c:v>256.18217433888344</c:v>
                </c:pt>
                <c:pt idx="9176">
                  <c:v>258.93633692458377</c:v>
                </c:pt>
                <c:pt idx="9177">
                  <c:v>259.24387855044074</c:v>
                </c:pt>
                <c:pt idx="9178">
                  <c:v>254.95788442703235</c:v>
                </c:pt>
                <c:pt idx="9179">
                  <c:v>258.93633692458377</c:v>
                </c:pt>
                <c:pt idx="9180">
                  <c:v>258.63075416258573</c:v>
                </c:pt>
                <c:pt idx="9181">
                  <c:v>259.85504407443682</c:v>
                </c:pt>
                <c:pt idx="9182">
                  <c:v>259.85504407443682</c:v>
                </c:pt>
                <c:pt idx="9183">
                  <c:v>259.24387855044074</c:v>
                </c:pt>
                <c:pt idx="9184">
                  <c:v>254.65230166503432</c:v>
                </c:pt>
                <c:pt idx="9185">
                  <c:v>256.18217433888344</c:v>
                </c:pt>
                <c:pt idx="9186">
                  <c:v>257.40646425073459</c:v>
                </c:pt>
                <c:pt idx="9187">
                  <c:v>255.57100881488736</c:v>
                </c:pt>
                <c:pt idx="9188">
                  <c:v>257.40646425073459</c:v>
                </c:pt>
                <c:pt idx="9189">
                  <c:v>258.01958863858965</c:v>
                </c:pt>
                <c:pt idx="9190">
                  <c:v>258.32517140058769</c:v>
                </c:pt>
                <c:pt idx="9191">
                  <c:v>258.32517140058769</c:v>
                </c:pt>
                <c:pt idx="9192">
                  <c:v>258.32517140058769</c:v>
                </c:pt>
                <c:pt idx="9193">
                  <c:v>259.54946131243878</c:v>
                </c:pt>
                <c:pt idx="9194">
                  <c:v>259.54946131243878</c:v>
                </c:pt>
                <c:pt idx="9195">
                  <c:v>261.07933398628796</c:v>
                </c:pt>
                <c:pt idx="9196">
                  <c:v>260.46816846229189</c:v>
                </c:pt>
                <c:pt idx="9197">
                  <c:v>261.07933398628796</c:v>
                </c:pt>
                <c:pt idx="9198">
                  <c:v>259.54946131243878</c:v>
                </c:pt>
                <c:pt idx="9199">
                  <c:v>255.57100881488736</c:v>
                </c:pt>
                <c:pt idx="9200">
                  <c:v>259.24387855044074</c:v>
                </c:pt>
                <c:pt idx="9201">
                  <c:v>258.32517140058769</c:v>
                </c:pt>
                <c:pt idx="9202">
                  <c:v>258.93633692458377</c:v>
                </c:pt>
                <c:pt idx="9203">
                  <c:v>254.34671890303628</c:v>
                </c:pt>
                <c:pt idx="9204">
                  <c:v>256.18217433888344</c:v>
                </c:pt>
                <c:pt idx="9205">
                  <c:v>257.40646425073459</c:v>
                </c:pt>
                <c:pt idx="9206">
                  <c:v>255.8765915768854</c:v>
                </c:pt>
                <c:pt idx="9207">
                  <c:v>258.93633692458377</c:v>
                </c:pt>
                <c:pt idx="9208">
                  <c:v>260.16062683643486</c:v>
                </c:pt>
                <c:pt idx="9209">
                  <c:v>257.71204701273263</c:v>
                </c:pt>
                <c:pt idx="9210">
                  <c:v>257.71204701273263</c:v>
                </c:pt>
                <c:pt idx="9211">
                  <c:v>257.71204701273263</c:v>
                </c:pt>
                <c:pt idx="9212">
                  <c:v>256.79529872673851</c:v>
                </c:pt>
                <c:pt idx="9213">
                  <c:v>257.40646425073459</c:v>
                </c:pt>
                <c:pt idx="9214">
                  <c:v>254.04113614103821</c:v>
                </c:pt>
                <c:pt idx="9215">
                  <c:v>253.73359451518121</c:v>
                </c:pt>
                <c:pt idx="9216">
                  <c:v>255.57100881488736</c:v>
                </c:pt>
                <c:pt idx="9217">
                  <c:v>258.63075416258573</c:v>
                </c:pt>
                <c:pt idx="9218">
                  <c:v>259.54946131243878</c:v>
                </c:pt>
                <c:pt idx="9219">
                  <c:v>254.34671890303628</c:v>
                </c:pt>
                <c:pt idx="9220">
                  <c:v>258.32517140058769</c:v>
                </c:pt>
                <c:pt idx="9221">
                  <c:v>257.71204701273263</c:v>
                </c:pt>
                <c:pt idx="9222">
                  <c:v>255.57100881488736</c:v>
                </c:pt>
                <c:pt idx="9223">
                  <c:v>256.18217433888344</c:v>
                </c:pt>
                <c:pt idx="9224">
                  <c:v>256.18217433888344</c:v>
                </c:pt>
                <c:pt idx="9225">
                  <c:v>255.57100881488736</c:v>
                </c:pt>
                <c:pt idx="9226">
                  <c:v>258.63075416258573</c:v>
                </c:pt>
                <c:pt idx="9227">
                  <c:v>256.79529872673851</c:v>
                </c:pt>
                <c:pt idx="9228">
                  <c:v>256.48775710088148</c:v>
                </c:pt>
                <c:pt idx="9229">
                  <c:v>255.26346718903039</c:v>
                </c:pt>
                <c:pt idx="9230">
                  <c:v>255.57100881488736</c:v>
                </c:pt>
                <c:pt idx="9231">
                  <c:v>255.8765915768854</c:v>
                </c:pt>
                <c:pt idx="9232">
                  <c:v>254.04113614103821</c:v>
                </c:pt>
                <c:pt idx="9233">
                  <c:v>253.73359451518121</c:v>
                </c:pt>
                <c:pt idx="9234">
                  <c:v>251.89813907933402</c:v>
                </c:pt>
                <c:pt idx="9235">
                  <c:v>252.81488736532816</c:v>
                </c:pt>
                <c:pt idx="9236">
                  <c:v>251.89813907933402</c:v>
                </c:pt>
                <c:pt idx="9237">
                  <c:v>251.89813907933402</c:v>
                </c:pt>
                <c:pt idx="9238">
                  <c:v>251.59059745347702</c:v>
                </c:pt>
                <c:pt idx="9239">
                  <c:v>254.65230166503432</c:v>
                </c:pt>
                <c:pt idx="9240">
                  <c:v>254.95788442703235</c:v>
                </c:pt>
                <c:pt idx="9241">
                  <c:v>254.65230166503432</c:v>
                </c:pt>
                <c:pt idx="9242">
                  <c:v>253.42801175318317</c:v>
                </c:pt>
                <c:pt idx="9243">
                  <c:v>253.12242899118513</c:v>
                </c:pt>
                <c:pt idx="9244">
                  <c:v>252.81488736532816</c:v>
                </c:pt>
                <c:pt idx="9245">
                  <c:v>251.28501469147895</c:v>
                </c:pt>
                <c:pt idx="9246">
                  <c:v>254.04113614103821</c:v>
                </c:pt>
                <c:pt idx="9247">
                  <c:v>253.73359451518121</c:v>
                </c:pt>
                <c:pt idx="9248">
                  <c:v>252.20372184133205</c:v>
                </c:pt>
                <c:pt idx="9249">
                  <c:v>253.12242899118513</c:v>
                </c:pt>
                <c:pt idx="9250">
                  <c:v>258.32517140058769</c:v>
                </c:pt>
                <c:pt idx="9251">
                  <c:v>255.26346718903039</c:v>
                </c:pt>
                <c:pt idx="9252">
                  <c:v>253.73359451518121</c:v>
                </c:pt>
                <c:pt idx="9253">
                  <c:v>253.42801175318317</c:v>
                </c:pt>
                <c:pt idx="9254">
                  <c:v>251.89813907933402</c:v>
                </c:pt>
                <c:pt idx="9255">
                  <c:v>253.12242899118513</c:v>
                </c:pt>
                <c:pt idx="9256">
                  <c:v>250.67384916748287</c:v>
                </c:pt>
                <c:pt idx="9257">
                  <c:v>254.95788442703235</c:v>
                </c:pt>
                <c:pt idx="9258">
                  <c:v>254.34671890303628</c:v>
                </c:pt>
                <c:pt idx="9259">
                  <c:v>253.12242899118513</c:v>
                </c:pt>
                <c:pt idx="9260">
                  <c:v>253.42801175318317</c:v>
                </c:pt>
                <c:pt idx="9261">
                  <c:v>254.34671890303628</c:v>
                </c:pt>
                <c:pt idx="9262">
                  <c:v>256.48775710088148</c:v>
                </c:pt>
                <c:pt idx="9263">
                  <c:v>254.95788442703235</c:v>
                </c:pt>
                <c:pt idx="9264">
                  <c:v>255.57100881488736</c:v>
                </c:pt>
                <c:pt idx="9265">
                  <c:v>255.57100881488736</c:v>
                </c:pt>
                <c:pt idx="9266">
                  <c:v>255.8765915768854</c:v>
                </c:pt>
                <c:pt idx="9267">
                  <c:v>256.48775710088148</c:v>
                </c:pt>
                <c:pt idx="9268">
                  <c:v>258.63075416258573</c:v>
                </c:pt>
                <c:pt idx="9269">
                  <c:v>254.65230166503432</c:v>
                </c:pt>
                <c:pt idx="9270">
                  <c:v>255.8765915768854</c:v>
                </c:pt>
                <c:pt idx="9271">
                  <c:v>255.57100881488736</c:v>
                </c:pt>
                <c:pt idx="9272">
                  <c:v>251.59059745347702</c:v>
                </c:pt>
                <c:pt idx="9273">
                  <c:v>253.12242899118513</c:v>
                </c:pt>
                <c:pt idx="9274">
                  <c:v>255.8765915768854</c:v>
                </c:pt>
                <c:pt idx="9275">
                  <c:v>255.57100881488736</c:v>
                </c:pt>
                <c:pt idx="9276">
                  <c:v>254.04113614103821</c:v>
                </c:pt>
                <c:pt idx="9277">
                  <c:v>258.01958863858965</c:v>
                </c:pt>
                <c:pt idx="9278">
                  <c:v>258.93633692458377</c:v>
                </c:pt>
                <c:pt idx="9279">
                  <c:v>256.79529872673851</c:v>
                </c:pt>
                <c:pt idx="9280">
                  <c:v>254.95788442703235</c:v>
                </c:pt>
                <c:pt idx="9281">
                  <c:v>252.50930460333009</c:v>
                </c:pt>
                <c:pt idx="9282">
                  <c:v>254.65230166503432</c:v>
                </c:pt>
                <c:pt idx="9283">
                  <c:v>254.95788442703235</c:v>
                </c:pt>
                <c:pt idx="9284">
                  <c:v>255.8765915768854</c:v>
                </c:pt>
                <c:pt idx="9285">
                  <c:v>254.04113614103821</c:v>
                </c:pt>
                <c:pt idx="9286">
                  <c:v>255.8765915768854</c:v>
                </c:pt>
                <c:pt idx="9287">
                  <c:v>257.71204701273263</c:v>
                </c:pt>
                <c:pt idx="9288">
                  <c:v>258.93633692458377</c:v>
                </c:pt>
                <c:pt idx="9289">
                  <c:v>255.8765915768854</c:v>
                </c:pt>
                <c:pt idx="9290">
                  <c:v>255.57100881488736</c:v>
                </c:pt>
                <c:pt idx="9291">
                  <c:v>252.81488736532816</c:v>
                </c:pt>
                <c:pt idx="9292">
                  <c:v>253.42801175318317</c:v>
                </c:pt>
                <c:pt idx="9293">
                  <c:v>254.34671890303628</c:v>
                </c:pt>
                <c:pt idx="9294">
                  <c:v>256.48775710088148</c:v>
                </c:pt>
                <c:pt idx="9295">
                  <c:v>254.95788442703235</c:v>
                </c:pt>
                <c:pt idx="9296">
                  <c:v>258.01958863858965</c:v>
                </c:pt>
                <c:pt idx="9297">
                  <c:v>257.40646425073459</c:v>
                </c:pt>
                <c:pt idx="9298">
                  <c:v>257.40646425073459</c:v>
                </c:pt>
                <c:pt idx="9299">
                  <c:v>255.57100881488736</c:v>
                </c:pt>
                <c:pt idx="9300">
                  <c:v>255.26346718903039</c:v>
                </c:pt>
                <c:pt idx="9301">
                  <c:v>253.12242899118513</c:v>
                </c:pt>
                <c:pt idx="9302">
                  <c:v>254.34671890303628</c:v>
                </c:pt>
                <c:pt idx="9303">
                  <c:v>254.65230166503432</c:v>
                </c:pt>
                <c:pt idx="9304">
                  <c:v>254.65230166503432</c:v>
                </c:pt>
                <c:pt idx="9305">
                  <c:v>254.04113614103821</c:v>
                </c:pt>
                <c:pt idx="9306">
                  <c:v>253.12242899118513</c:v>
                </c:pt>
                <c:pt idx="9307">
                  <c:v>253.12242899118513</c:v>
                </c:pt>
                <c:pt idx="9308">
                  <c:v>254.34671890303628</c:v>
                </c:pt>
                <c:pt idx="9309">
                  <c:v>254.04113614103821</c:v>
                </c:pt>
                <c:pt idx="9310">
                  <c:v>253.73359451518121</c:v>
                </c:pt>
                <c:pt idx="9311">
                  <c:v>254.65230166503432</c:v>
                </c:pt>
                <c:pt idx="9312">
                  <c:v>251.28501469147895</c:v>
                </c:pt>
                <c:pt idx="9313">
                  <c:v>250.67384916748287</c:v>
                </c:pt>
                <c:pt idx="9314">
                  <c:v>251.89813907933402</c:v>
                </c:pt>
                <c:pt idx="9315">
                  <c:v>251.89813907933402</c:v>
                </c:pt>
                <c:pt idx="9316">
                  <c:v>248.22526934378064</c:v>
                </c:pt>
                <c:pt idx="9317">
                  <c:v>250.0607247796278</c:v>
                </c:pt>
                <c:pt idx="9318">
                  <c:v>253.73359451518121</c:v>
                </c:pt>
                <c:pt idx="9319">
                  <c:v>249.14201762977476</c:v>
                </c:pt>
                <c:pt idx="9320">
                  <c:v>252.50930460333009</c:v>
                </c:pt>
                <c:pt idx="9321">
                  <c:v>253.12242899118513</c:v>
                </c:pt>
                <c:pt idx="9322">
                  <c:v>254.04113614103821</c:v>
                </c:pt>
                <c:pt idx="9323">
                  <c:v>253.42801175318317</c:v>
                </c:pt>
                <c:pt idx="9324">
                  <c:v>250.0607247796278</c:v>
                </c:pt>
                <c:pt idx="9325">
                  <c:v>252.81488736532816</c:v>
                </c:pt>
                <c:pt idx="9326">
                  <c:v>252.81488736532816</c:v>
                </c:pt>
                <c:pt idx="9327">
                  <c:v>253.42801175318317</c:v>
                </c:pt>
                <c:pt idx="9328">
                  <c:v>254.04113614103821</c:v>
                </c:pt>
                <c:pt idx="9329">
                  <c:v>250.97943192948091</c:v>
                </c:pt>
                <c:pt idx="9330">
                  <c:v>252.20372184133205</c:v>
                </c:pt>
                <c:pt idx="9331">
                  <c:v>250.97943192948091</c:v>
                </c:pt>
                <c:pt idx="9332">
                  <c:v>250.67384916748287</c:v>
                </c:pt>
                <c:pt idx="9333">
                  <c:v>251.89813907933402</c:v>
                </c:pt>
                <c:pt idx="9334">
                  <c:v>251.59059745347702</c:v>
                </c:pt>
                <c:pt idx="9335">
                  <c:v>250.67384916748287</c:v>
                </c:pt>
                <c:pt idx="9336">
                  <c:v>250.67384916748287</c:v>
                </c:pt>
                <c:pt idx="9337">
                  <c:v>251.59059745347702</c:v>
                </c:pt>
                <c:pt idx="9338">
                  <c:v>256.18217433888344</c:v>
                </c:pt>
                <c:pt idx="9339">
                  <c:v>256.48775710088148</c:v>
                </c:pt>
                <c:pt idx="9340">
                  <c:v>254.34671890303628</c:v>
                </c:pt>
                <c:pt idx="9341">
                  <c:v>251.28501469147895</c:v>
                </c:pt>
                <c:pt idx="9342">
                  <c:v>252.20372184133205</c:v>
                </c:pt>
                <c:pt idx="9343">
                  <c:v>254.95788442703235</c:v>
                </c:pt>
                <c:pt idx="9344">
                  <c:v>255.8765915768854</c:v>
                </c:pt>
                <c:pt idx="9345">
                  <c:v>252.81488736532816</c:v>
                </c:pt>
                <c:pt idx="9346">
                  <c:v>256.18217433888344</c:v>
                </c:pt>
                <c:pt idx="9347">
                  <c:v>254.34671890303628</c:v>
                </c:pt>
                <c:pt idx="9348">
                  <c:v>253.42801175318317</c:v>
                </c:pt>
                <c:pt idx="9349">
                  <c:v>252.20372184133205</c:v>
                </c:pt>
                <c:pt idx="9350">
                  <c:v>254.04113614103821</c:v>
                </c:pt>
                <c:pt idx="9351">
                  <c:v>256.18217433888344</c:v>
                </c:pt>
                <c:pt idx="9352">
                  <c:v>257.40646425073459</c:v>
                </c:pt>
                <c:pt idx="9353">
                  <c:v>255.26346718903039</c:v>
                </c:pt>
                <c:pt idx="9354">
                  <c:v>256.48775710088148</c:v>
                </c:pt>
                <c:pt idx="9355">
                  <c:v>253.73359451518121</c:v>
                </c:pt>
                <c:pt idx="9356">
                  <c:v>254.04113614103821</c:v>
                </c:pt>
                <c:pt idx="9357">
                  <c:v>253.42801175318317</c:v>
                </c:pt>
                <c:pt idx="9358">
                  <c:v>257.40646425073459</c:v>
                </c:pt>
                <c:pt idx="9359">
                  <c:v>256.48775710088148</c:v>
                </c:pt>
                <c:pt idx="9360">
                  <c:v>254.65230166503432</c:v>
                </c:pt>
                <c:pt idx="9361">
                  <c:v>253.12242899118513</c:v>
                </c:pt>
                <c:pt idx="9362">
                  <c:v>254.95788442703235</c:v>
                </c:pt>
                <c:pt idx="9363">
                  <c:v>253.12242899118513</c:v>
                </c:pt>
                <c:pt idx="9364">
                  <c:v>251.89813907933402</c:v>
                </c:pt>
                <c:pt idx="9365">
                  <c:v>252.20372184133205</c:v>
                </c:pt>
                <c:pt idx="9366">
                  <c:v>250.67384916748287</c:v>
                </c:pt>
                <c:pt idx="9367">
                  <c:v>252.20372184133205</c:v>
                </c:pt>
                <c:pt idx="9368">
                  <c:v>252.50930460333009</c:v>
                </c:pt>
                <c:pt idx="9369">
                  <c:v>253.73359451518121</c:v>
                </c:pt>
                <c:pt idx="9370">
                  <c:v>251.59059745347702</c:v>
                </c:pt>
                <c:pt idx="9371">
                  <c:v>251.89813907933402</c:v>
                </c:pt>
                <c:pt idx="9372">
                  <c:v>255.8765915768854</c:v>
                </c:pt>
                <c:pt idx="9373">
                  <c:v>255.57100881488736</c:v>
                </c:pt>
                <c:pt idx="9374">
                  <c:v>256.48775710088148</c:v>
                </c:pt>
                <c:pt idx="9375">
                  <c:v>252.50930460333009</c:v>
                </c:pt>
                <c:pt idx="9376">
                  <c:v>249.75514201762977</c:v>
                </c:pt>
                <c:pt idx="9377">
                  <c:v>253.42801175318317</c:v>
                </c:pt>
                <c:pt idx="9378">
                  <c:v>254.65230166503432</c:v>
                </c:pt>
                <c:pt idx="9379">
                  <c:v>256.18217433888344</c:v>
                </c:pt>
                <c:pt idx="9380">
                  <c:v>252.81488736532816</c:v>
                </c:pt>
                <c:pt idx="9381">
                  <c:v>254.34671890303628</c:v>
                </c:pt>
                <c:pt idx="9382">
                  <c:v>251.89813907933402</c:v>
                </c:pt>
                <c:pt idx="9383">
                  <c:v>249.14201762977476</c:v>
                </c:pt>
                <c:pt idx="9384">
                  <c:v>249.75514201762977</c:v>
                </c:pt>
                <c:pt idx="9385">
                  <c:v>251.28501469147895</c:v>
                </c:pt>
                <c:pt idx="9386">
                  <c:v>251.59059745347702</c:v>
                </c:pt>
                <c:pt idx="9387">
                  <c:v>249.14201762977476</c:v>
                </c:pt>
                <c:pt idx="9388">
                  <c:v>249.75514201762977</c:v>
                </c:pt>
                <c:pt idx="9389">
                  <c:v>250.67384916748287</c:v>
                </c:pt>
                <c:pt idx="9390">
                  <c:v>250.97943192948091</c:v>
                </c:pt>
                <c:pt idx="9391">
                  <c:v>252.50930460333009</c:v>
                </c:pt>
                <c:pt idx="9392">
                  <c:v>251.28501469147895</c:v>
                </c:pt>
                <c:pt idx="9393">
                  <c:v>251.28501469147895</c:v>
                </c:pt>
                <c:pt idx="9394">
                  <c:v>251.59059745347702</c:v>
                </c:pt>
                <c:pt idx="9395">
                  <c:v>254.65230166503432</c:v>
                </c:pt>
                <c:pt idx="9396">
                  <c:v>253.73359451518121</c:v>
                </c:pt>
                <c:pt idx="9397">
                  <c:v>249.44955925563173</c:v>
                </c:pt>
                <c:pt idx="9398">
                  <c:v>250.67384916748287</c:v>
                </c:pt>
                <c:pt idx="9399">
                  <c:v>247.30656219392753</c:v>
                </c:pt>
                <c:pt idx="9400">
                  <c:v>248.83643486777672</c:v>
                </c:pt>
                <c:pt idx="9401">
                  <c:v>246.69343780607252</c:v>
                </c:pt>
                <c:pt idx="9402">
                  <c:v>248.22526934378064</c:v>
                </c:pt>
                <c:pt idx="9403">
                  <c:v>245.16356513222334</c:v>
                </c:pt>
                <c:pt idx="9404">
                  <c:v>243.9392752203722</c:v>
                </c:pt>
                <c:pt idx="9405">
                  <c:v>246.08227228207642</c:v>
                </c:pt>
                <c:pt idx="9406">
                  <c:v>249.75514201762977</c:v>
                </c:pt>
                <c:pt idx="9407">
                  <c:v>249.14201762977476</c:v>
                </c:pt>
                <c:pt idx="9408">
                  <c:v>250.0607247796278</c:v>
                </c:pt>
                <c:pt idx="9409">
                  <c:v>247.91772771792361</c:v>
                </c:pt>
                <c:pt idx="9410">
                  <c:v>248.22526934378064</c:v>
                </c:pt>
                <c:pt idx="9411">
                  <c:v>248.53085210577868</c:v>
                </c:pt>
                <c:pt idx="9412">
                  <c:v>249.44955925563173</c:v>
                </c:pt>
                <c:pt idx="9413">
                  <c:v>252.20372184133205</c:v>
                </c:pt>
                <c:pt idx="9414">
                  <c:v>248.83643486777672</c:v>
                </c:pt>
                <c:pt idx="9415">
                  <c:v>248.83643486777672</c:v>
                </c:pt>
                <c:pt idx="9416">
                  <c:v>252.20372184133205</c:v>
                </c:pt>
                <c:pt idx="9417">
                  <c:v>250.0607247796278</c:v>
                </c:pt>
                <c:pt idx="9418">
                  <c:v>251.28501469147895</c:v>
                </c:pt>
                <c:pt idx="9419">
                  <c:v>253.42801175318317</c:v>
                </c:pt>
                <c:pt idx="9420">
                  <c:v>252.81488736532816</c:v>
                </c:pt>
                <c:pt idx="9421">
                  <c:v>253.12242899118513</c:v>
                </c:pt>
                <c:pt idx="9422">
                  <c:v>249.75514201762977</c:v>
                </c:pt>
                <c:pt idx="9423">
                  <c:v>249.14201762977476</c:v>
                </c:pt>
                <c:pt idx="9424">
                  <c:v>250.0607247796278</c:v>
                </c:pt>
                <c:pt idx="9425">
                  <c:v>250.67384916748287</c:v>
                </c:pt>
                <c:pt idx="9426">
                  <c:v>250.97943192948091</c:v>
                </c:pt>
                <c:pt idx="9427">
                  <c:v>251.59059745347702</c:v>
                </c:pt>
                <c:pt idx="9428">
                  <c:v>249.75514201762977</c:v>
                </c:pt>
                <c:pt idx="9429">
                  <c:v>249.44955925563173</c:v>
                </c:pt>
                <c:pt idx="9430">
                  <c:v>252.20372184133205</c:v>
                </c:pt>
                <c:pt idx="9431">
                  <c:v>252.81488736532816</c:v>
                </c:pt>
                <c:pt idx="9432">
                  <c:v>248.22526934378064</c:v>
                </c:pt>
                <c:pt idx="9433">
                  <c:v>247.00097943192949</c:v>
                </c:pt>
                <c:pt idx="9434">
                  <c:v>246.38785504407448</c:v>
                </c:pt>
                <c:pt idx="9435">
                  <c:v>250.0607247796278</c:v>
                </c:pt>
                <c:pt idx="9436">
                  <c:v>249.75514201762977</c:v>
                </c:pt>
                <c:pt idx="9437">
                  <c:v>249.44955925563173</c:v>
                </c:pt>
                <c:pt idx="9438">
                  <c:v>250.67384916748287</c:v>
                </c:pt>
                <c:pt idx="9439">
                  <c:v>249.14201762977476</c:v>
                </c:pt>
                <c:pt idx="9440">
                  <c:v>248.83643486777672</c:v>
                </c:pt>
                <c:pt idx="9441">
                  <c:v>249.44955925563173</c:v>
                </c:pt>
                <c:pt idx="9442">
                  <c:v>250.97943192948091</c:v>
                </c:pt>
                <c:pt idx="9443">
                  <c:v>246.69343780607252</c:v>
                </c:pt>
                <c:pt idx="9444">
                  <c:v>245.77668952007838</c:v>
                </c:pt>
                <c:pt idx="9445">
                  <c:v>246.08227228207642</c:v>
                </c:pt>
                <c:pt idx="9446">
                  <c:v>246.08227228207642</c:v>
                </c:pt>
                <c:pt idx="9447">
                  <c:v>247.61214495592557</c:v>
                </c:pt>
                <c:pt idx="9448">
                  <c:v>248.83643486777672</c:v>
                </c:pt>
                <c:pt idx="9449">
                  <c:v>249.44955925563173</c:v>
                </c:pt>
                <c:pt idx="9450">
                  <c:v>251.28501469147895</c:v>
                </c:pt>
                <c:pt idx="9451">
                  <c:v>250.97943192948091</c:v>
                </c:pt>
                <c:pt idx="9452">
                  <c:v>248.53085210577868</c:v>
                </c:pt>
                <c:pt idx="9453">
                  <c:v>252.20372184133205</c:v>
                </c:pt>
                <c:pt idx="9454">
                  <c:v>249.14201762977476</c:v>
                </c:pt>
                <c:pt idx="9455">
                  <c:v>248.53085210577868</c:v>
                </c:pt>
                <c:pt idx="9456">
                  <c:v>248.22526934378064</c:v>
                </c:pt>
                <c:pt idx="9457">
                  <c:v>249.44955925563173</c:v>
                </c:pt>
                <c:pt idx="9458">
                  <c:v>249.44955925563173</c:v>
                </c:pt>
                <c:pt idx="9459">
                  <c:v>248.22526934378064</c:v>
                </c:pt>
                <c:pt idx="9460">
                  <c:v>247.61214495592557</c:v>
                </c:pt>
                <c:pt idx="9461">
                  <c:v>246.38785504407448</c:v>
                </c:pt>
                <c:pt idx="9462">
                  <c:v>252.50930460333009</c:v>
                </c:pt>
                <c:pt idx="9463">
                  <c:v>249.75514201762977</c:v>
                </c:pt>
                <c:pt idx="9464">
                  <c:v>249.44955925563173</c:v>
                </c:pt>
                <c:pt idx="9465">
                  <c:v>249.14201762977476</c:v>
                </c:pt>
                <c:pt idx="9466">
                  <c:v>249.44955925563173</c:v>
                </c:pt>
                <c:pt idx="9467">
                  <c:v>249.75514201762977</c:v>
                </c:pt>
                <c:pt idx="9468">
                  <c:v>247.91772771792361</c:v>
                </c:pt>
                <c:pt idx="9469">
                  <c:v>244.85798237022527</c:v>
                </c:pt>
                <c:pt idx="9470">
                  <c:v>244.55239960822723</c:v>
                </c:pt>
                <c:pt idx="9471">
                  <c:v>245.77668952007838</c:v>
                </c:pt>
                <c:pt idx="9472">
                  <c:v>248.83643486777672</c:v>
                </c:pt>
                <c:pt idx="9473">
                  <c:v>247.30656219392753</c:v>
                </c:pt>
                <c:pt idx="9474">
                  <c:v>247.61214495592557</c:v>
                </c:pt>
                <c:pt idx="9475">
                  <c:v>242.71498530852108</c:v>
                </c:pt>
                <c:pt idx="9476">
                  <c:v>242.71498530852108</c:v>
                </c:pt>
                <c:pt idx="9477">
                  <c:v>245.16356513222334</c:v>
                </c:pt>
                <c:pt idx="9478">
                  <c:v>245.46914789422138</c:v>
                </c:pt>
                <c:pt idx="9479">
                  <c:v>247.30656219392753</c:v>
                </c:pt>
                <c:pt idx="9480">
                  <c:v>243.32810969637609</c:v>
                </c:pt>
                <c:pt idx="9481">
                  <c:v>245.16356513222334</c:v>
                </c:pt>
                <c:pt idx="9482">
                  <c:v>246.69343780607252</c:v>
                </c:pt>
                <c:pt idx="9483">
                  <c:v>242.103819784525</c:v>
                </c:pt>
                <c:pt idx="9484">
                  <c:v>244.24485798237023</c:v>
                </c:pt>
                <c:pt idx="9485">
                  <c:v>243.9392752203722</c:v>
                </c:pt>
                <c:pt idx="9486">
                  <c:v>242.103819784525</c:v>
                </c:pt>
                <c:pt idx="9487">
                  <c:v>244.55239960822723</c:v>
                </c:pt>
                <c:pt idx="9488">
                  <c:v>246.69343780607252</c:v>
                </c:pt>
                <c:pt idx="9489">
                  <c:v>247.61214495592557</c:v>
                </c:pt>
                <c:pt idx="9490">
                  <c:v>247.00097943192949</c:v>
                </c:pt>
                <c:pt idx="9491">
                  <c:v>245.46914789422138</c:v>
                </c:pt>
                <c:pt idx="9492">
                  <c:v>245.16356513222334</c:v>
                </c:pt>
                <c:pt idx="9493">
                  <c:v>245.46914789422138</c:v>
                </c:pt>
                <c:pt idx="9494">
                  <c:v>246.69343780607252</c:v>
                </c:pt>
                <c:pt idx="9495">
                  <c:v>243.32810969637609</c:v>
                </c:pt>
                <c:pt idx="9496">
                  <c:v>244.55239960822723</c:v>
                </c:pt>
                <c:pt idx="9497">
                  <c:v>242.71498530852108</c:v>
                </c:pt>
                <c:pt idx="9498">
                  <c:v>247.30656219392753</c:v>
                </c:pt>
                <c:pt idx="9499">
                  <c:v>244.24485798237023</c:v>
                </c:pt>
                <c:pt idx="9500">
                  <c:v>247.30656219392753</c:v>
                </c:pt>
                <c:pt idx="9501">
                  <c:v>247.00097943192949</c:v>
                </c:pt>
                <c:pt idx="9502">
                  <c:v>246.38785504407448</c:v>
                </c:pt>
                <c:pt idx="9503">
                  <c:v>244.85798237022527</c:v>
                </c:pt>
                <c:pt idx="9504">
                  <c:v>245.46914789422138</c:v>
                </c:pt>
                <c:pt idx="9505">
                  <c:v>246.08227228207642</c:v>
                </c:pt>
                <c:pt idx="9506">
                  <c:v>245.46914789422138</c:v>
                </c:pt>
                <c:pt idx="9507">
                  <c:v>245.77668952007838</c:v>
                </c:pt>
                <c:pt idx="9508">
                  <c:v>249.44955925563173</c:v>
                </c:pt>
                <c:pt idx="9509">
                  <c:v>247.30656219392753</c:v>
                </c:pt>
                <c:pt idx="9510">
                  <c:v>247.30656219392753</c:v>
                </c:pt>
                <c:pt idx="9511">
                  <c:v>245.46914789422138</c:v>
                </c:pt>
                <c:pt idx="9512">
                  <c:v>249.14201762977476</c:v>
                </c:pt>
                <c:pt idx="9513">
                  <c:v>244.55239960822723</c:v>
                </c:pt>
                <c:pt idx="9514">
                  <c:v>242.71498530852108</c:v>
                </c:pt>
                <c:pt idx="9515">
                  <c:v>244.55239960822723</c:v>
                </c:pt>
                <c:pt idx="9516">
                  <c:v>246.08227228207642</c:v>
                </c:pt>
                <c:pt idx="9517">
                  <c:v>245.46914789422138</c:v>
                </c:pt>
                <c:pt idx="9518">
                  <c:v>248.83643486777672</c:v>
                </c:pt>
                <c:pt idx="9519">
                  <c:v>247.61214495592557</c:v>
                </c:pt>
                <c:pt idx="9520">
                  <c:v>248.53085210577868</c:v>
                </c:pt>
                <c:pt idx="9521">
                  <c:v>247.91772771792361</c:v>
                </c:pt>
                <c:pt idx="9522">
                  <c:v>245.16356513222334</c:v>
                </c:pt>
                <c:pt idx="9523">
                  <c:v>247.30656219392753</c:v>
                </c:pt>
                <c:pt idx="9524">
                  <c:v>247.00097943192949</c:v>
                </c:pt>
                <c:pt idx="9525">
                  <c:v>247.30656219392753</c:v>
                </c:pt>
                <c:pt idx="9526">
                  <c:v>246.38785504407448</c:v>
                </c:pt>
                <c:pt idx="9527">
                  <c:v>242.40940254652304</c:v>
                </c:pt>
                <c:pt idx="9528">
                  <c:v>248.22526934378064</c:v>
                </c:pt>
                <c:pt idx="9529">
                  <c:v>247.00097943192949</c:v>
                </c:pt>
                <c:pt idx="9530">
                  <c:v>248.22526934378064</c:v>
                </c:pt>
                <c:pt idx="9531">
                  <c:v>246.69343780607252</c:v>
                </c:pt>
                <c:pt idx="9532">
                  <c:v>244.55239960822723</c:v>
                </c:pt>
                <c:pt idx="9533">
                  <c:v>248.83643486777672</c:v>
                </c:pt>
                <c:pt idx="9534">
                  <c:v>248.83643486777672</c:v>
                </c:pt>
                <c:pt idx="9535">
                  <c:v>247.00097943192949</c:v>
                </c:pt>
                <c:pt idx="9536">
                  <c:v>249.75514201762977</c:v>
                </c:pt>
                <c:pt idx="9537">
                  <c:v>245.77668952007838</c:v>
                </c:pt>
                <c:pt idx="9538">
                  <c:v>244.55239960822723</c:v>
                </c:pt>
                <c:pt idx="9539">
                  <c:v>245.77668952007838</c:v>
                </c:pt>
                <c:pt idx="9540">
                  <c:v>248.53085210577868</c:v>
                </c:pt>
                <c:pt idx="9541">
                  <c:v>245.46914789422138</c:v>
                </c:pt>
                <c:pt idx="9542">
                  <c:v>247.00097943192949</c:v>
                </c:pt>
                <c:pt idx="9543">
                  <c:v>245.77668952007838</c:v>
                </c:pt>
                <c:pt idx="9544">
                  <c:v>243.02056807051912</c:v>
                </c:pt>
                <c:pt idx="9545">
                  <c:v>244.24485798237023</c:v>
                </c:pt>
                <c:pt idx="9546">
                  <c:v>242.40940254652304</c:v>
                </c:pt>
                <c:pt idx="9547">
                  <c:v>242.71498530852108</c:v>
                </c:pt>
                <c:pt idx="9548">
                  <c:v>240.26640548481885</c:v>
                </c:pt>
                <c:pt idx="9549">
                  <c:v>243.9392752203722</c:v>
                </c:pt>
                <c:pt idx="9550">
                  <c:v>242.40940254652304</c:v>
                </c:pt>
                <c:pt idx="9551">
                  <c:v>243.02056807051912</c:v>
                </c:pt>
                <c:pt idx="9552">
                  <c:v>240.57198824681689</c:v>
                </c:pt>
                <c:pt idx="9553">
                  <c:v>243.32810969637609</c:v>
                </c:pt>
                <c:pt idx="9554">
                  <c:v>246.38785504407448</c:v>
                </c:pt>
                <c:pt idx="9555">
                  <c:v>244.24485798237023</c:v>
                </c:pt>
                <c:pt idx="9556">
                  <c:v>241.79823702252696</c:v>
                </c:pt>
                <c:pt idx="9557">
                  <c:v>243.32810969637609</c:v>
                </c:pt>
                <c:pt idx="9558">
                  <c:v>243.32810969637609</c:v>
                </c:pt>
                <c:pt idx="9559">
                  <c:v>241.1851126346719</c:v>
                </c:pt>
                <c:pt idx="9560">
                  <c:v>242.103819784525</c:v>
                </c:pt>
                <c:pt idx="9561">
                  <c:v>245.77668952007838</c:v>
                </c:pt>
                <c:pt idx="9562">
                  <c:v>245.16356513222334</c:v>
                </c:pt>
                <c:pt idx="9563">
                  <c:v>244.55239960822723</c:v>
                </c:pt>
                <c:pt idx="9564">
                  <c:v>244.85798237022527</c:v>
                </c:pt>
                <c:pt idx="9565">
                  <c:v>244.55239960822723</c:v>
                </c:pt>
                <c:pt idx="9566">
                  <c:v>243.02056807051912</c:v>
                </c:pt>
                <c:pt idx="9567">
                  <c:v>241.79823702252696</c:v>
                </c:pt>
                <c:pt idx="9568">
                  <c:v>241.49069539666993</c:v>
                </c:pt>
                <c:pt idx="9569">
                  <c:v>242.103819784525</c:v>
                </c:pt>
                <c:pt idx="9570">
                  <c:v>244.85798237022527</c:v>
                </c:pt>
                <c:pt idx="9571">
                  <c:v>245.16356513222334</c:v>
                </c:pt>
                <c:pt idx="9572">
                  <c:v>247.30656219392753</c:v>
                </c:pt>
                <c:pt idx="9573">
                  <c:v>247.30656219392753</c:v>
                </c:pt>
                <c:pt idx="9574">
                  <c:v>247.91772771792361</c:v>
                </c:pt>
                <c:pt idx="9575">
                  <c:v>247.00097943192949</c:v>
                </c:pt>
                <c:pt idx="9576">
                  <c:v>242.71498530852108</c:v>
                </c:pt>
                <c:pt idx="9577">
                  <c:v>244.24485798237023</c:v>
                </c:pt>
                <c:pt idx="9578">
                  <c:v>244.24485798237023</c:v>
                </c:pt>
                <c:pt idx="9579">
                  <c:v>243.32810969637609</c:v>
                </c:pt>
                <c:pt idx="9580">
                  <c:v>244.85798237022527</c:v>
                </c:pt>
                <c:pt idx="9581">
                  <c:v>245.77668952007838</c:v>
                </c:pt>
                <c:pt idx="9582">
                  <c:v>245.46914789422138</c:v>
                </c:pt>
                <c:pt idx="9583">
                  <c:v>246.38785504407448</c:v>
                </c:pt>
                <c:pt idx="9584">
                  <c:v>244.85798237022527</c:v>
                </c:pt>
                <c:pt idx="9585">
                  <c:v>243.02056807051912</c:v>
                </c:pt>
                <c:pt idx="9586">
                  <c:v>241.49069539666993</c:v>
                </c:pt>
                <c:pt idx="9587">
                  <c:v>244.55239960822723</c:v>
                </c:pt>
                <c:pt idx="9588">
                  <c:v>245.46914789422138</c:v>
                </c:pt>
                <c:pt idx="9589">
                  <c:v>244.24485798237023</c:v>
                </c:pt>
                <c:pt idx="9590">
                  <c:v>245.16356513222334</c:v>
                </c:pt>
                <c:pt idx="9591">
                  <c:v>243.02056807051912</c:v>
                </c:pt>
                <c:pt idx="9592">
                  <c:v>245.77668952007838</c:v>
                </c:pt>
                <c:pt idx="9593">
                  <c:v>247.30656219392753</c:v>
                </c:pt>
                <c:pt idx="9594">
                  <c:v>244.85798237022527</c:v>
                </c:pt>
                <c:pt idx="9595">
                  <c:v>244.24485798237023</c:v>
                </c:pt>
                <c:pt idx="9596">
                  <c:v>246.38785504407448</c:v>
                </c:pt>
                <c:pt idx="9597">
                  <c:v>247.30656219392753</c:v>
                </c:pt>
                <c:pt idx="9598">
                  <c:v>245.46914789422138</c:v>
                </c:pt>
                <c:pt idx="9599">
                  <c:v>243.9392752203722</c:v>
                </c:pt>
                <c:pt idx="9600">
                  <c:v>247.00097943192949</c:v>
                </c:pt>
                <c:pt idx="9601">
                  <c:v>246.38785504407448</c:v>
                </c:pt>
                <c:pt idx="9602">
                  <c:v>244.24485798237023</c:v>
                </c:pt>
                <c:pt idx="9603">
                  <c:v>244.85798237022527</c:v>
                </c:pt>
                <c:pt idx="9604">
                  <c:v>246.69343780607252</c:v>
                </c:pt>
                <c:pt idx="9605">
                  <c:v>247.00097943192949</c:v>
                </c:pt>
                <c:pt idx="9606">
                  <c:v>244.55239960822723</c:v>
                </c:pt>
                <c:pt idx="9607">
                  <c:v>245.77668952007838</c:v>
                </c:pt>
                <c:pt idx="9608">
                  <c:v>247.00097943192949</c:v>
                </c:pt>
                <c:pt idx="9609">
                  <c:v>247.91772771792361</c:v>
                </c:pt>
                <c:pt idx="9610">
                  <c:v>249.44955925563173</c:v>
                </c:pt>
                <c:pt idx="9611">
                  <c:v>250.97943192948091</c:v>
                </c:pt>
                <c:pt idx="9612">
                  <c:v>249.14201762977476</c:v>
                </c:pt>
                <c:pt idx="9613">
                  <c:v>246.38785504407448</c:v>
                </c:pt>
                <c:pt idx="9614">
                  <c:v>249.44955925563173</c:v>
                </c:pt>
                <c:pt idx="9615">
                  <c:v>246.38785504407448</c:v>
                </c:pt>
                <c:pt idx="9616">
                  <c:v>247.00097943192949</c:v>
                </c:pt>
                <c:pt idx="9617">
                  <c:v>245.77668952007838</c:v>
                </c:pt>
                <c:pt idx="9618">
                  <c:v>247.30656219392753</c:v>
                </c:pt>
                <c:pt idx="9619">
                  <c:v>246.38785504407448</c:v>
                </c:pt>
                <c:pt idx="9620">
                  <c:v>247.00097943192949</c:v>
                </c:pt>
                <c:pt idx="9621">
                  <c:v>244.85798237022527</c:v>
                </c:pt>
                <c:pt idx="9622">
                  <c:v>244.55239960822723</c:v>
                </c:pt>
                <c:pt idx="9623">
                  <c:v>247.00097943192949</c:v>
                </c:pt>
                <c:pt idx="9624">
                  <c:v>245.16356513222334</c:v>
                </c:pt>
                <c:pt idx="9625">
                  <c:v>248.83643486777672</c:v>
                </c:pt>
                <c:pt idx="9626">
                  <c:v>246.38785504407448</c:v>
                </c:pt>
                <c:pt idx="9627">
                  <c:v>244.24485798237023</c:v>
                </c:pt>
                <c:pt idx="9628">
                  <c:v>246.69343780607252</c:v>
                </c:pt>
                <c:pt idx="9629">
                  <c:v>245.46914789422138</c:v>
                </c:pt>
                <c:pt idx="9630">
                  <c:v>246.08227228207642</c:v>
                </c:pt>
                <c:pt idx="9631">
                  <c:v>240.57198824681689</c:v>
                </c:pt>
                <c:pt idx="9632">
                  <c:v>240.87952987267386</c:v>
                </c:pt>
                <c:pt idx="9633">
                  <c:v>241.49069539666993</c:v>
                </c:pt>
                <c:pt idx="9634">
                  <c:v>244.24485798237023</c:v>
                </c:pt>
                <c:pt idx="9635">
                  <c:v>240.87952987267386</c:v>
                </c:pt>
                <c:pt idx="9636">
                  <c:v>239.34769833496574</c:v>
                </c:pt>
                <c:pt idx="9637">
                  <c:v>242.40940254652304</c:v>
                </c:pt>
                <c:pt idx="9638">
                  <c:v>240.57198824681689</c:v>
                </c:pt>
                <c:pt idx="9639">
                  <c:v>242.103819784525</c:v>
                </c:pt>
                <c:pt idx="9640">
                  <c:v>242.40940254652304</c:v>
                </c:pt>
                <c:pt idx="9641">
                  <c:v>240.87952987267386</c:v>
                </c:pt>
                <c:pt idx="9642">
                  <c:v>240.57198824681689</c:v>
                </c:pt>
                <c:pt idx="9643">
                  <c:v>240.87952987267386</c:v>
                </c:pt>
                <c:pt idx="9644">
                  <c:v>240.26640548481885</c:v>
                </c:pt>
                <c:pt idx="9645">
                  <c:v>240.57198824681689</c:v>
                </c:pt>
                <c:pt idx="9646">
                  <c:v>244.55239960822723</c:v>
                </c:pt>
                <c:pt idx="9647">
                  <c:v>243.32810969637609</c:v>
                </c:pt>
                <c:pt idx="9648">
                  <c:v>238.43095004897162</c:v>
                </c:pt>
                <c:pt idx="9649">
                  <c:v>241.79823702252696</c:v>
                </c:pt>
                <c:pt idx="9650">
                  <c:v>242.103819784525</c:v>
                </c:pt>
                <c:pt idx="9651">
                  <c:v>241.49069539666993</c:v>
                </c:pt>
                <c:pt idx="9652">
                  <c:v>240.57198824681689</c:v>
                </c:pt>
                <c:pt idx="9653">
                  <c:v>239.0421155729677</c:v>
                </c:pt>
                <c:pt idx="9654">
                  <c:v>237.51224289911852</c:v>
                </c:pt>
                <c:pt idx="9655">
                  <c:v>237.81782566111656</c:v>
                </c:pt>
                <c:pt idx="9656">
                  <c:v>238.43095004897162</c:v>
                </c:pt>
                <c:pt idx="9657">
                  <c:v>239.0421155729677</c:v>
                </c:pt>
                <c:pt idx="9658">
                  <c:v>237.20666013712048</c:v>
                </c:pt>
                <c:pt idx="9659">
                  <c:v>239.0421155729677</c:v>
                </c:pt>
                <c:pt idx="9660">
                  <c:v>239.96082272282081</c:v>
                </c:pt>
                <c:pt idx="9661">
                  <c:v>241.49069539666993</c:v>
                </c:pt>
                <c:pt idx="9662">
                  <c:v>239.96082272282081</c:v>
                </c:pt>
                <c:pt idx="9663">
                  <c:v>239.96082272282081</c:v>
                </c:pt>
                <c:pt idx="9664">
                  <c:v>238.1234084231146</c:v>
                </c:pt>
                <c:pt idx="9665">
                  <c:v>238.1234084231146</c:v>
                </c:pt>
                <c:pt idx="9666">
                  <c:v>238.43095004897162</c:v>
                </c:pt>
                <c:pt idx="9667">
                  <c:v>238.73653281096966</c:v>
                </c:pt>
                <c:pt idx="9668">
                  <c:v>241.1851126346719</c:v>
                </c:pt>
                <c:pt idx="9669">
                  <c:v>241.79823702252696</c:v>
                </c:pt>
                <c:pt idx="9670">
                  <c:v>245.46914789422138</c:v>
                </c:pt>
                <c:pt idx="9671">
                  <c:v>241.79823702252696</c:v>
                </c:pt>
                <c:pt idx="9672">
                  <c:v>240.57198824681689</c:v>
                </c:pt>
                <c:pt idx="9673">
                  <c:v>242.103819784525</c:v>
                </c:pt>
                <c:pt idx="9674">
                  <c:v>241.79823702252696</c:v>
                </c:pt>
                <c:pt idx="9675">
                  <c:v>240.87952987267386</c:v>
                </c:pt>
                <c:pt idx="9676">
                  <c:v>241.1851126346719</c:v>
                </c:pt>
                <c:pt idx="9677">
                  <c:v>240.26640548481885</c:v>
                </c:pt>
                <c:pt idx="9678">
                  <c:v>237.20666013712048</c:v>
                </c:pt>
                <c:pt idx="9679">
                  <c:v>238.1234084231146</c:v>
                </c:pt>
                <c:pt idx="9680">
                  <c:v>241.1851126346719</c:v>
                </c:pt>
                <c:pt idx="9681">
                  <c:v>241.1851126346719</c:v>
                </c:pt>
                <c:pt idx="9682">
                  <c:v>239.34769833496574</c:v>
                </c:pt>
                <c:pt idx="9683">
                  <c:v>239.96082272282081</c:v>
                </c:pt>
                <c:pt idx="9684">
                  <c:v>239.0421155729677</c:v>
                </c:pt>
                <c:pt idx="9685">
                  <c:v>237.81782566111656</c:v>
                </c:pt>
                <c:pt idx="9686">
                  <c:v>237.20666013712048</c:v>
                </c:pt>
                <c:pt idx="9687">
                  <c:v>240.57198824681689</c:v>
                </c:pt>
                <c:pt idx="9688">
                  <c:v>238.73653281096966</c:v>
                </c:pt>
                <c:pt idx="9689">
                  <c:v>239.34769833496574</c:v>
                </c:pt>
                <c:pt idx="9690">
                  <c:v>239.34769833496574</c:v>
                </c:pt>
                <c:pt idx="9691">
                  <c:v>238.43095004897162</c:v>
                </c:pt>
                <c:pt idx="9692">
                  <c:v>238.43095004897162</c:v>
                </c:pt>
                <c:pt idx="9693">
                  <c:v>237.81782566111656</c:v>
                </c:pt>
                <c:pt idx="9694">
                  <c:v>239.65523996082277</c:v>
                </c:pt>
                <c:pt idx="9695">
                  <c:v>239.65523996082277</c:v>
                </c:pt>
                <c:pt idx="9696">
                  <c:v>241.1851126346719</c:v>
                </c:pt>
                <c:pt idx="9697">
                  <c:v>238.1234084231146</c:v>
                </c:pt>
                <c:pt idx="9698">
                  <c:v>240.57198824681689</c:v>
                </c:pt>
                <c:pt idx="9699">
                  <c:v>245.77668952007838</c:v>
                </c:pt>
                <c:pt idx="9700">
                  <c:v>246.08227228207642</c:v>
                </c:pt>
                <c:pt idx="9701">
                  <c:v>244.55239960822723</c:v>
                </c:pt>
                <c:pt idx="9702">
                  <c:v>244.24485798237023</c:v>
                </c:pt>
                <c:pt idx="9703">
                  <c:v>242.40940254652304</c:v>
                </c:pt>
                <c:pt idx="9704">
                  <c:v>244.85798237022527</c:v>
                </c:pt>
                <c:pt idx="9705">
                  <c:v>242.40940254652304</c:v>
                </c:pt>
                <c:pt idx="9706">
                  <c:v>242.40940254652304</c:v>
                </c:pt>
                <c:pt idx="9707">
                  <c:v>242.71498530852108</c:v>
                </c:pt>
                <c:pt idx="9708">
                  <c:v>240.57198824681689</c:v>
                </c:pt>
                <c:pt idx="9709">
                  <c:v>240.87952987267386</c:v>
                </c:pt>
                <c:pt idx="9710">
                  <c:v>240.26640548481885</c:v>
                </c:pt>
                <c:pt idx="9711">
                  <c:v>237.20666013712048</c:v>
                </c:pt>
                <c:pt idx="9712">
                  <c:v>240.57198824681689</c:v>
                </c:pt>
                <c:pt idx="9713">
                  <c:v>241.49069539666993</c:v>
                </c:pt>
                <c:pt idx="9714">
                  <c:v>241.79823702252696</c:v>
                </c:pt>
                <c:pt idx="9715">
                  <c:v>242.103819784525</c:v>
                </c:pt>
                <c:pt idx="9716">
                  <c:v>239.96082272282081</c:v>
                </c:pt>
                <c:pt idx="9717">
                  <c:v>239.34769833496574</c:v>
                </c:pt>
                <c:pt idx="9718">
                  <c:v>239.65523996082277</c:v>
                </c:pt>
                <c:pt idx="9719">
                  <c:v>235.3692458374143</c:v>
                </c:pt>
                <c:pt idx="9720">
                  <c:v>237.81782566111656</c:v>
                </c:pt>
                <c:pt idx="9721">
                  <c:v>238.1234084231146</c:v>
                </c:pt>
                <c:pt idx="9722">
                  <c:v>236.2879529872674</c:v>
                </c:pt>
                <c:pt idx="9723">
                  <c:v>239.34769833496574</c:v>
                </c:pt>
                <c:pt idx="9724">
                  <c:v>236.2879529872674</c:v>
                </c:pt>
                <c:pt idx="9725">
                  <c:v>235.06366307541626</c:v>
                </c:pt>
                <c:pt idx="9726">
                  <c:v>236.89911851126348</c:v>
                </c:pt>
                <c:pt idx="9727">
                  <c:v>237.51224289911852</c:v>
                </c:pt>
                <c:pt idx="9728">
                  <c:v>235.67482859941236</c:v>
                </c:pt>
                <c:pt idx="9729">
                  <c:v>234.45053868756125</c:v>
                </c:pt>
                <c:pt idx="9730">
                  <c:v>237.51224289911852</c:v>
                </c:pt>
                <c:pt idx="9731">
                  <c:v>237.20666013712048</c:v>
                </c:pt>
                <c:pt idx="9732">
                  <c:v>238.73653281096966</c:v>
                </c:pt>
                <c:pt idx="9733">
                  <c:v>238.73653281096966</c:v>
                </c:pt>
                <c:pt idx="9734">
                  <c:v>240.57198824681689</c:v>
                </c:pt>
                <c:pt idx="9735">
                  <c:v>239.0421155729677</c:v>
                </c:pt>
                <c:pt idx="9736">
                  <c:v>237.51224289911852</c:v>
                </c:pt>
                <c:pt idx="9737">
                  <c:v>239.0421155729677</c:v>
                </c:pt>
                <c:pt idx="9738">
                  <c:v>241.49069539666993</c:v>
                </c:pt>
                <c:pt idx="9739">
                  <c:v>240.26640548481885</c:v>
                </c:pt>
                <c:pt idx="9740">
                  <c:v>241.79823702252696</c:v>
                </c:pt>
                <c:pt idx="9741">
                  <c:v>242.103819784525</c:v>
                </c:pt>
                <c:pt idx="9742">
                  <c:v>237.51224289911852</c:v>
                </c:pt>
                <c:pt idx="9743">
                  <c:v>238.73653281096966</c:v>
                </c:pt>
                <c:pt idx="9744">
                  <c:v>239.34769833496574</c:v>
                </c:pt>
                <c:pt idx="9745">
                  <c:v>238.43095004897162</c:v>
                </c:pt>
                <c:pt idx="9746">
                  <c:v>234.75808031341822</c:v>
                </c:pt>
                <c:pt idx="9747">
                  <c:v>238.73653281096966</c:v>
                </c:pt>
                <c:pt idx="9748">
                  <c:v>240.87952987267386</c:v>
                </c:pt>
                <c:pt idx="9749">
                  <c:v>238.1234084231146</c:v>
                </c:pt>
                <c:pt idx="9750">
                  <c:v>239.34769833496574</c:v>
                </c:pt>
                <c:pt idx="9751">
                  <c:v>240.57198824681689</c:v>
                </c:pt>
                <c:pt idx="9752">
                  <c:v>239.0421155729677</c:v>
                </c:pt>
                <c:pt idx="9753">
                  <c:v>238.73653281096966</c:v>
                </c:pt>
                <c:pt idx="9754">
                  <c:v>243.32810969637609</c:v>
                </c:pt>
                <c:pt idx="9755">
                  <c:v>241.79823702252696</c:v>
                </c:pt>
                <c:pt idx="9756">
                  <c:v>241.79823702252696</c:v>
                </c:pt>
                <c:pt idx="9757">
                  <c:v>240.57198824681689</c:v>
                </c:pt>
                <c:pt idx="9758">
                  <c:v>239.0421155729677</c:v>
                </c:pt>
                <c:pt idx="9759">
                  <c:v>238.73653281096966</c:v>
                </c:pt>
                <c:pt idx="9760">
                  <c:v>240.26640548481885</c:v>
                </c:pt>
                <c:pt idx="9761">
                  <c:v>244.55239960822723</c:v>
                </c:pt>
                <c:pt idx="9762">
                  <c:v>241.79823702252696</c:v>
                </c:pt>
                <c:pt idx="9763">
                  <c:v>242.103819784525</c:v>
                </c:pt>
                <c:pt idx="9764">
                  <c:v>239.65523996082277</c:v>
                </c:pt>
                <c:pt idx="9765">
                  <c:v>241.79823702252696</c:v>
                </c:pt>
                <c:pt idx="9766">
                  <c:v>239.96082272282081</c:v>
                </c:pt>
                <c:pt idx="9767">
                  <c:v>238.1234084231146</c:v>
                </c:pt>
                <c:pt idx="9768">
                  <c:v>238.43095004897162</c:v>
                </c:pt>
                <c:pt idx="9769">
                  <c:v>241.49069539666993</c:v>
                </c:pt>
                <c:pt idx="9770">
                  <c:v>241.1851126346719</c:v>
                </c:pt>
                <c:pt idx="9771">
                  <c:v>239.65523996082277</c:v>
                </c:pt>
                <c:pt idx="9772">
                  <c:v>240.57198824681689</c:v>
                </c:pt>
                <c:pt idx="9773">
                  <c:v>243.02056807051912</c:v>
                </c:pt>
                <c:pt idx="9774">
                  <c:v>240.26640548481885</c:v>
                </c:pt>
                <c:pt idx="9775">
                  <c:v>240.57198824681689</c:v>
                </c:pt>
                <c:pt idx="9776">
                  <c:v>239.65523996082277</c:v>
                </c:pt>
                <c:pt idx="9777">
                  <c:v>241.79823702252696</c:v>
                </c:pt>
                <c:pt idx="9778">
                  <c:v>238.73653281096966</c:v>
                </c:pt>
                <c:pt idx="9779">
                  <c:v>237.81782566111656</c:v>
                </c:pt>
                <c:pt idx="9780">
                  <c:v>238.73653281096966</c:v>
                </c:pt>
                <c:pt idx="9781">
                  <c:v>239.34769833496574</c:v>
                </c:pt>
                <c:pt idx="9782">
                  <c:v>237.81782566111656</c:v>
                </c:pt>
                <c:pt idx="9783">
                  <c:v>237.51224289911852</c:v>
                </c:pt>
                <c:pt idx="9784">
                  <c:v>238.43095004897162</c:v>
                </c:pt>
                <c:pt idx="9785">
                  <c:v>238.73653281096966</c:v>
                </c:pt>
                <c:pt idx="9786">
                  <c:v>238.43095004897162</c:v>
                </c:pt>
                <c:pt idx="9787">
                  <c:v>237.51224289911852</c:v>
                </c:pt>
                <c:pt idx="9788">
                  <c:v>238.73653281096966</c:v>
                </c:pt>
                <c:pt idx="9789">
                  <c:v>237.51224289911852</c:v>
                </c:pt>
                <c:pt idx="9790">
                  <c:v>241.1851126346719</c:v>
                </c:pt>
                <c:pt idx="9791">
                  <c:v>239.34769833496574</c:v>
                </c:pt>
                <c:pt idx="9792">
                  <c:v>238.1234084231146</c:v>
                </c:pt>
                <c:pt idx="9793">
                  <c:v>238.43095004897162</c:v>
                </c:pt>
                <c:pt idx="9794">
                  <c:v>240.87952987267386</c:v>
                </c:pt>
                <c:pt idx="9795">
                  <c:v>238.1234084231146</c:v>
                </c:pt>
                <c:pt idx="9796">
                  <c:v>233.83937316356517</c:v>
                </c:pt>
                <c:pt idx="9797">
                  <c:v>240.57198824681689</c:v>
                </c:pt>
                <c:pt idx="9798">
                  <c:v>239.65523996082277</c:v>
                </c:pt>
                <c:pt idx="9799">
                  <c:v>241.79823702252696</c:v>
                </c:pt>
                <c:pt idx="9800">
                  <c:v>241.49069539666993</c:v>
                </c:pt>
                <c:pt idx="9801">
                  <c:v>239.0421155729677</c:v>
                </c:pt>
                <c:pt idx="9802">
                  <c:v>236.2879529872674</c:v>
                </c:pt>
                <c:pt idx="9803">
                  <c:v>237.81782566111656</c:v>
                </c:pt>
                <c:pt idx="9804">
                  <c:v>236.89911851126348</c:v>
                </c:pt>
                <c:pt idx="9805">
                  <c:v>237.20666013712048</c:v>
                </c:pt>
                <c:pt idx="9806">
                  <c:v>232.61508325171403</c:v>
                </c:pt>
                <c:pt idx="9807">
                  <c:v>235.06366307541626</c:v>
                </c:pt>
                <c:pt idx="9808">
                  <c:v>233.2262487757101</c:v>
                </c:pt>
                <c:pt idx="9809">
                  <c:v>236.2879529872674</c:v>
                </c:pt>
                <c:pt idx="9810">
                  <c:v>235.98237022526936</c:v>
                </c:pt>
                <c:pt idx="9811">
                  <c:v>236.2879529872674</c:v>
                </c:pt>
                <c:pt idx="9812">
                  <c:v>235.67482859941236</c:v>
                </c:pt>
                <c:pt idx="9813">
                  <c:v>234.75808031341822</c:v>
                </c:pt>
                <c:pt idx="9814">
                  <c:v>233.83937316356517</c:v>
                </c:pt>
                <c:pt idx="9815">
                  <c:v>235.98237022526936</c:v>
                </c:pt>
                <c:pt idx="9816">
                  <c:v>232.30950048971599</c:v>
                </c:pt>
                <c:pt idx="9817">
                  <c:v>235.67482859941236</c:v>
                </c:pt>
                <c:pt idx="9818">
                  <c:v>234.45053868756125</c:v>
                </c:pt>
                <c:pt idx="9819">
                  <c:v>236.2879529872674</c:v>
                </c:pt>
                <c:pt idx="9820">
                  <c:v>235.3692458374143</c:v>
                </c:pt>
                <c:pt idx="9821">
                  <c:v>236.2879529872674</c:v>
                </c:pt>
                <c:pt idx="9822">
                  <c:v>237.51224289911852</c:v>
                </c:pt>
                <c:pt idx="9823">
                  <c:v>236.2879529872674</c:v>
                </c:pt>
                <c:pt idx="9824">
                  <c:v>234.14495592556321</c:v>
                </c:pt>
                <c:pt idx="9825">
                  <c:v>236.89911851126348</c:v>
                </c:pt>
                <c:pt idx="9826">
                  <c:v>237.20666013712048</c:v>
                </c:pt>
                <c:pt idx="9827">
                  <c:v>235.67482859941236</c:v>
                </c:pt>
                <c:pt idx="9828">
                  <c:v>237.81782566111656</c:v>
                </c:pt>
                <c:pt idx="9829">
                  <c:v>237.20666013712048</c:v>
                </c:pt>
                <c:pt idx="9830">
                  <c:v>237.51224289911852</c:v>
                </c:pt>
                <c:pt idx="9831">
                  <c:v>234.75808031341822</c:v>
                </c:pt>
                <c:pt idx="9832">
                  <c:v>234.75808031341822</c:v>
                </c:pt>
                <c:pt idx="9833">
                  <c:v>235.06366307541626</c:v>
                </c:pt>
                <c:pt idx="9834">
                  <c:v>239.96082272282081</c:v>
                </c:pt>
                <c:pt idx="9835">
                  <c:v>239.65523996082277</c:v>
                </c:pt>
                <c:pt idx="9836">
                  <c:v>239.34769833496574</c:v>
                </c:pt>
                <c:pt idx="9837">
                  <c:v>233.83937316356517</c:v>
                </c:pt>
                <c:pt idx="9838">
                  <c:v>232.30950048971599</c:v>
                </c:pt>
                <c:pt idx="9839">
                  <c:v>236.2879529872674</c:v>
                </c:pt>
                <c:pt idx="9840">
                  <c:v>234.75808031341822</c:v>
                </c:pt>
                <c:pt idx="9841">
                  <c:v>234.14495592556321</c:v>
                </c:pt>
                <c:pt idx="9842">
                  <c:v>235.98237022526936</c:v>
                </c:pt>
                <c:pt idx="9843">
                  <c:v>237.81782566111656</c:v>
                </c:pt>
                <c:pt idx="9844">
                  <c:v>233.53379040156713</c:v>
                </c:pt>
                <c:pt idx="9845">
                  <c:v>235.06366307541626</c:v>
                </c:pt>
                <c:pt idx="9846">
                  <c:v>237.81782566111656</c:v>
                </c:pt>
                <c:pt idx="9847">
                  <c:v>237.51224289911852</c:v>
                </c:pt>
                <c:pt idx="9848">
                  <c:v>237.81782566111656</c:v>
                </c:pt>
                <c:pt idx="9849">
                  <c:v>238.43095004897162</c:v>
                </c:pt>
                <c:pt idx="9850">
                  <c:v>237.51224289911852</c:v>
                </c:pt>
                <c:pt idx="9851">
                  <c:v>237.51224289911852</c:v>
                </c:pt>
                <c:pt idx="9852">
                  <c:v>236.89911851126348</c:v>
                </c:pt>
                <c:pt idx="9853">
                  <c:v>237.20666013712048</c:v>
                </c:pt>
                <c:pt idx="9854">
                  <c:v>239.0421155729677</c:v>
                </c:pt>
                <c:pt idx="9855">
                  <c:v>236.89911851126348</c:v>
                </c:pt>
                <c:pt idx="9856">
                  <c:v>239.0421155729677</c:v>
                </c:pt>
                <c:pt idx="9857">
                  <c:v>240.26640548481885</c:v>
                </c:pt>
                <c:pt idx="9858">
                  <c:v>237.81782566111656</c:v>
                </c:pt>
                <c:pt idx="9859">
                  <c:v>236.89911851126348</c:v>
                </c:pt>
                <c:pt idx="9860">
                  <c:v>237.81782566111656</c:v>
                </c:pt>
                <c:pt idx="9861">
                  <c:v>240.57198824681689</c:v>
                </c:pt>
                <c:pt idx="9862">
                  <c:v>236.89911851126348</c:v>
                </c:pt>
                <c:pt idx="9863">
                  <c:v>235.98237022526936</c:v>
                </c:pt>
                <c:pt idx="9864">
                  <c:v>234.75808031341822</c:v>
                </c:pt>
                <c:pt idx="9865">
                  <c:v>234.75808031341822</c:v>
                </c:pt>
                <c:pt idx="9866">
                  <c:v>234.75808031341822</c:v>
                </c:pt>
                <c:pt idx="9867">
                  <c:v>235.06366307541626</c:v>
                </c:pt>
                <c:pt idx="9868">
                  <c:v>239.0421155729677</c:v>
                </c:pt>
                <c:pt idx="9869">
                  <c:v>238.73653281096966</c:v>
                </c:pt>
                <c:pt idx="9870">
                  <c:v>235.98237022526936</c:v>
                </c:pt>
                <c:pt idx="9871">
                  <c:v>235.67482859941236</c:v>
                </c:pt>
                <c:pt idx="9872">
                  <c:v>237.20666013712048</c:v>
                </c:pt>
                <c:pt idx="9873">
                  <c:v>235.06366307541626</c:v>
                </c:pt>
                <c:pt idx="9874">
                  <c:v>233.83937316356517</c:v>
                </c:pt>
                <c:pt idx="9875">
                  <c:v>232.30950048971599</c:v>
                </c:pt>
                <c:pt idx="9876">
                  <c:v>238.1234084231146</c:v>
                </c:pt>
                <c:pt idx="9877">
                  <c:v>235.67482859941236</c:v>
                </c:pt>
                <c:pt idx="9878">
                  <c:v>233.53379040156713</c:v>
                </c:pt>
                <c:pt idx="9879">
                  <c:v>233.2262487757101</c:v>
                </c:pt>
                <c:pt idx="9880">
                  <c:v>235.3692458374143</c:v>
                </c:pt>
                <c:pt idx="9881">
                  <c:v>232.92066601371207</c:v>
                </c:pt>
                <c:pt idx="9882">
                  <c:v>233.53379040156713</c:v>
                </c:pt>
                <c:pt idx="9883">
                  <c:v>234.14495592556321</c:v>
                </c:pt>
                <c:pt idx="9884">
                  <c:v>230.16650342801177</c:v>
                </c:pt>
                <c:pt idx="9885">
                  <c:v>232.00195886385896</c:v>
                </c:pt>
                <c:pt idx="9886">
                  <c:v>231.08521057786484</c:v>
                </c:pt>
                <c:pt idx="9887">
                  <c:v>233.83937316356517</c:v>
                </c:pt>
                <c:pt idx="9888">
                  <c:v>232.61508325171403</c:v>
                </c:pt>
                <c:pt idx="9889">
                  <c:v>233.2262487757101</c:v>
                </c:pt>
                <c:pt idx="9890">
                  <c:v>234.14495592556321</c:v>
                </c:pt>
                <c:pt idx="9891">
                  <c:v>230.47208619000983</c:v>
                </c:pt>
                <c:pt idx="9892">
                  <c:v>230.77766895200787</c:v>
                </c:pt>
                <c:pt idx="9893">
                  <c:v>231.08521057786484</c:v>
                </c:pt>
                <c:pt idx="9894">
                  <c:v>230.47208619000983</c:v>
                </c:pt>
                <c:pt idx="9895">
                  <c:v>233.83937316356517</c:v>
                </c:pt>
                <c:pt idx="9896">
                  <c:v>232.92066601371207</c:v>
                </c:pt>
                <c:pt idx="9897">
                  <c:v>232.30950048971599</c:v>
                </c:pt>
                <c:pt idx="9898">
                  <c:v>232.92066601371207</c:v>
                </c:pt>
                <c:pt idx="9899">
                  <c:v>232.61508325171403</c:v>
                </c:pt>
                <c:pt idx="9900">
                  <c:v>231.08521057786484</c:v>
                </c:pt>
                <c:pt idx="9901">
                  <c:v>231.39079333986288</c:v>
                </c:pt>
                <c:pt idx="9902">
                  <c:v>232.30950048971599</c:v>
                </c:pt>
                <c:pt idx="9903">
                  <c:v>231.39079333986288</c:v>
                </c:pt>
                <c:pt idx="9904">
                  <c:v>232.00195886385896</c:v>
                </c:pt>
                <c:pt idx="9905">
                  <c:v>231.08521057786484</c:v>
                </c:pt>
                <c:pt idx="9906">
                  <c:v>230.77766895200787</c:v>
                </c:pt>
                <c:pt idx="9907">
                  <c:v>235.67482859941236</c:v>
                </c:pt>
                <c:pt idx="9908">
                  <c:v>232.61508325171403</c:v>
                </c:pt>
                <c:pt idx="9909">
                  <c:v>229.55533790401569</c:v>
                </c:pt>
                <c:pt idx="9910">
                  <c:v>228.94221351616062</c:v>
                </c:pt>
                <c:pt idx="9911">
                  <c:v>230.47208619000983</c:v>
                </c:pt>
                <c:pt idx="9912">
                  <c:v>234.14495592556321</c:v>
                </c:pt>
                <c:pt idx="9913">
                  <c:v>233.53379040156713</c:v>
                </c:pt>
                <c:pt idx="9914">
                  <c:v>230.16650342801177</c:v>
                </c:pt>
                <c:pt idx="9915">
                  <c:v>228.63663075416258</c:v>
                </c:pt>
                <c:pt idx="9916">
                  <c:v>233.2262487757101</c:v>
                </c:pt>
                <c:pt idx="9917">
                  <c:v>233.53379040156713</c:v>
                </c:pt>
                <c:pt idx="9918">
                  <c:v>231.08521057786484</c:v>
                </c:pt>
                <c:pt idx="9919">
                  <c:v>233.53379040156713</c:v>
                </c:pt>
                <c:pt idx="9920">
                  <c:v>231.39079333986288</c:v>
                </c:pt>
                <c:pt idx="9921">
                  <c:v>230.47208619000983</c:v>
                </c:pt>
                <c:pt idx="9922">
                  <c:v>231.39079333986288</c:v>
                </c:pt>
                <c:pt idx="9923">
                  <c:v>232.61508325171403</c:v>
                </c:pt>
                <c:pt idx="9924">
                  <c:v>233.2262487757101</c:v>
                </c:pt>
                <c:pt idx="9925">
                  <c:v>231.39079333986288</c:v>
                </c:pt>
                <c:pt idx="9926">
                  <c:v>229.55533790401569</c:v>
                </c:pt>
                <c:pt idx="9927">
                  <c:v>229.55533790401569</c:v>
                </c:pt>
                <c:pt idx="9928">
                  <c:v>233.83937316356517</c:v>
                </c:pt>
                <c:pt idx="9929">
                  <c:v>234.14495592556321</c:v>
                </c:pt>
                <c:pt idx="9930">
                  <c:v>234.45053868756125</c:v>
                </c:pt>
                <c:pt idx="9931">
                  <c:v>233.2262487757101</c:v>
                </c:pt>
                <c:pt idx="9932">
                  <c:v>233.53379040156713</c:v>
                </c:pt>
                <c:pt idx="9933">
                  <c:v>237.51224289911852</c:v>
                </c:pt>
                <c:pt idx="9934">
                  <c:v>237.81782566111656</c:v>
                </c:pt>
                <c:pt idx="9935">
                  <c:v>235.3692458374143</c:v>
                </c:pt>
                <c:pt idx="9936">
                  <c:v>232.92066601371207</c:v>
                </c:pt>
                <c:pt idx="9937">
                  <c:v>231.39079333986288</c:v>
                </c:pt>
                <c:pt idx="9938">
                  <c:v>228.63663075416258</c:v>
                </c:pt>
                <c:pt idx="9939">
                  <c:v>230.47208619000983</c:v>
                </c:pt>
                <c:pt idx="9940">
                  <c:v>231.08521057786484</c:v>
                </c:pt>
                <c:pt idx="9941">
                  <c:v>231.08521057786484</c:v>
                </c:pt>
                <c:pt idx="9942">
                  <c:v>233.83937316356517</c:v>
                </c:pt>
                <c:pt idx="9943">
                  <c:v>233.53379040156713</c:v>
                </c:pt>
                <c:pt idx="9944">
                  <c:v>230.47208619000983</c:v>
                </c:pt>
                <c:pt idx="9945">
                  <c:v>233.53379040156713</c:v>
                </c:pt>
                <c:pt idx="9946">
                  <c:v>233.53379040156713</c:v>
                </c:pt>
                <c:pt idx="9947">
                  <c:v>231.69637610186092</c:v>
                </c:pt>
                <c:pt idx="9948">
                  <c:v>233.2262487757101</c:v>
                </c:pt>
                <c:pt idx="9949">
                  <c:v>231.08521057786484</c:v>
                </c:pt>
                <c:pt idx="9950">
                  <c:v>234.14495592556321</c:v>
                </c:pt>
                <c:pt idx="9951">
                  <c:v>232.00195886385896</c:v>
                </c:pt>
                <c:pt idx="9952">
                  <c:v>234.45053868756125</c:v>
                </c:pt>
                <c:pt idx="9953">
                  <c:v>236.89911851126348</c:v>
                </c:pt>
                <c:pt idx="9954">
                  <c:v>232.30950048971599</c:v>
                </c:pt>
                <c:pt idx="9955">
                  <c:v>230.77766895200787</c:v>
                </c:pt>
                <c:pt idx="9956">
                  <c:v>231.08521057786484</c:v>
                </c:pt>
                <c:pt idx="9957">
                  <c:v>233.83937316356517</c:v>
                </c:pt>
                <c:pt idx="9958">
                  <c:v>233.2262487757101</c:v>
                </c:pt>
                <c:pt idx="9959">
                  <c:v>232.92066601371207</c:v>
                </c:pt>
                <c:pt idx="9960">
                  <c:v>234.75808031341822</c:v>
                </c:pt>
                <c:pt idx="9961">
                  <c:v>232.00195886385896</c:v>
                </c:pt>
                <c:pt idx="9962">
                  <c:v>233.53379040156713</c:v>
                </c:pt>
                <c:pt idx="9963">
                  <c:v>232.61508325171403</c:v>
                </c:pt>
                <c:pt idx="9964">
                  <c:v>229.55533790401569</c:v>
                </c:pt>
                <c:pt idx="9965">
                  <c:v>233.2262487757101</c:v>
                </c:pt>
                <c:pt idx="9966">
                  <c:v>231.39079333986288</c:v>
                </c:pt>
                <c:pt idx="9967">
                  <c:v>232.92066601371207</c:v>
                </c:pt>
                <c:pt idx="9968">
                  <c:v>232.30950048971599</c:v>
                </c:pt>
                <c:pt idx="9969">
                  <c:v>230.47208619000983</c:v>
                </c:pt>
                <c:pt idx="9970">
                  <c:v>230.47208619000983</c:v>
                </c:pt>
                <c:pt idx="9971">
                  <c:v>230.47208619000983</c:v>
                </c:pt>
                <c:pt idx="9972">
                  <c:v>227.71792360430953</c:v>
                </c:pt>
                <c:pt idx="9973">
                  <c:v>224.3506366307542</c:v>
                </c:pt>
                <c:pt idx="9974">
                  <c:v>226.18805093046035</c:v>
                </c:pt>
                <c:pt idx="9975">
                  <c:v>226.18805093046035</c:v>
                </c:pt>
                <c:pt idx="9976">
                  <c:v>229.55533790401569</c:v>
                </c:pt>
                <c:pt idx="9977">
                  <c:v>233.53379040156713</c:v>
                </c:pt>
                <c:pt idx="9978">
                  <c:v>232.00195886385896</c:v>
                </c:pt>
                <c:pt idx="9979">
                  <c:v>231.69637610186092</c:v>
                </c:pt>
                <c:pt idx="9980">
                  <c:v>232.00195886385896</c:v>
                </c:pt>
                <c:pt idx="9981">
                  <c:v>234.75808031341822</c:v>
                </c:pt>
                <c:pt idx="9982">
                  <c:v>232.92066601371207</c:v>
                </c:pt>
                <c:pt idx="9983">
                  <c:v>233.2262487757101</c:v>
                </c:pt>
                <c:pt idx="9984">
                  <c:v>230.16650342801177</c:v>
                </c:pt>
                <c:pt idx="9985">
                  <c:v>232.30950048971599</c:v>
                </c:pt>
                <c:pt idx="9986">
                  <c:v>232.92066601371207</c:v>
                </c:pt>
                <c:pt idx="9987">
                  <c:v>231.39079333986288</c:v>
                </c:pt>
                <c:pt idx="9988">
                  <c:v>230.47208619000983</c:v>
                </c:pt>
                <c:pt idx="9989">
                  <c:v>234.45053868756125</c:v>
                </c:pt>
                <c:pt idx="9990">
                  <c:v>232.30950048971599</c:v>
                </c:pt>
                <c:pt idx="9991">
                  <c:v>228.94221351616062</c:v>
                </c:pt>
                <c:pt idx="9992">
                  <c:v>232.30950048971599</c:v>
                </c:pt>
                <c:pt idx="9993">
                  <c:v>232.61508325171403</c:v>
                </c:pt>
                <c:pt idx="9994">
                  <c:v>230.16650342801177</c:v>
                </c:pt>
                <c:pt idx="9995">
                  <c:v>232.61508325171403</c:v>
                </c:pt>
                <c:pt idx="9996">
                  <c:v>230.77766895200787</c:v>
                </c:pt>
                <c:pt idx="9997">
                  <c:v>231.39079333986288</c:v>
                </c:pt>
                <c:pt idx="9998">
                  <c:v>230.77766895200787</c:v>
                </c:pt>
                <c:pt idx="9999">
                  <c:v>231.39079333986288</c:v>
                </c:pt>
                <c:pt idx="10000">
                  <c:v>228.32908912830561</c:v>
                </c:pt>
                <c:pt idx="10001">
                  <c:v>230.47208619000983</c:v>
                </c:pt>
                <c:pt idx="10002">
                  <c:v>230.77766895200787</c:v>
                </c:pt>
                <c:pt idx="10003">
                  <c:v>225.57492654260528</c:v>
                </c:pt>
                <c:pt idx="10004">
                  <c:v>227.41234084231149</c:v>
                </c:pt>
                <c:pt idx="10005">
                  <c:v>227.41234084231149</c:v>
                </c:pt>
                <c:pt idx="10006">
                  <c:v>227.71792360430953</c:v>
                </c:pt>
                <c:pt idx="10007">
                  <c:v>226.79921645445643</c:v>
                </c:pt>
                <c:pt idx="10008">
                  <c:v>228.63663075416258</c:v>
                </c:pt>
                <c:pt idx="10009">
                  <c:v>229.24779627815869</c:v>
                </c:pt>
                <c:pt idx="10010">
                  <c:v>228.32908912830561</c:v>
                </c:pt>
                <c:pt idx="10011">
                  <c:v>229.24779627815869</c:v>
                </c:pt>
                <c:pt idx="10012">
                  <c:v>232.61508325171403</c:v>
                </c:pt>
                <c:pt idx="10013">
                  <c:v>235.06366307541626</c:v>
                </c:pt>
                <c:pt idx="10014">
                  <c:v>233.83937316356517</c:v>
                </c:pt>
                <c:pt idx="10015">
                  <c:v>230.77766895200787</c:v>
                </c:pt>
                <c:pt idx="10016">
                  <c:v>230.16650342801177</c:v>
                </c:pt>
                <c:pt idx="10017">
                  <c:v>232.61508325171403</c:v>
                </c:pt>
                <c:pt idx="10018">
                  <c:v>236.2879529872674</c:v>
                </c:pt>
                <c:pt idx="10019">
                  <c:v>235.06366307541626</c:v>
                </c:pt>
                <c:pt idx="10020">
                  <c:v>231.69637610186092</c:v>
                </c:pt>
                <c:pt idx="10021">
                  <c:v>228.94221351616062</c:v>
                </c:pt>
                <c:pt idx="10022">
                  <c:v>230.77766895200787</c:v>
                </c:pt>
                <c:pt idx="10023">
                  <c:v>230.16650342801177</c:v>
                </c:pt>
                <c:pt idx="10024">
                  <c:v>228.94221351616062</c:v>
                </c:pt>
                <c:pt idx="10025">
                  <c:v>230.47208619000983</c:v>
                </c:pt>
                <c:pt idx="10026">
                  <c:v>227.10479921645447</c:v>
                </c:pt>
                <c:pt idx="10027">
                  <c:v>226.49363369245839</c:v>
                </c:pt>
                <c:pt idx="10028">
                  <c:v>230.16650342801177</c:v>
                </c:pt>
                <c:pt idx="10029">
                  <c:v>230.47208619000983</c:v>
                </c:pt>
                <c:pt idx="10030">
                  <c:v>228.94221351616062</c:v>
                </c:pt>
                <c:pt idx="10031">
                  <c:v>230.47208619000983</c:v>
                </c:pt>
                <c:pt idx="10032">
                  <c:v>229.24779627815869</c:v>
                </c:pt>
                <c:pt idx="10033">
                  <c:v>228.32908912830561</c:v>
                </c:pt>
                <c:pt idx="10034">
                  <c:v>229.24779627815869</c:v>
                </c:pt>
                <c:pt idx="10035">
                  <c:v>231.08521057786484</c:v>
                </c:pt>
                <c:pt idx="10036">
                  <c:v>228.94221351616062</c:v>
                </c:pt>
                <c:pt idx="10037">
                  <c:v>228.94221351616062</c:v>
                </c:pt>
                <c:pt idx="10038">
                  <c:v>227.10479921645447</c:v>
                </c:pt>
                <c:pt idx="10039">
                  <c:v>226.79921645445643</c:v>
                </c:pt>
                <c:pt idx="10040">
                  <c:v>227.71792360430953</c:v>
                </c:pt>
                <c:pt idx="10041">
                  <c:v>230.47208619000983</c:v>
                </c:pt>
                <c:pt idx="10042">
                  <c:v>231.39079333986288</c:v>
                </c:pt>
                <c:pt idx="10043">
                  <c:v>230.47208619000983</c:v>
                </c:pt>
                <c:pt idx="10044">
                  <c:v>227.71792360430953</c:v>
                </c:pt>
                <c:pt idx="10045">
                  <c:v>226.79921645445643</c:v>
                </c:pt>
                <c:pt idx="10046">
                  <c:v>226.49363369245839</c:v>
                </c:pt>
                <c:pt idx="10047">
                  <c:v>226.18805093046035</c:v>
                </c:pt>
                <c:pt idx="10048">
                  <c:v>226.79921645445643</c:v>
                </c:pt>
                <c:pt idx="10049">
                  <c:v>228.32908912830561</c:v>
                </c:pt>
                <c:pt idx="10050">
                  <c:v>230.16650342801177</c:v>
                </c:pt>
                <c:pt idx="10051">
                  <c:v>227.41234084231149</c:v>
                </c:pt>
                <c:pt idx="10052">
                  <c:v>226.18805093046035</c:v>
                </c:pt>
                <c:pt idx="10053">
                  <c:v>225.26934378060724</c:v>
                </c:pt>
                <c:pt idx="10054">
                  <c:v>223.43192948090109</c:v>
                </c:pt>
                <c:pt idx="10055">
                  <c:v>220.67776689520079</c:v>
                </c:pt>
                <c:pt idx="10056">
                  <c:v>220.37218413320275</c:v>
                </c:pt>
                <c:pt idx="10057">
                  <c:v>225.88050930460332</c:v>
                </c:pt>
                <c:pt idx="10058">
                  <c:v>225.88050930460332</c:v>
                </c:pt>
                <c:pt idx="10059">
                  <c:v>224.9637610186092</c:v>
                </c:pt>
                <c:pt idx="10060">
                  <c:v>226.49363369245839</c:v>
                </c:pt>
                <c:pt idx="10061">
                  <c:v>222.82076395690501</c:v>
                </c:pt>
                <c:pt idx="10062">
                  <c:v>224.3506366307542</c:v>
                </c:pt>
                <c:pt idx="10063">
                  <c:v>224.9637610186092</c:v>
                </c:pt>
                <c:pt idx="10064">
                  <c:v>222.82076395690501</c:v>
                </c:pt>
                <c:pt idx="10065">
                  <c:v>222.20763956904997</c:v>
                </c:pt>
                <c:pt idx="10066">
                  <c:v>224.04505386875616</c:v>
                </c:pt>
                <c:pt idx="10067">
                  <c:v>224.9637610186092</c:v>
                </c:pt>
                <c:pt idx="10068">
                  <c:v>227.71792360430953</c:v>
                </c:pt>
                <c:pt idx="10069">
                  <c:v>228.32908912830561</c:v>
                </c:pt>
                <c:pt idx="10070">
                  <c:v>227.41234084231149</c:v>
                </c:pt>
                <c:pt idx="10071">
                  <c:v>228.32908912830561</c:v>
                </c:pt>
                <c:pt idx="10072">
                  <c:v>224.9637610186092</c:v>
                </c:pt>
                <c:pt idx="10073">
                  <c:v>227.71792360430953</c:v>
                </c:pt>
                <c:pt idx="10074">
                  <c:v>225.57492654260528</c:v>
                </c:pt>
                <c:pt idx="10075">
                  <c:v>226.49363369245839</c:v>
                </c:pt>
                <c:pt idx="10076">
                  <c:v>224.9637610186092</c:v>
                </c:pt>
                <c:pt idx="10077">
                  <c:v>223.43192948090109</c:v>
                </c:pt>
                <c:pt idx="10078">
                  <c:v>225.88050930460332</c:v>
                </c:pt>
                <c:pt idx="10079">
                  <c:v>225.57492654260528</c:v>
                </c:pt>
                <c:pt idx="10080">
                  <c:v>224.65621939275223</c:v>
                </c:pt>
                <c:pt idx="10081">
                  <c:v>226.49363369245839</c:v>
                </c:pt>
                <c:pt idx="10082">
                  <c:v>224.9637610186092</c:v>
                </c:pt>
                <c:pt idx="10083">
                  <c:v>223.43192948090109</c:v>
                </c:pt>
                <c:pt idx="10084">
                  <c:v>226.79921645445643</c:v>
                </c:pt>
                <c:pt idx="10085">
                  <c:v>223.43192948090109</c:v>
                </c:pt>
                <c:pt idx="10086">
                  <c:v>224.65621939275223</c:v>
                </c:pt>
                <c:pt idx="10087">
                  <c:v>227.71792360430953</c:v>
                </c:pt>
                <c:pt idx="10088">
                  <c:v>225.26934378060724</c:v>
                </c:pt>
                <c:pt idx="10089">
                  <c:v>221.29089128305586</c:v>
                </c:pt>
                <c:pt idx="10090">
                  <c:v>221.29089128305586</c:v>
                </c:pt>
                <c:pt idx="10091">
                  <c:v>221.5964740450539</c:v>
                </c:pt>
                <c:pt idx="10092">
                  <c:v>220.67776689520079</c:v>
                </c:pt>
                <c:pt idx="10093">
                  <c:v>225.26934378060724</c:v>
                </c:pt>
                <c:pt idx="10094">
                  <c:v>227.10479921645447</c:v>
                </c:pt>
                <c:pt idx="10095">
                  <c:v>225.88050930460332</c:v>
                </c:pt>
                <c:pt idx="10096">
                  <c:v>222.82076395690501</c:v>
                </c:pt>
                <c:pt idx="10097">
                  <c:v>224.04505386875616</c:v>
                </c:pt>
                <c:pt idx="10098">
                  <c:v>225.88050930460332</c:v>
                </c:pt>
                <c:pt idx="10099">
                  <c:v>223.43192948090109</c:v>
                </c:pt>
                <c:pt idx="10100">
                  <c:v>220.67776689520079</c:v>
                </c:pt>
                <c:pt idx="10101">
                  <c:v>223.43192948090109</c:v>
                </c:pt>
                <c:pt idx="10102">
                  <c:v>222.20763956904997</c:v>
                </c:pt>
                <c:pt idx="10103">
                  <c:v>221.29089128305586</c:v>
                </c:pt>
                <c:pt idx="10104">
                  <c:v>222.20763956904997</c:v>
                </c:pt>
                <c:pt idx="10105">
                  <c:v>223.43192948090109</c:v>
                </c:pt>
                <c:pt idx="10106">
                  <c:v>227.41234084231149</c:v>
                </c:pt>
                <c:pt idx="10107">
                  <c:v>226.49363369245839</c:v>
                </c:pt>
                <c:pt idx="10108">
                  <c:v>225.88050930460332</c:v>
                </c:pt>
                <c:pt idx="10109">
                  <c:v>226.18805093046035</c:v>
                </c:pt>
                <c:pt idx="10110">
                  <c:v>223.73947110675812</c:v>
                </c:pt>
                <c:pt idx="10111">
                  <c:v>227.41234084231149</c:v>
                </c:pt>
                <c:pt idx="10112">
                  <c:v>227.10479921645447</c:v>
                </c:pt>
                <c:pt idx="10113">
                  <c:v>227.41234084231149</c:v>
                </c:pt>
                <c:pt idx="10114">
                  <c:v>227.10479921645447</c:v>
                </c:pt>
                <c:pt idx="10115">
                  <c:v>228.94221351616062</c:v>
                </c:pt>
                <c:pt idx="10116">
                  <c:v>224.04505386875616</c:v>
                </c:pt>
                <c:pt idx="10117">
                  <c:v>224.3506366307542</c:v>
                </c:pt>
                <c:pt idx="10118">
                  <c:v>225.57492654260528</c:v>
                </c:pt>
                <c:pt idx="10119">
                  <c:v>224.3506366307542</c:v>
                </c:pt>
                <c:pt idx="10120">
                  <c:v>225.88050930460332</c:v>
                </c:pt>
                <c:pt idx="10121">
                  <c:v>225.26934378060724</c:v>
                </c:pt>
                <c:pt idx="10122">
                  <c:v>222.20763956904997</c:v>
                </c:pt>
                <c:pt idx="10123">
                  <c:v>219.45347698334965</c:v>
                </c:pt>
                <c:pt idx="10124">
                  <c:v>224.3506366307542</c:v>
                </c:pt>
                <c:pt idx="10125">
                  <c:v>226.49363369245839</c:v>
                </c:pt>
                <c:pt idx="10126">
                  <c:v>225.26934378060724</c:v>
                </c:pt>
                <c:pt idx="10127">
                  <c:v>226.18805093046035</c:v>
                </c:pt>
                <c:pt idx="10128">
                  <c:v>225.88050930460332</c:v>
                </c:pt>
                <c:pt idx="10129">
                  <c:v>226.49363369245839</c:v>
                </c:pt>
                <c:pt idx="10130">
                  <c:v>225.26934378060724</c:v>
                </c:pt>
                <c:pt idx="10131">
                  <c:v>226.79921645445643</c:v>
                </c:pt>
                <c:pt idx="10132">
                  <c:v>224.65621939275223</c:v>
                </c:pt>
                <c:pt idx="10133">
                  <c:v>224.04505386875616</c:v>
                </c:pt>
                <c:pt idx="10134">
                  <c:v>222.51518119490697</c:v>
                </c:pt>
                <c:pt idx="10135">
                  <c:v>222.82076395690501</c:v>
                </c:pt>
                <c:pt idx="10136">
                  <c:v>224.04505386875616</c:v>
                </c:pt>
                <c:pt idx="10137">
                  <c:v>223.73947110675812</c:v>
                </c:pt>
                <c:pt idx="10138">
                  <c:v>226.79921645445643</c:v>
                </c:pt>
                <c:pt idx="10139">
                  <c:v>224.65621939275223</c:v>
                </c:pt>
                <c:pt idx="10140">
                  <c:v>221.5964740450539</c:v>
                </c:pt>
                <c:pt idx="10141">
                  <c:v>222.82076395690501</c:v>
                </c:pt>
                <c:pt idx="10142">
                  <c:v>224.65621939275223</c:v>
                </c:pt>
                <c:pt idx="10143">
                  <c:v>223.43192948090109</c:v>
                </c:pt>
                <c:pt idx="10144">
                  <c:v>223.43192948090109</c:v>
                </c:pt>
                <c:pt idx="10145">
                  <c:v>224.65621939275223</c:v>
                </c:pt>
                <c:pt idx="10146">
                  <c:v>224.04505386875616</c:v>
                </c:pt>
                <c:pt idx="10147">
                  <c:v>222.82076395690501</c:v>
                </c:pt>
                <c:pt idx="10148">
                  <c:v>221.29089128305586</c:v>
                </c:pt>
                <c:pt idx="10149">
                  <c:v>219.75905974534768</c:v>
                </c:pt>
                <c:pt idx="10150">
                  <c:v>225.26934378060724</c:v>
                </c:pt>
                <c:pt idx="10151">
                  <c:v>225.88050930460332</c:v>
                </c:pt>
                <c:pt idx="10152">
                  <c:v>224.3506366307542</c:v>
                </c:pt>
                <c:pt idx="10153">
                  <c:v>220.37218413320275</c:v>
                </c:pt>
                <c:pt idx="10154">
                  <c:v>222.82076395690501</c:v>
                </c:pt>
                <c:pt idx="10155">
                  <c:v>221.5964740450539</c:v>
                </c:pt>
                <c:pt idx="10156">
                  <c:v>223.43192948090109</c:v>
                </c:pt>
                <c:pt idx="10157">
                  <c:v>219.45347698334965</c:v>
                </c:pt>
                <c:pt idx="10158">
                  <c:v>224.04505386875616</c:v>
                </c:pt>
                <c:pt idx="10159">
                  <c:v>223.73947110675812</c:v>
                </c:pt>
                <c:pt idx="10160">
                  <c:v>223.73947110675812</c:v>
                </c:pt>
                <c:pt idx="10161">
                  <c:v>224.3506366307542</c:v>
                </c:pt>
                <c:pt idx="10162">
                  <c:v>225.26934378060724</c:v>
                </c:pt>
                <c:pt idx="10163">
                  <c:v>225.88050930460332</c:v>
                </c:pt>
                <c:pt idx="10164">
                  <c:v>226.79921645445643</c:v>
                </c:pt>
                <c:pt idx="10165">
                  <c:v>225.57492654260528</c:v>
                </c:pt>
                <c:pt idx="10166">
                  <c:v>224.65621939275223</c:v>
                </c:pt>
                <c:pt idx="10167">
                  <c:v>225.57492654260528</c:v>
                </c:pt>
                <c:pt idx="10168">
                  <c:v>225.57492654260528</c:v>
                </c:pt>
                <c:pt idx="10169">
                  <c:v>222.82076395690501</c:v>
                </c:pt>
                <c:pt idx="10170">
                  <c:v>222.20763956904997</c:v>
                </c:pt>
                <c:pt idx="10171">
                  <c:v>224.3506366307542</c:v>
                </c:pt>
                <c:pt idx="10172">
                  <c:v>225.26934378060724</c:v>
                </c:pt>
                <c:pt idx="10173">
                  <c:v>225.88050930460332</c:v>
                </c:pt>
                <c:pt idx="10174">
                  <c:v>227.41234084231149</c:v>
                </c:pt>
                <c:pt idx="10175">
                  <c:v>225.88050930460332</c:v>
                </c:pt>
                <c:pt idx="10176">
                  <c:v>227.71792360430953</c:v>
                </c:pt>
                <c:pt idx="10177">
                  <c:v>227.10479921645447</c:v>
                </c:pt>
                <c:pt idx="10178">
                  <c:v>226.49363369245839</c:v>
                </c:pt>
                <c:pt idx="10179">
                  <c:v>225.88050930460332</c:v>
                </c:pt>
                <c:pt idx="10180">
                  <c:v>224.9637610186092</c:v>
                </c:pt>
                <c:pt idx="10181">
                  <c:v>225.88050930460332</c:v>
                </c:pt>
                <c:pt idx="10182">
                  <c:v>226.49363369245839</c:v>
                </c:pt>
                <c:pt idx="10183">
                  <c:v>224.9637610186092</c:v>
                </c:pt>
                <c:pt idx="10184">
                  <c:v>222.82076395690501</c:v>
                </c:pt>
                <c:pt idx="10185">
                  <c:v>223.73947110675812</c:v>
                </c:pt>
                <c:pt idx="10186">
                  <c:v>223.73947110675812</c:v>
                </c:pt>
                <c:pt idx="10187">
                  <c:v>219.75905974534768</c:v>
                </c:pt>
                <c:pt idx="10188">
                  <c:v>221.29089128305586</c:v>
                </c:pt>
                <c:pt idx="10189">
                  <c:v>225.57492654260528</c:v>
                </c:pt>
                <c:pt idx="10190">
                  <c:v>223.43192948090109</c:v>
                </c:pt>
                <c:pt idx="10191">
                  <c:v>222.82076395690501</c:v>
                </c:pt>
                <c:pt idx="10192">
                  <c:v>223.43192948090109</c:v>
                </c:pt>
                <c:pt idx="10193">
                  <c:v>223.73947110675812</c:v>
                </c:pt>
                <c:pt idx="10194">
                  <c:v>226.79921645445643</c:v>
                </c:pt>
                <c:pt idx="10195">
                  <c:v>224.04505386875616</c:v>
                </c:pt>
                <c:pt idx="10196">
                  <c:v>223.73947110675812</c:v>
                </c:pt>
                <c:pt idx="10197">
                  <c:v>222.20763956904997</c:v>
                </c:pt>
                <c:pt idx="10198">
                  <c:v>223.73947110675812</c:v>
                </c:pt>
                <c:pt idx="10199">
                  <c:v>223.73947110675812</c:v>
                </c:pt>
                <c:pt idx="10200">
                  <c:v>218.22918707149856</c:v>
                </c:pt>
                <c:pt idx="10201">
                  <c:v>222.82076395690501</c:v>
                </c:pt>
                <c:pt idx="10202">
                  <c:v>222.82076395690501</c:v>
                </c:pt>
                <c:pt idx="10203">
                  <c:v>223.43192948090109</c:v>
                </c:pt>
                <c:pt idx="10204">
                  <c:v>221.5964740450539</c:v>
                </c:pt>
                <c:pt idx="10205">
                  <c:v>221.29089128305586</c:v>
                </c:pt>
                <c:pt idx="10206">
                  <c:v>223.73947110675812</c:v>
                </c:pt>
                <c:pt idx="10207">
                  <c:v>225.88050930460332</c:v>
                </c:pt>
                <c:pt idx="10208">
                  <c:v>223.73947110675812</c:v>
                </c:pt>
                <c:pt idx="10209">
                  <c:v>225.26934378060724</c:v>
                </c:pt>
                <c:pt idx="10210">
                  <c:v>220.98334965719883</c:v>
                </c:pt>
                <c:pt idx="10211">
                  <c:v>221.29089128305586</c:v>
                </c:pt>
                <c:pt idx="10212">
                  <c:v>221.29089128305586</c:v>
                </c:pt>
                <c:pt idx="10213">
                  <c:v>222.20763956904997</c:v>
                </c:pt>
                <c:pt idx="10214">
                  <c:v>219.45347698334965</c:v>
                </c:pt>
                <c:pt idx="10215">
                  <c:v>219.14789422135161</c:v>
                </c:pt>
                <c:pt idx="10216">
                  <c:v>220.06660137120471</c:v>
                </c:pt>
                <c:pt idx="10217">
                  <c:v>219.45347698334965</c:v>
                </c:pt>
                <c:pt idx="10218">
                  <c:v>220.37218413320275</c:v>
                </c:pt>
                <c:pt idx="10219">
                  <c:v>218.22918707149856</c:v>
                </c:pt>
                <c:pt idx="10220">
                  <c:v>216.69931439764937</c:v>
                </c:pt>
                <c:pt idx="10221">
                  <c:v>220.06660137120471</c:v>
                </c:pt>
                <c:pt idx="10222">
                  <c:v>217.00489715964741</c:v>
                </c:pt>
                <c:pt idx="10223">
                  <c:v>219.45347698334965</c:v>
                </c:pt>
                <c:pt idx="10224">
                  <c:v>217.92360430950052</c:v>
                </c:pt>
                <c:pt idx="10225">
                  <c:v>220.37218413320275</c:v>
                </c:pt>
                <c:pt idx="10226">
                  <c:v>220.98334965719883</c:v>
                </c:pt>
                <c:pt idx="10227">
                  <c:v>221.90205680705193</c:v>
                </c:pt>
                <c:pt idx="10228">
                  <c:v>222.20763956904997</c:v>
                </c:pt>
                <c:pt idx="10229">
                  <c:v>220.67776689520079</c:v>
                </c:pt>
                <c:pt idx="10230">
                  <c:v>219.75905974534768</c:v>
                </c:pt>
                <c:pt idx="10231">
                  <c:v>221.90205680705193</c:v>
                </c:pt>
                <c:pt idx="10232">
                  <c:v>220.06660137120471</c:v>
                </c:pt>
                <c:pt idx="10233">
                  <c:v>221.90205680705193</c:v>
                </c:pt>
                <c:pt idx="10234">
                  <c:v>224.04505386875616</c:v>
                </c:pt>
                <c:pt idx="10235">
                  <c:v>219.75905974534768</c:v>
                </c:pt>
                <c:pt idx="10236">
                  <c:v>220.67776689520079</c:v>
                </c:pt>
                <c:pt idx="10237">
                  <c:v>217.92360430950052</c:v>
                </c:pt>
                <c:pt idx="10238">
                  <c:v>216.39373163565133</c:v>
                </c:pt>
                <c:pt idx="10239">
                  <c:v>219.14789422135161</c:v>
                </c:pt>
                <c:pt idx="10240">
                  <c:v>217.92360430950052</c:v>
                </c:pt>
                <c:pt idx="10241">
                  <c:v>217.92360430950052</c:v>
                </c:pt>
                <c:pt idx="10242">
                  <c:v>217.92360430950052</c:v>
                </c:pt>
                <c:pt idx="10243">
                  <c:v>215.16944172380022</c:v>
                </c:pt>
                <c:pt idx="10244">
                  <c:v>219.75905974534768</c:v>
                </c:pt>
                <c:pt idx="10245">
                  <c:v>219.75905974534768</c:v>
                </c:pt>
                <c:pt idx="10246">
                  <c:v>218.22918707149856</c:v>
                </c:pt>
                <c:pt idx="10247">
                  <c:v>218.22918707149856</c:v>
                </c:pt>
                <c:pt idx="10248">
                  <c:v>217.31243878550444</c:v>
                </c:pt>
                <c:pt idx="10249">
                  <c:v>220.98334965719883</c:v>
                </c:pt>
                <c:pt idx="10250">
                  <c:v>220.37218413320275</c:v>
                </c:pt>
                <c:pt idx="10251">
                  <c:v>222.20763956904997</c:v>
                </c:pt>
                <c:pt idx="10252">
                  <c:v>220.98334965719883</c:v>
                </c:pt>
                <c:pt idx="10253">
                  <c:v>222.82076395690501</c:v>
                </c:pt>
                <c:pt idx="10254">
                  <c:v>220.37218413320275</c:v>
                </c:pt>
                <c:pt idx="10255">
                  <c:v>219.75905974534768</c:v>
                </c:pt>
                <c:pt idx="10256">
                  <c:v>220.37218413320275</c:v>
                </c:pt>
                <c:pt idx="10257">
                  <c:v>218.5347698334966</c:v>
                </c:pt>
                <c:pt idx="10258">
                  <c:v>221.90205680705193</c:v>
                </c:pt>
                <c:pt idx="10259">
                  <c:v>220.98334965719883</c:v>
                </c:pt>
                <c:pt idx="10260">
                  <c:v>221.29089128305586</c:v>
                </c:pt>
                <c:pt idx="10261">
                  <c:v>224.04505386875616</c:v>
                </c:pt>
                <c:pt idx="10262">
                  <c:v>224.3506366307542</c:v>
                </c:pt>
                <c:pt idx="10263">
                  <c:v>224.3506366307542</c:v>
                </c:pt>
                <c:pt idx="10264">
                  <c:v>219.75905974534768</c:v>
                </c:pt>
                <c:pt idx="10265">
                  <c:v>218.5347698334966</c:v>
                </c:pt>
                <c:pt idx="10266">
                  <c:v>217.00489715964741</c:v>
                </c:pt>
                <c:pt idx="10267">
                  <c:v>218.84231145935357</c:v>
                </c:pt>
                <c:pt idx="10268">
                  <c:v>221.29089128305586</c:v>
                </c:pt>
                <c:pt idx="10269">
                  <c:v>220.98334965719883</c:v>
                </c:pt>
                <c:pt idx="10270">
                  <c:v>221.29089128305586</c:v>
                </c:pt>
                <c:pt idx="10271">
                  <c:v>222.82076395690501</c:v>
                </c:pt>
                <c:pt idx="10272">
                  <c:v>222.20763956904997</c:v>
                </c:pt>
                <c:pt idx="10273">
                  <c:v>220.67776689520079</c:v>
                </c:pt>
                <c:pt idx="10274">
                  <c:v>222.20763956904997</c:v>
                </c:pt>
                <c:pt idx="10275">
                  <c:v>221.90205680705193</c:v>
                </c:pt>
                <c:pt idx="10276">
                  <c:v>220.67776689520079</c:v>
                </c:pt>
                <c:pt idx="10277">
                  <c:v>219.14789422135161</c:v>
                </c:pt>
                <c:pt idx="10278">
                  <c:v>224.65621939275223</c:v>
                </c:pt>
                <c:pt idx="10279">
                  <c:v>224.65621939275223</c:v>
                </c:pt>
                <c:pt idx="10280">
                  <c:v>224.3506366307542</c:v>
                </c:pt>
                <c:pt idx="10281">
                  <c:v>224.04505386875616</c:v>
                </c:pt>
                <c:pt idx="10282">
                  <c:v>222.51518119490697</c:v>
                </c:pt>
                <c:pt idx="10283">
                  <c:v>224.3506366307542</c:v>
                </c:pt>
                <c:pt idx="10284">
                  <c:v>224.9637610186092</c:v>
                </c:pt>
                <c:pt idx="10285">
                  <c:v>224.04505386875616</c:v>
                </c:pt>
                <c:pt idx="10286">
                  <c:v>220.98334965719883</c:v>
                </c:pt>
                <c:pt idx="10287">
                  <c:v>221.90205680705193</c:v>
                </c:pt>
                <c:pt idx="10288">
                  <c:v>220.37218413320275</c:v>
                </c:pt>
                <c:pt idx="10289">
                  <c:v>223.43192948090109</c:v>
                </c:pt>
                <c:pt idx="10290">
                  <c:v>224.65621939275223</c:v>
                </c:pt>
                <c:pt idx="10291">
                  <c:v>224.9637610186092</c:v>
                </c:pt>
                <c:pt idx="10292">
                  <c:v>224.9637610186092</c:v>
                </c:pt>
                <c:pt idx="10293">
                  <c:v>223.73947110675812</c:v>
                </c:pt>
                <c:pt idx="10294">
                  <c:v>220.98334965719883</c:v>
                </c:pt>
                <c:pt idx="10295">
                  <c:v>219.45347698334965</c:v>
                </c:pt>
                <c:pt idx="10296">
                  <c:v>217.61802154750248</c:v>
                </c:pt>
                <c:pt idx="10297">
                  <c:v>218.22918707149856</c:v>
                </c:pt>
                <c:pt idx="10298">
                  <c:v>219.45347698334965</c:v>
                </c:pt>
                <c:pt idx="10299">
                  <c:v>219.75905974534768</c:v>
                </c:pt>
                <c:pt idx="10300">
                  <c:v>220.37218413320275</c:v>
                </c:pt>
                <c:pt idx="10301">
                  <c:v>221.90205680705193</c:v>
                </c:pt>
                <c:pt idx="10302">
                  <c:v>220.67776689520079</c:v>
                </c:pt>
                <c:pt idx="10303">
                  <c:v>218.84231145935357</c:v>
                </c:pt>
                <c:pt idx="10304">
                  <c:v>218.22918707149856</c:v>
                </c:pt>
                <c:pt idx="10305">
                  <c:v>214.55631733594518</c:v>
                </c:pt>
                <c:pt idx="10306">
                  <c:v>216.39373163565133</c:v>
                </c:pt>
                <c:pt idx="10307">
                  <c:v>218.5347698334966</c:v>
                </c:pt>
                <c:pt idx="10308">
                  <c:v>217.61802154750248</c:v>
                </c:pt>
                <c:pt idx="10309">
                  <c:v>216.69931439764937</c:v>
                </c:pt>
                <c:pt idx="10310">
                  <c:v>220.06660137120471</c:v>
                </c:pt>
                <c:pt idx="10311">
                  <c:v>216.39373163565133</c:v>
                </c:pt>
                <c:pt idx="10312">
                  <c:v>215.78060724779633</c:v>
                </c:pt>
                <c:pt idx="10313">
                  <c:v>218.84231145935357</c:v>
                </c:pt>
                <c:pt idx="10314">
                  <c:v>217.92360430950052</c:v>
                </c:pt>
                <c:pt idx="10315">
                  <c:v>217.31243878550444</c:v>
                </c:pt>
                <c:pt idx="10316">
                  <c:v>217.61802154750248</c:v>
                </c:pt>
                <c:pt idx="10317">
                  <c:v>217.92360430950052</c:v>
                </c:pt>
                <c:pt idx="10318">
                  <c:v>219.75905974534768</c:v>
                </c:pt>
                <c:pt idx="10319">
                  <c:v>215.78060724779633</c:v>
                </c:pt>
                <c:pt idx="10320">
                  <c:v>217.92360430950052</c:v>
                </c:pt>
                <c:pt idx="10321">
                  <c:v>219.14789422135161</c:v>
                </c:pt>
                <c:pt idx="10322">
                  <c:v>218.5347698334966</c:v>
                </c:pt>
                <c:pt idx="10323">
                  <c:v>218.84231145935357</c:v>
                </c:pt>
                <c:pt idx="10324">
                  <c:v>221.5964740450539</c:v>
                </c:pt>
                <c:pt idx="10325">
                  <c:v>218.5347698334966</c:v>
                </c:pt>
                <c:pt idx="10326">
                  <c:v>219.14789422135161</c:v>
                </c:pt>
                <c:pt idx="10327">
                  <c:v>218.5347698334966</c:v>
                </c:pt>
                <c:pt idx="10328">
                  <c:v>216.69931439764937</c:v>
                </c:pt>
                <c:pt idx="10329">
                  <c:v>216.39373163565133</c:v>
                </c:pt>
                <c:pt idx="10330">
                  <c:v>214.25073457394711</c:v>
                </c:pt>
                <c:pt idx="10331">
                  <c:v>216.39373163565133</c:v>
                </c:pt>
                <c:pt idx="10332">
                  <c:v>217.92360430950052</c:v>
                </c:pt>
                <c:pt idx="10333">
                  <c:v>215.78060724779633</c:v>
                </c:pt>
                <c:pt idx="10334">
                  <c:v>220.06660137120471</c:v>
                </c:pt>
                <c:pt idx="10335">
                  <c:v>217.31243878550444</c:v>
                </c:pt>
                <c:pt idx="10336">
                  <c:v>215.78060724779633</c:v>
                </c:pt>
                <c:pt idx="10337">
                  <c:v>217.00489715964741</c:v>
                </c:pt>
                <c:pt idx="10338">
                  <c:v>215.47502448579826</c:v>
                </c:pt>
                <c:pt idx="10339">
                  <c:v>219.75905974534768</c:v>
                </c:pt>
                <c:pt idx="10340">
                  <c:v>219.45347698334965</c:v>
                </c:pt>
                <c:pt idx="10341">
                  <c:v>220.67776689520079</c:v>
                </c:pt>
                <c:pt idx="10342">
                  <c:v>219.45347698334965</c:v>
                </c:pt>
                <c:pt idx="10343">
                  <c:v>218.22918707149856</c:v>
                </c:pt>
                <c:pt idx="10344">
                  <c:v>220.67776689520079</c:v>
                </c:pt>
                <c:pt idx="10345">
                  <c:v>220.37218413320275</c:v>
                </c:pt>
                <c:pt idx="10346">
                  <c:v>218.5347698334966</c:v>
                </c:pt>
                <c:pt idx="10347">
                  <c:v>218.5347698334966</c:v>
                </c:pt>
                <c:pt idx="10348">
                  <c:v>217.92360430950052</c:v>
                </c:pt>
                <c:pt idx="10349">
                  <c:v>219.75905974534768</c:v>
                </c:pt>
                <c:pt idx="10350">
                  <c:v>218.22918707149856</c:v>
                </c:pt>
                <c:pt idx="10351">
                  <c:v>219.75905974534768</c:v>
                </c:pt>
                <c:pt idx="10352">
                  <c:v>219.75905974534768</c:v>
                </c:pt>
                <c:pt idx="10353">
                  <c:v>217.92360430950052</c:v>
                </c:pt>
                <c:pt idx="10354">
                  <c:v>221.90205680705193</c:v>
                </c:pt>
                <c:pt idx="10355">
                  <c:v>218.84231145935357</c:v>
                </c:pt>
                <c:pt idx="10356">
                  <c:v>221.90205680705193</c:v>
                </c:pt>
                <c:pt idx="10357">
                  <c:v>220.06660137120471</c:v>
                </c:pt>
                <c:pt idx="10358">
                  <c:v>219.75905974534768</c:v>
                </c:pt>
                <c:pt idx="10359">
                  <c:v>219.75905974534768</c:v>
                </c:pt>
                <c:pt idx="10360">
                  <c:v>217.92360430950052</c:v>
                </c:pt>
                <c:pt idx="10361">
                  <c:v>217.31243878550444</c:v>
                </c:pt>
                <c:pt idx="10362">
                  <c:v>219.75905974534768</c:v>
                </c:pt>
                <c:pt idx="10363">
                  <c:v>220.67776689520079</c:v>
                </c:pt>
                <c:pt idx="10364">
                  <c:v>220.37218413320275</c:v>
                </c:pt>
                <c:pt idx="10365">
                  <c:v>221.5964740450539</c:v>
                </c:pt>
                <c:pt idx="10366">
                  <c:v>217.31243878550444</c:v>
                </c:pt>
                <c:pt idx="10367">
                  <c:v>219.14789422135161</c:v>
                </c:pt>
                <c:pt idx="10368">
                  <c:v>220.98334965719883</c:v>
                </c:pt>
                <c:pt idx="10369">
                  <c:v>217.61802154750248</c:v>
                </c:pt>
                <c:pt idx="10370">
                  <c:v>219.75905974534768</c:v>
                </c:pt>
                <c:pt idx="10371">
                  <c:v>218.22918707149856</c:v>
                </c:pt>
                <c:pt idx="10372">
                  <c:v>219.45347698334965</c:v>
                </c:pt>
                <c:pt idx="10373">
                  <c:v>217.92360430950052</c:v>
                </c:pt>
                <c:pt idx="10374">
                  <c:v>218.84231145935357</c:v>
                </c:pt>
                <c:pt idx="10375">
                  <c:v>218.22918707149856</c:v>
                </c:pt>
                <c:pt idx="10376">
                  <c:v>217.61802154750248</c:v>
                </c:pt>
                <c:pt idx="10377">
                  <c:v>215.16944172380022</c:v>
                </c:pt>
                <c:pt idx="10378">
                  <c:v>215.47502448579826</c:v>
                </c:pt>
                <c:pt idx="10379">
                  <c:v>215.78060724779633</c:v>
                </c:pt>
                <c:pt idx="10380">
                  <c:v>216.39373163565133</c:v>
                </c:pt>
                <c:pt idx="10381">
                  <c:v>217.00489715964741</c:v>
                </c:pt>
                <c:pt idx="10382">
                  <c:v>215.78060724779633</c:v>
                </c:pt>
                <c:pt idx="10383">
                  <c:v>216.39373163565133</c:v>
                </c:pt>
                <c:pt idx="10384">
                  <c:v>217.00489715964741</c:v>
                </c:pt>
                <c:pt idx="10385">
                  <c:v>217.61802154750248</c:v>
                </c:pt>
                <c:pt idx="10386">
                  <c:v>218.5347698334966</c:v>
                </c:pt>
                <c:pt idx="10387">
                  <c:v>219.45347698334965</c:v>
                </c:pt>
                <c:pt idx="10388">
                  <c:v>217.31243878550444</c:v>
                </c:pt>
                <c:pt idx="10389">
                  <c:v>213.63761018609208</c:v>
                </c:pt>
                <c:pt idx="10390">
                  <c:v>213.94515181194907</c:v>
                </c:pt>
                <c:pt idx="10391">
                  <c:v>214.86190009794322</c:v>
                </c:pt>
                <c:pt idx="10392">
                  <c:v>215.16944172380022</c:v>
                </c:pt>
                <c:pt idx="10393">
                  <c:v>212.41332027424096</c:v>
                </c:pt>
                <c:pt idx="10394">
                  <c:v>208.74045053868758</c:v>
                </c:pt>
                <c:pt idx="10395">
                  <c:v>211.18903036238981</c:v>
                </c:pt>
                <c:pt idx="10396">
                  <c:v>210.88344760039178</c:v>
                </c:pt>
                <c:pt idx="10397">
                  <c:v>209.96474045053873</c:v>
                </c:pt>
                <c:pt idx="10398">
                  <c:v>209.96474045053873</c:v>
                </c:pt>
                <c:pt idx="10399">
                  <c:v>209.04799216454458</c:v>
                </c:pt>
                <c:pt idx="10400">
                  <c:v>212.41332027424096</c:v>
                </c:pt>
                <c:pt idx="10401">
                  <c:v>213.33202742409404</c:v>
                </c:pt>
                <c:pt idx="10402">
                  <c:v>211.80215475024488</c:v>
                </c:pt>
                <c:pt idx="10403">
                  <c:v>212.72086190009793</c:v>
                </c:pt>
                <c:pt idx="10404">
                  <c:v>211.80215475024488</c:v>
                </c:pt>
                <c:pt idx="10405">
                  <c:v>214.55631733594518</c:v>
                </c:pt>
                <c:pt idx="10406">
                  <c:v>215.47502448579826</c:v>
                </c:pt>
                <c:pt idx="10407">
                  <c:v>217.00489715964741</c:v>
                </c:pt>
                <c:pt idx="10408">
                  <c:v>214.86190009794322</c:v>
                </c:pt>
                <c:pt idx="10409">
                  <c:v>216.39373163565133</c:v>
                </c:pt>
                <c:pt idx="10410">
                  <c:v>215.16944172380022</c:v>
                </c:pt>
                <c:pt idx="10411">
                  <c:v>211.49657198824684</c:v>
                </c:pt>
                <c:pt idx="10412">
                  <c:v>212.41332027424096</c:v>
                </c:pt>
                <c:pt idx="10413">
                  <c:v>210.88344760039178</c:v>
                </c:pt>
                <c:pt idx="10414">
                  <c:v>210.57786483839374</c:v>
                </c:pt>
                <c:pt idx="10415">
                  <c:v>212.41332027424096</c:v>
                </c:pt>
                <c:pt idx="10416">
                  <c:v>213.02644466209597</c:v>
                </c:pt>
                <c:pt idx="10417">
                  <c:v>209.96474045053873</c:v>
                </c:pt>
                <c:pt idx="10418">
                  <c:v>210.2722820763957</c:v>
                </c:pt>
                <c:pt idx="10419">
                  <c:v>213.94515181194907</c:v>
                </c:pt>
                <c:pt idx="10420">
                  <c:v>215.47502448579826</c:v>
                </c:pt>
                <c:pt idx="10421">
                  <c:v>214.86190009794322</c:v>
                </c:pt>
                <c:pt idx="10422">
                  <c:v>214.55631733594518</c:v>
                </c:pt>
                <c:pt idx="10423">
                  <c:v>213.63761018609208</c:v>
                </c:pt>
                <c:pt idx="10424">
                  <c:v>217.31243878550444</c:v>
                </c:pt>
                <c:pt idx="10425">
                  <c:v>214.55631733594518</c:v>
                </c:pt>
                <c:pt idx="10426">
                  <c:v>212.72086190009793</c:v>
                </c:pt>
                <c:pt idx="10427">
                  <c:v>211.18903036238981</c:v>
                </c:pt>
                <c:pt idx="10428">
                  <c:v>213.33202742409404</c:v>
                </c:pt>
                <c:pt idx="10429">
                  <c:v>210.88344760039178</c:v>
                </c:pt>
                <c:pt idx="10430">
                  <c:v>214.25073457394711</c:v>
                </c:pt>
                <c:pt idx="10431">
                  <c:v>215.47502448579826</c:v>
                </c:pt>
                <c:pt idx="10432">
                  <c:v>212.72086190009793</c:v>
                </c:pt>
                <c:pt idx="10433">
                  <c:v>213.02644466209597</c:v>
                </c:pt>
                <c:pt idx="10434">
                  <c:v>214.86190009794322</c:v>
                </c:pt>
                <c:pt idx="10435">
                  <c:v>215.47502448579826</c:v>
                </c:pt>
                <c:pt idx="10436">
                  <c:v>219.45347698334965</c:v>
                </c:pt>
                <c:pt idx="10437">
                  <c:v>218.5347698334966</c:v>
                </c:pt>
                <c:pt idx="10438">
                  <c:v>217.61802154750248</c:v>
                </c:pt>
                <c:pt idx="10439">
                  <c:v>214.86190009794322</c:v>
                </c:pt>
                <c:pt idx="10440">
                  <c:v>211.18903036238981</c:v>
                </c:pt>
                <c:pt idx="10441">
                  <c:v>213.33202742409404</c:v>
                </c:pt>
                <c:pt idx="10442">
                  <c:v>213.94515181194907</c:v>
                </c:pt>
                <c:pt idx="10443">
                  <c:v>214.86190009794322</c:v>
                </c:pt>
                <c:pt idx="10444">
                  <c:v>215.78060724779633</c:v>
                </c:pt>
                <c:pt idx="10445">
                  <c:v>211.18903036238981</c:v>
                </c:pt>
                <c:pt idx="10446">
                  <c:v>217.31243878550444</c:v>
                </c:pt>
                <c:pt idx="10447">
                  <c:v>212.10773751224292</c:v>
                </c:pt>
                <c:pt idx="10448">
                  <c:v>213.33202742409404</c:v>
                </c:pt>
                <c:pt idx="10449">
                  <c:v>216.69931439764937</c:v>
                </c:pt>
                <c:pt idx="10450">
                  <c:v>215.16944172380022</c:v>
                </c:pt>
                <c:pt idx="10451">
                  <c:v>213.94515181194907</c:v>
                </c:pt>
                <c:pt idx="10452">
                  <c:v>213.63761018609208</c:v>
                </c:pt>
                <c:pt idx="10453">
                  <c:v>213.33202742409404</c:v>
                </c:pt>
                <c:pt idx="10454">
                  <c:v>212.72086190009793</c:v>
                </c:pt>
                <c:pt idx="10455">
                  <c:v>213.02644466209597</c:v>
                </c:pt>
                <c:pt idx="10456">
                  <c:v>212.10773751224292</c:v>
                </c:pt>
                <c:pt idx="10457">
                  <c:v>212.10773751224292</c:v>
                </c:pt>
                <c:pt idx="10458">
                  <c:v>210.2722820763957</c:v>
                </c:pt>
                <c:pt idx="10459">
                  <c:v>212.41332027424096</c:v>
                </c:pt>
                <c:pt idx="10460">
                  <c:v>212.41332027424096</c:v>
                </c:pt>
                <c:pt idx="10461">
                  <c:v>210.2722820763957</c:v>
                </c:pt>
                <c:pt idx="10462">
                  <c:v>208.74045053868758</c:v>
                </c:pt>
                <c:pt idx="10463">
                  <c:v>210.57786483839374</c:v>
                </c:pt>
                <c:pt idx="10464">
                  <c:v>209.96474045053873</c:v>
                </c:pt>
                <c:pt idx="10465">
                  <c:v>206.59941234084232</c:v>
                </c:pt>
                <c:pt idx="10466">
                  <c:v>210.88344760039178</c:v>
                </c:pt>
                <c:pt idx="10467">
                  <c:v>213.63761018609208</c:v>
                </c:pt>
                <c:pt idx="10468">
                  <c:v>211.80215475024488</c:v>
                </c:pt>
                <c:pt idx="10469">
                  <c:v>207.82370225269347</c:v>
                </c:pt>
                <c:pt idx="10470">
                  <c:v>212.72086190009793</c:v>
                </c:pt>
                <c:pt idx="10471">
                  <c:v>210.88344760039178</c:v>
                </c:pt>
                <c:pt idx="10472">
                  <c:v>213.02644466209597</c:v>
                </c:pt>
                <c:pt idx="10473">
                  <c:v>208.1292850146915</c:v>
                </c:pt>
                <c:pt idx="10474">
                  <c:v>209.65915768854069</c:v>
                </c:pt>
                <c:pt idx="10475">
                  <c:v>209.96474045053873</c:v>
                </c:pt>
                <c:pt idx="10476">
                  <c:v>212.41332027424096</c:v>
                </c:pt>
                <c:pt idx="10477">
                  <c:v>213.94515181194907</c:v>
                </c:pt>
                <c:pt idx="10478">
                  <c:v>213.94515181194907</c:v>
                </c:pt>
                <c:pt idx="10479">
                  <c:v>210.57786483839374</c:v>
                </c:pt>
                <c:pt idx="10480">
                  <c:v>208.1292850146915</c:v>
                </c:pt>
                <c:pt idx="10481">
                  <c:v>210.2722820763957</c:v>
                </c:pt>
                <c:pt idx="10482">
                  <c:v>211.18903036238981</c:v>
                </c:pt>
                <c:pt idx="10483">
                  <c:v>213.63761018609208</c:v>
                </c:pt>
                <c:pt idx="10484">
                  <c:v>211.80215475024488</c:v>
                </c:pt>
                <c:pt idx="10485">
                  <c:v>210.57786483839374</c:v>
                </c:pt>
                <c:pt idx="10486">
                  <c:v>209.96474045053873</c:v>
                </c:pt>
                <c:pt idx="10487">
                  <c:v>210.57786483839374</c:v>
                </c:pt>
                <c:pt idx="10488">
                  <c:v>212.10773751224292</c:v>
                </c:pt>
                <c:pt idx="10489">
                  <c:v>213.63761018609208</c:v>
                </c:pt>
                <c:pt idx="10490">
                  <c:v>211.80215475024488</c:v>
                </c:pt>
                <c:pt idx="10491">
                  <c:v>214.55631733594518</c:v>
                </c:pt>
                <c:pt idx="10492">
                  <c:v>217.61802154750248</c:v>
                </c:pt>
                <c:pt idx="10493">
                  <c:v>216.39373163565133</c:v>
                </c:pt>
                <c:pt idx="10494">
                  <c:v>211.80215475024488</c:v>
                </c:pt>
                <c:pt idx="10495">
                  <c:v>214.55631733594518</c:v>
                </c:pt>
                <c:pt idx="10496">
                  <c:v>211.49657198824684</c:v>
                </c:pt>
                <c:pt idx="10497">
                  <c:v>213.33202742409404</c:v>
                </c:pt>
                <c:pt idx="10498">
                  <c:v>213.94515181194907</c:v>
                </c:pt>
                <c:pt idx="10499">
                  <c:v>211.80215475024488</c:v>
                </c:pt>
                <c:pt idx="10500">
                  <c:v>211.49657198824684</c:v>
                </c:pt>
                <c:pt idx="10501">
                  <c:v>211.80215475024488</c:v>
                </c:pt>
                <c:pt idx="10502">
                  <c:v>210.57786483839374</c:v>
                </c:pt>
                <c:pt idx="10503">
                  <c:v>209.96474045053873</c:v>
                </c:pt>
                <c:pt idx="10504">
                  <c:v>212.41332027424096</c:v>
                </c:pt>
                <c:pt idx="10505">
                  <c:v>210.88344760039178</c:v>
                </c:pt>
                <c:pt idx="10506">
                  <c:v>211.18903036238981</c:v>
                </c:pt>
                <c:pt idx="10507">
                  <c:v>209.65915768854069</c:v>
                </c:pt>
                <c:pt idx="10508">
                  <c:v>209.04799216454458</c:v>
                </c:pt>
                <c:pt idx="10509">
                  <c:v>209.96474045053873</c:v>
                </c:pt>
                <c:pt idx="10510">
                  <c:v>211.80215475024488</c:v>
                </c:pt>
                <c:pt idx="10511">
                  <c:v>209.96474045053873</c:v>
                </c:pt>
                <c:pt idx="10512">
                  <c:v>210.2722820763957</c:v>
                </c:pt>
                <c:pt idx="10513">
                  <c:v>213.94515181194907</c:v>
                </c:pt>
                <c:pt idx="10514">
                  <c:v>213.02644466209597</c:v>
                </c:pt>
                <c:pt idx="10515">
                  <c:v>212.41332027424096</c:v>
                </c:pt>
                <c:pt idx="10516">
                  <c:v>210.88344760039178</c:v>
                </c:pt>
                <c:pt idx="10517">
                  <c:v>212.10773751224292</c:v>
                </c:pt>
                <c:pt idx="10518">
                  <c:v>212.72086190009793</c:v>
                </c:pt>
                <c:pt idx="10519">
                  <c:v>212.72086190009793</c:v>
                </c:pt>
                <c:pt idx="10520">
                  <c:v>214.55631733594518</c:v>
                </c:pt>
                <c:pt idx="10521">
                  <c:v>212.72086190009793</c:v>
                </c:pt>
                <c:pt idx="10522">
                  <c:v>210.2722820763957</c:v>
                </c:pt>
                <c:pt idx="10523">
                  <c:v>211.18903036238981</c:v>
                </c:pt>
                <c:pt idx="10524">
                  <c:v>210.88344760039178</c:v>
                </c:pt>
                <c:pt idx="10525">
                  <c:v>209.96474045053873</c:v>
                </c:pt>
                <c:pt idx="10526">
                  <c:v>211.49657198824684</c:v>
                </c:pt>
                <c:pt idx="10527">
                  <c:v>213.33202742409404</c:v>
                </c:pt>
                <c:pt idx="10528">
                  <c:v>212.10773751224292</c:v>
                </c:pt>
                <c:pt idx="10529">
                  <c:v>208.43486777668954</c:v>
                </c:pt>
                <c:pt idx="10530">
                  <c:v>208.1292850146915</c:v>
                </c:pt>
                <c:pt idx="10531">
                  <c:v>206.90499510284036</c:v>
                </c:pt>
                <c:pt idx="10532">
                  <c:v>208.43486777668954</c:v>
                </c:pt>
                <c:pt idx="10533">
                  <c:v>209.04799216454458</c:v>
                </c:pt>
                <c:pt idx="10534">
                  <c:v>206.29187071498532</c:v>
                </c:pt>
                <c:pt idx="10535">
                  <c:v>208.43486777668954</c:v>
                </c:pt>
                <c:pt idx="10536">
                  <c:v>211.49657198824684</c:v>
                </c:pt>
                <c:pt idx="10537">
                  <c:v>212.41332027424096</c:v>
                </c:pt>
                <c:pt idx="10538">
                  <c:v>208.43486777668954</c:v>
                </c:pt>
                <c:pt idx="10539">
                  <c:v>209.65915768854069</c:v>
                </c:pt>
                <c:pt idx="10540">
                  <c:v>207.2105778648384</c:v>
                </c:pt>
                <c:pt idx="10541">
                  <c:v>208.43486777668954</c:v>
                </c:pt>
                <c:pt idx="10542">
                  <c:v>208.74045053868758</c:v>
                </c:pt>
                <c:pt idx="10543">
                  <c:v>208.1292850146915</c:v>
                </c:pt>
                <c:pt idx="10544">
                  <c:v>207.51616062683644</c:v>
                </c:pt>
                <c:pt idx="10545">
                  <c:v>210.2722820763957</c:v>
                </c:pt>
                <c:pt idx="10546">
                  <c:v>210.2722820763957</c:v>
                </c:pt>
                <c:pt idx="10547">
                  <c:v>208.74045053868758</c:v>
                </c:pt>
                <c:pt idx="10548">
                  <c:v>209.96474045053873</c:v>
                </c:pt>
                <c:pt idx="10549">
                  <c:v>208.43486777668954</c:v>
                </c:pt>
                <c:pt idx="10550">
                  <c:v>206.29187071498532</c:v>
                </c:pt>
                <c:pt idx="10551">
                  <c:v>210.57786483839374</c:v>
                </c:pt>
                <c:pt idx="10552">
                  <c:v>212.10773751224292</c:v>
                </c:pt>
                <c:pt idx="10553">
                  <c:v>210.88344760039178</c:v>
                </c:pt>
                <c:pt idx="10554">
                  <c:v>209.04799216454458</c:v>
                </c:pt>
                <c:pt idx="10555">
                  <c:v>209.65915768854069</c:v>
                </c:pt>
                <c:pt idx="10556">
                  <c:v>212.72086190009793</c:v>
                </c:pt>
                <c:pt idx="10557">
                  <c:v>209.96474045053873</c:v>
                </c:pt>
                <c:pt idx="10558">
                  <c:v>210.57786483839374</c:v>
                </c:pt>
                <c:pt idx="10559">
                  <c:v>210.2722820763957</c:v>
                </c:pt>
                <c:pt idx="10560">
                  <c:v>210.57786483839374</c:v>
                </c:pt>
                <c:pt idx="10561">
                  <c:v>208.43486777668954</c:v>
                </c:pt>
                <c:pt idx="10562">
                  <c:v>208.43486777668954</c:v>
                </c:pt>
                <c:pt idx="10563">
                  <c:v>212.72086190009793</c:v>
                </c:pt>
                <c:pt idx="10564">
                  <c:v>207.51616062683644</c:v>
                </c:pt>
                <c:pt idx="10565">
                  <c:v>209.04799216454458</c:v>
                </c:pt>
                <c:pt idx="10566">
                  <c:v>207.2105778648384</c:v>
                </c:pt>
                <c:pt idx="10567">
                  <c:v>203.84329089128309</c:v>
                </c:pt>
                <c:pt idx="10568">
                  <c:v>204.15083251714006</c:v>
                </c:pt>
                <c:pt idx="10569">
                  <c:v>206.29187071498532</c:v>
                </c:pt>
                <c:pt idx="10570">
                  <c:v>207.2105778648384</c:v>
                </c:pt>
                <c:pt idx="10571">
                  <c:v>204.76199804113614</c:v>
                </c:pt>
                <c:pt idx="10572">
                  <c:v>203.23212536728701</c:v>
                </c:pt>
                <c:pt idx="10573">
                  <c:v>205.98628795298728</c:v>
                </c:pt>
                <c:pt idx="10574">
                  <c:v>206.59941234084232</c:v>
                </c:pt>
                <c:pt idx="10575">
                  <c:v>208.43486777668954</c:v>
                </c:pt>
                <c:pt idx="10576">
                  <c:v>206.29187071498532</c:v>
                </c:pt>
                <c:pt idx="10577">
                  <c:v>205.98628795298728</c:v>
                </c:pt>
                <c:pt idx="10578">
                  <c:v>205.06953966699317</c:v>
                </c:pt>
                <c:pt idx="10579">
                  <c:v>208.43486777668954</c:v>
                </c:pt>
                <c:pt idx="10580">
                  <c:v>208.1292850146915</c:v>
                </c:pt>
                <c:pt idx="10581">
                  <c:v>210.2722820763957</c:v>
                </c:pt>
                <c:pt idx="10582">
                  <c:v>210.2722820763957</c:v>
                </c:pt>
                <c:pt idx="10583">
                  <c:v>210.57786483839374</c:v>
                </c:pt>
                <c:pt idx="10584">
                  <c:v>211.18903036238981</c:v>
                </c:pt>
                <c:pt idx="10585">
                  <c:v>208.43486777668954</c:v>
                </c:pt>
                <c:pt idx="10586">
                  <c:v>206.59941234084232</c:v>
                </c:pt>
                <c:pt idx="10587">
                  <c:v>207.51616062683644</c:v>
                </c:pt>
                <c:pt idx="10588">
                  <c:v>206.59941234084232</c:v>
                </c:pt>
                <c:pt idx="10589">
                  <c:v>209.96474045053873</c:v>
                </c:pt>
                <c:pt idx="10590">
                  <c:v>209.04799216454458</c:v>
                </c:pt>
                <c:pt idx="10591">
                  <c:v>211.18903036238981</c:v>
                </c:pt>
                <c:pt idx="10592">
                  <c:v>210.57786483839374</c:v>
                </c:pt>
                <c:pt idx="10593">
                  <c:v>209.04799216454458</c:v>
                </c:pt>
                <c:pt idx="10594">
                  <c:v>207.51616062683644</c:v>
                </c:pt>
                <c:pt idx="10595">
                  <c:v>209.65915768854069</c:v>
                </c:pt>
                <c:pt idx="10596">
                  <c:v>207.51616062683644</c:v>
                </c:pt>
                <c:pt idx="10597">
                  <c:v>209.04799216454458</c:v>
                </c:pt>
                <c:pt idx="10598">
                  <c:v>209.96474045053873</c:v>
                </c:pt>
                <c:pt idx="10599">
                  <c:v>208.1292850146915</c:v>
                </c:pt>
                <c:pt idx="10600">
                  <c:v>210.57786483839374</c:v>
                </c:pt>
                <c:pt idx="10601">
                  <c:v>211.49657198824684</c:v>
                </c:pt>
                <c:pt idx="10602">
                  <c:v>212.41332027424096</c:v>
                </c:pt>
                <c:pt idx="10603">
                  <c:v>208.74045053868758</c:v>
                </c:pt>
                <c:pt idx="10604">
                  <c:v>208.74045053868758</c:v>
                </c:pt>
                <c:pt idx="10605">
                  <c:v>211.80215475024488</c:v>
                </c:pt>
                <c:pt idx="10606">
                  <c:v>210.57786483839374</c:v>
                </c:pt>
                <c:pt idx="10607">
                  <c:v>209.65915768854069</c:v>
                </c:pt>
                <c:pt idx="10608">
                  <c:v>210.57786483839374</c:v>
                </c:pt>
                <c:pt idx="10609">
                  <c:v>211.18903036238981</c:v>
                </c:pt>
                <c:pt idx="10610">
                  <c:v>209.65915768854069</c:v>
                </c:pt>
                <c:pt idx="10611">
                  <c:v>208.1292850146915</c:v>
                </c:pt>
                <c:pt idx="10612">
                  <c:v>208.1292850146915</c:v>
                </c:pt>
                <c:pt idx="10613">
                  <c:v>210.88344760039178</c:v>
                </c:pt>
                <c:pt idx="10614">
                  <c:v>210.88344760039178</c:v>
                </c:pt>
                <c:pt idx="10615">
                  <c:v>212.10773751224292</c:v>
                </c:pt>
                <c:pt idx="10616">
                  <c:v>214.55631733594518</c:v>
                </c:pt>
                <c:pt idx="10617">
                  <c:v>212.41332027424096</c:v>
                </c:pt>
                <c:pt idx="10618">
                  <c:v>211.18903036238981</c:v>
                </c:pt>
                <c:pt idx="10619">
                  <c:v>208.74045053868758</c:v>
                </c:pt>
                <c:pt idx="10620">
                  <c:v>208.74045053868758</c:v>
                </c:pt>
                <c:pt idx="10621">
                  <c:v>209.96474045053873</c:v>
                </c:pt>
                <c:pt idx="10622">
                  <c:v>209.96474045053873</c:v>
                </c:pt>
                <c:pt idx="10623">
                  <c:v>208.74045053868758</c:v>
                </c:pt>
                <c:pt idx="10624">
                  <c:v>207.2105778648384</c:v>
                </c:pt>
                <c:pt idx="10625">
                  <c:v>205.3751224289912</c:v>
                </c:pt>
                <c:pt idx="10626">
                  <c:v>206.29187071498532</c:v>
                </c:pt>
                <c:pt idx="10627">
                  <c:v>206.90499510284036</c:v>
                </c:pt>
                <c:pt idx="10628">
                  <c:v>205.06953966699317</c:v>
                </c:pt>
                <c:pt idx="10629">
                  <c:v>202.31341821743391</c:v>
                </c:pt>
                <c:pt idx="10630">
                  <c:v>207.51616062683644</c:v>
                </c:pt>
                <c:pt idx="10631">
                  <c:v>208.43486777668954</c:v>
                </c:pt>
                <c:pt idx="10632">
                  <c:v>204.76199804113614</c:v>
                </c:pt>
                <c:pt idx="10633">
                  <c:v>204.76199804113614</c:v>
                </c:pt>
                <c:pt idx="10634">
                  <c:v>206.29187071498532</c:v>
                </c:pt>
                <c:pt idx="10635">
                  <c:v>204.4564152791381</c:v>
                </c:pt>
                <c:pt idx="10636">
                  <c:v>202.31341821743391</c:v>
                </c:pt>
                <c:pt idx="10637">
                  <c:v>201.08912830558276</c:v>
                </c:pt>
                <c:pt idx="10638">
                  <c:v>201.3947110675808</c:v>
                </c:pt>
                <c:pt idx="10639">
                  <c:v>201.70225269343783</c:v>
                </c:pt>
                <c:pt idx="10640">
                  <c:v>199.55925563173361</c:v>
                </c:pt>
                <c:pt idx="10641">
                  <c:v>201.70225269343783</c:v>
                </c:pt>
                <c:pt idx="10642">
                  <c:v>202.92654260528897</c:v>
                </c:pt>
                <c:pt idx="10643">
                  <c:v>202.31341821743391</c:v>
                </c:pt>
                <c:pt idx="10644">
                  <c:v>204.76199804113614</c:v>
                </c:pt>
                <c:pt idx="10645">
                  <c:v>205.06953966699317</c:v>
                </c:pt>
                <c:pt idx="10646">
                  <c:v>206.59941234084232</c:v>
                </c:pt>
                <c:pt idx="10647">
                  <c:v>208.43486777668954</c:v>
                </c:pt>
                <c:pt idx="10648">
                  <c:v>208.1292850146915</c:v>
                </c:pt>
                <c:pt idx="10649">
                  <c:v>207.2105778648384</c:v>
                </c:pt>
                <c:pt idx="10650">
                  <c:v>206.59941234084232</c:v>
                </c:pt>
                <c:pt idx="10651">
                  <c:v>205.06953966699317</c:v>
                </c:pt>
                <c:pt idx="10652">
                  <c:v>205.3751224289912</c:v>
                </c:pt>
                <c:pt idx="10653">
                  <c:v>204.4564152791381</c:v>
                </c:pt>
                <c:pt idx="10654">
                  <c:v>203.23212536728701</c:v>
                </c:pt>
                <c:pt idx="10655">
                  <c:v>205.68070519098924</c:v>
                </c:pt>
                <c:pt idx="10656">
                  <c:v>203.53770812928505</c:v>
                </c:pt>
                <c:pt idx="10657">
                  <c:v>204.76199804113614</c:v>
                </c:pt>
                <c:pt idx="10658">
                  <c:v>203.84329089128309</c:v>
                </c:pt>
                <c:pt idx="10659">
                  <c:v>204.4564152791381</c:v>
                </c:pt>
                <c:pt idx="10660">
                  <c:v>205.68070519098924</c:v>
                </c:pt>
                <c:pt idx="10661">
                  <c:v>203.23212536728701</c:v>
                </c:pt>
                <c:pt idx="10662">
                  <c:v>204.76199804113614</c:v>
                </c:pt>
                <c:pt idx="10663">
                  <c:v>204.4564152791381</c:v>
                </c:pt>
                <c:pt idx="10664">
                  <c:v>203.53770812928505</c:v>
                </c:pt>
                <c:pt idx="10665">
                  <c:v>207.51616062683644</c:v>
                </c:pt>
                <c:pt idx="10666">
                  <c:v>203.23212536728701</c:v>
                </c:pt>
                <c:pt idx="10667">
                  <c:v>203.84329089128309</c:v>
                </c:pt>
                <c:pt idx="10668">
                  <c:v>206.59941234084232</c:v>
                </c:pt>
                <c:pt idx="10669">
                  <c:v>205.98628795298728</c:v>
                </c:pt>
                <c:pt idx="10670">
                  <c:v>205.98628795298728</c:v>
                </c:pt>
                <c:pt idx="10671">
                  <c:v>204.76199804113614</c:v>
                </c:pt>
                <c:pt idx="10672">
                  <c:v>203.84329089128309</c:v>
                </c:pt>
                <c:pt idx="10673">
                  <c:v>204.76199804113614</c:v>
                </c:pt>
                <c:pt idx="10674">
                  <c:v>205.68070519098924</c:v>
                </c:pt>
                <c:pt idx="10675">
                  <c:v>205.06953966699317</c:v>
                </c:pt>
                <c:pt idx="10676">
                  <c:v>204.4564152791381</c:v>
                </c:pt>
                <c:pt idx="10677">
                  <c:v>207.82370225269347</c:v>
                </c:pt>
                <c:pt idx="10678">
                  <c:v>208.43486777668954</c:v>
                </c:pt>
                <c:pt idx="10679">
                  <c:v>206.90499510284036</c:v>
                </c:pt>
                <c:pt idx="10680">
                  <c:v>207.82370225269347</c:v>
                </c:pt>
                <c:pt idx="10681">
                  <c:v>207.82370225269347</c:v>
                </c:pt>
                <c:pt idx="10682">
                  <c:v>205.98628795298728</c:v>
                </c:pt>
                <c:pt idx="10683">
                  <c:v>204.15083251714006</c:v>
                </c:pt>
                <c:pt idx="10684">
                  <c:v>202.92654260528897</c:v>
                </c:pt>
                <c:pt idx="10685">
                  <c:v>202.00783545543587</c:v>
                </c:pt>
                <c:pt idx="10686">
                  <c:v>202.92654260528897</c:v>
                </c:pt>
                <c:pt idx="10687">
                  <c:v>204.4564152791381</c:v>
                </c:pt>
                <c:pt idx="10688">
                  <c:v>206.29187071498532</c:v>
                </c:pt>
                <c:pt idx="10689">
                  <c:v>210.2722820763957</c:v>
                </c:pt>
                <c:pt idx="10690">
                  <c:v>207.51616062683644</c:v>
                </c:pt>
                <c:pt idx="10691">
                  <c:v>207.2105778648384</c:v>
                </c:pt>
                <c:pt idx="10692">
                  <c:v>210.2722820763957</c:v>
                </c:pt>
                <c:pt idx="10693">
                  <c:v>207.51616062683644</c:v>
                </c:pt>
                <c:pt idx="10694">
                  <c:v>206.59941234084232</c:v>
                </c:pt>
                <c:pt idx="10695">
                  <c:v>206.29187071498532</c:v>
                </c:pt>
                <c:pt idx="10696">
                  <c:v>204.76199804113614</c:v>
                </c:pt>
                <c:pt idx="10697">
                  <c:v>205.98628795298728</c:v>
                </c:pt>
                <c:pt idx="10698">
                  <c:v>206.90499510284036</c:v>
                </c:pt>
                <c:pt idx="10699">
                  <c:v>206.90499510284036</c:v>
                </c:pt>
                <c:pt idx="10700">
                  <c:v>204.76199804113614</c:v>
                </c:pt>
                <c:pt idx="10701">
                  <c:v>206.90499510284036</c:v>
                </c:pt>
                <c:pt idx="10702">
                  <c:v>205.68070519098924</c:v>
                </c:pt>
                <c:pt idx="10703">
                  <c:v>206.59941234084232</c:v>
                </c:pt>
                <c:pt idx="10704">
                  <c:v>202.92654260528897</c:v>
                </c:pt>
                <c:pt idx="10705">
                  <c:v>204.4564152791381</c:v>
                </c:pt>
                <c:pt idx="10706">
                  <c:v>207.82370225269347</c:v>
                </c:pt>
                <c:pt idx="10707">
                  <c:v>207.2105778648384</c:v>
                </c:pt>
                <c:pt idx="10708">
                  <c:v>204.4564152791381</c:v>
                </c:pt>
                <c:pt idx="10709">
                  <c:v>205.3751224289912</c:v>
                </c:pt>
                <c:pt idx="10710">
                  <c:v>206.29187071498532</c:v>
                </c:pt>
                <c:pt idx="10711">
                  <c:v>207.2105778648384</c:v>
                </c:pt>
                <c:pt idx="10712">
                  <c:v>202.31341821743391</c:v>
                </c:pt>
                <c:pt idx="10713">
                  <c:v>204.15083251714006</c:v>
                </c:pt>
                <c:pt idx="10714">
                  <c:v>202.00783545543587</c:v>
                </c:pt>
                <c:pt idx="10715">
                  <c:v>203.23212536728701</c:v>
                </c:pt>
                <c:pt idx="10716">
                  <c:v>206.90499510284036</c:v>
                </c:pt>
                <c:pt idx="10717">
                  <c:v>202.00783545543587</c:v>
                </c:pt>
                <c:pt idx="10718">
                  <c:v>206.59941234084232</c:v>
                </c:pt>
                <c:pt idx="10719">
                  <c:v>205.06953966699317</c:v>
                </c:pt>
                <c:pt idx="10720">
                  <c:v>203.53770812928505</c:v>
                </c:pt>
                <c:pt idx="10721">
                  <c:v>202.00783545543587</c:v>
                </c:pt>
                <c:pt idx="10722">
                  <c:v>205.68070519098924</c:v>
                </c:pt>
                <c:pt idx="10723">
                  <c:v>204.76199804113614</c:v>
                </c:pt>
                <c:pt idx="10724">
                  <c:v>202.31341821743391</c:v>
                </c:pt>
                <c:pt idx="10725">
                  <c:v>200.47796278158668</c:v>
                </c:pt>
                <c:pt idx="10726">
                  <c:v>203.23212536728701</c:v>
                </c:pt>
                <c:pt idx="10727">
                  <c:v>199.55925563173361</c:v>
                </c:pt>
                <c:pt idx="10728">
                  <c:v>201.70225269343783</c:v>
                </c:pt>
                <c:pt idx="10729">
                  <c:v>200.78354554358472</c:v>
                </c:pt>
                <c:pt idx="10730">
                  <c:v>202.31341821743391</c:v>
                </c:pt>
                <c:pt idx="10731">
                  <c:v>201.3947110675808</c:v>
                </c:pt>
                <c:pt idx="10732">
                  <c:v>201.3947110675808</c:v>
                </c:pt>
                <c:pt idx="10733">
                  <c:v>200.17042115572971</c:v>
                </c:pt>
                <c:pt idx="10734">
                  <c:v>199.55925563173361</c:v>
                </c:pt>
                <c:pt idx="10735">
                  <c:v>201.3947110675808</c:v>
                </c:pt>
                <c:pt idx="10736">
                  <c:v>202.31341821743391</c:v>
                </c:pt>
                <c:pt idx="10737">
                  <c:v>205.68070519098924</c:v>
                </c:pt>
                <c:pt idx="10738">
                  <c:v>204.15083251714006</c:v>
                </c:pt>
                <c:pt idx="10739">
                  <c:v>203.23212536728701</c:v>
                </c:pt>
                <c:pt idx="10740">
                  <c:v>203.84329089128309</c:v>
                </c:pt>
                <c:pt idx="10741">
                  <c:v>205.68070519098924</c:v>
                </c:pt>
                <c:pt idx="10742">
                  <c:v>203.23212536728701</c:v>
                </c:pt>
                <c:pt idx="10743">
                  <c:v>202.31341821743391</c:v>
                </c:pt>
                <c:pt idx="10744">
                  <c:v>205.68070519098924</c:v>
                </c:pt>
                <c:pt idx="10745">
                  <c:v>204.76199804113614</c:v>
                </c:pt>
                <c:pt idx="10746">
                  <c:v>203.23212536728701</c:v>
                </c:pt>
                <c:pt idx="10747">
                  <c:v>206.29187071498532</c:v>
                </c:pt>
                <c:pt idx="10748">
                  <c:v>205.06953966699317</c:v>
                </c:pt>
                <c:pt idx="10749">
                  <c:v>204.4564152791381</c:v>
                </c:pt>
                <c:pt idx="10750">
                  <c:v>202.31341821743391</c:v>
                </c:pt>
                <c:pt idx="10751">
                  <c:v>200.47796278158668</c:v>
                </c:pt>
                <c:pt idx="10752">
                  <c:v>201.08912830558276</c:v>
                </c:pt>
                <c:pt idx="10753">
                  <c:v>204.15083251714006</c:v>
                </c:pt>
                <c:pt idx="10754">
                  <c:v>202.31341821743391</c:v>
                </c:pt>
                <c:pt idx="10755">
                  <c:v>204.15083251714006</c:v>
                </c:pt>
                <c:pt idx="10756">
                  <c:v>205.3751224289912</c:v>
                </c:pt>
                <c:pt idx="10757">
                  <c:v>203.23212536728701</c:v>
                </c:pt>
                <c:pt idx="10758">
                  <c:v>200.17042115572971</c:v>
                </c:pt>
                <c:pt idx="10759">
                  <c:v>203.53770812928505</c:v>
                </c:pt>
                <c:pt idx="10760">
                  <c:v>203.84329089128309</c:v>
                </c:pt>
                <c:pt idx="10761">
                  <c:v>203.84329089128309</c:v>
                </c:pt>
                <c:pt idx="10762">
                  <c:v>205.98628795298728</c:v>
                </c:pt>
                <c:pt idx="10763">
                  <c:v>203.84329089128309</c:v>
                </c:pt>
                <c:pt idx="10764">
                  <c:v>202.31341821743391</c:v>
                </c:pt>
                <c:pt idx="10765">
                  <c:v>203.84329089128309</c:v>
                </c:pt>
                <c:pt idx="10766">
                  <c:v>203.53770812928505</c:v>
                </c:pt>
                <c:pt idx="10767">
                  <c:v>203.84329089128309</c:v>
                </c:pt>
                <c:pt idx="10768">
                  <c:v>203.23212536728701</c:v>
                </c:pt>
                <c:pt idx="10769">
                  <c:v>201.08912830558276</c:v>
                </c:pt>
                <c:pt idx="10770">
                  <c:v>204.76199804113614</c:v>
                </c:pt>
                <c:pt idx="10771">
                  <c:v>203.23212536728701</c:v>
                </c:pt>
                <c:pt idx="10772">
                  <c:v>203.23212536728701</c:v>
                </c:pt>
                <c:pt idx="10773">
                  <c:v>201.70225269343783</c:v>
                </c:pt>
                <c:pt idx="10774">
                  <c:v>205.06953966699317</c:v>
                </c:pt>
                <c:pt idx="10775">
                  <c:v>204.15083251714006</c:v>
                </c:pt>
                <c:pt idx="10776">
                  <c:v>206.29187071498532</c:v>
                </c:pt>
                <c:pt idx="10777">
                  <c:v>205.68070519098924</c:v>
                </c:pt>
                <c:pt idx="10778">
                  <c:v>207.2105778648384</c:v>
                </c:pt>
                <c:pt idx="10779">
                  <c:v>207.82370225269347</c:v>
                </c:pt>
                <c:pt idx="10780">
                  <c:v>203.23212536728701</c:v>
                </c:pt>
                <c:pt idx="10781">
                  <c:v>203.23212536728701</c:v>
                </c:pt>
                <c:pt idx="10782">
                  <c:v>205.06953966699317</c:v>
                </c:pt>
                <c:pt idx="10783">
                  <c:v>203.23212536728701</c:v>
                </c:pt>
                <c:pt idx="10784">
                  <c:v>199.86483839373167</c:v>
                </c:pt>
                <c:pt idx="10785">
                  <c:v>199.25367286973557</c:v>
                </c:pt>
                <c:pt idx="10786">
                  <c:v>202.00783545543587</c:v>
                </c:pt>
                <c:pt idx="10787">
                  <c:v>198.94613124387857</c:v>
                </c:pt>
                <c:pt idx="10788">
                  <c:v>201.08912830558276</c:v>
                </c:pt>
                <c:pt idx="10789">
                  <c:v>203.23212536728701</c:v>
                </c:pt>
                <c:pt idx="10790">
                  <c:v>199.86483839373167</c:v>
                </c:pt>
                <c:pt idx="10791">
                  <c:v>204.15083251714006</c:v>
                </c:pt>
                <c:pt idx="10792">
                  <c:v>204.76199804113614</c:v>
                </c:pt>
                <c:pt idx="10793">
                  <c:v>202.31341821743391</c:v>
                </c:pt>
                <c:pt idx="10794">
                  <c:v>204.76199804113614</c:v>
                </c:pt>
                <c:pt idx="10795">
                  <c:v>203.53770812928505</c:v>
                </c:pt>
                <c:pt idx="10796">
                  <c:v>201.70225269343783</c:v>
                </c:pt>
                <c:pt idx="10797">
                  <c:v>203.53770812928505</c:v>
                </c:pt>
                <c:pt idx="10798">
                  <c:v>203.23212536728701</c:v>
                </c:pt>
                <c:pt idx="10799">
                  <c:v>199.86483839373167</c:v>
                </c:pt>
                <c:pt idx="10800">
                  <c:v>198.64054848188053</c:v>
                </c:pt>
                <c:pt idx="10801">
                  <c:v>198.33496571988246</c:v>
                </c:pt>
                <c:pt idx="10802">
                  <c:v>198.33496571988246</c:v>
                </c:pt>
                <c:pt idx="10803">
                  <c:v>198.94613124387857</c:v>
                </c:pt>
                <c:pt idx="10804">
                  <c:v>199.25367286973557</c:v>
                </c:pt>
                <c:pt idx="10805">
                  <c:v>199.55925563173361</c:v>
                </c:pt>
                <c:pt idx="10806">
                  <c:v>198.02938295788442</c:v>
                </c:pt>
                <c:pt idx="10807">
                  <c:v>202.00783545543587</c:v>
                </c:pt>
                <c:pt idx="10808">
                  <c:v>200.17042115572971</c:v>
                </c:pt>
                <c:pt idx="10809">
                  <c:v>198.33496571988246</c:v>
                </c:pt>
                <c:pt idx="10810">
                  <c:v>199.25367286973557</c:v>
                </c:pt>
                <c:pt idx="10811">
                  <c:v>198.64054848188053</c:v>
                </c:pt>
                <c:pt idx="10812">
                  <c:v>199.25367286973557</c:v>
                </c:pt>
                <c:pt idx="10813">
                  <c:v>197.41625857002941</c:v>
                </c:pt>
                <c:pt idx="10814">
                  <c:v>198.33496571988246</c:v>
                </c:pt>
                <c:pt idx="10815">
                  <c:v>197.11067580803137</c:v>
                </c:pt>
                <c:pt idx="10816">
                  <c:v>194.66209598432911</c:v>
                </c:pt>
                <c:pt idx="10817">
                  <c:v>195.27424094025466</c:v>
                </c:pt>
                <c:pt idx="10818">
                  <c:v>197.41625857002941</c:v>
                </c:pt>
                <c:pt idx="10819">
                  <c:v>200.47796278158668</c:v>
                </c:pt>
                <c:pt idx="10820">
                  <c:v>197.11067580803137</c:v>
                </c:pt>
                <c:pt idx="10821">
                  <c:v>196.19196865817827</c:v>
                </c:pt>
                <c:pt idx="10822">
                  <c:v>198.94613124387857</c:v>
                </c:pt>
                <c:pt idx="10823">
                  <c:v>198.02938295788442</c:v>
                </c:pt>
                <c:pt idx="10824">
                  <c:v>196.19196865817827</c:v>
                </c:pt>
                <c:pt idx="10825">
                  <c:v>199.86483839373167</c:v>
                </c:pt>
                <c:pt idx="10826">
                  <c:v>199.86483839373167</c:v>
                </c:pt>
                <c:pt idx="10827">
                  <c:v>202.31341821743391</c:v>
                </c:pt>
                <c:pt idx="10828">
                  <c:v>200.17042115572971</c:v>
                </c:pt>
                <c:pt idx="10829">
                  <c:v>197.72184133202745</c:v>
                </c:pt>
                <c:pt idx="10830">
                  <c:v>198.94613124387857</c:v>
                </c:pt>
                <c:pt idx="10831">
                  <c:v>198.02938295788442</c:v>
                </c:pt>
                <c:pt idx="10832">
                  <c:v>199.55925563173361</c:v>
                </c:pt>
                <c:pt idx="10833">
                  <c:v>200.78354554358472</c:v>
                </c:pt>
                <c:pt idx="10834">
                  <c:v>201.70225269343783</c:v>
                </c:pt>
                <c:pt idx="10835">
                  <c:v>204.15083251714006</c:v>
                </c:pt>
                <c:pt idx="10836">
                  <c:v>202.00783545543587</c:v>
                </c:pt>
                <c:pt idx="10837">
                  <c:v>199.25367286973557</c:v>
                </c:pt>
                <c:pt idx="10838">
                  <c:v>200.78354554358472</c:v>
                </c:pt>
                <c:pt idx="10839">
                  <c:v>200.78354554358472</c:v>
                </c:pt>
                <c:pt idx="10840">
                  <c:v>198.64054848188053</c:v>
                </c:pt>
                <c:pt idx="10841">
                  <c:v>198.64054848188053</c:v>
                </c:pt>
                <c:pt idx="10842">
                  <c:v>199.55925563173361</c:v>
                </c:pt>
                <c:pt idx="10843">
                  <c:v>200.17042115572971</c:v>
                </c:pt>
                <c:pt idx="10844">
                  <c:v>198.64054848188053</c:v>
                </c:pt>
                <c:pt idx="10845">
                  <c:v>196.80509304603333</c:v>
                </c:pt>
                <c:pt idx="10846">
                  <c:v>198.02938295788442</c:v>
                </c:pt>
                <c:pt idx="10847">
                  <c:v>199.55925563173361</c:v>
                </c:pt>
                <c:pt idx="10848">
                  <c:v>200.78354554358472</c:v>
                </c:pt>
                <c:pt idx="10849">
                  <c:v>199.55925563173361</c:v>
                </c:pt>
                <c:pt idx="10850">
                  <c:v>199.55925563173361</c:v>
                </c:pt>
                <c:pt idx="10851">
                  <c:v>199.55925563173361</c:v>
                </c:pt>
                <c:pt idx="10852">
                  <c:v>202.00783545543587</c:v>
                </c:pt>
                <c:pt idx="10853">
                  <c:v>199.55925563173361</c:v>
                </c:pt>
                <c:pt idx="10854">
                  <c:v>201.3947110675808</c:v>
                </c:pt>
                <c:pt idx="10855">
                  <c:v>198.94613124387857</c:v>
                </c:pt>
                <c:pt idx="10856">
                  <c:v>200.47796278158668</c:v>
                </c:pt>
                <c:pt idx="10857">
                  <c:v>204.4564152791381</c:v>
                </c:pt>
                <c:pt idx="10858">
                  <c:v>199.25367286973557</c:v>
                </c:pt>
                <c:pt idx="10859">
                  <c:v>202.00783545543587</c:v>
                </c:pt>
                <c:pt idx="10860">
                  <c:v>198.94613124387857</c:v>
                </c:pt>
                <c:pt idx="10861">
                  <c:v>201.70225269343783</c:v>
                </c:pt>
                <c:pt idx="10862">
                  <c:v>201.3947110675808</c:v>
                </c:pt>
                <c:pt idx="10863">
                  <c:v>200.47796278158668</c:v>
                </c:pt>
                <c:pt idx="10864">
                  <c:v>201.3947110675808</c:v>
                </c:pt>
                <c:pt idx="10865">
                  <c:v>202.31341821743391</c:v>
                </c:pt>
                <c:pt idx="10866">
                  <c:v>199.55925563173361</c:v>
                </c:pt>
                <c:pt idx="10867">
                  <c:v>198.02938295788442</c:v>
                </c:pt>
                <c:pt idx="10868">
                  <c:v>199.55925563173361</c:v>
                </c:pt>
                <c:pt idx="10869">
                  <c:v>198.64054848188053</c:v>
                </c:pt>
                <c:pt idx="10870">
                  <c:v>201.3947110675808</c:v>
                </c:pt>
                <c:pt idx="10871">
                  <c:v>204.15083251714006</c:v>
                </c:pt>
                <c:pt idx="10872">
                  <c:v>200.47796278158668</c:v>
                </c:pt>
                <c:pt idx="10873">
                  <c:v>199.86483839373167</c:v>
                </c:pt>
                <c:pt idx="10874">
                  <c:v>199.25367286973557</c:v>
                </c:pt>
                <c:pt idx="10875">
                  <c:v>197.72184133202745</c:v>
                </c:pt>
                <c:pt idx="10876">
                  <c:v>199.86483839373167</c:v>
                </c:pt>
                <c:pt idx="10877">
                  <c:v>202.31341821743391</c:v>
                </c:pt>
                <c:pt idx="10878">
                  <c:v>199.25367286973557</c:v>
                </c:pt>
                <c:pt idx="10879">
                  <c:v>196.80509304603333</c:v>
                </c:pt>
                <c:pt idx="10880">
                  <c:v>197.41625857002941</c:v>
                </c:pt>
                <c:pt idx="10881">
                  <c:v>195.27424094025466</c:v>
                </c:pt>
                <c:pt idx="10882">
                  <c:v>196.49755142017631</c:v>
                </c:pt>
                <c:pt idx="10883">
                  <c:v>196.80509304603333</c:v>
                </c:pt>
                <c:pt idx="10884">
                  <c:v>195.88638589618023</c:v>
                </c:pt>
                <c:pt idx="10885">
                  <c:v>196.49755142017631</c:v>
                </c:pt>
                <c:pt idx="10886">
                  <c:v>196.80509304603333</c:v>
                </c:pt>
                <c:pt idx="10887">
                  <c:v>196.80509304603333</c:v>
                </c:pt>
                <c:pt idx="10888">
                  <c:v>198.02938295788442</c:v>
                </c:pt>
                <c:pt idx="10889">
                  <c:v>197.11067580803137</c:v>
                </c:pt>
                <c:pt idx="10890">
                  <c:v>196.19196865817827</c:v>
                </c:pt>
                <c:pt idx="10891">
                  <c:v>194.04995102840354</c:v>
                </c:pt>
                <c:pt idx="10892">
                  <c:v>194.96807051909894</c:v>
                </c:pt>
                <c:pt idx="10893">
                  <c:v>197.11067580803137</c:v>
                </c:pt>
                <c:pt idx="10894">
                  <c:v>195.27424094025466</c:v>
                </c:pt>
                <c:pt idx="10895">
                  <c:v>197.41625857002941</c:v>
                </c:pt>
                <c:pt idx="10896">
                  <c:v>194.66209598432911</c:v>
                </c:pt>
                <c:pt idx="10897">
                  <c:v>194.35612144955925</c:v>
                </c:pt>
                <c:pt idx="10898">
                  <c:v>193.7437806072478</c:v>
                </c:pt>
                <c:pt idx="10899">
                  <c:v>194.66209598432911</c:v>
                </c:pt>
                <c:pt idx="10900">
                  <c:v>193.437806072478</c:v>
                </c:pt>
                <c:pt idx="10901">
                  <c:v>194.66209598432911</c:v>
                </c:pt>
                <c:pt idx="10902">
                  <c:v>194.96807051909894</c:v>
                </c:pt>
                <c:pt idx="10903">
                  <c:v>196.19196865817827</c:v>
                </c:pt>
                <c:pt idx="10904">
                  <c:v>196.49755142017631</c:v>
                </c:pt>
                <c:pt idx="10905">
                  <c:v>197.11067580803137</c:v>
                </c:pt>
                <c:pt idx="10906">
                  <c:v>196.49755142017631</c:v>
                </c:pt>
                <c:pt idx="10907">
                  <c:v>199.86483839373167</c:v>
                </c:pt>
                <c:pt idx="10908">
                  <c:v>196.49755142017631</c:v>
                </c:pt>
                <c:pt idx="10909">
                  <c:v>195.27424094025466</c:v>
                </c:pt>
                <c:pt idx="10910">
                  <c:v>191.90734573947111</c:v>
                </c:pt>
                <c:pt idx="10911">
                  <c:v>194.04995102840354</c:v>
                </c:pt>
                <c:pt idx="10912">
                  <c:v>192.51949069539668</c:v>
                </c:pt>
                <c:pt idx="10913">
                  <c:v>197.41625857002941</c:v>
                </c:pt>
                <c:pt idx="10914">
                  <c:v>198.33496571988246</c:v>
                </c:pt>
                <c:pt idx="10915">
                  <c:v>197.11067580803137</c:v>
                </c:pt>
                <c:pt idx="10916">
                  <c:v>198.94613124387857</c:v>
                </c:pt>
                <c:pt idx="10917">
                  <c:v>200.78354554358472</c:v>
                </c:pt>
                <c:pt idx="10918">
                  <c:v>201.3947110675808</c:v>
                </c:pt>
                <c:pt idx="10919">
                  <c:v>200.78354554358472</c:v>
                </c:pt>
                <c:pt idx="10920">
                  <c:v>200.78354554358472</c:v>
                </c:pt>
                <c:pt idx="10921">
                  <c:v>196.80509304603333</c:v>
                </c:pt>
                <c:pt idx="10922">
                  <c:v>194.96807051909894</c:v>
                </c:pt>
                <c:pt idx="10923">
                  <c:v>198.64054848188053</c:v>
                </c:pt>
                <c:pt idx="10924">
                  <c:v>197.11067580803137</c:v>
                </c:pt>
                <c:pt idx="10925">
                  <c:v>198.02938295788442</c:v>
                </c:pt>
                <c:pt idx="10926">
                  <c:v>197.72184133202745</c:v>
                </c:pt>
                <c:pt idx="10927">
                  <c:v>195.88638589618023</c:v>
                </c:pt>
                <c:pt idx="10928">
                  <c:v>198.94613124387857</c:v>
                </c:pt>
                <c:pt idx="10929">
                  <c:v>198.02938295788442</c:v>
                </c:pt>
                <c:pt idx="10930">
                  <c:v>197.11067580803137</c:v>
                </c:pt>
                <c:pt idx="10931">
                  <c:v>192.82566111655242</c:v>
                </c:pt>
                <c:pt idx="10932">
                  <c:v>197.72184133202745</c:v>
                </c:pt>
                <c:pt idx="10933">
                  <c:v>197.72184133202745</c:v>
                </c:pt>
                <c:pt idx="10934">
                  <c:v>198.64054848188053</c:v>
                </c:pt>
                <c:pt idx="10935">
                  <c:v>199.25367286973557</c:v>
                </c:pt>
                <c:pt idx="10936">
                  <c:v>199.25367286973557</c:v>
                </c:pt>
                <c:pt idx="10937">
                  <c:v>198.64054848188053</c:v>
                </c:pt>
                <c:pt idx="10938">
                  <c:v>198.94613124387857</c:v>
                </c:pt>
                <c:pt idx="10939">
                  <c:v>200.17042115572971</c:v>
                </c:pt>
                <c:pt idx="10940">
                  <c:v>201.3947110675808</c:v>
                </c:pt>
                <c:pt idx="10941">
                  <c:v>201.08912830558276</c:v>
                </c:pt>
                <c:pt idx="10942">
                  <c:v>202.00783545543587</c:v>
                </c:pt>
                <c:pt idx="10943">
                  <c:v>202.92654260528897</c:v>
                </c:pt>
                <c:pt idx="10944">
                  <c:v>200.47796278158668</c:v>
                </c:pt>
                <c:pt idx="10945">
                  <c:v>197.41625857002941</c:v>
                </c:pt>
                <c:pt idx="10946">
                  <c:v>199.55925563173361</c:v>
                </c:pt>
                <c:pt idx="10947">
                  <c:v>200.78354554358472</c:v>
                </c:pt>
                <c:pt idx="10948">
                  <c:v>201.70225269343783</c:v>
                </c:pt>
                <c:pt idx="10949">
                  <c:v>197.41625857002941</c:v>
                </c:pt>
                <c:pt idx="10950">
                  <c:v>197.41625857002941</c:v>
                </c:pt>
                <c:pt idx="10951">
                  <c:v>198.02938295788442</c:v>
                </c:pt>
                <c:pt idx="10952">
                  <c:v>196.49755142017631</c:v>
                </c:pt>
                <c:pt idx="10953">
                  <c:v>194.35612144955925</c:v>
                </c:pt>
                <c:pt idx="10954">
                  <c:v>196.80509304603333</c:v>
                </c:pt>
                <c:pt idx="10955">
                  <c:v>194.35612144955925</c:v>
                </c:pt>
                <c:pt idx="10956">
                  <c:v>198.02938295788442</c:v>
                </c:pt>
                <c:pt idx="10957">
                  <c:v>196.19196865817827</c:v>
                </c:pt>
                <c:pt idx="10958">
                  <c:v>193.437806072478</c:v>
                </c:pt>
                <c:pt idx="10959">
                  <c:v>194.04995102840354</c:v>
                </c:pt>
                <c:pt idx="10960">
                  <c:v>194.04995102840354</c:v>
                </c:pt>
                <c:pt idx="10961">
                  <c:v>195.27424094025466</c:v>
                </c:pt>
                <c:pt idx="10962">
                  <c:v>194.66209598432911</c:v>
                </c:pt>
                <c:pt idx="10963">
                  <c:v>194.66209598432911</c:v>
                </c:pt>
                <c:pt idx="10964">
                  <c:v>196.49755142017631</c:v>
                </c:pt>
                <c:pt idx="10965">
                  <c:v>195.27424094025466</c:v>
                </c:pt>
                <c:pt idx="10966">
                  <c:v>193.437806072478</c:v>
                </c:pt>
                <c:pt idx="10967">
                  <c:v>192.82566111655242</c:v>
                </c:pt>
                <c:pt idx="10968">
                  <c:v>192.51949069539668</c:v>
                </c:pt>
                <c:pt idx="10969">
                  <c:v>193.437806072478</c:v>
                </c:pt>
                <c:pt idx="10970">
                  <c:v>192.51949069539668</c:v>
                </c:pt>
                <c:pt idx="10971">
                  <c:v>191.90734573947111</c:v>
                </c:pt>
                <c:pt idx="10972">
                  <c:v>192.51949069539668</c:v>
                </c:pt>
                <c:pt idx="10973">
                  <c:v>191.60137120470128</c:v>
                </c:pt>
                <c:pt idx="10974">
                  <c:v>189.76493633692459</c:v>
                </c:pt>
                <c:pt idx="10975">
                  <c:v>192.51949069539668</c:v>
                </c:pt>
                <c:pt idx="10976">
                  <c:v>191.90734573947111</c:v>
                </c:pt>
                <c:pt idx="10977">
                  <c:v>193.7437806072478</c:v>
                </c:pt>
                <c:pt idx="10978">
                  <c:v>190.37708129285016</c:v>
                </c:pt>
                <c:pt idx="10979">
                  <c:v>188.23467189030362</c:v>
                </c:pt>
                <c:pt idx="10980">
                  <c:v>192.21351616062685</c:v>
                </c:pt>
                <c:pt idx="10981">
                  <c:v>195.88638589618023</c:v>
                </c:pt>
                <c:pt idx="10982">
                  <c:v>192.21351616062685</c:v>
                </c:pt>
                <c:pt idx="10983">
                  <c:v>191.29520078354557</c:v>
                </c:pt>
                <c:pt idx="10984">
                  <c:v>191.60137120470128</c:v>
                </c:pt>
                <c:pt idx="10985">
                  <c:v>192.21351616062685</c:v>
                </c:pt>
                <c:pt idx="10986">
                  <c:v>194.96807051909894</c:v>
                </c:pt>
                <c:pt idx="10987">
                  <c:v>193.13163565132223</c:v>
                </c:pt>
                <c:pt idx="10988">
                  <c:v>194.66209598432911</c:v>
                </c:pt>
                <c:pt idx="10989">
                  <c:v>194.35612144955925</c:v>
                </c:pt>
                <c:pt idx="10990">
                  <c:v>193.437806072478</c:v>
                </c:pt>
                <c:pt idx="10991">
                  <c:v>194.04995102840354</c:v>
                </c:pt>
                <c:pt idx="10992">
                  <c:v>191.60137120470128</c:v>
                </c:pt>
                <c:pt idx="10993">
                  <c:v>189.45876591576888</c:v>
                </c:pt>
                <c:pt idx="10994">
                  <c:v>191.60137120470128</c:v>
                </c:pt>
                <c:pt idx="10995">
                  <c:v>192.21351616062685</c:v>
                </c:pt>
                <c:pt idx="10996">
                  <c:v>196.19196865817827</c:v>
                </c:pt>
                <c:pt idx="10997">
                  <c:v>193.13163565132223</c:v>
                </c:pt>
                <c:pt idx="10998">
                  <c:v>190.07091087169442</c:v>
                </c:pt>
                <c:pt idx="10999">
                  <c:v>187.62233104799219</c:v>
                </c:pt>
                <c:pt idx="11000">
                  <c:v>188.23467189030362</c:v>
                </c:pt>
                <c:pt idx="11001">
                  <c:v>189.76493633692459</c:v>
                </c:pt>
                <c:pt idx="11002">
                  <c:v>189.76493633692459</c:v>
                </c:pt>
                <c:pt idx="11003">
                  <c:v>192.82566111655242</c:v>
                </c:pt>
                <c:pt idx="11004">
                  <c:v>190.07091087169442</c:v>
                </c:pt>
                <c:pt idx="11005">
                  <c:v>188.54064642507348</c:v>
                </c:pt>
                <c:pt idx="11006">
                  <c:v>194.96807051909894</c:v>
                </c:pt>
                <c:pt idx="11007">
                  <c:v>194.96807051909894</c:v>
                </c:pt>
                <c:pt idx="11008">
                  <c:v>194.66209598432911</c:v>
                </c:pt>
                <c:pt idx="11009">
                  <c:v>195.88638589618023</c:v>
                </c:pt>
                <c:pt idx="11010">
                  <c:v>198.94613124387857</c:v>
                </c:pt>
                <c:pt idx="11011">
                  <c:v>198.33496571988246</c:v>
                </c:pt>
                <c:pt idx="11012">
                  <c:v>197.72184133202745</c:v>
                </c:pt>
                <c:pt idx="11013">
                  <c:v>197.41625857002941</c:v>
                </c:pt>
                <c:pt idx="11014">
                  <c:v>197.72184133202745</c:v>
                </c:pt>
                <c:pt idx="11015">
                  <c:v>195.88638589618023</c:v>
                </c:pt>
                <c:pt idx="11016">
                  <c:v>194.66209598432911</c:v>
                </c:pt>
                <c:pt idx="11017">
                  <c:v>194.35612144955925</c:v>
                </c:pt>
                <c:pt idx="11018">
                  <c:v>195.88638589618023</c:v>
                </c:pt>
                <c:pt idx="11019">
                  <c:v>193.437806072478</c:v>
                </c:pt>
                <c:pt idx="11020">
                  <c:v>195.27424094025466</c:v>
                </c:pt>
                <c:pt idx="11021">
                  <c:v>195.88638589618023</c:v>
                </c:pt>
                <c:pt idx="11022">
                  <c:v>194.35612144955925</c:v>
                </c:pt>
                <c:pt idx="11023">
                  <c:v>198.64054848188053</c:v>
                </c:pt>
                <c:pt idx="11024">
                  <c:v>198.94613124387857</c:v>
                </c:pt>
                <c:pt idx="11025">
                  <c:v>195.88638589618023</c:v>
                </c:pt>
                <c:pt idx="11026">
                  <c:v>194.35612144955925</c:v>
                </c:pt>
                <c:pt idx="11027">
                  <c:v>193.7437806072478</c:v>
                </c:pt>
                <c:pt idx="11028">
                  <c:v>196.80509304603333</c:v>
                </c:pt>
                <c:pt idx="11029">
                  <c:v>194.96807051909894</c:v>
                </c:pt>
                <c:pt idx="11030">
                  <c:v>193.437806072478</c:v>
                </c:pt>
                <c:pt idx="11031">
                  <c:v>195.88638589618023</c:v>
                </c:pt>
                <c:pt idx="11032">
                  <c:v>194.96807051909894</c:v>
                </c:pt>
                <c:pt idx="11033">
                  <c:v>194.04995102840354</c:v>
                </c:pt>
                <c:pt idx="11034">
                  <c:v>196.49755142017631</c:v>
                </c:pt>
                <c:pt idx="11035">
                  <c:v>194.96807051909894</c:v>
                </c:pt>
                <c:pt idx="11036">
                  <c:v>193.7437806072478</c:v>
                </c:pt>
                <c:pt idx="11037">
                  <c:v>192.82566111655242</c:v>
                </c:pt>
                <c:pt idx="11038">
                  <c:v>191.60137120470128</c:v>
                </c:pt>
                <c:pt idx="11039">
                  <c:v>194.66209598432911</c:v>
                </c:pt>
                <c:pt idx="11040">
                  <c:v>194.66209598432911</c:v>
                </c:pt>
                <c:pt idx="11041">
                  <c:v>192.82566111655242</c:v>
                </c:pt>
                <c:pt idx="11042">
                  <c:v>195.88638589618023</c:v>
                </c:pt>
                <c:pt idx="11043">
                  <c:v>196.80509304603333</c:v>
                </c:pt>
                <c:pt idx="11044">
                  <c:v>196.80509304603333</c:v>
                </c:pt>
                <c:pt idx="11045">
                  <c:v>192.51949069539668</c:v>
                </c:pt>
                <c:pt idx="11046">
                  <c:v>190.07091087169442</c:v>
                </c:pt>
                <c:pt idx="11047">
                  <c:v>190.07091087169442</c:v>
                </c:pt>
                <c:pt idx="11048">
                  <c:v>191.60137120470128</c:v>
                </c:pt>
                <c:pt idx="11049">
                  <c:v>191.29520078354557</c:v>
                </c:pt>
                <c:pt idx="11050">
                  <c:v>197.41625857002941</c:v>
                </c:pt>
                <c:pt idx="11051">
                  <c:v>194.96807051909894</c:v>
                </c:pt>
                <c:pt idx="11052">
                  <c:v>194.04995102840354</c:v>
                </c:pt>
                <c:pt idx="11053">
                  <c:v>192.21351616062685</c:v>
                </c:pt>
                <c:pt idx="11054">
                  <c:v>194.04995102840354</c:v>
                </c:pt>
                <c:pt idx="11055">
                  <c:v>194.35612144955925</c:v>
                </c:pt>
                <c:pt idx="11056">
                  <c:v>189.76493633692459</c:v>
                </c:pt>
                <c:pt idx="11057">
                  <c:v>190.98922624877571</c:v>
                </c:pt>
                <c:pt idx="11058">
                  <c:v>190.98922624877571</c:v>
                </c:pt>
                <c:pt idx="11059">
                  <c:v>190.98922624877571</c:v>
                </c:pt>
                <c:pt idx="11060">
                  <c:v>193.7437806072478</c:v>
                </c:pt>
                <c:pt idx="11061">
                  <c:v>196.80509304603333</c:v>
                </c:pt>
                <c:pt idx="11062">
                  <c:v>195.27424094025466</c:v>
                </c:pt>
                <c:pt idx="11063">
                  <c:v>194.04995102840354</c:v>
                </c:pt>
                <c:pt idx="11064">
                  <c:v>193.437806072478</c:v>
                </c:pt>
                <c:pt idx="11065">
                  <c:v>194.04995102840354</c:v>
                </c:pt>
                <c:pt idx="11066">
                  <c:v>193.7437806072478</c:v>
                </c:pt>
                <c:pt idx="11067">
                  <c:v>192.51949069539668</c:v>
                </c:pt>
                <c:pt idx="11068">
                  <c:v>190.98922624877571</c:v>
                </c:pt>
                <c:pt idx="11069">
                  <c:v>190.68305582762</c:v>
                </c:pt>
                <c:pt idx="11070">
                  <c:v>192.51949069539668</c:v>
                </c:pt>
                <c:pt idx="11071">
                  <c:v>191.60137120470128</c:v>
                </c:pt>
                <c:pt idx="11072">
                  <c:v>191.60137120470128</c:v>
                </c:pt>
                <c:pt idx="11073">
                  <c:v>192.82566111655242</c:v>
                </c:pt>
                <c:pt idx="11074">
                  <c:v>195.27424094025466</c:v>
                </c:pt>
                <c:pt idx="11075">
                  <c:v>192.51949069539668</c:v>
                </c:pt>
                <c:pt idx="11076">
                  <c:v>191.90734573947111</c:v>
                </c:pt>
                <c:pt idx="11077">
                  <c:v>192.21351616062685</c:v>
                </c:pt>
                <c:pt idx="11078">
                  <c:v>189.15279138099902</c:v>
                </c:pt>
                <c:pt idx="11079">
                  <c:v>189.15279138099902</c:v>
                </c:pt>
                <c:pt idx="11080">
                  <c:v>190.07091087169442</c:v>
                </c:pt>
                <c:pt idx="11081">
                  <c:v>189.45876591576888</c:v>
                </c:pt>
                <c:pt idx="11082">
                  <c:v>189.15279138099902</c:v>
                </c:pt>
                <c:pt idx="11083">
                  <c:v>189.45876591576888</c:v>
                </c:pt>
                <c:pt idx="11084">
                  <c:v>191.29520078354557</c:v>
                </c:pt>
                <c:pt idx="11085">
                  <c:v>191.90734573947111</c:v>
                </c:pt>
                <c:pt idx="11086">
                  <c:v>194.04995102840354</c:v>
                </c:pt>
                <c:pt idx="11087">
                  <c:v>196.80509304603333</c:v>
                </c:pt>
                <c:pt idx="11088">
                  <c:v>196.19196865817827</c:v>
                </c:pt>
                <c:pt idx="11089">
                  <c:v>196.19196865817827</c:v>
                </c:pt>
                <c:pt idx="11090">
                  <c:v>197.72184133202745</c:v>
                </c:pt>
                <c:pt idx="11091">
                  <c:v>194.66209598432911</c:v>
                </c:pt>
                <c:pt idx="11092">
                  <c:v>194.04995102840354</c:v>
                </c:pt>
                <c:pt idx="11093">
                  <c:v>194.04995102840354</c:v>
                </c:pt>
                <c:pt idx="11094">
                  <c:v>194.96807051909894</c:v>
                </c:pt>
                <c:pt idx="11095">
                  <c:v>195.88638589618023</c:v>
                </c:pt>
                <c:pt idx="11096">
                  <c:v>197.11067580803137</c:v>
                </c:pt>
                <c:pt idx="11097">
                  <c:v>192.21351616062685</c:v>
                </c:pt>
                <c:pt idx="11098">
                  <c:v>191.60137120470128</c:v>
                </c:pt>
                <c:pt idx="11099">
                  <c:v>195.27424094025466</c:v>
                </c:pt>
                <c:pt idx="11100">
                  <c:v>193.437806072478</c:v>
                </c:pt>
                <c:pt idx="11101">
                  <c:v>192.51949069539668</c:v>
                </c:pt>
                <c:pt idx="11102">
                  <c:v>190.98922624877571</c:v>
                </c:pt>
                <c:pt idx="11103">
                  <c:v>190.37708129285016</c:v>
                </c:pt>
                <c:pt idx="11104">
                  <c:v>194.66209598432911</c:v>
                </c:pt>
                <c:pt idx="11105">
                  <c:v>195.27424094025466</c:v>
                </c:pt>
                <c:pt idx="11106">
                  <c:v>192.82566111655242</c:v>
                </c:pt>
                <c:pt idx="11107">
                  <c:v>195.27424094025466</c:v>
                </c:pt>
                <c:pt idx="11108">
                  <c:v>198.02938295788442</c:v>
                </c:pt>
                <c:pt idx="11109">
                  <c:v>194.96807051909894</c:v>
                </c:pt>
                <c:pt idx="11110">
                  <c:v>196.49755142017631</c:v>
                </c:pt>
                <c:pt idx="11111">
                  <c:v>193.7437806072478</c:v>
                </c:pt>
                <c:pt idx="11112">
                  <c:v>194.04995102840354</c:v>
                </c:pt>
                <c:pt idx="11113">
                  <c:v>192.51949069539668</c:v>
                </c:pt>
                <c:pt idx="11114">
                  <c:v>195.27424094025466</c:v>
                </c:pt>
                <c:pt idx="11115">
                  <c:v>197.41625857002941</c:v>
                </c:pt>
                <c:pt idx="11116">
                  <c:v>196.80509304603333</c:v>
                </c:pt>
                <c:pt idx="11117">
                  <c:v>194.04995102840354</c:v>
                </c:pt>
                <c:pt idx="11118">
                  <c:v>194.04995102840354</c:v>
                </c:pt>
                <c:pt idx="11119">
                  <c:v>194.66209598432911</c:v>
                </c:pt>
                <c:pt idx="11120">
                  <c:v>194.04995102840354</c:v>
                </c:pt>
                <c:pt idx="11121">
                  <c:v>193.437806072478</c:v>
                </c:pt>
                <c:pt idx="11122">
                  <c:v>194.04995102840354</c:v>
                </c:pt>
                <c:pt idx="11123">
                  <c:v>193.13163565132223</c:v>
                </c:pt>
                <c:pt idx="11124">
                  <c:v>191.29520078354557</c:v>
                </c:pt>
                <c:pt idx="11125">
                  <c:v>191.60137120470128</c:v>
                </c:pt>
                <c:pt idx="11126">
                  <c:v>193.437806072478</c:v>
                </c:pt>
                <c:pt idx="11127">
                  <c:v>194.04995102840354</c:v>
                </c:pt>
                <c:pt idx="11128">
                  <c:v>193.13163565132223</c:v>
                </c:pt>
                <c:pt idx="11129">
                  <c:v>190.68305582762</c:v>
                </c:pt>
                <c:pt idx="11130">
                  <c:v>190.68305582762</c:v>
                </c:pt>
                <c:pt idx="11131">
                  <c:v>190.98922624877571</c:v>
                </c:pt>
                <c:pt idx="11132">
                  <c:v>188.23467189030362</c:v>
                </c:pt>
                <c:pt idx="11133">
                  <c:v>189.15279138099902</c:v>
                </c:pt>
                <c:pt idx="11134">
                  <c:v>187.62233104799219</c:v>
                </c:pt>
                <c:pt idx="11135">
                  <c:v>188.54064642507348</c:v>
                </c:pt>
                <c:pt idx="11136">
                  <c:v>189.15279138099902</c:v>
                </c:pt>
                <c:pt idx="11137">
                  <c:v>187.62233104799219</c:v>
                </c:pt>
                <c:pt idx="11138">
                  <c:v>189.15279138099902</c:v>
                </c:pt>
                <c:pt idx="11139">
                  <c:v>190.07091087169442</c:v>
                </c:pt>
                <c:pt idx="11140">
                  <c:v>193.13163565132223</c:v>
                </c:pt>
                <c:pt idx="11141">
                  <c:v>193.7437806072478</c:v>
                </c:pt>
                <c:pt idx="11142">
                  <c:v>191.29520078354557</c:v>
                </c:pt>
                <c:pt idx="11143">
                  <c:v>193.7437806072478</c:v>
                </c:pt>
                <c:pt idx="11144">
                  <c:v>189.15279138099902</c:v>
                </c:pt>
                <c:pt idx="11145">
                  <c:v>190.37708129285016</c:v>
                </c:pt>
                <c:pt idx="11146">
                  <c:v>188.23467189030362</c:v>
                </c:pt>
                <c:pt idx="11147">
                  <c:v>189.15279138099902</c:v>
                </c:pt>
                <c:pt idx="11148">
                  <c:v>190.37708129285016</c:v>
                </c:pt>
                <c:pt idx="11149">
                  <c:v>189.15279138099902</c:v>
                </c:pt>
                <c:pt idx="11150">
                  <c:v>191.90734573947111</c:v>
                </c:pt>
                <c:pt idx="11151">
                  <c:v>189.76493633692459</c:v>
                </c:pt>
                <c:pt idx="11152">
                  <c:v>191.90734573947111</c:v>
                </c:pt>
                <c:pt idx="11153">
                  <c:v>194.35612144955925</c:v>
                </c:pt>
                <c:pt idx="11154">
                  <c:v>192.21351616062685</c:v>
                </c:pt>
                <c:pt idx="11155">
                  <c:v>189.45876591576888</c:v>
                </c:pt>
                <c:pt idx="11156">
                  <c:v>184.56160626836436</c:v>
                </c:pt>
                <c:pt idx="11157">
                  <c:v>186.09206660137122</c:v>
                </c:pt>
                <c:pt idx="11158">
                  <c:v>190.07091087169442</c:v>
                </c:pt>
                <c:pt idx="11159">
                  <c:v>188.23467189030362</c:v>
                </c:pt>
                <c:pt idx="11160">
                  <c:v>186.39804113614105</c:v>
                </c:pt>
                <c:pt idx="11161">
                  <c:v>188.23467189030362</c:v>
                </c:pt>
                <c:pt idx="11162">
                  <c:v>188.54064642507348</c:v>
                </c:pt>
                <c:pt idx="11163">
                  <c:v>190.37708129285016</c:v>
                </c:pt>
                <c:pt idx="11164">
                  <c:v>189.45876591576888</c:v>
                </c:pt>
                <c:pt idx="11165">
                  <c:v>191.29520078354557</c:v>
                </c:pt>
                <c:pt idx="11166">
                  <c:v>189.76493633692459</c:v>
                </c:pt>
                <c:pt idx="11167">
                  <c:v>193.437806072478</c:v>
                </c:pt>
                <c:pt idx="11168">
                  <c:v>191.90734573947111</c:v>
                </c:pt>
                <c:pt idx="11169">
                  <c:v>191.60137120470128</c:v>
                </c:pt>
                <c:pt idx="11170">
                  <c:v>190.37708129285016</c:v>
                </c:pt>
                <c:pt idx="11171">
                  <c:v>188.23467189030362</c:v>
                </c:pt>
                <c:pt idx="11172">
                  <c:v>184.8677766895201</c:v>
                </c:pt>
                <c:pt idx="11173">
                  <c:v>185.78589618021547</c:v>
                </c:pt>
                <c:pt idx="11174">
                  <c:v>189.15279138099902</c:v>
                </c:pt>
                <c:pt idx="11175">
                  <c:v>188.54064642507348</c:v>
                </c:pt>
                <c:pt idx="11176">
                  <c:v>187.31635651322236</c:v>
                </c:pt>
                <c:pt idx="11177">
                  <c:v>187.9285014691479</c:v>
                </c:pt>
                <c:pt idx="11178">
                  <c:v>187.9285014691479</c:v>
                </c:pt>
                <c:pt idx="11179">
                  <c:v>186.09206660137122</c:v>
                </c:pt>
                <c:pt idx="11180">
                  <c:v>190.68305582762</c:v>
                </c:pt>
                <c:pt idx="11181">
                  <c:v>191.90734573947111</c:v>
                </c:pt>
                <c:pt idx="11182">
                  <c:v>189.76493633692459</c:v>
                </c:pt>
                <c:pt idx="11183">
                  <c:v>187.31635651322236</c:v>
                </c:pt>
                <c:pt idx="11184">
                  <c:v>188.23467189030362</c:v>
                </c:pt>
                <c:pt idx="11185">
                  <c:v>190.37708129285016</c:v>
                </c:pt>
                <c:pt idx="11186">
                  <c:v>189.15279138099902</c:v>
                </c:pt>
                <c:pt idx="11187">
                  <c:v>188.54064642507348</c:v>
                </c:pt>
                <c:pt idx="11188">
                  <c:v>189.15279138099902</c:v>
                </c:pt>
                <c:pt idx="11189">
                  <c:v>188.54064642507348</c:v>
                </c:pt>
                <c:pt idx="11190">
                  <c:v>189.76493633692459</c:v>
                </c:pt>
                <c:pt idx="11191">
                  <c:v>187.62233104799219</c:v>
                </c:pt>
                <c:pt idx="11192">
                  <c:v>190.07091087169442</c:v>
                </c:pt>
                <c:pt idx="11193">
                  <c:v>191.90734573947111</c:v>
                </c:pt>
                <c:pt idx="11194">
                  <c:v>190.68305582762</c:v>
                </c:pt>
                <c:pt idx="11195">
                  <c:v>192.21351616062685</c:v>
                </c:pt>
                <c:pt idx="11196">
                  <c:v>191.60137120470128</c:v>
                </c:pt>
                <c:pt idx="11197">
                  <c:v>188.54064642507348</c:v>
                </c:pt>
                <c:pt idx="11198">
                  <c:v>189.45876591576888</c:v>
                </c:pt>
                <c:pt idx="11199">
                  <c:v>186.70421155729679</c:v>
                </c:pt>
                <c:pt idx="11200">
                  <c:v>188.23467189030362</c:v>
                </c:pt>
                <c:pt idx="11201">
                  <c:v>190.37708129285016</c:v>
                </c:pt>
                <c:pt idx="11202">
                  <c:v>191.60137120470128</c:v>
                </c:pt>
                <c:pt idx="11203">
                  <c:v>191.60137120470128</c:v>
                </c:pt>
                <c:pt idx="11204">
                  <c:v>187.01018609206662</c:v>
                </c:pt>
                <c:pt idx="11205">
                  <c:v>187.31635651322236</c:v>
                </c:pt>
                <c:pt idx="11206">
                  <c:v>187.31635651322236</c:v>
                </c:pt>
                <c:pt idx="11207">
                  <c:v>186.39804113614105</c:v>
                </c:pt>
                <c:pt idx="11208">
                  <c:v>182.41919686581784</c:v>
                </c:pt>
                <c:pt idx="11209">
                  <c:v>184.56160626836436</c:v>
                </c:pt>
                <c:pt idx="11210">
                  <c:v>187.31635651322236</c:v>
                </c:pt>
                <c:pt idx="11211">
                  <c:v>188.23467189030362</c:v>
                </c:pt>
                <c:pt idx="11212">
                  <c:v>187.9285014691479</c:v>
                </c:pt>
                <c:pt idx="11213">
                  <c:v>187.01018609206662</c:v>
                </c:pt>
                <c:pt idx="11214">
                  <c:v>188.23467189030362</c:v>
                </c:pt>
                <c:pt idx="11215">
                  <c:v>184.56160626836436</c:v>
                </c:pt>
                <c:pt idx="11216">
                  <c:v>185.78589618021547</c:v>
                </c:pt>
                <c:pt idx="11217">
                  <c:v>184.25563173359453</c:v>
                </c:pt>
                <c:pt idx="11218">
                  <c:v>186.39804113614105</c:v>
                </c:pt>
                <c:pt idx="11219">
                  <c:v>185.78589618021547</c:v>
                </c:pt>
                <c:pt idx="11220">
                  <c:v>188.23467189030362</c:v>
                </c:pt>
                <c:pt idx="11221">
                  <c:v>188.54064642507348</c:v>
                </c:pt>
                <c:pt idx="11222">
                  <c:v>183.94946131243879</c:v>
                </c:pt>
                <c:pt idx="11223">
                  <c:v>184.25563173359453</c:v>
                </c:pt>
                <c:pt idx="11224">
                  <c:v>184.56160626836436</c:v>
                </c:pt>
                <c:pt idx="11225">
                  <c:v>185.47992164544567</c:v>
                </c:pt>
                <c:pt idx="11226">
                  <c:v>187.62233104799219</c:v>
                </c:pt>
                <c:pt idx="11227">
                  <c:v>185.47992164544567</c:v>
                </c:pt>
                <c:pt idx="11228">
                  <c:v>183.94946131243879</c:v>
                </c:pt>
                <c:pt idx="11229">
                  <c:v>185.47992164544567</c:v>
                </c:pt>
                <c:pt idx="11230">
                  <c:v>190.37708129285016</c:v>
                </c:pt>
                <c:pt idx="11231">
                  <c:v>191.60137120470128</c:v>
                </c:pt>
                <c:pt idx="11232">
                  <c:v>190.68305582762</c:v>
                </c:pt>
                <c:pt idx="11233">
                  <c:v>188.54064642507348</c:v>
                </c:pt>
                <c:pt idx="11234">
                  <c:v>187.31635651322236</c:v>
                </c:pt>
                <c:pt idx="11235">
                  <c:v>185.78589618021547</c:v>
                </c:pt>
                <c:pt idx="11236">
                  <c:v>187.01018609206662</c:v>
                </c:pt>
                <c:pt idx="11237">
                  <c:v>192.21351616062685</c:v>
                </c:pt>
                <c:pt idx="11238">
                  <c:v>192.82566111655242</c:v>
                </c:pt>
                <c:pt idx="11239">
                  <c:v>190.37708129285016</c:v>
                </c:pt>
                <c:pt idx="11240">
                  <c:v>190.37708129285016</c:v>
                </c:pt>
                <c:pt idx="11241">
                  <c:v>190.68305582762</c:v>
                </c:pt>
                <c:pt idx="11242">
                  <c:v>188.23467189030362</c:v>
                </c:pt>
                <c:pt idx="11243">
                  <c:v>187.62233104799219</c:v>
                </c:pt>
                <c:pt idx="11244">
                  <c:v>187.31635651322236</c:v>
                </c:pt>
                <c:pt idx="11245">
                  <c:v>189.15279138099902</c:v>
                </c:pt>
                <c:pt idx="11246">
                  <c:v>186.70421155729679</c:v>
                </c:pt>
                <c:pt idx="11247">
                  <c:v>186.39804113614105</c:v>
                </c:pt>
                <c:pt idx="11248">
                  <c:v>187.31635651322236</c:v>
                </c:pt>
                <c:pt idx="11249">
                  <c:v>189.15279138099902</c:v>
                </c:pt>
                <c:pt idx="11250">
                  <c:v>188.23467189030362</c:v>
                </c:pt>
                <c:pt idx="11251">
                  <c:v>186.70421155729679</c:v>
                </c:pt>
                <c:pt idx="11252">
                  <c:v>187.01018609206662</c:v>
                </c:pt>
                <c:pt idx="11253">
                  <c:v>185.47992164544567</c:v>
                </c:pt>
                <c:pt idx="11254">
                  <c:v>187.01018609206662</c:v>
                </c:pt>
                <c:pt idx="11255">
                  <c:v>189.15279138099902</c:v>
                </c:pt>
                <c:pt idx="11256">
                  <c:v>189.45876591576888</c:v>
                </c:pt>
                <c:pt idx="11257">
                  <c:v>184.25563173359453</c:v>
                </c:pt>
                <c:pt idx="11258">
                  <c:v>186.39804113614105</c:v>
                </c:pt>
                <c:pt idx="11259">
                  <c:v>187.01018609206662</c:v>
                </c:pt>
                <c:pt idx="11260">
                  <c:v>185.78589618021547</c:v>
                </c:pt>
                <c:pt idx="11261">
                  <c:v>189.45876591576888</c:v>
                </c:pt>
                <c:pt idx="11262">
                  <c:v>187.31635651322236</c:v>
                </c:pt>
                <c:pt idx="11263">
                  <c:v>185.78589618021547</c:v>
                </c:pt>
                <c:pt idx="11264">
                  <c:v>187.62233104799219</c:v>
                </c:pt>
                <c:pt idx="11265">
                  <c:v>190.68305582762</c:v>
                </c:pt>
                <c:pt idx="11266">
                  <c:v>188.23467189030362</c:v>
                </c:pt>
                <c:pt idx="11267">
                  <c:v>184.8677766895201</c:v>
                </c:pt>
                <c:pt idx="11268">
                  <c:v>185.47992164544567</c:v>
                </c:pt>
                <c:pt idx="11269">
                  <c:v>187.01018609206662</c:v>
                </c:pt>
                <c:pt idx="11270">
                  <c:v>187.31635651322236</c:v>
                </c:pt>
                <c:pt idx="11271">
                  <c:v>189.76493633692459</c:v>
                </c:pt>
                <c:pt idx="11272">
                  <c:v>192.21351616062685</c:v>
                </c:pt>
                <c:pt idx="11273">
                  <c:v>189.76493633692459</c:v>
                </c:pt>
                <c:pt idx="11274">
                  <c:v>192.21351616062685</c:v>
                </c:pt>
                <c:pt idx="11275">
                  <c:v>194.04995102840354</c:v>
                </c:pt>
                <c:pt idx="11276">
                  <c:v>191.29520078354557</c:v>
                </c:pt>
                <c:pt idx="11277">
                  <c:v>192.21351616062685</c:v>
                </c:pt>
                <c:pt idx="11278">
                  <c:v>187.62233104799219</c:v>
                </c:pt>
                <c:pt idx="11279">
                  <c:v>191.29520078354557</c:v>
                </c:pt>
                <c:pt idx="11280">
                  <c:v>190.98922624877571</c:v>
                </c:pt>
                <c:pt idx="11281">
                  <c:v>192.51949069539668</c:v>
                </c:pt>
                <c:pt idx="11282">
                  <c:v>194.04995102840354</c:v>
                </c:pt>
                <c:pt idx="11283">
                  <c:v>191.90734573947111</c:v>
                </c:pt>
                <c:pt idx="11284">
                  <c:v>190.07091087169442</c:v>
                </c:pt>
                <c:pt idx="11285">
                  <c:v>188.54064642507348</c:v>
                </c:pt>
                <c:pt idx="11286">
                  <c:v>188.54064642507348</c:v>
                </c:pt>
                <c:pt idx="11287">
                  <c:v>186.70421155729679</c:v>
                </c:pt>
                <c:pt idx="11288">
                  <c:v>186.70421155729679</c:v>
                </c:pt>
                <c:pt idx="11289">
                  <c:v>185.78589618021547</c:v>
                </c:pt>
                <c:pt idx="11290">
                  <c:v>186.09206660137122</c:v>
                </c:pt>
                <c:pt idx="11291">
                  <c:v>183.64348677766895</c:v>
                </c:pt>
                <c:pt idx="11292">
                  <c:v>183.33731635651324</c:v>
                </c:pt>
                <c:pt idx="11293">
                  <c:v>184.56160626836436</c:v>
                </c:pt>
                <c:pt idx="11294">
                  <c:v>183.64348677766895</c:v>
                </c:pt>
                <c:pt idx="11295">
                  <c:v>185.47992164544567</c:v>
                </c:pt>
                <c:pt idx="11296">
                  <c:v>183.94946131243879</c:v>
                </c:pt>
                <c:pt idx="11297">
                  <c:v>182.72517140058767</c:v>
                </c:pt>
                <c:pt idx="11298">
                  <c:v>185.17375122428993</c:v>
                </c:pt>
                <c:pt idx="11299">
                  <c:v>183.03134182174338</c:v>
                </c:pt>
                <c:pt idx="11300">
                  <c:v>183.03134182174338</c:v>
                </c:pt>
                <c:pt idx="11301">
                  <c:v>184.8677766895201</c:v>
                </c:pt>
                <c:pt idx="11302">
                  <c:v>182.72517140058767</c:v>
                </c:pt>
                <c:pt idx="11303">
                  <c:v>183.94946131243879</c:v>
                </c:pt>
                <c:pt idx="11304">
                  <c:v>181.80705190989227</c:v>
                </c:pt>
                <c:pt idx="11305">
                  <c:v>183.03134182174338</c:v>
                </c:pt>
                <c:pt idx="11306">
                  <c:v>181.19490695396672</c:v>
                </c:pt>
                <c:pt idx="11307">
                  <c:v>183.03134182174338</c:v>
                </c:pt>
                <c:pt idx="11308">
                  <c:v>180.88873653281098</c:v>
                </c:pt>
                <c:pt idx="11309">
                  <c:v>181.50088148873655</c:v>
                </c:pt>
                <c:pt idx="11310">
                  <c:v>184.25563173359453</c:v>
                </c:pt>
                <c:pt idx="11311">
                  <c:v>181.19490695396672</c:v>
                </c:pt>
                <c:pt idx="11312">
                  <c:v>180.27659157688544</c:v>
                </c:pt>
                <c:pt idx="11313">
                  <c:v>179.97061704211558</c:v>
                </c:pt>
                <c:pt idx="11314">
                  <c:v>182.41919686581784</c:v>
                </c:pt>
                <c:pt idx="11315">
                  <c:v>185.47992164544567</c:v>
                </c:pt>
                <c:pt idx="11316">
                  <c:v>183.94946131243879</c:v>
                </c:pt>
                <c:pt idx="11317">
                  <c:v>186.39804113614105</c:v>
                </c:pt>
                <c:pt idx="11318">
                  <c:v>184.25563173359453</c:v>
                </c:pt>
                <c:pt idx="11319">
                  <c:v>181.80705190989227</c:v>
                </c:pt>
                <c:pt idx="11320">
                  <c:v>180.88873653281098</c:v>
                </c:pt>
                <c:pt idx="11321">
                  <c:v>182.41919686581784</c:v>
                </c:pt>
                <c:pt idx="11322">
                  <c:v>181.80705190989227</c:v>
                </c:pt>
                <c:pt idx="11323">
                  <c:v>182.72517140058767</c:v>
                </c:pt>
                <c:pt idx="11324">
                  <c:v>181.19490695396672</c:v>
                </c:pt>
                <c:pt idx="11325">
                  <c:v>182.72517140058767</c:v>
                </c:pt>
                <c:pt idx="11326">
                  <c:v>185.17375122428993</c:v>
                </c:pt>
                <c:pt idx="11327">
                  <c:v>182.72517140058767</c:v>
                </c:pt>
                <c:pt idx="11328">
                  <c:v>181.19490695396672</c:v>
                </c:pt>
                <c:pt idx="11329">
                  <c:v>180.88873653281098</c:v>
                </c:pt>
                <c:pt idx="11330">
                  <c:v>183.64348677766895</c:v>
                </c:pt>
                <c:pt idx="11331">
                  <c:v>185.17375122428993</c:v>
                </c:pt>
                <c:pt idx="11332">
                  <c:v>184.8677766895201</c:v>
                </c:pt>
                <c:pt idx="11333">
                  <c:v>182.72517140058767</c:v>
                </c:pt>
                <c:pt idx="11334">
                  <c:v>183.33731635651324</c:v>
                </c:pt>
                <c:pt idx="11335">
                  <c:v>183.03134182174338</c:v>
                </c:pt>
                <c:pt idx="11336">
                  <c:v>179.97061704211558</c:v>
                </c:pt>
                <c:pt idx="11337">
                  <c:v>179.66444662095986</c:v>
                </c:pt>
                <c:pt idx="11338">
                  <c:v>182.72517140058767</c:v>
                </c:pt>
                <c:pt idx="11339">
                  <c:v>183.94946131243879</c:v>
                </c:pt>
                <c:pt idx="11340">
                  <c:v>187.31635651322236</c:v>
                </c:pt>
                <c:pt idx="11341">
                  <c:v>182.41919686581784</c:v>
                </c:pt>
                <c:pt idx="11342">
                  <c:v>183.64348677766895</c:v>
                </c:pt>
                <c:pt idx="11343">
                  <c:v>184.56160626836436</c:v>
                </c:pt>
                <c:pt idx="11344">
                  <c:v>186.70421155729679</c:v>
                </c:pt>
                <c:pt idx="11345">
                  <c:v>186.39804113614105</c:v>
                </c:pt>
                <c:pt idx="11346">
                  <c:v>184.8677766895201</c:v>
                </c:pt>
                <c:pt idx="11347">
                  <c:v>181.50088148873655</c:v>
                </c:pt>
                <c:pt idx="11348">
                  <c:v>182.41919686581784</c:v>
                </c:pt>
                <c:pt idx="11349">
                  <c:v>186.70421155729679</c:v>
                </c:pt>
                <c:pt idx="11350">
                  <c:v>187.31635651322236</c:v>
                </c:pt>
                <c:pt idx="11351">
                  <c:v>189.15279138099902</c:v>
                </c:pt>
                <c:pt idx="11352">
                  <c:v>183.03134182174338</c:v>
                </c:pt>
                <c:pt idx="11353">
                  <c:v>182.72517140058767</c:v>
                </c:pt>
                <c:pt idx="11354">
                  <c:v>183.03134182174338</c:v>
                </c:pt>
                <c:pt idx="11355">
                  <c:v>184.56160626836436</c:v>
                </c:pt>
                <c:pt idx="11356">
                  <c:v>179.97061704211558</c:v>
                </c:pt>
                <c:pt idx="11357">
                  <c:v>181.19490695396672</c:v>
                </c:pt>
                <c:pt idx="11358">
                  <c:v>182.41919686581784</c:v>
                </c:pt>
                <c:pt idx="11359">
                  <c:v>181.80705190989227</c:v>
                </c:pt>
                <c:pt idx="11360">
                  <c:v>183.33731635651324</c:v>
                </c:pt>
                <c:pt idx="11361">
                  <c:v>181.80705190989227</c:v>
                </c:pt>
                <c:pt idx="11362">
                  <c:v>183.64348677766895</c:v>
                </c:pt>
                <c:pt idx="11363">
                  <c:v>185.78589618021547</c:v>
                </c:pt>
                <c:pt idx="11364">
                  <c:v>184.56160626836436</c:v>
                </c:pt>
                <c:pt idx="11365">
                  <c:v>186.70421155729679</c:v>
                </c:pt>
                <c:pt idx="11366">
                  <c:v>183.33731635651324</c:v>
                </c:pt>
                <c:pt idx="11367">
                  <c:v>185.47992164544567</c:v>
                </c:pt>
                <c:pt idx="11368">
                  <c:v>186.70421155729679</c:v>
                </c:pt>
                <c:pt idx="11369">
                  <c:v>185.78589618021547</c:v>
                </c:pt>
                <c:pt idx="11370">
                  <c:v>189.15279138099902</c:v>
                </c:pt>
                <c:pt idx="11371">
                  <c:v>184.8677766895201</c:v>
                </c:pt>
                <c:pt idx="11372">
                  <c:v>181.50088148873655</c:v>
                </c:pt>
                <c:pt idx="11373">
                  <c:v>183.94946131243879</c:v>
                </c:pt>
                <c:pt idx="11374">
                  <c:v>183.33731635651324</c:v>
                </c:pt>
                <c:pt idx="11375">
                  <c:v>183.33731635651324</c:v>
                </c:pt>
                <c:pt idx="11376">
                  <c:v>180.27659157688544</c:v>
                </c:pt>
                <c:pt idx="11377">
                  <c:v>183.33731635651324</c:v>
                </c:pt>
                <c:pt idx="11378">
                  <c:v>183.33731635651324</c:v>
                </c:pt>
                <c:pt idx="11379">
                  <c:v>183.94946131243879</c:v>
                </c:pt>
                <c:pt idx="11380">
                  <c:v>180.58276199804115</c:v>
                </c:pt>
                <c:pt idx="11381">
                  <c:v>178.74632713026446</c:v>
                </c:pt>
                <c:pt idx="11382">
                  <c:v>183.33731635651324</c:v>
                </c:pt>
                <c:pt idx="11383">
                  <c:v>179.35847208619003</c:v>
                </c:pt>
                <c:pt idx="11384">
                  <c:v>179.66444662095986</c:v>
                </c:pt>
                <c:pt idx="11385">
                  <c:v>178.74632713026446</c:v>
                </c:pt>
                <c:pt idx="11386">
                  <c:v>179.35847208619003</c:v>
                </c:pt>
                <c:pt idx="11387">
                  <c:v>178.44015670910872</c:v>
                </c:pt>
                <c:pt idx="11388">
                  <c:v>175.68560235063663</c:v>
                </c:pt>
                <c:pt idx="11389">
                  <c:v>178.13418217433892</c:v>
                </c:pt>
                <c:pt idx="11390">
                  <c:v>179.97061704211558</c:v>
                </c:pt>
                <c:pt idx="11391">
                  <c:v>178.44015670910872</c:v>
                </c:pt>
                <c:pt idx="11392">
                  <c:v>175.99177277179237</c:v>
                </c:pt>
                <c:pt idx="11393">
                  <c:v>178.44015670910872</c:v>
                </c:pt>
                <c:pt idx="11394">
                  <c:v>176.60372184133203</c:v>
                </c:pt>
                <c:pt idx="11395">
                  <c:v>179.05230166503429</c:v>
                </c:pt>
                <c:pt idx="11396">
                  <c:v>177.2158667972576</c:v>
                </c:pt>
                <c:pt idx="11397">
                  <c:v>177.82801175318315</c:v>
                </c:pt>
                <c:pt idx="11398">
                  <c:v>179.66444662095986</c:v>
                </c:pt>
                <c:pt idx="11399">
                  <c:v>183.64348677766895</c:v>
                </c:pt>
                <c:pt idx="11400">
                  <c:v>184.56160626836436</c:v>
                </c:pt>
                <c:pt idx="11401">
                  <c:v>183.64348677766895</c:v>
                </c:pt>
                <c:pt idx="11402">
                  <c:v>183.03134182174338</c:v>
                </c:pt>
                <c:pt idx="11403">
                  <c:v>180.58276199804115</c:v>
                </c:pt>
                <c:pt idx="11404">
                  <c:v>181.19490695396672</c:v>
                </c:pt>
                <c:pt idx="11405">
                  <c:v>181.50088148873655</c:v>
                </c:pt>
                <c:pt idx="11406">
                  <c:v>180.27659157688544</c:v>
                </c:pt>
                <c:pt idx="11407">
                  <c:v>180.27659157688544</c:v>
                </c:pt>
                <c:pt idx="11408">
                  <c:v>180.27659157688544</c:v>
                </c:pt>
                <c:pt idx="11409">
                  <c:v>182.72517140058767</c:v>
                </c:pt>
                <c:pt idx="11410">
                  <c:v>180.88873653281098</c:v>
                </c:pt>
                <c:pt idx="11411">
                  <c:v>178.13418217433892</c:v>
                </c:pt>
                <c:pt idx="11412">
                  <c:v>179.97061704211558</c:v>
                </c:pt>
                <c:pt idx="11413">
                  <c:v>180.88873653281098</c:v>
                </c:pt>
                <c:pt idx="11414">
                  <c:v>183.03134182174338</c:v>
                </c:pt>
                <c:pt idx="11415">
                  <c:v>183.64348677766895</c:v>
                </c:pt>
                <c:pt idx="11416">
                  <c:v>182.41919686581784</c:v>
                </c:pt>
                <c:pt idx="11417">
                  <c:v>181.50088148873655</c:v>
                </c:pt>
                <c:pt idx="11418">
                  <c:v>183.33731635651324</c:v>
                </c:pt>
                <c:pt idx="11419">
                  <c:v>179.97061704211558</c:v>
                </c:pt>
                <c:pt idx="11420">
                  <c:v>178.74632713026446</c:v>
                </c:pt>
                <c:pt idx="11421">
                  <c:v>180.27659157688544</c:v>
                </c:pt>
                <c:pt idx="11422">
                  <c:v>181.19490695396672</c:v>
                </c:pt>
                <c:pt idx="11423">
                  <c:v>181.50088148873655</c:v>
                </c:pt>
                <c:pt idx="11424">
                  <c:v>178.74632713026446</c:v>
                </c:pt>
                <c:pt idx="11425">
                  <c:v>179.35847208619003</c:v>
                </c:pt>
                <c:pt idx="11426">
                  <c:v>181.80705190989227</c:v>
                </c:pt>
                <c:pt idx="11427">
                  <c:v>181.80705190989227</c:v>
                </c:pt>
                <c:pt idx="11428">
                  <c:v>184.8677766895201</c:v>
                </c:pt>
                <c:pt idx="11429">
                  <c:v>184.8677766895201</c:v>
                </c:pt>
                <c:pt idx="11430">
                  <c:v>184.25563173359453</c:v>
                </c:pt>
                <c:pt idx="11431">
                  <c:v>183.33731635651324</c:v>
                </c:pt>
                <c:pt idx="11432">
                  <c:v>186.09206660137122</c:v>
                </c:pt>
                <c:pt idx="11433">
                  <c:v>185.17375122428993</c:v>
                </c:pt>
                <c:pt idx="11434">
                  <c:v>181.50088148873655</c:v>
                </c:pt>
                <c:pt idx="11435">
                  <c:v>185.17375122428993</c:v>
                </c:pt>
                <c:pt idx="11436">
                  <c:v>183.33731635651324</c:v>
                </c:pt>
                <c:pt idx="11437">
                  <c:v>182.72517140058767</c:v>
                </c:pt>
                <c:pt idx="11438">
                  <c:v>180.58276199804115</c:v>
                </c:pt>
                <c:pt idx="11439">
                  <c:v>181.80705190989227</c:v>
                </c:pt>
                <c:pt idx="11440">
                  <c:v>183.64348677766895</c:v>
                </c:pt>
                <c:pt idx="11441">
                  <c:v>184.25563173359453</c:v>
                </c:pt>
                <c:pt idx="11442">
                  <c:v>181.19490695396672</c:v>
                </c:pt>
                <c:pt idx="11443">
                  <c:v>179.66444662095986</c:v>
                </c:pt>
                <c:pt idx="11444">
                  <c:v>181.80705190989227</c:v>
                </c:pt>
                <c:pt idx="11445">
                  <c:v>177.2158667972576</c:v>
                </c:pt>
                <c:pt idx="11446">
                  <c:v>179.97061704211558</c:v>
                </c:pt>
                <c:pt idx="11447">
                  <c:v>179.35847208619003</c:v>
                </c:pt>
                <c:pt idx="11448">
                  <c:v>177.82801175318315</c:v>
                </c:pt>
                <c:pt idx="11449">
                  <c:v>178.74632713026446</c:v>
                </c:pt>
                <c:pt idx="11450">
                  <c:v>178.74632713026446</c:v>
                </c:pt>
                <c:pt idx="11451">
                  <c:v>180.88873653281098</c:v>
                </c:pt>
                <c:pt idx="11452">
                  <c:v>178.13418217433892</c:v>
                </c:pt>
                <c:pt idx="11453">
                  <c:v>180.27659157688544</c:v>
                </c:pt>
                <c:pt idx="11454">
                  <c:v>180.27659157688544</c:v>
                </c:pt>
                <c:pt idx="11455">
                  <c:v>180.58276199804115</c:v>
                </c:pt>
                <c:pt idx="11456">
                  <c:v>181.50088148873655</c:v>
                </c:pt>
                <c:pt idx="11457">
                  <c:v>181.80705190989227</c:v>
                </c:pt>
                <c:pt idx="11458">
                  <c:v>178.44015670910872</c:v>
                </c:pt>
                <c:pt idx="11459">
                  <c:v>179.97061704211558</c:v>
                </c:pt>
                <c:pt idx="11460">
                  <c:v>183.33731635651324</c:v>
                </c:pt>
                <c:pt idx="11461">
                  <c:v>180.88873653281098</c:v>
                </c:pt>
                <c:pt idx="11462">
                  <c:v>183.64348677766895</c:v>
                </c:pt>
                <c:pt idx="11463">
                  <c:v>181.80705190989227</c:v>
                </c:pt>
                <c:pt idx="11464">
                  <c:v>186.70421155729679</c:v>
                </c:pt>
                <c:pt idx="11465">
                  <c:v>184.25563173359453</c:v>
                </c:pt>
                <c:pt idx="11466">
                  <c:v>180.27659157688544</c:v>
                </c:pt>
                <c:pt idx="11467">
                  <c:v>182.72517140058767</c:v>
                </c:pt>
                <c:pt idx="11468">
                  <c:v>183.33731635651324</c:v>
                </c:pt>
                <c:pt idx="11469">
                  <c:v>182.72517140058767</c:v>
                </c:pt>
                <c:pt idx="11470">
                  <c:v>180.58276199804115</c:v>
                </c:pt>
                <c:pt idx="11471">
                  <c:v>178.13418217433892</c:v>
                </c:pt>
                <c:pt idx="11472">
                  <c:v>181.19490695396672</c:v>
                </c:pt>
                <c:pt idx="11473">
                  <c:v>180.27659157688544</c:v>
                </c:pt>
                <c:pt idx="11474">
                  <c:v>181.19490695396672</c:v>
                </c:pt>
                <c:pt idx="11475">
                  <c:v>178.74632713026446</c:v>
                </c:pt>
                <c:pt idx="11476">
                  <c:v>180.58276199804115</c:v>
                </c:pt>
                <c:pt idx="11477">
                  <c:v>179.97061704211558</c:v>
                </c:pt>
                <c:pt idx="11478">
                  <c:v>178.13418217433892</c:v>
                </c:pt>
                <c:pt idx="11479">
                  <c:v>176.90989226248777</c:v>
                </c:pt>
                <c:pt idx="11480">
                  <c:v>178.13418217433892</c:v>
                </c:pt>
                <c:pt idx="11481">
                  <c:v>178.13418217433892</c:v>
                </c:pt>
                <c:pt idx="11482">
                  <c:v>180.58276199804115</c:v>
                </c:pt>
                <c:pt idx="11483">
                  <c:v>177.2158667972576</c:v>
                </c:pt>
                <c:pt idx="11484">
                  <c:v>174.76728697355534</c:v>
                </c:pt>
                <c:pt idx="11485">
                  <c:v>179.05230166503429</c:v>
                </c:pt>
                <c:pt idx="11486">
                  <c:v>179.97061704211558</c:v>
                </c:pt>
                <c:pt idx="11487">
                  <c:v>177.82801175318315</c:v>
                </c:pt>
                <c:pt idx="11488">
                  <c:v>180.88873653281098</c:v>
                </c:pt>
                <c:pt idx="11489">
                  <c:v>180.58276199804115</c:v>
                </c:pt>
                <c:pt idx="11490">
                  <c:v>178.74632713026446</c:v>
                </c:pt>
                <c:pt idx="11491">
                  <c:v>176.90989226248777</c:v>
                </c:pt>
                <c:pt idx="11492">
                  <c:v>178.74632713026446</c:v>
                </c:pt>
                <c:pt idx="11493">
                  <c:v>177.2158667972576</c:v>
                </c:pt>
                <c:pt idx="11494">
                  <c:v>181.50088148873655</c:v>
                </c:pt>
                <c:pt idx="11495">
                  <c:v>178.44015670910872</c:v>
                </c:pt>
                <c:pt idx="11496">
                  <c:v>176.60372184133203</c:v>
                </c:pt>
                <c:pt idx="11497">
                  <c:v>175.37943192948092</c:v>
                </c:pt>
                <c:pt idx="11498">
                  <c:v>173.2370225269344</c:v>
                </c:pt>
                <c:pt idx="11499">
                  <c:v>176.60372184133203</c:v>
                </c:pt>
                <c:pt idx="11500">
                  <c:v>173.84916748285994</c:v>
                </c:pt>
                <c:pt idx="11501">
                  <c:v>176.90989226248777</c:v>
                </c:pt>
                <c:pt idx="11502">
                  <c:v>176.60372184133203</c:v>
                </c:pt>
                <c:pt idx="11503">
                  <c:v>178.74632713026446</c:v>
                </c:pt>
                <c:pt idx="11504">
                  <c:v>179.97061704211558</c:v>
                </c:pt>
                <c:pt idx="11505">
                  <c:v>179.97061704211558</c:v>
                </c:pt>
                <c:pt idx="11506">
                  <c:v>178.74632713026446</c:v>
                </c:pt>
                <c:pt idx="11507">
                  <c:v>178.44015670910872</c:v>
                </c:pt>
                <c:pt idx="11508">
                  <c:v>177.82801175318315</c:v>
                </c:pt>
                <c:pt idx="11509">
                  <c:v>177.82801175318315</c:v>
                </c:pt>
                <c:pt idx="11510">
                  <c:v>180.27659157688544</c:v>
                </c:pt>
                <c:pt idx="11511">
                  <c:v>177.2158667972576</c:v>
                </c:pt>
                <c:pt idx="11512">
                  <c:v>176.2977473065622</c:v>
                </c:pt>
                <c:pt idx="11513">
                  <c:v>176.90989226248777</c:v>
                </c:pt>
                <c:pt idx="11514">
                  <c:v>178.13418217433892</c:v>
                </c:pt>
                <c:pt idx="11515">
                  <c:v>175.37943192948092</c:v>
                </c:pt>
                <c:pt idx="11516">
                  <c:v>178.44015670910872</c:v>
                </c:pt>
                <c:pt idx="11517">
                  <c:v>177.2158667972576</c:v>
                </c:pt>
                <c:pt idx="11518">
                  <c:v>176.90989226248777</c:v>
                </c:pt>
                <c:pt idx="11519">
                  <c:v>176.60372184133203</c:v>
                </c:pt>
                <c:pt idx="11520">
                  <c:v>179.05230166503429</c:v>
                </c:pt>
                <c:pt idx="11521">
                  <c:v>179.66444662095986</c:v>
                </c:pt>
                <c:pt idx="11522">
                  <c:v>180.27659157688544</c:v>
                </c:pt>
                <c:pt idx="11523">
                  <c:v>180.88873653281098</c:v>
                </c:pt>
                <c:pt idx="11524">
                  <c:v>177.52203721841335</c:v>
                </c:pt>
                <c:pt idx="11525">
                  <c:v>175.99177277179237</c:v>
                </c:pt>
                <c:pt idx="11526">
                  <c:v>179.66444662095986</c:v>
                </c:pt>
                <c:pt idx="11527">
                  <c:v>177.52203721841335</c:v>
                </c:pt>
                <c:pt idx="11528">
                  <c:v>177.2158667972576</c:v>
                </c:pt>
                <c:pt idx="11529">
                  <c:v>174.1551420176298</c:v>
                </c:pt>
                <c:pt idx="11530">
                  <c:v>180.88873653281098</c:v>
                </c:pt>
                <c:pt idx="11531">
                  <c:v>181.80705190989227</c:v>
                </c:pt>
                <c:pt idx="11532">
                  <c:v>182.41919686581784</c:v>
                </c:pt>
                <c:pt idx="11533">
                  <c:v>180.88873653281098</c:v>
                </c:pt>
                <c:pt idx="11534">
                  <c:v>179.05230166503429</c:v>
                </c:pt>
                <c:pt idx="11535">
                  <c:v>178.44015670910872</c:v>
                </c:pt>
                <c:pt idx="11536">
                  <c:v>179.66444662095986</c:v>
                </c:pt>
                <c:pt idx="11537">
                  <c:v>178.44015670910872</c:v>
                </c:pt>
                <c:pt idx="11538">
                  <c:v>181.50088148873655</c:v>
                </c:pt>
                <c:pt idx="11539">
                  <c:v>180.58276199804115</c:v>
                </c:pt>
                <c:pt idx="11540">
                  <c:v>181.50088148873655</c:v>
                </c:pt>
                <c:pt idx="11541">
                  <c:v>182.72517140058767</c:v>
                </c:pt>
                <c:pt idx="11542">
                  <c:v>180.88873653281098</c:v>
                </c:pt>
                <c:pt idx="11543">
                  <c:v>180.27659157688544</c:v>
                </c:pt>
                <c:pt idx="11544">
                  <c:v>178.44015670910872</c:v>
                </c:pt>
                <c:pt idx="11545">
                  <c:v>176.90989226248777</c:v>
                </c:pt>
                <c:pt idx="11546">
                  <c:v>179.05230166503429</c:v>
                </c:pt>
                <c:pt idx="11547">
                  <c:v>176.60372184133203</c:v>
                </c:pt>
                <c:pt idx="11548">
                  <c:v>177.2158667972576</c:v>
                </c:pt>
                <c:pt idx="11549">
                  <c:v>180.27659157688544</c:v>
                </c:pt>
                <c:pt idx="11550">
                  <c:v>179.97061704211558</c:v>
                </c:pt>
                <c:pt idx="11551">
                  <c:v>174.46131243878551</c:v>
                </c:pt>
                <c:pt idx="11552">
                  <c:v>175.99177277179237</c:v>
                </c:pt>
                <c:pt idx="11553">
                  <c:v>178.74632713026446</c:v>
                </c:pt>
                <c:pt idx="11554">
                  <c:v>176.2977473065622</c:v>
                </c:pt>
                <c:pt idx="11555">
                  <c:v>177.2158667972576</c:v>
                </c:pt>
                <c:pt idx="11556">
                  <c:v>175.99177277179237</c:v>
                </c:pt>
                <c:pt idx="11557">
                  <c:v>175.99177277179237</c:v>
                </c:pt>
                <c:pt idx="11558">
                  <c:v>178.74632713026446</c:v>
                </c:pt>
                <c:pt idx="11559">
                  <c:v>176.90989226248777</c:v>
                </c:pt>
                <c:pt idx="11560">
                  <c:v>176.90989226248777</c:v>
                </c:pt>
                <c:pt idx="11561">
                  <c:v>173.54299706170423</c:v>
                </c:pt>
                <c:pt idx="11562">
                  <c:v>175.68560235063663</c:v>
                </c:pt>
                <c:pt idx="11563">
                  <c:v>176.90989226248777</c:v>
                </c:pt>
                <c:pt idx="11564">
                  <c:v>176.90989226248777</c:v>
                </c:pt>
                <c:pt idx="11565">
                  <c:v>176.60372184133203</c:v>
                </c:pt>
                <c:pt idx="11566">
                  <c:v>177.2158667972576</c:v>
                </c:pt>
                <c:pt idx="11567">
                  <c:v>178.13418217433892</c:v>
                </c:pt>
                <c:pt idx="11568">
                  <c:v>178.44015670910872</c:v>
                </c:pt>
                <c:pt idx="11569">
                  <c:v>179.35847208619003</c:v>
                </c:pt>
                <c:pt idx="11570">
                  <c:v>180.27659157688544</c:v>
                </c:pt>
                <c:pt idx="11571">
                  <c:v>178.44015670910872</c:v>
                </c:pt>
                <c:pt idx="11572">
                  <c:v>177.2158667972576</c:v>
                </c:pt>
                <c:pt idx="11573">
                  <c:v>179.05230166503429</c:v>
                </c:pt>
                <c:pt idx="11574">
                  <c:v>179.66444662095986</c:v>
                </c:pt>
                <c:pt idx="11575">
                  <c:v>180.58276199804115</c:v>
                </c:pt>
                <c:pt idx="11576">
                  <c:v>179.05230166503429</c:v>
                </c:pt>
                <c:pt idx="11577">
                  <c:v>179.97061704211558</c:v>
                </c:pt>
                <c:pt idx="11578">
                  <c:v>180.27659157688544</c:v>
                </c:pt>
                <c:pt idx="11579">
                  <c:v>181.19490695396672</c:v>
                </c:pt>
                <c:pt idx="11580">
                  <c:v>177.2158667972576</c:v>
                </c:pt>
                <c:pt idx="11581">
                  <c:v>176.2977473065622</c:v>
                </c:pt>
                <c:pt idx="11582">
                  <c:v>178.13418217433892</c:v>
                </c:pt>
                <c:pt idx="11583">
                  <c:v>181.19490695396672</c:v>
                </c:pt>
                <c:pt idx="11584">
                  <c:v>176.2977473065622</c:v>
                </c:pt>
                <c:pt idx="11585">
                  <c:v>176.60372184133203</c:v>
                </c:pt>
                <c:pt idx="11586">
                  <c:v>177.52203721841335</c:v>
                </c:pt>
                <c:pt idx="11587">
                  <c:v>177.52203721841335</c:v>
                </c:pt>
                <c:pt idx="11588">
                  <c:v>179.66444662095986</c:v>
                </c:pt>
                <c:pt idx="11589">
                  <c:v>178.44015670910872</c:v>
                </c:pt>
                <c:pt idx="11590">
                  <c:v>179.05230166503429</c:v>
                </c:pt>
                <c:pt idx="11591">
                  <c:v>177.2158667972576</c:v>
                </c:pt>
                <c:pt idx="11592">
                  <c:v>178.44015670910872</c:v>
                </c:pt>
                <c:pt idx="11593">
                  <c:v>182.41919686581784</c:v>
                </c:pt>
                <c:pt idx="11594">
                  <c:v>180.27659157688544</c:v>
                </c:pt>
                <c:pt idx="11595">
                  <c:v>177.82801175318315</c:v>
                </c:pt>
                <c:pt idx="11596">
                  <c:v>176.2977473065622</c:v>
                </c:pt>
                <c:pt idx="11597">
                  <c:v>178.13418217433892</c:v>
                </c:pt>
                <c:pt idx="11598">
                  <c:v>177.82801175318315</c:v>
                </c:pt>
                <c:pt idx="11599">
                  <c:v>179.05230166503429</c:v>
                </c:pt>
                <c:pt idx="11600">
                  <c:v>174.46131243878551</c:v>
                </c:pt>
                <c:pt idx="11601">
                  <c:v>173.2370225269344</c:v>
                </c:pt>
                <c:pt idx="11602">
                  <c:v>171.09441723800197</c:v>
                </c:pt>
                <c:pt idx="11603">
                  <c:v>173.2370225269344</c:v>
                </c:pt>
                <c:pt idx="11604">
                  <c:v>174.76728697355534</c:v>
                </c:pt>
                <c:pt idx="11605">
                  <c:v>175.68560235063663</c:v>
                </c:pt>
                <c:pt idx="11606">
                  <c:v>174.76728697355534</c:v>
                </c:pt>
                <c:pt idx="11607">
                  <c:v>178.13418217433892</c:v>
                </c:pt>
                <c:pt idx="11608">
                  <c:v>179.05230166503429</c:v>
                </c:pt>
                <c:pt idx="11609">
                  <c:v>179.05230166503429</c:v>
                </c:pt>
                <c:pt idx="11610">
                  <c:v>179.35847208619003</c:v>
                </c:pt>
                <c:pt idx="11611">
                  <c:v>178.13418217433892</c:v>
                </c:pt>
                <c:pt idx="11612">
                  <c:v>177.82801175318315</c:v>
                </c:pt>
                <c:pt idx="11613">
                  <c:v>179.66444662095986</c:v>
                </c:pt>
                <c:pt idx="11614">
                  <c:v>179.66444662095986</c:v>
                </c:pt>
                <c:pt idx="11615">
                  <c:v>178.74632713026446</c:v>
                </c:pt>
                <c:pt idx="11616">
                  <c:v>181.50088148873655</c:v>
                </c:pt>
                <c:pt idx="11617">
                  <c:v>180.58276199804115</c:v>
                </c:pt>
                <c:pt idx="11618">
                  <c:v>178.74632713026446</c:v>
                </c:pt>
                <c:pt idx="11619">
                  <c:v>178.13418217433892</c:v>
                </c:pt>
                <c:pt idx="11620">
                  <c:v>175.68560235063663</c:v>
                </c:pt>
                <c:pt idx="11621">
                  <c:v>175.99177277179237</c:v>
                </c:pt>
                <c:pt idx="11622">
                  <c:v>179.97061704211558</c:v>
                </c:pt>
                <c:pt idx="11623">
                  <c:v>178.44015670910872</c:v>
                </c:pt>
                <c:pt idx="11624">
                  <c:v>177.82801175318315</c:v>
                </c:pt>
                <c:pt idx="11625">
                  <c:v>178.13418217433892</c:v>
                </c:pt>
                <c:pt idx="11626">
                  <c:v>178.44015670910872</c:v>
                </c:pt>
                <c:pt idx="11627">
                  <c:v>179.35847208619003</c:v>
                </c:pt>
                <c:pt idx="11628">
                  <c:v>178.74632713026446</c:v>
                </c:pt>
                <c:pt idx="11629">
                  <c:v>175.37943192948092</c:v>
                </c:pt>
                <c:pt idx="11630">
                  <c:v>174.76728697355534</c:v>
                </c:pt>
                <c:pt idx="11631">
                  <c:v>175.99177277179237</c:v>
                </c:pt>
                <c:pt idx="11632">
                  <c:v>173.2370225269344</c:v>
                </c:pt>
                <c:pt idx="11633">
                  <c:v>176.2977473065622</c:v>
                </c:pt>
                <c:pt idx="11634">
                  <c:v>180.88873653281098</c:v>
                </c:pt>
                <c:pt idx="11635">
                  <c:v>175.68560235063663</c:v>
                </c:pt>
                <c:pt idx="11636">
                  <c:v>174.1551420176298</c:v>
                </c:pt>
                <c:pt idx="11637">
                  <c:v>173.2370225269344</c:v>
                </c:pt>
                <c:pt idx="11638">
                  <c:v>172.93085210577865</c:v>
                </c:pt>
                <c:pt idx="11639">
                  <c:v>174.76728697355534</c:v>
                </c:pt>
                <c:pt idx="11640">
                  <c:v>175.37943192948092</c:v>
                </c:pt>
                <c:pt idx="11641">
                  <c:v>175.68560235063663</c:v>
                </c:pt>
                <c:pt idx="11642">
                  <c:v>176.2977473065622</c:v>
                </c:pt>
                <c:pt idx="11643">
                  <c:v>172.93085210577865</c:v>
                </c:pt>
                <c:pt idx="11644">
                  <c:v>175.68560235063663</c:v>
                </c:pt>
                <c:pt idx="11645">
                  <c:v>176.2977473065622</c:v>
                </c:pt>
                <c:pt idx="11646">
                  <c:v>173.2370225269344</c:v>
                </c:pt>
                <c:pt idx="11647">
                  <c:v>171.70656219392754</c:v>
                </c:pt>
                <c:pt idx="11648">
                  <c:v>171.40058765915771</c:v>
                </c:pt>
                <c:pt idx="11649">
                  <c:v>172.31870714985308</c:v>
                </c:pt>
                <c:pt idx="11650">
                  <c:v>168.64583741429971</c:v>
                </c:pt>
                <c:pt idx="11651">
                  <c:v>172.01273261508328</c:v>
                </c:pt>
                <c:pt idx="11652">
                  <c:v>170.78844270323214</c:v>
                </c:pt>
                <c:pt idx="11653">
                  <c:v>172.31870714985308</c:v>
                </c:pt>
                <c:pt idx="11654">
                  <c:v>171.40058765915771</c:v>
                </c:pt>
                <c:pt idx="11655">
                  <c:v>172.31870714985308</c:v>
                </c:pt>
                <c:pt idx="11656">
                  <c:v>171.09441723800197</c:v>
                </c:pt>
                <c:pt idx="11657">
                  <c:v>169.56415279138102</c:v>
                </c:pt>
                <c:pt idx="11658">
                  <c:v>173.2370225269344</c:v>
                </c:pt>
                <c:pt idx="11659">
                  <c:v>172.31870714985308</c:v>
                </c:pt>
                <c:pt idx="11660">
                  <c:v>173.84916748285994</c:v>
                </c:pt>
                <c:pt idx="11661">
                  <c:v>173.84916748285994</c:v>
                </c:pt>
                <c:pt idx="11662">
                  <c:v>176.2977473065622</c:v>
                </c:pt>
                <c:pt idx="11663">
                  <c:v>174.46131243878551</c:v>
                </c:pt>
                <c:pt idx="11664">
                  <c:v>175.37943192948092</c:v>
                </c:pt>
                <c:pt idx="11665">
                  <c:v>174.46131243878551</c:v>
                </c:pt>
                <c:pt idx="11666">
                  <c:v>174.46131243878551</c:v>
                </c:pt>
                <c:pt idx="11667">
                  <c:v>172.93085210577865</c:v>
                </c:pt>
                <c:pt idx="11668">
                  <c:v>173.84916748285994</c:v>
                </c:pt>
                <c:pt idx="11669">
                  <c:v>174.46131243878551</c:v>
                </c:pt>
                <c:pt idx="11670">
                  <c:v>175.68560235063663</c:v>
                </c:pt>
                <c:pt idx="11671">
                  <c:v>175.99177277179237</c:v>
                </c:pt>
                <c:pt idx="11672">
                  <c:v>178.13418217433892</c:v>
                </c:pt>
                <c:pt idx="11673">
                  <c:v>177.82801175318315</c:v>
                </c:pt>
                <c:pt idx="11674">
                  <c:v>177.82801175318315</c:v>
                </c:pt>
                <c:pt idx="11675">
                  <c:v>177.82801175318315</c:v>
                </c:pt>
                <c:pt idx="11676">
                  <c:v>177.82801175318315</c:v>
                </c:pt>
                <c:pt idx="11677">
                  <c:v>176.60372184133203</c:v>
                </c:pt>
                <c:pt idx="11678">
                  <c:v>178.13418217433892</c:v>
                </c:pt>
                <c:pt idx="11679">
                  <c:v>176.90989226248777</c:v>
                </c:pt>
                <c:pt idx="11680">
                  <c:v>177.2158667972576</c:v>
                </c:pt>
                <c:pt idx="11681">
                  <c:v>178.13418217433892</c:v>
                </c:pt>
                <c:pt idx="11682">
                  <c:v>177.52203721841335</c:v>
                </c:pt>
                <c:pt idx="11683">
                  <c:v>177.52203721841335</c:v>
                </c:pt>
                <c:pt idx="11684">
                  <c:v>175.99177277179237</c:v>
                </c:pt>
                <c:pt idx="11685">
                  <c:v>176.90989226248777</c:v>
                </c:pt>
                <c:pt idx="11686">
                  <c:v>175.37943192948092</c:v>
                </c:pt>
                <c:pt idx="11687">
                  <c:v>174.1551420176298</c:v>
                </c:pt>
                <c:pt idx="11688">
                  <c:v>173.84916748285994</c:v>
                </c:pt>
                <c:pt idx="11689">
                  <c:v>175.68560235063663</c:v>
                </c:pt>
                <c:pt idx="11690">
                  <c:v>175.68560235063663</c:v>
                </c:pt>
                <c:pt idx="11691">
                  <c:v>175.99177277179237</c:v>
                </c:pt>
                <c:pt idx="11692">
                  <c:v>177.2158667972576</c:v>
                </c:pt>
                <c:pt idx="11693">
                  <c:v>173.2370225269344</c:v>
                </c:pt>
                <c:pt idx="11694">
                  <c:v>172.62487757100882</c:v>
                </c:pt>
                <c:pt idx="11695">
                  <c:v>174.1551420176298</c:v>
                </c:pt>
                <c:pt idx="11696">
                  <c:v>171.09441723800197</c:v>
                </c:pt>
                <c:pt idx="11697">
                  <c:v>170.17629774730659</c:v>
                </c:pt>
                <c:pt idx="11698">
                  <c:v>171.70656219392754</c:v>
                </c:pt>
                <c:pt idx="11699">
                  <c:v>171.70656219392754</c:v>
                </c:pt>
                <c:pt idx="11700">
                  <c:v>171.09441723800197</c:v>
                </c:pt>
                <c:pt idx="11701">
                  <c:v>170.48227228207639</c:v>
                </c:pt>
                <c:pt idx="11702">
                  <c:v>169.25798237022528</c:v>
                </c:pt>
                <c:pt idx="11703">
                  <c:v>168.64583741429971</c:v>
                </c:pt>
                <c:pt idx="11704">
                  <c:v>171.09441723800197</c:v>
                </c:pt>
                <c:pt idx="11705">
                  <c:v>176.2977473065622</c:v>
                </c:pt>
                <c:pt idx="11706">
                  <c:v>175.68560235063663</c:v>
                </c:pt>
                <c:pt idx="11707">
                  <c:v>171.40058765915771</c:v>
                </c:pt>
                <c:pt idx="11708">
                  <c:v>174.46131243878551</c:v>
                </c:pt>
                <c:pt idx="11709">
                  <c:v>173.54299706170423</c:v>
                </c:pt>
                <c:pt idx="11710">
                  <c:v>176.2977473065622</c:v>
                </c:pt>
                <c:pt idx="11711">
                  <c:v>174.46131243878551</c:v>
                </c:pt>
                <c:pt idx="11712">
                  <c:v>172.93085210577865</c:v>
                </c:pt>
                <c:pt idx="11713">
                  <c:v>171.09441723800197</c:v>
                </c:pt>
                <c:pt idx="11714">
                  <c:v>169.87032321253673</c:v>
                </c:pt>
                <c:pt idx="11715">
                  <c:v>171.09441723800197</c:v>
                </c:pt>
                <c:pt idx="11716">
                  <c:v>171.70656219392754</c:v>
                </c:pt>
                <c:pt idx="11717">
                  <c:v>173.2370225269344</c:v>
                </c:pt>
                <c:pt idx="11718">
                  <c:v>170.48227228207639</c:v>
                </c:pt>
                <c:pt idx="11719">
                  <c:v>164.36082272282076</c:v>
                </c:pt>
                <c:pt idx="11720">
                  <c:v>165.5851126346719</c:v>
                </c:pt>
                <c:pt idx="11721">
                  <c:v>166.50342801175319</c:v>
                </c:pt>
                <c:pt idx="11722">
                  <c:v>166.19725759059747</c:v>
                </c:pt>
                <c:pt idx="11723">
                  <c:v>167.7277179236043</c:v>
                </c:pt>
                <c:pt idx="11724">
                  <c:v>169.56415279138102</c:v>
                </c:pt>
                <c:pt idx="11725">
                  <c:v>170.78844270323214</c:v>
                </c:pt>
                <c:pt idx="11726">
                  <c:v>169.87032321253673</c:v>
                </c:pt>
                <c:pt idx="11727">
                  <c:v>170.17629774730659</c:v>
                </c:pt>
                <c:pt idx="11728">
                  <c:v>170.17629774730659</c:v>
                </c:pt>
                <c:pt idx="11729">
                  <c:v>170.78844270323214</c:v>
                </c:pt>
                <c:pt idx="11730">
                  <c:v>169.25798237022528</c:v>
                </c:pt>
                <c:pt idx="11731">
                  <c:v>167.42154750244859</c:v>
                </c:pt>
                <c:pt idx="11732">
                  <c:v>166.19725759059747</c:v>
                </c:pt>
                <c:pt idx="11733">
                  <c:v>168.64583741429971</c:v>
                </c:pt>
                <c:pt idx="11734">
                  <c:v>168.03369245837416</c:v>
                </c:pt>
                <c:pt idx="11735">
                  <c:v>168.95200783545545</c:v>
                </c:pt>
                <c:pt idx="11736">
                  <c:v>172.31870714985308</c:v>
                </c:pt>
                <c:pt idx="11737">
                  <c:v>171.40058765915771</c:v>
                </c:pt>
                <c:pt idx="11738">
                  <c:v>168.95200783545545</c:v>
                </c:pt>
                <c:pt idx="11739">
                  <c:v>170.17629774730659</c:v>
                </c:pt>
                <c:pt idx="11740">
                  <c:v>172.62487757100882</c:v>
                </c:pt>
                <c:pt idx="11741">
                  <c:v>173.54299706170423</c:v>
                </c:pt>
                <c:pt idx="11742">
                  <c:v>171.70656219392754</c:v>
                </c:pt>
                <c:pt idx="11743">
                  <c:v>169.25798237022528</c:v>
                </c:pt>
                <c:pt idx="11744">
                  <c:v>172.31870714985308</c:v>
                </c:pt>
                <c:pt idx="11745">
                  <c:v>169.25798237022528</c:v>
                </c:pt>
                <c:pt idx="11746">
                  <c:v>168.03369245837416</c:v>
                </c:pt>
                <c:pt idx="11747">
                  <c:v>171.70656219392754</c:v>
                </c:pt>
                <c:pt idx="11748">
                  <c:v>175.37943192948092</c:v>
                </c:pt>
                <c:pt idx="11749">
                  <c:v>172.62487757100882</c:v>
                </c:pt>
                <c:pt idx="11750">
                  <c:v>173.2370225269344</c:v>
                </c:pt>
                <c:pt idx="11751">
                  <c:v>172.01273261508328</c:v>
                </c:pt>
                <c:pt idx="11752">
                  <c:v>170.48227228207639</c:v>
                </c:pt>
                <c:pt idx="11753">
                  <c:v>172.31870714985308</c:v>
                </c:pt>
                <c:pt idx="11754">
                  <c:v>172.31870714985308</c:v>
                </c:pt>
                <c:pt idx="11755">
                  <c:v>169.87032321253673</c:v>
                </c:pt>
                <c:pt idx="11756">
                  <c:v>169.25798237022528</c:v>
                </c:pt>
                <c:pt idx="11757">
                  <c:v>171.70656219392754</c:v>
                </c:pt>
                <c:pt idx="11758">
                  <c:v>172.62487757100882</c:v>
                </c:pt>
                <c:pt idx="11759">
                  <c:v>172.93085210577865</c:v>
                </c:pt>
                <c:pt idx="11760">
                  <c:v>170.78844270323214</c:v>
                </c:pt>
                <c:pt idx="11761">
                  <c:v>170.78844270323214</c:v>
                </c:pt>
                <c:pt idx="11762">
                  <c:v>170.48227228207639</c:v>
                </c:pt>
                <c:pt idx="11763">
                  <c:v>169.25798237022528</c:v>
                </c:pt>
                <c:pt idx="11764">
                  <c:v>172.01273261508328</c:v>
                </c:pt>
                <c:pt idx="11765">
                  <c:v>172.31870714985308</c:v>
                </c:pt>
                <c:pt idx="11766">
                  <c:v>173.2370225269344</c:v>
                </c:pt>
                <c:pt idx="11767">
                  <c:v>172.01273261508328</c:v>
                </c:pt>
                <c:pt idx="11768">
                  <c:v>171.40058765915771</c:v>
                </c:pt>
                <c:pt idx="11769">
                  <c:v>172.93085210577865</c:v>
                </c:pt>
                <c:pt idx="11770">
                  <c:v>169.56415279138102</c:v>
                </c:pt>
                <c:pt idx="11771">
                  <c:v>172.01273261508328</c:v>
                </c:pt>
                <c:pt idx="11772">
                  <c:v>175.99177277179237</c:v>
                </c:pt>
                <c:pt idx="11773">
                  <c:v>177.2158667972576</c:v>
                </c:pt>
                <c:pt idx="11774">
                  <c:v>174.1551420176298</c:v>
                </c:pt>
                <c:pt idx="11775">
                  <c:v>175.99177277179237</c:v>
                </c:pt>
                <c:pt idx="11776">
                  <c:v>177.82801175318315</c:v>
                </c:pt>
                <c:pt idx="11777">
                  <c:v>176.2977473065622</c:v>
                </c:pt>
                <c:pt idx="11778">
                  <c:v>172.93085210577865</c:v>
                </c:pt>
                <c:pt idx="11779">
                  <c:v>170.17629774730659</c:v>
                </c:pt>
                <c:pt idx="11780">
                  <c:v>167.7277179236043</c:v>
                </c:pt>
                <c:pt idx="11781">
                  <c:v>168.64583741429971</c:v>
                </c:pt>
                <c:pt idx="11782">
                  <c:v>170.17629774730659</c:v>
                </c:pt>
                <c:pt idx="11783">
                  <c:v>171.40058765915771</c:v>
                </c:pt>
                <c:pt idx="11784">
                  <c:v>169.56415279138102</c:v>
                </c:pt>
                <c:pt idx="11785">
                  <c:v>169.25798237022528</c:v>
                </c:pt>
                <c:pt idx="11786">
                  <c:v>167.11557296767876</c:v>
                </c:pt>
                <c:pt idx="11787">
                  <c:v>164.6669931439765</c:v>
                </c:pt>
                <c:pt idx="11788">
                  <c:v>166.19725759059747</c:v>
                </c:pt>
                <c:pt idx="11789">
                  <c:v>167.42154750244859</c:v>
                </c:pt>
                <c:pt idx="11790">
                  <c:v>171.40058765915771</c:v>
                </c:pt>
                <c:pt idx="11791">
                  <c:v>167.42154750244859</c:v>
                </c:pt>
                <c:pt idx="11792">
                  <c:v>168.64583741429971</c:v>
                </c:pt>
                <c:pt idx="11793">
                  <c:v>168.64583741429971</c:v>
                </c:pt>
                <c:pt idx="11794">
                  <c:v>170.17629774730659</c:v>
                </c:pt>
                <c:pt idx="11795">
                  <c:v>169.56415279138102</c:v>
                </c:pt>
                <c:pt idx="11796">
                  <c:v>171.40058765915771</c:v>
                </c:pt>
                <c:pt idx="11797">
                  <c:v>172.01273261508328</c:v>
                </c:pt>
                <c:pt idx="11798">
                  <c:v>170.78844270323214</c:v>
                </c:pt>
                <c:pt idx="11799">
                  <c:v>169.56415279138102</c:v>
                </c:pt>
                <c:pt idx="11800">
                  <c:v>169.25798237022528</c:v>
                </c:pt>
                <c:pt idx="11801">
                  <c:v>166.50342801175319</c:v>
                </c:pt>
                <c:pt idx="11802">
                  <c:v>167.42154750244859</c:v>
                </c:pt>
                <c:pt idx="11803">
                  <c:v>167.7277179236043</c:v>
                </c:pt>
                <c:pt idx="11804">
                  <c:v>168.95200783545545</c:v>
                </c:pt>
                <c:pt idx="11805">
                  <c:v>166.80940254652305</c:v>
                </c:pt>
                <c:pt idx="11806">
                  <c:v>165.89128305582764</c:v>
                </c:pt>
                <c:pt idx="11807">
                  <c:v>165.89128305582764</c:v>
                </c:pt>
                <c:pt idx="11808">
                  <c:v>166.80940254652305</c:v>
                </c:pt>
                <c:pt idx="11809">
                  <c:v>167.11557296767876</c:v>
                </c:pt>
                <c:pt idx="11810">
                  <c:v>170.17629774730659</c:v>
                </c:pt>
                <c:pt idx="11811">
                  <c:v>169.87032321253673</c:v>
                </c:pt>
                <c:pt idx="11812">
                  <c:v>169.56415279138102</c:v>
                </c:pt>
                <c:pt idx="11813">
                  <c:v>168.95200783545545</c:v>
                </c:pt>
                <c:pt idx="11814">
                  <c:v>172.01273261508328</c:v>
                </c:pt>
                <c:pt idx="11815">
                  <c:v>169.87032321253673</c:v>
                </c:pt>
                <c:pt idx="11816">
                  <c:v>172.01273261508328</c:v>
                </c:pt>
                <c:pt idx="11817">
                  <c:v>168.03369245837416</c:v>
                </c:pt>
                <c:pt idx="11818">
                  <c:v>166.80940254652305</c:v>
                </c:pt>
                <c:pt idx="11819">
                  <c:v>167.7277179236043</c:v>
                </c:pt>
                <c:pt idx="11820">
                  <c:v>170.48227228207639</c:v>
                </c:pt>
                <c:pt idx="11821">
                  <c:v>171.09441723800197</c:v>
                </c:pt>
                <c:pt idx="11822">
                  <c:v>171.70656219392754</c:v>
                </c:pt>
                <c:pt idx="11823">
                  <c:v>171.40058765915771</c:v>
                </c:pt>
                <c:pt idx="11824">
                  <c:v>169.56415279138102</c:v>
                </c:pt>
                <c:pt idx="11825">
                  <c:v>172.93085210577865</c:v>
                </c:pt>
                <c:pt idx="11826">
                  <c:v>170.78844270323214</c:v>
                </c:pt>
                <c:pt idx="11827">
                  <c:v>172.31870714985308</c:v>
                </c:pt>
                <c:pt idx="11828">
                  <c:v>169.87032321253673</c:v>
                </c:pt>
                <c:pt idx="11829">
                  <c:v>169.25798237022528</c:v>
                </c:pt>
                <c:pt idx="11830">
                  <c:v>170.78844270323214</c:v>
                </c:pt>
                <c:pt idx="11831">
                  <c:v>169.87032321253673</c:v>
                </c:pt>
                <c:pt idx="11832">
                  <c:v>170.17629774730659</c:v>
                </c:pt>
                <c:pt idx="11833">
                  <c:v>166.50342801175319</c:v>
                </c:pt>
                <c:pt idx="11834">
                  <c:v>170.17629774730659</c:v>
                </c:pt>
                <c:pt idx="11835">
                  <c:v>172.93085210577865</c:v>
                </c:pt>
                <c:pt idx="11836">
                  <c:v>169.56415279138102</c:v>
                </c:pt>
                <c:pt idx="11837">
                  <c:v>171.70656219392754</c:v>
                </c:pt>
                <c:pt idx="11838">
                  <c:v>168.64583741429971</c:v>
                </c:pt>
                <c:pt idx="11839">
                  <c:v>170.78844270323214</c:v>
                </c:pt>
                <c:pt idx="11840">
                  <c:v>170.17629774730659</c:v>
                </c:pt>
                <c:pt idx="11841">
                  <c:v>165.27913809990207</c:v>
                </c:pt>
                <c:pt idx="11842">
                  <c:v>167.11557296767876</c:v>
                </c:pt>
                <c:pt idx="11843">
                  <c:v>165.27913809990207</c:v>
                </c:pt>
                <c:pt idx="11844">
                  <c:v>166.50342801175319</c:v>
                </c:pt>
                <c:pt idx="11845">
                  <c:v>170.48227228207639</c:v>
                </c:pt>
                <c:pt idx="11846">
                  <c:v>168.03369245837416</c:v>
                </c:pt>
                <c:pt idx="11847">
                  <c:v>168.95200783545545</c:v>
                </c:pt>
                <c:pt idx="11848">
                  <c:v>164.97296767874633</c:v>
                </c:pt>
                <c:pt idx="11849">
                  <c:v>167.11557296767876</c:v>
                </c:pt>
                <c:pt idx="11850">
                  <c:v>168.03369245837416</c:v>
                </c:pt>
                <c:pt idx="11851">
                  <c:v>169.25798237022528</c:v>
                </c:pt>
                <c:pt idx="11852">
                  <c:v>169.25798237022528</c:v>
                </c:pt>
                <c:pt idx="11853">
                  <c:v>171.09441723800197</c:v>
                </c:pt>
                <c:pt idx="11854">
                  <c:v>169.25798237022528</c:v>
                </c:pt>
                <c:pt idx="11855">
                  <c:v>167.7277179236043</c:v>
                </c:pt>
                <c:pt idx="11856">
                  <c:v>167.7277179236043</c:v>
                </c:pt>
                <c:pt idx="11857">
                  <c:v>168.03369245837416</c:v>
                </c:pt>
                <c:pt idx="11858">
                  <c:v>169.87032321253673</c:v>
                </c:pt>
                <c:pt idx="11859">
                  <c:v>170.78844270323214</c:v>
                </c:pt>
                <c:pt idx="11860">
                  <c:v>172.31870714985308</c:v>
                </c:pt>
                <c:pt idx="11861">
                  <c:v>171.40058765915771</c:v>
                </c:pt>
                <c:pt idx="11862">
                  <c:v>171.70656219392754</c:v>
                </c:pt>
                <c:pt idx="11863">
                  <c:v>171.09441723800197</c:v>
                </c:pt>
                <c:pt idx="11864">
                  <c:v>170.78844270323214</c:v>
                </c:pt>
                <c:pt idx="11865">
                  <c:v>170.17629774730659</c:v>
                </c:pt>
                <c:pt idx="11866">
                  <c:v>169.25798237022528</c:v>
                </c:pt>
                <c:pt idx="11867">
                  <c:v>168.64583741429971</c:v>
                </c:pt>
                <c:pt idx="11868">
                  <c:v>165.5851126346719</c:v>
                </c:pt>
                <c:pt idx="11869">
                  <c:v>167.11557296767876</c:v>
                </c:pt>
                <c:pt idx="11870">
                  <c:v>165.89128305582764</c:v>
                </c:pt>
                <c:pt idx="11871">
                  <c:v>167.11557296767876</c:v>
                </c:pt>
                <c:pt idx="11872">
                  <c:v>165.27913809990207</c:v>
                </c:pt>
                <c:pt idx="11873">
                  <c:v>167.11557296767876</c:v>
                </c:pt>
                <c:pt idx="11874">
                  <c:v>167.7277179236043</c:v>
                </c:pt>
                <c:pt idx="11875">
                  <c:v>166.80940254652305</c:v>
                </c:pt>
                <c:pt idx="11876">
                  <c:v>165.89128305582764</c:v>
                </c:pt>
                <c:pt idx="11877">
                  <c:v>167.42154750244859</c:v>
                </c:pt>
                <c:pt idx="11878">
                  <c:v>166.50342801175319</c:v>
                </c:pt>
                <c:pt idx="11879">
                  <c:v>169.56415279138102</c:v>
                </c:pt>
                <c:pt idx="11880">
                  <c:v>167.11557296767876</c:v>
                </c:pt>
                <c:pt idx="11881">
                  <c:v>167.11557296767876</c:v>
                </c:pt>
                <c:pt idx="11882">
                  <c:v>167.11557296767876</c:v>
                </c:pt>
                <c:pt idx="11883">
                  <c:v>165.89128305582764</c:v>
                </c:pt>
                <c:pt idx="11884">
                  <c:v>163.44270323212538</c:v>
                </c:pt>
                <c:pt idx="11885">
                  <c:v>164.36082272282076</c:v>
                </c:pt>
                <c:pt idx="11886">
                  <c:v>164.36082272282076</c:v>
                </c:pt>
                <c:pt idx="11887">
                  <c:v>160.68795298726741</c:v>
                </c:pt>
                <c:pt idx="11888">
                  <c:v>162.21841332027427</c:v>
                </c:pt>
                <c:pt idx="11889">
                  <c:v>165.5851126346719</c:v>
                </c:pt>
                <c:pt idx="11890">
                  <c:v>164.36082272282076</c:v>
                </c:pt>
                <c:pt idx="11891">
                  <c:v>164.97296767874633</c:v>
                </c:pt>
                <c:pt idx="11892">
                  <c:v>163.13653281096964</c:v>
                </c:pt>
                <c:pt idx="11893">
                  <c:v>164.36082272282076</c:v>
                </c:pt>
                <c:pt idx="11894">
                  <c:v>162.83055827619984</c:v>
                </c:pt>
                <c:pt idx="11895">
                  <c:v>162.52438785504407</c:v>
                </c:pt>
                <c:pt idx="11896">
                  <c:v>163.44270323212538</c:v>
                </c:pt>
                <c:pt idx="11897">
                  <c:v>165.89128305582764</c:v>
                </c:pt>
                <c:pt idx="11898">
                  <c:v>164.36082272282076</c:v>
                </c:pt>
                <c:pt idx="11899">
                  <c:v>166.80940254652305</c:v>
                </c:pt>
                <c:pt idx="11900">
                  <c:v>161.30009794319295</c:v>
                </c:pt>
                <c:pt idx="11901">
                  <c:v>162.83055827619984</c:v>
                </c:pt>
                <c:pt idx="11902">
                  <c:v>160.68795298726741</c:v>
                </c:pt>
                <c:pt idx="11903">
                  <c:v>162.83055827619984</c:v>
                </c:pt>
                <c:pt idx="11904">
                  <c:v>163.44270323212538</c:v>
                </c:pt>
                <c:pt idx="11905">
                  <c:v>165.5851126346719</c:v>
                </c:pt>
                <c:pt idx="11906">
                  <c:v>165.27913809990207</c:v>
                </c:pt>
                <c:pt idx="11907">
                  <c:v>164.05484818805095</c:v>
                </c:pt>
                <c:pt idx="11908">
                  <c:v>164.36082272282076</c:v>
                </c:pt>
                <c:pt idx="11909">
                  <c:v>164.05484818805095</c:v>
                </c:pt>
                <c:pt idx="11910">
                  <c:v>165.27913809990207</c:v>
                </c:pt>
                <c:pt idx="11911">
                  <c:v>164.97296767874633</c:v>
                </c:pt>
                <c:pt idx="11912">
                  <c:v>166.80940254652305</c:v>
                </c:pt>
                <c:pt idx="11913">
                  <c:v>167.7277179236043</c:v>
                </c:pt>
                <c:pt idx="11914">
                  <c:v>167.7277179236043</c:v>
                </c:pt>
                <c:pt idx="11915">
                  <c:v>167.11557296767876</c:v>
                </c:pt>
                <c:pt idx="11916">
                  <c:v>168.95200783545545</c:v>
                </c:pt>
                <c:pt idx="11917">
                  <c:v>170.17629774730659</c:v>
                </c:pt>
                <c:pt idx="11918">
                  <c:v>168.64583741429971</c:v>
                </c:pt>
                <c:pt idx="11919">
                  <c:v>166.19725759059747</c:v>
                </c:pt>
                <c:pt idx="11920">
                  <c:v>166.80940254652305</c:v>
                </c:pt>
                <c:pt idx="11921">
                  <c:v>168.95200783545545</c:v>
                </c:pt>
                <c:pt idx="11922">
                  <c:v>169.25798237022528</c:v>
                </c:pt>
                <c:pt idx="11923">
                  <c:v>169.25798237022528</c:v>
                </c:pt>
                <c:pt idx="11924">
                  <c:v>168.95200783545545</c:v>
                </c:pt>
                <c:pt idx="11925">
                  <c:v>168.95200783545545</c:v>
                </c:pt>
                <c:pt idx="11926">
                  <c:v>169.25798237022528</c:v>
                </c:pt>
                <c:pt idx="11927">
                  <c:v>167.42154750244859</c:v>
                </c:pt>
                <c:pt idx="11928">
                  <c:v>165.89128305582764</c:v>
                </c:pt>
                <c:pt idx="11929">
                  <c:v>165.27913809990207</c:v>
                </c:pt>
                <c:pt idx="11930">
                  <c:v>167.42154750244859</c:v>
                </c:pt>
                <c:pt idx="11931">
                  <c:v>166.80940254652305</c:v>
                </c:pt>
                <c:pt idx="11932">
                  <c:v>164.05484818805095</c:v>
                </c:pt>
                <c:pt idx="11933">
                  <c:v>165.89128305582764</c:v>
                </c:pt>
                <c:pt idx="11934">
                  <c:v>164.05484818805095</c:v>
                </c:pt>
                <c:pt idx="11935">
                  <c:v>167.7277179236043</c:v>
                </c:pt>
                <c:pt idx="11936">
                  <c:v>170.48227228207639</c:v>
                </c:pt>
                <c:pt idx="11937">
                  <c:v>167.7277179236043</c:v>
                </c:pt>
                <c:pt idx="11938">
                  <c:v>167.7277179236043</c:v>
                </c:pt>
                <c:pt idx="11939">
                  <c:v>165.89128305582764</c:v>
                </c:pt>
                <c:pt idx="11940">
                  <c:v>171.40058765915771</c:v>
                </c:pt>
                <c:pt idx="11941">
                  <c:v>172.01273261508328</c:v>
                </c:pt>
                <c:pt idx="11942">
                  <c:v>170.48227228207639</c:v>
                </c:pt>
                <c:pt idx="11943">
                  <c:v>168.95200783545545</c:v>
                </c:pt>
                <c:pt idx="11944">
                  <c:v>171.70656219392754</c:v>
                </c:pt>
                <c:pt idx="11945">
                  <c:v>170.17629774730659</c:v>
                </c:pt>
                <c:pt idx="11946">
                  <c:v>166.50342801175319</c:v>
                </c:pt>
                <c:pt idx="11947">
                  <c:v>172.01273261508328</c:v>
                </c:pt>
                <c:pt idx="11948">
                  <c:v>170.17629774730659</c:v>
                </c:pt>
                <c:pt idx="11949">
                  <c:v>170.78844270323214</c:v>
                </c:pt>
                <c:pt idx="11950">
                  <c:v>167.42154750244859</c:v>
                </c:pt>
                <c:pt idx="11951">
                  <c:v>166.80940254652305</c:v>
                </c:pt>
                <c:pt idx="11952">
                  <c:v>168.64583741429971</c:v>
                </c:pt>
                <c:pt idx="11953">
                  <c:v>170.48227228207639</c:v>
                </c:pt>
                <c:pt idx="11954">
                  <c:v>168.95200783545545</c:v>
                </c:pt>
                <c:pt idx="11955">
                  <c:v>165.5851126346719</c:v>
                </c:pt>
                <c:pt idx="11956">
                  <c:v>165.89128305582764</c:v>
                </c:pt>
                <c:pt idx="11957">
                  <c:v>171.70656219392754</c:v>
                </c:pt>
                <c:pt idx="11958">
                  <c:v>170.48227228207639</c:v>
                </c:pt>
                <c:pt idx="11959">
                  <c:v>169.87032321253673</c:v>
                </c:pt>
                <c:pt idx="11960">
                  <c:v>170.17629774730659</c:v>
                </c:pt>
                <c:pt idx="11961">
                  <c:v>170.48227228207639</c:v>
                </c:pt>
                <c:pt idx="11962">
                  <c:v>166.80940254652305</c:v>
                </c:pt>
                <c:pt idx="11963">
                  <c:v>165.27913809990207</c:v>
                </c:pt>
                <c:pt idx="11964">
                  <c:v>164.05484818805095</c:v>
                </c:pt>
                <c:pt idx="11965">
                  <c:v>164.6669931439765</c:v>
                </c:pt>
                <c:pt idx="11966">
                  <c:v>165.27913809990207</c:v>
                </c:pt>
                <c:pt idx="11967">
                  <c:v>164.97296767874633</c:v>
                </c:pt>
                <c:pt idx="11968">
                  <c:v>165.89128305582764</c:v>
                </c:pt>
                <c:pt idx="11969">
                  <c:v>163.44270323212538</c:v>
                </c:pt>
                <c:pt idx="11970">
                  <c:v>165.27913809990207</c:v>
                </c:pt>
                <c:pt idx="11971">
                  <c:v>163.74887365328109</c:v>
                </c:pt>
                <c:pt idx="11972">
                  <c:v>164.97296767874633</c:v>
                </c:pt>
                <c:pt idx="11973">
                  <c:v>164.6669931439765</c:v>
                </c:pt>
                <c:pt idx="11974">
                  <c:v>162.83055827619984</c:v>
                </c:pt>
                <c:pt idx="11975">
                  <c:v>164.36082272282076</c:v>
                </c:pt>
                <c:pt idx="11976">
                  <c:v>163.13653281096964</c:v>
                </c:pt>
                <c:pt idx="11977">
                  <c:v>163.13653281096964</c:v>
                </c:pt>
                <c:pt idx="11978">
                  <c:v>161.30009794319295</c:v>
                </c:pt>
                <c:pt idx="11979">
                  <c:v>163.74887365328109</c:v>
                </c:pt>
                <c:pt idx="11980">
                  <c:v>162.52438785504407</c:v>
                </c:pt>
                <c:pt idx="11981">
                  <c:v>160.99412340842312</c:v>
                </c:pt>
                <c:pt idx="11982">
                  <c:v>165.27913809990207</c:v>
                </c:pt>
                <c:pt idx="11983">
                  <c:v>162.21841332027427</c:v>
                </c:pt>
                <c:pt idx="11984">
                  <c:v>161.91224289911852</c:v>
                </c:pt>
                <c:pt idx="11985">
                  <c:v>163.74887365328109</c:v>
                </c:pt>
                <c:pt idx="11986">
                  <c:v>162.83055827619984</c:v>
                </c:pt>
                <c:pt idx="11987">
                  <c:v>160.99412340842312</c:v>
                </c:pt>
                <c:pt idx="11988">
                  <c:v>163.13653281096964</c:v>
                </c:pt>
                <c:pt idx="11989">
                  <c:v>161.30009794319295</c:v>
                </c:pt>
                <c:pt idx="11990">
                  <c:v>163.13653281096964</c:v>
                </c:pt>
                <c:pt idx="11991">
                  <c:v>163.13653281096964</c:v>
                </c:pt>
                <c:pt idx="11992">
                  <c:v>165.89128305582764</c:v>
                </c:pt>
                <c:pt idx="11993">
                  <c:v>163.13653281096964</c:v>
                </c:pt>
                <c:pt idx="11994">
                  <c:v>161.91224289911852</c:v>
                </c:pt>
                <c:pt idx="11995">
                  <c:v>163.44270323212538</c:v>
                </c:pt>
                <c:pt idx="11996">
                  <c:v>162.52438785504407</c:v>
                </c:pt>
                <c:pt idx="11997">
                  <c:v>166.50342801175319</c:v>
                </c:pt>
                <c:pt idx="11998">
                  <c:v>167.11557296767876</c:v>
                </c:pt>
                <c:pt idx="11999">
                  <c:v>164.6669931439765</c:v>
                </c:pt>
                <c:pt idx="12000">
                  <c:v>166.19725759059747</c:v>
                </c:pt>
                <c:pt idx="12001">
                  <c:v>165.27913809990207</c:v>
                </c:pt>
                <c:pt idx="12002">
                  <c:v>164.05484818805095</c:v>
                </c:pt>
                <c:pt idx="12003">
                  <c:v>160.68795298726741</c:v>
                </c:pt>
                <c:pt idx="12004">
                  <c:v>161.91224289911852</c:v>
                </c:pt>
                <c:pt idx="12005">
                  <c:v>163.44270323212538</c:v>
                </c:pt>
                <c:pt idx="12006">
                  <c:v>163.74887365328109</c:v>
                </c:pt>
                <c:pt idx="12007">
                  <c:v>164.05484818805095</c:v>
                </c:pt>
                <c:pt idx="12008">
                  <c:v>163.74887365328109</c:v>
                </c:pt>
                <c:pt idx="12009">
                  <c:v>160.68795298726741</c:v>
                </c:pt>
                <c:pt idx="12010">
                  <c:v>161.91224289911852</c:v>
                </c:pt>
                <c:pt idx="12011">
                  <c:v>163.44270323212538</c:v>
                </c:pt>
                <c:pt idx="12012">
                  <c:v>160.99412340842312</c:v>
                </c:pt>
                <c:pt idx="12013">
                  <c:v>162.83055827619984</c:v>
                </c:pt>
                <c:pt idx="12014">
                  <c:v>160.99412340842312</c:v>
                </c:pt>
                <c:pt idx="12015">
                  <c:v>161.30009794319295</c:v>
                </c:pt>
                <c:pt idx="12016">
                  <c:v>164.05484818805095</c:v>
                </c:pt>
                <c:pt idx="12017">
                  <c:v>165.5851126346719</c:v>
                </c:pt>
                <c:pt idx="12018">
                  <c:v>164.05484818805095</c:v>
                </c:pt>
                <c:pt idx="12019">
                  <c:v>168.03369245837416</c:v>
                </c:pt>
                <c:pt idx="12020">
                  <c:v>163.74887365328109</c:v>
                </c:pt>
                <c:pt idx="12021">
                  <c:v>165.5851126346719</c:v>
                </c:pt>
                <c:pt idx="12022">
                  <c:v>164.6669931439765</c:v>
                </c:pt>
                <c:pt idx="12023">
                  <c:v>161.91224289911852</c:v>
                </c:pt>
                <c:pt idx="12024">
                  <c:v>163.13653281096964</c:v>
                </c:pt>
                <c:pt idx="12025">
                  <c:v>160.99412340842312</c:v>
                </c:pt>
                <c:pt idx="12026">
                  <c:v>160.68795298726741</c:v>
                </c:pt>
                <c:pt idx="12027">
                  <c:v>160.99412340842312</c:v>
                </c:pt>
                <c:pt idx="12028">
                  <c:v>160.07580803134184</c:v>
                </c:pt>
                <c:pt idx="12029">
                  <c:v>164.6669931439765</c:v>
                </c:pt>
                <c:pt idx="12030">
                  <c:v>168.95200783545545</c:v>
                </c:pt>
                <c:pt idx="12031">
                  <c:v>167.7277179236043</c:v>
                </c:pt>
                <c:pt idx="12032">
                  <c:v>167.7277179236043</c:v>
                </c:pt>
                <c:pt idx="12033">
                  <c:v>163.74887365328109</c:v>
                </c:pt>
                <c:pt idx="12034">
                  <c:v>164.05484818805095</c:v>
                </c:pt>
                <c:pt idx="12035">
                  <c:v>164.05484818805095</c:v>
                </c:pt>
                <c:pt idx="12036">
                  <c:v>164.36082272282076</c:v>
                </c:pt>
                <c:pt idx="12037">
                  <c:v>165.5851126346719</c:v>
                </c:pt>
                <c:pt idx="12038">
                  <c:v>164.6669931439765</c:v>
                </c:pt>
                <c:pt idx="12039">
                  <c:v>164.05484818805095</c:v>
                </c:pt>
                <c:pt idx="12040">
                  <c:v>160.99412340842312</c:v>
                </c:pt>
                <c:pt idx="12041">
                  <c:v>164.6669931439765</c:v>
                </c:pt>
                <c:pt idx="12042">
                  <c:v>162.52438785504407</c:v>
                </c:pt>
                <c:pt idx="12043">
                  <c:v>162.52438785504407</c:v>
                </c:pt>
                <c:pt idx="12044">
                  <c:v>165.5851126346719</c:v>
                </c:pt>
                <c:pt idx="12045">
                  <c:v>164.6669931439765</c:v>
                </c:pt>
                <c:pt idx="12046">
                  <c:v>163.74887365328109</c:v>
                </c:pt>
                <c:pt idx="12047">
                  <c:v>168.64583741429971</c:v>
                </c:pt>
                <c:pt idx="12048">
                  <c:v>168.03369245837416</c:v>
                </c:pt>
                <c:pt idx="12049">
                  <c:v>164.6669931439765</c:v>
                </c:pt>
                <c:pt idx="12050">
                  <c:v>166.19725759059747</c:v>
                </c:pt>
                <c:pt idx="12051">
                  <c:v>168.64583741429971</c:v>
                </c:pt>
                <c:pt idx="12052">
                  <c:v>164.05484818805095</c:v>
                </c:pt>
                <c:pt idx="12053">
                  <c:v>164.6669931439765</c:v>
                </c:pt>
                <c:pt idx="12054">
                  <c:v>165.27913809990207</c:v>
                </c:pt>
                <c:pt idx="12055">
                  <c:v>164.6669931439765</c:v>
                </c:pt>
                <c:pt idx="12056">
                  <c:v>160.99412340842312</c:v>
                </c:pt>
                <c:pt idx="12057">
                  <c:v>160.99412340842312</c:v>
                </c:pt>
                <c:pt idx="12058">
                  <c:v>161.30009794319295</c:v>
                </c:pt>
                <c:pt idx="12059">
                  <c:v>160.68795298726741</c:v>
                </c:pt>
                <c:pt idx="12060">
                  <c:v>163.44270323212538</c:v>
                </c:pt>
                <c:pt idx="12061">
                  <c:v>163.13653281096964</c:v>
                </c:pt>
                <c:pt idx="12062">
                  <c:v>160.99412340842312</c:v>
                </c:pt>
                <c:pt idx="12063">
                  <c:v>164.97296767874633</c:v>
                </c:pt>
                <c:pt idx="12064">
                  <c:v>164.97296767874633</c:v>
                </c:pt>
                <c:pt idx="12065">
                  <c:v>161.30009794319295</c:v>
                </c:pt>
                <c:pt idx="12066">
                  <c:v>159.46366307541626</c:v>
                </c:pt>
                <c:pt idx="12067">
                  <c:v>160.38197845249755</c:v>
                </c:pt>
                <c:pt idx="12068">
                  <c:v>160.38197845249755</c:v>
                </c:pt>
                <c:pt idx="12069">
                  <c:v>158.54554358472086</c:v>
                </c:pt>
                <c:pt idx="12070">
                  <c:v>158.23937316356515</c:v>
                </c:pt>
                <c:pt idx="12071">
                  <c:v>161.91224289911852</c:v>
                </c:pt>
                <c:pt idx="12072">
                  <c:v>158.23937316356515</c:v>
                </c:pt>
                <c:pt idx="12073">
                  <c:v>162.83055827619984</c:v>
                </c:pt>
                <c:pt idx="12074">
                  <c:v>160.99412340842312</c:v>
                </c:pt>
                <c:pt idx="12075">
                  <c:v>159.46366307541626</c:v>
                </c:pt>
                <c:pt idx="12076">
                  <c:v>162.21841332027427</c:v>
                </c:pt>
                <c:pt idx="12077">
                  <c:v>165.27913809990207</c:v>
                </c:pt>
                <c:pt idx="12078">
                  <c:v>166.80940254652305</c:v>
                </c:pt>
                <c:pt idx="12079">
                  <c:v>163.44270323212538</c:v>
                </c:pt>
                <c:pt idx="12080">
                  <c:v>160.99412340842312</c:v>
                </c:pt>
                <c:pt idx="12081">
                  <c:v>160.99412340842312</c:v>
                </c:pt>
                <c:pt idx="12082">
                  <c:v>158.23937316356515</c:v>
                </c:pt>
                <c:pt idx="12083">
                  <c:v>164.05484818805095</c:v>
                </c:pt>
                <c:pt idx="12084">
                  <c:v>161.30009794319295</c:v>
                </c:pt>
                <c:pt idx="12085">
                  <c:v>162.52438785504407</c:v>
                </c:pt>
                <c:pt idx="12086">
                  <c:v>162.83055827619984</c:v>
                </c:pt>
                <c:pt idx="12087">
                  <c:v>162.83055827619984</c:v>
                </c:pt>
                <c:pt idx="12088">
                  <c:v>158.23937316356515</c:v>
                </c:pt>
                <c:pt idx="12089">
                  <c:v>158.85151811949072</c:v>
                </c:pt>
                <c:pt idx="12090">
                  <c:v>160.38197845249755</c:v>
                </c:pt>
                <c:pt idx="12091">
                  <c:v>162.52438785504407</c:v>
                </c:pt>
                <c:pt idx="12092">
                  <c:v>163.13653281096964</c:v>
                </c:pt>
                <c:pt idx="12093">
                  <c:v>162.52438785504407</c:v>
                </c:pt>
                <c:pt idx="12094">
                  <c:v>159.15768854064643</c:v>
                </c:pt>
                <c:pt idx="12095">
                  <c:v>161.91224289911852</c:v>
                </c:pt>
                <c:pt idx="12096">
                  <c:v>161.30009794319295</c:v>
                </c:pt>
                <c:pt idx="12097">
                  <c:v>158.23937316356515</c:v>
                </c:pt>
                <c:pt idx="12098">
                  <c:v>160.38197845249755</c:v>
                </c:pt>
                <c:pt idx="12099">
                  <c:v>158.54554358472086</c:v>
                </c:pt>
                <c:pt idx="12100">
                  <c:v>158.54554358472086</c:v>
                </c:pt>
                <c:pt idx="12101">
                  <c:v>159.76983349657201</c:v>
                </c:pt>
                <c:pt idx="12102">
                  <c:v>160.07580803134184</c:v>
                </c:pt>
                <c:pt idx="12103">
                  <c:v>156.40293829578843</c:v>
                </c:pt>
                <c:pt idx="12104">
                  <c:v>160.38197845249755</c:v>
                </c:pt>
                <c:pt idx="12105">
                  <c:v>160.68795298726741</c:v>
                </c:pt>
                <c:pt idx="12106">
                  <c:v>159.46366307541626</c:v>
                </c:pt>
                <c:pt idx="12107">
                  <c:v>163.13653281096964</c:v>
                </c:pt>
                <c:pt idx="12108">
                  <c:v>163.13653281096964</c:v>
                </c:pt>
                <c:pt idx="12109">
                  <c:v>165.89128305582764</c:v>
                </c:pt>
                <c:pt idx="12110">
                  <c:v>161.30009794319295</c:v>
                </c:pt>
                <c:pt idx="12111">
                  <c:v>160.68795298726741</c:v>
                </c:pt>
                <c:pt idx="12112">
                  <c:v>162.52438785504407</c:v>
                </c:pt>
                <c:pt idx="12113">
                  <c:v>164.36082272282076</c:v>
                </c:pt>
                <c:pt idx="12114">
                  <c:v>158.85151811949072</c:v>
                </c:pt>
                <c:pt idx="12115">
                  <c:v>157.93339862879532</c:v>
                </c:pt>
                <c:pt idx="12116">
                  <c:v>162.52438785504407</c:v>
                </c:pt>
                <c:pt idx="12117">
                  <c:v>164.05484818805095</c:v>
                </c:pt>
                <c:pt idx="12118">
                  <c:v>162.83055827619984</c:v>
                </c:pt>
                <c:pt idx="12119">
                  <c:v>160.07580803134184</c:v>
                </c:pt>
                <c:pt idx="12120">
                  <c:v>159.46366307541626</c:v>
                </c:pt>
                <c:pt idx="12121">
                  <c:v>160.07580803134184</c:v>
                </c:pt>
                <c:pt idx="12122">
                  <c:v>162.83055827619984</c:v>
                </c:pt>
                <c:pt idx="12123">
                  <c:v>162.83055827619984</c:v>
                </c:pt>
                <c:pt idx="12124">
                  <c:v>160.07580803134184</c:v>
                </c:pt>
                <c:pt idx="12125">
                  <c:v>159.46366307541626</c:v>
                </c:pt>
                <c:pt idx="12126">
                  <c:v>164.05484818805095</c:v>
                </c:pt>
                <c:pt idx="12127">
                  <c:v>159.15768854064643</c:v>
                </c:pt>
                <c:pt idx="12128">
                  <c:v>160.38197845249755</c:v>
                </c:pt>
                <c:pt idx="12129">
                  <c:v>157.015083251714</c:v>
                </c:pt>
                <c:pt idx="12130">
                  <c:v>160.38197845249755</c:v>
                </c:pt>
                <c:pt idx="12131">
                  <c:v>159.15768854064643</c:v>
                </c:pt>
                <c:pt idx="12132">
                  <c:v>157.32125367286974</c:v>
                </c:pt>
                <c:pt idx="12133">
                  <c:v>157.015083251714</c:v>
                </c:pt>
                <c:pt idx="12134">
                  <c:v>157.015083251714</c:v>
                </c:pt>
                <c:pt idx="12135">
                  <c:v>159.46366307541626</c:v>
                </c:pt>
                <c:pt idx="12136">
                  <c:v>157.015083251714</c:v>
                </c:pt>
                <c:pt idx="12137">
                  <c:v>156.09696376101863</c:v>
                </c:pt>
                <c:pt idx="12138">
                  <c:v>156.7091087169442</c:v>
                </c:pt>
                <c:pt idx="12139">
                  <c:v>160.68795298726741</c:v>
                </c:pt>
                <c:pt idx="12140">
                  <c:v>158.54554358472086</c:v>
                </c:pt>
                <c:pt idx="12141">
                  <c:v>157.32125367286974</c:v>
                </c:pt>
                <c:pt idx="12142">
                  <c:v>155.79079333986289</c:v>
                </c:pt>
                <c:pt idx="12143">
                  <c:v>157.32125367286974</c:v>
                </c:pt>
                <c:pt idx="12144">
                  <c:v>157.015083251714</c:v>
                </c:pt>
                <c:pt idx="12145">
                  <c:v>158.85151811949072</c:v>
                </c:pt>
                <c:pt idx="12146">
                  <c:v>162.21841332027427</c:v>
                </c:pt>
                <c:pt idx="12147">
                  <c:v>160.07580803134184</c:v>
                </c:pt>
                <c:pt idx="12148">
                  <c:v>158.85151811949072</c:v>
                </c:pt>
                <c:pt idx="12149">
                  <c:v>156.7091087169442</c:v>
                </c:pt>
                <c:pt idx="12150">
                  <c:v>159.46366307541626</c:v>
                </c:pt>
                <c:pt idx="12151">
                  <c:v>159.15768854064643</c:v>
                </c:pt>
                <c:pt idx="12152">
                  <c:v>159.46366307541626</c:v>
                </c:pt>
                <c:pt idx="12153">
                  <c:v>160.07580803134184</c:v>
                </c:pt>
                <c:pt idx="12154">
                  <c:v>160.38197845249755</c:v>
                </c:pt>
                <c:pt idx="12155">
                  <c:v>159.76983349657201</c:v>
                </c:pt>
                <c:pt idx="12156">
                  <c:v>162.21841332027427</c:v>
                </c:pt>
                <c:pt idx="12157">
                  <c:v>157.32125367286974</c:v>
                </c:pt>
                <c:pt idx="12158">
                  <c:v>158.54554358472086</c:v>
                </c:pt>
                <c:pt idx="12159">
                  <c:v>158.23937316356515</c:v>
                </c:pt>
                <c:pt idx="12160">
                  <c:v>156.09696376101863</c:v>
                </c:pt>
                <c:pt idx="12161">
                  <c:v>157.93339862879532</c:v>
                </c:pt>
                <c:pt idx="12162">
                  <c:v>155.79079333986289</c:v>
                </c:pt>
                <c:pt idx="12163">
                  <c:v>156.7091087169442</c:v>
                </c:pt>
                <c:pt idx="12164">
                  <c:v>156.7091087169442</c:v>
                </c:pt>
                <c:pt idx="12165">
                  <c:v>162.21841332027427</c:v>
                </c:pt>
                <c:pt idx="12166">
                  <c:v>158.85151811949072</c:v>
                </c:pt>
                <c:pt idx="12167">
                  <c:v>158.23937316356515</c:v>
                </c:pt>
                <c:pt idx="12168">
                  <c:v>160.38197845249755</c:v>
                </c:pt>
                <c:pt idx="12169">
                  <c:v>159.76983349657201</c:v>
                </c:pt>
                <c:pt idx="12170">
                  <c:v>159.76983349657201</c:v>
                </c:pt>
                <c:pt idx="12171">
                  <c:v>157.93339862879532</c:v>
                </c:pt>
                <c:pt idx="12172">
                  <c:v>161.30009794319295</c:v>
                </c:pt>
                <c:pt idx="12173">
                  <c:v>159.15768854064643</c:v>
                </c:pt>
                <c:pt idx="12174">
                  <c:v>159.15768854064643</c:v>
                </c:pt>
                <c:pt idx="12175">
                  <c:v>158.23937316356515</c:v>
                </c:pt>
                <c:pt idx="12176">
                  <c:v>157.32125367286974</c:v>
                </c:pt>
                <c:pt idx="12177">
                  <c:v>158.54554358472086</c:v>
                </c:pt>
                <c:pt idx="12178">
                  <c:v>160.99412340842312</c:v>
                </c:pt>
                <c:pt idx="12179">
                  <c:v>159.46366307541626</c:v>
                </c:pt>
                <c:pt idx="12180">
                  <c:v>158.85151811949072</c:v>
                </c:pt>
                <c:pt idx="12181">
                  <c:v>157.32125367286974</c:v>
                </c:pt>
                <c:pt idx="12182">
                  <c:v>157.015083251714</c:v>
                </c:pt>
                <c:pt idx="12183">
                  <c:v>155.17864838393731</c:v>
                </c:pt>
                <c:pt idx="12184">
                  <c:v>157.015083251714</c:v>
                </c:pt>
                <c:pt idx="12185">
                  <c:v>158.54554358472086</c:v>
                </c:pt>
                <c:pt idx="12186">
                  <c:v>157.93339862879532</c:v>
                </c:pt>
                <c:pt idx="12187">
                  <c:v>158.23937316356515</c:v>
                </c:pt>
                <c:pt idx="12188">
                  <c:v>162.52438785504407</c:v>
                </c:pt>
                <c:pt idx="12189">
                  <c:v>157.32125367286974</c:v>
                </c:pt>
                <c:pt idx="12190">
                  <c:v>155.17864838393731</c:v>
                </c:pt>
                <c:pt idx="12191">
                  <c:v>155.79079333986289</c:v>
                </c:pt>
                <c:pt idx="12192">
                  <c:v>157.93339862879532</c:v>
                </c:pt>
                <c:pt idx="12193">
                  <c:v>159.76983349657201</c:v>
                </c:pt>
                <c:pt idx="12194">
                  <c:v>159.46366307541626</c:v>
                </c:pt>
                <c:pt idx="12195">
                  <c:v>160.38197845249755</c:v>
                </c:pt>
                <c:pt idx="12196">
                  <c:v>159.15768854064643</c:v>
                </c:pt>
                <c:pt idx="12197">
                  <c:v>159.46366307541626</c:v>
                </c:pt>
                <c:pt idx="12198">
                  <c:v>157.93339862879532</c:v>
                </c:pt>
                <c:pt idx="12199">
                  <c:v>157.93339862879532</c:v>
                </c:pt>
                <c:pt idx="12200">
                  <c:v>162.21841332027427</c:v>
                </c:pt>
                <c:pt idx="12201">
                  <c:v>157.32125367286974</c:v>
                </c:pt>
                <c:pt idx="12202">
                  <c:v>155.79079333986289</c:v>
                </c:pt>
                <c:pt idx="12203">
                  <c:v>157.62742409402546</c:v>
                </c:pt>
                <c:pt idx="12204">
                  <c:v>155.79079333986289</c:v>
                </c:pt>
                <c:pt idx="12205">
                  <c:v>159.46366307541626</c:v>
                </c:pt>
                <c:pt idx="12206">
                  <c:v>157.93339862879532</c:v>
                </c:pt>
                <c:pt idx="12207">
                  <c:v>157.62742409402546</c:v>
                </c:pt>
                <c:pt idx="12208">
                  <c:v>159.15768854064643</c:v>
                </c:pt>
                <c:pt idx="12209">
                  <c:v>159.76983349657201</c:v>
                </c:pt>
                <c:pt idx="12210">
                  <c:v>158.85151811949072</c:v>
                </c:pt>
                <c:pt idx="12211">
                  <c:v>155.17864838393731</c:v>
                </c:pt>
                <c:pt idx="12212">
                  <c:v>156.7091087169442</c:v>
                </c:pt>
                <c:pt idx="12213">
                  <c:v>158.54554358472086</c:v>
                </c:pt>
                <c:pt idx="12214">
                  <c:v>159.15768854064643</c:v>
                </c:pt>
                <c:pt idx="12215">
                  <c:v>157.015083251714</c:v>
                </c:pt>
                <c:pt idx="12216">
                  <c:v>157.62742409402546</c:v>
                </c:pt>
                <c:pt idx="12217">
                  <c:v>157.32125367286974</c:v>
                </c:pt>
                <c:pt idx="12218">
                  <c:v>160.68795298726741</c:v>
                </c:pt>
                <c:pt idx="12219">
                  <c:v>160.68795298726741</c:v>
                </c:pt>
                <c:pt idx="12220">
                  <c:v>157.62742409402546</c:v>
                </c:pt>
                <c:pt idx="12221">
                  <c:v>156.40293829578843</c:v>
                </c:pt>
                <c:pt idx="12222">
                  <c:v>156.7091087169442</c:v>
                </c:pt>
                <c:pt idx="12223">
                  <c:v>155.48481880509306</c:v>
                </c:pt>
                <c:pt idx="12224">
                  <c:v>157.93339862879532</c:v>
                </c:pt>
                <c:pt idx="12225">
                  <c:v>155.48481880509306</c:v>
                </c:pt>
                <c:pt idx="12226">
                  <c:v>157.93339862879532</c:v>
                </c:pt>
                <c:pt idx="12227">
                  <c:v>160.07580803134184</c:v>
                </c:pt>
                <c:pt idx="12228">
                  <c:v>158.54554358472086</c:v>
                </c:pt>
                <c:pt idx="12229">
                  <c:v>158.54554358472086</c:v>
                </c:pt>
                <c:pt idx="12230">
                  <c:v>157.62742409402546</c:v>
                </c:pt>
                <c:pt idx="12231">
                  <c:v>157.93339862879532</c:v>
                </c:pt>
                <c:pt idx="12232">
                  <c:v>153.9543584720862</c:v>
                </c:pt>
                <c:pt idx="12233">
                  <c:v>155.17864838393731</c:v>
                </c:pt>
                <c:pt idx="12234">
                  <c:v>155.17864838393731</c:v>
                </c:pt>
                <c:pt idx="12235">
                  <c:v>155.79079333986289</c:v>
                </c:pt>
                <c:pt idx="12236">
                  <c:v>155.48481880509306</c:v>
                </c:pt>
                <c:pt idx="12237">
                  <c:v>157.93339862879532</c:v>
                </c:pt>
                <c:pt idx="12238">
                  <c:v>156.40293829578843</c:v>
                </c:pt>
                <c:pt idx="12239">
                  <c:v>156.40293829578843</c:v>
                </c:pt>
                <c:pt idx="12240">
                  <c:v>157.32125367286974</c:v>
                </c:pt>
                <c:pt idx="12241">
                  <c:v>155.48481880509306</c:v>
                </c:pt>
                <c:pt idx="12242">
                  <c:v>155.79079333986289</c:v>
                </c:pt>
                <c:pt idx="12243">
                  <c:v>157.32125367286974</c:v>
                </c:pt>
                <c:pt idx="12244">
                  <c:v>156.09696376101863</c:v>
                </c:pt>
                <c:pt idx="12245">
                  <c:v>155.17864838393731</c:v>
                </c:pt>
                <c:pt idx="12246">
                  <c:v>158.54554358472086</c:v>
                </c:pt>
                <c:pt idx="12247">
                  <c:v>159.15768854064643</c:v>
                </c:pt>
                <c:pt idx="12248">
                  <c:v>157.62742409402546</c:v>
                </c:pt>
                <c:pt idx="12249">
                  <c:v>157.015083251714</c:v>
                </c:pt>
                <c:pt idx="12250">
                  <c:v>158.85151811949072</c:v>
                </c:pt>
                <c:pt idx="12251">
                  <c:v>157.32125367286974</c:v>
                </c:pt>
                <c:pt idx="12252">
                  <c:v>157.93339862879532</c:v>
                </c:pt>
                <c:pt idx="12253">
                  <c:v>158.23937316356515</c:v>
                </c:pt>
                <c:pt idx="12254">
                  <c:v>157.93339862879532</c:v>
                </c:pt>
                <c:pt idx="12255">
                  <c:v>157.015083251714</c:v>
                </c:pt>
                <c:pt idx="12256">
                  <c:v>157.32125367286974</c:v>
                </c:pt>
                <c:pt idx="12257">
                  <c:v>154.26052889324194</c:v>
                </c:pt>
                <c:pt idx="12258">
                  <c:v>154.26052889324194</c:v>
                </c:pt>
                <c:pt idx="12259">
                  <c:v>156.40293829578843</c:v>
                </c:pt>
                <c:pt idx="12260">
                  <c:v>155.79079333986289</c:v>
                </c:pt>
                <c:pt idx="12261">
                  <c:v>152.11792360430951</c:v>
                </c:pt>
                <c:pt idx="12262">
                  <c:v>154.87267384916751</c:v>
                </c:pt>
                <c:pt idx="12263">
                  <c:v>153.34221351616063</c:v>
                </c:pt>
                <c:pt idx="12264">
                  <c:v>157.32125367286974</c:v>
                </c:pt>
                <c:pt idx="12265">
                  <c:v>158.54554358472086</c:v>
                </c:pt>
                <c:pt idx="12266">
                  <c:v>159.46366307541626</c:v>
                </c:pt>
                <c:pt idx="12267">
                  <c:v>159.15768854064643</c:v>
                </c:pt>
                <c:pt idx="12268">
                  <c:v>156.40293829578843</c:v>
                </c:pt>
                <c:pt idx="12269">
                  <c:v>156.7091087169442</c:v>
                </c:pt>
                <c:pt idx="12270">
                  <c:v>158.54554358472086</c:v>
                </c:pt>
                <c:pt idx="12271">
                  <c:v>157.015083251714</c:v>
                </c:pt>
                <c:pt idx="12272">
                  <c:v>158.23937316356515</c:v>
                </c:pt>
                <c:pt idx="12273">
                  <c:v>157.93339862879532</c:v>
                </c:pt>
                <c:pt idx="12274">
                  <c:v>156.7091087169442</c:v>
                </c:pt>
                <c:pt idx="12275">
                  <c:v>158.85151811949072</c:v>
                </c:pt>
                <c:pt idx="12276">
                  <c:v>158.54554358472086</c:v>
                </c:pt>
                <c:pt idx="12277">
                  <c:v>159.46366307541626</c:v>
                </c:pt>
                <c:pt idx="12278">
                  <c:v>158.54554358472086</c:v>
                </c:pt>
                <c:pt idx="12279">
                  <c:v>158.23937316356515</c:v>
                </c:pt>
                <c:pt idx="12280">
                  <c:v>157.93339862879532</c:v>
                </c:pt>
                <c:pt idx="12281">
                  <c:v>157.62742409402546</c:v>
                </c:pt>
                <c:pt idx="12282">
                  <c:v>155.79079333986289</c:v>
                </c:pt>
                <c:pt idx="12283">
                  <c:v>155.48481880509306</c:v>
                </c:pt>
                <c:pt idx="12284">
                  <c:v>158.23937316356515</c:v>
                </c:pt>
                <c:pt idx="12285">
                  <c:v>158.85151811949072</c:v>
                </c:pt>
                <c:pt idx="12286">
                  <c:v>159.46366307541626</c:v>
                </c:pt>
                <c:pt idx="12287">
                  <c:v>158.54554358472086</c:v>
                </c:pt>
                <c:pt idx="12288">
                  <c:v>157.62742409402546</c:v>
                </c:pt>
                <c:pt idx="12289">
                  <c:v>156.09696376101863</c:v>
                </c:pt>
                <c:pt idx="12290">
                  <c:v>155.17864838393731</c:v>
                </c:pt>
                <c:pt idx="12291">
                  <c:v>155.79079333986289</c:v>
                </c:pt>
                <c:pt idx="12292">
                  <c:v>155.79079333986289</c:v>
                </c:pt>
                <c:pt idx="12293">
                  <c:v>153.64838393731637</c:v>
                </c:pt>
                <c:pt idx="12294">
                  <c:v>150.89363369245839</c:v>
                </c:pt>
                <c:pt idx="12295">
                  <c:v>151.19980411361411</c:v>
                </c:pt>
                <c:pt idx="12296">
                  <c:v>153.64838393731637</c:v>
                </c:pt>
                <c:pt idx="12297">
                  <c:v>155.79079333986289</c:v>
                </c:pt>
                <c:pt idx="12298">
                  <c:v>152.73006856023508</c:v>
                </c:pt>
                <c:pt idx="12299">
                  <c:v>150.89363369245839</c:v>
                </c:pt>
                <c:pt idx="12300">
                  <c:v>153.0362389813908</c:v>
                </c:pt>
                <c:pt idx="12301">
                  <c:v>152.42409402546522</c:v>
                </c:pt>
                <c:pt idx="12302">
                  <c:v>152.73006856023508</c:v>
                </c:pt>
                <c:pt idx="12303">
                  <c:v>153.9543584720862</c:v>
                </c:pt>
                <c:pt idx="12304">
                  <c:v>152.73006856023508</c:v>
                </c:pt>
                <c:pt idx="12305">
                  <c:v>150.89363369245839</c:v>
                </c:pt>
                <c:pt idx="12306">
                  <c:v>153.34221351616063</c:v>
                </c:pt>
                <c:pt idx="12307">
                  <c:v>148.75122428991187</c:v>
                </c:pt>
                <c:pt idx="12308">
                  <c:v>150.89363369245839</c:v>
                </c:pt>
                <c:pt idx="12309">
                  <c:v>149.66934378060725</c:v>
                </c:pt>
                <c:pt idx="12310">
                  <c:v>152.42409402546522</c:v>
                </c:pt>
                <c:pt idx="12311">
                  <c:v>152.42409402546522</c:v>
                </c:pt>
                <c:pt idx="12312">
                  <c:v>152.73006856023508</c:v>
                </c:pt>
                <c:pt idx="12313">
                  <c:v>151.50597453476985</c:v>
                </c:pt>
                <c:pt idx="12314">
                  <c:v>152.11792360430951</c:v>
                </c:pt>
                <c:pt idx="12315">
                  <c:v>152.42409402546522</c:v>
                </c:pt>
                <c:pt idx="12316">
                  <c:v>150.89363369245839</c:v>
                </c:pt>
                <c:pt idx="12317">
                  <c:v>153.0362389813908</c:v>
                </c:pt>
                <c:pt idx="12318">
                  <c:v>153.9543584720862</c:v>
                </c:pt>
                <c:pt idx="12319">
                  <c:v>150.89363369245839</c:v>
                </c:pt>
                <c:pt idx="12320">
                  <c:v>152.73006856023508</c:v>
                </c:pt>
                <c:pt idx="12321">
                  <c:v>151.19980411361411</c:v>
                </c:pt>
                <c:pt idx="12322">
                  <c:v>150.89363369245839</c:v>
                </c:pt>
                <c:pt idx="12323">
                  <c:v>149.66934378060725</c:v>
                </c:pt>
                <c:pt idx="12324">
                  <c:v>155.79079333986289</c:v>
                </c:pt>
                <c:pt idx="12325">
                  <c:v>153.9543584720862</c:v>
                </c:pt>
                <c:pt idx="12326">
                  <c:v>152.73006856023508</c:v>
                </c:pt>
                <c:pt idx="12327">
                  <c:v>149.36336924583742</c:v>
                </c:pt>
                <c:pt idx="12328">
                  <c:v>148.75122428991187</c:v>
                </c:pt>
                <c:pt idx="12329">
                  <c:v>150.58765915768856</c:v>
                </c:pt>
                <c:pt idx="12330">
                  <c:v>151.50597453476985</c:v>
                </c:pt>
                <c:pt idx="12331">
                  <c:v>148.75122428991187</c:v>
                </c:pt>
                <c:pt idx="12332">
                  <c:v>149.36336924583742</c:v>
                </c:pt>
                <c:pt idx="12333">
                  <c:v>153.64838393731637</c:v>
                </c:pt>
                <c:pt idx="12334">
                  <c:v>153.64838393731637</c:v>
                </c:pt>
                <c:pt idx="12335">
                  <c:v>152.42409402546522</c:v>
                </c:pt>
                <c:pt idx="12336">
                  <c:v>153.34221351616063</c:v>
                </c:pt>
                <c:pt idx="12337">
                  <c:v>152.42409402546522</c:v>
                </c:pt>
                <c:pt idx="12338">
                  <c:v>156.09696376101863</c:v>
                </c:pt>
                <c:pt idx="12339">
                  <c:v>151.50597453476985</c:v>
                </c:pt>
                <c:pt idx="12340">
                  <c:v>153.0362389813908</c:v>
                </c:pt>
                <c:pt idx="12341">
                  <c:v>151.81194906953968</c:v>
                </c:pt>
                <c:pt idx="12342">
                  <c:v>153.0362389813908</c:v>
                </c:pt>
                <c:pt idx="12343">
                  <c:v>153.34221351616063</c:v>
                </c:pt>
                <c:pt idx="12344">
                  <c:v>151.50597453476985</c:v>
                </c:pt>
                <c:pt idx="12345">
                  <c:v>151.81194906953968</c:v>
                </c:pt>
                <c:pt idx="12346">
                  <c:v>151.81194906953968</c:v>
                </c:pt>
                <c:pt idx="12347">
                  <c:v>154.26052889324194</c:v>
                </c:pt>
                <c:pt idx="12348">
                  <c:v>153.0362389813908</c:v>
                </c:pt>
                <c:pt idx="12349">
                  <c:v>152.11792360430951</c:v>
                </c:pt>
                <c:pt idx="12350">
                  <c:v>151.81194906953968</c:v>
                </c:pt>
                <c:pt idx="12351">
                  <c:v>153.34221351616063</c:v>
                </c:pt>
                <c:pt idx="12352">
                  <c:v>149.05719882468168</c:v>
                </c:pt>
                <c:pt idx="12353">
                  <c:v>151.50597453476985</c:v>
                </c:pt>
                <c:pt idx="12354">
                  <c:v>153.34221351616063</c:v>
                </c:pt>
                <c:pt idx="12355">
                  <c:v>156.40293829578843</c:v>
                </c:pt>
                <c:pt idx="12356">
                  <c:v>151.19980411361411</c:v>
                </c:pt>
                <c:pt idx="12357">
                  <c:v>151.50597453476985</c:v>
                </c:pt>
                <c:pt idx="12358">
                  <c:v>156.09696376101863</c:v>
                </c:pt>
                <c:pt idx="12359">
                  <c:v>155.79079333986289</c:v>
                </c:pt>
                <c:pt idx="12360">
                  <c:v>153.34221351616063</c:v>
                </c:pt>
                <c:pt idx="12361">
                  <c:v>157.93339862879532</c:v>
                </c:pt>
                <c:pt idx="12362">
                  <c:v>155.48481880509306</c:v>
                </c:pt>
                <c:pt idx="12363">
                  <c:v>158.54554358472086</c:v>
                </c:pt>
                <c:pt idx="12364">
                  <c:v>157.93339862879532</c:v>
                </c:pt>
                <c:pt idx="12365">
                  <c:v>155.17864838393731</c:v>
                </c:pt>
                <c:pt idx="12366">
                  <c:v>152.73006856023508</c:v>
                </c:pt>
                <c:pt idx="12367">
                  <c:v>155.17864838393731</c:v>
                </c:pt>
                <c:pt idx="12368">
                  <c:v>153.0362389813908</c:v>
                </c:pt>
                <c:pt idx="12369">
                  <c:v>154.26052889324194</c:v>
                </c:pt>
                <c:pt idx="12370">
                  <c:v>156.40293829578843</c:v>
                </c:pt>
                <c:pt idx="12371">
                  <c:v>154.87267384916751</c:v>
                </c:pt>
                <c:pt idx="12372">
                  <c:v>152.11792360430951</c:v>
                </c:pt>
                <c:pt idx="12373">
                  <c:v>150.28148873653282</c:v>
                </c:pt>
                <c:pt idx="12374">
                  <c:v>150.58765915768856</c:v>
                </c:pt>
                <c:pt idx="12375">
                  <c:v>149.66934378060725</c:v>
                </c:pt>
                <c:pt idx="12376">
                  <c:v>152.11792360430951</c:v>
                </c:pt>
                <c:pt idx="12377">
                  <c:v>153.0362389813908</c:v>
                </c:pt>
                <c:pt idx="12378">
                  <c:v>153.0362389813908</c:v>
                </c:pt>
                <c:pt idx="12379">
                  <c:v>151.19980411361411</c:v>
                </c:pt>
                <c:pt idx="12380">
                  <c:v>153.64838393731637</c:v>
                </c:pt>
                <c:pt idx="12381">
                  <c:v>153.34221351616063</c:v>
                </c:pt>
                <c:pt idx="12382">
                  <c:v>152.42409402546522</c:v>
                </c:pt>
                <c:pt idx="12383">
                  <c:v>153.9543584720862</c:v>
                </c:pt>
                <c:pt idx="12384">
                  <c:v>151.19980411361411</c:v>
                </c:pt>
                <c:pt idx="12385">
                  <c:v>150.89363369245839</c:v>
                </c:pt>
                <c:pt idx="12386">
                  <c:v>151.50597453476985</c:v>
                </c:pt>
                <c:pt idx="12387">
                  <c:v>152.73006856023508</c:v>
                </c:pt>
                <c:pt idx="12388">
                  <c:v>153.0362389813908</c:v>
                </c:pt>
                <c:pt idx="12389">
                  <c:v>150.89363369245839</c:v>
                </c:pt>
                <c:pt idx="12390">
                  <c:v>153.34221351616063</c:v>
                </c:pt>
                <c:pt idx="12391">
                  <c:v>153.34221351616063</c:v>
                </c:pt>
                <c:pt idx="12392">
                  <c:v>153.0362389813908</c:v>
                </c:pt>
                <c:pt idx="12393">
                  <c:v>153.34221351616063</c:v>
                </c:pt>
                <c:pt idx="12394">
                  <c:v>153.0362389813908</c:v>
                </c:pt>
                <c:pt idx="12395">
                  <c:v>149.66934378060725</c:v>
                </c:pt>
                <c:pt idx="12396">
                  <c:v>151.19980411361411</c:v>
                </c:pt>
                <c:pt idx="12397">
                  <c:v>148.44505386875613</c:v>
                </c:pt>
                <c:pt idx="12398">
                  <c:v>152.42409402546522</c:v>
                </c:pt>
                <c:pt idx="12399">
                  <c:v>153.34221351616063</c:v>
                </c:pt>
                <c:pt idx="12400">
                  <c:v>153.0362389813908</c:v>
                </c:pt>
                <c:pt idx="12401">
                  <c:v>154.87267384916751</c:v>
                </c:pt>
                <c:pt idx="12402">
                  <c:v>151.50597453476985</c:v>
                </c:pt>
                <c:pt idx="12403">
                  <c:v>153.34221351616063</c:v>
                </c:pt>
                <c:pt idx="12404">
                  <c:v>156.40293829578843</c:v>
                </c:pt>
                <c:pt idx="12405">
                  <c:v>154.87267384916751</c:v>
                </c:pt>
                <c:pt idx="12406">
                  <c:v>152.42409402546522</c:v>
                </c:pt>
                <c:pt idx="12407">
                  <c:v>156.09696376101863</c:v>
                </c:pt>
                <c:pt idx="12408">
                  <c:v>156.7091087169442</c:v>
                </c:pt>
                <c:pt idx="12409">
                  <c:v>152.11792360430951</c:v>
                </c:pt>
                <c:pt idx="12410">
                  <c:v>149.66934378060725</c:v>
                </c:pt>
                <c:pt idx="12411">
                  <c:v>151.50597453476985</c:v>
                </c:pt>
                <c:pt idx="12412">
                  <c:v>153.64838393731637</c:v>
                </c:pt>
                <c:pt idx="12413">
                  <c:v>155.79079333986289</c:v>
                </c:pt>
                <c:pt idx="12414">
                  <c:v>153.64838393731637</c:v>
                </c:pt>
                <c:pt idx="12415">
                  <c:v>156.09696376101863</c:v>
                </c:pt>
                <c:pt idx="12416">
                  <c:v>153.34221351616063</c:v>
                </c:pt>
                <c:pt idx="12417">
                  <c:v>153.64838393731637</c:v>
                </c:pt>
                <c:pt idx="12418">
                  <c:v>153.0362389813908</c:v>
                </c:pt>
                <c:pt idx="12419">
                  <c:v>154.26052889324194</c:v>
                </c:pt>
                <c:pt idx="12420">
                  <c:v>151.19980411361411</c:v>
                </c:pt>
                <c:pt idx="12421">
                  <c:v>148.44505386875613</c:v>
                </c:pt>
                <c:pt idx="12422">
                  <c:v>146.60861900097944</c:v>
                </c:pt>
                <c:pt idx="12423">
                  <c:v>152.73006856023508</c:v>
                </c:pt>
                <c:pt idx="12424">
                  <c:v>153.64838393731637</c:v>
                </c:pt>
                <c:pt idx="12425">
                  <c:v>154.87267384916751</c:v>
                </c:pt>
                <c:pt idx="12426">
                  <c:v>153.64838393731637</c:v>
                </c:pt>
                <c:pt idx="12427">
                  <c:v>153.34221351616063</c:v>
                </c:pt>
                <c:pt idx="12428">
                  <c:v>153.34221351616063</c:v>
                </c:pt>
                <c:pt idx="12429">
                  <c:v>153.0362389813908</c:v>
                </c:pt>
                <c:pt idx="12430">
                  <c:v>154.26052889324194</c:v>
                </c:pt>
                <c:pt idx="12431">
                  <c:v>153.34221351616063</c:v>
                </c:pt>
                <c:pt idx="12432">
                  <c:v>152.73006856023508</c:v>
                </c:pt>
                <c:pt idx="12433">
                  <c:v>153.0362389813908</c:v>
                </c:pt>
                <c:pt idx="12434">
                  <c:v>151.50597453476985</c:v>
                </c:pt>
                <c:pt idx="12435">
                  <c:v>154.26052889324194</c:v>
                </c:pt>
                <c:pt idx="12436">
                  <c:v>155.48481880509306</c:v>
                </c:pt>
                <c:pt idx="12437">
                  <c:v>157.62742409402546</c:v>
                </c:pt>
                <c:pt idx="12438">
                  <c:v>152.42409402546522</c:v>
                </c:pt>
                <c:pt idx="12439">
                  <c:v>153.34221351616063</c:v>
                </c:pt>
                <c:pt idx="12440">
                  <c:v>151.19980411361411</c:v>
                </c:pt>
                <c:pt idx="12441">
                  <c:v>150.28148873653282</c:v>
                </c:pt>
                <c:pt idx="12442">
                  <c:v>152.11792360430951</c:v>
                </c:pt>
                <c:pt idx="12443">
                  <c:v>155.48481880509306</c:v>
                </c:pt>
                <c:pt idx="12444">
                  <c:v>152.42409402546522</c:v>
                </c:pt>
                <c:pt idx="12445">
                  <c:v>154.26052889324194</c:v>
                </c:pt>
                <c:pt idx="12446">
                  <c:v>153.64838393731637</c:v>
                </c:pt>
                <c:pt idx="12447">
                  <c:v>153.64838393731637</c:v>
                </c:pt>
                <c:pt idx="12448">
                  <c:v>153.64838393731637</c:v>
                </c:pt>
                <c:pt idx="12449">
                  <c:v>154.87267384916751</c:v>
                </c:pt>
                <c:pt idx="12450">
                  <c:v>156.40293829578843</c:v>
                </c:pt>
                <c:pt idx="12451">
                  <c:v>157.62742409402546</c:v>
                </c:pt>
                <c:pt idx="12452">
                  <c:v>154.26052889324194</c:v>
                </c:pt>
                <c:pt idx="12453">
                  <c:v>153.9543584720862</c:v>
                </c:pt>
                <c:pt idx="12454">
                  <c:v>151.19980411361411</c:v>
                </c:pt>
                <c:pt idx="12455">
                  <c:v>155.79079333986289</c:v>
                </c:pt>
                <c:pt idx="12456">
                  <c:v>155.79079333986289</c:v>
                </c:pt>
                <c:pt idx="12457">
                  <c:v>154.26052889324194</c:v>
                </c:pt>
                <c:pt idx="12458">
                  <c:v>155.48481880509306</c:v>
                </c:pt>
                <c:pt idx="12459">
                  <c:v>154.87267384916751</c:v>
                </c:pt>
                <c:pt idx="12460">
                  <c:v>155.48481880509306</c:v>
                </c:pt>
                <c:pt idx="12461">
                  <c:v>155.17864838393731</c:v>
                </c:pt>
                <c:pt idx="12462">
                  <c:v>154.26052889324194</c:v>
                </c:pt>
                <c:pt idx="12463">
                  <c:v>151.81194906953968</c:v>
                </c:pt>
                <c:pt idx="12464">
                  <c:v>155.79079333986289</c:v>
                </c:pt>
                <c:pt idx="12465">
                  <c:v>152.42409402546522</c:v>
                </c:pt>
                <c:pt idx="12466">
                  <c:v>150.28148873653282</c:v>
                </c:pt>
                <c:pt idx="12467">
                  <c:v>147.52693437806073</c:v>
                </c:pt>
                <c:pt idx="12468">
                  <c:v>144.77218413320276</c:v>
                </c:pt>
                <c:pt idx="12469">
                  <c:v>150.28148873653282</c:v>
                </c:pt>
                <c:pt idx="12470">
                  <c:v>145.38452497551421</c:v>
                </c:pt>
                <c:pt idx="12471">
                  <c:v>148.44505386875613</c:v>
                </c:pt>
                <c:pt idx="12472">
                  <c:v>145.99647404505387</c:v>
                </c:pt>
                <c:pt idx="12473">
                  <c:v>146.30264446620961</c:v>
                </c:pt>
                <c:pt idx="12474">
                  <c:v>147.52693437806073</c:v>
                </c:pt>
                <c:pt idx="12475">
                  <c:v>149.36336924583742</c:v>
                </c:pt>
                <c:pt idx="12476">
                  <c:v>149.97551420176299</c:v>
                </c:pt>
                <c:pt idx="12477">
                  <c:v>145.99647404505387</c:v>
                </c:pt>
                <c:pt idx="12478">
                  <c:v>149.97551420176299</c:v>
                </c:pt>
                <c:pt idx="12479">
                  <c:v>150.58765915768856</c:v>
                </c:pt>
                <c:pt idx="12480">
                  <c:v>151.50597453476985</c:v>
                </c:pt>
                <c:pt idx="12481">
                  <c:v>151.19980411361411</c:v>
                </c:pt>
                <c:pt idx="12482">
                  <c:v>149.66934378060725</c:v>
                </c:pt>
                <c:pt idx="12483">
                  <c:v>149.05719882468168</c:v>
                </c:pt>
                <c:pt idx="12484">
                  <c:v>151.19980411361411</c:v>
                </c:pt>
                <c:pt idx="12485">
                  <c:v>151.50597453476985</c:v>
                </c:pt>
                <c:pt idx="12486">
                  <c:v>153.64838393731637</c:v>
                </c:pt>
                <c:pt idx="12487">
                  <c:v>151.19980411361411</c:v>
                </c:pt>
                <c:pt idx="12488">
                  <c:v>151.81194906953968</c:v>
                </c:pt>
                <c:pt idx="12489">
                  <c:v>148.75122428991187</c:v>
                </c:pt>
                <c:pt idx="12490">
                  <c:v>149.36336924583742</c:v>
                </c:pt>
                <c:pt idx="12491">
                  <c:v>151.19980411361411</c:v>
                </c:pt>
                <c:pt idx="12492">
                  <c:v>148.1390793339863</c:v>
                </c:pt>
                <c:pt idx="12493">
                  <c:v>151.50597453476985</c:v>
                </c:pt>
                <c:pt idx="12494">
                  <c:v>149.66934378060725</c:v>
                </c:pt>
                <c:pt idx="12495">
                  <c:v>152.73006856023508</c:v>
                </c:pt>
                <c:pt idx="12496">
                  <c:v>151.81194906953968</c:v>
                </c:pt>
                <c:pt idx="12497">
                  <c:v>150.58765915768856</c:v>
                </c:pt>
                <c:pt idx="12498">
                  <c:v>152.42409402546522</c:v>
                </c:pt>
                <c:pt idx="12499">
                  <c:v>151.50597453476985</c:v>
                </c:pt>
                <c:pt idx="12500">
                  <c:v>151.50597453476985</c:v>
                </c:pt>
                <c:pt idx="12501">
                  <c:v>147.52693437806073</c:v>
                </c:pt>
                <c:pt idx="12502">
                  <c:v>151.19980411361411</c:v>
                </c:pt>
                <c:pt idx="12503">
                  <c:v>153.64838393731637</c:v>
                </c:pt>
                <c:pt idx="12504">
                  <c:v>153.64838393731637</c:v>
                </c:pt>
                <c:pt idx="12505">
                  <c:v>151.50597453476985</c:v>
                </c:pt>
                <c:pt idx="12506">
                  <c:v>152.11792360430951</c:v>
                </c:pt>
                <c:pt idx="12507">
                  <c:v>152.11792360430951</c:v>
                </c:pt>
                <c:pt idx="12508">
                  <c:v>151.19980411361411</c:v>
                </c:pt>
                <c:pt idx="12509">
                  <c:v>152.73006856023508</c:v>
                </c:pt>
                <c:pt idx="12510">
                  <c:v>151.50597453476985</c:v>
                </c:pt>
                <c:pt idx="12511">
                  <c:v>148.44505386875613</c:v>
                </c:pt>
                <c:pt idx="12512">
                  <c:v>146.91478942213519</c:v>
                </c:pt>
                <c:pt idx="12513">
                  <c:v>149.36336924583742</c:v>
                </c:pt>
                <c:pt idx="12514">
                  <c:v>148.75122428991187</c:v>
                </c:pt>
                <c:pt idx="12515">
                  <c:v>148.44505386875613</c:v>
                </c:pt>
                <c:pt idx="12516">
                  <c:v>150.89363369245839</c:v>
                </c:pt>
                <c:pt idx="12517">
                  <c:v>148.44505386875613</c:v>
                </c:pt>
                <c:pt idx="12518">
                  <c:v>147.52693437806073</c:v>
                </c:pt>
                <c:pt idx="12519">
                  <c:v>145.99647404505387</c:v>
                </c:pt>
                <c:pt idx="12520">
                  <c:v>147.22076395690499</c:v>
                </c:pt>
                <c:pt idx="12521">
                  <c:v>146.60861900097944</c:v>
                </c:pt>
                <c:pt idx="12522">
                  <c:v>146.30264446620961</c:v>
                </c:pt>
                <c:pt idx="12523">
                  <c:v>148.1390793339863</c:v>
                </c:pt>
                <c:pt idx="12524">
                  <c:v>149.97551420176299</c:v>
                </c:pt>
                <c:pt idx="12525">
                  <c:v>144.77218413320276</c:v>
                </c:pt>
                <c:pt idx="12526">
                  <c:v>147.52693437806073</c:v>
                </c:pt>
                <c:pt idx="12527">
                  <c:v>151.19980411361411</c:v>
                </c:pt>
                <c:pt idx="12528">
                  <c:v>151.19980411361411</c:v>
                </c:pt>
                <c:pt idx="12529">
                  <c:v>148.75122428991187</c:v>
                </c:pt>
                <c:pt idx="12530">
                  <c:v>152.73006856023508</c:v>
                </c:pt>
                <c:pt idx="12531">
                  <c:v>155.48481880509306</c:v>
                </c:pt>
                <c:pt idx="12532">
                  <c:v>155.17864838393731</c:v>
                </c:pt>
                <c:pt idx="12533">
                  <c:v>151.19980411361411</c:v>
                </c:pt>
                <c:pt idx="12534">
                  <c:v>149.05719882468168</c:v>
                </c:pt>
                <c:pt idx="12535">
                  <c:v>153.34221351616063</c:v>
                </c:pt>
                <c:pt idx="12536">
                  <c:v>152.73006856023508</c:v>
                </c:pt>
                <c:pt idx="12537">
                  <c:v>153.9543584720862</c:v>
                </c:pt>
                <c:pt idx="12538">
                  <c:v>152.42409402546522</c:v>
                </c:pt>
                <c:pt idx="12539">
                  <c:v>150.89363369245839</c:v>
                </c:pt>
                <c:pt idx="12540">
                  <c:v>150.89363369245839</c:v>
                </c:pt>
                <c:pt idx="12541">
                  <c:v>148.44505386875613</c:v>
                </c:pt>
                <c:pt idx="12542">
                  <c:v>144.16003917727718</c:v>
                </c:pt>
                <c:pt idx="12543">
                  <c:v>145.99647404505387</c:v>
                </c:pt>
                <c:pt idx="12544">
                  <c:v>149.36336924583742</c:v>
                </c:pt>
                <c:pt idx="12545">
                  <c:v>148.44505386875613</c:v>
                </c:pt>
                <c:pt idx="12546">
                  <c:v>147.22076395690499</c:v>
                </c:pt>
                <c:pt idx="12547">
                  <c:v>144.46620959843293</c:v>
                </c:pt>
                <c:pt idx="12548">
                  <c:v>146.30264446620961</c:v>
                </c:pt>
                <c:pt idx="12549">
                  <c:v>145.69049951028404</c:v>
                </c:pt>
                <c:pt idx="12550">
                  <c:v>145.69049951028404</c:v>
                </c:pt>
                <c:pt idx="12551">
                  <c:v>149.36336924583742</c:v>
                </c:pt>
                <c:pt idx="12552">
                  <c:v>149.05719882468168</c:v>
                </c:pt>
                <c:pt idx="12553">
                  <c:v>149.05719882468168</c:v>
                </c:pt>
                <c:pt idx="12554">
                  <c:v>147.52693437806073</c:v>
                </c:pt>
                <c:pt idx="12555">
                  <c:v>147.22076395690499</c:v>
                </c:pt>
                <c:pt idx="12556">
                  <c:v>145.69049951028404</c:v>
                </c:pt>
                <c:pt idx="12557">
                  <c:v>143.85406464250735</c:v>
                </c:pt>
                <c:pt idx="12558">
                  <c:v>141.40548481880512</c:v>
                </c:pt>
                <c:pt idx="12559">
                  <c:v>142.93574926542607</c:v>
                </c:pt>
                <c:pt idx="12560">
                  <c:v>146.30264446620961</c:v>
                </c:pt>
                <c:pt idx="12561">
                  <c:v>147.52693437806073</c:v>
                </c:pt>
                <c:pt idx="12562">
                  <c:v>149.66934378060725</c:v>
                </c:pt>
                <c:pt idx="12563">
                  <c:v>146.30264446620961</c:v>
                </c:pt>
                <c:pt idx="12564">
                  <c:v>146.60861900097944</c:v>
                </c:pt>
                <c:pt idx="12565">
                  <c:v>146.91478942213519</c:v>
                </c:pt>
                <c:pt idx="12566">
                  <c:v>146.30264446620961</c:v>
                </c:pt>
                <c:pt idx="12567">
                  <c:v>149.05719882468168</c:v>
                </c:pt>
                <c:pt idx="12568">
                  <c:v>147.22076395690499</c:v>
                </c:pt>
                <c:pt idx="12569">
                  <c:v>145.99647404505387</c:v>
                </c:pt>
                <c:pt idx="12570">
                  <c:v>149.36336924583742</c:v>
                </c:pt>
                <c:pt idx="12571">
                  <c:v>145.99647404505387</c:v>
                </c:pt>
                <c:pt idx="12572">
                  <c:v>147.52693437806073</c:v>
                </c:pt>
                <c:pt idx="12573">
                  <c:v>150.28148873653282</c:v>
                </c:pt>
                <c:pt idx="12574">
                  <c:v>148.75122428991187</c:v>
                </c:pt>
                <c:pt idx="12575">
                  <c:v>149.36336924583742</c:v>
                </c:pt>
                <c:pt idx="12576">
                  <c:v>151.81194906953968</c:v>
                </c:pt>
                <c:pt idx="12577">
                  <c:v>149.66934378060725</c:v>
                </c:pt>
                <c:pt idx="12578">
                  <c:v>149.05719882468168</c:v>
                </c:pt>
                <c:pt idx="12579">
                  <c:v>145.07835455435847</c:v>
                </c:pt>
                <c:pt idx="12580">
                  <c:v>145.99647404505387</c:v>
                </c:pt>
                <c:pt idx="12581">
                  <c:v>143.24191968658178</c:v>
                </c:pt>
                <c:pt idx="12582">
                  <c:v>145.69049951028404</c:v>
                </c:pt>
                <c:pt idx="12583">
                  <c:v>145.99647404505387</c:v>
                </c:pt>
                <c:pt idx="12584">
                  <c:v>146.91478942213519</c:v>
                </c:pt>
                <c:pt idx="12585">
                  <c:v>144.46620959843293</c:v>
                </c:pt>
                <c:pt idx="12586">
                  <c:v>145.69049951028404</c:v>
                </c:pt>
                <c:pt idx="12587">
                  <c:v>147.22076395690499</c:v>
                </c:pt>
                <c:pt idx="12588">
                  <c:v>146.91478942213519</c:v>
                </c:pt>
                <c:pt idx="12589">
                  <c:v>146.91478942213519</c:v>
                </c:pt>
                <c:pt idx="12590">
                  <c:v>142.93574926542607</c:v>
                </c:pt>
                <c:pt idx="12591">
                  <c:v>145.69049951028404</c:v>
                </c:pt>
                <c:pt idx="12592">
                  <c:v>145.69049951028404</c:v>
                </c:pt>
                <c:pt idx="12593">
                  <c:v>142.93574926542607</c:v>
                </c:pt>
                <c:pt idx="12594">
                  <c:v>143.24191968658178</c:v>
                </c:pt>
                <c:pt idx="12595">
                  <c:v>148.1390793339863</c:v>
                </c:pt>
                <c:pt idx="12596">
                  <c:v>148.75122428991187</c:v>
                </c:pt>
                <c:pt idx="12597">
                  <c:v>148.44505386875613</c:v>
                </c:pt>
                <c:pt idx="12598">
                  <c:v>147.52693437806073</c:v>
                </c:pt>
                <c:pt idx="12599">
                  <c:v>148.44505386875613</c:v>
                </c:pt>
                <c:pt idx="12600">
                  <c:v>147.52693437806073</c:v>
                </c:pt>
                <c:pt idx="12601">
                  <c:v>145.38452497551421</c:v>
                </c:pt>
                <c:pt idx="12602">
                  <c:v>145.69049951028404</c:v>
                </c:pt>
                <c:pt idx="12603">
                  <c:v>145.99647404505387</c:v>
                </c:pt>
                <c:pt idx="12604">
                  <c:v>150.28148873653282</c:v>
                </c:pt>
                <c:pt idx="12605">
                  <c:v>148.75122428991187</c:v>
                </c:pt>
                <c:pt idx="12606">
                  <c:v>147.22076395690499</c:v>
                </c:pt>
                <c:pt idx="12607">
                  <c:v>150.28148873653282</c:v>
                </c:pt>
                <c:pt idx="12608">
                  <c:v>149.05719882468168</c:v>
                </c:pt>
                <c:pt idx="12609">
                  <c:v>145.38452497551421</c:v>
                </c:pt>
                <c:pt idx="12610">
                  <c:v>147.22076395690499</c:v>
                </c:pt>
                <c:pt idx="12611">
                  <c:v>146.30264446620961</c:v>
                </c:pt>
                <c:pt idx="12612">
                  <c:v>147.52693437806073</c:v>
                </c:pt>
                <c:pt idx="12613">
                  <c:v>146.60861900097944</c:v>
                </c:pt>
                <c:pt idx="12614">
                  <c:v>149.66934378060725</c:v>
                </c:pt>
                <c:pt idx="12615">
                  <c:v>148.44505386875613</c:v>
                </c:pt>
                <c:pt idx="12616">
                  <c:v>148.1390793339863</c:v>
                </c:pt>
                <c:pt idx="12617">
                  <c:v>149.97551420176299</c:v>
                </c:pt>
                <c:pt idx="12618">
                  <c:v>150.89363369245839</c:v>
                </c:pt>
                <c:pt idx="12619">
                  <c:v>146.91478942213519</c:v>
                </c:pt>
                <c:pt idx="12620">
                  <c:v>148.1390793339863</c:v>
                </c:pt>
                <c:pt idx="12621">
                  <c:v>146.91478942213519</c:v>
                </c:pt>
                <c:pt idx="12622">
                  <c:v>147.22076395690499</c:v>
                </c:pt>
                <c:pt idx="12623">
                  <c:v>143.85406464250735</c:v>
                </c:pt>
                <c:pt idx="12624">
                  <c:v>148.44505386875613</c:v>
                </c:pt>
                <c:pt idx="12625">
                  <c:v>148.1390793339863</c:v>
                </c:pt>
                <c:pt idx="12626">
                  <c:v>146.60861900097944</c:v>
                </c:pt>
                <c:pt idx="12627">
                  <c:v>146.91478942213519</c:v>
                </c:pt>
                <c:pt idx="12628">
                  <c:v>146.91478942213519</c:v>
                </c:pt>
                <c:pt idx="12629">
                  <c:v>143.85406464250735</c:v>
                </c:pt>
                <c:pt idx="12630">
                  <c:v>145.99647404505387</c:v>
                </c:pt>
                <c:pt idx="12631">
                  <c:v>144.16003917727718</c:v>
                </c:pt>
                <c:pt idx="12632">
                  <c:v>145.69049951028404</c:v>
                </c:pt>
                <c:pt idx="12633">
                  <c:v>147.52693437806073</c:v>
                </c:pt>
                <c:pt idx="12634">
                  <c:v>145.38452497551421</c:v>
                </c:pt>
                <c:pt idx="12635">
                  <c:v>143.24191968658178</c:v>
                </c:pt>
                <c:pt idx="12636">
                  <c:v>146.91478942213519</c:v>
                </c:pt>
                <c:pt idx="12637">
                  <c:v>145.99647404505387</c:v>
                </c:pt>
                <c:pt idx="12638">
                  <c:v>146.30264446620961</c:v>
                </c:pt>
                <c:pt idx="12639">
                  <c:v>143.24191968658178</c:v>
                </c:pt>
                <c:pt idx="12640">
                  <c:v>143.24191968658178</c:v>
                </c:pt>
                <c:pt idx="12641">
                  <c:v>145.07835455435847</c:v>
                </c:pt>
                <c:pt idx="12642">
                  <c:v>142.3236043095005</c:v>
                </c:pt>
                <c:pt idx="12643">
                  <c:v>145.07835455435847</c:v>
                </c:pt>
                <c:pt idx="12644">
                  <c:v>143.24191968658178</c:v>
                </c:pt>
                <c:pt idx="12645">
                  <c:v>142.93574926542607</c:v>
                </c:pt>
                <c:pt idx="12646">
                  <c:v>145.99647404505387</c:v>
                </c:pt>
                <c:pt idx="12647">
                  <c:v>149.36336924583742</c:v>
                </c:pt>
                <c:pt idx="12648">
                  <c:v>144.46620959843293</c:v>
                </c:pt>
                <c:pt idx="12649">
                  <c:v>140.48716944172381</c:v>
                </c:pt>
                <c:pt idx="12650">
                  <c:v>141.71145935357492</c:v>
                </c:pt>
                <c:pt idx="12651">
                  <c:v>145.07835455435847</c:v>
                </c:pt>
                <c:pt idx="12652">
                  <c:v>144.46620959843293</c:v>
                </c:pt>
                <c:pt idx="12653">
                  <c:v>145.38452497551421</c:v>
                </c:pt>
                <c:pt idx="12654">
                  <c:v>145.69049951028404</c:v>
                </c:pt>
                <c:pt idx="12655">
                  <c:v>144.46620959843293</c:v>
                </c:pt>
                <c:pt idx="12656">
                  <c:v>144.46620959843293</c:v>
                </c:pt>
                <c:pt idx="12657">
                  <c:v>144.16003917727718</c:v>
                </c:pt>
                <c:pt idx="12658">
                  <c:v>146.60861900097944</c:v>
                </c:pt>
                <c:pt idx="12659">
                  <c:v>148.44505386875613</c:v>
                </c:pt>
                <c:pt idx="12660">
                  <c:v>145.99647404505387</c:v>
                </c:pt>
                <c:pt idx="12661">
                  <c:v>146.30264446620961</c:v>
                </c:pt>
                <c:pt idx="12662">
                  <c:v>144.16003917727718</c:v>
                </c:pt>
                <c:pt idx="12663">
                  <c:v>142.93574926542607</c:v>
                </c:pt>
                <c:pt idx="12664">
                  <c:v>139.5690499510284</c:v>
                </c:pt>
                <c:pt idx="12665">
                  <c:v>138.95690499510283</c:v>
                </c:pt>
                <c:pt idx="12666">
                  <c:v>143.54789422135164</c:v>
                </c:pt>
                <c:pt idx="12667">
                  <c:v>146.60861900097944</c:v>
                </c:pt>
                <c:pt idx="12668">
                  <c:v>143.54789422135164</c:v>
                </c:pt>
                <c:pt idx="12669">
                  <c:v>144.77218413320276</c:v>
                </c:pt>
                <c:pt idx="12670">
                  <c:v>149.66934378060725</c:v>
                </c:pt>
                <c:pt idx="12671">
                  <c:v>146.30264446620961</c:v>
                </c:pt>
                <c:pt idx="12672">
                  <c:v>144.77218413320276</c:v>
                </c:pt>
                <c:pt idx="12673">
                  <c:v>145.38452497551421</c:v>
                </c:pt>
                <c:pt idx="12674">
                  <c:v>142.01762977473066</c:v>
                </c:pt>
                <c:pt idx="12675">
                  <c:v>147.52693437806073</c:v>
                </c:pt>
                <c:pt idx="12676">
                  <c:v>147.22076395690499</c:v>
                </c:pt>
                <c:pt idx="12677">
                  <c:v>145.69049951028404</c:v>
                </c:pt>
                <c:pt idx="12678">
                  <c:v>142.3236043095005</c:v>
                </c:pt>
                <c:pt idx="12679">
                  <c:v>143.85406464250735</c:v>
                </c:pt>
                <c:pt idx="12680">
                  <c:v>142.01762977473066</c:v>
                </c:pt>
                <c:pt idx="12681">
                  <c:v>144.46620959843293</c:v>
                </c:pt>
                <c:pt idx="12682">
                  <c:v>143.85406464250735</c:v>
                </c:pt>
                <c:pt idx="12683">
                  <c:v>143.24191968658178</c:v>
                </c:pt>
                <c:pt idx="12684">
                  <c:v>145.69049951028404</c:v>
                </c:pt>
                <c:pt idx="12685">
                  <c:v>143.85406464250735</c:v>
                </c:pt>
                <c:pt idx="12686">
                  <c:v>139.5690499510284</c:v>
                </c:pt>
                <c:pt idx="12687">
                  <c:v>144.16003917727718</c:v>
                </c:pt>
                <c:pt idx="12688">
                  <c:v>145.07835455435847</c:v>
                </c:pt>
                <c:pt idx="12689">
                  <c:v>142.62977473065624</c:v>
                </c:pt>
                <c:pt idx="12690">
                  <c:v>144.46620959843293</c:v>
                </c:pt>
                <c:pt idx="12691">
                  <c:v>145.99647404505387</c:v>
                </c:pt>
                <c:pt idx="12692">
                  <c:v>147.22076395690499</c:v>
                </c:pt>
                <c:pt idx="12693">
                  <c:v>147.52693437806073</c:v>
                </c:pt>
                <c:pt idx="12694">
                  <c:v>144.77218413320276</c:v>
                </c:pt>
                <c:pt idx="12695">
                  <c:v>144.16003917727718</c:v>
                </c:pt>
                <c:pt idx="12696">
                  <c:v>148.1390793339863</c:v>
                </c:pt>
                <c:pt idx="12697">
                  <c:v>145.99647404505387</c:v>
                </c:pt>
                <c:pt idx="12698">
                  <c:v>147.52693437806073</c:v>
                </c:pt>
                <c:pt idx="12699">
                  <c:v>146.60861900097944</c:v>
                </c:pt>
                <c:pt idx="12700">
                  <c:v>146.60861900097944</c:v>
                </c:pt>
                <c:pt idx="12701">
                  <c:v>144.46620959843293</c:v>
                </c:pt>
                <c:pt idx="12702">
                  <c:v>144.77218413320276</c:v>
                </c:pt>
                <c:pt idx="12703">
                  <c:v>147.22076395690499</c:v>
                </c:pt>
                <c:pt idx="12704">
                  <c:v>148.1390793339863</c:v>
                </c:pt>
                <c:pt idx="12705">
                  <c:v>149.36336924583742</c:v>
                </c:pt>
                <c:pt idx="12706">
                  <c:v>148.1390793339863</c:v>
                </c:pt>
                <c:pt idx="12707">
                  <c:v>143.54789422135164</c:v>
                </c:pt>
                <c:pt idx="12708">
                  <c:v>144.46620959843293</c:v>
                </c:pt>
                <c:pt idx="12709">
                  <c:v>145.69049951028404</c:v>
                </c:pt>
                <c:pt idx="12710">
                  <c:v>142.93574926542607</c:v>
                </c:pt>
                <c:pt idx="12711">
                  <c:v>144.77218413320276</c:v>
                </c:pt>
                <c:pt idx="12712">
                  <c:v>140.48716944172381</c:v>
                </c:pt>
                <c:pt idx="12713">
                  <c:v>140.79333986287955</c:v>
                </c:pt>
                <c:pt idx="12714">
                  <c:v>137.426444662096</c:v>
                </c:pt>
                <c:pt idx="12715">
                  <c:v>138.34476003917729</c:v>
                </c:pt>
                <c:pt idx="12716">
                  <c:v>138.34476003917729</c:v>
                </c:pt>
                <c:pt idx="12717">
                  <c:v>140.48716944172381</c:v>
                </c:pt>
                <c:pt idx="12718">
                  <c:v>137.73261508325172</c:v>
                </c:pt>
                <c:pt idx="12719">
                  <c:v>141.40548481880512</c:v>
                </c:pt>
                <c:pt idx="12720">
                  <c:v>140.48716944172381</c:v>
                </c:pt>
                <c:pt idx="12721">
                  <c:v>138.65073457394712</c:v>
                </c:pt>
                <c:pt idx="12722">
                  <c:v>136.81429970617043</c:v>
                </c:pt>
                <c:pt idx="12723">
                  <c:v>139.5690499510284</c:v>
                </c:pt>
                <c:pt idx="12724">
                  <c:v>140.79333986287955</c:v>
                </c:pt>
                <c:pt idx="12725">
                  <c:v>140.18119490695398</c:v>
                </c:pt>
                <c:pt idx="12726">
                  <c:v>142.93574926542607</c:v>
                </c:pt>
                <c:pt idx="12727">
                  <c:v>138.34476003917729</c:v>
                </c:pt>
                <c:pt idx="12728">
                  <c:v>138.65073457394712</c:v>
                </c:pt>
                <c:pt idx="12729">
                  <c:v>144.16003917727718</c:v>
                </c:pt>
                <c:pt idx="12730">
                  <c:v>142.93574926542607</c:v>
                </c:pt>
                <c:pt idx="12731">
                  <c:v>139.5690499510284</c:v>
                </c:pt>
                <c:pt idx="12732">
                  <c:v>141.40548481880512</c:v>
                </c:pt>
                <c:pt idx="12733">
                  <c:v>142.3236043095005</c:v>
                </c:pt>
                <c:pt idx="12734">
                  <c:v>144.77218413320276</c:v>
                </c:pt>
                <c:pt idx="12735">
                  <c:v>142.01762977473066</c:v>
                </c:pt>
                <c:pt idx="12736">
                  <c:v>144.46620959843293</c:v>
                </c:pt>
                <c:pt idx="12737">
                  <c:v>146.60861900097944</c:v>
                </c:pt>
                <c:pt idx="12738">
                  <c:v>144.16003917727718</c:v>
                </c:pt>
                <c:pt idx="12739">
                  <c:v>145.38452497551421</c:v>
                </c:pt>
                <c:pt idx="12740">
                  <c:v>146.30264446620961</c:v>
                </c:pt>
                <c:pt idx="12741">
                  <c:v>141.71145935357492</c:v>
                </c:pt>
                <c:pt idx="12742">
                  <c:v>142.3236043095005</c:v>
                </c:pt>
                <c:pt idx="12743">
                  <c:v>140.48716944172381</c:v>
                </c:pt>
                <c:pt idx="12744">
                  <c:v>142.3236043095005</c:v>
                </c:pt>
                <c:pt idx="12745">
                  <c:v>143.54789422135164</c:v>
                </c:pt>
                <c:pt idx="12746">
                  <c:v>141.40548481880512</c:v>
                </c:pt>
                <c:pt idx="12747">
                  <c:v>142.01762977473066</c:v>
                </c:pt>
                <c:pt idx="12748">
                  <c:v>138.95690499510283</c:v>
                </c:pt>
                <c:pt idx="12749">
                  <c:v>140.79333986287955</c:v>
                </c:pt>
                <c:pt idx="12750">
                  <c:v>142.01762977473066</c:v>
                </c:pt>
                <c:pt idx="12751">
                  <c:v>143.54789422135164</c:v>
                </c:pt>
                <c:pt idx="12752">
                  <c:v>142.3236043095005</c:v>
                </c:pt>
                <c:pt idx="12753">
                  <c:v>143.54789422135164</c:v>
                </c:pt>
                <c:pt idx="12754">
                  <c:v>143.85406464250735</c:v>
                </c:pt>
                <c:pt idx="12755">
                  <c:v>142.62977473065624</c:v>
                </c:pt>
                <c:pt idx="12756">
                  <c:v>142.01762977473066</c:v>
                </c:pt>
                <c:pt idx="12757">
                  <c:v>140.79333986287955</c:v>
                </c:pt>
                <c:pt idx="12758">
                  <c:v>143.24191968658178</c:v>
                </c:pt>
                <c:pt idx="12759">
                  <c:v>143.85406464250735</c:v>
                </c:pt>
                <c:pt idx="12760">
                  <c:v>142.93574926542607</c:v>
                </c:pt>
                <c:pt idx="12761">
                  <c:v>145.07835455435847</c:v>
                </c:pt>
                <c:pt idx="12762">
                  <c:v>145.07835455435847</c:v>
                </c:pt>
                <c:pt idx="12763">
                  <c:v>145.07835455435847</c:v>
                </c:pt>
                <c:pt idx="12764">
                  <c:v>142.93574926542607</c:v>
                </c:pt>
                <c:pt idx="12765">
                  <c:v>141.71145935357492</c:v>
                </c:pt>
                <c:pt idx="12766">
                  <c:v>140.18119490695398</c:v>
                </c:pt>
                <c:pt idx="12767">
                  <c:v>141.71145935357492</c:v>
                </c:pt>
                <c:pt idx="12768">
                  <c:v>141.71145935357492</c:v>
                </c:pt>
                <c:pt idx="12769">
                  <c:v>142.93574926542607</c:v>
                </c:pt>
                <c:pt idx="12770">
                  <c:v>142.3236043095005</c:v>
                </c:pt>
                <c:pt idx="12771">
                  <c:v>142.3236043095005</c:v>
                </c:pt>
                <c:pt idx="12772">
                  <c:v>138.95690499510283</c:v>
                </c:pt>
                <c:pt idx="12773">
                  <c:v>139.26307541625857</c:v>
                </c:pt>
                <c:pt idx="12774">
                  <c:v>137.12047012732614</c:v>
                </c:pt>
                <c:pt idx="12775">
                  <c:v>140.18119490695398</c:v>
                </c:pt>
                <c:pt idx="12776">
                  <c:v>140.18119490695398</c:v>
                </c:pt>
                <c:pt idx="12777">
                  <c:v>140.48716944172381</c:v>
                </c:pt>
                <c:pt idx="12778">
                  <c:v>144.77218413320276</c:v>
                </c:pt>
                <c:pt idx="12779">
                  <c:v>144.77218413320276</c:v>
                </c:pt>
                <c:pt idx="12780">
                  <c:v>144.77218413320276</c:v>
                </c:pt>
                <c:pt idx="12781">
                  <c:v>141.40548481880512</c:v>
                </c:pt>
                <c:pt idx="12782">
                  <c:v>139.87502448579824</c:v>
                </c:pt>
                <c:pt idx="12783">
                  <c:v>142.3236043095005</c:v>
                </c:pt>
                <c:pt idx="12784">
                  <c:v>140.79333986287955</c:v>
                </c:pt>
                <c:pt idx="12785">
                  <c:v>141.71145935357492</c:v>
                </c:pt>
                <c:pt idx="12786">
                  <c:v>142.93574926542607</c:v>
                </c:pt>
                <c:pt idx="12787">
                  <c:v>141.71145935357492</c:v>
                </c:pt>
                <c:pt idx="12788">
                  <c:v>138.95690499510283</c:v>
                </c:pt>
                <c:pt idx="12789">
                  <c:v>140.48716944172381</c:v>
                </c:pt>
                <c:pt idx="12790">
                  <c:v>140.48716944172381</c:v>
                </c:pt>
                <c:pt idx="12791">
                  <c:v>139.87502448579824</c:v>
                </c:pt>
                <c:pt idx="12792">
                  <c:v>140.48716944172381</c:v>
                </c:pt>
                <c:pt idx="12793">
                  <c:v>141.71145935357492</c:v>
                </c:pt>
                <c:pt idx="12794">
                  <c:v>141.71145935357492</c:v>
                </c:pt>
                <c:pt idx="12795">
                  <c:v>139.87502448579824</c:v>
                </c:pt>
                <c:pt idx="12796">
                  <c:v>144.16003917727718</c:v>
                </c:pt>
                <c:pt idx="12797">
                  <c:v>143.54789422135164</c:v>
                </c:pt>
                <c:pt idx="12798">
                  <c:v>142.3236043095005</c:v>
                </c:pt>
                <c:pt idx="12799">
                  <c:v>140.79333986287955</c:v>
                </c:pt>
                <c:pt idx="12800">
                  <c:v>140.48716944172381</c:v>
                </c:pt>
                <c:pt idx="12801">
                  <c:v>140.79333986287955</c:v>
                </c:pt>
                <c:pt idx="12802">
                  <c:v>143.54789422135164</c:v>
                </c:pt>
                <c:pt idx="12803">
                  <c:v>143.85406464250735</c:v>
                </c:pt>
                <c:pt idx="12804">
                  <c:v>144.16003917727718</c:v>
                </c:pt>
                <c:pt idx="12805">
                  <c:v>140.79333986287955</c:v>
                </c:pt>
                <c:pt idx="12806">
                  <c:v>139.87502448579824</c:v>
                </c:pt>
                <c:pt idx="12807">
                  <c:v>141.71145935357492</c:v>
                </c:pt>
                <c:pt idx="12808">
                  <c:v>145.69049951028404</c:v>
                </c:pt>
                <c:pt idx="12809">
                  <c:v>143.85406464250735</c:v>
                </c:pt>
                <c:pt idx="12810">
                  <c:v>143.54789422135164</c:v>
                </c:pt>
                <c:pt idx="12811">
                  <c:v>137.73261508325172</c:v>
                </c:pt>
                <c:pt idx="12812">
                  <c:v>140.48716944172381</c:v>
                </c:pt>
                <c:pt idx="12813">
                  <c:v>139.5690499510284</c:v>
                </c:pt>
                <c:pt idx="12814">
                  <c:v>136.20215475024489</c:v>
                </c:pt>
                <c:pt idx="12815">
                  <c:v>136.20215475024489</c:v>
                </c:pt>
                <c:pt idx="12816">
                  <c:v>137.12047012732614</c:v>
                </c:pt>
                <c:pt idx="12817">
                  <c:v>136.81429970617043</c:v>
                </c:pt>
                <c:pt idx="12818">
                  <c:v>136.5083251714006</c:v>
                </c:pt>
                <c:pt idx="12819">
                  <c:v>138.65073457394712</c:v>
                </c:pt>
                <c:pt idx="12820">
                  <c:v>139.5690499510284</c:v>
                </c:pt>
                <c:pt idx="12821">
                  <c:v>142.93574926542607</c:v>
                </c:pt>
                <c:pt idx="12822">
                  <c:v>143.85406464250735</c:v>
                </c:pt>
                <c:pt idx="12823">
                  <c:v>143.85406464250735</c:v>
                </c:pt>
                <c:pt idx="12824">
                  <c:v>144.46620959843293</c:v>
                </c:pt>
                <c:pt idx="12825">
                  <c:v>144.46620959843293</c:v>
                </c:pt>
                <c:pt idx="12826">
                  <c:v>141.40548481880512</c:v>
                </c:pt>
                <c:pt idx="12827">
                  <c:v>141.40548481880512</c:v>
                </c:pt>
                <c:pt idx="12828">
                  <c:v>140.79333986287955</c:v>
                </c:pt>
                <c:pt idx="12829">
                  <c:v>138.03858961802155</c:v>
                </c:pt>
                <c:pt idx="12830">
                  <c:v>137.12047012732614</c:v>
                </c:pt>
                <c:pt idx="12831">
                  <c:v>137.12047012732614</c:v>
                </c:pt>
                <c:pt idx="12832">
                  <c:v>135.59000979431931</c:v>
                </c:pt>
                <c:pt idx="12833">
                  <c:v>137.426444662096</c:v>
                </c:pt>
                <c:pt idx="12834">
                  <c:v>138.34476003917729</c:v>
                </c:pt>
                <c:pt idx="12835">
                  <c:v>136.5083251714006</c:v>
                </c:pt>
                <c:pt idx="12836">
                  <c:v>137.12047012732614</c:v>
                </c:pt>
                <c:pt idx="12837">
                  <c:v>137.426444662096</c:v>
                </c:pt>
                <c:pt idx="12838">
                  <c:v>140.18119490695398</c:v>
                </c:pt>
                <c:pt idx="12839">
                  <c:v>138.65073457394712</c:v>
                </c:pt>
                <c:pt idx="12840">
                  <c:v>137.426444662096</c:v>
                </c:pt>
                <c:pt idx="12841">
                  <c:v>138.95690499510283</c:v>
                </c:pt>
                <c:pt idx="12842">
                  <c:v>139.87502448579824</c:v>
                </c:pt>
                <c:pt idx="12843">
                  <c:v>138.34476003917729</c:v>
                </c:pt>
                <c:pt idx="12844">
                  <c:v>140.18119490695398</c:v>
                </c:pt>
                <c:pt idx="12845">
                  <c:v>138.03858961802155</c:v>
                </c:pt>
                <c:pt idx="12846">
                  <c:v>139.87502448579824</c:v>
                </c:pt>
                <c:pt idx="12847">
                  <c:v>139.26307541625857</c:v>
                </c:pt>
                <c:pt idx="12848">
                  <c:v>140.79333986287955</c:v>
                </c:pt>
                <c:pt idx="12849">
                  <c:v>139.87502448579824</c:v>
                </c:pt>
                <c:pt idx="12850">
                  <c:v>140.18119490695398</c:v>
                </c:pt>
                <c:pt idx="12851">
                  <c:v>143.24191968658178</c:v>
                </c:pt>
                <c:pt idx="12852">
                  <c:v>140.48716944172381</c:v>
                </c:pt>
                <c:pt idx="12853">
                  <c:v>142.3236043095005</c:v>
                </c:pt>
                <c:pt idx="12854">
                  <c:v>144.46620959843293</c:v>
                </c:pt>
                <c:pt idx="12855">
                  <c:v>140.48716944172381</c:v>
                </c:pt>
                <c:pt idx="12856">
                  <c:v>136.20215475024489</c:v>
                </c:pt>
                <c:pt idx="12857">
                  <c:v>141.40548481880512</c:v>
                </c:pt>
                <c:pt idx="12858">
                  <c:v>138.34476003917729</c:v>
                </c:pt>
                <c:pt idx="12859">
                  <c:v>141.40548481880512</c:v>
                </c:pt>
                <c:pt idx="12860">
                  <c:v>139.5690499510284</c:v>
                </c:pt>
                <c:pt idx="12861">
                  <c:v>140.48716944172381</c:v>
                </c:pt>
                <c:pt idx="12862">
                  <c:v>140.79333986287955</c:v>
                </c:pt>
                <c:pt idx="12863">
                  <c:v>139.5690499510284</c:v>
                </c:pt>
                <c:pt idx="12864">
                  <c:v>141.40548481880512</c:v>
                </c:pt>
                <c:pt idx="12865">
                  <c:v>138.34476003917729</c:v>
                </c:pt>
                <c:pt idx="12866">
                  <c:v>135.59000979431931</c:v>
                </c:pt>
                <c:pt idx="12867">
                  <c:v>138.34476003917729</c:v>
                </c:pt>
                <c:pt idx="12868">
                  <c:v>138.34476003917729</c:v>
                </c:pt>
                <c:pt idx="12869">
                  <c:v>137.73261508325172</c:v>
                </c:pt>
                <c:pt idx="12870">
                  <c:v>137.12047012732614</c:v>
                </c:pt>
                <c:pt idx="12871">
                  <c:v>139.5690499510284</c:v>
                </c:pt>
                <c:pt idx="12872">
                  <c:v>138.95690499510283</c:v>
                </c:pt>
                <c:pt idx="12873">
                  <c:v>142.62977473065624</c:v>
                </c:pt>
                <c:pt idx="12874">
                  <c:v>142.01762977473066</c:v>
                </c:pt>
                <c:pt idx="12875">
                  <c:v>140.79333986287955</c:v>
                </c:pt>
                <c:pt idx="12876">
                  <c:v>142.62977473065624</c:v>
                </c:pt>
                <c:pt idx="12877">
                  <c:v>140.18119490695398</c:v>
                </c:pt>
                <c:pt idx="12878">
                  <c:v>136.81429970617043</c:v>
                </c:pt>
                <c:pt idx="12879">
                  <c:v>137.73261508325172</c:v>
                </c:pt>
                <c:pt idx="12880">
                  <c:v>133.7535749265426</c:v>
                </c:pt>
                <c:pt idx="12881">
                  <c:v>138.03858961802155</c:v>
                </c:pt>
                <c:pt idx="12882">
                  <c:v>137.12047012732614</c:v>
                </c:pt>
                <c:pt idx="12883">
                  <c:v>136.5083251714006</c:v>
                </c:pt>
                <c:pt idx="12884">
                  <c:v>138.03858961802155</c:v>
                </c:pt>
                <c:pt idx="12885">
                  <c:v>136.81429970617043</c:v>
                </c:pt>
                <c:pt idx="12886">
                  <c:v>132.22331047992165</c:v>
                </c:pt>
                <c:pt idx="12887">
                  <c:v>132.52928501469148</c:v>
                </c:pt>
                <c:pt idx="12888">
                  <c:v>131.61116552399608</c:v>
                </c:pt>
                <c:pt idx="12889">
                  <c:v>130.69285014691479</c:v>
                </c:pt>
                <c:pt idx="12890">
                  <c:v>131.30499510284037</c:v>
                </c:pt>
                <c:pt idx="12891">
                  <c:v>130.69285014691479</c:v>
                </c:pt>
                <c:pt idx="12892">
                  <c:v>133.7535749265426</c:v>
                </c:pt>
                <c:pt idx="12893">
                  <c:v>133.4476003917728</c:v>
                </c:pt>
                <c:pt idx="12894">
                  <c:v>134.36571988246817</c:v>
                </c:pt>
                <c:pt idx="12895">
                  <c:v>135.28403525954948</c:v>
                </c:pt>
                <c:pt idx="12896">
                  <c:v>131.30499510284037</c:v>
                </c:pt>
                <c:pt idx="12897">
                  <c:v>133.7535749265426</c:v>
                </c:pt>
                <c:pt idx="12898">
                  <c:v>135.59000979431931</c:v>
                </c:pt>
                <c:pt idx="12899">
                  <c:v>132.83545543584722</c:v>
                </c:pt>
                <c:pt idx="12900">
                  <c:v>134.67189030362391</c:v>
                </c:pt>
                <c:pt idx="12901">
                  <c:v>138.34476003917729</c:v>
                </c:pt>
                <c:pt idx="12902">
                  <c:v>135.28403525954948</c:v>
                </c:pt>
                <c:pt idx="12903">
                  <c:v>134.36571988246817</c:v>
                </c:pt>
                <c:pt idx="12904">
                  <c:v>134.36571988246817</c:v>
                </c:pt>
                <c:pt idx="12905">
                  <c:v>134.67189030362391</c:v>
                </c:pt>
                <c:pt idx="12906">
                  <c:v>137.426444662096</c:v>
                </c:pt>
                <c:pt idx="12907">
                  <c:v>138.65073457394712</c:v>
                </c:pt>
                <c:pt idx="12908">
                  <c:v>138.65073457394712</c:v>
                </c:pt>
                <c:pt idx="12909">
                  <c:v>137.426444662096</c:v>
                </c:pt>
                <c:pt idx="12910">
                  <c:v>136.5083251714006</c:v>
                </c:pt>
                <c:pt idx="12911">
                  <c:v>133.7535749265426</c:v>
                </c:pt>
                <c:pt idx="12912">
                  <c:v>130.99902056807051</c:v>
                </c:pt>
                <c:pt idx="12913">
                  <c:v>131.61116552399608</c:v>
                </c:pt>
                <c:pt idx="12914">
                  <c:v>134.97786483839374</c:v>
                </c:pt>
                <c:pt idx="12915">
                  <c:v>136.5083251714006</c:v>
                </c:pt>
                <c:pt idx="12916">
                  <c:v>136.20215475024489</c:v>
                </c:pt>
                <c:pt idx="12917">
                  <c:v>135.89618021547503</c:v>
                </c:pt>
                <c:pt idx="12918">
                  <c:v>138.03858961802155</c:v>
                </c:pt>
                <c:pt idx="12919">
                  <c:v>136.5083251714006</c:v>
                </c:pt>
                <c:pt idx="12920">
                  <c:v>135.89618021547503</c:v>
                </c:pt>
                <c:pt idx="12921">
                  <c:v>135.59000979431931</c:v>
                </c:pt>
                <c:pt idx="12922">
                  <c:v>137.73261508325172</c:v>
                </c:pt>
                <c:pt idx="12923">
                  <c:v>135.59000979431931</c:v>
                </c:pt>
                <c:pt idx="12924">
                  <c:v>132.52928501469148</c:v>
                </c:pt>
                <c:pt idx="12925">
                  <c:v>135.59000979431931</c:v>
                </c:pt>
                <c:pt idx="12926">
                  <c:v>132.22331047992165</c:v>
                </c:pt>
                <c:pt idx="12927">
                  <c:v>131.30499510284037</c:v>
                </c:pt>
                <c:pt idx="12928">
                  <c:v>134.36571988246817</c:v>
                </c:pt>
                <c:pt idx="12929">
                  <c:v>135.59000979431931</c:v>
                </c:pt>
                <c:pt idx="12930">
                  <c:v>137.73261508325172</c:v>
                </c:pt>
                <c:pt idx="12931">
                  <c:v>137.12047012732614</c:v>
                </c:pt>
                <c:pt idx="12932">
                  <c:v>136.81429970617043</c:v>
                </c:pt>
                <c:pt idx="12933">
                  <c:v>136.20215475024489</c:v>
                </c:pt>
                <c:pt idx="12934">
                  <c:v>137.426444662096</c:v>
                </c:pt>
                <c:pt idx="12935">
                  <c:v>138.34476003917729</c:v>
                </c:pt>
                <c:pt idx="12936">
                  <c:v>137.426444662096</c:v>
                </c:pt>
                <c:pt idx="12937">
                  <c:v>134.67189030362391</c:v>
                </c:pt>
                <c:pt idx="12938">
                  <c:v>138.34476003917729</c:v>
                </c:pt>
                <c:pt idx="12939">
                  <c:v>138.03858961802155</c:v>
                </c:pt>
                <c:pt idx="12940">
                  <c:v>137.12047012732614</c:v>
                </c:pt>
                <c:pt idx="12941">
                  <c:v>138.34476003917729</c:v>
                </c:pt>
                <c:pt idx="12942">
                  <c:v>134.97786483839374</c:v>
                </c:pt>
                <c:pt idx="12943">
                  <c:v>133.4476003917728</c:v>
                </c:pt>
                <c:pt idx="12944">
                  <c:v>133.7535749265426</c:v>
                </c:pt>
                <c:pt idx="12945">
                  <c:v>138.34476003917729</c:v>
                </c:pt>
                <c:pt idx="12946">
                  <c:v>139.5690499510284</c:v>
                </c:pt>
                <c:pt idx="12947">
                  <c:v>138.03858961802155</c:v>
                </c:pt>
                <c:pt idx="12948">
                  <c:v>134.36571988246817</c:v>
                </c:pt>
                <c:pt idx="12949">
                  <c:v>137.73261508325172</c:v>
                </c:pt>
                <c:pt idx="12950">
                  <c:v>136.81429970617043</c:v>
                </c:pt>
                <c:pt idx="12951">
                  <c:v>134.67189030362391</c:v>
                </c:pt>
                <c:pt idx="12952">
                  <c:v>136.81429970617043</c:v>
                </c:pt>
                <c:pt idx="12953">
                  <c:v>138.34476003917729</c:v>
                </c:pt>
                <c:pt idx="12954">
                  <c:v>135.59000979431931</c:v>
                </c:pt>
                <c:pt idx="12955">
                  <c:v>133.7535749265426</c:v>
                </c:pt>
                <c:pt idx="12956">
                  <c:v>132.52928501469148</c:v>
                </c:pt>
                <c:pt idx="12957">
                  <c:v>130.38687561214496</c:v>
                </c:pt>
                <c:pt idx="12958">
                  <c:v>132.22331047992165</c:v>
                </c:pt>
                <c:pt idx="12959">
                  <c:v>131.91714005876591</c:v>
                </c:pt>
                <c:pt idx="12960">
                  <c:v>130.38687561214496</c:v>
                </c:pt>
                <c:pt idx="12961">
                  <c:v>133.14162585700294</c:v>
                </c:pt>
                <c:pt idx="12962">
                  <c:v>131.30499510284037</c:v>
                </c:pt>
                <c:pt idx="12963">
                  <c:v>136.20215475024489</c:v>
                </c:pt>
                <c:pt idx="12964">
                  <c:v>134.36571988246817</c:v>
                </c:pt>
                <c:pt idx="12965">
                  <c:v>134.97786483839374</c:v>
                </c:pt>
                <c:pt idx="12966">
                  <c:v>132.22331047992165</c:v>
                </c:pt>
                <c:pt idx="12967">
                  <c:v>135.28403525954948</c:v>
                </c:pt>
                <c:pt idx="12968">
                  <c:v>134.36571988246817</c:v>
                </c:pt>
                <c:pt idx="12969">
                  <c:v>135.89618021547503</c:v>
                </c:pt>
                <c:pt idx="12970">
                  <c:v>133.4476003917728</c:v>
                </c:pt>
                <c:pt idx="12971">
                  <c:v>130.69285014691479</c:v>
                </c:pt>
                <c:pt idx="12972">
                  <c:v>129.77473065621939</c:v>
                </c:pt>
                <c:pt idx="12973">
                  <c:v>128.24427032321256</c:v>
                </c:pt>
                <c:pt idx="12974">
                  <c:v>130.99902056807051</c:v>
                </c:pt>
                <c:pt idx="12975">
                  <c:v>130.38687561214496</c:v>
                </c:pt>
                <c:pt idx="12976">
                  <c:v>132.52928501469148</c:v>
                </c:pt>
                <c:pt idx="12977">
                  <c:v>135.28403525954948</c:v>
                </c:pt>
                <c:pt idx="12978">
                  <c:v>136.20215475024489</c:v>
                </c:pt>
                <c:pt idx="12979">
                  <c:v>131.91714005876591</c:v>
                </c:pt>
                <c:pt idx="12980">
                  <c:v>130.99902056807051</c:v>
                </c:pt>
                <c:pt idx="12981">
                  <c:v>130.69285014691479</c:v>
                </c:pt>
                <c:pt idx="12982">
                  <c:v>130.99902056807051</c:v>
                </c:pt>
                <c:pt idx="12983">
                  <c:v>134.97786483839374</c:v>
                </c:pt>
                <c:pt idx="12984">
                  <c:v>134.36571988246817</c:v>
                </c:pt>
                <c:pt idx="12985">
                  <c:v>134.67189030362391</c:v>
                </c:pt>
                <c:pt idx="12986">
                  <c:v>135.28403525954948</c:v>
                </c:pt>
                <c:pt idx="12987">
                  <c:v>133.14162585700294</c:v>
                </c:pt>
                <c:pt idx="12988">
                  <c:v>135.28403525954948</c:v>
                </c:pt>
                <c:pt idx="12989">
                  <c:v>135.28403525954948</c:v>
                </c:pt>
                <c:pt idx="12990">
                  <c:v>137.73261508325172</c:v>
                </c:pt>
                <c:pt idx="12991">
                  <c:v>137.12047012732614</c:v>
                </c:pt>
                <c:pt idx="12992">
                  <c:v>133.14162585700294</c:v>
                </c:pt>
                <c:pt idx="12993">
                  <c:v>130.99902056807051</c:v>
                </c:pt>
                <c:pt idx="12994">
                  <c:v>132.83545543584722</c:v>
                </c:pt>
                <c:pt idx="12995">
                  <c:v>133.4476003917728</c:v>
                </c:pt>
                <c:pt idx="12996">
                  <c:v>134.97786483839374</c:v>
                </c:pt>
                <c:pt idx="12997">
                  <c:v>136.20215475024489</c:v>
                </c:pt>
                <c:pt idx="12998">
                  <c:v>130.69285014691479</c:v>
                </c:pt>
                <c:pt idx="12999">
                  <c:v>130.99902056807051</c:v>
                </c:pt>
                <c:pt idx="13000">
                  <c:v>133.4476003917728</c:v>
                </c:pt>
                <c:pt idx="13001">
                  <c:v>134.67189030362391</c:v>
                </c:pt>
                <c:pt idx="13002">
                  <c:v>136.81429970617043</c:v>
                </c:pt>
                <c:pt idx="13003">
                  <c:v>135.28403525954948</c:v>
                </c:pt>
                <c:pt idx="13004">
                  <c:v>136.81429970617043</c:v>
                </c:pt>
                <c:pt idx="13005">
                  <c:v>136.20215475024489</c:v>
                </c:pt>
                <c:pt idx="13006">
                  <c:v>134.36571988246817</c:v>
                </c:pt>
                <c:pt idx="13007">
                  <c:v>133.7535749265426</c:v>
                </c:pt>
                <c:pt idx="13008">
                  <c:v>136.81429970617043</c:v>
                </c:pt>
                <c:pt idx="13009">
                  <c:v>136.81429970617043</c:v>
                </c:pt>
                <c:pt idx="13010">
                  <c:v>135.89618021547503</c:v>
                </c:pt>
                <c:pt idx="13011">
                  <c:v>133.14162585700294</c:v>
                </c:pt>
                <c:pt idx="13012">
                  <c:v>133.4476003917728</c:v>
                </c:pt>
                <c:pt idx="13013">
                  <c:v>130.69285014691479</c:v>
                </c:pt>
                <c:pt idx="13014">
                  <c:v>133.4476003917728</c:v>
                </c:pt>
                <c:pt idx="13015">
                  <c:v>132.22331047992165</c:v>
                </c:pt>
                <c:pt idx="13016">
                  <c:v>135.28403525954948</c:v>
                </c:pt>
                <c:pt idx="13017">
                  <c:v>136.20215475024489</c:v>
                </c:pt>
                <c:pt idx="13018">
                  <c:v>134.36571988246817</c:v>
                </c:pt>
                <c:pt idx="13019">
                  <c:v>133.7535749265426</c:v>
                </c:pt>
                <c:pt idx="13020">
                  <c:v>130.38687561214496</c:v>
                </c:pt>
                <c:pt idx="13021">
                  <c:v>135.59000979431931</c:v>
                </c:pt>
                <c:pt idx="13022">
                  <c:v>136.20215475024489</c:v>
                </c:pt>
                <c:pt idx="13023">
                  <c:v>134.67189030362391</c:v>
                </c:pt>
                <c:pt idx="13024">
                  <c:v>137.73261508325172</c:v>
                </c:pt>
                <c:pt idx="13025">
                  <c:v>136.5083251714006</c:v>
                </c:pt>
                <c:pt idx="13026">
                  <c:v>136.20215475024489</c:v>
                </c:pt>
                <c:pt idx="13027">
                  <c:v>138.65073457394712</c:v>
                </c:pt>
                <c:pt idx="13028">
                  <c:v>136.20215475024489</c:v>
                </c:pt>
                <c:pt idx="13029">
                  <c:v>133.14162585700294</c:v>
                </c:pt>
                <c:pt idx="13030">
                  <c:v>137.12047012732614</c:v>
                </c:pt>
                <c:pt idx="13031">
                  <c:v>136.5083251714006</c:v>
                </c:pt>
                <c:pt idx="13032">
                  <c:v>138.34476003917729</c:v>
                </c:pt>
                <c:pt idx="13033">
                  <c:v>135.89618021547503</c:v>
                </c:pt>
                <c:pt idx="13034">
                  <c:v>136.20215475024489</c:v>
                </c:pt>
                <c:pt idx="13035">
                  <c:v>137.426444662096</c:v>
                </c:pt>
                <c:pt idx="13036">
                  <c:v>136.5083251714006</c:v>
                </c:pt>
                <c:pt idx="13037">
                  <c:v>136.5083251714006</c:v>
                </c:pt>
                <c:pt idx="13038">
                  <c:v>135.59000979431931</c:v>
                </c:pt>
                <c:pt idx="13039">
                  <c:v>136.81429970617043</c:v>
                </c:pt>
                <c:pt idx="13040">
                  <c:v>134.67189030362391</c:v>
                </c:pt>
                <c:pt idx="13041">
                  <c:v>135.89618021547503</c:v>
                </c:pt>
                <c:pt idx="13042">
                  <c:v>135.59000979431931</c:v>
                </c:pt>
                <c:pt idx="13043">
                  <c:v>131.91714005876591</c:v>
                </c:pt>
                <c:pt idx="13044">
                  <c:v>131.91714005876591</c:v>
                </c:pt>
                <c:pt idx="13045">
                  <c:v>133.14162585700294</c:v>
                </c:pt>
                <c:pt idx="13046">
                  <c:v>134.36571988246817</c:v>
                </c:pt>
                <c:pt idx="13047">
                  <c:v>133.7535749265426</c:v>
                </c:pt>
                <c:pt idx="13048">
                  <c:v>131.61116552399608</c:v>
                </c:pt>
                <c:pt idx="13049">
                  <c:v>130.69285014691479</c:v>
                </c:pt>
                <c:pt idx="13050">
                  <c:v>128.24427032321256</c:v>
                </c:pt>
                <c:pt idx="13051">
                  <c:v>134.67189030362391</c:v>
                </c:pt>
                <c:pt idx="13052">
                  <c:v>132.52928501469148</c:v>
                </c:pt>
                <c:pt idx="13053">
                  <c:v>135.28403525954948</c:v>
                </c:pt>
                <c:pt idx="13054">
                  <c:v>131.91714005876591</c:v>
                </c:pt>
                <c:pt idx="13055">
                  <c:v>132.52928501469148</c:v>
                </c:pt>
                <c:pt idx="13056">
                  <c:v>130.99902056807051</c:v>
                </c:pt>
                <c:pt idx="13057">
                  <c:v>130.38687561214496</c:v>
                </c:pt>
                <c:pt idx="13058">
                  <c:v>130.08070519098925</c:v>
                </c:pt>
                <c:pt idx="13059">
                  <c:v>130.99902056807051</c:v>
                </c:pt>
                <c:pt idx="13060">
                  <c:v>128.8564152791381</c:v>
                </c:pt>
                <c:pt idx="13061">
                  <c:v>130.08070519098925</c:v>
                </c:pt>
                <c:pt idx="13062">
                  <c:v>128.55044074436827</c:v>
                </c:pt>
                <c:pt idx="13063">
                  <c:v>128.8564152791381</c:v>
                </c:pt>
                <c:pt idx="13064">
                  <c:v>132.22331047992165</c:v>
                </c:pt>
                <c:pt idx="13065">
                  <c:v>130.99902056807051</c:v>
                </c:pt>
                <c:pt idx="13066">
                  <c:v>133.7535749265426</c:v>
                </c:pt>
                <c:pt idx="13067">
                  <c:v>130.99902056807051</c:v>
                </c:pt>
                <c:pt idx="13068">
                  <c:v>132.22331047992165</c:v>
                </c:pt>
                <c:pt idx="13069">
                  <c:v>135.59000979431931</c:v>
                </c:pt>
                <c:pt idx="13070">
                  <c:v>135.28403525954948</c:v>
                </c:pt>
                <c:pt idx="13071">
                  <c:v>132.83545543584722</c:v>
                </c:pt>
                <c:pt idx="13072">
                  <c:v>129.46856023506368</c:v>
                </c:pt>
                <c:pt idx="13073">
                  <c:v>130.38687561214496</c:v>
                </c:pt>
                <c:pt idx="13074">
                  <c:v>132.83545543584722</c:v>
                </c:pt>
                <c:pt idx="13075">
                  <c:v>133.4476003917728</c:v>
                </c:pt>
                <c:pt idx="13076">
                  <c:v>135.28403525954948</c:v>
                </c:pt>
                <c:pt idx="13077">
                  <c:v>133.4476003917728</c:v>
                </c:pt>
                <c:pt idx="13078">
                  <c:v>130.08070519098925</c:v>
                </c:pt>
                <c:pt idx="13079">
                  <c:v>130.69285014691479</c:v>
                </c:pt>
                <c:pt idx="13080">
                  <c:v>131.91714005876591</c:v>
                </c:pt>
                <c:pt idx="13081">
                  <c:v>131.30499510284037</c:v>
                </c:pt>
                <c:pt idx="13082">
                  <c:v>129.16258570029385</c:v>
                </c:pt>
                <c:pt idx="13083">
                  <c:v>127.9382957884427</c:v>
                </c:pt>
                <c:pt idx="13084">
                  <c:v>130.99902056807051</c:v>
                </c:pt>
                <c:pt idx="13085">
                  <c:v>133.4476003917728</c:v>
                </c:pt>
                <c:pt idx="13086">
                  <c:v>134.97786483839374</c:v>
                </c:pt>
                <c:pt idx="13087">
                  <c:v>134.36571988246817</c:v>
                </c:pt>
                <c:pt idx="13088">
                  <c:v>135.28403525954948</c:v>
                </c:pt>
                <c:pt idx="13089">
                  <c:v>135.28403525954948</c:v>
                </c:pt>
                <c:pt idx="13090">
                  <c:v>131.30499510284037</c:v>
                </c:pt>
                <c:pt idx="13091">
                  <c:v>132.83545543584722</c:v>
                </c:pt>
                <c:pt idx="13092">
                  <c:v>131.30499510284037</c:v>
                </c:pt>
                <c:pt idx="13093">
                  <c:v>130.99902056807051</c:v>
                </c:pt>
                <c:pt idx="13094">
                  <c:v>130.99902056807051</c:v>
                </c:pt>
                <c:pt idx="13095">
                  <c:v>132.22331047992165</c:v>
                </c:pt>
                <c:pt idx="13096">
                  <c:v>130.38687561214496</c:v>
                </c:pt>
                <c:pt idx="13097">
                  <c:v>131.91714005876591</c:v>
                </c:pt>
                <c:pt idx="13098">
                  <c:v>130.38687561214496</c:v>
                </c:pt>
                <c:pt idx="13099">
                  <c:v>130.38687561214496</c:v>
                </c:pt>
                <c:pt idx="13100">
                  <c:v>133.7535749265426</c:v>
                </c:pt>
                <c:pt idx="13101">
                  <c:v>133.14162585700294</c:v>
                </c:pt>
                <c:pt idx="13102">
                  <c:v>132.22331047992165</c:v>
                </c:pt>
                <c:pt idx="13103">
                  <c:v>133.4476003917728</c:v>
                </c:pt>
                <c:pt idx="13104">
                  <c:v>135.59000979431931</c:v>
                </c:pt>
                <c:pt idx="13105">
                  <c:v>130.99902056807051</c:v>
                </c:pt>
                <c:pt idx="13106">
                  <c:v>132.52928501469148</c:v>
                </c:pt>
                <c:pt idx="13107">
                  <c:v>135.89618021547503</c:v>
                </c:pt>
                <c:pt idx="13108">
                  <c:v>134.36571988246817</c:v>
                </c:pt>
                <c:pt idx="13109">
                  <c:v>133.4476003917728</c:v>
                </c:pt>
                <c:pt idx="13110">
                  <c:v>132.22331047992165</c:v>
                </c:pt>
                <c:pt idx="13111">
                  <c:v>134.67189030362391</c:v>
                </c:pt>
                <c:pt idx="13112">
                  <c:v>132.22331047992165</c:v>
                </c:pt>
                <c:pt idx="13113">
                  <c:v>132.83545543584722</c:v>
                </c:pt>
                <c:pt idx="13114">
                  <c:v>132.52928501469148</c:v>
                </c:pt>
                <c:pt idx="13115">
                  <c:v>131.91714005876591</c:v>
                </c:pt>
                <c:pt idx="13116">
                  <c:v>131.61116552399608</c:v>
                </c:pt>
                <c:pt idx="13117">
                  <c:v>135.28403525954948</c:v>
                </c:pt>
                <c:pt idx="13118">
                  <c:v>133.7535749265426</c:v>
                </c:pt>
                <c:pt idx="13119">
                  <c:v>133.4476003917728</c:v>
                </c:pt>
                <c:pt idx="13120">
                  <c:v>133.7535749265426</c:v>
                </c:pt>
                <c:pt idx="13121">
                  <c:v>134.67189030362391</c:v>
                </c:pt>
                <c:pt idx="13122">
                  <c:v>132.22331047992165</c:v>
                </c:pt>
                <c:pt idx="13123">
                  <c:v>134.97786483839374</c:v>
                </c:pt>
                <c:pt idx="13124">
                  <c:v>133.7535749265426</c:v>
                </c:pt>
                <c:pt idx="13125">
                  <c:v>135.59000979431931</c:v>
                </c:pt>
                <c:pt idx="13126">
                  <c:v>136.20215475024489</c:v>
                </c:pt>
                <c:pt idx="13127">
                  <c:v>136.20215475024489</c:v>
                </c:pt>
                <c:pt idx="13128">
                  <c:v>132.52928501469148</c:v>
                </c:pt>
                <c:pt idx="13129">
                  <c:v>133.14162585700294</c:v>
                </c:pt>
                <c:pt idx="13130">
                  <c:v>136.20215475024489</c:v>
                </c:pt>
                <c:pt idx="13131">
                  <c:v>135.59000979431931</c:v>
                </c:pt>
                <c:pt idx="13132">
                  <c:v>134.36571988246817</c:v>
                </c:pt>
                <c:pt idx="13133">
                  <c:v>132.52928501469148</c:v>
                </c:pt>
                <c:pt idx="13134">
                  <c:v>132.52928501469148</c:v>
                </c:pt>
                <c:pt idx="13135">
                  <c:v>130.38687561214496</c:v>
                </c:pt>
                <c:pt idx="13136">
                  <c:v>130.69285014691479</c:v>
                </c:pt>
                <c:pt idx="13137">
                  <c:v>130.38687561214496</c:v>
                </c:pt>
                <c:pt idx="13138">
                  <c:v>133.7535749265426</c:v>
                </c:pt>
                <c:pt idx="13139">
                  <c:v>130.99902056807051</c:v>
                </c:pt>
                <c:pt idx="13140">
                  <c:v>131.30499510284037</c:v>
                </c:pt>
                <c:pt idx="13141">
                  <c:v>133.14162585700294</c:v>
                </c:pt>
                <c:pt idx="13142">
                  <c:v>133.14162585700294</c:v>
                </c:pt>
                <c:pt idx="13143">
                  <c:v>129.77473065621939</c:v>
                </c:pt>
                <c:pt idx="13144">
                  <c:v>129.77473065621939</c:v>
                </c:pt>
                <c:pt idx="13145">
                  <c:v>128.24427032321256</c:v>
                </c:pt>
                <c:pt idx="13146">
                  <c:v>129.77473065621939</c:v>
                </c:pt>
                <c:pt idx="13147">
                  <c:v>129.77473065621939</c:v>
                </c:pt>
                <c:pt idx="13148">
                  <c:v>134.67189030362391</c:v>
                </c:pt>
                <c:pt idx="13149">
                  <c:v>130.69285014691479</c:v>
                </c:pt>
                <c:pt idx="13150">
                  <c:v>127.9382957884427</c:v>
                </c:pt>
                <c:pt idx="13151">
                  <c:v>128.8564152791381</c:v>
                </c:pt>
                <c:pt idx="13152">
                  <c:v>129.77473065621939</c:v>
                </c:pt>
                <c:pt idx="13153">
                  <c:v>129.16258570029385</c:v>
                </c:pt>
                <c:pt idx="13154">
                  <c:v>128.24427032321256</c:v>
                </c:pt>
                <c:pt idx="13155">
                  <c:v>130.38687561214496</c:v>
                </c:pt>
                <c:pt idx="13156">
                  <c:v>130.38687561214496</c:v>
                </c:pt>
                <c:pt idx="13157">
                  <c:v>127.63212536728697</c:v>
                </c:pt>
                <c:pt idx="13158">
                  <c:v>126.10186092066603</c:v>
                </c:pt>
                <c:pt idx="13159">
                  <c:v>127.9382957884427</c:v>
                </c:pt>
                <c:pt idx="13160">
                  <c:v>129.77473065621939</c:v>
                </c:pt>
                <c:pt idx="13161">
                  <c:v>128.55044074436827</c:v>
                </c:pt>
                <c:pt idx="13162">
                  <c:v>133.7535749265426</c:v>
                </c:pt>
                <c:pt idx="13163">
                  <c:v>133.4476003917728</c:v>
                </c:pt>
                <c:pt idx="13164">
                  <c:v>131.91714005876591</c:v>
                </c:pt>
                <c:pt idx="13165">
                  <c:v>129.77473065621939</c:v>
                </c:pt>
                <c:pt idx="13166">
                  <c:v>131.61116552399608</c:v>
                </c:pt>
                <c:pt idx="13167">
                  <c:v>132.52928501469148</c:v>
                </c:pt>
                <c:pt idx="13168">
                  <c:v>130.99902056807051</c:v>
                </c:pt>
                <c:pt idx="13169">
                  <c:v>135.89618021547503</c:v>
                </c:pt>
                <c:pt idx="13170">
                  <c:v>135.89618021547503</c:v>
                </c:pt>
                <c:pt idx="13171">
                  <c:v>136.20215475024489</c:v>
                </c:pt>
                <c:pt idx="13172">
                  <c:v>129.77473065621939</c:v>
                </c:pt>
                <c:pt idx="13173">
                  <c:v>134.36571988246817</c:v>
                </c:pt>
                <c:pt idx="13174">
                  <c:v>133.7535749265426</c:v>
                </c:pt>
                <c:pt idx="13175">
                  <c:v>138.95690499510283</c:v>
                </c:pt>
                <c:pt idx="13176">
                  <c:v>136.20215475024489</c:v>
                </c:pt>
                <c:pt idx="13177">
                  <c:v>135.28403525954948</c:v>
                </c:pt>
                <c:pt idx="13178">
                  <c:v>136.20215475024489</c:v>
                </c:pt>
                <c:pt idx="13179">
                  <c:v>132.83545543584722</c:v>
                </c:pt>
                <c:pt idx="13180">
                  <c:v>133.7535749265426</c:v>
                </c:pt>
                <c:pt idx="13181">
                  <c:v>135.59000979431931</c:v>
                </c:pt>
                <c:pt idx="13182">
                  <c:v>134.67189030362391</c:v>
                </c:pt>
                <c:pt idx="13183">
                  <c:v>135.89618021547503</c:v>
                </c:pt>
                <c:pt idx="13184">
                  <c:v>134.67189030362391</c:v>
                </c:pt>
                <c:pt idx="13185">
                  <c:v>132.22331047992165</c:v>
                </c:pt>
                <c:pt idx="13186">
                  <c:v>129.77473065621939</c:v>
                </c:pt>
                <c:pt idx="13187">
                  <c:v>131.61116552399608</c:v>
                </c:pt>
                <c:pt idx="13188">
                  <c:v>132.22331047992165</c:v>
                </c:pt>
                <c:pt idx="13189">
                  <c:v>132.22331047992165</c:v>
                </c:pt>
                <c:pt idx="13190">
                  <c:v>132.22331047992165</c:v>
                </c:pt>
                <c:pt idx="13191">
                  <c:v>134.36571988246817</c:v>
                </c:pt>
                <c:pt idx="13192">
                  <c:v>136.20215475024489</c:v>
                </c:pt>
                <c:pt idx="13193">
                  <c:v>133.7535749265426</c:v>
                </c:pt>
                <c:pt idx="13194">
                  <c:v>134.36571988246817</c:v>
                </c:pt>
                <c:pt idx="13195">
                  <c:v>132.52928501469148</c:v>
                </c:pt>
                <c:pt idx="13196">
                  <c:v>133.7535749265426</c:v>
                </c:pt>
                <c:pt idx="13197">
                  <c:v>133.14162585700294</c:v>
                </c:pt>
                <c:pt idx="13198">
                  <c:v>132.83545543584722</c:v>
                </c:pt>
                <c:pt idx="13199">
                  <c:v>136.20215475024489</c:v>
                </c:pt>
                <c:pt idx="13200">
                  <c:v>133.4476003917728</c:v>
                </c:pt>
                <c:pt idx="13201">
                  <c:v>130.08070519098925</c:v>
                </c:pt>
                <c:pt idx="13202">
                  <c:v>129.46856023506368</c:v>
                </c:pt>
                <c:pt idx="13203">
                  <c:v>130.38687561214496</c:v>
                </c:pt>
                <c:pt idx="13204">
                  <c:v>132.22331047992165</c:v>
                </c:pt>
                <c:pt idx="13205">
                  <c:v>132.83545543584722</c:v>
                </c:pt>
                <c:pt idx="13206">
                  <c:v>131.30499510284037</c:v>
                </c:pt>
                <c:pt idx="13207">
                  <c:v>130.69285014691479</c:v>
                </c:pt>
                <c:pt idx="13208">
                  <c:v>131.91714005876591</c:v>
                </c:pt>
                <c:pt idx="13209">
                  <c:v>130.08070519098925</c:v>
                </c:pt>
                <c:pt idx="13210">
                  <c:v>130.08070519098925</c:v>
                </c:pt>
                <c:pt idx="13211">
                  <c:v>131.30499510284037</c:v>
                </c:pt>
                <c:pt idx="13212">
                  <c:v>126.71400587659159</c:v>
                </c:pt>
                <c:pt idx="13213">
                  <c:v>127.9382957884427</c:v>
                </c:pt>
                <c:pt idx="13214">
                  <c:v>129.46856023506368</c:v>
                </c:pt>
                <c:pt idx="13215">
                  <c:v>130.08070519098925</c:v>
                </c:pt>
                <c:pt idx="13216">
                  <c:v>129.77473065621939</c:v>
                </c:pt>
                <c:pt idx="13217">
                  <c:v>124.26542605288934</c:v>
                </c:pt>
                <c:pt idx="13218">
                  <c:v>125.79569049951029</c:v>
                </c:pt>
                <c:pt idx="13219">
                  <c:v>128.55044074436827</c:v>
                </c:pt>
                <c:pt idx="13220">
                  <c:v>126.10186092066603</c:v>
                </c:pt>
                <c:pt idx="13221">
                  <c:v>127.02017629774731</c:v>
                </c:pt>
                <c:pt idx="13222">
                  <c:v>128.8564152791381</c:v>
                </c:pt>
                <c:pt idx="13223">
                  <c:v>125.48971596474045</c:v>
                </c:pt>
                <c:pt idx="13224">
                  <c:v>126.71400587659159</c:v>
                </c:pt>
                <c:pt idx="13225">
                  <c:v>129.16258570029385</c:v>
                </c:pt>
                <c:pt idx="13226">
                  <c:v>126.40783545543586</c:v>
                </c:pt>
                <c:pt idx="13227">
                  <c:v>126.40783545543586</c:v>
                </c:pt>
                <c:pt idx="13228">
                  <c:v>129.16258570029385</c:v>
                </c:pt>
                <c:pt idx="13229">
                  <c:v>126.10186092066603</c:v>
                </c:pt>
                <c:pt idx="13230">
                  <c:v>126.10186092066603</c:v>
                </c:pt>
                <c:pt idx="13231">
                  <c:v>125.18354554358473</c:v>
                </c:pt>
                <c:pt idx="13232">
                  <c:v>122.12282076395692</c:v>
                </c:pt>
                <c:pt idx="13233">
                  <c:v>123.34711067580804</c:v>
                </c:pt>
                <c:pt idx="13234">
                  <c:v>122.12282076395692</c:v>
                </c:pt>
                <c:pt idx="13235">
                  <c:v>124.26542605288934</c:v>
                </c:pt>
                <c:pt idx="13236">
                  <c:v>123.65328109696377</c:v>
                </c:pt>
                <c:pt idx="13237">
                  <c:v>123.04113614103821</c:v>
                </c:pt>
                <c:pt idx="13238">
                  <c:v>125.48971596474045</c:v>
                </c:pt>
                <c:pt idx="13239">
                  <c:v>126.40783545543586</c:v>
                </c:pt>
                <c:pt idx="13240">
                  <c:v>124.26542605288934</c:v>
                </c:pt>
                <c:pt idx="13241">
                  <c:v>125.79569049951029</c:v>
                </c:pt>
                <c:pt idx="13242">
                  <c:v>125.79569049951029</c:v>
                </c:pt>
                <c:pt idx="13243">
                  <c:v>129.46856023506368</c:v>
                </c:pt>
                <c:pt idx="13244">
                  <c:v>124.57140058765916</c:v>
                </c:pt>
                <c:pt idx="13245">
                  <c:v>126.40783545543586</c:v>
                </c:pt>
                <c:pt idx="13246">
                  <c:v>130.08070519098925</c:v>
                </c:pt>
                <c:pt idx="13247">
                  <c:v>127.9382957884427</c:v>
                </c:pt>
                <c:pt idx="13248">
                  <c:v>127.02017629774731</c:v>
                </c:pt>
                <c:pt idx="13249">
                  <c:v>126.71400587659159</c:v>
                </c:pt>
                <c:pt idx="13250">
                  <c:v>128.8564152791381</c:v>
                </c:pt>
                <c:pt idx="13251">
                  <c:v>125.48971596474045</c:v>
                </c:pt>
                <c:pt idx="13252">
                  <c:v>123.95925563173361</c:v>
                </c:pt>
                <c:pt idx="13253">
                  <c:v>127.02017629774731</c:v>
                </c:pt>
                <c:pt idx="13254">
                  <c:v>127.63212536728697</c:v>
                </c:pt>
                <c:pt idx="13255">
                  <c:v>126.71400587659159</c:v>
                </c:pt>
                <c:pt idx="13256">
                  <c:v>130.08070519098925</c:v>
                </c:pt>
                <c:pt idx="13257">
                  <c:v>130.38687561214496</c:v>
                </c:pt>
                <c:pt idx="13258">
                  <c:v>129.77473065621939</c:v>
                </c:pt>
                <c:pt idx="13259">
                  <c:v>129.46856023506368</c:v>
                </c:pt>
                <c:pt idx="13260">
                  <c:v>131.61116552399608</c:v>
                </c:pt>
                <c:pt idx="13261">
                  <c:v>133.7535749265426</c:v>
                </c:pt>
                <c:pt idx="13262">
                  <c:v>132.52928501469148</c:v>
                </c:pt>
                <c:pt idx="13263">
                  <c:v>132.52928501469148</c:v>
                </c:pt>
                <c:pt idx="13264">
                  <c:v>132.52928501469148</c:v>
                </c:pt>
                <c:pt idx="13265">
                  <c:v>131.30499510284037</c:v>
                </c:pt>
                <c:pt idx="13266">
                  <c:v>130.38687561214496</c:v>
                </c:pt>
                <c:pt idx="13267">
                  <c:v>130.99902056807051</c:v>
                </c:pt>
                <c:pt idx="13268">
                  <c:v>133.4476003917728</c:v>
                </c:pt>
                <c:pt idx="13269">
                  <c:v>132.22331047992165</c:v>
                </c:pt>
                <c:pt idx="13270">
                  <c:v>133.4476003917728</c:v>
                </c:pt>
                <c:pt idx="13271">
                  <c:v>129.77473065621939</c:v>
                </c:pt>
                <c:pt idx="13272">
                  <c:v>129.77473065621939</c:v>
                </c:pt>
                <c:pt idx="13273">
                  <c:v>131.61116552399608</c:v>
                </c:pt>
                <c:pt idx="13274">
                  <c:v>130.08070519098925</c:v>
                </c:pt>
                <c:pt idx="13275">
                  <c:v>129.77473065621939</c:v>
                </c:pt>
                <c:pt idx="13276">
                  <c:v>130.99902056807051</c:v>
                </c:pt>
                <c:pt idx="13277">
                  <c:v>132.22331047992165</c:v>
                </c:pt>
                <c:pt idx="13278">
                  <c:v>131.30499510284037</c:v>
                </c:pt>
                <c:pt idx="13279">
                  <c:v>130.08070519098925</c:v>
                </c:pt>
                <c:pt idx="13280">
                  <c:v>128.55044074436827</c:v>
                </c:pt>
                <c:pt idx="13281">
                  <c:v>128.8564152791381</c:v>
                </c:pt>
                <c:pt idx="13282">
                  <c:v>126.71400587659159</c:v>
                </c:pt>
                <c:pt idx="13283">
                  <c:v>128.24427032321256</c:v>
                </c:pt>
                <c:pt idx="13284">
                  <c:v>125.79569049951029</c:v>
                </c:pt>
                <c:pt idx="13285">
                  <c:v>127.02017629774731</c:v>
                </c:pt>
                <c:pt idx="13286">
                  <c:v>127.9382957884427</c:v>
                </c:pt>
                <c:pt idx="13287">
                  <c:v>132.83545543584722</c:v>
                </c:pt>
                <c:pt idx="13288">
                  <c:v>128.24427032321256</c:v>
                </c:pt>
                <c:pt idx="13289">
                  <c:v>128.8564152791381</c:v>
                </c:pt>
                <c:pt idx="13290">
                  <c:v>128.24427032321256</c:v>
                </c:pt>
                <c:pt idx="13291">
                  <c:v>128.24427032321256</c:v>
                </c:pt>
                <c:pt idx="13292">
                  <c:v>129.77473065621939</c:v>
                </c:pt>
                <c:pt idx="13293">
                  <c:v>129.77473065621939</c:v>
                </c:pt>
                <c:pt idx="13294">
                  <c:v>130.38687561214496</c:v>
                </c:pt>
                <c:pt idx="13295">
                  <c:v>127.02017629774731</c:v>
                </c:pt>
                <c:pt idx="13296">
                  <c:v>124.57140058765916</c:v>
                </c:pt>
                <c:pt idx="13297">
                  <c:v>122.42899118511264</c:v>
                </c:pt>
                <c:pt idx="13298">
                  <c:v>122.73496571988247</c:v>
                </c:pt>
                <c:pt idx="13299">
                  <c:v>126.40783545543586</c:v>
                </c:pt>
                <c:pt idx="13300">
                  <c:v>129.16258570029385</c:v>
                </c:pt>
                <c:pt idx="13301">
                  <c:v>126.40783545543586</c:v>
                </c:pt>
                <c:pt idx="13302">
                  <c:v>125.18354554358473</c:v>
                </c:pt>
                <c:pt idx="13303">
                  <c:v>128.8564152791381</c:v>
                </c:pt>
                <c:pt idx="13304">
                  <c:v>126.40783545543586</c:v>
                </c:pt>
                <c:pt idx="13305">
                  <c:v>126.40783545543586</c:v>
                </c:pt>
                <c:pt idx="13306">
                  <c:v>126.10186092066603</c:v>
                </c:pt>
                <c:pt idx="13307">
                  <c:v>125.18354554358473</c:v>
                </c:pt>
                <c:pt idx="13308">
                  <c:v>125.48971596474045</c:v>
                </c:pt>
                <c:pt idx="13309">
                  <c:v>125.18354554358473</c:v>
                </c:pt>
                <c:pt idx="13310">
                  <c:v>122.73496571988247</c:v>
                </c:pt>
                <c:pt idx="13311">
                  <c:v>124.87757100881488</c:v>
                </c:pt>
                <c:pt idx="13312">
                  <c:v>123.04113614103821</c:v>
                </c:pt>
                <c:pt idx="13313">
                  <c:v>122.42899118511264</c:v>
                </c:pt>
                <c:pt idx="13314">
                  <c:v>121.81684622918708</c:v>
                </c:pt>
                <c:pt idx="13315">
                  <c:v>120.89872673849167</c:v>
                </c:pt>
                <c:pt idx="13316">
                  <c:v>123.34711067580804</c:v>
                </c:pt>
                <c:pt idx="13317">
                  <c:v>125.79569049951029</c:v>
                </c:pt>
                <c:pt idx="13318">
                  <c:v>124.57140058765916</c:v>
                </c:pt>
                <c:pt idx="13319">
                  <c:v>122.42899118511264</c:v>
                </c:pt>
                <c:pt idx="13320">
                  <c:v>123.34711067580804</c:v>
                </c:pt>
                <c:pt idx="13321">
                  <c:v>126.71400587659159</c:v>
                </c:pt>
                <c:pt idx="13322">
                  <c:v>126.10186092066603</c:v>
                </c:pt>
                <c:pt idx="13323">
                  <c:v>125.48971596474045</c:v>
                </c:pt>
                <c:pt idx="13324">
                  <c:v>126.40783545543586</c:v>
                </c:pt>
                <c:pt idx="13325">
                  <c:v>124.57140058765916</c:v>
                </c:pt>
                <c:pt idx="13326">
                  <c:v>127.63212536728697</c:v>
                </c:pt>
                <c:pt idx="13327">
                  <c:v>127.02017629774731</c:v>
                </c:pt>
                <c:pt idx="13328">
                  <c:v>127.9382957884427</c:v>
                </c:pt>
                <c:pt idx="13329">
                  <c:v>123.34711067580804</c:v>
                </c:pt>
                <c:pt idx="13330">
                  <c:v>125.79569049951029</c:v>
                </c:pt>
                <c:pt idx="13331">
                  <c:v>129.16258570029385</c:v>
                </c:pt>
                <c:pt idx="13332">
                  <c:v>128.55044074436827</c:v>
                </c:pt>
                <c:pt idx="13333">
                  <c:v>127.63212536728697</c:v>
                </c:pt>
                <c:pt idx="13334">
                  <c:v>125.48971596474045</c:v>
                </c:pt>
                <c:pt idx="13335">
                  <c:v>124.26542605288934</c:v>
                </c:pt>
                <c:pt idx="13336">
                  <c:v>124.57140058765916</c:v>
                </c:pt>
                <c:pt idx="13337">
                  <c:v>125.79569049951029</c:v>
                </c:pt>
                <c:pt idx="13338">
                  <c:v>123.34711067580804</c:v>
                </c:pt>
                <c:pt idx="13339">
                  <c:v>126.40783545543586</c:v>
                </c:pt>
                <c:pt idx="13340">
                  <c:v>124.87757100881488</c:v>
                </c:pt>
                <c:pt idx="13341">
                  <c:v>125.48971596474045</c:v>
                </c:pt>
                <c:pt idx="13342">
                  <c:v>128.24427032321256</c:v>
                </c:pt>
                <c:pt idx="13343">
                  <c:v>126.10186092066603</c:v>
                </c:pt>
                <c:pt idx="13344">
                  <c:v>126.40783545543586</c:v>
                </c:pt>
                <c:pt idx="13345">
                  <c:v>125.79569049951029</c:v>
                </c:pt>
                <c:pt idx="13346">
                  <c:v>124.87757100881488</c:v>
                </c:pt>
                <c:pt idx="13347">
                  <c:v>127.02017629774731</c:v>
                </c:pt>
                <c:pt idx="13348">
                  <c:v>125.48971596474045</c:v>
                </c:pt>
                <c:pt idx="13349">
                  <c:v>126.71400587659159</c:v>
                </c:pt>
                <c:pt idx="13350">
                  <c:v>129.46856023506368</c:v>
                </c:pt>
                <c:pt idx="13351">
                  <c:v>129.46856023506368</c:v>
                </c:pt>
                <c:pt idx="13352">
                  <c:v>127.02017629774731</c:v>
                </c:pt>
                <c:pt idx="13353">
                  <c:v>125.48971596474045</c:v>
                </c:pt>
                <c:pt idx="13354">
                  <c:v>122.42899118511264</c:v>
                </c:pt>
                <c:pt idx="13355">
                  <c:v>126.40783545543586</c:v>
                </c:pt>
                <c:pt idx="13356">
                  <c:v>126.40783545543586</c:v>
                </c:pt>
                <c:pt idx="13357">
                  <c:v>127.9382957884427</c:v>
                </c:pt>
                <c:pt idx="13358">
                  <c:v>126.10186092066603</c:v>
                </c:pt>
                <c:pt idx="13359">
                  <c:v>128.24427032321256</c:v>
                </c:pt>
                <c:pt idx="13360">
                  <c:v>127.02017629774731</c:v>
                </c:pt>
                <c:pt idx="13361">
                  <c:v>128.8564152791381</c:v>
                </c:pt>
                <c:pt idx="13362">
                  <c:v>126.71400587659159</c:v>
                </c:pt>
                <c:pt idx="13363">
                  <c:v>127.9382957884427</c:v>
                </c:pt>
                <c:pt idx="13364">
                  <c:v>128.55044074436827</c:v>
                </c:pt>
                <c:pt idx="13365">
                  <c:v>126.71400587659159</c:v>
                </c:pt>
                <c:pt idx="13366">
                  <c:v>125.18354554358473</c:v>
                </c:pt>
                <c:pt idx="13367">
                  <c:v>127.02017629774731</c:v>
                </c:pt>
                <c:pt idx="13368">
                  <c:v>126.10186092066603</c:v>
                </c:pt>
                <c:pt idx="13369">
                  <c:v>128.24427032321256</c:v>
                </c:pt>
                <c:pt idx="13370">
                  <c:v>124.87757100881488</c:v>
                </c:pt>
                <c:pt idx="13371">
                  <c:v>123.34711067580804</c:v>
                </c:pt>
                <c:pt idx="13372">
                  <c:v>126.10186092066603</c:v>
                </c:pt>
                <c:pt idx="13373">
                  <c:v>126.40783545543586</c:v>
                </c:pt>
                <c:pt idx="13374">
                  <c:v>121.81684622918708</c:v>
                </c:pt>
                <c:pt idx="13375">
                  <c:v>123.04113614103821</c:v>
                </c:pt>
                <c:pt idx="13376">
                  <c:v>125.48971596474045</c:v>
                </c:pt>
                <c:pt idx="13377">
                  <c:v>123.34711067580804</c:v>
                </c:pt>
                <c:pt idx="13378">
                  <c:v>123.34711067580804</c:v>
                </c:pt>
                <c:pt idx="13379">
                  <c:v>123.04113614103821</c:v>
                </c:pt>
                <c:pt idx="13380">
                  <c:v>122.73496571988247</c:v>
                </c:pt>
                <c:pt idx="13381">
                  <c:v>120.89872673849167</c:v>
                </c:pt>
                <c:pt idx="13382">
                  <c:v>122.73496571988247</c:v>
                </c:pt>
                <c:pt idx="13383">
                  <c:v>119.9804113614104</c:v>
                </c:pt>
                <c:pt idx="13384">
                  <c:v>121.20470127326152</c:v>
                </c:pt>
                <c:pt idx="13385">
                  <c:v>121.51067580803135</c:v>
                </c:pt>
                <c:pt idx="13386">
                  <c:v>121.81684622918708</c:v>
                </c:pt>
                <c:pt idx="13387">
                  <c:v>122.12282076395692</c:v>
                </c:pt>
                <c:pt idx="13388">
                  <c:v>117.83780607247797</c:v>
                </c:pt>
                <c:pt idx="13389">
                  <c:v>117.83780607247797</c:v>
                </c:pt>
                <c:pt idx="13390">
                  <c:v>117.2256611165524</c:v>
                </c:pt>
                <c:pt idx="13391">
                  <c:v>117.53183153770813</c:v>
                </c:pt>
                <c:pt idx="13392">
                  <c:v>120.28638589618022</c:v>
                </c:pt>
                <c:pt idx="13393">
                  <c:v>119.0620959843291</c:v>
                </c:pt>
                <c:pt idx="13394">
                  <c:v>120.28638589618022</c:v>
                </c:pt>
                <c:pt idx="13395">
                  <c:v>119.0620959843291</c:v>
                </c:pt>
                <c:pt idx="13396">
                  <c:v>119.36826640548483</c:v>
                </c:pt>
                <c:pt idx="13397">
                  <c:v>122.12282076395692</c:v>
                </c:pt>
                <c:pt idx="13398">
                  <c:v>122.12282076395692</c:v>
                </c:pt>
                <c:pt idx="13399">
                  <c:v>123.65328109696377</c:v>
                </c:pt>
                <c:pt idx="13400">
                  <c:v>118.75612144955926</c:v>
                </c:pt>
                <c:pt idx="13401">
                  <c:v>123.34711067580804</c:v>
                </c:pt>
                <c:pt idx="13402">
                  <c:v>121.20470127326152</c:v>
                </c:pt>
                <c:pt idx="13403">
                  <c:v>119.36826640548483</c:v>
                </c:pt>
                <c:pt idx="13404">
                  <c:v>119.9804113614104</c:v>
                </c:pt>
                <c:pt idx="13405">
                  <c:v>118.44995102840353</c:v>
                </c:pt>
                <c:pt idx="13406">
                  <c:v>119.67424094025465</c:v>
                </c:pt>
                <c:pt idx="13407">
                  <c:v>123.65328109696377</c:v>
                </c:pt>
                <c:pt idx="13408">
                  <c:v>117.53183153770813</c:v>
                </c:pt>
                <c:pt idx="13409">
                  <c:v>118.44995102840353</c:v>
                </c:pt>
                <c:pt idx="13410">
                  <c:v>119.9804113614104</c:v>
                </c:pt>
                <c:pt idx="13411">
                  <c:v>123.04113614103821</c:v>
                </c:pt>
                <c:pt idx="13412">
                  <c:v>117.53183153770813</c:v>
                </c:pt>
                <c:pt idx="13413">
                  <c:v>121.20470127326152</c:v>
                </c:pt>
                <c:pt idx="13414">
                  <c:v>122.73496571988247</c:v>
                </c:pt>
                <c:pt idx="13415">
                  <c:v>121.51067580803135</c:v>
                </c:pt>
                <c:pt idx="13416">
                  <c:v>121.81684622918708</c:v>
                </c:pt>
                <c:pt idx="13417">
                  <c:v>123.34711067580804</c:v>
                </c:pt>
                <c:pt idx="13418">
                  <c:v>122.12282076395692</c:v>
                </c:pt>
                <c:pt idx="13419">
                  <c:v>123.95925563173361</c:v>
                </c:pt>
                <c:pt idx="13420">
                  <c:v>121.20470127326152</c:v>
                </c:pt>
                <c:pt idx="13421">
                  <c:v>123.65328109696377</c:v>
                </c:pt>
                <c:pt idx="13422">
                  <c:v>121.20470127326152</c:v>
                </c:pt>
                <c:pt idx="13423">
                  <c:v>122.73496571988247</c:v>
                </c:pt>
                <c:pt idx="13424">
                  <c:v>121.51067580803135</c:v>
                </c:pt>
                <c:pt idx="13425">
                  <c:v>122.73496571988247</c:v>
                </c:pt>
                <c:pt idx="13426">
                  <c:v>123.95925563173361</c:v>
                </c:pt>
                <c:pt idx="13427">
                  <c:v>122.73496571988247</c:v>
                </c:pt>
                <c:pt idx="13428">
                  <c:v>125.18354554358473</c:v>
                </c:pt>
                <c:pt idx="13429">
                  <c:v>121.81684622918708</c:v>
                </c:pt>
                <c:pt idx="13430">
                  <c:v>124.26542605288934</c:v>
                </c:pt>
                <c:pt idx="13431">
                  <c:v>118.75612144955926</c:v>
                </c:pt>
                <c:pt idx="13432">
                  <c:v>122.12282076395692</c:v>
                </c:pt>
                <c:pt idx="13433">
                  <c:v>123.34711067580804</c:v>
                </c:pt>
                <c:pt idx="13434">
                  <c:v>122.12282076395692</c:v>
                </c:pt>
                <c:pt idx="13435">
                  <c:v>122.12282076395692</c:v>
                </c:pt>
                <c:pt idx="13436">
                  <c:v>121.51067580803135</c:v>
                </c:pt>
                <c:pt idx="13437">
                  <c:v>123.95925563173361</c:v>
                </c:pt>
                <c:pt idx="13438">
                  <c:v>126.10186092066603</c:v>
                </c:pt>
                <c:pt idx="13439">
                  <c:v>123.04113614103821</c:v>
                </c:pt>
                <c:pt idx="13440">
                  <c:v>121.20470127326152</c:v>
                </c:pt>
                <c:pt idx="13441">
                  <c:v>119.36826640548483</c:v>
                </c:pt>
                <c:pt idx="13442">
                  <c:v>123.04113614103821</c:v>
                </c:pt>
                <c:pt idx="13443">
                  <c:v>119.36826640548483</c:v>
                </c:pt>
                <c:pt idx="13444">
                  <c:v>122.12282076395692</c:v>
                </c:pt>
                <c:pt idx="13445">
                  <c:v>124.87757100881488</c:v>
                </c:pt>
                <c:pt idx="13446">
                  <c:v>123.04113614103821</c:v>
                </c:pt>
                <c:pt idx="13447">
                  <c:v>125.48971596474045</c:v>
                </c:pt>
                <c:pt idx="13448">
                  <c:v>124.26542605288934</c:v>
                </c:pt>
                <c:pt idx="13449">
                  <c:v>123.95925563173361</c:v>
                </c:pt>
                <c:pt idx="13450">
                  <c:v>122.73496571988247</c:v>
                </c:pt>
                <c:pt idx="13451">
                  <c:v>124.87757100881488</c:v>
                </c:pt>
                <c:pt idx="13452">
                  <c:v>125.79569049951029</c:v>
                </c:pt>
                <c:pt idx="13453">
                  <c:v>123.95925563173361</c:v>
                </c:pt>
                <c:pt idx="13454">
                  <c:v>122.12282076395692</c:v>
                </c:pt>
                <c:pt idx="13455">
                  <c:v>119.0620959843291</c:v>
                </c:pt>
                <c:pt idx="13456">
                  <c:v>120.28638589618022</c:v>
                </c:pt>
                <c:pt idx="13457">
                  <c:v>121.51067580803135</c:v>
                </c:pt>
                <c:pt idx="13458">
                  <c:v>117.83780607247797</c:v>
                </c:pt>
                <c:pt idx="13459">
                  <c:v>119.67424094025465</c:v>
                </c:pt>
                <c:pt idx="13460">
                  <c:v>120.89872673849167</c:v>
                </c:pt>
                <c:pt idx="13461">
                  <c:v>120.89872673849167</c:v>
                </c:pt>
                <c:pt idx="13462">
                  <c:v>117.53183153770813</c:v>
                </c:pt>
                <c:pt idx="13463">
                  <c:v>119.9804113614104</c:v>
                </c:pt>
                <c:pt idx="13464">
                  <c:v>119.9804113614104</c:v>
                </c:pt>
                <c:pt idx="13465">
                  <c:v>118.75612144955926</c:v>
                </c:pt>
                <c:pt idx="13466">
                  <c:v>117.2256611165524</c:v>
                </c:pt>
                <c:pt idx="13467">
                  <c:v>117.83780607247797</c:v>
                </c:pt>
                <c:pt idx="13468">
                  <c:v>116.61351616062683</c:v>
                </c:pt>
                <c:pt idx="13469">
                  <c:v>116.00137120470129</c:v>
                </c:pt>
                <c:pt idx="13470">
                  <c:v>114.77727717923604</c:v>
                </c:pt>
                <c:pt idx="13471">
                  <c:v>119.0620959843291</c:v>
                </c:pt>
                <c:pt idx="13472">
                  <c:v>117.2256611165524</c:v>
                </c:pt>
                <c:pt idx="13473">
                  <c:v>116.30754162585701</c:v>
                </c:pt>
                <c:pt idx="13474">
                  <c:v>118.44995102840353</c:v>
                </c:pt>
                <c:pt idx="13475">
                  <c:v>118.44995102840353</c:v>
                </c:pt>
                <c:pt idx="13476">
                  <c:v>117.83780607247797</c:v>
                </c:pt>
                <c:pt idx="13477">
                  <c:v>120.28638589618022</c:v>
                </c:pt>
                <c:pt idx="13478">
                  <c:v>119.0620959843291</c:v>
                </c:pt>
                <c:pt idx="13479">
                  <c:v>122.42899118511264</c:v>
                </c:pt>
                <c:pt idx="13480">
                  <c:v>120.89872673849167</c:v>
                </c:pt>
                <c:pt idx="13481">
                  <c:v>121.20470127326152</c:v>
                </c:pt>
                <c:pt idx="13482">
                  <c:v>119.0620959843291</c:v>
                </c:pt>
                <c:pt idx="13483">
                  <c:v>120.89872673849167</c:v>
                </c:pt>
                <c:pt idx="13484">
                  <c:v>121.20470127326152</c:v>
                </c:pt>
                <c:pt idx="13485">
                  <c:v>116.91968658178259</c:v>
                </c:pt>
                <c:pt idx="13486">
                  <c:v>117.53183153770813</c:v>
                </c:pt>
                <c:pt idx="13487">
                  <c:v>121.51067580803135</c:v>
                </c:pt>
                <c:pt idx="13488">
                  <c:v>122.42899118511264</c:v>
                </c:pt>
                <c:pt idx="13489">
                  <c:v>123.65328109696377</c:v>
                </c:pt>
                <c:pt idx="13490">
                  <c:v>118.75612144955926</c:v>
                </c:pt>
                <c:pt idx="13491">
                  <c:v>119.9804113614104</c:v>
                </c:pt>
                <c:pt idx="13492">
                  <c:v>119.36826640548483</c:v>
                </c:pt>
                <c:pt idx="13493">
                  <c:v>122.12282076395692</c:v>
                </c:pt>
                <c:pt idx="13494">
                  <c:v>119.67424094025465</c:v>
                </c:pt>
                <c:pt idx="13495">
                  <c:v>122.42899118511264</c:v>
                </c:pt>
                <c:pt idx="13496">
                  <c:v>120.28638589618022</c:v>
                </c:pt>
                <c:pt idx="13497">
                  <c:v>123.04113614103821</c:v>
                </c:pt>
                <c:pt idx="13498">
                  <c:v>118.75612144955926</c:v>
                </c:pt>
                <c:pt idx="13499">
                  <c:v>122.73496571988247</c:v>
                </c:pt>
                <c:pt idx="13500">
                  <c:v>124.26542605288934</c:v>
                </c:pt>
                <c:pt idx="13501">
                  <c:v>121.51067580803135</c:v>
                </c:pt>
                <c:pt idx="13502">
                  <c:v>119.9804113614104</c:v>
                </c:pt>
                <c:pt idx="13503">
                  <c:v>119.36826640548483</c:v>
                </c:pt>
                <c:pt idx="13504">
                  <c:v>118.1439764936337</c:v>
                </c:pt>
                <c:pt idx="13505">
                  <c:v>120.89872673849167</c:v>
                </c:pt>
                <c:pt idx="13506">
                  <c:v>118.75612144955926</c:v>
                </c:pt>
                <c:pt idx="13507">
                  <c:v>119.9804113614104</c:v>
                </c:pt>
                <c:pt idx="13508">
                  <c:v>119.9804113614104</c:v>
                </c:pt>
                <c:pt idx="13509">
                  <c:v>121.20470127326152</c:v>
                </c:pt>
                <c:pt idx="13510">
                  <c:v>120.28638589618022</c:v>
                </c:pt>
                <c:pt idx="13511">
                  <c:v>119.9804113614104</c:v>
                </c:pt>
                <c:pt idx="13512">
                  <c:v>121.20470127326152</c:v>
                </c:pt>
                <c:pt idx="13513">
                  <c:v>119.9804113614104</c:v>
                </c:pt>
                <c:pt idx="13514">
                  <c:v>116.00137120470129</c:v>
                </c:pt>
                <c:pt idx="13515">
                  <c:v>118.75612144955926</c:v>
                </c:pt>
                <c:pt idx="13516">
                  <c:v>119.9804113614104</c:v>
                </c:pt>
                <c:pt idx="13517">
                  <c:v>121.51067580803135</c:v>
                </c:pt>
                <c:pt idx="13518">
                  <c:v>123.04113614103821</c:v>
                </c:pt>
                <c:pt idx="13519">
                  <c:v>123.34711067580804</c:v>
                </c:pt>
                <c:pt idx="13520">
                  <c:v>122.12282076395692</c:v>
                </c:pt>
                <c:pt idx="13521">
                  <c:v>117.83780607247797</c:v>
                </c:pt>
                <c:pt idx="13522">
                  <c:v>123.04113614103821</c:v>
                </c:pt>
                <c:pt idx="13523">
                  <c:v>120.89872673849167</c:v>
                </c:pt>
                <c:pt idx="13524">
                  <c:v>122.73496571988247</c:v>
                </c:pt>
                <c:pt idx="13525">
                  <c:v>121.20470127326152</c:v>
                </c:pt>
                <c:pt idx="13526">
                  <c:v>120.28638589618022</c:v>
                </c:pt>
                <c:pt idx="13527">
                  <c:v>119.36826640548483</c:v>
                </c:pt>
                <c:pt idx="13528">
                  <c:v>123.65328109696377</c:v>
                </c:pt>
                <c:pt idx="13529">
                  <c:v>124.87757100881488</c:v>
                </c:pt>
                <c:pt idx="13530">
                  <c:v>124.57140058765916</c:v>
                </c:pt>
                <c:pt idx="13531">
                  <c:v>122.73496571988247</c:v>
                </c:pt>
                <c:pt idx="13532">
                  <c:v>118.44995102840353</c:v>
                </c:pt>
                <c:pt idx="13533">
                  <c:v>119.67424094025465</c:v>
                </c:pt>
                <c:pt idx="13534">
                  <c:v>119.0620959843291</c:v>
                </c:pt>
                <c:pt idx="13535">
                  <c:v>119.9804113614104</c:v>
                </c:pt>
                <c:pt idx="13536">
                  <c:v>121.51067580803135</c:v>
                </c:pt>
                <c:pt idx="13537">
                  <c:v>122.12282076395692</c:v>
                </c:pt>
                <c:pt idx="13538">
                  <c:v>120.28638589618022</c:v>
                </c:pt>
                <c:pt idx="13539">
                  <c:v>118.75612144955926</c:v>
                </c:pt>
                <c:pt idx="13540">
                  <c:v>120.89872673849167</c:v>
                </c:pt>
                <c:pt idx="13541">
                  <c:v>117.2256611165524</c:v>
                </c:pt>
                <c:pt idx="13542">
                  <c:v>120.28638589618022</c:v>
                </c:pt>
                <c:pt idx="13543">
                  <c:v>116.91968658178259</c:v>
                </c:pt>
                <c:pt idx="13544">
                  <c:v>116.30754162585701</c:v>
                </c:pt>
                <c:pt idx="13545">
                  <c:v>114.77727717923604</c:v>
                </c:pt>
                <c:pt idx="13546">
                  <c:v>116.91968658178259</c:v>
                </c:pt>
                <c:pt idx="13547">
                  <c:v>116.61351616062683</c:v>
                </c:pt>
                <c:pt idx="13548">
                  <c:v>114.77727717923604</c:v>
                </c:pt>
                <c:pt idx="13549">
                  <c:v>115.08325171400588</c:v>
                </c:pt>
                <c:pt idx="13550">
                  <c:v>112.63467189030362</c:v>
                </c:pt>
                <c:pt idx="13551">
                  <c:v>114.77727717923604</c:v>
                </c:pt>
                <c:pt idx="13552">
                  <c:v>114.1649363369246</c:v>
                </c:pt>
                <c:pt idx="13553">
                  <c:v>115.08325171400588</c:v>
                </c:pt>
                <c:pt idx="13554">
                  <c:v>116.61351616062683</c:v>
                </c:pt>
                <c:pt idx="13555">
                  <c:v>115.38922624877571</c:v>
                </c:pt>
                <c:pt idx="13556">
                  <c:v>117.53183153770813</c:v>
                </c:pt>
                <c:pt idx="13557">
                  <c:v>114.1649363369246</c:v>
                </c:pt>
                <c:pt idx="13558">
                  <c:v>114.1649363369246</c:v>
                </c:pt>
                <c:pt idx="13559">
                  <c:v>114.77727717923604</c:v>
                </c:pt>
                <c:pt idx="13560">
                  <c:v>113.85896180215477</c:v>
                </c:pt>
                <c:pt idx="13561">
                  <c:v>115.08325171400588</c:v>
                </c:pt>
                <c:pt idx="13562">
                  <c:v>117.83780607247797</c:v>
                </c:pt>
                <c:pt idx="13563">
                  <c:v>116.61351616062683</c:v>
                </c:pt>
                <c:pt idx="13564">
                  <c:v>118.44995102840353</c:v>
                </c:pt>
                <c:pt idx="13565">
                  <c:v>115.38922624877571</c:v>
                </c:pt>
                <c:pt idx="13566">
                  <c:v>116.30754162585701</c:v>
                </c:pt>
                <c:pt idx="13567">
                  <c:v>117.2256611165524</c:v>
                </c:pt>
                <c:pt idx="13568">
                  <c:v>118.75612144955926</c:v>
                </c:pt>
                <c:pt idx="13569">
                  <c:v>118.75612144955926</c:v>
                </c:pt>
                <c:pt idx="13570">
                  <c:v>119.36826640548483</c:v>
                </c:pt>
                <c:pt idx="13571">
                  <c:v>117.83780607247797</c:v>
                </c:pt>
                <c:pt idx="13572">
                  <c:v>116.91968658178259</c:v>
                </c:pt>
                <c:pt idx="13573">
                  <c:v>118.44995102840353</c:v>
                </c:pt>
                <c:pt idx="13574">
                  <c:v>117.53183153770813</c:v>
                </c:pt>
                <c:pt idx="13575">
                  <c:v>119.0620959843291</c:v>
                </c:pt>
                <c:pt idx="13576">
                  <c:v>122.12282076395692</c:v>
                </c:pt>
                <c:pt idx="13577">
                  <c:v>121.81684622918708</c:v>
                </c:pt>
                <c:pt idx="13578">
                  <c:v>116.61351616062683</c:v>
                </c:pt>
                <c:pt idx="13579">
                  <c:v>119.36826640548483</c:v>
                </c:pt>
                <c:pt idx="13580">
                  <c:v>120.89872673849167</c:v>
                </c:pt>
                <c:pt idx="13581">
                  <c:v>117.83780607247797</c:v>
                </c:pt>
                <c:pt idx="13582">
                  <c:v>115.69539666993144</c:v>
                </c:pt>
                <c:pt idx="13583">
                  <c:v>119.67424094025465</c:v>
                </c:pt>
                <c:pt idx="13584">
                  <c:v>119.0620959843291</c:v>
                </c:pt>
                <c:pt idx="13585">
                  <c:v>119.9804113614104</c:v>
                </c:pt>
                <c:pt idx="13586">
                  <c:v>121.20470127326152</c:v>
                </c:pt>
                <c:pt idx="13587">
                  <c:v>116.00137120470129</c:v>
                </c:pt>
                <c:pt idx="13588">
                  <c:v>118.44995102840353</c:v>
                </c:pt>
                <c:pt idx="13589">
                  <c:v>116.61351616062683</c:v>
                </c:pt>
                <c:pt idx="13590">
                  <c:v>118.1439764936337</c:v>
                </c:pt>
                <c:pt idx="13591">
                  <c:v>119.67424094025465</c:v>
                </c:pt>
                <c:pt idx="13592">
                  <c:v>122.12282076395692</c:v>
                </c:pt>
                <c:pt idx="13593">
                  <c:v>125.48971596474045</c:v>
                </c:pt>
                <c:pt idx="13594">
                  <c:v>125.18354554358473</c:v>
                </c:pt>
                <c:pt idx="13595">
                  <c:v>119.0620959843291</c:v>
                </c:pt>
                <c:pt idx="13596">
                  <c:v>116.91968658178259</c:v>
                </c:pt>
                <c:pt idx="13597">
                  <c:v>117.53183153770813</c:v>
                </c:pt>
                <c:pt idx="13598">
                  <c:v>114.47110675808031</c:v>
                </c:pt>
                <c:pt idx="13599">
                  <c:v>116.61351616062683</c:v>
                </c:pt>
                <c:pt idx="13600">
                  <c:v>117.83780607247797</c:v>
                </c:pt>
                <c:pt idx="13601">
                  <c:v>121.51067580803135</c:v>
                </c:pt>
                <c:pt idx="13602">
                  <c:v>119.0620959843291</c:v>
                </c:pt>
                <c:pt idx="13603">
                  <c:v>119.67424094025465</c:v>
                </c:pt>
                <c:pt idx="13604">
                  <c:v>119.9804113614104</c:v>
                </c:pt>
                <c:pt idx="13605">
                  <c:v>119.9804113614104</c:v>
                </c:pt>
                <c:pt idx="13606">
                  <c:v>116.91968658178259</c:v>
                </c:pt>
                <c:pt idx="13607">
                  <c:v>117.53183153770813</c:v>
                </c:pt>
                <c:pt idx="13608">
                  <c:v>121.20470127326152</c:v>
                </c:pt>
                <c:pt idx="13609">
                  <c:v>119.9804113614104</c:v>
                </c:pt>
                <c:pt idx="13610">
                  <c:v>119.0620959843291</c:v>
                </c:pt>
                <c:pt idx="13611">
                  <c:v>121.81684622918708</c:v>
                </c:pt>
                <c:pt idx="13612">
                  <c:v>119.36826640548483</c:v>
                </c:pt>
                <c:pt idx="13613">
                  <c:v>119.0620959843291</c:v>
                </c:pt>
                <c:pt idx="13614">
                  <c:v>118.44995102840353</c:v>
                </c:pt>
                <c:pt idx="13615">
                  <c:v>117.2256611165524</c:v>
                </c:pt>
                <c:pt idx="13616">
                  <c:v>118.75612144955926</c:v>
                </c:pt>
                <c:pt idx="13617">
                  <c:v>119.0620959843291</c:v>
                </c:pt>
                <c:pt idx="13618">
                  <c:v>120.89872673849167</c:v>
                </c:pt>
                <c:pt idx="13619">
                  <c:v>119.0620959843291</c:v>
                </c:pt>
                <c:pt idx="13620">
                  <c:v>117.53183153770813</c:v>
                </c:pt>
                <c:pt idx="13621">
                  <c:v>116.91968658178259</c:v>
                </c:pt>
                <c:pt idx="13622">
                  <c:v>116.00137120470129</c:v>
                </c:pt>
                <c:pt idx="13623">
                  <c:v>113.85896180215477</c:v>
                </c:pt>
                <c:pt idx="13624">
                  <c:v>114.47110675808031</c:v>
                </c:pt>
                <c:pt idx="13625">
                  <c:v>115.69539666993144</c:v>
                </c:pt>
                <c:pt idx="13626">
                  <c:v>115.38922624877571</c:v>
                </c:pt>
                <c:pt idx="13627">
                  <c:v>114.47110675808031</c:v>
                </c:pt>
                <c:pt idx="13628">
                  <c:v>117.83780607247797</c:v>
                </c:pt>
                <c:pt idx="13629">
                  <c:v>112.94064642507347</c:v>
                </c:pt>
                <c:pt idx="13630">
                  <c:v>115.69539666993144</c:v>
                </c:pt>
                <c:pt idx="13631">
                  <c:v>115.38922624877571</c:v>
                </c:pt>
                <c:pt idx="13632">
                  <c:v>115.38922624877571</c:v>
                </c:pt>
                <c:pt idx="13633">
                  <c:v>115.38922624877571</c:v>
                </c:pt>
                <c:pt idx="13634">
                  <c:v>112.63467189030362</c:v>
                </c:pt>
                <c:pt idx="13635">
                  <c:v>112.94064642507347</c:v>
                </c:pt>
                <c:pt idx="13636">
                  <c:v>115.69539666993144</c:v>
                </c:pt>
                <c:pt idx="13637">
                  <c:v>117.83780607247797</c:v>
                </c:pt>
                <c:pt idx="13638">
                  <c:v>118.1439764936337</c:v>
                </c:pt>
                <c:pt idx="13639">
                  <c:v>114.1649363369246</c:v>
                </c:pt>
                <c:pt idx="13640">
                  <c:v>113.24681684622919</c:v>
                </c:pt>
                <c:pt idx="13641">
                  <c:v>114.47110675808031</c:v>
                </c:pt>
                <c:pt idx="13642">
                  <c:v>112.94064642507347</c:v>
                </c:pt>
                <c:pt idx="13643">
                  <c:v>110.79823702252695</c:v>
                </c:pt>
                <c:pt idx="13644">
                  <c:v>112.02252693437808</c:v>
                </c:pt>
                <c:pt idx="13645">
                  <c:v>110.49206660137121</c:v>
                </c:pt>
                <c:pt idx="13646">
                  <c:v>111.10421155729678</c:v>
                </c:pt>
                <c:pt idx="13647">
                  <c:v>114.77727717923604</c:v>
                </c:pt>
                <c:pt idx="13648">
                  <c:v>116.30754162585701</c:v>
                </c:pt>
                <c:pt idx="13649">
                  <c:v>117.53183153770813</c:v>
                </c:pt>
                <c:pt idx="13650">
                  <c:v>114.77727717923604</c:v>
                </c:pt>
                <c:pt idx="13651">
                  <c:v>113.24681684622919</c:v>
                </c:pt>
                <c:pt idx="13652">
                  <c:v>114.47110675808031</c:v>
                </c:pt>
                <c:pt idx="13653">
                  <c:v>113.24681684622919</c:v>
                </c:pt>
                <c:pt idx="13654">
                  <c:v>114.77727717923604</c:v>
                </c:pt>
                <c:pt idx="13655">
                  <c:v>115.08325171400588</c:v>
                </c:pt>
                <c:pt idx="13656">
                  <c:v>112.02252693437808</c:v>
                </c:pt>
                <c:pt idx="13657">
                  <c:v>115.08325171400588</c:v>
                </c:pt>
                <c:pt idx="13658">
                  <c:v>112.94064642507347</c:v>
                </c:pt>
                <c:pt idx="13659">
                  <c:v>114.1649363369246</c:v>
                </c:pt>
                <c:pt idx="13660">
                  <c:v>115.38922624877571</c:v>
                </c:pt>
                <c:pt idx="13661">
                  <c:v>116.00137120470129</c:v>
                </c:pt>
                <c:pt idx="13662">
                  <c:v>112.63467189030362</c:v>
                </c:pt>
                <c:pt idx="13663">
                  <c:v>116.61351616062683</c:v>
                </c:pt>
                <c:pt idx="13664">
                  <c:v>119.36826640548483</c:v>
                </c:pt>
                <c:pt idx="13665">
                  <c:v>117.53183153770813</c:v>
                </c:pt>
                <c:pt idx="13666">
                  <c:v>116.30754162585701</c:v>
                </c:pt>
                <c:pt idx="13667">
                  <c:v>114.47110675808031</c:v>
                </c:pt>
                <c:pt idx="13668">
                  <c:v>117.2256611165524</c:v>
                </c:pt>
                <c:pt idx="13669">
                  <c:v>116.91968658178259</c:v>
                </c:pt>
                <c:pt idx="13670">
                  <c:v>114.77727717923604</c:v>
                </c:pt>
                <c:pt idx="13671">
                  <c:v>118.1439764936337</c:v>
                </c:pt>
                <c:pt idx="13672">
                  <c:v>115.38922624877571</c:v>
                </c:pt>
                <c:pt idx="13673">
                  <c:v>117.2256611165524</c:v>
                </c:pt>
                <c:pt idx="13674">
                  <c:v>112.02252693437808</c:v>
                </c:pt>
                <c:pt idx="13675">
                  <c:v>115.38922624877571</c:v>
                </c:pt>
                <c:pt idx="13676">
                  <c:v>117.2256611165524</c:v>
                </c:pt>
                <c:pt idx="13677">
                  <c:v>117.53183153770813</c:v>
                </c:pt>
                <c:pt idx="13678">
                  <c:v>116.30754162585701</c:v>
                </c:pt>
                <c:pt idx="13679">
                  <c:v>118.44995102840353</c:v>
                </c:pt>
                <c:pt idx="13680">
                  <c:v>115.69539666993144</c:v>
                </c:pt>
                <c:pt idx="13681">
                  <c:v>115.69539666993144</c:v>
                </c:pt>
                <c:pt idx="13682">
                  <c:v>115.38922624877571</c:v>
                </c:pt>
                <c:pt idx="13683">
                  <c:v>116.61351616062683</c:v>
                </c:pt>
                <c:pt idx="13684">
                  <c:v>117.53183153770813</c:v>
                </c:pt>
                <c:pt idx="13685">
                  <c:v>112.94064642507347</c:v>
                </c:pt>
                <c:pt idx="13686">
                  <c:v>117.53183153770813</c:v>
                </c:pt>
                <c:pt idx="13687">
                  <c:v>114.77727717923604</c:v>
                </c:pt>
                <c:pt idx="13688">
                  <c:v>114.77727717923604</c:v>
                </c:pt>
                <c:pt idx="13689">
                  <c:v>119.36826640548483</c:v>
                </c:pt>
                <c:pt idx="13690">
                  <c:v>116.00137120470129</c:v>
                </c:pt>
                <c:pt idx="13691">
                  <c:v>117.2256611165524</c:v>
                </c:pt>
                <c:pt idx="13692">
                  <c:v>118.75612144955926</c:v>
                </c:pt>
                <c:pt idx="13693">
                  <c:v>117.2256611165524</c:v>
                </c:pt>
                <c:pt idx="13694">
                  <c:v>116.30754162585701</c:v>
                </c:pt>
                <c:pt idx="13695">
                  <c:v>118.75612144955926</c:v>
                </c:pt>
                <c:pt idx="13696">
                  <c:v>119.0620959843291</c:v>
                </c:pt>
                <c:pt idx="13697">
                  <c:v>117.2256611165524</c:v>
                </c:pt>
                <c:pt idx="13698">
                  <c:v>119.0620959843291</c:v>
                </c:pt>
                <c:pt idx="13699">
                  <c:v>114.47110675808031</c:v>
                </c:pt>
                <c:pt idx="13700">
                  <c:v>115.08325171400588</c:v>
                </c:pt>
                <c:pt idx="13701">
                  <c:v>113.85896180215477</c:v>
                </c:pt>
                <c:pt idx="13702">
                  <c:v>115.38922624877571</c:v>
                </c:pt>
                <c:pt idx="13703">
                  <c:v>113.85896180215477</c:v>
                </c:pt>
                <c:pt idx="13704">
                  <c:v>112.32850146914789</c:v>
                </c:pt>
                <c:pt idx="13705">
                  <c:v>111.10421155729678</c:v>
                </c:pt>
                <c:pt idx="13706">
                  <c:v>114.47110675808031</c:v>
                </c:pt>
                <c:pt idx="13707">
                  <c:v>114.77727717923604</c:v>
                </c:pt>
                <c:pt idx="13708">
                  <c:v>116.61351616062683</c:v>
                </c:pt>
                <c:pt idx="13709">
                  <c:v>118.44995102840353</c:v>
                </c:pt>
                <c:pt idx="13710">
                  <c:v>118.44995102840353</c:v>
                </c:pt>
                <c:pt idx="13711">
                  <c:v>115.08325171400588</c:v>
                </c:pt>
                <c:pt idx="13712">
                  <c:v>114.47110675808031</c:v>
                </c:pt>
                <c:pt idx="13713">
                  <c:v>115.38922624877571</c:v>
                </c:pt>
                <c:pt idx="13714">
                  <c:v>115.08325171400588</c:v>
                </c:pt>
                <c:pt idx="13715">
                  <c:v>116.30754162585701</c:v>
                </c:pt>
                <c:pt idx="13716">
                  <c:v>117.53183153770813</c:v>
                </c:pt>
                <c:pt idx="13717">
                  <c:v>115.08325171400588</c:v>
                </c:pt>
                <c:pt idx="13718">
                  <c:v>115.69539666993144</c:v>
                </c:pt>
                <c:pt idx="13719">
                  <c:v>110.79823702252695</c:v>
                </c:pt>
                <c:pt idx="13720">
                  <c:v>111.71635651322235</c:v>
                </c:pt>
                <c:pt idx="13721">
                  <c:v>113.24681684622919</c:v>
                </c:pt>
                <c:pt idx="13722">
                  <c:v>112.02252693437808</c:v>
                </c:pt>
                <c:pt idx="13723">
                  <c:v>112.63467189030362</c:v>
                </c:pt>
                <c:pt idx="13724">
                  <c:v>115.38922624877571</c:v>
                </c:pt>
                <c:pt idx="13725">
                  <c:v>112.63467189030362</c:v>
                </c:pt>
                <c:pt idx="13726">
                  <c:v>111.41038197845251</c:v>
                </c:pt>
                <c:pt idx="13727">
                  <c:v>110.49206660137121</c:v>
                </c:pt>
                <c:pt idx="13728">
                  <c:v>110.79823702252695</c:v>
                </c:pt>
                <c:pt idx="13729">
                  <c:v>115.38922624877571</c:v>
                </c:pt>
                <c:pt idx="13730">
                  <c:v>117.2256611165524</c:v>
                </c:pt>
                <c:pt idx="13731">
                  <c:v>114.77727717923604</c:v>
                </c:pt>
                <c:pt idx="13732">
                  <c:v>114.47110675808031</c:v>
                </c:pt>
                <c:pt idx="13733">
                  <c:v>115.38922624877571</c:v>
                </c:pt>
                <c:pt idx="13734">
                  <c:v>112.32850146914789</c:v>
                </c:pt>
                <c:pt idx="13735">
                  <c:v>114.77727717923604</c:v>
                </c:pt>
                <c:pt idx="13736">
                  <c:v>113.85896180215477</c:v>
                </c:pt>
                <c:pt idx="13737">
                  <c:v>114.1649363369246</c:v>
                </c:pt>
                <c:pt idx="13738">
                  <c:v>112.32850146914789</c:v>
                </c:pt>
                <c:pt idx="13739">
                  <c:v>112.02252693437808</c:v>
                </c:pt>
                <c:pt idx="13740">
                  <c:v>112.02252693437808</c:v>
                </c:pt>
                <c:pt idx="13741">
                  <c:v>111.41038197845251</c:v>
                </c:pt>
                <c:pt idx="13742">
                  <c:v>113.24681684622919</c:v>
                </c:pt>
                <c:pt idx="13743">
                  <c:v>118.44995102840353</c:v>
                </c:pt>
                <c:pt idx="13744">
                  <c:v>119.36826640548483</c:v>
                </c:pt>
                <c:pt idx="13745">
                  <c:v>116.61351616062683</c:v>
                </c:pt>
                <c:pt idx="13746">
                  <c:v>115.38922624877571</c:v>
                </c:pt>
                <c:pt idx="13747">
                  <c:v>113.24681684622919</c:v>
                </c:pt>
                <c:pt idx="13748">
                  <c:v>110.79823702252695</c:v>
                </c:pt>
                <c:pt idx="13749">
                  <c:v>112.32850146914789</c:v>
                </c:pt>
                <c:pt idx="13750">
                  <c:v>111.41038197845251</c:v>
                </c:pt>
                <c:pt idx="13751">
                  <c:v>107.73751224289913</c:v>
                </c:pt>
                <c:pt idx="13752">
                  <c:v>114.47110675808031</c:v>
                </c:pt>
                <c:pt idx="13753">
                  <c:v>114.1649363369246</c:v>
                </c:pt>
                <c:pt idx="13754">
                  <c:v>113.85896180215477</c:v>
                </c:pt>
                <c:pt idx="13755">
                  <c:v>116.61351616062683</c:v>
                </c:pt>
                <c:pt idx="13756">
                  <c:v>114.77727717923604</c:v>
                </c:pt>
                <c:pt idx="13757">
                  <c:v>113.85896180215477</c:v>
                </c:pt>
                <c:pt idx="13758">
                  <c:v>112.63467189030362</c:v>
                </c:pt>
                <c:pt idx="13759">
                  <c:v>115.69539666993144</c:v>
                </c:pt>
                <c:pt idx="13760">
                  <c:v>112.94064642507347</c:v>
                </c:pt>
                <c:pt idx="13761">
                  <c:v>114.77727717923604</c:v>
                </c:pt>
                <c:pt idx="13762">
                  <c:v>116.00137120470129</c:v>
                </c:pt>
                <c:pt idx="13763">
                  <c:v>112.94064642507347</c:v>
                </c:pt>
                <c:pt idx="13764">
                  <c:v>116.00137120470129</c:v>
                </c:pt>
                <c:pt idx="13765">
                  <c:v>114.77727717923604</c:v>
                </c:pt>
                <c:pt idx="13766">
                  <c:v>116.30754162585701</c:v>
                </c:pt>
                <c:pt idx="13767">
                  <c:v>119.0620959843291</c:v>
                </c:pt>
                <c:pt idx="13768">
                  <c:v>116.61351616062683</c:v>
                </c:pt>
                <c:pt idx="13769">
                  <c:v>118.1439764936337</c:v>
                </c:pt>
                <c:pt idx="13770">
                  <c:v>115.08325171400588</c:v>
                </c:pt>
                <c:pt idx="13771">
                  <c:v>114.1649363369246</c:v>
                </c:pt>
                <c:pt idx="13772">
                  <c:v>114.77727717923604</c:v>
                </c:pt>
                <c:pt idx="13773">
                  <c:v>116.61351616062683</c:v>
                </c:pt>
                <c:pt idx="13774">
                  <c:v>116.91968658178259</c:v>
                </c:pt>
                <c:pt idx="13775">
                  <c:v>115.69539666993144</c:v>
                </c:pt>
                <c:pt idx="13776">
                  <c:v>114.1649363369246</c:v>
                </c:pt>
                <c:pt idx="13777">
                  <c:v>115.38922624877571</c:v>
                </c:pt>
                <c:pt idx="13778">
                  <c:v>114.47110675808031</c:v>
                </c:pt>
                <c:pt idx="13779">
                  <c:v>116.00137120470129</c:v>
                </c:pt>
                <c:pt idx="13780">
                  <c:v>112.02252693437808</c:v>
                </c:pt>
                <c:pt idx="13781">
                  <c:v>116.91968658178259</c:v>
                </c:pt>
                <c:pt idx="13782">
                  <c:v>116.00137120470129</c:v>
                </c:pt>
                <c:pt idx="13783">
                  <c:v>117.53183153770813</c:v>
                </c:pt>
                <c:pt idx="13784">
                  <c:v>115.69539666993144</c:v>
                </c:pt>
                <c:pt idx="13785">
                  <c:v>119.67424094025465</c:v>
                </c:pt>
                <c:pt idx="13786">
                  <c:v>118.44995102840353</c:v>
                </c:pt>
                <c:pt idx="13787">
                  <c:v>116.61351616062683</c:v>
                </c:pt>
                <c:pt idx="13788">
                  <c:v>112.63467189030362</c:v>
                </c:pt>
                <c:pt idx="13789">
                  <c:v>112.94064642507347</c:v>
                </c:pt>
                <c:pt idx="13790">
                  <c:v>112.02252693437808</c:v>
                </c:pt>
                <c:pt idx="13791">
                  <c:v>109.87992164544565</c:v>
                </c:pt>
                <c:pt idx="13792">
                  <c:v>109.5739471106758</c:v>
                </c:pt>
                <c:pt idx="13793">
                  <c:v>112.94064642507347</c:v>
                </c:pt>
                <c:pt idx="13794">
                  <c:v>111.10421155729678</c:v>
                </c:pt>
                <c:pt idx="13795">
                  <c:v>112.94064642507347</c:v>
                </c:pt>
                <c:pt idx="13796">
                  <c:v>111.71635651322235</c:v>
                </c:pt>
                <c:pt idx="13797">
                  <c:v>109.5739471106758</c:v>
                </c:pt>
                <c:pt idx="13798">
                  <c:v>109.26777668952008</c:v>
                </c:pt>
                <c:pt idx="13799">
                  <c:v>111.10421155729678</c:v>
                </c:pt>
                <c:pt idx="13800">
                  <c:v>109.87992164544565</c:v>
                </c:pt>
                <c:pt idx="13801">
                  <c:v>112.32850146914789</c:v>
                </c:pt>
                <c:pt idx="13802">
                  <c:v>112.63467189030362</c:v>
                </c:pt>
                <c:pt idx="13803">
                  <c:v>112.02252693437808</c:v>
                </c:pt>
                <c:pt idx="13804">
                  <c:v>110.18609206660138</c:v>
                </c:pt>
                <c:pt idx="13805">
                  <c:v>111.10421155729678</c:v>
                </c:pt>
                <c:pt idx="13806">
                  <c:v>111.10421155729678</c:v>
                </c:pt>
                <c:pt idx="13807">
                  <c:v>112.02252693437808</c:v>
                </c:pt>
                <c:pt idx="13808">
                  <c:v>112.02252693437808</c:v>
                </c:pt>
                <c:pt idx="13809">
                  <c:v>111.71635651322235</c:v>
                </c:pt>
                <c:pt idx="13810">
                  <c:v>108.96180215475026</c:v>
                </c:pt>
                <c:pt idx="13811">
                  <c:v>110.79823702252695</c:v>
                </c:pt>
                <c:pt idx="13812">
                  <c:v>108.65582761998041</c:v>
                </c:pt>
                <c:pt idx="13813">
                  <c:v>109.26777668952008</c:v>
                </c:pt>
                <c:pt idx="13814">
                  <c:v>108.04348677766896</c:v>
                </c:pt>
                <c:pt idx="13815">
                  <c:v>108.65582761998041</c:v>
                </c:pt>
                <c:pt idx="13816">
                  <c:v>107.12536728697356</c:v>
                </c:pt>
                <c:pt idx="13817">
                  <c:v>108.96180215475026</c:v>
                </c:pt>
                <c:pt idx="13818">
                  <c:v>109.5739471106758</c:v>
                </c:pt>
                <c:pt idx="13819">
                  <c:v>110.18609206660138</c:v>
                </c:pt>
                <c:pt idx="13820">
                  <c:v>108.34965719882469</c:v>
                </c:pt>
                <c:pt idx="13821">
                  <c:v>106.51322233104798</c:v>
                </c:pt>
                <c:pt idx="13822">
                  <c:v>108.96180215475026</c:v>
                </c:pt>
                <c:pt idx="13823">
                  <c:v>108.65582761998041</c:v>
                </c:pt>
                <c:pt idx="13824">
                  <c:v>108.34965719882469</c:v>
                </c:pt>
                <c:pt idx="13825">
                  <c:v>111.10421155729678</c:v>
                </c:pt>
                <c:pt idx="13826">
                  <c:v>108.65582761998041</c:v>
                </c:pt>
                <c:pt idx="13827">
                  <c:v>111.10421155729678</c:v>
                </c:pt>
                <c:pt idx="13828">
                  <c:v>110.18609206660138</c:v>
                </c:pt>
                <c:pt idx="13829">
                  <c:v>109.87992164544565</c:v>
                </c:pt>
                <c:pt idx="13830">
                  <c:v>108.34965719882469</c:v>
                </c:pt>
                <c:pt idx="13831">
                  <c:v>110.49206660137121</c:v>
                </c:pt>
                <c:pt idx="13832">
                  <c:v>110.79823702252695</c:v>
                </c:pt>
                <c:pt idx="13833">
                  <c:v>110.49206660137121</c:v>
                </c:pt>
                <c:pt idx="13834">
                  <c:v>112.02252693437808</c:v>
                </c:pt>
                <c:pt idx="13835">
                  <c:v>113.24681684622919</c:v>
                </c:pt>
                <c:pt idx="13836">
                  <c:v>108.96180215475026</c:v>
                </c:pt>
                <c:pt idx="13837">
                  <c:v>106.51322233104798</c:v>
                </c:pt>
                <c:pt idx="13838">
                  <c:v>104.98276199804114</c:v>
                </c:pt>
                <c:pt idx="13839">
                  <c:v>106.20705190989227</c:v>
                </c:pt>
                <c:pt idx="13840">
                  <c:v>110.18609206660138</c:v>
                </c:pt>
                <c:pt idx="13841">
                  <c:v>109.5739471106758</c:v>
                </c:pt>
                <c:pt idx="13842">
                  <c:v>111.71635651322235</c:v>
                </c:pt>
                <c:pt idx="13843">
                  <c:v>114.1649363369246</c:v>
                </c:pt>
                <c:pt idx="13844">
                  <c:v>112.02252693437808</c:v>
                </c:pt>
                <c:pt idx="13845">
                  <c:v>114.77727717923604</c:v>
                </c:pt>
                <c:pt idx="13846">
                  <c:v>117.2256611165524</c:v>
                </c:pt>
                <c:pt idx="13847">
                  <c:v>113.24681684622919</c:v>
                </c:pt>
                <c:pt idx="13848">
                  <c:v>109.26777668952008</c:v>
                </c:pt>
                <c:pt idx="13849">
                  <c:v>110.18609206660138</c:v>
                </c:pt>
                <c:pt idx="13850">
                  <c:v>108.04348677766896</c:v>
                </c:pt>
                <c:pt idx="13851">
                  <c:v>108.04348677766896</c:v>
                </c:pt>
                <c:pt idx="13852">
                  <c:v>111.41038197845251</c:v>
                </c:pt>
                <c:pt idx="13853">
                  <c:v>112.32850146914789</c:v>
                </c:pt>
                <c:pt idx="13854">
                  <c:v>113.85896180215477</c:v>
                </c:pt>
                <c:pt idx="13855">
                  <c:v>110.18609206660138</c:v>
                </c:pt>
                <c:pt idx="13856">
                  <c:v>110.49206660137121</c:v>
                </c:pt>
                <c:pt idx="13857">
                  <c:v>110.79823702252695</c:v>
                </c:pt>
                <c:pt idx="13858">
                  <c:v>107.43134182174339</c:v>
                </c:pt>
                <c:pt idx="13859">
                  <c:v>111.41038197845251</c:v>
                </c:pt>
                <c:pt idx="13860">
                  <c:v>109.5739471106758</c:v>
                </c:pt>
                <c:pt idx="13861">
                  <c:v>107.73751224289913</c:v>
                </c:pt>
                <c:pt idx="13862">
                  <c:v>107.43134182174339</c:v>
                </c:pt>
                <c:pt idx="13863">
                  <c:v>109.5739471106758</c:v>
                </c:pt>
                <c:pt idx="13864">
                  <c:v>107.73751224289913</c:v>
                </c:pt>
                <c:pt idx="13865">
                  <c:v>105.90107737512244</c:v>
                </c:pt>
                <c:pt idx="13866">
                  <c:v>107.43134182174339</c:v>
                </c:pt>
                <c:pt idx="13867">
                  <c:v>105.90107737512244</c:v>
                </c:pt>
                <c:pt idx="13868">
                  <c:v>106.20705190989227</c:v>
                </c:pt>
                <c:pt idx="13869">
                  <c:v>108.65582761998041</c:v>
                </c:pt>
                <c:pt idx="13870">
                  <c:v>109.87992164544565</c:v>
                </c:pt>
                <c:pt idx="13871">
                  <c:v>108.34965719882469</c:v>
                </c:pt>
                <c:pt idx="13872">
                  <c:v>106.51322233104798</c:v>
                </c:pt>
                <c:pt idx="13873">
                  <c:v>108.65582761998041</c:v>
                </c:pt>
                <c:pt idx="13874">
                  <c:v>107.43134182174339</c:v>
                </c:pt>
                <c:pt idx="13875">
                  <c:v>104.67678746327132</c:v>
                </c:pt>
                <c:pt idx="13876">
                  <c:v>108.65582761998041</c:v>
                </c:pt>
                <c:pt idx="13877">
                  <c:v>107.73751224289913</c:v>
                </c:pt>
                <c:pt idx="13878">
                  <c:v>105.59490695396671</c:v>
                </c:pt>
                <c:pt idx="13879">
                  <c:v>109.5739471106758</c:v>
                </c:pt>
                <c:pt idx="13880">
                  <c:v>111.71635651322235</c:v>
                </c:pt>
                <c:pt idx="13881">
                  <c:v>108.65582761998041</c:v>
                </c:pt>
                <c:pt idx="13882">
                  <c:v>109.26777668952008</c:v>
                </c:pt>
                <c:pt idx="13883">
                  <c:v>110.18609206660138</c:v>
                </c:pt>
                <c:pt idx="13884">
                  <c:v>109.5739471106758</c:v>
                </c:pt>
                <c:pt idx="13885">
                  <c:v>109.5739471106758</c:v>
                </c:pt>
                <c:pt idx="13886">
                  <c:v>110.79823702252695</c:v>
                </c:pt>
                <c:pt idx="13887">
                  <c:v>107.12536728697356</c:v>
                </c:pt>
                <c:pt idx="13888">
                  <c:v>111.71635651322235</c:v>
                </c:pt>
                <c:pt idx="13889">
                  <c:v>111.41038197845251</c:v>
                </c:pt>
                <c:pt idx="13890">
                  <c:v>107.73751224289913</c:v>
                </c:pt>
                <c:pt idx="13891">
                  <c:v>107.73751224289913</c:v>
                </c:pt>
                <c:pt idx="13892">
                  <c:v>108.34965719882469</c:v>
                </c:pt>
                <c:pt idx="13893">
                  <c:v>108.34965719882469</c:v>
                </c:pt>
                <c:pt idx="13894">
                  <c:v>108.04348677766896</c:v>
                </c:pt>
                <c:pt idx="13895">
                  <c:v>111.41038197845251</c:v>
                </c:pt>
                <c:pt idx="13896">
                  <c:v>108.65582761998041</c:v>
                </c:pt>
                <c:pt idx="13897">
                  <c:v>107.43134182174339</c:v>
                </c:pt>
                <c:pt idx="13898">
                  <c:v>107.43134182174339</c:v>
                </c:pt>
                <c:pt idx="13899">
                  <c:v>106.20705190989227</c:v>
                </c:pt>
                <c:pt idx="13900">
                  <c:v>104.67678746327132</c:v>
                </c:pt>
                <c:pt idx="13901">
                  <c:v>104.67678746327132</c:v>
                </c:pt>
                <c:pt idx="13902">
                  <c:v>103.45249755142018</c:v>
                </c:pt>
                <c:pt idx="13903">
                  <c:v>105.59490695396671</c:v>
                </c:pt>
                <c:pt idx="13904">
                  <c:v>104.67678746327132</c:v>
                </c:pt>
                <c:pt idx="13905">
                  <c:v>104.98276199804114</c:v>
                </c:pt>
                <c:pt idx="13906">
                  <c:v>105.28893241919687</c:v>
                </c:pt>
                <c:pt idx="13907">
                  <c:v>107.73751224289913</c:v>
                </c:pt>
                <c:pt idx="13908">
                  <c:v>110.18609206660138</c:v>
                </c:pt>
                <c:pt idx="13909">
                  <c:v>109.87992164544565</c:v>
                </c:pt>
                <c:pt idx="13910">
                  <c:v>107.43134182174339</c:v>
                </c:pt>
                <c:pt idx="13911">
                  <c:v>107.73751224289913</c:v>
                </c:pt>
                <c:pt idx="13912">
                  <c:v>103.75847208619003</c:v>
                </c:pt>
                <c:pt idx="13913">
                  <c:v>107.12536728697356</c:v>
                </c:pt>
                <c:pt idx="13914">
                  <c:v>110.18609206660138</c:v>
                </c:pt>
                <c:pt idx="13915">
                  <c:v>109.26777668952008</c:v>
                </c:pt>
                <c:pt idx="13916">
                  <c:v>108.96180215475026</c:v>
                </c:pt>
                <c:pt idx="13917">
                  <c:v>107.43134182174339</c:v>
                </c:pt>
                <c:pt idx="13918">
                  <c:v>107.43134182174339</c:v>
                </c:pt>
                <c:pt idx="13919">
                  <c:v>109.26777668952008</c:v>
                </c:pt>
                <c:pt idx="13920">
                  <c:v>108.65582761998041</c:v>
                </c:pt>
                <c:pt idx="13921">
                  <c:v>108.96180215475026</c:v>
                </c:pt>
                <c:pt idx="13922">
                  <c:v>112.63467189030362</c:v>
                </c:pt>
                <c:pt idx="13923">
                  <c:v>108.96180215475026</c:v>
                </c:pt>
                <c:pt idx="13924">
                  <c:v>108.04348677766896</c:v>
                </c:pt>
                <c:pt idx="13925">
                  <c:v>109.5739471106758</c:v>
                </c:pt>
                <c:pt idx="13926">
                  <c:v>112.02252693437808</c:v>
                </c:pt>
                <c:pt idx="13927">
                  <c:v>107.73751224289913</c:v>
                </c:pt>
                <c:pt idx="13928">
                  <c:v>105.59490695396671</c:v>
                </c:pt>
                <c:pt idx="13929">
                  <c:v>104.67678746327132</c:v>
                </c:pt>
                <c:pt idx="13930">
                  <c:v>103.45249755142018</c:v>
                </c:pt>
                <c:pt idx="13931">
                  <c:v>103.45249755142018</c:v>
                </c:pt>
                <c:pt idx="13932">
                  <c:v>105.28893241919687</c:v>
                </c:pt>
                <c:pt idx="13933">
                  <c:v>110.79823702252695</c:v>
                </c:pt>
                <c:pt idx="13934">
                  <c:v>109.87992164544565</c:v>
                </c:pt>
                <c:pt idx="13935">
                  <c:v>104.06464250734575</c:v>
                </c:pt>
                <c:pt idx="13936">
                  <c:v>103.75847208619003</c:v>
                </c:pt>
                <c:pt idx="13937">
                  <c:v>104.67678746327132</c:v>
                </c:pt>
                <c:pt idx="13938">
                  <c:v>109.26777668952008</c:v>
                </c:pt>
                <c:pt idx="13939">
                  <c:v>108.04348677766896</c:v>
                </c:pt>
                <c:pt idx="13940">
                  <c:v>107.43134182174339</c:v>
                </c:pt>
                <c:pt idx="13941">
                  <c:v>109.26777668952008</c:v>
                </c:pt>
                <c:pt idx="13942">
                  <c:v>107.43134182174339</c:v>
                </c:pt>
                <c:pt idx="13943">
                  <c:v>108.04348677766896</c:v>
                </c:pt>
                <c:pt idx="13944">
                  <c:v>107.12536728697356</c:v>
                </c:pt>
                <c:pt idx="13945">
                  <c:v>108.34965719882469</c:v>
                </c:pt>
                <c:pt idx="13946">
                  <c:v>106.20705190989227</c:v>
                </c:pt>
                <c:pt idx="13947">
                  <c:v>104.98276199804114</c:v>
                </c:pt>
                <c:pt idx="13948">
                  <c:v>108.04348677766896</c:v>
                </c:pt>
                <c:pt idx="13949">
                  <c:v>108.04348677766896</c:v>
                </c:pt>
                <c:pt idx="13950">
                  <c:v>109.26777668952008</c:v>
                </c:pt>
                <c:pt idx="13951">
                  <c:v>108.04348677766896</c:v>
                </c:pt>
                <c:pt idx="13952">
                  <c:v>111.41038197845251</c:v>
                </c:pt>
                <c:pt idx="13953">
                  <c:v>111.71635651322235</c:v>
                </c:pt>
                <c:pt idx="13954">
                  <c:v>108.96180215475026</c:v>
                </c:pt>
                <c:pt idx="13955">
                  <c:v>111.41038197845251</c:v>
                </c:pt>
                <c:pt idx="13956">
                  <c:v>111.71635651322235</c:v>
                </c:pt>
                <c:pt idx="13957">
                  <c:v>113.24681684622919</c:v>
                </c:pt>
                <c:pt idx="13958">
                  <c:v>110.49206660137121</c:v>
                </c:pt>
                <c:pt idx="13959">
                  <c:v>114.47110675808031</c:v>
                </c:pt>
                <c:pt idx="13960">
                  <c:v>113.24681684622919</c:v>
                </c:pt>
                <c:pt idx="13961">
                  <c:v>112.94064642507347</c:v>
                </c:pt>
                <c:pt idx="13962">
                  <c:v>109.26777668952008</c:v>
                </c:pt>
                <c:pt idx="13963">
                  <c:v>108.34965719882469</c:v>
                </c:pt>
                <c:pt idx="13964">
                  <c:v>109.26777668952008</c:v>
                </c:pt>
                <c:pt idx="13965">
                  <c:v>108.96180215475026</c:v>
                </c:pt>
                <c:pt idx="13966">
                  <c:v>107.43134182174339</c:v>
                </c:pt>
                <c:pt idx="13967">
                  <c:v>106.51322233104798</c:v>
                </c:pt>
                <c:pt idx="13968">
                  <c:v>107.73751224289913</c:v>
                </c:pt>
                <c:pt idx="13969">
                  <c:v>104.37061704211557</c:v>
                </c:pt>
                <c:pt idx="13970">
                  <c:v>105.59490695396671</c:v>
                </c:pt>
                <c:pt idx="13971">
                  <c:v>104.06464250734575</c:v>
                </c:pt>
                <c:pt idx="13972">
                  <c:v>100.39177277179236</c:v>
                </c:pt>
                <c:pt idx="13973">
                  <c:v>102.53437806072478</c:v>
                </c:pt>
                <c:pt idx="13974">
                  <c:v>105.90107737512244</c:v>
                </c:pt>
                <c:pt idx="13975">
                  <c:v>106.20705190989227</c:v>
                </c:pt>
                <c:pt idx="13976">
                  <c:v>105.59490695396671</c:v>
                </c:pt>
                <c:pt idx="13977">
                  <c:v>108.34965719882469</c:v>
                </c:pt>
                <c:pt idx="13978">
                  <c:v>108.34965719882469</c:v>
                </c:pt>
                <c:pt idx="13979">
                  <c:v>110.18609206660138</c:v>
                </c:pt>
                <c:pt idx="13980">
                  <c:v>108.65582761998041</c:v>
                </c:pt>
                <c:pt idx="13981">
                  <c:v>105.59490695396671</c:v>
                </c:pt>
                <c:pt idx="13982">
                  <c:v>104.67678746327132</c:v>
                </c:pt>
                <c:pt idx="13983">
                  <c:v>103.45249755142018</c:v>
                </c:pt>
                <c:pt idx="13984">
                  <c:v>104.06464250734575</c:v>
                </c:pt>
                <c:pt idx="13985">
                  <c:v>106.20705190989227</c:v>
                </c:pt>
                <c:pt idx="13986">
                  <c:v>104.98276199804114</c:v>
                </c:pt>
                <c:pt idx="13987">
                  <c:v>106.51322233104798</c:v>
                </c:pt>
                <c:pt idx="13988">
                  <c:v>109.87992164544565</c:v>
                </c:pt>
                <c:pt idx="13989">
                  <c:v>107.73751224289913</c:v>
                </c:pt>
                <c:pt idx="13990">
                  <c:v>108.04348677766896</c:v>
                </c:pt>
                <c:pt idx="13991">
                  <c:v>108.34965719882469</c:v>
                </c:pt>
                <c:pt idx="13992">
                  <c:v>108.34965719882469</c:v>
                </c:pt>
                <c:pt idx="13993">
                  <c:v>110.49206660137121</c:v>
                </c:pt>
                <c:pt idx="13994">
                  <c:v>107.43134182174339</c:v>
                </c:pt>
                <c:pt idx="13995">
                  <c:v>106.20705190989227</c:v>
                </c:pt>
                <c:pt idx="13996">
                  <c:v>108.65582761998041</c:v>
                </c:pt>
                <c:pt idx="13997">
                  <c:v>106.51322233104798</c:v>
                </c:pt>
                <c:pt idx="13998">
                  <c:v>107.12536728697356</c:v>
                </c:pt>
                <c:pt idx="13999">
                  <c:v>105.90107737512244</c:v>
                </c:pt>
                <c:pt idx="14000">
                  <c:v>105.90107737512244</c:v>
                </c:pt>
                <c:pt idx="14001">
                  <c:v>104.67678746327132</c:v>
                </c:pt>
                <c:pt idx="14002">
                  <c:v>102.22820763956905</c:v>
                </c:pt>
                <c:pt idx="14003">
                  <c:v>104.37061704211557</c:v>
                </c:pt>
                <c:pt idx="14004">
                  <c:v>105.90107737512244</c:v>
                </c:pt>
                <c:pt idx="14005">
                  <c:v>104.37061704211557</c:v>
                </c:pt>
                <c:pt idx="14006">
                  <c:v>107.12536728697356</c:v>
                </c:pt>
                <c:pt idx="14007">
                  <c:v>109.87992164544565</c:v>
                </c:pt>
                <c:pt idx="14008">
                  <c:v>105.59490695396671</c:v>
                </c:pt>
                <c:pt idx="14009">
                  <c:v>104.06464250734575</c:v>
                </c:pt>
                <c:pt idx="14010">
                  <c:v>104.06464250734575</c:v>
                </c:pt>
                <c:pt idx="14011">
                  <c:v>106.20705190989227</c:v>
                </c:pt>
                <c:pt idx="14012">
                  <c:v>111.41038197845251</c:v>
                </c:pt>
                <c:pt idx="14013">
                  <c:v>110.49206660137121</c:v>
                </c:pt>
                <c:pt idx="14014">
                  <c:v>106.20705190989227</c:v>
                </c:pt>
                <c:pt idx="14015">
                  <c:v>104.67678746327132</c:v>
                </c:pt>
                <c:pt idx="14016">
                  <c:v>106.20705190989227</c:v>
                </c:pt>
                <c:pt idx="14017">
                  <c:v>106.51322233104798</c:v>
                </c:pt>
                <c:pt idx="14018">
                  <c:v>104.98276199804114</c:v>
                </c:pt>
                <c:pt idx="14019">
                  <c:v>107.12536728697356</c:v>
                </c:pt>
                <c:pt idx="14020">
                  <c:v>108.04348677766896</c:v>
                </c:pt>
                <c:pt idx="14021">
                  <c:v>108.96180215475026</c:v>
                </c:pt>
                <c:pt idx="14022">
                  <c:v>108.96180215475026</c:v>
                </c:pt>
                <c:pt idx="14023">
                  <c:v>106.20705190989227</c:v>
                </c:pt>
                <c:pt idx="14024">
                  <c:v>107.43134182174339</c:v>
                </c:pt>
                <c:pt idx="14025">
                  <c:v>104.98276199804114</c:v>
                </c:pt>
                <c:pt idx="14026">
                  <c:v>107.43134182174339</c:v>
                </c:pt>
                <c:pt idx="14027">
                  <c:v>108.04348677766896</c:v>
                </c:pt>
                <c:pt idx="14028">
                  <c:v>108.04348677766896</c:v>
                </c:pt>
                <c:pt idx="14029">
                  <c:v>104.06464250734575</c:v>
                </c:pt>
                <c:pt idx="14030">
                  <c:v>104.98276199804114</c:v>
                </c:pt>
                <c:pt idx="14031">
                  <c:v>107.43134182174339</c:v>
                </c:pt>
                <c:pt idx="14032">
                  <c:v>105.90107737512244</c:v>
                </c:pt>
                <c:pt idx="14033">
                  <c:v>107.43134182174339</c:v>
                </c:pt>
                <c:pt idx="14034">
                  <c:v>108.65582761998041</c:v>
                </c:pt>
                <c:pt idx="14035">
                  <c:v>107.43134182174339</c:v>
                </c:pt>
                <c:pt idx="14036">
                  <c:v>102.53437806072478</c:v>
                </c:pt>
                <c:pt idx="14037">
                  <c:v>102.53437806072478</c:v>
                </c:pt>
                <c:pt idx="14038">
                  <c:v>100.69774730656221</c:v>
                </c:pt>
                <c:pt idx="14039">
                  <c:v>101.61606268364351</c:v>
                </c:pt>
                <c:pt idx="14040">
                  <c:v>100.69774730656221</c:v>
                </c:pt>
                <c:pt idx="14041">
                  <c:v>103.75847208619003</c:v>
                </c:pt>
                <c:pt idx="14042">
                  <c:v>105.90107737512244</c:v>
                </c:pt>
                <c:pt idx="14043">
                  <c:v>101.61606268364351</c:v>
                </c:pt>
                <c:pt idx="14044">
                  <c:v>102.84035259549462</c:v>
                </c:pt>
                <c:pt idx="14045">
                  <c:v>103.14632713026445</c:v>
                </c:pt>
                <c:pt idx="14046">
                  <c:v>102.84035259549462</c:v>
                </c:pt>
                <c:pt idx="14047">
                  <c:v>104.67678746327132</c:v>
                </c:pt>
                <c:pt idx="14048">
                  <c:v>102.53437806072478</c:v>
                </c:pt>
                <c:pt idx="14049">
                  <c:v>103.45249755142018</c:v>
                </c:pt>
                <c:pt idx="14050">
                  <c:v>105.90107737512244</c:v>
                </c:pt>
                <c:pt idx="14051">
                  <c:v>107.12536728697356</c:v>
                </c:pt>
                <c:pt idx="14052">
                  <c:v>103.45249755142018</c:v>
                </c:pt>
                <c:pt idx="14053">
                  <c:v>103.45249755142018</c:v>
                </c:pt>
                <c:pt idx="14054">
                  <c:v>102.53437806072478</c:v>
                </c:pt>
                <c:pt idx="14055">
                  <c:v>102.22820763956905</c:v>
                </c:pt>
                <c:pt idx="14056">
                  <c:v>103.45249755142018</c:v>
                </c:pt>
                <c:pt idx="14057">
                  <c:v>102.22820763956905</c:v>
                </c:pt>
                <c:pt idx="14058">
                  <c:v>101.61606268364351</c:v>
                </c:pt>
                <c:pt idx="14059">
                  <c:v>101.00391772771793</c:v>
                </c:pt>
                <c:pt idx="14060">
                  <c:v>101.92203721841332</c:v>
                </c:pt>
                <c:pt idx="14061">
                  <c:v>97.943192948090115</c:v>
                </c:pt>
                <c:pt idx="14062">
                  <c:v>100.39177277179236</c:v>
                </c:pt>
                <c:pt idx="14063">
                  <c:v>101.30989226248775</c:v>
                </c:pt>
                <c:pt idx="14064">
                  <c:v>104.67678746327132</c:v>
                </c:pt>
                <c:pt idx="14065">
                  <c:v>102.84035259549462</c:v>
                </c:pt>
                <c:pt idx="14066">
                  <c:v>103.45249755142018</c:v>
                </c:pt>
                <c:pt idx="14067">
                  <c:v>104.98276199804114</c:v>
                </c:pt>
                <c:pt idx="14068">
                  <c:v>105.28893241919687</c:v>
                </c:pt>
                <c:pt idx="14069">
                  <c:v>103.14632713026445</c:v>
                </c:pt>
                <c:pt idx="14070">
                  <c:v>101.61606268364351</c:v>
                </c:pt>
                <c:pt idx="14071">
                  <c:v>101.00391772771793</c:v>
                </c:pt>
                <c:pt idx="14072">
                  <c:v>101.61606268364351</c:v>
                </c:pt>
                <c:pt idx="14073">
                  <c:v>100.39177277179236</c:v>
                </c:pt>
                <c:pt idx="14074">
                  <c:v>101.61606268364351</c:v>
                </c:pt>
                <c:pt idx="14075">
                  <c:v>99.779627815866803</c:v>
                </c:pt>
                <c:pt idx="14076">
                  <c:v>95.800587659157699</c:v>
                </c:pt>
                <c:pt idx="14077">
                  <c:v>97.943192948090115</c:v>
                </c:pt>
                <c:pt idx="14078">
                  <c:v>99.167482859941231</c:v>
                </c:pt>
                <c:pt idx="14079">
                  <c:v>102.53437806072478</c:v>
                </c:pt>
                <c:pt idx="14080">
                  <c:v>103.75847208619003</c:v>
                </c:pt>
                <c:pt idx="14081">
                  <c:v>103.45249755142018</c:v>
                </c:pt>
                <c:pt idx="14082">
                  <c:v>100.39177277179236</c:v>
                </c:pt>
                <c:pt idx="14083">
                  <c:v>98.249167482859946</c:v>
                </c:pt>
                <c:pt idx="14084">
                  <c:v>100.69774730656221</c:v>
                </c:pt>
                <c:pt idx="14085">
                  <c:v>101.00391772771793</c:v>
                </c:pt>
                <c:pt idx="14086">
                  <c:v>100.69774730656221</c:v>
                </c:pt>
                <c:pt idx="14087">
                  <c:v>99.779627815866803</c:v>
                </c:pt>
                <c:pt idx="14088">
                  <c:v>101.92203721841332</c:v>
                </c:pt>
                <c:pt idx="14089">
                  <c:v>102.53437806072478</c:v>
                </c:pt>
                <c:pt idx="14090">
                  <c:v>102.53437806072478</c:v>
                </c:pt>
                <c:pt idx="14091">
                  <c:v>101.61606268364351</c:v>
                </c:pt>
                <c:pt idx="14092">
                  <c:v>101.61606268364351</c:v>
                </c:pt>
                <c:pt idx="14093">
                  <c:v>101.92203721841332</c:v>
                </c:pt>
                <c:pt idx="14094">
                  <c:v>104.98276199804114</c:v>
                </c:pt>
                <c:pt idx="14095">
                  <c:v>103.75847208619003</c:v>
                </c:pt>
                <c:pt idx="14096">
                  <c:v>101.00391772771793</c:v>
                </c:pt>
                <c:pt idx="14097">
                  <c:v>104.37061704211557</c:v>
                </c:pt>
                <c:pt idx="14098">
                  <c:v>103.75847208619003</c:v>
                </c:pt>
                <c:pt idx="14099">
                  <c:v>103.45249755142018</c:v>
                </c:pt>
                <c:pt idx="14100">
                  <c:v>103.14632713026445</c:v>
                </c:pt>
                <c:pt idx="14101">
                  <c:v>98.555337904015687</c:v>
                </c:pt>
                <c:pt idx="14102">
                  <c:v>102.53437806072478</c:v>
                </c:pt>
                <c:pt idx="14103">
                  <c:v>102.84035259549462</c:v>
                </c:pt>
                <c:pt idx="14104">
                  <c:v>104.98276199804114</c:v>
                </c:pt>
                <c:pt idx="14105">
                  <c:v>101.61606268364351</c:v>
                </c:pt>
                <c:pt idx="14106">
                  <c:v>101.00391772771793</c:v>
                </c:pt>
                <c:pt idx="14107">
                  <c:v>101.92203721841332</c:v>
                </c:pt>
                <c:pt idx="14108">
                  <c:v>103.14632713026445</c:v>
                </c:pt>
                <c:pt idx="14109">
                  <c:v>104.06464250734575</c:v>
                </c:pt>
                <c:pt idx="14110">
                  <c:v>105.28893241919687</c:v>
                </c:pt>
                <c:pt idx="14111">
                  <c:v>103.14632713026445</c:v>
                </c:pt>
                <c:pt idx="14112">
                  <c:v>100.69774730656221</c:v>
                </c:pt>
                <c:pt idx="14113">
                  <c:v>102.53437806072478</c:v>
                </c:pt>
                <c:pt idx="14114">
                  <c:v>104.37061704211557</c:v>
                </c:pt>
                <c:pt idx="14115">
                  <c:v>104.67678746327132</c:v>
                </c:pt>
                <c:pt idx="14116">
                  <c:v>104.37061704211557</c:v>
                </c:pt>
                <c:pt idx="14117">
                  <c:v>102.22820763956905</c:v>
                </c:pt>
                <c:pt idx="14118">
                  <c:v>104.06464250734575</c:v>
                </c:pt>
                <c:pt idx="14119">
                  <c:v>100.69774730656221</c:v>
                </c:pt>
                <c:pt idx="14120">
                  <c:v>102.22820763956905</c:v>
                </c:pt>
                <c:pt idx="14121">
                  <c:v>102.22820763956905</c:v>
                </c:pt>
                <c:pt idx="14122">
                  <c:v>102.22820763956905</c:v>
                </c:pt>
                <c:pt idx="14123">
                  <c:v>98.555337904015687</c:v>
                </c:pt>
                <c:pt idx="14124">
                  <c:v>99.779627815866803</c:v>
                </c:pt>
                <c:pt idx="14125">
                  <c:v>102.84035259549462</c:v>
                </c:pt>
                <c:pt idx="14126">
                  <c:v>96.718903036238999</c:v>
                </c:pt>
                <c:pt idx="14127">
                  <c:v>97.637022526934388</c:v>
                </c:pt>
                <c:pt idx="14128">
                  <c:v>99.779627815866803</c:v>
                </c:pt>
                <c:pt idx="14129">
                  <c:v>97.943192948090115</c:v>
                </c:pt>
                <c:pt idx="14130">
                  <c:v>99.779627815866803</c:v>
                </c:pt>
                <c:pt idx="14131">
                  <c:v>100.39177277179236</c:v>
                </c:pt>
                <c:pt idx="14132">
                  <c:v>102.84035259549462</c:v>
                </c:pt>
                <c:pt idx="14133">
                  <c:v>101.92203721841332</c:v>
                </c:pt>
                <c:pt idx="14134">
                  <c:v>101.30989226248775</c:v>
                </c:pt>
                <c:pt idx="14135">
                  <c:v>101.92203721841332</c:v>
                </c:pt>
                <c:pt idx="14136">
                  <c:v>99.779627815866803</c:v>
                </c:pt>
                <c:pt idx="14137">
                  <c:v>98.249167482859946</c:v>
                </c:pt>
                <c:pt idx="14138">
                  <c:v>99.779627815866803</c:v>
                </c:pt>
                <c:pt idx="14139">
                  <c:v>100.69774730656221</c:v>
                </c:pt>
                <c:pt idx="14140">
                  <c:v>102.53437806072478</c:v>
                </c:pt>
                <c:pt idx="14141">
                  <c:v>101.61606268364351</c:v>
                </c:pt>
                <c:pt idx="14142">
                  <c:v>101.61606268364351</c:v>
                </c:pt>
                <c:pt idx="14143">
                  <c:v>101.92203721841332</c:v>
                </c:pt>
                <c:pt idx="14144">
                  <c:v>103.75847208619003</c:v>
                </c:pt>
                <c:pt idx="14145">
                  <c:v>104.98276199804114</c:v>
                </c:pt>
                <c:pt idx="14146">
                  <c:v>103.45249755142018</c:v>
                </c:pt>
                <c:pt idx="14147">
                  <c:v>99.779627815866803</c:v>
                </c:pt>
                <c:pt idx="14148">
                  <c:v>101.61606268364351</c:v>
                </c:pt>
                <c:pt idx="14149">
                  <c:v>101.92203721841332</c:v>
                </c:pt>
                <c:pt idx="14150">
                  <c:v>101.61606268364351</c:v>
                </c:pt>
                <c:pt idx="14151">
                  <c:v>100.69774730656221</c:v>
                </c:pt>
                <c:pt idx="14152">
                  <c:v>104.98276199804114</c:v>
                </c:pt>
                <c:pt idx="14153">
                  <c:v>104.37061704211557</c:v>
                </c:pt>
                <c:pt idx="14154">
                  <c:v>105.28893241919687</c:v>
                </c:pt>
                <c:pt idx="14155">
                  <c:v>101.30989226248775</c:v>
                </c:pt>
                <c:pt idx="14156">
                  <c:v>103.45249755142018</c:v>
                </c:pt>
                <c:pt idx="14157">
                  <c:v>97.024877571008815</c:v>
                </c:pt>
                <c:pt idx="14158">
                  <c:v>97.331047992164557</c:v>
                </c:pt>
                <c:pt idx="14159">
                  <c:v>97.943192948090115</c:v>
                </c:pt>
                <c:pt idx="14160">
                  <c:v>100.39177277179236</c:v>
                </c:pt>
                <c:pt idx="14161">
                  <c:v>98.555337904015687</c:v>
                </c:pt>
                <c:pt idx="14162">
                  <c:v>102.53437806072478</c:v>
                </c:pt>
                <c:pt idx="14163">
                  <c:v>102.84035259549462</c:v>
                </c:pt>
                <c:pt idx="14164">
                  <c:v>101.92203721841332</c:v>
                </c:pt>
                <c:pt idx="14165">
                  <c:v>101.30989226248775</c:v>
                </c:pt>
                <c:pt idx="14166">
                  <c:v>103.14632713026445</c:v>
                </c:pt>
                <c:pt idx="14167">
                  <c:v>103.45249755142018</c:v>
                </c:pt>
                <c:pt idx="14168">
                  <c:v>104.98276199804114</c:v>
                </c:pt>
                <c:pt idx="14169">
                  <c:v>104.37061704211557</c:v>
                </c:pt>
                <c:pt idx="14170">
                  <c:v>102.84035259549462</c:v>
                </c:pt>
                <c:pt idx="14171">
                  <c:v>101.00391772771793</c:v>
                </c:pt>
                <c:pt idx="14172">
                  <c:v>99.473457394711076</c:v>
                </c:pt>
                <c:pt idx="14173">
                  <c:v>98.861312438785504</c:v>
                </c:pt>
                <c:pt idx="14174">
                  <c:v>102.22820763956905</c:v>
                </c:pt>
                <c:pt idx="14175">
                  <c:v>101.00391772771793</c:v>
                </c:pt>
                <c:pt idx="14176">
                  <c:v>102.53437806072478</c:v>
                </c:pt>
                <c:pt idx="14177">
                  <c:v>103.14632713026445</c:v>
                </c:pt>
                <c:pt idx="14178">
                  <c:v>100.69774730656221</c:v>
                </c:pt>
                <c:pt idx="14179">
                  <c:v>99.779627815866803</c:v>
                </c:pt>
                <c:pt idx="14180">
                  <c:v>101.00391772771793</c:v>
                </c:pt>
                <c:pt idx="14181">
                  <c:v>99.167482859941231</c:v>
                </c:pt>
                <c:pt idx="14182">
                  <c:v>101.00391772771793</c:v>
                </c:pt>
                <c:pt idx="14183">
                  <c:v>103.45249755142018</c:v>
                </c:pt>
                <c:pt idx="14184">
                  <c:v>102.22820763956905</c:v>
                </c:pt>
                <c:pt idx="14185">
                  <c:v>101.30989226248775</c:v>
                </c:pt>
                <c:pt idx="14186">
                  <c:v>102.53437806072478</c:v>
                </c:pt>
                <c:pt idx="14187">
                  <c:v>103.75847208619003</c:v>
                </c:pt>
                <c:pt idx="14188">
                  <c:v>100.69774730656221</c:v>
                </c:pt>
                <c:pt idx="14189">
                  <c:v>105.90107737512244</c:v>
                </c:pt>
                <c:pt idx="14190">
                  <c:v>103.75847208619003</c:v>
                </c:pt>
                <c:pt idx="14191">
                  <c:v>106.20705190989227</c:v>
                </c:pt>
                <c:pt idx="14192">
                  <c:v>103.75847208619003</c:v>
                </c:pt>
                <c:pt idx="14193">
                  <c:v>101.30989226248775</c:v>
                </c:pt>
                <c:pt idx="14194">
                  <c:v>100.69774730656221</c:v>
                </c:pt>
                <c:pt idx="14195">
                  <c:v>103.14632713026445</c:v>
                </c:pt>
                <c:pt idx="14196">
                  <c:v>102.53437806072478</c:v>
                </c:pt>
                <c:pt idx="14197">
                  <c:v>100.39177277179236</c:v>
                </c:pt>
                <c:pt idx="14198">
                  <c:v>106.51322233104798</c:v>
                </c:pt>
                <c:pt idx="14199">
                  <c:v>105.59490695396671</c:v>
                </c:pt>
                <c:pt idx="14200">
                  <c:v>103.75847208619003</c:v>
                </c:pt>
                <c:pt idx="14201">
                  <c:v>102.53437806072478</c:v>
                </c:pt>
                <c:pt idx="14202">
                  <c:v>105.90107737512244</c:v>
                </c:pt>
                <c:pt idx="14203">
                  <c:v>105.90107737512244</c:v>
                </c:pt>
                <c:pt idx="14204">
                  <c:v>101.61606268364351</c:v>
                </c:pt>
                <c:pt idx="14205">
                  <c:v>104.67678746327132</c:v>
                </c:pt>
                <c:pt idx="14206">
                  <c:v>101.61606268364351</c:v>
                </c:pt>
                <c:pt idx="14207">
                  <c:v>103.14632713026445</c:v>
                </c:pt>
                <c:pt idx="14208">
                  <c:v>103.75847208619003</c:v>
                </c:pt>
                <c:pt idx="14209">
                  <c:v>100.69774730656221</c:v>
                </c:pt>
                <c:pt idx="14210">
                  <c:v>105.28893241919687</c:v>
                </c:pt>
                <c:pt idx="14211">
                  <c:v>102.84035259549462</c:v>
                </c:pt>
                <c:pt idx="14212">
                  <c:v>102.53437806072478</c:v>
                </c:pt>
                <c:pt idx="14213">
                  <c:v>100.39177277179236</c:v>
                </c:pt>
                <c:pt idx="14214">
                  <c:v>100.69774730656221</c:v>
                </c:pt>
                <c:pt idx="14215">
                  <c:v>98.861312438785504</c:v>
                </c:pt>
                <c:pt idx="14216">
                  <c:v>98.249167482859946</c:v>
                </c:pt>
                <c:pt idx="14217">
                  <c:v>101.61606268364351</c:v>
                </c:pt>
                <c:pt idx="14218">
                  <c:v>103.45249755142018</c:v>
                </c:pt>
                <c:pt idx="14219">
                  <c:v>97.024877571008815</c:v>
                </c:pt>
                <c:pt idx="14220">
                  <c:v>97.024877571008815</c:v>
                </c:pt>
                <c:pt idx="14221">
                  <c:v>97.024877571008815</c:v>
                </c:pt>
                <c:pt idx="14222">
                  <c:v>97.331047992164557</c:v>
                </c:pt>
                <c:pt idx="14223">
                  <c:v>97.331047992164557</c:v>
                </c:pt>
                <c:pt idx="14224">
                  <c:v>97.331047992164557</c:v>
                </c:pt>
                <c:pt idx="14225">
                  <c:v>103.45249755142018</c:v>
                </c:pt>
                <c:pt idx="14226">
                  <c:v>105.28893241919687</c:v>
                </c:pt>
                <c:pt idx="14227">
                  <c:v>100.39177277179236</c:v>
                </c:pt>
                <c:pt idx="14228">
                  <c:v>101.30989226248775</c:v>
                </c:pt>
                <c:pt idx="14229">
                  <c:v>101.30989226248775</c:v>
                </c:pt>
                <c:pt idx="14230">
                  <c:v>103.14632713026445</c:v>
                </c:pt>
                <c:pt idx="14231">
                  <c:v>99.167482859941231</c:v>
                </c:pt>
                <c:pt idx="14232">
                  <c:v>98.555337904015687</c:v>
                </c:pt>
                <c:pt idx="14233">
                  <c:v>99.779627815866803</c:v>
                </c:pt>
                <c:pt idx="14234">
                  <c:v>101.61606268364351</c:v>
                </c:pt>
                <c:pt idx="14235">
                  <c:v>102.22820763956905</c:v>
                </c:pt>
                <c:pt idx="14236">
                  <c:v>100.39177277179236</c:v>
                </c:pt>
                <c:pt idx="14237">
                  <c:v>98.861312438785504</c:v>
                </c:pt>
                <c:pt idx="14238">
                  <c:v>95.188442703232127</c:v>
                </c:pt>
                <c:pt idx="14239">
                  <c:v>95.800587659157699</c:v>
                </c:pt>
                <c:pt idx="14240">
                  <c:v>98.555337904015687</c:v>
                </c:pt>
                <c:pt idx="14241">
                  <c:v>99.779627815866803</c:v>
                </c:pt>
                <c:pt idx="14242">
                  <c:v>99.473457394711076</c:v>
                </c:pt>
                <c:pt idx="14243">
                  <c:v>97.331047992164557</c:v>
                </c:pt>
                <c:pt idx="14244">
                  <c:v>96.412928501469153</c:v>
                </c:pt>
                <c:pt idx="14245">
                  <c:v>98.555337904015687</c:v>
                </c:pt>
                <c:pt idx="14246">
                  <c:v>98.555337904015687</c:v>
                </c:pt>
                <c:pt idx="14247">
                  <c:v>95.494613124387854</c:v>
                </c:pt>
                <c:pt idx="14248">
                  <c:v>95.800587659157699</c:v>
                </c:pt>
                <c:pt idx="14249">
                  <c:v>97.943192948090115</c:v>
                </c:pt>
                <c:pt idx="14250">
                  <c:v>98.249167482859946</c:v>
                </c:pt>
                <c:pt idx="14251">
                  <c:v>96.718903036238999</c:v>
                </c:pt>
                <c:pt idx="14252">
                  <c:v>95.800587659157699</c:v>
                </c:pt>
                <c:pt idx="14253">
                  <c:v>99.779627815866803</c:v>
                </c:pt>
                <c:pt idx="14254">
                  <c:v>104.98276199804114</c:v>
                </c:pt>
                <c:pt idx="14255">
                  <c:v>97.637022526934388</c:v>
                </c:pt>
                <c:pt idx="14256">
                  <c:v>98.555337904015687</c:v>
                </c:pt>
                <c:pt idx="14257">
                  <c:v>98.555337904015687</c:v>
                </c:pt>
                <c:pt idx="14258">
                  <c:v>95.800587659157699</c:v>
                </c:pt>
                <c:pt idx="14259">
                  <c:v>101.61606268364351</c:v>
                </c:pt>
                <c:pt idx="14260">
                  <c:v>98.861312438785504</c:v>
                </c:pt>
                <c:pt idx="14261">
                  <c:v>96.718903036238999</c:v>
                </c:pt>
                <c:pt idx="14262">
                  <c:v>95.800587659157699</c:v>
                </c:pt>
                <c:pt idx="14263">
                  <c:v>97.331047992164557</c:v>
                </c:pt>
                <c:pt idx="14264">
                  <c:v>100.39177277179236</c:v>
                </c:pt>
                <c:pt idx="14265">
                  <c:v>103.14632713026445</c:v>
                </c:pt>
                <c:pt idx="14266">
                  <c:v>103.45249755142018</c:v>
                </c:pt>
                <c:pt idx="14267">
                  <c:v>101.30989226248775</c:v>
                </c:pt>
                <c:pt idx="14268">
                  <c:v>99.473457394711076</c:v>
                </c:pt>
                <c:pt idx="14269">
                  <c:v>99.167482859941231</c:v>
                </c:pt>
                <c:pt idx="14270">
                  <c:v>97.024877571008815</c:v>
                </c:pt>
                <c:pt idx="14271">
                  <c:v>101.61606268364351</c:v>
                </c:pt>
                <c:pt idx="14272">
                  <c:v>100.69774730656221</c:v>
                </c:pt>
                <c:pt idx="14273">
                  <c:v>102.84035259549462</c:v>
                </c:pt>
                <c:pt idx="14274">
                  <c:v>97.943192948090115</c:v>
                </c:pt>
                <c:pt idx="14275">
                  <c:v>95.188442703232127</c:v>
                </c:pt>
                <c:pt idx="14276">
                  <c:v>100.69774730656221</c:v>
                </c:pt>
                <c:pt idx="14277">
                  <c:v>98.555337904015687</c:v>
                </c:pt>
                <c:pt idx="14278">
                  <c:v>100.39177277179236</c:v>
                </c:pt>
                <c:pt idx="14279">
                  <c:v>101.30989226248775</c:v>
                </c:pt>
                <c:pt idx="14280">
                  <c:v>103.14632713026445</c:v>
                </c:pt>
                <c:pt idx="14281">
                  <c:v>102.22820763956905</c:v>
                </c:pt>
                <c:pt idx="14282">
                  <c:v>103.14632713026445</c:v>
                </c:pt>
                <c:pt idx="14283">
                  <c:v>101.61606268364351</c:v>
                </c:pt>
                <c:pt idx="14284">
                  <c:v>101.61606268364351</c:v>
                </c:pt>
                <c:pt idx="14285">
                  <c:v>101.00391772771793</c:v>
                </c:pt>
                <c:pt idx="14286">
                  <c:v>98.555337904015687</c:v>
                </c:pt>
                <c:pt idx="14287">
                  <c:v>97.943192948090115</c:v>
                </c:pt>
                <c:pt idx="14288">
                  <c:v>99.473457394711076</c:v>
                </c:pt>
                <c:pt idx="14289">
                  <c:v>98.249167482859946</c:v>
                </c:pt>
                <c:pt idx="14290">
                  <c:v>97.943192948090115</c:v>
                </c:pt>
                <c:pt idx="14291">
                  <c:v>97.637022526934388</c:v>
                </c:pt>
                <c:pt idx="14292">
                  <c:v>97.024877571008815</c:v>
                </c:pt>
                <c:pt idx="14293">
                  <c:v>94.270323212536738</c:v>
                </c:pt>
                <c:pt idx="14294">
                  <c:v>95.188442703232127</c:v>
                </c:pt>
                <c:pt idx="14295">
                  <c:v>97.331047992164557</c:v>
                </c:pt>
                <c:pt idx="14296">
                  <c:v>96.718903036238999</c:v>
                </c:pt>
                <c:pt idx="14297">
                  <c:v>96.106758080313426</c:v>
                </c:pt>
                <c:pt idx="14298">
                  <c:v>95.188442703232127</c:v>
                </c:pt>
                <c:pt idx="14299">
                  <c:v>98.555337904015687</c:v>
                </c:pt>
                <c:pt idx="14300">
                  <c:v>94.576297747306569</c:v>
                </c:pt>
                <c:pt idx="14301">
                  <c:v>93.964152791380997</c:v>
                </c:pt>
                <c:pt idx="14302">
                  <c:v>96.106758080313426</c:v>
                </c:pt>
                <c:pt idx="14303">
                  <c:v>96.412928501469153</c:v>
                </c:pt>
                <c:pt idx="14304">
                  <c:v>97.637022526934388</c:v>
                </c:pt>
                <c:pt idx="14305">
                  <c:v>95.800587659157699</c:v>
                </c:pt>
                <c:pt idx="14306">
                  <c:v>95.494613124387854</c:v>
                </c:pt>
                <c:pt idx="14307">
                  <c:v>96.412928501469153</c:v>
                </c:pt>
                <c:pt idx="14308">
                  <c:v>94.270323212536738</c:v>
                </c:pt>
                <c:pt idx="14309">
                  <c:v>91.821743388834477</c:v>
                </c:pt>
                <c:pt idx="14310">
                  <c:v>95.800587659157699</c:v>
                </c:pt>
                <c:pt idx="14311">
                  <c:v>95.188442703232127</c:v>
                </c:pt>
                <c:pt idx="14312">
                  <c:v>92.739862879529881</c:v>
                </c:pt>
                <c:pt idx="14313">
                  <c:v>92.127717923604322</c:v>
                </c:pt>
                <c:pt idx="14314">
                  <c:v>96.106758080313426</c:v>
                </c:pt>
                <c:pt idx="14315">
                  <c:v>98.861312438785504</c:v>
                </c:pt>
                <c:pt idx="14316">
                  <c:v>100.69774730656221</c:v>
                </c:pt>
                <c:pt idx="14317">
                  <c:v>96.718903036238999</c:v>
                </c:pt>
                <c:pt idx="14318">
                  <c:v>96.718903036238999</c:v>
                </c:pt>
                <c:pt idx="14319">
                  <c:v>97.331047992164557</c:v>
                </c:pt>
                <c:pt idx="14320">
                  <c:v>97.024877571008815</c:v>
                </c:pt>
                <c:pt idx="14321">
                  <c:v>99.167482859941231</c:v>
                </c:pt>
                <c:pt idx="14322">
                  <c:v>100.39177277179236</c:v>
                </c:pt>
                <c:pt idx="14323">
                  <c:v>97.024877571008815</c:v>
                </c:pt>
                <c:pt idx="14324">
                  <c:v>95.188442703232127</c:v>
                </c:pt>
                <c:pt idx="14325">
                  <c:v>94.576297747306569</c:v>
                </c:pt>
                <c:pt idx="14326">
                  <c:v>95.494613124387854</c:v>
                </c:pt>
                <c:pt idx="14327">
                  <c:v>97.331047992164557</c:v>
                </c:pt>
                <c:pt idx="14328">
                  <c:v>97.637022526934388</c:v>
                </c:pt>
                <c:pt idx="14329">
                  <c:v>99.473457394711076</c:v>
                </c:pt>
                <c:pt idx="14330">
                  <c:v>101.00391772771793</c:v>
                </c:pt>
                <c:pt idx="14331">
                  <c:v>98.249167482859946</c:v>
                </c:pt>
                <c:pt idx="14332">
                  <c:v>100.39177277179236</c:v>
                </c:pt>
                <c:pt idx="14333">
                  <c:v>101.30989226248775</c:v>
                </c:pt>
                <c:pt idx="14334">
                  <c:v>99.779627815866803</c:v>
                </c:pt>
                <c:pt idx="14335">
                  <c:v>99.167482859941231</c:v>
                </c:pt>
                <c:pt idx="14336">
                  <c:v>99.167482859941231</c:v>
                </c:pt>
                <c:pt idx="14337">
                  <c:v>98.555337904015687</c:v>
                </c:pt>
                <c:pt idx="14338">
                  <c:v>99.167482859941231</c:v>
                </c:pt>
                <c:pt idx="14339">
                  <c:v>96.718903036238999</c:v>
                </c:pt>
                <c:pt idx="14340">
                  <c:v>96.718903036238999</c:v>
                </c:pt>
                <c:pt idx="14341">
                  <c:v>98.249167482859946</c:v>
                </c:pt>
                <c:pt idx="14342">
                  <c:v>96.412928501469153</c:v>
                </c:pt>
                <c:pt idx="14343">
                  <c:v>94.270323212536738</c:v>
                </c:pt>
                <c:pt idx="14344">
                  <c:v>94.576297747306569</c:v>
                </c:pt>
                <c:pt idx="14345">
                  <c:v>97.024877571008815</c:v>
                </c:pt>
                <c:pt idx="14346">
                  <c:v>95.188442703232127</c:v>
                </c:pt>
                <c:pt idx="14347">
                  <c:v>97.024877571008815</c:v>
                </c:pt>
                <c:pt idx="14348">
                  <c:v>98.555337904015687</c:v>
                </c:pt>
                <c:pt idx="14349">
                  <c:v>97.943192948090115</c:v>
                </c:pt>
                <c:pt idx="14350">
                  <c:v>97.331047992164557</c:v>
                </c:pt>
                <c:pt idx="14351">
                  <c:v>99.473457394711076</c:v>
                </c:pt>
                <c:pt idx="14352">
                  <c:v>100.69774730656221</c:v>
                </c:pt>
                <c:pt idx="14353">
                  <c:v>100.39177277179236</c:v>
                </c:pt>
                <c:pt idx="14354">
                  <c:v>99.779627815866803</c:v>
                </c:pt>
                <c:pt idx="14355">
                  <c:v>98.249167482859946</c:v>
                </c:pt>
                <c:pt idx="14356">
                  <c:v>97.024877571008815</c:v>
                </c:pt>
                <c:pt idx="14357">
                  <c:v>98.555337904015687</c:v>
                </c:pt>
                <c:pt idx="14358">
                  <c:v>99.779627815866803</c:v>
                </c:pt>
                <c:pt idx="14359">
                  <c:v>98.861312438785504</c:v>
                </c:pt>
                <c:pt idx="14360">
                  <c:v>100.39177277179236</c:v>
                </c:pt>
                <c:pt idx="14361">
                  <c:v>98.555337904015687</c:v>
                </c:pt>
                <c:pt idx="14362">
                  <c:v>97.943192948090115</c:v>
                </c:pt>
                <c:pt idx="14363">
                  <c:v>95.188442703232127</c:v>
                </c:pt>
                <c:pt idx="14364">
                  <c:v>96.106758080313426</c:v>
                </c:pt>
                <c:pt idx="14365">
                  <c:v>99.167482859941231</c:v>
                </c:pt>
                <c:pt idx="14366">
                  <c:v>102.53437806072478</c:v>
                </c:pt>
                <c:pt idx="14367">
                  <c:v>101.00391772771793</c:v>
                </c:pt>
                <c:pt idx="14368">
                  <c:v>102.53437806072478</c:v>
                </c:pt>
                <c:pt idx="14369">
                  <c:v>102.22820763956905</c:v>
                </c:pt>
                <c:pt idx="14370">
                  <c:v>98.249167482859946</c:v>
                </c:pt>
                <c:pt idx="14371">
                  <c:v>97.943192948090115</c:v>
                </c:pt>
                <c:pt idx="14372">
                  <c:v>97.331047992164557</c:v>
                </c:pt>
                <c:pt idx="14373">
                  <c:v>98.861312438785504</c:v>
                </c:pt>
                <c:pt idx="14374">
                  <c:v>91.209598432908919</c:v>
                </c:pt>
                <c:pt idx="14375">
                  <c:v>92.433888344760049</c:v>
                </c:pt>
                <c:pt idx="14376">
                  <c:v>97.331047992164557</c:v>
                </c:pt>
                <c:pt idx="14377">
                  <c:v>92.739862879529881</c:v>
                </c:pt>
                <c:pt idx="14378">
                  <c:v>92.739862879529881</c:v>
                </c:pt>
                <c:pt idx="14379">
                  <c:v>93.65817825661118</c:v>
                </c:pt>
                <c:pt idx="14380">
                  <c:v>92.433888344760049</c:v>
                </c:pt>
                <c:pt idx="14381">
                  <c:v>92.739862879529881</c:v>
                </c:pt>
                <c:pt idx="14382">
                  <c:v>95.188442703232127</c:v>
                </c:pt>
                <c:pt idx="14383">
                  <c:v>95.800587659157699</c:v>
                </c:pt>
                <c:pt idx="14384">
                  <c:v>96.718903036238999</c:v>
                </c:pt>
                <c:pt idx="14385">
                  <c:v>94.576297747306569</c:v>
                </c:pt>
                <c:pt idx="14386">
                  <c:v>95.800587659157699</c:v>
                </c:pt>
                <c:pt idx="14387">
                  <c:v>93.964152791380997</c:v>
                </c:pt>
                <c:pt idx="14388">
                  <c:v>92.433888344760049</c:v>
                </c:pt>
                <c:pt idx="14389">
                  <c:v>93.65817825661118</c:v>
                </c:pt>
                <c:pt idx="14390">
                  <c:v>89.679138099902062</c:v>
                </c:pt>
                <c:pt idx="14391">
                  <c:v>90.597453476983361</c:v>
                </c:pt>
                <c:pt idx="14392">
                  <c:v>91.51557296767875</c:v>
                </c:pt>
                <c:pt idx="14393">
                  <c:v>91.209598432908919</c:v>
                </c:pt>
                <c:pt idx="14394">
                  <c:v>92.739862879529881</c:v>
                </c:pt>
                <c:pt idx="14395">
                  <c:v>94.576297747306569</c:v>
                </c:pt>
                <c:pt idx="14396">
                  <c:v>91.51557296767875</c:v>
                </c:pt>
                <c:pt idx="14397">
                  <c:v>91.209598432908919</c:v>
                </c:pt>
                <c:pt idx="14398">
                  <c:v>92.739862879529881</c:v>
                </c:pt>
                <c:pt idx="14399">
                  <c:v>97.331047992164557</c:v>
                </c:pt>
                <c:pt idx="14400">
                  <c:v>93.964152791380997</c:v>
                </c:pt>
                <c:pt idx="14401">
                  <c:v>93.964152791380997</c:v>
                </c:pt>
                <c:pt idx="14402">
                  <c:v>88.454848188050946</c:v>
                </c:pt>
                <c:pt idx="14403">
                  <c:v>91.51557296767875</c:v>
                </c:pt>
                <c:pt idx="14404">
                  <c:v>91.51557296767875</c:v>
                </c:pt>
                <c:pt idx="14405">
                  <c:v>92.127717923604322</c:v>
                </c:pt>
                <c:pt idx="14406">
                  <c:v>89.373163565132231</c:v>
                </c:pt>
                <c:pt idx="14407">
                  <c:v>90.903428011753178</c:v>
                </c:pt>
                <c:pt idx="14408">
                  <c:v>94.270323212536738</c:v>
                </c:pt>
                <c:pt idx="14409">
                  <c:v>95.188442703232127</c:v>
                </c:pt>
                <c:pt idx="14410">
                  <c:v>92.127717923604322</c:v>
                </c:pt>
                <c:pt idx="14411">
                  <c:v>90.597453476983361</c:v>
                </c:pt>
                <c:pt idx="14412">
                  <c:v>95.188442703232127</c:v>
                </c:pt>
                <c:pt idx="14413">
                  <c:v>96.718903036238999</c:v>
                </c:pt>
                <c:pt idx="14414">
                  <c:v>94.882468168462296</c:v>
                </c:pt>
                <c:pt idx="14415">
                  <c:v>98.861312438785504</c:v>
                </c:pt>
                <c:pt idx="14416">
                  <c:v>96.412928501469153</c:v>
                </c:pt>
                <c:pt idx="14417">
                  <c:v>97.637022526934388</c:v>
                </c:pt>
                <c:pt idx="14418">
                  <c:v>96.106758080313426</c:v>
                </c:pt>
                <c:pt idx="14419">
                  <c:v>97.943192948090115</c:v>
                </c:pt>
                <c:pt idx="14420">
                  <c:v>97.637022526934388</c:v>
                </c:pt>
                <c:pt idx="14421">
                  <c:v>94.882468168462296</c:v>
                </c:pt>
                <c:pt idx="14422">
                  <c:v>94.882468168462296</c:v>
                </c:pt>
                <c:pt idx="14423">
                  <c:v>94.270323212536738</c:v>
                </c:pt>
                <c:pt idx="14424">
                  <c:v>93.65817825661118</c:v>
                </c:pt>
                <c:pt idx="14425">
                  <c:v>94.882468168462296</c:v>
                </c:pt>
                <c:pt idx="14426">
                  <c:v>92.739862879529881</c:v>
                </c:pt>
                <c:pt idx="14427">
                  <c:v>98.861312438785504</c:v>
                </c:pt>
                <c:pt idx="14428">
                  <c:v>99.167482859941231</c:v>
                </c:pt>
                <c:pt idx="14429">
                  <c:v>97.637022526934388</c:v>
                </c:pt>
                <c:pt idx="14430">
                  <c:v>98.861312438785504</c:v>
                </c:pt>
                <c:pt idx="14431">
                  <c:v>97.331047992164557</c:v>
                </c:pt>
                <c:pt idx="14432">
                  <c:v>95.800587659157699</c:v>
                </c:pt>
                <c:pt idx="14433">
                  <c:v>96.412928501469153</c:v>
                </c:pt>
                <c:pt idx="14434">
                  <c:v>96.106758080313426</c:v>
                </c:pt>
                <c:pt idx="14435">
                  <c:v>97.637022526934388</c:v>
                </c:pt>
                <c:pt idx="14436">
                  <c:v>98.249167482859946</c:v>
                </c:pt>
                <c:pt idx="14437">
                  <c:v>103.14632713026445</c:v>
                </c:pt>
                <c:pt idx="14438">
                  <c:v>103.45249755142018</c:v>
                </c:pt>
                <c:pt idx="14439">
                  <c:v>101.30989226248775</c:v>
                </c:pt>
                <c:pt idx="14440">
                  <c:v>94.882468168462296</c:v>
                </c:pt>
                <c:pt idx="14441">
                  <c:v>94.270323212536738</c:v>
                </c:pt>
                <c:pt idx="14442">
                  <c:v>94.270323212536738</c:v>
                </c:pt>
                <c:pt idx="14443">
                  <c:v>94.270323212536738</c:v>
                </c:pt>
                <c:pt idx="14444">
                  <c:v>95.800587659157699</c:v>
                </c:pt>
                <c:pt idx="14445">
                  <c:v>92.433888344760049</c:v>
                </c:pt>
                <c:pt idx="14446">
                  <c:v>89.679138099902062</c:v>
                </c:pt>
                <c:pt idx="14447">
                  <c:v>95.188442703232127</c:v>
                </c:pt>
                <c:pt idx="14448">
                  <c:v>95.800587659157699</c:v>
                </c:pt>
                <c:pt idx="14449">
                  <c:v>92.739862879529881</c:v>
                </c:pt>
                <c:pt idx="14450">
                  <c:v>94.270323212536738</c:v>
                </c:pt>
                <c:pt idx="14451">
                  <c:v>96.718903036238999</c:v>
                </c:pt>
                <c:pt idx="14452">
                  <c:v>96.106758080313426</c:v>
                </c:pt>
                <c:pt idx="14453">
                  <c:v>92.739862879529881</c:v>
                </c:pt>
                <c:pt idx="14454">
                  <c:v>91.209598432908919</c:v>
                </c:pt>
                <c:pt idx="14455">
                  <c:v>97.943192948090115</c:v>
                </c:pt>
                <c:pt idx="14456">
                  <c:v>93.964152791380997</c:v>
                </c:pt>
                <c:pt idx="14457">
                  <c:v>92.433888344760049</c:v>
                </c:pt>
                <c:pt idx="14458">
                  <c:v>92.739862879529881</c:v>
                </c:pt>
                <c:pt idx="14459">
                  <c:v>94.576297747306569</c:v>
                </c:pt>
                <c:pt idx="14460">
                  <c:v>97.637022526934388</c:v>
                </c:pt>
                <c:pt idx="14461">
                  <c:v>98.861312438785504</c:v>
                </c:pt>
                <c:pt idx="14462">
                  <c:v>97.637022526934388</c:v>
                </c:pt>
                <c:pt idx="14463">
                  <c:v>97.024877571008815</c:v>
                </c:pt>
                <c:pt idx="14464">
                  <c:v>97.943192948090115</c:v>
                </c:pt>
                <c:pt idx="14465">
                  <c:v>96.106758080313426</c:v>
                </c:pt>
                <c:pt idx="14466">
                  <c:v>95.188442703232127</c:v>
                </c:pt>
                <c:pt idx="14467">
                  <c:v>93.65817825661118</c:v>
                </c:pt>
                <c:pt idx="14468">
                  <c:v>95.188442703232127</c:v>
                </c:pt>
                <c:pt idx="14469">
                  <c:v>101.00391772771793</c:v>
                </c:pt>
                <c:pt idx="14470">
                  <c:v>96.412928501469153</c:v>
                </c:pt>
                <c:pt idx="14471">
                  <c:v>97.637022526934388</c:v>
                </c:pt>
                <c:pt idx="14472">
                  <c:v>92.127717923604322</c:v>
                </c:pt>
                <c:pt idx="14473">
                  <c:v>94.270323212536738</c:v>
                </c:pt>
                <c:pt idx="14474">
                  <c:v>95.188442703232127</c:v>
                </c:pt>
                <c:pt idx="14475">
                  <c:v>93.65817825661118</c:v>
                </c:pt>
                <c:pt idx="14476">
                  <c:v>94.270323212536738</c:v>
                </c:pt>
                <c:pt idx="14477">
                  <c:v>94.270323212536738</c:v>
                </c:pt>
                <c:pt idx="14478">
                  <c:v>90.29147894221353</c:v>
                </c:pt>
                <c:pt idx="14479">
                  <c:v>93.964152791380997</c:v>
                </c:pt>
                <c:pt idx="14480">
                  <c:v>93.964152791380997</c:v>
                </c:pt>
                <c:pt idx="14481">
                  <c:v>93.352007835455439</c:v>
                </c:pt>
                <c:pt idx="14482">
                  <c:v>92.433888344760049</c:v>
                </c:pt>
                <c:pt idx="14483">
                  <c:v>94.270323212536738</c:v>
                </c:pt>
                <c:pt idx="14484">
                  <c:v>89.373163565132231</c:v>
                </c:pt>
                <c:pt idx="14485">
                  <c:v>89.679138099902062</c:v>
                </c:pt>
                <c:pt idx="14486">
                  <c:v>89.373163565132231</c:v>
                </c:pt>
                <c:pt idx="14487">
                  <c:v>89.066993143976504</c:v>
                </c:pt>
                <c:pt idx="14488">
                  <c:v>87.842703232125373</c:v>
                </c:pt>
                <c:pt idx="14489">
                  <c:v>90.903428011753178</c:v>
                </c:pt>
                <c:pt idx="14490">
                  <c:v>92.127717923604322</c:v>
                </c:pt>
                <c:pt idx="14491">
                  <c:v>92.127717923604322</c:v>
                </c:pt>
                <c:pt idx="14492">
                  <c:v>93.964152791380997</c:v>
                </c:pt>
                <c:pt idx="14493">
                  <c:v>93.352007835455439</c:v>
                </c:pt>
                <c:pt idx="14494">
                  <c:v>92.433888344760049</c:v>
                </c:pt>
                <c:pt idx="14495">
                  <c:v>91.209598432908919</c:v>
                </c:pt>
                <c:pt idx="14496">
                  <c:v>90.597453476983361</c:v>
                </c:pt>
                <c:pt idx="14497">
                  <c:v>90.903428011753178</c:v>
                </c:pt>
                <c:pt idx="14498">
                  <c:v>90.29147894221353</c:v>
                </c:pt>
                <c:pt idx="14499">
                  <c:v>88.1488736532811</c:v>
                </c:pt>
                <c:pt idx="14500">
                  <c:v>91.51557296767875</c:v>
                </c:pt>
                <c:pt idx="14501">
                  <c:v>90.29147894221353</c:v>
                </c:pt>
                <c:pt idx="14502">
                  <c:v>93.65817825661118</c:v>
                </c:pt>
                <c:pt idx="14503">
                  <c:v>95.494613124387854</c:v>
                </c:pt>
                <c:pt idx="14504">
                  <c:v>95.800587659157699</c:v>
                </c:pt>
                <c:pt idx="14505">
                  <c:v>94.882468168462296</c:v>
                </c:pt>
                <c:pt idx="14506">
                  <c:v>93.65817825661118</c:v>
                </c:pt>
                <c:pt idx="14507">
                  <c:v>93.352007835455439</c:v>
                </c:pt>
                <c:pt idx="14508">
                  <c:v>93.352007835455439</c:v>
                </c:pt>
                <c:pt idx="14509">
                  <c:v>91.51557296767875</c:v>
                </c:pt>
                <c:pt idx="14510">
                  <c:v>94.882468168462296</c:v>
                </c:pt>
                <c:pt idx="14511">
                  <c:v>91.821743388834477</c:v>
                </c:pt>
                <c:pt idx="14512">
                  <c:v>88.454848188050946</c:v>
                </c:pt>
                <c:pt idx="14513">
                  <c:v>92.739862879529881</c:v>
                </c:pt>
                <c:pt idx="14514">
                  <c:v>88.454848188050946</c:v>
                </c:pt>
                <c:pt idx="14515">
                  <c:v>90.29147894221353</c:v>
                </c:pt>
                <c:pt idx="14516">
                  <c:v>90.29147894221353</c:v>
                </c:pt>
                <c:pt idx="14517">
                  <c:v>92.127717923604322</c:v>
                </c:pt>
                <c:pt idx="14518">
                  <c:v>92.433888344760049</c:v>
                </c:pt>
                <c:pt idx="14519">
                  <c:v>89.373163565132231</c:v>
                </c:pt>
                <c:pt idx="14520">
                  <c:v>92.127717923604322</c:v>
                </c:pt>
                <c:pt idx="14521">
                  <c:v>92.433888344760049</c:v>
                </c:pt>
                <c:pt idx="14522">
                  <c:v>92.433888344760049</c:v>
                </c:pt>
                <c:pt idx="14523">
                  <c:v>90.597453476983361</c:v>
                </c:pt>
                <c:pt idx="14524">
                  <c:v>95.800587659157699</c:v>
                </c:pt>
                <c:pt idx="14525">
                  <c:v>95.494613124387854</c:v>
                </c:pt>
                <c:pt idx="14526">
                  <c:v>93.352007835455439</c:v>
                </c:pt>
                <c:pt idx="14527">
                  <c:v>93.65817825661118</c:v>
                </c:pt>
                <c:pt idx="14528">
                  <c:v>90.597453476983361</c:v>
                </c:pt>
                <c:pt idx="14529">
                  <c:v>87.230558276199801</c:v>
                </c:pt>
                <c:pt idx="14530">
                  <c:v>88.454848188050946</c:v>
                </c:pt>
                <c:pt idx="14531">
                  <c:v>87.230558276199801</c:v>
                </c:pt>
                <c:pt idx="14532">
                  <c:v>89.679138099902062</c:v>
                </c:pt>
                <c:pt idx="14533">
                  <c:v>91.51557296767875</c:v>
                </c:pt>
                <c:pt idx="14534">
                  <c:v>92.739862879529881</c:v>
                </c:pt>
                <c:pt idx="14535">
                  <c:v>92.739862879529881</c:v>
                </c:pt>
                <c:pt idx="14536">
                  <c:v>94.270323212536738</c:v>
                </c:pt>
                <c:pt idx="14537">
                  <c:v>89.985308521057789</c:v>
                </c:pt>
                <c:pt idx="14538">
                  <c:v>89.373163565132231</c:v>
                </c:pt>
                <c:pt idx="14539">
                  <c:v>90.903428011753178</c:v>
                </c:pt>
                <c:pt idx="14540">
                  <c:v>89.679138099902062</c:v>
                </c:pt>
                <c:pt idx="14541">
                  <c:v>88.454848188050946</c:v>
                </c:pt>
                <c:pt idx="14542">
                  <c:v>91.209598432908919</c:v>
                </c:pt>
                <c:pt idx="14543">
                  <c:v>92.433888344760049</c:v>
                </c:pt>
                <c:pt idx="14544">
                  <c:v>92.739862879529881</c:v>
                </c:pt>
                <c:pt idx="14545">
                  <c:v>95.188442703232127</c:v>
                </c:pt>
                <c:pt idx="14546">
                  <c:v>93.65817825661118</c:v>
                </c:pt>
                <c:pt idx="14547">
                  <c:v>91.51557296767875</c:v>
                </c:pt>
                <c:pt idx="14548">
                  <c:v>94.882468168462296</c:v>
                </c:pt>
                <c:pt idx="14549">
                  <c:v>95.494613124387854</c:v>
                </c:pt>
                <c:pt idx="14550">
                  <c:v>95.800587659157699</c:v>
                </c:pt>
                <c:pt idx="14551">
                  <c:v>92.433888344760049</c:v>
                </c:pt>
                <c:pt idx="14552">
                  <c:v>90.903428011753178</c:v>
                </c:pt>
                <c:pt idx="14553">
                  <c:v>91.209598432908919</c:v>
                </c:pt>
                <c:pt idx="14554">
                  <c:v>93.65817825661118</c:v>
                </c:pt>
                <c:pt idx="14555">
                  <c:v>92.127717923604322</c:v>
                </c:pt>
                <c:pt idx="14556">
                  <c:v>91.51557296767875</c:v>
                </c:pt>
                <c:pt idx="14557">
                  <c:v>89.679138099902062</c:v>
                </c:pt>
                <c:pt idx="14558">
                  <c:v>88.761018609206673</c:v>
                </c:pt>
                <c:pt idx="14559">
                  <c:v>84.781978452497555</c:v>
                </c:pt>
                <c:pt idx="14560">
                  <c:v>86.006268364348685</c:v>
                </c:pt>
                <c:pt idx="14561">
                  <c:v>85.394123408423127</c:v>
                </c:pt>
                <c:pt idx="14562">
                  <c:v>86.92458374142997</c:v>
                </c:pt>
                <c:pt idx="14563">
                  <c:v>84.781978452497555</c:v>
                </c:pt>
                <c:pt idx="14564">
                  <c:v>91.209598432908919</c:v>
                </c:pt>
                <c:pt idx="14565">
                  <c:v>89.679138099902062</c:v>
                </c:pt>
                <c:pt idx="14566">
                  <c:v>88.454848188050946</c:v>
                </c:pt>
                <c:pt idx="14567">
                  <c:v>89.066993143976504</c:v>
                </c:pt>
                <c:pt idx="14568">
                  <c:v>88.1488736532811</c:v>
                </c:pt>
                <c:pt idx="14569">
                  <c:v>87.536728697355542</c:v>
                </c:pt>
                <c:pt idx="14570">
                  <c:v>86.618413320274243</c:v>
                </c:pt>
                <c:pt idx="14571">
                  <c:v>86.92458374142997</c:v>
                </c:pt>
                <c:pt idx="14572">
                  <c:v>89.373163565132231</c:v>
                </c:pt>
                <c:pt idx="14573">
                  <c:v>92.739862879529881</c:v>
                </c:pt>
                <c:pt idx="14574">
                  <c:v>91.209598432908919</c:v>
                </c:pt>
                <c:pt idx="14575">
                  <c:v>92.127717923604322</c:v>
                </c:pt>
                <c:pt idx="14576">
                  <c:v>91.209598432908919</c:v>
                </c:pt>
                <c:pt idx="14577">
                  <c:v>91.51557296767875</c:v>
                </c:pt>
                <c:pt idx="14578">
                  <c:v>92.739862879529881</c:v>
                </c:pt>
                <c:pt idx="14579">
                  <c:v>94.270323212536738</c:v>
                </c:pt>
                <c:pt idx="14580">
                  <c:v>95.800587659157699</c:v>
                </c:pt>
                <c:pt idx="14581">
                  <c:v>97.637022526934388</c:v>
                </c:pt>
                <c:pt idx="14582">
                  <c:v>95.494613124387854</c:v>
                </c:pt>
                <c:pt idx="14583">
                  <c:v>92.739862879529881</c:v>
                </c:pt>
                <c:pt idx="14584">
                  <c:v>92.739862879529881</c:v>
                </c:pt>
                <c:pt idx="14585">
                  <c:v>92.433888344760049</c:v>
                </c:pt>
                <c:pt idx="14586">
                  <c:v>89.985308521057789</c:v>
                </c:pt>
                <c:pt idx="14587">
                  <c:v>92.739862879529881</c:v>
                </c:pt>
                <c:pt idx="14588">
                  <c:v>91.821743388834477</c:v>
                </c:pt>
                <c:pt idx="14589">
                  <c:v>91.51557296767875</c:v>
                </c:pt>
                <c:pt idx="14590">
                  <c:v>92.127717923604322</c:v>
                </c:pt>
                <c:pt idx="14591">
                  <c:v>92.127717923604322</c:v>
                </c:pt>
                <c:pt idx="14592">
                  <c:v>90.29147894221353</c:v>
                </c:pt>
                <c:pt idx="14593">
                  <c:v>93.352007835455439</c:v>
                </c:pt>
                <c:pt idx="14594">
                  <c:v>91.51557296767875</c:v>
                </c:pt>
                <c:pt idx="14595">
                  <c:v>93.65817825661118</c:v>
                </c:pt>
                <c:pt idx="14596">
                  <c:v>92.127717923604322</c:v>
                </c:pt>
                <c:pt idx="14597">
                  <c:v>91.51557296767875</c:v>
                </c:pt>
                <c:pt idx="14598">
                  <c:v>93.352007835455439</c:v>
                </c:pt>
                <c:pt idx="14599">
                  <c:v>92.127717923604322</c:v>
                </c:pt>
                <c:pt idx="14600">
                  <c:v>90.903428011753178</c:v>
                </c:pt>
                <c:pt idx="14601">
                  <c:v>90.903428011753178</c:v>
                </c:pt>
                <c:pt idx="14602">
                  <c:v>89.066993143976504</c:v>
                </c:pt>
                <c:pt idx="14603">
                  <c:v>93.964152791380997</c:v>
                </c:pt>
                <c:pt idx="14604">
                  <c:v>89.066993143976504</c:v>
                </c:pt>
                <c:pt idx="14605">
                  <c:v>88.1488736532811</c:v>
                </c:pt>
                <c:pt idx="14606">
                  <c:v>89.985308521057789</c:v>
                </c:pt>
                <c:pt idx="14607">
                  <c:v>87.536728697355542</c:v>
                </c:pt>
                <c:pt idx="14608">
                  <c:v>90.903428011753178</c:v>
                </c:pt>
                <c:pt idx="14609">
                  <c:v>89.066993143976504</c:v>
                </c:pt>
                <c:pt idx="14610">
                  <c:v>87.230558276199801</c:v>
                </c:pt>
                <c:pt idx="14611">
                  <c:v>91.821743388834477</c:v>
                </c:pt>
                <c:pt idx="14612">
                  <c:v>91.209598432908919</c:v>
                </c:pt>
                <c:pt idx="14613">
                  <c:v>91.209598432908919</c:v>
                </c:pt>
                <c:pt idx="14614">
                  <c:v>93.352007835455439</c:v>
                </c:pt>
                <c:pt idx="14615">
                  <c:v>89.679138099902062</c:v>
                </c:pt>
                <c:pt idx="14616">
                  <c:v>90.903428011753178</c:v>
                </c:pt>
                <c:pt idx="14617">
                  <c:v>91.821743388834477</c:v>
                </c:pt>
                <c:pt idx="14618">
                  <c:v>89.985308521057789</c:v>
                </c:pt>
                <c:pt idx="14619">
                  <c:v>90.597453476983361</c:v>
                </c:pt>
                <c:pt idx="14620">
                  <c:v>91.51557296767875</c:v>
                </c:pt>
                <c:pt idx="14621">
                  <c:v>90.903428011753178</c:v>
                </c:pt>
                <c:pt idx="14622">
                  <c:v>90.903428011753178</c:v>
                </c:pt>
                <c:pt idx="14623">
                  <c:v>86.92458374142997</c:v>
                </c:pt>
                <c:pt idx="14624">
                  <c:v>85.700293829578854</c:v>
                </c:pt>
                <c:pt idx="14625">
                  <c:v>84.781978452497555</c:v>
                </c:pt>
                <c:pt idx="14626">
                  <c:v>85.394123408423127</c:v>
                </c:pt>
                <c:pt idx="14627">
                  <c:v>88.454848188050946</c:v>
                </c:pt>
                <c:pt idx="14628">
                  <c:v>84.781978452497555</c:v>
                </c:pt>
                <c:pt idx="14629">
                  <c:v>84.476003917727724</c:v>
                </c:pt>
                <c:pt idx="14630">
                  <c:v>84.170029382957892</c:v>
                </c:pt>
                <c:pt idx="14631">
                  <c:v>82.639569049951035</c:v>
                </c:pt>
                <c:pt idx="14632">
                  <c:v>81.721253672869736</c:v>
                </c:pt>
                <c:pt idx="14633">
                  <c:v>82.333398628795308</c:v>
                </c:pt>
                <c:pt idx="14634">
                  <c:v>85.394123408423127</c:v>
                </c:pt>
                <c:pt idx="14635">
                  <c:v>85.394123408423127</c:v>
                </c:pt>
                <c:pt idx="14636">
                  <c:v>79.272673849167489</c:v>
                </c:pt>
                <c:pt idx="14637">
                  <c:v>80.49696376101862</c:v>
                </c:pt>
                <c:pt idx="14638">
                  <c:v>82.333398628795308</c:v>
                </c:pt>
                <c:pt idx="14639">
                  <c:v>81.109108716944178</c:v>
                </c:pt>
                <c:pt idx="14640">
                  <c:v>84.170029382957892</c:v>
                </c:pt>
                <c:pt idx="14641">
                  <c:v>83.557688540646424</c:v>
                </c:pt>
                <c:pt idx="14642">
                  <c:v>86.618413320274243</c:v>
                </c:pt>
                <c:pt idx="14643">
                  <c:v>84.170029382957892</c:v>
                </c:pt>
                <c:pt idx="14644">
                  <c:v>83.557688540646424</c:v>
                </c:pt>
                <c:pt idx="14645">
                  <c:v>82.333398628795308</c:v>
                </c:pt>
                <c:pt idx="14646">
                  <c:v>83.557688540646424</c:v>
                </c:pt>
                <c:pt idx="14647">
                  <c:v>83.251714005876593</c:v>
                </c:pt>
                <c:pt idx="14648">
                  <c:v>80.803134182174347</c:v>
                </c:pt>
                <c:pt idx="14649">
                  <c:v>80.49696376101862</c:v>
                </c:pt>
                <c:pt idx="14650">
                  <c:v>81.109108716944178</c:v>
                </c:pt>
                <c:pt idx="14651">
                  <c:v>82.945543584720866</c:v>
                </c:pt>
                <c:pt idx="14652">
                  <c:v>84.170029382957892</c:v>
                </c:pt>
                <c:pt idx="14653">
                  <c:v>80.803134182174347</c:v>
                </c:pt>
                <c:pt idx="14654">
                  <c:v>82.639569049951035</c:v>
                </c:pt>
                <c:pt idx="14655">
                  <c:v>81.415279138099919</c:v>
                </c:pt>
                <c:pt idx="14656">
                  <c:v>83.863858961802151</c:v>
                </c:pt>
                <c:pt idx="14657">
                  <c:v>83.863858961802151</c:v>
                </c:pt>
                <c:pt idx="14658">
                  <c:v>85.700293829578854</c:v>
                </c:pt>
                <c:pt idx="14659">
                  <c:v>85.700293829578854</c:v>
                </c:pt>
                <c:pt idx="14660">
                  <c:v>86.006268364348685</c:v>
                </c:pt>
                <c:pt idx="14661">
                  <c:v>86.92458374142997</c:v>
                </c:pt>
                <c:pt idx="14662">
                  <c:v>86.006268364348685</c:v>
                </c:pt>
                <c:pt idx="14663">
                  <c:v>82.639569049951035</c:v>
                </c:pt>
                <c:pt idx="14664">
                  <c:v>83.863858961802151</c:v>
                </c:pt>
                <c:pt idx="14665">
                  <c:v>81.721253672869736</c:v>
                </c:pt>
                <c:pt idx="14666">
                  <c:v>83.557688540646424</c:v>
                </c:pt>
                <c:pt idx="14667">
                  <c:v>83.863858961802151</c:v>
                </c:pt>
                <c:pt idx="14668">
                  <c:v>82.333398628795308</c:v>
                </c:pt>
                <c:pt idx="14669">
                  <c:v>85.394123408423127</c:v>
                </c:pt>
                <c:pt idx="14670">
                  <c:v>88.454848188050946</c:v>
                </c:pt>
                <c:pt idx="14671">
                  <c:v>82.945543584720866</c:v>
                </c:pt>
                <c:pt idx="14672">
                  <c:v>87.230558276199801</c:v>
                </c:pt>
                <c:pt idx="14673">
                  <c:v>87.842703232125373</c:v>
                </c:pt>
                <c:pt idx="14674">
                  <c:v>83.251714005876593</c:v>
                </c:pt>
                <c:pt idx="14675">
                  <c:v>83.251714005876593</c:v>
                </c:pt>
                <c:pt idx="14676">
                  <c:v>84.170029382957892</c:v>
                </c:pt>
                <c:pt idx="14677">
                  <c:v>83.557688540646424</c:v>
                </c:pt>
                <c:pt idx="14678">
                  <c:v>82.945543584720866</c:v>
                </c:pt>
                <c:pt idx="14679">
                  <c:v>83.863858961802151</c:v>
                </c:pt>
                <c:pt idx="14680">
                  <c:v>80.190989226248774</c:v>
                </c:pt>
                <c:pt idx="14681">
                  <c:v>80.49696376101862</c:v>
                </c:pt>
                <c:pt idx="14682">
                  <c:v>79.272673849167489</c:v>
                </c:pt>
                <c:pt idx="14683">
                  <c:v>83.557688540646424</c:v>
                </c:pt>
                <c:pt idx="14684">
                  <c:v>84.170029382957892</c:v>
                </c:pt>
                <c:pt idx="14685">
                  <c:v>83.863858961802151</c:v>
                </c:pt>
                <c:pt idx="14686">
                  <c:v>86.618413320274243</c:v>
                </c:pt>
                <c:pt idx="14687">
                  <c:v>83.863858961802151</c:v>
                </c:pt>
                <c:pt idx="14688">
                  <c:v>85.088148873653296</c:v>
                </c:pt>
                <c:pt idx="14689">
                  <c:v>84.781978452497555</c:v>
                </c:pt>
                <c:pt idx="14690">
                  <c:v>85.700293829578854</c:v>
                </c:pt>
                <c:pt idx="14691">
                  <c:v>88.454848188050946</c:v>
                </c:pt>
                <c:pt idx="14692">
                  <c:v>86.92458374142997</c:v>
                </c:pt>
                <c:pt idx="14693">
                  <c:v>85.394123408423127</c:v>
                </c:pt>
                <c:pt idx="14694">
                  <c:v>81.721253672869736</c:v>
                </c:pt>
                <c:pt idx="14695">
                  <c:v>85.394123408423127</c:v>
                </c:pt>
                <c:pt idx="14696">
                  <c:v>85.394123408423127</c:v>
                </c:pt>
                <c:pt idx="14697">
                  <c:v>85.088148873653296</c:v>
                </c:pt>
                <c:pt idx="14698">
                  <c:v>81.415279138099919</c:v>
                </c:pt>
                <c:pt idx="14699">
                  <c:v>83.863858961802151</c:v>
                </c:pt>
                <c:pt idx="14700">
                  <c:v>84.170029382957892</c:v>
                </c:pt>
                <c:pt idx="14701">
                  <c:v>83.251714005876593</c:v>
                </c:pt>
                <c:pt idx="14702">
                  <c:v>86.006268364348685</c:v>
                </c:pt>
                <c:pt idx="14703">
                  <c:v>84.170029382957892</c:v>
                </c:pt>
                <c:pt idx="14704">
                  <c:v>84.170029382957892</c:v>
                </c:pt>
                <c:pt idx="14705">
                  <c:v>87.230558276199801</c:v>
                </c:pt>
                <c:pt idx="14706">
                  <c:v>87.536728697355542</c:v>
                </c:pt>
                <c:pt idx="14707">
                  <c:v>87.842703232125373</c:v>
                </c:pt>
                <c:pt idx="14708">
                  <c:v>89.985308521057789</c:v>
                </c:pt>
                <c:pt idx="14709">
                  <c:v>86.618413320274243</c:v>
                </c:pt>
                <c:pt idx="14710">
                  <c:v>83.863858961802151</c:v>
                </c:pt>
                <c:pt idx="14711">
                  <c:v>85.088148873653296</c:v>
                </c:pt>
                <c:pt idx="14712">
                  <c:v>84.781978452497555</c:v>
                </c:pt>
                <c:pt idx="14713">
                  <c:v>82.639569049951035</c:v>
                </c:pt>
                <c:pt idx="14714">
                  <c:v>81.721253672869736</c:v>
                </c:pt>
                <c:pt idx="14715">
                  <c:v>82.027424094025477</c:v>
                </c:pt>
                <c:pt idx="14716">
                  <c:v>82.639569049951035</c:v>
                </c:pt>
                <c:pt idx="14717">
                  <c:v>85.394123408423127</c:v>
                </c:pt>
                <c:pt idx="14718">
                  <c:v>84.781978452497555</c:v>
                </c:pt>
                <c:pt idx="14719">
                  <c:v>82.945543584720866</c:v>
                </c:pt>
                <c:pt idx="14720">
                  <c:v>80.803134182174347</c:v>
                </c:pt>
                <c:pt idx="14721">
                  <c:v>82.333398628795308</c:v>
                </c:pt>
                <c:pt idx="14722">
                  <c:v>81.109108716944178</c:v>
                </c:pt>
                <c:pt idx="14723">
                  <c:v>79.884818805093047</c:v>
                </c:pt>
                <c:pt idx="14724">
                  <c:v>82.027424094025477</c:v>
                </c:pt>
                <c:pt idx="14725">
                  <c:v>83.557688540646424</c:v>
                </c:pt>
                <c:pt idx="14726">
                  <c:v>82.027424094025477</c:v>
                </c:pt>
                <c:pt idx="14727">
                  <c:v>77.436238981390801</c:v>
                </c:pt>
                <c:pt idx="14728">
                  <c:v>81.415279138099919</c:v>
                </c:pt>
                <c:pt idx="14729">
                  <c:v>81.415279138099919</c:v>
                </c:pt>
                <c:pt idx="14730">
                  <c:v>79.272673849167489</c:v>
                </c:pt>
                <c:pt idx="14731">
                  <c:v>80.803134182174347</c:v>
                </c:pt>
                <c:pt idx="14732">
                  <c:v>81.415279138099919</c:v>
                </c:pt>
                <c:pt idx="14733">
                  <c:v>81.721253672869736</c:v>
                </c:pt>
                <c:pt idx="14734">
                  <c:v>81.721253672869736</c:v>
                </c:pt>
                <c:pt idx="14735">
                  <c:v>82.945543584720866</c:v>
                </c:pt>
                <c:pt idx="14736">
                  <c:v>81.415279138099919</c:v>
                </c:pt>
                <c:pt idx="14737">
                  <c:v>80.49696376101862</c:v>
                </c:pt>
                <c:pt idx="14738">
                  <c:v>88.761018609206673</c:v>
                </c:pt>
                <c:pt idx="14739">
                  <c:v>88.454848188050946</c:v>
                </c:pt>
                <c:pt idx="14740">
                  <c:v>83.863858961802151</c:v>
                </c:pt>
                <c:pt idx="14741">
                  <c:v>82.027424094025477</c:v>
                </c:pt>
                <c:pt idx="14742">
                  <c:v>83.557688540646424</c:v>
                </c:pt>
                <c:pt idx="14743">
                  <c:v>81.415279138099919</c:v>
                </c:pt>
                <c:pt idx="14744">
                  <c:v>78.3545543584721</c:v>
                </c:pt>
                <c:pt idx="14745">
                  <c:v>80.190989226248774</c:v>
                </c:pt>
                <c:pt idx="14746">
                  <c:v>80.803134182174347</c:v>
                </c:pt>
                <c:pt idx="14747">
                  <c:v>81.721253672869736</c:v>
                </c:pt>
                <c:pt idx="14748">
                  <c:v>83.863858961802151</c:v>
                </c:pt>
                <c:pt idx="14749">
                  <c:v>83.251714005876593</c:v>
                </c:pt>
                <c:pt idx="14750">
                  <c:v>81.721253672869736</c:v>
                </c:pt>
                <c:pt idx="14751">
                  <c:v>83.251714005876593</c:v>
                </c:pt>
                <c:pt idx="14752">
                  <c:v>82.945543584720866</c:v>
                </c:pt>
                <c:pt idx="14753">
                  <c:v>84.170029382957892</c:v>
                </c:pt>
                <c:pt idx="14754">
                  <c:v>88.1488736532811</c:v>
                </c:pt>
                <c:pt idx="14755">
                  <c:v>82.945543584720866</c:v>
                </c:pt>
                <c:pt idx="14756">
                  <c:v>82.639569049951035</c:v>
                </c:pt>
                <c:pt idx="14757">
                  <c:v>82.639569049951035</c:v>
                </c:pt>
                <c:pt idx="14758">
                  <c:v>81.721253672869736</c:v>
                </c:pt>
                <c:pt idx="14759">
                  <c:v>81.415279138099919</c:v>
                </c:pt>
                <c:pt idx="14760">
                  <c:v>81.721253672869736</c:v>
                </c:pt>
                <c:pt idx="14761">
                  <c:v>82.945543584720866</c:v>
                </c:pt>
                <c:pt idx="14762">
                  <c:v>80.49696376101862</c:v>
                </c:pt>
                <c:pt idx="14763">
                  <c:v>82.333398628795308</c:v>
                </c:pt>
                <c:pt idx="14764">
                  <c:v>83.863858961802151</c:v>
                </c:pt>
                <c:pt idx="14765">
                  <c:v>85.394123408423127</c:v>
                </c:pt>
                <c:pt idx="14766">
                  <c:v>85.394123408423127</c:v>
                </c:pt>
                <c:pt idx="14767">
                  <c:v>83.557688540646424</c:v>
                </c:pt>
                <c:pt idx="14768">
                  <c:v>82.945543584720866</c:v>
                </c:pt>
                <c:pt idx="14769">
                  <c:v>82.333398628795308</c:v>
                </c:pt>
                <c:pt idx="14770">
                  <c:v>83.251714005876593</c:v>
                </c:pt>
                <c:pt idx="14771">
                  <c:v>87.536728697355542</c:v>
                </c:pt>
                <c:pt idx="14772">
                  <c:v>85.088148873653296</c:v>
                </c:pt>
                <c:pt idx="14773">
                  <c:v>86.006268364348685</c:v>
                </c:pt>
                <c:pt idx="14774">
                  <c:v>83.863858961802151</c:v>
                </c:pt>
                <c:pt idx="14775">
                  <c:v>80.803134182174347</c:v>
                </c:pt>
                <c:pt idx="14776">
                  <c:v>80.49696376101862</c:v>
                </c:pt>
                <c:pt idx="14777">
                  <c:v>81.721253672869736</c:v>
                </c:pt>
                <c:pt idx="14778">
                  <c:v>81.109108716944178</c:v>
                </c:pt>
                <c:pt idx="14779">
                  <c:v>82.639569049951035</c:v>
                </c:pt>
                <c:pt idx="14780">
                  <c:v>78.660528893241917</c:v>
                </c:pt>
                <c:pt idx="14781">
                  <c:v>81.109108716944178</c:v>
                </c:pt>
                <c:pt idx="14782">
                  <c:v>81.415279138099919</c:v>
                </c:pt>
                <c:pt idx="14783">
                  <c:v>81.415279138099919</c:v>
                </c:pt>
                <c:pt idx="14784">
                  <c:v>83.863858961802151</c:v>
                </c:pt>
                <c:pt idx="14785">
                  <c:v>85.700293829578854</c:v>
                </c:pt>
                <c:pt idx="14786">
                  <c:v>87.536728697355542</c:v>
                </c:pt>
                <c:pt idx="14787">
                  <c:v>84.170029382957892</c:v>
                </c:pt>
                <c:pt idx="14788">
                  <c:v>84.781978452497555</c:v>
                </c:pt>
                <c:pt idx="14789">
                  <c:v>85.088148873653296</c:v>
                </c:pt>
                <c:pt idx="14790">
                  <c:v>83.251714005876593</c:v>
                </c:pt>
                <c:pt idx="14791">
                  <c:v>86.618413320274243</c:v>
                </c:pt>
                <c:pt idx="14792">
                  <c:v>87.230558276199801</c:v>
                </c:pt>
                <c:pt idx="14793">
                  <c:v>87.536728697355542</c:v>
                </c:pt>
                <c:pt idx="14794">
                  <c:v>85.700293829578854</c:v>
                </c:pt>
                <c:pt idx="14795">
                  <c:v>82.639569049951035</c:v>
                </c:pt>
                <c:pt idx="14796">
                  <c:v>81.721253672869736</c:v>
                </c:pt>
                <c:pt idx="14797">
                  <c:v>83.251714005876593</c:v>
                </c:pt>
                <c:pt idx="14798">
                  <c:v>84.170029382957892</c:v>
                </c:pt>
                <c:pt idx="14799">
                  <c:v>81.721253672869736</c:v>
                </c:pt>
                <c:pt idx="14800">
                  <c:v>84.476003917727724</c:v>
                </c:pt>
                <c:pt idx="14801">
                  <c:v>83.557688540646424</c:v>
                </c:pt>
                <c:pt idx="14802">
                  <c:v>80.49696376101862</c:v>
                </c:pt>
                <c:pt idx="14803">
                  <c:v>80.803134182174347</c:v>
                </c:pt>
                <c:pt idx="14804">
                  <c:v>79.884818805093047</c:v>
                </c:pt>
                <c:pt idx="14805">
                  <c:v>82.027424094025477</c:v>
                </c:pt>
                <c:pt idx="14806">
                  <c:v>80.803134182174347</c:v>
                </c:pt>
                <c:pt idx="14807">
                  <c:v>81.109108716944178</c:v>
                </c:pt>
                <c:pt idx="14808">
                  <c:v>79.272673849167489</c:v>
                </c:pt>
                <c:pt idx="14809">
                  <c:v>81.721253672869736</c:v>
                </c:pt>
                <c:pt idx="14810">
                  <c:v>80.190989226248774</c:v>
                </c:pt>
                <c:pt idx="14811">
                  <c:v>82.945543584720866</c:v>
                </c:pt>
                <c:pt idx="14812">
                  <c:v>83.251714005876593</c:v>
                </c:pt>
                <c:pt idx="14813">
                  <c:v>80.190989226248774</c:v>
                </c:pt>
                <c:pt idx="14814">
                  <c:v>80.803134182174347</c:v>
                </c:pt>
                <c:pt idx="14815">
                  <c:v>81.109108716944178</c:v>
                </c:pt>
                <c:pt idx="14816">
                  <c:v>83.557688540646424</c:v>
                </c:pt>
                <c:pt idx="14817">
                  <c:v>80.190989226248774</c:v>
                </c:pt>
                <c:pt idx="14818">
                  <c:v>82.639569049951035</c:v>
                </c:pt>
                <c:pt idx="14819">
                  <c:v>79.884818805093047</c:v>
                </c:pt>
                <c:pt idx="14820">
                  <c:v>80.49696376101862</c:v>
                </c:pt>
                <c:pt idx="14821">
                  <c:v>79.884818805093047</c:v>
                </c:pt>
                <c:pt idx="14822">
                  <c:v>82.027424094025477</c:v>
                </c:pt>
                <c:pt idx="14823">
                  <c:v>78.660528893241917</c:v>
                </c:pt>
                <c:pt idx="14824">
                  <c:v>80.190989226248774</c:v>
                </c:pt>
                <c:pt idx="14825">
                  <c:v>80.803134182174347</c:v>
                </c:pt>
                <c:pt idx="14826">
                  <c:v>82.333398628795308</c:v>
                </c:pt>
                <c:pt idx="14827">
                  <c:v>84.476003917727724</c:v>
                </c:pt>
                <c:pt idx="14828">
                  <c:v>82.027424094025477</c:v>
                </c:pt>
                <c:pt idx="14829">
                  <c:v>82.945543584720866</c:v>
                </c:pt>
                <c:pt idx="14830">
                  <c:v>84.476003917727724</c:v>
                </c:pt>
                <c:pt idx="14831">
                  <c:v>82.945543584720866</c:v>
                </c:pt>
                <c:pt idx="14832">
                  <c:v>82.639569049951035</c:v>
                </c:pt>
                <c:pt idx="14833">
                  <c:v>81.109108716944178</c:v>
                </c:pt>
                <c:pt idx="14834">
                  <c:v>83.863858961802151</c:v>
                </c:pt>
                <c:pt idx="14835">
                  <c:v>80.803134182174347</c:v>
                </c:pt>
                <c:pt idx="14836">
                  <c:v>79.272673849167489</c:v>
                </c:pt>
                <c:pt idx="14837">
                  <c:v>79.884818805093047</c:v>
                </c:pt>
                <c:pt idx="14838">
                  <c:v>82.333398628795308</c:v>
                </c:pt>
                <c:pt idx="14839">
                  <c:v>84.781978452497555</c:v>
                </c:pt>
                <c:pt idx="14840">
                  <c:v>83.251714005876593</c:v>
                </c:pt>
                <c:pt idx="14841">
                  <c:v>82.027424094025477</c:v>
                </c:pt>
                <c:pt idx="14842">
                  <c:v>83.251714005876593</c:v>
                </c:pt>
                <c:pt idx="14843">
                  <c:v>82.027424094025477</c:v>
                </c:pt>
                <c:pt idx="14844">
                  <c:v>81.109108716944178</c:v>
                </c:pt>
                <c:pt idx="14845">
                  <c:v>82.027424094025477</c:v>
                </c:pt>
                <c:pt idx="14846">
                  <c:v>82.639569049951035</c:v>
                </c:pt>
                <c:pt idx="14847">
                  <c:v>85.088148873653296</c:v>
                </c:pt>
                <c:pt idx="14848">
                  <c:v>83.863858961802151</c:v>
                </c:pt>
                <c:pt idx="14849">
                  <c:v>84.476003917727724</c:v>
                </c:pt>
                <c:pt idx="14850">
                  <c:v>78.660528893241917</c:v>
                </c:pt>
                <c:pt idx="14851">
                  <c:v>82.333398628795308</c:v>
                </c:pt>
                <c:pt idx="14852">
                  <c:v>85.088148873653296</c:v>
                </c:pt>
                <c:pt idx="14853">
                  <c:v>85.394123408423127</c:v>
                </c:pt>
                <c:pt idx="14854">
                  <c:v>85.088148873653296</c:v>
                </c:pt>
                <c:pt idx="14855">
                  <c:v>82.945543584720866</c:v>
                </c:pt>
                <c:pt idx="14856">
                  <c:v>80.190989226248774</c:v>
                </c:pt>
                <c:pt idx="14857">
                  <c:v>81.415279138099919</c:v>
                </c:pt>
                <c:pt idx="14858">
                  <c:v>80.803134182174347</c:v>
                </c:pt>
                <c:pt idx="14859">
                  <c:v>82.333398628795308</c:v>
                </c:pt>
                <c:pt idx="14860">
                  <c:v>82.027424094025477</c:v>
                </c:pt>
                <c:pt idx="14861">
                  <c:v>81.415279138099919</c:v>
                </c:pt>
                <c:pt idx="14862">
                  <c:v>84.170029382957892</c:v>
                </c:pt>
                <c:pt idx="14863">
                  <c:v>80.49696376101862</c:v>
                </c:pt>
                <c:pt idx="14864">
                  <c:v>86.006268364348685</c:v>
                </c:pt>
                <c:pt idx="14865">
                  <c:v>85.700293829578854</c:v>
                </c:pt>
                <c:pt idx="14866">
                  <c:v>85.394123408423127</c:v>
                </c:pt>
                <c:pt idx="14867">
                  <c:v>84.476003917727724</c:v>
                </c:pt>
                <c:pt idx="14868">
                  <c:v>87.230558276199801</c:v>
                </c:pt>
                <c:pt idx="14869">
                  <c:v>88.1488736532811</c:v>
                </c:pt>
                <c:pt idx="14870">
                  <c:v>86.006268364348685</c:v>
                </c:pt>
                <c:pt idx="14871">
                  <c:v>83.251714005876593</c:v>
                </c:pt>
                <c:pt idx="14872">
                  <c:v>81.721253672869736</c:v>
                </c:pt>
                <c:pt idx="14873">
                  <c:v>83.863858961802151</c:v>
                </c:pt>
                <c:pt idx="14874">
                  <c:v>84.170029382957892</c:v>
                </c:pt>
                <c:pt idx="14875">
                  <c:v>82.333398628795308</c:v>
                </c:pt>
                <c:pt idx="14876">
                  <c:v>81.109108716944178</c:v>
                </c:pt>
                <c:pt idx="14877">
                  <c:v>80.803134182174347</c:v>
                </c:pt>
                <c:pt idx="14878">
                  <c:v>82.333398628795308</c:v>
                </c:pt>
                <c:pt idx="14879">
                  <c:v>79.884818805093047</c:v>
                </c:pt>
                <c:pt idx="14880">
                  <c:v>80.49696376101862</c:v>
                </c:pt>
                <c:pt idx="14881">
                  <c:v>82.333398628795308</c:v>
                </c:pt>
                <c:pt idx="14882">
                  <c:v>82.027424094025477</c:v>
                </c:pt>
                <c:pt idx="14883">
                  <c:v>82.027424094025477</c:v>
                </c:pt>
                <c:pt idx="14884">
                  <c:v>84.170029382957892</c:v>
                </c:pt>
                <c:pt idx="14885">
                  <c:v>83.557688540646424</c:v>
                </c:pt>
                <c:pt idx="14886">
                  <c:v>80.803134182174347</c:v>
                </c:pt>
                <c:pt idx="14887">
                  <c:v>82.639569049951035</c:v>
                </c:pt>
                <c:pt idx="14888">
                  <c:v>81.109108716944178</c:v>
                </c:pt>
                <c:pt idx="14889">
                  <c:v>80.49696376101862</c:v>
                </c:pt>
                <c:pt idx="14890">
                  <c:v>79.272673849167489</c:v>
                </c:pt>
                <c:pt idx="14891">
                  <c:v>78.966699314397658</c:v>
                </c:pt>
                <c:pt idx="14892">
                  <c:v>80.49696376101862</c:v>
                </c:pt>
                <c:pt idx="14893">
                  <c:v>80.190989226248774</c:v>
                </c:pt>
                <c:pt idx="14894">
                  <c:v>77.436238981390801</c:v>
                </c:pt>
                <c:pt idx="14895">
                  <c:v>78.660528893241917</c:v>
                </c:pt>
                <c:pt idx="14896">
                  <c:v>78.966699314397658</c:v>
                </c:pt>
                <c:pt idx="14897">
                  <c:v>77.13026444662097</c:v>
                </c:pt>
                <c:pt idx="14898">
                  <c:v>81.415279138099919</c:v>
                </c:pt>
                <c:pt idx="14899">
                  <c:v>81.721253672869736</c:v>
                </c:pt>
                <c:pt idx="14900">
                  <c:v>79.884818805093047</c:v>
                </c:pt>
                <c:pt idx="14901">
                  <c:v>80.49696376101862</c:v>
                </c:pt>
                <c:pt idx="14902">
                  <c:v>77.742409402546528</c:v>
                </c:pt>
                <c:pt idx="14903">
                  <c:v>81.721253672869736</c:v>
                </c:pt>
                <c:pt idx="14904">
                  <c:v>86.618413320274243</c:v>
                </c:pt>
                <c:pt idx="14905">
                  <c:v>82.639569049951035</c:v>
                </c:pt>
                <c:pt idx="14906">
                  <c:v>78.660528893241917</c:v>
                </c:pt>
                <c:pt idx="14907">
                  <c:v>81.721253672869736</c:v>
                </c:pt>
                <c:pt idx="14908">
                  <c:v>79.272673849167489</c:v>
                </c:pt>
                <c:pt idx="14909">
                  <c:v>80.190989226248774</c:v>
                </c:pt>
                <c:pt idx="14910">
                  <c:v>78.3545543584721</c:v>
                </c:pt>
                <c:pt idx="14911">
                  <c:v>77.742409402546528</c:v>
                </c:pt>
                <c:pt idx="14912">
                  <c:v>79.272673849167489</c:v>
                </c:pt>
                <c:pt idx="14913">
                  <c:v>80.803134182174347</c:v>
                </c:pt>
                <c:pt idx="14914">
                  <c:v>78.966699314397658</c:v>
                </c:pt>
                <c:pt idx="14915">
                  <c:v>74.069539666993151</c:v>
                </c:pt>
                <c:pt idx="14916">
                  <c:v>78.966699314397658</c:v>
                </c:pt>
                <c:pt idx="14917">
                  <c:v>77.742409402546528</c:v>
                </c:pt>
                <c:pt idx="14918">
                  <c:v>75.293829578844282</c:v>
                </c:pt>
                <c:pt idx="14919">
                  <c:v>74.375514201762982</c:v>
                </c:pt>
                <c:pt idx="14920">
                  <c:v>75.90597453476984</c:v>
                </c:pt>
                <c:pt idx="14921">
                  <c:v>78.048579823702255</c:v>
                </c:pt>
                <c:pt idx="14922">
                  <c:v>82.027424094025477</c:v>
                </c:pt>
                <c:pt idx="14923">
                  <c:v>81.415279138099919</c:v>
                </c:pt>
                <c:pt idx="14924">
                  <c:v>78.3545543584721</c:v>
                </c:pt>
                <c:pt idx="14925">
                  <c:v>78.048579823702255</c:v>
                </c:pt>
                <c:pt idx="14926">
                  <c:v>78.3545543584721</c:v>
                </c:pt>
                <c:pt idx="14927">
                  <c:v>77.436238981390801</c:v>
                </c:pt>
                <c:pt idx="14928">
                  <c:v>77.742409402546528</c:v>
                </c:pt>
                <c:pt idx="14929">
                  <c:v>80.803134182174347</c:v>
                </c:pt>
                <c:pt idx="14930">
                  <c:v>80.190989226248774</c:v>
                </c:pt>
                <c:pt idx="14931">
                  <c:v>78.3545543584721</c:v>
                </c:pt>
                <c:pt idx="14932">
                  <c:v>80.803134182174347</c:v>
                </c:pt>
                <c:pt idx="14933">
                  <c:v>80.49696376101862</c:v>
                </c:pt>
                <c:pt idx="14934">
                  <c:v>76.824094025465243</c:v>
                </c:pt>
                <c:pt idx="14935">
                  <c:v>79.272673849167489</c:v>
                </c:pt>
                <c:pt idx="14936">
                  <c:v>78.3545543584721</c:v>
                </c:pt>
                <c:pt idx="14937">
                  <c:v>77.436238981390801</c:v>
                </c:pt>
                <c:pt idx="14938">
                  <c:v>80.190989226248774</c:v>
                </c:pt>
                <c:pt idx="14939">
                  <c:v>81.415279138099919</c:v>
                </c:pt>
                <c:pt idx="14940">
                  <c:v>80.49696376101862</c:v>
                </c:pt>
                <c:pt idx="14941">
                  <c:v>82.639569049951035</c:v>
                </c:pt>
                <c:pt idx="14942">
                  <c:v>81.721253672869736</c:v>
                </c:pt>
                <c:pt idx="14943">
                  <c:v>82.027424094025477</c:v>
                </c:pt>
                <c:pt idx="14944">
                  <c:v>82.027424094025477</c:v>
                </c:pt>
                <c:pt idx="14945">
                  <c:v>84.781978452497555</c:v>
                </c:pt>
                <c:pt idx="14946">
                  <c:v>82.333398628795308</c:v>
                </c:pt>
                <c:pt idx="14947">
                  <c:v>83.557688540646424</c:v>
                </c:pt>
                <c:pt idx="14948">
                  <c:v>84.170029382957892</c:v>
                </c:pt>
                <c:pt idx="14949">
                  <c:v>81.721253672869736</c:v>
                </c:pt>
                <c:pt idx="14950">
                  <c:v>80.803134182174347</c:v>
                </c:pt>
                <c:pt idx="14951">
                  <c:v>81.415279138099919</c:v>
                </c:pt>
                <c:pt idx="14952">
                  <c:v>82.333398628795308</c:v>
                </c:pt>
                <c:pt idx="14953">
                  <c:v>78.660528893241917</c:v>
                </c:pt>
                <c:pt idx="14954">
                  <c:v>78.048579823702255</c:v>
                </c:pt>
                <c:pt idx="14955">
                  <c:v>79.884818805093047</c:v>
                </c:pt>
                <c:pt idx="14956">
                  <c:v>80.803134182174347</c:v>
                </c:pt>
                <c:pt idx="14957">
                  <c:v>80.49696376101862</c:v>
                </c:pt>
                <c:pt idx="14958">
                  <c:v>80.49696376101862</c:v>
                </c:pt>
                <c:pt idx="14959">
                  <c:v>79.272673849167489</c:v>
                </c:pt>
                <c:pt idx="14960">
                  <c:v>77.13026444662097</c:v>
                </c:pt>
                <c:pt idx="14961">
                  <c:v>78.3545543584721</c:v>
                </c:pt>
                <c:pt idx="14962">
                  <c:v>81.721253672869736</c:v>
                </c:pt>
                <c:pt idx="14963">
                  <c:v>82.333398628795308</c:v>
                </c:pt>
                <c:pt idx="14964">
                  <c:v>81.415279138099919</c:v>
                </c:pt>
                <c:pt idx="14965">
                  <c:v>81.415279138099919</c:v>
                </c:pt>
                <c:pt idx="14966">
                  <c:v>79.272673849167489</c:v>
                </c:pt>
                <c:pt idx="14967">
                  <c:v>80.49696376101862</c:v>
                </c:pt>
                <c:pt idx="14968">
                  <c:v>77.436238981390801</c:v>
                </c:pt>
                <c:pt idx="14969">
                  <c:v>78.3545543584721</c:v>
                </c:pt>
                <c:pt idx="14970">
                  <c:v>77.13026444662097</c:v>
                </c:pt>
                <c:pt idx="14971">
                  <c:v>75.599804113614098</c:v>
                </c:pt>
                <c:pt idx="14972">
                  <c:v>74.069539666993151</c:v>
                </c:pt>
                <c:pt idx="14973">
                  <c:v>74.98765915768854</c:v>
                </c:pt>
                <c:pt idx="14974">
                  <c:v>75.599804113614098</c:v>
                </c:pt>
                <c:pt idx="14975">
                  <c:v>77.13026444662097</c:v>
                </c:pt>
                <c:pt idx="14976">
                  <c:v>77.436238981390801</c:v>
                </c:pt>
                <c:pt idx="14977">
                  <c:v>76.211949069539671</c:v>
                </c:pt>
                <c:pt idx="14978">
                  <c:v>75.599804113614098</c:v>
                </c:pt>
                <c:pt idx="14979">
                  <c:v>74.375514201762982</c:v>
                </c:pt>
                <c:pt idx="14980">
                  <c:v>77.436238981390801</c:v>
                </c:pt>
                <c:pt idx="14981">
                  <c:v>78.3545543584721</c:v>
                </c:pt>
                <c:pt idx="14982">
                  <c:v>80.190989226248774</c:v>
                </c:pt>
                <c:pt idx="14983">
                  <c:v>79.884818805093047</c:v>
                </c:pt>
                <c:pt idx="14984">
                  <c:v>78.048579823702255</c:v>
                </c:pt>
                <c:pt idx="14985">
                  <c:v>80.190989226248774</c:v>
                </c:pt>
                <c:pt idx="14986">
                  <c:v>79.884818805093047</c:v>
                </c:pt>
                <c:pt idx="14987">
                  <c:v>80.190989226248774</c:v>
                </c:pt>
                <c:pt idx="14988">
                  <c:v>76.211949069539671</c:v>
                </c:pt>
                <c:pt idx="14989">
                  <c:v>78.660528893241917</c:v>
                </c:pt>
                <c:pt idx="14990">
                  <c:v>78.048579823702255</c:v>
                </c:pt>
                <c:pt idx="14991">
                  <c:v>77.742409402546528</c:v>
                </c:pt>
                <c:pt idx="14992">
                  <c:v>78.3545543584721</c:v>
                </c:pt>
                <c:pt idx="14993">
                  <c:v>79.272673849167489</c:v>
                </c:pt>
                <c:pt idx="14994">
                  <c:v>78.660528893241917</c:v>
                </c:pt>
                <c:pt idx="14995">
                  <c:v>78.660528893241917</c:v>
                </c:pt>
                <c:pt idx="14996">
                  <c:v>79.884818805093047</c:v>
                </c:pt>
                <c:pt idx="14997">
                  <c:v>82.027424094025477</c:v>
                </c:pt>
                <c:pt idx="14998">
                  <c:v>80.49696376101862</c:v>
                </c:pt>
                <c:pt idx="14999">
                  <c:v>81.109108716944178</c:v>
                </c:pt>
                <c:pt idx="15000">
                  <c:v>79.272673849167489</c:v>
                </c:pt>
                <c:pt idx="15001">
                  <c:v>81.109108716944178</c:v>
                </c:pt>
                <c:pt idx="15002">
                  <c:v>79.884818805093047</c:v>
                </c:pt>
                <c:pt idx="15003">
                  <c:v>79.272673849167489</c:v>
                </c:pt>
                <c:pt idx="15004">
                  <c:v>80.190989226248774</c:v>
                </c:pt>
                <c:pt idx="15005">
                  <c:v>77.742409402546528</c:v>
                </c:pt>
                <c:pt idx="15006">
                  <c:v>77.13026444662097</c:v>
                </c:pt>
                <c:pt idx="15007">
                  <c:v>81.109108716944178</c:v>
                </c:pt>
                <c:pt idx="15008">
                  <c:v>79.272673849167489</c:v>
                </c:pt>
                <c:pt idx="15009">
                  <c:v>77.436238981390801</c:v>
                </c:pt>
                <c:pt idx="15010">
                  <c:v>77.13026444662097</c:v>
                </c:pt>
                <c:pt idx="15011">
                  <c:v>77.13026444662097</c:v>
                </c:pt>
                <c:pt idx="15012">
                  <c:v>75.599804113614098</c:v>
                </c:pt>
                <c:pt idx="15013">
                  <c:v>78.660528893241917</c:v>
                </c:pt>
                <c:pt idx="15014">
                  <c:v>80.190989226248774</c:v>
                </c:pt>
                <c:pt idx="15015">
                  <c:v>78.3545543584721</c:v>
                </c:pt>
                <c:pt idx="15016">
                  <c:v>80.190989226248774</c:v>
                </c:pt>
                <c:pt idx="15017">
                  <c:v>79.272673849167489</c:v>
                </c:pt>
                <c:pt idx="15018">
                  <c:v>77.436238981390801</c:v>
                </c:pt>
                <c:pt idx="15019">
                  <c:v>79.272673849167489</c:v>
                </c:pt>
                <c:pt idx="15020">
                  <c:v>81.109108716944178</c:v>
                </c:pt>
                <c:pt idx="15021">
                  <c:v>81.109108716944178</c:v>
                </c:pt>
                <c:pt idx="15022">
                  <c:v>78.660528893241917</c:v>
                </c:pt>
                <c:pt idx="15023">
                  <c:v>82.027424094025477</c:v>
                </c:pt>
                <c:pt idx="15024">
                  <c:v>81.415279138099919</c:v>
                </c:pt>
                <c:pt idx="15025">
                  <c:v>81.415279138099919</c:v>
                </c:pt>
                <c:pt idx="15026">
                  <c:v>80.49696376101862</c:v>
                </c:pt>
                <c:pt idx="15027">
                  <c:v>80.49696376101862</c:v>
                </c:pt>
                <c:pt idx="15028">
                  <c:v>80.49696376101862</c:v>
                </c:pt>
                <c:pt idx="15029">
                  <c:v>80.49696376101862</c:v>
                </c:pt>
                <c:pt idx="15030">
                  <c:v>81.721253672869736</c:v>
                </c:pt>
                <c:pt idx="15031">
                  <c:v>79.884818805093047</c:v>
                </c:pt>
                <c:pt idx="15032">
                  <c:v>78.966699314397658</c:v>
                </c:pt>
                <c:pt idx="15033">
                  <c:v>76.824094025465243</c:v>
                </c:pt>
                <c:pt idx="15034">
                  <c:v>75.293829578844282</c:v>
                </c:pt>
                <c:pt idx="15035">
                  <c:v>76.824094025465243</c:v>
                </c:pt>
                <c:pt idx="15036">
                  <c:v>78.660528893241917</c:v>
                </c:pt>
                <c:pt idx="15037">
                  <c:v>79.884818805093047</c:v>
                </c:pt>
                <c:pt idx="15038">
                  <c:v>77.742409402546528</c:v>
                </c:pt>
                <c:pt idx="15039">
                  <c:v>74.681684622918709</c:v>
                </c:pt>
                <c:pt idx="15040">
                  <c:v>77.436238981390801</c:v>
                </c:pt>
                <c:pt idx="15041">
                  <c:v>74.98765915768854</c:v>
                </c:pt>
                <c:pt idx="15042">
                  <c:v>78.048579823702255</c:v>
                </c:pt>
                <c:pt idx="15043">
                  <c:v>76.518119490695398</c:v>
                </c:pt>
                <c:pt idx="15044">
                  <c:v>78.3545543584721</c:v>
                </c:pt>
                <c:pt idx="15045">
                  <c:v>77.742409402546528</c:v>
                </c:pt>
                <c:pt idx="15046">
                  <c:v>76.518119490695398</c:v>
                </c:pt>
                <c:pt idx="15047">
                  <c:v>76.211949069539671</c:v>
                </c:pt>
                <c:pt idx="15048">
                  <c:v>75.90597453476984</c:v>
                </c:pt>
                <c:pt idx="15049">
                  <c:v>78.3545543584721</c:v>
                </c:pt>
                <c:pt idx="15050">
                  <c:v>78.660528893241917</c:v>
                </c:pt>
                <c:pt idx="15051">
                  <c:v>78.3545543584721</c:v>
                </c:pt>
                <c:pt idx="15052">
                  <c:v>79.884818805093047</c:v>
                </c:pt>
                <c:pt idx="15053">
                  <c:v>75.293829578844282</c:v>
                </c:pt>
                <c:pt idx="15054">
                  <c:v>76.211949069539671</c:v>
                </c:pt>
                <c:pt idx="15055">
                  <c:v>74.681684622918709</c:v>
                </c:pt>
                <c:pt idx="15056">
                  <c:v>74.375514201762982</c:v>
                </c:pt>
                <c:pt idx="15057">
                  <c:v>79.272673849167489</c:v>
                </c:pt>
                <c:pt idx="15058">
                  <c:v>75.293829578844282</c:v>
                </c:pt>
                <c:pt idx="15059">
                  <c:v>75.599804113614098</c:v>
                </c:pt>
                <c:pt idx="15060">
                  <c:v>76.824094025465243</c:v>
                </c:pt>
                <c:pt idx="15061">
                  <c:v>78.660528893241917</c:v>
                </c:pt>
                <c:pt idx="15062">
                  <c:v>77.436238981390801</c:v>
                </c:pt>
                <c:pt idx="15063">
                  <c:v>76.518119490695398</c:v>
                </c:pt>
                <c:pt idx="15064">
                  <c:v>75.293829578844282</c:v>
                </c:pt>
                <c:pt idx="15065">
                  <c:v>74.98765915768854</c:v>
                </c:pt>
                <c:pt idx="15066">
                  <c:v>76.824094025465243</c:v>
                </c:pt>
                <c:pt idx="15067">
                  <c:v>76.824094025465243</c:v>
                </c:pt>
                <c:pt idx="15068">
                  <c:v>75.90597453476984</c:v>
                </c:pt>
                <c:pt idx="15069">
                  <c:v>79.272673849167489</c:v>
                </c:pt>
                <c:pt idx="15070">
                  <c:v>80.49696376101862</c:v>
                </c:pt>
                <c:pt idx="15071">
                  <c:v>80.49696376101862</c:v>
                </c:pt>
                <c:pt idx="15072">
                  <c:v>80.49696376101862</c:v>
                </c:pt>
                <c:pt idx="15073">
                  <c:v>77.742409402546528</c:v>
                </c:pt>
                <c:pt idx="15074">
                  <c:v>78.660528893241917</c:v>
                </c:pt>
                <c:pt idx="15075">
                  <c:v>82.027424094025477</c:v>
                </c:pt>
                <c:pt idx="15076">
                  <c:v>79.884818805093047</c:v>
                </c:pt>
                <c:pt idx="15077">
                  <c:v>75.90597453476984</c:v>
                </c:pt>
                <c:pt idx="15078">
                  <c:v>79.272673849167489</c:v>
                </c:pt>
                <c:pt idx="15079">
                  <c:v>80.190989226248774</c:v>
                </c:pt>
                <c:pt idx="15080">
                  <c:v>74.375514201762982</c:v>
                </c:pt>
                <c:pt idx="15081">
                  <c:v>75.599804113614098</c:v>
                </c:pt>
                <c:pt idx="15082">
                  <c:v>76.518119490695398</c:v>
                </c:pt>
                <c:pt idx="15083">
                  <c:v>76.211949069539671</c:v>
                </c:pt>
                <c:pt idx="15084">
                  <c:v>77.13026444662097</c:v>
                </c:pt>
                <c:pt idx="15085">
                  <c:v>80.49696376101862</c:v>
                </c:pt>
                <c:pt idx="15086">
                  <c:v>80.803134182174347</c:v>
                </c:pt>
                <c:pt idx="15087">
                  <c:v>74.98765915768854</c:v>
                </c:pt>
                <c:pt idx="15088">
                  <c:v>73.763369245837424</c:v>
                </c:pt>
                <c:pt idx="15089">
                  <c:v>75.599804113614098</c:v>
                </c:pt>
                <c:pt idx="15090">
                  <c:v>76.518119490695398</c:v>
                </c:pt>
                <c:pt idx="15091">
                  <c:v>75.90597453476984</c:v>
                </c:pt>
                <c:pt idx="15092">
                  <c:v>74.681684622918709</c:v>
                </c:pt>
                <c:pt idx="15093">
                  <c:v>74.681684622918709</c:v>
                </c:pt>
                <c:pt idx="15094">
                  <c:v>71.927130264446632</c:v>
                </c:pt>
                <c:pt idx="15095">
                  <c:v>72.845249755142021</c:v>
                </c:pt>
                <c:pt idx="15096">
                  <c:v>73.151224289911866</c:v>
                </c:pt>
                <c:pt idx="15097">
                  <c:v>74.375514201762982</c:v>
                </c:pt>
                <c:pt idx="15098">
                  <c:v>78.048579823702255</c:v>
                </c:pt>
                <c:pt idx="15099">
                  <c:v>78.660528893241917</c:v>
                </c:pt>
                <c:pt idx="15100">
                  <c:v>73.151224289911866</c:v>
                </c:pt>
                <c:pt idx="15101">
                  <c:v>74.98765915768854</c:v>
                </c:pt>
                <c:pt idx="15102">
                  <c:v>77.742409402546528</c:v>
                </c:pt>
                <c:pt idx="15103">
                  <c:v>73.763369245837424</c:v>
                </c:pt>
                <c:pt idx="15104">
                  <c:v>75.293829578844282</c:v>
                </c:pt>
                <c:pt idx="15105">
                  <c:v>77.13026444662097</c:v>
                </c:pt>
                <c:pt idx="15106">
                  <c:v>76.211949069539671</c:v>
                </c:pt>
                <c:pt idx="15107">
                  <c:v>78.3545543584721</c:v>
                </c:pt>
                <c:pt idx="15108">
                  <c:v>75.293829578844282</c:v>
                </c:pt>
                <c:pt idx="15109">
                  <c:v>75.599804113614098</c:v>
                </c:pt>
                <c:pt idx="15110">
                  <c:v>78.3545543584721</c:v>
                </c:pt>
                <c:pt idx="15111">
                  <c:v>77.742409402546528</c:v>
                </c:pt>
                <c:pt idx="15112">
                  <c:v>78.660528893241917</c:v>
                </c:pt>
                <c:pt idx="15113">
                  <c:v>78.966699314397658</c:v>
                </c:pt>
                <c:pt idx="15114">
                  <c:v>77.13026444662097</c:v>
                </c:pt>
                <c:pt idx="15115">
                  <c:v>81.415279138099919</c:v>
                </c:pt>
                <c:pt idx="15116">
                  <c:v>76.824094025465243</c:v>
                </c:pt>
                <c:pt idx="15117">
                  <c:v>81.109108716944178</c:v>
                </c:pt>
                <c:pt idx="15118">
                  <c:v>77.13026444662097</c:v>
                </c:pt>
                <c:pt idx="15119">
                  <c:v>79.272673849167489</c:v>
                </c:pt>
                <c:pt idx="15120">
                  <c:v>78.048579823702255</c:v>
                </c:pt>
                <c:pt idx="15121">
                  <c:v>73.457394711067593</c:v>
                </c:pt>
                <c:pt idx="15122">
                  <c:v>70.396669931439774</c:v>
                </c:pt>
                <c:pt idx="15123">
                  <c:v>71.314789422135163</c:v>
                </c:pt>
                <c:pt idx="15124">
                  <c:v>72.233104799216463</c:v>
                </c:pt>
                <c:pt idx="15125">
                  <c:v>72.845249755142021</c:v>
                </c:pt>
                <c:pt idx="15126">
                  <c:v>70.090499510284047</c:v>
                </c:pt>
                <c:pt idx="15127">
                  <c:v>74.375514201762982</c:v>
                </c:pt>
                <c:pt idx="15128">
                  <c:v>74.98765915768854</c:v>
                </c:pt>
                <c:pt idx="15129">
                  <c:v>69.172380019588644</c:v>
                </c:pt>
                <c:pt idx="15130">
                  <c:v>70.702644466209605</c:v>
                </c:pt>
                <c:pt idx="15131">
                  <c:v>73.457394711067593</c:v>
                </c:pt>
                <c:pt idx="15132">
                  <c:v>74.98765915768854</c:v>
                </c:pt>
                <c:pt idx="15133">
                  <c:v>73.763369245837424</c:v>
                </c:pt>
                <c:pt idx="15134">
                  <c:v>72.845249755142021</c:v>
                </c:pt>
                <c:pt idx="15135">
                  <c:v>71.008814887365332</c:v>
                </c:pt>
                <c:pt idx="15136">
                  <c:v>71.314789422135163</c:v>
                </c:pt>
                <c:pt idx="15137">
                  <c:v>71.314789422135163</c:v>
                </c:pt>
                <c:pt idx="15138">
                  <c:v>71.62095984329089</c:v>
                </c:pt>
                <c:pt idx="15139">
                  <c:v>72.233104799216463</c:v>
                </c:pt>
                <c:pt idx="15140">
                  <c:v>72.845249755142021</c:v>
                </c:pt>
                <c:pt idx="15141">
                  <c:v>72.845249755142021</c:v>
                </c:pt>
                <c:pt idx="15142">
                  <c:v>69.784524975514202</c:v>
                </c:pt>
                <c:pt idx="15143">
                  <c:v>70.090499510284047</c:v>
                </c:pt>
                <c:pt idx="15144">
                  <c:v>70.090499510284047</c:v>
                </c:pt>
                <c:pt idx="15145">
                  <c:v>71.927130264446632</c:v>
                </c:pt>
                <c:pt idx="15146">
                  <c:v>70.090499510284047</c:v>
                </c:pt>
                <c:pt idx="15147">
                  <c:v>70.396669931439774</c:v>
                </c:pt>
                <c:pt idx="15148">
                  <c:v>67.948090107737514</c:v>
                </c:pt>
                <c:pt idx="15149">
                  <c:v>71.008814887365332</c:v>
                </c:pt>
                <c:pt idx="15150">
                  <c:v>71.314789422135163</c:v>
                </c:pt>
                <c:pt idx="15151">
                  <c:v>70.396669931439774</c:v>
                </c:pt>
                <c:pt idx="15152">
                  <c:v>68.560235063663072</c:v>
                </c:pt>
                <c:pt idx="15153">
                  <c:v>71.927130264446632</c:v>
                </c:pt>
                <c:pt idx="15154">
                  <c:v>74.069539666993151</c:v>
                </c:pt>
                <c:pt idx="15155">
                  <c:v>72.845249755142021</c:v>
                </c:pt>
                <c:pt idx="15156">
                  <c:v>76.518119490695398</c:v>
                </c:pt>
                <c:pt idx="15157">
                  <c:v>73.763369245837424</c:v>
                </c:pt>
                <c:pt idx="15158">
                  <c:v>74.98765915768854</c:v>
                </c:pt>
                <c:pt idx="15159">
                  <c:v>69.478354554358475</c:v>
                </c:pt>
                <c:pt idx="15160">
                  <c:v>74.069539666993151</c:v>
                </c:pt>
                <c:pt idx="15161">
                  <c:v>74.98765915768854</c:v>
                </c:pt>
                <c:pt idx="15162">
                  <c:v>70.702644466209605</c:v>
                </c:pt>
                <c:pt idx="15163">
                  <c:v>74.069539666993151</c:v>
                </c:pt>
                <c:pt idx="15164">
                  <c:v>75.293829578844282</c:v>
                </c:pt>
                <c:pt idx="15165">
                  <c:v>76.211949069539671</c:v>
                </c:pt>
                <c:pt idx="15166">
                  <c:v>75.599804113614098</c:v>
                </c:pt>
                <c:pt idx="15167">
                  <c:v>74.681684622918709</c:v>
                </c:pt>
                <c:pt idx="15168">
                  <c:v>74.98765915768854</c:v>
                </c:pt>
                <c:pt idx="15169">
                  <c:v>70.396669931439774</c:v>
                </c:pt>
                <c:pt idx="15170">
                  <c:v>73.151224289911866</c:v>
                </c:pt>
                <c:pt idx="15171">
                  <c:v>70.396669931439774</c:v>
                </c:pt>
                <c:pt idx="15172">
                  <c:v>70.702644466209605</c:v>
                </c:pt>
                <c:pt idx="15173">
                  <c:v>69.784524975514202</c:v>
                </c:pt>
                <c:pt idx="15174">
                  <c:v>69.784524975514202</c:v>
                </c:pt>
                <c:pt idx="15175">
                  <c:v>69.784524975514202</c:v>
                </c:pt>
                <c:pt idx="15176">
                  <c:v>69.478354554358475</c:v>
                </c:pt>
                <c:pt idx="15177">
                  <c:v>71.927130264446632</c:v>
                </c:pt>
                <c:pt idx="15178">
                  <c:v>68.560235063663072</c:v>
                </c:pt>
                <c:pt idx="15179">
                  <c:v>69.478354554358475</c:v>
                </c:pt>
                <c:pt idx="15180">
                  <c:v>64.887365328109695</c:v>
                </c:pt>
                <c:pt idx="15181">
                  <c:v>70.090499510284047</c:v>
                </c:pt>
                <c:pt idx="15182">
                  <c:v>70.090499510284047</c:v>
                </c:pt>
                <c:pt idx="15183">
                  <c:v>71.008814887365332</c:v>
                </c:pt>
                <c:pt idx="15184">
                  <c:v>69.478354554358475</c:v>
                </c:pt>
                <c:pt idx="15185">
                  <c:v>71.927130264446632</c:v>
                </c:pt>
                <c:pt idx="15186">
                  <c:v>74.375514201762982</c:v>
                </c:pt>
                <c:pt idx="15187">
                  <c:v>74.681684622918709</c:v>
                </c:pt>
                <c:pt idx="15188">
                  <c:v>72.233104799216463</c:v>
                </c:pt>
                <c:pt idx="15189">
                  <c:v>71.62095984329089</c:v>
                </c:pt>
                <c:pt idx="15190">
                  <c:v>72.233104799216463</c:v>
                </c:pt>
                <c:pt idx="15191">
                  <c:v>74.375514201762982</c:v>
                </c:pt>
                <c:pt idx="15192">
                  <c:v>71.314789422135163</c:v>
                </c:pt>
                <c:pt idx="15193">
                  <c:v>72.845249755142021</c:v>
                </c:pt>
                <c:pt idx="15194">
                  <c:v>73.457394711067593</c:v>
                </c:pt>
                <c:pt idx="15195">
                  <c:v>71.927130264446632</c:v>
                </c:pt>
                <c:pt idx="15196">
                  <c:v>70.090499510284047</c:v>
                </c:pt>
                <c:pt idx="15197">
                  <c:v>70.396669931439774</c:v>
                </c:pt>
                <c:pt idx="15198">
                  <c:v>74.375514201762982</c:v>
                </c:pt>
                <c:pt idx="15199">
                  <c:v>73.763369245837424</c:v>
                </c:pt>
                <c:pt idx="15200">
                  <c:v>71.927130264446632</c:v>
                </c:pt>
                <c:pt idx="15201">
                  <c:v>74.98765915768854</c:v>
                </c:pt>
                <c:pt idx="15202">
                  <c:v>71.008814887365332</c:v>
                </c:pt>
                <c:pt idx="15203">
                  <c:v>74.069539666993151</c:v>
                </c:pt>
                <c:pt idx="15204">
                  <c:v>75.293829578844282</c:v>
                </c:pt>
                <c:pt idx="15205">
                  <c:v>68.866209598432917</c:v>
                </c:pt>
                <c:pt idx="15206">
                  <c:v>71.927130264446632</c:v>
                </c:pt>
                <c:pt idx="15207">
                  <c:v>71.927130264446632</c:v>
                </c:pt>
                <c:pt idx="15208">
                  <c:v>72.845249755142021</c:v>
                </c:pt>
                <c:pt idx="15209">
                  <c:v>68.560235063663072</c:v>
                </c:pt>
                <c:pt idx="15210">
                  <c:v>69.784524975514202</c:v>
                </c:pt>
                <c:pt idx="15211">
                  <c:v>71.927130264446632</c:v>
                </c:pt>
                <c:pt idx="15212">
                  <c:v>70.702644466209605</c:v>
                </c:pt>
                <c:pt idx="15213">
                  <c:v>70.396669931439774</c:v>
                </c:pt>
                <c:pt idx="15214">
                  <c:v>69.172380019588644</c:v>
                </c:pt>
                <c:pt idx="15215">
                  <c:v>67.335945151811956</c:v>
                </c:pt>
                <c:pt idx="15216">
                  <c:v>70.396669931439774</c:v>
                </c:pt>
                <c:pt idx="15217">
                  <c:v>70.702644466209605</c:v>
                </c:pt>
                <c:pt idx="15218">
                  <c:v>71.927130264446632</c:v>
                </c:pt>
                <c:pt idx="15219">
                  <c:v>67.335945151811956</c:v>
                </c:pt>
                <c:pt idx="15220">
                  <c:v>68.254064642507345</c:v>
                </c:pt>
                <c:pt idx="15221">
                  <c:v>68.560235063663072</c:v>
                </c:pt>
                <c:pt idx="15222">
                  <c:v>67.335945151811956</c:v>
                </c:pt>
                <c:pt idx="15223">
                  <c:v>66.417629774730656</c:v>
                </c:pt>
                <c:pt idx="15224">
                  <c:v>66.417629774730656</c:v>
                </c:pt>
                <c:pt idx="15225">
                  <c:v>67.641919686581787</c:v>
                </c:pt>
                <c:pt idx="15226">
                  <c:v>67.948090107737514</c:v>
                </c:pt>
                <c:pt idx="15227">
                  <c:v>66.723800195886398</c:v>
                </c:pt>
                <c:pt idx="15228">
                  <c:v>69.784524975514202</c:v>
                </c:pt>
                <c:pt idx="15229">
                  <c:v>69.478354554358475</c:v>
                </c:pt>
                <c:pt idx="15230">
                  <c:v>69.784524975514202</c:v>
                </c:pt>
                <c:pt idx="15231">
                  <c:v>71.008814887365332</c:v>
                </c:pt>
                <c:pt idx="15232">
                  <c:v>73.151224289911866</c:v>
                </c:pt>
                <c:pt idx="15233">
                  <c:v>73.763369245837424</c:v>
                </c:pt>
                <c:pt idx="15234">
                  <c:v>68.254064642507345</c:v>
                </c:pt>
                <c:pt idx="15235">
                  <c:v>66.417629774730656</c:v>
                </c:pt>
                <c:pt idx="15236">
                  <c:v>68.866209598432917</c:v>
                </c:pt>
                <c:pt idx="15237">
                  <c:v>69.784524975514202</c:v>
                </c:pt>
                <c:pt idx="15238">
                  <c:v>72.233104799216463</c:v>
                </c:pt>
                <c:pt idx="15239">
                  <c:v>72.845249755142021</c:v>
                </c:pt>
                <c:pt idx="15240">
                  <c:v>74.375514201762982</c:v>
                </c:pt>
                <c:pt idx="15241">
                  <c:v>73.151224289911866</c:v>
                </c:pt>
                <c:pt idx="15242">
                  <c:v>73.457394711067593</c:v>
                </c:pt>
                <c:pt idx="15243">
                  <c:v>76.211949069539671</c:v>
                </c:pt>
                <c:pt idx="15244">
                  <c:v>74.069539666993151</c:v>
                </c:pt>
                <c:pt idx="15245">
                  <c:v>75.90597453476984</c:v>
                </c:pt>
                <c:pt idx="15246">
                  <c:v>73.457394711067593</c:v>
                </c:pt>
                <c:pt idx="15247">
                  <c:v>70.396669931439774</c:v>
                </c:pt>
                <c:pt idx="15248">
                  <c:v>68.866209598432917</c:v>
                </c:pt>
                <c:pt idx="15249">
                  <c:v>70.396669931439774</c:v>
                </c:pt>
                <c:pt idx="15250">
                  <c:v>70.090499510284047</c:v>
                </c:pt>
                <c:pt idx="15251">
                  <c:v>70.702644466209605</c:v>
                </c:pt>
                <c:pt idx="15252">
                  <c:v>70.702644466209605</c:v>
                </c:pt>
                <c:pt idx="15253">
                  <c:v>71.927130264446632</c:v>
                </c:pt>
                <c:pt idx="15254">
                  <c:v>71.62095984329089</c:v>
                </c:pt>
                <c:pt idx="15255">
                  <c:v>73.151224289911866</c:v>
                </c:pt>
                <c:pt idx="15256">
                  <c:v>70.396669931439774</c:v>
                </c:pt>
                <c:pt idx="15257">
                  <c:v>68.560235063663072</c:v>
                </c:pt>
                <c:pt idx="15258">
                  <c:v>71.008814887365332</c:v>
                </c:pt>
                <c:pt idx="15259">
                  <c:v>73.151224289911866</c:v>
                </c:pt>
                <c:pt idx="15260">
                  <c:v>70.090499510284047</c:v>
                </c:pt>
                <c:pt idx="15261">
                  <c:v>70.090499510284047</c:v>
                </c:pt>
                <c:pt idx="15262">
                  <c:v>72.233104799216463</c:v>
                </c:pt>
                <c:pt idx="15263">
                  <c:v>69.478354554358475</c:v>
                </c:pt>
                <c:pt idx="15264">
                  <c:v>69.784524975514202</c:v>
                </c:pt>
                <c:pt idx="15265">
                  <c:v>70.090499510284047</c:v>
                </c:pt>
                <c:pt idx="15266">
                  <c:v>74.98765915768854</c:v>
                </c:pt>
                <c:pt idx="15267">
                  <c:v>70.702644466209605</c:v>
                </c:pt>
                <c:pt idx="15268">
                  <c:v>74.681684622918709</c:v>
                </c:pt>
                <c:pt idx="15269">
                  <c:v>73.763369245837424</c:v>
                </c:pt>
                <c:pt idx="15270">
                  <c:v>71.62095984329089</c:v>
                </c:pt>
                <c:pt idx="15271">
                  <c:v>68.866209598432917</c:v>
                </c:pt>
                <c:pt idx="15272">
                  <c:v>70.702644466209605</c:v>
                </c:pt>
                <c:pt idx="15273">
                  <c:v>71.008814887365332</c:v>
                </c:pt>
                <c:pt idx="15274">
                  <c:v>70.090499510284047</c:v>
                </c:pt>
                <c:pt idx="15275">
                  <c:v>71.314789422135163</c:v>
                </c:pt>
                <c:pt idx="15276">
                  <c:v>69.784524975514202</c:v>
                </c:pt>
                <c:pt idx="15277">
                  <c:v>70.702644466209605</c:v>
                </c:pt>
                <c:pt idx="15278">
                  <c:v>70.396669931439774</c:v>
                </c:pt>
                <c:pt idx="15279">
                  <c:v>74.375514201762982</c:v>
                </c:pt>
                <c:pt idx="15280">
                  <c:v>73.457394711067593</c:v>
                </c:pt>
                <c:pt idx="15281">
                  <c:v>73.457394711067593</c:v>
                </c:pt>
                <c:pt idx="15282">
                  <c:v>70.396669931439774</c:v>
                </c:pt>
                <c:pt idx="15283">
                  <c:v>74.98765915768854</c:v>
                </c:pt>
                <c:pt idx="15284">
                  <c:v>73.457394711067593</c:v>
                </c:pt>
                <c:pt idx="15285">
                  <c:v>71.927130264446632</c:v>
                </c:pt>
                <c:pt idx="15286">
                  <c:v>71.927130264446632</c:v>
                </c:pt>
                <c:pt idx="15287">
                  <c:v>70.702644466209605</c:v>
                </c:pt>
                <c:pt idx="15288">
                  <c:v>67.948090107737514</c:v>
                </c:pt>
                <c:pt idx="15289">
                  <c:v>69.172380019588644</c:v>
                </c:pt>
                <c:pt idx="15290">
                  <c:v>69.478354554358475</c:v>
                </c:pt>
                <c:pt idx="15291">
                  <c:v>73.457394711067593</c:v>
                </c:pt>
                <c:pt idx="15292">
                  <c:v>73.151224289911866</c:v>
                </c:pt>
                <c:pt idx="15293">
                  <c:v>72.845249755142021</c:v>
                </c:pt>
                <c:pt idx="15294">
                  <c:v>69.478354554358475</c:v>
                </c:pt>
                <c:pt idx="15295">
                  <c:v>70.702644466209605</c:v>
                </c:pt>
                <c:pt idx="15296">
                  <c:v>71.62095984329089</c:v>
                </c:pt>
                <c:pt idx="15297">
                  <c:v>71.62095984329089</c:v>
                </c:pt>
                <c:pt idx="15298">
                  <c:v>71.62095984329089</c:v>
                </c:pt>
                <c:pt idx="15299">
                  <c:v>70.396669931439774</c:v>
                </c:pt>
                <c:pt idx="15300">
                  <c:v>71.62095984329089</c:v>
                </c:pt>
                <c:pt idx="15301">
                  <c:v>71.927130264446632</c:v>
                </c:pt>
                <c:pt idx="15302">
                  <c:v>70.090499510284047</c:v>
                </c:pt>
                <c:pt idx="15303">
                  <c:v>63.050930460333014</c:v>
                </c:pt>
                <c:pt idx="15304">
                  <c:v>65.499510284035253</c:v>
                </c:pt>
                <c:pt idx="15305">
                  <c:v>66.417629774730656</c:v>
                </c:pt>
                <c:pt idx="15306">
                  <c:v>68.866209598432917</c:v>
                </c:pt>
                <c:pt idx="15307">
                  <c:v>64.887365328109695</c:v>
                </c:pt>
                <c:pt idx="15308">
                  <c:v>69.478354554358475</c:v>
                </c:pt>
                <c:pt idx="15309">
                  <c:v>71.314789422135163</c:v>
                </c:pt>
                <c:pt idx="15310">
                  <c:v>68.560235063663072</c:v>
                </c:pt>
                <c:pt idx="15311">
                  <c:v>67.335945151811956</c:v>
                </c:pt>
                <c:pt idx="15312">
                  <c:v>68.560235063663072</c:v>
                </c:pt>
                <c:pt idx="15313">
                  <c:v>64.581194906953968</c:v>
                </c:pt>
                <c:pt idx="15314">
                  <c:v>68.560235063663072</c:v>
                </c:pt>
                <c:pt idx="15315">
                  <c:v>64.581194906953968</c:v>
                </c:pt>
                <c:pt idx="15316">
                  <c:v>66.417629774730656</c:v>
                </c:pt>
                <c:pt idx="15317">
                  <c:v>66.111655239960825</c:v>
                </c:pt>
                <c:pt idx="15318">
                  <c:v>64.581194906953968</c:v>
                </c:pt>
                <c:pt idx="15319">
                  <c:v>68.560235063663072</c:v>
                </c:pt>
                <c:pt idx="15320">
                  <c:v>68.254064642507345</c:v>
                </c:pt>
                <c:pt idx="15321">
                  <c:v>67.029774730656229</c:v>
                </c:pt>
                <c:pt idx="15322">
                  <c:v>66.723800195886398</c:v>
                </c:pt>
                <c:pt idx="15323">
                  <c:v>66.417629774730656</c:v>
                </c:pt>
                <c:pt idx="15324">
                  <c:v>64.581194906953968</c:v>
                </c:pt>
                <c:pt idx="15325">
                  <c:v>67.335945151811956</c:v>
                </c:pt>
                <c:pt idx="15326">
                  <c:v>67.948090107737514</c:v>
                </c:pt>
                <c:pt idx="15327">
                  <c:v>70.396669931439774</c:v>
                </c:pt>
                <c:pt idx="15328">
                  <c:v>72.233104799216463</c:v>
                </c:pt>
                <c:pt idx="15329">
                  <c:v>74.069539666993151</c:v>
                </c:pt>
                <c:pt idx="15330">
                  <c:v>71.314789422135163</c:v>
                </c:pt>
                <c:pt idx="15331">
                  <c:v>68.866209598432917</c:v>
                </c:pt>
                <c:pt idx="15332">
                  <c:v>70.702644466209605</c:v>
                </c:pt>
                <c:pt idx="15333">
                  <c:v>70.090499510284047</c:v>
                </c:pt>
                <c:pt idx="15334">
                  <c:v>67.029774730656229</c:v>
                </c:pt>
                <c:pt idx="15335">
                  <c:v>68.254064642507345</c:v>
                </c:pt>
                <c:pt idx="15336">
                  <c:v>65.19333986287954</c:v>
                </c:pt>
                <c:pt idx="15337">
                  <c:v>66.417629774730656</c:v>
                </c:pt>
                <c:pt idx="15338">
                  <c:v>68.866209598432917</c:v>
                </c:pt>
                <c:pt idx="15339">
                  <c:v>67.335945151811956</c:v>
                </c:pt>
                <c:pt idx="15340">
                  <c:v>65.19333986287954</c:v>
                </c:pt>
                <c:pt idx="15341">
                  <c:v>65.499510284035253</c:v>
                </c:pt>
                <c:pt idx="15342">
                  <c:v>66.723800195886398</c:v>
                </c:pt>
                <c:pt idx="15343">
                  <c:v>63.663075416258579</c:v>
                </c:pt>
                <c:pt idx="15344">
                  <c:v>69.172380019588644</c:v>
                </c:pt>
                <c:pt idx="15345">
                  <c:v>69.478354554358475</c:v>
                </c:pt>
                <c:pt idx="15346">
                  <c:v>64.887365328109695</c:v>
                </c:pt>
                <c:pt idx="15347">
                  <c:v>68.254064642507345</c:v>
                </c:pt>
                <c:pt idx="15348">
                  <c:v>71.008814887365332</c:v>
                </c:pt>
                <c:pt idx="15349">
                  <c:v>70.702644466209605</c:v>
                </c:pt>
                <c:pt idx="15350">
                  <c:v>69.784524975514202</c:v>
                </c:pt>
                <c:pt idx="15351">
                  <c:v>64.887365328109695</c:v>
                </c:pt>
                <c:pt idx="15352">
                  <c:v>66.111655239960825</c:v>
                </c:pt>
                <c:pt idx="15353">
                  <c:v>64.887365328109695</c:v>
                </c:pt>
                <c:pt idx="15354">
                  <c:v>67.641919686581787</c:v>
                </c:pt>
                <c:pt idx="15355">
                  <c:v>69.784524975514202</c:v>
                </c:pt>
                <c:pt idx="15356">
                  <c:v>64.581194906953968</c:v>
                </c:pt>
                <c:pt idx="15357">
                  <c:v>67.948090107737514</c:v>
                </c:pt>
                <c:pt idx="15358">
                  <c:v>66.111655239960825</c:v>
                </c:pt>
                <c:pt idx="15359">
                  <c:v>70.396669931439774</c:v>
                </c:pt>
                <c:pt idx="15360">
                  <c:v>66.723800195886398</c:v>
                </c:pt>
                <c:pt idx="15361">
                  <c:v>66.417629774730656</c:v>
                </c:pt>
                <c:pt idx="15362">
                  <c:v>67.335945151811956</c:v>
                </c:pt>
                <c:pt idx="15363">
                  <c:v>66.111655239960825</c:v>
                </c:pt>
                <c:pt idx="15364">
                  <c:v>64.581194906953968</c:v>
                </c:pt>
                <c:pt idx="15365">
                  <c:v>63.356904995102838</c:v>
                </c:pt>
                <c:pt idx="15366">
                  <c:v>65.19333986287954</c:v>
                </c:pt>
                <c:pt idx="15367">
                  <c:v>67.948090107737514</c:v>
                </c:pt>
                <c:pt idx="15368">
                  <c:v>66.723800195886398</c:v>
                </c:pt>
                <c:pt idx="15369">
                  <c:v>64.275220372184137</c:v>
                </c:pt>
                <c:pt idx="15370">
                  <c:v>67.948090107737514</c:v>
                </c:pt>
                <c:pt idx="15371">
                  <c:v>64.275220372184137</c:v>
                </c:pt>
                <c:pt idx="15372">
                  <c:v>69.478354554358475</c:v>
                </c:pt>
                <c:pt idx="15373">
                  <c:v>66.417629774730656</c:v>
                </c:pt>
                <c:pt idx="15374">
                  <c:v>67.029774730656229</c:v>
                </c:pt>
                <c:pt idx="15375">
                  <c:v>67.641919686581787</c:v>
                </c:pt>
                <c:pt idx="15376">
                  <c:v>66.417629774730656</c:v>
                </c:pt>
                <c:pt idx="15377">
                  <c:v>66.111655239960825</c:v>
                </c:pt>
                <c:pt idx="15378">
                  <c:v>67.641919686581787</c:v>
                </c:pt>
                <c:pt idx="15379">
                  <c:v>67.029774730656229</c:v>
                </c:pt>
                <c:pt idx="15380">
                  <c:v>67.948090107737514</c:v>
                </c:pt>
                <c:pt idx="15381">
                  <c:v>66.417629774730656</c:v>
                </c:pt>
                <c:pt idx="15382">
                  <c:v>67.029774730656229</c:v>
                </c:pt>
                <c:pt idx="15383">
                  <c:v>62.438785504407441</c:v>
                </c:pt>
                <c:pt idx="15384">
                  <c:v>64.275220372184137</c:v>
                </c:pt>
                <c:pt idx="15385">
                  <c:v>62.438785504407441</c:v>
                </c:pt>
                <c:pt idx="15386">
                  <c:v>62.438785504407441</c:v>
                </c:pt>
                <c:pt idx="15387">
                  <c:v>60.60235063663076</c:v>
                </c:pt>
                <c:pt idx="15388">
                  <c:v>61.826640548481883</c:v>
                </c:pt>
                <c:pt idx="15389">
                  <c:v>65.19333986287954</c:v>
                </c:pt>
                <c:pt idx="15390">
                  <c:v>62.74476003917728</c:v>
                </c:pt>
                <c:pt idx="15391">
                  <c:v>63.663075416258579</c:v>
                </c:pt>
                <c:pt idx="15392">
                  <c:v>67.335945151811956</c:v>
                </c:pt>
                <c:pt idx="15393">
                  <c:v>64.581194906953968</c:v>
                </c:pt>
                <c:pt idx="15394">
                  <c:v>65.499510284035253</c:v>
                </c:pt>
                <c:pt idx="15395">
                  <c:v>63.356904995102838</c:v>
                </c:pt>
                <c:pt idx="15396">
                  <c:v>65.499510284035253</c:v>
                </c:pt>
                <c:pt idx="15397">
                  <c:v>64.275220372184137</c:v>
                </c:pt>
                <c:pt idx="15398">
                  <c:v>63.356904995102838</c:v>
                </c:pt>
                <c:pt idx="15399">
                  <c:v>60.296180215475026</c:v>
                </c:pt>
                <c:pt idx="15400">
                  <c:v>62.438785504407441</c:v>
                </c:pt>
                <c:pt idx="15401">
                  <c:v>67.029774730656229</c:v>
                </c:pt>
                <c:pt idx="15402">
                  <c:v>66.417629774730656</c:v>
                </c:pt>
                <c:pt idx="15403">
                  <c:v>64.581194906953968</c:v>
                </c:pt>
                <c:pt idx="15404">
                  <c:v>63.050930460333014</c:v>
                </c:pt>
                <c:pt idx="15405">
                  <c:v>67.641919686581787</c:v>
                </c:pt>
                <c:pt idx="15406">
                  <c:v>66.417629774730656</c:v>
                </c:pt>
                <c:pt idx="15407">
                  <c:v>63.356904995102838</c:v>
                </c:pt>
                <c:pt idx="15408">
                  <c:v>67.948090107737514</c:v>
                </c:pt>
                <c:pt idx="15409">
                  <c:v>64.275220372184137</c:v>
                </c:pt>
                <c:pt idx="15410">
                  <c:v>61.826640548481883</c:v>
                </c:pt>
                <c:pt idx="15411">
                  <c:v>63.050930460333014</c:v>
                </c:pt>
                <c:pt idx="15412">
                  <c:v>64.887365328109695</c:v>
                </c:pt>
                <c:pt idx="15413">
                  <c:v>63.050930460333014</c:v>
                </c:pt>
                <c:pt idx="15414">
                  <c:v>64.887365328109695</c:v>
                </c:pt>
                <c:pt idx="15415">
                  <c:v>64.275220372184137</c:v>
                </c:pt>
                <c:pt idx="15416">
                  <c:v>64.275220372184137</c:v>
                </c:pt>
                <c:pt idx="15417">
                  <c:v>61.826640548481883</c:v>
                </c:pt>
                <c:pt idx="15418">
                  <c:v>60.908325171400598</c:v>
                </c:pt>
                <c:pt idx="15419">
                  <c:v>64.275220372184137</c:v>
                </c:pt>
                <c:pt idx="15420">
                  <c:v>63.663075416258579</c:v>
                </c:pt>
                <c:pt idx="15421">
                  <c:v>65.499510284035253</c:v>
                </c:pt>
                <c:pt idx="15422">
                  <c:v>63.356904995102838</c:v>
                </c:pt>
                <c:pt idx="15423">
                  <c:v>63.663075416258579</c:v>
                </c:pt>
                <c:pt idx="15424">
                  <c:v>61.214495592556318</c:v>
                </c:pt>
                <c:pt idx="15425">
                  <c:v>64.275220372184137</c:v>
                </c:pt>
                <c:pt idx="15426">
                  <c:v>65.19333986287954</c:v>
                </c:pt>
                <c:pt idx="15427">
                  <c:v>63.356904995102838</c:v>
                </c:pt>
                <c:pt idx="15428">
                  <c:v>64.581194906953968</c:v>
                </c:pt>
                <c:pt idx="15429">
                  <c:v>61.826640548481883</c:v>
                </c:pt>
                <c:pt idx="15430">
                  <c:v>63.356904995102838</c:v>
                </c:pt>
                <c:pt idx="15431">
                  <c:v>67.029774730656229</c:v>
                </c:pt>
                <c:pt idx="15432">
                  <c:v>67.641919686581787</c:v>
                </c:pt>
                <c:pt idx="15433">
                  <c:v>63.050930460333014</c:v>
                </c:pt>
                <c:pt idx="15434">
                  <c:v>61.826640548481883</c:v>
                </c:pt>
                <c:pt idx="15435">
                  <c:v>61.214495592556318</c:v>
                </c:pt>
                <c:pt idx="15436">
                  <c:v>63.356904995102838</c:v>
                </c:pt>
                <c:pt idx="15437">
                  <c:v>65.499510284035253</c:v>
                </c:pt>
                <c:pt idx="15438">
                  <c:v>61.826640548481883</c:v>
                </c:pt>
                <c:pt idx="15439">
                  <c:v>60.908325171400598</c:v>
                </c:pt>
                <c:pt idx="15440">
                  <c:v>63.356904995102838</c:v>
                </c:pt>
                <c:pt idx="15441">
                  <c:v>63.050930460333014</c:v>
                </c:pt>
                <c:pt idx="15442">
                  <c:v>67.335945151811956</c:v>
                </c:pt>
                <c:pt idx="15443">
                  <c:v>61.214495592556318</c:v>
                </c:pt>
                <c:pt idx="15444">
                  <c:v>63.96904995102841</c:v>
                </c:pt>
                <c:pt idx="15445">
                  <c:v>67.029774730656229</c:v>
                </c:pt>
                <c:pt idx="15446">
                  <c:v>66.111655239960825</c:v>
                </c:pt>
                <c:pt idx="15447">
                  <c:v>69.478354554358475</c:v>
                </c:pt>
                <c:pt idx="15448">
                  <c:v>68.866209598432917</c:v>
                </c:pt>
                <c:pt idx="15449">
                  <c:v>67.029774730656229</c:v>
                </c:pt>
                <c:pt idx="15450">
                  <c:v>67.029774730656229</c:v>
                </c:pt>
                <c:pt idx="15451">
                  <c:v>66.417629774730656</c:v>
                </c:pt>
                <c:pt idx="15452">
                  <c:v>66.417629774730656</c:v>
                </c:pt>
                <c:pt idx="15453">
                  <c:v>67.029774730656229</c:v>
                </c:pt>
                <c:pt idx="15454">
                  <c:v>64.887365328109695</c:v>
                </c:pt>
                <c:pt idx="15455">
                  <c:v>61.520470127326156</c:v>
                </c:pt>
                <c:pt idx="15456">
                  <c:v>61.826640548481883</c:v>
                </c:pt>
                <c:pt idx="15457">
                  <c:v>62.438785504407441</c:v>
                </c:pt>
                <c:pt idx="15458">
                  <c:v>63.663075416258579</c:v>
                </c:pt>
                <c:pt idx="15459">
                  <c:v>60.296180215475026</c:v>
                </c:pt>
                <c:pt idx="15460">
                  <c:v>63.663075416258579</c:v>
                </c:pt>
                <c:pt idx="15461">
                  <c:v>65.19333986287954</c:v>
                </c:pt>
                <c:pt idx="15462">
                  <c:v>58.459745347698338</c:v>
                </c:pt>
                <c:pt idx="15463">
                  <c:v>58.459745347698338</c:v>
                </c:pt>
                <c:pt idx="15464">
                  <c:v>60.296180215475026</c:v>
                </c:pt>
                <c:pt idx="15465">
                  <c:v>61.520470127326156</c:v>
                </c:pt>
                <c:pt idx="15466">
                  <c:v>62.438785504407441</c:v>
                </c:pt>
                <c:pt idx="15467">
                  <c:v>59.990205680705202</c:v>
                </c:pt>
                <c:pt idx="15468">
                  <c:v>60.296180215475026</c:v>
                </c:pt>
                <c:pt idx="15469">
                  <c:v>62.132615083251714</c:v>
                </c:pt>
                <c:pt idx="15470">
                  <c:v>61.826640548481883</c:v>
                </c:pt>
                <c:pt idx="15471">
                  <c:v>61.826640548481883</c:v>
                </c:pt>
                <c:pt idx="15472">
                  <c:v>59.990205680705202</c:v>
                </c:pt>
                <c:pt idx="15473">
                  <c:v>57.541625857002941</c:v>
                </c:pt>
                <c:pt idx="15474">
                  <c:v>60.296180215475026</c:v>
                </c:pt>
                <c:pt idx="15475">
                  <c:v>59.684231145935364</c:v>
                </c:pt>
                <c:pt idx="15476">
                  <c:v>60.60235063663076</c:v>
                </c:pt>
                <c:pt idx="15477">
                  <c:v>59.37806072477963</c:v>
                </c:pt>
                <c:pt idx="15478">
                  <c:v>59.37806072477963</c:v>
                </c:pt>
                <c:pt idx="15479">
                  <c:v>61.520470127326156</c:v>
                </c:pt>
                <c:pt idx="15480">
                  <c:v>63.96904995102841</c:v>
                </c:pt>
                <c:pt idx="15481">
                  <c:v>66.417629774730656</c:v>
                </c:pt>
                <c:pt idx="15482">
                  <c:v>67.948090107737514</c:v>
                </c:pt>
                <c:pt idx="15483">
                  <c:v>65.19333986287954</c:v>
                </c:pt>
                <c:pt idx="15484">
                  <c:v>63.96904995102841</c:v>
                </c:pt>
                <c:pt idx="15485">
                  <c:v>62.438785504407441</c:v>
                </c:pt>
                <c:pt idx="15486">
                  <c:v>63.050930460333014</c:v>
                </c:pt>
                <c:pt idx="15487">
                  <c:v>63.050930460333014</c:v>
                </c:pt>
                <c:pt idx="15488">
                  <c:v>62.438785504407441</c:v>
                </c:pt>
                <c:pt idx="15489">
                  <c:v>62.438785504407441</c:v>
                </c:pt>
                <c:pt idx="15490">
                  <c:v>60.908325171400598</c:v>
                </c:pt>
                <c:pt idx="15491">
                  <c:v>60.296180215475026</c:v>
                </c:pt>
                <c:pt idx="15492">
                  <c:v>61.826640548481883</c:v>
                </c:pt>
                <c:pt idx="15493">
                  <c:v>62.132615083251714</c:v>
                </c:pt>
                <c:pt idx="15494">
                  <c:v>61.826640548481883</c:v>
                </c:pt>
                <c:pt idx="15495">
                  <c:v>59.990205680705202</c:v>
                </c:pt>
                <c:pt idx="15496">
                  <c:v>67.029774730656229</c:v>
                </c:pt>
                <c:pt idx="15497">
                  <c:v>64.887365328109695</c:v>
                </c:pt>
                <c:pt idx="15498">
                  <c:v>63.050930460333014</c:v>
                </c:pt>
                <c:pt idx="15499">
                  <c:v>57.541625857002941</c:v>
                </c:pt>
                <c:pt idx="15500">
                  <c:v>61.214495592556318</c:v>
                </c:pt>
                <c:pt idx="15501">
                  <c:v>63.050930460333014</c:v>
                </c:pt>
                <c:pt idx="15502">
                  <c:v>62.132615083251714</c:v>
                </c:pt>
                <c:pt idx="15503">
                  <c:v>60.296180215475026</c:v>
                </c:pt>
                <c:pt idx="15504">
                  <c:v>63.356904995102838</c:v>
                </c:pt>
                <c:pt idx="15505">
                  <c:v>63.356904995102838</c:v>
                </c:pt>
                <c:pt idx="15506">
                  <c:v>61.520470127326156</c:v>
                </c:pt>
                <c:pt idx="15507">
                  <c:v>62.438785504407441</c:v>
                </c:pt>
                <c:pt idx="15508">
                  <c:v>62.132615083251714</c:v>
                </c:pt>
                <c:pt idx="15509">
                  <c:v>60.60235063663076</c:v>
                </c:pt>
                <c:pt idx="15510">
                  <c:v>60.296180215475026</c:v>
                </c:pt>
                <c:pt idx="15511">
                  <c:v>62.74476003917728</c:v>
                </c:pt>
                <c:pt idx="15512">
                  <c:v>60.908325171400598</c:v>
                </c:pt>
                <c:pt idx="15513">
                  <c:v>59.37806072477963</c:v>
                </c:pt>
                <c:pt idx="15514">
                  <c:v>61.520470127326156</c:v>
                </c:pt>
                <c:pt idx="15515">
                  <c:v>63.356904995102838</c:v>
                </c:pt>
                <c:pt idx="15516">
                  <c:v>62.74476003917728</c:v>
                </c:pt>
                <c:pt idx="15517">
                  <c:v>57.847600391772779</c:v>
                </c:pt>
                <c:pt idx="15518">
                  <c:v>62.74476003917728</c:v>
                </c:pt>
                <c:pt idx="15519">
                  <c:v>63.050930460333014</c:v>
                </c:pt>
                <c:pt idx="15520">
                  <c:v>62.132615083251714</c:v>
                </c:pt>
                <c:pt idx="15521">
                  <c:v>62.74476003917728</c:v>
                </c:pt>
                <c:pt idx="15522">
                  <c:v>60.908325171400598</c:v>
                </c:pt>
                <c:pt idx="15523">
                  <c:v>60.60235063663076</c:v>
                </c:pt>
                <c:pt idx="15524">
                  <c:v>59.990205680705202</c:v>
                </c:pt>
                <c:pt idx="15525">
                  <c:v>61.826640548481883</c:v>
                </c:pt>
                <c:pt idx="15526">
                  <c:v>59.684231145935364</c:v>
                </c:pt>
                <c:pt idx="15527">
                  <c:v>66.111655239960825</c:v>
                </c:pt>
                <c:pt idx="15528">
                  <c:v>67.029774730656229</c:v>
                </c:pt>
                <c:pt idx="15529">
                  <c:v>63.663075416258579</c:v>
                </c:pt>
                <c:pt idx="15530">
                  <c:v>62.438785504407441</c:v>
                </c:pt>
                <c:pt idx="15531">
                  <c:v>63.050930460333014</c:v>
                </c:pt>
                <c:pt idx="15532">
                  <c:v>59.684231145935364</c:v>
                </c:pt>
                <c:pt idx="15533">
                  <c:v>58.765915768854065</c:v>
                </c:pt>
                <c:pt idx="15534">
                  <c:v>59.37806072477963</c:v>
                </c:pt>
                <c:pt idx="15535">
                  <c:v>63.050930460333014</c:v>
                </c:pt>
                <c:pt idx="15536">
                  <c:v>63.96904995102841</c:v>
                </c:pt>
                <c:pt idx="15537">
                  <c:v>58.153770812928506</c:v>
                </c:pt>
                <c:pt idx="15538">
                  <c:v>58.765915768854065</c:v>
                </c:pt>
                <c:pt idx="15539">
                  <c:v>58.765915768854065</c:v>
                </c:pt>
                <c:pt idx="15540">
                  <c:v>62.132615083251714</c:v>
                </c:pt>
                <c:pt idx="15541">
                  <c:v>64.275220372184137</c:v>
                </c:pt>
                <c:pt idx="15542">
                  <c:v>63.356904995102838</c:v>
                </c:pt>
                <c:pt idx="15543">
                  <c:v>63.663075416258579</c:v>
                </c:pt>
                <c:pt idx="15544">
                  <c:v>63.663075416258579</c:v>
                </c:pt>
                <c:pt idx="15545">
                  <c:v>65.499510284035253</c:v>
                </c:pt>
                <c:pt idx="15546">
                  <c:v>64.887365328109695</c:v>
                </c:pt>
                <c:pt idx="15547">
                  <c:v>63.663075416258579</c:v>
                </c:pt>
                <c:pt idx="15548">
                  <c:v>60.60235063663076</c:v>
                </c:pt>
                <c:pt idx="15549">
                  <c:v>62.74476003917728</c:v>
                </c:pt>
                <c:pt idx="15550">
                  <c:v>61.826640548481883</c:v>
                </c:pt>
                <c:pt idx="15551">
                  <c:v>60.60235063663076</c:v>
                </c:pt>
                <c:pt idx="15552">
                  <c:v>63.050930460333014</c:v>
                </c:pt>
                <c:pt idx="15553">
                  <c:v>60.60235063663076</c:v>
                </c:pt>
                <c:pt idx="15554">
                  <c:v>62.438785504407441</c:v>
                </c:pt>
                <c:pt idx="15555">
                  <c:v>62.132615083251714</c:v>
                </c:pt>
                <c:pt idx="15556">
                  <c:v>63.050930460333014</c:v>
                </c:pt>
                <c:pt idx="15557">
                  <c:v>60.296180215475026</c:v>
                </c:pt>
                <c:pt idx="15558">
                  <c:v>63.96904995102841</c:v>
                </c:pt>
                <c:pt idx="15559">
                  <c:v>59.684231145935364</c:v>
                </c:pt>
                <c:pt idx="15560">
                  <c:v>61.520470127326156</c:v>
                </c:pt>
                <c:pt idx="15561">
                  <c:v>63.96904995102841</c:v>
                </c:pt>
                <c:pt idx="15562">
                  <c:v>63.356904995102838</c:v>
                </c:pt>
                <c:pt idx="15563">
                  <c:v>62.132615083251714</c:v>
                </c:pt>
                <c:pt idx="15564">
                  <c:v>61.214495592556318</c:v>
                </c:pt>
                <c:pt idx="15565">
                  <c:v>63.356904995102838</c:v>
                </c:pt>
                <c:pt idx="15566">
                  <c:v>60.908325171400598</c:v>
                </c:pt>
                <c:pt idx="15567">
                  <c:v>64.275220372184137</c:v>
                </c:pt>
                <c:pt idx="15568">
                  <c:v>66.417629774730656</c:v>
                </c:pt>
                <c:pt idx="15569">
                  <c:v>63.96904995102841</c:v>
                </c:pt>
                <c:pt idx="15570">
                  <c:v>68.560235063663072</c:v>
                </c:pt>
                <c:pt idx="15571">
                  <c:v>63.050930460333014</c:v>
                </c:pt>
                <c:pt idx="15572">
                  <c:v>62.438785504407441</c:v>
                </c:pt>
                <c:pt idx="15573">
                  <c:v>62.132615083251714</c:v>
                </c:pt>
                <c:pt idx="15574">
                  <c:v>62.132615083251714</c:v>
                </c:pt>
                <c:pt idx="15575">
                  <c:v>57.847600391772779</c:v>
                </c:pt>
                <c:pt idx="15576">
                  <c:v>59.37806072477963</c:v>
                </c:pt>
                <c:pt idx="15577">
                  <c:v>59.990205680705202</c:v>
                </c:pt>
                <c:pt idx="15578">
                  <c:v>60.60235063663076</c:v>
                </c:pt>
                <c:pt idx="15579">
                  <c:v>63.663075416258579</c:v>
                </c:pt>
                <c:pt idx="15580">
                  <c:v>59.37806072477963</c:v>
                </c:pt>
                <c:pt idx="15581">
                  <c:v>59.37806072477963</c:v>
                </c:pt>
                <c:pt idx="15582">
                  <c:v>58.459745347698338</c:v>
                </c:pt>
                <c:pt idx="15583">
                  <c:v>59.990205680705202</c:v>
                </c:pt>
                <c:pt idx="15584">
                  <c:v>60.60235063663076</c:v>
                </c:pt>
                <c:pt idx="15585">
                  <c:v>59.990205680705202</c:v>
                </c:pt>
                <c:pt idx="15586">
                  <c:v>57.847600391772779</c:v>
                </c:pt>
                <c:pt idx="15587">
                  <c:v>58.459745347698338</c:v>
                </c:pt>
                <c:pt idx="15588">
                  <c:v>62.132615083251714</c:v>
                </c:pt>
                <c:pt idx="15589">
                  <c:v>62.438785504407441</c:v>
                </c:pt>
                <c:pt idx="15590">
                  <c:v>55.399020568070526</c:v>
                </c:pt>
                <c:pt idx="15591">
                  <c:v>59.37806072477963</c:v>
                </c:pt>
                <c:pt idx="15592">
                  <c:v>58.765915768854065</c:v>
                </c:pt>
                <c:pt idx="15593">
                  <c:v>56.929480901077383</c:v>
                </c:pt>
                <c:pt idx="15594">
                  <c:v>56.929480901077383</c:v>
                </c:pt>
                <c:pt idx="15595">
                  <c:v>58.459745347698338</c:v>
                </c:pt>
                <c:pt idx="15596">
                  <c:v>55.093046033300688</c:v>
                </c:pt>
                <c:pt idx="15597">
                  <c:v>58.459745347698338</c:v>
                </c:pt>
                <c:pt idx="15598">
                  <c:v>59.990205680705202</c:v>
                </c:pt>
                <c:pt idx="15599">
                  <c:v>60.908325171400598</c:v>
                </c:pt>
                <c:pt idx="15600">
                  <c:v>61.214495592556318</c:v>
                </c:pt>
                <c:pt idx="15601">
                  <c:v>61.214495592556318</c:v>
                </c:pt>
                <c:pt idx="15602">
                  <c:v>60.60235063663076</c:v>
                </c:pt>
                <c:pt idx="15603">
                  <c:v>60.60235063663076</c:v>
                </c:pt>
                <c:pt idx="15604">
                  <c:v>61.520470127326156</c:v>
                </c:pt>
                <c:pt idx="15605">
                  <c:v>62.438785504407441</c:v>
                </c:pt>
                <c:pt idx="15606">
                  <c:v>61.520470127326156</c:v>
                </c:pt>
                <c:pt idx="15607">
                  <c:v>61.826640548481883</c:v>
                </c:pt>
                <c:pt idx="15608">
                  <c:v>62.74476003917728</c:v>
                </c:pt>
                <c:pt idx="15609">
                  <c:v>61.826640548481883</c:v>
                </c:pt>
                <c:pt idx="15610">
                  <c:v>60.60235063663076</c:v>
                </c:pt>
                <c:pt idx="15611">
                  <c:v>64.275220372184137</c:v>
                </c:pt>
                <c:pt idx="15612">
                  <c:v>63.663075416258579</c:v>
                </c:pt>
                <c:pt idx="15613">
                  <c:v>62.438785504407441</c:v>
                </c:pt>
                <c:pt idx="15614">
                  <c:v>59.990205680705202</c:v>
                </c:pt>
                <c:pt idx="15615">
                  <c:v>59.990205680705202</c:v>
                </c:pt>
                <c:pt idx="15616">
                  <c:v>58.765915768854065</c:v>
                </c:pt>
                <c:pt idx="15617">
                  <c:v>56.317335945151811</c:v>
                </c:pt>
                <c:pt idx="15618">
                  <c:v>61.520470127326156</c:v>
                </c:pt>
                <c:pt idx="15619">
                  <c:v>57.847600391772779</c:v>
                </c:pt>
                <c:pt idx="15620">
                  <c:v>57.847600391772779</c:v>
                </c:pt>
                <c:pt idx="15621">
                  <c:v>57.235455435847207</c:v>
                </c:pt>
                <c:pt idx="15622">
                  <c:v>58.765915768854065</c:v>
                </c:pt>
                <c:pt idx="15623">
                  <c:v>63.050930460333014</c:v>
                </c:pt>
                <c:pt idx="15624">
                  <c:v>59.990205680705202</c:v>
                </c:pt>
                <c:pt idx="15625">
                  <c:v>58.153770812928506</c:v>
                </c:pt>
                <c:pt idx="15626">
                  <c:v>60.908325171400598</c:v>
                </c:pt>
                <c:pt idx="15627">
                  <c:v>62.132615083251714</c:v>
                </c:pt>
                <c:pt idx="15628">
                  <c:v>57.541625857002941</c:v>
                </c:pt>
                <c:pt idx="15629">
                  <c:v>60.908325171400598</c:v>
                </c:pt>
                <c:pt idx="15630">
                  <c:v>59.990205680705202</c:v>
                </c:pt>
                <c:pt idx="15631">
                  <c:v>61.214495592556318</c:v>
                </c:pt>
                <c:pt idx="15632">
                  <c:v>60.296180215475026</c:v>
                </c:pt>
                <c:pt idx="15633">
                  <c:v>63.96904995102841</c:v>
                </c:pt>
                <c:pt idx="15634">
                  <c:v>61.214495592556318</c:v>
                </c:pt>
                <c:pt idx="15635">
                  <c:v>61.214495592556318</c:v>
                </c:pt>
                <c:pt idx="15636">
                  <c:v>61.520470127326156</c:v>
                </c:pt>
                <c:pt idx="15637">
                  <c:v>62.132615083251714</c:v>
                </c:pt>
                <c:pt idx="15638">
                  <c:v>57.847600391772779</c:v>
                </c:pt>
                <c:pt idx="15639">
                  <c:v>58.765915768854065</c:v>
                </c:pt>
                <c:pt idx="15640">
                  <c:v>56.317335945151811</c:v>
                </c:pt>
                <c:pt idx="15641">
                  <c:v>57.235455435847207</c:v>
                </c:pt>
                <c:pt idx="15642">
                  <c:v>56.929480901077383</c:v>
                </c:pt>
                <c:pt idx="15643">
                  <c:v>60.296180215475026</c:v>
                </c:pt>
                <c:pt idx="15644">
                  <c:v>60.908325171400598</c:v>
                </c:pt>
                <c:pt idx="15645">
                  <c:v>59.684231145935364</c:v>
                </c:pt>
                <c:pt idx="15646">
                  <c:v>56.929480901077383</c:v>
                </c:pt>
                <c:pt idx="15647">
                  <c:v>56.011165523996084</c:v>
                </c:pt>
                <c:pt idx="15648">
                  <c:v>56.317335945151811</c:v>
                </c:pt>
                <c:pt idx="15649">
                  <c:v>57.541625857002941</c:v>
                </c:pt>
                <c:pt idx="15650">
                  <c:v>58.765915768854065</c:v>
                </c:pt>
                <c:pt idx="15651">
                  <c:v>58.459745347698338</c:v>
                </c:pt>
                <c:pt idx="15652">
                  <c:v>55.705190989226253</c:v>
                </c:pt>
                <c:pt idx="15653">
                  <c:v>54.48090107737513</c:v>
                </c:pt>
                <c:pt idx="15654">
                  <c:v>59.684231145935364</c:v>
                </c:pt>
                <c:pt idx="15655">
                  <c:v>57.847600391772779</c:v>
                </c:pt>
                <c:pt idx="15656">
                  <c:v>59.37806072477963</c:v>
                </c:pt>
                <c:pt idx="15657">
                  <c:v>58.459745347698338</c:v>
                </c:pt>
                <c:pt idx="15658">
                  <c:v>56.929480901077383</c:v>
                </c:pt>
                <c:pt idx="15659">
                  <c:v>55.093046033300688</c:v>
                </c:pt>
                <c:pt idx="15660">
                  <c:v>55.093046033300688</c:v>
                </c:pt>
                <c:pt idx="15661">
                  <c:v>55.399020568070526</c:v>
                </c:pt>
                <c:pt idx="15662">
                  <c:v>58.153770812928506</c:v>
                </c:pt>
                <c:pt idx="15663">
                  <c:v>59.37806072477963</c:v>
                </c:pt>
                <c:pt idx="15664">
                  <c:v>58.459745347698338</c:v>
                </c:pt>
                <c:pt idx="15665">
                  <c:v>56.929480901077383</c:v>
                </c:pt>
                <c:pt idx="15666">
                  <c:v>57.541625857002941</c:v>
                </c:pt>
                <c:pt idx="15667">
                  <c:v>58.153770812928506</c:v>
                </c:pt>
                <c:pt idx="15668">
                  <c:v>62.438785504407441</c:v>
                </c:pt>
                <c:pt idx="15669">
                  <c:v>62.74476003917728</c:v>
                </c:pt>
                <c:pt idx="15670">
                  <c:v>59.990205680705202</c:v>
                </c:pt>
                <c:pt idx="15671">
                  <c:v>59.990205680705202</c:v>
                </c:pt>
                <c:pt idx="15672">
                  <c:v>61.520470127326156</c:v>
                </c:pt>
                <c:pt idx="15673">
                  <c:v>61.826640548481883</c:v>
                </c:pt>
                <c:pt idx="15674">
                  <c:v>56.929480901077383</c:v>
                </c:pt>
                <c:pt idx="15675">
                  <c:v>57.235455435847207</c:v>
                </c:pt>
                <c:pt idx="15676">
                  <c:v>60.908325171400598</c:v>
                </c:pt>
                <c:pt idx="15677">
                  <c:v>58.153770812928506</c:v>
                </c:pt>
                <c:pt idx="15678">
                  <c:v>60.908325171400598</c:v>
                </c:pt>
                <c:pt idx="15679">
                  <c:v>63.050930460333014</c:v>
                </c:pt>
                <c:pt idx="15680">
                  <c:v>60.60235063663076</c:v>
                </c:pt>
                <c:pt idx="15681">
                  <c:v>62.132615083251714</c:v>
                </c:pt>
                <c:pt idx="15682">
                  <c:v>63.356904995102838</c:v>
                </c:pt>
                <c:pt idx="15683">
                  <c:v>62.438785504407441</c:v>
                </c:pt>
                <c:pt idx="15684">
                  <c:v>57.847600391772779</c:v>
                </c:pt>
                <c:pt idx="15685">
                  <c:v>59.990205680705202</c:v>
                </c:pt>
                <c:pt idx="15686">
                  <c:v>63.96904995102841</c:v>
                </c:pt>
                <c:pt idx="15687">
                  <c:v>61.826640548481883</c:v>
                </c:pt>
                <c:pt idx="15688">
                  <c:v>60.296180215475026</c:v>
                </c:pt>
                <c:pt idx="15689">
                  <c:v>58.765915768854065</c:v>
                </c:pt>
                <c:pt idx="15690">
                  <c:v>63.663075416258579</c:v>
                </c:pt>
                <c:pt idx="15691">
                  <c:v>61.826640548481883</c:v>
                </c:pt>
                <c:pt idx="15692">
                  <c:v>60.908325171400598</c:v>
                </c:pt>
                <c:pt idx="15693">
                  <c:v>60.296180215475026</c:v>
                </c:pt>
                <c:pt idx="15694">
                  <c:v>61.214495592556318</c:v>
                </c:pt>
                <c:pt idx="15695">
                  <c:v>61.520470127326156</c:v>
                </c:pt>
                <c:pt idx="15696">
                  <c:v>61.520470127326156</c:v>
                </c:pt>
                <c:pt idx="15697">
                  <c:v>59.990205680705202</c:v>
                </c:pt>
                <c:pt idx="15698">
                  <c:v>58.765915768854065</c:v>
                </c:pt>
                <c:pt idx="15699">
                  <c:v>58.459745347698338</c:v>
                </c:pt>
                <c:pt idx="15700">
                  <c:v>61.214495592556318</c:v>
                </c:pt>
                <c:pt idx="15701">
                  <c:v>64.275220372184137</c:v>
                </c:pt>
                <c:pt idx="15702">
                  <c:v>62.74476003917728</c:v>
                </c:pt>
                <c:pt idx="15703">
                  <c:v>61.520470127326156</c:v>
                </c:pt>
                <c:pt idx="15704">
                  <c:v>59.684231145935364</c:v>
                </c:pt>
                <c:pt idx="15705">
                  <c:v>61.826640548481883</c:v>
                </c:pt>
                <c:pt idx="15706">
                  <c:v>59.684231145935364</c:v>
                </c:pt>
                <c:pt idx="15707">
                  <c:v>59.684231145935364</c:v>
                </c:pt>
                <c:pt idx="15708">
                  <c:v>58.153770812928506</c:v>
                </c:pt>
                <c:pt idx="15709">
                  <c:v>62.132615083251714</c:v>
                </c:pt>
                <c:pt idx="15710">
                  <c:v>58.459745347698338</c:v>
                </c:pt>
                <c:pt idx="15711">
                  <c:v>56.623310479921649</c:v>
                </c:pt>
                <c:pt idx="15712">
                  <c:v>56.929480901077383</c:v>
                </c:pt>
                <c:pt idx="15713">
                  <c:v>58.765915768854065</c:v>
                </c:pt>
                <c:pt idx="15714">
                  <c:v>61.214495592556318</c:v>
                </c:pt>
                <c:pt idx="15715">
                  <c:v>58.765915768854065</c:v>
                </c:pt>
                <c:pt idx="15716">
                  <c:v>58.459745347698338</c:v>
                </c:pt>
                <c:pt idx="15717">
                  <c:v>58.153770812928506</c:v>
                </c:pt>
                <c:pt idx="15718">
                  <c:v>57.847600391772779</c:v>
                </c:pt>
                <c:pt idx="15719">
                  <c:v>57.847600391772779</c:v>
                </c:pt>
                <c:pt idx="15720">
                  <c:v>56.317335945151811</c:v>
                </c:pt>
                <c:pt idx="15721">
                  <c:v>58.153770812928506</c:v>
                </c:pt>
                <c:pt idx="15722">
                  <c:v>58.765915768854065</c:v>
                </c:pt>
                <c:pt idx="15723">
                  <c:v>55.705190989226253</c:v>
                </c:pt>
                <c:pt idx="15724">
                  <c:v>55.705190989226253</c:v>
                </c:pt>
                <c:pt idx="15725">
                  <c:v>57.541625857002941</c:v>
                </c:pt>
                <c:pt idx="15726">
                  <c:v>58.153770812928506</c:v>
                </c:pt>
                <c:pt idx="15727">
                  <c:v>59.37806072477963</c:v>
                </c:pt>
                <c:pt idx="15728">
                  <c:v>59.684231145935364</c:v>
                </c:pt>
                <c:pt idx="15729">
                  <c:v>55.705190989226253</c:v>
                </c:pt>
                <c:pt idx="15730">
                  <c:v>55.705190989226253</c:v>
                </c:pt>
                <c:pt idx="15731">
                  <c:v>58.153770812928506</c:v>
                </c:pt>
                <c:pt idx="15732">
                  <c:v>56.623310479921649</c:v>
                </c:pt>
                <c:pt idx="15733">
                  <c:v>57.541625857002941</c:v>
                </c:pt>
                <c:pt idx="15734">
                  <c:v>59.990205680705202</c:v>
                </c:pt>
                <c:pt idx="15735">
                  <c:v>56.623310479921649</c:v>
                </c:pt>
                <c:pt idx="15736">
                  <c:v>58.765915768854065</c:v>
                </c:pt>
                <c:pt idx="15737">
                  <c:v>57.541625857002941</c:v>
                </c:pt>
                <c:pt idx="15738">
                  <c:v>59.37806072477963</c:v>
                </c:pt>
                <c:pt idx="15739">
                  <c:v>61.826640548481883</c:v>
                </c:pt>
                <c:pt idx="15740">
                  <c:v>59.990205680705202</c:v>
                </c:pt>
                <c:pt idx="15741">
                  <c:v>56.317335945151811</c:v>
                </c:pt>
                <c:pt idx="15742">
                  <c:v>56.929480901077383</c:v>
                </c:pt>
                <c:pt idx="15743">
                  <c:v>55.705190989226253</c:v>
                </c:pt>
                <c:pt idx="15744">
                  <c:v>57.541625857002941</c:v>
                </c:pt>
                <c:pt idx="15745">
                  <c:v>54.786875612144961</c:v>
                </c:pt>
                <c:pt idx="15746">
                  <c:v>50.195886385896181</c:v>
                </c:pt>
                <c:pt idx="15747">
                  <c:v>51.420176297747311</c:v>
                </c:pt>
                <c:pt idx="15748">
                  <c:v>56.317335945151811</c:v>
                </c:pt>
                <c:pt idx="15749">
                  <c:v>53.562781586679733</c:v>
                </c:pt>
                <c:pt idx="15750">
                  <c:v>53.562781586679733</c:v>
                </c:pt>
                <c:pt idx="15751">
                  <c:v>52.338295788442707</c:v>
                </c:pt>
                <c:pt idx="15752">
                  <c:v>57.235455435847207</c:v>
                </c:pt>
                <c:pt idx="15753">
                  <c:v>55.093046033300688</c:v>
                </c:pt>
                <c:pt idx="15754">
                  <c:v>57.235455435847207</c:v>
                </c:pt>
                <c:pt idx="15755">
                  <c:v>57.235455435847207</c:v>
                </c:pt>
                <c:pt idx="15756">
                  <c:v>58.153770812928506</c:v>
                </c:pt>
                <c:pt idx="15757">
                  <c:v>53.256611165523992</c:v>
                </c:pt>
                <c:pt idx="15758">
                  <c:v>53.562781586679733</c:v>
                </c:pt>
                <c:pt idx="15759">
                  <c:v>51.420176297747311</c:v>
                </c:pt>
                <c:pt idx="15760">
                  <c:v>55.705190989226253</c:v>
                </c:pt>
                <c:pt idx="15761">
                  <c:v>57.235455435847207</c:v>
                </c:pt>
                <c:pt idx="15762">
                  <c:v>58.765915768854065</c:v>
                </c:pt>
                <c:pt idx="15763">
                  <c:v>56.623310479921649</c:v>
                </c:pt>
                <c:pt idx="15764">
                  <c:v>59.37806072477963</c:v>
                </c:pt>
                <c:pt idx="15765">
                  <c:v>58.459745347698338</c:v>
                </c:pt>
                <c:pt idx="15766">
                  <c:v>60.296180215475026</c:v>
                </c:pt>
                <c:pt idx="15767">
                  <c:v>56.317335945151811</c:v>
                </c:pt>
                <c:pt idx="15768">
                  <c:v>57.541625857002941</c:v>
                </c:pt>
                <c:pt idx="15769">
                  <c:v>59.990205680705202</c:v>
                </c:pt>
                <c:pt idx="15770">
                  <c:v>56.317335945151811</c:v>
                </c:pt>
                <c:pt idx="15771">
                  <c:v>53.562781586679733</c:v>
                </c:pt>
                <c:pt idx="15772">
                  <c:v>55.399020568070526</c:v>
                </c:pt>
                <c:pt idx="15773">
                  <c:v>56.929480901077383</c:v>
                </c:pt>
                <c:pt idx="15774">
                  <c:v>57.541625857002941</c:v>
                </c:pt>
                <c:pt idx="15775">
                  <c:v>54.786875612144961</c:v>
                </c:pt>
                <c:pt idx="15776">
                  <c:v>56.011165523996084</c:v>
                </c:pt>
                <c:pt idx="15777">
                  <c:v>54.174730656219388</c:v>
                </c:pt>
                <c:pt idx="15778">
                  <c:v>54.174730656219388</c:v>
                </c:pt>
                <c:pt idx="15779">
                  <c:v>53.256611165523992</c:v>
                </c:pt>
                <c:pt idx="15780">
                  <c:v>51.114005876591577</c:v>
                </c:pt>
                <c:pt idx="15781">
                  <c:v>50.501860920666012</c:v>
                </c:pt>
                <c:pt idx="15782">
                  <c:v>49.889715964740454</c:v>
                </c:pt>
                <c:pt idx="15783">
                  <c:v>51.420176297747311</c:v>
                </c:pt>
                <c:pt idx="15784">
                  <c:v>54.48090107737513</c:v>
                </c:pt>
                <c:pt idx="15785">
                  <c:v>54.174730656219388</c:v>
                </c:pt>
                <c:pt idx="15786">
                  <c:v>53.256611165523992</c:v>
                </c:pt>
                <c:pt idx="15787">
                  <c:v>51.420176297747311</c:v>
                </c:pt>
                <c:pt idx="15788">
                  <c:v>54.174730656219388</c:v>
                </c:pt>
                <c:pt idx="15789">
                  <c:v>55.705190989226253</c:v>
                </c:pt>
                <c:pt idx="15790">
                  <c:v>55.093046033300688</c:v>
                </c:pt>
                <c:pt idx="15791">
                  <c:v>52.950440744368272</c:v>
                </c:pt>
                <c:pt idx="15792">
                  <c:v>53.868756121449564</c:v>
                </c:pt>
                <c:pt idx="15793">
                  <c:v>55.705190989226253</c:v>
                </c:pt>
                <c:pt idx="15794">
                  <c:v>55.399020568070526</c:v>
                </c:pt>
                <c:pt idx="15795">
                  <c:v>53.562781586679733</c:v>
                </c:pt>
                <c:pt idx="15796">
                  <c:v>54.174730656219388</c:v>
                </c:pt>
                <c:pt idx="15797">
                  <c:v>51.114005876591577</c:v>
                </c:pt>
                <c:pt idx="15798">
                  <c:v>52.950440744368272</c:v>
                </c:pt>
                <c:pt idx="15799">
                  <c:v>53.868756121449564</c:v>
                </c:pt>
                <c:pt idx="15800">
                  <c:v>52.644466209598434</c:v>
                </c:pt>
                <c:pt idx="15801">
                  <c:v>52.950440744368272</c:v>
                </c:pt>
                <c:pt idx="15802">
                  <c:v>53.562781586679733</c:v>
                </c:pt>
                <c:pt idx="15803">
                  <c:v>54.48090107737513</c:v>
                </c:pt>
                <c:pt idx="15804">
                  <c:v>56.011165523996084</c:v>
                </c:pt>
                <c:pt idx="15805">
                  <c:v>52.644466209598434</c:v>
                </c:pt>
                <c:pt idx="15806">
                  <c:v>54.48090107737513</c:v>
                </c:pt>
                <c:pt idx="15807">
                  <c:v>55.093046033300688</c:v>
                </c:pt>
                <c:pt idx="15808">
                  <c:v>50.501860920666012</c:v>
                </c:pt>
                <c:pt idx="15809">
                  <c:v>52.644466209598434</c:v>
                </c:pt>
                <c:pt idx="15810">
                  <c:v>53.868756121449564</c:v>
                </c:pt>
                <c:pt idx="15811">
                  <c:v>52.950440744368272</c:v>
                </c:pt>
                <c:pt idx="15812">
                  <c:v>54.48090107737513</c:v>
                </c:pt>
                <c:pt idx="15813">
                  <c:v>54.786875612144961</c:v>
                </c:pt>
                <c:pt idx="15814">
                  <c:v>54.48090107737513</c:v>
                </c:pt>
                <c:pt idx="15815">
                  <c:v>54.48090107737513</c:v>
                </c:pt>
                <c:pt idx="15816">
                  <c:v>51.420176297747311</c:v>
                </c:pt>
                <c:pt idx="15817">
                  <c:v>54.48090107737513</c:v>
                </c:pt>
                <c:pt idx="15818">
                  <c:v>50.195886385896181</c:v>
                </c:pt>
                <c:pt idx="15819">
                  <c:v>46.216846229187077</c:v>
                </c:pt>
                <c:pt idx="15820">
                  <c:v>49.277571008814895</c:v>
                </c:pt>
                <c:pt idx="15821">
                  <c:v>52.950440744368272</c:v>
                </c:pt>
                <c:pt idx="15822">
                  <c:v>52.644466209598434</c:v>
                </c:pt>
                <c:pt idx="15823">
                  <c:v>53.256611165523992</c:v>
                </c:pt>
                <c:pt idx="15824">
                  <c:v>52.644466209598434</c:v>
                </c:pt>
                <c:pt idx="15825">
                  <c:v>54.174730656219388</c:v>
                </c:pt>
                <c:pt idx="15826">
                  <c:v>52.644466209598434</c:v>
                </c:pt>
                <c:pt idx="15827">
                  <c:v>50.195886385896181</c:v>
                </c:pt>
                <c:pt idx="15828">
                  <c:v>52.644466209598434</c:v>
                </c:pt>
                <c:pt idx="15829">
                  <c:v>49.583741429970615</c:v>
                </c:pt>
                <c:pt idx="15830">
                  <c:v>53.562781586679733</c:v>
                </c:pt>
                <c:pt idx="15831">
                  <c:v>49.889715964740454</c:v>
                </c:pt>
                <c:pt idx="15832">
                  <c:v>49.583741429970615</c:v>
                </c:pt>
                <c:pt idx="15833">
                  <c:v>49.583741429970615</c:v>
                </c:pt>
                <c:pt idx="15834">
                  <c:v>49.583741429970615</c:v>
                </c:pt>
                <c:pt idx="15835">
                  <c:v>52.338295788442707</c:v>
                </c:pt>
                <c:pt idx="15836">
                  <c:v>50.501860920666012</c:v>
                </c:pt>
                <c:pt idx="15837">
                  <c:v>48.971596474045057</c:v>
                </c:pt>
                <c:pt idx="15838">
                  <c:v>50.501860920666012</c:v>
                </c:pt>
                <c:pt idx="15839">
                  <c:v>50.808031341821753</c:v>
                </c:pt>
                <c:pt idx="15840">
                  <c:v>50.501860920666012</c:v>
                </c:pt>
                <c:pt idx="15841">
                  <c:v>52.338295788442707</c:v>
                </c:pt>
                <c:pt idx="15842">
                  <c:v>53.562781586679733</c:v>
                </c:pt>
                <c:pt idx="15843">
                  <c:v>52.950440744368272</c:v>
                </c:pt>
                <c:pt idx="15844">
                  <c:v>50.501860920666012</c:v>
                </c:pt>
                <c:pt idx="15845">
                  <c:v>53.562781586679733</c:v>
                </c:pt>
                <c:pt idx="15846">
                  <c:v>49.583741429970615</c:v>
                </c:pt>
                <c:pt idx="15847">
                  <c:v>50.195886385896181</c:v>
                </c:pt>
                <c:pt idx="15848">
                  <c:v>51.726150832517149</c:v>
                </c:pt>
                <c:pt idx="15849">
                  <c:v>51.420176297747311</c:v>
                </c:pt>
                <c:pt idx="15850">
                  <c:v>53.562781586679733</c:v>
                </c:pt>
                <c:pt idx="15851">
                  <c:v>49.583741429970615</c:v>
                </c:pt>
                <c:pt idx="15852">
                  <c:v>52.338295788442707</c:v>
                </c:pt>
                <c:pt idx="15853">
                  <c:v>51.420176297747311</c:v>
                </c:pt>
                <c:pt idx="15854">
                  <c:v>51.726150832517149</c:v>
                </c:pt>
                <c:pt idx="15855">
                  <c:v>53.562781586679733</c:v>
                </c:pt>
                <c:pt idx="15856">
                  <c:v>55.705190989226253</c:v>
                </c:pt>
                <c:pt idx="15857">
                  <c:v>51.726150832517149</c:v>
                </c:pt>
                <c:pt idx="15858">
                  <c:v>53.868756121449564</c:v>
                </c:pt>
                <c:pt idx="15859">
                  <c:v>56.011165523996084</c:v>
                </c:pt>
                <c:pt idx="15860">
                  <c:v>55.705190989226253</c:v>
                </c:pt>
                <c:pt idx="15861">
                  <c:v>58.153770812928506</c:v>
                </c:pt>
                <c:pt idx="15862">
                  <c:v>56.011165523996084</c:v>
                </c:pt>
                <c:pt idx="15863">
                  <c:v>53.562781586679733</c:v>
                </c:pt>
                <c:pt idx="15864">
                  <c:v>52.644466209598434</c:v>
                </c:pt>
                <c:pt idx="15865">
                  <c:v>52.338295788442707</c:v>
                </c:pt>
                <c:pt idx="15866">
                  <c:v>53.868756121449564</c:v>
                </c:pt>
                <c:pt idx="15867">
                  <c:v>53.868756121449564</c:v>
                </c:pt>
                <c:pt idx="15868">
                  <c:v>54.174730656219388</c:v>
                </c:pt>
                <c:pt idx="15869">
                  <c:v>53.868756121449564</c:v>
                </c:pt>
                <c:pt idx="15870">
                  <c:v>53.562781586679733</c:v>
                </c:pt>
                <c:pt idx="15871">
                  <c:v>56.011165523996084</c:v>
                </c:pt>
                <c:pt idx="15872">
                  <c:v>56.011165523996084</c:v>
                </c:pt>
                <c:pt idx="15873">
                  <c:v>55.705190989226253</c:v>
                </c:pt>
                <c:pt idx="15874">
                  <c:v>58.459745347698338</c:v>
                </c:pt>
                <c:pt idx="15875">
                  <c:v>53.256611165523992</c:v>
                </c:pt>
                <c:pt idx="15876">
                  <c:v>52.950440744368272</c:v>
                </c:pt>
                <c:pt idx="15877">
                  <c:v>51.420176297747311</c:v>
                </c:pt>
                <c:pt idx="15878">
                  <c:v>57.235455435847207</c:v>
                </c:pt>
                <c:pt idx="15879">
                  <c:v>55.399020568070526</c:v>
                </c:pt>
                <c:pt idx="15880">
                  <c:v>54.174730656219388</c:v>
                </c:pt>
                <c:pt idx="15881">
                  <c:v>49.277571008814895</c:v>
                </c:pt>
                <c:pt idx="15882">
                  <c:v>52.338295788442707</c:v>
                </c:pt>
                <c:pt idx="15883">
                  <c:v>53.256611165523992</c:v>
                </c:pt>
                <c:pt idx="15884">
                  <c:v>53.562781586679733</c:v>
                </c:pt>
                <c:pt idx="15885">
                  <c:v>55.399020568070526</c:v>
                </c:pt>
                <c:pt idx="15886">
                  <c:v>52.338295788442707</c:v>
                </c:pt>
                <c:pt idx="15887">
                  <c:v>52.338295788442707</c:v>
                </c:pt>
                <c:pt idx="15888">
                  <c:v>50.195886385896181</c:v>
                </c:pt>
                <c:pt idx="15889">
                  <c:v>48.359451518119499</c:v>
                </c:pt>
                <c:pt idx="15890">
                  <c:v>48.971596474045057</c:v>
                </c:pt>
                <c:pt idx="15891">
                  <c:v>47.747306562193927</c:v>
                </c:pt>
                <c:pt idx="15892">
                  <c:v>48.053281096963765</c:v>
                </c:pt>
                <c:pt idx="15893">
                  <c:v>48.359451518119499</c:v>
                </c:pt>
                <c:pt idx="15894">
                  <c:v>48.665426052889323</c:v>
                </c:pt>
                <c:pt idx="15895">
                  <c:v>47.441332027424096</c:v>
                </c:pt>
                <c:pt idx="15896">
                  <c:v>48.359451518119499</c:v>
                </c:pt>
                <c:pt idx="15897">
                  <c:v>48.053281096963765</c:v>
                </c:pt>
                <c:pt idx="15898">
                  <c:v>50.195886385896181</c:v>
                </c:pt>
                <c:pt idx="15899">
                  <c:v>49.583741429970615</c:v>
                </c:pt>
                <c:pt idx="15900">
                  <c:v>49.277571008814895</c:v>
                </c:pt>
                <c:pt idx="15901">
                  <c:v>51.420176297747311</c:v>
                </c:pt>
                <c:pt idx="15902">
                  <c:v>49.583741429970615</c:v>
                </c:pt>
                <c:pt idx="15903">
                  <c:v>52.644466209598434</c:v>
                </c:pt>
                <c:pt idx="15904">
                  <c:v>56.929480901077383</c:v>
                </c:pt>
                <c:pt idx="15905">
                  <c:v>50.501860920666012</c:v>
                </c:pt>
                <c:pt idx="15906">
                  <c:v>46.828991185112635</c:v>
                </c:pt>
                <c:pt idx="15907">
                  <c:v>47.747306562193927</c:v>
                </c:pt>
                <c:pt idx="15908">
                  <c:v>51.726150832517149</c:v>
                </c:pt>
                <c:pt idx="15909">
                  <c:v>52.644466209598434</c:v>
                </c:pt>
                <c:pt idx="15910">
                  <c:v>48.665426052889323</c:v>
                </c:pt>
                <c:pt idx="15911">
                  <c:v>51.420176297747311</c:v>
                </c:pt>
                <c:pt idx="15912">
                  <c:v>51.114005876591577</c:v>
                </c:pt>
                <c:pt idx="15913">
                  <c:v>46.216846229187077</c:v>
                </c:pt>
                <c:pt idx="15914">
                  <c:v>49.889715964740454</c:v>
                </c:pt>
                <c:pt idx="15915">
                  <c:v>51.726150832517149</c:v>
                </c:pt>
                <c:pt idx="15916">
                  <c:v>53.256611165523992</c:v>
                </c:pt>
                <c:pt idx="15917">
                  <c:v>52.644466209598434</c:v>
                </c:pt>
                <c:pt idx="15918">
                  <c:v>51.726150832517149</c:v>
                </c:pt>
                <c:pt idx="15919">
                  <c:v>51.420176297747311</c:v>
                </c:pt>
                <c:pt idx="15920">
                  <c:v>50.808031341821753</c:v>
                </c:pt>
                <c:pt idx="15921">
                  <c:v>50.501860920666012</c:v>
                </c:pt>
                <c:pt idx="15922">
                  <c:v>53.868756121449564</c:v>
                </c:pt>
                <c:pt idx="15923">
                  <c:v>54.786875612144961</c:v>
                </c:pt>
                <c:pt idx="15924">
                  <c:v>55.705190989226253</c:v>
                </c:pt>
                <c:pt idx="15925">
                  <c:v>56.929480901077383</c:v>
                </c:pt>
                <c:pt idx="15926">
                  <c:v>56.317335945151811</c:v>
                </c:pt>
                <c:pt idx="15927">
                  <c:v>56.317335945151811</c:v>
                </c:pt>
                <c:pt idx="15928">
                  <c:v>54.174730656219388</c:v>
                </c:pt>
                <c:pt idx="15929">
                  <c:v>52.950440744368272</c:v>
                </c:pt>
                <c:pt idx="15930">
                  <c:v>56.317335945151811</c:v>
                </c:pt>
                <c:pt idx="15931">
                  <c:v>56.317335945151811</c:v>
                </c:pt>
                <c:pt idx="15932">
                  <c:v>54.48090107737513</c:v>
                </c:pt>
                <c:pt idx="15933">
                  <c:v>53.562781586679733</c:v>
                </c:pt>
                <c:pt idx="15934">
                  <c:v>52.950440744368272</c:v>
                </c:pt>
                <c:pt idx="15935">
                  <c:v>51.114005876591577</c:v>
                </c:pt>
                <c:pt idx="15936">
                  <c:v>49.583741429970615</c:v>
                </c:pt>
                <c:pt idx="15937">
                  <c:v>49.277571008814895</c:v>
                </c:pt>
                <c:pt idx="15938">
                  <c:v>51.114005876591577</c:v>
                </c:pt>
                <c:pt idx="15939">
                  <c:v>52.644466209598434</c:v>
                </c:pt>
                <c:pt idx="15940">
                  <c:v>54.174730656219388</c:v>
                </c:pt>
                <c:pt idx="15941">
                  <c:v>54.174730656219388</c:v>
                </c:pt>
                <c:pt idx="15942">
                  <c:v>52.950440744368272</c:v>
                </c:pt>
                <c:pt idx="15943">
                  <c:v>53.562781586679733</c:v>
                </c:pt>
                <c:pt idx="15944">
                  <c:v>56.623310479921649</c:v>
                </c:pt>
                <c:pt idx="15945">
                  <c:v>56.317335945151811</c:v>
                </c:pt>
                <c:pt idx="15946">
                  <c:v>56.929480901077383</c:v>
                </c:pt>
                <c:pt idx="15947">
                  <c:v>56.317335945151811</c:v>
                </c:pt>
                <c:pt idx="15948">
                  <c:v>54.48090107737513</c:v>
                </c:pt>
                <c:pt idx="15949">
                  <c:v>53.562781586679733</c:v>
                </c:pt>
                <c:pt idx="15950">
                  <c:v>53.562781586679733</c:v>
                </c:pt>
                <c:pt idx="15951">
                  <c:v>54.174730656219388</c:v>
                </c:pt>
                <c:pt idx="15952">
                  <c:v>54.174730656219388</c:v>
                </c:pt>
                <c:pt idx="15953">
                  <c:v>51.114005876591577</c:v>
                </c:pt>
                <c:pt idx="15954">
                  <c:v>50.195886385896181</c:v>
                </c:pt>
                <c:pt idx="15955">
                  <c:v>54.786875612144961</c:v>
                </c:pt>
                <c:pt idx="15956">
                  <c:v>54.786875612144961</c:v>
                </c:pt>
                <c:pt idx="15957">
                  <c:v>52.338295788442707</c:v>
                </c:pt>
                <c:pt idx="15958">
                  <c:v>55.399020568070526</c:v>
                </c:pt>
                <c:pt idx="15959">
                  <c:v>56.317335945151811</c:v>
                </c:pt>
                <c:pt idx="15960">
                  <c:v>57.235455435847207</c:v>
                </c:pt>
                <c:pt idx="15961">
                  <c:v>57.541625857002941</c:v>
                </c:pt>
                <c:pt idx="15962">
                  <c:v>54.174730656219388</c:v>
                </c:pt>
                <c:pt idx="15963">
                  <c:v>52.644466209598434</c:v>
                </c:pt>
                <c:pt idx="15964">
                  <c:v>51.726150832517149</c:v>
                </c:pt>
                <c:pt idx="15965">
                  <c:v>49.889715964740454</c:v>
                </c:pt>
                <c:pt idx="15966">
                  <c:v>48.971596474045057</c:v>
                </c:pt>
                <c:pt idx="15967">
                  <c:v>51.114005876591577</c:v>
                </c:pt>
                <c:pt idx="15968">
                  <c:v>49.583741429970615</c:v>
                </c:pt>
                <c:pt idx="15969">
                  <c:v>49.277571008814895</c:v>
                </c:pt>
                <c:pt idx="15970">
                  <c:v>48.971596474045057</c:v>
                </c:pt>
                <c:pt idx="15971">
                  <c:v>47.441332027424096</c:v>
                </c:pt>
                <c:pt idx="15972">
                  <c:v>46.828991185112635</c:v>
                </c:pt>
                <c:pt idx="15973">
                  <c:v>46.216846229187077</c:v>
                </c:pt>
                <c:pt idx="15974">
                  <c:v>46.828991185112635</c:v>
                </c:pt>
                <c:pt idx="15975">
                  <c:v>45.604701273261512</c:v>
                </c:pt>
                <c:pt idx="15976">
                  <c:v>46.216846229187077</c:v>
                </c:pt>
                <c:pt idx="15977">
                  <c:v>51.114005876591577</c:v>
                </c:pt>
                <c:pt idx="15978">
                  <c:v>47.441332027424096</c:v>
                </c:pt>
                <c:pt idx="15979">
                  <c:v>47.747306562193927</c:v>
                </c:pt>
                <c:pt idx="15980">
                  <c:v>47.747306562193927</c:v>
                </c:pt>
                <c:pt idx="15981">
                  <c:v>46.523016650342804</c:v>
                </c:pt>
                <c:pt idx="15982">
                  <c:v>46.523016650342804</c:v>
                </c:pt>
                <c:pt idx="15983">
                  <c:v>46.216846229187077</c:v>
                </c:pt>
                <c:pt idx="15984">
                  <c:v>45.604701273261512</c:v>
                </c:pt>
                <c:pt idx="15985">
                  <c:v>44.992556317335946</c:v>
                </c:pt>
                <c:pt idx="15986">
                  <c:v>48.053281096963765</c:v>
                </c:pt>
                <c:pt idx="15987">
                  <c:v>48.053281096963765</c:v>
                </c:pt>
                <c:pt idx="15988">
                  <c:v>47.135161606268369</c:v>
                </c:pt>
                <c:pt idx="15989">
                  <c:v>47.747306562193927</c:v>
                </c:pt>
                <c:pt idx="15990">
                  <c:v>48.359451518119499</c:v>
                </c:pt>
                <c:pt idx="15991">
                  <c:v>49.277571008814895</c:v>
                </c:pt>
                <c:pt idx="15992">
                  <c:v>45.604701273261512</c:v>
                </c:pt>
                <c:pt idx="15993">
                  <c:v>46.828991185112635</c:v>
                </c:pt>
                <c:pt idx="15994">
                  <c:v>44.686581782566115</c:v>
                </c:pt>
                <c:pt idx="15995">
                  <c:v>46.828991185112635</c:v>
                </c:pt>
                <c:pt idx="15996">
                  <c:v>48.971596474045057</c:v>
                </c:pt>
                <c:pt idx="15997">
                  <c:v>50.808031341821753</c:v>
                </c:pt>
                <c:pt idx="15998">
                  <c:v>50.195886385896181</c:v>
                </c:pt>
                <c:pt idx="15999">
                  <c:v>49.277571008814895</c:v>
                </c:pt>
                <c:pt idx="16000">
                  <c:v>48.053281096963765</c:v>
                </c:pt>
                <c:pt idx="16001">
                  <c:v>45.604701273261512</c:v>
                </c:pt>
                <c:pt idx="16002">
                  <c:v>48.053281096963765</c:v>
                </c:pt>
                <c:pt idx="16003">
                  <c:v>45.910871694417239</c:v>
                </c:pt>
                <c:pt idx="16004">
                  <c:v>46.216846229187077</c:v>
                </c:pt>
                <c:pt idx="16005">
                  <c:v>47.747306562193927</c:v>
                </c:pt>
                <c:pt idx="16006">
                  <c:v>48.359451518119499</c:v>
                </c:pt>
                <c:pt idx="16007">
                  <c:v>44.380411361410388</c:v>
                </c:pt>
                <c:pt idx="16008">
                  <c:v>44.07443682664055</c:v>
                </c:pt>
                <c:pt idx="16009">
                  <c:v>46.828991185112635</c:v>
                </c:pt>
                <c:pt idx="16010">
                  <c:v>50.501860920666012</c:v>
                </c:pt>
                <c:pt idx="16011">
                  <c:v>48.971596474045057</c:v>
                </c:pt>
                <c:pt idx="16012">
                  <c:v>49.889715964740454</c:v>
                </c:pt>
                <c:pt idx="16013">
                  <c:v>48.665426052889323</c:v>
                </c:pt>
                <c:pt idx="16014">
                  <c:v>50.501860920666012</c:v>
                </c:pt>
                <c:pt idx="16015">
                  <c:v>50.808031341821753</c:v>
                </c:pt>
                <c:pt idx="16016">
                  <c:v>50.195886385896181</c:v>
                </c:pt>
                <c:pt idx="16017">
                  <c:v>51.420176297747311</c:v>
                </c:pt>
                <c:pt idx="16018">
                  <c:v>53.562781586679733</c:v>
                </c:pt>
                <c:pt idx="16019">
                  <c:v>51.114005876591577</c:v>
                </c:pt>
                <c:pt idx="16020">
                  <c:v>51.420176297747311</c:v>
                </c:pt>
                <c:pt idx="16021">
                  <c:v>51.420176297747311</c:v>
                </c:pt>
                <c:pt idx="16022">
                  <c:v>48.053281096963765</c:v>
                </c:pt>
                <c:pt idx="16023">
                  <c:v>51.114005876591577</c:v>
                </c:pt>
                <c:pt idx="16024">
                  <c:v>48.053281096963765</c:v>
                </c:pt>
                <c:pt idx="16025">
                  <c:v>48.053281096963765</c:v>
                </c:pt>
                <c:pt idx="16026">
                  <c:v>48.971596474045057</c:v>
                </c:pt>
                <c:pt idx="16027">
                  <c:v>52.338295788442707</c:v>
                </c:pt>
                <c:pt idx="16028">
                  <c:v>51.420176297747311</c:v>
                </c:pt>
                <c:pt idx="16029">
                  <c:v>49.583741429970615</c:v>
                </c:pt>
                <c:pt idx="16030">
                  <c:v>50.808031341821753</c:v>
                </c:pt>
                <c:pt idx="16031">
                  <c:v>51.114005876591577</c:v>
                </c:pt>
                <c:pt idx="16032">
                  <c:v>52.338295788442707</c:v>
                </c:pt>
                <c:pt idx="16033">
                  <c:v>55.705190989226253</c:v>
                </c:pt>
                <c:pt idx="16034">
                  <c:v>52.338295788442707</c:v>
                </c:pt>
                <c:pt idx="16035">
                  <c:v>52.338295788442707</c:v>
                </c:pt>
                <c:pt idx="16036">
                  <c:v>49.583741429970615</c:v>
                </c:pt>
                <c:pt idx="16037">
                  <c:v>49.889715964740454</c:v>
                </c:pt>
                <c:pt idx="16038">
                  <c:v>44.380411361410388</c:v>
                </c:pt>
                <c:pt idx="16039">
                  <c:v>49.583741429970615</c:v>
                </c:pt>
                <c:pt idx="16040">
                  <c:v>48.971596474045057</c:v>
                </c:pt>
                <c:pt idx="16041">
                  <c:v>48.971596474045057</c:v>
                </c:pt>
                <c:pt idx="16042">
                  <c:v>48.359451518119499</c:v>
                </c:pt>
                <c:pt idx="16043">
                  <c:v>48.971596474045057</c:v>
                </c:pt>
                <c:pt idx="16044">
                  <c:v>48.665426052889323</c:v>
                </c:pt>
                <c:pt idx="16045">
                  <c:v>49.889715964740454</c:v>
                </c:pt>
                <c:pt idx="16046">
                  <c:v>52.338295788442707</c:v>
                </c:pt>
                <c:pt idx="16047">
                  <c:v>46.216846229187077</c:v>
                </c:pt>
                <c:pt idx="16048">
                  <c:v>44.380411361410388</c:v>
                </c:pt>
                <c:pt idx="16049">
                  <c:v>47.135161606268369</c:v>
                </c:pt>
                <c:pt idx="16050">
                  <c:v>45.604701273261512</c:v>
                </c:pt>
                <c:pt idx="16051">
                  <c:v>46.216846229187077</c:v>
                </c:pt>
                <c:pt idx="16052">
                  <c:v>46.828991185112635</c:v>
                </c:pt>
                <c:pt idx="16053">
                  <c:v>47.747306562193927</c:v>
                </c:pt>
                <c:pt idx="16054">
                  <c:v>44.07443682664055</c:v>
                </c:pt>
                <c:pt idx="16055">
                  <c:v>46.828991185112635</c:v>
                </c:pt>
                <c:pt idx="16056">
                  <c:v>48.053281096963765</c:v>
                </c:pt>
                <c:pt idx="16057">
                  <c:v>50.808031341821753</c:v>
                </c:pt>
                <c:pt idx="16058">
                  <c:v>48.359451518119499</c:v>
                </c:pt>
                <c:pt idx="16059">
                  <c:v>47.441332027424096</c:v>
                </c:pt>
                <c:pt idx="16060">
                  <c:v>48.971596474045057</c:v>
                </c:pt>
                <c:pt idx="16061">
                  <c:v>50.501860920666012</c:v>
                </c:pt>
                <c:pt idx="16062">
                  <c:v>48.665426052889323</c:v>
                </c:pt>
                <c:pt idx="16063">
                  <c:v>45.910871694417239</c:v>
                </c:pt>
                <c:pt idx="16064">
                  <c:v>45.604701273261512</c:v>
                </c:pt>
                <c:pt idx="16065">
                  <c:v>46.523016650342804</c:v>
                </c:pt>
                <c:pt idx="16066">
                  <c:v>45.604701273261512</c:v>
                </c:pt>
                <c:pt idx="16067">
                  <c:v>44.380411361410388</c:v>
                </c:pt>
                <c:pt idx="16068">
                  <c:v>46.828991185112635</c:v>
                </c:pt>
                <c:pt idx="16069">
                  <c:v>47.135161606268369</c:v>
                </c:pt>
                <c:pt idx="16070">
                  <c:v>47.441332027424096</c:v>
                </c:pt>
                <c:pt idx="16071">
                  <c:v>44.992556317335946</c:v>
                </c:pt>
                <c:pt idx="16072">
                  <c:v>46.216846229187077</c:v>
                </c:pt>
                <c:pt idx="16073">
                  <c:v>45.910871694417239</c:v>
                </c:pt>
                <c:pt idx="16074">
                  <c:v>44.992556317335946</c:v>
                </c:pt>
                <c:pt idx="16075">
                  <c:v>44.07443682664055</c:v>
                </c:pt>
                <c:pt idx="16076">
                  <c:v>46.523016650342804</c:v>
                </c:pt>
                <c:pt idx="16077">
                  <c:v>46.523016650342804</c:v>
                </c:pt>
                <c:pt idx="16078">
                  <c:v>45.910871694417239</c:v>
                </c:pt>
                <c:pt idx="16079">
                  <c:v>47.441332027424096</c:v>
                </c:pt>
                <c:pt idx="16080">
                  <c:v>44.380411361410388</c:v>
                </c:pt>
                <c:pt idx="16081">
                  <c:v>44.992556317335946</c:v>
                </c:pt>
                <c:pt idx="16082">
                  <c:v>47.441332027424096</c:v>
                </c:pt>
                <c:pt idx="16083">
                  <c:v>46.523016650342804</c:v>
                </c:pt>
                <c:pt idx="16084">
                  <c:v>46.828991185112635</c:v>
                </c:pt>
                <c:pt idx="16085">
                  <c:v>46.523016650342804</c:v>
                </c:pt>
                <c:pt idx="16086">
                  <c:v>44.992556317335946</c:v>
                </c:pt>
                <c:pt idx="16087">
                  <c:v>44.992556317335946</c:v>
                </c:pt>
                <c:pt idx="16088">
                  <c:v>45.910871694417239</c:v>
                </c:pt>
                <c:pt idx="16089">
                  <c:v>44.686581782566115</c:v>
                </c:pt>
                <c:pt idx="16090">
                  <c:v>45.604701273261512</c:v>
                </c:pt>
                <c:pt idx="16091">
                  <c:v>44.992556317335946</c:v>
                </c:pt>
                <c:pt idx="16092">
                  <c:v>46.828991185112635</c:v>
                </c:pt>
                <c:pt idx="16093">
                  <c:v>47.747306562193927</c:v>
                </c:pt>
                <c:pt idx="16094">
                  <c:v>49.277571008814895</c:v>
                </c:pt>
                <c:pt idx="16095">
                  <c:v>43.768266405484823</c:v>
                </c:pt>
                <c:pt idx="16096">
                  <c:v>44.380411361410388</c:v>
                </c:pt>
                <c:pt idx="16097">
                  <c:v>46.216846229187077</c:v>
                </c:pt>
                <c:pt idx="16098">
                  <c:v>42.238001958863862</c:v>
                </c:pt>
                <c:pt idx="16099">
                  <c:v>45.604701273261512</c:v>
                </c:pt>
                <c:pt idx="16100">
                  <c:v>44.686581782566115</c:v>
                </c:pt>
                <c:pt idx="16101">
                  <c:v>41.625857002938297</c:v>
                </c:pt>
                <c:pt idx="16102">
                  <c:v>42.850146914789427</c:v>
                </c:pt>
                <c:pt idx="16103">
                  <c:v>46.523016650342804</c:v>
                </c:pt>
                <c:pt idx="16104">
                  <c:v>41.931831537708135</c:v>
                </c:pt>
                <c:pt idx="16105">
                  <c:v>42.850146914789427</c:v>
                </c:pt>
                <c:pt idx="16106">
                  <c:v>46.216846229187077</c:v>
                </c:pt>
                <c:pt idx="16107">
                  <c:v>46.216846229187077</c:v>
                </c:pt>
                <c:pt idx="16108">
                  <c:v>43.462291870714985</c:v>
                </c:pt>
                <c:pt idx="16109">
                  <c:v>47.441332027424096</c:v>
                </c:pt>
                <c:pt idx="16110">
                  <c:v>47.441332027424096</c:v>
                </c:pt>
                <c:pt idx="16111">
                  <c:v>46.828991185112635</c:v>
                </c:pt>
                <c:pt idx="16112">
                  <c:v>47.441332027424096</c:v>
                </c:pt>
                <c:pt idx="16113">
                  <c:v>45.604701273261512</c:v>
                </c:pt>
                <c:pt idx="16114">
                  <c:v>48.053281096963765</c:v>
                </c:pt>
                <c:pt idx="16115">
                  <c:v>45.604701273261512</c:v>
                </c:pt>
                <c:pt idx="16116">
                  <c:v>46.828991185112635</c:v>
                </c:pt>
                <c:pt idx="16117">
                  <c:v>45.604701273261512</c:v>
                </c:pt>
                <c:pt idx="16118">
                  <c:v>46.828991185112635</c:v>
                </c:pt>
                <c:pt idx="16119">
                  <c:v>47.441332027424096</c:v>
                </c:pt>
                <c:pt idx="16120">
                  <c:v>48.359451518119499</c:v>
                </c:pt>
                <c:pt idx="16121">
                  <c:v>48.665426052889323</c:v>
                </c:pt>
                <c:pt idx="16122">
                  <c:v>47.441332027424096</c:v>
                </c:pt>
                <c:pt idx="16123">
                  <c:v>44.07443682664055</c:v>
                </c:pt>
                <c:pt idx="16124">
                  <c:v>43.156121449559258</c:v>
                </c:pt>
                <c:pt idx="16125">
                  <c:v>43.462291870714985</c:v>
                </c:pt>
                <c:pt idx="16126">
                  <c:v>44.07443682664055</c:v>
                </c:pt>
                <c:pt idx="16127">
                  <c:v>42.238001958863862</c:v>
                </c:pt>
                <c:pt idx="16128">
                  <c:v>46.216846229187077</c:v>
                </c:pt>
                <c:pt idx="16129">
                  <c:v>45.910871694417239</c:v>
                </c:pt>
                <c:pt idx="16130">
                  <c:v>48.971596474045057</c:v>
                </c:pt>
                <c:pt idx="16131">
                  <c:v>44.686581782566115</c:v>
                </c:pt>
                <c:pt idx="16132">
                  <c:v>47.747306562193927</c:v>
                </c:pt>
                <c:pt idx="16133">
                  <c:v>47.747306562193927</c:v>
                </c:pt>
                <c:pt idx="16134">
                  <c:v>46.216846229187077</c:v>
                </c:pt>
                <c:pt idx="16135">
                  <c:v>47.747306562193927</c:v>
                </c:pt>
                <c:pt idx="16136">
                  <c:v>44.380411361410388</c:v>
                </c:pt>
                <c:pt idx="16137">
                  <c:v>46.828991185112635</c:v>
                </c:pt>
                <c:pt idx="16138">
                  <c:v>47.441332027424096</c:v>
                </c:pt>
                <c:pt idx="16139">
                  <c:v>47.441332027424096</c:v>
                </c:pt>
                <c:pt idx="16140">
                  <c:v>44.07443682664055</c:v>
                </c:pt>
                <c:pt idx="16141">
                  <c:v>47.747306562193927</c:v>
                </c:pt>
                <c:pt idx="16142">
                  <c:v>43.768266405484823</c:v>
                </c:pt>
                <c:pt idx="16143">
                  <c:v>43.768266405484823</c:v>
                </c:pt>
                <c:pt idx="16144">
                  <c:v>40.707541625857004</c:v>
                </c:pt>
                <c:pt idx="16145">
                  <c:v>42.543976493633693</c:v>
                </c:pt>
                <c:pt idx="16146">
                  <c:v>41.625857002938297</c:v>
                </c:pt>
                <c:pt idx="16147">
                  <c:v>46.216846229187077</c:v>
                </c:pt>
                <c:pt idx="16148">
                  <c:v>45.910871694417239</c:v>
                </c:pt>
                <c:pt idx="16149">
                  <c:v>45.910871694417239</c:v>
                </c:pt>
                <c:pt idx="16150">
                  <c:v>41.625857002938297</c:v>
                </c:pt>
                <c:pt idx="16151">
                  <c:v>44.686581782566115</c:v>
                </c:pt>
                <c:pt idx="16152">
                  <c:v>46.523016650342804</c:v>
                </c:pt>
                <c:pt idx="16153">
                  <c:v>47.135161606268369</c:v>
                </c:pt>
                <c:pt idx="16154">
                  <c:v>46.216846229187077</c:v>
                </c:pt>
                <c:pt idx="16155">
                  <c:v>45.910871694417239</c:v>
                </c:pt>
                <c:pt idx="16156">
                  <c:v>43.462291870714985</c:v>
                </c:pt>
                <c:pt idx="16157">
                  <c:v>44.686581782566115</c:v>
                </c:pt>
                <c:pt idx="16158">
                  <c:v>44.07443682664055</c:v>
                </c:pt>
                <c:pt idx="16159">
                  <c:v>42.850146914789427</c:v>
                </c:pt>
                <c:pt idx="16160">
                  <c:v>43.156121449559258</c:v>
                </c:pt>
                <c:pt idx="16161">
                  <c:v>47.441332027424096</c:v>
                </c:pt>
                <c:pt idx="16162">
                  <c:v>46.523016650342804</c:v>
                </c:pt>
                <c:pt idx="16163">
                  <c:v>48.053281096963765</c:v>
                </c:pt>
                <c:pt idx="16164">
                  <c:v>44.380411361410388</c:v>
                </c:pt>
                <c:pt idx="16165">
                  <c:v>41.625857002938297</c:v>
                </c:pt>
                <c:pt idx="16166">
                  <c:v>41.625857002938297</c:v>
                </c:pt>
                <c:pt idx="16167">
                  <c:v>44.380411361410388</c:v>
                </c:pt>
                <c:pt idx="16168">
                  <c:v>44.686581782566115</c:v>
                </c:pt>
                <c:pt idx="16169">
                  <c:v>47.135161606268369</c:v>
                </c:pt>
                <c:pt idx="16170">
                  <c:v>44.992556317335946</c:v>
                </c:pt>
                <c:pt idx="16171">
                  <c:v>46.216846229187077</c:v>
                </c:pt>
                <c:pt idx="16172">
                  <c:v>44.686581782566115</c:v>
                </c:pt>
                <c:pt idx="16173">
                  <c:v>43.156121449559258</c:v>
                </c:pt>
                <c:pt idx="16174">
                  <c:v>44.992556317335946</c:v>
                </c:pt>
                <c:pt idx="16175">
                  <c:v>40.707541625857004</c:v>
                </c:pt>
                <c:pt idx="16176">
                  <c:v>42.850146914789427</c:v>
                </c:pt>
                <c:pt idx="16177">
                  <c:v>43.156121449559258</c:v>
                </c:pt>
                <c:pt idx="16178">
                  <c:v>41.625857002938297</c:v>
                </c:pt>
                <c:pt idx="16179">
                  <c:v>44.07443682664055</c:v>
                </c:pt>
                <c:pt idx="16180">
                  <c:v>45.910871694417239</c:v>
                </c:pt>
                <c:pt idx="16181">
                  <c:v>44.992556317335946</c:v>
                </c:pt>
                <c:pt idx="16182">
                  <c:v>46.216846229187077</c:v>
                </c:pt>
                <c:pt idx="16183">
                  <c:v>45.910871694417239</c:v>
                </c:pt>
                <c:pt idx="16184">
                  <c:v>45.910871694417239</c:v>
                </c:pt>
                <c:pt idx="16185">
                  <c:v>46.523016650342804</c:v>
                </c:pt>
                <c:pt idx="16186">
                  <c:v>47.135161606268369</c:v>
                </c:pt>
                <c:pt idx="16187">
                  <c:v>48.665426052889323</c:v>
                </c:pt>
                <c:pt idx="16188">
                  <c:v>47.135161606268369</c:v>
                </c:pt>
                <c:pt idx="16189">
                  <c:v>46.216846229187077</c:v>
                </c:pt>
                <c:pt idx="16190">
                  <c:v>44.686581782566115</c:v>
                </c:pt>
                <c:pt idx="16191">
                  <c:v>45.910871694417239</c:v>
                </c:pt>
                <c:pt idx="16192">
                  <c:v>46.216846229187077</c:v>
                </c:pt>
                <c:pt idx="16193">
                  <c:v>48.053281096963765</c:v>
                </c:pt>
                <c:pt idx="16194">
                  <c:v>47.747306562193927</c:v>
                </c:pt>
                <c:pt idx="16195">
                  <c:v>44.380411361410388</c:v>
                </c:pt>
                <c:pt idx="16196">
                  <c:v>47.135161606268369</c:v>
                </c:pt>
                <c:pt idx="16197">
                  <c:v>47.135161606268369</c:v>
                </c:pt>
                <c:pt idx="16198">
                  <c:v>48.665426052889323</c:v>
                </c:pt>
                <c:pt idx="16199">
                  <c:v>47.441332027424096</c:v>
                </c:pt>
                <c:pt idx="16200">
                  <c:v>46.828991185112635</c:v>
                </c:pt>
                <c:pt idx="16201">
                  <c:v>47.441332027424096</c:v>
                </c:pt>
                <c:pt idx="16202">
                  <c:v>45.910871694417239</c:v>
                </c:pt>
                <c:pt idx="16203">
                  <c:v>46.523016650342804</c:v>
                </c:pt>
                <c:pt idx="16204">
                  <c:v>46.216846229187077</c:v>
                </c:pt>
                <c:pt idx="16205">
                  <c:v>47.441332027424096</c:v>
                </c:pt>
                <c:pt idx="16206">
                  <c:v>46.216846229187077</c:v>
                </c:pt>
                <c:pt idx="16207">
                  <c:v>46.523016650342804</c:v>
                </c:pt>
                <c:pt idx="16208">
                  <c:v>44.380411361410388</c:v>
                </c:pt>
                <c:pt idx="16209">
                  <c:v>44.686581782566115</c:v>
                </c:pt>
                <c:pt idx="16210">
                  <c:v>43.462291870714985</c:v>
                </c:pt>
                <c:pt idx="16211">
                  <c:v>47.135161606268369</c:v>
                </c:pt>
                <c:pt idx="16212">
                  <c:v>44.380411361410388</c:v>
                </c:pt>
                <c:pt idx="16213">
                  <c:v>43.156121449559258</c:v>
                </c:pt>
                <c:pt idx="16214">
                  <c:v>41.013712047012739</c:v>
                </c:pt>
                <c:pt idx="16215">
                  <c:v>42.238001958863862</c:v>
                </c:pt>
                <c:pt idx="16216">
                  <c:v>43.156121449559258</c:v>
                </c:pt>
                <c:pt idx="16217">
                  <c:v>41.931831537708135</c:v>
                </c:pt>
                <c:pt idx="16218">
                  <c:v>36.728697355533797</c:v>
                </c:pt>
                <c:pt idx="16219">
                  <c:v>37.95298726738492</c:v>
                </c:pt>
                <c:pt idx="16220">
                  <c:v>44.380411361410388</c:v>
                </c:pt>
                <c:pt idx="16221">
                  <c:v>45.604701273261512</c:v>
                </c:pt>
                <c:pt idx="16222">
                  <c:v>46.828991185112635</c:v>
                </c:pt>
                <c:pt idx="16223">
                  <c:v>44.07443682664055</c:v>
                </c:pt>
                <c:pt idx="16224">
                  <c:v>41.931831537708135</c:v>
                </c:pt>
                <c:pt idx="16225">
                  <c:v>48.053281096963765</c:v>
                </c:pt>
                <c:pt idx="16226">
                  <c:v>46.523016650342804</c:v>
                </c:pt>
                <c:pt idx="16227">
                  <c:v>40.401567091087173</c:v>
                </c:pt>
                <c:pt idx="16228">
                  <c:v>41.319882468168466</c:v>
                </c:pt>
                <c:pt idx="16229">
                  <c:v>41.931831537708135</c:v>
                </c:pt>
                <c:pt idx="16230">
                  <c:v>44.686581782566115</c:v>
                </c:pt>
                <c:pt idx="16231">
                  <c:v>40.707541625857004</c:v>
                </c:pt>
                <c:pt idx="16232">
                  <c:v>40.095396669931446</c:v>
                </c:pt>
                <c:pt idx="16233">
                  <c:v>41.625857002938297</c:v>
                </c:pt>
                <c:pt idx="16234">
                  <c:v>42.850146914789427</c:v>
                </c:pt>
                <c:pt idx="16235">
                  <c:v>48.053281096963765</c:v>
                </c:pt>
                <c:pt idx="16236">
                  <c:v>44.686581782566115</c:v>
                </c:pt>
                <c:pt idx="16237">
                  <c:v>45.604701273261512</c:v>
                </c:pt>
                <c:pt idx="16238">
                  <c:v>40.095396669931446</c:v>
                </c:pt>
                <c:pt idx="16239">
                  <c:v>41.931831537708135</c:v>
                </c:pt>
                <c:pt idx="16240">
                  <c:v>42.238001958863862</c:v>
                </c:pt>
                <c:pt idx="16241">
                  <c:v>44.07443682664055</c:v>
                </c:pt>
                <c:pt idx="16242">
                  <c:v>46.216846229187077</c:v>
                </c:pt>
                <c:pt idx="16243">
                  <c:v>43.462291870714985</c:v>
                </c:pt>
                <c:pt idx="16244">
                  <c:v>45.910871694417239</c:v>
                </c:pt>
                <c:pt idx="16245">
                  <c:v>41.931831537708135</c:v>
                </c:pt>
                <c:pt idx="16246">
                  <c:v>41.319882468168466</c:v>
                </c:pt>
                <c:pt idx="16247">
                  <c:v>39.483251714005881</c:v>
                </c:pt>
                <c:pt idx="16248">
                  <c:v>40.401567091087173</c:v>
                </c:pt>
                <c:pt idx="16249">
                  <c:v>44.686581782566115</c:v>
                </c:pt>
                <c:pt idx="16250">
                  <c:v>43.462291870714985</c:v>
                </c:pt>
                <c:pt idx="16251">
                  <c:v>44.07443682664055</c:v>
                </c:pt>
                <c:pt idx="16252">
                  <c:v>46.523016650342804</c:v>
                </c:pt>
                <c:pt idx="16253">
                  <c:v>46.216846229187077</c:v>
                </c:pt>
                <c:pt idx="16254">
                  <c:v>42.238001958863862</c:v>
                </c:pt>
                <c:pt idx="16255">
                  <c:v>42.850146914789427</c:v>
                </c:pt>
                <c:pt idx="16256">
                  <c:v>44.07443682664055</c:v>
                </c:pt>
                <c:pt idx="16257">
                  <c:v>43.156121449559258</c:v>
                </c:pt>
                <c:pt idx="16258">
                  <c:v>47.441332027424096</c:v>
                </c:pt>
                <c:pt idx="16259">
                  <c:v>39.483251714005881</c:v>
                </c:pt>
                <c:pt idx="16260">
                  <c:v>39.789422135161608</c:v>
                </c:pt>
                <c:pt idx="16261">
                  <c:v>42.238001958863862</c:v>
                </c:pt>
                <c:pt idx="16262">
                  <c:v>42.238001958863862</c:v>
                </c:pt>
                <c:pt idx="16263">
                  <c:v>44.686581782566115</c:v>
                </c:pt>
                <c:pt idx="16264">
                  <c:v>43.768266405484823</c:v>
                </c:pt>
                <c:pt idx="16265">
                  <c:v>39.789422135161608</c:v>
                </c:pt>
                <c:pt idx="16266">
                  <c:v>39.789422135161608</c:v>
                </c:pt>
                <c:pt idx="16267">
                  <c:v>40.401567091087173</c:v>
                </c:pt>
                <c:pt idx="16268">
                  <c:v>41.013712047012739</c:v>
                </c:pt>
                <c:pt idx="16269">
                  <c:v>39.483251714005881</c:v>
                </c:pt>
                <c:pt idx="16270">
                  <c:v>38.871106758080316</c:v>
                </c:pt>
                <c:pt idx="16271">
                  <c:v>41.319882468168466</c:v>
                </c:pt>
                <c:pt idx="16272">
                  <c:v>42.850146914789427</c:v>
                </c:pt>
                <c:pt idx="16273">
                  <c:v>42.238001958863862</c:v>
                </c:pt>
                <c:pt idx="16274">
                  <c:v>42.543976493633693</c:v>
                </c:pt>
                <c:pt idx="16275">
                  <c:v>42.238001958863862</c:v>
                </c:pt>
                <c:pt idx="16276">
                  <c:v>46.523016650342804</c:v>
                </c:pt>
                <c:pt idx="16277">
                  <c:v>44.380411361410388</c:v>
                </c:pt>
                <c:pt idx="16278">
                  <c:v>44.686581782566115</c:v>
                </c:pt>
                <c:pt idx="16279">
                  <c:v>46.523016650342804</c:v>
                </c:pt>
                <c:pt idx="16280">
                  <c:v>43.156121449559258</c:v>
                </c:pt>
                <c:pt idx="16281">
                  <c:v>40.707541625857004</c:v>
                </c:pt>
                <c:pt idx="16282">
                  <c:v>43.156121449559258</c:v>
                </c:pt>
                <c:pt idx="16283">
                  <c:v>41.319882468168466</c:v>
                </c:pt>
                <c:pt idx="16284">
                  <c:v>39.483251714005881</c:v>
                </c:pt>
                <c:pt idx="16285">
                  <c:v>40.401567091087173</c:v>
                </c:pt>
                <c:pt idx="16286">
                  <c:v>41.931831537708135</c:v>
                </c:pt>
                <c:pt idx="16287">
                  <c:v>43.462291870714985</c:v>
                </c:pt>
                <c:pt idx="16288">
                  <c:v>41.013712047012739</c:v>
                </c:pt>
                <c:pt idx="16289">
                  <c:v>41.319882468168466</c:v>
                </c:pt>
                <c:pt idx="16290">
                  <c:v>38.871106758080316</c:v>
                </c:pt>
                <c:pt idx="16291">
                  <c:v>36.116552399608231</c:v>
                </c:pt>
                <c:pt idx="16292">
                  <c:v>39.789422135161608</c:v>
                </c:pt>
                <c:pt idx="16293">
                  <c:v>42.238001958863862</c:v>
                </c:pt>
                <c:pt idx="16294">
                  <c:v>37.646816846229186</c:v>
                </c:pt>
                <c:pt idx="16295">
                  <c:v>37.646816846229186</c:v>
                </c:pt>
                <c:pt idx="16296">
                  <c:v>40.401567091087173</c:v>
                </c:pt>
                <c:pt idx="16297">
                  <c:v>40.401567091087173</c:v>
                </c:pt>
                <c:pt idx="16298">
                  <c:v>39.789422135161608</c:v>
                </c:pt>
                <c:pt idx="16299">
                  <c:v>38.871106758080316</c:v>
                </c:pt>
                <c:pt idx="16300">
                  <c:v>40.095396669931446</c:v>
                </c:pt>
                <c:pt idx="16301">
                  <c:v>37.646816846229186</c:v>
                </c:pt>
                <c:pt idx="16302">
                  <c:v>40.707541625857004</c:v>
                </c:pt>
                <c:pt idx="16303">
                  <c:v>41.319882468168466</c:v>
                </c:pt>
                <c:pt idx="16304">
                  <c:v>40.095396669931446</c:v>
                </c:pt>
                <c:pt idx="16305">
                  <c:v>37.646816846229186</c:v>
                </c:pt>
                <c:pt idx="16306">
                  <c:v>36.422526934378062</c:v>
                </c:pt>
                <c:pt idx="16307">
                  <c:v>37.340842311459355</c:v>
                </c:pt>
                <c:pt idx="16308">
                  <c:v>37.646816846229186</c:v>
                </c:pt>
                <c:pt idx="16309">
                  <c:v>37.034671890303628</c:v>
                </c:pt>
                <c:pt idx="16310">
                  <c:v>40.401567091087173</c:v>
                </c:pt>
                <c:pt idx="16311">
                  <c:v>44.07443682664055</c:v>
                </c:pt>
                <c:pt idx="16312">
                  <c:v>40.707541625857004</c:v>
                </c:pt>
                <c:pt idx="16313">
                  <c:v>40.095396669931446</c:v>
                </c:pt>
                <c:pt idx="16314">
                  <c:v>40.401567091087173</c:v>
                </c:pt>
                <c:pt idx="16315">
                  <c:v>37.340842311459355</c:v>
                </c:pt>
                <c:pt idx="16316">
                  <c:v>39.17727717923605</c:v>
                </c:pt>
                <c:pt idx="16317">
                  <c:v>35.198432908912828</c:v>
                </c:pt>
                <c:pt idx="16318">
                  <c:v>37.340842311459355</c:v>
                </c:pt>
                <c:pt idx="16319">
                  <c:v>34.892262487757101</c:v>
                </c:pt>
                <c:pt idx="16320">
                  <c:v>38.258961802154758</c:v>
                </c:pt>
                <c:pt idx="16321">
                  <c:v>39.17727717923605</c:v>
                </c:pt>
                <c:pt idx="16322">
                  <c:v>42.543976493633693</c:v>
                </c:pt>
                <c:pt idx="16323">
                  <c:v>41.013712047012739</c:v>
                </c:pt>
                <c:pt idx="16324">
                  <c:v>41.013712047012739</c:v>
                </c:pt>
                <c:pt idx="16325">
                  <c:v>39.789422135161608</c:v>
                </c:pt>
                <c:pt idx="16326">
                  <c:v>37.95298726738492</c:v>
                </c:pt>
                <c:pt idx="16327">
                  <c:v>40.707541625857004</c:v>
                </c:pt>
                <c:pt idx="16328">
                  <c:v>43.156121449559258</c:v>
                </c:pt>
                <c:pt idx="16329">
                  <c:v>40.707541625857004</c:v>
                </c:pt>
                <c:pt idx="16330">
                  <c:v>43.156121449559258</c:v>
                </c:pt>
                <c:pt idx="16331">
                  <c:v>40.707541625857004</c:v>
                </c:pt>
                <c:pt idx="16332">
                  <c:v>43.462291870714985</c:v>
                </c:pt>
                <c:pt idx="16333">
                  <c:v>38.258961802154758</c:v>
                </c:pt>
                <c:pt idx="16334">
                  <c:v>42.238001958863862</c:v>
                </c:pt>
                <c:pt idx="16335">
                  <c:v>39.483251714005881</c:v>
                </c:pt>
                <c:pt idx="16336">
                  <c:v>41.931831537708135</c:v>
                </c:pt>
                <c:pt idx="16337">
                  <c:v>41.931831537708135</c:v>
                </c:pt>
                <c:pt idx="16338">
                  <c:v>41.319882468168466</c:v>
                </c:pt>
                <c:pt idx="16339">
                  <c:v>43.156121449559258</c:v>
                </c:pt>
                <c:pt idx="16340">
                  <c:v>41.931831537708135</c:v>
                </c:pt>
                <c:pt idx="16341">
                  <c:v>46.216846229187077</c:v>
                </c:pt>
                <c:pt idx="16342">
                  <c:v>43.462291870714985</c:v>
                </c:pt>
                <c:pt idx="16343">
                  <c:v>43.462291870714985</c:v>
                </c:pt>
                <c:pt idx="16344">
                  <c:v>46.523016650342804</c:v>
                </c:pt>
                <c:pt idx="16345">
                  <c:v>43.462291870714985</c:v>
                </c:pt>
                <c:pt idx="16346">
                  <c:v>43.768266405484823</c:v>
                </c:pt>
                <c:pt idx="16347">
                  <c:v>42.543976493633693</c:v>
                </c:pt>
                <c:pt idx="16348">
                  <c:v>43.462291870714985</c:v>
                </c:pt>
                <c:pt idx="16349">
                  <c:v>43.156121449559258</c:v>
                </c:pt>
                <c:pt idx="16350">
                  <c:v>43.462291870714985</c:v>
                </c:pt>
                <c:pt idx="16351">
                  <c:v>46.216846229187077</c:v>
                </c:pt>
                <c:pt idx="16352">
                  <c:v>43.462291870714985</c:v>
                </c:pt>
                <c:pt idx="16353">
                  <c:v>42.543976493633693</c:v>
                </c:pt>
                <c:pt idx="16354">
                  <c:v>44.380411361410388</c:v>
                </c:pt>
                <c:pt idx="16355">
                  <c:v>46.523016650342804</c:v>
                </c:pt>
                <c:pt idx="16356">
                  <c:v>43.156121449559258</c:v>
                </c:pt>
                <c:pt idx="16357">
                  <c:v>41.625857002938297</c:v>
                </c:pt>
                <c:pt idx="16358">
                  <c:v>37.95298726738492</c:v>
                </c:pt>
                <c:pt idx="16359">
                  <c:v>39.789422135161608</c:v>
                </c:pt>
                <c:pt idx="16360">
                  <c:v>42.238001958863862</c:v>
                </c:pt>
                <c:pt idx="16361">
                  <c:v>39.17727717923605</c:v>
                </c:pt>
                <c:pt idx="16362">
                  <c:v>36.728697355533797</c:v>
                </c:pt>
                <c:pt idx="16363">
                  <c:v>39.17727717923605</c:v>
                </c:pt>
                <c:pt idx="16364">
                  <c:v>37.95298726738492</c:v>
                </c:pt>
                <c:pt idx="16365">
                  <c:v>39.17727717923605</c:v>
                </c:pt>
                <c:pt idx="16366">
                  <c:v>41.319882468168466</c:v>
                </c:pt>
                <c:pt idx="16367">
                  <c:v>42.543976493633693</c:v>
                </c:pt>
                <c:pt idx="16368">
                  <c:v>41.931831537708135</c:v>
                </c:pt>
                <c:pt idx="16369">
                  <c:v>40.095396669931446</c:v>
                </c:pt>
                <c:pt idx="16370">
                  <c:v>36.116552399608231</c:v>
                </c:pt>
                <c:pt idx="16371">
                  <c:v>39.483251714005881</c:v>
                </c:pt>
                <c:pt idx="16372">
                  <c:v>39.17727717923605</c:v>
                </c:pt>
                <c:pt idx="16373">
                  <c:v>40.401567091087173</c:v>
                </c:pt>
                <c:pt idx="16374">
                  <c:v>40.095396669931446</c:v>
                </c:pt>
                <c:pt idx="16375">
                  <c:v>39.17727717923605</c:v>
                </c:pt>
                <c:pt idx="16376">
                  <c:v>37.646816846229186</c:v>
                </c:pt>
                <c:pt idx="16377">
                  <c:v>39.483251714005881</c:v>
                </c:pt>
                <c:pt idx="16378">
                  <c:v>39.483251714005881</c:v>
                </c:pt>
                <c:pt idx="16379">
                  <c:v>40.095396669931446</c:v>
                </c:pt>
                <c:pt idx="16380">
                  <c:v>35.198432908912828</c:v>
                </c:pt>
                <c:pt idx="16381">
                  <c:v>37.340842311459355</c:v>
                </c:pt>
                <c:pt idx="16382">
                  <c:v>37.646816846229186</c:v>
                </c:pt>
                <c:pt idx="16383">
                  <c:v>36.422526934378062</c:v>
                </c:pt>
                <c:pt idx="16384">
                  <c:v>37.034671890303628</c:v>
                </c:pt>
                <c:pt idx="16385">
                  <c:v>39.483251714005881</c:v>
                </c:pt>
                <c:pt idx="16386">
                  <c:v>39.789422135161608</c:v>
                </c:pt>
                <c:pt idx="16387">
                  <c:v>34.586092066601374</c:v>
                </c:pt>
                <c:pt idx="16388">
                  <c:v>36.422526934378062</c:v>
                </c:pt>
                <c:pt idx="16389">
                  <c:v>40.401567091087173</c:v>
                </c:pt>
                <c:pt idx="16390">
                  <c:v>37.034671890303628</c:v>
                </c:pt>
                <c:pt idx="16391">
                  <c:v>39.17727717923605</c:v>
                </c:pt>
                <c:pt idx="16392">
                  <c:v>36.728697355533797</c:v>
                </c:pt>
                <c:pt idx="16393">
                  <c:v>33.973947110675809</c:v>
                </c:pt>
                <c:pt idx="16394">
                  <c:v>37.034671890303628</c:v>
                </c:pt>
                <c:pt idx="16395">
                  <c:v>40.707541625857004</c:v>
                </c:pt>
                <c:pt idx="16396">
                  <c:v>38.871106758080316</c:v>
                </c:pt>
                <c:pt idx="16397">
                  <c:v>39.789422135161608</c:v>
                </c:pt>
                <c:pt idx="16398">
                  <c:v>41.013712047012739</c:v>
                </c:pt>
                <c:pt idx="16399">
                  <c:v>35.810381978452497</c:v>
                </c:pt>
                <c:pt idx="16400">
                  <c:v>36.728697355533797</c:v>
                </c:pt>
                <c:pt idx="16401">
                  <c:v>37.646816846229186</c:v>
                </c:pt>
                <c:pt idx="16402">
                  <c:v>37.95298726738492</c:v>
                </c:pt>
                <c:pt idx="16403">
                  <c:v>37.95298726738492</c:v>
                </c:pt>
                <c:pt idx="16404">
                  <c:v>37.034671890303628</c:v>
                </c:pt>
                <c:pt idx="16405">
                  <c:v>37.340842311459355</c:v>
                </c:pt>
                <c:pt idx="16406">
                  <c:v>38.258961802154758</c:v>
                </c:pt>
                <c:pt idx="16407">
                  <c:v>40.095396669931446</c:v>
                </c:pt>
                <c:pt idx="16408">
                  <c:v>42.238001958863862</c:v>
                </c:pt>
                <c:pt idx="16409">
                  <c:v>42.543976493633693</c:v>
                </c:pt>
                <c:pt idx="16410">
                  <c:v>38.871106758080316</c:v>
                </c:pt>
                <c:pt idx="16411">
                  <c:v>36.728697355533797</c:v>
                </c:pt>
                <c:pt idx="16412">
                  <c:v>39.483251714005881</c:v>
                </c:pt>
                <c:pt idx="16413">
                  <c:v>40.401567091087173</c:v>
                </c:pt>
                <c:pt idx="16414">
                  <c:v>42.850146914789427</c:v>
                </c:pt>
                <c:pt idx="16415">
                  <c:v>42.238001958863862</c:v>
                </c:pt>
                <c:pt idx="16416">
                  <c:v>38.871106758080316</c:v>
                </c:pt>
                <c:pt idx="16417">
                  <c:v>40.707541625857004</c:v>
                </c:pt>
                <c:pt idx="16418">
                  <c:v>42.238001958863862</c:v>
                </c:pt>
                <c:pt idx="16419">
                  <c:v>40.095396669931446</c:v>
                </c:pt>
                <c:pt idx="16420">
                  <c:v>40.401567091087173</c:v>
                </c:pt>
                <c:pt idx="16421">
                  <c:v>40.401567091087173</c:v>
                </c:pt>
                <c:pt idx="16422">
                  <c:v>41.625857002938297</c:v>
                </c:pt>
                <c:pt idx="16423">
                  <c:v>44.07443682664055</c:v>
                </c:pt>
                <c:pt idx="16424">
                  <c:v>44.07443682664055</c:v>
                </c:pt>
                <c:pt idx="16425">
                  <c:v>41.319882468168466</c:v>
                </c:pt>
                <c:pt idx="16426">
                  <c:v>36.116552399608231</c:v>
                </c:pt>
                <c:pt idx="16427">
                  <c:v>39.17727717923605</c:v>
                </c:pt>
                <c:pt idx="16428">
                  <c:v>38.258961802154758</c:v>
                </c:pt>
                <c:pt idx="16429">
                  <c:v>38.871106758080316</c:v>
                </c:pt>
                <c:pt idx="16430">
                  <c:v>39.789422135161608</c:v>
                </c:pt>
                <c:pt idx="16431">
                  <c:v>39.483251714005881</c:v>
                </c:pt>
                <c:pt idx="16432">
                  <c:v>38.871106758080316</c:v>
                </c:pt>
                <c:pt idx="16433">
                  <c:v>37.95298726738492</c:v>
                </c:pt>
                <c:pt idx="16434">
                  <c:v>41.013712047012739</c:v>
                </c:pt>
                <c:pt idx="16435">
                  <c:v>41.931831537708135</c:v>
                </c:pt>
                <c:pt idx="16436">
                  <c:v>39.483251714005881</c:v>
                </c:pt>
                <c:pt idx="16437">
                  <c:v>37.340842311459355</c:v>
                </c:pt>
                <c:pt idx="16438">
                  <c:v>39.789422135161608</c:v>
                </c:pt>
                <c:pt idx="16439">
                  <c:v>39.483251714005881</c:v>
                </c:pt>
                <c:pt idx="16440">
                  <c:v>41.013712047012739</c:v>
                </c:pt>
                <c:pt idx="16441">
                  <c:v>40.401567091087173</c:v>
                </c:pt>
                <c:pt idx="16442">
                  <c:v>36.422526934378062</c:v>
                </c:pt>
                <c:pt idx="16443">
                  <c:v>38.871106758080316</c:v>
                </c:pt>
                <c:pt idx="16444">
                  <c:v>39.17727717923605</c:v>
                </c:pt>
                <c:pt idx="16445">
                  <c:v>37.646816846229186</c:v>
                </c:pt>
                <c:pt idx="16446">
                  <c:v>40.707541625857004</c:v>
                </c:pt>
                <c:pt idx="16447">
                  <c:v>41.319882468168466</c:v>
                </c:pt>
                <c:pt idx="16448">
                  <c:v>39.483251714005881</c:v>
                </c:pt>
                <c:pt idx="16449">
                  <c:v>36.728697355533797</c:v>
                </c:pt>
                <c:pt idx="16450">
                  <c:v>36.422526934378062</c:v>
                </c:pt>
                <c:pt idx="16451">
                  <c:v>40.401567091087173</c:v>
                </c:pt>
                <c:pt idx="16452">
                  <c:v>39.17727717923605</c:v>
                </c:pt>
                <c:pt idx="16453">
                  <c:v>41.013712047012739</c:v>
                </c:pt>
                <c:pt idx="16454">
                  <c:v>37.95298726738492</c:v>
                </c:pt>
                <c:pt idx="16455">
                  <c:v>36.728697355533797</c:v>
                </c:pt>
                <c:pt idx="16456">
                  <c:v>36.728697355533797</c:v>
                </c:pt>
                <c:pt idx="16457">
                  <c:v>40.095396669931446</c:v>
                </c:pt>
                <c:pt idx="16458">
                  <c:v>37.340842311459355</c:v>
                </c:pt>
                <c:pt idx="16459">
                  <c:v>38.871106758080316</c:v>
                </c:pt>
                <c:pt idx="16460">
                  <c:v>36.116552399608231</c:v>
                </c:pt>
                <c:pt idx="16461">
                  <c:v>31.219392752203721</c:v>
                </c:pt>
                <c:pt idx="16462">
                  <c:v>34.892262487757101</c:v>
                </c:pt>
                <c:pt idx="16463">
                  <c:v>36.116552399608231</c:v>
                </c:pt>
                <c:pt idx="16464">
                  <c:v>36.728697355533797</c:v>
                </c:pt>
                <c:pt idx="16465">
                  <c:v>33.667972575905978</c:v>
                </c:pt>
                <c:pt idx="16466">
                  <c:v>37.340842311459355</c:v>
                </c:pt>
                <c:pt idx="16467">
                  <c:v>35.198432908912828</c:v>
                </c:pt>
                <c:pt idx="16468">
                  <c:v>36.116552399608231</c:v>
                </c:pt>
                <c:pt idx="16469">
                  <c:v>36.728697355533797</c:v>
                </c:pt>
                <c:pt idx="16470">
                  <c:v>37.034671890303628</c:v>
                </c:pt>
                <c:pt idx="16471">
                  <c:v>35.810381978452497</c:v>
                </c:pt>
                <c:pt idx="16472">
                  <c:v>36.422526934378062</c:v>
                </c:pt>
                <c:pt idx="16473">
                  <c:v>37.034671890303628</c:v>
                </c:pt>
                <c:pt idx="16474">
                  <c:v>38.258961802154758</c:v>
                </c:pt>
                <c:pt idx="16475">
                  <c:v>33.667972575905978</c:v>
                </c:pt>
                <c:pt idx="16476">
                  <c:v>35.504407443682666</c:v>
                </c:pt>
                <c:pt idx="16477">
                  <c:v>33.973947110675809</c:v>
                </c:pt>
                <c:pt idx="16478">
                  <c:v>34.280117531831536</c:v>
                </c:pt>
                <c:pt idx="16479">
                  <c:v>33.361802154750244</c:v>
                </c:pt>
                <c:pt idx="16480">
                  <c:v>32.443682664054847</c:v>
                </c:pt>
                <c:pt idx="16481">
                  <c:v>33.973947110675809</c:v>
                </c:pt>
                <c:pt idx="16482">
                  <c:v>32.749657198824686</c:v>
                </c:pt>
                <c:pt idx="16483">
                  <c:v>30.913222331047997</c:v>
                </c:pt>
                <c:pt idx="16484">
                  <c:v>28.46464250734574</c:v>
                </c:pt>
                <c:pt idx="16485">
                  <c:v>30.913222331047997</c:v>
                </c:pt>
                <c:pt idx="16486">
                  <c:v>34.586092066601374</c:v>
                </c:pt>
                <c:pt idx="16487">
                  <c:v>36.116552399608231</c:v>
                </c:pt>
                <c:pt idx="16488">
                  <c:v>37.034671890303628</c:v>
                </c:pt>
                <c:pt idx="16489">
                  <c:v>35.504407443682666</c:v>
                </c:pt>
                <c:pt idx="16490">
                  <c:v>37.034671890303628</c:v>
                </c:pt>
                <c:pt idx="16491">
                  <c:v>34.586092066601374</c:v>
                </c:pt>
                <c:pt idx="16492">
                  <c:v>34.280117531831536</c:v>
                </c:pt>
                <c:pt idx="16493">
                  <c:v>37.95298726738492</c:v>
                </c:pt>
                <c:pt idx="16494">
                  <c:v>34.892262487757101</c:v>
                </c:pt>
                <c:pt idx="16495">
                  <c:v>36.728697355533797</c:v>
                </c:pt>
                <c:pt idx="16496">
                  <c:v>35.810381978452497</c:v>
                </c:pt>
                <c:pt idx="16497">
                  <c:v>36.116552399608231</c:v>
                </c:pt>
                <c:pt idx="16498">
                  <c:v>40.095396669931446</c:v>
                </c:pt>
                <c:pt idx="16499">
                  <c:v>36.422526934378062</c:v>
                </c:pt>
                <c:pt idx="16500">
                  <c:v>38.871106758080316</c:v>
                </c:pt>
                <c:pt idx="16501">
                  <c:v>37.340842311459355</c:v>
                </c:pt>
                <c:pt idx="16502">
                  <c:v>34.280117531831536</c:v>
                </c:pt>
                <c:pt idx="16503">
                  <c:v>33.361802154750244</c:v>
                </c:pt>
                <c:pt idx="16504">
                  <c:v>33.055827619980413</c:v>
                </c:pt>
                <c:pt idx="16505">
                  <c:v>32.749657198824686</c:v>
                </c:pt>
                <c:pt idx="16506">
                  <c:v>33.361802154750244</c:v>
                </c:pt>
                <c:pt idx="16507">
                  <c:v>30.301077375122428</c:v>
                </c:pt>
                <c:pt idx="16508">
                  <c:v>30.301077375122428</c:v>
                </c:pt>
                <c:pt idx="16509">
                  <c:v>33.361802154750244</c:v>
                </c:pt>
                <c:pt idx="16510">
                  <c:v>35.504407443682666</c:v>
                </c:pt>
                <c:pt idx="16511">
                  <c:v>32.443682664054847</c:v>
                </c:pt>
                <c:pt idx="16512">
                  <c:v>33.055827619980413</c:v>
                </c:pt>
                <c:pt idx="16513">
                  <c:v>32.749657198824686</c:v>
                </c:pt>
                <c:pt idx="16514">
                  <c:v>33.973947110675809</c:v>
                </c:pt>
                <c:pt idx="16515">
                  <c:v>35.810381978452497</c:v>
                </c:pt>
                <c:pt idx="16516">
                  <c:v>36.728697355533797</c:v>
                </c:pt>
                <c:pt idx="16517">
                  <c:v>34.892262487757101</c:v>
                </c:pt>
                <c:pt idx="16518">
                  <c:v>35.810381978452497</c:v>
                </c:pt>
                <c:pt idx="16519">
                  <c:v>39.483251714005881</c:v>
                </c:pt>
                <c:pt idx="16520">
                  <c:v>36.422526934378062</c:v>
                </c:pt>
                <c:pt idx="16521">
                  <c:v>35.810381978452497</c:v>
                </c:pt>
                <c:pt idx="16522">
                  <c:v>38.258961802154758</c:v>
                </c:pt>
                <c:pt idx="16523">
                  <c:v>37.340842311459355</c:v>
                </c:pt>
                <c:pt idx="16524">
                  <c:v>38.258961802154758</c:v>
                </c:pt>
                <c:pt idx="16525">
                  <c:v>36.728697355533797</c:v>
                </c:pt>
                <c:pt idx="16526">
                  <c:v>39.17727717923605</c:v>
                </c:pt>
                <c:pt idx="16527">
                  <c:v>37.340842311459355</c:v>
                </c:pt>
                <c:pt idx="16528">
                  <c:v>39.483251714005881</c:v>
                </c:pt>
                <c:pt idx="16529">
                  <c:v>37.034671890303628</c:v>
                </c:pt>
                <c:pt idx="16530">
                  <c:v>37.95298726738492</c:v>
                </c:pt>
                <c:pt idx="16531">
                  <c:v>36.116552399608231</c:v>
                </c:pt>
                <c:pt idx="16532">
                  <c:v>36.116552399608231</c:v>
                </c:pt>
                <c:pt idx="16533">
                  <c:v>36.728697355533797</c:v>
                </c:pt>
                <c:pt idx="16534">
                  <c:v>36.422526934378062</c:v>
                </c:pt>
                <c:pt idx="16535">
                  <c:v>37.95298726738492</c:v>
                </c:pt>
                <c:pt idx="16536">
                  <c:v>37.646816846229186</c:v>
                </c:pt>
                <c:pt idx="16537">
                  <c:v>37.034671890303628</c:v>
                </c:pt>
                <c:pt idx="16538">
                  <c:v>36.422526934378062</c:v>
                </c:pt>
                <c:pt idx="16539">
                  <c:v>35.810381978452497</c:v>
                </c:pt>
                <c:pt idx="16540">
                  <c:v>34.892262487757101</c:v>
                </c:pt>
                <c:pt idx="16541">
                  <c:v>35.504407443682666</c:v>
                </c:pt>
                <c:pt idx="16542">
                  <c:v>33.973947110675809</c:v>
                </c:pt>
                <c:pt idx="16543">
                  <c:v>32.749657198824686</c:v>
                </c:pt>
                <c:pt idx="16544">
                  <c:v>36.728697355533797</c:v>
                </c:pt>
                <c:pt idx="16545">
                  <c:v>33.361802154750244</c:v>
                </c:pt>
                <c:pt idx="16546">
                  <c:v>37.034671890303628</c:v>
                </c:pt>
                <c:pt idx="16547">
                  <c:v>41.625857002938297</c:v>
                </c:pt>
                <c:pt idx="16548">
                  <c:v>37.95298726738492</c:v>
                </c:pt>
                <c:pt idx="16549">
                  <c:v>34.280117531831536</c:v>
                </c:pt>
                <c:pt idx="16550">
                  <c:v>35.198432908912828</c:v>
                </c:pt>
                <c:pt idx="16551">
                  <c:v>33.361802154750244</c:v>
                </c:pt>
                <c:pt idx="16552">
                  <c:v>33.361802154750244</c:v>
                </c:pt>
                <c:pt idx="16553">
                  <c:v>34.892262487757101</c:v>
                </c:pt>
                <c:pt idx="16554">
                  <c:v>34.892262487757101</c:v>
                </c:pt>
                <c:pt idx="16555">
                  <c:v>38.258961802154758</c:v>
                </c:pt>
                <c:pt idx="16556">
                  <c:v>36.116552399608231</c:v>
                </c:pt>
                <c:pt idx="16557">
                  <c:v>33.973947110675809</c:v>
                </c:pt>
                <c:pt idx="16558">
                  <c:v>31.831537708129289</c:v>
                </c:pt>
                <c:pt idx="16559">
                  <c:v>34.280117531831536</c:v>
                </c:pt>
                <c:pt idx="16560">
                  <c:v>33.973947110675809</c:v>
                </c:pt>
                <c:pt idx="16561">
                  <c:v>34.586092066601374</c:v>
                </c:pt>
                <c:pt idx="16562">
                  <c:v>34.892262487757101</c:v>
                </c:pt>
                <c:pt idx="16563">
                  <c:v>30.607247796278159</c:v>
                </c:pt>
                <c:pt idx="16564">
                  <c:v>34.280117531831536</c:v>
                </c:pt>
                <c:pt idx="16565">
                  <c:v>34.586092066601374</c:v>
                </c:pt>
                <c:pt idx="16566">
                  <c:v>36.116552399608231</c:v>
                </c:pt>
                <c:pt idx="16567">
                  <c:v>34.586092066601374</c:v>
                </c:pt>
                <c:pt idx="16568">
                  <c:v>35.504407443682666</c:v>
                </c:pt>
                <c:pt idx="16569">
                  <c:v>36.728697355533797</c:v>
                </c:pt>
                <c:pt idx="16570">
                  <c:v>36.728697355533797</c:v>
                </c:pt>
                <c:pt idx="16571">
                  <c:v>35.504407443682666</c:v>
                </c:pt>
                <c:pt idx="16572">
                  <c:v>35.810381978452497</c:v>
                </c:pt>
                <c:pt idx="16573">
                  <c:v>37.034671890303628</c:v>
                </c:pt>
                <c:pt idx="16574">
                  <c:v>30.913222331047997</c:v>
                </c:pt>
                <c:pt idx="16575">
                  <c:v>31.219392752203721</c:v>
                </c:pt>
                <c:pt idx="16576">
                  <c:v>33.973947110675809</c:v>
                </c:pt>
                <c:pt idx="16577">
                  <c:v>35.810381978452497</c:v>
                </c:pt>
                <c:pt idx="16578">
                  <c:v>37.646816846229186</c:v>
                </c:pt>
                <c:pt idx="16579">
                  <c:v>33.973947110675809</c:v>
                </c:pt>
                <c:pt idx="16580">
                  <c:v>33.973947110675809</c:v>
                </c:pt>
                <c:pt idx="16581">
                  <c:v>33.667972575905978</c:v>
                </c:pt>
                <c:pt idx="16582">
                  <c:v>29.076983349657198</c:v>
                </c:pt>
                <c:pt idx="16583">
                  <c:v>31.219392752203721</c:v>
                </c:pt>
                <c:pt idx="16584">
                  <c:v>33.361802154750244</c:v>
                </c:pt>
                <c:pt idx="16585">
                  <c:v>31.219392752203721</c:v>
                </c:pt>
                <c:pt idx="16586">
                  <c:v>30.913222331047997</c:v>
                </c:pt>
                <c:pt idx="16587">
                  <c:v>29.995102840352601</c:v>
                </c:pt>
                <c:pt idx="16588">
                  <c:v>33.055827619980413</c:v>
                </c:pt>
                <c:pt idx="16589">
                  <c:v>30.607247796278159</c:v>
                </c:pt>
                <c:pt idx="16590">
                  <c:v>33.667972575905978</c:v>
                </c:pt>
                <c:pt idx="16591">
                  <c:v>37.646816846229186</c:v>
                </c:pt>
                <c:pt idx="16592">
                  <c:v>36.116552399608231</c:v>
                </c:pt>
                <c:pt idx="16593">
                  <c:v>36.422526934378062</c:v>
                </c:pt>
                <c:pt idx="16594">
                  <c:v>36.116552399608231</c:v>
                </c:pt>
                <c:pt idx="16595">
                  <c:v>32.443682664054847</c:v>
                </c:pt>
                <c:pt idx="16596">
                  <c:v>31.219392752203721</c:v>
                </c:pt>
                <c:pt idx="16597">
                  <c:v>35.504407443682666</c:v>
                </c:pt>
                <c:pt idx="16598">
                  <c:v>35.198432908912828</c:v>
                </c:pt>
                <c:pt idx="16599">
                  <c:v>34.280117531831536</c:v>
                </c:pt>
                <c:pt idx="16600">
                  <c:v>35.198432908912828</c:v>
                </c:pt>
                <c:pt idx="16601">
                  <c:v>36.116552399608231</c:v>
                </c:pt>
                <c:pt idx="16602">
                  <c:v>30.301077375122428</c:v>
                </c:pt>
                <c:pt idx="16603">
                  <c:v>30.301077375122428</c:v>
                </c:pt>
                <c:pt idx="16604">
                  <c:v>28.46464250734574</c:v>
                </c:pt>
                <c:pt idx="16605">
                  <c:v>31.219392752203721</c:v>
                </c:pt>
                <c:pt idx="16606">
                  <c:v>33.973947110675809</c:v>
                </c:pt>
                <c:pt idx="16607">
                  <c:v>35.810381978452497</c:v>
                </c:pt>
                <c:pt idx="16608">
                  <c:v>38.871106758080316</c:v>
                </c:pt>
                <c:pt idx="16609">
                  <c:v>35.198432908912828</c:v>
                </c:pt>
                <c:pt idx="16610">
                  <c:v>33.973947110675809</c:v>
                </c:pt>
                <c:pt idx="16611">
                  <c:v>36.116552399608231</c:v>
                </c:pt>
                <c:pt idx="16612">
                  <c:v>35.810381978452497</c:v>
                </c:pt>
                <c:pt idx="16613">
                  <c:v>35.198432908912828</c:v>
                </c:pt>
                <c:pt idx="16614">
                  <c:v>33.667972575905978</c:v>
                </c:pt>
                <c:pt idx="16615">
                  <c:v>29.688932419196867</c:v>
                </c:pt>
                <c:pt idx="16616">
                  <c:v>32.443682664054847</c:v>
                </c:pt>
                <c:pt idx="16617">
                  <c:v>34.892262487757101</c:v>
                </c:pt>
                <c:pt idx="16618">
                  <c:v>36.728697355533797</c:v>
                </c:pt>
                <c:pt idx="16619">
                  <c:v>33.973947110675809</c:v>
                </c:pt>
                <c:pt idx="16620">
                  <c:v>34.892262487757101</c:v>
                </c:pt>
                <c:pt idx="16621">
                  <c:v>34.280117531831536</c:v>
                </c:pt>
                <c:pt idx="16622">
                  <c:v>35.198432908912828</c:v>
                </c:pt>
                <c:pt idx="16623">
                  <c:v>34.586092066601374</c:v>
                </c:pt>
                <c:pt idx="16624">
                  <c:v>33.361802154750244</c:v>
                </c:pt>
                <c:pt idx="16625">
                  <c:v>33.055827619980413</c:v>
                </c:pt>
                <c:pt idx="16626">
                  <c:v>33.667972575905978</c:v>
                </c:pt>
                <c:pt idx="16627">
                  <c:v>30.301077375122428</c:v>
                </c:pt>
                <c:pt idx="16628">
                  <c:v>34.892262487757101</c:v>
                </c:pt>
                <c:pt idx="16629">
                  <c:v>35.810381978452497</c:v>
                </c:pt>
                <c:pt idx="16630">
                  <c:v>32.13751224289912</c:v>
                </c:pt>
                <c:pt idx="16631">
                  <c:v>33.667972575905978</c:v>
                </c:pt>
                <c:pt idx="16632">
                  <c:v>30.301077375122428</c:v>
                </c:pt>
                <c:pt idx="16633">
                  <c:v>29.688932419196867</c:v>
                </c:pt>
                <c:pt idx="16634">
                  <c:v>29.688932419196867</c:v>
                </c:pt>
                <c:pt idx="16635">
                  <c:v>26.322233104799217</c:v>
                </c:pt>
                <c:pt idx="16636">
                  <c:v>28.46464250734574</c:v>
                </c:pt>
                <c:pt idx="16637">
                  <c:v>30.913222331047997</c:v>
                </c:pt>
                <c:pt idx="16638">
                  <c:v>32.13751224289912</c:v>
                </c:pt>
                <c:pt idx="16639">
                  <c:v>32.13751224289912</c:v>
                </c:pt>
                <c:pt idx="16640">
                  <c:v>26.322233104799217</c:v>
                </c:pt>
                <c:pt idx="16641">
                  <c:v>28.158667972575905</c:v>
                </c:pt>
                <c:pt idx="16642">
                  <c:v>29.995102840352601</c:v>
                </c:pt>
                <c:pt idx="16643">
                  <c:v>27.240352595494613</c:v>
                </c:pt>
                <c:pt idx="16644">
                  <c:v>29.995102840352601</c:v>
                </c:pt>
                <c:pt idx="16645">
                  <c:v>29.688932419196867</c:v>
                </c:pt>
                <c:pt idx="16646">
                  <c:v>33.361802154750244</c:v>
                </c:pt>
                <c:pt idx="16647">
                  <c:v>32.443682664054847</c:v>
                </c:pt>
                <c:pt idx="16648">
                  <c:v>30.301077375122428</c:v>
                </c:pt>
                <c:pt idx="16649">
                  <c:v>32.443682664054847</c:v>
                </c:pt>
                <c:pt idx="16650">
                  <c:v>32.13751224289912</c:v>
                </c:pt>
                <c:pt idx="16651">
                  <c:v>29.076983349657198</c:v>
                </c:pt>
                <c:pt idx="16652">
                  <c:v>31.219392752203721</c:v>
                </c:pt>
                <c:pt idx="16653">
                  <c:v>31.831537708129289</c:v>
                </c:pt>
                <c:pt idx="16654">
                  <c:v>30.301077375122428</c:v>
                </c:pt>
                <c:pt idx="16655">
                  <c:v>29.688932419196867</c:v>
                </c:pt>
                <c:pt idx="16656">
                  <c:v>26.934378060724782</c:v>
                </c:pt>
                <c:pt idx="16657">
                  <c:v>28.158667972575905</c:v>
                </c:pt>
                <c:pt idx="16658">
                  <c:v>26.322233104799217</c:v>
                </c:pt>
                <c:pt idx="16659">
                  <c:v>26.322233104799217</c:v>
                </c:pt>
                <c:pt idx="16660">
                  <c:v>29.688932419196867</c:v>
                </c:pt>
                <c:pt idx="16661">
                  <c:v>29.382957884427032</c:v>
                </c:pt>
                <c:pt idx="16662">
                  <c:v>29.995102840352601</c:v>
                </c:pt>
                <c:pt idx="16663">
                  <c:v>32.443682664054847</c:v>
                </c:pt>
                <c:pt idx="16664">
                  <c:v>31.219392752203721</c:v>
                </c:pt>
                <c:pt idx="16665">
                  <c:v>29.995102840352601</c:v>
                </c:pt>
                <c:pt idx="16666">
                  <c:v>33.973947110675809</c:v>
                </c:pt>
                <c:pt idx="16667">
                  <c:v>33.055827619980413</c:v>
                </c:pt>
                <c:pt idx="16668">
                  <c:v>31.831537708129289</c:v>
                </c:pt>
                <c:pt idx="16669">
                  <c:v>30.301077375122428</c:v>
                </c:pt>
                <c:pt idx="16670">
                  <c:v>30.913222331047997</c:v>
                </c:pt>
                <c:pt idx="16671">
                  <c:v>29.688932419196867</c:v>
                </c:pt>
                <c:pt idx="16672">
                  <c:v>31.219392752203721</c:v>
                </c:pt>
                <c:pt idx="16673">
                  <c:v>35.198432908912828</c:v>
                </c:pt>
                <c:pt idx="16674">
                  <c:v>32.443682664054847</c:v>
                </c:pt>
                <c:pt idx="16675">
                  <c:v>32.443682664054847</c:v>
                </c:pt>
                <c:pt idx="16676">
                  <c:v>36.116552399608231</c:v>
                </c:pt>
                <c:pt idx="16677">
                  <c:v>37.340842311459355</c:v>
                </c:pt>
                <c:pt idx="16678">
                  <c:v>38.258961802154758</c:v>
                </c:pt>
                <c:pt idx="16679">
                  <c:v>34.280117531831536</c:v>
                </c:pt>
                <c:pt idx="16680">
                  <c:v>34.280117531831536</c:v>
                </c:pt>
                <c:pt idx="16681">
                  <c:v>34.280117531831536</c:v>
                </c:pt>
                <c:pt idx="16682">
                  <c:v>35.810381978452497</c:v>
                </c:pt>
                <c:pt idx="16683">
                  <c:v>35.810381978452497</c:v>
                </c:pt>
                <c:pt idx="16684">
                  <c:v>36.422526934378062</c:v>
                </c:pt>
                <c:pt idx="16685">
                  <c:v>33.361802154750244</c:v>
                </c:pt>
                <c:pt idx="16686">
                  <c:v>31.831537708129289</c:v>
                </c:pt>
                <c:pt idx="16687">
                  <c:v>30.607247796278159</c:v>
                </c:pt>
                <c:pt idx="16688">
                  <c:v>30.301077375122428</c:v>
                </c:pt>
                <c:pt idx="16689">
                  <c:v>30.301077375122428</c:v>
                </c:pt>
                <c:pt idx="16690">
                  <c:v>30.607247796278159</c:v>
                </c:pt>
                <c:pt idx="16691">
                  <c:v>29.995102840352601</c:v>
                </c:pt>
                <c:pt idx="16692">
                  <c:v>29.995102840352601</c:v>
                </c:pt>
                <c:pt idx="16693">
                  <c:v>31.219392752203721</c:v>
                </c:pt>
                <c:pt idx="16694">
                  <c:v>31.831537708129289</c:v>
                </c:pt>
                <c:pt idx="16695">
                  <c:v>32.749657198824686</c:v>
                </c:pt>
                <c:pt idx="16696">
                  <c:v>33.973947110675809</c:v>
                </c:pt>
                <c:pt idx="16697">
                  <c:v>33.055827619980413</c:v>
                </c:pt>
                <c:pt idx="16698">
                  <c:v>29.995102840352601</c:v>
                </c:pt>
                <c:pt idx="16699">
                  <c:v>27.852497551420178</c:v>
                </c:pt>
                <c:pt idx="16700">
                  <c:v>32.13751224289912</c:v>
                </c:pt>
                <c:pt idx="16701">
                  <c:v>28.158667972575905</c:v>
                </c:pt>
                <c:pt idx="16702">
                  <c:v>28.158667972575905</c:v>
                </c:pt>
                <c:pt idx="16703">
                  <c:v>28.770812928501471</c:v>
                </c:pt>
                <c:pt idx="16704">
                  <c:v>29.076983349657198</c:v>
                </c:pt>
                <c:pt idx="16705">
                  <c:v>28.770812928501471</c:v>
                </c:pt>
                <c:pt idx="16706">
                  <c:v>29.688932419196867</c:v>
                </c:pt>
                <c:pt idx="16707">
                  <c:v>27.546523016650344</c:v>
                </c:pt>
                <c:pt idx="16708">
                  <c:v>27.546523016650344</c:v>
                </c:pt>
                <c:pt idx="16709">
                  <c:v>32.749657198824686</c:v>
                </c:pt>
                <c:pt idx="16710">
                  <c:v>32.13751224289912</c:v>
                </c:pt>
                <c:pt idx="16711">
                  <c:v>29.688932419196867</c:v>
                </c:pt>
                <c:pt idx="16712">
                  <c:v>32.749657198824686</c:v>
                </c:pt>
                <c:pt idx="16713">
                  <c:v>30.913222331047997</c:v>
                </c:pt>
                <c:pt idx="16714">
                  <c:v>31.219392752203721</c:v>
                </c:pt>
                <c:pt idx="16715">
                  <c:v>32.443682664054847</c:v>
                </c:pt>
                <c:pt idx="16716">
                  <c:v>31.831537708129289</c:v>
                </c:pt>
                <c:pt idx="16717">
                  <c:v>31.219392752203721</c:v>
                </c:pt>
                <c:pt idx="16718">
                  <c:v>30.913222331047997</c:v>
                </c:pt>
                <c:pt idx="16719">
                  <c:v>29.688932419196867</c:v>
                </c:pt>
                <c:pt idx="16720">
                  <c:v>28.770812928501471</c:v>
                </c:pt>
                <c:pt idx="16721">
                  <c:v>30.301077375122428</c:v>
                </c:pt>
                <c:pt idx="16722">
                  <c:v>29.995102840352601</c:v>
                </c:pt>
                <c:pt idx="16723">
                  <c:v>31.831537708129289</c:v>
                </c:pt>
                <c:pt idx="16724">
                  <c:v>31.831537708129289</c:v>
                </c:pt>
                <c:pt idx="16725">
                  <c:v>33.055827619980413</c:v>
                </c:pt>
                <c:pt idx="16726">
                  <c:v>31.831537708129289</c:v>
                </c:pt>
                <c:pt idx="16727">
                  <c:v>30.607247796278159</c:v>
                </c:pt>
                <c:pt idx="16728">
                  <c:v>29.076983349657198</c:v>
                </c:pt>
                <c:pt idx="16729">
                  <c:v>29.076983349657198</c:v>
                </c:pt>
                <c:pt idx="16730">
                  <c:v>30.607247796278159</c:v>
                </c:pt>
                <c:pt idx="16731">
                  <c:v>30.301077375122428</c:v>
                </c:pt>
                <c:pt idx="16732">
                  <c:v>29.688932419196867</c:v>
                </c:pt>
                <c:pt idx="16733">
                  <c:v>33.055827619980413</c:v>
                </c:pt>
                <c:pt idx="16734">
                  <c:v>30.913222331047997</c:v>
                </c:pt>
                <c:pt idx="16735">
                  <c:v>30.913222331047997</c:v>
                </c:pt>
                <c:pt idx="16736">
                  <c:v>33.973947110675809</c:v>
                </c:pt>
                <c:pt idx="16737">
                  <c:v>31.219392752203721</c:v>
                </c:pt>
                <c:pt idx="16738">
                  <c:v>30.607247796278159</c:v>
                </c:pt>
                <c:pt idx="16739">
                  <c:v>28.46464250734574</c:v>
                </c:pt>
                <c:pt idx="16740">
                  <c:v>30.913222331047997</c:v>
                </c:pt>
                <c:pt idx="16741">
                  <c:v>29.076983349657198</c:v>
                </c:pt>
                <c:pt idx="16742">
                  <c:v>32.443682664054847</c:v>
                </c:pt>
                <c:pt idx="16743">
                  <c:v>32.749657198824686</c:v>
                </c:pt>
                <c:pt idx="16744">
                  <c:v>33.667972575905978</c:v>
                </c:pt>
                <c:pt idx="16745">
                  <c:v>33.055827619980413</c:v>
                </c:pt>
                <c:pt idx="16746">
                  <c:v>33.361802154750244</c:v>
                </c:pt>
                <c:pt idx="16747">
                  <c:v>33.973947110675809</c:v>
                </c:pt>
                <c:pt idx="16748">
                  <c:v>30.301077375122428</c:v>
                </c:pt>
                <c:pt idx="16749">
                  <c:v>31.219392752203721</c:v>
                </c:pt>
                <c:pt idx="16750">
                  <c:v>32.13751224289912</c:v>
                </c:pt>
                <c:pt idx="16751">
                  <c:v>31.219392752203721</c:v>
                </c:pt>
                <c:pt idx="16752">
                  <c:v>25.710088148873655</c:v>
                </c:pt>
                <c:pt idx="16753">
                  <c:v>30.607247796278159</c:v>
                </c:pt>
                <c:pt idx="16754">
                  <c:v>31.831537708129289</c:v>
                </c:pt>
                <c:pt idx="16755">
                  <c:v>33.667972575905978</c:v>
                </c:pt>
                <c:pt idx="16756">
                  <c:v>33.055827619980413</c:v>
                </c:pt>
                <c:pt idx="16757">
                  <c:v>30.607247796278159</c:v>
                </c:pt>
                <c:pt idx="16758">
                  <c:v>27.546523016650344</c:v>
                </c:pt>
                <c:pt idx="16759">
                  <c:v>30.301077375122428</c:v>
                </c:pt>
                <c:pt idx="16760">
                  <c:v>29.995102840352601</c:v>
                </c:pt>
                <c:pt idx="16761">
                  <c:v>28.46464250734574</c:v>
                </c:pt>
                <c:pt idx="16762">
                  <c:v>29.688932419196867</c:v>
                </c:pt>
                <c:pt idx="16763">
                  <c:v>28.158667972575905</c:v>
                </c:pt>
                <c:pt idx="16764">
                  <c:v>30.913222331047997</c:v>
                </c:pt>
                <c:pt idx="16765">
                  <c:v>33.973947110675809</c:v>
                </c:pt>
                <c:pt idx="16766">
                  <c:v>31.219392752203721</c:v>
                </c:pt>
                <c:pt idx="16767">
                  <c:v>29.382957884427032</c:v>
                </c:pt>
                <c:pt idx="16768">
                  <c:v>33.055827619980413</c:v>
                </c:pt>
                <c:pt idx="16769">
                  <c:v>28.770812928501471</c:v>
                </c:pt>
                <c:pt idx="16770">
                  <c:v>29.076983349657198</c:v>
                </c:pt>
                <c:pt idx="16771">
                  <c:v>25.710088148873655</c:v>
                </c:pt>
                <c:pt idx="16772">
                  <c:v>27.852497551420178</c:v>
                </c:pt>
                <c:pt idx="16773">
                  <c:v>29.076983349657198</c:v>
                </c:pt>
                <c:pt idx="16774">
                  <c:v>30.913222331047997</c:v>
                </c:pt>
                <c:pt idx="16775">
                  <c:v>30.913222331047997</c:v>
                </c:pt>
                <c:pt idx="16776">
                  <c:v>29.995102840352601</c:v>
                </c:pt>
                <c:pt idx="16777">
                  <c:v>30.301077375122428</c:v>
                </c:pt>
                <c:pt idx="16778">
                  <c:v>29.076983349657198</c:v>
                </c:pt>
                <c:pt idx="16779">
                  <c:v>30.913222331047997</c:v>
                </c:pt>
                <c:pt idx="16780">
                  <c:v>29.382957884427032</c:v>
                </c:pt>
                <c:pt idx="16781">
                  <c:v>30.301077375122428</c:v>
                </c:pt>
                <c:pt idx="16782">
                  <c:v>28.46464250734574</c:v>
                </c:pt>
                <c:pt idx="16783">
                  <c:v>30.607247796278159</c:v>
                </c:pt>
                <c:pt idx="16784">
                  <c:v>32.749657198824686</c:v>
                </c:pt>
                <c:pt idx="16785">
                  <c:v>28.770812928501471</c:v>
                </c:pt>
                <c:pt idx="16786">
                  <c:v>29.688932419196867</c:v>
                </c:pt>
                <c:pt idx="16787">
                  <c:v>30.301077375122428</c:v>
                </c:pt>
                <c:pt idx="16788">
                  <c:v>28.46464250734574</c:v>
                </c:pt>
                <c:pt idx="16789">
                  <c:v>28.770812928501471</c:v>
                </c:pt>
                <c:pt idx="16790">
                  <c:v>26.628207639569052</c:v>
                </c:pt>
                <c:pt idx="16791">
                  <c:v>29.995102840352601</c:v>
                </c:pt>
                <c:pt idx="16792">
                  <c:v>29.382957884427032</c:v>
                </c:pt>
                <c:pt idx="16793">
                  <c:v>27.240352595494613</c:v>
                </c:pt>
                <c:pt idx="16794">
                  <c:v>26.934378060724782</c:v>
                </c:pt>
                <c:pt idx="16795">
                  <c:v>27.240352595494613</c:v>
                </c:pt>
                <c:pt idx="16796">
                  <c:v>26.628207639569052</c:v>
                </c:pt>
                <c:pt idx="16797">
                  <c:v>24.485798237022529</c:v>
                </c:pt>
                <c:pt idx="16798">
                  <c:v>25.09794319294809</c:v>
                </c:pt>
                <c:pt idx="16799">
                  <c:v>25.710088148873655</c:v>
                </c:pt>
                <c:pt idx="16800">
                  <c:v>30.607247796278159</c:v>
                </c:pt>
                <c:pt idx="16801">
                  <c:v>32.13751224289912</c:v>
                </c:pt>
                <c:pt idx="16802">
                  <c:v>32.749657198824686</c:v>
                </c:pt>
                <c:pt idx="16803">
                  <c:v>28.158667972575905</c:v>
                </c:pt>
                <c:pt idx="16804">
                  <c:v>26.322233104799217</c:v>
                </c:pt>
                <c:pt idx="16805">
                  <c:v>26.322233104799217</c:v>
                </c:pt>
                <c:pt idx="16806">
                  <c:v>24.485798237022529</c:v>
                </c:pt>
                <c:pt idx="16807">
                  <c:v>24.485798237022529</c:v>
                </c:pt>
                <c:pt idx="16808">
                  <c:v>26.322233104799217</c:v>
                </c:pt>
                <c:pt idx="16809">
                  <c:v>22.037218413320275</c:v>
                </c:pt>
                <c:pt idx="16810">
                  <c:v>21.425073457394713</c:v>
                </c:pt>
                <c:pt idx="16811">
                  <c:v>25.09794319294809</c:v>
                </c:pt>
                <c:pt idx="16812">
                  <c:v>24.179627815866802</c:v>
                </c:pt>
                <c:pt idx="16813">
                  <c:v>26.322233104799217</c:v>
                </c:pt>
                <c:pt idx="16814">
                  <c:v>28.770812928501471</c:v>
                </c:pt>
                <c:pt idx="16815">
                  <c:v>28.770812928501471</c:v>
                </c:pt>
                <c:pt idx="16816">
                  <c:v>28.770812928501471</c:v>
                </c:pt>
                <c:pt idx="16817">
                  <c:v>27.546523016650344</c:v>
                </c:pt>
                <c:pt idx="16818">
                  <c:v>27.852497551420178</c:v>
                </c:pt>
                <c:pt idx="16819">
                  <c:v>26.322233104799217</c:v>
                </c:pt>
                <c:pt idx="16820">
                  <c:v>29.995102840352601</c:v>
                </c:pt>
                <c:pt idx="16821">
                  <c:v>29.995102840352601</c:v>
                </c:pt>
                <c:pt idx="16822">
                  <c:v>32.749657198824686</c:v>
                </c:pt>
                <c:pt idx="16823">
                  <c:v>28.158667972575905</c:v>
                </c:pt>
                <c:pt idx="16824">
                  <c:v>28.46464250734574</c:v>
                </c:pt>
                <c:pt idx="16825">
                  <c:v>30.607247796278159</c:v>
                </c:pt>
                <c:pt idx="16826">
                  <c:v>27.852497551420178</c:v>
                </c:pt>
                <c:pt idx="16827">
                  <c:v>26.01606268364349</c:v>
                </c:pt>
                <c:pt idx="16828">
                  <c:v>31.219392752203721</c:v>
                </c:pt>
                <c:pt idx="16829">
                  <c:v>32.13751224289912</c:v>
                </c:pt>
                <c:pt idx="16830">
                  <c:v>30.913222331047997</c:v>
                </c:pt>
                <c:pt idx="16831">
                  <c:v>31.219392752203721</c:v>
                </c:pt>
                <c:pt idx="16832">
                  <c:v>29.995102840352601</c:v>
                </c:pt>
                <c:pt idx="16833">
                  <c:v>28.158667972575905</c:v>
                </c:pt>
                <c:pt idx="16834">
                  <c:v>29.382957884427032</c:v>
                </c:pt>
                <c:pt idx="16835">
                  <c:v>27.240352595494613</c:v>
                </c:pt>
                <c:pt idx="16836">
                  <c:v>28.770812928501471</c:v>
                </c:pt>
                <c:pt idx="16837">
                  <c:v>23.873653281096963</c:v>
                </c:pt>
                <c:pt idx="16838">
                  <c:v>25.09794319294809</c:v>
                </c:pt>
                <c:pt idx="16839">
                  <c:v>21.425073457394713</c:v>
                </c:pt>
                <c:pt idx="16840">
                  <c:v>27.546523016650344</c:v>
                </c:pt>
                <c:pt idx="16841">
                  <c:v>24.485798237022529</c:v>
                </c:pt>
                <c:pt idx="16842">
                  <c:v>30.301077375122428</c:v>
                </c:pt>
                <c:pt idx="16843">
                  <c:v>29.382957884427032</c:v>
                </c:pt>
                <c:pt idx="16844">
                  <c:v>28.46464250734574</c:v>
                </c:pt>
                <c:pt idx="16845">
                  <c:v>29.382957884427032</c:v>
                </c:pt>
                <c:pt idx="16846">
                  <c:v>29.995102840352601</c:v>
                </c:pt>
                <c:pt idx="16847">
                  <c:v>29.688932419196867</c:v>
                </c:pt>
                <c:pt idx="16848">
                  <c:v>28.46464250734574</c:v>
                </c:pt>
                <c:pt idx="16849">
                  <c:v>28.46464250734574</c:v>
                </c:pt>
                <c:pt idx="16850">
                  <c:v>29.688932419196867</c:v>
                </c:pt>
                <c:pt idx="16851">
                  <c:v>26.322233104799217</c:v>
                </c:pt>
                <c:pt idx="16852">
                  <c:v>26.322233104799217</c:v>
                </c:pt>
                <c:pt idx="16853">
                  <c:v>27.852497551420178</c:v>
                </c:pt>
                <c:pt idx="16854">
                  <c:v>28.158667972575905</c:v>
                </c:pt>
                <c:pt idx="16855">
                  <c:v>29.076983349657198</c:v>
                </c:pt>
                <c:pt idx="16856">
                  <c:v>26.322233104799217</c:v>
                </c:pt>
                <c:pt idx="16857">
                  <c:v>28.770812928501471</c:v>
                </c:pt>
                <c:pt idx="16858">
                  <c:v>30.301077375122428</c:v>
                </c:pt>
                <c:pt idx="16859">
                  <c:v>30.301077375122428</c:v>
                </c:pt>
                <c:pt idx="16860">
                  <c:v>28.46464250734574</c:v>
                </c:pt>
                <c:pt idx="16861">
                  <c:v>30.301077375122428</c:v>
                </c:pt>
                <c:pt idx="16862">
                  <c:v>33.055827619980413</c:v>
                </c:pt>
                <c:pt idx="16863">
                  <c:v>30.607247796278159</c:v>
                </c:pt>
                <c:pt idx="16864">
                  <c:v>27.240352595494613</c:v>
                </c:pt>
                <c:pt idx="16865">
                  <c:v>32.13751224289912</c:v>
                </c:pt>
                <c:pt idx="16866">
                  <c:v>30.301077375122428</c:v>
                </c:pt>
                <c:pt idx="16867">
                  <c:v>29.076983349657198</c:v>
                </c:pt>
                <c:pt idx="16868">
                  <c:v>26.01606268364349</c:v>
                </c:pt>
                <c:pt idx="16869">
                  <c:v>29.076983349657198</c:v>
                </c:pt>
                <c:pt idx="16870">
                  <c:v>30.607247796278159</c:v>
                </c:pt>
                <c:pt idx="16871">
                  <c:v>26.934378060724782</c:v>
                </c:pt>
                <c:pt idx="16872">
                  <c:v>27.852497551420178</c:v>
                </c:pt>
                <c:pt idx="16873">
                  <c:v>29.076983349657198</c:v>
                </c:pt>
                <c:pt idx="16874">
                  <c:v>23.873653281096963</c:v>
                </c:pt>
                <c:pt idx="16875">
                  <c:v>25.09794319294809</c:v>
                </c:pt>
                <c:pt idx="16876">
                  <c:v>26.322233104799217</c:v>
                </c:pt>
                <c:pt idx="16877">
                  <c:v>29.382957884427032</c:v>
                </c:pt>
                <c:pt idx="16878">
                  <c:v>26.628207639569052</c:v>
                </c:pt>
                <c:pt idx="16879">
                  <c:v>29.382957884427032</c:v>
                </c:pt>
                <c:pt idx="16880">
                  <c:v>29.995102840352601</c:v>
                </c:pt>
                <c:pt idx="16881">
                  <c:v>29.076983349657198</c:v>
                </c:pt>
                <c:pt idx="16882">
                  <c:v>26.01606268364349</c:v>
                </c:pt>
                <c:pt idx="16883">
                  <c:v>28.158667972575905</c:v>
                </c:pt>
                <c:pt idx="16884">
                  <c:v>26.322233104799217</c:v>
                </c:pt>
                <c:pt idx="16885">
                  <c:v>26.01606268364349</c:v>
                </c:pt>
                <c:pt idx="16886">
                  <c:v>25.710088148873655</c:v>
                </c:pt>
                <c:pt idx="16887">
                  <c:v>24.485798237022529</c:v>
                </c:pt>
                <c:pt idx="16888">
                  <c:v>25.710088148873655</c:v>
                </c:pt>
                <c:pt idx="16889">
                  <c:v>28.770812928501471</c:v>
                </c:pt>
                <c:pt idx="16890">
                  <c:v>25.710088148873655</c:v>
                </c:pt>
                <c:pt idx="16891">
                  <c:v>25.710088148873655</c:v>
                </c:pt>
                <c:pt idx="16892">
                  <c:v>28.770812928501471</c:v>
                </c:pt>
                <c:pt idx="16893">
                  <c:v>29.995102840352601</c:v>
                </c:pt>
                <c:pt idx="16894">
                  <c:v>27.852497551420178</c:v>
                </c:pt>
                <c:pt idx="16895">
                  <c:v>23.567482859941236</c:v>
                </c:pt>
                <c:pt idx="16896">
                  <c:v>24.485798237022529</c:v>
                </c:pt>
                <c:pt idx="16897">
                  <c:v>26.934378060724782</c:v>
                </c:pt>
                <c:pt idx="16898">
                  <c:v>26.322233104799217</c:v>
                </c:pt>
                <c:pt idx="16899">
                  <c:v>25.403917727717925</c:v>
                </c:pt>
                <c:pt idx="16900">
                  <c:v>29.382957884427032</c:v>
                </c:pt>
                <c:pt idx="16901">
                  <c:v>29.995102840352601</c:v>
                </c:pt>
                <c:pt idx="16902">
                  <c:v>30.607247796278159</c:v>
                </c:pt>
                <c:pt idx="16903">
                  <c:v>23.567482859941236</c:v>
                </c:pt>
                <c:pt idx="16904">
                  <c:v>25.710088148873655</c:v>
                </c:pt>
                <c:pt idx="16905">
                  <c:v>26.934378060724782</c:v>
                </c:pt>
                <c:pt idx="16906">
                  <c:v>28.770812928501471</c:v>
                </c:pt>
                <c:pt idx="16907">
                  <c:v>30.913222331047997</c:v>
                </c:pt>
                <c:pt idx="16908">
                  <c:v>29.688932419196867</c:v>
                </c:pt>
                <c:pt idx="16909">
                  <c:v>29.382957884427032</c:v>
                </c:pt>
                <c:pt idx="16910">
                  <c:v>29.995102840352601</c:v>
                </c:pt>
                <c:pt idx="16911">
                  <c:v>29.995102840352601</c:v>
                </c:pt>
                <c:pt idx="16912">
                  <c:v>26.628207639569052</c:v>
                </c:pt>
                <c:pt idx="16913">
                  <c:v>27.546523016650344</c:v>
                </c:pt>
                <c:pt idx="16914">
                  <c:v>29.995102840352601</c:v>
                </c:pt>
                <c:pt idx="16915">
                  <c:v>30.301077375122428</c:v>
                </c:pt>
                <c:pt idx="16916">
                  <c:v>28.770812928501471</c:v>
                </c:pt>
                <c:pt idx="16917">
                  <c:v>24.179627815866802</c:v>
                </c:pt>
                <c:pt idx="16918">
                  <c:v>25.09794319294809</c:v>
                </c:pt>
                <c:pt idx="16919">
                  <c:v>23.567482859941236</c:v>
                </c:pt>
                <c:pt idx="16920">
                  <c:v>26.01606268364349</c:v>
                </c:pt>
                <c:pt idx="16921">
                  <c:v>28.158667972575905</c:v>
                </c:pt>
                <c:pt idx="16922">
                  <c:v>26.322233104799217</c:v>
                </c:pt>
                <c:pt idx="16923">
                  <c:v>27.240352595494613</c:v>
                </c:pt>
                <c:pt idx="16924">
                  <c:v>29.382957884427032</c:v>
                </c:pt>
                <c:pt idx="16925">
                  <c:v>28.46464250734574</c:v>
                </c:pt>
                <c:pt idx="16926">
                  <c:v>26.934378060724782</c:v>
                </c:pt>
                <c:pt idx="16927">
                  <c:v>28.158667972575905</c:v>
                </c:pt>
                <c:pt idx="16928">
                  <c:v>27.546523016650344</c:v>
                </c:pt>
                <c:pt idx="16929">
                  <c:v>24.485798237022529</c:v>
                </c:pt>
                <c:pt idx="16930">
                  <c:v>26.628207639569052</c:v>
                </c:pt>
                <c:pt idx="16931">
                  <c:v>29.995102840352601</c:v>
                </c:pt>
                <c:pt idx="16932">
                  <c:v>26.934378060724782</c:v>
                </c:pt>
                <c:pt idx="16933">
                  <c:v>24.179627815866802</c:v>
                </c:pt>
                <c:pt idx="16934">
                  <c:v>26.934378060724782</c:v>
                </c:pt>
                <c:pt idx="16935">
                  <c:v>25.09794319294809</c:v>
                </c:pt>
                <c:pt idx="16936">
                  <c:v>26.628207639569052</c:v>
                </c:pt>
                <c:pt idx="16937">
                  <c:v>24.485798237022529</c:v>
                </c:pt>
                <c:pt idx="16938">
                  <c:v>25.710088148873655</c:v>
                </c:pt>
                <c:pt idx="16939">
                  <c:v>28.46464250734574</c:v>
                </c:pt>
                <c:pt idx="16940">
                  <c:v>25.09794319294809</c:v>
                </c:pt>
                <c:pt idx="16941">
                  <c:v>25.710088148873655</c:v>
                </c:pt>
                <c:pt idx="16942">
                  <c:v>26.01606268364349</c:v>
                </c:pt>
                <c:pt idx="16943">
                  <c:v>26.934378060724782</c:v>
                </c:pt>
                <c:pt idx="16944">
                  <c:v>28.158667972575905</c:v>
                </c:pt>
                <c:pt idx="16945">
                  <c:v>26.322233104799217</c:v>
                </c:pt>
                <c:pt idx="16946">
                  <c:v>27.546523016650344</c:v>
                </c:pt>
                <c:pt idx="16947">
                  <c:v>28.46464250734574</c:v>
                </c:pt>
                <c:pt idx="16948">
                  <c:v>31.219392752203721</c:v>
                </c:pt>
                <c:pt idx="16949">
                  <c:v>28.770812928501471</c:v>
                </c:pt>
                <c:pt idx="16950">
                  <c:v>26.322233104799217</c:v>
                </c:pt>
                <c:pt idx="16951">
                  <c:v>26.01606268364349</c:v>
                </c:pt>
                <c:pt idx="16952">
                  <c:v>28.46464250734574</c:v>
                </c:pt>
                <c:pt idx="16953">
                  <c:v>25.710088148873655</c:v>
                </c:pt>
                <c:pt idx="16954">
                  <c:v>26.01606268364349</c:v>
                </c:pt>
                <c:pt idx="16955">
                  <c:v>24.485798237022529</c:v>
                </c:pt>
                <c:pt idx="16956">
                  <c:v>22.64936336924584</c:v>
                </c:pt>
                <c:pt idx="16957">
                  <c:v>24.485798237022529</c:v>
                </c:pt>
                <c:pt idx="16958">
                  <c:v>28.158667972575905</c:v>
                </c:pt>
                <c:pt idx="16959">
                  <c:v>24.485798237022529</c:v>
                </c:pt>
                <c:pt idx="16960">
                  <c:v>26.934378060724782</c:v>
                </c:pt>
                <c:pt idx="16961">
                  <c:v>29.995102840352601</c:v>
                </c:pt>
                <c:pt idx="16962">
                  <c:v>26.934378060724782</c:v>
                </c:pt>
                <c:pt idx="16963">
                  <c:v>28.158667972575905</c:v>
                </c:pt>
                <c:pt idx="16964">
                  <c:v>28.770812928501471</c:v>
                </c:pt>
                <c:pt idx="16965">
                  <c:v>28.770812928501471</c:v>
                </c:pt>
                <c:pt idx="16966">
                  <c:v>23.873653281096963</c:v>
                </c:pt>
                <c:pt idx="16967">
                  <c:v>24.485798237022529</c:v>
                </c:pt>
                <c:pt idx="16968">
                  <c:v>26.628207639569052</c:v>
                </c:pt>
                <c:pt idx="16969">
                  <c:v>22.64936336924584</c:v>
                </c:pt>
                <c:pt idx="16970">
                  <c:v>21.731047992164545</c:v>
                </c:pt>
                <c:pt idx="16971">
                  <c:v>28.158667972575905</c:v>
                </c:pt>
                <c:pt idx="16972">
                  <c:v>28.158667972575905</c:v>
                </c:pt>
                <c:pt idx="16973">
                  <c:v>31.831537708129289</c:v>
                </c:pt>
                <c:pt idx="16974">
                  <c:v>29.076983349657198</c:v>
                </c:pt>
                <c:pt idx="16975">
                  <c:v>25.710088148873655</c:v>
                </c:pt>
                <c:pt idx="16976">
                  <c:v>26.01606268364349</c:v>
                </c:pt>
                <c:pt idx="16977">
                  <c:v>27.240352595494613</c:v>
                </c:pt>
                <c:pt idx="16978">
                  <c:v>27.546523016650344</c:v>
                </c:pt>
                <c:pt idx="16979">
                  <c:v>29.688932419196867</c:v>
                </c:pt>
                <c:pt idx="16980">
                  <c:v>29.688932419196867</c:v>
                </c:pt>
                <c:pt idx="16981">
                  <c:v>25.710088148873655</c:v>
                </c:pt>
                <c:pt idx="16982">
                  <c:v>28.158667972575905</c:v>
                </c:pt>
                <c:pt idx="16983">
                  <c:v>26.01606268364349</c:v>
                </c:pt>
                <c:pt idx="16984">
                  <c:v>27.852497551420178</c:v>
                </c:pt>
                <c:pt idx="16985">
                  <c:v>27.546523016650344</c:v>
                </c:pt>
                <c:pt idx="16986">
                  <c:v>23.567482859941236</c:v>
                </c:pt>
                <c:pt idx="16987">
                  <c:v>24.485798237022529</c:v>
                </c:pt>
                <c:pt idx="16988">
                  <c:v>25.710088148873655</c:v>
                </c:pt>
                <c:pt idx="16989">
                  <c:v>28.770812928501471</c:v>
                </c:pt>
                <c:pt idx="16990">
                  <c:v>27.240352595494613</c:v>
                </c:pt>
                <c:pt idx="16991">
                  <c:v>26.322233104799217</c:v>
                </c:pt>
                <c:pt idx="16992">
                  <c:v>24.179627815866802</c:v>
                </c:pt>
                <c:pt idx="16993">
                  <c:v>25.403917727717925</c:v>
                </c:pt>
                <c:pt idx="16994">
                  <c:v>24.485798237022529</c:v>
                </c:pt>
                <c:pt idx="16995">
                  <c:v>27.546523016650344</c:v>
                </c:pt>
                <c:pt idx="16996">
                  <c:v>25.09794319294809</c:v>
                </c:pt>
                <c:pt idx="16997">
                  <c:v>27.240352595494613</c:v>
                </c:pt>
                <c:pt idx="16998">
                  <c:v>26.628207639569052</c:v>
                </c:pt>
                <c:pt idx="16999">
                  <c:v>29.995102840352601</c:v>
                </c:pt>
                <c:pt idx="17000">
                  <c:v>28.46464250734574</c:v>
                </c:pt>
                <c:pt idx="17001">
                  <c:v>29.382957884427032</c:v>
                </c:pt>
                <c:pt idx="17002">
                  <c:v>29.382957884427032</c:v>
                </c:pt>
                <c:pt idx="17003">
                  <c:v>25.403917727717925</c:v>
                </c:pt>
                <c:pt idx="17004">
                  <c:v>26.934378060724782</c:v>
                </c:pt>
                <c:pt idx="17005">
                  <c:v>24.485798237022529</c:v>
                </c:pt>
                <c:pt idx="17006">
                  <c:v>28.158667972575905</c:v>
                </c:pt>
                <c:pt idx="17007">
                  <c:v>22.64936336924584</c:v>
                </c:pt>
                <c:pt idx="17008">
                  <c:v>27.240352595494613</c:v>
                </c:pt>
                <c:pt idx="17009">
                  <c:v>29.688932419196867</c:v>
                </c:pt>
                <c:pt idx="17010">
                  <c:v>30.301077375122428</c:v>
                </c:pt>
                <c:pt idx="17011">
                  <c:v>26.01606268364349</c:v>
                </c:pt>
                <c:pt idx="17012">
                  <c:v>27.240352595494613</c:v>
                </c:pt>
                <c:pt idx="17013">
                  <c:v>25.710088148873655</c:v>
                </c:pt>
                <c:pt idx="17014">
                  <c:v>25.403917727717925</c:v>
                </c:pt>
                <c:pt idx="17015">
                  <c:v>28.46464250734574</c:v>
                </c:pt>
                <c:pt idx="17016">
                  <c:v>26.322233104799217</c:v>
                </c:pt>
                <c:pt idx="17017">
                  <c:v>25.710088148873655</c:v>
                </c:pt>
                <c:pt idx="17018">
                  <c:v>26.628207639569052</c:v>
                </c:pt>
                <c:pt idx="17019">
                  <c:v>27.546523016650344</c:v>
                </c:pt>
                <c:pt idx="17020">
                  <c:v>24.485798237022529</c:v>
                </c:pt>
                <c:pt idx="17021">
                  <c:v>27.546523016650344</c:v>
                </c:pt>
                <c:pt idx="17022">
                  <c:v>27.240352595494613</c:v>
                </c:pt>
                <c:pt idx="17023">
                  <c:v>25.710088148873655</c:v>
                </c:pt>
                <c:pt idx="17024">
                  <c:v>27.240352595494613</c:v>
                </c:pt>
                <c:pt idx="17025">
                  <c:v>28.158667972575905</c:v>
                </c:pt>
                <c:pt idx="17026">
                  <c:v>32.13751224289912</c:v>
                </c:pt>
                <c:pt idx="17027">
                  <c:v>27.852497551420178</c:v>
                </c:pt>
                <c:pt idx="17028">
                  <c:v>26.01606268364349</c:v>
                </c:pt>
                <c:pt idx="17029">
                  <c:v>26.934378060724782</c:v>
                </c:pt>
                <c:pt idx="17030">
                  <c:v>29.382957884427032</c:v>
                </c:pt>
                <c:pt idx="17031">
                  <c:v>25.710088148873655</c:v>
                </c:pt>
                <c:pt idx="17032">
                  <c:v>27.852497551420178</c:v>
                </c:pt>
                <c:pt idx="17033">
                  <c:v>30.301077375122428</c:v>
                </c:pt>
                <c:pt idx="17034">
                  <c:v>29.076983349657198</c:v>
                </c:pt>
                <c:pt idx="17035">
                  <c:v>27.852497551420178</c:v>
                </c:pt>
                <c:pt idx="17036">
                  <c:v>25.710088148873655</c:v>
                </c:pt>
                <c:pt idx="17037">
                  <c:v>27.546523016650344</c:v>
                </c:pt>
                <c:pt idx="17038">
                  <c:v>23.873653281096963</c:v>
                </c:pt>
                <c:pt idx="17039">
                  <c:v>26.01606268364349</c:v>
                </c:pt>
                <c:pt idx="17040">
                  <c:v>26.01606268364349</c:v>
                </c:pt>
                <c:pt idx="17041">
                  <c:v>25.710088148873655</c:v>
                </c:pt>
                <c:pt idx="17042">
                  <c:v>29.076983349657198</c:v>
                </c:pt>
                <c:pt idx="17043">
                  <c:v>23.261508325171402</c:v>
                </c:pt>
                <c:pt idx="17044">
                  <c:v>25.403917727717925</c:v>
                </c:pt>
                <c:pt idx="17045">
                  <c:v>27.546523016650344</c:v>
                </c:pt>
                <c:pt idx="17046">
                  <c:v>27.240352595494613</c:v>
                </c:pt>
                <c:pt idx="17047">
                  <c:v>23.567482859941236</c:v>
                </c:pt>
                <c:pt idx="17048">
                  <c:v>27.852497551420178</c:v>
                </c:pt>
                <c:pt idx="17049">
                  <c:v>27.240352595494613</c:v>
                </c:pt>
                <c:pt idx="17050">
                  <c:v>29.688932419196867</c:v>
                </c:pt>
                <c:pt idx="17051">
                  <c:v>24.179627815866802</c:v>
                </c:pt>
                <c:pt idx="17052">
                  <c:v>26.01606268364349</c:v>
                </c:pt>
                <c:pt idx="17053">
                  <c:v>24.179627815866802</c:v>
                </c:pt>
                <c:pt idx="17054">
                  <c:v>24.179627815866802</c:v>
                </c:pt>
                <c:pt idx="17055">
                  <c:v>24.179627815866802</c:v>
                </c:pt>
                <c:pt idx="17056">
                  <c:v>26.628207639569052</c:v>
                </c:pt>
                <c:pt idx="17057">
                  <c:v>26.628207639569052</c:v>
                </c:pt>
                <c:pt idx="17058">
                  <c:v>26.322233104799217</c:v>
                </c:pt>
                <c:pt idx="17059">
                  <c:v>23.261508325171402</c:v>
                </c:pt>
                <c:pt idx="17060">
                  <c:v>26.322233104799217</c:v>
                </c:pt>
                <c:pt idx="17061">
                  <c:v>27.240352595494613</c:v>
                </c:pt>
                <c:pt idx="17062">
                  <c:v>24.179627815866802</c:v>
                </c:pt>
                <c:pt idx="17063">
                  <c:v>23.567482859941236</c:v>
                </c:pt>
                <c:pt idx="17064">
                  <c:v>22.955533790401567</c:v>
                </c:pt>
                <c:pt idx="17065">
                  <c:v>27.546523016650344</c:v>
                </c:pt>
                <c:pt idx="17066">
                  <c:v>27.852497551420178</c:v>
                </c:pt>
                <c:pt idx="17067">
                  <c:v>26.934378060724782</c:v>
                </c:pt>
                <c:pt idx="17068">
                  <c:v>22.955533790401567</c:v>
                </c:pt>
                <c:pt idx="17069">
                  <c:v>22.037218413320275</c:v>
                </c:pt>
                <c:pt idx="17070">
                  <c:v>23.873653281096963</c:v>
                </c:pt>
                <c:pt idx="17071">
                  <c:v>24.179627815866802</c:v>
                </c:pt>
                <c:pt idx="17072">
                  <c:v>23.567482859941236</c:v>
                </c:pt>
                <c:pt idx="17073">
                  <c:v>26.01606268364349</c:v>
                </c:pt>
                <c:pt idx="17074">
                  <c:v>25.710088148873655</c:v>
                </c:pt>
                <c:pt idx="17075">
                  <c:v>25.403917727717925</c:v>
                </c:pt>
                <c:pt idx="17076">
                  <c:v>23.873653281096963</c:v>
                </c:pt>
                <c:pt idx="17077">
                  <c:v>23.567482859941236</c:v>
                </c:pt>
                <c:pt idx="17078">
                  <c:v>22.955533790401567</c:v>
                </c:pt>
                <c:pt idx="17079">
                  <c:v>22.955533790401567</c:v>
                </c:pt>
                <c:pt idx="17080">
                  <c:v>23.261508325171402</c:v>
                </c:pt>
                <c:pt idx="17081">
                  <c:v>22.037218413320275</c:v>
                </c:pt>
                <c:pt idx="17082">
                  <c:v>25.09794319294809</c:v>
                </c:pt>
                <c:pt idx="17083">
                  <c:v>21.425073457394713</c:v>
                </c:pt>
                <c:pt idx="17084">
                  <c:v>21.731047992164545</c:v>
                </c:pt>
                <c:pt idx="17085">
                  <c:v>20.200783545543587</c:v>
                </c:pt>
                <c:pt idx="17086">
                  <c:v>22.34319294809011</c:v>
                </c:pt>
                <c:pt idx="17087">
                  <c:v>23.567482859941236</c:v>
                </c:pt>
                <c:pt idx="17088">
                  <c:v>22.64936336924584</c:v>
                </c:pt>
                <c:pt idx="17089">
                  <c:v>26.01606268364349</c:v>
                </c:pt>
                <c:pt idx="17090">
                  <c:v>27.546523016650344</c:v>
                </c:pt>
                <c:pt idx="17091">
                  <c:v>30.607247796278159</c:v>
                </c:pt>
                <c:pt idx="17092">
                  <c:v>27.546523016650344</c:v>
                </c:pt>
                <c:pt idx="17093">
                  <c:v>23.567482859941236</c:v>
                </c:pt>
                <c:pt idx="17094">
                  <c:v>22.34319294809011</c:v>
                </c:pt>
                <c:pt idx="17095">
                  <c:v>22.64936336924584</c:v>
                </c:pt>
                <c:pt idx="17096">
                  <c:v>21.425073457394713</c:v>
                </c:pt>
                <c:pt idx="17097">
                  <c:v>24.179627815866802</c:v>
                </c:pt>
                <c:pt idx="17098">
                  <c:v>27.240352595494613</c:v>
                </c:pt>
                <c:pt idx="17099">
                  <c:v>27.852497551420178</c:v>
                </c:pt>
                <c:pt idx="17100">
                  <c:v>26.934378060724782</c:v>
                </c:pt>
                <c:pt idx="17101">
                  <c:v>27.240352595494613</c:v>
                </c:pt>
                <c:pt idx="17102">
                  <c:v>23.567482859941236</c:v>
                </c:pt>
                <c:pt idx="17103">
                  <c:v>26.628207639569052</c:v>
                </c:pt>
                <c:pt idx="17104">
                  <c:v>25.09794319294809</c:v>
                </c:pt>
                <c:pt idx="17105">
                  <c:v>25.403917727717925</c:v>
                </c:pt>
                <c:pt idx="17106">
                  <c:v>23.567482859941236</c:v>
                </c:pt>
                <c:pt idx="17107">
                  <c:v>23.261508325171402</c:v>
                </c:pt>
                <c:pt idx="17108">
                  <c:v>26.934378060724782</c:v>
                </c:pt>
                <c:pt idx="17109">
                  <c:v>25.710088148873655</c:v>
                </c:pt>
                <c:pt idx="17110">
                  <c:v>24.485798237022529</c:v>
                </c:pt>
                <c:pt idx="17111">
                  <c:v>25.403917727717925</c:v>
                </c:pt>
                <c:pt idx="17112">
                  <c:v>25.09794319294809</c:v>
                </c:pt>
                <c:pt idx="17113">
                  <c:v>27.546523016650344</c:v>
                </c:pt>
                <c:pt idx="17114">
                  <c:v>24.179627815866802</c:v>
                </c:pt>
                <c:pt idx="17115">
                  <c:v>25.09794319294809</c:v>
                </c:pt>
                <c:pt idx="17116">
                  <c:v>26.322233104799217</c:v>
                </c:pt>
                <c:pt idx="17117">
                  <c:v>28.46464250734574</c:v>
                </c:pt>
                <c:pt idx="17118">
                  <c:v>28.158667972575905</c:v>
                </c:pt>
                <c:pt idx="17119">
                  <c:v>28.46464250734574</c:v>
                </c:pt>
                <c:pt idx="17120">
                  <c:v>27.240352595494613</c:v>
                </c:pt>
                <c:pt idx="17121">
                  <c:v>23.873653281096963</c:v>
                </c:pt>
                <c:pt idx="17122">
                  <c:v>25.403917727717925</c:v>
                </c:pt>
                <c:pt idx="17123">
                  <c:v>26.322233104799217</c:v>
                </c:pt>
                <c:pt idx="17124">
                  <c:v>25.710088148873655</c:v>
                </c:pt>
                <c:pt idx="17125">
                  <c:v>27.240352595494613</c:v>
                </c:pt>
                <c:pt idx="17126">
                  <c:v>26.628207639569052</c:v>
                </c:pt>
                <c:pt idx="17127">
                  <c:v>28.46464250734574</c:v>
                </c:pt>
                <c:pt idx="17128">
                  <c:v>26.628207639569052</c:v>
                </c:pt>
                <c:pt idx="17129">
                  <c:v>25.710088148873655</c:v>
                </c:pt>
                <c:pt idx="17130">
                  <c:v>22.64936336924584</c:v>
                </c:pt>
                <c:pt idx="17131">
                  <c:v>21.425073457394713</c:v>
                </c:pt>
                <c:pt idx="17132">
                  <c:v>20.812928501469148</c:v>
                </c:pt>
                <c:pt idx="17133">
                  <c:v>19.588638589618025</c:v>
                </c:pt>
                <c:pt idx="17134">
                  <c:v>21.425073457394713</c:v>
                </c:pt>
                <c:pt idx="17135">
                  <c:v>21.731047992164545</c:v>
                </c:pt>
                <c:pt idx="17136">
                  <c:v>22.955533790401567</c:v>
                </c:pt>
                <c:pt idx="17137">
                  <c:v>25.403917727717925</c:v>
                </c:pt>
                <c:pt idx="17138">
                  <c:v>22.34319294809011</c:v>
                </c:pt>
                <c:pt idx="17139">
                  <c:v>20.812928501469148</c:v>
                </c:pt>
                <c:pt idx="17140">
                  <c:v>25.09794319294809</c:v>
                </c:pt>
                <c:pt idx="17141">
                  <c:v>25.09794319294809</c:v>
                </c:pt>
                <c:pt idx="17142">
                  <c:v>25.09794319294809</c:v>
                </c:pt>
                <c:pt idx="17143">
                  <c:v>22.955533790401567</c:v>
                </c:pt>
                <c:pt idx="17144">
                  <c:v>21.731047992164545</c:v>
                </c:pt>
                <c:pt idx="17145">
                  <c:v>22.955533790401567</c:v>
                </c:pt>
                <c:pt idx="17146">
                  <c:v>22.34319294809011</c:v>
                </c:pt>
                <c:pt idx="17147">
                  <c:v>22.64936336924584</c:v>
                </c:pt>
                <c:pt idx="17148">
                  <c:v>24.179627815866802</c:v>
                </c:pt>
                <c:pt idx="17149">
                  <c:v>25.09794319294809</c:v>
                </c:pt>
                <c:pt idx="17150">
                  <c:v>22.955533790401567</c:v>
                </c:pt>
                <c:pt idx="17151">
                  <c:v>25.403917727717925</c:v>
                </c:pt>
                <c:pt idx="17152">
                  <c:v>23.261508325171402</c:v>
                </c:pt>
                <c:pt idx="17153">
                  <c:v>21.425073457394713</c:v>
                </c:pt>
                <c:pt idx="17154">
                  <c:v>23.261508325171402</c:v>
                </c:pt>
                <c:pt idx="17155">
                  <c:v>23.261508325171402</c:v>
                </c:pt>
                <c:pt idx="17156">
                  <c:v>22.64936336924584</c:v>
                </c:pt>
                <c:pt idx="17157">
                  <c:v>24.485798237022529</c:v>
                </c:pt>
                <c:pt idx="17158">
                  <c:v>28.46464250734574</c:v>
                </c:pt>
                <c:pt idx="17159">
                  <c:v>26.322233104799217</c:v>
                </c:pt>
                <c:pt idx="17160">
                  <c:v>28.158667972575905</c:v>
                </c:pt>
                <c:pt idx="17161">
                  <c:v>28.158667972575905</c:v>
                </c:pt>
                <c:pt idx="17162">
                  <c:v>28.46464250734574</c:v>
                </c:pt>
                <c:pt idx="17163">
                  <c:v>28.158667972575905</c:v>
                </c:pt>
                <c:pt idx="17164">
                  <c:v>24.485798237022529</c:v>
                </c:pt>
                <c:pt idx="17165">
                  <c:v>25.09794319294809</c:v>
                </c:pt>
                <c:pt idx="17166">
                  <c:v>24.179627815866802</c:v>
                </c:pt>
                <c:pt idx="17167">
                  <c:v>23.873653281096963</c:v>
                </c:pt>
                <c:pt idx="17168">
                  <c:v>26.01606268364349</c:v>
                </c:pt>
                <c:pt idx="17169">
                  <c:v>24.485798237022529</c:v>
                </c:pt>
                <c:pt idx="17170">
                  <c:v>27.546523016650344</c:v>
                </c:pt>
                <c:pt idx="17171">
                  <c:v>25.710088148873655</c:v>
                </c:pt>
                <c:pt idx="17172">
                  <c:v>22.34319294809011</c:v>
                </c:pt>
                <c:pt idx="17173">
                  <c:v>20.812928501469148</c:v>
                </c:pt>
                <c:pt idx="17174">
                  <c:v>22.34319294809011</c:v>
                </c:pt>
                <c:pt idx="17175">
                  <c:v>22.34319294809011</c:v>
                </c:pt>
                <c:pt idx="17176">
                  <c:v>22.64936336924584</c:v>
                </c:pt>
                <c:pt idx="17177">
                  <c:v>21.731047992164545</c:v>
                </c:pt>
                <c:pt idx="17178">
                  <c:v>17.140058765915768</c:v>
                </c:pt>
                <c:pt idx="17179">
                  <c:v>18.97649363369246</c:v>
                </c:pt>
                <c:pt idx="17180">
                  <c:v>22.037218413320275</c:v>
                </c:pt>
                <c:pt idx="17181">
                  <c:v>25.09794319294809</c:v>
                </c:pt>
                <c:pt idx="17182">
                  <c:v>26.628207639569052</c:v>
                </c:pt>
                <c:pt idx="17183">
                  <c:v>29.382957884427032</c:v>
                </c:pt>
                <c:pt idx="17184">
                  <c:v>29.382957884427032</c:v>
                </c:pt>
                <c:pt idx="17185">
                  <c:v>26.934378060724782</c:v>
                </c:pt>
                <c:pt idx="17186">
                  <c:v>26.322233104799217</c:v>
                </c:pt>
                <c:pt idx="17187">
                  <c:v>25.710088148873655</c:v>
                </c:pt>
                <c:pt idx="17188">
                  <c:v>25.09794319294809</c:v>
                </c:pt>
                <c:pt idx="17189">
                  <c:v>24.485798237022529</c:v>
                </c:pt>
                <c:pt idx="17190">
                  <c:v>25.710088148873655</c:v>
                </c:pt>
                <c:pt idx="17191">
                  <c:v>26.01606268364349</c:v>
                </c:pt>
                <c:pt idx="17192">
                  <c:v>24.179627815866802</c:v>
                </c:pt>
                <c:pt idx="17193">
                  <c:v>27.546523016650344</c:v>
                </c:pt>
                <c:pt idx="17194">
                  <c:v>28.46464250734574</c:v>
                </c:pt>
                <c:pt idx="17195">
                  <c:v>23.261508325171402</c:v>
                </c:pt>
                <c:pt idx="17196">
                  <c:v>20.200783545543587</c:v>
                </c:pt>
                <c:pt idx="17197">
                  <c:v>25.09794319294809</c:v>
                </c:pt>
                <c:pt idx="17198">
                  <c:v>22.955533790401567</c:v>
                </c:pt>
                <c:pt idx="17199">
                  <c:v>23.261508325171402</c:v>
                </c:pt>
                <c:pt idx="17200">
                  <c:v>25.403917727717925</c:v>
                </c:pt>
                <c:pt idx="17201">
                  <c:v>26.934378060724782</c:v>
                </c:pt>
                <c:pt idx="17202">
                  <c:v>23.873653281096963</c:v>
                </c:pt>
                <c:pt idx="17203">
                  <c:v>22.34319294809011</c:v>
                </c:pt>
                <c:pt idx="17204">
                  <c:v>25.09794319294809</c:v>
                </c:pt>
                <c:pt idx="17205">
                  <c:v>26.01606268364349</c:v>
                </c:pt>
                <c:pt idx="17206">
                  <c:v>22.955533790401567</c:v>
                </c:pt>
                <c:pt idx="17207">
                  <c:v>24.179627815866802</c:v>
                </c:pt>
                <c:pt idx="17208">
                  <c:v>23.873653281096963</c:v>
                </c:pt>
                <c:pt idx="17209">
                  <c:v>21.731047992164545</c:v>
                </c:pt>
                <c:pt idx="17210">
                  <c:v>22.955533790401567</c:v>
                </c:pt>
                <c:pt idx="17211">
                  <c:v>21.731047992164545</c:v>
                </c:pt>
                <c:pt idx="17212">
                  <c:v>22.037218413320275</c:v>
                </c:pt>
                <c:pt idx="17213">
                  <c:v>20.506758080313421</c:v>
                </c:pt>
                <c:pt idx="17214">
                  <c:v>21.731047992164545</c:v>
                </c:pt>
                <c:pt idx="17215">
                  <c:v>24.179627815866802</c:v>
                </c:pt>
                <c:pt idx="17216">
                  <c:v>19.894613124387856</c:v>
                </c:pt>
                <c:pt idx="17217">
                  <c:v>17.446131243878551</c:v>
                </c:pt>
                <c:pt idx="17218">
                  <c:v>18.670421155729677</c:v>
                </c:pt>
                <c:pt idx="17219">
                  <c:v>21.425073457394713</c:v>
                </c:pt>
                <c:pt idx="17220">
                  <c:v>19.894613124387856</c:v>
                </c:pt>
                <c:pt idx="17221">
                  <c:v>20.200783545543587</c:v>
                </c:pt>
                <c:pt idx="17222">
                  <c:v>19.588638589618025</c:v>
                </c:pt>
                <c:pt idx="17223">
                  <c:v>19.282566111655242</c:v>
                </c:pt>
                <c:pt idx="17224">
                  <c:v>16.221841332027424</c:v>
                </c:pt>
                <c:pt idx="17225">
                  <c:v>20.812928501469148</c:v>
                </c:pt>
                <c:pt idx="17226">
                  <c:v>21.118903036238983</c:v>
                </c:pt>
                <c:pt idx="17227">
                  <c:v>20.200783545543587</c:v>
                </c:pt>
                <c:pt idx="17228">
                  <c:v>18.670421155729677</c:v>
                </c:pt>
                <c:pt idx="17229">
                  <c:v>17.752203721841333</c:v>
                </c:pt>
                <c:pt idx="17230">
                  <c:v>16.221841332027424</c:v>
                </c:pt>
                <c:pt idx="17231">
                  <c:v>19.588638589618025</c:v>
                </c:pt>
                <c:pt idx="17232">
                  <c:v>22.34319294809011</c:v>
                </c:pt>
                <c:pt idx="17233">
                  <c:v>20.200783545543587</c:v>
                </c:pt>
                <c:pt idx="17234">
                  <c:v>19.894613124387856</c:v>
                </c:pt>
                <c:pt idx="17235">
                  <c:v>22.34319294809011</c:v>
                </c:pt>
                <c:pt idx="17236">
                  <c:v>21.731047992164545</c:v>
                </c:pt>
                <c:pt idx="17237">
                  <c:v>22.64936336924584</c:v>
                </c:pt>
                <c:pt idx="17238">
                  <c:v>22.037218413320275</c:v>
                </c:pt>
                <c:pt idx="17239">
                  <c:v>19.588638589618025</c:v>
                </c:pt>
                <c:pt idx="17240">
                  <c:v>19.282566111655242</c:v>
                </c:pt>
                <c:pt idx="17241">
                  <c:v>17.752203721841333</c:v>
                </c:pt>
                <c:pt idx="17242">
                  <c:v>19.282566111655242</c:v>
                </c:pt>
                <c:pt idx="17243">
                  <c:v>20.200783545543587</c:v>
                </c:pt>
                <c:pt idx="17244">
                  <c:v>20.506758080313421</c:v>
                </c:pt>
                <c:pt idx="17245">
                  <c:v>19.282566111655242</c:v>
                </c:pt>
                <c:pt idx="17246">
                  <c:v>19.282566111655242</c:v>
                </c:pt>
                <c:pt idx="17247">
                  <c:v>19.588638589618025</c:v>
                </c:pt>
                <c:pt idx="17248">
                  <c:v>22.037218413320275</c:v>
                </c:pt>
                <c:pt idx="17249">
                  <c:v>19.588638589618025</c:v>
                </c:pt>
                <c:pt idx="17250">
                  <c:v>22.64936336924584</c:v>
                </c:pt>
                <c:pt idx="17251">
                  <c:v>20.200783545543587</c:v>
                </c:pt>
                <c:pt idx="17252">
                  <c:v>25.09794319294809</c:v>
                </c:pt>
                <c:pt idx="17253">
                  <c:v>25.710088148873655</c:v>
                </c:pt>
                <c:pt idx="17254">
                  <c:v>22.955533790401567</c:v>
                </c:pt>
                <c:pt idx="17255">
                  <c:v>22.34319294809011</c:v>
                </c:pt>
                <c:pt idx="17256">
                  <c:v>22.64936336924584</c:v>
                </c:pt>
                <c:pt idx="17257">
                  <c:v>22.34319294809011</c:v>
                </c:pt>
                <c:pt idx="17258">
                  <c:v>22.037218413320275</c:v>
                </c:pt>
                <c:pt idx="17259">
                  <c:v>18.670421155729677</c:v>
                </c:pt>
                <c:pt idx="17260">
                  <c:v>21.118903036238983</c:v>
                </c:pt>
                <c:pt idx="17261">
                  <c:v>20.812928501469148</c:v>
                </c:pt>
                <c:pt idx="17262">
                  <c:v>22.64936336924584</c:v>
                </c:pt>
                <c:pt idx="17263">
                  <c:v>20.812928501469148</c:v>
                </c:pt>
                <c:pt idx="17264">
                  <c:v>21.425073457394713</c:v>
                </c:pt>
                <c:pt idx="17265">
                  <c:v>21.118903036238983</c:v>
                </c:pt>
                <c:pt idx="17266">
                  <c:v>20.200783545543587</c:v>
                </c:pt>
                <c:pt idx="17267">
                  <c:v>17.752203721841333</c:v>
                </c:pt>
                <c:pt idx="17268">
                  <c:v>19.894613124387856</c:v>
                </c:pt>
                <c:pt idx="17269">
                  <c:v>24.179627815866802</c:v>
                </c:pt>
                <c:pt idx="17270">
                  <c:v>24.179627815866802</c:v>
                </c:pt>
                <c:pt idx="17271">
                  <c:v>19.282566111655242</c:v>
                </c:pt>
                <c:pt idx="17272">
                  <c:v>17.140058765915768</c:v>
                </c:pt>
                <c:pt idx="17273">
                  <c:v>16.833986287952989</c:v>
                </c:pt>
                <c:pt idx="17274">
                  <c:v>20.506758080313421</c:v>
                </c:pt>
                <c:pt idx="17275">
                  <c:v>20.506758080313421</c:v>
                </c:pt>
                <c:pt idx="17276">
                  <c:v>18.364348677766898</c:v>
                </c:pt>
                <c:pt idx="17277">
                  <c:v>23.261508325171402</c:v>
                </c:pt>
                <c:pt idx="17278">
                  <c:v>21.118903036238983</c:v>
                </c:pt>
                <c:pt idx="17279">
                  <c:v>20.506758080313421</c:v>
                </c:pt>
                <c:pt idx="17280">
                  <c:v>23.873653281096963</c:v>
                </c:pt>
                <c:pt idx="17281">
                  <c:v>23.873653281096963</c:v>
                </c:pt>
                <c:pt idx="17282">
                  <c:v>20.812928501469148</c:v>
                </c:pt>
                <c:pt idx="17283">
                  <c:v>19.588638589618025</c:v>
                </c:pt>
                <c:pt idx="17284">
                  <c:v>21.731047992164545</c:v>
                </c:pt>
                <c:pt idx="17285">
                  <c:v>20.200783545543587</c:v>
                </c:pt>
                <c:pt idx="17286">
                  <c:v>19.588638589618025</c:v>
                </c:pt>
                <c:pt idx="17287">
                  <c:v>18.364348677766898</c:v>
                </c:pt>
                <c:pt idx="17288">
                  <c:v>17.446131243878551</c:v>
                </c:pt>
                <c:pt idx="17289">
                  <c:v>15.915768854064645</c:v>
                </c:pt>
                <c:pt idx="17290">
                  <c:v>17.140058765915768</c:v>
                </c:pt>
                <c:pt idx="17291">
                  <c:v>17.752203721841333</c:v>
                </c:pt>
                <c:pt idx="17292">
                  <c:v>17.140058765915768</c:v>
                </c:pt>
                <c:pt idx="17293">
                  <c:v>17.140058765915768</c:v>
                </c:pt>
                <c:pt idx="17294">
                  <c:v>16.833986287952989</c:v>
                </c:pt>
                <c:pt idx="17295">
                  <c:v>18.97649363369246</c:v>
                </c:pt>
                <c:pt idx="17296">
                  <c:v>18.97649363369246</c:v>
                </c:pt>
                <c:pt idx="17297">
                  <c:v>16.833986287952989</c:v>
                </c:pt>
                <c:pt idx="17298">
                  <c:v>18.670421155729677</c:v>
                </c:pt>
                <c:pt idx="17299">
                  <c:v>21.118903036238983</c:v>
                </c:pt>
                <c:pt idx="17300">
                  <c:v>21.731047992164545</c:v>
                </c:pt>
                <c:pt idx="17301">
                  <c:v>21.425073457394713</c:v>
                </c:pt>
                <c:pt idx="17302">
                  <c:v>16.221841332027424</c:v>
                </c:pt>
                <c:pt idx="17303">
                  <c:v>17.446131243878551</c:v>
                </c:pt>
                <c:pt idx="17304">
                  <c:v>18.670421155729677</c:v>
                </c:pt>
                <c:pt idx="17305">
                  <c:v>18.364348677766898</c:v>
                </c:pt>
                <c:pt idx="17306">
                  <c:v>15.30362389813908</c:v>
                </c:pt>
                <c:pt idx="17307">
                  <c:v>15.60969637610186</c:v>
                </c:pt>
                <c:pt idx="17308">
                  <c:v>17.446131243878551</c:v>
                </c:pt>
                <c:pt idx="17309">
                  <c:v>15.915768854064645</c:v>
                </c:pt>
                <c:pt idx="17310">
                  <c:v>17.752203721841333</c:v>
                </c:pt>
                <c:pt idx="17311">
                  <c:v>16.833986287952989</c:v>
                </c:pt>
                <c:pt idx="17312">
                  <c:v>20.506758080313421</c:v>
                </c:pt>
                <c:pt idx="17313">
                  <c:v>20.506758080313421</c:v>
                </c:pt>
                <c:pt idx="17314">
                  <c:v>18.97649363369246</c:v>
                </c:pt>
                <c:pt idx="17315">
                  <c:v>14.079333986287953</c:v>
                </c:pt>
                <c:pt idx="17316">
                  <c:v>18.670421155729677</c:v>
                </c:pt>
                <c:pt idx="17317">
                  <c:v>20.506758080313421</c:v>
                </c:pt>
                <c:pt idx="17318">
                  <c:v>18.670421155729677</c:v>
                </c:pt>
                <c:pt idx="17319">
                  <c:v>17.752203721841333</c:v>
                </c:pt>
                <c:pt idx="17320">
                  <c:v>17.752203721841333</c:v>
                </c:pt>
                <c:pt idx="17321">
                  <c:v>17.446131243878551</c:v>
                </c:pt>
                <c:pt idx="17322">
                  <c:v>17.752203721841333</c:v>
                </c:pt>
                <c:pt idx="17323">
                  <c:v>14.9975514201763</c:v>
                </c:pt>
                <c:pt idx="17324">
                  <c:v>17.446131243878551</c:v>
                </c:pt>
                <c:pt idx="17325">
                  <c:v>18.364348677766898</c:v>
                </c:pt>
                <c:pt idx="17326">
                  <c:v>18.670421155729677</c:v>
                </c:pt>
                <c:pt idx="17327">
                  <c:v>17.752203721841333</c:v>
                </c:pt>
                <c:pt idx="17328">
                  <c:v>17.140058765915768</c:v>
                </c:pt>
                <c:pt idx="17329">
                  <c:v>16.527913809990206</c:v>
                </c:pt>
                <c:pt idx="17330">
                  <c:v>18.364348677766898</c:v>
                </c:pt>
                <c:pt idx="17331">
                  <c:v>18.670421155729677</c:v>
                </c:pt>
                <c:pt idx="17332">
                  <c:v>17.752203721841333</c:v>
                </c:pt>
                <c:pt idx="17333">
                  <c:v>16.833986287952989</c:v>
                </c:pt>
                <c:pt idx="17334">
                  <c:v>17.446131243878551</c:v>
                </c:pt>
                <c:pt idx="17335">
                  <c:v>17.140058765915768</c:v>
                </c:pt>
                <c:pt idx="17336">
                  <c:v>16.833986287952989</c:v>
                </c:pt>
                <c:pt idx="17337">
                  <c:v>14.9975514201763</c:v>
                </c:pt>
                <c:pt idx="17338">
                  <c:v>18.364348677766898</c:v>
                </c:pt>
                <c:pt idx="17339">
                  <c:v>15.30362389813908</c:v>
                </c:pt>
                <c:pt idx="17340">
                  <c:v>12.548971596474045</c:v>
                </c:pt>
                <c:pt idx="17341">
                  <c:v>17.752203721841333</c:v>
                </c:pt>
                <c:pt idx="17342">
                  <c:v>18.97649363369246</c:v>
                </c:pt>
                <c:pt idx="17343">
                  <c:v>20.506758080313421</c:v>
                </c:pt>
                <c:pt idx="17344">
                  <c:v>17.140058765915768</c:v>
                </c:pt>
                <c:pt idx="17345">
                  <c:v>15.30362389813908</c:v>
                </c:pt>
                <c:pt idx="17346">
                  <c:v>14.691478942213516</c:v>
                </c:pt>
                <c:pt idx="17347">
                  <c:v>16.833986287952989</c:v>
                </c:pt>
                <c:pt idx="17348">
                  <c:v>19.282566111655242</c:v>
                </c:pt>
                <c:pt idx="17349">
                  <c:v>17.752203721841333</c:v>
                </c:pt>
                <c:pt idx="17350">
                  <c:v>17.752203721841333</c:v>
                </c:pt>
                <c:pt idx="17351">
                  <c:v>18.670421155729677</c:v>
                </c:pt>
                <c:pt idx="17352">
                  <c:v>20.200783545543587</c:v>
                </c:pt>
                <c:pt idx="17353">
                  <c:v>19.282566111655242</c:v>
                </c:pt>
                <c:pt idx="17354">
                  <c:v>20.812928501469148</c:v>
                </c:pt>
                <c:pt idx="17355">
                  <c:v>17.140058765915768</c:v>
                </c:pt>
                <c:pt idx="17356">
                  <c:v>16.527913809990206</c:v>
                </c:pt>
                <c:pt idx="17357">
                  <c:v>16.527913809990206</c:v>
                </c:pt>
                <c:pt idx="17358">
                  <c:v>18.364348677766898</c:v>
                </c:pt>
                <c:pt idx="17359">
                  <c:v>19.588638589618025</c:v>
                </c:pt>
                <c:pt idx="17360">
                  <c:v>17.446131243878551</c:v>
                </c:pt>
                <c:pt idx="17361">
                  <c:v>18.670421155729677</c:v>
                </c:pt>
                <c:pt idx="17362">
                  <c:v>18.97649363369246</c:v>
                </c:pt>
                <c:pt idx="17363">
                  <c:v>20.812928501469148</c:v>
                </c:pt>
                <c:pt idx="17364">
                  <c:v>16.833986287952989</c:v>
                </c:pt>
                <c:pt idx="17365">
                  <c:v>17.140058765915768</c:v>
                </c:pt>
                <c:pt idx="17366">
                  <c:v>17.752203721841333</c:v>
                </c:pt>
                <c:pt idx="17367">
                  <c:v>14.385406464250735</c:v>
                </c:pt>
                <c:pt idx="17368">
                  <c:v>16.527913809990206</c:v>
                </c:pt>
                <c:pt idx="17369">
                  <c:v>17.446131243878551</c:v>
                </c:pt>
                <c:pt idx="17370">
                  <c:v>18.364348677766898</c:v>
                </c:pt>
                <c:pt idx="17371">
                  <c:v>18.670421155729677</c:v>
                </c:pt>
                <c:pt idx="17372">
                  <c:v>14.079333986287953</c:v>
                </c:pt>
                <c:pt idx="17373">
                  <c:v>16.833986287952989</c:v>
                </c:pt>
                <c:pt idx="17374">
                  <c:v>15.30362389813908</c:v>
                </c:pt>
                <c:pt idx="17375">
                  <c:v>18.670421155729677</c:v>
                </c:pt>
                <c:pt idx="17376">
                  <c:v>18.364348677766898</c:v>
                </c:pt>
                <c:pt idx="17377">
                  <c:v>16.221841332027424</c:v>
                </c:pt>
                <c:pt idx="17378">
                  <c:v>15.60969637610186</c:v>
                </c:pt>
                <c:pt idx="17379">
                  <c:v>17.446131243878551</c:v>
                </c:pt>
                <c:pt idx="17380">
                  <c:v>22.34319294809011</c:v>
                </c:pt>
                <c:pt idx="17381">
                  <c:v>20.812928501469148</c:v>
                </c:pt>
                <c:pt idx="17382">
                  <c:v>20.506758080313421</c:v>
                </c:pt>
                <c:pt idx="17383">
                  <c:v>15.60969637610186</c:v>
                </c:pt>
                <c:pt idx="17384">
                  <c:v>15.915768854064645</c:v>
                </c:pt>
                <c:pt idx="17385">
                  <c:v>15.30362389813908</c:v>
                </c:pt>
                <c:pt idx="17386">
                  <c:v>17.140058765915768</c:v>
                </c:pt>
                <c:pt idx="17387">
                  <c:v>16.833986287952989</c:v>
                </c:pt>
                <c:pt idx="17388">
                  <c:v>16.221841332027424</c:v>
                </c:pt>
                <c:pt idx="17389">
                  <c:v>16.833986287952989</c:v>
                </c:pt>
                <c:pt idx="17390">
                  <c:v>19.282566111655242</c:v>
                </c:pt>
                <c:pt idx="17391">
                  <c:v>18.364348677766898</c:v>
                </c:pt>
                <c:pt idx="17392">
                  <c:v>17.140058765915768</c:v>
                </c:pt>
                <c:pt idx="17393">
                  <c:v>19.282566111655242</c:v>
                </c:pt>
                <c:pt idx="17394">
                  <c:v>19.282566111655242</c:v>
                </c:pt>
                <c:pt idx="17395">
                  <c:v>18.97649363369246</c:v>
                </c:pt>
                <c:pt idx="17396">
                  <c:v>17.446131243878551</c:v>
                </c:pt>
                <c:pt idx="17397">
                  <c:v>16.221841332027424</c:v>
                </c:pt>
                <c:pt idx="17398">
                  <c:v>19.282566111655242</c:v>
                </c:pt>
                <c:pt idx="17399">
                  <c:v>18.670421155729677</c:v>
                </c:pt>
                <c:pt idx="17400">
                  <c:v>18.97649363369246</c:v>
                </c:pt>
                <c:pt idx="17401">
                  <c:v>16.527913809990206</c:v>
                </c:pt>
                <c:pt idx="17402">
                  <c:v>18.364348677766898</c:v>
                </c:pt>
                <c:pt idx="17403">
                  <c:v>18.670421155729677</c:v>
                </c:pt>
                <c:pt idx="17404">
                  <c:v>15.60969637610186</c:v>
                </c:pt>
                <c:pt idx="17405">
                  <c:v>17.446131243878551</c:v>
                </c:pt>
                <c:pt idx="17406">
                  <c:v>18.364348677766898</c:v>
                </c:pt>
                <c:pt idx="17407">
                  <c:v>17.752203721841333</c:v>
                </c:pt>
                <c:pt idx="17408">
                  <c:v>17.752203721841333</c:v>
                </c:pt>
                <c:pt idx="17409">
                  <c:v>14.691478942213516</c:v>
                </c:pt>
                <c:pt idx="17410">
                  <c:v>11.936826640548482</c:v>
                </c:pt>
                <c:pt idx="17411">
                  <c:v>15.915768854064645</c:v>
                </c:pt>
                <c:pt idx="17412">
                  <c:v>15.60969637610186</c:v>
                </c:pt>
                <c:pt idx="17413">
                  <c:v>15.60969637610186</c:v>
                </c:pt>
                <c:pt idx="17414">
                  <c:v>11.630754162585701</c:v>
                </c:pt>
                <c:pt idx="17415">
                  <c:v>11.32468168462292</c:v>
                </c:pt>
                <c:pt idx="17416">
                  <c:v>17.140058765915768</c:v>
                </c:pt>
                <c:pt idx="17417">
                  <c:v>14.079333986287953</c:v>
                </c:pt>
                <c:pt idx="17418">
                  <c:v>14.079333986287953</c:v>
                </c:pt>
                <c:pt idx="17419">
                  <c:v>15.30362389813908</c:v>
                </c:pt>
                <c:pt idx="17420">
                  <c:v>14.385406464250735</c:v>
                </c:pt>
                <c:pt idx="17421">
                  <c:v>13.467189030362391</c:v>
                </c:pt>
                <c:pt idx="17422">
                  <c:v>15.60969637610186</c:v>
                </c:pt>
                <c:pt idx="17423">
                  <c:v>14.9975514201763</c:v>
                </c:pt>
                <c:pt idx="17424">
                  <c:v>15.915768854064645</c:v>
                </c:pt>
                <c:pt idx="17425">
                  <c:v>16.833986287952989</c:v>
                </c:pt>
                <c:pt idx="17426">
                  <c:v>16.833986287952989</c:v>
                </c:pt>
                <c:pt idx="17427">
                  <c:v>14.385406464250735</c:v>
                </c:pt>
                <c:pt idx="17428">
                  <c:v>16.527913809990206</c:v>
                </c:pt>
                <c:pt idx="17429">
                  <c:v>14.691478942213516</c:v>
                </c:pt>
                <c:pt idx="17430">
                  <c:v>16.833986287952989</c:v>
                </c:pt>
                <c:pt idx="17431">
                  <c:v>13.467189030362391</c:v>
                </c:pt>
                <c:pt idx="17432">
                  <c:v>14.385406464250735</c:v>
                </c:pt>
                <c:pt idx="17433">
                  <c:v>14.9975514201763</c:v>
                </c:pt>
                <c:pt idx="17434">
                  <c:v>14.385406464250735</c:v>
                </c:pt>
                <c:pt idx="17435">
                  <c:v>15.30362389813908</c:v>
                </c:pt>
                <c:pt idx="17436">
                  <c:v>14.691478942213516</c:v>
                </c:pt>
                <c:pt idx="17437">
                  <c:v>16.833986287952989</c:v>
                </c:pt>
                <c:pt idx="17438">
                  <c:v>13.161116552399609</c:v>
                </c:pt>
                <c:pt idx="17439">
                  <c:v>16.833986287952989</c:v>
                </c:pt>
                <c:pt idx="17440">
                  <c:v>17.140058765915768</c:v>
                </c:pt>
                <c:pt idx="17441">
                  <c:v>20.200783545543587</c:v>
                </c:pt>
                <c:pt idx="17442">
                  <c:v>19.894613124387856</c:v>
                </c:pt>
                <c:pt idx="17443">
                  <c:v>18.670421155729677</c:v>
                </c:pt>
                <c:pt idx="17444">
                  <c:v>16.833986287952989</c:v>
                </c:pt>
                <c:pt idx="17445">
                  <c:v>13.467189030362391</c:v>
                </c:pt>
                <c:pt idx="17446">
                  <c:v>15.915768854064645</c:v>
                </c:pt>
                <c:pt idx="17447">
                  <c:v>15.30362389813908</c:v>
                </c:pt>
                <c:pt idx="17448">
                  <c:v>15.30362389813908</c:v>
                </c:pt>
                <c:pt idx="17449">
                  <c:v>18.364348677766898</c:v>
                </c:pt>
                <c:pt idx="17450">
                  <c:v>18.670421155729677</c:v>
                </c:pt>
                <c:pt idx="17451">
                  <c:v>17.446131243878551</c:v>
                </c:pt>
                <c:pt idx="17452">
                  <c:v>15.60969637610186</c:v>
                </c:pt>
                <c:pt idx="17453">
                  <c:v>14.691478942213516</c:v>
                </c:pt>
                <c:pt idx="17454">
                  <c:v>15.60969637610186</c:v>
                </c:pt>
                <c:pt idx="17455">
                  <c:v>14.691478942213516</c:v>
                </c:pt>
                <c:pt idx="17456">
                  <c:v>14.691478942213516</c:v>
                </c:pt>
                <c:pt idx="17457">
                  <c:v>14.079333986287953</c:v>
                </c:pt>
                <c:pt idx="17458">
                  <c:v>14.385406464250735</c:v>
                </c:pt>
                <c:pt idx="17459">
                  <c:v>14.691478942213516</c:v>
                </c:pt>
                <c:pt idx="17460">
                  <c:v>16.221841332027424</c:v>
                </c:pt>
                <c:pt idx="17461">
                  <c:v>15.30362389813908</c:v>
                </c:pt>
                <c:pt idx="17462">
                  <c:v>12.548971596474045</c:v>
                </c:pt>
                <c:pt idx="17463">
                  <c:v>13.161116552399609</c:v>
                </c:pt>
                <c:pt idx="17464">
                  <c:v>12.242899118511264</c:v>
                </c:pt>
                <c:pt idx="17465">
                  <c:v>14.9975514201763</c:v>
                </c:pt>
                <c:pt idx="17466">
                  <c:v>12.548971596474045</c:v>
                </c:pt>
                <c:pt idx="17467">
                  <c:v>12.855044074436828</c:v>
                </c:pt>
                <c:pt idx="17468">
                  <c:v>14.9975514201763</c:v>
                </c:pt>
                <c:pt idx="17469">
                  <c:v>16.221841332027424</c:v>
                </c:pt>
                <c:pt idx="17470">
                  <c:v>14.9975514201763</c:v>
                </c:pt>
                <c:pt idx="17471">
                  <c:v>11.32468168462292</c:v>
                </c:pt>
                <c:pt idx="17472">
                  <c:v>11.32468168462292</c:v>
                </c:pt>
                <c:pt idx="17473">
                  <c:v>13.161116552399609</c:v>
                </c:pt>
                <c:pt idx="17474">
                  <c:v>14.691478942213516</c:v>
                </c:pt>
                <c:pt idx="17475">
                  <c:v>14.9975514201763</c:v>
                </c:pt>
                <c:pt idx="17476">
                  <c:v>14.9975514201763</c:v>
                </c:pt>
                <c:pt idx="17477">
                  <c:v>13.467189030362391</c:v>
                </c:pt>
                <c:pt idx="17478">
                  <c:v>14.079333986287953</c:v>
                </c:pt>
                <c:pt idx="17479">
                  <c:v>15.30362389813908</c:v>
                </c:pt>
                <c:pt idx="17480">
                  <c:v>11.936826640548482</c:v>
                </c:pt>
                <c:pt idx="17481">
                  <c:v>12.548971596474045</c:v>
                </c:pt>
                <c:pt idx="17482">
                  <c:v>9.1821743388834491</c:v>
                </c:pt>
                <c:pt idx="17483">
                  <c:v>11.936826640548482</c:v>
                </c:pt>
                <c:pt idx="17484">
                  <c:v>14.9975514201763</c:v>
                </c:pt>
                <c:pt idx="17485">
                  <c:v>14.691478942213516</c:v>
                </c:pt>
                <c:pt idx="17486">
                  <c:v>17.752203721841333</c:v>
                </c:pt>
                <c:pt idx="17487">
                  <c:v>16.221841332027424</c:v>
                </c:pt>
                <c:pt idx="17488">
                  <c:v>16.221841332027424</c:v>
                </c:pt>
                <c:pt idx="17489">
                  <c:v>13.773261508325172</c:v>
                </c:pt>
                <c:pt idx="17490">
                  <c:v>14.691478942213516</c:v>
                </c:pt>
                <c:pt idx="17491">
                  <c:v>14.079333986287953</c:v>
                </c:pt>
                <c:pt idx="17492">
                  <c:v>16.833986287952989</c:v>
                </c:pt>
                <c:pt idx="17493">
                  <c:v>15.30362389813908</c:v>
                </c:pt>
                <c:pt idx="17494">
                  <c:v>16.527913809990206</c:v>
                </c:pt>
                <c:pt idx="17495">
                  <c:v>16.221841332027424</c:v>
                </c:pt>
                <c:pt idx="17496">
                  <c:v>16.527913809990206</c:v>
                </c:pt>
                <c:pt idx="17497">
                  <c:v>10.100391772771793</c:v>
                </c:pt>
                <c:pt idx="17498">
                  <c:v>11.936826640548482</c:v>
                </c:pt>
                <c:pt idx="17499">
                  <c:v>8.570029382957884</c:v>
                </c:pt>
                <c:pt idx="17500">
                  <c:v>10.712536728697357</c:v>
                </c:pt>
                <c:pt idx="17501">
                  <c:v>11.936826640548482</c:v>
                </c:pt>
                <c:pt idx="17502">
                  <c:v>11.630754162585701</c:v>
                </c:pt>
                <c:pt idx="17503">
                  <c:v>13.161116552399609</c:v>
                </c:pt>
                <c:pt idx="17504">
                  <c:v>14.691478942213516</c:v>
                </c:pt>
                <c:pt idx="17505">
                  <c:v>14.385406464250735</c:v>
                </c:pt>
                <c:pt idx="17506">
                  <c:v>16.527913809990206</c:v>
                </c:pt>
                <c:pt idx="17507">
                  <c:v>12.855044074436828</c:v>
                </c:pt>
                <c:pt idx="17508">
                  <c:v>12.855044074436828</c:v>
                </c:pt>
                <c:pt idx="17509">
                  <c:v>16.833986287952989</c:v>
                </c:pt>
                <c:pt idx="17510">
                  <c:v>18.364348677766898</c:v>
                </c:pt>
                <c:pt idx="17511">
                  <c:v>17.140058765915768</c:v>
                </c:pt>
                <c:pt idx="17512">
                  <c:v>18.670421155729677</c:v>
                </c:pt>
                <c:pt idx="17513">
                  <c:v>17.752203721841333</c:v>
                </c:pt>
                <c:pt idx="17514">
                  <c:v>19.282566111655242</c:v>
                </c:pt>
                <c:pt idx="17515">
                  <c:v>14.691478942213516</c:v>
                </c:pt>
                <c:pt idx="17516">
                  <c:v>12.242899118511264</c:v>
                </c:pt>
                <c:pt idx="17517">
                  <c:v>14.9975514201763</c:v>
                </c:pt>
                <c:pt idx="17518">
                  <c:v>15.915768854064645</c:v>
                </c:pt>
                <c:pt idx="17519">
                  <c:v>12.855044074436828</c:v>
                </c:pt>
                <c:pt idx="17520">
                  <c:v>14.691478942213516</c:v>
                </c:pt>
                <c:pt idx="17521">
                  <c:v>11.630754162585701</c:v>
                </c:pt>
                <c:pt idx="17522">
                  <c:v>14.691478942213516</c:v>
                </c:pt>
                <c:pt idx="17523">
                  <c:v>14.079333986287953</c:v>
                </c:pt>
                <c:pt idx="17524">
                  <c:v>15.30362389813908</c:v>
                </c:pt>
                <c:pt idx="17525">
                  <c:v>12.548971596474045</c:v>
                </c:pt>
                <c:pt idx="17526">
                  <c:v>9.1821743388834491</c:v>
                </c:pt>
                <c:pt idx="17527">
                  <c:v>11.630754162585701</c:v>
                </c:pt>
                <c:pt idx="17528">
                  <c:v>16.221841332027424</c:v>
                </c:pt>
                <c:pt idx="17529">
                  <c:v>14.385406464250735</c:v>
                </c:pt>
                <c:pt idx="17530">
                  <c:v>14.385406464250735</c:v>
                </c:pt>
                <c:pt idx="17531">
                  <c:v>14.079333986287953</c:v>
                </c:pt>
                <c:pt idx="17532">
                  <c:v>14.079333986287953</c:v>
                </c:pt>
                <c:pt idx="17533">
                  <c:v>12.548971596474045</c:v>
                </c:pt>
                <c:pt idx="17534">
                  <c:v>11.936826640548482</c:v>
                </c:pt>
                <c:pt idx="17535">
                  <c:v>14.9975514201763</c:v>
                </c:pt>
                <c:pt idx="17536">
                  <c:v>12.855044074436828</c:v>
                </c:pt>
                <c:pt idx="17537">
                  <c:v>13.467189030362391</c:v>
                </c:pt>
                <c:pt idx="17538">
                  <c:v>13.773261508325172</c:v>
                </c:pt>
                <c:pt idx="17539">
                  <c:v>14.9975514201763</c:v>
                </c:pt>
                <c:pt idx="17540">
                  <c:v>12.855044074436828</c:v>
                </c:pt>
                <c:pt idx="17541">
                  <c:v>13.773261508325172</c:v>
                </c:pt>
                <c:pt idx="17542">
                  <c:v>13.161116552399609</c:v>
                </c:pt>
                <c:pt idx="17543">
                  <c:v>14.385406464250735</c:v>
                </c:pt>
                <c:pt idx="17544">
                  <c:v>11.32468168462292</c:v>
                </c:pt>
                <c:pt idx="17545">
                  <c:v>9.7943192948090125</c:v>
                </c:pt>
                <c:pt idx="17546">
                  <c:v>12.548971596474045</c:v>
                </c:pt>
                <c:pt idx="17547">
                  <c:v>13.467189030362391</c:v>
                </c:pt>
                <c:pt idx="17548">
                  <c:v>10.712536728697357</c:v>
                </c:pt>
                <c:pt idx="17549">
                  <c:v>10.712536728697357</c:v>
                </c:pt>
                <c:pt idx="17550">
                  <c:v>9.7943192948090125</c:v>
                </c:pt>
                <c:pt idx="17551">
                  <c:v>9.7943192948090125</c:v>
                </c:pt>
                <c:pt idx="17552">
                  <c:v>7.3457394711067581</c:v>
                </c:pt>
                <c:pt idx="17553">
                  <c:v>9.7943192948090125</c:v>
                </c:pt>
                <c:pt idx="17554">
                  <c:v>8.570029382957884</c:v>
                </c:pt>
                <c:pt idx="17555">
                  <c:v>6.7335945151811956</c:v>
                </c:pt>
                <c:pt idx="17556">
                  <c:v>5.8153770812928505</c:v>
                </c:pt>
                <c:pt idx="17557">
                  <c:v>11.32468168462292</c:v>
                </c:pt>
                <c:pt idx="17558">
                  <c:v>7.3457394711067581</c:v>
                </c:pt>
                <c:pt idx="17559">
                  <c:v>7.0396669931439764</c:v>
                </c:pt>
                <c:pt idx="17560">
                  <c:v>6.1214495592556322</c:v>
                </c:pt>
                <c:pt idx="17561">
                  <c:v>6.7335945151811956</c:v>
                </c:pt>
                <c:pt idx="17562">
                  <c:v>7.9578844270323223</c:v>
                </c:pt>
                <c:pt idx="17563">
                  <c:v>11.630754162585701</c:v>
                </c:pt>
                <c:pt idx="17564">
                  <c:v>9.7943192948090125</c:v>
                </c:pt>
                <c:pt idx="17565">
                  <c:v>11.32468168462292</c:v>
                </c:pt>
                <c:pt idx="17566">
                  <c:v>9.1821743388834491</c:v>
                </c:pt>
                <c:pt idx="17567">
                  <c:v>8.2639569049951032</c:v>
                </c:pt>
                <c:pt idx="17568">
                  <c:v>7.9578844270323223</c:v>
                </c:pt>
                <c:pt idx="17569">
                  <c:v>8.2639569049951032</c:v>
                </c:pt>
                <c:pt idx="17570">
                  <c:v>6.1214495592556322</c:v>
                </c:pt>
                <c:pt idx="17571">
                  <c:v>9.4882468168462299</c:v>
                </c:pt>
                <c:pt idx="17572">
                  <c:v>7.3457394711067581</c:v>
                </c:pt>
                <c:pt idx="17573">
                  <c:v>9.1821743388834491</c:v>
                </c:pt>
                <c:pt idx="17574">
                  <c:v>8.570029382957884</c:v>
                </c:pt>
                <c:pt idx="17575">
                  <c:v>13.161116552399609</c:v>
                </c:pt>
                <c:pt idx="17576">
                  <c:v>11.936826640548482</c:v>
                </c:pt>
                <c:pt idx="17577">
                  <c:v>11.936826640548482</c:v>
                </c:pt>
                <c:pt idx="17578">
                  <c:v>11.32468168462292</c:v>
                </c:pt>
                <c:pt idx="17579">
                  <c:v>12.242899118511264</c:v>
                </c:pt>
                <c:pt idx="17580">
                  <c:v>11.630754162585701</c:v>
                </c:pt>
                <c:pt idx="17581">
                  <c:v>8.570029382957884</c:v>
                </c:pt>
                <c:pt idx="17582">
                  <c:v>7.0396669931439764</c:v>
                </c:pt>
                <c:pt idx="17583">
                  <c:v>9.4882468168462299</c:v>
                </c:pt>
                <c:pt idx="17584">
                  <c:v>10.406464250734574</c:v>
                </c:pt>
                <c:pt idx="17585">
                  <c:v>10.406464250734574</c:v>
                </c:pt>
                <c:pt idx="17586">
                  <c:v>9.4882468168462299</c:v>
                </c:pt>
                <c:pt idx="17587">
                  <c:v>6.1214495592556322</c:v>
                </c:pt>
                <c:pt idx="17588">
                  <c:v>11.630754162585701</c:v>
                </c:pt>
                <c:pt idx="17589">
                  <c:v>11.630754162585701</c:v>
                </c:pt>
                <c:pt idx="17590">
                  <c:v>10.100391772771793</c:v>
                </c:pt>
                <c:pt idx="17591">
                  <c:v>8.8761018609206666</c:v>
                </c:pt>
                <c:pt idx="17592">
                  <c:v>11.630754162585701</c:v>
                </c:pt>
                <c:pt idx="17593">
                  <c:v>9.7943192948090125</c:v>
                </c:pt>
                <c:pt idx="17594">
                  <c:v>6.4275220372184139</c:v>
                </c:pt>
                <c:pt idx="17595">
                  <c:v>10.100391772771793</c:v>
                </c:pt>
                <c:pt idx="17596">
                  <c:v>11.32468168462292</c:v>
                </c:pt>
                <c:pt idx="17597">
                  <c:v>14.079333986287953</c:v>
                </c:pt>
                <c:pt idx="17598">
                  <c:v>17.752203721841333</c:v>
                </c:pt>
                <c:pt idx="17599">
                  <c:v>13.773261508325172</c:v>
                </c:pt>
                <c:pt idx="17600">
                  <c:v>13.773261508325172</c:v>
                </c:pt>
                <c:pt idx="17601">
                  <c:v>13.467189030362391</c:v>
                </c:pt>
                <c:pt idx="17602">
                  <c:v>13.161116552399609</c:v>
                </c:pt>
                <c:pt idx="17603">
                  <c:v>10.406464250734574</c:v>
                </c:pt>
                <c:pt idx="17604">
                  <c:v>11.936826640548482</c:v>
                </c:pt>
                <c:pt idx="17605">
                  <c:v>11.32468168462292</c:v>
                </c:pt>
                <c:pt idx="17606">
                  <c:v>11.630754162585701</c:v>
                </c:pt>
                <c:pt idx="17607">
                  <c:v>11.32468168462292</c:v>
                </c:pt>
                <c:pt idx="17608">
                  <c:v>11.936826640548482</c:v>
                </c:pt>
                <c:pt idx="17609">
                  <c:v>13.161116552399609</c:v>
                </c:pt>
                <c:pt idx="17610">
                  <c:v>9.7943192948090125</c:v>
                </c:pt>
                <c:pt idx="17611">
                  <c:v>9.4882468168462299</c:v>
                </c:pt>
                <c:pt idx="17612">
                  <c:v>9.7943192948090125</c:v>
                </c:pt>
                <c:pt idx="17613">
                  <c:v>7.9578844270323223</c:v>
                </c:pt>
                <c:pt idx="17614">
                  <c:v>14.079333986287953</c:v>
                </c:pt>
                <c:pt idx="17615">
                  <c:v>13.467189030362391</c:v>
                </c:pt>
                <c:pt idx="17616">
                  <c:v>12.855044074436828</c:v>
                </c:pt>
                <c:pt idx="17617">
                  <c:v>11.630754162585701</c:v>
                </c:pt>
                <c:pt idx="17618">
                  <c:v>9.7943192948090125</c:v>
                </c:pt>
                <c:pt idx="17619">
                  <c:v>11.936826640548482</c:v>
                </c:pt>
                <c:pt idx="17620">
                  <c:v>8.8761018609206666</c:v>
                </c:pt>
                <c:pt idx="17621">
                  <c:v>8.570029382957884</c:v>
                </c:pt>
                <c:pt idx="17622">
                  <c:v>9.1821743388834491</c:v>
                </c:pt>
                <c:pt idx="17623">
                  <c:v>9.4882468168462299</c:v>
                </c:pt>
                <c:pt idx="17624">
                  <c:v>12.548971596474045</c:v>
                </c:pt>
                <c:pt idx="17625">
                  <c:v>8.2639569049951032</c:v>
                </c:pt>
                <c:pt idx="17626">
                  <c:v>13.467189030362391</c:v>
                </c:pt>
                <c:pt idx="17627">
                  <c:v>10.100391772771793</c:v>
                </c:pt>
                <c:pt idx="17628">
                  <c:v>12.855044074436828</c:v>
                </c:pt>
                <c:pt idx="17629">
                  <c:v>9.7943192948090125</c:v>
                </c:pt>
                <c:pt idx="17630">
                  <c:v>10.100391772771793</c:v>
                </c:pt>
                <c:pt idx="17631">
                  <c:v>8.570029382957884</c:v>
                </c:pt>
                <c:pt idx="17632">
                  <c:v>10.100391772771793</c:v>
                </c:pt>
                <c:pt idx="17633">
                  <c:v>11.936826640548482</c:v>
                </c:pt>
                <c:pt idx="17634">
                  <c:v>7.9578844270323223</c:v>
                </c:pt>
                <c:pt idx="17635">
                  <c:v>7.6518119490695398</c:v>
                </c:pt>
                <c:pt idx="17636">
                  <c:v>8.8761018609206666</c:v>
                </c:pt>
                <c:pt idx="17637">
                  <c:v>3.9789422135161612</c:v>
                </c:pt>
                <c:pt idx="17638">
                  <c:v>7.9578844270323223</c:v>
                </c:pt>
                <c:pt idx="17639">
                  <c:v>6.7335945151811956</c:v>
                </c:pt>
                <c:pt idx="17640">
                  <c:v>7.0396669931439764</c:v>
                </c:pt>
                <c:pt idx="17641">
                  <c:v>5.2032321253672871</c:v>
                </c:pt>
                <c:pt idx="17642">
                  <c:v>5.2032321253672871</c:v>
                </c:pt>
                <c:pt idx="17643">
                  <c:v>8.8761018609206666</c:v>
                </c:pt>
                <c:pt idx="17644">
                  <c:v>7.3457394711067581</c:v>
                </c:pt>
                <c:pt idx="17645">
                  <c:v>4.5910871694417246</c:v>
                </c:pt>
                <c:pt idx="17646">
                  <c:v>4.8971596474045063</c:v>
                </c:pt>
                <c:pt idx="17647">
                  <c:v>7.3457394711067581</c:v>
                </c:pt>
                <c:pt idx="17648">
                  <c:v>5.5093046033300688</c:v>
                </c:pt>
                <c:pt idx="17649">
                  <c:v>5.8153770812928505</c:v>
                </c:pt>
                <c:pt idx="17650">
                  <c:v>5.5093046033300688</c:v>
                </c:pt>
                <c:pt idx="17651">
                  <c:v>7.0396669931439764</c:v>
                </c:pt>
                <c:pt idx="17652">
                  <c:v>6.7335945151811956</c:v>
                </c:pt>
                <c:pt idx="17653">
                  <c:v>5.2032321253672871</c:v>
                </c:pt>
                <c:pt idx="17654">
                  <c:v>5.2032321253672871</c:v>
                </c:pt>
                <c:pt idx="17655">
                  <c:v>6.7335945151811956</c:v>
                </c:pt>
                <c:pt idx="17656">
                  <c:v>7.6518119490695398</c:v>
                </c:pt>
                <c:pt idx="17657">
                  <c:v>11.32468168462292</c:v>
                </c:pt>
                <c:pt idx="17658">
                  <c:v>6.7335945151811956</c:v>
                </c:pt>
                <c:pt idx="17659">
                  <c:v>8.2639569049951032</c:v>
                </c:pt>
                <c:pt idx="17660">
                  <c:v>8.570029382957884</c:v>
                </c:pt>
                <c:pt idx="17661">
                  <c:v>11.630754162585701</c:v>
                </c:pt>
                <c:pt idx="17662">
                  <c:v>9.7943192948090125</c:v>
                </c:pt>
                <c:pt idx="17663">
                  <c:v>6.7335945151811956</c:v>
                </c:pt>
                <c:pt idx="17664">
                  <c:v>11.936826640548482</c:v>
                </c:pt>
                <c:pt idx="17665">
                  <c:v>7.9578844270323223</c:v>
                </c:pt>
                <c:pt idx="17666">
                  <c:v>9.1821743388834491</c:v>
                </c:pt>
                <c:pt idx="17667">
                  <c:v>6.1214495592556322</c:v>
                </c:pt>
                <c:pt idx="17668">
                  <c:v>2.142507345739471</c:v>
                </c:pt>
                <c:pt idx="17669">
                  <c:v>8.570029382957884</c:v>
                </c:pt>
                <c:pt idx="17670">
                  <c:v>8.8761018609206666</c:v>
                </c:pt>
                <c:pt idx="17671">
                  <c:v>10.712536728697357</c:v>
                </c:pt>
                <c:pt idx="17672">
                  <c:v>9.1821743388834491</c:v>
                </c:pt>
                <c:pt idx="17673">
                  <c:v>9.4882468168462299</c:v>
                </c:pt>
                <c:pt idx="17674">
                  <c:v>7.6518119490695398</c:v>
                </c:pt>
                <c:pt idx="17675">
                  <c:v>6.7335945151811956</c:v>
                </c:pt>
                <c:pt idx="17676">
                  <c:v>5.5093046033300688</c:v>
                </c:pt>
                <c:pt idx="17677">
                  <c:v>7.9578844270323223</c:v>
                </c:pt>
                <c:pt idx="17678">
                  <c:v>9.4882468168462299</c:v>
                </c:pt>
                <c:pt idx="17679">
                  <c:v>4.8971596474045063</c:v>
                </c:pt>
                <c:pt idx="17680">
                  <c:v>5.8153770812928505</c:v>
                </c:pt>
                <c:pt idx="17681">
                  <c:v>8.2639569049951032</c:v>
                </c:pt>
                <c:pt idx="17682">
                  <c:v>7.0396669931439764</c:v>
                </c:pt>
                <c:pt idx="17683">
                  <c:v>5.8153770812928505</c:v>
                </c:pt>
                <c:pt idx="17684">
                  <c:v>8.8761018609206666</c:v>
                </c:pt>
                <c:pt idx="17685">
                  <c:v>6.4275220372184139</c:v>
                </c:pt>
                <c:pt idx="17686">
                  <c:v>9.1821743388834491</c:v>
                </c:pt>
                <c:pt idx="17687">
                  <c:v>10.100391772771793</c:v>
                </c:pt>
                <c:pt idx="17688">
                  <c:v>9.4882468168462299</c:v>
                </c:pt>
                <c:pt idx="17689">
                  <c:v>8.8761018609206666</c:v>
                </c:pt>
                <c:pt idx="17690">
                  <c:v>8.570029382957884</c:v>
                </c:pt>
                <c:pt idx="17691">
                  <c:v>7.9578844270323223</c:v>
                </c:pt>
                <c:pt idx="17692">
                  <c:v>9.4882468168462299</c:v>
                </c:pt>
                <c:pt idx="17693">
                  <c:v>7.0396669931439764</c:v>
                </c:pt>
                <c:pt idx="17694">
                  <c:v>6.4275220372184139</c:v>
                </c:pt>
                <c:pt idx="17695">
                  <c:v>10.100391772771793</c:v>
                </c:pt>
                <c:pt idx="17696">
                  <c:v>10.406464250734574</c:v>
                </c:pt>
                <c:pt idx="17697">
                  <c:v>7.6518119490695398</c:v>
                </c:pt>
                <c:pt idx="17698">
                  <c:v>9.1821743388834491</c:v>
                </c:pt>
                <c:pt idx="17699">
                  <c:v>7.6518119490695398</c:v>
                </c:pt>
                <c:pt idx="17700">
                  <c:v>6.7335945151811956</c:v>
                </c:pt>
                <c:pt idx="17701">
                  <c:v>8.570029382957884</c:v>
                </c:pt>
                <c:pt idx="17702">
                  <c:v>10.712536728697357</c:v>
                </c:pt>
                <c:pt idx="17703">
                  <c:v>8.570029382957884</c:v>
                </c:pt>
                <c:pt idx="17704">
                  <c:v>5.8153770812928505</c:v>
                </c:pt>
                <c:pt idx="17705">
                  <c:v>8.570029382957884</c:v>
                </c:pt>
                <c:pt idx="17706">
                  <c:v>9.1821743388834491</c:v>
                </c:pt>
                <c:pt idx="17707">
                  <c:v>7.0396669931439764</c:v>
                </c:pt>
                <c:pt idx="17708">
                  <c:v>7.0396669931439764</c:v>
                </c:pt>
                <c:pt idx="17709">
                  <c:v>6.1214495592556322</c:v>
                </c:pt>
                <c:pt idx="17710">
                  <c:v>11.936826640548482</c:v>
                </c:pt>
                <c:pt idx="17711">
                  <c:v>10.100391772771793</c:v>
                </c:pt>
                <c:pt idx="17712">
                  <c:v>9.7943192948090125</c:v>
                </c:pt>
                <c:pt idx="17713">
                  <c:v>7.0396669931439764</c:v>
                </c:pt>
                <c:pt idx="17714">
                  <c:v>6.7335945151811956</c:v>
                </c:pt>
                <c:pt idx="17715">
                  <c:v>9.7943192948090125</c:v>
                </c:pt>
                <c:pt idx="17716">
                  <c:v>8.570029382957884</c:v>
                </c:pt>
                <c:pt idx="17717">
                  <c:v>7.9578844270323223</c:v>
                </c:pt>
                <c:pt idx="17718">
                  <c:v>3.0607247796278161</c:v>
                </c:pt>
                <c:pt idx="17719">
                  <c:v>3.672869735553379</c:v>
                </c:pt>
                <c:pt idx="17720">
                  <c:v>3.0607247796278161</c:v>
                </c:pt>
                <c:pt idx="17721">
                  <c:v>5.5093046033300688</c:v>
                </c:pt>
                <c:pt idx="17722">
                  <c:v>8.8761018609206666</c:v>
                </c:pt>
                <c:pt idx="17723">
                  <c:v>4.8971596474045063</c:v>
                </c:pt>
                <c:pt idx="17724">
                  <c:v>3.9789422135161612</c:v>
                </c:pt>
                <c:pt idx="17725">
                  <c:v>4.8971596474045063</c:v>
                </c:pt>
                <c:pt idx="17726">
                  <c:v>4.5910871694417246</c:v>
                </c:pt>
                <c:pt idx="17727">
                  <c:v>5.8153770812928505</c:v>
                </c:pt>
                <c:pt idx="17728">
                  <c:v>12.242899118511264</c:v>
                </c:pt>
                <c:pt idx="17729">
                  <c:v>8.8761018609206666</c:v>
                </c:pt>
                <c:pt idx="17730">
                  <c:v>8.8761018609206666</c:v>
                </c:pt>
                <c:pt idx="17731">
                  <c:v>11.32468168462292</c:v>
                </c:pt>
                <c:pt idx="17732">
                  <c:v>9.7943192948090125</c:v>
                </c:pt>
                <c:pt idx="17733">
                  <c:v>10.406464250734574</c:v>
                </c:pt>
                <c:pt idx="17734">
                  <c:v>9.1821743388834491</c:v>
                </c:pt>
                <c:pt idx="17735">
                  <c:v>11.32468168462292</c:v>
                </c:pt>
                <c:pt idx="17736">
                  <c:v>9.7943192948090125</c:v>
                </c:pt>
                <c:pt idx="17737">
                  <c:v>9.1821743388834491</c:v>
                </c:pt>
                <c:pt idx="17738">
                  <c:v>8.570029382957884</c:v>
                </c:pt>
                <c:pt idx="17739">
                  <c:v>8.2639569049951032</c:v>
                </c:pt>
                <c:pt idx="17740">
                  <c:v>4.8971596474045063</c:v>
                </c:pt>
                <c:pt idx="17741">
                  <c:v>3.3667972575905978</c:v>
                </c:pt>
                <c:pt idx="17742">
                  <c:v>7.3457394711067581</c:v>
                </c:pt>
                <c:pt idx="17743">
                  <c:v>7.0396669931439764</c:v>
                </c:pt>
                <c:pt idx="17744">
                  <c:v>7.0396669931439764</c:v>
                </c:pt>
                <c:pt idx="17745">
                  <c:v>3.3667972575905978</c:v>
                </c:pt>
                <c:pt idx="17746">
                  <c:v>4.8971596474045063</c:v>
                </c:pt>
                <c:pt idx="17747">
                  <c:v>5.2032321253672871</c:v>
                </c:pt>
                <c:pt idx="17748">
                  <c:v>8.8761018609206666</c:v>
                </c:pt>
                <c:pt idx="17749">
                  <c:v>8.2639569049951032</c:v>
                </c:pt>
                <c:pt idx="17750">
                  <c:v>6.4275220372184139</c:v>
                </c:pt>
                <c:pt idx="17751">
                  <c:v>6.1214495592556322</c:v>
                </c:pt>
                <c:pt idx="17752">
                  <c:v>8.8761018609206666</c:v>
                </c:pt>
                <c:pt idx="17753">
                  <c:v>7.0396669931439764</c:v>
                </c:pt>
                <c:pt idx="17754">
                  <c:v>9.7943192948090125</c:v>
                </c:pt>
                <c:pt idx="17755">
                  <c:v>8.570029382957884</c:v>
                </c:pt>
                <c:pt idx="17756">
                  <c:v>6.7335945151811956</c:v>
                </c:pt>
                <c:pt idx="17757">
                  <c:v>3.672869735553379</c:v>
                </c:pt>
                <c:pt idx="17758">
                  <c:v>7.0396669931439764</c:v>
                </c:pt>
                <c:pt idx="17759">
                  <c:v>7.6518119490695398</c:v>
                </c:pt>
                <c:pt idx="17760">
                  <c:v>8.2639569049951032</c:v>
                </c:pt>
                <c:pt idx="17761">
                  <c:v>10.406464250734574</c:v>
                </c:pt>
                <c:pt idx="17762">
                  <c:v>6.4275220372184139</c:v>
                </c:pt>
                <c:pt idx="17763">
                  <c:v>10.100391772771793</c:v>
                </c:pt>
                <c:pt idx="17764">
                  <c:v>7.6518119490695398</c:v>
                </c:pt>
                <c:pt idx="17765">
                  <c:v>3.9789422135161612</c:v>
                </c:pt>
                <c:pt idx="17766">
                  <c:v>4.5910871694417246</c:v>
                </c:pt>
                <c:pt idx="17767">
                  <c:v>8.570029382957884</c:v>
                </c:pt>
                <c:pt idx="17768">
                  <c:v>8.8761018609206666</c:v>
                </c:pt>
                <c:pt idx="17769">
                  <c:v>7.3457394711067581</c:v>
                </c:pt>
                <c:pt idx="17770">
                  <c:v>7.9578844270323223</c:v>
                </c:pt>
                <c:pt idx="17771">
                  <c:v>7.9578844270323223</c:v>
                </c:pt>
                <c:pt idx="17772">
                  <c:v>6.7335945151811956</c:v>
                </c:pt>
                <c:pt idx="17773">
                  <c:v>7.9578844270323223</c:v>
                </c:pt>
                <c:pt idx="17774">
                  <c:v>10.100391772771793</c:v>
                </c:pt>
                <c:pt idx="17775">
                  <c:v>10.406464250734574</c:v>
                </c:pt>
                <c:pt idx="17776">
                  <c:v>7.9578844270323223</c:v>
                </c:pt>
                <c:pt idx="17777">
                  <c:v>8.570029382957884</c:v>
                </c:pt>
                <c:pt idx="17778">
                  <c:v>9.4882468168462299</c:v>
                </c:pt>
                <c:pt idx="17779">
                  <c:v>8.2639569049951032</c:v>
                </c:pt>
                <c:pt idx="17780">
                  <c:v>9.4882468168462299</c:v>
                </c:pt>
                <c:pt idx="17781">
                  <c:v>10.712536728697357</c:v>
                </c:pt>
                <c:pt idx="17782">
                  <c:v>6.1214495592556322</c:v>
                </c:pt>
                <c:pt idx="17783">
                  <c:v>8.570029382957884</c:v>
                </c:pt>
                <c:pt idx="17784">
                  <c:v>9.7943192948090125</c:v>
                </c:pt>
                <c:pt idx="17785">
                  <c:v>5.2032321253672871</c:v>
                </c:pt>
                <c:pt idx="17786">
                  <c:v>7.6518119490695398</c:v>
                </c:pt>
                <c:pt idx="17787">
                  <c:v>8.570029382957884</c:v>
                </c:pt>
                <c:pt idx="17788">
                  <c:v>7.3457394711067581</c:v>
                </c:pt>
                <c:pt idx="17789">
                  <c:v>5.8153770812928505</c:v>
                </c:pt>
                <c:pt idx="17790">
                  <c:v>6.7335945151811956</c:v>
                </c:pt>
                <c:pt idx="17791">
                  <c:v>10.100391772771793</c:v>
                </c:pt>
                <c:pt idx="17792">
                  <c:v>7.9578844270323223</c:v>
                </c:pt>
                <c:pt idx="17793">
                  <c:v>8.2639569049951032</c:v>
                </c:pt>
                <c:pt idx="17794">
                  <c:v>8.2639569049951032</c:v>
                </c:pt>
                <c:pt idx="17795">
                  <c:v>7.3457394711067581</c:v>
                </c:pt>
                <c:pt idx="17796">
                  <c:v>6.1214495592556322</c:v>
                </c:pt>
                <c:pt idx="17797">
                  <c:v>8.570029382957884</c:v>
                </c:pt>
                <c:pt idx="17798">
                  <c:v>3.9789422135161612</c:v>
                </c:pt>
                <c:pt idx="17799">
                  <c:v>2.7546523016650344</c:v>
                </c:pt>
                <c:pt idx="17800">
                  <c:v>3.0607247796278161</c:v>
                </c:pt>
                <c:pt idx="17801">
                  <c:v>2.4485798237022531</c:v>
                </c:pt>
                <c:pt idx="17802">
                  <c:v>3.0607247796278161</c:v>
                </c:pt>
                <c:pt idx="17803">
                  <c:v>5.8153770812928505</c:v>
                </c:pt>
                <c:pt idx="17804">
                  <c:v>4.8971596474045063</c:v>
                </c:pt>
                <c:pt idx="17805">
                  <c:v>8.8761018609206666</c:v>
                </c:pt>
                <c:pt idx="17806">
                  <c:v>5.8153770812928505</c:v>
                </c:pt>
                <c:pt idx="17807">
                  <c:v>7.3457394711067581</c:v>
                </c:pt>
                <c:pt idx="17808">
                  <c:v>3.672869735553379</c:v>
                </c:pt>
                <c:pt idx="17809">
                  <c:v>2.4485798237022531</c:v>
                </c:pt>
                <c:pt idx="17810">
                  <c:v>4.5910871694417246</c:v>
                </c:pt>
                <c:pt idx="17811">
                  <c:v>7.6518119490695398</c:v>
                </c:pt>
                <c:pt idx="17812">
                  <c:v>8.2639569049951032</c:v>
                </c:pt>
                <c:pt idx="17813">
                  <c:v>7.9578844270323223</c:v>
                </c:pt>
                <c:pt idx="17814">
                  <c:v>5.8153770812928505</c:v>
                </c:pt>
                <c:pt idx="17815">
                  <c:v>7.6518119490695398</c:v>
                </c:pt>
                <c:pt idx="17816">
                  <c:v>8.570029382957884</c:v>
                </c:pt>
                <c:pt idx="17817">
                  <c:v>3.9789422135161612</c:v>
                </c:pt>
                <c:pt idx="17818">
                  <c:v>0.91821743388834476</c:v>
                </c:pt>
                <c:pt idx="17819">
                  <c:v>1.530362389813908</c:v>
                </c:pt>
                <c:pt idx="17820">
                  <c:v>4.8971596474045063</c:v>
                </c:pt>
                <c:pt idx="17821">
                  <c:v>6.4275220372184139</c:v>
                </c:pt>
                <c:pt idx="17822">
                  <c:v>5.2032321253672871</c:v>
                </c:pt>
                <c:pt idx="17823">
                  <c:v>5.8153770812928505</c:v>
                </c:pt>
                <c:pt idx="17824">
                  <c:v>6.1214495592556322</c:v>
                </c:pt>
                <c:pt idx="17825">
                  <c:v>8.2639569049951032</c:v>
                </c:pt>
                <c:pt idx="17826">
                  <c:v>9.1821743388834491</c:v>
                </c:pt>
                <c:pt idx="17827">
                  <c:v>6.4275220372184139</c:v>
                </c:pt>
                <c:pt idx="17828">
                  <c:v>3.0607247796278161</c:v>
                </c:pt>
                <c:pt idx="17829">
                  <c:v>2.7546523016650344</c:v>
                </c:pt>
                <c:pt idx="17830">
                  <c:v>5.2032321253672871</c:v>
                </c:pt>
                <c:pt idx="17831">
                  <c:v>5.5093046033300688</c:v>
                </c:pt>
                <c:pt idx="17832">
                  <c:v>3.0607247796278161</c:v>
                </c:pt>
                <c:pt idx="17833">
                  <c:v>4.5910871694417246</c:v>
                </c:pt>
                <c:pt idx="17834">
                  <c:v>5.5093046033300688</c:v>
                </c:pt>
                <c:pt idx="17835">
                  <c:v>8.8761018609206666</c:v>
                </c:pt>
                <c:pt idx="17836">
                  <c:v>3.672869735553379</c:v>
                </c:pt>
                <c:pt idx="17837">
                  <c:v>3.0607247796278161</c:v>
                </c:pt>
                <c:pt idx="17838">
                  <c:v>4.8971596474045063</c:v>
                </c:pt>
                <c:pt idx="17839">
                  <c:v>5.8153770812928505</c:v>
                </c:pt>
                <c:pt idx="17840">
                  <c:v>5.8153770812928505</c:v>
                </c:pt>
                <c:pt idx="17841">
                  <c:v>5.2032321253672871</c:v>
                </c:pt>
                <c:pt idx="17842">
                  <c:v>6.4275220372184139</c:v>
                </c:pt>
                <c:pt idx="17843">
                  <c:v>3.672869735553379</c:v>
                </c:pt>
                <c:pt idx="17844">
                  <c:v>2.7546523016650344</c:v>
                </c:pt>
                <c:pt idx="17845">
                  <c:v>4.5910871694417246</c:v>
                </c:pt>
                <c:pt idx="17846">
                  <c:v>1.530362389813908</c:v>
                </c:pt>
                <c:pt idx="17847">
                  <c:v>1.530362389813908</c:v>
                </c:pt>
                <c:pt idx="17848">
                  <c:v>2.4485798237022531</c:v>
                </c:pt>
                <c:pt idx="17849">
                  <c:v>3.672869735553379</c:v>
                </c:pt>
                <c:pt idx="17850">
                  <c:v>3.3667972575905978</c:v>
                </c:pt>
                <c:pt idx="17851">
                  <c:v>6.1214495592556322</c:v>
                </c:pt>
                <c:pt idx="17852">
                  <c:v>5.5093046033300688</c:v>
                </c:pt>
                <c:pt idx="17853">
                  <c:v>5.2032321253672871</c:v>
                </c:pt>
                <c:pt idx="17854">
                  <c:v>7.3457394711067581</c:v>
                </c:pt>
                <c:pt idx="17855">
                  <c:v>7.9578844270323223</c:v>
                </c:pt>
                <c:pt idx="17856">
                  <c:v>6.4275220372184139</c:v>
                </c:pt>
                <c:pt idx="17857">
                  <c:v>5.2032321253672871</c:v>
                </c:pt>
                <c:pt idx="17858">
                  <c:v>7.3457394711067581</c:v>
                </c:pt>
                <c:pt idx="17859">
                  <c:v>7.9578844270323223</c:v>
                </c:pt>
                <c:pt idx="17860">
                  <c:v>7.3457394711067581</c:v>
                </c:pt>
                <c:pt idx="17861">
                  <c:v>8.570029382957884</c:v>
                </c:pt>
                <c:pt idx="17862">
                  <c:v>8.8761018609206666</c:v>
                </c:pt>
                <c:pt idx="17863">
                  <c:v>7.3457394711067581</c:v>
                </c:pt>
                <c:pt idx="17864">
                  <c:v>5.2032321253672871</c:v>
                </c:pt>
                <c:pt idx="17865">
                  <c:v>6.1214495592556322</c:v>
                </c:pt>
                <c:pt idx="17866">
                  <c:v>8.8761018609206666</c:v>
                </c:pt>
                <c:pt idx="17867">
                  <c:v>9.1821743388834491</c:v>
                </c:pt>
                <c:pt idx="17868">
                  <c:v>8.570029382957884</c:v>
                </c:pt>
                <c:pt idx="17869">
                  <c:v>7.0396669931439764</c:v>
                </c:pt>
                <c:pt idx="17870">
                  <c:v>5.8153770812928505</c:v>
                </c:pt>
                <c:pt idx="17871">
                  <c:v>6.7335945151811956</c:v>
                </c:pt>
                <c:pt idx="17872">
                  <c:v>6.4275220372184139</c:v>
                </c:pt>
                <c:pt idx="17873">
                  <c:v>6.1214495592556322</c:v>
                </c:pt>
                <c:pt idx="17874">
                  <c:v>5.5093046033300688</c:v>
                </c:pt>
                <c:pt idx="17875">
                  <c:v>7.6518119490695398</c:v>
                </c:pt>
                <c:pt idx="17876">
                  <c:v>3.3667972575905978</c:v>
                </c:pt>
                <c:pt idx="17877">
                  <c:v>5.8153770812928505</c:v>
                </c:pt>
                <c:pt idx="17878">
                  <c:v>3.9789422135161612</c:v>
                </c:pt>
                <c:pt idx="17879">
                  <c:v>7.0396669931439764</c:v>
                </c:pt>
                <c:pt idx="17880">
                  <c:v>5.2032321253672871</c:v>
                </c:pt>
                <c:pt idx="17881">
                  <c:v>3.9789422135161612</c:v>
                </c:pt>
                <c:pt idx="17882">
                  <c:v>3.3667972575905978</c:v>
                </c:pt>
                <c:pt idx="17883">
                  <c:v>6.7335945151811956</c:v>
                </c:pt>
                <c:pt idx="17884">
                  <c:v>6.4275220372184139</c:v>
                </c:pt>
                <c:pt idx="17885">
                  <c:v>4.5910871694417246</c:v>
                </c:pt>
                <c:pt idx="17886">
                  <c:v>2.7546523016650344</c:v>
                </c:pt>
                <c:pt idx="17887">
                  <c:v>4.5910871694417246</c:v>
                </c:pt>
                <c:pt idx="17888">
                  <c:v>4.8971596474045063</c:v>
                </c:pt>
                <c:pt idx="17889">
                  <c:v>-0.61214495592556328</c:v>
                </c:pt>
                <c:pt idx="17890">
                  <c:v>3.0607247796278161</c:v>
                </c:pt>
                <c:pt idx="17891">
                  <c:v>2.142507345739471</c:v>
                </c:pt>
                <c:pt idx="17892">
                  <c:v>1.8364348677766895</c:v>
                </c:pt>
                <c:pt idx="17893">
                  <c:v>3.0607247796278161</c:v>
                </c:pt>
                <c:pt idx="17894">
                  <c:v>1.2242899118511266</c:v>
                </c:pt>
                <c:pt idx="17895">
                  <c:v>2.4485798237022531</c:v>
                </c:pt>
                <c:pt idx="17896">
                  <c:v>2.4485798237022531</c:v>
                </c:pt>
                <c:pt idx="17897">
                  <c:v>2.7546523016650344</c:v>
                </c:pt>
                <c:pt idx="17898">
                  <c:v>3.0607247796278161</c:v>
                </c:pt>
                <c:pt idx="17899">
                  <c:v>3.3667972575905978</c:v>
                </c:pt>
                <c:pt idx="17900">
                  <c:v>6.7335945151811956</c:v>
                </c:pt>
                <c:pt idx="17901">
                  <c:v>7.3457394711067581</c:v>
                </c:pt>
                <c:pt idx="17902">
                  <c:v>5.8153770812928505</c:v>
                </c:pt>
                <c:pt idx="17903">
                  <c:v>4.8971596474045063</c:v>
                </c:pt>
                <c:pt idx="17904">
                  <c:v>4.5910871694417246</c:v>
                </c:pt>
                <c:pt idx="17905">
                  <c:v>2.142507345739471</c:v>
                </c:pt>
                <c:pt idx="17906">
                  <c:v>4.5910871694417246</c:v>
                </c:pt>
                <c:pt idx="17907">
                  <c:v>7.3457394711067581</c:v>
                </c:pt>
                <c:pt idx="17908">
                  <c:v>8.2639569049951032</c:v>
                </c:pt>
                <c:pt idx="17909">
                  <c:v>2.4485798237022531</c:v>
                </c:pt>
                <c:pt idx="17910">
                  <c:v>5.8153770812928505</c:v>
                </c:pt>
                <c:pt idx="17911">
                  <c:v>5.8153770812928505</c:v>
                </c:pt>
                <c:pt idx="17912">
                  <c:v>2.7546523016650344</c:v>
                </c:pt>
                <c:pt idx="17913">
                  <c:v>3.672869735553379</c:v>
                </c:pt>
                <c:pt idx="17914">
                  <c:v>2.4485798237022531</c:v>
                </c:pt>
                <c:pt idx="17915">
                  <c:v>4.8971596474045063</c:v>
                </c:pt>
                <c:pt idx="17916">
                  <c:v>0.61214495592556328</c:v>
                </c:pt>
                <c:pt idx="17917">
                  <c:v>1.2242899118511266</c:v>
                </c:pt>
                <c:pt idx="17918">
                  <c:v>0.30607247796278164</c:v>
                </c:pt>
                <c:pt idx="17919">
                  <c:v>1.530362389813908</c:v>
                </c:pt>
                <c:pt idx="17920">
                  <c:v>0.61214495592556328</c:v>
                </c:pt>
                <c:pt idx="17921">
                  <c:v>2.7546523016650344</c:v>
                </c:pt>
                <c:pt idx="17922">
                  <c:v>4.8971596474045063</c:v>
                </c:pt>
                <c:pt idx="17923">
                  <c:v>3.3667972575905978</c:v>
                </c:pt>
                <c:pt idx="17924">
                  <c:v>4.8971596474045063</c:v>
                </c:pt>
                <c:pt idx="17925">
                  <c:v>3.9789422135161612</c:v>
                </c:pt>
                <c:pt idx="17926">
                  <c:v>5.5093046033300688</c:v>
                </c:pt>
                <c:pt idx="17927">
                  <c:v>8.2639569049951032</c:v>
                </c:pt>
                <c:pt idx="17928">
                  <c:v>6.1214495592556322</c:v>
                </c:pt>
                <c:pt idx="17929">
                  <c:v>4.8971596474045063</c:v>
                </c:pt>
                <c:pt idx="17930">
                  <c:v>7.3457394711067581</c:v>
                </c:pt>
                <c:pt idx="17931">
                  <c:v>6.4275220372184139</c:v>
                </c:pt>
                <c:pt idx="17932">
                  <c:v>5.2032321253672871</c:v>
                </c:pt>
                <c:pt idx="17933">
                  <c:v>5.8153770812928505</c:v>
                </c:pt>
                <c:pt idx="17934">
                  <c:v>3.9789422135161612</c:v>
                </c:pt>
                <c:pt idx="17935">
                  <c:v>4.8971596474045063</c:v>
                </c:pt>
                <c:pt idx="17936">
                  <c:v>7.0396669931439764</c:v>
                </c:pt>
                <c:pt idx="17937">
                  <c:v>3.9789422135161612</c:v>
                </c:pt>
                <c:pt idx="17938">
                  <c:v>4.5910871694417246</c:v>
                </c:pt>
                <c:pt idx="17939">
                  <c:v>3.0607247796278161</c:v>
                </c:pt>
                <c:pt idx="17940">
                  <c:v>5.2032321253672871</c:v>
                </c:pt>
                <c:pt idx="17941">
                  <c:v>6.7335945151811956</c:v>
                </c:pt>
                <c:pt idx="17942">
                  <c:v>4.8971596474045063</c:v>
                </c:pt>
                <c:pt idx="17943">
                  <c:v>8.8761018609206666</c:v>
                </c:pt>
                <c:pt idx="17944">
                  <c:v>3.672869735553379</c:v>
                </c:pt>
                <c:pt idx="17945">
                  <c:v>3.3667972575905978</c:v>
                </c:pt>
                <c:pt idx="17946">
                  <c:v>5.2032321253672871</c:v>
                </c:pt>
                <c:pt idx="17947">
                  <c:v>3.0607247796278161</c:v>
                </c:pt>
                <c:pt idx="17948">
                  <c:v>3.9789422135161612</c:v>
                </c:pt>
                <c:pt idx="17949">
                  <c:v>2.4485798237022531</c:v>
                </c:pt>
                <c:pt idx="17950">
                  <c:v>5.5093046033300688</c:v>
                </c:pt>
                <c:pt idx="17951">
                  <c:v>2.142507345739471</c:v>
                </c:pt>
                <c:pt idx="17952">
                  <c:v>4.5910871694417246</c:v>
                </c:pt>
                <c:pt idx="17953">
                  <c:v>3.3667972575905978</c:v>
                </c:pt>
                <c:pt idx="17954">
                  <c:v>1.8364348677766895</c:v>
                </c:pt>
                <c:pt idx="17955">
                  <c:v>1.8364348677766895</c:v>
                </c:pt>
                <c:pt idx="17956">
                  <c:v>1.8364348677766895</c:v>
                </c:pt>
                <c:pt idx="17957">
                  <c:v>3.9789422135161612</c:v>
                </c:pt>
                <c:pt idx="17958">
                  <c:v>1.2242899118511266</c:v>
                </c:pt>
                <c:pt idx="17959">
                  <c:v>3.3667972575905978</c:v>
                </c:pt>
                <c:pt idx="17960">
                  <c:v>3.3667972575905978</c:v>
                </c:pt>
                <c:pt idx="17961">
                  <c:v>3.3667972575905978</c:v>
                </c:pt>
                <c:pt idx="17962">
                  <c:v>-0.30607247796278164</c:v>
                </c:pt>
                <c:pt idx="17963">
                  <c:v>0.91821743388834476</c:v>
                </c:pt>
                <c:pt idx="17964">
                  <c:v>2.7546523016650344</c:v>
                </c:pt>
                <c:pt idx="17965">
                  <c:v>2.142507345739471</c:v>
                </c:pt>
                <c:pt idx="17966">
                  <c:v>-2.142507345739471</c:v>
                </c:pt>
                <c:pt idx="17967">
                  <c:v>-1.2242899118511266</c:v>
                </c:pt>
                <c:pt idx="17968">
                  <c:v>-0.91821743388834476</c:v>
                </c:pt>
                <c:pt idx="17969">
                  <c:v>-3.672869735553379</c:v>
                </c:pt>
                <c:pt idx="17970">
                  <c:v>0.61214495592556328</c:v>
                </c:pt>
                <c:pt idx="17971">
                  <c:v>2.4485798237022531</c:v>
                </c:pt>
                <c:pt idx="17972">
                  <c:v>4.8971596474045063</c:v>
                </c:pt>
                <c:pt idx="17973">
                  <c:v>0.91821743388834476</c:v>
                </c:pt>
                <c:pt idx="17974">
                  <c:v>-1.2242899118511266</c:v>
                </c:pt>
                <c:pt idx="17975">
                  <c:v>-4.285014691478942</c:v>
                </c:pt>
                <c:pt idx="17976">
                  <c:v>-1.8364348677766895</c:v>
                </c:pt>
                <c:pt idx="17977">
                  <c:v>-2.142507345739471</c:v>
                </c:pt>
                <c:pt idx="17978">
                  <c:v>-2.7546523016650344</c:v>
                </c:pt>
                <c:pt idx="17979">
                  <c:v>-0.61214495592556328</c:v>
                </c:pt>
                <c:pt idx="17980">
                  <c:v>-1.8364348677766895</c:v>
                </c:pt>
                <c:pt idx="17981">
                  <c:v>0.30607247796278164</c:v>
                </c:pt>
                <c:pt idx="17982">
                  <c:v>1.8364348677766895</c:v>
                </c:pt>
                <c:pt idx="17983">
                  <c:v>3.672869735553379</c:v>
                </c:pt>
                <c:pt idx="17984">
                  <c:v>1.2242899118511266</c:v>
                </c:pt>
                <c:pt idx="17985">
                  <c:v>0.61214495592556328</c:v>
                </c:pt>
                <c:pt idx="17986">
                  <c:v>1.2242899118511266</c:v>
                </c:pt>
                <c:pt idx="17987">
                  <c:v>-1.530362389813908</c:v>
                </c:pt>
                <c:pt idx="17988">
                  <c:v>-2.7546523016650344</c:v>
                </c:pt>
                <c:pt idx="17989">
                  <c:v>0.61214495592556328</c:v>
                </c:pt>
                <c:pt idx="17990">
                  <c:v>-0.61214495592556328</c:v>
                </c:pt>
                <c:pt idx="17991">
                  <c:v>-0.61214495592556328</c:v>
                </c:pt>
                <c:pt idx="17992">
                  <c:v>1.530362389813908</c:v>
                </c:pt>
                <c:pt idx="17993">
                  <c:v>1.530362389813908</c:v>
                </c:pt>
                <c:pt idx="17994">
                  <c:v>-0.30607247796278164</c:v>
                </c:pt>
                <c:pt idx="17995">
                  <c:v>0.30607247796278164</c:v>
                </c:pt>
                <c:pt idx="17996">
                  <c:v>1.530362389813908</c:v>
                </c:pt>
                <c:pt idx="17997">
                  <c:v>0.91821743388834476</c:v>
                </c:pt>
                <c:pt idx="17998">
                  <c:v>1.8364348677766895</c:v>
                </c:pt>
                <c:pt idx="17999">
                  <c:v>0.91821743388834476</c:v>
                </c:pt>
                <c:pt idx="18000">
                  <c:v>3.672869735553379</c:v>
                </c:pt>
                <c:pt idx="18001">
                  <c:v>3.3667972575905978</c:v>
                </c:pt>
                <c:pt idx="18002">
                  <c:v>1.530362389813908</c:v>
                </c:pt>
                <c:pt idx="18003">
                  <c:v>2.7546523016650344</c:v>
                </c:pt>
                <c:pt idx="18004">
                  <c:v>2.4485798237022531</c:v>
                </c:pt>
                <c:pt idx="18005">
                  <c:v>3.0607247796278161</c:v>
                </c:pt>
                <c:pt idx="18006">
                  <c:v>1.530362389813908</c:v>
                </c:pt>
                <c:pt idx="18007">
                  <c:v>3.3667972575905978</c:v>
                </c:pt>
                <c:pt idx="18008">
                  <c:v>5.2032321253672871</c:v>
                </c:pt>
                <c:pt idx="18009">
                  <c:v>5.5093046033300688</c:v>
                </c:pt>
                <c:pt idx="18010">
                  <c:v>3.3667972575905978</c:v>
                </c:pt>
                <c:pt idx="18011">
                  <c:v>6.1214495592556322</c:v>
                </c:pt>
                <c:pt idx="18012">
                  <c:v>4.5910871694417246</c:v>
                </c:pt>
                <c:pt idx="18013">
                  <c:v>0.91821743388834476</c:v>
                </c:pt>
                <c:pt idx="18014">
                  <c:v>5.2032321253672871</c:v>
                </c:pt>
                <c:pt idx="18015">
                  <c:v>4.8971596474045063</c:v>
                </c:pt>
                <c:pt idx="18016">
                  <c:v>6.4275220372184139</c:v>
                </c:pt>
                <c:pt idx="18017">
                  <c:v>7.6518119490695398</c:v>
                </c:pt>
                <c:pt idx="18018">
                  <c:v>5.2032321253672871</c:v>
                </c:pt>
                <c:pt idx="18019">
                  <c:v>3.9789422135161612</c:v>
                </c:pt>
                <c:pt idx="18020">
                  <c:v>0</c:v>
                </c:pt>
                <c:pt idx="18021">
                  <c:v>2.142507345739471</c:v>
                </c:pt>
                <c:pt idx="18022">
                  <c:v>4.5910871694417246</c:v>
                </c:pt>
                <c:pt idx="18023">
                  <c:v>4.5910871694417246</c:v>
                </c:pt>
                <c:pt idx="18024">
                  <c:v>5.2032321253672871</c:v>
                </c:pt>
                <c:pt idx="18025">
                  <c:v>1.2242899118511266</c:v>
                </c:pt>
                <c:pt idx="18026">
                  <c:v>1.530362389813908</c:v>
                </c:pt>
                <c:pt idx="18027">
                  <c:v>2.7546523016650344</c:v>
                </c:pt>
                <c:pt idx="18028">
                  <c:v>3.3667972575905978</c:v>
                </c:pt>
                <c:pt idx="18029">
                  <c:v>1.2242899118511266</c:v>
                </c:pt>
                <c:pt idx="18030">
                  <c:v>3.0607247796278161</c:v>
                </c:pt>
                <c:pt idx="18031">
                  <c:v>1.530362389813908</c:v>
                </c:pt>
                <c:pt idx="18032">
                  <c:v>1.2242899118511266</c:v>
                </c:pt>
                <c:pt idx="18033">
                  <c:v>1.530362389813908</c:v>
                </c:pt>
                <c:pt idx="18034">
                  <c:v>2.4485798237022531</c:v>
                </c:pt>
                <c:pt idx="18035">
                  <c:v>2.4485798237022531</c:v>
                </c:pt>
                <c:pt idx="18036">
                  <c:v>2.4485798237022531</c:v>
                </c:pt>
                <c:pt idx="18037">
                  <c:v>0</c:v>
                </c:pt>
                <c:pt idx="18038">
                  <c:v>1.8364348677766895</c:v>
                </c:pt>
                <c:pt idx="18039">
                  <c:v>4.5910871694417246</c:v>
                </c:pt>
                <c:pt idx="18040">
                  <c:v>-1.8364348677766895</c:v>
                </c:pt>
                <c:pt idx="18041">
                  <c:v>-1.8364348677766895</c:v>
                </c:pt>
                <c:pt idx="18042">
                  <c:v>1.8364348677766895</c:v>
                </c:pt>
                <c:pt idx="18043">
                  <c:v>3.672869735553379</c:v>
                </c:pt>
                <c:pt idx="18044">
                  <c:v>1.530362389813908</c:v>
                </c:pt>
                <c:pt idx="18045">
                  <c:v>1.2242899118511266</c:v>
                </c:pt>
                <c:pt idx="18046">
                  <c:v>1.530362389813908</c:v>
                </c:pt>
                <c:pt idx="18047">
                  <c:v>1.2242899118511266</c:v>
                </c:pt>
                <c:pt idx="18048">
                  <c:v>-0.61214495592556328</c:v>
                </c:pt>
                <c:pt idx="18049">
                  <c:v>-0.30607247796278164</c:v>
                </c:pt>
                <c:pt idx="18050">
                  <c:v>1.8364348677766895</c:v>
                </c:pt>
                <c:pt idx="18051">
                  <c:v>1.2242899118511266</c:v>
                </c:pt>
                <c:pt idx="18052">
                  <c:v>1.530362389813908</c:v>
                </c:pt>
                <c:pt idx="18053">
                  <c:v>3.0607247796278161</c:v>
                </c:pt>
                <c:pt idx="18054">
                  <c:v>2.4485798237022531</c:v>
                </c:pt>
                <c:pt idx="18055">
                  <c:v>1.8364348677766895</c:v>
                </c:pt>
                <c:pt idx="18056">
                  <c:v>-0.30607247796278164</c:v>
                </c:pt>
                <c:pt idx="18057">
                  <c:v>0.61214495592556328</c:v>
                </c:pt>
                <c:pt idx="18058">
                  <c:v>-2.7546523016650344</c:v>
                </c:pt>
                <c:pt idx="18059">
                  <c:v>-1.8364348677766895</c:v>
                </c:pt>
                <c:pt idx="18060">
                  <c:v>-1.530362389813908</c:v>
                </c:pt>
                <c:pt idx="18061">
                  <c:v>-4.285014691478942</c:v>
                </c:pt>
                <c:pt idx="18062">
                  <c:v>0</c:v>
                </c:pt>
                <c:pt idx="18063">
                  <c:v>-0.30607247796278164</c:v>
                </c:pt>
                <c:pt idx="18064">
                  <c:v>0.61214495592556328</c:v>
                </c:pt>
                <c:pt idx="18065">
                  <c:v>0</c:v>
                </c:pt>
                <c:pt idx="18066">
                  <c:v>-1.2242899118511266</c:v>
                </c:pt>
                <c:pt idx="18067">
                  <c:v>0.91821743388834476</c:v>
                </c:pt>
                <c:pt idx="18068">
                  <c:v>-1.530362389813908</c:v>
                </c:pt>
                <c:pt idx="18069">
                  <c:v>-1.530362389813908</c:v>
                </c:pt>
                <c:pt idx="18070">
                  <c:v>-3.672869735553379</c:v>
                </c:pt>
                <c:pt idx="18071">
                  <c:v>-1.530362389813908</c:v>
                </c:pt>
                <c:pt idx="18072">
                  <c:v>-0.30607247796278164</c:v>
                </c:pt>
                <c:pt idx="18073">
                  <c:v>-1.530362389813908</c:v>
                </c:pt>
                <c:pt idx="18074">
                  <c:v>-4.8971596474045063</c:v>
                </c:pt>
                <c:pt idx="18075">
                  <c:v>-3.0607247796278161</c:v>
                </c:pt>
                <c:pt idx="18076">
                  <c:v>-1.530362389813908</c:v>
                </c:pt>
                <c:pt idx="18077">
                  <c:v>-4.5910871694417246</c:v>
                </c:pt>
                <c:pt idx="18078">
                  <c:v>0.61214495592556328</c:v>
                </c:pt>
                <c:pt idx="18079">
                  <c:v>1.530362389813908</c:v>
                </c:pt>
                <c:pt idx="18080">
                  <c:v>3.3667972575905978</c:v>
                </c:pt>
                <c:pt idx="18081">
                  <c:v>0.61214495592556328</c:v>
                </c:pt>
                <c:pt idx="18082">
                  <c:v>-0.91821743388834476</c:v>
                </c:pt>
                <c:pt idx="18083">
                  <c:v>1.2242899118511266</c:v>
                </c:pt>
                <c:pt idx="18084">
                  <c:v>0.61214495592556328</c:v>
                </c:pt>
                <c:pt idx="18085">
                  <c:v>0</c:v>
                </c:pt>
                <c:pt idx="18086">
                  <c:v>-1.8364348677766895</c:v>
                </c:pt>
                <c:pt idx="18087">
                  <c:v>-1.2242899118511266</c:v>
                </c:pt>
                <c:pt idx="18088">
                  <c:v>-1.8364348677766895</c:v>
                </c:pt>
                <c:pt idx="18089">
                  <c:v>-3.672869735553379</c:v>
                </c:pt>
                <c:pt idx="18090">
                  <c:v>-0.30607247796278164</c:v>
                </c:pt>
                <c:pt idx="18091">
                  <c:v>2.7546523016650344</c:v>
                </c:pt>
                <c:pt idx="18092">
                  <c:v>3.0607247796278161</c:v>
                </c:pt>
                <c:pt idx="18093">
                  <c:v>3.672869735553379</c:v>
                </c:pt>
                <c:pt idx="18094">
                  <c:v>0</c:v>
                </c:pt>
                <c:pt idx="18095">
                  <c:v>5.5093046033300688</c:v>
                </c:pt>
                <c:pt idx="18096">
                  <c:v>3.0607247796278161</c:v>
                </c:pt>
                <c:pt idx="18097">
                  <c:v>2.7546523016650344</c:v>
                </c:pt>
                <c:pt idx="18098">
                  <c:v>-0.61214495592556328</c:v>
                </c:pt>
                <c:pt idx="18099">
                  <c:v>2.4485798237022531</c:v>
                </c:pt>
                <c:pt idx="18100">
                  <c:v>0.91821743388834476</c:v>
                </c:pt>
                <c:pt idx="18101">
                  <c:v>3.0607247796278161</c:v>
                </c:pt>
                <c:pt idx="18102">
                  <c:v>3.0607247796278161</c:v>
                </c:pt>
                <c:pt idx="18103">
                  <c:v>2.4485798237022531</c:v>
                </c:pt>
                <c:pt idx="18104">
                  <c:v>4.5910871694417246</c:v>
                </c:pt>
                <c:pt idx="18105">
                  <c:v>1.2242899118511266</c:v>
                </c:pt>
                <c:pt idx="18106">
                  <c:v>1.530362389813908</c:v>
                </c:pt>
                <c:pt idx="18107">
                  <c:v>4.5910871694417246</c:v>
                </c:pt>
                <c:pt idx="18108">
                  <c:v>1.8364348677766895</c:v>
                </c:pt>
                <c:pt idx="18109">
                  <c:v>0.91821743388834476</c:v>
                </c:pt>
                <c:pt idx="18110">
                  <c:v>1.8364348677766895</c:v>
                </c:pt>
                <c:pt idx="18111">
                  <c:v>0</c:v>
                </c:pt>
                <c:pt idx="18112">
                  <c:v>2.142507345739471</c:v>
                </c:pt>
                <c:pt idx="18113">
                  <c:v>5.5093046033300688</c:v>
                </c:pt>
                <c:pt idx="18114">
                  <c:v>6.1214495592556322</c:v>
                </c:pt>
                <c:pt idx="18115">
                  <c:v>2.7546523016650344</c:v>
                </c:pt>
                <c:pt idx="18116">
                  <c:v>0.30607247796278164</c:v>
                </c:pt>
                <c:pt idx="18117">
                  <c:v>0.91821743388834476</c:v>
                </c:pt>
                <c:pt idx="18118">
                  <c:v>2.4485798237022531</c:v>
                </c:pt>
                <c:pt idx="18119">
                  <c:v>0</c:v>
                </c:pt>
                <c:pt idx="18120">
                  <c:v>-2.7546523016650344</c:v>
                </c:pt>
                <c:pt idx="18121">
                  <c:v>0.30607247796278164</c:v>
                </c:pt>
                <c:pt idx="18122">
                  <c:v>-2.142507345739471</c:v>
                </c:pt>
                <c:pt idx="18123">
                  <c:v>-2.7546523016650344</c:v>
                </c:pt>
                <c:pt idx="18124">
                  <c:v>-1.530362389813908</c:v>
                </c:pt>
                <c:pt idx="18125">
                  <c:v>-1.530362389813908</c:v>
                </c:pt>
                <c:pt idx="18126">
                  <c:v>-2.142507345739471</c:v>
                </c:pt>
                <c:pt idx="18127">
                  <c:v>-4.8971596474045063</c:v>
                </c:pt>
                <c:pt idx="18128">
                  <c:v>-1.8364348677766895</c:v>
                </c:pt>
                <c:pt idx="18129">
                  <c:v>1.530362389813908</c:v>
                </c:pt>
                <c:pt idx="18130">
                  <c:v>1.530362389813908</c:v>
                </c:pt>
                <c:pt idx="18131">
                  <c:v>-3.0607247796278161</c:v>
                </c:pt>
                <c:pt idx="18132">
                  <c:v>-3.9789422135161612</c:v>
                </c:pt>
                <c:pt idx="18133">
                  <c:v>-4.285014691478942</c:v>
                </c:pt>
                <c:pt idx="18134">
                  <c:v>-3.3667972575905978</c:v>
                </c:pt>
                <c:pt idx="18135">
                  <c:v>-3.3667972575905978</c:v>
                </c:pt>
                <c:pt idx="18136">
                  <c:v>-3.9789422135161612</c:v>
                </c:pt>
                <c:pt idx="18137">
                  <c:v>1.2242899118511266</c:v>
                </c:pt>
                <c:pt idx="18138">
                  <c:v>-0.61214495592556328</c:v>
                </c:pt>
                <c:pt idx="18139">
                  <c:v>0.91821743388834476</c:v>
                </c:pt>
                <c:pt idx="18140">
                  <c:v>-0.30607247796278164</c:v>
                </c:pt>
                <c:pt idx="18141">
                  <c:v>0.61214495592556328</c:v>
                </c:pt>
                <c:pt idx="18142">
                  <c:v>-2.142507345739471</c:v>
                </c:pt>
                <c:pt idx="18143">
                  <c:v>-3.9789422135161612</c:v>
                </c:pt>
                <c:pt idx="18144">
                  <c:v>-1.530362389813908</c:v>
                </c:pt>
                <c:pt idx="18145">
                  <c:v>-0.61214495592556328</c:v>
                </c:pt>
                <c:pt idx="18146">
                  <c:v>-0.30607247796278164</c:v>
                </c:pt>
                <c:pt idx="18147">
                  <c:v>1.8364348677766895</c:v>
                </c:pt>
                <c:pt idx="18148">
                  <c:v>2.7546523016650344</c:v>
                </c:pt>
                <c:pt idx="18149">
                  <c:v>0</c:v>
                </c:pt>
                <c:pt idx="18150">
                  <c:v>-1.530362389813908</c:v>
                </c:pt>
                <c:pt idx="18151">
                  <c:v>-1.530362389813908</c:v>
                </c:pt>
                <c:pt idx="18152">
                  <c:v>-1.530362389813908</c:v>
                </c:pt>
                <c:pt idx="18153">
                  <c:v>0.61214495592556328</c:v>
                </c:pt>
                <c:pt idx="18154">
                  <c:v>0.30607247796278164</c:v>
                </c:pt>
                <c:pt idx="18155">
                  <c:v>0</c:v>
                </c:pt>
                <c:pt idx="18156">
                  <c:v>0.30607247796278164</c:v>
                </c:pt>
                <c:pt idx="18157">
                  <c:v>-1.530362389813908</c:v>
                </c:pt>
                <c:pt idx="18158">
                  <c:v>-5.8153770812928505</c:v>
                </c:pt>
                <c:pt idx="18159">
                  <c:v>-4.8971596474045063</c:v>
                </c:pt>
                <c:pt idx="18160">
                  <c:v>-1.530362389813908</c:v>
                </c:pt>
                <c:pt idx="18161">
                  <c:v>1.2242899118511266</c:v>
                </c:pt>
                <c:pt idx="18162">
                  <c:v>2.142507345739471</c:v>
                </c:pt>
                <c:pt idx="18163">
                  <c:v>2.4485798237022531</c:v>
                </c:pt>
                <c:pt idx="18164">
                  <c:v>-0.61214495592556328</c:v>
                </c:pt>
                <c:pt idx="18165">
                  <c:v>-1.8364348677766895</c:v>
                </c:pt>
                <c:pt idx="18166">
                  <c:v>-0.30607247796278164</c:v>
                </c:pt>
                <c:pt idx="18167">
                  <c:v>-2.7546523016650344</c:v>
                </c:pt>
                <c:pt idx="18168">
                  <c:v>-1.8364348677766895</c:v>
                </c:pt>
                <c:pt idx="18169">
                  <c:v>-3.3667972575905978</c:v>
                </c:pt>
                <c:pt idx="18170">
                  <c:v>-1.530362389813908</c:v>
                </c:pt>
                <c:pt idx="18171">
                  <c:v>-0.30607247796278164</c:v>
                </c:pt>
                <c:pt idx="18172">
                  <c:v>-2.7546523016650344</c:v>
                </c:pt>
                <c:pt idx="18173">
                  <c:v>-2.7546523016650344</c:v>
                </c:pt>
                <c:pt idx="18174">
                  <c:v>-2.7546523016650344</c:v>
                </c:pt>
                <c:pt idx="18175">
                  <c:v>-1.2242899118511266</c:v>
                </c:pt>
                <c:pt idx="18176">
                  <c:v>-1.2242899118511266</c:v>
                </c:pt>
                <c:pt idx="18177">
                  <c:v>1.2242899118511266</c:v>
                </c:pt>
                <c:pt idx="18178">
                  <c:v>0.30607247796278164</c:v>
                </c:pt>
                <c:pt idx="18179">
                  <c:v>-1.530362389813908</c:v>
                </c:pt>
                <c:pt idx="18180">
                  <c:v>-2.142507345739471</c:v>
                </c:pt>
                <c:pt idx="18181">
                  <c:v>-2.142507345739471</c:v>
                </c:pt>
                <c:pt idx="18182">
                  <c:v>-3.0607247796278161</c:v>
                </c:pt>
                <c:pt idx="18183">
                  <c:v>0</c:v>
                </c:pt>
                <c:pt idx="18184">
                  <c:v>-0.30607247796278164</c:v>
                </c:pt>
                <c:pt idx="18185">
                  <c:v>-1.530362389813908</c:v>
                </c:pt>
                <c:pt idx="18186">
                  <c:v>0.30607247796278164</c:v>
                </c:pt>
                <c:pt idx="18187">
                  <c:v>-0.91821743388834476</c:v>
                </c:pt>
                <c:pt idx="18188">
                  <c:v>3.672869735553379</c:v>
                </c:pt>
                <c:pt idx="18189">
                  <c:v>2.7546523016650344</c:v>
                </c:pt>
                <c:pt idx="18190">
                  <c:v>-0.61214495592556328</c:v>
                </c:pt>
                <c:pt idx="18191">
                  <c:v>4.8971596474045063</c:v>
                </c:pt>
                <c:pt idx="18192">
                  <c:v>3.3667972575905978</c:v>
                </c:pt>
                <c:pt idx="18193">
                  <c:v>-0.30607247796278164</c:v>
                </c:pt>
                <c:pt idx="18194">
                  <c:v>-0.30607247796278164</c:v>
                </c:pt>
                <c:pt idx="18195">
                  <c:v>-1.530362389813908</c:v>
                </c:pt>
                <c:pt idx="18196">
                  <c:v>-3.0607247796278161</c:v>
                </c:pt>
                <c:pt idx="18197">
                  <c:v>-5.2032321253672871</c:v>
                </c:pt>
                <c:pt idx="18198">
                  <c:v>1.2242899118511266</c:v>
                </c:pt>
                <c:pt idx="18199">
                  <c:v>1.530362389813908</c:v>
                </c:pt>
                <c:pt idx="18200">
                  <c:v>1.2242899118511266</c:v>
                </c:pt>
                <c:pt idx="18201">
                  <c:v>1.8364348677766895</c:v>
                </c:pt>
                <c:pt idx="18202">
                  <c:v>-1.2242899118511266</c:v>
                </c:pt>
                <c:pt idx="18203">
                  <c:v>0</c:v>
                </c:pt>
                <c:pt idx="18204">
                  <c:v>-2.142507345739471</c:v>
                </c:pt>
                <c:pt idx="18205">
                  <c:v>0.61214495592556328</c:v>
                </c:pt>
                <c:pt idx="18206">
                  <c:v>-1.2242899118511266</c:v>
                </c:pt>
                <c:pt idx="18207">
                  <c:v>-2.7546523016650344</c:v>
                </c:pt>
                <c:pt idx="18208">
                  <c:v>-0.61214495592556328</c:v>
                </c:pt>
                <c:pt idx="18209">
                  <c:v>-4.285014691478942</c:v>
                </c:pt>
                <c:pt idx="18210">
                  <c:v>0.30607247796278164</c:v>
                </c:pt>
                <c:pt idx="18211">
                  <c:v>1.530362389813908</c:v>
                </c:pt>
                <c:pt idx="18212">
                  <c:v>-2.142507345739471</c:v>
                </c:pt>
                <c:pt idx="18213">
                  <c:v>0</c:v>
                </c:pt>
                <c:pt idx="18214">
                  <c:v>-1.8364348677766895</c:v>
                </c:pt>
                <c:pt idx="18215">
                  <c:v>-3.3667972575905978</c:v>
                </c:pt>
                <c:pt idx="18216">
                  <c:v>-4.285014691478942</c:v>
                </c:pt>
                <c:pt idx="18217">
                  <c:v>-4.8971596474045063</c:v>
                </c:pt>
                <c:pt idx="18218">
                  <c:v>-2.142507345739471</c:v>
                </c:pt>
                <c:pt idx="18219">
                  <c:v>-2.7546523016650344</c:v>
                </c:pt>
                <c:pt idx="18220">
                  <c:v>-4.5910871694417246</c:v>
                </c:pt>
                <c:pt idx="18221">
                  <c:v>-6.1214495592556322</c:v>
                </c:pt>
                <c:pt idx="18222">
                  <c:v>-7.6518119490695398</c:v>
                </c:pt>
                <c:pt idx="18223">
                  <c:v>-4.285014691478942</c:v>
                </c:pt>
                <c:pt idx="18224">
                  <c:v>-2.142507345739471</c:v>
                </c:pt>
                <c:pt idx="18225">
                  <c:v>-2.142507345739471</c:v>
                </c:pt>
                <c:pt idx="18226">
                  <c:v>-3.9789422135161612</c:v>
                </c:pt>
                <c:pt idx="18227">
                  <c:v>-4.285014691478942</c:v>
                </c:pt>
                <c:pt idx="18228">
                  <c:v>-4.285014691478942</c:v>
                </c:pt>
                <c:pt idx="18229">
                  <c:v>-6.7335945151811956</c:v>
                </c:pt>
                <c:pt idx="18230">
                  <c:v>-7.0396669931439764</c:v>
                </c:pt>
                <c:pt idx="18231">
                  <c:v>-3.9789422135161612</c:v>
                </c:pt>
                <c:pt idx="18232">
                  <c:v>-4.5910871694417246</c:v>
                </c:pt>
                <c:pt idx="18233">
                  <c:v>-1.8364348677766895</c:v>
                </c:pt>
                <c:pt idx="18234">
                  <c:v>-3.9789422135161612</c:v>
                </c:pt>
                <c:pt idx="18235">
                  <c:v>-5.8153770812928505</c:v>
                </c:pt>
                <c:pt idx="18236">
                  <c:v>-4.5910871694417246</c:v>
                </c:pt>
                <c:pt idx="18237">
                  <c:v>-3.9789422135161612</c:v>
                </c:pt>
                <c:pt idx="18238">
                  <c:v>-1.2242899118511266</c:v>
                </c:pt>
                <c:pt idx="18239">
                  <c:v>-1.530362389813908</c:v>
                </c:pt>
                <c:pt idx="18240">
                  <c:v>-7.0396669931439764</c:v>
                </c:pt>
                <c:pt idx="18241">
                  <c:v>-3.3667972575905978</c:v>
                </c:pt>
                <c:pt idx="18242">
                  <c:v>-0.30607247796278164</c:v>
                </c:pt>
                <c:pt idx="18243">
                  <c:v>-3.9789422135161612</c:v>
                </c:pt>
                <c:pt idx="18244">
                  <c:v>-4.5910871694417246</c:v>
                </c:pt>
                <c:pt idx="18245">
                  <c:v>-5.2032321253672871</c:v>
                </c:pt>
                <c:pt idx="18246">
                  <c:v>-4.8971596474045063</c:v>
                </c:pt>
                <c:pt idx="18247">
                  <c:v>-0.61214495592556328</c:v>
                </c:pt>
                <c:pt idx="18248">
                  <c:v>0</c:v>
                </c:pt>
                <c:pt idx="18249">
                  <c:v>0.91821743388834476</c:v>
                </c:pt>
                <c:pt idx="18250">
                  <c:v>2.4485798237022531</c:v>
                </c:pt>
                <c:pt idx="18251">
                  <c:v>4.8971596474045063</c:v>
                </c:pt>
                <c:pt idx="18252">
                  <c:v>5.5093046033300688</c:v>
                </c:pt>
                <c:pt idx="18253">
                  <c:v>0.30607247796278164</c:v>
                </c:pt>
                <c:pt idx="18254">
                  <c:v>2.142507345739471</c:v>
                </c:pt>
                <c:pt idx="18255">
                  <c:v>0</c:v>
                </c:pt>
                <c:pt idx="18256">
                  <c:v>0.61214495592556328</c:v>
                </c:pt>
                <c:pt idx="18257">
                  <c:v>1.2242899118511266</c:v>
                </c:pt>
                <c:pt idx="18258">
                  <c:v>3.9789422135161612</c:v>
                </c:pt>
                <c:pt idx="18259">
                  <c:v>0.61214495592556328</c:v>
                </c:pt>
                <c:pt idx="18260">
                  <c:v>-1.530362389813908</c:v>
                </c:pt>
                <c:pt idx="18261">
                  <c:v>-2.7546523016650344</c:v>
                </c:pt>
                <c:pt idx="18262">
                  <c:v>-1.8364348677766895</c:v>
                </c:pt>
                <c:pt idx="18263">
                  <c:v>-3.0607247796278161</c:v>
                </c:pt>
                <c:pt idx="18264">
                  <c:v>1.8364348677766895</c:v>
                </c:pt>
                <c:pt idx="18265">
                  <c:v>1.2242899118511266</c:v>
                </c:pt>
                <c:pt idx="18266">
                  <c:v>5.2032321253672871</c:v>
                </c:pt>
                <c:pt idx="18267">
                  <c:v>-0.61214495592556328</c:v>
                </c:pt>
                <c:pt idx="18268">
                  <c:v>-2.7546523016650344</c:v>
                </c:pt>
                <c:pt idx="18269">
                  <c:v>-0.61214495592556328</c:v>
                </c:pt>
                <c:pt idx="18270">
                  <c:v>-1.8364348677766895</c:v>
                </c:pt>
                <c:pt idx="18271">
                  <c:v>-4.285014691478942</c:v>
                </c:pt>
                <c:pt idx="18272">
                  <c:v>0</c:v>
                </c:pt>
                <c:pt idx="18273">
                  <c:v>0.61214495592556328</c:v>
                </c:pt>
                <c:pt idx="18274">
                  <c:v>0.30607247796278164</c:v>
                </c:pt>
                <c:pt idx="18275">
                  <c:v>-1.530362389813908</c:v>
                </c:pt>
                <c:pt idx="18276">
                  <c:v>-0.30607247796278164</c:v>
                </c:pt>
                <c:pt idx="18277">
                  <c:v>-3.0607247796278161</c:v>
                </c:pt>
                <c:pt idx="18278">
                  <c:v>-1.8364348677766895</c:v>
                </c:pt>
                <c:pt idx="18279">
                  <c:v>-3.0607247796278161</c:v>
                </c:pt>
                <c:pt idx="18280">
                  <c:v>2.4485798237022531</c:v>
                </c:pt>
                <c:pt idx="18281">
                  <c:v>1.530362389813908</c:v>
                </c:pt>
                <c:pt idx="18282">
                  <c:v>-0.91821743388834476</c:v>
                </c:pt>
                <c:pt idx="18283">
                  <c:v>1.530362389813908</c:v>
                </c:pt>
                <c:pt idx="18284">
                  <c:v>-1.8364348677766895</c:v>
                </c:pt>
                <c:pt idx="18285">
                  <c:v>-1.530362389813908</c:v>
                </c:pt>
                <c:pt idx="18286">
                  <c:v>-1.8364348677766895</c:v>
                </c:pt>
                <c:pt idx="18287">
                  <c:v>-2.142507345739471</c:v>
                </c:pt>
                <c:pt idx="18288">
                  <c:v>-3.9789422135161612</c:v>
                </c:pt>
                <c:pt idx="18289">
                  <c:v>-5.2032321253672871</c:v>
                </c:pt>
                <c:pt idx="18290">
                  <c:v>-2.7546523016650344</c:v>
                </c:pt>
                <c:pt idx="18291">
                  <c:v>-1.8364348677766895</c:v>
                </c:pt>
                <c:pt idx="18292">
                  <c:v>0</c:v>
                </c:pt>
                <c:pt idx="18293">
                  <c:v>-1.8364348677766895</c:v>
                </c:pt>
                <c:pt idx="18294">
                  <c:v>-6.1214495592556322</c:v>
                </c:pt>
                <c:pt idx="18295">
                  <c:v>-5.8153770812928505</c:v>
                </c:pt>
                <c:pt idx="18296">
                  <c:v>-5.2032321253672871</c:v>
                </c:pt>
                <c:pt idx="18297">
                  <c:v>-5.2032321253672871</c:v>
                </c:pt>
                <c:pt idx="18298">
                  <c:v>-3.9789422135161612</c:v>
                </c:pt>
                <c:pt idx="18299">
                  <c:v>-3.672869735553379</c:v>
                </c:pt>
                <c:pt idx="18300">
                  <c:v>-5.2032321253672871</c:v>
                </c:pt>
                <c:pt idx="18301">
                  <c:v>-5.8153770812928505</c:v>
                </c:pt>
                <c:pt idx="18302">
                  <c:v>-3.9789422135161612</c:v>
                </c:pt>
                <c:pt idx="18303">
                  <c:v>-7.0396669931439764</c:v>
                </c:pt>
                <c:pt idx="18304">
                  <c:v>-4.8971596474045063</c:v>
                </c:pt>
                <c:pt idx="18305">
                  <c:v>-3.3667972575905978</c:v>
                </c:pt>
                <c:pt idx="18306">
                  <c:v>-6.7335945151811956</c:v>
                </c:pt>
                <c:pt idx="18307">
                  <c:v>-6.4275220372184139</c:v>
                </c:pt>
                <c:pt idx="18308">
                  <c:v>-3.672869735553379</c:v>
                </c:pt>
                <c:pt idx="18309">
                  <c:v>-3.0607247796278161</c:v>
                </c:pt>
                <c:pt idx="18310">
                  <c:v>-2.7546523016650344</c:v>
                </c:pt>
                <c:pt idx="18311">
                  <c:v>-5.2032321253672871</c:v>
                </c:pt>
                <c:pt idx="18312">
                  <c:v>-1.8364348677766895</c:v>
                </c:pt>
                <c:pt idx="18313">
                  <c:v>3.3667972575905978</c:v>
                </c:pt>
                <c:pt idx="18314">
                  <c:v>-3.0607247796278161</c:v>
                </c:pt>
                <c:pt idx="18315">
                  <c:v>0</c:v>
                </c:pt>
                <c:pt idx="18316">
                  <c:v>0.30607247796278164</c:v>
                </c:pt>
                <c:pt idx="18317">
                  <c:v>-0.91821743388834476</c:v>
                </c:pt>
                <c:pt idx="18318">
                  <c:v>-3.0607247796278161</c:v>
                </c:pt>
                <c:pt idx="18319">
                  <c:v>-3.0607247796278161</c:v>
                </c:pt>
                <c:pt idx="18320">
                  <c:v>-3.672869735553379</c:v>
                </c:pt>
                <c:pt idx="18321">
                  <c:v>-3.9789422135161612</c:v>
                </c:pt>
                <c:pt idx="18322">
                  <c:v>-1.8364348677766895</c:v>
                </c:pt>
                <c:pt idx="18323">
                  <c:v>-1.530362389813908</c:v>
                </c:pt>
                <c:pt idx="18324">
                  <c:v>-0.61214495592556328</c:v>
                </c:pt>
                <c:pt idx="18325">
                  <c:v>0.61214495592556328</c:v>
                </c:pt>
                <c:pt idx="18326">
                  <c:v>-1.8364348677766895</c:v>
                </c:pt>
                <c:pt idx="18327">
                  <c:v>0.91821743388834476</c:v>
                </c:pt>
                <c:pt idx="18328">
                  <c:v>-0.91821743388834476</c:v>
                </c:pt>
                <c:pt idx="18329">
                  <c:v>0.91821743388834476</c:v>
                </c:pt>
                <c:pt idx="18330">
                  <c:v>4.5910871694417246</c:v>
                </c:pt>
                <c:pt idx="18331">
                  <c:v>2.7546523016650344</c:v>
                </c:pt>
                <c:pt idx="18332">
                  <c:v>-0.61214495592556328</c:v>
                </c:pt>
                <c:pt idx="18333">
                  <c:v>-1.8364348677766895</c:v>
                </c:pt>
                <c:pt idx="18334">
                  <c:v>-0.91821743388834476</c:v>
                </c:pt>
                <c:pt idx="18335">
                  <c:v>-2.142507345739471</c:v>
                </c:pt>
                <c:pt idx="18336">
                  <c:v>-0.91821743388834476</c:v>
                </c:pt>
                <c:pt idx="18337">
                  <c:v>-0.61214495592556328</c:v>
                </c:pt>
                <c:pt idx="18338">
                  <c:v>-0.30607247796278164</c:v>
                </c:pt>
                <c:pt idx="18339">
                  <c:v>-0.91821743388834476</c:v>
                </c:pt>
                <c:pt idx="18340">
                  <c:v>1.8364348677766895</c:v>
                </c:pt>
                <c:pt idx="18341">
                  <c:v>3.3667972575905978</c:v>
                </c:pt>
                <c:pt idx="18342">
                  <c:v>1.530362389813908</c:v>
                </c:pt>
                <c:pt idx="18343">
                  <c:v>-0.30607247796278164</c:v>
                </c:pt>
                <c:pt idx="18344">
                  <c:v>-0.30607247796278164</c:v>
                </c:pt>
                <c:pt idx="18345">
                  <c:v>-0.30607247796278164</c:v>
                </c:pt>
                <c:pt idx="18346">
                  <c:v>1.530362389813908</c:v>
                </c:pt>
                <c:pt idx="18347">
                  <c:v>5.5093046033300688</c:v>
                </c:pt>
                <c:pt idx="18348">
                  <c:v>1.530362389813908</c:v>
                </c:pt>
                <c:pt idx="18349">
                  <c:v>0.61214495592556328</c:v>
                </c:pt>
                <c:pt idx="18350">
                  <c:v>3.9789422135161612</c:v>
                </c:pt>
                <c:pt idx="18351">
                  <c:v>3.9789422135161612</c:v>
                </c:pt>
                <c:pt idx="18352">
                  <c:v>2.142507345739471</c:v>
                </c:pt>
                <c:pt idx="18353">
                  <c:v>3.9789422135161612</c:v>
                </c:pt>
                <c:pt idx="18354">
                  <c:v>1.2242899118511266</c:v>
                </c:pt>
                <c:pt idx="18355">
                  <c:v>0.91821743388834476</c:v>
                </c:pt>
                <c:pt idx="18356">
                  <c:v>3.3667972575905978</c:v>
                </c:pt>
                <c:pt idx="18357">
                  <c:v>2.7546523016650344</c:v>
                </c:pt>
                <c:pt idx="18358">
                  <c:v>3.672869735553379</c:v>
                </c:pt>
                <c:pt idx="18359">
                  <c:v>3.9789422135161612</c:v>
                </c:pt>
                <c:pt idx="18360">
                  <c:v>-0.30607247796278164</c:v>
                </c:pt>
                <c:pt idx="18361">
                  <c:v>-0.30607247796278164</c:v>
                </c:pt>
                <c:pt idx="18362">
                  <c:v>2.7546523016650344</c:v>
                </c:pt>
                <c:pt idx="18363">
                  <c:v>2.7546523016650344</c:v>
                </c:pt>
                <c:pt idx="18364">
                  <c:v>3.9789422135161612</c:v>
                </c:pt>
                <c:pt idx="18365">
                  <c:v>-1.530362389813908</c:v>
                </c:pt>
                <c:pt idx="18366">
                  <c:v>-1.530362389813908</c:v>
                </c:pt>
                <c:pt idx="18367">
                  <c:v>0.61214495592556328</c:v>
                </c:pt>
                <c:pt idx="18368">
                  <c:v>-1.8364348677766895</c:v>
                </c:pt>
                <c:pt idx="18369">
                  <c:v>-1.2242899118511266</c:v>
                </c:pt>
                <c:pt idx="18370">
                  <c:v>-1.2242899118511266</c:v>
                </c:pt>
                <c:pt idx="18371">
                  <c:v>0.61214495592556328</c:v>
                </c:pt>
                <c:pt idx="18372">
                  <c:v>-0.61214495592556328</c:v>
                </c:pt>
                <c:pt idx="18373">
                  <c:v>-2.142507345739471</c:v>
                </c:pt>
                <c:pt idx="18374">
                  <c:v>-1.530362389813908</c:v>
                </c:pt>
                <c:pt idx="18375">
                  <c:v>0</c:v>
                </c:pt>
                <c:pt idx="18376">
                  <c:v>-0.61214495592556328</c:v>
                </c:pt>
                <c:pt idx="18377">
                  <c:v>-3.0607247796278161</c:v>
                </c:pt>
                <c:pt idx="18378">
                  <c:v>-2.142507345739471</c:v>
                </c:pt>
                <c:pt idx="18379">
                  <c:v>-5.8153770812928505</c:v>
                </c:pt>
                <c:pt idx="18380">
                  <c:v>-2.7546523016650344</c:v>
                </c:pt>
                <c:pt idx="18381">
                  <c:v>-1.8364348677766895</c:v>
                </c:pt>
                <c:pt idx="18382">
                  <c:v>-4.8971596474045063</c:v>
                </c:pt>
                <c:pt idx="18383">
                  <c:v>-4.285014691478942</c:v>
                </c:pt>
                <c:pt idx="18384">
                  <c:v>-3.9789422135161612</c:v>
                </c:pt>
                <c:pt idx="18385">
                  <c:v>-3.672869735553379</c:v>
                </c:pt>
                <c:pt idx="18386">
                  <c:v>-7.6518119490695398</c:v>
                </c:pt>
                <c:pt idx="18387">
                  <c:v>-8.570029382957884</c:v>
                </c:pt>
                <c:pt idx="18388">
                  <c:v>-6.7335945151811956</c:v>
                </c:pt>
                <c:pt idx="18389">
                  <c:v>-4.5910871694417246</c:v>
                </c:pt>
                <c:pt idx="18390">
                  <c:v>-7.6518119490695398</c:v>
                </c:pt>
                <c:pt idx="18391">
                  <c:v>-4.285014691478942</c:v>
                </c:pt>
                <c:pt idx="18392">
                  <c:v>-4.8971596474045063</c:v>
                </c:pt>
                <c:pt idx="18393">
                  <c:v>-6.7335945151811956</c:v>
                </c:pt>
                <c:pt idx="18394">
                  <c:v>-7.0396669931439764</c:v>
                </c:pt>
                <c:pt idx="18395">
                  <c:v>-9.1821743388834491</c:v>
                </c:pt>
                <c:pt idx="18396">
                  <c:v>-6.1214495592556322</c:v>
                </c:pt>
                <c:pt idx="18397">
                  <c:v>-4.5910871694417246</c:v>
                </c:pt>
                <c:pt idx="18398">
                  <c:v>-6.1214495592556322</c:v>
                </c:pt>
                <c:pt idx="18399">
                  <c:v>-4.5910871694417246</c:v>
                </c:pt>
                <c:pt idx="18400">
                  <c:v>-5.5093046033300688</c:v>
                </c:pt>
                <c:pt idx="18401">
                  <c:v>-8.2639569049951032</c:v>
                </c:pt>
                <c:pt idx="18402">
                  <c:v>-9.7943192948090125</c:v>
                </c:pt>
                <c:pt idx="18403">
                  <c:v>-6.4275220372184139</c:v>
                </c:pt>
                <c:pt idx="18404">
                  <c:v>-6.7335945151811956</c:v>
                </c:pt>
                <c:pt idx="18405">
                  <c:v>-6.1214495592556322</c:v>
                </c:pt>
                <c:pt idx="18406">
                  <c:v>-1.8364348677766895</c:v>
                </c:pt>
                <c:pt idx="18407">
                  <c:v>-6.1214495592556322</c:v>
                </c:pt>
                <c:pt idx="18408">
                  <c:v>-5.8153770812928505</c:v>
                </c:pt>
                <c:pt idx="18409">
                  <c:v>-2.142507345739471</c:v>
                </c:pt>
                <c:pt idx="18410">
                  <c:v>-4.5910871694417246</c:v>
                </c:pt>
                <c:pt idx="18411">
                  <c:v>-5.5093046033300688</c:v>
                </c:pt>
                <c:pt idx="18412">
                  <c:v>-5.8153770812928505</c:v>
                </c:pt>
                <c:pt idx="18413">
                  <c:v>-3.3667972575905978</c:v>
                </c:pt>
                <c:pt idx="18414">
                  <c:v>-1.2242899118511266</c:v>
                </c:pt>
                <c:pt idx="18415">
                  <c:v>0.30607247796278164</c:v>
                </c:pt>
                <c:pt idx="18416">
                  <c:v>-2.7546523016650344</c:v>
                </c:pt>
                <c:pt idx="18417">
                  <c:v>-2.142507345739471</c:v>
                </c:pt>
                <c:pt idx="18418">
                  <c:v>-4.285014691478942</c:v>
                </c:pt>
                <c:pt idx="18419">
                  <c:v>-3.9789422135161612</c:v>
                </c:pt>
                <c:pt idx="18420">
                  <c:v>-1.8364348677766895</c:v>
                </c:pt>
                <c:pt idx="18421">
                  <c:v>-5.5093046033300688</c:v>
                </c:pt>
                <c:pt idx="18422">
                  <c:v>0.91821743388834476</c:v>
                </c:pt>
                <c:pt idx="18423">
                  <c:v>-1.8364348677766895</c:v>
                </c:pt>
                <c:pt idx="18424">
                  <c:v>-3.9789422135161612</c:v>
                </c:pt>
                <c:pt idx="18425">
                  <c:v>-6.1214495592556322</c:v>
                </c:pt>
                <c:pt idx="18426">
                  <c:v>-3.0607247796278161</c:v>
                </c:pt>
                <c:pt idx="18427">
                  <c:v>-4.5910871694417246</c:v>
                </c:pt>
                <c:pt idx="18428">
                  <c:v>-2.7546523016650344</c:v>
                </c:pt>
                <c:pt idx="18429">
                  <c:v>-2.142507345739471</c:v>
                </c:pt>
                <c:pt idx="18430">
                  <c:v>-3.672869735553379</c:v>
                </c:pt>
                <c:pt idx="18431">
                  <c:v>-4.8971596474045063</c:v>
                </c:pt>
                <c:pt idx="18432">
                  <c:v>-4.8971596474045063</c:v>
                </c:pt>
                <c:pt idx="18433">
                  <c:v>-4.285014691478942</c:v>
                </c:pt>
                <c:pt idx="18434">
                  <c:v>-6.1214495592556322</c:v>
                </c:pt>
                <c:pt idx="18435">
                  <c:v>-6.7335945151811956</c:v>
                </c:pt>
                <c:pt idx="18436">
                  <c:v>-5.8153770812928505</c:v>
                </c:pt>
                <c:pt idx="18437">
                  <c:v>-6.4275220372184139</c:v>
                </c:pt>
                <c:pt idx="18438">
                  <c:v>-4.8971596474045063</c:v>
                </c:pt>
                <c:pt idx="18439">
                  <c:v>-5.2032321253672871</c:v>
                </c:pt>
                <c:pt idx="18440">
                  <c:v>-4.285014691478942</c:v>
                </c:pt>
                <c:pt idx="18441">
                  <c:v>-6.4275220372184139</c:v>
                </c:pt>
                <c:pt idx="18442">
                  <c:v>-4.5910871694417246</c:v>
                </c:pt>
                <c:pt idx="18443">
                  <c:v>-5.5093046033300688</c:v>
                </c:pt>
                <c:pt idx="18444">
                  <c:v>-6.1214495592556322</c:v>
                </c:pt>
                <c:pt idx="18445">
                  <c:v>-5.2032321253672871</c:v>
                </c:pt>
                <c:pt idx="18446">
                  <c:v>-3.3667972575905978</c:v>
                </c:pt>
                <c:pt idx="18447">
                  <c:v>-3.9789422135161612</c:v>
                </c:pt>
                <c:pt idx="18448">
                  <c:v>-5.5093046033300688</c:v>
                </c:pt>
                <c:pt idx="18449">
                  <c:v>-4.8971596474045063</c:v>
                </c:pt>
                <c:pt idx="18450">
                  <c:v>-2.7546523016650344</c:v>
                </c:pt>
                <c:pt idx="18451">
                  <c:v>-6.7335945151811956</c:v>
                </c:pt>
                <c:pt idx="18452">
                  <c:v>-6.1214495592556322</c:v>
                </c:pt>
                <c:pt idx="18453">
                  <c:v>-6.7335945151811956</c:v>
                </c:pt>
                <c:pt idx="18454">
                  <c:v>-6.4275220372184139</c:v>
                </c:pt>
                <c:pt idx="18455">
                  <c:v>-6.1214495592556322</c:v>
                </c:pt>
                <c:pt idx="18456">
                  <c:v>-4.5910871694417246</c:v>
                </c:pt>
                <c:pt idx="18457">
                  <c:v>-5.8153770812928505</c:v>
                </c:pt>
                <c:pt idx="18458">
                  <c:v>-7.9578844270323223</c:v>
                </c:pt>
                <c:pt idx="18459">
                  <c:v>-7.9578844270323223</c:v>
                </c:pt>
                <c:pt idx="18460">
                  <c:v>-8.2639569049951032</c:v>
                </c:pt>
                <c:pt idx="18461">
                  <c:v>-11.32468168462292</c:v>
                </c:pt>
                <c:pt idx="18462">
                  <c:v>-8.2639569049951032</c:v>
                </c:pt>
                <c:pt idx="18463">
                  <c:v>-5.8153770812928505</c:v>
                </c:pt>
                <c:pt idx="18464">
                  <c:v>-3.9789422135161612</c:v>
                </c:pt>
                <c:pt idx="18465">
                  <c:v>-5.2032321253672871</c:v>
                </c:pt>
                <c:pt idx="18466">
                  <c:v>-8.8761018609206666</c:v>
                </c:pt>
                <c:pt idx="18467">
                  <c:v>-7.6518119490695398</c:v>
                </c:pt>
                <c:pt idx="18468">
                  <c:v>-8.2639569049951032</c:v>
                </c:pt>
                <c:pt idx="18469">
                  <c:v>-9.1821743388834491</c:v>
                </c:pt>
                <c:pt idx="18470">
                  <c:v>-8.570029382957884</c:v>
                </c:pt>
                <c:pt idx="18471">
                  <c:v>-10.406464250734574</c:v>
                </c:pt>
                <c:pt idx="18472">
                  <c:v>-10.712536728697357</c:v>
                </c:pt>
                <c:pt idx="18473">
                  <c:v>-10.712536728697357</c:v>
                </c:pt>
                <c:pt idx="18474">
                  <c:v>-10.100391772771793</c:v>
                </c:pt>
                <c:pt idx="18475">
                  <c:v>-12.855044074436828</c:v>
                </c:pt>
                <c:pt idx="18476">
                  <c:v>-11.936826640548482</c:v>
                </c:pt>
                <c:pt idx="18477">
                  <c:v>-10.406464250734574</c:v>
                </c:pt>
                <c:pt idx="18478">
                  <c:v>-10.712536728697357</c:v>
                </c:pt>
                <c:pt idx="18479">
                  <c:v>-7.3457394711067581</c:v>
                </c:pt>
                <c:pt idx="18480">
                  <c:v>-6.1214495592556322</c:v>
                </c:pt>
                <c:pt idx="18481">
                  <c:v>-5.2032321253672871</c:v>
                </c:pt>
                <c:pt idx="18482">
                  <c:v>-9.1821743388834491</c:v>
                </c:pt>
                <c:pt idx="18483">
                  <c:v>-10.406464250734574</c:v>
                </c:pt>
                <c:pt idx="18484">
                  <c:v>-10.100391772771793</c:v>
                </c:pt>
                <c:pt idx="18485">
                  <c:v>-8.2639569049951032</c:v>
                </c:pt>
                <c:pt idx="18486">
                  <c:v>-5.5093046033300688</c:v>
                </c:pt>
                <c:pt idx="18487">
                  <c:v>-7.6518119490695398</c:v>
                </c:pt>
                <c:pt idx="18488">
                  <c:v>-8.8761018609206666</c:v>
                </c:pt>
                <c:pt idx="18489">
                  <c:v>-10.712536728697357</c:v>
                </c:pt>
                <c:pt idx="18490">
                  <c:v>-10.100391772771793</c:v>
                </c:pt>
                <c:pt idx="18491">
                  <c:v>-5.2032321253672871</c:v>
                </c:pt>
                <c:pt idx="18492">
                  <c:v>-7.6518119490695398</c:v>
                </c:pt>
                <c:pt idx="18493">
                  <c:v>-11.630754162585701</c:v>
                </c:pt>
                <c:pt idx="18494">
                  <c:v>-7.6518119490695398</c:v>
                </c:pt>
                <c:pt idx="18495">
                  <c:v>-5.8153770812928505</c:v>
                </c:pt>
                <c:pt idx="18496">
                  <c:v>-7.0396669931439764</c:v>
                </c:pt>
                <c:pt idx="18497">
                  <c:v>-7.9578844270323223</c:v>
                </c:pt>
                <c:pt idx="18498">
                  <c:v>-8.8761018609206666</c:v>
                </c:pt>
                <c:pt idx="18499">
                  <c:v>-6.4275220372184139</c:v>
                </c:pt>
                <c:pt idx="18500">
                  <c:v>-3.672869735553379</c:v>
                </c:pt>
                <c:pt idx="18501">
                  <c:v>-4.8971596474045063</c:v>
                </c:pt>
                <c:pt idx="18502">
                  <c:v>-5.5093046033300688</c:v>
                </c:pt>
                <c:pt idx="18503">
                  <c:v>-4.8971596474045063</c:v>
                </c:pt>
                <c:pt idx="18504">
                  <c:v>-3.672869735553379</c:v>
                </c:pt>
                <c:pt idx="18505">
                  <c:v>-5.8153770812928505</c:v>
                </c:pt>
                <c:pt idx="18506">
                  <c:v>-3.672869735553379</c:v>
                </c:pt>
                <c:pt idx="18507">
                  <c:v>-4.5910871694417246</c:v>
                </c:pt>
                <c:pt idx="18508">
                  <c:v>-3.672869735553379</c:v>
                </c:pt>
                <c:pt idx="18509">
                  <c:v>-3.672869735553379</c:v>
                </c:pt>
                <c:pt idx="18510">
                  <c:v>-5.2032321253672871</c:v>
                </c:pt>
                <c:pt idx="18511">
                  <c:v>-5.2032321253672871</c:v>
                </c:pt>
                <c:pt idx="18512">
                  <c:v>-4.8971596474045063</c:v>
                </c:pt>
                <c:pt idx="18513">
                  <c:v>-8.8761018609206666</c:v>
                </c:pt>
                <c:pt idx="18514">
                  <c:v>-9.7943192948090125</c:v>
                </c:pt>
                <c:pt idx="18515">
                  <c:v>-4.5910871694417246</c:v>
                </c:pt>
                <c:pt idx="18516">
                  <c:v>-4.8971596474045063</c:v>
                </c:pt>
                <c:pt idx="18517">
                  <c:v>-6.1214495592556322</c:v>
                </c:pt>
                <c:pt idx="18518">
                  <c:v>-5.5093046033300688</c:v>
                </c:pt>
                <c:pt idx="18519">
                  <c:v>-4.8971596474045063</c:v>
                </c:pt>
                <c:pt idx="18520">
                  <c:v>-4.285014691478942</c:v>
                </c:pt>
                <c:pt idx="18521">
                  <c:v>-3.9789422135161612</c:v>
                </c:pt>
                <c:pt idx="18522">
                  <c:v>-3.0607247796278161</c:v>
                </c:pt>
                <c:pt idx="18523">
                  <c:v>-5.2032321253672871</c:v>
                </c:pt>
                <c:pt idx="18524">
                  <c:v>-7.6518119490695398</c:v>
                </c:pt>
                <c:pt idx="18525">
                  <c:v>-7.9578844270323223</c:v>
                </c:pt>
                <c:pt idx="18526">
                  <c:v>-5.5093046033300688</c:v>
                </c:pt>
                <c:pt idx="18527">
                  <c:v>-2.142507345739471</c:v>
                </c:pt>
                <c:pt idx="18528">
                  <c:v>-3.672869735553379</c:v>
                </c:pt>
                <c:pt idx="18529">
                  <c:v>-4.8971596474045063</c:v>
                </c:pt>
                <c:pt idx="18530">
                  <c:v>-2.142507345739471</c:v>
                </c:pt>
                <c:pt idx="18531">
                  <c:v>-3.9789422135161612</c:v>
                </c:pt>
                <c:pt idx="18532">
                  <c:v>-3.672869735553379</c:v>
                </c:pt>
                <c:pt idx="18533">
                  <c:v>-3.3667972575905978</c:v>
                </c:pt>
                <c:pt idx="18534">
                  <c:v>-3.0607247796278161</c:v>
                </c:pt>
                <c:pt idx="18535">
                  <c:v>-4.5910871694417246</c:v>
                </c:pt>
                <c:pt idx="18536">
                  <c:v>-1.530362389813908</c:v>
                </c:pt>
                <c:pt idx="18537">
                  <c:v>-5.2032321253672871</c:v>
                </c:pt>
                <c:pt idx="18538">
                  <c:v>-4.8971596474045063</c:v>
                </c:pt>
                <c:pt idx="18539">
                  <c:v>-7.6518119490695398</c:v>
                </c:pt>
                <c:pt idx="18540">
                  <c:v>-11.018609206660138</c:v>
                </c:pt>
                <c:pt idx="18541">
                  <c:v>-8.8761018609206666</c:v>
                </c:pt>
                <c:pt idx="18542">
                  <c:v>-7.9578844270323223</c:v>
                </c:pt>
                <c:pt idx="18543">
                  <c:v>-7.9578844270323223</c:v>
                </c:pt>
                <c:pt idx="18544">
                  <c:v>-7.6518119490695398</c:v>
                </c:pt>
                <c:pt idx="18545">
                  <c:v>-4.8971596474045063</c:v>
                </c:pt>
                <c:pt idx="18546">
                  <c:v>-8.2639569049951032</c:v>
                </c:pt>
                <c:pt idx="18547">
                  <c:v>-7.9578844270323223</c:v>
                </c:pt>
                <c:pt idx="18548">
                  <c:v>-6.1214495592556322</c:v>
                </c:pt>
                <c:pt idx="18549">
                  <c:v>-7.0396669931439764</c:v>
                </c:pt>
                <c:pt idx="18550">
                  <c:v>-5.5093046033300688</c:v>
                </c:pt>
                <c:pt idx="18551">
                  <c:v>-6.4275220372184139</c:v>
                </c:pt>
                <c:pt idx="18552">
                  <c:v>-7.3457394711067581</c:v>
                </c:pt>
                <c:pt idx="18553">
                  <c:v>-7.9578844270323223</c:v>
                </c:pt>
                <c:pt idx="18554">
                  <c:v>-7.3457394711067581</c:v>
                </c:pt>
                <c:pt idx="18555">
                  <c:v>-7.9578844270323223</c:v>
                </c:pt>
                <c:pt idx="18556">
                  <c:v>-9.1821743388834491</c:v>
                </c:pt>
                <c:pt idx="18557">
                  <c:v>-10.100391772771793</c:v>
                </c:pt>
                <c:pt idx="18558">
                  <c:v>-8.8761018609206666</c:v>
                </c:pt>
                <c:pt idx="18559">
                  <c:v>-8.8761018609206666</c:v>
                </c:pt>
                <c:pt idx="18560">
                  <c:v>-7.3457394711067581</c:v>
                </c:pt>
                <c:pt idx="18561">
                  <c:v>-6.7335945151811956</c:v>
                </c:pt>
                <c:pt idx="18562">
                  <c:v>-7.3457394711067581</c:v>
                </c:pt>
                <c:pt idx="18563">
                  <c:v>-7.9578844270323223</c:v>
                </c:pt>
                <c:pt idx="18564">
                  <c:v>-10.712536728697357</c:v>
                </c:pt>
                <c:pt idx="18565">
                  <c:v>-8.2639569049951032</c:v>
                </c:pt>
                <c:pt idx="18566">
                  <c:v>-10.406464250734574</c:v>
                </c:pt>
                <c:pt idx="18567">
                  <c:v>-7.3457394711067581</c:v>
                </c:pt>
                <c:pt idx="18568">
                  <c:v>-8.2639569049951032</c:v>
                </c:pt>
                <c:pt idx="18569">
                  <c:v>-3.9789422135161612</c:v>
                </c:pt>
                <c:pt idx="18570">
                  <c:v>-5.8153770812928505</c:v>
                </c:pt>
                <c:pt idx="18571">
                  <c:v>-8.570029382957884</c:v>
                </c:pt>
                <c:pt idx="18572">
                  <c:v>-7.6518119490695398</c:v>
                </c:pt>
                <c:pt idx="18573">
                  <c:v>-7.3457394711067581</c:v>
                </c:pt>
                <c:pt idx="18574">
                  <c:v>-8.8761018609206666</c:v>
                </c:pt>
                <c:pt idx="18575">
                  <c:v>-11.018609206660138</c:v>
                </c:pt>
                <c:pt idx="18576">
                  <c:v>-10.100391772771793</c:v>
                </c:pt>
                <c:pt idx="18577">
                  <c:v>-10.406464250734574</c:v>
                </c:pt>
                <c:pt idx="18578">
                  <c:v>-10.100391772771793</c:v>
                </c:pt>
                <c:pt idx="18579">
                  <c:v>-6.7335945151811956</c:v>
                </c:pt>
                <c:pt idx="18580">
                  <c:v>-5.5093046033300688</c:v>
                </c:pt>
                <c:pt idx="18581">
                  <c:v>-7.3457394711067581</c:v>
                </c:pt>
                <c:pt idx="18582">
                  <c:v>-7.0396669931439764</c:v>
                </c:pt>
                <c:pt idx="18583">
                  <c:v>-8.570029382957884</c:v>
                </c:pt>
                <c:pt idx="18584">
                  <c:v>-4.8971596474045063</c:v>
                </c:pt>
                <c:pt idx="18585">
                  <c:v>-7.6518119490695398</c:v>
                </c:pt>
                <c:pt idx="18586">
                  <c:v>-9.1821743388834491</c:v>
                </c:pt>
                <c:pt idx="18587">
                  <c:v>-6.1214495592556322</c:v>
                </c:pt>
                <c:pt idx="18588">
                  <c:v>-7.0396669931439764</c:v>
                </c:pt>
                <c:pt idx="18589">
                  <c:v>-5.2032321253672871</c:v>
                </c:pt>
                <c:pt idx="18590">
                  <c:v>-7.3457394711067581</c:v>
                </c:pt>
                <c:pt idx="18591">
                  <c:v>-6.4275220372184139</c:v>
                </c:pt>
                <c:pt idx="18592">
                  <c:v>-7.0396669931439764</c:v>
                </c:pt>
                <c:pt idx="18593">
                  <c:v>-7.3457394711067581</c:v>
                </c:pt>
                <c:pt idx="18594">
                  <c:v>-6.7335945151811956</c:v>
                </c:pt>
                <c:pt idx="18595">
                  <c:v>-4.5910871694417246</c:v>
                </c:pt>
                <c:pt idx="18596">
                  <c:v>-5.8153770812928505</c:v>
                </c:pt>
                <c:pt idx="18597">
                  <c:v>-7.3457394711067581</c:v>
                </c:pt>
                <c:pt idx="18598">
                  <c:v>-8.570029382957884</c:v>
                </c:pt>
                <c:pt idx="18599">
                  <c:v>-6.7335945151811956</c:v>
                </c:pt>
                <c:pt idx="18600">
                  <c:v>-5.2032321253672871</c:v>
                </c:pt>
                <c:pt idx="18601">
                  <c:v>-3.672869735553379</c:v>
                </c:pt>
                <c:pt idx="18602">
                  <c:v>-1.530362389813908</c:v>
                </c:pt>
                <c:pt idx="18603">
                  <c:v>-2.7546523016650344</c:v>
                </c:pt>
                <c:pt idx="18604">
                  <c:v>-6.4275220372184139</c:v>
                </c:pt>
                <c:pt idx="18605">
                  <c:v>-5.5093046033300688</c:v>
                </c:pt>
                <c:pt idx="18606">
                  <c:v>-3.0607247796278161</c:v>
                </c:pt>
                <c:pt idx="18607">
                  <c:v>-3.9789422135161612</c:v>
                </c:pt>
                <c:pt idx="18608">
                  <c:v>-1.530362389813908</c:v>
                </c:pt>
                <c:pt idx="18609">
                  <c:v>-0.91821743388834476</c:v>
                </c:pt>
                <c:pt idx="18610">
                  <c:v>-2.7546523016650344</c:v>
                </c:pt>
                <c:pt idx="18611">
                  <c:v>-3.0607247796278161</c:v>
                </c:pt>
                <c:pt idx="18612">
                  <c:v>-4.285014691478942</c:v>
                </c:pt>
                <c:pt idx="18613">
                  <c:v>-2.142507345739471</c:v>
                </c:pt>
                <c:pt idx="18614">
                  <c:v>-2.7546523016650344</c:v>
                </c:pt>
                <c:pt idx="18615">
                  <c:v>-4.285014691478942</c:v>
                </c:pt>
                <c:pt idx="18616">
                  <c:v>-3.672869735553379</c:v>
                </c:pt>
                <c:pt idx="18617">
                  <c:v>-2.142507345739471</c:v>
                </c:pt>
                <c:pt idx="18618">
                  <c:v>-1.8364348677766895</c:v>
                </c:pt>
                <c:pt idx="18619">
                  <c:v>-4.5910871694417246</c:v>
                </c:pt>
                <c:pt idx="18620">
                  <c:v>-6.4275220372184139</c:v>
                </c:pt>
                <c:pt idx="18621">
                  <c:v>-7.3457394711067581</c:v>
                </c:pt>
                <c:pt idx="18622">
                  <c:v>-5.5093046033300688</c:v>
                </c:pt>
                <c:pt idx="18623">
                  <c:v>-4.5910871694417246</c:v>
                </c:pt>
                <c:pt idx="18624">
                  <c:v>-5.5093046033300688</c:v>
                </c:pt>
                <c:pt idx="18625">
                  <c:v>-4.5910871694417246</c:v>
                </c:pt>
                <c:pt idx="18626">
                  <c:v>-3.672869735553379</c:v>
                </c:pt>
                <c:pt idx="18627">
                  <c:v>-4.285014691478942</c:v>
                </c:pt>
                <c:pt idx="18628">
                  <c:v>-6.1214495592556322</c:v>
                </c:pt>
                <c:pt idx="18629">
                  <c:v>-8.8761018609206666</c:v>
                </c:pt>
                <c:pt idx="18630">
                  <c:v>-7.3457394711067581</c:v>
                </c:pt>
                <c:pt idx="18631">
                  <c:v>-10.712536728697357</c:v>
                </c:pt>
                <c:pt idx="18632">
                  <c:v>-10.100391772771793</c:v>
                </c:pt>
                <c:pt idx="18633">
                  <c:v>-9.7943192948090125</c:v>
                </c:pt>
                <c:pt idx="18634">
                  <c:v>-10.406464250734574</c:v>
                </c:pt>
                <c:pt idx="18635">
                  <c:v>-7.9578844270323223</c:v>
                </c:pt>
                <c:pt idx="18636">
                  <c:v>-8.8761018609206666</c:v>
                </c:pt>
                <c:pt idx="18637">
                  <c:v>-8.570029382957884</c:v>
                </c:pt>
                <c:pt idx="18638">
                  <c:v>-9.1821743388834491</c:v>
                </c:pt>
                <c:pt idx="18639">
                  <c:v>-9.7943192948090125</c:v>
                </c:pt>
                <c:pt idx="18640">
                  <c:v>-9.1821743388834491</c:v>
                </c:pt>
                <c:pt idx="18641">
                  <c:v>-8.2639569049951032</c:v>
                </c:pt>
                <c:pt idx="18642">
                  <c:v>-8.570029382957884</c:v>
                </c:pt>
                <c:pt idx="18643">
                  <c:v>-9.7943192948090125</c:v>
                </c:pt>
                <c:pt idx="18644">
                  <c:v>-11.630754162585701</c:v>
                </c:pt>
                <c:pt idx="18645">
                  <c:v>-13.773261508325172</c:v>
                </c:pt>
                <c:pt idx="18646">
                  <c:v>-8.8761018609206666</c:v>
                </c:pt>
                <c:pt idx="18647">
                  <c:v>-10.100391772771793</c:v>
                </c:pt>
                <c:pt idx="18648">
                  <c:v>-8.8761018609206666</c:v>
                </c:pt>
                <c:pt idx="18649">
                  <c:v>-11.630754162585701</c:v>
                </c:pt>
                <c:pt idx="18650">
                  <c:v>-10.100391772771793</c:v>
                </c:pt>
                <c:pt idx="18651">
                  <c:v>-10.100391772771793</c:v>
                </c:pt>
                <c:pt idx="18652">
                  <c:v>-6.1214495592556322</c:v>
                </c:pt>
                <c:pt idx="18653">
                  <c:v>-5.2032321253672871</c:v>
                </c:pt>
                <c:pt idx="18654">
                  <c:v>-7.6518119490695398</c:v>
                </c:pt>
                <c:pt idx="18655">
                  <c:v>-6.7335945151811956</c:v>
                </c:pt>
                <c:pt idx="18656">
                  <c:v>-8.2639569049951032</c:v>
                </c:pt>
                <c:pt idx="18657">
                  <c:v>-6.4275220372184139</c:v>
                </c:pt>
                <c:pt idx="18658">
                  <c:v>-6.7335945151811956</c:v>
                </c:pt>
                <c:pt idx="18659">
                  <c:v>-3.672869735553379</c:v>
                </c:pt>
                <c:pt idx="18660">
                  <c:v>-3.672869735553379</c:v>
                </c:pt>
                <c:pt idx="18661">
                  <c:v>-7.9578844270323223</c:v>
                </c:pt>
                <c:pt idx="18662">
                  <c:v>-7.6518119490695398</c:v>
                </c:pt>
                <c:pt idx="18663">
                  <c:v>-5.2032321253672871</c:v>
                </c:pt>
                <c:pt idx="18664">
                  <c:v>-5.5093046033300688</c:v>
                </c:pt>
                <c:pt idx="18665">
                  <c:v>-4.5910871694417246</c:v>
                </c:pt>
                <c:pt idx="18666">
                  <c:v>-5.8153770812928505</c:v>
                </c:pt>
                <c:pt idx="18667">
                  <c:v>-4.5910871694417246</c:v>
                </c:pt>
                <c:pt idx="18668">
                  <c:v>-10.100391772771793</c:v>
                </c:pt>
                <c:pt idx="18669">
                  <c:v>-6.7335945151811956</c:v>
                </c:pt>
                <c:pt idx="18670">
                  <c:v>-5.8153770812928505</c:v>
                </c:pt>
                <c:pt idx="18671">
                  <c:v>-4.8971596474045063</c:v>
                </c:pt>
                <c:pt idx="18672">
                  <c:v>-4.285014691478942</c:v>
                </c:pt>
                <c:pt idx="18673">
                  <c:v>-4.5910871694417246</c:v>
                </c:pt>
                <c:pt idx="18674">
                  <c:v>-4.5910871694417246</c:v>
                </c:pt>
                <c:pt idx="18675">
                  <c:v>-7.0396669931439764</c:v>
                </c:pt>
                <c:pt idx="18676">
                  <c:v>-7.0396669931439764</c:v>
                </c:pt>
                <c:pt idx="18677">
                  <c:v>-5.2032321253672871</c:v>
                </c:pt>
                <c:pt idx="18678">
                  <c:v>-5.5093046033300688</c:v>
                </c:pt>
                <c:pt idx="18679">
                  <c:v>-5.2032321253672871</c:v>
                </c:pt>
                <c:pt idx="18680">
                  <c:v>-3.672869735553379</c:v>
                </c:pt>
                <c:pt idx="18681">
                  <c:v>-7.6518119490695398</c:v>
                </c:pt>
                <c:pt idx="18682">
                  <c:v>-7.3457394711067581</c:v>
                </c:pt>
                <c:pt idx="18683">
                  <c:v>-5.5093046033300688</c:v>
                </c:pt>
                <c:pt idx="18684">
                  <c:v>-6.1214495592556322</c:v>
                </c:pt>
                <c:pt idx="18685">
                  <c:v>-7.0396669931439764</c:v>
                </c:pt>
                <c:pt idx="18686">
                  <c:v>-7.6518119490695398</c:v>
                </c:pt>
                <c:pt idx="18687">
                  <c:v>-5.2032321253672871</c:v>
                </c:pt>
                <c:pt idx="18688">
                  <c:v>-6.1214495592556322</c:v>
                </c:pt>
                <c:pt idx="18689">
                  <c:v>-8.8761018609206666</c:v>
                </c:pt>
                <c:pt idx="18690">
                  <c:v>-6.1214495592556322</c:v>
                </c:pt>
                <c:pt idx="18691">
                  <c:v>-7.0396669931439764</c:v>
                </c:pt>
                <c:pt idx="18692">
                  <c:v>-9.7943192948090125</c:v>
                </c:pt>
                <c:pt idx="18693">
                  <c:v>-6.7335945151811956</c:v>
                </c:pt>
                <c:pt idx="18694">
                  <c:v>-6.1214495592556322</c:v>
                </c:pt>
                <c:pt idx="18695">
                  <c:v>-6.1214495592556322</c:v>
                </c:pt>
                <c:pt idx="18696">
                  <c:v>-3.0607247796278161</c:v>
                </c:pt>
                <c:pt idx="18697">
                  <c:v>-6.7335945151811956</c:v>
                </c:pt>
                <c:pt idx="18698">
                  <c:v>-7.0396669931439764</c:v>
                </c:pt>
                <c:pt idx="18699">
                  <c:v>-7.0396669931439764</c:v>
                </c:pt>
                <c:pt idx="18700">
                  <c:v>-5.2032321253672871</c:v>
                </c:pt>
                <c:pt idx="18701">
                  <c:v>-7.0396669931439764</c:v>
                </c:pt>
                <c:pt idx="18702">
                  <c:v>-2.142507345739471</c:v>
                </c:pt>
                <c:pt idx="18703">
                  <c:v>-0.61214495592556328</c:v>
                </c:pt>
                <c:pt idx="18704">
                  <c:v>-3.9789422135161612</c:v>
                </c:pt>
                <c:pt idx="18705">
                  <c:v>-7.0396669931439764</c:v>
                </c:pt>
                <c:pt idx="18706">
                  <c:v>-8.570029382957884</c:v>
                </c:pt>
                <c:pt idx="18707">
                  <c:v>-8.570029382957884</c:v>
                </c:pt>
                <c:pt idx="18708">
                  <c:v>-9.1821743388834491</c:v>
                </c:pt>
                <c:pt idx="18709">
                  <c:v>-12.242899118511264</c:v>
                </c:pt>
                <c:pt idx="18710">
                  <c:v>-11.936826640548482</c:v>
                </c:pt>
                <c:pt idx="18711">
                  <c:v>-8.8761018609206666</c:v>
                </c:pt>
                <c:pt idx="18712">
                  <c:v>-9.1821743388834491</c:v>
                </c:pt>
                <c:pt idx="18713">
                  <c:v>-8.8761018609206666</c:v>
                </c:pt>
                <c:pt idx="18714">
                  <c:v>-10.406464250734574</c:v>
                </c:pt>
                <c:pt idx="18715">
                  <c:v>-9.1821743388834491</c:v>
                </c:pt>
                <c:pt idx="18716">
                  <c:v>-8.2639569049951032</c:v>
                </c:pt>
                <c:pt idx="18717">
                  <c:v>-11.936826640548482</c:v>
                </c:pt>
                <c:pt idx="18718">
                  <c:v>-12.855044074436828</c:v>
                </c:pt>
                <c:pt idx="18719">
                  <c:v>-11.32468168462292</c:v>
                </c:pt>
                <c:pt idx="18720">
                  <c:v>-7.3457394711067581</c:v>
                </c:pt>
                <c:pt idx="18721">
                  <c:v>-7.6518119490695398</c:v>
                </c:pt>
                <c:pt idx="18722">
                  <c:v>-7.0396669931439764</c:v>
                </c:pt>
                <c:pt idx="18723">
                  <c:v>-10.712536728697357</c:v>
                </c:pt>
                <c:pt idx="18724">
                  <c:v>-11.936826640548482</c:v>
                </c:pt>
                <c:pt idx="18725">
                  <c:v>-10.406464250734574</c:v>
                </c:pt>
                <c:pt idx="18726">
                  <c:v>-11.936826640548482</c:v>
                </c:pt>
                <c:pt idx="18727">
                  <c:v>-12.548971596474045</c:v>
                </c:pt>
                <c:pt idx="18728">
                  <c:v>-13.467189030362391</c:v>
                </c:pt>
                <c:pt idx="18729">
                  <c:v>-14.9975514201763</c:v>
                </c:pt>
                <c:pt idx="18730">
                  <c:v>-12.855044074436828</c:v>
                </c:pt>
                <c:pt idx="18731">
                  <c:v>-11.630754162585701</c:v>
                </c:pt>
                <c:pt idx="18732">
                  <c:v>-7.9578844270323223</c:v>
                </c:pt>
                <c:pt idx="18733">
                  <c:v>-8.570029382957884</c:v>
                </c:pt>
                <c:pt idx="18734">
                  <c:v>-8.570029382957884</c:v>
                </c:pt>
                <c:pt idx="18735">
                  <c:v>-7.9578844270323223</c:v>
                </c:pt>
                <c:pt idx="18736">
                  <c:v>-7.6518119490695398</c:v>
                </c:pt>
                <c:pt idx="18737">
                  <c:v>-6.1214495592556322</c:v>
                </c:pt>
                <c:pt idx="18738">
                  <c:v>-10.406464250734574</c:v>
                </c:pt>
                <c:pt idx="18739">
                  <c:v>-11.630754162585701</c:v>
                </c:pt>
                <c:pt idx="18740">
                  <c:v>-7.9578844270323223</c:v>
                </c:pt>
                <c:pt idx="18741">
                  <c:v>-13.161116552399609</c:v>
                </c:pt>
                <c:pt idx="18742">
                  <c:v>-12.242899118511264</c:v>
                </c:pt>
                <c:pt idx="18743">
                  <c:v>-11.936826640548482</c:v>
                </c:pt>
                <c:pt idx="18744">
                  <c:v>-11.630754162585701</c:v>
                </c:pt>
                <c:pt idx="18745">
                  <c:v>-12.855044074436828</c:v>
                </c:pt>
                <c:pt idx="18746">
                  <c:v>-10.100391772771793</c:v>
                </c:pt>
                <c:pt idx="18747">
                  <c:v>-6.4275220372184139</c:v>
                </c:pt>
                <c:pt idx="18748">
                  <c:v>-6.7335945151811956</c:v>
                </c:pt>
                <c:pt idx="18749">
                  <c:v>-10.406464250734574</c:v>
                </c:pt>
                <c:pt idx="18750">
                  <c:v>-12.855044074436828</c:v>
                </c:pt>
                <c:pt idx="18751">
                  <c:v>-11.32468168462292</c:v>
                </c:pt>
                <c:pt idx="18752">
                  <c:v>-11.018609206660138</c:v>
                </c:pt>
                <c:pt idx="18753">
                  <c:v>-9.1821743388834491</c:v>
                </c:pt>
                <c:pt idx="18754">
                  <c:v>-9.7943192948090125</c:v>
                </c:pt>
                <c:pt idx="18755">
                  <c:v>-9.7943192948090125</c:v>
                </c:pt>
                <c:pt idx="18756">
                  <c:v>-7.6518119490695398</c:v>
                </c:pt>
                <c:pt idx="18757">
                  <c:v>-6.7335945151811956</c:v>
                </c:pt>
                <c:pt idx="18758">
                  <c:v>-7.0396669931439764</c:v>
                </c:pt>
                <c:pt idx="18759">
                  <c:v>-4.5910871694417246</c:v>
                </c:pt>
                <c:pt idx="18760">
                  <c:v>-7.3457394711067581</c:v>
                </c:pt>
                <c:pt idx="18761">
                  <c:v>-8.8761018609206666</c:v>
                </c:pt>
                <c:pt idx="18762">
                  <c:v>-9.7943192948090125</c:v>
                </c:pt>
                <c:pt idx="18763">
                  <c:v>-5.8153770812928505</c:v>
                </c:pt>
                <c:pt idx="18764">
                  <c:v>-7.9578844270323223</c:v>
                </c:pt>
                <c:pt idx="18765">
                  <c:v>-7.3457394711067581</c:v>
                </c:pt>
                <c:pt idx="18766">
                  <c:v>-6.7335945151811956</c:v>
                </c:pt>
                <c:pt idx="18767">
                  <c:v>-8.570029382957884</c:v>
                </c:pt>
                <c:pt idx="18768">
                  <c:v>-7.9578844270323223</c:v>
                </c:pt>
                <c:pt idx="18769">
                  <c:v>-8.8761018609206666</c:v>
                </c:pt>
                <c:pt idx="18770">
                  <c:v>-5.8153770812928505</c:v>
                </c:pt>
                <c:pt idx="18771">
                  <c:v>-7.6518119490695398</c:v>
                </c:pt>
                <c:pt idx="18772">
                  <c:v>-8.570029382957884</c:v>
                </c:pt>
                <c:pt idx="18773">
                  <c:v>-9.7943192948090125</c:v>
                </c:pt>
                <c:pt idx="18774">
                  <c:v>-6.7335945151811956</c:v>
                </c:pt>
                <c:pt idx="18775">
                  <c:v>-10.712536728697357</c:v>
                </c:pt>
                <c:pt idx="18776">
                  <c:v>-10.100391772771793</c:v>
                </c:pt>
                <c:pt idx="18777">
                  <c:v>-8.2639569049951032</c:v>
                </c:pt>
                <c:pt idx="18778">
                  <c:v>-10.712536728697357</c:v>
                </c:pt>
                <c:pt idx="18779">
                  <c:v>-8.570029382957884</c:v>
                </c:pt>
                <c:pt idx="18780">
                  <c:v>-7.3457394711067581</c:v>
                </c:pt>
                <c:pt idx="18781">
                  <c:v>-4.8971596474045063</c:v>
                </c:pt>
                <c:pt idx="18782">
                  <c:v>-5.8153770812928505</c:v>
                </c:pt>
                <c:pt idx="18783">
                  <c:v>-4.5910871694417246</c:v>
                </c:pt>
                <c:pt idx="18784">
                  <c:v>-3.3667972575905978</c:v>
                </c:pt>
                <c:pt idx="18785">
                  <c:v>-6.1214495592556322</c:v>
                </c:pt>
                <c:pt idx="18786">
                  <c:v>-7.0396669931439764</c:v>
                </c:pt>
                <c:pt idx="18787">
                  <c:v>-8.570029382957884</c:v>
                </c:pt>
                <c:pt idx="18788">
                  <c:v>-9.1821743388834491</c:v>
                </c:pt>
                <c:pt idx="18789">
                  <c:v>-11.018609206660138</c:v>
                </c:pt>
                <c:pt idx="18790">
                  <c:v>-10.100391772771793</c:v>
                </c:pt>
                <c:pt idx="18791">
                  <c:v>-10.712536728697357</c:v>
                </c:pt>
                <c:pt idx="18792">
                  <c:v>-11.630754162585701</c:v>
                </c:pt>
                <c:pt idx="18793">
                  <c:v>-11.018609206660138</c:v>
                </c:pt>
                <c:pt idx="18794">
                  <c:v>-10.406464250734574</c:v>
                </c:pt>
                <c:pt idx="18795">
                  <c:v>-7.3457394711067581</c:v>
                </c:pt>
                <c:pt idx="18796">
                  <c:v>-10.100391772771793</c:v>
                </c:pt>
                <c:pt idx="18797">
                  <c:v>-7.9578844270323223</c:v>
                </c:pt>
                <c:pt idx="18798">
                  <c:v>-11.32468168462292</c:v>
                </c:pt>
                <c:pt idx="18799">
                  <c:v>-13.467189030362391</c:v>
                </c:pt>
                <c:pt idx="18800">
                  <c:v>-11.32468168462292</c:v>
                </c:pt>
                <c:pt idx="18801">
                  <c:v>-11.936826640548482</c:v>
                </c:pt>
                <c:pt idx="18802">
                  <c:v>-10.406464250734574</c:v>
                </c:pt>
                <c:pt idx="18803">
                  <c:v>-9.7943192948090125</c:v>
                </c:pt>
                <c:pt idx="18804">
                  <c:v>-9.7943192948090125</c:v>
                </c:pt>
                <c:pt idx="18805">
                  <c:v>-11.32468168462292</c:v>
                </c:pt>
                <c:pt idx="18806">
                  <c:v>-10.712536728697357</c:v>
                </c:pt>
                <c:pt idx="18807">
                  <c:v>-8.2639569049951032</c:v>
                </c:pt>
                <c:pt idx="18808">
                  <c:v>-10.100391772771793</c:v>
                </c:pt>
                <c:pt idx="18809">
                  <c:v>-13.467189030362391</c:v>
                </c:pt>
                <c:pt idx="18810">
                  <c:v>-12.548971596474045</c:v>
                </c:pt>
                <c:pt idx="18811">
                  <c:v>-13.773261508325172</c:v>
                </c:pt>
                <c:pt idx="18812">
                  <c:v>-10.712536728697357</c:v>
                </c:pt>
                <c:pt idx="18813">
                  <c:v>-10.406464250734574</c:v>
                </c:pt>
                <c:pt idx="18814">
                  <c:v>-10.406464250734574</c:v>
                </c:pt>
                <c:pt idx="18815">
                  <c:v>-7.3457394711067581</c:v>
                </c:pt>
                <c:pt idx="18816">
                  <c:v>-12.548971596474045</c:v>
                </c:pt>
                <c:pt idx="18817">
                  <c:v>-9.7943192948090125</c:v>
                </c:pt>
                <c:pt idx="18818">
                  <c:v>-8.8761018609206666</c:v>
                </c:pt>
                <c:pt idx="18819">
                  <c:v>-8.2639569049951032</c:v>
                </c:pt>
                <c:pt idx="18820">
                  <c:v>-10.406464250734574</c:v>
                </c:pt>
                <c:pt idx="18821">
                  <c:v>-12.242899118511264</c:v>
                </c:pt>
                <c:pt idx="18822">
                  <c:v>-13.161116552399609</c:v>
                </c:pt>
                <c:pt idx="18823">
                  <c:v>-14.079333986287953</c:v>
                </c:pt>
                <c:pt idx="18824">
                  <c:v>-8.8761018609206666</c:v>
                </c:pt>
                <c:pt idx="18825">
                  <c:v>-11.630754162585701</c:v>
                </c:pt>
                <c:pt idx="18826">
                  <c:v>-13.773261508325172</c:v>
                </c:pt>
                <c:pt idx="18827">
                  <c:v>-11.630754162585701</c:v>
                </c:pt>
                <c:pt idx="18828">
                  <c:v>-11.32468168462292</c:v>
                </c:pt>
                <c:pt idx="18829">
                  <c:v>-12.855044074436828</c:v>
                </c:pt>
                <c:pt idx="18830">
                  <c:v>-7.3457394711067581</c:v>
                </c:pt>
                <c:pt idx="18831">
                  <c:v>-10.406464250734574</c:v>
                </c:pt>
                <c:pt idx="18832">
                  <c:v>-11.018609206660138</c:v>
                </c:pt>
                <c:pt idx="18833">
                  <c:v>-10.406464250734574</c:v>
                </c:pt>
                <c:pt idx="18834">
                  <c:v>-10.712536728697357</c:v>
                </c:pt>
                <c:pt idx="18835">
                  <c:v>-11.630754162585701</c:v>
                </c:pt>
                <c:pt idx="18836">
                  <c:v>-12.242899118511264</c:v>
                </c:pt>
                <c:pt idx="18837">
                  <c:v>-10.100391772771793</c:v>
                </c:pt>
                <c:pt idx="18838">
                  <c:v>-11.018609206660138</c:v>
                </c:pt>
                <c:pt idx="18839">
                  <c:v>-11.936826640548482</c:v>
                </c:pt>
                <c:pt idx="18840">
                  <c:v>-10.712536728697357</c:v>
                </c:pt>
                <c:pt idx="18841">
                  <c:v>-11.32468168462292</c:v>
                </c:pt>
                <c:pt idx="18842">
                  <c:v>-10.712536728697357</c:v>
                </c:pt>
                <c:pt idx="18843">
                  <c:v>-12.855044074436828</c:v>
                </c:pt>
                <c:pt idx="18844">
                  <c:v>-11.936826640548482</c:v>
                </c:pt>
                <c:pt idx="18845">
                  <c:v>-11.32468168462292</c:v>
                </c:pt>
                <c:pt idx="18846">
                  <c:v>-9.7943192948090125</c:v>
                </c:pt>
                <c:pt idx="18847">
                  <c:v>-7.9578844270323223</c:v>
                </c:pt>
                <c:pt idx="18848">
                  <c:v>-13.161116552399609</c:v>
                </c:pt>
                <c:pt idx="18849">
                  <c:v>-9.1821743388834491</c:v>
                </c:pt>
                <c:pt idx="18850">
                  <c:v>-10.712536728697357</c:v>
                </c:pt>
                <c:pt idx="18851">
                  <c:v>-12.855044074436828</c:v>
                </c:pt>
                <c:pt idx="18852">
                  <c:v>-12.242899118511264</c:v>
                </c:pt>
                <c:pt idx="18853">
                  <c:v>-10.100391772771793</c:v>
                </c:pt>
                <c:pt idx="18854">
                  <c:v>-8.570029382957884</c:v>
                </c:pt>
                <c:pt idx="18855">
                  <c:v>-7.9578844270323223</c:v>
                </c:pt>
                <c:pt idx="18856">
                  <c:v>-6.4275220372184139</c:v>
                </c:pt>
                <c:pt idx="18857">
                  <c:v>-10.100391772771793</c:v>
                </c:pt>
                <c:pt idx="18858">
                  <c:v>-10.100391772771793</c:v>
                </c:pt>
                <c:pt idx="18859">
                  <c:v>-6.4275220372184139</c:v>
                </c:pt>
                <c:pt idx="18860">
                  <c:v>-8.8761018609206666</c:v>
                </c:pt>
                <c:pt idx="18861">
                  <c:v>-8.8761018609206666</c:v>
                </c:pt>
                <c:pt idx="18862">
                  <c:v>-7.6518119490695398</c:v>
                </c:pt>
                <c:pt idx="18863">
                  <c:v>-7.9578844270323223</c:v>
                </c:pt>
                <c:pt idx="18864">
                  <c:v>-11.32468168462292</c:v>
                </c:pt>
                <c:pt idx="18865">
                  <c:v>-10.712536728697357</c:v>
                </c:pt>
                <c:pt idx="18866">
                  <c:v>-13.467189030362391</c:v>
                </c:pt>
                <c:pt idx="18867">
                  <c:v>-10.406464250734574</c:v>
                </c:pt>
                <c:pt idx="18868">
                  <c:v>-10.712536728697357</c:v>
                </c:pt>
                <c:pt idx="18869">
                  <c:v>-13.773261508325172</c:v>
                </c:pt>
                <c:pt idx="18870">
                  <c:v>-13.467189030362391</c:v>
                </c:pt>
                <c:pt idx="18871">
                  <c:v>-14.9975514201763</c:v>
                </c:pt>
                <c:pt idx="18872">
                  <c:v>-11.936826640548482</c:v>
                </c:pt>
                <c:pt idx="18873">
                  <c:v>-11.630754162585701</c:v>
                </c:pt>
                <c:pt idx="18874">
                  <c:v>-15.60969637610186</c:v>
                </c:pt>
                <c:pt idx="18875">
                  <c:v>-14.691478942213516</c:v>
                </c:pt>
                <c:pt idx="18876">
                  <c:v>-17.140058765915768</c:v>
                </c:pt>
                <c:pt idx="18877">
                  <c:v>-17.446131243878551</c:v>
                </c:pt>
                <c:pt idx="18878">
                  <c:v>-15.30362389813908</c:v>
                </c:pt>
                <c:pt idx="18879">
                  <c:v>-12.855044074436828</c:v>
                </c:pt>
                <c:pt idx="18880">
                  <c:v>-13.161116552399609</c:v>
                </c:pt>
                <c:pt idx="18881">
                  <c:v>-11.630754162585701</c:v>
                </c:pt>
                <c:pt idx="18882">
                  <c:v>-12.242899118511264</c:v>
                </c:pt>
                <c:pt idx="18883">
                  <c:v>-9.7943192948090125</c:v>
                </c:pt>
                <c:pt idx="18884">
                  <c:v>-12.548971596474045</c:v>
                </c:pt>
                <c:pt idx="18885">
                  <c:v>-15.30362389813908</c:v>
                </c:pt>
                <c:pt idx="18886">
                  <c:v>-14.9975514201763</c:v>
                </c:pt>
                <c:pt idx="18887">
                  <c:v>-14.385406464250735</c:v>
                </c:pt>
                <c:pt idx="18888">
                  <c:v>-14.385406464250735</c:v>
                </c:pt>
                <c:pt idx="18889">
                  <c:v>-11.936826640548482</c:v>
                </c:pt>
                <c:pt idx="18890">
                  <c:v>-12.548971596474045</c:v>
                </c:pt>
                <c:pt idx="18891">
                  <c:v>-13.467189030362391</c:v>
                </c:pt>
                <c:pt idx="18892">
                  <c:v>-8.8761018609206666</c:v>
                </c:pt>
                <c:pt idx="18893">
                  <c:v>-13.773261508325172</c:v>
                </c:pt>
                <c:pt idx="18894">
                  <c:v>-12.242899118511264</c:v>
                </c:pt>
                <c:pt idx="18895">
                  <c:v>-12.855044074436828</c:v>
                </c:pt>
                <c:pt idx="18896">
                  <c:v>-11.936826640548482</c:v>
                </c:pt>
                <c:pt idx="18897">
                  <c:v>-8.2639569049951032</c:v>
                </c:pt>
                <c:pt idx="18898">
                  <c:v>-9.1821743388834491</c:v>
                </c:pt>
                <c:pt idx="18899">
                  <c:v>-9.7943192948090125</c:v>
                </c:pt>
                <c:pt idx="18900">
                  <c:v>-8.8761018609206666</c:v>
                </c:pt>
                <c:pt idx="18901">
                  <c:v>-10.100391772771793</c:v>
                </c:pt>
                <c:pt idx="18902">
                  <c:v>-10.100391772771793</c:v>
                </c:pt>
                <c:pt idx="18903">
                  <c:v>-10.406464250734574</c:v>
                </c:pt>
                <c:pt idx="18904">
                  <c:v>-8.570029382957884</c:v>
                </c:pt>
                <c:pt idx="18905">
                  <c:v>-6.1214495592556322</c:v>
                </c:pt>
                <c:pt idx="18906">
                  <c:v>-7.3457394711067581</c:v>
                </c:pt>
                <c:pt idx="18907">
                  <c:v>-5.5093046033300688</c:v>
                </c:pt>
                <c:pt idx="18908">
                  <c:v>-4.8971596474045063</c:v>
                </c:pt>
                <c:pt idx="18909">
                  <c:v>-11.32468168462292</c:v>
                </c:pt>
                <c:pt idx="18910">
                  <c:v>-13.467189030362391</c:v>
                </c:pt>
                <c:pt idx="18911">
                  <c:v>-11.018609206660138</c:v>
                </c:pt>
                <c:pt idx="18912">
                  <c:v>-11.630754162585701</c:v>
                </c:pt>
                <c:pt idx="18913">
                  <c:v>-12.242899118511264</c:v>
                </c:pt>
                <c:pt idx="18914">
                  <c:v>-12.855044074436828</c:v>
                </c:pt>
                <c:pt idx="18915">
                  <c:v>-11.630754162585701</c:v>
                </c:pt>
                <c:pt idx="18916">
                  <c:v>-12.855044074436828</c:v>
                </c:pt>
                <c:pt idx="18917">
                  <c:v>-14.385406464250735</c:v>
                </c:pt>
                <c:pt idx="18918">
                  <c:v>-11.936826640548482</c:v>
                </c:pt>
                <c:pt idx="18919">
                  <c:v>-9.7943192948090125</c:v>
                </c:pt>
                <c:pt idx="18920">
                  <c:v>-9.7943192948090125</c:v>
                </c:pt>
                <c:pt idx="18921">
                  <c:v>-8.8761018609206666</c:v>
                </c:pt>
                <c:pt idx="18922">
                  <c:v>-11.018609206660138</c:v>
                </c:pt>
                <c:pt idx="18923">
                  <c:v>-7.9578844270323223</c:v>
                </c:pt>
                <c:pt idx="18924">
                  <c:v>-7.9578844270323223</c:v>
                </c:pt>
                <c:pt idx="18925">
                  <c:v>-10.100391772771793</c:v>
                </c:pt>
                <c:pt idx="18926">
                  <c:v>-7.0396669931439764</c:v>
                </c:pt>
                <c:pt idx="18927">
                  <c:v>-10.100391772771793</c:v>
                </c:pt>
                <c:pt idx="18928">
                  <c:v>-11.018609206660138</c:v>
                </c:pt>
                <c:pt idx="18929">
                  <c:v>-11.018609206660138</c:v>
                </c:pt>
                <c:pt idx="18930">
                  <c:v>-6.4275220372184139</c:v>
                </c:pt>
                <c:pt idx="18931">
                  <c:v>-7.9578844270323223</c:v>
                </c:pt>
                <c:pt idx="18932">
                  <c:v>-6.7335945151811956</c:v>
                </c:pt>
                <c:pt idx="18933">
                  <c:v>-6.4275220372184139</c:v>
                </c:pt>
                <c:pt idx="18934">
                  <c:v>-7.6518119490695398</c:v>
                </c:pt>
                <c:pt idx="18935">
                  <c:v>-5.8153770812928505</c:v>
                </c:pt>
                <c:pt idx="18936">
                  <c:v>-4.5910871694417246</c:v>
                </c:pt>
                <c:pt idx="18937">
                  <c:v>-4.5910871694417246</c:v>
                </c:pt>
                <c:pt idx="18938">
                  <c:v>-4.8971596474045063</c:v>
                </c:pt>
                <c:pt idx="18939">
                  <c:v>-3.672869735553379</c:v>
                </c:pt>
                <c:pt idx="18940">
                  <c:v>-2.142507345739471</c:v>
                </c:pt>
                <c:pt idx="18941">
                  <c:v>-6.4275220372184139</c:v>
                </c:pt>
                <c:pt idx="18942">
                  <c:v>-8.570029382957884</c:v>
                </c:pt>
                <c:pt idx="18943">
                  <c:v>-7.9578844270323223</c:v>
                </c:pt>
                <c:pt idx="18944">
                  <c:v>-6.4275220372184139</c:v>
                </c:pt>
                <c:pt idx="18945">
                  <c:v>-6.4275220372184139</c:v>
                </c:pt>
                <c:pt idx="18946">
                  <c:v>-6.4275220372184139</c:v>
                </c:pt>
                <c:pt idx="18947">
                  <c:v>-5.5093046033300688</c:v>
                </c:pt>
                <c:pt idx="18948">
                  <c:v>-4.285014691478942</c:v>
                </c:pt>
                <c:pt idx="18949">
                  <c:v>-4.5910871694417246</c:v>
                </c:pt>
                <c:pt idx="18950">
                  <c:v>-5.5093046033300688</c:v>
                </c:pt>
                <c:pt idx="18951">
                  <c:v>-8.8761018609206666</c:v>
                </c:pt>
                <c:pt idx="18952">
                  <c:v>-12.548971596474045</c:v>
                </c:pt>
                <c:pt idx="18953">
                  <c:v>-8.570029382957884</c:v>
                </c:pt>
                <c:pt idx="18954">
                  <c:v>-10.100391772771793</c:v>
                </c:pt>
                <c:pt idx="18955">
                  <c:v>-6.7335945151811956</c:v>
                </c:pt>
                <c:pt idx="18956">
                  <c:v>-5.5093046033300688</c:v>
                </c:pt>
                <c:pt idx="18957">
                  <c:v>-5.2032321253672871</c:v>
                </c:pt>
                <c:pt idx="18958">
                  <c:v>-7.0396669931439764</c:v>
                </c:pt>
                <c:pt idx="18959">
                  <c:v>-6.1214495592556322</c:v>
                </c:pt>
                <c:pt idx="18960">
                  <c:v>-4.8971596474045063</c:v>
                </c:pt>
                <c:pt idx="18961">
                  <c:v>-7.0396669931439764</c:v>
                </c:pt>
                <c:pt idx="18962">
                  <c:v>-8.2639569049951032</c:v>
                </c:pt>
                <c:pt idx="18963">
                  <c:v>-6.1214495592556322</c:v>
                </c:pt>
                <c:pt idx="18964">
                  <c:v>-7.3457394711067581</c:v>
                </c:pt>
                <c:pt idx="18965">
                  <c:v>-5.8153770812928505</c:v>
                </c:pt>
                <c:pt idx="18966">
                  <c:v>-7.9578844270323223</c:v>
                </c:pt>
                <c:pt idx="18967">
                  <c:v>-8.8761018609206666</c:v>
                </c:pt>
                <c:pt idx="18968">
                  <c:v>-4.285014691478942</c:v>
                </c:pt>
                <c:pt idx="18969">
                  <c:v>-6.7335945151811956</c:v>
                </c:pt>
                <c:pt idx="18970">
                  <c:v>-10.406464250734574</c:v>
                </c:pt>
                <c:pt idx="18971">
                  <c:v>-12.242899118511264</c:v>
                </c:pt>
                <c:pt idx="18972">
                  <c:v>-8.570029382957884</c:v>
                </c:pt>
                <c:pt idx="18973">
                  <c:v>-10.712536728697357</c:v>
                </c:pt>
                <c:pt idx="18974">
                  <c:v>-8.570029382957884</c:v>
                </c:pt>
                <c:pt idx="18975">
                  <c:v>-10.406464250734574</c:v>
                </c:pt>
                <c:pt idx="18976">
                  <c:v>-6.4275220372184139</c:v>
                </c:pt>
                <c:pt idx="18977">
                  <c:v>-6.4275220372184139</c:v>
                </c:pt>
                <c:pt idx="18978">
                  <c:v>-8.8761018609206666</c:v>
                </c:pt>
                <c:pt idx="18979">
                  <c:v>-10.406464250734574</c:v>
                </c:pt>
                <c:pt idx="18980">
                  <c:v>-10.406464250734574</c:v>
                </c:pt>
                <c:pt idx="18981">
                  <c:v>-8.8761018609206666</c:v>
                </c:pt>
                <c:pt idx="18982">
                  <c:v>-6.7335945151811956</c:v>
                </c:pt>
                <c:pt idx="18983">
                  <c:v>-10.100391772771793</c:v>
                </c:pt>
                <c:pt idx="18984">
                  <c:v>-11.630754162585701</c:v>
                </c:pt>
                <c:pt idx="18985">
                  <c:v>-12.855044074436828</c:v>
                </c:pt>
                <c:pt idx="18986">
                  <c:v>-11.32468168462292</c:v>
                </c:pt>
                <c:pt idx="18987">
                  <c:v>-10.712536728697357</c:v>
                </c:pt>
                <c:pt idx="18988">
                  <c:v>-11.32468168462292</c:v>
                </c:pt>
                <c:pt idx="18989">
                  <c:v>-11.018609206660138</c:v>
                </c:pt>
                <c:pt idx="18990">
                  <c:v>-10.712536728697357</c:v>
                </c:pt>
                <c:pt idx="18991">
                  <c:v>-9.7943192948090125</c:v>
                </c:pt>
                <c:pt idx="18992">
                  <c:v>-8.2639569049951032</c:v>
                </c:pt>
                <c:pt idx="18993">
                  <c:v>-8.2639569049951032</c:v>
                </c:pt>
                <c:pt idx="18994">
                  <c:v>-7.0396669931439764</c:v>
                </c:pt>
                <c:pt idx="18995">
                  <c:v>-10.406464250734574</c:v>
                </c:pt>
                <c:pt idx="18996">
                  <c:v>-8.2639569049951032</c:v>
                </c:pt>
                <c:pt idx="18997">
                  <c:v>-8.570029382957884</c:v>
                </c:pt>
                <c:pt idx="18998">
                  <c:v>-8.8761018609206666</c:v>
                </c:pt>
                <c:pt idx="18999">
                  <c:v>-11.936826640548482</c:v>
                </c:pt>
                <c:pt idx="19000">
                  <c:v>-14.385406464250735</c:v>
                </c:pt>
                <c:pt idx="19001">
                  <c:v>-8.570029382957884</c:v>
                </c:pt>
                <c:pt idx="19002">
                  <c:v>-10.100391772771793</c:v>
                </c:pt>
                <c:pt idx="19003">
                  <c:v>-9.1821743388834491</c:v>
                </c:pt>
                <c:pt idx="19004">
                  <c:v>-11.936826640548482</c:v>
                </c:pt>
                <c:pt idx="19005">
                  <c:v>-8.2639569049951032</c:v>
                </c:pt>
                <c:pt idx="19006">
                  <c:v>-6.1214495592556322</c:v>
                </c:pt>
                <c:pt idx="19007">
                  <c:v>-4.5910871694417246</c:v>
                </c:pt>
                <c:pt idx="19008">
                  <c:v>-7.9578844270323223</c:v>
                </c:pt>
                <c:pt idx="19009">
                  <c:v>-11.936826640548482</c:v>
                </c:pt>
                <c:pt idx="19010">
                  <c:v>-13.773261508325172</c:v>
                </c:pt>
                <c:pt idx="19011">
                  <c:v>-8.8761018609206666</c:v>
                </c:pt>
                <c:pt idx="19012">
                  <c:v>-6.7335945151811956</c:v>
                </c:pt>
                <c:pt idx="19013">
                  <c:v>-8.570029382957884</c:v>
                </c:pt>
                <c:pt idx="19014">
                  <c:v>-8.2639569049951032</c:v>
                </c:pt>
                <c:pt idx="19015">
                  <c:v>-8.8761018609206666</c:v>
                </c:pt>
                <c:pt idx="19016">
                  <c:v>-9.1821743388834491</c:v>
                </c:pt>
                <c:pt idx="19017">
                  <c:v>-7.3457394711067581</c:v>
                </c:pt>
                <c:pt idx="19018">
                  <c:v>-9.1821743388834491</c:v>
                </c:pt>
                <c:pt idx="19019">
                  <c:v>-11.018609206660138</c:v>
                </c:pt>
                <c:pt idx="19020">
                  <c:v>-8.8761018609206666</c:v>
                </c:pt>
                <c:pt idx="19021">
                  <c:v>-11.630754162585701</c:v>
                </c:pt>
                <c:pt idx="19022">
                  <c:v>-10.406464250734574</c:v>
                </c:pt>
                <c:pt idx="19023">
                  <c:v>-10.406464250734574</c:v>
                </c:pt>
                <c:pt idx="19024">
                  <c:v>-8.570029382957884</c:v>
                </c:pt>
                <c:pt idx="19025">
                  <c:v>-8.570029382957884</c:v>
                </c:pt>
                <c:pt idx="19026">
                  <c:v>-9.1821743388834491</c:v>
                </c:pt>
                <c:pt idx="19027">
                  <c:v>-10.406464250734574</c:v>
                </c:pt>
                <c:pt idx="19028">
                  <c:v>-9.1821743388834491</c:v>
                </c:pt>
                <c:pt idx="19029">
                  <c:v>-10.406464250734574</c:v>
                </c:pt>
                <c:pt idx="19030">
                  <c:v>-6.4275220372184139</c:v>
                </c:pt>
                <c:pt idx="19031">
                  <c:v>-10.712536728697357</c:v>
                </c:pt>
                <c:pt idx="19032">
                  <c:v>-7.0396669931439764</c:v>
                </c:pt>
                <c:pt idx="19033">
                  <c:v>-8.2639569049951032</c:v>
                </c:pt>
                <c:pt idx="19034">
                  <c:v>-8.2639569049951032</c:v>
                </c:pt>
                <c:pt idx="19035">
                  <c:v>-7.6518119490695398</c:v>
                </c:pt>
                <c:pt idx="19036">
                  <c:v>-7.0396669931439764</c:v>
                </c:pt>
                <c:pt idx="19037">
                  <c:v>-13.161116552399609</c:v>
                </c:pt>
                <c:pt idx="19038">
                  <c:v>-11.32468168462292</c:v>
                </c:pt>
                <c:pt idx="19039">
                  <c:v>-11.32468168462292</c:v>
                </c:pt>
                <c:pt idx="19040">
                  <c:v>-11.018609206660138</c:v>
                </c:pt>
                <c:pt idx="19041">
                  <c:v>-15.60969637610186</c:v>
                </c:pt>
                <c:pt idx="19042">
                  <c:v>-8.570029382957884</c:v>
                </c:pt>
                <c:pt idx="19043">
                  <c:v>-8.8761018609206666</c:v>
                </c:pt>
                <c:pt idx="19044">
                  <c:v>-8.570029382957884</c:v>
                </c:pt>
                <c:pt idx="19045">
                  <c:v>-11.936826640548482</c:v>
                </c:pt>
                <c:pt idx="19046">
                  <c:v>-10.100391772771793</c:v>
                </c:pt>
                <c:pt idx="19047">
                  <c:v>-8.570029382957884</c:v>
                </c:pt>
                <c:pt idx="19048">
                  <c:v>-11.630754162585701</c:v>
                </c:pt>
                <c:pt idx="19049">
                  <c:v>-11.936826640548482</c:v>
                </c:pt>
                <c:pt idx="19050">
                  <c:v>-13.161116552399609</c:v>
                </c:pt>
                <c:pt idx="19051">
                  <c:v>-16.527913809990206</c:v>
                </c:pt>
                <c:pt idx="19052">
                  <c:v>-13.773261508325172</c:v>
                </c:pt>
                <c:pt idx="19053">
                  <c:v>-14.691478942213516</c:v>
                </c:pt>
                <c:pt idx="19054">
                  <c:v>-15.60969637610186</c:v>
                </c:pt>
                <c:pt idx="19055">
                  <c:v>-12.242899118511264</c:v>
                </c:pt>
                <c:pt idx="19056">
                  <c:v>-11.936826640548482</c:v>
                </c:pt>
                <c:pt idx="19057">
                  <c:v>-9.1821743388834491</c:v>
                </c:pt>
                <c:pt idx="19058">
                  <c:v>-10.100391772771793</c:v>
                </c:pt>
                <c:pt idx="19059">
                  <c:v>-14.079333986287953</c:v>
                </c:pt>
                <c:pt idx="19060">
                  <c:v>-10.712536728697357</c:v>
                </c:pt>
                <c:pt idx="19061">
                  <c:v>-11.630754162585701</c:v>
                </c:pt>
                <c:pt idx="19062">
                  <c:v>-7.3457394711067581</c:v>
                </c:pt>
                <c:pt idx="19063">
                  <c:v>-9.1821743388834491</c:v>
                </c:pt>
                <c:pt idx="19064">
                  <c:v>-11.630754162585701</c:v>
                </c:pt>
                <c:pt idx="19065">
                  <c:v>-11.936826640548482</c:v>
                </c:pt>
                <c:pt idx="19066">
                  <c:v>-11.936826640548482</c:v>
                </c:pt>
                <c:pt idx="19067">
                  <c:v>-11.630754162585701</c:v>
                </c:pt>
                <c:pt idx="19068">
                  <c:v>-9.1821743388834491</c:v>
                </c:pt>
                <c:pt idx="19069">
                  <c:v>-11.018609206660138</c:v>
                </c:pt>
                <c:pt idx="19070">
                  <c:v>-10.100391772771793</c:v>
                </c:pt>
                <c:pt idx="19071">
                  <c:v>-11.32468168462292</c:v>
                </c:pt>
                <c:pt idx="19072">
                  <c:v>-12.855044074436828</c:v>
                </c:pt>
                <c:pt idx="19073">
                  <c:v>-10.712536728697357</c:v>
                </c:pt>
                <c:pt idx="19074">
                  <c:v>-11.32468168462292</c:v>
                </c:pt>
                <c:pt idx="19075">
                  <c:v>-14.691478942213516</c:v>
                </c:pt>
                <c:pt idx="19076">
                  <c:v>-13.161116552399609</c:v>
                </c:pt>
                <c:pt idx="19077">
                  <c:v>-12.855044074436828</c:v>
                </c:pt>
                <c:pt idx="19078">
                  <c:v>-11.32468168462292</c:v>
                </c:pt>
                <c:pt idx="19079">
                  <c:v>-8.2639569049951032</c:v>
                </c:pt>
                <c:pt idx="19080">
                  <c:v>-7.6518119490695398</c:v>
                </c:pt>
                <c:pt idx="19081">
                  <c:v>-9.1821743388834491</c:v>
                </c:pt>
                <c:pt idx="19082">
                  <c:v>-8.2639569049951032</c:v>
                </c:pt>
                <c:pt idx="19083">
                  <c:v>-8.570029382957884</c:v>
                </c:pt>
                <c:pt idx="19084">
                  <c:v>-11.018609206660138</c:v>
                </c:pt>
                <c:pt idx="19085">
                  <c:v>-9.7943192948090125</c:v>
                </c:pt>
                <c:pt idx="19086">
                  <c:v>-14.691478942213516</c:v>
                </c:pt>
                <c:pt idx="19087">
                  <c:v>-11.630754162585701</c:v>
                </c:pt>
                <c:pt idx="19088">
                  <c:v>-11.32468168462292</c:v>
                </c:pt>
                <c:pt idx="19089">
                  <c:v>-9.7943192948090125</c:v>
                </c:pt>
                <c:pt idx="19090">
                  <c:v>-7.9578844270323223</c:v>
                </c:pt>
                <c:pt idx="19091">
                  <c:v>-9.1821743388834491</c:v>
                </c:pt>
                <c:pt idx="19092">
                  <c:v>-11.936826640548482</c:v>
                </c:pt>
                <c:pt idx="19093">
                  <c:v>-7.9578844270323223</c:v>
                </c:pt>
                <c:pt idx="19094">
                  <c:v>-7.3457394711067581</c:v>
                </c:pt>
                <c:pt idx="19095">
                  <c:v>-12.548971596474045</c:v>
                </c:pt>
                <c:pt idx="19096">
                  <c:v>-11.018609206660138</c:v>
                </c:pt>
                <c:pt idx="19097">
                  <c:v>-11.936826640548482</c:v>
                </c:pt>
                <c:pt idx="19098">
                  <c:v>-7.0396669931439764</c:v>
                </c:pt>
                <c:pt idx="19099">
                  <c:v>-5.2032321253672871</c:v>
                </c:pt>
                <c:pt idx="19100">
                  <c:v>-6.7335945151811956</c:v>
                </c:pt>
                <c:pt idx="19101">
                  <c:v>-7.3457394711067581</c:v>
                </c:pt>
                <c:pt idx="19102">
                  <c:v>-10.100391772771793</c:v>
                </c:pt>
                <c:pt idx="19103">
                  <c:v>-12.548971596474045</c:v>
                </c:pt>
                <c:pt idx="19104">
                  <c:v>-11.936826640548482</c:v>
                </c:pt>
                <c:pt idx="19105">
                  <c:v>-9.7943192948090125</c:v>
                </c:pt>
                <c:pt idx="19106">
                  <c:v>-12.242899118511264</c:v>
                </c:pt>
                <c:pt idx="19107">
                  <c:v>-10.712536728697357</c:v>
                </c:pt>
                <c:pt idx="19108">
                  <c:v>-10.406464250734574</c:v>
                </c:pt>
                <c:pt idx="19109">
                  <c:v>-11.630754162585701</c:v>
                </c:pt>
                <c:pt idx="19110">
                  <c:v>-8.8761018609206666</c:v>
                </c:pt>
                <c:pt idx="19111">
                  <c:v>-10.406464250734574</c:v>
                </c:pt>
                <c:pt idx="19112">
                  <c:v>-8.2639569049951032</c:v>
                </c:pt>
                <c:pt idx="19113">
                  <c:v>-7.9578844270323223</c:v>
                </c:pt>
                <c:pt idx="19114">
                  <c:v>-11.018609206660138</c:v>
                </c:pt>
                <c:pt idx="19115">
                  <c:v>-10.406464250734574</c:v>
                </c:pt>
                <c:pt idx="19116">
                  <c:v>-8.2639569049951032</c:v>
                </c:pt>
                <c:pt idx="19117">
                  <c:v>-8.570029382957884</c:v>
                </c:pt>
                <c:pt idx="19118">
                  <c:v>-8.2639569049951032</c:v>
                </c:pt>
                <c:pt idx="19119">
                  <c:v>-8.8761018609206666</c:v>
                </c:pt>
                <c:pt idx="19120">
                  <c:v>-9.1821743388834491</c:v>
                </c:pt>
                <c:pt idx="19121">
                  <c:v>-11.32468168462292</c:v>
                </c:pt>
                <c:pt idx="19122">
                  <c:v>-11.018609206660138</c:v>
                </c:pt>
                <c:pt idx="19123">
                  <c:v>-7.3457394711067581</c:v>
                </c:pt>
                <c:pt idx="19124">
                  <c:v>-8.8761018609206666</c:v>
                </c:pt>
                <c:pt idx="19125">
                  <c:v>-11.32468168462292</c:v>
                </c:pt>
                <c:pt idx="19126">
                  <c:v>-10.712536728697357</c:v>
                </c:pt>
                <c:pt idx="19127">
                  <c:v>-12.242899118511264</c:v>
                </c:pt>
                <c:pt idx="19128">
                  <c:v>-14.079333986287953</c:v>
                </c:pt>
                <c:pt idx="19129">
                  <c:v>-16.527913809990206</c:v>
                </c:pt>
                <c:pt idx="19130">
                  <c:v>-8.8761018609206666</c:v>
                </c:pt>
                <c:pt idx="19131">
                  <c:v>-10.100391772771793</c:v>
                </c:pt>
                <c:pt idx="19132">
                  <c:v>-11.32468168462292</c:v>
                </c:pt>
                <c:pt idx="19133">
                  <c:v>-13.467189030362391</c:v>
                </c:pt>
                <c:pt idx="19134">
                  <c:v>-12.855044074436828</c:v>
                </c:pt>
                <c:pt idx="19135">
                  <c:v>-14.691478942213516</c:v>
                </c:pt>
                <c:pt idx="19136">
                  <c:v>-12.855044074436828</c:v>
                </c:pt>
                <c:pt idx="19137">
                  <c:v>-12.242899118511264</c:v>
                </c:pt>
                <c:pt idx="19138">
                  <c:v>-14.385406464250735</c:v>
                </c:pt>
                <c:pt idx="19139">
                  <c:v>-11.018609206660138</c:v>
                </c:pt>
                <c:pt idx="19140">
                  <c:v>-15.30362389813908</c:v>
                </c:pt>
                <c:pt idx="19141">
                  <c:v>-17.140058765915768</c:v>
                </c:pt>
                <c:pt idx="19142">
                  <c:v>-16.527913809990206</c:v>
                </c:pt>
                <c:pt idx="19143">
                  <c:v>-13.467189030362391</c:v>
                </c:pt>
                <c:pt idx="19144">
                  <c:v>-11.32468168462292</c:v>
                </c:pt>
                <c:pt idx="19145">
                  <c:v>-14.9975514201763</c:v>
                </c:pt>
                <c:pt idx="19146">
                  <c:v>-15.915768854064645</c:v>
                </c:pt>
                <c:pt idx="19147">
                  <c:v>-15.60969637610186</c:v>
                </c:pt>
                <c:pt idx="19148">
                  <c:v>-14.385406464250735</c:v>
                </c:pt>
                <c:pt idx="19149">
                  <c:v>-13.161116552399609</c:v>
                </c:pt>
                <c:pt idx="19150">
                  <c:v>-11.018609206660138</c:v>
                </c:pt>
                <c:pt idx="19151">
                  <c:v>-11.630754162585701</c:v>
                </c:pt>
                <c:pt idx="19152">
                  <c:v>-11.018609206660138</c:v>
                </c:pt>
                <c:pt idx="19153">
                  <c:v>-10.712536728697357</c:v>
                </c:pt>
                <c:pt idx="19154">
                  <c:v>-14.385406464250735</c:v>
                </c:pt>
                <c:pt idx="19155">
                  <c:v>-12.548971596474045</c:v>
                </c:pt>
                <c:pt idx="19156">
                  <c:v>-14.385406464250735</c:v>
                </c:pt>
                <c:pt idx="19157">
                  <c:v>-13.161116552399609</c:v>
                </c:pt>
                <c:pt idx="19158">
                  <c:v>-15.60969637610186</c:v>
                </c:pt>
                <c:pt idx="19159">
                  <c:v>-15.30362389813908</c:v>
                </c:pt>
                <c:pt idx="19160">
                  <c:v>-12.242899118511264</c:v>
                </c:pt>
                <c:pt idx="19161">
                  <c:v>-11.018609206660138</c:v>
                </c:pt>
                <c:pt idx="19162">
                  <c:v>-7.9578844270323223</c:v>
                </c:pt>
                <c:pt idx="19163">
                  <c:v>-11.32468168462292</c:v>
                </c:pt>
                <c:pt idx="19164">
                  <c:v>-11.32468168462292</c:v>
                </c:pt>
                <c:pt idx="19165">
                  <c:v>-14.385406464250735</c:v>
                </c:pt>
                <c:pt idx="19166">
                  <c:v>-14.385406464250735</c:v>
                </c:pt>
                <c:pt idx="19167">
                  <c:v>-14.691478942213516</c:v>
                </c:pt>
                <c:pt idx="19168">
                  <c:v>-12.242899118511264</c:v>
                </c:pt>
                <c:pt idx="19169">
                  <c:v>-12.855044074436828</c:v>
                </c:pt>
                <c:pt idx="19170">
                  <c:v>-13.467189030362391</c:v>
                </c:pt>
                <c:pt idx="19171">
                  <c:v>-16.833986287952989</c:v>
                </c:pt>
                <c:pt idx="19172">
                  <c:v>-13.467189030362391</c:v>
                </c:pt>
                <c:pt idx="19173">
                  <c:v>-14.385406464250735</c:v>
                </c:pt>
                <c:pt idx="19174">
                  <c:v>-13.161116552399609</c:v>
                </c:pt>
                <c:pt idx="19175">
                  <c:v>-14.691478942213516</c:v>
                </c:pt>
                <c:pt idx="19176">
                  <c:v>-11.936826640548482</c:v>
                </c:pt>
                <c:pt idx="19177">
                  <c:v>-9.7943192948090125</c:v>
                </c:pt>
                <c:pt idx="19178">
                  <c:v>-10.712536728697357</c:v>
                </c:pt>
                <c:pt idx="19179">
                  <c:v>-10.100391772771793</c:v>
                </c:pt>
                <c:pt idx="19180">
                  <c:v>-11.32468168462292</c:v>
                </c:pt>
                <c:pt idx="19181">
                  <c:v>-12.242899118511264</c:v>
                </c:pt>
                <c:pt idx="19182">
                  <c:v>-14.079333986287953</c:v>
                </c:pt>
                <c:pt idx="19183">
                  <c:v>-14.9975514201763</c:v>
                </c:pt>
                <c:pt idx="19184">
                  <c:v>-13.467189030362391</c:v>
                </c:pt>
                <c:pt idx="19185">
                  <c:v>-13.467189030362391</c:v>
                </c:pt>
                <c:pt idx="19186">
                  <c:v>-11.018609206660138</c:v>
                </c:pt>
                <c:pt idx="19187">
                  <c:v>-12.548971596474045</c:v>
                </c:pt>
                <c:pt idx="19188">
                  <c:v>-12.855044074436828</c:v>
                </c:pt>
                <c:pt idx="19189">
                  <c:v>-12.242899118511264</c:v>
                </c:pt>
                <c:pt idx="19190">
                  <c:v>-9.7943192948090125</c:v>
                </c:pt>
                <c:pt idx="19191">
                  <c:v>-9.7943192948090125</c:v>
                </c:pt>
                <c:pt idx="19192">
                  <c:v>-12.855044074436828</c:v>
                </c:pt>
                <c:pt idx="19193">
                  <c:v>-8.2639569049951032</c:v>
                </c:pt>
                <c:pt idx="19194">
                  <c:v>-12.855044074436828</c:v>
                </c:pt>
                <c:pt idx="19195">
                  <c:v>-11.32468168462292</c:v>
                </c:pt>
                <c:pt idx="19196">
                  <c:v>-13.773261508325172</c:v>
                </c:pt>
                <c:pt idx="19197">
                  <c:v>-15.60969637610186</c:v>
                </c:pt>
                <c:pt idx="19198">
                  <c:v>-14.9975514201763</c:v>
                </c:pt>
                <c:pt idx="19199">
                  <c:v>-9.7943192948090125</c:v>
                </c:pt>
                <c:pt idx="19200">
                  <c:v>-8.8761018609206666</c:v>
                </c:pt>
                <c:pt idx="19201">
                  <c:v>-10.100391772771793</c:v>
                </c:pt>
                <c:pt idx="19202">
                  <c:v>-10.712536728697357</c:v>
                </c:pt>
                <c:pt idx="19203">
                  <c:v>-11.018609206660138</c:v>
                </c:pt>
                <c:pt idx="19204">
                  <c:v>-9.7943192948090125</c:v>
                </c:pt>
                <c:pt idx="19205">
                  <c:v>-11.32468168462292</c:v>
                </c:pt>
                <c:pt idx="19206">
                  <c:v>-11.018609206660138</c:v>
                </c:pt>
                <c:pt idx="19207">
                  <c:v>-10.712536728697357</c:v>
                </c:pt>
                <c:pt idx="19208">
                  <c:v>-11.32468168462292</c:v>
                </c:pt>
                <c:pt idx="19209">
                  <c:v>-11.936826640548482</c:v>
                </c:pt>
                <c:pt idx="19210">
                  <c:v>-15.30362389813908</c:v>
                </c:pt>
                <c:pt idx="19211">
                  <c:v>-12.548971596474045</c:v>
                </c:pt>
                <c:pt idx="19212">
                  <c:v>-9.7943192948090125</c:v>
                </c:pt>
                <c:pt idx="19213">
                  <c:v>-9.1821743388834491</c:v>
                </c:pt>
                <c:pt idx="19214">
                  <c:v>-11.018609206660138</c:v>
                </c:pt>
                <c:pt idx="19215">
                  <c:v>-11.630754162585701</c:v>
                </c:pt>
                <c:pt idx="19216">
                  <c:v>-12.855044074436828</c:v>
                </c:pt>
                <c:pt idx="19217">
                  <c:v>-14.9975514201763</c:v>
                </c:pt>
                <c:pt idx="19218">
                  <c:v>-11.018609206660138</c:v>
                </c:pt>
                <c:pt idx="19219">
                  <c:v>-12.548971596474045</c:v>
                </c:pt>
                <c:pt idx="19220">
                  <c:v>-11.936826640548482</c:v>
                </c:pt>
                <c:pt idx="19221">
                  <c:v>-14.385406464250735</c:v>
                </c:pt>
                <c:pt idx="19222">
                  <c:v>-16.833986287952989</c:v>
                </c:pt>
                <c:pt idx="19223">
                  <c:v>-13.773261508325172</c:v>
                </c:pt>
                <c:pt idx="19224">
                  <c:v>-15.30362389813908</c:v>
                </c:pt>
                <c:pt idx="19225">
                  <c:v>-13.467189030362391</c:v>
                </c:pt>
                <c:pt idx="19226">
                  <c:v>-11.936826640548482</c:v>
                </c:pt>
                <c:pt idx="19227">
                  <c:v>-11.936826640548482</c:v>
                </c:pt>
                <c:pt idx="19228">
                  <c:v>-11.018609206660138</c:v>
                </c:pt>
                <c:pt idx="19229">
                  <c:v>-12.242899118511264</c:v>
                </c:pt>
                <c:pt idx="19230">
                  <c:v>-11.936826640548482</c:v>
                </c:pt>
                <c:pt idx="19231">
                  <c:v>-11.630754162585701</c:v>
                </c:pt>
                <c:pt idx="19232">
                  <c:v>-10.100391772771793</c:v>
                </c:pt>
                <c:pt idx="19233">
                  <c:v>-9.1821743388834491</c:v>
                </c:pt>
                <c:pt idx="19234">
                  <c:v>-11.630754162585701</c:v>
                </c:pt>
                <c:pt idx="19235">
                  <c:v>-11.936826640548482</c:v>
                </c:pt>
                <c:pt idx="19236">
                  <c:v>-12.548971596474045</c:v>
                </c:pt>
                <c:pt idx="19237">
                  <c:v>-10.100391772771793</c:v>
                </c:pt>
                <c:pt idx="19238">
                  <c:v>-10.100391772771793</c:v>
                </c:pt>
                <c:pt idx="19239">
                  <c:v>-13.161116552399609</c:v>
                </c:pt>
                <c:pt idx="19240">
                  <c:v>-13.773261508325172</c:v>
                </c:pt>
                <c:pt idx="19241">
                  <c:v>-10.100391772771793</c:v>
                </c:pt>
                <c:pt idx="19242">
                  <c:v>-11.630754162585701</c:v>
                </c:pt>
                <c:pt idx="19243">
                  <c:v>-11.32468168462292</c:v>
                </c:pt>
                <c:pt idx="19244">
                  <c:v>-10.100391772771793</c:v>
                </c:pt>
                <c:pt idx="19245">
                  <c:v>-11.630754162585701</c:v>
                </c:pt>
                <c:pt idx="19246">
                  <c:v>-10.712536728697357</c:v>
                </c:pt>
                <c:pt idx="19247">
                  <c:v>-11.936826640548482</c:v>
                </c:pt>
                <c:pt idx="19248">
                  <c:v>-9.1821743388834491</c:v>
                </c:pt>
                <c:pt idx="19249">
                  <c:v>-10.406464250734574</c:v>
                </c:pt>
                <c:pt idx="19250">
                  <c:v>-11.32468168462292</c:v>
                </c:pt>
                <c:pt idx="19251">
                  <c:v>-12.242899118511264</c:v>
                </c:pt>
                <c:pt idx="19252">
                  <c:v>-11.936826640548482</c:v>
                </c:pt>
                <c:pt idx="19253">
                  <c:v>-11.018609206660138</c:v>
                </c:pt>
                <c:pt idx="19254">
                  <c:v>-11.630754162585701</c:v>
                </c:pt>
                <c:pt idx="19255">
                  <c:v>-14.079333986287953</c:v>
                </c:pt>
                <c:pt idx="19256">
                  <c:v>-13.773261508325172</c:v>
                </c:pt>
                <c:pt idx="19257">
                  <c:v>-12.242899118511264</c:v>
                </c:pt>
                <c:pt idx="19258">
                  <c:v>-11.630754162585701</c:v>
                </c:pt>
                <c:pt idx="19259">
                  <c:v>-10.712536728697357</c:v>
                </c:pt>
                <c:pt idx="19260">
                  <c:v>-11.018609206660138</c:v>
                </c:pt>
                <c:pt idx="19261">
                  <c:v>-9.1821743388834491</c:v>
                </c:pt>
                <c:pt idx="19262">
                  <c:v>-11.018609206660138</c:v>
                </c:pt>
                <c:pt idx="19263">
                  <c:v>-11.018609206660138</c:v>
                </c:pt>
                <c:pt idx="19264">
                  <c:v>-14.079333986287953</c:v>
                </c:pt>
                <c:pt idx="19265">
                  <c:v>-14.385406464250735</c:v>
                </c:pt>
                <c:pt idx="19266">
                  <c:v>-12.242899118511264</c:v>
                </c:pt>
                <c:pt idx="19267">
                  <c:v>-11.936826640548482</c:v>
                </c:pt>
                <c:pt idx="19268">
                  <c:v>-11.630754162585701</c:v>
                </c:pt>
                <c:pt idx="19269">
                  <c:v>-7.9578844270323223</c:v>
                </c:pt>
                <c:pt idx="19270">
                  <c:v>-7.3457394711067581</c:v>
                </c:pt>
                <c:pt idx="19271">
                  <c:v>-7.0396669931439764</c:v>
                </c:pt>
                <c:pt idx="19272">
                  <c:v>-9.1821743388834491</c:v>
                </c:pt>
                <c:pt idx="19273">
                  <c:v>-11.018609206660138</c:v>
                </c:pt>
                <c:pt idx="19274">
                  <c:v>-12.242899118511264</c:v>
                </c:pt>
                <c:pt idx="19275">
                  <c:v>-10.712536728697357</c:v>
                </c:pt>
                <c:pt idx="19276">
                  <c:v>-9.1821743388834491</c:v>
                </c:pt>
                <c:pt idx="19277">
                  <c:v>-12.548971596474045</c:v>
                </c:pt>
                <c:pt idx="19278">
                  <c:v>-13.467189030362391</c:v>
                </c:pt>
                <c:pt idx="19279">
                  <c:v>-11.936826640548482</c:v>
                </c:pt>
                <c:pt idx="19280">
                  <c:v>-11.32468168462292</c:v>
                </c:pt>
                <c:pt idx="19281">
                  <c:v>-8.2639569049951032</c:v>
                </c:pt>
                <c:pt idx="19282">
                  <c:v>-11.018609206660138</c:v>
                </c:pt>
                <c:pt idx="19283">
                  <c:v>-11.018609206660138</c:v>
                </c:pt>
                <c:pt idx="19284">
                  <c:v>-9.7943192948090125</c:v>
                </c:pt>
                <c:pt idx="19285">
                  <c:v>-6.4275220372184139</c:v>
                </c:pt>
                <c:pt idx="19286">
                  <c:v>-9.1821743388834491</c:v>
                </c:pt>
                <c:pt idx="19287">
                  <c:v>-8.2639569049951032</c:v>
                </c:pt>
                <c:pt idx="19288">
                  <c:v>-10.406464250734574</c:v>
                </c:pt>
                <c:pt idx="19289">
                  <c:v>-10.100391772771793</c:v>
                </c:pt>
                <c:pt idx="19290">
                  <c:v>-8.570029382957884</c:v>
                </c:pt>
                <c:pt idx="19291">
                  <c:v>-8.2639569049951032</c:v>
                </c:pt>
                <c:pt idx="19292">
                  <c:v>-11.32468168462292</c:v>
                </c:pt>
                <c:pt idx="19293">
                  <c:v>-10.712536728697357</c:v>
                </c:pt>
                <c:pt idx="19294">
                  <c:v>-8.8761018609206666</c:v>
                </c:pt>
                <c:pt idx="19295">
                  <c:v>-11.936826640548482</c:v>
                </c:pt>
                <c:pt idx="19296">
                  <c:v>-8.2639569049951032</c:v>
                </c:pt>
                <c:pt idx="19297">
                  <c:v>-13.161116552399609</c:v>
                </c:pt>
                <c:pt idx="19298">
                  <c:v>-8.8761018609206666</c:v>
                </c:pt>
                <c:pt idx="19299">
                  <c:v>-10.100391772771793</c:v>
                </c:pt>
                <c:pt idx="19300">
                  <c:v>-13.467189030362391</c:v>
                </c:pt>
                <c:pt idx="19301">
                  <c:v>-11.630754162585701</c:v>
                </c:pt>
                <c:pt idx="19302">
                  <c:v>-9.7943192948090125</c:v>
                </c:pt>
                <c:pt idx="19303">
                  <c:v>-12.242899118511264</c:v>
                </c:pt>
                <c:pt idx="19304">
                  <c:v>-9.7943192948090125</c:v>
                </c:pt>
                <c:pt idx="19305">
                  <c:v>-5.5093046033300688</c:v>
                </c:pt>
                <c:pt idx="19306">
                  <c:v>-6.7335945151811956</c:v>
                </c:pt>
                <c:pt idx="19307">
                  <c:v>-8.2639569049951032</c:v>
                </c:pt>
                <c:pt idx="19308">
                  <c:v>-8.570029382957884</c:v>
                </c:pt>
                <c:pt idx="19309">
                  <c:v>-9.7943192948090125</c:v>
                </c:pt>
                <c:pt idx="19310">
                  <c:v>-9.1821743388834491</c:v>
                </c:pt>
                <c:pt idx="19311">
                  <c:v>-12.548971596474045</c:v>
                </c:pt>
                <c:pt idx="19312">
                  <c:v>-11.630754162585701</c:v>
                </c:pt>
                <c:pt idx="19313">
                  <c:v>-11.018609206660138</c:v>
                </c:pt>
                <c:pt idx="19314">
                  <c:v>-13.467189030362391</c:v>
                </c:pt>
                <c:pt idx="19315">
                  <c:v>-12.242899118511264</c:v>
                </c:pt>
                <c:pt idx="19316">
                  <c:v>-9.7943192948090125</c:v>
                </c:pt>
                <c:pt idx="19317">
                  <c:v>-11.936826640548482</c:v>
                </c:pt>
                <c:pt idx="19318">
                  <c:v>-10.406464250734574</c:v>
                </c:pt>
                <c:pt idx="19319">
                  <c:v>-10.406464250734574</c:v>
                </c:pt>
                <c:pt idx="19320">
                  <c:v>-10.712536728697357</c:v>
                </c:pt>
                <c:pt idx="19321">
                  <c:v>-10.406464250734574</c:v>
                </c:pt>
                <c:pt idx="19322">
                  <c:v>-13.161116552399609</c:v>
                </c:pt>
                <c:pt idx="19323">
                  <c:v>-11.018609206660138</c:v>
                </c:pt>
                <c:pt idx="19324">
                  <c:v>-15.915768854064645</c:v>
                </c:pt>
                <c:pt idx="19325">
                  <c:v>-15.30362389813908</c:v>
                </c:pt>
                <c:pt idx="19326">
                  <c:v>-14.385406464250735</c:v>
                </c:pt>
                <c:pt idx="19327">
                  <c:v>-12.855044074436828</c:v>
                </c:pt>
                <c:pt idx="19328">
                  <c:v>-12.855044074436828</c:v>
                </c:pt>
                <c:pt idx="19329">
                  <c:v>-13.467189030362391</c:v>
                </c:pt>
                <c:pt idx="19330">
                  <c:v>-13.773261508325172</c:v>
                </c:pt>
                <c:pt idx="19331">
                  <c:v>-12.548971596474045</c:v>
                </c:pt>
                <c:pt idx="19332">
                  <c:v>-14.079333986287953</c:v>
                </c:pt>
                <c:pt idx="19333">
                  <c:v>-16.527913809990206</c:v>
                </c:pt>
                <c:pt idx="19334">
                  <c:v>-14.9975514201763</c:v>
                </c:pt>
                <c:pt idx="19335">
                  <c:v>-11.630754162585701</c:v>
                </c:pt>
                <c:pt idx="19336">
                  <c:v>-10.406464250734574</c:v>
                </c:pt>
                <c:pt idx="19337">
                  <c:v>-11.018609206660138</c:v>
                </c:pt>
                <c:pt idx="19338">
                  <c:v>-9.1821743388834491</c:v>
                </c:pt>
                <c:pt idx="19339">
                  <c:v>-8.8761018609206666</c:v>
                </c:pt>
                <c:pt idx="19340">
                  <c:v>-11.32468168462292</c:v>
                </c:pt>
                <c:pt idx="19341">
                  <c:v>-11.936826640548482</c:v>
                </c:pt>
                <c:pt idx="19342">
                  <c:v>-13.161116552399609</c:v>
                </c:pt>
                <c:pt idx="19343">
                  <c:v>-16.527913809990206</c:v>
                </c:pt>
                <c:pt idx="19344">
                  <c:v>-13.161116552399609</c:v>
                </c:pt>
                <c:pt idx="19345">
                  <c:v>-14.385406464250735</c:v>
                </c:pt>
                <c:pt idx="19346">
                  <c:v>-11.936826640548482</c:v>
                </c:pt>
                <c:pt idx="19347">
                  <c:v>-10.712536728697357</c:v>
                </c:pt>
                <c:pt idx="19348">
                  <c:v>-11.936826640548482</c:v>
                </c:pt>
                <c:pt idx="19349">
                  <c:v>-11.018609206660138</c:v>
                </c:pt>
                <c:pt idx="19350">
                  <c:v>-8.8761018609206666</c:v>
                </c:pt>
                <c:pt idx="19351">
                  <c:v>-6.7335945151811956</c:v>
                </c:pt>
                <c:pt idx="19352">
                  <c:v>-7.3457394711067581</c:v>
                </c:pt>
                <c:pt idx="19353">
                  <c:v>-6.4275220372184139</c:v>
                </c:pt>
                <c:pt idx="19354">
                  <c:v>-6.1214495592556322</c:v>
                </c:pt>
                <c:pt idx="19355">
                  <c:v>-7.9578844270323223</c:v>
                </c:pt>
                <c:pt idx="19356">
                  <c:v>-11.018609206660138</c:v>
                </c:pt>
                <c:pt idx="19357">
                  <c:v>-11.018609206660138</c:v>
                </c:pt>
                <c:pt idx="19358">
                  <c:v>-8.570029382957884</c:v>
                </c:pt>
                <c:pt idx="19359">
                  <c:v>-10.406464250734574</c:v>
                </c:pt>
                <c:pt idx="19360">
                  <c:v>-7.6518119490695398</c:v>
                </c:pt>
                <c:pt idx="19361">
                  <c:v>-7.9578844270323223</c:v>
                </c:pt>
                <c:pt idx="19362">
                  <c:v>-11.630754162585701</c:v>
                </c:pt>
                <c:pt idx="19363">
                  <c:v>-12.548971596474045</c:v>
                </c:pt>
                <c:pt idx="19364">
                  <c:v>-12.242899118511264</c:v>
                </c:pt>
                <c:pt idx="19365">
                  <c:v>-11.32468168462292</c:v>
                </c:pt>
                <c:pt idx="19366">
                  <c:v>-11.32468168462292</c:v>
                </c:pt>
                <c:pt idx="19367">
                  <c:v>-9.1821743388834491</c:v>
                </c:pt>
                <c:pt idx="19368">
                  <c:v>-13.773261508325172</c:v>
                </c:pt>
                <c:pt idx="19369">
                  <c:v>-11.018609206660138</c:v>
                </c:pt>
                <c:pt idx="19370">
                  <c:v>-13.467189030362391</c:v>
                </c:pt>
                <c:pt idx="19371">
                  <c:v>-13.467189030362391</c:v>
                </c:pt>
                <c:pt idx="19372">
                  <c:v>-11.630754162585701</c:v>
                </c:pt>
                <c:pt idx="19373">
                  <c:v>-8.2639569049951032</c:v>
                </c:pt>
                <c:pt idx="19374">
                  <c:v>-7.3457394711067581</c:v>
                </c:pt>
                <c:pt idx="19375">
                  <c:v>-10.406464250734574</c:v>
                </c:pt>
                <c:pt idx="19376">
                  <c:v>-8.570029382957884</c:v>
                </c:pt>
                <c:pt idx="19377">
                  <c:v>-10.712536728697357</c:v>
                </c:pt>
                <c:pt idx="19378">
                  <c:v>-8.8761018609206666</c:v>
                </c:pt>
                <c:pt idx="19379">
                  <c:v>-8.8761018609206666</c:v>
                </c:pt>
                <c:pt idx="19380">
                  <c:v>-9.1821743388834491</c:v>
                </c:pt>
                <c:pt idx="19381">
                  <c:v>-10.406464250734574</c:v>
                </c:pt>
                <c:pt idx="19382">
                  <c:v>-12.855044074436828</c:v>
                </c:pt>
                <c:pt idx="19383">
                  <c:v>-13.161116552399609</c:v>
                </c:pt>
                <c:pt idx="19384">
                  <c:v>-14.691478942213516</c:v>
                </c:pt>
                <c:pt idx="19385">
                  <c:v>-15.60969637610186</c:v>
                </c:pt>
                <c:pt idx="19386">
                  <c:v>-9.1821743388834491</c:v>
                </c:pt>
                <c:pt idx="19387">
                  <c:v>-9.7943192948090125</c:v>
                </c:pt>
                <c:pt idx="19388">
                  <c:v>-9.1821743388834491</c:v>
                </c:pt>
                <c:pt idx="19389">
                  <c:v>-13.773261508325172</c:v>
                </c:pt>
                <c:pt idx="19390">
                  <c:v>-15.60969637610186</c:v>
                </c:pt>
                <c:pt idx="19391">
                  <c:v>-14.079333986287953</c:v>
                </c:pt>
                <c:pt idx="19392">
                  <c:v>-12.242899118511264</c:v>
                </c:pt>
                <c:pt idx="19393">
                  <c:v>-13.161116552399609</c:v>
                </c:pt>
                <c:pt idx="19394">
                  <c:v>-12.855044074436828</c:v>
                </c:pt>
                <c:pt idx="19395">
                  <c:v>-13.467189030362391</c:v>
                </c:pt>
                <c:pt idx="19396">
                  <c:v>-13.161116552399609</c:v>
                </c:pt>
                <c:pt idx="19397">
                  <c:v>-9.1821743388834491</c:v>
                </c:pt>
                <c:pt idx="19398">
                  <c:v>-13.773261508325172</c:v>
                </c:pt>
                <c:pt idx="19399">
                  <c:v>-10.406464250734574</c:v>
                </c:pt>
                <c:pt idx="19400">
                  <c:v>-9.1821743388834491</c:v>
                </c:pt>
                <c:pt idx="19401">
                  <c:v>-11.018609206660138</c:v>
                </c:pt>
                <c:pt idx="19402">
                  <c:v>-8.570029382957884</c:v>
                </c:pt>
                <c:pt idx="19403">
                  <c:v>-9.1821743388834491</c:v>
                </c:pt>
                <c:pt idx="19404">
                  <c:v>-10.406464250734574</c:v>
                </c:pt>
                <c:pt idx="19405">
                  <c:v>-11.630754162585701</c:v>
                </c:pt>
                <c:pt idx="19406">
                  <c:v>-13.773261508325172</c:v>
                </c:pt>
                <c:pt idx="19407">
                  <c:v>-13.467189030362391</c:v>
                </c:pt>
                <c:pt idx="19408">
                  <c:v>-7.6518119490695398</c:v>
                </c:pt>
                <c:pt idx="19409">
                  <c:v>-10.406464250734574</c:v>
                </c:pt>
                <c:pt idx="19410">
                  <c:v>-10.406464250734574</c:v>
                </c:pt>
                <c:pt idx="19411">
                  <c:v>-10.100391772771793</c:v>
                </c:pt>
                <c:pt idx="19412">
                  <c:v>-7.0396669931439764</c:v>
                </c:pt>
                <c:pt idx="19413">
                  <c:v>-7.0396669931439764</c:v>
                </c:pt>
                <c:pt idx="19414">
                  <c:v>-11.630754162585701</c:v>
                </c:pt>
                <c:pt idx="19415">
                  <c:v>-10.712536728697357</c:v>
                </c:pt>
                <c:pt idx="19416">
                  <c:v>-10.406464250734574</c:v>
                </c:pt>
                <c:pt idx="19417">
                  <c:v>-7.9578844270323223</c:v>
                </c:pt>
                <c:pt idx="19418">
                  <c:v>-6.1214495592556322</c:v>
                </c:pt>
                <c:pt idx="19419">
                  <c:v>-4.5910871694417246</c:v>
                </c:pt>
                <c:pt idx="19420">
                  <c:v>-7.3457394711067581</c:v>
                </c:pt>
                <c:pt idx="19421">
                  <c:v>-8.570029382957884</c:v>
                </c:pt>
                <c:pt idx="19422">
                  <c:v>-8.8761018609206666</c:v>
                </c:pt>
                <c:pt idx="19423">
                  <c:v>-11.630754162585701</c:v>
                </c:pt>
                <c:pt idx="19424">
                  <c:v>-10.100391772771793</c:v>
                </c:pt>
                <c:pt idx="19425">
                  <c:v>-10.406464250734574</c:v>
                </c:pt>
                <c:pt idx="19426">
                  <c:v>-8.8761018609206666</c:v>
                </c:pt>
                <c:pt idx="19427">
                  <c:v>-8.570029382957884</c:v>
                </c:pt>
                <c:pt idx="19428">
                  <c:v>-4.8971596474045063</c:v>
                </c:pt>
                <c:pt idx="19429">
                  <c:v>-8.570029382957884</c:v>
                </c:pt>
                <c:pt idx="19430">
                  <c:v>-7.3457394711067581</c:v>
                </c:pt>
                <c:pt idx="19431">
                  <c:v>-6.4275220372184139</c:v>
                </c:pt>
                <c:pt idx="19432">
                  <c:v>-6.7335945151811956</c:v>
                </c:pt>
                <c:pt idx="19433">
                  <c:v>-9.1821743388834491</c:v>
                </c:pt>
                <c:pt idx="19434">
                  <c:v>-9.1821743388834491</c:v>
                </c:pt>
                <c:pt idx="19435">
                  <c:v>-7.0396669931439764</c:v>
                </c:pt>
                <c:pt idx="19436">
                  <c:v>-8.2639569049951032</c:v>
                </c:pt>
                <c:pt idx="19437">
                  <c:v>-9.1821743388834491</c:v>
                </c:pt>
                <c:pt idx="19438">
                  <c:v>-11.936826640548482</c:v>
                </c:pt>
                <c:pt idx="19439">
                  <c:v>-7.6518119490695398</c:v>
                </c:pt>
                <c:pt idx="19440">
                  <c:v>-12.548971596474045</c:v>
                </c:pt>
                <c:pt idx="19441">
                  <c:v>-10.712536728697357</c:v>
                </c:pt>
                <c:pt idx="19442">
                  <c:v>-8.8761018609206666</c:v>
                </c:pt>
                <c:pt idx="19443">
                  <c:v>-11.018609206660138</c:v>
                </c:pt>
                <c:pt idx="19444">
                  <c:v>-8.570029382957884</c:v>
                </c:pt>
                <c:pt idx="19445">
                  <c:v>-6.7335945151811956</c:v>
                </c:pt>
                <c:pt idx="19446">
                  <c:v>-4.285014691478942</c:v>
                </c:pt>
                <c:pt idx="19447">
                  <c:v>-4.8971596474045063</c:v>
                </c:pt>
                <c:pt idx="19448">
                  <c:v>-7.3457394711067581</c:v>
                </c:pt>
                <c:pt idx="19449">
                  <c:v>-4.8971596474045063</c:v>
                </c:pt>
                <c:pt idx="19450">
                  <c:v>-7.9578844270323223</c:v>
                </c:pt>
                <c:pt idx="19451">
                  <c:v>-5.2032321253672871</c:v>
                </c:pt>
                <c:pt idx="19452">
                  <c:v>-5.2032321253672871</c:v>
                </c:pt>
                <c:pt idx="19453">
                  <c:v>-7.6518119490695398</c:v>
                </c:pt>
                <c:pt idx="19454">
                  <c:v>-7.3457394711067581</c:v>
                </c:pt>
                <c:pt idx="19455">
                  <c:v>-12.242899118511264</c:v>
                </c:pt>
                <c:pt idx="19456">
                  <c:v>-11.936826640548482</c:v>
                </c:pt>
                <c:pt idx="19457">
                  <c:v>-10.100391772771793</c:v>
                </c:pt>
                <c:pt idx="19458">
                  <c:v>-11.32468168462292</c:v>
                </c:pt>
                <c:pt idx="19459">
                  <c:v>-12.548971596474045</c:v>
                </c:pt>
                <c:pt idx="19460">
                  <c:v>-11.32468168462292</c:v>
                </c:pt>
                <c:pt idx="19461">
                  <c:v>-12.855044074436828</c:v>
                </c:pt>
                <c:pt idx="19462">
                  <c:v>-13.467189030362391</c:v>
                </c:pt>
                <c:pt idx="19463">
                  <c:v>-13.467189030362391</c:v>
                </c:pt>
                <c:pt idx="19464">
                  <c:v>-11.018609206660138</c:v>
                </c:pt>
                <c:pt idx="19465">
                  <c:v>-10.712536728697357</c:v>
                </c:pt>
                <c:pt idx="19466">
                  <c:v>-8.2639569049951032</c:v>
                </c:pt>
                <c:pt idx="19467">
                  <c:v>-8.570029382957884</c:v>
                </c:pt>
                <c:pt idx="19468">
                  <c:v>-11.018609206660138</c:v>
                </c:pt>
                <c:pt idx="19469">
                  <c:v>-8.2639569049951032</c:v>
                </c:pt>
                <c:pt idx="19470">
                  <c:v>-11.630754162585701</c:v>
                </c:pt>
                <c:pt idx="19471">
                  <c:v>-12.242899118511264</c:v>
                </c:pt>
                <c:pt idx="19472">
                  <c:v>-13.467189030362391</c:v>
                </c:pt>
                <c:pt idx="19473">
                  <c:v>-12.242899118511264</c:v>
                </c:pt>
                <c:pt idx="19474">
                  <c:v>-10.712536728697357</c:v>
                </c:pt>
                <c:pt idx="19475">
                  <c:v>-12.855044074436828</c:v>
                </c:pt>
                <c:pt idx="19476">
                  <c:v>-14.079333986287953</c:v>
                </c:pt>
                <c:pt idx="19477">
                  <c:v>-10.712536728697357</c:v>
                </c:pt>
                <c:pt idx="19478">
                  <c:v>-10.712536728697357</c:v>
                </c:pt>
                <c:pt idx="19479">
                  <c:v>-12.548971596474045</c:v>
                </c:pt>
                <c:pt idx="19480">
                  <c:v>-11.32468168462292</c:v>
                </c:pt>
                <c:pt idx="19481">
                  <c:v>-8.8761018609206666</c:v>
                </c:pt>
                <c:pt idx="19482">
                  <c:v>-10.100391772771793</c:v>
                </c:pt>
                <c:pt idx="19483">
                  <c:v>-11.936826640548482</c:v>
                </c:pt>
                <c:pt idx="19484">
                  <c:v>-11.936826640548482</c:v>
                </c:pt>
                <c:pt idx="19485">
                  <c:v>-16.833986287952989</c:v>
                </c:pt>
                <c:pt idx="19486">
                  <c:v>-11.936826640548482</c:v>
                </c:pt>
                <c:pt idx="19487">
                  <c:v>-14.385406464250735</c:v>
                </c:pt>
                <c:pt idx="19488">
                  <c:v>-12.548971596474045</c:v>
                </c:pt>
                <c:pt idx="19489">
                  <c:v>-10.100391772771793</c:v>
                </c:pt>
                <c:pt idx="19490">
                  <c:v>-9.7943192948090125</c:v>
                </c:pt>
                <c:pt idx="19491">
                  <c:v>-9.7943192948090125</c:v>
                </c:pt>
                <c:pt idx="19492">
                  <c:v>-13.161116552399609</c:v>
                </c:pt>
                <c:pt idx="19493">
                  <c:v>-14.079333986287953</c:v>
                </c:pt>
                <c:pt idx="19494">
                  <c:v>-14.079333986287953</c:v>
                </c:pt>
                <c:pt idx="19495">
                  <c:v>-14.9975514201763</c:v>
                </c:pt>
                <c:pt idx="19496">
                  <c:v>-13.773261508325172</c:v>
                </c:pt>
                <c:pt idx="19497">
                  <c:v>-14.079333986287953</c:v>
                </c:pt>
                <c:pt idx="19498">
                  <c:v>-13.773261508325172</c:v>
                </c:pt>
                <c:pt idx="19499">
                  <c:v>-10.712536728697357</c:v>
                </c:pt>
                <c:pt idx="19500">
                  <c:v>-7.9578844270323223</c:v>
                </c:pt>
                <c:pt idx="19501">
                  <c:v>-9.7943192948090125</c:v>
                </c:pt>
                <c:pt idx="19502">
                  <c:v>-11.936826640548482</c:v>
                </c:pt>
                <c:pt idx="19503">
                  <c:v>-11.32468168462292</c:v>
                </c:pt>
                <c:pt idx="19504">
                  <c:v>-13.161116552399609</c:v>
                </c:pt>
                <c:pt idx="19505">
                  <c:v>-9.7943192948090125</c:v>
                </c:pt>
                <c:pt idx="19506">
                  <c:v>-11.630754162585701</c:v>
                </c:pt>
                <c:pt idx="19507">
                  <c:v>-11.936826640548482</c:v>
                </c:pt>
                <c:pt idx="19508">
                  <c:v>-6.1214495592556322</c:v>
                </c:pt>
                <c:pt idx="19509">
                  <c:v>-6.7335945151811956</c:v>
                </c:pt>
                <c:pt idx="19510">
                  <c:v>-6.7335945151811956</c:v>
                </c:pt>
                <c:pt idx="19511">
                  <c:v>-8.8761018609206666</c:v>
                </c:pt>
                <c:pt idx="19512">
                  <c:v>-11.018609206660138</c:v>
                </c:pt>
                <c:pt idx="19513">
                  <c:v>-12.548971596474045</c:v>
                </c:pt>
                <c:pt idx="19514">
                  <c:v>-12.242899118511264</c:v>
                </c:pt>
                <c:pt idx="19515">
                  <c:v>-11.936826640548482</c:v>
                </c:pt>
                <c:pt idx="19516">
                  <c:v>-10.712536728697357</c:v>
                </c:pt>
                <c:pt idx="19517">
                  <c:v>-8.2639569049951032</c:v>
                </c:pt>
                <c:pt idx="19518">
                  <c:v>-8.8761018609206666</c:v>
                </c:pt>
                <c:pt idx="19519">
                  <c:v>-7.6518119490695398</c:v>
                </c:pt>
                <c:pt idx="19520">
                  <c:v>-10.100391772771793</c:v>
                </c:pt>
                <c:pt idx="19521">
                  <c:v>-8.8761018609206666</c:v>
                </c:pt>
                <c:pt idx="19522">
                  <c:v>-8.570029382957884</c:v>
                </c:pt>
                <c:pt idx="19523">
                  <c:v>-6.4275220372184139</c:v>
                </c:pt>
                <c:pt idx="19524">
                  <c:v>-8.2639569049951032</c:v>
                </c:pt>
                <c:pt idx="19525">
                  <c:v>-10.100391772771793</c:v>
                </c:pt>
                <c:pt idx="19526">
                  <c:v>-10.406464250734574</c:v>
                </c:pt>
                <c:pt idx="19527">
                  <c:v>-9.7943192948090125</c:v>
                </c:pt>
                <c:pt idx="19528">
                  <c:v>-9.7943192948090125</c:v>
                </c:pt>
                <c:pt idx="19529">
                  <c:v>-11.32468168462292</c:v>
                </c:pt>
                <c:pt idx="19530">
                  <c:v>-13.161116552399609</c:v>
                </c:pt>
                <c:pt idx="19531">
                  <c:v>-14.079333986287953</c:v>
                </c:pt>
                <c:pt idx="19532">
                  <c:v>-12.242899118511264</c:v>
                </c:pt>
                <c:pt idx="19533">
                  <c:v>-14.691478942213516</c:v>
                </c:pt>
                <c:pt idx="19534">
                  <c:v>-14.385406464250735</c:v>
                </c:pt>
                <c:pt idx="19535">
                  <c:v>-13.161116552399609</c:v>
                </c:pt>
                <c:pt idx="19536">
                  <c:v>-11.936826640548482</c:v>
                </c:pt>
                <c:pt idx="19537">
                  <c:v>-10.712536728697357</c:v>
                </c:pt>
                <c:pt idx="19538">
                  <c:v>-10.406464250734574</c:v>
                </c:pt>
                <c:pt idx="19539">
                  <c:v>-11.018609206660138</c:v>
                </c:pt>
                <c:pt idx="19540">
                  <c:v>-8.8761018609206666</c:v>
                </c:pt>
                <c:pt idx="19541">
                  <c:v>-12.242899118511264</c:v>
                </c:pt>
                <c:pt idx="19542">
                  <c:v>-10.406464250734574</c:v>
                </c:pt>
                <c:pt idx="19543">
                  <c:v>-10.712536728697357</c:v>
                </c:pt>
                <c:pt idx="19544">
                  <c:v>-10.406464250734574</c:v>
                </c:pt>
                <c:pt idx="19545">
                  <c:v>-11.630754162585701</c:v>
                </c:pt>
                <c:pt idx="19546">
                  <c:v>-8.570029382957884</c:v>
                </c:pt>
                <c:pt idx="19547">
                  <c:v>-8.2639569049951032</c:v>
                </c:pt>
                <c:pt idx="19548">
                  <c:v>-10.406464250734574</c:v>
                </c:pt>
                <c:pt idx="19549">
                  <c:v>-13.161116552399609</c:v>
                </c:pt>
                <c:pt idx="19550">
                  <c:v>-11.018609206660138</c:v>
                </c:pt>
                <c:pt idx="19551">
                  <c:v>-12.242899118511264</c:v>
                </c:pt>
                <c:pt idx="19552">
                  <c:v>-12.548971596474045</c:v>
                </c:pt>
                <c:pt idx="19553">
                  <c:v>-12.548971596474045</c:v>
                </c:pt>
                <c:pt idx="19554">
                  <c:v>-12.242899118511264</c:v>
                </c:pt>
                <c:pt idx="19555">
                  <c:v>-15.30362389813908</c:v>
                </c:pt>
                <c:pt idx="19556">
                  <c:v>-14.9975514201763</c:v>
                </c:pt>
                <c:pt idx="19557">
                  <c:v>-12.548971596474045</c:v>
                </c:pt>
                <c:pt idx="19558">
                  <c:v>-10.406464250734574</c:v>
                </c:pt>
                <c:pt idx="19559">
                  <c:v>-8.8761018609206666</c:v>
                </c:pt>
                <c:pt idx="19560">
                  <c:v>-11.018609206660138</c:v>
                </c:pt>
                <c:pt idx="19561">
                  <c:v>-11.936826640548482</c:v>
                </c:pt>
                <c:pt idx="19562">
                  <c:v>-11.018609206660138</c:v>
                </c:pt>
                <c:pt idx="19563">
                  <c:v>-11.936826640548482</c:v>
                </c:pt>
                <c:pt idx="19564">
                  <c:v>-12.855044074436828</c:v>
                </c:pt>
                <c:pt idx="19565">
                  <c:v>-11.630754162585701</c:v>
                </c:pt>
                <c:pt idx="19566">
                  <c:v>-10.406464250734574</c:v>
                </c:pt>
                <c:pt idx="19567">
                  <c:v>-8.8761018609206666</c:v>
                </c:pt>
                <c:pt idx="19568">
                  <c:v>-9.1821743388834491</c:v>
                </c:pt>
                <c:pt idx="19569">
                  <c:v>-10.100391772771793</c:v>
                </c:pt>
                <c:pt idx="19570">
                  <c:v>-11.018609206660138</c:v>
                </c:pt>
                <c:pt idx="19571">
                  <c:v>-11.32468168462292</c:v>
                </c:pt>
                <c:pt idx="19572">
                  <c:v>-9.7943192948090125</c:v>
                </c:pt>
                <c:pt idx="19573">
                  <c:v>-10.100391772771793</c:v>
                </c:pt>
                <c:pt idx="19574">
                  <c:v>-13.161116552399609</c:v>
                </c:pt>
                <c:pt idx="19575">
                  <c:v>-11.630754162585701</c:v>
                </c:pt>
                <c:pt idx="19576">
                  <c:v>-12.242899118511264</c:v>
                </c:pt>
                <c:pt idx="19577">
                  <c:v>-14.079333986287953</c:v>
                </c:pt>
                <c:pt idx="19578">
                  <c:v>-11.630754162585701</c:v>
                </c:pt>
                <c:pt idx="19579">
                  <c:v>-11.630754162585701</c:v>
                </c:pt>
                <c:pt idx="19580">
                  <c:v>-11.630754162585701</c:v>
                </c:pt>
                <c:pt idx="19581">
                  <c:v>-11.018609206660138</c:v>
                </c:pt>
                <c:pt idx="19582">
                  <c:v>-11.630754162585701</c:v>
                </c:pt>
                <c:pt idx="19583">
                  <c:v>-12.548971596474045</c:v>
                </c:pt>
                <c:pt idx="19584">
                  <c:v>-13.467189030362391</c:v>
                </c:pt>
                <c:pt idx="19585">
                  <c:v>-12.548971596474045</c:v>
                </c:pt>
                <c:pt idx="19586">
                  <c:v>-8.2639569049951032</c:v>
                </c:pt>
                <c:pt idx="19587">
                  <c:v>-12.242899118511264</c:v>
                </c:pt>
                <c:pt idx="19588">
                  <c:v>-13.467189030362391</c:v>
                </c:pt>
                <c:pt idx="19589">
                  <c:v>-11.936826640548482</c:v>
                </c:pt>
                <c:pt idx="19590">
                  <c:v>-11.936826640548482</c:v>
                </c:pt>
                <c:pt idx="19591">
                  <c:v>-11.936826640548482</c:v>
                </c:pt>
                <c:pt idx="19592">
                  <c:v>-12.548971596474045</c:v>
                </c:pt>
                <c:pt idx="19593">
                  <c:v>-8.8761018609206666</c:v>
                </c:pt>
                <c:pt idx="19594">
                  <c:v>-7.9578844270323223</c:v>
                </c:pt>
                <c:pt idx="19595">
                  <c:v>-9.7943192948090125</c:v>
                </c:pt>
                <c:pt idx="19596">
                  <c:v>-10.406464250734574</c:v>
                </c:pt>
                <c:pt idx="19597">
                  <c:v>-8.2639569049951032</c:v>
                </c:pt>
                <c:pt idx="19598">
                  <c:v>-9.1821743388834491</c:v>
                </c:pt>
                <c:pt idx="19599">
                  <c:v>-7.3457394711067581</c:v>
                </c:pt>
                <c:pt idx="19600">
                  <c:v>-7.0396669931439764</c:v>
                </c:pt>
                <c:pt idx="19601">
                  <c:v>-8.2639569049951032</c:v>
                </c:pt>
                <c:pt idx="19602">
                  <c:v>-9.1821743388834491</c:v>
                </c:pt>
                <c:pt idx="19603">
                  <c:v>-7.9578844270323223</c:v>
                </c:pt>
                <c:pt idx="19604">
                  <c:v>-10.406464250734574</c:v>
                </c:pt>
                <c:pt idx="19605">
                  <c:v>-9.7943192948090125</c:v>
                </c:pt>
                <c:pt idx="19606">
                  <c:v>-10.712536728697357</c:v>
                </c:pt>
                <c:pt idx="19607">
                  <c:v>-11.018609206660138</c:v>
                </c:pt>
                <c:pt idx="19608">
                  <c:v>-13.773261508325172</c:v>
                </c:pt>
                <c:pt idx="19609">
                  <c:v>-9.7943192948090125</c:v>
                </c:pt>
                <c:pt idx="19610">
                  <c:v>-7.3457394711067581</c:v>
                </c:pt>
                <c:pt idx="19611">
                  <c:v>-5.8153770812928505</c:v>
                </c:pt>
                <c:pt idx="19612">
                  <c:v>-8.570029382957884</c:v>
                </c:pt>
                <c:pt idx="19613">
                  <c:v>-12.548971596474045</c:v>
                </c:pt>
                <c:pt idx="19614">
                  <c:v>-11.32468168462292</c:v>
                </c:pt>
                <c:pt idx="19615">
                  <c:v>-11.32468168462292</c:v>
                </c:pt>
                <c:pt idx="19616">
                  <c:v>-11.018609206660138</c:v>
                </c:pt>
                <c:pt idx="19617">
                  <c:v>-12.242899118511264</c:v>
                </c:pt>
                <c:pt idx="19618">
                  <c:v>-9.1821743388834491</c:v>
                </c:pt>
                <c:pt idx="19619">
                  <c:v>-11.32468168462292</c:v>
                </c:pt>
                <c:pt idx="19620">
                  <c:v>-8.570029382957884</c:v>
                </c:pt>
                <c:pt idx="19621">
                  <c:v>-7.6518119490695398</c:v>
                </c:pt>
                <c:pt idx="19622">
                  <c:v>-10.406464250734574</c:v>
                </c:pt>
                <c:pt idx="19623">
                  <c:v>-11.630754162585701</c:v>
                </c:pt>
                <c:pt idx="19624">
                  <c:v>-11.32468168462292</c:v>
                </c:pt>
                <c:pt idx="19625">
                  <c:v>-10.406464250734574</c:v>
                </c:pt>
                <c:pt idx="19626">
                  <c:v>-8.8761018609206666</c:v>
                </c:pt>
                <c:pt idx="19627">
                  <c:v>-8.570029382957884</c:v>
                </c:pt>
                <c:pt idx="19628">
                  <c:v>-12.242899118511264</c:v>
                </c:pt>
                <c:pt idx="19629">
                  <c:v>-12.242899118511264</c:v>
                </c:pt>
                <c:pt idx="19630">
                  <c:v>-10.406464250734574</c:v>
                </c:pt>
                <c:pt idx="19631">
                  <c:v>-11.630754162585701</c:v>
                </c:pt>
                <c:pt idx="19632">
                  <c:v>-12.855044074436828</c:v>
                </c:pt>
                <c:pt idx="19633">
                  <c:v>-12.242899118511264</c:v>
                </c:pt>
                <c:pt idx="19634">
                  <c:v>-12.242899118511264</c:v>
                </c:pt>
                <c:pt idx="19635">
                  <c:v>-14.079333986287953</c:v>
                </c:pt>
                <c:pt idx="19636">
                  <c:v>-12.548971596474045</c:v>
                </c:pt>
                <c:pt idx="19637">
                  <c:v>-15.915768854064645</c:v>
                </c:pt>
                <c:pt idx="19638">
                  <c:v>-16.527913809990206</c:v>
                </c:pt>
                <c:pt idx="19639">
                  <c:v>-13.773261508325172</c:v>
                </c:pt>
                <c:pt idx="19640">
                  <c:v>-13.773261508325172</c:v>
                </c:pt>
                <c:pt idx="19641">
                  <c:v>-11.936826640548482</c:v>
                </c:pt>
                <c:pt idx="19642">
                  <c:v>-7.3457394711067581</c:v>
                </c:pt>
                <c:pt idx="19643">
                  <c:v>-8.570029382957884</c:v>
                </c:pt>
                <c:pt idx="19644">
                  <c:v>-7.9578844270323223</c:v>
                </c:pt>
                <c:pt idx="19645">
                  <c:v>-12.855044074436828</c:v>
                </c:pt>
                <c:pt idx="19646">
                  <c:v>-12.242899118511264</c:v>
                </c:pt>
                <c:pt idx="19647">
                  <c:v>-7.6518119490695398</c:v>
                </c:pt>
                <c:pt idx="19648">
                  <c:v>-6.1214495592556322</c:v>
                </c:pt>
                <c:pt idx="19649">
                  <c:v>-6.1214495592556322</c:v>
                </c:pt>
                <c:pt idx="19650">
                  <c:v>-6.4275220372184139</c:v>
                </c:pt>
                <c:pt idx="19651">
                  <c:v>-8.8761018609206666</c:v>
                </c:pt>
                <c:pt idx="19652">
                  <c:v>-7.6518119490695398</c:v>
                </c:pt>
                <c:pt idx="19653">
                  <c:v>-8.8761018609206666</c:v>
                </c:pt>
                <c:pt idx="19654">
                  <c:v>-11.018609206660138</c:v>
                </c:pt>
                <c:pt idx="19655">
                  <c:v>-14.385406464250735</c:v>
                </c:pt>
                <c:pt idx="19656">
                  <c:v>-16.833986287952989</c:v>
                </c:pt>
                <c:pt idx="19657">
                  <c:v>-14.9975514201763</c:v>
                </c:pt>
                <c:pt idx="19658">
                  <c:v>-14.691478942213516</c:v>
                </c:pt>
                <c:pt idx="19659">
                  <c:v>-13.467189030362391</c:v>
                </c:pt>
                <c:pt idx="19660">
                  <c:v>-11.018609206660138</c:v>
                </c:pt>
                <c:pt idx="19661">
                  <c:v>-8.8761018609206666</c:v>
                </c:pt>
                <c:pt idx="19662">
                  <c:v>-8.2639569049951032</c:v>
                </c:pt>
                <c:pt idx="19663">
                  <c:v>-6.7335945151811956</c:v>
                </c:pt>
                <c:pt idx="19664">
                  <c:v>-6.7335945151811956</c:v>
                </c:pt>
                <c:pt idx="19665">
                  <c:v>-11.32468168462292</c:v>
                </c:pt>
                <c:pt idx="19666">
                  <c:v>-12.855044074436828</c:v>
                </c:pt>
                <c:pt idx="19667">
                  <c:v>-10.406464250734574</c:v>
                </c:pt>
                <c:pt idx="19668">
                  <c:v>-7.6518119490695398</c:v>
                </c:pt>
                <c:pt idx="19669">
                  <c:v>-8.8761018609206666</c:v>
                </c:pt>
                <c:pt idx="19670">
                  <c:v>-12.242899118511264</c:v>
                </c:pt>
                <c:pt idx="19671">
                  <c:v>-11.018609206660138</c:v>
                </c:pt>
                <c:pt idx="19672">
                  <c:v>-11.32468168462292</c:v>
                </c:pt>
                <c:pt idx="19673">
                  <c:v>-13.161116552399609</c:v>
                </c:pt>
                <c:pt idx="19674">
                  <c:v>-14.691478942213516</c:v>
                </c:pt>
                <c:pt idx="19675">
                  <c:v>-13.161116552399609</c:v>
                </c:pt>
                <c:pt idx="19676">
                  <c:v>-11.32468168462292</c:v>
                </c:pt>
                <c:pt idx="19677">
                  <c:v>-10.100391772771793</c:v>
                </c:pt>
                <c:pt idx="19678">
                  <c:v>-9.7943192948090125</c:v>
                </c:pt>
                <c:pt idx="19679">
                  <c:v>-11.32468168462292</c:v>
                </c:pt>
                <c:pt idx="19680">
                  <c:v>-9.7943192948090125</c:v>
                </c:pt>
                <c:pt idx="19681">
                  <c:v>-10.100391772771793</c:v>
                </c:pt>
                <c:pt idx="19682">
                  <c:v>-10.712536728697357</c:v>
                </c:pt>
                <c:pt idx="19683">
                  <c:v>-11.32468168462292</c:v>
                </c:pt>
                <c:pt idx="19684">
                  <c:v>-9.7943192948090125</c:v>
                </c:pt>
                <c:pt idx="19685">
                  <c:v>-6.7335945151811956</c:v>
                </c:pt>
                <c:pt idx="19686">
                  <c:v>-8.2639569049951032</c:v>
                </c:pt>
                <c:pt idx="19687">
                  <c:v>-5.5093046033300688</c:v>
                </c:pt>
                <c:pt idx="19688">
                  <c:v>-6.4275220372184139</c:v>
                </c:pt>
                <c:pt idx="19689">
                  <c:v>-11.018609206660138</c:v>
                </c:pt>
                <c:pt idx="19690">
                  <c:v>-7.3457394711067581</c:v>
                </c:pt>
                <c:pt idx="19691">
                  <c:v>-9.1821743388834491</c:v>
                </c:pt>
                <c:pt idx="19692">
                  <c:v>-8.8761018609206666</c:v>
                </c:pt>
                <c:pt idx="19693">
                  <c:v>-7.3457394711067581</c:v>
                </c:pt>
                <c:pt idx="19694">
                  <c:v>-8.570029382957884</c:v>
                </c:pt>
                <c:pt idx="19695">
                  <c:v>-6.7335945151811956</c:v>
                </c:pt>
                <c:pt idx="19696">
                  <c:v>-7.9578844270323223</c:v>
                </c:pt>
                <c:pt idx="19697">
                  <c:v>-8.570029382957884</c:v>
                </c:pt>
                <c:pt idx="19698">
                  <c:v>-8.570029382957884</c:v>
                </c:pt>
                <c:pt idx="19699">
                  <c:v>-8.570029382957884</c:v>
                </c:pt>
                <c:pt idx="19700">
                  <c:v>-8.570029382957884</c:v>
                </c:pt>
                <c:pt idx="19701">
                  <c:v>-10.712536728697357</c:v>
                </c:pt>
                <c:pt idx="19702">
                  <c:v>-9.1821743388834491</c:v>
                </c:pt>
                <c:pt idx="19703">
                  <c:v>-11.32468168462292</c:v>
                </c:pt>
                <c:pt idx="19704">
                  <c:v>-7.0396669931439764</c:v>
                </c:pt>
                <c:pt idx="19705">
                  <c:v>-8.2639569049951032</c:v>
                </c:pt>
                <c:pt idx="19706">
                  <c:v>-10.100391772771793</c:v>
                </c:pt>
                <c:pt idx="19707">
                  <c:v>-8.570029382957884</c:v>
                </c:pt>
                <c:pt idx="19708">
                  <c:v>-10.100391772771793</c:v>
                </c:pt>
                <c:pt idx="19709">
                  <c:v>-8.2639569049951032</c:v>
                </c:pt>
                <c:pt idx="19710">
                  <c:v>-13.161116552399609</c:v>
                </c:pt>
                <c:pt idx="19711">
                  <c:v>-10.406464250734574</c:v>
                </c:pt>
                <c:pt idx="19712">
                  <c:v>-8.8761018609206666</c:v>
                </c:pt>
                <c:pt idx="19713">
                  <c:v>-14.385406464250735</c:v>
                </c:pt>
                <c:pt idx="19714">
                  <c:v>-12.242899118511264</c:v>
                </c:pt>
                <c:pt idx="19715">
                  <c:v>-11.018609206660138</c:v>
                </c:pt>
                <c:pt idx="19716">
                  <c:v>-13.467189030362391</c:v>
                </c:pt>
                <c:pt idx="19717">
                  <c:v>-14.691478942213516</c:v>
                </c:pt>
                <c:pt idx="19718">
                  <c:v>-16.527913809990206</c:v>
                </c:pt>
                <c:pt idx="19719">
                  <c:v>-16.833986287952989</c:v>
                </c:pt>
                <c:pt idx="19720">
                  <c:v>-14.9975514201763</c:v>
                </c:pt>
                <c:pt idx="19721">
                  <c:v>-13.161116552399609</c:v>
                </c:pt>
                <c:pt idx="19722">
                  <c:v>-10.406464250734574</c:v>
                </c:pt>
                <c:pt idx="19723">
                  <c:v>-13.161116552399609</c:v>
                </c:pt>
                <c:pt idx="19724">
                  <c:v>-10.712536728697357</c:v>
                </c:pt>
                <c:pt idx="19725">
                  <c:v>-11.630754162585701</c:v>
                </c:pt>
                <c:pt idx="19726">
                  <c:v>-10.406464250734574</c:v>
                </c:pt>
                <c:pt idx="19727">
                  <c:v>-8.2639569049951032</c:v>
                </c:pt>
                <c:pt idx="19728">
                  <c:v>-12.242899118511264</c:v>
                </c:pt>
                <c:pt idx="19729">
                  <c:v>-12.548971596474045</c:v>
                </c:pt>
                <c:pt idx="19730">
                  <c:v>-12.548971596474045</c:v>
                </c:pt>
                <c:pt idx="19731">
                  <c:v>-10.712536728697357</c:v>
                </c:pt>
                <c:pt idx="19732">
                  <c:v>-11.018609206660138</c:v>
                </c:pt>
                <c:pt idx="19733">
                  <c:v>-11.32468168462292</c:v>
                </c:pt>
                <c:pt idx="19734">
                  <c:v>-9.1821743388834491</c:v>
                </c:pt>
                <c:pt idx="19735">
                  <c:v>-10.712536728697357</c:v>
                </c:pt>
                <c:pt idx="19736">
                  <c:v>-11.630754162585701</c:v>
                </c:pt>
                <c:pt idx="19737">
                  <c:v>-10.100391772771793</c:v>
                </c:pt>
                <c:pt idx="19738">
                  <c:v>-11.630754162585701</c:v>
                </c:pt>
                <c:pt idx="19739">
                  <c:v>-11.630754162585701</c:v>
                </c:pt>
                <c:pt idx="19740">
                  <c:v>-11.936826640548482</c:v>
                </c:pt>
                <c:pt idx="19741">
                  <c:v>-13.773261508325172</c:v>
                </c:pt>
                <c:pt idx="19742">
                  <c:v>-13.773261508325172</c:v>
                </c:pt>
                <c:pt idx="19743">
                  <c:v>-11.630754162585701</c:v>
                </c:pt>
                <c:pt idx="19744">
                  <c:v>-9.1821743388834491</c:v>
                </c:pt>
                <c:pt idx="19745">
                  <c:v>-8.8761018609206666</c:v>
                </c:pt>
                <c:pt idx="19746">
                  <c:v>-10.406464250734574</c:v>
                </c:pt>
                <c:pt idx="19747">
                  <c:v>-8.570029382957884</c:v>
                </c:pt>
                <c:pt idx="19748">
                  <c:v>-12.242899118511264</c:v>
                </c:pt>
                <c:pt idx="19749">
                  <c:v>-13.773261508325172</c:v>
                </c:pt>
                <c:pt idx="19750">
                  <c:v>-12.548971596474045</c:v>
                </c:pt>
                <c:pt idx="19751">
                  <c:v>-14.079333986287953</c:v>
                </c:pt>
                <c:pt idx="19752">
                  <c:v>-12.242899118511264</c:v>
                </c:pt>
                <c:pt idx="19753">
                  <c:v>-11.018609206660138</c:v>
                </c:pt>
                <c:pt idx="19754">
                  <c:v>-11.32468168462292</c:v>
                </c:pt>
                <c:pt idx="19755">
                  <c:v>-10.406464250734574</c:v>
                </c:pt>
                <c:pt idx="19756">
                  <c:v>-11.630754162585701</c:v>
                </c:pt>
                <c:pt idx="19757">
                  <c:v>-11.630754162585701</c:v>
                </c:pt>
                <c:pt idx="19758">
                  <c:v>-11.018609206660138</c:v>
                </c:pt>
                <c:pt idx="19759">
                  <c:v>-11.018609206660138</c:v>
                </c:pt>
                <c:pt idx="19760">
                  <c:v>-10.406464250734574</c:v>
                </c:pt>
                <c:pt idx="19761">
                  <c:v>-8.2639569049951032</c:v>
                </c:pt>
                <c:pt idx="19762">
                  <c:v>-7.6518119490695398</c:v>
                </c:pt>
                <c:pt idx="19763">
                  <c:v>-10.712536728697357</c:v>
                </c:pt>
                <c:pt idx="19764">
                  <c:v>-7.9578844270323223</c:v>
                </c:pt>
                <c:pt idx="19765">
                  <c:v>-10.100391772771793</c:v>
                </c:pt>
                <c:pt idx="19766">
                  <c:v>-6.1214495592556322</c:v>
                </c:pt>
                <c:pt idx="19767">
                  <c:v>-10.100391772771793</c:v>
                </c:pt>
                <c:pt idx="19768">
                  <c:v>-8.570029382957884</c:v>
                </c:pt>
                <c:pt idx="19769">
                  <c:v>-10.712536728697357</c:v>
                </c:pt>
                <c:pt idx="19770">
                  <c:v>-11.018609206660138</c:v>
                </c:pt>
                <c:pt idx="19771">
                  <c:v>-9.7943192948090125</c:v>
                </c:pt>
                <c:pt idx="19772">
                  <c:v>-9.7943192948090125</c:v>
                </c:pt>
                <c:pt idx="19773">
                  <c:v>-9.7943192948090125</c:v>
                </c:pt>
                <c:pt idx="19774">
                  <c:v>-8.2639569049951032</c:v>
                </c:pt>
                <c:pt idx="19775">
                  <c:v>-9.1821743388834491</c:v>
                </c:pt>
                <c:pt idx="19776">
                  <c:v>-8.2639569049951032</c:v>
                </c:pt>
                <c:pt idx="19777">
                  <c:v>-7.3457394711067581</c:v>
                </c:pt>
                <c:pt idx="19778">
                  <c:v>-8.8761018609206666</c:v>
                </c:pt>
                <c:pt idx="19779">
                  <c:v>-11.936826640548482</c:v>
                </c:pt>
                <c:pt idx="19780">
                  <c:v>-11.018609206660138</c:v>
                </c:pt>
                <c:pt idx="19781">
                  <c:v>-11.018609206660138</c:v>
                </c:pt>
                <c:pt idx="19782">
                  <c:v>-11.936826640548482</c:v>
                </c:pt>
                <c:pt idx="19783">
                  <c:v>-10.712536728697357</c:v>
                </c:pt>
                <c:pt idx="19784">
                  <c:v>-5.8153770812928505</c:v>
                </c:pt>
                <c:pt idx="19785">
                  <c:v>-5.2032321253672871</c:v>
                </c:pt>
                <c:pt idx="19786">
                  <c:v>-6.1214495592556322</c:v>
                </c:pt>
                <c:pt idx="19787">
                  <c:v>-7.0396669931439764</c:v>
                </c:pt>
                <c:pt idx="19788">
                  <c:v>-10.712536728697357</c:v>
                </c:pt>
                <c:pt idx="19789">
                  <c:v>-7.3457394711067581</c:v>
                </c:pt>
                <c:pt idx="19790">
                  <c:v>-8.570029382957884</c:v>
                </c:pt>
                <c:pt idx="19791">
                  <c:v>-9.7943192948090125</c:v>
                </c:pt>
                <c:pt idx="19792">
                  <c:v>-8.2639569049951032</c:v>
                </c:pt>
                <c:pt idx="19793">
                  <c:v>-10.406464250734574</c:v>
                </c:pt>
                <c:pt idx="19794">
                  <c:v>-12.242899118511264</c:v>
                </c:pt>
                <c:pt idx="19795">
                  <c:v>-13.161116552399609</c:v>
                </c:pt>
                <c:pt idx="19796">
                  <c:v>-13.161116552399609</c:v>
                </c:pt>
                <c:pt idx="19797">
                  <c:v>-10.100391772771793</c:v>
                </c:pt>
                <c:pt idx="19798">
                  <c:v>-11.32468168462292</c:v>
                </c:pt>
                <c:pt idx="19799">
                  <c:v>-11.936826640548482</c:v>
                </c:pt>
                <c:pt idx="19800">
                  <c:v>-11.936826640548482</c:v>
                </c:pt>
                <c:pt idx="19801">
                  <c:v>-12.855044074436828</c:v>
                </c:pt>
                <c:pt idx="19802">
                  <c:v>-11.32468168462292</c:v>
                </c:pt>
                <c:pt idx="19803">
                  <c:v>-14.691478942213516</c:v>
                </c:pt>
                <c:pt idx="19804">
                  <c:v>-11.018609206660138</c:v>
                </c:pt>
                <c:pt idx="19805">
                  <c:v>-9.7943192948090125</c:v>
                </c:pt>
                <c:pt idx="19806">
                  <c:v>-11.630754162585701</c:v>
                </c:pt>
                <c:pt idx="19807">
                  <c:v>-11.630754162585701</c:v>
                </c:pt>
                <c:pt idx="19808">
                  <c:v>-10.406464250734574</c:v>
                </c:pt>
                <c:pt idx="19809">
                  <c:v>-10.712536728697357</c:v>
                </c:pt>
                <c:pt idx="19810">
                  <c:v>-9.7943192948090125</c:v>
                </c:pt>
                <c:pt idx="19811">
                  <c:v>-10.406464250734574</c:v>
                </c:pt>
                <c:pt idx="19812">
                  <c:v>-11.936826640548482</c:v>
                </c:pt>
                <c:pt idx="19813">
                  <c:v>-8.8761018609206666</c:v>
                </c:pt>
                <c:pt idx="19814">
                  <c:v>-13.773261508325172</c:v>
                </c:pt>
                <c:pt idx="19815">
                  <c:v>-14.9975514201763</c:v>
                </c:pt>
                <c:pt idx="19816">
                  <c:v>-14.079333986287953</c:v>
                </c:pt>
                <c:pt idx="19817">
                  <c:v>-12.855044074436828</c:v>
                </c:pt>
                <c:pt idx="19818">
                  <c:v>-11.32468168462292</c:v>
                </c:pt>
                <c:pt idx="19819">
                  <c:v>-9.7943192948090125</c:v>
                </c:pt>
                <c:pt idx="19820">
                  <c:v>-12.242899118511264</c:v>
                </c:pt>
                <c:pt idx="19821">
                  <c:v>-12.242899118511264</c:v>
                </c:pt>
                <c:pt idx="19822">
                  <c:v>-13.161116552399609</c:v>
                </c:pt>
                <c:pt idx="19823">
                  <c:v>-13.467189030362391</c:v>
                </c:pt>
                <c:pt idx="19824">
                  <c:v>-11.018609206660138</c:v>
                </c:pt>
                <c:pt idx="19825">
                  <c:v>-8.8761018609206666</c:v>
                </c:pt>
                <c:pt idx="19826">
                  <c:v>-13.161116552399609</c:v>
                </c:pt>
                <c:pt idx="19827">
                  <c:v>-12.548971596474045</c:v>
                </c:pt>
                <c:pt idx="19828">
                  <c:v>-13.161116552399609</c:v>
                </c:pt>
                <c:pt idx="19829">
                  <c:v>-13.773261508325172</c:v>
                </c:pt>
                <c:pt idx="19830">
                  <c:v>-10.712536728697357</c:v>
                </c:pt>
                <c:pt idx="19831">
                  <c:v>-11.936826640548482</c:v>
                </c:pt>
                <c:pt idx="19832">
                  <c:v>-11.630754162585701</c:v>
                </c:pt>
                <c:pt idx="19833">
                  <c:v>-12.548971596474045</c:v>
                </c:pt>
                <c:pt idx="19834">
                  <c:v>-11.630754162585701</c:v>
                </c:pt>
                <c:pt idx="19835">
                  <c:v>-10.406464250734574</c:v>
                </c:pt>
                <c:pt idx="19836">
                  <c:v>-11.630754162585701</c:v>
                </c:pt>
                <c:pt idx="19837">
                  <c:v>-9.1821743388834491</c:v>
                </c:pt>
                <c:pt idx="19838">
                  <c:v>-10.100391772771793</c:v>
                </c:pt>
                <c:pt idx="19839">
                  <c:v>-11.018609206660138</c:v>
                </c:pt>
                <c:pt idx="19840">
                  <c:v>-11.630754162585701</c:v>
                </c:pt>
                <c:pt idx="19841">
                  <c:v>-14.385406464250735</c:v>
                </c:pt>
                <c:pt idx="19842">
                  <c:v>-11.936826640548482</c:v>
                </c:pt>
                <c:pt idx="19843">
                  <c:v>-11.32468168462292</c:v>
                </c:pt>
                <c:pt idx="19844">
                  <c:v>-11.630754162585701</c:v>
                </c:pt>
                <c:pt idx="19845">
                  <c:v>-11.630754162585701</c:v>
                </c:pt>
                <c:pt idx="19846">
                  <c:v>-15.30362389813908</c:v>
                </c:pt>
                <c:pt idx="19847">
                  <c:v>-14.079333986287953</c:v>
                </c:pt>
                <c:pt idx="19848">
                  <c:v>-12.855044074436828</c:v>
                </c:pt>
                <c:pt idx="19849">
                  <c:v>-13.773261508325172</c:v>
                </c:pt>
                <c:pt idx="19850">
                  <c:v>-11.32468168462292</c:v>
                </c:pt>
                <c:pt idx="19851">
                  <c:v>-11.018609206660138</c:v>
                </c:pt>
                <c:pt idx="19852">
                  <c:v>-10.100391772771793</c:v>
                </c:pt>
                <c:pt idx="19853">
                  <c:v>-10.406464250734574</c:v>
                </c:pt>
                <c:pt idx="19854">
                  <c:v>-12.548971596474045</c:v>
                </c:pt>
                <c:pt idx="19855">
                  <c:v>-11.32468168462292</c:v>
                </c:pt>
                <c:pt idx="19856">
                  <c:v>-12.548971596474045</c:v>
                </c:pt>
                <c:pt idx="19857">
                  <c:v>-11.32468168462292</c:v>
                </c:pt>
                <c:pt idx="19858">
                  <c:v>-11.018609206660138</c:v>
                </c:pt>
                <c:pt idx="19859">
                  <c:v>-11.936826640548482</c:v>
                </c:pt>
                <c:pt idx="19860">
                  <c:v>-9.7943192948090125</c:v>
                </c:pt>
                <c:pt idx="19861">
                  <c:v>-8.8761018609206666</c:v>
                </c:pt>
                <c:pt idx="19862">
                  <c:v>-11.630754162585701</c:v>
                </c:pt>
                <c:pt idx="19863">
                  <c:v>-8.2639569049951032</c:v>
                </c:pt>
                <c:pt idx="19864">
                  <c:v>-7.6518119490695398</c:v>
                </c:pt>
                <c:pt idx="19865">
                  <c:v>-6.1214495592556322</c:v>
                </c:pt>
                <c:pt idx="19866">
                  <c:v>-10.712536728697357</c:v>
                </c:pt>
                <c:pt idx="19867">
                  <c:v>-7.6518119490695398</c:v>
                </c:pt>
                <c:pt idx="19868">
                  <c:v>-10.100391772771793</c:v>
                </c:pt>
                <c:pt idx="19869">
                  <c:v>-11.630754162585701</c:v>
                </c:pt>
                <c:pt idx="19870">
                  <c:v>-11.018609206660138</c:v>
                </c:pt>
                <c:pt idx="19871">
                  <c:v>-11.630754162585701</c:v>
                </c:pt>
                <c:pt idx="19872">
                  <c:v>-12.855044074436828</c:v>
                </c:pt>
                <c:pt idx="19873">
                  <c:v>-8.570029382957884</c:v>
                </c:pt>
                <c:pt idx="19874">
                  <c:v>-12.548971596474045</c:v>
                </c:pt>
                <c:pt idx="19875">
                  <c:v>-11.32468168462292</c:v>
                </c:pt>
                <c:pt idx="19876">
                  <c:v>-15.915768854064645</c:v>
                </c:pt>
                <c:pt idx="19877">
                  <c:v>-15.915768854064645</c:v>
                </c:pt>
                <c:pt idx="19878">
                  <c:v>-12.548971596474045</c:v>
                </c:pt>
                <c:pt idx="19879">
                  <c:v>-12.855044074436828</c:v>
                </c:pt>
                <c:pt idx="19880">
                  <c:v>-11.630754162585701</c:v>
                </c:pt>
                <c:pt idx="19881">
                  <c:v>-12.855044074436828</c:v>
                </c:pt>
                <c:pt idx="19882">
                  <c:v>-14.691478942213516</c:v>
                </c:pt>
                <c:pt idx="19883">
                  <c:v>-13.161116552399609</c:v>
                </c:pt>
                <c:pt idx="19884">
                  <c:v>-13.773261508325172</c:v>
                </c:pt>
                <c:pt idx="19885">
                  <c:v>-13.467189030362391</c:v>
                </c:pt>
                <c:pt idx="19886">
                  <c:v>-13.467189030362391</c:v>
                </c:pt>
                <c:pt idx="19887">
                  <c:v>-12.242899118511264</c:v>
                </c:pt>
                <c:pt idx="19888">
                  <c:v>-11.630754162585701</c:v>
                </c:pt>
                <c:pt idx="19889">
                  <c:v>-10.100391772771793</c:v>
                </c:pt>
                <c:pt idx="19890">
                  <c:v>-10.406464250734574</c:v>
                </c:pt>
                <c:pt idx="19891">
                  <c:v>-12.548971596474045</c:v>
                </c:pt>
                <c:pt idx="19892">
                  <c:v>-8.2639569049951032</c:v>
                </c:pt>
                <c:pt idx="19893">
                  <c:v>-11.018609206660138</c:v>
                </c:pt>
                <c:pt idx="19894">
                  <c:v>-12.548971596474045</c:v>
                </c:pt>
                <c:pt idx="19895">
                  <c:v>-12.855044074436828</c:v>
                </c:pt>
                <c:pt idx="19896">
                  <c:v>-12.242899118511264</c:v>
                </c:pt>
                <c:pt idx="19897">
                  <c:v>-10.712536728697357</c:v>
                </c:pt>
                <c:pt idx="19898">
                  <c:v>-11.32468168462292</c:v>
                </c:pt>
                <c:pt idx="19899">
                  <c:v>-13.773261508325172</c:v>
                </c:pt>
                <c:pt idx="19900">
                  <c:v>-14.691478942213516</c:v>
                </c:pt>
                <c:pt idx="19901">
                  <c:v>-15.60969637610186</c:v>
                </c:pt>
                <c:pt idx="19902">
                  <c:v>-14.9975514201763</c:v>
                </c:pt>
                <c:pt idx="19903">
                  <c:v>-6.1214495592556322</c:v>
                </c:pt>
                <c:pt idx="19904">
                  <c:v>-8.8761018609206666</c:v>
                </c:pt>
                <c:pt idx="19905">
                  <c:v>-8.8761018609206666</c:v>
                </c:pt>
                <c:pt idx="19906">
                  <c:v>-10.406464250734574</c:v>
                </c:pt>
                <c:pt idx="19907">
                  <c:v>-11.018609206660138</c:v>
                </c:pt>
                <c:pt idx="19908">
                  <c:v>-9.7943192948090125</c:v>
                </c:pt>
                <c:pt idx="19909">
                  <c:v>-6.4275220372184139</c:v>
                </c:pt>
                <c:pt idx="19910">
                  <c:v>-9.1821743388834491</c:v>
                </c:pt>
                <c:pt idx="19911">
                  <c:v>-7.6518119490695398</c:v>
                </c:pt>
                <c:pt idx="19912">
                  <c:v>-3.3667972575905978</c:v>
                </c:pt>
                <c:pt idx="19913">
                  <c:v>-5.5093046033300688</c:v>
                </c:pt>
                <c:pt idx="19914">
                  <c:v>-3.672869735553379</c:v>
                </c:pt>
                <c:pt idx="19915">
                  <c:v>-6.1214495592556322</c:v>
                </c:pt>
                <c:pt idx="19916">
                  <c:v>-6.4275220372184139</c:v>
                </c:pt>
                <c:pt idx="19917">
                  <c:v>-6.7335945151811956</c:v>
                </c:pt>
                <c:pt idx="19918">
                  <c:v>-9.7943192948090125</c:v>
                </c:pt>
                <c:pt idx="19919">
                  <c:v>-12.548971596474045</c:v>
                </c:pt>
                <c:pt idx="19920">
                  <c:v>-14.691478942213516</c:v>
                </c:pt>
                <c:pt idx="19921">
                  <c:v>-12.548971596474045</c:v>
                </c:pt>
                <c:pt idx="19922">
                  <c:v>-9.7943192948090125</c:v>
                </c:pt>
                <c:pt idx="19923">
                  <c:v>-10.406464250734574</c:v>
                </c:pt>
                <c:pt idx="19924">
                  <c:v>-10.406464250734574</c:v>
                </c:pt>
                <c:pt idx="19925">
                  <c:v>-13.467189030362391</c:v>
                </c:pt>
                <c:pt idx="19926">
                  <c:v>-9.1821743388834491</c:v>
                </c:pt>
                <c:pt idx="19927">
                  <c:v>-11.630754162585701</c:v>
                </c:pt>
                <c:pt idx="19928">
                  <c:v>-12.855044074436828</c:v>
                </c:pt>
                <c:pt idx="19929">
                  <c:v>-10.712536728697357</c:v>
                </c:pt>
                <c:pt idx="19930">
                  <c:v>-10.100391772771793</c:v>
                </c:pt>
                <c:pt idx="19931">
                  <c:v>-7.6518119490695398</c:v>
                </c:pt>
                <c:pt idx="19932">
                  <c:v>-6.7335945151811956</c:v>
                </c:pt>
                <c:pt idx="19933">
                  <c:v>-8.8761018609206666</c:v>
                </c:pt>
                <c:pt idx="19934">
                  <c:v>-6.7335945151811956</c:v>
                </c:pt>
                <c:pt idx="19935">
                  <c:v>-7.9578844270323223</c:v>
                </c:pt>
                <c:pt idx="19936">
                  <c:v>-10.100391772771793</c:v>
                </c:pt>
                <c:pt idx="19937">
                  <c:v>-8.570029382957884</c:v>
                </c:pt>
                <c:pt idx="19938">
                  <c:v>-7.0396669931439764</c:v>
                </c:pt>
                <c:pt idx="19939">
                  <c:v>-8.8761018609206666</c:v>
                </c:pt>
                <c:pt idx="19940">
                  <c:v>-5.8153770812928505</c:v>
                </c:pt>
                <c:pt idx="19941">
                  <c:v>-5.5093046033300688</c:v>
                </c:pt>
                <c:pt idx="19942">
                  <c:v>-6.4275220372184139</c:v>
                </c:pt>
                <c:pt idx="19943">
                  <c:v>-7.0396669931439764</c:v>
                </c:pt>
                <c:pt idx="19944">
                  <c:v>-5.8153770812928505</c:v>
                </c:pt>
                <c:pt idx="19945">
                  <c:v>-5.5093046033300688</c:v>
                </c:pt>
                <c:pt idx="19946">
                  <c:v>-7.6518119490695398</c:v>
                </c:pt>
                <c:pt idx="19947">
                  <c:v>-8.8761018609206666</c:v>
                </c:pt>
                <c:pt idx="19948">
                  <c:v>-8.570029382957884</c:v>
                </c:pt>
                <c:pt idx="19949">
                  <c:v>-7.3457394711067581</c:v>
                </c:pt>
                <c:pt idx="19950">
                  <c:v>-8.2639569049951032</c:v>
                </c:pt>
                <c:pt idx="19951">
                  <c:v>-8.2639569049951032</c:v>
                </c:pt>
                <c:pt idx="19952">
                  <c:v>-7.0396669931439764</c:v>
                </c:pt>
                <c:pt idx="19953">
                  <c:v>-7.0396669931439764</c:v>
                </c:pt>
                <c:pt idx="19954">
                  <c:v>-7.3457394711067581</c:v>
                </c:pt>
                <c:pt idx="19955">
                  <c:v>-7.0396669931439764</c:v>
                </c:pt>
                <c:pt idx="19956">
                  <c:v>-7.9578844270323223</c:v>
                </c:pt>
                <c:pt idx="19957">
                  <c:v>-6.7335945151811956</c:v>
                </c:pt>
                <c:pt idx="19958">
                  <c:v>-6.1214495592556322</c:v>
                </c:pt>
                <c:pt idx="19959">
                  <c:v>-11.32468168462292</c:v>
                </c:pt>
                <c:pt idx="19960">
                  <c:v>-9.1821743388834491</c:v>
                </c:pt>
                <c:pt idx="19961">
                  <c:v>-10.712536728697357</c:v>
                </c:pt>
                <c:pt idx="19962">
                  <c:v>-10.712536728697357</c:v>
                </c:pt>
                <c:pt idx="19963">
                  <c:v>-10.100391772771793</c:v>
                </c:pt>
                <c:pt idx="19964">
                  <c:v>-8.8761018609206666</c:v>
                </c:pt>
                <c:pt idx="19965">
                  <c:v>-10.100391772771793</c:v>
                </c:pt>
                <c:pt idx="19966">
                  <c:v>-9.1821743388834491</c:v>
                </c:pt>
                <c:pt idx="19967">
                  <c:v>-7.0396669931439764</c:v>
                </c:pt>
                <c:pt idx="19968">
                  <c:v>-10.712536728697357</c:v>
                </c:pt>
                <c:pt idx="19969">
                  <c:v>-11.32468168462292</c:v>
                </c:pt>
                <c:pt idx="19970">
                  <c:v>-10.712536728697357</c:v>
                </c:pt>
                <c:pt idx="19971">
                  <c:v>-11.018609206660138</c:v>
                </c:pt>
                <c:pt idx="19972">
                  <c:v>-14.691478942213516</c:v>
                </c:pt>
                <c:pt idx="19973">
                  <c:v>-12.855044074436828</c:v>
                </c:pt>
                <c:pt idx="19974">
                  <c:v>-12.548971596474045</c:v>
                </c:pt>
                <c:pt idx="19975">
                  <c:v>-13.161116552399609</c:v>
                </c:pt>
                <c:pt idx="19976">
                  <c:v>-13.467189030362391</c:v>
                </c:pt>
                <c:pt idx="19977">
                  <c:v>-7.6518119490695398</c:v>
                </c:pt>
                <c:pt idx="19978">
                  <c:v>-8.2639569049951032</c:v>
                </c:pt>
                <c:pt idx="19979">
                  <c:v>-10.712536728697357</c:v>
                </c:pt>
                <c:pt idx="19980">
                  <c:v>-9.1821743388834491</c:v>
                </c:pt>
                <c:pt idx="19981">
                  <c:v>-11.32468168462292</c:v>
                </c:pt>
                <c:pt idx="19982">
                  <c:v>-12.855044074436828</c:v>
                </c:pt>
                <c:pt idx="19983">
                  <c:v>-12.548971596474045</c:v>
                </c:pt>
                <c:pt idx="19984">
                  <c:v>-11.32468168462292</c:v>
                </c:pt>
                <c:pt idx="19985">
                  <c:v>-13.773261508325172</c:v>
                </c:pt>
                <c:pt idx="19986">
                  <c:v>-12.855044074436828</c:v>
                </c:pt>
                <c:pt idx="19987">
                  <c:v>-14.691478942213516</c:v>
                </c:pt>
                <c:pt idx="19988">
                  <c:v>-11.936826640548482</c:v>
                </c:pt>
                <c:pt idx="19989">
                  <c:v>-11.630754162585701</c:v>
                </c:pt>
                <c:pt idx="19990">
                  <c:v>-13.161116552399609</c:v>
                </c:pt>
                <c:pt idx="19991">
                  <c:v>-11.936826640548482</c:v>
                </c:pt>
                <c:pt idx="19992">
                  <c:v>-8.570029382957884</c:v>
                </c:pt>
                <c:pt idx="19993">
                  <c:v>-7.9578844270323223</c:v>
                </c:pt>
                <c:pt idx="19994">
                  <c:v>-6.4275220372184139</c:v>
                </c:pt>
                <c:pt idx="19995">
                  <c:v>-7.9578844270323223</c:v>
                </c:pt>
                <c:pt idx="19996">
                  <c:v>-6.1214495592556322</c:v>
                </c:pt>
                <c:pt idx="19997">
                  <c:v>-4.8971596474045063</c:v>
                </c:pt>
                <c:pt idx="19998">
                  <c:v>-7.0396669931439764</c:v>
                </c:pt>
                <c:pt idx="19999">
                  <c:v>-9.7943192948090125</c:v>
                </c:pt>
                <c:pt idx="20000">
                  <c:v>-9.7943192948090125</c:v>
                </c:pt>
                <c:pt idx="20001">
                  <c:v>-8.570029382957884</c:v>
                </c:pt>
                <c:pt idx="20002">
                  <c:v>-9.1821743388834491</c:v>
                </c:pt>
                <c:pt idx="20003">
                  <c:v>-6.4275220372184139</c:v>
                </c:pt>
                <c:pt idx="20004">
                  <c:v>-6.1214495592556322</c:v>
                </c:pt>
                <c:pt idx="20005">
                  <c:v>-6.7335945151811956</c:v>
                </c:pt>
                <c:pt idx="20006">
                  <c:v>-7.6518119490695398</c:v>
                </c:pt>
                <c:pt idx="20007">
                  <c:v>-7.9578844270323223</c:v>
                </c:pt>
                <c:pt idx="20008">
                  <c:v>-8.570029382957884</c:v>
                </c:pt>
                <c:pt idx="20009">
                  <c:v>-13.161116552399609</c:v>
                </c:pt>
                <c:pt idx="20010">
                  <c:v>-11.630754162585701</c:v>
                </c:pt>
                <c:pt idx="20011">
                  <c:v>-9.7943192948090125</c:v>
                </c:pt>
                <c:pt idx="20012">
                  <c:v>-7.6518119490695398</c:v>
                </c:pt>
                <c:pt idx="20013">
                  <c:v>-7.3457394711067581</c:v>
                </c:pt>
                <c:pt idx="20014">
                  <c:v>-7.9578844270323223</c:v>
                </c:pt>
                <c:pt idx="20015">
                  <c:v>-9.7943192948090125</c:v>
                </c:pt>
                <c:pt idx="20016">
                  <c:v>-12.548971596474045</c:v>
                </c:pt>
                <c:pt idx="20017">
                  <c:v>-14.385406464250735</c:v>
                </c:pt>
                <c:pt idx="20018">
                  <c:v>-14.691478942213516</c:v>
                </c:pt>
                <c:pt idx="20019">
                  <c:v>-12.548971596474045</c:v>
                </c:pt>
                <c:pt idx="20020">
                  <c:v>-11.936826640548482</c:v>
                </c:pt>
                <c:pt idx="20021">
                  <c:v>-10.712536728697357</c:v>
                </c:pt>
                <c:pt idx="20022">
                  <c:v>-12.242899118511264</c:v>
                </c:pt>
                <c:pt idx="20023">
                  <c:v>-6.4275220372184139</c:v>
                </c:pt>
                <c:pt idx="20024">
                  <c:v>-8.8761018609206666</c:v>
                </c:pt>
                <c:pt idx="20025">
                  <c:v>-7.6518119490695398</c:v>
                </c:pt>
                <c:pt idx="20026">
                  <c:v>-8.8761018609206666</c:v>
                </c:pt>
                <c:pt idx="20027">
                  <c:v>-7.9578844270323223</c:v>
                </c:pt>
                <c:pt idx="20028">
                  <c:v>-11.018609206660138</c:v>
                </c:pt>
                <c:pt idx="20029">
                  <c:v>-11.32468168462292</c:v>
                </c:pt>
                <c:pt idx="20030">
                  <c:v>-7.6518119490695398</c:v>
                </c:pt>
                <c:pt idx="20031">
                  <c:v>-5.5093046033300688</c:v>
                </c:pt>
                <c:pt idx="20032">
                  <c:v>-7.3457394711067581</c:v>
                </c:pt>
                <c:pt idx="20033">
                  <c:v>-6.1214495592556322</c:v>
                </c:pt>
                <c:pt idx="20034">
                  <c:v>-9.1821743388834491</c:v>
                </c:pt>
                <c:pt idx="20035">
                  <c:v>-12.855044074436828</c:v>
                </c:pt>
                <c:pt idx="20036">
                  <c:v>-10.100391772771793</c:v>
                </c:pt>
                <c:pt idx="20037">
                  <c:v>-11.630754162585701</c:v>
                </c:pt>
                <c:pt idx="20038">
                  <c:v>-10.406464250734574</c:v>
                </c:pt>
                <c:pt idx="20039">
                  <c:v>-10.406464250734574</c:v>
                </c:pt>
                <c:pt idx="20040">
                  <c:v>-11.936826640548482</c:v>
                </c:pt>
                <c:pt idx="20041">
                  <c:v>-12.242899118511264</c:v>
                </c:pt>
                <c:pt idx="20042">
                  <c:v>-12.242899118511264</c:v>
                </c:pt>
                <c:pt idx="20043">
                  <c:v>-11.32468168462292</c:v>
                </c:pt>
                <c:pt idx="20044">
                  <c:v>-12.242899118511264</c:v>
                </c:pt>
                <c:pt idx="20045">
                  <c:v>-12.855044074436828</c:v>
                </c:pt>
                <c:pt idx="20046">
                  <c:v>-7.3457394711067581</c:v>
                </c:pt>
                <c:pt idx="20047">
                  <c:v>-9.1821743388834491</c:v>
                </c:pt>
                <c:pt idx="20048">
                  <c:v>-11.32468168462292</c:v>
                </c:pt>
                <c:pt idx="20049">
                  <c:v>-13.773261508325172</c:v>
                </c:pt>
                <c:pt idx="20050">
                  <c:v>-11.32468168462292</c:v>
                </c:pt>
                <c:pt idx="20051">
                  <c:v>-13.773261508325172</c:v>
                </c:pt>
                <c:pt idx="20052">
                  <c:v>-13.161116552399609</c:v>
                </c:pt>
                <c:pt idx="20053">
                  <c:v>-15.60969637610186</c:v>
                </c:pt>
                <c:pt idx="20054">
                  <c:v>-12.242899118511264</c:v>
                </c:pt>
                <c:pt idx="20055">
                  <c:v>-10.712536728697357</c:v>
                </c:pt>
                <c:pt idx="20056">
                  <c:v>-11.32468168462292</c:v>
                </c:pt>
                <c:pt idx="20057">
                  <c:v>-12.242899118511264</c:v>
                </c:pt>
                <c:pt idx="20058">
                  <c:v>-10.406464250734574</c:v>
                </c:pt>
                <c:pt idx="20059">
                  <c:v>-11.32468168462292</c:v>
                </c:pt>
                <c:pt idx="20060">
                  <c:v>-10.712536728697357</c:v>
                </c:pt>
                <c:pt idx="20061">
                  <c:v>-12.548971596474045</c:v>
                </c:pt>
                <c:pt idx="20062">
                  <c:v>-11.32468168462292</c:v>
                </c:pt>
                <c:pt idx="20063">
                  <c:v>-14.385406464250735</c:v>
                </c:pt>
                <c:pt idx="20064">
                  <c:v>-12.855044074436828</c:v>
                </c:pt>
                <c:pt idx="20065">
                  <c:v>-10.100391772771793</c:v>
                </c:pt>
                <c:pt idx="20066">
                  <c:v>-7.3457394711067581</c:v>
                </c:pt>
                <c:pt idx="20067">
                  <c:v>-6.1214495592556322</c:v>
                </c:pt>
                <c:pt idx="20068">
                  <c:v>-9.1821743388834491</c:v>
                </c:pt>
                <c:pt idx="20069">
                  <c:v>-11.936826640548482</c:v>
                </c:pt>
                <c:pt idx="20070">
                  <c:v>-13.467189030362391</c:v>
                </c:pt>
                <c:pt idx="20071">
                  <c:v>-12.548971596474045</c:v>
                </c:pt>
                <c:pt idx="20072">
                  <c:v>-12.242899118511264</c:v>
                </c:pt>
                <c:pt idx="20073">
                  <c:v>-12.548971596474045</c:v>
                </c:pt>
                <c:pt idx="20074">
                  <c:v>-7.9578844270323223</c:v>
                </c:pt>
                <c:pt idx="20075">
                  <c:v>-10.712536728697357</c:v>
                </c:pt>
                <c:pt idx="20076">
                  <c:v>-7.9578844270323223</c:v>
                </c:pt>
                <c:pt idx="20077">
                  <c:v>-11.32468168462292</c:v>
                </c:pt>
                <c:pt idx="20078">
                  <c:v>-11.32468168462292</c:v>
                </c:pt>
                <c:pt idx="20079">
                  <c:v>-10.712536728697357</c:v>
                </c:pt>
                <c:pt idx="20080">
                  <c:v>-9.1821743388834491</c:v>
                </c:pt>
                <c:pt idx="20081">
                  <c:v>-9.7943192948090125</c:v>
                </c:pt>
                <c:pt idx="20082">
                  <c:v>-10.712536728697357</c:v>
                </c:pt>
                <c:pt idx="20083">
                  <c:v>-10.712536728697357</c:v>
                </c:pt>
                <c:pt idx="20084">
                  <c:v>-8.8761018609206666</c:v>
                </c:pt>
                <c:pt idx="20085">
                  <c:v>-7.6518119490695398</c:v>
                </c:pt>
                <c:pt idx="20086">
                  <c:v>-10.406464250734574</c:v>
                </c:pt>
                <c:pt idx="20087">
                  <c:v>-11.936826640548482</c:v>
                </c:pt>
                <c:pt idx="20088">
                  <c:v>-8.8761018609206666</c:v>
                </c:pt>
                <c:pt idx="20089">
                  <c:v>-6.1214495592556322</c:v>
                </c:pt>
                <c:pt idx="20090">
                  <c:v>-5.5093046033300688</c:v>
                </c:pt>
                <c:pt idx="20091">
                  <c:v>-4.8971596474045063</c:v>
                </c:pt>
                <c:pt idx="20092">
                  <c:v>-5.5093046033300688</c:v>
                </c:pt>
                <c:pt idx="20093">
                  <c:v>-6.7335945151811956</c:v>
                </c:pt>
                <c:pt idx="20094">
                  <c:v>-4.8971596474045063</c:v>
                </c:pt>
                <c:pt idx="20095">
                  <c:v>-7.3457394711067581</c:v>
                </c:pt>
                <c:pt idx="20096">
                  <c:v>-7.9578844270323223</c:v>
                </c:pt>
                <c:pt idx="20097">
                  <c:v>-8.2639569049951032</c:v>
                </c:pt>
                <c:pt idx="20098">
                  <c:v>-10.100391772771793</c:v>
                </c:pt>
                <c:pt idx="20099">
                  <c:v>-11.630754162585701</c:v>
                </c:pt>
                <c:pt idx="20100">
                  <c:v>-9.1821743388834491</c:v>
                </c:pt>
                <c:pt idx="20101">
                  <c:v>-11.32468168462292</c:v>
                </c:pt>
                <c:pt idx="20102">
                  <c:v>-9.7943192948090125</c:v>
                </c:pt>
                <c:pt idx="20103">
                  <c:v>-10.406464250734574</c:v>
                </c:pt>
                <c:pt idx="20104">
                  <c:v>-7.3457394711067581</c:v>
                </c:pt>
                <c:pt idx="20105">
                  <c:v>-7.9578844270323223</c:v>
                </c:pt>
                <c:pt idx="20106">
                  <c:v>-6.4275220372184139</c:v>
                </c:pt>
                <c:pt idx="20107">
                  <c:v>-8.570029382957884</c:v>
                </c:pt>
                <c:pt idx="20108">
                  <c:v>-4.5910871694417246</c:v>
                </c:pt>
                <c:pt idx="20109">
                  <c:v>-4.5910871694417246</c:v>
                </c:pt>
                <c:pt idx="20110">
                  <c:v>-4.5910871694417246</c:v>
                </c:pt>
                <c:pt idx="20111">
                  <c:v>-4.5910871694417246</c:v>
                </c:pt>
                <c:pt idx="20112">
                  <c:v>-7.0396669931439764</c:v>
                </c:pt>
                <c:pt idx="20113">
                  <c:v>-7.0396669931439764</c:v>
                </c:pt>
                <c:pt idx="20114">
                  <c:v>-8.570029382957884</c:v>
                </c:pt>
                <c:pt idx="20115">
                  <c:v>-10.100391772771793</c:v>
                </c:pt>
                <c:pt idx="20116">
                  <c:v>-11.018609206660138</c:v>
                </c:pt>
                <c:pt idx="20117">
                  <c:v>-10.712536728697357</c:v>
                </c:pt>
                <c:pt idx="20118">
                  <c:v>-10.406464250734574</c:v>
                </c:pt>
                <c:pt idx="20119">
                  <c:v>-10.100391772771793</c:v>
                </c:pt>
                <c:pt idx="20120">
                  <c:v>-10.100391772771793</c:v>
                </c:pt>
                <c:pt idx="20121">
                  <c:v>-5.8153770812928505</c:v>
                </c:pt>
                <c:pt idx="20122">
                  <c:v>-6.1214495592556322</c:v>
                </c:pt>
                <c:pt idx="20123">
                  <c:v>-6.1214495592556322</c:v>
                </c:pt>
                <c:pt idx="20124">
                  <c:v>-7.0396669931439764</c:v>
                </c:pt>
                <c:pt idx="20125">
                  <c:v>-11.32468168462292</c:v>
                </c:pt>
                <c:pt idx="20126">
                  <c:v>-11.630754162585701</c:v>
                </c:pt>
                <c:pt idx="20127">
                  <c:v>-11.32468168462292</c:v>
                </c:pt>
                <c:pt idx="20128">
                  <c:v>-10.100391772771793</c:v>
                </c:pt>
                <c:pt idx="20129">
                  <c:v>-11.630754162585701</c:v>
                </c:pt>
                <c:pt idx="20130">
                  <c:v>-13.467189030362391</c:v>
                </c:pt>
                <c:pt idx="20131">
                  <c:v>-14.385406464250735</c:v>
                </c:pt>
                <c:pt idx="20132">
                  <c:v>-16.833986287952989</c:v>
                </c:pt>
                <c:pt idx="20133">
                  <c:v>-11.936826640548482</c:v>
                </c:pt>
                <c:pt idx="20134">
                  <c:v>-13.161116552399609</c:v>
                </c:pt>
                <c:pt idx="20135">
                  <c:v>-14.9975514201763</c:v>
                </c:pt>
                <c:pt idx="20136">
                  <c:v>-14.079333986287953</c:v>
                </c:pt>
                <c:pt idx="20137">
                  <c:v>-11.32468168462292</c:v>
                </c:pt>
                <c:pt idx="20138">
                  <c:v>-12.548971596474045</c:v>
                </c:pt>
                <c:pt idx="20139">
                  <c:v>-11.630754162585701</c:v>
                </c:pt>
                <c:pt idx="20140">
                  <c:v>-13.467189030362391</c:v>
                </c:pt>
                <c:pt idx="20141">
                  <c:v>-11.32468168462292</c:v>
                </c:pt>
                <c:pt idx="20142">
                  <c:v>-11.018609206660138</c:v>
                </c:pt>
                <c:pt idx="20143">
                  <c:v>-10.406464250734574</c:v>
                </c:pt>
                <c:pt idx="20144">
                  <c:v>-14.9975514201763</c:v>
                </c:pt>
                <c:pt idx="20145">
                  <c:v>-13.161116552399609</c:v>
                </c:pt>
                <c:pt idx="20146">
                  <c:v>-10.712536728697357</c:v>
                </c:pt>
                <c:pt idx="20147">
                  <c:v>-11.32468168462292</c:v>
                </c:pt>
                <c:pt idx="20148">
                  <c:v>-10.712536728697357</c:v>
                </c:pt>
                <c:pt idx="20149">
                  <c:v>-11.018609206660138</c:v>
                </c:pt>
                <c:pt idx="20150">
                  <c:v>-11.32468168462292</c:v>
                </c:pt>
                <c:pt idx="20151">
                  <c:v>-8.8761018609206666</c:v>
                </c:pt>
                <c:pt idx="20152">
                  <c:v>-11.018609206660138</c:v>
                </c:pt>
                <c:pt idx="20153">
                  <c:v>-7.0396669931439764</c:v>
                </c:pt>
                <c:pt idx="20154">
                  <c:v>-6.7335945151811956</c:v>
                </c:pt>
                <c:pt idx="20155">
                  <c:v>-9.1821743388834491</c:v>
                </c:pt>
                <c:pt idx="20156">
                  <c:v>-12.855044074436828</c:v>
                </c:pt>
                <c:pt idx="20157">
                  <c:v>-13.773261508325172</c:v>
                </c:pt>
                <c:pt idx="20158">
                  <c:v>-13.161116552399609</c:v>
                </c:pt>
                <c:pt idx="20159">
                  <c:v>-9.1821743388834491</c:v>
                </c:pt>
                <c:pt idx="20160">
                  <c:v>-11.32468168462292</c:v>
                </c:pt>
                <c:pt idx="20161">
                  <c:v>-9.1821743388834491</c:v>
                </c:pt>
                <c:pt idx="20162">
                  <c:v>-9.1821743388834491</c:v>
                </c:pt>
                <c:pt idx="20163">
                  <c:v>-11.630754162585701</c:v>
                </c:pt>
                <c:pt idx="20164">
                  <c:v>-11.018609206660138</c:v>
                </c:pt>
                <c:pt idx="20165">
                  <c:v>-10.406464250734574</c:v>
                </c:pt>
                <c:pt idx="20166">
                  <c:v>-11.018609206660138</c:v>
                </c:pt>
                <c:pt idx="20167">
                  <c:v>-9.7943192948090125</c:v>
                </c:pt>
                <c:pt idx="20168">
                  <c:v>-10.100391772771793</c:v>
                </c:pt>
                <c:pt idx="20169">
                  <c:v>-11.936826640548482</c:v>
                </c:pt>
                <c:pt idx="20170">
                  <c:v>-14.691478942213516</c:v>
                </c:pt>
                <c:pt idx="20171">
                  <c:v>-10.406464250734574</c:v>
                </c:pt>
                <c:pt idx="20172">
                  <c:v>-11.32468168462292</c:v>
                </c:pt>
                <c:pt idx="20173">
                  <c:v>-8.2639569049951032</c:v>
                </c:pt>
                <c:pt idx="20174">
                  <c:v>-11.018609206660138</c:v>
                </c:pt>
                <c:pt idx="20175">
                  <c:v>-8.570029382957884</c:v>
                </c:pt>
                <c:pt idx="20176">
                  <c:v>-7.9578844270323223</c:v>
                </c:pt>
                <c:pt idx="20177">
                  <c:v>-8.8761018609206666</c:v>
                </c:pt>
                <c:pt idx="20178">
                  <c:v>-7.9578844270323223</c:v>
                </c:pt>
                <c:pt idx="20179">
                  <c:v>-8.2639569049951032</c:v>
                </c:pt>
                <c:pt idx="20180">
                  <c:v>-11.018609206660138</c:v>
                </c:pt>
                <c:pt idx="20181">
                  <c:v>-10.712536728697357</c:v>
                </c:pt>
                <c:pt idx="20182">
                  <c:v>-8.8761018609206666</c:v>
                </c:pt>
                <c:pt idx="20183">
                  <c:v>-7.9578844270323223</c:v>
                </c:pt>
                <c:pt idx="20184">
                  <c:v>-7.0396669931439764</c:v>
                </c:pt>
                <c:pt idx="20185">
                  <c:v>-7.9578844270323223</c:v>
                </c:pt>
                <c:pt idx="20186">
                  <c:v>-7.6518119490695398</c:v>
                </c:pt>
                <c:pt idx="20187">
                  <c:v>-3.672869735553379</c:v>
                </c:pt>
                <c:pt idx="20188">
                  <c:v>-3.9789422135161612</c:v>
                </c:pt>
                <c:pt idx="20189">
                  <c:v>-6.4275220372184139</c:v>
                </c:pt>
                <c:pt idx="20190">
                  <c:v>-7.0396669931439764</c:v>
                </c:pt>
                <c:pt idx="20191">
                  <c:v>-6.7335945151811956</c:v>
                </c:pt>
                <c:pt idx="20192">
                  <c:v>-6.1214495592556322</c:v>
                </c:pt>
                <c:pt idx="20193">
                  <c:v>-7.6518119490695398</c:v>
                </c:pt>
                <c:pt idx="20194">
                  <c:v>-4.8971596474045063</c:v>
                </c:pt>
                <c:pt idx="20195">
                  <c:v>-7.0396669931439764</c:v>
                </c:pt>
                <c:pt idx="20196">
                  <c:v>-9.1821743388834491</c:v>
                </c:pt>
                <c:pt idx="20197">
                  <c:v>-10.406464250734574</c:v>
                </c:pt>
                <c:pt idx="20198">
                  <c:v>-8.2639569049951032</c:v>
                </c:pt>
                <c:pt idx="20199">
                  <c:v>-8.570029382957884</c:v>
                </c:pt>
                <c:pt idx="20200">
                  <c:v>-7.0396669931439764</c:v>
                </c:pt>
                <c:pt idx="20201">
                  <c:v>-9.7943192948090125</c:v>
                </c:pt>
                <c:pt idx="20202">
                  <c:v>-4.5910871694417246</c:v>
                </c:pt>
                <c:pt idx="20203">
                  <c:v>-5.2032321253672871</c:v>
                </c:pt>
                <c:pt idx="20204">
                  <c:v>-6.4275220372184139</c:v>
                </c:pt>
                <c:pt idx="20205">
                  <c:v>-7.0396669931439764</c:v>
                </c:pt>
                <c:pt idx="20206">
                  <c:v>-4.8971596474045063</c:v>
                </c:pt>
                <c:pt idx="20207">
                  <c:v>-7.0396669931439764</c:v>
                </c:pt>
                <c:pt idx="20208">
                  <c:v>-7.9578844270323223</c:v>
                </c:pt>
                <c:pt idx="20209">
                  <c:v>-8.570029382957884</c:v>
                </c:pt>
                <c:pt idx="20210">
                  <c:v>-7.6518119490695398</c:v>
                </c:pt>
                <c:pt idx="20211">
                  <c:v>-4.5910871694417246</c:v>
                </c:pt>
                <c:pt idx="20212">
                  <c:v>-5.5093046033300688</c:v>
                </c:pt>
                <c:pt idx="20213">
                  <c:v>-7.6518119490695398</c:v>
                </c:pt>
                <c:pt idx="20214">
                  <c:v>-9.1821743388834491</c:v>
                </c:pt>
                <c:pt idx="20215">
                  <c:v>-8.2639569049951032</c:v>
                </c:pt>
                <c:pt idx="20216">
                  <c:v>-8.570029382957884</c:v>
                </c:pt>
                <c:pt idx="20217">
                  <c:v>-10.712536728697357</c:v>
                </c:pt>
                <c:pt idx="20218">
                  <c:v>-10.712536728697357</c:v>
                </c:pt>
                <c:pt idx="20219">
                  <c:v>-11.32468168462292</c:v>
                </c:pt>
                <c:pt idx="20220">
                  <c:v>-8.2639569049951032</c:v>
                </c:pt>
                <c:pt idx="20221">
                  <c:v>-8.8761018609206666</c:v>
                </c:pt>
                <c:pt idx="20222">
                  <c:v>-6.4275220372184139</c:v>
                </c:pt>
                <c:pt idx="20223">
                  <c:v>-9.1821743388834491</c:v>
                </c:pt>
                <c:pt idx="20224">
                  <c:v>-8.2639569049951032</c:v>
                </c:pt>
                <c:pt idx="20225">
                  <c:v>-9.1821743388834491</c:v>
                </c:pt>
                <c:pt idx="20226">
                  <c:v>-8.570029382957884</c:v>
                </c:pt>
                <c:pt idx="20227">
                  <c:v>-9.1821743388834491</c:v>
                </c:pt>
                <c:pt idx="20228">
                  <c:v>-11.32468168462292</c:v>
                </c:pt>
                <c:pt idx="20229">
                  <c:v>-12.242899118511264</c:v>
                </c:pt>
                <c:pt idx="20230">
                  <c:v>-13.467189030362391</c:v>
                </c:pt>
                <c:pt idx="20231">
                  <c:v>-11.018609206660138</c:v>
                </c:pt>
                <c:pt idx="20232">
                  <c:v>-9.1821743388834491</c:v>
                </c:pt>
                <c:pt idx="20233">
                  <c:v>-8.2639569049951032</c:v>
                </c:pt>
                <c:pt idx="20234">
                  <c:v>-10.406464250734574</c:v>
                </c:pt>
                <c:pt idx="20235">
                  <c:v>-12.548971596474045</c:v>
                </c:pt>
                <c:pt idx="20236">
                  <c:v>-10.100391772771793</c:v>
                </c:pt>
                <c:pt idx="20237">
                  <c:v>-11.018609206660138</c:v>
                </c:pt>
                <c:pt idx="20238">
                  <c:v>-11.32468168462292</c:v>
                </c:pt>
                <c:pt idx="20239">
                  <c:v>-11.630754162585701</c:v>
                </c:pt>
                <c:pt idx="20240">
                  <c:v>-8.2639569049951032</c:v>
                </c:pt>
                <c:pt idx="20241">
                  <c:v>-7.9578844270323223</c:v>
                </c:pt>
                <c:pt idx="20242">
                  <c:v>-9.7943192948090125</c:v>
                </c:pt>
                <c:pt idx="20243">
                  <c:v>-13.773261508325172</c:v>
                </c:pt>
                <c:pt idx="20244">
                  <c:v>-11.630754162585701</c:v>
                </c:pt>
                <c:pt idx="20245">
                  <c:v>-13.161116552399609</c:v>
                </c:pt>
                <c:pt idx="20246">
                  <c:v>-10.100391772771793</c:v>
                </c:pt>
                <c:pt idx="20247">
                  <c:v>-7.6518119490695398</c:v>
                </c:pt>
                <c:pt idx="20248">
                  <c:v>-11.32468168462292</c:v>
                </c:pt>
                <c:pt idx="20249">
                  <c:v>-13.467189030362391</c:v>
                </c:pt>
                <c:pt idx="20250">
                  <c:v>-13.773261508325172</c:v>
                </c:pt>
                <c:pt idx="20251">
                  <c:v>-13.161116552399609</c:v>
                </c:pt>
                <c:pt idx="20252">
                  <c:v>-12.242899118511264</c:v>
                </c:pt>
                <c:pt idx="20253">
                  <c:v>-13.467189030362391</c:v>
                </c:pt>
                <c:pt idx="20254">
                  <c:v>-13.161116552399609</c:v>
                </c:pt>
                <c:pt idx="20255">
                  <c:v>-11.630754162585701</c:v>
                </c:pt>
                <c:pt idx="20256">
                  <c:v>-8.8761018609206666</c:v>
                </c:pt>
                <c:pt idx="20257">
                  <c:v>-6.7335945151811956</c:v>
                </c:pt>
                <c:pt idx="20258">
                  <c:v>-5.5093046033300688</c:v>
                </c:pt>
                <c:pt idx="20259">
                  <c:v>-7.3457394711067581</c:v>
                </c:pt>
                <c:pt idx="20260">
                  <c:v>-5.5093046033300688</c:v>
                </c:pt>
                <c:pt idx="20261">
                  <c:v>-6.7335945151811956</c:v>
                </c:pt>
                <c:pt idx="20262">
                  <c:v>-5.5093046033300688</c:v>
                </c:pt>
                <c:pt idx="20263">
                  <c:v>-6.4275220372184139</c:v>
                </c:pt>
                <c:pt idx="20264">
                  <c:v>-9.1821743388834491</c:v>
                </c:pt>
                <c:pt idx="20265">
                  <c:v>-10.712536728697357</c:v>
                </c:pt>
                <c:pt idx="20266">
                  <c:v>-10.406464250734574</c:v>
                </c:pt>
                <c:pt idx="20267">
                  <c:v>-9.7943192948090125</c:v>
                </c:pt>
                <c:pt idx="20268">
                  <c:v>-7.9578844270323223</c:v>
                </c:pt>
                <c:pt idx="20269">
                  <c:v>-11.32468168462292</c:v>
                </c:pt>
                <c:pt idx="20270">
                  <c:v>-8.8761018609206666</c:v>
                </c:pt>
                <c:pt idx="20271">
                  <c:v>-13.161116552399609</c:v>
                </c:pt>
                <c:pt idx="20272">
                  <c:v>-9.7943192948090125</c:v>
                </c:pt>
                <c:pt idx="20273">
                  <c:v>-7.6518119490695398</c:v>
                </c:pt>
                <c:pt idx="20274">
                  <c:v>-5.5093046033300688</c:v>
                </c:pt>
                <c:pt idx="20275">
                  <c:v>-8.570029382957884</c:v>
                </c:pt>
                <c:pt idx="20276">
                  <c:v>-8.8761018609206666</c:v>
                </c:pt>
                <c:pt idx="20277">
                  <c:v>-8.8761018609206666</c:v>
                </c:pt>
                <c:pt idx="20278">
                  <c:v>-8.570029382957884</c:v>
                </c:pt>
                <c:pt idx="20279">
                  <c:v>-11.018609206660138</c:v>
                </c:pt>
                <c:pt idx="20280">
                  <c:v>-8.2639569049951032</c:v>
                </c:pt>
                <c:pt idx="20281">
                  <c:v>-8.8761018609206666</c:v>
                </c:pt>
                <c:pt idx="20282">
                  <c:v>-7.9578844270323223</c:v>
                </c:pt>
                <c:pt idx="20283">
                  <c:v>-11.936826640548482</c:v>
                </c:pt>
                <c:pt idx="20284">
                  <c:v>-11.32468168462292</c:v>
                </c:pt>
                <c:pt idx="20285">
                  <c:v>-11.630754162585701</c:v>
                </c:pt>
                <c:pt idx="20286">
                  <c:v>-9.7943192948090125</c:v>
                </c:pt>
                <c:pt idx="20287">
                  <c:v>-10.100391772771793</c:v>
                </c:pt>
                <c:pt idx="20288">
                  <c:v>-11.936826640548482</c:v>
                </c:pt>
                <c:pt idx="20289">
                  <c:v>-9.1821743388834491</c:v>
                </c:pt>
                <c:pt idx="20290">
                  <c:v>-8.8761018609206666</c:v>
                </c:pt>
                <c:pt idx="20291">
                  <c:v>-9.7943192948090125</c:v>
                </c:pt>
                <c:pt idx="20292">
                  <c:v>-12.242899118511264</c:v>
                </c:pt>
                <c:pt idx="20293">
                  <c:v>-14.9975514201763</c:v>
                </c:pt>
                <c:pt idx="20294">
                  <c:v>-15.915768854064645</c:v>
                </c:pt>
                <c:pt idx="20295">
                  <c:v>-12.242899118511264</c:v>
                </c:pt>
                <c:pt idx="20296">
                  <c:v>-11.936826640548482</c:v>
                </c:pt>
                <c:pt idx="20297">
                  <c:v>-12.242899118511264</c:v>
                </c:pt>
                <c:pt idx="20298">
                  <c:v>-10.406464250734574</c:v>
                </c:pt>
                <c:pt idx="20299">
                  <c:v>-11.018609206660138</c:v>
                </c:pt>
                <c:pt idx="20300">
                  <c:v>-11.936826640548482</c:v>
                </c:pt>
                <c:pt idx="20301">
                  <c:v>-13.161116552399609</c:v>
                </c:pt>
                <c:pt idx="20302">
                  <c:v>-12.242899118511264</c:v>
                </c:pt>
                <c:pt idx="20303">
                  <c:v>-14.385406464250735</c:v>
                </c:pt>
                <c:pt idx="20304">
                  <c:v>-14.9975514201763</c:v>
                </c:pt>
                <c:pt idx="20305">
                  <c:v>-13.161116552399609</c:v>
                </c:pt>
                <c:pt idx="20306">
                  <c:v>-11.630754162585701</c:v>
                </c:pt>
                <c:pt idx="20307">
                  <c:v>-10.712536728697357</c:v>
                </c:pt>
                <c:pt idx="20308">
                  <c:v>-10.712536728697357</c:v>
                </c:pt>
                <c:pt idx="20309">
                  <c:v>-11.32468168462292</c:v>
                </c:pt>
                <c:pt idx="20310">
                  <c:v>-12.548971596474045</c:v>
                </c:pt>
                <c:pt idx="20311">
                  <c:v>-14.385406464250735</c:v>
                </c:pt>
                <c:pt idx="20312">
                  <c:v>-13.161116552399609</c:v>
                </c:pt>
                <c:pt idx="20313">
                  <c:v>-12.242899118511264</c:v>
                </c:pt>
                <c:pt idx="20314">
                  <c:v>-7.6518119490695398</c:v>
                </c:pt>
                <c:pt idx="20315">
                  <c:v>-11.018609206660138</c:v>
                </c:pt>
                <c:pt idx="20316">
                  <c:v>-9.7943192948090125</c:v>
                </c:pt>
                <c:pt idx="20317">
                  <c:v>-10.712536728697357</c:v>
                </c:pt>
                <c:pt idx="20318">
                  <c:v>-10.406464250734574</c:v>
                </c:pt>
                <c:pt idx="20319">
                  <c:v>-11.018609206660138</c:v>
                </c:pt>
                <c:pt idx="20320">
                  <c:v>-13.773261508325172</c:v>
                </c:pt>
                <c:pt idx="20321">
                  <c:v>-14.385406464250735</c:v>
                </c:pt>
                <c:pt idx="20322">
                  <c:v>-11.936826640548482</c:v>
                </c:pt>
                <c:pt idx="20323">
                  <c:v>-11.018609206660138</c:v>
                </c:pt>
                <c:pt idx="20324">
                  <c:v>-11.630754162585701</c:v>
                </c:pt>
                <c:pt idx="20325">
                  <c:v>-13.773261508325172</c:v>
                </c:pt>
                <c:pt idx="20326">
                  <c:v>-12.855044074436828</c:v>
                </c:pt>
                <c:pt idx="20327">
                  <c:v>-12.242899118511264</c:v>
                </c:pt>
                <c:pt idx="20328">
                  <c:v>-13.773261508325172</c:v>
                </c:pt>
                <c:pt idx="20329">
                  <c:v>-15.60969637610186</c:v>
                </c:pt>
                <c:pt idx="20330">
                  <c:v>-11.32468168462292</c:v>
                </c:pt>
                <c:pt idx="20331">
                  <c:v>-13.161116552399609</c:v>
                </c:pt>
                <c:pt idx="20332">
                  <c:v>-13.467189030362391</c:v>
                </c:pt>
                <c:pt idx="20333">
                  <c:v>-15.30362389813908</c:v>
                </c:pt>
                <c:pt idx="20334">
                  <c:v>-11.936826640548482</c:v>
                </c:pt>
                <c:pt idx="20335">
                  <c:v>-11.32468168462292</c:v>
                </c:pt>
                <c:pt idx="20336">
                  <c:v>-12.855044074436828</c:v>
                </c:pt>
                <c:pt idx="20337">
                  <c:v>-11.630754162585701</c:v>
                </c:pt>
                <c:pt idx="20338">
                  <c:v>-12.242899118511264</c:v>
                </c:pt>
                <c:pt idx="20339">
                  <c:v>-14.691478942213516</c:v>
                </c:pt>
                <c:pt idx="20340">
                  <c:v>-11.32468168462292</c:v>
                </c:pt>
                <c:pt idx="20341">
                  <c:v>-10.406464250734574</c:v>
                </c:pt>
                <c:pt idx="20342">
                  <c:v>-11.018609206660138</c:v>
                </c:pt>
                <c:pt idx="20343">
                  <c:v>-9.7943192948090125</c:v>
                </c:pt>
                <c:pt idx="20344">
                  <c:v>-6.7335945151811956</c:v>
                </c:pt>
                <c:pt idx="20345">
                  <c:v>-7.9578844270323223</c:v>
                </c:pt>
                <c:pt idx="20346">
                  <c:v>-7.9578844270323223</c:v>
                </c:pt>
                <c:pt idx="20347">
                  <c:v>-7.6518119490695398</c:v>
                </c:pt>
                <c:pt idx="20348">
                  <c:v>-7.0396669931439764</c:v>
                </c:pt>
                <c:pt idx="20349">
                  <c:v>-7.0396669931439764</c:v>
                </c:pt>
                <c:pt idx="20350">
                  <c:v>-11.32468168462292</c:v>
                </c:pt>
                <c:pt idx="20351">
                  <c:v>-13.467189030362391</c:v>
                </c:pt>
                <c:pt idx="20352">
                  <c:v>-11.936826640548482</c:v>
                </c:pt>
                <c:pt idx="20353">
                  <c:v>-13.467189030362391</c:v>
                </c:pt>
                <c:pt idx="20354">
                  <c:v>-10.712536728697357</c:v>
                </c:pt>
                <c:pt idx="20355">
                  <c:v>-12.855044074436828</c:v>
                </c:pt>
                <c:pt idx="20356">
                  <c:v>-8.570029382957884</c:v>
                </c:pt>
                <c:pt idx="20357">
                  <c:v>-6.4275220372184139</c:v>
                </c:pt>
                <c:pt idx="20358">
                  <c:v>-6.4275220372184139</c:v>
                </c:pt>
                <c:pt idx="20359">
                  <c:v>-8.2639569049951032</c:v>
                </c:pt>
                <c:pt idx="20360">
                  <c:v>-7.6518119490695398</c:v>
                </c:pt>
                <c:pt idx="20361">
                  <c:v>-7.0396669931439764</c:v>
                </c:pt>
                <c:pt idx="20362">
                  <c:v>-8.8761018609206666</c:v>
                </c:pt>
                <c:pt idx="20363">
                  <c:v>-10.406464250734574</c:v>
                </c:pt>
                <c:pt idx="20364">
                  <c:v>-9.1821743388834491</c:v>
                </c:pt>
                <c:pt idx="20365">
                  <c:v>-8.2639569049951032</c:v>
                </c:pt>
                <c:pt idx="20366">
                  <c:v>-7.9578844270323223</c:v>
                </c:pt>
                <c:pt idx="20367">
                  <c:v>-10.406464250734574</c:v>
                </c:pt>
                <c:pt idx="20368">
                  <c:v>-11.630754162585701</c:v>
                </c:pt>
                <c:pt idx="20369">
                  <c:v>-9.1821743388834491</c:v>
                </c:pt>
                <c:pt idx="20370">
                  <c:v>-9.1821743388834491</c:v>
                </c:pt>
                <c:pt idx="20371">
                  <c:v>-8.2639569049951032</c:v>
                </c:pt>
                <c:pt idx="20372">
                  <c:v>-6.7335945151811956</c:v>
                </c:pt>
                <c:pt idx="20373">
                  <c:v>-10.406464250734574</c:v>
                </c:pt>
                <c:pt idx="20374">
                  <c:v>-12.855044074436828</c:v>
                </c:pt>
                <c:pt idx="20375">
                  <c:v>-12.548971596474045</c:v>
                </c:pt>
                <c:pt idx="20376">
                  <c:v>-12.548971596474045</c:v>
                </c:pt>
                <c:pt idx="20377">
                  <c:v>-12.855044074436828</c:v>
                </c:pt>
                <c:pt idx="20378">
                  <c:v>-14.385406464250735</c:v>
                </c:pt>
                <c:pt idx="20379">
                  <c:v>-13.773261508325172</c:v>
                </c:pt>
                <c:pt idx="20380">
                  <c:v>-13.161116552399609</c:v>
                </c:pt>
                <c:pt idx="20381">
                  <c:v>-13.467189030362391</c:v>
                </c:pt>
                <c:pt idx="20382">
                  <c:v>-11.32468168462292</c:v>
                </c:pt>
                <c:pt idx="20383">
                  <c:v>-14.079333986287953</c:v>
                </c:pt>
                <c:pt idx="20384">
                  <c:v>-9.7943192948090125</c:v>
                </c:pt>
                <c:pt idx="20385">
                  <c:v>-10.712536728697357</c:v>
                </c:pt>
                <c:pt idx="20386">
                  <c:v>-8.8761018609206666</c:v>
                </c:pt>
                <c:pt idx="20387">
                  <c:v>-11.32468168462292</c:v>
                </c:pt>
                <c:pt idx="20388">
                  <c:v>-10.100391772771793</c:v>
                </c:pt>
                <c:pt idx="20389">
                  <c:v>-17.752203721841333</c:v>
                </c:pt>
                <c:pt idx="20390">
                  <c:v>-15.915768854064645</c:v>
                </c:pt>
                <c:pt idx="20391">
                  <c:v>-15.30362389813908</c:v>
                </c:pt>
                <c:pt idx="20392">
                  <c:v>-14.691478942213516</c:v>
                </c:pt>
                <c:pt idx="20393">
                  <c:v>-13.773261508325172</c:v>
                </c:pt>
                <c:pt idx="20394">
                  <c:v>-14.9975514201763</c:v>
                </c:pt>
                <c:pt idx="20395">
                  <c:v>-12.855044074436828</c:v>
                </c:pt>
                <c:pt idx="20396">
                  <c:v>-11.32468168462292</c:v>
                </c:pt>
                <c:pt idx="20397">
                  <c:v>-12.855044074436828</c:v>
                </c:pt>
                <c:pt idx="20398">
                  <c:v>-15.60969637610186</c:v>
                </c:pt>
                <c:pt idx="20399">
                  <c:v>-14.079333986287953</c:v>
                </c:pt>
                <c:pt idx="20400">
                  <c:v>-13.773261508325172</c:v>
                </c:pt>
                <c:pt idx="20401">
                  <c:v>-9.1821743388834491</c:v>
                </c:pt>
                <c:pt idx="20402">
                  <c:v>-13.467189030362391</c:v>
                </c:pt>
                <c:pt idx="20403">
                  <c:v>-13.467189030362391</c:v>
                </c:pt>
                <c:pt idx="20404">
                  <c:v>-13.161116552399609</c:v>
                </c:pt>
                <c:pt idx="20405">
                  <c:v>-15.30362389813908</c:v>
                </c:pt>
                <c:pt idx="20406">
                  <c:v>-14.691478942213516</c:v>
                </c:pt>
                <c:pt idx="20407">
                  <c:v>-14.385406464250735</c:v>
                </c:pt>
                <c:pt idx="20408">
                  <c:v>-15.915768854064645</c:v>
                </c:pt>
                <c:pt idx="20409">
                  <c:v>-17.446131243878551</c:v>
                </c:pt>
                <c:pt idx="20410">
                  <c:v>-13.467189030362391</c:v>
                </c:pt>
                <c:pt idx="20411">
                  <c:v>-11.018609206660138</c:v>
                </c:pt>
                <c:pt idx="20412">
                  <c:v>-10.100391772771793</c:v>
                </c:pt>
                <c:pt idx="20413">
                  <c:v>-12.242899118511264</c:v>
                </c:pt>
                <c:pt idx="20414">
                  <c:v>-18.364348677766898</c:v>
                </c:pt>
                <c:pt idx="20415">
                  <c:v>-14.691478942213516</c:v>
                </c:pt>
                <c:pt idx="20416">
                  <c:v>-17.752203721841333</c:v>
                </c:pt>
                <c:pt idx="20417">
                  <c:v>-12.548971596474045</c:v>
                </c:pt>
                <c:pt idx="20418">
                  <c:v>-12.242899118511264</c:v>
                </c:pt>
                <c:pt idx="20419">
                  <c:v>-14.9975514201763</c:v>
                </c:pt>
                <c:pt idx="20420">
                  <c:v>-11.936826640548482</c:v>
                </c:pt>
                <c:pt idx="20421">
                  <c:v>-10.100391772771793</c:v>
                </c:pt>
                <c:pt idx="20422">
                  <c:v>-10.406464250734574</c:v>
                </c:pt>
                <c:pt idx="20423">
                  <c:v>-11.32468168462292</c:v>
                </c:pt>
                <c:pt idx="20424">
                  <c:v>-8.8761018609206666</c:v>
                </c:pt>
                <c:pt idx="20425">
                  <c:v>-11.630754162585701</c:v>
                </c:pt>
                <c:pt idx="20426">
                  <c:v>-12.855044074436828</c:v>
                </c:pt>
                <c:pt idx="20427">
                  <c:v>-11.630754162585701</c:v>
                </c:pt>
                <c:pt idx="20428">
                  <c:v>-10.406464250734574</c:v>
                </c:pt>
                <c:pt idx="20429">
                  <c:v>-10.100391772771793</c:v>
                </c:pt>
                <c:pt idx="20430">
                  <c:v>-11.32468168462292</c:v>
                </c:pt>
                <c:pt idx="20431">
                  <c:v>-7.9578844270323223</c:v>
                </c:pt>
                <c:pt idx="20432">
                  <c:v>-8.570029382957884</c:v>
                </c:pt>
                <c:pt idx="20433">
                  <c:v>-10.100391772771793</c:v>
                </c:pt>
                <c:pt idx="20434">
                  <c:v>-10.406464250734574</c:v>
                </c:pt>
                <c:pt idx="20435">
                  <c:v>-11.018609206660138</c:v>
                </c:pt>
                <c:pt idx="20436">
                  <c:v>-8.570029382957884</c:v>
                </c:pt>
                <c:pt idx="20437">
                  <c:v>-7.9578844270323223</c:v>
                </c:pt>
                <c:pt idx="20438">
                  <c:v>-12.242899118511264</c:v>
                </c:pt>
                <c:pt idx="20439">
                  <c:v>-12.548971596474045</c:v>
                </c:pt>
                <c:pt idx="20440">
                  <c:v>-13.467189030362391</c:v>
                </c:pt>
                <c:pt idx="20441">
                  <c:v>-12.548971596474045</c:v>
                </c:pt>
                <c:pt idx="20442">
                  <c:v>-10.406464250734574</c:v>
                </c:pt>
                <c:pt idx="20443">
                  <c:v>-10.406464250734574</c:v>
                </c:pt>
                <c:pt idx="20444">
                  <c:v>-11.018609206660138</c:v>
                </c:pt>
                <c:pt idx="20445">
                  <c:v>-11.630754162585701</c:v>
                </c:pt>
                <c:pt idx="20446">
                  <c:v>-9.7943192948090125</c:v>
                </c:pt>
                <c:pt idx="20447">
                  <c:v>-12.855044074436828</c:v>
                </c:pt>
                <c:pt idx="20448">
                  <c:v>-14.079333986287953</c:v>
                </c:pt>
                <c:pt idx="20449">
                  <c:v>-12.242899118511264</c:v>
                </c:pt>
                <c:pt idx="20450">
                  <c:v>-11.630754162585701</c:v>
                </c:pt>
                <c:pt idx="20451">
                  <c:v>-12.242899118511264</c:v>
                </c:pt>
                <c:pt idx="20452">
                  <c:v>-10.712536728697357</c:v>
                </c:pt>
                <c:pt idx="20453">
                  <c:v>-11.32468168462292</c:v>
                </c:pt>
                <c:pt idx="20454">
                  <c:v>-12.855044074436828</c:v>
                </c:pt>
                <c:pt idx="20455">
                  <c:v>-8.570029382957884</c:v>
                </c:pt>
                <c:pt idx="20456">
                  <c:v>-12.548971596474045</c:v>
                </c:pt>
                <c:pt idx="20457">
                  <c:v>-10.100391772771793</c:v>
                </c:pt>
                <c:pt idx="20458">
                  <c:v>-13.161116552399609</c:v>
                </c:pt>
                <c:pt idx="20459">
                  <c:v>-13.467189030362391</c:v>
                </c:pt>
                <c:pt idx="20460">
                  <c:v>-15.30362389813908</c:v>
                </c:pt>
                <c:pt idx="20461">
                  <c:v>-15.915768854064645</c:v>
                </c:pt>
                <c:pt idx="20462">
                  <c:v>-17.140058765915768</c:v>
                </c:pt>
                <c:pt idx="20463">
                  <c:v>-15.30362389813908</c:v>
                </c:pt>
                <c:pt idx="20464">
                  <c:v>-16.527913809990206</c:v>
                </c:pt>
                <c:pt idx="20465">
                  <c:v>-11.32468168462292</c:v>
                </c:pt>
                <c:pt idx="20466">
                  <c:v>-13.773261508325172</c:v>
                </c:pt>
                <c:pt idx="20467">
                  <c:v>-11.630754162585701</c:v>
                </c:pt>
                <c:pt idx="20468">
                  <c:v>-12.548971596474045</c:v>
                </c:pt>
                <c:pt idx="20469">
                  <c:v>-12.855044074436828</c:v>
                </c:pt>
                <c:pt idx="20470">
                  <c:v>-12.548971596474045</c:v>
                </c:pt>
                <c:pt idx="20471">
                  <c:v>-13.467189030362391</c:v>
                </c:pt>
                <c:pt idx="20472">
                  <c:v>-16.527913809990206</c:v>
                </c:pt>
                <c:pt idx="20473">
                  <c:v>-12.855044074436828</c:v>
                </c:pt>
                <c:pt idx="20474">
                  <c:v>-11.32468168462292</c:v>
                </c:pt>
                <c:pt idx="20475">
                  <c:v>-11.630754162585701</c:v>
                </c:pt>
                <c:pt idx="20476">
                  <c:v>-11.630754162585701</c:v>
                </c:pt>
                <c:pt idx="20477">
                  <c:v>-14.079333986287953</c:v>
                </c:pt>
                <c:pt idx="20478">
                  <c:v>-13.467189030362391</c:v>
                </c:pt>
                <c:pt idx="20479">
                  <c:v>-14.691478942213516</c:v>
                </c:pt>
                <c:pt idx="20480">
                  <c:v>-10.712536728697357</c:v>
                </c:pt>
                <c:pt idx="20481">
                  <c:v>-12.242899118511264</c:v>
                </c:pt>
                <c:pt idx="20482">
                  <c:v>-11.32468168462292</c:v>
                </c:pt>
                <c:pt idx="20483">
                  <c:v>-11.630754162585701</c:v>
                </c:pt>
                <c:pt idx="20484">
                  <c:v>-12.548971596474045</c:v>
                </c:pt>
                <c:pt idx="20485">
                  <c:v>-13.773261508325172</c:v>
                </c:pt>
                <c:pt idx="20486">
                  <c:v>-14.385406464250735</c:v>
                </c:pt>
                <c:pt idx="20487">
                  <c:v>-14.691478942213516</c:v>
                </c:pt>
                <c:pt idx="20488">
                  <c:v>-13.773261508325172</c:v>
                </c:pt>
                <c:pt idx="20489">
                  <c:v>-11.32468168462292</c:v>
                </c:pt>
                <c:pt idx="20490">
                  <c:v>-12.855044074436828</c:v>
                </c:pt>
                <c:pt idx="20491">
                  <c:v>-12.242899118511264</c:v>
                </c:pt>
                <c:pt idx="20492">
                  <c:v>-10.406464250734574</c:v>
                </c:pt>
                <c:pt idx="20493">
                  <c:v>-9.7943192948090125</c:v>
                </c:pt>
                <c:pt idx="20494">
                  <c:v>-11.018609206660138</c:v>
                </c:pt>
                <c:pt idx="20495">
                  <c:v>-12.242899118511264</c:v>
                </c:pt>
                <c:pt idx="20496">
                  <c:v>-13.161116552399609</c:v>
                </c:pt>
                <c:pt idx="20497">
                  <c:v>-14.385406464250735</c:v>
                </c:pt>
                <c:pt idx="20498">
                  <c:v>-15.30362389813908</c:v>
                </c:pt>
                <c:pt idx="20499">
                  <c:v>-15.30362389813908</c:v>
                </c:pt>
                <c:pt idx="20500">
                  <c:v>-13.467189030362391</c:v>
                </c:pt>
                <c:pt idx="20501">
                  <c:v>-12.548971596474045</c:v>
                </c:pt>
                <c:pt idx="20502">
                  <c:v>-12.548971596474045</c:v>
                </c:pt>
                <c:pt idx="20503">
                  <c:v>-12.242899118511264</c:v>
                </c:pt>
                <c:pt idx="20504">
                  <c:v>-8.2639569049951032</c:v>
                </c:pt>
                <c:pt idx="20505">
                  <c:v>-8.2639569049951032</c:v>
                </c:pt>
                <c:pt idx="20506">
                  <c:v>-10.712536728697357</c:v>
                </c:pt>
                <c:pt idx="20507">
                  <c:v>-12.855044074436828</c:v>
                </c:pt>
                <c:pt idx="20508">
                  <c:v>-14.9975514201763</c:v>
                </c:pt>
                <c:pt idx="20509">
                  <c:v>-10.100391772771793</c:v>
                </c:pt>
                <c:pt idx="20510">
                  <c:v>-12.855044074436828</c:v>
                </c:pt>
                <c:pt idx="20511">
                  <c:v>-13.161116552399609</c:v>
                </c:pt>
                <c:pt idx="20512">
                  <c:v>-17.752203721841333</c:v>
                </c:pt>
                <c:pt idx="20513">
                  <c:v>-13.773261508325172</c:v>
                </c:pt>
                <c:pt idx="20514">
                  <c:v>-11.936826640548482</c:v>
                </c:pt>
                <c:pt idx="20515">
                  <c:v>-11.018609206660138</c:v>
                </c:pt>
                <c:pt idx="20516">
                  <c:v>-10.712536728697357</c:v>
                </c:pt>
                <c:pt idx="20517">
                  <c:v>-10.100391772771793</c:v>
                </c:pt>
                <c:pt idx="20518">
                  <c:v>-7.6518119490695398</c:v>
                </c:pt>
                <c:pt idx="20519">
                  <c:v>-7.3457394711067581</c:v>
                </c:pt>
                <c:pt idx="20520">
                  <c:v>-11.32468168462292</c:v>
                </c:pt>
                <c:pt idx="20521">
                  <c:v>-7.6518119490695398</c:v>
                </c:pt>
                <c:pt idx="20522">
                  <c:v>-8.570029382957884</c:v>
                </c:pt>
                <c:pt idx="20523">
                  <c:v>-8.2639569049951032</c:v>
                </c:pt>
                <c:pt idx="20524">
                  <c:v>-9.1821743388834491</c:v>
                </c:pt>
                <c:pt idx="20525">
                  <c:v>-10.100391772771793</c:v>
                </c:pt>
                <c:pt idx="20526">
                  <c:v>-11.32468168462292</c:v>
                </c:pt>
                <c:pt idx="20527">
                  <c:v>-10.100391772771793</c:v>
                </c:pt>
                <c:pt idx="20528">
                  <c:v>-11.936826640548482</c:v>
                </c:pt>
                <c:pt idx="20529">
                  <c:v>-12.855044074436828</c:v>
                </c:pt>
                <c:pt idx="20530">
                  <c:v>-13.161116552399609</c:v>
                </c:pt>
                <c:pt idx="20531">
                  <c:v>-13.467189030362391</c:v>
                </c:pt>
                <c:pt idx="20532">
                  <c:v>-12.855044074436828</c:v>
                </c:pt>
                <c:pt idx="20533">
                  <c:v>-13.161116552399609</c:v>
                </c:pt>
                <c:pt idx="20534">
                  <c:v>-13.467189030362391</c:v>
                </c:pt>
                <c:pt idx="20535">
                  <c:v>-9.1821743388834491</c:v>
                </c:pt>
                <c:pt idx="20536">
                  <c:v>-10.100391772771793</c:v>
                </c:pt>
                <c:pt idx="20537">
                  <c:v>-11.018609206660138</c:v>
                </c:pt>
                <c:pt idx="20538">
                  <c:v>-12.855044074436828</c:v>
                </c:pt>
                <c:pt idx="20539">
                  <c:v>-10.712536728697357</c:v>
                </c:pt>
                <c:pt idx="20540">
                  <c:v>-10.712536728697357</c:v>
                </c:pt>
                <c:pt idx="20541">
                  <c:v>-13.467189030362391</c:v>
                </c:pt>
                <c:pt idx="20542">
                  <c:v>-12.242899118511264</c:v>
                </c:pt>
                <c:pt idx="20543">
                  <c:v>-10.100391772771793</c:v>
                </c:pt>
                <c:pt idx="20544">
                  <c:v>-13.161116552399609</c:v>
                </c:pt>
                <c:pt idx="20545">
                  <c:v>-12.242899118511264</c:v>
                </c:pt>
                <c:pt idx="20546">
                  <c:v>-10.406464250734574</c:v>
                </c:pt>
                <c:pt idx="20547">
                  <c:v>-14.079333986287953</c:v>
                </c:pt>
                <c:pt idx="20548">
                  <c:v>-14.385406464250735</c:v>
                </c:pt>
                <c:pt idx="20549">
                  <c:v>-18.058276199804116</c:v>
                </c:pt>
                <c:pt idx="20550">
                  <c:v>-14.385406464250735</c:v>
                </c:pt>
                <c:pt idx="20551">
                  <c:v>-14.691478942213516</c:v>
                </c:pt>
                <c:pt idx="20552">
                  <c:v>-16.527913809990206</c:v>
                </c:pt>
                <c:pt idx="20553">
                  <c:v>-16.833986287952989</c:v>
                </c:pt>
                <c:pt idx="20554">
                  <c:v>-16.527913809990206</c:v>
                </c:pt>
                <c:pt idx="20555">
                  <c:v>-15.60969637610186</c:v>
                </c:pt>
                <c:pt idx="20556">
                  <c:v>-14.079333986287953</c:v>
                </c:pt>
                <c:pt idx="20557">
                  <c:v>-14.9975514201763</c:v>
                </c:pt>
                <c:pt idx="20558">
                  <c:v>-16.527913809990206</c:v>
                </c:pt>
                <c:pt idx="20559">
                  <c:v>-14.385406464250735</c:v>
                </c:pt>
                <c:pt idx="20560">
                  <c:v>-15.60969637610186</c:v>
                </c:pt>
                <c:pt idx="20561">
                  <c:v>-14.691478942213516</c:v>
                </c:pt>
                <c:pt idx="20562">
                  <c:v>-16.833986287952989</c:v>
                </c:pt>
                <c:pt idx="20563">
                  <c:v>-12.242899118511264</c:v>
                </c:pt>
                <c:pt idx="20564">
                  <c:v>-10.406464250734574</c:v>
                </c:pt>
                <c:pt idx="20565">
                  <c:v>-8.2639569049951032</c:v>
                </c:pt>
                <c:pt idx="20566">
                  <c:v>-12.242899118511264</c:v>
                </c:pt>
                <c:pt idx="20567">
                  <c:v>-11.018609206660138</c:v>
                </c:pt>
                <c:pt idx="20568">
                  <c:v>-9.1821743388834491</c:v>
                </c:pt>
                <c:pt idx="20569">
                  <c:v>-12.548971596474045</c:v>
                </c:pt>
                <c:pt idx="20570">
                  <c:v>-11.630754162585701</c:v>
                </c:pt>
                <c:pt idx="20571">
                  <c:v>-12.855044074436828</c:v>
                </c:pt>
                <c:pt idx="20572">
                  <c:v>-12.548971596474045</c:v>
                </c:pt>
                <c:pt idx="20573">
                  <c:v>-10.712536728697357</c:v>
                </c:pt>
                <c:pt idx="20574">
                  <c:v>-10.100391772771793</c:v>
                </c:pt>
                <c:pt idx="20575">
                  <c:v>-7.0396669931439764</c:v>
                </c:pt>
                <c:pt idx="20576">
                  <c:v>-10.100391772771793</c:v>
                </c:pt>
                <c:pt idx="20577">
                  <c:v>-11.018609206660138</c:v>
                </c:pt>
                <c:pt idx="20578">
                  <c:v>-11.936826640548482</c:v>
                </c:pt>
                <c:pt idx="20579">
                  <c:v>-10.712536728697357</c:v>
                </c:pt>
                <c:pt idx="20580">
                  <c:v>-10.712536728697357</c:v>
                </c:pt>
                <c:pt idx="20581">
                  <c:v>-8.2639569049951032</c:v>
                </c:pt>
                <c:pt idx="20582">
                  <c:v>-7.6518119490695398</c:v>
                </c:pt>
                <c:pt idx="20583">
                  <c:v>-11.018609206660138</c:v>
                </c:pt>
                <c:pt idx="20584">
                  <c:v>-11.32468168462292</c:v>
                </c:pt>
                <c:pt idx="20585">
                  <c:v>-7.3457394711067581</c:v>
                </c:pt>
                <c:pt idx="20586">
                  <c:v>-7.9578844270323223</c:v>
                </c:pt>
                <c:pt idx="20587">
                  <c:v>-11.936826640548482</c:v>
                </c:pt>
                <c:pt idx="20588">
                  <c:v>-10.406464250734574</c:v>
                </c:pt>
                <c:pt idx="20589">
                  <c:v>-10.406464250734574</c:v>
                </c:pt>
                <c:pt idx="20590">
                  <c:v>-9.7943192948090125</c:v>
                </c:pt>
                <c:pt idx="20591">
                  <c:v>-7.3457394711067581</c:v>
                </c:pt>
                <c:pt idx="20592">
                  <c:v>-11.018609206660138</c:v>
                </c:pt>
                <c:pt idx="20593">
                  <c:v>-8.8761018609206666</c:v>
                </c:pt>
                <c:pt idx="20594">
                  <c:v>-4.8971596474045063</c:v>
                </c:pt>
                <c:pt idx="20595">
                  <c:v>-7.0396669931439764</c:v>
                </c:pt>
                <c:pt idx="20596">
                  <c:v>-8.570029382957884</c:v>
                </c:pt>
                <c:pt idx="20597">
                  <c:v>-9.7943192948090125</c:v>
                </c:pt>
                <c:pt idx="20598">
                  <c:v>-8.8761018609206666</c:v>
                </c:pt>
                <c:pt idx="20599">
                  <c:v>-7.3457394711067581</c:v>
                </c:pt>
                <c:pt idx="20600">
                  <c:v>-7.6518119490695398</c:v>
                </c:pt>
                <c:pt idx="20601">
                  <c:v>-6.4275220372184139</c:v>
                </c:pt>
                <c:pt idx="20602">
                  <c:v>-7.3457394711067581</c:v>
                </c:pt>
                <c:pt idx="20603">
                  <c:v>-11.018609206660138</c:v>
                </c:pt>
                <c:pt idx="20604">
                  <c:v>-7.0396669931439764</c:v>
                </c:pt>
                <c:pt idx="20605">
                  <c:v>-7.6518119490695398</c:v>
                </c:pt>
                <c:pt idx="20606">
                  <c:v>-8.8761018609206666</c:v>
                </c:pt>
                <c:pt idx="20607">
                  <c:v>-10.100391772771793</c:v>
                </c:pt>
                <c:pt idx="20608">
                  <c:v>-10.406464250734574</c:v>
                </c:pt>
                <c:pt idx="20609">
                  <c:v>-8.8761018609206666</c:v>
                </c:pt>
                <c:pt idx="20610">
                  <c:v>-9.7943192948090125</c:v>
                </c:pt>
                <c:pt idx="20611">
                  <c:v>-10.100391772771793</c:v>
                </c:pt>
                <c:pt idx="20612">
                  <c:v>-7.0396669931439764</c:v>
                </c:pt>
                <c:pt idx="20613">
                  <c:v>-5.5093046033300688</c:v>
                </c:pt>
                <c:pt idx="20614">
                  <c:v>-3.9789422135161612</c:v>
                </c:pt>
                <c:pt idx="20615">
                  <c:v>-8.8761018609206666</c:v>
                </c:pt>
                <c:pt idx="20616">
                  <c:v>-7.9578844270323223</c:v>
                </c:pt>
                <c:pt idx="20617">
                  <c:v>-7.6518119490695398</c:v>
                </c:pt>
                <c:pt idx="20618">
                  <c:v>-11.018609206660138</c:v>
                </c:pt>
                <c:pt idx="20619">
                  <c:v>-11.018609206660138</c:v>
                </c:pt>
                <c:pt idx="20620">
                  <c:v>-7.9578844270323223</c:v>
                </c:pt>
                <c:pt idx="20621">
                  <c:v>-6.1214495592556322</c:v>
                </c:pt>
                <c:pt idx="20622">
                  <c:v>-10.100391772771793</c:v>
                </c:pt>
                <c:pt idx="20623">
                  <c:v>-7.0396669931439764</c:v>
                </c:pt>
                <c:pt idx="20624">
                  <c:v>-6.4275220372184139</c:v>
                </c:pt>
                <c:pt idx="20625">
                  <c:v>-10.100391772771793</c:v>
                </c:pt>
                <c:pt idx="20626">
                  <c:v>-11.018609206660138</c:v>
                </c:pt>
                <c:pt idx="20627">
                  <c:v>-7.6518119490695398</c:v>
                </c:pt>
                <c:pt idx="20628">
                  <c:v>-10.100391772771793</c:v>
                </c:pt>
                <c:pt idx="20629">
                  <c:v>-10.406464250734574</c:v>
                </c:pt>
                <c:pt idx="20630">
                  <c:v>-14.079333986287953</c:v>
                </c:pt>
                <c:pt idx="20631">
                  <c:v>-14.079333986287953</c:v>
                </c:pt>
                <c:pt idx="20632">
                  <c:v>-14.385406464250735</c:v>
                </c:pt>
                <c:pt idx="20633">
                  <c:v>-13.161116552399609</c:v>
                </c:pt>
                <c:pt idx="20634">
                  <c:v>-10.406464250734574</c:v>
                </c:pt>
                <c:pt idx="20635">
                  <c:v>-12.855044074436828</c:v>
                </c:pt>
                <c:pt idx="20636">
                  <c:v>-11.630754162585701</c:v>
                </c:pt>
                <c:pt idx="20637">
                  <c:v>-10.406464250734574</c:v>
                </c:pt>
                <c:pt idx="20638">
                  <c:v>-7.9578844270323223</c:v>
                </c:pt>
                <c:pt idx="20639">
                  <c:v>-11.018609206660138</c:v>
                </c:pt>
                <c:pt idx="20640">
                  <c:v>-12.548971596474045</c:v>
                </c:pt>
                <c:pt idx="20641">
                  <c:v>-13.467189030362391</c:v>
                </c:pt>
                <c:pt idx="20642">
                  <c:v>-12.548971596474045</c:v>
                </c:pt>
                <c:pt idx="20643">
                  <c:v>-12.548971596474045</c:v>
                </c:pt>
                <c:pt idx="20644">
                  <c:v>-10.100391772771793</c:v>
                </c:pt>
                <c:pt idx="20645">
                  <c:v>-14.691478942213516</c:v>
                </c:pt>
                <c:pt idx="20646">
                  <c:v>-11.630754162585701</c:v>
                </c:pt>
                <c:pt idx="20647">
                  <c:v>-12.548971596474045</c:v>
                </c:pt>
                <c:pt idx="20648">
                  <c:v>-11.936826640548482</c:v>
                </c:pt>
                <c:pt idx="20649">
                  <c:v>-12.855044074436828</c:v>
                </c:pt>
                <c:pt idx="20650">
                  <c:v>-11.630754162585701</c:v>
                </c:pt>
                <c:pt idx="20651">
                  <c:v>-11.32468168462292</c:v>
                </c:pt>
                <c:pt idx="20652">
                  <c:v>-12.242899118511264</c:v>
                </c:pt>
                <c:pt idx="20653">
                  <c:v>-8.8761018609206666</c:v>
                </c:pt>
                <c:pt idx="20654">
                  <c:v>-10.712536728697357</c:v>
                </c:pt>
                <c:pt idx="20655">
                  <c:v>-10.100391772771793</c:v>
                </c:pt>
                <c:pt idx="20656">
                  <c:v>-11.936826640548482</c:v>
                </c:pt>
                <c:pt idx="20657">
                  <c:v>-14.385406464250735</c:v>
                </c:pt>
                <c:pt idx="20658">
                  <c:v>-9.1821743388834491</c:v>
                </c:pt>
                <c:pt idx="20659">
                  <c:v>-9.1821743388834491</c:v>
                </c:pt>
                <c:pt idx="20660">
                  <c:v>-12.855044074436828</c:v>
                </c:pt>
                <c:pt idx="20661">
                  <c:v>-9.7943192948090125</c:v>
                </c:pt>
                <c:pt idx="20662">
                  <c:v>-13.773261508325172</c:v>
                </c:pt>
                <c:pt idx="20663">
                  <c:v>-13.161116552399609</c:v>
                </c:pt>
                <c:pt idx="20664">
                  <c:v>-12.548971596474045</c:v>
                </c:pt>
                <c:pt idx="20665">
                  <c:v>-11.630754162585701</c:v>
                </c:pt>
                <c:pt idx="20666">
                  <c:v>-13.773261508325172</c:v>
                </c:pt>
                <c:pt idx="20667">
                  <c:v>-13.467189030362391</c:v>
                </c:pt>
                <c:pt idx="20668">
                  <c:v>-12.242899118511264</c:v>
                </c:pt>
                <c:pt idx="20669">
                  <c:v>-13.773261508325172</c:v>
                </c:pt>
                <c:pt idx="20670">
                  <c:v>-12.548971596474045</c:v>
                </c:pt>
                <c:pt idx="20671">
                  <c:v>-11.630754162585701</c:v>
                </c:pt>
                <c:pt idx="20672">
                  <c:v>-11.936826640548482</c:v>
                </c:pt>
                <c:pt idx="20673">
                  <c:v>-10.712536728697357</c:v>
                </c:pt>
                <c:pt idx="20674">
                  <c:v>-11.630754162585701</c:v>
                </c:pt>
                <c:pt idx="20675">
                  <c:v>-10.100391772771793</c:v>
                </c:pt>
                <c:pt idx="20676">
                  <c:v>-8.570029382957884</c:v>
                </c:pt>
                <c:pt idx="20677">
                  <c:v>-9.1821743388834491</c:v>
                </c:pt>
                <c:pt idx="20678">
                  <c:v>-7.3457394711067581</c:v>
                </c:pt>
                <c:pt idx="20679">
                  <c:v>-8.570029382957884</c:v>
                </c:pt>
                <c:pt idx="20680">
                  <c:v>-12.242899118511264</c:v>
                </c:pt>
                <c:pt idx="20681">
                  <c:v>-12.548971596474045</c:v>
                </c:pt>
                <c:pt idx="20682">
                  <c:v>-13.467189030362391</c:v>
                </c:pt>
                <c:pt idx="20683">
                  <c:v>-11.32468168462292</c:v>
                </c:pt>
                <c:pt idx="20684">
                  <c:v>-11.630754162585701</c:v>
                </c:pt>
                <c:pt idx="20685">
                  <c:v>-15.915768854064645</c:v>
                </c:pt>
                <c:pt idx="20686">
                  <c:v>-9.7943192948090125</c:v>
                </c:pt>
                <c:pt idx="20687">
                  <c:v>-8.8761018609206666</c:v>
                </c:pt>
                <c:pt idx="20688">
                  <c:v>-11.630754162585701</c:v>
                </c:pt>
                <c:pt idx="20689">
                  <c:v>-11.018609206660138</c:v>
                </c:pt>
                <c:pt idx="20690">
                  <c:v>-8.2639569049951032</c:v>
                </c:pt>
                <c:pt idx="20691">
                  <c:v>-7.3457394711067581</c:v>
                </c:pt>
                <c:pt idx="20692">
                  <c:v>-8.2639569049951032</c:v>
                </c:pt>
                <c:pt idx="20693">
                  <c:v>-5.5093046033300688</c:v>
                </c:pt>
                <c:pt idx="20694">
                  <c:v>-5.5093046033300688</c:v>
                </c:pt>
                <c:pt idx="20695">
                  <c:v>-5.5093046033300688</c:v>
                </c:pt>
                <c:pt idx="20696">
                  <c:v>-7.9578844270323223</c:v>
                </c:pt>
                <c:pt idx="20697">
                  <c:v>-6.7335945151811956</c:v>
                </c:pt>
                <c:pt idx="20698">
                  <c:v>-4.8971596474045063</c:v>
                </c:pt>
                <c:pt idx="20699">
                  <c:v>-7.0396669931439764</c:v>
                </c:pt>
                <c:pt idx="20700">
                  <c:v>-8.570029382957884</c:v>
                </c:pt>
                <c:pt idx="20701">
                  <c:v>-10.100391772771793</c:v>
                </c:pt>
                <c:pt idx="20702">
                  <c:v>-7.9578844270323223</c:v>
                </c:pt>
                <c:pt idx="20703">
                  <c:v>-4.5910871694417246</c:v>
                </c:pt>
                <c:pt idx="20704">
                  <c:v>-7.6518119490695398</c:v>
                </c:pt>
                <c:pt idx="20705">
                  <c:v>-11.936826640548482</c:v>
                </c:pt>
                <c:pt idx="20706">
                  <c:v>-11.018609206660138</c:v>
                </c:pt>
                <c:pt idx="20707">
                  <c:v>-9.7943192948090125</c:v>
                </c:pt>
                <c:pt idx="20708">
                  <c:v>-10.100391772771793</c:v>
                </c:pt>
                <c:pt idx="20709">
                  <c:v>-12.855044074436828</c:v>
                </c:pt>
                <c:pt idx="20710">
                  <c:v>-11.32468168462292</c:v>
                </c:pt>
                <c:pt idx="20711">
                  <c:v>-10.100391772771793</c:v>
                </c:pt>
                <c:pt idx="20712">
                  <c:v>-9.1821743388834491</c:v>
                </c:pt>
                <c:pt idx="20713">
                  <c:v>-9.7943192948090125</c:v>
                </c:pt>
                <c:pt idx="20714">
                  <c:v>-10.406464250734574</c:v>
                </c:pt>
                <c:pt idx="20715">
                  <c:v>-9.7943192948090125</c:v>
                </c:pt>
                <c:pt idx="20716">
                  <c:v>-13.161116552399609</c:v>
                </c:pt>
                <c:pt idx="20717">
                  <c:v>-11.630754162585701</c:v>
                </c:pt>
                <c:pt idx="20718">
                  <c:v>-11.936826640548482</c:v>
                </c:pt>
                <c:pt idx="20719">
                  <c:v>-12.855044074436828</c:v>
                </c:pt>
                <c:pt idx="20720">
                  <c:v>-10.712536728697357</c:v>
                </c:pt>
                <c:pt idx="20721">
                  <c:v>-12.242899118511264</c:v>
                </c:pt>
                <c:pt idx="20722">
                  <c:v>-7.9578844270323223</c:v>
                </c:pt>
                <c:pt idx="20723">
                  <c:v>-11.32468168462292</c:v>
                </c:pt>
                <c:pt idx="20724">
                  <c:v>-10.712536728697357</c:v>
                </c:pt>
                <c:pt idx="20725">
                  <c:v>-14.9975514201763</c:v>
                </c:pt>
                <c:pt idx="20726">
                  <c:v>-15.30362389813908</c:v>
                </c:pt>
                <c:pt idx="20727">
                  <c:v>-13.467189030362391</c:v>
                </c:pt>
                <c:pt idx="20728">
                  <c:v>-12.548971596474045</c:v>
                </c:pt>
                <c:pt idx="20729">
                  <c:v>-13.467189030362391</c:v>
                </c:pt>
                <c:pt idx="20730">
                  <c:v>-10.712536728697357</c:v>
                </c:pt>
                <c:pt idx="20731">
                  <c:v>-12.548971596474045</c:v>
                </c:pt>
                <c:pt idx="20732">
                  <c:v>-13.773261508325172</c:v>
                </c:pt>
                <c:pt idx="20733">
                  <c:v>-15.60969637610186</c:v>
                </c:pt>
                <c:pt idx="20734">
                  <c:v>-14.079333986287953</c:v>
                </c:pt>
                <c:pt idx="20735">
                  <c:v>-15.60969637610186</c:v>
                </c:pt>
                <c:pt idx="20736">
                  <c:v>-14.691478942213516</c:v>
                </c:pt>
                <c:pt idx="20737">
                  <c:v>-14.385406464250735</c:v>
                </c:pt>
                <c:pt idx="20738">
                  <c:v>-13.161116552399609</c:v>
                </c:pt>
                <c:pt idx="20739">
                  <c:v>-11.630754162585701</c:v>
                </c:pt>
                <c:pt idx="20740">
                  <c:v>-11.018609206660138</c:v>
                </c:pt>
                <c:pt idx="20741">
                  <c:v>-10.712536728697357</c:v>
                </c:pt>
                <c:pt idx="20742">
                  <c:v>-11.018609206660138</c:v>
                </c:pt>
                <c:pt idx="20743">
                  <c:v>-12.242899118511264</c:v>
                </c:pt>
                <c:pt idx="20744">
                  <c:v>-11.018609206660138</c:v>
                </c:pt>
                <c:pt idx="20745">
                  <c:v>-12.855044074436828</c:v>
                </c:pt>
                <c:pt idx="20746">
                  <c:v>-13.161116552399609</c:v>
                </c:pt>
                <c:pt idx="20747">
                  <c:v>-11.018609206660138</c:v>
                </c:pt>
                <c:pt idx="20748">
                  <c:v>-7.3457394711067581</c:v>
                </c:pt>
                <c:pt idx="20749">
                  <c:v>-7.0396669931439764</c:v>
                </c:pt>
                <c:pt idx="20750">
                  <c:v>-8.2639569049951032</c:v>
                </c:pt>
                <c:pt idx="20751">
                  <c:v>-11.32468168462292</c:v>
                </c:pt>
                <c:pt idx="20752">
                  <c:v>-9.7943192948090125</c:v>
                </c:pt>
                <c:pt idx="20753">
                  <c:v>-7.9578844270323223</c:v>
                </c:pt>
                <c:pt idx="20754">
                  <c:v>-7.3457394711067581</c:v>
                </c:pt>
                <c:pt idx="20755">
                  <c:v>-8.570029382957884</c:v>
                </c:pt>
                <c:pt idx="20756">
                  <c:v>-6.4275220372184139</c:v>
                </c:pt>
                <c:pt idx="20757">
                  <c:v>-6.4275220372184139</c:v>
                </c:pt>
                <c:pt idx="20758">
                  <c:v>-6.1214495592556322</c:v>
                </c:pt>
                <c:pt idx="20759">
                  <c:v>-8.570029382957884</c:v>
                </c:pt>
                <c:pt idx="20760">
                  <c:v>-11.018609206660138</c:v>
                </c:pt>
                <c:pt idx="20761">
                  <c:v>-13.161116552399609</c:v>
                </c:pt>
                <c:pt idx="20762">
                  <c:v>-11.630754162585701</c:v>
                </c:pt>
                <c:pt idx="20763">
                  <c:v>-11.018609206660138</c:v>
                </c:pt>
                <c:pt idx="20764">
                  <c:v>-11.018609206660138</c:v>
                </c:pt>
                <c:pt idx="20765">
                  <c:v>-14.079333986287953</c:v>
                </c:pt>
                <c:pt idx="20766">
                  <c:v>-10.100391772771793</c:v>
                </c:pt>
                <c:pt idx="20767">
                  <c:v>-8.8761018609206666</c:v>
                </c:pt>
                <c:pt idx="20768">
                  <c:v>-11.018609206660138</c:v>
                </c:pt>
                <c:pt idx="20769">
                  <c:v>-7.9578844270323223</c:v>
                </c:pt>
                <c:pt idx="20770">
                  <c:v>-8.2639569049951032</c:v>
                </c:pt>
                <c:pt idx="20771">
                  <c:v>-8.570029382957884</c:v>
                </c:pt>
                <c:pt idx="20772">
                  <c:v>-9.7943192948090125</c:v>
                </c:pt>
                <c:pt idx="20773">
                  <c:v>-7.6518119490695398</c:v>
                </c:pt>
                <c:pt idx="20774">
                  <c:v>-8.570029382957884</c:v>
                </c:pt>
                <c:pt idx="20775">
                  <c:v>-10.406464250734574</c:v>
                </c:pt>
                <c:pt idx="20776">
                  <c:v>-9.7943192948090125</c:v>
                </c:pt>
                <c:pt idx="20777">
                  <c:v>-11.936826640548482</c:v>
                </c:pt>
                <c:pt idx="20778">
                  <c:v>-12.242899118511264</c:v>
                </c:pt>
                <c:pt idx="20779">
                  <c:v>-11.630754162585701</c:v>
                </c:pt>
                <c:pt idx="20780">
                  <c:v>-9.1821743388834491</c:v>
                </c:pt>
                <c:pt idx="20781">
                  <c:v>-10.406464250734574</c:v>
                </c:pt>
                <c:pt idx="20782">
                  <c:v>-11.630754162585701</c:v>
                </c:pt>
                <c:pt idx="20783">
                  <c:v>-12.855044074436828</c:v>
                </c:pt>
                <c:pt idx="20784">
                  <c:v>-12.855044074436828</c:v>
                </c:pt>
                <c:pt idx="20785">
                  <c:v>-11.018609206660138</c:v>
                </c:pt>
                <c:pt idx="20786">
                  <c:v>-12.855044074436828</c:v>
                </c:pt>
                <c:pt idx="20787">
                  <c:v>-12.548971596474045</c:v>
                </c:pt>
                <c:pt idx="20788">
                  <c:v>-11.32468168462292</c:v>
                </c:pt>
                <c:pt idx="20789">
                  <c:v>-11.630754162585701</c:v>
                </c:pt>
                <c:pt idx="20790">
                  <c:v>-14.079333986287953</c:v>
                </c:pt>
                <c:pt idx="20791">
                  <c:v>-14.691478942213516</c:v>
                </c:pt>
                <c:pt idx="20792">
                  <c:v>-15.30362389813908</c:v>
                </c:pt>
                <c:pt idx="20793">
                  <c:v>-13.773261508325172</c:v>
                </c:pt>
                <c:pt idx="20794">
                  <c:v>-11.630754162585701</c:v>
                </c:pt>
                <c:pt idx="20795">
                  <c:v>-15.60969637610186</c:v>
                </c:pt>
                <c:pt idx="20796">
                  <c:v>-15.915768854064645</c:v>
                </c:pt>
                <c:pt idx="20797">
                  <c:v>-12.548971596474045</c:v>
                </c:pt>
                <c:pt idx="20798">
                  <c:v>-13.773261508325172</c:v>
                </c:pt>
                <c:pt idx="20799">
                  <c:v>-11.936826640548482</c:v>
                </c:pt>
                <c:pt idx="20800">
                  <c:v>-14.079333986287953</c:v>
                </c:pt>
                <c:pt idx="20801">
                  <c:v>-11.936826640548482</c:v>
                </c:pt>
                <c:pt idx="20802">
                  <c:v>-8.8761018609206666</c:v>
                </c:pt>
                <c:pt idx="20803">
                  <c:v>-9.7943192948090125</c:v>
                </c:pt>
                <c:pt idx="20804">
                  <c:v>-14.385406464250735</c:v>
                </c:pt>
                <c:pt idx="20805">
                  <c:v>-13.161116552399609</c:v>
                </c:pt>
                <c:pt idx="20806">
                  <c:v>-13.161116552399609</c:v>
                </c:pt>
                <c:pt idx="20807">
                  <c:v>-11.630754162585701</c:v>
                </c:pt>
                <c:pt idx="20808">
                  <c:v>-14.9975514201763</c:v>
                </c:pt>
                <c:pt idx="20809">
                  <c:v>-11.630754162585701</c:v>
                </c:pt>
                <c:pt idx="20810">
                  <c:v>-12.548971596474045</c:v>
                </c:pt>
                <c:pt idx="20811">
                  <c:v>-13.773261508325172</c:v>
                </c:pt>
                <c:pt idx="20812">
                  <c:v>-10.100391772771793</c:v>
                </c:pt>
                <c:pt idx="20813">
                  <c:v>-14.079333986287953</c:v>
                </c:pt>
                <c:pt idx="20814">
                  <c:v>-13.161116552399609</c:v>
                </c:pt>
                <c:pt idx="20815">
                  <c:v>-11.32468168462292</c:v>
                </c:pt>
                <c:pt idx="20816">
                  <c:v>-11.936826640548482</c:v>
                </c:pt>
                <c:pt idx="20817">
                  <c:v>-15.915768854064645</c:v>
                </c:pt>
                <c:pt idx="20818">
                  <c:v>-19.282566111655242</c:v>
                </c:pt>
                <c:pt idx="20819">
                  <c:v>-14.9975514201763</c:v>
                </c:pt>
                <c:pt idx="20820">
                  <c:v>-13.161116552399609</c:v>
                </c:pt>
                <c:pt idx="20821">
                  <c:v>-10.712536728697357</c:v>
                </c:pt>
                <c:pt idx="20822">
                  <c:v>-14.691478942213516</c:v>
                </c:pt>
                <c:pt idx="20823">
                  <c:v>-15.30362389813908</c:v>
                </c:pt>
                <c:pt idx="20824">
                  <c:v>-13.161116552399609</c:v>
                </c:pt>
                <c:pt idx="20825">
                  <c:v>-13.467189030362391</c:v>
                </c:pt>
                <c:pt idx="20826">
                  <c:v>-15.60969637610186</c:v>
                </c:pt>
                <c:pt idx="20827">
                  <c:v>-16.833986287952989</c:v>
                </c:pt>
                <c:pt idx="20828">
                  <c:v>-13.467189030362391</c:v>
                </c:pt>
                <c:pt idx="20829">
                  <c:v>-11.018609206660138</c:v>
                </c:pt>
                <c:pt idx="20830">
                  <c:v>-11.018609206660138</c:v>
                </c:pt>
                <c:pt idx="20831">
                  <c:v>-10.100391772771793</c:v>
                </c:pt>
                <c:pt idx="20832">
                  <c:v>-11.630754162585701</c:v>
                </c:pt>
                <c:pt idx="20833">
                  <c:v>-11.936826640548482</c:v>
                </c:pt>
                <c:pt idx="20834">
                  <c:v>-11.32468168462292</c:v>
                </c:pt>
                <c:pt idx="20835">
                  <c:v>-10.100391772771793</c:v>
                </c:pt>
                <c:pt idx="20836">
                  <c:v>-7.3457394711067581</c:v>
                </c:pt>
                <c:pt idx="20837">
                  <c:v>-11.936826640548482</c:v>
                </c:pt>
                <c:pt idx="20838">
                  <c:v>-11.32468168462292</c:v>
                </c:pt>
                <c:pt idx="20839">
                  <c:v>-10.406464250734574</c:v>
                </c:pt>
                <c:pt idx="20840">
                  <c:v>-10.100391772771793</c:v>
                </c:pt>
                <c:pt idx="20841">
                  <c:v>-8.2639569049951032</c:v>
                </c:pt>
                <c:pt idx="20842">
                  <c:v>-9.7943192948090125</c:v>
                </c:pt>
                <c:pt idx="20843">
                  <c:v>-11.630754162585701</c:v>
                </c:pt>
                <c:pt idx="20844">
                  <c:v>-11.32468168462292</c:v>
                </c:pt>
                <c:pt idx="20845">
                  <c:v>-10.100391772771793</c:v>
                </c:pt>
                <c:pt idx="20846">
                  <c:v>-10.406464250734574</c:v>
                </c:pt>
                <c:pt idx="20847">
                  <c:v>-11.018609206660138</c:v>
                </c:pt>
                <c:pt idx="20848">
                  <c:v>-11.018609206660138</c:v>
                </c:pt>
                <c:pt idx="20849">
                  <c:v>-11.018609206660138</c:v>
                </c:pt>
                <c:pt idx="20850">
                  <c:v>-10.406464250734574</c:v>
                </c:pt>
                <c:pt idx="20851">
                  <c:v>-8.570029382957884</c:v>
                </c:pt>
                <c:pt idx="20852">
                  <c:v>-10.406464250734574</c:v>
                </c:pt>
                <c:pt idx="20853">
                  <c:v>-14.691478942213516</c:v>
                </c:pt>
                <c:pt idx="20854">
                  <c:v>-11.936826640548482</c:v>
                </c:pt>
                <c:pt idx="20855">
                  <c:v>-11.630754162585701</c:v>
                </c:pt>
                <c:pt idx="20856">
                  <c:v>-11.018609206660138</c:v>
                </c:pt>
                <c:pt idx="20857">
                  <c:v>-13.161116552399609</c:v>
                </c:pt>
                <c:pt idx="20858">
                  <c:v>-12.242899118511264</c:v>
                </c:pt>
                <c:pt idx="20859">
                  <c:v>-12.242899118511264</c:v>
                </c:pt>
                <c:pt idx="20860">
                  <c:v>-11.018609206660138</c:v>
                </c:pt>
                <c:pt idx="20861">
                  <c:v>-10.100391772771793</c:v>
                </c:pt>
                <c:pt idx="20862">
                  <c:v>-11.630754162585701</c:v>
                </c:pt>
                <c:pt idx="20863">
                  <c:v>-10.406464250734574</c:v>
                </c:pt>
                <c:pt idx="20864">
                  <c:v>-9.1821743388834491</c:v>
                </c:pt>
                <c:pt idx="20865">
                  <c:v>-10.712536728697357</c:v>
                </c:pt>
                <c:pt idx="20866">
                  <c:v>-11.32468168462292</c:v>
                </c:pt>
                <c:pt idx="20867">
                  <c:v>-11.32468168462292</c:v>
                </c:pt>
                <c:pt idx="20868">
                  <c:v>-9.7943192948090125</c:v>
                </c:pt>
                <c:pt idx="20869">
                  <c:v>-11.32468168462292</c:v>
                </c:pt>
                <c:pt idx="20870">
                  <c:v>-8.570029382957884</c:v>
                </c:pt>
                <c:pt idx="20871">
                  <c:v>-10.712536728697357</c:v>
                </c:pt>
                <c:pt idx="20872">
                  <c:v>-10.100391772771793</c:v>
                </c:pt>
                <c:pt idx="20873">
                  <c:v>-12.548971596474045</c:v>
                </c:pt>
                <c:pt idx="20874">
                  <c:v>-11.630754162585701</c:v>
                </c:pt>
                <c:pt idx="20875">
                  <c:v>-8.570029382957884</c:v>
                </c:pt>
                <c:pt idx="20876">
                  <c:v>-9.1821743388834491</c:v>
                </c:pt>
                <c:pt idx="20877">
                  <c:v>-10.406464250734574</c:v>
                </c:pt>
                <c:pt idx="20878">
                  <c:v>-10.406464250734574</c:v>
                </c:pt>
                <c:pt idx="20879">
                  <c:v>-10.406464250734574</c:v>
                </c:pt>
                <c:pt idx="20880">
                  <c:v>-11.018609206660138</c:v>
                </c:pt>
                <c:pt idx="20881">
                  <c:v>-13.161116552399609</c:v>
                </c:pt>
                <c:pt idx="20882">
                  <c:v>-10.406464250734574</c:v>
                </c:pt>
                <c:pt idx="20883">
                  <c:v>-12.855044074436828</c:v>
                </c:pt>
                <c:pt idx="20884">
                  <c:v>-11.018609206660138</c:v>
                </c:pt>
                <c:pt idx="20885">
                  <c:v>-10.406464250734574</c:v>
                </c:pt>
                <c:pt idx="20886">
                  <c:v>-11.32468168462292</c:v>
                </c:pt>
                <c:pt idx="20887">
                  <c:v>-12.548971596474045</c:v>
                </c:pt>
                <c:pt idx="20888">
                  <c:v>-12.242899118511264</c:v>
                </c:pt>
                <c:pt idx="20889">
                  <c:v>-11.018609206660138</c:v>
                </c:pt>
                <c:pt idx="20890">
                  <c:v>-10.712536728697357</c:v>
                </c:pt>
                <c:pt idx="20891">
                  <c:v>-8.570029382957884</c:v>
                </c:pt>
                <c:pt idx="20892">
                  <c:v>-11.32468168462292</c:v>
                </c:pt>
                <c:pt idx="20893">
                  <c:v>-11.32468168462292</c:v>
                </c:pt>
                <c:pt idx="20894">
                  <c:v>-9.1821743388834491</c:v>
                </c:pt>
                <c:pt idx="20895">
                  <c:v>-11.630754162585701</c:v>
                </c:pt>
                <c:pt idx="20896">
                  <c:v>-14.079333986287953</c:v>
                </c:pt>
                <c:pt idx="20897">
                  <c:v>-15.60969637610186</c:v>
                </c:pt>
                <c:pt idx="20898">
                  <c:v>-16.833986287952989</c:v>
                </c:pt>
                <c:pt idx="20899">
                  <c:v>-12.548971596474045</c:v>
                </c:pt>
                <c:pt idx="20900">
                  <c:v>-11.018609206660138</c:v>
                </c:pt>
                <c:pt idx="20901">
                  <c:v>-11.018609206660138</c:v>
                </c:pt>
                <c:pt idx="20902">
                  <c:v>-10.712536728697357</c:v>
                </c:pt>
                <c:pt idx="20903">
                  <c:v>-6.4275220372184139</c:v>
                </c:pt>
                <c:pt idx="20904">
                  <c:v>-5.8153770812928505</c:v>
                </c:pt>
                <c:pt idx="20905">
                  <c:v>-9.7943192948090125</c:v>
                </c:pt>
                <c:pt idx="20906">
                  <c:v>-12.548971596474045</c:v>
                </c:pt>
                <c:pt idx="20907">
                  <c:v>-13.467189030362391</c:v>
                </c:pt>
                <c:pt idx="20908">
                  <c:v>-11.630754162585701</c:v>
                </c:pt>
                <c:pt idx="20909">
                  <c:v>-9.7943192948090125</c:v>
                </c:pt>
                <c:pt idx="20910">
                  <c:v>-11.936826640548482</c:v>
                </c:pt>
                <c:pt idx="20911">
                  <c:v>-16.527913809990206</c:v>
                </c:pt>
                <c:pt idx="20912">
                  <c:v>-11.936826640548482</c:v>
                </c:pt>
                <c:pt idx="20913">
                  <c:v>-9.7943192948090125</c:v>
                </c:pt>
                <c:pt idx="20914">
                  <c:v>-7.6518119490695398</c:v>
                </c:pt>
                <c:pt idx="20915">
                  <c:v>-8.8761018609206666</c:v>
                </c:pt>
                <c:pt idx="20916">
                  <c:v>-10.406464250734574</c:v>
                </c:pt>
                <c:pt idx="20917">
                  <c:v>-11.018609206660138</c:v>
                </c:pt>
                <c:pt idx="20918">
                  <c:v>-10.406464250734574</c:v>
                </c:pt>
                <c:pt idx="20919">
                  <c:v>-14.079333986287953</c:v>
                </c:pt>
                <c:pt idx="20920">
                  <c:v>-12.548971596474045</c:v>
                </c:pt>
                <c:pt idx="20921">
                  <c:v>-12.242899118511264</c:v>
                </c:pt>
                <c:pt idx="20922">
                  <c:v>-14.691478942213516</c:v>
                </c:pt>
                <c:pt idx="20923">
                  <c:v>-11.018609206660138</c:v>
                </c:pt>
                <c:pt idx="20924">
                  <c:v>-9.1821743388834491</c:v>
                </c:pt>
                <c:pt idx="20925">
                  <c:v>-8.570029382957884</c:v>
                </c:pt>
                <c:pt idx="20926">
                  <c:v>-8.8761018609206666</c:v>
                </c:pt>
                <c:pt idx="20927">
                  <c:v>-10.712536728697357</c:v>
                </c:pt>
                <c:pt idx="20928">
                  <c:v>-12.548971596474045</c:v>
                </c:pt>
                <c:pt idx="20929">
                  <c:v>-11.32468168462292</c:v>
                </c:pt>
                <c:pt idx="20930">
                  <c:v>-11.32468168462292</c:v>
                </c:pt>
                <c:pt idx="20931">
                  <c:v>-8.570029382957884</c:v>
                </c:pt>
                <c:pt idx="20932">
                  <c:v>-11.630754162585701</c:v>
                </c:pt>
                <c:pt idx="20933">
                  <c:v>-9.7943192948090125</c:v>
                </c:pt>
                <c:pt idx="20934">
                  <c:v>-8.8761018609206666</c:v>
                </c:pt>
                <c:pt idx="20935">
                  <c:v>-10.406464250734574</c:v>
                </c:pt>
                <c:pt idx="20936">
                  <c:v>-10.406464250734574</c:v>
                </c:pt>
                <c:pt idx="20937">
                  <c:v>-11.018609206660138</c:v>
                </c:pt>
                <c:pt idx="20938">
                  <c:v>-12.548971596474045</c:v>
                </c:pt>
                <c:pt idx="20939">
                  <c:v>-15.30362389813908</c:v>
                </c:pt>
                <c:pt idx="20940">
                  <c:v>-15.60969637610186</c:v>
                </c:pt>
                <c:pt idx="20941">
                  <c:v>-12.548971596474045</c:v>
                </c:pt>
                <c:pt idx="20942">
                  <c:v>-12.855044074436828</c:v>
                </c:pt>
                <c:pt idx="20943">
                  <c:v>-13.161116552399609</c:v>
                </c:pt>
                <c:pt idx="20944">
                  <c:v>-12.242899118511264</c:v>
                </c:pt>
                <c:pt idx="20945">
                  <c:v>-11.32468168462292</c:v>
                </c:pt>
                <c:pt idx="20946">
                  <c:v>-12.242899118511264</c:v>
                </c:pt>
                <c:pt idx="20947">
                  <c:v>-9.1821743388834491</c:v>
                </c:pt>
                <c:pt idx="20948">
                  <c:v>-11.630754162585701</c:v>
                </c:pt>
                <c:pt idx="20949">
                  <c:v>-14.079333986287953</c:v>
                </c:pt>
                <c:pt idx="20950">
                  <c:v>-12.548971596474045</c:v>
                </c:pt>
                <c:pt idx="20951">
                  <c:v>-13.161116552399609</c:v>
                </c:pt>
                <c:pt idx="20952">
                  <c:v>-14.079333986287953</c:v>
                </c:pt>
                <c:pt idx="20953">
                  <c:v>-11.936826640548482</c:v>
                </c:pt>
                <c:pt idx="20954">
                  <c:v>-12.242899118511264</c:v>
                </c:pt>
                <c:pt idx="20955">
                  <c:v>-11.018609206660138</c:v>
                </c:pt>
                <c:pt idx="20956">
                  <c:v>-10.712536728697357</c:v>
                </c:pt>
                <c:pt idx="20957">
                  <c:v>-10.406464250734574</c:v>
                </c:pt>
                <c:pt idx="20958">
                  <c:v>-10.712536728697357</c:v>
                </c:pt>
                <c:pt idx="20959">
                  <c:v>-14.079333986287953</c:v>
                </c:pt>
                <c:pt idx="20960">
                  <c:v>-13.161116552399609</c:v>
                </c:pt>
                <c:pt idx="20961">
                  <c:v>-17.140058765915768</c:v>
                </c:pt>
                <c:pt idx="20962">
                  <c:v>-15.60969637610186</c:v>
                </c:pt>
                <c:pt idx="20963">
                  <c:v>-15.60969637610186</c:v>
                </c:pt>
                <c:pt idx="20964">
                  <c:v>-11.936826640548482</c:v>
                </c:pt>
                <c:pt idx="20965">
                  <c:v>-10.406464250734574</c:v>
                </c:pt>
                <c:pt idx="20966">
                  <c:v>-14.9975514201763</c:v>
                </c:pt>
                <c:pt idx="20967">
                  <c:v>-14.385406464250735</c:v>
                </c:pt>
                <c:pt idx="20968">
                  <c:v>-15.915768854064645</c:v>
                </c:pt>
                <c:pt idx="20969">
                  <c:v>-18.670421155729677</c:v>
                </c:pt>
                <c:pt idx="20970">
                  <c:v>-16.527913809990206</c:v>
                </c:pt>
                <c:pt idx="20971">
                  <c:v>-18.364348677766898</c:v>
                </c:pt>
                <c:pt idx="20972">
                  <c:v>-17.446131243878551</c:v>
                </c:pt>
                <c:pt idx="20973">
                  <c:v>-13.773261508325172</c:v>
                </c:pt>
                <c:pt idx="20974">
                  <c:v>-16.527913809990206</c:v>
                </c:pt>
                <c:pt idx="20975">
                  <c:v>-15.915768854064645</c:v>
                </c:pt>
                <c:pt idx="20976">
                  <c:v>-14.385406464250735</c:v>
                </c:pt>
                <c:pt idx="20977">
                  <c:v>-16.527913809990206</c:v>
                </c:pt>
                <c:pt idx="20978">
                  <c:v>-13.161116552399609</c:v>
                </c:pt>
                <c:pt idx="20979">
                  <c:v>-13.161116552399609</c:v>
                </c:pt>
                <c:pt idx="20980">
                  <c:v>-13.467189030362391</c:v>
                </c:pt>
                <c:pt idx="20981">
                  <c:v>-10.406464250734574</c:v>
                </c:pt>
                <c:pt idx="20982">
                  <c:v>-13.773261508325172</c:v>
                </c:pt>
                <c:pt idx="20983">
                  <c:v>-11.936826640548482</c:v>
                </c:pt>
                <c:pt idx="20984">
                  <c:v>-13.161116552399609</c:v>
                </c:pt>
                <c:pt idx="20985">
                  <c:v>-12.855044074436828</c:v>
                </c:pt>
                <c:pt idx="20986">
                  <c:v>-12.548971596474045</c:v>
                </c:pt>
                <c:pt idx="20987">
                  <c:v>-9.1821743388834491</c:v>
                </c:pt>
                <c:pt idx="20988">
                  <c:v>-9.7943192948090125</c:v>
                </c:pt>
                <c:pt idx="20989">
                  <c:v>-13.161116552399609</c:v>
                </c:pt>
                <c:pt idx="20990">
                  <c:v>-11.630754162585701</c:v>
                </c:pt>
                <c:pt idx="20991">
                  <c:v>-11.936826640548482</c:v>
                </c:pt>
                <c:pt idx="20992">
                  <c:v>-11.936826640548482</c:v>
                </c:pt>
                <c:pt idx="20993">
                  <c:v>-14.9975514201763</c:v>
                </c:pt>
                <c:pt idx="20994">
                  <c:v>-12.548971596474045</c:v>
                </c:pt>
                <c:pt idx="20995">
                  <c:v>-11.630754162585701</c:v>
                </c:pt>
                <c:pt idx="20996">
                  <c:v>-14.691478942213516</c:v>
                </c:pt>
                <c:pt idx="20997">
                  <c:v>-14.385406464250735</c:v>
                </c:pt>
                <c:pt idx="20998">
                  <c:v>-12.855044074436828</c:v>
                </c:pt>
                <c:pt idx="20999">
                  <c:v>-12.242899118511264</c:v>
                </c:pt>
                <c:pt idx="21000">
                  <c:v>-11.018609206660138</c:v>
                </c:pt>
                <c:pt idx="21001">
                  <c:v>-11.018609206660138</c:v>
                </c:pt>
                <c:pt idx="21002">
                  <c:v>-10.100391772771793</c:v>
                </c:pt>
                <c:pt idx="21003">
                  <c:v>-10.406464250734574</c:v>
                </c:pt>
                <c:pt idx="21004">
                  <c:v>-13.161116552399609</c:v>
                </c:pt>
                <c:pt idx="21005">
                  <c:v>-13.161116552399609</c:v>
                </c:pt>
                <c:pt idx="21006">
                  <c:v>-15.30362389813908</c:v>
                </c:pt>
                <c:pt idx="21007">
                  <c:v>-14.079333986287953</c:v>
                </c:pt>
                <c:pt idx="21008">
                  <c:v>-8.8761018609206666</c:v>
                </c:pt>
                <c:pt idx="21009">
                  <c:v>-11.018609206660138</c:v>
                </c:pt>
                <c:pt idx="21010">
                  <c:v>-13.161116552399609</c:v>
                </c:pt>
                <c:pt idx="21011">
                  <c:v>-14.385406464250735</c:v>
                </c:pt>
                <c:pt idx="21012">
                  <c:v>-10.406464250734574</c:v>
                </c:pt>
                <c:pt idx="21013">
                  <c:v>-10.100391772771793</c:v>
                </c:pt>
                <c:pt idx="21014">
                  <c:v>-9.7943192948090125</c:v>
                </c:pt>
                <c:pt idx="21015">
                  <c:v>-12.855044074436828</c:v>
                </c:pt>
                <c:pt idx="21016">
                  <c:v>-11.630754162585701</c:v>
                </c:pt>
                <c:pt idx="21017">
                  <c:v>-8.8761018609206666</c:v>
                </c:pt>
                <c:pt idx="21018">
                  <c:v>-11.936826640548482</c:v>
                </c:pt>
                <c:pt idx="21019">
                  <c:v>-13.773261508325172</c:v>
                </c:pt>
                <c:pt idx="21020">
                  <c:v>-15.60969637610186</c:v>
                </c:pt>
                <c:pt idx="21021">
                  <c:v>-11.630754162585701</c:v>
                </c:pt>
                <c:pt idx="21022">
                  <c:v>-13.467189030362391</c:v>
                </c:pt>
                <c:pt idx="21023">
                  <c:v>-12.242899118511264</c:v>
                </c:pt>
                <c:pt idx="21024">
                  <c:v>-9.1821743388834491</c:v>
                </c:pt>
                <c:pt idx="21025">
                  <c:v>-11.018609206660138</c:v>
                </c:pt>
                <c:pt idx="21026">
                  <c:v>-10.406464250734574</c:v>
                </c:pt>
                <c:pt idx="21027">
                  <c:v>-10.100391772771793</c:v>
                </c:pt>
                <c:pt idx="21028">
                  <c:v>-12.548971596474045</c:v>
                </c:pt>
                <c:pt idx="21029">
                  <c:v>-11.32468168462292</c:v>
                </c:pt>
                <c:pt idx="21030">
                  <c:v>-14.385406464250735</c:v>
                </c:pt>
                <c:pt idx="21031">
                  <c:v>-15.30362389813908</c:v>
                </c:pt>
                <c:pt idx="21032">
                  <c:v>-10.712536728697357</c:v>
                </c:pt>
                <c:pt idx="21033">
                  <c:v>-10.712536728697357</c:v>
                </c:pt>
                <c:pt idx="21034">
                  <c:v>-11.018609206660138</c:v>
                </c:pt>
                <c:pt idx="21035">
                  <c:v>-11.018609206660138</c:v>
                </c:pt>
                <c:pt idx="21036">
                  <c:v>-14.385406464250735</c:v>
                </c:pt>
                <c:pt idx="21037">
                  <c:v>-15.30362389813908</c:v>
                </c:pt>
                <c:pt idx="21038">
                  <c:v>-12.855044074436828</c:v>
                </c:pt>
                <c:pt idx="21039">
                  <c:v>-15.915768854064645</c:v>
                </c:pt>
                <c:pt idx="21040">
                  <c:v>-13.773261508325172</c:v>
                </c:pt>
                <c:pt idx="21041">
                  <c:v>-13.467189030362391</c:v>
                </c:pt>
                <c:pt idx="21042">
                  <c:v>-11.630754162585701</c:v>
                </c:pt>
                <c:pt idx="21043">
                  <c:v>-10.406464250734574</c:v>
                </c:pt>
                <c:pt idx="21044">
                  <c:v>-12.855044074436828</c:v>
                </c:pt>
                <c:pt idx="21045">
                  <c:v>-16.833986287952989</c:v>
                </c:pt>
                <c:pt idx="21046">
                  <c:v>-15.915768854064645</c:v>
                </c:pt>
                <c:pt idx="21047">
                  <c:v>-16.527913809990206</c:v>
                </c:pt>
                <c:pt idx="21048">
                  <c:v>-14.9975514201763</c:v>
                </c:pt>
                <c:pt idx="21049">
                  <c:v>-11.32468168462292</c:v>
                </c:pt>
                <c:pt idx="21050">
                  <c:v>-8.8761018609206666</c:v>
                </c:pt>
                <c:pt idx="21051">
                  <c:v>-11.936826640548482</c:v>
                </c:pt>
                <c:pt idx="21052">
                  <c:v>-9.7943192948090125</c:v>
                </c:pt>
                <c:pt idx="21053">
                  <c:v>-11.018609206660138</c:v>
                </c:pt>
                <c:pt idx="21054">
                  <c:v>-12.855044074436828</c:v>
                </c:pt>
                <c:pt idx="21055">
                  <c:v>-11.32468168462292</c:v>
                </c:pt>
                <c:pt idx="21056">
                  <c:v>-11.32468168462292</c:v>
                </c:pt>
                <c:pt idx="21057">
                  <c:v>-12.855044074436828</c:v>
                </c:pt>
                <c:pt idx="21058">
                  <c:v>-13.773261508325172</c:v>
                </c:pt>
                <c:pt idx="21059">
                  <c:v>-14.079333986287953</c:v>
                </c:pt>
                <c:pt idx="21060">
                  <c:v>-12.242899118511264</c:v>
                </c:pt>
                <c:pt idx="21061">
                  <c:v>-8.570029382957884</c:v>
                </c:pt>
                <c:pt idx="21062">
                  <c:v>-8.2639569049951032</c:v>
                </c:pt>
                <c:pt idx="21063">
                  <c:v>-11.936826640548482</c:v>
                </c:pt>
                <c:pt idx="21064">
                  <c:v>-7.9578844270323223</c:v>
                </c:pt>
                <c:pt idx="21065">
                  <c:v>-6.7335945151811956</c:v>
                </c:pt>
                <c:pt idx="21066">
                  <c:v>-6.7335945151811956</c:v>
                </c:pt>
                <c:pt idx="21067">
                  <c:v>-8.2639569049951032</c:v>
                </c:pt>
                <c:pt idx="21068">
                  <c:v>-11.018609206660138</c:v>
                </c:pt>
                <c:pt idx="21069">
                  <c:v>-9.7943192948090125</c:v>
                </c:pt>
                <c:pt idx="21070">
                  <c:v>-9.7943192948090125</c:v>
                </c:pt>
                <c:pt idx="21071">
                  <c:v>-9.1821743388834491</c:v>
                </c:pt>
                <c:pt idx="21072">
                  <c:v>-11.32468168462292</c:v>
                </c:pt>
                <c:pt idx="21073">
                  <c:v>-11.32468168462292</c:v>
                </c:pt>
                <c:pt idx="21074">
                  <c:v>-10.712536728697357</c:v>
                </c:pt>
                <c:pt idx="21075">
                  <c:v>-10.712536728697357</c:v>
                </c:pt>
                <c:pt idx="21076">
                  <c:v>-8.8761018609206666</c:v>
                </c:pt>
                <c:pt idx="21077">
                  <c:v>-11.32468168462292</c:v>
                </c:pt>
                <c:pt idx="21078">
                  <c:v>-12.242899118511264</c:v>
                </c:pt>
                <c:pt idx="21079">
                  <c:v>-9.7943192948090125</c:v>
                </c:pt>
                <c:pt idx="21080">
                  <c:v>-12.548971596474045</c:v>
                </c:pt>
                <c:pt idx="21081">
                  <c:v>-12.855044074436828</c:v>
                </c:pt>
                <c:pt idx="21082">
                  <c:v>-14.385406464250735</c:v>
                </c:pt>
                <c:pt idx="21083">
                  <c:v>-15.60969637610186</c:v>
                </c:pt>
                <c:pt idx="21084">
                  <c:v>-15.60969637610186</c:v>
                </c:pt>
                <c:pt idx="21085">
                  <c:v>-11.630754162585701</c:v>
                </c:pt>
                <c:pt idx="21086">
                  <c:v>-12.855044074436828</c:v>
                </c:pt>
                <c:pt idx="21087">
                  <c:v>-13.467189030362391</c:v>
                </c:pt>
                <c:pt idx="21088">
                  <c:v>-14.9975514201763</c:v>
                </c:pt>
                <c:pt idx="21089">
                  <c:v>-9.7943192948090125</c:v>
                </c:pt>
                <c:pt idx="21090">
                  <c:v>-10.406464250734574</c:v>
                </c:pt>
                <c:pt idx="21091">
                  <c:v>-9.7943192948090125</c:v>
                </c:pt>
                <c:pt idx="21092">
                  <c:v>-12.548971596474045</c:v>
                </c:pt>
                <c:pt idx="21093">
                  <c:v>-11.630754162585701</c:v>
                </c:pt>
                <c:pt idx="21094">
                  <c:v>-8.2639569049951032</c:v>
                </c:pt>
                <c:pt idx="21095">
                  <c:v>-10.712536728697357</c:v>
                </c:pt>
                <c:pt idx="21096">
                  <c:v>-10.100391772771793</c:v>
                </c:pt>
                <c:pt idx="21097">
                  <c:v>-8.570029382957884</c:v>
                </c:pt>
                <c:pt idx="21098">
                  <c:v>-9.7943192948090125</c:v>
                </c:pt>
                <c:pt idx="21099">
                  <c:v>-7.3457394711067581</c:v>
                </c:pt>
                <c:pt idx="21100">
                  <c:v>-8.570029382957884</c:v>
                </c:pt>
                <c:pt idx="21101">
                  <c:v>-12.548971596474045</c:v>
                </c:pt>
                <c:pt idx="21102">
                  <c:v>-11.630754162585701</c:v>
                </c:pt>
                <c:pt idx="21103">
                  <c:v>-12.548971596474045</c:v>
                </c:pt>
                <c:pt idx="21104">
                  <c:v>-11.32468168462292</c:v>
                </c:pt>
                <c:pt idx="21105">
                  <c:v>-13.161116552399609</c:v>
                </c:pt>
                <c:pt idx="21106">
                  <c:v>-14.079333986287953</c:v>
                </c:pt>
                <c:pt idx="21107">
                  <c:v>-14.079333986287953</c:v>
                </c:pt>
                <c:pt idx="21108">
                  <c:v>-11.018609206660138</c:v>
                </c:pt>
                <c:pt idx="21109">
                  <c:v>-13.467189030362391</c:v>
                </c:pt>
                <c:pt idx="21110">
                  <c:v>-14.079333986287953</c:v>
                </c:pt>
                <c:pt idx="21111">
                  <c:v>-13.467189030362391</c:v>
                </c:pt>
                <c:pt idx="21112">
                  <c:v>-11.018609206660138</c:v>
                </c:pt>
                <c:pt idx="21113">
                  <c:v>-11.018609206660138</c:v>
                </c:pt>
                <c:pt idx="21114">
                  <c:v>-11.936826640548482</c:v>
                </c:pt>
                <c:pt idx="21115">
                  <c:v>-7.9578844270323223</c:v>
                </c:pt>
                <c:pt idx="21116">
                  <c:v>-6.7335945151811956</c:v>
                </c:pt>
                <c:pt idx="21117">
                  <c:v>-13.161116552399609</c:v>
                </c:pt>
                <c:pt idx="21118">
                  <c:v>-11.630754162585701</c:v>
                </c:pt>
                <c:pt idx="21119">
                  <c:v>-11.630754162585701</c:v>
                </c:pt>
                <c:pt idx="21120">
                  <c:v>-10.100391772771793</c:v>
                </c:pt>
                <c:pt idx="21121">
                  <c:v>-9.7943192948090125</c:v>
                </c:pt>
                <c:pt idx="21122">
                  <c:v>-8.2639569049951032</c:v>
                </c:pt>
                <c:pt idx="21123">
                  <c:v>-8.8761018609206666</c:v>
                </c:pt>
                <c:pt idx="21124">
                  <c:v>-13.773261508325172</c:v>
                </c:pt>
                <c:pt idx="21125">
                  <c:v>-12.548971596474045</c:v>
                </c:pt>
                <c:pt idx="21126">
                  <c:v>-13.467189030362391</c:v>
                </c:pt>
                <c:pt idx="21127">
                  <c:v>-14.9975514201763</c:v>
                </c:pt>
                <c:pt idx="21128">
                  <c:v>-14.079333986287953</c:v>
                </c:pt>
                <c:pt idx="21129">
                  <c:v>-12.242899118511264</c:v>
                </c:pt>
                <c:pt idx="21130">
                  <c:v>-10.406464250734574</c:v>
                </c:pt>
                <c:pt idx="21131">
                  <c:v>-9.7943192948090125</c:v>
                </c:pt>
                <c:pt idx="21132">
                  <c:v>-10.406464250734574</c:v>
                </c:pt>
                <c:pt idx="21133">
                  <c:v>-12.548971596474045</c:v>
                </c:pt>
                <c:pt idx="21134">
                  <c:v>-13.467189030362391</c:v>
                </c:pt>
                <c:pt idx="21135">
                  <c:v>-12.242899118511264</c:v>
                </c:pt>
                <c:pt idx="21136">
                  <c:v>-10.712536728697357</c:v>
                </c:pt>
                <c:pt idx="21137">
                  <c:v>-9.7943192948090125</c:v>
                </c:pt>
                <c:pt idx="21138">
                  <c:v>-11.936826640548482</c:v>
                </c:pt>
                <c:pt idx="21139">
                  <c:v>-14.385406464250735</c:v>
                </c:pt>
                <c:pt idx="21140">
                  <c:v>-15.30362389813908</c:v>
                </c:pt>
                <c:pt idx="21141">
                  <c:v>-14.079333986287953</c:v>
                </c:pt>
                <c:pt idx="21142">
                  <c:v>-15.915768854064645</c:v>
                </c:pt>
                <c:pt idx="21143">
                  <c:v>-15.60969637610186</c:v>
                </c:pt>
                <c:pt idx="21144">
                  <c:v>-12.855044074436828</c:v>
                </c:pt>
                <c:pt idx="21145">
                  <c:v>-12.548971596474045</c:v>
                </c:pt>
                <c:pt idx="21146">
                  <c:v>-13.161116552399609</c:v>
                </c:pt>
                <c:pt idx="21147">
                  <c:v>-10.406464250734574</c:v>
                </c:pt>
                <c:pt idx="21148">
                  <c:v>-14.385406464250735</c:v>
                </c:pt>
                <c:pt idx="21149">
                  <c:v>-10.100391772771793</c:v>
                </c:pt>
                <c:pt idx="21150">
                  <c:v>-13.467189030362391</c:v>
                </c:pt>
                <c:pt idx="21151">
                  <c:v>-17.446131243878551</c:v>
                </c:pt>
                <c:pt idx="21152">
                  <c:v>-11.32468168462292</c:v>
                </c:pt>
                <c:pt idx="21153">
                  <c:v>-12.855044074436828</c:v>
                </c:pt>
                <c:pt idx="21154">
                  <c:v>-13.467189030362391</c:v>
                </c:pt>
                <c:pt idx="21155">
                  <c:v>-18.364348677766898</c:v>
                </c:pt>
                <c:pt idx="21156">
                  <c:v>-16.833986287952989</c:v>
                </c:pt>
                <c:pt idx="21157">
                  <c:v>-16.833986287952989</c:v>
                </c:pt>
                <c:pt idx="21158">
                  <c:v>-14.385406464250735</c:v>
                </c:pt>
                <c:pt idx="21159">
                  <c:v>-15.30362389813908</c:v>
                </c:pt>
                <c:pt idx="21160">
                  <c:v>-14.691478942213516</c:v>
                </c:pt>
                <c:pt idx="21161">
                  <c:v>-15.60969637610186</c:v>
                </c:pt>
                <c:pt idx="21162">
                  <c:v>-11.32468168462292</c:v>
                </c:pt>
                <c:pt idx="21163">
                  <c:v>-13.161116552399609</c:v>
                </c:pt>
                <c:pt idx="21164">
                  <c:v>-16.833986287952989</c:v>
                </c:pt>
                <c:pt idx="21165">
                  <c:v>-14.691478942213516</c:v>
                </c:pt>
                <c:pt idx="21166">
                  <c:v>-15.60969637610186</c:v>
                </c:pt>
                <c:pt idx="21167">
                  <c:v>-19.282566111655242</c:v>
                </c:pt>
                <c:pt idx="21168">
                  <c:v>-20.200783545543587</c:v>
                </c:pt>
                <c:pt idx="21169">
                  <c:v>-16.833986287952989</c:v>
                </c:pt>
                <c:pt idx="21170">
                  <c:v>-15.30362389813908</c:v>
                </c:pt>
                <c:pt idx="21171">
                  <c:v>-15.30362389813908</c:v>
                </c:pt>
                <c:pt idx="21172">
                  <c:v>-12.548971596474045</c:v>
                </c:pt>
                <c:pt idx="21173">
                  <c:v>-11.630754162585701</c:v>
                </c:pt>
                <c:pt idx="21174">
                  <c:v>-11.32468168462292</c:v>
                </c:pt>
                <c:pt idx="21175">
                  <c:v>-11.936826640548482</c:v>
                </c:pt>
                <c:pt idx="21176">
                  <c:v>-10.712536728697357</c:v>
                </c:pt>
                <c:pt idx="21177">
                  <c:v>-10.100391772771793</c:v>
                </c:pt>
                <c:pt idx="21178">
                  <c:v>-11.630754162585701</c:v>
                </c:pt>
                <c:pt idx="21179">
                  <c:v>-11.32468168462292</c:v>
                </c:pt>
                <c:pt idx="21180">
                  <c:v>-11.936826640548482</c:v>
                </c:pt>
                <c:pt idx="21181">
                  <c:v>-14.079333986287953</c:v>
                </c:pt>
                <c:pt idx="21182">
                  <c:v>-13.467189030362391</c:v>
                </c:pt>
                <c:pt idx="21183">
                  <c:v>-14.385406464250735</c:v>
                </c:pt>
                <c:pt idx="21184">
                  <c:v>-11.630754162585701</c:v>
                </c:pt>
                <c:pt idx="21185">
                  <c:v>-13.467189030362391</c:v>
                </c:pt>
                <c:pt idx="21186">
                  <c:v>-12.548971596474045</c:v>
                </c:pt>
                <c:pt idx="21187">
                  <c:v>-14.385406464250735</c:v>
                </c:pt>
                <c:pt idx="21188">
                  <c:v>-13.773261508325172</c:v>
                </c:pt>
                <c:pt idx="21189">
                  <c:v>-12.548971596474045</c:v>
                </c:pt>
                <c:pt idx="21190">
                  <c:v>-15.60969637610186</c:v>
                </c:pt>
                <c:pt idx="21191">
                  <c:v>-15.915768854064645</c:v>
                </c:pt>
                <c:pt idx="21192">
                  <c:v>-15.30362389813908</c:v>
                </c:pt>
                <c:pt idx="21193">
                  <c:v>-14.385406464250735</c:v>
                </c:pt>
                <c:pt idx="21194">
                  <c:v>-8.570029382957884</c:v>
                </c:pt>
                <c:pt idx="21195">
                  <c:v>-9.1821743388834491</c:v>
                </c:pt>
                <c:pt idx="21196">
                  <c:v>-10.406464250734574</c:v>
                </c:pt>
                <c:pt idx="21197">
                  <c:v>-10.100391772771793</c:v>
                </c:pt>
                <c:pt idx="21198">
                  <c:v>-10.406464250734574</c:v>
                </c:pt>
                <c:pt idx="21199">
                  <c:v>-12.855044074436828</c:v>
                </c:pt>
                <c:pt idx="21200">
                  <c:v>-13.161116552399609</c:v>
                </c:pt>
                <c:pt idx="21201">
                  <c:v>-12.242899118511264</c:v>
                </c:pt>
                <c:pt idx="21202">
                  <c:v>-12.855044074436828</c:v>
                </c:pt>
                <c:pt idx="21203">
                  <c:v>-12.242899118511264</c:v>
                </c:pt>
                <c:pt idx="21204">
                  <c:v>-9.7943192948090125</c:v>
                </c:pt>
                <c:pt idx="21205">
                  <c:v>-12.242899118511264</c:v>
                </c:pt>
                <c:pt idx="21206">
                  <c:v>-11.32468168462292</c:v>
                </c:pt>
                <c:pt idx="21207">
                  <c:v>-9.1821743388834491</c:v>
                </c:pt>
                <c:pt idx="21208">
                  <c:v>-10.712536728697357</c:v>
                </c:pt>
                <c:pt idx="21209">
                  <c:v>-5.8153770812928505</c:v>
                </c:pt>
                <c:pt idx="21210">
                  <c:v>-10.712536728697357</c:v>
                </c:pt>
                <c:pt idx="21211">
                  <c:v>-13.161116552399609</c:v>
                </c:pt>
                <c:pt idx="21212">
                  <c:v>-11.936826640548482</c:v>
                </c:pt>
                <c:pt idx="21213">
                  <c:v>-13.467189030362391</c:v>
                </c:pt>
                <c:pt idx="21214">
                  <c:v>-11.018609206660138</c:v>
                </c:pt>
                <c:pt idx="21215">
                  <c:v>-14.079333986287953</c:v>
                </c:pt>
                <c:pt idx="21216">
                  <c:v>-13.773261508325172</c:v>
                </c:pt>
                <c:pt idx="21217">
                  <c:v>-14.385406464250735</c:v>
                </c:pt>
                <c:pt idx="21218">
                  <c:v>-13.467189030362391</c:v>
                </c:pt>
                <c:pt idx="21219">
                  <c:v>-14.385406464250735</c:v>
                </c:pt>
                <c:pt idx="21220">
                  <c:v>-13.161116552399609</c:v>
                </c:pt>
                <c:pt idx="21221">
                  <c:v>-11.018609206660138</c:v>
                </c:pt>
                <c:pt idx="21222">
                  <c:v>-11.936826640548482</c:v>
                </c:pt>
                <c:pt idx="21223">
                  <c:v>-14.079333986287953</c:v>
                </c:pt>
                <c:pt idx="21224">
                  <c:v>-14.9975514201763</c:v>
                </c:pt>
                <c:pt idx="21225">
                  <c:v>-10.406464250734574</c:v>
                </c:pt>
                <c:pt idx="21226">
                  <c:v>-11.32468168462292</c:v>
                </c:pt>
                <c:pt idx="21227">
                  <c:v>-12.855044074436828</c:v>
                </c:pt>
                <c:pt idx="21228">
                  <c:v>-16.527913809990206</c:v>
                </c:pt>
                <c:pt idx="21229">
                  <c:v>-15.915768854064645</c:v>
                </c:pt>
                <c:pt idx="21230">
                  <c:v>-15.30362389813908</c:v>
                </c:pt>
                <c:pt idx="21231">
                  <c:v>-14.079333986287953</c:v>
                </c:pt>
                <c:pt idx="21232">
                  <c:v>-14.385406464250735</c:v>
                </c:pt>
                <c:pt idx="21233">
                  <c:v>-14.691478942213516</c:v>
                </c:pt>
                <c:pt idx="21234">
                  <c:v>-15.60969637610186</c:v>
                </c:pt>
                <c:pt idx="21235">
                  <c:v>-17.752203721841333</c:v>
                </c:pt>
                <c:pt idx="21236">
                  <c:v>-14.691478942213516</c:v>
                </c:pt>
                <c:pt idx="21237">
                  <c:v>-10.406464250734574</c:v>
                </c:pt>
                <c:pt idx="21238">
                  <c:v>-12.548971596474045</c:v>
                </c:pt>
                <c:pt idx="21239">
                  <c:v>-14.691478942213516</c:v>
                </c:pt>
                <c:pt idx="21240">
                  <c:v>-12.548971596474045</c:v>
                </c:pt>
                <c:pt idx="21241">
                  <c:v>-14.385406464250735</c:v>
                </c:pt>
                <c:pt idx="21242">
                  <c:v>-14.079333986287953</c:v>
                </c:pt>
                <c:pt idx="21243">
                  <c:v>-14.691478942213516</c:v>
                </c:pt>
                <c:pt idx="21244">
                  <c:v>-12.855044074436828</c:v>
                </c:pt>
                <c:pt idx="21245">
                  <c:v>-12.855044074436828</c:v>
                </c:pt>
                <c:pt idx="21246">
                  <c:v>-13.161116552399609</c:v>
                </c:pt>
                <c:pt idx="21247">
                  <c:v>-11.018609206660138</c:v>
                </c:pt>
                <c:pt idx="21248">
                  <c:v>-13.773261508325172</c:v>
                </c:pt>
                <c:pt idx="21249">
                  <c:v>-11.630754162585701</c:v>
                </c:pt>
                <c:pt idx="21250">
                  <c:v>-10.406464250734574</c:v>
                </c:pt>
                <c:pt idx="21251">
                  <c:v>-13.161116552399609</c:v>
                </c:pt>
                <c:pt idx="21252">
                  <c:v>-14.9975514201763</c:v>
                </c:pt>
                <c:pt idx="21253">
                  <c:v>-13.161116552399609</c:v>
                </c:pt>
                <c:pt idx="21254">
                  <c:v>-11.32468168462292</c:v>
                </c:pt>
                <c:pt idx="21255">
                  <c:v>-11.630754162585701</c:v>
                </c:pt>
                <c:pt idx="21256">
                  <c:v>-10.406464250734574</c:v>
                </c:pt>
                <c:pt idx="21257">
                  <c:v>-12.242899118511264</c:v>
                </c:pt>
                <c:pt idx="21258">
                  <c:v>-12.548971596474045</c:v>
                </c:pt>
                <c:pt idx="21259">
                  <c:v>-9.1821743388834491</c:v>
                </c:pt>
                <c:pt idx="21260">
                  <c:v>-8.8761018609206666</c:v>
                </c:pt>
                <c:pt idx="21261">
                  <c:v>-10.100391772771793</c:v>
                </c:pt>
                <c:pt idx="21262">
                  <c:v>-12.242899118511264</c:v>
                </c:pt>
                <c:pt idx="21263">
                  <c:v>-15.915768854064645</c:v>
                </c:pt>
                <c:pt idx="21264">
                  <c:v>-14.9975514201763</c:v>
                </c:pt>
                <c:pt idx="21265">
                  <c:v>-12.548971596474045</c:v>
                </c:pt>
                <c:pt idx="21266">
                  <c:v>-14.079333986287953</c:v>
                </c:pt>
                <c:pt idx="21267">
                  <c:v>-15.915768854064645</c:v>
                </c:pt>
                <c:pt idx="21268">
                  <c:v>-15.915768854064645</c:v>
                </c:pt>
                <c:pt idx="21269">
                  <c:v>-14.385406464250735</c:v>
                </c:pt>
                <c:pt idx="21270">
                  <c:v>-15.60969637610186</c:v>
                </c:pt>
                <c:pt idx="21271">
                  <c:v>-16.833986287952989</c:v>
                </c:pt>
                <c:pt idx="21272">
                  <c:v>-12.548971596474045</c:v>
                </c:pt>
                <c:pt idx="21273">
                  <c:v>-12.855044074436828</c:v>
                </c:pt>
                <c:pt idx="21274">
                  <c:v>-13.467189030362391</c:v>
                </c:pt>
                <c:pt idx="21275">
                  <c:v>-13.161116552399609</c:v>
                </c:pt>
                <c:pt idx="21276">
                  <c:v>-15.30362389813908</c:v>
                </c:pt>
                <c:pt idx="21277">
                  <c:v>-13.467189030362391</c:v>
                </c:pt>
                <c:pt idx="21278">
                  <c:v>-11.32468168462292</c:v>
                </c:pt>
                <c:pt idx="21279">
                  <c:v>-10.406464250734574</c:v>
                </c:pt>
                <c:pt idx="21280">
                  <c:v>-12.855044074436828</c:v>
                </c:pt>
                <c:pt idx="21281">
                  <c:v>-12.548971596474045</c:v>
                </c:pt>
                <c:pt idx="21282">
                  <c:v>-13.467189030362391</c:v>
                </c:pt>
                <c:pt idx="21283">
                  <c:v>-15.915768854064645</c:v>
                </c:pt>
                <c:pt idx="21284">
                  <c:v>-15.60969637610186</c:v>
                </c:pt>
                <c:pt idx="21285">
                  <c:v>-13.161116552399609</c:v>
                </c:pt>
                <c:pt idx="21286">
                  <c:v>-13.773261508325172</c:v>
                </c:pt>
                <c:pt idx="21287">
                  <c:v>-11.936826640548482</c:v>
                </c:pt>
                <c:pt idx="21288">
                  <c:v>-12.242899118511264</c:v>
                </c:pt>
                <c:pt idx="21289">
                  <c:v>-11.630754162585701</c:v>
                </c:pt>
                <c:pt idx="21290">
                  <c:v>-11.936826640548482</c:v>
                </c:pt>
                <c:pt idx="21291">
                  <c:v>-11.630754162585701</c:v>
                </c:pt>
                <c:pt idx="21292">
                  <c:v>-15.30362389813908</c:v>
                </c:pt>
                <c:pt idx="21293">
                  <c:v>-13.467189030362391</c:v>
                </c:pt>
                <c:pt idx="21294">
                  <c:v>-15.30362389813908</c:v>
                </c:pt>
                <c:pt idx="21295">
                  <c:v>-13.161116552399609</c:v>
                </c:pt>
                <c:pt idx="21296">
                  <c:v>-14.385406464250735</c:v>
                </c:pt>
                <c:pt idx="21297">
                  <c:v>-14.9975514201763</c:v>
                </c:pt>
                <c:pt idx="21298">
                  <c:v>-17.140058765915768</c:v>
                </c:pt>
                <c:pt idx="21299">
                  <c:v>-14.385406464250735</c:v>
                </c:pt>
                <c:pt idx="21300">
                  <c:v>-10.406464250734574</c:v>
                </c:pt>
                <c:pt idx="21301">
                  <c:v>-14.385406464250735</c:v>
                </c:pt>
                <c:pt idx="21302">
                  <c:v>-10.406464250734574</c:v>
                </c:pt>
                <c:pt idx="21303">
                  <c:v>-14.9975514201763</c:v>
                </c:pt>
                <c:pt idx="21304">
                  <c:v>-11.018609206660138</c:v>
                </c:pt>
                <c:pt idx="21305">
                  <c:v>-12.548971596474045</c:v>
                </c:pt>
                <c:pt idx="21306">
                  <c:v>-14.079333986287953</c:v>
                </c:pt>
                <c:pt idx="21307">
                  <c:v>-12.548971596474045</c:v>
                </c:pt>
                <c:pt idx="21308">
                  <c:v>-13.467189030362391</c:v>
                </c:pt>
                <c:pt idx="21309">
                  <c:v>-14.691478942213516</c:v>
                </c:pt>
                <c:pt idx="21310">
                  <c:v>-14.385406464250735</c:v>
                </c:pt>
                <c:pt idx="21311">
                  <c:v>-13.773261508325172</c:v>
                </c:pt>
                <c:pt idx="21312">
                  <c:v>-13.161116552399609</c:v>
                </c:pt>
                <c:pt idx="21313">
                  <c:v>-13.161116552399609</c:v>
                </c:pt>
                <c:pt idx="21314">
                  <c:v>-12.242899118511264</c:v>
                </c:pt>
                <c:pt idx="21315">
                  <c:v>-13.773261508325172</c:v>
                </c:pt>
                <c:pt idx="21316">
                  <c:v>-14.9975514201763</c:v>
                </c:pt>
                <c:pt idx="21317">
                  <c:v>-15.60969637610186</c:v>
                </c:pt>
                <c:pt idx="21318">
                  <c:v>-13.161116552399609</c:v>
                </c:pt>
                <c:pt idx="21319">
                  <c:v>-7.6518119490695398</c:v>
                </c:pt>
                <c:pt idx="21320">
                  <c:v>-11.936826640548482</c:v>
                </c:pt>
                <c:pt idx="21321">
                  <c:v>-14.079333986287953</c:v>
                </c:pt>
                <c:pt idx="21322">
                  <c:v>-14.385406464250735</c:v>
                </c:pt>
                <c:pt idx="21323">
                  <c:v>-15.915768854064645</c:v>
                </c:pt>
                <c:pt idx="21324">
                  <c:v>-14.9975514201763</c:v>
                </c:pt>
                <c:pt idx="21325">
                  <c:v>-17.140058765915768</c:v>
                </c:pt>
                <c:pt idx="21326">
                  <c:v>-14.9975514201763</c:v>
                </c:pt>
                <c:pt idx="21327">
                  <c:v>-14.385406464250735</c:v>
                </c:pt>
                <c:pt idx="21328">
                  <c:v>-17.140058765915768</c:v>
                </c:pt>
                <c:pt idx="21329">
                  <c:v>-15.60969637610186</c:v>
                </c:pt>
                <c:pt idx="21330">
                  <c:v>-13.161116552399609</c:v>
                </c:pt>
                <c:pt idx="21331">
                  <c:v>-8.2639569049951032</c:v>
                </c:pt>
                <c:pt idx="21332">
                  <c:v>-12.855044074436828</c:v>
                </c:pt>
                <c:pt idx="21333">
                  <c:v>-16.833986287952989</c:v>
                </c:pt>
                <c:pt idx="21334">
                  <c:v>-15.915768854064645</c:v>
                </c:pt>
                <c:pt idx="21335">
                  <c:v>-15.60969637610186</c:v>
                </c:pt>
                <c:pt idx="21336">
                  <c:v>-15.915768854064645</c:v>
                </c:pt>
                <c:pt idx="21337">
                  <c:v>-14.385406464250735</c:v>
                </c:pt>
                <c:pt idx="21338">
                  <c:v>-14.079333986287953</c:v>
                </c:pt>
                <c:pt idx="21339">
                  <c:v>-13.467189030362391</c:v>
                </c:pt>
                <c:pt idx="21340">
                  <c:v>-10.712536728697357</c:v>
                </c:pt>
                <c:pt idx="21341">
                  <c:v>-12.855044074436828</c:v>
                </c:pt>
                <c:pt idx="21342">
                  <c:v>-12.855044074436828</c:v>
                </c:pt>
                <c:pt idx="21343">
                  <c:v>-12.855044074436828</c:v>
                </c:pt>
                <c:pt idx="21344">
                  <c:v>-10.406464250734574</c:v>
                </c:pt>
                <c:pt idx="21345">
                  <c:v>-12.242899118511264</c:v>
                </c:pt>
                <c:pt idx="21346">
                  <c:v>-12.548971596474045</c:v>
                </c:pt>
                <c:pt idx="21347">
                  <c:v>-14.079333986287953</c:v>
                </c:pt>
                <c:pt idx="21348">
                  <c:v>-12.855044074436828</c:v>
                </c:pt>
                <c:pt idx="21349">
                  <c:v>-10.712536728697357</c:v>
                </c:pt>
                <c:pt idx="21350">
                  <c:v>-9.1821743388834491</c:v>
                </c:pt>
                <c:pt idx="21351">
                  <c:v>-8.8761018609206666</c:v>
                </c:pt>
                <c:pt idx="21352">
                  <c:v>-11.936826640548482</c:v>
                </c:pt>
                <c:pt idx="21353">
                  <c:v>-10.100391772771793</c:v>
                </c:pt>
                <c:pt idx="21354">
                  <c:v>-8.8761018609206666</c:v>
                </c:pt>
                <c:pt idx="21355">
                  <c:v>-7.9578844270323223</c:v>
                </c:pt>
                <c:pt idx="21356">
                  <c:v>-9.7943192948090125</c:v>
                </c:pt>
                <c:pt idx="21357">
                  <c:v>-11.018609206660138</c:v>
                </c:pt>
                <c:pt idx="21358">
                  <c:v>-10.406464250734574</c:v>
                </c:pt>
                <c:pt idx="21359">
                  <c:v>-12.855044074436828</c:v>
                </c:pt>
                <c:pt idx="21360">
                  <c:v>-10.100391772771793</c:v>
                </c:pt>
                <c:pt idx="21361">
                  <c:v>-11.018609206660138</c:v>
                </c:pt>
                <c:pt idx="21362">
                  <c:v>-8.2639569049951032</c:v>
                </c:pt>
                <c:pt idx="21363">
                  <c:v>-8.2639569049951032</c:v>
                </c:pt>
                <c:pt idx="21364">
                  <c:v>-11.018609206660138</c:v>
                </c:pt>
                <c:pt idx="21365">
                  <c:v>-10.406464250734574</c:v>
                </c:pt>
                <c:pt idx="21366">
                  <c:v>-8.8761018609206666</c:v>
                </c:pt>
                <c:pt idx="21367">
                  <c:v>-11.630754162585701</c:v>
                </c:pt>
                <c:pt idx="21368">
                  <c:v>-13.161116552399609</c:v>
                </c:pt>
                <c:pt idx="21369">
                  <c:v>-13.773261508325172</c:v>
                </c:pt>
                <c:pt idx="21370">
                  <c:v>-12.548971596474045</c:v>
                </c:pt>
                <c:pt idx="21371">
                  <c:v>-12.855044074436828</c:v>
                </c:pt>
                <c:pt idx="21372">
                  <c:v>-9.1821743388834491</c:v>
                </c:pt>
                <c:pt idx="21373">
                  <c:v>-12.548971596474045</c:v>
                </c:pt>
                <c:pt idx="21374">
                  <c:v>-10.406464250734574</c:v>
                </c:pt>
                <c:pt idx="21375">
                  <c:v>-9.1821743388834491</c:v>
                </c:pt>
                <c:pt idx="21376">
                  <c:v>-12.548971596474045</c:v>
                </c:pt>
                <c:pt idx="21377">
                  <c:v>-13.467189030362391</c:v>
                </c:pt>
                <c:pt idx="21378">
                  <c:v>-14.079333986287953</c:v>
                </c:pt>
                <c:pt idx="21379">
                  <c:v>-12.548971596474045</c:v>
                </c:pt>
                <c:pt idx="21380">
                  <c:v>-13.467189030362391</c:v>
                </c:pt>
                <c:pt idx="21381">
                  <c:v>-11.630754162585701</c:v>
                </c:pt>
                <c:pt idx="21382">
                  <c:v>-10.712536728697357</c:v>
                </c:pt>
                <c:pt idx="21383">
                  <c:v>-13.773261508325172</c:v>
                </c:pt>
                <c:pt idx="21384">
                  <c:v>-15.60969637610186</c:v>
                </c:pt>
                <c:pt idx="21385">
                  <c:v>-16.527913809990206</c:v>
                </c:pt>
                <c:pt idx="21386">
                  <c:v>-12.242899118511264</c:v>
                </c:pt>
                <c:pt idx="21387">
                  <c:v>-12.548971596474045</c:v>
                </c:pt>
                <c:pt idx="21388">
                  <c:v>-12.855044074436828</c:v>
                </c:pt>
                <c:pt idx="21389">
                  <c:v>-17.140058765915768</c:v>
                </c:pt>
                <c:pt idx="21390">
                  <c:v>-16.527913809990206</c:v>
                </c:pt>
                <c:pt idx="21391">
                  <c:v>-11.630754162585701</c:v>
                </c:pt>
                <c:pt idx="21392">
                  <c:v>-10.712536728697357</c:v>
                </c:pt>
                <c:pt idx="21393">
                  <c:v>-17.140058765915768</c:v>
                </c:pt>
                <c:pt idx="21394">
                  <c:v>-16.833986287952989</c:v>
                </c:pt>
                <c:pt idx="21395">
                  <c:v>-12.855044074436828</c:v>
                </c:pt>
                <c:pt idx="21396">
                  <c:v>-14.079333986287953</c:v>
                </c:pt>
                <c:pt idx="21397">
                  <c:v>-15.30362389813908</c:v>
                </c:pt>
                <c:pt idx="21398">
                  <c:v>-13.773261508325172</c:v>
                </c:pt>
                <c:pt idx="21399">
                  <c:v>-15.60969637610186</c:v>
                </c:pt>
                <c:pt idx="21400">
                  <c:v>-17.446131243878551</c:v>
                </c:pt>
                <c:pt idx="21401">
                  <c:v>-18.670421155729677</c:v>
                </c:pt>
                <c:pt idx="21402">
                  <c:v>-16.527913809990206</c:v>
                </c:pt>
                <c:pt idx="21403">
                  <c:v>-14.691478942213516</c:v>
                </c:pt>
                <c:pt idx="21404">
                  <c:v>-14.385406464250735</c:v>
                </c:pt>
                <c:pt idx="21405">
                  <c:v>-15.30362389813908</c:v>
                </c:pt>
                <c:pt idx="21406">
                  <c:v>-13.773261508325172</c:v>
                </c:pt>
                <c:pt idx="21407">
                  <c:v>-11.630754162585701</c:v>
                </c:pt>
                <c:pt idx="21408">
                  <c:v>-15.60969637610186</c:v>
                </c:pt>
                <c:pt idx="21409">
                  <c:v>-14.691478942213516</c:v>
                </c:pt>
                <c:pt idx="21410">
                  <c:v>-12.548971596474045</c:v>
                </c:pt>
                <c:pt idx="21411">
                  <c:v>-14.691478942213516</c:v>
                </c:pt>
                <c:pt idx="21412">
                  <c:v>-12.242899118511264</c:v>
                </c:pt>
                <c:pt idx="21413">
                  <c:v>-10.100391772771793</c:v>
                </c:pt>
                <c:pt idx="21414">
                  <c:v>-8.8761018609206666</c:v>
                </c:pt>
                <c:pt idx="21415">
                  <c:v>-11.630754162585701</c:v>
                </c:pt>
                <c:pt idx="21416">
                  <c:v>-11.630754162585701</c:v>
                </c:pt>
                <c:pt idx="21417">
                  <c:v>-12.548971596474045</c:v>
                </c:pt>
                <c:pt idx="21418">
                  <c:v>-13.467189030362391</c:v>
                </c:pt>
                <c:pt idx="21419">
                  <c:v>-10.406464250734574</c:v>
                </c:pt>
                <c:pt idx="21420">
                  <c:v>-12.548971596474045</c:v>
                </c:pt>
                <c:pt idx="21421">
                  <c:v>-9.1821743388834491</c:v>
                </c:pt>
                <c:pt idx="21422">
                  <c:v>-11.936826640548482</c:v>
                </c:pt>
                <c:pt idx="21423">
                  <c:v>-10.100391772771793</c:v>
                </c:pt>
                <c:pt idx="21424">
                  <c:v>-10.406464250734574</c:v>
                </c:pt>
                <c:pt idx="21425">
                  <c:v>-11.32468168462292</c:v>
                </c:pt>
                <c:pt idx="21426">
                  <c:v>-10.406464250734574</c:v>
                </c:pt>
                <c:pt idx="21427">
                  <c:v>-10.100391772771793</c:v>
                </c:pt>
                <c:pt idx="21428">
                  <c:v>-12.548971596474045</c:v>
                </c:pt>
                <c:pt idx="21429">
                  <c:v>-10.406464250734574</c:v>
                </c:pt>
                <c:pt idx="21430">
                  <c:v>-11.630754162585701</c:v>
                </c:pt>
                <c:pt idx="21431">
                  <c:v>-11.018609206660138</c:v>
                </c:pt>
                <c:pt idx="21432">
                  <c:v>-9.1821743388834491</c:v>
                </c:pt>
                <c:pt idx="21433">
                  <c:v>-12.855044074436828</c:v>
                </c:pt>
                <c:pt idx="21434">
                  <c:v>-15.30362389813908</c:v>
                </c:pt>
                <c:pt idx="21435">
                  <c:v>-15.60969637610186</c:v>
                </c:pt>
                <c:pt idx="21436">
                  <c:v>-14.691478942213516</c:v>
                </c:pt>
                <c:pt idx="21437">
                  <c:v>-13.773261508325172</c:v>
                </c:pt>
                <c:pt idx="21438">
                  <c:v>-12.242899118511264</c:v>
                </c:pt>
                <c:pt idx="21439">
                  <c:v>-12.242899118511264</c:v>
                </c:pt>
                <c:pt idx="21440">
                  <c:v>-11.018609206660138</c:v>
                </c:pt>
                <c:pt idx="21441">
                  <c:v>-11.018609206660138</c:v>
                </c:pt>
                <c:pt idx="21442">
                  <c:v>-8.8761018609206666</c:v>
                </c:pt>
                <c:pt idx="21443">
                  <c:v>-9.1821743388834491</c:v>
                </c:pt>
                <c:pt idx="21444">
                  <c:v>-7.9578844270323223</c:v>
                </c:pt>
                <c:pt idx="21445">
                  <c:v>-7.9578844270323223</c:v>
                </c:pt>
                <c:pt idx="21446">
                  <c:v>-11.018609206660138</c:v>
                </c:pt>
                <c:pt idx="21447">
                  <c:v>-13.467189030362391</c:v>
                </c:pt>
                <c:pt idx="21448">
                  <c:v>-14.385406464250735</c:v>
                </c:pt>
                <c:pt idx="21449">
                  <c:v>-8.2639569049951032</c:v>
                </c:pt>
                <c:pt idx="21450">
                  <c:v>-11.936826640548482</c:v>
                </c:pt>
                <c:pt idx="21451">
                  <c:v>-11.936826640548482</c:v>
                </c:pt>
                <c:pt idx="21452">
                  <c:v>-8.2639569049951032</c:v>
                </c:pt>
                <c:pt idx="21453">
                  <c:v>-10.100391772771793</c:v>
                </c:pt>
                <c:pt idx="21454">
                  <c:v>-9.7943192948090125</c:v>
                </c:pt>
                <c:pt idx="21455">
                  <c:v>-15.915768854064645</c:v>
                </c:pt>
                <c:pt idx="21456">
                  <c:v>-11.32468168462292</c:v>
                </c:pt>
                <c:pt idx="21457">
                  <c:v>-14.079333986287953</c:v>
                </c:pt>
                <c:pt idx="21458">
                  <c:v>-13.161116552399609</c:v>
                </c:pt>
                <c:pt idx="21459">
                  <c:v>-14.079333986287953</c:v>
                </c:pt>
                <c:pt idx="21460">
                  <c:v>-8.8761018609206666</c:v>
                </c:pt>
                <c:pt idx="21461">
                  <c:v>-11.630754162585701</c:v>
                </c:pt>
                <c:pt idx="21462">
                  <c:v>-14.079333986287953</c:v>
                </c:pt>
                <c:pt idx="21463">
                  <c:v>-11.936826640548482</c:v>
                </c:pt>
                <c:pt idx="21464">
                  <c:v>-11.32468168462292</c:v>
                </c:pt>
                <c:pt idx="21465">
                  <c:v>-12.855044074436828</c:v>
                </c:pt>
                <c:pt idx="21466">
                  <c:v>-12.242899118511264</c:v>
                </c:pt>
                <c:pt idx="21467">
                  <c:v>-13.161116552399609</c:v>
                </c:pt>
                <c:pt idx="21468">
                  <c:v>-14.9975514201763</c:v>
                </c:pt>
                <c:pt idx="21469">
                  <c:v>-18.670421155729677</c:v>
                </c:pt>
                <c:pt idx="21470">
                  <c:v>-14.9975514201763</c:v>
                </c:pt>
                <c:pt idx="21471">
                  <c:v>-12.855044074436828</c:v>
                </c:pt>
                <c:pt idx="21472">
                  <c:v>-11.630754162585701</c:v>
                </c:pt>
                <c:pt idx="21473">
                  <c:v>-12.548971596474045</c:v>
                </c:pt>
                <c:pt idx="21474">
                  <c:v>-9.7943192948090125</c:v>
                </c:pt>
                <c:pt idx="21475">
                  <c:v>-16.833986287952989</c:v>
                </c:pt>
                <c:pt idx="21476">
                  <c:v>-17.446131243878551</c:v>
                </c:pt>
                <c:pt idx="21477">
                  <c:v>-18.058276199804116</c:v>
                </c:pt>
                <c:pt idx="21478">
                  <c:v>-13.773261508325172</c:v>
                </c:pt>
                <c:pt idx="21479">
                  <c:v>-11.936826640548482</c:v>
                </c:pt>
                <c:pt idx="21480">
                  <c:v>-13.161116552399609</c:v>
                </c:pt>
                <c:pt idx="21481">
                  <c:v>-10.406464250734574</c:v>
                </c:pt>
                <c:pt idx="21482">
                  <c:v>-10.712536728697357</c:v>
                </c:pt>
                <c:pt idx="21483">
                  <c:v>-8.2639569049951032</c:v>
                </c:pt>
                <c:pt idx="21484">
                  <c:v>-10.100391772771793</c:v>
                </c:pt>
                <c:pt idx="21485">
                  <c:v>-10.712536728697357</c:v>
                </c:pt>
                <c:pt idx="21486">
                  <c:v>-10.406464250734574</c:v>
                </c:pt>
                <c:pt idx="21487">
                  <c:v>-11.630754162585701</c:v>
                </c:pt>
                <c:pt idx="21488">
                  <c:v>-9.7943192948090125</c:v>
                </c:pt>
                <c:pt idx="21489">
                  <c:v>-11.936826640548482</c:v>
                </c:pt>
                <c:pt idx="21490">
                  <c:v>-13.161116552399609</c:v>
                </c:pt>
                <c:pt idx="21491">
                  <c:v>-11.018609206660138</c:v>
                </c:pt>
                <c:pt idx="21492">
                  <c:v>-11.018609206660138</c:v>
                </c:pt>
                <c:pt idx="21493">
                  <c:v>-13.773261508325172</c:v>
                </c:pt>
                <c:pt idx="21494">
                  <c:v>-14.385406464250735</c:v>
                </c:pt>
                <c:pt idx="21495">
                  <c:v>-19.894613124387856</c:v>
                </c:pt>
                <c:pt idx="21496">
                  <c:v>-17.446131243878551</c:v>
                </c:pt>
                <c:pt idx="21497">
                  <c:v>-17.752203721841333</c:v>
                </c:pt>
                <c:pt idx="21498">
                  <c:v>-12.855044074436828</c:v>
                </c:pt>
                <c:pt idx="21499">
                  <c:v>-14.079333986287953</c:v>
                </c:pt>
                <c:pt idx="21500">
                  <c:v>-14.079333986287953</c:v>
                </c:pt>
                <c:pt idx="21501">
                  <c:v>-15.30362389813908</c:v>
                </c:pt>
                <c:pt idx="21502">
                  <c:v>-9.1821743388834491</c:v>
                </c:pt>
                <c:pt idx="21503">
                  <c:v>-11.630754162585701</c:v>
                </c:pt>
                <c:pt idx="21504">
                  <c:v>-12.548971596474045</c:v>
                </c:pt>
                <c:pt idx="21505">
                  <c:v>-11.630754162585701</c:v>
                </c:pt>
                <c:pt idx="21506">
                  <c:v>-10.712536728697357</c:v>
                </c:pt>
                <c:pt idx="21507">
                  <c:v>-10.406464250734574</c:v>
                </c:pt>
                <c:pt idx="21508">
                  <c:v>-9.1821743388834491</c:v>
                </c:pt>
                <c:pt idx="21509">
                  <c:v>-12.242899118511264</c:v>
                </c:pt>
                <c:pt idx="21510">
                  <c:v>-11.018609206660138</c:v>
                </c:pt>
                <c:pt idx="21511">
                  <c:v>-11.018609206660138</c:v>
                </c:pt>
                <c:pt idx="21512">
                  <c:v>-11.630754162585701</c:v>
                </c:pt>
                <c:pt idx="21513">
                  <c:v>-11.32468168462292</c:v>
                </c:pt>
                <c:pt idx="21514">
                  <c:v>-11.630754162585701</c:v>
                </c:pt>
                <c:pt idx="21515">
                  <c:v>-8.8761018609206666</c:v>
                </c:pt>
                <c:pt idx="21516">
                  <c:v>-12.242899118511264</c:v>
                </c:pt>
                <c:pt idx="21517">
                  <c:v>-11.32468168462292</c:v>
                </c:pt>
                <c:pt idx="21518">
                  <c:v>-10.100391772771793</c:v>
                </c:pt>
                <c:pt idx="21519">
                  <c:v>-12.242899118511264</c:v>
                </c:pt>
                <c:pt idx="21520">
                  <c:v>-11.936826640548482</c:v>
                </c:pt>
                <c:pt idx="21521">
                  <c:v>-10.100391772771793</c:v>
                </c:pt>
                <c:pt idx="21522">
                  <c:v>-8.2639569049951032</c:v>
                </c:pt>
                <c:pt idx="21523">
                  <c:v>-6.7335945151811956</c:v>
                </c:pt>
                <c:pt idx="21524">
                  <c:v>-11.936826640548482</c:v>
                </c:pt>
                <c:pt idx="21525">
                  <c:v>-11.630754162585701</c:v>
                </c:pt>
                <c:pt idx="21526">
                  <c:v>-12.242899118511264</c:v>
                </c:pt>
                <c:pt idx="21527">
                  <c:v>-11.936826640548482</c:v>
                </c:pt>
                <c:pt idx="21528">
                  <c:v>-12.242899118511264</c:v>
                </c:pt>
                <c:pt idx="21529">
                  <c:v>-14.9975514201763</c:v>
                </c:pt>
                <c:pt idx="21530">
                  <c:v>-12.242899118511264</c:v>
                </c:pt>
                <c:pt idx="21531">
                  <c:v>-10.712536728697357</c:v>
                </c:pt>
                <c:pt idx="21532">
                  <c:v>-10.712536728697357</c:v>
                </c:pt>
                <c:pt idx="21533">
                  <c:v>-11.018609206660138</c:v>
                </c:pt>
                <c:pt idx="21534">
                  <c:v>-14.079333986287953</c:v>
                </c:pt>
                <c:pt idx="21535">
                  <c:v>-14.691478942213516</c:v>
                </c:pt>
                <c:pt idx="21536">
                  <c:v>-12.548971596474045</c:v>
                </c:pt>
                <c:pt idx="21537">
                  <c:v>-10.712536728697357</c:v>
                </c:pt>
                <c:pt idx="21538">
                  <c:v>-12.548971596474045</c:v>
                </c:pt>
                <c:pt idx="21539">
                  <c:v>-10.406464250734574</c:v>
                </c:pt>
                <c:pt idx="21540">
                  <c:v>-14.9975514201763</c:v>
                </c:pt>
                <c:pt idx="21541">
                  <c:v>-14.9975514201763</c:v>
                </c:pt>
                <c:pt idx="21542">
                  <c:v>-15.60969637610186</c:v>
                </c:pt>
                <c:pt idx="21543">
                  <c:v>-14.691478942213516</c:v>
                </c:pt>
                <c:pt idx="21544">
                  <c:v>-15.30362389813908</c:v>
                </c:pt>
                <c:pt idx="21545">
                  <c:v>-14.691478942213516</c:v>
                </c:pt>
                <c:pt idx="21546">
                  <c:v>-13.161116552399609</c:v>
                </c:pt>
                <c:pt idx="21547">
                  <c:v>-12.548971596474045</c:v>
                </c:pt>
                <c:pt idx="21548">
                  <c:v>-11.936826640548482</c:v>
                </c:pt>
                <c:pt idx="21549">
                  <c:v>-11.32468168462292</c:v>
                </c:pt>
                <c:pt idx="21550">
                  <c:v>-12.242899118511264</c:v>
                </c:pt>
                <c:pt idx="21551">
                  <c:v>-17.446131243878551</c:v>
                </c:pt>
                <c:pt idx="21552">
                  <c:v>-17.446131243878551</c:v>
                </c:pt>
                <c:pt idx="21553">
                  <c:v>-19.894613124387856</c:v>
                </c:pt>
                <c:pt idx="21554">
                  <c:v>-19.894613124387856</c:v>
                </c:pt>
                <c:pt idx="21555">
                  <c:v>-14.385406464250735</c:v>
                </c:pt>
                <c:pt idx="21556">
                  <c:v>-15.915768854064645</c:v>
                </c:pt>
                <c:pt idx="21557">
                  <c:v>-14.385406464250735</c:v>
                </c:pt>
                <c:pt idx="21558">
                  <c:v>-12.548971596474045</c:v>
                </c:pt>
                <c:pt idx="21559">
                  <c:v>-13.773261508325172</c:v>
                </c:pt>
                <c:pt idx="21560">
                  <c:v>-15.60969637610186</c:v>
                </c:pt>
                <c:pt idx="21561">
                  <c:v>-14.691478942213516</c:v>
                </c:pt>
                <c:pt idx="21562">
                  <c:v>-14.385406464250735</c:v>
                </c:pt>
                <c:pt idx="21563">
                  <c:v>-12.548971596474045</c:v>
                </c:pt>
                <c:pt idx="21564">
                  <c:v>-12.242899118511264</c:v>
                </c:pt>
                <c:pt idx="21565">
                  <c:v>-13.161116552399609</c:v>
                </c:pt>
                <c:pt idx="21566">
                  <c:v>-13.467189030362391</c:v>
                </c:pt>
                <c:pt idx="21567">
                  <c:v>-13.467189030362391</c:v>
                </c:pt>
                <c:pt idx="21568">
                  <c:v>-12.855044074436828</c:v>
                </c:pt>
                <c:pt idx="21569">
                  <c:v>-10.100391772771793</c:v>
                </c:pt>
                <c:pt idx="21570">
                  <c:v>-11.630754162585701</c:v>
                </c:pt>
                <c:pt idx="21571">
                  <c:v>-12.548971596474045</c:v>
                </c:pt>
                <c:pt idx="21572">
                  <c:v>-14.079333986287953</c:v>
                </c:pt>
                <c:pt idx="21573">
                  <c:v>-13.467189030362391</c:v>
                </c:pt>
                <c:pt idx="21574">
                  <c:v>-10.406464250734574</c:v>
                </c:pt>
                <c:pt idx="21575">
                  <c:v>-13.773261508325172</c:v>
                </c:pt>
                <c:pt idx="21576">
                  <c:v>-15.915768854064645</c:v>
                </c:pt>
                <c:pt idx="21577">
                  <c:v>-13.773261508325172</c:v>
                </c:pt>
                <c:pt idx="21578">
                  <c:v>-10.100391772771793</c:v>
                </c:pt>
                <c:pt idx="21579">
                  <c:v>-11.32468168462292</c:v>
                </c:pt>
                <c:pt idx="21580">
                  <c:v>-11.630754162585701</c:v>
                </c:pt>
                <c:pt idx="21581">
                  <c:v>-11.32468168462292</c:v>
                </c:pt>
                <c:pt idx="21582">
                  <c:v>-13.161116552399609</c:v>
                </c:pt>
                <c:pt idx="21583">
                  <c:v>-14.9975514201763</c:v>
                </c:pt>
                <c:pt idx="21584">
                  <c:v>-11.936826640548482</c:v>
                </c:pt>
                <c:pt idx="21585">
                  <c:v>-12.548971596474045</c:v>
                </c:pt>
                <c:pt idx="21586">
                  <c:v>-14.385406464250735</c:v>
                </c:pt>
                <c:pt idx="21587">
                  <c:v>-11.630754162585701</c:v>
                </c:pt>
                <c:pt idx="21588">
                  <c:v>-12.242899118511264</c:v>
                </c:pt>
                <c:pt idx="21589">
                  <c:v>-11.936826640548482</c:v>
                </c:pt>
                <c:pt idx="21590">
                  <c:v>-12.855044074436828</c:v>
                </c:pt>
                <c:pt idx="21591">
                  <c:v>-12.855044074436828</c:v>
                </c:pt>
                <c:pt idx="21592">
                  <c:v>-10.100391772771793</c:v>
                </c:pt>
                <c:pt idx="21593">
                  <c:v>-11.32468168462292</c:v>
                </c:pt>
                <c:pt idx="21594">
                  <c:v>-9.1821743388834491</c:v>
                </c:pt>
                <c:pt idx="21595">
                  <c:v>-10.100391772771793</c:v>
                </c:pt>
                <c:pt idx="21596">
                  <c:v>-8.570029382957884</c:v>
                </c:pt>
                <c:pt idx="21597">
                  <c:v>-8.570029382957884</c:v>
                </c:pt>
                <c:pt idx="21598">
                  <c:v>-9.7943192948090125</c:v>
                </c:pt>
                <c:pt idx="21599">
                  <c:v>-11.018609206660138</c:v>
                </c:pt>
                <c:pt idx="21600">
                  <c:v>-14.691478942213516</c:v>
                </c:pt>
                <c:pt idx="21601">
                  <c:v>-11.32468168462292</c:v>
                </c:pt>
                <c:pt idx="21602">
                  <c:v>-10.712536728697357</c:v>
                </c:pt>
                <c:pt idx="21603">
                  <c:v>-11.32468168462292</c:v>
                </c:pt>
                <c:pt idx="21604">
                  <c:v>-10.712536728697357</c:v>
                </c:pt>
                <c:pt idx="21605">
                  <c:v>-7.9578844270323223</c:v>
                </c:pt>
                <c:pt idx="21606">
                  <c:v>-8.8761018609206666</c:v>
                </c:pt>
                <c:pt idx="21607">
                  <c:v>-8.2639569049951032</c:v>
                </c:pt>
                <c:pt idx="21608">
                  <c:v>-7.3457394711067581</c:v>
                </c:pt>
                <c:pt idx="21609">
                  <c:v>-5.5093046033300688</c:v>
                </c:pt>
                <c:pt idx="21610">
                  <c:v>-7.0396669931439764</c:v>
                </c:pt>
                <c:pt idx="21611">
                  <c:v>-7.3457394711067581</c:v>
                </c:pt>
                <c:pt idx="21612">
                  <c:v>-7.9578844270323223</c:v>
                </c:pt>
                <c:pt idx="21613">
                  <c:v>-8.8761018609206666</c:v>
                </c:pt>
                <c:pt idx="21614">
                  <c:v>-10.712536728697357</c:v>
                </c:pt>
                <c:pt idx="21615">
                  <c:v>-11.018609206660138</c:v>
                </c:pt>
                <c:pt idx="21616">
                  <c:v>-9.1821743388834491</c:v>
                </c:pt>
                <c:pt idx="21617">
                  <c:v>-7.0396669931439764</c:v>
                </c:pt>
                <c:pt idx="21618">
                  <c:v>-7.3457394711067581</c:v>
                </c:pt>
                <c:pt idx="21619">
                  <c:v>-11.630754162585701</c:v>
                </c:pt>
                <c:pt idx="21620">
                  <c:v>-11.32468168462292</c:v>
                </c:pt>
                <c:pt idx="21621">
                  <c:v>-12.855044074436828</c:v>
                </c:pt>
                <c:pt idx="21622">
                  <c:v>-11.32468168462292</c:v>
                </c:pt>
                <c:pt idx="21623">
                  <c:v>-11.018609206660138</c:v>
                </c:pt>
                <c:pt idx="21624">
                  <c:v>-13.467189030362391</c:v>
                </c:pt>
                <c:pt idx="21625">
                  <c:v>-12.548971596474045</c:v>
                </c:pt>
                <c:pt idx="21626">
                  <c:v>-14.079333986287953</c:v>
                </c:pt>
                <c:pt idx="21627">
                  <c:v>-14.079333986287953</c:v>
                </c:pt>
                <c:pt idx="21628">
                  <c:v>-14.9975514201763</c:v>
                </c:pt>
                <c:pt idx="21629">
                  <c:v>-17.140058765915768</c:v>
                </c:pt>
                <c:pt idx="21630">
                  <c:v>-13.467189030362391</c:v>
                </c:pt>
                <c:pt idx="21631">
                  <c:v>-11.018609206660138</c:v>
                </c:pt>
                <c:pt idx="21632">
                  <c:v>-12.548971596474045</c:v>
                </c:pt>
                <c:pt idx="21633">
                  <c:v>-10.712536728697357</c:v>
                </c:pt>
                <c:pt idx="21634">
                  <c:v>-11.936826640548482</c:v>
                </c:pt>
                <c:pt idx="21635">
                  <c:v>-9.7943192948090125</c:v>
                </c:pt>
                <c:pt idx="21636">
                  <c:v>-14.079333986287953</c:v>
                </c:pt>
                <c:pt idx="21637">
                  <c:v>-12.855044074436828</c:v>
                </c:pt>
                <c:pt idx="21638">
                  <c:v>-12.242899118511264</c:v>
                </c:pt>
                <c:pt idx="21639">
                  <c:v>-13.467189030362391</c:v>
                </c:pt>
                <c:pt idx="21640">
                  <c:v>-15.915768854064645</c:v>
                </c:pt>
                <c:pt idx="21641">
                  <c:v>-13.467189030362391</c:v>
                </c:pt>
                <c:pt idx="21642">
                  <c:v>-13.467189030362391</c:v>
                </c:pt>
                <c:pt idx="21643">
                  <c:v>-13.773261508325172</c:v>
                </c:pt>
                <c:pt idx="21644">
                  <c:v>-13.467189030362391</c:v>
                </c:pt>
                <c:pt idx="21645">
                  <c:v>-13.773261508325172</c:v>
                </c:pt>
                <c:pt idx="21646">
                  <c:v>-14.079333986287953</c:v>
                </c:pt>
                <c:pt idx="21647">
                  <c:v>-14.385406464250735</c:v>
                </c:pt>
                <c:pt idx="21648">
                  <c:v>-13.467189030362391</c:v>
                </c:pt>
                <c:pt idx="21649">
                  <c:v>-17.752203721841333</c:v>
                </c:pt>
                <c:pt idx="21650">
                  <c:v>-15.60969637610186</c:v>
                </c:pt>
                <c:pt idx="21651">
                  <c:v>-13.161116552399609</c:v>
                </c:pt>
                <c:pt idx="21652">
                  <c:v>-11.32468168462292</c:v>
                </c:pt>
                <c:pt idx="21653">
                  <c:v>-13.161116552399609</c:v>
                </c:pt>
                <c:pt idx="21654">
                  <c:v>-12.548971596474045</c:v>
                </c:pt>
                <c:pt idx="21655">
                  <c:v>-14.691478942213516</c:v>
                </c:pt>
                <c:pt idx="21656">
                  <c:v>-14.9975514201763</c:v>
                </c:pt>
                <c:pt idx="21657">
                  <c:v>-13.161116552399609</c:v>
                </c:pt>
                <c:pt idx="21658">
                  <c:v>-12.548971596474045</c:v>
                </c:pt>
                <c:pt idx="21659">
                  <c:v>-11.630754162585701</c:v>
                </c:pt>
                <c:pt idx="21660">
                  <c:v>-11.018609206660138</c:v>
                </c:pt>
                <c:pt idx="21661">
                  <c:v>-11.630754162585701</c:v>
                </c:pt>
                <c:pt idx="21662">
                  <c:v>-15.30362389813908</c:v>
                </c:pt>
                <c:pt idx="21663">
                  <c:v>-12.548971596474045</c:v>
                </c:pt>
                <c:pt idx="21664">
                  <c:v>-14.385406464250735</c:v>
                </c:pt>
                <c:pt idx="21665">
                  <c:v>-14.079333986287953</c:v>
                </c:pt>
                <c:pt idx="21666">
                  <c:v>-13.773261508325172</c:v>
                </c:pt>
                <c:pt idx="21667">
                  <c:v>-10.406464250734574</c:v>
                </c:pt>
                <c:pt idx="21668">
                  <c:v>-14.385406464250735</c:v>
                </c:pt>
                <c:pt idx="21669">
                  <c:v>-14.079333986287953</c:v>
                </c:pt>
                <c:pt idx="21670">
                  <c:v>-12.242899118511264</c:v>
                </c:pt>
                <c:pt idx="21671">
                  <c:v>-13.773261508325172</c:v>
                </c:pt>
                <c:pt idx="21672">
                  <c:v>-13.467189030362391</c:v>
                </c:pt>
                <c:pt idx="21673">
                  <c:v>-13.467189030362391</c:v>
                </c:pt>
                <c:pt idx="21674">
                  <c:v>-11.018609206660138</c:v>
                </c:pt>
                <c:pt idx="21675">
                  <c:v>-15.60969637610186</c:v>
                </c:pt>
                <c:pt idx="21676">
                  <c:v>-13.773261508325172</c:v>
                </c:pt>
                <c:pt idx="21677">
                  <c:v>-11.936826640548482</c:v>
                </c:pt>
                <c:pt idx="21678">
                  <c:v>-10.100391772771793</c:v>
                </c:pt>
                <c:pt idx="21679">
                  <c:v>-9.7943192948090125</c:v>
                </c:pt>
                <c:pt idx="21680">
                  <c:v>-10.100391772771793</c:v>
                </c:pt>
                <c:pt idx="21681">
                  <c:v>-8.8761018609206666</c:v>
                </c:pt>
                <c:pt idx="21682">
                  <c:v>-9.7943192948090125</c:v>
                </c:pt>
                <c:pt idx="21683">
                  <c:v>-14.9975514201763</c:v>
                </c:pt>
                <c:pt idx="21684">
                  <c:v>-14.385406464250735</c:v>
                </c:pt>
                <c:pt idx="21685">
                  <c:v>-11.32468168462292</c:v>
                </c:pt>
                <c:pt idx="21686">
                  <c:v>-11.018609206660138</c:v>
                </c:pt>
                <c:pt idx="21687">
                  <c:v>-8.2639569049951032</c:v>
                </c:pt>
                <c:pt idx="21688">
                  <c:v>-11.32468168462292</c:v>
                </c:pt>
                <c:pt idx="21689">
                  <c:v>-14.691478942213516</c:v>
                </c:pt>
                <c:pt idx="21690">
                  <c:v>-14.385406464250735</c:v>
                </c:pt>
                <c:pt idx="21691">
                  <c:v>-13.161116552399609</c:v>
                </c:pt>
                <c:pt idx="21692">
                  <c:v>-14.385406464250735</c:v>
                </c:pt>
                <c:pt idx="21693">
                  <c:v>-17.140058765915768</c:v>
                </c:pt>
                <c:pt idx="21694">
                  <c:v>-15.30362389813908</c:v>
                </c:pt>
                <c:pt idx="21695">
                  <c:v>-12.548971596474045</c:v>
                </c:pt>
                <c:pt idx="21696">
                  <c:v>-13.161116552399609</c:v>
                </c:pt>
                <c:pt idx="21697">
                  <c:v>-10.712536728697357</c:v>
                </c:pt>
                <c:pt idx="21698">
                  <c:v>-11.630754162585701</c:v>
                </c:pt>
                <c:pt idx="21699">
                  <c:v>-8.2639569049951032</c:v>
                </c:pt>
                <c:pt idx="21700">
                  <c:v>-10.100391772771793</c:v>
                </c:pt>
                <c:pt idx="21701">
                  <c:v>-12.242899118511264</c:v>
                </c:pt>
                <c:pt idx="21702">
                  <c:v>-14.9975514201763</c:v>
                </c:pt>
                <c:pt idx="21703">
                  <c:v>-12.855044074436828</c:v>
                </c:pt>
                <c:pt idx="21704">
                  <c:v>-13.161116552399609</c:v>
                </c:pt>
                <c:pt idx="21705">
                  <c:v>-13.773261508325172</c:v>
                </c:pt>
                <c:pt idx="21706">
                  <c:v>-11.936826640548482</c:v>
                </c:pt>
                <c:pt idx="21707">
                  <c:v>-9.7943192948090125</c:v>
                </c:pt>
                <c:pt idx="21708">
                  <c:v>-9.7943192948090125</c:v>
                </c:pt>
                <c:pt idx="21709">
                  <c:v>-10.712536728697357</c:v>
                </c:pt>
                <c:pt idx="21710">
                  <c:v>-7.0396669931439764</c:v>
                </c:pt>
                <c:pt idx="21711">
                  <c:v>-6.4275220372184139</c:v>
                </c:pt>
                <c:pt idx="21712">
                  <c:v>-11.936826640548482</c:v>
                </c:pt>
                <c:pt idx="21713">
                  <c:v>-8.8761018609206666</c:v>
                </c:pt>
                <c:pt idx="21714">
                  <c:v>-10.406464250734574</c:v>
                </c:pt>
                <c:pt idx="21715">
                  <c:v>-14.079333986287953</c:v>
                </c:pt>
                <c:pt idx="21716">
                  <c:v>-14.385406464250735</c:v>
                </c:pt>
                <c:pt idx="21717">
                  <c:v>-15.915768854064645</c:v>
                </c:pt>
                <c:pt idx="21718">
                  <c:v>-11.018609206660138</c:v>
                </c:pt>
                <c:pt idx="21719">
                  <c:v>-11.32468168462292</c:v>
                </c:pt>
                <c:pt idx="21720">
                  <c:v>-11.018609206660138</c:v>
                </c:pt>
                <c:pt idx="21721">
                  <c:v>-9.7943192948090125</c:v>
                </c:pt>
                <c:pt idx="21722">
                  <c:v>-11.630754162585701</c:v>
                </c:pt>
                <c:pt idx="21723">
                  <c:v>-16.833986287952989</c:v>
                </c:pt>
                <c:pt idx="21724">
                  <c:v>-14.691478942213516</c:v>
                </c:pt>
                <c:pt idx="21725">
                  <c:v>-13.161116552399609</c:v>
                </c:pt>
                <c:pt idx="21726">
                  <c:v>-14.691478942213516</c:v>
                </c:pt>
                <c:pt idx="21727">
                  <c:v>-14.9975514201763</c:v>
                </c:pt>
                <c:pt idx="21728">
                  <c:v>-10.100391772771793</c:v>
                </c:pt>
                <c:pt idx="21729">
                  <c:v>-13.773261508325172</c:v>
                </c:pt>
                <c:pt idx="21730">
                  <c:v>-10.712536728697357</c:v>
                </c:pt>
                <c:pt idx="21731">
                  <c:v>-15.915768854064645</c:v>
                </c:pt>
                <c:pt idx="21732">
                  <c:v>-14.9975514201763</c:v>
                </c:pt>
                <c:pt idx="21733">
                  <c:v>-11.936826640548482</c:v>
                </c:pt>
                <c:pt idx="21734">
                  <c:v>-13.161116552399609</c:v>
                </c:pt>
                <c:pt idx="21735">
                  <c:v>-13.467189030362391</c:v>
                </c:pt>
                <c:pt idx="21736">
                  <c:v>-14.079333986287953</c:v>
                </c:pt>
                <c:pt idx="21737">
                  <c:v>-11.018609206660138</c:v>
                </c:pt>
                <c:pt idx="21738">
                  <c:v>-15.60969637610186</c:v>
                </c:pt>
                <c:pt idx="21739">
                  <c:v>-15.60969637610186</c:v>
                </c:pt>
                <c:pt idx="21740">
                  <c:v>-17.446131243878551</c:v>
                </c:pt>
                <c:pt idx="21741">
                  <c:v>-12.548971596474045</c:v>
                </c:pt>
                <c:pt idx="21742">
                  <c:v>-12.242899118511264</c:v>
                </c:pt>
                <c:pt idx="21743">
                  <c:v>-12.242899118511264</c:v>
                </c:pt>
                <c:pt idx="21744">
                  <c:v>-13.161116552399609</c:v>
                </c:pt>
                <c:pt idx="21745">
                  <c:v>-14.385406464250735</c:v>
                </c:pt>
                <c:pt idx="21746">
                  <c:v>-12.548971596474045</c:v>
                </c:pt>
                <c:pt idx="21747">
                  <c:v>-13.773261508325172</c:v>
                </c:pt>
                <c:pt idx="21748">
                  <c:v>-14.385406464250735</c:v>
                </c:pt>
                <c:pt idx="21749">
                  <c:v>-13.467189030362391</c:v>
                </c:pt>
                <c:pt idx="21750">
                  <c:v>-12.548971596474045</c:v>
                </c:pt>
                <c:pt idx="21751">
                  <c:v>-13.161116552399609</c:v>
                </c:pt>
                <c:pt idx="21752">
                  <c:v>-14.385406464250735</c:v>
                </c:pt>
                <c:pt idx="21753">
                  <c:v>-14.691478942213516</c:v>
                </c:pt>
                <c:pt idx="21754">
                  <c:v>-14.691478942213516</c:v>
                </c:pt>
                <c:pt idx="21755">
                  <c:v>-11.32468168462292</c:v>
                </c:pt>
                <c:pt idx="21756">
                  <c:v>-12.548971596474045</c:v>
                </c:pt>
                <c:pt idx="21757">
                  <c:v>-12.242899118511264</c:v>
                </c:pt>
                <c:pt idx="21758">
                  <c:v>-13.467189030362391</c:v>
                </c:pt>
                <c:pt idx="21759">
                  <c:v>-14.9975514201763</c:v>
                </c:pt>
                <c:pt idx="21760">
                  <c:v>-14.9975514201763</c:v>
                </c:pt>
                <c:pt idx="21761">
                  <c:v>-13.161116552399609</c:v>
                </c:pt>
                <c:pt idx="21762">
                  <c:v>-14.079333986287953</c:v>
                </c:pt>
                <c:pt idx="21763">
                  <c:v>-10.100391772771793</c:v>
                </c:pt>
                <c:pt idx="21764">
                  <c:v>-8.8761018609206666</c:v>
                </c:pt>
                <c:pt idx="21765">
                  <c:v>-13.467189030362391</c:v>
                </c:pt>
                <c:pt idx="21766">
                  <c:v>-10.100391772771793</c:v>
                </c:pt>
                <c:pt idx="21767">
                  <c:v>-7.9578844270323223</c:v>
                </c:pt>
                <c:pt idx="21768">
                  <c:v>-9.7943192948090125</c:v>
                </c:pt>
                <c:pt idx="21769">
                  <c:v>-9.7943192948090125</c:v>
                </c:pt>
                <c:pt idx="21770">
                  <c:v>-11.32468168462292</c:v>
                </c:pt>
                <c:pt idx="21771">
                  <c:v>-12.855044074436828</c:v>
                </c:pt>
                <c:pt idx="21772">
                  <c:v>-10.100391772771793</c:v>
                </c:pt>
                <c:pt idx="21773">
                  <c:v>-11.630754162585701</c:v>
                </c:pt>
                <c:pt idx="21774">
                  <c:v>-8.8761018609206666</c:v>
                </c:pt>
                <c:pt idx="21775">
                  <c:v>-11.32468168462292</c:v>
                </c:pt>
                <c:pt idx="21776">
                  <c:v>-11.936826640548482</c:v>
                </c:pt>
                <c:pt idx="21777">
                  <c:v>-11.630754162585701</c:v>
                </c:pt>
                <c:pt idx="21778">
                  <c:v>-10.712536728697357</c:v>
                </c:pt>
                <c:pt idx="21779">
                  <c:v>-10.100391772771793</c:v>
                </c:pt>
                <c:pt idx="21780">
                  <c:v>-10.100391772771793</c:v>
                </c:pt>
                <c:pt idx="21781">
                  <c:v>-10.406464250734574</c:v>
                </c:pt>
                <c:pt idx="21782">
                  <c:v>-9.7943192948090125</c:v>
                </c:pt>
                <c:pt idx="21783">
                  <c:v>-8.2639569049951032</c:v>
                </c:pt>
                <c:pt idx="21784">
                  <c:v>-8.570029382957884</c:v>
                </c:pt>
                <c:pt idx="21785">
                  <c:v>-9.1821743388834491</c:v>
                </c:pt>
                <c:pt idx="21786">
                  <c:v>-8.570029382957884</c:v>
                </c:pt>
                <c:pt idx="21787">
                  <c:v>-9.1821743388834491</c:v>
                </c:pt>
                <c:pt idx="21788">
                  <c:v>-9.7943192948090125</c:v>
                </c:pt>
                <c:pt idx="21789">
                  <c:v>-8.570029382957884</c:v>
                </c:pt>
                <c:pt idx="21790">
                  <c:v>-11.32468168462292</c:v>
                </c:pt>
                <c:pt idx="21791">
                  <c:v>-10.100391772771793</c:v>
                </c:pt>
                <c:pt idx="21792">
                  <c:v>-10.406464250734574</c:v>
                </c:pt>
                <c:pt idx="21793">
                  <c:v>-11.936826640548482</c:v>
                </c:pt>
                <c:pt idx="21794">
                  <c:v>-16.527913809990206</c:v>
                </c:pt>
                <c:pt idx="21795">
                  <c:v>-12.548971596474045</c:v>
                </c:pt>
                <c:pt idx="21796">
                  <c:v>-12.242899118511264</c:v>
                </c:pt>
                <c:pt idx="21797">
                  <c:v>-14.9975514201763</c:v>
                </c:pt>
                <c:pt idx="21798">
                  <c:v>-14.385406464250735</c:v>
                </c:pt>
                <c:pt idx="21799">
                  <c:v>-14.079333986287953</c:v>
                </c:pt>
                <c:pt idx="21800">
                  <c:v>-18.058276199804116</c:v>
                </c:pt>
                <c:pt idx="21801">
                  <c:v>-18.364348677766898</c:v>
                </c:pt>
                <c:pt idx="21802">
                  <c:v>-16.833986287952989</c:v>
                </c:pt>
                <c:pt idx="21803">
                  <c:v>-15.60969637610186</c:v>
                </c:pt>
                <c:pt idx="21804">
                  <c:v>-13.467189030362391</c:v>
                </c:pt>
                <c:pt idx="21805">
                  <c:v>-13.161116552399609</c:v>
                </c:pt>
                <c:pt idx="21806">
                  <c:v>-16.527913809990206</c:v>
                </c:pt>
                <c:pt idx="21807">
                  <c:v>-14.691478942213516</c:v>
                </c:pt>
                <c:pt idx="21808">
                  <c:v>-12.855044074436828</c:v>
                </c:pt>
                <c:pt idx="21809">
                  <c:v>-14.385406464250735</c:v>
                </c:pt>
                <c:pt idx="21810">
                  <c:v>-14.385406464250735</c:v>
                </c:pt>
                <c:pt idx="21811">
                  <c:v>-13.467189030362391</c:v>
                </c:pt>
                <c:pt idx="21812">
                  <c:v>-12.855044074436828</c:v>
                </c:pt>
                <c:pt idx="21813">
                  <c:v>-13.161116552399609</c:v>
                </c:pt>
                <c:pt idx="21814">
                  <c:v>-12.855044074436828</c:v>
                </c:pt>
                <c:pt idx="21815">
                  <c:v>-12.548971596474045</c:v>
                </c:pt>
                <c:pt idx="21816">
                  <c:v>-12.242899118511264</c:v>
                </c:pt>
                <c:pt idx="21817">
                  <c:v>-13.773261508325172</c:v>
                </c:pt>
                <c:pt idx="21818">
                  <c:v>-14.9975514201763</c:v>
                </c:pt>
                <c:pt idx="21819">
                  <c:v>-13.467189030362391</c:v>
                </c:pt>
                <c:pt idx="21820">
                  <c:v>-11.32468168462292</c:v>
                </c:pt>
                <c:pt idx="21821">
                  <c:v>-11.32468168462292</c:v>
                </c:pt>
                <c:pt idx="21822">
                  <c:v>-11.32468168462292</c:v>
                </c:pt>
                <c:pt idx="21823">
                  <c:v>-16.527913809990206</c:v>
                </c:pt>
                <c:pt idx="21824">
                  <c:v>-12.548971596474045</c:v>
                </c:pt>
                <c:pt idx="21825">
                  <c:v>-11.936826640548482</c:v>
                </c:pt>
                <c:pt idx="21826">
                  <c:v>-12.242899118511264</c:v>
                </c:pt>
                <c:pt idx="21827">
                  <c:v>-12.242899118511264</c:v>
                </c:pt>
                <c:pt idx="21828">
                  <c:v>-11.018609206660138</c:v>
                </c:pt>
                <c:pt idx="21829">
                  <c:v>-10.406464250734574</c:v>
                </c:pt>
                <c:pt idx="21830">
                  <c:v>-8.570029382957884</c:v>
                </c:pt>
                <c:pt idx="21831">
                  <c:v>-11.936826640548482</c:v>
                </c:pt>
                <c:pt idx="21832">
                  <c:v>-14.079333986287953</c:v>
                </c:pt>
                <c:pt idx="21833">
                  <c:v>-12.855044074436828</c:v>
                </c:pt>
                <c:pt idx="21834">
                  <c:v>-13.773261508325172</c:v>
                </c:pt>
                <c:pt idx="21835">
                  <c:v>-11.936826640548482</c:v>
                </c:pt>
                <c:pt idx="21836">
                  <c:v>-13.467189030362391</c:v>
                </c:pt>
                <c:pt idx="21837">
                  <c:v>-14.691478942213516</c:v>
                </c:pt>
                <c:pt idx="21838">
                  <c:v>-13.467189030362391</c:v>
                </c:pt>
                <c:pt idx="21839">
                  <c:v>-14.385406464250735</c:v>
                </c:pt>
                <c:pt idx="21840">
                  <c:v>-13.161116552399609</c:v>
                </c:pt>
                <c:pt idx="21841">
                  <c:v>-14.9975514201763</c:v>
                </c:pt>
                <c:pt idx="21842">
                  <c:v>-11.936826640548482</c:v>
                </c:pt>
                <c:pt idx="21843">
                  <c:v>-11.32468168462292</c:v>
                </c:pt>
                <c:pt idx="21844">
                  <c:v>-8.570029382957884</c:v>
                </c:pt>
                <c:pt idx="21845">
                  <c:v>-9.1821743388834491</c:v>
                </c:pt>
                <c:pt idx="21846">
                  <c:v>-10.406464250734574</c:v>
                </c:pt>
                <c:pt idx="21847">
                  <c:v>-7.0396669931439764</c:v>
                </c:pt>
                <c:pt idx="21848">
                  <c:v>-7.6518119490695398</c:v>
                </c:pt>
                <c:pt idx="21849">
                  <c:v>-11.936826640548482</c:v>
                </c:pt>
                <c:pt idx="21850">
                  <c:v>-11.936826640548482</c:v>
                </c:pt>
                <c:pt idx="21851">
                  <c:v>-16.833986287952989</c:v>
                </c:pt>
                <c:pt idx="21852">
                  <c:v>-14.079333986287953</c:v>
                </c:pt>
                <c:pt idx="21853">
                  <c:v>-12.242899118511264</c:v>
                </c:pt>
                <c:pt idx="21854">
                  <c:v>-13.467189030362391</c:v>
                </c:pt>
                <c:pt idx="21855">
                  <c:v>-10.100391772771793</c:v>
                </c:pt>
                <c:pt idx="21856">
                  <c:v>-7.0396669931439764</c:v>
                </c:pt>
                <c:pt idx="21857">
                  <c:v>-7.9578844270323223</c:v>
                </c:pt>
                <c:pt idx="21858">
                  <c:v>-8.570029382957884</c:v>
                </c:pt>
                <c:pt idx="21859">
                  <c:v>-7.9578844270323223</c:v>
                </c:pt>
                <c:pt idx="21860">
                  <c:v>-7.3457394711067581</c:v>
                </c:pt>
                <c:pt idx="21861">
                  <c:v>-6.1214495592556322</c:v>
                </c:pt>
                <c:pt idx="21862">
                  <c:v>-7.6518119490695398</c:v>
                </c:pt>
                <c:pt idx="21863">
                  <c:v>-11.630754162585701</c:v>
                </c:pt>
                <c:pt idx="21864">
                  <c:v>-10.100391772771793</c:v>
                </c:pt>
                <c:pt idx="21865">
                  <c:v>-8.570029382957884</c:v>
                </c:pt>
                <c:pt idx="21866">
                  <c:v>-9.7943192948090125</c:v>
                </c:pt>
                <c:pt idx="21867">
                  <c:v>-11.32468168462292</c:v>
                </c:pt>
                <c:pt idx="21868">
                  <c:v>-9.1821743388834491</c:v>
                </c:pt>
                <c:pt idx="21869">
                  <c:v>-7.9578844270323223</c:v>
                </c:pt>
                <c:pt idx="21870">
                  <c:v>-11.630754162585701</c:v>
                </c:pt>
                <c:pt idx="21871">
                  <c:v>-9.1821743388834491</c:v>
                </c:pt>
                <c:pt idx="21872">
                  <c:v>-11.936826640548482</c:v>
                </c:pt>
                <c:pt idx="21873">
                  <c:v>-12.855044074436828</c:v>
                </c:pt>
                <c:pt idx="21874">
                  <c:v>-11.630754162585701</c:v>
                </c:pt>
                <c:pt idx="21875">
                  <c:v>-10.406464250734574</c:v>
                </c:pt>
                <c:pt idx="21876">
                  <c:v>-11.630754162585701</c:v>
                </c:pt>
                <c:pt idx="21877">
                  <c:v>-14.691478942213516</c:v>
                </c:pt>
                <c:pt idx="21878">
                  <c:v>-15.60969637610186</c:v>
                </c:pt>
                <c:pt idx="21879">
                  <c:v>-13.161116552399609</c:v>
                </c:pt>
                <c:pt idx="21880">
                  <c:v>-16.527913809990206</c:v>
                </c:pt>
                <c:pt idx="21881">
                  <c:v>-15.30362389813908</c:v>
                </c:pt>
                <c:pt idx="21882">
                  <c:v>-15.60969637610186</c:v>
                </c:pt>
                <c:pt idx="21883">
                  <c:v>-14.691478942213516</c:v>
                </c:pt>
                <c:pt idx="21884">
                  <c:v>-14.9975514201763</c:v>
                </c:pt>
                <c:pt idx="21885">
                  <c:v>-14.9975514201763</c:v>
                </c:pt>
                <c:pt idx="21886">
                  <c:v>-15.30362389813908</c:v>
                </c:pt>
                <c:pt idx="21887">
                  <c:v>-13.773261508325172</c:v>
                </c:pt>
                <c:pt idx="21888">
                  <c:v>-13.773261508325172</c:v>
                </c:pt>
                <c:pt idx="21889">
                  <c:v>-12.548971596474045</c:v>
                </c:pt>
                <c:pt idx="21890">
                  <c:v>-12.242899118511264</c:v>
                </c:pt>
                <c:pt idx="21891">
                  <c:v>-13.467189030362391</c:v>
                </c:pt>
                <c:pt idx="21892">
                  <c:v>-14.691478942213516</c:v>
                </c:pt>
                <c:pt idx="21893">
                  <c:v>-17.140058765915768</c:v>
                </c:pt>
                <c:pt idx="21894">
                  <c:v>-15.30362389813908</c:v>
                </c:pt>
                <c:pt idx="21895">
                  <c:v>-11.32468168462292</c:v>
                </c:pt>
                <c:pt idx="21896">
                  <c:v>-13.467189030362391</c:v>
                </c:pt>
                <c:pt idx="21897">
                  <c:v>-11.018609206660138</c:v>
                </c:pt>
                <c:pt idx="21898">
                  <c:v>-15.60969637610186</c:v>
                </c:pt>
                <c:pt idx="21899">
                  <c:v>-15.30362389813908</c:v>
                </c:pt>
                <c:pt idx="21900">
                  <c:v>-11.32468168462292</c:v>
                </c:pt>
                <c:pt idx="21901">
                  <c:v>-12.548971596474045</c:v>
                </c:pt>
                <c:pt idx="21902">
                  <c:v>-11.936826640548482</c:v>
                </c:pt>
                <c:pt idx="21903">
                  <c:v>-12.242899118511264</c:v>
                </c:pt>
                <c:pt idx="21904">
                  <c:v>-14.079333986287953</c:v>
                </c:pt>
                <c:pt idx="21905">
                  <c:v>-14.385406464250735</c:v>
                </c:pt>
                <c:pt idx="21906">
                  <c:v>-17.140058765915768</c:v>
                </c:pt>
                <c:pt idx="21907">
                  <c:v>-12.242899118511264</c:v>
                </c:pt>
                <c:pt idx="21908">
                  <c:v>-11.32468168462292</c:v>
                </c:pt>
                <c:pt idx="21909">
                  <c:v>-14.079333986287953</c:v>
                </c:pt>
                <c:pt idx="21910">
                  <c:v>-11.630754162585701</c:v>
                </c:pt>
                <c:pt idx="21911">
                  <c:v>-13.467189030362391</c:v>
                </c:pt>
                <c:pt idx="21912">
                  <c:v>-14.079333986287953</c:v>
                </c:pt>
                <c:pt idx="21913">
                  <c:v>-12.855044074436828</c:v>
                </c:pt>
                <c:pt idx="21914">
                  <c:v>-14.691478942213516</c:v>
                </c:pt>
                <c:pt idx="21915">
                  <c:v>-14.691478942213516</c:v>
                </c:pt>
                <c:pt idx="21916">
                  <c:v>-15.915768854064645</c:v>
                </c:pt>
                <c:pt idx="21917">
                  <c:v>-11.32468168462292</c:v>
                </c:pt>
                <c:pt idx="21918">
                  <c:v>-14.079333986287953</c:v>
                </c:pt>
                <c:pt idx="21919">
                  <c:v>-14.079333986287953</c:v>
                </c:pt>
                <c:pt idx="21920">
                  <c:v>-13.467189030362391</c:v>
                </c:pt>
                <c:pt idx="21921">
                  <c:v>-13.467189030362391</c:v>
                </c:pt>
                <c:pt idx="21922">
                  <c:v>-15.60969637610186</c:v>
                </c:pt>
                <c:pt idx="21923">
                  <c:v>-13.467189030362391</c:v>
                </c:pt>
                <c:pt idx="21924">
                  <c:v>-14.079333986287953</c:v>
                </c:pt>
                <c:pt idx="21925">
                  <c:v>-11.936826640548482</c:v>
                </c:pt>
                <c:pt idx="21926">
                  <c:v>-13.161116552399609</c:v>
                </c:pt>
                <c:pt idx="21927">
                  <c:v>-11.936826640548482</c:v>
                </c:pt>
                <c:pt idx="21928">
                  <c:v>-13.467189030362391</c:v>
                </c:pt>
                <c:pt idx="21929">
                  <c:v>-14.385406464250735</c:v>
                </c:pt>
                <c:pt idx="21930">
                  <c:v>-10.406464250734574</c:v>
                </c:pt>
                <c:pt idx="21931">
                  <c:v>-12.548971596474045</c:v>
                </c:pt>
                <c:pt idx="21932">
                  <c:v>-11.32468168462292</c:v>
                </c:pt>
                <c:pt idx="21933">
                  <c:v>-12.242899118511264</c:v>
                </c:pt>
                <c:pt idx="21934">
                  <c:v>-13.161116552399609</c:v>
                </c:pt>
                <c:pt idx="21935">
                  <c:v>-15.30362389813908</c:v>
                </c:pt>
                <c:pt idx="21936">
                  <c:v>-14.385406464250735</c:v>
                </c:pt>
                <c:pt idx="21937">
                  <c:v>-14.691478942213516</c:v>
                </c:pt>
                <c:pt idx="21938">
                  <c:v>-15.915768854064645</c:v>
                </c:pt>
                <c:pt idx="21939">
                  <c:v>-20.812928501469148</c:v>
                </c:pt>
                <c:pt idx="21940">
                  <c:v>-18.97649363369246</c:v>
                </c:pt>
                <c:pt idx="21941">
                  <c:v>-13.467189030362391</c:v>
                </c:pt>
                <c:pt idx="21942">
                  <c:v>-13.161116552399609</c:v>
                </c:pt>
                <c:pt idx="21943">
                  <c:v>-7.9578844270323223</c:v>
                </c:pt>
                <c:pt idx="21944">
                  <c:v>-11.936826640548482</c:v>
                </c:pt>
                <c:pt idx="21945">
                  <c:v>-13.773261508325172</c:v>
                </c:pt>
                <c:pt idx="21946">
                  <c:v>-10.406464250734574</c:v>
                </c:pt>
                <c:pt idx="21947">
                  <c:v>-6.1214495592556322</c:v>
                </c:pt>
                <c:pt idx="21948">
                  <c:v>-9.7943192948090125</c:v>
                </c:pt>
                <c:pt idx="21949">
                  <c:v>-12.242899118511264</c:v>
                </c:pt>
                <c:pt idx="21950">
                  <c:v>-14.079333986287953</c:v>
                </c:pt>
                <c:pt idx="21951">
                  <c:v>-14.691478942213516</c:v>
                </c:pt>
                <c:pt idx="21952">
                  <c:v>-12.855044074436828</c:v>
                </c:pt>
                <c:pt idx="21953">
                  <c:v>-14.079333986287953</c:v>
                </c:pt>
                <c:pt idx="21954">
                  <c:v>-9.7943192948090125</c:v>
                </c:pt>
                <c:pt idx="21955">
                  <c:v>-11.936826640548482</c:v>
                </c:pt>
                <c:pt idx="21956">
                  <c:v>-12.548971596474045</c:v>
                </c:pt>
                <c:pt idx="21957">
                  <c:v>-14.385406464250735</c:v>
                </c:pt>
                <c:pt idx="21958">
                  <c:v>-13.161116552399609</c:v>
                </c:pt>
                <c:pt idx="21959">
                  <c:v>-12.855044074436828</c:v>
                </c:pt>
                <c:pt idx="21960">
                  <c:v>-12.548971596474045</c:v>
                </c:pt>
                <c:pt idx="21961">
                  <c:v>-12.548971596474045</c:v>
                </c:pt>
                <c:pt idx="21962">
                  <c:v>-14.385406464250735</c:v>
                </c:pt>
                <c:pt idx="21963">
                  <c:v>-14.385406464250735</c:v>
                </c:pt>
                <c:pt idx="21964">
                  <c:v>-16.527913809990206</c:v>
                </c:pt>
                <c:pt idx="21965">
                  <c:v>-14.385406464250735</c:v>
                </c:pt>
                <c:pt idx="21966">
                  <c:v>-12.242899118511264</c:v>
                </c:pt>
                <c:pt idx="21967">
                  <c:v>-10.406464250734574</c:v>
                </c:pt>
                <c:pt idx="21968">
                  <c:v>-10.100391772771793</c:v>
                </c:pt>
                <c:pt idx="21969">
                  <c:v>-17.446131243878551</c:v>
                </c:pt>
                <c:pt idx="21970">
                  <c:v>-14.385406464250735</c:v>
                </c:pt>
                <c:pt idx="21971">
                  <c:v>-13.467189030362391</c:v>
                </c:pt>
                <c:pt idx="21972">
                  <c:v>-15.30362389813908</c:v>
                </c:pt>
                <c:pt idx="21973">
                  <c:v>-14.691478942213516</c:v>
                </c:pt>
                <c:pt idx="21974">
                  <c:v>-13.773261508325172</c:v>
                </c:pt>
                <c:pt idx="21975">
                  <c:v>-17.140058765915768</c:v>
                </c:pt>
                <c:pt idx="21976">
                  <c:v>-14.079333986287953</c:v>
                </c:pt>
                <c:pt idx="21977">
                  <c:v>-9.1821743388834491</c:v>
                </c:pt>
                <c:pt idx="21978">
                  <c:v>-11.32468168462292</c:v>
                </c:pt>
                <c:pt idx="21979">
                  <c:v>-13.773261508325172</c:v>
                </c:pt>
                <c:pt idx="21980">
                  <c:v>-14.9975514201763</c:v>
                </c:pt>
                <c:pt idx="21981">
                  <c:v>-14.385406464250735</c:v>
                </c:pt>
                <c:pt idx="21982">
                  <c:v>-15.915768854064645</c:v>
                </c:pt>
                <c:pt idx="21983">
                  <c:v>-17.752203721841333</c:v>
                </c:pt>
                <c:pt idx="21984">
                  <c:v>-16.527913809990206</c:v>
                </c:pt>
                <c:pt idx="21985">
                  <c:v>-14.691478942213516</c:v>
                </c:pt>
                <c:pt idx="21986">
                  <c:v>-17.140058765915768</c:v>
                </c:pt>
                <c:pt idx="21987">
                  <c:v>-12.242899118511264</c:v>
                </c:pt>
                <c:pt idx="21988">
                  <c:v>-12.548971596474045</c:v>
                </c:pt>
                <c:pt idx="21989">
                  <c:v>-10.712536728697357</c:v>
                </c:pt>
                <c:pt idx="21990">
                  <c:v>-16.527913809990206</c:v>
                </c:pt>
                <c:pt idx="21991">
                  <c:v>-13.773261508325172</c:v>
                </c:pt>
                <c:pt idx="21992">
                  <c:v>-14.385406464250735</c:v>
                </c:pt>
                <c:pt idx="21993">
                  <c:v>-13.773261508325172</c:v>
                </c:pt>
                <c:pt idx="21994">
                  <c:v>-12.855044074436828</c:v>
                </c:pt>
                <c:pt idx="21995">
                  <c:v>-13.773261508325172</c:v>
                </c:pt>
                <c:pt idx="21996">
                  <c:v>-16.833986287952989</c:v>
                </c:pt>
                <c:pt idx="21997">
                  <c:v>-14.9975514201763</c:v>
                </c:pt>
                <c:pt idx="21998">
                  <c:v>-15.60969637610186</c:v>
                </c:pt>
                <c:pt idx="21999">
                  <c:v>-14.691478942213516</c:v>
                </c:pt>
                <c:pt idx="22000">
                  <c:v>-12.548971596474045</c:v>
                </c:pt>
                <c:pt idx="22001">
                  <c:v>-14.9975514201763</c:v>
                </c:pt>
                <c:pt idx="22002">
                  <c:v>-13.467189030362391</c:v>
                </c:pt>
                <c:pt idx="22003">
                  <c:v>-14.691478942213516</c:v>
                </c:pt>
                <c:pt idx="22004">
                  <c:v>-15.915768854064645</c:v>
                </c:pt>
                <c:pt idx="22005">
                  <c:v>-13.773261508325172</c:v>
                </c:pt>
                <c:pt idx="22006">
                  <c:v>-13.773261508325172</c:v>
                </c:pt>
                <c:pt idx="22007">
                  <c:v>-12.855044074436828</c:v>
                </c:pt>
                <c:pt idx="22008">
                  <c:v>-13.161116552399609</c:v>
                </c:pt>
                <c:pt idx="22009">
                  <c:v>-9.1821743388834491</c:v>
                </c:pt>
                <c:pt idx="22010">
                  <c:v>-11.32468168462292</c:v>
                </c:pt>
                <c:pt idx="22011">
                  <c:v>-11.630754162585701</c:v>
                </c:pt>
                <c:pt idx="22012">
                  <c:v>-10.406464250734574</c:v>
                </c:pt>
                <c:pt idx="22013">
                  <c:v>-10.712536728697357</c:v>
                </c:pt>
                <c:pt idx="22014">
                  <c:v>-11.32468168462292</c:v>
                </c:pt>
                <c:pt idx="22015">
                  <c:v>-8.2639569049951032</c:v>
                </c:pt>
                <c:pt idx="22016">
                  <c:v>-11.936826640548482</c:v>
                </c:pt>
                <c:pt idx="22017">
                  <c:v>-10.406464250734574</c:v>
                </c:pt>
                <c:pt idx="22018">
                  <c:v>-11.018609206660138</c:v>
                </c:pt>
                <c:pt idx="22019">
                  <c:v>-10.100391772771793</c:v>
                </c:pt>
                <c:pt idx="22020">
                  <c:v>-8.570029382957884</c:v>
                </c:pt>
                <c:pt idx="22021">
                  <c:v>-9.7943192948090125</c:v>
                </c:pt>
                <c:pt idx="22022">
                  <c:v>-11.630754162585701</c:v>
                </c:pt>
                <c:pt idx="22023">
                  <c:v>-9.7943192948090125</c:v>
                </c:pt>
                <c:pt idx="22024">
                  <c:v>-11.018609206660138</c:v>
                </c:pt>
                <c:pt idx="22025">
                  <c:v>-10.712536728697357</c:v>
                </c:pt>
                <c:pt idx="22026">
                  <c:v>-11.32468168462292</c:v>
                </c:pt>
                <c:pt idx="22027">
                  <c:v>-11.32468168462292</c:v>
                </c:pt>
                <c:pt idx="22028">
                  <c:v>-12.548971596474045</c:v>
                </c:pt>
                <c:pt idx="22029">
                  <c:v>-14.9975514201763</c:v>
                </c:pt>
                <c:pt idx="22030">
                  <c:v>-12.242899118511264</c:v>
                </c:pt>
                <c:pt idx="22031">
                  <c:v>-11.018609206660138</c:v>
                </c:pt>
                <c:pt idx="22032">
                  <c:v>-9.7943192948090125</c:v>
                </c:pt>
                <c:pt idx="22033">
                  <c:v>-14.385406464250735</c:v>
                </c:pt>
                <c:pt idx="22034">
                  <c:v>-14.691478942213516</c:v>
                </c:pt>
                <c:pt idx="22035">
                  <c:v>-12.242899118511264</c:v>
                </c:pt>
                <c:pt idx="22036">
                  <c:v>-13.773261508325172</c:v>
                </c:pt>
                <c:pt idx="22037">
                  <c:v>-13.467189030362391</c:v>
                </c:pt>
                <c:pt idx="22038">
                  <c:v>-10.712536728697357</c:v>
                </c:pt>
                <c:pt idx="22039">
                  <c:v>-13.161116552399609</c:v>
                </c:pt>
                <c:pt idx="22040">
                  <c:v>-13.773261508325172</c:v>
                </c:pt>
                <c:pt idx="22041">
                  <c:v>-12.548971596474045</c:v>
                </c:pt>
                <c:pt idx="22042">
                  <c:v>-14.9975514201763</c:v>
                </c:pt>
                <c:pt idx="22043">
                  <c:v>-11.936826640548482</c:v>
                </c:pt>
                <c:pt idx="22044">
                  <c:v>-12.242899118511264</c:v>
                </c:pt>
                <c:pt idx="22045">
                  <c:v>-14.385406464250735</c:v>
                </c:pt>
                <c:pt idx="22046">
                  <c:v>-11.936826640548482</c:v>
                </c:pt>
                <c:pt idx="22047">
                  <c:v>-10.406464250734574</c:v>
                </c:pt>
                <c:pt idx="22048">
                  <c:v>-12.242899118511264</c:v>
                </c:pt>
                <c:pt idx="22049">
                  <c:v>-11.936826640548482</c:v>
                </c:pt>
                <c:pt idx="22050">
                  <c:v>-14.691478942213516</c:v>
                </c:pt>
                <c:pt idx="22051">
                  <c:v>-15.915768854064645</c:v>
                </c:pt>
                <c:pt idx="22052">
                  <c:v>-12.548971596474045</c:v>
                </c:pt>
                <c:pt idx="22053">
                  <c:v>-12.855044074436828</c:v>
                </c:pt>
                <c:pt idx="22054">
                  <c:v>-14.9975514201763</c:v>
                </c:pt>
                <c:pt idx="22055">
                  <c:v>-16.833986287952989</c:v>
                </c:pt>
                <c:pt idx="22056">
                  <c:v>-17.752203721841333</c:v>
                </c:pt>
                <c:pt idx="22057">
                  <c:v>-15.30362389813908</c:v>
                </c:pt>
                <c:pt idx="22058">
                  <c:v>-14.385406464250735</c:v>
                </c:pt>
                <c:pt idx="22059">
                  <c:v>-14.9975514201763</c:v>
                </c:pt>
                <c:pt idx="22060">
                  <c:v>-12.855044074436828</c:v>
                </c:pt>
                <c:pt idx="22061">
                  <c:v>-16.527913809990206</c:v>
                </c:pt>
                <c:pt idx="22062">
                  <c:v>-14.385406464250735</c:v>
                </c:pt>
                <c:pt idx="22063">
                  <c:v>-14.691478942213516</c:v>
                </c:pt>
                <c:pt idx="22064">
                  <c:v>-15.60969637610186</c:v>
                </c:pt>
                <c:pt idx="22065">
                  <c:v>-16.833986287952989</c:v>
                </c:pt>
                <c:pt idx="22066">
                  <c:v>-18.670421155729677</c:v>
                </c:pt>
                <c:pt idx="22067">
                  <c:v>-17.446131243878551</c:v>
                </c:pt>
                <c:pt idx="22068">
                  <c:v>-19.282566111655242</c:v>
                </c:pt>
                <c:pt idx="22069">
                  <c:v>-17.446131243878551</c:v>
                </c:pt>
                <c:pt idx="22070">
                  <c:v>-18.364348677766898</c:v>
                </c:pt>
                <c:pt idx="22071">
                  <c:v>-18.364348677766898</c:v>
                </c:pt>
                <c:pt idx="22072">
                  <c:v>-12.242899118511264</c:v>
                </c:pt>
                <c:pt idx="22073">
                  <c:v>-15.60969637610186</c:v>
                </c:pt>
                <c:pt idx="22074">
                  <c:v>-11.018609206660138</c:v>
                </c:pt>
                <c:pt idx="22075">
                  <c:v>-9.1821743388834491</c:v>
                </c:pt>
                <c:pt idx="22076">
                  <c:v>-10.406464250734574</c:v>
                </c:pt>
                <c:pt idx="22077">
                  <c:v>-6.4275220372184139</c:v>
                </c:pt>
                <c:pt idx="22078">
                  <c:v>-8.2639569049951032</c:v>
                </c:pt>
                <c:pt idx="22079">
                  <c:v>-12.242899118511264</c:v>
                </c:pt>
                <c:pt idx="22080">
                  <c:v>-11.630754162585701</c:v>
                </c:pt>
                <c:pt idx="22081">
                  <c:v>-11.936826640548482</c:v>
                </c:pt>
                <c:pt idx="22082">
                  <c:v>-14.079333986287953</c:v>
                </c:pt>
                <c:pt idx="22083">
                  <c:v>-11.936826640548482</c:v>
                </c:pt>
                <c:pt idx="22084">
                  <c:v>-13.161116552399609</c:v>
                </c:pt>
                <c:pt idx="22085">
                  <c:v>-14.691478942213516</c:v>
                </c:pt>
                <c:pt idx="22086">
                  <c:v>-17.446131243878551</c:v>
                </c:pt>
                <c:pt idx="22087">
                  <c:v>-14.385406464250735</c:v>
                </c:pt>
                <c:pt idx="22088">
                  <c:v>-13.161116552399609</c:v>
                </c:pt>
                <c:pt idx="22089">
                  <c:v>-11.936826640548482</c:v>
                </c:pt>
                <c:pt idx="22090">
                  <c:v>-14.079333986287953</c:v>
                </c:pt>
                <c:pt idx="22091">
                  <c:v>-11.018609206660138</c:v>
                </c:pt>
                <c:pt idx="22092">
                  <c:v>-7.9578844270323223</c:v>
                </c:pt>
                <c:pt idx="22093">
                  <c:v>-7.6518119490695398</c:v>
                </c:pt>
                <c:pt idx="22094">
                  <c:v>-9.1821743388834491</c:v>
                </c:pt>
                <c:pt idx="22095">
                  <c:v>-8.570029382957884</c:v>
                </c:pt>
                <c:pt idx="22096">
                  <c:v>-8.8761018609206666</c:v>
                </c:pt>
                <c:pt idx="22097">
                  <c:v>-10.100391772771793</c:v>
                </c:pt>
                <c:pt idx="22098">
                  <c:v>-9.1821743388834491</c:v>
                </c:pt>
                <c:pt idx="22099">
                  <c:v>-8.8761018609206666</c:v>
                </c:pt>
                <c:pt idx="22100">
                  <c:v>-7.6518119490695398</c:v>
                </c:pt>
                <c:pt idx="22101">
                  <c:v>-8.570029382957884</c:v>
                </c:pt>
                <c:pt idx="22102">
                  <c:v>-8.8761018609206666</c:v>
                </c:pt>
                <c:pt idx="22103">
                  <c:v>-8.2639569049951032</c:v>
                </c:pt>
                <c:pt idx="22104">
                  <c:v>-8.8761018609206666</c:v>
                </c:pt>
                <c:pt idx="22105">
                  <c:v>-13.467189030362391</c:v>
                </c:pt>
                <c:pt idx="22106">
                  <c:v>-12.855044074436828</c:v>
                </c:pt>
                <c:pt idx="22107">
                  <c:v>-10.100391772771793</c:v>
                </c:pt>
                <c:pt idx="22108">
                  <c:v>-10.100391772771793</c:v>
                </c:pt>
                <c:pt idx="22109">
                  <c:v>-12.242899118511264</c:v>
                </c:pt>
                <c:pt idx="22110">
                  <c:v>-12.855044074436828</c:v>
                </c:pt>
                <c:pt idx="22111">
                  <c:v>-9.7943192948090125</c:v>
                </c:pt>
                <c:pt idx="22112">
                  <c:v>-8.2639569049951032</c:v>
                </c:pt>
                <c:pt idx="22113">
                  <c:v>-10.406464250734574</c:v>
                </c:pt>
                <c:pt idx="22114">
                  <c:v>-12.548971596474045</c:v>
                </c:pt>
                <c:pt idx="22115">
                  <c:v>-10.100391772771793</c:v>
                </c:pt>
                <c:pt idx="22116">
                  <c:v>-7.9578844270323223</c:v>
                </c:pt>
                <c:pt idx="22117">
                  <c:v>-7.3457394711067581</c:v>
                </c:pt>
                <c:pt idx="22118">
                  <c:v>-7.9578844270323223</c:v>
                </c:pt>
                <c:pt idx="22119">
                  <c:v>-10.406464250734574</c:v>
                </c:pt>
                <c:pt idx="22120">
                  <c:v>-12.548971596474045</c:v>
                </c:pt>
                <c:pt idx="22121">
                  <c:v>-12.855044074436828</c:v>
                </c:pt>
                <c:pt idx="22122">
                  <c:v>-12.242899118511264</c:v>
                </c:pt>
                <c:pt idx="22123">
                  <c:v>-13.773261508325172</c:v>
                </c:pt>
                <c:pt idx="22124">
                  <c:v>-11.32468168462292</c:v>
                </c:pt>
                <c:pt idx="22125">
                  <c:v>-10.406464250734574</c:v>
                </c:pt>
                <c:pt idx="22126">
                  <c:v>-10.406464250734574</c:v>
                </c:pt>
                <c:pt idx="22127">
                  <c:v>-11.018609206660138</c:v>
                </c:pt>
                <c:pt idx="22128">
                  <c:v>-14.691478942213516</c:v>
                </c:pt>
                <c:pt idx="22129">
                  <c:v>-12.548971596474045</c:v>
                </c:pt>
                <c:pt idx="22130">
                  <c:v>-10.100391772771793</c:v>
                </c:pt>
                <c:pt idx="22131">
                  <c:v>-11.936826640548482</c:v>
                </c:pt>
                <c:pt idx="22132">
                  <c:v>-8.570029382957884</c:v>
                </c:pt>
                <c:pt idx="22133">
                  <c:v>-9.7943192948090125</c:v>
                </c:pt>
                <c:pt idx="22134">
                  <c:v>-12.855044074436828</c:v>
                </c:pt>
                <c:pt idx="22135">
                  <c:v>-15.30362389813908</c:v>
                </c:pt>
                <c:pt idx="22136">
                  <c:v>-14.9975514201763</c:v>
                </c:pt>
                <c:pt idx="22137">
                  <c:v>-14.691478942213516</c:v>
                </c:pt>
                <c:pt idx="22138">
                  <c:v>-13.467189030362391</c:v>
                </c:pt>
                <c:pt idx="22139">
                  <c:v>-13.467189030362391</c:v>
                </c:pt>
                <c:pt idx="22140">
                  <c:v>-13.467189030362391</c:v>
                </c:pt>
                <c:pt idx="22141">
                  <c:v>-15.60969637610186</c:v>
                </c:pt>
                <c:pt idx="22142">
                  <c:v>-14.9975514201763</c:v>
                </c:pt>
                <c:pt idx="22143">
                  <c:v>-15.915768854064645</c:v>
                </c:pt>
                <c:pt idx="22144">
                  <c:v>-16.833986287952989</c:v>
                </c:pt>
                <c:pt idx="22145">
                  <c:v>-13.467189030362391</c:v>
                </c:pt>
                <c:pt idx="22146">
                  <c:v>-14.079333986287953</c:v>
                </c:pt>
                <c:pt idx="22147">
                  <c:v>-13.161116552399609</c:v>
                </c:pt>
                <c:pt idx="22148">
                  <c:v>-11.936826640548482</c:v>
                </c:pt>
                <c:pt idx="22149">
                  <c:v>-14.691478942213516</c:v>
                </c:pt>
                <c:pt idx="22150">
                  <c:v>-15.30362389813908</c:v>
                </c:pt>
                <c:pt idx="22151">
                  <c:v>-14.079333986287953</c:v>
                </c:pt>
                <c:pt idx="22152">
                  <c:v>-18.364348677766898</c:v>
                </c:pt>
                <c:pt idx="22153">
                  <c:v>-17.446131243878551</c:v>
                </c:pt>
                <c:pt idx="22154">
                  <c:v>-14.691478942213516</c:v>
                </c:pt>
                <c:pt idx="22155">
                  <c:v>-13.161116552399609</c:v>
                </c:pt>
                <c:pt idx="22156">
                  <c:v>-15.30362389813908</c:v>
                </c:pt>
                <c:pt idx="22157">
                  <c:v>-18.364348677766898</c:v>
                </c:pt>
                <c:pt idx="22158">
                  <c:v>-18.97649363369246</c:v>
                </c:pt>
                <c:pt idx="22159">
                  <c:v>-18.058276199804116</c:v>
                </c:pt>
                <c:pt idx="22160">
                  <c:v>-17.446131243878551</c:v>
                </c:pt>
                <c:pt idx="22161">
                  <c:v>-16.527913809990206</c:v>
                </c:pt>
                <c:pt idx="22162">
                  <c:v>-16.833986287952989</c:v>
                </c:pt>
                <c:pt idx="22163">
                  <c:v>-14.9975514201763</c:v>
                </c:pt>
                <c:pt idx="22164">
                  <c:v>-16.833986287952989</c:v>
                </c:pt>
                <c:pt idx="22165">
                  <c:v>-14.385406464250735</c:v>
                </c:pt>
                <c:pt idx="22166">
                  <c:v>-11.018609206660138</c:v>
                </c:pt>
                <c:pt idx="22167">
                  <c:v>-11.018609206660138</c:v>
                </c:pt>
                <c:pt idx="22168">
                  <c:v>-12.855044074436828</c:v>
                </c:pt>
                <c:pt idx="22169">
                  <c:v>-11.630754162585701</c:v>
                </c:pt>
                <c:pt idx="22170">
                  <c:v>-16.527913809990206</c:v>
                </c:pt>
                <c:pt idx="22171">
                  <c:v>-12.855044074436828</c:v>
                </c:pt>
                <c:pt idx="22172">
                  <c:v>-11.32468168462292</c:v>
                </c:pt>
                <c:pt idx="22173">
                  <c:v>-11.32468168462292</c:v>
                </c:pt>
                <c:pt idx="22174">
                  <c:v>-13.773261508325172</c:v>
                </c:pt>
                <c:pt idx="22175">
                  <c:v>-14.9975514201763</c:v>
                </c:pt>
                <c:pt idx="22176">
                  <c:v>-17.140058765915768</c:v>
                </c:pt>
                <c:pt idx="22177">
                  <c:v>-12.242899118511264</c:v>
                </c:pt>
                <c:pt idx="22178">
                  <c:v>-13.467189030362391</c:v>
                </c:pt>
                <c:pt idx="22179">
                  <c:v>-13.161116552399609</c:v>
                </c:pt>
                <c:pt idx="22180">
                  <c:v>-14.9975514201763</c:v>
                </c:pt>
                <c:pt idx="22181">
                  <c:v>-13.773261508325172</c:v>
                </c:pt>
                <c:pt idx="22182">
                  <c:v>-10.406464250734574</c:v>
                </c:pt>
                <c:pt idx="22183">
                  <c:v>-10.712536728697357</c:v>
                </c:pt>
                <c:pt idx="22184">
                  <c:v>-13.773261508325172</c:v>
                </c:pt>
                <c:pt idx="22185">
                  <c:v>-13.161116552399609</c:v>
                </c:pt>
                <c:pt idx="22186">
                  <c:v>-13.773261508325172</c:v>
                </c:pt>
                <c:pt idx="22187">
                  <c:v>-14.385406464250735</c:v>
                </c:pt>
                <c:pt idx="22188">
                  <c:v>-13.161116552399609</c:v>
                </c:pt>
                <c:pt idx="22189">
                  <c:v>-13.161116552399609</c:v>
                </c:pt>
                <c:pt idx="22190">
                  <c:v>-13.773261508325172</c:v>
                </c:pt>
                <c:pt idx="22191">
                  <c:v>-10.712536728697357</c:v>
                </c:pt>
                <c:pt idx="22192">
                  <c:v>-11.630754162585701</c:v>
                </c:pt>
                <c:pt idx="22193">
                  <c:v>-12.548971596474045</c:v>
                </c:pt>
                <c:pt idx="22194">
                  <c:v>-12.242899118511264</c:v>
                </c:pt>
                <c:pt idx="22195">
                  <c:v>-7.0396669931439764</c:v>
                </c:pt>
                <c:pt idx="22196">
                  <c:v>-4.5910871694417246</c:v>
                </c:pt>
                <c:pt idx="22197">
                  <c:v>-4.8971596474045063</c:v>
                </c:pt>
                <c:pt idx="22198">
                  <c:v>-10.100391772771793</c:v>
                </c:pt>
                <c:pt idx="22199">
                  <c:v>-12.242899118511264</c:v>
                </c:pt>
                <c:pt idx="22200">
                  <c:v>-9.1821743388834491</c:v>
                </c:pt>
                <c:pt idx="22201">
                  <c:v>-12.548971596474045</c:v>
                </c:pt>
                <c:pt idx="22202">
                  <c:v>-14.079333986287953</c:v>
                </c:pt>
                <c:pt idx="22203">
                  <c:v>-11.018609206660138</c:v>
                </c:pt>
                <c:pt idx="22204">
                  <c:v>-12.242899118511264</c:v>
                </c:pt>
                <c:pt idx="22205">
                  <c:v>-14.385406464250735</c:v>
                </c:pt>
                <c:pt idx="22206">
                  <c:v>-13.467189030362391</c:v>
                </c:pt>
                <c:pt idx="22207">
                  <c:v>-11.936826640548482</c:v>
                </c:pt>
                <c:pt idx="22208">
                  <c:v>-15.915768854064645</c:v>
                </c:pt>
                <c:pt idx="22209">
                  <c:v>-15.60969637610186</c:v>
                </c:pt>
                <c:pt idx="22210">
                  <c:v>-14.9975514201763</c:v>
                </c:pt>
                <c:pt idx="22211">
                  <c:v>-16.833986287952989</c:v>
                </c:pt>
                <c:pt idx="22212">
                  <c:v>-14.9975514201763</c:v>
                </c:pt>
                <c:pt idx="22213">
                  <c:v>-11.630754162585701</c:v>
                </c:pt>
                <c:pt idx="22214">
                  <c:v>-13.773261508325172</c:v>
                </c:pt>
                <c:pt idx="22215">
                  <c:v>-16.833986287952989</c:v>
                </c:pt>
                <c:pt idx="22216">
                  <c:v>-19.894613124387856</c:v>
                </c:pt>
                <c:pt idx="22217">
                  <c:v>-17.446131243878551</c:v>
                </c:pt>
                <c:pt idx="22218">
                  <c:v>-17.446131243878551</c:v>
                </c:pt>
                <c:pt idx="22219">
                  <c:v>-17.140058765915768</c:v>
                </c:pt>
                <c:pt idx="22220">
                  <c:v>-14.079333986287953</c:v>
                </c:pt>
                <c:pt idx="22221">
                  <c:v>-19.588638589618025</c:v>
                </c:pt>
                <c:pt idx="22222">
                  <c:v>-19.282566111655242</c:v>
                </c:pt>
                <c:pt idx="22223">
                  <c:v>-14.9975514201763</c:v>
                </c:pt>
                <c:pt idx="22224">
                  <c:v>-14.9975514201763</c:v>
                </c:pt>
                <c:pt idx="22225">
                  <c:v>-14.9975514201763</c:v>
                </c:pt>
                <c:pt idx="22226">
                  <c:v>-13.161116552399609</c:v>
                </c:pt>
                <c:pt idx="22227">
                  <c:v>-10.712536728697357</c:v>
                </c:pt>
                <c:pt idx="22228">
                  <c:v>-11.630754162585701</c:v>
                </c:pt>
                <c:pt idx="22229">
                  <c:v>-14.9975514201763</c:v>
                </c:pt>
                <c:pt idx="22230">
                  <c:v>-14.9975514201763</c:v>
                </c:pt>
                <c:pt idx="22231">
                  <c:v>-14.691478942213516</c:v>
                </c:pt>
                <c:pt idx="22232">
                  <c:v>-14.079333986287953</c:v>
                </c:pt>
                <c:pt idx="22233">
                  <c:v>-13.773261508325172</c:v>
                </c:pt>
                <c:pt idx="22234">
                  <c:v>-14.9975514201763</c:v>
                </c:pt>
                <c:pt idx="22235">
                  <c:v>-16.833986287952989</c:v>
                </c:pt>
                <c:pt idx="22236">
                  <c:v>-10.406464250734574</c:v>
                </c:pt>
                <c:pt idx="22237">
                  <c:v>-11.630754162585701</c:v>
                </c:pt>
                <c:pt idx="22238">
                  <c:v>-14.079333986287953</c:v>
                </c:pt>
                <c:pt idx="22239">
                  <c:v>-14.079333986287953</c:v>
                </c:pt>
                <c:pt idx="22240">
                  <c:v>-14.079333986287953</c:v>
                </c:pt>
                <c:pt idx="22241">
                  <c:v>-11.32468168462292</c:v>
                </c:pt>
                <c:pt idx="22242">
                  <c:v>-11.018609206660138</c:v>
                </c:pt>
                <c:pt idx="22243">
                  <c:v>-12.855044074436828</c:v>
                </c:pt>
                <c:pt idx="22244">
                  <c:v>-13.467189030362391</c:v>
                </c:pt>
                <c:pt idx="22245">
                  <c:v>-15.30362389813908</c:v>
                </c:pt>
                <c:pt idx="22246">
                  <c:v>-13.161116552399609</c:v>
                </c:pt>
                <c:pt idx="22247">
                  <c:v>-13.773261508325172</c:v>
                </c:pt>
                <c:pt idx="22248">
                  <c:v>-14.691478942213516</c:v>
                </c:pt>
                <c:pt idx="22249">
                  <c:v>-11.018609206660138</c:v>
                </c:pt>
                <c:pt idx="22250">
                  <c:v>-12.242899118511264</c:v>
                </c:pt>
                <c:pt idx="22251">
                  <c:v>-12.242899118511264</c:v>
                </c:pt>
                <c:pt idx="22252">
                  <c:v>-12.548971596474045</c:v>
                </c:pt>
                <c:pt idx="22253">
                  <c:v>-13.161116552399609</c:v>
                </c:pt>
                <c:pt idx="22254">
                  <c:v>-12.242899118511264</c:v>
                </c:pt>
                <c:pt idx="22255">
                  <c:v>-9.7943192948090125</c:v>
                </c:pt>
                <c:pt idx="22256">
                  <c:v>-11.630754162585701</c:v>
                </c:pt>
                <c:pt idx="22257">
                  <c:v>-14.691478942213516</c:v>
                </c:pt>
                <c:pt idx="22258">
                  <c:v>-14.385406464250735</c:v>
                </c:pt>
                <c:pt idx="22259">
                  <c:v>-14.079333986287953</c:v>
                </c:pt>
                <c:pt idx="22260">
                  <c:v>-10.100391772771793</c:v>
                </c:pt>
                <c:pt idx="22261">
                  <c:v>-9.1821743388834491</c:v>
                </c:pt>
                <c:pt idx="22262">
                  <c:v>-9.1821743388834491</c:v>
                </c:pt>
                <c:pt idx="22263">
                  <c:v>-8.2639569049951032</c:v>
                </c:pt>
                <c:pt idx="22264">
                  <c:v>-12.242899118511264</c:v>
                </c:pt>
                <c:pt idx="22265">
                  <c:v>-7.9578844270323223</c:v>
                </c:pt>
                <c:pt idx="22266">
                  <c:v>-11.630754162585701</c:v>
                </c:pt>
                <c:pt idx="22267">
                  <c:v>-12.242899118511264</c:v>
                </c:pt>
                <c:pt idx="22268">
                  <c:v>-11.630754162585701</c:v>
                </c:pt>
                <c:pt idx="22269">
                  <c:v>-8.570029382957884</c:v>
                </c:pt>
                <c:pt idx="22270">
                  <c:v>-10.712536728697357</c:v>
                </c:pt>
                <c:pt idx="22271">
                  <c:v>-11.32468168462292</c:v>
                </c:pt>
                <c:pt idx="22272">
                  <c:v>-10.712536728697357</c:v>
                </c:pt>
                <c:pt idx="22273">
                  <c:v>-12.242899118511264</c:v>
                </c:pt>
                <c:pt idx="22274">
                  <c:v>-10.712536728697357</c:v>
                </c:pt>
                <c:pt idx="22275">
                  <c:v>-10.100391772771793</c:v>
                </c:pt>
                <c:pt idx="22276">
                  <c:v>-11.936826640548482</c:v>
                </c:pt>
                <c:pt idx="22277">
                  <c:v>-8.2639569049951032</c:v>
                </c:pt>
                <c:pt idx="22278">
                  <c:v>-11.32468168462292</c:v>
                </c:pt>
                <c:pt idx="22279">
                  <c:v>-10.100391772771793</c:v>
                </c:pt>
                <c:pt idx="22280">
                  <c:v>-11.936826640548482</c:v>
                </c:pt>
                <c:pt idx="22281">
                  <c:v>-11.32468168462292</c:v>
                </c:pt>
                <c:pt idx="22282">
                  <c:v>-13.161116552399609</c:v>
                </c:pt>
                <c:pt idx="22283">
                  <c:v>-11.936826640548482</c:v>
                </c:pt>
                <c:pt idx="22284">
                  <c:v>-14.9975514201763</c:v>
                </c:pt>
                <c:pt idx="22285">
                  <c:v>-14.691478942213516</c:v>
                </c:pt>
                <c:pt idx="22286">
                  <c:v>-13.773261508325172</c:v>
                </c:pt>
                <c:pt idx="22287">
                  <c:v>-13.467189030362391</c:v>
                </c:pt>
                <c:pt idx="22288">
                  <c:v>-13.773261508325172</c:v>
                </c:pt>
                <c:pt idx="22289">
                  <c:v>-14.385406464250735</c:v>
                </c:pt>
                <c:pt idx="22290">
                  <c:v>-14.385406464250735</c:v>
                </c:pt>
                <c:pt idx="22291">
                  <c:v>-14.079333986287953</c:v>
                </c:pt>
                <c:pt idx="22292">
                  <c:v>-14.9975514201763</c:v>
                </c:pt>
                <c:pt idx="22293">
                  <c:v>-14.079333986287953</c:v>
                </c:pt>
                <c:pt idx="22294">
                  <c:v>-14.385406464250735</c:v>
                </c:pt>
                <c:pt idx="22295">
                  <c:v>-13.773261508325172</c:v>
                </c:pt>
                <c:pt idx="22296">
                  <c:v>-15.60969637610186</c:v>
                </c:pt>
                <c:pt idx="22297">
                  <c:v>-17.140058765915768</c:v>
                </c:pt>
                <c:pt idx="22298">
                  <c:v>-18.97649363369246</c:v>
                </c:pt>
                <c:pt idx="22299">
                  <c:v>-17.752203721841333</c:v>
                </c:pt>
                <c:pt idx="22300">
                  <c:v>-19.894613124387856</c:v>
                </c:pt>
                <c:pt idx="22301">
                  <c:v>-19.588638589618025</c:v>
                </c:pt>
                <c:pt idx="22302">
                  <c:v>-18.058276199804116</c:v>
                </c:pt>
                <c:pt idx="22303">
                  <c:v>-13.773261508325172</c:v>
                </c:pt>
                <c:pt idx="22304">
                  <c:v>-18.058276199804116</c:v>
                </c:pt>
                <c:pt idx="22305">
                  <c:v>-18.670421155729677</c:v>
                </c:pt>
                <c:pt idx="22306">
                  <c:v>-18.97649363369246</c:v>
                </c:pt>
                <c:pt idx="22307">
                  <c:v>-14.9975514201763</c:v>
                </c:pt>
                <c:pt idx="22308">
                  <c:v>-17.446131243878551</c:v>
                </c:pt>
                <c:pt idx="22309">
                  <c:v>-12.548971596474045</c:v>
                </c:pt>
                <c:pt idx="22310">
                  <c:v>-14.079333986287953</c:v>
                </c:pt>
                <c:pt idx="22311">
                  <c:v>-18.058276199804116</c:v>
                </c:pt>
                <c:pt idx="22312">
                  <c:v>-19.588638589618025</c:v>
                </c:pt>
                <c:pt idx="22313">
                  <c:v>-14.691478942213516</c:v>
                </c:pt>
                <c:pt idx="22314">
                  <c:v>-14.9975514201763</c:v>
                </c:pt>
                <c:pt idx="22315">
                  <c:v>-15.915768854064645</c:v>
                </c:pt>
                <c:pt idx="22316">
                  <c:v>-18.058276199804116</c:v>
                </c:pt>
                <c:pt idx="22317">
                  <c:v>-16.527913809990206</c:v>
                </c:pt>
                <c:pt idx="22318">
                  <c:v>-16.833986287952989</c:v>
                </c:pt>
                <c:pt idx="22319">
                  <c:v>-18.364348677766898</c:v>
                </c:pt>
                <c:pt idx="22320">
                  <c:v>-19.282566111655242</c:v>
                </c:pt>
                <c:pt idx="22321">
                  <c:v>-18.670421155729677</c:v>
                </c:pt>
                <c:pt idx="22322">
                  <c:v>-17.446131243878551</c:v>
                </c:pt>
                <c:pt idx="22323">
                  <c:v>-17.140058765915768</c:v>
                </c:pt>
                <c:pt idx="22324">
                  <c:v>-14.079333986287953</c:v>
                </c:pt>
                <c:pt idx="22325">
                  <c:v>-11.630754162585701</c:v>
                </c:pt>
                <c:pt idx="22326">
                  <c:v>-11.32468168462292</c:v>
                </c:pt>
                <c:pt idx="22327">
                  <c:v>-13.161116552399609</c:v>
                </c:pt>
                <c:pt idx="22328">
                  <c:v>-14.079333986287953</c:v>
                </c:pt>
                <c:pt idx="22329">
                  <c:v>-13.467189030362391</c:v>
                </c:pt>
                <c:pt idx="22330">
                  <c:v>-13.161116552399609</c:v>
                </c:pt>
                <c:pt idx="22331">
                  <c:v>-14.385406464250735</c:v>
                </c:pt>
                <c:pt idx="22332">
                  <c:v>-19.282566111655242</c:v>
                </c:pt>
                <c:pt idx="22333">
                  <c:v>-14.079333986287953</c:v>
                </c:pt>
                <c:pt idx="22334">
                  <c:v>-14.079333986287953</c:v>
                </c:pt>
                <c:pt idx="22335">
                  <c:v>-14.691478942213516</c:v>
                </c:pt>
                <c:pt idx="22336">
                  <c:v>-14.385406464250735</c:v>
                </c:pt>
                <c:pt idx="22337">
                  <c:v>-12.242899118511264</c:v>
                </c:pt>
                <c:pt idx="22338">
                  <c:v>-12.548971596474045</c:v>
                </c:pt>
                <c:pt idx="22339">
                  <c:v>-15.915768854064645</c:v>
                </c:pt>
                <c:pt idx="22340">
                  <c:v>-14.9975514201763</c:v>
                </c:pt>
                <c:pt idx="22341">
                  <c:v>-11.630754162585701</c:v>
                </c:pt>
                <c:pt idx="22342">
                  <c:v>-11.936826640548482</c:v>
                </c:pt>
                <c:pt idx="22343">
                  <c:v>-13.773261508325172</c:v>
                </c:pt>
                <c:pt idx="22344">
                  <c:v>-14.691478942213516</c:v>
                </c:pt>
                <c:pt idx="22345">
                  <c:v>-13.161116552399609</c:v>
                </c:pt>
                <c:pt idx="22346">
                  <c:v>-13.467189030362391</c:v>
                </c:pt>
                <c:pt idx="22347">
                  <c:v>-13.773261508325172</c:v>
                </c:pt>
                <c:pt idx="22348">
                  <c:v>-12.548971596474045</c:v>
                </c:pt>
                <c:pt idx="22349">
                  <c:v>-14.079333986287953</c:v>
                </c:pt>
                <c:pt idx="22350">
                  <c:v>-14.385406464250735</c:v>
                </c:pt>
                <c:pt idx="22351">
                  <c:v>-14.9975514201763</c:v>
                </c:pt>
                <c:pt idx="22352">
                  <c:v>-15.30362389813908</c:v>
                </c:pt>
                <c:pt idx="22353">
                  <c:v>-14.9975514201763</c:v>
                </c:pt>
                <c:pt idx="22354">
                  <c:v>-12.548971596474045</c:v>
                </c:pt>
                <c:pt idx="22355">
                  <c:v>-13.161116552399609</c:v>
                </c:pt>
                <c:pt idx="22356">
                  <c:v>-12.855044074436828</c:v>
                </c:pt>
                <c:pt idx="22357">
                  <c:v>-7.9578844270323223</c:v>
                </c:pt>
                <c:pt idx="22358">
                  <c:v>-11.630754162585701</c:v>
                </c:pt>
                <c:pt idx="22359">
                  <c:v>-9.1821743388834491</c:v>
                </c:pt>
                <c:pt idx="22360">
                  <c:v>-11.936826640548482</c:v>
                </c:pt>
                <c:pt idx="22361">
                  <c:v>-11.936826640548482</c:v>
                </c:pt>
                <c:pt idx="22362">
                  <c:v>-12.855044074436828</c:v>
                </c:pt>
                <c:pt idx="22363">
                  <c:v>-11.630754162585701</c:v>
                </c:pt>
                <c:pt idx="22364">
                  <c:v>-10.712536728697357</c:v>
                </c:pt>
                <c:pt idx="22365">
                  <c:v>-11.630754162585701</c:v>
                </c:pt>
                <c:pt idx="22366">
                  <c:v>-10.100391772771793</c:v>
                </c:pt>
                <c:pt idx="22367">
                  <c:v>-9.1821743388834491</c:v>
                </c:pt>
                <c:pt idx="22368">
                  <c:v>-11.32468168462292</c:v>
                </c:pt>
                <c:pt idx="22369">
                  <c:v>-13.467189030362391</c:v>
                </c:pt>
                <c:pt idx="22370">
                  <c:v>-13.467189030362391</c:v>
                </c:pt>
                <c:pt idx="22371">
                  <c:v>-15.915768854064645</c:v>
                </c:pt>
                <c:pt idx="22372">
                  <c:v>-14.691478942213516</c:v>
                </c:pt>
                <c:pt idx="22373">
                  <c:v>-15.60969637610186</c:v>
                </c:pt>
                <c:pt idx="22374">
                  <c:v>-13.467189030362391</c:v>
                </c:pt>
                <c:pt idx="22375">
                  <c:v>-13.773261508325172</c:v>
                </c:pt>
                <c:pt idx="22376">
                  <c:v>-12.548971596474045</c:v>
                </c:pt>
                <c:pt idx="22377">
                  <c:v>-14.691478942213516</c:v>
                </c:pt>
                <c:pt idx="22378">
                  <c:v>-13.467189030362391</c:v>
                </c:pt>
                <c:pt idx="22379">
                  <c:v>-15.60969637610186</c:v>
                </c:pt>
                <c:pt idx="22380">
                  <c:v>-15.60969637610186</c:v>
                </c:pt>
                <c:pt idx="22381">
                  <c:v>-14.385406464250735</c:v>
                </c:pt>
                <c:pt idx="22382">
                  <c:v>-14.9975514201763</c:v>
                </c:pt>
                <c:pt idx="22383">
                  <c:v>-15.30362389813908</c:v>
                </c:pt>
                <c:pt idx="22384">
                  <c:v>-17.140058765915768</c:v>
                </c:pt>
                <c:pt idx="22385">
                  <c:v>-17.140058765915768</c:v>
                </c:pt>
                <c:pt idx="22386">
                  <c:v>-14.691478942213516</c:v>
                </c:pt>
                <c:pt idx="22387">
                  <c:v>-17.752203721841333</c:v>
                </c:pt>
                <c:pt idx="22388">
                  <c:v>-15.915768854064645</c:v>
                </c:pt>
                <c:pt idx="22389">
                  <c:v>-14.691478942213516</c:v>
                </c:pt>
                <c:pt idx="22390">
                  <c:v>-10.100391772771793</c:v>
                </c:pt>
                <c:pt idx="22391">
                  <c:v>-12.242899118511264</c:v>
                </c:pt>
                <c:pt idx="22392">
                  <c:v>-12.242899118511264</c:v>
                </c:pt>
                <c:pt idx="22393">
                  <c:v>-12.855044074436828</c:v>
                </c:pt>
                <c:pt idx="22394">
                  <c:v>-12.855044074436828</c:v>
                </c:pt>
                <c:pt idx="22395">
                  <c:v>-14.385406464250735</c:v>
                </c:pt>
                <c:pt idx="22396">
                  <c:v>-14.691478942213516</c:v>
                </c:pt>
                <c:pt idx="22397">
                  <c:v>-14.9975514201763</c:v>
                </c:pt>
                <c:pt idx="22398">
                  <c:v>-13.773261508325172</c:v>
                </c:pt>
                <c:pt idx="22399">
                  <c:v>-14.691478942213516</c:v>
                </c:pt>
                <c:pt idx="22400">
                  <c:v>-18.058276199804116</c:v>
                </c:pt>
                <c:pt idx="22401">
                  <c:v>-17.140058765915768</c:v>
                </c:pt>
                <c:pt idx="22402">
                  <c:v>-16.833986287952989</c:v>
                </c:pt>
                <c:pt idx="22403">
                  <c:v>-15.60969637610186</c:v>
                </c:pt>
                <c:pt idx="22404">
                  <c:v>-17.140058765915768</c:v>
                </c:pt>
                <c:pt idx="22405">
                  <c:v>-14.691478942213516</c:v>
                </c:pt>
                <c:pt idx="22406">
                  <c:v>-20.200783545543587</c:v>
                </c:pt>
                <c:pt idx="22407">
                  <c:v>-19.282566111655242</c:v>
                </c:pt>
                <c:pt idx="22408">
                  <c:v>-15.60969637610186</c:v>
                </c:pt>
                <c:pt idx="22409">
                  <c:v>-12.855044074436828</c:v>
                </c:pt>
                <c:pt idx="22410">
                  <c:v>-15.30362389813908</c:v>
                </c:pt>
                <c:pt idx="22411">
                  <c:v>-17.446131243878551</c:v>
                </c:pt>
                <c:pt idx="22412">
                  <c:v>-14.385406464250735</c:v>
                </c:pt>
                <c:pt idx="22413">
                  <c:v>-14.9975514201763</c:v>
                </c:pt>
                <c:pt idx="22414">
                  <c:v>-15.60969637610186</c:v>
                </c:pt>
                <c:pt idx="22415">
                  <c:v>-16.833986287952989</c:v>
                </c:pt>
                <c:pt idx="22416">
                  <c:v>-17.140058765915768</c:v>
                </c:pt>
                <c:pt idx="22417">
                  <c:v>-14.385406464250735</c:v>
                </c:pt>
                <c:pt idx="22418">
                  <c:v>-14.079333986287953</c:v>
                </c:pt>
                <c:pt idx="22419">
                  <c:v>-13.161116552399609</c:v>
                </c:pt>
                <c:pt idx="22420">
                  <c:v>-13.773261508325172</c:v>
                </c:pt>
                <c:pt idx="22421">
                  <c:v>-14.079333986287953</c:v>
                </c:pt>
                <c:pt idx="22422">
                  <c:v>-14.9975514201763</c:v>
                </c:pt>
                <c:pt idx="22423">
                  <c:v>-12.242899118511264</c:v>
                </c:pt>
                <c:pt idx="22424">
                  <c:v>-12.242899118511264</c:v>
                </c:pt>
                <c:pt idx="22425">
                  <c:v>-10.406464250734574</c:v>
                </c:pt>
                <c:pt idx="22426">
                  <c:v>-11.630754162585701</c:v>
                </c:pt>
                <c:pt idx="22427">
                  <c:v>-12.242899118511264</c:v>
                </c:pt>
                <c:pt idx="22428">
                  <c:v>-14.079333986287953</c:v>
                </c:pt>
                <c:pt idx="22429">
                  <c:v>-14.9975514201763</c:v>
                </c:pt>
                <c:pt idx="22430">
                  <c:v>-12.855044074436828</c:v>
                </c:pt>
                <c:pt idx="22431">
                  <c:v>-11.018609206660138</c:v>
                </c:pt>
                <c:pt idx="22432">
                  <c:v>-10.712536728697357</c:v>
                </c:pt>
                <c:pt idx="22433">
                  <c:v>-12.855044074436828</c:v>
                </c:pt>
                <c:pt idx="22434">
                  <c:v>-10.712536728697357</c:v>
                </c:pt>
                <c:pt idx="22435">
                  <c:v>-14.079333986287953</c:v>
                </c:pt>
                <c:pt idx="22436">
                  <c:v>-13.467189030362391</c:v>
                </c:pt>
                <c:pt idx="22437">
                  <c:v>-10.100391772771793</c:v>
                </c:pt>
                <c:pt idx="22438">
                  <c:v>-11.32468168462292</c:v>
                </c:pt>
                <c:pt idx="22439">
                  <c:v>-10.712536728697357</c:v>
                </c:pt>
                <c:pt idx="22440">
                  <c:v>-12.548971596474045</c:v>
                </c:pt>
                <c:pt idx="22441">
                  <c:v>-5.8153770812928505</c:v>
                </c:pt>
                <c:pt idx="22442">
                  <c:v>-9.7943192948090125</c:v>
                </c:pt>
                <c:pt idx="22443">
                  <c:v>-5.2032321253672871</c:v>
                </c:pt>
                <c:pt idx="22444">
                  <c:v>-5.5093046033300688</c:v>
                </c:pt>
                <c:pt idx="22445">
                  <c:v>-5.2032321253672871</c:v>
                </c:pt>
                <c:pt idx="22446">
                  <c:v>-5.8153770812928505</c:v>
                </c:pt>
                <c:pt idx="22447">
                  <c:v>-8.570029382957884</c:v>
                </c:pt>
                <c:pt idx="22448">
                  <c:v>-6.7335945151811956</c:v>
                </c:pt>
                <c:pt idx="22449">
                  <c:v>-7.0396669931439764</c:v>
                </c:pt>
                <c:pt idx="22450">
                  <c:v>-8.570029382957884</c:v>
                </c:pt>
                <c:pt idx="22451">
                  <c:v>-11.018609206660138</c:v>
                </c:pt>
                <c:pt idx="22452">
                  <c:v>-10.406464250734574</c:v>
                </c:pt>
                <c:pt idx="22453">
                  <c:v>-12.855044074436828</c:v>
                </c:pt>
                <c:pt idx="22454">
                  <c:v>-13.161116552399609</c:v>
                </c:pt>
                <c:pt idx="22455">
                  <c:v>-16.833986287952989</c:v>
                </c:pt>
                <c:pt idx="22456">
                  <c:v>-11.018609206660138</c:v>
                </c:pt>
                <c:pt idx="22457">
                  <c:v>-14.9975514201763</c:v>
                </c:pt>
                <c:pt idx="22458">
                  <c:v>-12.548971596474045</c:v>
                </c:pt>
                <c:pt idx="22459">
                  <c:v>-12.855044074436828</c:v>
                </c:pt>
                <c:pt idx="22460">
                  <c:v>-12.242899118511264</c:v>
                </c:pt>
                <c:pt idx="22461">
                  <c:v>-11.018609206660138</c:v>
                </c:pt>
                <c:pt idx="22462">
                  <c:v>-14.079333986287953</c:v>
                </c:pt>
                <c:pt idx="22463">
                  <c:v>-14.691478942213516</c:v>
                </c:pt>
                <c:pt idx="22464">
                  <c:v>-14.9975514201763</c:v>
                </c:pt>
                <c:pt idx="22465">
                  <c:v>-15.915768854064645</c:v>
                </c:pt>
                <c:pt idx="22466">
                  <c:v>-16.527913809990206</c:v>
                </c:pt>
                <c:pt idx="22467">
                  <c:v>-15.915768854064645</c:v>
                </c:pt>
                <c:pt idx="22468">
                  <c:v>-15.30362389813908</c:v>
                </c:pt>
                <c:pt idx="22469">
                  <c:v>-16.833986287952989</c:v>
                </c:pt>
                <c:pt idx="22470">
                  <c:v>-19.282566111655242</c:v>
                </c:pt>
                <c:pt idx="22471">
                  <c:v>-18.058276199804116</c:v>
                </c:pt>
                <c:pt idx="22472">
                  <c:v>-13.161116552399609</c:v>
                </c:pt>
                <c:pt idx="22473">
                  <c:v>-13.467189030362391</c:v>
                </c:pt>
                <c:pt idx="22474">
                  <c:v>-12.855044074436828</c:v>
                </c:pt>
                <c:pt idx="22475">
                  <c:v>-15.60969637610186</c:v>
                </c:pt>
                <c:pt idx="22476">
                  <c:v>-11.936826640548482</c:v>
                </c:pt>
                <c:pt idx="22477">
                  <c:v>-13.773261508325172</c:v>
                </c:pt>
                <c:pt idx="22478">
                  <c:v>-12.548971596474045</c:v>
                </c:pt>
                <c:pt idx="22479">
                  <c:v>-11.018609206660138</c:v>
                </c:pt>
                <c:pt idx="22480">
                  <c:v>-14.385406464250735</c:v>
                </c:pt>
                <c:pt idx="22481">
                  <c:v>-12.242899118511264</c:v>
                </c:pt>
                <c:pt idx="22482">
                  <c:v>-9.7943192948090125</c:v>
                </c:pt>
                <c:pt idx="22483">
                  <c:v>-8.2639569049951032</c:v>
                </c:pt>
                <c:pt idx="22484">
                  <c:v>-10.100391772771793</c:v>
                </c:pt>
                <c:pt idx="22485">
                  <c:v>-8.2639569049951032</c:v>
                </c:pt>
                <c:pt idx="22486">
                  <c:v>-12.548971596474045</c:v>
                </c:pt>
                <c:pt idx="22487">
                  <c:v>-12.548971596474045</c:v>
                </c:pt>
                <c:pt idx="22488">
                  <c:v>-12.242899118511264</c:v>
                </c:pt>
                <c:pt idx="22489">
                  <c:v>-14.385406464250735</c:v>
                </c:pt>
                <c:pt idx="22490">
                  <c:v>-16.527913809990206</c:v>
                </c:pt>
                <c:pt idx="22491">
                  <c:v>-16.527913809990206</c:v>
                </c:pt>
                <c:pt idx="22492">
                  <c:v>-14.9975514201763</c:v>
                </c:pt>
                <c:pt idx="22493">
                  <c:v>-13.773261508325172</c:v>
                </c:pt>
                <c:pt idx="22494">
                  <c:v>-18.364348677766898</c:v>
                </c:pt>
                <c:pt idx="22495">
                  <c:v>-14.385406464250735</c:v>
                </c:pt>
                <c:pt idx="22496">
                  <c:v>-10.712536728697357</c:v>
                </c:pt>
                <c:pt idx="22497">
                  <c:v>-13.773261508325172</c:v>
                </c:pt>
                <c:pt idx="22498">
                  <c:v>-17.446131243878551</c:v>
                </c:pt>
                <c:pt idx="22499">
                  <c:v>-15.915768854064645</c:v>
                </c:pt>
                <c:pt idx="22500">
                  <c:v>-12.548971596474045</c:v>
                </c:pt>
                <c:pt idx="22501">
                  <c:v>-14.691478942213516</c:v>
                </c:pt>
                <c:pt idx="22502">
                  <c:v>-13.467189030362391</c:v>
                </c:pt>
                <c:pt idx="22503">
                  <c:v>-15.915768854064645</c:v>
                </c:pt>
                <c:pt idx="22504">
                  <c:v>-14.385406464250735</c:v>
                </c:pt>
                <c:pt idx="22505">
                  <c:v>-15.915768854064645</c:v>
                </c:pt>
                <c:pt idx="22506">
                  <c:v>-15.915768854064645</c:v>
                </c:pt>
                <c:pt idx="22507">
                  <c:v>-14.9975514201763</c:v>
                </c:pt>
                <c:pt idx="22508">
                  <c:v>-14.691478942213516</c:v>
                </c:pt>
                <c:pt idx="22509">
                  <c:v>-12.855044074436828</c:v>
                </c:pt>
                <c:pt idx="22510">
                  <c:v>-14.9975514201763</c:v>
                </c:pt>
                <c:pt idx="22511">
                  <c:v>-15.60969637610186</c:v>
                </c:pt>
                <c:pt idx="22512">
                  <c:v>-15.60969637610186</c:v>
                </c:pt>
                <c:pt idx="22513">
                  <c:v>-14.079333986287953</c:v>
                </c:pt>
                <c:pt idx="22514">
                  <c:v>-12.242899118511264</c:v>
                </c:pt>
                <c:pt idx="22515">
                  <c:v>-10.712536728697357</c:v>
                </c:pt>
                <c:pt idx="22516">
                  <c:v>-7.0396669931439764</c:v>
                </c:pt>
                <c:pt idx="22517">
                  <c:v>-10.712536728697357</c:v>
                </c:pt>
                <c:pt idx="22518">
                  <c:v>-11.32468168462292</c:v>
                </c:pt>
                <c:pt idx="22519">
                  <c:v>-12.548971596474045</c:v>
                </c:pt>
                <c:pt idx="22520">
                  <c:v>-13.467189030362391</c:v>
                </c:pt>
                <c:pt idx="22521">
                  <c:v>-16.527913809990206</c:v>
                </c:pt>
                <c:pt idx="22522">
                  <c:v>-14.385406464250735</c:v>
                </c:pt>
                <c:pt idx="22523">
                  <c:v>-13.773261508325172</c:v>
                </c:pt>
                <c:pt idx="22524">
                  <c:v>-14.9975514201763</c:v>
                </c:pt>
                <c:pt idx="22525">
                  <c:v>-10.100391772771793</c:v>
                </c:pt>
                <c:pt idx="22526">
                  <c:v>-14.079333986287953</c:v>
                </c:pt>
                <c:pt idx="22527">
                  <c:v>-13.467189030362391</c:v>
                </c:pt>
                <c:pt idx="22528">
                  <c:v>-14.9975514201763</c:v>
                </c:pt>
                <c:pt idx="22529">
                  <c:v>-16.527913809990206</c:v>
                </c:pt>
                <c:pt idx="22530">
                  <c:v>-15.915768854064645</c:v>
                </c:pt>
                <c:pt idx="22531">
                  <c:v>-13.773261508325172</c:v>
                </c:pt>
                <c:pt idx="22532">
                  <c:v>-14.9975514201763</c:v>
                </c:pt>
                <c:pt idx="22533">
                  <c:v>-13.161116552399609</c:v>
                </c:pt>
                <c:pt idx="22534">
                  <c:v>-13.161116552399609</c:v>
                </c:pt>
                <c:pt idx="22535">
                  <c:v>-13.161116552399609</c:v>
                </c:pt>
                <c:pt idx="22536">
                  <c:v>-11.936826640548482</c:v>
                </c:pt>
                <c:pt idx="22537">
                  <c:v>-13.467189030362391</c:v>
                </c:pt>
                <c:pt idx="22538">
                  <c:v>-18.058276199804116</c:v>
                </c:pt>
                <c:pt idx="22539">
                  <c:v>-17.140058765915768</c:v>
                </c:pt>
                <c:pt idx="22540">
                  <c:v>-18.364348677766898</c:v>
                </c:pt>
                <c:pt idx="22541">
                  <c:v>-18.058276199804116</c:v>
                </c:pt>
                <c:pt idx="22542">
                  <c:v>-20.200783545543587</c:v>
                </c:pt>
                <c:pt idx="22543">
                  <c:v>-18.97649363369246</c:v>
                </c:pt>
                <c:pt idx="22544">
                  <c:v>-17.446131243878551</c:v>
                </c:pt>
                <c:pt idx="22545">
                  <c:v>-17.446131243878551</c:v>
                </c:pt>
                <c:pt idx="22546">
                  <c:v>-18.670421155729677</c:v>
                </c:pt>
                <c:pt idx="22547">
                  <c:v>-17.446131243878551</c:v>
                </c:pt>
                <c:pt idx="22548">
                  <c:v>-17.752203721841333</c:v>
                </c:pt>
                <c:pt idx="22549">
                  <c:v>-17.140058765915768</c:v>
                </c:pt>
                <c:pt idx="22550">
                  <c:v>-18.670421155729677</c:v>
                </c:pt>
                <c:pt idx="22551">
                  <c:v>-15.915768854064645</c:v>
                </c:pt>
                <c:pt idx="22552">
                  <c:v>-17.140058765915768</c:v>
                </c:pt>
                <c:pt idx="22553">
                  <c:v>-18.97649363369246</c:v>
                </c:pt>
                <c:pt idx="22554">
                  <c:v>-17.446131243878551</c:v>
                </c:pt>
                <c:pt idx="22555">
                  <c:v>-19.894613124387856</c:v>
                </c:pt>
                <c:pt idx="22556">
                  <c:v>-17.140058765915768</c:v>
                </c:pt>
                <c:pt idx="22557">
                  <c:v>-18.364348677766898</c:v>
                </c:pt>
                <c:pt idx="22558">
                  <c:v>-17.752203721841333</c:v>
                </c:pt>
                <c:pt idx="22559">
                  <c:v>-17.446131243878551</c:v>
                </c:pt>
                <c:pt idx="22560">
                  <c:v>-17.752203721841333</c:v>
                </c:pt>
                <c:pt idx="22561">
                  <c:v>-17.446131243878551</c:v>
                </c:pt>
                <c:pt idx="22562">
                  <c:v>-17.140058765915768</c:v>
                </c:pt>
                <c:pt idx="22563">
                  <c:v>-14.691478942213516</c:v>
                </c:pt>
                <c:pt idx="22564">
                  <c:v>-12.548971596474045</c:v>
                </c:pt>
                <c:pt idx="22565">
                  <c:v>-13.161116552399609</c:v>
                </c:pt>
                <c:pt idx="22566">
                  <c:v>-15.915768854064645</c:v>
                </c:pt>
                <c:pt idx="22567">
                  <c:v>-13.467189030362391</c:v>
                </c:pt>
                <c:pt idx="22568">
                  <c:v>-14.691478942213516</c:v>
                </c:pt>
                <c:pt idx="22569">
                  <c:v>-19.588638589618025</c:v>
                </c:pt>
                <c:pt idx="22570">
                  <c:v>-14.691478942213516</c:v>
                </c:pt>
                <c:pt idx="22571">
                  <c:v>-11.630754162585701</c:v>
                </c:pt>
                <c:pt idx="22572">
                  <c:v>-12.548971596474045</c:v>
                </c:pt>
                <c:pt idx="22573">
                  <c:v>-10.712536728697357</c:v>
                </c:pt>
                <c:pt idx="22574">
                  <c:v>-14.385406464250735</c:v>
                </c:pt>
                <c:pt idx="22575">
                  <c:v>-15.915768854064645</c:v>
                </c:pt>
                <c:pt idx="22576">
                  <c:v>-14.9975514201763</c:v>
                </c:pt>
                <c:pt idx="22577">
                  <c:v>-15.915768854064645</c:v>
                </c:pt>
                <c:pt idx="22578">
                  <c:v>-17.446131243878551</c:v>
                </c:pt>
                <c:pt idx="22579">
                  <c:v>-17.752203721841333</c:v>
                </c:pt>
                <c:pt idx="22580">
                  <c:v>-14.691478942213516</c:v>
                </c:pt>
                <c:pt idx="22581">
                  <c:v>-10.712536728697357</c:v>
                </c:pt>
                <c:pt idx="22582">
                  <c:v>-12.855044074436828</c:v>
                </c:pt>
                <c:pt idx="22583">
                  <c:v>-13.467189030362391</c:v>
                </c:pt>
                <c:pt idx="22584">
                  <c:v>-15.60969637610186</c:v>
                </c:pt>
                <c:pt idx="22585">
                  <c:v>-15.915768854064645</c:v>
                </c:pt>
                <c:pt idx="22586">
                  <c:v>-12.242899118511264</c:v>
                </c:pt>
                <c:pt idx="22587">
                  <c:v>-11.32468168462292</c:v>
                </c:pt>
                <c:pt idx="22588">
                  <c:v>-11.32468168462292</c:v>
                </c:pt>
                <c:pt idx="22589">
                  <c:v>-13.467189030362391</c:v>
                </c:pt>
                <c:pt idx="22590">
                  <c:v>-14.385406464250735</c:v>
                </c:pt>
                <c:pt idx="22591">
                  <c:v>-14.385406464250735</c:v>
                </c:pt>
                <c:pt idx="22592">
                  <c:v>-13.467189030362391</c:v>
                </c:pt>
                <c:pt idx="22593">
                  <c:v>-17.752203721841333</c:v>
                </c:pt>
                <c:pt idx="22594">
                  <c:v>-15.60969637610186</c:v>
                </c:pt>
                <c:pt idx="22595">
                  <c:v>-15.915768854064645</c:v>
                </c:pt>
                <c:pt idx="22596">
                  <c:v>-10.100391772771793</c:v>
                </c:pt>
                <c:pt idx="22597">
                  <c:v>-14.691478942213516</c:v>
                </c:pt>
                <c:pt idx="22598">
                  <c:v>-11.936826640548482</c:v>
                </c:pt>
                <c:pt idx="22599">
                  <c:v>-13.467189030362391</c:v>
                </c:pt>
                <c:pt idx="22600">
                  <c:v>-11.630754162585701</c:v>
                </c:pt>
                <c:pt idx="22601">
                  <c:v>-16.833986287952989</c:v>
                </c:pt>
                <c:pt idx="22602">
                  <c:v>-14.691478942213516</c:v>
                </c:pt>
                <c:pt idx="22603">
                  <c:v>-14.385406464250735</c:v>
                </c:pt>
                <c:pt idx="22604">
                  <c:v>-14.691478942213516</c:v>
                </c:pt>
                <c:pt idx="22605">
                  <c:v>-15.60969637610186</c:v>
                </c:pt>
                <c:pt idx="22606">
                  <c:v>-17.752203721841333</c:v>
                </c:pt>
                <c:pt idx="22607">
                  <c:v>-15.60969637610186</c:v>
                </c:pt>
                <c:pt idx="22608">
                  <c:v>-13.467189030362391</c:v>
                </c:pt>
                <c:pt idx="22609">
                  <c:v>-14.079333986287953</c:v>
                </c:pt>
                <c:pt idx="22610">
                  <c:v>-13.161116552399609</c:v>
                </c:pt>
                <c:pt idx="22611">
                  <c:v>-12.855044074436828</c:v>
                </c:pt>
                <c:pt idx="22612">
                  <c:v>-10.712536728697357</c:v>
                </c:pt>
                <c:pt idx="22613">
                  <c:v>-9.7943192948090125</c:v>
                </c:pt>
                <c:pt idx="22614">
                  <c:v>-12.855044074436828</c:v>
                </c:pt>
                <c:pt idx="22615">
                  <c:v>-13.161116552399609</c:v>
                </c:pt>
                <c:pt idx="22616">
                  <c:v>-13.161116552399609</c:v>
                </c:pt>
                <c:pt idx="22617">
                  <c:v>-13.773261508325172</c:v>
                </c:pt>
                <c:pt idx="22618">
                  <c:v>-9.1821743388834491</c:v>
                </c:pt>
                <c:pt idx="22619">
                  <c:v>-10.100391772771793</c:v>
                </c:pt>
                <c:pt idx="22620">
                  <c:v>-10.712536728697357</c:v>
                </c:pt>
                <c:pt idx="22621">
                  <c:v>-10.406464250734574</c:v>
                </c:pt>
                <c:pt idx="22622">
                  <c:v>-10.712536728697357</c:v>
                </c:pt>
                <c:pt idx="22623">
                  <c:v>-11.936826640548482</c:v>
                </c:pt>
                <c:pt idx="22624">
                  <c:v>-12.855044074436828</c:v>
                </c:pt>
                <c:pt idx="22625">
                  <c:v>-12.855044074436828</c:v>
                </c:pt>
                <c:pt idx="22626">
                  <c:v>-17.752203721841333</c:v>
                </c:pt>
                <c:pt idx="22627">
                  <c:v>-16.527913809990206</c:v>
                </c:pt>
                <c:pt idx="22628">
                  <c:v>-17.446131243878551</c:v>
                </c:pt>
                <c:pt idx="22629">
                  <c:v>-14.385406464250735</c:v>
                </c:pt>
                <c:pt idx="22630">
                  <c:v>-13.467189030362391</c:v>
                </c:pt>
                <c:pt idx="22631">
                  <c:v>-13.161116552399609</c:v>
                </c:pt>
                <c:pt idx="22632">
                  <c:v>-12.855044074436828</c:v>
                </c:pt>
                <c:pt idx="22633">
                  <c:v>-14.9975514201763</c:v>
                </c:pt>
                <c:pt idx="22634">
                  <c:v>-14.9975514201763</c:v>
                </c:pt>
                <c:pt idx="22635">
                  <c:v>-13.161116552399609</c:v>
                </c:pt>
                <c:pt idx="22636">
                  <c:v>-15.915768854064645</c:v>
                </c:pt>
                <c:pt idx="22637">
                  <c:v>-14.079333986287953</c:v>
                </c:pt>
                <c:pt idx="22638">
                  <c:v>-18.364348677766898</c:v>
                </c:pt>
                <c:pt idx="22639">
                  <c:v>-16.833986287952989</c:v>
                </c:pt>
                <c:pt idx="22640">
                  <c:v>-15.915768854064645</c:v>
                </c:pt>
                <c:pt idx="22641">
                  <c:v>-14.385406464250735</c:v>
                </c:pt>
                <c:pt idx="22642">
                  <c:v>-14.385406464250735</c:v>
                </c:pt>
                <c:pt idx="22643">
                  <c:v>-19.588638589618025</c:v>
                </c:pt>
                <c:pt idx="22644">
                  <c:v>-15.60969637610186</c:v>
                </c:pt>
                <c:pt idx="22645">
                  <c:v>-15.60969637610186</c:v>
                </c:pt>
                <c:pt idx="22646">
                  <c:v>-15.30362389813908</c:v>
                </c:pt>
                <c:pt idx="22647">
                  <c:v>-14.385406464250735</c:v>
                </c:pt>
                <c:pt idx="22648">
                  <c:v>-15.915768854064645</c:v>
                </c:pt>
                <c:pt idx="22649">
                  <c:v>-16.527913809990206</c:v>
                </c:pt>
                <c:pt idx="22650">
                  <c:v>-18.97649363369246</c:v>
                </c:pt>
                <c:pt idx="22651">
                  <c:v>-17.752203721841333</c:v>
                </c:pt>
                <c:pt idx="22652">
                  <c:v>-15.915768854064645</c:v>
                </c:pt>
                <c:pt idx="22653">
                  <c:v>-14.385406464250735</c:v>
                </c:pt>
                <c:pt idx="22654">
                  <c:v>-16.833986287952989</c:v>
                </c:pt>
                <c:pt idx="22655">
                  <c:v>-17.140058765915768</c:v>
                </c:pt>
                <c:pt idx="22656">
                  <c:v>-17.140058765915768</c:v>
                </c:pt>
                <c:pt idx="22657">
                  <c:v>-14.079333986287953</c:v>
                </c:pt>
                <c:pt idx="22658">
                  <c:v>-14.691478942213516</c:v>
                </c:pt>
                <c:pt idx="22659">
                  <c:v>-14.9975514201763</c:v>
                </c:pt>
                <c:pt idx="22660">
                  <c:v>-12.548971596474045</c:v>
                </c:pt>
                <c:pt idx="22661">
                  <c:v>-13.467189030362391</c:v>
                </c:pt>
                <c:pt idx="22662">
                  <c:v>-17.140058765915768</c:v>
                </c:pt>
                <c:pt idx="22663">
                  <c:v>-15.915768854064645</c:v>
                </c:pt>
                <c:pt idx="22664">
                  <c:v>-15.30362389813908</c:v>
                </c:pt>
                <c:pt idx="22665">
                  <c:v>-11.936826640548482</c:v>
                </c:pt>
                <c:pt idx="22666">
                  <c:v>-15.915768854064645</c:v>
                </c:pt>
                <c:pt idx="22667">
                  <c:v>-14.385406464250735</c:v>
                </c:pt>
                <c:pt idx="22668">
                  <c:v>-13.773261508325172</c:v>
                </c:pt>
                <c:pt idx="22669">
                  <c:v>-15.30362389813908</c:v>
                </c:pt>
                <c:pt idx="22670">
                  <c:v>-16.527913809990206</c:v>
                </c:pt>
                <c:pt idx="22671">
                  <c:v>-15.915768854064645</c:v>
                </c:pt>
                <c:pt idx="22672">
                  <c:v>-14.9975514201763</c:v>
                </c:pt>
                <c:pt idx="22673">
                  <c:v>-13.161116552399609</c:v>
                </c:pt>
                <c:pt idx="22674">
                  <c:v>-15.915768854064645</c:v>
                </c:pt>
                <c:pt idx="22675">
                  <c:v>-12.242899118511264</c:v>
                </c:pt>
                <c:pt idx="22676">
                  <c:v>-13.467189030362391</c:v>
                </c:pt>
                <c:pt idx="22677">
                  <c:v>-14.079333986287953</c:v>
                </c:pt>
                <c:pt idx="22678">
                  <c:v>-17.446131243878551</c:v>
                </c:pt>
                <c:pt idx="22679">
                  <c:v>-13.161116552399609</c:v>
                </c:pt>
                <c:pt idx="22680">
                  <c:v>-12.242899118511264</c:v>
                </c:pt>
                <c:pt idx="22681">
                  <c:v>-13.773261508325172</c:v>
                </c:pt>
                <c:pt idx="22682">
                  <c:v>-11.936826640548482</c:v>
                </c:pt>
                <c:pt idx="22683">
                  <c:v>-12.548971596474045</c:v>
                </c:pt>
                <c:pt idx="22684">
                  <c:v>-11.630754162585701</c:v>
                </c:pt>
                <c:pt idx="22685">
                  <c:v>-13.467189030362391</c:v>
                </c:pt>
                <c:pt idx="22686">
                  <c:v>-15.915768854064645</c:v>
                </c:pt>
                <c:pt idx="22687">
                  <c:v>-16.527913809990206</c:v>
                </c:pt>
                <c:pt idx="22688">
                  <c:v>-15.60969637610186</c:v>
                </c:pt>
                <c:pt idx="22689">
                  <c:v>-14.691478942213516</c:v>
                </c:pt>
                <c:pt idx="22690">
                  <c:v>-14.9975514201763</c:v>
                </c:pt>
                <c:pt idx="22691">
                  <c:v>-16.527913809990206</c:v>
                </c:pt>
                <c:pt idx="22692">
                  <c:v>-15.30362389813908</c:v>
                </c:pt>
                <c:pt idx="22693">
                  <c:v>-10.406464250734574</c:v>
                </c:pt>
                <c:pt idx="22694">
                  <c:v>-12.242899118511264</c:v>
                </c:pt>
                <c:pt idx="22695">
                  <c:v>-14.079333986287953</c:v>
                </c:pt>
                <c:pt idx="22696">
                  <c:v>-14.079333986287953</c:v>
                </c:pt>
                <c:pt idx="22697">
                  <c:v>-14.385406464250735</c:v>
                </c:pt>
                <c:pt idx="22698">
                  <c:v>-15.60969637610186</c:v>
                </c:pt>
                <c:pt idx="22699">
                  <c:v>-13.773261508325172</c:v>
                </c:pt>
                <c:pt idx="22700">
                  <c:v>-12.548971596474045</c:v>
                </c:pt>
                <c:pt idx="22701">
                  <c:v>-11.018609206660138</c:v>
                </c:pt>
                <c:pt idx="22702">
                  <c:v>-10.712536728697357</c:v>
                </c:pt>
                <c:pt idx="22703">
                  <c:v>-13.161116552399609</c:v>
                </c:pt>
                <c:pt idx="22704">
                  <c:v>-11.936826640548482</c:v>
                </c:pt>
                <c:pt idx="22705">
                  <c:v>-13.161116552399609</c:v>
                </c:pt>
                <c:pt idx="22706">
                  <c:v>-16.527913809990206</c:v>
                </c:pt>
                <c:pt idx="22707">
                  <c:v>-11.630754162585701</c:v>
                </c:pt>
                <c:pt idx="22708">
                  <c:v>-8.8761018609206666</c:v>
                </c:pt>
                <c:pt idx="22709">
                  <c:v>-12.548971596474045</c:v>
                </c:pt>
                <c:pt idx="22710">
                  <c:v>-17.446131243878551</c:v>
                </c:pt>
                <c:pt idx="22711">
                  <c:v>-17.446131243878551</c:v>
                </c:pt>
                <c:pt idx="22712">
                  <c:v>-13.161116552399609</c:v>
                </c:pt>
                <c:pt idx="22713">
                  <c:v>-14.385406464250735</c:v>
                </c:pt>
                <c:pt idx="22714">
                  <c:v>-14.9975514201763</c:v>
                </c:pt>
                <c:pt idx="22715">
                  <c:v>-17.752203721841333</c:v>
                </c:pt>
                <c:pt idx="22716">
                  <c:v>-11.936826640548482</c:v>
                </c:pt>
                <c:pt idx="22717">
                  <c:v>-13.467189030362391</c:v>
                </c:pt>
                <c:pt idx="22718">
                  <c:v>-13.161116552399609</c:v>
                </c:pt>
                <c:pt idx="22719">
                  <c:v>-12.855044074436828</c:v>
                </c:pt>
                <c:pt idx="22720">
                  <c:v>-13.467189030362391</c:v>
                </c:pt>
                <c:pt idx="22721">
                  <c:v>-11.936826640548482</c:v>
                </c:pt>
                <c:pt idx="22722">
                  <c:v>-14.079333986287953</c:v>
                </c:pt>
                <c:pt idx="22723">
                  <c:v>-13.161116552399609</c:v>
                </c:pt>
                <c:pt idx="22724">
                  <c:v>-12.242899118511264</c:v>
                </c:pt>
                <c:pt idx="22725">
                  <c:v>-12.855044074436828</c:v>
                </c:pt>
                <c:pt idx="22726">
                  <c:v>-11.018609206660138</c:v>
                </c:pt>
                <c:pt idx="22727">
                  <c:v>-14.079333986287953</c:v>
                </c:pt>
                <c:pt idx="22728">
                  <c:v>-11.630754162585701</c:v>
                </c:pt>
                <c:pt idx="22729">
                  <c:v>-12.242899118511264</c:v>
                </c:pt>
                <c:pt idx="22730">
                  <c:v>-12.855044074436828</c:v>
                </c:pt>
                <c:pt idx="22731">
                  <c:v>-13.161116552399609</c:v>
                </c:pt>
                <c:pt idx="22732">
                  <c:v>-18.364348677766898</c:v>
                </c:pt>
                <c:pt idx="22733">
                  <c:v>-17.446131243878551</c:v>
                </c:pt>
                <c:pt idx="22734">
                  <c:v>-14.691478942213516</c:v>
                </c:pt>
                <c:pt idx="22735">
                  <c:v>-15.60969637610186</c:v>
                </c:pt>
                <c:pt idx="22736">
                  <c:v>-14.691478942213516</c:v>
                </c:pt>
                <c:pt idx="22737">
                  <c:v>-15.60969637610186</c:v>
                </c:pt>
                <c:pt idx="22738">
                  <c:v>-15.60969637610186</c:v>
                </c:pt>
                <c:pt idx="22739">
                  <c:v>-15.60969637610186</c:v>
                </c:pt>
                <c:pt idx="22740">
                  <c:v>-14.079333986287953</c:v>
                </c:pt>
                <c:pt idx="22741">
                  <c:v>-12.548971596474045</c:v>
                </c:pt>
                <c:pt idx="22742">
                  <c:v>-15.915768854064645</c:v>
                </c:pt>
                <c:pt idx="22743">
                  <c:v>-15.30362389813908</c:v>
                </c:pt>
                <c:pt idx="22744">
                  <c:v>-14.9975514201763</c:v>
                </c:pt>
                <c:pt idx="22745">
                  <c:v>-14.385406464250735</c:v>
                </c:pt>
                <c:pt idx="22746">
                  <c:v>-11.630754162585701</c:v>
                </c:pt>
                <c:pt idx="22747">
                  <c:v>-11.936826640548482</c:v>
                </c:pt>
                <c:pt idx="22748">
                  <c:v>-11.630754162585701</c:v>
                </c:pt>
                <c:pt idx="22749">
                  <c:v>-12.855044074436828</c:v>
                </c:pt>
                <c:pt idx="22750">
                  <c:v>-13.773261508325172</c:v>
                </c:pt>
                <c:pt idx="22751">
                  <c:v>-11.018609206660138</c:v>
                </c:pt>
                <c:pt idx="22752">
                  <c:v>-11.018609206660138</c:v>
                </c:pt>
                <c:pt idx="22753">
                  <c:v>-8.8761018609206666</c:v>
                </c:pt>
                <c:pt idx="22754">
                  <c:v>-11.630754162585701</c:v>
                </c:pt>
                <c:pt idx="22755">
                  <c:v>-12.242899118511264</c:v>
                </c:pt>
                <c:pt idx="22756">
                  <c:v>-10.100391772771793</c:v>
                </c:pt>
                <c:pt idx="22757">
                  <c:v>-12.242899118511264</c:v>
                </c:pt>
                <c:pt idx="22758">
                  <c:v>-12.855044074436828</c:v>
                </c:pt>
                <c:pt idx="22759">
                  <c:v>-11.018609206660138</c:v>
                </c:pt>
                <c:pt idx="22760">
                  <c:v>-11.936826640548482</c:v>
                </c:pt>
                <c:pt idx="22761">
                  <c:v>-12.242899118511264</c:v>
                </c:pt>
                <c:pt idx="22762">
                  <c:v>-10.100391772771793</c:v>
                </c:pt>
                <c:pt idx="22763">
                  <c:v>-11.630754162585701</c:v>
                </c:pt>
                <c:pt idx="22764">
                  <c:v>-15.60969637610186</c:v>
                </c:pt>
                <c:pt idx="22765">
                  <c:v>-12.855044074436828</c:v>
                </c:pt>
                <c:pt idx="22766">
                  <c:v>-10.406464250734574</c:v>
                </c:pt>
                <c:pt idx="22767">
                  <c:v>-14.079333986287953</c:v>
                </c:pt>
                <c:pt idx="22768">
                  <c:v>-11.630754162585701</c:v>
                </c:pt>
                <c:pt idx="22769">
                  <c:v>-8.570029382957884</c:v>
                </c:pt>
                <c:pt idx="22770">
                  <c:v>-12.242899118511264</c:v>
                </c:pt>
                <c:pt idx="22771">
                  <c:v>-10.406464250734574</c:v>
                </c:pt>
                <c:pt idx="22772">
                  <c:v>-10.712536728697357</c:v>
                </c:pt>
                <c:pt idx="22773">
                  <c:v>-11.936826640548482</c:v>
                </c:pt>
                <c:pt idx="22774">
                  <c:v>-11.936826640548482</c:v>
                </c:pt>
                <c:pt idx="22775">
                  <c:v>-11.630754162585701</c:v>
                </c:pt>
                <c:pt idx="22776">
                  <c:v>-14.691478942213516</c:v>
                </c:pt>
                <c:pt idx="22777">
                  <c:v>-11.630754162585701</c:v>
                </c:pt>
                <c:pt idx="22778">
                  <c:v>-10.100391772771793</c:v>
                </c:pt>
                <c:pt idx="22779">
                  <c:v>-13.467189030362391</c:v>
                </c:pt>
                <c:pt idx="22780">
                  <c:v>-11.32468168462292</c:v>
                </c:pt>
                <c:pt idx="22781">
                  <c:v>-14.079333986287953</c:v>
                </c:pt>
                <c:pt idx="22782">
                  <c:v>-9.7943192948090125</c:v>
                </c:pt>
                <c:pt idx="22783">
                  <c:v>-10.100391772771793</c:v>
                </c:pt>
                <c:pt idx="22784">
                  <c:v>-10.100391772771793</c:v>
                </c:pt>
                <c:pt idx="22785">
                  <c:v>-14.079333986287953</c:v>
                </c:pt>
                <c:pt idx="22786">
                  <c:v>-12.855044074436828</c:v>
                </c:pt>
                <c:pt idx="22787">
                  <c:v>-11.936826640548482</c:v>
                </c:pt>
                <c:pt idx="22788">
                  <c:v>-10.712536728697357</c:v>
                </c:pt>
                <c:pt idx="22789">
                  <c:v>-13.467189030362391</c:v>
                </c:pt>
                <c:pt idx="22790">
                  <c:v>-14.385406464250735</c:v>
                </c:pt>
                <c:pt idx="22791">
                  <c:v>-15.60969637610186</c:v>
                </c:pt>
                <c:pt idx="22792">
                  <c:v>-14.691478942213516</c:v>
                </c:pt>
                <c:pt idx="22793">
                  <c:v>-14.9975514201763</c:v>
                </c:pt>
                <c:pt idx="22794">
                  <c:v>-14.385406464250735</c:v>
                </c:pt>
                <c:pt idx="22795">
                  <c:v>-15.915768854064645</c:v>
                </c:pt>
                <c:pt idx="22796">
                  <c:v>-12.242899118511264</c:v>
                </c:pt>
                <c:pt idx="22797">
                  <c:v>-10.406464250734574</c:v>
                </c:pt>
                <c:pt idx="22798">
                  <c:v>-9.7943192948090125</c:v>
                </c:pt>
                <c:pt idx="22799">
                  <c:v>-9.7943192948090125</c:v>
                </c:pt>
                <c:pt idx="22800">
                  <c:v>-10.100391772771793</c:v>
                </c:pt>
                <c:pt idx="22801">
                  <c:v>-10.100391772771793</c:v>
                </c:pt>
                <c:pt idx="22802">
                  <c:v>-8.2639569049951032</c:v>
                </c:pt>
                <c:pt idx="22803">
                  <c:v>-10.712536728697357</c:v>
                </c:pt>
                <c:pt idx="22804">
                  <c:v>-12.242899118511264</c:v>
                </c:pt>
                <c:pt idx="22805">
                  <c:v>-13.773261508325172</c:v>
                </c:pt>
                <c:pt idx="22806">
                  <c:v>-12.548971596474045</c:v>
                </c:pt>
                <c:pt idx="22807">
                  <c:v>-12.242899118511264</c:v>
                </c:pt>
                <c:pt idx="22808">
                  <c:v>-16.527913809990206</c:v>
                </c:pt>
                <c:pt idx="22809">
                  <c:v>-14.691478942213516</c:v>
                </c:pt>
                <c:pt idx="22810">
                  <c:v>-12.855044074436828</c:v>
                </c:pt>
                <c:pt idx="22811">
                  <c:v>-12.855044074436828</c:v>
                </c:pt>
                <c:pt idx="22812">
                  <c:v>-11.936826640548482</c:v>
                </c:pt>
                <c:pt idx="22813">
                  <c:v>-10.712536728697357</c:v>
                </c:pt>
                <c:pt idx="22814">
                  <c:v>-12.855044074436828</c:v>
                </c:pt>
                <c:pt idx="22815">
                  <c:v>-11.936826640548482</c:v>
                </c:pt>
                <c:pt idx="22816">
                  <c:v>-9.7943192948090125</c:v>
                </c:pt>
                <c:pt idx="22817">
                  <c:v>-9.7943192948090125</c:v>
                </c:pt>
                <c:pt idx="22818">
                  <c:v>-11.32468168462292</c:v>
                </c:pt>
                <c:pt idx="22819">
                  <c:v>-10.712536728697357</c:v>
                </c:pt>
                <c:pt idx="22820">
                  <c:v>-13.161116552399609</c:v>
                </c:pt>
                <c:pt idx="22821">
                  <c:v>-11.32468168462292</c:v>
                </c:pt>
                <c:pt idx="22822">
                  <c:v>-11.936826640548482</c:v>
                </c:pt>
                <c:pt idx="22823">
                  <c:v>-12.855044074436828</c:v>
                </c:pt>
                <c:pt idx="22824">
                  <c:v>-11.936826640548482</c:v>
                </c:pt>
                <c:pt idx="22825">
                  <c:v>-12.855044074436828</c:v>
                </c:pt>
                <c:pt idx="22826">
                  <c:v>-11.630754162585701</c:v>
                </c:pt>
                <c:pt idx="22827">
                  <c:v>-12.855044074436828</c:v>
                </c:pt>
                <c:pt idx="22828">
                  <c:v>-14.079333986287953</c:v>
                </c:pt>
                <c:pt idx="22829">
                  <c:v>-12.855044074436828</c:v>
                </c:pt>
                <c:pt idx="22830">
                  <c:v>-10.712536728697357</c:v>
                </c:pt>
                <c:pt idx="22831">
                  <c:v>-7.6518119490695398</c:v>
                </c:pt>
                <c:pt idx="22832">
                  <c:v>-11.936826640548482</c:v>
                </c:pt>
                <c:pt idx="22833">
                  <c:v>-11.936826640548482</c:v>
                </c:pt>
                <c:pt idx="22834">
                  <c:v>-13.161116552399609</c:v>
                </c:pt>
                <c:pt idx="22835">
                  <c:v>-10.406464250734574</c:v>
                </c:pt>
                <c:pt idx="22836">
                  <c:v>-8.8761018609206666</c:v>
                </c:pt>
                <c:pt idx="22837">
                  <c:v>-7.3457394711067581</c:v>
                </c:pt>
                <c:pt idx="22838">
                  <c:v>-5.8153770812928505</c:v>
                </c:pt>
                <c:pt idx="22839">
                  <c:v>-5.5093046033300688</c:v>
                </c:pt>
                <c:pt idx="22840">
                  <c:v>-3.672869735553379</c:v>
                </c:pt>
                <c:pt idx="22841">
                  <c:v>-7.3457394711067581</c:v>
                </c:pt>
                <c:pt idx="22842">
                  <c:v>-11.630754162585701</c:v>
                </c:pt>
                <c:pt idx="22843">
                  <c:v>-11.936826640548482</c:v>
                </c:pt>
                <c:pt idx="22844">
                  <c:v>-9.1821743388834491</c:v>
                </c:pt>
                <c:pt idx="22845">
                  <c:v>-10.406464250734574</c:v>
                </c:pt>
                <c:pt idx="22846">
                  <c:v>-10.406464250734574</c:v>
                </c:pt>
                <c:pt idx="22847">
                  <c:v>-10.406464250734574</c:v>
                </c:pt>
                <c:pt idx="22848">
                  <c:v>-8.2639569049951032</c:v>
                </c:pt>
                <c:pt idx="22849">
                  <c:v>-4.5910871694417246</c:v>
                </c:pt>
                <c:pt idx="22850">
                  <c:v>-5.5093046033300688</c:v>
                </c:pt>
                <c:pt idx="22851">
                  <c:v>-6.4275220372184139</c:v>
                </c:pt>
                <c:pt idx="22852">
                  <c:v>-10.100391772771793</c:v>
                </c:pt>
                <c:pt idx="22853">
                  <c:v>-9.7943192948090125</c:v>
                </c:pt>
                <c:pt idx="22854">
                  <c:v>-6.4275220372184139</c:v>
                </c:pt>
                <c:pt idx="22855">
                  <c:v>-7.6518119490695398</c:v>
                </c:pt>
                <c:pt idx="22856">
                  <c:v>-7.6518119490695398</c:v>
                </c:pt>
                <c:pt idx="22857">
                  <c:v>-8.2639569049951032</c:v>
                </c:pt>
                <c:pt idx="22858">
                  <c:v>-7.3457394711067581</c:v>
                </c:pt>
                <c:pt idx="22859">
                  <c:v>-7.9578844270323223</c:v>
                </c:pt>
                <c:pt idx="22860">
                  <c:v>-12.242899118511264</c:v>
                </c:pt>
                <c:pt idx="22861">
                  <c:v>-10.406464250734574</c:v>
                </c:pt>
                <c:pt idx="22862">
                  <c:v>-7.6518119490695398</c:v>
                </c:pt>
                <c:pt idx="22863">
                  <c:v>-11.936826640548482</c:v>
                </c:pt>
                <c:pt idx="22864">
                  <c:v>-11.630754162585701</c:v>
                </c:pt>
                <c:pt idx="22865">
                  <c:v>-12.548971596474045</c:v>
                </c:pt>
                <c:pt idx="22866">
                  <c:v>-11.32468168462292</c:v>
                </c:pt>
                <c:pt idx="22867">
                  <c:v>-11.018609206660138</c:v>
                </c:pt>
                <c:pt idx="22868">
                  <c:v>-12.242899118511264</c:v>
                </c:pt>
                <c:pt idx="22869">
                  <c:v>-11.936826640548482</c:v>
                </c:pt>
                <c:pt idx="22870">
                  <c:v>-8.2639569049951032</c:v>
                </c:pt>
                <c:pt idx="22871">
                  <c:v>-6.1214495592556322</c:v>
                </c:pt>
                <c:pt idx="22872">
                  <c:v>-8.2639569049951032</c:v>
                </c:pt>
                <c:pt idx="22873">
                  <c:v>-5.8153770812928505</c:v>
                </c:pt>
                <c:pt idx="22874">
                  <c:v>-6.7335945151811956</c:v>
                </c:pt>
                <c:pt idx="22875">
                  <c:v>-8.2639569049951032</c:v>
                </c:pt>
                <c:pt idx="22876">
                  <c:v>-7.0396669931439764</c:v>
                </c:pt>
                <c:pt idx="22877">
                  <c:v>-9.7943192948090125</c:v>
                </c:pt>
                <c:pt idx="22878">
                  <c:v>-11.936826640548482</c:v>
                </c:pt>
                <c:pt idx="22879">
                  <c:v>-11.630754162585701</c:v>
                </c:pt>
                <c:pt idx="22880">
                  <c:v>-12.242899118511264</c:v>
                </c:pt>
                <c:pt idx="22881">
                  <c:v>-10.406464250734574</c:v>
                </c:pt>
                <c:pt idx="22882">
                  <c:v>-10.712536728697357</c:v>
                </c:pt>
                <c:pt idx="22883">
                  <c:v>-9.1821743388834491</c:v>
                </c:pt>
                <c:pt idx="22884">
                  <c:v>-10.406464250734574</c:v>
                </c:pt>
                <c:pt idx="22885">
                  <c:v>-12.548971596474045</c:v>
                </c:pt>
                <c:pt idx="22886">
                  <c:v>-11.32468168462292</c:v>
                </c:pt>
                <c:pt idx="22887">
                  <c:v>-14.691478942213516</c:v>
                </c:pt>
                <c:pt idx="22888">
                  <c:v>-14.079333986287953</c:v>
                </c:pt>
                <c:pt idx="22889">
                  <c:v>-15.30362389813908</c:v>
                </c:pt>
                <c:pt idx="22890">
                  <c:v>-11.630754162585701</c:v>
                </c:pt>
                <c:pt idx="22891">
                  <c:v>-13.161116552399609</c:v>
                </c:pt>
                <c:pt idx="22892">
                  <c:v>-16.527913809990206</c:v>
                </c:pt>
                <c:pt idx="22893">
                  <c:v>-17.446131243878551</c:v>
                </c:pt>
                <c:pt idx="22894">
                  <c:v>-14.9975514201763</c:v>
                </c:pt>
                <c:pt idx="22895">
                  <c:v>-14.691478942213516</c:v>
                </c:pt>
                <c:pt idx="22896">
                  <c:v>-14.079333986287953</c:v>
                </c:pt>
                <c:pt idx="22897">
                  <c:v>-11.018609206660138</c:v>
                </c:pt>
                <c:pt idx="22898">
                  <c:v>-11.630754162585701</c:v>
                </c:pt>
                <c:pt idx="22899">
                  <c:v>-13.467189030362391</c:v>
                </c:pt>
                <c:pt idx="22900">
                  <c:v>-11.936826640548482</c:v>
                </c:pt>
                <c:pt idx="22901">
                  <c:v>-11.936826640548482</c:v>
                </c:pt>
                <c:pt idx="22902">
                  <c:v>-12.548971596474045</c:v>
                </c:pt>
                <c:pt idx="22903">
                  <c:v>-11.018609206660138</c:v>
                </c:pt>
                <c:pt idx="22904">
                  <c:v>-12.855044074436828</c:v>
                </c:pt>
                <c:pt idx="22905">
                  <c:v>-14.9975514201763</c:v>
                </c:pt>
                <c:pt idx="22906">
                  <c:v>-11.018609206660138</c:v>
                </c:pt>
                <c:pt idx="22907">
                  <c:v>-8.8761018609206666</c:v>
                </c:pt>
                <c:pt idx="22908">
                  <c:v>-12.242899118511264</c:v>
                </c:pt>
                <c:pt idx="22909">
                  <c:v>-11.32468168462292</c:v>
                </c:pt>
                <c:pt idx="22910">
                  <c:v>-11.018609206660138</c:v>
                </c:pt>
                <c:pt idx="22911">
                  <c:v>-13.161116552399609</c:v>
                </c:pt>
                <c:pt idx="22912">
                  <c:v>-12.242899118511264</c:v>
                </c:pt>
                <c:pt idx="22913">
                  <c:v>-11.32468168462292</c:v>
                </c:pt>
                <c:pt idx="22914">
                  <c:v>-14.385406464250735</c:v>
                </c:pt>
                <c:pt idx="22915">
                  <c:v>-11.018609206660138</c:v>
                </c:pt>
                <c:pt idx="22916">
                  <c:v>-11.018609206660138</c:v>
                </c:pt>
                <c:pt idx="22917">
                  <c:v>-11.32468168462292</c:v>
                </c:pt>
                <c:pt idx="22918">
                  <c:v>-12.548971596474045</c:v>
                </c:pt>
                <c:pt idx="22919">
                  <c:v>-11.32468168462292</c:v>
                </c:pt>
                <c:pt idx="22920">
                  <c:v>-11.630754162585701</c:v>
                </c:pt>
                <c:pt idx="22921">
                  <c:v>-8.2639569049951032</c:v>
                </c:pt>
                <c:pt idx="22922">
                  <c:v>-8.570029382957884</c:v>
                </c:pt>
                <c:pt idx="22923">
                  <c:v>-10.406464250734574</c:v>
                </c:pt>
                <c:pt idx="22924">
                  <c:v>-10.100391772771793</c:v>
                </c:pt>
                <c:pt idx="22925">
                  <c:v>-14.385406464250735</c:v>
                </c:pt>
                <c:pt idx="22926">
                  <c:v>-13.773261508325172</c:v>
                </c:pt>
                <c:pt idx="22927">
                  <c:v>-10.406464250734574</c:v>
                </c:pt>
                <c:pt idx="22928">
                  <c:v>-12.548971596474045</c:v>
                </c:pt>
                <c:pt idx="22929">
                  <c:v>-15.915768854064645</c:v>
                </c:pt>
                <c:pt idx="22930">
                  <c:v>-13.161116552399609</c:v>
                </c:pt>
                <c:pt idx="22931">
                  <c:v>-13.161116552399609</c:v>
                </c:pt>
                <c:pt idx="22932">
                  <c:v>-12.242899118511264</c:v>
                </c:pt>
                <c:pt idx="22933">
                  <c:v>-11.32468168462292</c:v>
                </c:pt>
                <c:pt idx="22934">
                  <c:v>-11.936826640548482</c:v>
                </c:pt>
                <c:pt idx="22935">
                  <c:v>-13.467189030362391</c:v>
                </c:pt>
                <c:pt idx="22936">
                  <c:v>-10.712536728697357</c:v>
                </c:pt>
                <c:pt idx="22937">
                  <c:v>-8.570029382957884</c:v>
                </c:pt>
                <c:pt idx="22938">
                  <c:v>-7.9578844270323223</c:v>
                </c:pt>
                <c:pt idx="22939">
                  <c:v>-4.8971596474045063</c:v>
                </c:pt>
                <c:pt idx="22940">
                  <c:v>-6.4275220372184139</c:v>
                </c:pt>
                <c:pt idx="22941">
                  <c:v>-6.7335945151811956</c:v>
                </c:pt>
                <c:pt idx="22942">
                  <c:v>-8.8761018609206666</c:v>
                </c:pt>
                <c:pt idx="22943">
                  <c:v>-10.100391772771793</c:v>
                </c:pt>
                <c:pt idx="22944">
                  <c:v>-9.1821743388834491</c:v>
                </c:pt>
                <c:pt idx="22945">
                  <c:v>-6.4275220372184139</c:v>
                </c:pt>
                <c:pt idx="22946">
                  <c:v>-8.2639569049951032</c:v>
                </c:pt>
                <c:pt idx="22947">
                  <c:v>-7.9578844270323223</c:v>
                </c:pt>
                <c:pt idx="22948">
                  <c:v>-6.4275220372184139</c:v>
                </c:pt>
                <c:pt idx="22949">
                  <c:v>-7.3457394711067581</c:v>
                </c:pt>
                <c:pt idx="22950">
                  <c:v>-6.1214495592556322</c:v>
                </c:pt>
                <c:pt idx="22951">
                  <c:v>-3.3667972575905978</c:v>
                </c:pt>
                <c:pt idx="22952">
                  <c:v>-6.1214495592556322</c:v>
                </c:pt>
                <c:pt idx="22953">
                  <c:v>-8.2639569049951032</c:v>
                </c:pt>
                <c:pt idx="22954">
                  <c:v>-5.2032321253672871</c:v>
                </c:pt>
                <c:pt idx="22955">
                  <c:v>-7.6518119490695398</c:v>
                </c:pt>
                <c:pt idx="22956">
                  <c:v>-11.018609206660138</c:v>
                </c:pt>
                <c:pt idx="22957">
                  <c:v>-10.712536728697357</c:v>
                </c:pt>
                <c:pt idx="22958">
                  <c:v>-8.570029382957884</c:v>
                </c:pt>
                <c:pt idx="22959">
                  <c:v>-11.32468168462292</c:v>
                </c:pt>
                <c:pt idx="22960">
                  <c:v>-10.100391772771793</c:v>
                </c:pt>
                <c:pt idx="22961">
                  <c:v>-8.2639569049951032</c:v>
                </c:pt>
                <c:pt idx="22962">
                  <c:v>-13.161116552399609</c:v>
                </c:pt>
                <c:pt idx="22963">
                  <c:v>-8.8761018609206666</c:v>
                </c:pt>
                <c:pt idx="22964">
                  <c:v>-9.7943192948090125</c:v>
                </c:pt>
                <c:pt idx="22965">
                  <c:v>-10.406464250734574</c:v>
                </c:pt>
                <c:pt idx="22966">
                  <c:v>-11.018609206660138</c:v>
                </c:pt>
                <c:pt idx="22967">
                  <c:v>-8.570029382957884</c:v>
                </c:pt>
                <c:pt idx="22968">
                  <c:v>-10.100391772771793</c:v>
                </c:pt>
                <c:pt idx="22969">
                  <c:v>-10.100391772771793</c:v>
                </c:pt>
                <c:pt idx="22970">
                  <c:v>-11.630754162585701</c:v>
                </c:pt>
                <c:pt idx="22971">
                  <c:v>-11.630754162585701</c:v>
                </c:pt>
                <c:pt idx="22972">
                  <c:v>-10.406464250734574</c:v>
                </c:pt>
                <c:pt idx="22973">
                  <c:v>-10.406464250734574</c:v>
                </c:pt>
                <c:pt idx="22974">
                  <c:v>-11.018609206660138</c:v>
                </c:pt>
                <c:pt idx="22975">
                  <c:v>-13.161116552399609</c:v>
                </c:pt>
                <c:pt idx="22976">
                  <c:v>-10.406464250734574</c:v>
                </c:pt>
                <c:pt idx="22977">
                  <c:v>-10.406464250734574</c:v>
                </c:pt>
                <c:pt idx="22978">
                  <c:v>-12.242899118511264</c:v>
                </c:pt>
                <c:pt idx="22979">
                  <c:v>-10.100391772771793</c:v>
                </c:pt>
                <c:pt idx="22980">
                  <c:v>-12.855044074436828</c:v>
                </c:pt>
                <c:pt idx="22981">
                  <c:v>-10.406464250734574</c:v>
                </c:pt>
                <c:pt idx="22982">
                  <c:v>-7.9578844270323223</c:v>
                </c:pt>
                <c:pt idx="22983">
                  <c:v>-11.32468168462292</c:v>
                </c:pt>
                <c:pt idx="22984">
                  <c:v>-12.855044074436828</c:v>
                </c:pt>
                <c:pt idx="22985">
                  <c:v>-11.630754162585701</c:v>
                </c:pt>
                <c:pt idx="22986">
                  <c:v>-12.242899118511264</c:v>
                </c:pt>
                <c:pt idx="22987">
                  <c:v>-11.630754162585701</c:v>
                </c:pt>
                <c:pt idx="22988">
                  <c:v>-11.630754162585701</c:v>
                </c:pt>
                <c:pt idx="22989">
                  <c:v>-10.100391772771793</c:v>
                </c:pt>
                <c:pt idx="22990">
                  <c:v>-9.1821743388834491</c:v>
                </c:pt>
                <c:pt idx="22991">
                  <c:v>-8.2639569049951032</c:v>
                </c:pt>
                <c:pt idx="22992">
                  <c:v>-10.712536728697357</c:v>
                </c:pt>
                <c:pt idx="22993">
                  <c:v>-10.406464250734574</c:v>
                </c:pt>
                <c:pt idx="22994">
                  <c:v>-10.100391772771793</c:v>
                </c:pt>
                <c:pt idx="22995">
                  <c:v>-10.406464250734574</c:v>
                </c:pt>
                <c:pt idx="22996">
                  <c:v>-5.8153770812928505</c:v>
                </c:pt>
                <c:pt idx="22997">
                  <c:v>-11.630754162585701</c:v>
                </c:pt>
                <c:pt idx="22998">
                  <c:v>-13.467189030362391</c:v>
                </c:pt>
                <c:pt idx="22999">
                  <c:v>-10.100391772771793</c:v>
                </c:pt>
                <c:pt idx="23000">
                  <c:v>-10.406464250734574</c:v>
                </c:pt>
                <c:pt idx="23001">
                  <c:v>-6.1214495592556322</c:v>
                </c:pt>
                <c:pt idx="23002">
                  <c:v>-11.018609206660138</c:v>
                </c:pt>
                <c:pt idx="23003">
                  <c:v>-10.406464250734574</c:v>
                </c:pt>
                <c:pt idx="23004">
                  <c:v>-9.7943192948090125</c:v>
                </c:pt>
                <c:pt idx="23005">
                  <c:v>-13.773261508325172</c:v>
                </c:pt>
                <c:pt idx="23006">
                  <c:v>-7.6518119490695398</c:v>
                </c:pt>
                <c:pt idx="23007">
                  <c:v>-10.712536728697357</c:v>
                </c:pt>
                <c:pt idx="23008">
                  <c:v>-12.242899118511264</c:v>
                </c:pt>
                <c:pt idx="23009">
                  <c:v>-14.385406464250735</c:v>
                </c:pt>
                <c:pt idx="23010">
                  <c:v>-14.385406464250735</c:v>
                </c:pt>
                <c:pt idx="23011">
                  <c:v>-11.018609206660138</c:v>
                </c:pt>
                <c:pt idx="23012">
                  <c:v>-12.242899118511264</c:v>
                </c:pt>
                <c:pt idx="23013">
                  <c:v>-11.630754162585701</c:v>
                </c:pt>
                <c:pt idx="23014">
                  <c:v>-11.018609206660138</c:v>
                </c:pt>
                <c:pt idx="23015">
                  <c:v>-14.079333986287953</c:v>
                </c:pt>
                <c:pt idx="23016">
                  <c:v>-10.712536728697357</c:v>
                </c:pt>
                <c:pt idx="23017">
                  <c:v>-11.630754162585701</c:v>
                </c:pt>
                <c:pt idx="23018">
                  <c:v>-10.712536728697357</c:v>
                </c:pt>
                <c:pt idx="23019">
                  <c:v>-12.855044074436828</c:v>
                </c:pt>
                <c:pt idx="23020">
                  <c:v>-11.936826640548482</c:v>
                </c:pt>
                <c:pt idx="23021">
                  <c:v>-11.32468168462292</c:v>
                </c:pt>
                <c:pt idx="23022">
                  <c:v>-8.2639569049951032</c:v>
                </c:pt>
                <c:pt idx="23023">
                  <c:v>-7.3457394711067581</c:v>
                </c:pt>
                <c:pt idx="23024">
                  <c:v>-9.1821743388834491</c:v>
                </c:pt>
                <c:pt idx="23025">
                  <c:v>-10.100391772771793</c:v>
                </c:pt>
                <c:pt idx="23026">
                  <c:v>-9.7943192948090125</c:v>
                </c:pt>
                <c:pt idx="23027">
                  <c:v>-12.242899118511264</c:v>
                </c:pt>
                <c:pt idx="23028">
                  <c:v>-11.936826640548482</c:v>
                </c:pt>
                <c:pt idx="23029">
                  <c:v>-10.712536728697357</c:v>
                </c:pt>
                <c:pt idx="23030">
                  <c:v>-12.242899118511264</c:v>
                </c:pt>
                <c:pt idx="23031">
                  <c:v>-8.8761018609206666</c:v>
                </c:pt>
                <c:pt idx="23032">
                  <c:v>-8.2639569049951032</c:v>
                </c:pt>
                <c:pt idx="23033">
                  <c:v>-7.6518119490695398</c:v>
                </c:pt>
                <c:pt idx="23034">
                  <c:v>-11.018609206660138</c:v>
                </c:pt>
                <c:pt idx="23035">
                  <c:v>-10.406464250734574</c:v>
                </c:pt>
                <c:pt idx="23036">
                  <c:v>-9.7943192948090125</c:v>
                </c:pt>
                <c:pt idx="23037">
                  <c:v>-7.6518119490695398</c:v>
                </c:pt>
                <c:pt idx="23038">
                  <c:v>-10.712536728697357</c:v>
                </c:pt>
                <c:pt idx="23039">
                  <c:v>-13.773261508325172</c:v>
                </c:pt>
                <c:pt idx="23040">
                  <c:v>-14.079333986287953</c:v>
                </c:pt>
                <c:pt idx="23041">
                  <c:v>-12.855044074436828</c:v>
                </c:pt>
                <c:pt idx="23042">
                  <c:v>-12.548971596474045</c:v>
                </c:pt>
                <c:pt idx="23043">
                  <c:v>-14.9975514201763</c:v>
                </c:pt>
                <c:pt idx="23044">
                  <c:v>-14.385406464250735</c:v>
                </c:pt>
                <c:pt idx="23045">
                  <c:v>-14.691478942213516</c:v>
                </c:pt>
                <c:pt idx="23046">
                  <c:v>-14.385406464250735</c:v>
                </c:pt>
                <c:pt idx="23047">
                  <c:v>-11.936826640548482</c:v>
                </c:pt>
                <c:pt idx="23048">
                  <c:v>-14.079333986287953</c:v>
                </c:pt>
                <c:pt idx="23049">
                  <c:v>-14.385406464250735</c:v>
                </c:pt>
                <c:pt idx="23050">
                  <c:v>-17.140058765915768</c:v>
                </c:pt>
                <c:pt idx="23051">
                  <c:v>-17.446131243878551</c:v>
                </c:pt>
                <c:pt idx="23052">
                  <c:v>-14.9975514201763</c:v>
                </c:pt>
                <c:pt idx="23053">
                  <c:v>-13.161116552399609</c:v>
                </c:pt>
                <c:pt idx="23054">
                  <c:v>-13.161116552399609</c:v>
                </c:pt>
                <c:pt idx="23055">
                  <c:v>-15.30362389813908</c:v>
                </c:pt>
                <c:pt idx="23056">
                  <c:v>-17.446131243878551</c:v>
                </c:pt>
                <c:pt idx="23057">
                  <c:v>-18.670421155729677</c:v>
                </c:pt>
                <c:pt idx="23058">
                  <c:v>-16.833986287952989</c:v>
                </c:pt>
                <c:pt idx="23059">
                  <c:v>-14.691478942213516</c:v>
                </c:pt>
                <c:pt idx="23060">
                  <c:v>-13.773261508325172</c:v>
                </c:pt>
                <c:pt idx="23061">
                  <c:v>-13.773261508325172</c:v>
                </c:pt>
                <c:pt idx="23062">
                  <c:v>-12.855044074436828</c:v>
                </c:pt>
                <c:pt idx="23063">
                  <c:v>-12.855044074436828</c:v>
                </c:pt>
                <c:pt idx="23064">
                  <c:v>-12.855044074436828</c:v>
                </c:pt>
                <c:pt idx="23065">
                  <c:v>-14.9975514201763</c:v>
                </c:pt>
                <c:pt idx="23066">
                  <c:v>-13.773261508325172</c:v>
                </c:pt>
                <c:pt idx="23067">
                  <c:v>-14.079333986287953</c:v>
                </c:pt>
                <c:pt idx="23068">
                  <c:v>-10.406464250734574</c:v>
                </c:pt>
                <c:pt idx="23069">
                  <c:v>-11.32468168462292</c:v>
                </c:pt>
                <c:pt idx="23070">
                  <c:v>-12.548971596474045</c:v>
                </c:pt>
                <c:pt idx="23071">
                  <c:v>-10.406464250734574</c:v>
                </c:pt>
                <c:pt idx="23072">
                  <c:v>-8.8761018609206666</c:v>
                </c:pt>
                <c:pt idx="23073">
                  <c:v>-9.7943192948090125</c:v>
                </c:pt>
                <c:pt idx="23074">
                  <c:v>-11.936826640548482</c:v>
                </c:pt>
                <c:pt idx="23075">
                  <c:v>-5.8153770812928505</c:v>
                </c:pt>
                <c:pt idx="23076">
                  <c:v>-7.6518119490695398</c:v>
                </c:pt>
                <c:pt idx="23077">
                  <c:v>-7.6518119490695398</c:v>
                </c:pt>
                <c:pt idx="23078">
                  <c:v>-7.6518119490695398</c:v>
                </c:pt>
                <c:pt idx="23079">
                  <c:v>-11.32468168462292</c:v>
                </c:pt>
                <c:pt idx="23080">
                  <c:v>-14.385406464250735</c:v>
                </c:pt>
                <c:pt idx="23081">
                  <c:v>-13.161116552399609</c:v>
                </c:pt>
                <c:pt idx="23082">
                  <c:v>-13.161116552399609</c:v>
                </c:pt>
                <c:pt idx="23083">
                  <c:v>-14.385406464250735</c:v>
                </c:pt>
                <c:pt idx="23084">
                  <c:v>-11.32468168462292</c:v>
                </c:pt>
                <c:pt idx="23085">
                  <c:v>-10.100391772771793</c:v>
                </c:pt>
                <c:pt idx="23086">
                  <c:v>-10.712536728697357</c:v>
                </c:pt>
                <c:pt idx="23087">
                  <c:v>-11.936826640548482</c:v>
                </c:pt>
                <c:pt idx="23088">
                  <c:v>-8.570029382957884</c:v>
                </c:pt>
                <c:pt idx="23089">
                  <c:v>-12.548971596474045</c:v>
                </c:pt>
                <c:pt idx="23090">
                  <c:v>-15.30362389813908</c:v>
                </c:pt>
                <c:pt idx="23091">
                  <c:v>-13.773261508325172</c:v>
                </c:pt>
                <c:pt idx="23092">
                  <c:v>-14.9975514201763</c:v>
                </c:pt>
                <c:pt idx="23093">
                  <c:v>-11.32468168462292</c:v>
                </c:pt>
                <c:pt idx="23094">
                  <c:v>-11.32468168462292</c:v>
                </c:pt>
                <c:pt idx="23095">
                  <c:v>-14.385406464250735</c:v>
                </c:pt>
                <c:pt idx="23096">
                  <c:v>-11.32468168462292</c:v>
                </c:pt>
                <c:pt idx="23097">
                  <c:v>-11.32468168462292</c:v>
                </c:pt>
                <c:pt idx="23098">
                  <c:v>-14.079333986287953</c:v>
                </c:pt>
                <c:pt idx="23099">
                  <c:v>-11.936826640548482</c:v>
                </c:pt>
                <c:pt idx="23100">
                  <c:v>-11.936826640548482</c:v>
                </c:pt>
                <c:pt idx="23101">
                  <c:v>-10.100391772771793</c:v>
                </c:pt>
                <c:pt idx="23102">
                  <c:v>-9.1821743388834491</c:v>
                </c:pt>
                <c:pt idx="23103">
                  <c:v>-8.8761018609206666</c:v>
                </c:pt>
                <c:pt idx="23104">
                  <c:v>-10.406464250734574</c:v>
                </c:pt>
                <c:pt idx="23105">
                  <c:v>-10.100391772771793</c:v>
                </c:pt>
                <c:pt idx="23106">
                  <c:v>-11.630754162585701</c:v>
                </c:pt>
                <c:pt idx="23107">
                  <c:v>-13.161116552399609</c:v>
                </c:pt>
                <c:pt idx="23108">
                  <c:v>-8.8761018609206666</c:v>
                </c:pt>
                <c:pt idx="23109">
                  <c:v>-12.242899118511264</c:v>
                </c:pt>
                <c:pt idx="23110">
                  <c:v>-8.2639569049951032</c:v>
                </c:pt>
                <c:pt idx="23111">
                  <c:v>-10.100391772771793</c:v>
                </c:pt>
                <c:pt idx="23112">
                  <c:v>-11.32468168462292</c:v>
                </c:pt>
                <c:pt idx="23113">
                  <c:v>-10.100391772771793</c:v>
                </c:pt>
                <c:pt idx="23114">
                  <c:v>-8.2639569049951032</c:v>
                </c:pt>
                <c:pt idx="23115">
                  <c:v>-10.712536728697357</c:v>
                </c:pt>
                <c:pt idx="23116">
                  <c:v>-6.4275220372184139</c:v>
                </c:pt>
                <c:pt idx="23117">
                  <c:v>-5.5093046033300688</c:v>
                </c:pt>
                <c:pt idx="23118">
                  <c:v>-5.8153770812928505</c:v>
                </c:pt>
                <c:pt idx="23119">
                  <c:v>-8.570029382957884</c:v>
                </c:pt>
                <c:pt idx="23120">
                  <c:v>-8.570029382957884</c:v>
                </c:pt>
                <c:pt idx="23121">
                  <c:v>-6.7335945151811956</c:v>
                </c:pt>
                <c:pt idx="23122">
                  <c:v>-7.0396669931439764</c:v>
                </c:pt>
                <c:pt idx="23123">
                  <c:v>-8.570029382957884</c:v>
                </c:pt>
                <c:pt idx="23124">
                  <c:v>-8.8761018609206666</c:v>
                </c:pt>
                <c:pt idx="23125">
                  <c:v>-8.2639569049951032</c:v>
                </c:pt>
                <c:pt idx="23126">
                  <c:v>-7.9578844270323223</c:v>
                </c:pt>
                <c:pt idx="23127">
                  <c:v>-10.100391772771793</c:v>
                </c:pt>
                <c:pt idx="23128">
                  <c:v>-11.018609206660138</c:v>
                </c:pt>
                <c:pt idx="23129">
                  <c:v>-12.548971596474045</c:v>
                </c:pt>
                <c:pt idx="23130">
                  <c:v>-11.018609206660138</c:v>
                </c:pt>
                <c:pt idx="23131">
                  <c:v>-11.32468168462292</c:v>
                </c:pt>
                <c:pt idx="23132">
                  <c:v>-12.855044074436828</c:v>
                </c:pt>
                <c:pt idx="23133">
                  <c:v>-11.32468168462292</c:v>
                </c:pt>
                <c:pt idx="23134">
                  <c:v>-11.018609206660138</c:v>
                </c:pt>
                <c:pt idx="23135">
                  <c:v>-14.385406464250735</c:v>
                </c:pt>
                <c:pt idx="23136">
                  <c:v>-15.30362389813908</c:v>
                </c:pt>
                <c:pt idx="23137">
                  <c:v>-14.9975514201763</c:v>
                </c:pt>
                <c:pt idx="23138">
                  <c:v>-13.161116552399609</c:v>
                </c:pt>
                <c:pt idx="23139">
                  <c:v>-12.242899118511264</c:v>
                </c:pt>
                <c:pt idx="23140">
                  <c:v>-14.079333986287953</c:v>
                </c:pt>
                <c:pt idx="23141">
                  <c:v>-13.773261508325172</c:v>
                </c:pt>
                <c:pt idx="23142">
                  <c:v>-16.833986287952989</c:v>
                </c:pt>
                <c:pt idx="23143">
                  <c:v>-16.527913809990206</c:v>
                </c:pt>
                <c:pt idx="23144">
                  <c:v>-14.9975514201763</c:v>
                </c:pt>
                <c:pt idx="23145">
                  <c:v>-17.140058765915768</c:v>
                </c:pt>
                <c:pt idx="23146">
                  <c:v>-12.855044074436828</c:v>
                </c:pt>
                <c:pt idx="23147">
                  <c:v>-12.548971596474045</c:v>
                </c:pt>
                <c:pt idx="23148">
                  <c:v>-13.467189030362391</c:v>
                </c:pt>
                <c:pt idx="23149">
                  <c:v>-10.406464250734574</c:v>
                </c:pt>
                <c:pt idx="23150">
                  <c:v>-9.7943192948090125</c:v>
                </c:pt>
                <c:pt idx="23151">
                  <c:v>-14.079333986287953</c:v>
                </c:pt>
                <c:pt idx="23152">
                  <c:v>-10.100391772771793</c:v>
                </c:pt>
                <c:pt idx="23153">
                  <c:v>-9.1821743388834491</c:v>
                </c:pt>
                <c:pt idx="23154">
                  <c:v>-12.242899118511264</c:v>
                </c:pt>
                <c:pt idx="23155">
                  <c:v>-12.855044074436828</c:v>
                </c:pt>
                <c:pt idx="23156">
                  <c:v>-10.712536728697357</c:v>
                </c:pt>
                <c:pt idx="23157">
                  <c:v>-12.242899118511264</c:v>
                </c:pt>
                <c:pt idx="23158">
                  <c:v>-13.161116552399609</c:v>
                </c:pt>
                <c:pt idx="23159">
                  <c:v>-10.406464250734574</c:v>
                </c:pt>
                <c:pt idx="23160">
                  <c:v>-10.712536728697357</c:v>
                </c:pt>
                <c:pt idx="23161">
                  <c:v>-8.8761018609206666</c:v>
                </c:pt>
                <c:pt idx="23162">
                  <c:v>-8.570029382957884</c:v>
                </c:pt>
                <c:pt idx="23163">
                  <c:v>-6.1214495592556322</c:v>
                </c:pt>
                <c:pt idx="23164">
                  <c:v>-10.712536728697357</c:v>
                </c:pt>
                <c:pt idx="23165">
                  <c:v>-4.8971596474045063</c:v>
                </c:pt>
                <c:pt idx="23166">
                  <c:v>-5.2032321253672871</c:v>
                </c:pt>
                <c:pt idx="23167">
                  <c:v>-5.8153770812928505</c:v>
                </c:pt>
                <c:pt idx="23168">
                  <c:v>-3.672869735553379</c:v>
                </c:pt>
                <c:pt idx="23169">
                  <c:v>-5.5093046033300688</c:v>
                </c:pt>
                <c:pt idx="23170">
                  <c:v>-5.8153770812928505</c:v>
                </c:pt>
                <c:pt idx="23171">
                  <c:v>-3.9789422135161612</c:v>
                </c:pt>
                <c:pt idx="23172">
                  <c:v>-5.5093046033300688</c:v>
                </c:pt>
                <c:pt idx="23173">
                  <c:v>-7.6518119490695398</c:v>
                </c:pt>
                <c:pt idx="23174">
                  <c:v>-7.6518119490695398</c:v>
                </c:pt>
                <c:pt idx="23175">
                  <c:v>-5.5093046033300688</c:v>
                </c:pt>
                <c:pt idx="23176">
                  <c:v>-7.6518119490695398</c:v>
                </c:pt>
                <c:pt idx="23177">
                  <c:v>-10.406464250734574</c:v>
                </c:pt>
                <c:pt idx="23178">
                  <c:v>-8.2639569049951032</c:v>
                </c:pt>
                <c:pt idx="23179">
                  <c:v>-8.2639569049951032</c:v>
                </c:pt>
                <c:pt idx="23180">
                  <c:v>-11.32468168462292</c:v>
                </c:pt>
                <c:pt idx="23181">
                  <c:v>-8.2639569049951032</c:v>
                </c:pt>
                <c:pt idx="23182">
                  <c:v>-7.6518119490695398</c:v>
                </c:pt>
                <c:pt idx="23183">
                  <c:v>-5.5093046033300688</c:v>
                </c:pt>
                <c:pt idx="23184">
                  <c:v>-7.6518119490695398</c:v>
                </c:pt>
                <c:pt idx="23185">
                  <c:v>-11.32468168462292</c:v>
                </c:pt>
                <c:pt idx="23186">
                  <c:v>-10.406464250734574</c:v>
                </c:pt>
                <c:pt idx="23187">
                  <c:v>-8.570029382957884</c:v>
                </c:pt>
                <c:pt idx="23188">
                  <c:v>-8.2639569049951032</c:v>
                </c:pt>
                <c:pt idx="23189">
                  <c:v>-7.0396669931439764</c:v>
                </c:pt>
                <c:pt idx="23190">
                  <c:v>-9.7943192948090125</c:v>
                </c:pt>
                <c:pt idx="23191">
                  <c:v>-8.8761018609206666</c:v>
                </c:pt>
                <c:pt idx="23192">
                  <c:v>-7.9578844270323223</c:v>
                </c:pt>
                <c:pt idx="23193">
                  <c:v>-5.2032321253672871</c:v>
                </c:pt>
                <c:pt idx="23194">
                  <c:v>-10.100391772771793</c:v>
                </c:pt>
                <c:pt idx="23195">
                  <c:v>-10.712536728697357</c:v>
                </c:pt>
                <c:pt idx="23196">
                  <c:v>-11.32468168462292</c:v>
                </c:pt>
                <c:pt idx="23197">
                  <c:v>-7.9578844270323223</c:v>
                </c:pt>
                <c:pt idx="23198">
                  <c:v>-7.6518119490695398</c:v>
                </c:pt>
                <c:pt idx="23199">
                  <c:v>-9.7943192948090125</c:v>
                </c:pt>
                <c:pt idx="23200">
                  <c:v>-11.630754162585701</c:v>
                </c:pt>
                <c:pt idx="23201">
                  <c:v>-12.855044074436828</c:v>
                </c:pt>
                <c:pt idx="23202">
                  <c:v>-10.712536728697357</c:v>
                </c:pt>
                <c:pt idx="23203">
                  <c:v>-10.712536728697357</c:v>
                </c:pt>
                <c:pt idx="23204">
                  <c:v>-7.3457394711067581</c:v>
                </c:pt>
                <c:pt idx="23205">
                  <c:v>-9.1821743388834491</c:v>
                </c:pt>
                <c:pt idx="23206">
                  <c:v>-10.406464250734574</c:v>
                </c:pt>
                <c:pt idx="23207">
                  <c:v>-10.712536728697357</c:v>
                </c:pt>
                <c:pt idx="23208">
                  <c:v>-10.712536728697357</c:v>
                </c:pt>
                <c:pt idx="23209">
                  <c:v>-10.406464250734574</c:v>
                </c:pt>
                <c:pt idx="23210">
                  <c:v>-11.936826640548482</c:v>
                </c:pt>
                <c:pt idx="23211">
                  <c:v>-12.548971596474045</c:v>
                </c:pt>
                <c:pt idx="23212">
                  <c:v>-12.242899118511264</c:v>
                </c:pt>
                <c:pt idx="23213">
                  <c:v>-10.712536728697357</c:v>
                </c:pt>
                <c:pt idx="23214">
                  <c:v>-11.630754162585701</c:v>
                </c:pt>
                <c:pt idx="23215">
                  <c:v>-10.712536728697357</c:v>
                </c:pt>
                <c:pt idx="23216">
                  <c:v>-14.691478942213516</c:v>
                </c:pt>
                <c:pt idx="23217">
                  <c:v>-13.161116552399609</c:v>
                </c:pt>
                <c:pt idx="23218">
                  <c:v>-10.100391772771793</c:v>
                </c:pt>
                <c:pt idx="23219">
                  <c:v>-12.242899118511264</c:v>
                </c:pt>
                <c:pt idx="23220">
                  <c:v>-13.773261508325172</c:v>
                </c:pt>
                <c:pt idx="23221">
                  <c:v>-11.936826640548482</c:v>
                </c:pt>
                <c:pt idx="23222">
                  <c:v>-11.32468168462292</c:v>
                </c:pt>
                <c:pt idx="23223">
                  <c:v>-10.712536728697357</c:v>
                </c:pt>
                <c:pt idx="23224">
                  <c:v>-10.712536728697357</c:v>
                </c:pt>
                <c:pt idx="23225">
                  <c:v>-13.467189030362391</c:v>
                </c:pt>
                <c:pt idx="23226">
                  <c:v>-14.9975514201763</c:v>
                </c:pt>
                <c:pt idx="23227">
                  <c:v>-14.691478942213516</c:v>
                </c:pt>
                <c:pt idx="23228">
                  <c:v>-14.9975514201763</c:v>
                </c:pt>
                <c:pt idx="23229">
                  <c:v>-13.773261508325172</c:v>
                </c:pt>
                <c:pt idx="23230">
                  <c:v>-14.9975514201763</c:v>
                </c:pt>
                <c:pt idx="23231">
                  <c:v>-14.691478942213516</c:v>
                </c:pt>
                <c:pt idx="23232">
                  <c:v>-15.60969637610186</c:v>
                </c:pt>
                <c:pt idx="23233">
                  <c:v>-15.915768854064645</c:v>
                </c:pt>
                <c:pt idx="23234">
                  <c:v>-10.100391772771793</c:v>
                </c:pt>
                <c:pt idx="23235">
                  <c:v>-11.32468168462292</c:v>
                </c:pt>
                <c:pt idx="23236">
                  <c:v>-11.630754162585701</c:v>
                </c:pt>
                <c:pt idx="23237">
                  <c:v>-10.712536728697357</c:v>
                </c:pt>
                <c:pt idx="23238">
                  <c:v>-9.1821743388834491</c:v>
                </c:pt>
                <c:pt idx="23239">
                  <c:v>-9.7943192948090125</c:v>
                </c:pt>
                <c:pt idx="23240">
                  <c:v>-11.32468168462292</c:v>
                </c:pt>
                <c:pt idx="23241">
                  <c:v>-11.936826640548482</c:v>
                </c:pt>
                <c:pt idx="23242">
                  <c:v>-12.855044074436828</c:v>
                </c:pt>
                <c:pt idx="23243">
                  <c:v>-13.161116552399609</c:v>
                </c:pt>
                <c:pt idx="23244">
                  <c:v>-11.630754162585701</c:v>
                </c:pt>
                <c:pt idx="23245">
                  <c:v>-13.773261508325172</c:v>
                </c:pt>
                <c:pt idx="23246">
                  <c:v>-8.2639569049951032</c:v>
                </c:pt>
                <c:pt idx="23247">
                  <c:v>-11.32468168462292</c:v>
                </c:pt>
                <c:pt idx="23248">
                  <c:v>-14.691478942213516</c:v>
                </c:pt>
                <c:pt idx="23249">
                  <c:v>-13.467189030362391</c:v>
                </c:pt>
                <c:pt idx="23250">
                  <c:v>-13.773261508325172</c:v>
                </c:pt>
                <c:pt idx="23251">
                  <c:v>-13.467189030362391</c:v>
                </c:pt>
                <c:pt idx="23252">
                  <c:v>-13.773261508325172</c:v>
                </c:pt>
                <c:pt idx="23253">
                  <c:v>-9.7943192948090125</c:v>
                </c:pt>
                <c:pt idx="23254">
                  <c:v>-12.548971596474045</c:v>
                </c:pt>
                <c:pt idx="23255">
                  <c:v>-9.1821743388834491</c:v>
                </c:pt>
                <c:pt idx="23256">
                  <c:v>-8.570029382957884</c:v>
                </c:pt>
                <c:pt idx="23257">
                  <c:v>-10.406464250734574</c:v>
                </c:pt>
                <c:pt idx="23258">
                  <c:v>-9.1821743388834491</c:v>
                </c:pt>
                <c:pt idx="23259">
                  <c:v>-7.9578844270323223</c:v>
                </c:pt>
                <c:pt idx="23260">
                  <c:v>-7.6518119490695398</c:v>
                </c:pt>
                <c:pt idx="23261">
                  <c:v>-7.3457394711067581</c:v>
                </c:pt>
                <c:pt idx="23262">
                  <c:v>-10.100391772771793</c:v>
                </c:pt>
                <c:pt idx="23263">
                  <c:v>-12.548971596474045</c:v>
                </c:pt>
                <c:pt idx="23264">
                  <c:v>-10.712536728697357</c:v>
                </c:pt>
                <c:pt idx="23265">
                  <c:v>-11.32468168462292</c:v>
                </c:pt>
                <c:pt idx="23266">
                  <c:v>-8.8761018609206666</c:v>
                </c:pt>
                <c:pt idx="23267">
                  <c:v>-10.406464250734574</c:v>
                </c:pt>
                <c:pt idx="23268">
                  <c:v>-7.3457394711067581</c:v>
                </c:pt>
                <c:pt idx="23269">
                  <c:v>-9.7943192948090125</c:v>
                </c:pt>
                <c:pt idx="23270">
                  <c:v>-8.2639569049951032</c:v>
                </c:pt>
                <c:pt idx="23271">
                  <c:v>-6.4275220372184139</c:v>
                </c:pt>
                <c:pt idx="23272">
                  <c:v>-7.0396669931439764</c:v>
                </c:pt>
                <c:pt idx="23273">
                  <c:v>-8.8761018609206666</c:v>
                </c:pt>
                <c:pt idx="23274">
                  <c:v>-7.0396669931439764</c:v>
                </c:pt>
                <c:pt idx="23275">
                  <c:v>-8.2639569049951032</c:v>
                </c:pt>
                <c:pt idx="23276">
                  <c:v>-10.712536728697357</c:v>
                </c:pt>
                <c:pt idx="23277">
                  <c:v>-6.4275220372184139</c:v>
                </c:pt>
                <c:pt idx="23278">
                  <c:v>-7.6518119490695398</c:v>
                </c:pt>
                <c:pt idx="23279">
                  <c:v>-11.630754162585701</c:v>
                </c:pt>
                <c:pt idx="23280">
                  <c:v>-13.161116552399609</c:v>
                </c:pt>
                <c:pt idx="23281">
                  <c:v>-9.7943192948090125</c:v>
                </c:pt>
                <c:pt idx="23282">
                  <c:v>-8.2639569049951032</c:v>
                </c:pt>
                <c:pt idx="23283">
                  <c:v>-8.2639569049951032</c:v>
                </c:pt>
                <c:pt idx="23284">
                  <c:v>-8.570029382957884</c:v>
                </c:pt>
                <c:pt idx="23285">
                  <c:v>-10.712536728697357</c:v>
                </c:pt>
                <c:pt idx="23286">
                  <c:v>-12.855044074436828</c:v>
                </c:pt>
                <c:pt idx="23287">
                  <c:v>-11.32468168462292</c:v>
                </c:pt>
                <c:pt idx="23288">
                  <c:v>-13.773261508325172</c:v>
                </c:pt>
                <c:pt idx="23289">
                  <c:v>-13.161116552399609</c:v>
                </c:pt>
                <c:pt idx="23290">
                  <c:v>-12.855044074436828</c:v>
                </c:pt>
                <c:pt idx="23291">
                  <c:v>-11.936826640548482</c:v>
                </c:pt>
                <c:pt idx="23292">
                  <c:v>-10.406464250734574</c:v>
                </c:pt>
                <c:pt idx="23293">
                  <c:v>-10.406464250734574</c:v>
                </c:pt>
                <c:pt idx="23294">
                  <c:v>-13.161116552399609</c:v>
                </c:pt>
                <c:pt idx="23295">
                  <c:v>-13.161116552399609</c:v>
                </c:pt>
                <c:pt idx="23296">
                  <c:v>-13.161116552399609</c:v>
                </c:pt>
                <c:pt idx="23297">
                  <c:v>-12.855044074436828</c:v>
                </c:pt>
                <c:pt idx="23298">
                  <c:v>-10.100391772771793</c:v>
                </c:pt>
                <c:pt idx="23299">
                  <c:v>-8.2639569049951032</c:v>
                </c:pt>
                <c:pt idx="23300">
                  <c:v>-9.1821743388834491</c:v>
                </c:pt>
                <c:pt idx="23301">
                  <c:v>-12.855044074436828</c:v>
                </c:pt>
                <c:pt idx="23302">
                  <c:v>-11.018609206660138</c:v>
                </c:pt>
                <c:pt idx="23303">
                  <c:v>-11.630754162585701</c:v>
                </c:pt>
                <c:pt idx="23304">
                  <c:v>-10.712536728697357</c:v>
                </c:pt>
                <c:pt idx="23305">
                  <c:v>-10.712536728697357</c:v>
                </c:pt>
                <c:pt idx="23306">
                  <c:v>-16.833986287952989</c:v>
                </c:pt>
                <c:pt idx="23307">
                  <c:v>-14.385406464250735</c:v>
                </c:pt>
                <c:pt idx="23308">
                  <c:v>-12.242899118511264</c:v>
                </c:pt>
                <c:pt idx="23309">
                  <c:v>-12.548971596474045</c:v>
                </c:pt>
                <c:pt idx="23310">
                  <c:v>-12.855044074436828</c:v>
                </c:pt>
                <c:pt idx="23311">
                  <c:v>-13.467189030362391</c:v>
                </c:pt>
                <c:pt idx="23312">
                  <c:v>-12.855044074436828</c:v>
                </c:pt>
                <c:pt idx="23313">
                  <c:v>-8.570029382957884</c:v>
                </c:pt>
                <c:pt idx="23314">
                  <c:v>-8.570029382957884</c:v>
                </c:pt>
                <c:pt idx="23315">
                  <c:v>-11.018609206660138</c:v>
                </c:pt>
                <c:pt idx="23316">
                  <c:v>-10.406464250734574</c:v>
                </c:pt>
                <c:pt idx="23317">
                  <c:v>-12.855044074436828</c:v>
                </c:pt>
                <c:pt idx="23318">
                  <c:v>-11.630754162585701</c:v>
                </c:pt>
                <c:pt idx="23319">
                  <c:v>-13.161116552399609</c:v>
                </c:pt>
                <c:pt idx="23320">
                  <c:v>-6.4275220372184139</c:v>
                </c:pt>
                <c:pt idx="23321">
                  <c:v>-10.406464250734574</c:v>
                </c:pt>
                <c:pt idx="23322">
                  <c:v>-11.936826640548482</c:v>
                </c:pt>
                <c:pt idx="23323">
                  <c:v>-7.6518119490695398</c:v>
                </c:pt>
                <c:pt idx="23324">
                  <c:v>-11.630754162585701</c:v>
                </c:pt>
                <c:pt idx="23325">
                  <c:v>-11.32468168462292</c:v>
                </c:pt>
                <c:pt idx="23326">
                  <c:v>-7.0396669931439764</c:v>
                </c:pt>
                <c:pt idx="23327">
                  <c:v>-9.7943192948090125</c:v>
                </c:pt>
                <c:pt idx="23328">
                  <c:v>-12.242899118511264</c:v>
                </c:pt>
                <c:pt idx="23329">
                  <c:v>-14.079333986287953</c:v>
                </c:pt>
                <c:pt idx="23330">
                  <c:v>-11.936826640548482</c:v>
                </c:pt>
                <c:pt idx="23331">
                  <c:v>-9.7943192948090125</c:v>
                </c:pt>
                <c:pt idx="23332">
                  <c:v>-10.712536728697357</c:v>
                </c:pt>
                <c:pt idx="23333">
                  <c:v>-11.018609206660138</c:v>
                </c:pt>
                <c:pt idx="23334">
                  <c:v>-14.385406464250735</c:v>
                </c:pt>
                <c:pt idx="23335">
                  <c:v>-10.100391772771793</c:v>
                </c:pt>
                <c:pt idx="23336">
                  <c:v>-8.8761018609206666</c:v>
                </c:pt>
                <c:pt idx="23337">
                  <c:v>-11.32468168462292</c:v>
                </c:pt>
                <c:pt idx="23338">
                  <c:v>-10.712536728697357</c:v>
                </c:pt>
                <c:pt idx="23339">
                  <c:v>-9.1821743388834491</c:v>
                </c:pt>
                <c:pt idx="23340">
                  <c:v>-10.100391772771793</c:v>
                </c:pt>
                <c:pt idx="23341">
                  <c:v>-7.9578844270323223</c:v>
                </c:pt>
                <c:pt idx="23342">
                  <c:v>-7.9578844270323223</c:v>
                </c:pt>
                <c:pt idx="23343">
                  <c:v>-3.672869735553379</c:v>
                </c:pt>
                <c:pt idx="23344">
                  <c:v>-4.5910871694417246</c:v>
                </c:pt>
                <c:pt idx="23345">
                  <c:v>-7.0396669931439764</c:v>
                </c:pt>
                <c:pt idx="23346">
                  <c:v>-7.9578844270323223</c:v>
                </c:pt>
                <c:pt idx="23347">
                  <c:v>-11.018609206660138</c:v>
                </c:pt>
                <c:pt idx="23348">
                  <c:v>-13.161116552399609</c:v>
                </c:pt>
                <c:pt idx="23349">
                  <c:v>-12.855044074436828</c:v>
                </c:pt>
                <c:pt idx="23350">
                  <c:v>-12.242899118511264</c:v>
                </c:pt>
                <c:pt idx="23351">
                  <c:v>-12.548971596474045</c:v>
                </c:pt>
                <c:pt idx="23352">
                  <c:v>-11.018609206660138</c:v>
                </c:pt>
                <c:pt idx="23353">
                  <c:v>-14.691478942213516</c:v>
                </c:pt>
                <c:pt idx="23354">
                  <c:v>-17.446131243878551</c:v>
                </c:pt>
                <c:pt idx="23355">
                  <c:v>-10.100391772771793</c:v>
                </c:pt>
                <c:pt idx="23356">
                  <c:v>-11.630754162585701</c:v>
                </c:pt>
                <c:pt idx="23357">
                  <c:v>-13.467189030362391</c:v>
                </c:pt>
                <c:pt idx="23358">
                  <c:v>-15.30362389813908</c:v>
                </c:pt>
                <c:pt idx="23359">
                  <c:v>-14.079333986287953</c:v>
                </c:pt>
                <c:pt idx="23360">
                  <c:v>-11.630754162585701</c:v>
                </c:pt>
                <c:pt idx="23361">
                  <c:v>-13.467189030362391</c:v>
                </c:pt>
                <c:pt idx="23362">
                  <c:v>-10.712536728697357</c:v>
                </c:pt>
                <c:pt idx="23363">
                  <c:v>-7.9578844270323223</c:v>
                </c:pt>
                <c:pt idx="23364">
                  <c:v>-8.8761018609206666</c:v>
                </c:pt>
                <c:pt idx="23365">
                  <c:v>-12.855044074436828</c:v>
                </c:pt>
                <c:pt idx="23366">
                  <c:v>-10.406464250734574</c:v>
                </c:pt>
                <c:pt idx="23367">
                  <c:v>-10.406464250734574</c:v>
                </c:pt>
                <c:pt idx="23368">
                  <c:v>-9.1821743388834491</c:v>
                </c:pt>
                <c:pt idx="23369">
                  <c:v>-12.855044074436828</c:v>
                </c:pt>
                <c:pt idx="23370">
                  <c:v>-11.32468168462292</c:v>
                </c:pt>
                <c:pt idx="23371">
                  <c:v>-11.630754162585701</c:v>
                </c:pt>
                <c:pt idx="23372">
                  <c:v>-10.712536728697357</c:v>
                </c:pt>
                <c:pt idx="23373">
                  <c:v>-10.712536728697357</c:v>
                </c:pt>
                <c:pt idx="23374">
                  <c:v>-14.691478942213516</c:v>
                </c:pt>
                <c:pt idx="23375">
                  <c:v>-10.712536728697357</c:v>
                </c:pt>
                <c:pt idx="23376">
                  <c:v>-10.406464250734574</c:v>
                </c:pt>
                <c:pt idx="23377">
                  <c:v>-11.32468168462292</c:v>
                </c:pt>
                <c:pt idx="23378">
                  <c:v>-14.691478942213516</c:v>
                </c:pt>
                <c:pt idx="23379">
                  <c:v>-13.161116552399609</c:v>
                </c:pt>
                <c:pt idx="23380">
                  <c:v>-13.773261508325172</c:v>
                </c:pt>
                <c:pt idx="23381">
                  <c:v>-16.527913809990206</c:v>
                </c:pt>
                <c:pt idx="23382">
                  <c:v>-19.282566111655242</c:v>
                </c:pt>
                <c:pt idx="23383">
                  <c:v>-18.364348677766898</c:v>
                </c:pt>
                <c:pt idx="23384">
                  <c:v>-20.506953966699317</c:v>
                </c:pt>
                <c:pt idx="23385">
                  <c:v>-22.64936336924584</c:v>
                </c:pt>
                <c:pt idx="23386">
                  <c:v>-23.567678746327132</c:v>
                </c:pt>
                <c:pt idx="23387">
                  <c:v>-20.506953966699317</c:v>
                </c:pt>
                <c:pt idx="23388">
                  <c:v>-18.670421155729677</c:v>
                </c:pt>
                <c:pt idx="23389">
                  <c:v>-19.588638589618025</c:v>
                </c:pt>
                <c:pt idx="23390">
                  <c:v>-18.670421155729677</c:v>
                </c:pt>
                <c:pt idx="23391">
                  <c:v>-18.364348677766898</c:v>
                </c:pt>
                <c:pt idx="23392">
                  <c:v>-13.773261508325172</c:v>
                </c:pt>
                <c:pt idx="23393">
                  <c:v>-16.527913809990206</c:v>
                </c:pt>
                <c:pt idx="23394">
                  <c:v>-15.915768854064645</c:v>
                </c:pt>
                <c:pt idx="23395">
                  <c:v>-15.60969637610186</c:v>
                </c:pt>
                <c:pt idx="23396">
                  <c:v>-14.691478942213516</c:v>
                </c:pt>
                <c:pt idx="23397">
                  <c:v>-11.32468168462292</c:v>
                </c:pt>
                <c:pt idx="23398">
                  <c:v>-11.018609206660138</c:v>
                </c:pt>
                <c:pt idx="23399">
                  <c:v>-10.100391772771793</c:v>
                </c:pt>
                <c:pt idx="23400">
                  <c:v>-8.2639569049951032</c:v>
                </c:pt>
                <c:pt idx="23401">
                  <c:v>-9.7943192948090125</c:v>
                </c:pt>
                <c:pt idx="23402">
                  <c:v>-8.570029382957884</c:v>
                </c:pt>
                <c:pt idx="23403">
                  <c:v>-13.467189030362391</c:v>
                </c:pt>
                <c:pt idx="23404">
                  <c:v>-15.915768854064645</c:v>
                </c:pt>
                <c:pt idx="23405">
                  <c:v>-18.058276199804116</c:v>
                </c:pt>
                <c:pt idx="23406">
                  <c:v>-14.079333986287953</c:v>
                </c:pt>
                <c:pt idx="23407">
                  <c:v>-14.385406464250735</c:v>
                </c:pt>
                <c:pt idx="23408">
                  <c:v>-14.691478942213516</c:v>
                </c:pt>
                <c:pt idx="23409">
                  <c:v>-13.467189030362391</c:v>
                </c:pt>
                <c:pt idx="23410">
                  <c:v>-14.385406464250735</c:v>
                </c:pt>
                <c:pt idx="23411">
                  <c:v>-10.406464250734574</c:v>
                </c:pt>
                <c:pt idx="23412">
                  <c:v>-7.6518119490695398</c:v>
                </c:pt>
                <c:pt idx="23413">
                  <c:v>-8.570029382957884</c:v>
                </c:pt>
                <c:pt idx="23414">
                  <c:v>-13.467189030362391</c:v>
                </c:pt>
                <c:pt idx="23415">
                  <c:v>-11.630754162585701</c:v>
                </c:pt>
                <c:pt idx="23416">
                  <c:v>-11.32468168462292</c:v>
                </c:pt>
                <c:pt idx="23417">
                  <c:v>-11.018609206660138</c:v>
                </c:pt>
                <c:pt idx="23418">
                  <c:v>-10.712536728697357</c:v>
                </c:pt>
                <c:pt idx="23419">
                  <c:v>-11.32468168462292</c:v>
                </c:pt>
                <c:pt idx="23420">
                  <c:v>-13.773261508325172</c:v>
                </c:pt>
                <c:pt idx="23421">
                  <c:v>-12.855044074436828</c:v>
                </c:pt>
                <c:pt idx="23422">
                  <c:v>-10.712536728697357</c:v>
                </c:pt>
                <c:pt idx="23423">
                  <c:v>-8.8761018609206666</c:v>
                </c:pt>
                <c:pt idx="23424">
                  <c:v>-8.570029382957884</c:v>
                </c:pt>
                <c:pt idx="23425">
                  <c:v>-12.242899118511264</c:v>
                </c:pt>
                <c:pt idx="23426">
                  <c:v>-13.467189030362391</c:v>
                </c:pt>
                <c:pt idx="23427">
                  <c:v>-12.855044074436828</c:v>
                </c:pt>
                <c:pt idx="23428">
                  <c:v>-11.936826640548482</c:v>
                </c:pt>
                <c:pt idx="23429">
                  <c:v>-14.691478942213516</c:v>
                </c:pt>
                <c:pt idx="23430">
                  <c:v>-11.018609206660138</c:v>
                </c:pt>
                <c:pt idx="23431">
                  <c:v>-11.018609206660138</c:v>
                </c:pt>
                <c:pt idx="23432">
                  <c:v>-13.773261508325172</c:v>
                </c:pt>
                <c:pt idx="23433">
                  <c:v>-13.773261508325172</c:v>
                </c:pt>
                <c:pt idx="23434">
                  <c:v>-11.936826640548482</c:v>
                </c:pt>
                <c:pt idx="23435">
                  <c:v>-9.1821743388834491</c:v>
                </c:pt>
                <c:pt idx="23436">
                  <c:v>-7.9578844270323223</c:v>
                </c:pt>
                <c:pt idx="23437">
                  <c:v>-7.3457394711067581</c:v>
                </c:pt>
                <c:pt idx="23438">
                  <c:v>-6.7335945151811956</c:v>
                </c:pt>
                <c:pt idx="23439">
                  <c:v>-7.0396669931439764</c:v>
                </c:pt>
                <c:pt idx="23440">
                  <c:v>-10.406464250734574</c:v>
                </c:pt>
                <c:pt idx="23441">
                  <c:v>-10.100391772771793</c:v>
                </c:pt>
                <c:pt idx="23442">
                  <c:v>-11.630754162585701</c:v>
                </c:pt>
                <c:pt idx="23443">
                  <c:v>-11.32468168462292</c:v>
                </c:pt>
                <c:pt idx="23444">
                  <c:v>-9.7943192948090125</c:v>
                </c:pt>
                <c:pt idx="23445">
                  <c:v>-8.2639569049951032</c:v>
                </c:pt>
                <c:pt idx="23446">
                  <c:v>-8.8761018609206666</c:v>
                </c:pt>
                <c:pt idx="23447">
                  <c:v>-6.4275220372184139</c:v>
                </c:pt>
                <c:pt idx="23448">
                  <c:v>-7.9578844270323223</c:v>
                </c:pt>
                <c:pt idx="23449">
                  <c:v>-7.0396669931439764</c:v>
                </c:pt>
                <c:pt idx="23450">
                  <c:v>-8.8761018609206666</c:v>
                </c:pt>
                <c:pt idx="23451">
                  <c:v>-10.406464250734574</c:v>
                </c:pt>
                <c:pt idx="23452">
                  <c:v>-8.570029382957884</c:v>
                </c:pt>
                <c:pt idx="23453">
                  <c:v>-9.1821743388834491</c:v>
                </c:pt>
                <c:pt idx="23454">
                  <c:v>-8.2639569049951032</c:v>
                </c:pt>
                <c:pt idx="23455">
                  <c:v>-11.018609206660138</c:v>
                </c:pt>
                <c:pt idx="23456">
                  <c:v>-7.0396669931439764</c:v>
                </c:pt>
                <c:pt idx="23457">
                  <c:v>-7.9578844270323223</c:v>
                </c:pt>
                <c:pt idx="23458">
                  <c:v>-7.6518119490695398</c:v>
                </c:pt>
                <c:pt idx="23459">
                  <c:v>-11.32468168462292</c:v>
                </c:pt>
                <c:pt idx="23460">
                  <c:v>-10.406464250734574</c:v>
                </c:pt>
                <c:pt idx="23461">
                  <c:v>-11.018609206660138</c:v>
                </c:pt>
                <c:pt idx="23462">
                  <c:v>-6.7335945151811956</c:v>
                </c:pt>
                <c:pt idx="23463">
                  <c:v>-3.3667972575905978</c:v>
                </c:pt>
                <c:pt idx="23464">
                  <c:v>-5.2032321253672871</c:v>
                </c:pt>
                <c:pt idx="23465">
                  <c:v>-10.712536728697357</c:v>
                </c:pt>
                <c:pt idx="23466">
                  <c:v>-11.32468168462292</c:v>
                </c:pt>
                <c:pt idx="23467">
                  <c:v>-12.855044074436828</c:v>
                </c:pt>
                <c:pt idx="23468">
                  <c:v>-12.548971596474045</c:v>
                </c:pt>
                <c:pt idx="23469">
                  <c:v>-9.7943192948090125</c:v>
                </c:pt>
                <c:pt idx="23470">
                  <c:v>-8.8761018609206666</c:v>
                </c:pt>
                <c:pt idx="23471">
                  <c:v>-9.1821743388834491</c:v>
                </c:pt>
                <c:pt idx="23472">
                  <c:v>-10.712536728697357</c:v>
                </c:pt>
                <c:pt idx="23473">
                  <c:v>-9.1821743388834491</c:v>
                </c:pt>
                <c:pt idx="23474">
                  <c:v>-9.7943192948090125</c:v>
                </c:pt>
                <c:pt idx="23475">
                  <c:v>-6.4275220372184139</c:v>
                </c:pt>
                <c:pt idx="23476">
                  <c:v>-7.3457394711067581</c:v>
                </c:pt>
                <c:pt idx="23477">
                  <c:v>-4.5910871694417246</c:v>
                </c:pt>
                <c:pt idx="23478">
                  <c:v>-7.3457394711067581</c:v>
                </c:pt>
                <c:pt idx="23479">
                  <c:v>-11.32468168462292</c:v>
                </c:pt>
                <c:pt idx="23480">
                  <c:v>-11.936826640548482</c:v>
                </c:pt>
                <c:pt idx="23481">
                  <c:v>-10.100391772771793</c:v>
                </c:pt>
                <c:pt idx="23482">
                  <c:v>-9.7943192948090125</c:v>
                </c:pt>
                <c:pt idx="23483">
                  <c:v>-8.2639569049951032</c:v>
                </c:pt>
                <c:pt idx="23484">
                  <c:v>-9.7943192948090125</c:v>
                </c:pt>
                <c:pt idx="23485">
                  <c:v>-8.2639569049951032</c:v>
                </c:pt>
                <c:pt idx="23486">
                  <c:v>-11.630754162585701</c:v>
                </c:pt>
                <c:pt idx="23487">
                  <c:v>-8.8761018609206666</c:v>
                </c:pt>
                <c:pt idx="23488">
                  <c:v>-10.406464250734574</c:v>
                </c:pt>
                <c:pt idx="23489">
                  <c:v>-7.3457394711067581</c:v>
                </c:pt>
                <c:pt idx="23490">
                  <c:v>-8.570029382957884</c:v>
                </c:pt>
                <c:pt idx="23491">
                  <c:v>-10.100391772771793</c:v>
                </c:pt>
                <c:pt idx="23492">
                  <c:v>-13.773261508325172</c:v>
                </c:pt>
                <c:pt idx="23493">
                  <c:v>-15.30362389813908</c:v>
                </c:pt>
                <c:pt idx="23494">
                  <c:v>-15.60969637610186</c:v>
                </c:pt>
                <c:pt idx="23495">
                  <c:v>-14.385406464250735</c:v>
                </c:pt>
                <c:pt idx="23496">
                  <c:v>-12.855044074436828</c:v>
                </c:pt>
                <c:pt idx="23497">
                  <c:v>-14.9975514201763</c:v>
                </c:pt>
                <c:pt idx="23498">
                  <c:v>-14.9975514201763</c:v>
                </c:pt>
                <c:pt idx="23499">
                  <c:v>-12.855044074436828</c:v>
                </c:pt>
                <c:pt idx="23500">
                  <c:v>-14.9975514201763</c:v>
                </c:pt>
                <c:pt idx="23501">
                  <c:v>-11.936826640548482</c:v>
                </c:pt>
                <c:pt idx="23502">
                  <c:v>-13.161116552399609</c:v>
                </c:pt>
                <c:pt idx="23503">
                  <c:v>-13.161116552399609</c:v>
                </c:pt>
                <c:pt idx="23504">
                  <c:v>-12.548971596474045</c:v>
                </c:pt>
                <c:pt idx="23505">
                  <c:v>-15.30362389813908</c:v>
                </c:pt>
                <c:pt idx="23506">
                  <c:v>-14.385406464250735</c:v>
                </c:pt>
                <c:pt idx="23507">
                  <c:v>-11.018609206660138</c:v>
                </c:pt>
                <c:pt idx="23508">
                  <c:v>-10.712536728697357</c:v>
                </c:pt>
                <c:pt idx="23509">
                  <c:v>-8.8761018609206666</c:v>
                </c:pt>
                <c:pt idx="23510">
                  <c:v>-8.8761018609206666</c:v>
                </c:pt>
                <c:pt idx="23511">
                  <c:v>-10.100391772771793</c:v>
                </c:pt>
                <c:pt idx="23512">
                  <c:v>-13.161116552399609</c:v>
                </c:pt>
                <c:pt idx="23513">
                  <c:v>-7.0396669931439764</c:v>
                </c:pt>
                <c:pt idx="23514">
                  <c:v>-8.2639569049951032</c:v>
                </c:pt>
                <c:pt idx="23515">
                  <c:v>-10.100391772771793</c:v>
                </c:pt>
                <c:pt idx="23516">
                  <c:v>-7.6518119490695398</c:v>
                </c:pt>
                <c:pt idx="23517">
                  <c:v>-9.1821743388834491</c:v>
                </c:pt>
                <c:pt idx="23518">
                  <c:v>-6.7335945151811956</c:v>
                </c:pt>
                <c:pt idx="23519">
                  <c:v>-5.5093046033300688</c:v>
                </c:pt>
                <c:pt idx="23520">
                  <c:v>-6.1214495592556322</c:v>
                </c:pt>
                <c:pt idx="23521">
                  <c:v>-3.672869735553379</c:v>
                </c:pt>
                <c:pt idx="23522">
                  <c:v>-2.142507345739471</c:v>
                </c:pt>
                <c:pt idx="23523">
                  <c:v>-1.2242899118511266</c:v>
                </c:pt>
                <c:pt idx="23524">
                  <c:v>-1.2242899118511266</c:v>
                </c:pt>
                <c:pt idx="23525">
                  <c:v>-5.2032321253672871</c:v>
                </c:pt>
                <c:pt idx="23526">
                  <c:v>-11.630754162585701</c:v>
                </c:pt>
                <c:pt idx="23527">
                  <c:v>-7.9578844270323223</c:v>
                </c:pt>
                <c:pt idx="23528">
                  <c:v>-9.7943192948090125</c:v>
                </c:pt>
                <c:pt idx="23529">
                  <c:v>-11.32468168462292</c:v>
                </c:pt>
                <c:pt idx="23530">
                  <c:v>-12.242899118511264</c:v>
                </c:pt>
                <c:pt idx="23531">
                  <c:v>-13.467189030362391</c:v>
                </c:pt>
                <c:pt idx="23532">
                  <c:v>-11.32468168462292</c:v>
                </c:pt>
                <c:pt idx="23533">
                  <c:v>-12.242899118511264</c:v>
                </c:pt>
                <c:pt idx="23534">
                  <c:v>-10.712536728697357</c:v>
                </c:pt>
                <c:pt idx="23535">
                  <c:v>-10.406464250734574</c:v>
                </c:pt>
                <c:pt idx="23536">
                  <c:v>-11.630754162585701</c:v>
                </c:pt>
                <c:pt idx="23537">
                  <c:v>-7.9578844270323223</c:v>
                </c:pt>
                <c:pt idx="23538">
                  <c:v>-9.1821743388834491</c:v>
                </c:pt>
                <c:pt idx="23539">
                  <c:v>-7.6518119490695398</c:v>
                </c:pt>
                <c:pt idx="23540">
                  <c:v>-9.1821743388834491</c:v>
                </c:pt>
                <c:pt idx="23541">
                  <c:v>-11.018609206660138</c:v>
                </c:pt>
                <c:pt idx="23542">
                  <c:v>-14.691478942213516</c:v>
                </c:pt>
                <c:pt idx="23543">
                  <c:v>-11.936826640548482</c:v>
                </c:pt>
                <c:pt idx="23544">
                  <c:v>-11.32468168462292</c:v>
                </c:pt>
                <c:pt idx="23545">
                  <c:v>-10.406464250734574</c:v>
                </c:pt>
                <c:pt idx="23546">
                  <c:v>-12.548971596474045</c:v>
                </c:pt>
                <c:pt idx="23547">
                  <c:v>-12.548971596474045</c:v>
                </c:pt>
                <c:pt idx="23548">
                  <c:v>-15.30362389813908</c:v>
                </c:pt>
                <c:pt idx="23549">
                  <c:v>-14.9975514201763</c:v>
                </c:pt>
                <c:pt idx="23550">
                  <c:v>-12.855044074436828</c:v>
                </c:pt>
                <c:pt idx="23551">
                  <c:v>-12.855044074436828</c:v>
                </c:pt>
                <c:pt idx="23552">
                  <c:v>-11.32468168462292</c:v>
                </c:pt>
                <c:pt idx="23553">
                  <c:v>-12.242899118511264</c:v>
                </c:pt>
                <c:pt idx="23554">
                  <c:v>-11.630754162585701</c:v>
                </c:pt>
                <c:pt idx="23555">
                  <c:v>-11.32468168462292</c:v>
                </c:pt>
                <c:pt idx="23556">
                  <c:v>-13.773261508325172</c:v>
                </c:pt>
                <c:pt idx="23557">
                  <c:v>-11.630754162585701</c:v>
                </c:pt>
                <c:pt idx="23558">
                  <c:v>-10.406464250734574</c:v>
                </c:pt>
                <c:pt idx="23559">
                  <c:v>-13.161116552399609</c:v>
                </c:pt>
                <c:pt idx="23560">
                  <c:v>-11.018609206660138</c:v>
                </c:pt>
                <c:pt idx="23561">
                  <c:v>-10.100391772771793</c:v>
                </c:pt>
                <c:pt idx="23562">
                  <c:v>-11.630754162585701</c:v>
                </c:pt>
                <c:pt idx="23563">
                  <c:v>-7.9578844270323223</c:v>
                </c:pt>
                <c:pt idx="23564">
                  <c:v>-12.855044074436828</c:v>
                </c:pt>
                <c:pt idx="23565">
                  <c:v>-14.691478942213516</c:v>
                </c:pt>
                <c:pt idx="23566">
                  <c:v>-15.30362389813908</c:v>
                </c:pt>
                <c:pt idx="23567">
                  <c:v>-17.446131243878551</c:v>
                </c:pt>
                <c:pt idx="23568">
                  <c:v>-15.30362389813908</c:v>
                </c:pt>
                <c:pt idx="23569">
                  <c:v>-14.691478942213516</c:v>
                </c:pt>
                <c:pt idx="23570">
                  <c:v>-15.915768854064645</c:v>
                </c:pt>
                <c:pt idx="23571">
                  <c:v>-12.855044074436828</c:v>
                </c:pt>
                <c:pt idx="23572">
                  <c:v>-16.833986287952989</c:v>
                </c:pt>
                <c:pt idx="23573">
                  <c:v>-12.548971596474045</c:v>
                </c:pt>
                <c:pt idx="23574">
                  <c:v>-14.079333986287953</c:v>
                </c:pt>
                <c:pt idx="23575">
                  <c:v>-13.161116552399609</c:v>
                </c:pt>
                <c:pt idx="23576">
                  <c:v>-11.630754162585701</c:v>
                </c:pt>
                <c:pt idx="23577">
                  <c:v>-12.855044074436828</c:v>
                </c:pt>
                <c:pt idx="23578">
                  <c:v>-11.936826640548482</c:v>
                </c:pt>
                <c:pt idx="23579">
                  <c:v>-10.712536728697357</c:v>
                </c:pt>
                <c:pt idx="23580">
                  <c:v>-6.1214495592556322</c:v>
                </c:pt>
                <c:pt idx="23581">
                  <c:v>-4.8971596474045063</c:v>
                </c:pt>
                <c:pt idx="23582">
                  <c:v>-8.8761018609206666</c:v>
                </c:pt>
                <c:pt idx="23583">
                  <c:v>-11.630754162585701</c:v>
                </c:pt>
                <c:pt idx="23584">
                  <c:v>-12.242899118511264</c:v>
                </c:pt>
                <c:pt idx="23585">
                  <c:v>-14.9975514201763</c:v>
                </c:pt>
                <c:pt idx="23586">
                  <c:v>-11.018609206660138</c:v>
                </c:pt>
                <c:pt idx="23587">
                  <c:v>-12.242899118511264</c:v>
                </c:pt>
                <c:pt idx="23588">
                  <c:v>-10.712536728697357</c:v>
                </c:pt>
                <c:pt idx="23589">
                  <c:v>-12.855044074436828</c:v>
                </c:pt>
                <c:pt idx="23590">
                  <c:v>-12.242899118511264</c:v>
                </c:pt>
                <c:pt idx="23591">
                  <c:v>-11.936826640548482</c:v>
                </c:pt>
                <c:pt idx="23592">
                  <c:v>-14.9975514201763</c:v>
                </c:pt>
                <c:pt idx="23593">
                  <c:v>-10.712536728697357</c:v>
                </c:pt>
                <c:pt idx="23594">
                  <c:v>-12.242899118511264</c:v>
                </c:pt>
                <c:pt idx="23595">
                  <c:v>-11.630754162585701</c:v>
                </c:pt>
                <c:pt idx="23596">
                  <c:v>-11.32468168462292</c:v>
                </c:pt>
                <c:pt idx="23597">
                  <c:v>-14.385406464250735</c:v>
                </c:pt>
                <c:pt idx="23598">
                  <c:v>-12.855044074436828</c:v>
                </c:pt>
                <c:pt idx="23599">
                  <c:v>-11.32468168462292</c:v>
                </c:pt>
                <c:pt idx="23600">
                  <c:v>-9.7943192948090125</c:v>
                </c:pt>
                <c:pt idx="23601">
                  <c:v>-13.467189030362391</c:v>
                </c:pt>
                <c:pt idx="23602">
                  <c:v>-13.773261508325172</c:v>
                </c:pt>
                <c:pt idx="23603">
                  <c:v>-13.161116552399609</c:v>
                </c:pt>
                <c:pt idx="23604">
                  <c:v>-12.548971596474045</c:v>
                </c:pt>
                <c:pt idx="23605">
                  <c:v>-10.712536728697357</c:v>
                </c:pt>
                <c:pt idx="23606">
                  <c:v>-11.018609206660138</c:v>
                </c:pt>
                <c:pt idx="23607">
                  <c:v>-11.32468168462292</c:v>
                </c:pt>
                <c:pt idx="23608">
                  <c:v>-10.712536728697357</c:v>
                </c:pt>
                <c:pt idx="23609">
                  <c:v>-10.406464250734574</c:v>
                </c:pt>
                <c:pt idx="23610">
                  <c:v>-10.100391772771793</c:v>
                </c:pt>
                <c:pt idx="23611">
                  <c:v>-7.0396669931439764</c:v>
                </c:pt>
                <c:pt idx="23612">
                  <c:v>-10.406464250734574</c:v>
                </c:pt>
                <c:pt idx="23613">
                  <c:v>-8.570029382957884</c:v>
                </c:pt>
                <c:pt idx="23614">
                  <c:v>-11.018609206660138</c:v>
                </c:pt>
                <c:pt idx="23615">
                  <c:v>-10.100391772771793</c:v>
                </c:pt>
                <c:pt idx="23616">
                  <c:v>-11.630754162585701</c:v>
                </c:pt>
                <c:pt idx="23617">
                  <c:v>-10.100391772771793</c:v>
                </c:pt>
                <c:pt idx="23618">
                  <c:v>-10.712536728697357</c:v>
                </c:pt>
                <c:pt idx="23619">
                  <c:v>-10.100391772771793</c:v>
                </c:pt>
                <c:pt idx="23620">
                  <c:v>-11.32468168462292</c:v>
                </c:pt>
                <c:pt idx="23621">
                  <c:v>-12.855044074436828</c:v>
                </c:pt>
                <c:pt idx="23622">
                  <c:v>-12.855044074436828</c:v>
                </c:pt>
                <c:pt idx="23623">
                  <c:v>-14.385406464250735</c:v>
                </c:pt>
                <c:pt idx="23624">
                  <c:v>-12.242899118511264</c:v>
                </c:pt>
                <c:pt idx="23625">
                  <c:v>-11.32468168462292</c:v>
                </c:pt>
                <c:pt idx="23626">
                  <c:v>-12.548971596474045</c:v>
                </c:pt>
                <c:pt idx="23627">
                  <c:v>-15.30362389813908</c:v>
                </c:pt>
                <c:pt idx="23628">
                  <c:v>-14.9975514201763</c:v>
                </c:pt>
                <c:pt idx="23629">
                  <c:v>-14.691478942213516</c:v>
                </c:pt>
                <c:pt idx="23630">
                  <c:v>-11.32468168462292</c:v>
                </c:pt>
                <c:pt idx="23631">
                  <c:v>-8.570029382957884</c:v>
                </c:pt>
                <c:pt idx="23632">
                  <c:v>-11.32468168462292</c:v>
                </c:pt>
                <c:pt idx="23633">
                  <c:v>-12.548971596474045</c:v>
                </c:pt>
                <c:pt idx="23634">
                  <c:v>-15.60969637610186</c:v>
                </c:pt>
                <c:pt idx="23635">
                  <c:v>-15.60969637610186</c:v>
                </c:pt>
                <c:pt idx="23636">
                  <c:v>-10.406464250734574</c:v>
                </c:pt>
                <c:pt idx="23637">
                  <c:v>-11.630754162585701</c:v>
                </c:pt>
                <c:pt idx="23638">
                  <c:v>-10.406464250734574</c:v>
                </c:pt>
                <c:pt idx="23639">
                  <c:v>-12.242899118511264</c:v>
                </c:pt>
                <c:pt idx="23640">
                  <c:v>-8.2639569049951032</c:v>
                </c:pt>
                <c:pt idx="23641">
                  <c:v>-10.712536728697357</c:v>
                </c:pt>
                <c:pt idx="23642">
                  <c:v>-11.32468168462292</c:v>
                </c:pt>
                <c:pt idx="23643">
                  <c:v>-8.2639569049951032</c:v>
                </c:pt>
                <c:pt idx="23644">
                  <c:v>-11.018609206660138</c:v>
                </c:pt>
                <c:pt idx="23645">
                  <c:v>-10.712536728697357</c:v>
                </c:pt>
                <c:pt idx="23646">
                  <c:v>-11.630754162585701</c:v>
                </c:pt>
                <c:pt idx="23647">
                  <c:v>-11.32468168462292</c:v>
                </c:pt>
                <c:pt idx="23648">
                  <c:v>-11.32468168462292</c:v>
                </c:pt>
                <c:pt idx="23649">
                  <c:v>-10.100391772771793</c:v>
                </c:pt>
                <c:pt idx="23650">
                  <c:v>-11.32468168462292</c:v>
                </c:pt>
                <c:pt idx="23651">
                  <c:v>-7.9578844270323223</c:v>
                </c:pt>
                <c:pt idx="23652">
                  <c:v>-10.406464250734574</c:v>
                </c:pt>
                <c:pt idx="23653">
                  <c:v>-10.100391772771793</c:v>
                </c:pt>
                <c:pt idx="23654">
                  <c:v>-10.100391772771793</c:v>
                </c:pt>
                <c:pt idx="23655">
                  <c:v>-10.100391772771793</c:v>
                </c:pt>
                <c:pt idx="23656">
                  <c:v>-8.2639569049951032</c:v>
                </c:pt>
                <c:pt idx="23657">
                  <c:v>-10.100391772771793</c:v>
                </c:pt>
                <c:pt idx="23658">
                  <c:v>-11.018609206660138</c:v>
                </c:pt>
                <c:pt idx="23659">
                  <c:v>-11.018609206660138</c:v>
                </c:pt>
                <c:pt idx="23660">
                  <c:v>-8.2639569049951032</c:v>
                </c:pt>
                <c:pt idx="23661">
                  <c:v>-10.406464250734574</c:v>
                </c:pt>
                <c:pt idx="23662">
                  <c:v>-8.570029382957884</c:v>
                </c:pt>
                <c:pt idx="23663">
                  <c:v>-7.9578844270323223</c:v>
                </c:pt>
                <c:pt idx="23664">
                  <c:v>-11.936826640548482</c:v>
                </c:pt>
                <c:pt idx="23665">
                  <c:v>-8.2639569049951032</c:v>
                </c:pt>
                <c:pt idx="23666">
                  <c:v>-8.570029382957884</c:v>
                </c:pt>
                <c:pt idx="23667">
                  <c:v>-5.2032321253672871</c:v>
                </c:pt>
                <c:pt idx="23668">
                  <c:v>-7.3457394711067581</c:v>
                </c:pt>
                <c:pt idx="23669">
                  <c:v>-5.8153770812928505</c:v>
                </c:pt>
                <c:pt idx="23670">
                  <c:v>-3.0607247796278161</c:v>
                </c:pt>
                <c:pt idx="23671">
                  <c:v>-4.8971596474045063</c:v>
                </c:pt>
                <c:pt idx="23672">
                  <c:v>-6.4275220372184139</c:v>
                </c:pt>
                <c:pt idx="23673">
                  <c:v>-6.4275220372184139</c:v>
                </c:pt>
                <c:pt idx="23674">
                  <c:v>-4.8971596474045063</c:v>
                </c:pt>
                <c:pt idx="23675">
                  <c:v>-5.2032321253672871</c:v>
                </c:pt>
                <c:pt idx="23676">
                  <c:v>-7.6518119490695398</c:v>
                </c:pt>
                <c:pt idx="23677">
                  <c:v>-7.0396669931439764</c:v>
                </c:pt>
                <c:pt idx="23678">
                  <c:v>-3.3667972575905978</c:v>
                </c:pt>
                <c:pt idx="23679">
                  <c:v>-6.1214495592556322</c:v>
                </c:pt>
                <c:pt idx="23680">
                  <c:v>-7.9578844270323223</c:v>
                </c:pt>
                <c:pt idx="23681">
                  <c:v>-8.2639569049951032</c:v>
                </c:pt>
                <c:pt idx="23682">
                  <c:v>-8.2639569049951032</c:v>
                </c:pt>
                <c:pt idx="23683">
                  <c:v>-6.4275220372184139</c:v>
                </c:pt>
                <c:pt idx="23684">
                  <c:v>-6.1214495592556322</c:v>
                </c:pt>
                <c:pt idx="23685">
                  <c:v>-9.1821743388834491</c:v>
                </c:pt>
                <c:pt idx="23686">
                  <c:v>-12.242899118511264</c:v>
                </c:pt>
                <c:pt idx="23687">
                  <c:v>-11.936826640548482</c:v>
                </c:pt>
                <c:pt idx="23688">
                  <c:v>-11.018609206660138</c:v>
                </c:pt>
                <c:pt idx="23689">
                  <c:v>-8.570029382957884</c:v>
                </c:pt>
                <c:pt idx="23690">
                  <c:v>-7.6518119490695398</c:v>
                </c:pt>
                <c:pt idx="23691">
                  <c:v>-5.2032321253672871</c:v>
                </c:pt>
                <c:pt idx="23692">
                  <c:v>-8.2639569049951032</c:v>
                </c:pt>
                <c:pt idx="23693">
                  <c:v>-7.0396669931439764</c:v>
                </c:pt>
                <c:pt idx="23694">
                  <c:v>-6.1214495592556322</c:v>
                </c:pt>
                <c:pt idx="23695">
                  <c:v>-5.8153770812928505</c:v>
                </c:pt>
                <c:pt idx="23696">
                  <c:v>-4.5910871694417246</c:v>
                </c:pt>
                <c:pt idx="23697">
                  <c:v>-6.1214495592556322</c:v>
                </c:pt>
                <c:pt idx="23698">
                  <c:v>-7.0396669931439764</c:v>
                </c:pt>
                <c:pt idx="23699">
                  <c:v>-8.2639569049951032</c:v>
                </c:pt>
                <c:pt idx="23700">
                  <c:v>-11.936826640548482</c:v>
                </c:pt>
                <c:pt idx="23701">
                  <c:v>-11.936826640548482</c:v>
                </c:pt>
                <c:pt idx="23702">
                  <c:v>-8.2639569049951032</c:v>
                </c:pt>
                <c:pt idx="23703">
                  <c:v>-11.018609206660138</c:v>
                </c:pt>
                <c:pt idx="23704">
                  <c:v>-11.630754162585701</c:v>
                </c:pt>
                <c:pt idx="23705">
                  <c:v>-8.8761018609206666</c:v>
                </c:pt>
                <c:pt idx="23706">
                  <c:v>-7.9578844270323223</c:v>
                </c:pt>
                <c:pt idx="23707">
                  <c:v>-9.1821743388834491</c:v>
                </c:pt>
                <c:pt idx="23708">
                  <c:v>-11.936826640548482</c:v>
                </c:pt>
                <c:pt idx="23709">
                  <c:v>-12.242899118511264</c:v>
                </c:pt>
                <c:pt idx="23710">
                  <c:v>-11.32468168462292</c:v>
                </c:pt>
                <c:pt idx="23711">
                  <c:v>-10.712536728697357</c:v>
                </c:pt>
                <c:pt idx="23712">
                  <c:v>-10.712536728697357</c:v>
                </c:pt>
                <c:pt idx="23713">
                  <c:v>-11.630754162585701</c:v>
                </c:pt>
                <c:pt idx="23714">
                  <c:v>-9.1821743388834491</c:v>
                </c:pt>
                <c:pt idx="23715">
                  <c:v>-6.7335945151811956</c:v>
                </c:pt>
                <c:pt idx="23716">
                  <c:v>-7.6518119490695398</c:v>
                </c:pt>
                <c:pt idx="23717">
                  <c:v>-11.018609206660138</c:v>
                </c:pt>
                <c:pt idx="23718">
                  <c:v>-11.32468168462292</c:v>
                </c:pt>
                <c:pt idx="23719">
                  <c:v>-9.1821743388834491</c:v>
                </c:pt>
                <c:pt idx="23720">
                  <c:v>-8.8761018609206666</c:v>
                </c:pt>
                <c:pt idx="23721">
                  <c:v>-7.3457394711067581</c:v>
                </c:pt>
                <c:pt idx="23722">
                  <c:v>-6.4275220372184139</c:v>
                </c:pt>
                <c:pt idx="23723">
                  <c:v>-7.0396669931439764</c:v>
                </c:pt>
                <c:pt idx="23724">
                  <c:v>-10.406464250734574</c:v>
                </c:pt>
                <c:pt idx="23725">
                  <c:v>-12.548971596474045</c:v>
                </c:pt>
                <c:pt idx="23726">
                  <c:v>-12.242899118511264</c:v>
                </c:pt>
                <c:pt idx="23727">
                  <c:v>-12.242899118511264</c:v>
                </c:pt>
                <c:pt idx="23728">
                  <c:v>-12.548971596474045</c:v>
                </c:pt>
                <c:pt idx="23729">
                  <c:v>-10.100391772771793</c:v>
                </c:pt>
                <c:pt idx="23730">
                  <c:v>-11.018609206660138</c:v>
                </c:pt>
                <c:pt idx="23731">
                  <c:v>-9.1821743388834491</c:v>
                </c:pt>
                <c:pt idx="23732">
                  <c:v>-8.570029382957884</c:v>
                </c:pt>
                <c:pt idx="23733">
                  <c:v>-11.630754162585701</c:v>
                </c:pt>
                <c:pt idx="23734">
                  <c:v>-11.018609206660138</c:v>
                </c:pt>
                <c:pt idx="23735">
                  <c:v>-10.712536728697357</c:v>
                </c:pt>
                <c:pt idx="23736">
                  <c:v>-12.548971596474045</c:v>
                </c:pt>
                <c:pt idx="23737">
                  <c:v>-12.242899118511264</c:v>
                </c:pt>
                <c:pt idx="23738">
                  <c:v>-13.467189030362391</c:v>
                </c:pt>
                <c:pt idx="23739">
                  <c:v>-11.630754162585701</c:v>
                </c:pt>
                <c:pt idx="23740">
                  <c:v>-11.018609206660138</c:v>
                </c:pt>
                <c:pt idx="23741">
                  <c:v>-11.936826640548482</c:v>
                </c:pt>
                <c:pt idx="23742">
                  <c:v>-9.7943192948090125</c:v>
                </c:pt>
                <c:pt idx="23743">
                  <c:v>-9.7943192948090125</c:v>
                </c:pt>
                <c:pt idx="23744">
                  <c:v>-14.9975514201763</c:v>
                </c:pt>
                <c:pt idx="23745">
                  <c:v>-13.161116552399609</c:v>
                </c:pt>
                <c:pt idx="23746">
                  <c:v>-13.467189030362391</c:v>
                </c:pt>
                <c:pt idx="23747">
                  <c:v>-9.7943192948090125</c:v>
                </c:pt>
                <c:pt idx="23748">
                  <c:v>-11.936826640548482</c:v>
                </c:pt>
                <c:pt idx="23749">
                  <c:v>-10.712536728697357</c:v>
                </c:pt>
                <c:pt idx="23750">
                  <c:v>-11.32468168462292</c:v>
                </c:pt>
                <c:pt idx="23751">
                  <c:v>-13.467189030362391</c:v>
                </c:pt>
                <c:pt idx="23752">
                  <c:v>-14.385406464250735</c:v>
                </c:pt>
                <c:pt idx="23753">
                  <c:v>-9.1821743388834491</c:v>
                </c:pt>
                <c:pt idx="23754">
                  <c:v>-8.8761018609206666</c:v>
                </c:pt>
                <c:pt idx="23755">
                  <c:v>-11.32468168462292</c:v>
                </c:pt>
                <c:pt idx="23756">
                  <c:v>-11.936826640548482</c:v>
                </c:pt>
                <c:pt idx="23757">
                  <c:v>-10.406464250734574</c:v>
                </c:pt>
                <c:pt idx="23758">
                  <c:v>-11.32468168462292</c:v>
                </c:pt>
                <c:pt idx="23759">
                  <c:v>-9.1821743388834491</c:v>
                </c:pt>
                <c:pt idx="23760">
                  <c:v>-12.242899118511264</c:v>
                </c:pt>
                <c:pt idx="23761">
                  <c:v>-12.242899118511264</c:v>
                </c:pt>
                <c:pt idx="23762">
                  <c:v>-10.712536728697357</c:v>
                </c:pt>
                <c:pt idx="23763">
                  <c:v>-7.6518119490695398</c:v>
                </c:pt>
                <c:pt idx="23764">
                  <c:v>-7.9578844270323223</c:v>
                </c:pt>
                <c:pt idx="23765">
                  <c:v>-11.630754162585701</c:v>
                </c:pt>
                <c:pt idx="23766">
                  <c:v>-12.548971596474045</c:v>
                </c:pt>
                <c:pt idx="23767">
                  <c:v>-9.1821743388834491</c:v>
                </c:pt>
                <c:pt idx="23768">
                  <c:v>-8.8761018609206666</c:v>
                </c:pt>
                <c:pt idx="23769">
                  <c:v>-7.0396669931439764</c:v>
                </c:pt>
                <c:pt idx="23770">
                  <c:v>-8.570029382957884</c:v>
                </c:pt>
                <c:pt idx="23771">
                  <c:v>-10.100391772771793</c:v>
                </c:pt>
                <c:pt idx="23772">
                  <c:v>-9.1821743388834491</c:v>
                </c:pt>
                <c:pt idx="23773">
                  <c:v>-5.2032321253672871</c:v>
                </c:pt>
                <c:pt idx="23774">
                  <c:v>-6.1214495592556322</c:v>
                </c:pt>
                <c:pt idx="23775">
                  <c:v>-4.5910871694417246</c:v>
                </c:pt>
                <c:pt idx="23776">
                  <c:v>-5.2032321253672871</c:v>
                </c:pt>
                <c:pt idx="23777">
                  <c:v>-5.5093046033300688</c:v>
                </c:pt>
                <c:pt idx="23778">
                  <c:v>-8.8761018609206666</c:v>
                </c:pt>
                <c:pt idx="23779">
                  <c:v>-7.3457394711067581</c:v>
                </c:pt>
                <c:pt idx="23780">
                  <c:v>-11.018609206660138</c:v>
                </c:pt>
                <c:pt idx="23781">
                  <c:v>-12.855044074436828</c:v>
                </c:pt>
                <c:pt idx="23782">
                  <c:v>-11.018609206660138</c:v>
                </c:pt>
                <c:pt idx="23783">
                  <c:v>-7.6518119490695398</c:v>
                </c:pt>
                <c:pt idx="23784">
                  <c:v>-9.1821743388834491</c:v>
                </c:pt>
                <c:pt idx="23785">
                  <c:v>-12.242899118511264</c:v>
                </c:pt>
                <c:pt idx="23786">
                  <c:v>-11.936826640548482</c:v>
                </c:pt>
                <c:pt idx="23787">
                  <c:v>-10.712536728697357</c:v>
                </c:pt>
                <c:pt idx="23788">
                  <c:v>-11.32468168462292</c:v>
                </c:pt>
                <c:pt idx="23789">
                  <c:v>-12.242899118511264</c:v>
                </c:pt>
                <c:pt idx="23790">
                  <c:v>-11.018609206660138</c:v>
                </c:pt>
                <c:pt idx="23791">
                  <c:v>-11.018609206660138</c:v>
                </c:pt>
                <c:pt idx="23792">
                  <c:v>-12.242899118511264</c:v>
                </c:pt>
                <c:pt idx="23793">
                  <c:v>-14.079333986287953</c:v>
                </c:pt>
                <c:pt idx="23794">
                  <c:v>-17.140058765915768</c:v>
                </c:pt>
                <c:pt idx="23795">
                  <c:v>-13.773261508325172</c:v>
                </c:pt>
                <c:pt idx="23796">
                  <c:v>-16.527913809990206</c:v>
                </c:pt>
                <c:pt idx="23797">
                  <c:v>-17.140058765915768</c:v>
                </c:pt>
                <c:pt idx="23798">
                  <c:v>-14.385406464250735</c:v>
                </c:pt>
                <c:pt idx="23799">
                  <c:v>-14.079333986287953</c:v>
                </c:pt>
                <c:pt idx="23800">
                  <c:v>-10.712536728697357</c:v>
                </c:pt>
                <c:pt idx="23801">
                  <c:v>-9.7943192948090125</c:v>
                </c:pt>
                <c:pt idx="23802">
                  <c:v>-9.7943192948090125</c:v>
                </c:pt>
                <c:pt idx="23803">
                  <c:v>-8.570029382957884</c:v>
                </c:pt>
                <c:pt idx="23804">
                  <c:v>-10.406464250734574</c:v>
                </c:pt>
                <c:pt idx="23805">
                  <c:v>-10.100391772771793</c:v>
                </c:pt>
                <c:pt idx="23806">
                  <c:v>-8.8761018609206666</c:v>
                </c:pt>
                <c:pt idx="23807">
                  <c:v>-8.570029382957884</c:v>
                </c:pt>
                <c:pt idx="23808">
                  <c:v>-11.32468168462292</c:v>
                </c:pt>
                <c:pt idx="23809">
                  <c:v>-12.855044074436828</c:v>
                </c:pt>
                <c:pt idx="23810">
                  <c:v>-14.079333986287953</c:v>
                </c:pt>
                <c:pt idx="23811">
                  <c:v>-14.9975514201763</c:v>
                </c:pt>
                <c:pt idx="23812">
                  <c:v>-10.100391772771793</c:v>
                </c:pt>
                <c:pt idx="23813">
                  <c:v>-9.7943192948090125</c:v>
                </c:pt>
                <c:pt idx="23814">
                  <c:v>-11.936826640548482</c:v>
                </c:pt>
                <c:pt idx="23815">
                  <c:v>-11.630754162585701</c:v>
                </c:pt>
                <c:pt idx="23816">
                  <c:v>-11.32468168462292</c:v>
                </c:pt>
                <c:pt idx="23817">
                  <c:v>-11.018609206660138</c:v>
                </c:pt>
                <c:pt idx="23818">
                  <c:v>-9.7943192948090125</c:v>
                </c:pt>
                <c:pt idx="23819">
                  <c:v>-12.855044074436828</c:v>
                </c:pt>
                <c:pt idx="23820">
                  <c:v>-12.548971596474045</c:v>
                </c:pt>
                <c:pt idx="23821">
                  <c:v>-10.406464250734574</c:v>
                </c:pt>
                <c:pt idx="23822">
                  <c:v>-13.161116552399609</c:v>
                </c:pt>
                <c:pt idx="23823">
                  <c:v>-12.855044074436828</c:v>
                </c:pt>
                <c:pt idx="23824">
                  <c:v>-10.712536728697357</c:v>
                </c:pt>
                <c:pt idx="23825">
                  <c:v>-11.018609206660138</c:v>
                </c:pt>
                <c:pt idx="23826">
                  <c:v>-7.9578844270323223</c:v>
                </c:pt>
                <c:pt idx="23827">
                  <c:v>-8.570029382957884</c:v>
                </c:pt>
                <c:pt idx="23828">
                  <c:v>-10.100391772771793</c:v>
                </c:pt>
                <c:pt idx="23829">
                  <c:v>-12.242899118511264</c:v>
                </c:pt>
                <c:pt idx="23830">
                  <c:v>-15.30362389813908</c:v>
                </c:pt>
                <c:pt idx="23831">
                  <c:v>-13.467189030362391</c:v>
                </c:pt>
                <c:pt idx="23832">
                  <c:v>-13.773261508325172</c:v>
                </c:pt>
                <c:pt idx="23833">
                  <c:v>-12.548971596474045</c:v>
                </c:pt>
                <c:pt idx="23834">
                  <c:v>-11.018609206660138</c:v>
                </c:pt>
                <c:pt idx="23835">
                  <c:v>-9.7943192948090125</c:v>
                </c:pt>
                <c:pt idx="23836">
                  <c:v>-13.467189030362391</c:v>
                </c:pt>
                <c:pt idx="23837">
                  <c:v>-12.242899118511264</c:v>
                </c:pt>
                <c:pt idx="23838">
                  <c:v>-13.467189030362391</c:v>
                </c:pt>
                <c:pt idx="23839">
                  <c:v>-11.630754162585701</c:v>
                </c:pt>
                <c:pt idx="23840">
                  <c:v>-14.691478942213516</c:v>
                </c:pt>
                <c:pt idx="23841">
                  <c:v>-16.833986287952989</c:v>
                </c:pt>
                <c:pt idx="23842">
                  <c:v>-14.079333986287953</c:v>
                </c:pt>
                <c:pt idx="23843">
                  <c:v>-11.630754162585701</c:v>
                </c:pt>
                <c:pt idx="23844">
                  <c:v>-11.32468168462292</c:v>
                </c:pt>
                <c:pt idx="23845">
                  <c:v>-14.9975514201763</c:v>
                </c:pt>
                <c:pt idx="23846">
                  <c:v>-15.60969637610186</c:v>
                </c:pt>
                <c:pt idx="23847">
                  <c:v>-10.712536728697357</c:v>
                </c:pt>
                <c:pt idx="23848">
                  <c:v>-10.100391772771793</c:v>
                </c:pt>
                <c:pt idx="23849">
                  <c:v>-10.712536728697357</c:v>
                </c:pt>
                <c:pt idx="23850">
                  <c:v>-9.7943192948090125</c:v>
                </c:pt>
                <c:pt idx="23851">
                  <c:v>-10.712536728697357</c:v>
                </c:pt>
                <c:pt idx="23852">
                  <c:v>-8.8761018609206666</c:v>
                </c:pt>
                <c:pt idx="23853">
                  <c:v>-10.712536728697357</c:v>
                </c:pt>
                <c:pt idx="23854">
                  <c:v>-9.1821743388834491</c:v>
                </c:pt>
                <c:pt idx="23855">
                  <c:v>-9.1821743388834491</c:v>
                </c:pt>
                <c:pt idx="23856">
                  <c:v>-11.018609206660138</c:v>
                </c:pt>
                <c:pt idx="23857">
                  <c:v>-4.8971596474045063</c:v>
                </c:pt>
                <c:pt idx="23858">
                  <c:v>-5.8153770812928505</c:v>
                </c:pt>
                <c:pt idx="23859">
                  <c:v>-8.8761018609206666</c:v>
                </c:pt>
                <c:pt idx="23860">
                  <c:v>-6.7335945151811956</c:v>
                </c:pt>
                <c:pt idx="23861">
                  <c:v>-7.0396669931439764</c:v>
                </c:pt>
                <c:pt idx="23862">
                  <c:v>-5.5093046033300688</c:v>
                </c:pt>
                <c:pt idx="23863">
                  <c:v>-8.570029382957884</c:v>
                </c:pt>
                <c:pt idx="23864">
                  <c:v>-10.406464250734574</c:v>
                </c:pt>
                <c:pt idx="23865">
                  <c:v>-11.018609206660138</c:v>
                </c:pt>
                <c:pt idx="23866">
                  <c:v>-7.6518119490695398</c:v>
                </c:pt>
                <c:pt idx="23867">
                  <c:v>-9.7943192948090125</c:v>
                </c:pt>
                <c:pt idx="23868">
                  <c:v>-9.7943192948090125</c:v>
                </c:pt>
                <c:pt idx="23869">
                  <c:v>-10.100391772771793</c:v>
                </c:pt>
                <c:pt idx="23870">
                  <c:v>-10.712536728697357</c:v>
                </c:pt>
                <c:pt idx="23871">
                  <c:v>-12.242899118511264</c:v>
                </c:pt>
                <c:pt idx="23872">
                  <c:v>-11.630754162585701</c:v>
                </c:pt>
                <c:pt idx="23873">
                  <c:v>-14.079333986287953</c:v>
                </c:pt>
                <c:pt idx="23874">
                  <c:v>-13.467189030362391</c:v>
                </c:pt>
                <c:pt idx="23875">
                  <c:v>-12.548971596474045</c:v>
                </c:pt>
                <c:pt idx="23876">
                  <c:v>-10.100391772771793</c:v>
                </c:pt>
                <c:pt idx="23877">
                  <c:v>-10.100391772771793</c:v>
                </c:pt>
                <c:pt idx="23878">
                  <c:v>-10.406464250734574</c:v>
                </c:pt>
                <c:pt idx="23879">
                  <c:v>-12.548971596474045</c:v>
                </c:pt>
                <c:pt idx="23880">
                  <c:v>-15.60969637610186</c:v>
                </c:pt>
                <c:pt idx="23881">
                  <c:v>-13.773261508325172</c:v>
                </c:pt>
                <c:pt idx="23882">
                  <c:v>-10.100391772771793</c:v>
                </c:pt>
                <c:pt idx="23883">
                  <c:v>-11.936826640548482</c:v>
                </c:pt>
                <c:pt idx="23884">
                  <c:v>-12.548971596474045</c:v>
                </c:pt>
                <c:pt idx="23885">
                  <c:v>-14.9975514201763</c:v>
                </c:pt>
                <c:pt idx="23886">
                  <c:v>-10.406464250734574</c:v>
                </c:pt>
                <c:pt idx="23887">
                  <c:v>-11.630754162585701</c:v>
                </c:pt>
                <c:pt idx="23888">
                  <c:v>-10.406464250734574</c:v>
                </c:pt>
                <c:pt idx="23889">
                  <c:v>-14.385406464250735</c:v>
                </c:pt>
                <c:pt idx="23890">
                  <c:v>-12.242899118511264</c:v>
                </c:pt>
                <c:pt idx="23891">
                  <c:v>-11.32468168462292</c:v>
                </c:pt>
                <c:pt idx="23892">
                  <c:v>-13.467189030362391</c:v>
                </c:pt>
                <c:pt idx="23893">
                  <c:v>-13.467189030362391</c:v>
                </c:pt>
                <c:pt idx="23894">
                  <c:v>-12.548971596474045</c:v>
                </c:pt>
                <c:pt idx="23895">
                  <c:v>-11.936826640548482</c:v>
                </c:pt>
                <c:pt idx="23896">
                  <c:v>-15.30362389813908</c:v>
                </c:pt>
                <c:pt idx="23897">
                  <c:v>-13.161116552399609</c:v>
                </c:pt>
                <c:pt idx="23898">
                  <c:v>-12.548971596474045</c:v>
                </c:pt>
                <c:pt idx="23899">
                  <c:v>-11.630754162585701</c:v>
                </c:pt>
                <c:pt idx="23900">
                  <c:v>-10.712536728697357</c:v>
                </c:pt>
                <c:pt idx="23901">
                  <c:v>-13.467189030362391</c:v>
                </c:pt>
                <c:pt idx="23902">
                  <c:v>-14.079333986287953</c:v>
                </c:pt>
                <c:pt idx="23903">
                  <c:v>-12.855044074436828</c:v>
                </c:pt>
                <c:pt idx="23904">
                  <c:v>-11.630754162585701</c:v>
                </c:pt>
                <c:pt idx="23905">
                  <c:v>-11.32468168462292</c:v>
                </c:pt>
                <c:pt idx="23906">
                  <c:v>-11.936826640548482</c:v>
                </c:pt>
                <c:pt idx="23907">
                  <c:v>-11.630754162585701</c:v>
                </c:pt>
                <c:pt idx="23908">
                  <c:v>-10.406464250734574</c:v>
                </c:pt>
                <c:pt idx="23909">
                  <c:v>-10.100391772771793</c:v>
                </c:pt>
                <c:pt idx="23910">
                  <c:v>-7.6518119490695398</c:v>
                </c:pt>
                <c:pt idx="23911">
                  <c:v>-9.7943192948090125</c:v>
                </c:pt>
                <c:pt idx="23912">
                  <c:v>-11.630754162585701</c:v>
                </c:pt>
                <c:pt idx="23913">
                  <c:v>-12.855044074436828</c:v>
                </c:pt>
                <c:pt idx="23914">
                  <c:v>-14.691478942213516</c:v>
                </c:pt>
                <c:pt idx="23915">
                  <c:v>-14.079333986287953</c:v>
                </c:pt>
                <c:pt idx="23916">
                  <c:v>-11.630754162585701</c:v>
                </c:pt>
                <c:pt idx="23917">
                  <c:v>-11.018609206660138</c:v>
                </c:pt>
                <c:pt idx="23918">
                  <c:v>-13.161116552399609</c:v>
                </c:pt>
                <c:pt idx="23919">
                  <c:v>-12.548971596474045</c:v>
                </c:pt>
                <c:pt idx="23920">
                  <c:v>-11.630754162585701</c:v>
                </c:pt>
                <c:pt idx="23921">
                  <c:v>-13.467189030362391</c:v>
                </c:pt>
                <c:pt idx="23922">
                  <c:v>-10.406464250734574</c:v>
                </c:pt>
                <c:pt idx="23923">
                  <c:v>-11.32468168462292</c:v>
                </c:pt>
                <c:pt idx="23924">
                  <c:v>-9.1821743388834491</c:v>
                </c:pt>
                <c:pt idx="23925">
                  <c:v>-8.570029382957884</c:v>
                </c:pt>
                <c:pt idx="23926">
                  <c:v>-8.570029382957884</c:v>
                </c:pt>
                <c:pt idx="23927">
                  <c:v>-7.9578844270323223</c:v>
                </c:pt>
                <c:pt idx="23928">
                  <c:v>-7.3457394711067581</c:v>
                </c:pt>
                <c:pt idx="23929">
                  <c:v>-10.712536728697357</c:v>
                </c:pt>
                <c:pt idx="23930">
                  <c:v>-9.1821743388834491</c:v>
                </c:pt>
                <c:pt idx="23931">
                  <c:v>-8.8761018609206666</c:v>
                </c:pt>
                <c:pt idx="23932">
                  <c:v>-12.855044074436828</c:v>
                </c:pt>
                <c:pt idx="23933">
                  <c:v>-10.406464250734574</c:v>
                </c:pt>
                <c:pt idx="23934">
                  <c:v>-11.32468168462292</c:v>
                </c:pt>
                <c:pt idx="23935">
                  <c:v>-9.7943192948090125</c:v>
                </c:pt>
                <c:pt idx="23936">
                  <c:v>-8.2639569049951032</c:v>
                </c:pt>
                <c:pt idx="23937">
                  <c:v>-7.6518119490695398</c:v>
                </c:pt>
                <c:pt idx="23938">
                  <c:v>-6.4275220372184139</c:v>
                </c:pt>
                <c:pt idx="23939">
                  <c:v>-6.4275220372184139</c:v>
                </c:pt>
                <c:pt idx="23940">
                  <c:v>-5.5093046033300688</c:v>
                </c:pt>
                <c:pt idx="23941">
                  <c:v>-6.1214495592556322</c:v>
                </c:pt>
                <c:pt idx="23942">
                  <c:v>-6.1214495592556322</c:v>
                </c:pt>
                <c:pt idx="23943">
                  <c:v>-10.406464250734574</c:v>
                </c:pt>
                <c:pt idx="23944">
                  <c:v>-5.8153770812928505</c:v>
                </c:pt>
                <c:pt idx="23945">
                  <c:v>-4.285014691478942</c:v>
                </c:pt>
                <c:pt idx="23946">
                  <c:v>-7.6518119490695398</c:v>
                </c:pt>
                <c:pt idx="23947">
                  <c:v>-11.018609206660138</c:v>
                </c:pt>
                <c:pt idx="23948">
                  <c:v>-7.9578844270323223</c:v>
                </c:pt>
                <c:pt idx="23949">
                  <c:v>-8.570029382957884</c:v>
                </c:pt>
                <c:pt idx="23950">
                  <c:v>-6.7335945151811956</c:v>
                </c:pt>
                <c:pt idx="23951">
                  <c:v>-7.9578844270323223</c:v>
                </c:pt>
                <c:pt idx="23952">
                  <c:v>-6.7335945151811956</c:v>
                </c:pt>
                <c:pt idx="23953">
                  <c:v>-7.9578844270323223</c:v>
                </c:pt>
                <c:pt idx="23954">
                  <c:v>-8.570029382957884</c:v>
                </c:pt>
                <c:pt idx="23955">
                  <c:v>-9.1821743388834491</c:v>
                </c:pt>
                <c:pt idx="23956">
                  <c:v>-8.570029382957884</c:v>
                </c:pt>
                <c:pt idx="23957">
                  <c:v>-8.8761018609206666</c:v>
                </c:pt>
                <c:pt idx="23958">
                  <c:v>-10.406464250734574</c:v>
                </c:pt>
                <c:pt idx="23959">
                  <c:v>-10.406464250734574</c:v>
                </c:pt>
                <c:pt idx="23960">
                  <c:v>-8.570029382957884</c:v>
                </c:pt>
                <c:pt idx="23961">
                  <c:v>-9.1821743388834491</c:v>
                </c:pt>
                <c:pt idx="23962">
                  <c:v>-11.936826640548482</c:v>
                </c:pt>
                <c:pt idx="23963">
                  <c:v>-10.406464250734574</c:v>
                </c:pt>
                <c:pt idx="23964">
                  <c:v>-9.7943192948090125</c:v>
                </c:pt>
                <c:pt idx="23965">
                  <c:v>-7.6518119490695398</c:v>
                </c:pt>
                <c:pt idx="23966">
                  <c:v>-11.32468168462292</c:v>
                </c:pt>
                <c:pt idx="23967">
                  <c:v>-11.32468168462292</c:v>
                </c:pt>
                <c:pt idx="23968">
                  <c:v>-13.467189030362391</c:v>
                </c:pt>
                <c:pt idx="23969">
                  <c:v>-13.161116552399609</c:v>
                </c:pt>
                <c:pt idx="23970">
                  <c:v>-11.018609206660138</c:v>
                </c:pt>
                <c:pt idx="23971">
                  <c:v>-9.7943192948090125</c:v>
                </c:pt>
                <c:pt idx="23972">
                  <c:v>-11.936826640548482</c:v>
                </c:pt>
                <c:pt idx="23973">
                  <c:v>-13.161116552399609</c:v>
                </c:pt>
                <c:pt idx="23974">
                  <c:v>-11.630754162585701</c:v>
                </c:pt>
                <c:pt idx="23975">
                  <c:v>-10.100391772771793</c:v>
                </c:pt>
                <c:pt idx="23976">
                  <c:v>-14.079333986287953</c:v>
                </c:pt>
                <c:pt idx="23977">
                  <c:v>-11.018609206660138</c:v>
                </c:pt>
                <c:pt idx="23978">
                  <c:v>-9.1821743388834491</c:v>
                </c:pt>
                <c:pt idx="23979">
                  <c:v>-9.7943192948090125</c:v>
                </c:pt>
                <c:pt idx="23980">
                  <c:v>-9.7943192948090125</c:v>
                </c:pt>
                <c:pt idx="23981">
                  <c:v>-11.32468168462292</c:v>
                </c:pt>
                <c:pt idx="23982">
                  <c:v>-10.100391772771793</c:v>
                </c:pt>
                <c:pt idx="23983">
                  <c:v>-12.242899118511264</c:v>
                </c:pt>
                <c:pt idx="23984">
                  <c:v>-8.570029382957884</c:v>
                </c:pt>
                <c:pt idx="23985">
                  <c:v>-11.018609206660138</c:v>
                </c:pt>
                <c:pt idx="23986">
                  <c:v>-6.7335945151811956</c:v>
                </c:pt>
                <c:pt idx="23987">
                  <c:v>-7.0396669931439764</c:v>
                </c:pt>
                <c:pt idx="23988">
                  <c:v>-11.32468168462292</c:v>
                </c:pt>
                <c:pt idx="23989">
                  <c:v>-9.1821743388834491</c:v>
                </c:pt>
                <c:pt idx="23990">
                  <c:v>-8.570029382957884</c:v>
                </c:pt>
                <c:pt idx="23991">
                  <c:v>-11.32468168462292</c:v>
                </c:pt>
                <c:pt idx="23992">
                  <c:v>-9.1821743388834491</c:v>
                </c:pt>
                <c:pt idx="23993">
                  <c:v>-13.161116552399609</c:v>
                </c:pt>
                <c:pt idx="23994">
                  <c:v>-11.32468168462292</c:v>
                </c:pt>
                <c:pt idx="23995">
                  <c:v>-11.630754162585701</c:v>
                </c:pt>
                <c:pt idx="23996">
                  <c:v>-10.406464250734574</c:v>
                </c:pt>
                <c:pt idx="23997">
                  <c:v>-9.7943192948090125</c:v>
                </c:pt>
                <c:pt idx="23998">
                  <c:v>-5.5093046033300688</c:v>
                </c:pt>
                <c:pt idx="23999">
                  <c:v>-7.9578844270323223</c:v>
                </c:pt>
                <c:pt idx="24000">
                  <c:v>-7.6518119490695398</c:v>
                </c:pt>
                <c:pt idx="24001">
                  <c:v>-7.6518119490695398</c:v>
                </c:pt>
                <c:pt idx="24002">
                  <c:v>-7.6518119490695398</c:v>
                </c:pt>
                <c:pt idx="24003">
                  <c:v>-7.0396669931439764</c:v>
                </c:pt>
                <c:pt idx="24004">
                  <c:v>-7.6518119490695398</c:v>
                </c:pt>
                <c:pt idx="24005">
                  <c:v>-11.936826640548482</c:v>
                </c:pt>
                <c:pt idx="24006">
                  <c:v>-10.712536728697357</c:v>
                </c:pt>
                <c:pt idx="24007">
                  <c:v>-8.2639569049951032</c:v>
                </c:pt>
                <c:pt idx="24008">
                  <c:v>-11.32468168462292</c:v>
                </c:pt>
                <c:pt idx="24009">
                  <c:v>-8.8761018609206666</c:v>
                </c:pt>
                <c:pt idx="24010">
                  <c:v>-7.0396669931439764</c:v>
                </c:pt>
                <c:pt idx="24011">
                  <c:v>-8.2639569049951032</c:v>
                </c:pt>
                <c:pt idx="24012">
                  <c:v>-6.4275220372184139</c:v>
                </c:pt>
                <c:pt idx="24013">
                  <c:v>-10.406464250734574</c:v>
                </c:pt>
                <c:pt idx="24014">
                  <c:v>-9.7943192948090125</c:v>
                </c:pt>
                <c:pt idx="24015">
                  <c:v>-7.9578844270323223</c:v>
                </c:pt>
                <c:pt idx="24016">
                  <c:v>-6.4275220372184139</c:v>
                </c:pt>
                <c:pt idx="24017">
                  <c:v>-9.1821743388834491</c:v>
                </c:pt>
                <c:pt idx="24018">
                  <c:v>-9.1821743388834491</c:v>
                </c:pt>
                <c:pt idx="24019">
                  <c:v>-8.8761018609206666</c:v>
                </c:pt>
                <c:pt idx="24020">
                  <c:v>-4.5910871694417246</c:v>
                </c:pt>
                <c:pt idx="24021">
                  <c:v>-7.0396669931439764</c:v>
                </c:pt>
                <c:pt idx="24022">
                  <c:v>-8.2639569049951032</c:v>
                </c:pt>
                <c:pt idx="24023">
                  <c:v>-7.9578844270323223</c:v>
                </c:pt>
                <c:pt idx="24024">
                  <c:v>-8.2639569049951032</c:v>
                </c:pt>
                <c:pt idx="24025">
                  <c:v>-5.5093046033300688</c:v>
                </c:pt>
                <c:pt idx="24026">
                  <c:v>-6.1214495592556322</c:v>
                </c:pt>
                <c:pt idx="24027">
                  <c:v>-6.1214495592556322</c:v>
                </c:pt>
                <c:pt idx="24028">
                  <c:v>-7.9578844270323223</c:v>
                </c:pt>
                <c:pt idx="24029">
                  <c:v>-10.406464250734574</c:v>
                </c:pt>
                <c:pt idx="24030">
                  <c:v>-10.406464250734574</c:v>
                </c:pt>
                <c:pt idx="24031">
                  <c:v>-11.936826640548482</c:v>
                </c:pt>
                <c:pt idx="24032">
                  <c:v>-10.406464250734574</c:v>
                </c:pt>
                <c:pt idx="24033">
                  <c:v>-6.4275220372184139</c:v>
                </c:pt>
                <c:pt idx="24034">
                  <c:v>-9.1821743388834491</c:v>
                </c:pt>
                <c:pt idx="24035">
                  <c:v>-7.0396669931439764</c:v>
                </c:pt>
                <c:pt idx="24036">
                  <c:v>-8.570029382957884</c:v>
                </c:pt>
                <c:pt idx="24037">
                  <c:v>-7.6518119490695398</c:v>
                </c:pt>
                <c:pt idx="24038">
                  <c:v>-8.570029382957884</c:v>
                </c:pt>
                <c:pt idx="24039">
                  <c:v>-8.2639569049951032</c:v>
                </c:pt>
                <c:pt idx="24040">
                  <c:v>-7.6518119490695398</c:v>
                </c:pt>
                <c:pt idx="24041">
                  <c:v>-10.712536728697357</c:v>
                </c:pt>
                <c:pt idx="24042">
                  <c:v>-8.570029382957884</c:v>
                </c:pt>
                <c:pt idx="24043">
                  <c:v>-9.1821743388834491</c:v>
                </c:pt>
                <c:pt idx="24044">
                  <c:v>-13.773261508325172</c:v>
                </c:pt>
                <c:pt idx="24045">
                  <c:v>-8.8761018609206666</c:v>
                </c:pt>
                <c:pt idx="24046">
                  <c:v>-11.018609206660138</c:v>
                </c:pt>
                <c:pt idx="24047">
                  <c:v>-10.406464250734574</c:v>
                </c:pt>
                <c:pt idx="24048">
                  <c:v>-9.1821743388834491</c:v>
                </c:pt>
                <c:pt idx="24049">
                  <c:v>-8.8761018609206666</c:v>
                </c:pt>
                <c:pt idx="24050">
                  <c:v>-11.630754162585701</c:v>
                </c:pt>
                <c:pt idx="24051">
                  <c:v>-11.32468168462292</c:v>
                </c:pt>
                <c:pt idx="24052">
                  <c:v>-10.712536728697357</c:v>
                </c:pt>
                <c:pt idx="24053">
                  <c:v>-10.406464250734574</c:v>
                </c:pt>
                <c:pt idx="24054">
                  <c:v>-11.32468168462292</c:v>
                </c:pt>
                <c:pt idx="24055">
                  <c:v>-11.018609206660138</c:v>
                </c:pt>
                <c:pt idx="24056">
                  <c:v>-13.161116552399609</c:v>
                </c:pt>
                <c:pt idx="24057">
                  <c:v>-11.32468168462292</c:v>
                </c:pt>
                <c:pt idx="24058">
                  <c:v>-9.7943192948090125</c:v>
                </c:pt>
                <c:pt idx="24059">
                  <c:v>-11.936826640548482</c:v>
                </c:pt>
                <c:pt idx="24060">
                  <c:v>-7.0396669931439764</c:v>
                </c:pt>
                <c:pt idx="24061">
                  <c:v>-11.936826640548482</c:v>
                </c:pt>
                <c:pt idx="24062">
                  <c:v>-9.7943192948090125</c:v>
                </c:pt>
                <c:pt idx="24063">
                  <c:v>-11.936826640548482</c:v>
                </c:pt>
                <c:pt idx="24064">
                  <c:v>-13.467189030362391</c:v>
                </c:pt>
                <c:pt idx="24065">
                  <c:v>-10.406464250734574</c:v>
                </c:pt>
                <c:pt idx="24066">
                  <c:v>-11.32468168462292</c:v>
                </c:pt>
                <c:pt idx="24067">
                  <c:v>-11.018609206660138</c:v>
                </c:pt>
                <c:pt idx="24068">
                  <c:v>-14.9975514201763</c:v>
                </c:pt>
                <c:pt idx="24069">
                  <c:v>-12.242899118511264</c:v>
                </c:pt>
                <c:pt idx="24070">
                  <c:v>-10.100391772771793</c:v>
                </c:pt>
                <c:pt idx="24071">
                  <c:v>-7.0396669931439764</c:v>
                </c:pt>
                <c:pt idx="24072">
                  <c:v>-11.018609206660138</c:v>
                </c:pt>
                <c:pt idx="24073">
                  <c:v>-12.548971596474045</c:v>
                </c:pt>
                <c:pt idx="24074">
                  <c:v>-11.018609206660138</c:v>
                </c:pt>
                <c:pt idx="24075">
                  <c:v>-11.32468168462292</c:v>
                </c:pt>
                <c:pt idx="24076">
                  <c:v>-13.773261508325172</c:v>
                </c:pt>
                <c:pt idx="24077">
                  <c:v>-13.161116552399609</c:v>
                </c:pt>
                <c:pt idx="24078">
                  <c:v>-11.018609206660138</c:v>
                </c:pt>
                <c:pt idx="24079">
                  <c:v>-11.630754162585701</c:v>
                </c:pt>
                <c:pt idx="24080">
                  <c:v>-12.242899118511264</c:v>
                </c:pt>
                <c:pt idx="24081">
                  <c:v>-12.548971596474045</c:v>
                </c:pt>
                <c:pt idx="24082">
                  <c:v>-11.630754162585701</c:v>
                </c:pt>
                <c:pt idx="24083">
                  <c:v>-9.1821743388834491</c:v>
                </c:pt>
                <c:pt idx="24084">
                  <c:v>-7.6518119490695398</c:v>
                </c:pt>
                <c:pt idx="24085">
                  <c:v>-7.9578844270323223</c:v>
                </c:pt>
                <c:pt idx="24086">
                  <c:v>-6.7335945151811956</c:v>
                </c:pt>
                <c:pt idx="24087">
                  <c:v>-8.8761018609206666</c:v>
                </c:pt>
                <c:pt idx="24088">
                  <c:v>-10.712536728697357</c:v>
                </c:pt>
                <c:pt idx="24089">
                  <c:v>-8.570029382957884</c:v>
                </c:pt>
                <c:pt idx="24090">
                  <c:v>-8.2639569049951032</c:v>
                </c:pt>
                <c:pt idx="24091">
                  <c:v>-7.0396669931439764</c:v>
                </c:pt>
                <c:pt idx="24092">
                  <c:v>-7.0396669931439764</c:v>
                </c:pt>
                <c:pt idx="24093">
                  <c:v>-5.8153770812928505</c:v>
                </c:pt>
                <c:pt idx="24094">
                  <c:v>-6.7335945151811956</c:v>
                </c:pt>
                <c:pt idx="24095">
                  <c:v>-9.1821743388834491</c:v>
                </c:pt>
                <c:pt idx="24096">
                  <c:v>-10.100391772771793</c:v>
                </c:pt>
                <c:pt idx="24097">
                  <c:v>-11.936826640548482</c:v>
                </c:pt>
                <c:pt idx="24098">
                  <c:v>-8.8761018609206666</c:v>
                </c:pt>
                <c:pt idx="24099">
                  <c:v>-7.9578844270323223</c:v>
                </c:pt>
                <c:pt idx="24100">
                  <c:v>-8.570029382957884</c:v>
                </c:pt>
                <c:pt idx="24101">
                  <c:v>-10.712536728697357</c:v>
                </c:pt>
                <c:pt idx="24102">
                  <c:v>-11.018609206660138</c:v>
                </c:pt>
                <c:pt idx="24103">
                  <c:v>-11.630754162585701</c:v>
                </c:pt>
                <c:pt idx="24104">
                  <c:v>-7.6518119490695398</c:v>
                </c:pt>
                <c:pt idx="24105">
                  <c:v>-3.672869735553379</c:v>
                </c:pt>
                <c:pt idx="24106">
                  <c:v>-7.0396669931439764</c:v>
                </c:pt>
                <c:pt idx="24107">
                  <c:v>-6.1214495592556322</c:v>
                </c:pt>
                <c:pt idx="24108">
                  <c:v>-8.2639569049951032</c:v>
                </c:pt>
                <c:pt idx="24109">
                  <c:v>-5.8153770812928505</c:v>
                </c:pt>
                <c:pt idx="24110">
                  <c:v>-8.2639569049951032</c:v>
                </c:pt>
                <c:pt idx="24111">
                  <c:v>-8.570029382957884</c:v>
                </c:pt>
                <c:pt idx="24112">
                  <c:v>-8.2639569049951032</c:v>
                </c:pt>
                <c:pt idx="24113">
                  <c:v>-10.100391772771793</c:v>
                </c:pt>
                <c:pt idx="24114">
                  <c:v>-8.2639569049951032</c:v>
                </c:pt>
                <c:pt idx="24115">
                  <c:v>-7.9578844270323223</c:v>
                </c:pt>
                <c:pt idx="24116">
                  <c:v>-8.8761018609206666</c:v>
                </c:pt>
                <c:pt idx="24117">
                  <c:v>-6.7335945151811956</c:v>
                </c:pt>
                <c:pt idx="24118">
                  <c:v>-7.6518119490695398</c:v>
                </c:pt>
                <c:pt idx="24119">
                  <c:v>-8.8761018609206666</c:v>
                </c:pt>
                <c:pt idx="24120">
                  <c:v>-10.100391772771793</c:v>
                </c:pt>
                <c:pt idx="24121">
                  <c:v>-8.8761018609206666</c:v>
                </c:pt>
                <c:pt idx="24122">
                  <c:v>-8.8761018609206666</c:v>
                </c:pt>
                <c:pt idx="24123">
                  <c:v>-11.32468168462292</c:v>
                </c:pt>
                <c:pt idx="24124">
                  <c:v>-10.712536728697357</c:v>
                </c:pt>
                <c:pt idx="24125">
                  <c:v>-8.570029382957884</c:v>
                </c:pt>
                <c:pt idx="24126">
                  <c:v>-10.100391772771793</c:v>
                </c:pt>
                <c:pt idx="24127">
                  <c:v>-10.100391772771793</c:v>
                </c:pt>
                <c:pt idx="24128">
                  <c:v>-7.6518119490695398</c:v>
                </c:pt>
                <c:pt idx="24129">
                  <c:v>-8.8761018609206666</c:v>
                </c:pt>
                <c:pt idx="24130">
                  <c:v>-14.079333986287953</c:v>
                </c:pt>
                <c:pt idx="24131">
                  <c:v>-11.630754162585701</c:v>
                </c:pt>
                <c:pt idx="24132">
                  <c:v>-9.1821743388834491</c:v>
                </c:pt>
                <c:pt idx="24133">
                  <c:v>-10.712536728697357</c:v>
                </c:pt>
                <c:pt idx="24134">
                  <c:v>-10.406464250734574</c:v>
                </c:pt>
                <c:pt idx="24135">
                  <c:v>-8.8761018609206666</c:v>
                </c:pt>
                <c:pt idx="24136">
                  <c:v>-8.570029382957884</c:v>
                </c:pt>
                <c:pt idx="24137">
                  <c:v>-11.630754162585701</c:v>
                </c:pt>
                <c:pt idx="24138">
                  <c:v>-10.712536728697357</c:v>
                </c:pt>
                <c:pt idx="24139">
                  <c:v>-9.7943192948090125</c:v>
                </c:pt>
                <c:pt idx="24140">
                  <c:v>-7.9578844270323223</c:v>
                </c:pt>
                <c:pt idx="24141">
                  <c:v>-7.0396669931439764</c:v>
                </c:pt>
                <c:pt idx="24142">
                  <c:v>-8.2639569049951032</c:v>
                </c:pt>
                <c:pt idx="24143">
                  <c:v>-7.3457394711067581</c:v>
                </c:pt>
                <c:pt idx="24144">
                  <c:v>-12.548971596474045</c:v>
                </c:pt>
                <c:pt idx="24145">
                  <c:v>-11.936826640548482</c:v>
                </c:pt>
                <c:pt idx="24146">
                  <c:v>-12.242899118511264</c:v>
                </c:pt>
                <c:pt idx="24147">
                  <c:v>-10.712536728697357</c:v>
                </c:pt>
                <c:pt idx="24148">
                  <c:v>-8.8761018609206666</c:v>
                </c:pt>
                <c:pt idx="24149">
                  <c:v>-11.936826640548482</c:v>
                </c:pt>
                <c:pt idx="24150">
                  <c:v>-9.1821743388834491</c:v>
                </c:pt>
                <c:pt idx="24151">
                  <c:v>-8.570029382957884</c:v>
                </c:pt>
                <c:pt idx="24152">
                  <c:v>-9.1821743388834491</c:v>
                </c:pt>
                <c:pt idx="24153">
                  <c:v>-12.548971596474045</c:v>
                </c:pt>
                <c:pt idx="24154">
                  <c:v>-12.242899118511264</c:v>
                </c:pt>
                <c:pt idx="24155">
                  <c:v>-8.8761018609206666</c:v>
                </c:pt>
                <c:pt idx="24156">
                  <c:v>-8.8761018609206666</c:v>
                </c:pt>
                <c:pt idx="24157">
                  <c:v>-9.1821743388834491</c:v>
                </c:pt>
                <c:pt idx="24158">
                  <c:v>-7.9578844270323223</c:v>
                </c:pt>
                <c:pt idx="24159">
                  <c:v>-8.2639569049951032</c:v>
                </c:pt>
                <c:pt idx="24160">
                  <c:v>-8.8761018609206666</c:v>
                </c:pt>
                <c:pt idx="24161">
                  <c:v>-9.7943192948090125</c:v>
                </c:pt>
                <c:pt idx="24162">
                  <c:v>-8.8761018609206666</c:v>
                </c:pt>
                <c:pt idx="24163">
                  <c:v>-8.2639569049951032</c:v>
                </c:pt>
                <c:pt idx="24164">
                  <c:v>-7.6518119490695398</c:v>
                </c:pt>
                <c:pt idx="24165">
                  <c:v>-7.0396669931439764</c:v>
                </c:pt>
                <c:pt idx="24166">
                  <c:v>-9.1821743388834491</c:v>
                </c:pt>
                <c:pt idx="24167">
                  <c:v>-7.3457394711067581</c:v>
                </c:pt>
                <c:pt idx="24168">
                  <c:v>-11.018609206660138</c:v>
                </c:pt>
                <c:pt idx="24169">
                  <c:v>-10.712536728697357</c:v>
                </c:pt>
                <c:pt idx="24170">
                  <c:v>-7.9578844270323223</c:v>
                </c:pt>
                <c:pt idx="24171">
                  <c:v>-7.0396669931439764</c:v>
                </c:pt>
                <c:pt idx="24172">
                  <c:v>-7.9578844270323223</c:v>
                </c:pt>
                <c:pt idx="24173">
                  <c:v>-7.0396669931439764</c:v>
                </c:pt>
                <c:pt idx="24174">
                  <c:v>-10.712536728697357</c:v>
                </c:pt>
                <c:pt idx="24175">
                  <c:v>-9.1821743388834491</c:v>
                </c:pt>
                <c:pt idx="24176">
                  <c:v>-10.712536728697357</c:v>
                </c:pt>
                <c:pt idx="24177">
                  <c:v>-8.570029382957884</c:v>
                </c:pt>
                <c:pt idx="24178">
                  <c:v>-10.100391772771793</c:v>
                </c:pt>
                <c:pt idx="24179">
                  <c:v>-10.712536728697357</c:v>
                </c:pt>
                <c:pt idx="24180">
                  <c:v>-10.712536728697357</c:v>
                </c:pt>
                <c:pt idx="24181">
                  <c:v>-6.7335945151811956</c:v>
                </c:pt>
                <c:pt idx="24182">
                  <c:v>-9.1821743388834491</c:v>
                </c:pt>
                <c:pt idx="24183">
                  <c:v>-11.936826640548482</c:v>
                </c:pt>
                <c:pt idx="24184">
                  <c:v>-7.6518119490695398</c:v>
                </c:pt>
                <c:pt idx="24185">
                  <c:v>-7.3457394711067581</c:v>
                </c:pt>
                <c:pt idx="24186">
                  <c:v>-8.570029382957884</c:v>
                </c:pt>
                <c:pt idx="24187">
                  <c:v>-11.018609206660138</c:v>
                </c:pt>
                <c:pt idx="24188">
                  <c:v>-7.3457394711067581</c:v>
                </c:pt>
                <c:pt idx="24189">
                  <c:v>-6.1214495592556322</c:v>
                </c:pt>
                <c:pt idx="24190">
                  <c:v>-7.9578844270323223</c:v>
                </c:pt>
                <c:pt idx="24191">
                  <c:v>-7.9578844270323223</c:v>
                </c:pt>
                <c:pt idx="24192">
                  <c:v>-9.1821743388834491</c:v>
                </c:pt>
                <c:pt idx="24193">
                  <c:v>-8.2639569049951032</c:v>
                </c:pt>
                <c:pt idx="24194">
                  <c:v>-8.8761018609206666</c:v>
                </c:pt>
                <c:pt idx="24195">
                  <c:v>-8.8761018609206666</c:v>
                </c:pt>
                <c:pt idx="24196">
                  <c:v>-11.630754162585701</c:v>
                </c:pt>
                <c:pt idx="24197">
                  <c:v>-10.100391772771793</c:v>
                </c:pt>
                <c:pt idx="24198">
                  <c:v>-7.0396669931439764</c:v>
                </c:pt>
                <c:pt idx="24199">
                  <c:v>-6.7335945151811956</c:v>
                </c:pt>
                <c:pt idx="24200">
                  <c:v>-6.1214495592556322</c:v>
                </c:pt>
                <c:pt idx="24201">
                  <c:v>-6.1214495592556322</c:v>
                </c:pt>
                <c:pt idx="24202">
                  <c:v>-9.7943192948090125</c:v>
                </c:pt>
                <c:pt idx="24203">
                  <c:v>-6.1214495592556322</c:v>
                </c:pt>
                <c:pt idx="24204">
                  <c:v>-6.7335945151811956</c:v>
                </c:pt>
                <c:pt idx="24205">
                  <c:v>-7.9578844270323223</c:v>
                </c:pt>
                <c:pt idx="24206">
                  <c:v>-7.9578844270323223</c:v>
                </c:pt>
                <c:pt idx="24207">
                  <c:v>-8.8761018609206666</c:v>
                </c:pt>
                <c:pt idx="24208">
                  <c:v>-9.1821743388834491</c:v>
                </c:pt>
                <c:pt idx="24209">
                  <c:v>-8.8761018609206666</c:v>
                </c:pt>
                <c:pt idx="24210">
                  <c:v>-11.018609206660138</c:v>
                </c:pt>
                <c:pt idx="24211">
                  <c:v>-10.712536728697357</c:v>
                </c:pt>
                <c:pt idx="24212">
                  <c:v>-4.8971596474045063</c:v>
                </c:pt>
                <c:pt idx="24213">
                  <c:v>-5.8153770812928505</c:v>
                </c:pt>
                <c:pt idx="24214">
                  <c:v>-10.406464250734574</c:v>
                </c:pt>
                <c:pt idx="24215">
                  <c:v>-10.100391772771793</c:v>
                </c:pt>
                <c:pt idx="24216">
                  <c:v>-10.712536728697357</c:v>
                </c:pt>
                <c:pt idx="24217">
                  <c:v>-14.9975514201763</c:v>
                </c:pt>
                <c:pt idx="24218">
                  <c:v>-14.079333986287953</c:v>
                </c:pt>
                <c:pt idx="24219">
                  <c:v>-13.161116552399609</c:v>
                </c:pt>
                <c:pt idx="24220">
                  <c:v>-12.548971596474045</c:v>
                </c:pt>
                <c:pt idx="24221">
                  <c:v>-12.855044074436828</c:v>
                </c:pt>
                <c:pt idx="24222">
                  <c:v>-11.936826640548482</c:v>
                </c:pt>
                <c:pt idx="24223">
                  <c:v>-11.630754162585701</c:v>
                </c:pt>
                <c:pt idx="24224">
                  <c:v>-10.406464250734574</c:v>
                </c:pt>
                <c:pt idx="24225">
                  <c:v>-13.773261508325172</c:v>
                </c:pt>
                <c:pt idx="24226">
                  <c:v>-14.385406464250735</c:v>
                </c:pt>
                <c:pt idx="24227">
                  <c:v>-11.018609206660138</c:v>
                </c:pt>
                <c:pt idx="24228">
                  <c:v>-10.100391772771793</c:v>
                </c:pt>
                <c:pt idx="24229">
                  <c:v>-10.100391772771793</c:v>
                </c:pt>
                <c:pt idx="24230">
                  <c:v>-9.7943192948090125</c:v>
                </c:pt>
                <c:pt idx="24231">
                  <c:v>-10.406464250734574</c:v>
                </c:pt>
                <c:pt idx="24232">
                  <c:v>-10.406464250734574</c:v>
                </c:pt>
                <c:pt idx="24233">
                  <c:v>-10.712536728697357</c:v>
                </c:pt>
                <c:pt idx="24234">
                  <c:v>-9.1821743388834491</c:v>
                </c:pt>
                <c:pt idx="24235">
                  <c:v>-9.7943192948090125</c:v>
                </c:pt>
                <c:pt idx="24236">
                  <c:v>-12.855044074436828</c:v>
                </c:pt>
                <c:pt idx="24237">
                  <c:v>-11.630754162585701</c:v>
                </c:pt>
                <c:pt idx="24238">
                  <c:v>-12.242899118511264</c:v>
                </c:pt>
                <c:pt idx="24239">
                  <c:v>-12.548971596474045</c:v>
                </c:pt>
                <c:pt idx="24240">
                  <c:v>-10.100391772771793</c:v>
                </c:pt>
                <c:pt idx="24241">
                  <c:v>-14.691478942213516</c:v>
                </c:pt>
                <c:pt idx="24242">
                  <c:v>-12.548971596474045</c:v>
                </c:pt>
                <c:pt idx="24243">
                  <c:v>-13.773261508325172</c:v>
                </c:pt>
                <c:pt idx="24244">
                  <c:v>-9.1821743388834491</c:v>
                </c:pt>
                <c:pt idx="24245">
                  <c:v>-10.406464250734574</c:v>
                </c:pt>
                <c:pt idx="24246">
                  <c:v>-8.570029382957884</c:v>
                </c:pt>
                <c:pt idx="24247">
                  <c:v>-8.8761018609206666</c:v>
                </c:pt>
                <c:pt idx="24248">
                  <c:v>-9.1821743388834491</c:v>
                </c:pt>
                <c:pt idx="24249">
                  <c:v>-8.8761018609206666</c:v>
                </c:pt>
                <c:pt idx="24250">
                  <c:v>-6.7335945151811956</c:v>
                </c:pt>
                <c:pt idx="24251">
                  <c:v>-11.630754162585701</c:v>
                </c:pt>
                <c:pt idx="24252">
                  <c:v>-8.570029382957884</c:v>
                </c:pt>
                <c:pt idx="24253">
                  <c:v>-8.8761018609206666</c:v>
                </c:pt>
                <c:pt idx="24254">
                  <c:v>-10.100391772771793</c:v>
                </c:pt>
                <c:pt idx="24255">
                  <c:v>-8.570029382957884</c:v>
                </c:pt>
                <c:pt idx="24256">
                  <c:v>-11.018609206660138</c:v>
                </c:pt>
                <c:pt idx="24257">
                  <c:v>-10.100391772771793</c:v>
                </c:pt>
                <c:pt idx="24258">
                  <c:v>-7.6518119490695398</c:v>
                </c:pt>
                <c:pt idx="24259">
                  <c:v>-5.5093046033300688</c:v>
                </c:pt>
                <c:pt idx="24260">
                  <c:v>-5.5093046033300688</c:v>
                </c:pt>
                <c:pt idx="24261">
                  <c:v>-7.0396669931439764</c:v>
                </c:pt>
                <c:pt idx="24262">
                  <c:v>-8.570029382957884</c:v>
                </c:pt>
                <c:pt idx="24263">
                  <c:v>-13.773261508325172</c:v>
                </c:pt>
                <c:pt idx="24264">
                  <c:v>-13.161116552399609</c:v>
                </c:pt>
                <c:pt idx="24265">
                  <c:v>-14.9975514201763</c:v>
                </c:pt>
                <c:pt idx="24266">
                  <c:v>-12.855044074436828</c:v>
                </c:pt>
                <c:pt idx="24267">
                  <c:v>-9.7943192948090125</c:v>
                </c:pt>
                <c:pt idx="24268">
                  <c:v>-8.570029382957884</c:v>
                </c:pt>
                <c:pt idx="24269">
                  <c:v>-11.32468168462292</c:v>
                </c:pt>
                <c:pt idx="24270">
                  <c:v>-11.018609206660138</c:v>
                </c:pt>
                <c:pt idx="24271">
                  <c:v>-10.712536728697357</c:v>
                </c:pt>
                <c:pt idx="24272">
                  <c:v>-11.936826640548482</c:v>
                </c:pt>
                <c:pt idx="24273">
                  <c:v>-12.242899118511264</c:v>
                </c:pt>
                <c:pt idx="24274">
                  <c:v>-10.406464250734574</c:v>
                </c:pt>
                <c:pt idx="24275">
                  <c:v>-8.8761018609206666</c:v>
                </c:pt>
                <c:pt idx="24276">
                  <c:v>-10.712536728697357</c:v>
                </c:pt>
                <c:pt idx="24277">
                  <c:v>-8.2639569049951032</c:v>
                </c:pt>
                <c:pt idx="24278">
                  <c:v>-7.9578844270323223</c:v>
                </c:pt>
                <c:pt idx="24279">
                  <c:v>-10.100391772771793</c:v>
                </c:pt>
                <c:pt idx="24280">
                  <c:v>-11.630754162585701</c:v>
                </c:pt>
                <c:pt idx="24281">
                  <c:v>-8.570029382957884</c:v>
                </c:pt>
                <c:pt idx="24282">
                  <c:v>-5.8153770812928505</c:v>
                </c:pt>
                <c:pt idx="24283">
                  <c:v>-9.7943192948090125</c:v>
                </c:pt>
                <c:pt idx="24284">
                  <c:v>-12.855044074436828</c:v>
                </c:pt>
                <c:pt idx="24285">
                  <c:v>-12.548971596474045</c:v>
                </c:pt>
                <c:pt idx="24286">
                  <c:v>-11.936826640548482</c:v>
                </c:pt>
                <c:pt idx="24287">
                  <c:v>-9.7943192948090125</c:v>
                </c:pt>
                <c:pt idx="24288">
                  <c:v>-11.936826640548482</c:v>
                </c:pt>
                <c:pt idx="24289">
                  <c:v>-10.100391772771793</c:v>
                </c:pt>
                <c:pt idx="24290">
                  <c:v>-10.100391772771793</c:v>
                </c:pt>
                <c:pt idx="24291">
                  <c:v>-5.8153770812928505</c:v>
                </c:pt>
                <c:pt idx="24292">
                  <c:v>-7.6518119490695398</c:v>
                </c:pt>
                <c:pt idx="24293">
                  <c:v>-8.570029382957884</c:v>
                </c:pt>
                <c:pt idx="24294">
                  <c:v>-8.8761018609206666</c:v>
                </c:pt>
                <c:pt idx="24295">
                  <c:v>-8.8761018609206666</c:v>
                </c:pt>
                <c:pt idx="24296">
                  <c:v>-7.3457394711067581</c:v>
                </c:pt>
                <c:pt idx="24297">
                  <c:v>-11.630754162585701</c:v>
                </c:pt>
                <c:pt idx="24298">
                  <c:v>-14.9975514201763</c:v>
                </c:pt>
                <c:pt idx="24299">
                  <c:v>-11.630754162585701</c:v>
                </c:pt>
                <c:pt idx="24300">
                  <c:v>-8.570029382957884</c:v>
                </c:pt>
                <c:pt idx="24301">
                  <c:v>-11.018609206660138</c:v>
                </c:pt>
                <c:pt idx="24302">
                  <c:v>-13.161116552399609</c:v>
                </c:pt>
                <c:pt idx="24303">
                  <c:v>-13.467189030362391</c:v>
                </c:pt>
                <c:pt idx="24304">
                  <c:v>-11.936826640548482</c:v>
                </c:pt>
                <c:pt idx="24305">
                  <c:v>-14.079333986287953</c:v>
                </c:pt>
                <c:pt idx="24306">
                  <c:v>-15.60969637610186</c:v>
                </c:pt>
                <c:pt idx="24307">
                  <c:v>-12.242899118511264</c:v>
                </c:pt>
                <c:pt idx="24308">
                  <c:v>-7.3457394711067581</c:v>
                </c:pt>
                <c:pt idx="24309">
                  <c:v>-10.406464250734574</c:v>
                </c:pt>
                <c:pt idx="24310">
                  <c:v>-11.018609206660138</c:v>
                </c:pt>
                <c:pt idx="24311">
                  <c:v>-8.8761018609206666</c:v>
                </c:pt>
                <c:pt idx="24312">
                  <c:v>-10.712536728697357</c:v>
                </c:pt>
                <c:pt idx="24313">
                  <c:v>-12.855044074436828</c:v>
                </c:pt>
                <c:pt idx="24314">
                  <c:v>-13.161116552399609</c:v>
                </c:pt>
                <c:pt idx="24315">
                  <c:v>-12.855044074436828</c:v>
                </c:pt>
                <c:pt idx="24316">
                  <c:v>-12.548971596474045</c:v>
                </c:pt>
                <c:pt idx="24317">
                  <c:v>-10.406464250734574</c:v>
                </c:pt>
                <c:pt idx="24318">
                  <c:v>-11.018609206660138</c:v>
                </c:pt>
                <c:pt idx="24319">
                  <c:v>-14.691478942213516</c:v>
                </c:pt>
                <c:pt idx="24320">
                  <c:v>-12.242899118511264</c:v>
                </c:pt>
                <c:pt idx="24321">
                  <c:v>-15.915768854064645</c:v>
                </c:pt>
                <c:pt idx="24322">
                  <c:v>-11.630754162585701</c:v>
                </c:pt>
                <c:pt idx="24323">
                  <c:v>-11.936826640548482</c:v>
                </c:pt>
                <c:pt idx="24324">
                  <c:v>-12.242899118511264</c:v>
                </c:pt>
                <c:pt idx="24325">
                  <c:v>-7.6518119490695398</c:v>
                </c:pt>
                <c:pt idx="24326">
                  <c:v>-10.406464250734574</c:v>
                </c:pt>
                <c:pt idx="24327">
                  <c:v>-11.32468168462292</c:v>
                </c:pt>
                <c:pt idx="24328">
                  <c:v>-12.242899118511264</c:v>
                </c:pt>
                <c:pt idx="24329">
                  <c:v>-14.385406464250735</c:v>
                </c:pt>
                <c:pt idx="24330">
                  <c:v>-13.773261508325172</c:v>
                </c:pt>
                <c:pt idx="24331">
                  <c:v>-13.467189030362391</c:v>
                </c:pt>
                <c:pt idx="24332">
                  <c:v>-12.548971596474045</c:v>
                </c:pt>
                <c:pt idx="24333">
                  <c:v>-11.018609206660138</c:v>
                </c:pt>
                <c:pt idx="24334">
                  <c:v>-7.3457394711067581</c:v>
                </c:pt>
                <c:pt idx="24335">
                  <c:v>-8.570029382957884</c:v>
                </c:pt>
                <c:pt idx="24336">
                  <c:v>-7.9578844270323223</c:v>
                </c:pt>
                <c:pt idx="24337">
                  <c:v>-8.8761018609206666</c:v>
                </c:pt>
                <c:pt idx="24338">
                  <c:v>-11.630754162585701</c:v>
                </c:pt>
                <c:pt idx="24339">
                  <c:v>-12.548971596474045</c:v>
                </c:pt>
                <c:pt idx="24340">
                  <c:v>-12.855044074436828</c:v>
                </c:pt>
                <c:pt idx="24341">
                  <c:v>-8.2639569049951032</c:v>
                </c:pt>
                <c:pt idx="24342">
                  <c:v>-12.242899118511264</c:v>
                </c:pt>
                <c:pt idx="24343">
                  <c:v>-9.1821743388834491</c:v>
                </c:pt>
                <c:pt idx="24344">
                  <c:v>-9.1821743388834491</c:v>
                </c:pt>
                <c:pt idx="24345">
                  <c:v>-10.712536728697357</c:v>
                </c:pt>
                <c:pt idx="24346">
                  <c:v>-13.161116552399609</c:v>
                </c:pt>
                <c:pt idx="24347">
                  <c:v>-10.406464250734574</c:v>
                </c:pt>
                <c:pt idx="24348">
                  <c:v>-8.8761018609206666</c:v>
                </c:pt>
                <c:pt idx="24349">
                  <c:v>-11.936826640548482</c:v>
                </c:pt>
                <c:pt idx="24350">
                  <c:v>-9.7943192948090125</c:v>
                </c:pt>
                <c:pt idx="24351">
                  <c:v>-5.8153770812928505</c:v>
                </c:pt>
                <c:pt idx="24352">
                  <c:v>-11.018609206660138</c:v>
                </c:pt>
                <c:pt idx="24353">
                  <c:v>-9.1821743388834491</c:v>
                </c:pt>
                <c:pt idx="24354">
                  <c:v>-14.079333986287953</c:v>
                </c:pt>
                <c:pt idx="24355">
                  <c:v>-14.079333986287953</c:v>
                </c:pt>
                <c:pt idx="24356">
                  <c:v>-11.630754162585701</c:v>
                </c:pt>
                <c:pt idx="24357">
                  <c:v>-10.100391772771793</c:v>
                </c:pt>
                <c:pt idx="24358">
                  <c:v>-8.2639569049951032</c:v>
                </c:pt>
                <c:pt idx="24359">
                  <c:v>-6.4275220372184139</c:v>
                </c:pt>
                <c:pt idx="24360">
                  <c:v>-4.285014691478942</c:v>
                </c:pt>
                <c:pt idx="24361">
                  <c:v>-4.285014691478942</c:v>
                </c:pt>
                <c:pt idx="24362">
                  <c:v>-5.5093046033300688</c:v>
                </c:pt>
                <c:pt idx="24363">
                  <c:v>-4.8971596474045063</c:v>
                </c:pt>
                <c:pt idx="24364">
                  <c:v>-5.8153770812928505</c:v>
                </c:pt>
                <c:pt idx="24365">
                  <c:v>-7.0396669931439764</c:v>
                </c:pt>
                <c:pt idx="24366">
                  <c:v>-5.2032321253672871</c:v>
                </c:pt>
                <c:pt idx="24367">
                  <c:v>-7.6518119490695398</c:v>
                </c:pt>
                <c:pt idx="24368">
                  <c:v>-7.3457394711067581</c:v>
                </c:pt>
                <c:pt idx="24369">
                  <c:v>-7.9578844270323223</c:v>
                </c:pt>
                <c:pt idx="24370">
                  <c:v>-8.8761018609206666</c:v>
                </c:pt>
                <c:pt idx="24371">
                  <c:v>-10.712536728697357</c:v>
                </c:pt>
                <c:pt idx="24372">
                  <c:v>-11.32468168462292</c:v>
                </c:pt>
                <c:pt idx="24373">
                  <c:v>-12.242899118511264</c:v>
                </c:pt>
                <c:pt idx="24374">
                  <c:v>-13.161116552399609</c:v>
                </c:pt>
                <c:pt idx="24375">
                  <c:v>-12.855044074436828</c:v>
                </c:pt>
                <c:pt idx="24376">
                  <c:v>-7.6518119490695398</c:v>
                </c:pt>
                <c:pt idx="24377">
                  <c:v>-11.018609206660138</c:v>
                </c:pt>
                <c:pt idx="24378">
                  <c:v>-12.242899118511264</c:v>
                </c:pt>
                <c:pt idx="24379">
                  <c:v>-12.242899118511264</c:v>
                </c:pt>
                <c:pt idx="24380">
                  <c:v>-12.548971596474045</c:v>
                </c:pt>
                <c:pt idx="24381">
                  <c:v>-17.140058765915768</c:v>
                </c:pt>
                <c:pt idx="24382">
                  <c:v>-13.161116552399609</c:v>
                </c:pt>
                <c:pt idx="24383">
                  <c:v>-12.548971596474045</c:v>
                </c:pt>
                <c:pt idx="24384">
                  <c:v>-12.548971596474045</c:v>
                </c:pt>
                <c:pt idx="24385">
                  <c:v>-11.32468168462292</c:v>
                </c:pt>
                <c:pt idx="24386">
                  <c:v>-12.242899118511264</c:v>
                </c:pt>
                <c:pt idx="24387">
                  <c:v>-11.32468168462292</c:v>
                </c:pt>
                <c:pt idx="24388">
                  <c:v>-10.100391772771793</c:v>
                </c:pt>
                <c:pt idx="24389">
                  <c:v>-11.018609206660138</c:v>
                </c:pt>
                <c:pt idx="24390">
                  <c:v>-7.3457394711067581</c:v>
                </c:pt>
                <c:pt idx="24391">
                  <c:v>-8.8761018609206666</c:v>
                </c:pt>
                <c:pt idx="24392">
                  <c:v>-7.9578844270323223</c:v>
                </c:pt>
                <c:pt idx="24393">
                  <c:v>-9.1821743388834491</c:v>
                </c:pt>
                <c:pt idx="24394">
                  <c:v>-7.9578844270323223</c:v>
                </c:pt>
                <c:pt idx="24395">
                  <c:v>-10.712536728697357</c:v>
                </c:pt>
                <c:pt idx="24396">
                  <c:v>-8.570029382957884</c:v>
                </c:pt>
                <c:pt idx="24397">
                  <c:v>-7.9578844270323223</c:v>
                </c:pt>
                <c:pt idx="24398">
                  <c:v>-7.6518119490695398</c:v>
                </c:pt>
                <c:pt idx="24399">
                  <c:v>-7.6518119490695398</c:v>
                </c:pt>
                <c:pt idx="24400">
                  <c:v>-7.3457394711067581</c:v>
                </c:pt>
                <c:pt idx="24401">
                  <c:v>-8.8761018609206666</c:v>
                </c:pt>
                <c:pt idx="24402">
                  <c:v>-11.018609206660138</c:v>
                </c:pt>
                <c:pt idx="24403">
                  <c:v>-10.712536728697357</c:v>
                </c:pt>
                <c:pt idx="24404">
                  <c:v>-8.8761018609206666</c:v>
                </c:pt>
                <c:pt idx="24405">
                  <c:v>-9.7943192948090125</c:v>
                </c:pt>
                <c:pt idx="24406">
                  <c:v>-8.570029382957884</c:v>
                </c:pt>
                <c:pt idx="24407">
                  <c:v>-8.2639569049951032</c:v>
                </c:pt>
                <c:pt idx="24408">
                  <c:v>-4.5910871694417246</c:v>
                </c:pt>
                <c:pt idx="24409">
                  <c:v>-5.8153770812928505</c:v>
                </c:pt>
                <c:pt idx="24410">
                  <c:v>-7.9578844270323223</c:v>
                </c:pt>
                <c:pt idx="24411">
                  <c:v>-7.3457394711067581</c:v>
                </c:pt>
                <c:pt idx="24412">
                  <c:v>-7.6518119490695398</c:v>
                </c:pt>
                <c:pt idx="24413">
                  <c:v>-11.936826640548482</c:v>
                </c:pt>
                <c:pt idx="24414">
                  <c:v>-9.1821743388834491</c:v>
                </c:pt>
                <c:pt idx="24415">
                  <c:v>-7.3457394711067581</c:v>
                </c:pt>
                <c:pt idx="24416">
                  <c:v>-5.5093046033300688</c:v>
                </c:pt>
                <c:pt idx="24417">
                  <c:v>-8.2639569049951032</c:v>
                </c:pt>
                <c:pt idx="24418">
                  <c:v>-7.9578844270323223</c:v>
                </c:pt>
                <c:pt idx="24419">
                  <c:v>-6.1214495592556322</c:v>
                </c:pt>
                <c:pt idx="24420">
                  <c:v>-3.9789422135161612</c:v>
                </c:pt>
                <c:pt idx="24421">
                  <c:v>-9.7943192948090125</c:v>
                </c:pt>
                <c:pt idx="24422">
                  <c:v>-12.855044074436828</c:v>
                </c:pt>
                <c:pt idx="24423">
                  <c:v>-10.406464250734574</c:v>
                </c:pt>
                <c:pt idx="24424">
                  <c:v>-7.9578844270323223</c:v>
                </c:pt>
                <c:pt idx="24425">
                  <c:v>-7.6518119490695398</c:v>
                </c:pt>
                <c:pt idx="24426">
                  <c:v>-8.2639569049951032</c:v>
                </c:pt>
                <c:pt idx="24427">
                  <c:v>-8.2639569049951032</c:v>
                </c:pt>
                <c:pt idx="24428">
                  <c:v>-9.7943192948090125</c:v>
                </c:pt>
                <c:pt idx="24429">
                  <c:v>-8.570029382957884</c:v>
                </c:pt>
                <c:pt idx="24430">
                  <c:v>-7.9578844270323223</c:v>
                </c:pt>
                <c:pt idx="24431">
                  <c:v>-6.4275220372184139</c:v>
                </c:pt>
                <c:pt idx="24432">
                  <c:v>-7.3457394711067581</c:v>
                </c:pt>
                <c:pt idx="24433">
                  <c:v>-7.6518119490695398</c:v>
                </c:pt>
                <c:pt idx="24434">
                  <c:v>-3.672869735553379</c:v>
                </c:pt>
                <c:pt idx="24435">
                  <c:v>-5.8153770812928505</c:v>
                </c:pt>
                <c:pt idx="24436">
                  <c:v>-5.8153770812928505</c:v>
                </c:pt>
                <c:pt idx="24437">
                  <c:v>-7.0396669931439764</c:v>
                </c:pt>
                <c:pt idx="24438">
                  <c:v>-4.8971596474045063</c:v>
                </c:pt>
                <c:pt idx="24439">
                  <c:v>-7.6518119490695398</c:v>
                </c:pt>
                <c:pt idx="24440">
                  <c:v>-4.8971596474045063</c:v>
                </c:pt>
                <c:pt idx="24441">
                  <c:v>-6.1214495592556322</c:v>
                </c:pt>
                <c:pt idx="24442">
                  <c:v>-7.3457394711067581</c:v>
                </c:pt>
                <c:pt idx="24443">
                  <c:v>-11.936826640548482</c:v>
                </c:pt>
                <c:pt idx="24444">
                  <c:v>-9.1821743388834491</c:v>
                </c:pt>
                <c:pt idx="24445">
                  <c:v>-10.100391772771793</c:v>
                </c:pt>
                <c:pt idx="24446">
                  <c:v>-10.100391772771793</c:v>
                </c:pt>
                <c:pt idx="24447">
                  <c:v>-10.100391772771793</c:v>
                </c:pt>
                <c:pt idx="24448">
                  <c:v>-7.0396669931439764</c:v>
                </c:pt>
                <c:pt idx="24449">
                  <c:v>-5.8153770812928505</c:v>
                </c:pt>
                <c:pt idx="24450">
                  <c:v>-8.8761018609206666</c:v>
                </c:pt>
                <c:pt idx="24451">
                  <c:v>-8.8761018609206666</c:v>
                </c:pt>
                <c:pt idx="24452">
                  <c:v>-10.406464250734574</c:v>
                </c:pt>
                <c:pt idx="24453">
                  <c:v>-10.100391772771793</c:v>
                </c:pt>
                <c:pt idx="24454">
                  <c:v>-6.1214495592556322</c:v>
                </c:pt>
                <c:pt idx="24455">
                  <c:v>-9.7943192948090125</c:v>
                </c:pt>
                <c:pt idx="24456">
                  <c:v>-7.0396669931439764</c:v>
                </c:pt>
                <c:pt idx="24457">
                  <c:v>-8.2639569049951032</c:v>
                </c:pt>
                <c:pt idx="24458">
                  <c:v>-6.4275220372184139</c:v>
                </c:pt>
                <c:pt idx="24459">
                  <c:v>-8.570029382957884</c:v>
                </c:pt>
                <c:pt idx="24460">
                  <c:v>-10.100391772771793</c:v>
                </c:pt>
                <c:pt idx="24461">
                  <c:v>-9.7943192948090125</c:v>
                </c:pt>
                <c:pt idx="24462">
                  <c:v>-11.018609206660138</c:v>
                </c:pt>
                <c:pt idx="24463">
                  <c:v>-9.7943192948090125</c:v>
                </c:pt>
                <c:pt idx="24464">
                  <c:v>-10.406464250734574</c:v>
                </c:pt>
                <c:pt idx="24465">
                  <c:v>-14.691478942213516</c:v>
                </c:pt>
                <c:pt idx="24466">
                  <c:v>-14.079333986287953</c:v>
                </c:pt>
                <c:pt idx="24467">
                  <c:v>-14.9975514201763</c:v>
                </c:pt>
                <c:pt idx="24468">
                  <c:v>-11.018609206660138</c:v>
                </c:pt>
                <c:pt idx="24469">
                  <c:v>-13.161116552399609</c:v>
                </c:pt>
                <c:pt idx="24470">
                  <c:v>-11.936826640548482</c:v>
                </c:pt>
                <c:pt idx="24471">
                  <c:v>-9.1821743388834491</c:v>
                </c:pt>
                <c:pt idx="24472">
                  <c:v>-11.018609206660138</c:v>
                </c:pt>
                <c:pt idx="24473">
                  <c:v>-11.630754162585701</c:v>
                </c:pt>
                <c:pt idx="24474">
                  <c:v>-11.32468168462292</c:v>
                </c:pt>
                <c:pt idx="24475">
                  <c:v>-10.100391772771793</c:v>
                </c:pt>
                <c:pt idx="24476">
                  <c:v>-14.691478942213516</c:v>
                </c:pt>
                <c:pt idx="24477">
                  <c:v>-15.30362389813908</c:v>
                </c:pt>
                <c:pt idx="24478">
                  <c:v>-11.32468168462292</c:v>
                </c:pt>
                <c:pt idx="24479">
                  <c:v>-10.712536728697357</c:v>
                </c:pt>
                <c:pt idx="24480">
                  <c:v>-11.32468168462292</c:v>
                </c:pt>
                <c:pt idx="24481">
                  <c:v>-10.100391772771793</c:v>
                </c:pt>
                <c:pt idx="24482">
                  <c:v>-7.9578844270323223</c:v>
                </c:pt>
                <c:pt idx="24483">
                  <c:v>-9.7943192948090125</c:v>
                </c:pt>
                <c:pt idx="24484">
                  <c:v>-12.242899118511264</c:v>
                </c:pt>
                <c:pt idx="24485">
                  <c:v>-10.712536728697357</c:v>
                </c:pt>
                <c:pt idx="24486">
                  <c:v>-8.570029382957884</c:v>
                </c:pt>
                <c:pt idx="24487">
                  <c:v>-11.018609206660138</c:v>
                </c:pt>
                <c:pt idx="24488">
                  <c:v>-12.855044074436828</c:v>
                </c:pt>
                <c:pt idx="24489">
                  <c:v>-10.406464250734574</c:v>
                </c:pt>
                <c:pt idx="24490">
                  <c:v>-9.1821743388834491</c:v>
                </c:pt>
                <c:pt idx="24491">
                  <c:v>-11.018609206660138</c:v>
                </c:pt>
                <c:pt idx="24492">
                  <c:v>-10.712536728697357</c:v>
                </c:pt>
                <c:pt idx="24493">
                  <c:v>-10.406464250734574</c:v>
                </c:pt>
                <c:pt idx="24494">
                  <c:v>-7.9578844270323223</c:v>
                </c:pt>
                <c:pt idx="24495">
                  <c:v>-11.630754162585701</c:v>
                </c:pt>
                <c:pt idx="24496">
                  <c:v>-7.9578844270323223</c:v>
                </c:pt>
                <c:pt idx="24497">
                  <c:v>-7.9578844270323223</c:v>
                </c:pt>
                <c:pt idx="24498">
                  <c:v>-8.8761018609206666</c:v>
                </c:pt>
                <c:pt idx="24499">
                  <c:v>-7.3457394711067581</c:v>
                </c:pt>
                <c:pt idx="24500">
                  <c:v>-6.7335945151811956</c:v>
                </c:pt>
                <c:pt idx="24501">
                  <c:v>-5.5093046033300688</c:v>
                </c:pt>
                <c:pt idx="24502">
                  <c:v>-6.4275220372184139</c:v>
                </c:pt>
                <c:pt idx="24503">
                  <c:v>-5.2032321253672871</c:v>
                </c:pt>
                <c:pt idx="24504">
                  <c:v>-6.4275220372184139</c:v>
                </c:pt>
                <c:pt idx="24505">
                  <c:v>-6.4275220372184139</c:v>
                </c:pt>
                <c:pt idx="24506">
                  <c:v>-8.8761018609206666</c:v>
                </c:pt>
                <c:pt idx="24507">
                  <c:v>-6.1214495592556322</c:v>
                </c:pt>
                <c:pt idx="24508">
                  <c:v>-6.7335945151811956</c:v>
                </c:pt>
                <c:pt idx="24509">
                  <c:v>-7.6518119490695398</c:v>
                </c:pt>
                <c:pt idx="24510">
                  <c:v>-7.3457394711067581</c:v>
                </c:pt>
                <c:pt idx="24511">
                  <c:v>-11.630754162585701</c:v>
                </c:pt>
                <c:pt idx="24512">
                  <c:v>-12.548971596474045</c:v>
                </c:pt>
                <c:pt idx="24513">
                  <c:v>-7.6518119490695398</c:v>
                </c:pt>
                <c:pt idx="24514">
                  <c:v>-9.1821743388834491</c:v>
                </c:pt>
                <c:pt idx="24515">
                  <c:v>-10.712536728697357</c:v>
                </c:pt>
                <c:pt idx="24516">
                  <c:v>-8.570029382957884</c:v>
                </c:pt>
                <c:pt idx="24517">
                  <c:v>-8.8761018609206666</c:v>
                </c:pt>
                <c:pt idx="24518">
                  <c:v>-9.1821743388834491</c:v>
                </c:pt>
                <c:pt idx="24519">
                  <c:v>-7.0396669931439764</c:v>
                </c:pt>
                <c:pt idx="24520">
                  <c:v>-5.2032321253672871</c:v>
                </c:pt>
                <c:pt idx="24521">
                  <c:v>-5.8153770812928505</c:v>
                </c:pt>
                <c:pt idx="24522">
                  <c:v>-6.4275220372184139</c:v>
                </c:pt>
                <c:pt idx="24523">
                  <c:v>-5.5093046033300688</c:v>
                </c:pt>
                <c:pt idx="24524">
                  <c:v>-7.3457394711067581</c:v>
                </c:pt>
                <c:pt idx="24525">
                  <c:v>-3.672869735553379</c:v>
                </c:pt>
                <c:pt idx="24526">
                  <c:v>-4.285014691478942</c:v>
                </c:pt>
                <c:pt idx="24527">
                  <c:v>-6.4275220372184139</c:v>
                </c:pt>
                <c:pt idx="24528">
                  <c:v>-6.1214495592556322</c:v>
                </c:pt>
                <c:pt idx="24529">
                  <c:v>-5.2032321253672871</c:v>
                </c:pt>
                <c:pt idx="24530">
                  <c:v>-6.1214495592556322</c:v>
                </c:pt>
                <c:pt idx="24531">
                  <c:v>-7.3457394711067581</c:v>
                </c:pt>
                <c:pt idx="24532">
                  <c:v>-8.2639569049951032</c:v>
                </c:pt>
                <c:pt idx="24533">
                  <c:v>-6.1214495592556322</c:v>
                </c:pt>
                <c:pt idx="24534">
                  <c:v>-7.3457394711067581</c:v>
                </c:pt>
                <c:pt idx="24535">
                  <c:v>-7.0396669931439764</c:v>
                </c:pt>
                <c:pt idx="24536">
                  <c:v>-7.9578844270323223</c:v>
                </c:pt>
                <c:pt idx="24537">
                  <c:v>-7.9578844270323223</c:v>
                </c:pt>
                <c:pt idx="24538">
                  <c:v>-8.2639569049951032</c:v>
                </c:pt>
                <c:pt idx="24539">
                  <c:v>-5.2032321253672871</c:v>
                </c:pt>
                <c:pt idx="24540">
                  <c:v>-8.8761018609206666</c:v>
                </c:pt>
                <c:pt idx="24541">
                  <c:v>-10.406464250734574</c:v>
                </c:pt>
                <c:pt idx="24542">
                  <c:v>-9.1821743388834491</c:v>
                </c:pt>
                <c:pt idx="24543">
                  <c:v>-10.406464250734574</c:v>
                </c:pt>
                <c:pt idx="24544">
                  <c:v>-12.242899118511264</c:v>
                </c:pt>
                <c:pt idx="24545">
                  <c:v>-11.32468168462292</c:v>
                </c:pt>
                <c:pt idx="24546">
                  <c:v>-11.018609206660138</c:v>
                </c:pt>
                <c:pt idx="24547">
                  <c:v>-13.161116552399609</c:v>
                </c:pt>
                <c:pt idx="24548">
                  <c:v>-14.9975514201763</c:v>
                </c:pt>
                <c:pt idx="24549">
                  <c:v>-12.242899118511264</c:v>
                </c:pt>
                <c:pt idx="24550">
                  <c:v>-12.242899118511264</c:v>
                </c:pt>
                <c:pt idx="24551">
                  <c:v>-12.855044074436828</c:v>
                </c:pt>
                <c:pt idx="24552">
                  <c:v>-11.018609206660138</c:v>
                </c:pt>
                <c:pt idx="24553">
                  <c:v>-13.161116552399609</c:v>
                </c:pt>
                <c:pt idx="24554">
                  <c:v>-12.242899118511264</c:v>
                </c:pt>
                <c:pt idx="24555">
                  <c:v>-13.467189030362391</c:v>
                </c:pt>
                <c:pt idx="24556">
                  <c:v>-14.385406464250735</c:v>
                </c:pt>
                <c:pt idx="24557">
                  <c:v>-17.752203721841333</c:v>
                </c:pt>
                <c:pt idx="24558">
                  <c:v>-13.467189030362391</c:v>
                </c:pt>
                <c:pt idx="24559">
                  <c:v>-11.018609206660138</c:v>
                </c:pt>
                <c:pt idx="24560">
                  <c:v>-8.8761018609206666</c:v>
                </c:pt>
                <c:pt idx="24561">
                  <c:v>-10.100391772771793</c:v>
                </c:pt>
                <c:pt idx="24562">
                  <c:v>-10.100391772771793</c:v>
                </c:pt>
                <c:pt idx="24563">
                  <c:v>-6.7335945151811956</c:v>
                </c:pt>
                <c:pt idx="24564">
                  <c:v>-5.5093046033300688</c:v>
                </c:pt>
                <c:pt idx="24565">
                  <c:v>-7.6518119490695398</c:v>
                </c:pt>
                <c:pt idx="24566">
                  <c:v>-10.406464250734574</c:v>
                </c:pt>
                <c:pt idx="24567">
                  <c:v>-7.0396669931439764</c:v>
                </c:pt>
                <c:pt idx="24568">
                  <c:v>-6.7335945151811956</c:v>
                </c:pt>
                <c:pt idx="24569">
                  <c:v>-7.6518119490695398</c:v>
                </c:pt>
                <c:pt idx="24570">
                  <c:v>-7.0396669931439764</c:v>
                </c:pt>
                <c:pt idx="24571">
                  <c:v>-7.9578844270323223</c:v>
                </c:pt>
                <c:pt idx="24572">
                  <c:v>-8.8761018609206666</c:v>
                </c:pt>
                <c:pt idx="24573">
                  <c:v>-11.630754162585701</c:v>
                </c:pt>
                <c:pt idx="24574">
                  <c:v>-12.548971596474045</c:v>
                </c:pt>
                <c:pt idx="24575">
                  <c:v>-9.1821743388834491</c:v>
                </c:pt>
                <c:pt idx="24576">
                  <c:v>-10.100391772771793</c:v>
                </c:pt>
                <c:pt idx="24577">
                  <c:v>-11.32468168462292</c:v>
                </c:pt>
                <c:pt idx="24578">
                  <c:v>-10.406464250734574</c:v>
                </c:pt>
                <c:pt idx="24579">
                  <c:v>-13.467189030362391</c:v>
                </c:pt>
                <c:pt idx="24580">
                  <c:v>-11.018609206660138</c:v>
                </c:pt>
                <c:pt idx="24581">
                  <c:v>-11.630754162585701</c:v>
                </c:pt>
                <c:pt idx="24582">
                  <c:v>-12.548971596474045</c:v>
                </c:pt>
                <c:pt idx="24583">
                  <c:v>-11.32468168462292</c:v>
                </c:pt>
                <c:pt idx="24584">
                  <c:v>-8.8761018609206666</c:v>
                </c:pt>
                <c:pt idx="24585">
                  <c:v>-4.5910871694417246</c:v>
                </c:pt>
                <c:pt idx="24586">
                  <c:v>-7.0396669931439764</c:v>
                </c:pt>
                <c:pt idx="24587">
                  <c:v>-6.1214495592556322</c:v>
                </c:pt>
                <c:pt idx="24588">
                  <c:v>-5.5093046033300688</c:v>
                </c:pt>
                <c:pt idx="24589">
                  <c:v>-5.5093046033300688</c:v>
                </c:pt>
                <c:pt idx="24590">
                  <c:v>-5.5093046033300688</c:v>
                </c:pt>
                <c:pt idx="24591">
                  <c:v>-4.8971596474045063</c:v>
                </c:pt>
                <c:pt idx="24592">
                  <c:v>-8.570029382957884</c:v>
                </c:pt>
                <c:pt idx="24593">
                  <c:v>-8.570029382957884</c:v>
                </c:pt>
                <c:pt idx="24594">
                  <c:v>-6.4275220372184139</c:v>
                </c:pt>
                <c:pt idx="24595">
                  <c:v>-5.8153770812928505</c:v>
                </c:pt>
                <c:pt idx="24596">
                  <c:v>-6.7335945151811956</c:v>
                </c:pt>
                <c:pt idx="24597">
                  <c:v>-6.4275220372184139</c:v>
                </c:pt>
                <c:pt idx="24598">
                  <c:v>-3.3667972575905978</c:v>
                </c:pt>
                <c:pt idx="24599">
                  <c:v>-4.8971596474045063</c:v>
                </c:pt>
                <c:pt idx="24600">
                  <c:v>-6.4275220372184139</c:v>
                </c:pt>
                <c:pt idx="24601">
                  <c:v>-6.1214495592556322</c:v>
                </c:pt>
                <c:pt idx="24602">
                  <c:v>-7.6518119490695398</c:v>
                </c:pt>
                <c:pt idx="24603">
                  <c:v>-8.2639569049951032</c:v>
                </c:pt>
                <c:pt idx="24604">
                  <c:v>-6.1214495592556322</c:v>
                </c:pt>
                <c:pt idx="24605">
                  <c:v>-5.5093046033300688</c:v>
                </c:pt>
                <c:pt idx="24606">
                  <c:v>-6.7335945151811956</c:v>
                </c:pt>
                <c:pt idx="24607">
                  <c:v>-6.1214495592556322</c:v>
                </c:pt>
                <c:pt idx="24608">
                  <c:v>-8.570029382957884</c:v>
                </c:pt>
                <c:pt idx="24609">
                  <c:v>-8.8761018609206666</c:v>
                </c:pt>
                <c:pt idx="24610">
                  <c:v>-4.8971596474045063</c:v>
                </c:pt>
                <c:pt idx="24611">
                  <c:v>-5.8153770812928505</c:v>
                </c:pt>
                <c:pt idx="24612">
                  <c:v>-1.8364348677766895</c:v>
                </c:pt>
                <c:pt idx="24613">
                  <c:v>-7.9578844270323223</c:v>
                </c:pt>
                <c:pt idx="24614">
                  <c:v>-8.570029382957884</c:v>
                </c:pt>
                <c:pt idx="24615">
                  <c:v>-7.3457394711067581</c:v>
                </c:pt>
                <c:pt idx="24616">
                  <c:v>-6.7335945151811956</c:v>
                </c:pt>
                <c:pt idx="24617">
                  <c:v>-7.6518119490695398</c:v>
                </c:pt>
                <c:pt idx="24618">
                  <c:v>-6.7335945151811956</c:v>
                </c:pt>
                <c:pt idx="24619">
                  <c:v>-7.3457394711067581</c:v>
                </c:pt>
                <c:pt idx="24620">
                  <c:v>-5.8153770812928505</c:v>
                </c:pt>
                <c:pt idx="24621">
                  <c:v>-6.4275220372184139</c:v>
                </c:pt>
                <c:pt idx="24622">
                  <c:v>-6.1214495592556322</c:v>
                </c:pt>
                <c:pt idx="24623">
                  <c:v>-7.9578844270323223</c:v>
                </c:pt>
                <c:pt idx="24624">
                  <c:v>-8.2639569049951032</c:v>
                </c:pt>
                <c:pt idx="24625">
                  <c:v>-5.8153770812928505</c:v>
                </c:pt>
                <c:pt idx="24626">
                  <c:v>-3.3667972575905978</c:v>
                </c:pt>
                <c:pt idx="24627">
                  <c:v>-3.672869735553379</c:v>
                </c:pt>
                <c:pt idx="24628">
                  <c:v>-4.285014691478942</c:v>
                </c:pt>
                <c:pt idx="24629">
                  <c:v>-6.1214495592556322</c:v>
                </c:pt>
                <c:pt idx="24630">
                  <c:v>-5.2032321253672871</c:v>
                </c:pt>
                <c:pt idx="24631">
                  <c:v>-8.2639569049951032</c:v>
                </c:pt>
                <c:pt idx="24632">
                  <c:v>-2.7546523016650344</c:v>
                </c:pt>
                <c:pt idx="24633">
                  <c:v>-5.2032321253672871</c:v>
                </c:pt>
                <c:pt idx="24634">
                  <c:v>-3.0607247796278161</c:v>
                </c:pt>
                <c:pt idx="24635">
                  <c:v>-5.2032321253672871</c:v>
                </c:pt>
                <c:pt idx="24636">
                  <c:v>-6.1214495592556322</c:v>
                </c:pt>
                <c:pt idx="24637">
                  <c:v>-8.8761018609206666</c:v>
                </c:pt>
                <c:pt idx="24638">
                  <c:v>-10.406464250734574</c:v>
                </c:pt>
                <c:pt idx="24639">
                  <c:v>-9.7943192948090125</c:v>
                </c:pt>
                <c:pt idx="24640">
                  <c:v>-7.0396669931439764</c:v>
                </c:pt>
                <c:pt idx="24641">
                  <c:v>-11.32468168462292</c:v>
                </c:pt>
                <c:pt idx="24642">
                  <c:v>-5.5093046033300688</c:v>
                </c:pt>
                <c:pt idx="24643">
                  <c:v>-7.0396669931439764</c:v>
                </c:pt>
                <c:pt idx="24644">
                  <c:v>-10.406464250734574</c:v>
                </c:pt>
                <c:pt idx="24645">
                  <c:v>-6.7335945151811956</c:v>
                </c:pt>
                <c:pt idx="24646">
                  <c:v>-5.2032321253672871</c:v>
                </c:pt>
                <c:pt idx="24647">
                  <c:v>-6.4275220372184139</c:v>
                </c:pt>
                <c:pt idx="24648">
                  <c:v>-7.3457394711067581</c:v>
                </c:pt>
                <c:pt idx="24649">
                  <c:v>-5.2032321253672871</c:v>
                </c:pt>
                <c:pt idx="24650">
                  <c:v>-8.570029382957884</c:v>
                </c:pt>
                <c:pt idx="24651">
                  <c:v>-7.6518119490695398</c:v>
                </c:pt>
                <c:pt idx="24652">
                  <c:v>-5.8153770812928505</c:v>
                </c:pt>
                <c:pt idx="24653">
                  <c:v>-5.5093046033300688</c:v>
                </c:pt>
                <c:pt idx="24654">
                  <c:v>-6.7335945151811956</c:v>
                </c:pt>
                <c:pt idx="24655">
                  <c:v>-7.9578844270323223</c:v>
                </c:pt>
                <c:pt idx="24656">
                  <c:v>-6.4275220372184139</c:v>
                </c:pt>
                <c:pt idx="24657">
                  <c:v>-5.8153770812928505</c:v>
                </c:pt>
                <c:pt idx="24658">
                  <c:v>-4.285014691478942</c:v>
                </c:pt>
                <c:pt idx="24659">
                  <c:v>-10.712536728697357</c:v>
                </c:pt>
                <c:pt idx="24660">
                  <c:v>-8.8761018609206666</c:v>
                </c:pt>
                <c:pt idx="24661">
                  <c:v>-6.7335945151811956</c:v>
                </c:pt>
                <c:pt idx="24662">
                  <c:v>-9.7943192948090125</c:v>
                </c:pt>
                <c:pt idx="24663">
                  <c:v>-7.6518119490695398</c:v>
                </c:pt>
                <c:pt idx="24664">
                  <c:v>-5.5093046033300688</c:v>
                </c:pt>
                <c:pt idx="24665">
                  <c:v>-6.7335945151811956</c:v>
                </c:pt>
                <c:pt idx="24666">
                  <c:v>-3.9789422135161612</c:v>
                </c:pt>
                <c:pt idx="24667">
                  <c:v>-6.1214495592556322</c:v>
                </c:pt>
                <c:pt idx="24668">
                  <c:v>-3.3667972575905978</c:v>
                </c:pt>
                <c:pt idx="24669">
                  <c:v>-4.285014691478942</c:v>
                </c:pt>
                <c:pt idx="24670">
                  <c:v>-8.2639569049951032</c:v>
                </c:pt>
                <c:pt idx="24671">
                  <c:v>-6.4275220372184139</c:v>
                </c:pt>
                <c:pt idx="24672">
                  <c:v>-3.9789422135161612</c:v>
                </c:pt>
                <c:pt idx="24673">
                  <c:v>-3.672869735553379</c:v>
                </c:pt>
                <c:pt idx="24674">
                  <c:v>-3.0607247796278161</c:v>
                </c:pt>
                <c:pt idx="24675">
                  <c:v>-1.530362389813908</c:v>
                </c:pt>
                <c:pt idx="24676">
                  <c:v>-1.530362389813908</c:v>
                </c:pt>
                <c:pt idx="24677">
                  <c:v>-1.530362389813908</c:v>
                </c:pt>
                <c:pt idx="24678">
                  <c:v>-3.0607247796278161</c:v>
                </c:pt>
                <c:pt idx="24679">
                  <c:v>-6.4275220372184139</c:v>
                </c:pt>
                <c:pt idx="24680">
                  <c:v>-7.0396669931439764</c:v>
                </c:pt>
                <c:pt idx="24681">
                  <c:v>-7.0396669931439764</c:v>
                </c:pt>
                <c:pt idx="24682">
                  <c:v>-6.7335945151811956</c:v>
                </c:pt>
                <c:pt idx="24683">
                  <c:v>-6.4275220372184139</c:v>
                </c:pt>
                <c:pt idx="24684">
                  <c:v>-5.8153770812928505</c:v>
                </c:pt>
                <c:pt idx="24685">
                  <c:v>-5.5093046033300688</c:v>
                </c:pt>
                <c:pt idx="24686">
                  <c:v>-7.9578844270323223</c:v>
                </c:pt>
                <c:pt idx="24687">
                  <c:v>-7.3457394711067581</c:v>
                </c:pt>
                <c:pt idx="24688">
                  <c:v>-1.8364348677766895</c:v>
                </c:pt>
                <c:pt idx="24689">
                  <c:v>-3.0607247796278161</c:v>
                </c:pt>
                <c:pt idx="24690">
                  <c:v>-5.2032321253672871</c:v>
                </c:pt>
                <c:pt idx="24691">
                  <c:v>-4.8971596474045063</c:v>
                </c:pt>
                <c:pt idx="24692">
                  <c:v>-6.4275220372184139</c:v>
                </c:pt>
                <c:pt idx="24693">
                  <c:v>-6.1214495592556322</c:v>
                </c:pt>
                <c:pt idx="24694">
                  <c:v>-4.8971596474045063</c:v>
                </c:pt>
                <c:pt idx="24695">
                  <c:v>-2.7546523016650344</c:v>
                </c:pt>
                <c:pt idx="24696">
                  <c:v>-3.3667972575905978</c:v>
                </c:pt>
                <c:pt idx="24697">
                  <c:v>-3.0607247796278161</c:v>
                </c:pt>
                <c:pt idx="24698">
                  <c:v>-2.142507345739471</c:v>
                </c:pt>
                <c:pt idx="24699">
                  <c:v>-5.8153770812928505</c:v>
                </c:pt>
                <c:pt idx="24700">
                  <c:v>-5.5093046033300688</c:v>
                </c:pt>
                <c:pt idx="24701">
                  <c:v>-3.672869735553379</c:v>
                </c:pt>
                <c:pt idx="24702">
                  <c:v>-6.7335945151811956</c:v>
                </c:pt>
                <c:pt idx="24703">
                  <c:v>-7.0396669931439764</c:v>
                </c:pt>
                <c:pt idx="24704">
                  <c:v>-6.1214495592556322</c:v>
                </c:pt>
                <c:pt idx="24705">
                  <c:v>-8.8761018609206666</c:v>
                </c:pt>
                <c:pt idx="24706">
                  <c:v>-9.7943192948090125</c:v>
                </c:pt>
                <c:pt idx="24707">
                  <c:v>-7.3457394711067581</c:v>
                </c:pt>
                <c:pt idx="24708">
                  <c:v>-8.8761018609206666</c:v>
                </c:pt>
                <c:pt idx="24709">
                  <c:v>-12.855044074436828</c:v>
                </c:pt>
                <c:pt idx="24710">
                  <c:v>-12.548971596474045</c:v>
                </c:pt>
                <c:pt idx="24711">
                  <c:v>-12.242899118511264</c:v>
                </c:pt>
                <c:pt idx="24712">
                  <c:v>-12.242899118511264</c:v>
                </c:pt>
                <c:pt idx="24713">
                  <c:v>-9.7943192948090125</c:v>
                </c:pt>
                <c:pt idx="24714">
                  <c:v>-14.691478942213516</c:v>
                </c:pt>
                <c:pt idx="24715">
                  <c:v>-11.936826640548482</c:v>
                </c:pt>
                <c:pt idx="24716">
                  <c:v>-14.079333986287953</c:v>
                </c:pt>
                <c:pt idx="24717">
                  <c:v>-13.161116552399609</c:v>
                </c:pt>
                <c:pt idx="24718">
                  <c:v>-10.406464250734574</c:v>
                </c:pt>
                <c:pt idx="24719">
                  <c:v>-15.30362389813908</c:v>
                </c:pt>
                <c:pt idx="24720">
                  <c:v>-13.161116552399609</c:v>
                </c:pt>
                <c:pt idx="24721">
                  <c:v>-11.32468168462292</c:v>
                </c:pt>
                <c:pt idx="24722">
                  <c:v>-12.242899118511264</c:v>
                </c:pt>
                <c:pt idx="24723">
                  <c:v>-14.385406464250735</c:v>
                </c:pt>
                <c:pt idx="24724">
                  <c:v>-15.60969637610186</c:v>
                </c:pt>
                <c:pt idx="24725">
                  <c:v>-10.712536728697357</c:v>
                </c:pt>
                <c:pt idx="24726">
                  <c:v>-10.406464250734574</c:v>
                </c:pt>
                <c:pt idx="24727">
                  <c:v>-7.6518119490695398</c:v>
                </c:pt>
                <c:pt idx="24728">
                  <c:v>-9.1821743388834491</c:v>
                </c:pt>
                <c:pt idx="24729">
                  <c:v>-10.100391772771793</c:v>
                </c:pt>
                <c:pt idx="24730">
                  <c:v>-6.4275220372184139</c:v>
                </c:pt>
                <c:pt idx="24731">
                  <c:v>-9.7943192948090125</c:v>
                </c:pt>
                <c:pt idx="24732">
                  <c:v>-11.018609206660138</c:v>
                </c:pt>
                <c:pt idx="24733">
                  <c:v>-11.630754162585701</c:v>
                </c:pt>
                <c:pt idx="24734">
                  <c:v>-10.712536728697357</c:v>
                </c:pt>
                <c:pt idx="24735">
                  <c:v>-11.630754162585701</c:v>
                </c:pt>
                <c:pt idx="24736">
                  <c:v>-11.018609206660138</c:v>
                </c:pt>
                <c:pt idx="24737">
                  <c:v>-11.630754162585701</c:v>
                </c:pt>
                <c:pt idx="24738">
                  <c:v>-8.2639569049951032</c:v>
                </c:pt>
                <c:pt idx="24739">
                  <c:v>-7.9578844270323223</c:v>
                </c:pt>
                <c:pt idx="24740">
                  <c:v>-7.9578844270323223</c:v>
                </c:pt>
                <c:pt idx="24741">
                  <c:v>-8.2639569049951032</c:v>
                </c:pt>
                <c:pt idx="24742">
                  <c:v>-10.406464250734574</c:v>
                </c:pt>
                <c:pt idx="24743">
                  <c:v>-7.9578844270323223</c:v>
                </c:pt>
                <c:pt idx="24744">
                  <c:v>-8.8761018609206666</c:v>
                </c:pt>
                <c:pt idx="24745">
                  <c:v>-6.1214495592556322</c:v>
                </c:pt>
                <c:pt idx="24746">
                  <c:v>-7.0396669931439764</c:v>
                </c:pt>
                <c:pt idx="24747">
                  <c:v>-10.406464250734574</c:v>
                </c:pt>
                <c:pt idx="24748">
                  <c:v>-10.100391772771793</c:v>
                </c:pt>
                <c:pt idx="24749">
                  <c:v>-8.8761018609206666</c:v>
                </c:pt>
                <c:pt idx="24750">
                  <c:v>-9.1821743388834491</c:v>
                </c:pt>
                <c:pt idx="24751">
                  <c:v>-11.018609206660138</c:v>
                </c:pt>
                <c:pt idx="24752">
                  <c:v>-9.1821743388834491</c:v>
                </c:pt>
                <c:pt idx="24753">
                  <c:v>-8.8761018609206666</c:v>
                </c:pt>
                <c:pt idx="24754">
                  <c:v>-8.2639569049951032</c:v>
                </c:pt>
                <c:pt idx="24755">
                  <c:v>-4.285014691478942</c:v>
                </c:pt>
                <c:pt idx="24756">
                  <c:v>-7.0396669931439764</c:v>
                </c:pt>
                <c:pt idx="24757">
                  <c:v>-7.6518119490695398</c:v>
                </c:pt>
                <c:pt idx="24758">
                  <c:v>-8.570029382957884</c:v>
                </c:pt>
                <c:pt idx="24759">
                  <c:v>-6.4275220372184139</c:v>
                </c:pt>
                <c:pt idx="24760">
                  <c:v>-7.6518119490695398</c:v>
                </c:pt>
                <c:pt idx="24761">
                  <c:v>-6.4275220372184139</c:v>
                </c:pt>
                <c:pt idx="24762">
                  <c:v>-7.3457394711067581</c:v>
                </c:pt>
                <c:pt idx="24763">
                  <c:v>-6.7335945151811956</c:v>
                </c:pt>
                <c:pt idx="24764">
                  <c:v>-8.8761018609206666</c:v>
                </c:pt>
                <c:pt idx="24765">
                  <c:v>-11.018609206660138</c:v>
                </c:pt>
                <c:pt idx="24766">
                  <c:v>-10.406464250734574</c:v>
                </c:pt>
                <c:pt idx="24767">
                  <c:v>-7.9578844270323223</c:v>
                </c:pt>
                <c:pt idx="24768">
                  <c:v>-10.406464250734574</c:v>
                </c:pt>
                <c:pt idx="24769">
                  <c:v>-11.018609206660138</c:v>
                </c:pt>
                <c:pt idx="24770">
                  <c:v>-8.2639569049951032</c:v>
                </c:pt>
                <c:pt idx="24771">
                  <c:v>-7.6518119490695398</c:v>
                </c:pt>
                <c:pt idx="24772">
                  <c:v>-7.0396669931439764</c:v>
                </c:pt>
                <c:pt idx="24773">
                  <c:v>-4.8971596474045063</c:v>
                </c:pt>
                <c:pt idx="24774">
                  <c:v>-8.2639569049951032</c:v>
                </c:pt>
                <c:pt idx="24775">
                  <c:v>-7.0396669931439764</c:v>
                </c:pt>
                <c:pt idx="24776">
                  <c:v>-4.285014691478942</c:v>
                </c:pt>
                <c:pt idx="24777">
                  <c:v>-4.8971596474045063</c:v>
                </c:pt>
                <c:pt idx="24778">
                  <c:v>-6.1214495592556322</c:v>
                </c:pt>
                <c:pt idx="24779">
                  <c:v>-6.4275220372184139</c:v>
                </c:pt>
                <c:pt idx="24780">
                  <c:v>-7.0396669931439764</c:v>
                </c:pt>
                <c:pt idx="24781">
                  <c:v>-0.91821743388834476</c:v>
                </c:pt>
                <c:pt idx="24782">
                  <c:v>-3.3667972575905978</c:v>
                </c:pt>
                <c:pt idx="24783">
                  <c:v>-4.8971596474045063</c:v>
                </c:pt>
                <c:pt idx="24784">
                  <c:v>-7.3457394711067581</c:v>
                </c:pt>
                <c:pt idx="24785">
                  <c:v>-9.1821743388834491</c:v>
                </c:pt>
                <c:pt idx="24786">
                  <c:v>-10.100391772771793</c:v>
                </c:pt>
                <c:pt idx="24787">
                  <c:v>-9.7943192948090125</c:v>
                </c:pt>
                <c:pt idx="24788">
                  <c:v>-10.100391772771793</c:v>
                </c:pt>
                <c:pt idx="24789">
                  <c:v>-8.570029382957884</c:v>
                </c:pt>
                <c:pt idx="24790">
                  <c:v>-11.32468168462292</c:v>
                </c:pt>
                <c:pt idx="24791">
                  <c:v>-12.242899118511264</c:v>
                </c:pt>
                <c:pt idx="24792">
                  <c:v>-12.242899118511264</c:v>
                </c:pt>
                <c:pt idx="24793">
                  <c:v>-12.548971596474045</c:v>
                </c:pt>
                <c:pt idx="24794">
                  <c:v>-12.855044074436828</c:v>
                </c:pt>
                <c:pt idx="24795">
                  <c:v>-13.467189030362391</c:v>
                </c:pt>
                <c:pt idx="24796">
                  <c:v>-11.936826640548482</c:v>
                </c:pt>
                <c:pt idx="24797">
                  <c:v>-11.32468168462292</c:v>
                </c:pt>
                <c:pt idx="24798">
                  <c:v>-11.630754162585701</c:v>
                </c:pt>
                <c:pt idx="24799">
                  <c:v>-9.7943192948090125</c:v>
                </c:pt>
                <c:pt idx="24800">
                  <c:v>-10.406464250734574</c:v>
                </c:pt>
                <c:pt idx="24801">
                  <c:v>-10.406464250734574</c:v>
                </c:pt>
                <c:pt idx="24802">
                  <c:v>-12.242899118511264</c:v>
                </c:pt>
                <c:pt idx="24803">
                  <c:v>-14.691478942213516</c:v>
                </c:pt>
                <c:pt idx="24804">
                  <c:v>-8.2639569049951032</c:v>
                </c:pt>
                <c:pt idx="24805">
                  <c:v>-10.712536728697357</c:v>
                </c:pt>
                <c:pt idx="24806">
                  <c:v>-11.32468168462292</c:v>
                </c:pt>
                <c:pt idx="24807">
                  <c:v>-11.630754162585701</c:v>
                </c:pt>
                <c:pt idx="24808">
                  <c:v>-11.018609206660138</c:v>
                </c:pt>
                <c:pt idx="24809">
                  <c:v>-12.855044074436828</c:v>
                </c:pt>
                <c:pt idx="24810">
                  <c:v>-14.079333986287953</c:v>
                </c:pt>
                <c:pt idx="24811">
                  <c:v>-11.630754162585701</c:v>
                </c:pt>
                <c:pt idx="24812">
                  <c:v>-12.855044074436828</c:v>
                </c:pt>
                <c:pt idx="24813">
                  <c:v>-14.385406464250735</c:v>
                </c:pt>
                <c:pt idx="24814">
                  <c:v>-11.630754162585701</c:v>
                </c:pt>
                <c:pt idx="24815">
                  <c:v>-9.7943192948090125</c:v>
                </c:pt>
                <c:pt idx="24816">
                  <c:v>-11.018609206660138</c:v>
                </c:pt>
                <c:pt idx="24817">
                  <c:v>-10.712536728697357</c:v>
                </c:pt>
                <c:pt idx="24818">
                  <c:v>-8.570029382957884</c:v>
                </c:pt>
                <c:pt idx="24819">
                  <c:v>-9.7943192948090125</c:v>
                </c:pt>
                <c:pt idx="24820">
                  <c:v>-8.2639569049951032</c:v>
                </c:pt>
                <c:pt idx="24821">
                  <c:v>-10.100391772771793</c:v>
                </c:pt>
                <c:pt idx="24822">
                  <c:v>-7.3457394711067581</c:v>
                </c:pt>
                <c:pt idx="24823">
                  <c:v>-11.936826640548482</c:v>
                </c:pt>
                <c:pt idx="24824">
                  <c:v>-13.161116552399609</c:v>
                </c:pt>
                <c:pt idx="24825">
                  <c:v>-10.712536728697357</c:v>
                </c:pt>
                <c:pt idx="24826">
                  <c:v>-12.548971596474045</c:v>
                </c:pt>
                <c:pt idx="24827">
                  <c:v>-7.9578844270323223</c:v>
                </c:pt>
                <c:pt idx="24828">
                  <c:v>-5.8153770812928505</c:v>
                </c:pt>
                <c:pt idx="24829">
                  <c:v>-5.2032321253672871</c:v>
                </c:pt>
                <c:pt idx="24830">
                  <c:v>-8.8761018609206666</c:v>
                </c:pt>
                <c:pt idx="24831">
                  <c:v>-10.712536728697357</c:v>
                </c:pt>
                <c:pt idx="24832">
                  <c:v>-11.630754162585701</c:v>
                </c:pt>
                <c:pt idx="24833">
                  <c:v>-8.8761018609206666</c:v>
                </c:pt>
                <c:pt idx="24834">
                  <c:v>-10.406464250734574</c:v>
                </c:pt>
                <c:pt idx="24835">
                  <c:v>-7.0396669931439764</c:v>
                </c:pt>
                <c:pt idx="24836">
                  <c:v>-7.3457394711067581</c:v>
                </c:pt>
                <c:pt idx="24837">
                  <c:v>-8.8761018609206666</c:v>
                </c:pt>
                <c:pt idx="24838">
                  <c:v>-8.2639569049951032</c:v>
                </c:pt>
                <c:pt idx="24839">
                  <c:v>-9.1821743388834491</c:v>
                </c:pt>
                <c:pt idx="24840">
                  <c:v>-10.100391772771793</c:v>
                </c:pt>
                <c:pt idx="24841">
                  <c:v>-9.1821743388834491</c:v>
                </c:pt>
                <c:pt idx="24842">
                  <c:v>-6.4275220372184139</c:v>
                </c:pt>
                <c:pt idx="24843">
                  <c:v>-8.8761018609206666</c:v>
                </c:pt>
                <c:pt idx="24844">
                  <c:v>-8.570029382957884</c:v>
                </c:pt>
                <c:pt idx="24845">
                  <c:v>-8.2639569049951032</c:v>
                </c:pt>
                <c:pt idx="24846">
                  <c:v>-11.018609206660138</c:v>
                </c:pt>
                <c:pt idx="24847">
                  <c:v>-7.6518119490695398</c:v>
                </c:pt>
                <c:pt idx="24848">
                  <c:v>-5.8153770812928505</c:v>
                </c:pt>
                <c:pt idx="24849">
                  <c:v>-6.4275220372184139</c:v>
                </c:pt>
                <c:pt idx="24850">
                  <c:v>-8.570029382957884</c:v>
                </c:pt>
                <c:pt idx="24851">
                  <c:v>-7.9578844270323223</c:v>
                </c:pt>
                <c:pt idx="24852">
                  <c:v>-7.3457394711067581</c:v>
                </c:pt>
                <c:pt idx="24853">
                  <c:v>-10.100391772771793</c:v>
                </c:pt>
                <c:pt idx="24854">
                  <c:v>-9.7943192948090125</c:v>
                </c:pt>
                <c:pt idx="24855">
                  <c:v>-5.8153770812928505</c:v>
                </c:pt>
                <c:pt idx="24856">
                  <c:v>-8.570029382957884</c:v>
                </c:pt>
                <c:pt idx="24857">
                  <c:v>-7.0396669931439764</c:v>
                </c:pt>
                <c:pt idx="24858">
                  <c:v>-6.4275220372184139</c:v>
                </c:pt>
                <c:pt idx="24859">
                  <c:v>-8.570029382957884</c:v>
                </c:pt>
                <c:pt idx="24860">
                  <c:v>-7.9578844270323223</c:v>
                </c:pt>
                <c:pt idx="24861">
                  <c:v>-11.018609206660138</c:v>
                </c:pt>
                <c:pt idx="24862">
                  <c:v>-12.548971596474045</c:v>
                </c:pt>
                <c:pt idx="24863">
                  <c:v>-11.018609206660138</c:v>
                </c:pt>
                <c:pt idx="24864">
                  <c:v>-10.406464250734574</c:v>
                </c:pt>
                <c:pt idx="24865">
                  <c:v>-7.0396669931439764</c:v>
                </c:pt>
                <c:pt idx="24866">
                  <c:v>-5.5093046033300688</c:v>
                </c:pt>
                <c:pt idx="24867">
                  <c:v>-7.3457394711067581</c:v>
                </c:pt>
                <c:pt idx="24868">
                  <c:v>-9.7943192948090125</c:v>
                </c:pt>
                <c:pt idx="24869">
                  <c:v>-7.9578844270323223</c:v>
                </c:pt>
                <c:pt idx="24870">
                  <c:v>-8.2639569049951032</c:v>
                </c:pt>
                <c:pt idx="24871">
                  <c:v>-11.630754162585701</c:v>
                </c:pt>
                <c:pt idx="24872">
                  <c:v>-11.936826640548482</c:v>
                </c:pt>
                <c:pt idx="24873">
                  <c:v>-8.570029382957884</c:v>
                </c:pt>
                <c:pt idx="24874">
                  <c:v>-8.8761018609206666</c:v>
                </c:pt>
                <c:pt idx="24875">
                  <c:v>-9.1821743388834491</c:v>
                </c:pt>
                <c:pt idx="24876">
                  <c:v>-14.385406464250735</c:v>
                </c:pt>
                <c:pt idx="24877">
                  <c:v>-9.7943192948090125</c:v>
                </c:pt>
                <c:pt idx="24878">
                  <c:v>-8.2639569049951032</c:v>
                </c:pt>
                <c:pt idx="24879">
                  <c:v>-12.855044074436828</c:v>
                </c:pt>
                <c:pt idx="24880">
                  <c:v>-11.630754162585701</c:v>
                </c:pt>
                <c:pt idx="24881">
                  <c:v>-12.242899118511264</c:v>
                </c:pt>
                <c:pt idx="24882">
                  <c:v>-10.406464250734574</c:v>
                </c:pt>
                <c:pt idx="24883">
                  <c:v>-11.32468168462292</c:v>
                </c:pt>
                <c:pt idx="24884">
                  <c:v>-12.242899118511264</c:v>
                </c:pt>
                <c:pt idx="24885">
                  <c:v>-9.1821743388834491</c:v>
                </c:pt>
                <c:pt idx="24886">
                  <c:v>-11.32468168462292</c:v>
                </c:pt>
                <c:pt idx="24887">
                  <c:v>-11.936826640548482</c:v>
                </c:pt>
                <c:pt idx="24888">
                  <c:v>-11.630754162585701</c:v>
                </c:pt>
                <c:pt idx="24889">
                  <c:v>-12.855044074436828</c:v>
                </c:pt>
                <c:pt idx="24890">
                  <c:v>-9.7943192948090125</c:v>
                </c:pt>
                <c:pt idx="24891">
                  <c:v>-13.161116552399609</c:v>
                </c:pt>
                <c:pt idx="24892">
                  <c:v>-11.018609206660138</c:v>
                </c:pt>
                <c:pt idx="24893">
                  <c:v>-12.548971596474045</c:v>
                </c:pt>
                <c:pt idx="24894">
                  <c:v>-13.161116552399609</c:v>
                </c:pt>
                <c:pt idx="24895">
                  <c:v>-14.079333986287953</c:v>
                </c:pt>
                <c:pt idx="24896">
                  <c:v>-11.936826640548482</c:v>
                </c:pt>
                <c:pt idx="24897">
                  <c:v>-12.242899118511264</c:v>
                </c:pt>
                <c:pt idx="24898">
                  <c:v>-11.630754162585701</c:v>
                </c:pt>
                <c:pt idx="24899">
                  <c:v>-11.018609206660138</c:v>
                </c:pt>
                <c:pt idx="24900">
                  <c:v>-11.018609206660138</c:v>
                </c:pt>
                <c:pt idx="24901">
                  <c:v>-11.936826640548482</c:v>
                </c:pt>
                <c:pt idx="24902">
                  <c:v>-13.773261508325172</c:v>
                </c:pt>
                <c:pt idx="24903">
                  <c:v>-12.855044074436828</c:v>
                </c:pt>
                <c:pt idx="24904">
                  <c:v>-13.161116552399609</c:v>
                </c:pt>
                <c:pt idx="24905">
                  <c:v>-14.691478942213516</c:v>
                </c:pt>
                <c:pt idx="24906">
                  <c:v>-9.1821743388834491</c:v>
                </c:pt>
                <c:pt idx="24907">
                  <c:v>-5.8153770812928505</c:v>
                </c:pt>
                <c:pt idx="24908">
                  <c:v>-8.2639569049951032</c:v>
                </c:pt>
                <c:pt idx="24909">
                  <c:v>-8.570029382957884</c:v>
                </c:pt>
                <c:pt idx="24910">
                  <c:v>-7.3457394711067581</c:v>
                </c:pt>
                <c:pt idx="24911">
                  <c:v>-8.2639569049951032</c:v>
                </c:pt>
                <c:pt idx="24912">
                  <c:v>-8.570029382957884</c:v>
                </c:pt>
                <c:pt idx="24913">
                  <c:v>-9.7943192948090125</c:v>
                </c:pt>
                <c:pt idx="24914">
                  <c:v>-9.1821743388834491</c:v>
                </c:pt>
                <c:pt idx="24915">
                  <c:v>-9.1821743388834491</c:v>
                </c:pt>
                <c:pt idx="24916">
                  <c:v>-11.32468168462292</c:v>
                </c:pt>
                <c:pt idx="24917">
                  <c:v>-10.100391772771793</c:v>
                </c:pt>
                <c:pt idx="24918">
                  <c:v>-11.018609206660138</c:v>
                </c:pt>
                <c:pt idx="24919">
                  <c:v>-9.1821743388834491</c:v>
                </c:pt>
                <c:pt idx="24920">
                  <c:v>-10.406464250734574</c:v>
                </c:pt>
                <c:pt idx="24921">
                  <c:v>-12.242899118511264</c:v>
                </c:pt>
                <c:pt idx="24922">
                  <c:v>-7.9578844270323223</c:v>
                </c:pt>
                <c:pt idx="24923">
                  <c:v>-9.1821743388834491</c:v>
                </c:pt>
                <c:pt idx="24924">
                  <c:v>-8.8761018609206666</c:v>
                </c:pt>
                <c:pt idx="24925">
                  <c:v>-8.8761018609206666</c:v>
                </c:pt>
                <c:pt idx="24926">
                  <c:v>-10.100391772771793</c:v>
                </c:pt>
                <c:pt idx="24927">
                  <c:v>-9.7943192948090125</c:v>
                </c:pt>
                <c:pt idx="24928">
                  <c:v>-7.9578844270323223</c:v>
                </c:pt>
                <c:pt idx="24929">
                  <c:v>-9.1821743388834491</c:v>
                </c:pt>
                <c:pt idx="24930">
                  <c:v>-7.6518119490695398</c:v>
                </c:pt>
                <c:pt idx="24931">
                  <c:v>-9.7943192948090125</c:v>
                </c:pt>
                <c:pt idx="24932">
                  <c:v>-7.3457394711067581</c:v>
                </c:pt>
                <c:pt idx="24933">
                  <c:v>-3.3667972575905978</c:v>
                </c:pt>
                <c:pt idx="24934">
                  <c:v>-7.0396669931439764</c:v>
                </c:pt>
                <c:pt idx="24935">
                  <c:v>-10.406464250734574</c:v>
                </c:pt>
                <c:pt idx="24936">
                  <c:v>-8.2639569049951032</c:v>
                </c:pt>
                <c:pt idx="24937">
                  <c:v>-9.7943192948090125</c:v>
                </c:pt>
                <c:pt idx="24938">
                  <c:v>-8.8761018609206666</c:v>
                </c:pt>
                <c:pt idx="24939">
                  <c:v>-6.7335945151811956</c:v>
                </c:pt>
                <c:pt idx="24940">
                  <c:v>-7.6518119490695398</c:v>
                </c:pt>
                <c:pt idx="24941">
                  <c:v>-8.570029382957884</c:v>
                </c:pt>
                <c:pt idx="24942">
                  <c:v>-7.9578844270323223</c:v>
                </c:pt>
                <c:pt idx="24943">
                  <c:v>-6.7335945151811956</c:v>
                </c:pt>
                <c:pt idx="24944">
                  <c:v>-7.3457394711067581</c:v>
                </c:pt>
                <c:pt idx="24945">
                  <c:v>-8.570029382957884</c:v>
                </c:pt>
                <c:pt idx="24946">
                  <c:v>-11.32468168462292</c:v>
                </c:pt>
                <c:pt idx="24947">
                  <c:v>-7.9578844270323223</c:v>
                </c:pt>
                <c:pt idx="24948">
                  <c:v>-8.570029382957884</c:v>
                </c:pt>
                <c:pt idx="24949">
                  <c:v>-10.100391772771793</c:v>
                </c:pt>
                <c:pt idx="24950">
                  <c:v>-9.7943192948090125</c:v>
                </c:pt>
                <c:pt idx="24951">
                  <c:v>-10.712536728697357</c:v>
                </c:pt>
                <c:pt idx="24952">
                  <c:v>-8.2639569049951032</c:v>
                </c:pt>
                <c:pt idx="24953">
                  <c:v>-8.2639569049951032</c:v>
                </c:pt>
                <c:pt idx="24954">
                  <c:v>-10.100391772771793</c:v>
                </c:pt>
                <c:pt idx="24955">
                  <c:v>-9.1821743388834491</c:v>
                </c:pt>
                <c:pt idx="24956">
                  <c:v>-10.406464250734574</c:v>
                </c:pt>
                <c:pt idx="24957">
                  <c:v>-10.100391772771793</c:v>
                </c:pt>
                <c:pt idx="24958">
                  <c:v>-8.8761018609206666</c:v>
                </c:pt>
                <c:pt idx="24959">
                  <c:v>-10.406464250734574</c:v>
                </c:pt>
                <c:pt idx="24960">
                  <c:v>-10.406464250734574</c:v>
                </c:pt>
                <c:pt idx="24961">
                  <c:v>-6.1214495592556322</c:v>
                </c:pt>
                <c:pt idx="24962">
                  <c:v>-10.100391772771793</c:v>
                </c:pt>
                <c:pt idx="24963">
                  <c:v>-9.7943192948090125</c:v>
                </c:pt>
                <c:pt idx="24964">
                  <c:v>-10.100391772771793</c:v>
                </c:pt>
                <c:pt idx="24965">
                  <c:v>-10.100391772771793</c:v>
                </c:pt>
                <c:pt idx="24966">
                  <c:v>-9.1821743388834491</c:v>
                </c:pt>
                <c:pt idx="24967">
                  <c:v>-8.8761018609206666</c:v>
                </c:pt>
                <c:pt idx="24968">
                  <c:v>-9.7943192948090125</c:v>
                </c:pt>
                <c:pt idx="24969">
                  <c:v>-10.406464250734574</c:v>
                </c:pt>
                <c:pt idx="24970">
                  <c:v>-11.32468168462292</c:v>
                </c:pt>
                <c:pt idx="24971">
                  <c:v>-15.30362389813908</c:v>
                </c:pt>
                <c:pt idx="24972">
                  <c:v>-12.855044074436828</c:v>
                </c:pt>
                <c:pt idx="24973">
                  <c:v>-13.161116552399609</c:v>
                </c:pt>
                <c:pt idx="24974">
                  <c:v>-12.855044074436828</c:v>
                </c:pt>
                <c:pt idx="24975">
                  <c:v>-11.018609206660138</c:v>
                </c:pt>
                <c:pt idx="24976">
                  <c:v>-12.548971596474045</c:v>
                </c:pt>
                <c:pt idx="24977">
                  <c:v>-11.018609206660138</c:v>
                </c:pt>
                <c:pt idx="24978">
                  <c:v>-10.100391772771793</c:v>
                </c:pt>
                <c:pt idx="24979">
                  <c:v>-7.3457394711067581</c:v>
                </c:pt>
                <c:pt idx="24980">
                  <c:v>-7.9578844270323223</c:v>
                </c:pt>
                <c:pt idx="24981">
                  <c:v>-4.8971596474045063</c:v>
                </c:pt>
                <c:pt idx="24982">
                  <c:v>-7.0396669931439764</c:v>
                </c:pt>
                <c:pt idx="24983">
                  <c:v>-6.1214495592556322</c:v>
                </c:pt>
                <c:pt idx="24984">
                  <c:v>-5.2032321253672871</c:v>
                </c:pt>
                <c:pt idx="24985">
                  <c:v>-3.0607247796278161</c:v>
                </c:pt>
                <c:pt idx="24986">
                  <c:v>-3.9789422135161612</c:v>
                </c:pt>
                <c:pt idx="24987">
                  <c:v>-7.6518119490695398</c:v>
                </c:pt>
                <c:pt idx="24988">
                  <c:v>-6.4275220372184139</c:v>
                </c:pt>
                <c:pt idx="24989">
                  <c:v>-7.3457394711067581</c:v>
                </c:pt>
                <c:pt idx="24990">
                  <c:v>-11.630754162585701</c:v>
                </c:pt>
                <c:pt idx="24991">
                  <c:v>-6.7335945151811956</c:v>
                </c:pt>
                <c:pt idx="24992">
                  <c:v>-8.8761018609206666</c:v>
                </c:pt>
                <c:pt idx="24993">
                  <c:v>-10.712536728697357</c:v>
                </c:pt>
                <c:pt idx="24994">
                  <c:v>-10.100391772771793</c:v>
                </c:pt>
                <c:pt idx="24995">
                  <c:v>-8.2639569049951032</c:v>
                </c:pt>
                <c:pt idx="24996">
                  <c:v>-9.7943192948090125</c:v>
                </c:pt>
                <c:pt idx="24997">
                  <c:v>-11.630754162585701</c:v>
                </c:pt>
                <c:pt idx="24998">
                  <c:v>-9.7943192948090125</c:v>
                </c:pt>
                <c:pt idx="24999">
                  <c:v>-7.9578844270323223</c:v>
                </c:pt>
                <c:pt idx="25000">
                  <c:v>-9.1821743388834491</c:v>
                </c:pt>
                <c:pt idx="25001">
                  <c:v>-9.7943192948090125</c:v>
                </c:pt>
                <c:pt idx="25002">
                  <c:v>-7.0396669931439764</c:v>
                </c:pt>
                <c:pt idx="25003">
                  <c:v>-11.018609206660138</c:v>
                </c:pt>
                <c:pt idx="25004">
                  <c:v>-7.6518119490695398</c:v>
                </c:pt>
                <c:pt idx="25005">
                  <c:v>-11.018609206660138</c:v>
                </c:pt>
                <c:pt idx="25006">
                  <c:v>-7.6518119490695398</c:v>
                </c:pt>
                <c:pt idx="25007">
                  <c:v>-6.7335945151811956</c:v>
                </c:pt>
                <c:pt idx="25008">
                  <c:v>-9.1821743388834491</c:v>
                </c:pt>
                <c:pt idx="25009">
                  <c:v>-10.100391772771793</c:v>
                </c:pt>
                <c:pt idx="25010">
                  <c:v>-8.2639569049951032</c:v>
                </c:pt>
                <c:pt idx="25011">
                  <c:v>-6.7335945151811956</c:v>
                </c:pt>
                <c:pt idx="25012">
                  <c:v>-6.4275220372184139</c:v>
                </c:pt>
                <c:pt idx="25013">
                  <c:v>-5.2032321253672871</c:v>
                </c:pt>
                <c:pt idx="25014">
                  <c:v>-6.1214495592556322</c:v>
                </c:pt>
                <c:pt idx="25015">
                  <c:v>-8.2639569049951032</c:v>
                </c:pt>
                <c:pt idx="25016">
                  <c:v>-8.2639569049951032</c:v>
                </c:pt>
                <c:pt idx="25017">
                  <c:v>-7.3457394711067581</c:v>
                </c:pt>
                <c:pt idx="25018">
                  <c:v>-6.4275220372184139</c:v>
                </c:pt>
                <c:pt idx="25019">
                  <c:v>-8.570029382957884</c:v>
                </c:pt>
                <c:pt idx="25020">
                  <c:v>-9.1821743388834491</c:v>
                </c:pt>
                <c:pt idx="25021">
                  <c:v>-10.100391772771793</c:v>
                </c:pt>
                <c:pt idx="25022">
                  <c:v>-7.0396669931439764</c:v>
                </c:pt>
                <c:pt idx="25023">
                  <c:v>-11.936826640548482</c:v>
                </c:pt>
                <c:pt idx="25024">
                  <c:v>-11.630754162585701</c:v>
                </c:pt>
                <c:pt idx="25025">
                  <c:v>-9.1821743388834491</c:v>
                </c:pt>
                <c:pt idx="25026">
                  <c:v>-9.1821743388834491</c:v>
                </c:pt>
                <c:pt idx="25027">
                  <c:v>-7.3457394711067581</c:v>
                </c:pt>
                <c:pt idx="25028">
                  <c:v>-6.7335945151811956</c:v>
                </c:pt>
                <c:pt idx="25029">
                  <c:v>-6.7335945151811956</c:v>
                </c:pt>
                <c:pt idx="25030">
                  <c:v>-7.0396669931439764</c:v>
                </c:pt>
                <c:pt idx="25031">
                  <c:v>-7.6518119490695398</c:v>
                </c:pt>
                <c:pt idx="25032">
                  <c:v>-7.0396669931439764</c:v>
                </c:pt>
                <c:pt idx="25033">
                  <c:v>-7.9578844270323223</c:v>
                </c:pt>
                <c:pt idx="25034">
                  <c:v>-10.406464250734574</c:v>
                </c:pt>
                <c:pt idx="25035">
                  <c:v>-9.1821743388834491</c:v>
                </c:pt>
                <c:pt idx="25036">
                  <c:v>-8.2639569049951032</c:v>
                </c:pt>
                <c:pt idx="25037">
                  <c:v>-8.570029382957884</c:v>
                </c:pt>
                <c:pt idx="25038">
                  <c:v>-5.2032321253672871</c:v>
                </c:pt>
                <c:pt idx="25039">
                  <c:v>-7.6518119490695398</c:v>
                </c:pt>
                <c:pt idx="25040">
                  <c:v>-6.4275220372184139</c:v>
                </c:pt>
                <c:pt idx="25041">
                  <c:v>-8.570029382957884</c:v>
                </c:pt>
                <c:pt idx="25042">
                  <c:v>-8.570029382957884</c:v>
                </c:pt>
                <c:pt idx="25043">
                  <c:v>-8.570029382957884</c:v>
                </c:pt>
                <c:pt idx="25044">
                  <c:v>-13.467189030362391</c:v>
                </c:pt>
                <c:pt idx="25045">
                  <c:v>-11.936826640548482</c:v>
                </c:pt>
                <c:pt idx="25046">
                  <c:v>-12.855044074436828</c:v>
                </c:pt>
                <c:pt idx="25047">
                  <c:v>-11.32468168462292</c:v>
                </c:pt>
                <c:pt idx="25048">
                  <c:v>-10.406464250734574</c:v>
                </c:pt>
                <c:pt idx="25049">
                  <c:v>-11.018609206660138</c:v>
                </c:pt>
                <c:pt idx="25050">
                  <c:v>-9.7943192948090125</c:v>
                </c:pt>
                <c:pt idx="25051">
                  <c:v>-12.548971596474045</c:v>
                </c:pt>
                <c:pt idx="25052">
                  <c:v>-11.630754162585701</c:v>
                </c:pt>
                <c:pt idx="25053">
                  <c:v>-8.570029382957884</c:v>
                </c:pt>
                <c:pt idx="25054">
                  <c:v>-10.712536728697357</c:v>
                </c:pt>
                <c:pt idx="25055">
                  <c:v>-12.242899118511264</c:v>
                </c:pt>
                <c:pt idx="25056">
                  <c:v>-10.406464250734574</c:v>
                </c:pt>
                <c:pt idx="25057">
                  <c:v>-9.7943192948090125</c:v>
                </c:pt>
                <c:pt idx="25058">
                  <c:v>-7.3457394711067581</c:v>
                </c:pt>
                <c:pt idx="25059">
                  <c:v>-7.6518119490695398</c:v>
                </c:pt>
                <c:pt idx="25060">
                  <c:v>-6.1214495592556322</c:v>
                </c:pt>
                <c:pt idx="25061">
                  <c:v>-7.9578844270323223</c:v>
                </c:pt>
                <c:pt idx="25062">
                  <c:v>-7.3457394711067581</c:v>
                </c:pt>
                <c:pt idx="25063">
                  <c:v>-4.8971596474045063</c:v>
                </c:pt>
                <c:pt idx="25064">
                  <c:v>-5.8153770812928505</c:v>
                </c:pt>
                <c:pt idx="25065">
                  <c:v>-7.0396669931439764</c:v>
                </c:pt>
                <c:pt idx="25066">
                  <c:v>-8.8761018609206666</c:v>
                </c:pt>
                <c:pt idx="25067">
                  <c:v>-10.406464250734574</c:v>
                </c:pt>
                <c:pt idx="25068">
                  <c:v>-8.2639569049951032</c:v>
                </c:pt>
                <c:pt idx="25069">
                  <c:v>-11.018609206660138</c:v>
                </c:pt>
                <c:pt idx="25070">
                  <c:v>-9.7943192948090125</c:v>
                </c:pt>
                <c:pt idx="25071">
                  <c:v>-10.406464250734574</c:v>
                </c:pt>
                <c:pt idx="25072">
                  <c:v>-8.570029382957884</c:v>
                </c:pt>
                <c:pt idx="25073">
                  <c:v>-11.630754162585701</c:v>
                </c:pt>
                <c:pt idx="25074">
                  <c:v>-7.0396669931439764</c:v>
                </c:pt>
                <c:pt idx="25075">
                  <c:v>-3.9789422135161612</c:v>
                </c:pt>
                <c:pt idx="25076">
                  <c:v>-8.570029382957884</c:v>
                </c:pt>
                <c:pt idx="25077">
                  <c:v>-8.8761018609206666</c:v>
                </c:pt>
                <c:pt idx="25078">
                  <c:v>-10.712536728697357</c:v>
                </c:pt>
                <c:pt idx="25079">
                  <c:v>-10.100391772771793</c:v>
                </c:pt>
                <c:pt idx="25080">
                  <c:v>-9.7943192948090125</c:v>
                </c:pt>
                <c:pt idx="25081">
                  <c:v>-7.3457394711067581</c:v>
                </c:pt>
                <c:pt idx="25082">
                  <c:v>-7.6518119490695398</c:v>
                </c:pt>
                <c:pt idx="25083">
                  <c:v>-7.6518119490695398</c:v>
                </c:pt>
                <c:pt idx="25084">
                  <c:v>-6.7335945151811956</c:v>
                </c:pt>
                <c:pt idx="25085">
                  <c:v>-6.7335945151811956</c:v>
                </c:pt>
                <c:pt idx="25086">
                  <c:v>-11.32468168462292</c:v>
                </c:pt>
                <c:pt idx="25087">
                  <c:v>-12.242899118511264</c:v>
                </c:pt>
                <c:pt idx="25088">
                  <c:v>-12.855044074436828</c:v>
                </c:pt>
                <c:pt idx="25089">
                  <c:v>-14.079333986287953</c:v>
                </c:pt>
                <c:pt idx="25090">
                  <c:v>-13.773261508325172</c:v>
                </c:pt>
                <c:pt idx="25091">
                  <c:v>-11.018609206660138</c:v>
                </c:pt>
                <c:pt idx="25092">
                  <c:v>-11.936826640548482</c:v>
                </c:pt>
                <c:pt idx="25093">
                  <c:v>-11.32468168462292</c:v>
                </c:pt>
                <c:pt idx="25094">
                  <c:v>-10.100391772771793</c:v>
                </c:pt>
                <c:pt idx="25095">
                  <c:v>-6.4275220372184139</c:v>
                </c:pt>
                <c:pt idx="25096">
                  <c:v>-6.7335945151811956</c:v>
                </c:pt>
                <c:pt idx="25097">
                  <c:v>-7.3457394711067581</c:v>
                </c:pt>
                <c:pt idx="25098">
                  <c:v>-7.0396669931439764</c:v>
                </c:pt>
                <c:pt idx="25099">
                  <c:v>-5.5093046033300688</c:v>
                </c:pt>
                <c:pt idx="25100">
                  <c:v>-6.1214495592556322</c:v>
                </c:pt>
                <c:pt idx="25101">
                  <c:v>-6.1214495592556322</c:v>
                </c:pt>
                <c:pt idx="25102">
                  <c:v>-7.3457394711067581</c:v>
                </c:pt>
                <c:pt idx="25103">
                  <c:v>-10.100391772771793</c:v>
                </c:pt>
                <c:pt idx="25104">
                  <c:v>-8.8761018609206666</c:v>
                </c:pt>
                <c:pt idx="25105">
                  <c:v>-7.3457394711067581</c:v>
                </c:pt>
                <c:pt idx="25106">
                  <c:v>-7.3457394711067581</c:v>
                </c:pt>
                <c:pt idx="25107">
                  <c:v>-5.8153770812928505</c:v>
                </c:pt>
                <c:pt idx="25108">
                  <c:v>-7.6518119490695398</c:v>
                </c:pt>
                <c:pt idx="25109">
                  <c:v>-5.5093046033300688</c:v>
                </c:pt>
                <c:pt idx="25110">
                  <c:v>-6.1214495592556322</c:v>
                </c:pt>
                <c:pt idx="25111">
                  <c:v>-6.4275220372184139</c:v>
                </c:pt>
                <c:pt idx="25112">
                  <c:v>-7.9578844270323223</c:v>
                </c:pt>
                <c:pt idx="25113">
                  <c:v>-7.0396669931439764</c:v>
                </c:pt>
                <c:pt idx="25114">
                  <c:v>-8.2639569049951032</c:v>
                </c:pt>
                <c:pt idx="25115">
                  <c:v>-6.4275220372184139</c:v>
                </c:pt>
                <c:pt idx="25116">
                  <c:v>-8.570029382957884</c:v>
                </c:pt>
                <c:pt idx="25117">
                  <c:v>-6.4275220372184139</c:v>
                </c:pt>
                <c:pt idx="25118">
                  <c:v>-5.5093046033300688</c:v>
                </c:pt>
                <c:pt idx="25119">
                  <c:v>-6.1214495592556322</c:v>
                </c:pt>
                <c:pt idx="25120">
                  <c:v>-6.7335945151811956</c:v>
                </c:pt>
                <c:pt idx="25121">
                  <c:v>-9.1821743388834491</c:v>
                </c:pt>
                <c:pt idx="25122">
                  <c:v>-10.100391772771793</c:v>
                </c:pt>
                <c:pt idx="25123">
                  <c:v>-10.712536728697357</c:v>
                </c:pt>
                <c:pt idx="25124">
                  <c:v>-10.712536728697357</c:v>
                </c:pt>
                <c:pt idx="25125">
                  <c:v>-9.1821743388834491</c:v>
                </c:pt>
                <c:pt idx="25126">
                  <c:v>-14.079333986287953</c:v>
                </c:pt>
                <c:pt idx="25127">
                  <c:v>-11.32468168462292</c:v>
                </c:pt>
                <c:pt idx="25128">
                  <c:v>-12.242899118511264</c:v>
                </c:pt>
                <c:pt idx="25129">
                  <c:v>-12.855044074436828</c:v>
                </c:pt>
                <c:pt idx="25130">
                  <c:v>-13.161116552399609</c:v>
                </c:pt>
                <c:pt idx="25131">
                  <c:v>-13.161116552399609</c:v>
                </c:pt>
                <c:pt idx="25132">
                  <c:v>-13.161116552399609</c:v>
                </c:pt>
                <c:pt idx="25133">
                  <c:v>-11.32468168462292</c:v>
                </c:pt>
                <c:pt idx="25134">
                  <c:v>-9.7943192948090125</c:v>
                </c:pt>
                <c:pt idx="25135">
                  <c:v>-11.936826640548482</c:v>
                </c:pt>
                <c:pt idx="25136">
                  <c:v>-8.2639569049951032</c:v>
                </c:pt>
                <c:pt idx="25137">
                  <c:v>-9.7943192948090125</c:v>
                </c:pt>
                <c:pt idx="25138">
                  <c:v>-8.570029382957884</c:v>
                </c:pt>
                <c:pt idx="25139">
                  <c:v>-12.855044074436828</c:v>
                </c:pt>
                <c:pt idx="25140">
                  <c:v>-10.712536728697357</c:v>
                </c:pt>
                <c:pt idx="25141">
                  <c:v>-10.100391772771793</c:v>
                </c:pt>
                <c:pt idx="25142">
                  <c:v>-12.548971596474045</c:v>
                </c:pt>
                <c:pt idx="25143">
                  <c:v>-9.7943192948090125</c:v>
                </c:pt>
                <c:pt idx="25144">
                  <c:v>-9.1821743388834491</c:v>
                </c:pt>
                <c:pt idx="25145">
                  <c:v>-7.0396669931439764</c:v>
                </c:pt>
                <c:pt idx="25146">
                  <c:v>-7.3457394711067581</c:v>
                </c:pt>
                <c:pt idx="25147">
                  <c:v>-10.100391772771793</c:v>
                </c:pt>
                <c:pt idx="25148">
                  <c:v>-7.9578844270323223</c:v>
                </c:pt>
                <c:pt idx="25149">
                  <c:v>-7.0396669931439764</c:v>
                </c:pt>
                <c:pt idx="25150">
                  <c:v>-10.406464250734574</c:v>
                </c:pt>
                <c:pt idx="25151">
                  <c:v>-11.32468168462292</c:v>
                </c:pt>
                <c:pt idx="25152">
                  <c:v>-12.548971596474045</c:v>
                </c:pt>
                <c:pt idx="25153">
                  <c:v>-14.385406464250735</c:v>
                </c:pt>
                <c:pt idx="25154">
                  <c:v>-12.548971596474045</c:v>
                </c:pt>
                <c:pt idx="25155">
                  <c:v>-8.8761018609206666</c:v>
                </c:pt>
                <c:pt idx="25156">
                  <c:v>-8.2639569049951032</c:v>
                </c:pt>
                <c:pt idx="25157">
                  <c:v>-10.406464250734574</c:v>
                </c:pt>
                <c:pt idx="25158">
                  <c:v>-10.100391772771793</c:v>
                </c:pt>
                <c:pt idx="25159">
                  <c:v>-4.285014691478942</c:v>
                </c:pt>
                <c:pt idx="25160">
                  <c:v>-6.1214495592556322</c:v>
                </c:pt>
                <c:pt idx="25161">
                  <c:v>-7.3457394711067581</c:v>
                </c:pt>
                <c:pt idx="25162">
                  <c:v>-11.018609206660138</c:v>
                </c:pt>
                <c:pt idx="25163">
                  <c:v>-8.2639569049951032</c:v>
                </c:pt>
                <c:pt idx="25164">
                  <c:v>-10.100391772771793</c:v>
                </c:pt>
                <c:pt idx="25165">
                  <c:v>-12.242899118511264</c:v>
                </c:pt>
                <c:pt idx="25166">
                  <c:v>-10.712536728697357</c:v>
                </c:pt>
                <c:pt idx="25167">
                  <c:v>-7.9578844270323223</c:v>
                </c:pt>
                <c:pt idx="25168">
                  <c:v>-11.936826640548482</c:v>
                </c:pt>
                <c:pt idx="25169">
                  <c:v>-12.242899118511264</c:v>
                </c:pt>
                <c:pt idx="25170">
                  <c:v>-9.1821743388834491</c:v>
                </c:pt>
                <c:pt idx="25171">
                  <c:v>-9.7943192948090125</c:v>
                </c:pt>
                <c:pt idx="25172">
                  <c:v>-10.100391772771793</c:v>
                </c:pt>
                <c:pt idx="25173">
                  <c:v>-8.8761018609206666</c:v>
                </c:pt>
                <c:pt idx="25174">
                  <c:v>-9.7943192948090125</c:v>
                </c:pt>
                <c:pt idx="25175">
                  <c:v>-11.018609206660138</c:v>
                </c:pt>
                <c:pt idx="25176">
                  <c:v>-11.630754162585701</c:v>
                </c:pt>
                <c:pt idx="25177">
                  <c:v>-8.8761018609206666</c:v>
                </c:pt>
                <c:pt idx="25178">
                  <c:v>-5.2032321253672871</c:v>
                </c:pt>
                <c:pt idx="25179">
                  <c:v>-7.9578844270323223</c:v>
                </c:pt>
                <c:pt idx="25180">
                  <c:v>-7.6518119490695398</c:v>
                </c:pt>
                <c:pt idx="25181">
                  <c:v>-6.4275220372184139</c:v>
                </c:pt>
                <c:pt idx="25182">
                  <c:v>-7.3457394711067581</c:v>
                </c:pt>
                <c:pt idx="25183">
                  <c:v>-5.5093046033300688</c:v>
                </c:pt>
                <c:pt idx="25184">
                  <c:v>-5.8153770812928505</c:v>
                </c:pt>
                <c:pt idx="25185">
                  <c:v>-8.2639569049951032</c:v>
                </c:pt>
                <c:pt idx="25186">
                  <c:v>-8.570029382957884</c:v>
                </c:pt>
                <c:pt idx="25187">
                  <c:v>-7.0396669931439764</c:v>
                </c:pt>
                <c:pt idx="25188">
                  <c:v>-10.406464250734574</c:v>
                </c:pt>
                <c:pt idx="25189">
                  <c:v>-10.406464250734574</c:v>
                </c:pt>
                <c:pt idx="25190">
                  <c:v>-11.018609206660138</c:v>
                </c:pt>
                <c:pt idx="25191">
                  <c:v>-8.2639569049951032</c:v>
                </c:pt>
                <c:pt idx="25192">
                  <c:v>-6.1214495592556322</c:v>
                </c:pt>
                <c:pt idx="25193">
                  <c:v>-7.6518119490695398</c:v>
                </c:pt>
                <c:pt idx="25194">
                  <c:v>-11.630754162585701</c:v>
                </c:pt>
                <c:pt idx="25195">
                  <c:v>-10.100391772771793</c:v>
                </c:pt>
                <c:pt idx="25196">
                  <c:v>-6.1214495592556322</c:v>
                </c:pt>
                <c:pt idx="25197">
                  <c:v>-8.570029382957884</c:v>
                </c:pt>
                <c:pt idx="25198">
                  <c:v>-7.3457394711067581</c:v>
                </c:pt>
                <c:pt idx="25199">
                  <c:v>-6.1214495592556322</c:v>
                </c:pt>
                <c:pt idx="25200">
                  <c:v>-7.0396669931439764</c:v>
                </c:pt>
                <c:pt idx="25201">
                  <c:v>-7.9578844270323223</c:v>
                </c:pt>
                <c:pt idx="25202">
                  <c:v>-6.4275220372184139</c:v>
                </c:pt>
                <c:pt idx="25203">
                  <c:v>-9.1821743388834491</c:v>
                </c:pt>
                <c:pt idx="25204">
                  <c:v>-9.1821743388834491</c:v>
                </c:pt>
                <c:pt idx="25205">
                  <c:v>-9.7943192948090125</c:v>
                </c:pt>
                <c:pt idx="25206">
                  <c:v>-10.712536728697357</c:v>
                </c:pt>
                <c:pt idx="25207">
                  <c:v>-8.2639569049951032</c:v>
                </c:pt>
                <c:pt idx="25208">
                  <c:v>-10.712536728697357</c:v>
                </c:pt>
                <c:pt idx="25209">
                  <c:v>-8.2639569049951032</c:v>
                </c:pt>
                <c:pt idx="25210">
                  <c:v>-10.406464250734574</c:v>
                </c:pt>
                <c:pt idx="25211">
                  <c:v>-7.3457394711067581</c:v>
                </c:pt>
                <c:pt idx="25212">
                  <c:v>-7.6518119490695398</c:v>
                </c:pt>
                <c:pt idx="25213">
                  <c:v>-10.712536728697357</c:v>
                </c:pt>
                <c:pt idx="25214">
                  <c:v>-10.712536728697357</c:v>
                </c:pt>
                <c:pt idx="25215">
                  <c:v>-10.100391772771793</c:v>
                </c:pt>
                <c:pt idx="25216">
                  <c:v>-7.9578844270323223</c:v>
                </c:pt>
                <c:pt idx="25217">
                  <c:v>-5.5093046033300688</c:v>
                </c:pt>
                <c:pt idx="25218">
                  <c:v>-6.1214495592556322</c:v>
                </c:pt>
                <c:pt idx="25219">
                  <c:v>-11.018609206660138</c:v>
                </c:pt>
                <c:pt idx="25220">
                  <c:v>-12.548971596474045</c:v>
                </c:pt>
                <c:pt idx="25221">
                  <c:v>-11.018609206660138</c:v>
                </c:pt>
                <c:pt idx="25222">
                  <c:v>-10.712536728697357</c:v>
                </c:pt>
                <c:pt idx="25223">
                  <c:v>-14.691478942213516</c:v>
                </c:pt>
                <c:pt idx="25224">
                  <c:v>-10.406464250734574</c:v>
                </c:pt>
                <c:pt idx="25225">
                  <c:v>-7.0396669931439764</c:v>
                </c:pt>
                <c:pt idx="25226">
                  <c:v>-7.0396669931439764</c:v>
                </c:pt>
                <c:pt idx="25227">
                  <c:v>-10.406464250734574</c:v>
                </c:pt>
                <c:pt idx="25228">
                  <c:v>-5.5093046033300688</c:v>
                </c:pt>
                <c:pt idx="25229">
                  <c:v>-8.570029382957884</c:v>
                </c:pt>
                <c:pt idx="25230">
                  <c:v>-4.285014691478942</c:v>
                </c:pt>
                <c:pt idx="25231">
                  <c:v>-5.2032321253672871</c:v>
                </c:pt>
                <c:pt idx="25232">
                  <c:v>-5.8153770812928505</c:v>
                </c:pt>
                <c:pt idx="25233">
                  <c:v>-8.570029382957884</c:v>
                </c:pt>
                <c:pt idx="25234">
                  <c:v>-10.100391772771793</c:v>
                </c:pt>
                <c:pt idx="25235">
                  <c:v>-9.1821743388834491</c:v>
                </c:pt>
                <c:pt idx="25236">
                  <c:v>-6.1214495592556322</c:v>
                </c:pt>
                <c:pt idx="25237">
                  <c:v>-9.1821743388834491</c:v>
                </c:pt>
                <c:pt idx="25238">
                  <c:v>-10.406464250734574</c:v>
                </c:pt>
                <c:pt idx="25239">
                  <c:v>-9.7943192948090125</c:v>
                </c:pt>
                <c:pt idx="25240">
                  <c:v>-7.6518119490695398</c:v>
                </c:pt>
                <c:pt idx="25241">
                  <c:v>-11.018609206660138</c:v>
                </c:pt>
                <c:pt idx="25242">
                  <c:v>-12.242899118511264</c:v>
                </c:pt>
                <c:pt idx="25243">
                  <c:v>-13.161116552399609</c:v>
                </c:pt>
                <c:pt idx="25244">
                  <c:v>-10.712536728697357</c:v>
                </c:pt>
                <c:pt idx="25245">
                  <c:v>-11.936826640548482</c:v>
                </c:pt>
                <c:pt idx="25246">
                  <c:v>-7.3457394711067581</c:v>
                </c:pt>
                <c:pt idx="25247">
                  <c:v>-8.8761018609206666</c:v>
                </c:pt>
                <c:pt idx="25248">
                  <c:v>-9.7943192948090125</c:v>
                </c:pt>
                <c:pt idx="25249">
                  <c:v>-13.467189030362391</c:v>
                </c:pt>
                <c:pt idx="25250">
                  <c:v>-12.855044074436828</c:v>
                </c:pt>
                <c:pt idx="25251">
                  <c:v>-9.7943192948090125</c:v>
                </c:pt>
                <c:pt idx="25252">
                  <c:v>-11.32468168462292</c:v>
                </c:pt>
                <c:pt idx="25253">
                  <c:v>-10.406464250734574</c:v>
                </c:pt>
                <c:pt idx="25254">
                  <c:v>-10.100391772771793</c:v>
                </c:pt>
                <c:pt idx="25255">
                  <c:v>-9.7943192948090125</c:v>
                </c:pt>
                <c:pt idx="25256">
                  <c:v>-7.3457394711067581</c:v>
                </c:pt>
                <c:pt idx="25257">
                  <c:v>-10.712536728697357</c:v>
                </c:pt>
                <c:pt idx="25258">
                  <c:v>-13.161116552399609</c:v>
                </c:pt>
                <c:pt idx="25259">
                  <c:v>-13.161116552399609</c:v>
                </c:pt>
                <c:pt idx="25260">
                  <c:v>-12.242899118511264</c:v>
                </c:pt>
                <c:pt idx="25261">
                  <c:v>-13.467189030362391</c:v>
                </c:pt>
                <c:pt idx="25262">
                  <c:v>-11.018609206660138</c:v>
                </c:pt>
                <c:pt idx="25263">
                  <c:v>-11.32468168462292</c:v>
                </c:pt>
                <c:pt idx="25264">
                  <c:v>-11.32468168462292</c:v>
                </c:pt>
                <c:pt idx="25265">
                  <c:v>-10.406464250734574</c:v>
                </c:pt>
                <c:pt idx="25266">
                  <c:v>-9.7943192948090125</c:v>
                </c:pt>
                <c:pt idx="25267">
                  <c:v>-7.3457394711067581</c:v>
                </c:pt>
                <c:pt idx="25268">
                  <c:v>-11.018609206660138</c:v>
                </c:pt>
                <c:pt idx="25269">
                  <c:v>-11.32468168462292</c:v>
                </c:pt>
                <c:pt idx="25270">
                  <c:v>-11.630754162585701</c:v>
                </c:pt>
                <c:pt idx="25271">
                  <c:v>-9.7943192948090125</c:v>
                </c:pt>
                <c:pt idx="25272">
                  <c:v>-7.3457394711067581</c:v>
                </c:pt>
                <c:pt idx="25273">
                  <c:v>-8.2639569049951032</c:v>
                </c:pt>
                <c:pt idx="25274">
                  <c:v>-8.570029382957884</c:v>
                </c:pt>
                <c:pt idx="25275">
                  <c:v>-4.8971596474045063</c:v>
                </c:pt>
                <c:pt idx="25276">
                  <c:v>-5.5093046033300688</c:v>
                </c:pt>
                <c:pt idx="25277">
                  <c:v>-6.4275220372184139</c:v>
                </c:pt>
                <c:pt idx="25278">
                  <c:v>-5.2032321253672871</c:v>
                </c:pt>
                <c:pt idx="25279">
                  <c:v>-5.5093046033300688</c:v>
                </c:pt>
                <c:pt idx="25280">
                  <c:v>-6.7335945151811956</c:v>
                </c:pt>
                <c:pt idx="25281">
                  <c:v>-6.7335945151811956</c:v>
                </c:pt>
                <c:pt idx="25282">
                  <c:v>-10.406464250734574</c:v>
                </c:pt>
                <c:pt idx="25283">
                  <c:v>-8.2639569049951032</c:v>
                </c:pt>
                <c:pt idx="25284">
                  <c:v>-9.1821743388834491</c:v>
                </c:pt>
                <c:pt idx="25285">
                  <c:v>-5.2032321253672871</c:v>
                </c:pt>
                <c:pt idx="25286">
                  <c:v>-6.1214495592556322</c:v>
                </c:pt>
                <c:pt idx="25287">
                  <c:v>-7.9578844270323223</c:v>
                </c:pt>
                <c:pt idx="25288">
                  <c:v>-9.7943192948090125</c:v>
                </c:pt>
                <c:pt idx="25289">
                  <c:v>-7.9578844270323223</c:v>
                </c:pt>
                <c:pt idx="25290">
                  <c:v>-6.7335945151811956</c:v>
                </c:pt>
                <c:pt idx="25291">
                  <c:v>-6.1214495592556322</c:v>
                </c:pt>
                <c:pt idx="25292">
                  <c:v>-5.8153770812928505</c:v>
                </c:pt>
                <c:pt idx="25293">
                  <c:v>-10.712536728697357</c:v>
                </c:pt>
                <c:pt idx="25294">
                  <c:v>-6.7335945151811956</c:v>
                </c:pt>
                <c:pt idx="25295">
                  <c:v>-10.406464250734574</c:v>
                </c:pt>
                <c:pt idx="25296">
                  <c:v>-10.406464250734574</c:v>
                </c:pt>
                <c:pt idx="25297">
                  <c:v>-9.1821743388834491</c:v>
                </c:pt>
                <c:pt idx="25298">
                  <c:v>-10.406464250734574</c:v>
                </c:pt>
                <c:pt idx="25299">
                  <c:v>-11.630754162585701</c:v>
                </c:pt>
                <c:pt idx="25300">
                  <c:v>-10.712536728697357</c:v>
                </c:pt>
                <c:pt idx="25301">
                  <c:v>-10.100391772771793</c:v>
                </c:pt>
                <c:pt idx="25302">
                  <c:v>-8.8761018609206666</c:v>
                </c:pt>
                <c:pt idx="25303">
                  <c:v>-12.242899118511264</c:v>
                </c:pt>
                <c:pt idx="25304">
                  <c:v>-11.630754162585701</c:v>
                </c:pt>
                <c:pt idx="25305">
                  <c:v>-10.712536728697357</c:v>
                </c:pt>
                <c:pt idx="25306">
                  <c:v>-10.406464250734574</c:v>
                </c:pt>
                <c:pt idx="25307">
                  <c:v>-14.9975514201763</c:v>
                </c:pt>
                <c:pt idx="25308">
                  <c:v>-15.30362389813908</c:v>
                </c:pt>
                <c:pt idx="25309">
                  <c:v>-11.32468168462292</c:v>
                </c:pt>
                <c:pt idx="25310">
                  <c:v>-13.161116552399609</c:v>
                </c:pt>
                <c:pt idx="25311">
                  <c:v>-14.691478942213516</c:v>
                </c:pt>
                <c:pt idx="25312">
                  <c:v>-12.242899118511264</c:v>
                </c:pt>
                <c:pt idx="25313">
                  <c:v>-9.1821743388834491</c:v>
                </c:pt>
                <c:pt idx="25314">
                  <c:v>-3.9789422135161612</c:v>
                </c:pt>
                <c:pt idx="25315">
                  <c:v>-11.32468168462292</c:v>
                </c:pt>
                <c:pt idx="25316">
                  <c:v>-8.570029382957884</c:v>
                </c:pt>
                <c:pt idx="25317">
                  <c:v>-10.100391772771793</c:v>
                </c:pt>
                <c:pt idx="25318">
                  <c:v>-7.9578844270323223</c:v>
                </c:pt>
                <c:pt idx="25319">
                  <c:v>-10.100391772771793</c:v>
                </c:pt>
                <c:pt idx="25320">
                  <c:v>-8.2639569049951032</c:v>
                </c:pt>
                <c:pt idx="25321">
                  <c:v>-9.7943192948090125</c:v>
                </c:pt>
                <c:pt idx="25322">
                  <c:v>-10.406464250734574</c:v>
                </c:pt>
                <c:pt idx="25323">
                  <c:v>-10.406464250734574</c:v>
                </c:pt>
                <c:pt idx="25324">
                  <c:v>-12.242899118511264</c:v>
                </c:pt>
                <c:pt idx="25325">
                  <c:v>-11.32468168462292</c:v>
                </c:pt>
                <c:pt idx="25326">
                  <c:v>-9.1821743388834491</c:v>
                </c:pt>
                <c:pt idx="25327">
                  <c:v>-10.406464250734574</c:v>
                </c:pt>
                <c:pt idx="25328">
                  <c:v>-10.406464250734574</c:v>
                </c:pt>
                <c:pt idx="25329">
                  <c:v>-9.1821743388834491</c:v>
                </c:pt>
                <c:pt idx="25330">
                  <c:v>-10.100391772771793</c:v>
                </c:pt>
                <c:pt idx="25331">
                  <c:v>-7.0396669931439764</c:v>
                </c:pt>
                <c:pt idx="25332">
                  <c:v>-9.7943192948090125</c:v>
                </c:pt>
                <c:pt idx="25333">
                  <c:v>-9.7943192948090125</c:v>
                </c:pt>
                <c:pt idx="25334">
                  <c:v>-9.7943192948090125</c:v>
                </c:pt>
                <c:pt idx="25335">
                  <c:v>-11.630754162585701</c:v>
                </c:pt>
                <c:pt idx="25336">
                  <c:v>-11.630754162585701</c:v>
                </c:pt>
                <c:pt idx="25337">
                  <c:v>-10.406464250734574</c:v>
                </c:pt>
                <c:pt idx="25338">
                  <c:v>-7.0396669931439764</c:v>
                </c:pt>
                <c:pt idx="25339">
                  <c:v>-7.6518119490695398</c:v>
                </c:pt>
                <c:pt idx="25340">
                  <c:v>-11.018609206660138</c:v>
                </c:pt>
                <c:pt idx="25341">
                  <c:v>-10.406464250734574</c:v>
                </c:pt>
                <c:pt idx="25342">
                  <c:v>-11.018609206660138</c:v>
                </c:pt>
                <c:pt idx="25343">
                  <c:v>-9.1821743388834491</c:v>
                </c:pt>
                <c:pt idx="25344">
                  <c:v>-10.100391772771793</c:v>
                </c:pt>
                <c:pt idx="25345">
                  <c:v>-9.7943192948090125</c:v>
                </c:pt>
                <c:pt idx="25346">
                  <c:v>-10.100391772771793</c:v>
                </c:pt>
                <c:pt idx="25347">
                  <c:v>-8.570029382957884</c:v>
                </c:pt>
                <c:pt idx="25348">
                  <c:v>-8.8761018609206666</c:v>
                </c:pt>
                <c:pt idx="25349">
                  <c:v>-11.32468168462292</c:v>
                </c:pt>
                <c:pt idx="25350">
                  <c:v>-12.242899118511264</c:v>
                </c:pt>
                <c:pt idx="25351">
                  <c:v>-8.570029382957884</c:v>
                </c:pt>
                <c:pt idx="25352">
                  <c:v>-10.100391772771793</c:v>
                </c:pt>
                <c:pt idx="25353">
                  <c:v>-9.7943192948090125</c:v>
                </c:pt>
                <c:pt idx="25354">
                  <c:v>-8.2639569049951032</c:v>
                </c:pt>
                <c:pt idx="25355">
                  <c:v>-8.2639569049951032</c:v>
                </c:pt>
                <c:pt idx="25356">
                  <c:v>-7.6518119490695398</c:v>
                </c:pt>
                <c:pt idx="25357">
                  <c:v>-5.2032321253672871</c:v>
                </c:pt>
                <c:pt idx="25358">
                  <c:v>-7.0396669931439764</c:v>
                </c:pt>
                <c:pt idx="25359">
                  <c:v>-6.7335945151811956</c:v>
                </c:pt>
                <c:pt idx="25360">
                  <c:v>-7.6518119490695398</c:v>
                </c:pt>
                <c:pt idx="25361">
                  <c:v>-8.8761018609206666</c:v>
                </c:pt>
                <c:pt idx="25362">
                  <c:v>-11.630754162585701</c:v>
                </c:pt>
                <c:pt idx="25363">
                  <c:v>-7.6518119490695398</c:v>
                </c:pt>
                <c:pt idx="25364">
                  <c:v>-10.100391772771793</c:v>
                </c:pt>
                <c:pt idx="25365">
                  <c:v>-8.570029382957884</c:v>
                </c:pt>
                <c:pt idx="25366">
                  <c:v>-6.7335945151811956</c:v>
                </c:pt>
                <c:pt idx="25367">
                  <c:v>-6.1214495592556322</c:v>
                </c:pt>
                <c:pt idx="25368">
                  <c:v>-7.9578844270323223</c:v>
                </c:pt>
                <c:pt idx="25369">
                  <c:v>-7.9578844270323223</c:v>
                </c:pt>
                <c:pt idx="25370">
                  <c:v>-7.3457394711067581</c:v>
                </c:pt>
                <c:pt idx="25371">
                  <c:v>-5.8153770812928505</c:v>
                </c:pt>
                <c:pt idx="25372">
                  <c:v>-6.4275220372184139</c:v>
                </c:pt>
                <c:pt idx="25373">
                  <c:v>-7.6518119490695398</c:v>
                </c:pt>
                <c:pt idx="25374">
                  <c:v>-9.7943192948090125</c:v>
                </c:pt>
                <c:pt idx="25375">
                  <c:v>-10.406464250734574</c:v>
                </c:pt>
                <c:pt idx="25376">
                  <c:v>-10.712536728697357</c:v>
                </c:pt>
                <c:pt idx="25377">
                  <c:v>-11.936826640548482</c:v>
                </c:pt>
                <c:pt idx="25378">
                  <c:v>-12.855044074436828</c:v>
                </c:pt>
                <c:pt idx="25379">
                  <c:v>-11.630754162585701</c:v>
                </c:pt>
                <c:pt idx="25380">
                  <c:v>-10.712536728697357</c:v>
                </c:pt>
                <c:pt idx="25381">
                  <c:v>-12.548971596474045</c:v>
                </c:pt>
                <c:pt idx="25382">
                  <c:v>-14.9975514201763</c:v>
                </c:pt>
                <c:pt idx="25383">
                  <c:v>-10.100391772771793</c:v>
                </c:pt>
                <c:pt idx="25384">
                  <c:v>-8.2639569049951032</c:v>
                </c:pt>
                <c:pt idx="25385">
                  <c:v>-10.712536728697357</c:v>
                </c:pt>
                <c:pt idx="25386">
                  <c:v>-10.100391772771793</c:v>
                </c:pt>
                <c:pt idx="25387">
                  <c:v>-11.018609206660138</c:v>
                </c:pt>
                <c:pt idx="25388">
                  <c:v>-11.936826640548482</c:v>
                </c:pt>
                <c:pt idx="25389">
                  <c:v>-7.3457394711067581</c:v>
                </c:pt>
                <c:pt idx="25390">
                  <c:v>-10.712536728697357</c:v>
                </c:pt>
                <c:pt idx="25391">
                  <c:v>-10.712536728697357</c:v>
                </c:pt>
                <c:pt idx="25392">
                  <c:v>-7.6518119490695398</c:v>
                </c:pt>
                <c:pt idx="25393">
                  <c:v>-10.100391772771793</c:v>
                </c:pt>
                <c:pt idx="25394">
                  <c:v>-10.406464250734574</c:v>
                </c:pt>
                <c:pt idx="25395">
                  <c:v>-10.712536728697357</c:v>
                </c:pt>
                <c:pt idx="25396">
                  <c:v>-10.100391772771793</c:v>
                </c:pt>
                <c:pt idx="25397">
                  <c:v>-7.9578844270323223</c:v>
                </c:pt>
                <c:pt idx="25398">
                  <c:v>-11.630754162585701</c:v>
                </c:pt>
                <c:pt idx="25399">
                  <c:v>-10.100391772771793</c:v>
                </c:pt>
                <c:pt idx="25400">
                  <c:v>-9.7943192948090125</c:v>
                </c:pt>
                <c:pt idx="25401">
                  <c:v>-11.32468168462292</c:v>
                </c:pt>
                <c:pt idx="25402">
                  <c:v>-12.548971596474045</c:v>
                </c:pt>
                <c:pt idx="25403">
                  <c:v>-9.1821743388834491</c:v>
                </c:pt>
                <c:pt idx="25404">
                  <c:v>-8.2639569049951032</c:v>
                </c:pt>
                <c:pt idx="25405">
                  <c:v>-9.7943192948090125</c:v>
                </c:pt>
                <c:pt idx="25406">
                  <c:v>-11.936826640548482</c:v>
                </c:pt>
                <c:pt idx="25407">
                  <c:v>-10.712536728697357</c:v>
                </c:pt>
                <c:pt idx="25408">
                  <c:v>-6.4275220372184139</c:v>
                </c:pt>
                <c:pt idx="25409">
                  <c:v>-7.9578844270323223</c:v>
                </c:pt>
                <c:pt idx="25410">
                  <c:v>-11.018609206660138</c:v>
                </c:pt>
                <c:pt idx="25411">
                  <c:v>-11.32468168462292</c:v>
                </c:pt>
                <c:pt idx="25412">
                  <c:v>-12.242899118511264</c:v>
                </c:pt>
                <c:pt idx="25413">
                  <c:v>-11.32468168462292</c:v>
                </c:pt>
                <c:pt idx="25414">
                  <c:v>-8.570029382957884</c:v>
                </c:pt>
                <c:pt idx="25415">
                  <c:v>-11.32468168462292</c:v>
                </c:pt>
                <c:pt idx="25416">
                  <c:v>-13.773261508325172</c:v>
                </c:pt>
                <c:pt idx="25417">
                  <c:v>-11.936826640548482</c:v>
                </c:pt>
                <c:pt idx="25418">
                  <c:v>-9.7943192948090125</c:v>
                </c:pt>
                <c:pt idx="25419">
                  <c:v>-7.6518119490695398</c:v>
                </c:pt>
                <c:pt idx="25420">
                  <c:v>-7.0396669931439764</c:v>
                </c:pt>
                <c:pt idx="25421">
                  <c:v>-10.100391772771793</c:v>
                </c:pt>
                <c:pt idx="25422">
                  <c:v>-9.1821743388834491</c:v>
                </c:pt>
                <c:pt idx="25423">
                  <c:v>-8.8761018609206666</c:v>
                </c:pt>
                <c:pt idx="25424">
                  <c:v>-7.9578844270323223</c:v>
                </c:pt>
                <c:pt idx="25425">
                  <c:v>-9.1821743388834491</c:v>
                </c:pt>
                <c:pt idx="25426">
                  <c:v>-8.570029382957884</c:v>
                </c:pt>
                <c:pt idx="25427">
                  <c:v>-7.3457394711067581</c:v>
                </c:pt>
                <c:pt idx="25428">
                  <c:v>-8.8761018609206666</c:v>
                </c:pt>
                <c:pt idx="25429">
                  <c:v>-9.1821743388834491</c:v>
                </c:pt>
                <c:pt idx="25430">
                  <c:v>-5.5093046033300688</c:v>
                </c:pt>
                <c:pt idx="25431">
                  <c:v>-2.7546523016650344</c:v>
                </c:pt>
                <c:pt idx="25432">
                  <c:v>-5.8153770812928505</c:v>
                </c:pt>
                <c:pt idx="25433">
                  <c:v>-7.0396669931439764</c:v>
                </c:pt>
                <c:pt idx="25434">
                  <c:v>-8.570029382957884</c:v>
                </c:pt>
                <c:pt idx="25435">
                  <c:v>-9.7943192948090125</c:v>
                </c:pt>
                <c:pt idx="25436">
                  <c:v>-9.1821743388834491</c:v>
                </c:pt>
                <c:pt idx="25437">
                  <c:v>-8.8761018609206666</c:v>
                </c:pt>
                <c:pt idx="25438">
                  <c:v>-6.7335945151811956</c:v>
                </c:pt>
                <c:pt idx="25439">
                  <c:v>-9.1821743388834491</c:v>
                </c:pt>
                <c:pt idx="25440">
                  <c:v>-7.0396669931439764</c:v>
                </c:pt>
                <c:pt idx="25441">
                  <c:v>-6.4275220372184139</c:v>
                </c:pt>
                <c:pt idx="25442">
                  <c:v>-6.4275220372184139</c:v>
                </c:pt>
                <c:pt idx="25443">
                  <c:v>-8.8761018609206666</c:v>
                </c:pt>
                <c:pt idx="25444">
                  <c:v>-11.32468168462292</c:v>
                </c:pt>
                <c:pt idx="25445">
                  <c:v>-8.2639569049951032</c:v>
                </c:pt>
                <c:pt idx="25446">
                  <c:v>-6.1214495592556322</c:v>
                </c:pt>
                <c:pt idx="25447">
                  <c:v>-5.8153770812928505</c:v>
                </c:pt>
                <c:pt idx="25448">
                  <c:v>-9.1821743388834491</c:v>
                </c:pt>
                <c:pt idx="25449">
                  <c:v>-5.8153770812928505</c:v>
                </c:pt>
                <c:pt idx="25450">
                  <c:v>-7.6518119490695398</c:v>
                </c:pt>
                <c:pt idx="25451">
                  <c:v>-10.406464250734574</c:v>
                </c:pt>
                <c:pt idx="25452">
                  <c:v>-10.712536728697357</c:v>
                </c:pt>
                <c:pt idx="25453">
                  <c:v>-5.8153770812928505</c:v>
                </c:pt>
                <c:pt idx="25454">
                  <c:v>-6.1214495592556322</c:v>
                </c:pt>
                <c:pt idx="25455">
                  <c:v>-10.100391772771793</c:v>
                </c:pt>
                <c:pt idx="25456">
                  <c:v>-8.8761018609206666</c:v>
                </c:pt>
                <c:pt idx="25457">
                  <c:v>-7.9578844270323223</c:v>
                </c:pt>
                <c:pt idx="25458">
                  <c:v>-9.7943192948090125</c:v>
                </c:pt>
                <c:pt idx="25459">
                  <c:v>-8.2639569049951032</c:v>
                </c:pt>
                <c:pt idx="25460">
                  <c:v>-10.406464250734574</c:v>
                </c:pt>
                <c:pt idx="25461">
                  <c:v>-10.406464250734574</c:v>
                </c:pt>
                <c:pt idx="25462">
                  <c:v>-11.32468168462292</c:v>
                </c:pt>
                <c:pt idx="25463">
                  <c:v>-10.406464250734574</c:v>
                </c:pt>
                <c:pt idx="25464">
                  <c:v>-11.018609206660138</c:v>
                </c:pt>
                <c:pt idx="25465">
                  <c:v>-11.32468168462292</c:v>
                </c:pt>
                <c:pt idx="25466">
                  <c:v>-14.385406464250735</c:v>
                </c:pt>
                <c:pt idx="25467">
                  <c:v>-13.467189030362391</c:v>
                </c:pt>
                <c:pt idx="25468">
                  <c:v>-15.30362389813908</c:v>
                </c:pt>
                <c:pt idx="25469">
                  <c:v>-11.630754162585701</c:v>
                </c:pt>
                <c:pt idx="25470">
                  <c:v>-10.712536728697357</c:v>
                </c:pt>
                <c:pt idx="25471">
                  <c:v>-10.100391772771793</c:v>
                </c:pt>
                <c:pt idx="25472">
                  <c:v>-10.406464250734574</c:v>
                </c:pt>
                <c:pt idx="25473">
                  <c:v>-11.32468168462292</c:v>
                </c:pt>
                <c:pt idx="25474">
                  <c:v>-8.570029382957884</c:v>
                </c:pt>
                <c:pt idx="25475">
                  <c:v>-10.712536728697357</c:v>
                </c:pt>
                <c:pt idx="25476">
                  <c:v>-11.018609206660138</c:v>
                </c:pt>
                <c:pt idx="25477">
                  <c:v>-10.406464250734574</c:v>
                </c:pt>
                <c:pt idx="25478">
                  <c:v>-12.242899118511264</c:v>
                </c:pt>
                <c:pt idx="25479">
                  <c:v>-12.548971596474045</c:v>
                </c:pt>
                <c:pt idx="25480">
                  <c:v>-13.773261508325172</c:v>
                </c:pt>
                <c:pt idx="25481">
                  <c:v>-13.467189030362391</c:v>
                </c:pt>
                <c:pt idx="25482">
                  <c:v>-14.385406464250735</c:v>
                </c:pt>
                <c:pt idx="25483">
                  <c:v>-10.712536728697357</c:v>
                </c:pt>
                <c:pt idx="25484">
                  <c:v>-12.855044074436828</c:v>
                </c:pt>
                <c:pt idx="25485">
                  <c:v>-13.161116552399609</c:v>
                </c:pt>
                <c:pt idx="25486">
                  <c:v>-13.161116552399609</c:v>
                </c:pt>
                <c:pt idx="25487">
                  <c:v>-11.630754162585701</c:v>
                </c:pt>
                <c:pt idx="25488">
                  <c:v>-13.773261508325172</c:v>
                </c:pt>
                <c:pt idx="25489">
                  <c:v>-14.079333986287953</c:v>
                </c:pt>
                <c:pt idx="25490">
                  <c:v>-12.548971596474045</c:v>
                </c:pt>
                <c:pt idx="25491">
                  <c:v>-12.242899118511264</c:v>
                </c:pt>
                <c:pt idx="25492">
                  <c:v>-12.855044074436828</c:v>
                </c:pt>
                <c:pt idx="25493">
                  <c:v>-15.60969637610186</c:v>
                </c:pt>
                <c:pt idx="25494">
                  <c:v>-14.079333986287953</c:v>
                </c:pt>
                <c:pt idx="25495">
                  <c:v>-13.467189030362391</c:v>
                </c:pt>
                <c:pt idx="25496">
                  <c:v>-15.30362389813908</c:v>
                </c:pt>
                <c:pt idx="25497">
                  <c:v>-12.242899118511264</c:v>
                </c:pt>
                <c:pt idx="25498">
                  <c:v>-10.100391772771793</c:v>
                </c:pt>
                <c:pt idx="25499">
                  <c:v>-12.855044074436828</c:v>
                </c:pt>
                <c:pt idx="25500">
                  <c:v>-10.406464250734574</c:v>
                </c:pt>
                <c:pt idx="25501">
                  <c:v>-11.32468168462292</c:v>
                </c:pt>
                <c:pt idx="25502">
                  <c:v>-13.467189030362391</c:v>
                </c:pt>
                <c:pt idx="25503">
                  <c:v>-11.32468168462292</c:v>
                </c:pt>
                <c:pt idx="25504">
                  <c:v>-11.018609206660138</c:v>
                </c:pt>
                <c:pt idx="25505">
                  <c:v>-8.2639569049951032</c:v>
                </c:pt>
                <c:pt idx="25506">
                  <c:v>-7.9578844270323223</c:v>
                </c:pt>
                <c:pt idx="25507">
                  <c:v>-8.570029382957884</c:v>
                </c:pt>
                <c:pt idx="25508">
                  <c:v>-8.2639569049951032</c:v>
                </c:pt>
                <c:pt idx="25509">
                  <c:v>-6.7335945151811956</c:v>
                </c:pt>
                <c:pt idx="25510">
                  <c:v>-5.2032321253672871</c:v>
                </c:pt>
                <c:pt idx="25511">
                  <c:v>-8.570029382957884</c:v>
                </c:pt>
                <c:pt idx="25512">
                  <c:v>-5.2032321253672871</c:v>
                </c:pt>
                <c:pt idx="25513">
                  <c:v>-5.5093046033300688</c:v>
                </c:pt>
                <c:pt idx="25514">
                  <c:v>-9.7943192948090125</c:v>
                </c:pt>
                <c:pt idx="25515">
                  <c:v>-6.7335945151811956</c:v>
                </c:pt>
                <c:pt idx="25516">
                  <c:v>-3.9789422135161612</c:v>
                </c:pt>
                <c:pt idx="25517">
                  <c:v>-4.8971596474045063</c:v>
                </c:pt>
                <c:pt idx="25518">
                  <c:v>-6.1214495592556322</c:v>
                </c:pt>
                <c:pt idx="25519">
                  <c:v>-8.2639569049951032</c:v>
                </c:pt>
                <c:pt idx="25520">
                  <c:v>-5.5093046033300688</c:v>
                </c:pt>
                <c:pt idx="25521">
                  <c:v>-8.2639569049951032</c:v>
                </c:pt>
                <c:pt idx="25522">
                  <c:v>-4.285014691478942</c:v>
                </c:pt>
                <c:pt idx="25523">
                  <c:v>-6.1214495592556322</c:v>
                </c:pt>
                <c:pt idx="25524">
                  <c:v>-7.0396669931439764</c:v>
                </c:pt>
                <c:pt idx="25525">
                  <c:v>-7.9578844270323223</c:v>
                </c:pt>
                <c:pt idx="25526">
                  <c:v>-9.7943192948090125</c:v>
                </c:pt>
                <c:pt idx="25527">
                  <c:v>-6.7335945151811956</c:v>
                </c:pt>
                <c:pt idx="25528">
                  <c:v>-7.0396669931439764</c:v>
                </c:pt>
                <c:pt idx="25529">
                  <c:v>-11.630754162585701</c:v>
                </c:pt>
                <c:pt idx="25530">
                  <c:v>-10.100391772771793</c:v>
                </c:pt>
                <c:pt idx="25531">
                  <c:v>-7.3457394711067581</c:v>
                </c:pt>
                <c:pt idx="25532">
                  <c:v>-7.9578844270323223</c:v>
                </c:pt>
                <c:pt idx="25533">
                  <c:v>-6.7335945151811956</c:v>
                </c:pt>
                <c:pt idx="25534">
                  <c:v>-6.4275220372184139</c:v>
                </c:pt>
                <c:pt idx="25535">
                  <c:v>-7.6518119490695398</c:v>
                </c:pt>
                <c:pt idx="25536">
                  <c:v>-6.7335945151811956</c:v>
                </c:pt>
                <c:pt idx="25537">
                  <c:v>-10.100391772771793</c:v>
                </c:pt>
                <c:pt idx="25538">
                  <c:v>-7.9578844270323223</c:v>
                </c:pt>
                <c:pt idx="25539">
                  <c:v>-8.2639569049951032</c:v>
                </c:pt>
                <c:pt idx="25540">
                  <c:v>-9.1821743388834491</c:v>
                </c:pt>
                <c:pt idx="25541">
                  <c:v>-9.7943192948090125</c:v>
                </c:pt>
                <c:pt idx="25542">
                  <c:v>-7.9578844270323223</c:v>
                </c:pt>
                <c:pt idx="25543">
                  <c:v>-9.1821743388834491</c:v>
                </c:pt>
                <c:pt idx="25544">
                  <c:v>-13.467189030362391</c:v>
                </c:pt>
                <c:pt idx="25545">
                  <c:v>-8.8761018609206666</c:v>
                </c:pt>
                <c:pt idx="25546">
                  <c:v>-10.712536728697357</c:v>
                </c:pt>
                <c:pt idx="25547">
                  <c:v>-11.018609206660138</c:v>
                </c:pt>
                <c:pt idx="25548">
                  <c:v>-11.018609206660138</c:v>
                </c:pt>
                <c:pt idx="25549">
                  <c:v>-13.161116552399609</c:v>
                </c:pt>
                <c:pt idx="25550">
                  <c:v>-11.630754162585701</c:v>
                </c:pt>
                <c:pt idx="25551">
                  <c:v>-11.936826640548482</c:v>
                </c:pt>
                <c:pt idx="25552">
                  <c:v>-12.548971596474045</c:v>
                </c:pt>
                <c:pt idx="25553">
                  <c:v>-9.1821743388834491</c:v>
                </c:pt>
                <c:pt idx="25554">
                  <c:v>-10.100391772771793</c:v>
                </c:pt>
                <c:pt idx="25555">
                  <c:v>-8.570029382957884</c:v>
                </c:pt>
                <c:pt idx="25556">
                  <c:v>-10.712536728697357</c:v>
                </c:pt>
                <c:pt idx="25557">
                  <c:v>-9.1821743388834491</c:v>
                </c:pt>
                <c:pt idx="25558">
                  <c:v>-9.1821743388834491</c:v>
                </c:pt>
                <c:pt idx="25559">
                  <c:v>-10.100391772771793</c:v>
                </c:pt>
                <c:pt idx="25560">
                  <c:v>-11.018609206660138</c:v>
                </c:pt>
                <c:pt idx="25561">
                  <c:v>-10.406464250734574</c:v>
                </c:pt>
                <c:pt idx="25562">
                  <c:v>-12.242899118511264</c:v>
                </c:pt>
                <c:pt idx="25563">
                  <c:v>-11.936826640548482</c:v>
                </c:pt>
                <c:pt idx="25564">
                  <c:v>-11.018609206660138</c:v>
                </c:pt>
                <c:pt idx="25565">
                  <c:v>-9.7943192948090125</c:v>
                </c:pt>
                <c:pt idx="25566">
                  <c:v>-10.406464250734574</c:v>
                </c:pt>
                <c:pt idx="25567">
                  <c:v>-9.1821743388834491</c:v>
                </c:pt>
                <c:pt idx="25568">
                  <c:v>-14.691478942213516</c:v>
                </c:pt>
                <c:pt idx="25569">
                  <c:v>-12.548971596474045</c:v>
                </c:pt>
                <c:pt idx="25570">
                  <c:v>-9.1821743388834491</c:v>
                </c:pt>
                <c:pt idx="25571">
                  <c:v>-8.2639569049951032</c:v>
                </c:pt>
                <c:pt idx="25572">
                  <c:v>-7.6518119490695398</c:v>
                </c:pt>
                <c:pt idx="25573">
                  <c:v>-7.0396669931439764</c:v>
                </c:pt>
                <c:pt idx="25574">
                  <c:v>-5.8153770812928505</c:v>
                </c:pt>
                <c:pt idx="25575">
                  <c:v>-8.8761018609206666</c:v>
                </c:pt>
                <c:pt idx="25576">
                  <c:v>-7.6518119490695398</c:v>
                </c:pt>
                <c:pt idx="25577">
                  <c:v>-10.100391772771793</c:v>
                </c:pt>
                <c:pt idx="25578">
                  <c:v>-7.9578844270323223</c:v>
                </c:pt>
                <c:pt idx="25579">
                  <c:v>-9.1821743388834491</c:v>
                </c:pt>
                <c:pt idx="25580">
                  <c:v>-10.100391772771793</c:v>
                </c:pt>
                <c:pt idx="25581">
                  <c:v>-10.406464250734574</c:v>
                </c:pt>
                <c:pt idx="25582">
                  <c:v>-10.100391772771793</c:v>
                </c:pt>
                <c:pt idx="25583">
                  <c:v>-12.242899118511264</c:v>
                </c:pt>
                <c:pt idx="25584">
                  <c:v>-12.242899118511264</c:v>
                </c:pt>
                <c:pt idx="25585">
                  <c:v>-14.385406464250735</c:v>
                </c:pt>
                <c:pt idx="25586">
                  <c:v>-13.161116552399609</c:v>
                </c:pt>
                <c:pt idx="25587">
                  <c:v>-10.712536728697357</c:v>
                </c:pt>
                <c:pt idx="25588">
                  <c:v>-11.32468168462292</c:v>
                </c:pt>
                <c:pt idx="25589">
                  <c:v>-7.3457394711067581</c:v>
                </c:pt>
                <c:pt idx="25590">
                  <c:v>-8.570029382957884</c:v>
                </c:pt>
                <c:pt idx="25591">
                  <c:v>-9.7943192948090125</c:v>
                </c:pt>
                <c:pt idx="25592">
                  <c:v>-5.2032321253672871</c:v>
                </c:pt>
                <c:pt idx="25593">
                  <c:v>-5.2032321253672871</c:v>
                </c:pt>
                <c:pt idx="25594">
                  <c:v>-8.570029382957884</c:v>
                </c:pt>
                <c:pt idx="25595">
                  <c:v>-7.9578844270323223</c:v>
                </c:pt>
                <c:pt idx="25596">
                  <c:v>-9.1821743388834491</c:v>
                </c:pt>
                <c:pt idx="25597">
                  <c:v>-5.5093046033300688</c:v>
                </c:pt>
                <c:pt idx="25598">
                  <c:v>-7.0396669931439764</c:v>
                </c:pt>
                <c:pt idx="25599">
                  <c:v>-10.100391772771793</c:v>
                </c:pt>
                <c:pt idx="25600">
                  <c:v>-8.8761018609206666</c:v>
                </c:pt>
                <c:pt idx="25601">
                  <c:v>-6.7335945151811956</c:v>
                </c:pt>
                <c:pt idx="25602">
                  <c:v>-11.32468168462292</c:v>
                </c:pt>
                <c:pt idx="25603">
                  <c:v>-11.018609206660138</c:v>
                </c:pt>
                <c:pt idx="25604">
                  <c:v>-8.570029382957884</c:v>
                </c:pt>
                <c:pt idx="25605">
                  <c:v>-7.9578844270323223</c:v>
                </c:pt>
                <c:pt idx="25606">
                  <c:v>-7.9578844270323223</c:v>
                </c:pt>
                <c:pt idx="25607">
                  <c:v>-8.8761018609206666</c:v>
                </c:pt>
                <c:pt idx="25608">
                  <c:v>-5.5093046033300688</c:v>
                </c:pt>
                <c:pt idx="25609">
                  <c:v>-10.100391772771793</c:v>
                </c:pt>
                <c:pt idx="25610">
                  <c:v>-8.570029382957884</c:v>
                </c:pt>
                <c:pt idx="25611">
                  <c:v>-7.3457394711067581</c:v>
                </c:pt>
                <c:pt idx="25612">
                  <c:v>-8.8761018609206666</c:v>
                </c:pt>
                <c:pt idx="25613">
                  <c:v>-9.1821743388834491</c:v>
                </c:pt>
                <c:pt idx="25614">
                  <c:v>-7.9578844270323223</c:v>
                </c:pt>
                <c:pt idx="25615">
                  <c:v>-7.3457394711067581</c:v>
                </c:pt>
                <c:pt idx="25616">
                  <c:v>-10.406464250734574</c:v>
                </c:pt>
                <c:pt idx="25617">
                  <c:v>-8.570029382957884</c:v>
                </c:pt>
                <c:pt idx="25618">
                  <c:v>-8.570029382957884</c:v>
                </c:pt>
                <c:pt idx="25619">
                  <c:v>-8.2639569049951032</c:v>
                </c:pt>
                <c:pt idx="25620">
                  <c:v>-10.406464250734574</c:v>
                </c:pt>
                <c:pt idx="25621">
                  <c:v>-10.406464250734574</c:v>
                </c:pt>
                <c:pt idx="25622">
                  <c:v>-13.773261508325172</c:v>
                </c:pt>
                <c:pt idx="25623">
                  <c:v>-13.773261508325172</c:v>
                </c:pt>
                <c:pt idx="25624">
                  <c:v>-11.630754162585701</c:v>
                </c:pt>
                <c:pt idx="25625">
                  <c:v>-9.1821743388834491</c:v>
                </c:pt>
                <c:pt idx="25626">
                  <c:v>-7.3457394711067581</c:v>
                </c:pt>
                <c:pt idx="25627">
                  <c:v>-6.4275220372184139</c:v>
                </c:pt>
                <c:pt idx="25628">
                  <c:v>-6.4275220372184139</c:v>
                </c:pt>
                <c:pt idx="25629">
                  <c:v>-10.712536728697357</c:v>
                </c:pt>
                <c:pt idx="25630">
                  <c:v>-11.018609206660138</c:v>
                </c:pt>
                <c:pt idx="25631">
                  <c:v>-8.8761018609206666</c:v>
                </c:pt>
                <c:pt idx="25632">
                  <c:v>-12.548971596474045</c:v>
                </c:pt>
                <c:pt idx="25633">
                  <c:v>-11.630754162585701</c:v>
                </c:pt>
                <c:pt idx="25634">
                  <c:v>-9.1821743388834491</c:v>
                </c:pt>
                <c:pt idx="25635">
                  <c:v>-8.8761018609206666</c:v>
                </c:pt>
                <c:pt idx="25636">
                  <c:v>-10.100391772771793</c:v>
                </c:pt>
                <c:pt idx="25637">
                  <c:v>-11.018609206660138</c:v>
                </c:pt>
                <c:pt idx="25638">
                  <c:v>-12.855044074436828</c:v>
                </c:pt>
                <c:pt idx="25639">
                  <c:v>-6.7335945151811956</c:v>
                </c:pt>
                <c:pt idx="25640">
                  <c:v>-10.406464250734574</c:v>
                </c:pt>
                <c:pt idx="25641">
                  <c:v>-5.8153770812928505</c:v>
                </c:pt>
                <c:pt idx="25642">
                  <c:v>-11.32468168462292</c:v>
                </c:pt>
                <c:pt idx="25643">
                  <c:v>-7.9578844270323223</c:v>
                </c:pt>
                <c:pt idx="25644">
                  <c:v>-6.4275220372184139</c:v>
                </c:pt>
                <c:pt idx="25645">
                  <c:v>-7.9578844270323223</c:v>
                </c:pt>
                <c:pt idx="25646">
                  <c:v>-6.4275220372184139</c:v>
                </c:pt>
                <c:pt idx="25647">
                  <c:v>-6.7335945151811956</c:v>
                </c:pt>
                <c:pt idx="25648">
                  <c:v>-7.0396669931439764</c:v>
                </c:pt>
                <c:pt idx="25649">
                  <c:v>-8.2639569049951032</c:v>
                </c:pt>
                <c:pt idx="25650">
                  <c:v>-7.9578844270323223</c:v>
                </c:pt>
                <c:pt idx="25651">
                  <c:v>-10.712536728697357</c:v>
                </c:pt>
                <c:pt idx="25652">
                  <c:v>-11.018609206660138</c:v>
                </c:pt>
                <c:pt idx="25653">
                  <c:v>-8.8761018609206666</c:v>
                </c:pt>
                <c:pt idx="25654">
                  <c:v>-11.630754162585701</c:v>
                </c:pt>
                <c:pt idx="25655">
                  <c:v>-11.630754162585701</c:v>
                </c:pt>
                <c:pt idx="25656">
                  <c:v>-8.8761018609206666</c:v>
                </c:pt>
                <c:pt idx="25657">
                  <c:v>-8.570029382957884</c:v>
                </c:pt>
                <c:pt idx="25658">
                  <c:v>-10.406464250734574</c:v>
                </c:pt>
                <c:pt idx="25659">
                  <c:v>-8.8761018609206666</c:v>
                </c:pt>
                <c:pt idx="25660">
                  <c:v>-9.1821743388834491</c:v>
                </c:pt>
                <c:pt idx="25661">
                  <c:v>-9.1821743388834491</c:v>
                </c:pt>
                <c:pt idx="25662">
                  <c:v>-10.406464250734574</c:v>
                </c:pt>
                <c:pt idx="25663">
                  <c:v>-7.6518119490695398</c:v>
                </c:pt>
                <c:pt idx="25664">
                  <c:v>-4.5910871694417246</c:v>
                </c:pt>
                <c:pt idx="25665">
                  <c:v>-6.7335945151811956</c:v>
                </c:pt>
                <c:pt idx="25666">
                  <c:v>-7.6518119490695398</c:v>
                </c:pt>
                <c:pt idx="25667">
                  <c:v>-6.1214495592556322</c:v>
                </c:pt>
                <c:pt idx="25668">
                  <c:v>-6.7335945151811956</c:v>
                </c:pt>
                <c:pt idx="25669">
                  <c:v>-9.7943192948090125</c:v>
                </c:pt>
                <c:pt idx="25670">
                  <c:v>-6.7335945151811956</c:v>
                </c:pt>
                <c:pt idx="25671">
                  <c:v>-6.7335945151811956</c:v>
                </c:pt>
                <c:pt idx="25672">
                  <c:v>-8.570029382957884</c:v>
                </c:pt>
                <c:pt idx="25673">
                  <c:v>-9.1821743388834491</c:v>
                </c:pt>
                <c:pt idx="25674">
                  <c:v>-7.9578844270323223</c:v>
                </c:pt>
                <c:pt idx="25675">
                  <c:v>-13.773261508325172</c:v>
                </c:pt>
                <c:pt idx="25676">
                  <c:v>-8.570029382957884</c:v>
                </c:pt>
                <c:pt idx="25677">
                  <c:v>-7.0396669931439764</c:v>
                </c:pt>
                <c:pt idx="25678">
                  <c:v>-7.3457394711067581</c:v>
                </c:pt>
                <c:pt idx="25679">
                  <c:v>-7.3457394711067581</c:v>
                </c:pt>
                <c:pt idx="25680">
                  <c:v>-4.8971596474045063</c:v>
                </c:pt>
                <c:pt idx="25681">
                  <c:v>-8.8761018609206666</c:v>
                </c:pt>
                <c:pt idx="25682">
                  <c:v>-4.285014691478942</c:v>
                </c:pt>
                <c:pt idx="25683">
                  <c:v>-6.1214495592556322</c:v>
                </c:pt>
                <c:pt idx="25684">
                  <c:v>-8.570029382957884</c:v>
                </c:pt>
                <c:pt idx="25685">
                  <c:v>-7.6518119490695398</c:v>
                </c:pt>
                <c:pt idx="25686">
                  <c:v>-7.9578844270323223</c:v>
                </c:pt>
                <c:pt idx="25687">
                  <c:v>-8.2639569049951032</c:v>
                </c:pt>
                <c:pt idx="25688">
                  <c:v>-6.4275220372184139</c:v>
                </c:pt>
                <c:pt idx="25689">
                  <c:v>-7.3457394711067581</c:v>
                </c:pt>
                <c:pt idx="25690">
                  <c:v>-7.0396669931439764</c:v>
                </c:pt>
                <c:pt idx="25691">
                  <c:v>-7.9578844270323223</c:v>
                </c:pt>
                <c:pt idx="25692">
                  <c:v>-8.570029382957884</c:v>
                </c:pt>
                <c:pt idx="25693">
                  <c:v>-11.018609206660138</c:v>
                </c:pt>
                <c:pt idx="25694">
                  <c:v>-11.630754162585701</c:v>
                </c:pt>
                <c:pt idx="25695">
                  <c:v>-9.1821743388834491</c:v>
                </c:pt>
                <c:pt idx="25696">
                  <c:v>-7.3457394711067581</c:v>
                </c:pt>
                <c:pt idx="25697">
                  <c:v>-4.5910871694417246</c:v>
                </c:pt>
                <c:pt idx="25698">
                  <c:v>-6.1214495592556322</c:v>
                </c:pt>
                <c:pt idx="25699">
                  <c:v>-7.9578844270323223</c:v>
                </c:pt>
                <c:pt idx="25700">
                  <c:v>-10.406464250734574</c:v>
                </c:pt>
                <c:pt idx="25701">
                  <c:v>-5.2032321253672871</c:v>
                </c:pt>
                <c:pt idx="25702">
                  <c:v>-8.8761018609206666</c:v>
                </c:pt>
                <c:pt idx="25703">
                  <c:v>-8.570029382957884</c:v>
                </c:pt>
                <c:pt idx="25704">
                  <c:v>-8.570029382957884</c:v>
                </c:pt>
                <c:pt idx="25705">
                  <c:v>-7.9578844270323223</c:v>
                </c:pt>
                <c:pt idx="25706">
                  <c:v>-9.7943192948090125</c:v>
                </c:pt>
                <c:pt idx="25707">
                  <c:v>-11.32468168462292</c:v>
                </c:pt>
                <c:pt idx="25708">
                  <c:v>-8.2639569049951032</c:v>
                </c:pt>
                <c:pt idx="25709">
                  <c:v>-10.406464250734574</c:v>
                </c:pt>
                <c:pt idx="25710">
                  <c:v>-8.2639569049951032</c:v>
                </c:pt>
                <c:pt idx="25711">
                  <c:v>-8.570029382957884</c:v>
                </c:pt>
                <c:pt idx="25712">
                  <c:v>-11.018609206660138</c:v>
                </c:pt>
                <c:pt idx="25713">
                  <c:v>-10.712536728697357</c:v>
                </c:pt>
                <c:pt idx="25714">
                  <c:v>-12.855044074436828</c:v>
                </c:pt>
                <c:pt idx="25715">
                  <c:v>-11.936826640548482</c:v>
                </c:pt>
                <c:pt idx="25716">
                  <c:v>-12.242899118511264</c:v>
                </c:pt>
                <c:pt idx="25717">
                  <c:v>-10.406464250734574</c:v>
                </c:pt>
                <c:pt idx="25718">
                  <c:v>-12.548971596474045</c:v>
                </c:pt>
                <c:pt idx="25719">
                  <c:v>-13.467189030362391</c:v>
                </c:pt>
                <c:pt idx="25720">
                  <c:v>-12.548971596474045</c:v>
                </c:pt>
                <c:pt idx="25721">
                  <c:v>-11.32468168462292</c:v>
                </c:pt>
                <c:pt idx="25722">
                  <c:v>-6.7335945151811956</c:v>
                </c:pt>
                <c:pt idx="25723">
                  <c:v>-13.161116552399609</c:v>
                </c:pt>
                <c:pt idx="25724">
                  <c:v>-13.467189030362391</c:v>
                </c:pt>
                <c:pt idx="25725">
                  <c:v>-13.773261508325172</c:v>
                </c:pt>
                <c:pt idx="25726">
                  <c:v>-14.9975514201763</c:v>
                </c:pt>
                <c:pt idx="25727">
                  <c:v>-13.467189030362391</c:v>
                </c:pt>
                <c:pt idx="25728">
                  <c:v>-17.140058765915768</c:v>
                </c:pt>
                <c:pt idx="25729">
                  <c:v>-18.058276199804116</c:v>
                </c:pt>
                <c:pt idx="25730">
                  <c:v>-16.833986287952989</c:v>
                </c:pt>
                <c:pt idx="25731">
                  <c:v>-17.446131243878551</c:v>
                </c:pt>
                <c:pt idx="25732">
                  <c:v>-14.691478942213516</c:v>
                </c:pt>
                <c:pt idx="25733">
                  <c:v>-16.833986287952989</c:v>
                </c:pt>
                <c:pt idx="25734">
                  <c:v>-13.467189030362391</c:v>
                </c:pt>
                <c:pt idx="25735">
                  <c:v>-12.242899118511264</c:v>
                </c:pt>
                <c:pt idx="25736">
                  <c:v>-10.712536728697357</c:v>
                </c:pt>
                <c:pt idx="25737">
                  <c:v>-13.161116552399609</c:v>
                </c:pt>
                <c:pt idx="25738">
                  <c:v>-14.691478942213516</c:v>
                </c:pt>
                <c:pt idx="25739">
                  <c:v>-14.385406464250735</c:v>
                </c:pt>
                <c:pt idx="25740">
                  <c:v>-11.936826640548482</c:v>
                </c:pt>
                <c:pt idx="25741">
                  <c:v>-11.936826640548482</c:v>
                </c:pt>
                <c:pt idx="25742">
                  <c:v>-11.32468168462292</c:v>
                </c:pt>
                <c:pt idx="25743">
                  <c:v>-12.855044074436828</c:v>
                </c:pt>
                <c:pt idx="25744">
                  <c:v>-10.100391772771793</c:v>
                </c:pt>
                <c:pt idx="25745">
                  <c:v>-7.9578844270323223</c:v>
                </c:pt>
                <c:pt idx="25746">
                  <c:v>-7.3457394711067581</c:v>
                </c:pt>
                <c:pt idx="25747">
                  <c:v>-5.8153770812928505</c:v>
                </c:pt>
                <c:pt idx="25748">
                  <c:v>-4.5910871694417246</c:v>
                </c:pt>
                <c:pt idx="25749">
                  <c:v>-5.8153770812928505</c:v>
                </c:pt>
                <c:pt idx="25750">
                  <c:v>-7.6518119490695398</c:v>
                </c:pt>
                <c:pt idx="25751">
                  <c:v>-10.100391772771793</c:v>
                </c:pt>
                <c:pt idx="25752">
                  <c:v>-7.6518119490695398</c:v>
                </c:pt>
                <c:pt idx="25753">
                  <c:v>-7.6518119490695398</c:v>
                </c:pt>
                <c:pt idx="25754">
                  <c:v>-11.32468168462292</c:v>
                </c:pt>
                <c:pt idx="25755">
                  <c:v>-7.0396669931439764</c:v>
                </c:pt>
                <c:pt idx="25756">
                  <c:v>-5.2032321253672871</c:v>
                </c:pt>
                <c:pt idx="25757">
                  <c:v>-6.1214495592556322</c:v>
                </c:pt>
                <c:pt idx="25758">
                  <c:v>-7.0396669931439764</c:v>
                </c:pt>
                <c:pt idx="25759">
                  <c:v>-6.1214495592556322</c:v>
                </c:pt>
                <c:pt idx="25760">
                  <c:v>-10.100391772771793</c:v>
                </c:pt>
                <c:pt idx="25761">
                  <c:v>-10.712536728697357</c:v>
                </c:pt>
                <c:pt idx="25762">
                  <c:v>-10.100391772771793</c:v>
                </c:pt>
                <c:pt idx="25763">
                  <c:v>-10.406464250734574</c:v>
                </c:pt>
                <c:pt idx="25764">
                  <c:v>-9.1821743388834491</c:v>
                </c:pt>
                <c:pt idx="25765">
                  <c:v>-8.2639569049951032</c:v>
                </c:pt>
                <c:pt idx="25766">
                  <c:v>-11.630754162585701</c:v>
                </c:pt>
                <c:pt idx="25767">
                  <c:v>-13.161116552399609</c:v>
                </c:pt>
                <c:pt idx="25768">
                  <c:v>-11.32468168462292</c:v>
                </c:pt>
                <c:pt idx="25769">
                  <c:v>-7.3457394711067581</c:v>
                </c:pt>
                <c:pt idx="25770">
                  <c:v>-7.0396669931439764</c:v>
                </c:pt>
                <c:pt idx="25771">
                  <c:v>-6.4275220372184139</c:v>
                </c:pt>
                <c:pt idx="25772">
                  <c:v>-5.5093046033300688</c:v>
                </c:pt>
                <c:pt idx="25773">
                  <c:v>-7.9578844270323223</c:v>
                </c:pt>
                <c:pt idx="25774">
                  <c:v>-10.100391772771793</c:v>
                </c:pt>
                <c:pt idx="25775">
                  <c:v>-8.8761018609206666</c:v>
                </c:pt>
                <c:pt idx="25776">
                  <c:v>-7.6518119490695398</c:v>
                </c:pt>
                <c:pt idx="25777">
                  <c:v>-8.2639569049951032</c:v>
                </c:pt>
                <c:pt idx="25778">
                  <c:v>-7.3457394711067581</c:v>
                </c:pt>
                <c:pt idx="25779">
                  <c:v>-8.570029382957884</c:v>
                </c:pt>
                <c:pt idx="25780">
                  <c:v>-8.8761018609206666</c:v>
                </c:pt>
                <c:pt idx="25781">
                  <c:v>-3.672869735553379</c:v>
                </c:pt>
                <c:pt idx="25782">
                  <c:v>-6.4275220372184139</c:v>
                </c:pt>
                <c:pt idx="25783">
                  <c:v>-5.2032321253672871</c:v>
                </c:pt>
                <c:pt idx="25784">
                  <c:v>-7.9578844270323223</c:v>
                </c:pt>
                <c:pt idx="25785">
                  <c:v>-8.2639569049951032</c:v>
                </c:pt>
                <c:pt idx="25786">
                  <c:v>-7.6518119490695398</c:v>
                </c:pt>
                <c:pt idx="25787">
                  <c:v>-6.4275220372184139</c:v>
                </c:pt>
                <c:pt idx="25788">
                  <c:v>-10.406464250734574</c:v>
                </c:pt>
                <c:pt idx="25789">
                  <c:v>-8.570029382957884</c:v>
                </c:pt>
                <c:pt idx="25790">
                  <c:v>-4.5910871694417246</c:v>
                </c:pt>
                <c:pt idx="25791">
                  <c:v>-7.0396669931439764</c:v>
                </c:pt>
                <c:pt idx="25792">
                  <c:v>-7.6518119490695398</c:v>
                </c:pt>
                <c:pt idx="25793">
                  <c:v>-7.0396669931439764</c:v>
                </c:pt>
                <c:pt idx="25794">
                  <c:v>-8.8761018609206666</c:v>
                </c:pt>
                <c:pt idx="25795">
                  <c:v>-8.2639569049951032</c:v>
                </c:pt>
                <c:pt idx="25796">
                  <c:v>-5.8153770812928505</c:v>
                </c:pt>
                <c:pt idx="25797">
                  <c:v>-7.9578844270323223</c:v>
                </c:pt>
                <c:pt idx="25798">
                  <c:v>-9.7943192948090125</c:v>
                </c:pt>
                <c:pt idx="25799">
                  <c:v>-11.32468168462292</c:v>
                </c:pt>
                <c:pt idx="25800">
                  <c:v>-10.406464250734574</c:v>
                </c:pt>
                <c:pt idx="25801">
                  <c:v>-8.570029382957884</c:v>
                </c:pt>
                <c:pt idx="25802">
                  <c:v>-9.1821743388834491</c:v>
                </c:pt>
                <c:pt idx="25803">
                  <c:v>-10.406464250734574</c:v>
                </c:pt>
                <c:pt idx="25804">
                  <c:v>-10.100391772771793</c:v>
                </c:pt>
                <c:pt idx="25805">
                  <c:v>-6.4275220372184139</c:v>
                </c:pt>
                <c:pt idx="25806">
                  <c:v>-6.4275220372184139</c:v>
                </c:pt>
                <c:pt idx="25807">
                  <c:v>-9.1821743388834491</c:v>
                </c:pt>
                <c:pt idx="25808">
                  <c:v>-10.406464250734574</c:v>
                </c:pt>
                <c:pt idx="25809">
                  <c:v>-8.570029382957884</c:v>
                </c:pt>
                <c:pt idx="25810">
                  <c:v>-9.1821743388834491</c:v>
                </c:pt>
                <c:pt idx="25811">
                  <c:v>-8.2639569049951032</c:v>
                </c:pt>
                <c:pt idx="25812">
                  <c:v>-7.6518119490695398</c:v>
                </c:pt>
                <c:pt idx="25813">
                  <c:v>-8.2639569049951032</c:v>
                </c:pt>
                <c:pt idx="25814">
                  <c:v>-10.712536728697357</c:v>
                </c:pt>
                <c:pt idx="25815">
                  <c:v>-8.2639569049951032</c:v>
                </c:pt>
                <c:pt idx="25816">
                  <c:v>-9.1821743388834491</c:v>
                </c:pt>
                <c:pt idx="25817">
                  <c:v>-9.1821743388834491</c:v>
                </c:pt>
                <c:pt idx="25818">
                  <c:v>-10.100391772771793</c:v>
                </c:pt>
                <c:pt idx="25819">
                  <c:v>-10.712536728697357</c:v>
                </c:pt>
                <c:pt idx="25820">
                  <c:v>-11.018609206660138</c:v>
                </c:pt>
                <c:pt idx="25821">
                  <c:v>-11.32468168462292</c:v>
                </c:pt>
                <c:pt idx="25822">
                  <c:v>-9.1821743388834491</c:v>
                </c:pt>
                <c:pt idx="25823">
                  <c:v>-11.32468168462292</c:v>
                </c:pt>
                <c:pt idx="25824">
                  <c:v>-6.1214495592556322</c:v>
                </c:pt>
                <c:pt idx="25825">
                  <c:v>-7.9578844270323223</c:v>
                </c:pt>
                <c:pt idx="25826">
                  <c:v>-7.0396669931439764</c:v>
                </c:pt>
                <c:pt idx="25827">
                  <c:v>-3.9789422135161612</c:v>
                </c:pt>
                <c:pt idx="25828">
                  <c:v>-5.5093046033300688</c:v>
                </c:pt>
                <c:pt idx="25829">
                  <c:v>-7.6518119490695398</c:v>
                </c:pt>
                <c:pt idx="25830">
                  <c:v>-7.3457394711067581</c:v>
                </c:pt>
                <c:pt idx="25831">
                  <c:v>-11.32468168462292</c:v>
                </c:pt>
                <c:pt idx="25832">
                  <c:v>-11.018609206660138</c:v>
                </c:pt>
                <c:pt idx="25833">
                  <c:v>-11.936826640548482</c:v>
                </c:pt>
                <c:pt idx="25834">
                  <c:v>-7.9578844270323223</c:v>
                </c:pt>
                <c:pt idx="25835">
                  <c:v>-7.3457394711067581</c:v>
                </c:pt>
                <c:pt idx="25836">
                  <c:v>-12.548971596474045</c:v>
                </c:pt>
                <c:pt idx="25837">
                  <c:v>-7.9578844270323223</c:v>
                </c:pt>
                <c:pt idx="25838">
                  <c:v>-5.5093046033300688</c:v>
                </c:pt>
                <c:pt idx="25839">
                  <c:v>-7.3457394711067581</c:v>
                </c:pt>
                <c:pt idx="25840">
                  <c:v>-8.2639569049951032</c:v>
                </c:pt>
                <c:pt idx="25841">
                  <c:v>-7.9578844270323223</c:v>
                </c:pt>
                <c:pt idx="25842">
                  <c:v>-10.712536728697357</c:v>
                </c:pt>
                <c:pt idx="25843">
                  <c:v>-10.406464250734574</c:v>
                </c:pt>
                <c:pt idx="25844">
                  <c:v>-8.570029382957884</c:v>
                </c:pt>
                <c:pt idx="25845">
                  <c:v>-7.6518119490695398</c:v>
                </c:pt>
                <c:pt idx="25846">
                  <c:v>-11.630754162585701</c:v>
                </c:pt>
                <c:pt idx="25847">
                  <c:v>-11.936826640548482</c:v>
                </c:pt>
                <c:pt idx="25848">
                  <c:v>-12.548971596474045</c:v>
                </c:pt>
                <c:pt idx="25849">
                  <c:v>-14.385406464250735</c:v>
                </c:pt>
                <c:pt idx="25850">
                  <c:v>-13.161116552399609</c:v>
                </c:pt>
                <c:pt idx="25851">
                  <c:v>-12.242899118511264</c:v>
                </c:pt>
                <c:pt idx="25852">
                  <c:v>-11.32468168462292</c:v>
                </c:pt>
                <c:pt idx="25853">
                  <c:v>-12.548971596474045</c:v>
                </c:pt>
                <c:pt idx="25854">
                  <c:v>-8.8761018609206666</c:v>
                </c:pt>
                <c:pt idx="25855">
                  <c:v>-11.630754162585701</c:v>
                </c:pt>
                <c:pt idx="25856">
                  <c:v>-11.936826640548482</c:v>
                </c:pt>
                <c:pt idx="25857">
                  <c:v>-10.406464250734574</c:v>
                </c:pt>
                <c:pt idx="25858">
                  <c:v>-12.242899118511264</c:v>
                </c:pt>
                <c:pt idx="25859">
                  <c:v>-9.1821743388834491</c:v>
                </c:pt>
                <c:pt idx="25860">
                  <c:v>-8.2639569049951032</c:v>
                </c:pt>
                <c:pt idx="25861">
                  <c:v>-10.406464250734574</c:v>
                </c:pt>
                <c:pt idx="25862">
                  <c:v>-10.100391772771793</c:v>
                </c:pt>
                <c:pt idx="25863">
                  <c:v>-10.100391772771793</c:v>
                </c:pt>
                <c:pt idx="25864">
                  <c:v>-7.6518119490695398</c:v>
                </c:pt>
                <c:pt idx="25865">
                  <c:v>-9.1821743388834491</c:v>
                </c:pt>
                <c:pt idx="25866">
                  <c:v>-10.406464250734574</c:v>
                </c:pt>
                <c:pt idx="25867">
                  <c:v>-11.32468168462292</c:v>
                </c:pt>
                <c:pt idx="25868">
                  <c:v>-11.018609206660138</c:v>
                </c:pt>
                <c:pt idx="25869">
                  <c:v>-11.018609206660138</c:v>
                </c:pt>
                <c:pt idx="25870">
                  <c:v>-12.548971596474045</c:v>
                </c:pt>
                <c:pt idx="25871">
                  <c:v>-13.467189030362391</c:v>
                </c:pt>
                <c:pt idx="25872">
                  <c:v>-14.385406464250735</c:v>
                </c:pt>
                <c:pt idx="25873">
                  <c:v>-11.936826640548482</c:v>
                </c:pt>
                <c:pt idx="25874">
                  <c:v>-11.32468168462292</c:v>
                </c:pt>
                <c:pt idx="25875">
                  <c:v>-16.527913809990206</c:v>
                </c:pt>
                <c:pt idx="25876">
                  <c:v>-15.915768854064645</c:v>
                </c:pt>
                <c:pt idx="25877">
                  <c:v>-12.855044074436828</c:v>
                </c:pt>
                <c:pt idx="25878">
                  <c:v>-8.8761018609206666</c:v>
                </c:pt>
                <c:pt idx="25879">
                  <c:v>-10.712536728697357</c:v>
                </c:pt>
                <c:pt idx="25880">
                  <c:v>-13.161116552399609</c:v>
                </c:pt>
                <c:pt idx="25881">
                  <c:v>-11.936826640548482</c:v>
                </c:pt>
                <c:pt idx="25882">
                  <c:v>-10.712536728697357</c:v>
                </c:pt>
                <c:pt idx="25883">
                  <c:v>-13.773261508325172</c:v>
                </c:pt>
                <c:pt idx="25884">
                  <c:v>-13.773261508325172</c:v>
                </c:pt>
                <c:pt idx="25885">
                  <c:v>-14.385406464250735</c:v>
                </c:pt>
                <c:pt idx="25886">
                  <c:v>-12.855044074436828</c:v>
                </c:pt>
                <c:pt idx="25887">
                  <c:v>-10.100391772771793</c:v>
                </c:pt>
                <c:pt idx="25888">
                  <c:v>-11.018609206660138</c:v>
                </c:pt>
                <c:pt idx="25889">
                  <c:v>-13.161116552399609</c:v>
                </c:pt>
                <c:pt idx="25890">
                  <c:v>-12.548971596474045</c:v>
                </c:pt>
                <c:pt idx="25891">
                  <c:v>-10.406464250734574</c:v>
                </c:pt>
                <c:pt idx="25892">
                  <c:v>-10.100391772771793</c:v>
                </c:pt>
                <c:pt idx="25893">
                  <c:v>-11.936826640548482</c:v>
                </c:pt>
                <c:pt idx="25894">
                  <c:v>-12.548971596474045</c:v>
                </c:pt>
                <c:pt idx="25895">
                  <c:v>-13.773261508325172</c:v>
                </c:pt>
                <c:pt idx="25896">
                  <c:v>-14.385406464250735</c:v>
                </c:pt>
                <c:pt idx="25897">
                  <c:v>-13.467189030362391</c:v>
                </c:pt>
                <c:pt idx="25898">
                  <c:v>-16.833986287952989</c:v>
                </c:pt>
                <c:pt idx="25899">
                  <c:v>-14.385406464250735</c:v>
                </c:pt>
                <c:pt idx="25900">
                  <c:v>-13.773261508325172</c:v>
                </c:pt>
                <c:pt idx="25901">
                  <c:v>-13.161116552399609</c:v>
                </c:pt>
                <c:pt idx="25902">
                  <c:v>-11.630754162585701</c:v>
                </c:pt>
                <c:pt idx="25903">
                  <c:v>-13.161116552399609</c:v>
                </c:pt>
                <c:pt idx="25904">
                  <c:v>-10.100391772771793</c:v>
                </c:pt>
                <c:pt idx="25905">
                  <c:v>-10.100391772771793</c:v>
                </c:pt>
                <c:pt idx="25906">
                  <c:v>-14.9975514201763</c:v>
                </c:pt>
                <c:pt idx="25907">
                  <c:v>-14.385406464250735</c:v>
                </c:pt>
                <c:pt idx="25908">
                  <c:v>-13.773261508325172</c:v>
                </c:pt>
                <c:pt idx="25909">
                  <c:v>-11.018609206660138</c:v>
                </c:pt>
                <c:pt idx="25910">
                  <c:v>-11.32468168462292</c:v>
                </c:pt>
                <c:pt idx="25911">
                  <c:v>-11.936826640548482</c:v>
                </c:pt>
                <c:pt idx="25912">
                  <c:v>-14.079333986287953</c:v>
                </c:pt>
                <c:pt idx="25913">
                  <c:v>-13.467189030362391</c:v>
                </c:pt>
                <c:pt idx="25914">
                  <c:v>-14.9975514201763</c:v>
                </c:pt>
                <c:pt idx="25915">
                  <c:v>-13.161116552399609</c:v>
                </c:pt>
                <c:pt idx="25916">
                  <c:v>-12.548971596474045</c:v>
                </c:pt>
                <c:pt idx="25917">
                  <c:v>-10.406464250734574</c:v>
                </c:pt>
                <c:pt idx="25918">
                  <c:v>-12.548971596474045</c:v>
                </c:pt>
                <c:pt idx="25919">
                  <c:v>-11.32468168462292</c:v>
                </c:pt>
                <c:pt idx="25920">
                  <c:v>-13.773261508325172</c:v>
                </c:pt>
                <c:pt idx="25921">
                  <c:v>-11.630754162585701</c:v>
                </c:pt>
                <c:pt idx="25922">
                  <c:v>-9.1821743388834491</c:v>
                </c:pt>
                <c:pt idx="25923">
                  <c:v>-16.527913809990206</c:v>
                </c:pt>
                <c:pt idx="25924">
                  <c:v>-14.079333986287953</c:v>
                </c:pt>
                <c:pt idx="25925">
                  <c:v>-13.773261508325172</c:v>
                </c:pt>
                <c:pt idx="25926">
                  <c:v>-12.548971596474045</c:v>
                </c:pt>
                <c:pt idx="25927">
                  <c:v>-11.936826640548482</c:v>
                </c:pt>
                <c:pt idx="25928">
                  <c:v>-12.548971596474045</c:v>
                </c:pt>
                <c:pt idx="25929">
                  <c:v>-11.630754162585701</c:v>
                </c:pt>
                <c:pt idx="25930">
                  <c:v>-11.018609206660138</c:v>
                </c:pt>
                <c:pt idx="25931">
                  <c:v>-11.32468168462292</c:v>
                </c:pt>
                <c:pt idx="25932">
                  <c:v>-9.7943192948090125</c:v>
                </c:pt>
                <c:pt idx="25933">
                  <c:v>-11.630754162585701</c:v>
                </c:pt>
                <c:pt idx="25934">
                  <c:v>-13.467189030362391</c:v>
                </c:pt>
                <c:pt idx="25935">
                  <c:v>-11.32468168462292</c:v>
                </c:pt>
                <c:pt idx="25936">
                  <c:v>-12.855044074436828</c:v>
                </c:pt>
                <c:pt idx="25937">
                  <c:v>-13.467189030362391</c:v>
                </c:pt>
                <c:pt idx="25938">
                  <c:v>-13.161116552399609</c:v>
                </c:pt>
                <c:pt idx="25939">
                  <c:v>-8.570029382957884</c:v>
                </c:pt>
                <c:pt idx="25940">
                  <c:v>-13.467189030362391</c:v>
                </c:pt>
                <c:pt idx="25941">
                  <c:v>-12.242899118511264</c:v>
                </c:pt>
                <c:pt idx="25942">
                  <c:v>-13.773261508325172</c:v>
                </c:pt>
                <c:pt idx="25943">
                  <c:v>-12.242899118511264</c:v>
                </c:pt>
                <c:pt idx="25944">
                  <c:v>-11.936826640548482</c:v>
                </c:pt>
                <c:pt idx="25945">
                  <c:v>-9.7943192948090125</c:v>
                </c:pt>
                <c:pt idx="25946">
                  <c:v>-8.8761018609206666</c:v>
                </c:pt>
                <c:pt idx="25947">
                  <c:v>-8.570029382957884</c:v>
                </c:pt>
                <c:pt idx="25948">
                  <c:v>-12.548971596474045</c:v>
                </c:pt>
                <c:pt idx="25949">
                  <c:v>-12.855044074436828</c:v>
                </c:pt>
                <c:pt idx="25950">
                  <c:v>-13.161116552399609</c:v>
                </c:pt>
                <c:pt idx="25951">
                  <c:v>-14.9975514201763</c:v>
                </c:pt>
                <c:pt idx="25952">
                  <c:v>-14.9975514201763</c:v>
                </c:pt>
                <c:pt idx="25953">
                  <c:v>-11.32468168462292</c:v>
                </c:pt>
                <c:pt idx="25954">
                  <c:v>-11.630754162585701</c:v>
                </c:pt>
                <c:pt idx="25955">
                  <c:v>-11.32468168462292</c:v>
                </c:pt>
                <c:pt idx="25956">
                  <c:v>-11.630754162585701</c:v>
                </c:pt>
                <c:pt idx="25957">
                  <c:v>-14.385406464250735</c:v>
                </c:pt>
                <c:pt idx="25958">
                  <c:v>-9.1821743388834491</c:v>
                </c:pt>
                <c:pt idx="25959">
                  <c:v>-11.32468168462292</c:v>
                </c:pt>
                <c:pt idx="25960">
                  <c:v>-11.32468168462292</c:v>
                </c:pt>
                <c:pt idx="25961">
                  <c:v>-11.018609206660138</c:v>
                </c:pt>
                <c:pt idx="25962">
                  <c:v>-13.467189030362391</c:v>
                </c:pt>
                <c:pt idx="25963">
                  <c:v>-10.712536728697357</c:v>
                </c:pt>
                <c:pt idx="25964">
                  <c:v>-9.7943192948090125</c:v>
                </c:pt>
                <c:pt idx="25965">
                  <c:v>-10.406464250734574</c:v>
                </c:pt>
                <c:pt idx="25966">
                  <c:v>-10.406464250734574</c:v>
                </c:pt>
                <c:pt idx="25967">
                  <c:v>-10.100391772771793</c:v>
                </c:pt>
                <c:pt idx="25968">
                  <c:v>-12.548971596474045</c:v>
                </c:pt>
                <c:pt idx="25969">
                  <c:v>-14.079333986287953</c:v>
                </c:pt>
                <c:pt idx="25970">
                  <c:v>-13.467189030362391</c:v>
                </c:pt>
                <c:pt idx="25971">
                  <c:v>-11.018609206660138</c:v>
                </c:pt>
                <c:pt idx="25972">
                  <c:v>-8.8761018609206666</c:v>
                </c:pt>
                <c:pt idx="25973">
                  <c:v>-11.018609206660138</c:v>
                </c:pt>
                <c:pt idx="25974">
                  <c:v>-8.570029382957884</c:v>
                </c:pt>
                <c:pt idx="25975">
                  <c:v>-7.6518119490695398</c:v>
                </c:pt>
                <c:pt idx="25976">
                  <c:v>-10.100391772771793</c:v>
                </c:pt>
                <c:pt idx="25977">
                  <c:v>-11.936826640548482</c:v>
                </c:pt>
                <c:pt idx="25978">
                  <c:v>-7.3457394711067581</c:v>
                </c:pt>
                <c:pt idx="25979">
                  <c:v>-9.1821743388834491</c:v>
                </c:pt>
                <c:pt idx="25980">
                  <c:v>-11.018609206660138</c:v>
                </c:pt>
                <c:pt idx="25981">
                  <c:v>-11.630754162585701</c:v>
                </c:pt>
                <c:pt idx="25982">
                  <c:v>-11.630754162585701</c:v>
                </c:pt>
                <c:pt idx="25983">
                  <c:v>-8.8761018609206666</c:v>
                </c:pt>
                <c:pt idx="25984">
                  <c:v>-7.9578844270323223</c:v>
                </c:pt>
                <c:pt idx="25985">
                  <c:v>-9.7943192948090125</c:v>
                </c:pt>
                <c:pt idx="25986">
                  <c:v>-10.712536728697357</c:v>
                </c:pt>
                <c:pt idx="25987">
                  <c:v>-11.630754162585701</c:v>
                </c:pt>
                <c:pt idx="25988">
                  <c:v>-12.548971596474045</c:v>
                </c:pt>
                <c:pt idx="25989">
                  <c:v>-15.915768854064645</c:v>
                </c:pt>
                <c:pt idx="25990">
                  <c:v>-12.855044074436828</c:v>
                </c:pt>
                <c:pt idx="25991">
                  <c:v>-13.773261508325172</c:v>
                </c:pt>
                <c:pt idx="25992">
                  <c:v>-9.7943192948090125</c:v>
                </c:pt>
                <c:pt idx="25993">
                  <c:v>-11.018609206660138</c:v>
                </c:pt>
                <c:pt idx="25994">
                  <c:v>-11.630754162585701</c:v>
                </c:pt>
                <c:pt idx="25995">
                  <c:v>-12.548971596474045</c:v>
                </c:pt>
                <c:pt idx="25996">
                  <c:v>-11.936826640548482</c:v>
                </c:pt>
                <c:pt idx="25997">
                  <c:v>-12.548971596474045</c:v>
                </c:pt>
                <c:pt idx="25998">
                  <c:v>-9.7943192948090125</c:v>
                </c:pt>
                <c:pt idx="25999">
                  <c:v>-11.32468168462292</c:v>
                </c:pt>
                <c:pt idx="26000">
                  <c:v>-11.32468168462292</c:v>
                </c:pt>
                <c:pt idx="26001">
                  <c:v>-11.630754162585701</c:v>
                </c:pt>
                <c:pt idx="26002">
                  <c:v>-8.570029382957884</c:v>
                </c:pt>
                <c:pt idx="26003">
                  <c:v>-10.406464250734574</c:v>
                </c:pt>
                <c:pt idx="26004">
                  <c:v>-6.7335945151811956</c:v>
                </c:pt>
                <c:pt idx="26005">
                  <c:v>-10.712536728697357</c:v>
                </c:pt>
                <c:pt idx="26006">
                  <c:v>-12.548971596474045</c:v>
                </c:pt>
                <c:pt idx="26007">
                  <c:v>-7.9578844270323223</c:v>
                </c:pt>
                <c:pt idx="26008">
                  <c:v>-4.285014691478942</c:v>
                </c:pt>
                <c:pt idx="26009">
                  <c:v>-7.9578844270323223</c:v>
                </c:pt>
                <c:pt idx="26010">
                  <c:v>-13.161116552399609</c:v>
                </c:pt>
                <c:pt idx="26011">
                  <c:v>-7.3457394711067581</c:v>
                </c:pt>
                <c:pt idx="26012">
                  <c:v>-7.9578844270323223</c:v>
                </c:pt>
                <c:pt idx="26013">
                  <c:v>-11.630754162585701</c:v>
                </c:pt>
                <c:pt idx="26014">
                  <c:v>-6.4275220372184139</c:v>
                </c:pt>
                <c:pt idx="26015">
                  <c:v>-3.0607247796278161</c:v>
                </c:pt>
                <c:pt idx="26016">
                  <c:v>-2.7546523016650344</c:v>
                </c:pt>
                <c:pt idx="26017">
                  <c:v>-5.8153770812928505</c:v>
                </c:pt>
                <c:pt idx="26018">
                  <c:v>-2.7546523016650344</c:v>
                </c:pt>
                <c:pt idx="26019">
                  <c:v>-7.6518119490695398</c:v>
                </c:pt>
                <c:pt idx="26020">
                  <c:v>-2.142507345739471</c:v>
                </c:pt>
                <c:pt idx="26021">
                  <c:v>-4.285014691478942</c:v>
                </c:pt>
                <c:pt idx="26022">
                  <c:v>-5.2032321253672871</c:v>
                </c:pt>
                <c:pt idx="26023">
                  <c:v>-3.3667972575905978</c:v>
                </c:pt>
                <c:pt idx="26024">
                  <c:v>-4.285014691478942</c:v>
                </c:pt>
                <c:pt idx="26025">
                  <c:v>-5.8153770812928505</c:v>
                </c:pt>
                <c:pt idx="26026">
                  <c:v>-5.5093046033300688</c:v>
                </c:pt>
                <c:pt idx="26027">
                  <c:v>-5.2032321253672871</c:v>
                </c:pt>
                <c:pt idx="26028">
                  <c:v>-8.2639569049951032</c:v>
                </c:pt>
                <c:pt idx="26029">
                  <c:v>-11.630754162585701</c:v>
                </c:pt>
                <c:pt idx="26030">
                  <c:v>-9.1821743388834491</c:v>
                </c:pt>
                <c:pt idx="26031">
                  <c:v>-8.8761018609206666</c:v>
                </c:pt>
                <c:pt idx="26032">
                  <c:v>-10.406464250734574</c:v>
                </c:pt>
                <c:pt idx="26033">
                  <c:v>-8.8761018609206666</c:v>
                </c:pt>
                <c:pt idx="26034">
                  <c:v>-10.406464250734574</c:v>
                </c:pt>
                <c:pt idx="26035">
                  <c:v>-7.9578844270323223</c:v>
                </c:pt>
                <c:pt idx="26036">
                  <c:v>-7.0396669931439764</c:v>
                </c:pt>
                <c:pt idx="26037">
                  <c:v>-7.6518119490695398</c:v>
                </c:pt>
                <c:pt idx="26038">
                  <c:v>-11.630754162585701</c:v>
                </c:pt>
                <c:pt idx="26039">
                  <c:v>-13.161116552399609</c:v>
                </c:pt>
                <c:pt idx="26040">
                  <c:v>-11.32468168462292</c:v>
                </c:pt>
                <c:pt idx="26041">
                  <c:v>-10.406464250734574</c:v>
                </c:pt>
                <c:pt idx="26042">
                  <c:v>-11.32468168462292</c:v>
                </c:pt>
                <c:pt idx="26043">
                  <c:v>-15.60969637610186</c:v>
                </c:pt>
                <c:pt idx="26044">
                  <c:v>-15.915768854064645</c:v>
                </c:pt>
                <c:pt idx="26045">
                  <c:v>-14.079333986287953</c:v>
                </c:pt>
                <c:pt idx="26046">
                  <c:v>-12.242899118511264</c:v>
                </c:pt>
                <c:pt idx="26047">
                  <c:v>-14.385406464250735</c:v>
                </c:pt>
                <c:pt idx="26048">
                  <c:v>-13.467189030362391</c:v>
                </c:pt>
                <c:pt idx="26049">
                  <c:v>-13.773261508325172</c:v>
                </c:pt>
                <c:pt idx="26050">
                  <c:v>-11.32468168462292</c:v>
                </c:pt>
                <c:pt idx="26051">
                  <c:v>-8.2639569049951032</c:v>
                </c:pt>
                <c:pt idx="26052">
                  <c:v>-11.32468168462292</c:v>
                </c:pt>
                <c:pt idx="26053">
                  <c:v>-13.467189030362391</c:v>
                </c:pt>
                <c:pt idx="26054">
                  <c:v>-12.242899118511264</c:v>
                </c:pt>
                <c:pt idx="26055">
                  <c:v>-12.548971596474045</c:v>
                </c:pt>
                <c:pt idx="26056">
                  <c:v>-14.079333986287953</c:v>
                </c:pt>
                <c:pt idx="26057">
                  <c:v>-14.385406464250735</c:v>
                </c:pt>
                <c:pt idx="26058">
                  <c:v>-13.773261508325172</c:v>
                </c:pt>
                <c:pt idx="26059">
                  <c:v>-10.406464250734574</c:v>
                </c:pt>
                <c:pt idx="26060">
                  <c:v>-14.9975514201763</c:v>
                </c:pt>
                <c:pt idx="26061">
                  <c:v>-10.712536728697357</c:v>
                </c:pt>
                <c:pt idx="26062">
                  <c:v>-14.9975514201763</c:v>
                </c:pt>
                <c:pt idx="26063">
                  <c:v>-16.527913809990206</c:v>
                </c:pt>
                <c:pt idx="26064">
                  <c:v>-13.773261508325172</c:v>
                </c:pt>
                <c:pt idx="26065">
                  <c:v>-11.32468168462292</c:v>
                </c:pt>
                <c:pt idx="26066">
                  <c:v>-12.242899118511264</c:v>
                </c:pt>
                <c:pt idx="26067">
                  <c:v>-12.855044074436828</c:v>
                </c:pt>
                <c:pt idx="26068">
                  <c:v>-11.018609206660138</c:v>
                </c:pt>
                <c:pt idx="26069">
                  <c:v>-12.855044074436828</c:v>
                </c:pt>
                <c:pt idx="26070">
                  <c:v>-11.630754162585701</c:v>
                </c:pt>
                <c:pt idx="26071">
                  <c:v>-13.161116552399609</c:v>
                </c:pt>
                <c:pt idx="26072">
                  <c:v>-11.32468168462292</c:v>
                </c:pt>
                <c:pt idx="26073">
                  <c:v>-8.2639569049951032</c:v>
                </c:pt>
                <c:pt idx="26074">
                  <c:v>-9.7943192948090125</c:v>
                </c:pt>
                <c:pt idx="26075">
                  <c:v>-9.7943192948090125</c:v>
                </c:pt>
                <c:pt idx="26076">
                  <c:v>-9.1821743388834491</c:v>
                </c:pt>
                <c:pt idx="26077">
                  <c:v>-7.0396669931439764</c:v>
                </c:pt>
                <c:pt idx="26078">
                  <c:v>-13.773261508325172</c:v>
                </c:pt>
                <c:pt idx="26079">
                  <c:v>-12.548971596474045</c:v>
                </c:pt>
                <c:pt idx="26080">
                  <c:v>-13.773261508325172</c:v>
                </c:pt>
                <c:pt idx="26081">
                  <c:v>-13.467189030362391</c:v>
                </c:pt>
                <c:pt idx="26082">
                  <c:v>-13.467189030362391</c:v>
                </c:pt>
                <c:pt idx="26083">
                  <c:v>-12.548971596474045</c:v>
                </c:pt>
                <c:pt idx="26084">
                  <c:v>-14.079333986287953</c:v>
                </c:pt>
                <c:pt idx="26085">
                  <c:v>-12.242899118511264</c:v>
                </c:pt>
                <c:pt idx="26086">
                  <c:v>-8.570029382957884</c:v>
                </c:pt>
                <c:pt idx="26087">
                  <c:v>-6.4275220372184139</c:v>
                </c:pt>
                <c:pt idx="26088">
                  <c:v>-9.1821743388834491</c:v>
                </c:pt>
                <c:pt idx="26089">
                  <c:v>-9.1821743388834491</c:v>
                </c:pt>
                <c:pt idx="26090">
                  <c:v>-12.548971596474045</c:v>
                </c:pt>
                <c:pt idx="26091">
                  <c:v>-12.855044074436828</c:v>
                </c:pt>
                <c:pt idx="26092">
                  <c:v>-7.6518119490695398</c:v>
                </c:pt>
                <c:pt idx="26093">
                  <c:v>-11.018609206660138</c:v>
                </c:pt>
                <c:pt idx="26094">
                  <c:v>-9.7943192948090125</c:v>
                </c:pt>
                <c:pt idx="26095">
                  <c:v>-10.406464250734574</c:v>
                </c:pt>
                <c:pt idx="26096">
                  <c:v>-10.100391772771793</c:v>
                </c:pt>
                <c:pt idx="26097">
                  <c:v>-11.936826640548482</c:v>
                </c:pt>
                <c:pt idx="26098">
                  <c:v>-8.2639569049951032</c:v>
                </c:pt>
                <c:pt idx="26099">
                  <c:v>-9.1821743388834491</c:v>
                </c:pt>
                <c:pt idx="26100">
                  <c:v>-10.406464250734574</c:v>
                </c:pt>
                <c:pt idx="26101">
                  <c:v>-11.630754162585701</c:v>
                </c:pt>
                <c:pt idx="26102">
                  <c:v>-11.32468168462292</c:v>
                </c:pt>
                <c:pt idx="26103">
                  <c:v>-8.570029382957884</c:v>
                </c:pt>
                <c:pt idx="26104">
                  <c:v>-10.406464250734574</c:v>
                </c:pt>
                <c:pt idx="26105">
                  <c:v>-10.406464250734574</c:v>
                </c:pt>
                <c:pt idx="26106">
                  <c:v>-7.3457394711067581</c:v>
                </c:pt>
                <c:pt idx="26107">
                  <c:v>-9.1821743388834491</c:v>
                </c:pt>
                <c:pt idx="26108">
                  <c:v>-7.9578844270323223</c:v>
                </c:pt>
                <c:pt idx="26109">
                  <c:v>-9.7943192948090125</c:v>
                </c:pt>
                <c:pt idx="26110">
                  <c:v>-8.570029382957884</c:v>
                </c:pt>
                <c:pt idx="26111">
                  <c:v>-7.6518119490695398</c:v>
                </c:pt>
                <c:pt idx="26112">
                  <c:v>-6.4275220372184139</c:v>
                </c:pt>
                <c:pt idx="26113">
                  <c:v>-8.2639569049951032</c:v>
                </c:pt>
                <c:pt idx="26114">
                  <c:v>-13.773261508325172</c:v>
                </c:pt>
                <c:pt idx="26115">
                  <c:v>-11.630754162585701</c:v>
                </c:pt>
                <c:pt idx="26116">
                  <c:v>-10.100391772771793</c:v>
                </c:pt>
                <c:pt idx="26117">
                  <c:v>-9.1821743388834491</c:v>
                </c:pt>
                <c:pt idx="26118">
                  <c:v>-6.1214495592556322</c:v>
                </c:pt>
                <c:pt idx="26119">
                  <c:v>-8.8761018609206666</c:v>
                </c:pt>
                <c:pt idx="26120">
                  <c:v>-8.2639569049951032</c:v>
                </c:pt>
                <c:pt idx="26121">
                  <c:v>-10.406464250734574</c:v>
                </c:pt>
                <c:pt idx="26122">
                  <c:v>-11.630754162585701</c:v>
                </c:pt>
                <c:pt idx="26123">
                  <c:v>-8.8761018609206666</c:v>
                </c:pt>
                <c:pt idx="26124">
                  <c:v>-11.018609206660138</c:v>
                </c:pt>
                <c:pt idx="26125">
                  <c:v>-11.936826640548482</c:v>
                </c:pt>
                <c:pt idx="26126">
                  <c:v>-14.079333986287953</c:v>
                </c:pt>
                <c:pt idx="26127">
                  <c:v>-14.9975514201763</c:v>
                </c:pt>
                <c:pt idx="26128">
                  <c:v>-14.691478942213516</c:v>
                </c:pt>
                <c:pt idx="26129">
                  <c:v>-13.161116552399609</c:v>
                </c:pt>
                <c:pt idx="26130">
                  <c:v>-13.161116552399609</c:v>
                </c:pt>
                <c:pt idx="26131">
                  <c:v>-13.161116552399609</c:v>
                </c:pt>
                <c:pt idx="26132">
                  <c:v>-10.712536728697357</c:v>
                </c:pt>
                <c:pt idx="26133">
                  <c:v>-11.936826640548482</c:v>
                </c:pt>
                <c:pt idx="26134">
                  <c:v>-14.385406464250735</c:v>
                </c:pt>
                <c:pt idx="26135">
                  <c:v>-15.60969637610186</c:v>
                </c:pt>
                <c:pt idx="26136">
                  <c:v>-14.385406464250735</c:v>
                </c:pt>
                <c:pt idx="26137">
                  <c:v>-14.691478942213516</c:v>
                </c:pt>
                <c:pt idx="26138">
                  <c:v>-13.161116552399609</c:v>
                </c:pt>
                <c:pt idx="26139">
                  <c:v>-15.60969637610186</c:v>
                </c:pt>
                <c:pt idx="26140">
                  <c:v>-13.161116552399609</c:v>
                </c:pt>
                <c:pt idx="26141">
                  <c:v>-15.60969637610186</c:v>
                </c:pt>
                <c:pt idx="26142">
                  <c:v>-18.058276199804116</c:v>
                </c:pt>
                <c:pt idx="26143">
                  <c:v>-14.079333986287953</c:v>
                </c:pt>
                <c:pt idx="26144">
                  <c:v>-13.773261508325172</c:v>
                </c:pt>
                <c:pt idx="26145">
                  <c:v>-13.773261508325172</c:v>
                </c:pt>
                <c:pt idx="26146">
                  <c:v>-13.467189030362391</c:v>
                </c:pt>
                <c:pt idx="26147">
                  <c:v>-11.936826640548482</c:v>
                </c:pt>
                <c:pt idx="26148">
                  <c:v>-10.406464250734574</c:v>
                </c:pt>
                <c:pt idx="26149">
                  <c:v>-13.161116552399609</c:v>
                </c:pt>
                <c:pt idx="26150">
                  <c:v>-11.32468168462292</c:v>
                </c:pt>
                <c:pt idx="26151">
                  <c:v>-10.406464250734574</c:v>
                </c:pt>
                <c:pt idx="26152">
                  <c:v>-11.32468168462292</c:v>
                </c:pt>
                <c:pt idx="26153">
                  <c:v>-14.079333986287953</c:v>
                </c:pt>
                <c:pt idx="26154">
                  <c:v>-11.32468168462292</c:v>
                </c:pt>
                <c:pt idx="26155">
                  <c:v>-8.2639569049951032</c:v>
                </c:pt>
                <c:pt idx="26156">
                  <c:v>-15.60969637610186</c:v>
                </c:pt>
                <c:pt idx="26157">
                  <c:v>-14.385406464250735</c:v>
                </c:pt>
                <c:pt idx="26158">
                  <c:v>-11.018609206660138</c:v>
                </c:pt>
                <c:pt idx="26159">
                  <c:v>-10.100391772771793</c:v>
                </c:pt>
                <c:pt idx="26160">
                  <c:v>-14.079333986287953</c:v>
                </c:pt>
                <c:pt idx="26161">
                  <c:v>-14.079333986287953</c:v>
                </c:pt>
                <c:pt idx="26162">
                  <c:v>-13.773261508325172</c:v>
                </c:pt>
                <c:pt idx="26163">
                  <c:v>-11.32468168462292</c:v>
                </c:pt>
                <c:pt idx="26164">
                  <c:v>-13.773261508325172</c:v>
                </c:pt>
                <c:pt idx="26165">
                  <c:v>-15.915768854064645</c:v>
                </c:pt>
                <c:pt idx="26166">
                  <c:v>-14.9975514201763</c:v>
                </c:pt>
                <c:pt idx="26167">
                  <c:v>-10.712536728697357</c:v>
                </c:pt>
                <c:pt idx="26168">
                  <c:v>-11.018609206660138</c:v>
                </c:pt>
                <c:pt idx="26169">
                  <c:v>-11.32468168462292</c:v>
                </c:pt>
                <c:pt idx="26170">
                  <c:v>-11.018609206660138</c:v>
                </c:pt>
                <c:pt idx="26171">
                  <c:v>-12.855044074436828</c:v>
                </c:pt>
                <c:pt idx="26172">
                  <c:v>-10.712536728697357</c:v>
                </c:pt>
                <c:pt idx="26173">
                  <c:v>-11.018609206660138</c:v>
                </c:pt>
                <c:pt idx="26174">
                  <c:v>-10.712536728697357</c:v>
                </c:pt>
                <c:pt idx="26175">
                  <c:v>-8.8761018609206666</c:v>
                </c:pt>
                <c:pt idx="26176">
                  <c:v>-12.242899118511264</c:v>
                </c:pt>
                <c:pt idx="26177">
                  <c:v>-10.100391772771793</c:v>
                </c:pt>
                <c:pt idx="26178">
                  <c:v>-7.0396669931439764</c:v>
                </c:pt>
                <c:pt idx="26179">
                  <c:v>-10.100391772771793</c:v>
                </c:pt>
                <c:pt idx="26180">
                  <c:v>-11.630754162585701</c:v>
                </c:pt>
                <c:pt idx="26181">
                  <c:v>-12.242899118511264</c:v>
                </c:pt>
                <c:pt idx="26182">
                  <c:v>-10.406464250734574</c:v>
                </c:pt>
                <c:pt idx="26183">
                  <c:v>-10.100391772771793</c:v>
                </c:pt>
                <c:pt idx="26184">
                  <c:v>-12.242899118511264</c:v>
                </c:pt>
                <c:pt idx="26185">
                  <c:v>-13.161116552399609</c:v>
                </c:pt>
                <c:pt idx="26186">
                  <c:v>-12.855044074436828</c:v>
                </c:pt>
                <c:pt idx="26187">
                  <c:v>-12.548971596474045</c:v>
                </c:pt>
                <c:pt idx="26188">
                  <c:v>-10.712536728697357</c:v>
                </c:pt>
                <c:pt idx="26189">
                  <c:v>-13.161116552399609</c:v>
                </c:pt>
                <c:pt idx="26190">
                  <c:v>-13.161116552399609</c:v>
                </c:pt>
                <c:pt idx="26191">
                  <c:v>-11.018609206660138</c:v>
                </c:pt>
                <c:pt idx="26192">
                  <c:v>-9.7943192948090125</c:v>
                </c:pt>
                <c:pt idx="26193">
                  <c:v>-9.1821743388834491</c:v>
                </c:pt>
                <c:pt idx="26194">
                  <c:v>-6.4275220372184139</c:v>
                </c:pt>
                <c:pt idx="26195">
                  <c:v>-6.4275220372184139</c:v>
                </c:pt>
                <c:pt idx="26196">
                  <c:v>-8.570029382957884</c:v>
                </c:pt>
                <c:pt idx="26197">
                  <c:v>-10.406464250734574</c:v>
                </c:pt>
                <c:pt idx="26198">
                  <c:v>-13.161116552399609</c:v>
                </c:pt>
                <c:pt idx="26199">
                  <c:v>-13.161116552399609</c:v>
                </c:pt>
                <c:pt idx="26200">
                  <c:v>-11.936826640548482</c:v>
                </c:pt>
                <c:pt idx="26201">
                  <c:v>-10.712536728697357</c:v>
                </c:pt>
                <c:pt idx="26202">
                  <c:v>-10.100391772771793</c:v>
                </c:pt>
                <c:pt idx="26203">
                  <c:v>-11.630754162585701</c:v>
                </c:pt>
                <c:pt idx="26204">
                  <c:v>-12.548971596474045</c:v>
                </c:pt>
                <c:pt idx="26205">
                  <c:v>-13.161116552399609</c:v>
                </c:pt>
                <c:pt idx="26206">
                  <c:v>-14.079333986287953</c:v>
                </c:pt>
                <c:pt idx="26207">
                  <c:v>-9.7943192948090125</c:v>
                </c:pt>
                <c:pt idx="26208">
                  <c:v>-11.630754162585701</c:v>
                </c:pt>
                <c:pt idx="26209">
                  <c:v>-12.548971596474045</c:v>
                </c:pt>
                <c:pt idx="26210">
                  <c:v>-14.079333986287953</c:v>
                </c:pt>
                <c:pt idx="26211">
                  <c:v>-17.140058765915768</c:v>
                </c:pt>
                <c:pt idx="26212">
                  <c:v>-15.30362389813908</c:v>
                </c:pt>
                <c:pt idx="26213">
                  <c:v>-13.161116552399609</c:v>
                </c:pt>
                <c:pt idx="26214">
                  <c:v>-13.773261508325172</c:v>
                </c:pt>
                <c:pt idx="26215">
                  <c:v>-14.079333986287953</c:v>
                </c:pt>
                <c:pt idx="26216">
                  <c:v>-16.833986287952989</c:v>
                </c:pt>
                <c:pt idx="26217">
                  <c:v>-14.9975514201763</c:v>
                </c:pt>
                <c:pt idx="26218">
                  <c:v>-11.018609206660138</c:v>
                </c:pt>
                <c:pt idx="26219">
                  <c:v>-15.30362389813908</c:v>
                </c:pt>
                <c:pt idx="26220">
                  <c:v>-11.630754162585701</c:v>
                </c:pt>
                <c:pt idx="26221">
                  <c:v>-7.9578844270323223</c:v>
                </c:pt>
                <c:pt idx="26222">
                  <c:v>-8.8761018609206666</c:v>
                </c:pt>
                <c:pt idx="26223">
                  <c:v>-9.1821743388834491</c:v>
                </c:pt>
                <c:pt idx="26224">
                  <c:v>-8.570029382957884</c:v>
                </c:pt>
                <c:pt idx="26225">
                  <c:v>-7.3457394711067581</c:v>
                </c:pt>
                <c:pt idx="26226">
                  <c:v>-8.2639569049951032</c:v>
                </c:pt>
                <c:pt idx="26227">
                  <c:v>-10.406464250734574</c:v>
                </c:pt>
                <c:pt idx="26228">
                  <c:v>-11.32468168462292</c:v>
                </c:pt>
                <c:pt idx="26229">
                  <c:v>-9.7943192948090125</c:v>
                </c:pt>
                <c:pt idx="26230">
                  <c:v>-12.855044074436828</c:v>
                </c:pt>
                <c:pt idx="26231">
                  <c:v>-14.079333986287953</c:v>
                </c:pt>
                <c:pt idx="26232">
                  <c:v>-9.1821743388834491</c:v>
                </c:pt>
                <c:pt idx="26233">
                  <c:v>-9.1821743388834491</c:v>
                </c:pt>
                <c:pt idx="26234">
                  <c:v>-10.100391772771793</c:v>
                </c:pt>
                <c:pt idx="26235">
                  <c:v>-11.018609206660138</c:v>
                </c:pt>
                <c:pt idx="26236">
                  <c:v>-11.936826640548482</c:v>
                </c:pt>
                <c:pt idx="26237">
                  <c:v>-12.855044074436828</c:v>
                </c:pt>
                <c:pt idx="26238">
                  <c:v>-12.242899118511264</c:v>
                </c:pt>
                <c:pt idx="26239">
                  <c:v>-13.161116552399609</c:v>
                </c:pt>
                <c:pt idx="26240">
                  <c:v>-12.242899118511264</c:v>
                </c:pt>
                <c:pt idx="26241">
                  <c:v>-13.467189030362391</c:v>
                </c:pt>
                <c:pt idx="26242">
                  <c:v>-16.527913809990206</c:v>
                </c:pt>
                <c:pt idx="26243">
                  <c:v>-17.446131243878551</c:v>
                </c:pt>
                <c:pt idx="26244">
                  <c:v>-17.140058765915768</c:v>
                </c:pt>
                <c:pt idx="26245">
                  <c:v>-15.60969637610186</c:v>
                </c:pt>
                <c:pt idx="26246">
                  <c:v>-12.855044074436828</c:v>
                </c:pt>
                <c:pt idx="26247">
                  <c:v>-14.079333986287953</c:v>
                </c:pt>
                <c:pt idx="26248">
                  <c:v>-10.406464250734574</c:v>
                </c:pt>
                <c:pt idx="26249">
                  <c:v>-12.548971596474045</c:v>
                </c:pt>
                <c:pt idx="26250">
                  <c:v>-11.630754162585701</c:v>
                </c:pt>
                <c:pt idx="26251">
                  <c:v>-8.2639569049951032</c:v>
                </c:pt>
                <c:pt idx="26252">
                  <c:v>-9.7943192948090125</c:v>
                </c:pt>
                <c:pt idx="26253">
                  <c:v>-11.018609206660138</c:v>
                </c:pt>
                <c:pt idx="26254">
                  <c:v>-8.2639569049951032</c:v>
                </c:pt>
                <c:pt idx="26255">
                  <c:v>-12.242899118511264</c:v>
                </c:pt>
                <c:pt idx="26256">
                  <c:v>-10.712536728697357</c:v>
                </c:pt>
                <c:pt idx="26257">
                  <c:v>-9.7943192948090125</c:v>
                </c:pt>
                <c:pt idx="26258">
                  <c:v>-11.630754162585701</c:v>
                </c:pt>
                <c:pt idx="26259">
                  <c:v>-10.712536728697357</c:v>
                </c:pt>
                <c:pt idx="26260">
                  <c:v>-12.242899118511264</c:v>
                </c:pt>
                <c:pt idx="26261">
                  <c:v>-8.8761018609206666</c:v>
                </c:pt>
                <c:pt idx="26262">
                  <c:v>-10.100391772771793</c:v>
                </c:pt>
                <c:pt idx="26263">
                  <c:v>-9.1821743388834491</c:v>
                </c:pt>
                <c:pt idx="26264">
                  <c:v>-10.712536728697357</c:v>
                </c:pt>
                <c:pt idx="26265">
                  <c:v>-10.406464250734574</c:v>
                </c:pt>
                <c:pt idx="26266">
                  <c:v>-12.855044074436828</c:v>
                </c:pt>
                <c:pt idx="26267">
                  <c:v>-12.548971596474045</c:v>
                </c:pt>
                <c:pt idx="26268">
                  <c:v>-12.548971596474045</c:v>
                </c:pt>
                <c:pt idx="26269">
                  <c:v>-9.7943192948090125</c:v>
                </c:pt>
                <c:pt idx="26270">
                  <c:v>-10.406464250734574</c:v>
                </c:pt>
                <c:pt idx="26271">
                  <c:v>-12.242899118511264</c:v>
                </c:pt>
                <c:pt idx="26272">
                  <c:v>-9.7943192948090125</c:v>
                </c:pt>
                <c:pt idx="26273">
                  <c:v>-8.570029382957884</c:v>
                </c:pt>
                <c:pt idx="26274">
                  <c:v>-8.2639569049951032</c:v>
                </c:pt>
                <c:pt idx="26275">
                  <c:v>-7.9578844270323223</c:v>
                </c:pt>
                <c:pt idx="26276">
                  <c:v>-6.7335945151811956</c:v>
                </c:pt>
                <c:pt idx="26277">
                  <c:v>-10.406464250734574</c:v>
                </c:pt>
                <c:pt idx="26278">
                  <c:v>-10.406464250734574</c:v>
                </c:pt>
                <c:pt idx="26279">
                  <c:v>-9.7943192948090125</c:v>
                </c:pt>
                <c:pt idx="26280">
                  <c:v>-7.6518119490695398</c:v>
                </c:pt>
                <c:pt idx="26281">
                  <c:v>-8.8761018609206666</c:v>
                </c:pt>
                <c:pt idx="26282">
                  <c:v>-6.4275220372184139</c:v>
                </c:pt>
                <c:pt idx="26283">
                  <c:v>-8.570029382957884</c:v>
                </c:pt>
                <c:pt idx="26284">
                  <c:v>-10.100391772771793</c:v>
                </c:pt>
                <c:pt idx="26285">
                  <c:v>-10.100391772771793</c:v>
                </c:pt>
                <c:pt idx="26286">
                  <c:v>-11.018609206660138</c:v>
                </c:pt>
                <c:pt idx="26287">
                  <c:v>-9.7943192948090125</c:v>
                </c:pt>
                <c:pt idx="26288">
                  <c:v>-11.018609206660138</c:v>
                </c:pt>
                <c:pt idx="26289">
                  <c:v>-9.7943192948090125</c:v>
                </c:pt>
                <c:pt idx="26290">
                  <c:v>-13.161116552399609</c:v>
                </c:pt>
                <c:pt idx="26291">
                  <c:v>-11.630754162585701</c:v>
                </c:pt>
                <c:pt idx="26292">
                  <c:v>-11.630754162585701</c:v>
                </c:pt>
                <c:pt idx="26293">
                  <c:v>-7.6518119490695398</c:v>
                </c:pt>
                <c:pt idx="26294">
                  <c:v>-7.3457394711067581</c:v>
                </c:pt>
                <c:pt idx="26295">
                  <c:v>-11.018609206660138</c:v>
                </c:pt>
                <c:pt idx="26296">
                  <c:v>-8.570029382957884</c:v>
                </c:pt>
                <c:pt idx="26297">
                  <c:v>-8.2639569049951032</c:v>
                </c:pt>
                <c:pt idx="26298">
                  <c:v>-10.406464250734574</c:v>
                </c:pt>
                <c:pt idx="26299">
                  <c:v>-10.406464250734574</c:v>
                </c:pt>
                <c:pt idx="26300">
                  <c:v>-11.018609206660138</c:v>
                </c:pt>
                <c:pt idx="26301">
                  <c:v>-13.161116552399609</c:v>
                </c:pt>
                <c:pt idx="26302">
                  <c:v>-13.161116552399609</c:v>
                </c:pt>
                <c:pt idx="26303">
                  <c:v>-12.548971596474045</c:v>
                </c:pt>
                <c:pt idx="26304">
                  <c:v>-8.2639569049951032</c:v>
                </c:pt>
                <c:pt idx="26305">
                  <c:v>-9.1821743388834491</c:v>
                </c:pt>
                <c:pt idx="26306">
                  <c:v>-11.630754162585701</c:v>
                </c:pt>
                <c:pt idx="26307">
                  <c:v>-12.548971596474045</c:v>
                </c:pt>
                <c:pt idx="26308">
                  <c:v>-11.630754162585701</c:v>
                </c:pt>
                <c:pt idx="26309">
                  <c:v>-11.018609206660138</c:v>
                </c:pt>
                <c:pt idx="26310">
                  <c:v>-9.1821743388834491</c:v>
                </c:pt>
                <c:pt idx="26311">
                  <c:v>-11.32468168462292</c:v>
                </c:pt>
                <c:pt idx="26312">
                  <c:v>-15.915768854064645</c:v>
                </c:pt>
                <c:pt idx="26313">
                  <c:v>-13.161116552399609</c:v>
                </c:pt>
                <c:pt idx="26314">
                  <c:v>-13.467189030362391</c:v>
                </c:pt>
                <c:pt idx="26315">
                  <c:v>-12.548971596474045</c:v>
                </c:pt>
                <c:pt idx="26316">
                  <c:v>-13.161116552399609</c:v>
                </c:pt>
                <c:pt idx="26317">
                  <c:v>-14.079333986287953</c:v>
                </c:pt>
                <c:pt idx="26318">
                  <c:v>-12.242899118511264</c:v>
                </c:pt>
                <c:pt idx="26319">
                  <c:v>-11.936826640548482</c:v>
                </c:pt>
                <c:pt idx="26320">
                  <c:v>-10.100391772771793</c:v>
                </c:pt>
                <c:pt idx="26321">
                  <c:v>-12.548971596474045</c:v>
                </c:pt>
                <c:pt idx="26322">
                  <c:v>-13.161116552399609</c:v>
                </c:pt>
                <c:pt idx="26323">
                  <c:v>-12.548971596474045</c:v>
                </c:pt>
                <c:pt idx="26324">
                  <c:v>-11.630754162585701</c:v>
                </c:pt>
                <c:pt idx="26325">
                  <c:v>-15.60969637610186</c:v>
                </c:pt>
                <c:pt idx="26326">
                  <c:v>-11.018609206660138</c:v>
                </c:pt>
                <c:pt idx="26327">
                  <c:v>-9.1821743388834491</c:v>
                </c:pt>
                <c:pt idx="26328">
                  <c:v>-11.32468168462292</c:v>
                </c:pt>
                <c:pt idx="26329">
                  <c:v>-11.630754162585701</c:v>
                </c:pt>
                <c:pt idx="26330">
                  <c:v>-8.8761018609206666</c:v>
                </c:pt>
                <c:pt idx="26331">
                  <c:v>-11.630754162585701</c:v>
                </c:pt>
                <c:pt idx="26332">
                  <c:v>-12.242899118511264</c:v>
                </c:pt>
                <c:pt idx="26333">
                  <c:v>-13.161116552399609</c:v>
                </c:pt>
                <c:pt idx="26334">
                  <c:v>-13.467189030362391</c:v>
                </c:pt>
                <c:pt idx="26335">
                  <c:v>-12.855044074436828</c:v>
                </c:pt>
                <c:pt idx="26336">
                  <c:v>-11.018609206660138</c:v>
                </c:pt>
                <c:pt idx="26337">
                  <c:v>-9.7943192948090125</c:v>
                </c:pt>
                <c:pt idx="26338">
                  <c:v>-9.7943192948090125</c:v>
                </c:pt>
                <c:pt idx="26339">
                  <c:v>-9.7943192948090125</c:v>
                </c:pt>
                <c:pt idx="26340">
                  <c:v>-11.936826640548482</c:v>
                </c:pt>
                <c:pt idx="26341">
                  <c:v>-10.712536728697357</c:v>
                </c:pt>
                <c:pt idx="26342">
                  <c:v>-11.936826640548482</c:v>
                </c:pt>
                <c:pt idx="26343">
                  <c:v>-10.712536728697357</c:v>
                </c:pt>
                <c:pt idx="26344">
                  <c:v>-12.855044074436828</c:v>
                </c:pt>
                <c:pt idx="26345">
                  <c:v>-11.32468168462292</c:v>
                </c:pt>
                <c:pt idx="26346">
                  <c:v>-7.3457394711067581</c:v>
                </c:pt>
                <c:pt idx="26347">
                  <c:v>-11.936826640548482</c:v>
                </c:pt>
                <c:pt idx="26348">
                  <c:v>-10.406464250734574</c:v>
                </c:pt>
                <c:pt idx="26349">
                  <c:v>-9.1821743388834491</c:v>
                </c:pt>
                <c:pt idx="26350">
                  <c:v>-11.018609206660138</c:v>
                </c:pt>
                <c:pt idx="26351">
                  <c:v>-5.2032321253672871</c:v>
                </c:pt>
                <c:pt idx="26352">
                  <c:v>-8.2639569049951032</c:v>
                </c:pt>
                <c:pt idx="26353">
                  <c:v>-5.8153770812928505</c:v>
                </c:pt>
                <c:pt idx="26354">
                  <c:v>-7.0396669931439764</c:v>
                </c:pt>
                <c:pt idx="26355">
                  <c:v>-3.9789422135161612</c:v>
                </c:pt>
                <c:pt idx="26356">
                  <c:v>-6.7335945151811956</c:v>
                </c:pt>
                <c:pt idx="26357">
                  <c:v>-8.570029382957884</c:v>
                </c:pt>
                <c:pt idx="26358">
                  <c:v>-8.2639569049951032</c:v>
                </c:pt>
                <c:pt idx="26359">
                  <c:v>-12.855044074436828</c:v>
                </c:pt>
                <c:pt idx="26360">
                  <c:v>-11.936826640548482</c:v>
                </c:pt>
                <c:pt idx="26361">
                  <c:v>-13.773261508325172</c:v>
                </c:pt>
                <c:pt idx="26362">
                  <c:v>-11.630754162585701</c:v>
                </c:pt>
                <c:pt idx="26363">
                  <c:v>-11.630754162585701</c:v>
                </c:pt>
                <c:pt idx="26364">
                  <c:v>-10.406464250734574</c:v>
                </c:pt>
                <c:pt idx="26365">
                  <c:v>-9.1821743388834491</c:v>
                </c:pt>
                <c:pt idx="26366">
                  <c:v>-12.855044074436828</c:v>
                </c:pt>
                <c:pt idx="26367">
                  <c:v>-7.6518119490695398</c:v>
                </c:pt>
                <c:pt idx="26368">
                  <c:v>-7.9578844270323223</c:v>
                </c:pt>
                <c:pt idx="26369">
                  <c:v>-9.7943192948090125</c:v>
                </c:pt>
                <c:pt idx="26370">
                  <c:v>-10.712536728697357</c:v>
                </c:pt>
                <c:pt idx="26371">
                  <c:v>-9.7943192948090125</c:v>
                </c:pt>
                <c:pt idx="26372">
                  <c:v>-11.32468168462292</c:v>
                </c:pt>
                <c:pt idx="26373">
                  <c:v>-8.8761018609206666</c:v>
                </c:pt>
                <c:pt idx="26374">
                  <c:v>-7.9578844270323223</c:v>
                </c:pt>
                <c:pt idx="26375">
                  <c:v>-8.8761018609206666</c:v>
                </c:pt>
                <c:pt idx="26376">
                  <c:v>-9.7943192948090125</c:v>
                </c:pt>
                <c:pt idx="26377">
                  <c:v>-10.406464250734574</c:v>
                </c:pt>
                <c:pt idx="26378">
                  <c:v>-10.712536728697357</c:v>
                </c:pt>
                <c:pt idx="26379">
                  <c:v>-10.406464250734574</c:v>
                </c:pt>
                <c:pt idx="26380">
                  <c:v>-11.018609206660138</c:v>
                </c:pt>
                <c:pt idx="26381">
                  <c:v>-10.100391772771793</c:v>
                </c:pt>
                <c:pt idx="26382">
                  <c:v>-10.712536728697357</c:v>
                </c:pt>
                <c:pt idx="26383">
                  <c:v>-10.406464250734574</c:v>
                </c:pt>
                <c:pt idx="26384">
                  <c:v>-11.018609206660138</c:v>
                </c:pt>
                <c:pt idx="26385">
                  <c:v>-9.7943192948090125</c:v>
                </c:pt>
                <c:pt idx="26386">
                  <c:v>-11.018609206660138</c:v>
                </c:pt>
                <c:pt idx="26387">
                  <c:v>-11.018609206660138</c:v>
                </c:pt>
                <c:pt idx="26388">
                  <c:v>-10.406464250734574</c:v>
                </c:pt>
                <c:pt idx="26389">
                  <c:v>-12.242899118511264</c:v>
                </c:pt>
                <c:pt idx="26390">
                  <c:v>-11.32468168462292</c:v>
                </c:pt>
                <c:pt idx="26391">
                  <c:v>-16.833986287952989</c:v>
                </c:pt>
                <c:pt idx="26392">
                  <c:v>-13.161116552399609</c:v>
                </c:pt>
                <c:pt idx="26393">
                  <c:v>-11.32468168462292</c:v>
                </c:pt>
                <c:pt idx="26394">
                  <c:v>-10.100391772771793</c:v>
                </c:pt>
                <c:pt idx="26395">
                  <c:v>-11.018609206660138</c:v>
                </c:pt>
                <c:pt idx="26396">
                  <c:v>-7.6518119490695398</c:v>
                </c:pt>
                <c:pt idx="26397">
                  <c:v>-8.8761018609206666</c:v>
                </c:pt>
                <c:pt idx="26398">
                  <c:v>-11.018609206660138</c:v>
                </c:pt>
                <c:pt idx="26399">
                  <c:v>-12.242899118511264</c:v>
                </c:pt>
                <c:pt idx="26400">
                  <c:v>-11.630754162585701</c:v>
                </c:pt>
                <c:pt idx="26401">
                  <c:v>-8.8761018609206666</c:v>
                </c:pt>
                <c:pt idx="26402">
                  <c:v>-7.6518119490695398</c:v>
                </c:pt>
                <c:pt idx="26403">
                  <c:v>-11.936826640548482</c:v>
                </c:pt>
                <c:pt idx="26404">
                  <c:v>-10.100391772771793</c:v>
                </c:pt>
                <c:pt idx="26405">
                  <c:v>-8.570029382957884</c:v>
                </c:pt>
                <c:pt idx="26406">
                  <c:v>-10.406464250734574</c:v>
                </c:pt>
                <c:pt idx="26407">
                  <c:v>-11.32468168462292</c:v>
                </c:pt>
                <c:pt idx="26408">
                  <c:v>-12.242899118511264</c:v>
                </c:pt>
                <c:pt idx="26409">
                  <c:v>-11.32468168462292</c:v>
                </c:pt>
                <c:pt idx="26410">
                  <c:v>-10.406464250734574</c:v>
                </c:pt>
                <c:pt idx="26411">
                  <c:v>-7.9578844270323223</c:v>
                </c:pt>
                <c:pt idx="26412">
                  <c:v>-8.2639569049951032</c:v>
                </c:pt>
                <c:pt idx="26413">
                  <c:v>-10.712536728697357</c:v>
                </c:pt>
                <c:pt idx="26414">
                  <c:v>-11.018609206660138</c:v>
                </c:pt>
                <c:pt idx="26415">
                  <c:v>-10.100391772771793</c:v>
                </c:pt>
                <c:pt idx="26416">
                  <c:v>-10.712536728697357</c:v>
                </c:pt>
                <c:pt idx="26417">
                  <c:v>-11.630754162585701</c:v>
                </c:pt>
                <c:pt idx="26418">
                  <c:v>-10.406464250734574</c:v>
                </c:pt>
                <c:pt idx="26419">
                  <c:v>-9.7943192948090125</c:v>
                </c:pt>
                <c:pt idx="26420">
                  <c:v>-6.4275220372184139</c:v>
                </c:pt>
                <c:pt idx="26421">
                  <c:v>-7.9578844270323223</c:v>
                </c:pt>
                <c:pt idx="26422">
                  <c:v>-11.630754162585701</c:v>
                </c:pt>
                <c:pt idx="26423">
                  <c:v>-7.9578844270323223</c:v>
                </c:pt>
                <c:pt idx="26424">
                  <c:v>-8.2639569049951032</c:v>
                </c:pt>
                <c:pt idx="26425">
                  <c:v>-6.7335945151811956</c:v>
                </c:pt>
                <c:pt idx="26426">
                  <c:v>-8.570029382957884</c:v>
                </c:pt>
                <c:pt idx="26427">
                  <c:v>-7.9578844270323223</c:v>
                </c:pt>
                <c:pt idx="26428">
                  <c:v>-8.2639569049951032</c:v>
                </c:pt>
                <c:pt idx="26429">
                  <c:v>-10.712536728697357</c:v>
                </c:pt>
                <c:pt idx="26430">
                  <c:v>-10.406464250734574</c:v>
                </c:pt>
                <c:pt idx="26431">
                  <c:v>-11.018609206660138</c:v>
                </c:pt>
                <c:pt idx="26432">
                  <c:v>-12.242899118511264</c:v>
                </c:pt>
                <c:pt idx="26433">
                  <c:v>-8.8761018609206666</c:v>
                </c:pt>
                <c:pt idx="26434">
                  <c:v>-5.2032321253672871</c:v>
                </c:pt>
                <c:pt idx="26435">
                  <c:v>-7.3457394711067581</c:v>
                </c:pt>
                <c:pt idx="26436">
                  <c:v>-7.3457394711067581</c:v>
                </c:pt>
                <c:pt idx="26437">
                  <c:v>-5.2032321253672871</c:v>
                </c:pt>
                <c:pt idx="26438">
                  <c:v>-7.3457394711067581</c:v>
                </c:pt>
                <c:pt idx="26439">
                  <c:v>-8.2639569049951032</c:v>
                </c:pt>
                <c:pt idx="26440">
                  <c:v>-8.8761018609206666</c:v>
                </c:pt>
                <c:pt idx="26441">
                  <c:v>-7.3457394711067581</c:v>
                </c:pt>
                <c:pt idx="26442">
                  <c:v>-8.8761018609206666</c:v>
                </c:pt>
                <c:pt idx="26443">
                  <c:v>-8.2639569049951032</c:v>
                </c:pt>
                <c:pt idx="26444">
                  <c:v>-8.570029382957884</c:v>
                </c:pt>
                <c:pt idx="26445">
                  <c:v>-8.2639569049951032</c:v>
                </c:pt>
                <c:pt idx="26446">
                  <c:v>-8.570029382957884</c:v>
                </c:pt>
                <c:pt idx="26447">
                  <c:v>-10.712536728697357</c:v>
                </c:pt>
                <c:pt idx="26448">
                  <c:v>-8.2639569049951032</c:v>
                </c:pt>
                <c:pt idx="26449">
                  <c:v>-8.8761018609206666</c:v>
                </c:pt>
                <c:pt idx="26450">
                  <c:v>-8.570029382957884</c:v>
                </c:pt>
                <c:pt idx="26451">
                  <c:v>-10.406464250734574</c:v>
                </c:pt>
                <c:pt idx="26452">
                  <c:v>-8.2639569049951032</c:v>
                </c:pt>
                <c:pt idx="26453">
                  <c:v>-7.0396669931439764</c:v>
                </c:pt>
                <c:pt idx="26454">
                  <c:v>-9.1821743388834491</c:v>
                </c:pt>
                <c:pt idx="26455">
                  <c:v>-6.4275220372184139</c:v>
                </c:pt>
                <c:pt idx="26456">
                  <c:v>-8.2639569049951032</c:v>
                </c:pt>
                <c:pt idx="26457">
                  <c:v>-6.7335945151811956</c:v>
                </c:pt>
                <c:pt idx="26458">
                  <c:v>-7.6518119490695398</c:v>
                </c:pt>
                <c:pt idx="26459">
                  <c:v>-9.1821743388834491</c:v>
                </c:pt>
                <c:pt idx="26460">
                  <c:v>-5.2032321253672871</c:v>
                </c:pt>
                <c:pt idx="26461">
                  <c:v>-9.1821743388834491</c:v>
                </c:pt>
                <c:pt idx="26462">
                  <c:v>-11.018609206660138</c:v>
                </c:pt>
                <c:pt idx="26463">
                  <c:v>-12.548971596474045</c:v>
                </c:pt>
                <c:pt idx="26464">
                  <c:v>-13.773261508325172</c:v>
                </c:pt>
                <c:pt idx="26465">
                  <c:v>-11.936826640548482</c:v>
                </c:pt>
                <c:pt idx="26466">
                  <c:v>-12.548971596474045</c:v>
                </c:pt>
                <c:pt idx="26467">
                  <c:v>-11.32468168462292</c:v>
                </c:pt>
                <c:pt idx="26468">
                  <c:v>-10.100391772771793</c:v>
                </c:pt>
                <c:pt idx="26469">
                  <c:v>-10.406464250734574</c:v>
                </c:pt>
                <c:pt idx="26470">
                  <c:v>-13.773261508325172</c:v>
                </c:pt>
                <c:pt idx="26471">
                  <c:v>-14.385406464250735</c:v>
                </c:pt>
                <c:pt idx="26472">
                  <c:v>-15.60969637610186</c:v>
                </c:pt>
                <c:pt idx="26473">
                  <c:v>-13.773261508325172</c:v>
                </c:pt>
                <c:pt idx="26474">
                  <c:v>-10.406464250734574</c:v>
                </c:pt>
                <c:pt idx="26475">
                  <c:v>-10.406464250734574</c:v>
                </c:pt>
                <c:pt idx="26476">
                  <c:v>-10.406464250734574</c:v>
                </c:pt>
                <c:pt idx="26477">
                  <c:v>-11.32468168462292</c:v>
                </c:pt>
                <c:pt idx="26478">
                  <c:v>-9.7943192948090125</c:v>
                </c:pt>
                <c:pt idx="26479">
                  <c:v>-10.406464250734574</c:v>
                </c:pt>
                <c:pt idx="26480">
                  <c:v>-12.242899118511264</c:v>
                </c:pt>
                <c:pt idx="26481">
                  <c:v>-14.9975514201763</c:v>
                </c:pt>
                <c:pt idx="26482">
                  <c:v>-15.30362389813908</c:v>
                </c:pt>
                <c:pt idx="26483">
                  <c:v>-16.527913809990206</c:v>
                </c:pt>
                <c:pt idx="26484">
                  <c:v>-13.161116552399609</c:v>
                </c:pt>
                <c:pt idx="26485">
                  <c:v>-12.548971596474045</c:v>
                </c:pt>
                <c:pt idx="26486">
                  <c:v>-11.630754162585701</c:v>
                </c:pt>
                <c:pt idx="26487">
                  <c:v>-8.570029382957884</c:v>
                </c:pt>
                <c:pt idx="26488">
                  <c:v>-11.32468168462292</c:v>
                </c:pt>
                <c:pt idx="26489">
                  <c:v>-8.8761018609206666</c:v>
                </c:pt>
                <c:pt idx="26490">
                  <c:v>-11.630754162585701</c:v>
                </c:pt>
                <c:pt idx="26491">
                  <c:v>-6.1214495592556322</c:v>
                </c:pt>
                <c:pt idx="26492">
                  <c:v>-10.406464250734574</c:v>
                </c:pt>
                <c:pt idx="26493">
                  <c:v>-12.242899118511264</c:v>
                </c:pt>
                <c:pt idx="26494">
                  <c:v>-10.406464250734574</c:v>
                </c:pt>
                <c:pt idx="26495">
                  <c:v>-13.773261508325172</c:v>
                </c:pt>
                <c:pt idx="26496">
                  <c:v>-14.691478942213516</c:v>
                </c:pt>
                <c:pt idx="26497">
                  <c:v>-12.855044074436828</c:v>
                </c:pt>
                <c:pt idx="26498">
                  <c:v>-11.018609206660138</c:v>
                </c:pt>
                <c:pt idx="26499">
                  <c:v>-14.691478942213516</c:v>
                </c:pt>
                <c:pt idx="26500">
                  <c:v>-10.100391772771793</c:v>
                </c:pt>
                <c:pt idx="26501">
                  <c:v>-11.936826640548482</c:v>
                </c:pt>
                <c:pt idx="26502">
                  <c:v>-10.406464250734574</c:v>
                </c:pt>
                <c:pt idx="26503">
                  <c:v>-9.1821743388834491</c:v>
                </c:pt>
                <c:pt idx="26504">
                  <c:v>-6.1214495592556322</c:v>
                </c:pt>
                <c:pt idx="26505">
                  <c:v>-10.100391772771793</c:v>
                </c:pt>
                <c:pt idx="26506">
                  <c:v>-14.385406464250735</c:v>
                </c:pt>
                <c:pt idx="26507">
                  <c:v>-15.60969637610186</c:v>
                </c:pt>
                <c:pt idx="26508">
                  <c:v>-11.936826640548482</c:v>
                </c:pt>
                <c:pt idx="26509">
                  <c:v>-11.630754162585701</c:v>
                </c:pt>
                <c:pt idx="26510">
                  <c:v>-13.467189030362391</c:v>
                </c:pt>
                <c:pt idx="26511">
                  <c:v>-13.773261508325172</c:v>
                </c:pt>
                <c:pt idx="26512">
                  <c:v>-12.242899118511264</c:v>
                </c:pt>
                <c:pt idx="26513">
                  <c:v>-11.936826640548482</c:v>
                </c:pt>
                <c:pt idx="26514">
                  <c:v>-9.1821743388834491</c:v>
                </c:pt>
                <c:pt idx="26515">
                  <c:v>-11.936826640548482</c:v>
                </c:pt>
                <c:pt idx="26516">
                  <c:v>-14.385406464250735</c:v>
                </c:pt>
                <c:pt idx="26517">
                  <c:v>-13.467189030362391</c:v>
                </c:pt>
                <c:pt idx="26518">
                  <c:v>-11.32468168462292</c:v>
                </c:pt>
                <c:pt idx="26519">
                  <c:v>-7.3457394711067581</c:v>
                </c:pt>
                <c:pt idx="26520">
                  <c:v>-10.406464250734574</c:v>
                </c:pt>
                <c:pt idx="26521">
                  <c:v>-8.8761018609206666</c:v>
                </c:pt>
                <c:pt idx="26522">
                  <c:v>-11.630754162585701</c:v>
                </c:pt>
                <c:pt idx="26523">
                  <c:v>-8.8761018609206666</c:v>
                </c:pt>
                <c:pt idx="26524">
                  <c:v>-6.7335945151811956</c:v>
                </c:pt>
                <c:pt idx="26525">
                  <c:v>-8.2639569049951032</c:v>
                </c:pt>
                <c:pt idx="26526">
                  <c:v>-8.8761018609206666</c:v>
                </c:pt>
                <c:pt idx="26527">
                  <c:v>-8.8761018609206666</c:v>
                </c:pt>
                <c:pt idx="26528">
                  <c:v>-3.672869735553379</c:v>
                </c:pt>
                <c:pt idx="26529">
                  <c:v>-9.1821743388834491</c:v>
                </c:pt>
                <c:pt idx="26530">
                  <c:v>-12.548971596474045</c:v>
                </c:pt>
                <c:pt idx="26531">
                  <c:v>-12.548971596474045</c:v>
                </c:pt>
                <c:pt idx="26532">
                  <c:v>-11.630754162585701</c:v>
                </c:pt>
                <c:pt idx="26533">
                  <c:v>-11.018609206660138</c:v>
                </c:pt>
                <c:pt idx="26534">
                  <c:v>-8.570029382957884</c:v>
                </c:pt>
                <c:pt idx="26535">
                  <c:v>-7.3457394711067581</c:v>
                </c:pt>
                <c:pt idx="26536">
                  <c:v>-9.1821743388834491</c:v>
                </c:pt>
                <c:pt idx="26537">
                  <c:v>-9.7943192948090125</c:v>
                </c:pt>
                <c:pt idx="26538">
                  <c:v>-11.630754162585701</c:v>
                </c:pt>
                <c:pt idx="26539">
                  <c:v>-11.32468168462292</c:v>
                </c:pt>
                <c:pt idx="26540">
                  <c:v>-12.855044074436828</c:v>
                </c:pt>
                <c:pt idx="26541">
                  <c:v>-11.018609206660138</c:v>
                </c:pt>
                <c:pt idx="26542">
                  <c:v>-14.691478942213516</c:v>
                </c:pt>
                <c:pt idx="26543">
                  <c:v>-12.548971596474045</c:v>
                </c:pt>
                <c:pt idx="26544">
                  <c:v>-10.406464250734574</c:v>
                </c:pt>
                <c:pt idx="26545">
                  <c:v>-11.32468168462292</c:v>
                </c:pt>
                <c:pt idx="26546">
                  <c:v>-12.548971596474045</c:v>
                </c:pt>
                <c:pt idx="26547">
                  <c:v>-11.630754162585701</c:v>
                </c:pt>
                <c:pt idx="26548">
                  <c:v>-11.630754162585701</c:v>
                </c:pt>
                <c:pt idx="26549">
                  <c:v>-11.936826640548482</c:v>
                </c:pt>
                <c:pt idx="26550">
                  <c:v>-12.548971596474045</c:v>
                </c:pt>
                <c:pt idx="26551">
                  <c:v>-13.161116552399609</c:v>
                </c:pt>
                <c:pt idx="26552">
                  <c:v>-11.936826640548482</c:v>
                </c:pt>
                <c:pt idx="26553">
                  <c:v>-12.242899118511264</c:v>
                </c:pt>
                <c:pt idx="26554">
                  <c:v>-11.32468168462292</c:v>
                </c:pt>
                <c:pt idx="26555">
                  <c:v>-13.467189030362391</c:v>
                </c:pt>
                <c:pt idx="26556">
                  <c:v>-14.9975514201763</c:v>
                </c:pt>
                <c:pt idx="26557">
                  <c:v>-15.915768854064645</c:v>
                </c:pt>
                <c:pt idx="26558">
                  <c:v>-14.079333986287953</c:v>
                </c:pt>
                <c:pt idx="26559">
                  <c:v>-13.773261508325172</c:v>
                </c:pt>
                <c:pt idx="26560">
                  <c:v>-9.7943192948090125</c:v>
                </c:pt>
                <c:pt idx="26561">
                  <c:v>-10.406464250734574</c:v>
                </c:pt>
                <c:pt idx="26562">
                  <c:v>-8.8761018609206666</c:v>
                </c:pt>
                <c:pt idx="26563">
                  <c:v>-8.8761018609206666</c:v>
                </c:pt>
                <c:pt idx="26564">
                  <c:v>-7.0396669931439764</c:v>
                </c:pt>
                <c:pt idx="26565">
                  <c:v>-10.712536728697357</c:v>
                </c:pt>
                <c:pt idx="26566">
                  <c:v>-10.406464250734574</c:v>
                </c:pt>
                <c:pt idx="26567">
                  <c:v>-13.773261508325172</c:v>
                </c:pt>
                <c:pt idx="26568">
                  <c:v>-13.467189030362391</c:v>
                </c:pt>
                <c:pt idx="26569">
                  <c:v>-11.32468168462292</c:v>
                </c:pt>
                <c:pt idx="26570">
                  <c:v>-11.018609206660138</c:v>
                </c:pt>
                <c:pt idx="26571">
                  <c:v>-13.161116552399609</c:v>
                </c:pt>
                <c:pt idx="26572">
                  <c:v>-14.385406464250735</c:v>
                </c:pt>
                <c:pt idx="26573">
                  <c:v>-12.855044074436828</c:v>
                </c:pt>
                <c:pt idx="26574">
                  <c:v>-15.60969637610186</c:v>
                </c:pt>
                <c:pt idx="26575">
                  <c:v>-13.773261508325172</c:v>
                </c:pt>
                <c:pt idx="26576">
                  <c:v>-11.936826640548482</c:v>
                </c:pt>
                <c:pt idx="26577">
                  <c:v>-11.32468168462292</c:v>
                </c:pt>
                <c:pt idx="26578">
                  <c:v>-8.570029382957884</c:v>
                </c:pt>
                <c:pt idx="26579">
                  <c:v>-7.3457394711067581</c:v>
                </c:pt>
                <c:pt idx="26580">
                  <c:v>-12.855044074436828</c:v>
                </c:pt>
                <c:pt idx="26581">
                  <c:v>-11.630754162585701</c:v>
                </c:pt>
                <c:pt idx="26582">
                  <c:v>-10.406464250734574</c:v>
                </c:pt>
                <c:pt idx="26583">
                  <c:v>-7.6518119490695398</c:v>
                </c:pt>
                <c:pt idx="26584">
                  <c:v>-8.570029382957884</c:v>
                </c:pt>
                <c:pt idx="26585">
                  <c:v>-7.9578844270323223</c:v>
                </c:pt>
                <c:pt idx="26586">
                  <c:v>-8.2639569049951032</c:v>
                </c:pt>
                <c:pt idx="26587">
                  <c:v>-14.691478942213516</c:v>
                </c:pt>
                <c:pt idx="26588">
                  <c:v>-12.548971596474045</c:v>
                </c:pt>
                <c:pt idx="26589">
                  <c:v>-10.100391772771793</c:v>
                </c:pt>
                <c:pt idx="26590">
                  <c:v>-6.7335945151811956</c:v>
                </c:pt>
                <c:pt idx="26591">
                  <c:v>-5.5093046033300688</c:v>
                </c:pt>
                <c:pt idx="26592">
                  <c:v>-5.2032321253672871</c:v>
                </c:pt>
                <c:pt idx="26593">
                  <c:v>-8.8761018609206666</c:v>
                </c:pt>
                <c:pt idx="26594">
                  <c:v>-8.8761018609206666</c:v>
                </c:pt>
                <c:pt idx="26595">
                  <c:v>-8.8761018609206666</c:v>
                </c:pt>
                <c:pt idx="26596">
                  <c:v>-9.1821743388834491</c:v>
                </c:pt>
                <c:pt idx="26597">
                  <c:v>-8.2639569049951032</c:v>
                </c:pt>
                <c:pt idx="26598">
                  <c:v>-10.712536728697357</c:v>
                </c:pt>
                <c:pt idx="26599">
                  <c:v>-8.570029382957884</c:v>
                </c:pt>
                <c:pt idx="26600">
                  <c:v>-9.1821743388834491</c:v>
                </c:pt>
                <c:pt idx="26601">
                  <c:v>-11.630754162585701</c:v>
                </c:pt>
                <c:pt idx="26602">
                  <c:v>-9.1821743388834491</c:v>
                </c:pt>
                <c:pt idx="26603">
                  <c:v>-10.712536728697357</c:v>
                </c:pt>
                <c:pt idx="26604">
                  <c:v>-11.936826640548482</c:v>
                </c:pt>
                <c:pt idx="26605">
                  <c:v>-14.385406464250735</c:v>
                </c:pt>
                <c:pt idx="26606">
                  <c:v>-14.385406464250735</c:v>
                </c:pt>
                <c:pt idx="26607">
                  <c:v>-11.936826640548482</c:v>
                </c:pt>
                <c:pt idx="26608">
                  <c:v>-12.855044074436828</c:v>
                </c:pt>
                <c:pt idx="26609">
                  <c:v>-12.242899118511264</c:v>
                </c:pt>
                <c:pt idx="26610">
                  <c:v>-9.1821743388834491</c:v>
                </c:pt>
                <c:pt idx="26611">
                  <c:v>-10.100391772771793</c:v>
                </c:pt>
                <c:pt idx="26612">
                  <c:v>-4.5910871694417246</c:v>
                </c:pt>
                <c:pt idx="26613">
                  <c:v>-8.570029382957884</c:v>
                </c:pt>
                <c:pt idx="26614">
                  <c:v>-7.3457394711067581</c:v>
                </c:pt>
                <c:pt idx="26615">
                  <c:v>-4.8971596474045063</c:v>
                </c:pt>
                <c:pt idx="26616">
                  <c:v>-8.570029382957884</c:v>
                </c:pt>
                <c:pt idx="26617">
                  <c:v>-6.7335945151811956</c:v>
                </c:pt>
                <c:pt idx="26618">
                  <c:v>-10.712536728697357</c:v>
                </c:pt>
                <c:pt idx="26619">
                  <c:v>-11.630754162585701</c:v>
                </c:pt>
                <c:pt idx="26620">
                  <c:v>-10.712536728697357</c:v>
                </c:pt>
                <c:pt idx="26621">
                  <c:v>-7.6518119490695398</c:v>
                </c:pt>
                <c:pt idx="26622">
                  <c:v>-7.9578844270323223</c:v>
                </c:pt>
                <c:pt idx="26623">
                  <c:v>-6.7335945151811956</c:v>
                </c:pt>
                <c:pt idx="26624">
                  <c:v>-7.9578844270323223</c:v>
                </c:pt>
                <c:pt idx="26625">
                  <c:v>-5.2032321253672871</c:v>
                </c:pt>
                <c:pt idx="26626">
                  <c:v>-6.1214495592556322</c:v>
                </c:pt>
                <c:pt idx="26627">
                  <c:v>-5.8153770812928505</c:v>
                </c:pt>
                <c:pt idx="26628">
                  <c:v>-9.7943192948090125</c:v>
                </c:pt>
                <c:pt idx="26629">
                  <c:v>-11.630754162585701</c:v>
                </c:pt>
                <c:pt idx="26630">
                  <c:v>-11.32468168462292</c:v>
                </c:pt>
                <c:pt idx="26631">
                  <c:v>-8.8761018609206666</c:v>
                </c:pt>
                <c:pt idx="26632">
                  <c:v>-10.100391772771793</c:v>
                </c:pt>
                <c:pt idx="26633">
                  <c:v>-11.32468168462292</c:v>
                </c:pt>
                <c:pt idx="26634">
                  <c:v>-11.630754162585701</c:v>
                </c:pt>
                <c:pt idx="26635">
                  <c:v>-9.1821743388834491</c:v>
                </c:pt>
                <c:pt idx="26636">
                  <c:v>-12.548971596474045</c:v>
                </c:pt>
                <c:pt idx="26637">
                  <c:v>-12.242899118511264</c:v>
                </c:pt>
                <c:pt idx="26638">
                  <c:v>-12.242899118511264</c:v>
                </c:pt>
                <c:pt idx="26639">
                  <c:v>-12.855044074436828</c:v>
                </c:pt>
                <c:pt idx="26640">
                  <c:v>-11.32468168462292</c:v>
                </c:pt>
                <c:pt idx="26641">
                  <c:v>-12.242899118511264</c:v>
                </c:pt>
                <c:pt idx="26642">
                  <c:v>-10.100391772771793</c:v>
                </c:pt>
                <c:pt idx="26643">
                  <c:v>-10.712536728697357</c:v>
                </c:pt>
                <c:pt idx="26644">
                  <c:v>-7.0396669931439764</c:v>
                </c:pt>
                <c:pt idx="26645">
                  <c:v>-8.8761018609206666</c:v>
                </c:pt>
                <c:pt idx="26646">
                  <c:v>-10.100391772771793</c:v>
                </c:pt>
                <c:pt idx="26647">
                  <c:v>-8.570029382957884</c:v>
                </c:pt>
                <c:pt idx="26648">
                  <c:v>-9.7943192948090125</c:v>
                </c:pt>
                <c:pt idx="26649">
                  <c:v>-9.1821743388834491</c:v>
                </c:pt>
                <c:pt idx="26650">
                  <c:v>-11.018609206660138</c:v>
                </c:pt>
                <c:pt idx="26651">
                  <c:v>-7.3457394711067581</c:v>
                </c:pt>
                <c:pt idx="26652">
                  <c:v>-11.018609206660138</c:v>
                </c:pt>
                <c:pt idx="26653">
                  <c:v>-6.1214495592556322</c:v>
                </c:pt>
                <c:pt idx="26654">
                  <c:v>-11.018609206660138</c:v>
                </c:pt>
                <c:pt idx="26655">
                  <c:v>-10.100391772771793</c:v>
                </c:pt>
                <c:pt idx="26656">
                  <c:v>-11.630754162585701</c:v>
                </c:pt>
                <c:pt idx="26657">
                  <c:v>-9.7943192948090125</c:v>
                </c:pt>
                <c:pt idx="26658">
                  <c:v>-7.9578844270323223</c:v>
                </c:pt>
                <c:pt idx="26659">
                  <c:v>-10.406464250734574</c:v>
                </c:pt>
                <c:pt idx="26660">
                  <c:v>-6.1214495592556322</c:v>
                </c:pt>
                <c:pt idx="26661">
                  <c:v>-6.4275220372184139</c:v>
                </c:pt>
                <c:pt idx="26662">
                  <c:v>-6.4275220372184139</c:v>
                </c:pt>
                <c:pt idx="26663">
                  <c:v>-8.8761018609206666</c:v>
                </c:pt>
                <c:pt idx="26664">
                  <c:v>-6.1214495592556322</c:v>
                </c:pt>
                <c:pt idx="26665">
                  <c:v>-10.712536728697357</c:v>
                </c:pt>
                <c:pt idx="26666">
                  <c:v>-8.2639569049951032</c:v>
                </c:pt>
                <c:pt idx="26667">
                  <c:v>-7.9578844270323223</c:v>
                </c:pt>
                <c:pt idx="26668">
                  <c:v>-11.018609206660138</c:v>
                </c:pt>
                <c:pt idx="26669">
                  <c:v>-9.1821743388834491</c:v>
                </c:pt>
                <c:pt idx="26670">
                  <c:v>-7.9578844270323223</c:v>
                </c:pt>
                <c:pt idx="26671">
                  <c:v>-8.2639569049951032</c:v>
                </c:pt>
                <c:pt idx="26672">
                  <c:v>-6.4275220372184139</c:v>
                </c:pt>
                <c:pt idx="26673">
                  <c:v>-6.1214495592556322</c:v>
                </c:pt>
                <c:pt idx="26674">
                  <c:v>-7.3457394711067581</c:v>
                </c:pt>
                <c:pt idx="26675">
                  <c:v>-5.2032321253672871</c:v>
                </c:pt>
                <c:pt idx="26676">
                  <c:v>-8.8761018609206666</c:v>
                </c:pt>
                <c:pt idx="26677">
                  <c:v>-8.2639569049951032</c:v>
                </c:pt>
                <c:pt idx="26678">
                  <c:v>-13.467189030362391</c:v>
                </c:pt>
                <c:pt idx="26679">
                  <c:v>-11.630754162585701</c:v>
                </c:pt>
                <c:pt idx="26680">
                  <c:v>-11.630754162585701</c:v>
                </c:pt>
                <c:pt idx="26681">
                  <c:v>-11.32468168462292</c:v>
                </c:pt>
                <c:pt idx="26682">
                  <c:v>-9.7943192948090125</c:v>
                </c:pt>
                <c:pt idx="26683">
                  <c:v>-11.32468168462292</c:v>
                </c:pt>
                <c:pt idx="26684">
                  <c:v>-10.712536728697357</c:v>
                </c:pt>
                <c:pt idx="26685">
                  <c:v>-7.9578844270323223</c:v>
                </c:pt>
                <c:pt idx="26686">
                  <c:v>-6.4275220372184139</c:v>
                </c:pt>
                <c:pt idx="26687">
                  <c:v>-7.3457394711067581</c:v>
                </c:pt>
                <c:pt idx="26688">
                  <c:v>-6.7335945151811956</c:v>
                </c:pt>
                <c:pt idx="26689">
                  <c:v>-5.8153770812928505</c:v>
                </c:pt>
                <c:pt idx="26690">
                  <c:v>-7.0396669931439764</c:v>
                </c:pt>
                <c:pt idx="26691">
                  <c:v>-4.5910871694417246</c:v>
                </c:pt>
                <c:pt idx="26692">
                  <c:v>-7.0396669931439764</c:v>
                </c:pt>
                <c:pt idx="26693">
                  <c:v>-10.406464250734574</c:v>
                </c:pt>
                <c:pt idx="26694">
                  <c:v>-5.5093046033300688</c:v>
                </c:pt>
                <c:pt idx="26695">
                  <c:v>-6.1214495592556322</c:v>
                </c:pt>
                <c:pt idx="26696">
                  <c:v>-5.8153770812928505</c:v>
                </c:pt>
                <c:pt idx="26697">
                  <c:v>-5.2032321253672871</c:v>
                </c:pt>
                <c:pt idx="26698">
                  <c:v>-7.3457394711067581</c:v>
                </c:pt>
                <c:pt idx="26699">
                  <c:v>-8.2639569049951032</c:v>
                </c:pt>
                <c:pt idx="26700">
                  <c:v>-7.9578844270323223</c:v>
                </c:pt>
                <c:pt idx="26701">
                  <c:v>-4.5910871694417246</c:v>
                </c:pt>
                <c:pt idx="26702">
                  <c:v>-10.100391772771793</c:v>
                </c:pt>
                <c:pt idx="26703">
                  <c:v>-11.32468168462292</c:v>
                </c:pt>
                <c:pt idx="26704">
                  <c:v>-10.406464250734574</c:v>
                </c:pt>
                <c:pt idx="26705">
                  <c:v>-11.630754162585701</c:v>
                </c:pt>
                <c:pt idx="26706">
                  <c:v>-12.855044074436828</c:v>
                </c:pt>
                <c:pt idx="26707">
                  <c:v>-12.548971596474045</c:v>
                </c:pt>
                <c:pt idx="26708">
                  <c:v>-12.548971596474045</c:v>
                </c:pt>
                <c:pt idx="26709">
                  <c:v>-12.242899118511264</c:v>
                </c:pt>
                <c:pt idx="26710">
                  <c:v>-11.018609206660138</c:v>
                </c:pt>
                <c:pt idx="26711">
                  <c:v>-10.406464250734574</c:v>
                </c:pt>
                <c:pt idx="26712">
                  <c:v>-11.018609206660138</c:v>
                </c:pt>
                <c:pt idx="26713">
                  <c:v>-13.467189030362391</c:v>
                </c:pt>
                <c:pt idx="26714">
                  <c:v>-11.018609206660138</c:v>
                </c:pt>
                <c:pt idx="26715">
                  <c:v>-11.630754162585701</c:v>
                </c:pt>
                <c:pt idx="26716">
                  <c:v>-9.1821743388834491</c:v>
                </c:pt>
                <c:pt idx="26717">
                  <c:v>-10.406464250734574</c:v>
                </c:pt>
                <c:pt idx="26718">
                  <c:v>-11.018609206660138</c:v>
                </c:pt>
                <c:pt idx="26719">
                  <c:v>-8.2639569049951032</c:v>
                </c:pt>
                <c:pt idx="26720">
                  <c:v>-11.018609206660138</c:v>
                </c:pt>
                <c:pt idx="26721">
                  <c:v>-13.773261508325172</c:v>
                </c:pt>
                <c:pt idx="26722">
                  <c:v>-12.242899118511264</c:v>
                </c:pt>
                <c:pt idx="26723">
                  <c:v>-12.242899118511264</c:v>
                </c:pt>
                <c:pt idx="26724">
                  <c:v>-12.548971596474045</c:v>
                </c:pt>
                <c:pt idx="26725">
                  <c:v>-14.079333986287953</c:v>
                </c:pt>
                <c:pt idx="26726">
                  <c:v>-14.079333986287953</c:v>
                </c:pt>
                <c:pt idx="26727">
                  <c:v>-14.9975514201763</c:v>
                </c:pt>
                <c:pt idx="26728">
                  <c:v>-14.385406464250735</c:v>
                </c:pt>
                <c:pt idx="26729">
                  <c:v>-16.833986287952989</c:v>
                </c:pt>
                <c:pt idx="26730">
                  <c:v>-11.936826640548482</c:v>
                </c:pt>
                <c:pt idx="26731">
                  <c:v>-13.467189030362391</c:v>
                </c:pt>
                <c:pt idx="26732">
                  <c:v>-13.773261508325172</c:v>
                </c:pt>
                <c:pt idx="26733">
                  <c:v>-10.712536728697357</c:v>
                </c:pt>
                <c:pt idx="26734">
                  <c:v>-10.406464250734574</c:v>
                </c:pt>
                <c:pt idx="26735">
                  <c:v>-8.8761018609206666</c:v>
                </c:pt>
                <c:pt idx="26736">
                  <c:v>-11.936826640548482</c:v>
                </c:pt>
                <c:pt idx="26737">
                  <c:v>-14.079333986287953</c:v>
                </c:pt>
                <c:pt idx="26738">
                  <c:v>-14.691478942213516</c:v>
                </c:pt>
                <c:pt idx="26739">
                  <c:v>-14.691478942213516</c:v>
                </c:pt>
                <c:pt idx="26740">
                  <c:v>-12.548971596474045</c:v>
                </c:pt>
                <c:pt idx="26741">
                  <c:v>-11.018609206660138</c:v>
                </c:pt>
                <c:pt idx="26742">
                  <c:v>-13.161116552399609</c:v>
                </c:pt>
                <c:pt idx="26743">
                  <c:v>-13.161116552399609</c:v>
                </c:pt>
                <c:pt idx="26744">
                  <c:v>-10.712536728697357</c:v>
                </c:pt>
                <c:pt idx="26745">
                  <c:v>-12.548971596474045</c:v>
                </c:pt>
                <c:pt idx="26746">
                  <c:v>-9.1821743388834491</c:v>
                </c:pt>
                <c:pt idx="26747">
                  <c:v>-11.018609206660138</c:v>
                </c:pt>
                <c:pt idx="26748">
                  <c:v>-11.936826640548482</c:v>
                </c:pt>
                <c:pt idx="26749">
                  <c:v>-11.018609206660138</c:v>
                </c:pt>
                <c:pt idx="26750">
                  <c:v>-10.712536728697357</c:v>
                </c:pt>
                <c:pt idx="26751">
                  <c:v>-12.855044074436828</c:v>
                </c:pt>
                <c:pt idx="26752">
                  <c:v>-9.7943192948090125</c:v>
                </c:pt>
                <c:pt idx="26753">
                  <c:v>-13.467189030362391</c:v>
                </c:pt>
                <c:pt idx="26754">
                  <c:v>-13.773261508325172</c:v>
                </c:pt>
                <c:pt idx="26755">
                  <c:v>-14.079333986287953</c:v>
                </c:pt>
                <c:pt idx="26756">
                  <c:v>-12.548971596474045</c:v>
                </c:pt>
                <c:pt idx="26757">
                  <c:v>-15.915768854064645</c:v>
                </c:pt>
                <c:pt idx="26758">
                  <c:v>-12.242899118511264</c:v>
                </c:pt>
                <c:pt idx="26759">
                  <c:v>-13.467189030362391</c:v>
                </c:pt>
                <c:pt idx="26760">
                  <c:v>-12.548971596474045</c:v>
                </c:pt>
                <c:pt idx="26761">
                  <c:v>-11.32468168462292</c:v>
                </c:pt>
                <c:pt idx="26762">
                  <c:v>-12.855044074436828</c:v>
                </c:pt>
                <c:pt idx="26763">
                  <c:v>-13.161116552399609</c:v>
                </c:pt>
                <c:pt idx="26764">
                  <c:v>-13.467189030362391</c:v>
                </c:pt>
                <c:pt idx="26765">
                  <c:v>-11.32468168462292</c:v>
                </c:pt>
                <c:pt idx="26766">
                  <c:v>-11.630754162585701</c:v>
                </c:pt>
                <c:pt idx="26767">
                  <c:v>-12.242899118511264</c:v>
                </c:pt>
                <c:pt idx="26768">
                  <c:v>-8.8761018609206666</c:v>
                </c:pt>
                <c:pt idx="26769">
                  <c:v>-10.406464250734574</c:v>
                </c:pt>
                <c:pt idx="26770">
                  <c:v>-13.467189030362391</c:v>
                </c:pt>
                <c:pt idx="26771">
                  <c:v>-12.855044074436828</c:v>
                </c:pt>
                <c:pt idx="26772">
                  <c:v>-11.630754162585701</c:v>
                </c:pt>
                <c:pt idx="26773">
                  <c:v>-10.100391772771793</c:v>
                </c:pt>
                <c:pt idx="26774">
                  <c:v>-7.6518119490695398</c:v>
                </c:pt>
                <c:pt idx="26775">
                  <c:v>-8.570029382957884</c:v>
                </c:pt>
                <c:pt idx="26776">
                  <c:v>-7.6518119490695398</c:v>
                </c:pt>
                <c:pt idx="26777">
                  <c:v>-11.32468168462292</c:v>
                </c:pt>
                <c:pt idx="26778">
                  <c:v>-7.9578844270323223</c:v>
                </c:pt>
                <c:pt idx="26779">
                  <c:v>-8.2639569049951032</c:v>
                </c:pt>
                <c:pt idx="26780">
                  <c:v>-5.8153770812928505</c:v>
                </c:pt>
                <c:pt idx="26781">
                  <c:v>-5.5093046033300688</c:v>
                </c:pt>
                <c:pt idx="26782">
                  <c:v>-7.0396669931439764</c:v>
                </c:pt>
                <c:pt idx="26783">
                  <c:v>-6.1214495592556322</c:v>
                </c:pt>
                <c:pt idx="26784">
                  <c:v>-4.8971596474045063</c:v>
                </c:pt>
                <c:pt idx="26785">
                  <c:v>-6.7335945151811956</c:v>
                </c:pt>
                <c:pt idx="26786">
                  <c:v>-8.570029382957884</c:v>
                </c:pt>
                <c:pt idx="26787">
                  <c:v>-7.6518119490695398</c:v>
                </c:pt>
                <c:pt idx="26788">
                  <c:v>-7.9578844270323223</c:v>
                </c:pt>
                <c:pt idx="26789">
                  <c:v>-9.1821743388834491</c:v>
                </c:pt>
                <c:pt idx="26790">
                  <c:v>-10.100391772771793</c:v>
                </c:pt>
                <c:pt idx="26791">
                  <c:v>-6.7335945151811956</c:v>
                </c:pt>
                <c:pt idx="26792">
                  <c:v>-7.9578844270323223</c:v>
                </c:pt>
                <c:pt idx="26793">
                  <c:v>-8.8761018609206666</c:v>
                </c:pt>
                <c:pt idx="26794">
                  <c:v>-13.773261508325172</c:v>
                </c:pt>
                <c:pt idx="26795">
                  <c:v>-14.691478942213516</c:v>
                </c:pt>
                <c:pt idx="26796">
                  <c:v>-12.242899118511264</c:v>
                </c:pt>
                <c:pt idx="26797">
                  <c:v>-10.100391772771793</c:v>
                </c:pt>
                <c:pt idx="26798">
                  <c:v>-10.100391772771793</c:v>
                </c:pt>
                <c:pt idx="26799">
                  <c:v>-9.1821743388834491</c:v>
                </c:pt>
                <c:pt idx="26800">
                  <c:v>-12.242899118511264</c:v>
                </c:pt>
                <c:pt idx="26801">
                  <c:v>-10.100391772771793</c:v>
                </c:pt>
                <c:pt idx="26802">
                  <c:v>-12.548971596474045</c:v>
                </c:pt>
                <c:pt idx="26803">
                  <c:v>-10.712536728697357</c:v>
                </c:pt>
                <c:pt idx="26804">
                  <c:v>-11.32468168462292</c:v>
                </c:pt>
                <c:pt idx="26805">
                  <c:v>-7.6518119490695398</c:v>
                </c:pt>
                <c:pt idx="26806">
                  <c:v>-7.6518119490695398</c:v>
                </c:pt>
                <c:pt idx="26807">
                  <c:v>-10.100391772771793</c:v>
                </c:pt>
                <c:pt idx="26808">
                  <c:v>-11.936826640548482</c:v>
                </c:pt>
                <c:pt idx="26809">
                  <c:v>-10.100391772771793</c:v>
                </c:pt>
                <c:pt idx="26810">
                  <c:v>-11.018609206660138</c:v>
                </c:pt>
                <c:pt idx="26811">
                  <c:v>-11.018609206660138</c:v>
                </c:pt>
                <c:pt idx="26812">
                  <c:v>-12.855044074436828</c:v>
                </c:pt>
                <c:pt idx="26813">
                  <c:v>-10.406464250734574</c:v>
                </c:pt>
                <c:pt idx="26814">
                  <c:v>-10.712536728697357</c:v>
                </c:pt>
                <c:pt idx="26815">
                  <c:v>-11.32468168462292</c:v>
                </c:pt>
                <c:pt idx="26816">
                  <c:v>-10.406464250734574</c:v>
                </c:pt>
                <c:pt idx="26817">
                  <c:v>-11.32468168462292</c:v>
                </c:pt>
                <c:pt idx="26818">
                  <c:v>-10.100391772771793</c:v>
                </c:pt>
                <c:pt idx="26819">
                  <c:v>-11.630754162585701</c:v>
                </c:pt>
                <c:pt idx="26820">
                  <c:v>-14.691478942213516</c:v>
                </c:pt>
                <c:pt idx="26821">
                  <c:v>-11.018609206660138</c:v>
                </c:pt>
                <c:pt idx="26822">
                  <c:v>-13.161116552399609</c:v>
                </c:pt>
                <c:pt idx="26823">
                  <c:v>-16.833986287952989</c:v>
                </c:pt>
                <c:pt idx="26824">
                  <c:v>-14.9975514201763</c:v>
                </c:pt>
                <c:pt idx="26825">
                  <c:v>-15.915768854064645</c:v>
                </c:pt>
                <c:pt idx="26826">
                  <c:v>-14.385406464250735</c:v>
                </c:pt>
                <c:pt idx="26827">
                  <c:v>-11.018609206660138</c:v>
                </c:pt>
                <c:pt idx="26828">
                  <c:v>-9.1821743388834491</c:v>
                </c:pt>
                <c:pt idx="26829">
                  <c:v>-11.936826640548482</c:v>
                </c:pt>
                <c:pt idx="26830">
                  <c:v>-11.32468168462292</c:v>
                </c:pt>
                <c:pt idx="26831">
                  <c:v>-13.161116552399609</c:v>
                </c:pt>
                <c:pt idx="26832">
                  <c:v>-11.32468168462292</c:v>
                </c:pt>
                <c:pt idx="26833">
                  <c:v>-7.6518119490695398</c:v>
                </c:pt>
                <c:pt idx="26834">
                  <c:v>-11.32468168462292</c:v>
                </c:pt>
                <c:pt idx="26835">
                  <c:v>-10.406464250734574</c:v>
                </c:pt>
                <c:pt idx="26836">
                  <c:v>-12.242899118511264</c:v>
                </c:pt>
                <c:pt idx="26837">
                  <c:v>-11.630754162585701</c:v>
                </c:pt>
                <c:pt idx="26838">
                  <c:v>-7.9578844270323223</c:v>
                </c:pt>
                <c:pt idx="26839">
                  <c:v>-12.242899118511264</c:v>
                </c:pt>
                <c:pt idx="26840">
                  <c:v>-12.548971596474045</c:v>
                </c:pt>
                <c:pt idx="26841">
                  <c:v>-7.3457394711067581</c:v>
                </c:pt>
                <c:pt idx="26842">
                  <c:v>-9.1821743388834491</c:v>
                </c:pt>
                <c:pt idx="26843">
                  <c:v>-11.018609206660138</c:v>
                </c:pt>
                <c:pt idx="26844">
                  <c:v>-11.630754162585701</c:v>
                </c:pt>
                <c:pt idx="26845">
                  <c:v>-11.630754162585701</c:v>
                </c:pt>
                <c:pt idx="26846">
                  <c:v>-11.630754162585701</c:v>
                </c:pt>
                <c:pt idx="26847">
                  <c:v>-11.630754162585701</c:v>
                </c:pt>
                <c:pt idx="26848">
                  <c:v>-11.018609206660138</c:v>
                </c:pt>
                <c:pt idx="26849">
                  <c:v>-7.9578844270323223</c:v>
                </c:pt>
                <c:pt idx="26850">
                  <c:v>-11.018609206660138</c:v>
                </c:pt>
                <c:pt idx="26851">
                  <c:v>-8.570029382957884</c:v>
                </c:pt>
                <c:pt idx="26852">
                  <c:v>-7.9578844270323223</c:v>
                </c:pt>
                <c:pt idx="26853">
                  <c:v>-5.8153770812928505</c:v>
                </c:pt>
                <c:pt idx="26854">
                  <c:v>-6.4275220372184139</c:v>
                </c:pt>
                <c:pt idx="26855">
                  <c:v>-6.7335945151811956</c:v>
                </c:pt>
                <c:pt idx="26856">
                  <c:v>-3.672869735553379</c:v>
                </c:pt>
                <c:pt idx="26857">
                  <c:v>-6.1214495592556322</c:v>
                </c:pt>
                <c:pt idx="26858">
                  <c:v>-7.6518119490695398</c:v>
                </c:pt>
                <c:pt idx="26859">
                  <c:v>-9.7943192948090125</c:v>
                </c:pt>
                <c:pt idx="26860">
                  <c:v>-7.3457394711067581</c:v>
                </c:pt>
                <c:pt idx="26861">
                  <c:v>-5.8153770812928505</c:v>
                </c:pt>
                <c:pt idx="26862">
                  <c:v>-6.1214495592556322</c:v>
                </c:pt>
                <c:pt idx="26863">
                  <c:v>-6.7335945151811956</c:v>
                </c:pt>
                <c:pt idx="26864">
                  <c:v>-3.0607247796278161</c:v>
                </c:pt>
                <c:pt idx="26865">
                  <c:v>-9.1821743388834491</c:v>
                </c:pt>
                <c:pt idx="26866">
                  <c:v>-4.8971596474045063</c:v>
                </c:pt>
                <c:pt idx="26867">
                  <c:v>-4.5910871694417246</c:v>
                </c:pt>
                <c:pt idx="26868">
                  <c:v>-8.8761018609206666</c:v>
                </c:pt>
                <c:pt idx="26869">
                  <c:v>-7.3457394711067581</c:v>
                </c:pt>
                <c:pt idx="26870">
                  <c:v>-7.6518119490695398</c:v>
                </c:pt>
                <c:pt idx="26871">
                  <c:v>-8.2639569049951032</c:v>
                </c:pt>
                <c:pt idx="26872">
                  <c:v>-7.9578844270323223</c:v>
                </c:pt>
                <c:pt idx="26873">
                  <c:v>-5.5093046033300688</c:v>
                </c:pt>
                <c:pt idx="26874">
                  <c:v>-8.2639569049951032</c:v>
                </c:pt>
                <c:pt idx="26875">
                  <c:v>-11.32468168462292</c:v>
                </c:pt>
                <c:pt idx="26876">
                  <c:v>-9.1821743388834491</c:v>
                </c:pt>
                <c:pt idx="26877">
                  <c:v>-8.8761018609206666</c:v>
                </c:pt>
                <c:pt idx="26878">
                  <c:v>-4.285014691478942</c:v>
                </c:pt>
                <c:pt idx="26879">
                  <c:v>-10.100391772771793</c:v>
                </c:pt>
                <c:pt idx="26880">
                  <c:v>-10.712536728697357</c:v>
                </c:pt>
                <c:pt idx="26881">
                  <c:v>-11.018609206660138</c:v>
                </c:pt>
                <c:pt idx="26882">
                  <c:v>-9.7943192948090125</c:v>
                </c:pt>
                <c:pt idx="26883">
                  <c:v>-14.691478942213516</c:v>
                </c:pt>
                <c:pt idx="26884">
                  <c:v>-12.548971596474045</c:v>
                </c:pt>
                <c:pt idx="26885">
                  <c:v>-13.467189030362391</c:v>
                </c:pt>
                <c:pt idx="26886">
                  <c:v>-11.630754162585701</c:v>
                </c:pt>
                <c:pt idx="26887">
                  <c:v>-7.9578844270323223</c:v>
                </c:pt>
                <c:pt idx="26888">
                  <c:v>-9.1821743388834491</c:v>
                </c:pt>
                <c:pt idx="26889">
                  <c:v>-8.8761018609206666</c:v>
                </c:pt>
                <c:pt idx="26890">
                  <c:v>-10.406464250734574</c:v>
                </c:pt>
                <c:pt idx="26891">
                  <c:v>-6.4275220372184139</c:v>
                </c:pt>
                <c:pt idx="26892">
                  <c:v>-6.4275220372184139</c:v>
                </c:pt>
                <c:pt idx="26893">
                  <c:v>-10.100391772771793</c:v>
                </c:pt>
                <c:pt idx="26894">
                  <c:v>-10.712536728697357</c:v>
                </c:pt>
                <c:pt idx="26895">
                  <c:v>-15.915768854064645</c:v>
                </c:pt>
                <c:pt idx="26896">
                  <c:v>-14.385406464250735</c:v>
                </c:pt>
                <c:pt idx="26897">
                  <c:v>-12.548971596474045</c:v>
                </c:pt>
                <c:pt idx="26898">
                  <c:v>-14.385406464250735</c:v>
                </c:pt>
                <c:pt idx="26899">
                  <c:v>-11.32468168462292</c:v>
                </c:pt>
                <c:pt idx="26900">
                  <c:v>-10.406464250734574</c:v>
                </c:pt>
                <c:pt idx="26901">
                  <c:v>-10.406464250734574</c:v>
                </c:pt>
                <c:pt idx="26902">
                  <c:v>-7.6518119490695398</c:v>
                </c:pt>
                <c:pt idx="26903">
                  <c:v>-6.4275220372184139</c:v>
                </c:pt>
                <c:pt idx="26904">
                  <c:v>-7.9578844270323223</c:v>
                </c:pt>
                <c:pt idx="26905">
                  <c:v>-7.3457394711067581</c:v>
                </c:pt>
                <c:pt idx="26906">
                  <c:v>-7.0396669931439764</c:v>
                </c:pt>
                <c:pt idx="26907">
                  <c:v>-9.7943192948090125</c:v>
                </c:pt>
                <c:pt idx="26908">
                  <c:v>-9.1821743388834491</c:v>
                </c:pt>
                <c:pt idx="26909">
                  <c:v>-10.100391772771793</c:v>
                </c:pt>
                <c:pt idx="26910">
                  <c:v>-8.570029382957884</c:v>
                </c:pt>
                <c:pt idx="26911">
                  <c:v>-6.1214495592556322</c:v>
                </c:pt>
                <c:pt idx="26912">
                  <c:v>-7.0396669931439764</c:v>
                </c:pt>
                <c:pt idx="26913">
                  <c:v>-9.7943192948090125</c:v>
                </c:pt>
                <c:pt idx="26914">
                  <c:v>-10.712536728697357</c:v>
                </c:pt>
                <c:pt idx="26915">
                  <c:v>-12.548971596474045</c:v>
                </c:pt>
                <c:pt idx="26916">
                  <c:v>-10.406464250734574</c:v>
                </c:pt>
                <c:pt idx="26917">
                  <c:v>-9.7943192948090125</c:v>
                </c:pt>
                <c:pt idx="26918">
                  <c:v>-10.406464250734574</c:v>
                </c:pt>
                <c:pt idx="26919">
                  <c:v>-10.406464250734574</c:v>
                </c:pt>
                <c:pt idx="26920">
                  <c:v>-8.2639569049951032</c:v>
                </c:pt>
                <c:pt idx="26921">
                  <c:v>-9.1821743388834491</c:v>
                </c:pt>
                <c:pt idx="26922">
                  <c:v>-7.9578844270323223</c:v>
                </c:pt>
                <c:pt idx="26923">
                  <c:v>-7.3457394711067581</c:v>
                </c:pt>
                <c:pt idx="26924">
                  <c:v>-11.630754162585701</c:v>
                </c:pt>
                <c:pt idx="26925">
                  <c:v>-11.936826640548482</c:v>
                </c:pt>
                <c:pt idx="26926">
                  <c:v>-10.712536728697357</c:v>
                </c:pt>
                <c:pt idx="26927">
                  <c:v>-8.8761018609206666</c:v>
                </c:pt>
                <c:pt idx="26928">
                  <c:v>-11.630754162585701</c:v>
                </c:pt>
                <c:pt idx="26929">
                  <c:v>-10.712536728697357</c:v>
                </c:pt>
                <c:pt idx="26930">
                  <c:v>-7.6518119490695398</c:v>
                </c:pt>
                <c:pt idx="26931">
                  <c:v>-11.018609206660138</c:v>
                </c:pt>
                <c:pt idx="26932">
                  <c:v>-10.100391772771793</c:v>
                </c:pt>
                <c:pt idx="26933">
                  <c:v>-5.8153770812928505</c:v>
                </c:pt>
                <c:pt idx="26934">
                  <c:v>-9.7943192948090125</c:v>
                </c:pt>
                <c:pt idx="26935">
                  <c:v>-8.8761018609206666</c:v>
                </c:pt>
                <c:pt idx="26936">
                  <c:v>-8.2639569049951032</c:v>
                </c:pt>
                <c:pt idx="26937">
                  <c:v>-4.8971596474045063</c:v>
                </c:pt>
                <c:pt idx="26938">
                  <c:v>-4.8971596474045063</c:v>
                </c:pt>
                <c:pt idx="26939">
                  <c:v>-8.2639569049951032</c:v>
                </c:pt>
                <c:pt idx="26940">
                  <c:v>-6.4275220372184139</c:v>
                </c:pt>
                <c:pt idx="26941">
                  <c:v>-6.4275220372184139</c:v>
                </c:pt>
                <c:pt idx="26942">
                  <c:v>-7.9578844270323223</c:v>
                </c:pt>
                <c:pt idx="26943">
                  <c:v>-4.8971596474045063</c:v>
                </c:pt>
                <c:pt idx="26944">
                  <c:v>-5.2032321253672871</c:v>
                </c:pt>
                <c:pt idx="26945">
                  <c:v>-4.5910871694417246</c:v>
                </c:pt>
                <c:pt idx="26946">
                  <c:v>-7.0396669931439764</c:v>
                </c:pt>
                <c:pt idx="26947">
                  <c:v>-7.0396669931439764</c:v>
                </c:pt>
                <c:pt idx="26948">
                  <c:v>-9.7943192948090125</c:v>
                </c:pt>
                <c:pt idx="26949">
                  <c:v>-9.7943192948090125</c:v>
                </c:pt>
                <c:pt idx="26950">
                  <c:v>-5.2032321253672871</c:v>
                </c:pt>
                <c:pt idx="26951">
                  <c:v>-7.6518119490695398</c:v>
                </c:pt>
                <c:pt idx="26952">
                  <c:v>-6.7335945151811956</c:v>
                </c:pt>
                <c:pt idx="26953">
                  <c:v>-6.7335945151811956</c:v>
                </c:pt>
                <c:pt idx="26954">
                  <c:v>-5.5093046033300688</c:v>
                </c:pt>
                <c:pt idx="26955">
                  <c:v>-9.1821743388834491</c:v>
                </c:pt>
                <c:pt idx="26956">
                  <c:v>-8.2639569049951032</c:v>
                </c:pt>
                <c:pt idx="26957">
                  <c:v>-11.018609206660138</c:v>
                </c:pt>
                <c:pt idx="26958">
                  <c:v>-9.7943192948090125</c:v>
                </c:pt>
                <c:pt idx="26959">
                  <c:v>-13.467189030362391</c:v>
                </c:pt>
                <c:pt idx="26960">
                  <c:v>-12.548971596474045</c:v>
                </c:pt>
                <c:pt idx="26961">
                  <c:v>-12.855044074436828</c:v>
                </c:pt>
                <c:pt idx="26962">
                  <c:v>-10.100391772771793</c:v>
                </c:pt>
                <c:pt idx="26963">
                  <c:v>-9.1821743388834491</c:v>
                </c:pt>
                <c:pt idx="26964">
                  <c:v>-9.1821743388834491</c:v>
                </c:pt>
                <c:pt idx="26965">
                  <c:v>-9.1821743388834491</c:v>
                </c:pt>
                <c:pt idx="26966">
                  <c:v>-8.8761018609206666</c:v>
                </c:pt>
                <c:pt idx="26967">
                  <c:v>-12.548971596474045</c:v>
                </c:pt>
                <c:pt idx="26968">
                  <c:v>-12.242899118511264</c:v>
                </c:pt>
                <c:pt idx="26969">
                  <c:v>-10.100391772771793</c:v>
                </c:pt>
                <c:pt idx="26970">
                  <c:v>-8.570029382957884</c:v>
                </c:pt>
                <c:pt idx="26971">
                  <c:v>-7.9578844270323223</c:v>
                </c:pt>
                <c:pt idx="26972">
                  <c:v>-8.8761018609206666</c:v>
                </c:pt>
                <c:pt idx="26973">
                  <c:v>-7.9578844270323223</c:v>
                </c:pt>
                <c:pt idx="26974">
                  <c:v>-10.406464250734574</c:v>
                </c:pt>
                <c:pt idx="26975">
                  <c:v>-10.712536728697357</c:v>
                </c:pt>
                <c:pt idx="26976">
                  <c:v>-12.855044074436828</c:v>
                </c:pt>
                <c:pt idx="26977">
                  <c:v>-10.100391772771793</c:v>
                </c:pt>
                <c:pt idx="26978">
                  <c:v>-8.570029382957884</c:v>
                </c:pt>
                <c:pt idx="26979">
                  <c:v>-7.6518119490695398</c:v>
                </c:pt>
                <c:pt idx="26980">
                  <c:v>-8.570029382957884</c:v>
                </c:pt>
                <c:pt idx="26981">
                  <c:v>-10.100391772771793</c:v>
                </c:pt>
                <c:pt idx="26982">
                  <c:v>-8.570029382957884</c:v>
                </c:pt>
                <c:pt idx="26983">
                  <c:v>-7.9578844270323223</c:v>
                </c:pt>
                <c:pt idx="26984">
                  <c:v>-8.8761018609206666</c:v>
                </c:pt>
                <c:pt idx="26985">
                  <c:v>-9.1821743388834491</c:v>
                </c:pt>
                <c:pt idx="26986">
                  <c:v>-11.018609206660138</c:v>
                </c:pt>
                <c:pt idx="26987">
                  <c:v>-13.161116552399609</c:v>
                </c:pt>
                <c:pt idx="26988">
                  <c:v>-10.100391772771793</c:v>
                </c:pt>
                <c:pt idx="26989">
                  <c:v>-7.9578844270323223</c:v>
                </c:pt>
                <c:pt idx="26990">
                  <c:v>-14.385406464250735</c:v>
                </c:pt>
                <c:pt idx="26991">
                  <c:v>-10.406464250734574</c:v>
                </c:pt>
                <c:pt idx="26992">
                  <c:v>-13.773261508325172</c:v>
                </c:pt>
                <c:pt idx="26993">
                  <c:v>-12.242899118511264</c:v>
                </c:pt>
                <c:pt idx="26994">
                  <c:v>-10.712536728697357</c:v>
                </c:pt>
                <c:pt idx="26995">
                  <c:v>-10.100391772771793</c:v>
                </c:pt>
                <c:pt idx="26996">
                  <c:v>-9.1821743388834491</c:v>
                </c:pt>
                <c:pt idx="26997">
                  <c:v>-10.406464250734574</c:v>
                </c:pt>
                <c:pt idx="26998">
                  <c:v>-11.630754162585701</c:v>
                </c:pt>
                <c:pt idx="26999">
                  <c:v>-7.9578844270323223</c:v>
                </c:pt>
                <c:pt idx="27000">
                  <c:v>-9.1821743388834491</c:v>
                </c:pt>
                <c:pt idx="27001">
                  <c:v>-10.406464250734574</c:v>
                </c:pt>
                <c:pt idx="27002">
                  <c:v>-10.712536728697357</c:v>
                </c:pt>
                <c:pt idx="27003">
                  <c:v>-10.712536728697357</c:v>
                </c:pt>
                <c:pt idx="27004">
                  <c:v>-8.2639569049951032</c:v>
                </c:pt>
                <c:pt idx="27005">
                  <c:v>-6.1214495592556322</c:v>
                </c:pt>
                <c:pt idx="27006">
                  <c:v>-7.0396669931439764</c:v>
                </c:pt>
                <c:pt idx="27007">
                  <c:v>-9.1821743388834491</c:v>
                </c:pt>
                <c:pt idx="27008">
                  <c:v>-8.8761018609206666</c:v>
                </c:pt>
                <c:pt idx="27009">
                  <c:v>-10.100391772771793</c:v>
                </c:pt>
                <c:pt idx="27010">
                  <c:v>-7.0396669931439764</c:v>
                </c:pt>
                <c:pt idx="27011">
                  <c:v>-6.4275220372184139</c:v>
                </c:pt>
                <c:pt idx="27012">
                  <c:v>-10.406464250734574</c:v>
                </c:pt>
                <c:pt idx="27013">
                  <c:v>-7.0396669931439764</c:v>
                </c:pt>
                <c:pt idx="27014">
                  <c:v>-7.0396669931439764</c:v>
                </c:pt>
                <c:pt idx="27015">
                  <c:v>-8.2639569049951032</c:v>
                </c:pt>
                <c:pt idx="27016">
                  <c:v>-7.0396669931439764</c:v>
                </c:pt>
                <c:pt idx="27017">
                  <c:v>-6.7335945151811956</c:v>
                </c:pt>
                <c:pt idx="27018">
                  <c:v>-5.8153770812928505</c:v>
                </c:pt>
                <c:pt idx="27019">
                  <c:v>-7.3457394711067581</c:v>
                </c:pt>
                <c:pt idx="27020">
                  <c:v>-6.7335945151811956</c:v>
                </c:pt>
                <c:pt idx="27021">
                  <c:v>-8.8761018609206666</c:v>
                </c:pt>
                <c:pt idx="27022">
                  <c:v>-7.9578844270323223</c:v>
                </c:pt>
                <c:pt idx="27023">
                  <c:v>-5.8153770812928505</c:v>
                </c:pt>
                <c:pt idx="27024">
                  <c:v>-9.7943192948090125</c:v>
                </c:pt>
                <c:pt idx="27025">
                  <c:v>-11.936826640548482</c:v>
                </c:pt>
                <c:pt idx="27026">
                  <c:v>-7.3457394711067581</c:v>
                </c:pt>
                <c:pt idx="27027">
                  <c:v>-7.6518119490695398</c:v>
                </c:pt>
                <c:pt idx="27028">
                  <c:v>-10.100391772771793</c:v>
                </c:pt>
                <c:pt idx="27029">
                  <c:v>-9.7943192948090125</c:v>
                </c:pt>
                <c:pt idx="27030">
                  <c:v>-10.100391772771793</c:v>
                </c:pt>
                <c:pt idx="27031">
                  <c:v>-9.7943192948090125</c:v>
                </c:pt>
                <c:pt idx="27032">
                  <c:v>-10.406464250734574</c:v>
                </c:pt>
                <c:pt idx="27033">
                  <c:v>-8.2639569049951032</c:v>
                </c:pt>
                <c:pt idx="27034">
                  <c:v>-10.406464250734574</c:v>
                </c:pt>
                <c:pt idx="27035">
                  <c:v>-8.2639569049951032</c:v>
                </c:pt>
                <c:pt idx="27036">
                  <c:v>-12.242899118511264</c:v>
                </c:pt>
                <c:pt idx="27037">
                  <c:v>-10.100391772771793</c:v>
                </c:pt>
                <c:pt idx="27038">
                  <c:v>-13.773261508325172</c:v>
                </c:pt>
                <c:pt idx="27039">
                  <c:v>-12.855044074436828</c:v>
                </c:pt>
                <c:pt idx="27040">
                  <c:v>-14.079333986287953</c:v>
                </c:pt>
                <c:pt idx="27041">
                  <c:v>-14.079333986287953</c:v>
                </c:pt>
                <c:pt idx="27042">
                  <c:v>-14.691478942213516</c:v>
                </c:pt>
                <c:pt idx="27043">
                  <c:v>-13.161116552399609</c:v>
                </c:pt>
                <c:pt idx="27044">
                  <c:v>-14.079333986287953</c:v>
                </c:pt>
                <c:pt idx="27045">
                  <c:v>-14.9975514201763</c:v>
                </c:pt>
                <c:pt idx="27046">
                  <c:v>-14.385406464250735</c:v>
                </c:pt>
                <c:pt idx="27047">
                  <c:v>-13.161116552399609</c:v>
                </c:pt>
                <c:pt idx="27048">
                  <c:v>-14.079333986287953</c:v>
                </c:pt>
                <c:pt idx="27049">
                  <c:v>-14.385406464250735</c:v>
                </c:pt>
                <c:pt idx="27050">
                  <c:v>-15.915768854064645</c:v>
                </c:pt>
                <c:pt idx="27051">
                  <c:v>-17.140058765915768</c:v>
                </c:pt>
                <c:pt idx="27052">
                  <c:v>-13.773261508325172</c:v>
                </c:pt>
                <c:pt idx="27053">
                  <c:v>-13.161116552399609</c:v>
                </c:pt>
                <c:pt idx="27054">
                  <c:v>-11.936826640548482</c:v>
                </c:pt>
                <c:pt idx="27055">
                  <c:v>-13.161116552399609</c:v>
                </c:pt>
                <c:pt idx="27056">
                  <c:v>-12.548971596474045</c:v>
                </c:pt>
                <c:pt idx="27057">
                  <c:v>-12.242899118511264</c:v>
                </c:pt>
                <c:pt idx="27058">
                  <c:v>-11.32468168462292</c:v>
                </c:pt>
                <c:pt idx="27059">
                  <c:v>-11.630754162585701</c:v>
                </c:pt>
                <c:pt idx="27060">
                  <c:v>-11.936826640548482</c:v>
                </c:pt>
                <c:pt idx="27061">
                  <c:v>-14.079333986287953</c:v>
                </c:pt>
                <c:pt idx="27062">
                  <c:v>-10.712536728697357</c:v>
                </c:pt>
                <c:pt idx="27063">
                  <c:v>-6.7335945151811956</c:v>
                </c:pt>
                <c:pt idx="27064">
                  <c:v>-7.3457394711067581</c:v>
                </c:pt>
                <c:pt idx="27065">
                  <c:v>-9.1821743388834491</c:v>
                </c:pt>
                <c:pt idx="27066">
                  <c:v>-8.570029382957884</c:v>
                </c:pt>
                <c:pt idx="27067">
                  <c:v>-10.100391772771793</c:v>
                </c:pt>
                <c:pt idx="27068">
                  <c:v>-11.018609206660138</c:v>
                </c:pt>
                <c:pt idx="27069">
                  <c:v>-11.018609206660138</c:v>
                </c:pt>
                <c:pt idx="27070">
                  <c:v>-14.385406464250735</c:v>
                </c:pt>
                <c:pt idx="27071">
                  <c:v>-10.406464250734574</c:v>
                </c:pt>
                <c:pt idx="27072">
                  <c:v>-9.7943192948090125</c:v>
                </c:pt>
                <c:pt idx="27073">
                  <c:v>-6.1214495592556322</c:v>
                </c:pt>
                <c:pt idx="27074">
                  <c:v>-6.7335945151811956</c:v>
                </c:pt>
                <c:pt idx="27075">
                  <c:v>-7.3457394711067581</c:v>
                </c:pt>
                <c:pt idx="27076">
                  <c:v>-10.406464250734574</c:v>
                </c:pt>
                <c:pt idx="27077">
                  <c:v>-7.3457394711067581</c:v>
                </c:pt>
                <c:pt idx="27078">
                  <c:v>-8.8761018609206666</c:v>
                </c:pt>
                <c:pt idx="27079">
                  <c:v>-11.936826640548482</c:v>
                </c:pt>
                <c:pt idx="27080">
                  <c:v>-11.018609206660138</c:v>
                </c:pt>
                <c:pt idx="27081">
                  <c:v>-9.7943192948090125</c:v>
                </c:pt>
                <c:pt idx="27082">
                  <c:v>-6.7335945151811956</c:v>
                </c:pt>
                <c:pt idx="27083">
                  <c:v>-7.3457394711067581</c:v>
                </c:pt>
                <c:pt idx="27084">
                  <c:v>-11.936826640548482</c:v>
                </c:pt>
                <c:pt idx="27085">
                  <c:v>-13.467189030362391</c:v>
                </c:pt>
                <c:pt idx="27086">
                  <c:v>-14.385406464250735</c:v>
                </c:pt>
                <c:pt idx="27087">
                  <c:v>-11.32468168462292</c:v>
                </c:pt>
                <c:pt idx="27088">
                  <c:v>-11.630754162585701</c:v>
                </c:pt>
                <c:pt idx="27089">
                  <c:v>-14.691478942213516</c:v>
                </c:pt>
                <c:pt idx="27090">
                  <c:v>-10.406464250734574</c:v>
                </c:pt>
                <c:pt idx="27091">
                  <c:v>-12.855044074436828</c:v>
                </c:pt>
                <c:pt idx="27092">
                  <c:v>-13.161116552399609</c:v>
                </c:pt>
                <c:pt idx="27093">
                  <c:v>-9.1821743388834491</c:v>
                </c:pt>
                <c:pt idx="27094">
                  <c:v>-6.7335945151811956</c:v>
                </c:pt>
                <c:pt idx="27095">
                  <c:v>-7.9578844270323223</c:v>
                </c:pt>
                <c:pt idx="27096">
                  <c:v>-10.712536728697357</c:v>
                </c:pt>
                <c:pt idx="27097">
                  <c:v>-7.3457394711067581</c:v>
                </c:pt>
                <c:pt idx="27098">
                  <c:v>-8.2639569049951032</c:v>
                </c:pt>
                <c:pt idx="27099">
                  <c:v>-7.9578844270323223</c:v>
                </c:pt>
                <c:pt idx="27100">
                  <c:v>-4.8971596474045063</c:v>
                </c:pt>
                <c:pt idx="27101">
                  <c:v>-5.8153770812928505</c:v>
                </c:pt>
                <c:pt idx="27102">
                  <c:v>-4.8971596474045063</c:v>
                </c:pt>
                <c:pt idx="27103">
                  <c:v>-7.6518119490695398</c:v>
                </c:pt>
                <c:pt idx="27104">
                  <c:v>-8.2639569049951032</c:v>
                </c:pt>
                <c:pt idx="27105">
                  <c:v>-7.9578844270323223</c:v>
                </c:pt>
                <c:pt idx="27106">
                  <c:v>-11.018609206660138</c:v>
                </c:pt>
                <c:pt idx="27107">
                  <c:v>-11.018609206660138</c:v>
                </c:pt>
                <c:pt idx="27108">
                  <c:v>-7.6518119490695398</c:v>
                </c:pt>
                <c:pt idx="27109">
                  <c:v>-8.8761018609206666</c:v>
                </c:pt>
                <c:pt idx="27110">
                  <c:v>-10.712536728697357</c:v>
                </c:pt>
                <c:pt idx="27111">
                  <c:v>-11.018609206660138</c:v>
                </c:pt>
                <c:pt idx="27112">
                  <c:v>-9.7943192948090125</c:v>
                </c:pt>
                <c:pt idx="27113">
                  <c:v>-8.8761018609206666</c:v>
                </c:pt>
                <c:pt idx="27114">
                  <c:v>-11.936826640548482</c:v>
                </c:pt>
                <c:pt idx="27115">
                  <c:v>-11.936826640548482</c:v>
                </c:pt>
                <c:pt idx="27116">
                  <c:v>-11.32468168462292</c:v>
                </c:pt>
                <c:pt idx="27117">
                  <c:v>-11.630754162585701</c:v>
                </c:pt>
                <c:pt idx="27118">
                  <c:v>-7.6518119490695398</c:v>
                </c:pt>
                <c:pt idx="27119">
                  <c:v>-14.385406464250735</c:v>
                </c:pt>
                <c:pt idx="27120">
                  <c:v>-13.161116552399609</c:v>
                </c:pt>
                <c:pt idx="27121">
                  <c:v>-12.548971596474045</c:v>
                </c:pt>
                <c:pt idx="27122">
                  <c:v>-11.32468168462292</c:v>
                </c:pt>
                <c:pt idx="27123">
                  <c:v>-10.100391772771793</c:v>
                </c:pt>
                <c:pt idx="27124">
                  <c:v>-12.242899118511264</c:v>
                </c:pt>
                <c:pt idx="27125">
                  <c:v>-11.936826640548482</c:v>
                </c:pt>
                <c:pt idx="27126">
                  <c:v>-9.1821743388834491</c:v>
                </c:pt>
                <c:pt idx="27127">
                  <c:v>-11.630754162585701</c:v>
                </c:pt>
                <c:pt idx="27128">
                  <c:v>-14.385406464250735</c:v>
                </c:pt>
                <c:pt idx="27129">
                  <c:v>-14.385406464250735</c:v>
                </c:pt>
                <c:pt idx="27130">
                  <c:v>-13.773261508325172</c:v>
                </c:pt>
                <c:pt idx="27131">
                  <c:v>-15.915768854064645</c:v>
                </c:pt>
                <c:pt idx="27132">
                  <c:v>-8.8761018609206666</c:v>
                </c:pt>
                <c:pt idx="27133">
                  <c:v>-6.4275220372184139</c:v>
                </c:pt>
                <c:pt idx="27134">
                  <c:v>-6.4275220372184139</c:v>
                </c:pt>
                <c:pt idx="27135">
                  <c:v>-8.570029382957884</c:v>
                </c:pt>
                <c:pt idx="27136">
                  <c:v>-6.7335945151811956</c:v>
                </c:pt>
                <c:pt idx="27137">
                  <c:v>-11.936826640548482</c:v>
                </c:pt>
                <c:pt idx="27138">
                  <c:v>-11.630754162585701</c:v>
                </c:pt>
                <c:pt idx="27139">
                  <c:v>-8.2639569049951032</c:v>
                </c:pt>
                <c:pt idx="27140">
                  <c:v>-8.8761018609206666</c:v>
                </c:pt>
                <c:pt idx="27141">
                  <c:v>-17.140058765915768</c:v>
                </c:pt>
                <c:pt idx="27142">
                  <c:v>-14.385406464250735</c:v>
                </c:pt>
                <c:pt idx="27143">
                  <c:v>-12.855044074436828</c:v>
                </c:pt>
                <c:pt idx="27144">
                  <c:v>-9.7943192948090125</c:v>
                </c:pt>
                <c:pt idx="27145">
                  <c:v>-11.630754162585701</c:v>
                </c:pt>
                <c:pt idx="27146">
                  <c:v>-13.467189030362391</c:v>
                </c:pt>
                <c:pt idx="27147">
                  <c:v>-11.018609206660138</c:v>
                </c:pt>
                <c:pt idx="27148">
                  <c:v>-11.32468168462292</c:v>
                </c:pt>
                <c:pt idx="27149">
                  <c:v>-14.079333986287953</c:v>
                </c:pt>
                <c:pt idx="27150">
                  <c:v>-11.936826640548482</c:v>
                </c:pt>
                <c:pt idx="27151">
                  <c:v>-12.548971596474045</c:v>
                </c:pt>
                <c:pt idx="27152">
                  <c:v>-9.7943192948090125</c:v>
                </c:pt>
                <c:pt idx="27153">
                  <c:v>-10.100391772771793</c:v>
                </c:pt>
                <c:pt idx="27154">
                  <c:v>-6.4275220372184139</c:v>
                </c:pt>
                <c:pt idx="27155">
                  <c:v>-10.100391772771793</c:v>
                </c:pt>
                <c:pt idx="27156">
                  <c:v>-10.406464250734574</c:v>
                </c:pt>
                <c:pt idx="27157">
                  <c:v>-11.32468168462292</c:v>
                </c:pt>
                <c:pt idx="27158">
                  <c:v>-10.100391772771793</c:v>
                </c:pt>
                <c:pt idx="27159">
                  <c:v>-12.242899118511264</c:v>
                </c:pt>
                <c:pt idx="27160">
                  <c:v>-9.7943192948090125</c:v>
                </c:pt>
                <c:pt idx="27161">
                  <c:v>-11.936826640548482</c:v>
                </c:pt>
                <c:pt idx="27162">
                  <c:v>-13.467189030362391</c:v>
                </c:pt>
                <c:pt idx="27163">
                  <c:v>-14.691478942213516</c:v>
                </c:pt>
                <c:pt idx="27164">
                  <c:v>-10.712536728697357</c:v>
                </c:pt>
                <c:pt idx="27165">
                  <c:v>-11.018609206660138</c:v>
                </c:pt>
                <c:pt idx="27166">
                  <c:v>-11.630754162585701</c:v>
                </c:pt>
                <c:pt idx="27167">
                  <c:v>-12.548971596474045</c:v>
                </c:pt>
                <c:pt idx="27168">
                  <c:v>-14.9975514201763</c:v>
                </c:pt>
                <c:pt idx="27169">
                  <c:v>-12.548971596474045</c:v>
                </c:pt>
                <c:pt idx="27170">
                  <c:v>-11.32468168462292</c:v>
                </c:pt>
                <c:pt idx="27171">
                  <c:v>-10.100391772771793</c:v>
                </c:pt>
                <c:pt idx="27172">
                  <c:v>-7.6518119490695398</c:v>
                </c:pt>
                <c:pt idx="27173">
                  <c:v>-8.2639569049951032</c:v>
                </c:pt>
                <c:pt idx="27174">
                  <c:v>-7.3457394711067581</c:v>
                </c:pt>
                <c:pt idx="27175">
                  <c:v>-9.1821743388834491</c:v>
                </c:pt>
                <c:pt idx="27176">
                  <c:v>-11.936826640548482</c:v>
                </c:pt>
                <c:pt idx="27177">
                  <c:v>-10.712536728697357</c:v>
                </c:pt>
                <c:pt idx="27178">
                  <c:v>-11.32468168462292</c:v>
                </c:pt>
                <c:pt idx="27179">
                  <c:v>-10.100391772771793</c:v>
                </c:pt>
                <c:pt idx="27180">
                  <c:v>-9.7943192948090125</c:v>
                </c:pt>
                <c:pt idx="27181">
                  <c:v>-11.018609206660138</c:v>
                </c:pt>
                <c:pt idx="27182">
                  <c:v>-7.9578844270323223</c:v>
                </c:pt>
                <c:pt idx="27183">
                  <c:v>-8.2639569049951032</c:v>
                </c:pt>
                <c:pt idx="27184">
                  <c:v>-7.3457394711067581</c:v>
                </c:pt>
                <c:pt idx="27185">
                  <c:v>-8.2639569049951032</c:v>
                </c:pt>
                <c:pt idx="27186">
                  <c:v>-7.3457394711067581</c:v>
                </c:pt>
                <c:pt idx="27187">
                  <c:v>-5.2032321253672871</c:v>
                </c:pt>
                <c:pt idx="27188">
                  <c:v>-8.2639569049951032</c:v>
                </c:pt>
                <c:pt idx="27189">
                  <c:v>-6.1214495592556322</c:v>
                </c:pt>
                <c:pt idx="27190">
                  <c:v>-7.6518119490695398</c:v>
                </c:pt>
                <c:pt idx="27191">
                  <c:v>-5.8153770812928505</c:v>
                </c:pt>
                <c:pt idx="27192">
                  <c:v>-6.7335945151811956</c:v>
                </c:pt>
                <c:pt idx="27193">
                  <c:v>-7.9578844270323223</c:v>
                </c:pt>
                <c:pt idx="27194">
                  <c:v>-7.9578844270323223</c:v>
                </c:pt>
                <c:pt idx="27195">
                  <c:v>-10.100391772771793</c:v>
                </c:pt>
                <c:pt idx="27196">
                  <c:v>-9.7943192948090125</c:v>
                </c:pt>
                <c:pt idx="27197">
                  <c:v>-8.2639569049951032</c:v>
                </c:pt>
                <c:pt idx="27198">
                  <c:v>-6.4275220372184139</c:v>
                </c:pt>
                <c:pt idx="27199">
                  <c:v>-10.406464250734574</c:v>
                </c:pt>
                <c:pt idx="27200">
                  <c:v>-8.8761018609206666</c:v>
                </c:pt>
                <c:pt idx="27201">
                  <c:v>-8.2639569049951032</c:v>
                </c:pt>
                <c:pt idx="27202">
                  <c:v>-7.0396669931439764</c:v>
                </c:pt>
                <c:pt idx="27203">
                  <c:v>-6.4275220372184139</c:v>
                </c:pt>
                <c:pt idx="27204">
                  <c:v>-6.4275220372184139</c:v>
                </c:pt>
                <c:pt idx="27205">
                  <c:v>-6.4275220372184139</c:v>
                </c:pt>
                <c:pt idx="27206">
                  <c:v>-7.0396669931439764</c:v>
                </c:pt>
                <c:pt idx="27207">
                  <c:v>-6.1214495592556322</c:v>
                </c:pt>
                <c:pt idx="27208">
                  <c:v>-6.4275220372184139</c:v>
                </c:pt>
                <c:pt idx="27209">
                  <c:v>-8.570029382957884</c:v>
                </c:pt>
                <c:pt idx="27210">
                  <c:v>-13.161116552399609</c:v>
                </c:pt>
                <c:pt idx="27211">
                  <c:v>-14.385406464250735</c:v>
                </c:pt>
                <c:pt idx="27212">
                  <c:v>-14.9975514201763</c:v>
                </c:pt>
                <c:pt idx="27213">
                  <c:v>-10.712536728697357</c:v>
                </c:pt>
                <c:pt idx="27214">
                  <c:v>-10.712536728697357</c:v>
                </c:pt>
                <c:pt idx="27215">
                  <c:v>-12.242899118511264</c:v>
                </c:pt>
                <c:pt idx="27216">
                  <c:v>-11.936826640548482</c:v>
                </c:pt>
                <c:pt idx="27217">
                  <c:v>-11.018609206660138</c:v>
                </c:pt>
                <c:pt idx="27218">
                  <c:v>-8.8761018609206666</c:v>
                </c:pt>
                <c:pt idx="27219">
                  <c:v>-7.3457394711067581</c:v>
                </c:pt>
                <c:pt idx="27220">
                  <c:v>-9.7943192948090125</c:v>
                </c:pt>
                <c:pt idx="27221">
                  <c:v>-7.9578844270323223</c:v>
                </c:pt>
                <c:pt idx="27222">
                  <c:v>-6.7335945151811956</c:v>
                </c:pt>
                <c:pt idx="27223">
                  <c:v>-12.548971596474045</c:v>
                </c:pt>
                <c:pt idx="27224">
                  <c:v>-11.936826640548482</c:v>
                </c:pt>
                <c:pt idx="27225">
                  <c:v>-12.855044074436828</c:v>
                </c:pt>
                <c:pt idx="27226">
                  <c:v>-15.60969637610186</c:v>
                </c:pt>
                <c:pt idx="27227">
                  <c:v>-14.691478942213516</c:v>
                </c:pt>
                <c:pt idx="27228">
                  <c:v>-15.60969637610186</c:v>
                </c:pt>
                <c:pt idx="27229">
                  <c:v>-13.467189030362391</c:v>
                </c:pt>
                <c:pt idx="27230">
                  <c:v>-13.161116552399609</c:v>
                </c:pt>
                <c:pt idx="27231">
                  <c:v>-10.100391772771793</c:v>
                </c:pt>
                <c:pt idx="27232">
                  <c:v>-12.855044074436828</c:v>
                </c:pt>
                <c:pt idx="27233">
                  <c:v>-14.691478942213516</c:v>
                </c:pt>
                <c:pt idx="27234">
                  <c:v>-14.691478942213516</c:v>
                </c:pt>
                <c:pt idx="27235">
                  <c:v>-12.548971596474045</c:v>
                </c:pt>
                <c:pt idx="27236">
                  <c:v>-11.936826640548482</c:v>
                </c:pt>
                <c:pt idx="27237">
                  <c:v>-12.242899118511264</c:v>
                </c:pt>
                <c:pt idx="27238">
                  <c:v>-10.406464250734574</c:v>
                </c:pt>
                <c:pt idx="27239">
                  <c:v>-12.855044074436828</c:v>
                </c:pt>
                <c:pt idx="27240">
                  <c:v>-11.936826640548482</c:v>
                </c:pt>
                <c:pt idx="27241">
                  <c:v>-14.079333986287953</c:v>
                </c:pt>
                <c:pt idx="27242">
                  <c:v>-12.242899118511264</c:v>
                </c:pt>
                <c:pt idx="27243">
                  <c:v>-11.630754162585701</c:v>
                </c:pt>
                <c:pt idx="27244">
                  <c:v>-12.548971596474045</c:v>
                </c:pt>
                <c:pt idx="27245">
                  <c:v>-11.32468168462292</c:v>
                </c:pt>
                <c:pt idx="27246">
                  <c:v>-12.855044074436828</c:v>
                </c:pt>
                <c:pt idx="27247">
                  <c:v>-10.712536728697357</c:v>
                </c:pt>
                <c:pt idx="27248">
                  <c:v>-12.855044074436828</c:v>
                </c:pt>
                <c:pt idx="27249">
                  <c:v>-10.406464250734574</c:v>
                </c:pt>
                <c:pt idx="27250">
                  <c:v>-8.8761018609206666</c:v>
                </c:pt>
                <c:pt idx="27251">
                  <c:v>-11.32468168462292</c:v>
                </c:pt>
                <c:pt idx="27252">
                  <c:v>-12.242899118511264</c:v>
                </c:pt>
                <c:pt idx="27253">
                  <c:v>-10.406464250734574</c:v>
                </c:pt>
                <c:pt idx="27254">
                  <c:v>-11.936826640548482</c:v>
                </c:pt>
                <c:pt idx="27255">
                  <c:v>-10.712536728697357</c:v>
                </c:pt>
                <c:pt idx="27256">
                  <c:v>-11.32468168462292</c:v>
                </c:pt>
                <c:pt idx="27257">
                  <c:v>-8.570029382957884</c:v>
                </c:pt>
                <c:pt idx="27258">
                  <c:v>-9.7943192948090125</c:v>
                </c:pt>
                <c:pt idx="27259">
                  <c:v>-8.2639569049951032</c:v>
                </c:pt>
                <c:pt idx="27260">
                  <c:v>-6.7335945151811956</c:v>
                </c:pt>
                <c:pt idx="27261">
                  <c:v>-6.1214495592556322</c:v>
                </c:pt>
                <c:pt idx="27262">
                  <c:v>-9.7943192948090125</c:v>
                </c:pt>
                <c:pt idx="27263">
                  <c:v>-10.712536728697357</c:v>
                </c:pt>
                <c:pt idx="27264">
                  <c:v>-8.570029382957884</c:v>
                </c:pt>
                <c:pt idx="27265">
                  <c:v>-10.100391772771793</c:v>
                </c:pt>
                <c:pt idx="27266">
                  <c:v>-8.2639569049951032</c:v>
                </c:pt>
                <c:pt idx="27267">
                  <c:v>-10.406464250734574</c:v>
                </c:pt>
                <c:pt idx="27268">
                  <c:v>-7.3457394711067581</c:v>
                </c:pt>
                <c:pt idx="27269">
                  <c:v>-13.161116552399609</c:v>
                </c:pt>
                <c:pt idx="27270">
                  <c:v>-10.100391772771793</c:v>
                </c:pt>
                <c:pt idx="27271">
                  <c:v>-11.936826640548482</c:v>
                </c:pt>
                <c:pt idx="27272">
                  <c:v>-5.8153770812928505</c:v>
                </c:pt>
                <c:pt idx="27273">
                  <c:v>-7.3457394711067581</c:v>
                </c:pt>
                <c:pt idx="27274">
                  <c:v>-7.0396669931439764</c:v>
                </c:pt>
                <c:pt idx="27275">
                  <c:v>-9.7943192948090125</c:v>
                </c:pt>
                <c:pt idx="27276">
                  <c:v>-7.3457394711067581</c:v>
                </c:pt>
                <c:pt idx="27277">
                  <c:v>-6.4275220372184139</c:v>
                </c:pt>
                <c:pt idx="27278">
                  <c:v>-8.570029382957884</c:v>
                </c:pt>
                <c:pt idx="27279">
                  <c:v>-7.9578844270323223</c:v>
                </c:pt>
                <c:pt idx="27280">
                  <c:v>-6.4275220372184139</c:v>
                </c:pt>
                <c:pt idx="27281">
                  <c:v>-11.936826640548482</c:v>
                </c:pt>
                <c:pt idx="27282">
                  <c:v>-9.1821743388834491</c:v>
                </c:pt>
                <c:pt idx="27283">
                  <c:v>-12.242899118511264</c:v>
                </c:pt>
                <c:pt idx="27284">
                  <c:v>-10.406464250734574</c:v>
                </c:pt>
                <c:pt idx="27285">
                  <c:v>-11.32468168462292</c:v>
                </c:pt>
                <c:pt idx="27286">
                  <c:v>-10.406464250734574</c:v>
                </c:pt>
                <c:pt idx="27287">
                  <c:v>-10.406464250734574</c:v>
                </c:pt>
                <c:pt idx="27288">
                  <c:v>-7.6518119490695398</c:v>
                </c:pt>
                <c:pt idx="27289">
                  <c:v>-7.9578844270323223</c:v>
                </c:pt>
                <c:pt idx="27290">
                  <c:v>-12.855044074436828</c:v>
                </c:pt>
                <c:pt idx="27291">
                  <c:v>-8.570029382957884</c:v>
                </c:pt>
                <c:pt idx="27292">
                  <c:v>-11.630754162585701</c:v>
                </c:pt>
                <c:pt idx="27293">
                  <c:v>-11.936826640548482</c:v>
                </c:pt>
                <c:pt idx="27294">
                  <c:v>-9.1821743388834491</c:v>
                </c:pt>
                <c:pt idx="27295">
                  <c:v>-11.936826640548482</c:v>
                </c:pt>
                <c:pt idx="27296">
                  <c:v>-10.406464250734574</c:v>
                </c:pt>
                <c:pt idx="27297">
                  <c:v>-9.7943192948090125</c:v>
                </c:pt>
                <c:pt idx="27298">
                  <c:v>-10.406464250734574</c:v>
                </c:pt>
                <c:pt idx="27299">
                  <c:v>-10.406464250734574</c:v>
                </c:pt>
                <c:pt idx="27300">
                  <c:v>-12.548971596474045</c:v>
                </c:pt>
                <c:pt idx="27301">
                  <c:v>-9.1821743388834491</c:v>
                </c:pt>
                <c:pt idx="27302">
                  <c:v>-8.8761018609206666</c:v>
                </c:pt>
                <c:pt idx="27303">
                  <c:v>-11.32468168462292</c:v>
                </c:pt>
                <c:pt idx="27304">
                  <c:v>-11.936826640548482</c:v>
                </c:pt>
                <c:pt idx="27305">
                  <c:v>-10.100391772771793</c:v>
                </c:pt>
                <c:pt idx="27306">
                  <c:v>-7.6518119490695398</c:v>
                </c:pt>
                <c:pt idx="27307">
                  <c:v>-10.406464250734574</c:v>
                </c:pt>
                <c:pt idx="27308">
                  <c:v>-10.406464250734574</c:v>
                </c:pt>
                <c:pt idx="27309">
                  <c:v>-10.406464250734574</c:v>
                </c:pt>
                <c:pt idx="27310">
                  <c:v>-11.32468168462292</c:v>
                </c:pt>
                <c:pt idx="27311">
                  <c:v>-9.1821743388834491</c:v>
                </c:pt>
                <c:pt idx="27312">
                  <c:v>-8.2639569049951032</c:v>
                </c:pt>
                <c:pt idx="27313">
                  <c:v>-5.8153770812928505</c:v>
                </c:pt>
                <c:pt idx="27314">
                  <c:v>-3.672869735553379</c:v>
                </c:pt>
                <c:pt idx="27315">
                  <c:v>-6.1214495592556322</c:v>
                </c:pt>
                <c:pt idx="27316">
                  <c:v>-6.7335945151811956</c:v>
                </c:pt>
                <c:pt idx="27317">
                  <c:v>-6.7335945151811956</c:v>
                </c:pt>
                <c:pt idx="27318">
                  <c:v>-7.0396669931439764</c:v>
                </c:pt>
                <c:pt idx="27319">
                  <c:v>-8.2639569049951032</c:v>
                </c:pt>
                <c:pt idx="27320">
                  <c:v>-7.0396669931439764</c:v>
                </c:pt>
                <c:pt idx="27321">
                  <c:v>-7.6518119490695398</c:v>
                </c:pt>
                <c:pt idx="27322">
                  <c:v>-6.7335945151811956</c:v>
                </c:pt>
                <c:pt idx="27323">
                  <c:v>-8.8761018609206666</c:v>
                </c:pt>
                <c:pt idx="27324">
                  <c:v>-8.570029382957884</c:v>
                </c:pt>
                <c:pt idx="27325">
                  <c:v>-10.406464250734574</c:v>
                </c:pt>
                <c:pt idx="27326">
                  <c:v>-8.8761018609206666</c:v>
                </c:pt>
                <c:pt idx="27327">
                  <c:v>-8.2639569049951032</c:v>
                </c:pt>
                <c:pt idx="27328">
                  <c:v>-7.9578844270323223</c:v>
                </c:pt>
                <c:pt idx="27329">
                  <c:v>-10.712536728697357</c:v>
                </c:pt>
                <c:pt idx="27330">
                  <c:v>-7.0396669931439764</c:v>
                </c:pt>
                <c:pt idx="27331">
                  <c:v>-6.7335945151811956</c:v>
                </c:pt>
                <c:pt idx="27332">
                  <c:v>-10.406464250734574</c:v>
                </c:pt>
                <c:pt idx="27333">
                  <c:v>-9.7943192948090125</c:v>
                </c:pt>
                <c:pt idx="27334">
                  <c:v>-10.100391772771793</c:v>
                </c:pt>
                <c:pt idx="27335">
                  <c:v>-10.712536728697357</c:v>
                </c:pt>
                <c:pt idx="27336">
                  <c:v>-8.570029382957884</c:v>
                </c:pt>
                <c:pt idx="27337">
                  <c:v>-3.9789422135161612</c:v>
                </c:pt>
                <c:pt idx="27338">
                  <c:v>-8.570029382957884</c:v>
                </c:pt>
                <c:pt idx="27339">
                  <c:v>-11.32468168462292</c:v>
                </c:pt>
                <c:pt idx="27340">
                  <c:v>-6.7335945151811956</c:v>
                </c:pt>
                <c:pt idx="27341">
                  <c:v>-3.9789422135161612</c:v>
                </c:pt>
                <c:pt idx="27342">
                  <c:v>-5.2032321253672871</c:v>
                </c:pt>
                <c:pt idx="27343">
                  <c:v>-9.7943192948090125</c:v>
                </c:pt>
                <c:pt idx="27344">
                  <c:v>-10.100391772771793</c:v>
                </c:pt>
                <c:pt idx="27345">
                  <c:v>-8.8761018609206666</c:v>
                </c:pt>
                <c:pt idx="27346">
                  <c:v>-8.8761018609206666</c:v>
                </c:pt>
                <c:pt idx="27347">
                  <c:v>-6.1214495592556322</c:v>
                </c:pt>
                <c:pt idx="27348">
                  <c:v>-7.9578844270323223</c:v>
                </c:pt>
                <c:pt idx="27349">
                  <c:v>-9.1821743388834491</c:v>
                </c:pt>
                <c:pt idx="27350">
                  <c:v>-7.9578844270323223</c:v>
                </c:pt>
                <c:pt idx="27351">
                  <c:v>-7.3457394711067581</c:v>
                </c:pt>
                <c:pt idx="27352">
                  <c:v>-9.1821743388834491</c:v>
                </c:pt>
                <c:pt idx="27353">
                  <c:v>-11.32468168462292</c:v>
                </c:pt>
                <c:pt idx="27354">
                  <c:v>-10.712536728697357</c:v>
                </c:pt>
                <c:pt idx="27355">
                  <c:v>-11.018609206660138</c:v>
                </c:pt>
                <c:pt idx="27356">
                  <c:v>-11.630754162585701</c:v>
                </c:pt>
                <c:pt idx="27357">
                  <c:v>-7.9578844270323223</c:v>
                </c:pt>
                <c:pt idx="27358">
                  <c:v>-11.018609206660138</c:v>
                </c:pt>
                <c:pt idx="27359">
                  <c:v>-7.6518119490695398</c:v>
                </c:pt>
                <c:pt idx="27360">
                  <c:v>-7.0396669931439764</c:v>
                </c:pt>
                <c:pt idx="27361">
                  <c:v>-7.0396669931439764</c:v>
                </c:pt>
                <c:pt idx="27362">
                  <c:v>-10.100391772771793</c:v>
                </c:pt>
                <c:pt idx="27363">
                  <c:v>-9.1821743388834491</c:v>
                </c:pt>
                <c:pt idx="27364">
                  <c:v>-10.406464250734574</c:v>
                </c:pt>
                <c:pt idx="27365">
                  <c:v>-11.018609206660138</c:v>
                </c:pt>
                <c:pt idx="27366">
                  <c:v>-11.936826640548482</c:v>
                </c:pt>
                <c:pt idx="27367">
                  <c:v>-11.630754162585701</c:v>
                </c:pt>
                <c:pt idx="27368">
                  <c:v>-13.161116552399609</c:v>
                </c:pt>
                <c:pt idx="27369">
                  <c:v>-13.161116552399609</c:v>
                </c:pt>
                <c:pt idx="27370">
                  <c:v>-12.855044074436828</c:v>
                </c:pt>
                <c:pt idx="27371">
                  <c:v>-10.100391772771793</c:v>
                </c:pt>
                <c:pt idx="27372">
                  <c:v>-11.32468168462292</c:v>
                </c:pt>
                <c:pt idx="27373">
                  <c:v>-10.712536728697357</c:v>
                </c:pt>
                <c:pt idx="27374">
                  <c:v>-7.3457394711067581</c:v>
                </c:pt>
                <c:pt idx="27375">
                  <c:v>-11.018609206660138</c:v>
                </c:pt>
                <c:pt idx="27376">
                  <c:v>-10.712536728697357</c:v>
                </c:pt>
                <c:pt idx="27377">
                  <c:v>-12.855044074436828</c:v>
                </c:pt>
                <c:pt idx="27378">
                  <c:v>-11.936826640548482</c:v>
                </c:pt>
                <c:pt idx="27379">
                  <c:v>-11.936826640548482</c:v>
                </c:pt>
                <c:pt idx="27380">
                  <c:v>-10.406464250734574</c:v>
                </c:pt>
                <c:pt idx="27381">
                  <c:v>-10.712536728697357</c:v>
                </c:pt>
                <c:pt idx="27382">
                  <c:v>-12.855044074436828</c:v>
                </c:pt>
                <c:pt idx="27383">
                  <c:v>-12.242899118511264</c:v>
                </c:pt>
                <c:pt idx="27384">
                  <c:v>-7.9578844270323223</c:v>
                </c:pt>
                <c:pt idx="27385">
                  <c:v>-8.570029382957884</c:v>
                </c:pt>
                <c:pt idx="27386">
                  <c:v>-12.548971596474045</c:v>
                </c:pt>
                <c:pt idx="27387">
                  <c:v>-11.936826640548482</c:v>
                </c:pt>
                <c:pt idx="27388">
                  <c:v>-9.1821743388834491</c:v>
                </c:pt>
                <c:pt idx="27389">
                  <c:v>-13.773261508325172</c:v>
                </c:pt>
                <c:pt idx="27390">
                  <c:v>-13.773261508325172</c:v>
                </c:pt>
                <c:pt idx="27391">
                  <c:v>-17.140058765915768</c:v>
                </c:pt>
                <c:pt idx="27392">
                  <c:v>-14.691478942213516</c:v>
                </c:pt>
                <c:pt idx="27393">
                  <c:v>-15.60969637610186</c:v>
                </c:pt>
                <c:pt idx="27394">
                  <c:v>-14.079333986287953</c:v>
                </c:pt>
                <c:pt idx="27395">
                  <c:v>-11.630754162585701</c:v>
                </c:pt>
                <c:pt idx="27396">
                  <c:v>-10.712536728697357</c:v>
                </c:pt>
                <c:pt idx="27397">
                  <c:v>-14.079333986287953</c:v>
                </c:pt>
                <c:pt idx="27398">
                  <c:v>-14.079333986287953</c:v>
                </c:pt>
                <c:pt idx="27399">
                  <c:v>-13.773261508325172</c:v>
                </c:pt>
                <c:pt idx="27400">
                  <c:v>-12.548971596474045</c:v>
                </c:pt>
                <c:pt idx="27401">
                  <c:v>-11.630754162585701</c:v>
                </c:pt>
                <c:pt idx="27402">
                  <c:v>-12.548971596474045</c:v>
                </c:pt>
                <c:pt idx="27403">
                  <c:v>-13.467189030362391</c:v>
                </c:pt>
                <c:pt idx="27404">
                  <c:v>-15.30362389813908</c:v>
                </c:pt>
                <c:pt idx="27405">
                  <c:v>-13.467189030362391</c:v>
                </c:pt>
                <c:pt idx="27406">
                  <c:v>-13.467189030362391</c:v>
                </c:pt>
                <c:pt idx="27407">
                  <c:v>-13.467189030362391</c:v>
                </c:pt>
                <c:pt idx="27408">
                  <c:v>-11.018609206660138</c:v>
                </c:pt>
                <c:pt idx="27409">
                  <c:v>-11.32468168462292</c:v>
                </c:pt>
                <c:pt idx="27410">
                  <c:v>-10.100391772771793</c:v>
                </c:pt>
                <c:pt idx="27411">
                  <c:v>-10.712536728697357</c:v>
                </c:pt>
                <c:pt idx="27412">
                  <c:v>-10.100391772771793</c:v>
                </c:pt>
                <c:pt idx="27413">
                  <c:v>-8.8761018609206666</c:v>
                </c:pt>
                <c:pt idx="27414">
                  <c:v>-12.855044074436828</c:v>
                </c:pt>
                <c:pt idx="27415">
                  <c:v>-12.855044074436828</c:v>
                </c:pt>
                <c:pt idx="27416">
                  <c:v>-12.242899118511264</c:v>
                </c:pt>
                <c:pt idx="27417">
                  <c:v>-8.8761018609206666</c:v>
                </c:pt>
                <c:pt idx="27418">
                  <c:v>-11.018609206660138</c:v>
                </c:pt>
                <c:pt idx="27419">
                  <c:v>-11.630754162585701</c:v>
                </c:pt>
                <c:pt idx="27420">
                  <c:v>-8.570029382957884</c:v>
                </c:pt>
                <c:pt idx="27421">
                  <c:v>-6.7335945151811956</c:v>
                </c:pt>
                <c:pt idx="27422">
                  <c:v>-8.8761018609206666</c:v>
                </c:pt>
                <c:pt idx="27423">
                  <c:v>-8.8761018609206666</c:v>
                </c:pt>
                <c:pt idx="27424">
                  <c:v>-8.8761018609206666</c:v>
                </c:pt>
                <c:pt idx="27425">
                  <c:v>-7.3457394711067581</c:v>
                </c:pt>
                <c:pt idx="27426">
                  <c:v>-10.100391772771793</c:v>
                </c:pt>
                <c:pt idx="27427">
                  <c:v>-6.4275220372184139</c:v>
                </c:pt>
                <c:pt idx="27428">
                  <c:v>-4.8971596474045063</c:v>
                </c:pt>
                <c:pt idx="27429">
                  <c:v>-5.8153770812928505</c:v>
                </c:pt>
                <c:pt idx="27430">
                  <c:v>-3.3667972575905978</c:v>
                </c:pt>
                <c:pt idx="27431">
                  <c:v>-9.7943192948090125</c:v>
                </c:pt>
                <c:pt idx="27432">
                  <c:v>-7.6518119490695398</c:v>
                </c:pt>
                <c:pt idx="27433">
                  <c:v>-6.4275220372184139</c:v>
                </c:pt>
                <c:pt idx="27434">
                  <c:v>-7.0396669931439764</c:v>
                </c:pt>
                <c:pt idx="27435">
                  <c:v>-6.1214495592556322</c:v>
                </c:pt>
                <c:pt idx="27436">
                  <c:v>-6.4275220372184139</c:v>
                </c:pt>
                <c:pt idx="27437">
                  <c:v>-3.3667972575905978</c:v>
                </c:pt>
                <c:pt idx="27438">
                  <c:v>-6.1214495592556322</c:v>
                </c:pt>
                <c:pt idx="27439">
                  <c:v>-6.4275220372184139</c:v>
                </c:pt>
                <c:pt idx="27440">
                  <c:v>-5.8153770812928505</c:v>
                </c:pt>
                <c:pt idx="27441">
                  <c:v>-6.1214495592556322</c:v>
                </c:pt>
                <c:pt idx="27442">
                  <c:v>-2.7546523016650344</c:v>
                </c:pt>
                <c:pt idx="27443">
                  <c:v>-3.672869735553379</c:v>
                </c:pt>
                <c:pt idx="27444">
                  <c:v>-1.8364348677766895</c:v>
                </c:pt>
                <c:pt idx="27445">
                  <c:v>-4.5910871694417246</c:v>
                </c:pt>
                <c:pt idx="27446">
                  <c:v>-7.0396669931439764</c:v>
                </c:pt>
                <c:pt idx="27447">
                  <c:v>-7.3457394711067581</c:v>
                </c:pt>
                <c:pt idx="27448">
                  <c:v>-5.8153770812928505</c:v>
                </c:pt>
                <c:pt idx="27449">
                  <c:v>-3.9789422135161612</c:v>
                </c:pt>
                <c:pt idx="27450">
                  <c:v>-8.2639569049951032</c:v>
                </c:pt>
                <c:pt idx="27451">
                  <c:v>-7.3457394711067581</c:v>
                </c:pt>
                <c:pt idx="27452">
                  <c:v>-7.9578844270323223</c:v>
                </c:pt>
                <c:pt idx="27453">
                  <c:v>-4.5910871694417246</c:v>
                </c:pt>
                <c:pt idx="27454">
                  <c:v>-4.5910871694417246</c:v>
                </c:pt>
                <c:pt idx="27455">
                  <c:v>-5.8153770812928505</c:v>
                </c:pt>
                <c:pt idx="27456">
                  <c:v>-8.570029382957884</c:v>
                </c:pt>
                <c:pt idx="27457">
                  <c:v>-10.100391772771793</c:v>
                </c:pt>
                <c:pt idx="27458">
                  <c:v>-6.1214495592556322</c:v>
                </c:pt>
                <c:pt idx="27459">
                  <c:v>-8.2639569049951032</c:v>
                </c:pt>
                <c:pt idx="27460">
                  <c:v>-9.7943192948090125</c:v>
                </c:pt>
                <c:pt idx="27461">
                  <c:v>-6.4275220372184139</c:v>
                </c:pt>
                <c:pt idx="27462">
                  <c:v>-12.548971596474045</c:v>
                </c:pt>
                <c:pt idx="27463">
                  <c:v>-8.2639569049951032</c:v>
                </c:pt>
                <c:pt idx="27464">
                  <c:v>-10.712536728697357</c:v>
                </c:pt>
                <c:pt idx="27465">
                  <c:v>-12.242899118511264</c:v>
                </c:pt>
                <c:pt idx="27466">
                  <c:v>-11.018609206660138</c:v>
                </c:pt>
                <c:pt idx="27467">
                  <c:v>-9.1821743388834491</c:v>
                </c:pt>
                <c:pt idx="27468">
                  <c:v>-10.406464250734574</c:v>
                </c:pt>
                <c:pt idx="27469">
                  <c:v>-11.018609206660138</c:v>
                </c:pt>
                <c:pt idx="27470">
                  <c:v>-10.100391772771793</c:v>
                </c:pt>
                <c:pt idx="27471">
                  <c:v>-11.630754162585701</c:v>
                </c:pt>
                <c:pt idx="27472">
                  <c:v>-12.855044074436828</c:v>
                </c:pt>
                <c:pt idx="27473">
                  <c:v>-11.32468168462292</c:v>
                </c:pt>
                <c:pt idx="27474">
                  <c:v>-12.242899118511264</c:v>
                </c:pt>
                <c:pt idx="27475">
                  <c:v>-9.1821743388834491</c:v>
                </c:pt>
                <c:pt idx="27476">
                  <c:v>-10.712536728697357</c:v>
                </c:pt>
                <c:pt idx="27477">
                  <c:v>-10.712536728697357</c:v>
                </c:pt>
                <c:pt idx="27478">
                  <c:v>-7.6518119490695398</c:v>
                </c:pt>
                <c:pt idx="27479">
                  <c:v>-10.712536728697357</c:v>
                </c:pt>
                <c:pt idx="27480">
                  <c:v>-10.712536728697357</c:v>
                </c:pt>
                <c:pt idx="27481">
                  <c:v>-13.161116552399609</c:v>
                </c:pt>
                <c:pt idx="27482">
                  <c:v>-14.079333986287953</c:v>
                </c:pt>
                <c:pt idx="27483">
                  <c:v>-14.691478942213516</c:v>
                </c:pt>
                <c:pt idx="27484">
                  <c:v>-8.570029382957884</c:v>
                </c:pt>
                <c:pt idx="27485">
                  <c:v>-11.630754162585701</c:v>
                </c:pt>
                <c:pt idx="27486">
                  <c:v>-9.7943192948090125</c:v>
                </c:pt>
                <c:pt idx="27487">
                  <c:v>-11.018609206660138</c:v>
                </c:pt>
                <c:pt idx="27488">
                  <c:v>-7.6518119490695398</c:v>
                </c:pt>
                <c:pt idx="27489">
                  <c:v>-12.548971596474045</c:v>
                </c:pt>
                <c:pt idx="27490">
                  <c:v>-11.936826640548482</c:v>
                </c:pt>
                <c:pt idx="27491">
                  <c:v>-12.855044074436828</c:v>
                </c:pt>
                <c:pt idx="27492">
                  <c:v>-8.8761018609206666</c:v>
                </c:pt>
                <c:pt idx="27493">
                  <c:v>-9.7943192948090125</c:v>
                </c:pt>
                <c:pt idx="27494">
                  <c:v>-8.2639569049951032</c:v>
                </c:pt>
                <c:pt idx="27495">
                  <c:v>-11.32468168462292</c:v>
                </c:pt>
                <c:pt idx="27496">
                  <c:v>-13.161116552399609</c:v>
                </c:pt>
                <c:pt idx="27497">
                  <c:v>-12.855044074436828</c:v>
                </c:pt>
                <c:pt idx="27498">
                  <c:v>-6.7335945151811956</c:v>
                </c:pt>
                <c:pt idx="27499">
                  <c:v>-11.936826640548482</c:v>
                </c:pt>
                <c:pt idx="27500">
                  <c:v>-9.7943192948090125</c:v>
                </c:pt>
                <c:pt idx="27501">
                  <c:v>-9.1821743388834491</c:v>
                </c:pt>
                <c:pt idx="27502">
                  <c:v>-10.406464250734574</c:v>
                </c:pt>
                <c:pt idx="27503">
                  <c:v>-6.4275220372184139</c:v>
                </c:pt>
                <c:pt idx="27504">
                  <c:v>-5.8153770812928505</c:v>
                </c:pt>
                <c:pt idx="27505">
                  <c:v>-7.3457394711067581</c:v>
                </c:pt>
                <c:pt idx="27506">
                  <c:v>-13.161116552399609</c:v>
                </c:pt>
                <c:pt idx="27507">
                  <c:v>-8.2639569049951032</c:v>
                </c:pt>
                <c:pt idx="27508">
                  <c:v>-8.570029382957884</c:v>
                </c:pt>
                <c:pt idx="27509">
                  <c:v>-8.570029382957884</c:v>
                </c:pt>
                <c:pt idx="27510">
                  <c:v>-8.2639569049951032</c:v>
                </c:pt>
                <c:pt idx="27511">
                  <c:v>-9.1821743388834491</c:v>
                </c:pt>
                <c:pt idx="27512">
                  <c:v>-7.6518119490695398</c:v>
                </c:pt>
                <c:pt idx="27513">
                  <c:v>-5.8153770812928505</c:v>
                </c:pt>
                <c:pt idx="27514">
                  <c:v>-3.672869735553379</c:v>
                </c:pt>
                <c:pt idx="27515">
                  <c:v>-4.285014691478942</c:v>
                </c:pt>
                <c:pt idx="27516">
                  <c:v>-4.8971596474045063</c:v>
                </c:pt>
                <c:pt idx="27517">
                  <c:v>-4.285014691478942</c:v>
                </c:pt>
                <c:pt idx="27518">
                  <c:v>-5.5093046033300688</c:v>
                </c:pt>
                <c:pt idx="27519">
                  <c:v>-4.285014691478942</c:v>
                </c:pt>
                <c:pt idx="27520">
                  <c:v>-3.672869735553379</c:v>
                </c:pt>
                <c:pt idx="27521">
                  <c:v>-5.8153770812928505</c:v>
                </c:pt>
                <c:pt idx="27522">
                  <c:v>-6.1214495592556322</c:v>
                </c:pt>
                <c:pt idx="27523">
                  <c:v>-7.3457394711067581</c:v>
                </c:pt>
                <c:pt idx="27524">
                  <c:v>-6.4275220372184139</c:v>
                </c:pt>
                <c:pt idx="27525">
                  <c:v>-7.6518119490695398</c:v>
                </c:pt>
                <c:pt idx="27526">
                  <c:v>-4.285014691478942</c:v>
                </c:pt>
                <c:pt idx="27527">
                  <c:v>-5.8153770812928505</c:v>
                </c:pt>
                <c:pt idx="27528">
                  <c:v>-6.4275220372184139</c:v>
                </c:pt>
                <c:pt idx="27529">
                  <c:v>-3.3667972575905978</c:v>
                </c:pt>
                <c:pt idx="27530">
                  <c:v>-2.7546523016650344</c:v>
                </c:pt>
                <c:pt idx="27531">
                  <c:v>-4.8971596474045063</c:v>
                </c:pt>
                <c:pt idx="27532">
                  <c:v>-3.672869735553379</c:v>
                </c:pt>
                <c:pt idx="27533">
                  <c:v>-8.8761018609206666</c:v>
                </c:pt>
                <c:pt idx="27534">
                  <c:v>-8.8761018609206666</c:v>
                </c:pt>
                <c:pt idx="27535">
                  <c:v>-10.100391772771793</c:v>
                </c:pt>
                <c:pt idx="27536">
                  <c:v>-6.7335945151811956</c:v>
                </c:pt>
                <c:pt idx="27537">
                  <c:v>-9.7943192948090125</c:v>
                </c:pt>
                <c:pt idx="27538">
                  <c:v>-7.0396669931439764</c:v>
                </c:pt>
                <c:pt idx="27539">
                  <c:v>-10.406464250734574</c:v>
                </c:pt>
                <c:pt idx="27540">
                  <c:v>-11.018609206660138</c:v>
                </c:pt>
                <c:pt idx="27541">
                  <c:v>-12.548971596474045</c:v>
                </c:pt>
                <c:pt idx="27542">
                  <c:v>-6.4275220372184139</c:v>
                </c:pt>
                <c:pt idx="27543">
                  <c:v>-8.8761018609206666</c:v>
                </c:pt>
                <c:pt idx="27544">
                  <c:v>-8.8761018609206666</c:v>
                </c:pt>
                <c:pt idx="27545">
                  <c:v>-10.712536728697357</c:v>
                </c:pt>
                <c:pt idx="27546">
                  <c:v>-8.8761018609206666</c:v>
                </c:pt>
                <c:pt idx="27547">
                  <c:v>-9.1821743388834491</c:v>
                </c:pt>
                <c:pt idx="27548">
                  <c:v>-8.2639569049951032</c:v>
                </c:pt>
                <c:pt idx="27549">
                  <c:v>-9.1821743388834491</c:v>
                </c:pt>
                <c:pt idx="27550">
                  <c:v>-11.018609206660138</c:v>
                </c:pt>
                <c:pt idx="27551">
                  <c:v>-10.712536728697357</c:v>
                </c:pt>
                <c:pt idx="27552">
                  <c:v>-9.7943192948090125</c:v>
                </c:pt>
                <c:pt idx="27553">
                  <c:v>-5.8153770812928505</c:v>
                </c:pt>
                <c:pt idx="27554">
                  <c:v>-9.1821743388834491</c:v>
                </c:pt>
                <c:pt idx="27555">
                  <c:v>-11.32468168462292</c:v>
                </c:pt>
                <c:pt idx="27556">
                  <c:v>-9.1821743388834491</c:v>
                </c:pt>
                <c:pt idx="27557">
                  <c:v>-4.8971596474045063</c:v>
                </c:pt>
                <c:pt idx="27558">
                  <c:v>-7.6518119490695398</c:v>
                </c:pt>
                <c:pt idx="27559">
                  <c:v>-10.100391772771793</c:v>
                </c:pt>
                <c:pt idx="27560">
                  <c:v>-10.100391772771793</c:v>
                </c:pt>
                <c:pt idx="27561">
                  <c:v>-8.570029382957884</c:v>
                </c:pt>
                <c:pt idx="27562">
                  <c:v>-7.9578844270323223</c:v>
                </c:pt>
                <c:pt idx="27563">
                  <c:v>-10.100391772771793</c:v>
                </c:pt>
                <c:pt idx="27564">
                  <c:v>-11.630754162585701</c:v>
                </c:pt>
                <c:pt idx="27565">
                  <c:v>-10.100391772771793</c:v>
                </c:pt>
                <c:pt idx="27566">
                  <c:v>-7.0396669931439764</c:v>
                </c:pt>
                <c:pt idx="27567">
                  <c:v>-7.6518119490695398</c:v>
                </c:pt>
                <c:pt idx="27568">
                  <c:v>-9.7943192948090125</c:v>
                </c:pt>
                <c:pt idx="27569">
                  <c:v>-9.7943192948090125</c:v>
                </c:pt>
                <c:pt idx="27570">
                  <c:v>-12.548971596474045</c:v>
                </c:pt>
                <c:pt idx="27571">
                  <c:v>-12.855044074436828</c:v>
                </c:pt>
                <c:pt idx="27572">
                  <c:v>-12.242899118511264</c:v>
                </c:pt>
                <c:pt idx="27573">
                  <c:v>-12.242899118511264</c:v>
                </c:pt>
                <c:pt idx="27574">
                  <c:v>-11.32468168462292</c:v>
                </c:pt>
                <c:pt idx="27575">
                  <c:v>-10.712536728697357</c:v>
                </c:pt>
                <c:pt idx="27576">
                  <c:v>-7.9578844270323223</c:v>
                </c:pt>
                <c:pt idx="27577">
                  <c:v>-7.9578844270323223</c:v>
                </c:pt>
                <c:pt idx="27578">
                  <c:v>-9.7943192948090125</c:v>
                </c:pt>
                <c:pt idx="27579">
                  <c:v>-10.712536728697357</c:v>
                </c:pt>
                <c:pt idx="27580">
                  <c:v>-10.100391772771793</c:v>
                </c:pt>
                <c:pt idx="27581">
                  <c:v>-9.7943192948090125</c:v>
                </c:pt>
                <c:pt idx="27582">
                  <c:v>-12.855044074436828</c:v>
                </c:pt>
                <c:pt idx="27583">
                  <c:v>-7.0396669931439764</c:v>
                </c:pt>
                <c:pt idx="27584">
                  <c:v>-8.570029382957884</c:v>
                </c:pt>
                <c:pt idx="27585">
                  <c:v>-8.570029382957884</c:v>
                </c:pt>
                <c:pt idx="27586">
                  <c:v>-6.7335945151811956</c:v>
                </c:pt>
                <c:pt idx="27587">
                  <c:v>-12.855044074436828</c:v>
                </c:pt>
                <c:pt idx="27588">
                  <c:v>-11.018609206660138</c:v>
                </c:pt>
                <c:pt idx="27589">
                  <c:v>-8.570029382957884</c:v>
                </c:pt>
                <c:pt idx="27590">
                  <c:v>-6.7335945151811956</c:v>
                </c:pt>
                <c:pt idx="27591">
                  <c:v>-5.8153770812928505</c:v>
                </c:pt>
                <c:pt idx="27592">
                  <c:v>-6.4275220372184139</c:v>
                </c:pt>
                <c:pt idx="27593">
                  <c:v>-7.6518119490695398</c:v>
                </c:pt>
                <c:pt idx="27594">
                  <c:v>-7.6518119490695398</c:v>
                </c:pt>
                <c:pt idx="27595">
                  <c:v>-6.7335945151811956</c:v>
                </c:pt>
                <c:pt idx="27596">
                  <c:v>-5.5093046033300688</c:v>
                </c:pt>
                <c:pt idx="27597">
                  <c:v>-5.8153770812928505</c:v>
                </c:pt>
                <c:pt idx="27598">
                  <c:v>-7.6518119490695398</c:v>
                </c:pt>
                <c:pt idx="27599">
                  <c:v>-7.9578844270323223</c:v>
                </c:pt>
                <c:pt idx="27600">
                  <c:v>-5.8153770812928505</c:v>
                </c:pt>
                <c:pt idx="27601">
                  <c:v>-8.8761018609206666</c:v>
                </c:pt>
                <c:pt idx="27602">
                  <c:v>-10.406464250734574</c:v>
                </c:pt>
                <c:pt idx="27603">
                  <c:v>-8.570029382957884</c:v>
                </c:pt>
                <c:pt idx="27604">
                  <c:v>-9.1821743388834491</c:v>
                </c:pt>
                <c:pt idx="27605">
                  <c:v>-6.1214495592556322</c:v>
                </c:pt>
                <c:pt idx="27606">
                  <c:v>-7.6518119490695398</c:v>
                </c:pt>
                <c:pt idx="27607">
                  <c:v>-7.0396669931439764</c:v>
                </c:pt>
                <c:pt idx="27608">
                  <c:v>-8.2639569049951032</c:v>
                </c:pt>
                <c:pt idx="27609">
                  <c:v>-7.0396669931439764</c:v>
                </c:pt>
                <c:pt idx="27610">
                  <c:v>-8.2639569049951032</c:v>
                </c:pt>
                <c:pt idx="27611">
                  <c:v>-7.0396669931439764</c:v>
                </c:pt>
                <c:pt idx="27612">
                  <c:v>-5.8153770812928505</c:v>
                </c:pt>
                <c:pt idx="27613">
                  <c:v>-9.7943192948090125</c:v>
                </c:pt>
                <c:pt idx="27614">
                  <c:v>-7.3457394711067581</c:v>
                </c:pt>
                <c:pt idx="27615">
                  <c:v>-10.406464250734574</c:v>
                </c:pt>
                <c:pt idx="27616">
                  <c:v>-10.712536728697357</c:v>
                </c:pt>
                <c:pt idx="27617">
                  <c:v>-10.100391772771793</c:v>
                </c:pt>
                <c:pt idx="27618">
                  <c:v>-10.406464250734574</c:v>
                </c:pt>
                <c:pt idx="27619">
                  <c:v>-11.936826640548482</c:v>
                </c:pt>
                <c:pt idx="27620">
                  <c:v>-13.161116552399609</c:v>
                </c:pt>
                <c:pt idx="27621">
                  <c:v>-13.773261508325172</c:v>
                </c:pt>
                <c:pt idx="27622">
                  <c:v>-12.548971596474045</c:v>
                </c:pt>
                <c:pt idx="27623">
                  <c:v>-11.32468168462292</c:v>
                </c:pt>
                <c:pt idx="27624">
                  <c:v>-11.630754162585701</c:v>
                </c:pt>
                <c:pt idx="27625">
                  <c:v>-8.8761018609206666</c:v>
                </c:pt>
                <c:pt idx="27626">
                  <c:v>-10.100391772771793</c:v>
                </c:pt>
                <c:pt idx="27627">
                  <c:v>-11.018609206660138</c:v>
                </c:pt>
                <c:pt idx="27628">
                  <c:v>-10.712536728697357</c:v>
                </c:pt>
                <c:pt idx="27629">
                  <c:v>-10.100391772771793</c:v>
                </c:pt>
                <c:pt idx="27630">
                  <c:v>-8.2639569049951032</c:v>
                </c:pt>
                <c:pt idx="27631">
                  <c:v>-9.1821743388834491</c:v>
                </c:pt>
                <c:pt idx="27632">
                  <c:v>-11.32468168462292</c:v>
                </c:pt>
                <c:pt idx="27633">
                  <c:v>-11.018609206660138</c:v>
                </c:pt>
                <c:pt idx="27634">
                  <c:v>-12.548971596474045</c:v>
                </c:pt>
                <c:pt idx="27635">
                  <c:v>-12.855044074436828</c:v>
                </c:pt>
                <c:pt idx="27636">
                  <c:v>-9.1821743388834491</c:v>
                </c:pt>
                <c:pt idx="27637">
                  <c:v>-10.712536728697357</c:v>
                </c:pt>
                <c:pt idx="27638">
                  <c:v>-11.018609206660138</c:v>
                </c:pt>
                <c:pt idx="27639">
                  <c:v>-8.2639569049951032</c:v>
                </c:pt>
                <c:pt idx="27640">
                  <c:v>-8.2639569049951032</c:v>
                </c:pt>
                <c:pt idx="27641">
                  <c:v>-7.3457394711067581</c:v>
                </c:pt>
                <c:pt idx="27642">
                  <c:v>-5.8153770812928505</c:v>
                </c:pt>
                <c:pt idx="27643">
                  <c:v>-4.285014691478942</c:v>
                </c:pt>
                <c:pt idx="27644">
                  <c:v>-7.9578844270323223</c:v>
                </c:pt>
                <c:pt idx="27645">
                  <c:v>-6.1214495592556322</c:v>
                </c:pt>
                <c:pt idx="27646">
                  <c:v>-7.0396669931439764</c:v>
                </c:pt>
                <c:pt idx="27647">
                  <c:v>-5.8153770812928505</c:v>
                </c:pt>
                <c:pt idx="27648">
                  <c:v>-4.5910871694417246</c:v>
                </c:pt>
                <c:pt idx="27649">
                  <c:v>-4.8971596474045063</c:v>
                </c:pt>
                <c:pt idx="27650">
                  <c:v>-7.6518119490695398</c:v>
                </c:pt>
                <c:pt idx="27651">
                  <c:v>-7.3457394711067581</c:v>
                </c:pt>
                <c:pt idx="27652">
                  <c:v>-7.3457394711067581</c:v>
                </c:pt>
                <c:pt idx="27653">
                  <c:v>-8.570029382957884</c:v>
                </c:pt>
                <c:pt idx="27654">
                  <c:v>-10.100391772771793</c:v>
                </c:pt>
                <c:pt idx="27655">
                  <c:v>-9.1821743388834491</c:v>
                </c:pt>
                <c:pt idx="27656">
                  <c:v>-7.6518119490695398</c:v>
                </c:pt>
                <c:pt idx="27657">
                  <c:v>-2.7546523016650344</c:v>
                </c:pt>
                <c:pt idx="27658">
                  <c:v>-4.5910871694417246</c:v>
                </c:pt>
                <c:pt idx="27659">
                  <c:v>-7.0396669931439764</c:v>
                </c:pt>
                <c:pt idx="27660">
                  <c:v>-7.3457394711067581</c:v>
                </c:pt>
                <c:pt idx="27661">
                  <c:v>-8.570029382957884</c:v>
                </c:pt>
                <c:pt idx="27662">
                  <c:v>-10.100391772771793</c:v>
                </c:pt>
                <c:pt idx="27663">
                  <c:v>-11.630754162585701</c:v>
                </c:pt>
                <c:pt idx="27664">
                  <c:v>-10.100391772771793</c:v>
                </c:pt>
                <c:pt idx="27665">
                  <c:v>-11.630754162585701</c:v>
                </c:pt>
                <c:pt idx="27666">
                  <c:v>-10.100391772771793</c:v>
                </c:pt>
                <c:pt idx="27667">
                  <c:v>-11.018609206660138</c:v>
                </c:pt>
                <c:pt idx="27668">
                  <c:v>-11.018609206660138</c:v>
                </c:pt>
                <c:pt idx="27669">
                  <c:v>-9.7943192948090125</c:v>
                </c:pt>
                <c:pt idx="27670">
                  <c:v>-7.3457394711067581</c:v>
                </c:pt>
                <c:pt idx="27671">
                  <c:v>-8.8761018609206666</c:v>
                </c:pt>
                <c:pt idx="27672">
                  <c:v>-11.936826640548482</c:v>
                </c:pt>
                <c:pt idx="27673">
                  <c:v>-10.100391772771793</c:v>
                </c:pt>
                <c:pt idx="27674">
                  <c:v>-13.773261508325172</c:v>
                </c:pt>
                <c:pt idx="27675">
                  <c:v>-12.242899118511264</c:v>
                </c:pt>
                <c:pt idx="27676">
                  <c:v>-11.018609206660138</c:v>
                </c:pt>
                <c:pt idx="27677">
                  <c:v>-9.7943192948090125</c:v>
                </c:pt>
                <c:pt idx="27678">
                  <c:v>-11.32468168462292</c:v>
                </c:pt>
                <c:pt idx="27679">
                  <c:v>-6.7335945151811956</c:v>
                </c:pt>
                <c:pt idx="27680">
                  <c:v>-4.8971596474045063</c:v>
                </c:pt>
                <c:pt idx="27681">
                  <c:v>-4.8971596474045063</c:v>
                </c:pt>
                <c:pt idx="27682">
                  <c:v>-7.3457394711067581</c:v>
                </c:pt>
                <c:pt idx="27683">
                  <c:v>-9.1821743388834491</c:v>
                </c:pt>
                <c:pt idx="27684">
                  <c:v>-8.2639569049951032</c:v>
                </c:pt>
                <c:pt idx="27685">
                  <c:v>-9.7943192948090125</c:v>
                </c:pt>
                <c:pt idx="27686">
                  <c:v>-9.1821743388834491</c:v>
                </c:pt>
                <c:pt idx="27687">
                  <c:v>-8.8761018609206666</c:v>
                </c:pt>
                <c:pt idx="27688">
                  <c:v>-7.6518119490695398</c:v>
                </c:pt>
                <c:pt idx="27689">
                  <c:v>-8.8761018609206666</c:v>
                </c:pt>
                <c:pt idx="27690">
                  <c:v>-7.0396669931439764</c:v>
                </c:pt>
                <c:pt idx="27691">
                  <c:v>-7.3457394711067581</c:v>
                </c:pt>
                <c:pt idx="27692">
                  <c:v>-6.7335945151811956</c:v>
                </c:pt>
                <c:pt idx="27693">
                  <c:v>-8.2639569049951032</c:v>
                </c:pt>
                <c:pt idx="27694">
                  <c:v>-7.9578844270323223</c:v>
                </c:pt>
                <c:pt idx="27695">
                  <c:v>-7.6518119490695398</c:v>
                </c:pt>
                <c:pt idx="27696">
                  <c:v>-7.6518119490695398</c:v>
                </c:pt>
                <c:pt idx="27697">
                  <c:v>-6.1214495592556322</c:v>
                </c:pt>
                <c:pt idx="27698">
                  <c:v>-9.7943192948090125</c:v>
                </c:pt>
                <c:pt idx="27699">
                  <c:v>-7.3457394711067581</c:v>
                </c:pt>
                <c:pt idx="27700">
                  <c:v>-9.7943192948090125</c:v>
                </c:pt>
                <c:pt idx="27701">
                  <c:v>-7.3457394711067581</c:v>
                </c:pt>
                <c:pt idx="27702">
                  <c:v>-5.5093046033300688</c:v>
                </c:pt>
                <c:pt idx="27703">
                  <c:v>-2.142507345739471</c:v>
                </c:pt>
                <c:pt idx="27704">
                  <c:v>-8.8761018609206666</c:v>
                </c:pt>
                <c:pt idx="27705">
                  <c:v>-9.7943192948090125</c:v>
                </c:pt>
                <c:pt idx="27706">
                  <c:v>-9.7943192948090125</c:v>
                </c:pt>
                <c:pt idx="27707">
                  <c:v>-11.018609206660138</c:v>
                </c:pt>
                <c:pt idx="27708">
                  <c:v>-8.570029382957884</c:v>
                </c:pt>
                <c:pt idx="27709">
                  <c:v>-7.6518119490695398</c:v>
                </c:pt>
                <c:pt idx="27710">
                  <c:v>-10.100391772771793</c:v>
                </c:pt>
                <c:pt idx="27711">
                  <c:v>-8.570029382957884</c:v>
                </c:pt>
                <c:pt idx="27712">
                  <c:v>-9.1821743388834491</c:v>
                </c:pt>
                <c:pt idx="27713">
                  <c:v>-11.630754162585701</c:v>
                </c:pt>
                <c:pt idx="27714">
                  <c:v>-12.242899118511264</c:v>
                </c:pt>
                <c:pt idx="27715">
                  <c:v>-12.855044074436828</c:v>
                </c:pt>
                <c:pt idx="27716">
                  <c:v>-9.7943192948090125</c:v>
                </c:pt>
                <c:pt idx="27717">
                  <c:v>-7.9578844270323223</c:v>
                </c:pt>
                <c:pt idx="27718">
                  <c:v>-10.100391772771793</c:v>
                </c:pt>
                <c:pt idx="27719">
                  <c:v>-13.773261508325172</c:v>
                </c:pt>
                <c:pt idx="27720">
                  <c:v>-12.242899118511264</c:v>
                </c:pt>
                <c:pt idx="27721">
                  <c:v>-11.630754162585701</c:v>
                </c:pt>
                <c:pt idx="27722">
                  <c:v>-10.406464250734574</c:v>
                </c:pt>
                <c:pt idx="27723">
                  <c:v>-7.6518119490695398</c:v>
                </c:pt>
                <c:pt idx="27724">
                  <c:v>-10.100391772771793</c:v>
                </c:pt>
                <c:pt idx="27725">
                  <c:v>-11.936826640548482</c:v>
                </c:pt>
                <c:pt idx="27726">
                  <c:v>-8.2639569049951032</c:v>
                </c:pt>
                <c:pt idx="27727">
                  <c:v>-10.100391772771793</c:v>
                </c:pt>
                <c:pt idx="27728">
                  <c:v>-9.1821743388834491</c:v>
                </c:pt>
                <c:pt idx="27729">
                  <c:v>-10.712536728697357</c:v>
                </c:pt>
                <c:pt idx="27730">
                  <c:v>-10.100391772771793</c:v>
                </c:pt>
                <c:pt idx="27731">
                  <c:v>-11.936826640548482</c:v>
                </c:pt>
                <c:pt idx="27732">
                  <c:v>-14.691478942213516</c:v>
                </c:pt>
                <c:pt idx="27733">
                  <c:v>-12.242899118511264</c:v>
                </c:pt>
                <c:pt idx="27734">
                  <c:v>-14.691478942213516</c:v>
                </c:pt>
                <c:pt idx="27735">
                  <c:v>-12.548971596474045</c:v>
                </c:pt>
                <c:pt idx="27736">
                  <c:v>-11.018609206660138</c:v>
                </c:pt>
                <c:pt idx="27737">
                  <c:v>-8.8761018609206666</c:v>
                </c:pt>
                <c:pt idx="27738">
                  <c:v>-8.570029382957884</c:v>
                </c:pt>
                <c:pt idx="27739">
                  <c:v>-8.2639569049951032</c:v>
                </c:pt>
                <c:pt idx="27740">
                  <c:v>-10.406464250734574</c:v>
                </c:pt>
                <c:pt idx="27741">
                  <c:v>-11.32468168462292</c:v>
                </c:pt>
                <c:pt idx="27742">
                  <c:v>-13.161116552399609</c:v>
                </c:pt>
                <c:pt idx="27743">
                  <c:v>-13.467189030362391</c:v>
                </c:pt>
                <c:pt idx="27744">
                  <c:v>-11.018609206660138</c:v>
                </c:pt>
                <c:pt idx="27745">
                  <c:v>-14.079333986287953</c:v>
                </c:pt>
                <c:pt idx="27746">
                  <c:v>-11.936826640548482</c:v>
                </c:pt>
                <c:pt idx="27747">
                  <c:v>-11.32468168462292</c:v>
                </c:pt>
                <c:pt idx="27748">
                  <c:v>-12.242899118511264</c:v>
                </c:pt>
                <c:pt idx="27749">
                  <c:v>-10.406464250734574</c:v>
                </c:pt>
                <c:pt idx="27750">
                  <c:v>-11.936826640548482</c:v>
                </c:pt>
                <c:pt idx="27751">
                  <c:v>-11.32468168462292</c:v>
                </c:pt>
                <c:pt idx="27752">
                  <c:v>-10.406464250734574</c:v>
                </c:pt>
                <c:pt idx="27753">
                  <c:v>-11.018609206660138</c:v>
                </c:pt>
                <c:pt idx="27754">
                  <c:v>-10.406464250734574</c:v>
                </c:pt>
                <c:pt idx="27755">
                  <c:v>-5.8153770812928505</c:v>
                </c:pt>
                <c:pt idx="27756">
                  <c:v>-8.8761018609206666</c:v>
                </c:pt>
                <c:pt idx="27757">
                  <c:v>-11.32468168462292</c:v>
                </c:pt>
                <c:pt idx="27758">
                  <c:v>-14.385406464250735</c:v>
                </c:pt>
                <c:pt idx="27759">
                  <c:v>-10.712536728697357</c:v>
                </c:pt>
                <c:pt idx="27760">
                  <c:v>-9.1821743388834491</c:v>
                </c:pt>
                <c:pt idx="27761">
                  <c:v>-9.7943192948090125</c:v>
                </c:pt>
                <c:pt idx="27762">
                  <c:v>-12.242899118511264</c:v>
                </c:pt>
                <c:pt idx="27763">
                  <c:v>-11.32468168462292</c:v>
                </c:pt>
                <c:pt idx="27764">
                  <c:v>-8.8761018609206666</c:v>
                </c:pt>
                <c:pt idx="27765">
                  <c:v>-8.570029382957884</c:v>
                </c:pt>
                <c:pt idx="27766">
                  <c:v>-10.406464250734574</c:v>
                </c:pt>
                <c:pt idx="27767">
                  <c:v>-10.712536728697357</c:v>
                </c:pt>
                <c:pt idx="27768">
                  <c:v>-10.100391772771793</c:v>
                </c:pt>
                <c:pt idx="27769">
                  <c:v>-11.018609206660138</c:v>
                </c:pt>
                <c:pt idx="27770">
                  <c:v>-11.018609206660138</c:v>
                </c:pt>
                <c:pt idx="27771">
                  <c:v>-13.467189030362391</c:v>
                </c:pt>
                <c:pt idx="27772">
                  <c:v>-14.079333986287953</c:v>
                </c:pt>
                <c:pt idx="27773">
                  <c:v>-10.406464250734574</c:v>
                </c:pt>
                <c:pt idx="27774">
                  <c:v>-11.018609206660138</c:v>
                </c:pt>
                <c:pt idx="27775">
                  <c:v>-9.1821743388834491</c:v>
                </c:pt>
                <c:pt idx="27776">
                  <c:v>-7.6518119490695398</c:v>
                </c:pt>
                <c:pt idx="27777">
                  <c:v>-4.5910871694417246</c:v>
                </c:pt>
                <c:pt idx="27778">
                  <c:v>-6.1214495592556322</c:v>
                </c:pt>
                <c:pt idx="27779">
                  <c:v>-9.7943192948090125</c:v>
                </c:pt>
                <c:pt idx="27780">
                  <c:v>-10.406464250734574</c:v>
                </c:pt>
                <c:pt idx="27781">
                  <c:v>-9.1821743388834491</c:v>
                </c:pt>
                <c:pt idx="27782">
                  <c:v>-9.7943192948090125</c:v>
                </c:pt>
                <c:pt idx="27783">
                  <c:v>-10.406464250734574</c:v>
                </c:pt>
                <c:pt idx="27784">
                  <c:v>-8.570029382957884</c:v>
                </c:pt>
                <c:pt idx="27785">
                  <c:v>-10.712536728697357</c:v>
                </c:pt>
                <c:pt idx="27786">
                  <c:v>-11.630754162585701</c:v>
                </c:pt>
                <c:pt idx="27787">
                  <c:v>-12.242899118511264</c:v>
                </c:pt>
                <c:pt idx="27788">
                  <c:v>-12.548971596474045</c:v>
                </c:pt>
                <c:pt idx="27789">
                  <c:v>-12.548971596474045</c:v>
                </c:pt>
                <c:pt idx="27790">
                  <c:v>-11.630754162585701</c:v>
                </c:pt>
                <c:pt idx="27791">
                  <c:v>-13.161116552399609</c:v>
                </c:pt>
                <c:pt idx="27792">
                  <c:v>-10.712536728697357</c:v>
                </c:pt>
                <c:pt idx="27793">
                  <c:v>-11.32468168462292</c:v>
                </c:pt>
                <c:pt idx="27794">
                  <c:v>-11.32468168462292</c:v>
                </c:pt>
                <c:pt idx="27795">
                  <c:v>-7.3457394711067581</c:v>
                </c:pt>
                <c:pt idx="27796">
                  <c:v>-10.712536728697357</c:v>
                </c:pt>
                <c:pt idx="27797">
                  <c:v>-9.7943192948090125</c:v>
                </c:pt>
                <c:pt idx="27798">
                  <c:v>-15.30362389813908</c:v>
                </c:pt>
                <c:pt idx="27799">
                  <c:v>-12.548971596474045</c:v>
                </c:pt>
                <c:pt idx="27800">
                  <c:v>-9.7943192948090125</c:v>
                </c:pt>
                <c:pt idx="27801">
                  <c:v>-9.1821743388834491</c:v>
                </c:pt>
                <c:pt idx="27802">
                  <c:v>-10.406464250734574</c:v>
                </c:pt>
                <c:pt idx="27803">
                  <c:v>-11.018609206660138</c:v>
                </c:pt>
                <c:pt idx="27804">
                  <c:v>-11.936826640548482</c:v>
                </c:pt>
                <c:pt idx="27805">
                  <c:v>-11.32468168462292</c:v>
                </c:pt>
                <c:pt idx="27806">
                  <c:v>-9.1821743388834491</c:v>
                </c:pt>
                <c:pt idx="27807">
                  <c:v>-10.100391772771793</c:v>
                </c:pt>
                <c:pt idx="27808">
                  <c:v>-9.1821743388834491</c:v>
                </c:pt>
                <c:pt idx="27809">
                  <c:v>-12.548971596474045</c:v>
                </c:pt>
                <c:pt idx="27810">
                  <c:v>-8.2639569049951032</c:v>
                </c:pt>
                <c:pt idx="27811">
                  <c:v>-5.8153770812928505</c:v>
                </c:pt>
                <c:pt idx="27812">
                  <c:v>-6.4275220372184139</c:v>
                </c:pt>
                <c:pt idx="27813">
                  <c:v>-12.855044074436828</c:v>
                </c:pt>
                <c:pt idx="27814">
                  <c:v>-11.630754162585701</c:v>
                </c:pt>
                <c:pt idx="27815">
                  <c:v>-11.018609206660138</c:v>
                </c:pt>
                <c:pt idx="27816">
                  <c:v>-7.9578844270323223</c:v>
                </c:pt>
                <c:pt idx="27817">
                  <c:v>-12.855044074436828</c:v>
                </c:pt>
                <c:pt idx="27818">
                  <c:v>-11.32468168462292</c:v>
                </c:pt>
                <c:pt idx="27819">
                  <c:v>-10.712536728697357</c:v>
                </c:pt>
                <c:pt idx="27820">
                  <c:v>-7.0396669931439764</c:v>
                </c:pt>
                <c:pt idx="27821">
                  <c:v>-8.8761018609206666</c:v>
                </c:pt>
                <c:pt idx="27822">
                  <c:v>-10.406464250734574</c:v>
                </c:pt>
                <c:pt idx="27823">
                  <c:v>-6.4275220372184139</c:v>
                </c:pt>
                <c:pt idx="27824">
                  <c:v>-7.9578844270323223</c:v>
                </c:pt>
                <c:pt idx="27825">
                  <c:v>-7.0396669931439764</c:v>
                </c:pt>
                <c:pt idx="27826">
                  <c:v>-7.0396669931439764</c:v>
                </c:pt>
                <c:pt idx="27827">
                  <c:v>-6.7335945151811956</c:v>
                </c:pt>
                <c:pt idx="27828">
                  <c:v>-3.9789422135161612</c:v>
                </c:pt>
                <c:pt idx="27829">
                  <c:v>-8.2639569049951032</c:v>
                </c:pt>
                <c:pt idx="27830">
                  <c:v>-7.3457394711067581</c:v>
                </c:pt>
                <c:pt idx="27831">
                  <c:v>-7.0396669931439764</c:v>
                </c:pt>
                <c:pt idx="27832">
                  <c:v>-5.5093046033300688</c:v>
                </c:pt>
                <c:pt idx="27833">
                  <c:v>-6.1214495592556322</c:v>
                </c:pt>
                <c:pt idx="27834">
                  <c:v>-6.4275220372184139</c:v>
                </c:pt>
                <c:pt idx="27835">
                  <c:v>-10.406464250734574</c:v>
                </c:pt>
                <c:pt idx="27836">
                  <c:v>-5.5093046033300688</c:v>
                </c:pt>
                <c:pt idx="27837">
                  <c:v>-7.6518119490695398</c:v>
                </c:pt>
                <c:pt idx="27838">
                  <c:v>-10.100391772771793</c:v>
                </c:pt>
                <c:pt idx="27839">
                  <c:v>-11.018609206660138</c:v>
                </c:pt>
                <c:pt idx="27840">
                  <c:v>-11.018609206660138</c:v>
                </c:pt>
                <c:pt idx="27841">
                  <c:v>-11.32468168462292</c:v>
                </c:pt>
                <c:pt idx="27842">
                  <c:v>-7.9578844270323223</c:v>
                </c:pt>
                <c:pt idx="27843">
                  <c:v>-10.100391772771793</c:v>
                </c:pt>
                <c:pt idx="27844">
                  <c:v>-12.548971596474045</c:v>
                </c:pt>
                <c:pt idx="27845">
                  <c:v>-9.1821743388834491</c:v>
                </c:pt>
                <c:pt idx="27846">
                  <c:v>-6.4275220372184139</c:v>
                </c:pt>
                <c:pt idx="27847">
                  <c:v>-10.100391772771793</c:v>
                </c:pt>
                <c:pt idx="27848">
                  <c:v>-8.2639569049951032</c:v>
                </c:pt>
                <c:pt idx="27849">
                  <c:v>-7.6518119490695398</c:v>
                </c:pt>
                <c:pt idx="27850">
                  <c:v>-6.4275220372184139</c:v>
                </c:pt>
                <c:pt idx="27851">
                  <c:v>-8.570029382957884</c:v>
                </c:pt>
                <c:pt idx="27852">
                  <c:v>-6.4275220372184139</c:v>
                </c:pt>
                <c:pt idx="27853">
                  <c:v>-5.8153770812928505</c:v>
                </c:pt>
                <c:pt idx="27854">
                  <c:v>-3.672869735553379</c:v>
                </c:pt>
                <c:pt idx="27855">
                  <c:v>-6.1214495592556322</c:v>
                </c:pt>
                <c:pt idx="27856">
                  <c:v>-8.8761018609206666</c:v>
                </c:pt>
                <c:pt idx="27857">
                  <c:v>-9.1821743388834491</c:v>
                </c:pt>
                <c:pt idx="27858">
                  <c:v>-6.1214495592556322</c:v>
                </c:pt>
                <c:pt idx="27859">
                  <c:v>-9.7943192948090125</c:v>
                </c:pt>
                <c:pt idx="27860">
                  <c:v>-8.570029382957884</c:v>
                </c:pt>
                <c:pt idx="27861">
                  <c:v>-7.3457394711067581</c:v>
                </c:pt>
                <c:pt idx="27862">
                  <c:v>-12.855044074436828</c:v>
                </c:pt>
                <c:pt idx="27863">
                  <c:v>-9.1821743388834491</c:v>
                </c:pt>
                <c:pt idx="27864">
                  <c:v>-8.8761018609206666</c:v>
                </c:pt>
                <c:pt idx="27865">
                  <c:v>-5.2032321253672871</c:v>
                </c:pt>
                <c:pt idx="27866">
                  <c:v>-6.4275220372184139</c:v>
                </c:pt>
                <c:pt idx="27867">
                  <c:v>-8.8761018609206666</c:v>
                </c:pt>
                <c:pt idx="27868">
                  <c:v>-9.1821743388834491</c:v>
                </c:pt>
                <c:pt idx="27869">
                  <c:v>-7.9578844270323223</c:v>
                </c:pt>
                <c:pt idx="27870">
                  <c:v>-11.32468168462292</c:v>
                </c:pt>
                <c:pt idx="27871">
                  <c:v>-10.100391772771793</c:v>
                </c:pt>
                <c:pt idx="27872">
                  <c:v>-9.1821743388834491</c:v>
                </c:pt>
                <c:pt idx="27873">
                  <c:v>-7.9578844270323223</c:v>
                </c:pt>
                <c:pt idx="27874">
                  <c:v>-11.018609206660138</c:v>
                </c:pt>
                <c:pt idx="27875">
                  <c:v>-8.8761018609206666</c:v>
                </c:pt>
                <c:pt idx="27876">
                  <c:v>-10.406464250734574</c:v>
                </c:pt>
                <c:pt idx="27877">
                  <c:v>-10.406464250734574</c:v>
                </c:pt>
                <c:pt idx="27878">
                  <c:v>-13.161116552399609</c:v>
                </c:pt>
                <c:pt idx="27879">
                  <c:v>-13.467189030362391</c:v>
                </c:pt>
                <c:pt idx="27880">
                  <c:v>-11.630754162585701</c:v>
                </c:pt>
                <c:pt idx="27881">
                  <c:v>-10.100391772771793</c:v>
                </c:pt>
                <c:pt idx="27882">
                  <c:v>-10.406464250734574</c:v>
                </c:pt>
                <c:pt idx="27883">
                  <c:v>-8.2639569049951032</c:v>
                </c:pt>
                <c:pt idx="27884">
                  <c:v>-12.242899118511264</c:v>
                </c:pt>
                <c:pt idx="27885">
                  <c:v>-11.936826640548482</c:v>
                </c:pt>
                <c:pt idx="27886">
                  <c:v>-7.6518119490695398</c:v>
                </c:pt>
                <c:pt idx="27887">
                  <c:v>-14.079333986287953</c:v>
                </c:pt>
                <c:pt idx="27888">
                  <c:v>-10.406464250734574</c:v>
                </c:pt>
                <c:pt idx="27889">
                  <c:v>-12.548971596474045</c:v>
                </c:pt>
                <c:pt idx="27890">
                  <c:v>-12.242899118511264</c:v>
                </c:pt>
                <c:pt idx="27891">
                  <c:v>-13.161116552399609</c:v>
                </c:pt>
                <c:pt idx="27892">
                  <c:v>-10.100391772771793</c:v>
                </c:pt>
                <c:pt idx="27893">
                  <c:v>-8.2639569049951032</c:v>
                </c:pt>
                <c:pt idx="27894">
                  <c:v>-11.018609206660138</c:v>
                </c:pt>
                <c:pt idx="27895">
                  <c:v>-10.712536728697357</c:v>
                </c:pt>
                <c:pt idx="27896">
                  <c:v>-11.32468168462292</c:v>
                </c:pt>
                <c:pt idx="27897">
                  <c:v>-13.773261508325172</c:v>
                </c:pt>
                <c:pt idx="27898">
                  <c:v>-8.8761018609206666</c:v>
                </c:pt>
                <c:pt idx="27899">
                  <c:v>-8.570029382957884</c:v>
                </c:pt>
                <c:pt idx="27900">
                  <c:v>-10.100391772771793</c:v>
                </c:pt>
                <c:pt idx="27901">
                  <c:v>-8.570029382957884</c:v>
                </c:pt>
                <c:pt idx="27902">
                  <c:v>-6.4275220372184139</c:v>
                </c:pt>
                <c:pt idx="27903">
                  <c:v>-10.100391772771793</c:v>
                </c:pt>
                <c:pt idx="27904">
                  <c:v>-10.406464250734574</c:v>
                </c:pt>
                <c:pt idx="27905">
                  <c:v>-10.100391772771793</c:v>
                </c:pt>
                <c:pt idx="27906">
                  <c:v>-12.855044074436828</c:v>
                </c:pt>
                <c:pt idx="27907">
                  <c:v>-11.936826640548482</c:v>
                </c:pt>
                <c:pt idx="27908">
                  <c:v>-10.406464250734574</c:v>
                </c:pt>
                <c:pt idx="27909">
                  <c:v>-9.1821743388834491</c:v>
                </c:pt>
                <c:pt idx="27910">
                  <c:v>-10.406464250734574</c:v>
                </c:pt>
                <c:pt idx="27911">
                  <c:v>-11.936826640548482</c:v>
                </c:pt>
                <c:pt idx="27912">
                  <c:v>-10.100391772771793</c:v>
                </c:pt>
                <c:pt idx="27913">
                  <c:v>-10.406464250734574</c:v>
                </c:pt>
                <c:pt idx="27914">
                  <c:v>-12.548971596474045</c:v>
                </c:pt>
                <c:pt idx="27915">
                  <c:v>-11.630754162585701</c:v>
                </c:pt>
                <c:pt idx="27916">
                  <c:v>-10.100391772771793</c:v>
                </c:pt>
                <c:pt idx="27917">
                  <c:v>-11.32468168462292</c:v>
                </c:pt>
                <c:pt idx="27918">
                  <c:v>-9.1821743388834491</c:v>
                </c:pt>
                <c:pt idx="27919">
                  <c:v>-10.100391772771793</c:v>
                </c:pt>
                <c:pt idx="27920">
                  <c:v>-7.3457394711067581</c:v>
                </c:pt>
                <c:pt idx="27921">
                  <c:v>-10.100391772771793</c:v>
                </c:pt>
                <c:pt idx="27922">
                  <c:v>-9.1821743388834491</c:v>
                </c:pt>
                <c:pt idx="27923">
                  <c:v>-7.9578844270323223</c:v>
                </c:pt>
                <c:pt idx="27924">
                  <c:v>-8.2639569049951032</c:v>
                </c:pt>
                <c:pt idx="27925">
                  <c:v>-11.630754162585701</c:v>
                </c:pt>
                <c:pt idx="27926">
                  <c:v>-11.018609206660138</c:v>
                </c:pt>
                <c:pt idx="27927">
                  <c:v>-9.7943192948090125</c:v>
                </c:pt>
                <c:pt idx="27928">
                  <c:v>-11.018609206660138</c:v>
                </c:pt>
                <c:pt idx="27929">
                  <c:v>-11.018609206660138</c:v>
                </c:pt>
                <c:pt idx="27930">
                  <c:v>-11.018609206660138</c:v>
                </c:pt>
                <c:pt idx="27931">
                  <c:v>-7.9578844270323223</c:v>
                </c:pt>
                <c:pt idx="27932">
                  <c:v>-10.406464250734574</c:v>
                </c:pt>
                <c:pt idx="27933">
                  <c:v>-11.018609206660138</c:v>
                </c:pt>
                <c:pt idx="27934">
                  <c:v>-10.100391772771793</c:v>
                </c:pt>
                <c:pt idx="27935">
                  <c:v>-11.018609206660138</c:v>
                </c:pt>
                <c:pt idx="27936">
                  <c:v>-9.1821743388834491</c:v>
                </c:pt>
                <c:pt idx="27937">
                  <c:v>-10.406464250734574</c:v>
                </c:pt>
                <c:pt idx="27938">
                  <c:v>-12.242899118511264</c:v>
                </c:pt>
                <c:pt idx="27939">
                  <c:v>-14.079333986287953</c:v>
                </c:pt>
                <c:pt idx="27940">
                  <c:v>-11.018609206660138</c:v>
                </c:pt>
                <c:pt idx="27941">
                  <c:v>-12.548971596474045</c:v>
                </c:pt>
                <c:pt idx="27942">
                  <c:v>-10.100391772771793</c:v>
                </c:pt>
                <c:pt idx="27943">
                  <c:v>-8.2639569049951032</c:v>
                </c:pt>
                <c:pt idx="27944">
                  <c:v>-8.8761018609206666</c:v>
                </c:pt>
                <c:pt idx="27945">
                  <c:v>-8.570029382957884</c:v>
                </c:pt>
                <c:pt idx="27946">
                  <c:v>-10.406464250734574</c:v>
                </c:pt>
                <c:pt idx="27947">
                  <c:v>-10.406464250734574</c:v>
                </c:pt>
                <c:pt idx="27948">
                  <c:v>-7.9578844270323223</c:v>
                </c:pt>
                <c:pt idx="27949">
                  <c:v>-11.630754162585701</c:v>
                </c:pt>
                <c:pt idx="27950">
                  <c:v>-11.630754162585701</c:v>
                </c:pt>
                <c:pt idx="27951">
                  <c:v>-8.2639569049951032</c:v>
                </c:pt>
                <c:pt idx="27952">
                  <c:v>-10.712536728697357</c:v>
                </c:pt>
                <c:pt idx="27953">
                  <c:v>-9.7943192948090125</c:v>
                </c:pt>
                <c:pt idx="27954">
                  <c:v>-12.548971596474045</c:v>
                </c:pt>
                <c:pt idx="27955">
                  <c:v>-11.32468168462292</c:v>
                </c:pt>
                <c:pt idx="27956">
                  <c:v>-11.018609206660138</c:v>
                </c:pt>
                <c:pt idx="27957">
                  <c:v>-10.406464250734574</c:v>
                </c:pt>
                <c:pt idx="27958">
                  <c:v>-9.7943192948090125</c:v>
                </c:pt>
                <c:pt idx="27959">
                  <c:v>-13.467189030362391</c:v>
                </c:pt>
                <c:pt idx="27960">
                  <c:v>-9.7943192948090125</c:v>
                </c:pt>
                <c:pt idx="27961">
                  <c:v>-9.1821743388834491</c:v>
                </c:pt>
                <c:pt idx="27962">
                  <c:v>-11.936826640548482</c:v>
                </c:pt>
                <c:pt idx="27963">
                  <c:v>-12.548971596474045</c:v>
                </c:pt>
                <c:pt idx="27964">
                  <c:v>-11.936826640548482</c:v>
                </c:pt>
                <c:pt idx="27965">
                  <c:v>-7.0396669931439764</c:v>
                </c:pt>
                <c:pt idx="27966">
                  <c:v>-10.100391772771793</c:v>
                </c:pt>
                <c:pt idx="27967">
                  <c:v>-12.242899118511264</c:v>
                </c:pt>
                <c:pt idx="27968">
                  <c:v>-11.630754162585701</c:v>
                </c:pt>
                <c:pt idx="27969">
                  <c:v>-12.548971596474045</c:v>
                </c:pt>
                <c:pt idx="27970">
                  <c:v>-14.385406464250735</c:v>
                </c:pt>
                <c:pt idx="27971">
                  <c:v>-12.242899118511264</c:v>
                </c:pt>
                <c:pt idx="27972">
                  <c:v>-12.548971596474045</c:v>
                </c:pt>
                <c:pt idx="27973">
                  <c:v>-13.161116552399609</c:v>
                </c:pt>
                <c:pt idx="27974">
                  <c:v>-11.936826640548482</c:v>
                </c:pt>
                <c:pt idx="27975">
                  <c:v>-10.406464250734574</c:v>
                </c:pt>
                <c:pt idx="27976">
                  <c:v>-7.6518119490695398</c:v>
                </c:pt>
                <c:pt idx="27977">
                  <c:v>-10.100391772771793</c:v>
                </c:pt>
                <c:pt idx="27978">
                  <c:v>-13.467189030362391</c:v>
                </c:pt>
                <c:pt idx="27979">
                  <c:v>-13.467189030362391</c:v>
                </c:pt>
                <c:pt idx="27980">
                  <c:v>-11.936826640548482</c:v>
                </c:pt>
                <c:pt idx="27981">
                  <c:v>-10.406464250734574</c:v>
                </c:pt>
                <c:pt idx="27982">
                  <c:v>-10.100391772771793</c:v>
                </c:pt>
                <c:pt idx="27983">
                  <c:v>-11.630754162585701</c:v>
                </c:pt>
                <c:pt idx="27984">
                  <c:v>-8.8761018609206666</c:v>
                </c:pt>
                <c:pt idx="27985">
                  <c:v>-9.7943192948090125</c:v>
                </c:pt>
                <c:pt idx="27986">
                  <c:v>-11.32468168462292</c:v>
                </c:pt>
                <c:pt idx="27987">
                  <c:v>-11.32468168462292</c:v>
                </c:pt>
                <c:pt idx="27988">
                  <c:v>-11.018609206660138</c:v>
                </c:pt>
                <c:pt idx="27989">
                  <c:v>-11.32468168462292</c:v>
                </c:pt>
                <c:pt idx="27990">
                  <c:v>-8.570029382957884</c:v>
                </c:pt>
                <c:pt idx="27991">
                  <c:v>-10.100391772771793</c:v>
                </c:pt>
                <c:pt idx="27992">
                  <c:v>-8.570029382957884</c:v>
                </c:pt>
                <c:pt idx="27993">
                  <c:v>-7.6518119490695398</c:v>
                </c:pt>
                <c:pt idx="27994">
                  <c:v>-5.8153770812928505</c:v>
                </c:pt>
                <c:pt idx="27995">
                  <c:v>-3.9789422135161612</c:v>
                </c:pt>
                <c:pt idx="27996">
                  <c:v>-6.1214495592556322</c:v>
                </c:pt>
                <c:pt idx="27997">
                  <c:v>-9.1821743388834491</c:v>
                </c:pt>
                <c:pt idx="27998">
                  <c:v>-8.570029382957884</c:v>
                </c:pt>
                <c:pt idx="27999">
                  <c:v>-8.570029382957884</c:v>
                </c:pt>
                <c:pt idx="28000">
                  <c:v>-7.9578844270323223</c:v>
                </c:pt>
                <c:pt idx="28001">
                  <c:v>-7.3457394711067581</c:v>
                </c:pt>
                <c:pt idx="28002">
                  <c:v>-9.1821743388834491</c:v>
                </c:pt>
                <c:pt idx="28003">
                  <c:v>-10.100391772771793</c:v>
                </c:pt>
                <c:pt idx="28004">
                  <c:v>-11.630754162585701</c:v>
                </c:pt>
                <c:pt idx="28005">
                  <c:v>-9.1821743388834491</c:v>
                </c:pt>
                <c:pt idx="28006">
                  <c:v>-8.8761018609206666</c:v>
                </c:pt>
                <c:pt idx="28007">
                  <c:v>-10.712536728697357</c:v>
                </c:pt>
                <c:pt idx="28008">
                  <c:v>-8.2639569049951032</c:v>
                </c:pt>
                <c:pt idx="28009">
                  <c:v>-8.2639569049951032</c:v>
                </c:pt>
                <c:pt idx="28010">
                  <c:v>-7.3457394711067581</c:v>
                </c:pt>
                <c:pt idx="28011">
                  <c:v>-11.32468168462292</c:v>
                </c:pt>
                <c:pt idx="28012">
                  <c:v>-6.7335945151811956</c:v>
                </c:pt>
                <c:pt idx="28013">
                  <c:v>-7.6518119490695398</c:v>
                </c:pt>
                <c:pt idx="28014">
                  <c:v>-8.8761018609206666</c:v>
                </c:pt>
                <c:pt idx="28015">
                  <c:v>-9.1821743388834491</c:v>
                </c:pt>
                <c:pt idx="28016">
                  <c:v>-11.936826640548482</c:v>
                </c:pt>
                <c:pt idx="28017">
                  <c:v>-9.7943192948090125</c:v>
                </c:pt>
                <c:pt idx="28018">
                  <c:v>-7.6518119490695398</c:v>
                </c:pt>
                <c:pt idx="28019">
                  <c:v>-8.8761018609206666</c:v>
                </c:pt>
                <c:pt idx="28020">
                  <c:v>-8.2639569049951032</c:v>
                </c:pt>
                <c:pt idx="28021">
                  <c:v>-7.6518119490695398</c:v>
                </c:pt>
                <c:pt idx="28022">
                  <c:v>-9.7943192948090125</c:v>
                </c:pt>
                <c:pt idx="28023">
                  <c:v>-13.161116552399609</c:v>
                </c:pt>
                <c:pt idx="28024">
                  <c:v>-10.406464250734574</c:v>
                </c:pt>
                <c:pt idx="28025">
                  <c:v>-8.570029382957884</c:v>
                </c:pt>
                <c:pt idx="28026">
                  <c:v>-10.406464250734574</c:v>
                </c:pt>
                <c:pt idx="28027">
                  <c:v>-11.32468168462292</c:v>
                </c:pt>
                <c:pt idx="28028">
                  <c:v>-9.1821743388834491</c:v>
                </c:pt>
                <c:pt idx="28029">
                  <c:v>-12.242899118511264</c:v>
                </c:pt>
                <c:pt idx="28030">
                  <c:v>-10.100391772771793</c:v>
                </c:pt>
                <c:pt idx="28031">
                  <c:v>-10.100391772771793</c:v>
                </c:pt>
                <c:pt idx="28032">
                  <c:v>-9.1821743388834491</c:v>
                </c:pt>
                <c:pt idx="28033">
                  <c:v>-6.4275220372184139</c:v>
                </c:pt>
                <c:pt idx="28034">
                  <c:v>-8.570029382957884</c:v>
                </c:pt>
                <c:pt idx="28035">
                  <c:v>-8.8761018609206666</c:v>
                </c:pt>
                <c:pt idx="28036">
                  <c:v>-7.6518119490695398</c:v>
                </c:pt>
                <c:pt idx="28037">
                  <c:v>-7.3457394711067581</c:v>
                </c:pt>
                <c:pt idx="28038">
                  <c:v>-7.9578844270323223</c:v>
                </c:pt>
                <c:pt idx="28039">
                  <c:v>-9.7943192948090125</c:v>
                </c:pt>
                <c:pt idx="28040">
                  <c:v>-11.630754162585701</c:v>
                </c:pt>
                <c:pt idx="28041">
                  <c:v>-9.1821743388834491</c:v>
                </c:pt>
                <c:pt idx="28042">
                  <c:v>-7.9578844270323223</c:v>
                </c:pt>
                <c:pt idx="28043">
                  <c:v>-12.855044074436828</c:v>
                </c:pt>
                <c:pt idx="28044">
                  <c:v>-11.32468168462292</c:v>
                </c:pt>
                <c:pt idx="28045">
                  <c:v>-13.467189030362391</c:v>
                </c:pt>
                <c:pt idx="28046">
                  <c:v>-10.712536728697357</c:v>
                </c:pt>
                <c:pt idx="28047">
                  <c:v>-7.6518119490695398</c:v>
                </c:pt>
                <c:pt idx="28048">
                  <c:v>-6.7335945151811956</c:v>
                </c:pt>
                <c:pt idx="28049">
                  <c:v>-9.7943192948090125</c:v>
                </c:pt>
                <c:pt idx="28050">
                  <c:v>-8.8761018609206666</c:v>
                </c:pt>
                <c:pt idx="28051">
                  <c:v>-10.712536728697357</c:v>
                </c:pt>
                <c:pt idx="28052">
                  <c:v>-13.467189030362391</c:v>
                </c:pt>
                <c:pt idx="28053">
                  <c:v>-11.936826640548482</c:v>
                </c:pt>
                <c:pt idx="28054">
                  <c:v>-12.548971596474045</c:v>
                </c:pt>
                <c:pt idx="28055">
                  <c:v>-10.100391772771793</c:v>
                </c:pt>
                <c:pt idx="28056">
                  <c:v>-10.100391772771793</c:v>
                </c:pt>
                <c:pt idx="28057">
                  <c:v>-10.100391772771793</c:v>
                </c:pt>
                <c:pt idx="28058">
                  <c:v>-6.7335945151811956</c:v>
                </c:pt>
                <c:pt idx="28059">
                  <c:v>-4.285014691478942</c:v>
                </c:pt>
                <c:pt idx="28060">
                  <c:v>-7.6518119490695398</c:v>
                </c:pt>
                <c:pt idx="28061">
                  <c:v>-8.570029382957884</c:v>
                </c:pt>
                <c:pt idx="28062">
                  <c:v>-7.6518119490695398</c:v>
                </c:pt>
                <c:pt idx="28063">
                  <c:v>-6.7335945151811956</c:v>
                </c:pt>
                <c:pt idx="28064">
                  <c:v>-7.0396669931439764</c:v>
                </c:pt>
                <c:pt idx="28065">
                  <c:v>-8.570029382957884</c:v>
                </c:pt>
                <c:pt idx="28066">
                  <c:v>-8.8761018609206666</c:v>
                </c:pt>
                <c:pt idx="28067">
                  <c:v>-5.5093046033300688</c:v>
                </c:pt>
                <c:pt idx="28068">
                  <c:v>-6.7335945151811956</c:v>
                </c:pt>
                <c:pt idx="28069">
                  <c:v>-6.4275220372184139</c:v>
                </c:pt>
                <c:pt idx="28070">
                  <c:v>-6.4275220372184139</c:v>
                </c:pt>
                <c:pt idx="28071">
                  <c:v>-7.6518119490695398</c:v>
                </c:pt>
                <c:pt idx="28072">
                  <c:v>-10.712536728697357</c:v>
                </c:pt>
                <c:pt idx="28073">
                  <c:v>-8.570029382957884</c:v>
                </c:pt>
                <c:pt idx="28074">
                  <c:v>-7.0396669931439764</c:v>
                </c:pt>
                <c:pt idx="28075">
                  <c:v>-5.2032321253672871</c:v>
                </c:pt>
                <c:pt idx="28076">
                  <c:v>-3.3667972575905978</c:v>
                </c:pt>
                <c:pt idx="28077">
                  <c:v>-6.4275220372184139</c:v>
                </c:pt>
                <c:pt idx="28078">
                  <c:v>-8.2639569049951032</c:v>
                </c:pt>
                <c:pt idx="28079">
                  <c:v>-9.7943192948090125</c:v>
                </c:pt>
                <c:pt idx="28080">
                  <c:v>-11.32468168462292</c:v>
                </c:pt>
                <c:pt idx="28081">
                  <c:v>-5.8153770812928505</c:v>
                </c:pt>
                <c:pt idx="28082">
                  <c:v>-6.4275220372184139</c:v>
                </c:pt>
                <c:pt idx="28083">
                  <c:v>-4.285014691478942</c:v>
                </c:pt>
                <c:pt idx="28084">
                  <c:v>-3.3667972575905978</c:v>
                </c:pt>
                <c:pt idx="28085">
                  <c:v>-7.3457394711067581</c:v>
                </c:pt>
                <c:pt idx="28086">
                  <c:v>-8.570029382957884</c:v>
                </c:pt>
                <c:pt idx="28087">
                  <c:v>-11.018609206660138</c:v>
                </c:pt>
                <c:pt idx="28088">
                  <c:v>-10.100391772771793</c:v>
                </c:pt>
                <c:pt idx="28089">
                  <c:v>-10.100391772771793</c:v>
                </c:pt>
                <c:pt idx="28090">
                  <c:v>-13.467189030362391</c:v>
                </c:pt>
                <c:pt idx="28091">
                  <c:v>-10.406464250734574</c:v>
                </c:pt>
                <c:pt idx="28092">
                  <c:v>-8.8761018609206666</c:v>
                </c:pt>
                <c:pt idx="28093">
                  <c:v>-11.018609206660138</c:v>
                </c:pt>
                <c:pt idx="28094">
                  <c:v>-13.467189030362391</c:v>
                </c:pt>
                <c:pt idx="28095">
                  <c:v>-12.855044074436828</c:v>
                </c:pt>
                <c:pt idx="28096">
                  <c:v>-11.32468168462292</c:v>
                </c:pt>
                <c:pt idx="28097">
                  <c:v>-11.018609206660138</c:v>
                </c:pt>
                <c:pt idx="28098">
                  <c:v>-6.4275220372184139</c:v>
                </c:pt>
                <c:pt idx="28099">
                  <c:v>-8.2639569049951032</c:v>
                </c:pt>
                <c:pt idx="28100">
                  <c:v>-5.5093046033300688</c:v>
                </c:pt>
                <c:pt idx="28101">
                  <c:v>-6.7335945151811956</c:v>
                </c:pt>
                <c:pt idx="28102">
                  <c:v>-4.5910871694417246</c:v>
                </c:pt>
                <c:pt idx="28103">
                  <c:v>-5.2032321253672871</c:v>
                </c:pt>
                <c:pt idx="28104">
                  <c:v>-7.6518119490695398</c:v>
                </c:pt>
                <c:pt idx="28105">
                  <c:v>-9.7943192948090125</c:v>
                </c:pt>
                <c:pt idx="28106">
                  <c:v>-9.1821743388834491</c:v>
                </c:pt>
                <c:pt idx="28107">
                  <c:v>-4.8971596474045063</c:v>
                </c:pt>
                <c:pt idx="28108">
                  <c:v>-7.6518119490695398</c:v>
                </c:pt>
                <c:pt idx="28109">
                  <c:v>-4.8971596474045063</c:v>
                </c:pt>
                <c:pt idx="28110">
                  <c:v>-5.2032321253672871</c:v>
                </c:pt>
                <c:pt idx="28111">
                  <c:v>-7.0396669931439764</c:v>
                </c:pt>
                <c:pt idx="28112">
                  <c:v>-7.6518119490695398</c:v>
                </c:pt>
                <c:pt idx="28113">
                  <c:v>-6.4275220372184139</c:v>
                </c:pt>
                <c:pt idx="28114">
                  <c:v>-5.8153770812928505</c:v>
                </c:pt>
                <c:pt idx="28115">
                  <c:v>-6.7335945151811956</c:v>
                </c:pt>
                <c:pt idx="28116">
                  <c:v>-6.7335945151811956</c:v>
                </c:pt>
                <c:pt idx="28117">
                  <c:v>-3.9789422135161612</c:v>
                </c:pt>
                <c:pt idx="28118">
                  <c:v>-4.285014691478942</c:v>
                </c:pt>
                <c:pt idx="28119">
                  <c:v>-5.2032321253672871</c:v>
                </c:pt>
                <c:pt idx="28120">
                  <c:v>-1.8364348677766895</c:v>
                </c:pt>
                <c:pt idx="28121">
                  <c:v>-3.672869735553379</c:v>
                </c:pt>
                <c:pt idx="28122">
                  <c:v>-8.2639569049951032</c:v>
                </c:pt>
                <c:pt idx="28123">
                  <c:v>-8.2639569049951032</c:v>
                </c:pt>
                <c:pt idx="28124">
                  <c:v>-8.2639569049951032</c:v>
                </c:pt>
                <c:pt idx="28125">
                  <c:v>-7.3457394711067581</c:v>
                </c:pt>
                <c:pt idx="28126">
                  <c:v>-9.7943192948090125</c:v>
                </c:pt>
                <c:pt idx="28127">
                  <c:v>-6.7335945151811956</c:v>
                </c:pt>
                <c:pt idx="28128">
                  <c:v>-8.2639569049951032</c:v>
                </c:pt>
                <c:pt idx="28129">
                  <c:v>-7.3457394711067581</c:v>
                </c:pt>
                <c:pt idx="28130">
                  <c:v>-8.8761018609206666</c:v>
                </c:pt>
                <c:pt idx="28131">
                  <c:v>-3.672869735553379</c:v>
                </c:pt>
                <c:pt idx="28132">
                  <c:v>-10.100391772771793</c:v>
                </c:pt>
                <c:pt idx="28133">
                  <c:v>-10.712536728697357</c:v>
                </c:pt>
                <c:pt idx="28134">
                  <c:v>-10.712536728697357</c:v>
                </c:pt>
                <c:pt idx="28135">
                  <c:v>-5.8153770812928505</c:v>
                </c:pt>
                <c:pt idx="28136">
                  <c:v>-5.8153770812928505</c:v>
                </c:pt>
                <c:pt idx="28137">
                  <c:v>-7.0396669931439764</c:v>
                </c:pt>
                <c:pt idx="28138">
                  <c:v>-6.7335945151811956</c:v>
                </c:pt>
                <c:pt idx="28139">
                  <c:v>-7.0396669931439764</c:v>
                </c:pt>
                <c:pt idx="28140">
                  <c:v>-8.2639569049951032</c:v>
                </c:pt>
                <c:pt idx="28141">
                  <c:v>-9.1821743388834491</c:v>
                </c:pt>
                <c:pt idx="28142">
                  <c:v>-12.242899118511264</c:v>
                </c:pt>
                <c:pt idx="28143">
                  <c:v>-12.242899118511264</c:v>
                </c:pt>
                <c:pt idx="28144">
                  <c:v>-8.8761018609206666</c:v>
                </c:pt>
                <c:pt idx="28145">
                  <c:v>-10.406464250734574</c:v>
                </c:pt>
                <c:pt idx="28146">
                  <c:v>-11.936826640548482</c:v>
                </c:pt>
                <c:pt idx="28147">
                  <c:v>-7.0396669931439764</c:v>
                </c:pt>
                <c:pt idx="28148">
                  <c:v>-7.3457394711067581</c:v>
                </c:pt>
                <c:pt idx="28149">
                  <c:v>-11.018609206660138</c:v>
                </c:pt>
                <c:pt idx="28150">
                  <c:v>-11.630754162585701</c:v>
                </c:pt>
                <c:pt idx="28151">
                  <c:v>-10.406464250734574</c:v>
                </c:pt>
                <c:pt idx="28152">
                  <c:v>-8.570029382957884</c:v>
                </c:pt>
                <c:pt idx="28153">
                  <c:v>-11.32468168462292</c:v>
                </c:pt>
                <c:pt idx="28154">
                  <c:v>-9.1821743388834491</c:v>
                </c:pt>
                <c:pt idx="28155">
                  <c:v>-10.712536728697357</c:v>
                </c:pt>
                <c:pt idx="28156">
                  <c:v>-9.1821743388834491</c:v>
                </c:pt>
                <c:pt idx="28157">
                  <c:v>-10.406464250734574</c:v>
                </c:pt>
                <c:pt idx="28158">
                  <c:v>-10.406464250734574</c:v>
                </c:pt>
                <c:pt idx="28159">
                  <c:v>-8.570029382957884</c:v>
                </c:pt>
                <c:pt idx="28160">
                  <c:v>-8.8761018609206666</c:v>
                </c:pt>
                <c:pt idx="28161">
                  <c:v>-10.406464250734574</c:v>
                </c:pt>
                <c:pt idx="28162">
                  <c:v>-11.018609206660138</c:v>
                </c:pt>
                <c:pt idx="28163">
                  <c:v>-13.773261508325172</c:v>
                </c:pt>
                <c:pt idx="28164">
                  <c:v>-10.100391772771793</c:v>
                </c:pt>
                <c:pt idx="28165">
                  <c:v>-12.855044074436828</c:v>
                </c:pt>
                <c:pt idx="28166">
                  <c:v>-12.855044074436828</c:v>
                </c:pt>
                <c:pt idx="28167">
                  <c:v>-7.9578844270323223</c:v>
                </c:pt>
                <c:pt idx="28168">
                  <c:v>-9.7943192948090125</c:v>
                </c:pt>
                <c:pt idx="28169">
                  <c:v>-11.018609206660138</c:v>
                </c:pt>
                <c:pt idx="28170">
                  <c:v>-11.32468168462292</c:v>
                </c:pt>
                <c:pt idx="28171">
                  <c:v>-12.855044074436828</c:v>
                </c:pt>
                <c:pt idx="28172">
                  <c:v>-8.2639569049951032</c:v>
                </c:pt>
                <c:pt idx="28173">
                  <c:v>-9.1821743388834491</c:v>
                </c:pt>
                <c:pt idx="28174">
                  <c:v>-7.6518119490695398</c:v>
                </c:pt>
                <c:pt idx="28175">
                  <c:v>-10.100391772771793</c:v>
                </c:pt>
                <c:pt idx="28176">
                  <c:v>-13.161116552399609</c:v>
                </c:pt>
                <c:pt idx="28177">
                  <c:v>-10.712536728697357</c:v>
                </c:pt>
                <c:pt idx="28178">
                  <c:v>-8.2639569049951032</c:v>
                </c:pt>
                <c:pt idx="28179">
                  <c:v>-10.100391772771793</c:v>
                </c:pt>
                <c:pt idx="28180">
                  <c:v>-10.712536728697357</c:v>
                </c:pt>
                <c:pt idx="28181">
                  <c:v>-10.712536728697357</c:v>
                </c:pt>
                <c:pt idx="28182">
                  <c:v>-10.406464250734574</c:v>
                </c:pt>
                <c:pt idx="28183">
                  <c:v>-5.2032321253672871</c:v>
                </c:pt>
                <c:pt idx="28184">
                  <c:v>-5.2032321253672871</c:v>
                </c:pt>
                <c:pt idx="28185">
                  <c:v>-10.100391772771793</c:v>
                </c:pt>
                <c:pt idx="28186">
                  <c:v>-5.8153770812928505</c:v>
                </c:pt>
                <c:pt idx="28187">
                  <c:v>-6.7335945151811956</c:v>
                </c:pt>
                <c:pt idx="28188">
                  <c:v>-5.2032321253672871</c:v>
                </c:pt>
                <c:pt idx="28189">
                  <c:v>-7.6518119490695398</c:v>
                </c:pt>
                <c:pt idx="28190">
                  <c:v>-8.570029382957884</c:v>
                </c:pt>
                <c:pt idx="28191">
                  <c:v>-8.570029382957884</c:v>
                </c:pt>
                <c:pt idx="28192">
                  <c:v>-7.0396669931439764</c:v>
                </c:pt>
                <c:pt idx="28193">
                  <c:v>-10.712536728697357</c:v>
                </c:pt>
                <c:pt idx="28194">
                  <c:v>-8.570029382957884</c:v>
                </c:pt>
                <c:pt idx="28195">
                  <c:v>-10.100391772771793</c:v>
                </c:pt>
                <c:pt idx="28196">
                  <c:v>-11.018609206660138</c:v>
                </c:pt>
                <c:pt idx="28197">
                  <c:v>-8.8761018609206666</c:v>
                </c:pt>
                <c:pt idx="28198">
                  <c:v>-7.9578844270323223</c:v>
                </c:pt>
                <c:pt idx="28199">
                  <c:v>-8.2639569049951032</c:v>
                </c:pt>
                <c:pt idx="28200">
                  <c:v>-8.8761018609206666</c:v>
                </c:pt>
                <c:pt idx="28201">
                  <c:v>-8.8761018609206666</c:v>
                </c:pt>
                <c:pt idx="28202">
                  <c:v>-7.3457394711067581</c:v>
                </c:pt>
                <c:pt idx="28203">
                  <c:v>-10.100391772771793</c:v>
                </c:pt>
                <c:pt idx="28204">
                  <c:v>-10.712536728697357</c:v>
                </c:pt>
                <c:pt idx="28205">
                  <c:v>-11.018609206660138</c:v>
                </c:pt>
                <c:pt idx="28206">
                  <c:v>-14.079333986287953</c:v>
                </c:pt>
                <c:pt idx="28207">
                  <c:v>-11.32468168462292</c:v>
                </c:pt>
                <c:pt idx="28208">
                  <c:v>-8.570029382957884</c:v>
                </c:pt>
                <c:pt idx="28209">
                  <c:v>-7.6518119490695398</c:v>
                </c:pt>
                <c:pt idx="28210">
                  <c:v>-7.0396669931439764</c:v>
                </c:pt>
                <c:pt idx="28211">
                  <c:v>-10.406464250734574</c:v>
                </c:pt>
                <c:pt idx="28212">
                  <c:v>-9.7943192948090125</c:v>
                </c:pt>
                <c:pt idx="28213">
                  <c:v>-9.1821743388834491</c:v>
                </c:pt>
                <c:pt idx="28214">
                  <c:v>-11.018609206660138</c:v>
                </c:pt>
                <c:pt idx="28215">
                  <c:v>-11.936826640548482</c:v>
                </c:pt>
                <c:pt idx="28216">
                  <c:v>-9.1821743388834491</c:v>
                </c:pt>
                <c:pt idx="28217">
                  <c:v>-12.548971596474045</c:v>
                </c:pt>
                <c:pt idx="28218">
                  <c:v>-14.385406464250735</c:v>
                </c:pt>
                <c:pt idx="28219">
                  <c:v>-14.385406464250735</c:v>
                </c:pt>
                <c:pt idx="28220">
                  <c:v>-12.548971596474045</c:v>
                </c:pt>
                <c:pt idx="28221">
                  <c:v>-11.32468168462292</c:v>
                </c:pt>
                <c:pt idx="28222">
                  <c:v>-11.936826640548482</c:v>
                </c:pt>
                <c:pt idx="28223">
                  <c:v>-16.833986287952989</c:v>
                </c:pt>
                <c:pt idx="28224">
                  <c:v>-18.97649363369246</c:v>
                </c:pt>
                <c:pt idx="28225">
                  <c:v>-12.855044074436828</c:v>
                </c:pt>
                <c:pt idx="28226">
                  <c:v>-8.570029382957884</c:v>
                </c:pt>
                <c:pt idx="28227">
                  <c:v>-11.630754162585701</c:v>
                </c:pt>
                <c:pt idx="28228">
                  <c:v>-11.936826640548482</c:v>
                </c:pt>
                <c:pt idx="28229">
                  <c:v>-10.712536728697357</c:v>
                </c:pt>
                <c:pt idx="28230">
                  <c:v>-10.712536728697357</c:v>
                </c:pt>
                <c:pt idx="28231">
                  <c:v>-13.161116552399609</c:v>
                </c:pt>
                <c:pt idx="28232">
                  <c:v>-13.161116552399609</c:v>
                </c:pt>
                <c:pt idx="28233">
                  <c:v>-12.855044074436828</c:v>
                </c:pt>
                <c:pt idx="28234">
                  <c:v>-11.630754162585701</c:v>
                </c:pt>
                <c:pt idx="28235">
                  <c:v>-11.630754162585701</c:v>
                </c:pt>
                <c:pt idx="28236">
                  <c:v>-13.467189030362391</c:v>
                </c:pt>
                <c:pt idx="28237">
                  <c:v>-13.161116552399609</c:v>
                </c:pt>
                <c:pt idx="28238">
                  <c:v>-10.712536728697357</c:v>
                </c:pt>
                <c:pt idx="28239">
                  <c:v>-10.712536728697357</c:v>
                </c:pt>
                <c:pt idx="28240">
                  <c:v>-11.018609206660138</c:v>
                </c:pt>
                <c:pt idx="28241">
                  <c:v>-14.079333986287953</c:v>
                </c:pt>
                <c:pt idx="28242">
                  <c:v>-11.630754162585701</c:v>
                </c:pt>
                <c:pt idx="28243">
                  <c:v>-12.548971596474045</c:v>
                </c:pt>
                <c:pt idx="28244">
                  <c:v>-11.630754162585701</c:v>
                </c:pt>
                <c:pt idx="28245">
                  <c:v>-7.9578844270323223</c:v>
                </c:pt>
                <c:pt idx="28246">
                  <c:v>-8.570029382957884</c:v>
                </c:pt>
                <c:pt idx="28247">
                  <c:v>-8.570029382957884</c:v>
                </c:pt>
                <c:pt idx="28248">
                  <c:v>-9.1821743388834491</c:v>
                </c:pt>
                <c:pt idx="28249">
                  <c:v>-8.570029382957884</c:v>
                </c:pt>
                <c:pt idx="28250">
                  <c:v>-7.9578844270323223</c:v>
                </c:pt>
                <c:pt idx="28251">
                  <c:v>-10.406464250734574</c:v>
                </c:pt>
                <c:pt idx="28252">
                  <c:v>-11.630754162585701</c:v>
                </c:pt>
                <c:pt idx="28253">
                  <c:v>-6.7335945151811956</c:v>
                </c:pt>
                <c:pt idx="28254">
                  <c:v>-7.3457394711067581</c:v>
                </c:pt>
                <c:pt idx="28255">
                  <c:v>-10.406464250734574</c:v>
                </c:pt>
                <c:pt idx="28256">
                  <c:v>-7.3457394711067581</c:v>
                </c:pt>
                <c:pt idx="28257">
                  <c:v>-5.8153770812928505</c:v>
                </c:pt>
                <c:pt idx="28258">
                  <c:v>-10.100391772771793</c:v>
                </c:pt>
                <c:pt idx="28259">
                  <c:v>-7.3457394711067581</c:v>
                </c:pt>
                <c:pt idx="28260">
                  <c:v>-11.630754162585701</c:v>
                </c:pt>
                <c:pt idx="28261">
                  <c:v>-8.2639569049951032</c:v>
                </c:pt>
                <c:pt idx="28262">
                  <c:v>-7.3457394711067581</c:v>
                </c:pt>
                <c:pt idx="28263">
                  <c:v>-7.0396669931439764</c:v>
                </c:pt>
                <c:pt idx="28264">
                  <c:v>-5.5093046033300688</c:v>
                </c:pt>
                <c:pt idx="28265">
                  <c:v>-8.2639569049951032</c:v>
                </c:pt>
                <c:pt idx="28266">
                  <c:v>-7.3457394711067581</c:v>
                </c:pt>
                <c:pt idx="28267">
                  <c:v>-7.3457394711067581</c:v>
                </c:pt>
                <c:pt idx="28268">
                  <c:v>-9.7943192948090125</c:v>
                </c:pt>
                <c:pt idx="28269">
                  <c:v>-7.0396669931439764</c:v>
                </c:pt>
                <c:pt idx="28270">
                  <c:v>-8.8761018609206666</c:v>
                </c:pt>
                <c:pt idx="28271">
                  <c:v>-7.9578844270323223</c:v>
                </c:pt>
                <c:pt idx="28272">
                  <c:v>-7.6518119490695398</c:v>
                </c:pt>
                <c:pt idx="28273">
                  <c:v>-7.0396669931439764</c:v>
                </c:pt>
                <c:pt idx="28274">
                  <c:v>-9.1821743388834491</c:v>
                </c:pt>
                <c:pt idx="28275">
                  <c:v>-12.242899118511264</c:v>
                </c:pt>
                <c:pt idx="28276">
                  <c:v>-8.8761018609206666</c:v>
                </c:pt>
                <c:pt idx="28277">
                  <c:v>-10.100391772771793</c:v>
                </c:pt>
                <c:pt idx="28278">
                  <c:v>-11.32468168462292</c:v>
                </c:pt>
                <c:pt idx="28279">
                  <c:v>-7.9578844270323223</c:v>
                </c:pt>
                <c:pt idx="28280">
                  <c:v>-5.2032321253672871</c:v>
                </c:pt>
                <c:pt idx="28281">
                  <c:v>-7.3457394711067581</c:v>
                </c:pt>
                <c:pt idx="28282">
                  <c:v>-6.7335945151811956</c:v>
                </c:pt>
                <c:pt idx="28283">
                  <c:v>-7.6518119490695398</c:v>
                </c:pt>
                <c:pt idx="28284">
                  <c:v>-8.2639569049951032</c:v>
                </c:pt>
                <c:pt idx="28285">
                  <c:v>-5.5093046033300688</c:v>
                </c:pt>
                <c:pt idx="28286">
                  <c:v>-10.712536728697357</c:v>
                </c:pt>
                <c:pt idx="28287">
                  <c:v>-8.8761018609206666</c:v>
                </c:pt>
                <c:pt idx="28288">
                  <c:v>-4.285014691478942</c:v>
                </c:pt>
                <c:pt idx="28289">
                  <c:v>-7.0396669931439764</c:v>
                </c:pt>
                <c:pt idx="28290">
                  <c:v>-10.712536728697357</c:v>
                </c:pt>
                <c:pt idx="28291">
                  <c:v>-12.242899118511264</c:v>
                </c:pt>
                <c:pt idx="28292">
                  <c:v>-10.100391772771793</c:v>
                </c:pt>
                <c:pt idx="28293">
                  <c:v>-9.1821743388834491</c:v>
                </c:pt>
                <c:pt idx="28294">
                  <c:v>-8.2639569049951032</c:v>
                </c:pt>
                <c:pt idx="28295">
                  <c:v>-11.32468168462292</c:v>
                </c:pt>
                <c:pt idx="28296">
                  <c:v>-10.100391772771793</c:v>
                </c:pt>
                <c:pt idx="28297">
                  <c:v>-8.8761018609206666</c:v>
                </c:pt>
                <c:pt idx="28298">
                  <c:v>-11.936826640548482</c:v>
                </c:pt>
                <c:pt idx="28299">
                  <c:v>-9.1821743388834491</c:v>
                </c:pt>
                <c:pt idx="28300">
                  <c:v>-14.079333986287953</c:v>
                </c:pt>
                <c:pt idx="28301">
                  <c:v>-11.630754162585701</c:v>
                </c:pt>
                <c:pt idx="28302">
                  <c:v>-11.32468168462292</c:v>
                </c:pt>
                <c:pt idx="28303">
                  <c:v>-12.242899118511264</c:v>
                </c:pt>
                <c:pt idx="28304">
                  <c:v>-9.7943192948090125</c:v>
                </c:pt>
                <c:pt idx="28305">
                  <c:v>-7.9578844270323223</c:v>
                </c:pt>
                <c:pt idx="28306">
                  <c:v>-7.9578844270323223</c:v>
                </c:pt>
                <c:pt idx="28307">
                  <c:v>-8.8761018609206666</c:v>
                </c:pt>
                <c:pt idx="28308">
                  <c:v>-10.712536728697357</c:v>
                </c:pt>
                <c:pt idx="28309">
                  <c:v>-14.079333986287953</c:v>
                </c:pt>
                <c:pt idx="28310">
                  <c:v>-12.855044074436828</c:v>
                </c:pt>
                <c:pt idx="28311">
                  <c:v>-10.406464250734574</c:v>
                </c:pt>
                <c:pt idx="28312">
                  <c:v>-11.936826640548482</c:v>
                </c:pt>
                <c:pt idx="28313">
                  <c:v>-11.936826640548482</c:v>
                </c:pt>
                <c:pt idx="28314">
                  <c:v>-11.018609206660138</c:v>
                </c:pt>
                <c:pt idx="28315">
                  <c:v>-10.712536728697357</c:v>
                </c:pt>
                <c:pt idx="28316">
                  <c:v>-11.936826640548482</c:v>
                </c:pt>
                <c:pt idx="28317">
                  <c:v>-12.242899118511264</c:v>
                </c:pt>
                <c:pt idx="28318">
                  <c:v>-8.570029382957884</c:v>
                </c:pt>
                <c:pt idx="28319">
                  <c:v>-9.7943192948090125</c:v>
                </c:pt>
                <c:pt idx="28320">
                  <c:v>-10.100391772771793</c:v>
                </c:pt>
                <c:pt idx="28321">
                  <c:v>-8.8761018609206666</c:v>
                </c:pt>
                <c:pt idx="28322">
                  <c:v>-8.8761018609206666</c:v>
                </c:pt>
                <c:pt idx="28323">
                  <c:v>-8.8761018609206666</c:v>
                </c:pt>
                <c:pt idx="28324">
                  <c:v>-10.100391772771793</c:v>
                </c:pt>
                <c:pt idx="28325">
                  <c:v>-10.100391772771793</c:v>
                </c:pt>
                <c:pt idx="28326">
                  <c:v>-7.0396669931439764</c:v>
                </c:pt>
                <c:pt idx="28327">
                  <c:v>-7.6518119490695398</c:v>
                </c:pt>
                <c:pt idx="28328">
                  <c:v>-8.2639569049951032</c:v>
                </c:pt>
                <c:pt idx="28329">
                  <c:v>-13.773261508325172</c:v>
                </c:pt>
                <c:pt idx="28330">
                  <c:v>-11.32468168462292</c:v>
                </c:pt>
                <c:pt idx="28331">
                  <c:v>-12.548971596474045</c:v>
                </c:pt>
                <c:pt idx="28332">
                  <c:v>-11.32468168462292</c:v>
                </c:pt>
                <c:pt idx="28333">
                  <c:v>-11.018609206660138</c:v>
                </c:pt>
                <c:pt idx="28334">
                  <c:v>-11.018609206660138</c:v>
                </c:pt>
                <c:pt idx="28335">
                  <c:v>-10.712536728697357</c:v>
                </c:pt>
                <c:pt idx="28336">
                  <c:v>-8.570029382957884</c:v>
                </c:pt>
                <c:pt idx="28337">
                  <c:v>-7.3457394711067581</c:v>
                </c:pt>
                <c:pt idx="28338">
                  <c:v>-9.1821743388834491</c:v>
                </c:pt>
                <c:pt idx="28339">
                  <c:v>-7.6518119490695398</c:v>
                </c:pt>
                <c:pt idx="28340">
                  <c:v>-9.1821743388834491</c:v>
                </c:pt>
                <c:pt idx="28341">
                  <c:v>-9.7943192948090125</c:v>
                </c:pt>
                <c:pt idx="28342">
                  <c:v>-12.548971596474045</c:v>
                </c:pt>
                <c:pt idx="28343">
                  <c:v>-9.7943192948090125</c:v>
                </c:pt>
                <c:pt idx="28344">
                  <c:v>-11.018609206660138</c:v>
                </c:pt>
                <c:pt idx="28345">
                  <c:v>-7.3457394711067581</c:v>
                </c:pt>
                <c:pt idx="28346">
                  <c:v>-9.7943192948090125</c:v>
                </c:pt>
                <c:pt idx="28347">
                  <c:v>-6.1214495592556322</c:v>
                </c:pt>
                <c:pt idx="28348">
                  <c:v>-7.9578844270323223</c:v>
                </c:pt>
                <c:pt idx="28349">
                  <c:v>-11.018609206660138</c:v>
                </c:pt>
                <c:pt idx="28350">
                  <c:v>-10.406464250734574</c:v>
                </c:pt>
                <c:pt idx="28351">
                  <c:v>-8.2639569049951032</c:v>
                </c:pt>
                <c:pt idx="28352">
                  <c:v>-7.3457394711067581</c:v>
                </c:pt>
                <c:pt idx="28353">
                  <c:v>-8.2639569049951032</c:v>
                </c:pt>
                <c:pt idx="28354">
                  <c:v>-5.5093046033300688</c:v>
                </c:pt>
                <c:pt idx="28355">
                  <c:v>-6.4275220372184139</c:v>
                </c:pt>
                <c:pt idx="28356">
                  <c:v>-6.1214495592556322</c:v>
                </c:pt>
                <c:pt idx="28357">
                  <c:v>-3.0607247796278161</c:v>
                </c:pt>
                <c:pt idx="28358">
                  <c:v>-5.5093046033300688</c:v>
                </c:pt>
                <c:pt idx="28359">
                  <c:v>-8.2639569049951032</c:v>
                </c:pt>
                <c:pt idx="28360">
                  <c:v>-7.3457394711067581</c:v>
                </c:pt>
                <c:pt idx="28361">
                  <c:v>-10.100391772771793</c:v>
                </c:pt>
                <c:pt idx="28362">
                  <c:v>-9.1821743388834491</c:v>
                </c:pt>
                <c:pt idx="28363">
                  <c:v>-7.3457394711067581</c:v>
                </c:pt>
                <c:pt idx="28364">
                  <c:v>-6.4275220372184139</c:v>
                </c:pt>
                <c:pt idx="28365">
                  <c:v>-5.8153770812928505</c:v>
                </c:pt>
                <c:pt idx="28366">
                  <c:v>-7.9578844270323223</c:v>
                </c:pt>
                <c:pt idx="28367">
                  <c:v>-8.570029382957884</c:v>
                </c:pt>
                <c:pt idx="28368">
                  <c:v>-5.5093046033300688</c:v>
                </c:pt>
                <c:pt idx="28369">
                  <c:v>-7.3457394711067581</c:v>
                </c:pt>
                <c:pt idx="28370">
                  <c:v>-12.242899118511264</c:v>
                </c:pt>
                <c:pt idx="28371">
                  <c:v>-12.855044074436828</c:v>
                </c:pt>
                <c:pt idx="28372">
                  <c:v>-12.242899118511264</c:v>
                </c:pt>
                <c:pt idx="28373">
                  <c:v>-13.161116552399609</c:v>
                </c:pt>
                <c:pt idx="28374">
                  <c:v>-13.773261508325172</c:v>
                </c:pt>
                <c:pt idx="28375">
                  <c:v>-10.406464250734574</c:v>
                </c:pt>
                <c:pt idx="28376">
                  <c:v>-9.7943192948090125</c:v>
                </c:pt>
                <c:pt idx="28377">
                  <c:v>-7.3457394711067581</c:v>
                </c:pt>
                <c:pt idx="28378">
                  <c:v>-12.548971596474045</c:v>
                </c:pt>
                <c:pt idx="28379">
                  <c:v>-10.712536728697357</c:v>
                </c:pt>
                <c:pt idx="28380">
                  <c:v>-11.936826640548482</c:v>
                </c:pt>
                <c:pt idx="28381">
                  <c:v>-8.570029382957884</c:v>
                </c:pt>
                <c:pt idx="28382">
                  <c:v>-7.9578844270323223</c:v>
                </c:pt>
                <c:pt idx="28383">
                  <c:v>-8.2639569049951032</c:v>
                </c:pt>
                <c:pt idx="28384">
                  <c:v>-8.570029382957884</c:v>
                </c:pt>
                <c:pt idx="28385">
                  <c:v>-11.018609206660138</c:v>
                </c:pt>
                <c:pt idx="28386">
                  <c:v>-9.1821743388834491</c:v>
                </c:pt>
                <c:pt idx="28387">
                  <c:v>-12.242899118511264</c:v>
                </c:pt>
                <c:pt idx="28388">
                  <c:v>-12.855044074436828</c:v>
                </c:pt>
                <c:pt idx="28389">
                  <c:v>-17.140058765915768</c:v>
                </c:pt>
                <c:pt idx="28390">
                  <c:v>-13.467189030362391</c:v>
                </c:pt>
                <c:pt idx="28391">
                  <c:v>-11.630754162585701</c:v>
                </c:pt>
                <c:pt idx="28392">
                  <c:v>-11.936826640548482</c:v>
                </c:pt>
                <c:pt idx="28393">
                  <c:v>-13.773261508325172</c:v>
                </c:pt>
                <c:pt idx="28394">
                  <c:v>-11.018609206660138</c:v>
                </c:pt>
                <c:pt idx="28395">
                  <c:v>-8.2639569049951032</c:v>
                </c:pt>
                <c:pt idx="28396">
                  <c:v>-9.7943192948090125</c:v>
                </c:pt>
                <c:pt idx="28397">
                  <c:v>-10.406464250734574</c:v>
                </c:pt>
                <c:pt idx="28398">
                  <c:v>-10.712536728697357</c:v>
                </c:pt>
                <c:pt idx="28399">
                  <c:v>-14.385406464250735</c:v>
                </c:pt>
                <c:pt idx="28400">
                  <c:v>-14.079333986287953</c:v>
                </c:pt>
                <c:pt idx="28401">
                  <c:v>-12.855044074436828</c:v>
                </c:pt>
                <c:pt idx="28402">
                  <c:v>-12.855044074436828</c:v>
                </c:pt>
                <c:pt idx="28403">
                  <c:v>-12.242899118511264</c:v>
                </c:pt>
                <c:pt idx="28404">
                  <c:v>-12.242899118511264</c:v>
                </c:pt>
                <c:pt idx="28405">
                  <c:v>-12.548971596474045</c:v>
                </c:pt>
                <c:pt idx="28406">
                  <c:v>-10.712536728697357</c:v>
                </c:pt>
                <c:pt idx="28407">
                  <c:v>-13.773261508325172</c:v>
                </c:pt>
                <c:pt idx="28408">
                  <c:v>-13.773261508325172</c:v>
                </c:pt>
                <c:pt idx="28409">
                  <c:v>-8.8761018609206666</c:v>
                </c:pt>
                <c:pt idx="28410">
                  <c:v>-8.570029382957884</c:v>
                </c:pt>
                <c:pt idx="28411">
                  <c:v>-5.5093046033300688</c:v>
                </c:pt>
                <c:pt idx="28412">
                  <c:v>-7.6518119490695398</c:v>
                </c:pt>
                <c:pt idx="28413">
                  <c:v>-8.2639569049951032</c:v>
                </c:pt>
                <c:pt idx="28414">
                  <c:v>-12.242899118511264</c:v>
                </c:pt>
                <c:pt idx="28415">
                  <c:v>-11.018609206660138</c:v>
                </c:pt>
                <c:pt idx="28416">
                  <c:v>-8.570029382957884</c:v>
                </c:pt>
                <c:pt idx="28417">
                  <c:v>-9.1821743388834491</c:v>
                </c:pt>
                <c:pt idx="28418">
                  <c:v>-8.570029382957884</c:v>
                </c:pt>
                <c:pt idx="28419">
                  <c:v>-6.4275220372184139</c:v>
                </c:pt>
                <c:pt idx="28420">
                  <c:v>-7.9578844270323223</c:v>
                </c:pt>
                <c:pt idx="28421">
                  <c:v>-6.7335945151811956</c:v>
                </c:pt>
                <c:pt idx="28422">
                  <c:v>-4.5910871694417246</c:v>
                </c:pt>
                <c:pt idx="28423">
                  <c:v>-4.5910871694417246</c:v>
                </c:pt>
                <c:pt idx="28424">
                  <c:v>-5.5093046033300688</c:v>
                </c:pt>
                <c:pt idx="28425">
                  <c:v>-5.2032321253672871</c:v>
                </c:pt>
                <c:pt idx="28426">
                  <c:v>-7.3457394711067581</c:v>
                </c:pt>
                <c:pt idx="28427">
                  <c:v>-8.2639569049951032</c:v>
                </c:pt>
                <c:pt idx="28428">
                  <c:v>-7.3457394711067581</c:v>
                </c:pt>
                <c:pt idx="28429">
                  <c:v>-9.1821743388834491</c:v>
                </c:pt>
                <c:pt idx="28430">
                  <c:v>-10.406464250734574</c:v>
                </c:pt>
                <c:pt idx="28431">
                  <c:v>-10.712536728697357</c:v>
                </c:pt>
                <c:pt idx="28432">
                  <c:v>-9.1821743388834491</c:v>
                </c:pt>
                <c:pt idx="28433">
                  <c:v>-8.2639569049951032</c:v>
                </c:pt>
                <c:pt idx="28434">
                  <c:v>-7.0396669931439764</c:v>
                </c:pt>
                <c:pt idx="28435">
                  <c:v>-5.8153770812928505</c:v>
                </c:pt>
                <c:pt idx="28436">
                  <c:v>-2.7546523016650344</c:v>
                </c:pt>
                <c:pt idx="28437">
                  <c:v>-7.3457394711067581</c:v>
                </c:pt>
                <c:pt idx="28438">
                  <c:v>-7.6518119490695398</c:v>
                </c:pt>
                <c:pt idx="28439">
                  <c:v>-9.7943192948090125</c:v>
                </c:pt>
                <c:pt idx="28440">
                  <c:v>-7.9578844270323223</c:v>
                </c:pt>
                <c:pt idx="28441">
                  <c:v>-6.7335945151811956</c:v>
                </c:pt>
                <c:pt idx="28442">
                  <c:v>-11.018609206660138</c:v>
                </c:pt>
                <c:pt idx="28443">
                  <c:v>-9.1821743388834491</c:v>
                </c:pt>
                <c:pt idx="28444">
                  <c:v>-12.548971596474045</c:v>
                </c:pt>
                <c:pt idx="28445">
                  <c:v>-10.100391772771793</c:v>
                </c:pt>
                <c:pt idx="28446">
                  <c:v>-7.3457394711067581</c:v>
                </c:pt>
                <c:pt idx="28447">
                  <c:v>-9.1821743388834491</c:v>
                </c:pt>
                <c:pt idx="28448">
                  <c:v>-5.5093046033300688</c:v>
                </c:pt>
                <c:pt idx="28449">
                  <c:v>-10.406464250734574</c:v>
                </c:pt>
                <c:pt idx="28450">
                  <c:v>-9.1821743388834491</c:v>
                </c:pt>
                <c:pt idx="28451">
                  <c:v>-7.6518119490695398</c:v>
                </c:pt>
                <c:pt idx="28452">
                  <c:v>-10.712536728697357</c:v>
                </c:pt>
                <c:pt idx="28453">
                  <c:v>-12.242899118511264</c:v>
                </c:pt>
                <c:pt idx="28454">
                  <c:v>-12.548971596474045</c:v>
                </c:pt>
                <c:pt idx="28455">
                  <c:v>-11.018609206660138</c:v>
                </c:pt>
                <c:pt idx="28456">
                  <c:v>-9.1821743388834491</c:v>
                </c:pt>
                <c:pt idx="28457">
                  <c:v>-9.1821743388834491</c:v>
                </c:pt>
                <c:pt idx="28458">
                  <c:v>-8.570029382957884</c:v>
                </c:pt>
                <c:pt idx="28459">
                  <c:v>-7.0396669931439764</c:v>
                </c:pt>
                <c:pt idx="28460">
                  <c:v>-7.6518119490695398</c:v>
                </c:pt>
                <c:pt idx="28461">
                  <c:v>-9.7943192948090125</c:v>
                </c:pt>
                <c:pt idx="28462">
                  <c:v>-8.570029382957884</c:v>
                </c:pt>
                <c:pt idx="28463">
                  <c:v>-11.018609206660138</c:v>
                </c:pt>
                <c:pt idx="28464">
                  <c:v>-11.018609206660138</c:v>
                </c:pt>
                <c:pt idx="28465">
                  <c:v>-12.242899118511264</c:v>
                </c:pt>
                <c:pt idx="28466">
                  <c:v>-11.32468168462292</c:v>
                </c:pt>
                <c:pt idx="28467">
                  <c:v>-9.7943192948090125</c:v>
                </c:pt>
                <c:pt idx="28468">
                  <c:v>-8.8761018609206666</c:v>
                </c:pt>
                <c:pt idx="28469">
                  <c:v>-10.712536728697357</c:v>
                </c:pt>
                <c:pt idx="28470">
                  <c:v>-8.570029382957884</c:v>
                </c:pt>
                <c:pt idx="28471">
                  <c:v>-7.3457394711067581</c:v>
                </c:pt>
                <c:pt idx="28472">
                  <c:v>-7.0396669931439764</c:v>
                </c:pt>
                <c:pt idx="28473">
                  <c:v>-9.1821743388834491</c:v>
                </c:pt>
                <c:pt idx="28474">
                  <c:v>-12.548971596474045</c:v>
                </c:pt>
                <c:pt idx="28475">
                  <c:v>-12.242899118511264</c:v>
                </c:pt>
                <c:pt idx="28476">
                  <c:v>-10.712536728697357</c:v>
                </c:pt>
                <c:pt idx="28477">
                  <c:v>-11.32468168462292</c:v>
                </c:pt>
                <c:pt idx="28478">
                  <c:v>-12.855044074436828</c:v>
                </c:pt>
                <c:pt idx="28479">
                  <c:v>-10.406464250734574</c:v>
                </c:pt>
                <c:pt idx="28480">
                  <c:v>-7.9578844270323223</c:v>
                </c:pt>
                <c:pt idx="28481">
                  <c:v>-7.6518119490695398</c:v>
                </c:pt>
                <c:pt idx="28482">
                  <c:v>-7.6518119490695398</c:v>
                </c:pt>
                <c:pt idx="28483">
                  <c:v>-10.712536728697357</c:v>
                </c:pt>
                <c:pt idx="28484">
                  <c:v>-9.7943192948090125</c:v>
                </c:pt>
                <c:pt idx="28485">
                  <c:v>-10.100391772771793</c:v>
                </c:pt>
                <c:pt idx="28486">
                  <c:v>-11.630754162585701</c:v>
                </c:pt>
                <c:pt idx="28487">
                  <c:v>-12.855044074436828</c:v>
                </c:pt>
                <c:pt idx="28488">
                  <c:v>-12.548971596474045</c:v>
                </c:pt>
                <c:pt idx="28489">
                  <c:v>-12.242899118511264</c:v>
                </c:pt>
                <c:pt idx="28490">
                  <c:v>-10.100391772771793</c:v>
                </c:pt>
                <c:pt idx="28491">
                  <c:v>-13.161116552399609</c:v>
                </c:pt>
                <c:pt idx="28492">
                  <c:v>-10.100391772771793</c:v>
                </c:pt>
                <c:pt idx="28493">
                  <c:v>-7.3457394711067581</c:v>
                </c:pt>
                <c:pt idx="28494">
                  <c:v>-10.100391772771793</c:v>
                </c:pt>
                <c:pt idx="28495">
                  <c:v>-9.7943192948090125</c:v>
                </c:pt>
                <c:pt idx="28496">
                  <c:v>-9.1821743388834491</c:v>
                </c:pt>
                <c:pt idx="28497">
                  <c:v>-9.1821743388834491</c:v>
                </c:pt>
                <c:pt idx="28498">
                  <c:v>-8.570029382957884</c:v>
                </c:pt>
                <c:pt idx="28499">
                  <c:v>-6.7335945151811956</c:v>
                </c:pt>
                <c:pt idx="28500">
                  <c:v>-7.9578844270323223</c:v>
                </c:pt>
                <c:pt idx="28501">
                  <c:v>-10.406464250734574</c:v>
                </c:pt>
                <c:pt idx="28502">
                  <c:v>-12.855044074436828</c:v>
                </c:pt>
                <c:pt idx="28503">
                  <c:v>-13.773261508325172</c:v>
                </c:pt>
                <c:pt idx="28504">
                  <c:v>-8.570029382957884</c:v>
                </c:pt>
                <c:pt idx="28505">
                  <c:v>-5.8153770812928505</c:v>
                </c:pt>
                <c:pt idx="28506">
                  <c:v>-7.0396669931439764</c:v>
                </c:pt>
                <c:pt idx="28507">
                  <c:v>-10.100391772771793</c:v>
                </c:pt>
                <c:pt idx="28508">
                  <c:v>-11.018609206660138</c:v>
                </c:pt>
                <c:pt idx="28509">
                  <c:v>-12.242899118511264</c:v>
                </c:pt>
                <c:pt idx="28510">
                  <c:v>-8.8761018609206666</c:v>
                </c:pt>
                <c:pt idx="28511">
                  <c:v>-9.7943192948090125</c:v>
                </c:pt>
                <c:pt idx="28512">
                  <c:v>-6.1214495592556322</c:v>
                </c:pt>
                <c:pt idx="28513">
                  <c:v>-7.9578844270323223</c:v>
                </c:pt>
                <c:pt idx="28514">
                  <c:v>-8.570029382957884</c:v>
                </c:pt>
                <c:pt idx="28515">
                  <c:v>-7.0396669931439764</c:v>
                </c:pt>
                <c:pt idx="28516">
                  <c:v>-3.3667972575905978</c:v>
                </c:pt>
                <c:pt idx="28517">
                  <c:v>-6.4275220372184139</c:v>
                </c:pt>
                <c:pt idx="28518">
                  <c:v>-7.0396669931439764</c:v>
                </c:pt>
                <c:pt idx="28519">
                  <c:v>-8.8761018609206666</c:v>
                </c:pt>
                <c:pt idx="28520">
                  <c:v>-8.570029382957884</c:v>
                </c:pt>
                <c:pt idx="28521">
                  <c:v>-7.0396669931439764</c:v>
                </c:pt>
                <c:pt idx="28522">
                  <c:v>-7.6518119490695398</c:v>
                </c:pt>
                <c:pt idx="28523">
                  <c:v>-11.018609206660138</c:v>
                </c:pt>
                <c:pt idx="28524">
                  <c:v>-11.018609206660138</c:v>
                </c:pt>
                <c:pt idx="28525">
                  <c:v>-9.7943192948090125</c:v>
                </c:pt>
                <c:pt idx="28526">
                  <c:v>-10.100391772771793</c:v>
                </c:pt>
                <c:pt idx="28527">
                  <c:v>-11.32468168462292</c:v>
                </c:pt>
                <c:pt idx="28528">
                  <c:v>-9.7943192948090125</c:v>
                </c:pt>
                <c:pt idx="28529">
                  <c:v>-10.100391772771793</c:v>
                </c:pt>
                <c:pt idx="28530">
                  <c:v>-8.8761018609206666</c:v>
                </c:pt>
                <c:pt idx="28531">
                  <c:v>-5.8153770812928505</c:v>
                </c:pt>
                <c:pt idx="28532">
                  <c:v>-6.1214495592556322</c:v>
                </c:pt>
                <c:pt idx="28533">
                  <c:v>-9.7943192948090125</c:v>
                </c:pt>
                <c:pt idx="28534">
                  <c:v>-8.8761018609206666</c:v>
                </c:pt>
                <c:pt idx="28535">
                  <c:v>-8.8761018609206666</c:v>
                </c:pt>
                <c:pt idx="28536">
                  <c:v>-8.2639569049951032</c:v>
                </c:pt>
                <c:pt idx="28537">
                  <c:v>-6.1214495592556322</c:v>
                </c:pt>
                <c:pt idx="28538">
                  <c:v>-5.5093046033300688</c:v>
                </c:pt>
                <c:pt idx="28539">
                  <c:v>-7.0396669931439764</c:v>
                </c:pt>
                <c:pt idx="28540">
                  <c:v>-8.570029382957884</c:v>
                </c:pt>
                <c:pt idx="28541">
                  <c:v>-11.32468168462292</c:v>
                </c:pt>
                <c:pt idx="28542">
                  <c:v>-10.100391772771793</c:v>
                </c:pt>
                <c:pt idx="28543">
                  <c:v>-6.4275220372184139</c:v>
                </c:pt>
                <c:pt idx="28544">
                  <c:v>-9.1821743388834491</c:v>
                </c:pt>
                <c:pt idx="28545">
                  <c:v>-7.0396669931439764</c:v>
                </c:pt>
                <c:pt idx="28546">
                  <c:v>-5.2032321253672871</c:v>
                </c:pt>
                <c:pt idx="28547">
                  <c:v>-7.0396669931439764</c:v>
                </c:pt>
                <c:pt idx="28548">
                  <c:v>-8.2639569049951032</c:v>
                </c:pt>
                <c:pt idx="28549">
                  <c:v>-12.242899118511264</c:v>
                </c:pt>
                <c:pt idx="28550">
                  <c:v>-14.079333986287953</c:v>
                </c:pt>
                <c:pt idx="28551">
                  <c:v>-10.100391772771793</c:v>
                </c:pt>
                <c:pt idx="28552">
                  <c:v>-8.570029382957884</c:v>
                </c:pt>
                <c:pt idx="28553">
                  <c:v>-7.9578844270323223</c:v>
                </c:pt>
                <c:pt idx="28554">
                  <c:v>-11.630754162585701</c:v>
                </c:pt>
                <c:pt idx="28555">
                  <c:v>-8.2639569049951032</c:v>
                </c:pt>
                <c:pt idx="28556">
                  <c:v>-8.8761018609206666</c:v>
                </c:pt>
                <c:pt idx="28557">
                  <c:v>-9.7943192948090125</c:v>
                </c:pt>
                <c:pt idx="28558">
                  <c:v>-11.936826640548482</c:v>
                </c:pt>
                <c:pt idx="28559">
                  <c:v>-9.7943192948090125</c:v>
                </c:pt>
                <c:pt idx="28560">
                  <c:v>-11.630754162585701</c:v>
                </c:pt>
                <c:pt idx="28561">
                  <c:v>-10.100391772771793</c:v>
                </c:pt>
                <c:pt idx="28562">
                  <c:v>-8.8761018609206666</c:v>
                </c:pt>
                <c:pt idx="28563">
                  <c:v>-6.4275220372184139</c:v>
                </c:pt>
                <c:pt idx="28564">
                  <c:v>-4.8971596474045063</c:v>
                </c:pt>
                <c:pt idx="28565">
                  <c:v>-7.6518119490695398</c:v>
                </c:pt>
                <c:pt idx="28566">
                  <c:v>-9.7943192948090125</c:v>
                </c:pt>
                <c:pt idx="28567">
                  <c:v>-8.2639569049951032</c:v>
                </c:pt>
                <c:pt idx="28568">
                  <c:v>-9.7943192948090125</c:v>
                </c:pt>
                <c:pt idx="28569">
                  <c:v>-10.712536728697357</c:v>
                </c:pt>
                <c:pt idx="28570">
                  <c:v>-13.773261508325172</c:v>
                </c:pt>
                <c:pt idx="28571">
                  <c:v>-13.161116552399609</c:v>
                </c:pt>
                <c:pt idx="28572">
                  <c:v>-14.385406464250735</c:v>
                </c:pt>
                <c:pt idx="28573">
                  <c:v>-12.242899118511264</c:v>
                </c:pt>
                <c:pt idx="28574">
                  <c:v>-14.385406464250735</c:v>
                </c:pt>
                <c:pt idx="28575">
                  <c:v>-14.079333986287953</c:v>
                </c:pt>
                <c:pt idx="28576">
                  <c:v>-12.242899118511264</c:v>
                </c:pt>
                <c:pt idx="28577">
                  <c:v>-10.406464250734574</c:v>
                </c:pt>
                <c:pt idx="28578">
                  <c:v>-8.8761018609206666</c:v>
                </c:pt>
                <c:pt idx="28579">
                  <c:v>-8.570029382957884</c:v>
                </c:pt>
                <c:pt idx="28580">
                  <c:v>-11.32468168462292</c:v>
                </c:pt>
                <c:pt idx="28581">
                  <c:v>-9.7943192948090125</c:v>
                </c:pt>
                <c:pt idx="28582">
                  <c:v>-13.773261508325172</c:v>
                </c:pt>
                <c:pt idx="28583">
                  <c:v>-12.242899118511264</c:v>
                </c:pt>
                <c:pt idx="28584">
                  <c:v>-13.467189030362391</c:v>
                </c:pt>
                <c:pt idx="28585">
                  <c:v>-14.385406464250735</c:v>
                </c:pt>
                <c:pt idx="28586">
                  <c:v>-12.548971596474045</c:v>
                </c:pt>
                <c:pt idx="28587">
                  <c:v>-13.467189030362391</c:v>
                </c:pt>
                <c:pt idx="28588">
                  <c:v>-14.079333986287953</c:v>
                </c:pt>
                <c:pt idx="28589">
                  <c:v>-11.018609206660138</c:v>
                </c:pt>
                <c:pt idx="28590">
                  <c:v>-7.3457394711067581</c:v>
                </c:pt>
                <c:pt idx="28591">
                  <c:v>-8.8761018609206666</c:v>
                </c:pt>
                <c:pt idx="28592">
                  <c:v>-7.3457394711067581</c:v>
                </c:pt>
                <c:pt idx="28593">
                  <c:v>-11.936826640548482</c:v>
                </c:pt>
                <c:pt idx="28594">
                  <c:v>-12.242899118511264</c:v>
                </c:pt>
                <c:pt idx="28595">
                  <c:v>-8.570029382957884</c:v>
                </c:pt>
                <c:pt idx="28596">
                  <c:v>-6.4275220372184139</c:v>
                </c:pt>
                <c:pt idx="28597">
                  <c:v>-10.712536728697357</c:v>
                </c:pt>
                <c:pt idx="28598">
                  <c:v>-7.3457394711067581</c:v>
                </c:pt>
                <c:pt idx="28599">
                  <c:v>-8.570029382957884</c:v>
                </c:pt>
                <c:pt idx="28600">
                  <c:v>-7.0396669931439764</c:v>
                </c:pt>
                <c:pt idx="28601">
                  <c:v>-8.8761018609206666</c:v>
                </c:pt>
                <c:pt idx="28602">
                  <c:v>-7.3457394711067581</c:v>
                </c:pt>
                <c:pt idx="28603">
                  <c:v>-8.2639569049951032</c:v>
                </c:pt>
                <c:pt idx="28604">
                  <c:v>-11.018609206660138</c:v>
                </c:pt>
                <c:pt idx="28605">
                  <c:v>-6.7335945151811956</c:v>
                </c:pt>
                <c:pt idx="28606">
                  <c:v>-5.8153770812928505</c:v>
                </c:pt>
                <c:pt idx="28607">
                  <c:v>-6.1214495592556322</c:v>
                </c:pt>
                <c:pt idx="28608">
                  <c:v>-8.8761018609206666</c:v>
                </c:pt>
                <c:pt idx="28609">
                  <c:v>-5.8153770812928505</c:v>
                </c:pt>
                <c:pt idx="28610">
                  <c:v>-6.4275220372184139</c:v>
                </c:pt>
                <c:pt idx="28611">
                  <c:v>-4.285014691478942</c:v>
                </c:pt>
                <c:pt idx="28612">
                  <c:v>-6.1214495592556322</c:v>
                </c:pt>
                <c:pt idx="28613">
                  <c:v>-8.570029382957884</c:v>
                </c:pt>
                <c:pt idx="28614">
                  <c:v>-9.7943192948090125</c:v>
                </c:pt>
                <c:pt idx="28615">
                  <c:v>-6.4275220372184139</c:v>
                </c:pt>
                <c:pt idx="28616">
                  <c:v>-5.8153770812928505</c:v>
                </c:pt>
                <c:pt idx="28617">
                  <c:v>-8.2639569049951032</c:v>
                </c:pt>
                <c:pt idx="28618">
                  <c:v>-7.9578844270323223</c:v>
                </c:pt>
                <c:pt idx="28619">
                  <c:v>-9.1821743388834491</c:v>
                </c:pt>
                <c:pt idx="28620">
                  <c:v>-7.9578844270323223</c:v>
                </c:pt>
                <c:pt idx="28621">
                  <c:v>-11.936826640548482</c:v>
                </c:pt>
                <c:pt idx="28622">
                  <c:v>-10.712536728697357</c:v>
                </c:pt>
                <c:pt idx="28623">
                  <c:v>-14.079333986287953</c:v>
                </c:pt>
                <c:pt idx="28624">
                  <c:v>-10.406464250734574</c:v>
                </c:pt>
                <c:pt idx="28625">
                  <c:v>-7.6518119490695398</c:v>
                </c:pt>
                <c:pt idx="28626">
                  <c:v>-7.0396669931439764</c:v>
                </c:pt>
                <c:pt idx="28627">
                  <c:v>-9.7943192948090125</c:v>
                </c:pt>
                <c:pt idx="28628">
                  <c:v>-10.100391772771793</c:v>
                </c:pt>
                <c:pt idx="28629">
                  <c:v>-14.691478942213516</c:v>
                </c:pt>
                <c:pt idx="28630">
                  <c:v>-12.855044074436828</c:v>
                </c:pt>
                <c:pt idx="28631">
                  <c:v>-11.630754162585701</c:v>
                </c:pt>
                <c:pt idx="28632">
                  <c:v>-13.773261508325172</c:v>
                </c:pt>
                <c:pt idx="28633">
                  <c:v>-13.773261508325172</c:v>
                </c:pt>
                <c:pt idx="28634">
                  <c:v>-13.773261508325172</c:v>
                </c:pt>
                <c:pt idx="28635">
                  <c:v>-12.242899118511264</c:v>
                </c:pt>
                <c:pt idx="28636">
                  <c:v>-11.630754162585701</c:v>
                </c:pt>
                <c:pt idx="28637">
                  <c:v>-11.018609206660138</c:v>
                </c:pt>
                <c:pt idx="28638">
                  <c:v>-13.773261508325172</c:v>
                </c:pt>
                <c:pt idx="28639">
                  <c:v>-13.773261508325172</c:v>
                </c:pt>
                <c:pt idx="28640">
                  <c:v>-11.630754162585701</c:v>
                </c:pt>
                <c:pt idx="28641">
                  <c:v>-11.018609206660138</c:v>
                </c:pt>
                <c:pt idx="28642">
                  <c:v>-10.406464250734574</c:v>
                </c:pt>
                <c:pt idx="28643">
                  <c:v>-10.100391772771793</c:v>
                </c:pt>
                <c:pt idx="28644">
                  <c:v>-11.936826640548482</c:v>
                </c:pt>
                <c:pt idx="28645">
                  <c:v>-12.548971596474045</c:v>
                </c:pt>
                <c:pt idx="28646">
                  <c:v>-12.242899118511264</c:v>
                </c:pt>
                <c:pt idx="28647">
                  <c:v>-14.9975514201763</c:v>
                </c:pt>
                <c:pt idx="28648">
                  <c:v>-14.079333986287953</c:v>
                </c:pt>
                <c:pt idx="28649">
                  <c:v>-11.630754162585701</c:v>
                </c:pt>
                <c:pt idx="28650">
                  <c:v>-9.7943192948090125</c:v>
                </c:pt>
                <c:pt idx="28651">
                  <c:v>-7.3457394711067581</c:v>
                </c:pt>
                <c:pt idx="28652">
                  <c:v>-9.1821743388834491</c:v>
                </c:pt>
                <c:pt idx="28653">
                  <c:v>-11.936826640548482</c:v>
                </c:pt>
                <c:pt idx="28654">
                  <c:v>-13.161116552399609</c:v>
                </c:pt>
                <c:pt idx="28655">
                  <c:v>-13.467189030362391</c:v>
                </c:pt>
                <c:pt idx="28656">
                  <c:v>-13.773261508325172</c:v>
                </c:pt>
                <c:pt idx="28657">
                  <c:v>-11.32468168462292</c:v>
                </c:pt>
                <c:pt idx="28658">
                  <c:v>-11.32468168462292</c:v>
                </c:pt>
                <c:pt idx="28659">
                  <c:v>-5.2032321253672871</c:v>
                </c:pt>
                <c:pt idx="28660">
                  <c:v>-6.1214495592556322</c:v>
                </c:pt>
                <c:pt idx="28661">
                  <c:v>-5.8153770812928505</c:v>
                </c:pt>
                <c:pt idx="28662">
                  <c:v>-6.4275220372184139</c:v>
                </c:pt>
                <c:pt idx="28663">
                  <c:v>-5.8153770812928505</c:v>
                </c:pt>
                <c:pt idx="28664">
                  <c:v>-7.0396669931439764</c:v>
                </c:pt>
                <c:pt idx="28665">
                  <c:v>-7.3457394711067581</c:v>
                </c:pt>
                <c:pt idx="28666">
                  <c:v>-7.9578844270323223</c:v>
                </c:pt>
                <c:pt idx="28667">
                  <c:v>-10.406464250734574</c:v>
                </c:pt>
                <c:pt idx="28668">
                  <c:v>-8.8761018609206666</c:v>
                </c:pt>
                <c:pt idx="28669">
                  <c:v>-7.3457394711067581</c:v>
                </c:pt>
                <c:pt idx="28670">
                  <c:v>-10.100391772771793</c:v>
                </c:pt>
                <c:pt idx="28671">
                  <c:v>-9.7943192948090125</c:v>
                </c:pt>
                <c:pt idx="28672">
                  <c:v>-12.855044074436828</c:v>
                </c:pt>
                <c:pt idx="28673">
                  <c:v>-10.406464250734574</c:v>
                </c:pt>
                <c:pt idx="28674">
                  <c:v>-13.467189030362391</c:v>
                </c:pt>
                <c:pt idx="28675">
                  <c:v>-11.936826640548482</c:v>
                </c:pt>
                <c:pt idx="28676">
                  <c:v>-11.630754162585701</c:v>
                </c:pt>
                <c:pt idx="28677">
                  <c:v>-7.9578844270323223</c:v>
                </c:pt>
                <c:pt idx="28678">
                  <c:v>-7.3457394711067581</c:v>
                </c:pt>
                <c:pt idx="28679">
                  <c:v>-10.406464250734574</c:v>
                </c:pt>
                <c:pt idx="28680">
                  <c:v>-9.1821743388834491</c:v>
                </c:pt>
                <c:pt idx="28681">
                  <c:v>-7.6518119490695398</c:v>
                </c:pt>
                <c:pt idx="28682">
                  <c:v>-9.7943192948090125</c:v>
                </c:pt>
                <c:pt idx="28683">
                  <c:v>-7.3457394711067581</c:v>
                </c:pt>
                <c:pt idx="28684">
                  <c:v>-6.1214495592556322</c:v>
                </c:pt>
                <c:pt idx="28685">
                  <c:v>-6.4275220372184139</c:v>
                </c:pt>
                <c:pt idx="28686">
                  <c:v>-8.2639569049951032</c:v>
                </c:pt>
                <c:pt idx="28687">
                  <c:v>-8.2639569049951032</c:v>
                </c:pt>
                <c:pt idx="28688">
                  <c:v>-11.936826640548482</c:v>
                </c:pt>
                <c:pt idx="28689">
                  <c:v>-10.712536728697357</c:v>
                </c:pt>
                <c:pt idx="28690">
                  <c:v>-11.018609206660138</c:v>
                </c:pt>
                <c:pt idx="28691">
                  <c:v>-12.242899118511264</c:v>
                </c:pt>
                <c:pt idx="28692">
                  <c:v>-10.712536728697357</c:v>
                </c:pt>
                <c:pt idx="28693">
                  <c:v>-9.7943192948090125</c:v>
                </c:pt>
                <c:pt idx="28694">
                  <c:v>-10.406464250734574</c:v>
                </c:pt>
                <c:pt idx="28695">
                  <c:v>-10.100391772771793</c:v>
                </c:pt>
                <c:pt idx="28696">
                  <c:v>-9.1821743388834491</c:v>
                </c:pt>
                <c:pt idx="28697">
                  <c:v>-10.712536728697357</c:v>
                </c:pt>
                <c:pt idx="28698">
                  <c:v>-13.161116552399609</c:v>
                </c:pt>
                <c:pt idx="28699">
                  <c:v>-10.406464250734574</c:v>
                </c:pt>
                <c:pt idx="28700">
                  <c:v>-9.7943192948090125</c:v>
                </c:pt>
                <c:pt idx="28701">
                  <c:v>-11.936826640548482</c:v>
                </c:pt>
                <c:pt idx="28702">
                  <c:v>-15.60969637610186</c:v>
                </c:pt>
                <c:pt idx="28703">
                  <c:v>-11.936826640548482</c:v>
                </c:pt>
                <c:pt idx="28704">
                  <c:v>-8.8761018609206666</c:v>
                </c:pt>
                <c:pt idx="28705">
                  <c:v>-9.1821743388834491</c:v>
                </c:pt>
                <c:pt idx="28706">
                  <c:v>-10.712536728697357</c:v>
                </c:pt>
                <c:pt idx="28707">
                  <c:v>-12.548971596474045</c:v>
                </c:pt>
                <c:pt idx="28708">
                  <c:v>-9.7943192948090125</c:v>
                </c:pt>
                <c:pt idx="28709">
                  <c:v>-13.161116552399609</c:v>
                </c:pt>
                <c:pt idx="28710">
                  <c:v>-10.100391772771793</c:v>
                </c:pt>
                <c:pt idx="28711">
                  <c:v>-9.1821743388834491</c:v>
                </c:pt>
                <c:pt idx="28712">
                  <c:v>-10.712536728697357</c:v>
                </c:pt>
                <c:pt idx="28713">
                  <c:v>-11.630754162585701</c:v>
                </c:pt>
                <c:pt idx="28714">
                  <c:v>-12.548971596474045</c:v>
                </c:pt>
                <c:pt idx="28715">
                  <c:v>-7.9578844270323223</c:v>
                </c:pt>
                <c:pt idx="28716">
                  <c:v>-7.6518119490695398</c:v>
                </c:pt>
                <c:pt idx="28717">
                  <c:v>-10.100391772771793</c:v>
                </c:pt>
                <c:pt idx="28718">
                  <c:v>-10.712536728697357</c:v>
                </c:pt>
                <c:pt idx="28719">
                  <c:v>-8.570029382957884</c:v>
                </c:pt>
                <c:pt idx="28720">
                  <c:v>-6.7335945151811956</c:v>
                </c:pt>
                <c:pt idx="28721">
                  <c:v>-7.9578844270323223</c:v>
                </c:pt>
                <c:pt idx="28722">
                  <c:v>-9.7943192948090125</c:v>
                </c:pt>
                <c:pt idx="28723">
                  <c:v>-9.1821743388834491</c:v>
                </c:pt>
                <c:pt idx="28724">
                  <c:v>-12.548971596474045</c:v>
                </c:pt>
                <c:pt idx="28725">
                  <c:v>-13.773261508325172</c:v>
                </c:pt>
                <c:pt idx="28726">
                  <c:v>-11.630754162585701</c:v>
                </c:pt>
                <c:pt idx="28727">
                  <c:v>-10.406464250734574</c:v>
                </c:pt>
                <c:pt idx="28728">
                  <c:v>-11.018609206660138</c:v>
                </c:pt>
                <c:pt idx="28729">
                  <c:v>-12.548971596474045</c:v>
                </c:pt>
                <c:pt idx="28730">
                  <c:v>-12.548971596474045</c:v>
                </c:pt>
                <c:pt idx="28731">
                  <c:v>-11.936826640548482</c:v>
                </c:pt>
                <c:pt idx="28732">
                  <c:v>-6.7335945151811956</c:v>
                </c:pt>
                <c:pt idx="28733">
                  <c:v>-8.570029382957884</c:v>
                </c:pt>
                <c:pt idx="28734">
                  <c:v>-12.548971596474045</c:v>
                </c:pt>
                <c:pt idx="28735">
                  <c:v>-13.467189030362391</c:v>
                </c:pt>
                <c:pt idx="28736">
                  <c:v>-15.30362389813908</c:v>
                </c:pt>
                <c:pt idx="28737">
                  <c:v>-12.855044074436828</c:v>
                </c:pt>
                <c:pt idx="28738">
                  <c:v>-9.7943192948090125</c:v>
                </c:pt>
                <c:pt idx="28739">
                  <c:v>-12.242899118511264</c:v>
                </c:pt>
                <c:pt idx="28740">
                  <c:v>-13.467189030362391</c:v>
                </c:pt>
                <c:pt idx="28741">
                  <c:v>-12.242899118511264</c:v>
                </c:pt>
                <c:pt idx="28742">
                  <c:v>-10.406464250734574</c:v>
                </c:pt>
                <c:pt idx="28743">
                  <c:v>-12.242899118511264</c:v>
                </c:pt>
                <c:pt idx="28744">
                  <c:v>-12.548971596474045</c:v>
                </c:pt>
                <c:pt idx="28745">
                  <c:v>-14.691478942213516</c:v>
                </c:pt>
                <c:pt idx="28746">
                  <c:v>-12.855044074436828</c:v>
                </c:pt>
                <c:pt idx="28747">
                  <c:v>-14.9975514201763</c:v>
                </c:pt>
                <c:pt idx="28748">
                  <c:v>-11.630754162585701</c:v>
                </c:pt>
                <c:pt idx="28749">
                  <c:v>-10.406464250734574</c:v>
                </c:pt>
                <c:pt idx="28750">
                  <c:v>-6.7335945151811956</c:v>
                </c:pt>
                <c:pt idx="28751">
                  <c:v>-7.0396669931439764</c:v>
                </c:pt>
                <c:pt idx="28752">
                  <c:v>-7.0396669931439764</c:v>
                </c:pt>
                <c:pt idx="28753">
                  <c:v>-5.5093046033300688</c:v>
                </c:pt>
                <c:pt idx="28754">
                  <c:v>-4.285014691478942</c:v>
                </c:pt>
                <c:pt idx="28755">
                  <c:v>-5.8153770812928505</c:v>
                </c:pt>
                <c:pt idx="28756">
                  <c:v>-6.4275220372184139</c:v>
                </c:pt>
                <c:pt idx="28757">
                  <c:v>-6.1214495592556322</c:v>
                </c:pt>
                <c:pt idx="28758">
                  <c:v>-4.8971596474045063</c:v>
                </c:pt>
                <c:pt idx="28759">
                  <c:v>-5.5093046033300688</c:v>
                </c:pt>
                <c:pt idx="28760">
                  <c:v>-11.630754162585701</c:v>
                </c:pt>
                <c:pt idx="28761">
                  <c:v>-11.936826640548482</c:v>
                </c:pt>
                <c:pt idx="28762">
                  <c:v>-12.548971596474045</c:v>
                </c:pt>
                <c:pt idx="28763">
                  <c:v>-6.7335945151811956</c:v>
                </c:pt>
                <c:pt idx="28764">
                  <c:v>-7.0396669931439764</c:v>
                </c:pt>
                <c:pt idx="28765">
                  <c:v>-7.9578844270323223</c:v>
                </c:pt>
                <c:pt idx="28766">
                  <c:v>-11.32468168462292</c:v>
                </c:pt>
                <c:pt idx="28767">
                  <c:v>-11.936826640548482</c:v>
                </c:pt>
                <c:pt idx="28768">
                  <c:v>-12.548971596474045</c:v>
                </c:pt>
                <c:pt idx="28769">
                  <c:v>-12.242899118511264</c:v>
                </c:pt>
                <c:pt idx="28770">
                  <c:v>-8.2639569049951032</c:v>
                </c:pt>
                <c:pt idx="28771">
                  <c:v>-7.9578844270323223</c:v>
                </c:pt>
                <c:pt idx="28772">
                  <c:v>-10.406464250734574</c:v>
                </c:pt>
                <c:pt idx="28773">
                  <c:v>-11.936826640548482</c:v>
                </c:pt>
                <c:pt idx="28774">
                  <c:v>-11.018609206660138</c:v>
                </c:pt>
                <c:pt idx="28775">
                  <c:v>-11.32468168462292</c:v>
                </c:pt>
                <c:pt idx="28776">
                  <c:v>-10.406464250734574</c:v>
                </c:pt>
                <c:pt idx="28777">
                  <c:v>-7.9578844270323223</c:v>
                </c:pt>
                <c:pt idx="28778">
                  <c:v>-7.3457394711067581</c:v>
                </c:pt>
                <c:pt idx="28779">
                  <c:v>-6.1214495592556322</c:v>
                </c:pt>
                <c:pt idx="28780">
                  <c:v>-8.2639569049951032</c:v>
                </c:pt>
                <c:pt idx="28781">
                  <c:v>-10.712536728697357</c:v>
                </c:pt>
                <c:pt idx="28782">
                  <c:v>-11.018609206660138</c:v>
                </c:pt>
                <c:pt idx="28783">
                  <c:v>-10.100391772771793</c:v>
                </c:pt>
                <c:pt idx="28784">
                  <c:v>-9.7943192948090125</c:v>
                </c:pt>
                <c:pt idx="28785">
                  <c:v>-10.712536728697357</c:v>
                </c:pt>
                <c:pt idx="28786">
                  <c:v>-10.100391772771793</c:v>
                </c:pt>
                <c:pt idx="28787">
                  <c:v>-11.32468168462292</c:v>
                </c:pt>
                <c:pt idx="28788">
                  <c:v>-10.406464250734574</c:v>
                </c:pt>
                <c:pt idx="28789">
                  <c:v>-7.9578844270323223</c:v>
                </c:pt>
                <c:pt idx="28790">
                  <c:v>-9.1821743388834491</c:v>
                </c:pt>
                <c:pt idx="28791">
                  <c:v>-6.7335945151811956</c:v>
                </c:pt>
                <c:pt idx="28792">
                  <c:v>-7.0396669931439764</c:v>
                </c:pt>
                <c:pt idx="28793">
                  <c:v>-9.1821743388834491</c:v>
                </c:pt>
                <c:pt idx="28794">
                  <c:v>-10.406464250734574</c:v>
                </c:pt>
                <c:pt idx="28795">
                  <c:v>-8.8761018609206666</c:v>
                </c:pt>
                <c:pt idx="28796">
                  <c:v>-11.018609206660138</c:v>
                </c:pt>
                <c:pt idx="28797">
                  <c:v>-11.630754162585701</c:v>
                </c:pt>
                <c:pt idx="28798">
                  <c:v>-10.712536728697357</c:v>
                </c:pt>
                <c:pt idx="28799">
                  <c:v>-10.100391772771793</c:v>
                </c:pt>
                <c:pt idx="28800">
                  <c:v>-12.855044074436828</c:v>
                </c:pt>
                <c:pt idx="28801">
                  <c:v>-10.100391772771793</c:v>
                </c:pt>
                <c:pt idx="28802">
                  <c:v>-7.9578844270323223</c:v>
                </c:pt>
                <c:pt idx="28803">
                  <c:v>-7.9578844270323223</c:v>
                </c:pt>
                <c:pt idx="28804">
                  <c:v>-10.100391772771793</c:v>
                </c:pt>
                <c:pt idx="28805">
                  <c:v>-13.161116552399609</c:v>
                </c:pt>
                <c:pt idx="28806">
                  <c:v>-13.467189030362391</c:v>
                </c:pt>
                <c:pt idx="28807">
                  <c:v>-10.100391772771793</c:v>
                </c:pt>
                <c:pt idx="28808">
                  <c:v>-10.406464250734574</c:v>
                </c:pt>
                <c:pt idx="28809">
                  <c:v>-10.712536728697357</c:v>
                </c:pt>
                <c:pt idx="28810">
                  <c:v>-10.100391772771793</c:v>
                </c:pt>
                <c:pt idx="28811">
                  <c:v>-9.7943192948090125</c:v>
                </c:pt>
                <c:pt idx="28812">
                  <c:v>-11.018609206660138</c:v>
                </c:pt>
                <c:pt idx="28813">
                  <c:v>-11.630754162585701</c:v>
                </c:pt>
                <c:pt idx="28814">
                  <c:v>-13.773261508325172</c:v>
                </c:pt>
                <c:pt idx="28815">
                  <c:v>-10.712536728697357</c:v>
                </c:pt>
                <c:pt idx="28816">
                  <c:v>-9.1821743388834491</c:v>
                </c:pt>
                <c:pt idx="28817">
                  <c:v>-9.1821743388834491</c:v>
                </c:pt>
                <c:pt idx="28818">
                  <c:v>-8.570029382957884</c:v>
                </c:pt>
                <c:pt idx="28819">
                  <c:v>-10.100391772771793</c:v>
                </c:pt>
                <c:pt idx="28820">
                  <c:v>-10.406464250734574</c:v>
                </c:pt>
                <c:pt idx="28821">
                  <c:v>-6.1214495592556322</c:v>
                </c:pt>
                <c:pt idx="28822">
                  <c:v>-8.2639569049951032</c:v>
                </c:pt>
                <c:pt idx="28823">
                  <c:v>-8.8761018609206666</c:v>
                </c:pt>
                <c:pt idx="28824">
                  <c:v>-11.936826640548482</c:v>
                </c:pt>
                <c:pt idx="28825">
                  <c:v>-11.018609206660138</c:v>
                </c:pt>
                <c:pt idx="28826">
                  <c:v>-7.3457394711067581</c:v>
                </c:pt>
                <c:pt idx="28827">
                  <c:v>-11.936826640548482</c:v>
                </c:pt>
                <c:pt idx="28828">
                  <c:v>-10.100391772771793</c:v>
                </c:pt>
                <c:pt idx="28829">
                  <c:v>-9.1821743388834491</c:v>
                </c:pt>
                <c:pt idx="28830">
                  <c:v>-9.1821743388834491</c:v>
                </c:pt>
                <c:pt idx="28831">
                  <c:v>-7.3457394711067581</c:v>
                </c:pt>
                <c:pt idx="28832">
                  <c:v>-10.406464250734574</c:v>
                </c:pt>
                <c:pt idx="28833">
                  <c:v>-9.1821743388834491</c:v>
                </c:pt>
                <c:pt idx="28834">
                  <c:v>-8.2639569049951032</c:v>
                </c:pt>
                <c:pt idx="28835">
                  <c:v>-6.7335945151811956</c:v>
                </c:pt>
                <c:pt idx="28836">
                  <c:v>-8.2639569049951032</c:v>
                </c:pt>
                <c:pt idx="28837">
                  <c:v>-5.5093046033300688</c:v>
                </c:pt>
                <c:pt idx="28838">
                  <c:v>-5.5093046033300688</c:v>
                </c:pt>
                <c:pt idx="28839">
                  <c:v>-10.406464250734574</c:v>
                </c:pt>
                <c:pt idx="28840">
                  <c:v>-8.2639569049951032</c:v>
                </c:pt>
                <c:pt idx="28841">
                  <c:v>-5.8153770812928505</c:v>
                </c:pt>
                <c:pt idx="28842">
                  <c:v>-7.9578844270323223</c:v>
                </c:pt>
                <c:pt idx="28843">
                  <c:v>-7.9578844270323223</c:v>
                </c:pt>
                <c:pt idx="28844">
                  <c:v>-7.3457394711067581</c:v>
                </c:pt>
                <c:pt idx="28845">
                  <c:v>-4.8971596474045063</c:v>
                </c:pt>
                <c:pt idx="28846">
                  <c:v>-7.0396669931439764</c:v>
                </c:pt>
                <c:pt idx="28847">
                  <c:v>-5.2032321253672871</c:v>
                </c:pt>
                <c:pt idx="28848">
                  <c:v>-4.8971596474045063</c:v>
                </c:pt>
                <c:pt idx="28849">
                  <c:v>-5.8153770812928505</c:v>
                </c:pt>
                <c:pt idx="28850">
                  <c:v>-5.2032321253672871</c:v>
                </c:pt>
                <c:pt idx="28851">
                  <c:v>-4.285014691478942</c:v>
                </c:pt>
                <c:pt idx="28852">
                  <c:v>-9.7943192948090125</c:v>
                </c:pt>
                <c:pt idx="28853">
                  <c:v>-6.4275220372184139</c:v>
                </c:pt>
                <c:pt idx="28854">
                  <c:v>-11.936826640548482</c:v>
                </c:pt>
                <c:pt idx="28855">
                  <c:v>-11.32468168462292</c:v>
                </c:pt>
                <c:pt idx="28856">
                  <c:v>-10.712536728697357</c:v>
                </c:pt>
                <c:pt idx="28857">
                  <c:v>-8.8761018609206666</c:v>
                </c:pt>
                <c:pt idx="28858">
                  <c:v>-8.2639569049951032</c:v>
                </c:pt>
                <c:pt idx="28859">
                  <c:v>-8.2639569049951032</c:v>
                </c:pt>
                <c:pt idx="28860">
                  <c:v>-7.3457394711067581</c:v>
                </c:pt>
                <c:pt idx="28861">
                  <c:v>-10.406464250734574</c:v>
                </c:pt>
                <c:pt idx="28862">
                  <c:v>-11.630754162585701</c:v>
                </c:pt>
                <c:pt idx="28863">
                  <c:v>-11.936826640548482</c:v>
                </c:pt>
                <c:pt idx="28864">
                  <c:v>-11.32468168462292</c:v>
                </c:pt>
                <c:pt idx="28865">
                  <c:v>-8.8761018609206666</c:v>
                </c:pt>
                <c:pt idx="28866">
                  <c:v>-11.630754162585701</c:v>
                </c:pt>
                <c:pt idx="28867">
                  <c:v>-8.8761018609206666</c:v>
                </c:pt>
                <c:pt idx="28868">
                  <c:v>-11.936826640548482</c:v>
                </c:pt>
                <c:pt idx="28869">
                  <c:v>-9.7943192948090125</c:v>
                </c:pt>
                <c:pt idx="28870">
                  <c:v>-11.630754162585701</c:v>
                </c:pt>
                <c:pt idx="28871">
                  <c:v>-9.1821743388834491</c:v>
                </c:pt>
                <c:pt idx="28872">
                  <c:v>-6.4275220372184139</c:v>
                </c:pt>
                <c:pt idx="28873">
                  <c:v>-6.7335945151811956</c:v>
                </c:pt>
                <c:pt idx="28874">
                  <c:v>-8.2639569049951032</c:v>
                </c:pt>
                <c:pt idx="28875">
                  <c:v>-10.712536728697357</c:v>
                </c:pt>
                <c:pt idx="28876">
                  <c:v>-11.630754162585701</c:v>
                </c:pt>
                <c:pt idx="28877">
                  <c:v>-12.548971596474045</c:v>
                </c:pt>
                <c:pt idx="28878">
                  <c:v>-11.32468168462292</c:v>
                </c:pt>
                <c:pt idx="28879">
                  <c:v>-12.242899118511264</c:v>
                </c:pt>
                <c:pt idx="28880">
                  <c:v>-12.242899118511264</c:v>
                </c:pt>
                <c:pt idx="28881">
                  <c:v>-11.630754162585701</c:v>
                </c:pt>
                <c:pt idx="28882">
                  <c:v>-11.32468168462292</c:v>
                </c:pt>
                <c:pt idx="28883">
                  <c:v>-11.936826640548482</c:v>
                </c:pt>
                <c:pt idx="28884">
                  <c:v>-8.2639569049951032</c:v>
                </c:pt>
                <c:pt idx="28885">
                  <c:v>-11.630754162585701</c:v>
                </c:pt>
                <c:pt idx="28886">
                  <c:v>-11.630754162585701</c:v>
                </c:pt>
                <c:pt idx="28887">
                  <c:v>-12.855044074436828</c:v>
                </c:pt>
                <c:pt idx="28888">
                  <c:v>-14.385406464250735</c:v>
                </c:pt>
                <c:pt idx="28889">
                  <c:v>-11.018609206660138</c:v>
                </c:pt>
                <c:pt idx="28890">
                  <c:v>-5.5093046033300688</c:v>
                </c:pt>
                <c:pt idx="28891">
                  <c:v>-7.0396669931439764</c:v>
                </c:pt>
                <c:pt idx="28892">
                  <c:v>-10.406464250734574</c:v>
                </c:pt>
                <c:pt idx="28893">
                  <c:v>-11.630754162585701</c:v>
                </c:pt>
                <c:pt idx="28894">
                  <c:v>-12.242899118511264</c:v>
                </c:pt>
                <c:pt idx="28895">
                  <c:v>-8.2639569049951032</c:v>
                </c:pt>
                <c:pt idx="28896">
                  <c:v>-11.018609206660138</c:v>
                </c:pt>
                <c:pt idx="28897">
                  <c:v>-13.467189030362391</c:v>
                </c:pt>
                <c:pt idx="28898">
                  <c:v>-9.1821743388834491</c:v>
                </c:pt>
                <c:pt idx="28899">
                  <c:v>-10.712536728697357</c:v>
                </c:pt>
                <c:pt idx="28900">
                  <c:v>-11.936826640548482</c:v>
                </c:pt>
                <c:pt idx="28901">
                  <c:v>-12.548971596474045</c:v>
                </c:pt>
                <c:pt idx="28902">
                  <c:v>-11.936826640548482</c:v>
                </c:pt>
                <c:pt idx="28903">
                  <c:v>-11.018609206660138</c:v>
                </c:pt>
                <c:pt idx="28904">
                  <c:v>-5.5093046033300688</c:v>
                </c:pt>
                <c:pt idx="28905">
                  <c:v>-8.570029382957884</c:v>
                </c:pt>
                <c:pt idx="28906">
                  <c:v>-11.018609206660138</c:v>
                </c:pt>
                <c:pt idx="28907">
                  <c:v>-9.7943192948090125</c:v>
                </c:pt>
                <c:pt idx="28908">
                  <c:v>-15.30362389813908</c:v>
                </c:pt>
                <c:pt idx="28909">
                  <c:v>-10.712536728697357</c:v>
                </c:pt>
                <c:pt idx="28910">
                  <c:v>-10.712536728697357</c:v>
                </c:pt>
                <c:pt idx="28911">
                  <c:v>-10.100391772771793</c:v>
                </c:pt>
                <c:pt idx="28912">
                  <c:v>-6.7335945151811956</c:v>
                </c:pt>
                <c:pt idx="28913">
                  <c:v>-6.1214495592556322</c:v>
                </c:pt>
                <c:pt idx="28914">
                  <c:v>-5.8153770812928505</c:v>
                </c:pt>
                <c:pt idx="28915">
                  <c:v>-5.2032321253672871</c:v>
                </c:pt>
                <c:pt idx="28916">
                  <c:v>-5.8153770812928505</c:v>
                </c:pt>
                <c:pt idx="28917">
                  <c:v>-7.6518119490695398</c:v>
                </c:pt>
                <c:pt idx="28918">
                  <c:v>-8.2639569049951032</c:v>
                </c:pt>
                <c:pt idx="28919">
                  <c:v>-9.1821743388834491</c:v>
                </c:pt>
                <c:pt idx="28920">
                  <c:v>-8.8761018609206666</c:v>
                </c:pt>
                <c:pt idx="28921">
                  <c:v>-7.3457394711067581</c:v>
                </c:pt>
                <c:pt idx="28922">
                  <c:v>-8.570029382957884</c:v>
                </c:pt>
                <c:pt idx="28923">
                  <c:v>-12.548971596474045</c:v>
                </c:pt>
                <c:pt idx="28924">
                  <c:v>-10.406464250734574</c:v>
                </c:pt>
                <c:pt idx="28925">
                  <c:v>-10.100391772771793</c:v>
                </c:pt>
                <c:pt idx="28926">
                  <c:v>-10.406464250734574</c:v>
                </c:pt>
                <c:pt idx="28927">
                  <c:v>-9.7943192948090125</c:v>
                </c:pt>
                <c:pt idx="28928">
                  <c:v>-9.7943192948090125</c:v>
                </c:pt>
                <c:pt idx="28929">
                  <c:v>-10.406464250734574</c:v>
                </c:pt>
                <c:pt idx="28930">
                  <c:v>-5.2032321253672871</c:v>
                </c:pt>
                <c:pt idx="28931">
                  <c:v>-10.100391772771793</c:v>
                </c:pt>
                <c:pt idx="28932">
                  <c:v>-8.570029382957884</c:v>
                </c:pt>
                <c:pt idx="28933">
                  <c:v>-7.6518119490695398</c:v>
                </c:pt>
                <c:pt idx="28934">
                  <c:v>-7.3457394711067581</c:v>
                </c:pt>
                <c:pt idx="28935">
                  <c:v>-8.570029382957884</c:v>
                </c:pt>
                <c:pt idx="28936">
                  <c:v>-7.6518119490695398</c:v>
                </c:pt>
                <c:pt idx="28937">
                  <c:v>-8.570029382957884</c:v>
                </c:pt>
                <c:pt idx="28938">
                  <c:v>-7.6518119490695398</c:v>
                </c:pt>
                <c:pt idx="28939">
                  <c:v>-5.5093046033300688</c:v>
                </c:pt>
                <c:pt idx="28940">
                  <c:v>-10.100391772771793</c:v>
                </c:pt>
                <c:pt idx="28941">
                  <c:v>-13.467189030362391</c:v>
                </c:pt>
                <c:pt idx="28942">
                  <c:v>-8.570029382957884</c:v>
                </c:pt>
                <c:pt idx="28943">
                  <c:v>-10.100391772771793</c:v>
                </c:pt>
                <c:pt idx="28944">
                  <c:v>-13.161116552399609</c:v>
                </c:pt>
                <c:pt idx="28945">
                  <c:v>-13.161116552399609</c:v>
                </c:pt>
                <c:pt idx="28946">
                  <c:v>-10.406464250734574</c:v>
                </c:pt>
                <c:pt idx="28947">
                  <c:v>-12.855044074436828</c:v>
                </c:pt>
                <c:pt idx="28948">
                  <c:v>-7.6518119490695398</c:v>
                </c:pt>
                <c:pt idx="28949">
                  <c:v>-7.3457394711067581</c:v>
                </c:pt>
                <c:pt idx="28950">
                  <c:v>-9.1821743388834491</c:v>
                </c:pt>
                <c:pt idx="28951">
                  <c:v>-9.1821743388834491</c:v>
                </c:pt>
                <c:pt idx="28952">
                  <c:v>-9.7943192948090125</c:v>
                </c:pt>
                <c:pt idx="28953">
                  <c:v>-11.32468168462292</c:v>
                </c:pt>
                <c:pt idx="28954">
                  <c:v>-10.406464250734574</c:v>
                </c:pt>
                <c:pt idx="28955">
                  <c:v>-11.32468168462292</c:v>
                </c:pt>
                <c:pt idx="28956">
                  <c:v>-11.018609206660138</c:v>
                </c:pt>
                <c:pt idx="28957">
                  <c:v>-15.915768854064645</c:v>
                </c:pt>
                <c:pt idx="28958">
                  <c:v>-12.242899118511264</c:v>
                </c:pt>
                <c:pt idx="28959">
                  <c:v>-8.8761018609206666</c:v>
                </c:pt>
                <c:pt idx="28960">
                  <c:v>-11.630754162585701</c:v>
                </c:pt>
                <c:pt idx="28961">
                  <c:v>-11.32468168462292</c:v>
                </c:pt>
                <c:pt idx="28962">
                  <c:v>-9.1821743388834491</c:v>
                </c:pt>
                <c:pt idx="28963">
                  <c:v>-11.936826640548482</c:v>
                </c:pt>
                <c:pt idx="28964">
                  <c:v>-12.548971596474045</c:v>
                </c:pt>
                <c:pt idx="28965">
                  <c:v>-9.7943192948090125</c:v>
                </c:pt>
                <c:pt idx="28966">
                  <c:v>-11.018609206660138</c:v>
                </c:pt>
                <c:pt idx="28967">
                  <c:v>-11.936826640548482</c:v>
                </c:pt>
                <c:pt idx="28968">
                  <c:v>-9.1821743388834491</c:v>
                </c:pt>
                <c:pt idx="28969">
                  <c:v>-9.7943192948090125</c:v>
                </c:pt>
                <c:pt idx="28970">
                  <c:v>-10.712536728697357</c:v>
                </c:pt>
                <c:pt idx="28971">
                  <c:v>-12.242899118511264</c:v>
                </c:pt>
                <c:pt idx="28972">
                  <c:v>-11.32468168462292</c:v>
                </c:pt>
                <c:pt idx="28973">
                  <c:v>-13.773261508325172</c:v>
                </c:pt>
                <c:pt idx="28974">
                  <c:v>-12.242899118511264</c:v>
                </c:pt>
                <c:pt idx="28975">
                  <c:v>-11.018609206660138</c:v>
                </c:pt>
                <c:pt idx="28976">
                  <c:v>-8.2639569049951032</c:v>
                </c:pt>
                <c:pt idx="28977">
                  <c:v>-8.570029382957884</c:v>
                </c:pt>
                <c:pt idx="28978">
                  <c:v>-7.9578844270323223</c:v>
                </c:pt>
                <c:pt idx="28979">
                  <c:v>-11.018609206660138</c:v>
                </c:pt>
                <c:pt idx="28980">
                  <c:v>-13.161116552399609</c:v>
                </c:pt>
                <c:pt idx="28981">
                  <c:v>-15.60969637610186</c:v>
                </c:pt>
                <c:pt idx="28982">
                  <c:v>-15.30362389813908</c:v>
                </c:pt>
                <c:pt idx="28983">
                  <c:v>-14.9975514201763</c:v>
                </c:pt>
                <c:pt idx="28984">
                  <c:v>-12.855044074436828</c:v>
                </c:pt>
                <c:pt idx="28985">
                  <c:v>-13.161116552399609</c:v>
                </c:pt>
                <c:pt idx="28986">
                  <c:v>-11.936826640548482</c:v>
                </c:pt>
                <c:pt idx="28987">
                  <c:v>-14.691478942213516</c:v>
                </c:pt>
                <c:pt idx="28988">
                  <c:v>-14.691478942213516</c:v>
                </c:pt>
                <c:pt idx="28989">
                  <c:v>-12.548971596474045</c:v>
                </c:pt>
                <c:pt idx="28990">
                  <c:v>-11.018609206660138</c:v>
                </c:pt>
                <c:pt idx="28991">
                  <c:v>-9.7943192948090125</c:v>
                </c:pt>
                <c:pt idx="28992">
                  <c:v>-9.1821743388834491</c:v>
                </c:pt>
                <c:pt idx="28993">
                  <c:v>-10.712536728697357</c:v>
                </c:pt>
                <c:pt idx="28994">
                  <c:v>-11.32468168462292</c:v>
                </c:pt>
                <c:pt idx="28995">
                  <c:v>-10.100391772771793</c:v>
                </c:pt>
                <c:pt idx="28996">
                  <c:v>-10.406464250734574</c:v>
                </c:pt>
                <c:pt idx="28997">
                  <c:v>-11.32468168462292</c:v>
                </c:pt>
                <c:pt idx="28998">
                  <c:v>-8.570029382957884</c:v>
                </c:pt>
                <c:pt idx="28999">
                  <c:v>-11.018609206660138</c:v>
                </c:pt>
                <c:pt idx="29000">
                  <c:v>-11.630754162585701</c:v>
                </c:pt>
                <c:pt idx="29001">
                  <c:v>-10.712536728697357</c:v>
                </c:pt>
                <c:pt idx="29002">
                  <c:v>-11.936826640548482</c:v>
                </c:pt>
                <c:pt idx="29003">
                  <c:v>-11.630754162585701</c:v>
                </c:pt>
                <c:pt idx="29004">
                  <c:v>-10.712536728697357</c:v>
                </c:pt>
                <c:pt idx="29005">
                  <c:v>-11.630754162585701</c:v>
                </c:pt>
                <c:pt idx="29006">
                  <c:v>-12.855044074436828</c:v>
                </c:pt>
                <c:pt idx="29007">
                  <c:v>-14.079333986287953</c:v>
                </c:pt>
                <c:pt idx="29008">
                  <c:v>-9.7943192948090125</c:v>
                </c:pt>
                <c:pt idx="29009">
                  <c:v>-13.773261508325172</c:v>
                </c:pt>
                <c:pt idx="29010">
                  <c:v>-12.855044074436828</c:v>
                </c:pt>
                <c:pt idx="29011">
                  <c:v>-11.018609206660138</c:v>
                </c:pt>
                <c:pt idx="29012">
                  <c:v>-9.1821743388834491</c:v>
                </c:pt>
                <c:pt idx="29013">
                  <c:v>-7.9578844270323223</c:v>
                </c:pt>
                <c:pt idx="29014">
                  <c:v>-11.32468168462292</c:v>
                </c:pt>
                <c:pt idx="29015">
                  <c:v>-7.6518119490695398</c:v>
                </c:pt>
                <c:pt idx="29016">
                  <c:v>-5.2032321253672871</c:v>
                </c:pt>
                <c:pt idx="29017">
                  <c:v>-9.1821743388834491</c:v>
                </c:pt>
                <c:pt idx="29018">
                  <c:v>-6.4275220372184139</c:v>
                </c:pt>
                <c:pt idx="29019">
                  <c:v>-4.5910871694417246</c:v>
                </c:pt>
                <c:pt idx="29020">
                  <c:v>-7.0396669931439764</c:v>
                </c:pt>
                <c:pt idx="29021">
                  <c:v>-8.570029382957884</c:v>
                </c:pt>
                <c:pt idx="29022">
                  <c:v>-4.8971596474045063</c:v>
                </c:pt>
                <c:pt idx="29023">
                  <c:v>-8.2639569049951032</c:v>
                </c:pt>
                <c:pt idx="29024">
                  <c:v>-8.8761018609206666</c:v>
                </c:pt>
                <c:pt idx="29025">
                  <c:v>-10.712536728697357</c:v>
                </c:pt>
                <c:pt idx="29026">
                  <c:v>-7.6518119490695398</c:v>
                </c:pt>
                <c:pt idx="29027">
                  <c:v>-9.7943192948090125</c:v>
                </c:pt>
                <c:pt idx="29028">
                  <c:v>-10.406464250734574</c:v>
                </c:pt>
                <c:pt idx="29029">
                  <c:v>-10.100391772771793</c:v>
                </c:pt>
                <c:pt idx="29030">
                  <c:v>-7.3457394711067581</c:v>
                </c:pt>
                <c:pt idx="29031">
                  <c:v>-6.1214495592556322</c:v>
                </c:pt>
                <c:pt idx="29032">
                  <c:v>-9.1821743388834491</c:v>
                </c:pt>
                <c:pt idx="29033">
                  <c:v>-11.32468168462292</c:v>
                </c:pt>
                <c:pt idx="29034">
                  <c:v>-6.1214495592556322</c:v>
                </c:pt>
                <c:pt idx="29035">
                  <c:v>-7.0396669931439764</c:v>
                </c:pt>
                <c:pt idx="29036">
                  <c:v>-5.5093046033300688</c:v>
                </c:pt>
                <c:pt idx="29037">
                  <c:v>-5.8153770812928505</c:v>
                </c:pt>
                <c:pt idx="29038">
                  <c:v>-7.0396669931439764</c:v>
                </c:pt>
                <c:pt idx="29039">
                  <c:v>-8.8761018609206666</c:v>
                </c:pt>
                <c:pt idx="29040">
                  <c:v>-7.3457394711067581</c:v>
                </c:pt>
                <c:pt idx="29041">
                  <c:v>-7.0396669931439764</c:v>
                </c:pt>
                <c:pt idx="29042">
                  <c:v>-5.5093046033300688</c:v>
                </c:pt>
                <c:pt idx="29043">
                  <c:v>-7.9578844270323223</c:v>
                </c:pt>
                <c:pt idx="29044">
                  <c:v>-4.285014691478942</c:v>
                </c:pt>
                <c:pt idx="29045">
                  <c:v>-4.5910871694417246</c:v>
                </c:pt>
                <c:pt idx="29046">
                  <c:v>-11.32468168462292</c:v>
                </c:pt>
                <c:pt idx="29047">
                  <c:v>-11.630754162585701</c:v>
                </c:pt>
                <c:pt idx="29048">
                  <c:v>-6.7335945151811956</c:v>
                </c:pt>
                <c:pt idx="29049">
                  <c:v>-7.3457394711067581</c:v>
                </c:pt>
                <c:pt idx="29050">
                  <c:v>-8.8761018609206666</c:v>
                </c:pt>
                <c:pt idx="29051">
                  <c:v>-10.100391772771793</c:v>
                </c:pt>
                <c:pt idx="29052">
                  <c:v>-7.6518119490695398</c:v>
                </c:pt>
                <c:pt idx="29053">
                  <c:v>-6.7335945151811956</c:v>
                </c:pt>
                <c:pt idx="29054">
                  <c:v>-11.018609206660138</c:v>
                </c:pt>
                <c:pt idx="29055">
                  <c:v>-11.018609206660138</c:v>
                </c:pt>
                <c:pt idx="29056">
                  <c:v>-14.079333986287953</c:v>
                </c:pt>
                <c:pt idx="29057">
                  <c:v>-14.079333986287953</c:v>
                </c:pt>
                <c:pt idx="29058">
                  <c:v>-11.936826640548482</c:v>
                </c:pt>
                <c:pt idx="29059">
                  <c:v>-14.691478942213516</c:v>
                </c:pt>
                <c:pt idx="29060">
                  <c:v>-12.855044074436828</c:v>
                </c:pt>
                <c:pt idx="29061">
                  <c:v>-11.32468168462292</c:v>
                </c:pt>
                <c:pt idx="29062">
                  <c:v>-12.548971596474045</c:v>
                </c:pt>
                <c:pt idx="29063">
                  <c:v>-12.855044074436828</c:v>
                </c:pt>
                <c:pt idx="29064">
                  <c:v>-10.712536728697357</c:v>
                </c:pt>
                <c:pt idx="29065">
                  <c:v>-11.936826640548482</c:v>
                </c:pt>
                <c:pt idx="29066">
                  <c:v>-14.691478942213516</c:v>
                </c:pt>
                <c:pt idx="29067">
                  <c:v>-10.100391772771793</c:v>
                </c:pt>
                <c:pt idx="29068">
                  <c:v>-12.855044074436828</c:v>
                </c:pt>
                <c:pt idx="29069">
                  <c:v>-12.242899118511264</c:v>
                </c:pt>
                <c:pt idx="29070">
                  <c:v>-10.100391772771793</c:v>
                </c:pt>
                <c:pt idx="29071">
                  <c:v>-11.32468168462292</c:v>
                </c:pt>
                <c:pt idx="29072">
                  <c:v>-12.855044074436828</c:v>
                </c:pt>
                <c:pt idx="29073">
                  <c:v>-11.936826640548482</c:v>
                </c:pt>
                <c:pt idx="29074">
                  <c:v>-12.855044074436828</c:v>
                </c:pt>
                <c:pt idx="29075">
                  <c:v>-11.936826640548482</c:v>
                </c:pt>
                <c:pt idx="29076">
                  <c:v>-8.8761018609206666</c:v>
                </c:pt>
                <c:pt idx="29077">
                  <c:v>-9.1821743388834491</c:v>
                </c:pt>
                <c:pt idx="29078">
                  <c:v>-10.100391772771793</c:v>
                </c:pt>
                <c:pt idx="29079">
                  <c:v>-12.242899118511264</c:v>
                </c:pt>
                <c:pt idx="29080">
                  <c:v>-11.936826640548482</c:v>
                </c:pt>
                <c:pt idx="29081">
                  <c:v>-11.018609206660138</c:v>
                </c:pt>
                <c:pt idx="29082">
                  <c:v>-11.630754162585701</c:v>
                </c:pt>
                <c:pt idx="29083">
                  <c:v>-10.406464250734574</c:v>
                </c:pt>
                <c:pt idx="29084">
                  <c:v>-9.1821743388834491</c:v>
                </c:pt>
                <c:pt idx="29085">
                  <c:v>-10.406464250734574</c:v>
                </c:pt>
                <c:pt idx="29086">
                  <c:v>-13.467189030362391</c:v>
                </c:pt>
                <c:pt idx="29087">
                  <c:v>-9.7943192948090125</c:v>
                </c:pt>
                <c:pt idx="29088">
                  <c:v>-8.2639569049951032</c:v>
                </c:pt>
                <c:pt idx="29089">
                  <c:v>-12.548971596474045</c:v>
                </c:pt>
                <c:pt idx="29090">
                  <c:v>-14.385406464250735</c:v>
                </c:pt>
                <c:pt idx="29091">
                  <c:v>-11.936826640548482</c:v>
                </c:pt>
                <c:pt idx="29092">
                  <c:v>-14.079333986287953</c:v>
                </c:pt>
                <c:pt idx="29093">
                  <c:v>-15.60969637610186</c:v>
                </c:pt>
                <c:pt idx="29094">
                  <c:v>-10.406464250734574</c:v>
                </c:pt>
                <c:pt idx="29095">
                  <c:v>-10.406464250734574</c:v>
                </c:pt>
                <c:pt idx="29096">
                  <c:v>-10.100391772771793</c:v>
                </c:pt>
                <c:pt idx="29097">
                  <c:v>-13.467189030362391</c:v>
                </c:pt>
                <c:pt idx="29098">
                  <c:v>-12.548971596474045</c:v>
                </c:pt>
                <c:pt idx="29099">
                  <c:v>-11.936826640548482</c:v>
                </c:pt>
                <c:pt idx="29100">
                  <c:v>-10.712536728697357</c:v>
                </c:pt>
                <c:pt idx="29101">
                  <c:v>-10.712536728697357</c:v>
                </c:pt>
                <c:pt idx="29102">
                  <c:v>-9.7943192948090125</c:v>
                </c:pt>
                <c:pt idx="29103">
                  <c:v>-9.1821743388834491</c:v>
                </c:pt>
                <c:pt idx="29104">
                  <c:v>-9.7943192948090125</c:v>
                </c:pt>
                <c:pt idx="29105">
                  <c:v>-8.570029382957884</c:v>
                </c:pt>
                <c:pt idx="29106">
                  <c:v>-9.7943192948090125</c:v>
                </c:pt>
                <c:pt idx="29107">
                  <c:v>-7.3457394711067581</c:v>
                </c:pt>
                <c:pt idx="29108">
                  <c:v>-6.7335945151811956</c:v>
                </c:pt>
                <c:pt idx="29109">
                  <c:v>-5.2032321253672871</c:v>
                </c:pt>
                <c:pt idx="29110">
                  <c:v>-3.9789422135161612</c:v>
                </c:pt>
                <c:pt idx="29111">
                  <c:v>-7.0396669931439764</c:v>
                </c:pt>
                <c:pt idx="29112">
                  <c:v>-10.100391772771793</c:v>
                </c:pt>
                <c:pt idx="29113">
                  <c:v>-10.100391772771793</c:v>
                </c:pt>
                <c:pt idx="29114">
                  <c:v>-10.712536728697357</c:v>
                </c:pt>
                <c:pt idx="29115">
                  <c:v>-8.570029382957884</c:v>
                </c:pt>
                <c:pt idx="29116">
                  <c:v>-10.406464250734574</c:v>
                </c:pt>
                <c:pt idx="29117">
                  <c:v>-8.8761018609206666</c:v>
                </c:pt>
                <c:pt idx="29118">
                  <c:v>-11.936826640548482</c:v>
                </c:pt>
                <c:pt idx="29119">
                  <c:v>-13.773261508325172</c:v>
                </c:pt>
                <c:pt idx="29120">
                  <c:v>-15.60969637610186</c:v>
                </c:pt>
                <c:pt idx="29121">
                  <c:v>-14.691478942213516</c:v>
                </c:pt>
                <c:pt idx="29122">
                  <c:v>-15.30362389813908</c:v>
                </c:pt>
                <c:pt idx="29123">
                  <c:v>-15.30362389813908</c:v>
                </c:pt>
                <c:pt idx="29124">
                  <c:v>-14.9975514201763</c:v>
                </c:pt>
                <c:pt idx="29125">
                  <c:v>-11.936826640548482</c:v>
                </c:pt>
                <c:pt idx="29126">
                  <c:v>-10.100391772771793</c:v>
                </c:pt>
                <c:pt idx="29127">
                  <c:v>-11.936826640548482</c:v>
                </c:pt>
                <c:pt idx="29128">
                  <c:v>-8.570029382957884</c:v>
                </c:pt>
                <c:pt idx="29129">
                  <c:v>-8.8761018609206666</c:v>
                </c:pt>
                <c:pt idx="29130">
                  <c:v>-11.936826640548482</c:v>
                </c:pt>
                <c:pt idx="29131">
                  <c:v>-13.773261508325172</c:v>
                </c:pt>
                <c:pt idx="29132">
                  <c:v>-11.936826640548482</c:v>
                </c:pt>
                <c:pt idx="29133">
                  <c:v>-8.8761018609206666</c:v>
                </c:pt>
                <c:pt idx="29134">
                  <c:v>-9.7943192948090125</c:v>
                </c:pt>
                <c:pt idx="29135">
                  <c:v>-14.385406464250735</c:v>
                </c:pt>
                <c:pt idx="29136">
                  <c:v>-9.7943192948090125</c:v>
                </c:pt>
                <c:pt idx="29137">
                  <c:v>-8.2639569049951032</c:v>
                </c:pt>
                <c:pt idx="29138">
                  <c:v>-9.1821743388834491</c:v>
                </c:pt>
                <c:pt idx="29139">
                  <c:v>-11.018609206660138</c:v>
                </c:pt>
                <c:pt idx="29140">
                  <c:v>-11.32468168462292</c:v>
                </c:pt>
                <c:pt idx="29141">
                  <c:v>-11.018609206660138</c:v>
                </c:pt>
                <c:pt idx="29142">
                  <c:v>-6.7335945151811956</c:v>
                </c:pt>
                <c:pt idx="29143">
                  <c:v>-7.3457394711067581</c:v>
                </c:pt>
                <c:pt idx="29144">
                  <c:v>-10.406464250734574</c:v>
                </c:pt>
                <c:pt idx="29145">
                  <c:v>-10.100391772771793</c:v>
                </c:pt>
                <c:pt idx="29146">
                  <c:v>-8.8761018609206666</c:v>
                </c:pt>
                <c:pt idx="29147">
                  <c:v>-11.32468168462292</c:v>
                </c:pt>
                <c:pt idx="29148">
                  <c:v>-10.100391772771793</c:v>
                </c:pt>
                <c:pt idx="29149">
                  <c:v>-11.936826640548482</c:v>
                </c:pt>
                <c:pt idx="29150">
                  <c:v>-10.712536728697357</c:v>
                </c:pt>
                <c:pt idx="29151">
                  <c:v>-9.1821743388834491</c:v>
                </c:pt>
                <c:pt idx="29152">
                  <c:v>-9.1821743388834491</c:v>
                </c:pt>
                <c:pt idx="29153">
                  <c:v>-8.8761018609206666</c:v>
                </c:pt>
                <c:pt idx="29154">
                  <c:v>-7.9578844270323223</c:v>
                </c:pt>
                <c:pt idx="29155">
                  <c:v>-10.712536728697357</c:v>
                </c:pt>
                <c:pt idx="29156">
                  <c:v>-8.8761018609206666</c:v>
                </c:pt>
                <c:pt idx="29157">
                  <c:v>-9.1821743388834491</c:v>
                </c:pt>
                <c:pt idx="29158">
                  <c:v>-7.6518119490695398</c:v>
                </c:pt>
                <c:pt idx="29159">
                  <c:v>-12.855044074436828</c:v>
                </c:pt>
                <c:pt idx="29160">
                  <c:v>-11.630754162585701</c:v>
                </c:pt>
                <c:pt idx="29161">
                  <c:v>-11.32468168462292</c:v>
                </c:pt>
                <c:pt idx="29162">
                  <c:v>-11.32468168462292</c:v>
                </c:pt>
                <c:pt idx="29163">
                  <c:v>-11.936826640548482</c:v>
                </c:pt>
                <c:pt idx="29164">
                  <c:v>-15.60969637610186</c:v>
                </c:pt>
                <c:pt idx="29165">
                  <c:v>-11.936826640548482</c:v>
                </c:pt>
                <c:pt idx="29166">
                  <c:v>-12.855044074436828</c:v>
                </c:pt>
                <c:pt idx="29167">
                  <c:v>-12.548971596474045</c:v>
                </c:pt>
                <c:pt idx="29168">
                  <c:v>-13.773261508325172</c:v>
                </c:pt>
                <c:pt idx="29169">
                  <c:v>-11.32468168462292</c:v>
                </c:pt>
                <c:pt idx="29170">
                  <c:v>-11.936826640548482</c:v>
                </c:pt>
                <c:pt idx="29171">
                  <c:v>-9.1821743388834491</c:v>
                </c:pt>
                <c:pt idx="29172">
                  <c:v>-7.6518119490695398</c:v>
                </c:pt>
                <c:pt idx="29173">
                  <c:v>-8.8761018609206666</c:v>
                </c:pt>
                <c:pt idx="29174">
                  <c:v>-7.0396669931439764</c:v>
                </c:pt>
                <c:pt idx="29175">
                  <c:v>-7.3457394711067581</c:v>
                </c:pt>
                <c:pt idx="29176">
                  <c:v>-8.2639569049951032</c:v>
                </c:pt>
                <c:pt idx="29177">
                  <c:v>-4.285014691478942</c:v>
                </c:pt>
                <c:pt idx="29178">
                  <c:v>-3.9789422135161612</c:v>
                </c:pt>
                <c:pt idx="29179">
                  <c:v>-7.0396669931439764</c:v>
                </c:pt>
                <c:pt idx="29180">
                  <c:v>-5.8153770812928505</c:v>
                </c:pt>
                <c:pt idx="29181">
                  <c:v>-6.1214495592556322</c:v>
                </c:pt>
                <c:pt idx="29182">
                  <c:v>-8.2639569049951032</c:v>
                </c:pt>
                <c:pt idx="29183">
                  <c:v>-11.630754162585701</c:v>
                </c:pt>
                <c:pt idx="29184">
                  <c:v>-7.9578844270323223</c:v>
                </c:pt>
                <c:pt idx="29185">
                  <c:v>-8.570029382957884</c:v>
                </c:pt>
                <c:pt idx="29186">
                  <c:v>-6.4275220372184139</c:v>
                </c:pt>
                <c:pt idx="29187">
                  <c:v>-11.018609206660138</c:v>
                </c:pt>
                <c:pt idx="29188">
                  <c:v>-8.570029382957884</c:v>
                </c:pt>
                <c:pt idx="29189">
                  <c:v>-8.8761018609206666</c:v>
                </c:pt>
                <c:pt idx="29190">
                  <c:v>-6.7335945151811956</c:v>
                </c:pt>
                <c:pt idx="29191">
                  <c:v>-8.8761018609206666</c:v>
                </c:pt>
                <c:pt idx="29192">
                  <c:v>-7.3457394711067581</c:v>
                </c:pt>
                <c:pt idx="29193">
                  <c:v>-6.7335945151811956</c:v>
                </c:pt>
                <c:pt idx="29194">
                  <c:v>-8.2639569049951032</c:v>
                </c:pt>
                <c:pt idx="29195">
                  <c:v>-5.5093046033300688</c:v>
                </c:pt>
                <c:pt idx="29196">
                  <c:v>-6.4275220372184139</c:v>
                </c:pt>
                <c:pt idx="29197">
                  <c:v>-7.3457394711067581</c:v>
                </c:pt>
                <c:pt idx="29198">
                  <c:v>-7.0396669931439764</c:v>
                </c:pt>
                <c:pt idx="29199">
                  <c:v>-5.5093046033300688</c:v>
                </c:pt>
                <c:pt idx="29200">
                  <c:v>-7.3457394711067581</c:v>
                </c:pt>
                <c:pt idx="29201">
                  <c:v>-7.0396669931439764</c:v>
                </c:pt>
                <c:pt idx="29202">
                  <c:v>-8.8761018609206666</c:v>
                </c:pt>
                <c:pt idx="29203">
                  <c:v>-8.8761018609206666</c:v>
                </c:pt>
                <c:pt idx="29204">
                  <c:v>-7.9578844270323223</c:v>
                </c:pt>
                <c:pt idx="29205">
                  <c:v>-8.570029382957884</c:v>
                </c:pt>
                <c:pt idx="29206">
                  <c:v>-10.406464250734574</c:v>
                </c:pt>
                <c:pt idx="29207">
                  <c:v>-11.936826640548482</c:v>
                </c:pt>
                <c:pt idx="29208">
                  <c:v>-8.570029382957884</c:v>
                </c:pt>
                <c:pt idx="29209">
                  <c:v>-11.936826640548482</c:v>
                </c:pt>
                <c:pt idx="29210">
                  <c:v>-13.161116552399609</c:v>
                </c:pt>
                <c:pt idx="29211">
                  <c:v>-15.915768854064645</c:v>
                </c:pt>
                <c:pt idx="29212">
                  <c:v>-15.30362389813908</c:v>
                </c:pt>
                <c:pt idx="29213">
                  <c:v>-11.018609206660138</c:v>
                </c:pt>
                <c:pt idx="29214">
                  <c:v>-8.570029382957884</c:v>
                </c:pt>
                <c:pt idx="29215">
                  <c:v>-8.8761018609206666</c:v>
                </c:pt>
                <c:pt idx="29216">
                  <c:v>-8.2639569049951032</c:v>
                </c:pt>
                <c:pt idx="29217">
                  <c:v>-8.2639569049951032</c:v>
                </c:pt>
                <c:pt idx="29218">
                  <c:v>-10.100391772771793</c:v>
                </c:pt>
                <c:pt idx="29219">
                  <c:v>-7.9578844270323223</c:v>
                </c:pt>
                <c:pt idx="29220">
                  <c:v>-9.1821743388834491</c:v>
                </c:pt>
                <c:pt idx="29221">
                  <c:v>-7.3457394711067581</c:v>
                </c:pt>
                <c:pt idx="29222">
                  <c:v>-7.0396669931439764</c:v>
                </c:pt>
                <c:pt idx="29223">
                  <c:v>-9.1821743388834491</c:v>
                </c:pt>
                <c:pt idx="29224">
                  <c:v>-11.936826640548482</c:v>
                </c:pt>
                <c:pt idx="29225">
                  <c:v>-8.570029382957884</c:v>
                </c:pt>
                <c:pt idx="29226">
                  <c:v>-6.4275220372184139</c:v>
                </c:pt>
                <c:pt idx="29227">
                  <c:v>-7.6518119490695398</c:v>
                </c:pt>
                <c:pt idx="29228">
                  <c:v>-7.3457394711067581</c:v>
                </c:pt>
                <c:pt idx="29229">
                  <c:v>-10.712536728697357</c:v>
                </c:pt>
                <c:pt idx="29230">
                  <c:v>-11.630754162585701</c:v>
                </c:pt>
                <c:pt idx="29231">
                  <c:v>-7.0396669931439764</c:v>
                </c:pt>
                <c:pt idx="29232">
                  <c:v>-5.5093046033300688</c:v>
                </c:pt>
                <c:pt idx="29233">
                  <c:v>-7.9578844270323223</c:v>
                </c:pt>
                <c:pt idx="29234">
                  <c:v>-6.4275220372184139</c:v>
                </c:pt>
                <c:pt idx="29235">
                  <c:v>-10.100391772771793</c:v>
                </c:pt>
                <c:pt idx="29236">
                  <c:v>-9.1821743388834491</c:v>
                </c:pt>
                <c:pt idx="29237">
                  <c:v>-9.1821743388834491</c:v>
                </c:pt>
                <c:pt idx="29238">
                  <c:v>-9.1821743388834491</c:v>
                </c:pt>
                <c:pt idx="29239">
                  <c:v>-6.7335945151811956</c:v>
                </c:pt>
                <c:pt idx="29240">
                  <c:v>-10.100391772771793</c:v>
                </c:pt>
                <c:pt idx="29241">
                  <c:v>-8.570029382957884</c:v>
                </c:pt>
                <c:pt idx="29242">
                  <c:v>-5.8153770812928505</c:v>
                </c:pt>
                <c:pt idx="29243">
                  <c:v>-6.4275220372184139</c:v>
                </c:pt>
                <c:pt idx="29244">
                  <c:v>-8.8761018609206666</c:v>
                </c:pt>
                <c:pt idx="29245">
                  <c:v>-6.4275220372184139</c:v>
                </c:pt>
                <c:pt idx="29246">
                  <c:v>-11.32468168462292</c:v>
                </c:pt>
                <c:pt idx="29247">
                  <c:v>-7.3457394711067581</c:v>
                </c:pt>
                <c:pt idx="29248">
                  <c:v>-6.1214495592556322</c:v>
                </c:pt>
                <c:pt idx="29249">
                  <c:v>-5.2032321253672871</c:v>
                </c:pt>
                <c:pt idx="29250">
                  <c:v>-6.1214495592556322</c:v>
                </c:pt>
                <c:pt idx="29251">
                  <c:v>-5.8153770812928505</c:v>
                </c:pt>
                <c:pt idx="29252">
                  <c:v>-6.4275220372184139</c:v>
                </c:pt>
                <c:pt idx="29253">
                  <c:v>-8.2639569049951032</c:v>
                </c:pt>
                <c:pt idx="29254">
                  <c:v>-6.7335945151811956</c:v>
                </c:pt>
                <c:pt idx="29255">
                  <c:v>-8.2639569049951032</c:v>
                </c:pt>
                <c:pt idx="29256">
                  <c:v>-6.1214495592556322</c:v>
                </c:pt>
                <c:pt idx="29257">
                  <c:v>-5.5093046033300688</c:v>
                </c:pt>
                <c:pt idx="29258">
                  <c:v>-7.6518119490695398</c:v>
                </c:pt>
                <c:pt idx="29259">
                  <c:v>-8.2639569049951032</c:v>
                </c:pt>
                <c:pt idx="29260">
                  <c:v>-8.8761018609206666</c:v>
                </c:pt>
                <c:pt idx="29261">
                  <c:v>-6.1214495592556322</c:v>
                </c:pt>
                <c:pt idx="29262">
                  <c:v>-6.7335945151811956</c:v>
                </c:pt>
                <c:pt idx="29263">
                  <c:v>-9.1821743388834491</c:v>
                </c:pt>
                <c:pt idx="29264">
                  <c:v>-8.570029382957884</c:v>
                </c:pt>
                <c:pt idx="29265">
                  <c:v>-7.9578844270323223</c:v>
                </c:pt>
                <c:pt idx="29266">
                  <c:v>-11.630754162585701</c:v>
                </c:pt>
                <c:pt idx="29267">
                  <c:v>-11.936826640548482</c:v>
                </c:pt>
                <c:pt idx="29268">
                  <c:v>-11.936826640548482</c:v>
                </c:pt>
                <c:pt idx="29269">
                  <c:v>-11.32468168462292</c:v>
                </c:pt>
                <c:pt idx="29270">
                  <c:v>-6.7335945151811956</c:v>
                </c:pt>
                <c:pt idx="29271">
                  <c:v>-7.3457394711067581</c:v>
                </c:pt>
                <c:pt idx="29272">
                  <c:v>-6.1214495592556322</c:v>
                </c:pt>
                <c:pt idx="29273">
                  <c:v>-6.7335945151811956</c:v>
                </c:pt>
                <c:pt idx="29274">
                  <c:v>-5.2032321253672871</c:v>
                </c:pt>
                <c:pt idx="29275">
                  <c:v>-7.3457394711067581</c:v>
                </c:pt>
                <c:pt idx="29276">
                  <c:v>-6.1214495592556322</c:v>
                </c:pt>
                <c:pt idx="29277">
                  <c:v>-5.5093046033300688</c:v>
                </c:pt>
                <c:pt idx="29278">
                  <c:v>-7.3457394711067581</c:v>
                </c:pt>
                <c:pt idx="29279">
                  <c:v>-6.7335945151811956</c:v>
                </c:pt>
                <c:pt idx="29280">
                  <c:v>-4.5910871694417246</c:v>
                </c:pt>
                <c:pt idx="29281">
                  <c:v>-4.5910871694417246</c:v>
                </c:pt>
                <c:pt idx="29282">
                  <c:v>-5.2032321253672871</c:v>
                </c:pt>
                <c:pt idx="29283">
                  <c:v>-6.1214495592556322</c:v>
                </c:pt>
                <c:pt idx="29284">
                  <c:v>-8.570029382957884</c:v>
                </c:pt>
                <c:pt idx="29285">
                  <c:v>-8.2639569049951032</c:v>
                </c:pt>
                <c:pt idx="29286">
                  <c:v>-7.0396669931439764</c:v>
                </c:pt>
                <c:pt idx="29287">
                  <c:v>-8.2639569049951032</c:v>
                </c:pt>
                <c:pt idx="29288">
                  <c:v>-10.406464250734574</c:v>
                </c:pt>
                <c:pt idx="29289">
                  <c:v>-7.3457394711067581</c:v>
                </c:pt>
                <c:pt idx="29290">
                  <c:v>-7.6518119490695398</c:v>
                </c:pt>
                <c:pt idx="29291">
                  <c:v>-7.0396669931439764</c:v>
                </c:pt>
                <c:pt idx="29292">
                  <c:v>-10.712536728697357</c:v>
                </c:pt>
                <c:pt idx="29293">
                  <c:v>-7.0396669931439764</c:v>
                </c:pt>
                <c:pt idx="29294">
                  <c:v>-8.8761018609206666</c:v>
                </c:pt>
                <c:pt idx="29295">
                  <c:v>-7.3457394711067581</c:v>
                </c:pt>
                <c:pt idx="29296">
                  <c:v>-9.1821743388834491</c:v>
                </c:pt>
                <c:pt idx="29297">
                  <c:v>-11.32468168462292</c:v>
                </c:pt>
                <c:pt idx="29298">
                  <c:v>-10.100391772771793</c:v>
                </c:pt>
                <c:pt idx="29299">
                  <c:v>-8.570029382957884</c:v>
                </c:pt>
                <c:pt idx="29300">
                  <c:v>-10.712536728697357</c:v>
                </c:pt>
                <c:pt idx="29301">
                  <c:v>-11.32468168462292</c:v>
                </c:pt>
                <c:pt idx="29302">
                  <c:v>-12.855044074436828</c:v>
                </c:pt>
                <c:pt idx="29303">
                  <c:v>-7.9578844270323223</c:v>
                </c:pt>
                <c:pt idx="29304">
                  <c:v>-8.8761018609206666</c:v>
                </c:pt>
                <c:pt idx="29305">
                  <c:v>-7.6518119490695398</c:v>
                </c:pt>
                <c:pt idx="29306">
                  <c:v>-8.8761018609206666</c:v>
                </c:pt>
                <c:pt idx="29307">
                  <c:v>-7.6518119490695398</c:v>
                </c:pt>
                <c:pt idx="29308">
                  <c:v>-10.100391772771793</c:v>
                </c:pt>
                <c:pt idx="29309">
                  <c:v>-12.242899118511264</c:v>
                </c:pt>
                <c:pt idx="29310">
                  <c:v>-14.079333986287953</c:v>
                </c:pt>
                <c:pt idx="29311">
                  <c:v>-13.773261508325172</c:v>
                </c:pt>
                <c:pt idx="29312">
                  <c:v>-13.773261508325172</c:v>
                </c:pt>
                <c:pt idx="29313">
                  <c:v>-10.406464250734574</c:v>
                </c:pt>
                <c:pt idx="29314">
                  <c:v>-11.32468168462292</c:v>
                </c:pt>
                <c:pt idx="29315">
                  <c:v>-8.8761018609206666</c:v>
                </c:pt>
                <c:pt idx="29316">
                  <c:v>-8.570029382957884</c:v>
                </c:pt>
                <c:pt idx="29317">
                  <c:v>-9.7943192948090125</c:v>
                </c:pt>
                <c:pt idx="29318">
                  <c:v>-13.161116552399609</c:v>
                </c:pt>
                <c:pt idx="29319">
                  <c:v>-8.570029382957884</c:v>
                </c:pt>
                <c:pt idx="29320">
                  <c:v>-10.100391772771793</c:v>
                </c:pt>
                <c:pt idx="29321">
                  <c:v>-11.018609206660138</c:v>
                </c:pt>
                <c:pt idx="29322">
                  <c:v>-7.3457394711067581</c:v>
                </c:pt>
                <c:pt idx="29323">
                  <c:v>-7.3457394711067581</c:v>
                </c:pt>
                <c:pt idx="29324">
                  <c:v>-6.7335945151811956</c:v>
                </c:pt>
                <c:pt idx="29325">
                  <c:v>-9.1821743388834491</c:v>
                </c:pt>
                <c:pt idx="29326">
                  <c:v>-8.8761018609206666</c:v>
                </c:pt>
                <c:pt idx="29327">
                  <c:v>-7.3457394711067581</c:v>
                </c:pt>
                <c:pt idx="29328">
                  <c:v>-8.8761018609206666</c:v>
                </c:pt>
                <c:pt idx="29329">
                  <c:v>-12.548971596474045</c:v>
                </c:pt>
                <c:pt idx="29330">
                  <c:v>-8.570029382957884</c:v>
                </c:pt>
                <c:pt idx="29331">
                  <c:v>-8.570029382957884</c:v>
                </c:pt>
                <c:pt idx="29332">
                  <c:v>-10.406464250734574</c:v>
                </c:pt>
                <c:pt idx="29333">
                  <c:v>-6.4275220372184139</c:v>
                </c:pt>
                <c:pt idx="29334">
                  <c:v>-2.142507345739471</c:v>
                </c:pt>
                <c:pt idx="29335">
                  <c:v>-5.2032321253672871</c:v>
                </c:pt>
                <c:pt idx="29336">
                  <c:v>-8.2639569049951032</c:v>
                </c:pt>
                <c:pt idx="29337">
                  <c:v>-6.7335945151811956</c:v>
                </c:pt>
                <c:pt idx="29338">
                  <c:v>-8.2639569049951032</c:v>
                </c:pt>
                <c:pt idx="29339">
                  <c:v>-6.4275220372184139</c:v>
                </c:pt>
                <c:pt idx="29340">
                  <c:v>-6.7335945151811956</c:v>
                </c:pt>
                <c:pt idx="29341">
                  <c:v>-6.4275220372184139</c:v>
                </c:pt>
                <c:pt idx="29342">
                  <c:v>-8.570029382957884</c:v>
                </c:pt>
                <c:pt idx="29343">
                  <c:v>-8.8761018609206666</c:v>
                </c:pt>
                <c:pt idx="29344">
                  <c:v>-6.7335945151811956</c:v>
                </c:pt>
                <c:pt idx="29345">
                  <c:v>-7.6518119490695398</c:v>
                </c:pt>
                <c:pt idx="29346">
                  <c:v>-10.100391772771793</c:v>
                </c:pt>
                <c:pt idx="29347">
                  <c:v>-6.7335945151811956</c:v>
                </c:pt>
                <c:pt idx="29348">
                  <c:v>-7.3457394711067581</c:v>
                </c:pt>
                <c:pt idx="29349">
                  <c:v>-8.8761018609206666</c:v>
                </c:pt>
                <c:pt idx="29350">
                  <c:v>-8.2639569049951032</c:v>
                </c:pt>
                <c:pt idx="29351">
                  <c:v>-8.2639569049951032</c:v>
                </c:pt>
                <c:pt idx="29352">
                  <c:v>-11.018609206660138</c:v>
                </c:pt>
                <c:pt idx="29353">
                  <c:v>-8.8761018609206666</c:v>
                </c:pt>
                <c:pt idx="29354">
                  <c:v>-8.570029382957884</c:v>
                </c:pt>
                <c:pt idx="29355">
                  <c:v>-6.4275220372184139</c:v>
                </c:pt>
                <c:pt idx="29356">
                  <c:v>-7.3457394711067581</c:v>
                </c:pt>
                <c:pt idx="29357">
                  <c:v>-6.4275220372184139</c:v>
                </c:pt>
                <c:pt idx="29358">
                  <c:v>-11.630754162585701</c:v>
                </c:pt>
                <c:pt idx="29359">
                  <c:v>-10.406464250734574</c:v>
                </c:pt>
                <c:pt idx="29360">
                  <c:v>-7.9578844270323223</c:v>
                </c:pt>
                <c:pt idx="29361">
                  <c:v>-7.3457394711067581</c:v>
                </c:pt>
                <c:pt idx="29362">
                  <c:v>-4.8971596474045063</c:v>
                </c:pt>
                <c:pt idx="29363">
                  <c:v>-5.2032321253672871</c:v>
                </c:pt>
                <c:pt idx="29364">
                  <c:v>-4.285014691478942</c:v>
                </c:pt>
                <c:pt idx="29365">
                  <c:v>-6.7335945151811956</c:v>
                </c:pt>
                <c:pt idx="29366">
                  <c:v>-10.712536728697357</c:v>
                </c:pt>
                <c:pt idx="29367">
                  <c:v>-9.7943192948090125</c:v>
                </c:pt>
                <c:pt idx="29368">
                  <c:v>-12.548971596474045</c:v>
                </c:pt>
                <c:pt idx="29369">
                  <c:v>-11.32468168462292</c:v>
                </c:pt>
                <c:pt idx="29370">
                  <c:v>-9.1821743388834491</c:v>
                </c:pt>
                <c:pt idx="29371">
                  <c:v>-8.2639569049951032</c:v>
                </c:pt>
                <c:pt idx="29372">
                  <c:v>-7.9578844270323223</c:v>
                </c:pt>
                <c:pt idx="29373">
                  <c:v>-7.6518119490695398</c:v>
                </c:pt>
                <c:pt idx="29374">
                  <c:v>-9.1821743388834491</c:v>
                </c:pt>
                <c:pt idx="29375">
                  <c:v>-12.548971596474045</c:v>
                </c:pt>
                <c:pt idx="29376">
                  <c:v>-10.100391772771793</c:v>
                </c:pt>
                <c:pt idx="29377">
                  <c:v>-11.936826640548482</c:v>
                </c:pt>
                <c:pt idx="29378">
                  <c:v>-11.018609206660138</c:v>
                </c:pt>
                <c:pt idx="29379">
                  <c:v>-11.018609206660138</c:v>
                </c:pt>
                <c:pt idx="29380">
                  <c:v>-11.936826640548482</c:v>
                </c:pt>
                <c:pt idx="29381">
                  <c:v>-8.570029382957884</c:v>
                </c:pt>
                <c:pt idx="29382">
                  <c:v>-11.32468168462292</c:v>
                </c:pt>
                <c:pt idx="29383">
                  <c:v>-12.548971596474045</c:v>
                </c:pt>
                <c:pt idx="29384">
                  <c:v>-10.100391772771793</c:v>
                </c:pt>
                <c:pt idx="29385">
                  <c:v>-8.8761018609206666</c:v>
                </c:pt>
                <c:pt idx="29386">
                  <c:v>-8.570029382957884</c:v>
                </c:pt>
                <c:pt idx="29387">
                  <c:v>-11.630754162585701</c:v>
                </c:pt>
                <c:pt idx="29388">
                  <c:v>-12.242899118511264</c:v>
                </c:pt>
                <c:pt idx="29389">
                  <c:v>-14.9975514201763</c:v>
                </c:pt>
                <c:pt idx="29390">
                  <c:v>-11.32468168462292</c:v>
                </c:pt>
                <c:pt idx="29391">
                  <c:v>-10.406464250734574</c:v>
                </c:pt>
                <c:pt idx="29392">
                  <c:v>-11.630754162585701</c:v>
                </c:pt>
                <c:pt idx="29393">
                  <c:v>-11.936826640548482</c:v>
                </c:pt>
                <c:pt idx="29394">
                  <c:v>-10.406464250734574</c:v>
                </c:pt>
                <c:pt idx="29395">
                  <c:v>-11.630754162585701</c:v>
                </c:pt>
                <c:pt idx="29396">
                  <c:v>-12.242899118511264</c:v>
                </c:pt>
                <c:pt idx="29397">
                  <c:v>-11.630754162585701</c:v>
                </c:pt>
                <c:pt idx="29398">
                  <c:v>-8.2639569049951032</c:v>
                </c:pt>
                <c:pt idx="29399">
                  <c:v>-10.406464250734574</c:v>
                </c:pt>
                <c:pt idx="29400">
                  <c:v>-10.100391772771793</c:v>
                </c:pt>
                <c:pt idx="29401">
                  <c:v>-7.0396669931439764</c:v>
                </c:pt>
                <c:pt idx="29402">
                  <c:v>-7.6518119490695398</c:v>
                </c:pt>
                <c:pt idx="29403">
                  <c:v>-8.2639569049951032</c:v>
                </c:pt>
                <c:pt idx="29404">
                  <c:v>-8.8761018609206666</c:v>
                </c:pt>
                <c:pt idx="29405">
                  <c:v>-4.5910871694417246</c:v>
                </c:pt>
                <c:pt idx="29406">
                  <c:v>-7.9578844270323223</c:v>
                </c:pt>
                <c:pt idx="29407">
                  <c:v>-8.8761018609206666</c:v>
                </c:pt>
                <c:pt idx="29408">
                  <c:v>-8.570029382957884</c:v>
                </c:pt>
                <c:pt idx="29409">
                  <c:v>-11.32468168462292</c:v>
                </c:pt>
                <c:pt idx="29410">
                  <c:v>-10.100391772771793</c:v>
                </c:pt>
                <c:pt idx="29411">
                  <c:v>-11.32468168462292</c:v>
                </c:pt>
                <c:pt idx="29412">
                  <c:v>-7.0396669931439764</c:v>
                </c:pt>
                <c:pt idx="29413">
                  <c:v>-10.406464250734574</c:v>
                </c:pt>
                <c:pt idx="29414">
                  <c:v>-11.936826640548482</c:v>
                </c:pt>
                <c:pt idx="29415">
                  <c:v>-6.7335945151811956</c:v>
                </c:pt>
                <c:pt idx="29416">
                  <c:v>-4.5910871694417246</c:v>
                </c:pt>
                <c:pt idx="29417">
                  <c:v>-7.0396669931439764</c:v>
                </c:pt>
                <c:pt idx="29418">
                  <c:v>-8.2639569049951032</c:v>
                </c:pt>
                <c:pt idx="29419">
                  <c:v>-4.5910871694417246</c:v>
                </c:pt>
                <c:pt idx="29420">
                  <c:v>-3.3667972575905978</c:v>
                </c:pt>
                <c:pt idx="29421">
                  <c:v>-7.9578844270323223</c:v>
                </c:pt>
                <c:pt idx="29422">
                  <c:v>-8.8761018609206666</c:v>
                </c:pt>
                <c:pt idx="29423">
                  <c:v>-7.3457394711067581</c:v>
                </c:pt>
                <c:pt idx="29424">
                  <c:v>-8.570029382957884</c:v>
                </c:pt>
                <c:pt idx="29425">
                  <c:v>-8.8761018609206666</c:v>
                </c:pt>
                <c:pt idx="29426">
                  <c:v>-9.7943192948090125</c:v>
                </c:pt>
                <c:pt idx="29427">
                  <c:v>-6.4275220372184139</c:v>
                </c:pt>
                <c:pt idx="29428">
                  <c:v>-8.2639569049951032</c:v>
                </c:pt>
                <c:pt idx="29429">
                  <c:v>-10.100391772771793</c:v>
                </c:pt>
                <c:pt idx="29430">
                  <c:v>-9.7943192948090125</c:v>
                </c:pt>
                <c:pt idx="29431">
                  <c:v>-12.855044074436828</c:v>
                </c:pt>
                <c:pt idx="29432">
                  <c:v>-11.32468168462292</c:v>
                </c:pt>
                <c:pt idx="29433">
                  <c:v>-11.936826640548482</c:v>
                </c:pt>
                <c:pt idx="29434">
                  <c:v>-10.100391772771793</c:v>
                </c:pt>
                <c:pt idx="29435">
                  <c:v>-10.100391772771793</c:v>
                </c:pt>
                <c:pt idx="29436">
                  <c:v>-10.100391772771793</c:v>
                </c:pt>
                <c:pt idx="29437">
                  <c:v>-12.548971596474045</c:v>
                </c:pt>
                <c:pt idx="29438">
                  <c:v>-11.936826640548482</c:v>
                </c:pt>
                <c:pt idx="29439">
                  <c:v>-11.630754162585701</c:v>
                </c:pt>
                <c:pt idx="29440">
                  <c:v>-13.773261508325172</c:v>
                </c:pt>
                <c:pt idx="29441">
                  <c:v>-14.079333986287953</c:v>
                </c:pt>
                <c:pt idx="29442">
                  <c:v>-11.936826640548482</c:v>
                </c:pt>
                <c:pt idx="29443">
                  <c:v>-7.6518119490695398</c:v>
                </c:pt>
                <c:pt idx="29444">
                  <c:v>-10.406464250734574</c:v>
                </c:pt>
                <c:pt idx="29445">
                  <c:v>-10.406464250734574</c:v>
                </c:pt>
                <c:pt idx="29446">
                  <c:v>-7.6518119490695398</c:v>
                </c:pt>
                <c:pt idx="29447">
                  <c:v>-8.8761018609206666</c:v>
                </c:pt>
                <c:pt idx="29448">
                  <c:v>-9.7943192948090125</c:v>
                </c:pt>
                <c:pt idx="29449">
                  <c:v>-13.467189030362391</c:v>
                </c:pt>
                <c:pt idx="29450">
                  <c:v>-12.548971596474045</c:v>
                </c:pt>
                <c:pt idx="29451">
                  <c:v>-12.855044074436828</c:v>
                </c:pt>
                <c:pt idx="29452">
                  <c:v>-12.548971596474045</c:v>
                </c:pt>
                <c:pt idx="29453">
                  <c:v>-8.8761018609206666</c:v>
                </c:pt>
                <c:pt idx="29454">
                  <c:v>-8.8761018609206666</c:v>
                </c:pt>
                <c:pt idx="29455">
                  <c:v>-11.32468168462292</c:v>
                </c:pt>
                <c:pt idx="29456">
                  <c:v>-7.6518119490695398</c:v>
                </c:pt>
                <c:pt idx="29457">
                  <c:v>-5.2032321253672871</c:v>
                </c:pt>
                <c:pt idx="29458">
                  <c:v>-7.0396669931439764</c:v>
                </c:pt>
                <c:pt idx="29459">
                  <c:v>-7.9578844270323223</c:v>
                </c:pt>
                <c:pt idx="29460">
                  <c:v>-9.7943192948090125</c:v>
                </c:pt>
                <c:pt idx="29461">
                  <c:v>-10.712536728697357</c:v>
                </c:pt>
                <c:pt idx="29462">
                  <c:v>-10.100391772771793</c:v>
                </c:pt>
                <c:pt idx="29463">
                  <c:v>-14.9975514201763</c:v>
                </c:pt>
                <c:pt idx="29464">
                  <c:v>-13.161116552399609</c:v>
                </c:pt>
                <c:pt idx="29465">
                  <c:v>-11.630754162585701</c:v>
                </c:pt>
                <c:pt idx="29466">
                  <c:v>-11.630754162585701</c:v>
                </c:pt>
                <c:pt idx="29467">
                  <c:v>-8.570029382957884</c:v>
                </c:pt>
                <c:pt idx="29468">
                  <c:v>-10.100391772771793</c:v>
                </c:pt>
                <c:pt idx="29469">
                  <c:v>-10.100391772771793</c:v>
                </c:pt>
                <c:pt idx="29470">
                  <c:v>-8.570029382957884</c:v>
                </c:pt>
                <c:pt idx="29471">
                  <c:v>-10.406464250734574</c:v>
                </c:pt>
                <c:pt idx="29472">
                  <c:v>-10.712536728697357</c:v>
                </c:pt>
                <c:pt idx="29473">
                  <c:v>-11.630754162585701</c:v>
                </c:pt>
                <c:pt idx="29474">
                  <c:v>-12.548971596474045</c:v>
                </c:pt>
                <c:pt idx="29475">
                  <c:v>-11.32468168462292</c:v>
                </c:pt>
                <c:pt idx="29476">
                  <c:v>-11.630754162585701</c:v>
                </c:pt>
                <c:pt idx="29477">
                  <c:v>-11.630754162585701</c:v>
                </c:pt>
                <c:pt idx="29478">
                  <c:v>-7.9578844270323223</c:v>
                </c:pt>
                <c:pt idx="29479">
                  <c:v>-8.2639569049951032</c:v>
                </c:pt>
                <c:pt idx="29480">
                  <c:v>-9.1821743388834491</c:v>
                </c:pt>
                <c:pt idx="29481">
                  <c:v>-7.6518119490695398</c:v>
                </c:pt>
                <c:pt idx="29482">
                  <c:v>-8.2639569049951032</c:v>
                </c:pt>
                <c:pt idx="29483">
                  <c:v>-9.1821743388834491</c:v>
                </c:pt>
                <c:pt idx="29484">
                  <c:v>-8.8761018609206666</c:v>
                </c:pt>
                <c:pt idx="29485">
                  <c:v>-6.1214495592556322</c:v>
                </c:pt>
                <c:pt idx="29486">
                  <c:v>-2.7546523016650344</c:v>
                </c:pt>
                <c:pt idx="29487">
                  <c:v>-7.3457394711067581</c:v>
                </c:pt>
                <c:pt idx="29488">
                  <c:v>-5.5093046033300688</c:v>
                </c:pt>
                <c:pt idx="29489">
                  <c:v>-7.9578844270323223</c:v>
                </c:pt>
                <c:pt idx="29490">
                  <c:v>-10.712536728697357</c:v>
                </c:pt>
                <c:pt idx="29491">
                  <c:v>-12.855044074436828</c:v>
                </c:pt>
                <c:pt idx="29492">
                  <c:v>-11.018609206660138</c:v>
                </c:pt>
                <c:pt idx="29493">
                  <c:v>-7.9578844270323223</c:v>
                </c:pt>
                <c:pt idx="29494">
                  <c:v>-11.630754162585701</c:v>
                </c:pt>
                <c:pt idx="29495">
                  <c:v>-11.936826640548482</c:v>
                </c:pt>
                <c:pt idx="29496">
                  <c:v>-14.385406464250735</c:v>
                </c:pt>
                <c:pt idx="29497">
                  <c:v>-11.630754162585701</c:v>
                </c:pt>
                <c:pt idx="29498">
                  <c:v>-11.936826640548482</c:v>
                </c:pt>
                <c:pt idx="29499">
                  <c:v>-11.630754162585701</c:v>
                </c:pt>
                <c:pt idx="29500">
                  <c:v>-8.570029382957884</c:v>
                </c:pt>
                <c:pt idx="29501">
                  <c:v>-7.6518119490695398</c:v>
                </c:pt>
                <c:pt idx="29502">
                  <c:v>-6.4275220372184139</c:v>
                </c:pt>
                <c:pt idx="29503">
                  <c:v>-6.4275220372184139</c:v>
                </c:pt>
                <c:pt idx="29504">
                  <c:v>-6.1214495592556322</c:v>
                </c:pt>
                <c:pt idx="29505">
                  <c:v>-8.2639569049951032</c:v>
                </c:pt>
                <c:pt idx="29506">
                  <c:v>-5.5093046033300688</c:v>
                </c:pt>
                <c:pt idx="29507">
                  <c:v>-8.2639569049951032</c:v>
                </c:pt>
                <c:pt idx="29508">
                  <c:v>-10.406464250734574</c:v>
                </c:pt>
                <c:pt idx="29509">
                  <c:v>-11.32468168462292</c:v>
                </c:pt>
                <c:pt idx="29510">
                  <c:v>-8.8761018609206666</c:v>
                </c:pt>
                <c:pt idx="29511">
                  <c:v>-7.9578844270323223</c:v>
                </c:pt>
                <c:pt idx="29512">
                  <c:v>-6.1214495592556322</c:v>
                </c:pt>
                <c:pt idx="29513">
                  <c:v>-7.9578844270323223</c:v>
                </c:pt>
                <c:pt idx="29514">
                  <c:v>-9.1821743388834491</c:v>
                </c:pt>
                <c:pt idx="29515">
                  <c:v>-6.1214495592556322</c:v>
                </c:pt>
                <c:pt idx="29516">
                  <c:v>-7.3457394711067581</c:v>
                </c:pt>
                <c:pt idx="29517">
                  <c:v>-7.9578844270323223</c:v>
                </c:pt>
                <c:pt idx="29518">
                  <c:v>-7.6518119490695398</c:v>
                </c:pt>
                <c:pt idx="29519">
                  <c:v>-7.6518119490695398</c:v>
                </c:pt>
                <c:pt idx="29520">
                  <c:v>-8.8761018609206666</c:v>
                </c:pt>
                <c:pt idx="29521">
                  <c:v>-9.7943192948090125</c:v>
                </c:pt>
                <c:pt idx="29522">
                  <c:v>-7.3457394711067581</c:v>
                </c:pt>
                <c:pt idx="29523">
                  <c:v>-5.2032321253672871</c:v>
                </c:pt>
                <c:pt idx="29524">
                  <c:v>-5.5093046033300688</c:v>
                </c:pt>
                <c:pt idx="29525">
                  <c:v>-4.5910871694417246</c:v>
                </c:pt>
                <c:pt idx="29526">
                  <c:v>-6.7335945151811956</c:v>
                </c:pt>
                <c:pt idx="29527">
                  <c:v>-4.285014691478942</c:v>
                </c:pt>
                <c:pt idx="29528">
                  <c:v>-6.4275220372184139</c:v>
                </c:pt>
                <c:pt idx="29529">
                  <c:v>-10.406464250734574</c:v>
                </c:pt>
                <c:pt idx="29530">
                  <c:v>-4.5910871694417246</c:v>
                </c:pt>
                <c:pt idx="29531">
                  <c:v>-8.2639569049951032</c:v>
                </c:pt>
                <c:pt idx="29532">
                  <c:v>-10.406464250734574</c:v>
                </c:pt>
                <c:pt idx="29533">
                  <c:v>-8.8761018609206666</c:v>
                </c:pt>
                <c:pt idx="29534">
                  <c:v>-5.8153770812928505</c:v>
                </c:pt>
                <c:pt idx="29535">
                  <c:v>-6.4275220372184139</c:v>
                </c:pt>
                <c:pt idx="29536">
                  <c:v>-5.2032321253672871</c:v>
                </c:pt>
                <c:pt idx="29537">
                  <c:v>-10.100391772771793</c:v>
                </c:pt>
                <c:pt idx="29538">
                  <c:v>-11.936826640548482</c:v>
                </c:pt>
                <c:pt idx="29539">
                  <c:v>-12.242899118511264</c:v>
                </c:pt>
                <c:pt idx="29540">
                  <c:v>-11.32468168462292</c:v>
                </c:pt>
                <c:pt idx="29541">
                  <c:v>-10.406464250734574</c:v>
                </c:pt>
                <c:pt idx="29542">
                  <c:v>-13.467189030362391</c:v>
                </c:pt>
                <c:pt idx="29543">
                  <c:v>-9.7943192948090125</c:v>
                </c:pt>
                <c:pt idx="29544">
                  <c:v>-12.855044074436828</c:v>
                </c:pt>
                <c:pt idx="29545">
                  <c:v>-9.7943192948090125</c:v>
                </c:pt>
                <c:pt idx="29546">
                  <c:v>-10.100391772771793</c:v>
                </c:pt>
                <c:pt idx="29547">
                  <c:v>-11.630754162585701</c:v>
                </c:pt>
                <c:pt idx="29548">
                  <c:v>-11.936826640548482</c:v>
                </c:pt>
                <c:pt idx="29549">
                  <c:v>-11.32468168462292</c:v>
                </c:pt>
                <c:pt idx="29550">
                  <c:v>-12.855044074436828</c:v>
                </c:pt>
                <c:pt idx="29551">
                  <c:v>-12.242899118511264</c:v>
                </c:pt>
                <c:pt idx="29552">
                  <c:v>-12.242899118511264</c:v>
                </c:pt>
                <c:pt idx="29553">
                  <c:v>-10.100391772771793</c:v>
                </c:pt>
                <c:pt idx="29554">
                  <c:v>-12.855044074436828</c:v>
                </c:pt>
                <c:pt idx="29555">
                  <c:v>-9.7943192948090125</c:v>
                </c:pt>
                <c:pt idx="29556">
                  <c:v>-12.548971596474045</c:v>
                </c:pt>
                <c:pt idx="29557">
                  <c:v>-11.936826640548482</c:v>
                </c:pt>
                <c:pt idx="29558">
                  <c:v>-11.936826640548482</c:v>
                </c:pt>
                <c:pt idx="29559">
                  <c:v>-10.712536728697357</c:v>
                </c:pt>
                <c:pt idx="29560">
                  <c:v>-10.712536728697357</c:v>
                </c:pt>
                <c:pt idx="29561">
                  <c:v>-9.7943192948090125</c:v>
                </c:pt>
                <c:pt idx="29562">
                  <c:v>-13.467189030362391</c:v>
                </c:pt>
                <c:pt idx="29563">
                  <c:v>-10.712536728697357</c:v>
                </c:pt>
                <c:pt idx="29564">
                  <c:v>-13.161116552399609</c:v>
                </c:pt>
                <c:pt idx="29565">
                  <c:v>-10.100391772771793</c:v>
                </c:pt>
                <c:pt idx="29566">
                  <c:v>-13.467189030362391</c:v>
                </c:pt>
                <c:pt idx="29567">
                  <c:v>-12.548971596474045</c:v>
                </c:pt>
                <c:pt idx="29568">
                  <c:v>-9.7943192948090125</c:v>
                </c:pt>
                <c:pt idx="29569">
                  <c:v>-8.2639569049951032</c:v>
                </c:pt>
                <c:pt idx="29570">
                  <c:v>-10.100391772771793</c:v>
                </c:pt>
                <c:pt idx="29571">
                  <c:v>-5.8153770812928505</c:v>
                </c:pt>
                <c:pt idx="29572">
                  <c:v>-10.712536728697357</c:v>
                </c:pt>
                <c:pt idx="29573">
                  <c:v>-9.1821743388834491</c:v>
                </c:pt>
                <c:pt idx="29574">
                  <c:v>-10.406464250734574</c:v>
                </c:pt>
                <c:pt idx="29575">
                  <c:v>-7.0396669931439764</c:v>
                </c:pt>
                <c:pt idx="29576">
                  <c:v>-9.1821743388834491</c:v>
                </c:pt>
                <c:pt idx="29577">
                  <c:v>-10.712536728697357</c:v>
                </c:pt>
                <c:pt idx="29578">
                  <c:v>-6.4275220372184139</c:v>
                </c:pt>
                <c:pt idx="29579">
                  <c:v>-9.7943192948090125</c:v>
                </c:pt>
                <c:pt idx="29580">
                  <c:v>-11.630754162585701</c:v>
                </c:pt>
                <c:pt idx="29581">
                  <c:v>-9.1821743388834491</c:v>
                </c:pt>
                <c:pt idx="29582">
                  <c:v>-10.100391772771793</c:v>
                </c:pt>
                <c:pt idx="29583">
                  <c:v>-13.467189030362391</c:v>
                </c:pt>
                <c:pt idx="29584">
                  <c:v>-11.630754162585701</c:v>
                </c:pt>
                <c:pt idx="29585">
                  <c:v>-13.467189030362391</c:v>
                </c:pt>
                <c:pt idx="29586">
                  <c:v>-12.548971596474045</c:v>
                </c:pt>
                <c:pt idx="29587">
                  <c:v>-14.691478942213516</c:v>
                </c:pt>
                <c:pt idx="29588">
                  <c:v>-15.30362389813908</c:v>
                </c:pt>
                <c:pt idx="29589">
                  <c:v>-11.630754162585701</c:v>
                </c:pt>
                <c:pt idx="29590">
                  <c:v>-11.018609206660138</c:v>
                </c:pt>
                <c:pt idx="29591">
                  <c:v>-11.936826640548482</c:v>
                </c:pt>
                <c:pt idx="29592">
                  <c:v>-10.712536728697357</c:v>
                </c:pt>
                <c:pt idx="29593">
                  <c:v>-10.406464250734574</c:v>
                </c:pt>
                <c:pt idx="29594">
                  <c:v>-10.406464250734574</c:v>
                </c:pt>
                <c:pt idx="29595">
                  <c:v>-11.32468168462292</c:v>
                </c:pt>
                <c:pt idx="29596">
                  <c:v>-8.2639569049951032</c:v>
                </c:pt>
                <c:pt idx="29597">
                  <c:v>-10.712536728697357</c:v>
                </c:pt>
                <c:pt idx="29598">
                  <c:v>-12.855044074436828</c:v>
                </c:pt>
                <c:pt idx="29599">
                  <c:v>-9.7943192948090125</c:v>
                </c:pt>
                <c:pt idx="29600">
                  <c:v>-10.406464250734574</c:v>
                </c:pt>
                <c:pt idx="29601">
                  <c:v>-12.855044074436828</c:v>
                </c:pt>
                <c:pt idx="29602">
                  <c:v>-9.1821743388834491</c:v>
                </c:pt>
                <c:pt idx="29603">
                  <c:v>-7.0396669931439764</c:v>
                </c:pt>
                <c:pt idx="29604">
                  <c:v>-11.32468168462292</c:v>
                </c:pt>
                <c:pt idx="29605">
                  <c:v>-7.6518119490695398</c:v>
                </c:pt>
                <c:pt idx="29606">
                  <c:v>-10.100391772771793</c:v>
                </c:pt>
                <c:pt idx="29607">
                  <c:v>-8.570029382957884</c:v>
                </c:pt>
                <c:pt idx="29608">
                  <c:v>-9.1821743388834491</c:v>
                </c:pt>
                <c:pt idx="29609">
                  <c:v>-10.100391772771793</c:v>
                </c:pt>
                <c:pt idx="29610">
                  <c:v>-10.406464250734574</c:v>
                </c:pt>
                <c:pt idx="29611">
                  <c:v>-10.100391772771793</c:v>
                </c:pt>
                <c:pt idx="29612">
                  <c:v>-11.936826640548482</c:v>
                </c:pt>
                <c:pt idx="29613">
                  <c:v>-7.9578844270323223</c:v>
                </c:pt>
                <c:pt idx="29614">
                  <c:v>-6.7335945151811956</c:v>
                </c:pt>
                <c:pt idx="29615">
                  <c:v>-8.2639569049951032</c:v>
                </c:pt>
                <c:pt idx="29616">
                  <c:v>-10.712536728697357</c:v>
                </c:pt>
                <c:pt idx="29617">
                  <c:v>-12.548971596474045</c:v>
                </c:pt>
                <c:pt idx="29618">
                  <c:v>-10.100391772771793</c:v>
                </c:pt>
                <c:pt idx="29619">
                  <c:v>-12.548971596474045</c:v>
                </c:pt>
                <c:pt idx="29620">
                  <c:v>-11.018609206660138</c:v>
                </c:pt>
                <c:pt idx="29621">
                  <c:v>-11.32468168462292</c:v>
                </c:pt>
                <c:pt idx="29622">
                  <c:v>-13.467189030362391</c:v>
                </c:pt>
                <c:pt idx="29623">
                  <c:v>-14.691478942213516</c:v>
                </c:pt>
                <c:pt idx="29624">
                  <c:v>-13.773261508325172</c:v>
                </c:pt>
                <c:pt idx="29625">
                  <c:v>-12.548971596474045</c:v>
                </c:pt>
                <c:pt idx="29626">
                  <c:v>-14.385406464250735</c:v>
                </c:pt>
                <c:pt idx="29627">
                  <c:v>-12.855044074436828</c:v>
                </c:pt>
                <c:pt idx="29628">
                  <c:v>-10.406464250734574</c:v>
                </c:pt>
                <c:pt idx="29629">
                  <c:v>-14.079333986287953</c:v>
                </c:pt>
                <c:pt idx="29630">
                  <c:v>-14.079333986287953</c:v>
                </c:pt>
                <c:pt idx="29631">
                  <c:v>-11.32468168462292</c:v>
                </c:pt>
                <c:pt idx="29632">
                  <c:v>-11.32468168462292</c:v>
                </c:pt>
                <c:pt idx="29633">
                  <c:v>-10.712536728697357</c:v>
                </c:pt>
                <c:pt idx="29634">
                  <c:v>-12.855044074436828</c:v>
                </c:pt>
                <c:pt idx="29635">
                  <c:v>-13.161116552399609</c:v>
                </c:pt>
                <c:pt idx="29636">
                  <c:v>-14.079333986287953</c:v>
                </c:pt>
                <c:pt idx="29637">
                  <c:v>-10.712536728697357</c:v>
                </c:pt>
                <c:pt idx="29638">
                  <c:v>-10.712536728697357</c:v>
                </c:pt>
                <c:pt idx="29639">
                  <c:v>-10.712536728697357</c:v>
                </c:pt>
                <c:pt idx="29640">
                  <c:v>-7.6518119490695398</c:v>
                </c:pt>
                <c:pt idx="29641">
                  <c:v>-4.285014691478942</c:v>
                </c:pt>
                <c:pt idx="29642">
                  <c:v>-5.8153770812928505</c:v>
                </c:pt>
                <c:pt idx="29643">
                  <c:v>-6.4275220372184139</c:v>
                </c:pt>
                <c:pt idx="29644">
                  <c:v>-7.9578844270323223</c:v>
                </c:pt>
                <c:pt idx="29645">
                  <c:v>-7.3457394711067581</c:v>
                </c:pt>
                <c:pt idx="29646">
                  <c:v>-8.8761018609206666</c:v>
                </c:pt>
                <c:pt idx="29647">
                  <c:v>-9.1821743388834491</c:v>
                </c:pt>
                <c:pt idx="29648">
                  <c:v>-8.8761018609206666</c:v>
                </c:pt>
                <c:pt idx="29649">
                  <c:v>-10.712536728697357</c:v>
                </c:pt>
                <c:pt idx="29650">
                  <c:v>-11.018609206660138</c:v>
                </c:pt>
                <c:pt idx="29651">
                  <c:v>-12.242899118511264</c:v>
                </c:pt>
                <c:pt idx="29652">
                  <c:v>-11.630754162585701</c:v>
                </c:pt>
                <c:pt idx="29653">
                  <c:v>-11.936826640548482</c:v>
                </c:pt>
                <c:pt idx="29654">
                  <c:v>-10.100391772771793</c:v>
                </c:pt>
                <c:pt idx="29655">
                  <c:v>-11.32468168462292</c:v>
                </c:pt>
                <c:pt idx="29656">
                  <c:v>-11.018609206660138</c:v>
                </c:pt>
                <c:pt idx="29657">
                  <c:v>-6.1214495592556322</c:v>
                </c:pt>
                <c:pt idx="29658">
                  <c:v>-7.9578844270323223</c:v>
                </c:pt>
                <c:pt idx="29659">
                  <c:v>-10.712536728697357</c:v>
                </c:pt>
                <c:pt idx="29660">
                  <c:v>-10.406464250734574</c:v>
                </c:pt>
                <c:pt idx="29661">
                  <c:v>-10.712536728697357</c:v>
                </c:pt>
                <c:pt idx="29662">
                  <c:v>-8.2639569049951032</c:v>
                </c:pt>
                <c:pt idx="29663">
                  <c:v>-10.100391772771793</c:v>
                </c:pt>
                <c:pt idx="29664">
                  <c:v>-9.7943192948090125</c:v>
                </c:pt>
                <c:pt idx="29665">
                  <c:v>-12.242899118511264</c:v>
                </c:pt>
                <c:pt idx="29666">
                  <c:v>-12.242899118511264</c:v>
                </c:pt>
                <c:pt idx="29667">
                  <c:v>-14.079333986287953</c:v>
                </c:pt>
                <c:pt idx="29668">
                  <c:v>-11.32468168462292</c:v>
                </c:pt>
                <c:pt idx="29669">
                  <c:v>-8.2639569049951032</c:v>
                </c:pt>
                <c:pt idx="29670">
                  <c:v>-12.548971596474045</c:v>
                </c:pt>
                <c:pt idx="29671">
                  <c:v>-8.8761018609206666</c:v>
                </c:pt>
                <c:pt idx="29672">
                  <c:v>-9.7943192948090125</c:v>
                </c:pt>
                <c:pt idx="29673">
                  <c:v>-11.936826640548482</c:v>
                </c:pt>
                <c:pt idx="29674">
                  <c:v>-11.936826640548482</c:v>
                </c:pt>
                <c:pt idx="29675">
                  <c:v>-10.100391772771793</c:v>
                </c:pt>
                <c:pt idx="29676">
                  <c:v>-9.7943192948090125</c:v>
                </c:pt>
                <c:pt idx="29677">
                  <c:v>-10.100391772771793</c:v>
                </c:pt>
                <c:pt idx="29678">
                  <c:v>-9.1821743388834491</c:v>
                </c:pt>
                <c:pt idx="29679">
                  <c:v>-8.8761018609206666</c:v>
                </c:pt>
                <c:pt idx="29680">
                  <c:v>-10.100391772771793</c:v>
                </c:pt>
                <c:pt idx="29681">
                  <c:v>-9.7943192948090125</c:v>
                </c:pt>
                <c:pt idx="29682">
                  <c:v>-7.3457394711067581</c:v>
                </c:pt>
                <c:pt idx="29683">
                  <c:v>-6.7335945151811956</c:v>
                </c:pt>
                <c:pt idx="29684">
                  <c:v>-9.1821743388834491</c:v>
                </c:pt>
                <c:pt idx="29685">
                  <c:v>-10.100391772771793</c:v>
                </c:pt>
                <c:pt idx="29686">
                  <c:v>-7.6518119490695398</c:v>
                </c:pt>
                <c:pt idx="29687">
                  <c:v>-2.142507345739471</c:v>
                </c:pt>
                <c:pt idx="29688">
                  <c:v>-9.1821743388834491</c:v>
                </c:pt>
                <c:pt idx="29689">
                  <c:v>-7.6518119490695398</c:v>
                </c:pt>
                <c:pt idx="29690">
                  <c:v>-5.5093046033300688</c:v>
                </c:pt>
                <c:pt idx="29691">
                  <c:v>-6.4275220372184139</c:v>
                </c:pt>
                <c:pt idx="29692">
                  <c:v>-6.1214495592556322</c:v>
                </c:pt>
                <c:pt idx="29693">
                  <c:v>-8.570029382957884</c:v>
                </c:pt>
                <c:pt idx="29694">
                  <c:v>-5.2032321253672871</c:v>
                </c:pt>
                <c:pt idx="29695">
                  <c:v>-6.1214495592556322</c:v>
                </c:pt>
                <c:pt idx="29696">
                  <c:v>-7.6518119490695398</c:v>
                </c:pt>
                <c:pt idx="29697">
                  <c:v>-7.0396669931439764</c:v>
                </c:pt>
                <c:pt idx="29698">
                  <c:v>-6.1214495592556322</c:v>
                </c:pt>
                <c:pt idx="29699">
                  <c:v>-7.9578844270323223</c:v>
                </c:pt>
                <c:pt idx="29700">
                  <c:v>-7.6518119490695398</c:v>
                </c:pt>
                <c:pt idx="29701">
                  <c:v>-7.3457394711067581</c:v>
                </c:pt>
                <c:pt idx="29702">
                  <c:v>-7.6518119490695398</c:v>
                </c:pt>
                <c:pt idx="29703">
                  <c:v>-10.100391772771793</c:v>
                </c:pt>
                <c:pt idx="29704">
                  <c:v>-8.570029382957884</c:v>
                </c:pt>
                <c:pt idx="29705">
                  <c:v>-8.2639569049951032</c:v>
                </c:pt>
                <c:pt idx="29706">
                  <c:v>-10.100391772771793</c:v>
                </c:pt>
                <c:pt idx="29707">
                  <c:v>-8.570029382957884</c:v>
                </c:pt>
                <c:pt idx="29708">
                  <c:v>-9.7943192948090125</c:v>
                </c:pt>
                <c:pt idx="29709">
                  <c:v>-8.570029382957884</c:v>
                </c:pt>
                <c:pt idx="29710">
                  <c:v>-11.936826640548482</c:v>
                </c:pt>
                <c:pt idx="29711">
                  <c:v>-11.018609206660138</c:v>
                </c:pt>
                <c:pt idx="29712">
                  <c:v>-11.936826640548482</c:v>
                </c:pt>
                <c:pt idx="29713">
                  <c:v>-12.242899118511264</c:v>
                </c:pt>
                <c:pt idx="29714">
                  <c:v>-10.712536728697357</c:v>
                </c:pt>
                <c:pt idx="29715">
                  <c:v>-13.467189030362391</c:v>
                </c:pt>
                <c:pt idx="29716">
                  <c:v>-15.30362389813908</c:v>
                </c:pt>
                <c:pt idx="29717">
                  <c:v>-12.548971596474045</c:v>
                </c:pt>
                <c:pt idx="29718">
                  <c:v>-14.691478942213516</c:v>
                </c:pt>
                <c:pt idx="29719">
                  <c:v>-15.915768854064645</c:v>
                </c:pt>
                <c:pt idx="29720">
                  <c:v>-13.467189030362391</c:v>
                </c:pt>
                <c:pt idx="29721">
                  <c:v>-12.548971596474045</c:v>
                </c:pt>
                <c:pt idx="29722">
                  <c:v>-10.712536728697357</c:v>
                </c:pt>
                <c:pt idx="29723">
                  <c:v>-11.630754162585701</c:v>
                </c:pt>
                <c:pt idx="29724">
                  <c:v>-11.936826640548482</c:v>
                </c:pt>
                <c:pt idx="29725">
                  <c:v>-13.467189030362391</c:v>
                </c:pt>
                <c:pt idx="29726">
                  <c:v>-13.161116552399609</c:v>
                </c:pt>
                <c:pt idx="29727">
                  <c:v>-13.773261508325172</c:v>
                </c:pt>
                <c:pt idx="29728">
                  <c:v>-13.161116552399609</c:v>
                </c:pt>
                <c:pt idx="29729">
                  <c:v>-11.936826640548482</c:v>
                </c:pt>
                <c:pt idx="29730">
                  <c:v>-12.548971596474045</c:v>
                </c:pt>
                <c:pt idx="29731">
                  <c:v>-12.242899118511264</c:v>
                </c:pt>
                <c:pt idx="29732">
                  <c:v>-11.630754162585701</c:v>
                </c:pt>
                <c:pt idx="29733">
                  <c:v>-11.630754162585701</c:v>
                </c:pt>
                <c:pt idx="29734">
                  <c:v>-9.1821743388834491</c:v>
                </c:pt>
                <c:pt idx="29735">
                  <c:v>-10.712536728697357</c:v>
                </c:pt>
                <c:pt idx="29736">
                  <c:v>-11.32468168462292</c:v>
                </c:pt>
                <c:pt idx="29737">
                  <c:v>-14.385406464250735</c:v>
                </c:pt>
                <c:pt idx="29738">
                  <c:v>-10.100391772771793</c:v>
                </c:pt>
                <c:pt idx="29739">
                  <c:v>-13.161116552399609</c:v>
                </c:pt>
                <c:pt idx="29740">
                  <c:v>-12.855044074436828</c:v>
                </c:pt>
                <c:pt idx="29741">
                  <c:v>-13.161116552399609</c:v>
                </c:pt>
                <c:pt idx="29742">
                  <c:v>-12.855044074436828</c:v>
                </c:pt>
                <c:pt idx="29743">
                  <c:v>-15.30362389813908</c:v>
                </c:pt>
                <c:pt idx="29744">
                  <c:v>-13.467189030362391</c:v>
                </c:pt>
                <c:pt idx="29745">
                  <c:v>-13.161116552399609</c:v>
                </c:pt>
                <c:pt idx="29746">
                  <c:v>-10.406464250734574</c:v>
                </c:pt>
                <c:pt idx="29747">
                  <c:v>-7.9578844270323223</c:v>
                </c:pt>
                <c:pt idx="29748">
                  <c:v>-10.100391772771793</c:v>
                </c:pt>
                <c:pt idx="29749">
                  <c:v>-11.32468168462292</c:v>
                </c:pt>
                <c:pt idx="29750">
                  <c:v>-11.630754162585701</c:v>
                </c:pt>
                <c:pt idx="29751">
                  <c:v>-11.018609206660138</c:v>
                </c:pt>
                <c:pt idx="29752">
                  <c:v>-9.1821743388834491</c:v>
                </c:pt>
                <c:pt idx="29753">
                  <c:v>-7.0396669931439764</c:v>
                </c:pt>
                <c:pt idx="29754">
                  <c:v>-9.1821743388834491</c:v>
                </c:pt>
                <c:pt idx="29755">
                  <c:v>-10.712536728697357</c:v>
                </c:pt>
                <c:pt idx="29756">
                  <c:v>-10.712536728697357</c:v>
                </c:pt>
                <c:pt idx="29757">
                  <c:v>-11.630754162585701</c:v>
                </c:pt>
                <c:pt idx="29758">
                  <c:v>-8.8761018609206666</c:v>
                </c:pt>
                <c:pt idx="29759">
                  <c:v>-8.2639569049951032</c:v>
                </c:pt>
                <c:pt idx="29760">
                  <c:v>-7.6518119490695398</c:v>
                </c:pt>
                <c:pt idx="29761">
                  <c:v>-8.8761018609206666</c:v>
                </c:pt>
                <c:pt idx="29762">
                  <c:v>-6.4275220372184139</c:v>
                </c:pt>
                <c:pt idx="29763">
                  <c:v>-7.9578844270323223</c:v>
                </c:pt>
                <c:pt idx="29764">
                  <c:v>-10.406464250734574</c:v>
                </c:pt>
                <c:pt idx="29765">
                  <c:v>-7.3457394711067581</c:v>
                </c:pt>
                <c:pt idx="29766">
                  <c:v>-8.570029382957884</c:v>
                </c:pt>
                <c:pt idx="29767">
                  <c:v>-7.9578844270323223</c:v>
                </c:pt>
                <c:pt idx="29768">
                  <c:v>-8.8761018609206666</c:v>
                </c:pt>
                <c:pt idx="29769">
                  <c:v>-11.018609206660138</c:v>
                </c:pt>
                <c:pt idx="29770">
                  <c:v>-11.018609206660138</c:v>
                </c:pt>
                <c:pt idx="29771">
                  <c:v>-8.8761018609206666</c:v>
                </c:pt>
                <c:pt idx="29772">
                  <c:v>-8.2639569049951032</c:v>
                </c:pt>
                <c:pt idx="29773">
                  <c:v>-10.712536728697357</c:v>
                </c:pt>
                <c:pt idx="29774">
                  <c:v>-9.1821743388834491</c:v>
                </c:pt>
                <c:pt idx="29775">
                  <c:v>-8.570029382957884</c:v>
                </c:pt>
                <c:pt idx="29776">
                  <c:v>-9.1821743388834491</c:v>
                </c:pt>
                <c:pt idx="29777">
                  <c:v>-8.2639569049951032</c:v>
                </c:pt>
                <c:pt idx="29778">
                  <c:v>-8.2639569049951032</c:v>
                </c:pt>
                <c:pt idx="29779">
                  <c:v>-8.8761018609206666</c:v>
                </c:pt>
                <c:pt idx="29780">
                  <c:v>-8.570029382957884</c:v>
                </c:pt>
                <c:pt idx="29781">
                  <c:v>-11.32468168462292</c:v>
                </c:pt>
                <c:pt idx="29782">
                  <c:v>-8.570029382957884</c:v>
                </c:pt>
                <c:pt idx="29783">
                  <c:v>-8.2639569049951032</c:v>
                </c:pt>
                <c:pt idx="29784">
                  <c:v>-5.2032321253672871</c:v>
                </c:pt>
                <c:pt idx="29785">
                  <c:v>-7.3457394711067581</c:v>
                </c:pt>
                <c:pt idx="29786">
                  <c:v>-8.8761018609206666</c:v>
                </c:pt>
                <c:pt idx="29787">
                  <c:v>-6.4275220372184139</c:v>
                </c:pt>
                <c:pt idx="29788">
                  <c:v>-4.5910871694417246</c:v>
                </c:pt>
                <c:pt idx="29789">
                  <c:v>-9.1821743388834491</c:v>
                </c:pt>
                <c:pt idx="29790">
                  <c:v>-12.855044074436828</c:v>
                </c:pt>
                <c:pt idx="29791">
                  <c:v>-11.32468168462292</c:v>
                </c:pt>
                <c:pt idx="29792">
                  <c:v>-6.1214495592556322</c:v>
                </c:pt>
                <c:pt idx="29793">
                  <c:v>-11.018609206660138</c:v>
                </c:pt>
                <c:pt idx="29794">
                  <c:v>-10.712536728697357</c:v>
                </c:pt>
                <c:pt idx="29795">
                  <c:v>-9.1821743388834491</c:v>
                </c:pt>
                <c:pt idx="29796">
                  <c:v>-11.018609206660138</c:v>
                </c:pt>
                <c:pt idx="29797">
                  <c:v>-10.712536728697357</c:v>
                </c:pt>
                <c:pt idx="29798">
                  <c:v>-11.018609206660138</c:v>
                </c:pt>
                <c:pt idx="29799">
                  <c:v>-10.100391772771793</c:v>
                </c:pt>
                <c:pt idx="29800">
                  <c:v>-12.548971596474045</c:v>
                </c:pt>
                <c:pt idx="29801">
                  <c:v>-12.548971596474045</c:v>
                </c:pt>
                <c:pt idx="29802">
                  <c:v>-10.712536728697357</c:v>
                </c:pt>
                <c:pt idx="29803">
                  <c:v>-11.018609206660138</c:v>
                </c:pt>
                <c:pt idx="29804">
                  <c:v>-11.630754162585701</c:v>
                </c:pt>
                <c:pt idx="29805">
                  <c:v>-11.32468168462292</c:v>
                </c:pt>
                <c:pt idx="29806">
                  <c:v>-10.406464250734574</c:v>
                </c:pt>
                <c:pt idx="29807">
                  <c:v>-12.855044074436828</c:v>
                </c:pt>
                <c:pt idx="29808">
                  <c:v>-11.32468168462292</c:v>
                </c:pt>
                <c:pt idx="29809">
                  <c:v>-12.548971596474045</c:v>
                </c:pt>
                <c:pt idx="29810">
                  <c:v>-12.855044074436828</c:v>
                </c:pt>
                <c:pt idx="29811">
                  <c:v>-13.161116552399609</c:v>
                </c:pt>
                <c:pt idx="29812">
                  <c:v>-12.242899118511264</c:v>
                </c:pt>
                <c:pt idx="29813">
                  <c:v>-12.242899118511264</c:v>
                </c:pt>
                <c:pt idx="29814">
                  <c:v>-13.467189030362391</c:v>
                </c:pt>
                <c:pt idx="29815">
                  <c:v>-13.467189030362391</c:v>
                </c:pt>
                <c:pt idx="29816">
                  <c:v>-11.936826640548482</c:v>
                </c:pt>
                <c:pt idx="29817">
                  <c:v>-11.936826640548482</c:v>
                </c:pt>
                <c:pt idx="29818">
                  <c:v>-12.855044074436828</c:v>
                </c:pt>
                <c:pt idx="29819">
                  <c:v>-13.773261508325172</c:v>
                </c:pt>
                <c:pt idx="29820">
                  <c:v>-12.548971596474045</c:v>
                </c:pt>
                <c:pt idx="29821">
                  <c:v>-13.467189030362391</c:v>
                </c:pt>
                <c:pt idx="29822">
                  <c:v>-14.079333986287953</c:v>
                </c:pt>
                <c:pt idx="29823">
                  <c:v>-16.833986287952989</c:v>
                </c:pt>
                <c:pt idx="29824">
                  <c:v>-14.385406464250735</c:v>
                </c:pt>
                <c:pt idx="29825">
                  <c:v>-10.712536728697357</c:v>
                </c:pt>
                <c:pt idx="29826">
                  <c:v>-11.630754162585701</c:v>
                </c:pt>
                <c:pt idx="29827">
                  <c:v>-7.9578844270323223</c:v>
                </c:pt>
                <c:pt idx="29828">
                  <c:v>-8.570029382957884</c:v>
                </c:pt>
                <c:pt idx="29829">
                  <c:v>-7.6518119490695398</c:v>
                </c:pt>
                <c:pt idx="29830">
                  <c:v>-11.630754162585701</c:v>
                </c:pt>
                <c:pt idx="29831">
                  <c:v>-13.467189030362391</c:v>
                </c:pt>
                <c:pt idx="29832">
                  <c:v>-11.936826640548482</c:v>
                </c:pt>
                <c:pt idx="29833">
                  <c:v>-9.7943192948090125</c:v>
                </c:pt>
                <c:pt idx="29834">
                  <c:v>-7.3457394711067581</c:v>
                </c:pt>
                <c:pt idx="29835">
                  <c:v>-8.8761018609206666</c:v>
                </c:pt>
                <c:pt idx="29836">
                  <c:v>-10.100391772771793</c:v>
                </c:pt>
                <c:pt idx="29837">
                  <c:v>-10.100391772771793</c:v>
                </c:pt>
                <c:pt idx="29838">
                  <c:v>-8.570029382957884</c:v>
                </c:pt>
                <c:pt idx="29839">
                  <c:v>-7.9578844270323223</c:v>
                </c:pt>
                <c:pt idx="29840">
                  <c:v>-8.570029382957884</c:v>
                </c:pt>
                <c:pt idx="29841">
                  <c:v>-11.018609206660138</c:v>
                </c:pt>
                <c:pt idx="29842">
                  <c:v>-7.9578844270323223</c:v>
                </c:pt>
                <c:pt idx="29843">
                  <c:v>-5.8153770812928505</c:v>
                </c:pt>
                <c:pt idx="29844">
                  <c:v>-7.3457394711067581</c:v>
                </c:pt>
                <c:pt idx="29845">
                  <c:v>-3.9789422135161612</c:v>
                </c:pt>
                <c:pt idx="29846">
                  <c:v>-3.672869735553379</c:v>
                </c:pt>
                <c:pt idx="29847">
                  <c:v>-6.7335945151811956</c:v>
                </c:pt>
                <c:pt idx="29848">
                  <c:v>-10.100391772771793</c:v>
                </c:pt>
                <c:pt idx="29849">
                  <c:v>-7.0396669931439764</c:v>
                </c:pt>
                <c:pt idx="29850">
                  <c:v>-9.1821743388834491</c:v>
                </c:pt>
                <c:pt idx="29851">
                  <c:v>-11.630754162585701</c:v>
                </c:pt>
                <c:pt idx="29852">
                  <c:v>-9.7943192948090125</c:v>
                </c:pt>
                <c:pt idx="29853">
                  <c:v>-11.018609206660138</c:v>
                </c:pt>
                <c:pt idx="29854">
                  <c:v>-10.406464250734574</c:v>
                </c:pt>
                <c:pt idx="29855">
                  <c:v>-8.2639569049951032</c:v>
                </c:pt>
                <c:pt idx="29856">
                  <c:v>-7.3457394711067581</c:v>
                </c:pt>
                <c:pt idx="29857">
                  <c:v>-6.7335945151811956</c:v>
                </c:pt>
                <c:pt idx="29858">
                  <c:v>-7.0396669931439764</c:v>
                </c:pt>
                <c:pt idx="29859">
                  <c:v>-5.2032321253672871</c:v>
                </c:pt>
                <c:pt idx="29860">
                  <c:v>-7.9578844270323223</c:v>
                </c:pt>
                <c:pt idx="29861">
                  <c:v>-6.1214495592556322</c:v>
                </c:pt>
                <c:pt idx="29862">
                  <c:v>-8.570029382957884</c:v>
                </c:pt>
                <c:pt idx="29863">
                  <c:v>-9.1821743388834491</c:v>
                </c:pt>
                <c:pt idx="29864">
                  <c:v>-14.691478942213516</c:v>
                </c:pt>
                <c:pt idx="29865">
                  <c:v>-12.548971596474045</c:v>
                </c:pt>
                <c:pt idx="29866">
                  <c:v>-11.32468168462292</c:v>
                </c:pt>
                <c:pt idx="29867">
                  <c:v>-8.570029382957884</c:v>
                </c:pt>
                <c:pt idx="29868">
                  <c:v>-8.2639569049951032</c:v>
                </c:pt>
                <c:pt idx="29869">
                  <c:v>-9.7943192948090125</c:v>
                </c:pt>
                <c:pt idx="29870">
                  <c:v>-14.9975514201763</c:v>
                </c:pt>
                <c:pt idx="29871">
                  <c:v>-13.773261508325172</c:v>
                </c:pt>
                <c:pt idx="29872">
                  <c:v>-17.140058765915768</c:v>
                </c:pt>
                <c:pt idx="29873">
                  <c:v>-18.364348677766898</c:v>
                </c:pt>
                <c:pt idx="29874">
                  <c:v>-15.60969637610186</c:v>
                </c:pt>
                <c:pt idx="29875">
                  <c:v>-12.242899118511264</c:v>
                </c:pt>
                <c:pt idx="29876">
                  <c:v>-13.773261508325172</c:v>
                </c:pt>
                <c:pt idx="29877">
                  <c:v>-12.242899118511264</c:v>
                </c:pt>
                <c:pt idx="29878">
                  <c:v>-15.915768854064645</c:v>
                </c:pt>
                <c:pt idx="29879">
                  <c:v>-14.079333986287953</c:v>
                </c:pt>
                <c:pt idx="29880">
                  <c:v>-12.242899118511264</c:v>
                </c:pt>
                <c:pt idx="29881">
                  <c:v>-11.32468168462292</c:v>
                </c:pt>
                <c:pt idx="29882">
                  <c:v>-10.712536728697357</c:v>
                </c:pt>
                <c:pt idx="29883">
                  <c:v>-12.548971596474045</c:v>
                </c:pt>
                <c:pt idx="29884">
                  <c:v>-11.630754162585701</c:v>
                </c:pt>
                <c:pt idx="29885">
                  <c:v>-13.161116552399609</c:v>
                </c:pt>
                <c:pt idx="29886">
                  <c:v>-13.161116552399609</c:v>
                </c:pt>
                <c:pt idx="29887">
                  <c:v>-12.242899118511264</c:v>
                </c:pt>
                <c:pt idx="29888">
                  <c:v>-11.630754162585701</c:v>
                </c:pt>
                <c:pt idx="29889">
                  <c:v>-15.30362389813908</c:v>
                </c:pt>
                <c:pt idx="29890">
                  <c:v>-17.752203721841333</c:v>
                </c:pt>
                <c:pt idx="29891">
                  <c:v>-12.548971596474045</c:v>
                </c:pt>
                <c:pt idx="29892">
                  <c:v>-13.773261508325172</c:v>
                </c:pt>
                <c:pt idx="29893">
                  <c:v>-12.855044074436828</c:v>
                </c:pt>
                <c:pt idx="29894">
                  <c:v>-14.385406464250735</c:v>
                </c:pt>
                <c:pt idx="29895">
                  <c:v>-11.936826640548482</c:v>
                </c:pt>
                <c:pt idx="29896">
                  <c:v>-10.712536728697357</c:v>
                </c:pt>
                <c:pt idx="29897">
                  <c:v>-12.548971596474045</c:v>
                </c:pt>
                <c:pt idx="29898">
                  <c:v>-10.712536728697357</c:v>
                </c:pt>
                <c:pt idx="29899">
                  <c:v>-8.2639569049951032</c:v>
                </c:pt>
                <c:pt idx="29900">
                  <c:v>-9.7943192948090125</c:v>
                </c:pt>
                <c:pt idx="29901">
                  <c:v>-11.630754162585701</c:v>
                </c:pt>
                <c:pt idx="29902">
                  <c:v>-11.32468168462292</c:v>
                </c:pt>
                <c:pt idx="29903">
                  <c:v>-11.32468168462292</c:v>
                </c:pt>
                <c:pt idx="29904">
                  <c:v>-11.018609206660138</c:v>
                </c:pt>
                <c:pt idx="29905">
                  <c:v>-13.773261508325172</c:v>
                </c:pt>
                <c:pt idx="29906">
                  <c:v>-11.32468168462292</c:v>
                </c:pt>
                <c:pt idx="29907">
                  <c:v>-8.8761018609206666</c:v>
                </c:pt>
                <c:pt idx="29908">
                  <c:v>-7.3457394711067581</c:v>
                </c:pt>
                <c:pt idx="29909">
                  <c:v>-12.242899118511264</c:v>
                </c:pt>
                <c:pt idx="29910">
                  <c:v>-9.7943192948090125</c:v>
                </c:pt>
                <c:pt idx="29911">
                  <c:v>-9.1821743388834491</c:v>
                </c:pt>
                <c:pt idx="29912">
                  <c:v>-12.548971596474045</c:v>
                </c:pt>
                <c:pt idx="29913">
                  <c:v>-13.161116552399609</c:v>
                </c:pt>
                <c:pt idx="29914">
                  <c:v>-11.32468168462292</c:v>
                </c:pt>
                <c:pt idx="29915">
                  <c:v>-13.773261508325172</c:v>
                </c:pt>
                <c:pt idx="29916">
                  <c:v>-18.058276199804116</c:v>
                </c:pt>
                <c:pt idx="29917">
                  <c:v>-14.385406464250735</c:v>
                </c:pt>
                <c:pt idx="29918">
                  <c:v>-13.773261508325172</c:v>
                </c:pt>
                <c:pt idx="29919">
                  <c:v>-13.467189030362391</c:v>
                </c:pt>
                <c:pt idx="29920">
                  <c:v>-13.467189030362391</c:v>
                </c:pt>
                <c:pt idx="29921">
                  <c:v>-12.855044074436828</c:v>
                </c:pt>
                <c:pt idx="29922">
                  <c:v>-11.32468168462292</c:v>
                </c:pt>
                <c:pt idx="29923">
                  <c:v>-11.32468168462292</c:v>
                </c:pt>
                <c:pt idx="29924">
                  <c:v>-14.691478942213516</c:v>
                </c:pt>
                <c:pt idx="29925">
                  <c:v>-12.855044074436828</c:v>
                </c:pt>
                <c:pt idx="29926">
                  <c:v>-9.7943192948090125</c:v>
                </c:pt>
                <c:pt idx="29927">
                  <c:v>-8.570029382957884</c:v>
                </c:pt>
                <c:pt idx="29928">
                  <c:v>-7.6518119490695398</c:v>
                </c:pt>
                <c:pt idx="29929">
                  <c:v>-10.406464250734574</c:v>
                </c:pt>
                <c:pt idx="29930">
                  <c:v>-8.2639569049951032</c:v>
                </c:pt>
                <c:pt idx="29931">
                  <c:v>-11.936826640548482</c:v>
                </c:pt>
                <c:pt idx="29932">
                  <c:v>-10.712536728697357</c:v>
                </c:pt>
                <c:pt idx="29933">
                  <c:v>-6.4275220372184139</c:v>
                </c:pt>
                <c:pt idx="29934">
                  <c:v>-7.9578844270323223</c:v>
                </c:pt>
                <c:pt idx="29935">
                  <c:v>-7.3457394711067581</c:v>
                </c:pt>
                <c:pt idx="29936">
                  <c:v>-8.570029382957884</c:v>
                </c:pt>
                <c:pt idx="29937">
                  <c:v>-7.9578844270323223</c:v>
                </c:pt>
                <c:pt idx="29938">
                  <c:v>-4.5910871694417246</c:v>
                </c:pt>
                <c:pt idx="29939">
                  <c:v>-3.672869735553379</c:v>
                </c:pt>
                <c:pt idx="29940">
                  <c:v>-2.142507345739471</c:v>
                </c:pt>
                <c:pt idx="29941">
                  <c:v>-6.1214495592556322</c:v>
                </c:pt>
                <c:pt idx="29942">
                  <c:v>-7.0396669931439764</c:v>
                </c:pt>
                <c:pt idx="29943">
                  <c:v>-7.0396669931439764</c:v>
                </c:pt>
                <c:pt idx="29944">
                  <c:v>-6.4275220372184139</c:v>
                </c:pt>
                <c:pt idx="29945">
                  <c:v>-7.3457394711067581</c:v>
                </c:pt>
                <c:pt idx="29946">
                  <c:v>-5.8153770812928505</c:v>
                </c:pt>
                <c:pt idx="29947">
                  <c:v>-2.142507345739471</c:v>
                </c:pt>
                <c:pt idx="29948">
                  <c:v>-1.530362389813908</c:v>
                </c:pt>
                <c:pt idx="29949">
                  <c:v>-3.0607247796278161</c:v>
                </c:pt>
                <c:pt idx="29950">
                  <c:v>-2.7546523016650344</c:v>
                </c:pt>
                <c:pt idx="29951">
                  <c:v>-5.5093046033300688</c:v>
                </c:pt>
                <c:pt idx="29952">
                  <c:v>-6.4275220372184139</c:v>
                </c:pt>
                <c:pt idx="29953">
                  <c:v>-10.100391772771793</c:v>
                </c:pt>
                <c:pt idx="29954">
                  <c:v>-6.4275220372184139</c:v>
                </c:pt>
                <c:pt idx="29955">
                  <c:v>-8.570029382957884</c:v>
                </c:pt>
                <c:pt idx="29956">
                  <c:v>-10.712536728697357</c:v>
                </c:pt>
                <c:pt idx="29957">
                  <c:v>-8.8761018609206666</c:v>
                </c:pt>
                <c:pt idx="29958">
                  <c:v>-8.8761018609206666</c:v>
                </c:pt>
                <c:pt idx="29959">
                  <c:v>-10.712536728697357</c:v>
                </c:pt>
                <c:pt idx="29960">
                  <c:v>-10.100391772771793</c:v>
                </c:pt>
                <c:pt idx="29961">
                  <c:v>-7.0396669931439764</c:v>
                </c:pt>
                <c:pt idx="29962">
                  <c:v>-6.4275220372184139</c:v>
                </c:pt>
                <c:pt idx="29963">
                  <c:v>-10.100391772771793</c:v>
                </c:pt>
                <c:pt idx="29964">
                  <c:v>-11.018609206660138</c:v>
                </c:pt>
                <c:pt idx="29965">
                  <c:v>-13.467189030362391</c:v>
                </c:pt>
                <c:pt idx="29966">
                  <c:v>-10.406464250734574</c:v>
                </c:pt>
                <c:pt idx="29967">
                  <c:v>-10.712536728697357</c:v>
                </c:pt>
                <c:pt idx="29968">
                  <c:v>-15.915768854064645</c:v>
                </c:pt>
                <c:pt idx="29969">
                  <c:v>-14.385406464250735</c:v>
                </c:pt>
                <c:pt idx="29970">
                  <c:v>-12.855044074436828</c:v>
                </c:pt>
                <c:pt idx="29971">
                  <c:v>-9.1821743388834491</c:v>
                </c:pt>
                <c:pt idx="29972">
                  <c:v>-11.018609206660138</c:v>
                </c:pt>
                <c:pt idx="29973">
                  <c:v>-10.406464250734574</c:v>
                </c:pt>
                <c:pt idx="29974">
                  <c:v>-10.712536728697357</c:v>
                </c:pt>
                <c:pt idx="29975">
                  <c:v>-12.548971596474045</c:v>
                </c:pt>
                <c:pt idx="29976">
                  <c:v>-12.242899118511264</c:v>
                </c:pt>
                <c:pt idx="29977">
                  <c:v>-12.242899118511264</c:v>
                </c:pt>
                <c:pt idx="29978">
                  <c:v>-10.406464250734574</c:v>
                </c:pt>
                <c:pt idx="29979">
                  <c:v>-7.6518119490695398</c:v>
                </c:pt>
                <c:pt idx="29980">
                  <c:v>-7.9578844270323223</c:v>
                </c:pt>
                <c:pt idx="29981">
                  <c:v>-9.1821743388834491</c:v>
                </c:pt>
                <c:pt idx="29982">
                  <c:v>-10.712536728697357</c:v>
                </c:pt>
                <c:pt idx="29983">
                  <c:v>-8.8761018609206666</c:v>
                </c:pt>
                <c:pt idx="29984">
                  <c:v>-6.1214495592556322</c:v>
                </c:pt>
                <c:pt idx="29985">
                  <c:v>-3.9789422135161612</c:v>
                </c:pt>
                <c:pt idx="29986">
                  <c:v>-6.7335945151811956</c:v>
                </c:pt>
                <c:pt idx="29987">
                  <c:v>-8.570029382957884</c:v>
                </c:pt>
                <c:pt idx="29988">
                  <c:v>-6.1214495592556322</c:v>
                </c:pt>
                <c:pt idx="29989">
                  <c:v>-8.8761018609206666</c:v>
                </c:pt>
                <c:pt idx="29990">
                  <c:v>-10.406464250734574</c:v>
                </c:pt>
                <c:pt idx="29991">
                  <c:v>-12.548971596474045</c:v>
                </c:pt>
                <c:pt idx="29992">
                  <c:v>-10.100391772771793</c:v>
                </c:pt>
                <c:pt idx="29993">
                  <c:v>-12.242899118511264</c:v>
                </c:pt>
                <c:pt idx="29994">
                  <c:v>-11.630754162585701</c:v>
                </c:pt>
                <c:pt idx="29995">
                  <c:v>-10.100391772771793</c:v>
                </c:pt>
                <c:pt idx="29996">
                  <c:v>-11.018609206660138</c:v>
                </c:pt>
                <c:pt idx="29997">
                  <c:v>-10.712536728697357</c:v>
                </c:pt>
                <c:pt idx="29998">
                  <c:v>-11.32468168462292</c:v>
                </c:pt>
                <c:pt idx="29999">
                  <c:v>-6.7335945151811956</c:v>
                </c:pt>
                <c:pt idx="30000">
                  <c:v>-10.712536728697357</c:v>
                </c:pt>
                <c:pt idx="30001">
                  <c:v>-12.548971596474045</c:v>
                </c:pt>
                <c:pt idx="30002">
                  <c:v>-11.630754162585701</c:v>
                </c:pt>
                <c:pt idx="30003">
                  <c:v>-11.936826640548482</c:v>
                </c:pt>
                <c:pt idx="30004">
                  <c:v>-11.630754162585701</c:v>
                </c:pt>
                <c:pt idx="30005">
                  <c:v>-10.712536728697357</c:v>
                </c:pt>
                <c:pt idx="30006">
                  <c:v>-11.32468168462292</c:v>
                </c:pt>
                <c:pt idx="30007">
                  <c:v>-11.936826640548482</c:v>
                </c:pt>
                <c:pt idx="30008">
                  <c:v>-12.242899118511264</c:v>
                </c:pt>
                <c:pt idx="30009">
                  <c:v>-10.100391772771793</c:v>
                </c:pt>
                <c:pt idx="30010">
                  <c:v>-12.548971596474045</c:v>
                </c:pt>
                <c:pt idx="30011">
                  <c:v>-11.936826640548482</c:v>
                </c:pt>
                <c:pt idx="30012">
                  <c:v>-8.570029382957884</c:v>
                </c:pt>
                <c:pt idx="30013">
                  <c:v>-7.3457394711067581</c:v>
                </c:pt>
                <c:pt idx="30014">
                  <c:v>-8.2639569049951032</c:v>
                </c:pt>
                <c:pt idx="30015">
                  <c:v>-10.712536728697357</c:v>
                </c:pt>
                <c:pt idx="30016">
                  <c:v>-11.936826640548482</c:v>
                </c:pt>
                <c:pt idx="30017">
                  <c:v>-8.570029382957884</c:v>
                </c:pt>
                <c:pt idx="30018">
                  <c:v>-7.9578844270323223</c:v>
                </c:pt>
                <c:pt idx="30019">
                  <c:v>-9.7943192948090125</c:v>
                </c:pt>
                <c:pt idx="30020">
                  <c:v>-11.936826640548482</c:v>
                </c:pt>
                <c:pt idx="30021">
                  <c:v>-11.936826640548482</c:v>
                </c:pt>
                <c:pt idx="30022">
                  <c:v>-12.548971596474045</c:v>
                </c:pt>
                <c:pt idx="30023">
                  <c:v>-6.7335945151811956</c:v>
                </c:pt>
                <c:pt idx="30024">
                  <c:v>-7.3457394711067581</c:v>
                </c:pt>
                <c:pt idx="30025">
                  <c:v>-7.6518119490695398</c:v>
                </c:pt>
                <c:pt idx="30026">
                  <c:v>-9.1821743388834491</c:v>
                </c:pt>
                <c:pt idx="30027">
                  <c:v>-8.2639569049951032</c:v>
                </c:pt>
                <c:pt idx="30028">
                  <c:v>-7.0396669931439764</c:v>
                </c:pt>
                <c:pt idx="30029">
                  <c:v>-11.936826640548482</c:v>
                </c:pt>
                <c:pt idx="30030">
                  <c:v>-8.8761018609206666</c:v>
                </c:pt>
                <c:pt idx="30031">
                  <c:v>-4.5910871694417246</c:v>
                </c:pt>
                <c:pt idx="30032">
                  <c:v>-4.8971596474045063</c:v>
                </c:pt>
                <c:pt idx="30033">
                  <c:v>-9.1821743388834491</c:v>
                </c:pt>
                <c:pt idx="30034">
                  <c:v>-6.4275220372184139</c:v>
                </c:pt>
                <c:pt idx="30035">
                  <c:v>-7.9578844270323223</c:v>
                </c:pt>
                <c:pt idx="30036">
                  <c:v>-9.1821743388834491</c:v>
                </c:pt>
                <c:pt idx="30037">
                  <c:v>-10.406464250734574</c:v>
                </c:pt>
                <c:pt idx="30038">
                  <c:v>-12.242899118511264</c:v>
                </c:pt>
                <c:pt idx="30039">
                  <c:v>-9.1821743388834491</c:v>
                </c:pt>
                <c:pt idx="30040">
                  <c:v>-10.100391772771793</c:v>
                </c:pt>
                <c:pt idx="30041">
                  <c:v>-8.2639569049951032</c:v>
                </c:pt>
                <c:pt idx="30042">
                  <c:v>-13.467189030362391</c:v>
                </c:pt>
                <c:pt idx="30043">
                  <c:v>-13.467189030362391</c:v>
                </c:pt>
                <c:pt idx="30044">
                  <c:v>-15.60969637610186</c:v>
                </c:pt>
                <c:pt idx="30045">
                  <c:v>-15.915768854064645</c:v>
                </c:pt>
                <c:pt idx="30046">
                  <c:v>-14.9975514201763</c:v>
                </c:pt>
                <c:pt idx="30047">
                  <c:v>-15.60969637610186</c:v>
                </c:pt>
                <c:pt idx="30048">
                  <c:v>-14.385406464250735</c:v>
                </c:pt>
                <c:pt idx="30049">
                  <c:v>-14.691478942213516</c:v>
                </c:pt>
                <c:pt idx="30050">
                  <c:v>-16.527913809990206</c:v>
                </c:pt>
                <c:pt idx="30051">
                  <c:v>-15.30362389813908</c:v>
                </c:pt>
                <c:pt idx="30052">
                  <c:v>-14.079333986287953</c:v>
                </c:pt>
                <c:pt idx="30053">
                  <c:v>-16.833986287952989</c:v>
                </c:pt>
                <c:pt idx="30054">
                  <c:v>-14.9975514201763</c:v>
                </c:pt>
                <c:pt idx="30055">
                  <c:v>-14.079333986287953</c:v>
                </c:pt>
                <c:pt idx="30056">
                  <c:v>-15.915768854064645</c:v>
                </c:pt>
                <c:pt idx="30057">
                  <c:v>-17.446131243878551</c:v>
                </c:pt>
                <c:pt idx="30058">
                  <c:v>-11.018609206660138</c:v>
                </c:pt>
                <c:pt idx="30059">
                  <c:v>-14.385406464250735</c:v>
                </c:pt>
                <c:pt idx="30060">
                  <c:v>-11.936826640548482</c:v>
                </c:pt>
                <c:pt idx="30061">
                  <c:v>-14.691478942213516</c:v>
                </c:pt>
                <c:pt idx="30062">
                  <c:v>-18.364348677766898</c:v>
                </c:pt>
                <c:pt idx="30063">
                  <c:v>-19.588638589618025</c:v>
                </c:pt>
                <c:pt idx="30064">
                  <c:v>-15.30362389813908</c:v>
                </c:pt>
                <c:pt idx="30065">
                  <c:v>-13.161116552399609</c:v>
                </c:pt>
                <c:pt idx="30066">
                  <c:v>-11.936826640548482</c:v>
                </c:pt>
                <c:pt idx="30067">
                  <c:v>-12.548971596474045</c:v>
                </c:pt>
                <c:pt idx="30068">
                  <c:v>-13.467189030362391</c:v>
                </c:pt>
                <c:pt idx="30069">
                  <c:v>-18.058276199804116</c:v>
                </c:pt>
                <c:pt idx="30070">
                  <c:v>-20.506953966699317</c:v>
                </c:pt>
                <c:pt idx="30071">
                  <c:v>-14.691478942213516</c:v>
                </c:pt>
                <c:pt idx="30072">
                  <c:v>-14.385406464250735</c:v>
                </c:pt>
                <c:pt idx="30073">
                  <c:v>-13.467189030362391</c:v>
                </c:pt>
                <c:pt idx="30074">
                  <c:v>-13.161116552399609</c:v>
                </c:pt>
                <c:pt idx="30075">
                  <c:v>-14.9975514201763</c:v>
                </c:pt>
                <c:pt idx="30076">
                  <c:v>-13.161116552399609</c:v>
                </c:pt>
                <c:pt idx="30077">
                  <c:v>-9.1821743388834491</c:v>
                </c:pt>
                <c:pt idx="30078">
                  <c:v>-11.936826640548482</c:v>
                </c:pt>
                <c:pt idx="30079">
                  <c:v>-10.712536728697357</c:v>
                </c:pt>
                <c:pt idx="30080">
                  <c:v>-11.018609206660138</c:v>
                </c:pt>
                <c:pt idx="30081">
                  <c:v>-13.467189030362391</c:v>
                </c:pt>
                <c:pt idx="30082">
                  <c:v>-11.32468168462292</c:v>
                </c:pt>
                <c:pt idx="30083">
                  <c:v>-8.570029382957884</c:v>
                </c:pt>
                <c:pt idx="30084">
                  <c:v>-10.100391772771793</c:v>
                </c:pt>
                <c:pt idx="30085">
                  <c:v>-7.0396669931439764</c:v>
                </c:pt>
                <c:pt idx="30086">
                  <c:v>-9.7943192948090125</c:v>
                </c:pt>
                <c:pt idx="30087">
                  <c:v>-12.548971596474045</c:v>
                </c:pt>
                <c:pt idx="30088">
                  <c:v>-11.018609206660138</c:v>
                </c:pt>
                <c:pt idx="30089">
                  <c:v>-13.773261508325172</c:v>
                </c:pt>
                <c:pt idx="30090">
                  <c:v>-10.406464250734574</c:v>
                </c:pt>
                <c:pt idx="30091">
                  <c:v>-13.467189030362391</c:v>
                </c:pt>
                <c:pt idx="30092">
                  <c:v>-12.855044074436828</c:v>
                </c:pt>
                <c:pt idx="30093">
                  <c:v>-6.7335945151811956</c:v>
                </c:pt>
                <c:pt idx="30094">
                  <c:v>-9.1821743388834491</c:v>
                </c:pt>
                <c:pt idx="30095">
                  <c:v>-7.6518119490695398</c:v>
                </c:pt>
                <c:pt idx="30096">
                  <c:v>-10.406464250734574</c:v>
                </c:pt>
                <c:pt idx="30097">
                  <c:v>-11.630754162585701</c:v>
                </c:pt>
                <c:pt idx="30098">
                  <c:v>-10.712536728697357</c:v>
                </c:pt>
                <c:pt idx="30099">
                  <c:v>-8.8761018609206666</c:v>
                </c:pt>
                <c:pt idx="30100">
                  <c:v>-12.855044074436828</c:v>
                </c:pt>
                <c:pt idx="30101">
                  <c:v>-11.018609206660138</c:v>
                </c:pt>
                <c:pt idx="30102">
                  <c:v>-11.018609206660138</c:v>
                </c:pt>
                <c:pt idx="30103">
                  <c:v>-11.630754162585701</c:v>
                </c:pt>
                <c:pt idx="30104">
                  <c:v>-9.1821743388834491</c:v>
                </c:pt>
                <c:pt idx="30105">
                  <c:v>-10.100391772771793</c:v>
                </c:pt>
                <c:pt idx="30106">
                  <c:v>-10.100391772771793</c:v>
                </c:pt>
                <c:pt idx="30107">
                  <c:v>-9.1821743388834491</c:v>
                </c:pt>
                <c:pt idx="30108">
                  <c:v>-9.7943192948090125</c:v>
                </c:pt>
                <c:pt idx="30109">
                  <c:v>-7.0396669931439764</c:v>
                </c:pt>
                <c:pt idx="30110">
                  <c:v>-9.7943192948090125</c:v>
                </c:pt>
                <c:pt idx="30111">
                  <c:v>-13.161116552399609</c:v>
                </c:pt>
                <c:pt idx="30112">
                  <c:v>-7.3457394711067581</c:v>
                </c:pt>
                <c:pt idx="30113">
                  <c:v>-8.570029382957884</c:v>
                </c:pt>
                <c:pt idx="30114">
                  <c:v>-6.7335945151811956</c:v>
                </c:pt>
                <c:pt idx="30115">
                  <c:v>-7.9578844270323223</c:v>
                </c:pt>
                <c:pt idx="30116">
                  <c:v>-10.100391772771793</c:v>
                </c:pt>
                <c:pt idx="30117">
                  <c:v>-7.3457394711067581</c:v>
                </c:pt>
                <c:pt idx="30118">
                  <c:v>-7.0396669931439764</c:v>
                </c:pt>
                <c:pt idx="30119">
                  <c:v>-10.100391772771793</c:v>
                </c:pt>
                <c:pt idx="30120">
                  <c:v>-8.570029382957884</c:v>
                </c:pt>
                <c:pt idx="30121">
                  <c:v>-10.406464250734574</c:v>
                </c:pt>
                <c:pt idx="30122">
                  <c:v>-7.6518119490695398</c:v>
                </c:pt>
                <c:pt idx="30123">
                  <c:v>-11.936826640548482</c:v>
                </c:pt>
                <c:pt idx="30124">
                  <c:v>-10.712536728697357</c:v>
                </c:pt>
                <c:pt idx="30125">
                  <c:v>-10.406464250734574</c:v>
                </c:pt>
                <c:pt idx="30126">
                  <c:v>-8.570029382957884</c:v>
                </c:pt>
                <c:pt idx="30127">
                  <c:v>-9.1821743388834491</c:v>
                </c:pt>
                <c:pt idx="30128">
                  <c:v>-7.3457394711067581</c:v>
                </c:pt>
                <c:pt idx="30129">
                  <c:v>-9.1821743388834491</c:v>
                </c:pt>
                <c:pt idx="30130">
                  <c:v>-10.712536728697357</c:v>
                </c:pt>
                <c:pt idx="30131">
                  <c:v>-8.2639569049951032</c:v>
                </c:pt>
                <c:pt idx="30132">
                  <c:v>-7.0396669931439764</c:v>
                </c:pt>
                <c:pt idx="30133">
                  <c:v>-8.570029382957884</c:v>
                </c:pt>
                <c:pt idx="30134">
                  <c:v>-8.2639569049951032</c:v>
                </c:pt>
                <c:pt idx="30135">
                  <c:v>-11.630754162585701</c:v>
                </c:pt>
                <c:pt idx="30136">
                  <c:v>-11.018609206660138</c:v>
                </c:pt>
                <c:pt idx="30137">
                  <c:v>-10.712536728697357</c:v>
                </c:pt>
                <c:pt idx="30138">
                  <c:v>-12.242899118511264</c:v>
                </c:pt>
                <c:pt idx="30139">
                  <c:v>-14.385406464250735</c:v>
                </c:pt>
                <c:pt idx="30140">
                  <c:v>-11.630754162585701</c:v>
                </c:pt>
                <c:pt idx="30141">
                  <c:v>-14.385406464250735</c:v>
                </c:pt>
                <c:pt idx="30142">
                  <c:v>-11.936826640548482</c:v>
                </c:pt>
                <c:pt idx="30143">
                  <c:v>-13.773261508325172</c:v>
                </c:pt>
                <c:pt idx="30144">
                  <c:v>-12.855044074436828</c:v>
                </c:pt>
                <c:pt idx="30145">
                  <c:v>-13.773261508325172</c:v>
                </c:pt>
                <c:pt idx="30146">
                  <c:v>-12.855044074436828</c:v>
                </c:pt>
                <c:pt idx="30147">
                  <c:v>-14.079333986287953</c:v>
                </c:pt>
                <c:pt idx="30148">
                  <c:v>-8.8761018609206666</c:v>
                </c:pt>
                <c:pt idx="30149">
                  <c:v>-8.8761018609206666</c:v>
                </c:pt>
                <c:pt idx="30150">
                  <c:v>-10.406464250734574</c:v>
                </c:pt>
                <c:pt idx="30151">
                  <c:v>-10.100391772771793</c:v>
                </c:pt>
                <c:pt idx="30152">
                  <c:v>-12.242899118511264</c:v>
                </c:pt>
                <c:pt idx="30153">
                  <c:v>-13.161116552399609</c:v>
                </c:pt>
                <c:pt idx="30154">
                  <c:v>-14.691478942213516</c:v>
                </c:pt>
                <c:pt idx="30155">
                  <c:v>-15.30362389813908</c:v>
                </c:pt>
                <c:pt idx="30156">
                  <c:v>-15.915768854064645</c:v>
                </c:pt>
                <c:pt idx="30157">
                  <c:v>-15.60969637610186</c:v>
                </c:pt>
                <c:pt idx="30158">
                  <c:v>-12.548971596474045</c:v>
                </c:pt>
                <c:pt idx="30159">
                  <c:v>-16.527913809990206</c:v>
                </c:pt>
                <c:pt idx="30160">
                  <c:v>-14.079333986287953</c:v>
                </c:pt>
                <c:pt idx="30161">
                  <c:v>-14.079333986287953</c:v>
                </c:pt>
                <c:pt idx="30162">
                  <c:v>-12.548971596474045</c:v>
                </c:pt>
                <c:pt idx="30163">
                  <c:v>-12.855044074436828</c:v>
                </c:pt>
                <c:pt idx="30164">
                  <c:v>-8.2639569049951032</c:v>
                </c:pt>
                <c:pt idx="30165">
                  <c:v>-9.1821743388834491</c:v>
                </c:pt>
                <c:pt idx="30166">
                  <c:v>-8.8761018609206666</c:v>
                </c:pt>
                <c:pt idx="30167">
                  <c:v>-11.936826640548482</c:v>
                </c:pt>
                <c:pt idx="30168">
                  <c:v>-14.9975514201763</c:v>
                </c:pt>
                <c:pt idx="30169">
                  <c:v>-11.936826640548482</c:v>
                </c:pt>
                <c:pt idx="30170">
                  <c:v>-11.32468168462292</c:v>
                </c:pt>
                <c:pt idx="30171">
                  <c:v>-8.8761018609206666</c:v>
                </c:pt>
                <c:pt idx="30172">
                  <c:v>-10.406464250734574</c:v>
                </c:pt>
                <c:pt idx="30173">
                  <c:v>-11.936826640548482</c:v>
                </c:pt>
                <c:pt idx="30174">
                  <c:v>-13.467189030362391</c:v>
                </c:pt>
                <c:pt idx="30175">
                  <c:v>-11.018609206660138</c:v>
                </c:pt>
                <c:pt idx="30176">
                  <c:v>-10.712536728697357</c:v>
                </c:pt>
                <c:pt idx="30177">
                  <c:v>-13.773261508325172</c:v>
                </c:pt>
                <c:pt idx="30178">
                  <c:v>-13.467189030362391</c:v>
                </c:pt>
                <c:pt idx="30179">
                  <c:v>-14.691478942213516</c:v>
                </c:pt>
                <c:pt idx="30180">
                  <c:v>-13.773261508325172</c:v>
                </c:pt>
                <c:pt idx="30181">
                  <c:v>-10.406464250734574</c:v>
                </c:pt>
                <c:pt idx="30182">
                  <c:v>-10.100391772771793</c:v>
                </c:pt>
                <c:pt idx="30183">
                  <c:v>-10.406464250734574</c:v>
                </c:pt>
                <c:pt idx="30184">
                  <c:v>-11.936826640548482</c:v>
                </c:pt>
                <c:pt idx="30185">
                  <c:v>-10.100391772771793</c:v>
                </c:pt>
                <c:pt idx="30186">
                  <c:v>-12.548971596474045</c:v>
                </c:pt>
                <c:pt idx="30187">
                  <c:v>-8.570029382957884</c:v>
                </c:pt>
                <c:pt idx="30188">
                  <c:v>-8.2639569049951032</c:v>
                </c:pt>
                <c:pt idx="30189">
                  <c:v>-6.1214495592556322</c:v>
                </c:pt>
                <c:pt idx="30190">
                  <c:v>-11.936826640548482</c:v>
                </c:pt>
                <c:pt idx="30191">
                  <c:v>-11.936826640548482</c:v>
                </c:pt>
                <c:pt idx="30192">
                  <c:v>-11.630754162585701</c:v>
                </c:pt>
                <c:pt idx="30193">
                  <c:v>-12.242899118511264</c:v>
                </c:pt>
                <c:pt idx="30194">
                  <c:v>-8.8761018609206666</c:v>
                </c:pt>
                <c:pt idx="30195">
                  <c:v>-7.9578844270323223</c:v>
                </c:pt>
                <c:pt idx="30196">
                  <c:v>-5.5093046033300688</c:v>
                </c:pt>
                <c:pt idx="30197">
                  <c:v>-4.5910871694417246</c:v>
                </c:pt>
                <c:pt idx="30198">
                  <c:v>-2.142507345739471</c:v>
                </c:pt>
                <c:pt idx="30199">
                  <c:v>-6.7335945151811956</c:v>
                </c:pt>
                <c:pt idx="30200">
                  <c:v>-11.630754162585701</c:v>
                </c:pt>
                <c:pt idx="30201">
                  <c:v>-11.630754162585701</c:v>
                </c:pt>
                <c:pt idx="30202">
                  <c:v>-11.936826640548482</c:v>
                </c:pt>
                <c:pt idx="30203">
                  <c:v>-11.32468168462292</c:v>
                </c:pt>
                <c:pt idx="30204">
                  <c:v>-14.9975514201763</c:v>
                </c:pt>
                <c:pt idx="30205">
                  <c:v>-12.548971596474045</c:v>
                </c:pt>
                <c:pt idx="30206">
                  <c:v>-12.242899118511264</c:v>
                </c:pt>
                <c:pt idx="30207">
                  <c:v>-11.32468168462292</c:v>
                </c:pt>
                <c:pt idx="30208">
                  <c:v>-8.8761018609206666</c:v>
                </c:pt>
                <c:pt idx="30209">
                  <c:v>-12.242899118511264</c:v>
                </c:pt>
                <c:pt idx="30210">
                  <c:v>-9.7943192948090125</c:v>
                </c:pt>
                <c:pt idx="30211">
                  <c:v>-14.691478942213516</c:v>
                </c:pt>
                <c:pt idx="30212">
                  <c:v>-11.32468168462292</c:v>
                </c:pt>
                <c:pt idx="30213">
                  <c:v>-13.467189030362391</c:v>
                </c:pt>
                <c:pt idx="30214">
                  <c:v>-11.32468168462292</c:v>
                </c:pt>
                <c:pt idx="30215">
                  <c:v>-13.161116552399609</c:v>
                </c:pt>
                <c:pt idx="30216">
                  <c:v>-13.161116552399609</c:v>
                </c:pt>
                <c:pt idx="30217">
                  <c:v>-11.32468168462292</c:v>
                </c:pt>
                <c:pt idx="30218">
                  <c:v>-11.018609206660138</c:v>
                </c:pt>
                <c:pt idx="30219">
                  <c:v>-12.242899118511264</c:v>
                </c:pt>
                <c:pt idx="30220">
                  <c:v>-12.548971596474045</c:v>
                </c:pt>
                <c:pt idx="30221">
                  <c:v>-8.8761018609206666</c:v>
                </c:pt>
                <c:pt idx="30222">
                  <c:v>-7.0396669931439764</c:v>
                </c:pt>
                <c:pt idx="30223">
                  <c:v>-12.855044074436828</c:v>
                </c:pt>
                <c:pt idx="30224">
                  <c:v>-11.936826640548482</c:v>
                </c:pt>
                <c:pt idx="30225">
                  <c:v>-12.548971596474045</c:v>
                </c:pt>
                <c:pt idx="30226">
                  <c:v>-16.833986287952989</c:v>
                </c:pt>
                <c:pt idx="30227">
                  <c:v>-13.161116552399609</c:v>
                </c:pt>
                <c:pt idx="30228">
                  <c:v>-14.079333986287953</c:v>
                </c:pt>
                <c:pt idx="30229">
                  <c:v>-13.773261508325172</c:v>
                </c:pt>
                <c:pt idx="30230">
                  <c:v>-13.467189030362391</c:v>
                </c:pt>
                <c:pt idx="30231">
                  <c:v>-14.079333986287953</c:v>
                </c:pt>
                <c:pt idx="30232">
                  <c:v>-12.242899118511264</c:v>
                </c:pt>
                <c:pt idx="30233">
                  <c:v>-11.630754162585701</c:v>
                </c:pt>
                <c:pt idx="30234">
                  <c:v>-8.570029382957884</c:v>
                </c:pt>
                <c:pt idx="30235">
                  <c:v>-8.8761018609206666</c:v>
                </c:pt>
                <c:pt idx="30236">
                  <c:v>-13.773261508325172</c:v>
                </c:pt>
                <c:pt idx="30237">
                  <c:v>-10.712536728697357</c:v>
                </c:pt>
                <c:pt idx="30238">
                  <c:v>-14.079333986287953</c:v>
                </c:pt>
                <c:pt idx="30239">
                  <c:v>-11.936826640548482</c:v>
                </c:pt>
                <c:pt idx="30240">
                  <c:v>-10.100391772771793</c:v>
                </c:pt>
                <c:pt idx="30241">
                  <c:v>-11.018609206660138</c:v>
                </c:pt>
                <c:pt idx="30242">
                  <c:v>-10.406464250734574</c:v>
                </c:pt>
                <c:pt idx="30243">
                  <c:v>-12.548971596474045</c:v>
                </c:pt>
                <c:pt idx="30244">
                  <c:v>-14.9975514201763</c:v>
                </c:pt>
                <c:pt idx="30245">
                  <c:v>-12.548971596474045</c:v>
                </c:pt>
                <c:pt idx="30246">
                  <c:v>-13.161116552399609</c:v>
                </c:pt>
                <c:pt idx="30247">
                  <c:v>-12.548971596474045</c:v>
                </c:pt>
                <c:pt idx="30248">
                  <c:v>-14.691478942213516</c:v>
                </c:pt>
                <c:pt idx="30249">
                  <c:v>-13.467189030362391</c:v>
                </c:pt>
                <c:pt idx="30250">
                  <c:v>-13.467189030362391</c:v>
                </c:pt>
                <c:pt idx="30251">
                  <c:v>-13.467189030362391</c:v>
                </c:pt>
                <c:pt idx="30252">
                  <c:v>-14.385406464250735</c:v>
                </c:pt>
                <c:pt idx="30253">
                  <c:v>-16.527913809990206</c:v>
                </c:pt>
                <c:pt idx="30254">
                  <c:v>-13.161116552399609</c:v>
                </c:pt>
                <c:pt idx="30255">
                  <c:v>-12.855044074436828</c:v>
                </c:pt>
                <c:pt idx="30256">
                  <c:v>-14.9975514201763</c:v>
                </c:pt>
                <c:pt idx="30257">
                  <c:v>-10.100391772771793</c:v>
                </c:pt>
                <c:pt idx="30258">
                  <c:v>-12.242899118511264</c:v>
                </c:pt>
                <c:pt idx="30259">
                  <c:v>-11.630754162585701</c:v>
                </c:pt>
                <c:pt idx="30260">
                  <c:v>-10.406464250734574</c:v>
                </c:pt>
                <c:pt idx="30261">
                  <c:v>-10.100391772771793</c:v>
                </c:pt>
                <c:pt idx="30262">
                  <c:v>-8.8761018609206666</c:v>
                </c:pt>
                <c:pt idx="30263">
                  <c:v>-10.406464250734574</c:v>
                </c:pt>
                <c:pt idx="30264">
                  <c:v>-11.936826640548482</c:v>
                </c:pt>
                <c:pt idx="30265">
                  <c:v>-11.32468168462292</c:v>
                </c:pt>
                <c:pt idx="30266">
                  <c:v>-10.100391772771793</c:v>
                </c:pt>
                <c:pt idx="30267">
                  <c:v>-11.018609206660138</c:v>
                </c:pt>
                <c:pt idx="30268">
                  <c:v>-10.100391772771793</c:v>
                </c:pt>
                <c:pt idx="30269">
                  <c:v>-6.1214495592556322</c:v>
                </c:pt>
                <c:pt idx="30270">
                  <c:v>-11.32468168462292</c:v>
                </c:pt>
                <c:pt idx="30271">
                  <c:v>-11.936826640548482</c:v>
                </c:pt>
                <c:pt idx="30272">
                  <c:v>-10.712536728697357</c:v>
                </c:pt>
                <c:pt idx="30273">
                  <c:v>-7.3457394711067581</c:v>
                </c:pt>
                <c:pt idx="30274">
                  <c:v>-6.1214495592556322</c:v>
                </c:pt>
                <c:pt idx="30275">
                  <c:v>-7.3457394711067581</c:v>
                </c:pt>
                <c:pt idx="30276">
                  <c:v>-7.0396669931439764</c:v>
                </c:pt>
                <c:pt idx="30277">
                  <c:v>-5.8153770812928505</c:v>
                </c:pt>
                <c:pt idx="30278">
                  <c:v>-7.3457394711067581</c:v>
                </c:pt>
                <c:pt idx="30279">
                  <c:v>-10.406464250734574</c:v>
                </c:pt>
                <c:pt idx="30280">
                  <c:v>-8.8761018609206666</c:v>
                </c:pt>
                <c:pt idx="30281">
                  <c:v>-9.7943192948090125</c:v>
                </c:pt>
                <c:pt idx="30282">
                  <c:v>-7.9578844270323223</c:v>
                </c:pt>
                <c:pt idx="30283">
                  <c:v>-7.3457394711067581</c:v>
                </c:pt>
                <c:pt idx="30284">
                  <c:v>-13.161116552399609</c:v>
                </c:pt>
                <c:pt idx="30285">
                  <c:v>-10.406464250734574</c:v>
                </c:pt>
                <c:pt idx="30286">
                  <c:v>-9.7943192948090125</c:v>
                </c:pt>
                <c:pt idx="30287">
                  <c:v>-11.936826640548482</c:v>
                </c:pt>
                <c:pt idx="30288">
                  <c:v>-13.773261508325172</c:v>
                </c:pt>
                <c:pt idx="30289">
                  <c:v>-16.833986287952989</c:v>
                </c:pt>
                <c:pt idx="30290">
                  <c:v>-13.467189030362391</c:v>
                </c:pt>
                <c:pt idx="30291">
                  <c:v>-14.385406464250735</c:v>
                </c:pt>
                <c:pt idx="30292">
                  <c:v>-12.855044074436828</c:v>
                </c:pt>
                <c:pt idx="30293">
                  <c:v>-12.242899118511264</c:v>
                </c:pt>
                <c:pt idx="30294">
                  <c:v>-14.691478942213516</c:v>
                </c:pt>
                <c:pt idx="30295">
                  <c:v>-14.691478942213516</c:v>
                </c:pt>
                <c:pt idx="30296">
                  <c:v>-8.8761018609206666</c:v>
                </c:pt>
                <c:pt idx="30297">
                  <c:v>-8.8761018609206666</c:v>
                </c:pt>
                <c:pt idx="30298">
                  <c:v>-7.9578844270323223</c:v>
                </c:pt>
                <c:pt idx="30299">
                  <c:v>-8.8761018609206666</c:v>
                </c:pt>
                <c:pt idx="30300">
                  <c:v>-12.242899118511264</c:v>
                </c:pt>
                <c:pt idx="30301">
                  <c:v>-8.8761018609206666</c:v>
                </c:pt>
                <c:pt idx="30302">
                  <c:v>-11.936826640548482</c:v>
                </c:pt>
                <c:pt idx="30303">
                  <c:v>-10.406464250734574</c:v>
                </c:pt>
                <c:pt idx="30304">
                  <c:v>-9.7943192948090125</c:v>
                </c:pt>
                <c:pt idx="30305">
                  <c:v>-8.8761018609206666</c:v>
                </c:pt>
                <c:pt idx="30306">
                  <c:v>-11.018609206660138</c:v>
                </c:pt>
                <c:pt idx="30307">
                  <c:v>-10.712536728697357</c:v>
                </c:pt>
                <c:pt idx="30308">
                  <c:v>-12.548971596474045</c:v>
                </c:pt>
                <c:pt idx="30309">
                  <c:v>-10.712536728697357</c:v>
                </c:pt>
                <c:pt idx="30310">
                  <c:v>-8.8761018609206666</c:v>
                </c:pt>
                <c:pt idx="30311">
                  <c:v>-12.855044074436828</c:v>
                </c:pt>
                <c:pt idx="30312">
                  <c:v>-10.100391772771793</c:v>
                </c:pt>
                <c:pt idx="30313">
                  <c:v>-10.406464250734574</c:v>
                </c:pt>
                <c:pt idx="30314">
                  <c:v>-11.018609206660138</c:v>
                </c:pt>
                <c:pt idx="30315">
                  <c:v>-10.712536728697357</c:v>
                </c:pt>
                <c:pt idx="30316">
                  <c:v>-11.018609206660138</c:v>
                </c:pt>
                <c:pt idx="30317">
                  <c:v>-13.161116552399609</c:v>
                </c:pt>
                <c:pt idx="30318">
                  <c:v>-11.630754162585701</c:v>
                </c:pt>
                <c:pt idx="30319">
                  <c:v>-12.855044074436828</c:v>
                </c:pt>
                <c:pt idx="30320">
                  <c:v>-11.32468168462292</c:v>
                </c:pt>
                <c:pt idx="30321">
                  <c:v>-13.773261508325172</c:v>
                </c:pt>
                <c:pt idx="30322">
                  <c:v>-13.773261508325172</c:v>
                </c:pt>
                <c:pt idx="30323">
                  <c:v>-12.242899118511264</c:v>
                </c:pt>
                <c:pt idx="30324">
                  <c:v>-12.242899118511264</c:v>
                </c:pt>
                <c:pt idx="30325">
                  <c:v>-10.100391772771793</c:v>
                </c:pt>
                <c:pt idx="30326">
                  <c:v>-11.630754162585701</c:v>
                </c:pt>
                <c:pt idx="30327">
                  <c:v>-9.7943192948090125</c:v>
                </c:pt>
                <c:pt idx="30328">
                  <c:v>-7.9578844270323223</c:v>
                </c:pt>
                <c:pt idx="30329">
                  <c:v>-11.018609206660138</c:v>
                </c:pt>
                <c:pt idx="30330">
                  <c:v>-14.385406464250735</c:v>
                </c:pt>
                <c:pt idx="30331">
                  <c:v>-10.406464250734574</c:v>
                </c:pt>
                <c:pt idx="30332">
                  <c:v>-8.2639569049951032</c:v>
                </c:pt>
                <c:pt idx="30333">
                  <c:v>-9.1821743388834491</c:v>
                </c:pt>
                <c:pt idx="30334">
                  <c:v>-11.936826640548482</c:v>
                </c:pt>
                <c:pt idx="30335">
                  <c:v>-11.32468168462292</c:v>
                </c:pt>
                <c:pt idx="30336">
                  <c:v>-13.467189030362391</c:v>
                </c:pt>
                <c:pt idx="30337">
                  <c:v>-14.385406464250735</c:v>
                </c:pt>
                <c:pt idx="30338">
                  <c:v>-10.100391772771793</c:v>
                </c:pt>
                <c:pt idx="30339">
                  <c:v>-11.630754162585701</c:v>
                </c:pt>
                <c:pt idx="30340">
                  <c:v>-12.548971596474045</c:v>
                </c:pt>
                <c:pt idx="30341">
                  <c:v>-14.385406464250735</c:v>
                </c:pt>
                <c:pt idx="30342">
                  <c:v>-15.60969637610186</c:v>
                </c:pt>
                <c:pt idx="30343">
                  <c:v>-13.467189030362391</c:v>
                </c:pt>
                <c:pt idx="30344">
                  <c:v>-13.467189030362391</c:v>
                </c:pt>
                <c:pt idx="30345">
                  <c:v>-12.242899118511264</c:v>
                </c:pt>
                <c:pt idx="30346">
                  <c:v>-11.018609206660138</c:v>
                </c:pt>
                <c:pt idx="30347">
                  <c:v>-9.7943192948090125</c:v>
                </c:pt>
                <c:pt idx="30348">
                  <c:v>-7.6518119490695398</c:v>
                </c:pt>
                <c:pt idx="30349">
                  <c:v>-5.8153770812928505</c:v>
                </c:pt>
                <c:pt idx="30350">
                  <c:v>-7.0396669931439764</c:v>
                </c:pt>
                <c:pt idx="30351">
                  <c:v>-6.4275220372184139</c:v>
                </c:pt>
                <c:pt idx="30352">
                  <c:v>-9.7943192948090125</c:v>
                </c:pt>
                <c:pt idx="30353">
                  <c:v>-12.548971596474045</c:v>
                </c:pt>
                <c:pt idx="30354">
                  <c:v>-12.855044074436828</c:v>
                </c:pt>
                <c:pt idx="30355">
                  <c:v>-10.406464250734574</c:v>
                </c:pt>
                <c:pt idx="30356">
                  <c:v>-10.100391772771793</c:v>
                </c:pt>
                <c:pt idx="30357">
                  <c:v>-7.0396669931439764</c:v>
                </c:pt>
                <c:pt idx="30358">
                  <c:v>-9.1821743388834491</c:v>
                </c:pt>
                <c:pt idx="30359">
                  <c:v>-8.8761018609206666</c:v>
                </c:pt>
                <c:pt idx="30360">
                  <c:v>-8.8761018609206666</c:v>
                </c:pt>
                <c:pt idx="30361">
                  <c:v>-9.1821743388834491</c:v>
                </c:pt>
                <c:pt idx="30362">
                  <c:v>-10.406464250734574</c:v>
                </c:pt>
                <c:pt idx="30363">
                  <c:v>-8.570029382957884</c:v>
                </c:pt>
                <c:pt idx="30364">
                  <c:v>-8.570029382957884</c:v>
                </c:pt>
                <c:pt idx="30365">
                  <c:v>-7.6518119490695398</c:v>
                </c:pt>
                <c:pt idx="30366">
                  <c:v>-12.548971596474045</c:v>
                </c:pt>
                <c:pt idx="30367">
                  <c:v>-11.32468168462292</c:v>
                </c:pt>
                <c:pt idx="30368">
                  <c:v>-7.0396669931439764</c:v>
                </c:pt>
                <c:pt idx="30369">
                  <c:v>-5.8153770812928505</c:v>
                </c:pt>
                <c:pt idx="30370">
                  <c:v>-7.6518119490695398</c:v>
                </c:pt>
                <c:pt idx="30371">
                  <c:v>-6.7335945151811956</c:v>
                </c:pt>
                <c:pt idx="30372">
                  <c:v>-10.100391772771793</c:v>
                </c:pt>
                <c:pt idx="30373">
                  <c:v>-10.406464250734574</c:v>
                </c:pt>
                <c:pt idx="30374">
                  <c:v>-12.855044074436828</c:v>
                </c:pt>
                <c:pt idx="30375">
                  <c:v>-9.7943192948090125</c:v>
                </c:pt>
                <c:pt idx="30376">
                  <c:v>-7.9578844270323223</c:v>
                </c:pt>
                <c:pt idx="30377">
                  <c:v>-9.7943192948090125</c:v>
                </c:pt>
                <c:pt idx="30378">
                  <c:v>-10.712536728697357</c:v>
                </c:pt>
                <c:pt idx="30379">
                  <c:v>-7.9578844270323223</c:v>
                </c:pt>
                <c:pt idx="30380">
                  <c:v>-10.406464250734574</c:v>
                </c:pt>
                <c:pt idx="30381">
                  <c:v>-10.406464250734574</c:v>
                </c:pt>
                <c:pt idx="30382">
                  <c:v>-11.018609206660138</c:v>
                </c:pt>
                <c:pt idx="30383">
                  <c:v>-10.406464250734574</c:v>
                </c:pt>
                <c:pt idx="30384">
                  <c:v>-14.385406464250735</c:v>
                </c:pt>
                <c:pt idx="30385">
                  <c:v>-12.855044074436828</c:v>
                </c:pt>
                <c:pt idx="30386">
                  <c:v>-11.936826640548482</c:v>
                </c:pt>
                <c:pt idx="30387">
                  <c:v>-13.773261508325172</c:v>
                </c:pt>
                <c:pt idx="30388">
                  <c:v>-11.936826640548482</c:v>
                </c:pt>
                <c:pt idx="30389">
                  <c:v>-11.018609206660138</c:v>
                </c:pt>
                <c:pt idx="30390">
                  <c:v>-13.773261508325172</c:v>
                </c:pt>
                <c:pt idx="30391">
                  <c:v>-12.548971596474045</c:v>
                </c:pt>
                <c:pt idx="30392">
                  <c:v>-12.855044074436828</c:v>
                </c:pt>
                <c:pt idx="30393">
                  <c:v>-11.32468168462292</c:v>
                </c:pt>
                <c:pt idx="30394">
                  <c:v>-14.079333986287953</c:v>
                </c:pt>
                <c:pt idx="30395">
                  <c:v>-12.855044074436828</c:v>
                </c:pt>
                <c:pt idx="30396">
                  <c:v>-13.161116552399609</c:v>
                </c:pt>
                <c:pt idx="30397">
                  <c:v>-13.161116552399609</c:v>
                </c:pt>
                <c:pt idx="30398">
                  <c:v>-12.548971596474045</c:v>
                </c:pt>
                <c:pt idx="30399">
                  <c:v>-11.32468168462292</c:v>
                </c:pt>
                <c:pt idx="30400">
                  <c:v>-11.018609206660138</c:v>
                </c:pt>
                <c:pt idx="30401">
                  <c:v>-11.32468168462292</c:v>
                </c:pt>
                <c:pt idx="30402">
                  <c:v>-11.630754162585701</c:v>
                </c:pt>
                <c:pt idx="30403">
                  <c:v>-10.406464250734574</c:v>
                </c:pt>
                <c:pt idx="30404">
                  <c:v>-12.242899118511264</c:v>
                </c:pt>
                <c:pt idx="30405">
                  <c:v>-12.242899118511264</c:v>
                </c:pt>
                <c:pt idx="30406">
                  <c:v>-11.936826640548482</c:v>
                </c:pt>
                <c:pt idx="30407">
                  <c:v>-11.630754162585701</c:v>
                </c:pt>
                <c:pt idx="30408">
                  <c:v>-10.406464250734574</c:v>
                </c:pt>
                <c:pt idx="30409">
                  <c:v>-12.242899118511264</c:v>
                </c:pt>
                <c:pt idx="30410">
                  <c:v>-9.7943192948090125</c:v>
                </c:pt>
                <c:pt idx="30411">
                  <c:v>-11.018609206660138</c:v>
                </c:pt>
                <c:pt idx="30412">
                  <c:v>-11.936826640548482</c:v>
                </c:pt>
                <c:pt idx="30413">
                  <c:v>-13.161116552399609</c:v>
                </c:pt>
                <c:pt idx="30414">
                  <c:v>-13.773261508325172</c:v>
                </c:pt>
                <c:pt idx="30415">
                  <c:v>-10.406464250734574</c:v>
                </c:pt>
                <c:pt idx="30416">
                  <c:v>-13.161116552399609</c:v>
                </c:pt>
                <c:pt idx="30417">
                  <c:v>-11.018609206660138</c:v>
                </c:pt>
                <c:pt idx="30418">
                  <c:v>-15.60969637610186</c:v>
                </c:pt>
                <c:pt idx="30419">
                  <c:v>-12.855044074436828</c:v>
                </c:pt>
                <c:pt idx="30420">
                  <c:v>-10.406464250734574</c:v>
                </c:pt>
                <c:pt idx="30421">
                  <c:v>-10.712536728697357</c:v>
                </c:pt>
                <c:pt idx="30422">
                  <c:v>-10.100391772771793</c:v>
                </c:pt>
                <c:pt idx="30423">
                  <c:v>-12.242899118511264</c:v>
                </c:pt>
                <c:pt idx="30424">
                  <c:v>-8.2639569049951032</c:v>
                </c:pt>
                <c:pt idx="30425">
                  <c:v>-10.100391772771793</c:v>
                </c:pt>
                <c:pt idx="30426">
                  <c:v>-10.712536728697357</c:v>
                </c:pt>
                <c:pt idx="30427">
                  <c:v>-10.100391772771793</c:v>
                </c:pt>
                <c:pt idx="30428">
                  <c:v>-6.7335945151811956</c:v>
                </c:pt>
                <c:pt idx="30429">
                  <c:v>-7.9578844270323223</c:v>
                </c:pt>
                <c:pt idx="30430">
                  <c:v>-9.1821743388834491</c:v>
                </c:pt>
                <c:pt idx="30431">
                  <c:v>-10.100391772771793</c:v>
                </c:pt>
                <c:pt idx="30432">
                  <c:v>-9.1821743388834491</c:v>
                </c:pt>
                <c:pt idx="30433">
                  <c:v>-10.712536728697357</c:v>
                </c:pt>
                <c:pt idx="30434">
                  <c:v>-11.630754162585701</c:v>
                </c:pt>
                <c:pt idx="30435">
                  <c:v>-12.242899118511264</c:v>
                </c:pt>
                <c:pt idx="30436">
                  <c:v>-11.936826640548482</c:v>
                </c:pt>
                <c:pt idx="30437">
                  <c:v>-11.936826640548482</c:v>
                </c:pt>
                <c:pt idx="30438">
                  <c:v>-9.1821743388834491</c:v>
                </c:pt>
                <c:pt idx="30439">
                  <c:v>-8.2639569049951032</c:v>
                </c:pt>
                <c:pt idx="30440">
                  <c:v>-8.570029382957884</c:v>
                </c:pt>
                <c:pt idx="30441">
                  <c:v>-13.161116552399609</c:v>
                </c:pt>
                <c:pt idx="30442">
                  <c:v>-11.630754162585701</c:v>
                </c:pt>
                <c:pt idx="30443">
                  <c:v>-11.018609206660138</c:v>
                </c:pt>
                <c:pt idx="30444">
                  <c:v>-11.018609206660138</c:v>
                </c:pt>
                <c:pt idx="30445">
                  <c:v>-8.8761018609206666</c:v>
                </c:pt>
                <c:pt idx="30446">
                  <c:v>-7.9578844270323223</c:v>
                </c:pt>
                <c:pt idx="30447">
                  <c:v>-7.6518119490695398</c:v>
                </c:pt>
                <c:pt idx="30448">
                  <c:v>-7.0396669931439764</c:v>
                </c:pt>
                <c:pt idx="30449">
                  <c:v>-6.7335945151811956</c:v>
                </c:pt>
                <c:pt idx="30450">
                  <c:v>-7.6518119490695398</c:v>
                </c:pt>
                <c:pt idx="30451">
                  <c:v>-9.7943192948090125</c:v>
                </c:pt>
                <c:pt idx="30452">
                  <c:v>-9.1821743388834491</c:v>
                </c:pt>
                <c:pt idx="30453">
                  <c:v>-10.406464250734574</c:v>
                </c:pt>
                <c:pt idx="30454">
                  <c:v>-11.630754162585701</c:v>
                </c:pt>
                <c:pt idx="30455">
                  <c:v>-9.1821743388834491</c:v>
                </c:pt>
                <c:pt idx="30456">
                  <c:v>-11.018609206660138</c:v>
                </c:pt>
                <c:pt idx="30457">
                  <c:v>-10.406464250734574</c:v>
                </c:pt>
                <c:pt idx="30458">
                  <c:v>-10.712536728697357</c:v>
                </c:pt>
                <c:pt idx="30459">
                  <c:v>-11.32468168462292</c:v>
                </c:pt>
                <c:pt idx="30460">
                  <c:v>-8.8761018609206666</c:v>
                </c:pt>
                <c:pt idx="30461">
                  <c:v>-9.1821743388834491</c:v>
                </c:pt>
                <c:pt idx="30462">
                  <c:v>-11.018609206660138</c:v>
                </c:pt>
                <c:pt idx="30463">
                  <c:v>-14.079333986287953</c:v>
                </c:pt>
                <c:pt idx="30464">
                  <c:v>-12.548971596474045</c:v>
                </c:pt>
                <c:pt idx="30465">
                  <c:v>-11.018609206660138</c:v>
                </c:pt>
                <c:pt idx="30466">
                  <c:v>-11.018609206660138</c:v>
                </c:pt>
                <c:pt idx="30467">
                  <c:v>-14.385406464250735</c:v>
                </c:pt>
                <c:pt idx="30468">
                  <c:v>-14.385406464250735</c:v>
                </c:pt>
                <c:pt idx="30469">
                  <c:v>-13.773261508325172</c:v>
                </c:pt>
                <c:pt idx="30470">
                  <c:v>-15.30362389813908</c:v>
                </c:pt>
                <c:pt idx="30471">
                  <c:v>-11.018609206660138</c:v>
                </c:pt>
                <c:pt idx="30472">
                  <c:v>-12.855044074436828</c:v>
                </c:pt>
                <c:pt idx="30473">
                  <c:v>-14.9975514201763</c:v>
                </c:pt>
                <c:pt idx="30474">
                  <c:v>-10.406464250734574</c:v>
                </c:pt>
                <c:pt idx="30475">
                  <c:v>-11.018609206660138</c:v>
                </c:pt>
                <c:pt idx="30476">
                  <c:v>-10.712536728697357</c:v>
                </c:pt>
                <c:pt idx="30477">
                  <c:v>-11.630754162585701</c:v>
                </c:pt>
                <c:pt idx="30478">
                  <c:v>-12.242899118511264</c:v>
                </c:pt>
                <c:pt idx="30479">
                  <c:v>-12.548971596474045</c:v>
                </c:pt>
                <c:pt idx="30480">
                  <c:v>-13.467189030362391</c:v>
                </c:pt>
                <c:pt idx="30481">
                  <c:v>-9.1821743388834491</c:v>
                </c:pt>
                <c:pt idx="30482">
                  <c:v>-7.3457394711067581</c:v>
                </c:pt>
                <c:pt idx="30483">
                  <c:v>-10.712536728697357</c:v>
                </c:pt>
                <c:pt idx="30484">
                  <c:v>-10.406464250734574</c:v>
                </c:pt>
                <c:pt idx="30485">
                  <c:v>-9.1821743388834491</c:v>
                </c:pt>
                <c:pt idx="30486">
                  <c:v>-7.6518119490695398</c:v>
                </c:pt>
                <c:pt idx="30487">
                  <c:v>-8.8761018609206666</c:v>
                </c:pt>
                <c:pt idx="30488">
                  <c:v>-7.6518119490695398</c:v>
                </c:pt>
                <c:pt idx="30489">
                  <c:v>-8.570029382957884</c:v>
                </c:pt>
                <c:pt idx="30490">
                  <c:v>-10.406464250734574</c:v>
                </c:pt>
                <c:pt idx="30491">
                  <c:v>-11.018609206660138</c:v>
                </c:pt>
                <c:pt idx="30492">
                  <c:v>-8.2639569049951032</c:v>
                </c:pt>
                <c:pt idx="30493">
                  <c:v>-5.2032321253672871</c:v>
                </c:pt>
                <c:pt idx="30494">
                  <c:v>-6.7335945151811956</c:v>
                </c:pt>
                <c:pt idx="30495">
                  <c:v>-8.2639569049951032</c:v>
                </c:pt>
                <c:pt idx="30496">
                  <c:v>-10.100391772771793</c:v>
                </c:pt>
                <c:pt idx="30497">
                  <c:v>-10.712536728697357</c:v>
                </c:pt>
                <c:pt idx="30498">
                  <c:v>-7.9578844270323223</c:v>
                </c:pt>
                <c:pt idx="30499">
                  <c:v>-9.1821743388834491</c:v>
                </c:pt>
                <c:pt idx="30500">
                  <c:v>-12.855044074436828</c:v>
                </c:pt>
                <c:pt idx="30501">
                  <c:v>-14.385406464250735</c:v>
                </c:pt>
                <c:pt idx="30502">
                  <c:v>-11.32468168462292</c:v>
                </c:pt>
                <c:pt idx="30503">
                  <c:v>-7.6518119490695398</c:v>
                </c:pt>
                <c:pt idx="30504">
                  <c:v>-8.570029382957884</c:v>
                </c:pt>
                <c:pt idx="30505">
                  <c:v>-13.773261508325172</c:v>
                </c:pt>
                <c:pt idx="30506">
                  <c:v>-11.936826640548482</c:v>
                </c:pt>
                <c:pt idx="30507">
                  <c:v>-10.406464250734574</c:v>
                </c:pt>
                <c:pt idx="30508">
                  <c:v>-13.161116552399609</c:v>
                </c:pt>
                <c:pt idx="30509">
                  <c:v>-12.548971596474045</c:v>
                </c:pt>
                <c:pt idx="30510">
                  <c:v>-12.242899118511264</c:v>
                </c:pt>
                <c:pt idx="30511">
                  <c:v>-14.385406464250735</c:v>
                </c:pt>
                <c:pt idx="30512">
                  <c:v>-12.242899118511264</c:v>
                </c:pt>
                <c:pt idx="30513">
                  <c:v>-12.242899118511264</c:v>
                </c:pt>
                <c:pt idx="30514">
                  <c:v>-12.548971596474045</c:v>
                </c:pt>
                <c:pt idx="30515">
                  <c:v>-13.773261508325172</c:v>
                </c:pt>
                <c:pt idx="30516">
                  <c:v>-13.773261508325172</c:v>
                </c:pt>
                <c:pt idx="30517">
                  <c:v>-11.018609206660138</c:v>
                </c:pt>
                <c:pt idx="30518">
                  <c:v>-8.570029382957884</c:v>
                </c:pt>
                <c:pt idx="30519">
                  <c:v>-11.32468168462292</c:v>
                </c:pt>
                <c:pt idx="30520">
                  <c:v>-13.467189030362391</c:v>
                </c:pt>
                <c:pt idx="30521">
                  <c:v>-16.833986287952989</c:v>
                </c:pt>
                <c:pt idx="30522">
                  <c:v>-11.018609206660138</c:v>
                </c:pt>
                <c:pt idx="30523">
                  <c:v>-12.548971596474045</c:v>
                </c:pt>
                <c:pt idx="30524">
                  <c:v>-10.100391772771793</c:v>
                </c:pt>
                <c:pt idx="30525">
                  <c:v>-13.161116552399609</c:v>
                </c:pt>
                <c:pt idx="30526">
                  <c:v>-12.242899118511264</c:v>
                </c:pt>
                <c:pt idx="30527">
                  <c:v>-15.60969637610186</c:v>
                </c:pt>
                <c:pt idx="30528">
                  <c:v>-14.079333986287953</c:v>
                </c:pt>
                <c:pt idx="30529">
                  <c:v>-14.9975514201763</c:v>
                </c:pt>
                <c:pt idx="30530">
                  <c:v>-10.406464250734574</c:v>
                </c:pt>
                <c:pt idx="30531">
                  <c:v>-7.0396669931439764</c:v>
                </c:pt>
                <c:pt idx="30532">
                  <c:v>-11.32468168462292</c:v>
                </c:pt>
                <c:pt idx="30533">
                  <c:v>-11.32468168462292</c:v>
                </c:pt>
                <c:pt idx="30534">
                  <c:v>-10.406464250734574</c:v>
                </c:pt>
                <c:pt idx="30535">
                  <c:v>-11.018609206660138</c:v>
                </c:pt>
                <c:pt idx="30536">
                  <c:v>-11.018609206660138</c:v>
                </c:pt>
                <c:pt idx="30537">
                  <c:v>-13.773261508325172</c:v>
                </c:pt>
                <c:pt idx="30538">
                  <c:v>-11.630754162585701</c:v>
                </c:pt>
                <c:pt idx="30539">
                  <c:v>-11.018609206660138</c:v>
                </c:pt>
                <c:pt idx="30540">
                  <c:v>-14.079333986287953</c:v>
                </c:pt>
                <c:pt idx="30541">
                  <c:v>-12.548971596474045</c:v>
                </c:pt>
                <c:pt idx="30542">
                  <c:v>-11.018609206660138</c:v>
                </c:pt>
                <c:pt idx="30543">
                  <c:v>-14.079333986287953</c:v>
                </c:pt>
                <c:pt idx="30544">
                  <c:v>-15.915768854064645</c:v>
                </c:pt>
                <c:pt idx="30545">
                  <c:v>-15.30362389813908</c:v>
                </c:pt>
                <c:pt idx="30546">
                  <c:v>-13.467189030362391</c:v>
                </c:pt>
                <c:pt idx="30547">
                  <c:v>-12.548971596474045</c:v>
                </c:pt>
                <c:pt idx="30548">
                  <c:v>-11.630754162585701</c:v>
                </c:pt>
                <c:pt idx="30549">
                  <c:v>-13.161116552399609</c:v>
                </c:pt>
                <c:pt idx="30550">
                  <c:v>-13.161116552399609</c:v>
                </c:pt>
                <c:pt idx="30551">
                  <c:v>-16.527913809990206</c:v>
                </c:pt>
                <c:pt idx="30552">
                  <c:v>-14.691478942213516</c:v>
                </c:pt>
                <c:pt idx="30553">
                  <c:v>-13.161116552399609</c:v>
                </c:pt>
                <c:pt idx="30554">
                  <c:v>-11.018609206660138</c:v>
                </c:pt>
                <c:pt idx="30555">
                  <c:v>-9.1821743388834491</c:v>
                </c:pt>
                <c:pt idx="30556">
                  <c:v>-11.630754162585701</c:v>
                </c:pt>
                <c:pt idx="30557">
                  <c:v>-7.9578844270323223</c:v>
                </c:pt>
                <c:pt idx="30558">
                  <c:v>-12.242899118511264</c:v>
                </c:pt>
                <c:pt idx="30559">
                  <c:v>-8.2639569049951032</c:v>
                </c:pt>
                <c:pt idx="30560">
                  <c:v>-9.1821743388834491</c:v>
                </c:pt>
                <c:pt idx="30561">
                  <c:v>-8.2639569049951032</c:v>
                </c:pt>
                <c:pt idx="30562">
                  <c:v>-8.2639569049951032</c:v>
                </c:pt>
                <c:pt idx="30563">
                  <c:v>-8.2639569049951032</c:v>
                </c:pt>
                <c:pt idx="30564">
                  <c:v>-11.32468168462292</c:v>
                </c:pt>
                <c:pt idx="30565">
                  <c:v>-12.855044074436828</c:v>
                </c:pt>
                <c:pt idx="30566">
                  <c:v>-12.855044074436828</c:v>
                </c:pt>
                <c:pt idx="30567">
                  <c:v>-17.446131243878551</c:v>
                </c:pt>
                <c:pt idx="30568">
                  <c:v>-15.915768854064645</c:v>
                </c:pt>
                <c:pt idx="30569">
                  <c:v>-16.833986287952989</c:v>
                </c:pt>
                <c:pt idx="30570">
                  <c:v>-14.691478942213516</c:v>
                </c:pt>
                <c:pt idx="30571">
                  <c:v>-13.161116552399609</c:v>
                </c:pt>
                <c:pt idx="30572">
                  <c:v>-10.712536728697357</c:v>
                </c:pt>
                <c:pt idx="30573">
                  <c:v>-10.100391772771793</c:v>
                </c:pt>
                <c:pt idx="30574">
                  <c:v>-9.1821743388834491</c:v>
                </c:pt>
                <c:pt idx="30575">
                  <c:v>-9.7943192948090125</c:v>
                </c:pt>
                <c:pt idx="30576">
                  <c:v>-7.9578844270323223</c:v>
                </c:pt>
                <c:pt idx="30577">
                  <c:v>-10.712536728697357</c:v>
                </c:pt>
                <c:pt idx="30578">
                  <c:v>-10.712536728697357</c:v>
                </c:pt>
                <c:pt idx="30579">
                  <c:v>-8.570029382957884</c:v>
                </c:pt>
                <c:pt idx="30580">
                  <c:v>-9.1821743388834491</c:v>
                </c:pt>
                <c:pt idx="30581">
                  <c:v>-9.7943192948090125</c:v>
                </c:pt>
                <c:pt idx="30582">
                  <c:v>-10.712536728697357</c:v>
                </c:pt>
                <c:pt idx="30583">
                  <c:v>-11.630754162585701</c:v>
                </c:pt>
                <c:pt idx="30584">
                  <c:v>-14.385406464250735</c:v>
                </c:pt>
                <c:pt idx="30585">
                  <c:v>-13.467189030362391</c:v>
                </c:pt>
                <c:pt idx="30586">
                  <c:v>-9.1821743388834491</c:v>
                </c:pt>
                <c:pt idx="30587">
                  <c:v>-7.0396669931439764</c:v>
                </c:pt>
                <c:pt idx="30588">
                  <c:v>-11.018609206660138</c:v>
                </c:pt>
                <c:pt idx="30589">
                  <c:v>-10.406464250734574</c:v>
                </c:pt>
                <c:pt idx="30590">
                  <c:v>-10.100391772771793</c:v>
                </c:pt>
                <c:pt idx="30591">
                  <c:v>-7.9578844270323223</c:v>
                </c:pt>
                <c:pt idx="30592">
                  <c:v>-11.32468168462292</c:v>
                </c:pt>
                <c:pt idx="30593">
                  <c:v>-12.855044074436828</c:v>
                </c:pt>
                <c:pt idx="30594">
                  <c:v>-11.630754162585701</c:v>
                </c:pt>
                <c:pt idx="30595">
                  <c:v>-11.32468168462292</c:v>
                </c:pt>
                <c:pt idx="30596">
                  <c:v>-8.2639569049951032</c:v>
                </c:pt>
                <c:pt idx="30597">
                  <c:v>-7.9578844270323223</c:v>
                </c:pt>
                <c:pt idx="30598">
                  <c:v>-10.100391772771793</c:v>
                </c:pt>
                <c:pt idx="30599">
                  <c:v>-11.630754162585701</c:v>
                </c:pt>
                <c:pt idx="30600">
                  <c:v>-10.100391772771793</c:v>
                </c:pt>
                <c:pt idx="30601">
                  <c:v>-6.7335945151811956</c:v>
                </c:pt>
                <c:pt idx="30602">
                  <c:v>-8.2639569049951032</c:v>
                </c:pt>
                <c:pt idx="30603">
                  <c:v>-6.1214495592556322</c:v>
                </c:pt>
                <c:pt idx="30604">
                  <c:v>-6.1214495592556322</c:v>
                </c:pt>
                <c:pt idx="30605">
                  <c:v>-9.7943192948090125</c:v>
                </c:pt>
                <c:pt idx="30606">
                  <c:v>-6.1214495592556322</c:v>
                </c:pt>
                <c:pt idx="30607">
                  <c:v>-8.2639569049951032</c:v>
                </c:pt>
                <c:pt idx="30608">
                  <c:v>-6.7335945151811956</c:v>
                </c:pt>
                <c:pt idx="30609">
                  <c:v>-10.712536728697357</c:v>
                </c:pt>
                <c:pt idx="30610">
                  <c:v>-9.1821743388834491</c:v>
                </c:pt>
                <c:pt idx="30611">
                  <c:v>-8.570029382957884</c:v>
                </c:pt>
                <c:pt idx="30612">
                  <c:v>-7.0396669931439764</c:v>
                </c:pt>
                <c:pt idx="30613">
                  <c:v>-7.3457394711067581</c:v>
                </c:pt>
                <c:pt idx="30614">
                  <c:v>-9.7943192948090125</c:v>
                </c:pt>
                <c:pt idx="30615">
                  <c:v>-8.8761018609206666</c:v>
                </c:pt>
                <c:pt idx="30616">
                  <c:v>-10.100391772771793</c:v>
                </c:pt>
                <c:pt idx="30617">
                  <c:v>-10.100391772771793</c:v>
                </c:pt>
                <c:pt idx="30618">
                  <c:v>-11.018609206660138</c:v>
                </c:pt>
                <c:pt idx="30619">
                  <c:v>-10.406464250734574</c:v>
                </c:pt>
                <c:pt idx="30620">
                  <c:v>-11.630754162585701</c:v>
                </c:pt>
                <c:pt idx="30621">
                  <c:v>-9.7943192948090125</c:v>
                </c:pt>
                <c:pt idx="30622">
                  <c:v>-11.32468168462292</c:v>
                </c:pt>
                <c:pt idx="30623">
                  <c:v>-13.467189030362391</c:v>
                </c:pt>
                <c:pt idx="30624">
                  <c:v>-14.385406464250735</c:v>
                </c:pt>
                <c:pt idx="30625">
                  <c:v>-14.079333986287953</c:v>
                </c:pt>
                <c:pt idx="30626">
                  <c:v>-12.242899118511264</c:v>
                </c:pt>
                <c:pt idx="30627">
                  <c:v>-11.630754162585701</c:v>
                </c:pt>
                <c:pt idx="30628">
                  <c:v>-11.32468168462292</c:v>
                </c:pt>
                <c:pt idx="30629">
                  <c:v>-12.242899118511264</c:v>
                </c:pt>
                <c:pt idx="30630">
                  <c:v>-13.467189030362391</c:v>
                </c:pt>
                <c:pt idx="30631">
                  <c:v>-14.079333986287953</c:v>
                </c:pt>
                <c:pt idx="30632">
                  <c:v>-16.527913809990206</c:v>
                </c:pt>
                <c:pt idx="30633">
                  <c:v>-13.467189030362391</c:v>
                </c:pt>
                <c:pt idx="30634">
                  <c:v>-13.467189030362391</c:v>
                </c:pt>
                <c:pt idx="30635">
                  <c:v>-11.32468168462292</c:v>
                </c:pt>
                <c:pt idx="30636">
                  <c:v>-9.1821743388834491</c:v>
                </c:pt>
                <c:pt idx="30637">
                  <c:v>-13.161116552399609</c:v>
                </c:pt>
                <c:pt idx="30638">
                  <c:v>-16.833986287952989</c:v>
                </c:pt>
                <c:pt idx="30639">
                  <c:v>-18.97649363369246</c:v>
                </c:pt>
                <c:pt idx="30640">
                  <c:v>-17.446131243878551</c:v>
                </c:pt>
                <c:pt idx="30641">
                  <c:v>-15.30362389813908</c:v>
                </c:pt>
                <c:pt idx="30642">
                  <c:v>-12.548971596474045</c:v>
                </c:pt>
                <c:pt idx="30643">
                  <c:v>-13.161116552399609</c:v>
                </c:pt>
                <c:pt idx="30644">
                  <c:v>-18.058276199804116</c:v>
                </c:pt>
                <c:pt idx="30645">
                  <c:v>-15.30362389813908</c:v>
                </c:pt>
                <c:pt idx="30646">
                  <c:v>-14.385406464250735</c:v>
                </c:pt>
                <c:pt idx="30647">
                  <c:v>-14.385406464250735</c:v>
                </c:pt>
                <c:pt idx="30648">
                  <c:v>-11.936826640548482</c:v>
                </c:pt>
                <c:pt idx="30649">
                  <c:v>-13.161116552399609</c:v>
                </c:pt>
                <c:pt idx="30650">
                  <c:v>-14.385406464250735</c:v>
                </c:pt>
                <c:pt idx="30651">
                  <c:v>-11.936826640548482</c:v>
                </c:pt>
                <c:pt idx="30652">
                  <c:v>-15.60969637610186</c:v>
                </c:pt>
                <c:pt idx="30653">
                  <c:v>-13.161116552399609</c:v>
                </c:pt>
                <c:pt idx="30654">
                  <c:v>-10.406464250734574</c:v>
                </c:pt>
                <c:pt idx="30655">
                  <c:v>-7.9578844270323223</c:v>
                </c:pt>
                <c:pt idx="30656">
                  <c:v>-9.1821743388834491</c:v>
                </c:pt>
                <c:pt idx="30657">
                  <c:v>-10.406464250734574</c:v>
                </c:pt>
                <c:pt idx="30658">
                  <c:v>-14.691478942213516</c:v>
                </c:pt>
                <c:pt idx="30659">
                  <c:v>-12.855044074436828</c:v>
                </c:pt>
                <c:pt idx="30660">
                  <c:v>-13.773261508325172</c:v>
                </c:pt>
                <c:pt idx="30661">
                  <c:v>-15.60969637610186</c:v>
                </c:pt>
                <c:pt idx="30662">
                  <c:v>-13.161116552399609</c:v>
                </c:pt>
                <c:pt idx="30663">
                  <c:v>-14.691478942213516</c:v>
                </c:pt>
                <c:pt idx="30664">
                  <c:v>-13.773261508325172</c:v>
                </c:pt>
                <c:pt idx="30665">
                  <c:v>-14.691478942213516</c:v>
                </c:pt>
                <c:pt idx="30666">
                  <c:v>-15.915768854064645</c:v>
                </c:pt>
                <c:pt idx="30667">
                  <c:v>-16.527913809990206</c:v>
                </c:pt>
                <c:pt idx="30668">
                  <c:v>-17.752203721841333</c:v>
                </c:pt>
                <c:pt idx="30669">
                  <c:v>-15.30362389813908</c:v>
                </c:pt>
                <c:pt idx="30670">
                  <c:v>-11.018609206660138</c:v>
                </c:pt>
                <c:pt idx="30671">
                  <c:v>-12.855044074436828</c:v>
                </c:pt>
                <c:pt idx="30672">
                  <c:v>-11.32468168462292</c:v>
                </c:pt>
                <c:pt idx="30673">
                  <c:v>-14.385406464250735</c:v>
                </c:pt>
                <c:pt idx="30674">
                  <c:v>-9.7943192948090125</c:v>
                </c:pt>
                <c:pt idx="30675">
                  <c:v>-8.2639569049951032</c:v>
                </c:pt>
                <c:pt idx="30676">
                  <c:v>-9.7943192948090125</c:v>
                </c:pt>
                <c:pt idx="30677">
                  <c:v>-10.100391772771793</c:v>
                </c:pt>
                <c:pt idx="30678">
                  <c:v>-12.855044074436828</c:v>
                </c:pt>
                <c:pt idx="30679">
                  <c:v>-9.1821743388834491</c:v>
                </c:pt>
                <c:pt idx="30680">
                  <c:v>-9.1821743388834491</c:v>
                </c:pt>
                <c:pt idx="30681">
                  <c:v>-9.7943192948090125</c:v>
                </c:pt>
                <c:pt idx="30682">
                  <c:v>-11.018609206660138</c:v>
                </c:pt>
                <c:pt idx="30683">
                  <c:v>-7.9578844270323223</c:v>
                </c:pt>
                <c:pt idx="30684">
                  <c:v>-9.7943192948090125</c:v>
                </c:pt>
                <c:pt idx="30685">
                  <c:v>-12.242899118511264</c:v>
                </c:pt>
                <c:pt idx="30686">
                  <c:v>-7.3457394711067581</c:v>
                </c:pt>
                <c:pt idx="30687">
                  <c:v>-10.712536728697357</c:v>
                </c:pt>
                <c:pt idx="30688">
                  <c:v>-13.467189030362391</c:v>
                </c:pt>
                <c:pt idx="30689">
                  <c:v>-11.018609206660138</c:v>
                </c:pt>
                <c:pt idx="30690">
                  <c:v>-13.161116552399609</c:v>
                </c:pt>
                <c:pt idx="30691">
                  <c:v>-12.548971596474045</c:v>
                </c:pt>
                <c:pt idx="30692">
                  <c:v>-12.242899118511264</c:v>
                </c:pt>
                <c:pt idx="30693">
                  <c:v>-7.3457394711067581</c:v>
                </c:pt>
                <c:pt idx="30694">
                  <c:v>-12.855044074436828</c:v>
                </c:pt>
                <c:pt idx="30695">
                  <c:v>-14.691478942213516</c:v>
                </c:pt>
                <c:pt idx="30696">
                  <c:v>-11.630754162585701</c:v>
                </c:pt>
                <c:pt idx="30697">
                  <c:v>-10.406464250734574</c:v>
                </c:pt>
                <c:pt idx="30698">
                  <c:v>-6.4275220372184139</c:v>
                </c:pt>
                <c:pt idx="30699">
                  <c:v>-6.4275220372184139</c:v>
                </c:pt>
                <c:pt idx="30700">
                  <c:v>-8.570029382957884</c:v>
                </c:pt>
                <c:pt idx="30701">
                  <c:v>-5.5093046033300688</c:v>
                </c:pt>
                <c:pt idx="30702">
                  <c:v>-9.1821743388834491</c:v>
                </c:pt>
                <c:pt idx="30703">
                  <c:v>-11.018609206660138</c:v>
                </c:pt>
                <c:pt idx="30704">
                  <c:v>-10.406464250734574</c:v>
                </c:pt>
                <c:pt idx="30705">
                  <c:v>-8.8761018609206666</c:v>
                </c:pt>
                <c:pt idx="30706">
                  <c:v>-9.7943192948090125</c:v>
                </c:pt>
                <c:pt idx="30707">
                  <c:v>-13.467189030362391</c:v>
                </c:pt>
                <c:pt idx="30708">
                  <c:v>-13.467189030362391</c:v>
                </c:pt>
                <c:pt idx="30709">
                  <c:v>-13.161116552399609</c:v>
                </c:pt>
                <c:pt idx="30710">
                  <c:v>-13.467189030362391</c:v>
                </c:pt>
                <c:pt idx="30711">
                  <c:v>-12.548971596474045</c:v>
                </c:pt>
                <c:pt idx="30712">
                  <c:v>-18.364348677766898</c:v>
                </c:pt>
                <c:pt idx="30713">
                  <c:v>-18.364348677766898</c:v>
                </c:pt>
                <c:pt idx="30714">
                  <c:v>-14.079333986287953</c:v>
                </c:pt>
                <c:pt idx="30715">
                  <c:v>-14.079333986287953</c:v>
                </c:pt>
                <c:pt idx="30716">
                  <c:v>-14.9975514201763</c:v>
                </c:pt>
                <c:pt idx="30717">
                  <c:v>-13.773261508325172</c:v>
                </c:pt>
                <c:pt idx="30718">
                  <c:v>-19.282566111655242</c:v>
                </c:pt>
                <c:pt idx="30719">
                  <c:v>-14.079333986287953</c:v>
                </c:pt>
                <c:pt idx="30720">
                  <c:v>-14.691478942213516</c:v>
                </c:pt>
                <c:pt idx="30721">
                  <c:v>-14.079333986287953</c:v>
                </c:pt>
                <c:pt idx="30722">
                  <c:v>-13.161116552399609</c:v>
                </c:pt>
                <c:pt idx="30723">
                  <c:v>-11.32468168462292</c:v>
                </c:pt>
                <c:pt idx="30724">
                  <c:v>-9.7943192948090125</c:v>
                </c:pt>
                <c:pt idx="30725">
                  <c:v>-9.1821743388834491</c:v>
                </c:pt>
                <c:pt idx="30726">
                  <c:v>-9.1821743388834491</c:v>
                </c:pt>
                <c:pt idx="30727">
                  <c:v>-9.7943192948090125</c:v>
                </c:pt>
                <c:pt idx="30728">
                  <c:v>-10.100391772771793</c:v>
                </c:pt>
                <c:pt idx="30729">
                  <c:v>-13.161116552399609</c:v>
                </c:pt>
                <c:pt idx="30730">
                  <c:v>-12.548971596474045</c:v>
                </c:pt>
                <c:pt idx="30731">
                  <c:v>-11.630754162585701</c:v>
                </c:pt>
                <c:pt idx="30732">
                  <c:v>-11.630754162585701</c:v>
                </c:pt>
                <c:pt idx="30733">
                  <c:v>-11.630754162585701</c:v>
                </c:pt>
                <c:pt idx="30734">
                  <c:v>-14.9975514201763</c:v>
                </c:pt>
                <c:pt idx="30735">
                  <c:v>-13.161116552399609</c:v>
                </c:pt>
                <c:pt idx="30736">
                  <c:v>-11.630754162585701</c:v>
                </c:pt>
                <c:pt idx="30737">
                  <c:v>-12.548971596474045</c:v>
                </c:pt>
                <c:pt idx="30738">
                  <c:v>-15.60969637610186</c:v>
                </c:pt>
                <c:pt idx="30739">
                  <c:v>-14.385406464250735</c:v>
                </c:pt>
                <c:pt idx="30740">
                  <c:v>-14.9975514201763</c:v>
                </c:pt>
                <c:pt idx="30741">
                  <c:v>-14.9975514201763</c:v>
                </c:pt>
                <c:pt idx="30742">
                  <c:v>-13.467189030362391</c:v>
                </c:pt>
                <c:pt idx="30743">
                  <c:v>-14.385406464250735</c:v>
                </c:pt>
                <c:pt idx="30744">
                  <c:v>-12.855044074436828</c:v>
                </c:pt>
                <c:pt idx="30745">
                  <c:v>-13.773261508325172</c:v>
                </c:pt>
                <c:pt idx="30746">
                  <c:v>-14.9975514201763</c:v>
                </c:pt>
                <c:pt idx="30747">
                  <c:v>-11.936826640548482</c:v>
                </c:pt>
                <c:pt idx="30748">
                  <c:v>-9.1821743388834491</c:v>
                </c:pt>
                <c:pt idx="30749">
                  <c:v>-9.7943192948090125</c:v>
                </c:pt>
                <c:pt idx="30750">
                  <c:v>-8.570029382957884</c:v>
                </c:pt>
                <c:pt idx="30751">
                  <c:v>-11.32468168462292</c:v>
                </c:pt>
                <c:pt idx="30752">
                  <c:v>-9.7943192948090125</c:v>
                </c:pt>
                <c:pt idx="30753">
                  <c:v>-11.936826640548482</c:v>
                </c:pt>
                <c:pt idx="30754">
                  <c:v>-10.406464250734574</c:v>
                </c:pt>
                <c:pt idx="30755">
                  <c:v>-9.1821743388834491</c:v>
                </c:pt>
                <c:pt idx="30756">
                  <c:v>-10.100391772771793</c:v>
                </c:pt>
                <c:pt idx="30757">
                  <c:v>-8.8761018609206666</c:v>
                </c:pt>
                <c:pt idx="30758">
                  <c:v>-8.570029382957884</c:v>
                </c:pt>
                <c:pt idx="30759">
                  <c:v>-12.548971596474045</c:v>
                </c:pt>
                <c:pt idx="30760">
                  <c:v>-11.32468168462292</c:v>
                </c:pt>
                <c:pt idx="30761">
                  <c:v>-7.9578844270323223</c:v>
                </c:pt>
                <c:pt idx="30762">
                  <c:v>-4.5910871694417246</c:v>
                </c:pt>
                <c:pt idx="30763">
                  <c:v>-9.1821743388834491</c:v>
                </c:pt>
                <c:pt idx="30764">
                  <c:v>-13.467189030362391</c:v>
                </c:pt>
                <c:pt idx="30765">
                  <c:v>-15.60969637610186</c:v>
                </c:pt>
                <c:pt idx="30766">
                  <c:v>-12.855044074436828</c:v>
                </c:pt>
                <c:pt idx="30767">
                  <c:v>-8.8761018609206666</c:v>
                </c:pt>
                <c:pt idx="30768">
                  <c:v>-8.2639569049951032</c:v>
                </c:pt>
                <c:pt idx="30769">
                  <c:v>-9.1821743388834491</c:v>
                </c:pt>
                <c:pt idx="30770">
                  <c:v>-11.32468168462292</c:v>
                </c:pt>
                <c:pt idx="30771">
                  <c:v>-10.100391772771793</c:v>
                </c:pt>
                <c:pt idx="30772">
                  <c:v>-9.1821743388834491</c:v>
                </c:pt>
                <c:pt idx="30773">
                  <c:v>-9.1821743388834491</c:v>
                </c:pt>
                <c:pt idx="30774">
                  <c:v>-8.570029382957884</c:v>
                </c:pt>
                <c:pt idx="30775">
                  <c:v>-9.1821743388834491</c:v>
                </c:pt>
                <c:pt idx="30776">
                  <c:v>-8.2639569049951032</c:v>
                </c:pt>
                <c:pt idx="30777">
                  <c:v>-11.630754162585701</c:v>
                </c:pt>
                <c:pt idx="30778">
                  <c:v>-12.548971596474045</c:v>
                </c:pt>
                <c:pt idx="30779">
                  <c:v>-11.630754162585701</c:v>
                </c:pt>
                <c:pt idx="30780">
                  <c:v>-14.079333986287953</c:v>
                </c:pt>
                <c:pt idx="30781">
                  <c:v>-10.406464250734574</c:v>
                </c:pt>
                <c:pt idx="30782">
                  <c:v>-7.3457394711067581</c:v>
                </c:pt>
                <c:pt idx="30783">
                  <c:v>-10.100391772771793</c:v>
                </c:pt>
                <c:pt idx="30784">
                  <c:v>-11.936826640548482</c:v>
                </c:pt>
                <c:pt idx="30785">
                  <c:v>-11.936826640548482</c:v>
                </c:pt>
                <c:pt idx="30786">
                  <c:v>-11.018609206660138</c:v>
                </c:pt>
                <c:pt idx="30787">
                  <c:v>-8.570029382957884</c:v>
                </c:pt>
                <c:pt idx="30788">
                  <c:v>-10.100391772771793</c:v>
                </c:pt>
                <c:pt idx="30789">
                  <c:v>-10.406464250734574</c:v>
                </c:pt>
                <c:pt idx="30790">
                  <c:v>-10.100391772771793</c:v>
                </c:pt>
                <c:pt idx="30791">
                  <c:v>-8.570029382957884</c:v>
                </c:pt>
                <c:pt idx="30792">
                  <c:v>-10.712536728697357</c:v>
                </c:pt>
                <c:pt idx="30793">
                  <c:v>-12.855044074436828</c:v>
                </c:pt>
                <c:pt idx="30794">
                  <c:v>-14.385406464250735</c:v>
                </c:pt>
                <c:pt idx="30795">
                  <c:v>-10.712536728697357</c:v>
                </c:pt>
                <c:pt idx="30796">
                  <c:v>-12.242899118511264</c:v>
                </c:pt>
                <c:pt idx="30797">
                  <c:v>-11.936826640548482</c:v>
                </c:pt>
                <c:pt idx="30798">
                  <c:v>-12.242899118511264</c:v>
                </c:pt>
                <c:pt idx="30799">
                  <c:v>-10.712536728697357</c:v>
                </c:pt>
                <c:pt idx="30800">
                  <c:v>-11.936826640548482</c:v>
                </c:pt>
                <c:pt idx="30801">
                  <c:v>-10.406464250734574</c:v>
                </c:pt>
                <c:pt idx="30802">
                  <c:v>-14.079333986287953</c:v>
                </c:pt>
                <c:pt idx="30803">
                  <c:v>-11.936826640548482</c:v>
                </c:pt>
                <c:pt idx="30804">
                  <c:v>-14.691478942213516</c:v>
                </c:pt>
                <c:pt idx="30805">
                  <c:v>-14.385406464250735</c:v>
                </c:pt>
                <c:pt idx="30806">
                  <c:v>-14.079333986287953</c:v>
                </c:pt>
                <c:pt idx="30807">
                  <c:v>-14.385406464250735</c:v>
                </c:pt>
                <c:pt idx="30808">
                  <c:v>-15.915768854064645</c:v>
                </c:pt>
                <c:pt idx="30809">
                  <c:v>-17.446131243878551</c:v>
                </c:pt>
                <c:pt idx="30810">
                  <c:v>-18.670421155729677</c:v>
                </c:pt>
                <c:pt idx="30811">
                  <c:v>-12.548971596474045</c:v>
                </c:pt>
                <c:pt idx="30812">
                  <c:v>-14.691478942213516</c:v>
                </c:pt>
                <c:pt idx="30813">
                  <c:v>-17.140058765915768</c:v>
                </c:pt>
                <c:pt idx="30814">
                  <c:v>-15.915768854064645</c:v>
                </c:pt>
                <c:pt idx="30815">
                  <c:v>-14.079333986287953</c:v>
                </c:pt>
                <c:pt idx="30816">
                  <c:v>-12.242899118511264</c:v>
                </c:pt>
                <c:pt idx="30817">
                  <c:v>-13.773261508325172</c:v>
                </c:pt>
                <c:pt idx="30818">
                  <c:v>-13.773261508325172</c:v>
                </c:pt>
                <c:pt idx="30819">
                  <c:v>-18.364348677766898</c:v>
                </c:pt>
                <c:pt idx="30820">
                  <c:v>-15.915768854064645</c:v>
                </c:pt>
                <c:pt idx="30821">
                  <c:v>-14.691478942213516</c:v>
                </c:pt>
                <c:pt idx="30822">
                  <c:v>-9.7943192948090125</c:v>
                </c:pt>
                <c:pt idx="30823">
                  <c:v>-14.691478942213516</c:v>
                </c:pt>
                <c:pt idx="30824">
                  <c:v>-14.9975514201763</c:v>
                </c:pt>
                <c:pt idx="30825">
                  <c:v>-17.752203721841333</c:v>
                </c:pt>
                <c:pt idx="30826">
                  <c:v>-17.752203721841333</c:v>
                </c:pt>
                <c:pt idx="30827">
                  <c:v>-12.548971596474045</c:v>
                </c:pt>
                <c:pt idx="30828">
                  <c:v>-11.936826640548482</c:v>
                </c:pt>
                <c:pt idx="30829">
                  <c:v>-11.32468168462292</c:v>
                </c:pt>
                <c:pt idx="30830">
                  <c:v>-10.100391772771793</c:v>
                </c:pt>
                <c:pt idx="30831">
                  <c:v>-9.7943192948090125</c:v>
                </c:pt>
                <c:pt idx="30832">
                  <c:v>-9.7943192948090125</c:v>
                </c:pt>
                <c:pt idx="30833">
                  <c:v>-8.8761018609206666</c:v>
                </c:pt>
                <c:pt idx="30834">
                  <c:v>-10.712536728697357</c:v>
                </c:pt>
                <c:pt idx="30835">
                  <c:v>-10.100391772771793</c:v>
                </c:pt>
                <c:pt idx="30836">
                  <c:v>-12.855044074436828</c:v>
                </c:pt>
                <c:pt idx="30837">
                  <c:v>-13.773261508325172</c:v>
                </c:pt>
                <c:pt idx="30838">
                  <c:v>-8.570029382957884</c:v>
                </c:pt>
                <c:pt idx="30839">
                  <c:v>-12.242899118511264</c:v>
                </c:pt>
                <c:pt idx="30840">
                  <c:v>-7.3457394711067581</c:v>
                </c:pt>
                <c:pt idx="30841">
                  <c:v>-7.9578844270323223</c:v>
                </c:pt>
                <c:pt idx="30842">
                  <c:v>-9.7943192948090125</c:v>
                </c:pt>
                <c:pt idx="30843">
                  <c:v>-11.018609206660138</c:v>
                </c:pt>
                <c:pt idx="30844">
                  <c:v>-13.467189030362391</c:v>
                </c:pt>
                <c:pt idx="30845">
                  <c:v>-12.855044074436828</c:v>
                </c:pt>
                <c:pt idx="30846">
                  <c:v>-12.242899118511264</c:v>
                </c:pt>
                <c:pt idx="30847">
                  <c:v>-11.32468168462292</c:v>
                </c:pt>
                <c:pt idx="30848">
                  <c:v>-11.018609206660138</c:v>
                </c:pt>
                <c:pt idx="30849">
                  <c:v>-13.773261508325172</c:v>
                </c:pt>
                <c:pt idx="30850">
                  <c:v>-11.936826640548482</c:v>
                </c:pt>
                <c:pt idx="30851">
                  <c:v>-10.406464250734574</c:v>
                </c:pt>
                <c:pt idx="30852">
                  <c:v>-8.570029382957884</c:v>
                </c:pt>
                <c:pt idx="30853">
                  <c:v>-10.100391772771793</c:v>
                </c:pt>
                <c:pt idx="30854">
                  <c:v>-11.32468168462292</c:v>
                </c:pt>
                <c:pt idx="30855">
                  <c:v>-9.1821743388834491</c:v>
                </c:pt>
                <c:pt idx="30856">
                  <c:v>-7.3457394711067581</c:v>
                </c:pt>
                <c:pt idx="30857">
                  <c:v>-8.8761018609206666</c:v>
                </c:pt>
                <c:pt idx="30858">
                  <c:v>-8.8761018609206666</c:v>
                </c:pt>
                <c:pt idx="30859">
                  <c:v>-9.7943192948090125</c:v>
                </c:pt>
                <c:pt idx="30860">
                  <c:v>-11.630754162585701</c:v>
                </c:pt>
                <c:pt idx="30861">
                  <c:v>-6.1214495592556322</c:v>
                </c:pt>
                <c:pt idx="30862">
                  <c:v>-4.285014691478942</c:v>
                </c:pt>
                <c:pt idx="30863">
                  <c:v>-5.2032321253672871</c:v>
                </c:pt>
                <c:pt idx="30864">
                  <c:v>-12.548971596474045</c:v>
                </c:pt>
                <c:pt idx="30865">
                  <c:v>-11.936826640548482</c:v>
                </c:pt>
                <c:pt idx="30866">
                  <c:v>-11.018609206660138</c:v>
                </c:pt>
                <c:pt idx="30867">
                  <c:v>-8.570029382957884</c:v>
                </c:pt>
                <c:pt idx="30868">
                  <c:v>-10.100391772771793</c:v>
                </c:pt>
                <c:pt idx="30869">
                  <c:v>-9.1821743388834491</c:v>
                </c:pt>
                <c:pt idx="30870">
                  <c:v>-10.100391772771793</c:v>
                </c:pt>
                <c:pt idx="30871">
                  <c:v>-8.2639569049951032</c:v>
                </c:pt>
                <c:pt idx="30872">
                  <c:v>-11.630754162585701</c:v>
                </c:pt>
                <c:pt idx="30873">
                  <c:v>-10.712536728697357</c:v>
                </c:pt>
                <c:pt idx="30874">
                  <c:v>-8.8761018609206666</c:v>
                </c:pt>
                <c:pt idx="30875">
                  <c:v>-8.570029382957884</c:v>
                </c:pt>
                <c:pt idx="30876">
                  <c:v>-7.3457394711067581</c:v>
                </c:pt>
                <c:pt idx="30877">
                  <c:v>-10.100391772771793</c:v>
                </c:pt>
                <c:pt idx="30878">
                  <c:v>-13.773261508325172</c:v>
                </c:pt>
                <c:pt idx="30879">
                  <c:v>-12.242899118511264</c:v>
                </c:pt>
                <c:pt idx="30880">
                  <c:v>-10.712536728697357</c:v>
                </c:pt>
                <c:pt idx="30881">
                  <c:v>-10.406464250734574</c:v>
                </c:pt>
                <c:pt idx="30882">
                  <c:v>-9.1821743388834491</c:v>
                </c:pt>
                <c:pt idx="30883">
                  <c:v>-7.9578844270323223</c:v>
                </c:pt>
                <c:pt idx="30884">
                  <c:v>-9.1821743388834491</c:v>
                </c:pt>
                <c:pt idx="30885">
                  <c:v>-12.548971596474045</c:v>
                </c:pt>
                <c:pt idx="30886">
                  <c:v>-11.936826640548482</c:v>
                </c:pt>
                <c:pt idx="30887">
                  <c:v>-12.242899118511264</c:v>
                </c:pt>
                <c:pt idx="30888">
                  <c:v>-13.161116552399609</c:v>
                </c:pt>
                <c:pt idx="30889">
                  <c:v>-10.100391772771793</c:v>
                </c:pt>
                <c:pt idx="30890">
                  <c:v>-9.7943192948090125</c:v>
                </c:pt>
                <c:pt idx="30891">
                  <c:v>-8.8761018609206666</c:v>
                </c:pt>
                <c:pt idx="30892">
                  <c:v>-11.936826640548482</c:v>
                </c:pt>
                <c:pt idx="30893">
                  <c:v>-12.242899118511264</c:v>
                </c:pt>
                <c:pt idx="30894">
                  <c:v>-11.018609206660138</c:v>
                </c:pt>
                <c:pt idx="30895">
                  <c:v>-8.8761018609206666</c:v>
                </c:pt>
                <c:pt idx="30896">
                  <c:v>-10.406464250734574</c:v>
                </c:pt>
                <c:pt idx="30897">
                  <c:v>-10.100391772771793</c:v>
                </c:pt>
                <c:pt idx="30898">
                  <c:v>-8.2639569049951032</c:v>
                </c:pt>
                <c:pt idx="30899">
                  <c:v>-9.1821743388834491</c:v>
                </c:pt>
                <c:pt idx="30900">
                  <c:v>-9.7943192948090125</c:v>
                </c:pt>
                <c:pt idx="30901">
                  <c:v>-10.100391772771793</c:v>
                </c:pt>
                <c:pt idx="30902">
                  <c:v>-8.8761018609206666</c:v>
                </c:pt>
                <c:pt idx="30903">
                  <c:v>-11.018609206660138</c:v>
                </c:pt>
                <c:pt idx="30904">
                  <c:v>-10.712536728697357</c:v>
                </c:pt>
                <c:pt idx="30905">
                  <c:v>-11.32468168462292</c:v>
                </c:pt>
                <c:pt idx="30906">
                  <c:v>-11.32468168462292</c:v>
                </c:pt>
                <c:pt idx="30907">
                  <c:v>-11.32468168462292</c:v>
                </c:pt>
                <c:pt idx="30908">
                  <c:v>-12.548971596474045</c:v>
                </c:pt>
                <c:pt idx="30909">
                  <c:v>-14.079333986287953</c:v>
                </c:pt>
                <c:pt idx="30910">
                  <c:v>-15.60969637610186</c:v>
                </c:pt>
                <c:pt idx="30911">
                  <c:v>-9.1821743388834491</c:v>
                </c:pt>
                <c:pt idx="30912">
                  <c:v>-10.712536728697357</c:v>
                </c:pt>
                <c:pt idx="30913">
                  <c:v>-12.548971596474045</c:v>
                </c:pt>
                <c:pt idx="30914">
                  <c:v>-8.8761018609206666</c:v>
                </c:pt>
                <c:pt idx="30915">
                  <c:v>-12.548971596474045</c:v>
                </c:pt>
                <c:pt idx="30916">
                  <c:v>-14.691478942213516</c:v>
                </c:pt>
                <c:pt idx="30917">
                  <c:v>-12.855044074436828</c:v>
                </c:pt>
                <c:pt idx="30918">
                  <c:v>-11.32468168462292</c:v>
                </c:pt>
                <c:pt idx="30919">
                  <c:v>-8.8761018609206666</c:v>
                </c:pt>
                <c:pt idx="30920">
                  <c:v>-9.1821743388834491</c:v>
                </c:pt>
                <c:pt idx="30921">
                  <c:v>-7.9578844270323223</c:v>
                </c:pt>
                <c:pt idx="30922">
                  <c:v>-6.7335945151811956</c:v>
                </c:pt>
                <c:pt idx="30923">
                  <c:v>-6.7335945151811956</c:v>
                </c:pt>
                <c:pt idx="30924">
                  <c:v>-10.406464250734574</c:v>
                </c:pt>
                <c:pt idx="30925">
                  <c:v>-7.9578844270323223</c:v>
                </c:pt>
                <c:pt idx="30926">
                  <c:v>-7.9578844270323223</c:v>
                </c:pt>
                <c:pt idx="30927">
                  <c:v>-7.9578844270323223</c:v>
                </c:pt>
                <c:pt idx="30928">
                  <c:v>-11.630754162585701</c:v>
                </c:pt>
                <c:pt idx="30929">
                  <c:v>-8.8761018609206666</c:v>
                </c:pt>
                <c:pt idx="30930">
                  <c:v>-11.936826640548482</c:v>
                </c:pt>
                <c:pt idx="30931">
                  <c:v>-12.242899118511264</c:v>
                </c:pt>
                <c:pt idx="30932">
                  <c:v>-14.079333986287953</c:v>
                </c:pt>
                <c:pt idx="30933">
                  <c:v>-13.773261508325172</c:v>
                </c:pt>
                <c:pt idx="30934">
                  <c:v>-13.773261508325172</c:v>
                </c:pt>
                <c:pt idx="30935">
                  <c:v>-12.242899118511264</c:v>
                </c:pt>
                <c:pt idx="30936">
                  <c:v>-13.467189030362391</c:v>
                </c:pt>
                <c:pt idx="30937">
                  <c:v>-12.548971596474045</c:v>
                </c:pt>
                <c:pt idx="30938">
                  <c:v>-13.161116552399609</c:v>
                </c:pt>
                <c:pt idx="30939">
                  <c:v>-11.018609206660138</c:v>
                </c:pt>
                <c:pt idx="30940">
                  <c:v>-11.018609206660138</c:v>
                </c:pt>
                <c:pt idx="30941">
                  <c:v>-11.018609206660138</c:v>
                </c:pt>
                <c:pt idx="30942">
                  <c:v>-11.936826640548482</c:v>
                </c:pt>
                <c:pt idx="30943">
                  <c:v>-12.548971596474045</c:v>
                </c:pt>
                <c:pt idx="30944">
                  <c:v>-11.018609206660138</c:v>
                </c:pt>
                <c:pt idx="30945">
                  <c:v>-10.712536728697357</c:v>
                </c:pt>
                <c:pt idx="30946">
                  <c:v>-8.8761018609206666</c:v>
                </c:pt>
                <c:pt idx="30947">
                  <c:v>-11.018609206660138</c:v>
                </c:pt>
                <c:pt idx="30948">
                  <c:v>-13.161116552399609</c:v>
                </c:pt>
                <c:pt idx="30949">
                  <c:v>-11.936826640548482</c:v>
                </c:pt>
                <c:pt idx="30950">
                  <c:v>-10.406464250734574</c:v>
                </c:pt>
                <c:pt idx="30951">
                  <c:v>-13.773261508325172</c:v>
                </c:pt>
                <c:pt idx="30952">
                  <c:v>-11.936826640548482</c:v>
                </c:pt>
                <c:pt idx="30953">
                  <c:v>-8.570029382957884</c:v>
                </c:pt>
                <c:pt idx="30954">
                  <c:v>-10.406464250734574</c:v>
                </c:pt>
                <c:pt idx="30955">
                  <c:v>-11.630754162585701</c:v>
                </c:pt>
                <c:pt idx="30956">
                  <c:v>-11.018609206660138</c:v>
                </c:pt>
                <c:pt idx="30957">
                  <c:v>-9.7943192948090125</c:v>
                </c:pt>
                <c:pt idx="30958">
                  <c:v>-9.7943192948090125</c:v>
                </c:pt>
                <c:pt idx="30959">
                  <c:v>-15.30362389813908</c:v>
                </c:pt>
                <c:pt idx="30960">
                  <c:v>-17.140058765915768</c:v>
                </c:pt>
                <c:pt idx="30961">
                  <c:v>-14.079333986287953</c:v>
                </c:pt>
                <c:pt idx="30962">
                  <c:v>-14.385406464250735</c:v>
                </c:pt>
                <c:pt idx="30963">
                  <c:v>-11.32468168462292</c:v>
                </c:pt>
                <c:pt idx="30964">
                  <c:v>-8.2639569049951032</c:v>
                </c:pt>
                <c:pt idx="30965">
                  <c:v>-10.406464250734574</c:v>
                </c:pt>
                <c:pt idx="30966">
                  <c:v>-12.855044074436828</c:v>
                </c:pt>
                <c:pt idx="30967">
                  <c:v>-11.936826640548482</c:v>
                </c:pt>
                <c:pt idx="30968">
                  <c:v>-14.079333986287953</c:v>
                </c:pt>
                <c:pt idx="30969">
                  <c:v>-16.833986287952989</c:v>
                </c:pt>
                <c:pt idx="30970">
                  <c:v>-13.467189030362391</c:v>
                </c:pt>
                <c:pt idx="30971">
                  <c:v>-14.079333986287953</c:v>
                </c:pt>
                <c:pt idx="30972">
                  <c:v>-14.9975514201763</c:v>
                </c:pt>
                <c:pt idx="30973">
                  <c:v>-14.385406464250735</c:v>
                </c:pt>
                <c:pt idx="30974">
                  <c:v>-10.100391772771793</c:v>
                </c:pt>
                <c:pt idx="30975">
                  <c:v>-11.32468168462292</c:v>
                </c:pt>
                <c:pt idx="30976">
                  <c:v>-12.548971596474045</c:v>
                </c:pt>
                <c:pt idx="30977">
                  <c:v>-12.242899118511264</c:v>
                </c:pt>
                <c:pt idx="30978">
                  <c:v>-13.161116552399609</c:v>
                </c:pt>
                <c:pt idx="30979">
                  <c:v>-11.018609206660138</c:v>
                </c:pt>
                <c:pt idx="30980">
                  <c:v>-11.32468168462292</c:v>
                </c:pt>
                <c:pt idx="30981">
                  <c:v>-11.32468168462292</c:v>
                </c:pt>
                <c:pt idx="30982">
                  <c:v>-12.242899118511264</c:v>
                </c:pt>
                <c:pt idx="30983">
                  <c:v>-9.1821743388834491</c:v>
                </c:pt>
                <c:pt idx="30984">
                  <c:v>-11.32468168462292</c:v>
                </c:pt>
                <c:pt idx="30985">
                  <c:v>-9.1821743388834491</c:v>
                </c:pt>
                <c:pt idx="30986">
                  <c:v>-8.570029382957884</c:v>
                </c:pt>
                <c:pt idx="30987">
                  <c:v>-9.7943192948090125</c:v>
                </c:pt>
                <c:pt idx="30988">
                  <c:v>-11.630754162585701</c:v>
                </c:pt>
                <c:pt idx="30989">
                  <c:v>-11.018609206660138</c:v>
                </c:pt>
                <c:pt idx="30990">
                  <c:v>-13.467189030362391</c:v>
                </c:pt>
                <c:pt idx="30991">
                  <c:v>-11.630754162585701</c:v>
                </c:pt>
                <c:pt idx="30992">
                  <c:v>-13.467189030362391</c:v>
                </c:pt>
                <c:pt idx="30993">
                  <c:v>-12.242899118511264</c:v>
                </c:pt>
                <c:pt idx="30994">
                  <c:v>-9.7943192948090125</c:v>
                </c:pt>
                <c:pt idx="30995">
                  <c:v>-7.0396669931439764</c:v>
                </c:pt>
                <c:pt idx="30996">
                  <c:v>-10.100391772771793</c:v>
                </c:pt>
                <c:pt idx="30997">
                  <c:v>-12.548971596474045</c:v>
                </c:pt>
                <c:pt idx="30998">
                  <c:v>-9.7943192948090125</c:v>
                </c:pt>
                <c:pt idx="30999">
                  <c:v>-7.9578844270323223</c:v>
                </c:pt>
                <c:pt idx="31000">
                  <c:v>-6.1214495592556322</c:v>
                </c:pt>
                <c:pt idx="31001">
                  <c:v>-9.7943192948090125</c:v>
                </c:pt>
                <c:pt idx="31002">
                  <c:v>-8.2639569049951032</c:v>
                </c:pt>
                <c:pt idx="31003">
                  <c:v>-11.32468168462292</c:v>
                </c:pt>
                <c:pt idx="31004">
                  <c:v>-9.1821743388834491</c:v>
                </c:pt>
                <c:pt idx="31005">
                  <c:v>-10.100391772771793</c:v>
                </c:pt>
                <c:pt idx="31006">
                  <c:v>-11.936826640548482</c:v>
                </c:pt>
                <c:pt idx="31007">
                  <c:v>-8.2639569049951032</c:v>
                </c:pt>
                <c:pt idx="31008">
                  <c:v>-13.161116552399609</c:v>
                </c:pt>
                <c:pt idx="31009">
                  <c:v>-9.1821743388834491</c:v>
                </c:pt>
                <c:pt idx="31010">
                  <c:v>-12.548971596474045</c:v>
                </c:pt>
                <c:pt idx="31011">
                  <c:v>-7.0396669931439764</c:v>
                </c:pt>
                <c:pt idx="31012">
                  <c:v>-9.7943192948090125</c:v>
                </c:pt>
                <c:pt idx="31013">
                  <c:v>-7.3457394711067581</c:v>
                </c:pt>
                <c:pt idx="31014">
                  <c:v>-9.7943192948090125</c:v>
                </c:pt>
                <c:pt idx="31015">
                  <c:v>-10.406464250734574</c:v>
                </c:pt>
                <c:pt idx="31016">
                  <c:v>-8.570029382957884</c:v>
                </c:pt>
                <c:pt idx="31017">
                  <c:v>-9.1821743388834491</c:v>
                </c:pt>
                <c:pt idx="31018">
                  <c:v>-7.9578844270323223</c:v>
                </c:pt>
                <c:pt idx="31019">
                  <c:v>-9.1821743388834491</c:v>
                </c:pt>
                <c:pt idx="31020">
                  <c:v>-11.32468168462292</c:v>
                </c:pt>
                <c:pt idx="31021">
                  <c:v>-11.630754162585701</c:v>
                </c:pt>
                <c:pt idx="31022">
                  <c:v>-13.467189030362391</c:v>
                </c:pt>
                <c:pt idx="31023">
                  <c:v>-12.855044074436828</c:v>
                </c:pt>
                <c:pt idx="31024">
                  <c:v>-11.630754162585701</c:v>
                </c:pt>
                <c:pt idx="31025">
                  <c:v>-9.7943192948090125</c:v>
                </c:pt>
                <c:pt idx="31026">
                  <c:v>-11.018609206660138</c:v>
                </c:pt>
                <c:pt idx="31027">
                  <c:v>-11.32468168462292</c:v>
                </c:pt>
                <c:pt idx="31028">
                  <c:v>-11.018609206660138</c:v>
                </c:pt>
                <c:pt idx="31029">
                  <c:v>-10.712536728697357</c:v>
                </c:pt>
                <c:pt idx="31030">
                  <c:v>-8.2639569049951032</c:v>
                </c:pt>
                <c:pt idx="31031">
                  <c:v>-7.9578844270323223</c:v>
                </c:pt>
                <c:pt idx="31032">
                  <c:v>-8.8761018609206666</c:v>
                </c:pt>
                <c:pt idx="31033">
                  <c:v>-10.406464250734574</c:v>
                </c:pt>
                <c:pt idx="31034">
                  <c:v>-11.630754162585701</c:v>
                </c:pt>
                <c:pt idx="31035">
                  <c:v>-11.018609206660138</c:v>
                </c:pt>
                <c:pt idx="31036">
                  <c:v>-12.242899118511264</c:v>
                </c:pt>
                <c:pt idx="31037">
                  <c:v>-12.855044074436828</c:v>
                </c:pt>
                <c:pt idx="31038">
                  <c:v>-10.406464250734574</c:v>
                </c:pt>
                <c:pt idx="31039">
                  <c:v>-12.548971596474045</c:v>
                </c:pt>
                <c:pt idx="31040">
                  <c:v>-11.630754162585701</c:v>
                </c:pt>
                <c:pt idx="31041">
                  <c:v>-11.32468168462292</c:v>
                </c:pt>
                <c:pt idx="31042">
                  <c:v>-10.100391772771793</c:v>
                </c:pt>
                <c:pt idx="31043">
                  <c:v>-14.385406464250735</c:v>
                </c:pt>
                <c:pt idx="31044">
                  <c:v>-13.773261508325172</c:v>
                </c:pt>
                <c:pt idx="31045">
                  <c:v>-11.018609206660138</c:v>
                </c:pt>
                <c:pt idx="31046">
                  <c:v>-13.467189030362391</c:v>
                </c:pt>
                <c:pt idx="31047">
                  <c:v>-16.527913809990206</c:v>
                </c:pt>
                <c:pt idx="31048">
                  <c:v>-14.691478942213516</c:v>
                </c:pt>
                <c:pt idx="31049">
                  <c:v>-16.527913809990206</c:v>
                </c:pt>
                <c:pt idx="31050">
                  <c:v>-13.161116552399609</c:v>
                </c:pt>
                <c:pt idx="31051">
                  <c:v>-15.60969637610186</c:v>
                </c:pt>
                <c:pt idx="31052">
                  <c:v>-14.691478942213516</c:v>
                </c:pt>
                <c:pt idx="31053">
                  <c:v>-13.467189030362391</c:v>
                </c:pt>
                <c:pt idx="31054">
                  <c:v>-12.548971596474045</c:v>
                </c:pt>
                <c:pt idx="31055">
                  <c:v>-15.915768854064645</c:v>
                </c:pt>
                <c:pt idx="31056">
                  <c:v>-15.915768854064645</c:v>
                </c:pt>
                <c:pt idx="31057">
                  <c:v>-14.385406464250735</c:v>
                </c:pt>
                <c:pt idx="31058">
                  <c:v>-12.548971596474045</c:v>
                </c:pt>
                <c:pt idx="31059">
                  <c:v>-12.548971596474045</c:v>
                </c:pt>
                <c:pt idx="31060">
                  <c:v>-12.855044074436828</c:v>
                </c:pt>
                <c:pt idx="31061">
                  <c:v>-12.242899118511264</c:v>
                </c:pt>
                <c:pt idx="31062">
                  <c:v>-8.8761018609206666</c:v>
                </c:pt>
                <c:pt idx="31063">
                  <c:v>-8.8761018609206666</c:v>
                </c:pt>
                <c:pt idx="31064">
                  <c:v>-9.1821743388834491</c:v>
                </c:pt>
                <c:pt idx="31065">
                  <c:v>-8.570029382957884</c:v>
                </c:pt>
                <c:pt idx="31066">
                  <c:v>-8.8761018609206666</c:v>
                </c:pt>
                <c:pt idx="31067">
                  <c:v>-9.1821743388834491</c:v>
                </c:pt>
                <c:pt idx="31068">
                  <c:v>-11.018609206660138</c:v>
                </c:pt>
                <c:pt idx="31069">
                  <c:v>-10.406464250734574</c:v>
                </c:pt>
                <c:pt idx="31070">
                  <c:v>-12.855044074436828</c:v>
                </c:pt>
                <c:pt idx="31071">
                  <c:v>-11.936826640548482</c:v>
                </c:pt>
                <c:pt idx="31072">
                  <c:v>-13.467189030362391</c:v>
                </c:pt>
                <c:pt idx="31073">
                  <c:v>-13.467189030362391</c:v>
                </c:pt>
                <c:pt idx="31074">
                  <c:v>-13.467189030362391</c:v>
                </c:pt>
                <c:pt idx="31075">
                  <c:v>-13.161116552399609</c:v>
                </c:pt>
                <c:pt idx="31076">
                  <c:v>-11.936826640548482</c:v>
                </c:pt>
                <c:pt idx="31077">
                  <c:v>-10.712536728697357</c:v>
                </c:pt>
                <c:pt idx="31078">
                  <c:v>-9.7943192948090125</c:v>
                </c:pt>
                <c:pt idx="31079">
                  <c:v>-8.570029382957884</c:v>
                </c:pt>
                <c:pt idx="31080">
                  <c:v>-7.3457394711067581</c:v>
                </c:pt>
                <c:pt idx="31081">
                  <c:v>-11.936826640548482</c:v>
                </c:pt>
                <c:pt idx="31082">
                  <c:v>-13.467189030362391</c:v>
                </c:pt>
                <c:pt idx="31083">
                  <c:v>-11.936826640548482</c:v>
                </c:pt>
                <c:pt idx="31084">
                  <c:v>-9.7943192948090125</c:v>
                </c:pt>
                <c:pt idx="31085">
                  <c:v>-11.32468168462292</c:v>
                </c:pt>
                <c:pt idx="31086">
                  <c:v>-7.3457394711067581</c:v>
                </c:pt>
                <c:pt idx="31087">
                  <c:v>-11.936826640548482</c:v>
                </c:pt>
                <c:pt idx="31088">
                  <c:v>-9.1821743388834491</c:v>
                </c:pt>
                <c:pt idx="31089">
                  <c:v>-8.8761018609206666</c:v>
                </c:pt>
                <c:pt idx="31090">
                  <c:v>-10.100391772771793</c:v>
                </c:pt>
                <c:pt idx="31091">
                  <c:v>-11.936826640548482</c:v>
                </c:pt>
                <c:pt idx="31092">
                  <c:v>-10.712536728697357</c:v>
                </c:pt>
                <c:pt idx="31093">
                  <c:v>-11.936826640548482</c:v>
                </c:pt>
                <c:pt idx="31094">
                  <c:v>-8.8761018609206666</c:v>
                </c:pt>
                <c:pt idx="31095">
                  <c:v>-6.7335945151811956</c:v>
                </c:pt>
                <c:pt idx="31096">
                  <c:v>-11.630754162585701</c:v>
                </c:pt>
                <c:pt idx="31097">
                  <c:v>-10.712536728697357</c:v>
                </c:pt>
                <c:pt idx="31098">
                  <c:v>-11.018609206660138</c:v>
                </c:pt>
                <c:pt idx="31099">
                  <c:v>-9.1821743388834491</c:v>
                </c:pt>
                <c:pt idx="31100">
                  <c:v>-10.100391772771793</c:v>
                </c:pt>
                <c:pt idx="31101">
                  <c:v>-7.6518119490695398</c:v>
                </c:pt>
                <c:pt idx="31102">
                  <c:v>-4.285014691478942</c:v>
                </c:pt>
                <c:pt idx="31103">
                  <c:v>-7.9578844270323223</c:v>
                </c:pt>
                <c:pt idx="31104">
                  <c:v>-5.8153770812928505</c:v>
                </c:pt>
                <c:pt idx="31105">
                  <c:v>-5.5093046033300688</c:v>
                </c:pt>
                <c:pt idx="31106">
                  <c:v>-9.7943192948090125</c:v>
                </c:pt>
                <c:pt idx="31107">
                  <c:v>-7.0396669931439764</c:v>
                </c:pt>
                <c:pt idx="31108">
                  <c:v>-8.570029382957884</c:v>
                </c:pt>
                <c:pt idx="31109">
                  <c:v>-11.936826640548482</c:v>
                </c:pt>
                <c:pt idx="31110">
                  <c:v>-10.406464250734574</c:v>
                </c:pt>
                <c:pt idx="31111">
                  <c:v>-12.242899118511264</c:v>
                </c:pt>
                <c:pt idx="31112">
                  <c:v>-10.406464250734574</c:v>
                </c:pt>
                <c:pt idx="31113">
                  <c:v>-12.548971596474045</c:v>
                </c:pt>
                <c:pt idx="31114">
                  <c:v>-13.161116552399609</c:v>
                </c:pt>
                <c:pt idx="31115">
                  <c:v>-13.467189030362391</c:v>
                </c:pt>
                <c:pt idx="31116">
                  <c:v>-11.018609206660138</c:v>
                </c:pt>
                <c:pt idx="31117">
                  <c:v>-11.32468168462292</c:v>
                </c:pt>
                <c:pt idx="31118">
                  <c:v>-10.406464250734574</c:v>
                </c:pt>
                <c:pt idx="31119">
                  <c:v>-8.8761018609206666</c:v>
                </c:pt>
                <c:pt idx="31120">
                  <c:v>-7.6518119490695398</c:v>
                </c:pt>
                <c:pt idx="31121">
                  <c:v>-10.100391772771793</c:v>
                </c:pt>
                <c:pt idx="31122">
                  <c:v>-6.4275220372184139</c:v>
                </c:pt>
                <c:pt idx="31123">
                  <c:v>-11.32468168462292</c:v>
                </c:pt>
                <c:pt idx="31124">
                  <c:v>-11.32468168462292</c:v>
                </c:pt>
                <c:pt idx="31125">
                  <c:v>-11.32468168462292</c:v>
                </c:pt>
                <c:pt idx="31126">
                  <c:v>-11.32468168462292</c:v>
                </c:pt>
                <c:pt idx="31127">
                  <c:v>-13.161116552399609</c:v>
                </c:pt>
                <c:pt idx="31128">
                  <c:v>-13.161116552399609</c:v>
                </c:pt>
                <c:pt idx="31129">
                  <c:v>-13.773261508325172</c:v>
                </c:pt>
                <c:pt idx="31130">
                  <c:v>-12.855044074436828</c:v>
                </c:pt>
                <c:pt idx="31131">
                  <c:v>-12.548971596474045</c:v>
                </c:pt>
                <c:pt idx="31132">
                  <c:v>-14.079333986287953</c:v>
                </c:pt>
                <c:pt idx="31133">
                  <c:v>-9.7943192948090125</c:v>
                </c:pt>
                <c:pt idx="31134">
                  <c:v>-11.32468168462292</c:v>
                </c:pt>
                <c:pt idx="31135">
                  <c:v>-11.936826640548482</c:v>
                </c:pt>
                <c:pt idx="31136">
                  <c:v>-14.079333986287953</c:v>
                </c:pt>
                <c:pt idx="31137">
                  <c:v>-14.9975514201763</c:v>
                </c:pt>
                <c:pt idx="31138">
                  <c:v>-14.9975514201763</c:v>
                </c:pt>
                <c:pt idx="31139">
                  <c:v>-14.691478942213516</c:v>
                </c:pt>
                <c:pt idx="31140">
                  <c:v>-14.691478942213516</c:v>
                </c:pt>
                <c:pt idx="31141">
                  <c:v>-14.079333986287953</c:v>
                </c:pt>
                <c:pt idx="31142">
                  <c:v>-11.630754162585701</c:v>
                </c:pt>
                <c:pt idx="31143">
                  <c:v>-11.32468168462292</c:v>
                </c:pt>
                <c:pt idx="31144">
                  <c:v>-8.8761018609206666</c:v>
                </c:pt>
                <c:pt idx="31145">
                  <c:v>-12.855044074436828</c:v>
                </c:pt>
                <c:pt idx="31146">
                  <c:v>-11.018609206660138</c:v>
                </c:pt>
                <c:pt idx="31147">
                  <c:v>-11.018609206660138</c:v>
                </c:pt>
                <c:pt idx="31148">
                  <c:v>-11.32468168462292</c:v>
                </c:pt>
                <c:pt idx="31149">
                  <c:v>-10.406464250734574</c:v>
                </c:pt>
                <c:pt idx="31150">
                  <c:v>-10.406464250734574</c:v>
                </c:pt>
                <c:pt idx="31151">
                  <c:v>-7.9578844270323223</c:v>
                </c:pt>
                <c:pt idx="31152">
                  <c:v>-6.4275220372184139</c:v>
                </c:pt>
                <c:pt idx="31153">
                  <c:v>-8.2639569049951032</c:v>
                </c:pt>
                <c:pt idx="31154">
                  <c:v>-14.691478942213516</c:v>
                </c:pt>
                <c:pt idx="31155">
                  <c:v>-13.467189030362391</c:v>
                </c:pt>
                <c:pt idx="31156">
                  <c:v>-12.548971596474045</c:v>
                </c:pt>
                <c:pt idx="31157">
                  <c:v>-11.630754162585701</c:v>
                </c:pt>
                <c:pt idx="31158">
                  <c:v>-12.548971596474045</c:v>
                </c:pt>
                <c:pt idx="31159">
                  <c:v>-12.242899118511264</c:v>
                </c:pt>
                <c:pt idx="31160">
                  <c:v>-11.630754162585701</c:v>
                </c:pt>
                <c:pt idx="31161">
                  <c:v>-11.018609206660138</c:v>
                </c:pt>
                <c:pt idx="31162">
                  <c:v>-14.385406464250735</c:v>
                </c:pt>
                <c:pt idx="31163">
                  <c:v>-11.32468168462292</c:v>
                </c:pt>
                <c:pt idx="31164">
                  <c:v>-10.100391772771793</c:v>
                </c:pt>
                <c:pt idx="31165">
                  <c:v>-9.1821743388834491</c:v>
                </c:pt>
                <c:pt idx="31166">
                  <c:v>-9.7943192948090125</c:v>
                </c:pt>
                <c:pt idx="31167">
                  <c:v>-11.32468168462292</c:v>
                </c:pt>
                <c:pt idx="31168">
                  <c:v>-10.100391772771793</c:v>
                </c:pt>
                <c:pt idx="31169">
                  <c:v>-7.3457394711067581</c:v>
                </c:pt>
                <c:pt idx="31170">
                  <c:v>-9.7943192948090125</c:v>
                </c:pt>
                <c:pt idx="31171">
                  <c:v>-11.32468168462292</c:v>
                </c:pt>
                <c:pt idx="31172">
                  <c:v>-10.712536728697357</c:v>
                </c:pt>
                <c:pt idx="31173">
                  <c:v>-10.406464250734574</c:v>
                </c:pt>
                <c:pt idx="31174">
                  <c:v>-12.548971596474045</c:v>
                </c:pt>
                <c:pt idx="31175">
                  <c:v>-10.406464250734574</c:v>
                </c:pt>
                <c:pt idx="31176">
                  <c:v>-10.712536728697357</c:v>
                </c:pt>
                <c:pt idx="31177">
                  <c:v>-13.467189030362391</c:v>
                </c:pt>
                <c:pt idx="31178">
                  <c:v>-11.630754162585701</c:v>
                </c:pt>
                <c:pt idx="31179">
                  <c:v>-8.8761018609206666</c:v>
                </c:pt>
                <c:pt idx="31180">
                  <c:v>-9.1821743388834491</c:v>
                </c:pt>
                <c:pt idx="31181">
                  <c:v>-7.6518119490695398</c:v>
                </c:pt>
                <c:pt idx="31182">
                  <c:v>-7.3457394711067581</c:v>
                </c:pt>
                <c:pt idx="31183">
                  <c:v>-12.242899118511264</c:v>
                </c:pt>
                <c:pt idx="31184">
                  <c:v>-13.161116552399609</c:v>
                </c:pt>
                <c:pt idx="31185">
                  <c:v>-12.855044074436828</c:v>
                </c:pt>
                <c:pt idx="31186">
                  <c:v>-10.712536728697357</c:v>
                </c:pt>
                <c:pt idx="31187">
                  <c:v>-12.242899118511264</c:v>
                </c:pt>
                <c:pt idx="31188">
                  <c:v>-10.100391772771793</c:v>
                </c:pt>
                <c:pt idx="31189">
                  <c:v>-7.9578844270323223</c:v>
                </c:pt>
                <c:pt idx="31190">
                  <c:v>-9.1821743388834491</c:v>
                </c:pt>
                <c:pt idx="31191">
                  <c:v>-4.8971596474045063</c:v>
                </c:pt>
                <c:pt idx="31192">
                  <c:v>-7.6518119490695398</c:v>
                </c:pt>
                <c:pt idx="31193">
                  <c:v>-8.8761018609206666</c:v>
                </c:pt>
                <c:pt idx="31194">
                  <c:v>-11.018609206660138</c:v>
                </c:pt>
                <c:pt idx="31195">
                  <c:v>-10.712536728697357</c:v>
                </c:pt>
                <c:pt idx="31196">
                  <c:v>-7.3457394711067581</c:v>
                </c:pt>
                <c:pt idx="31197">
                  <c:v>-10.100391772771793</c:v>
                </c:pt>
                <c:pt idx="31198">
                  <c:v>-11.32468168462292</c:v>
                </c:pt>
                <c:pt idx="31199">
                  <c:v>-8.570029382957884</c:v>
                </c:pt>
                <c:pt idx="31200">
                  <c:v>-7.0396669931439764</c:v>
                </c:pt>
                <c:pt idx="31201">
                  <c:v>-9.7943192948090125</c:v>
                </c:pt>
                <c:pt idx="31202">
                  <c:v>-10.100391772771793</c:v>
                </c:pt>
                <c:pt idx="31203">
                  <c:v>-8.2639569049951032</c:v>
                </c:pt>
                <c:pt idx="31204">
                  <c:v>-10.406464250734574</c:v>
                </c:pt>
                <c:pt idx="31205">
                  <c:v>-12.855044074436828</c:v>
                </c:pt>
                <c:pt idx="31206">
                  <c:v>-11.630754162585701</c:v>
                </c:pt>
                <c:pt idx="31207">
                  <c:v>-11.32468168462292</c:v>
                </c:pt>
                <c:pt idx="31208">
                  <c:v>-9.7943192948090125</c:v>
                </c:pt>
                <c:pt idx="31209">
                  <c:v>-12.548971596474045</c:v>
                </c:pt>
                <c:pt idx="31210">
                  <c:v>-14.079333986287953</c:v>
                </c:pt>
                <c:pt idx="31211">
                  <c:v>-12.548971596474045</c:v>
                </c:pt>
                <c:pt idx="31212">
                  <c:v>-11.936826640548482</c:v>
                </c:pt>
                <c:pt idx="31213">
                  <c:v>-15.30362389813908</c:v>
                </c:pt>
                <c:pt idx="31214">
                  <c:v>-11.936826640548482</c:v>
                </c:pt>
                <c:pt idx="31215">
                  <c:v>-10.712536728697357</c:v>
                </c:pt>
                <c:pt idx="31216">
                  <c:v>-11.32468168462292</c:v>
                </c:pt>
                <c:pt idx="31217">
                  <c:v>-11.018609206660138</c:v>
                </c:pt>
                <c:pt idx="31218">
                  <c:v>-14.079333986287953</c:v>
                </c:pt>
                <c:pt idx="31219">
                  <c:v>-16.833986287952989</c:v>
                </c:pt>
                <c:pt idx="31220">
                  <c:v>-13.161116552399609</c:v>
                </c:pt>
                <c:pt idx="31221">
                  <c:v>-17.446131243878551</c:v>
                </c:pt>
                <c:pt idx="31222">
                  <c:v>-18.058276199804116</c:v>
                </c:pt>
                <c:pt idx="31223">
                  <c:v>-13.467189030362391</c:v>
                </c:pt>
                <c:pt idx="31224">
                  <c:v>-12.548971596474045</c:v>
                </c:pt>
                <c:pt idx="31225">
                  <c:v>-11.018609206660138</c:v>
                </c:pt>
                <c:pt idx="31226">
                  <c:v>-10.406464250734574</c:v>
                </c:pt>
                <c:pt idx="31227">
                  <c:v>-14.691478942213516</c:v>
                </c:pt>
                <c:pt idx="31228">
                  <c:v>-11.32468168462292</c:v>
                </c:pt>
                <c:pt idx="31229">
                  <c:v>-13.161116552399609</c:v>
                </c:pt>
                <c:pt idx="31230">
                  <c:v>-11.936826640548482</c:v>
                </c:pt>
                <c:pt idx="31231">
                  <c:v>-13.467189030362391</c:v>
                </c:pt>
                <c:pt idx="31232">
                  <c:v>-12.242899118511264</c:v>
                </c:pt>
                <c:pt idx="31233">
                  <c:v>-11.936826640548482</c:v>
                </c:pt>
                <c:pt idx="31234">
                  <c:v>-11.936826640548482</c:v>
                </c:pt>
                <c:pt idx="31235">
                  <c:v>-12.242899118511264</c:v>
                </c:pt>
                <c:pt idx="31236">
                  <c:v>-8.8761018609206666</c:v>
                </c:pt>
                <c:pt idx="31237">
                  <c:v>-9.1821743388834491</c:v>
                </c:pt>
                <c:pt idx="31238">
                  <c:v>-12.855044074436828</c:v>
                </c:pt>
                <c:pt idx="31239">
                  <c:v>-10.712536728697357</c:v>
                </c:pt>
                <c:pt idx="31240">
                  <c:v>-14.385406464250735</c:v>
                </c:pt>
                <c:pt idx="31241">
                  <c:v>-12.855044074436828</c:v>
                </c:pt>
                <c:pt idx="31242">
                  <c:v>-14.079333986287953</c:v>
                </c:pt>
                <c:pt idx="31243">
                  <c:v>-7.9578844270323223</c:v>
                </c:pt>
                <c:pt idx="31244">
                  <c:v>-11.630754162585701</c:v>
                </c:pt>
                <c:pt idx="31245">
                  <c:v>-12.855044074436828</c:v>
                </c:pt>
                <c:pt idx="31246">
                  <c:v>-11.936826640548482</c:v>
                </c:pt>
                <c:pt idx="31247">
                  <c:v>-9.1821743388834491</c:v>
                </c:pt>
                <c:pt idx="31248">
                  <c:v>-12.548971596474045</c:v>
                </c:pt>
                <c:pt idx="31249">
                  <c:v>-11.630754162585701</c:v>
                </c:pt>
                <c:pt idx="31250">
                  <c:v>-11.018609206660138</c:v>
                </c:pt>
                <c:pt idx="31251">
                  <c:v>-7.0396669931439764</c:v>
                </c:pt>
                <c:pt idx="31252">
                  <c:v>-5.8153770812928505</c:v>
                </c:pt>
                <c:pt idx="31253">
                  <c:v>-11.936826640548482</c:v>
                </c:pt>
                <c:pt idx="31254">
                  <c:v>-12.242899118511264</c:v>
                </c:pt>
                <c:pt idx="31255">
                  <c:v>-10.406464250734574</c:v>
                </c:pt>
                <c:pt idx="31256">
                  <c:v>-12.855044074436828</c:v>
                </c:pt>
                <c:pt idx="31257">
                  <c:v>-11.936826640548482</c:v>
                </c:pt>
                <c:pt idx="31258">
                  <c:v>-11.32468168462292</c:v>
                </c:pt>
                <c:pt idx="31259">
                  <c:v>-8.8761018609206666</c:v>
                </c:pt>
                <c:pt idx="31260">
                  <c:v>-7.3457394711067581</c:v>
                </c:pt>
                <c:pt idx="31261">
                  <c:v>-7.3457394711067581</c:v>
                </c:pt>
                <c:pt idx="31262">
                  <c:v>-8.8761018609206666</c:v>
                </c:pt>
                <c:pt idx="31263">
                  <c:v>-10.406464250734574</c:v>
                </c:pt>
                <c:pt idx="31264">
                  <c:v>-10.712536728697357</c:v>
                </c:pt>
                <c:pt idx="31265">
                  <c:v>-13.467189030362391</c:v>
                </c:pt>
                <c:pt idx="31266">
                  <c:v>-12.242899118511264</c:v>
                </c:pt>
                <c:pt idx="31267">
                  <c:v>-9.7943192948090125</c:v>
                </c:pt>
                <c:pt idx="31268">
                  <c:v>-13.773261508325172</c:v>
                </c:pt>
                <c:pt idx="31269">
                  <c:v>-13.467189030362391</c:v>
                </c:pt>
                <c:pt idx="31270">
                  <c:v>-7.9578844270323223</c:v>
                </c:pt>
                <c:pt idx="31271">
                  <c:v>-6.4275220372184139</c:v>
                </c:pt>
                <c:pt idx="31272">
                  <c:v>-8.570029382957884</c:v>
                </c:pt>
                <c:pt idx="31273">
                  <c:v>-9.7943192948090125</c:v>
                </c:pt>
                <c:pt idx="31274">
                  <c:v>-7.9578844270323223</c:v>
                </c:pt>
                <c:pt idx="31275">
                  <c:v>-9.1821743388834491</c:v>
                </c:pt>
                <c:pt idx="31276">
                  <c:v>-7.0396669931439764</c:v>
                </c:pt>
                <c:pt idx="31277">
                  <c:v>-11.630754162585701</c:v>
                </c:pt>
                <c:pt idx="31278">
                  <c:v>-12.855044074436828</c:v>
                </c:pt>
                <c:pt idx="31279">
                  <c:v>-14.691478942213516</c:v>
                </c:pt>
                <c:pt idx="31280">
                  <c:v>-13.161116552399609</c:v>
                </c:pt>
                <c:pt idx="31281">
                  <c:v>-12.855044074436828</c:v>
                </c:pt>
                <c:pt idx="31282">
                  <c:v>-11.630754162585701</c:v>
                </c:pt>
                <c:pt idx="31283">
                  <c:v>-15.915768854064645</c:v>
                </c:pt>
                <c:pt idx="31284">
                  <c:v>-12.855044074436828</c:v>
                </c:pt>
                <c:pt idx="31285">
                  <c:v>-12.242899118511264</c:v>
                </c:pt>
                <c:pt idx="31286">
                  <c:v>-14.079333986287953</c:v>
                </c:pt>
                <c:pt idx="31287">
                  <c:v>-11.018609206660138</c:v>
                </c:pt>
                <c:pt idx="31288">
                  <c:v>-11.32468168462292</c:v>
                </c:pt>
                <c:pt idx="31289">
                  <c:v>-13.773261508325172</c:v>
                </c:pt>
                <c:pt idx="31290">
                  <c:v>-14.079333986287953</c:v>
                </c:pt>
                <c:pt idx="31291">
                  <c:v>-13.773261508325172</c:v>
                </c:pt>
                <c:pt idx="31292">
                  <c:v>-13.161116552399609</c:v>
                </c:pt>
                <c:pt idx="31293">
                  <c:v>-7.3457394711067581</c:v>
                </c:pt>
                <c:pt idx="31294">
                  <c:v>-7.9578844270323223</c:v>
                </c:pt>
                <c:pt idx="31295">
                  <c:v>-11.936826640548482</c:v>
                </c:pt>
                <c:pt idx="31296">
                  <c:v>-11.32468168462292</c:v>
                </c:pt>
                <c:pt idx="31297">
                  <c:v>-12.242899118511264</c:v>
                </c:pt>
                <c:pt idx="31298">
                  <c:v>-7.9578844270323223</c:v>
                </c:pt>
                <c:pt idx="31299">
                  <c:v>-9.1821743388834491</c:v>
                </c:pt>
                <c:pt idx="31300">
                  <c:v>-10.712536728697357</c:v>
                </c:pt>
                <c:pt idx="31301">
                  <c:v>-11.018609206660138</c:v>
                </c:pt>
                <c:pt idx="31302">
                  <c:v>-12.242899118511264</c:v>
                </c:pt>
                <c:pt idx="31303">
                  <c:v>-14.9975514201763</c:v>
                </c:pt>
                <c:pt idx="31304">
                  <c:v>-12.548971596474045</c:v>
                </c:pt>
                <c:pt idx="31305">
                  <c:v>-13.467189030362391</c:v>
                </c:pt>
                <c:pt idx="31306">
                  <c:v>-13.467189030362391</c:v>
                </c:pt>
                <c:pt idx="31307">
                  <c:v>-12.548971596474045</c:v>
                </c:pt>
                <c:pt idx="31308">
                  <c:v>-14.691478942213516</c:v>
                </c:pt>
                <c:pt idx="31309">
                  <c:v>-12.548971596474045</c:v>
                </c:pt>
                <c:pt idx="31310">
                  <c:v>-15.30362389813908</c:v>
                </c:pt>
                <c:pt idx="31311">
                  <c:v>-11.630754162585701</c:v>
                </c:pt>
                <c:pt idx="31312">
                  <c:v>-11.936826640548482</c:v>
                </c:pt>
                <c:pt idx="31313">
                  <c:v>-9.1821743388834491</c:v>
                </c:pt>
                <c:pt idx="31314">
                  <c:v>-11.630754162585701</c:v>
                </c:pt>
                <c:pt idx="31315">
                  <c:v>-11.936826640548482</c:v>
                </c:pt>
                <c:pt idx="31316">
                  <c:v>-14.385406464250735</c:v>
                </c:pt>
                <c:pt idx="31317">
                  <c:v>-15.915768854064645</c:v>
                </c:pt>
                <c:pt idx="31318">
                  <c:v>-14.691478942213516</c:v>
                </c:pt>
                <c:pt idx="31319">
                  <c:v>-15.30362389813908</c:v>
                </c:pt>
                <c:pt idx="31320">
                  <c:v>-16.833986287952989</c:v>
                </c:pt>
                <c:pt idx="31321">
                  <c:v>-13.773261508325172</c:v>
                </c:pt>
                <c:pt idx="31322">
                  <c:v>-15.60969637610186</c:v>
                </c:pt>
                <c:pt idx="31323">
                  <c:v>-14.9975514201763</c:v>
                </c:pt>
                <c:pt idx="31324">
                  <c:v>-17.140058765915768</c:v>
                </c:pt>
                <c:pt idx="31325">
                  <c:v>-15.60969637610186</c:v>
                </c:pt>
                <c:pt idx="31326">
                  <c:v>-11.018609206660138</c:v>
                </c:pt>
                <c:pt idx="31327">
                  <c:v>-9.1821743388834491</c:v>
                </c:pt>
                <c:pt idx="31328">
                  <c:v>-9.7943192948090125</c:v>
                </c:pt>
                <c:pt idx="31329">
                  <c:v>-12.242899118511264</c:v>
                </c:pt>
                <c:pt idx="31330">
                  <c:v>-11.936826640548482</c:v>
                </c:pt>
                <c:pt idx="31331">
                  <c:v>-13.467189030362391</c:v>
                </c:pt>
                <c:pt idx="31332">
                  <c:v>-9.7943192948090125</c:v>
                </c:pt>
                <c:pt idx="31333">
                  <c:v>-9.1821743388834491</c:v>
                </c:pt>
                <c:pt idx="31334">
                  <c:v>-7.0396669931439764</c:v>
                </c:pt>
                <c:pt idx="31335">
                  <c:v>-7.3457394711067581</c:v>
                </c:pt>
                <c:pt idx="31336">
                  <c:v>-8.570029382957884</c:v>
                </c:pt>
                <c:pt idx="31337">
                  <c:v>-11.32468168462292</c:v>
                </c:pt>
                <c:pt idx="31338">
                  <c:v>-12.548971596474045</c:v>
                </c:pt>
                <c:pt idx="31339">
                  <c:v>-12.855044074436828</c:v>
                </c:pt>
                <c:pt idx="31340">
                  <c:v>-11.630754162585701</c:v>
                </c:pt>
                <c:pt idx="31341">
                  <c:v>-9.7943192948090125</c:v>
                </c:pt>
                <c:pt idx="31342">
                  <c:v>-8.8761018609206666</c:v>
                </c:pt>
                <c:pt idx="31343">
                  <c:v>-11.018609206660138</c:v>
                </c:pt>
                <c:pt idx="31344">
                  <c:v>-10.100391772771793</c:v>
                </c:pt>
                <c:pt idx="31345">
                  <c:v>-10.712536728697357</c:v>
                </c:pt>
                <c:pt idx="31346">
                  <c:v>-11.936826640548482</c:v>
                </c:pt>
                <c:pt idx="31347">
                  <c:v>-12.855044074436828</c:v>
                </c:pt>
                <c:pt idx="31348">
                  <c:v>-12.242899118511264</c:v>
                </c:pt>
                <c:pt idx="31349">
                  <c:v>-12.855044074436828</c:v>
                </c:pt>
                <c:pt idx="31350">
                  <c:v>-11.018609206660138</c:v>
                </c:pt>
                <c:pt idx="31351">
                  <c:v>-10.100391772771793</c:v>
                </c:pt>
                <c:pt idx="31352">
                  <c:v>-11.018609206660138</c:v>
                </c:pt>
                <c:pt idx="31353">
                  <c:v>-9.1821743388834491</c:v>
                </c:pt>
                <c:pt idx="31354">
                  <c:v>-9.7943192948090125</c:v>
                </c:pt>
                <c:pt idx="31355">
                  <c:v>-8.570029382957884</c:v>
                </c:pt>
                <c:pt idx="31356">
                  <c:v>-9.1821743388834491</c:v>
                </c:pt>
                <c:pt idx="31357">
                  <c:v>-11.32468168462292</c:v>
                </c:pt>
                <c:pt idx="31358">
                  <c:v>-8.2639569049951032</c:v>
                </c:pt>
                <c:pt idx="31359">
                  <c:v>-10.406464250734574</c:v>
                </c:pt>
                <c:pt idx="31360">
                  <c:v>-8.8761018609206666</c:v>
                </c:pt>
                <c:pt idx="31361">
                  <c:v>-10.712536728697357</c:v>
                </c:pt>
                <c:pt idx="31362">
                  <c:v>-11.936826640548482</c:v>
                </c:pt>
                <c:pt idx="31363">
                  <c:v>-11.32468168462292</c:v>
                </c:pt>
                <c:pt idx="31364">
                  <c:v>-11.630754162585701</c:v>
                </c:pt>
                <c:pt idx="31365">
                  <c:v>-10.712536728697357</c:v>
                </c:pt>
                <c:pt idx="31366">
                  <c:v>-11.936826640548482</c:v>
                </c:pt>
                <c:pt idx="31367">
                  <c:v>-11.32468168462292</c:v>
                </c:pt>
                <c:pt idx="31368">
                  <c:v>-11.018609206660138</c:v>
                </c:pt>
                <c:pt idx="31369">
                  <c:v>-12.855044074436828</c:v>
                </c:pt>
                <c:pt idx="31370">
                  <c:v>-13.467189030362391</c:v>
                </c:pt>
                <c:pt idx="31371">
                  <c:v>-14.385406464250735</c:v>
                </c:pt>
                <c:pt idx="31372">
                  <c:v>-14.385406464250735</c:v>
                </c:pt>
                <c:pt idx="31373">
                  <c:v>-14.691478942213516</c:v>
                </c:pt>
                <c:pt idx="31374">
                  <c:v>-14.691478942213516</c:v>
                </c:pt>
                <c:pt idx="31375">
                  <c:v>-14.385406464250735</c:v>
                </c:pt>
                <c:pt idx="31376">
                  <c:v>-14.079333986287953</c:v>
                </c:pt>
                <c:pt idx="31377">
                  <c:v>-16.527913809990206</c:v>
                </c:pt>
                <c:pt idx="31378">
                  <c:v>-16.833986287952989</c:v>
                </c:pt>
                <c:pt idx="31379">
                  <c:v>-16.833986287952989</c:v>
                </c:pt>
                <c:pt idx="31380">
                  <c:v>-15.915768854064645</c:v>
                </c:pt>
                <c:pt idx="31381">
                  <c:v>-14.079333986287953</c:v>
                </c:pt>
                <c:pt idx="31382">
                  <c:v>-11.630754162585701</c:v>
                </c:pt>
                <c:pt idx="31383">
                  <c:v>-13.773261508325172</c:v>
                </c:pt>
                <c:pt idx="31384">
                  <c:v>-14.079333986287953</c:v>
                </c:pt>
                <c:pt idx="31385">
                  <c:v>-11.630754162585701</c:v>
                </c:pt>
                <c:pt idx="31386">
                  <c:v>-11.630754162585701</c:v>
                </c:pt>
                <c:pt idx="31387">
                  <c:v>-14.079333986287953</c:v>
                </c:pt>
                <c:pt idx="31388">
                  <c:v>-14.385406464250735</c:v>
                </c:pt>
                <c:pt idx="31389">
                  <c:v>-11.32468168462292</c:v>
                </c:pt>
                <c:pt idx="31390">
                  <c:v>-10.406464250734574</c:v>
                </c:pt>
                <c:pt idx="31391">
                  <c:v>-11.630754162585701</c:v>
                </c:pt>
                <c:pt idx="31392">
                  <c:v>-12.242899118511264</c:v>
                </c:pt>
                <c:pt idx="31393">
                  <c:v>-10.100391772771793</c:v>
                </c:pt>
                <c:pt idx="31394">
                  <c:v>-12.242899118511264</c:v>
                </c:pt>
                <c:pt idx="31395">
                  <c:v>-13.773261508325172</c:v>
                </c:pt>
                <c:pt idx="31396">
                  <c:v>-14.079333986287953</c:v>
                </c:pt>
                <c:pt idx="31397">
                  <c:v>-11.630754162585701</c:v>
                </c:pt>
                <c:pt idx="31398">
                  <c:v>-14.079333986287953</c:v>
                </c:pt>
                <c:pt idx="31399">
                  <c:v>-13.161116552399609</c:v>
                </c:pt>
                <c:pt idx="31400">
                  <c:v>-14.9975514201763</c:v>
                </c:pt>
                <c:pt idx="31401">
                  <c:v>-14.691478942213516</c:v>
                </c:pt>
                <c:pt idx="31402">
                  <c:v>-13.467189030362391</c:v>
                </c:pt>
                <c:pt idx="31403">
                  <c:v>-12.548971596474045</c:v>
                </c:pt>
                <c:pt idx="31404">
                  <c:v>-10.406464250734574</c:v>
                </c:pt>
                <c:pt idx="31405">
                  <c:v>-11.936826640548482</c:v>
                </c:pt>
                <c:pt idx="31406">
                  <c:v>-11.018609206660138</c:v>
                </c:pt>
                <c:pt idx="31407">
                  <c:v>-11.32468168462292</c:v>
                </c:pt>
                <c:pt idx="31408">
                  <c:v>-11.936826640548482</c:v>
                </c:pt>
                <c:pt idx="31409">
                  <c:v>-12.855044074436828</c:v>
                </c:pt>
                <c:pt idx="31410">
                  <c:v>-12.548971596474045</c:v>
                </c:pt>
                <c:pt idx="31411">
                  <c:v>-10.406464250734574</c:v>
                </c:pt>
                <c:pt idx="31412">
                  <c:v>-12.548971596474045</c:v>
                </c:pt>
                <c:pt idx="31413">
                  <c:v>-14.691478942213516</c:v>
                </c:pt>
                <c:pt idx="31414">
                  <c:v>-12.855044074436828</c:v>
                </c:pt>
                <c:pt idx="31415">
                  <c:v>-11.936826640548482</c:v>
                </c:pt>
                <c:pt idx="31416">
                  <c:v>-13.467189030362391</c:v>
                </c:pt>
                <c:pt idx="31417">
                  <c:v>-14.691478942213516</c:v>
                </c:pt>
                <c:pt idx="31418">
                  <c:v>-14.9975514201763</c:v>
                </c:pt>
                <c:pt idx="31419">
                  <c:v>-14.079333986287953</c:v>
                </c:pt>
                <c:pt idx="31420">
                  <c:v>-14.691478942213516</c:v>
                </c:pt>
                <c:pt idx="31421">
                  <c:v>-13.467189030362391</c:v>
                </c:pt>
                <c:pt idx="31422">
                  <c:v>-12.548971596474045</c:v>
                </c:pt>
                <c:pt idx="31423">
                  <c:v>-12.855044074436828</c:v>
                </c:pt>
                <c:pt idx="31424">
                  <c:v>-11.936826640548482</c:v>
                </c:pt>
                <c:pt idx="31425">
                  <c:v>-12.242899118511264</c:v>
                </c:pt>
                <c:pt idx="31426">
                  <c:v>-8.2639569049951032</c:v>
                </c:pt>
                <c:pt idx="31427">
                  <c:v>-7.9578844270323223</c:v>
                </c:pt>
                <c:pt idx="31428">
                  <c:v>-4.285014691478942</c:v>
                </c:pt>
                <c:pt idx="31429">
                  <c:v>-10.100391772771793</c:v>
                </c:pt>
                <c:pt idx="31430">
                  <c:v>-8.8761018609206666</c:v>
                </c:pt>
                <c:pt idx="31431">
                  <c:v>-7.0396669931439764</c:v>
                </c:pt>
                <c:pt idx="31432">
                  <c:v>-8.570029382957884</c:v>
                </c:pt>
                <c:pt idx="31433">
                  <c:v>-11.32468168462292</c:v>
                </c:pt>
                <c:pt idx="31434">
                  <c:v>-8.2639569049951032</c:v>
                </c:pt>
                <c:pt idx="31435">
                  <c:v>-7.9578844270323223</c:v>
                </c:pt>
                <c:pt idx="31436">
                  <c:v>-6.7335945151811956</c:v>
                </c:pt>
                <c:pt idx="31437">
                  <c:v>-4.8971596474045063</c:v>
                </c:pt>
                <c:pt idx="31438">
                  <c:v>-3.9789422135161612</c:v>
                </c:pt>
                <c:pt idx="31439">
                  <c:v>-5.8153770812928505</c:v>
                </c:pt>
                <c:pt idx="31440">
                  <c:v>-6.1214495592556322</c:v>
                </c:pt>
                <c:pt idx="31441">
                  <c:v>-11.018609206660138</c:v>
                </c:pt>
                <c:pt idx="31442">
                  <c:v>-7.0396669931439764</c:v>
                </c:pt>
                <c:pt idx="31443">
                  <c:v>-6.4275220372184139</c:v>
                </c:pt>
                <c:pt idx="31444">
                  <c:v>-9.7943192948090125</c:v>
                </c:pt>
                <c:pt idx="31445">
                  <c:v>-9.7943192948090125</c:v>
                </c:pt>
                <c:pt idx="31446">
                  <c:v>-7.3457394711067581</c:v>
                </c:pt>
                <c:pt idx="31447">
                  <c:v>-11.32468168462292</c:v>
                </c:pt>
                <c:pt idx="31448">
                  <c:v>-9.7943192948090125</c:v>
                </c:pt>
                <c:pt idx="31449">
                  <c:v>-11.018609206660138</c:v>
                </c:pt>
                <c:pt idx="31450">
                  <c:v>-8.570029382957884</c:v>
                </c:pt>
                <c:pt idx="31451">
                  <c:v>-10.406464250734574</c:v>
                </c:pt>
                <c:pt idx="31452">
                  <c:v>-13.161116552399609</c:v>
                </c:pt>
                <c:pt idx="31453">
                  <c:v>-13.773261508325172</c:v>
                </c:pt>
                <c:pt idx="31454">
                  <c:v>-9.7943192948090125</c:v>
                </c:pt>
                <c:pt idx="31455">
                  <c:v>-12.855044074436828</c:v>
                </c:pt>
                <c:pt idx="31456">
                  <c:v>-13.467189030362391</c:v>
                </c:pt>
                <c:pt idx="31457">
                  <c:v>-13.467189030362391</c:v>
                </c:pt>
                <c:pt idx="31458">
                  <c:v>-13.161116552399609</c:v>
                </c:pt>
                <c:pt idx="31459">
                  <c:v>-12.855044074436828</c:v>
                </c:pt>
                <c:pt idx="31460">
                  <c:v>-14.9975514201763</c:v>
                </c:pt>
                <c:pt idx="31461">
                  <c:v>-12.855044074436828</c:v>
                </c:pt>
                <c:pt idx="31462">
                  <c:v>-13.773261508325172</c:v>
                </c:pt>
                <c:pt idx="31463">
                  <c:v>-15.915768854064645</c:v>
                </c:pt>
                <c:pt idx="31464">
                  <c:v>-14.385406464250735</c:v>
                </c:pt>
                <c:pt idx="31465">
                  <c:v>-15.30362389813908</c:v>
                </c:pt>
                <c:pt idx="31466">
                  <c:v>-14.691478942213516</c:v>
                </c:pt>
                <c:pt idx="31467">
                  <c:v>-14.9975514201763</c:v>
                </c:pt>
                <c:pt idx="31468">
                  <c:v>-16.527913809990206</c:v>
                </c:pt>
                <c:pt idx="31469">
                  <c:v>-15.915768854064645</c:v>
                </c:pt>
                <c:pt idx="31470">
                  <c:v>-17.140058765915768</c:v>
                </c:pt>
                <c:pt idx="31471">
                  <c:v>-13.467189030362391</c:v>
                </c:pt>
                <c:pt idx="31472">
                  <c:v>-16.833986287952989</c:v>
                </c:pt>
                <c:pt idx="31473">
                  <c:v>-14.9975514201763</c:v>
                </c:pt>
                <c:pt idx="31474">
                  <c:v>-13.773261508325172</c:v>
                </c:pt>
                <c:pt idx="31475">
                  <c:v>-13.773261508325172</c:v>
                </c:pt>
                <c:pt idx="31476">
                  <c:v>-11.630754162585701</c:v>
                </c:pt>
                <c:pt idx="31477">
                  <c:v>-15.915768854064645</c:v>
                </c:pt>
                <c:pt idx="31478">
                  <c:v>-12.855044074436828</c:v>
                </c:pt>
                <c:pt idx="31479">
                  <c:v>-17.752203721841333</c:v>
                </c:pt>
                <c:pt idx="31480">
                  <c:v>-12.855044074436828</c:v>
                </c:pt>
                <c:pt idx="31481">
                  <c:v>-12.855044074436828</c:v>
                </c:pt>
                <c:pt idx="31482">
                  <c:v>-10.712536728697357</c:v>
                </c:pt>
                <c:pt idx="31483">
                  <c:v>-10.712536728697357</c:v>
                </c:pt>
                <c:pt idx="31484">
                  <c:v>-13.467189030362391</c:v>
                </c:pt>
                <c:pt idx="31485">
                  <c:v>-13.161116552399609</c:v>
                </c:pt>
                <c:pt idx="31486">
                  <c:v>-15.915768854064645</c:v>
                </c:pt>
                <c:pt idx="31487">
                  <c:v>-14.691478942213516</c:v>
                </c:pt>
                <c:pt idx="31488">
                  <c:v>-14.691478942213516</c:v>
                </c:pt>
                <c:pt idx="31489">
                  <c:v>-14.9975514201763</c:v>
                </c:pt>
                <c:pt idx="31490">
                  <c:v>-14.079333986287953</c:v>
                </c:pt>
                <c:pt idx="31491">
                  <c:v>-15.915768854064645</c:v>
                </c:pt>
                <c:pt idx="31492">
                  <c:v>-17.140058765915768</c:v>
                </c:pt>
                <c:pt idx="31493">
                  <c:v>-11.018609206660138</c:v>
                </c:pt>
                <c:pt idx="31494">
                  <c:v>-14.079333986287953</c:v>
                </c:pt>
                <c:pt idx="31495">
                  <c:v>-13.467189030362391</c:v>
                </c:pt>
                <c:pt idx="31496">
                  <c:v>-12.548971596474045</c:v>
                </c:pt>
                <c:pt idx="31497">
                  <c:v>-18.670421155729677</c:v>
                </c:pt>
                <c:pt idx="31498">
                  <c:v>-15.30362389813908</c:v>
                </c:pt>
                <c:pt idx="31499">
                  <c:v>-14.079333986287953</c:v>
                </c:pt>
                <c:pt idx="31500">
                  <c:v>-20.200783545543587</c:v>
                </c:pt>
                <c:pt idx="31501">
                  <c:v>-15.60969637610186</c:v>
                </c:pt>
                <c:pt idx="31502">
                  <c:v>-16.527913809990206</c:v>
                </c:pt>
                <c:pt idx="31503">
                  <c:v>-16.833986287952989</c:v>
                </c:pt>
                <c:pt idx="31504">
                  <c:v>-14.9975514201763</c:v>
                </c:pt>
                <c:pt idx="31505">
                  <c:v>-14.9975514201763</c:v>
                </c:pt>
                <c:pt idx="31506">
                  <c:v>-15.60969637610186</c:v>
                </c:pt>
                <c:pt idx="31507">
                  <c:v>-12.548971596474045</c:v>
                </c:pt>
                <c:pt idx="31508">
                  <c:v>-12.855044074436828</c:v>
                </c:pt>
                <c:pt idx="31509">
                  <c:v>-10.712536728697357</c:v>
                </c:pt>
                <c:pt idx="31510">
                  <c:v>-14.079333986287953</c:v>
                </c:pt>
                <c:pt idx="31511">
                  <c:v>-12.548971596474045</c:v>
                </c:pt>
                <c:pt idx="31512">
                  <c:v>-9.1821743388834491</c:v>
                </c:pt>
                <c:pt idx="31513">
                  <c:v>-10.406464250734574</c:v>
                </c:pt>
                <c:pt idx="31514">
                  <c:v>-10.406464250734574</c:v>
                </c:pt>
                <c:pt idx="31515">
                  <c:v>-6.7335945151811956</c:v>
                </c:pt>
                <c:pt idx="31516">
                  <c:v>-11.32468168462292</c:v>
                </c:pt>
                <c:pt idx="31517">
                  <c:v>-9.1821743388834491</c:v>
                </c:pt>
                <c:pt idx="31518">
                  <c:v>-5.8153770812928505</c:v>
                </c:pt>
                <c:pt idx="31519">
                  <c:v>-7.9578844270323223</c:v>
                </c:pt>
                <c:pt idx="31520">
                  <c:v>-8.570029382957884</c:v>
                </c:pt>
                <c:pt idx="31521">
                  <c:v>-11.018609206660138</c:v>
                </c:pt>
                <c:pt idx="31522">
                  <c:v>-12.242899118511264</c:v>
                </c:pt>
                <c:pt idx="31523">
                  <c:v>-10.406464250734574</c:v>
                </c:pt>
                <c:pt idx="31524">
                  <c:v>-11.936826640548482</c:v>
                </c:pt>
                <c:pt idx="31525">
                  <c:v>-12.242899118511264</c:v>
                </c:pt>
                <c:pt idx="31526">
                  <c:v>-11.018609206660138</c:v>
                </c:pt>
                <c:pt idx="31527">
                  <c:v>-11.018609206660138</c:v>
                </c:pt>
                <c:pt idx="31528">
                  <c:v>-7.3457394711067581</c:v>
                </c:pt>
                <c:pt idx="31529">
                  <c:v>-8.8761018609206666</c:v>
                </c:pt>
                <c:pt idx="31530">
                  <c:v>-7.6518119490695398</c:v>
                </c:pt>
                <c:pt idx="31531">
                  <c:v>-9.7943192948090125</c:v>
                </c:pt>
                <c:pt idx="31532">
                  <c:v>-11.32468168462292</c:v>
                </c:pt>
                <c:pt idx="31533">
                  <c:v>-11.32468168462292</c:v>
                </c:pt>
                <c:pt idx="31534">
                  <c:v>-10.712536728697357</c:v>
                </c:pt>
                <c:pt idx="31535">
                  <c:v>-12.242899118511264</c:v>
                </c:pt>
                <c:pt idx="31536">
                  <c:v>-11.936826640548482</c:v>
                </c:pt>
                <c:pt idx="31537">
                  <c:v>-12.548971596474045</c:v>
                </c:pt>
                <c:pt idx="31538">
                  <c:v>-11.936826640548482</c:v>
                </c:pt>
                <c:pt idx="31539">
                  <c:v>-13.161116552399609</c:v>
                </c:pt>
                <c:pt idx="31540">
                  <c:v>-14.9975514201763</c:v>
                </c:pt>
                <c:pt idx="31541">
                  <c:v>-12.855044074436828</c:v>
                </c:pt>
                <c:pt idx="31542">
                  <c:v>-14.9975514201763</c:v>
                </c:pt>
                <c:pt idx="31543">
                  <c:v>-12.548971596474045</c:v>
                </c:pt>
                <c:pt idx="31544">
                  <c:v>-12.242899118511264</c:v>
                </c:pt>
                <c:pt idx="31545">
                  <c:v>-11.018609206660138</c:v>
                </c:pt>
                <c:pt idx="31546">
                  <c:v>-14.385406464250735</c:v>
                </c:pt>
                <c:pt idx="31547">
                  <c:v>-13.773261508325172</c:v>
                </c:pt>
                <c:pt idx="31548">
                  <c:v>-15.30362389813908</c:v>
                </c:pt>
                <c:pt idx="31549">
                  <c:v>-14.385406464250735</c:v>
                </c:pt>
                <c:pt idx="31550">
                  <c:v>-14.385406464250735</c:v>
                </c:pt>
                <c:pt idx="31551">
                  <c:v>-14.385406464250735</c:v>
                </c:pt>
                <c:pt idx="31552">
                  <c:v>-11.936826640548482</c:v>
                </c:pt>
                <c:pt idx="31553">
                  <c:v>-13.773261508325172</c:v>
                </c:pt>
                <c:pt idx="31554">
                  <c:v>-14.385406464250735</c:v>
                </c:pt>
                <c:pt idx="31555">
                  <c:v>-15.60969637610186</c:v>
                </c:pt>
                <c:pt idx="31556">
                  <c:v>-17.446131243878551</c:v>
                </c:pt>
                <c:pt idx="31557">
                  <c:v>-13.773261508325172</c:v>
                </c:pt>
                <c:pt idx="31558">
                  <c:v>-15.30362389813908</c:v>
                </c:pt>
                <c:pt idx="31559">
                  <c:v>-14.9975514201763</c:v>
                </c:pt>
                <c:pt idx="31560">
                  <c:v>-15.60969637610186</c:v>
                </c:pt>
                <c:pt idx="31561">
                  <c:v>-14.385406464250735</c:v>
                </c:pt>
                <c:pt idx="31562">
                  <c:v>-16.527913809990206</c:v>
                </c:pt>
                <c:pt idx="31563">
                  <c:v>-14.691478942213516</c:v>
                </c:pt>
                <c:pt idx="31564">
                  <c:v>-11.630754162585701</c:v>
                </c:pt>
                <c:pt idx="31565">
                  <c:v>-11.32468168462292</c:v>
                </c:pt>
                <c:pt idx="31566">
                  <c:v>-11.018609206660138</c:v>
                </c:pt>
                <c:pt idx="31567">
                  <c:v>-11.630754162585701</c:v>
                </c:pt>
                <c:pt idx="31568">
                  <c:v>-10.712536728697357</c:v>
                </c:pt>
                <c:pt idx="31569">
                  <c:v>-12.548971596474045</c:v>
                </c:pt>
                <c:pt idx="31570">
                  <c:v>-11.630754162585701</c:v>
                </c:pt>
                <c:pt idx="31571">
                  <c:v>-11.018609206660138</c:v>
                </c:pt>
                <c:pt idx="31572">
                  <c:v>-7.3457394711067581</c:v>
                </c:pt>
                <c:pt idx="31573">
                  <c:v>-8.2639569049951032</c:v>
                </c:pt>
                <c:pt idx="31574">
                  <c:v>-13.773261508325172</c:v>
                </c:pt>
                <c:pt idx="31575">
                  <c:v>-14.385406464250735</c:v>
                </c:pt>
                <c:pt idx="31576">
                  <c:v>-14.9975514201763</c:v>
                </c:pt>
                <c:pt idx="31577">
                  <c:v>-15.30362389813908</c:v>
                </c:pt>
                <c:pt idx="31578">
                  <c:v>-17.140058765915768</c:v>
                </c:pt>
                <c:pt idx="31579">
                  <c:v>-17.140058765915768</c:v>
                </c:pt>
                <c:pt idx="31580">
                  <c:v>-15.30362389813908</c:v>
                </c:pt>
                <c:pt idx="31581">
                  <c:v>-14.385406464250735</c:v>
                </c:pt>
                <c:pt idx="31582">
                  <c:v>-11.630754162585701</c:v>
                </c:pt>
                <c:pt idx="31583">
                  <c:v>-14.9975514201763</c:v>
                </c:pt>
                <c:pt idx="31584">
                  <c:v>-13.161116552399609</c:v>
                </c:pt>
                <c:pt idx="31585">
                  <c:v>-13.161116552399609</c:v>
                </c:pt>
                <c:pt idx="31586">
                  <c:v>-14.079333986287953</c:v>
                </c:pt>
                <c:pt idx="31587">
                  <c:v>-12.855044074436828</c:v>
                </c:pt>
                <c:pt idx="31588">
                  <c:v>-9.1821743388834491</c:v>
                </c:pt>
                <c:pt idx="31589">
                  <c:v>-10.712536728697357</c:v>
                </c:pt>
                <c:pt idx="31590">
                  <c:v>-11.018609206660138</c:v>
                </c:pt>
                <c:pt idx="31591">
                  <c:v>-10.406464250734574</c:v>
                </c:pt>
                <c:pt idx="31592">
                  <c:v>-10.406464250734574</c:v>
                </c:pt>
                <c:pt idx="31593">
                  <c:v>-11.936826640548482</c:v>
                </c:pt>
                <c:pt idx="31594">
                  <c:v>-12.548971596474045</c:v>
                </c:pt>
                <c:pt idx="31595">
                  <c:v>-10.406464250734574</c:v>
                </c:pt>
                <c:pt idx="31596">
                  <c:v>-12.548971596474045</c:v>
                </c:pt>
                <c:pt idx="31597">
                  <c:v>-11.936826640548482</c:v>
                </c:pt>
                <c:pt idx="31598">
                  <c:v>-13.161116552399609</c:v>
                </c:pt>
                <c:pt idx="31599">
                  <c:v>-14.079333986287953</c:v>
                </c:pt>
                <c:pt idx="31600">
                  <c:v>-12.855044074436828</c:v>
                </c:pt>
                <c:pt idx="31601">
                  <c:v>-9.1821743388834491</c:v>
                </c:pt>
                <c:pt idx="31602">
                  <c:v>-13.161116552399609</c:v>
                </c:pt>
                <c:pt idx="31603">
                  <c:v>-12.855044074436828</c:v>
                </c:pt>
                <c:pt idx="31604">
                  <c:v>-14.691478942213516</c:v>
                </c:pt>
                <c:pt idx="31605">
                  <c:v>-12.242899118511264</c:v>
                </c:pt>
                <c:pt idx="31606">
                  <c:v>-12.242899118511264</c:v>
                </c:pt>
                <c:pt idx="31607">
                  <c:v>-8.570029382957884</c:v>
                </c:pt>
                <c:pt idx="31608">
                  <c:v>-11.018609206660138</c:v>
                </c:pt>
                <c:pt idx="31609">
                  <c:v>-7.9578844270323223</c:v>
                </c:pt>
                <c:pt idx="31610">
                  <c:v>-10.406464250734574</c:v>
                </c:pt>
                <c:pt idx="31611">
                  <c:v>-10.406464250734574</c:v>
                </c:pt>
                <c:pt idx="31612">
                  <c:v>-10.712536728697357</c:v>
                </c:pt>
                <c:pt idx="31613">
                  <c:v>-12.855044074436828</c:v>
                </c:pt>
                <c:pt idx="31614">
                  <c:v>-10.712536728697357</c:v>
                </c:pt>
                <c:pt idx="31615">
                  <c:v>-9.7943192948090125</c:v>
                </c:pt>
                <c:pt idx="31616">
                  <c:v>-10.100391772771793</c:v>
                </c:pt>
                <c:pt idx="31617">
                  <c:v>-10.712536728697357</c:v>
                </c:pt>
                <c:pt idx="31618">
                  <c:v>-10.100391772771793</c:v>
                </c:pt>
                <c:pt idx="31619">
                  <c:v>-10.100391772771793</c:v>
                </c:pt>
                <c:pt idx="31620">
                  <c:v>-8.8761018609206666</c:v>
                </c:pt>
                <c:pt idx="31621">
                  <c:v>-12.855044074436828</c:v>
                </c:pt>
                <c:pt idx="31622">
                  <c:v>-10.406464250734574</c:v>
                </c:pt>
                <c:pt idx="31623">
                  <c:v>-14.079333986287953</c:v>
                </c:pt>
                <c:pt idx="31624">
                  <c:v>-11.018609206660138</c:v>
                </c:pt>
                <c:pt idx="31625">
                  <c:v>-9.7943192948090125</c:v>
                </c:pt>
                <c:pt idx="31626">
                  <c:v>-14.385406464250735</c:v>
                </c:pt>
                <c:pt idx="31627">
                  <c:v>-17.446131243878551</c:v>
                </c:pt>
                <c:pt idx="31628">
                  <c:v>-17.752203721841333</c:v>
                </c:pt>
                <c:pt idx="31629">
                  <c:v>-18.364348677766898</c:v>
                </c:pt>
                <c:pt idx="31630">
                  <c:v>-17.140058765915768</c:v>
                </c:pt>
                <c:pt idx="31631">
                  <c:v>-17.752203721841333</c:v>
                </c:pt>
                <c:pt idx="31632">
                  <c:v>-15.60969637610186</c:v>
                </c:pt>
                <c:pt idx="31633">
                  <c:v>-15.30362389813908</c:v>
                </c:pt>
                <c:pt idx="31634">
                  <c:v>-12.548971596474045</c:v>
                </c:pt>
                <c:pt idx="31635">
                  <c:v>-14.691478942213516</c:v>
                </c:pt>
                <c:pt idx="31636">
                  <c:v>-18.058276199804116</c:v>
                </c:pt>
                <c:pt idx="31637">
                  <c:v>-15.30362389813908</c:v>
                </c:pt>
                <c:pt idx="31638">
                  <c:v>-12.855044074436828</c:v>
                </c:pt>
                <c:pt idx="31639">
                  <c:v>-14.691478942213516</c:v>
                </c:pt>
                <c:pt idx="31640">
                  <c:v>-18.058276199804116</c:v>
                </c:pt>
                <c:pt idx="31641">
                  <c:v>-16.527913809990206</c:v>
                </c:pt>
                <c:pt idx="31642">
                  <c:v>-14.691478942213516</c:v>
                </c:pt>
                <c:pt idx="31643">
                  <c:v>-14.691478942213516</c:v>
                </c:pt>
                <c:pt idx="31644">
                  <c:v>-13.467189030362391</c:v>
                </c:pt>
                <c:pt idx="31645">
                  <c:v>-13.467189030362391</c:v>
                </c:pt>
                <c:pt idx="31646">
                  <c:v>-14.9975514201763</c:v>
                </c:pt>
                <c:pt idx="31647">
                  <c:v>-14.9975514201763</c:v>
                </c:pt>
                <c:pt idx="31648">
                  <c:v>-14.079333986287953</c:v>
                </c:pt>
                <c:pt idx="31649">
                  <c:v>-16.527913809990206</c:v>
                </c:pt>
                <c:pt idx="31650">
                  <c:v>-14.385406464250735</c:v>
                </c:pt>
                <c:pt idx="31651">
                  <c:v>-14.691478942213516</c:v>
                </c:pt>
                <c:pt idx="31652">
                  <c:v>-15.60969637610186</c:v>
                </c:pt>
                <c:pt idx="31653">
                  <c:v>-15.915768854064645</c:v>
                </c:pt>
                <c:pt idx="31654">
                  <c:v>-14.9975514201763</c:v>
                </c:pt>
                <c:pt idx="31655">
                  <c:v>-14.079333986287953</c:v>
                </c:pt>
                <c:pt idx="31656">
                  <c:v>-12.242899118511264</c:v>
                </c:pt>
                <c:pt idx="31657">
                  <c:v>-13.161116552399609</c:v>
                </c:pt>
                <c:pt idx="31658">
                  <c:v>-14.385406464250735</c:v>
                </c:pt>
                <c:pt idx="31659">
                  <c:v>-13.467189030362391</c:v>
                </c:pt>
                <c:pt idx="31660">
                  <c:v>-11.936826640548482</c:v>
                </c:pt>
                <c:pt idx="31661">
                  <c:v>-11.936826640548482</c:v>
                </c:pt>
                <c:pt idx="31662">
                  <c:v>-7.3457394711067581</c:v>
                </c:pt>
                <c:pt idx="31663">
                  <c:v>-11.936826640548482</c:v>
                </c:pt>
                <c:pt idx="31664">
                  <c:v>-9.7943192948090125</c:v>
                </c:pt>
                <c:pt idx="31665">
                  <c:v>-7.3457394711067581</c:v>
                </c:pt>
                <c:pt idx="31666">
                  <c:v>-7.0396669931439764</c:v>
                </c:pt>
                <c:pt idx="31667">
                  <c:v>-9.1821743388834491</c:v>
                </c:pt>
                <c:pt idx="31668">
                  <c:v>-6.7335945151811956</c:v>
                </c:pt>
                <c:pt idx="31669">
                  <c:v>-8.2639569049951032</c:v>
                </c:pt>
                <c:pt idx="31670">
                  <c:v>-11.630754162585701</c:v>
                </c:pt>
                <c:pt idx="31671">
                  <c:v>-12.242899118511264</c:v>
                </c:pt>
                <c:pt idx="31672">
                  <c:v>-18.97649363369246</c:v>
                </c:pt>
                <c:pt idx="31673">
                  <c:v>-15.30362389813908</c:v>
                </c:pt>
                <c:pt idx="31674">
                  <c:v>-12.548971596474045</c:v>
                </c:pt>
                <c:pt idx="31675">
                  <c:v>-13.161116552399609</c:v>
                </c:pt>
                <c:pt idx="31676">
                  <c:v>-14.9975514201763</c:v>
                </c:pt>
                <c:pt idx="31677">
                  <c:v>-14.9975514201763</c:v>
                </c:pt>
                <c:pt idx="31678">
                  <c:v>-12.548971596474045</c:v>
                </c:pt>
                <c:pt idx="31679">
                  <c:v>-14.691478942213516</c:v>
                </c:pt>
                <c:pt idx="31680">
                  <c:v>-14.385406464250735</c:v>
                </c:pt>
                <c:pt idx="31681">
                  <c:v>-13.467189030362391</c:v>
                </c:pt>
                <c:pt idx="31682">
                  <c:v>-13.161116552399609</c:v>
                </c:pt>
                <c:pt idx="31683">
                  <c:v>-7.9578844270323223</c:v>
                </c:pt>
                <c:pt idx="31684">
                  <c:v>-8.8761018609206666</c:v>
                </c:pt>
                <c:pt idx="31685">
                  <c:v>-11.630754162585701</c:v>
                </c:pt>
                <c:pt idx="31686">
                  <c:v>-12.242899118511264</c:v>
                </c:pt>
                <c:pt idx="31687">
                  <c:v>-11.936826640548482</c:v>
                </c:pt>
                <c:pt idx="31688">
                  <c:v>-10.712536728697357</c:v>
                </c:pt>
                <c:pt idx="31689">
                  <c:v>-10.712536728697357</c:v>
                </c:pt>
                <c:pt idx="31690">
                  <c:v>-9.7943192948090125</c:v>
                </c:pt>
                <c:pt idx="31691">
                  <c:v>-13.773261508325172</c:v>
                </c:pt>
                <c:pt idx="31692">
                  <c:v>-11.630754162585701</c:v>
                </c:pt>
                <c:pt idx="31693">
                  <c:v>-10.406464250734574</c:v>
                </c:pt>
                <c:pt idx="31694">
                  <c:v>-10.406464250734574</c:v>
                </c:pt>
                <c:pt idx="31695">
                  <c:v>-10.712536728697357</c:v>
                </c:pt>
                <c:pt idx="31696">
                  <c:v>-6.7335945151811956</c:v>
                </c:pt>
                <c:pt idx="31697">
                  <c:v>-8.8761018609206666</c:v>
                </c:pt>
                <c:pt idx="31698">
                  <c:v>-10.712536728697357</c:v>
                </c:pt>
                <c:pt idx="31699">
                  <c:v>-9.1821743388834491</c:v>
                </c:pt>
                <c:pt idx="31700">
                  <c:v>-9.7943192948090125</c:v>
                </c:pt>
                <c:pt idx="31701">
                  <c:v>-7.9578844270323223</c:v>
                </c:pt>
                <c:pt idx="31702">
                  <c:v>-8.570029382957884</c:v>
                </c:pt>
                <c:pt idx="31703">
                  <c:v>-12.855044074436828</c:v>
                </c:pt>
                <c:pt idx="31704">
                  <c:v>-11.32468168462292</c:v>
                </c:pt>
                <c:pt idx="31705">
                  <c:v>-12.548971596474045</c:v>
                </c:pt>
                <c:pt idx="31706">
                  <c:v>-13.161116552399609</c:v>
                </c:pt>
                <c:pt idx="31707">
                  <c:v>-11.018609206660138</c:v>
                </c:pt>
                <c:pt idx="31708">
                  <c:v>-11.630754162585701</c:v>
                </c:pt>
                <c:pt idx="31709">
                  <c:v>-15.915768854064645</c:v>
                </c:pt>
                <c:pt idx="31710">
                  <c:v>-14.9975514201763</c:v>
                </c:pt>
                <c:pt idx="31711">
                  <c:v>-16.527913809990206</c:v>
                </c:pt>
                <c:pt idx="31712">
                  <c:v>-11.32468168462292</c:v>
                </c:pt>
                <c:pt idx="31713">
                  <c:v>-11.018609206660138</c:v>
                </c:pt>
                <c:pt idx="31714">
                  <c:v>-10.406464250734574</c:v>
                </c:pt>
                <c:pt idx="31715">
                  <c:v>-10.406464250734574</c:v>
                </c:pt>
                <c:pt idx="31716">
                  <c:v>-9.1821743388834491</c:v>
                </c:pt>
                <c:pt idx="31717">
                  <c:v>-12.855044074436828</c:v>
                </c:pt>
                <c:pt idx="31718">
                  <c:v>-11.018609206660138</c:v>
                </c:pt>
                <c:pt idx="31719">
                  <c:v>-8.8761018609206666</c:v>
                </c:pt>
                <c:pt idx="31720">
                  <c:v>-11.630754162585701</c:v>
                </c:pt>
                <c:pt idx="31721">
                  <c:v>-11.630754162585701</c:v>
                </c:pt>
                <c:pt idx="31722">
                  <c:v>-9.7943192948090125</c:v>
                </c:pt>
                <c:pt idx="31723">
                  <c:v>-12.242899118511264</c:v>
                </c:pt>
                <c:pt idx="31724">
                  <c:v>-14.691478942213516</c:v>
                </c:pt>
                <c:pt idx="31725">
                  <c:v>-12.548971596474045</c:v>
                </c:pt>
                <c:pt idx="31726">
                  <c:v>-12.242899118511264</c:v>
                </c:pt>
                <c:pt idx="31727">
                  <c:v>-10.100391772771793</c:v>
                </c:pt>
                <c:pt idx="31728">
                  <c:v>-12.855044074436828</c:v>
                </c:pt>
                <c:pt idx="31729">
                  <c:v>-14.691478942213516</c:v>
                </c:pt>
                <c:pt idx="31730">
                  <c:v>-14.9975514201763</c:v>
                </c:pt>
                <c:pt idx="31731">
                  <c:v>-16.527913809990206</c:v>
                </c:pt>
                <c:pt idx="31732">
                  <c:v>-14.691478942213516</c:v>
                </c:pt>
                <c:pt idx="31733">
                  <c:v>-10.712536728697357</c:v>
                </c:pt>
                <c:pt idx="31734">
                  <c:v>-15.30362389813908</c:v>
                </c:pt>
                <c:pt idx="31735">
                  <c:v>-13.467189030362391</c:v>
                </c:pt>
                <c:pt idx="31736">
                  <c:v>-11.936826640548482</c:v>
                </c:pt>
                <c:pt idx="31737">
                  <c:v>-10.100391772771793</c:v>
                </c:pt>
                <c:pt idx="31738">
                  <c:v>-12.242899118511264</c:v>
                </c:pt>
                <c:pt idx="31739">
                  <c:v>-12.855044074436828</c:v>
                </c:pt>
                <c:pt idx="31740">
                  <c:v>-13.161116552399609</c:v>
                </c:pt>
                <c:pt idx="31741">
                  <c:v>-14.691478942213516</c:v>
                </c:pt>
                <c:pt idx="31742">
                  <c:v>-13.467189030362391</c:v>
                </c:pt>
                <c:pt idx="31743">
                  <c:v>-11.32468168462292</c:v>
                </c:pt>
                <c:pt idx="31744">
                  <c:v>-10.712536728697357</c:v>
                </c:pt>
                <c:pt idx="31745">
                  <c:v>-10.406464250734574</c:v>
                </c:pt>
                <c:pt idx="31746">
                  <c:v>-14.079333986287953</c:v>
                </c:pt>
                <c:pt idx="31747">
                  <c:v>-14.691478942213516</c:v>
                </c:pt>
                <c:pt idx="31748">
                  <c:v>-13.467189030362391</c:v>
                </c:pt>
                <c:pt idx="31749">
                  <c:v>-13.773261508325172</c:v>
                </c:pt>
                <c:pt idx="31750">
                  <c:v>-13.467189030362391</c:v>
                </c:pt>
                <c:pt idx="31751">
                  <c:v>-12.855044074436828</c:v>
                </c:pt>
                <c:pt idx="31752">
                  <c:v>-13.467189030362391</c:v>
                </c:pt>
                <c:pt idx="31753">
                  <c:v>-16.833986287952989</c:v>
                </c:pt>
                <c:pt idx="31754">
                  <c:v>-16.527913809990206</c:v>
                </c:pt>
                <c:pt idx="31755">
                  <c:v>-19.894613124387856</c:v>
                </c:pt>
                <c:pt idx="31756">
                  <c:v>-16.833986287952989</c:v>
                </c:pt>
                <c:pt idx="31757">
                  <c:v>-18.058276199804116</c:v>
                </c:pt>
                <c:pt idx="31758">
                  <c:v>-16.527913809990206</c:v>
                </c:pt>
                <c:pt idx="31759">
                  <c:v>-15.915768854064645</c:v>
                </c:pt>
                <c:pt idx="31760">
                  <c:v>-14.385406464250735</c:v>
                </c:pt>
                <c:pt idx="31761">
                  <c:v>-11.018609206660138</c:v>
                </c:pt>
                <c:pt idx="31762">
                  <c:v>-13.161116552399609</c:v>
                </c:pt>
                <c:pt idx="31763">
                  <c:v>-14.9975514201763</c:v>
                </c:pt>
                <c:pt idx="31764">
                  <c:v>-13.467189030362391</c:v>
                </c:pt>
                <c:pt idx="31765">
                  <c:v>-11.018609206660138</c:v>
                </c:pt>
                <c:pt idx="31766">
                  <c:v>-14.079333986287953</c:v>
                </c:pt>
                <c:pt idx="31767">
                  <c:v>-12.548971596474045</c:v>
                </c:pt>
                <c:pt idx="31768">
                  <c:v>-13.161116552399609</c:v>
                </c:pt>
                <c:pt idx="31769">
                  <c:v>-15.60969637610186</c:v>
                </c:pt>
                <c:pt idx="31770">
                  <c:v>-11.32468168462292</c:v>
                </c:pt>
                <c:pt idx="31771">
                  <c:v>-14.9975514201763</c:v>
                </c:pt>
                <c:pt idx="31772">
                  <c:v>-15.30362389813908</c:v>
                </c:pt>
                <c:pt idx="31773">
                  <c:v>-11.32468168462292</c:v>
                </c:pt>
                <c:pt idx="31774">
                  <c:v>-13.161116552399609</c:v>
                </c:pt>
                <c:pt idx="31775">
                  <c:v>-10.406464250734574</c:v>
                </c:pt>
                <c:pt idx="31776">
                  <c:v>-11.936826640548482</c:v>
                </c:pt>
                <c:pt idx="31777">
                  <c:v>-11.018609206660138</c:v>
                </c:pt>
                <c:pt idx="31778">
                  <c:v>-13.773261508325172</c:v>
                </c:pt>
                <c:pt idx="31779">
                  <c:v>-14.079333986287953</c:v>
                </c:pt>
                <c:pt idx="31780">
                  <c:v>-8.570029382957884</c:v>
                </c:pt>
                <c:pt idx="31781">
                  <c:v>-10.712536728697357</c:v>
                </c:pt>
                <c:pt idx="31782">
                  <c:v>-11.018609206660138</c:v>
                </c:pt>
                <c:pt idx="31783">
                  <c:v>-12.548971596474045</c:v>
                </c:pt>
                <c:pt idx="31784">
                  <c:v>-12.242899118511264</c:v>
                </c:pt>
                <c:pt idx="31785">
                  <c:v>-11.630754162585701</c:v>
                </c:pt>
                <c:pt idx="31786">
                  <c:v>-12.242899118511264</c:v>
                </c:pt>
                <c:pt idx="31787">
                  <c:v>-10.406464250734574</c:v>
                </c:pt>
                <c:pt idx="31788">
                  <c:v>-11.936826640548482</c:v>
                </c:pt>
                <c:pt idx="31789">
                  <c:v>-14.691478942213516</c:v>
                </c:pt>
                <c:pt idx="31790">
                  <c:v>-15.30362389813908</c:v>
                </c:pt>
                <c:pt idx="31791">
                  <c:v>-9.7943192948090125</c:v>
                </c:pt>
                <c:pt idx="31792">
                  <c:v>-10.406464250734574</c:v>
                </c:pt>
                <c:pt idx="31793">
                  <c:v>-6.7335945151811956</c:v>
                </c:pt>
                <c:pt idx="31794">
                  <c:v>-11.018609206660138</c:v>
                </c:pt>
                <c:pt idx="31795">
                  <c:v>-12.548971596474045</c:v>
                </c:pt>
                <c:pt idx="31796">
                  <c:v>-10.406464250734574</c:v>
                </c:pt>
                <c:pt idx="31797">
                  <c:v>-12.242899118511264</c:v>
                </c:pt>
                <c:pt idx="31798">
                  <c:v>-11.630754162585701</c:v>
                </c:pt>
                <c:pt idx="31799">
                  <c:v>-13.773261508325172</c:v>
                </c:pt>
                <c:pt idx="31800">
                  <c:v>-12.242899118511264</c:v>
                </c:pt>
                <c:pt idx="31801">
                  <c:v>-14.079333986287953</c:v>
                </c:pt>
                <c:pt idx="31802">
                  <c:v>-14.385406464250735</c:v>
                </c:pt>
                <c:pt idx="31803">
                  <c:v>-13.161116552399609</c:v>
                </c:pt>
                <c:pt idx="31804">
                  <c:v>-13.467189030362391</c:v>
                </c:pt>
                <c:pt idx="31805">
                  <c:v>-14.079333986287953</c:v>
                </c:pt>
                <c:pt idx="31806">
                  <c:v>-13.161116552399609</c:v>
                </c:pt>
                <c:pt idx="31807">
                  <c:v>-13.467189030362391</c:v>
                </c:pt>
                <c:pt idx="31808">
                  <c:v>-13.467189030362391</c:v>
                </c:pt>
                <c:pt idx="31809">
                  <c:v>-12.855044074436828</c:v>
                </c:pt>
                <c:pt idx="31810">
                  <c:v>-14.079333986287953</c:v>
                </c:pt>
                <c:pt idx="31811">
                  <c:v>-9.7943192948090125</c:v>
                </c:pt>
                <c:pt idx="31812">
                  <c:v>-8.8761018609206666</c:v>
                </c:pt>
                <c:pt idx="31813">
                  <c:v>-11.936826640548482</c:v>
                </c:pt>
                <c:pt idx="31814">
                  <c:v>-12.242899118511264</c:v>
                </c:pt>
                <c:pt idx="31815">
                  <c:v>-13.467189030362391</c:v>
                </c:pt>
                <c:pt idx="31816">
                  <c:v>-8.8761018609206666</c:v>
                </c:pt>
                <c:pt idx="31817">
                  <c:v>-12.855044074436828</c:v>
                </c:pt>
                <c:pt idx="31818">
                  <c:v>-14.385406464250735</c:v>
                </c:pt>
                <c:pt idx="31819">
                  <c:v>-13.467189030362391</c:v>
                </c:pt>
                <c:pt idx="31820">
                  <c:v>-11.32468168462292</c:v>
                </c:pt>
                <c:pt idx="31821">
                  <c:v>-11.32468168462292</c:v>
                </c:pt>
                <c:pt idx="31822">
                  <c:v>-12.242899118511264</c:v>
                </c:pt>
                <c:pt idx="31823">
                  <c:v>-8.8761018609206666</c:v>
                </c:pt>
                <c:pt idx="31824">
                  <c:v>-12.548971596474045</c:v>
                </c:pt>
                <c:pt idx="31825">
                  <c:v>-15.915768854064645</c:v>
                </c:pt>
                <c:pt idx="31826">
                  <c:v>-13.467189030362391</c:v>
                </c:pt>
                <c:pt idx="31827">
                  <c:v>-12.242899118511264</c:v>
                </c:pt>
                <c:pt idx="31828">
                  <c:v>-12.242899118511264</c:v>
                </c:pt>
                <c:pt idx="31829">
                  <c:v>-11.630754162585701</c:v>
                </c:pt>
                <c:pt idx="31830">
                  <c:v>-11.018609206660138</c:v>
                </c:pt>
                <c:pt idx="31831">
                  <c:v>-12.855044074436828</c:v>
                </c:pt>
                <c:pt idx="31832">
                  <c:v>-15.60969637610186</c:v>
                </c:pt>
                <c:pt idx="31833">
                  <c:v>-14.079333986287953</c:v>
                </c:pt>
                <c:pt idx="31834">
                  <c:v>-11.630754162585701</c:v>
                </c:pt>
                <c:pt idx="31835">
                  <c:v>-10.100391772771793</c:v>
                </c:pt>
                <c:pt idx="31836">
                  <c:v>-11.32468168462292</c:v>
                </c:pt>
                <c:pt idx="31837">
                  <c:v>-10.406464250734574</c:v>
                </c:pt>
                <c:pt idx="31838">
                  <c:v>-11.018609206660138</c:v>
                </c:pt>
                <c:pt idx="31839">
                  <c:v>-14.9975514201763</c:v>
                </c:pt>
                <c:pt idx="31840">
                  <c:v>-15.30362389813908</c:v>
                </c:pt>
                <c:pt idx="31841">
                  <c:v>-12.855044074436828</c:v>
                </c:pt>
                <c:pt idx="31842">
                  <c:v>-11.630754162585701</c:v>
                </c:pt>
                <c:pt idx="31843">
                  <c:v>-9.7943192948090125</c:v>
                </c:pt>
                <c:pt idx="31844">
                  <c:v>-7.0396669931439764</c:v>
                </c:pt>
                <c:pt idx="31845">
                  <c:v>-8.8761018609206666</c:v>
                </c:pt>
                <c:pt idx="31846">
                  <c:v>-11.936826640548482</c:v>
                </c:pt>
                <c:pt idx="31847">
                  <c:v>-9.1821743388834491</c:v>
                </c:pt>
                <c:pt idx="31848">
                  <c:v>-10.712536728697357</c:v>
                </c:pt>
                <c:pt idx="31849">
                  <c:v>-10.712536728697357</c:v>
                </c:pt>
                <c:pt idx="31850">
                  <c:v>-7.0396669931439764</c:v>
                </c:pt>
                <c:pt idx="31851">
                  <c:v>-7.6518119490695398</c:v>
                </c:pt>
                <c:pt idx="31852">
                  <c:v>-9.7943192948090125</c:v>
                </c:pt>
                <c:pt idx="31853">
                  <c:v>-9.1821743388834491</c:v>
                </c:pt>
                <c:pt idx="31854">
                  <c:v>-10.712536728697357</c:v>
                </c:pt>
                <c:pt idx="31855">
                  <c:v>-8.570029382957884</c:v>
                </c:pt>
                <c:pt idx="31856">
                  <c:v>-11.32468168462292</c:v>
                </c:pt>
                <c:pt idx="31857">
                  <c:v>-10.406464250734574</c:v>
                </c:pt>
                <c:pt idx="31858">
                  <c:v>-7.9578844270323223</c:v>
                </c:pt>
                <c:pt idx="31859">
                  <c:v>-8.570029382957884</c:v>
                </c:pt>
                <c:pt idx="31860">
                  <c:v>-9.7943192948090125</c:v>
                </c:pt>
                <c:pt idx="31861">
                  <c:v>-9.7943192948090125</c:v>
                </c:pt>
                <c:pt idx="31862">
                  <c:v>-13.161116552399609</c:v>
                </c:pt>
                <c:pt idx="31863">
                  <c:v>-14.9975514201763</c:v>
                </c:pt>
                <c:pt idx="31864">
                  <c:v>-12.242899118511264</c:v>
                </c:pt>
                <c:pt idx="31865">
                  <c:v>-13.161116552399609</c:v>
                </c:pt>
                <c:pt idx="31866">
                  <c:v>-11.936826640548482</c:v>
                </c:pt>
                <c:pt idx="31867">
                  <c:v>-10.406464250734574</c:v>
                </c:pt>
                <c:pt idx="31868">
                  <c:v>-11.630754162585701</c:v>
                </c:pt>
                <c:pt idx="31869">
                  <c:v>-10.712536728697357</c:v>
                </c:pt>
                <c:pt idx="31870">
                  <c:v>-12.855044074436828</c:v>
                </c:pt>
                <c:pt idx="31871">
                  <c:v>-14.691478942213516</c:v>
                </c:pt>
                <c:pt idx="31872">
                  <c:v>-12.242899118511264</c:v>
                </c:pt>
                <c:pt idx="31873">
                  <c:v>-15.30362389813908</c:v>
                </c:pt>
                <c:pt idx="31874">
                  <c:v>-15.60969637610186</c:v>
                </c:pt>
                <c:pt idx="31875">
                  <c:v>-13.161116552399609</c:v>
                </c:pt>
                <c:pt idx="31876">
                  <c:v>-13.467189030362391</c:v>
                </c:pt>
                <c:pt idx="31877">
                  <c:v>-12.548971596474045</c:v>
                </c:pt>
                <c:pt idx="31878">
                  <c:v>-16.833986287952989</c:v>
                </c:pt>
                <c:pt idx="31879">
                  <c:v>-17.140058765915768</c:v>
                </c:pt>
                <c:pt idx="31880">
                  <c:v>-16.527913809990206</c:v>
                </c:pt>
                <c:pt idx="31881">
                  <c:v>-18.058276199804116</c:v>
                </c:pt>
                <c:pt idx="31882">
                  <c:v>-15.60969637610186</c:v>
                </c:pt>
                <c:pt idx="31883">
                  <c:v>-12.242899118511264</c:v>
                </c:pt>
                <c:pt idx="31884">
                  <c:v>-15.60969637610186</c:v>
                </c:pt>
                <c:pt idx="31885">
                  <c:v>-14.691478942213516</c:v>
                </c:pt>
                <c:pt idx="31886">
                  <c:v>-17.140058765915768</c:v>
                </c:pt>
                <c:pt idx="31887">
                  <c:v>-15.915768854064645</c:v>
                </c:pt>
                <c:pt idx="31888">
                  <c:v>-15.915768854064645</c:v>
                </c:pt>
                <c:pt idx="31889">
                  <c:v>-16.527913809990206</c:v>
                </c:pt>
                <c:pt idx="31890">
                  <c:v>-16.833986287952989</c:v>
                </c:pt>
                <c:pt idx="31891">
                  <c:v>-12.548971596474045</c:v>
                </c:pt>
                <c:pt idx="31892">
                  <c:v>-11.936826640548482</c:v>
                </c:pt>
                <c:pt idx="31893">
                  <c:v>-12.855044074436828</c:v>
                </c:pt>
                <c:pt idx="31894">
                  <c:v>-15.60969637610186</c:v>
                </c:pt>
                <c:pt idx="31895">
                  <c:v>-12.855044074436828</c:v>
                </c:pt>
                <c:pt idx="31896">
                  <c:v>-13.467189030362391</c:v>
                </c:pt>
                <c:pt idx="31897">
                  <c:v>-17.140058765915768</c:v>
                </c:pt>
                <c:pt idx="31898">
                  <c:v>-12.855044074436828</c:v>
                </c:pt>
                <c:pt idx="31899">
                  <c:v>-13.467189030362391</c:v>
                </c:pt>
                <c:pt idx="31900">
                  <c:v>-14.691478942213516</c:v>
                </c:pt>
                <c:pt idx="31901">
                  <c:v>-15.30362389813908</c:v>
                </c:pt>
                <c:pt idx="31902">
                  <c:v>-14.385406464250735</c:v>
                </c:pt>
                <c:pt idx="31903">
                  <c:v>-11.630754162585701</c:v>
                </c:pt>
                <c:pt idx="31904">
                  <c:v>-11.936826640548482</c:v>
                </c:pt>
                <c:pt idx="31905">
                  <c:v>-15.60969637610186</c:v>
                </c:pt>
                <c:pt idx="31906">
                  <c:v>-14.079333986287953</c:v>
                </c:pt>
                <c:pt idx="31907">
                  <c:v>-14.691478942213516</c:v>
                </c:pt>
                <c:pt idx="31908">
                  <c:v>-11.936826640548482</c:v>
                </c:pt>
                <c:pt idx="31909">
                  <c:v>-10.100391772771793</c:v>
                </c:pt>
                <c:pt idx="31910">
                  <c:v>-11.32468168462292</c:v>
                </c:pt>
                <c:pt idx="31911">
                  <c:v>-12.548971596474045</c:v>
                </c:pt>
                <c:pt idx="31912">
                  <c:v>-15.915768854064645</c:v>
                </c:pt>
                <c:pt idx="31913">
                  <c:v>-13.467189030362391</c:v>
                </c:pt>
                <c:pt idx="31914">
                  <c:v>-14.691478942213516</c:v>
                </c:pt>
                <c:pt idx="31915">
                  <c:v>-13.773261508325172</c:v>
                </c:pt>
                <c:pt idx="31916">
                  <c:v>-15.915768854064645</c:v>
                </c:pt>
                <c:pt idx="31917">
                  <c:v>-17.140058765915768</c:v>
                </c:pt>
                <c:pt idx="31918">
                  <c:v>-16.833986287952989</c:v>
                </c:pt>
                <c:pt idx="31919">
                  <c:v>-12.242899118511264</c:v>
                </c:pt>
                <c:pt idx="31920">
                  <c:v>-12.548971596474045</c:v>
                </c:pt>
                <c:pt idx="31921">
                  <c:v>-14.385406464250735</c:v>
                </c:pt>
                <c:pt idx="31922">
                  <c:v>-12.855044074436828</c:v>
                </c:pt>
                <c:pt idx="31923">
                  <c:v>-11.630754162585701</c:v>
                </c:pt>
                <c:pt idx="31924">
                  <c:v>-14.385406464250735</c:v>
                </c:pt>
                <c:pt idx="31925">
                  <c:v>-8.570029382957884</c:v>
                </c:pt>
                <c:pt idx="31926">
                  <c:v>-11.32468168462292</c:v>
                </c:pt>
                <c:pt idx="31927">
                  <c:v>-11.630754162585701</c:v>
                </c:pt>
                <c:pt idx="31928">
                  <c:v>-11.018609206660138</c:v>
                </c:pt>
                <c:pt idx="31929">
                  <c:v>-14.385406464250735</c:v>
                </c:pt>
                <c:pt idx="31930">
                  <c:v>-13.161116552399609</c:v>
                </c:pt>
                <c:pt idx="31931">
                  <c:v>-13.773261508325172</c:v>
                </c:pt>
                <c:pt idx="31932">
                  <c:v>-10.100391772771793</c:v>
                </c:pt>
                <c:pt idx="31933">
                  <c:v>-12.548971596474045</c:v>
                </c:pt>
                <c:pt idx="31934">
                  <c:v>-14.691478942213516</c:v>
                </c:pt>
                <c:pt idx="31935">
                  <c:v>-13.161116552399609</c:v>
                </c:pt>
                <c:pt idx="31936">
                  <c:v>-13.161116552399609</c:v>
                </c:pt>
                <c:pt idx="31937">
                  <c:v>-13.161116552399609</c:v>
                </c:pt>
                <c:pt idx="31938">
                  <c:v>-13.467189030362391</c:v>
                </c:pt>
                <c:pt idx="31939">
                  <c:v>-11.630754162585701</c:v>
                </c:pt>
                <c:pt idx="31940">
                  <c:v>-11.936826640548482</c:v>
                </c:pt>
                <c:pt idx="31941">
                  <c:v>-13.467189030362391</c:v>
                </c:pt>
                <c:pt idx="31942">
                  <c:v>-14.9975514201763</c:v>
                </c:pt>
                <c:pt idx="31943">
                  <c:v>-14.691478942213516</c:v>
                </c:pt>
                <c:pt idx="31944">
                  <c:v>-13.467189030362391</c:v>
                </c:pt>
                <c:pt idx="31945">
                  <c:v>-14.9975514201763</c:v>
                </c:pt>
                <c:pt idx="31946">
                  <c:v>-17.446131243878551</c:v>
                </c:pt>
                <c:pt idx="31947">
                  <c:v>-14.079333986287953</c:v>
                </c:pt>
                <c:pt idx="31948">
                  <c:v>-15.60969637610186</c:v>
                </c:pt>
                <c:pt idx="31949">
                  <c:v>-17.140058765915768</c:v>
                </c:pt>
                <c:pt idx="31950">
                  <c:v>-16.527913809990206</c:v>
                </c:pt>
                <c:pt idx="31951">
                  <c:v>-14.691478942213516</c:v>
                </c:pt>
                <c:pt idx="31952">
                  <c:v>-11.630754162585701</c:v>
                </c:pt>
                <c:pt idx="31953">
                  <c:v>-15.30362389813908</c:v>
                </c:pt>
                <c:pt idx="31954">
                  <c:v>-13.161116552399609</c:v>
                </c:pt>
                <c:pt idx="31955">
                  <c:v>-15.30362389813908</c:v>
                </c:pt>
                <c:pt idx="31956">
                  <c:v>-13.161116552399609</c:v>
                </c:pt>
                <c:pt idx="31957">
                  <c:v>-11.936826640548482</c:v>
                </c:pt>
                <c:pt idx="31958">
                  <c:v>-11.630754162585701</c:v>
                </c:pt>
                <c:pt idx="31959">
                  <c:v>-10.712536728697357</c:v>
                </c:pt>
                <c:pt idx="31960">
                  <c:v>-10.712536728697357</c:v>
                </c:pt>
                <c:pt idx="31961">
                  <c:v>-12.242899118511264</c:v>
                </c:pt>
                <c:pt idx="31962">
                  <c:v>-12.242899118511264</c:v>
                </c:pt>
                <c:pt idx="31963">
                  <c:v>-15.30362389813908</c:v>
                </c:pt>
                <c:pt idx="31964">
                  <c:v>-12.548971596474045</c:v>
                </c:pt>
                <c:pt idx="31965">
                  <c:v>-10.100391772771793</c:v>
                </c:pt>
                <c:pt idx="31966">
                  <c:v>-9.7943192948090125</c:v>
                </c:pt>
                <c:pt idx="31967">
                  <c:v>-11.32468168462292</c:v>
                </c:pt>
                <c:pt idx="31968">
                  <c:v>-10.406464250734574</c:v>
                </c:pt>
                <c:pt idx="31969">
                  <c:v>-11.018609206660138</c:v>
                </c:pt>
                <c:pt idx="31970">
                  <c:v>-10.406464250734574</c:v>
                </c:pt>
                <c:pt idx="31971">
                  <c:v>-11.936826640548482</c:v>
                </c:pt>
                <c:pt idx="31972">
                  <c:v>-11.936826640548482</c:v>
                </c:pt>
                <c:pt idx="31973">
                  <c:v>-11.018609206660138</c:v>
                </c:pt>
                <c:pt idx="31974">
                  <c:v>-12.242899118511264</c:v>
                </c:pt>
                <c:pt idx="31975">
                  <c:v>-11.936826640548482</c:v>
                </c:pt>
                <c:pt idx="31976">
                  <c:v>-13.467189030362391</c:v>
                </c:pt>
                <c:pt idx="31977">
                  <c:v>-8.2639569049951032</c:v>
                </c:pt>
                <c:pt idx="31978">
                  <c:v>-12.242899118511264</c:v>
                </c:pt>
                <c:pt idx="31979">
                  <c:v>-8.8761018609206666</c:v>
                </c:pt>
                <c:pt idx="31980">
                  <c:v>-7.0396669931439764</c:v>
                </c:pt>
                <c:pt idx="31981">
                  <c:v>-10.100391772771793</c:v>
                </c:pt>
                <c:pt idx="31982">
                  <c:v>-9.1821743388834491</c:v>
                </c:pt>
                <c:pt idx="31983">
                  <c:v>-10.712536728697357</c:v>
                </c:pt>
                <c:pt idx="31984">
                  <c:v>-11.32468168462292</c:v>
                </c:pt>
                <c:pt idx="31985">
                  <c:v>-9.1821743388834491</c:v>
                </c:pt>
                <c:pt idx="31986">
                  <c:v>-11.630754162585701</c:v>
                </c:pt>
                <c:pt idx="31987">
                  <c:v>-11.018609206660138</c:v>
                </c:pt>
                <c:pt idx="31988">
                  <c:v>-13.467189030362391</c:v>
                </c:pt>
                <c:pt idx="31989">
                  <c:v>-14.079333986287953</c:v>
                </c:pt>
                <c:pt idx="31990">
                  <c:v>-12.548971596474045</c:v>
                </c:pt>
                <c:pt idx="31991">
                  <c:v>-11.936826640548482</c:v>
                </c:pt>
                <c:pt idx="31992">
                  <c:v>-11.32468168462292</c:v>
                </c:pt>
                <c:pt idx="31993">
                  <c:v>-8.8761018609206666</c:v>
                </c:pt>
                <c:pt idx="31994">
                  <c:v>-9.1821743388834491</c:v>
                </c:pt>
                <c:pt idx="31995">
                  <c:v>-9.7943192948090125</c:v>
                </c:pt>
                <c:pt idx="31996">
                  <c:v>-11.018609206660138</c:v>
                </c:pt>
                <c:pt idx="31997">
                  <c:v>-10.406464250734574</c:v>
                </c:pt>
                <c:pt idx="31998">
                  <c:v>-11.32468168462292</c:v>
                </c:pt>
                <c:pt idx="31999">
                  <c:v>-11.630754162585701</c:v>
                </c:pt>
                <c:pt idx="32000">
                  <c:v>-14.385406464250735</c:v>
                </c:pt>
                <c:pt idx="32001">
                  <c:v>-14.691478942213516</c:v>
                </c:pt>
                <c:pt idx="32002">
                  <c:v>-12.242899118511264</c:v>
                </c:pt>
                <c:pt idx="32003">
                  <c:v>-14.079333986287953</c:v>
                </c:pt>
                <c:pt idx="32004">
                  <c:v>-12.242899118511264</c:v>
                </c:pt>
                <c:pt idx="32005">
                  <c:v>-13.773261508325172</c:v>
                </c:pt>
                <c:pt idx="32006">
                  <c:v>-13.773261508325172</c:v>
                </c:pt>
                <c:pt idx="32007">
                  <c:v>-14.079333986287953</c:v>
                </c:pt>
                <c:pt idx="32008">
                  <c:v>-13.773261508325172</c:v>
                </c:pt>
                <c:pt idx="32009">
                  <c:v>-10.406464250734574</c:v>
                </c:pt>
                <c:pt idx="32010">
                  <c:v>-11.32468168462292</c:v>
                </c:pt>
                <c:pt idx="32011">
                  <c:v>-15.60969637610186</c:v>
                </c:pt>
                <c:pt idx="32012">
                  <c:v>-14.079333986287953</c:v>
                </c:pt>
                <c:pt idx="32013">
                  <c:v>-12.242899118511264</c:v>
                </c:pt>
                <c:pt idx="32014">
                  <c:v>-10.406464250734574</c:v>
                </c:pt>
                <c:pt idx="32015">
                  <c:v>-13.161116552399609</c:v>
                </c:pt>
                <c:pt idx="32016">
                  <c:v>-10.100391772771793</c:v>
                </c:pt>
                <c:pt idx="32017">
                  <c:v>-8.8761018609206666</c:v>
                </c:pt>
                <c:pt idx="32018">
                  <c:v>-7.6518119490695398</c:v>
                </c:pt>
                <c:pt idx="32019">
                  <c:v>-9.7943192948090125</c:v>
                </c:pt>
                <c:pt idx="32020">
                  <c:v>-10.712536728697357</c:v>
                </c:pt>
                <c:pt idx="32021">
                  <c:v>-10.100391772771793</c:v>
                </c:pt>
                <c:pt idx="32022">
                  <c:v>-10.406464250734574</c:v>
                </c:pt>
                <c:pt idx="32023">
                  <c:v>-11.936826640548482</c:v>
                </c:pt>
                <c:pt idx="32024">
                  <c:v>-12.242899118511264</c:v>
                </c:pt>
                <c:pt idx="32025">
                  <c:v>-14.385406464250735</c:v>
                </c:pt>
                <c:pt idx="32026">
                  <c:v>-12.242899118511264</c:v>
                </c:pt>
                <c:pt idx="32027">
                  <c:v>-13.161116552399609</c:v>
                </c:pt>
                <c:pt idx="32028">
                  <c:v>-13.773261508325172</c:v>
                </c:pt>
                <c:pt idx="32029">
                  <c:v>-13.161116552399609</c:v>
                </c:pt>
                <c:pt idx="32030">
                  <c:v>-14.385406464250735</c:v>
                </c:pt>
                <c:pt idx="32031">
                  <c:v>-15.30362389813908</c:v>
                </c:pt>
                <c:pt idx="32032">
                  <c:v>-12.242899118511264</c:v>
                </c:pt>
                <c:pt idx="32033">
                  <c:v>-10.712536728697357</c:v>
                </c:pt>
                <c:pt idx="32034">
                  <c:v>-13.773261508325172</c:v>
                </c:pt>
                <c:pt idx="32035">
                  <c:v>-17.140058765915768</c:v>
                </c:pt>
                <c:pt idx="32036">
                  <c:v>-14.9975514201763</c:v>
                </c:pt>
                <c:pt idx="32037">
                  <c:v>-15.30362389813908</c:v>
                </c:pt>
                <c:pt idx="32038">
                  <c:v>-12.855044074436828</c:v>
                </c:pt>
                <c:pt idx="32039">
                  <c:v>-14.079333986287953</c:v>
                </c:pt>
                <c:pt idx="32040">
                  <c:v>-15.915768854064645</c:v>
                </c:pt>
                <c:pt idx="32041">
                  <c:v>-14.385406464250735</c:v>
                </c:pt>
                <c:pt idx="32042">
                  <c:v>-15.30362389813908</c:v>
                </c:pt>
                <c:pt idx="32043">
                  <c:v>-16.833986287952989</c:v>
                </c:pt>
                <c:pt idx="32044">
                  <c:v>-18.058276199804116</c:v>
                </c:pt>
                <c:pt idx="32045">
                  <c:v>-18.364348677766898</c:v>
                </c:pt>
                <c:pt idx="32046">
                  <c:v>-15.30362389813908</c:v>
                </c:pt>
                <c:pt idx="32047">
                  <c:v>-15.60969637610186</c:v>
                </c:pt>
                <c:pt idx="32048">
                  <c:v>-15.915768854064645</c:v>
                </c:pt>
                <c:pt idx="32049">
                  <c:v>-14.9975514201763</c:v>
                </c:pt>
                <c:pt idx="32050">
                  <c:v>-11.630754162585701</c:v>
                </c:pt>
                <c:pt idx="32051">
                  <c:v>-12.855044074436828</c:v>
                </c:pt>
                <c:pt idx="32052">
                  <c:v>-11.630754162585701</c:v>
                </c:pt>
                <c:pt idx="32053">
                  <c:v>-12.242899118511264</c:v>
                </c:pt>
                <c:pt idx="32054">
                  <c:v>-12.242899118511264</c:v>
                </c:pt>
                <c:pt idx="32055">
                  <c:v>-10.100391772771793</c:v>
                </c:pt>
                <c:pt idx="32056">
                  <c:v>-11.936826640548482</c:v>
                </c:pt>
                <c:pt idx="32057">
                  <c:v>-15.60969637610186</c:v>
                </c:pt>
                <c:pt idx="32058">
                  <c:v>-17.140058765915768</c:v>
                </c:pt>
                <c:pt idx="32059">
                  <c:v>-14.9975514201763</c:v>
                </c:pt>
                <c:pt idx="32060">
                  <c:v>-14.385406464250735</c:v>
                </c:pt>
                <c:pt idx="32061">
                  <c:v>-12.548971596474045</c:v>
                </c:pt>
                <c:pt idx="32062">
                  <c:v>-9.1821743388834491</c:v>
                </c:pt>
                <c:pt idx="32063">
                  <c:v>-12.548971596474045</c:v>
                </c:pt>
                <c:pt idx="32064">
                  <c:v>-12.242899118511264</c:v>
                </c:pt>
                <c:pt idx="32065">
                  <c:v>-13.773261508325172</c:v>
                </c:pt>
                <c:pt idx="32066">
                  <c:v>-12.855044074436828</c:v>
                </c:pt>
                <c:pt idx="32067">
                  <c:v>-14.9975514201763</c:v>
                </c:pt>
                <c:pt idx="32068">
                  <c:v>-13.773261508325172</c:v>
                </c:pt>
                <c:pt idx="32069">
                  <c:v>-9.1821743388834491</c:v>
                </c:pt>
                <c:pt idx="32070">
                  <c:v>-12.242899118511264</c:v>
                </c:pt>
                <c:pt idx="32071">
                  <c:v>-11.32468168462292</c:v>
                </c:pt>
                <c:pt idx="32072">
                  <c:v>-11.630754162585701</c:v>
                </c:pt>
                <c:pt idx="32073">
                  <c:v>-8.570029382957884</c:v>
                </c:pt>
                <c:pt idx="32074">
                  <c:v>-13.161116552399609</c:v>
                </c:pt>
                <c:pt idx="32075">
                  <c:v>-15.60969637610186</c:v>
                </c:pt>
                <c:pt idx="32076">
                  <c:v>-16.833986287952989</c:v>
                </c:pt>
                <c:pt idx="32077">
                  <c:v>-15.915768854064645</c:v>
                </c:pt>
                <c:pt idx="32078">
                  <c:v>-14.9975514201763</c:v>
                </c:pt>
                <c:pt idx="32079">
                  <c:v>-13.161116552399609</c:v>
                </c:pt>
                <c:pt idx="32080">
                  <c:v>-14.9975514201763</c:v>
                </c:pt>
                <c:pt idx="32081">
                  <c:v>-12.548971596474045</c:v>
                </c:pt>
                <c:pt idx="32082">
                  <c:v>-12.242899118511264</c:v>
                </c:pt>
                <c:pt idx="32083">
                  <c:v>-11.630754162585701</c:v>
                </c:pt>
                <c:pt idx="32084">
                  <c:v>-11.630754162585701</c:v>
                </c:pt>
                <c:pt idx="32085">
                  <c:v>-12.855044074436828</c:v>
                </c:pt>
                <c:pt idx="32086">
                  <c:v>-8.8761018609206666</c:v>
                </c:pt>
                <c:pt idx="32087">
                  <c:v>-5.2032321253672871</c:v>
                </c:pt>
                <c:pt idx="32088">
                  <c:v>-9.1821743388834491</c:v>
                </c:pt>
                <c:pt idx="32089">
                  <c:v>-7.3457394711067581</c:v>
                </c:pt>
                <c:pt idx="32090">
                  <c:v>-7.9578844270323223</c:v>
                </c:pt>
                <c:pt idx="32091">
                  <c:v>-9.7943192948090125</c:v>
                </c:pt>
                <c:pt idx="32092">
                  <c:v>-10.406464250734574</c:v>
                </c:pt>
                <c:pt idx="32093">
                  <c:v>-9.1821743388834491</c:v>
                </c:pt>
                <c:pt idx="32094">
                  <c:v>-12.855044074436828</c:v>
                </c:pt>
                <c:pt idx="32095">
                  <c:v>-11.018609206660138</c:v>
                </c:pt>
                <c:pt idx="32096">
                  <c:v>-7.9578844270323223</c:v>
                </c:pt>
                <c:pt idx="32097">
                  <c:v>-11.630754162585701</c:v>
                </c:pt>
                <c:pt idx="32098">
                  <c:v>-11.630754162585701</c:v>
                </c:pt>
                <c:pt idx="32099">
                  <c:v>-9.1821743388834491</c:v>
                </c:pt>
                <c:pt idx="32100">
                  <c:v>-9.7943192948090125</c:v>
                </c:pt>
                <c:pt idx="32101">
                  <c:v>-6.7335945151811956</c:v>
                </c:pt>
                <c:pt idx="32102">
                  <c:v>-9.7943192948090125</c:v>
                </c:pt>
                <c:pt idx="32103">
                  <c:v>-9.1821743388834491</c:v>
                </c:pt>
                <c:pt idx="32104">
                  <c:v>-6.7335945151811956</c:v>
                </c:pt>
                <c:pt idx="32105">
                  <c:v>-4.5910871694417246</c:v>
                </c:pt>
                <c:pt idx="32106">
                  <c:v>-10.100391772771793</c:v>
                </c:pt>
                <c:pt idx="32107">
                  <c:v>-8.570029382957884</c:v>
                </c:pt>
                <c:pt idx="32108">
                  <c:v>-12.855044074436828</c:v>
                </c:pt>
                <c:pt idx="32109">
                  <c:v>-13.161116552399609</c:v>
                </c:pt>
                <c:pt idx="32110">
                  <c:v>-14.079333986287953</c:v>
                </c:pt>
                <c:pt idx="32111">
                  <c:v>-12.242899118511264</c:v>
                </c:pt>
                <c:pt idx="32112">
                  <c:v>-12.242899118511264</c:v>
                </c:pt>
                <c:pt idx="32113">
                  <c:v>-12.548971596474045</c:v>
                </c:pt>
                <c:pt idx="32114">
                  <c:v>-12.242899118511264</c:v>
                </c:pt>
                <c:pt idx="32115">
                  <c:v>-14.079333986287953</c:v>
                </c:pt>
                <c:pt idx="32116">
                  <c:v>-12.242899118511264</c:v>
                </c:pt>
                <c:pt idx="32117">
                  <c:v>-9.1821743388834491</c:v>
                </c:pt>
                <c:pt idx="32118">
                  <c:v>-8.8761018609206666</c:v>
                </c:pt>
                <c:pt idx="32119">
                  <c:v>-9.7943192948090125</c:v>
                </c:pt>
                <c:pt idx="32120">
                  <c:v>-12.855044074436828</c:v>
                </c:pt>
                <c:pt idx="32121">
                  <c:v>-11.630754162585701</c:v>
                </c:pt>
                <c:pt idx="32122">
                  <c:v>-12.242899118511264</c:v>
                </c:pt>
                <c:pt idx="32123">
                  <c:v>-14.079333986287953</c:v>
                </c:pt>
                <c:pt idx="32124">
                  <c:v>-15.30362389813908</c:v>
                </c:pt>
                <c:pt idx="32125">
                  <c:v>-13.161116552399609</c:v>
                </c:pt>
                <c:pt idx="32126">
                  <c:v>-13.773261508325172</c:v>
                </c:pt>
                <c:pt idx="32127">
                  <c:v>-10.712536728697357</c:v>
                </c:pt>
                <c:pt idx="32128">
                  <c:v>-14.385406464250735</c:v>
                </c:pt>
                <c:pt idx="32129">
                  <c:v>-14.385406464250735</c:v>
                </c:pt>
                <c:pt idx="32130">
                  <c:v>-15.915768854064645</c:v>
                </c:pt>
                <c:pt idx="32131">
                  <c:v>-18.058276199804116</c:v>
                </c:pt>
                <c:pt idx="32132">
                  <c:v>-14.691478942213516</c:v>
                </c:pt>
                <c:pt idx="32133">
                  <c:v>-17.140058765915768</c:v>
                </c:pt>
                <c:pt idx="32134">
                  <c:v>-17.446131243878551</c:v>
                </c:pt>
                <c:pt idx="32135">
                  <c:v>-18.364348677766898</c:v>
                </c:pt>
                <c:pt idx="32136">
                  <c:v>-15.30362389813908</c:v>
                </c:pt>
                <c:pt idx="32137">
                  <c:v>-12.548971596474045</c:v>
                </c:pt>
                <c:pt idx="32138">
                  <c:v>-12.855044074436828</c:v>
                </c:pt>
                <c:pt idx="32139">
                  <c:v>-13.467189030362391</c:v>
                </c:pt>
                <c:pt idx="32140">
                  <c:v>-11.630754162585701</c:v>
                </c:pt>
                <c:pt idx="32141">
                  <c:v>-12.855044074436828</c:v>
                </c:pt>
                <c:pt idx="32142">
                  <c:v>-15.915768854064645</c:v>
                </c:pt>
                <c:pt idx="32143">
                  <c:v>-18.364348677766898</c:v>
                </c:pt>
                <c:pt idx="32144">
                  <c:v>-14.691478942213516</c:v>
                </c:pt>
                <c:pt idx="32145">
                  <c:v>-12.855044074436828</c:v>
                </c:pt>
                <c:pt idx="32146">
                  <c:v>-11.936826640548482</c:v>
                </c:pt>
                <c:pt idx="32147">
                  <c:v>-13.467189030362391</c:v>
                </c:pt>
                <c:pt idx="32148">
                  <c:v>-13.161116552399609</c:v>
                </c:pt>
                <c:pt idx="32149">
                  <c:v>-16.527913809990206</c:v>
                </c:pt>
                <c:pt idx="32150">
                  <c:v>-11.936826640548482</c:v>
                </c:pt>
                <c:pt idx="32151">
                  <c:v>-13.161116552399609</c:v>
                </c:pt>
                <c:pt idx="32152">
                  <c:v>-14.691478942213516</c:v>
                </c:pt>
                <c:pt idx="32153">
                  <c:v>-9.1821743388834491</c:v>
                </c:pt>
                <c:pt idx="32154">
                  <c:v>-13.161116552399609</c:v>
                </c:pt>
                <c:pt idx="32155">
                  <c:v>-12.242899118511264</c:v>
                </c:pt>
                <c:pt idx="32156">
                  <c:v>-12.242899118511264</c:v>
                </c:pt>
                <c:pt idx="32157">
                  <c:v>-8.8761018609206666</c:v>
                </c:pt>
                <c:pt idx="32158">
                  <c:v>-14.9975514201763</c:v>
                </c:pt>
                <c:pt idx="32159">
                  <c:v>-14.9975514201763</c:v>
                </c:pt>
                <c:pt idx="32160">
                  <c:v>-13.467189030362391</c:v>
                </c:pt>
                <c:pt idx="32161">
                  <c:v>-10.712536728697357</c:v>
                </c:pt>
                <c:pt idx="32162">
                  <c:v>-10.406464250734574</c:v>
                </c:pt>
                <c:pt idx="32163">
                  <c:v>-9.7943192948090125</c:v>
                </c:pt>
                <c:pt idx="32164">
                  <c:v>-11.630754162585701</c:v>
                </c:pt>
                <c:pt idx="32165">
                  <c:v>-11.32468168462292</c:v>
                </c:pt>
                <c:pt idx="32166">
                  <c:v>-10.406464250734574</c:v>
                </c:pt>
                <c:pt idx="32167">
                  <c:v>-10.406464250734574</c:v>
                </c:pt>
                <c:pt idx="32168">
                  <c:v>-14.385406464250735</c:v>
                </c:pt>
                <c:pt idx="32169">
                  <c:v>-10.100391772771793</c:v>
                </c:pt>
                <c:pt idx="32170">
                  <c:v>-9.1821743388834491</c:v>
                </c:pt>
                <c:pt idx="32171">
                  <c:v>-11.936826640548482</c:v>
                </c:pt>
                <c:pt idx="32172">
                  <c:v>-10.712536728697357</c:v>
                </c:pt>
                <c:pt idx="32173">
                  <c:v>-9.1821743388834491</c:v>
                </c:pt>
                <c:pt idx="32174">
                  <c:v>-10.100391772771793</c:v>
                </c:pt>
                <c:pt idx="32175">
                  <c:v>-11.018609206660138</c:v>
                </c:pt>
                <c:pt idx="32176">
                  <c:v>-10.406464250734574</c:v>
                </c:pt>
                <c:pt idx="32177">
                  <c:v>-11.018609206660138</c:v>
                </c:pt>
                <c:pt idx="32178">
                  <c:v>-10.406464250734574</c:v>
                </c:pt>
                <c:pt idx="32179">
                  <c:v>-10.100391772771793</c:v>
                </c:pt>
                <c:pt idx="32180">
                  <c:v>-11.32468168462292</c:v>
                </c:pt>
                <c:pt idx="32181">
                  <c:v>-11.018609206660138</c:v>
                </c:pt>
                <c:pt idx="32182">
                  <c:v>-11.936826640548482</c:v>
                </c:pt>
                <c:pt idx="32183">
                  <c:v>-12.242899118511264</c:v>
                </c:pt>
                <c:pt idx="32184">
                  <c:v>-13.467189030362391</c:v>
                </c:pt>
                <c:pt idx="32185">
                  <c:v>-14.079333986287953</c:v>
                </c:pt>
                <c:pt idx="32186">
                  <c:v>-10.406464250734574</c:v>
                </c:pt>
                <c:pt idx="32187">
                  <c:v>-13.773261508325172</c:v>
                </c:pt>
                <c:pt idx="32188">
                  <c:v>-12.855044074436828</c:v>
                </c:pt>
                <c:pt idx="32189">
                  <c:v>-7.6518119490695398</c:v>
                </c:pt>
                <c:pt idx="32190">
                  <c:v>-11.936826640548482</c:v>
                </c:pt>
                <c:pt idx="32191">
                  <c:v>-9.7943192948090125</c:v>
                </c:pt>
                <c:pt idx="32192">
                  <c:v>-5.2032321253672871</c:v>
                </c:pt>
                <c:pt idx="32193">
                  <c:v>-7.0396669931439764</c:v>
                </c:pt>
                <c:pt idx="32194">
                  <c:v>-3.672869735553379</c:v>
                </c:pt>
                <c:pt idx="32195">
                  <c:v>-6.1214495592556322</c:v>
                </c:pt>
                <c:pt idx="32196">
                  <c:v>-7.6518119490695398</c:v>
                </c:pt>
                <c:pt idx="32197">
                  <c:v>-8.570029382957884</c:v>
                </c:pt>
                <c:pt idx="32198">
                  <c:v>-12.242899118511264</c:v>
                </c:pt>
                <c:pt idx="32199">
                  <c:v>-11.630754162585701</c:v>
                </c:pt>
                <c:pt idx="32200">
                  <c:v>-11.630754162585701</c:v>
                </c:pt>
                <c:pt idx="32201">
                  <c:v>-10.100391772771793</c:v>
                </c:pt>
                <c:pt idx="32202">
                  <c:v>-12.548971596474045</c:v>
                </c:pt>
                <c:pt idx="32203">
                  <c:v>-9.1821743388834491</c:v>
                </c:pt>
                <c:pt idx="32204">
                  <c:v>-8.570029382957884</c:v>
                </c:pt>
                <c:pt idx="32205">
                  <c:v>-11.018609206660138</c:v>
                </c:pt>
                <c:pt idx="32206">
                  <c:v>-11.32468168462292</c:v>
                </c:pt>
                <c:pt idx="32207">
                  <c:v>-9.7943192948090125</c:v>
                </c:pt>
                <c:pt idx="32208">
                  <c:v>-10.712536728697357</c:v>
                </c:pt>
                <c:pt idx="32209">
                  <c:v>-10.712536728697357</c:v>
                </c:pt>
                <c:pt idx="32210">
                  <c:v>-10.406464250734574</c:v>
                </c:pt>
                <c:pt idx="32211">
                  <c:v>-11.018609206660138</c:v>
                </c:pt>
                <c:pt idx="32212">
                  <c:v>-8.8761018609206666</c:v>
                </c:pt>
                <c:pt idx="32213">
                  <c:v>-6.4275220372184139</c:v>
                </c:pt>
                <c:pt idx="32214">
                  <c:v>-7.0396669931439764</c:v>
                </c:pt>
                <c:pt idx="32215">
                  <c:v>-12.548971596474045</c:v>
                </c:pt>
                <c:pt idx="32216">
                  <c:v>-11.32468168462292</c:v>
                </c:pt>
                <c:pt idx="32217">
                  <c:v>-11.936826640548482</c:v>
                </c:pt>
                <c:pt idx="32218">
                  <c:v>-9.7943192948090125</c:v>
                </c:pt>
                <c:pt idx="32219">
                  <c:v>-10.406464250734574</c:v>
                </c:pt>
                <c:pt idx="32220">
                  <c:v>-14.079333986287953</c:v>
                </c:pt>
                <c:pt idx="32221">
                  <c:v>-16.833986287952989</c:v>
                </c:pt>
                <c:pt idx="32222">
                  <c:v>-12.242899118511264</c:v>
                </c:pt>
                <c:pt idx="32223">
                  <c:v>-11.018609206660138</c:v>
                </c:pt>
                <c:pt idx="32224">
                  <c:v>-10.406464250734574</c:v>
                </c:pt>
                <c:pt idx="32225">
                  <c:v>-7.0396669931439764</c:v>
                </c:pt>
                <c:pt idx="32226">
                  <c:v>-8.8761018609206666</c:v>
                </c:pt>
                <c:pt idx="32227">
                  <c:v>-5.2032321253672871</c:v>
                </c:pt>
                <c:pt idx="32228">
                  <c:v>-7.0396669931439764</c:v>
                </c:pt>
                <c:pt idx="32229">
                  <c:v>-10.406464250734574</c:v>
                </c:pt>
                <c:pt idx="32230">
                  <c:v>-6.4275220372184139</c:v>
                </c:pt>
                <c:pt idx="32231">
                  <c:v>-9.1821743388834491</c:v>
                </c:pt>
                <c:pt idx="32232">
                  <c:v>-11.018609206660138</c:v>
                </c:pt>
                <c:pt idx="32233">
                  <c:v>-9.7943192948090125</c:v>
                </c:pt>
                <c:pt idx="32234">
                  <c:v>-11.018609206660138</c:v>
                </c:pt>
                <c:pt idx="32235">
                  <c:v>-15.60969637610186</c:v>
                </c:pt>
                <c:pt idx="32236">
                  <c:v>-9.1821743388834491</c:v>
                </c:pt>
                <c:pt idx="32237">
                  <c:v>-11.32468168462292</c:v>
                </c:pt>
                <c:pt idx="32238">
                  <c:v>-10.712536728697357</c:v>
                </c:pt>
                <c:pt idx="32239">
                  <c:v>-13.467189030362391</c:v>
                </c:pt>
                <c:pt idx="32240">
                  <c:v>-8.8761018609206666</c:v>
                </c:pt>
                <c:pt idx="32241">
                  <c:v>-13.467189030362391</c:v>
                </c:pt>
                <c:pt idx="32242">
                  <c:v>-10.406464250734574</c:v>
                </c:pt>
                <c:pt idx="32243">
                  <c:v>-10.712536728697357</c:v>
                </c:pt>
                <c:pt idx="32244">
                  <c:v>-10.712536728697357</c:v>
                </c:pt>
                <c:pt idx="32245">
                  <c:v>-11.32468168462292</c:v>
                </c:pt>
                <c:pt idx="32246">
                  <c:v>-12.548971596474045</c:v>
                </c:pt>
                <c:pt idx="32247">
                  <c:v>-12.242899118511264</c:v>
                </c:pt>
                <c:pt idx="32248">
                  <c:v>-12.855044074436828</c:v>
                </c:pt>
                <c:pt idx="32249">
                  <c:v>-10.712536728697357</c:v>
                </c:pt>
                <c:pt idx="32250">
                  <c:v>-10.406464250734574</c:v>
                </c:pt>
                <c:pt idx="32251">
                  <c:v>-10.100391772771793</c:v>
                </c:pt>
                <c:pt idx="32252">
                  <c:v>-7.9578844270323223</c:v>
                </c:pt>
                <c:pt idx="32253">
                  <c:v>-11.630754162585701</c:v>
                </c:pt>
                <c:pt idx="32254">
                  <c:v>-11.018609206660138</c:v>
                </c:pt>
                <c:pt idx="32255">
                  <c:v>-10.406464250734574</c:v>
                </c:pt>
                <c:pt idx="32256">
                  <c:v>-10.100391772771793</c:v>
                </c:pt>
                <c:pt idx="32257">
                  <c:v>-10.406464250734574</c:v>
                </c:pt>
                <c:pt idx="32258">
                  <c:v>-13.161116552399609</c:v>
                </c:pt>
                <c:pt idx="32259">
                  <c:v>-14.691478942213516</c:v>
                </c:pt>
                <c:pt idx="32260">
                  <c:v>-14.079333986287953</c:v>
                </c:pt>
                <c:pt idx="32261">
                  <c:v>-12.855044074436828</c:v>
                </c:pt>
                <c:pt idx="32262">
                  <c:v>-14.079333986287953</c:v>
                </c:pt>
                <c:pt idx="32263">
                  <c:v>-15.30362389813908</c:v>
                </c:pt>
                <c:pt idx="32264">
                  <c:v>-13.467189030362391</c:v>
                </c:pt>
                <c:pt idx="32265">
                  <c:v>-11.630754162585701</c:v>
                </c:pt>
                <c:pt idx="32266">
                  <c:v>-13.161116552399609</c:v>
                </c:pt>
                <c:pt idx="32267">
                  <c:v>-14.385406464250735</c:v>
                </c:pt>
                <c:pt idx="32268">
                  <c:v>-10.100391772771793</c:v>
                </c:pt>
                <c:pt idx="32269">
                  <c:v>-11.936826640548482</c:v>
                </c:pt>
                <c:pt idx="32270">
                  <c:v>-13.467189030362391</c:v>
                </c:pt>
                <c:pt idx="32271">
                  <c:v>-10.406464250734574</c:v>
                </c:pt>
                <c:pt idx="32272">
                  <c:v>-9.7943192948090125</c:v>
                </c:pt>
                <c:pt idx="32273">
                  <c:v>-10.712536728697357</c:v>
                </c:pt>
                <c:pt idx="32274">
                  <c:v>-13.467189030362391</c:v>
                </c:pt>
                <c:pt idx="32275">
                  <c:v>-13.161116552399609</c:v>
                </c:pt>
                <c:pt idx="32276">
                  <c:v>-10.100391772771793</c:v>
                </c:pt>
                <c:pt idx="32277">
                  <c:v>-7.6518119490695398</c:v>
                </c:pt>
                <c:pt idx="32278">
                  <c:v>-10.712536728697357</c:v>
                </c:pt>
                <c:pt idx="32279">
                  <c:v>-10.406464250734574</c:v>
                </c:pt>
                <c:pt idx="32280">
                  <c:v>-9.7943192948090125</c:v>
                </c:pt>
                <c:pt idx="32281">
                  <c:v>-11.32468168462292</c:v>
                </c:pt>
                <c:pt idx="32282">
                  <c:v>-11.630754162585701</c:v>
                </c:pt>
                <c:pt idx="32283">
                  <c:v>-9.7943192948090125</c:v>
                </c:pt>
                <c:pt idx="32284">
                  <c:v>-11.018609206660138</c:v>
                </c:pt>
                <c:pt idx="32285">
                  <c:v>-11.018609206660138</c:v>
                </c:pt>
                <c:pt idx="32286">
                  <c:v>-9.7943192948090125</c:v>
                </c:pt>
                <c:pt idx="32287">
                  <c:v>-7.3457394711067581</c:v>
                </c:pt>
                <c:pt idx="32288">
                  <c:v>-10.100391772771793</c:v>
                </c:pt>
                <c:pt idx="32289">
                  <c:v>-10.100391772771793</c:v>
                </c:pt>
                <c:pt idx="32290">
                  <c:v>-12.855044074436828</c:v>
                </c:pt>
                <c:pt idx="32291">
                  <c:v>-11.018609206660138</c:v>
                </c:pt>
                <c:pt idx="32292">
                  <c:v>-10.406464250734574</c:v>
                </c:pt>
                <c:pt idx="32293">
                  <c:v>-8.2639569049951032</c:v>
                </c:pt>
                <c:pt idx="32294">
                  <c:v>-10.406464250734574</c:v>
                </c:pt>
                <c:pt idx="32295">
                  <c:v>-9.1821743388834491</c:v>
                </c:pt>
                <c:pt idx="32296">
                  <c:v>-11.32468168462292</c:v>
                </c:pt>
                <c:pt idx="32297">
                  <c:v>-10.100391772771793</c:v>
                </c:pt>
                <c:pt idx="32298">
                  <c:v>-11.018609206660138</c:v>
                </c:pt>
                <c:pt idx="32299">
                  <c:v>-7.9578844270323223</c:v>
                </c:pt>
                <c:pt idx="32300">
                  <c:v>-8.570029382957884</c:v>
                </c:pt>
                <c:pt idx="32301">
                  <c:v>-9.7943192948090125</c:v>
                </c:pt>
                <c:pt idx="32302">
                  <c:v>-11.32468168462292</c:v>
                </c:pt>
                <c:pt idx="32303">
                  <c:v>-15.30362389813908</c:v>
                </c:pt>
                <c:pt idx="32304">
                  <c:v>-11.630754162585701</c:v>
                </c:pt>
                <c:pt idx="32305">
                  <c:v>-11.018609206660138</c:v>
                </c:pt>
                <c:pt idx="32306">
                  <c:v>-10.712536728697357</c:v>
                </c:pt>
                <c:pt idx="32307">
                  <c:v>-15.30362389813908</c:v>
                </c:pt>
                <c:pt idx="32308">
                  <c:v>-12.548971596474045</c:v>
                </c:pt>
                <c:pt idx="32309">
                  <c:v>-11.018609206660138</c:v>
                </c:pt>
                <c:pt idx="32310">
                  <c:v>-11.630754162585701</c:v>
                </c:pt>
                <c:pt idx="32311">
                  <c:v>-12.242899118511264</c:v>
                </c:pt>
                <c:pt idx="32312">
                  <c:v>-10.406464250734574</c:v>
                </c:pt>
                <c:pt idx="32313">
                  <c:v>-11.32468168462292</c:v>
                </c:pt>
                <c:pt idx="32314">
                  <c:v>-7.6518119490695398</c:v>
                </c:pt>
                <c:pt idx="32315">
                  <c:v>-7.0396669931439764</c:v>
                </c:pt>
                <c:pt idx="32316">
                  <c:v>-10.100391772771793</c:v>
                </c:pt>
                <c:pt idx="32317">
                  <c:v>-8.8761018609206666</c:v>
                </c:pt>
                <c:pt idx="32318">
                  <c:v>-10.406464250734574</c:v>
                </c:pt>
                <c:pt idx="32319">
                  <c:v>-14.079333986287953</c:v>
                </c:pt>
                <c:pt idx="32320">
                  <c:v>-11.936826640548482</c:v>
                </c:pt>
                <c:pt idx="32321">
                  <c:v>-11.630754162585701</c:v>
                </c:pt>
                <c:pt idx="32322">
                  <c:v>-10.100391772771793</c:v>
                </c:pt>
                <c:pt idx="32323">
                  <c:v>-12.855044074436828</c:v>
                </c:pt>
                <c:pt idx="32324">
                  <c:v>-11.018609206660138</c:v>
                </c:pt>
                <c:pt idx="32325">
                  <c:v>-8.8761018609206666</c:v>
                </c:pt>
                <c:pt idx="32326">
                  <c:v>-11.32468168462292</c:v>
                </c:pt>
                <c:pt idx="32327">
                  <c:v>-14.079333986287953</c:v>
                </c:pt>
                <c:pt idx="32328">
                  <c:v>-13.161116552399609</c:v>
                </c:pt>
                <c:pt idx="32329">
                  <c:v>-12.548971596474045</c:v>
                </c:pt>
                <c:pt idx="32330">
                  <c:v>-11.32468168462292</c:v>
                </c:pt>
                <c:pt idx="32331">
                  <c:v>-13.161116552399609</c:v>
                </c:pt>
                <c:pt idx="32332">
                  <c:v>-11.018609206660138</c:v>
                </c:pt>
                <c:pt idx="32333">
                  <c:v>-7.3457394711067581</c:v>
                </c:pt>
                <c:pt idx="32334">
                  <c:v>-5.8153770812928505</c:v>
                </c:pt>
                <c:pt idx="32335">
                  <c:v>-5.8153770812928505</c:v>
                </c:pt>
                <c:pt idx="32336">
                  <c:v>-5.8153770812928505</c:v>
                </c:pt>
                <c:pt idx="32337">
                  <c:v>-9.1821743388834491</c:v>
                </c:pt>
                <c:pt idx="32338">
                  <c:v>-8.8761018609206666</c:v>
                </c:pt>
                <c:pt idx="32339">
                  <c:v>-11.630754162585701</c:v>
                </c:pt>
                <c:pt idx="32340">
                  <c:v>-11.630754162585701</c:v>
                </c:pt>
                <c:pt idx="32341">
                  <c:v>-10.100391772771793</c:v>
                </c:pt>
                <c:pt idx="32342">
                  <c:v>-8.8761018609206666</c:v>
                </c:pt>
                <c:pt idx="32343">
                  <c:v>-13.773261508325172</c:v>
                </c:pt>
                <c:pt idx="32344">
                  <c:v>-7.6518119490695398</c:v>
                </c:pt>
                <c:pt idx="32345">
                  <c:v>-11.018609206660138</c:v>
                </c:pt>
                <c:pt idx="32346">
                  <c:v>-9.7943192948090125</c:v>
                </c:pt>
                <c:pt idx="32347">
                  <c:v>-11.630754162585701</c:v>
                </c:pt>
                <c:pt idx="32348">
                  <c:v>-11.936826640548482</c:v>
                </c:pt>
                <c:pt idx="32349">
                  <c:v>-11.936826640548482</c:v>
                </c:pt>
                <c:pt idx="32350">
                  <c:v>-10.100391772771793</c:v>
                </c:pt>
                <c:pt idx="32351">
                  <c:v>-13.467189030362391</c:v>
                </c:pt>
                <c:pt idx="32352">
                  <c:v>-12.242899118511264</c:v>
                </c:pt>
                <c:pt idx="32353">
                  <c:v>-11.936826640548482</c:v>
                </c:pt>
                <c:pt idx="32354">
                  <c:v>-11.018609206660138</c:v>
                </c:pt>
                <c:pt idx="32355">
                  <c:v>-10.406464250734574</c:v>
                </c:pt>
                <c:pt idx="32356">
                  <c:v>-6.4275220372184139</c:v>
                </c:pt>
                <c:pt idx="32357">
                  <c:v>-7.0396669931439764</c:v>
                </c:pt>
                <c:pt idx="32358">
                  <c:v>-12.548971596474045</c:v>
                </c:pt>
                <c:pt idx="32359">
                  <c:v>-10.406464250734574</c:v>
                </c:pt>
                <c:pt idx="32360">
                  <c:v>-7.9578844270323223</c:v>
                </c:pt>
                <c:pt idx="32361">
                  <c:v>-7.6518119490695398</c:v>
                </c:pt>
                <c:pt idx="32362">
                  <c:v>-9.7943192948090125</c:v>
                </c:pt>
                <c:pt idx="32363">
                  <c:v>-11.32468168462292</c:v>
                </c:pt>
                <c:pt idx="32364">
                  <c:v>-9.1821743388834491</c:v>
                </c:pt>
                <c:pt idx="32365">
                  <c:v>-11.32468168462292</c:v>
                </c:pt>
                <c:pt idx="32366">
                  <c:v>-12.242899118511264</c:v>
                </c:pt>
                <c:pt idx="32367">
                  <c:v>-12.855044074436828</c:v>
                </c:pt>
                <c:pt idx="32368">
                  <c:v>-14.691478942213516</c:v>
                </c:pt>
                <c:pt idx="32369">
                  <c:v>-14.9975514201763</c:v>
                </c:pt>
                <c:pt idx="32370">
                  <c:v>-13.467189030362391</c:v>
                </c:pt>
                <c:pt idx="32371">
                  <c:v>-11.630754162585701</c:v>
                </c:pt>
                <c:pt idx="32372">
                  <c:v>-12.855044074436828</c:v>
                </c:pt>
                <c:pt idx="32373">
                  <c:v>-13.773261508325172</c:v>
                </c:pt>
                <c:pt idx="32374">
                  <c:v>-12.855044074436828</c:v>
                </c:pt>
                <c:pt idx="32375">
                  <c:v>-7.3457394711067581</c:v>
                </c:pt>
                <c:pt idx="32376">
                  <c:v>-10.100391772771793</c:v>
                </c:pt>
                <c:pt idx="32377">
                  <c:v>-9.7943192948090125</c:v>
                </c:pt>
                <c:pt idx="32378">
                  <c:v>-12.242899118511264</c:v>
                </c:pt>
                <c:pt idx="32379">
                  <c:v>-14.079333986287953</c:v>
                </c:pt>
                <c:pt idx="32380">
                  <c:v>-15.30362389813908</c:v>
                </c:pt>
                <c:pt idx="32381">
                  <c:v>-17.140058765915768</c:v>
                </c:pt>
                <c:pt idx="32382">
                  <c:v>-15.915768854064645</c:v>
                </c:pt>
                <c:pt idx="32383">
                  <c:v>-14.385406464250735</c:v>
                </c:pt>
                <c:pt idx="32384">
                  <c:v>-11.630754162585701</c:v>
                </c:pt>
                <c:pt idx="32385">
                  <c:v>-12.855044074436828</c:v>
                </c:pt>
                <c:pt idx="32386">
                  <c:v>-12.242899118511264</c:v>
                </c:pt>
                <c:pt idx="32387">
                  <c:v>-12.242899118511264</c:v>
                </c:pt>
                <c:pt idx="32388">
                  <c:v>-11.630754162585701</c:v>
                </c:pt>
                <c:pt idx="32389">
                  <c:v>-11.018609206660138</c:v>
                </c:pt>
                <c:pt idx="32390">
                  <c:v>-10.712536728697357</c:v>
                </c:pt>
                <c:pt idx="32391">
                  <c:v>-10.100391772771793</c:v>
                </c:pt>
                <c:pt idx="32392">
                  <c:v>-9.7943192948090125</c:v>
                </c:pt>
                <c:pt idx="32393">
                  <c:v>-10.712536728697357</c:v>
                </c:pt>
                <c:pt idx="32394">
                  <c:v>-11.936826640548482</c:v>
                </c:pt>
                <c:pt idx="32395">
                  <c:v>-11.936826640548482</c:v>
                </c:pt>
                <c:pt idx="32396">
                  <c:v>-15.915768854064645</c:v>
                </c:pt>
                <c:pt idx="32397">
                  <c:v>-14.385406464250735</c:v>
                </c:pt>
                <c:pt idx="32398">
                  <c:v>-12.242899118511264</c:v>
                </c:pt>
                <c:pt idx="32399">
                  <c:v>-9.7943192948090125</c:v>
                </c:pt>
                <c:pt idx="32400">
                  <c:v>-8.2639569049951032</c:v>
                </c:pt>
                <c:pt idx="32401">
                  <c:v>-8.8761018609206666</c:v>
                </c:pt>
                <c:pt idx="32402">
                  <c:v>-8.2639569049951032</c:v>
                </c:pt>
                <c:pt idx="32403">
                  <c:v>-4.285014691478942</c:v>
                </c:pt>
                <c:pt idx="32404">
                  <c:v>-7.9578844270323223</c:v>
                </c:pt>
                <c:pt idx="32405">
                  <c:v>-8.8761018609206666</c:v>
                </c:pt>
                <c:pt idx="32406">
                  <c:v>-10.100391772771793</c:v>
                </c:pt>
                <c:pt idx="32407">
                  <c:v>-12.548971596474045</c:v>
                </c:pt>
                <c:pt idx="32408">
                  <c:v>-13.161116552399609</c:v>
                </c:pt>
                <c:pt idx="32409">
                  <c:v>-12.548971596474045</c:v>
                </c:pt>
                <c:pt idx="32410">
                  <c:v>-10.712536728697357</c:v>
                </c:pt>
                <c:pt idx="32411">
                  <c:v>-13.773261508325172</c:v>
                </c:pt>
                <c:pt idx="32412">
                  <c:v>-12.855044074436828</c:v>
                </c:pt>
                <c:pt idx="32413">
                  <c:v>-11.630754162585701</c:v>
                </c:pt>
                <c:pt idx="32414">
                  <c:v>-9.1821743388834491</c:v>
                </c:pt>
                <c:pt idx="32415">
                  <c:v>-12.242899118511264</c:v>
                </c:pt>
                <c:pt idx="32416">
                  <c:v>-11.32468168462292</c:v>
                </c:pt>
                <c:pt idx="32417">
                  <c:v>-12.855044074436828</c:v>
                </c:pt>
                <c:pt idx="32418">
                  <c:v>-11.32468168462292</c:v>
                </c:pt>
                <c:pt idx="32419">
                  <c:v>-11.936826640548482</c:v>
                </c:pt>
                <c:pt idx="32420">
                  <c:v>-10.406464250734574</c:v>
                </c:pt>
                <c:pt idx="32421">
                  <c:v>-10.406464250734574</c:v>
                </c:pt>
                <c:pt idx="32422">
                  <c:v>-12.242899118511264</c:v>
                </c:pt>
                <c:pt idx="32423">
                  <c:v>-12.242899118511264</c:v>
                </c:pt>
                <c:pt idx="32424">
                  <c:v>-13.773261508325172</c:v>
                </c:pt>
                <c:pt idx="32425">
                  <c:v>-13.161116552399609</c:v>
                </c:pt>
                <c:pt idx="32426">
                  <c:v>-14.079333986287953</c:v>
                </c:pt>
                <c:pt idx="32427">
                  <c:v>-11.936826640548482</c:v>
                </c:pt>
                <c:pt idx="32428">
                  <c:v>-11.630754162585701</c:v>
                </c:pt>
                <c:pt idx="32429">
                  <c:v>-14.691478942213516</c:v>
                </c:pt>
                <c:pt idx="32430">
                  <c:v>-14.9975514201763</c:v>
                </c:pt>
                <c:pt idx="32431">
                  <c:v>-12.548971596474045</c:v>
                </c:pt>
                <c:pt idx="32432">
                  <c:v>-12.855044074436828</c:v>
                </c:pt>
                <c:pt idx="32433">
                  <c:v>-10.712536728697357</c:v>
                </c:pt>
                <c:pt idx="32434">
                  <c:v>-11.018609206660138</c:v>
                </c:pt>
                <c:pt idx="32435">
                  <c:v>-10.712536728697357</c:v>
                </c:pt>
                <c:pt idx="32436">
                  <c:v>-9.7943192948090125</c:v>
                </c:pt>
                <c:pt idx="32437">
                  <c:v>-11.936826640548482</c:v>
                </c:pt>
                <c:pt idx="32438">
                  <c:v>-10.712536728697357</c:v>
                </c:pt>
                <c:pt idx="32439">
                  <c:v>-10.406464250734574</c:v>
                </c:pt>
                <c:pt idx="32440">
                  <c:v>-10.406464250734574</c:v>
                </c:pt>
                <c:pt idx="32441">
                  <c:v>-10.100391772771793</c:v>
                </c:pt>
                <c:pt idx="32442">
                  <c:v>-9.7943192948090125</c:v>
                </c:pt>
                <c:pt idx="32443">
                  <c:v>-10.100391772771793</c:v>
                </c:pt>
                <c:pt idx="32444">
                  <c:v>-8.570029382957884</c:v>
                </c:pt>
                <c:pt idx="32445">
                  <c:v>-7.6518119490695398</c:v>
                </c:pt>
                <c:pt idx="32446">
                  <c:v>-6.7335945151811956</c:v>
                </c:pt>
                <c:pt idx="32447">
                  <c:v>-7.3457394711067581</c:v>
                </c:pt>
                <c:pt idx="32448">
                  <c:v>-9.1821743388834491</c:v>
                </c:pt>
                <c:pt idx="32449">
                  <c:v>-6.7335945151811956</c:v>
                </c:pt>
                <c:pt idx="32450">
                  <c:v>-11.630754162585701</c:v>
                </c:pt>
                <c:pt idx="32451">
                  <c:v>-8.8761018609206666</c:v>
                </c:pt>
                <c:pt idx="32452">
                  <c:v>-8.8761018609206666</c:v>
                </c:pt>
                <c:pt idx="32453">
                  <c:v>-11.630754162585701</c:v>
                </c:pt>
                <c:pt idx="32454">
                  <c:v>-8.8761018609206666</c:v>
                </c:pt>
                <c:pt idx="32455">
                  <c:v>-8.2639569049951032</c:v>
                </c:pt>
                <c:pt idx="32456">
                  <c:v>-8.570029382957884</c:v>
                </c:pt>
                <c:pt idx="32457">
                  <c:v>-11.018609206660138</c:v>
                </c:pt>
                <c:pt idx="32458">
                  <c:v>-13.773261508325172</c:v>
                </c:pt>
                <c:pt idx="32459">
                  <c:v>-10.712536728697357</c:v>
                </c:pt>
                <c:pt idx="32460">
                  <c:v>-9.7943192948090125</c:v>
                </c:pt>
                <c:pt idx="32461">
                  <c:v>-10.406464250734574</c:v>
                </c:pt>
                <c:pt idx="32462">
                  <c:v>-11.936826640548482</c:v>
                </c:pt>
                <c:pt idx="32463">
                  <c:v>-12.548971596474045</c:v>
                </c:pt>
                <c:pt idx="32464">
                  <c:v>-12.242899118511264</c:v>
                </c:pt>
                <c:pt idx="32465">
                  <c:v>-13.467189030362391</c:v>
                </c:pt>
                <c:pt idx="32466">
                  <c:v>-12.242899118511264</c:v>
                </c:pt>
                <c:pt idx="32467">
                  <c:v>-9.7943192948090125</c:v>
                </c:pt>
                <c:pt idx="32468">
                  <c:v>-12.548971596474045</c:v>
                </c:pt>
                <c:pt idx="32469">
                  <c:v>-13.467189030362391</c:v>
                </c:pt>
                <c:pt idx="32470">
                  <c:v>-13.773261508325172</c:v>
                </c:pt>
                <c:pt idx="32471">
                  <c:v>-18.670421155729677</c:v>
                </c:pt>
                <c:pt idx="32472">
                  <c:v>-16.833986287952989</c:v>
                </c:pt>
                <c:pt idx="32473">
                  <c:v>-15.60969637610186</c:v>
                </c:pt>
                <c:pt idx="32474">
                  <c:v>-15.60969637610186</c:v>
                </c:pt>
                <c:pt idx="32475">
                  <c:v>-18.058276199804116</c:v>
                </c:pt>
                <c:pt idx="32476">
                  <c:v>-17.446131243878551</c:v>
                </c:pt>
                <c:pt idx="32477">
                  <c:v>-18.058276199804116</c:v>
                </c:pt>
                <c:pt idx="32478">
                  <c:v>-17.140058765915768</c:v>
                </c:pt>
                <c:pt idx="32479">
                  <c:v>-18.364348677766898</c:v>
                </c:pt>
                <c:pt idx="32480">
                  <c:v>-11.018609206660138</c:v>
                </c:pt>
                <c:pt idx="32481">
                  <c:v>-14.385406464250735</c:v>
                </c:pt>
                <c:pt idx="32482">
                  <c:v>-17.446131243878551</c:v>
                </c:pt>
                <c:pt idx="32483">
                  <c:v>-15.30362389813908</c:v>
                </c:pt>
                <c:pt idx="32484">
                  <c:v>-13.773261508325172</c:v>
                </c:pt>
                <c:pt idx="32485">
                  <c:v>-12.242899118511264</c:v>
                </c:pt>
                <c:pt idx="32486">
                  <c:v>-13.161116552399609</c:v>
                </c:pt>
                <c:pt idx="32487">
                  <c:v>-12.855044074436828</c:v>
                </c:pt>
                <c:pt idx="32488">
                  <c:v>-13.467189030362391</c:v>
                </c:pt>
                <c:pt idx="32489">
                  <c:v>-10.406464250734574</c:v>
                </c:pt>
                <c:pt idx="32490">
                  <c:v>-10.406464250734574</c:v>
                </c:pt>
                <c:pt idx="32491">
                  <c:v>-10.406464250734574</c:v>
                </c:pt>
                <c:pt idx="32492">
                  <c:v>-9.7943192948090125</c:v>
                </c:pt>
                <c:pt idx="32493">
                  <c:v>-8.570029382957884</c:v>
                </c:pt>
                <c:pt idx="32494">
                  <c:v>-10.100391772771793</c:v>
                </c:pt>
                <c:pt idx="32495">
                  <c:v>-15.30362389813908</c:v>
                </c:pt>
                <c:pt idx="32496">
                  <c:v>-13.161116552399609</c:v>
                </c:pt>
                <c:pt idx="32497">
                  <c:v>-10.406464250734574</c:v>
                </c:pt>
                <c:pt idx="32498">
                  <c:v>-10.100391772771793</c:v>
                </c:pt>
                <c:pt idx="32499">
                  <c:v>-11.018609206660138</c:v>
                </c:pt>
                <c:pt idx="32500">
                  <c:v>-11.018609206660138</c:v>
                </c:pt>
                <c:pt idx="32501">
                  <c:v>-10.100391772771793</c:v>
                </c:pt>
                <c:pt idx="32502">
                  <c:v>-10.406464250734574</c:v>
                </c:pt>
                <c:pt idx="32503">
                  <c:v>-10.406464250734574</c:v>
                </c:pt>
                <c:pt idx="32504">
                  <c:v>-12.242899118511264</c:v>
                </c:pt>
                <c:pt idx="32505">
                  <c:v>-12.242899118511264</c:v>
                </c:pt>
                <c:pt idx="32506">
                  <c:v>-11.630754162585701</c:v>
                </c:pt>
                <c:pt idx="32507">
                  <c:v>-14.9975514201763</c:v>
                </c:pt>
                <c:pt idx="32508">
                  <c:v>-12.855044074436828</c:v>
                </c:pt>
                <c:pt idx="32509">
                  <c:v>-14.9975514201763</c:v>
                </c:pt>
                <c:pt idx="32510">
                  <c:v>-13.773261508325172</c:v>
                </c:pt>
                <c:pt idx="32511">
                  <c:v>-12.548971596474045</c:v>
                </c:pt>
                <c:pt idx="32512">
                  <c:v>-15.30362389813908</c:v>
                </c:pt>
                <c:pt idx="32513">
                  <c:v>-11.018609206660138</c:v>
                </c:pt>
                <c:pt idx="32514">
                  <c:v>-13.773261508325172</c:v>
                </c:pt>
                <c:pt idx="32515">
                  <c:v>-13.467189030362391</c:v>
                </c:pt>
                <c:pt idx="32516">
                  <c:v>-12.242899118511264</c:v>
                </c:pt>
                <c:pt idx="32517">
                  <c:v>-12.548971596474045</c:v>
                </c:pt>
                <c:pt idx="32518">
                  <c:v>-11.936826640548482</c:v>
                </c:pt>
                <c:pt idx="32519">
                  <c:v>-11.018609206660138</c:v>
                </c:pt>
                <c:pt idx="32520">
                  <c:v>-12.855044074436828</c:v>
                </c:pt>
                <c:pt idx="32521">
                  <c:v>-12.855044074436828</c:v>
                </c:pt>
                <c:pt idx="32522">
                  <c:v>-10.100391772771793</c:v>
                </c:pt>
                <c:pt idx="32523">
                  <c:v>-12.242899118511264</c:v>
                </c:pt>
                <c:pt idx="32524">
                  <c:v>-13.467189030362391</c:v>
                </c:pt>
                <c:pt idx="32525">
                  <c:v>-11.32468168462292</c:v>
                </c:pt>
                <c:pt idx="32526">
                  <c:v>-11.018609206660138</c:v>
                </c:pt>
                <c:pt idx="32527">
                  <c:v>-13.161116552399609</c:v>
                </c:pt>
                <c:pt idx="32528">
                  <c:v>-11.32468168462292</c:v>
                </c:pt>
                <c:pt idx="32529">
                  <c:v>-13.773261508325172</c:v>
                </c:pt>
                <c:pt idx="32530">
                  <c:v>-13.161116552399609</c:v>
                </c:pt>
                <c:pt idx="32531">
                  <c:v>-11.630754162585701</c:v>
                </c:pt>
                <c:pt idx="32532">
                  <c:v>-10.406464250734574</c:v>
                </c:pt>
                <c:pt idx="32533">
                  <c:v>-12.548971596474045</c:v>
                </c:pt>
                <c:pt idx="32534">
                  <c:v>-12.548971596474045</c:v>
                </c:pt>
                <c:pt idx="32535">
                  <c:v>-8.570029382957884</c:v>
                </c:pt>
                <c:pt idx="32536">
                  <c:v>-6.4275220372184139</c:v>
                </c:pt>
                <c:pt idx="32537">
                  <c:v>-8.2639569049951032</c:v>
                </c:pt>
                <c:pt idx="32538">
                  <c:v>-8.570029382957884</c:v>
                </c:pt>
                <c:pt idx="32539">
                  <c:v>-11.630754162585701</c:v>
                </c:pt>
                <c:pt idx="32540">
                  <c:v>-8.570029382957884</c:v>
                </c:pt>
                <c:pt idx="32541">
                  <c:v>-7.6518119490695398</c:v>
                </c:pt>
                <c:pt idx="32542">
                  <c:v>-10.712536728697357</c:v>
                </c:pt>
                <c:pt idx="32543">
                  <c:v>-11.018609206660138</c:v>
                </c:pt>
                <c:pt idx="32544">
                  <c:v>-13.773261508325172</c:v>
                </c:pt>
                <c:pt idx="32545">
                  <c:v>-14.079333986287953</c:v>
                </c:pt>
                <c:pt idx="32546">
                  <c:v>-14.691478942213516</c:v>
                </c:pt>
                <c:pt idx="32547">
                  <c:v>-14.385406464250735</c:v>
                </c:pt>
                <c:pt idx="32548">
                  <c:v>-13.773261508325172</c:v>
                </c:pt>
                <c:pt idx="32549">
                  <c:v>-14.691478942213516</c:v>
                </c:pt>
                <c:pt idx="32550">
                  <c:v>-13.467189030362391</c:v>
                </c:pt>
                <c:pt idx="32551">
                  <c:v>-14.385406464250735</c:v>
                </c:pt>
                <c:pt idx="32552">
                  <c:v>-14.9975514201763</c:v>
                </c:pt>
                <c:pt idx="32553">
                  <c:v>-14.9975514201763</c:v>
                </c:pt>
                <c:pt idx="32554">
                  <c:v>-16.833986287952989</c:v>
                </c:pt>
                <c:pt idx="32555">
                  <c:v>-13.161116552399609</c:v>
                </c:pt>
                <c:pt idx="32556">
                  <c:v>-15.915768854064645</c:v>
                </c:pt>
                <c:pt idx="32557">
                  <c:v>-14.385406464250735</c:v>
                </c:pt>
                <c:pt idx="32558">
                  <c:v>-12.242899118511264</c:v>
                </c:pt>
                <c:pt idx="32559">
                  <c:v>-12.548971596474045</c:v>
                </c:pt>
                <c:pt idx="32560">
                  <c:v>-11.018609206660138</c:v>
                </c:pt>
                <c:pt idx="32561">
                  <c:v>-12.548971596474045</c:v>
                </c:pt>
                <c:pt idx="32562">
                  <c:v>-9.7943192948090125</c:v>
                </c:pt>
                <c:pt idx="32563">
                  <c:v>-11.32468168462292</c:v>
                </c:pt>
                <c:pt idx="32564">
                  <c:v>-10.712536728697357</c:v>
                </c:pt>
                <c:pt idx="32565">
                  <c:v>-10.712536728697357</c:v>
                </c:pt>
                <c:pt idx="32566">
                  <c:v>-13.773261508325172</c:v>
                </c:pt>
                <c:pt idx="32567">
                  <c:v>-11.018609206660138</c:v>
                </c:pt>
                <c:pt idx="32568">
                  <c:v>-11.018609206660138</c:v>
                </c:pt>
                <c:pt idx="32569">
                  <c:v>-13.161116552399609</c:v>
                </c:pt>
                <c:pt idx="32570">
                  <c:v>-10.100391772771793</c:v>
                </c:pt>
                <c:pt idx="32571">
                  <c:v>-10.712536728697357</c:v>
                </c:pt>
                <c:pt idx="32572">
                  <c:v>-12.855044074436828</c:v>
                </c:pt>
                <c:pt idx="32573">
                  <c:v>-14.079333986287953</c:v>
                </c:pt>
                <c:pt idx="32574">
                  <c:v>-10.100391772771793</c:v>
                </c:pt>
                <c:pt idx="32575">
                  <c:v>-12.242899118511264</c:v>
                </c:pt>
                <c:pt idx="32576">
                  <c:v>-11.32468168462292</c:v>
                </c:pt>
                <c:pt idx="32577">
                  <c:v>-14.079333986287953</c:v>
                </c:pt>
                <c:pt idx="32578">
                  <c:v>-14.385406464250735</c:v>
                </c:pt>
                <c:pt idx="32579">
                  <c:v>-12.855044074436828</c:v>
                </c:pt>
                <c:pt idx="32580">
                  <c:v>-13.161116552399609</c:v>
                </c:pt>
                <c:pt idx="32581">
                  <c:v>-12.548971596474045</c:v>
                </c:pt>
                <c:pt idx="32582">
                  <c:v>-10.406464250734574</c:v>
                </c:pt>
                <c:pt idx="32583">
                  <c:v>-8.8761018609206666</c:v>
                </c:pt>
                <c:pt idx="32584">
                  <c:v>-8.570029382957884</c:v>
                </c:pt>
                <c:pt idx="32585">
                  <c:v>-8.8761018609206666</c:v>
                </c:pt>
                <c:pt idx="32586">
                  <c:v>-8.570029382957884</c:v>
                </c:pt>
                <c:pt idx="32587">
                  <c:v>-6.4275220372184139</c:v>
                </c:pt>
                <c:pt idx="32588">
                  <c:v>-6.4275220372184139</c:v>
                </c:pt>
                <c:pt idx="32589">
                  <c:v>-5.8153770812928505</c:v>
                </c:pt>
                <c:pt idx="32590">
                  <c:v>-6.1214495592556322</c:v>
                </c:pt>
                <c:pt idx="32591">
                  <c:v>-9.1821743388834491</c:v>
                </c:pt>
                <c:pt idx="32592">
                  <c:v>-9.7943192948090125</c:v>
                </c:pt>
                <c:pt idx="32593">
                  <c:v>-8.570029382957884</c:v>
                </c:pt>
                <c:pt idx="32594">
                  <c:v>-10.712536728697357</c:v>
                </c:pt>
                <c:pt idx="32595">
                  <c:v>-5.8153770812928505</c:v>
                </c:pt>
                <c:pt idx="32596">
                  <c:v>-7.9578844270323223</c:v>
                </c:pt>
                <c:pt idx="32597">
                  <c:v>-7.9578844270323223</c:v>
                </c:pt>
                <c:pt idx="32598">
                  <c:v>-11.018609206660138</c:v>
                </c:pt>
                <c:pt idx="32599">
                  <c:v>-12.548971596474045</c:v>
                </c:pt>
                <c:pt idx="32600">
                  <c:v>-10.712536728697357</c:v>
                </c:pt>
                <c:pt idx="32601">
                  <c:v>-10.712536728697357</c:v>
                </c:pt>
                <c:pt idx="32602">
                  <c:v>-11.936826640548482</c:v>
                </c:pt>
                <c:pt idx="32603">
                  <c:v>-8.8761018609206666</c:v>
                </c:pt>
                <c:pt idx="32604">
                  <c:v>-8.570029382957884</c:v>
                </c:pt>
                <c:pt idx="32605">
                  <c:v>-8.570029382957884</c:v>
                </c:pt>
                <c:pt idx="32606">
                  <c:v>-7.6518119490695398</c:v>
                </c:pt>
                <c:pt idx="32607">
                  <c:v>-7.9578844270323223</c:v>
                </c:pt>
                <c:pt idx="32608">
                  <c:v>-9.1821743388834491</c:v>
                </c:pt>
                <c:pt idx="32609">
                  <c:v>-10.406464250734574</c:v>
                </c:pt>
                <c:pt idx="32610">
                  <c:v>-10.712536728697357</c:v>
                </c:pt>
                <c:pt idx="32611">
                  <c:v>-8.570029382957884</c:v>
                </c:pt>
                <c:pt idx="32612">
                  <c:v>-10.712536728697357</c:v>
                </c:pt>
                <c:pt idx="32613">
                  <c:v>-11.018609206660138</c:v>
                </c:pt>
                <c:pt idx="32614">
                  <c:v>-11.936826640548482</c:v>
                </c:pt>
                <c:pt idx="32615">
                  <c:v>-8.8761018609206666</c:v>
                </c:pt>
                <c:pt idx="32616">
                  <c:v>-8.570029382957884</c:v>
                </c:pt>
                <c:pt idx="32617">
                  <c:v>-9.1821743388834491</c:v>
                </c:pt>
                <c:pt idx="32618">
                  <c:v>-10.406464250734574</c:v>
                </c:pt>
                <c:pt idx="32619">
                  <c:v>-11.936826640548482</c:v>
                </c:pt>
                <c:pt idx="32620">
                  <c:v>-11.32468168462292</c:v>
                </c:pt>
                <c:pt idx="32621">
                  <c:v>-11.936826640548482</c:v>
                </c:pt>
                <c:pt idx="32622">
                  <c:v>-8.2639569049951032</c:v>
                </c:pt>
                <c:pt idx="32623">
                  <c:v>-11.936826640548482</c:v>
                </c:pt>
                <c:pt idx="32624">
                  <c:v>-12.855044074436828</c:v>
                </c:pt>
                <c:pt idx="32625">
                  <c:v>-12.242899118511264</c:v>
                </c:pt>
                <c:pt idx="32626">
                  <c:v>-13.773261508325172</c:v>
                </c:pt>
                <c:pt idx="32627">
                  <c:v>-11.32468168462292</c:v>
                </c:pt>
                <c:pt idx="32628">
                  <c:v>-15.60969637610186</c:v>
                </c:pt>
                <c:pt idx="32629">
                  <c:v>-13.161116552399609</c:v>
                </c:pt>
                <c:pt idx="32630">
                  <c:v>-16.833986287952989</c:v>
                </c:pt>
                <c:pt idx="32631">
                  <c:v>-16.527913809990206</c:v>
                </c:pt>
                <c:pt idx="32632">
                  <c:v>-14.9975514201763</c:v>
                </c:pt>
                <c:pt idx="32633">
                  <c:v>-14.385406464250735</c:v>
                </c:pt>
                <c:pt idx="32634">
                  <c:v>-15.60969637610186</c:v>
                </c:pt>
                <c:pt idx="32635">
                  <c:v>-15.30362389813908</c:v>
                </c:pt>
                <c:pt idx="32636">
                  <c:v>-14.691478942213516</c:v>
                </c:pt>
                <c:pt idx="32637">
                  <c:v>-10.406464250734574</c:v>
                </c:pt>
                <c:pt idx="32638">
                  <c:v>-10.100391772771793</c:v>
                </c:pt>
                <c:pt idx="32639">
                  <c:v>-12.548971596474045</c:v>
                </c:pt>
                <c:pt idx="32640">
                  <c:v>-11.936826640548482</c:v>
                </c:pt>
                <c:pt idx="32641">
                  <c:v>-12.548971596474045</c:v>
                </c:pt>
                <c:pt idx="32642">
                  <c:v>-11.630754162585701</c:v>
                </c:pt>
                <c:pt idx="32643">
                  <c:v>-9.7943192948090125</c:v>
                </c:pt>
                <c:pt idx="32644">
                  <c:v>-10.100391772771793</c:v>
                </c:pt>
                <c:pt idx="32645">
                  <c:v>-10.712536728697357</c:v>
                </c:pt>
                <c:pt idx="32646">
                  <c:v>-10.406464250734574</c:v>
                </c:pt>
                <c:pt idx="32647">
                  <c:v>-12.548971596474045</c:v>
                </c:pt>
                <c:pt idx="32648">
                  <c:v>-11.630754162585701</c:v>
                </c:pt>
                <c:pt idx="32649">
                  <c:v>-12.548971596474045</c:v>
                </c:pt>
                <c:pt idx="32650">
                  <c:v>-15.915768854064645</c:v>
                </c:pt>
                <c:pt idx="32651">
                  <c:v>-14.691478942213516</c:v>
                </c:pt>
                <c:pt idx="32652">
                  <c:v>-11.936826640548482</c:v>
                </c:pt>
                <c:pt idx="32653">
                  <c:v>-12.855044074436828</c:v>
                </c:pt>
                <c:pt idx="32654">
                  <c:v>-11.630754162585701</c:v>
                </c:pt>
                <c:pt idx="32655">
                  <c:v>-11.630754162585701</c:v>
                </c:pt>
                <c:pt idx="32656">
                  <c:v>-11.630754162585701</c:v>
                </c:pt>
                <c:pt idx="32657">
                  <c:v>-10.406464250734574</c:v>
                </c:pt>
                <c:pt idx="32658">
                  <c:v>-10.712536728697357</c:v>
                </c:pt>
                <c:pt idx="32659">
                  <c:v>-12.242899118511264</c:v>
                </c:pt>
                <c:pt idx="32660">
                  <c:v>-11.630754162585701</c:v>
                </c:pt>
                <c:pt idx="32661">
                  <c:v>-9.7943192948090125</c:v>
                </c:pt>
                <c:pt idx="32662">
                  <c:v>-10.406464250734574</c:v>
                </c:pt>
                <c:pt idx="32663">
                  <c:v>-8.570029382957884</c:v>
                </c:pt>
                <c:pt idx="32664">
                  <c:v>-11.32468168462292</c:v>
                </c:pt>
                <c:pt idx="32665">
                  <c:v>-13.161116552399609</c:v>
                </c:pt>
                <c:pt idx="32666">
                  <c:v>-12.855044074436828</c:v>
                </c:pt>
                <c:pt idx="32667">
                  <c:v>-12.242899118511264</c:v>
                </c:pt>
                <c:pt idx="32668">
                  <c:v>-10.712536728697357</c:v>
                </c:pt>
                <c:pt idx="32669">
                  <c:v>-13.467189030362391</c:v>
                </c:pt>
                <c:pt idx="32670">
                  <c:v>-11.32468168462292</c:v>
                </c:pt>
                <c:pt idx="32671">
                  <c:v>-12.548971596474045</c:v>
                </c:pt>
                <c:pt idx="32672">
                  <c:v>-11.936826640548482</c:v>
                </c:pt>
                <c:pt idx="32673">
                  <c:v>-12.242899118511264</c:v>
                </c:pt>
                <c:pt idx="32674">
                  <c:v>-10.712536728697357</c:v>
                </c:pt>
                <c:pt idx="32675">
                  <c:v>-13.773261508325172</c:v>
                </c:pt>
                <c:pt idx="32676">
                  <c:v>-12.242899118511264</c:v>
                </c:pt>
                <c:pt idx="32677">
                  <c:v>-11.936826640548482</c:v>
                </c:pt>
                <c:pt idx="32678">
                  <c:v>-11.32468168462292</c:v>
                </c:pt>
                <c:pt idx="32679">
                  <c:v>-10.406464250734574</c:v>
                </c:pt>
                <c:pt idx="32680">
                  <c:v>-10.100391772771793</c:v>
                </c:pt>
                <c:pt idx="32681">
                  <c:v>-12.855044074436828</c:v>
                </c:pt>
                <c:pt idx="32682">
                  <c:v>-12.855044074436828</c:v>
                </c:pt>
                <c:pt idx="32683">
                  <c:v>-11.630754162585701</c:v>
                </c:pt>
                <c:pt idx="32684">
                  <c:v>-8.2639569049951032</c:v>
                </c:pt>
                <c:pt idx="32685">
                  <c:v>-11.936826640548482</c:v>
                </c:pt>
                <c:pt idx="32686">
                  <c:v>-12.548971596474045</c:v>
                </c:pt>
                <c:pt idx="32687">
                  <c:v>-11.630754162585701</c:v>
                </c:pt>
                <c:pt idx="32688">
                  <c:v>-11.630754162585701</c:v>
                </c:pt>
                <c:pt idx="32689">
                  <c:v>-13.161116552399609</c:v>
                </c:pt>
                <c:pt idx="32690">
                  <c:v>-10.712536728697357</c:v>
                </c:pt>
                <c:pt idx="32691">
                  <c:v>-11.630754162585701</c:v>
                </c:pt>
                <c:pt idx="32692">
                  <c:v>-11.32468168462292</c:v>
                </c:pt>
                <c:pt idx="32693">
                  <c:v>-10.100391772771793</c:v>
                </c:pt>
                <c:pt idx="32694">
                  <c:v>-9.1821743388834491</c:v>
                </c:pt>
                <c:pt idx="32695">
                  <c:v>-8.570029382957884</c:v>
                </c:pt>
                <c:pt idx="32696">
                  <c:v>-8.2639569049951032</c:v>
                </c:pt>
                <c:pt idx="32697">
                  <c:v>-8.8761018609206666</c:v>
                </c:pt>
                <c:pt idx="32698">
                  <c:v>-10.100391772771793</c:v>
                </c:pt>
                <c:pt idx="32699">
                  <c:v>-11.630754162585701</c:v>
                </c:pt>
                <c:pt idx="32700">
                  <c:v>-12.855044074436828</c:v>
                </c:pt>
                <c:pt idx="32701">
                  <c:v>-12.855044074436828</c:v>
                </c:pt>
                <c:pt idx="32702">
                  <c:v>-10.406464250734574</c:v>
                </c:pt>
                <c:pt idx="32703">
                  <c:v>-10.712536728697357</c:v>
                </c:pt>
                <c:pt idx="32704">
                  <c:v>-11.630754162585701</c:v>
                </c:pt>
                <c:pt idx="32705">
                  <c:v>-14.079333986287953</c:v>
                </c:pt>
                <c:pt idx="32706">
                  <c:v>-12.855044074436828</c:v>
                </c:pt>
                <c:pt idx="32707">
                  <c:v>-14.385406464250735</c:v>
                </c:pt>
                <c:pt idx="32708">
                  <c:v>-12.855044074436828</c:v>
                </c:pt>
                <c:pt idx="32709">
                  <c:v>-10.100391772771793</c:v>
                </c:pt>
                <c:pt idx="32710">
                  <c:v>-10.406464250734574</c:v>
                </c:pt>
                <c:pt idx="32711">
                  <c:v>-14.385406464250735</c:v>
                </c:pt>
                <c:pt idx="32712">
                  <c:v>-13.467189030362391</c:v>
                </c:pt>
                <c:pt idx="32713">
                  <c:v>-15.915768854064645</c:v>
                </c:pt>
                <c:pt idx="32714">
                  <c:v>-14.079333986287953</c:v>
                </c:pt>
                <c:pt idx="32715">
                  <c:v>-14.385406464250735</c:v>
                </c:pt>
                <c:pt idx="32716">
                  <c:v>-10.100391772771793</c:v>
                </c:pt>
                <c:pt idx="32717">
                  <c:v>-11.936826640548482</c:v>
                </c:pt>
                <c:pt idx="32718">
                  <c:v>-11.32468168462292</c:v>
                </c:pt>
                <c:pt idx="32719">
                  <c:v>-13.161116552399609</c:v>
                </c:pt>
                <c:pt idx="32720">
                  <c:v>-12.548971596474045</c:v>
                </c:pt>
                <c:pt idx="32721">
                  <c:v>-10.712536728697357</c:v>
                </c:pt>
                <c:pt idx="32722">
                  <c:v>-11.018609206660138</c:v>
                </c:pt>
                <c:pt idx="32723">
                  <c:v>-12.548971596474045</c:v>
                </c:pt>
                <c:pt idx="32724">
                  <c:v>-11.018609206660138</c:v>
                </c:pt>
                <c:pt idx="32725">
                  <c:v>-10.712536728697357</c:v>
                </c:pt>
                <c:pt idx="32726">
                  <c:v>-11.936826640548482</c:v>
                </c:pt>
                <c:pt idx="32727">
                  <c:v>-11.018609206660138</c:v>
                </c:pt>
                <c:pt idx="32728">
                  <c:v>-11.32468168462292</c:v>
                </c:pt>
                <c:pt idx="32729">
                  <c:v>-11.32468168462292</c:v>
                </c:pt>
                <c:pt idx="32730">
                  <c:v>-6.7335945151811956</c:v>
                </c:pt>
                <c:pt idx="32731">
                  <c:v>-10.100391772771793</c:v>
                </c:pt>
                <c:pt idx="32732">
                  <c:v>-13.773261508325172</c:v>
                </c:pt>
                <c:pt idx="32733">
                  <c:v>-11.018609206660138</c:v>
                </c:pt>
                <c:pt idx="32734">
                  <c:v>-7.6518119490695398</c:v>
                </c:pt>
                <c:pt idx="32735">
                  <c:v>-8.570029382957884</c:v>
                </c:pt>
                <c:pt idx="32736">
                  <c:v>-13.773261508325172</c:v>
                </c:pt>
                <c:pt idx="32737">
                  <c:v>-9.7943192948090125</c:v>
                </c:pt>
                <c:pt idx="32738">
                  <c:v>-10.712536728697357</c:v>
                </c:pt>
                <c:pt idx="32739">
                  <c:v>-13.161116552399609</c:v>
                </c:pt>
                <c:pt idx="32740">
                  <c:v>-12.242899118511264</c:v>
                </c:pt>
                <c:pt idx="32741">
                  <c:v>-11.630754162585701</c:v>
                </c:pt>
                <c:pt idx="32742">
                  <c:v>-12.855044074436828</c:v>
                </c:pt>
                <c:pt idx="32743">
                  <c:v>-12.242899118511264</c:v>
                </c:pt>
                <c:pt idx="32744">
                  <c:v>-11.630754162585701</c:v>
                </c:pt>
                <c:pt idx="32745">
                  <c:v>-9.1821743388834491</c:v>
                </c:pt>
                <c:pt idx="32746">
                  <c:v>-8.8761018609206666</c:v>
                </c:pt>
                <c:pt idx="32747">
                  <c:v>-7.6518119490695398</c:v>
                </c:pt>
                <c:pt idx="32748">
                  <c:v>-10.406464250734574</c:v>
                </c:pt>
                <c:pt idx="32749">
                  <c:v>-9.7943192948090125</c:v>
                </c:pt>
                <c:pt idx="32750">
                  <c:v>-11.630754162585701</c:v>
                </c:pt>
                <c:pt idx="32751">
                  <c:v>-12.855044074436828</c:v>
                </c:pt>
                <c:pt idx="32752">
                  <c:v>-11.630754162585701</c:v>
                </c:pt>
                <c:pt idx="32753">
                  <c:v>-11.018609206660138</c:v>
                </c:pt>
                <c:pt idx="32754">
                  <c:v>-8.2639569049951032</c:v>
                </c:pt>
                <c:pt idx="32755">
                  <c:v>-8.8761018609206666</c:v>
                </c:pt>
                <c:pt idx="32756">
                  <c:v>-7.3457394711067581</c:v>
                </c:pt>
                <c:pt idx="32757">
                  <c:v>-8.2639569049951032</c:v>
                </c:pt>
                <c:pt idx="32758">
                  <c:v>-7.3457394711067581</c:v>
                </c:pt>
                <c:pt idx="32759">
                  <c:v>-6.7335945151811956</c:v>
                </c:pt>
                <c:pt idx="32760">
                  <c:v>-8.8761018609206666</c:v>
                </c:pt>
                <c:pt idx="32761">
                  <c:v>-9.1821743388834491</c:v>
                </c:pt>
                <c:pt idx="32762">
                  <c:v>-12.548971596474045</c:v>
                </c:pt>
                <c:pt idx="32763">
                  <c:v>-13.467189030362391</c:v>
                </c:pt>
                <c:pt idx="32764">
                  <c:v>-10.100391772771793</c:v>
                </c:pt>
                <c:pt idx="32765">
                  <c:v>-9.1821743388834491</c:v>
                </c:pt>
                <c:pt idx="32766">
                  <c:v>-6.7335945151811956</c:v>
                </c:pt>
                <c:pt idx="32767">
                  <c:v>-7.9578844270323223</c:v>
                </c:pt>
                <c:pt idx="32768">
                  <c:v>-8.570029382957884</c:v>
                </c:pt>
                <c:pt idx="32769">
                  <c:v>-8.8761018609206666</c:v>
                </c:pt>
                <c:pt idx="32770">
                  <c:v>-10.100391772771793</c:v>
                </c:pt>
                <c:pt idx="32771">
                  <c:v>-7.6518119490695398</c:v>
                </c:pt>
                <c:pt idx="32772">
                  <c:v>-8.570029382957884</c:v>
                </c:pt>
                <c:pt idx="32773">
                  <c:v>-3.9789422135161612</c:v>
                </c:pt>
                <c:pt idx="32774">
                  <c:v>-8.570029382957884</c:v>
                </c:pt>
                <c:pt idx="32775">
                  <c:v>-10.406464250734574</c:v>
                </c:pt>
                <c:pt idx="32776">
                  <c:v>-10.712536728697357</c:v>
                </c:pt>
                <c:pt idx="32777">
                  <c:v>-9.1821743388834491</c:v>
                </c:pt>
                <c:pt idx="32778">
                  <c:v>-8.2639569049951032</c:v>
                </c:pt>
                <c:pt idx="32779">
                  <c:v>-9.1821743388834491</c:v>
                </c:pt>
                <c:pt idx="32780">
                  <c:v>-8.570029382957884</c:v>
                </c:pt>
                <c:pt idx="32781">
                  <c:v>-9.7943192948090125</c:v>
                </c:pt>
                <c:pt idx="32782">
                  <c:v>-8.570029382957884</c:v>
                </c:pt>
                <c:pt idx="32783">
                  <c:v>-6.4275220372184139</c:v>
                </c:pt>
                <c:pt idx="32784">
                  <c:v>-6.4275220372184139</c:v>
                </c:pt>
                <c:pt idx="32785">
                  <c:v>-7.0396669931439764</c:v>
                </c:pt>
                <c:pt idx="32786">
                  <c:v>-4.285014691478942</c:v>
                </c:pt>
                <c:pt idx="32787">
                  <c:v>-8.570029382957884</c:v>
                </c:pt>
                <c:pt idx="32788">
                  <c:v>-9.1821743388834491</c:v>
                </c:pt>
                <c:pt idx="32789">
                  <c:v>-10.712536728697357</c:v>
                </c:pt>
                <c:pt idx="32790">
                  <c:v>-8.570029382957884</c:v>
                </c:pt>
                <c:pt idx="32791">
                  <c:v>-7.0396669931439764</c:v>
                </c:pt>
                <c:pt idx="32792">
                  <c:v>-8.570029382957884</c:v>
                </c:pt>
                <c:pt idx="32793">
                  <c:v>-11.32468168462292</c:v>
                </c:pt>
                <c:pt idx="32794">
                  <c:v>-10.406464250734574</c:v>
                </c:pt>
                <c:pt idx="32795">
                  <c:v>-8.8761018609206666</c:v>
                </c:pt>
                <c:pt idx="32796">
                  <c:v>-10.406464250734574</c:v>
                </c:pt>
                <c:pt idx="32797">
                  <c:v>-10.406464250734574</c:v>
                </c:pt>
                <c:pt idx="32798">
                  <c:v>-13.161116552399609</c:v>
                </c:pt>
                <c:pt idx="32799">
                  <c:v>-11.630754162585701</c:v>
                </c:pt>
                <c:pt idx="32800">
                  <c:v>-13.773261508325172</c:v>
                </c:pt>
                <c:pt idx="32801">
                  <c:v>-13.773261508325172</c:v>
                </c:pt>
                <c:pt idx="32802">
                  <c:v>-14.385406464250735</c:v>
                </c:pt>
                <c:pt idx="32803">
                  <c:v>-14.079333986287953</c:v>
                </c:pt>
                <c:pt idx="32804">
                  <c:v>-15.30362389813908</c:v>
                </c:pt>
                <c:pt idx="32805">
                  <c:v>-10.100391772771793</c:v>
                </c:pt>
                <c:pt idx="32806">
                  <c:v>-10.100391772771793</c:v>
                </c:pt>
                <c:pt idx="32807">
                  <c:v>-12.855044074436828</c:v>
                </c:pt>
                <c:pt idx="32808">
                  <c:v>-11.936826640548482</c:v>
                </c:pt>
                <c:pt idx="32809">
                  <c:v>-12.548971596474045</c:v>
                </c:pt>
                <c:pt idx="32810">
                  <c:v>-14.385406464250735</c:v>
                </c:pt>
                <c:pt idx="32811">
                  <c:v>-11.018609206660138</c:v>
                </c:pt>
                <c:pt idx="32812">
                  <c:v>-14.079333986287953</c:v>
                </c:pt>
                <c:pt idx="32813">
                  <c:v>-11.32468168462292</c:v>
                </c:pt>
                <c:pt idx="32814">
                  <c:v>-11.936826640548482</c:v>
                </c:pt>
                <c:pt idx="32815">
                  <c:v>-10.100391772771793</c:v>
                </c:pt>
                <c:pt idx="32816">
                  <c:v>-11.32468168462292</c:v>
                </c:pt>
                <c:pt idx="32817">
                  <c:v>-9.7943192948090125</c:v>
                </c:pt>
                <c:pt idx="32818">
                  <c:v>-7.3457394711067581</c:v>
                </c:pt>
                <c:pt idx="32819">
                  <c:v>-8.2639569049951032</c:v>
                </c:pt>
                <c:pt idx="32820">
                  <c:v>-10.100391772771793</c:v>
                </c:pt>
                <c:pt idx="32821">
                  <c:v>-11.018609206660138</c:v>
                </c:pt>
                <c:pt idx="32822">
                  <c:v>-10.712536728697357</c:v>
                </c:pt>
                <c:pt idx="32823">
                  <c:v>-11.018609206660138</c:v>
                </c:pt>
                <c:pt idx="32824">
                  <c:v>-11.630754162585701</c:v>
                </c:pt>
                <c:pt idx="32825">
                  <c:v>-12.548971596474045</c:v>
                </c:pt>
                <c:pt idx="32826">
                  <c:v>-12.548971596474045</c:v>
                </c:pt>
                <c:pt idx="32827">
                  <c:v>-8.2639569049951032</c:v>
                </c:pt>
                <c:pt idx="32828">
                  <c:v>-8.2639569049951032</c:v>
                </c:pt>
                <c:pt idx="32829">
                  <c:v>-11.32468168462292</c:v>
                </c:pt>
                <c:pt idx="32830">
                  <c:v>-8.570029382957884</c:v>
                </c:pt>
                <c:pt idx="32831">
                  <c:v>-7.3457394711067581</c:v>
                </c:pt>
                <c:pt idx="32832">
                  <c:v>-11.32468168462292</c:v>
                </c:pt>
                <c:pt idx="32833">
                  <c:v>-9.1821743388834491</c:v>
                </c:pt>
                <c:pt idx="32834">
                  <c:v>-8.2639569049951032</c:v>
                </c:pt>
                <c:pt idx="32835">
                  <c:v>-7.3457394711067581</c:v>
                </c:pt>
                <c:pt idx="32836">
                  <c:v>-7.9578844270323223</c:v>
                </c:pt>
                <c:pt idx="32837">
                  <c:v>-5.2032321253672871</c:v>
                </c:pt>
                <c:pt idx="32838">
                  <c:v>-6.4275220372184139</c:v>
                </c:pt>
                <c:pt idx="32839">
                  <c:v>-11.018609206660138</c:v>
                </c:pt>
                <c:pt idx="32840">
                  <c:v>-6.1214495592556322</c:v>
                </c:pt>
                <c:pt idx="32841">
                  <c:v>-6.1214495592556322</c:v>
                </c:pt>
                <c:pt idx="32842">
                  <c:v>-10.100391772771793</c:v>
                </c:pt>
                <c:pt idx="32843">
                  <c:v>-8.570029382957884</c:v>
                </c:pt>
                <c:pt idx="32844">
                  <c:v>-10.100391772771793</c:v>
                </c:pt>
                <c:pt idx="32845">
                  <c:v>-12.548971596474045</c:v>
                </c:pt>
                <c:pt idx="32846">
                  <c:v>-13.467189030362391</c:v>
                </c:pt>
                <c:pt idx="32847">
                  <c:v>-8.8761018609206666</c:v>
                </c:pt>
                <c:pt idx="32848">
                  <c:v>-9.1821743388834491</c:v>
                </c:pt>
                <c:pt idx="32849">
                  <c:v>-12.242899118511264</c:v>
                </c:pt>
                <c:pt idx="32850">
                  <c:v>-10.712536728697357</c:v>
                </c:pt>
                <c:pt idx="32851">
                  <c:v>-11.32468168462292</c:v>
                </c:pt>
                <c:pt idx="32852">
                  <c:v>-7.0396669931439764</c:v>
                </c:pt>
                <c:pt idx="32853">
                  <c:v>-6.7335945151811956</c:v>
                </c:pt>
                <c:pt idx="32854">
                  <c:v>-7.3457394711067581</c:v>
                </c:pt>
                <c:pt idx="32855">
                  <c:v>-5.2032321253672871</c:v>
                </c:pt>
                <c:pt idx="32856">
                  <c:v>-6.1214495592556322</c:v>
                </c:pt>
                <c:pt idx="32857">
                  <c:v>-10.406464250734574</c:v>
                </c:pt>
                <c:pt idx="32858">
                  <c:v>-7.9578844270323223</c:v>
                </c:pt>
                <c:pt idx="32859">
                  <c:v>-6.4275220372184139</c:v>
                </c:pt>
                <c:pt idx="32860">
                  <c:v>-7.3457394711067581</c:v>
                </c:pt>
                <c:pt idx="32861">
                  <c:v>-6.4275220372184139</c:v>
                </c:pt>
                <c:pt idx="32862">
                  <c:v>-7.9578844270323223</c:v>
                </c:pt>
                <c:pt idx="32863">
                  <c:v>-9.1821743388834491</c:v>
                </c:pt>
                <c:pt idx="32864">
                  <c:v>-8.570029382957884</c:v>
                </c:pt>
                <c:pt idx="32865">
                  <c:v>-8.2639569049951032</c:v>
                </c:pt>
                <c:pt idx="32866">
                  <c:v>-10.406464250734574</c:v>
                </c:pt>
                <c:pt idx="32867">
                  <c:v>-12.855044074436828</c:v>
                </c:pt>
                <c:pt idx="32868">
                  <c:v>-9.7943192948090125</c:v>
                </c:pt>
                <c:pt idx="32869">
                  <c:v>-7.9578844270323223</c:v>
                </c:pt>
                <c:pt idx="32870">
                  <c:v>-9.1821743388834491</c:v>
                </c:pt>
                <c:pt idx="32871">
                  <c:v>-13.773261508325172</c:v>
                </c:pt>
                <c:pt idx="32872">
                  <c:v>-13.773261508325172</c:v>
                </c:pt>
                <c:pt idx="32873">
                  <c:v>-13.161116552399609</c:v>
                </c:pt>
                <c:pt idx="32874">
                  <c:v>-12.548971596474045</c:v>
                </c:pt>
                <c:pt idx="32875">
                  <c:v>-13.773261508325172</c:v>
                </c:pt>
                <c:pt idx="32876">
                  <c:v>-12.855044074436828</c:v>
                </c:pt>
                <c:pt idx="32877">
                  <c:v>-12.855044074436828</c:v>
                </c:pt>
                <c:pt idx="32878">
                  <c:v>-11.32468168462292</c:v>
                </c:pt>
                <c:pt idx="32879">
                  <c:v>-13.161116552399609</c:v>
                </c:pt>
                <c:pt idx="32880">
                  <c:v>-14.9975514201763</c:v>
                </c:pt>
                <c:pt idx="32881">
                  <c:v>-12.548971596474045</c:v>
                </c:pt>
                <c:pt idx="32882">
                  <c:v>-14.385406464250735</c:v>
                </c:pt>
                <c:pt idx="32883">
                  <c:v>-15.30362389813908</c:v>
                </c:pt>
                <c:pt idx="32884">
                  <c:v>-11.936826640548482</c:v>
                </c:pt>
                <c:pt idx="32885">
                  <c:v>-12.855044074436828</c:v>
                </c:pt>
                <c:pt idx="32886">
                  <c:v>-12.855044074436828</c:v>
                </c:pt>
                <c:pt idx="32887">
                  <c:v>-12.855044074436828</c:v>
                </c:pt>
                <c:pt idx="32888">
                  <c:v>-10.406464250734574</c:v>
                </c:pt>
                <c:pt idx="32889">
                  <c:v>-10.100391772771793</c:v>
                </c:pt>
                <c:pt idx="32890">
                  <c:v>-7.6518119490695398</c:v>
                </c:pt>
                <c:pt idx="32891">
                  <c:v>-8.2639569049951032</c:v>
                </c:pt>
                <c:pt idx="32892">
                  <c:v>-12.242899118511264</c:v>
                </c:pt>
                <c:pt idx="32893">
                  <c:v>-13.773261508325172</c:v>
                </c:pt>
                <c:pt idx="32894">
                  <c:v>-11.018609206660138</c:v>
                </c:pt>
                <c:pt idx="32895">
                  <c:v>-9.7943192948090125</c:v>
                </c:pt>
                <c:pt idx="32896">
                  <c:v>-10.712536728697357</c:v>
                </c:pt>
                <c:pt idx="32897">
                  <c:v>-11.32468168462292</c:v>
                </c:pt>
                <c:pt idx="32898">
                  <c:v>-11.018609206660138</c:v>
                </c:pt>
                <c:pt idx="32899">
                  <c:v>-11.936826640548482</c:v>
                </c:pt>
                <c:pt idx="32900">
                  <c:v>-14.079333986287953</c:v>
                </c:pt>
                <c:pt idx="32901">
                  <c:v>-14.9975514201763</c:v>
                </c:pt>
                <c:pt idx="32902">
                  <c:v>-14.691478942213516</c:v>
                </c:pt>
                <c:pt idx="32903">
                  <c:v>-11.630754162585701</c:v>
                </c:pt>
                <c:pt idx="32904">
                  <c:v>-12.855044074436828</c:v>
                </c:pt>
                <c:pt idx="32905">
                  <c:v>-14.9975514201763</c:v>
                </c:pt>
                <c:pt idx="32906">
                  <c:v>-13.467189030362391</c:v>
                </c:pt>
                <c:pt idx="32907">
                  <c:v>-9.7943192948090125</c:v>
                </c:pt>
                <c:pt idx="32908">
                  <c:v>-10.100391772771793</c:v>
                </c:pt>
                <c:pt idx="32909">
                  <c:v>-10.100391772771793</c:v>
                </c:pt>
                <c:pt idx="32910">
                  <c:v>-10.100391772771793</c:v>
                </c:pt>
                <c:pt idx="32911">
                  <c:v>-8.2639569049951032</c:v>
                </c:pt>
                <c:pt idx="32912">
                  <c:v>-11.32468168462292</c:v>
                </c:pt>
                <c:pt idx="32913">
                  <c:v>-11.32468168462292</c:v>
                </c:pt>
                <c:pt idx="32914">
                  <c:v>-12.548971596474045</c:v>
                </c:pt>
                <c:pt idx="32915">
                  <c:v>-11.936826640548482</c:v>
                </c:pt>
                <c:pt idx="32916">
                  <c:v>-12.242899118511264</c:v>
                </c:pt>
                <c:pt idx="32917">
                  <c:v>-10.712536728697357</c:v>
                </c:pt>
                <c:pt idx="32918">
                  <c:v>-12.855044074436828</c:v>
                </c:pt>
                <c:pt idx="32919">
                  <c:v>-15.60969637610186</c:v>
                </c:pt>
                <c:pt idx="32920">
                  <c:v>-10.712536728697357</c:v>
                </c:pt>
                <c:pt idx="32921">
                  <c:v>-12.855044074436828</c:v>
                </c:pt>
                <c:pt idx="32922">
                  <c:v>-15.60969637610186</c:v>
                </c:pt>
                <c:pt idx="32923">
                  <c:v>-14.385406464250735</c:v>
                </c:pt>
                <c:pt idx="32924">
                  <c:v>-11.630754162585701</c:v>
                </c:pt>
                <c:pt idx="32925">
                  <c:v>-9.1821743388834491</c:v>
                </c:pt>
                <c:pt idx="32926">
                  <c:v>-9.1821743388834491</c:v>
                </c:pt>
                <c:pt idx="32927">
                  <c:v>-11.936826640548482</c:v>
                </c:pt>
                <c:pt idx="32928">
                  <c:v>-10.100391772771793</c:v>
                </c:pt>
                <c:pt idx="32929">
                  <c:v>-11.630754162585701</c:v>
                </c:pt>
                <c:pt idx="32930">
                  <c:v>-11.018609206660138</c:v>
                </c:pt>
                <c:pt idx="32931">
                  <c:v>-11.018609206660138</c:v>
                </c:pt>
                <c:pt idx="32932">
                  <c:v>-7.6518119490695398</c:v>
                </c:pt>
                <c:pt idx="32933">
                  <c:v>-9.7943192948090125</c:v>
                </c:pt>
                <c:pt idx="32934">
                  <c:v>-9.7943192948090125</c:v>
                </c:pt>
                <c:pt idx="32935">
                  <c:v>-14.385406464250735</c:v>
                </c:pt>
                <c:pt idx="32936">
                  <c:v>-14.9975514201763</c:v>
                </c:pt>
                <c:pt idx="32937">
                  <c:v>-11.936826640548482</c:v>
                </c:pt>
                <c:pt idx="32938">
                  <c:v>-13.161116552399609</c:v>
                </c:pt>
                <c:pt idx="32939">
                  <c:v>-10.100391772771793</c:v>
                </c:pt>
                <c:pt idx="32940">
                  <c:v>-10.712536728697357</c:v>
                </c:pt>
                <c:pt idx="32941">
                  <c:v>-10.406464250734574</c:v>
                </c:pt>
                <c:pt idx="32942">
                  <c:v>-7.0396669931439764</c:v>
                </c:pt>
                <c:pt idx="32943">
                  <c:v>-3.9789422135161612</c:v>
                </c:pt>
                <c:pt idx="32944">
                  <c:v>-6.4275220372184139</c:v>
                </c:pt>
                <c:pt idx="32945">
                  <c:v>-10.100391772771793</c:v>
                </c:pt>
                <c:pt idx="32946">
                  <c:v>-9.1821743388834491</c:v>
                </c:pt>
                <c:pt idx="32947">
                  <c:v>-12.548971596474045</c:v>
                </c:pt>
                <c:pt idx="32948">
                  <c:v>-8.570029382957884</c:v>
                </c:pt>
                <c:pt idx="32949">
                  <c:v>-8.2639569049951032</c:v>
                </c:pt>
                <c:pt idx="32950">
                  <c:v>-8.2639569049951032</c:v>
                </c:pt>
                <c:pt idx="32951">
                  <c:v>-9.1821743388834491</c:v>
                </c:pt>
                <c:pt idx="32952">
                  <c:v>-8.2639569049951032</c:v>
                </c:pt>
                <c:pt idx="32953">
                  <c:v>-9.7943192948090125</c:v>
                </c:pt>
                <c:pt idx="32954">
                  <c:v>-12.548971596474045</c:v>
                </c:pt>
                <c:pt idx="32955">
                  <c:v>-11.936826640548482</c:v>
                </c:pt>
                <c:pt idx="32956">
                  <c:v>-13.773261508325172</c:v>
                </c:pt>
                <c:pt idx="32957">
                  <c:v>-16.527913809990206</c:v>
                </c:pt>
                <c:pt idx="32958">
                  <c:v>-14.385406464250735</c:v>
                </c:pt>
                <c:pt idx="32959">
                  <c:v>-17.446131243878551</c:v>
                </c:pt>
                <c:pt idx="32960">
                  <c:v>-13.467189030362391</c:v>
                </c:pt>
                <c:pt idx="32961">
                  <c:v>-13.773261508325172</c:v>
                </c:pt>
                <c:pt idx="32962">
                  <c:v>-15.30362389813908</c:v>
                </c:pt>
                <c:pt idx="32963">
                  <c:v>-10.100391772771793</c:v>
                </c:pt>
                <c:pt idx="32964">
                  <c:v>-11.630754162585701</c:v>
                </c:pt>
                <c:pt idx="32965">
                  <c:v>-8.8761018609206666</c:v>
                </c:pt>
                <c:pt idx="32966">
                  <c:v>-12.548971596474045</c:v>
                </c:pt>
                <c:pt idx="32967">
                  <c:v>-12.242899118511264</c:v>
                </c:pt>
                <c:pt idx="32968">
                  <c:v>-11.936826640548482</c:v>
                </c:pt>
                <c:pt idx="32969">
                  <c:v>-10.712536728697357</c:v>
                </c:pt>
                <c:pt idx="32970">
                  <c:v>-13.773261508325172</c:v>
                </c:pt>
                <c:pt idx="32971">
                  <c:v>-11.018609206660138</c:v>
                </c:pt>
                <c:pt idx="32972">
                  <c:v>-10.100391772771793</c:v>
                </c:pt>
                <c:pt idx="32973">
                  <c:v>-12.548971596474045</c:v>
                </c:pt>
                <c:pt idx="32974">
                  <c:v>-11.630754162585701</c:v>
                </c:pt>
                <c:pt idx="32975">
                  <c:v>-5.8153770812928505</c:v>
                </c:pt>
                <c:pt idx="32976">
                  <c:v>-8.8761018609206666</c:v>
                </c:pt>
                <c:pt idx="32977">
                  <c:v>-10.406464250734574</c:v>
                </c:pt>
                <c:pt idx="32978">
                  <c:v>-8.2639569049951032</c:v>
                </c:pt>
                <c:pt idx="32979">
                  <c:v>-8.2639569049951032</c:v>
                </c:pt>
                <c:pt idx="32980">
                  <c:v>-10.712536728697357</c:v>
                </c:pt>
                <c:pt idx="32981">
                  <c:v>-10.712536728697357</c:v>
                </c:pt>
                <c:pt idx="32982">
                  <c:v>-11.32468168462292</c:v>
                </c:pt>
                <c:pt idx="32983">
                  <c:v>-11.32468168462292</c:v>
                </c:pt>
                <c:pt idx="32984">
                  <c:v>-12.855044074436828</c:v>
                </c:pt>
                <c:pt idx="32985">
                  <c:v>-9.7943192948090125</c:v>
                </c:pt>
                <c:pt idx="32986">
                  <c:v>-8.570029382957884</c:v>
                </c:pt>
                <c:pt idx="32987">
                  <c:v>-9.1821743388834491</c:v>
                </c:pt>
                <c:pt idx="32988">
                  <c:v>-11.32468168462292</c:v>
                </c:pt>
                <c:pt idx="32989">
                  <c:v>-11.32468168462292</c:v>
                </c:pt>
                <c:pt idx="32990">
                  <c:v>-14.385406464250735</c:v>
                </c:pt>
                <c:pt idx="32991">
                  <c:v>-13.161116552399609</c:v>
                </c:pt>
                <c:pt idx="32992">
                  <c:v>-15.915768854064645</c:v>
                </c:pt>
                <c:pt idx="32993">
                  <c:v>-13.467189030362391</c:v>
                </c:pt>
                <c:pt idx="32994">
                  <c:v>-13.467189030362391</c:v>
                </c:pt>
                <c:pt idx="32995">
                  <c:v>-11.32468168462292</c:v>
                </c:pt>
                <c:pt idx="32996">
                  <c:v>-10.406464250734574</c:v>
                </c:pt>
                <c:pt idx="32997">
                  <c:v>-11.936826640548482</c:v>
                </c:pt>
                <c:pt idx="32998">
                  <c:v>-10.712536728697357</c:v>
                </c:pt>
                <c:pt idx="32999">
                  <c:v>-10.100391772771793</c:v>
                </c:pt>
                <c:pt idx="33000">
                  <c:v>-10.406464250734574</c:v>
                </c:pt>
                <c:pt idx="33001">
                  <c:v>-11.018609206660138</c:v>
                </c:pt>
                <c:pt idx="33002">
                  <c:v>-10.100391772771793</c:v>
                </c:pt>
                <c:pt idx="33003">
                  <c:v>-9.1821743388834491</c:v>
                </c:pt>
                <c:pt idx="33004">
                  <c:v>-10.712536728697357</c:v>
                </c:pt>
                <c:pt idx="33005">
                  <c:v>-9.1821743388834491</c:v>
                </c:pt>
                <c:pt idx="33006">
                  <c:v>-8.570029382957884</c:v>
                </c:pt>
                <c:pt idx="33007">
                  <c:v>-7.9578844270323223</c:v>
                </c:pt>
                <c:pt idx="33008">
                  <c:v>-9.7943192948090125</c:v>
                </c:pt>
                <c:pt idx="33009">
                  <c:v>-8.8761018609206666</c:v>
                </c:pt>
                <c:pt idx="33010">
                  <c:v>-6.7335945151811956</c:v>
                </c:pt>
                <c:pt idx="33011">
                  <c:v>-7.3457394711067581</c:v>
                </c:pt>
                <c:pt idx="33012">
                  <c:v>-7.3457394711067581</c:v>
                </c:pt>
                <c:pt idx="33013">
                  <c:v>-8.8761018609206666</c:v>
                </c:pt>
                <c:pt idx="33014">
                  <c:v>-10.100391772771793</c:v>
                </c:pt>
                <c:pt idx="33015">
                  <c:v>-6.1214495592556322</c:v>
                </c:pt>
                <c:pt idx="33016">
                  <c:v>-6.1214495592556322</c:v>
                </c:pt>
                <c:pt idx="33017">
                  <c:v>-5.8153770812928505</c:v>
                </c:pt>
                <c:pt idx="33018">
                  <c:v>-4.8971596474045063</c:v>
                </c:pt>
                <c:pt idx="33019">
                  <c:v>-5.8153770812928505</c:v>
                </c:pt>
                <c:pt idx="33020">
                  <c:v>-11.018609206660138</c:v>
                </c:pt>
                <c:pt idx="33021">
                  <c:v>-11.018609206660138</c:v>
                </c:pt>
                <c:pt idx="33022">
                  <c:v>-10.712536728697357</c:v>
                </c:pt>
                <c:pt idx="33023">
                  <c:v>-10.100391772771793</c:v>
                </c:pt>
                <c:pt idx="33024">
                  <c:v>-11.018609206660138</c:v>
                </c:pt>
                <c:pt idx="33025">
                  <c:v>-10.712536728697357</c:v>
                </c:pt>
                <c:pt idx="33026">
                  <c:v>-7.6518119490695398</c:v>
                </c:pt>
                <c:pt idx="33027">
                  <c:v>-7.9578844270323223</c:v>
                </c:pt>
                <c:pt idx="33028">
                  <c:v>-4.285014691478942</c:v>
                </c:pt>
                <c:pt idx="33029">
                  <c:v>-7.3457394711067581</c:v>
                </c:pt>
                <c:pt idx="33030">
                  <c:v>-5.8153770812928505</c:v>
                </c:pt>
                <c:pt idx="33031">
                  <c:v>-6.4275220372184139</c:v>
                </c:pt>
                <c:pt idx="33032">
                  <c:v>-5.5093046033300688</c:v>
                </c:pt>
                <c:pt idx="33033">
                  <c:v>-5.2032321253672871</c:v>
                </c:pt>
                <c:pt idx="33034">
                  <c:v>-4.5910871694417246</c:v>
                </c:pt>
                <c:pt idx="33035">
                  <c:v>-7.3457394711067581</c:v>
                </c:pt>
                <c:pt idx="33036">
                  <c:v>-3.672869735553379</c:v>
                </c:pt>
                <c:pt idx="33037">
                  <c:v>-5.2032321253672871</c:v>
                </c:pt>
                <c:pt idx="33038">
                  <c:v>-8.570029382957884</c:v>
                </c:pt>
                <c:pt idx="33039">
                  <c:v>-11.32468168462292</c:v>
                </c:pt>
                <c:pt idx="33040">
                  <c:v>-10.712536728697357</c:v>
                </c:pt>
                <c:pt idx="33041">
                  <c:v>-13.161116552399609</c:v>
                </c:pt>
                <c:pt idx="33042">
                  <c:v>-12.855044074436828</c:v>
                </c:pt>
                <c:pt idx="33043">
                  <c:v>-12.548971596474045</c:v>
                </c:pt>
                <c:pt idx="33044">
                  <c:v>-10.712536728697357</c:v>
                </c:pt>
                <c:pt idx="33045">
                  <c:v>-11.32468168462292</c:v>
                </c:pt>
                <c:pt idx="33046">
                  <c:v>-8.570029382957884</c:v>
                </c:pt>
                <c:pt idx="33047">
                  <c:v>-4.285014691478942</c:v>
                </c:pt>
                <c:pt idx="33048">
                  <c:v>-6.4275220372184139</c:v>
                </c:pt>
                <c:pt idx="33049">
                  <c:v>-11.018609206660138</c:v>
                </c:pt>
                <c:pt idx="33050">
                  <c:v>-10.712536728697357</c:v>
                </c:pt>
                <c:pt idx="33051">
                  <c:v>-9.7943192948090125</c:v>
                </c:pt>
                <c:pt idx="33052">
                  <c:v>-10.100391772771793</c:v>
                </c:pt>
                <c:pt idx="33053">
                  <c:v>-9.1821743388834491</c:v>
                </c:pt>
                <c:pt idx="33054">
                  <c:v>-8.570029382957884</c:v>
                </c:pt>
                <c:pt idx="33055">
                  <c:v>-10.100391772771793</c:v>
                </c:pt>
                <c:pt idx="33056">
                  <c:v>-14.385406464250735</c:v>
                </c:pt>
                <c:pt idx="33057">
                  <c:v>-9.7943192948090125</c:v>
                </c:pt>
                <c:pt idx="33058">
                  <c:v>-8.2639569049951032</c:v>
                </c:pt>
                <c:pt idx="33059">
                  <c:v>-7.6518119490695398</c:v>
                </c:pt>
                <c:pt idx="33060">
                  <c:v>-10.406464250734574</c:v>
                </c:pt>
                <c:pt idx="33061">
                  <c:v>-11.936826640548482</c:v>
                </c:pt>
                <c:pt idx="33062">
                  <c:v>-8.2639569049951032</c:v>
                </c:pt>
                <c:pt idx="33063">
                  <c:v>-11.018609206660138</c:v>
                </c:pt>
                <c:pt idx="33064">
                  <c:v>-11.018609206660138</c:v>
                </c:pt>
                <c:pt idx="33065">
                  <c:v>-10.406464250734574</c:v>
                </c:pt>
                <c:pt idx="33066">
                  <c:v>-9.7943192948090125</c:v>
                </c:pt>
                <c:pt idx="33067">
                  <c:v>-11.32468168462292</c:v>
                </c:pt>
                <c:pt idx="33068">
                  <c:v>-10.100391772771793</c:v>
                </c:pt>
                <c:pt idx="33069">
                  <c:v>-6.7335945151811956</c:v>
                </c:pt>
                <c:pt idx="33070">
                  <c:v>-6.4275220372184139</c:v>
                </c:pt>
                <c:pt idx="33071">
                  <c:v>-7.3457394711067581</c:v>
                </c:pt>
                <c:pt idx="33072">
                  <c:v>-7.3457394711067581</c:v>
                </c:pt>
                <c:pt idx="33073">
                  <c:v>-10.406464250734574</c:v>
                </c:pt>
                <c:pt idx="33074">
                  <c:v>-10.406464250734574</c:v>
                </c:pt>
                <c:pt idx="33075">
                  <c:v>-7.0396669931439764</c:v>
                </c:pt>
                <c:pt idx="33076">
                  <c:v>-7.9578844270323223</c:v>
                </c:pt>
                <c:pt idx="33077">
                  <c:v>-8.2639569049951032</c:v>
                </c:pt>
                <c:pt idx="33078">
                  <c:v>-9.7943192948090125</c:v>
                </c:pt>
                <c:pt idx="33079">
                  <c:v>-12.548971596474045</c:v>
                </c:pt>
                <c:pt idx="33080">
                  <c:v>-13.161116552399609</c:v>
                </c:pt>
                <c:pt idx="33081">
                  <c:v>-10.406464250734574</c:v>
                </c:pt>
                <c:pt idx="33082">
                  <c:v>-13.161116552399609</c:v>
                </c:pt>
                <c:pt idx="33083">
                  <c:v>-6.1214495592556322</c:v>
                </c:pt>
                <c:pt idx="33084">
                  <c:v>-7.6518119490695398</c:v>
                </c:pt>
                <c:pt idx="33085">
                  <c:v>-6.4275220372184139</c:v>
                </c:pt>
                <c:pt idx="33086">
                  <c:v>-3.9789422135161612</c:v>
                </c:pt>
                <c:pt idx="33087">
                  <c:v>-7.3457394711067581</c:v>
                </c:pt>
                <c:pt idx="33088">
                  <c:v>-6.4275220372184139</c:v>
                </c:pt>
                <c:pt idx="33089">
                  <c:v>-9.7943192948090125</c:v>
                </c:pt>
                <c:pt idx="33090">
                  <c:v>-10.712536728697357</c:v>
                </c:pt>
                <c:pt idx="33091">
                  <c:v>-9.1821743388834491</c:v>
                </c:pt>
                <c:pt idx="33092">
                  <c:v>-9.7943192948090125</c:v>
                </c:pt>
                <c:pt idx="33093">
                  <c:v>-11.018609206660138</c:v>
                </c:pt>
                <c:pt idx="33094">
                  <c:v>-8.2639569049951032</c:v>
                </c:pt>
                <c:pt idx="33095">
                  <c:v>-7.3457394711067581</c:v>
                </c:pt>
                <c:pt idx="33096">
                  <c:v>-5.5093046033300688</c:v>
                </c:pt>
                <c:pt idx="33097">
                  <c:v>-8.2639569049951032</c:v>
                </c:pt>
                <c:pt idx="33098">
                  <c:v>-9.7943192948090125</c:v>
                </c:pt>
                <c:pt idx="33099">
                  <c:v>-10.100391772771793</c:v>
                </c:pt>
                <c:pt idx="33100">
                  <c:v>-10.712536728697357</c:v>
                </c:pt>
                <c:pt idx="33101">
                  <c:v>-8.570029382957884</c:v>
                </c:pt>
                <c:pt idx="33102">
                  <c:v>-11.936826640548482</c:v>
                </c:pt>
                <c:pt idx="33103">
                  <c:v>-9.1821743388834491</c:v>
                </c:pt>
                <c:pt idx="33104">
                  <c:v>-6.7335945151811956</c:v>
                </c:pt>
                <c:pt idx="33105">
                  <c:v>-5.2032321253672871</c:v>
                </c:pt>
                <c:pt idx="33106">
                  <c:v>-9.1821743388834491</c:v>
                </c:pt>
                <c:pt idx="33107">
                  <c:v>-9.7943192948090125</c:v>
                </c:pt>
                <c:pt idx="33108">
                  <c:v>-9.1821743388834491</c:v>
                </c:pt>
                <c:pt idx="33109">
                  <c:v>-12.548971596474045</c:v>
                </c:pt>
                <c:pt idx="33110">
                  <c:v>-13.161116552399609</c:v>
                </c:pt>
                <c:pt idx="33111">
                  <c:v>-12.548971596474045</c:v>
                </c:pt>
                <c:pt idx="33112">
                  <c:v>-14.691478942213516</c:v>
                </c:pt>
                <c:pt idx="33113">
                  <c:v>-11.32468168462292</c:v>
                </c:pt>
                <c:pt idx="33114">
                  <c:v>-11.018609206660138</c:v>
                </c:pt>
                <c:pt idx="33115">
                  <c:v>-11.32468168462292</c:v>
                </c:pt>
                <c:pt idx="33116">
                  <c:v>-12.855044074436828</c:v>
                </c:pt>
                <c:pt idx="33117">
                  <c:v>-10.406464250734574</c:v>
                </c:pt>
                <c:pt idx="33118">
                  <c:v>-11.018609206660138</c:v>
                </c:pt>
                <c:pt idx="33119">
                  <c:v>-10.100391772771793</c:v>
                </c:pt>
                <c:pt idx="33120">
                  <c:v>-10.712536728697357</c:v>
                </c:pt>
                <c:pt idx="33121">
                  <c:v>-8.2639569049951032</c:v>
                </c:pt>
                <c:pt idx="33122">
                  <c:v>-8.2639569049951032</c:v>
                </c:pt>
                <c:pt idx="33123">
                  <c:v>-11.32468168462292</c:v>
                </c:pt>
                <c:pt idx="33124">
                  <c:v>-14.9975514201763</c:v>
                </c:pt>
                <c:pt idx="33125">
                  <c:v>-13.467189030362391</c:v>
                </c:pt>
                <c:pt idx="33126">
                  <c:v>-9.1821743388834491</c:v>
                </c:pt>
                <c:pt idx="33127">
                  <c:v>-8.570029382957884</c:v>
                </c:pt>
                <c:pt idx="33128">
                  <c:v>-10.712536728697357</c:v>
                </c:pt>
                <c:pt idx="33129">
                  <c:v>-10.406464250734574</c:v>
                </c:pt>
                <c:pt idx="33130">
                  <c:v>-11.018609206660138</c:v>
                </c:pt>
                <c:pt idx="33131">
                  <c:v>-11.018609206660138</c:v>
                </c:pt>
                <c:pt idx="33132">
                  <c:v>-10.100391772771793</c:v>
                </c:pt>
                <c:pt idx="33133">
                  <c:v>-11.630754162585701</c:v>
                </c:pt>
                <c:pt idx="33134">
                  <c:v>-11.630754162585701</c:v>
                </c:pt>
                <c:pt idx="33135">
                  <c:v>-10.712536728697357</c:v>
                </c:pt>
                <c:pt idx="33136">
                  <c:v>-8.570029382957884</c:v>
                </c:pt>
                <c:pt idx="33137">
                  <c:v>-8.570029382957884</c:v>
                </c:pt>
                <c:pt idx="33138">
                  <c:v>-10.406464250734574</c:v>
                </c:pt>
                <c:pt idx="33139">
                  <c:v>-11.630754162585701</c:v>
                </c:pt>
                <c:pt idx="33140">
                  <c:v>-10.100391772771793</c:v>
                </c:pt>
                <c:pt idx="33141">
                  <c:v>-11.018609206660138</c:v>
                </c:pt>
                <c:pt idx="33142">
                  <c:v>-14.691478942213516</c:v>
                </c:pt>
                <c:pt idx="33143">
                  <c:v>-14.079333986287953</c:v>
                </c:pt>
                <c:pt idx="33144">
                  <c:v>-10.406464250734574</c:v>
                </c:pt>
                <c:pt idx="33145">
                  <c:v>-10.712536728697357</c:v>
                </c:pt>
                <c:pt idx="33146">
                  <c:v>-10.100391772771793</c:v>
                </c:pt>
                <c:pt idx="33147">
                  <c:v>-12.242899118511264</c:v>
                </c:pt>
                <c:pt idx="33148">
                  <c:v>-11.018609206660138</c:v>
                </c:pt>
                <c:pt idx="33149">
                  <c:v>-11.630754162585701</c:v>
                </c:pt>
                <c:pt idx="33150">
                  <c:v>-12.242899118511264</c:v>
                </c:pt>
                <c:pt idx="33151">
                  <c:v>-9.7943192948090125</c:v>
                </c:pt>
                <c:pt idx="33152">
                  <c:v>-12.242899118511264</c:v>
                </c:pt>
                <c:pt idx="33153">
                  <c:v>-13.773261508325172</c:v>
                </c:pt>
                <c:pt idx="33154">
                  <c:v>-11.936826640548482</c:v>
                </c:pt>
                <c:pt idx="33155">
                  <c:v>-13.773261508325172</c:v>
                </c:pt>
                <c:pt idx="33156">
                  <c:v>-14.385406464250735</c:v>
                </c:pt>
                <c:pt idx="33157">
                  <c:v>-12.855044074436828</c:v>
                </c:pt>
                <c:pt idx="33158">
                  <c:v>-13.161116552399609</c:v>
                </c:pt>
                <c:pt idx="33159">
                  <c:v>-12.548971596474045</c:v>
                </c:pt>
                <c:pt idx="33160">
                  <c:v>-11.018609206660138</c:v>
                </c:pt>
                <c:pt idx="33161">
                  <c:v>-9.1821743388834491</c:v>
                </c:pt>
                <c:pt idx="33162">
                  <c:v>-6.7335945151811956</c:v>
                </c:pt>
                <c:pt idx="33163">
                  <c:v>-6.7335945151811956</c:v>
                </c:pt>
                <c:pt idx="33164">
                  <c:v>-5.8153770812928505</c:v>
                </c:pt>
                <c:pt idx="33165">
                  <c:v>-7.0396669931439764</c:v>
                </c:pt>
                <c:pt idx="33166">
                  <c:v>-11.936826640548482</c:v>
                </c:pt>
                <c:pt idx="33167">
                  <c:v>-5.2032321253672871</c:v>
                </c:pt>
                <c:pt idx="33168">
                  <c:v>-7.6518119490695398</c:v>
                </c:pt>
                <c:pt idx="33169">
                  <c:v>-8.8761018609206666</c:v>
                </c:pt>
                <c:pt idx="33170">
                  <c:v>-6.4275220372184139</c:v>
                </c:pt>
                <c:pt idx="33171">
                  <c:v>-7.6518119490695398</c:v>
                </c:pt>
                <c:pt idx="33172">
                  <c:v>-8.570029382957884</c:v>
                </c:pt>
                <c:pt idx="33173">
                  <c:v>-7.9578844270323223</c:v>
                </c:pt>
                <c:pt idx="33174">
                  <c:v>-9.1821743388834491</c:v>
                </c:pt>
                <c:pt idx="33175">
                  <c:v>-9.7943192948090125</c:v>
                </c:pt>
                <c:pt idx="33176">
                  <c:v>-12.242899118511264</c:v>
                </c:pt>
                <c:pt idx="33177">
                  <c:v>-8.8761018609206666</c:v>
                </c:pt>
                <c:pt idx="33178">
                  <c:v>-9.1821743388834491</c:v>
                </c:pt>
                <c:pt idx="33179">
                  <c:v>-8.570029382957884</c:v>
                </c:pt>
                <c:pt idx="33180">
                  <c:v>-7.3457394711067581</c:v>
                </c:pt>
                <c:pt idx="33181">
                  <c:v>-12.548971596474045</c:v>
                </c:pt>
                <c:pt idx="33182">
                  <c:v>-12.242899118511264</c:v>
                </c:pt>
                <c:pt idx="33183">
                  <c:v>-10.712536728697357</c:v>
                </c:pt>
                <c:pt idx="33184">
                  <c:v>-11.630754162585701</c:v>
                </c:pt>
                <c:pt idx="33185">
                  <c:v>-9.7943192948090125</c:v>
                </c:pt>
                <c:pt idx="33186">
                  <c:v>-4.8971596474045063</c:v>
                </c:pt>
                <c:pt idx="33187">
                  <c:v>-8.8761018609206666</c:v>
                </c:pt>
                <c:pt idx="33188">
                  <c:v>-10.100391772771793</c:v>
                </c:pt>
                <c:pt idx="33189">
                  <c:v>-8.570029382957884</c:v>
                </c:pt>
                <c:pt idx="33190">
                  <c:v>-9.1821743388834491</c:v>
                </c:pt>
                <c:pt idx="33191">
                  <c:v>-8.570029382957884</c:v>
                </c:pt>
                <c:pt idx="33192">
                  <c:v>-8.2639569049951032</c:v>
                </c:pt>
                <c:pt idx="33193">
                  <c:v>-5.5093046033300688</c:v>
                </c:pt>
                <c:pt idx="33194">
                  <c:v>-7.3457394711067581</c:v>
                </c:pt>
                <c:pt idx="33195">
                  <c:v>-8.8761018609206666</c:v>
                </c:pt>
                <c:pt idx="33196">
                  <c:v>-10.406464250734574</c:v>
                </c:pt>
                <c:pt idx="33197">
                  <c:v>-8.570029382957884</c:v>
                </c:pt>
                <c:pt idx="33198">
                  <c:v>-7.9578844270323223</c:v>
                </c:pt>
                <c:pt idx="33199">
                  <c:v>-8.8761018609206666</c:v>
                </c:pt>
                <c:pt idx="33200">
                  <c:v>-10.100391772771793</c:v>
                </c:pt>
                <c:pt idx="33201">
                  <c:v>-7.6518119490695398</c:v>
                </c:pt>
                <c:pt idx="33202">
                  <c:v>-7.0396669931439764</c:v>
                </c:pt>
                <c:pt idx="33203">
                  <c:v>-10.100391772771793</c:v>
                </c:pt>
                <c:pt idx="33204">
                  <c:v>-10.406464250734574</c:v>
                </c:pt>
                <c:pt idx="33205">
                  <c:v>-8.8761018609206666</c:v>
                </c:pt>
                <c:pt idx="33206">
                  <c:v>-11.018609206660138</c:v>
                </c:pt>
                <c:pt idx="33207">
                  <c:v>-13.467189030362391</c:v>
                </c:pt>
                <c:pt idx="33208">
                  <c:v>-12.855044074436828</c:v>
                </c:pt>
                <c:pt idx="33209">
                  <c:v>-12.855044074436828</c:v>
                </c:pt>
                <c:pt idx="33210">
                  <c:v>-10.100391772771793</c:v>
                </c:pt>
                <c:pt idx="33211">
                  <c:v>-8.8761018609206666</c:v>
                </c:pt>
                <c:pt idx="33212">
                  <c:v>-7.6518119490695398</c:v>
                </c:pt>
                <c:pt idx="33213">
                  <c:v>-8.570029382957884</c:v>
                </c:pt>
                <c:pt idx="33214">
                  <c:v>-10.712536728697357</c:v>
                </c:pt>
                <c:pt idx="33215">
                  <c:v>-9.7943192948090125</c:v>
                </c:pt>
                <c:pt idx="33216">
                  <c:v>-8.570029382957884</c:v>
                </c:pt>
                <c:pt idx="33217">
                  <c:v>-8.2639569049951032</c:v>
                </c:pt>
                <c:pt idx="33218">
                  <c:v>-9.1821743388834491</c:v>
                </c:pt>
                <c:pt idx="33219">
                  <c:v>-10.100391772771793</c:v>
                </c:pt>
                <c:pt idx="33220">
                  <c:v>-9.7943192948090125</c:v>
                </c:pt>
                <c:pt idx="33221">
                  <c:v>-12.548971596474045</c:v>
                </c:pt>
                <c:pt idx="33222">
                  <c:v>-11.32468168462292</c:v>
                </c:pt>
                <c:pt idx="33223">
                  <c:v>-11.936826640548482</c:v>
                </c:pt>
                <c:pt idx="33224">
                  <c:v>-11.630754162585701</c:v>
                </c:pt>
                <c:pt idx="33225">
                  <c:v>-11.018609206660138</c:v>
                </c:pt>
                <c:pt idx="33226">
                  <c:v>-11.630754162585701</c:v>
                </c:pt>
                <c:pt idx="33227">
                  <c:v>-12.548971596474045</c:v>
                </c:pt>
                <c:pt idx="33228">
                  <c:v>-11.018609206660138</c:v>
                </c:pt>
                <c:pt idx="33229">
                  <c:v>-11.018609206660138</c:v>
                </c:pt>
                <c:pt idx="33230">
                  <c:v>-8.8761018609206666</c:v>
                </c:pt>
                <c:pt idx="33231">
                  <c:v>-9.1821743388834491</c:v>
                </c:pt>
                <c:pt idx="33232">
                  <c:v>-10.406464250734574</c:v>
                </c:pt>
                <c:pt idx="33233">
                  <c:v>-10.712536728697357</c:v>
                </c:pt>
                <c:pt idx="33234">
                  <c:v>-11.018609206660138</c:v>
                </c:pt>
                <c:pt idx="33235">
                  <c:v>-9.1821743388834491</c:v>
                </c:pt>
                <c:pt idx="33236">
                  <c:v>-10.712536728697357</c:v>
                </c:pt>
                <c:pt idx="33237">
                  <c:v>-11.630754162585701</c:v>
                </c:pt>
                <c:pt idx="33238">
                  <c:v>-14.079333986287953</c:v>
                </c:pt>
                <c:pt idx="33239">
                  <c:v>-12.855044074436828</c:v>
                </c:pt>
                <c:pt idx="33240">
                  <c:v>-11.936826640548482</c:v>
                </c:pt>
                <c:pt idx="33241">
                  <c:v>-15.915768854064645</c:v>
                </c:pt>
                <c:pt idx="33242">
                  <c:v>-15.60969637610186</c:v>
                </c:pt>
                <c:pt idx="33243">
                  <c:v>-13.467189030362391</c:v>
                </c:pt>
                <c:pt idx="33244">
                  <c:v>-13.467189030362391</c:v>
                </c:pt>
                <c:pt idx="33245">
                  <c:v>-9.1821743388834491</c:v>
                </c:pt>
                <c:pt idx="33246">
                  <c:v>-12.242899118511264</c:v>
                </c:pt>
                <c:pt idx="33247">
                  <c:v>-11.630754162585701</c:v>
                </c:pt>
                <c:pt idx="33248">
                  <c:v>-10.712536728697357</c:v>
                </c:pt>
                <c:pt idx="33249">
                  <c:v>-11.018609206660138</c:v>
                </c:pt>
                <c:pt idx="33250">
                  <c:v>-11.936826640548482</c:v>
                </c:pt>
                <c:pt idx="33251">
                  <c:v>-7.6518119490695398</c:v>
                </c:pt>
                <c:pt idx="33252">
                  <c:v>-11.018609206660138</c:v>
                </c:pt>
                <c:pt idx="33253">
                  <c:v>-8.8761018609206666</c:v>
                </c:pt>
                <c:pt idx="33254">
                  <c:v>-10.100391772771793</c:v>
                </c:pt>
                <c:pt idx="33255">
                  <c:v>-11.936826640548482</c:v>
                </c:pt>
                <c:pt idx="33256">
                  <c:v>-13.467189030362391</c:v>
                </c:pt>
                <c:pt idx="33257">
                  <c:v>-10.406464250734574</c:v>
                </c:pt>
                <c:pt idx="33258">
                  <c:v>-13.161116552399609</c:v>
                </c:pt>
                <c:pt idx="33259">
                  <c:v>-16.527913809990206</c:v>
                </c:pt>
                <c:pt idx="33260">
                  <c:v>-13.161116552399609</c:v>
                </c:pt>
                <c:pt idx="33261">
                  <c:v>-11.018609206660138</c:v>
                </c:pt>
                <c:pt idx="33262">
                  <c:v>-10.712536728697357</c:v>
                </c:pt>
                <c:pt idx="33263">
                  <c:v>-7.3457394711067581</c:v>
                </c:pt>
                <c:pt idx="33264">
                  <c:v>-8.2639569049951032</c:v>
                </c:pt>
                <c:pt idx="33265">
                  <c:v>-10.406464250734574</c:v>
                </c:pt>
                <c:pt idx="33266">
                  <c:v>-8.8761018609206666</c:v>
                </c:pt>
                <c:pt idx="33267">
                  <c:v>-7.3457394711067581</c:v>
                </c:pt>
                <c:pt idx="33268">
                  <c:v>-7.9578844270323223</c:v>
                </c:pt>
                <c:pt idx="33269">
                  <c:v>-8.8761018609206666</c:v>
                </c:pt>
                <c:pt idx="33270">
                  <c:v>-8.570029382957884</c:v>
                </c:pt>
                <c:pt idx="33271">
                  <c:v>-7.3457394711067581</c:v>
                </c:pt>
                <c:pt idx="33272">
                  <c:v>-6.7335945151811956</c:v>
                </c:pt>
                <c:pt idx="33273">
                  <c:v>-9.1821743388834491</c:v>
                </c:pt>
                <c:pt idx="33274">
                  <c:v>-8.570029382957884</c:v>
                </c:pt>
                <c:pt idx="33275">
                  <c:v>-11.630754162585701</c:v>
                </c:pt>
                <c:pt idx="33276">
                  <c:v>-10.712536728697357</c:v>
                </c:pt>
                <c:pt idx="33277">
                  <c:v>-12.242899118511264</c:v>
                </c:pt>
                <c:pt idx="33278">
                  <c:v>-10.406464250734574</c:v>
                </c:pt>
                <c:pt idx="33279">
                  <c:v>-10.100391772771793</c:v>
                </c:pt>
                <c:pt idx="33280">
                  <c:v>-11.630754162585701</c:v>
                </c:pt>
                <c:pt idx="33281">
                  <c:v>-12.548971596474045</c:v>
                </c:pt>
                <c:pt idx="33282">
                  <c:v>-13.773261508325172</c:v>
                </c:pt>
                <c:pt idx="33283">
                  <c:v>-12.242899118511264</c:v>
                </c:pt>
                <c:pt idx="33284">
                  <c:v>-13.161116552399609</c:v>
                </c:pt>
                <c:pt idx="33285">
                  <c:v>-8.8761018609206666</c:v>
                </c:pt>
                <c:pt idx="33286">
                  <c:v>-11.630754162585701</c:v>
                </c:pt>
                <c:pt idx="33287">
                  <c:v>-12.548971596474045</c:v>
                </c:pt>
                <c:pt idx="33288">
                  <c:v>-11.018609206660138</c:v>
                </c:pt>
                <c:pt idx="33289">
                  <c:v>-14.385406464250735</c:v>
                </c:pt>
                <c:pt idx="33290">
                  <c:v>-15.60969637610186</c:v>
                </c:pt>
                <c:pt idx="33291">
                  <c:v>-14.691478942213516</c:v>
                </c:pt>
                <c:pt idx="33292">
                  <c:v>-14.9975514201763</c:v>
                </c:pt>
                <c:pt idx="33293">
                  <c:v>-17.140058765915768</c:v>
                </c:pt>
                <c:pt idx="33294">
                  <c:v>-12.855044074436828</c:v>
                </c:pt>
                <c:pt idx="33295">
                  <c:v>-13.467189030362391</c:v>
                </c:pt>
                <c:pt idx="33296">
                  <c:v>-15.30362389813908</c:v>
                </c:pt>
                <c:pt idx="33297">
                  <c:v>-15.915768854064645</c:v>
                </c:pt>
                <c:pt idx="33298">
                  <c:v>-15.30362389813908</c:v>
                </c:pt>
                <c:pt idx="33299">
                  <c:v>-14.691478942213516</c:v>
                </c:pt>
                <c:pt idx="33300">
                  <c:v>-13.773261508325172</c:v>
                </c:pt>
                <c:pt idx="33301">
                  <c:v>-14.691478942213516</c:v>
                </c:pt>
                <c:pt idx="33302">
                  <c:v>-15.915768854064645</c:v>
                </c:pt>
                <c:pt idx="33303">
                  <c:v>-11.630754162585701</c:v>
                </c:pt>
                <c:pt idx="33304">
                  <c:v>-14.691478942213516</c:v>
                </c:pt>
                <c:pt idx="33305">
                  <c:v>-11.630754162585701</c:v>
                </c:pt>
                <c:pt idx="33306">
                  <c:v>-12.548971596474045</c:v>
                </c:pt>
                <c:pt idx="33307">
                  <c:v>-9.1821743388834491</c:v>
                </c:pt>
                <c:pt idx="33308">
                  <c:v>-11.936826640548482</c:v>
                </c:pt>
                <c:pt idx="33309">
                  <c:v>-12.855044074436828</c:v>
                </c:pt>
                <c:pt idx="33310">
                  <c:v>-12.855044074436828</c:v>
                </c:pt>
                <c:pt idx="33311">
                  <c:v>-13.773261508325172</c:v>
                </c:pt>
                <c:pt idx="33312">
                  <c:v>-14.9975514201763</c:v>
                </c:pt>
                <c:pt idx="33313">
                  <c:v>-13.467189030362391</c:v>
                </c:pt>
                <c:pt idx="33314">
                  <c:v>-11.936826640548482</c:v>
                </c:pt>
                <c:pt idx="33315">
                  <c:v>-14.385406464250735</c:v>
                </c:pt>
                <c:pt idx="33316">
                  <c:v>-8.8761018609206666</c:v>
                </c:pt>
                <c:pt idx="33317">
                  <c:v>-14.079333986287953</c:v>
                </c:pt>
                <c:pt idx="33318">
                  <c:v>-14.385406464250735</c:v>
                </c:pt>
                <c:pt idx="33319">
                  <c:v>-13.161116552399609</c:v>
                </c:pt>
                <c:pt idx="33320">
                  <c:v>-13.773261508325172</c:v>
                </c:pt>
                <c:pt idx="33321">
                  <c:v>-15.30362389813908</c:v>
                </c:pt>
                <c:pt idx="33322">
                  <c:v>-13.467189030362391</c:v>
                </c:pt>
                <c:pt idx="33323">
                  <c:v>-11.32468168462292</c:v>
                </c:pt>
                <c:pt idx="33324">
                  <c:v>-12.242899118511264</c:v>
                </c:pt>
                <c:pt idx="33325">
                  <c:v>-11.936826640548482</c:v>
                </c:pt>
                <c:pt idx="33326">
                  <c:v>-14.385406464250735</c:v>
                </c:pt>
                <c:pt idx="33327">
                  <c:v>-12.242899118511264</c:v>
                </c:pt>
                <c:pt idx="33328">
                  <c:v>-7.9578844270323223</c:v>
                </c:pt>
                <c:pt idx="33329">
                  <c:v>-9.7943192948090125</c:v>
                </c:pt>
                <c:pt idx="33330">
                  <c:v>-7.9578844270323223</c:v>
                </c:pt>
                <c:pt idx="33331">
                  <c:v>-13.467189030362391</c:v>
                </c:pt>
                <c:pt idx="33332">
                  <c:v>-14.691478942213516</c:v>
                </c:pt>
                <c:pt idx="33333">
                  <c:v>-13.773261508325172</c:v>
                </c:pt>
                <c:pt idx="33334">
                  <c:v>-12.548971596474045</c:v>
                </c:pt>
                <c:pt idx="33335">
                  <c:v>-8.8761018609206666</c:v>
                </c:pt>
                <c:pt idx="33336">
                  <c:v>-11.630754162585701</c:v>
                </c:pt>
                <c:pt idx="33337">
                  <c:v>-12.548971596474045</c:v>
                </c:pt>
                <c:pt idx="33338">
                  <c:v>-7.0396669931439764</c:v>
                </c:pt>
                <c:pt idx="33339">
                  <c:v>-10.712536728697357</c:v>
                </c:pt>
                <c:pt idx="33340">
                  <c:v>-9.1821743388834491</c:v>
                </c:pt>
                <c:pt idx="33341">
                  <c:v>-8.2639569049951032</c:v>
                </c:pt>
                <c:pt idx="33342">
                  <c:v>-11.630754162585701</c:v>
                </c:pt>
                <c:pt idx="33343">
                  <c:v>-11.630754162585701</c:v>
                </c:pt>
                <c:pt idx="33344">
                  <c:v>-11.936826640548482</c:v>
                </c:pt>
                <c:pt idx="33345">
                  <c:v>-8.570029382957884</c:v>
                </c:pt>
                <c:pt idx="33346">
                  <c:v>-5.8153770812928505</c:v>
                </c:pt>
                <c:pt idx="33347">
                  <c:v>-7.9578844270323223</c:v>
                </c:pt>
                <c:pt idx="33348">
                  <c:v>-7.6518119490695398</c:v>
                </c:pt>
                <c:pt idx="33349">
                  <c:v>-9.7943192948090125</c:v>
                </c:pt>
                <c:pt idx="33350">
                  <c:v>-9.7943192948090125</c:v>
                </c:pt>
                <c:pt idx="33351">
                  <c:v>-9.7943192948090125</c:v>
                </c:pt>
                <c:pt idx="33352">
                  <c:v>-7.9578844270323223</c:v>
                </c:pt>
                <c:pt idx="33353">
                  <c:v>-10.712536728697357</c:v>
                </c:pt>
                <c:pt idx="33354">
                  <c:v>-10.712536728697357</c:v>
                </c:pt>
                <c:pt idx="33355">
                  <c:v>-7.9578844270323223</c:v>
                </c:pt>
                <c:pt idx="33356">
                  <c:v>-8.8761018609206666</c:v>
                </c:pt>
                <c:pt idx="33357">
                  <c:v>-7.9578844270323223</c:v>
                </c:pt>
                <c:pt idx="33358">
                  <c:v>-11.32468168462292</c:v>
                </c:pt>
                <c:pt idx="33359">
                  <c:v>-9.1821743388834491</c:v>
                </c:pt>
                <c:pt idx="33360">
                  <c:v>-11.018609206660138</c:v>
                </c:pt>
                <c:pt idx="33361">
                  <c:v>-11.32468168462292</c:v>
                </c:pt>
                <c:pt idx="33362">
                  <c:v>-11.32468168462292</c:v>
                </c:pt>
                <c:pt idx="33363">
                  <c:v>-12.242899118511264</c:v>
                </c:pt>
                <c:pt idx="33364">
                  <c:v>-10.406464250734574</c:v>
                </c:pt>
                <c:pt idx="33365">
                  <c:v>-11.32468168462292</c:v>
                </c:pt>
                <c:pt idx="33366">
                  <c:v>-9.7943192948090125</c:v>
                </c:pt>
                <c:pt idx="33367">
                  <c:v>-6.1214495592556322</c:v>
                </c:pt>
                <c:pt idx="33368">
                  <c:v>-9.7943192948090125</c:v>
                </c:pt>
                <c:pt idx="33369">
                  <c:v>-10.406464250734574</c:v>
                </c:pt>
                <c:pt idx="33370">
                  <c:v>-11.018609206660138</c:v>
                </c:pt>
                <c:pt idx="33371">
                  <c:v>-10.406464250734574</c:v>
                </c:pt>
                <c:pt idx="33372">
                  <c:v>-11.630754162585701</c:v>
                </c:pt>
                <c:pt idx="33373">
                  <c:v>-11.630754162585701</c:v>
                </c:pt>
                <c:pt idx="33374">
                  <c:v>-10.712536728697357</c:v>
                </c:pt>
                <c:pt idx="33375">
                  <c:v>-9.1821743388834491</c:v>
                </c:pt>
                <c:pt idx="33376">
                  <c:v>-10.712536728697357</c:v>
                </c:pt>
                <c:pt idx="33377">
                  <c:v>-11.936826640548482</c:v>
                </c:pt>
                <c:pt idx="33378">
                  <c:v>-10.406464250734574</c:v>
                </c:pt>
                <c:pt idx="33379">
                  <c:v>-11.32468168462292</c:v>
                </c:pt>
                <c:pt idx="33380">
                  <c:v>-10.100391772771793</c:v>
                </c:pt>
                <c:pt idx="33381">
                  <c:v>-10.100391772771793</c:v>
                </c:pt>
                <c:pt idx="33382">
                  <c:v>-10.406464250734574</c:v>
                </c:pt>
                <c:pt idx="33383">
                  <c:v>-9.1821743388834491</c:v>
                </c:pt>
                <c:pt idx="33384">
                  <c:v>-7.9578844270323223</c:v>
                </c:pt>
                <c:pt idx="33385">
                  <c:v>-13.467189030362391</c:v>
                </c:pt>
                <c:pt idx="33386">
                  <c:v>-11.32468168462292</c:v>
                </c:pt>
                <c:pt idx="33387">
                  <c:v>-13.161116552399609</c:v>
                </c:pt>
                <c:pt idx="33388">
                  <c:v>-12.855044074436828</c:v>
                </c:pt>
                <c:pt idx="33389">
                  <c:v>-12.855044074436828</c:v>
                </c:pt>
                <c:pt idx="33390">
                  <c:v>-15.915768854064645</c:v>
                </c:pt>
                <c:pt idx="33391">
                  <c:v>-17.446131243878551</c:v>
                </c:pt>
                <c:pt idx="33392">
                  <c:v>-15.60969637610186</c:v>
                </c:pt>
                <c:pt idx="33393">
                  <c:v>-18.670421155729677</c:v>
                </c:pt>
                <c:pt idx="33394">
                  <c:v>-18.670421155729677</c:v>
                </c:pt>
                <c:pt idx="33395">
                  <c:v>-14.079333986287953</c:v>
                </c:pt>
                <c:pt idx="33396">
                  <c:v>-13.467189030362391</c:v>
                </c:pt>
                <c:pt idx="33397">
                  <c:v>-12.242899118511264</c:v>
                </c:pt>
                <c:pt idx="33398">
                  <c:v>-15.915768854064645</c:v>
                </c:pt>
                <c:pt idx="33399">
                  <c:v>-15.30362389813908</c:v>
                </c:pt>
                <c:pt idx="33400">
                  <c:v>-14.691478942213516</c:v>
                </c:pt>
                <c:pt idx="33401">
                  <c:v>-15.915768854064645</c:v>
                </c:pt>
                <c:pt idx="33402">
                  <c:v>-9.1821743388834491</c:v>
                </c:pt>
                <c:pt idx="33403">
                  <c:v>-14.9975514201763</c:v>
                </c:pt>
                <c:pt idx="33404">
                  <c:v>-12.855044074436828</c:v>
                </c:pt>
                <c:pt idx="33405">
                  <c:v>-12.855044074436828</c:v>
                </c:pt>
                <c:pt idx="33406">
                  <c:v>-13.773261508325172</c:v>
                </c:pt>
                <c:pt idx="33407">
                  <c:v>-11.32468168462292</c:v>
                </c:pt>
                <c:pt idx="33408">
                  <c:v>-8.570029382957884</c:v>
                </c:pt>
                <c:pt idx="33409">
                  <c:v>-12.548971596474045</c:v>
                </c:pt>
                <c:pt idx="33410">
                  <c:v>-12.242899118511264</c:v>
                </c:pt>
                <c:pt idx="33411">
                  <c:v>-11.936826640548482</c:v>
                </c:pt>
                <c:pt idx="33412">
                  <c:v>-9.1821743388834491</c:v>
                </c:pt>
                <c:pt idx="33413">
                  <c:v>-10.712536728697357</c:v>
                </c:pt>
                <c:pt idx="33414">
                  <c:v>-12.855044074436828</c:v>
                </c:pt>
                <c:pt idx="33415">
                  <c:v>-12.242899118511264</c:v>
                </c:pt>
                <c:pt idx="33416">
                  <c:v>-12.548971596474045</c:v>
                </c:pt>
                <c:pt idx="33417">
                  <c:v>-11.936826640548482</c:v>
                </c:pt>
                <c:pt idx="33418">
                  <c:v>-14.9975514201763</c:v>
                </c:pt>
                <c:pt idx="33419">
                  <c:v>-14.9975514201763</c:v>
                </c:pt>
                <c:pt idx="33420">
                  <c:v>-13.773261508325172</c:v>
                </c:pt>
                <c:pt idx="33421">
                  <c:v>-14.9975514201763</c:v>
                </c:pt>
                <c:pt idx="33422">
                  <c:v>-13.161116552399609</c:v>
                </c:pt>
                <c:pt idx="33423">
                  <c:v>-12.855044074436828</c:v>
                </c:pt>
                <c:pt idx="33424">
                  <c:v>-12.242899118511264</c:v>
                </c:pt>
                <c:pt idx="33425">
                  <c:v>-12.548971596474045</c:v>
                </c:pt>
                <c:pt idx="33426">
                  <c:v>-11.936826640548482</c:v>
                </c:pt>
                <c:pt idx="33427">
                  <c:v>-14.079333986287953</c:v>
                </c:pt>
                <c:pt idx="33428">
                  <c:v>-11.32468168462292</c:v>
                </c:pt>
                <c:pt idx="33429">
                  <c:v>-12.855044074436828</c:v>
                </c:pt>
                <c:pt idx="33430">
                  <c:v>-12.242899118511264</c:v>
                </c:pt>
                <c:pt idx="33431">
                  <c:v>-12.242899118511264</c:v>
                </c:pt>
                <c:pt idx="33432">
                  <c:v>-10.100391772771793</c:v>
                </c:pt>
                <c:pt idx="33433">
                  <c:v>-14.385406464250735</c:v>
                </c:pt>
                <c:pt idx="33434">
                  <c:v>-12.548971596474045</c:v>
                </c:pt>
                <c:pt idx="33435">
                  <c:v>-12.548971596474045</c:v>
                </c:pt>
                <c:pt idx="33436">
                  <c:v>-11.936826640548482</c:v>
                </c:pt>
                <c:pt idx="33437">
                  <c:v>-10.712536728697357</c:v>
                </c:pt>
                <c:pt idx="33438">
                  <c:v>-10.406464250734574</c:v>
                </c:pt>
                <c:pt idx="33439">
                  <c:v>-11.32468168462292</c:v>
                </c:pt>
                <c:pt idx="33440">
                  <c:v>-11.936826640548482</c:v>
                </c:pt>
                <c:pt idx="33441">
                  <c:v>-11.630754162585701</c:v>
                </c:pt>
                <c:pt idx="33442">
                  <c:v>-13.773261508325172</c:v>
                </c:pt>
                <c:pt idx="33443">
                  <c:v>-10.712536728697357</c:v>
                </c:pt>
                <c:pt idx="33444">
                  <c:v>-10.406464250734574</c:v>
                </c:pt>
                <c:pt idx="33445">
                  <c:v>-14.079333986287953</c:v>
                </c:pt>
                <c:pt idx="33446">
                  <c:v>-14.385406464250735</c:v>
                </c:pt>
                <c:pt idx="33447">
                  <c:v>-12.855044074436828</c:v>
                </c:pt>
                <c:pt idx="33448">
                  <c:v>-12.242899118511264</c:v>
                </c:pt>
                <c:pt idx="33449">
                  <c:v>-14.385406464250735</c:v>
                </c:pt>
                <c:pt idx="33450">
                  <c:v>-13.773261508325172</c:v>
                </c:pt>
                <c:pt idx="33451">
                  <c:v>-14.079333986287953</c:v>
                </c:pt>
                <c:pt idx="33452">
                  <c:v>-14.691478942213516</c:v>
                </c:pt>
                <c:pt idx="33453">
                  <c:v>-13.773261508325172</c:v>
                </c:pt>
                <c:pt idx="33454">
                  <c:v>-13.467189030362391</c:v>
                </c:pt>
                <c:pt idx="33455">
                  <c:v>-16.833986287952989</c:v>
                </c:pt>
                <c:pt idx="33456">
                  <c:v>-18.364348677766898</c:v>
                </c:pt>
                <c:pt idx="33457">
                  <c:v>-14.9975514201763</c:v>
                </c:pt>
                <c:pt idx="33458">
                  <c:v>-11.630754162585701</c:v>
                </c:pt>
                <c:pt idx="33459">
                  <c:v>-13.773261508325172</c:v>
                </c:pt>
                <c:pt idx="33460">
                  <c:v>-17.446131243878551</c:v>
                </c:pt>
                <c:pt idx="33461">
                  <c:v>-16.833986287952989</c:v>
                </c:pt>
                <c:pt idx="33462">
                  <c:v>-16.527913809990206</c:v>
                </c:pt>
                <c:pt idx="33463">
                  <c:v>-13.467189030362391</c:v>
                </c:pt>
                <c:pt idx="33464">
                  <c:v>-14.691478942213516</c:v>
                </c:pt>
                <c:pt idx="33465">
                  <c:v>-11.936826640548482</c:v>
                </c:pt>
                <c:pt idx="33466">
                  <c:v>-14.691478942213516</c:v>
                </c:pt>
                <c:pt idx="33467">
                  <c:v>-13.161116552399609</c:v>
                </c:pt>
                <c:pt idx="33468">
                  <c:v>-10.712536728697357</c:v>
                </c:pt>
                <c:pt idx="33469">
                  <c:v>-15.60969637610186</c:v>
                </c:pt>
                <c:pt idx="33470">
                  <c:v>-11.32468168462292</c:v>
                </c:pt>
                <c:pt idx="33471">
                  <c:v>-14.9975514201763</c:v>
                </c:pt>
                <c:pt idx="33472">
                  <c:v>-14.691478942213516</c:v>
                </c:pt>
                <c:pt idx="33473">
                  <c:v>-13.467189030362391</c:v>
                </c:pt>
                <c:pt idx="33474">
                  <c:v>-11.936826640548482</c:v>
                </c:pt>
                <c:pt idx="33475">
                  <c:v>-14.385406464250735</c:v>
                </c:pt>
                <c:pt idx="33476">
                  <c:v>-15.30362389813908</c:v>
                </c:pt>
                <c:pt idx="33477">
                  <c:v>-11.936826640548482</c:v>
                </c:pt>
                <c:pt idx="33478">
                  <c:v>-16.527913809990206</c:v>
                </c:pt>
                <c:pt idx="33479">
                  <c:v>-11.936826640548482</c:v>
                </c:pt>
                <c:pt idx="33480">
                  <c:v>-12.242899118511264</c:v>
                </c:pt>
                <c:pt idx="33481">
                  <c:v>-12.855044074436828</c:v>
                </c:pt>
                <c:pt idx="33482">
                  <c:v>-10.712536728697357</c:v>
                </c:pt>
                <c:pt idx="33483">
                  <c:v>-11.018609206660138</c:v>
                </c:pt>
                <c:pt idx="33484">
                  <c:v>-7.0396669931439764</c:v>
                </c:pt>
                <c:pt idx="33485">
                  <c:v>-11.630754162585701</c:v>
                </c:pt>
                <c:pt idx="33486">
                  <c:v>-11.32468168462292</c:v>
                </c:pt>
                <c:pt idx="33487">
                  <c:v>-9.1821743388834491</c:v>
                </c:pt>
                <c:pt idx="33488">
                  <c:v>-11.630754162585701</c:v>
                </c:pt>
                <c:pt idx="33489">
                  <c:v>-14.691478942213516</c:v>
                </c:pt>
                <c:pt idx="33490">
                  <c:v>-8.570029382957884</c:v>
                </c:pt>
                <c:pt idx="33491">
                  <c:v>-7.6518119490695398</c:v>
                </c:pt>
                <c:pt idx="33492">
                  <c:v>-8.2639569049951032</c:v>
                </c:pt>
                <c:pt idx="33493">
                  <c:v>-12.242899118511264</c:v>
                </c:pt>
                <c:pt idx="33494">
                  <c:v>-9.1821743388834491</c:v>
                </c:pt>
                <c:pt idx="33495">
                  <c:v>-11.018609206660138</c:v>
                </c:pt>
                <c:pt idx="33496">
                  <c:v>-8.570029382957884</c:v>
                </c:pt>
                <c:pt idx="33497">
                  <c:v>-9.7943192948090125</c:v>
                </c:pt>
                <c:pt idx="33498">
                  <c:v>-9.7943192948090125</c:v>
                </c:pt>
                <c:pt idx="33499">
                  <c:v>-10.712536728697357</c:v>
                </c:pt>
                <c:pt idx="33500">
                  <c:v>-9.1821743388834491</c:v>
                </c:pt>
                <c:pt idx="33501">
                  <c:v>-7.6518119490695398</c:v>
                </c:pt>
                <c:pt idx="33502">
                  <c:v>-7.6518119490695398</c:v>
                </c:pt>
                <c:pt idx="33503">
                  <c:v>-7.0396669931439764</c:v>
                </c:pt>
                <c:pt idx="33504">
                  <c:v>-9.7943192948090125</c:v>
                </c:pt>
                <c:pt idx="33505">
                  <c:v>-5.8153770812928505</c:v>
                </c:pt>
                <c:pt idx="33506">
                  <c:v>-11.018609206660138</c:v>
                </c:pt>
                <c:pt idx="33507">
                  <c:v>-9.1821743388834491</c:v>
                </c:pt>
                <c:pt idx="33508">
                  <c:v>-8.570029382957884</c:v>
                </c:pt>
                <c:pt idx="33509">
                  <c:v>-10.100391772771793</c:v>
                </c:pt>
                <c:pt idx="33510">
                  <c:v>-10.712536728697357</c:v>
                </c:pt>
                <c:pt idx="33511">
                  <c:v>-8.8761018609206666</c:v>
                </c:pt>
                <c:pt idx="33512">
                  <c:v>-9.1821743388834491</c:v>
                </c:pt>
                <c:pt idx="33513">
                  <c:v>-7.9578844270323223</c:v>
                </c:pt>
                <c:pt idx="33514">
                  <c:v>-5.5093046033300688</c:v>
                </c:pt>
                <c:pt idx="33515">
                  <c:v>-7.0396669931439764</c:v>
                </c:pt>
                <c:pt idx="33516">
                  <c:v>-5.8153770812928505</c:v>
                </c:pt>
                <c:pt idx="33517">
                  <c:v>-4.5910871694417246</c:v>
                </c:pt>
                <c:pt idx="33518">
                  <c:v>-5.2032321253672871</c:v>
                </c:pt>
                <c:pt idx="33519">
                  <c:v>-11.936826640548482</c:v>
                </c:pt>
                <c:pt idx="33520">
                  <c:v>-9.1821743388834491</c:v>
                </c:pt>
                <c:pt idx="33521">
                  <c:v>-7.9578844270323223</c:v>
                </c:pt>
                <c:pt idx="33522">
                  <c:v>-10.406464250734574</c:v>
                </c:pt>
                <c:pt idx="33523">
                  <c:v>-5.2032321253672871</c:v>
                </c:pt>
                <c:pt idx="33524">
                  <c:v>-5.2032321253672871</c:v>
                </c:pt>
                <c:pt idx="33525">
                  <c:v>-7.0396669931439764</c:v>
                </c:pt>
                <c:pt idx="33526">
                  <c:v>-5.2032321253672871</c:v>
                </c:pt>
                <c:pt idx="33527">
                  <c:v>-2.7546523016650344</c:v>
                </c:pt>
                <c:pt idx="33528">
                  <c:v>-8.8761018609206666</c:v>
                </c:pt>
                <c:pt idx="33529">
                  <c:v>-13.161116552399609</c:v>
                </c:pt>
                <c:pt idx="33530">
                  <c:v>-10.406464250734574</c:v>
                </c:pt>
                <c:pt idx="33531">
                  <c:v>-9.1821743388834491</c:v>
                </c:pt>
                <c:pt idx="33532">
                  <c:v>-9.1821743388834491</c:v>
                </c:pt>
                <c:pt idx="33533">
                  <c:v>-9.1821743388834491</c:v>
                </c:pt>
                <c:pt idx="33534">
                  <c:v>-12.242899118511264</c:v>
                </c:pt>
                <c:pt idx="33535">
                  <c:v>-11.32468168462292</c:v>
                </c:pt>
                <c:pt idx="33536">
                  <c:v>-12.242899118511264</c:v>
                </c:pt>
                <c:pt idx="33537">
                  <c:v>-11.630754162585701</c:v>
                </c:pt>
                <c:pt idx="33538">
                  <c:v>-9.1821743388834491</c:v>
                </c:pt>
                <c:pt idx="33539">
                  <c:v>-10.100391772771793</c:v>
                </c:pt>
                <c:pt idx="33540">
                  <c:v>-12.855044074436828</c:v>
                </c:pt>
                <c:pt idx="33541">
                  <c:v>-11.936826640548482</c:v>
                </c:pt>
                <c:pt idx="33542">
                  <c:v>-12.242899118511264</c:v>
                </c:pt>
                <c:pt idx="33543">
                  <c:v>-10.712536728697357</c:v>
                </c:pt>
                <c:pt idx="33544">
                  <c:v>-12.548971596474045</c:v>
                </c:pt>
                <c:pt idx="33545">
                  <c:v>-15.60969637610186</c:v>
                </c:pt>
                <c:pt idx="33546">
                  <c:v>-14.079333986287953</c:v>
                </c:pt>
                <c:pt idx="33547">
                  <c:v>-11.32468168462292</c:v>
                </c:pt>
                <c:pt idx="33548">
                  <c:v>-12.548971596474045</c:v>
                </c:pt>
                <c:pt idx="33549">
                  <c:v>-9.1821743388834491</c:v>
                </c:pt>
                <c:pt idx="33550">
                  <c:v>-10.406464250734574</c:v>
                </c:pt>
                <c:pt idx="33551">
                  <c:v>-7.6518119490695398</c:v>
                </c:pt>
                <c:pt idx="33552">
                  <c:v>-10.100391772771793</c:v>
                </c:pt>
                <c:pt idx="33553">
                  <c:v>-8.8761018609206666</c:v>
                </c:pt>
                <c:pt idx="33554">
                  <c:v>-8.8761018609206666</c:v>
                </c:pt>
                <c:pt idx="33555">
                  <c:v>-9.1821743388834491</c:v>
                </c:pt>
                <c:pt idx="33556">
                  <c:v>-9.7943192948090125</c:v>
                </c:pt>
                <c:pt idx="33557">
                  <c:v>-8.570029382957884</c:v>
                </c:pt>
                <c:pt idx="33558">
                  <c:v>-9.7943192948090125</c:v>
                </c:pt>
                <c:pt idx="33559">
                  <c:v>-12.855044074436828</c:v>
                </c:pt>
                <c:pt idx="33560">
                  <c:v>-11.018609206660138</c:v>
                </c:pt>
                <c:pt idx="33561">
                  <c:v>-11.32468168462292</c:v>
                </c:pt>
                <c:pt idx="33562">
                  <c:v>-10.712536728697357</c:v>
                </c:pt>
                <c:pt idx="33563">
                  <c:v>-13.467189030362391</c:v>
                </c:pt>
                <c:pt idx="33564">
                  <c:v>-13.161116552399609</c:v>
                </c:pt>
                <c:pt idx="33565">
                  <c:v>-11.630754162585701</c:v>
                </c:pt>
                <c:pt idx="33566">
                  <c:v>-11.936826640548482</c:v>
                </c:pt>
                <c:pt idx="33567">
                  <c:v>-6.4275220372184139</c:v>
                </c:pt>
                <c:pt idx="33568">
                  <c:v>-7.9578844270323223</c:v>
                </c:pt>
                <c:pt idx="33569">
                  <c:v>-7.6518119490695398</c:v>
                </c:pt>
                <c:pt idx="33570">
                  <c:v>-4.5910871694417246</c:v>
                </c:pt>
                <c:pt idx="33571">
                  <c:v>-9.1821743388834491</c:v>
                </c:pt>
                <c:pt idx="33572">
                  <c:v>-7.6518119490695398</c:v>
                </c:pt>
                <c:pt idx="33573">
                  <c:v>-7.3457394711067581</c:v>
                </c:pt>
                <c:pt idx="33574">
                  <c:v>-7.9578844270323223</c:v>
                </c:pt>
                <c:pt idx="33575">
                  <c:v>-12.548971596474045</c:v>
                </c:pt>
                <c:pt idx="33576">
                  <c:v>-12.548971596474045</c:v>
                </c:pt>
                <c:pt idx="33577">
                  <c:v>-9.7943192948090125</c:v>
                </c:pt>
                <c:pt idx="33578">
                  <c:v>-11.936826640548482</c:v>
                </c:pt>
                <c:pt idx="33579">
                  <c:v>-10.100391772771793</c:v>
                </c:pt>
                <c:pt idx="33580">
                  <c:v>-12.548971596474045</c:v>
                </c:pt>
                <c:pt idx="33581">
                  <c:v>-11.936826640548482</c:v>
                </c:pt>
                <c:pt idx="33582">
                  <c:v>-10.406464250734574</c:v>
                </c:pt>
                <c:pt idx="33583">
                  <c:v>-11.32468168462292</c:v>
                </c:pt>
                <c:pt idx="33584">
                  <c:v>-11.32468168462292</c:v>
                </c:pt>
                <c:pt idx="33585">
                  <c:v>-10.406464250734574</c:v>
                </c:pt>
                <c:pt idx="33586">
                  <c:v>-11.018609206660138</c:v>
                </c:pt>
                <c:pt idx="33587">
                  <c:v>-7.0396669931439764</c:v>
                </c:pt>
                <c:pt idx="33588">
                  <c:v>-8.8761018609206666</c:v>
                </c:pt>
                <c:pt idx="33589">
                  <c:v>-4.5910871694417246</c:v>
                </c:pt>
                <c:pt idx="33590">
                  <c:v>-5.8153770812928505</c:v>
                </c:pt>
                <c:pt idx="33591">
                  <c:v>-4.285014691478942</c:v>
                </c:pt>
                <c:pt idx="33592">
                  <c:v>-1.530362389813908</c:v>
                </c:pt>
                <c:pt idx="33593">
                  <c:v>-6.1214495592556322</c:v>
                </c:pt>
                <c:pt idx="33594">
                  <c:v>-4.285014691478942</c:v>
                </c:pt>
                <c:pt idx="33595">
                  <c:v>-5.2032321253672871</c:v>
                </c:pt>
                <c:pt idx="33596">
                  <c:v>-7.0396669931439764</c:v>
                </c:pt>
                <c:pt idx="33597">
                  <c:v>-7.6518119490695398</c:v>
                </c:pt>
                <c:pt idx="33598">
                  <c:v>-7.6518119490695398</c:v>
                </c:pt>
                <c:pt idx="33599">
                  <c:v>-6.7335945151811956</c:v>
                </c:pt>
                <c:pt idx="33600">
                  <c:v>-9.1821743388834491</c:v>
                </c:pt>
                <c:pt idx="33601">
                  <c:v>-5.8153770812928505</c:v>
                </c:pt>
                <c:pt idx="33602">
                  <c:v>-7.3457394711067581</c:v>
                </c:pt>
                <c:pt idx="33603">
                  <c:v>-5.8153770812928505</c:v>
                </c:pt>
                <c:pt idx="33604">
                  <c:v>-6.1214495592556322</c:v>
                </c:pt>
                <c:pt idx="33605">
                  <c:v>-7.9578844270323223</c:v>
                </c:pt>
                <c:pt idx="33606">
                  <c:v>-10.406464250734574</c:v>
                </c:pt>
                <c:pt idx="33607">
                  <c:v>-6.1214495592556322</c:v>
                </c:pt>
                <c:pt idx="33608">
                  <c:v>-4.285014691478942</c:v>
                </c:pt>
                <c:pt idx="33609">
                  <c:v>-5.5093046033300688</c:v>
                </c:pt>
                <c:pt idx="33610">
                  <c:v>-3.9789422135161612</c:v>
                </c:pt>
                <c:pt idx="33611">
                  <c:v>-3.672869735553379</c:v>
                </c:pt>
                <c:pt idx="33612">
                  <c:v>-4.5910871694417246</c:v>
                </c:pt>
                <c:pt idx="33613">
                  <c:v>-4.8971596474045063</c:v>
                </c:pt>
                <c:pt idx="33614">
                  <c:v>-4.8971596474045063</c:v>
                </c:pt>
                <c:pt idx="33615">
                  <c:v>-6.7335945151811956</c:v>
                </c:pt>
                <c:pt idx="33616">
                  <c:v>-10.100391772771793</c:v>
                </c:pt>
                <c:pt idx="33617">
                  <c:v>-11.32468168462292</c:v>
                </c:pt>
                <c:pt idx="33618">
                  <c:v>-9.1821743388834491</c:v>
                </c:pt>
                <c:pt idx="33619">
                  <c:v>-12.242899118511264</c:v>
                </c:pt>
                <c:pt idx="33620">
                  <c:v>-11.018609206660138</c:v>
                </c:pt>
                <c:pt idx="33621">
                  <c:v>-12.855044074436828</c:v>
                </c:pt>
                <c:pt idx="33622">
                  <c:v>-10.406464250734574</c:v>
                </c:pt>
                <c:pt idx="33623">
                  <c:v>-7.9578844270323223</c:v>
                </c:pt>
                <c:pt idx="33624">
                  <c:v>-8.8761018609206666</c:v>
                </c:pt>
                <c:pt idx="33625">
                  <c:v>-11.936826640548482</c:v>
                </c:pt>
                <c:pt idx="33626">
                  <c:v>-11.630754162585701</c:v>
                </c:pt>
                <c:pt idx="33627">
                  <c:v>-8.570029382957884</c:v>
                </c:pt>
                <c:pt idx="33628">
                  <c:v>-7.9578844270323223</c:v>
                </c:pt>
                <c:pt idx="33629">
                  <c:v>-10.406464250734574</c:v>
                </c:pt>
                <c:pt idx="33630">
                  <c:v>-9.1821743388834491</c:v>
                </c:pt>
                <c:pt idx="33631">
                  <c:v>-6.7335945151811956</c:v>
                </c:pt>
                <c:pt idx="33632">
                  <c:v>-10.406464250734574</c:v>
                </c:pt>
                <c:pt idx="33633">
                  <c:v>-11.630754162585701</c:v>
                </c:pt>
                <c:pt idx="33634">
                  <c:v>-7.6518119490695398</c:v>
                </c:pt>
                <c:pt idx="33635">
                  <c:v>-7.6518119490695398</c:v>
                </c:pt>
                <c:pt idx="33636">
                  <c:v>-8.8761018609206666</c:v>
                </c:pt>
                <c:pt idx="33637">
                  <c:v>-4.8971596474045063</c:v>
                </c:pt>
                <c:pt idx="33638">
                  <c:v>-8.2639569049951032</c:v>
                </c:pt>
                <c:pt idx="33639">
                  <c:v>-10.406464250734574</c:v>
                </c:pt>
                <c:pt idx="33640">
                  <c:v>-11.630754162585701</c:v>
                </c:pt>
                <c:pt idx="33641">
                  <c:v>-10.712536728697357</c:v>
                </c:pt>
                <c:pt idx="33642">
                  <c:v>-6.7335945151811956</c:v>
                </c:pt>
                <c:pt idx="33643">
                  <c:v>-8.8761018609206666</c:v>
                </c:pt>
                <c:pt idx="33644">
                  <c:v>-10.712536728697357</c:v>
                </c:pt>
                <c:pt idx="33645">
                  <c:v>-12.548971596474045</c:v>
                </c:pt>
                <c:pt idx="33646">
                  <c:v>-11.936826640548482</c:v>
                </c:pt>
                <c:pt idx="33647">
                  <c:v>-9.7943192948090125</c:v>
                </c:pt>
                <c:pt idx="33648">
                  <c:v>-9.7943192948090125</c:v>
                </c:pt>
                <c:pt idx="33649">
                  <c:v>-10.406464250734574</c:v>
                </c:pt>
                <c:pt idx="33650">
                  <c:v>-10.100391772771793</c:v>
                </c:pt>
                <c:pt idx="33651">
                  <c:v>-11.630754162585701</c:v>
                </c:pt>
                <c:pt idx="33652">
                  <c:v>-11.630754162585701</c:v>
                </c:pt>
                <c:pt idx="33653">
                  <c:v>-9.1821743388834491</c:v>
                </c:pt>
                <c:pt idx="33654">
                  <c:v>-11.936826640548482</c:v>
                </c:pt>
                <c:pt idx="33655">
                  <c:v>-12.855044074436828</c:v>
                </c:pt>
                <c:pt idx="33656">
                  <c:v>-11.630754162585701</c:v>
                </c:pt>
                <c:pt idx="33657">
                  <c:v>-11.018609206660138</c:v>
                </c:pt>
                <c:pt idx="33658">
                  <c:v>-12.855044074436828</c:v>
                </c:pt>
                <c:pt idx="33659">
                  <c:v>-13.161116552399609</c:v>
                </c:pt>
                <c:pt idx="33660">
                  <c:v>-11.630754162585701</c:v>
                </c:pt>
                <c:pt idx="33661">
                  <c:v>-11.630754162585701</c:v>
                </c:pt>
                <c:pt idx="33662">
                  <c:v>-11.936826640548482</c:v>
                </c:pt>
                <c:pt idx="33663">
                  <c:v>-9.7943192948090125</c:v>
                </c:pt>
                <c:pt idx="33664">
                  <c:v>-10.406464250734574</c:v>
                </c:pt>
                <c:pt idx="33665">
                  <c:v>-13.161116552399609</c:v>
                </c:pt>
                <c:pt idx="33666">
                  <c:v>-11.936826640548482</c:v>
                </c:pt>
                <c:pt idx="33667">
                  <c:v>-11.630754162585701</c:v>
                </c:pt>
                <c:pt idx="33668">
                  <c:v>-11.936826640548482</c:v>
                </c:pt>
                <c:pt idx="33669">
                  <c:v>-12.855044074436828</c:v>
                </c:pt>
                <c:pt idx="33670">
                  <c:v>-11.630754162585701</c:v>
                </c:pt>
                <c:pt idx="33671">
                  <c:v>-11.630754162585701</c:v>
                </c:pt>
                <c:pt idx="33672">
                  <c:v>-11.936826640548482</c:v>
                </c:pt>
                <c:pt idx="33673">
                  <c:v>-11.630754162585701</c:v>
                </c:pt>
                <c:pt idx="33674">
                  <c:v>-11.018609206660138</c:v>
                </c:pt>
                <c:pt idx="33675">
                  <c:v>-12.548971596474045</c:v>
                </c:pt>
                <c:pt idx="33676">
                  <c:v>-15.915768854064645</c:v>
                </c:pt>
                <c:pt idx="33677">
                  <c:v>-13.773261508325172</c:v>
                </c:pt>
                <c:pt idx="33678">
                  <c:v>-9.7943192948090125</c:v>
                </c:pt>
                <c:pt idx="33679">
                  <c:v>-11.936826640548482</c:v>
                </c:pt>
                <c:pt idx="33680">
                  <c:v>-10.100391772771793</c:v>
                </c:pt>
                <c:pt idx="33681">
                  <c:v>-8.8761018609206666</c:v>
                </c:pt>
                <c:pt idx="33682">
                  <c:v>-10.100391772771793</c:v>
                </c:pt>
                <c:pt idx="33683">
                  <c:v>-11.32468168462292</c:v>
                </c:pt>
                <c:pt idx="33684">
                  <c:v>-11.32468168462292</c:v>
                </c:pt>
                <c:pt idx="33685">
                  <c:v>-11.32468168462292</c:v>
                </c:pt>
                <c:pt idx="33686">
                  <c:v>-8.2639569049951032</c:v>
                </c:pt>
                <c:pt idx="33687">
                  <c:v>-8.2639569049951032</c:v>
                </c:pt>
                <c:pt idx="33688">
                  <c:v>-6.1214495592556322</c:v>
                </c:pt>
                <c:pt idx="33689">
                  <c:v>-8.570029382957884</c:v>
                </c:pt>
                <c:pt idx="33690">
                  <c:v>-5.8153770812928505</c:v>
                </c:pt>
                <c:pt idx="33691">
                  <c:v>-5.8153770812928505</c:v>
                </c:pt>
                <c:pt idx="33692">
                  <c:v>-5.8153770812928505</c:v>
                </c:pt>
                <c:pt idx="33693">
                  <c:v>-8.8761018609206666</c:v>
                </c:pt>
                <c:pt idx="33694">
                  <c:v>-7.0396669931439764</c:v>
                </c:pt>
                <c:pt idx="33695">
                  <c:v>-8.570029382957884</c:v>
                </c:pt>
                <c:pt idx="33696">
                  <c:v>-7.3457394711067581</c:v>
                </c:pt>
                <c:pt idx="33697">
                  <c:v>-7.3457394711067581</c:v>
                </c:pt>
                <c:pt idx="33698">
                  <c:v>-7.6518119490695398</c:v>
                </c:pt>
                <c:pt idx="33699">
                  <c:v>-9.1821743388834491</c:v>
                </c:pt>
                <c:pt idx="33700">
                  <c:v>-8.2639569049951032</c:v>
                </c:pt>
                <c:pt idx="33701">
                  <c:v>-9.7943192948090125</c:v>
                </c:pt>
                <c:pt idx="33702">
                  <c:v>-9.1821743388834491</c:v>
                </c:pt>
                <c:pt idx="33703">
                  <c:v>-7.0396669931439764</c:v>
                </c:pt>
                <c:pt idx="33704">
                  <c:v>-7.6518119490695398</c:v>
                </c:pt>
                <c:pt idx="33705">
                  <c:v>-11.32468168462292</c:v>
                </c:pt>
                <c:pt idx="33706">
                  <c:v>-14.385406464250735</c:v>
                </c:pt>
                <c:pt idx="33707">
                  <c:v>-14.385406464250735</c:v>
                </c:pt>
                <c:pt idx="33708">
                  <c:v>-12.242899118511264</c:v>
                </c:pt>
                <c:pt idx="33709">
                  <c:v>-11.32468168462292</c:v>
                </c:pt>
                <c:pt idx="33710">
                  <c:v>-11.936826640548482</c:v>
                </c:pt>
                <c:pt idx="33711">
                  <c:v>-10.406464250734574</c:v>
                </c:pt>
                <c:pt idx="33712">
                  <c:v>-7.6518119490695398</c:v>
                </c:pt>
                <c:pt idx="33713">
                  <c:v>-8.570029382957884</c:v>
                </c:pt>
                <c:pt idx="33714">
                  <c:v>-12.242899118511264</c:v>
                </c:pt>
                <c:pt idx="33715">
                  <c:v>-12.548971596474045</c:v>
                </c:pt>
                <c:pt idx="33716">
                  <c:v>-15.915768854064645</c:v>
                </c:pt>
                <c:pt idx="33717">
                  <c:v>-14.385406464250735</c:v>
                </c:pt>
                <c:pt idx="33718">
                  <c:v>-13.467189030362391</c:v>
                </c:pt>
                <c:pt idx="33719">
                  <c:v>-14.079333986287953</c:v>
                </c:pt>
                <c:pt idx="33720">
                  <c:v>-13.161116552399609</c:v>
                </c:pt>
                <c:pt idx="33721">
                  <c:v>-12.548971596474045</c:v>
                </c:pt>
                <c:pt idx="33722">
                  <c:v>-13.467189030362391</c:v>
                </c:pt>
                <c:pt idx="33723">
                  <c:v>-11.630754162585701</c:v>
                </c:pt>
                <c:pt idx="33724">
                  <c:v>-11.32468168462292</c:v>
                </c:pt>
                <c:pt idx="33725">
                  <c:v>-14.9975514201763</c:v>
                </c:pt>
                <c:pt idx="33726">
                  <c:v>-14.385406464250735</c:v>
                </c:pt>
                <c:pt idx="33727">
                  <c:v>-12.242899118511264</c:v>
                </c:pt>
                <c:pt idx="33728">
                  <c:v>-13.773261508325172</c:v>
                </c:pt>
                <c:pt idx="33729">
                  <c:v>-13.161116552399609</c:v>
                </c:pt>
                <c:pt idx="33730">
                  <c:v>-11.32468168462292</c:v>
                </c:pt>
                <c:pt idx="33731">
                  <c:v>-10.100391772771793</c:v>
                </c:pt>
                <c:pt idx="33732">
                  <c:v>-9.1821743388834491</c:v>
                </c:pt>
                <c:pt idx="33733">
                  <c:v>-9.1821743388834491</c:v>
                </c:pt>
                <c:pt idx="33734">
                  <c:v>-8.570029382957884</c:v>
                </c:pt>
                <c:pt idx="33735">
                  <c:v>-7.9578844270323223</c:v>
                </c:pt>
                <c:pt idx="33736">
                  <c:v>-10.100391772771793</c:v>
                </c:pt>
                <c:pt idx="33737">
                  <c:v>-8.8761018609206666</c:v>
                </c:pt>
                <c:pt idx="33738">
                  <c:v>-9.7943192948090125</c:v>
                </c:pt>
                <c:pt idx="33739">
                  <c:v>-8.8761018609206666</c:v>
                </c:pt>
                <c:pt idx="33740">
                  <c:v>-8.570029382957884</c:v>
                </c:pt>
                <c:pt idx="33741">
                  <c:v>-9.7943192948090125</c:v>
                </c:pt>
                <c:pt idx="33742">
                  <c:v>-9.7943192948090125</c:v>
                </c:pt>
                <c:pt idx="33743">
                  <c:v>-8.570029382957884</c:v>
                </c:pt>
                <c:pt idx="33744">
                  <c:v>-10.406464250734574</c:v>
                </c:pt>
                <c:pt idx="33745">
                  <c:v>-7.3457394711067581</c:v>
                </c:pt>
                <c:pt idx="33746">
                  <c:v>-9.7943192948090125</c:v>
                </c:pt>
                <c:pt idx="33747">
                  <c:v>-7.9578844270323223</c:v>
                </c:pt>
                <c:pt idx="33748">
                  <c:v>-10.712536728697357</c:v>
                </c:pt>
                <c:pt idx="33749">
                  <c:v>-7.9578844270323223</c:v>
                </c:pt>
                <c:pt idx="33750">
                  <c:v>-9.1821743388834491</c:v>
                </c:pt>
                <c:pt idx="33751">
                  <c:v>-8.570029382957884</c:v>
                </c:pt>
                <c:pt idx="33752">
                  <c:v>-9.1821743388834491</c:v>
                </c:pt>
                <c:pt idx="33753">
                  <c:v>-11.936826640548482</c:v>
                </c:pt>
                <c:pt idx="33754">
                  <c:v>-12.242899118511264</c:v>
                </c:pt>
                <c:pt idx="33755">
                  <c:v>-10.712536728697357</c:v>
                </c:pt>
                <c:pt idx="33756">
                  <c:v>-9.7943192948090125</c:v>
                </c:pt>
                <c:pt idx="33757">
                  <c:v>-8.8761018609206666</c:v>
                </c:pt>
                <c:pt idx="33758">
                  <c:v>-10.100391772771793</c:v>
                </c:pt>
                <c:pt idx="33759">
                  <c:v>-13.161116552399609</c:v>
                </c:pt>
                <c:pt idx="33760">
                  <c:v>-12.242899118511264</c:v>
                </c:pt>
                <c:pt idx="33761">
                  <c:v>-10.712536728697357</c:v>
                </c:pt>
                <c:pt idx="33762">
                  <c:v>-13.467189030362391</c:v>
                </c:pt>
                <c:pt idx="33763">
                  <c:v>-12.242899118511264</c:v>
                </c:pt>
                <c:pt idx="33764">
                  <c:v>-11.630754162585701</c:v>
                </c:pt>
                <c:pt idx="33765">
                  <c:v>-11.32468168462292</c:v>
                </c:pt>
                <c:pt idx="33766">
                  <c:v>-6.1214495592556322</c:v>
                </c:pt>
                <c:pt idx="33767">
                  <c:v>-7.0396669931439764</c:v>
                </c:pt>
                <c:pt idx="33768">
                  <c:v>-4.5910871694417246</c:v>
                </c:pt>
                <c:pt idx="33769">
                  <c:v>-6.4275220372184139</c:v>
                </c:pt>
                <c:pt idx="33770">
                  <c:v>-7.9578844270323223</c:v>
                </c:pt>
                <c:pt idx="33771">
                  <c:v>-10.406464250734574</c:v>
                </c:pt>
                <c:pt idx="33772">
                  <c:v>-9.7943192948090125</c:v>
                </c:pt>
                <c:pt idx="33773">
                  <c:v>-7.3457394711067581</c:v>
                </c:pt>
                <c:pt idx="33774">
                  <c:v>-10.406464250734574</c:v>
                </c:pt>
                <c:pt idx="33775">
                  <c:v>-9.1821743388834491</c:v>
                </c:pt>
                <c:pt idx="33776">
                  <c:v>-10.406464250734574</c:v>
                </c:pt>
                <c:pt idx="33777">
                  <c:v>-9.7943192948090125</c:v>
                </c:pt>
                <c:pt idx="33778">
                  <c:v>-10.100391772771793</c:v>
                </c:pt>
                <c:pt idx="33779">
                  <c:v>-11.936826640548482</c:v>
                </c:pt>
                <c:pt idx="33780">
                  <c:v>-10.100391772771793</c:v>
                </c:pt>
                <c:pt idx="33781">
                  <c:v>-13.161116552399609</c:v>
                </c:pt>
                <c:pt idx="33782">
                  <c:v>-11.936826640548482</c:v>
                </c:pt>
                <c:pt idx="33783">
                  <c:v>-11.32468168462292</c:v>
                </c:pt>
                <c:pt idx="33784">
                  <c:v>-11.32468168462292</c:v>
                </c:pt>
                <c:pt idx="33785">
                  <c:v>-11.936826640548482</c:v>
                </c:pt>
                <c:pt idx="33786">
                  <c:v>-11.936826640548482</c:v>
                </c:pt>
                <c:pt idx="33787">
                  <c:v>-12.855044074436828</c:v>
                </c:pt>
                <c:pt idx="33788">
                  <c:v>-14.385406464250735</c:v>
                </c:pt>
                <c:pt idx="33789">
                  <c:v>-13.161116552399609</c:v>
                </c:pt>
                <c:pt idx="33790">
                  <c:v>-12.242899118511264</c:v>
                </c:pt>
                <c:pt idx="33791">
                  <c:v>-12.855044074436828</c:v>
                </c:pt>
                <c:pt idx="33792">
                  <c:v>-11.018609206660138</c:v>
                </c:pt>
                <c:pt idx="33793">
                  <c:v>-10.712536728697357</c:v>
                </c:pt>
                <c:pt idx="33794">
                  <c:v>-13.467189030362391</c:v>
                </c:pt>
                <c:pt idx="33795">
                  <c:v>-15.60969637610186</c:v>
                </c:pt>
                <c:pt idx="33796">
                  <c:v>-11.936826640548482</c:v>
                </c:pt>
                <c:pt idx="33797">
                  <c:v>-10.406464250734574</c:v>
                </c:pt>
                <c:pt idx="33798">
                  <c:v>-11.32468168462292</c:v>
                </c:pt>
                <c:pt idx="33799">
                  <c:v>-10.406464250734574</c:v>
                </c:pt>
                <c:pt idx="33800">
                  <c:v>-9.1821743388834491</c:v>
                </c:pt>
                <c:pt idx="33801">
                  <c:v>-13.467189030362391</c:v>
                </c:pt>
                <c:pt idx="33802">
                  <c:v>-10.712536728697357</c:v>
                </c:pt>
                <c:pt idx="33803">
                  <c:v>-11.018609206660138</c:v>
                </c:pt>
                <c:pt idx="33804">
                  <c:v>-15.30362389813908</c:v>
                </c:pt>
                <c:pt idx="33805">
                  <c:v>-10.406464250734574</c:v>
                </c:pt>
                <c:pt idx="33806">
                  <c:v>-9.1821743388834491</c:v>
                </c:pt>
                <c:pt idx="33807">
                  <c:v>-12.242899118511264</c:v>
                </c:pt>
                <c:pt idx="33808">
                  <c:v>-13.161116552399609</c:v>
                </c:pt>
                <c:pt idx="33809">
                  <c:v>-13.773261508325172</c:v>
                </c:pt>
                <c:pt idx="33810">
                  <c:v>-11.018609206660138</c:v>
                </c:pt>
                <c:pt idx="33811">
                  <c:v>-9.7943192948090125</c:v>
                </c:pt>
                <c:pt idx="33812">
                  <c:v>-11.936826640548482</c:v>
                </c:pt>
                <c:pt idx="33813">
                  <c:v>-11.32468168462292</c:v>
                </c:pt>
                <c:pt idx="33814">
                  <c:v>-12.242899118511264</c:v>
                </c:pt>
                <c:pt idx="33815">
                  <c:v>-15.915768854064645</c:v>
                </c:pt>
                <c:pt idx="33816">
                  <c:v>-16.833986287952989</c:v>
                </c:pt>
                <c:pt idx="33817">
                  <c:v>-16.833986287952989</c:v>
                </c:pt>
                <c:pt idx="33818">
                  <c:v>-14.691478942213516</c:v>
                </c:pt>
                <c:pt idx="33819">
                  <c:v>-12.855044074436828</c:v>
                </c:pt>
                <c:pt idx="33820">
                  <c:v>-12.855044074436828</c:v>
                </c:pt>
                <c:pt idx="33821">
                  <c:v>-10.712536728697357</c:v>
                </c:pt>
                <c:pt idx="33822">
                  <c:v>-14.385406464250735</c:v>
                </c:pt>
                <c:pt idx="33823">
                  <c:v>-12.855044074436828</c:v>
                </c:pt>
                <c:pt idx="33824">
                  <c:v>-11.018609206660138</c:v>
                </c:pt>
                <c:pt idx="33825">
                  <c:v>-11.630754162585701</c:v>
                </c:pt>
                <c:pt idx="33826">
                  <c:v>-11.630754162585701</c:v>
                </c:pt>
                <c:pt idx="33827">
                  <c:v>-10.712536728697357</c:v>
                </c:pt>
                <c:pt idx="33828">
                  <c:v>-9.7943192948090125</c:v>
                </c:pt>
                <c:pt idx="33829">
                  <c:v>-15.30362389813908</c:v>
                </c:pt>
                <c:pt idx="33830">
                  <c:v>-12.242899118511264</c:v>
                </c:pt>
                <c:pt idx="33831">
                  <c:v>-13.467189030362391</c:v>
                </c:pt>
                <c:pt idx="33832">
                  <c:v>-13.467189030362391</c:v>
                </c:pt>
                <c:pt idx="33833">
                  <c:v>-14.9975514201763</c:v>
                </c:pt>
                <c:pt idx="33834">
                  <c:v>-16.833986287952989</c:v>
                </c:pt>
                <c:pt idx="33835">
                  <c:v>-14.9975514201763</c:v>
                </c:pt>
                <c:pt idx="33836">
                  <c:v>-13.161116552399609</c:v>
                </c:pt>
                <c:pt idx="33837">
                  <c:v>-13.467189030362391</c:v>
                </c:pt>
                <c:pt idx="33838">
                  <c:v>-13.773261508325172</c:v>
                </c:pt>
                <c:pt idx="33839">
                  <c:v>-10.712536728697357</c:v>
                </c:pt>
                <c:pt idx="33840">
                  <c:v>-12.855044074436828</c:v>
                </c:pt>
                <c:pt idx="33841">
                  <c:v>-11.936826640548482</c:v>
                </c:pt>
                <c:pt idx="33842">
                  <c:v>-12.242899118511264</c:v>
                </c:pt>
                <c:pt idx="33843">
                  <c:v>-14.385406464250735</c:v>
                </c:pt>
                <c:pt idx="33844">
                  <c:v>-11.630754162585701</c:v>
                </c:pt>
                <c:pt idx="33845">
                  <c:v>-12.855044074436828</c:v>
                </c:pt>
                <c:pt idx="33846">
                  <c:v>-11.630754162585701</c:v>
                </c:pt>
                <c:pt idx="33847">
                  <c:v>-8.8761018609206666</c:v>
                </c:pt>
                <c:pt idx="33848">
                  <c:v>-13.161116552399609</c:v>
                </c:pt>
                <c:pt idx="33849">
                  <c:v>-11.630754162585701</c:v>
                </c:pt>
                <c:pt idx="33850">
                  <c:v>-9.7943192948090125</c:v>
                </c:pt>
                <c:pt idx="33851">
                  <c:v>-12.548971596474045</c:v>
                </c:pt>
                <c:pt idx="33852">
                  <c:v>-10.712536728697357</c:v>
                </c:pt>
                <c:pt idx="33853">
                  <c:v>-10.406464250734574</c:v>
                </c:pt>
                <c:pt idx="33854">
                  <c:v>-10.100391772771793</c:v>
                </c:pt>
                <c:pt idx="33855">
                  <c:v>-13.161116552399609</c:v>
                </c:pt>
                <c:pt idx="33856">
                  <c:v>-9.7943192948090125</c:v>
                </c:pt>
                <c:pt idx="33857">
                  <c:v>-8.2639569049951032</c:v>
                </c:pt>
                <c:pt idx="33858">
                  <c:v>-12.855044074436828</c:v>
                </c:pt>
                <c:pt idx="33859">
                  <c:v>-12.242899118511264</c:v>
                </c:pt>
                <c:pt idx="33860">
                  <c:v>-12.855044074436828</c:v>
                </c:pt>
                <c:pt idx="33861">
                  <c:v>-11.018609206660138</c:v>
                </c:pt>
                <c:pt idx="33862">
                  <c:v>-9.1821743388834491</c:v>
                </c:pt>
                <c:pt idx="33863">
                  <c:v>-8.2639569049951032</c:v>
                </c:pt>
                <c:pt idx="33864">
                  <c:v>-12.855044074436828</c:v>
                </c:pt>
                <c:pt idx="33865">
                  <c:v>-11.32468168462292</c:v>
                </c:pt>
                <c:pt idx="33866">
                  <c:v>-7.9578844270323223</c:v>
                </c:pt>
                <c:pt idx="33867">
                  <c:v>-7.3457394711067581</c:v>
                </c:pt>
                <c:pt idx="33868">
                  <c:v>-9.1821743388834491</c:v>
                </c:pt>
                <c:pt idx="33869">
                  <c:v>-11.32468168462292</c:v>
                </c:pt>
                <c:pt idx="33870">
                  <c:v>-12.548971596474045</c:v>
                </c:pt>
                <c:pt idx="33871">
                  <c:v>-11.018609206660138</c:v>
                </c:pt>
                <c:pt idx="33872">
                  <c:v>-9.1821743388834491</c:v>
                </c:pt>
                <c:pt idx="33873">
                  <c:v>-9.1821743388834491</c:v>
                </c:pt>
                <c:pt idx="33874">
                  <c:v>-7.3457394711067581</c:v>
                </c:pt>
                <c:pt idx="33875">
                  <c:v>-8.570029382957884</c:v>
                </c:pt>
                <c:pt idx="33876">
                  <c:v>-9.1821743388834491</c:v>
                </c:pt>
                <c:pt idx="33877">
                  <c:v>-11.32468168462292</c:v>
                </c:pt>
                <c:pt idx="33878">
                  <c:v>-13.161116552399609</c:v>
                </c:pt>
                <c:pt idx="33879">
                  <c:v>-11.630754162585701</c:v>
                </c:pt>
                <c:pt idx="33880">
                  <c:v>-12.548971596474045</c:v>
                </c:pt>
                <c:pt idx="33881">
                  <c:v>-15.30362389813908</c:v>
                </c:pt>
                <c:pt idx="33882">
                  <c:v>-12.548971596474045</c:v>
                </c:pt>
                <c:pt idx="33883">
                  <c:v>-13.161116552399609</c:v>
                </c:pt>
                <c:pt idx="33884">
                  <c:v>-12.242899118511264</c:v>
                </c:pt>
                <c:pt idx="33885">
                  <c:v>-11.32468168462292</c:v>
                </c:pt>
                <c:pt idx="33886">
                  <c:v>-8.8761018609206666</c:v>
                </c:pt>
                <c:pt idx="33887">
                  <c:v>-11.018609206660138</c:v>
                </c:pt>
                <c:pt idx="33888">
                  <c:v>-12.548971596474045</c:v>
                </c:pt>
                <c:pt idx="33889">
                  <c:v>-11.936826640548482</c:v>
                </c:pt>
                <c:pt idx="33890">
                  <c:v>-10.100391772771793</c:v>
                </c:pt>
                <c:pt idx="33891">
                  <c:v>-12.242899118511264</c:v>
                </c:pt>
                <c:pt idx="33892">
                  <c:v>-13.773261508325172</c:v>
                </c:pt>
                <c:pt idx="33893">
                  <c:v>-11.018609206660138</c:v>
                </c:pt>
                <c:pt idx="33894">
                  <c:v>-10.406464250734574</c:v>
                </c:pt>
                <c:pt idx="33895">
                  <c:v>-11.630754162585701</c:v>
                </c:pt>
                <c:pt idx="33896">
                  <c:v>-11.32468168462292</c:v>
                </c:pt>
                <c:pt idx="33897">
                  <c:v>-9.7943192948090125</c:v>
                </c:pt>
                <c:pt idx="33898">
                  <c:v>-11.630754162585701</c:v>
                </c:pt>
                <c:pt idx="33899">
                  <c:v>-10.712536728697357</c:v>
                </c:pt>
                <c:pt idx="33900">
                  <c:v>-12.242899118511264</c:v>
                </c:pt>
                <c:pt idx="33901">
                  <c:v>-13.773261508325172</c:v>
                </c:pt>
                <c:pt idx="33902">
                  <c:v>-8.8761018609206666</c:v>
                </c:pt>
                <c:pt idx="33903">
                  <c:v>-7.9578844270323223</c:v>
                </c:pt>
                <c:pt idx="33904">
                  <c:v>-10.406464250734574</c:v>
                </c:pt>
                <c:pt idx="33905">
                  <c:v>-7.9578844270323223</c:v>
                </c:pt>
                <c:pt idx="33906">
                  <c:v>-5.8153770812928505</c:v>
                </c:pt>
                <c:pt idx="33907">
                  <c:v>-8.570029382957884</c:v>
                </c:pt>
                <c:pt idx="33908">
                  <c:v>-8.2639569049951032</c:v>
                </c:pt>
                <c:pt idx="33909">
                  <c:v>-7.6518119490695398</c:v>
                </c:pt>
                <c:pt idx="33910">
                  <c:v>-8.570029382957884</c:v>
                </c:pt>
                <c:pt idx="33911">
                  <c:v>-7.6518119490695398</c:v>
                </c:pt>
                <c:pt idx="33912">
                  <c:v>-8.8761018609206666</c:v>
                </c:pt>
                <c:pt idx="33913">
                  <c:v>-6.1214495592556322</c:v>
                </c:pt>
                <c:pt idx="33914">
                  <c:v>-6.7335945151811956</c:v>
                </c:pt>
                <c:pt idx="33915">
                  <c:v>-6.4275220372184139</c:v>
                </c:pt>
                <c:pt idx="33916">
                  <c:v>-11.32468168462292</c:v>
                </c:pt>
                <c:pt idx="33917">
                  <c:v>-12.548971596474045</c:v>
                </c:pt>
                <c:pt idx="33918">
                  <c:v>-13.467189030362391</c:v>
                </c:pt>
                <c:pt idx="33919">
                  <c:v>-12.242899118511264</c:v>
                </c:pt>
                <c:pt idx="33920">
                  <c:v>-10.712536728697357</c:v>
                </c:pt>
                <c:pt idx="33921">
                  <c:v>-10.406464250734574</c:v>
                </c:pt>
                <c:pt idx="33922">
                  <c:v>-7.9578844270323223</c:v>
                </c:pt>
                <c:pt idx="33923">
                  <c:v>-11.936826640548482</c:v>
                </c:pt>
                <c:pt idx="33924">
                  <c:v>-10.100391772771793</c:v>
                </c:pt>
                <c:pt idx="33925">
                  <c:v>-8.8761018609206666</c:v>
                </c:pt>
                <c:pt idx="33926">
                  <c:v>-6.7335945151811956</c:v>
                </c:pt>
                <c:pt idx="33927">
                  <c:v>-10.100391772771793</c:v>
                </c:pt>
                <c:pt idx="33928">
                  <c:v>-8.2639569049951032</c:v>
                </c:pt>
                <c:pt idx="33929">
                  <c:v>-9.7943192948090125</c:v>
                </c:pt>
                <c:pt idx="33930">
                  <c:v>-11.936826640548482</c:v>
                </c:pt>
                <c:pt idx="33931">
                  <c:v>-10.406464250734574</c:v>
                </c:pt>
                <c:pt idx="33932">
                  <c:v>-11.018609206660138</c:v>
                </c:pt>
                <c:pt idx="33933">
                  <c:v>-10.100391772771793</c:v>
                </c:pt>
                <c:pt idx="33934">
                  <c:v>-7.6518119490695398</c:v>
                </c:pt>
                <c:pt idx="33935">
                  <c:v>-6.4275220372184139</c:v>
                </c:pt>
                <c:pt idx="33936">
                  <c:v>-7.9578844270323223</c:v>
                </c:pt>
                <c:pt idx="33937">
                  <c:v>-10.100391772771793</c:v>
                </c:pt>
                <c:pt idx="33938">
                  <c:v>-10.406464250734574</c:v>
                </c:pt>
                <c:pt idx="33939">
                  <c:v>-10.100391772771793</c:v>
                </c:pt>
                <c:pt idx="33940">
                  <c:v>-9.1821743388834491</c:v>
                </c:pt>
                <c:pt idx="33941">
                  <c:v>-7.9578844270323223</c:v>
                </c:pt>
                <c:pt idx="33942">
                  <c:v>-8.570029382957884</c:v>
                </c:pt>
                <c:pt idx="33943">
                  <c:v>-7.9578844270323223</c:v>
                </c:pt>
                <c:pt idx="33944">
                  <c:v>-7.0396669931439764</c:v>
                </c:pt>
                <c:pt idx="33945">
                  <c:v>-10.100391772771793</c:v>
                </c:pt>
                <c:pt idx="33946">
                  <c:v>-10.406464250734574</c:v>
                </c:pt>
                <c:pt idx="33947">
                  <c:v>-11.32468168462292</c:v>
                </c:pt>
                <c:pt idx="33948">
                  <c:v>-10.100391772771793</c:v>
                </c:pt>
                <c:pt idx="33949">
                  <c:v>-9.1821743388834491</c:v>
                </c:pt>
                <c:pt idx="33950">
                  <c:v>-8.570029382957884</c:v>
                </c:pt>
                <c:pt idx="33951">
                  <c:v>-7.0396669931439764</c:v>
                </c:pt>
                <c:pt idx="33952">
                  <c:v>-10.712536728697357</c:v>
                </c:pt>
                <c:pt idx="33953">
                  <c:v>-11.018609206660138</c:v>
                </c:pt>
                <c:pt idx="33954">
                  <c:v>-11.018609206660138</c:v>
                </c:pt>
                <c:pt idx="33955">
                  <c:v>-13.161116552399609</c:v>
                </c:pt>
                <c:pt idx="33956">
                  <c:v>-14.385406464250735</c:v>
                </c:pt>
                <c:pt idx="33957">
                  <c:v>-13.161116552399609</c:v>
                </c:pt>
                <c:pt idx="33958">
                  <c:v>-9.1821743388834491</c:v>
                </c:pt>
                <c:pt idx="33959">
                  <c:v>-9.1821743388834491</c:v>
                </c:pt>
                <c:pt idx="33960">
                  <c:v>-8.8761018609206666</c:v>
                </c:pt>
                <c:pt idx="33961">
                  <c:v>-11.936826640548482</c:v>
                </c:pt>
                <c:pt idx="33962">
                  <c:v>-10.406464250734574</c:v>
                </c:pt>
                <c:pt idx="33963">
                  <c:v>-11.936826640548482</c:v>
                </c:pt>
                <c:pt idx="33964">
                  <c:v>-11.630754162585701</c:v>
                </c:pt>
                <c:pt idx="33965">
                  <c:v>-11.018609206660138</c:v>
                </c:pt>
                <c:pt idx="33966">
                  <c:v>-9.7943192948090125</c:v>
                </c:pt>
                <c:pt idx="33967">
                  <c:v>-10.100391772771793</c:v>
                </c:pt>
                <c:pt idx="33968">
                  <c:v>-12.242899118511264</c:v>
                </c:pt>
                <c:pt idx="33969">
                  <c:v>-7.6518119490695398</c:v>
                </c:pt>
                <c:pt idx="33970">
                  <c:v>-10.100391772771793</c:v>
                </c:pt>
                <c:pt idx="33971">
                  <c:v>-9.1821743388834491</c:v>
                </c:pt>
                <c:pt idx="33972">
                  <c:v>-11.630754162585701</c:v>
                </c:pt>
                <c:pt idx="33973">
                  <c:v>-10.100391772771793</c:v>
                </c:pt>
                <c:pt idx="33974">
                  <c:v>-7.9578844270323223</c:v>
                </c:pt>
                <c:pt idx="33975">
                  <c:v>-8.2639569049951032</c:v>
                </c:pt>
                <c:pt idx="33976">
                  <c:v>-6.1214495592556322</c:v>
                </c:pt>
                <c:pt idx="33977">
                  <c:v>-7.6518119490695398</c:v>
                </c:pt>
                <c:pt idx="33978">
                  <c:v>-7.0396669931439764</c:v>
                </c:pt>
                <c:pt idx="33979">
                  <c:v>-12.855044074436828</c:v>
                </c:pt>
                <c:pt idx="33980">
                  <c:v>-10.406464250734574</c:v>
                </c:pt>
                <c:pt idx="33981">
                  <c:v>-7.6518119490695398</c:v>
                </c:pt>
                <c:pt idx="33982">
                  <c:v>-10.100391772771793</c:v>
                </c:pt>
                <c:pt idx="33983">
                  <c:v>-11.018609206660138</c:v>
                </c:pt>
                <c:pt idx="33984">
                  <c:v>-12.548971596474045</c:v>
                </c:pt>
                <c:pt idx="33985">
                  <c:v>-11.018609206660138</c:v>
                </c:pt>
                <c:pt idx="33986">
                  <c:v>-10.712536728697357</c:v>
                </c:pt>
                <c:pt idx="33987">
                  <c:v>-6.7335945151811956</c:v>
                </c:pt>
                <c:pt idx="33988">
                  <c:v>-10.712536728697357</c:v>
                </c:pt>
                <c:pt idx="33989">
                  <c:v>-7.9578844270323223</c:v>
                </c:pt>
                <c:pt idx="33990">
                  <c:v>-12.242899118511264</c:v>
                </c:pt>
                <c:pt idx="33991">
                  <c:v>-13.467189030362391</c:v>
                </c:pt>
                <c:pt idx="33992">
                  <c:v>-11.936826640548482</c:v>
                </c:pt>
                <c:pt idx="33993">
                  <c:v>-6.7335945151811956</c:v>
                </c:pt>
                <c:pt idx="33994">
                  <c:v>-9.7943192948090125</c:v>
                </c:pt>
                <c:pt idx="33995">
                  <c:v>-12.548971596474045</c:v>
                </c:pt>
                <c:pt idx="33996">
                  <c:v>-10.100391772771793</c:v>
                </c:pt>
                <c:pt idx="33997">
                  <c:v>-9.7943192948090125</c:v>
                </c:pt>
                <c:pt idx="33998">
                  <c:v>-14.691478942213516</c:v>
                </c:pt>
                <c:pt idx="33999">
                  <c:v>-13.773261508325172</c:v>
                </c:pt>
                <c:pt idx="34000">
                  <c:v>-11.936826640548482</c:v>
                </c:pt>
                <c:pt idx="34001">
                  <c:v>-11.936826640548482</c:v>
                </c:pt>
                <c:pt idx="34002">
                  <c:v>-11.018609206660138</c:v>
                </c:pt>
                <c:pt idx="34003">
                  <c:v>-10.406464250734574</c:v>
                </c:pt>
                <c:pt idx="34004">
                  <c:v>-6.7335945151811956</c:v>
                </c:pt>
                <c:pt idx="34005">
                  <c:v>-8.8761018609206666</c:v>
                </c:pt>
                <c:pt idx="34006">
                  <c:v>-11.630754162585701</c:v>
                </c:pt>
                <c:pt idx="34007">
                  <c:v>-11.630754162585701</c:v>
                </c:pt>
                <c:pt idx="34008">
                  <c:v>-7.6518119490695398</c:v>
                </c:pt>
                <c:pt idx="34009">
                  <c:v>-9.1821743388834491</c:v>
                </c:pt>
                <c:pt idx="34010">
                  <c:v>-6.4275220372184139</c:v>
                </c:pt>
                <c:pt idx="34011">
                  <c:v>-6.4275220372184139</c:v>
                </c:pt>
                <c:pt idx="34012">
                  <c:v>-10.712536728697357</c:v>
                </c:pt>
                <c:pt idx="34013">
                  <c:v>-6.7335945151811956</c:v>
                </c:pt>
                <c:pt idx="34014">
                  <c:v>-6.4275220372184139</c:v>
                </c:pt>
                <c:pt idx="34015">
                  <c:v>-8.2639569049951032</c:v>
                </c:pt>
                <c:pt idx="34016">
                  <c:v>-7.9578844270323223</c:v>
                </c:pt>
                <c:pt idx="34017">
                  <c:v>-8.8761018609206666</c:v>
                </c:pt>
                <c:pt idx="34018">
                  <c:v>-10.712536728697357</c:v>
                </c:pt>
                <c:pt idx="34019">
                  <c:v>-6.4275220372184139</c:v>
                </c:pt>
                <c:pt idx="34020">
                  <c:v>-8.570029382957884</c:v>
                </c:pt>
                <c:pt idx="34021">
                  <c:v>-7.0396669931439764</c:v>
                </c:pt>
                <c:pt idx="34022">
                  <c:v>-6.4275220372184139</c:v>
                </c:pt>
                <c:pt idx="34023">
                  <c:v>-7.3457394711067581</c:v>
                </c:pt>
                <c:pt idx="34024">
                  <c:v>-8.8761018609206666</c:v>
                </c:pt>
                <c:pt idx="34025">
                  <c:v>-8.8761018609206666</c:v>
                </c:pt>
                <c:pt idx="34026">
                  <c:v>-10.100391772771793</c:v>
                </c:pt>
                <c:pt idx="34027">
                  <c:v>-11.32468168462292</c:v>
                </c:pt>
                <c:pt idx="34028">
                  <c:v>-8.8761018609206666</c:v>
                </c:pt>
                <c:pt idx="34029">
                  <c:v>-8.8761018609206666</c:v>
                </c:pt>
                <c:pt idx="34030">
                  <c:v>-8.8761018609206666</c:v>
                </c:pt>
                <c:pt idx="34031">
                  <c:v>-7.6518119490695398</c:v>
                </c:pt>
                <c:pt idx="34032">
                  <c:v>-8.2639569049951032</c:v>
                </c:pt>
                <c:pt idx="34033">
                  <c:v>-8.2639569049951032</c:v>
                </c:pt>
                <c:pt idx="34034">
                  <c:v>-6.4275220372184139</c:v>
                </c:pt>
                <c:pt idx="34035">
                  <c:v>-9.7943192948090125</c:v>
                </c:pt>
                <c:pt idx="34036">
                  <c:v>-5.2032321253672871</c:v>
                </c:pt>
                <c:pt idx="34037">
                  <c:v>-8.2639569049951032</c:v>
                </c:pt>
                <c:pt idx="34038">
                  <c:v>-8.8761018609206666</c:v>
                </c:pt>
                <c:pt idx="34039">
                  <c:v>-10.406464250734574</c:v>
                </c:pt>
                <c:pt idx="34040">
                  <c:v>-9.1821743388834491</c:v>
                </c:pt>
                <c:pt idx="34041">
                  <c:v>-10.406464250734574</c:v>
                </c:pt>
                <c:pt idx="34042">
                  <c:v>-11.936826640548482</c:v>
                </c:pt>
                <c:pt idx="34043">
                  <c:v>-8.2639569049951032</c:v>
                </c:pt>
                <c:pt idx="34044">
                  <c:v>-5.8153770812928505</c:v>
                </c:pt>
                <c:pt idx="34045">
                  <c:v>-9.1821743388834491</c:v>
                </c:pt>
                <c:pt idx="34046">
                  <c:v>-12.548971596474045</c:v>
                </c:pt>
                <c:pt idx="34047">
                  <c:v>-11.32468168462292</c:v>
                </c:pt>
                <c:pt idx="34048">
                  <c:v>-8.570029382957884</c:v>
                </c:pt>
                <c:pt idx="34049">
                  <c:v>-11.32468168462292</c:v>
                </c:pt>
                <c:pt idx="34050">
                  <c:v>-12.855044074436828</c:v>
                </c:pt>
                <c:pt idx="34051">
                  <c:v>-11.018609206660138</c:v>
                </c:pt>
                <c:pt idx="34052">
                  <c:v>-11.936826640548482</c:v>
                </c:pt>
                <c:pt idx="34053">
                  <c:v>-9.7943192948090125</c:v>
                </c:pt>
                <c:pt idx="34054">
                  <c:v>-8.8761018609206666</c:v>
                </c:pt>
                <c:pt idx="34055">
                  <c:v>-11.936826640548482</c:v>
                </c:pt>
                <c:pt idx="34056">
                  <c:v>-14.385406464250735</c:v>
                </c:pt>
                <c:pt idx="34057">
                  <c:v>-13.161116552399609</c:v>
                </c:pt>
                <c:pt idx="34058">
                  <c:v>-14.079333986287953</c:v>
                </c:pt>
                <c:pt idx="34059">
                  <c:v>-11.936826640548482</c:v>
                </c:pt>
                <c:pt idx="34060">
                  <c:v>-12.855044074436828</c:v>
                </c:pt>
                <c:pt idx="34061">
                  <c:v>-12.855044074436828</c:v>
                </c:pt>
                <c:pt idx="34062">
                  <c:v>-14.691478942213516</c:v>
                </c:pt>
                <c:pt idx="34063">
                  <c:v>-15.915768854064645</c:v>
                </c:pt>
                <c:pt idx="34064">
                  <c:v>-12.242899118511264</c:v>
                </c:pt>
                <c:pt idx="34065">
                  <c:v>-12.242899118511264</c:v>
                </c:pt>
                <c:pt idx="34066">
                  <c:v>-14.691478942213516</c:v>
                </c:pt>
                <c:pt idx="34067">
                  <c:v>-14.691478942213516</c:v>
                </c:pt>
                <c:pt idx="34068">
                  <c:v>-14.9975514201763</c:v>
                </c:pt>
                <c:pt idx="34069">
                  <c:v>-11.32468168462292</c:v>
                </c:pt>
                <c:pt idx="34070">
                  <c:v>-7.3457394711067581</c:v>
                </c:pt>
                <c:pt idx="34071">
                  <c:v>-8.570029382957884</c:v>
                </c:pt>
                <c:pt idx="34072">
                  <c:v>-5.5093046033300688</c:v>
                </c:pt>
                <c:pt idx="34073">
                  <c:v>-9.1821743388834491</c:v>
                </c:pt>
                <c:pt idx="34074">
                  <c:v>-10.406464250734574</c:v>
                </c:pt>
                <c:pt idx="34075">
                  <c:v>-9.1821743388834491</c:v>
                </c:pt>
                <c:pt idx="34076">
                  <c:v>-8.570029382957884</c:v>
                </c:pt>
                <c:pt idx="34077">
                  <c:v>-10.712536728697357</c:v>
                </c:pt>
                <c:pt idx="34078">
                  <c:v>-11.018609206660138</c:v>
                </c:pt>
                <c:pt idx="34079">
                  <c:v>-10.712536728697357</c:v>
                </c:pt>
                <c:pt idx="34080">
                  <c:v>-9.7943192948090125</c:v>
                </c:pt>
                <c:pt idx="34081">
                  <c:v>-8.8761018609206666</c:v>
                </c:pt>
                <c:pt idx="34082">
                  <c:v>-9.1821743388834491</c:v>
                </c:pt>
                <c:pt idx="34083">
                  <c:v>-12.548971596474045</c:v>
                </c:pt>
                <c:pt idx="34084">
                  <c:v>-7.9578844270323223</c:v>
                </c:pt>
                <c:pt idx="34085">
                  <c:v>-5.8153770812928505</c:v>
                </c:pt>
                <c:pt idx="34086">
                  <c:v>-7.6518119490695398</c:v>
                </c:pt>
                <c:pt idx="34087">
                  <c:v>-8.570029382957884</c:v>
                </c:pt>
                <c:pt idx="34088">
                  <c:v>-7.6518119490695398</c:v>
                </c:pt>
                <c:pt idx="34089">
                  <c:v>-9.1821743388834491</c:v>
                </c:pt>
                <c:pt idx="34090">
                  <c:v>-12.242899118511264</c:v>
                </c:pt>
                <c:pt idx="34091">
                  <c:v>-10.406464250734574</c:v>
                </c:pt>
                <c:pt idx="34092">
                  <c:v>-9.7943192948090125</c:v>
                </c:pt>
                <c:pt idx="34093">
                  <c:v>-8.570029382957884</c:v>
                </c:pt>
                <c:pt idx="34094">
                  <c:v>-12.855044074436828</c:v>
                </c:pt>
                <c:pt idx="34095">
                  <c:v>-11.018609206660138</c:v>
                </c:pt>
                <c:pt idx="34096">
                  <c:v>-14.9975514201763</c:v>
                </c:pt>
                <c:pt idx="34097">
                  <c:v>-9.7943192948090125</c:v>
                </c:pt>
                <c:pt idx="34098">
                  <c:v>-11.630754162585701</c:v>
                </c:pt>
                <c:pt idx="34099">
                  <c:v>-8.570029382957884</c:v>
                </c:pt>
                <c:pt idx="34100">
                  <c:v>-10.712536728697357</c:v>
                </c:pt>
                <c:pt idx="34101">
                  <c:v>-12.548971596474045</c:v>
                </c:pt>
                <c:pt idx="34102">
                  <c:v>-11.018609206660138</c:v>
                </c:pt>
                <c:pt idx="34103">
                  <c:v>-10.100391772771793</c:v>
                </c:pt>
                <c:pt idx="34104">
                  <c:v>-8.2639569049951032</c:v>
                </c:pt>
                <c:pt idx="34105">
                  <c:v>-8.2639569049951032</c:v>
                </c:pt>
                <c:pt idx="34106">
                  <c:v>-10.406464250734574</c:v>
                </c:pt>
                <c:pt idx="34107">
                  <c:v>-7.3457394711067581</c:v>
                </c:pt>
                <c:pt idx="34108">
                  <c:v>-7.9578844270323223</c:v>
                </c:pt>
                <c:pt idx="34109">
                  <c:v>-8.8761018609206666</c:v>
                </c:pt>
                <c:pt idx="34110">
                  <c:v>-12.855044074436828</c:v>
                </c:pt>
                <c:pt idx="34111">
                  <c:v>-8.570029382957884</c:v>
                </c:pt>
                <c:pt idx="34112">
                  <c:v>-7.6518119490695398</c:v>
                </c:pt>
                <c:pt idx="34113">
                  <c:v>-8.8761018609206666</c:v>
                </c:pt>
                <c:pt idx="34114">
                  <c:v>-10.406464250734574</c:v>
                </c:pt>
                <c:pt idx="34115">
                  <c:v>-10.100391772771793</c:v>
                </c:pt>
                <c:pt idx="34116">
                  <c:v>-6.4275220372184139</c:v>
                </c:pt>
                <c:pt idx="34117">
                  <c:v>-6.7335945151811956</c:v>
                </c:pt>
                <c:pt idx="34118">
                  <c:v>-7.6518119490695398</c:v>
                </c:pt>
                <c:pt idx="34119">
                  <c:v>-11.32468168462292</c:v>
                </c:pt>
                <c:pt idx="34120">
                  <c:v>-11.32468168462292</c:v>
                </c:pt>
                <c:pt idx="34121">
                  <c:v>-12.855044074436828</c:v>
                </c:pt>
                <c:pt idx="34122">
                  <c:v>-12.548971596474045</c:v>
                </c:pt>
                <c:pt idx="34123">
                  <c:v>-14.691478942213516</c:v>
                </c:pt>
                <c:pt idx="34124">
                  <c:v>-12.548971596474045</c:v>
                </c:pt>
                <c:pt idx="34125">
                  <c:v>-10.712536728697357</c:v>
                </c:pt>
                <c:pt idx="34126">
                  <c:v>-12.242899118511264</c:v>
                </c:pt>
                <c:pt idx="34127">
                  <c:v>-8.570029382957884</c:v>
                </c:pt>
                <c:pt idx="34128">
                  <c:v>-8.570029382957884</c:v>
                </c:pt>
                <c:pt idx="34129">
                  <c:v>-9.1821743388834491</c:v>
                </c:pt>
                <c:pt idx="34130">
                  <c:v>-9.7943192948090125</c:v>
                </c:pt>
                <c:pt idx="34131">
                  <c:v>-6.7335945151811956</c:v>
                </c:pt>
                <c:pt idx="34132">
                  <c:v>-10.712536728697357</c:v>
                </c:pt>
                <c:pt idx="34133">
                  <c:v>-10.100391772771793</c:v>
                </c:pt>
                <c:pt idx="34134">
                  <c:v>-10.100391772771793</c:v>
                </c:pt>
                <c:pt idx="34135">
                  <c:v>-11.32468168462292</c:v>
                </c:pt>
                <c:pt idx="34136">
                  <c:v>-13.773261508325172</c:v>
                </c:pt>
                <c:pt idx="34137">
                  <c:v>-13.773261508325172</c:v>
                </c:pt>
                <c:pt idx="34138">
                  <c:v>-10.406464250734574</c:v>
                </c:pt>
                <c:pt idx="34139">
                  <c:v>-10.100391772771793</c:v>
                </c:pt>
                <c:pt idx="34140">
                  <c:v>-12.548971596474045</c:v>
                </c:pt>
                <c:pt idx="34141">
                  <c:v>-12.855044074436828</c:v>
                </c:pt>
                <c:pt idx="34142">
                  <c:v>-11.018609206660138</c:v>
                </c:pt>
                <c:pt idx="34143">
                  <c:v>-15.30362389813908</c:v>
                </c:pt>
                <c:pt idx="34144">
                  <c:v>-16.527913809990206</c:v>
                </c:pt>
                <c:pt idx="34145">
                  <c:v>-13.773261508325172</c:v>
                </c:pt>
                <c:pt idx="34146">
                  <c:v>-12.855044074436828</c:v>
                </c:pt>
                <c:pt idx="34147">
                  <c:v>-11.630754162585701</c:v>
                </c:pt>
                <c:pt idx="34148">
                  <c:v>-9.7943192948090125</c:v>
                </c:pt>
                <c:pt idx="34149">
                  <c:v>-10.406464250734574</c:v>
                </c:pt>
                <c:pt idx="34150">
                  <c:v>-11.018609206660138</c:v>
                </c:pt>
                <c:pt idx="34151">
                  <c:v>-8.8761018609206666</c:v>
                </c:pt>
                <c:pt idx="34152">
                  <c:v>-7.9578844270323223</c:v>
                </c:pt>
                <c:pt idx="34153">
                  <c:v>-8.570029382957884</c:v>
                </c:pt>
                <c:pt idx="34154">
                  <c:v>-10.406464250734574</c:v>
                </c:pt>
                <c:pt idx="34155">
                  <c:v>-10.712536728697357</c:v>
                </c:pt>
                <c:pt idx="34156">
                  <c:v>-11.630754162585701</c:v>
                </c:pt>
                <c:pt idx="34157">
                  <c:v>-10.712536728697357</c:v>
                </c:pt>
                <c:pt idx="34158">
                  <c:v>-8.570029382957884</c:v>
                </c:pt>
                <c:pt idx="34159">
                  <c:v>-6.7335945151811956</c:v>
                </c:pt>
                <c:pt idx="34160">
                  <c:v>-8.2639569049951032</c:v>
                </c:pt>
                <c:pt idx="34161">
                  <c:v>-8.2639569049951032</c:v>
                </c:pt>
                <c:pt idx="34162">
                  <c:v>-9.7943192948090125</c:v>
                </c:pt>
                <c:pt idx="34163">
                  <c:v>-7.0396669931439764</c:v>
                </c:pt>
                <c:pt idx="34164">
                  <c:v>-10.712536728697357</c:v>
                </c:pt>
                <c:pt idx="34165">
                  <c:v>-7.6518119490695398</c:v>
                </c:pt>
                <c:pt idx="34166">
                  <c:v>-11.630754162585701</c:v>
                </c:pt>
                <c:pt idx="34167">
                  <c:v>-10.100391772771793</c:v>
                </c:pt>
                <c:pt idx="34168">
                  <c:v>-11.936826640548482</c:v>
                </c:pt>
                <c:pt idx="34169">
                  <c:v>-12.242899118511264</c:v>
                </c:pt>
                <c:pt idx="34170">
                  <c:v>-10.712536728697357</c:v>
                </c:pt>
                <c:pt idx="34171">
                  <c:v>-3.672869735553379</c:v>
                </c:pt>
                <c:pt idx="34172">
                  <c:v>-3.3667972575905978</c:v>
                </c:pt>
                <c:pt idx="34173">
                  <c:v>-5.2032321253672871</c:v>
                </c:pt>
                <c:pt idx="34174">
                  <c:v>-7.3457394711067581</c:v>
                </c:pt>
                <c:pt idx="34175">
                  <c:v>-8.2639569049951032</c:v>
                </c:pt>
                <c:pt idx="34176">
                  <c:v>-6.4275220372184139</c:v>
                </c:pt>
                <c:pt idx="34177">
                  <c:v>-7.9578844270323223</c:v>
                </c:pt>
                <c:pt idx="34178">
                  <c:v>-10.100391772771793</c:v>
                </c:pt>
                <c:pt idx="34179">
                  <c:v>-6.7335945151811956</c:v>
                </c:pt>
                <c:pt idx="34180">
                  <c:v>-7.6518119490695398</c:v>
                </c:pt>
                <c:pt idx="34181">
                  <c:v>-10.712536728697357</c:v>
                </c:pt>
                <c:pt idx="34182">
                  <c:v>-10.100391772771793</c:v>
                </c:pt>
                <c:pt idx="34183">
                  <c:v>-8.2639569049951032</c:v>
                </c:pt>
                <c:pt idx="34184">
                  <c:v>-7.9578844270323223</c:v>
                </c:pt>
                <c:pt idx="34185">
                  <c:v>-11.630754162585701</c:v>
                </c:pt>
                <c:pt idx="34186">
                  <c:v>-9.7943192948090125</c:v>
                </c:pt>
                <c:pt idx="34187">
                  <c:v>-11.32468168462292</c:v>
                </c:pt>
                <c:pt idx="34188">
                  <c:v>-7.6518119490695398</c:v>
                </c:pt>
                <c:pt idx="34189">
                  <c:v>-10.100391772771793</c:v>
                </c:pt>
                <c:pt idx="34190">
                  <c:v>-5.8153770812928505</c:v>
                </c:pt>
                <c:pt idx="34191">
                  <c:v>-7.3457394711067581</c:v>
                </c:pt>
                <c:pt idx="34192">
                  <c:v>-8.570029382957884</c:v>
                </c:pt>
                <c:pt idx="34193">
                  <c:v>-11.018609206660138</c:v>
                </c:pt>
                <c:pt idx="34194">
                  <c:v>-5.8153770812928505</c:v>
                </c:pt>
                <c:pt idx="34195">
                  <c:v>-7.0396669931439764</c:v>
                </c:pt>
                <c:pt idx="34196">
                  <c:v>-7.6518119490695398</c:v>
                </c:pt>
                <c:pt idx="34197">
                  <c:v>-5.2032321253672871</c:v>
                </c:pt>
                <c:pt idx="34198">
                  <c:v>-7.6518119490695398</c:v>
                </c:pt>
                <c:pt idx="34199">
                  <c:v>-8.570029382957884</c:v>
                </c:pt>
                <c:pt idx="34200">
                  <c:v>-8.570029382957884</c:v>
                </c:pt>
                <c:pt idx="34201">
                  <c:v>-10.100391772771793</c:v>
                </c:pt>
                <c:pt idx="34202">
                  <c:v>-10.100391772771793</c:v>
                </c:pt>
                <c:pt idx="34203">
                  <c:v>-6.4275220372184139</c:v>
                </c:pt>
                <c:pt idx="34204">
                  <c:v>-7.0396669931439764</c:v>
                </c:pt>
                <c:pt idx="34205">
                  <c:v>-8.8761018609206666</c:v>
                </c:pt>
                <c:pt idx="34206">
                  <c:v>-8.2639569049951032</c:v>
                </c:pt>
                <c:pt idx="34207">
                  <c:v>-7.9578844270323223</c:v>
                </c:pt>
                <c:pt idx="34208">
                  <c:v>-8.570029382957884</c:v>
                </c:pt>
                <c:pt idx="34209">
                  <c:v>-11.018609206660138</c:v>
                </c:pt>
                <c:pt idx="34210">
                  <c:v>-10.100391772771793</c:v>
                </c:pt>
                <c:pt idx="34211">
                  <c:v>-11.936826640548482</c:v>
                </c:pt>
                <c:pt idx="34212">
                  <c:v>-14.079333986287953</c:v>
                </c:pt>
                <c:pt idx="34213">
                  <c:v>-11.32468168462292</c:v>
                </c:pt>
                <c:pt idx="34214">
                  <c:v>-12.855044074436828</c:v>
                </c:pt>
                <c:pt idx="34215">
                  <c:v>-11.936826640548482</c:v>
                </c:pt>
                <c:pt idx="34216">
                  <c:v>-12.242899118511264</c:v>
                </c:pt>
                <c:pt idx="34217">
                  <c:v>-14.079333986287953</c:v>
                </c:pt>
                <c:pt idx="34218">
                  <c:v>-14.385406464250735</c:v>
                </c:pt>
                <c:pt idx="34219">
                  <c:v>-11.32468168462292</c:v>
                </c:pt>
                <c:pt idx="34220">
                  <c:v>-9.1821743388834491</c:v>
                </c:pt>
                <c:pt idx="34221">
                  <c:v>-9.1821743388834491</c:v>
                </c:pt>
                <c:pt idx="34222">
                  <c:v>-11.936826640548482</c:v>
                </c:pt>
                <c:pt idx="34223">
                  <c:v>-12.855044074436828</c:v>
                </c:pt>
                <c:pt idx="34224">
                  <c:v>-12.548971596474045</c:v>
                </c:pt>
                <c:pt idx="34225">
                  <c:v>-8.8761018609206666</c:v>
                </c:pt>
                <c:pt idx="34226">
                  <c:v>-8.8761018609206666</c:v>
                </c:pt>
                <c:pt idx="34227">
                  <c:v>-10.100391772771793</c:v>
                </c:pt>
                <c:pt idx="34228">
                  <c:v>-8.570029382957884</c:v>
                </c:pt>
                <c:pt idx="34229">
                  <c:v>-12.242899118511264</c:v>
                </c:pt>
                <c:pt idx="34230">
                  <c:v>-14.385406464250735</c:v>
                </c:pt>
                <c:pt idx="34231">
                  <c:v>-11.018609206660138</c:v>
                </c:pt>
                <c:pt idx="34232">
                  <c:v>-10.712536728697357</c:v>
                </c:pt>
                <c:pt idx="34233">
                  <c:v>-10.406464250734574</c:v>
                </c:pt>
                <c:pt idx="34234">
                  <c:v>-10.712536728697357</c:v>
                </c:pt>
                <c:pt idx="34235">
                  <c:v>-11.018609206660138</c:v>
                </c:pt>
                <c:pt idx="34236">
                  <c:v>-7.9578844270323223</c:v>
                </c:pt>
                <c:pt idx="34237">
                  <c:v>-9.1821743388834491</c:v>
                </c:pt>
                <c:pt idx="34238">
                  <c:v>-11.630754162585701</c:v>
                </c:pt>
                <c:pt idx="34239">
                  <c:v>-10.712536728697357</c:v>
                </c:pt>
                <c:pt idx="34240">
                  <c:v>-11.630754162585701</c:v>
                </c:pt>
                <c:pt idx="34241">
                  <c:v>-11.936826640548482</c:v>
                </c:pt>
                <c:pt idx="34242">
                  <c:v>-12.548971596474045</c:v>
                </c:pt>
                <c:pt idx="34243">
                  <c:v>-10.406464250734574</c:v>
                </c:pt>
                <c:pt idx="34244">
                  <c:v>-12.242899118511264</c:v>
                </c:pt>
                <c:pt idx="34245">
                  <c:v>-13.467189030362391</c:v>
                </c:pt>
                <c:pt idx="34246">
                  <c:v>-11.32468168462292</c:v>
                </c:pt>
                <c:pt idx="34247">
                  <c:v>-9.1821743388834491</c:v>
                </c:pt>
                <c:pt idx="34248">
                  <c:v>-6.1214495592556322</c:v>
                </c:pt>
                <c:pt idx="34249">
                  <c:v>-4.5910871694417246</c:v>
                </c:pt>
                <c:pt idx="34250">
                  <c:v>-7.9578844270323223</c:v>
                </c:pt>
                <c:pt idx="34251">
                  <c:v>-7.6518119490695398</c:v>
                </c:pt>
                <c:pt idx="34252">
                  <c:v>-5.2032321253672871</c:v>
                </c:pt>
                <c:pt idx="34253">
                  <c:v>-6.7335945151811956</c:v>
                </c:pt>
                <c:pt idx="34254">
                  <c:v>-7.0396669931439764</c:v>
                </c:pt>
                <c:pt idx="34255">
                  <c:v>-6.7335945151811956</c:v>
                </c:pt>
                <c:pt idx="34256">
                  <c:v>-7.3457394711067581</c:v>
                </c:pt>
                <c:pt idx="34257">
                  <c:v>-7.3457394711067581</c:v>
                </c:pt>
                <c:pt idx="34258">
                  <c:v>-8.8761018609206666</c:v>
                </c:pt>
                <c:pt idx="34259">
                  <c:v>-10.100391772771793</c:v>
                </c:pt>
                <c:pt idx="34260">
                  <c:v>-8.8761018609206666</c:v>
                </c:pt>
                <c:pt idx="34261">
                  <c:v>-7.3457394711067581</c:v>
                </c:pt>
                <c:pt idx="34262">
                  <c:v>-7.3457394711067581</c:v>
                </c:pt>
                <c:pt idx="34263">
                  <c:v>-11.630754162585701</c:v>
                </c:pt>
                <c:pt idx="34264">
                  <c:v>-11.018609206660138</c:v>
                </c:pt>
                <c:pt idx="34265">
                  <c:v>-7.0396669931439764</c:v>
                </c:pt>
                <c:pt idx="34266">
                  <c:v>-6.1214495592556322</c:v>
                </c:pt>
                <c:pt idx="34267">
                  <c:v>-10.100391772771793</c:v>
                </c:pt>
                <c:pt idx="34268">
                  <c:v>-8.8761018609206666</c:v>
                </c:pt>
                <c:pt idx="34269">
                  <c:v>-8.570029382957884</c:v>
                </c:pt>
                <c:pt idx="34270">
                  <c:v>-8.8761018609206666</c:v>
                </c:pt>
                <c:pt idx="34271">
                  <c:v>-6.7335945151811956</c:v>
                </c:pt>
                <c:pt idx="34272">
                  <c:v>-4.8971596474045063</c:v>
                </c:pt>
                <c:pt idx="34273">
                  <c:v>-10.712536728697357</c:v>
                </c:pt>
                <c:pt idx="34274">
                  <c:v>-7.6518119490695398</c:v>
                </c:pt>
                <c:pt idx="34275">
                  <c:v>-9.7943192948090125</c:v>
                </c:pt>
                <c:pt idx="34276">
                  <c:v>-9.1821743388834491</c:v>
                </c:pt>
                <c:pt idx="34277">
                  <c:v>-9.7943192948090125</c:v>
                </c:pt>
                <c:pt idx="34278">
                  <c:v>-9.7943192948090125</c:v>
                </c:pt>
                <c:pt idx="34279">
                  <c:v>-10.712536728697357</c:v>
                </c:pt>
                <c:pt idx="34280">
                  <c:v>-11.018609206660138</c:v>
                </c:pt>
                <c:pt idx="34281">
                  <c:v>-7.6518119490695398</c:v>
                </c:pt>
                <c:pt idx="34282">
                  <c:v>-7.3457394711067581</c:v>
                </c:pt>
                <c:pt idx="34283">
                  <c:v>-10.406464250734574</c:v>
                </c:pt>
                <c:pt idx="34284">
                  <c:v>-10.406464250734574</c:v>
                </c:pt>
                <c:pt idx="34285">
                  <c:v>-7.6518119490695398</c:v>
                </c:pt>
                <c:pt idx="34286">
                  <c:v>-11.630754162585701</c:v>
                </c:pt>
                <c:pt idx="34287">
                  <c:v>-10.712536728697357</c:v>
                </c:pt>
                <c:pt idx="34288">
                  <c:v>-7.9578844270323223</c:v>
                </c:pt>
                <c:pt idx="34289">
                  <c:v>-10.100391772771793</c:v>
                </c:pt>
                <c:pt idx="34290">
                  <c:v>-10.712536728697357</c:v>
                </c:pt>
                <c:pt idx="34291">
                  <c:v>-8.8761018609206666</c:v>
                </c:pt>
                <c:pt idx="34292">
                  <c:v>-12.548971596474045</c:v>
                </c:pt>
                <c:pt idx="34293">
                  <c:v>-12.855044074436828</c:v>
                </c:pt>
                <c:pt idx="34294">
                  <c:v>-11.32468168462292</c:v>
                </c:pt>
                <c:pt idx="34295">
                  <c:v>-11.936826640548482</c:v>
                </c:pt>
                <c:pt idx="34296">
                  <c:v>-7.9578844270323223</c:v>
                </c:pt>
                <c:pt idx="34297">
                  <c:v>-12.242899118511264</c:v>
                </c:pt>
                <c:pt idx="34298">
                  <c:v>-8.8761018609206666</c:v>
                </c:pt>
                <c:pt idx="34299">
                  <c:v>-8.8761018609206666</c:v>
                </c:pt>
                <c:pt idx="34300">
                  <c:v>-13.467189030362391</c:v>
                </c:pt>
                <c:pt idx="34301">
                  <c:v>-10.712536728697357</c:v>
                </c:pt>
                <c:pt idx="34302">
                  <c:v>-10.100391772771793</c:v>
                </c:pt>
                <c:pt idx="34303">
                  <c:v>-7.3457394711067581</c:v>
                </c:pt>
                <c:pt idx="34304">
                  <c:v>-10.712536728697357</c:v>
                </c:pt>
                <c:pt idx="34305">
                  <c:v>-11.32468168462292</c:v>
                </c:pt>
                <c:pt idx="34306">
                  <c:v>-11.32468168462292</c:v>
                </c:pt>
                <c:pt idx="34307">
                  <c:v>-11.630754162585701</c:v>
                </c:pt>
                <c:pt idx="34308">
                  <c:v>-11.018609206660138</c:v>
                </c:pt>
                <c:pt idx="34309">
                  <c:v>-10.100391772771793</c:v>
                </c:pt>
                <c:pt idx="34310">
                  <c:v>-9.1821743388834491</c:v>
                </c:pt>
                <c:pt idx="34311">
                  <c:v>-9.7943192948090125</c:v>
                </c:pt>
                <c:pt idx="34312">
                  <c:v>-10.100391772771793</c:v>
                </c:pt>
                <c:pt idx="34313">
                  <c:v>-9.7943192948090125</c:v>
                </c:pt>
                <c:pt idx="34314">
                  <c:v>-10.712536728697357</c:v>
                </c:pt>
                <c:pt idx="34315">
                  <c:v>-12.242899118511264</c:v>
                </c:pt>
                <c:pt idx="34316">
                  <c:v>-11.018609206660138</c:v>
                </c:pt>
                <c:pt idx="34317">
                  <c:v>-9.1821743388834491</c:v>
                </c:pt>
                <c:pt idx="34318">
                  <c:v>-8.2639569049951032</c:v>
                </c:pt>
                <c:pt idx="34319">
                  <c:v>-4.8971596474045063</c:v>
                </c:pt>
                <c:pt idx="34320">
                  <c:v>-8.8761018609206666</c:v>
                </c:pt>
                <c:pt idx="34321">
                  <c:v>-5.2032321253672871</c:v>
                </c:pt>
                <c:pt idx="34322">
                  <c:v>-7.9578844270323223</c:v>
                </c:pt>
                <c:pt idx="34323">
                  <c:v>-11.32468168462292</c:v>
                </c:pt>
                <c:pt idx="34324">
                  <c:v>-7.6518119490695398</c:v>
                </c:pt>
                <c:pt idx="34325">
                  <c:v>-9.7943192948090125</c:v>
                </c:pt>
                <c:pt idx="34326">
                  <c:v>-11.32468168462292</c:v>
                </c:pt>
                <c:pt idx="34327">
                  <c:v>-10.712536728697357</c:v>
                </c:pt>
                <c:pt idx="34328">
                  <c:v>-7.6518119490695398</c:v>
                </c:pt>
                <c:pt idx="34329">
                  <c:v>-6.1214495592556322</c:v>
                </c:pt>
                <c:pt idx="34330">
                  <c:v>-6.7335945151811956</c:v>
                </c:pt>
                <c:pt idx="34331">
                  <c:v>-8.570029382957884</c:v>
                </c:pt>
                <c:pt idx="34332">
                  <c:v>-9.7943192948090125</c:v>
                </c:pt>
                <c:pt idx="34333">
                  <c:v>-6.7335945151811956</c:v>
                </c:pt>
                <c:pt idx="34334">
                  <c:v>-6.4275220372184139</c:v>
                </c:pt>
                <c:pt idx="34335">
                  <c:v>-8.570029382957884</c:v>
                </c:pt>
                <c:pt idx="34336">
                  <c:v>-7.9578844270323223</c:v>
                </c:pt>
                <c:pt idx="34337">
                  <c:v>-10.100391772771793</c:v>
                </c:pt>
                <c:pt idx="34338">
                  <c:v>-9.1821743388834491</c:v>
                </c:pt>
                <c:pt idx="34339">
                  <c:v>-7.9578844270323223</c:v>
                </c:pt>
                <c:pt idx="34340">
                  <c:v>-11.32468168462292</c:v>
                </c:pt>
                <c:pt idx="34341">
                  <c:v>-10.100391772771793</c:v>
                </c:pt>
                <c:pt idx="34342">
                  <c:v>-11.32468168462292</c:v>
                </c:pt>
                <c:pt idx="34343">
                  <c:v>-8.2639569049951032</c:v>
                </c:pt>
                <c:pt idx="34344">
                  <c:v>-13.161116552399609</c:v>
                </c:pt>
                <c:pt idx="34345">
                  <c:v>-14.079333986287953</c:v>
                </c:pt>
                <c:pt idx="34346">
                  <c:v>-12.855044074436828</c:v>
                </c:pt>
                <c:pt idx="34347">
                  <c:v>-7.6518119490695398</c:v>
                </c:pt>
                <c:pt idx="34348">
                  <c:v>-6.4275220372184139</c:v>
                </c:pt>
                <c:pt idx="34349">
                  <c:v>-8.2639569049951032</c:v>
                </c:pt>
                <c:pt idx="34350">
                  <c:v>-7.6518119490695398</c:v>
                </c:pt>
                <c:pt idx="34351">
                  <c:v>-11.936826640548482</c:v>
                </c:pt>
                <c:pt idx="34352">
                  <c:v>-11.936826640548482</c:v>
                </c:pt>
                <c:pt idx="34353">
                  <c:v>-9.1821743388834491</c:v>
                </c:pt>
                <c:pt idx="34354">
                  <c:v>-7.0396669931439764</c:v>
                </c:pt>
                <c:pt idx="34355">
                  <c:v>-10.100391772771793</c:v>
                </c:pt>
                <c:pt idx="34356">
                  <c:v>-6.4275220372184139</c:v>
                </c:pt>
                <c:pt idx="34357">
                  <c:v>-3.3667972575905978</c:v>
                </c:pt>
                <c:pt idx="34358">
                  <c:v>-5.8153770812928505</c:v>
                </c:pt>
                <c:pt idx="34359">
                  <c:v>-3.0607247796278161</c:v>
                </c:pt>
                <c:pt idx="34360">
                  <c:v>0</c:v>
                </c:pt>
                <c:pt idx="34361">
                  <c:v>-3.9789422135161612</c:v>
                </c:pt>
                <c:pt idx="34362">
                  <c:v>-7.3457394711067581</c:v>
                </c:pt>
                <c:pt idx="34363">
                  <c:v>-7.0396669931439764</c:v>
                </c:pt>
                <c:pt idx="34364">
                  <c:v>-7.9578844270323223</c:v>
                </c:pt>
                <c:pt idx="34365">
                  <c:v>-4.5910871694417246</c:v>
                </c:pt>
                <c:pt idx="34366">
                  <c:v>-7.0396669931439764</c:v>
                </c:pt>
                <c:pt idx="34367">
                  <c:v>-5.5093046033300688</c:v>
                </c:pt>
                <c:pt idx="34368">
                  <c:v>-7.6518119490695398</c:v>
                </c:pt>
                <c:pt idx="34369">
                  <c:v>-7.3457394711067581</c:v>
                </c:pt>
                <c:pt idx="34370">
                  <c:v>-10.406464250734574</c:v>
                </c:pt>
                <c:pt idx="34371">
                  <c:v>-11.936826640548482</c:v>
                </c:pt>
                <c:pt idx="34372">
                  <c:v>-9.1821743388834491</c:v>
                </c:pt>
                <c:pt idx="34373">
                  <c:v>-11.630754162585701</c:v>
                </c:pt>
                <c:pt idx="34374">
                  <c:v>-12.548971596474045</c:v>
                </c:pt>
                <c:pt idx="34375">
                  <c:v>-12.242899118511264</c:v>
                </c:pt>
                <c:pt idx="34376">
                  <c:v>-15.30362389813908</c:v>
                </c:pt>
                <c:pt idx="34377">
                  <c:v>-11.936826640548482</c:v>
                </c:pt>
                <c:pt idx="34378">
                  <c:v>-12.548971596474045</c:v>
                </c:pt>
                <c:pt idx="34379">
                  <c:v>-14.691478942213516</c:v>
                </c:pt>
                <c:pt idx="34380">
                  <c:v>-15.60969637610186</c:v>
                </c:pt>
                <c:pt idx="34381">
                  <c:v>-12.855044074436828</c:v>
                </c:pt>
                <c:pt idx="34382">
                  <c:v>-11.630754162585701</c:v>
                </c:pt>
                <c:pt idx="34383">
                  <c:v>-12.855044074436828</c:v>
                </c:pt>
                <c:pt idx="34384">
                  <c:v>-12.242899118511264</c:v>
                </c:pt>
                <c:pt idx="34385">
                  <c:v>-8.2639569049951032</c:v>
                </c:pt>
                <c:pt idx="34386">
                  <c:v>-10.712536728697357</c:v>
                </c:pt>
                <c:pt idx="34387">
                  <c:v>-12.855044074436828</c:v>
                </c:pt>
                <c:pt idx="34388">
                  <c:v>-14.079333986287953</c:v>
                </c:pt>
                <c:pt idx="34389">
                  <c:v>-14.079333986287953</c:v>
                </c:pt>
                <c:pt idx="34390">
                  <c:v>-11.630754162585701</c:v>
                </c:pt>
                <c:pt idx="34391">
                  <c:v>-12.242899118511264</c:v>
                </c:pt>
                <c:pt idx="34392">
                  <c:v>-10.406464250734574</c:v>
                </c:pt>
                <c:pt idx="34393">
                  <c:v>-10.712536728697357</c:v>
                </c:pt>
                <c:pt idx="34394">
                  <c:v>-10.712536728697357</c:v>
                </c:pt>
                <c:pt idx="34395">
                  <c:v>-9.7943192948090125</c:v>
                </c:pt>
                <c:pt idx="34396">
                  <c:v>-10.712536728697357</c:v>
                </c:pt>
                <c:pt idx="34397">
                  <c:v>-10.712536728697357</c:v>
                </c:pt>
                <c:pt idx="34398">
                  <c:v>-10.406464250734574</c:v>
                </c:pt>
                <c:pt idx="34399">
                  <c:v>-7.0396669931439764</c:v>
                </c:pt>
                <c:pt idx="34400">
                  <c:v>-8.570029382957884</c:v>
                </c:pt>
                <c:pt idx="34401">
                  <c:v>-10.100391772771793</c:v>
                </c:pt>
                <c:pt idx="34402">
                  <c:v>-10.406464250734574</c:v>
                </c:pt>
                <c:pt idx="34403">
                  <c:v>-11.630754162585701</c:v>
                </c:pt>
                <c:pt idx="34404">
                  <c:v>-11.936826640548482</c:v>
                </c:pt>
                <c:pt idx="34405">
                  <c:v>-13.773261508325172</c:v>
                </c:pt>
                <c:pt idx="34406">
                  <c:v>-14.079333986287953</c:v>
                </c:pt>
                <c:pt idx="34407">
                  <c:v>-14.691478942213516</c:v>
                </c:pt>
                <c:pt idx="34408">
                  <c:v>-8.8761018609206666</c:v>
                </c:pt>
                <c:pt idx="34409">
                  <c:v>-11.018609206660138</c:v>
                </c:pt>
                <c:pt idx="34410">
                  <c:v>-14.691478942213516</c:v>
                </c:pt>
                <c:pt idx="34411">
                  <c:v>-14.691478942213516</c:v>
                </c:pt>
                <c:pt idx="34412">
                  <c:v>-11.018609206660138</c:v>
                </c:pt>
                <c:pt idx="34413">
                  <c:v>-11.936826640548482</c:v>
                </c:pt>
                <c:pt idx="34414">
                  <c:v>-11.32468168462292</c:v>
                </c:pt>
                <c:pt idx="34415">
                  <c:v>-11.936826640548482</c:v>
                </c:pt>
                <c:pt idx="34416">
                  <c:v>-12.548971596474045</c:v>
                </c:pt>
                <c:pt idx="34417">
                  <c:v>-10.712536728697357</c:v>
                </c:pt>
                <c:pt idx="34418">
                  <c:v>-9.1821743388834491</c:v>
                </c:pt>
                <c:pt idx="34419">
                  <c:v>-11.936826640548482</c:v>
                </c:pt>
                <c:pt idx="34420">
                  <c:v>-11.32468168462292</c:v>
                </c:pt>
                <c:pt idx="34421">
                  <c:v>-12.548971596474045</c:v>
                </c:pt>
                <c:pt idx="34422">
                  <c:v>-8.8761018609206666</c:v>
                </c:pt>
                <c:pt idx="34423">
                  <c:v>-13.467189030362391</c:v>
                </c:pt>
                <c:pt idx="34424">
                  <c:v>-9.7943192948090125</c:v>
                </c:pt>
                <c:pt idx="34425">
                  <c:v>-8.8761018609206666</c:v>
                </c:pt>
                <c:pt idx="34426">
                  <c:v>-7.0396669931439764</c:v>
                </c:pt>
                <c:pt idx="34427">
                  <c:v>-6.4275220372184139</c:v>
                </c:pt>
                <c:pt idx="34428">
                  <c:v>-6.1214495592556322</c:v>
                </c:pt>
                <c:pt idx="34429">
                  <c:v>-8.2639569049951032</c:v>
                </c:pt>
                <c:pt idx="34430">
                  <c:v>-8.2639569049951032</c:v>
                </c:pt>
                <c:pt idx="34431">
                  <c:v>-10.100391772771793</c:v>
                </c:pt>
                <c:pt idx="34432">
                  <c:v>-7.0396669931439764</c:v>
                </c:pt>
                <c:pt idx="34433">
                  <c:v>-5.8153770812928505</c:v>
                </c:pt>
                <c:pt idx="34434">
                  <c:v>-7.3457394711067581</c:v>
                </c:pt>
                <c:pt idx="34435">
                  <c:v>-7.3457394711067581</c:v>
                </c:pt>
                <c:pt idx="34436">
                  <c:v>-8.2639569049951032</c:v>
                </c:pt>
                <c:pt idx="34437">
                  <c:v>-8.2639569049951032</c:v>
                </c:pt>
                <c:pt idx="34438">
                  <c:v>-8.570029382957884</c:v>
                </c:pt>
                <c:pt idx="34439">
                  <c:v>-8.570029382957884</c:v>
                </c:pt>
                <c:pt idx="34440">
                  <c:v>-6.4275220372184139</c:v>
                </c:pt>
                <c:pt idx="34441">
                  <c:v>-9.7943192948090125</c:v>
                </c:pt>
                <c:pt idx="34442">
                  <c:v>-7.6518119490695398</c:v>
                </c:pt>
                <c:pt idx="34443">
                  <c:v>-7.9578844270323223</c:v>
                </c:pt>
                <c:pt idx="34444">
                  <c:v>-7.3457394711067581</c:v>
                </c:pt>
                <c:pt idx="34445">
                  <c:v>-11.018609206660138</c:v>
                </c:pt>
                <c:pt idx="34446">
                  <c:v>-12.855044074436828</c:v>
                </c:pt>
                <c:pt idx="34447">
                  <c:v>-11.936826640548482</c:v>
                </c:pt>
                <c:pt idx="34448">
                  <c:v>-12.242899118511264</c:v>
                </c:pt>
                <c:pt idx="34449">
                  <c:v>-10.712536728697357</c:v>
                </c:pt>
                <c:pt idx="34450">
                  <c:v>-7.9578844270323223</c:v>
                </c:pt>
                <c:pt idx="34451">
                  <c:v>-7.9578844270323223</c:v>
                </c:pt>
                <c:pt idx="34452">
                  <c:v>-7.9578844270323223</c:v>
                </c:pt>
                <c:pt idx="34453">
                  <c:v>-10.100391772771793</c:v>
                </c:pt>
                <c:pt idx="34454">
                  <c:v>-9.7943192948090125</c:v>
                </c:pt>
                <c:pt idx="34455">
                  <c:v>-7.3457394711067581</c:v>
                </c:pt>
                <c:pt idx="34456">
                  <c:v>-8.570029382957884</c:v>
                </c:pt>
                <c:pt idx="34457">
                  <c:v>-10.100391772771793</c:v>
                </c:pt>
                <c:pt idx="34458">
                  <c:v>-8.2639569049951032</c:v>
                </c:pt>
                <c:pt idx="34459">
                  <c:v>-9.7943192948090125</c:v>
                </c:pt>
                <c:pt idx="34460">
                  <c:v>-7.0396669931439764</c:v>
                </c:pt>
                <c:pt idx="34461">
                  <c:v>-8.2639569049951032</c:v>
                </c:pt>
                <c:pt idx="34462">
                  <c:v>-3.9789422135161612</c:v>
                </c:pt>
                <c:pt idx="34463">
                  <c:v>-7.0396669931439764</c:v>
                </c:pt>
                <c:pt idx="34464">
                  <c:v>-8.570029382957884</c:v>
                </c:pt>
                <c:pt idx="34465">
                  <c:v>-8.8761018609206666</c:v>
                </c:pt>
                <c:pt idx="34466">
                  <c:v>-8.8761018609206666</c:v>
                </c:pt>
                <c:pt idx="34467">
                  <c:v>-12.855044074436828</c:v>
                </c:pt>
                <c:pt idx="34468">
                  <c:v>-13.161116552399609</c:v>
                </c:pt>
                <c:pt idx="34469">
                  <c:v>-14.079333986287953</c:v>
                </c:pt>
                <c:pt idx="34470">
                  <c:v>-9.7943192948090125</c:v>
                </c:pt>
                <c:pt idx="34471">
                  <c:v>-10.712536728697357</c:v>
                </c:pt>
                <c:pt idx="34472">
                  <c:v>-13.467189030362391</c:v>
                </c:pt>
                <c:pt idx="34473">
                  <c:v>-13.161116552399609</c:v>
                </c:pt>
                <c:pt idx="34474">
                  <c:v>-12.855044074436828</c:v>
                </c:pt>
                <c:pt idx="34475">
                  <c:v>-12.242899118511264</c:v>
                </c:pt>
                <c:pt idx="34476">
                  <c:v>-14.691478942213516</c:v>
                </c:pt>
                <c:pt idx="34477">
                  <c:v>-11.936826640548482</c:v>
                </c:pt>
                <c:pt idx="34478">
                  <c:v>-12.548971596474045</c:v>
                </c:pt>
                <c:pt idx="34479">
                  <c:v>-13.161116552399609</c:v>
                </c:pt>
                <c:pt idx="34480">
                  <c:v>-14.079333986287953</c:v>
                </c:pt>
                <c:pt idx="34481">
                  <c:v>-9.7943192948090125</c:v>
                </c:pt>
                <c:pt idx="34482">
                  <c:v>-11.630754162585701</c:v>
                </c:pt>
                <c:pt idx="34483">
                  <c:v>-11.936826640548482</c:v>
                </c:pt>
                <c:pt idx="34484">
                  <c:v>-14.079333986287953</c:v>
                </c:pt>
                <c:pt idx="34485">
                  <c:v>-13.161116552399609</c:v>
                </c:pt>
                <c:pt idx="34486">
                  <c:v>-8.8761018609206666</c:v>
                </c:pt>
                <c:pt idx="34487">
                  <c:v>-8.8761018609206666</c:v>
                </c:pt>
                <c:pt idx="34488">
                  <c:v>-8.2639569049951032</c:v>
                </c:pt>
                <c:pt idx="34489">
                  <c:v>-9.1821743388834491</c:v>
                </c:pt>
                <c:pt idx="34490">
                  <c:v>-9.7943192948090125</c:v>
                </c:pt>
                <c:pt idx="34491">
                  <c:v>-8.8761018609206666</c:v>
                </c:pt>
                <c:pt idx="34492">
                  <c:v>-11.936826640548482</c:v>
                </c:pt>
                <c:pt idx="34493">
                  <c:v>-8.570029382957884</c:v>
                </c:pt>
                <c:pt idx="34494">
                  <c:v>-8.8761018609206666</c:v>
                </c:pt>
                <c:pt idx="34495">
                  <c:v>-11.32468168462292</c:v>
                </c:pt>
                <c:pt idx="34496">
                  <c:v>-10.406464250734574</c:v>
                </c:pt>
                <c:pt idx="34497">
                  <c:v>-11.018609206660138</c:v>
                </c:pt>
                <c:pt idx="34498">
                  <c:v>-9.1821743388834491</c:v>
                </c:pt>
                <c:pt idx="34499">
                  <c:v>-9.7943192948090125</c:v>
                </c:pt>
                <c:pt idx="34500">
                  <c:v>-10.712536728697357</c:v>
                </c:pt>
                <c:pt idx="34501">
                  <c:v>-11.630754162585701</c:v>
                </c:pt>
                <c:pt idx="34502">
                  <c:v>-14.385406464250735</c:v>
                </c:pt>
                <c:pt idx="34503">
                  <c:v>-12.855044074436828</c:v>
                </c:pt>
                <c:pt idx="34504">
                  <c:v>-11.018609206660138</c:v>
                </c:pt>
                <c:pt idx="34505">
                  <c:v>-7.3457394711067581</c:v>
                </c:pt>
                <c:pt idx="34506">
                  <c:v>-7.9578844270323223</c:v>
                </c:pt>
                <c:pt idx="34507">
                  <c:v>-11.32468168462292</c:v>
                </c:pt>
                <c:pt idx="34508">
                  <c:v>-8.8761018609206666</c:v>
                </c:pt>
                <c:pt idx="34509">
                  <c:v>-10.406464250734574</c:v>
                </c:pt>
                <c:pt idx="34510">
                  <c:v>-9.7943192948090125</c:v>
                </c:pt>
                <c:pt idx="34511">
                  <c:v>-8.8761018609206666</c:v>
                </c:pt>
                <c:pt idx="34512">
                  <c:v>-9.7943192948090125</c:v>
                </c:pt>
                <c:pt idx="34513">
                  <c:v>-11.630754162585701</c:v>
                </c:pt>
                <c:pt idx="34514">
                  <c:v>-7.9578844270323223</c:v>
                </c:pt>
                <c:pt idx="34515">
                  <c:v>-7.9578844270323223</c:v>
                </c:pt>
                <c:pt idx="34516">
                  <c:v>-4.5910871694417246</c:v>
                </c:pt>
                <c:pt idx="34517">
                  <c:v>-7.3457394711067581</c:v>
                </c:pt>
                <c:pt idx="34518">
                  <c:v>-9.7943192948090125</c:v>
                </c:pt>
                <c:pt idx="34519">
                  <c:v>-10.100391772771793</c:v>
                </c:pt>
                <c:pt idx="34520">
                  <c:v>-5.2032321253672871</c:v>
                </c:pt>
                <c:pt idx="34521">
                  <c:v>-5.5093046033300688</c:v>
                </c:pt>
                <c:pt idx="34522">
                  <c:v>-9.1821743388834491</c:v>
                </c:pt>
                <c:pt idx="34523">
                  <c:v>-7.0396669931439764</c:v>
                </c:pt>
                <c:pt idx="34524">
                  <c:v>-5.5093046033300688</c:v>
                </c:pt>
                <c:pt idx="34525">
                  <c:v>-5.8153770812928505</c:v>
                </c:pt>
                <c:pt idx="34526">
                  <c:v>-7.6518119490695398</c:v>
                </c:pt>
                <c:pt idx="34527">
                  <c:v>-7.0396669931439764</c:v>
                </c:pt>
                <c:pt idx="34528">
                  <c:v>-7.0396669931439764</c:v>
                </c:pt>
                <c:pt idx="34529">
                  <c:v>-10.406464250734574</c:v>
                </c:pt>
                <c:pt idx="34530">
                  <c:v>-7.6518119490695398</c:v>
                </c:pt>
                <c:pt idx="34531">
                  <c:v>-6.4275220372184139</c:v>
                </c:pt>
                <c:pt idx="34532">
                  <c:v>-11.018609206660138</c:v>
                </c:pt>
                <c:pt idx="34533">
                  <c:v>-9.1821743388834491</c:v>
                </c:pt>
                <c:pt idx="34534">
                  <c:v>-9.7943192948090125</c:v>
                </c:pt>
                <c:pt idx="34535">
                  <c:v>-8.8761018609206666</c:v>
                </c:pt>
                <c:pt idx="34536">
                  <c:v>-10.712536728697357</c:v>
                </c:pt>
                <c:pt idx="34537">
                  <c:v>-10.406464250734574</c:v>
                </c:pt>
                <c:pt idx="34538">
                  <c:v>-8.8761018609206666</c:v>
                </c:pt>
                <c:pt idx="34539">
                  <c:v>-10.100391772771793</c:v>
                </c:pt>
                <c:pt idx="34540">
                  <c:v>-9.7943192948090125</c:v>
                </c:pt>
                <c:pt idx="34541">
                  <c:v>-11.32468168462292</c:v>
                </c:pt>
                <c:pt idx="34542">
                  <c:v>-8.2639569049951032</c:v>
                </c:pt>
                <c:pt idx="34543">
                  <c:v>-8.8761018609206666</c:v>
                </c:pt>
                <c:pt idx="34544">
                  <c:v>-11.32468168462292</c:v>
                </c:pt>
                <c:pt idx="34545">
                  <c:v>-12.548971596474045</c:v>
                </c:pt>
                <c:pt idx="34546">
                  <c:v>-11.936826640548482</c:v>
                </c:pt>
                <c:pt idx="34547">
                  <c:v>-11.630754162585701</c:v>
                </c:pt>
                <c:pt idx="34548">
                  <c:v>-17.140058765915768</c:v>
                </c:pt>
                <c:pt idx="34549">
                  <c:v>-14.385406464250735</c:v>
                </c:pt>
                <c:pt idx="34550">
                  <c:v>-13.773261508325172</c:v>
                </c:pt>
                <c:pt idx="34551">
                  <c:v>-11.936826640548482</c:v>
                </c:pt>
                <c:pt idx="34552">
                  <c:v>-12.855044074436828</c:v>
                </c:pt>
                <c:pt idx="34553">
                  <c:v>-14.691478942213516</c:v>
                </c:pt>
                <c:pt idx="34554">
                  <c:v>-12.855044074436828</c:v>
                </c:pt>
                <c:pt idx="34555">
                  <c:v>-10.712536728697357</c:v>
                </c:pt>
                <c:pt idx="34556">
                  <c:v>-11.32468168462292</c:v>
                </c:pt>
                <c:pt idx="34557">
                  <c:v>-10.712536728697357</c:v>
                </c:pt>
                <c:pt idx="34558">
                  <c:v>-9.7943192948090125</c:v>
                </c:pt>
                <c:pt idx="34559">
                  <c:v>-5.8153770812928505</c:v>
                </c:pt>
                <c:pt idx="34560">
                  <c:v>-8.570029382957884</c:v>
                </c:pt>
                <c:pt idx="34561">
                  <c:v>-12.548971596474045</c:v>
                </c:pt>
                <c:pt idx="34562">
                  <c:v>-12.548971596474045</c:v>
                </c:pt>
                <c:pt idx="34563">
                  <c:v>-11.018609206660138</c:v>
                </c:pt>
                <c:pt idx="34564">
                  <c:v>-10.406464250734574</c:v>
                </c:pt>
                <c:pt idx="34565">
                  <c:v>-10.406464250734574</c:v>
                </c:pt>
                <c:pt idx="34566">
                  <c:v>-11.32468168462292</c:v>
                </c:pt>
                <c:pt idx="34567">
                  <c:v>-11.018609206660138</c:v>
                </c:pt>
                <c:pt idx="34568">
                  <c:v>-10.406464250734574</c:v>
                </c:pt>
                <c:pt idx="34569">
                  <c:v>-11.936826640548482</c:v>
                </c:pt>
                <c:pt idx="34570">
                  <c:v>-12.242899118511264</c:v>
                </c:pt>
                <c:pt idx="34571">
                  <c:v>-12.242899118511264</c:v>
                </c:pt>
                <c:pt idx="34572">
                  <c:v>-15.60969637610186</c:v>
                </c:pt>
                <c:pt idx="34573">
                  <c:v>-13.161116552399609</c:v>
                </c:pt>
                <c:pt idx="34574">
                  <c:v>-13.773261508325172</c:v>
                </c:pt>
                <c:pt idx="34575">
                  <c:v>-10.100391772771793</c:v>
                </c:pt>
                <c:pt idx="34576">
                  <c:v>-12.548971596474045</c:v>
                </c:pt>
                <c:pt idx="34577">
                  <c:v>-13.467189030362391</c:v>
                </c:pt>
                <c:pt idx="34578">
                  <c:v>-10.406464250734574</c:v>
                </c:pt>
                <c:pt idx="34579">
                  <c:v>-4.8971596474045063</c:v>
                </c:pt>
                <c:pt idx="34580">
                  <c:v>-5.5093046033300688</c:v>
                </c:pt>
                <c:pt idx="34581">
                  <c:v>-8.8761018609206666</c:v>
                </c:pt>
                <c:pt idx="34582">
                  <c:v>-8.570029382957884</c:v>
                </c:pt>
                <c:pt idx="34583">
                  <c:v>-11.018609206660138</c:v>
                </c:pt>
                <c:pt idx="34584">
                  <c:v>-8.2639569049951032</c:v>
                </c:pt>
                <c:pt idx="34585">
                  <c:v>-8.2639569049951032</c:v>
                </c:pt>
                <c:pt idx="34586">
                  <c:v>-11.018609206660138</c:v>
                </c:pt>
                <c:pt idx="34587">
                  <c:v>-11.32468168462292</c:v>
                </c:pt>
                <c:pt idx="34588">
                  <c:v>-12.855044074436828</c:v>
                </c:pt>
                <c:pt idx="34589">
                  <c:v>-11.018609206660138</c:v>
                </c:pt>
                <c:pt idx="34590">
                  <c:v>-10.712536728697357</c:v>
                </c:pt>
                <c:pt idx="34591">
                  <c:v>-11.32468168462292</c:v>
                </c:pt>
                <c:pt idx="34592">
                  <c:v>-10.712536728697357</c:v>
                </c:pt>
                <c:pt idx="34593">
                  <c:v>-9.1821743388834491</c:v>
                </c:pt>
                <c:pt idx="34594">
                  <c:v>-13.161116552399609</c:v>
                </c:pt>
                <c:pt idx="34595">
                  <c:v>-13.161116552399609</c:v>
                </c:pt>
                <c:pt idx="34596">
                  <c:v>-9.7943192948090125</c:v>
                </c:pt>
                <c:pt idx="34597">
                  <c:v>-6.1214495592556322</c:v>
                </c:pt>
                <c:pt idx="34598">
                  <c:v>-10.712536728697357</c:v>
                </c:pt>
                <c:pt idx="34599">
                  <c:v>-11.630754162585701</c:v>
                </c:pt>
                <c:pt idx="34600">
                  <c:v>-5.2032321253672871</c:v>
                </c:pt>
                <c:pt idx="34601">
                  <c:v>-3.672869735553379</c:v>
                </c:pt>
                <c:pt idx="34602">
                  <c:v>-5.2032321253672871</c:v>
                </c:pt>
                <c:pt idx="34603">
                  <c:v>-5.2032321253672871</c:v>
                </c:pt>
                <c:pt idx="34604">
                  <c:v>-7.9578844270323223</c:v>
                </c:pt>
                <c:pt idx="34605">
                  <c:v>-6.7335945151811956</c:v>
                </c:pt>
                <c:pt idx="34606">
                  <c:v>-9.1821743388834491</c:v>
                </c:pt>
                <c:pt idx="34607">
                  <c:v>-7.3457394711067581</c:v>
                </c:pt>
                <c:pt idx="34608">
                  <c:v>-10.100391772771793</c:v>
                </c:pt>
                <c:pt idx="34609">
                  <c:v>-8.570029382957884</c:v>
                </c:pt>
                <c:pt idx="34610">
                  <c:v>-7.9578844270323223</c:v>
                </c:pt>
                <c:pt idx="34611">
                  <c:v>-9.1821743388834491</c:v>
                </c:pt>
                <c:pt idx="34612">
                  <c:v>-7.6518119490695398</c:v>
                </c:pt>
                <c:pt idx="34613">
                  <c:v>-8.2639569049951032</c:v>
                </c:pt>
                <c:pt idx="34614">
                  <c:v>-5.8153770812928505</c:v>
                </c:pt>
                <c:pt idx="34615">
                  <c:v>-7.3457394711067581</c:v>
                </c:pt>
                <c:pt idx="34616">
                  <c:v>-10.712536728697357</c:v>
                </c:pt>
                <c:pt idx="34617">
                  <c:v>-7.9578844270323223</c:v>
                </c:pt>
                <c:pt idx="34618">
                  <c:v>-9.7943192948090125</c:v>
                </c:pt>
                <c:pt idx="34619">
                  <c:v>-8.570029382957884</c:v>
                </c:pt>
                <c:pt idx="34620">
                  <c:v>-8.570029382957884</c:v>
                </c:pt>
                <c:pt idx="34621">
                  <c:v>-10.712536728697357</c:v>
                </c:pt>
                <c:pt idx="34622">
                  <c:v>-12.548971596474045</c:v>
                </c:pt>
                <c:pt idx="34623">
                  <c:v>-12.242899118511264</c:v>
                </c:pt>
                <c:pt idx="34624">
                  <c:v>-11.32468168462292</c:v>
                </c:pt>
                <c:pt idx="34625">
                  <c:v>-12.855044074436828</c:v>
                </c:pt>
                <c:pt idx="34626">
                  <c:v>-10.712536728697357</c:v>
                </c:pt>
                <c:pt idx="34627">
                  <c:v>-12.242899118511264</c:v>
                </c:pt>
                <c:pt idx="34628">
                  <c:v>-10.100391772771793</c:v>
                </c:pt>
                <c:pt idx="34629">
                  <c:v>-8.8761018609206666</c:v>
                </c:pt>
                <c:pt idx="34630">
                  <c:v>-10.406464250734574</c:v>
                </c:pt>
                <c:pt idx="34631">
                  <c:v>-11.018609206660138</c:v>
                </c:pt>
                <c:pt idx="34632">
                  <c:v>-10.406464250734574</c:v>
                </c:pt>
                <c:pt idx="34633">
                  <c:v>-10.406464250734574</c:v>
                </c:pt>
                <c:pt idx="34634">
                  <c:v>-13.161116552399609</c:v>
                </c:pt>
                <c:pt idx="34635">
                  <c:v>-13.467189030362391</c:v>
                </c:pt>
                <c:pt idx="34636">
                  <c:v>-14.691478942213516</c:v>
                </c:pt>
                <c:pt idx="34637">
                  <c:v>-11.630754162585701</c:v>
                </c:pt>
                <c:pt idx="34638">
                  <c:v>-13.161116552399609</c:v>
                </c:pt>
                <c:pt idx="34639">
                  <c:v>-11.936826640548482</c:v>
                </c:pt>
                <c:pt idx="34640">
                  <c:v>-14.385406464250735</c:v>
                </c:pt>
                <c:pt idx="34641">
                  <c:v>-14.079333986287953</c:v>
                </c:pt>
                <c:pt idx="34642">
                  <c:v>-10.100391772771793</c:v>
                </c:pt>
                <c:pt idx="34643">
                  <c:v>-7.9578844270323223</c:v>
                </c:pt>
                <c:pt idx="34644">
                  <c:v>-10.712536728697357</c:v>
                </c:pt>
                <c:pt idx="34645">
                  <c:v>-14.079333986287953</c:v>
                </c:pt>
                <c:pt idx="34646">
                  <c:v>-12.548971596474045</c:v>
                </c:pt>
                <c:pt idx="34647">
                  <c:v>-16.527913809990206</c:v>
                </c:pt>
                <c:pt idx="34648">
                  <c:v>-13.773261508325172</c:v>
                </c:pt>
                <c:pt idx="34649">
                  <c:v>-10.406464250734574</c:v>
                </c:pt>
                <c:pt idx="34650">
                  <c:v>-10.406464250734574</c:v>
                </c:pt>
                <c:pt idx="34651">
                  <c:v>-10.100391772771793</c:v>
                </c:pt>
                <c:pt idx="34652">
                  <c:v>-8.8761018609206666</c:v>
                </c:pt>
                <c:pt idx="34653">
                  <c:v>-11.630754162585701</c:v>
                </c:pt>
                <c:pt idx="34654">
                  <c:v>-12.855044074436828</c:v>
                </c:pt>
                <c:pt idx="34655">
                  <c:v>-13.467189030362391</c:v>
                </c:pt>
                <c:pt idx="34656">
                  <c:v>-12.242899118511264</c:v>
                </c:pt>
                <c:pt idx="34657">
                  <c:v>-15.30362389813908</c:v>
                </c:pt>
                <c:pt idx="34658">
                  <c:v>-13.773261508325172</c:v>
                </c:pt>
                <c:pt idx="34659">
                  <c:v>-11.936826640548482</c:v>
                </c:pt>
                <c:pt idx="34660">
                  <c:v>-11.936826640548482</c:v>
                </c:pt>
                <c:pt idx="34661">
                  <c:v>-10.406464250734574</c:v>
                </c:pt>
                <c:pt idx="34662">
                  <c:v>-12.855044074436828</c:v>
                </c:pt>
                <c:pt idx="34663">
                  <c:v>-11.630754162585701</c:v>
                </c:pt>
                <c:pt idx="34664">
                  <c:v>-11.630754162585701</c:v>
                </c:pt>
                <c:pt idx="34665">
                  <c:v>-12.242899118511264</c:v>
                </c:pt>
                <c:pt idx="34666">
                  <c:v>-12.242899118511264</c:v>
                </c:pt>
                <c:pt idx="34667">
                  <c:v>-10.406464250734574</c:v>
                </c:pt>
                <c:pt idx="34668">
                  <c:v>-8.570029382957884</c:v>
                </c:pt>
                <c:pt idx="34669">
                  <c:v>-6.1214495592556322</c:v>
                </c:pt>
                <c:pt idx="34670">
                  <c:v>-8.570029382957884</c:v>
                </c:pt>
                <c:pt idx="34671">
                  <c:v>-8.2639569049951032</c:v>
                </c:pt>
                <c:pt idx="34672">
                  <c:v>-11.936826640548482</c:v>
                </c:pt>
                <c:pt idx="34673">
                  <c:v>-8.570029382957884</c:v>
                </c:pt>
                <c:pt idx="34674">
                  <c:v>-8.2639569049951032</c:v>
                </c:pt>
                <c:pt idx="34675">
                  <c:v>-9.7943192948090125</c:v>
                </c:pt>
                <c:pt idx="34676">
                  <c:v>-13.773261508325172</c:v>
                </c:pt>
                <c:pt idx="34677">
                  <c:v>-12.855044074436828</c:v>
                </c:pt>
                <c:pt idx="34678">
                  <c:v>-11.936826640548482</c:v>
                </c:pt>
                <c:pt idx="34679">
                  <c:v>-9.7943192948090125</c:v>
                </c:pt>
                <c:pt idx="34680">
                  <c:v>-6.7335945151811956</c:v>
                </c:pt>
                <c:pt idx="34681">
                  <c:v>-7.0396669931439764</c:v>
                </c:pt>
                <c:pt idx="34682">
                  <c:v>-3.672869735553379</c:v>
                </c:pt>
                <c:pt idx="34683">
                  <c:v>-6.4275220372184139</c:v>
                </c:pt>
                <c:pt idx="34684">
                  <c:v>-7.3457394711067581</c:v>
                </c:pt>
                <c:pt idx="34685">
                  <c:v>-9.7943192948090125</c:v>
                </c:pt>
                <c:pt idx="34686">
                  <c:v>-12.242899118511264</c:v>
                </c:pt>
                <c:pt idx="34687">
                  <c:v>-12.242899118511264</c:v>
                </c:pt>
                <c:pt idx="34688">
                  <c:v>-9.7943192948090125</c:v>
                </c:pt>
                <c:pt idx="34689">
                  <c:v>-10.100391772771793</c:v>
                </c:pt>
                <c:pt idx="34690">
                  <c:v>-10.712536728697357</c:v>
                </c:pt>
                <c:pt idx="34691">
                  <c:v>-10.406464250734574</c:v>
                </c:pt>
                <c:pt idx="34692">
                  <c:v>-8.2639569049951032</c:v>
                </c:pt>
                <c:pt idx="34693">
                  <c:v>-10.406464250734574</c:v>
                </c:pt>
                <c:pt idx="34694">
                  <c:v>-11.018609206660138</c:v>
                </c:pt>
                <c:pt idx="34695">
                  <c:v>-11.018609206660138</c:v>
                </c:pt>
                <c:pt idx="34696">
                  <c:v>-11.936826640548482</c:v>
                </c:pt>
                <c:pt idx="34697">
                  <c:v>-12.855044074436828</c:v>
                </c:pt>
                <c:pt idx="34698">
                  <c:v>-11.018609206660138</c:v>
                </c:pt>
                <c:pt idx="34699">
                  <c:v>-11.630754162585701</c:v>
                </c:pt>
                <c:pt idx="34700">
                  <c:v>-10.100391772771793</c:v>
                </c:pt>
                <c:pt idx="34701">
                  <c:v>-8.2639569049951032</c:v>
                </c:pt>
                <c:pt idx="34702">
                  <c:v>-11.32468168462292</c:v>
                </c:pt>
                <c:pt idx="34703">
                  <c:v>-13.161116552399609</c:v>
                </c:pt>
                <c:pt idx="34704">
                  <c:v>-13.773261508325172</c:v>
                </c:pt>
                <c:pt idx="34705">
                  <c:v>-12.242899118511264</c:v>
                </c:pt>
                <c:pt idx="34706">
                  <c:v>-12.548971596474045</c:v>
                </c:pt>
                <c:pt idx="34707">
                  <c:v>-12.242899118511264</c:v>
                </c:pt>
                <c:pt idx="34708">
                  <c:v>-10.100391772771793</c:v>
                </c:pt>
                <c:pt idx="34709">
                  <c:v>-7.0396669931439764</c:v>
                </c:pt>
                <c:pt idx="34710">
                  <c:v>-10.100391772771793</c:v>
                </c:pt>
                <c:pt idx="34711">
                  <c:v>-4.285014691478942</c:v>
                </c:pt>
                <c:pt idx="34712">
                  <c:v>-8.570029382957884</c:v>
                </c:pt>
                <c:pt idx="34713">
                  <c:v>-12.855044074436828</c:v>
                </c:pt>
                <c:pt idx="34714">
                  <c:v>-15.30362389813908</c:v>
                </c:pt>
                <c:pt idx="34715">
                  <c:v>-16.833986287952989</c:v>
                </c:pt>
                <c:pt idx="34716">
                  <c:v>-16.833986287952989</c:v>
                </c:pt>
                <c:pt idx="34717">
                  <c:v>-13.161116552399609</c:v>
                </c:pt>
                <c:pt idx="34718">
                  <c:v>-14.079333986287953</c:v>
                </c:pt>
                <c:pt idx="34719">
                  <c:v>-12.242899118511264</c:v>
                </c:pt>
                <c:pt idx="34720">
                  <c:v>-13.467189030362391</c:v>
                </c:pt>
                <c:pt idx="34721">
                  <c:v>-14.385406464250735</c:v>
                </c:pt>
                <c:pt idx="34722">
                  <c:v>-12.855044074436828</c:v>
                </c:pt>
                <c:pt idx="34723">
                  <c:v>-14.385406464250735</c:v>
                </c:pt>
                <c:pt idx="34724">
                  <c:v>-14.079333986287953</c:v>
                </c:pt>
                <c:pt idx="34725">
                  <c:v>-11.32468168462292</c:v>
                </c:pt>
                <c:pt idx="34726">
                  <c:v>-8.570029382957884</c:v>
                </c:pt>
                <c:pt idx="34727">
                  <c:v>-7.9578844270323223</c:v>
                </c:pt>
                <c:pt idx="34728">
                  <c:v>-10.712536728697357</c:v>
                </c:pt>
                <c:pt idx="34729">
                  <c:v>-13.161116552399609</c:v>
                </c:pt>
                <c:pt idx="34730">
                  <c:v>-12.242899118511264</c:v>
                </c:pt>
                <c:pt idx="34731">
                  <c:v>-11.936826640548482</c:v>
                </c:pt>
                <c:pt idx="34732">
                  <c:v>-11.32468168462292</c:v>
                </c:pt>
                <c:pt idx="34733">
                  <c:v>-12.548971596474045</c:v>
                </c:pt>
                <c:pt idx="34734">
                  <c:v>-7.3457394711067581</c:v>
                </c:pt>
                <c:pt idx="34735">
                  <c:v>-9.7943192948090125</c:v>
                </c:pt>
                <c:pt idx="34736">
                  <c:v>-10.712536728697357</c:v>
                </c:pt>
                <c:pt idx="34737">
                  <c:v>-11.018609206660138</c:v>
                </c:pt>
                <c:pt idx="34738">
                  <c:v>-12.242899118511264</c:v>
                </c:pt>
                <c:pt idx="34739">
                  <c:v>-10.100391772771793</c:v>
                </c:pt>
                <c:pt idx="34740">
                  <c:v>-11.018609206660138</c:v>
                </c:pt>
                <c:pt idx="34741">
                  <c:v>-11.936826640548482</c:v>
                </c:pt>
                <c:pt idx="34742">
                  <c:v>-7.9578844270323223</c:v>
                </c:pt>
                <c:pt idx="34743">
                  <c:v>-7.3457394711067581</c:v>
                </c:pt>
                <c:pt idx="34744">
                  <c:v>-6.4275220372184139</c:v>
                </c:pt>
                <c:pt idx="34745">
                  <c:v>-7.3457394711067581</c:v>
                </c:pt>
                <c:pt idx="34746">
                  <c:v>-6.7335945151811956</c:v>
                </c:pt>
                <c:pt idx="34747">
                  <c:v>-9.7943192948090125</c:v>
                </c:pt>
                <c:pt idx="34748">
                  <c:v>-6.4275220372184139</c:v>
                </c:pt>
                <c:pt idx="34749">
                  <c:v>-10.712536728697357</c:v>
                </c:pt>
                <c:pt idx="34750">
                  <c:v>-10.712536728697357</c:v>
                </c:pt>
                <c:pt idx="34751">
                  <c:v>-11.32468168462292</c:v>
                </c:pt>
                <c:pt idx="34752">
                  <c:v>-12.242899118511264</c:v>
                </c:pt>
                <c:pt idx="34753">
                  <c:v>-10.100391772771793</c:v>
                </c:pt>
                <c:pt idx="34754">
                  <c:v>-10.712536728697357</c:v>
                </c:pt>
                <c:pt idx="34755">
                  <c:v>-7.9578844270323223</c:v>
                </c:pt>
                <c:pt idx="34756">
                  <c:v>-4.285014691478942</c:v>
                </c:pt>
                <c:pt idx="34757">
                  <c:v>-6.1214495592556322</c:v>
                </c:pt>
                <c:pt idx="34758">
                  <c:v>-6.7335945151811956</c:v>
                </c:pt>
                <c:pt idx="34759">
                  <c:v>-6.7335945151811956</c:v>
                </c:pt>
                <c:pt idx="34760">
                  <c:v>-6.7335945151811956</c:v>
                </c:pt>
                <c:pt idx="34761">
                  <c:v>-6.1214495592556322</c:v>
                </c:pt>
                <c:pt idx="34762">
                  <c:v>-7.0396669931439764</c:v>
                </c:pt>
                <c:pt idx="34763">
                  <c:v>-7.0396669931439764</c:v>
                </c:pt>
                <c:pt idx="34764">
                  <c:v>-6.1214495592556322</c:v>
                </c:pt>
                <c:pt idx="34765">
                  <c:v>-7.3457394711067581</c:v>
                </c:pt>
                <c:pt idx="34766">
                  <c:v>-8.8761018609206666</c:v>
                </c:pt>
                <c:pt idx="34767">
                  <c:v>-10.712536728697357</c:v>
                </c:pt>
                <c:pt idx="34768">
                  <c:v>-12.548971596474045</c:v>
                </c:pt>
                <c:pt idx="34769">
                  <c:v>-13.773261508325172</c:v>
                </c:pt>
                <c:pt idx="34770">
                  <c:v>-12.242899118511264</c:v>
                </c:pt>
                <c:pt idx="34771">
                  <c:v>-8.570029382957884</c:v>
                </c:pt>
                <c:pt idx="34772">
                  <c:v>-6.4275220372184139</c:v>
                </c:pt>
                <c:pt idx="34773">
                  <c:v>-8.8761018609206666</c:v>
                </c:pt>
                <c:pt idx="34774">
                  <c:v>-5.8153770812928505</c:v>
                </c:pt>
                <c:pt idx="34775">
                  <c:v>-6.1214495592556322</c:v>
                </c:pt>
                <c:pt idx="34776">
                  <c:v>-8.8761018609206666</c:v>
                </c:pt>
                <c:pt idx="34777">
                  <c:v>-8.570029382957884</c:v>
                </c:pt>
                <c:pt idx="34778">
                  <c:v>-8.8761018609206666</c:v>
                </c:pt>
                <c:pt idx="34779">
                  <c:v>-7.6518119490695398</c:v>
                </c:pt>
                <c:pt idx="34780">
                  <c:v>-10.100391772771793</c:v>
                </c:pt>
                <c:pt idx="34781">
                  <c:v>-8.8761018609206666</c:v>
                </c:pt>
                <c:pt idx="34782">
                  <c:v>-8.2639569049951032</c:v>
                </c:pt>
                <c:pt idx="34783">
                  <c:v>-9.7943192948090125</c:v>
                </c:pt>
                <c:pt idx="34784">
                  <c:v>-8.8761018609206666</c:v>
                </c:pt>
                <c:pt idx="34785">
                  <c:v>-7.9578844270323223</c:v>
                </c:pt>
                <c:pt idx="34786">
                  <c:v>-7.6518119490695398</c:v>
                </c:pt>
                <c:pt idx="34787">
                  <c:v>-8.8761018609206666</c:v>
                </c:pt>
                <c:pt idx="34788">
                  <c:v>-11.936826640548482</c:v>
                </c:pt>
                <c:pt idx="34789">
                  <c:v>-10.712536728697357</c:v>
                </c:pt>
                <c:pt idx="34790">
                  <c:v>-8.8761018609206666</c:v>
                </c:pt>
                <c:pt idx="34791">
                  <c:v>-11.936826640548482</c:v>
                </c:pt>
                <c:pt idx="34792">
                  <c:v>-13.161116552399609</c:v>
                </c:pt>
                <c:pt idx="34793">
                  <c:v>-11.018609206660138</c:v>
                </c:pt>
                <c:pt idx="34794">
                  <c:v>-11.936826640548482</c:v>
                </c:pt>
                <c:pt idx="34795">
                  <c:v>-13.161116552399609</c:v>
                </c:pt>
                <c:pt idx="34796">
                  <c:v>-11.936826640548482</c:v>
                </c:pt>
                <c:pt idx="34797">
                  <c:v>-11.630754162585701</c:v>
                </c:pt>
                <c:pt idx="34798">
                  <c:v>-10.406464250734574</c:v>
                </c:pt>
                <c:pt idx="34799">
                  <c:v>-8.8761018609206666</c:v>
                </c:pt>
                <c:pt idx="34800">
                  <c:v>-9.7943192948090125</c:v>
                </c:pt>
                <c:pt idx="34801">
                  <c:v>-11.018609206660138</c:v>
                </c:pt>
                <c:pt idx="34802">
                  <c:v>-7.9578844270323223</c:v>
                </c:pt>
                <c:pt idx="34803">
                  <c:v>-11.936826640548482</c:v>
                </c:pt>
                <c:pt idx="34804">
                  <c:v>-15.915768854064645</c:v>
                </c:pt>
                <c:pt idx="34805">
                  <c:v>-16.527913809990206</c:v>
                </c:pt>
                <c:pt idx="34806">
                  <c:v>-11.936826640548482</c:v>
                </c:pt>
                <c:pt idx="34807">
                  <c:v>-11.630754162585701</c:v>
                </c:pt>
                <c:pt idx="34808">
                  <c:v>-11.32468168462292</c:v>
                </c:pt>
                <c:pt idx="34809">
                  <c:v>-13.773261508325172</c:v>
                </c:pt>
                <c:pt idx="34810">
                  <c:v>-14.079333986287953</c:v>
                </c:pt>
                <c:pt idx="34811">
                  <c:v>-12.242899118511264</c:v>
                </c:pt>
                <c:pt idx="34812">
                  <c:v>-11.32468168462292</c:v>
                </c:pt>
                <c:pt idx="34813">
                  <c:v>-12.548971596474045</c:v>
                </c:pt>
                <c:pt idx="34814">
                  <c:v>-10.406464250734574</c:v>
                </c:pt>
                <c:pt idx="34815">
                  <c:v>-7.3457394711067581</c:v>
                </c:pt>
                <c:pt idx="34816">
                  <c:v>-7.9578844270323223</c:v>
                </c:pt>
                <c:pt idx="34817">
                  <c:v>-11.32468168462292</c:v>
                </c:pt>
                <c:pt idx="34818">
                  <c:v>-12.242899118511264</c:v>
                </c:pt>
                <c:pt idx="34819">
                  <c:v>-13.467189030362391</c:v>
                </c:pt>
                <c:pt idx="34820">
                  <c:v>-14.079333986287953</c:v>
                </c:pt>
                <c:pt idx="34821">
                  <c:v>-15.60969637610186</c:v>
                </c:pt>
                <c:pt idx="34822">
                  <c:v>-13.773261508325172</c:v>
                </c:pt>
                <c:pt idx="34823">
                  <c:v>-11.32468168462292</c:v>
                </c:pt>
                <c:pt idx="34824">
                  <c:v>-10.712536728697357</c:v>
                </c:pt>
                <c:pt idx="34825">
                  <c:v>-9.1821743388834491</c:v>
                </c:pt>
                <c:pt idx="34826">
                  <c:v>-12.855044074436828</c:v>
                </c:pt>
                <c:pt idx="34827">
                  <c:v>-12.855044074436828</c:v>
                </c:pt>
                <c:pt idx="34828">
                  <c:v>-15.60969637610186</c:v>
                </c:pt>
                <c:pt idx="34829">
                  <c:v>-11.936826640548482</c:v>
                </c:pt>
                <c:pt idx="34830">
                  <c:v>-11.32468168462292</c:v>
                </c:pt>
                <c:pt idx="34831">
                  <c:v>-8.570029382957884</c:v>
                </c:pt>
                <c:pt idx="34832">
                  <c:v>-7.9578844270323223</c:v>
                </c:pt>
                <c:pt idx="34833">
                  <c:v>-6.1214495592556322</c:v>
                </c:pt>
                <c:pt idx="34834">
                  <c:v>-7.3457394711067581</c:v>
                </c:pt>
                <c:pt idx="34835">
                  <c:v>-6.4275220372184139</c:v>
                </c:pt>
                <c:pt idx="34836">
                  <c:v>-6.1214495592556322</c:v>
                </c:pt>
                <c:pt idx="34837">
                  <c:v>-6.7335945151811956</c:v>
                </c:pt>
                <c:pt idx="34838">
                  <c:v>-7.0396669931439764</c:v>
                </c:pt>
                <c:pt idx="34839">
                  <c:v>-8.2639569049951032</c:v>
                </c:pt>
                <c:pt idx="34840">
                  <c:v>-10.100391772771793</c:v>
                </c:pt>
                <c:pt idx="34841">
                  <c:v>-9.7943192948090125</c:v>
                </c:pt>
                <c:pt idx="34842">
                  <c:v>-10.712536728697357</c:v>
                </c:pt>
                <c:pt idx="34843">
                  <c:v>-12.855044074436828</c:v>
                </c:pt>
                <c:pt idx="34844">
                  <c:v>-11.630754162585701</c:v>
                </c:pt>
                <c:pt idx="34845">
                  <c:v>-5.8153770812928505</c:v>
                </c:pt>
                <c:pt idx="34846">
                  <c:v>-8.8761018609206666</c:v>
                </c:pt>
                <c:pt idx="34847">
                  <c:v>-7.0396669931439764</c:v>
                </c:pt>
                <c:pt idx="34848">
                  <c:v>-9.1821743388834491</c:v>
                </c:pt>
                <c:pt idx="34849">
                  <c:v>-8.570029382957884</c:v>
                </c:pt>
                <c:pt idx="34850">
                  <c:v>-7.9578844270323223</c:v>
                </c:pt>
                <c:pt idx="34851">
                  <c:v>-7.9578844270323223</c:v>
                </c:pt>
                <c:pt idx="34852">
                  <c:v>-6.1214495592556322</c:v>
                </c:pt>
                <c:pt idx="34853">
                  <c:v>-4.5910871694417246</c:v>
                </c:pt>
                <c:pt idx="34854">
                  <c:v>-8.570029382957884</c:v>
                </c:pt>
                <c:pt idx="34855">
                  <c:v>-7.9578844270323223</c:v>
                </c:pt>
                <c:pt idx="34856">
                  <c:v>-6.7335945151811956</c:v>
                </c:pt>
                <c:pt idx="34857">
                  <c:v>-8.2639569049951032</c:v>
                </c:pt>
                <c:pt idx="34858">
                  <c:v>-10.406464250734574</c:v>
                </c:pt>
                <c:pt idx="34859">
                  <c:v>-6.4275220372184139</c:v>
                </c:pt>
                <c:pt idx="34860">
                  <c:v>-8.570029382957884</c:v>
                </c:pt>
                <c:pt idx="34861">
                  <c:v>-8.570029382957884</c:v>
                </c:pt>
                <c:pt idx="34862">
                  <c:v>-7.9578844270323223</c:v>
                </c:pt>
                <c:pt idx="34863">
                  <c:v>-10.100391772771793</c:v>
                </c:pt>
                <c:pt idx="34864">
                  <c:v>-4.285014691478942</c:v>
                </c:pt>
                <c:pt idx="34865">
                  <c:v>-6.7335945151811956</c:v>
                </c:pt>
                <c:pt idx="34866">
                  <c:v>-11.018609206660138</c:v>
                </c:pt>
                <c:pt idx="34867">
                  <c:v>-9.1821743388834491</c:v>
                </c:pt>
                <c:pt idx="34868">
                  <c:v>-6.7335945151811956</c:v>
                </c:pt>
                <c:pt idx="34869">
                  <c:v>-8.570029382957884</c:v>
                </c:pt>
                <c:pt idx="34870">
                  <c:v>-8.8761018609206666</c:v>
                </c:pt>
                <c:pt idx="34871">
                  <c:v>-10.712536728697357</c:v>
                </c:pt>
                <c:pt idx="34872">
                  <c:v>-12.242899118511264</c:v>
                </c:pt>
                <c:pt idx="34873">
                  <c:v>-15.60969637610186</c:v>
                </c:pt>
                <c:pt idx="34874">
                  <c:v>-15.30362389813908</c:v>
                </c:pt>
                <c:pt idx="34875">
                  <c:v>-12.855044074436828</c:v>
                </c:pt>
                <c:pt idx="34876">
                  <c:v>-10.712536728697357</c:v>
                </c:pt>
                <c:pt idx="34877">
                  <c:v>-11.32468168462292</c:v>
                </c:pt>
                <c:pt idx="34878">
                  <c:v>-13.161116552399609</c:v>
                </c:pt>
                <c:pt idx="34879">
                  <c:v>-14.385406464250735</c:v>
                </c:pt>
                <c:pt idx="34880">
                  <c:v>-14.691478942213516</c:v>
                </c:pt>
                <c:pt idx="34881">
                  <c:v>-16.833986287952989</c:v>
                </c:pt>
                <c:pt idx="34882">
                  <c:v>-12.855044074436828</c:v>
                </c:pt>
                <c:pt idx="34883">
                  <c:v>-14.691478942213516</c:v>
                </c:pt>
                <c:pt idx="34884">
                  <c:v>-14.079333986287953</c:v>
                </c:pt>
                <c:pt idx="34885">
                  <c:v>-12.548971596474045</c:v>
                </c:pt>
                <c:pt idx="34886">
                  <c:v>-8.8761018609206666</c:v>
                </c:pt>
                <c:pt idx="34887">
                  <c:v>-11.936826640548482</c:v>
                </c:pt>
                <c:pt idx="34888">
                  <c:v>-8.8761018609206666</c:v>
                </c:pt>
                <c:pt idx="34889">
                  <c:v>-7.0396669931439764</c:v>
                </c:pt>
                <c:pt idx="34890">
                  <c:v>-9.7943192948090125</c:v>
                </c:pt>
                <c:pt idx="34891">
                  <c:v>-13.773261508325172</c:v>
                </c:pt>
                <c:pt idx="34892">
                  <c:v>-16.833986287952989</c:v>
                </c:pt>
                <c:pt idx="34893">
                  <c:v>-12.242899118511264</c:v>
                </c:pt>
                <c:pt idx="34894">
                  <c:v>-9.7943192948090125</c:v>
                </c:pt>
                <c:pt idx="34895">
                  <c:v>-10.406464250734574</c:v>
                </c:pt>
                <c:pt idx="34896">
                  <c:v>-10.406464250734574</c:v>
                </c:pt>
                <c:pt idx="34897">
                  <c:v>-9.1821743388834491</c:v>
                </c:pt>
                <c:pt idx="34898">
                  <c:v>-12.548971596474045</c:v>
                </c:pt>
                <c:pt idx="34899">
                  <c:v>-11.018609206660138</c:v>
                </c:pt>
                <c:pt idx="34900">
                  <c:v>-7.6518119490695398</c:v>
                </c:pt>
                <c:pt idx="34901">
                  <c:v>-10.712536728697357</c:v>
                </c:pt>
                <c:pt idx="34902">
                  <c:v>-12.548971596474045</c:v>
                </c:pt>
                <c:pt idx="34903">
                  <c:v>-13.161116552399609</c:v>
                </c:pt>
                <c:pt idx="34904">
                  <c:v>-14.385406464250735</c:v>
                </c:pt>
                <c:pt idx="34905">
                  <c:v>-13.773261508325172</c:v>
                </c:pt>
                <c:pt idx="34906">
                  <c:v>-12.548971596474045</c:v>
                </c:pt>
                <c:pt idx="34907">
                  <c:v>-14.079333986287953</c:v>
                </c:pt>
                <c:pt idx="34908">
                  <c:v>-11.018609206660138</c:v>
                </c:pt>
                <c:pt idx="34909">
                  <c:v>-15.30362389813908</c:v>
                </c:pt>
                <c:pt idx="34910">
                  <c:v>-13.773261508325172</c:v>
                </c:pt>
                <c:pt idx="34911">
                  <c:v>-12.855044074436828</c:v>
                </c:pt>
                <c:pt idx="34912">
                  <c:v>-7.9578844270323223</c:v>
                </c:pt>
                <c:pt idx="34913">
                  <c:v>-11.32468168462292</c:v>
                </c:pt>
                <c:pt idx="34914">
                  <c:v>-11.32468168462292</c:v>
                </c:pt>
                <c:pt idx="34915">
                  <c:v>-8.570029382957884</c:v>
                </c:pt>
                <c:pt idx="34916">
                  <c:v>-11.936826640548482</c:v>
                </c:pt>
                <c:pt idx="34917">
                  <c:v>-9.7943192948090125</c:v>
                </c:pt>
                <c:pt idx="34918">
                  <c:v>-8.8761018609206666</c:v>
                </c:pt>
                <c:pt idx="34919">
                  <c:v>-6.1214495592556322</c:v>
                </c:pt>
                <c:pt idx="34920">
                  <c:v>-7.6518119490695398</c:v>
                </c:pt>
                <c:pt idx="34921">
                  <c:v>-6.7335945151811956</c:v>
                </c:pt>
                <c:pt idx="34922">
                  <c:v>-10.406464250734574</c:v>
                </c:pt>
                <c:pt idx="34923">
                  <c:v>-7.3457394711067581</c:v>
                </c:pt>
                <c:pt idx="34924">
                  <c:v>-8.2639569049951032</c:v>
                </c:pt>
                <c:pt idx="34925">
                  <c:v>-9.1821743388834491</c:v>
                </c:pt>
                <c:pt idx="34926">
                  <c:v>-6.7335945151811956</c:v>
                </c:pt>
                <c:pt idx="34927">
                  <c:v>-11.32468168462292</c:v>
                </c:pt>
                <c:pt idx="34928">
                  <c:v>-12.855044074436828</c:v>
                </c:pt>
                <c:pt idx="34929">
                  <c:v>-14.079333986287953</c:v>
                </c:pt>
                <c:pt idx="34930">
                  <c:v>-13.161116552399609</c:v>
                </c:pt>
                <c:pt idx="34931">
                  <c:v>-12.855044074436828</c:v>
                </c:pt>
                <c:pt idx="34932">
                  <c:v>-11.936826640548482</c:v>
                </c:pt>
                <c:pt idx="34933">
                  <c:v>-8.8761018609206666</c:v>
                </c:pt>
                <c:pt idx="34934">
                  <c:v>-7.9578844270323223</c:v>
                </c:pt>
                <c:pt idx="34935">
                  <c:v>-9.1821743388834491</c:v>
                </c:pt>
                <c:pt idx="34936">
                  <c:v>-8.2639569049951032</c:v>
                </c:pt>
                <c:pt idx="34937">
                  <c:v>-8.2639569049951032</c:v>
                </c:pt>
                <c:pt idx="34938">
                  <c:v>-9.7943192948090125</c:v>
                </c:pt>
                <c:pt idx="34939">
                  <c:v>-8.8761018609206666</c:v>
                </c:pt>
                <c:pt idx="34940">
                  <c:v>-10.100391772771793</c:v>
                </c:pt>
                <c:pt idx="34941">
                  <c:v>-7.9578844270323223</c:v>
                </c:pt>
                <c:pt idx="34942">
                  <c:v>-8.2639569049951032</c:v>
                </c:pt>
                <c:pt idx="34943">
                  <c:v>-7.6518119490695398</c:v>
                </c:pt>
                <c:pt idx="34944">
                  <c:v>-8.570029382957884</c:v>
                </c:pt>
                <c:pt idx="34945">
                  <c:v>-7.9578844270323223</c:v>
                </c:pt>
                <c:pt idx="34946">
                  <c:v>-7.3457394711067581</c:v>
                </c:pt>
                <c:pt idx="34947">
                  <c:v>-7.6518119490695398</c:v>
                </c:pt>
                <c:pt idx="34948">
                  <c:v>-11.936826640548482</c:v>
                </c:pt>
                <c:pt idx="34949">
                  <c:v>-7.9578844270323223</c:v>
                </c:pt>
                <c:pt idx="34950">
                  <c:v>-8.570029382957884</c:v>
                </c:pt>
                <c:pt idx="34951">
                  <c:v>-12.242899118511264</c:v>
                </c:pt>
                <c:pt idx="34952">
                  <c:v>-11.936826640548482</c:v>
                </c:pt>
                <c:pt idx="34953">
                  <c:v>-11.32468168462292</c:v>
                </c:pt>
                <c:pt idx="34954">
                  <c:v>-9.7943192948090125</c:v>
                </c:pt>
                <c:pt idx="34955">
                  <c:v>-11.630754162585701</c:v>
                </c:pt>
                <c:pt idx="34956">
                  <c:v>-10.406464250734574</c:v>
                </c:pt>
                <c:pt idx="34957">
                  <c:v>-11.936826640548482</c:v>
                </c:pt>
                <c:pt idx="34958">
                  <c:v>-11.32468168462292</c:v>
                </c:pt>
                <c:pt idx="34959">
                  <c:v>-11.018609206660138</c:v>
                </c:pt>
                <c:pt idx="34960">
                  <c:v>-14.079333986287953</c:v>
                </c:pt>
                <c:pt idx="34961">
                  <c:v>-13.161116552399609</c:v>
                </c:pt>
                <c:pt idx="34962">
                  <c:v>-9.7943192948090125</c:v>
                </c:pt>
                <c:pt idx="34963">
                  <c:v>-10.406464250734574</c:v>
                </c:pt>
                <c:pt idx="34964">
                  <c:v>-11.630754162585701</c:v>
                </c:pt>
                <c:pt idx="34965">
                  <c:v>-8.2639569049951032</c:v>
                </c:pt>
                <c:pt idx="34966">
                  <c:v>-11.630754162585701</c:v>
                </c:pt>
                <c:pt idx="34967">
                  <c:v>-8.8761018609206666</c:v>
                </c:pt>
                <c:pt idx="34968">
                  <c:v>-10.100391772771793</c:v>
                </c:pt>
                <c:pt idx="34969">
                  <c:v>-13.467189030362391</c:v>
                </c:pt>
                <c:pt idx="34970">
                  <c:v>-12.548971596474045</c:v>
                </c:pt>
                <c:pt idx="34971">
                  <c:v>-7.9578844270323223</c:v>
                </c:pt>
                <c:pt idx="34972">
                  <c:v>-11.630754162585701</c:v>
                </c:pt>
                <c:pt idx="34973">
                  <c:v>-7.0396669931439764</c:v>
                </c:pt>
                <c:pt idx="34974">
                  <c:v>-5.8153770812928505</c:v>
                </c:pt>
                <c:pt idx="34975">
                  <c:v>-8.2639569049951032</c:v>
                </c:pt>
                <c:pt idx="34976">
                  <c:v>-6.7335945151811956</c:v>
                </c:pt>
                <c:pt idx="34977">
                  <c:v>-7.6518119490695398</c:v>
                </c:pt>
                <c:pt idx="34978">
                  <c:v>-12.548971596474045</c:v>
                </c:pt>
                <c:pt idx="34979">
                  <c:v>-12.242899118511264</c:v>
                </c:pt>
                <c:pt idx="34980">
                  <c:v>-13.161116552399609</c:v>
                </c:pt>
                <c:pt idx="34981">
                  <c:v>-12.242899118511264</c:v>
                </c:pt>
                <c:pt idx="34982">
                  <c:v>-12.242899118511264</c:v>
                </c:pt>
                <c:pt idx="34983">
                  <c:v>-18.670421155729677</c:v>
                </c:pt>
                <c:pt idx="34984">
                  <c:v>-14.079333986287953</c:v>
                </c:pt>
                <c:pt idx="34985">
                  <c:v>-13.467189030362391</c:v>
                </c:pt>
                <c:pt idx="34986">
                  <c:v>-14.079333986287953</c:v>
                </c:pt>
                <c:pt idx="34987">
                  <c:v>-9.7943192948090125</c:v>
                </c:pt>
                <c:pt idx="34988">
                  <c:v>-8.8761018609206666</c:v>
                </c:pt>
                <c:pt idx="34989">
                  <c:v>-7.9578844270323223</c:v>
                </c:pt>
                <c:pt idx="34990">
                  <c:v>-8.2639569049951032</c:v>
                </c:pt>
                <c:pt idx="34991">
                  <c:v>-10.100391772771793</c:v>
                </c:pt>
                <c:pt idx="34992">
                  <c:v>-9.1821743388834491</c:v>
                </c:pt>
                <c:pt idx="34993">
                  <c:v>-11.630754162585701</c:v>
                </c:pt>
                <c:pt idx="34994">
                  <c:v>-12.242899118511264</c:v>
                </c:pt>
                <c:pt idx="34995">
                  <c:v>-11.936826640548482</c:v>
                </c:pt>
                <c:pt idx="34996">
                  <c:v>-13.161116552399609</c:v>
                </c:pt>
                <c:pt idx="34997">
                  <c:v>-11.32468168462292</c:v>
                </c:pt>
                <c:pt idx="34998">
                  <c:v>-11.018609206660138</c:v>
                </c:pt>
                <c:pt idx="34999">
                  <c:v>-11.936826640548482</c:v>
                </c:pt>
                <c:pt idx="35000">
                  <c:v>-10.406464250734574</c:v>
                </c:pt>
                <c:pt idx="35001">
                  <c:v>-11.630754162585701</c:v>
                </c:pt>
                <c:pt idx="35002">
                  <c:v>-12.242899118511264</c:v>
                </c:pt>
                <c:pt idx="35003">
                  <c:v>-11.32468168462292</c:v>
                </c:pt>
                <c:pt idx="35004">
                  <c:v>-11.32468168462292</c:v>
                </c:pt>
                <c:pt idx="35005">
                  <c:v>-13.467189030362391</c:v>
                </c:pt>
                <c:pt idx="35006">
                  <c:v>-12.548971596474045</c:v>
                </c:pt>
                <c:pt idx="35007">
                  <c:v>-10.712536728697357</c:v>
                </c:pt>
                <c:pt idx="35008">
                  <c:v>-10.406464250734574</c:v>
                </c:pt>
                <c:pt idx="35009">
                  <c:v>-8.8761018609206666</c:v>
                </c:pt>
                <c:pt idx="35010">
                  <c:v>-7.9578844270323223</c:v>
                </c:pt>
                <c:pt idx="35011">
                  <c:v>-9.1821743388834491</c:v>
                </c:pt>
                <c:pt idx="35012">
                  <c:v>-11.936826640548482</c:v>
                </c:pt>
                <c:pt idx="35013">
                  <c:v>-10.406464250734574</c:v>
                </c:pt>
                <c:pt idx="35014">
                  <c:v>-9.7943192948090125</c:v>
                </c:pt>
                <c:pt idx="35015">
                  <c:v>-11.018609206660138</c:v>
                </c:pt>
                <c:pt idx="35016">
                  <c:v>-12.855044074436828</c:v>
                </c:pt>
                <c:pt idx="35017">
                  <c:v>-10.100391772771793</c:v>
                </c:pt>
                <c:pt idx="35018">
                  <c:v>-10.712536728697357</c:v>
                </c:pt>
                <c:pt idx="35019">
                  <c:v>-9.7943192948090125</c:v>
                </c:pt>
                <c:pt idx="35020">
                  <c:v>-9.7943192948090125</c:v>
                </c:pt>
                <c:pt idx="35021">
                  <c:v>-10.100391772771793</c:v>
                </c:pt>
                <c:pt idx="35022">
                  <c:v>-7.6518119490695398</c:v>
                </c:pt>
                <c:pt idx="35023">
                  <c:v>-10.100391772771793</c:v>
                </c:pt>
                <c:pt idx="35024">
                  <c:v>-6.4275220372184139</c:v>
                </c:pt>
                <c:pt idx="35025">
                  <c:v>-6.1214495592556322</c:v>
                </c:pt>
                <c:pt idx="35026">
                  <c:v>-7.0396669931439764</c:v>
                </c:pt>
                <c:pt idx="35027">
                  <c:v>-9.7943192948090125</c:v>
                </c:pt>
                <c:pt idx="35028">
                  <c:v>-10.712536728697357</c:v>
                </c:pt>
                <c:pt idx="35029">
                  <c:v>-10.712536728697357</c:v>
                </c:pt>
                <c:pt idx="35030">
                  <c:v>-8.2639569049951032</c:v>
                </c:pt>
                <c:pt idx="35031">
                  <c:v>-11.32468168462292</c:v>
                </c:pt>
                <c:pt idx="35032">
                  <c:v>-10.406464250734574</c:v>
                </c:pt>
                <c:pt idx="35033">
                  <c:v>-10.100391772771793</c:v>
                </c:pt>
                <c:pt idx="35034">
                  <c:v>-11.32468168462292</c:v>
                </c:pt>
                <c:pt idx="35035">
                  <c:v>-7.3457394711067581</c:v>
                </c:pt>
                <c:pt idx="35036">
                  <c:v>-13.773261508325172</c:v>
                </c:pt>
                <c:pt idx="35037">
                  <c:v>-13.161116552399609</c:v>
                </c:pt>
                <c:pt idx="35038">
                  <c:v>-11.630754162585701</c:v>
                </c:pt>
                <c:pt idx="35039">
                  <c:v>-8.8761018609206666</c:v>
                </c:pt>
                <c:pt idx="35040">
                  <c:v>-9.1821743388834491</c:v>
                </c:pt>
                <c:pt idx="35041">
                  <c:v>-10.100391772771793</c:v>
                </c:pt>
                <c:pt idx="35042">
                  <c:v>-9.7943192948090125</c:v>
                </c:pt>
                <c:pt idx="35043">
                  <c:v>-10.100391772771793</c:v>
                </c:pt>
                <c:pt idx="35044">
                  <c:v>-11.32468168462292</c:v>
                </c:pt>
                <c:pt idx="35045">
                  <c:v>-11.32468168462292</c:v>
                </c:pt>
                <c:pt idx="35046">
                  <c:v>-13.467189030362391</c:v>
                </c:pt>
                <c:pt idx="35047">
                  <c:v>-13.467189030362391</c:v>
                </c:pt>
                <c:pt idx="35048">
                  <c:v>-14.079333986287953</c:v>
                </c:pt>
                <c:pt idx="35049">
                  <c:v>-15.915768854064645</c:v>
                </c:pt>
                <c:pt idx="35050">
                  <c:v>-13.773261508325172</c:v>
                </c:pt>
                <c:pt idx="35051">
                  <c:v>-11.018609206660138</c:v>
                </c:pt>
                <c:pt idx="35052">
                  <c:v>-11.936826640548482</c:v>
                </c:pt>
                <c:pt idx="35053">
                  <c:v>-12.242899118511264</c:v>
                </c:pt>
                <c:pt idx="35054">
                  <c:v>-7.9578844270323223</c:v>
                </c:pt>
                <c:pt idx="35055">
                  <c:v>-7.9578844270323223</c:v>
                </c:pt>
                <c:pt idx="35056">
                  <c:v>-7.6518119490695398</c:v>
                </c:pt>
                <c:pt idx="35057">
                  <c:v>-7.9578844270323223</c:v>
                </c:pt>
                <c:pt idx="35058">
                  <c:v>-6.7335945151811956</c:v>
                </c:pt>
                <c:pt idx="35059">
                  <c:v>-8.8761018609206666</c:v>
                </c:pt>
                <c:pt idx="35060">
                  <c:v>-11.32468168462292</c:v>
                </c:pt>
                <c:pt idx="35061">
                  <c:v>-11.32468168462292</c:v>
                </c:pt>
                <c:pt idx="35062">
                  <c:v>-12.242899118511264</c:v>
                </c:pt>
                <c:pt idx="35063">
                  <c:v>-12.242899118511264</c:v>
                </c:pt>
                <c:pt idx="35064">
                  <c:v>-10.406464250734574</c:v>
                </c:pt>
                <c:pt idx="35065">
                  <c:v>-10.712536728697357</c:v>
                </c:pt>
                <c:pt idx="35066">
                  <c:v>-8.8761018609206666</c:v>
                </c:pt>
                <c:pt idx="35067">
                  <c:v>-12.548971596474045</c:v>
                </c:pt>
                <c:pt idx="35068">
                  <c:v>-13.161116552399609</c:v>
                </c:pt>
                <c:pt idx="35069">
                  <c:v>-13.161116552399609</c:v>
                </c:pt>
                <c:pt idx="35070">
                  <c:v>-12.855044074436828</c:v>
                </c:pt>
                <c:pt idx="35071">
                  <c:v>-14.385406464250735</c:v>
                </c:pt>
                <c:pt idx="35072">
                  <c:v>-12.242899118511264</c:v>
                </c:pt>
                <c:pt idx="35073">
                  <c:v>-10.712536728697357</c:v>
                </c:pt>
                <c:pt idx="35074">
                  <c:v>-6.7335945151811956</c:v>
                </c:pt>
                <c:pt idx="35075">
                  <c:v>-8.570029382957884</c:v>
                </c:pt>
                <c:pt idx="35076">
                  <c:v>-10.712536728697357</c:v>
                </c:pt>
                <c:pt idx="35077">
                  <c:v>-10.100391772771793</c:v>
                </c:pt>
                <c:pt idx="35078">
                  <c:v>-11.018609206660138</c:v>
                </c:pt>
                <c:pt idx="35079">
                  <c:v>-10.406464250734574</c:v>
                </c:pt>
                <c:pt idx="35080">
                  <c:v>-13.161116552399609</c:v>
                </c:pt>
                <c:pt idx="35081">
                  <c:v>-10.712536728697357</c:v>
                </c:pt>
                <c:pt idx="35082">
                  <c:v>-11.018609206660138</c:v>
                </c:pt>
                <c:pt idx="35083">
                  <c:v>-11.018609206660138</c:v>
                </c:pt>
                <c:pt idx="35084">
                  <c:v>-10.100391772771793</c:v>
                </c:pt>
                <c:pt idx="35085">
                  <c:v>-10.100391772771793</c:v>
                </c:pt>
                <c:pt idx="35086">
                  <c:v>-10.712536728697357</c:v>
                </c:pt>
                <c:pt idx="35087">
                  <c:v>-7.9578844270323223</c:v>
                </c:pt>
                <c:pt idx="35088">
                  <c:v>-10.100391772771793</c:v>
                </c:pt>
                <c:pt idx="35089">
                  <c:v>-9.1821743388834491</c:v>
                </c:pt>
                <c:pt idx="35090">
                  <c:v>-8.570029382957884</c:v>
                </c:pt>
                <c:pt idx="35091">
                  <c:v>-10.100391772771793</c:v>
                </c:pt>
                <c:pt idx="35092">
                  <c:v>-11.630754162585701</c:v>
                </c:pt>
                <c:pt idx="35093">
                  <c:v>-8.2639569049951032</c:v>
                </c:pt>
                <c:pt idx="35094">
                  <c:v>-6.7335945151811956</c:v>
                </c:pt>
                <c:pt idx="35095">
                  <c:v>-9.1821743388834491</c:v>
                </c:pt>
                <c:pt idx="35096">
                  <c:v>-8.570029382957884</c:v>
                </c:pt>
                <c:pt idx="35097">
                  <c:v>-10.406464250734574</c:v>
                </c:pt>
                <c:pt idx="35098">
                  <c:v>-10.712536728697357</c:v>
                </c:pt>
                <c:pt idx="35099">
                  <c:v>-10.100391772771793</c:v>
                </c:pt>
                <c:pt idx="35100">
                  <c:v>-10.100391772771793</c:v>
                </c:pt>
                <c:pt idx="35101">
                  <c:v>-10.712536728697357</c:v>
                </c:pt>
                <c:pt idx="35102">
                  <c:v>-8.8761018609206666</c:v>
                </c:pt>
                <c:pt idx="35103">
                  <c:v>-9.1821743388834491</c:v>
                </c:pt>
                <c:pt idx="35104">
                  <c:v>-11.936826640548482</c:v>
                </c:pt>
                <c:pt idx="35105">
                  <c:v>-10.712536728697357</c:v>
                </c:pt>
                <c:pt idx="35106">
                  <c:v>-7.6518119490695398</c:v>
                </c:pt>
                <c:pt idx="35107">
                  <c:v>-6.1214495592556322</c:v>
                </c:pt>
                <c:pt idx="35108">
                  <c:v>-5.5093046033300688</c:v>
                </c:pt>
                <c:pt idx="35109">
                  <c:v>-8.570029382957884</c:v>
                </c:pt>
                <c:pt idx="35110">
                  <c:v>-7.9578844270323223</c:v>
                </c:pt>
                <c:pt idx="35111">
                  <c:v>-7.6518119490695398</c:v>
                </c:pt>
                <c:pt idx="35112">
                  <c:v>-3.9789422135161612</c:v>
                </c:pt>
                <c:pt idx="35113">
                  <c:v>-6.4275220372184139</c:v>
                </c:pt>
                <c:pt idx="35114">
                  <c:v>-8.2639569049951032</c:v>
                </c:pt>
                <c:pt idx="35115">
                  <c:v>-8.2639569049951032</c:v>
                </c:pt>
                <c:pt idx="35116">
                  <c:v>-7.3457394711067581</c:v>
                </c:pt>
                <c:pt idx="35117">
                  <c:v>-5.8153770812928505</c:v>
                </c:pt>
                <c:pt idx="35118">
                  <c:v>-7.6518119490695398</c:v>
                </c:pt>
                <c:pt idx="35119">
                  <c:v>-9.7943192948090125</c:v>
                </c:pt>
                <c:pt idx="35120">
                  <c:v>-7.3457394711067581</c:v>
                </c:pt>
                <c:pt idx="35121">
                  <c:v>-11.32468168462292</c:v>
                </c:pt>
                <c:pt idx="35122">
                  <c:v>-10.406464250734574</c:v>
                </c:pt>
                <c:pt idx="35123">
                  <c:v>-10.100391772771793</c:v>
                </c:pt>
                <c:pt idx="35124">
                  <c:v>-9.1821743388834491</c:v>
                </c:pt>
                <c:pt idx="35125">
                  <c:v>-11.32468168462292</c:v>
                </c:pt>
                <c:pt idx="35126">
                  <c:v>-10.100391772771793</c:v>
                </c:pt>
                <c:pt idx="35127">
                  <c:v>-10.406464250734574</c:v>
                </c:pt>
                <c:pt idx="35128">
                  <c:v>-10.406464250734574</c:v>
                </c:pt>
                <c:pt idx="35129">
                  <c:v>-11.936826640548482</c:v>
                </c:pt>
                <c:pt idx="35130">
                  <c:v>-10.712536728697357</c:v>
                </c:pt>
                <c:pt idx="35131">
                  <c:v>-11.630754162585701</c:v>
                </c:pt>
                <c:pt idx="35132">
                  <c:v>-10.406464250734574</c:v>
                </c:pt>
                <c:pt idx="35133">
                  <c:v>-9.7943192948090125</c:v>
                </c:pt>
                <c:pt idx="35134">
                  <c:v>-11.32468168462292</c:v>
                </c:pt>
                <c:pt idx="35135">
                  <c:v>-10.712536728697357</c:v>
                </c:pt>
                <c:pt idx="35136">
                  <c:v>-9.1821743388834491</c:v>
                </c:pt>
                <c:pt idx="35137">
                  <c:v>-7.6518119490695398</c:v>
                </c:pt>
                <c:pt idx="35138">
                  <c:v>-11.018609206660138</c:v>
                </c:pt>
                <c:pt idx="35139">
                  <c:v>-11.32468168462292</c:v>
                </c:pt>
                <c:pt idx="35140">
                  <c:v>-8.8761018609206666</c:v>
                </c:pt>
                <c:pt idx="35141">
                  <c:v>-12.548971596474045</c:v>
                </c:pt>
                <c:pt idx="35142">
                  <c:v>-11.018609206660138</c:v>
                </c:pt>
                <c:pt idx="35143">
                  <c:v>-10.406464250734574</c:v>
                </c:pt>
                <c:pt idx="35144">
                  <c:v>-7.9578844270323223</c:v>
                </c:pt>
                <c:pt idx="35145">
                  <c:v>-11.936826640548482</c:v>
                </c:pt>
                <c:pt idx="35146">
                  <c:v>-9.7943192948090125</c:v>
                </c:pt>
                <c:pt idx="35147">
                  <c:v>-10.406464250734574</c:v>
                </c:pt>
                <c:pt idx="35148">
                  <c:v>-12.855044074436828</c:v>
                </c:pt>
                <c:pt idx="35149">
                  <c:v>-11.630754162585701</c:v>
                </c:pt>
                <c:pt idx="35150">
                  <c:v>-10.406464250734574</c:v>
                </c:pt>
                <c:pt idx="35151">
                  <c:v>-12.242899118511264</c:v>
                </c:pt>
                <c:pt idx="35152">
                  <c:v>-15.30362389813908</c:v>
                </c:pt>
                <c:pt idx="35153">
                  <c:v>-13.773261508325172</c:v>
                </c:pt>
                <c:pt idx="35154">
                  <c:v>-13.161116552399609</c:v>
                </c:pt>
                <c:pt idx="35155">
                  <c:v>-17.140058765915768</c:v>
                </c:pt>
                <c:pt idx="35156">
                  <c:v>-13.161116552399609</c:v>
                </c:pt>
                <c:pt idx="35157">
                  <c:v>-12.548971596474045</c:v>
                </c:pt>
                <c:pt idx="35158">
                  <c:v>-11.018609206660138</c:v>
                </c:pt>
                <c:pt idx="35159">
                  <c:v>-9.1821743388834491</c:v>
                </c:pt>
                <c:pt idx="35160">
                  <c:v>-11.018609206660138</c:v>
                </c:pt>
                <c:pt idx="35161">
                  <c:v>-8.2639569049951032</c:v>
                </c:pt>
                <c:pt idx="35162">
                  <c:v>-9.7943192948090125</c:v>
                </c:pt>
                <c:pt idx="35163">
                  <c:v>-10.100391772771793</c:v>
                </c:pt>
                <c:pt idx="35164">
                  <c:v>-7.0396669931439764</c:v>
                </c:pt>
                <c:pt idx="35165">
                  <c:v>-10.100391772771793</c:v>
                </c:pt>
                <c:pt idx="35166">
                  <c:v>-6.4275220372184139</c:v>
                </c:pt>
                <c:pt idx="35167">
                  <c:v>-7.3457394711067581</c:v>
                </c:pt>
                <c:pt idx="35168">
                  <c:v>-10.100391772771793</c:v>
                </c:pt>
                <c:pt idx="35169">
                  <c:v>-7.9578844270323223</c:v>
                </c:pt>
                <c:pt idx="35170">
                  <c:v>-7.9578844270323223</c:v>
                </c:pt>
                <c:pt idx="35171">
                  <c:v>-7.9578844270323223</c:v>
                </c:pt>
                <c:pt idx="35172">
                  <c:v>-6.7335945151811956</c:v>
                </c:pt>
                <c:pt idx="35173">
                  <c:v>-11.018609206660138</c:v>
                </c:pt>
                <c:pt idx="35174">
                  <c:v>-8.8761018609206666</c:v>
                </c:pt>
                <c:pt idx="35175">
                  <c:v>-9.7943192948090125</c:v>
                </c:pt>
                <c:pt idx="35176">
                  <c:v>-10.712536728697357</c:v>
                </c:pt>
                <c:pt idx="35177">
                  <c:v>-7.9578844270323223</c:v>
                </c:pt>
                <c:pt idx="35178">
                  <c:v>-7.6518119490695398</c:v>
                </c:pt>
                <c:pt idx="35179">
                  <c:v>-11.018609206660138</c:v>
                </c:pt>
                <c:pt idx="35180">
                  <c:v>-7.0396669931439764</c:v>
                </c:pt>
                <c:pt idx="35181">
                  <c:v>-9.7943192948090125</c:v>
                </c:pt>
                <c:pt idx="35182">
                  <c:v>-8.8761018609206666</c:v>
                </c:pt>
                <c:pt idx="35183">
                  <c:v>-9.7943192948090125</c:v>
                </c:pt>
                <c:pt idx="35184">
                  <c:v>-6.1214495592556322</c:v>
                </c:pt>
                <c:pt idx="35185">
                  <c:v>-10.406464250734574</c:v>
                </c:pt>
                <c:pt idx="35186">
                  <c:v>-8.8761018609206666</c:v>
                </c:pt>
                <c:pt idx="35187">
                  <c:v>-11.936826640548482</c:v>
                </c:pt>
                <c:pt idx="35188">
                  <c:v>-10.100391772771793</c:v>
                </c:pt>
                <c:pt idx="35189">
                  <c:v>-6.1214495592556322</c:v>
                </c:pt>
                <c:pt idx="35190">
                  <c:v>-4.8971596474045063</c:v>
                </c:pt>
                <c:pt idx="35191">
                  <c:v>-5.2032321253672871</c:v>
                </c:pt>
                <c:pt idx="35192">
                  <c:v>-11.018609206660138</c:v>
                </c:pt>
                <c:pt idx="35193">
                  <c:v>-8.570029382957884</c:v>
                </c:pt>
                <c:pt idx="35194">
                  <c:v>-10.712536728697357</c:v>
                </c:pt>
                <c:pt idx="35195">
                  <c:v>-11.936826640548482</c:v>
                </c:pt>
                <c:pt idx="35196">
                  <c:v>-11.32468168462292</c:v>
                </c:pt>
                <c:pt idx="35197">
                  <c:v>-11.32468168462292</c:v>
                </c:pt>
                <c:pt idx="35198">
                  <c:v>-8.8761018609206666</c:v>
                </c:pt>
                <c:pt idx="35199">
                  <c:v>-8.8761018609206666</c:v>
                </c:pt>
                <c:pt idx="35200">
                  <c:v>-7.3457394711067581</c:v>
                </c:pt>
                <c:pt idx="35201">
                  <c:v>-6.4275220372184139</c:v>
                </c:pt>
                <c:pt idx="35202">
                  <c:v>-5.8153770812928505</c:v>
                </c:pt>
                <c:pt idx="35203">
                  <c:v>-6.7335945151811956</c:v>
                </c:pt>
                <c:pt idx="35204">
                  <c:v>-8.8761018609206666</c:v>
                </c:pt>
                <c:pt idx="35205">
                  <c:v>-9.1821743388834491</c:v>
                </c:pt>
                <c:pt idx="35206">
                  <c:v>-10.406464250734574</c:v>
                </c:pt>
                <c:pt idx="35207">
                  <c:v>-7.9578844270323223</c:v>
                </c:pt>
                <c:pt idx="35208">
                  <c:v>-7.0396669931439764</c:v>
                </c:pt>
                <c:pt idx="35209">
                  <c:v>-5.8153770812928505</c:v>
                </c:pt>
                <c:pt idx="35210">
                  <c:v>-8.570029382957884</c:v>
                </c:pt>
                <c:pt idx="35211">
                  <c:v>-9.7943192948090125</c:v>
                </c:pt>
                <c:pt idx="35212">
                  <c:v>-10.100391772771793</c:v>
                </c:pt>
                <c:pt idx="35213">
                  <c:v>-11.32468168462292</c:v>
                </c:pt>
                <c:pt idx="35214">
                  <c:v>-11.018609206660138</c:v>
                </c:pt>
                <c:pt idx="35215">
                  <c:v>-10.712536728697357</c:v>
                </c:pt>
                <c:pt idx="35216">
                  <c:v>-10.100391772771793</c:v>
                </c:pt>
                <c:pt idx="35217">
                  <c:v>-8.570029382957884</c:v>
                </c:pt>
                <c:pt idx="35218">
                  <c:v>-11.018609206660138</c:v>
                </c:pt>
                <c:pt idx="35219">
                  <c:v>-10.406464250734574</c:v>
                </c:pt>
                <c:pt idx="35220">
                  <c:v>-11.018609206660138</c:v>
                </c:pt>
                <c:pt idx="35221">
                  <c:v>-10.406464250734574</c:v>
                </c:pt>
                <c:pt idx="35222">
                  <c:v>-11.630754162585701</c:v>
                </c:pt>
                <c:pt idx="35223">
                  <c:v>-11.936826640548482</c:v>
                </c:pt>
                <c:pt idx="35224">
                  <c:v>-11.32468168462292</c:v>
                </c:pt>
                <c:pt idx="35225">
                  <c:v>-10.100391772771793</c:v>
                </c:pt>
                <c:pt idx="35226">
                  <c:v>-12.242899118511264</c:v>
                </c:pt>
                <c:pt idx="35227">
                  <c:v>-10.406464250734574</c:v>
                </c:pt>
                <c:pt idx="35228">
                  <c:v>-9.1821743388834491</c:v>
                </c:pt>
                <c:pt idx="35229">
                  <c:v>-9.1821743388834491</c:v>
                </c:pt>
                <c:pt idx="35230">
                  <c:v>-11.630754162585701</c:v>
                </c:pt>
                <c:pt idx="35231">
                  <c:v>-9.7943192948090125</c:v>
                </c:pt>
                <c:pt idx="35232">
                  <c:v>-8.8761018609206666</c:v>
                </c:pt>
                <c:pt idx="35233">
                  <c:v>-5.5093046033300688</c:v>
                </c:pt>
                <c:pt idx="35234">
                  <c:v>-7.9578844270323223</c:v>
                </c:pt>
                <c:pt idx="35235">
                  <c:v>-10.406464250734574</c:v>
                </c:pt>
                <c:pt idx="35236">
                  <c:v>-6.1214495592556322</c:v>
                </c:pt>
                <c:pt idx="35237">
                  <c:v>-6.4275220372184139</c:v>
                </c:pt>
                <c:pt idx="35238">
                  <c:v>-6.1214495592556322</c:v>
                </c:pt>
                <c:pt idx="35239">
                  <c:v>-9.7943192948090125</c:v>
                </c:pt>
                <c:pt idx="35240">
                  <c:v>-11.018609206660138</c:v>
                </c:pt>
                <c:pt idx="35241">
                  <c:v>-8.570029382957884</c:v>
                </c:pt>
                <c:pt idx="35242">
                  <c:v>-10.100391772771793</c:v>
                </c:pt>
                <c:pt idx="35243">
                  <c:v>-7.6518119490695398</c:v>
                </c:pt>
                <c:pt idx="35244">
                  <c:v>-6.4275220372184139</c:v>
                </c:pt>
                <c:pt idx="35245">
                  <c:v>-7.0396669931439764</c:v>
                </c:pt>
                <c:pt idx="35246">
                  <c:v>-6.4275220372184139</c:v>
                </c:pt>
                <c:pt idx="35247">
                  <c:v>-4.8971596474045063</c:v>
                </c:pt>
                <c:pt idx="35248">
                  <c:v>-6.7335945151811956</c:v>
                </c:pt>
                <c:pt idx="35249">
                  <c:v>-9.1821743388834491</c:v>
                </c:pt>
                <c:pt idx="35250">
                  <c:v>-10.406464250734574</c:v>
                </c:pt>
                <c:pt idx="35251">
                  <c:v>-11.630754162585701</c:v>
                </c:pt>
                <c:pt idx="35252">
                  <c:v>-12.548971596474045</c:v>
                </c:pt>
                <c:pt idx="35253">
                  <c:v>-10.406464250734574</c:v>
                </c:pt>
                <c:pt idx="35254">
                  <c:v>-8.570029382957884</c:v>
                </c:pt>
                <c:pt idx="35255">
                  <c:v>-8.570029382957884</c:v>
                </c:pt>
                <c:pt idx="35256">
                  <c:v>-8.570029382957884</c:v>
                </c:pt>
                <c:pt idx="35257">
                  <c:v>-9.7943192948090125</c:v>
                </c:pt>
                <c:pt idx="35258">
                  <c:v>-11.32468168462292</c:v>
                </c:pt>
                <c:pt idx="35259">
                  <c:v>-8.8761018609206666</c:v>
                </c:pt>
                <c:pt idx="35260">
                  <c:v>-12.548971596474045</c:v>
                </c:pt>
                <c:pt idx="35261">
                  <c:v>-11.32468168462292</c:v>
                </c:pt>
                <c:pt idx="35262">
                  <c:v>-10.712536728697357</c:v>
                </c:pt>
                <c:pt idx="35263">
                  <c:v>-13.161116552399609</c:v>
                </c:pt>
                <c:pt idx="35264">
                  <c:v>-10.406464250734574</c:v>
                </c:pt>
                <c:pt idx="35265">
                  <c:v>-11.32468168462292</c:v>
                </c:pt>
                <c:pt idx="35266">
                  <c:v>-12.855044074436828</c:v>
                </c:pt>
                <c:pt idx="35267">
                  <c:v>-9.7943192948090125</c:v>
                </c:pt>
                <c:pt idx="35268">
                  <c:v>-10.712536728697357</c:v>
                </c:pt>
                <c:pt idx="35269">
                  <c:v>-11.32468168462292</c:v>
                </c:pt>
                <c:pt idx="35270">
                  <c:v>-10.406464250734574</c:v>
                </c:pt>
                <c:pt idx="35271">
                  <c:v>-7.9578844270323223</c:v>
                </c:pt>
                <c:pt idx="35272">
                  <c:v>-5.8153770812928505</c:v>
                </c:pt>
                <c:pt idx="35273">
                  <c:v>-11.630754162585701</c:v>
                </c:pt>
                <c:pt idx="35274">
                  <c:v>-8.570029382957884</c:v>
                </c:pt>
                <c:pt idx="35275">
                  <c:v>-10.406464250734574</c:v>
                </c:pt>
                <c:pt idx="35276">
                  <c:v>-7.3457394711067581</c:v>
                </c:pt>
                <c:pt idx="35277">
                  <c:v>-7.6518119490695398</c:v>
                </c:pt>
                <c:pt idx="35278">
                  <c:v>-6.1214495592556322</c:v>
                </c:pt>
                <c:pt idx="35279">
                  <c:v>-7.3457394711067581</c:v>
                </c:pt>
                <c:pt idx="35280">
                  <c:v>-8.8761018609206666</c:v>
                </c:pt>
                <c:pt idx="35281">
                  <c:v>-4.8971596474045063</c:v>
                </c:pt>
                <c:pt idx="35282">
                  <c:v>-6.7335945151811956</c:v>
                </c:pt>
                <c:pt idx="35283">
                  <c:v>-6.4275220372184139</c:v>
                </c:pt>
                <c:pt idx="35284">
                  <c:v>-6.7335945151811956</c:v>
                </c:pt>
                <c:pt idx="35285">
                  <c:v>-9.7943192948090125</c:v>
                </c:pt>
                <c:pt idx="35286">
                  <c:v>-11.018609206660138</c:v>
                </c:pt>
                <c:pt idx="35287">
                  <c:v>-11.018609206660138</c:v>
                </c:pt>
                <c:pt idx="35288">
                  <c:v>-11.630754162585701</c:v>
                </c:pt>
                <c:pt idx="35289">
                  <c:v>-12.855044074436828</c:v>
                </c:pt>
                <c:pt idx="35290">
                  <c:v>-13.161116552399609</c:v>
                </c:pt>
                <c:pt idx="35291">
                  <c:v>-13.161116552399609</c:v>
                </c:pt>
                <c:pt idx="35292">
                  <c:v>-8.570029382957884</c:v>
                </c:pt>
                <c:pt idx="35293">
                  <c:v>-10.100391772771793</c:v>
                </c:pt>
                <c:pt idx="35294">
                  <c:v>-10.712536728697357</c:v>
                </c:pt>
                <c:pt idx="35295">
                  <c:v>-9.7943192948090125</c:v>
                </c:pt>
                <c:pt idx="35296">
                  <c:v>-6.4275220372184139</c:v>
                </c:pt>
                <c:pt idx="35297">
                  <c:v>-8.8761018609206666</c:v>
                </c:pt>
                <c:pt idx="35298">
                  <c:v>-9.1821743388834491</c:v>
                </c:pt>
                <c:pt idx="35299">
                  <c:v>-11.32468168462292</c:v>
                </c:pt>
                <c:pt idx="35300">
                  <c:v>-15.60969637610186</c:v>
                </c:pt>
                <c:pt idx="35301">
                  <c:v>-15.30362389813908</c:v>
                </c:pt>
                <c:pt idx="35302">
                  <c:v>-16.527913809990206</c:v>
                </c:pt>
                <c:pt idx="35303">
                  <c:v>-11.936826640548482</c:v>
                </c:pt>
                <c:pt idx="35304">
                  <c:v>-15.30362389813908</c:v>
                </c:pt>
                <c:pt idx="35305">
                  <c:v>-12.242899118511264</c:v>
                </c:pt>
                <c:pt idx="35306">
                  <c:v>-11.936826640548482</c:v>
                </c:pt>
                <c:pt idx="35307">
                  <c:v>-11.018609206660138</c:v>
                </c:pt>
                <c:pt idx="35308">
                  <c:v>-7.6518119490695398</c:v>
                </c:pt>
                <c:pt idx="35309">
                  <c:v>-8.2639569049951032</c:v>
                </c:pt>
                <c:pt idx="35310">
                  <c:v>-6.7335945151811956</c:v>
                </c:pt>
                <c:pt idx="35311">
                  <c:v>-11.018609206660138</c:v>
                </c:pt>
                <c:pt idx="35312">
                  <c:v>-9.7943192948090125</c:v>
                </c:pt>
                <c:pt idx="35313">
                  <c:v>-8.8761018609206666</c:v>
                </c:pt>
                <c:pt idx="35314">
                  <c:v>-8.8761018609206666</c:v>
                </c:pt>
                <c:pt idx="35315">
                  <c:v>-9.1821743388834491</c:v>
                </c:pt>
                <c:pt idx="35316">
                  <c:v>-10.712536728697357</c:v>
                </c:pt>
                <c:pt idx="35317">
                  <c:v>-12.548971596474045</c:v>
                </c:pt>
                <c:pt idx="35318">
                  <c:v>-9.7943192948090125</c:v>
                </c:pt>
                <c:pt idx="35319">
                  <c:v>-10.712536728697357</c:v>
                </c:pt>
                <c:pt idx="35320">
                  <c:v>-10.406464250734574</c:v>
                </c:pt>
                <c:pt idx="35321">
                  <c:v>-10.406464250734574</c:v>
                </c:pt>
                <c:pt idx="35322">
                  <c:v>-11.32468168462292</c:v>
                </c:pt>
                <c:pt idx="35323">
                  <c:v>-11.32468168462292</c:v>
                </c:pt>
                <c:pt idx="35324">
                  <c:v>-11.630754162585701</c:v>
                </c:pt>
                <c:pt idx="35325">
                  <c:v>-11.32468168462292</c:v>
                </c:pt>
                <c:pt idx="35326">
                  <c:v>-10.406464250734574</c:v>
                </c:pt>
                <c:pt idx="35327">
                  <c:v>-6.4275220372184139</c:v>
                </c:pt>
                <c:pt idx="35328">
                  <c:v>-8.570029382957884</c:v>
                </c:pt>
                <c:pt idx="35329">
                  <c:v>-10.406464250734574</c:v>
                </c:pt>
                <c:pt idx="35330">
                  <c:v>-11.32468168462292</c:v>
                </c:pt>
                <c:pt idx="35331">
                  <c:v>-5.8153770812928505</c:v>
                </c:pt>
                <c:pt idx="35332">
                  <c:v>-8.8761018609206666</c:v>
                </c:pt>
                <c:pt idx="35333">
                  <c:v>-10.406464250734574</c:v>
                </c:pt>
                <c:pt idx="35334">
                  <c:v>-11.018609206660138</c:v>
                </c:pt>
                <c:pt idx="35335">
                  <c:v>-11.936826640548482</c:v>
                </c:pt>
                <c:pt idx="35336">
                  <c:v>-8.570029382957884</c:v>
                </c:pt>
                <c:pt idx="35337">
                  <c:v>-7.3457394711067581</c:v>
                </c:pt>
                <c:pt idx="35338">
                  <c:v>-7.9578844270323223</c:v>
                </c:pt>
                <c:pt idx="35339">
                  <c:v>-9.1821743388834491</c:v>
                </c:pt>
                <c:pt idx="35340">
                  <c:v>-9.1821743388834491</c:v>
                </c:pt>
                <c:pt idx="35341">
                  <c:v>-10.100391772771793</c:v>
                </c:pt>
                <c:pt idx="35342">
                  <c:v>-10.712536728697357</c:v>
                </c:pt>
                <c:pt idx="35343">
                  <c:v>-8.570029382957884</c:v>
                </c:pt>
                <c:pt idx="35344">
                  <c:v>-13.773261508325172</c:v>
                </c:pt>
                <c:pt idx="35345">
                  <c:v>-11.018609206660138</c:v>
                </c:pt>
                <c:pt idx="35346">
                  <c:v>-8.8761018609206666</c:v>
                </c:pt>
                <c:pt idx="35347">
                  <c:v>-8.2639569049951032</c:v>
                </c:pt>
                <c:pt idx="35348">
                  <c:v>-9.7943192948090125</c:v>
                </c:pt>
                <c:pt idx="35349">
                  <c:v>-6.1214495592556322</c:v>
                </c:pt>
                <c:pt idx="35350">
                  <c:v>-3.672869735553379</c:v>
                </c:pt>
                <c:pt idx="35351">
                  <c:v>-4.8971596474045063</c:v>
                </c:pt>
                <c:pt idx="35352">
                  <c:v>-3.672869735553379</c:v>
                </c:pt>
                <c:pt idx="35353">
                  <c:v>-7.0396669931439764</c:v>
                </c:pt>
                <c:pt idx="35354">
                  <c:v>-6.4275220372184139</c:v>
                </c:pt>
                <c:pt idx="35355">
                  <c:v>-9.7943192948090125</c:v>
                </c:pt>
                <c:pt idx="35356">
                  <c:v>-13.467189030362391</c:v>
                </c:pt>
                <c:pt idx="35357">
                  <c:v>-13.467189030362391</c:v>
                </c:pt>
                <c:pt idx="35358">
                  <c:v>-10.406464250734574</c:v>
                </c:pt>
                <c:pt idx="35359">
                  <c:v>-8.8761018609206666</c:v>
                </c:pt>
                <c:pt idx="35360">
                  <c:v>-7.6518119490695398</c:v>
                </c:pt>
                <c:pt idx="35361">
                  <c:v>-7.9578844270323223</c:v>
                </c:pt>
                <c:pt idx="35362">
                  <c:v>-6.4275220372184139</c:v>
                </c:pt>
                <c:pt idx="35363">
                  <c:v>-5.8153770812928505</c:v>
                </c:pt>
                <c:pt idx="35364">
                  <c:v>-8.2639569049951032</c:v>
                </c:pt>
                <c:pt idx="35365">
                  <c:v>-6.4275220372184139</c:v>
                </c:pt>
                <c:pt idx="35366">
                  <c:v>-11.32468168462292</c:v>
                </c:pt>
                <c:pt idx="35367">
                  <c:v>-8.570029382957884</c:v>
                </c:pt>
                <c:pt idx="35368">
                  <c:v>-8.8761018609206666</c:v>
                </c:pt>
                <c:pt idx="35369">
                  <c:v>-10.100391772771793</c:v>
                </c:pt>
                <c:pt idx="35370">
                  <c:v>-12.242899118511264</c:v>
                </c:pt>
                <c:pt idx="35371">
                  <c:v>-10.712536728697357</c:v>
                </c:pt>
                <c:pt idx="35372">
                  <c:v>-13.467189030362391</c:v>
                </c:pt>
                <c:pt idx="35373">
                  <c:v>-12.548971596474045</c:v>
                </c:pt>
                <c:pt idx="35374">
                  <c:v>-15.60969637610186</c:v>
                </c:pt>
                <c:pt idx="35375">
                  <c:v>-13.467189030362391</c:v>
                </c:pt>
                <c:pt idx="35376">
                  <c:v>-7.6518119490695398</c:v>
                </c:pt>
                <c:pt idx="35377">
                  <c:v>-6.7335945151811956</c:v>
                </c:pt>
                <c:pt idx="35378">
                  <c:v>-9.7943192948090125</c:v>
                </c:pt>
                <c:pt idx="35379">
                  <c:v>-7.3457394711067581</c:v>
                </c:pt>
                <c:pt idx="35380">
                  <c:v>-11.936826640548482</c:v>
                </c:pt>
                <c:pt idx="35381">
                  <c:v>-14.691478942213516</c:v>
                </c:pt>
                <c:pt idx="35382">
                  <c:v>-11.936826640548482</c:v>
                </c:pt>
                <c:pt idx="35383">
                  <c:v>-9.7943192948090125</c:v>
                </c:pt>
                <c:pt idx="35384">
                  <c:v>-10.406464250734574</c:v>
                </c:pt>
                <c:pt idx="35385">
                  <c:v>-10.712536728697357</c:v>
                </c:pt>
                <c:pt idx="35386">
                  <c:v>-7.3457394711067581</c:v>
                </c:pt>
                <c:pt idx="35387">
                  <c:v>-10.712536728697357</c:v>
                </c:pt>
                <c:pt idx="35388">
                  <c:v>-11.018609206660138</c:v>
                </c:pt>
                <c:pt idx="35389">
                  <c:v>-11.936826640548482</c:v>
                </c:pt>
                <c:pt idx="35390">
                  <c:v>-9.1821743388834491</c:v>
                </c:pt>
                <c:pt idx="35391">
                  <c:v>-13.161116552399609</c:v>
                </c:pt>
                <c:pt idx="35392">
                  <c:v>-11.32468168462292</c:v>
                </c:pt>
                <c:pt idx="35393">
                  <c:v>-10.100391772771793</c:v>
                </c:pt>
                <c:pt idx="35394">
                  <c:v>-14.079333986287953</c:v>
                </c:pt>
                <c:pt idx="35395">
                  <c:v>-16.527913809990206</c:v>
                </c:pt>
                <c:pt idx="35396">
                  <c:v>-15.30362389813908</c:v>
                </c:pt>
                <c:pt idx="35397">
                  <c:v>-14.385406464250735</c:v>
                </c:pt>
                <c:pt idx="35398">
                  <c:v>-14.385406464250735</c:v>
                </c:pt>
                <c:pt idx="35399">
                  <c:v>-10.712536728697357</c:v>
                </c:pt>
                <c:pt idx="35400">
                  <c:v>-11.32468168462292</c:v>
                </c:pt>
                <c:pt idx="35401">
                  <c:v>-13.467189030362391</c:v>
                </c:pt>
                <c:pt idx="35402">
                  <c:v>-10.406464250734574</c:v>
                </c:pt>
                <c:pt idx="35403">
                  <c:v>-11.936826640548482</c:v>
                </c:pt>
                <c:pt idx="35404">
                  <c:v>-8.8761018609206666</c:v>
                </c:pt>
                <c:pt idx="35405">
                  <c:v>-10.100391772771793</c:v>
                </c:pt>
                <c:pt idx="35406">
                  <c:v>-9.1821743388834491</c:v>
                </c:pt>
                <c:pt idx="35407">
                  <c:v>-11.32468168462292</c:v>
                </c:pt>
                <c:pt idx="35408">
                  <c:v>-10.100391772771793</c:v>
                </c:pt>
                <c:pt idx="35409">
                  <c:v>-11.630754162585701</c:v>
                </c:pt>
                <c:pt idx="35410">
                  <c:v>-9.1821743388834491</c:v>
                </c:pt>
                <c:pt idx="35411">
                  <c:v>-11.936826640548482</c:v>
                </c:pt>
                <c:pt idx="35412">
                  <c:v>-12.855044074436828</c:v>
                </c:pt>
                <c:pt idx="35413">
                  <c:v>-8.8761018609206666</c:v>
                </c:pt>
                <c:pt idx="35414">
                  <c:v>-10.100391772771793</c:v>
                </c:pt>
                <c:pt idx="35415">
                  <c:v>-11.32468168462292</c:v>
                </c:pt>
                <c:pt idx="35416">
                  <c:v>-13.773261508325172</c:v>
                </c:pt>
                <c:pt idx="35417">
                  <c:v>-8.8761018609206666</c:v>
                </c:pt>
                <c:pt idx="35418">
                  <c:v>-10.712536728697357</c:v>
                </c:pt>
                <c:pt idx="35419">
                  <c:v>-6.7335945151811956</c:v>
                </c:pt>
                <c:pt idx="35420">
                  <c:v>-6.7335945151811956</c:v>
                </c:pt>
                <c:pt idx="35421">
                  <c:v>-8.570029382957884</c:v>
                </c:pt>
                <c:pt idx="35422">
                  <c:v>-5.2032321253672871</c:v>
                </c:pt>
                <c:pt idx="35423">
                  <c:v>-6.1214495592556322</c:v>
                </c:pt>
                <c:pt idx="35424">
                  <c:v>-9.7943192948090125</c:v>
                </c:pt>
                <c:pt idx="35425">
                  <c:v>-6.1214495592556322</c:v>
                </c:pt>
                <c:pt idx="35426">
                  <c:v>-8.570029382957884</c:v>
                </c:pt>
                <c:pt idx="35427">
                  <c:v>-8.570029382957884</c:v>
                </c:pt>
                <c:pt idx="35428">
                  <c:v>-8.8761018609206666</c:v>
                </c:pt>
                <c:pt idx="35429">
                  <c:v>-7.3457394711067581</c:v>
                </c:pt>
                <c:pt idx="35430">
                  <c:v>-5.5093046033300688</c:v>
                </c:pt>
                <c:pt idx="35431">
                  <c:v>-8.8761018609206666</c:v>
                </c:pt>
                <c:pt idx="35432">
                  <c:v>-8.2639569049951032</c:v>
                </c:pt>
                <c:pt idx="35433">
                  <c:v>-11.018609206660138</c:v>
                </c:pt>
                <c:pt idx="35434">
                  <c:v>-10.712536728697357</c:v>
                </c:pt>
                <c:pt idx="35435">
                  <c:v>-11.630754162585701</c:v>
                </c:pt>
                <c:pt idx="35436">
                  <c:v>-13.161116552399609</c:v>
                </c:pt>
                <c:pt idx="35437">
                  <c:v>-14.079333986287953</c:v>
                </c:pt>
                <c:pt idx="35438">
                  <c:v>-13.161116552399609</c:v>
                </c:pt>
                <c:pt idx="35439">
                  <c:v>-11.936826640548482</c:v>
                </c:pt>
                <c:pt idx="35440">
                  <c:v>-10.100391772771793</c:v>
                </c:pt>
                <c:pt idx="35441">
                  <c:v>-7.9578844270323223</c:v>
                </c:pt>
                <c:pt idx="35442">
                  <c:v>-8.2639569049951032</c:v>
                </c:pt>
                <c:pt idx="35443">
                  <c:v>-9.1821743388834491</c:v>
                </c:pt>
                <c:pt idx="35444">
                  <c:v>-11.936826640548482</c:v>
                </c:pt>
                <c:pt idx="35445">
                  <c:v>-9.1821743388834491</c:v>
                </c:pt>
                <c:pt idx="35446">
                  <c:v>-8.8761018609206666</c:v>
                </c:pt>
                <c:pt idx="35447">
                  <c:v>-10.406464250734574</c:v>
                </c:pt>
                <c:pt idx="35448">
                  <c:v>-10.406464250734574</c:v>
                </c:pt>
                <c:pt idx="35449">
                  <c:v>-9.7943192948090125</c:v>
                </c:pt>
                <c:pt idx="35450">
                  <c:v>-9.1821743388834491</c:v>
                </c:pt>
                <c:pt idx="35451">
                  <c:v>-10.712536728697357</c:v>
                </c:pt>
                <c:pt idx="35452">
                  <c:v>-10.100391772771793</c:v>
                </c:pt>
                <c:pt idx="35453">
                  <c:v>-14.9975514201763</c:v>
                </c:pt>
                <c:pt idx="35454">
                  <c:v>-15.60969637610186</c:v>
                </c:pt>
                <c:pt idx="35455">
                  <c:v>-11.32468168462292</c:v>
                </c:pt>
                <c:pt idx="35456">
                  <c:v>-8.570029382957884</c:v>
                </c:pt>
                <c:pt idx="35457">
                  <c:v>-9.1821743388834491</c:v>
                </c:pt>
                <c:pt idx="35458">
                  <c:v>-8.2639569049951032</c:v>
                </c:pt>
                <c:pt idx="35459">
                  <c:v>-13.161116552399609</c:v>
                </c:pt>
                <c:pt idx="35460">
                  <c:v>-14.691478942213516</c:v>
                </c:pt>
                <c:pt idx="35461">
                  <c:v>-11.936826640548482</c:v>
                </c:pt>
                <c:pt idx="35462">
                  <c:v>-11.630754162585701</c:v>
                </c:pt>
                <c:pt idx="35463">
                  <c:v>-12.242899118511264</c:v>
                </c:pt>
                <c:pt idx="35464">
                  <c:v>-11.936826640548482</c:v>
                </c:pt>
                <c:pt idx="35465">
                  <c:v>-10.100391772771793</c:v>
                </c:pt>
                <c:pt idx="35466">
                  <c:v>-11.018609206660138</c:v>
                </c:pt>
                <c:pt idx="35467">
                  <c:v>-12.242899118511264</c:v>
                </c:pt>
                <c:pt idx="35468">
                  <c:v>-15.915768854064645</c:v>
                </c:pt>
                <c:pt idx="35469">
                  <c:v>-12.548971596474045</c:v>
                </c:pt>
                <c:pt idx="35470">
                  <c:v>-12.242899118511264</c:v>
                </c:pt>
                <c:pt idx="35471">
                  <c:v>-11.936826640548482</c:v>
                </c:pt>
                <c:pt idx="35472">
                  <c:v>-11.630754162585701</c:v>
                </c:pt>
                <c:pt idx="35473">
                  <c:v>-11.936826640548482</c:v>
                </c:pt>
                <c:pt idx="35474">
                  <c:v>-7.6518119490695398</c:v>
                </c:pt>
                <c:pt idx="35475">
                  <c:v>-7.0396669931439764</c:v>
                </c:pt>
                <c:pt idx="35476">
                  <c:v>-6.7335945151811956</c:v>
                </c:pt>
                <c:pt idx="35477">
                  <c:v>-11.936826640548482</c:v>
                </c:pt>
                <c:pt idx="35478">
                  <c:v>-13.161116552399609</c:v>
                </c:pt>
                <c:pt idx="35479">
                  <c:v>-12.855044074436828</c:v>
                </c:pt>
                <c:pt idx="35480">
                  <c:v>-13.161116552399609</c:v>
                </c:pt>
                <c:pt idx="35481">
                  <c:v>-13.467189030362391</c:v>
                </c:pt>
                <c:pt idx="35482">
                  <c:v>-14.385406464250735</c:v>
                </c:pt>
                <c:pt idx="35483">
                  <c:v>-12.242899118511264</c:v>
                </c:pt>
                <c:pt idx="35484">
                  <c:v>-11.936826640548482</c:v>
                </c:pt>
                <c:pt idx="35485">
                  <c:v>-15.30362389813908</c:v>
                </c:pt>
                <c:pt idx="35486">
                  <c:v>-13.773261508325172</c:v>
                </c:pt>
                <c:pt idx="35487">
                  <c:v>-10.406464250734574</c:v>
                </c:pt>
                <c:pt idx="35488">
                  <c:v>-11.936826640548482</c:v>
                </c:pt>
                <c:pt idx="35489">
                  <c:v>-12.242899118511264</c:v>
                </c:pt>
                <c:pt idx="35490">
                  <c:v>-13.773261508325172</c:v>
                </c:pt>
                <c:pt idx="35491">
                  <c:v>-13.773261508325172</c:v>
                </c:pt>
                <c:pt idx="35492">
                  <c:v>-11.630754162585701</c:v>
                </c:pt>
                <c:pt idx="35493">
                  <c:v>-12.548971596474045</c:v>
                </c:pt>
                <c:pt idx="35494">
                  <c:v>-11.936826640548482</c:v>
                </c:pt>
                <c:pt idx="35495">
                  <c:v>-12.242899118511264</c:v>
                </c:pt>
                <c:pt idx="35496">
                  <c:v>-10.406464250734574</c:v>
                </c:pt>
                <c:pt idx="35497">
                  <c:v>-9.7943192948090125</c:v>
                </c:pt>
                <c:pt idx="35498">
                  <c:v>-10.406464250734574</c:v>
                </c:pt>
                <c:pt idx="35499">
                  <c:v>-11.018609206660138</c:v>
                </c:pt>
                <c:pt idx="35500">
                  <c:v>-11.630754162585701</c:v>
                </c:pt>
                <c:pt idx="35501">
                  <c:v>-11.936826640548482</c:v>
                </c:pt>
                <c:pt idx="35502">
                  <c:v>-12.855044074436828</c:v>
                </c:pt>
                <c:pt idx="35503">
                  <c:v>-14.385406464250735</c:v>
                </c:pt>
                <c:pt idx="35504">
                  <c:v>-11.32468168462292</c:v>
                </c:pt>
                <c:pt idx="35505">
                  <c:v>-9.1821743388834491</c:v>
                </c:pt>
                <c:pt idx="35506">
                  <c:v>-7.9578844270323223</c:v>
                </c:pt>
                <c:pt idx="35507">
                  <c:v>-8.8761018609206666</c:v>
                </c:pt>
                <c:pt idx="35508">
                  <c:v>-7.3457394711067581</c:v>
                </c:pt>
                <c:pt idx="35509">
                  <c:v>-7.6518119490695398</c:v>
                </c:pt>
                <c:pt idx="35510">
                  <c:v>-11.32468168462292</c:v>
                </c:pt>
                <c:pt idx="35511">
                  <c:v>-11.630754162585701</c:v>
                </c:pt>
                <c:pt idx="35512">
                  <c:v>-8.2639569049951032</c:v>
                </c:pt>
                <c:pt idx="35513">
                  <c:v>-7.3457394711067581</c:v>
                </c:pt>
                <c:pt idx="35514">
                  <c:v>-5.5093046033300688</c:v>
                </c:pt>
                <c:pt idx="35515">
                  <c:v>-7.3457394711067581</c:v>
                </c:pt>
                <c:pt idx="35516">
                  <c:v>-10.712536728697357</c:v>
                </c:pt>
                <c:pt idx="35517">
                  <c:v>-10.100391772771793</c:v>
                </c:pt>
                <c:pt idx="35518">
                  <c:v>-10.712536728697357</c:v>
                </c:pt>
                <c:pt idx="35519">
                  <c:v>-10.712536728697357</c:v>
                </c:pt>
                <c:pt idx="35520">
                  <c:v>-10.406464250734574</c:v>
                </c:pt>
                <c:pt idx="35521">
                  <c:v>-10.100391772771793</c:v>
                </c:pt>
                <c:pt idx="35522">
                  <c:v>-9.7943192948090125</c:v>
                </c:pt>
                <c:pt idx="35523">
                  <c:v>-11.32468168462292</c:v>
                </c:pt>
                <c:pt idx="35524">
                  <c:v>-8.8761018609206666</c:v>
                </c:pt>
                <c:pt idx="35525">
                  <c:v>-7.6518119490695398</c:v>
                </c:pt>
                <c:pt idx="35526">
                  <c:v>-7.9578844270323223</c:v>
                </c:pt>
                <c:pt idx="35527">
                  <c:v>-8.570029382957884</c:v>
                </c:pt>
                <c:pt idx="35528">
                  <c:v>-6.1214495592556322</c:v>
                </c:pt>
                <c:pt idx="35529">
                  <c:v>-11.630754162585701</c:v>
                </c:pt>
                <c:pt idx="35530">
                  <c:v>-9.7943192948090125</c:v>
                </c:pt>
                <c:pt idx="35531">
                  <c:v>-9.1821743388834491</c:v>
                </c:pt>
                <c:pt idx="35532">
                  <c:v>-10.100391772771793</c:v>
                </c:pt>
                <c:pt idx="35533">
                  <c:v>-12.855044074436828</c:v>
                </c:pt>
                <c:pt idx="35534">
                  <c:v>-11.630754162585701</c:v>
                </c:pt>
                <c:pt idx="35535">
                  <c:v>-12.242899118511264</c:v>
                </c:pt>
                <c:pt idx="35536">
                  <c:v>-14.385406464250735</c:v>
                </c:pt>
                <c:pt idx="35537">
                  <c:v>-11.630754162585701</c:v>
                </c:pt>
                <c:pt idx="35538">
                  <c:v>-13.161116552399609</c:v>
                </c:pt>
                <c:pt idx="35539">
                  <c:v>-11.936826640548482</c:v>
                </c:pt>
                <c:pt idx="35540">
                  <c:v>-10.712536728697357</c:v>
                </c:pt>
                <c:pt idx="35541">
                  <c:v>-11.018609206660138</c:v>
                </c:pt>
                <c:pt idx="35542">
                  <c:v>-11.018609206660138</c:v>
                </c:pt>
                <c:pt idx="35543">
                  <c:v>-8.570029382957884</c:v>
                </c:pt>
                <c:pt idx="35544">
                  <c:v>-10.712536728697357</c:v>
                </c:pt>
                <c:pt idx="35545">
                  <c:v>-11.630754162585701</c:v>
                </c:pt>
                <c:pt idx="35546">
                  <c:v>-13.161116552399609</c:v>
                </c:pt>
                <c:pt idx="35547">
                  <c:v>-11.936826640548482</c:v>
                </c:pt>
                <c:pt idx="35548">
                  <c:v>-12.242899118511264</c:v>
                </c:pt>
                <c:pt idx="35549">
                  <c:v>-12.548971596474045</c:v>
                </c:pt>
                <c:pt idx="35550">
                  <c:v>-11.018609206660138</c:v>
                </c:pt>
                <c:pt idx="35551">
                  <c:v>-10.406464250734574</c:v>
                </c:pt>
                <c:pt idx="35552">
                  <c:v>-11.018609206660138</c:v>
                </c:pt>
                <c:pt idx="35553">
                  <c:v>-12.242899118511264</c:v>
                </c:pt>
                <c:pt idx="35554">
                  <c:v>-14.079333986287953</c:v>
                </c:pt>
                <c:pt idx="35555">
                  <c:v>-11.630754162585701</c:v>
                </c:pt>
                <c:pt idx="35556">
                  <c:v>-8.8761018609206666</c:v>
                </c:pt>
                <c:pt idx="35557">
                  <c:v>-10.406464250734574</c:v>
                </c:pt>
                <c:pt idx="35558">
                  <c:v>-11.32468168462292</c:v>
                </c:pt>
                <c:pt idx="35559">
                  <c:v>-12.855044074436828</c:v>
                </c:pt>
                <c:pt idx="35560">
                  <c:v>-14.385406464250735</c:v>
                </c:pt>
                <c:pt idx="35561">
                  <c:v>-13.773261508325172</c:v>
                </c:pt>
                <c:pt idx="35562">
                  <c:v>-14.079333986287953</c:v>
                </c:pt>
                <c:pt idx="35563">
                  <c:v>-11.936826640548482</c:v>
                </c:pt>
                <c:pt idx="35564">
                  <c:v>-11.018609206660138</c:v>
                </c:pt>
                <c:pt idx="35565">
                  <c:v>-14.691478942213516</c:v>
                </c:pt>
                <c:pt idx="35566">
                  <c:v>-14.079333986287953</c:v>
                </c:pt>
                <c:pt idx="35567">
                  <c:v>-12.548971596474045</c:v>
                </c:pt>
                <c:pt idx="35568">
                  <c:v>-12.855044074436828</c:v>
                </c:pt>
                <c:pt idx="35569">
                  <c:v>-10.406464250734574</c:v>
                </c:pt>
                <c:pt idx="35570">
                  <c:v>-10.406464250734574</c:v>
                </c:pt>
                <c:pt idx="35571">
                  <c:v>-7.9578844270323223</c:v>
                </c:pt>
                <c:pt idx="35572">
                  <c:v>-8.570029382957884</c:v>
                </c:pt>
                <c:pt idx="35573">
                  <c:v>-8.8761018609206666</c:v>
                </c:pt>
                <c:pt idx="35574">
                  <c:v>-11.018609206660138</c:v>
                </c:pt>
                <c:pt idx="35575">
                  <c:v>-8.8761018609206666</c:v>
                </c:pt>
                <c:pt idx="35576">
                  <c:v>-7.0396669931439764</c:v>
                </c:pt>
                <c:pt idx="35577">
                  <c:v>-8.8761018609206666</c:v>
                </c:pt>
                <c:pt idx="35578">
                  <c:v>-11.32468168462292</c:v>
                </c:pt>
                <c:pt idx="35579">
                  <c:v>-12.548971596474045</c:v>
                </c:pt>
                <c:pt idx="35580">
                  <c:v>-11.018609206660138</c:v>
                </c:pt>
                <c:pt idx="35581">
                  <c:v>-10.712536728697357</c:v>
                </c:pt>
                <c:pt idx="35582">
                  <c:v>-9.7943192948090125</c:v>
                </c:pt>
                <c:pt idx="35583">
                  <c:v>-6.1214495592556322</c:v>
                </c:pt>
                <c:pt idx="35584">
                  <c:v>-7.9578844270323223</c:v>
                </c:pt>
                <c:pt idx="35585">
                  <c:v>-6.7335945151811956</c:v>
                </c:pt>
                <c:pt idx="35586">
                  <c:v>-8.570029382957884</c:v>
                </c:pt>
                <c:pt idx="35587">
                  <c:v>-11.018609206660138</c:v>
                </c:pt>
                <c:pt idx="35588">
                  <c:v>-11.32468168462292</c:v>
                </c:pt>
                <c:pt idx="35589">
                  <c:v>-9.1821743388834491</c:v>
                </c:pt>
                <c:pt idx="35590">
                  <c:v>-10.100391772771793</c:v>
                </c:pt>
                <c:pt idx="35591">
                  <c:v>-7.6518119490695398</c:v>
                </c:pt>
                <c:pt idx="35592">
                  <c:v>-9.1821743388834491</c:v>
                </c:pt>
                <c:pt idx="35593">
                  <c:v>-11.936826640548482</c:v>
                </c:pt>
                <c:pt idx="35594">
                  <c:v>-9.7943192948090125</c:v>
                </c:pt>
                <c:pt idx="35595">
                  <c:v>-8.570029382957884</c:v>
                </c:pt>
                <c:pt idx="35596">
                  <c:v>-7.6518119490695398</c:v>
                </c:pt>
                <c:pt idx="35597">
                  <c:v>-6.4275220372184139</c:v>
                </c:pt>
                <c:pt idx="35598">
                  <c:v>-9.7943192948090125</c:v>
                </c:pt>
                <c:pt idx="35599">
                  <c:v>-8.2639569049951032</c:v>
                </c:pt>
                <c:pt idx="35600">
                  <c:v>-7.3457394711067581</c:v>
                </c:pt>
                <c:pt idx="35601">
                  <c:v>-4.285014691478942</c:v>
                </c:pt>
                <c:pt idx="35602">
                  <c:v>-6.7335945151811956</c:v>
                </c:pt>
                <c:pt idx="35603">
                  <c:v>-4.8971596474045063</c:v>
                </c:pt>
                <c:pt idx="35604">
                  <c:v>-5.2032321253672871</c:v>
                </c:pt>
                <c:pt idx="35605">
                  <c:v>-5.8153770812928505</c:v>
                </c:pt>
                <c:pt idx="35606">
                  <c:v>-7.3457394711067581</c:v>
                </c:pt>
                <c:pt idx="35607">
                  <c:v>-6.7335945151811956</c:v>
                </c:pt>
                <c:pt idx="35608">
                  <c:v>-7.0396669931439764</c:v>
                </c:pt>
                <c:pt idx="35609">
                  <c:v>-4.5910871694417246</c:v>
                </c:pt>
                <c:pt idx="35610">
                  <c:v>-6.4275220372184139</c:v>
                </c:pt>
                <c:pt idx="35611">
                  <c:v>-7.3457394711067581</c:v>
                </c:pt>
                <c:pt idx="35612">
                  <c:v>-6.4275220372184139</c:v>
                </c:pt>
                <c:pt idx="35613">
                  <c:v>-10.100391772771793</c:v>
                </c:pt>
                <c:pt idx="35614">
                  <c:v>-7.3457394711067581</c:v>
                </c:pt>
                <c:pt idx="35615">
                  <c:v>-6.4275220372184139</c:v>
                </c:pt>
                <c:pt idx="35616">
                  <c:v>-6.1214495592556322</c:v>
                </c:pt>
                <c:pt idx="35617">
                  <c:v>-5.2032321253672871</c:v>
                </c:pt>
                <c:pt idx="35618">
                  <c:v>-4.8971596474045063</c:v>
                </c:pt>
                <c:pt idx="35619">
                  <c:v>-7.3457394711067581</c:v>
                </c:pt>
                <c:pt idx="35620">
                  <c:v>-8.570029382957884</c:v>
                </c:pt>
                <c:pt idx="35621">
                  <c:v>-7.6518119490695398</c:v>
                </c:pt>
                <c:pt idx="35622">
                  <c:v>-5.2032321253672871</c:v>
                </c:pt>
                <c:pt idx="35623">
                  <c:v>-6.1214495592556322</c:v>
                </c:pt>
                <c:pt idx="35624">
                  <c:v>-8.8761018609206666</c:v>
                </c:pt>
                <c:pt idx="35625">
                  <c:v>-7.0396669931439764</c:v>
                </c:pt>
                <c:pt idx="35626">
                  <c:v>-12.548971596474045</c:v>
                </c:pt>
                <c:pt idx="35627">
                  <c:v>-12.242899118511264</c:v>
                </c:pt>
                <c:pt idx="35628">
                  <c:v>-10.100391772771793</c:v>
                </c:pt>
                <c:pt idx="35629">
                  <c:v>-12.242899118511264</c:v>
                </c:pt>
                <c:pt idx="35630">
                  <c:v>-11.32468168462292</c:v>
                </c:pt>
                <c:pt idx="35631">
                  <c:v>-9.7943192948090125</c:v>
                </c:pt>
                <c:pt idx="35632">
                  <c:v>-11.630754162585701</c:v>
                </c:pt>
                <c:pt idx="35633">
                  <c:v>-11.018609206660138</c:v>
                </c:pt>
                <c:pt idx="35634">
                  <c:v>-12.855044074436828</c:v>
                </c:pt>
                <c:pt idx="35635">
                  <c:v>-11.936826640548482</c:v>
                </c:pt>
                <c:pt idx="35636">
                  <c:v>-11.32468168462292</c:v>
                </c:pt>
                <c:pt idx="35637">
                  <c:v>-11.936826640548482</c:v>
                </c:pt>
                <c:pt idx="35638">
                  <c:v>-7.3457394711067581</c:v>
                </c:pt>
                <c:pt idx="35639">
                  <c:v>-12.548971596474045</c:v>
                </c:pt>
                <c:pt idx="35640">
                  <c:v>-11.936826640548482</c:v>
                </c:pt>
                <c:pt idx="35641">
                  <c:v>-13.161116552399609</c:v>
                </c:pt>
                <c:pt idx="35642">
                  <c:v>-13.467189030362391</c:v>
                </c:pt>
                <c:pt idx="35643">
                  <c:v>-12.242899118511264</c:v>
                </c:pt>
                <c:pt idx="35644">
                  <c:v>-11.936826640548482</c:v>
                </c:pt>
                <c:pt idx="35645">
                  <c:v>-11.630754162585701</c:v>
                </c:pt>
                <c:pt idx="35646">
                  <c:v>-12.855044074436828</c:v>
                </c:pt>
                <c:pt idx="35647">
                  <c:v>-11.936826640548482</c:v>
                </c:pt>
                <c:pt idx="35648">
                  <c:v>-11.018609206660138</c:v>
                </c:pt>
                <c:pt idx="35649">
                  <c:v>-9.1821743388834491</c:v>
                </c:pt>
                <c:pt idx="35650">
                  <c:v>-12.548971596474045</c:v>
                </c:pt>
                <c:pt idx="35651">
                  <c:v>-10.712536728697357</c:v>
                </c:pt>
                <c:pt idx="35652">
                  <c:v>-9.1821743388834491</c:v>
                </c:pt>
                <c:pt idx="35653">
                  <c:v>-8.2639569049951032</c:v>
                </c:pt>
                <c:pt idx="35654">
                  <c:v>-10.100391772771793</c:v>
                </c:pt>
                <c:pt idx="35655">
                  <c:v>-14.385406464250735</c:v>
                </c:pt>
                <c:pt idx="35656">
                  <c:v>-12.855044074436828</c:v>
                </c:pt>
                <c:pt idx="35657">
                  <c:v>-10.100391772771793</c:v>
                </c:pt>
                <c:pt idx="35658">
                  <c:v>-10.712536728697357</c:v>
                </c:pt>
                <c:pt idx="35659">
                  <c:v>-7.3457394711067581</c:v>
                </c:pt>
                <c:pt idx="35660">
                  <c:v>-9.7943192948090125</c:v>
                </c:pt>
                <c:pt idx="35661">
                  <c:v>-11.32468168462292</c:v>
                </c:pt>
                <c:pt idx="35662">
                  <c:v>-8.2639569049951032</c:v>
                </c:pt>
                <c:pt idx="35663">
                  <c:v>-9.1821743388834491</c:v>
                </c:pt>
                <c:pt idx="35664">
                  <c:v>-7.6518119490695398</c:v>
                </c:pt>
                <c:pt idx="35665">
                  <c:v>-11.018609206660138</c:v>
                </c:pt>
                <c:pt idx="35666">
                  <c:v>-6.7335945151811956</c:v>
                </c:pt>
                <c:pt idx="35667">
                  <c:v>-6.1214495592556322</c:v>
                </c:pt>
                <c:pt idx="35668">
                  <c:v>-6.4275220372184139</c:v>
                </c:pt>
                <c:pt idx="35669">
                  <c:v>-7.0396669931439764</c:v>
                </c:pt>
                <c:pt idx="35670">
                  <c:v>-7.6518119490695398</c:v>
                </c:pt>
                <c:pt idx="35671">
                  <c:v>-4.285014691478942</c:v>
                </c:pt>
                <c:pt idx="35672">
                  <c:v>-7.6518119490695398</c:v>
                </c:pt>
                <c:pt idx="35673">
                  <c:v>-6.7335945151811956</c:v>
                </c:pt>
                <c:pt idx="35674">
                  <c:v>-8.570029382957884</c:v>
                </c:pt>
                <c:pt idx="35675">
                  <c:v>-8.570029382957884</c:v>
                </c:pt>
                <c:pt idx="35676">
                  <c:v>-7.9578844270323223</c:v>
                </c:pt>
                <c:pt idx="35677">
                  <c:v>-7.0396669931439764</c:v>
                </c:pt>
                <c:pt idx="35678">
                  <c:v>-4.285014691478942</c:v>
                </c:pt>
                <c:pt idx="35679">
                  <c:v>-5.5093046033300688</c:v>
                </c:pt>
                <c:pt idx="35680">
                  <c:v>-7.9578844270323223</c:v>
                </c:pt>
                <c:pt idx="35681">
                  <c:v>-9.1821743388834491</c:v>
                </c:pt>
                <c:pt idx="35682">
                  <c:v>-7.6518119490695398</c:v>
                </c:pt>
                <c:pt idx="35683">
                  <c:v>-6.4275220372184139</c:v>
                </c:pt>
                <c:pt idx="35684">
                  <c:v>-6.1214495592556322</c:v>
                </c:pt>
                <c:pt idx="35685">
                  <c:v>-3.0607247796278161</c:v>
                </c:pt>
                <c:pt idx="35686">
                  <c:v>-3.9789422135161612</c:v>
                </c:pt>
                <c:pt idx="35687">
                  <c:v>-4.5910871694417246</c:v>
                </c:pt>
                <c:pt idx="35688">
                  <c:v>-6.1214495592556322</c:v>
                </c:pt>
                <c:pt idx="35689">
                  <c:v>-5.8153770812928505</c:v>
                </c:pt>
                <c:pt idx="35690">
                  <c:v>-4.5910871694417246</c:v>
                </c:pt>
                <c:pt idx="35691">
                  <c:v>-7.3457394711067581</c:v>
                </c:pt>
                <c:pt idx="35692">
                  <c:v>-5.2032321253672871</c:v>
                </c:pt>
                <c:pt idx="35693">
                  <c:v>-7.0396669931439764</c:v>
                </c:pt>
                <c:pt idx="35694">
                  <c:v>-6.1214495592556322</c:v>
                </c:pt>
                <c:pt idx="35695">
                  <c:v>-6.7335945151811956</c:v>
                </c:pt>
                <c:pt idx="35696">
                  <c:v>-6.1214495592556322</c:v>
                </c:pt>
                <c:pt idx="35697">
                  <c:v>-4.8971596474045063</c:v>
                </c:pt>
                <c:pt idx="35698">
                  <c:v>-4.285014691478942</c:v>
                </c:pt>
                <c:pt idx="35699">
                  <c:v>-8.2639569049951032</c:v>
                </c:pt>
                <c:pt idx="35700">
                  <c:v>-6.4275220372184139</c:v>
                </c:pt>
                <c:pt idx="35701">
                  <c:v>-7.3457394711067581</c:v>
                </c:pt>
                <c:pt idx="35702">
                  <c:v>-9.7943192948090125</c:v>
                </c:pt>
                <c:pt idx="35703">
                  <c:v>-7.6518119490695398</c:v>
                </c:pt>
                <c:pt idx="35704">
                  <c:v>-5.5093046033300688</c:v>
                </c:pt>
                <c:pt idx="35705">
                  <c:v>-10.712536728697357</c:v>
                </c:pt>
                <c:pt idx="35706">
                  <c:v>-11.32468168462292</c:v>
                </c:pt>
                <c:pt idx="35707">
                  <c:v>-9.1821743388834491</c:v>
                </c:pt>
                <c:pt idx="35708">
                  <c:v>-11.018609206660138</c:v>
                </c:pt>
                <c:pt idx="35709">
                  <c:v>-7.6518119490695398</c:v>
                </c:pt>
                <c:pt idx="35710">
                  <c:v>-8.2639569049951032</c:v>
                </c:pt>
                <c:pt idx="35711">
                  <c:v>-10.712536728697357</c:v>
                </c:pt>
                <c:pt idx="35712">
                  <c:v>-8.570029382957884</c:v>
                </c:pt>
                <c:pt idx="35713">
                  <c:v>-6.1214495592556322</c:v>
                </c:pt>
                <c:pt idx="35714">
                  <c:v>-11.32468168462292</c:v>
                </c:pt>
                <c:pt idx="35715">
                  <c:v>-9.1821743388834491</c:v>
                </c:pt>
                <c:pt idx="35716">
                  <c:v>-9.7943192948090125</c:v>
                </c:pt>
                <c:pt idx="35717">
                  <c:v>-9.7943192948090125</c:v>
                </c:pt>
                <c:pt idx="35718">
                  <c:v>-8.8761018609206666</c:v>
                </c:pt>
                <c:pt idx="35719">
                  <c:v>-8.570029382957884</c:v>
                </c:pt>
                <c:pt idx="35720">
                  <c:v>-13.161116552399609</c:v>
                </c:pt>
                <c:pt idx="35721">
                  <c:v>-11.018609206660138</c:v>
                </c:pt>
                <c:pt idx="35722">
                  <c:v>-12.242899118511264</c:v>
                </c:pt>
                <c:pt idx="35723">
                  <c:v>-12.855044074436828</c:v>
                </c:pt>
                <c:pt idx="35724">
                  <c:v>-10.406464250734574</c:v>
                </c:pt>
                <c:pt idx="35725">
                  <c:v>-12.855044074436828</c:v>
                </c:pt>
                <c:pt idx="35726">
                  <c:v>-14.385406464250735</c:v>
                </c:pt>
                <c:pt idx="35727">
                  <c:v>-13.161116552399609</c:v>
                </c:pt>
                <c:pt idx="35728">
                  <c:v>-11.018609206660138</c:v>
                </c:pt>
                <c:pt idx="35729">
                  <c:v>-12.242899118511264</c:v>
                </c:pt>
                <c:pt idx="35730">
                  <c:v>-9.7943192948090125</c:v>
                </c:pt>
                <c:pt idx="35731">
                  <c:v>-11.32468168462292</c:v>
                </c:pt>
                <c:pt idx="35732">
                  <c:v>-9.7943192948090125</c:v>
                </c:pt>
                <c:pt idx="35733">
                  <c:v>-9.7943192948090125</c:v>
                </c:pt>
                <c:pt idx="35734">
                  <c:v>-10.712536728697357</c:v>
                </c:pt>
                <c:pt idx="35735">
                  <c:v>-10.406464250734574</c:v>
                </c:pt>
                <c:pt idx="35736">
                  <c:v>-11.630754162585701</c:v>
                </c:pt>
                <c:pt idx="35737">
                  <c:v>-7.0396669931439764</c:v>
                </c:pt>
                <c:pt idx="35738">
                  <c:v>-4.8971596474045063</c:v>
                </c:pt>
                <c:pt idx="35739">
                  <c:v>-6.1214495592556322</c:v>
                </c:pt>
                <c:pt idx="35740">
                  <c:v>-5.5093046033300688</c:v>
                </c:pt>
                <c:pt idx="35741">
                  <c:v>-6.4275220372184139</c:v>
                </c:pt>
                <c:pt idx="35742">
                  <c:v>-5.2032321253672871</c:v>
                </c:pt>
                <c:pt idx="35743">
                  <c:v>-5.5093046033300688</c:v>
                </c:pt>
                <c:pt idx="35744">
                  <c:v>-7.6518119490695398</c:v>
                </c:pt>
                <c:pt idx="35745">
                  <c:v>-5.2032321253672871</c:v>
                </c:pt>
                <c:pt idx="35746">
                  <c:v>-5.2032321253672871</c:v>
                </c:pt>
                <c:pt idx="35747">
                  <c:v>-7.3457394711067581</c:v>
                </c:pt>
                <c:pt idx="35748">
                  <c:v>-3.672869735553379</c:v>
                </c:pt>
                <c:pt idx="35749">
                  <c:v>-4.285014691478942</c:v>
                </c:pt>
                <c:pt idx="35750">
                  <c:v>-7.6518119490695398</c:v>
                </c:pt>
                <c:pt idx="35751">
                  <c:v>-6.7335945151811956</c:v>
                </c:pt>
                <c:pt idx="35752">
                  <c:v>-8.2639569049951032</c:v>
                </c:pt>
                <c:pt idx="35753">
                  <c:v>-8.2639569049951032</c:v>
                </c:pt>
                <c:pt idx="35754">
                  <c:v>-8.8761018609206666</c:v>
                </c:pt>
                <c:pt idx="35755">
                  <c:v>-7.9578844270323223</c:v>
                </c:pt>
                <c:pt idx="35756">
                  <c:v>-8.570029382957884</c:v>
                </c:pt>
                <c:pt idx="35757">
                  <c:v>-10.712536728697357</c:v>
                </c:pt>
                <c:pt idx="35758">
                  <c:v>-8.8761018609206666</c:v>
                </c:pt>
                <c:pt idx="35759">
                  <c:v>-7.9578844270323223</c:v>
                </c:pt>
                <c:pt idx="35760">
                  <c:v>-8.570029382957884</c:v>
                </c:pt>
                <c:pt idx="35761">
                  <c:v>-9.1821743388834491</c:v>
                </c:pt>
                <c:pt idx="35762">
                  <c:v>-8.570029382957884</c:v>
                </c:pt>
                <c:pt idx="35763">
                  <c:v>-6.4275220372184139</c:v>
                </c:pt>
                <c:pt idx="35764">
                  <c:v>-5.5093046033300688</c:v>
                </c:pt>
                <c:pt idx="35765">
                  <c:v>-5.2032321253672871</c:v>
                </c:pt>
                <c:pt idx="35766">
                  <c:v>-4.5910871694417246</c:v>
                </c:pt>
                <c:pt idx="35767">
                  <c:v>-7.0396669931439764</c:v>
                </c:pt>
                <c:pt idx="35768">
                  <c:v>-7.3457394711067581</c:v>
                </c:pt>
                <c:pt idx="35769">
                  <c:v>-7.3457394711067581</c:v>
                </c:pt>
                <c:pt idx="35770">
                  <c:v>-7.3457394711067581</c:v>
                </c:pt>
                <c:pt idx="35771">
                  <c:v>-7.9578844270323223</c:v>
                </c:pt>
                <c:pt idx="35772">
                  <c:v>-6.7335945151811956</c:v>
                </c:pt>
                <c:pt idx="35773">
                  <c:v>-6.7335945151811956</c:v>
                </c:pt>
                <c:pt idx="35774">
                  <c:v>-8.570029382957884</c:v>
                </c:pt>
                <c:pt idx="35775">
                  <c:v>-9.1821743388834491</c:v>
                </c:pt>
                <c:pt idx="35776">
                  <c:v>-5.2032321253672871</c:v>
                </c:pt>
                <c:pt idx="35777">
                  <c:v>-6.7335945151811956</c:v>
                </c:pt>
                <c:pt idx="35778">
                  <c:v>-10.712536728697357</c:v>
                </c:pt>
                <c:pt idx="35779">
                  <c:v>-11.32468168462292</c:v>
                </c:pt>
                <c:pt idx="35780">
                  <c:v>-6.4275220372184139</c:v>
                </c:pt>
                <c:pt idx="35781">
                  <c:v>-7.0396669931439764</c:v>
                </c:pt>
                <c:pt idx="35782">
                  <c:v>-6.4275220372184139</c:v>
                </c:pt>
                <c:pt idx="35783">
                  <c:v>-10.406464250734574</c:v>
                </c:pt>
                <c:pt idx="35784">
                  <c:v>-11.32468168462292</c:v>
                </c:pt>
                <c:pt idx="35785">
                  <c:v>-10.406464250734574</c:v>
                </c:pt>
                <c:pt idx="35786">
                  <c:v>-12.242899118511264</c:v>
                </c:pt>
                <c:pt idx="35787">
                  <c:v>-13.467189030362391</c:v>
                </c:pt>
                <c:pt idx="35788">
                  <c:v>-11.630754162585701</c:v>
                </c:pt>
                <c:pt idx="35789">
                  <c:v>-10.100391772771793</c:v>
                </c:pt>
                <c:pt idx="35790">
                  <c:v>-8.8761018609206666</c:v>
                </c:pt>
                <c:pt idx="35791">
                  <c:v>-12.855044074436828</c:v>
                </c:pt>
                <c:pt idx="35792">
                  <c:v>-14.385406464250735</c:v>
                </c:pt>
                <c:pt idx="35793">
                  <c:v>-12.855044074436828</c:v>
                </c:pt>
                <c:pt idx="35794">
                  <c:v>-9.1821743388834491</c:v>
                </c:pt>
                <c:pt idx="35795">
                  <c:v>-9.7943192948090125</c:v>
                </c:pt>
                <c:pt idx="35796">
                  <c:v>-11.32468168462292</c:v>
                </c:pt>
                <c:pt idx="35797">
                  <c:v>-11.630754162585701</c:v>
                </c:pt>
                <c:pt idx="35798">
                  <c:v>-10.100391772771793</c:v>
                </c:pt>
                <c:pt idx="35799">
                  <c:v>-11.32468168462292</c:v>
                </c:pt>
                <c:pt idx="35800">
                  <c:v>-12.242899118511264</c:v>
                </c:pt>
                <c:pt idx="35801">
                  <c:v>-12.548971596474045</c:v>
                </c:pt>
                <c:pt idx="35802">
                  <c:v>-13.467189030362391</c:v>
                </c:pt>
                <c:pt idx="35803">
                  <c:v>-8.8761018609206666</c:v>
                </c:pt>
                <c:pt idx="35804">
                  <c:v>-10.712536728697357</c:v>
                </c:pt>
                <c:pt idx="35805">
                  <c:v>-13.161116552399609</c:v>
                </c:pt>
                <c:pt idx="35806">
                  <c:v>-10.712536728697357</c:v>
                </c:pt>
                <c:pt idx="35807">
                  <c:v>-10.712536728697357</c:v>
                </c:pt>
                <c:pt idx="35808">
                  <c:v>-13.161116552399609</c:v>
                </c:pt>
                <c:pt idx="35809">
                  <c:v>-11.32468168462292</c:v>
                </c:pt>
                <c:pt idx="35810">
                  <c:v>-7.6518119490695398</c:v>
                </c:pt>
                <c:pt idx="35811">
                  <c:v>-6.1214495592556322</c:v>
                </c:pt>
                <c:pt idx="35812">
                  <c:v>-5.5093046033300688</c:v>
                </c:pt>
                <c:pt idx="35813">
                  <c:v>-7.9578844270323223</c:v>
                </c:pt>
                <c:pt idx="35814">
                  <c:v>-5.8153770812928505</c:v>
                </c:pt>
                <c:pt idx="35815">
                  <c:v>-5.5093046033300688</c:v>
                </c:pt>
                <c:pt idx="35816">
                  <c:v>-5.8153770812928505</c:v>
                </c:pt>
                <c:pt idx="35817">
                  <c:v>-8.2639569049951032</c:v>
                </c:pt>
                <c:pt idx="35818">
                  <c:v>-9.7943192948090125</c:v>
                </c:pt>
                <c:pt idx="35819">
                  <c:v>-7.3457394711067581</c:v>
                </c:pt>
                <c:pt idx="35820">
                  <c:v>-11.018609206660138</c:v>
                </c:pt>
                <c:pt idx="35821">
                  <c:v>-10.100391772771793</c:v>
                </c:pt>
                <c:pt idx="35822">
                  <c:v>-11.018609206660138</c:v>
                </c:pt>
                <c:pt idx="35823">
                  <c:v>-10.100391772771793</c:v>
                </c:pt>
                <c:pt idx="35824">
                  <c:v>-11.018609206660138</c:v>
                </c:pt>
                <c:pt idx="35825">
                  <c:v>-9.1821743388834491</c:v>
                </c:pt>
                <c:pt idx="35826">
                  <c:v>-12.242899118511264</c:v>
                </c:pt>
                <c:pt idx="35827">
                  <c:v>-12.855044074436828</c:v>
                </c:pt>
                <c:pt idx="35828">
                  <c:v>-8.570029382957884</c:v>
                </c:pt>
                <c:pt idx="35829">
                  <c:v>-7.0396669931439764</c:v>
                </c:pt>
                <c:pt idx="35830">
                  <c:v>-7.6518119490695398</c:v>
                </c:pt>
                <c:pt idx="35831">
                  <c:v>-11.936826640548482</c:v>
                </c:pt>
                <c:pt idx="35832">
                  <c:v>-10.712536728697357</c:v>
                </c:pt>
                <c:pt idx="35833">
                  <c:v>-7.9578844270323223</c:v>
                </c:pt>
                <c:pt idx="35834">
                  <c:v>-9.1821743388834491</c:v>
                </c:pt>
                <c:pt idx="35835">
                  <c:v>-7.6518119490695398</c:v>
                </c:pt>
                <c:pt idx="35836">
                  <c:v>-8.2639569049951032</c:v>
                </c:pt>
                <c:pt idx="35837">
                  <c:v>-7.3457394711067581</c:v>
                </c:pt>
                <c:pt idx="35838">
                  <c:v>-7.6518119490695398</c:v>
                </c:pt>
                <c:pt idx="35839">
                  <c:v>-7.3457394711067581</c:v>
                </c:pt>
                <c:pt idx="35840">
                  <c:v>-7.3457394711067581</c:v>
                </c:pt>
                <c:pt idx="35841">
                  <c:v>-10.100391772771793</c:v>
                </c:pt>
                <c:pt idx="35842">
                  <c:v>-7.6518119490695398</c:v>
                </c:pt>
                <c:pt idx="35843">
                  <c:v>-4.5910871694417246</c:v>
                </c:pt>
                <c:pt idx="35844">
                  <c:v>-3.9789422135161612</c:v>
                </c:pt>
                <c:pt idx="35845">
                  <c:v>-9.7943192948090125</c:v>
                </c:pt>
                <c:pt idx="35846">
                  <c:v>-7.9578844270323223</c:v>
                </c:pt>
                <c:pt idx="35847">
                  <c:v>-7.3457394711067581</c:v>
                </c:pt>
                <c:pt idx="35848">
                  <c:v>-5.5093046033300688</c:v>
                </c:pt>
                <c:pt idx="35849">
                  <c:v>-7.0396669931439764</c:v>
                </c:pt>
                <c:pt idx="35850">
                  <c:v>-4.285014691478942</c:v>
                </c:pt>
                <c:pt idx="35851">
                  <c:v>-2.7546523016650344</c:v>
                </c:pt>
                <c:pt idx="35852">
                  <c:v>-10.406464250734574</c:v>
                </c:pt>
                <c:pt idx="35853">
                  <c:v>-8.570029382957884</c:v>
                </c:pt>
                <c:pt idx="35854">
                  <c:v>-7.3457394711067581</c:v>
                </c:pt>
                <c:pt idx="35855">
                  <c:v>-7.9578844270323223</c:v>
                </c:pt>
                <c:pt idx="35856">
                  <c:v>-9.7943192948090125</c:v>
                </c:pt>
                <c:pt idx="35857">
                  <c:v>-9.1821743388834491</c:v>
                </c:pt>
                <c:pt idx="35858">
                  <c:v>-5.5093046033300688</c:v>
                </c:pt>
                <c:pt idx="35859">
                  <c:v>-8.2639569049951032</c:v>
                </c:pt>
                <c:pt idx="35860">
                  <c:v>-8.570029382957884</c:v>
                </c:pt>
                <c:pt idx="35861">
                  <c:v>-9.1821743388834491</c:v>
                </c:pt>
                <c:pt idx="35862">
                  <c:v>-7.3457394711067581</c:v>
                </c:pt>
                <c:pt idx="35863">
                  <c:v>-7.0396669931439764</c:v>
                </c:pt>
                <c:pt idx="35864">
                  <c:v>-7.6518119490695398</c:v>
                </c:pt>
                <c:pt idx="35865">
                  <c:v>-8.8761018609206666</c:v>
                </c:pt>
                <c:pt idx="35866">
                  <c:v>-10.100391772771793</c:v>
                </c:pt>
                <c:pt idx="35867">
                  <c:v>-7.3457394711067581</c:v>
                </c:pt>
                <c:pt idx="35868">
                  <c:v>-7.3457394711067581</c:v>
                </c:pt>
                <c:pt idx="35869">
                  <c:v>-7.6518119490695398</c:v>
                </c:pt>
                <c:pt idx="35870">
                  <c:v>-8.2639569049951032</c:v>
                </c:pt>
                <c:pt idx="35871">
                  <c:v>-12.548971596474045</c:v>
                </c:pt>
                <c:pt idx="35872">
                  <c:v>-7.6518119490695398</c:v>
                </c:pt>
                <c:pt idx="35873">
                  <c:v>-8.570029382957884</c:v>
                </c:pt>
                <c:pt idx="35874">
                  <c:v>-8.570029382957884</c:v>
                </c:pt>
                <c:pt idx="35875">
                  <c:v>-11.32468168462292</c:v>
                </c:pt>
                <c:pt idx="35876">
                  <c:v>-12.242899118511264</c:v>
                </c:pt>
                <c:pt idx="35877">
                  <c:v>-11.32468168462292</c:v>
                </c:pt>
                <c:pt idx="35878">
                  <c:v>-10.712536728697357</c:v>
                </c:pt>
                <c:pt idx="35879">
                  <c:v>-11.32468168462292</c:v>
                </c:pt>
                <c:pt idx="35880">
                  <c:v>-10.712536728697357</c:v>
                </c:pt>
                <c:pt idx="35881">
                  <c:v>-11.630754162585701</c:v>
                </c:pt>
                <c:pt idx="35882">
                  <c:v>-10.406464250734574</c:v>
                </c:pt>
                <c:pt idx="35883">
                  <c:v>-11.936826640548482</c:v>
                </c:pt>
                <c:pt idx="35884">
                  <c:v>-14.079333986287953</c:v>
                </c:pt>
                <c:pt idx="35885">
                  <c:v>-11.936826640548482</c:v>
                </c:pt>
                <c:pt idx="35886">
                  <c:v>-10.406464250734574</c:v>
                </c:pt>
                <c:pt idx="35887">
                  <c:v>-7.9578844270323223</c:v>
                </c:pt>
                <c:pt idx="35888">
                  <c:v>-6.7335945151811956</c:v>
                </c:pt>
                <c:pt idx="35889">
                  <c:v>-12.855044074436828</c:v>
                </c:pt>
                <c:pt idx="35890">
                  <c:v>-12.548971596474045</c:v>
                </c:pt>
                <c:pt idx="35891">
                  <c:v>-12.548971596474045</c:v>
                </c:pt>
                <c:pt idx="35892">
                  <c:v>-9.7943192948090125</c:v>
                </c:pt>
                <c:pt idx="35893">
                  <c:v>-12.548971596474045</c:v>
                </c:pt>
                <c:pt idx="35894">
                  <c:v>-11.630754162585701</c:v>
                </c:pt>
                <c:pt idx="35895">
                  <c:v>-10.100391772771793</c:v>
                </c:pt>
                <c:pt idx="35896">
                  <c:v>-7.0396669931439764</c:v>
                </c:pt>
                <c:pt idx="35897">
                  <c:v>-9.7943192948090125</c:v>
                </c:pt>
                <c:pt idx="35898">
                  <c:v>-11.630754162585701</c:v>
                </c:pt>
                <c:pt idx="35899">
                  <c:v>-14.9975514201763</c:v>
                </c:pt>
                <c:pt idx="35900">
                  <c:v>-14.9975514201763</c:v>
                </c:pt>
                <c:pt idx="35901">
                  <c:v>-14.079333986287953</c:v>
                </c:pt>
                <c:pt idx="35902">
                  <c:v>-11.32468168462292</c:v>
                </c:pt>
                <c:pt idx="35903">
                  <c:v>-10.712536728697357</c:v>
                </c:pt>
                <c:pt idx="35904">
                  <c:v>-7.6518119490695398</c:v>
                </c:pt>
                <c:pt idx="35905">
                  <c:v>-9.1821743388834491</c:v>
                </c:pt>
                <c:pt idx="35906">
                  <c:v>-9.1821743388834491</c:v>
                </c:pt>
                <c:pt idx="35907">
                  <c:v>-11.630754162585701</c:v>
                </c:pt>
                <c:pt idx="35908">
                  <c:v>-9.7943192948090125</c:v>
                </c:pt>
                <c:pt idx="35909">
                  <c:v>-9.7943192948090125</c:v>
                </c:pt>
                <c:pt idx="35910">
                  <c:v>-10.406464250734574</c:v>
                </c:pt>
                <c:pt idx="35911">
                  <c:v>-11.630754162585701</c:v>
                </c:pt>
                <c:pt idx="35912">
                  <c:v>-7.6518119490695398</c:v>
                </c:pt>
                <c:pt idx="35913">
                  <c:v>-10.406464250734574</c:v>
                </c:pt>
                <c:pt idx="35914">
                  <c:v>-7.0396669931439764</c:v>
                </c:pt>
                <c:pt idx="35915">
                  <c:v>-8.8761018609206666</c:v>
                </c:pt>
                <c:pt idx="35916">
                  <c:v>-7.0396669931439764</c:v>
                </c:pt>
                <c:pt idx="35917">
                  <c:v>-3.3667972575905978</c:v>
                </c:pt>
                <c:pt idx="35918">
                  <c:v>-7.6518119490695398</c:v>
                </c:pt>
                <c:pt idx="35919">
                  <c:v>-9.7943192948090125</c:v>
                </c:pt>
                <c:pt idx="35920">
                  <c:v>-9.7943192948090125</c:v>
                </c:pt>
                <c:pt idx="35921">
                  <c:v>-6.7335945151811956</c:v>
                </c:pt>
                <c:pt idx="35922">
                  <c:v>-10.100391772771793</c:v>
                </c:pt>
                <c:pt idx="35923">
                  <c:v>-7.6518119490695398</c:v>
                </c:pt>
                <c:pt idx="35924">
                  <c:v>-8.2639569049951032</c:v>
                </c:pt>
                <c:pt idx="35925">
                  <c:v>-9.1821743388834491</c:v>
                </c:pt>
                <c:pt idx="35926">
                  <c:v>-9.1821743388834491</c:v>
                </c:pt>
                <c:pt idx="35927">
                  <c:v>-11.018609206660138</c:v>
                </c:pt>
                <c:pt idx="35928">
                  <c:v>-10.712536728697357</c:v>
                </c:pt>
                <c:pt idx="35929">
                  <c:v>-12.242899118511264</c:v>
                </c:pt>
                <c:pt idx="35930">
                  <c:v>-13.467189030362391</c:v>
                </c:pt>
                <c:pt idx="35931">
                  <c:v>-13.467189030362391</c:v>
                </c:pt>
                <c:pt idx="35932">
                  <c:v>-8.2639569049951032</c:v>
                </c:pt>
                <c:pt idx="35933">
                  <c:v>-6.7335945151811956</c:v>
                </c:pt>
                <c:pt idx="35934">
                  <c:v>-11.018609206660138</c:v>
                </c:pt>
                <c:pt idx="35935">
                  <c:v>-8.8761018609206666</c:v>
                </c:pt>
                <c:pt idx="35936">
                  <c:v>-7.9578844270323223</c:v>
                </c:pt>
                <c:pt idx="35937">
                  <c:v>-8.2639569049951032</c:v>
                </c:pt>
                <c:pt idx="35938">
                  <c:v>-8.570029382957884</c:v>
                </c:pt>
                <c:pt idx="35939">
                  <c:v>-7.0396669931439764</c:v>
                </c:pt>
                <c:pt idx="35940">
                  <c:v>-10.100391772771793</c:v>
                </c:pt>
                <c:pt idx="35941">
                  <c:v>-10.406464250734574</c:v>
                </c:pt>
                <c:pt idx="35942">
                  <c:v>-7.3457394711067581</c:v>
                </c:pt>
                <c:pt idx="35943">
                  <c:v>-8.570029382957884</c:v>
                </c:pt>
                <c:pt idx="35944">
                  <c:v>-10.100391772771793</c:v>
                </c:pt>
                <c:pt idx="35945">
                  <c:v>-9.1821743388834491</c:v>
                </c:pt>
                <c:pt idx="35946">
                  <c:v>-7.0396669931439764</c:v>
                </c:pt>
                <c:pt idx="35947">
                  <c:v>-9.7943192948090125</c:v>
                </c:pt>
                <c:pt idx="35948">
                  <c:v>-8.8761018609206666</c:v>
                </c:pt>
                <c:pt idx="35949">
                  <c:v>-7.0396669931439764</c:v>
                </c:pt>
                <c:pt idx="35950">
                  <c:v>-5.8153770812928505</c:v>
                </c:pt>
                <c:pt idx="35951">
                  <c:v>-11.018609206660138</c:v>
                </c:pt>
                <c:pt idx="35952">
                  <c:v>-12.242899118511264</c:v>
                </c:pt>
                <c:pt idx="35953">
                  <c:v>-10.100391772771793</c:v>
                </c:pt>
                <c:pt idx="35954">
                  <c:v>-10.100391772771793</c:v>
                </c:pt>
                <c:pt idx="35955">
                  <c:v>-9.7943192948090125</c:v>
                </c:pt>
                <c:pt idx="35956">
                  <c:v>-11.32468168462292</c:v>
                </c:pt>
                <c:pt idx="35957">
                  <c:v>-12.855044074436828</c:v>
                </c:pt>
                <c:pt idx="35958">
                  <c:v>-13.467189030362391</c:v>
                </c:pt>
                <c:pt idx="35959">
                  <c:v>-14.079333986287953</c:v>
                </c:pt>
                <c:pt idx="35960">
                  <c:v>-13.467189030362391</c:v>
                </c:pt>
                <c:pt idx="35961">
                  <c:v>-14.9975514201763</c:v>
                </c:pt>
                <c:pt idx="35962">
                  <c:v>-11.018609206660138</c:v>
                </c:pt>
                <c:pt idx="35963">
                  <c:v>-11.32468168462292</c:v>
                </c:pt>
                <c:pt idx="35964">
                  <c:v>-9.1821743388834491</c:v>
                </c:pt>
                <c:pt idx="35965">
                  <c:v>-8.8761018609206666</c:v>
                </c:pt>
                <c:pt idx="35966">
                  <c:v>-6.1214495592556322</c:v>
                </c:pt>
                <c:pt idx="35967">
                  <c:v>-4.8971596474045063</c:v>
                </c:pt>
                <c:pt idx="35968">
                  <c:v>-7.6518119490695398</c:v>
                </c:pt>
                <c:pt idx="35969">
                  <c:v>-7.3457394711067581</c:v>
                </c:pt>
                <c:pt idx="35970">
                  <c:v>-12.242899118511264</c:v>
                </c:pt>
                <c:pt idx="35971">
                  <c:v>-14.079333986287953</c:v>
                </c:pt>
                <c:pt idx="35972">
                  <c:v>-14.079333986287953</c:v>
                </c:pt>
                <c:pt idx="35973">
                  <c:v>-12.855044074436828</c:v>
                </c:pt>
                <c:pt idx="35974">
                  <c:v>-12.855044074436828</c:v>
                </c:pt>
                <c:pt idx="35975">
                  <c:v>-13.161116552399609</c:v>
                </c:pt>
                <c:pt idx="35976">
                  <c:v>-11.630754162585701</c:v>
                </c:pt>
                <c:pt idx="35977">
                  <c:v>-11.018609206660138</c:v>
                </c:pt>
                <c:pt idx="35978">
                  <c:v>-9.7943192948090125</c:v>
                </c:pt>
                <c:pt idx="35979">
                  <c:v>-14.691478942213516</c:v>
                </c:pt>
                <c:pt idx="35980">
                  <c:v>-12.855044074436828</c:v>
                </c:pt>
                <c:pt idx="35981">
                  <c:v>-13.773261508325172</c:v>
                </c:pt>
                <c:pt idx="35982">
                  <c:v>-12.548971596474045</c:v>
                </c:pt>
                <c:pt idx="35983">
                  <c:v>-10.406464250734574</c:v>
                </c:pt>
                <c:pt idx="35984">
                  <c:v>-8.2639569049951032</c:v>
                </c:pt>
                <c:pt idx="35985">
                  <c:v>-9.1821743388834491</c:v>
                </c:pt>
                <c:pt idx="35986">
                  <c:v>-13.467189030362391</c:v>
                </c:pt>
                <c:pt idx="35987">
                  <c:v>-11.018609206660138</c:v>
                </c:pt>
                <c:pt idx="35988">
                  <c:v>-7.9578844270323223</c:v>
                </c:pt>
                <c:pt idx="35989">
                  <c:v>-11.018609206660138</c:v>
                </c:pt>
                <c:pt idx="35990">
                  <c:v>-13.467189030362391</c:v>
                </c:pt>
                <c:pt idx="35991">
                  <c:v>-13.467189030362391</c:v>
                </c:pt>
                <c:pt idx="35992">
                  <c:v>-13.773261508325172</c:v>
                </c:pt>
                <c:pt idx="35993">
                  <c:v>-12.242899118511264</c:v>
                </c:pt>
                <c:pt idx="35994">
                  <c:v>-13.467189030362391</c:v>
                </c:pt>
                <c:pt idx="35995">
                  <c:v>-10.712536728697357</c:v>
                </c:pt>
                <c:pt idx="35996">
                  <c:v>-11.32468168462292</c:v>
                </c:pt>
                <c:pt idx="35997">
                  <c:v>-11.630754162585701</c:v>
                </c:pt>
                <c:pt idx="35998">
                  <c:v>-14.9975514201763</c:v>
                </c:pt>
                <c:pt idx="35999">
                  <c:v>-11.018609206660138</c:v>
                </c:pt>
                <c:pt idx="36000">
                  <c:v>-11.630754162585701</c:v>
                </c:pt>
                <c:pt idx="36001">
                  <c:v>-10.100391772771793</c:v>
                </c:pt>
                <c:pt idx="36002">
                  <c:v>-14.691478942213516</c:v>
                </c:pt>
                <c:pt idx="36003">
                  <c:v>-14.691478942213516</c:v>
                </c:pt>
                <c:pt idx="36004">
                  <c:v>-14.385406464250735</c:v>
                </c:pt>
                <c:pt idx="36005">
                  <c:v>-15.60969637610186</c:v>
                </c:pt>
                <c:pt idx="36006">
                  <c:v>-13.161116552399609</c:v>
                </c:pt>
                <c:pt idx="36007">
                  <c:v>-15.30362389813908</c:v>
                </c:pt>
                <c:pt idx="36008">
                  <c:v>-11.32468168462292</c:v>
                </c:pt>
                <c:pt idx="36009">
                  <c:v>-8.2639569049951032</c:v>
                </c:pt>
                <c:pt idx="36010">
                  <c:v>-8.8761018609206666</c:v>
                </c:pt>
                <c:pt idx="36011">
                  <c:v>-8.2639569049951032</c:v>
                </c:pt>
                <c:pt idx="36012">
                  <c:v>-10.406464250734574</c:v>
                </c:pt>
                <c:pt idx="36013">
                  <c:v>-8.570029382957884</c:v>
                </c:pt>
                <c:pt idx="36014">
                  <c:v>-8.2639569049951032</c:v>
                </c:pt>
                <c:pt idx="36015">
                  <c:v>-9.1821743388834491</c:v>
                </c:pt>
                <c:pt idx="36016">
                  <c:v>-7.6518119490695398</c:v>
                </c:pt>
                <c:pt idx="36017">
                  <c:v>-7.6518119490695398</c:v>
                </c:pt>
                <c:pt idx="36018">
                  <c:v>-7.9578844270323223</c:v>
                </c:pt>
                <c:pt idx="36019">
                  <c:v>-6.4275220372184139</c:v>
                </c:pt>
                <c:pt idx="36020">
                  <c:v>-6.1214495592556322</c:v>
                </c:pt>
                <c:pt idx="36021">
                  <c:v>-9.1821743388834491</c:v>
                </c:pt>
                <c:pt idx="36022">
                  <c:v>-7.6518119490695398</c:v>
                </c:pt>
                <c:pt idx="36023">
                  <c:v>-8.2639569049951032</c:v>
                </c:pt>
                <c:pt idx="36024">
                  <c:v>-7.0396669931439764</c:v>
                </c:pt>
                <c:pt idx="36025">
                  <c:v>-7.3457394711067581</c:v>
                </c:pt>
                <c:pt idx="36026">
                  <c:v>-6.4275220372184139</c:v>
                </c:pt>
                <c:pt idx="36027">
                  <c:v>-10.406464250734574</c:v>
                </c:pt>
                <c:pt idx="36028">
                  <c:v>-11.936826640548482</c:v>
                </c:pt>
                <c:pt idx="36029">
                  <c:v>-13.773261508325172</c:v>
                </c:pt>
                <c:pt idx="36030">
                  <c:v>-8.570029382957884</c:v>
                </c:pt>
                <c:pt idx="36031">
                  <c:v>-12.548971596474045</c:v>
                </c:pt>
                <c:pt idx="36032">
                  <c:v>-13.161116552399609</c:v>
                </c:pt>
                <c:pt idx="36033">
                  <c:v>-11.630754162585701</c:v>
                </c:pt>
                <c:pt idx="36034">
                  <c:v>-12.855044074436828</c:v>
                </c:pt>
                <c:pt idx="36035">
                  <c:v>-12.548971596474045</c:v>
                </c:pt>
                <c:pt idx="36036">
                  <c:v>-12.242899118511264</c:v>
                </c:pt>
                <c:pt idx="36037">
                  <c:v>-10.100391772771793</c:v>
                </c:pt>
                <c:pt idx="36038">
                  <c:v>-6.4275220372184139</c:v>
                </c:pt>
                <c:pt idx="36039">
                  <c:v>-10.406464250734574</c:v>
                </c:pt>
                <c:pt idx="36040">
                  <c:v>-13.773261508325172</c:v>
                </c:pt>
                <c:pt idx="36041">
                  <c:v>-14.079333986287953</c:v>
                </c:pt>
                <c:pt idx="36042">
                  <c:v>-11.936826640548482</c:v>
                </c:pt>
                <c:pt idx="36043">
                  <c:v>-14.691478942213516</c:v>
                </c:pt>
                <c:pt idx="36044">
                  <c:v>-14.691478942213516</c:v>
                </c:pt>
                <c:pt idx="36045">
                  <c:v>-10.406464250734574</c:v>
                </c:pt>
                <c:pt idx="36046">
                  <c:v>-11.936826640548482</c:v>
                </c:pt>
                <c:pt idx="36047">
                  <c:v>-14.691478942213516</c:v>
                </c:pt>
                <c:pt idx="36048">
                  <c:v>-12.548971596474045</c:v>
                </c:pt>
                <c:pt idx="36049">
                  <c:v>-9.1821743388834491</c:v>
                </c:pt>
                <c:pt idx="36050">
                  <c:v>-9.7943192948090125</c:v>
                </c:pt>
                <c:pt idx="36051">
                  <c:v>-11.32468168462292</c:v>
                </c:pt>
                <c:pt idx="36052">
                  <c:v>-7.3457394711067581</c:v>
                </c:pt>
                <c:pt idx="36053">
                  <c:v>-9.7943192948090125</c:v>
                </c:pt>
                <c:pt idx="36054">
                  <c:v>-11.630754162585701</c:v>
                </c:pt>
                <c:pt idx="36055">
                  <c:v>-10.712536728697357</c:v>
                </c:pt>
                <c:pt idx="36056">
                  <c:v>-10.712536728697357</c:v>
                </c:pt>
                <c:pt idx="36057">
                  <c:v>-11.630754162585701</c:v>
                </c:pt>
                <c:pt idx="36058">
                  <c:v>-10.100391772771793</c:v>
                </c:pt>
                <c:pt idx="36059">
                  <c:v>-7.9578844270323223</c:v>
                </c:pt>
                <c:pt idx="36060">
                  <c:v>-16.527913809990206</c:v>
                </c:pt>
                <c:pt idx="36061">
                  <c:v>-13.161116552399609</c:v>
                </c:pt>
                <c:pt idx="36062">
                  <c:v>-14.385406464250735</c:v>
                </c:pt>
                <c:pt idx="36063">
                  <c:v>-11.630754162585701</c:v>
                </c:pt>
                <c:pt idx="36064">
                  <c:v>-12.242899118511264</c:v>
                </c:pt>
                <c:pt idx="36065">
                  <c:v>-14.9975514201763</c:v>
                </c:pt>
                <c:pt idx="36066">
                  <c:v>-14.079333986287953</c:v>
                </c:pt>
                <c:pt idx="36067">
                  <c:v>-13.773261508325172</c:v>
                </c:pt>
                <c:pt idx="36068">
                  <c:v>-13.161116552399609</c:v>
                </c:pt>
                <c:pt idx="36069">
                  <c:v>-11.630754162585701</c:v>
                </c:pt>
                <c:pt idx="36070">
                  <c:v>-12.548971596474045</c:v>
                </c:pt>
                <c:pt idx="36071">
                  <c:v>-12.548971596474045</c:v>
                </c:pt>
                <c:pt idx="36072">
                  <c:v>-12.855044074436828</c:v>
                </c:pt>
                <c:pt idx="36073">
                  <c:v>-12.855044074436828</c:v>
                </c:pt>
                <c:pt idx="36074">
                  <c:v>-12.242899118511264</c:v>
                </c:pt>
                <c:pt idx="36075">
                  <c:v>-10.406464250734574</c:v>
                </c:pt>
                <c:pt idx="36076">
                  <c:v>-11.630754162585701</c:v>
                </c:pt>
                <c:pt idx="36077">
                  <c:v>-10.406464250734574</c:v>
                </c:pt>
                <c:pt idx="36078">
                  <c:v>-11.936826640548482</c:v>
                </c:pt>
                <c:pt idx="36079">
                  <c:v>-7.6518119490695398</c:v>
                </c:pt>
                <c:pt idx="36080">
                  <c:v>-9.7943192948090125</c:v>
                </c:pt>
                <c:pt idx="36081">
                  <c:v>-9.7943192948090125</c:v>
                </c:pt>
                <c:pt idx="36082">
                  <c:v>-8.570029382957884</c:v>
                </c:pt>
                <c:pt idx="36083">
                  <c:v>-7.0396669931439764</c:v>
                </c:pt>
                <c:pt idx="36084">
                  <c:v>-6.1214495592556322</c:v>
                </c:pt>
                <c:pt idx="36085">
                  <c:v>-7.9578844270323223</c:v>
                </c:pt>
                <c:pt idx="36086">
                  <c:v>-9.1821743388834491</c:v>
                </c:pt>
                <c:pt idx="36087">
                  <c:v>-4.285014691478942</c:v>
                </c:pt>
                <c:pt idx="36088">
                  <c:v>-8.570029382957884</c:v>
                </c:pt>
                <c:pt idx="36089">
                  <c:v>-4.8971596474045063</c:v>
                </c:pt>
                <c:pt idx="36090">
                  <c:v>-3.9789422135161612</c:v>
                </c:pt>
                <c:pt idx="36091">
                  <c:v>-6.1214495592556322</c:v>
                </c:pt>
                <c:pt idx="36092">
                  <c:v>-9.1821743388834491</c:v>
                </c:pt>
                <c:pt idx="36093">
                  <c:v>-8.570029382957884</c:v>
                </c:pt>
                <c:pt idx="36094">
                  <c:v>-12.548971596474045</c:v>
                </c:pt>
                <c:pt idx="36095">
                  <c:v>-14.079333986287953</c:v>
                </c:pt>
                <c:pt idx="36096">
                  <c:v>-10.406464250734574</c:v>
                </c:pt>
                <c:pt idx="36097">
                  <c:v>-10.406464250734574</c:v>
                </c:pt>
                <c:pt idx="36098">
                  <c:v>-8.570029382957884</c:v>
                </c:pt>
                <c:pt idx="36099">
                  <c:v>-7.0396669931439764</c:v>
                </c:pt>
                <c:pt idx="36100">
                  <c:v>-5.2032321253672871</c:v>
                </c:pt>
                <c:pt idx="36101">
                  <c:v>-5.8153770812928505</c:v>
                </c:pt>
                <c:pt idx="36102">
                  <c:v>-5.8153770812928505</c:v>
                </c:pt>
                <c:pt idx="36103">
                  <c:v>-10.406464250734574</c:v>
                </c:pt>
                <c:pt idx="36104">
                  <c:v>-5.5093046033300688</c:v>
                </c:pt>
                <c:pt idx="36105">
                  <c:v>-5.5093046033300688</c:v>
                </c:pt>
                <c:pt idx="36106">
                  <c:v>-6.1214495592556322</c:v>
                </c:pt>
                <c:pt idx="36107">
                  <c:v>-9.1821743388834491</c:v>
                </c:pt>
                <c:pt idx="36108">
                  <c:v>-8.8761018609206666</c:v>
                </c:pt>
                <c:pt idx="36109">
                  <c:v>-10.100391772771793</c:v>
                </c:pt>
                <c:pt idx="36110">
                  <c:v>-9.7943192948090125</c:v>
                </c:pt>
                <c:pt idx="36111">
                  <c:v>-10.712536728697357</c:v>
                </c:pt>
                <c:pt idx="36112">
                  <c:v>-13.161116552399609</c:v>
                </c:pt>
                <c:pt idx="36113">
                  <c:v>-10.406464250734574</c:v>
                </c:pt>
                <c:pt idx="36114">
                  <c:v>-13.467189030362391</c:v>
                </c:pt>
                <c:pt idx="36115">
                  <c:v>-12.242899118511264</c:v>
                </c:pt>
                <c:pt idx="36116">
                  <c:v>-8.8761018609206666</c:v>
                </c:pt>
                <c:pt idx="36117">
                  <c:v>-10.406464250734574</c:v>
                </c:pt>
                <c:pt idx="36118">
                  <c:v>-10.100391772771793</c:v>
                </c:pt>
                <c:pt idx="36119">
                  <c:v>-8.570029382957884</c:v>
                </c:pt>
                <c:pt idx="36120">
                  <c:v>-7.6518119490695398</c:v>
                </c:pt>
                <c:pt idx="36121">
                  <c:v>-10.712536728697357</c:v>
                </c:pt>
                <c:pt idx="36122">
                  <c:v>-8.2639569049951032</c:v>
                </c:pt>
                <c:pt idx="36123">
                  <c:v>-10.100391772771793</c:v>
                </c:pt>
                <c:pt idx="36124">
                  <c:v>-11.936826640548482</c:v>
                </c:pt>
                <c:pt idx="36125">
                  <c:v>-10.712536728697357</c:v>
                </c:pt>
                <c:pt idx="36126">
                  <c:v>-11.936826640548482</c:v>
                </c:pt>
                <c:pt idx="36127">
                  <c:v>-11.936826640548482</c:v>
                </c:pt>
                <c:pt idx="36128">
                  <c:v>-15.60969637610186</c:v>
                </c:pt>
                <c:pt idx="36129">
                  <c:v>-14.9975514201763</c:v>
                </c:pt>
                <c:pt idx="36130">
                  <c:v>-15.915768854064645</c:v>
                </c:pt>
                <c:pt idx="36131">
                  <c:v>-16.833986287952989</c:v>
                </c:pt>
                <c:pt idx="36132">
                  <c:v>-15.60969637610186</c:v>
                </c:pt>
                <c:pt idx="36133">
                  <c:v>-14.079333986287953</c:v>
                </c:pt>
                <c:pt idx="36134">
                  <c:v>-14.9975514201763</c:v>
                </c:pt>
                <c:pt idx="36135">
                  <c:v>-14.079333986287953</c:v>
                </c:pt>
                <c:pt idx="36136">
                  <c:v>-12.855044074436828</c:v>
                </c:pt>
                <c:pt idx="36137">
                  <c:v>-12.855044074436828</c:v>
                </c:pt>
                <c:pt idx="36138">
                  <c:v>-13.773261508325172</c:v>
                </c:pt>
                <c:pt idx="36139">
                  <c:v>-14.385406464250735</c:v>
                </c:pt>
                <c:pt idx="36140">
                  <c:v>-11.936826640548482</c:v>
                </c:pt>
                <c:pt idx="36141">
                  <c:v>-12.548971596474045</c:v>
                </c:pt>
                <c:pt idx="36142">
                  <c:v>-10.406464250734574</c:v>
                </c:pt>
                <c:pt idx="36143">
                  <c:v>-11.630754162585701</c:v>
                </c:pt>
                <c:pt idx="36144">
                  <c:v>-11.018609206660138</c:v>
                </c:pt>
                <c:pt idx="36145">
                  <c:v>-11.018609206660138</c:v>
                </c:pt>
                <c:pt idx="36146">
                  <c:v>-10.100391772771793</c:v>
                </c:pt>
                <c:pt idx="36147">
                  <c:v>-11.018609206660138</c:v>
                </c:pt>
                <c:pt idx="36148">
                  <c:v>-9.1821743388834491</c:v>
                </c:pt>
                <c:pt idx="36149">
                  <c:v>-9.7943192948090125</c:v>
                </c:pt>
                <c:pt idx="36150">
                  <c:v>-7.6518119490695398</c:v>
                </c:pt>
                <c:pt idx="36151">
                  <c:v>-7.3457394711067581</c:v>
                </c:pt>
                <c:pt idx="36152">
                  <c:v>-10.406464250734574</c:v>
                </c:pt>
                <c:pt idx="36153">
                  <c:v>-7.6518119490695398</c:v>
                </c:pt>
                <c:pt idx="36154">
                  <c:v>-8.570029382957884</c:v>
                </c:pt>
                <c:pt idx="36155">
                  <c:v>-11.018609206660138</c:v>
                </c:pt>
                <c:pt idx="36156">
                  <c:v>-9.1821743388834491</c:v>
                </c:pt>
                <c:pt idx="36157">
                  <c:v>-5.8153770812928505</c:v>
                </c:pt>
                <c:pt idx="36158">
                  <c:v>-7.6518119490695398</c:v>
                </c:pt>
                <c:pt idx="36159">
                  <c:v>-10.406464250734574</c:v>
                </c:pt>
                <c:pt idx="36160">
                  <c:v>-12.855044074436828</c:v>
                </c:pt>
                <c:pt idx="36161">
                  <c:v>-10.100391772771793</c:v>
                </c:pt>
                <c:pt idx="36162">
                  <c:v>-10.100391772771793</c:v>
                </c:pt>
                <c:pt idx="36163">
                  <c:v>-10.712536728697357</c:v>
                </c:pt>
                <c:pt idx="36164">
                  <c:v>-11.936826640548482</c:v>
                </c:pt>
                <c:pt idx="36165">
                  <c:v>-11.936826640548482</c:v>
                </c:pt>
                <c:pt idx="36166">
                  <c:v>-9.1821743388834491</c:v>
                </c:pt>
                <c:pt idx="36167">
                  <c:v>-13.161116552399609</c:v>
                </c:pt>
                <c:pt idx="36168">
                  <c:v>-11.32468168462292</c:v>
                </c:pt>
                <c:pt idx="36169">
                  <c:v>-9.1821743388834491</c:v>
                </c:pt>
                <c:pt idx="36170">
                  <c:v>-11.32468168462292</c:v>
                </c:pt>
                <c:pt idx="36171">
                  <c:v>-8.8761018609206666</c:v>
                </c:pt>
                <c:pt idx="36172">
                  <c:v>-10.712536728697357</c:v>
                </c:pt>
                <c:pt idx="36173">
                  <c:v>-11.018609206660138</c:v>
                </c:pt>
                <c:pt idx="36174">
                  <c:v>-7.0396669931439764</c:v>
                </c:pt>
                <c:pt idx="36175">
                  <c:v>-9.7943192948090125</c:v>
                </c:pt>
                <c:pt idx="36176">
                  <c:v>-11.32468168462292</c:v>
                </c:pt>
                <c:pt idx="36177">
                  <c:v>-9.1821743388834491</c:v>
                </c:pt>
                <c:pt idx="36178">
                  <c:v>-7.0396669931439764</c:v>
                </c:pt>
                <c:pt idx="36179">
                  <c:v>-5.5093046033300688</c:v>
                </c:pt>
                <c:pt idx="36180">
                  <c:v>-5.8153770812928505</c:v>
                </c:pt>
                <c:pt idx="36181">
                  <c:v>-7.6518119490695398</c:v>
                </c:pt>
                <c:pt idx="36182">
                  <c:v>-8.8761018609206666</c:v>
                </c:pt>
                <c:pt idx="36183">
                  <c:v>-7.3457394711067581</c:v>
                </c:pt>
                <c:pt idx="36184">
                  <c:v>-8.570029382957884</c:v>
                </c:pt>
                <c:pt idx="36185">
                  <c:v>-10.100391772771793</c:v>
                </c:pt>
                <c:pt idx="36186">
                  <c:v>-12.855044074436828</c:v>
                </c:pt>
                <c:pt idx="36187">
                  <c:v>-11.32468168462292</c:v>
                </c:pt>
                <c:pt idx="36188">
                  <c:v>-8.570029382957884</c:v>
                </c:pt>
                <c:pt idx="36189">
                  <c:v>-10.406464250734574</c:v>
                </c:pt>
                <c:pt idx="36190">
                  <c:v>-11.018609206660138</c:v>
                </c:pt>
                <c:pt idx="36191">
                  <c:v>-10.712536728697357</c:v>
                </c:pt>
                <c:pt idx="36192">
                  <c:v>-9.7943192948090125</c:v>
                </c:pt>
                <c:pt idx="36193">
                  <c:v>-8.8761018609206666</c:v>
                </c:pt>
                <c:pt idx="36194">
                  <c:v>-11.018609206660138</c:v>
                </c:pt>
                <c:pt idx="36195">
                  <c:v>-8.2639569049951032</c:v>
                </c:pt>
                <c:pt idx="36196">
                  <c:v>-10.406464250734574</c:v>
                </c:pt>
                <c:pt idx="36197">
                  <c:v>-11.630754162585701</c:v>
                </c:pt>
                <c:pt idx="36198">
                  <c:v>-11.018609206660138</c:v>
                </c:pt>
                <c:pt idx="36199">
                  <c:v>-10.406464250734574</c:v>
                </c:pt>
                <c:pt idx="36200">
                  <c:v>-8.2639569049951032</c:v>
                </c:pt>
                <c:pt idx="36201">
                  <c:v>-10.406464250734574</c:v>
                </c:pt>
                <c:pt idx="36202">
                  <c:v>-8.8761018609206666</c:v>
                </c:pt>
                <c:pt idx="36203">
                  <c:v>-7.6518119490695398</c:v>
                </c:pt>
                <c:pt idx="36204">
                  <c:v>-8.8761018609206666</c:v>
                </c:pt>
                <c:pt idx="36205">
                  <c:v>-8.8761018609206666</c:v>
                </c:pt>
                <c:pt idx="36206">
                  <c:v>-8.2639569049951032</c:v>
                </c:pt>
                <c:pt idx="36207">
                  <c:v>-8.8761018609206666</c:v>
                </c:pt>
                <c:pt idx="36208">
                  <c:v>-9.1821743388834491</c:v>
                </c:pt>
                <c:pt idx="36209">
                  <c:v>-8.2639569049951032</c:v>
                </c:pt>
                <c:pt idx="36210">
                  <c:v>-10.712536728697357</c:v>
                </c:pt>
                <c:pt idx="36211">
                  <c:v>-13.773261508325172</c:v>
                </c:pt>
                <c:pt idx="36212">
                  <c:v>-17.140058765915768</c:v>
                </c:pt>
                <c:pt idx="36213">
                  <c:v>-15.60969637610186</c:v>
                </c:pt>
                <c:pt idx="36214">
                  <c:v>-14.9975514201763</c:v>
                </c:pt>
                <c:pt idx="36215">
                  <c:v>-11.936826640548482</c:v>
                </c:pt>
                <c:pt idx="36216">
                  <c:v>-13.467189030362391</c:v>
                </c:pt>
                <c:pt idx="36217">
                  <c:v>-15.30362389813908</c:v>
                </c:pt>
                <c:pt idx="36218">
                  <c:v>-15.30362389813908</c:v>
                </c:pt>
                <c:pt idx="36219">
                  <c:v>-14.9975514201763</c:v>
                </c:pt>
                <c:pt idx="36220">
                  <c:v>-14.691478942213516</c:v>
                </c:pt>
                <c:pt idx="36221">
                  <c:v>-14.691478942213516</c:v>
                </c:pt>
                <c:pt idx="36222">
                  <c:v>-13.467189030362391</c:v>
                </c:pt>
                <c:pt idx="36223">
                  <c:v>-11.936826640548482</c:v>
                </c:pt>
                <c:pt idx="36224">
                  <c:v>-13.467189030362391</c:v>
                </c:pt>
                <c:pt idx="36225">
                  <c:v>-12.548971596474045</c:v>
                </c:pt>
                <c:pt idx="36226">
                  <c:v>-11.630754162585701</c:v>
                </c:pt>
                <c:pt idx="36227">
                  <c:v>-9.1821743388834491</c:v>
                </c:pt>
                <c:pt idx="36228">
                  <c:v>-10.100391772771793</c:v>
                </c:pt>
                <c:pt idx="36229">
                  <c:v>-10.712536728697357</c:v>
                </c:pt>
                <c:pt idx="36230">
                  <c:v>-9.7943192948090125</c:v>
                </c:pt>
                <c:pt idx="36231">
                  <c:v>-10.406464250734574</c:v>
                </c:pt>
                <c:pt idx="36232">
                  <c:v>-12.548971596474045</c:v>
                </c:pt>
                <c:pt idx="36233">
                  <c:v>-13.467189030362391</c:v>
                </c:pt>
                <c:pt idx="36234">
                  <c:v>-14.691478942213516</c:v>
                </c:pt>
                <c:pt idx="36235">
                  <c:v>-13.161116552399609</c:v>
                </c:pt>
                <c:pt idx="36236">
                  <c:v>-14.385406464250735</c:v>
                </c:pt>
                <c:pt idx="36237">
                  <c:v>-13.161116552399609</c:v>
                </c:pt>
                <c:pt idx="36238">
                  <c:v>-12.855044074436828</c:v>
                </c:pt>
                <c:pt idx="36239">
                  <c:v>-14.079333986287953</c:v>
                </c:pt>
                <c:pt idx="36240">
                  <c:v>-15.30362389813908</c:v>
                </c:pt>
                <c:pt idx="36241">
                  <c:v>-14.385406464250735</c:v>
                </c:pt>
                <c:pt idx="36242">
                  <c:v>-11.018609206660138</c:v>
                </c:pt>
                <c:pt idx="36243">
                  <c:v>-11.936826640548482</c:v>
                </c:pt>
                <c:pt idx="36244">
                  <c:v>-10.712536728697357</c:v>
                </c:pt>
                <c:pt idx="36245">
                  <c:v>-8.8761018609206666</c:v>
                </c:pt>
                <c:pt idx="36246">
                  <c:v>-10.100391772771793</c:v>
                </c:pt>
                <c:pt idx="36247">
                  <c:v>-10.100391772771793</c:v>
                </c:pt>
                <c:pt idx="36248">
                  <c:v>-8.570029382957884</c:v>
                </c:pt>
                <c:pt idx="36249">
                  <c:v>-9.7943192948090125</c:v>
                </c:pt>
                <c:pt idx="36250">
                  <c:v>-13.161116552399609</c:v>
                </c:pt>
                <c:pt idx="36251">
                  <c:v>-12.548971596474045</c:v>
                </c:pt>
                <c:pt idx="36252">
                  <c:v>-11.936826640548482</c:v>
                </c:pt>
                <c:pt idx="36253">
                  <c:v>-13.161116552399609</c:v>
                </c:pt>
                <c:pt idx="36254">
                  <c:v>-11.936826640548482</c:v>
                </c:pt>
                <c:pt idx="36255">
                  <c:v>-9.7943192948090125</c:v>
                </c:pt>
                <c:pt idx="36256">
                  <c:v>-8.570029382957884</c:v>
                </c:pt>
                <c:pt idx="36257">
                  <c:v>-10.712536728697357</c:v>
                </c:pt>
                <c:pt idx="36258">
                  <c:v>-10.406464250734574</c:v>
                </c:pt>
                <c:pt idx="36259">
                  <c:v>-11.018609206660138</c:v>
                </c:pt>
                <c:pt idx="36260">
                  <c:v>-10.406464250734574</c:v>
                </c:pt>
                <c:pt idx="36261">
                  <c:v>-11.630754162585701</c:v>
                </c:pt>
                <c:pt idx="36262">
                  <c:v>-12.242899118511264</c:v>
                </c:pt>
                <c:pt idx="36263">
                  <c:v>-11.018609206660138</c:v>
                </c:pt>
                <c:pt idx="36264">
                  <c:v>-10.712536728697357</c:v>
                </c:pt>
                <c:pt idx="36265">
                  <c:v>-10.406464250734574</c:v>
                </c:pt>
                <c:pt idx="36266">
                  <c:v>-11.630754162585701</c:v>
                </c:pt>
                <c:pt idx="36267">
                  <c:v>-13.161116552399609</c:v>
                </c:pt>
                <c:pt idx="36268">
                  <c:v>-12.242899118511264</c:v>
                </c:pt>
                <c:pt idx="36269">
                  <c:v>-8.570029382957884</c:v>
                </c:pt>
                <c:pt idx="36270">
                  <c:v>-11.32468168462292</c:v>
                </c:pt>
                <c:pt idx="36271">
                  <c:v>-12.242899118511264</c:v>
                </c:pt>
                <c:pt idx="36272">
                  <c:v>-10.100391772771793</c:v>
                </c:pt>
                <c:pt idx="36273">
                  <c:v>-6.1214495592556322</c:v>
                </c:pt>
                <c:pt idx="36274">
                  <c:v>-6.7335945151811956</c:v>
                </c:pt>
                <c:pt idx="36275">
                  <c:v>-9.1821743388834491</c:v>
                </c:pt>
                <c:pt idx="36276">
                  <c:v>-7.3457394711067581</c:v>
                </c:pt>
                <c:pt idx="36277">
                  <c:v>-10.406464250734574</c:v>
                </c:pt>
                <c:pt idx="36278">
                  <c:v>-11.936826640548482</c:v>
                </c:pt>
                <c:pt idx="36279">
                  <c:v>-12.242899118511264</c:v>
                </c:pt>
                <c:pt idx="36280">
                  <c:v>-11.936826640548482</c:v>
                </c:pt>
                <c:pt idx="36281">
                  <c:v>-12.242899118511264</c:v>
                </c:pt>
                <c:pt idx="36282">
                  <c:v>-10.712536728697357</c:v>
                </c:pt>
                <c:pt idx="36283">
                  <c:v>-11.936826640548482</c:v>
                </c:pt>
                <c:pt idx="36284">
                  <c:v>-11.018609206660138</c:v>
                </c:pt>
                <c:pt idx="36285">
                  <c:v>-10.406464250734574</c:v>
                </c:pt>
                <c:pt idx="36286">
                  <c:v>-11.630754162585701</c:v>
                </c:pt>
                <c:pt idx="36287">
                  <c:v>-14.079333986287953</c:v>
                </c:pt>
                <c:pt idx="36288">
                  <c:v>-12.548971596474045</c:v>
                </c:pt>
                <c:pt idx="36289">
                  <c:v>-9.7943192948090125</c:v>
                </c:pt>
                <c:pt idx="36290">
                  <c:v>-13.161116552399609</c:v>
                </c:pt>
                <c:pt idx="36291">
                  <c:v>-12.855044074436828</c:v>
                </c:pt>
                <c:pt idx="36292">
                  <c:v>-9.7943192948090125</c:v>
                </c:pt>
                <c:pt idx="36293">
                  <c:v>-11.018609206660138</c:v>
                </c:pt>
                <c:pt idx="36294">
                  <c:v>-12.855044074436828</c:v>
                </c:pt>
                <c:pt idx="36295">
                  <c:v>-14.385406464250735</c:v>
                </c:pt>
                <c:pt idx="36296">
                  <c:v>-17.446131243878551</c:v>
                </c:pt>
                <c:pt idx="36297">
                  <c:v>-14.079333986287953</c:v>
                </c:pt>
                <c:pt idx="36298">
                  <c:v>-13.773261508325172</c:v>
                </c:pt>
                <c:pt idx="36299">
                  <c:v>-11.936826640548482</c:v>
                </c:pt>
                <c:pt idx="36300">
                  <c:v>-13.773261508325172</c:v>
                </c:pt>
                <c:pt idx="36301">
                  <c:v>-13.773261508325172</c:v>
                </c:pt>
                <c:pt idx="36302">
                  <c:v>-14.079333986287953</c:v>
                </c:pt>
                <c:pt idx="36303">
                  <c:v>-12.548971596474045</c:v>
                </c:pt>
                <c:pt idx="36304">
                  <c:v>-11.630754162585701</c:v>
                </c:pt>
                <c:pt idx="36305">
                  <c:v>-11.936826640548482</c:v>
                </c:pt>
                <c:pt idx="36306">
                  <c:v>-11.630754162585701</c:v>
                </c:pt>
                <c:pt idx="36307">
                  <c:v>-11.32468168462292</c:v>
                </c:pt>
                <c:pt idx="36308">
                  <c:v>-12.855044074436828</c:v>
                </c:pt>
                <c:pt idx="36309">
                  <c:v>-7.9578844270323223</c:v>
                </c:pt>
                <c:pt idx="36310">
                  <c:v>-11.32468168462292</c:v>
                </c:pt>
                <c:pt idx="36311">
                  <c:v>-13.773261508325172</c:v>
                </c:pt>
                <c:pt idx="36312">
                  <c:v>-11.630754162585701</c:v>
                </c:pt>
                <c:pt idx="36313">
                  <c:v>-14.9975514201763</c:v>
                </c:pt>
                <c:pt idx="36314">
                  <c:v>-14.691478942213516</c:v>
                </c:pt>
                <c:pt idx="36315">
                  <c:v>-13.773261508325172</c:v>
                </c:pt>
                <c:pt idx="36316">
                  <c:v>-14.079333986287953</c:v>
                </c:pt>
                <c:pt idx="36317">
                  <c:v>-10.712536728697357</c:v>
                </c:pt>
                <c:pt idx="36318">
                  <c:v>-13.161116552399609</c:v>
                </c:pt>
                <c:pt idx="36319">
                  <c:v>-14.385406464250735</c:v>
                </c:pt>
                <c:pt idx="36320">
                  <c:v>-10.712536728697357</c:v>
                </c:pt>
                <c:pt idx="36321">
                  <c:v>-10.406464250734574</c:v>
                </c:pt>
                <c:pt idx="36322">
                  <c:v>-9.1821743388834491</c:v>
                </c:pt>
                <c:pt idx="36323">
                  <c:v>-9.7943192948090125</c:v>
                </c:pt>
                <c:pt idx="36324">
                  <c:v>-11.32468168462292</c:v>
                </c:pt>
                <c:pt idx="36325">
                  <c:v>-12.548971596474045</c:v>
                </c:pt>
                <c:pt idx="36326">
                  <c:v>-11.936826640548482</c:v>
                </c:pt>
                <c:pt idx="36327">
                  <c:v>-7.9578844270323223</c:v>
                </c:pt>
                <c:pt idx="36328">
                  <c:v>-9.1821743388834491</c:v>
                </c:pt>
                <c:pt idx="36329">
                  <c:v>-11.936826640548482</c:v>
                </c:pt>
                <c:pt idx="36330">
                  <c:v>-8.570029382957884</c:v>
                </c:pt>
                <c:pt idx="36331">
                  <c:v>-6.1214495592556322</c:v>
                </c:pt>
                <c:pt idx="36332">
                  <c:v>-7.6518119490695398</c:v>
                </c:pt>
                <c:pt idx="36333">
                  <c:v>-8.8761018609206666</c:v>
                </c:pt>
                <c:pt idx="36334">
                  <c:v>-10.100391772771793</c:v>
                </c:pt>
                <c:pt idx="36335">
                  <c:v>-9.1821743388834491</c:v>
                </c:pt>
                <c:pt idx="36336">
                  <c:v>-11.32468168462292</c:v>
                </c:pt>
                <c:pt idx="36337">
                  <c:v>-10.712536728697357</c:v>
                </c:pt>
                <c:pt idx="36338">
                  <c:v>-11.630754162585701</c:v>
                </c:pt>
                <c:pt idx="36339">
                  <c:v>-8.570029382957884</c:v>
                </c:pt>
                <c:pt idx="36340">
                  <c:v>-9.1821743388834491</c:v>
                </c:pt>
                <c:pt idx="36341">
                  <c:v>-8.570029382957884</c:v>
                </c:pt>
                <c:pt idx="36342">
                  <c:v>-11.630754162585701</c:v>
                </c:pt>
                <c:pt idx="36343">
                  <c:v>-8.570029382957884</c:v>
                </c:pt>
                <c:pt idx="36344">
                  <c:v>-10.712536728697357</c:v>
                </c:pt>
                <c:pt idx="36345">
                  <c:v>-7.6518119490695398</c:v>
                </c:pt>
                <c:pt idx="36346">
                  <c:v>-10.406464250734574</c:v>
                </c:pt>
                <c:pt idx="36347">
                  <c:v>-10.712536728697357</c:v>
                </c:pt>
                <c:pt idx="36348">
                  <c:v>-9.7943192948090125</c:v>
                </c:pt>
                <c:pt idx="36349">
                  <c:v>-7.3457394711067581</c:v>
                </c:pt>
                <c:pt idx="36350">
                  <c:v>-5.8153770812928505</c:v>
                </c:pt>
                <c:pt idx="36351">
                  <c:v>-5.8153770812928505</c:v>
                </c:pt>
                <c:pt idx="36352">
                  <c:v>-4.285014691478942</c:v>
                </c:pt>
                <c:pt idx="36353">
                  <c:v>-5.8153770812928505</c:v>
                </c:pt>
                <c:pt idx="36354">
                  <c:v>-5.8153770812928505</c:v>
                </c:pt>
                <c:pt idx="36355">
                  <c:v>-7.3457394711067581</c:v>
                </c:pt>
                <c:pt idx="36356">
                  <c:v>-10.100391772771793</c:v>
                </c:pt>
                <c:pt idx="36357">
                  <c:v>-7.9578844270323223</c:v>
                </c:pt>
                <c:pt idx="36358">
                  <c:v>-7.3457394711067581</c:v>
                </c:pt>
                <c:pt idx="36359">
                  <c:v>-10.100391772771793</c:v>
                </c:pt>
                <c:pt idx="36360">
                  <c:v>-9.7943192948090125</c:v>
                </c:pt>
                <c:pt idx="36361">
                  <c:v>-10.100391772771793</c:v>
                </c:pt>
                <c:pt idx="36362">
                  <c:v>-11.018609206660138</c:v>
                </c:pt>
                <c:pt idx="36363">
                  <c:v>-10.712536728697357</c:v>
                </c:pt>
                <c:pt idx="36364">
                  <c:v>-9.7943192948090125</c:v>
                </c:pt>
                <c:pt idx="36365">
                  <c:v>-8.570029382957884</c:v>
                </c:pt>
                <c:pt idx="36366">
                  <c:v>-9.7943192948090125</c:v>
                </c:pt>
                <c:pt idx="36367">
                  <c:v>-4.285014691478942</c:v>
                </c:pt>
                <c:pt idx="36368">
                  <c:v>-4.285014691478942</c:v>
                </c:pt>
                <c:pt idx="36369">
                  <c:v>-7.3457394711067581</c:v>
                </c:pt>
                <c:pt idx="36370">
                  <c:v>-7.0396669931439764</c:v>
                </c:pt>
                <c:pt idx="36371">
                  <c:v>-7.3457394711067581</c:v>
                </c:pt>
                <c:pt idx="36372">
                  <c:v>-9.7943192948090125</c:v>
                </c:pt>
                <c:pt idx="36373">
                  <c:v>-6.1214495592556322</c:v>
                </c:pt>
                <c:pt idx="36374">
                  <c:v>-7.6518119490695398</c:v>
                </c:pt>
                <c:pt idx="36375">
                  <c:v>-10.100391772771793</c:v>
                </c:pt>
                <c:pt idx="36376">
                  <c:v>-11.018609206660138</c:v>
                </c:pt>
                <c:pt idx="36377">
                  <c:v>-9.7943192948090125</c:v>
                </c:pt>
                <c:pt idx="36378">
                  <c:v>-7.6518119490695398</c:v>
                </c:pt>
                <c:pt idx="36379">
                  <c:v>-8.8761018609206666</c:v>
                </c:pt>
                <c:pt idx="36380">
                  <c:v>-11.936826640548482</c:v>
                </c:pt>
                <c:pt idx="36381">
                  <c:v>-9.1821743388834491</c:v>
                </c:pt>
                <c:pt idx="36382">
                  <c:v>-11.630754162585701</c:v>
                </c:pt>
                <c:pt idx="36383">
                  <c:v>-14.691478942213516</c:v>
                </c:pt>
                <c:pt idx="36384">
                  <c:v>-13.773261508325172</c:v>
                </c:pt>
                <c:pt idx="36385">
                  <c:v>-12.242899118511264</c:v>
                </c:pt>
                <c:pt idx="36386">
                  <c:v>-11.32468168462292</c:v>
                </c:pt>
                <c:pt idx="36387">
                  <c:v>-13.467189030362391</c:v>
                </c:pt>
                <c:pt idx="36388">
                  <c:v>-10.100391772771793</c:v>
                </c:pt>
                <c:pt idx="36389">
                  <c:v>-10.406464250734574</c:v>
                </c:pt>
                <c:pt idx="36390">
                  <c:v>-8.8761018609206666</c:v>
                </c:pt>
                <c:pt idx="36391">
                  <c:v>-12.242899118511264</c:v>
                </c:pt>
                <c:pt idx="36392">
                  <c:v>-13.161116552399609</c:v>
                </c:pt>
                <c:pt idx="36393">
                  <c:v>-11.018609206660138</c:v>
                </c:pt>
                <c:pt idx="36394">
                  <c:v>-11.936826640548482</c:v>
                </c:pt>
                <c:pt idx="36395">
                  <c:v>-8.8761018609206666</c:v>
                </c:pt>
                <c:pt idx="36396">
                  <c:v>-10.406464250734574</c:v>
                </c:pt>
                <c:pt idx="36397">
                  <c:v>-10.100391772771793</c:v>
                </c:pt>
                <c:pt idx="36398">
                  <c:v>-10.406464250734574</c:v>
                </c:pt>
                <c:pt idx="36399">
                  <c:v>-7.0396669931439764</c:v>
                </c:pt>
                <c:pt idx="36400">
                  <c:v>-5.5093046033300688</c:v>
                </c:pt>
                <c:pt idx="36401">
                  <c:v>-6.7335945151811956</c:v>
                </c:pt>
                <c:pt idx="36402">
                  <c:v>-7.6518119490695398</c:v>
                </c:pt>
                <c:pt idx="36403">
                  <c:v>-3.9789422135161612</c:v>
                </c:pt>
                <c:pt idx="36404">
                  <c:v>-4.8971596474045063</c:v>
                </c:pt>
                <c:pt idx="36405">
                  <c:v>-7.9578844270323223</c:v>
                </c:pt>
                <c:pt idx="36406">
                  <c:v>-8.8761018609206666</c:v>
                </c:pt>
                <c:pt idx="36407">
                  <c:v>-11.018609206660138</c:v>
                </c:pt>
                <c:pt idx="36408">
                  <c:v>-9.7943192948090125</c:v>
                </c:pt>
                <c:pt idx="36409">
                  <c:v>-9.1821743388834491</c:v>
                </c:pt>
                <c:pt idx="36410">
                  <c:v>-9.1821743388834491</c:v>
                </c:pt>
                <c:pt idx="36411">
                  <c:v>-7.3457394711067581</c:v>
                </c:pt>
                <c:pt idx="36412">
                  <c:v>-8.8761018609206666</c:v>
                </c:pt>
                <c:pt idx="36413">
                  <c:v>-9.1821743388834491</c:v>
                </c:pt>
                <c:pt idx="36414">
                  <c:v>-12.548971596474045</c:v>
                </c:pt>
                <c:pt idx="36415">
                  <c:v>-10.406464250734574</c:v>
                </c:pt>
                <c:pt idx="36416">
                  <c:v>-10.712536728697357</c:v>
                </c:pt>
                <c:pt idx="36417">
                  <c:v>-10.100391772771793</c:v>
                </c:pt>
                <c:pt idx="36418">
                  <c:v>-8.570029382957884</c:v>
                </c:pt>
                <c:pt idx="36419">
                  <c:v>-9.1821743388834491</c:v>
                </c:pt>
                <c:pt idx="36420">
                  <c:v>-11.630754162585701</c:v>
                </c:pt>
                <c:pt idx="36421">
                  <c:v>-9.7943192948090125</c:v>
                </c:pt>
                <c:pt idx="36422">
                  <c:v>-6.7335945151811956</c:v>
                </c:pt>
                <c:pt idx="36423">
                  <c:v>-10.406464250734574</c:v>
                </c:pt>
                <c:pt idx="36424">
                  <c:v>-7.3457394711067581</c:v>
                </c:pt>
                <c:pt idx="36425">
                  <c:v>-7.6518119490695398</c:v>
                </c:pt>
                <c:pt idx="36426">
                  <c:v>-7.3457394711067581</c:v>
                </c:pt>
                <c:pt idx="36427">
                  <c:v>-7.9578844270323223</c:v>
                </c:pt>
                <c:pt idx="36428">
                  <c:v>-10.406464250734574</c:v>
                </c:pt>
                <c:pt idx="36429">
                  <c:v>-11.936826640548482</c:v>
                </c:pt>
                <c:pt idx="36430">
                  <c:v>-11.32468168462292</c:v>
                </c:pt>
                <c:pt idx="36431">
                  <c:v>-7.6518119490695398</c:v>
                </c:pt>
                <c:pt idx="36432">
                  <c:v>-11.32468168462292</c:v>
                </c:pt>
                <c:pt idx="36433">
                  <c:v>-9.1821743388834491</c:v>
                </c:pt>
                <c:pt idx="36434">
                  <c:v>-4.285014691478942</c:v>
                </c:pt>
                <c:pt idx="36435">
                  <c:v>-3.0607247796278161</c:v>
                </c:pt>
                <c:pt idx="36436">
                  <c:v>-7.3457394711067581</c:v>
                </c:pt>
                <c:pt idx="36437">
                  <c:v>-8.8761018609206666</c:v>
                </c:pt>
                <c:pt idx="36438">
                  <c:v>-7.6518119490695398</c:v>
                </c:pt>
                <c:pt idx="36439">
                  <c:v>-5.2032321253672871</c:v>
                </c:pt>
                <c:pt idx="36440">
                  <c:v>-4.8971596474045063</c:v>
                </c:pt>
                <c:pt idx="36441">
                  <c:v>-7.6518119490695398</c:v>
                </c:pt>
                <c:pt idx="36442">
                  <c:v>-8.2639569049951032</c:v>
                </c:pt>
                <c:pt idx="36443">
                  <c:v>-7.0396669931439764</c:v>
                </c:pt>
                <c:pt idx="36444">
                  <c:v>-4.285014691478942</c:v>
                </c:pt>
                <c:pt idx="36445">
                  <c:v>-3.0607247796278161</c:v>
                </c:pt>
                <c:pt idx="36446">
                  <c:v>-8.2639569049951032</c:v>
                </c:pt>
                <c:pt idx="36447">
                  <c:v>-7.6518119490695398</c:v>
                </c:pt>
                <c:pt idx="36448">
                  <c:v>-8.2639569049951032</c:v>
                </c:pt>
                <c:pt idx="36449">
                  <c:v>-9.7943192948090125</c:v>
                </c:pt>
                <c:pt idx="36450">
                  <c:v>-12.242899118511264</c:v>
                </c:pt>
                <c:pt idx="36451">
                  <c:v>-10.100391772771793</c:v>
                </c:pt>
                <c:pt idx="36452">
                  <c:v>-12.548971596474045</c:v>
                </c:pt>
                <c:pt idx="36453">
                  <c:v>-12.548971596474045</c:v>
                </c:pt>
                <c:pt idx="36454">
                  <c:v>-9.7943192948090125</c:v>
                </c:pt>
                <c:pt idx="36455">
                  <c:v>-12.242899118511264</c:v>
                </c:pt>
                <c:pt idx="36456">
                  <c:v>-14.079333986287953</c:v>
                </c:pt>
                <c:pt idx="36457">
                  <c:v>-7.6518119490695398</c:v>
                </c:pt>
                <c:pt idx="36458">
                  <c:v>-7.9578844270323223</c:v>
                </c:pt>
                <c:pt idx="36459">
                  <c:v>-10.406464250734574</c:v>
                </c:pt>
                <c:pt idx="36460">
                  <c:v>-10.406464250734574</c:v>
                </c:pt>
                <c:pt idx="36461">
                  <c:v>-9.1821743388834491</c:v>
                </c:pt>
                <c:pt idx="36462">
                  <c:v>-11.936826640548482</c:v>
                </c:pt>
                <c:pt idx="36463">
                  <c:v>-11.936826640548482</c:v>
                </c:pt>
                <c:pt idx="36464">
                  <c:v>-7.9578844270323223</c:v>
                </c:pt>
                <c:pt idx="36465">
                  <c:v>-12.855044074436828</c:v>
                </c:pt>
                <c:pt idx="36466">
                  <c:v>-13.161116552399609</c:v>
                </c:pt>
                <c:pt idx="36467">
                  <c:v>-9.1821743388834491</c:v>
                </c:pt>
                <c:pt idx="36468">
                  <c:v>-7.9578844270323223</c:v>
                </c:pt>
                <c:pt idx="36469">
                  <c:v>-9.7943192948090125</c:v>
                </c:pt>
                <c:pt idx="36470">
                  <c:v>-9.7943192948090125</c:v>
                </c:pt>
                <c:pt idx="36471">
                  <c:v>-10.100391772771793</c:v>
                </c:pt>
                <c:pt idx="36472">
                  <c:v>-11.630754162585701</c:v>
                </c:pt>
                <c:pt idx="36473">
                  <c:v>-12.548971596474045</c:v>
                </c:pt>
                <c:pt idx="36474">
                  <c:v>-11.32468168462292</c:v>
                </c:pt>
                <c:pt idx="36475">
                  <c:v>-11.936826640548482</c:v>
                </c:pt>
                <c:pt idx="36476">
                  <c:v>-12.855044074436828</c:v>
                </c:pt>
                <c:pt idx="36477">
                  <c:v>-14.385406464250735</c:v>
                </c:pt>
                <c:pt idx="36478">
                  <c:v>-11.630754162585701</c:v>
                </c:pt>
                <c:pt idx="36479">
                  <c:v>-10.100391772771793</c:v>
                </c:pt>
                <c:pt idx="36480">
                  <c:v>-12.548971596474045</c:v>
                </c:pt>
                <c:pt idx="36481">
                  <c:v>-14.9975514201763</c:v>
                </c:pt>
                <c:pt idx="36482">
                  <c:v>-10.100391772771793</c:v>
                </c:pt>
                <c:pt idx="36483">
                  <c:v>-10.712536728697357</c:v>
                </c:pt>
                <c:pt idx="36484">
                  <c:v>-12.548971596474045</c:v>
                </c:pt>
                <c:pt idx="36485">
                  <c:v>-12.548971596474045</c:v>
                </c:pt>
                <c:pt idx="36486">
                  <c:v>-12.855044074436828</c:v>
                </c:pt>
                <c:pt idx="36487">
                  <c:v>-8.570029382957884</c:v>
                </c:pt>
                <c:pt idx="36488">
                  <c:v>-8.8761018609206666</c:v>
                </c:pt>
                <c:pt idx="36489">
                  <c:v>-9.7943192948090125</c:v>
                </c:pt>
                <c:pt idx="36490">
                  <c:v>-7.6518119490695398</c:v>
                </c:pt>
                <c:pt idx="36491">
                  <c:v>-10.100391772771793</c:v>
                </c:pt>
                <c:pt idx="36492">
                  <c:v>-9.1821743388834491</c:v>
                </c:pt>
                <c:pt idx="36493">
                  <c:v>-11.936826640548482</c:v>
                </c:pt>
                <c:pt idx="36494">
                  <c:v>-12.242899118511264</c:v>
                </c:pt>
                <c:pt idx="36495">
                  <c:v>-12.548971596474045</c:v>
                </c:pt>
                <c:pt idx="36496">
                  <c:v>-11.936826640548482</c:v>
                </c:pt>
                <c:pt idx="36497">
                  <c:v>-9.7943192948090125</c:v>
                </c:pt>
                <c:pt idx="36498">
                  <c:v>-5.8153770812928505</c:v>
                </c:pt>
                <c:pt idx="36499">
                  <c:v>-8.2639569049951032</c:v>
                </c:pt>
                <c:pt idx="36500">
                  <c:v>-7.3457394711067581</c:v>
                </c:pt>
                <c:pt idx="36501">
                  <c:v>-3.9789422135161612</c:v>
                </c:pt>
                <c:pt idx="36502">
                  <c:v>-4.285014691478942</c:v>
                </c:pt>
                <c:pt idx="36503">
                  <c:v>-8.8761018609206666</c:v>
                </c:pt>
                <c:pt idx="36504">
                  <c:v>-8.2639569049951032</c:v>
                </c:pt>
                <c:pt idx="36505">
                  <c:v>-4.285014691478942</c:v>
                </c:pt>
                <c:pt idx="36506">
                  <c:v>-7.6518119490695398</c:v>
                </c:pt>
                <c:pt idx="36507">
                  <c:v>-8.2639569049951032</c:v>
                </c:pt>
                <c:pt idx="36508">
                  <c:v>-8.570029382957884</c:v>
                </c:pt>
                <c:pt idx="36509">
                  <c:v>-7.6518119490695398</c:v>
                </c:pt>
                <c:pt idx="36510">
                  <c:v>-10.406464250734574</c:v>
                </c:pt>
                <c:pt idx="36511">
                  <c:v>-7.9578844270323223</c:v>
                </c:pt>
                <c:pt idx="36512">
                  <c:v>-6.4275220372184139</c:v>
                </c:pt>
                <c:pt idx="36513">
                  <c:v>-4.8971596474045063</c:v>
                </c:pt>
                <c:pt idx="36514">
                  <c:v>-7.6518119490695398</c:v>
                </c:pt>
                <c:pt idx="36515">
                  <c:v>-9.1821743388834491</c:v>
                </c:pt>
                <c:pt idx="36516">
                  <c:v>-7.6518119490695398</c:v>
                </c:pt>
                <c:pt idx="36517">
                  <c:v>-8.2639569049951032</c:v>
                </c:pt>
                <c:pt idx="36518">
                  <c:v>-7.6518119490695398</c:v>
                </c:pt>
                <c:pt idx="36519">
                  <c:v>-9.7943192948090125</c:v>
                </c:pt>
                <c:pt idx="36520">
                  <c:v>-10.406464250734574</c:v>
                </c:pt>
                <c:pt idx="36521">
                  <c:v>-11.630754162585701</c:v>
                </c:pt>
                <c:pt idx="36522">
                  <c:v>-11.32468168462292</c:v>
                </c:pt>
                <c:pt idx="36523">
                  <c:v>-13.161116552399609</c:v>
                </c:pt>
                <c:pt idx="36524">
                  <c:v>-10.406464250734574</c:v>
                </c:pt>
                <c:pt idx="36525">
                  <c:v>-8.8761018609206666</c:v>
                </c:pt>
                <c:pt idx="36526">
                  <c:v>-8.8761018609206666</c:v>
                </c:pt>
                <c:pt idx="36527">
                  <c:v>-8.8761018609206666</c:v>
                </c:pt>
                <c:pt idx="36528">
                  <c:v>-7.6518119490695398</c:v>
                </c:pt>
                <c:pt idx="36529">
                  <c:v>-8.8761018609206666</c:v>
                </c:pt>
                <c:pt idx="36530">
                  <c:v>-6.4275220372184139</c:v>
                </c:pt>
                <c:pt idx="36531">
                  <c:v>-3.672869735553379</c:v>
                </c:pt>
                <c:pt idx="36532">
                  <c:v>-4.285014691478942</c:v>
                </c:pt>
                <c:pt idx="36533">
                  <c:v>-7.6518119490695398</c:v>
                </c:pt>
                <c:pt idx="36534">
                  <c:v>-7.0396669931439764</c:v>
                </c:pt>
                <c:pt idx="36535">
                  <c:v>-6.1214495592556322</c:v>
                </c:pt>
                <c:pt idx="36536">
                  <c:v>-6.4275220372184139</c:v>
                </c:pt>
                <c:pt idx="36537">
                  <c:v>-8.8761018609206666</c:v>
                </c:pt>
                <c:pt idx="36538">
                  <c:v>-11.32468168462292</c:v>
                </c:pt>
                <c:pt idx="36539">
                  <c:v>-7.6518119490695398</c:v>
                </c:pt>
                <c:pt idx="36540">
                  <c:v>-9.1821743388834491</c:v>
                </c:pt>
                <c:pt idx="36541">
                  <c:v>-10.100391772771793</c:v>
                </c:pt>
                <c:pt idx="36542">
                  <c:v>-8.8761018609206666</c:v>
                </c:pt>
                <c:pt idx="36543">
                  <c:v>-11.018609206660138</c:v>
                </c:pt>
                <c:pt idx="36544">
                  <c:v>-11.936826640548482</c:v>
                </c:pt>
                <c:pt idx="36545">
                  <c:v>-14.691478942213516</c:v>
                </c:pt>
                <c:pt idx="36546">
                  <c:v>-11.936826640548482</c:v>
                </c:pt>
                <c:pt idx="36547">
                  <c:v>-14.9975514201763</c:v>
                </c:pt>
                <c:pt idx="36548">
                  <c:v>-10.100391772771793</c:v>
                </c:pt>
                <c:pt idx="36549">
                  <c:v>-11.32468168462292</c:v>
                </c:pt>
                <c:pt idx="36550">
                  <c:v>-11.630754162585701</c:v>
                </c:pt>
                <c:pt idx="36551">
                  <c:v>-11.630754162585701</c:v>
                </c:pt>
                <c:pt idx="36552">
                  <c:v>-13.467189030362391</c:v>
                </c:pt>
                <c:pt idx="36553">
                  <c:v>-12.855044074436828</c:v>
                </c:pt>
                <c:pt idx="36554">
                  <c:v>-13.161116552399609</c:v>
                </c:pt>
                <c:pt idx="36555">
                  <c:v>-13.161116552399609</c:v>
                </c:pt>
                <c:pt idx="36556">
                  <c:v>-8.570029382957884</c:v>
                </c:pt>
                <c:pt idx="36557">
                  <c:v>-8.570029382957884</c:v>
                </c:pt>
                <c:pt idx="36558">
                  <c:v>-10.100391772771793</c:v>
                </c:pt>
                <c:pt idx="36559">
                  <c:v>-8.8761018609206666</c:v>
                </c:pt>
                <c:pt idx="36560">
                  <c:v>-11.018609206660138</c:v>
                </c:pt>
                <c:pt idx="36561">
                  <c:v>-10.406464250734574</c:v>
                </c:pt>
                <c:pt idx="36562">
                  <c:v>-11.018609206660138</c:v>
                </c:pt>
                <c:pt idx="36563">
                  <c:v>-11.936826640548482</c:v>
                </c:pt>
                <c:pt idx="36564">
                  <c:v>-11.32468168462292</c:v>
                </c:pt>
                <c:pt idx="36565">
                  <c:v>-8.8761018609206666</c:v>
                </c:pt>
                <c:pt idx="36566">
                  <c:v>-11.630754162585701</c:v>
                </c:pt>
                <c:pt idx="36567">
                  <c:v>-12.548971596474045</c:v>
                </c:pt>
                <c:pt idx="36568">
                  <c:v>-12.548971596474045</c:v>
                </c:pt>
                <c:pt idx="36569">
                  <c:v>-14.079333986287953</c:v>
                </c:pt>
                <c:pt idx="36570">
                  <c:v>-14.385406464250735</c:v>
                </c:pt>
                <c:pt idx="36571">
                  <c:v>-13.161116552399609</c:v>
                </c:pt>
                <c:pt idx="36572">
                  <c:v>-11.936826640548482</c:v>
                </c:pt>
                <c:pt idx="36573">
                  <c:v>-13.467189030362391</c:v>
                </c:pt>
                <c:pt idx="36574">
                  <c:v>-15.30362389813908</c:v>
                </c:pt>
                <c:pt idx="36575">
                  <c:v>-16.833986287952989</c:v>
                </c:pt>
                <c:pt idx="36576">
                  <c:v>-13.467189030362391</c:v>
                </c:pt>
                <c:pt idx="36577">
                  <c:v>-11.936826640548482</c:v>
                </c:pt>
                <c:pt idx="36578">
                  <c:v>-14.079333986287953</c:v>
                </c:pt>
                <c:pt idx="36579">
                  <c:v>-11.936826640548482</c:v>
                </c:pt>
                <c:pt idx="36580">
                  <c:v>-11.630754162585701</c:v>
                </c:pt>
                <c:pt idx="36581">
                  <c:v>-10.406464250734574</c:v>
                </c:pt>
                <c:pt idx="36582">
                  <c:v>-9.1821743388834491</c:v>
                </c:pt>
                <c:pt idx="36583">
                  <c:v>-11.018609206660138</c:v>
                </c:pt>
                <c:pt idx="36584">
                  <c:v>-14.385406464250735</c:v>
                </c:pt>
                <c:pt idx="36585">
                  <c:v>-13.773261508325172</c:v>
                </c:pt>
                <c:pt idx="36586">
                  <c:v>-10.100391772771793</c:v>
                </c:pt>
                <c:pt idx="36587">
                  <c:v>-10.406464250734574</c:v>
                </c:pt>
                <c:pt idx="36588">
                  <c:v>-10.406464250734574</c:v>
                </c:pt>
                <c:pt idx="36589">
                  <c:v>-7.3457394711067581</c:v>
                </c:pt>
                <c:pt idx="36590">
                  <c:v>-11.32468168462292</c:v>
                </c:pt>
                <c:pt idx="36591">
                  <c:v>-8.2639569049951032</c:v>
                </c:pt>
                <c:pt idx="36592">
                  <c:v>-9.7943192948090125</c:v>
                </c:pt>
                <c:pt idx="36593">
                  <c:v>-8.570029382957884</c:v>
                </c:pt>
                <c:pt idx="36594">
                  <c:v>-8.570029382957884</c:v>
                </c:pt>
                <c:pt idx="36595">
                  <c:v>-7.9578844270323223</c:v>
                </c:pt>
                <c:pt idx="36596">
                  <c:v>-7.9578844270323223</c:v>
                </c:pt>
                <c:pt idx="36597">
                  <c:v>-8.570029382957884</c:v>
                </c:pt>
                <c:pt idx="36598">
                  <c:v>-10.100391772771793</c:v>
                </c:pt>
                <c:pt idx="36599">
                  <c:v>-8.570029382957884</c:v>
                </c:pt>
                <c:pt idx="36600">
                  <c:v>-7.9578844270323223</c:v>
                </c:pt>
                <c:pt idx="36601">
                  <c:v>-11.32468168462292</c:v>
                </c:pt>
                <c:pt idx="36602">
                  <c:v>-9.7943192948090125</c:v>
                </c:pt>
                <c:pt idx="36603">
                  <c:v>-10.100391772771793</c:v>
                </c:pt>
                <c:pt idx="36604">
                  <c:v>-14.079333986287953</c:v>
                </c:pt>
                <c:pt idx="36605">
                  <c:v>-10.712536728697357</c:v>
                </c:pt>
                <c:pt idx="36606">
                  <c:v>-9.1821743388834491</c:v>
                </c:pt>
                <c:pt idx="36607">
                  <c:v>-6.7335945151811956</c:v>
                </c:pt>
                <c:pt idx="36608">
                  <c:v>-10.406464250734574</c:v>
                </c:pt>
                <c:pt idx="36609">
                  <c:v>-11.936826640548482</c:v>
                </c:pt>
                <c:pt idx="36610">
                  <c:v>-8.570029382957884</c:v>
                </c:pt>
                <c:pt idx="36611">
                  <c:v>-10.406464250734574</c:v>
                </c:pt>
                <c:pt idx="36612">
                  <c:v>-7.0396669931439764</c:v>
                </c:pt>
                <c:pt idx="36613">
                  <c:v>-5.8153770812928505</c:v>
                </c:pt>
                <c:pt idx="36614">
                  <c:v>-4.8971596474045063</c:v>
                </c:pt>
                <c:pt idx="36615">
                  <c:v>-6.4275220372184139</c:v>
                </c:pt>
                <c:pt idx="36616">
                  <c:v>-7.0396669931439764</c:v>
                </c:pt>
                <c:pt idx="36617">
                  <c:v>-7.0396669931439764</c:v>
                </c:pt>
                <c:pt idx="36618">
                  <c:v>-9.7943192948090125</c:v>
                </c:pt>
                <c:pt idx="36619">
                  <c:v>-12.242899118511264</c:v>
                </c:pt>
                <c:pt idx="36620">
                  <c:v>-10.406464250734574</c:v>
                </c:pt>
                <c:pt idx="36621">
                  <c:v>-7.9578844270323223</c:v>
                </c:pt>
                <c:pt idx="36622">
                  <c:v>-11.018609206660138</c:v>
                </c:pt>
                <c:pt idx="36623">
                  <c:v>-8.2639569049951032</c:v>
                </c:pt>
                <c:pt idx="36624">
                  <c:v>-10.406464250734574</c:v>
                </c:pt>
                <c:pt idx="36625">
                  <c:v>-10.406464250734574</c:v>
                </c:pt>
                <c:pt idx="36626">
                  <c:v>-11.32468168462292</c:v>
                </c:pt>
                <c:pt idx="36627">
                  <c:v>-9.1821743388834491</c:v>
                </c:pt>
                <c:pt idx="36628">
                  <c:v>-12.548971596474045</c:v>
                </c:pt>
                <c:pt idx="36629">
                  <c:v>-12.242899118511264</c:v>
                </c:pt>
                <c:pt idx="36630">
                  <c:v>-10.100391772771793</c:v>
                </c:pt>
                <c:pt idx="36631">
                  <c:v>-11.32468168462292</c:v>
                </c:pt>
                <c:pt idx="36632">
                  <c:v>-11.32468168462292</c:v>
                </c:pt>
                <c:pt idx="36633">
                  <c:v>-10.712536728697357</c:v>
                </c:pt>
                <c:pt idx="36634">
                  <c:v>-14.691478942213516</c:v>
                </c:pt>
                <c:pt idx="36635">
                  <c:v>-10.712536728697357</c:v>
                </c:pt>
                <c:pt idx="36636">
                  <c:v>-7.9578844270323223</c:v>
                </c:pt>
                <c:pt idx="36637">
                  <c:v>-10.100391772771793</c:v>
                </c:pt>
                <c:pt idx="36638">
                  <c:v>-12.548971596474045</c:v>
                </c:pt>
                <c:pt idx="36639">
                  <c:v>-11.630754162585701</c:v>
                </c:pt>
                <c:pt idx="36640">
                  <c:v>-8.570029382957884</c:v>
                </c:pt>
                <c:pt idx="36641">
                  <c:v>-7.3457394711067581</c:v>
                </c:pt>
                <c:pt idx="36642">
                  <c:v>-13.161116552399609</c:v>
                </c:pt>
                <c:pt idx="36643">
                  <c:v>-13.773261508325172</c:v>
                </c:pt>
                <c:pt idx="36644">
                  <c:v>-12.242899118511264</c:v>
                </c:pt>
                <c:pt idx="36645">
                  <c:v>-12.855044074436828</c:v>
                </c:pt>
                <c:pt idx="36646">
                  <c:v>-11.936826640548482</c:v>
                </c:pt>
                <c:pt idx="36647">
                  <c:v>-9.1821743388834491</c:v>
                </c:pt>
                <c:pt idx="36648">
                  <c:v>-8.570029382957884</c:v>
                </c:pt>
                <c:pt idx="36649">
                  <c:v>-11.018609206660138</c:v>
                </c:pt>
                <c:pt idx="36650">
                  <c:v>-7.6518119490695398</c:v>
                </c:pt>
                <c:pt idx="36651">
                  <c:v>-8.570029382957884</c:v>
                </c:pt>
                <c:pt idx="36652">
                  <c:v>-10.100391772771793</c:v>
                </c:pt>
                <c:pt idx="36653">
                  <c:v>-12.855044074436828</c:v>
                </c:pt>
                <c:pt idx="36654">
                  <c:v>-10.712536728697357</c:v>
                </c:pt>
                <c:pt idx="36655">
                  <c:v>-12.242899118511264</c:v>
                </c:pt>
                <c:pt idx="36656">
                  <c:v>-14.079333986287953</c:v>
                </c:pt>
                <c:pt idx="36657">
                  <c:v>-11.018609206660138</c:v>
                </c:pt>
                <c:pt idx="36658">
                  <c:v>-11.32468168462292</c:v>
                </c:pt>
                <c:pt idx="36659">
                  <c:v>-12.242899118511264</c:v>
                </c:pt>
                <c:pt idx="36660">
                  <c:v>-12.855044074436828</c:v>
                </c:pt>
                <c:pt idx="36661">
                  <c:v>-10.406464250734574</c:v>
                </c:pt>
                <c:pt idx="36662">
                  <c:v>-9.7943192948090125</c:v>
                </c:pt>
                <c:pt idx="36663">
                  <c:v>-7.3457394711067581</c:v>
                </c:pt>
                <c:pt idx="36664">
                  <c:v>-9.7943192948090125</c:v>
                </c:pt>
                <c:pt idx="36665">
                  <c:v>-10.406464250734574</c:v>
                </c:pt>
                <c:pt idx="36666">
                  <c:v>-8.570029382957884</c:v>
                </c:pt>
                <c:pt idx="36667">
                  <c:v>-7.3457394711067581</c:v>
                </c:pt>
                <c:pt idx="36668">
                  <c:v>-11.936826640548482</c:v>
                </c:pt>
                <c:pt idx="36669">
                  <c:v>-13.161116552399609</c:v>
                </c:pt>
                <c:pt idx="36670">
                  <c:v>-8.570029382957884</c:v>
                </c:pt>
                <c:pt idx="36671">
                  <c:v>-7.6518119490695398</c:v>
                </c:pt>
                <c:pt idx="36672">
                  <c:v>-12.242899118511264</c:v>
                </c:pt>
                <c:pt idx="36673">
                  <c:v>-12.855044074436828</c:v>
                </c:pt>
                <c:pt idx="36674">
                  <c:v>-15.30362389813908</c:v>
                </c:pt>
                <c:pt idx="36675">
                  <c:v>-14.079333986287953</c:v>
                </c:pt>
                <c:pt idx="36676">
                  <c:v>-10.100391772771793</c:v>
                </c:pt>
                <c:pt idx="36677">
                  <c:v>-11.32468168462292</c:v>
                </c:pt>
                <c:pt idx="36678">
                  <c:v>-12.855044074436828</c:v>
                </c:pt>
                <c:pt idx="36679">
                  <c:v>-10.712536728697357</c:v>
                </c:pt>
                <c:pt idx="36680">
                  <c:v>-11.936826640548482</c:v>
                </c:pt>
                <c:pt idx="36681">
                  <c:v>-12.242899118511264</c:v>
                </c:pt>
                <c:pt idx="36682">
                  <c:v>-9.7943192948090125</c:v>
                </c:pt>
                <c:pt idx="36683">
                  <c:v>-9.1821743388834491</c:v>
                </c:pt>
                <c:pt idx="36684">
                  <c:v>-6.4275220372184139</c:v>
                </c:pt>
                <c:pt idx="36685">
                  <c:v>-7.0396669931439764</c:v>
                </c:pt>
                <c:pt idx="36686">
                  <c:v>-4.5910871694417246</c:v>
                </c:pt>
                <c:pt idx="36687">
                  <c:v>-6.7335945151811956</c:v>
                </c:pt>
                <c:pt idx="36688">
                  <c:v>-6.7335945151811956</c:v>
                </c:pt>
                <c:pt idx="36689">
                  <c:v>-10.100391772771793</c:v>
                </c:pt>
                <c:pt idx="36690">
                  <c:v>-13.467189030362391</c:v>
                </c:pt>
                <c:pt idx="36691">
                  <c:v>-11.936826640548482</c:v>
                </c:pt>
                <c:pt idx="36692">
                  <c:v>-10.406464250734574</c:v>
                </c:pt>
                <c:pt idx="36693">
                  <c:v>-13.467189030362391</c:v>
                </c:pt>
                <c:pt idx="36694">
                  <c:v>-11.630754162585701</c:v>
                </c:pt>
                <c:pt idx="36695">
                  <c:v>-12.242899118511264</c:v>
                </c:pt>
                <c:pt idx="36696">
                  <c:v>-11.018609206660138</c:v>
                </c:pt>
                <c:pt idx="36697">
                  <c:v>-11.018609206660138</c:v>
                </c:pt>
                <c:pt idx="36698">
                  <c:v>-14.079333986287953</c:v>
                </c:pt>
                <c:pt idx="36699">
                  <c:v>-11.936826640548482</c:v>
                </c:pt>
                <c:pt idx="36700">
                  <c:v>-11.936826640548482</c:v>
                </c:pt>
                <c:pt idx="36701">
                  <c:v>-12.548971596474045</c:v>
                </c:pt>
                <c:pt idx="36702">
                  <c:v>-8.8761018609206666</c:v>
                </c:pt>
                <c:pt idx="36703">
                  <c:v>-10.406464250734574</c:v>
                </c:pt>
                <c:pt idx="36704">
                  <c:v>-9.7943192948090125</c:v>
                </c:pt>
                <c:pt idx="36705">
                  <c:v>-9.7943192948090125</c:v>
                </c:pt>
                <c:pt idx="36706">
                  <c:v>-10.406464250734574</c:v>
                </c:pt>
                <c:pt idx="36707">
                  <c:v>-11.32468168462292</c:v>
                </c:pt>
                <c:pt idx="36708">
                  <c:v>-10.100391772771793</c:v>
                </c:pt>
                <c:pt idx="36709">
                  <c:v>-10.406464250734574</c:v>
                </c:pt>
                <c:pt idx="36710">
                  <c:v>-14.385406464250735</c:v>
                </c:pt>
                <c:pt idx="36711">
                  <c:v>-13.161116552399609</c:v>
                </c:pt>
                <c:pt idx="36712">
                  <c:v>-13.467189030362391</c:v>
                </c:pt>
                <c:pt idx="36713">
                  <c:v>-12.548971596474045</c:v>
                </c:pt>
                <c:pt idx="36714">
                  <c:v>-14.385406464250735</c:v>
                </c:pt>
                <c:pt idx="36715">
                  <c:v>-14.385406464250735</c:v>
                </c:pt>
                <c:pt idx="36716">
                  <c:v>-12.548971596474045</c:v>
                </c:pt>
                <c:pt idx="36717">
                  <c:v>-13.161116552399609</c:v>
                </c:pt>
                <c:pt idx="36718">
                  <c:v>-12.855044074436828</c:v>
                </c:pt>
                <c:pt idx="36719">
                  <c:v>-13.161116552399609</c:v>
                </c:pt>
                <c:pt idx="36720">
                  <c:v>-12.242899118511264</c:v>
                </c:pt>
                <c:pt idx="36721">
                  <c:v>-12.548971596474045</c:v>
                </c:pt>
                <c:pt idx="36722">
                  <c:v>-12.855044074436828</c:v>
                </c:pt>
                <c:pt idx="36723">
                  <c:v>-10.100391772771793</c:v>
                </c:pt>
                <c:pt idx="36724">
                  <c:v>-13.161116552399609</c:v>
                </c:pt>
                <c:pt idx="36725">
                  <c:v>-7.9578844270323223</c:v>
                </c:pt>
                <c:pt idx="36726">
                  <c:v>-10.712536728697357</c:v>
                </c:pt>
                <c:pt idx="36727">
                  <c:v>-12.242899118511264</c:v>
                </c:pt>
                <c:pt idx="36728">
                  <c:v>-16.833986287952989</c:v>
                </c:pt>
                <c:pt idx="36729">
                  <c:v>-15.30362389813908</c:v>
                </c:pt>
                <c:pt idx="36730">
                  <c:v>-13.773261508325172</c:v>
                </c:pt>
                <c:pt idx="36731">
                  <c:v>-12.855044074436828</c:v>
                </c:pt>
                <c:pt idx="36732">
                  <c:v>-12.855044074436828</c:v>
                </c:pt>
                <c:pt idx="36733">
                  <c:v>-15.30362389813908</c:v>
                </c:pt>
                <c:pt idx="36734">
                  <c:v>-18.670421155729677</c:v>
                </c:pt>
                <c:pt idx="36735">
                  <c:v>-14.9975514201763</c:v>
                </c:pt>
                <c:pt idx="36736">
                  <c:v>-12.242899118511264</c:v>
                </c:pt>
                <c:pt idx="36737">
                  <c:v>-11.32468168462292</c:v>
                </c:pt>
                <c:pt idx="36738">
                  <c:v>-12.548971596474045</c:v>
                </c:pt>
                <c:pt idx="36739">
                  <c:v>-13.773261508325172</c:v>
                </c:pt>
                <c:pt idx="36740">
                  <c:v>-9.1821743388834491</c:v>
                </c:pt>
                <c:pt idx="36741">
                  <c:v>-14.079333986287953</c:v>
                </c:pt>
                <c:pt idx="36742">
                  <c:v>-10.406464250734574</c:v>
                </c:pt>
                <c:pt idx="36743">
                  <c:v>-8.570029382957884</c:v>
                </c:pt>
                <c:pt idx="36744">
                  <c:v>-11.018609206660138</c:v>
                </c:pt>
                <c:pt idx="36745">
                  <c:v>-11.630754162585701</c:v>
                </c:pt>
                <c:pt idx="36746">
                  <c:v>-10.712536728697357</c:v>
                </c:pt>
                <c:pt idx="36747">
                  <c:v>-6.1214495592556322</c:v>
                </c:pt>
                <c:pt idx="36748">
                  <c:v>-7.3457394711067581</c:v>
                </c:pt>
                <c:pt idx="36749">
                  <c:v>-7.3457394711067581</c:v>
                </c:pt>
                <c:pt idx="36750">
                  <c:v>-6.7335945151811956</c:v>
                </c:pt>
                <c:pt idx="36751">
                  <c:v>-5.2032321253672871</c:v>
                </c:pt>
                <c:pt idx="36752">
                  <c:v>-9.1821743388834491</c:v>
                </c:pt>
                <c:pt idx="36753">
                  <c:v>-7.6518119490695398</c:v>
                </c:pt>
                <c:pt idx="36754">
                  <c:v>-7.9578844270323223</c:v>
                </c:pt>
                <c:pt idx="36755">
                  <c:v>-5.8153770812928505</c:v>
                </c:pt>
                <c:pt idx="36756">
                  <c:v>-7.6518119490695398</c:v>
                </c:pt>
                <c:pt idx="36757">
                  <c:v>-6.7335945151811956</c:v>
                </c:pt>
                <c:pt idx="36758">
                  <c:v>-8.8761018609206666</c:v>
                </c:pt>
                <c:pt idx="36759">
                  <c:v>-10.100391772771793</c:v>
                </c:pt>
                <c:pt idx="36760">
                  <c:v>-9.7943192948090125</c:v>
                </c:pt>
                <c:pt idx="36761">
                  <c:v>-7.9578844270323223</c:v>
                </c:pt>
                <c:pt idx="36762">
                  <c:v>-7.9578844270323223</c:v>
                </c:pt>
                <c:pt idx="36763">
                  <c:v>-11.630754162585701</c:v>
                </c:pt>
                <c:pt idx="36764">
                  <c:v>-11.018609206660138</c:v>
                </c:pt>
                <c:pt idx="36765">
                  <c:v>-10.100391772771793</c:v>
                </c:pt>
                <c:pt idx="36766">
                  <c:v>-6.1214495592556322</c:v>
                </c:pt>
                <c:pt idx="36767">
                  <c:v>-8.2639569049951032</c:v>
                </c:pt>
                <c:pt idx="36768">
                  <c:v>-8.570029382957884</c:v>
                </c:pt>
                <c:pt idx="36769">
                  <c:v>-7.6518119490695398</c:v>
                </c:pt>
                <c:pt idx="36770">
                  <c:v>-7.3457394711067581</c:v>
                </c:pt>
                <c:pt idx="36771">
                  <c:v>-9.7943192948090125</c:v>
                </c:pt>
                <c:pt idx="36772">
                  <c:v>-9.7943192948090125</c:v>
                </c:pt>
                <c:pt idx="36773">
                  <c:v>-7.6518119490695398</c:v>
                </c:pt>
                <c:pt idx="36774">
                  <c:v>-8.8761018609206666</c:v>
                </c:pt>
                <c:pt idx="36775">
                  <c:v>-10.406464250734574</c:v>
                </c:pt>
                <c:pt idx="36776">
                  <c:v>-10.406464250734574</c:v>
                </c:pt>
                <c:pt idx="36777">
                  <c:v>-10.406464250734574</c:v>
                </c:pt>
                <c:pt idx="36778">
                  <c:v>-8.8761018609206666</c:v>
                </c:pt>
                <c:pt idx="36779">
                  <c:v>-9.1821743388834491</c:v>
                </c:pt>
                <c:pt idx="36780">
                  <c:v>-11.32468168462292</c:v>
                </c:pt>
                <c:pt idx="36781">
                  <c:v>-11.018609206660138</c:v>
                </c:pt>
                <c:pt idx="36782">
                  <c:v>-7.3457394711067581</c:v>
                </c:pt>
                <c:pt idx="36783">
                  <c:v>-12.548971596474045</c:v>
                </c:pt>
                <c:pt idx="36784">
                  <c:v>-10.406464250734574</c:v>
                </c:pt>
                <c:pt idx="36785">
                  <c:v>-10.100391772771793</c:v>
                </c:pt>
                <c:pt idx="36786">
                  <c:v>-10.712536728697357</c:v>
                </c:pt>
                <c:pt idx="36787">
                  <c:v>-7.9578844270323223</c:v>
                </c:pt>
                <c:pt idx="36788">
                  <c:v>-10.100391772771793</c:v>
                </c:pt>
                <c:pt idx="36789">
                  <c:v>-7.0396669931439764</c:v>
                </c:pt>
                <c:pt idx="36790">
                  <c:v>-4.5910871694417246</c:v>
                </c:pt>
                <c:pt idx="36791">
                  <c:v>-6.4275220372184139</c:v>
                </c:pt>
                <c:pt idx="36792">
                  <c:v>-7.6518119490695398</c:v>
                </c:pt>
                <c:pt idx="36793">
                  <c:v>-8.570029382957884</c:v>
                </c:pt>
                <c:pt idx="36794">
                  <c:v>-12.548971596474045</c:v>
                </c:pt>
                <c:pt idx="36795">
                  <c:v>-11.32468168462292</c:v>
                </c:pt>
                <c:pt idx="36796">
                  <c:v>-11.936826640548482</c:v>
                </c:pt>
                <c:pt idx="36797">
                  <c:v>-6.4275220372184139</c:v>
                </c:pt>
                <c:pt idx="36798">
                  <c:v>-8.570029382957884</c:v>
                </c:pt>
                <c:pt idx="36799">
                  <c:v>-14.079333986287953</c:v>
                </c:pt>
                <c:pt idx="36800">
                  <c:v>-13.773261508325172</c:v>
                </c:pt>
                <c:pt idx="36801">
                  <c:v>-15.60969637610186</c:v>
                </c:pt>
                <c:pt idx="36802">
                  <c:v>-13.161116552399609</c:v>
                </c:pt>
                <c:pt idx="36803">
                  <c:v>-13.161116552399609</c:v>
                </c:pt>
                <c:pt idx="36804">
                  <c:v>-11.018609206660138</c:v>
                </c:pt>
                <c:pt idx="36805">
                  <c:v>-14.385406464250735</c:v>
                </c:pt>
                <c:pt idx="36806">
                  <c:v>-11.32468168462292</c:v>
                </c:pt>
                <c:pt idx="36807">
                  <c:v>-11.630754162585701</c:v>
                </c:pt>
                <c:pt idx="36808">
                  <c:v>-10.712536728697357</c:v>
                </c:pt>
                <c:pt idx="36809">
                  <c:v>-10.406464250734574</c:v>
                </c:pt>
                <c:pt idx="36810">
                  <c:v>-11.630754162585701</c:v>
                </c:pt>
                <c:pt idx="36811">
                  <c:v>-11.32468168462292</c:v>
                </c:pt>
                <c:pt idx="36812">
                  <c:v>-11.936826640548482</c:v>
                </c:pt>
                <c:pt idx="36813">
                  <c:v>-12.548971596474045</c:v>
                </c:pt>
                <c:pt idx="36814">
                  <c:v>-10.100391772771793</c:v>
                </c:pt>
                <c:pt idx="36815">
                  <c:v>-10.406464250734574</c:v>
                </c:pt>
                <c:pt idx="36816">
                  <c:v>-8.570029382957884</c:v>
                </c:pt>
                <c:pt idx="36817">
                  <c:v>-9.1821743388834491</c:v>
                </c:pt>
                <c:pt idx="36818">
                  <c:v>-8.570029382957884</c:v>
                </c:pt>
                <c:pt idx="36819">
                  <c:v>-10.406464250734574</c:v>
                </c:pt>
                <c:pt idx="36820">
                  <c:v>-7.0396669931439764</c:v>
                </c:pt>
                <c:pt idx="36821">
                  <c:v>-7.3457394711067581</c:v>
                </c:pt>
                <c:pt idx="36822">
                  <c:v>-11.32468168462292</c:v>
                </c:pt>
                <c:pt idx="36823">
                  <c:v>-11.018609206660138</c:v>
                </c:pt>
                <c:pt idx="36824">
                  <c:v>-8.8761018609206666</c:v>
                </c:pt>
                <c:pt idx="36825">
                  <c:v>-11.630754162585701</c:v>
                </c:pt>
                <c:pt idx="36826">
                  <c:v>-10.712536728697357</c:v>
                </c:pt>
                <c:pt idx="36827">
                  <c:v>-10.100391772771793</c:v>
                </c:pt>
                <c:pt idx="36828">
                  <c:v>-8.2639569049951032</c:v>
                </c:pt>
                <c:pt idx="36829">
                  <c:v>-11.32468168462292</c:v>
                </c:pt>
                <c:pt idx="36830">
                  <c:v>-8.8761018609206666</c:v>
                </c:pt>
                <c:pt idx="36831">
                  <c:v>-10.406464250734574</c:v>
                </c:pt>
                <c:pt idx="36832">
                  <c:v>-11.630754162585701</c:v>
                </c:pt>
                <c:pt idx="36833">
                  <c:v>-10.100391772771793</c:v>
                </c:pt>
                <c:pt idx="36834">
                  <c:v>-10.100391772771793</c:v>
                </c:pt>
                <c:pt idx="36835">
                  <c:v>-11.936826640548482</c:v>
                </c:pt>
                <c:pt idx="36836">
                  <c:v>-12.242899118511264</c:v>
                </c:pt>
                <c:pt idx="36837">
                  <c:v>-12.855044074436828</c:v>
                </c:pt>
                <c:pt idx="36838">
                  <c:v>-14.385406464250735</c:v>
                </c:pt>
                <c:pt idx="36839">
                  <c:v>-15.915768854064645</c:v>
                </c:pt>
                <c:pt idx="36840">
                  <c:v>-11.630754162585701</c:v>
                </c:pt>
                <c:pt idx="36841">
                  <c:v>-13.773261508325172</c:v>
                </c:pt>
                <c:pt idx="36842">
                  <c:v>-14.9975514201763</c:v>
                </c:pt>
                <c:pt idx="36843">
                  <c:v>-15.915768854064645</c:v>
                </c:pt>
                <c:pt idx="36844">
                  <c:v>-12.855044074436828</c:v>
                </c:pt>
                <c:pt idx="36845">
                  <c:v>-9.7943192948090125</c:v>
                </c:pt>
                <c:pt idx="36846">
                  <c:v>-11.32468168462292</c:v>
                </c:pt>
                <c:pt idx="36847">
                  <c:v>-8.570029382957884</c:v>
                </c:pt>
                <c:pt idx="36848">
                  <c:v>-5.5093046033300688</c:v>
                </c:pt>
                <c:pt idx="36849">
                  <c:v>-7.9578844270323223</c:v>
                </c:pt>
                <c:pt idx="36850">
                  <c:v>-6.1214495592556322</c:v>
                </c:pt>
                <c:pt idx="36851">
                  <c:v>-7.0396669931439764</c:v>
                </c:pt>
                <c:pt idx="36852">
                  <c:v>-5.8153770812928505</c:v>
                </c:pt>
                <c:pt idx="36853">
                  <c:v>-9.1821743388834491</c:v>
                </c:pt>
                <c:pt idx="36854">
                  <c:v>-10.712536728697357</c:v>
                </c:pt>
                <c:pt idx="36855">
                  <c:v>-14.385406464250735</c:v>
                </c:pt>
                <c:pt idx="36856">
                  <c:v>-12.242899118511264</c:v>
                </c:pt>
                <c:pt idx="36857">
                  <c:v>-10.406464250734574</c:v>
                </c:pt>
                <c:pt idx="36858">
                  <c:v>-10.100391772771793</c:v>
                </c:pt>
                <c:pt idx="36859">
                  <c:v>-14.385406464250735</c:v>
                </c:pt>
                <c:pt idx="36860">
                  <c:v>-12.242899118511264</c:v>
                </c:pt>
                <c:pt idx="36861">
                  <c:v>-11.018609206660138</c:v>
                </c:pt>
                <c:pt idx="36862">
                  <c:v>-11.018609206660138</c:v>
                </c:pt>
                <c:pt idx="36863">
                  <c:v>-9.1821743388834491</c:v>
                </c:pt>
                <c:pt idx="36864">
                  <c:v>-10.712536728697357</c:v>
                </c:pt>
                <c:pt idx="36865">
                  <c:v>-11.32468168462292</c:v>
                </c:pt>
                <c:pt idx="36866">
                  <c:v>-9.7943192948090125</c:v>
                </c:pt>
                <c:pt idx="36867">
                  <c:v>-10.712536728697357</c:v>
                </c:pt>
                <c:pt idx="36868">
                  <c:v>-10.712536728697357</c:v>
                </c:pt>
                <c:pt idx="36869">
                  <c:v>-6.4275220372184139</c:v>
                </c:pt>
                <c:pt idx="36870">
                  <c:v>-7.6518119490695398</c:v>
                </c:pt>
                <c:pt idx="36871">
                  <c:v>-8.2639569049951032</c:v>
                </c:pt>
                <c:pt idx="36872">
                  <c:v>-10.406464250734574</c:v>
                </c:pt>
                <c:pt idx="36873">
                  <c:v>-11.936826640548482</c:v>
                </c:pt>
                <c:pt idx="36874">
                  <c:v>-12.855044074436828</c:v>
                </c:pt>
                <c:pt idx="36875">
                  <c:v>-13.161116552399609</c:v>
                </c:pt>
                <c:pt idx="36876">
                  <c:v>-13.773261508325172</c:v>
                </c:pt>
                <c:pt idx="36877">
                  <c:v>-9.7943192948090125</c:v>
                </c:pt>
                <c:pt idx="36878">
                  <c:v>-9.1821743388834491</c:v>
                </c:pt>
                <c:pt idx="36879">
                  <c:v>-8.2639569049951032</c:v>
                </c:pt>
                <c:pt idx="36880">
                  <c:v>-8.8761018609206666</c:v>
                </c:pt>
                <c:pt idx="36881">
                  <c:v>-13.161116552399609</c:v>
                </c:pt>
                <c:pt idx="36882">
                  <c:v>-16.833986287952989</c:v>
                </c:pt>
                <c:pt idx="36883">
                  <c:v>-14.9975514201763</c:v>
                </c:pt>
                <c:pt idx="36884">
                  <c:v>-12.855044074436828</c:v>
                </c:pt>
                <c:pt idx="36885">
                  <c:v>-14.691478942213516</c:v>
                </c:pt>
                <c:pt idx="36886">
                  <c:v>-10.712536728697357</c:v>
                </c:pt>
                <c:pt idx="36887">
                  <c:v>-8.8761018609206666</c:v>
                </c:pt>
                <c:pt idx="36888">
                  <c:v>-6.1214495592556322</c:v>
                </c:pt>
                <c:pt idx="36889">
                  <c:v>-12.242899118511264</c:v>
                </c:pt>
                <c:pt idx="36890">
                  <c:v>-12.548971596474045</c:v>
                </c:pt>
                <c:pt idx="36891">
                  <c:v>-10.100391772771793</c:v>
                </c:pt>
                <c:pt idx="36892">
                  <c:v>-11.018609206660138</c:v>
                </c:pt>
                <c:pt idx="36893">
                  <c:v>-13.467189030362391</c:v>
                </c:pt>
                <c:pt idx="36894">
                  <c:v>-10.406464250734574</c:v>
                </c:pt>
                <c:pt idx="36895">
                  <c:v>-9.1821743388834491</c:v>
                </c:pt>
                <c:pt idx="36896">
                  <c:v>-8.8761018609206666</c:v>
                </c:pt>
                <c:pt idx="36897">
                  <c:v>-8.570029382957884</c:v>
                </c:pt>
                <c:pt idx="36898">
                  <c:v>-8.570029382957884</c:v>
                </c:pt>
                <c:pt idx="36899">
                  <c:v>-9.7943192948090125</c:v>
                </c:pt>
                <c:pt idx="36900">
                  <c:v>-9.1821743388834491</c:v>
                </c:pt>
                <c:pt idx="36901">
                  <c:v>-8.570029382957884</c:v>
                </c:pt>
                <c:pt idx="36902">
                  <c:v>-9.1821743388834491</c:v>
                </c:pt>
                <c:pt idx="36903">
                  <c:v>-10.406464250734574</c:v>
                </c:pt>
                <c:pt idx="36904">
                  <c:v>-11.32468168462292</c:v>
                </c:pt>
                <c:pt idx="36905">
                  <c:v>-11.018609206660138</c:v>
                </c:pt>
                <c:pt idx="36906">
                  <c:v>-11.630754162585701</c:v>
                </c:pt>
                <c:pt idx="36907">
                  <c:v>-10.712536728697357</c:v>
                </c:pt>
                <c:pt idx="36908">
                  <c:v>-6.4275220372184139</c:v>
                </c:pt>
                <c:pt idx="36909">
                  <c:v>-2.7546523016650344</c:v>
                </c:pt>
                <c:pt idx="36910">
                  <c:v>-9.7943192948090125</c:v>
                </c:pt>
                <c:pt idx="36911">
                  <c:v>-6.7335945151811956</c:v>
                </c:pt>
                <c:pt idx="36912">
                  <c:v>-9.7943192948090125</c:v>
                </c:pt>
                <c:pt idx="36913">
                  <c:v>-10.100391772771793</c:v>
                </c:pt>
                <c:pt idx="36914">
                  <c:v>-6.7335945151811956</c:v>
                </c:pt>
                <c:pt idx="36915">
                  <c:v>-8.570029382957884</c:v>
                </c:pt>
                <c:pt idx="36916">
                  <c:v>-5.2032321253672871</c:v>
                </c:pt>
                <c:pt idx="36917">
                  <c:v>-8.8761018609206666</c:v>
                </c:pt>
                <c:pt idx="36918">
                  <c:v>-7.6518119490695398</c:v>
                </c:pt>
                <c:pt idx="36919">
                  <c:v>-9.1821743388834491</c:v>
                </c:pt>
                <c:pt idx="36920">
                  <c:v>-6.4275220372184139</c:v>
                </c:pt>
                <c:pt idx="36921">
                  <c:v>-8.570029382957884</c:v>
                </c:pt>
                <c:pt idx="36922">
                  <c:v>-10.100391772771793</c:v>
                </c:pt>
                <c:pt idx="36923">
                  <c:v>-11.630754162585701</c:v>
                </c:pt>
                <c:pt idx="36924">
                  <c:v>-9.1821743388834491</c:v>
                </c:pt>
                <c:pt idx="36925">
                  <c:v>-9.7943192948090125</c:v>
                </c:pt>
                <c:pt idx="36926">
                  <c:v>-7.0396669931439764</c:v>
                </c:pt>
                <c:pt idx="36927">
                  <c:v>-7.6518119490695398</c:v>
                </c:pt>
                <c:pt idx="36928">
                  <c:v>-10.406464250734574</c:v>
                </c:pt>
                <c:pt idx="36929">
                  <c:v>-13.467189030362391</c:v>
                </c:pt>
                <c:pt idx="36930">
                  <c:v>-11.630754162585701</c:v>
                </c:pt>
                <c:pt idx="36931">
                  <c:v>-10.100391772771793</c:v>
                </c:pt>
                <c:pt idx="36932">
                  <c:v>-7.3457394711067581</c:v>
                </c:pt>
                <c:pt idx="36933">
                  <c:v>-8.570029382957884</c:v>
                </c:pt>
                <c:pt idx="36934">
                  <c:v>-3.672869735553379</c:v>
                </c:pt>
                <c:pt idx="36935">
                  <c:v>-7.3457394711067581</c:v>
                </c:pt>
                <c:pt idx="36936">
                  <c:v>-11.018609206660138</c:v>
                </c:pt>
                <c:pt idx="36937">
                  <c:v>-11.630754162585701</c:v>
                </c:pt>
                <c:pt idx="36938">
                  <c:v>-7.6518119490695398</c:v>
                </c:pt>
                <c:pt idx="36939">
                  <c:v>-9.1821743388834491</c:v>
                </c:pt>
                <c:pt idx="36940">
                  <c:v>-7.3457394711067581</c:v>
                </c:pt>
                <c:pt idx="36941">
                  <c:v>-7.6518119490695398</c:v>
                </c:pt>
                <c:pt idx="36942">
                  <c:v>-9.7943192948090125</c:v>
                </c:pt>
                <c:pt idx="36943">
                  <c:v>-10.100391772771793</c:v>
                </c:pt>
                <c:pt idx="36944">
                  <c:v>-7.9578844270323223</c:v>
                </c:pt>
                <c:pt idx="36945">
                  <c:v>-10.100391772771793</c:v>
                </c:pt>
                <c:pt idx="36946">
                  <c:v>-8.2639569049951032</c:v>
                </c:pt>
                <c:pt idx="36947">
                  <c:v>-12.855044074436828</c:v>
                </c:pt>
                <c:pt idx="36948">
                  <c:v>-10.712536728697357</c:v>
                </c:pt>
                <c:pt idx="36949">
                  <c:v>-7.9578844270323223</c:v>
                </c:pt>
                <c:pt idx="36950">
                  <c:v>-6.4275220372184139</c:v>
                </c:pt>
                <c:pt idx="36951">
                  <c:v>-7.9578844270323223</c:v>
                </c:pt>
                <c:pt idx="36952">
                  <c:v>-7.9578844270323223</c:v>
                </c:pt>
                <c:pt idx="36953">
                  <c:v>-7.9578844270323223</c:v>
                </c:pt>
                <c:pt idx="36954">
                  <c:v>-14.385406464250735</c:v>
                </c:pt>
                <c:pt idx="36955">
                  <c:v>-13.773261508325172</c:v>
                </c:pt>
                <c:pt idx="36956">
                  <c:v>-14.079333986287953</c:v>
                </c:pt>
                <c:pt idx="36957">
                  <c:v>-13.161116552399609</c:v>
                </c:pt>
                <c:pt idx="36958">
                  <c:v>-15.60969637610186</c:v>
                </c:pt>
                <c:pt idx="36959">
                  <c:v>-14.691478942213516</c:v>
                </c:pt>
                <c:pt idx="36960">
                  <c:v>-13.467189030362391</c:v>
                </c:pt>
                <c:pt idx="36961">
                  <c:v>-10.712536728697357</c:v>
                </c:pt>
                <c:pt idx="36962">
                  <c:v>-11.32468168462292</c:v>
                </c:pt>
                <c:pt idx="36963">
                  <c:v>-10.712536728697357</c:v>
                </c:pt>
                <c:pt idx="36964">
                  <c:v>-11.32468168462292</c:v>
                </c:pt>
                <c:pt idx="36965">
                  <c:v>-11.018609206660138</c:v>
                </c:pt>
                <c:pt idx="36966">
                  <c:v>-11.32468168462292</c:v>
                </c:pt>
                <c:pt idx="36967">
                  <c:v>-9.1821743388834491</c:v>
                </c:pt>
                <c:pt idx="36968">
                  <c:v>-12.855044074436828</c:v>
                </c:pt>
                <c:pt idx="36969">
                  <c:v>-9.7943192948090125</c:v>
                </c:pt>
                <c:pt idx="36970">
                  <c:v>-8.8761018609206666</c:v>
                </c:pt>
                <c:pt idx="36971">
                  <c:v>-7.0396669931439764</c:v>
                </c:pt>
                <c:pt idx="36972">
                  <c:v>-6.4275220372184139</c:v>
                </c:pt>
                <c:pt idx="36973">
                  <c:v>-7.6518119490695398</c:v>
                </c:pt>
                <c:pt idx="36974">
                  <c:v>-9.1821743388834491</c:v>
                </c:pt>
                <c:pt idx="36975">
                  <c:v>-10.406464250734574</c:v>
                </c:pt>
                <c:pt idx="36976">
                  <c:v>-14.385406464250735</c:v>
                </c:pt>
                <c:pt idx="36977">
                  <c:v>-13.773261508325172</c:v>
                </c:pt>
                <c:pt idx="36978">
                  <c:v>-12.548971596474045</c:v>
                </c:pt>
                <c:pt idx="36979">
                  <c:v>-10.712536728697357</c:v>
                </c:pt>
                <c:pt idx="36980">
                  <c:v>-13.467189030362391</c:v>
                </c:pt>
                <c:pt idx="36981">
                  <c:v>-11.018609206660138</c:v>
                </c:pt>
                <c:pt idx="36982">
                  <c:v>-12.855044074436828</c:v>
                </c:pt>
                <c:pt idx="36983">
                  <c:v>-12.548971596474045</c:v>
                </c:pt>
                <c:pt idx="36984">
                  <c:v>-12.855044074436828</c:v>
                </c:pt>
                <c:pt idx="36985">
                  <c:v>-14.079333986287953</c:v>
                </c:pt>
                <c:pt idx="36986">
                  <c:v>-12.242899118511264</c:v>
                </c:pt>
                <c:pt idx="36987">
                  <c:v>-11.936826640548482</c:v>
                </c:pt>
                <c:pt idx="36988">
                  <c:v>-8.8761018609206666</c:v>
                </c:pt>
                <c:pt idx="36989">
                  <c:v>-8.2639569049951032</c:v>
                </c:pt>
                <c:pt idx="36990">
                  <c:v>-9.1821743388834491</c:v>
                </c:pt>
                <c:pt idx="36991">
                  <c:v>-11.32468168462292</c:v>
                </c:pt>
                <c:pt idx="36992">
                  <c:v>-13.773261508325172</c:v>
                </c:pt>
                <c:pt idx="36993">
                  <c:v>-13.773261508325172</c:v>
                </c:pt>
                <c:pt idx="36994">
                  <c:v>-14.691478942213516</c:v>
                </c:pt>
                <c:pt idx="36995">
                  <c:v>-15.30362389813908</c:v>
                </c:pt>
                <c:pt idx="36996">
                  <c:v>-13.773261508325172</c:v>
                </c:pt>
                <c:pt idx="36997">
                  <c:v>-10.712536728697357</c:v>
                </c:pt>
                <c:pt idx="36998">
                  <c:v>-13.467189030362391</c:v>
                </c:pt>
                <c:pt idx="36999">
                  <c:v>-10.406464250734574</c:v>
                </c:pt>
                <c:pt idx="37000">
                  <c:v>-10.100391772771793</c:v>
                </c:pt>
                <c:pt idx="37001">
                  <c:v>-8.8761018609206666</c:v>
                </c:pt>
                <c:pt idx="37002">
                  <c:v>-9.7943192948090125</c:v>
                </c:pt>
                <c:pt idx="37003">
                  <c:v>-6.7335945151811956</c:v>
                </c:pt>
                <c:pt idx="37004">
                  <c:v>-7.0396669931439764</c:v>
                </c:pt>
                <c:pt idx="37005">
                  <c:v>-6.1214495592556322</c:v>
                </c:pt>
                <c:pt idx="37006">
                  <c:v>-6.4275220372184139</c:v>
                </c:pt>
                <c:pt idx="37007">
                  <c:v>-7.0396669931439764</c:v>
                </c:pt>
                <c:pt idx="37008">
                  <c:v>-5.5093046033300688</c:v>
                </c:pt>
                <c:pt idx="37009">
                  <c:v>-4.8971596474045063</c:v>
                </c:pt>
                <c:pt idx="37010">
                  <c:v>-4.8971596474045063</c:v>
                </c:pt>
                <c:pt idx="37011">
                  <c:v>-8.570029382957884</c:v>
                </c:pt>
                <c:pt idx="37012">
                  <c:v>-7.6518119490695398</c:v>
                </c:pt>
                <c:pt idx="37013">
                  <c:v>-7.3457394711067581</c:v>
                </c:pt>
                <c:pt idx="37014">
                  <c:v>-6.7335945151811956</c:v>
                </c:pt>
                <c:pt idx="37015">
                  <c:v>-7.6518119490695398</c:v>
                </c:pt>
                <c:pt idx="37016">
                  <c:v>-10.712536728697357</c:v>
                </c:pt>
                <c:pt idx="37017">
                  <c:v>-7.9578844270323223</c:v>
                </c:pt>
                <c:pt idx="37018">
                  <c:v>-11.630754162585701</c:v>
                </c:pt>
                <c:pt idx="37019">
                  <c:v>-11.630754162585701</c:v>
                </c:pt>
                <c:pt idx="37020">
                  <c:v>-12.855044074436828</c:v>
                </c:pt>
                <c:pt idx="37021">
                  <c:v>-10.712536728697357</c:v>
                </c:pt>
                <c:pt idx="37022">
                  <c:v>-9.7943192948090125</c:v>
                </c:pt>
                <c:pt idx="37023">
                  <c:v>-9.1821743388834491</c:v>
                </c:pt>
                <c:pt idx="37024">
                  <c:v>-7.3457394711067581</c:v>
                </c:pt>
                <c:pt idx="37025">
                  <c:v>-11.018609206660138</c:v>
                </c:pt>
                <c:pt idx="37026">
                  <c:v>-12.548971596474045</c:v>
                </c:pt>
                <c:pt idx="37027">
                  <c:v>-11.630754162585701</c:v>
                </c:pt>
                <c:pt idx="37028">
                  <c:v>-11.936826640548482</c:v>
                </c:pt>
                <c:pt idx="37029">
                  <c:v>-13.467189030362391</c:v>
                </c:pt>
                <c:pt idx="37030">
                  <c:v>-11.32468168462292</c:v>
                </c:pt>
                <c:pt idx="37031">
                  <c:v>-11.630754162585701</c:v>
                </c:pt>
                <c:pt idx="37032">
                  <c:v>-10.712536728697357</c:v>
                </c:pt>
                <c:pt idx="37033">
                  <c:v>-10.100391772771793</c:v>
                </c:pt>
                <c:pt idx="37034">
                  <c:v>-10.100391772771793</c:v>
                </c:pt>
                <c:pt idx="37035">
                  <c:v>-10.712536728697357</c:v>
                </c:pt>
                <c:pt idx="37036">
                  <c:v>-11.630754162585701</c:v>
                </c:pt>
                <c:pt idx="37037">
                  <c:v>-10.406464250734574</c:v>
                </c:pt>
                <c:pt idx="37038">
                  <c:v>-13.773261508325172</c:v>
                </c:pt>
                <c:pt idx="37039">
                  <c:v>-15.60969637610186</c:v>
                </c:pt>
                <c:pt idx="37040">
                  <c:v>-14.691478942213516</c:v>
                </c:pt>
                <c:pt idx="37041">
                  <c:v>-11.32468168462292</c:v>
                </c:pt>
                <c:pt idx="37042">
                  <c:v>-11.630754162585701</c:v>
                </c:pt>
                <c:pt idx="37043">
                  <c:v>-13.467189030362391</c:v>
                </c:pt>
                <c:pt idx="37044">
                  <c:v>-12.242899118511264</c:v>
                </c:pt>
                <c:pt idx="37045">
                  <c:v>-14.079333986287953</c:v>
                </c:pt>
                <c:pt idx="37046">
                  <c:v>-14.9975514201763</c:v>
                </c:pt>
                <c:pt idx="37047">
                  <c:v>-16.833986287952989</c:v>
                </c:pt>
                <c:pt idx="37048">
                  <c:v>-12.855044074436828</c:v>
                </c:pt>
                <c:pt idx="37049">
                  <c:v>-16.833986287952989</c:v>
                </c:pt>
                <c:pt idx="37050">
                  <c:v>-17.752203721841333</c:v>
                </c:pt>
                <c:pt idx="37051">
                  <c:v>-14.691478942213516</c:v>
                </c:pt>
                <c:pt idx="37052">
                  <c:v>-14.079333986287953</c:v>
                </c:pt>
                <c:pt idx="37053">
                  <c:v>-14.691478942213516</c:v>
                </c:pt>
                <c:pt idx="37054">
                  <c:v>-11.32468168462292</c:v>
                </c:pt>
                <c:pt idx="37055">
                  <c:v>-11.018609206660138</c:v>
                </c:pt>
                <c:pt idx="37056">
                  <c:v>-13.467189030362391</c:v>
                </c:pt>
                <c:pt idx="37057">
                  <c:v>-13.161116552399609</c:v>
                </c:pt>
                <c:pt idx="37058">
                  <c:v>-11.630754162585701</c:v>
                </c:pt>
                <c:pt idx="37059">
                  <c:v>-13.467189030362391</c:v>
                </c:pt>
                <c:pt idx="37060">
                  <c:v>-15.30362389813908</c:v>
                </c:pt>
                <c:pt idx="37061">
                  <c:v>-11.936826640548482</c:v>
                </c:pt>
                <c:pt idx="37062">
                  <c:v>-10.100391772771793</c:v>
                </c:pt>
                <c:pt idx="37063">
                  <c:v>-10.100391772771793</c:v>
                </c:pt>
                <c:pt idx="37064">
                  <c:v>-7.6518119490695398</c:v>
                </c:pt>
                <c:pt idx="37065">
                  <c:v>-9.1821743388834491</c:v>
                </c:pt>
                <c:pt idx="37066">
                  <c:v>-6.7335945151811956</c:v>
                </c:pt>
                <c:pt idx="37067">
                  <c:v>-9.7943192948090125</c:v>
                </c:pt>
                <c:pt idx="37068">
                  <c:v>-11.936826640548482</c:v>
                </c:pt>
                <c:pt idx="37069">
                  <c:v>-10.100391772771793</c:v>
                </c:pt>
                <c:pt idx="37070">
                  <c:v>-7.9578844270323223</c:v>
                </c:pt>
                <c:pt idx="37071">
                  <c:v>-6.4275220372184139</c:v>
                </c:pt>
                <c:pt idx="37072">
                  <c:v>-4.8971596474045063</c:v>
                </c:pt>
                <c:pt idx="37073">
                  <c:v>-6.4275220372184139</c:v>
                </c:pt>
                <c:pt idx="37074">
                  <c:v>-5.5093046033300688</c:v>
                </c:pt>
                <c:pt idx="37075">
                  <c:v>-4.5910871694417246</c:v>
                </c:pt>
                <c:pt idx="37076">
                  <c:v>-9.1821743388834491</c:v>
                </c:pt>
                <c:pt idx="37077">
                  <c:v>-11.936826640548482</c:v>
                </c:pt>
                <c:pt idx="37078">
                  <c:v>-14.9975514201763</c:v>
                </c:pt>
                <c:pt idx="37079">
                  <c:v>-11.936826640548482</c:v>
                </c:pt>
                <c:pt idx="37080">
                  <c:v>-11.936826640548482</c:v>
                </c:pt>
                <c:pt idx="37081">
                  <c:v>-10.100391772771793</c:v>
                </c:pt>
                <c:pt idx="37082">
                  <c:v>-11.32468168462292</c:v>
                </c:pt>
                <c:pt idx="37083">
                  <c:v>-11.32468168462292</c:v>
                </c:pt>
                <c:pt idx="37084">
                  <c:v>-11.936826640548482</c:v>
                </c:pt>
                <c:pt idx="37085">
                  <c:v>-10.100391772771793</c:v>
                </c:pt>
                <c:pt idx="37086">
                  <c:v>-8.8761018609206666</c:v>
                </c:pt>
                <c:pt idx="37087">
                  <c:v>-12.548971596474045</c:v>
                </c:pt>
                <c:pt idx="37088">
                  <c:v>-13.161116552399609</c:v>
                </c:pt>
                <c:pt idx="37089">
                  <c:v>-7.6518119490695398</c:v>
                </c:pt>
                <c:pt idx="37090">
                  <c:v>-11.32468168462292</c:v>
                </c:pt>
                <c:pt idx="37091">
                  <c:v>-13.773261508325172</c:v>
                </c:pt>
                <c:pt idx="37092">
                  <c:v>-12.548971596474045</c:v>
                </c:pt>
                <c:pt idx="37093">
                  <c:v>-10.100391772771793</c:v>
                </c:pt>
                <c:pt idx="37094">
                  <c:v>-11.630754162585701</c:v>
                </c:pt>
                <c:pt idx="37095">
                  <c:v>-8.2639569049951032</c:v>
                </c:pt>
                <c:pt idx="37096">
                  <c:v>-9.1821743388834491</c:v>
                </c:pt>
                <c:pt idx="37097">
                  <c:v>-9.7943192948090125</c:v>
                </c:pt>
                <c:pt idx="37098">
                  <c:v>-10.100391772771793</c:v>
                </c:pt>
                <c:pt idx="37099">
                  <c:v>-11.018609206660138</c:v>
                </c:pt>
                <c:pt idx="37100">
                  <c:v>-10.100391772771793</c:v>
                </c:pt>
                <c:pt idx="37101">
                  <c:v>-9.7943192948090125</c:v>
                </c:pt>
                <c:pt idx="37102">
                  <c:v>-12.548971596474045</c:v>
                </c:pt>
                <c:pt idx="37103">
                  <c:v>-8.2639569049951032</c:v>
                </c:pt>
                <c:pt idx="37104">
                  <c:v>-7.9578844270323223</c:v>
                </c:pt>
                <c:pt idx="37105">
                  <c:v>-8.8761018609206666</c:v>
                </c:pt>
                <c:pt idx="37106">
                  <c:v>-9.1821743388834491</c:v>
                </c:pt>
                <c:pt idx="37107">
                  <c:v>-10.100391772771793</c:v>
                </c:pt>
                <c:pt idx="37108">
                  <c:v>-11.32468168462292</c:v>
                </c:pt>
                <c:pt idx="37109">
                  <c:v>-9.1821743388834491</c:v>
                </c:pt>
                <c:pt idx="37110">
                  <c:v>-5.8153770812928505</c:v>
                </c:pt>
                <c:pt idx="37111">
                  <c:v>-7.9578844270323223</c:v>
                </c:pt>
                <c:pt idx="37112">
                  <c:v>-5.2032321253672871</c:v>
                </c:pt>
                <c:pt idx="37113">
                  <c:v>-7.3457394711067581</c:v>
                </c:pt>
                <c:pt idx="37114">
                  <c:v>-8.8761018609206666</c:v>
                </c:pt>
                <c:pt idx="37115">
                  <c:v>-6.4275220372184139</c:v>
                </c:pt>
                <c:pt idx="37116">
                  <c:v>-6.7335945151811956</c:v>
                </c:pt>
                <c:pt idx="37117">
                  <c:v>-7.0396669931439764</c:v>
                </c:pt>
                <c:pt idx="37118">
                  <c:v>-7.0396669931439764</c:v>
                </c:pt>
                <c:pt idx="37119">
                  <c:v>-10.712536728697357</c:v>
                </c:pt>
                <c:pt idx="37120">
                  <c:v>-6.1214495592556322</c:v>
                </c:pt>
                <c:pt idx="37121">
                  <c:v>-7.0396669931439764</c:v>
                </c:pt>
                <c:pt idx="37122">
                  <c:v>-10.406464250734574</c:v>
                </c:pt>
                <c:pt idx="37123">
                  <c:v>-11.936826640548482</c:v>
                </c:pt>
                <c:pt idx="37124">
                  <c:v>-10.406464250734574</c:v>
                </c:pt>
                <c:pt idx="37125">
                  <c:v>-10.712536728697357</c:v>
                </c:pt>
                <c:pt idx="37126">
                  <c:v>-10.100391772771793</c:v>
                </c:pt>
                <c:pt idx="37127">
                  <c:v>-10.712536728697357</c:v>
                </c:pt>
                <c:pt idx="37128">
                  <c:v>-6.7335945151811956</c:v>
                </c:pt>
                <c:pt idx="37129">
                  <c:v>-7.9578844270323223</c:v>
                </c:pt>
                <c:pt idx="37130">
                  <c:v>-7.9578844270323223</c:v>
                </c:pt>
                <c:pt idx="37131">
                  <c:v>-7.9578844270323223</c:v>
                </c:pt>
                <c:pt idx="37132">
                  <c:v>-9.7943192948090125</c:v>
                </c:pt>
                <c:pt idx="37133">
                  <c:v>-8.2639569049951032</c:v>
                </c:pt>
                <c:pt idx="37134">
                  <c:v>-10.712536728697357</c:v>
                </c:pt>
                <c:pt idx="37135">
                  <c:v>-12.548971596474045</c:v>
                </c:pt>
                <c:pt idx="37136">
                  <c:v>-12.242899118511264</c:v>
                </c:pt>
                <c:pt idx="37137">
                  <c:v>-10.100391772771793</c:v>
                </c:pt>
                <c:pt idx="37138">
                  <c:v>-9.7943192948090125</c:v>
                </c:pt>
                <c:pt idx="37139">
                  <c:v>-10.712536728697357</c:v>
                </c:pt>
                <c:pt idx="37140">
                  <c:v>-9.7943192948090125</c:v>
                </c:pt>
                <c:pt idx="37141">
                  <c:v>-10.406464250734574</c:v>
                </c:pt>
                <c:pt idx="37142">
                  <c:v>-9.1821743388834491</c:v>
                </c:pt>
                <c:pt idx="37143">
                  <c:v>-12.548971596474045</c:v>
                </c:pt>
                <c:pt idx="37144">
                  <c:v>-8.8761018609206666</c:v>
                </c:pt>
                <c:pt idx="37145">
                  <c:v>-11.32468168462292</c:v>
                </c:pt>
                <c:pt idx="37146">
                  <c:v>-10.712536728697357</c:v>
                </c:pt>
                <c:pt idx="37147">
                  <c:v>-11.630754162585701</c:v>
                </c:pt>
                <c:pt idx="37148">
                  <c:v>-13.467189030362391</c:v>
                </c:pt>
                <c:pt idx="37149">
                  <c:v>-13.773261508325172</c:v>
                </c:pt>
                <c:pt idx="37150">
                  <c:v>-13.467189030362391</c:v>
                </c:pt>
                <c:pt idx="37151">
                  <c:v>-14.385406464250735</c:v>
                </c:pt>
                <c:pt idx="37152">
                  <c:v>-14.079333986287953</c:v>
                </c:pt>
                <c:pt idx="37153">
                  <c:v>-14.9975514201763</c:v>
                </c:pt>
                <c:pt idx="37154">
                  <c:v>-12.242899118511264</c:v>
                </c:pt>
                <c:pt idx="37155">
                  <c:v>-12.855044074436828</c:v>
                </c:pt>
                <c:pt idx="37156">
                  <c:v>-14.079333986287953</c:v>
                </c:pt>
                <c:pt idx="37157">
                  <c:v>-11.018609206660138</c:v>
                </c:pt>
                <c:pt idx="37158">
                  <c:v>-11.32468168462292</c:v>
                </c:pt>
                <c:pt idx="37159">
                  <c:v>-14.079333986287953</c:v>
                </c:pt>
                <c:pt idx="37160">
                  <c:v>-11.32468168462292</c:v>
                </c:pt>
                <c:pt idx="37161">
                  <c:v>-10.406464250734574</c:v>
                </c:pt>
                <c:pt idx="37162">
                  <c:v>-10.712536728697357</c:v>
                </c:pt>
                <c:pt idx="37163">
                  <c:v>-4.8971596474045063</c:v>
                </c:pt>
                <c:pt idx="37164">
                  <c:v>-6.1214495592556322</c:v>
                </c:pt>
                <c:pt idx="37165">
                  <c:v>-6.4275220372184139</c:v>
                </c:pt>
                <c:pt idx="37166">
                  <c:v>-6.1214495592556322</c:v>
                </c:pt>
                <c:pt idx="37167">
                  <c:v>-9.7943192948090125</c:v>
                </c:pt>
                <c:pt idx="37168">
                  <c:v>-9.7943192948090125</c:v>
                </c:pt>
                <c:pt idx="37169">
                  <c:v>-10.712536728697357</c:v>
                </c:pt>
                <c:pt idx="37170">
                  <c:v>-7.9578844270323223</c:v>
                </c:pt>
                <c:pt idx="37171">
                  <c:v>-7.3457394711067581</c:v>
                </c:pt>
                <c:pt idx="37172">
                  <c:v>-6.7335945151811956</c:v>
                </c:pt>
                <c:pt idx="37173">
                  <c:v>-11.018609206660138</c:v>
                </c:pt>
                <c:pt idx="37174">
                  <c:v>-11.630754162585701</c:v>
                </c:pt>
                <c:pt idx="37175">
                  <c:v>-9.1821743388834491</c:v>
                </c:pt>
                <c:pt idx="37176">
                  <c:v>-9.1821743388834491</c:v>
                </c:pt>
                <c:pt idx="37177">
                  <c:v>-10.712536728697357</c:v>
                </c:pt>
                <c:pt idx="37178">
                  <c:v>-8.2639569049951032</c:v>
                </c:pt>
                <c:pt idx="37179">
                  <c:v>-6.1214495592556322</c:v>
                </c:pt>
                <c:pt idx="37180">
                  <c:v>-6.1214495592556322</c:v>
                </c:pt>
                <c:pt idx="37181">
                  <c:v>-9.1821743388834491</c:v>
                </c:pt>
                <c:pt idx="37182">
                  <c:v>-8.570029382957884</c:v>
                </c:pt>
                <c:pt idx="37183">
                  <c:v>-7.9578844270323223</c:v>
                </c:pt>
                <c:pt idx="37184">
                  <c:v>-11.630754162585701</c:v>
                </c:pt>
                <c:pt idx="37185">
                  <c:v>-8.8761018609206666</c:v>
                </c:pt>
                <c:pt idx="37186">
                  <c:v>-9.1821743388834491</c:v>
                </c:pt>
                <c:pt idx="37187">
                  <c:v>-8.2639569049951032</c:v>
                </c:pt>
                <c:pt idx="37188">
                  <c:v>-8.570029382957884</c:v>
                </c:pt>
                <c:pt idx="37189">
                  <c:v>-11.018609206660138</c:v>
                </c:pt>
                <c:pt idx="37190">
                  <c:v>-8.8761018609206666</c:v>
                </c:pt>
                <c:pt idx="37191">
                  <c:v>-7.0396669931439764</c:v>
                </c:pt>
                <c:pt idx="37192">
                  <c:v>-7.9578844270323223</c:v>
                </c:pt>
                <c:pt idx="37193">
                  <c:v>-5.2032321253672871</c:v>
                </c:pt>
                <c:pt idx="37194">
                  <c:v>-7.3457394711067581</c:v>
                </c:pt>
                <c:pt idx="37195">
                  <c:v>-12.242899118511264</c:v>
                </c:pt>
                <c:pt idx="37196">
                  <c:v>-8.570029382957884</c:v>
                </c:pt>
                <c:pt idx="37197">
                  <c:v>-7.3457394711067581</c:v>
                </c:pt>
                <c:pt idx="37198">
                  <c:v>-10.100391772771793</c:v>
                </c:pt>
                <c:pt idx="37199">
                  <c:v>-9.1821743388834491</c:v>
                </c:pt>
                <c:pt idx="37200">
                  <c:v>-11.936826640548482</c:v>
                </c:pt>
                <c:pt idx="37201">
                  <c:v>-10.406464250734574</c:v>
                </c:pt>
                <c:pt idx="37202">
                  <c:v>-7.9578844270323223</c:v>
                </c:pt>
                <c:pt idx="37203">
                  <c:v>-9.7943192948090125</c:v>
                </c:pt>
                <c:pt idx="37204">
                  <c:v>-10.100391772771793</c:v>
                </c:pt>
                <c:pt idx="37205">
                  <c:v>-12.242899118511264</c:v>
                </c:pt>
                <c:pt idx="37206">
                  <c:v>-9.1821743388834491</c:v>
                </c:pt>
                <c:pt idx="37207">
                  <c:v>-6.7335945151811956</c:v>
                </c:pt>
                <c:pt idx="37208">
                  <c:v>-9.7943192948090125</c:v>
                </c:pt>
                <c:pt idx="37209">
                  <c:v>-7.6518119490695398</c:v>
                </c:pt>
                <c:pt idx="37210">
                  <c:v>-8.2639569049951032</c:v>
                </c:pt>
                <c:pt idx="37211">
                  <c:v>-12.242899118511264</c:v>
                </c:pt>
                <c:pt idx="37212">
                  <c:v>-9.7943192948090125</c:v>
                </c:pt>
                <c:pt idx="37213">
                  <c:v>-8.570029382957884</c:v>
                </c:pt>
                <c:pt idx="37214">
                  <c:v>-11.630754162585701</c:v>
                </c:pt>
                <c:pt idx="37215">
                  <c:v>-11.630754162585701</c:v>
                </c:pt>
                <c:pt idx="37216">
                  <c:v>-15.60969637610186</c:v>
                </c:pt>
                <c:pt idx="37217">
                  <c:v>-13.773261508325172</c:v>
                </c:pt>
                <c:pt idx="37218">
                  <c:v>-16.527913809990206</c:v>
                </c:pt>
                <c:pt idx="37219">
                  <c:v>-14.079333986287953</c:v>
                </c:pt>
                <c:pt idx="37220">
                  <c:v>-11.630754162585701</c:v>
                </c:pt>
                <c:pt idx="37221">
                  <c:v>-14.385406464250735</c:v>
                </c:pt>
                <c:pt idx="37222">
                  <c:v>-14.079333986287953</c:v>
                </c:pt>
                <c:pt idx="37223">
                  <c:v>-16.527913809990206</c:v>
                </c:pt>
                <c:pt idx="37224">
                  <c:v>-15.30362389813908</c:v>
                </c:pt>
                <c:pt idx="37225">
                  <c:v>-14.691478942213516</c:v>
                </c:pt>
                <c:pt idx="37226">
                  <c:v>-12.548971596474045</c:v>
                </c:pt>
                <c:pt idx="37227">
                  <c:v>-10.712536728697357</c:v>
                </c:pt>
                <c:pt idx="37228">
                  <c:v>-11.630754162585701</c:v>
                </c:pt>
                <c:pt idx="37229">
                  <c:v>-13.773261508325172</c:v>
                </c:pt>
                <c:pt idx="37230">
                  <c:v>-11.936826640548482</c:v>
                </c:pt>
                <c:pt idx="37231">
                  <c:v>-10.406464250734574</c:v>
                </c:pt>
                <c:pt idx="37232">
                  <c:v>-10.406464250734574</c:v>
                </c:pt>
                <c:pt idx="37233">
                  <c:v>-10.100391772771793</c:v>
                </c:pt>
                <c:pt idx="37234">
                  <c:v>-13.467189030362391</c:v>
                </c:pt>
                <c:pt idx="37235">
                  <c:v>-11.936826640548482</c:v>
                </c:pt>
                <c:pt idx="37236">
                  <c:v>-12.855044074436828</c:v>
                </c:pt>
                <c:pt idx="37237">
                  <c:v>-13.467189030362391</c:v>
                </c:pt>
                <c:pt idx="37238">
                  <c:v>-13.161116552399609</c:v>
                </c:pt>
                <c:pt idx="37239">
                  <c:v>-14.079333986287953</c:v>
                </c:pt>
                <c:pt idx="37240">
                  <c:v>-13.161116552399609</c:v>
                </c:pt>
                <c:pt idx="37241">
                  <c:v>-13.161116552399609</c:v>
                </c:pt>
                <c:pt idx="37242">
                  <c:v>-11.936826640548482</c:v>
                </c:pt>
                <c:pt idx="37243">
                  <c:v>-13.773261508325172</c:v>
                </c:pt>
                <c:pt idx="37244">
                  <c:v>-13.467189030362391</c:v>
                </c:pt>
                <c:pt idx="37245">
                  <c:v>-12.242899118511264</c:v>
                </c:pt>
                <c:pt idx="37246">
                  <c:v>-14.691478942213516</c:v>
                </c:pt>
                <c:pt idx="37247">
                  <c:v>-12.855044074436828</c:v>
                </c:pt>
                <c:pt idx="37248">
                  <c:v>-11.630754162585701</c:v>
                </c:pt>
                <c:pt idx="37249">
                  <c:v>-9.1821743388834491</c:v>
                </c:pt>
                <c:pt idx="37250">
                  <c:v>-10.712536728697357</c:v>
                </c:pt>
                <c:pt idx="37251">
                  <c:v>-12.242899118511264</c:v>
                </c:pt>
                <c:pt idx="37252">
                  <c:v>-12.242899118511264</c:v>
                </c:pt>
                <c:pt idx="37253">
                  <c:v>-9.7943192948090125</c:v>
                </c:pt>
                <c:pt idx="37254">
                  <c:v>-12.548971596474045</c:v>
                </c:pt>
                <c:pt idx="37255">
                  <c:v>-12.855044074436828</c:v>
                </c:pt>
                <c:pt idx="37256">
                  <c:v>-7.9578844270323223</c:v>
                </c:pt>
                <c:pt idx="37257">
                  <c:v>-10.100391772771793</c:v>
                </c:pt>
                <c:pt idx="37258">
                  <c:v>-8.8761018609206666</c:v>
                </c:pt>
                <c:pt idx="37259">
                  <c:v>-11.630754162585701</c:v>
                </c:pt>
                <c:pt idx="37260">
                  <c:v>-12.855044074436828</c:v>
                </c:pt>
                <c:pt idx="37261">
                  <c:v>-9.7943192948090125</c:v>
                </c:pt>
                <c:pt idx="37262">
                  <c:v>-8.2639569049951032</c:v>
                </c:pt>
                <c:pt idx="37263">
                  <c:v>-7.0396669931439764</c:v>
                </c:pt>
                <c:pt idx="37264">
                  <c:v>-7.6518119490695398</c:v>
                </c:pt>
                <c:pt idx="37265">
                  <c:v>-13.773261508325172</c:v>
                </c:pt>
                <c:pt idx="37266">
                  <c:v>-11.936826640548482</c:v>
                </c:pt>
                <c:pt idx="37267">
                  <c:v>-9.1821743388834491</c:v>
                </c:pt>
                <c:pt idx="37268">
                  <c:v>-9.7943192948090125</c:v>
                </c:pt>
                <c:pt idx="37269">
                  <c:v>-7.3457394711067581</c:v>
                </c:pt>
                <c:pt idx="37270">
                  <c:v>-5.2032321253672871</c:v>
                </c:pt>
                <c:pt idx="37271">
                  <c:v>-8.8761018609206666</c:v>
                </c:pt>
                <c:pt idx="37272">
                  <c:v>-9.7943192948090125</c:v>
                </c:pt>
                <c:pt idx="37273">
                  <c:v>-10.712536728697357</c:v>
                </c:pt>
                <c:pt idx="37274">
                  <c:v>-9.7943192948090125</c:v>
                </c:pt>
                <c:pt idx="37275">
                  <c:v>-10.712536728697357</c:v>
                </c:pt>
                <c:pt idx="37276">
                  <c:v>-14.079333986287953</c:v>
                </c:pt>
                <c:pt idx="37277">
                  <c:v>-13.467189030362391</c:v>
                </c:pt>
                <c:pt idx="37278">
                  <c:v>-11.32468168462292</c:v>
                </c:pt>
                <c:pt idx="37279">
                  <c:v>-10.406464250734574</c:v>
                </c:pt>
                <c:pt idx="37280">
                  <c:v>-8.570029382957884</c:v>
                </c:pt>
                <c:pt idx="37281">
                  <c:v>-6.7335945151811956</c:v>
                </c:pt>
                <c:pt idx="37282">
                  <c:v>-5.8153770812928505</c:v>
                </c:pt>
                <c:pt idx="37283">
                  <c:v>-6.1214495592556322</c:v>
                </c:pt>
                <c:pt idx="37284">
                  <c:v>-8.570029382957884</c:v>
                </c:pt>
                <c:pt idx="37285">
                  <c:v>-8.2639569049951032</c:v>
                </c:pt>
                <c:pt idx="37286">
                  <c:v>-5.5093046033300688</c:v>
                </c:pt>
                <c:pt idx="37287">
                  <c:v>-7.3457394711067581</c:v>
                </c:pt>
                <c:pt idx="37288">
                  <c:v>-10.100391772771793</c:v>
                </c:pt>
                <c:pt idx="37289">
                  <c:v>-15.30362389813908</c:v>
                </c:pt>
                <c:pt idx="37290">
                  <c:v>-10.712536728697357</c:v>
                </c:pt>
                <c:pt idx="37291">
                  <c:v>-10.406464250734574</c:v>
                </c:pt>
                <c:pt idx="37292">
                  <c:v>-8.2639569049951032</c:v>
                </c:pt>
                <c:pt idx="37293">
                  <c:v>-10.100391772771793</c:v>
                </c:pt>
                <c:pt idx="37294">
                  <c:v>-10.406464250734574</c:v>
                </c:pt>
                <c:pt idx="37295">
                  <c:v>-11.018609206660138</c:v>
                </c:pt>
                <c:pt idx="37296">
                  <c:v>-10.712536728697357</c:v>
                </c:pt>
                <c:pt idx="37297">
                  <c:v>-13.773261508325172</c:v>
                </c:pt>
                <c:pt idx="37298">
                  <c:v>-13.467189030362391</c:v>
                </c:pt>
                <c:pt idx="37299">
                  <c:v>-11.018609206660138</c:v>
                </c:pt>
                <c:pt idx="37300">
                  <c:v>-9.7943192948090125</c:v>
                </c:pt>
                <c:pt idx="37301">
                  <c:v>-11.630754162585701</c:v>
                </c:pt>
                <c:pt idx="37302">
                  <c:v>-11.630754162585701</c:v>
                </c:pt>
                <c:pt idx="37303">
                  <c:v>-10.712536728697357</c:v>
                </c:pt>
                <c:pt idx="37304">
                  <c:v>-11.630754162585701</c:v>
                </c:pt>
                <c:pt idx="37305">
                  <c:v>-10.712536728697357</c:v>
                </c:pt>
                <c:pt idx="37306">
                  <c:v>-8.8761018609206666</c:v>
                </c:pt>
                <c:pt idx="37307">
                  <c:v>-11.936826640548482</c:v>
                </c:pt>
                <c:pt idx="37308">
                  <c:v>-11.630754162585701</c:v>
                </c:pt>
                <c:pt idx="37309">
                  <c:v>-12.548971596474045</c:v>
                </c:pt>
                <c:pt idx="37310">
                  <c:v>-12.855044074436828</c:v>
                </c:pt>
                <c:pt idx="37311">
                  <c:v>-14.385406464250735</c:v>
                </c:pt>
                <c:pt idx="37312">
                  <c:v>-14.385406464250735</c:v>
                </c:pt>
                <c:pt idx="37313">
                  <c:v>-14.691478942213516</c:v>
                </c:pt>
                <c:pt idx="37314">
                  <c:v>-14.079333986287953</c:v>
                </c:pt>
                <c:pt idx="37315">
                  <c:v>-17.446131243878551</c:v>
                </c:pt>
                <c:pt idx="37316">
                  <c:v>-14.385406464250735</c:v>
                </c:pt>
                <c:pt idx="37317">
                  <c:v>-14.079333986287953</c:v>
                </c:pt>
                <c:pt idx="37318">
                  <c:v>-8.570029382957884</c:v>
                </c:pt>
                <c:pt idx="37319">
                  <c:v>-10.100391772771793</c:v>
                </c:pt>
                <c:pt idx="37320">
                  <c:v>-11.018609206660138</c:v>
                </c:pt>
                <c:pt idx="37321">
                  <c:v>-10.712536728697357</c:v>
                </c:pt>
                <c:pt idx="37322">
                  <c:v>-9.1821743388834491</c:v>
                </c:pt>
                <c:pt idx="37323">
                  <c:v>-10.100391772771793</c:v>
                </c:pt>
                <c:pt idx="37324">
                  <c:v>-10.712536728697357</c:v>
                </c:pt>
                <c:pt idx="37325">
                  <c:v>-10.712536728697357</c:v>
                </c:pt>
                <c:pt idx="37326">
                  <c:v>-9.1821743388834491</c:v>
                </c:pt>
                <c:pt idx="37327">
                  <c:v>-11.32468168462292</c:v>
                </c:pt>
                <c:pt idx="37328">
                  <c:v>-11.32468168462292</c:v>
                </c:pt>
                <c:pt idx="37329">
                  <c:v>-9.1821743388834491</c:v>
                </c:pt>
                <c:pt idx="37330">
                  <c:v>-9.7943192948090125</c:v>
                </c:pt>
                <c:pt idx="37331">
                  <c:v>-8.8761018609206666</c:v>
                </c:pt>
                <c:pt idx="37332">
                  <c:v>-11.936826640548482</c:v>
                </c:pt>
                <c:pt idx="37333">
                  <c:v>-8.2639569049951032</c:v>
                </c:pt>
                <c:pt idx="37334">
                  <c:v>-10.406464250734574</c:v>
                </c:pt>
                <c:pt idx="37335">
                  <c:v>-10.406464250734574</c:v>
                </c:pt>
                <c:pt idx="37336">
                  <c:v>-10.406464250734574</c:v>
                </c:pt>
                <c:pt idx="37337">
                  <c:v>-14.079333986287953</c:v>
                </c:pt>
                <c:pt idx="37338">
                  <c:v>-8.570029382957884</c:v>
                </c:pt>
                <c:pt idx="37339">
                  <c:v>-10.406464250734574</c:v>
                </c:pt>
                <c:pt idx="37340">
                  <c:v>-11.32468168462292</c:v>
                </c:pt>
                <c:pt idx="37341">
                  <c:v>-10.712536728697357</c:v>
                </c:pt>
                <c:pt idx="37342">
                  <c:v>-10.100391772771793</c:v>
                </c:pt>
                <c:pt idx="37343">
                  <c:v>-8.8761018609206666</c:v>
                </c:pt>
                <c:pt idx="37344">
                  <c:v>-10.100391772771793</c:v>
                </c:pt>
                <c:pt idx="37345">
                  <c:v>-8.570029382957884</c:v>
                </c:pt>
                <c:pt idx="37346">
                  <c:v>-7.9578844270323223</c:v>
                </c:pt>
                <c:pt idx="37347">
                  <c:v>-11.630754162585701</c:v>
                </c:pt>
                <c:pt idx="37348">
                  <c:v>-8.8761018609206666</c:v>
                </c:pt>
                <c:pt idx="37349">
                  <c:v>-10.406464250734574</c:v>
                </c:pt>
                <c:pt idx="37350">
                  <c:v>-9.1821743388834491</c:v>
                </c:pt>
                <c:pt idx="37351">
                  <c:v>-11.018609206660138</c:v>
                </c:pt>
                <c:pt idx="37352">
                  <c:v>-8.2639569049951032</c:v>
                </c:pt>
                <c:pt idx="37353">
                  <c:v>-7.6518119490695398</c:v>
                </c:pt>
                <c:pt idx="37354">
                  <c:v>-6.1214495592556322</c:v>
                </c:pt>
                <c:pt idx="37355">
                  <c:v>-4.5910871694417246</c:v>
                </c:pt>
                <c:pt idx="37356">
                  <c:v>-6.7335945151811956</c:v>
                </c:pt>
                <c:pt idx="37357">
                  <c:v>-8.2639569049951032</c:v>
                </c:pt>
                <c:pt idx="37358">
                  <c:v>-10.406464250734574</c:v>
                </c:pt>
                <c:pt idx="37359">
                  <c:v>-8.570029382957884</c:v>
                </c:pt>
                <c:pt idx="37360">
                  <c:v>-5.5093046033300688</c:v>
                </c:pt>
                <c:pt idx="37361">
                  <c:v>-6.4275220372184139</c:v>
                </c:pt>
                <c:pt idx="37362">
                  <c:v>-7.6518119490695398</c:v>
                </c:pt>
                <c:pt idx="37363">
                  <c:v>-9.1821743388834491</c:v>
                </c:pt>
                <c:pt idx="37364">
                  <c:v>-10.712536728697357</c:v>
                </c:pt>
                <c:pt idx="37365">
                  <c:v>-8.8761018609206666</c:v>
                </c:pt>
                <c:pt idx="37366">
                  <c:v>-10.712536728697357</c:v>
                </c:pt>
                <c:pt idx="37367">
                  <c:v>-8.8761018609206666</c:v>
                </c:pt>
                <c:pt idx="37368">
                  <c:v>-11.32468168462292</c:v>
                </c:pt>
                <c:pt idx="37369">
                  <c:v>-10.712536728697357</c:v>
                </c:pt>
                <c:pt idx="37370">
                  <c:v>-10.406464250734574</c:v>
                </c:pt>
                <c:pt idx="37371">
                  <c:v>-9.7943192948090125</c:v>
                </c:pt>
                <c:pt idx="37372">
                  <c:v>-12.855044074436828</c:v>
                </c:pt>
                <c:pt idx="37373">
                  <c:v>-12.548971596474045</c:v>
                </c:pt>
                <c:pt idx="37374">
                  <c:v>-11.32468168462292</c:v>
                </c:pt>
                <c:pt idx="37375">
                  <c:v>-11.936826640548482</c:v>
                </c:pt>
                <c:pt idx="37376">
                  <c:v>-11.630754162585701</c:v>
                </c:pt>
                <c:pt idx="37377">
                  <c:v>-13.773261508325172</c:v>
                </c:pt>
                <c:pt idx="37378">
                  <c:v>-12.242899118511264</c:v>
                </c:pt>
                <c:pt idx="37379">
                  <c:v>-13.773261508325172</c:v>
                </c:pt>
                <c:pt idx="37380">
                  <c:v>-13.161116552399609</c:v>
                </c:pt>
                <c:pt idx="37381">
                  <c:v>-10.712536728697357</c:v>
                </c:pt>
                <c:pt idx="37382">
                  <c:v>-13.467189030362391</c:v>
                </c:pt>
                <c:pt idx="37383">
                  <c:v>-15.30362389813908</c:v>
                </c:pt>
                <c:pt idx="37384">
                  <c:v>-17.140058765915768</c:v>
                </c:pt>
                <c:pt idx="37385">
                  <c:v>-18.670421155729677</c:v>
                </c:pt>
                <c:pt idx="37386">
                  <c:v>-18.97649363369246</c:v>
                </c:pt>
                <c:pt idx="37387">
                  <c:v>-18.058276199804116</c:v>
                </c:pt>
                <c:pt idx="37388">
                  <c:v>-14.385406464250735</c:v>
                </c:pt>
                <c:pt idx="37389">
                  <c:v>-18.670421155729677</c:v>
                </c:pt>
                <c:pt idx="37390">
                  <c:v>-14.079333986287953</c:v>
                </c:pt>
                <c:pt idx="37391">
                  <c:v>-12.242899118511264</c:v>
                </c:pt>
                <c:pt idx="37392">
                  <c:v>-12.242899118511264</c:v>
                </c:pt>
                <c:pt idx="37393">
                  <c:v>-13.467189030362391</c:v>
                </c:pt>
                <c:pt idx="37394">
                  <c:v>-12.855044074436828</c:v>
                </c:pt>
                <c:pt idx="37395">
                  <c:v>-13.467189030362391</c:v>
                </c:pt>
                <c:pt idx="37396">
                  <c:v>-11.630754162585701</c:v>
                </c:pt>
                <c:pt idx="37397">
                  <c:v>-12.855044074436828</c:v>
                </c:pt>
                <c:pt idx="37398">
                  <c:v>-14.691478942213516</c:v>
                </c:pt>
                <c:pt idx="37399">
                  <c:v>-15.915768854064645</c:v>
                </c:pt>
                <c:pt idx="37400">
                  <c:v>-14.691478942213516</c:v>
                </c:pt>
                <c:pt idx="37401">
                  <c:v>-10.712536728697357</c:v>
                </c:pt>
                <c:pt idx="37402">
                  <c:v>-12.548971596474045</c:v>
                </c:pt>
                <c:pt idx="37403">
                  <c:v>-10.100391772771793</c:v>
                </c:pt>
                <c:pt idx="37404">
                  <c:v>-13.773261508325172</c:v>
                </c:pt>
                <c:pt idx="37405">
                  <c:v>-11.32468168462292</c:v>
                </c:pt>
                <c:pt idx="37406">
                  <c:v>-13.161116552399609</c:v>
                </c:pt>
                <c:pt idx="37407">
                  <c:v>-11.32468168462292</c:v>
                </c:pt>
                <c:pt idx="37408">
                  <c:v>-12.242899118511264</c:v>
                </c:pt>
                <c:pt idx="37409">
                  <c:v>-9.1821743388834491</c:v>
                </c:pt>
                <c:pt idx="37410">
                  <c:v>-10.100391772771793</c:v>
                </c:pt>
                <c:pt idx="37411">
                  <c:v>-10.712536728697357</c:v>
                </c:pt>
                <c:pt idx="37412">
                  <c:v>-8.2639569049951032</c:v>
                </c:pt>
                <c:pt idx="37413">
                  <c:v>-12.548971596474045</c:v>
                </c:pt>
                <c:pt idx="37414">
                  <c:v>-9.1821743388834491</c:v>
                </c:pt>
                <c:pt idx="37415">
                  <c:v>-12.548971596474045</c:v>
                </c:pt>
                <c:pt idx="37416">
                  <c:v>-13.467189030362391</c:v>
                </c:pt>
                <c:pt idx="37417">
                  <c:v>-11.936826640548482</c:v>
                </c:pt>
                <c:pt idx="37418">
                  <c:v>-13.467189030362391</c:v>
                </c:pt>
                <c:pt idx="37419">
                  <c:v>-10.100391772771793</c:v>
                </c:pt>
                <c:pt idx="37420">
                  <c:v>-9.7943192948090125</c:v>
                </c:pt>
                <c:pt idx="37421">
                  <c:v>-11.018609206660138</c:v>
                </c:pt>
                <c:pt idx="37422">
                  <c:v>-10.406464250734574</c:v>
                </c:pt>
                <c:pt idx="37423">
                  <c:v>-6.7335945151811956</c:v>
                </c:pt>
                <c:pt idx="37424">
                  <c:v>-7.9578844270323223</c:v>
                </c:pt>
                <c:pt idx="37425">
                  <c:v>-10.100391772771793</c:v>
                </c:pt>
                <c:pt idx="37426">
                  <c:v>-7.3457394711067581</c:v>
                </c:pt>
                <c:pt idx="37427">
                  <c:v>-9.1821743388834491</c:v>
                </c:pt>
                <c:pt idx="37428">
                  <c:v>-7.0396669931439764</c:v>
                </c:pt>
                <c:pt idx="37429">
                  <c:v>-10.712536728697357</c:v>
                </c:pt>
                <c:pt idx="37430">
                  <c:v>-9.7943192948090125</c:v>
                </c:pt>
                <c:pt idx="37431">
                  <c:v>-7.0396669931439764</c:v>
                </c:pt>
                <c:pt idx="37432">
                  <c:v>-10.406464250734574</c:v>
                </c:pt>
                <c:pt idx="37433">
                  <c:v>-11.936826640548482</c:v>
                </c:pt>
                <c:pt idx="37434">
                  <c:v>-12.548971596474045</c:v>
                </c:pt>
                <c:pt idx="37435">
                  <c:v>-8.8761018609206666</c:v>
                </c:pt>
                <c:pt idx="37436">
                  <c:v>-12.242899118511264</c:v>
                </c:pt>
                <c:pt idx="37437">
                  <c:v>-11.630754162585701</c:v>
                </c:pt>
                <c:pt idx="37438">
                  <c:v>-13.467189030362391</c:v>
                </c:pt>
                <c:pt idx="37439">
                  <c:v>-14.691478942213516</c:v>
                </c:pt>
                <c:pt idx="37440">
                  <c:v>-10.100391772771793</c:v>
                </c:pt>
                <c:pt idx="37441">
                  <c:v>-11.018609206660138</c:v>
                </c:pt>
                <c:pt idx="37442">
                  <c:v>-11.32468168462292</c:v>
                </c:pt>
                <c:pt idx="37443">
                  <c:v>-12.855044074436828</c:v>
                </c:pt>
                <c:pt idx="37444">
                  <c:v>-12.242899118511264</c:v>
                </c:pt>
                <c:pt idx="37445">
                  <c:v>-12.548971596474045</c:v>
                </c:pt>
                <c:pt idx="37446">
                  <c:v>-14.9975514201763</c:v>
                </c:pt>
                <c:pt idx="37447">
                  <c:v>-11.630754162585701</c:v>
                </c:pt>
                <c:pt idx="37448">
                  <c:v>-12.242899118511264</c:v>
                </c:pt>
                <c:pt idx="37449">
                  <c:v>-12.855044074436828</c:v>
                </c:pt>
                <c:pt idx="37450">
                  <c:v>-13.773261508325172</c:v>
                </c:pt>
                <c:pt idx="37451">
                  <c:v>-12.548971596474045</c:v>
                </c:pt>
                <c:pt idx="37452">
                  <c:v>-12.855044074436828</c:v>
                </c:pt>
                <c:pt idx="37453">
                  <c:v>-14.385406464250735</c:v>
                </c:pt>
                <c:pt idx="37454">
                  <c:v>-14.079333986287953</c:v>
                </c:pt>
                <c:pt idx="37455">
                  <c:v>-14.9975514201763</c:v>
                </c:pt>
                <c:pt idx="37456">
                  <c:v>-12.548971596474045</c:v>
                </c:pt>
                <c:pt idx="37457">
                  <c:v>-11.018609206660138</c:v>
                </c:pt>
                <c:pt idx="37458">
                  <c:v>-15.915768854064645</c:v>
                </c:pt>
                <c:pt idx="37459">
                  <c:v>-12.855044074436828</c:v>
                </c:pt>
                <c:pt idx="37460">
                  <c:v>-13.161116552399609</c:v>
                </c:pt>
                <c:pt idx="37461">
                  <c:v>-12.855044074436828</c:v>
                </c:pt>
                <c:pt idx="37462">
                  <c:v>-13.161116552399609</c:v>
                </c:pt>
                <c:pt idx="37463">
                  <c:v>-14.079333986287953</c:v>
                </c:pt>
                <c:pt idx="37464">
                  <c:v>-12.855044074436828</c:v>
                </c:pt>
                <c:pt idx="37465">
                  <c:v>-10.100391772771793</c:v>
                </c:pt>
                <c:pt idx="37466">
                  <c:v>-6.1214495592556322</c:v>
                </c:pt>
                <c:pt idx="37467">
                  <c:v>-12.548971596474045</c:v>
                </c:pt>
                <c:pt idx="37468">
                  <c:v>-11.32468168462292</c:v>
                </c:pt>
                <c:pt idx="37469">
                  <c:v>-11.630754162585701</c:v>
                </c:pt>
                <c:pt idx="37470">
                  <c:v>-13.773261508325172</c:v>
                </c:pt>
                <c:pt idx="37471">
                  <c:v>-10.712536728697357</c:v>
                </c:pt>
                <c:pt idx="37472">
                  <c:v>-12.242899118511264</c:v>
                </c:pt>
                <c:pt idx="37473">
                  <c:v>-7.9578844270323223</c:v>
                </c:pt>
                <c:pt idx="37474">
                  <c:v>-10.406464250734574</c:v>
                </c:pt>
                <c:pt idx="37475">
                  <c:v>-11.936826640548482</c:v>
                </c:pt>
                <c:pt idx="37476">
                  <c:v>-12.242899118511264</c:v>
                </c:pt>
                <c:pt idx="37477">
                  <c:v>-13.467189030362391</c:v>
                </c:pt>
                <c:pt idx="37478">
                  <c:v>-12.548971596474045</c:v>
                </c:pt>
                <c:pt idx="37479">
                  <c:v>-10.406464250734574</c:v>
                </c:pt>
                <c:pt idx="37480">
                  <c:v>-12.855044074436828</c:v>
                </c:pt>
                <c:pt idx="37481">
                  <c:v>-14.385406464250735</c:v>
                </c:pt>
                <c:pt idx="37482">
                  <c:v>-15.60969637610186</c:v>
                </c:pt>
                <c:pt idx="37483">
                  <c:v>-13.773261508325172</c:v>
                </c:pt>
                <c:pt idx="37484">
                  <c:v>-12.242899118511264</c:v>
                </c:pt>
                <c:pt idx="37485">
                  <c:v>-12.242899118511264</c:v>
                </c:pt>
                <c:pt idx="37486">
                  <c:v>-12.855044074436828</c:v>
                </c:pt>
                <c:pt idx="37487">
                  <c:v>-7.0396669931439764</c:v>
                </c:pt>
                <c:pt idx="37488">
                  <c:v>-8.8761018609206666</c:v>
                </c:pt>
                <c:pt idx="37489">
                  <c:v>-7.9578844270323223</c:v>
                </c:pt>
                <c:pt idx="37490">
                  <c:v>-12.548971596474045</c:v>
                </c:pt>
                <c:pt idx="37491">
                  <c:v>-11.936826640548482</c:v>
                </c:pt>
                <c:pt idx="37492">
                  <c:v>-12.242899118511264</c:v>
                </c:pt>
                <c:pt idx="37493">
                  <c:v>-12.242899118511264</c:v>
                </c:pt>
                <c:pt idx="37494">
                  <c:v>-12.855044074436828</c:v>
                </c:pt>
                <c:pt idx="37495">
                  <c:v>-14.691478942213516</c:v>
                </c:pt>
                <c:pt idx="37496">
                  <c:v>-14.9975514201763</c:v>
                </c:pt>
                <c:pt idx="37497">
                  <c:v>-14.079333986287953</c:v>
                </c:pt>
                <c:pt idx="37498">
                  <c:v>-15.30362389813908</c:v>
                </c:pt>
                <c:pt idx="37499">
                  <c:v>-13.773261508325172</c:v>
                </c:pt>
                <c:pt idx="37500">
                  <c:v>-14.079333986287953</c:v>
                </c:pt>
                <c:pt idx="37501">
                  <c:v>-13.773261508325172</c:v>
                </c:pt>
                <c:pt idx="37502">
                  <c:v>-11.630754162585701</c:v>
                </c:pt>
                <c:pt idx="37503">
                  <c:v>-14.079333986287953</c:v>
                </c:pt>
                <c:pt idx="37504">
                  <c:v>-14.385406464250735</c:v>
                </c:pt>
                <c:pt idx="37505">
                  <c:v>-13.161116552399609</c:v>
                </c:pt>
                <c:pt idx="37506">
                  <c:v>-14.691478942213516</c:v>
                </c:pt>
                <c:pt idx="37507">
                  <c:v>-13.773261508325172</c:v>
                </c:pt>
                <c:pt idx="37508">
                  <c:v>-14.079333986287953</c:v>
                </c:pt>
                <c:pt idx="37509">
                  <c:v>-17.752203721841333</c:v>
                </c:pt>
                <c:pt idx="37510">
                  <c:v>-15.915768854064645</c:v>
                </c:pt>
                <c:pt idx="37511">
                  <c:v>-20.200783545543587</c:v>
                </c:pt>
                <c:pt idx="37512">
                  <c:v>-18.97649363369246</c:v>
                </c:pt>
                <c:pt idx="37513">
                  <c:v>-12.242899118511264</c:v>
                </c:pt>
                <c:pt idx="37514">
                  <c:v>-11.32468168462292</c:v>
                </c:pt>
                <c:pt idx="37515">
                  <c:v>-11.630754162585701</c:v>
                </c:pt>
                <c:pt idx="37516">
                  <c:v>-12.242899118511264</c:v>
                </c:pt>
                <c:pt idx="37517">
                  <c:v>-17.446131243878551</c:v>
                </c:pt>
                <c:pt idx="37518">
                  <c:v>-13.161116552399609</c:v>
                </c:pt>
                <c:pt idx="37519">
                  <c:v>-11.630754162585701</c:v>
                </c:pt>
                <c:pt idx="37520">
                  <c:v>-9.7943192948090125</c:v>
                </c:pt>
                <c:pt idx="37521">
                  <c:v>-10.406464250734574</c:v>
                </c:pt>
                <c:pt idx="37522">
                  <c:v>-11.018609206660138</c:v>
                </c:pt>
                <c:pt idx="37523">
                  <c:v>-11.630754162585701</c:v>
                </c:pt>
                <c:pt idx="37524">
                  <c:v>-13.773261508325172</c:v>
                </c:pt>
                <c:pt idx="37525">
                  <c:v>-13.773261508325172</c:v>
                </c:pt>
                <c:pt idx="37526">
                  <c:v>-11.32468168462292</c:v>
                </c:pt>
                <c:pt idx="37527">
                  <c:v>-11.630754162585701</c:v>
                </c:pt>
                <c:pt idx="37528">
                  <c:v>-10.406464250734574</c:v>
                </c:pt>
                <c:pt idx="37529">
                  <c:v>-10.712536728697357</c:v>
                </c:pt>
                <c:pt idx="37530">
                  <c:v>-11.936826640548482</c:v>
                </c:pt>
                <c:pt idx="37531">
                  <c:v>-14.691478942213516</c:v>
                </c:pt>
                <c:pt idx="37532">
                  <c:v>-15.30362389813908</c:v>
                </c:pt>
                <c:pt idx="37533">
                  <c:v>-11.936826640548482</c:v>
                </c:pt>
                <c:pt idx="37534">
                  <c:v>-11.630754162585701</c:v>
                </c:pt>
                <c:pt idx="37535">
                  <c:v>-14.9975514201763</c:v>
                </c:pt>
                <c:pt idx="37536">
                  <c:v>-13.161116552399609</c:v>
                </c:pt>
                <c:pt idx="37537">
                  <c:v>-13.773261508325172</c:v>
                </c:pt>
                <c:pt idx="37538">
                  <c:v>-12.855044074436828</c:v>
                </c:pt>
                <c:pt idx="37539">
                  <c:v>-13.773261508325172</c:v>
                </c:pt>
                <c:pt idx="37540">
                  <c:v>-14.079333986287953</c:v>
                </c:pt>
                <c:pt idx="37541">
                  <c:v>-16.833986287952989</c:v>
                </c:pt>
                <c:pt idx="37542">
                  <c:v>-12.548971596474045</c:v>
                </c:pt>
                <c:pt idx="37543">
                  <c:v>-15.30362389813908</c:v>
                </c:pt>
                <c:pt idx="37544">
                  <c:v>-16.527913809990206</c:v>
                </c:pt>
                <c:pt idx="37545">
                  <c:v>-14.385406464250735</c:v>
                </c:pt>
                <c:pt idx="37546">
                  <c:v>-13.467189030362391</c:v>
                </c:pt>
                <c:pt idx="37547">
                  <c:v>-14.691478942213516</c:v>
                </c:pt>
                <c:pt idx="37548">
                  <c:v>-15.30362389813908</c:v>
                </c:pt>
                <c:pt idx="37549">
                  <c:v>-17.752203721841333</c:v>
                </c:pt>
                <c:pt idx="37550">
                  <c:v>-15.60969637610186</c:v>
                </c:pt>
                <c:pt idx="37551">
                  <c:v>-18.058276199804116</c:v>
                </c:pt>
                <c:pt idx="37552">
                  <c:v>-15.30362389813908</c:v>
                </c:pt>
                <c:pt idx="37553">
                  <c:v>-13.161116552399609</c:v>
                </c:pt>
                <c:pt idx="37554">
                  <c:v>-14.079333986287953</c:v>
                </c:pt>
                <c:pt idx="37555">
                  <c:v>-13.161116552399609</c:v>
                </c:pt>
                <c:pt idx="37556">
                  <c:v>-11.32468168462292</c:v>
                </c:pt>
                <c:pt idx="37557">
                  <c:v>-14.385406464250735</c:v>
                </c:pt>
                <c:pt idx="37558">
                  <c:v>-14.079333986287953</c:v>
                </c:pt>
                <c:pt idx="37559">
                  <c:v>-16.527913809990206</c:v>
                </c:pt>
                <c:pt idx="37560">
                  <c:v>-11.630754162585701</c:v>
                </c:pt>
                <c:pt idx="37561">
                  <c:v>-14.385406464250735</c:v>
                </c:pt>
                <c:pt idx="37562">
                  <c:v>-11.630754162585701</c:v>
                </c:pt>
                <c:pt idx="37563">
                  <c:v>-12.242899118511264</c:v>
                </c:pt>
                <c:pt idx="37564">
                  <c:v>-10.712536728697357</c:v>
                </c:pt>
                <c:pt idx="37565">
                  <c:v>-12.548971596474045</c:v>
                </c:pt>
                <c:pt idx="37566">
                  <c:v>-12.548971596474045</c:v>
                </c:pt>
                <c:pt idx="37567">
                  <c:v>-11.32468168462292</c:v>
                </c:pt>
                <c:pt idx="37568">
                  <c:v>-12.242899118511264</c:v>
                </c:pt>
                <c:pt idx="37569">
                  <c:v>-14.079333986287953</c:v>
                </c:pt>
                <c:pt idx="37570">
                  <c:v>-13.161116552399609</c:v>
                </c:pt>
                <c:pt idx="37571">
                  <c:v>-10.712536728697357</c:v>
                </c:pt>
                <c:pt idx="37572">
                  <c:v>-11.936826640548482</c:v>
                </c:pt>
                <c:pt idx="37573">
                  <c:v>-12.548971596474045</c:v>
                </c:pt>
                <c:pt idx="37574">
                  <c:v>-13.467189030362391</c:v>
                </c:pt>
                <c:pt idx="37575">
                  <c:v>-14.9975514201763</c:v>
                </c:pt>
                <c:pt idx="37576">
                  <c:v>-17.140058765915768</c:v>
                </c:pt>
                <c:pt idx="37577">
                  <c:v>-17.140058765915768</c:v>
                </c:pt>
                <c:pt idx="37578">
                  <c:v>-14.691478942213516</c:v>
                </c:pt>
                <c:pt idx="37579">
                  <c:v>-13.773261508325172</c:v>
                </c:pt>
                <c:pt idx="37580">
                  <c:v>-13.161116552399609</c:v>
                </c:pt>
                <c:pt idx="37581">
                  <c:v>-13.161116552399609</c:v>
                </c:pt>
                <c:pt idx="37582">
                  <c:v>-12.548971596474045</c:v>
                </c:pt>
                <c:pt idx="37583">
                  <c:v>-15.30362389813908</c:v>
                </c:pt>
                <c:pt idx="37584">
                  <c:v>-12.548971596474045</c:v>
                </c:pt>
                <c:pt idx="37585">
                  <c:v>-13.467189030362391</c:v>
                </c:pt>
                <c:pt idx="37586">
                  <c:v>-13.773261508325172</c:v>
                </c:pt>
                <c:pt idx="37587">
                  <c:v>-12.548971596474045</c:v>
                </c:pt>
                <c:pt idx="37588">
                  <c:v>-12.855044074436828</c:v>
                </c:pt>
                <c:pt idx="37589">
                  <c:v>-15.30362389813908</c:v>
                </c:pt>
                <c:pt idx="37590">
                  <c:v>-14.079333986287953</c:v>
                </c:pt>
                <c:pt idx="37591">
                  <c:v>-17.752203721841333</c:v>
                </c:pt>
                <c:pt idx="37592">
                  <c:v>-12.242899118511264</c:v>
                </c:pt>
                <c:pt idx="37593">
                  <c:v>-10.712536728697357</c:v>
                </c:pt>
                <c:pt idx="37594">
                  <c:v>-11.630754162585701</c:v>
                </c:pt>
                <c:pt idx="37595">
                  <c:v>-6.1214495592556322</c:v>
                </c:pt>
                <c:pt idx="37596">
                  <c:v>-6.7335945151811956</c:v>
                </c:pt>
                <c:pt idx="37597">
                  <c:v>-4.8971596474045063</c:v>
                </c:pt>
                <c:pt idx="37598">
                  <c:v>-3.672869735553379</c:v>
                </c:pt>
                <c:pt idx="37599">
                  <c:v>-4.5910871694417246</c:v>
                </c:pt>
                <c:pt idx="37600">
                  <c:v>-5.5093046033300688</c:v>
                </c:pt>
                <c:pt idx="37601">
                  <c:v>-4.5910871694417246</c:v>
                </c:pt>
                <c:pt idx="37602">
                  <c:v>-11.936826640548482</c:v>
                </c:pt>
                <c:pt idx="37603">
                  <c:v>-10.712536728697357</c:v>
                </c:pt>
                <c:pt idx="37604">
                  <c:v>-10.712536728697357</c:v>
                </c:pt>
                <c:pt idx="37605">
                  <c:v>-10.406464250734574</c:v>
                </c:pt>
                <c:pt idx="37606">
                  <c:v>-11.936826640548482</c:v>
                </c:pt>
                <c:pt idx="37607">
                  <c:v>-13.773261508325172</c:v>
                </c:pt>
                <c:pt idx="37608">
                  <c:v>-11.32468168462292</c:v>
                </c:pt>
                <c:pt idx="37609">
                  <c:v>-11.32468168462292</c:v>
                </c:pt>
                <c:pt idx="37610">
                  <c:v>-14.079333986287953</c:v>
                </c:pt>
                <c:pt idx="37611">
                  <c:v>-13.773261508325172</c:v>
                </c:pt>
                <c:pt idx="37612">
                  <c:v>-11.018609206660138</c:v>
                </c:pt>
                <c:pt idx="37613">
                  <c:v>-14.385406464250735</c:v>
                </c:pt>
                <c:pt idx="37614">
                  <c:v>-9.1821743388834491</c:v>
                </c:pt>
                <c:pt idx="37615">
                  <c:v>-10.406464250734574</c:v>
                </c:pt>
                <c:pt idx="37616">
                  <c:v>-9.1821743388834491</c:v>
                </c:pt>
                <c:pt idx="37617">
                  <c:v>-14.079333986287953</c:v>
                </c:pt>
                <c:pt idx="37618">
                  <c:v>-14.385406464250735</c:v>
                </c:pt>
                <c:pt idx="37619">
                  <c:v>-11.936826640548482</c:v>
                </c:pt>
                <c:pt idx="37620">
                  <c:v>-8.2639569049951032</c:v>
                </c:pt>
                <c:pt idx="37621">
                  <c:v>-11.018609206660138</c:v>
                </c:pt>
                <c:pt idx="37622">
                  <c:v>-13.467189030362391</c:v>
                </c:pt>
                <c:pt idx="37623">
                  <c:v>-13.161116552399609</c:v>
                </c:pt>
                <c:pt idx="37624">
                  <c:v>-13.467189030362391</c:v>
                </c:pt>
                <c:pt idx="37625">
                  <c:v>-10.100391772771793</c:v>
                </c:pt>
                <c:pt idx="37626">
                  <c:v>-12.855044074436828</c:v>
                </c:pt>
                <c:pt idx="37627">
                  <c:v>-16.527913809990206</c:v>
                </c:pt>
                <c:pt idx="37628">
                  <c:v>-14.9975514201763</c:v>
                </c:pt>
                <c:pt idx="37629">
                  <c:v>-14.079333986287953</c:v>
                </c:pt>
                <c:pt idx="37630">
                  <c:v>-15.60969637610186</c:v>
                </c:pt>
                <c:pt idx="37631">
                  <c:v>-14.9975514201763</c:v>
                </c:pt>
                <c:pt idx="37632">
                  <c:v>-15.30362389813908</c:v>
                </c:pt>
                <c:pt idx="37633">
                  <c:v>-14.385406464250735</c:v>
                </c:pt>
                <c:pt idx="37634">
                  <c:v>-16.527913809990206</c:v>
                </c:pt>
                <c:pt idx="37635">
                  <c:v>-13.161116552399609</c:v>
                </c:pt>
                <c:pt idx="37636">
                  <c:v>-15.60969637610186</c:v>
                </c:pt>
                <c:pt idx="37637">
                  <c:v>-18.058276199804116</c:v>
                </c:pt>
                <c:pt idx="37638">
                  <c:v>-16.527913809990206</c:v>
                </c:pt>
                <c:pt idx="37639">
                  <c:v>-14.385406464250735</c:v>
                </c:pt>
                <c:pt idx="37640">
                  <c:v>-16.833986287952989</c:v>
                </c:pt>
                <c:pt idx="37641">
                  <c:v>-14.691478942213516</c:v>
                </c:pt>
                <c:pt idx="37642">
                  <c:v>-12.855044074436828</c:v>
                </c:pt>
                <c:pt idx="37643">
                  <c:v>-16.527913809990206</c:v>
                </c:pt>
                <c:pt idx="37644">
                  <c:v>-14.385406464250735</c:v>
                </c:pt>
                <c:pt idx="37645">
                  <c:v>-15.915768854064645</c:v>
                </c:pt>
                <c:pt idx="37646">
                  <c:v>-14.9975514201763</c:v>
                </c:pt>
                <c:pt idx="37647">
                  <c:v>-15.30362389813908</c:v>
                </c:pt>
                <c:pt idx="37648">
                  <c:v>-13.467189030362391</c:v>
                </c:pt>
                <c:pt idx="37649">
                  <c:v>-11.32468168462292</c:v>
                </c:pt>
                <c:pt idx="37650">
                  <c:v>-10.406464250734574</c:v>
                </c:pt>
                <c:pt idx="37651">
                  <c:v>-14.079333986287953</c:v>
                </c:pt>
                <c:pt idx="37652">
                  <c:v>-14.9975514201763</c:v>
                </c:pt>
                <c:pt idx="37653">
                  <c:v>-14.9975514201763</c:v>
                </c:pt>
                <c:pt idx="37654">
                  <c:v>-12.242899118511264</c:v>
                </c:pt>
                <c:pt idx="37655">
                  <c:v>-13.467189030362391</c:v>
                </c:pt>
                <c:pt idx="37656">
                  <c:v>-14.079333986287953</c:v>
                </c:pt>
                <c:pt idx="37657">
                  <c:v>-14.079333986287953</c:v>
                </c:pt>
                <c:pt idx="37658">
                  <c:v>-16.527913809990206</c:v>
                </c:pt>
                <c:pt idx="37659">
                  <c:v>-13.161116552399609</c:v>
                </c:pt>
                <c:pt idx="37660">
                  <c:v>-11.630754162585701</c:v>
                </c:pt>
                <c:pt idx="37661">
                  <c:v>-13.773261508325172</c:v>
                </c:pt>
                <c:pt idx="37662">
                  <c:v>-15.30362389813908</c:v>
                </c:pt>
                <c:pt idx="37663">
                  <c:v>-15.30362389813908</c:v>
                </c:pt>
                <c:pt idx="37664">
                  <c:v>-14.385406464250735</c:v>
                </c:pt>
                <c:pt idx="37665">
                  <c:v>-12.855044074436828</c:v>
                </c:pt>
                <c:pt idx="37666">
                  <c:v>-12.242899118511264</c:v>
                </c:pt>
                <c:pt idx="37667">
                  <c:v>-11.32468168462292</c:v>
                </c:pt>
                <c:pt idx="37668">
                  <c:v>-13.773261508325172</c:v>
                </c:pt>
                <c:pt idx="37669">
                  <c:v>-11.630754162585701</c:v>
                </c:pt>
                <c:pt idx="37670">
                  <c:v>-11.32468168462292</c:v>
                </c:pt>
                <c:pt idx="37671">
                  <c:v>-10.406464250734574</c:v>
                </c:pt>
                <c:pt idx="37672">
                  <c:v>-12.242899118511264</c:v>
                </c:pt>
                <c:pt idx="37673">
                  <c:v>-12.548971596474045</c:v>
                </c:pt>
                <c:pt idx="37674">
                  <c:v>-14.691478942213516</c:v>
                </c:pt>
                <c:pt idx="37675">
                  <c:v>-14.079333986287953</c:v>
                </c:pt>
                <c:pt idx="37676">
                  <c:v>-12.548971596474045</c:v>
                </c:pt>
                <c:pt idx="37677">
                  <c:v>-13.773261508325172</c:v>
                </c:pt>
                <c:pt idx="37678">
                  <c:v>-11.630754162585701</c:v>
                </c:pt>
                <c:pt idx="37679">
                  <c:v>-10.100391772771793</c:v>
                </c:pt>
                <c:pt idx="37680">
                  <c:v>-11.018609206660138</c:v>
                </c:pt>
                <c:pt idx="37681">
                  <c:v>-12.548971596474045</c:v>
                </c:pt>
                <c:pt idx="37682">
                  <c:v>-11.630754162585701</c:v>
                </c:pt>
                <c:pt idx="37683">
                  <c:v>-10.406464250734574</c:v>
                </c:pt>
                <c:pt idx="37684">
                  <c:v>-10.100391772771793</c:v>
                </c:pt>
                <c:pt idx="37685">
                  <c:v>-10.100391772771793</c:v>
                </c:pt>
                <c:pt idx="37686">
                  <c:v>-7.0396669931439764</c:v>
                </c:pt>
                <c:pt idx="37687">
                  <c:v>-7.6518119490695398</c:v>
                </c:pt>
                <c:pt idx="37688">
                  <c:v>-8.8761018609206666</c:v>
                </c:pt>
                <c:pt idx="37689">
                  <c:v>-6.7335945151811956</c:v>
                </c:pt>
                <c:pt idx="37690">
                  <c:v>-11.630754162585701</c:v>
                </c:pt>
                <c:pt idx="37691">
                  <c:v>-13.161116552399609</c:v>
                </c:pt>
                <c:pt idx="37692">
                  <c:v>-11.630754162585701</c:v>
                </c:pt>
                <c:pt idx="37693">
                  <c:v>-14.079333986287953</c:v>
                </c:pt>
                <c:pt idx="37694">
                  <c:v>-15.60969637610186</c:v>
                </c:pt>
                <c:pt idx="37695">
                  <c:v>-12.548971596474045</c:v>
                </c:pt>
                <c:pt idx="37696">
                  <c:v>-11.018609206660138</c:v>
                </c:pt>
                <c:pt idx="37697">
                  <c:v>-7.9578844270323223</c:v>
                </c:pt>
                <c:pt idx="37698">
                  <c:v>-11.018609206660138</c:v>
                </c:pt>
                <c:pt idx="37699">
                  <c:v>-14.079333986287953</c:v>
                </c:pt>
                <c:pt idx="37700">
                  <c:v>-14.385406464250735</c:v>
                </c:pt>
                <c:pt idx="37701">
                  <c:v>-12.242899118511264</c:v>
                </c:pt>
                <c:pt idx="37702">
                  <c:v>-10.100391772771793</c:v>
                </c:pt>
                <c:pt idx="37703">
                  <c:v>-7.6518119490695398</c:v>
                </c:pt>
                <c:pt idx="37704">
                  <c:v>-7.9578844270323223</c:v>
                </c:pt>
                <c:pt idx="37705">
                  <c:v>-8.2639569049951032</c:v>
                </c:pt>
                <c:pt idx="37706">
                  <c:v>-10.406464250734574</c:v>
                </c:pt>
                <c:pt idx="37707">
                  <c:v>-12.242899118511264</c:v>
                </c:pt>
                <c:pt idx="37708">
                  <c:v>-13.467189030362391</c:v>
                </c:pt>
                <c:pt idx="37709">
                  <c:v>-11.32468168462292</c:v>
                </c:pt>
                <c:pt idx="37710">
                  <c:v>-12.855044074436828</c:v>
                </c:pt>
                <c:pt idx="37711">
                  <c:v>-16.527913809990206</c:v>
                </c:pt>
                <c:pt idx="37712">
                  <c:v>-12.548971596474045</c:v>
                </c:pt>
                <c:pt idx="37713">
                  <c:v>-11.32468168462292</c:v>
                </c:pt>
                <c:pt idx="37714">
                  <c:v>-10.406464250734574</c:v>
                </c:pt>
                <c:pt idx="37715">
                  <c:v>-13.161116552399609</c:v>
                </c:pt>
                <c:pt idx="37716">
                  <c:v>-11.630754162585701</c:v>
                </c:pt>
                <c:pt idx="37717">
                  <c:v>-11.936826640548482</c:v>
                </c:pt>
                <c:pt idx="37718">
                  <c:v>-12.855044074436828</c:v>
                </c:pt>
                <c:pt idx="37719">
                  <c:v>-7.9578844270323223</c:v>
                </c:pt>
                <c:pt idx="37720">
                  <c:v>-9.7943192948090125</c:v>
                </c:pt>
                <c:pt idx="37721">
                  <c:v>-10.100391772771793</c:v>
                </c:pt>
                <c:pt idx="37722">
                  <c:v>-12.548971596474045</c:v>
                </c:pt>
                <c:pt idx="37723">
                  <c:v>-7.6518119490695398</c:v>
                </c:pt>
                <c:pt idx="37724">
                  <c:v>-9.1821743388834491</c:v>
                </c:pt>
                <c:pt idx="37725">
                  <c:v>-11.32468168462292</c:v>
                </c:pt>
                <c:pt idx="37726">
                  <c:v>-11.936826640548482</c:v>
                </c:pt>
                <c:pt idx="37727">
                  <c:v>-9.7943192948090125</c:v>
                </c:pt>
                <c:pt idx="37728">
                  <c:v>-10.100391772771793</c:v>
                </c:pt>
                <c:pt idx="37729">
                  <c:v>-7.6518119490695398</c:v>
                </c:pt>
                <c:pt idx="37730">
                  <c:v>-9.7943192948090125</c:v>
                </c:pt>
                <c:pt idx="37731">
                  <c:v>-13.161116552399609</c:v>
                </c:pt>
                <c:pt idx="37732">
                  <c:v>-11.936826640548482</c:v>
                </c:pt>
                <c:pt idx="37733">
                  <c:v>-12.242899118511264</c:v>
                </c:pt>
                <c:pt idx="37734">
                  <c:v>-11.32468168462292</c:v>
                </c:pt>
                <c:pt idx="37735">
                  <c:v>-12.242899118511264</c:v>
                </c:pt>
                <c:pt idx="37736">
                  <c:v>-13.773261508325172</c:v>
                </c:pt>
                <c:pt idx="37737">
                  <c:v>-12.242899118511264</c:v>
                </c:pt>
                <c:pt idx="37738">
                  <c:v>-11.018609206660138</c:v>
                </c:pt>
                <c:pt idx="37739">
                  <c:v>-12.242899118511264</c:v>
                </c:pt>
                <c:pt idx="37740">
                  <c:v>-12.855044074436828</c:v>
                </c:pt>
                <c:pt idx="37741">
                  <c:v>-11.630754162585701</c:v>
                </c:pt>
                <c:pt idx="37742">
                  <c:v>-12.855044074436828</c:v>
                </c:pt>
                <c:pt idx="37743">
                  <c:v>-11.32468168462292</c:v>
                </c:pt>
                <c:pt idx="37744">
                  <c:v>-10.406464250734574</c:v>
                </c:pt>
                <c:pt idx="37745">
                  <c:v>-11.32468168462292</c:v>
                </c:pt>
                <c:pt idx="37746">
                  <c:v>-10.406464250734574</c:v>
                </c:pt>
                <c:pt idx="37747">
                  <c:v>-8.8761018609206666</c:v>
                </c:pt>
                <c:pt idx="37748">
                  <c:v>-12.548971596474045</c:v>
                </c:pt>
                <c:pt idx="37749">
                  <c:v>-10.712536728697357</c:v>
                </c:pt>
                <c:pt idx="37750">
                  <c:v>-7.9578844270323223</c:v>
                </c:pt>
                <c:pt idx="37751">
                  <c:v>-8.570029382957884</c:v>
                </c:pt>
                <c:pt idx="37752">
                  <c:v>-12.548971596474045</c:v>
                </c:pt>
                <c:pt idx="37753">
                  <c:v>-10.100391772771793</c:v>
                </c:pt>
                <c:pt idx="37754">
                  <c:v>-10.100391772771793</c:v>
                </c:pt>
                <c:pt idx="37755">
                  <c:v>-12.242899118511264</c:v>
                </c:pt>
                <c:pt idx="37756">
                  <c:v>-12.855044074436828</c:v>
                </c:pt>
                <c:pt idx="37757">
                  <c:v>-10.100391772771793</c:v>
                </c:pt>
                <c:pt idx="37758">
                  <c:v>-9.7943192948090125</c:v>
                </c:pt>
                <c:pt idx="37759">
                  <c:v>-7.6518119490695398</c:v>
                </c:pt>
                <c:pt idx="37760">
                  <c:v>-9.1821743388834491</c:v>
                </c:pt>
                <c:pt idx="37761">
                  <c:v>-8.2639569049951032</c:v>
                </c:pt>
                <c:pt idx="37762">
                  <c:v>-8.2639569049951032</c:v>
                </c:pt>
                <c:pt idx="37763">
                  <c:v>-12.242899118511264</c:v>
                </c:pt>
                <c:pt idx="37764">
                  <c:v>-8.570029382957884</c:v>
                </c:pt>
                <c:pt idx="37765">
                  <c:v>-10.406464250734574</c:v>
                </c:pt>
                <c:pt idx="37766">
                  <c:v>-7.0396669931439764</c:v>
                </c:pt>
                <c:pt idx="37767">
                  <c:v>-7.0396669931439764</c:v>
                </c:pt>
                <c:pt idx="37768">
                  <c:v>-9.1821743388834491</c:v>
                </c:pt>
                <c:pt idx="37769">
                  <c:v>-10.406464250734574</c:v>
                </c:pt>
                <c:pt idx="37770">
                  <c:v>-10.100391772771793</c:v>
                </c:pt>
                <c:pt idx="37771">
                  <c:v>-12.242899118511264</c:v>
                </c:pt>
                <c:pt idx="37772">
                  <c:v>-10.100391772771793</c:v>
                </c:pt>
                <c:pt idx="37773">
                  <c:v>-10.712536728697357</c:v>
                </c:pt>
                <c:pt idx="37774">
                  <c:v>-9.1821743388834491</c:v>
                </c:pt>
                <c:pt idx="37775">
                  <c:v>-11.018609206660138</c:v>
                </c:pt>
                <c:pt idx="37776">
                  <c:v>-11.32468168462292</c:v>
                </c:pt>
                <c:pt idx="37777">
                  <c:v>-11.018609206660138</c:v>
                </c:pt>
                <c:pt idx="37778">
                  <c:v>-9.7943192948090125</c:v>
                </c:pt>
                <c:pt idx="37779">
                  <c:v>-10.406464250734574</c:v>
                </c:pt>
                <c:pt idx="37780">
                  <c:v>-10.100391772771793</c:v>
                </c:pt>
                <c:pt idx="37781">
                  <c:v>-6.1214495592556322</c:v>
                </c:pt>
                <c:pt idx="37782">
                  <c:v>-12.242899118511264</c:v>
                </c:pt>
                <c:pt idx="37783">
                  <c:v>-11.936826640548482</c:v>
                </c:pt>
                <c:pt idx="37784">
                  <c:v>-7.9578844270323223</c:v>
                </c:pt>
                <c:pt idx="37785">
                  <c:v>-10.100391772771793</c:v>
                </c:pt>
                <c:pt idx="37786">
                  <c:v>-11.630754162585701</c:v>
                </c:pt>
                <c:pt idx="37787">
                  <c:v>-12.548971596474045</c:v>
                </c:pt>
                <c:pt idx="37788">
                  <c:v>-12.242899118511264</c:v>
                </c:pt>
                <c:pt idx="37789">
                  <c:v>-13.161116552399609</c:v>
                </c:pt>
                <c:pt idx="37790">
                  <c:v>-11.32468168462292</c:v>
                </c:pt>
                <c:pt idx="37791">
                  <c:v>-12.242899118511264</c:v>
                </c:pt>
                <c:pt idx="37792">
                  <c:v>-12.548971596474045</c:v>
                </c:pt>
                <c:pt idx="37793">
                  <c:v>-12.548971596474045</c:v>
                </c:pt>
                <c:pt idx="37794">
                  <c:v>-12.548971596474045</c:v>
                </c:pt>
                <c:pt idx="37795">
                  <c:v>-14.9975514201763</c:v>
                </c:pt>
                <c:pt idx="37796">
                  <c:v>-16.527913809990206</c:v>
                </c:pt>
                <c:pt idx="37797">
                  <c:v>-12.242899118511264</c:v>
                </c:pt>
                <c:pt idx="37798">
                  <c:v>-11.018609206660138</c:v>
                </c:pt>
                <c:pt idx="37799">
                  <c:v>-11.630754162585701</c:v>
                </c:pt>
                <c:pt idx="37800">
                  <c:v>-15.915768854064645</c:v>
                </c:pt>
                <c:pt idx="37801">
                  <c:v>-14.691478942213516</c:v>
                </c:pt>
                <c:pt idx="37802">
                  <c:v>-12.548971596474045</c:v>
                </c:pt>
                <c:pt idx="37803">
                  <c:v>-11.630754162585701</c:v>
                </c:pt>
                <c:pt idx="37804">
                  <c:v>-10.712536728697357</c:v>
                </c:pt>
                <c:pt idx="37805">
                  <c:v>-14.385406464250735</c:v>
                </c:pt>
                <c:pt idx="37806">
                  <c:v>-15.60969637610186</c:v>
                </c:pt>
                <c:pt idx="37807">
                  <c:v>-12.242899118511264</c:v>
                </c:pt>
                <c:pt idx="37808">
                  <c:v>-14.079333986287953</c:v>
                </c:pt>
                <c:pt idx="37809">
                  <c:v>-17.446131243878551</c:v>
                </c:pt>
                <c:pt idx="37810">
                  <c:v>-15.60969637610186</c:v>
                </c:pt>
                <c:pt idx="37811">
                  <c:v>-15.915768854064645</c:v>
                </c:pt>
                <c:pt idx="37812">
                  <c:v>-12.242899118511264</c:v>
                </c:pt>
                <c:pt idx="37813">
                  <c:v>-11.32468168462292</c:v>
                </c:pt>
                <c:pt idx="37814">
                  <c:v>-12.548971596474045</c:v>
                </c:pt>
                <c:pt idx="37815">
                  <c:v>-10.712536728697357</c:v>
                </c:pt>
                <c:pt idx="37816">
                  <c:v>-11.936826640548482</c:v>
                </c:pt>
                <c:pt idx="37817">
                  <c:v>-12.855044074436828</c:v>
                </c:pt>
                <c:pt idx="37818">
                  <c:v>-18.058276199804116</c:v>
                </c:pt>
                <c:pt idx="37819">
                  <c:v>-14.385406464250735</c:v>
                </c:pt>
                <c:pt idx="37820">
                  <c:v>-12.855044074436828</c:v>
                </c:pt>
                <c:pt idx="37821">
                  <c:v>-15.60969637610186</c:v>
                </c:pt>
                <c:pt idx="37822">
                  <c:v>-15.30362389813908</c:v>
                </c:pt>
                <c:pt idx="37823">
                  <c:v>-14.385406464250735</c:v>
                </c:pt>
                <c:pt idx="37824">
                  <c:v>-15.60969637610186</c:v>
                </c:pt>
                <c:pt idx="37825">
                  <c:v>-18.058276199804116</c:v>
                </c:pt>
                <c:pt idx="37826">
                  <c:v>-14.385406464250735</c:v>
                </c:pt>
                <c:pt idx="37827">
                  <c:v>-11.630754162585701</c:v>
                </c:pt>
                <c:pt idx="37828">
                  <c:v>-7.9578844270323223</c:v>
                </c:pt>
                <c:pt idx="37829">
                  <c:v>-10.712536728697357</c:v>
                </c:pt>
                <c:pt idx="37830">
                  <c:v>-14.385406464250735</c:v>
                </c:pt>
                <c:pt idx="37831">
                  <c:v>-12.242899118511264</c:v>
                </c:pt>
                <c:pt idx="37832">
                  <c:v>-12.548971596474045</c:v>
                </c:pt>
                <c:pt idx="37833">
                  <c:v>-12.242899118511264</c:v>
                </c:pt>
                <c:pt idx="37834">
                  <c:v>-14.079333986287953</c:v>
                </c:pt>
                <c:pt idx="37835">
                  <c:v>-12.242899118511264</c:v>
                </c:pt>
                <c:pt idx="37836">
                  <c:v>-14.385406464250735</c:v>
                </c:pt>
                <c:pt idx="37837">
                  <c:v>-11.630754162585701</c:v>
                </c:pt>
                <c:pt idx="37838">
                  <c:v>-11.936826640548482</c:v>
                </c:pt>
                <c:pt idx="37839">
                  <c:v>-10.406464250734574</c:v>
                </c:pt>
                <c:pt idx="37840">
                  <c:v>-9.1821743388834491</c:v>
                </c:pt>
                <c:pt idx="37841">
                  <c:v>-9.1821743388834491</c:v>
                </c:pt>
                <c:pt idx="37842">
                  <c:v>-7.9578844270323223</c:v>
                </c:pt>
                <c:pt idx="37843">
                  <c:v>-8.8761018609206666</c:v>
                </c:pt>
                <c:pt idx="37844">
                  <c:v>-11.018609206660138</c:v>
                </c:pt>
                <c:pt idx="37845">
                  <c:v>-7.6518119490695398</c:v>
                </c:pt>
                <c:pt idx="37846">
                  <c:v>-8.8761018609206666</c:v>
                </c:pt>
                <c:pt idx="37847">
                  <c:v>-10.406464250734574</c:v>
                </c:pt>
                <c:pt idx="37848">
                  <c:v>-7.9578844270323223</c:v>
                </c:pt>
                <c:pt idx="37849">
                  <c:v>-12.242899118511264</c:v>
                </c:pt>
                <c:pt idx="37850">
                  <c:v>-11.32468168462292</c:v>
                </c:pt>
                <c:pt idx="37851">
                  <c:v>-10.100391772771793</c:v>
                </c:pt>
                <c:pt idx="37852">
                  <c:v>-6.7335945151811956</c:v>
                </c:pt>
                <c:pt idx="37853">
                  <c:v>-4.5910871694417246</c:v>
                </c:pt>
                <c:pt idx="37854">
                  <c:v>-11.32468168462292</c:v>
                </c:pt>
                <c:pt idx="37855">
                  <c:v>-11.32468168462292</c:v>
                </c:pt>
                <c:pt idx="37856">
                  <c:v>-8.570029382957884</c:v>
                </c:pt>
                <c:pt idx="37857">
                  <c:v>-8.2639569049951032</c:v>
                </c:pt>
                <c:pt idx="37858">
                  <c:v>-10.712536728697357</c:v>
                </c:pt>
                <c:pt idx="37859">
                  <c:v>-7.9578844270323223</c:v>
                </c:pt>
                <c:pt idx="37860">
                  <c:v>-9.7943192948090125</c:v>
                </c:pt>
                <c:pt idx="37861">
                  <c:v>-8.8761018609206666</c:v>
                </c:pt>
                <c:pt idx="37862">
                  <c:v>-7.9578844270323223</c:v>
                </c:pt>
                <c:pt idx="37863">
                  <c:v>-7.6518119490695398</c:v>
                </c:pt>
                <c:pt idx="37864">
                  <c:v>-7.6518119490695398</c:v>
                </c:pt>
                <c:pt idx="37865">
                  <c:v>-11.018609206660138</c:v>
                </c:pt>
                <c:pt idx="37866">
                  <c:v>-8.8761018609206666</c:v>
                </c:pt>
                <c:pt idx="37867">
                  <c:v>-9.7943192948090125</c:v>
                </c:pt>
                <c:pt idx="37868">
                  <c:v>-10.406464250734574</c:v>
                </c:pt>
                <c:pt idx="37869">
                  <c:v>-12.242899118511264</c:v>
                </c:pt>
                <c:pt idx="37870">
                  <c:v>-17.752203721841333</c:v>
                </c:pt>
                <c:pt idx="37871">
                  <c:v>-17.446131243878551</c:v>
                </c:pt>
                <c:pt idx="37872">
                  <c:v>-13.467189030362391</c:v>
                </c:pt>
                <c:pt idx="37873">
                  <c:v>-14.079333986287953</c:v>
                </c:pt>
                <c:pt idx="37874">
                  <c:v>-15.30362389813908</c:v>
                </c:pt>
                <c:pt idx="37875">
                  <c:v>-13.467189030362391</c:v>
                </c:pt>
                <c:pt idx="37876">
                  <c:v>-14.691478942213516</c:v>
                </c:pt>
                <c:pt idx="37877">
                  <c:v>-14.691478942213516</c:v>
                </c:pt>
                <c:pt idx="37878">
                  <c:v>-11.018609206660138</c:v>
                </c:pt>
                <c:pt idx="37879">
                  <c:v>-11.018609206660138</c:v>
                </c:pt>
                <c:pt idx="37880">
                  <c:v>-13.161116552399609</c:v>
                </c:pt>
                <c:pt idx="37881">
                  <c:v>-11.936826640548482</c:v>
                </c:pt>
                <c:pt idx="37882">
                  <c:v>-15.30362389813908</c:v>
                </c:pt>
                <c:pt idx="37883">
                  <c:v>-16.833986287952989</c:v>
                </c:pt>
                <c:pt idx="37884">
                  <c:v>-13.773261508325172</c:v>
                </c:pt>
                <c:pt idx="37885">
                  <c:v>-15.915768854064645</c:v>
                </c:pt>
                <c:pt idx="37886">
                  <c:v>-13.161116552399609</c:v>
                </c:pt>
                <c:pt idx="37887">
                  <c:v>-14.9975514201763</c:v>
                </c:pt>
                <c:pt idx="37888">
                  <c:v>-12.242899118511264</c:v>
                </c:pt>
                <c:pt idx="37889">
                  <c:v>-16.527913809990206</c:v>
                </c:pt>
                <c:pt idx="37890">
                  <c:v>-15.915768854064645</c:v>
                </c:pt>
                <c:pt idx="37891">
                  <c:v>-14.385406464250735</c:v>
                </c:pt>
                <c:pt idx="37892">
                  <c:v>-11.018609206660138</c:v>
                </c:pt>
                <c:pt idx="37893">
                  <c:v>-13.161116552399609</c:v>
                </c:pt>
                <c:pt idx="37894">
                  <c:v>-11.018609206660138</c:v>
                </c:pt>
                <c:pt idx="37895">
                  <c:v>-11.630754162585701</c:v>
                </c:pt>
                <c:pt idx="37896">
                  <c:v>-12.855044074436828</c:v>
                </c:pt>
                <c:pt idx="37897">
                  <c:v>-14.691478942213516</c:v>
                </c:pt>
                <c:pt idx="37898">
                  <c:v>-11.630754162585701</c:v>
                </c:pt>
                <c:pt idx="37899">
                  <c:v>-12.855044074436828</c:v>
                </c:pt>
                <c:pt idx="37900">
                  <c:v>-10.712536728697357</c:v>
                </c:pt>
                <c:pt idx="37901">
                  <c:v>-10.406464250734574</c:v>
                </c:pt>
                <c:pt idx="37902">
                  <c:v>-9.7943192948090125</c:v>
                </c:pt>
                <c:pt idx="37903">
                  <c:v>-9.1821743388834491</c:v>
                </c:pt>
                <c:pt idx="37904">
                  <c:v>-11.630754162585701</c:v>
                </c:pt>
                <c:pt idx="37905">
                  <c:v>-11.32468168462292</c:v>
                </c:pt>
                <c:pt idx="37906">
                  <c:v>-13.161116552399609</c:v>
                </c:pt>
                <c:pt idx="37907">
                  <c:v>-12.548971596474045</c:v>
                </c:pt>
                <c:pt idx="37908">
                  <c:v>-15.30362389813908</c:v>
                </c:pt>
                <c:pt idx="37909">
                  <c:v>-13.161116552399609</c:v>
                </c:pt>
                <c:pt idx="37910">
                  <c:v>-11.018609206660138</c:v>
                </c:pt>
                <c:pt idx="37911">
                  <c:v>-11.630754162585701</c:v>
                </c:pt>
                <c:pt idx="37912">
                  <c:v>-10.712536728697357</c:v>
                </c:pt>
                <c:pt idx="37913">
                  <c:v>-8.2639569049951032</c:v>
                </c:pt>
                <c:pt idx="37914">
                  <c:v>-13.467189030362391</c:v>
                </c:pt>
                <c:pt idx="37915">
                  <c:v>-11.630754162585701</c:v>
                </c:pt>
                <c:pt idx="37916">
                  <c:v>-12.548971596474045</c:v>
                </c:pt>
                <c:pt idx="37917">
                  <c:v>-14.079333986287953</c:v>
                </c:pt>
                <c:pt idx="37918">
                  <c:v>-11.32468168462292</c:v>
                </c:pt>
                <c:pt idx="37919">
                  <c:v>-8.2639569049951032</c:v>
                </c:pt>
                <c:pt idx="37920">
                  <c:v>-6.4275220372184139</c:v>
                </c:pt>
                <c:pt idx="37921">
                  <c:v>-8.8761018609206666</c:v>
                </c:pt>
                <c:pt idx="37922">
                  <c:v>-8.8761018609206666</c:v>
                </c:pt>
                <c:pt idx="37923">
                  <c:v>-8.2639569049951032</c:v>
                </c:pt>
                <c:pt idx="37924">
                  <c:v>-5.2032321253672871</c:v>
                </c:pt>
                <c:pt idx="37925">
                  <c:v>-8.2639569049951032</c:v>
                </c:pt>
                <c:pt idx="37926">
                  <c:v>-7.0396669931439764</c:v>
                </c:pt>
                <c:pt idx="37927">
                  <c:v>-10.100391772771793</c:v>
                </c:pt>
                <c:pt idx="37928">
                  <c:v>-9.7943192948090125</c:v>
                </c:pt>
                <c:pt idx="37929">
                  <c:v>-12.242899118511264</c:v>
                </c:pt>
                <c:pt idx="37930">
                  <c:v>-8.2639569049951032</c:v>
                </c:pt>
                <c:pt idx="37931">
                  <c:v>-7.9578844270323223</c:v>
                </c:pt>
                <c:pt idx="37932">
                  <c:v>-11.32468168462292</c:v>
                </c:pt>
                <c:pt idx="37933">
                  <c:v>-12.855044074436828</c:v>
                </c:pt>
                <c:pt idx="37934">
                  <c:v>-12.548971596474045</c:v>
                </c:pt>
                <c:pt idx="37935">
                  <c:v>-12.242899118511264</c:v>
                </c:pt>
                <c:pt idx="37936">
                  <c:v>-8.570029382957884</c:v>
                </c:pt>
                <c:pt idx="37937">
                  <c:v>-10.712536728697357</c:v>
                </c:pt>
                <c:pt idx="37938">
                  <c:v>-10.712536728697357</c:v>
                </c:pt>
                <c:pt idx="37939">
                  <c:v>-8.8761018609206666</c:v>
                </c:pt>
                <c:pt idx="37940">
                  <c:v>-13.467189030362391</c:v>
                </c:pt>
                <c:pt idx="37941">
                  <c:v>-13.773261508325172</c:v>
                </c:pt>
                <c:pt idx="37942">
                  <c:v>-8.2639569049951032</c:v>
                </c:pt>
                <c:pt idx="37943">
                  <c:v>-12.242899118511264</c:v>
                </c:pt>
                <c:pt idx="37944">
                  <c:v>-14.691478942213516</c:v>
                </c:pt>
                <c:pt idx="37945">
                  <c:v>-11.630754162585701</c:v>
                </c:pt>
                <c:pt idx="37946">
                  <c:v>-7.9578844270323223</c:v>
                </c:pt>
                <c:pt idx="37947">
                  <c:v>-11.936826640548482</c:v>
                </c:pt>
                <c:pt idx="37948">
                  <c:v>-6.7335945151811956</c:v>
                </c:pt>
                <c:pt idx="37949">
                  <c:v>-8.8761018609206666</c:v>
                </c:pt>
                <c:pt idx="37950">
                  <c:v>-12.242899118511264</c:v>
                </c:pt>
                <c:pt idx="37951">
                  <c:v>-11.936826640548482</c:v>
                </c:pt>
                <c:pt idx="37952">
                  <c:v>-12.855044074436828</c:v>
                </c:pt>
                <c:pt idx="37953">
                  <c:v>-12.548971596474045</c:v>
                </c:pt>
                <c:pt idx="37954">
                  <c:v>-9.7943192948090125</c:v>
                </c:pt>
                <c:pt idx="37955">
                  <c:v>-11.018609206660138</c:v>
                </c:pt>
                <c:pt idx="37956">
                  <c:v>-7.3457394711067581</c:v>
                </c:pt>
                <c:pt idx="37957">
                  <c:v>-8.2639569049951032</c:v>
                </c:pt>
                <c:pt idx="37958">
                  <c:v>-7.6518119490695398</c:v>
                </c:pt>
                <c:pt idx="37959">
                  <c:v>-3.9789422135161612</c:v>
                </c:pt>
                <c:pt idx="37960">
                  <c:v>-12.242899118511264</c:v>
                </c:pt>
                <c:pt idx="37961">
                  <c:v>-11.32468168462292</c:v>
                </c:pt>
                <c:pt idx="37962">
                  <c:v>-11.936826640548482</c:v>
                </c:pt>
                <c:pt idx="37963">
                  <c:v>-8.2639569049951032</c:v>
                </c:pt>
                <c:pt idx="37964">
                  <c:v>-8.2639569049951032</c:v>
                </c:pt>
                <c:pt idx="37965">
                  <c:v>-5.8153770812928505</c:v>
                </c:pt>
                <c:pt idx="37966">
                  <c:v>-5.2032321253672871</c:v>
                </c:pt>
                <c:pt idx="37967">
                  <c:v>-8.570029382957884</c:v>
                </c:pt>
                <c:pt idx="37968">
                  <c:v>-8.570029382957884</c:v>
                </c:pt>
                <c:pt idx="37969">
                  <c:v>-10.712536728697357</c:v>
                </c:pt>
                <c:pt idx="37970">
                  <c:v>-11.32468168462292</c:v>
                </c:pt>
                <c:pt idx="37971">
                  <c:v>-10.100391772771793</c:v>
                </c:pt>
                <c:pt idx="37972">
                  <c:v>-11.32468168462292</c:v>
                </c:pt>
                <c:pt idx="37973">
                  <c:v>-11.32468168462292</c:v>
                </c:pt>
                <c:pt idx="37974">
                  <c:v>-14.385406464250735</c:v>
                </c:pt>
                <c:pt idx="37975">
                  <c:v>-14.9975514201763</c:v>
                </c:pt>
                <c:pt idx="37976">
                  <c:v>-12.548971596474045</c:v>
                </c:pt>
                <c:pt idx="37977">
                  <c:v>-11.018609206660138</c:v>
                </c:pt>
                <c:pt idx="37978">
                  <c:v>-13.161116552399609</c:v>
                </c:pt>
                <c:pt idx="37979">
                  <c:v>-9.7943192948090125</c:v>
                </c:pt>
                <c:pt idx="37980">
                  <c:v>-10.100391772771793</c:v>
                </c:pt>
                <c:pt idx="37981">
                  <c:v>-8.8761018609206666</c:v>
                </c:pt>
                <c:pt idx="37982">
                  <c:v>-10.406464250734574</c:v>
                </c:pt>
                <c:pt idx="37983">
                  <c:v>-10.406464250734574</c:v>
                </c:pt>
                <c:pt idx="37984">
                  <c:v>-8.570029382957884</c:v>
                </c:pt>
                <c:pt idx="37985">
                  <c:v>-11.936826640548482</c:v>
                </c:pt>
                <c:pt idx="37986">
                  <c:v>-10.100391772771793</c:v>
                </c:pt>
                <c:pt idx="37987">
                  <c:v>-8.570029382957884</c:v>
                </c:pt>
                <c:pt idx="37988">
                  <c:v>-6.7335945151811956</c:v>
                </c:pt>
                <c:pt idx="37989">
                  <c:v>-7.3457394711067581</c:v>
                </c:pt>
                <c:pt idx="37990">
                  <c:v>-11.630754162585701</c:v>
                </c:pt>
                <c:pt idx="37991">
                  <c:v>-12.242899118511264</c:v>
                </c:pt>
                <c:pt idx="37992">
                  <c:v>-11.018609206660138</c:v>
                </c:pt>
                <c:pt idx="37993">
                  <c:v>-11.630754162585701</c:v>
                </c:pt>
                <c:pt idx="37994">
                  <c:v>-10.712536728697357</c:v>
                </c:pt>
                <c:pt idx="37995">
                  <c:v>-10.100391772771793</c:v>
                </c:pt>
                <c:pt idx="37996">
                  <c:v>-11.32468168462292</c:v>
                </c:pt>
                <c:pt idx="37997">
                  <c:v>-8.2639569049951032</c:v>
                </c:pt>
                <c:pt idx="37998">
                  <c:v>-7.9578844270323223</c:v>
                </c:pt>
                <c:pt idx="37999">
                  <c:v>-9.7943192948090125</c:v>
                </c:pt>
                <c:pt idx="38000">
                  <c:v>-10.406464250734574</c:v>
                </c:pt>
                <c:pt idx="38001">
                  <c:v>-11.630754162585701</c:v>
                </c:pt>
                <c:pt idx="38002">
                  <c:v>-10.712536728697357</c:v>
                </c:pt>
                <c:pt idx="38003">
                  <c:v>-9.1821743388834491</c:v>
                </c:pt>
                <c:pt idx="38004">
                  <c:v>-11.018609206660138</c:v>
                </c:pt>
                <c:pt idx="38005">
                  <c:v>-10.100391772771793</c:v>
                </c:pt>
                <c:pt idx="38006">
                  <c:v>-8.8761018609206666</c:v>
                </c:pt>
                <c:pt idx="38007">
                  <c:v>-12.855044074436828</c:v>
                </c:pt>
                <c:pt idx="38008">
                  <c:v>-11.018609206660138</c:v>
                </c:pt>
                <c:pt idx="38009">
                  <c:v>-10.406464250734574</c:v>
                </c:pt>
                <c:pt idx="38010">
                  <c:v>-8.570029382957884</c:v>
                </c:pt>
                <c:pt idx="38011">
                  <c:v>-8.570029382957884</c:v>
                </c:pt>
                <c:pt idx="38012">
                  <c:v>-11.630754162585701</c:v>
                </c:pt>
                <c:pt idx="38013">
                  <c:v>-11.936826640548482</c:v>
                </c:pt>
                <c:pt idx="38014">
                  <c:v>-7.3457394711067581</c:v>
                </c:pt>
                <c:pt idx="38015">
                  <c:v>-8.570029382957884</c:v>
                </c:pt>
                <c:pt idx="38016">
                  <c:v>-8.570029382957884</c:v>
                </c:pt>
                <c:pt idx="38017">
                  <c:v>-7.0396669931439764</c:v>
                </c:pt>
                <c:pt idx="38018">
                  <c:v>-6.1214495592556322</c:v>
                </c:pt>
                <c:pt idx="38019">
                  <c:v>-4.5910871694417246</c:v>
                </c:pt>
                <c:pt idx="38020">
                  <c:v>-5.8153770812928505</c:v>
                </c:pt>
                <c:pt idx="38021">
                  <c:v>-8.8761018609206666</c:v>
                </c:pt>
                <c:pt idx="38022">
                  <c:v>-7.3457394711067581</c:v>
                </c:pt>
                <c:pt idx="38023">
                  <c:v>-6.1214495592556322</c:v>
                </c:pt>
                <c:pt idx="38024">
                  <c:v>-6.4275220372184139</c:v>
                </c:pt>
                <c:pt idx="38025">
                  <c:v>-7.0396669931439764</c:v>
                </c:pt>
                <c:pt idx="38026">
                  <c:v>-5.2032321253672871</c:v>
                </c:pt>
                <c:pt idx="38027">
                  <c:v>-8.2639569049951032</c:v>
                </c:pt>
                <c:pt idx="38028">
                  <c:v>-10.100391772771793</c:v>
                </c:pt>
                <c:pt idx="38029">
                  <c:v>-10.712536728697357</c:v>
                </c:pt>
                <c:pt idx="38030">
                  <c:v>-5.8153770812928505</c:v>
                </c:pt>
                <c:pt idx="38031">
                  <c:v>-10.100391772771793</c:v>
                </c:pt>
                <c:pt idx="38032">
                  <c:v>-10.100391772771793</c:v>
                </c:pt>
                <c:pt idx="38033">
                  <c:v>-11.630754162585701</c:v>
                </c:pt>
                <c:pt idx="38034">
                  <c:v>-7.3457394711067581</c:v>
                </c:pt>
                <c:pt idx="38035">
                  <c:v>-8.8761018609206666</c:v>
                </c:pt>
                <c:pt idx="38036">
                  <c:v>-8.8761018609206666</c:v>
                </c:pt>
                <c:pt idx="38037">
                  <c:v>-7.6518119490695398</c:v>
                </c:pt>
                <c:pt idx="38038">
                  <c:v>-7.9578844270323223</c:v>
                </c:pt>
                <c:pt idx="38039">
                  <c:v>-7.3457394711067581</c:v>
                </c:pt>
                <c:pt idx="38040">
                  <c:v>-10.100391772771793</c:v>
                </c:pt>
                <c:pt idx="38041">
                  <c:v>-8.570029382957884</c:v>
                </c:pt>
                <c:pt idx="38042">
                  <c:v>-8.570029382957884</c:v>
                </c:pt>
                <c:pt idx="38043">
                  <c:v>-10.100391772771793</c:v>
                </c:pt>
                <c:pt idx="38044">
                  <c:v>-11.630754162585701</c:v>
                </c:pt>
                <c:pt idx="38045">
                  <c:v>-13.467189030362391</c:v>
                </c:pt>
                <c:pt idx="38046">
                  <c:v>-13.467189030362391</c:v>
                </c:pt>
                <c:pt idx="38047">
                  <c:v>-13.467189030362391</c:v>
                </c:pt>
                <c:pt idx="38048">
                  <c:v>-13.773261508325172</c:v>
                </c:pt>
                <c:pt idx="38049">
                  <c:v>-11.32468168462292</c:v>
                </c:pt>
                <c:pt idx="38050">
                  <c:v>-10.406464250734574</c:v>
                </c:pt>
                <c:pt idx="38051">
                  <c:v>-11.630754162585701</c:v>
                </c:pt>
                <c:pt idx="38052">
                  <c:v>-12.855044074436828</c:v>
                </c:pt>
                <c:pt idx="38053">
                  <c:v>-13.467189030362391</c:v>
                </c:pt>
                <c:pt idx="38054">
                  <c:v>-13.773261508325172</c:v>
                </c:pt>
                <c:pt idx="38055">
                  <c:v>-12.855044074436828</c:v>
                </c:pt>
                <c:pt idx="38056">
                  <c:v>-14.385406464250735</c:v>
                </c:pt>
                <c:pt idx="38057">
                  <c:v>-18.058276199804116</c:v>
                </c:pt>
                <c:pt idx="38058">
                  <c:v>-18.364348677766898</c:v>
                </c:pt>
                <c:pt idx="38059">
                  <c:v>-15.915768854064645</c:v>
                </c:pt>
                <c:pt idx="38060">
                  <c:v>-13.161116552399609</c:v>
                </c:pt>
                <c:pt idx="38061">
                  <c:v>-14.385406464250735</c:v>
                </c:pt>
                <c:pt idx="38062">
                  <c:v>-15.60969637610186</c:v>
                </c:pt>
                <c:pt idx="38063">
                  <c:v>-11.936826640548482</c:v>
                </c:pt>
                <c:pt idx="38064">
                  <c:v>-14.691478942213516</c:v>
                </c:pt>
                <c:pt idx="38065">
                  <c:v>-10.100391772771793</c:v>
                </c:pt>
                <c:pt idx="38066">
                  <c:v>-11.936826640548482</c:v>
                </c:pt>
                <c:pt idx="38067">
                  <c:v>-13.467189030362391</c:v>
                </c:pt>
                <c:pt idx="38068">
                  <c:v>-11.018609206660138</c:v>
                </c:pt>
                <c:pt idx="38069">
                  <c:v>-6.4275220372184139</c:v>
                </c:pt>
                <c:pt idx="38070">
                  <c:v>-5.5093046033300688</c:v>
                </c:pt>
                <c:pt idx="38071">
                  <c:v>-11.32468168462292</c:v>
                </c:pt>
                <c:pt idx="38072">
                  <c:v>-11.630754162585701</c:v>
                </c:pt>
                <c:pt idx="38073">
                  <c:v>-11.018609206660138</c:v>
                </c:pt>
                <c:pt idx="38074">
                  <c:v>-10.712536728697357</c:v>
                </c:pt>
                <c:pt idx="38075">
                  <c:v>-11.32468168462292</c:v>
                </c:pt>
                <c:pt idx="38076">
                  <c:v>-11.936826640548482</c:v>
                </c:pt>
                <c:pt idx="38077">
                  <c:v>-11.018609206660138</c:v>
                </c:pt>
                <c:pt idx="38078">
                  <c:v>-9.7943192948090125</c:v>
                </c:pt>
                <c:pt idx="38079">
                  <c:v>-7.0396669931439764</c:v>
                </c:pt>
                <c:pt idx="38080">
                  <c:v>-7.3457394711067581</c:v>
                </c:pt>
                <c:pt idx="38081">
                  <c:v>-11.018609206660138</c:v>
                </c:pt>
                <c:pt idx="38082">
                  <c:v>-11.936826640548482</c:v>
                </c:pt>
                <c:pt idx="38083">
                  <c:v>-11.630754162585701</c:v>
                </c:pt>
                <c:pt idx="38084">
                  <c:v>-13.161116552399609</c:v>
                </c:pt>
                <c:pt idx="38085">
                  <c:v>-14.079333986287953</c:v>
                </c:pt>
                <c:pt idx="38086">
                  <c:v>-13.161116552399609</c:v>
                </c:pt>
                <c:pt idx="38087">
                  <c:v>-11.018609206660138</c:v>
                </c:pt>
                <c:pt idx="38088">
                  <c:v>-11.630754162585701</c:v>
                </c:pt>
                <c:pt idx="38089">
                  <c:v>-12.242899118511264</c:v>
                </c:pt>
                <c:pt idx="38090">
                  <c:v>-10.406464250734574</c:v>
                </c:pt>
                <c:pt idx="38091">
                  <c:v>-11.630754162585701</c:v>
                </c:pt>
                <c:pt idx="38092">
                  <c:v>-11.936826640548482</c:v>
                </c:pt>
                <c:pt idx="38093">
                  <c:v>-11.018609206660138</c:v>
                </c:pt>
                <c:pt idx="38094">
                  <c:v>-11.630754162585701</c:v>
                </c:pt>
                <c:pt idx="38095">
                  <c:v>-10.100391772771793</c:v>
                </c:pt>
                <c:pt idx="38096">
                  <c:v>-9.1821743388834491</c:v>
                </c:pt>
                <c:pt idx="38097">
                  <c:v>-9.1821743388834491</c:v>
                </c:pt>
                <c:pt idx="38098">
                  <c:v>-7.3457394711067581</c:v>
                </c:pt>
                <c:pt idx="38099">
                  <c:v>-10.406464250734574</c:v>
                </c:pt>
                <c:pt idx="38100">
                  <c:v>-8.2639569049951032</c:v>
                </c:pt>
                <c:pt idx="38101">
                  <c:v>-9.7943192948090125</c:v>
                </c:pt>
                <c:pt idx="38102">
                  <c:v>-8.2639569049951032</c:v>
                </c:pt>
                <c:pt idx="38103">
                  <c:v>-6.1214495592556322</c:v>
                </c:pt>
                <c:pt idx="38104">
                  <c:v>-8.2639569049951032</c:v>
                </c:pt>
                <c:pt idx="38105">
                  <c:v>-8.570029382957884</c:v>
                </c:pt>
                <c:pt idx="38106">
                  <c:v>-7.6518119490695398</c:v>
                </c:pt>
                <c:pt idx="38107">
                  <c:v>-8.8761018609206666</c:v>
                </c:pt>
                <c:pt idx="38108">
                  <c:v>-10.406464250734574</c:v>
                </c:pt>
                <c:pt idx="38109">
                  <c:v>-8.2639569049951032</c:v>
                </c:pt>
                <c:pt idx="38110">
                  <c:v>-10.100391772771793</c:v>
                </c:pt>
                <c:pt idx="38111">
                  <c:v>-11.32468168462292</c:v>
                </c:pt>
                <c:pt idx="38112">
                  <c:v>-13.773261508325172</c:v>
                </c:pt>
                <c:pt idx="38113">
                  <c:v>-11.630754162585701</c:v>
                </c:pt>
                <c:pt idx="38114">
                  <c:v>-10.100391772771793</c:v>
                </c:pt>
                <c:pt idx="38115">
                  <c:v>-11.018609206660138</c:v>
                </c:pt>
                <c:pt idx="38116">
                  <c:v>-11.32468168462292</c:v>
                </c:pt>
                <c:pt idx="38117">
                  <c:v>-14.691478942213516</c:v>
                </c:pt>
                <c:pt idx="38118">
                  <c:v>-15.915768854064645</c:v>
                </c:pt>
                <c:pt idx="38119">
                  <c:v>-12.548971596474045</c:v>
                </c:pt>
                <c:pt idx="38120">
                  <c:v>-10.712536728697357</c:v>
                </c:pt>
                <c:pt idx="38121">
                  <c:v>-10.406464250734574</c:v>
                </c:pt>
                <c:pt idx="38122">
                  <c:v>-10.712536728697357</c:v>
                </c:pt>
                <c:pt idx="38123">
                  <c:v>-12.242899118511264</c:v>
                </c:pt>
                <c:pt idx="38124">
                  <c:v>-11.32468168462292</c:v>
                </c:pt>
                <c:pt idx="38125">
                  <c:v>-13.773261508325172</c:v>
                </c:pt>
                <c:pt idx="38126">
                  <c:v>-14.385406464250735</c:v>
                </c:pt>
                <c:pt idx="38127">
                  <c:v>-15.60969637610186</c:v>
                </c:pt>
                <c:pt idx="38128">
                  <c:v>-13.467189030362391</c:v>
                </c:pt>
                <c:pt idx="38129">
                  <c:v>-13.467189030362391</c:v>
                </c:pt>
                <c:pt idx="38130">
                  <c:v>-12.242899118511264</c:v>
                </c:pt>
                <c:pt idx="38131">
                  <c:v>-8.2639569049951032</c:v>
                </c:pt>
                <c:pt idx="38132">
                  <c:v>-8.2639569049951032</c:v>
                </c:pt>
                <c:pt idx="38133">
                  <c:v>-14.691478942213516</c:v>
                </c:pt>
                <c:pt idx="38134">
                  <c:v>-14.9975514201763</c:v>
                </c:pt>
                <c:pt idx="38135">
                  <c:v>-14.079333986287953</c:v>
                </c:pt>
                <c:pt idx="38136">
                  <c:v>-17.140058765915768</c:v>
                </c:pt>
                <c:pt idx="38137">
                  <c:v>-16.833986287952989</c:v>
                </c:pt>
                <c:pt idx="38138">
                  <c:v>-13.467189030362391</c:v>
                </c:pt>
                <c:pt idx="38139">
                  <c:v>-14.9975514201763</c:v>
                </c:pt>
                <c:pt idx="38140">
                  <c:v>-16.833986287952989</c:v>
                </c:pt>
                <c:pt idx="38141">
                  <c:v>-14.9975514201763</c:v>
                </c:pt>
                <c:pt idx="38142">
                  <c:v>-12.548971596474045</c:v>
                </c:pt>
                <c:pt idx="38143">
                  <c:v>-11.630754162585701</c:v>
                </c:pt>
                <c:pt idx="38144">
                  <c:v>-11.630754162585701</c:v>
                </c:pt>
                <c:pt idx="38145">
                  <c:v>-13.467189030362391</c:v>
                </c:pt>
                <c:pt idx="38146">
                  <c:v>-12.855044074436828</c:v>
                </c:pt>
                <c:pt idx="38147">
                  <c:v>-8.2639569049951032</c:v>
                </c:pt>
                <c:pt idx="38148">
                  <c:v>-10.406464250734574</c:v>
                </c:pt>
                <c:pt idx="38149">
                  <c:v>-11.32468168462292</c:v>
                </c:pt>
                <c:pt idx="38150">
                  <c:v>-7.0396669931439764</c:v>
                </c:pt>
                <c:pt idx="38151">
                  <c:v>-10.100391772771793</c:v>
                </c:pt>
                <c:pt idx="38152">
                  <c:v>-12.548971596474045</c:v>
                </c:pt>
                <c:pt idx="38153">
                  <c:v>-13.467189030362391</c:v>
                </c:pt>
                <c:pt idx="38154">
                  <c:v>-10.712536728697357</c:v>
                </c:pt>
                <c:pt idx="38155">
                  <c:v>-8.570029382957884</c:v>
                </c:pt>
                <c:pt idx="38156">
                  <c:v>-11.32468168462292</c:v>
                </c:pt>
                <c:pt idx="38157">
                  <c:v>-12.548971596474045</c:v>
                </c:pt>
                <c:pt idx="38158">
                  <c:v>-14.9975514201763</c:v>
                </c:pt>
                <c:pt idx="38159">
                  <c:v>-12.855044074436828</c:v>
                </c:pt>
                <c:pt idx="38160">
                  <c:v>-11.630754162585701</c:v>
                </c:pt>
                <c:pt idx="38161">
                  <c:v>-7.0396669931439764</c:v>
                </c:pt>
                <c:pt idx="38162">
                  <c:v>-9.1821743388834491</c:v>
                </c:pt>
                <c:pt idx="38163">
                  <c:v>-8.8761018609206666</c:v>
                </c:pt>
                <c:pt idx="38164">
                  <c:v>-11.630754162585701</c:v>
                </c:pt>
                <c:pt idx="38165">
                  <c:v>-12.548971596474045</c:v>
                </c:pt>
                <c:pt idx="38166">
                  <c:v>-12.855044074436828</c:v>
                </c:pt>
                <c:pt idx="38167">
                  <c:v>-11.018609206660138</c:v>
                </c:pt>
                <c:pt idx="38168">
                  <c:v>-13.773261508325172</c:v>
                </c:pt>
                <c:pt idx="38169">
                  <c:v>-12.548971596474045</c:v>
                </c:pt>
                <c:pt idx="38170">
                  <c:v>-10.712536728697357</c:v>
                </c:pt>
                <c:pt idx="38171">
                  <c:v>-7.3457394711067581</c:v>
                </c:pt>
                <c:pt idx="38172">
                  <c:v>-8.570029382957884</c:v>
                </c:pt>
                <c:pt idx="38173">
                  <c:v>-10.406464250734574</c:v>
                </c:pt>
                <c:pt idx="38174">
                  <c:v>-10.712536728697357</c:v>
                </c:pt>
                <c:pt idx="38175">
                  <c:v>-14.385406464250735</c:v>
                </c:pt>
                <c:pt idx="38176">
                  <c:v>-17.446131243878551</c:v>
                </c:pt>
                <c:pt idx="38177">
                  <c:v>-13.467189030362391</c:v>
                </c:pt>
                <c:pt idx="38178">
                  <c:v>-14.9975514201763</c:v>
                </c:pt>
                <c:pt idx="38179">
                  <c:v>-14.385406464250735</c:v>
                </c:pt>
                <c:pt idx="38180">
                  <c:v>-13.773261508325172</c:v>
                </c:pt>
                <c:pt idx="38181">
                  <c:v>-13.161116552399609</c:v>
                </c:pt>
                <c:pt idx="38182">
                  <c:v>-13.161116552399609</c:v>
                </c:pt>
                <c:pt idx="38183">
                  <c:v>-11.32468168462292</c:v>
                </c:pt>
                <c:pt idx="38184">
                  <c:v>-11.630754162585701</c:v>
                </c:pt>
                <c:pt idx="38185">
                  <c:v>-11.936826640548482</c:v>
                </c:pt>
                <c:pt idx="38186">
                  <c:v>-13.161116552399609</c:v>
                </c:pt>
                <c:pt idx="38187">
                  <c:v>-13.161116552399609</c:v>
                </c:pt>
                <c:pt idx="38188">
                  <c:v>-11.32468168462292</c:v>
                </c:pt>
                <c:pt idx="38189">
                  <c:v>-5.8153770812928505</c:v>
                </c:pt>
                <c:pt idx="38190">
                  <c:v>-7.0396669931439764</c:v>
                </c:pt>
                <c:pt idx="38191">
                  <c:v>-9.1821743388834491</c:v>
                </c:pt>
                <c:pt idx="38192">
                  <c:v>-10.100391772771793</c:v>
                </c:pt>
                <c:pt idx="38193">
                  <c:v>-14.385406464250735</c:v>
                </c:pt>
                <c:pt idx="38194">
                  <c:v>-13.161116552399609</c:v>
                </c:pt>
                <c:pt idx="38195">
                  <c:v>-11.630754162585701</c:v>
                </c:pt>
                <c:pt idx="38196">
                  <c:v>-10.100391772771793</c:v>
                </c:pt>
                <c:pt idx="38197">
                  <c:v>-11.936826640548482</c:v>
                </c:pt>
                <c:pt idx="38198">
                  <c:v>-11.630754162585701</c:v>
                </c:pt>
                <c:pt idx="38199">
                  <c:v>-10.100391772771793</c:v>
                </c:pt>
                <c:pt idx="38200">
                  <c:v>-9.1821743388834491</c:v>
                </c:pt>
                <c:pt idx="38201">
                  <c:v>-9.7943192948090125</c:v>
                </c:pt>
                <c:pt idx="38202">
                  <c:v>-13.161116552399609</c:v>
                </c:pt>
                <c:pt idx="38203">
                  <c:v>-14.385406464250735</c:v>
                </c:pt>
                <c:pt idx="38204">
                  <c:v>-14.079333986287953</c:v>
                </c:pt>
                <c:pt idx="38205">
                  <c:v>-11.018609206660138</c:v>
                </c:pt>
                <c:pt idx="38206">
                  <c:v>-12.548971596474045</c:v>
                </c:pt>
                <c:pt idx="38207">
                  <c:v>-14.079333986287953</c:v>
                </c:pt>
                <c:pt idx="38208">
                  <c:v>-14.079333986287953</c:v>
                </c:pt>
                <c:pt idx="38209">
                  <c:v>-12.242899118511264</c:v>
                </c:pt>
                <c:pt idx="38210">
                  <c:v>-14.079333986287953</c:v>
                </c:pt>
                <c:pt idx="38211">
                  <c:v>-14.9975514201763</c:v>
                </c:pt>
                <c:pt idx="38212">
                  <c:v>-11.32468168462292</c:v>
                </c:pt>
                <c:pt idx="38213">
                  <c:v>-12.242899118511264</c:v>
                </c:pt>
                <c:pt idx="38214">
                  <c:v>-16.527913809990206</c:v>
                </c:pt>
                <c:pt idx="38215">
                  <c:v>-15.30362389813908</c:v>
                </c:pt>
                <c:pt idx="38216">
                  <c:v>-13.773261508325172</c:v>
                </c:pt>
                <c:pt idx="38217">
                  <c:v>-14.079333986287953</c:v>
                </c:pt>
                <c:pt idx="38218">
                  <c:v>-11.936826640548482</c:v>
                </c:pt>
                <c:pt idx="38219">
                  <c:v>-11.936826640548482</c:v>
                </c:pt>
                <c:pt idx="38220">
                  <c:v>-12.855044074436828</c:v>
                </c:pt>
                <c:pt idx="38221">
                  <c:v>-8.8761018609206666</c:v>
                </c:pt>
                <c:pt idx="38222">
                  <c:v>-10.712536728697357</c:v>
                </c:pt>
                <c:pt idx="38223">
                  <c:v>-6.7335945151811956</c:v>
                </c:pt>
                <c:pt idx="38224">
                  <c:v>-8.8761018609206666</c:v>
                </c:pt>
                <c:pt idx="38225">
                  <c:v>-8.8761018609206666</c:v>
                </c:pt>
                <c:pt idx="38226">
                  <c:v>-9.1821743388834491</c:v>
                </c:pt>
                <c:pt idx="38227">
                  <c:v>-9.7943192948090125</c:v>
                </c:pt>
                <c:pt idx="38228">
                  <c:v>-10.100391772771793</c:v>
                </c:pt>
                <c:pt idx="38229">
                  <c:v>-8.8761018609206666</c:v>
                </c:pt>
                <c:pt idx="38230">
                  <c:v>-12.855044074436828</c:v>
                </c:pt>
                <c:pt idx="38231">
                  <c:v>-12.548971596474045</c:v>
                </c:pt>
                <c:pt idx="38232">
                  <c:v>-11.630754162585701</c:v>
                </c:pt>
                <c:pt idx="38233">
                  <c:v>-10.406464250734574</c:v>
                </c:pt>
                <c:pt idx="38234">
                  <c:v>-6.7335945151811956</c:v>
                </c:pt>
                <c:pt idx="38235">
                  <c:v>-9.7943192948090125</c:v>
                </c:pt>
                <c:pt idx="38236">
                  <c:v>-7.9578844270323223</c:v>
                </c:pt>
                <c:pt idx="38237">
                  <c:v>-10.712536728697357</c:v>
                </c:pt>
                <c:pt idx="38238">
                  <c:v>-11.936826640548482</c:v>
                </c:pt>
                <c:pt idx="38239">
                  <c:v>-8.2639569049951032</c:v>
                </c:pt>
                <c:pt idx="38240">
                  <c:v>-10.712536728697357</c:v>
                </c:pt>
                <c:pt idx="38241">
                  <c:v>-10.712536728697357</c:v>
                </c:pt>
                <c:pt idx="38242">
                  <c:v>-13.161116552399609</c:v>
                </c:pt>
                <c:pt idx="38243">
                  <c:v>-14.691478942213516</c:v>
                </c:pt>
                <c:pt idx="38244">
                  <c:v>-13.773261508325172</c:v>
                </c:pt>
                <c:pt idx="38245">
                  <c:v>-11.630754162585701</c:v>
                </c:pt>
                <c:pt idx="38246">
                  <c:v>-10.100391772771793</c:v>
                </c:pt>
                <c:pt idx="38247">
                  <c:v>-12.548971596474045</c:v>
                </c:pt>
                <c:pt idx="38248">
                  <c:v>-12.855044074436828</c:v>
                </c:pt>
                <c:pt idx="38249">
                  <c:v>-11.018609206660138</c:v>
                </c:pt>
                <c:pt idx="38250">
                  <c:v>-10.712536728697357</c:v>
                </c:pt>
                <c:pt idx="38251">
                  <c:v>-9.1821743388834491</c:v>
                </c:pt>
                <c:pt idx="38252">
                  <c:v>-8.8761018609206666</c:v>
                </c:pt>
                <c:pt idx="38253">
                  <c:v>-7.6518119490695398</c:v>
                </c:pt>
                <c:pt idx="38254">
                  <c:v>-7.9578844270323223</c:v>
                </c:pt>
                <c:pt idx="38255">
                  <c:v>-10.100391772771793</c:v>
                </c:pt>
                <c:pt idx="38256">
                  <c:v>-12.855044074436828</c:v>
                </c:pt>
                <c:pt idx="38257">
                  <c:v>-11.936826640548482</c:v>
                </c:pt>
                <c:pt idx="38258">
                  <c:v>-12.548971596474045</c:v>
                </c:pt>
                <c:pt idx="38259">
                  <c:v>-13.773261508325172</c:v>
                </c:pt>
                <c:pt idx="38260">
                  <c:v>-12.242899118511264</c:v>
                </c:pt>
                <c:pt idx="38261">
                  <c:v>-13.161116552399609</c:v>
                </c:pt>
                <c:pt idx="38262">
                  <c:v>-12.242899118511264</c:v>
                </c:pt>
                <c:pt idx="38263">
                  <c:v>-11.32468168462292</c:v>
                </c:pt>
                <c:pt idx="38264">
                  <c:v>-9.1821743388834491</c:v>
                </c:pt>
                <c:pt idx="38265">
                  <c:v>-14.9975514201763</c:v>
                </c:pt>
                <c:pt idx="38266">
                  <c:v>-12.548971596474045</c:v>
                </c:pt>
                <c:pt idx="38267">
                  <c:v>-12.242899118511264</c:v>
                </c:pt>
                <c:pt idx="38268">
                  <c:v>-12.242899118511264</c:v>
                </c:pt>
                <c:pt idx="38269">
                  <c:v>-9.7943192948090125</c:v>
                </c:pt>
                <c:pt idx="38270">
                  <c:v>-10.100391772771793</c:v>
                </c:pt>
                <c:pt idx="38271">
                  <c:v>-13.161116552399609</c:v>
                </c:pt>
                <c:pt idx="38272">
                  <c:v>-13.773261508325172</c:v>
                </c:pt>
                <c:pt idx="38273">
                  <c:v>-12.242899118511264</c:v>
                </c:pt>
                <c:pt idx="38274">
                  <c:v>-11.018609206660138</c:v>
                </c:pt>
                <c:pt idx="38275">
                  <c:v>-11.936826640548482</c:v>
                </c:pt>
                <c:pt idx="38276">
                  <c:v>-17.140058765915768</c:v>
                </c:pt>
                <c:pt idx="38277">
                  <c:v>-11.018609206660138</c:v>
                </c:pt>
                <c:pt idx="38278">
                  <c:v>-11.018609206660138</c:v>
                </c:pt>
                <c:pt idx="38279">
                  <c:v>-12.855044074436828</c:v>
                </c:pt>
                <c:pt idx="38280">
                  <c:v>-14.385406464250735</c:v>
                </c:pt>
                <c:pt idx="38281">
                  <c:v>-11.32468168462292</c:v>
                </c:pt>
                <c:pt idx="38282">
                  <c:v>-14.079333986287953</c:v>
                </c:pt>
                <c:pt idx="38283">
                  <c:v>-15.60969637610186</c:v>
                </c:pt>
                <c:pt idx="38284">
                  <c:v>-13.467189030362391</c:v>
                </c:pt>
                <c:pt idx="38285">
                  <c:v>-11.018609206660138</c:v>
                </c:pt>
                <c:pt idx="38286">
                  <c:v>-15.60969637610186</c:v>
                </c:pt>
                <c:pt idx="38287">
                  <c:v>-11.018609206660138</c:v>
                </c:pt>
                <c:pt idx="38288">
                  <c:v>-14.079333986287953</c:v>
                </c:pt>
                <c:pt idx="38289">
                  <c:v>-12.855044074436828</c:v>
                </c:pt>
                <c:pt idx="38290">
                  <c:v>-17.140058765915768</c:v>
                </c:pt>
                <c:pt idx="38291">
                  <c:v>-14.079333986287953</c:v>
                </c:pt>
                <c:pt idx="38292">
                  <c:v>-14.079333986287953</c:v>
                </c:pt>
                <c:pt idx="38293">
                  <c:v>-12.548971596474045</c:v>
                </c:pt>
                <c:pt idx="38294">
                  <c:v>-12.855044074436828</c:v>
                </c:pt>
                <c:pt idx="38295">
                  <c:v>-12.548971596474045</c:v>
                </c:pt>
                <c:pt idx="38296">
                  <c:v>-15.915768854064645</c:v>
                </c:pt>
                <c:pt idx="38297">
                  <c:v>-14.691478942213516</c:v>
                </c:pt>
                <c:pt idx="38298">
                  <c:v>-13.773261508325172</c:v>
                </c:pt>
                <c:pt idx="38299">
                  <c:v>-16.833986287952989</c:v>
                </c:pt>
                <c:pt idx="38300">
                  <c:v>-15.60969637610186</c:v>
                </c:pt>
                <c:pt idx="38301">
                  <c:v>-14.079333986287953</c:v>
                </c:pt>
                <c:pt idx="38302">
                  <c:v>-14.385406464250735</c:v>
                </c:pt>
                <c:pt idx="38303">
                  <c:v>-11.32468168462292</c:v>
                </c:pt>
                <c:pt idx="38304">
                  <c:v>-12.548971596474045</c:v>
                </c:pt>
                <c:pt idx="38305">
                  <c:v>-13.467189030362391</c:v>
                </c:pt>
                <c:pt idx="38306">
                  <c:v>-14.691478942213516</c:v>
                </c:pt>
                <c:pt idx="38307">
                  <c:v>-13.773261508325172</c:v>
                </c:pt>
                <c:pt idx="38308">
                  <c:v>-14.9975514201763</c:v>
                </c:pt>
                <c:pt idx="38309">
                  <c:v>-18.364348677766898</c:v>
                </c:pt>
                <c:pt idx="38310">
                  <c:v>-15.60969637610186</c:v>
                </c:pt>
                <c:pt idx="38311">
                  <c:v>-17.752203721841333</c:v>
                </c:pt>
                <c:pt idx="38312">
                  <c:v>-21.119098922624879</c:v>
                </c:pt>
                <c:pt idx="38313">
                  <c:v>-18.364348677766898</c:v>
                </c:pt>
                <c:pt idx="38314">
                  <c:v>-17.446131243878551</c:v>
                </c:pt>
                <c:pt idx="38315">
                  <c:v>-14.385406464250735</c:v>
                </c:pt>
                <c:pt idx="38316">
                  <c:v>-15.60969637610186</c:v>
                </c:pt>
                <c:pt idx="38317">
                  <c:v>-18.364348677766898</c:v>
                </c:pt>
                <c:pt idx="38318">
                  <c:v>-18.97649363369246</c:v>
                </c:pt>
                <c:pt idx="38319">
                  <c:v>-19.894613124387856</c:v>
                </c:pt>
                <c:pt idx="38320">
                  <c:v>-17.140058765915768</c:v>
                </c:pt>
                <c:pt idx="38321">
                  <c:v>-12.242899118511264</c:v>
                </c:pt>
                <c:pt idx="38322">
                  <c:v>-11.936826640548482</c:v>
                </c:pt>
                <c:pt idx="38323">
                  <c:v>-13.161116552399609</c:v>
                </c:pt>
                <c:pt idx="38324">
                  <c:v>-14.691478942213516</c:v>
                </c:pt>
                <c:pt idx="38325">
                  <c:v>-14.079333986287953</c:v>
                </c:pt>
                <c:pt idx="38326">
                  <c:v>-10.406464250734574</c:v>
                </c:pt>
                <c:pt idx="38327">
                  <c:v>-9.7943192948090125</c:v>
                </c:pt>
                <c:pt idx="38328">
                  <c:v>-12.242899118511264</c:v>
                </c:pt>
                <c:pt idx="38329">
                  <c:v>-10.100391772771793</c:v>
                </c:pt>
                <c:pt idx="38330">
                  <c:v>-11.936826640548482</c:v>
                </c:pt>
                <c:pt idx="38331">
                  <c:v>-11.936826640548482</c:v>
                </c:pt>
                <c:pt idx="38332">
                  <c:v>-14.079333986287953</c:v>
                </c:pt>
                <c:pt idx="38333">
                  <c:v>-14.079333986287953</c:v>
                </c:pt>
                <c:pt idx="38334">
                  <c:v>-15.30362389813908</c:v>
                </c:pt>
                <c:pt idx="38335">
                  <c:v>-13.161116552399609</c:v>
                </c:pt>
                <c:pt idx="38336">
                  <c:v>-15.60969637610186</c:v>
                </c:pt>
                <c:pt idx="38337">
                  <c:v>-12.548971596474045</c:v>
                </c:pt>
                <c:pt idx="38338">
                  <c:v>-11.32468168462292</c:v>
                </c:pt>
                <c:pt idx="38339">
                  <c:v>-10.100391772771793</c:v>
                </c:pt>
                <c:pt idx="38340">
                  <c:v>-9.1821743388834491</c:v>
                </c:pt>
                <c:pt idx="38341">
                  <c:v>-7.3457394711067581</c:v>
                </c:pt>
                <c:pt idx="38342">
                  <c:v>-5.8153770812928505</c:v>
                </c:pt>
                <c:pt idx="38343">
                  <c:v>-6.1214495592556322</c:v>
                </c:pt>
                <c:pt idx="38344">
                  <c:v>-5.8153770812928505</c:v>
                </c:pt>
                <c:pt idx="38345">
                  <c:v>-11.018609206660138</c:v>
                </c:pt>
                <c:pt idx="38346">
                  <c:v>-7.3457394711067581</c:v>
                </c:pt>
                <c:pt idx="38347">
                  <c:v>-7.9578844270323223</c:v>
                </c:pt>
                <c:pt idx="38348">
                  <c:v>-9.1821743388834491</c:v>
                </c:pt>
                <c:pt idx="38349">
                  <c:v>-9.1821743388834491</c:v>
                </c:pt>
                <c:pt idx="38350">
                  <c:v>-11.32468168462292</c:v>
                </c:pt>
                <c:pt idx="38351">
                  <c:v>-10.712536728697357</c:v>
                </c:pt>
                <c:pt idx="38352">
                  <c:v>-6.7335945151811956</c:v>
                </c:pt>
                <c:pt idx="38353">
                  <c:v>-6.7335945151811956</c:v>
                </c:pt>
                <c:pt idx="38354">
                  <c:v>-6.7335945151811956</c:v>
                </c:pt>
                <c:pt idx="38355">
                  <c:v>-7.3457394711067581</c:v>
                </c:pt>
                <c:pt idx="38356">
                  <c:v>-10.100391772771793</c:v>
                </c:pt>
                <c:pt idx="38357">
                  <c:v>-11.936826640548482</c:v>
                </c:pt>
                <c:pt idx="38358">
                  <c:v>-12.242899118511264</c:v>
                </c:pt>
                <c:pt idx="38359">
                  <c:v>-8.8761018609206666</c:v>
                </c:pt>
                <c:pt idx="38360">
                  <c:v>-8.570029382957884</c:v>
                </c:pt>
                <c:pt idx="38361">
                  <c:v>-7.3457394711067581</c:v>
                </c:pt>
                <c:pt idx="38362">
                  <c:v>-7.0396669931439764</c:v>
                </c:pt>
                <c:pt idx="38363">
                  <c:v>-7.9578844270323223</c:v>
                </c:pt>
                <c:pt idx="38364">
                  <c:v>-9.7943192948090125</c:v>
                </c:pt>
                <c:pt idx="38365">
                  <c:v>-11.630754162585701</c:v>
                </c:pt>
                <c:pt idx="38366">
                  <c:v>-9.1821743388834491</c:v>
                </c:pt>
                <c:pt idx="38367">
                  <c:v>-7.6518119490695398</c:v>
                </c:pt>
                <c:pt idx="38368">
                  <c:v>-10.406464250734574</c:v>
                </c:pt>
                <c:pt idx="38369">
                  <c:v>-12.242899118511264</c:v>
                </c:pt>
                <c:pt idx="38370">
                  <c:v>-10.406464250734574</c:v>
                </c:pt>
                <c:pt idx="38371">
                  <c:v>-11.32468168462292</c:v>
                </c:pt>
                <c:pt idx="38372">
                  <c:v>-13.467189030362391</c:v>
                </c:pt>
                <c:pt idx="38373">
                  <c:v>-11.630754162585701</c:v>
                </c:pt>
                <c:pt idx="38374">
                  <c:v>-14.385406464250735</c:v>
                </c:pt>
                <c:pt idx="38375">
                  <c:v>-11.630754162585701</c:v>
                </c:pt>
                <c:pt idx="38376">
                  <c:v>-11.32468168462292</c:v>
                </c:pt>
                <c:pt idx="38377">
                  <c:v>-12.855044074436828</c:v>
                </c:pt>
                <c:pt idx="38378">
                  <c:v>-13.467189030362391</c:v>
                </c:pt>
                <c:pt idx="38379">
                  <c:v>-14.079333986287953</c:v>
                </c:pt>
                <c:pt idx="38380">
                  <c:v>-15.60969637610186</c:v>
                </c:pt>
                <c:pt idx="38381">
                  <c:v>-16.833986287952989</c:v>
                </c:pt>
                <c:pt idx="38382">
                  <c:v>-14.691478942213516</c:v>
                </c:pt>
                <c:pt idx="38383">
                  <c:v>-16.833986287952989</c:v>
                </c:pt>
                <c:pt idx="38384">
                  <c:v>-14.9975514201763</c:v>
                </c:pt>
                <c:pt idx="38385">
                  <c:v>-13.773261508325172</c:v>
                </c:pt>
                <c:pt idx="38386">
                  <c:v>-13.773261508325172</c:v>
                </c:pt>
                <c:pt idx="38387">
                  <c:v>-16.833986287952989</c:v>
                </c:pt>
                <c:pt idx="38388">
                  <c:v>-11.018609206660138</c:v>
                </c:pt>
                <c:pt idx="38389">
                  <c:v>-10.406464250734574</c:v>
                </c:pt>
                <c:pt idx="38390">
                  <c:v>-14.079333986287953</c:v>
                </c:pt>
                <c:pt idx="38391">
                  <c:v>-14.9975514201763</c:v>
                </c:pt>
                <c:pt idx="38392">
                  <c:v>-12.242899118511264</c:v>
                </c:pt>
                <c:pt idx="38393">
                  <c:v>-12.242899118511264</c:v>
                </c:pt>
                <c:pt idx="38394">
                  <c:v>-14.079333986287953</c:v>
                </c:pt>
                <c:pt idx="38395">
                  <c:v>-11.936826640548482</c:v>
                </c:pt>
                <c:pt idx="38396">
                  <c:v>-12.242899118511264</c:v>
                </c:pt>
                <c:pt idx="38397">
                  <c:v>-11.936826640548482</c:v>
                </c:pt>
                <c:pt idx="38398">
                  <c:v>-13.161116552399609</c:v>
                </c:pt>
                <c:pt idx="38399">
                  <c:v>-10.100391772771793</c:v>
                </c:pt>
                <c:pt idx="38400">
                  <c:v>-13.467189030362391</c:v>
                </c:pt>
                <c:pt idx="38401">
                  <c:v>-10.100391772771793</c:v>
                </c:pt>
                <c:pt idx="38402">
                  <c:v>-10.100391772771793</c:v>
                </c:pt>
                <c:pt idx="38403">
                  <c:v>-7.9578844270323223</c:v>
                </c:pt>
                <c:pt idx="38404">
                  <c:v>-9.7943192948090125</c:v>
                </c:pt>
                <c:pt idx="38405">
                  <c:v>-8.2639569049951032</c:v>
                </c:pt>
                <c:pt idx="38406">
                  <c:v>-12.548971596474045</c:v>
                </c:pt>
                <c:pt idx="38407">
                  <c:v>-14.385406464250735</c:v>
                </c:pt>
                <c:pt idx="38408">
                  <c:v>-12.548971596474045</c:v>
                </c:pt>
                <c:pt idx="38409">
                  <c:v>-13.467189030362391</c:v>
                </c:pt>
                <c:pt idx="38410">
                  <c:v>-11.018609206660138</c:v>
                </c:pt>
                <c:pt idx="38411">
                  <c:v>-15.30362389813908</c:v>
                </c:pt>
                <c:pt idx="38412">
                  <c:v>-12.855044074436828</c:v>
                </c:pt>
                <c:pt idx="38413">
                  <c:v>-12.548971596474045</c:v>
                </c:pt>
                <c:pt idx="38414">
                  <c:v>-12.855044074436828</c:v>
                </c:pt>
                <c:pt idx="38415">
                  <c:v>-10.100391772771793</c:v>
                </c:pt>
                <c:pt idx="38416">
                  <c:v>-11.936826640548482</c:v>
                </c:pt>
                <c:pt idx="38417">
                  <c:v>-11.32468168462292</c:v>
                </c:pt>
                <c:pt idx="38418">
                  <c:v>-10.712536728697357</c:v>
                </c:pt>
                <c:pt idx="38419">
                  <c:v>-12.855044074436828</c:v>
                </c:pt>
                <c:pt idx="38420">
                  <c:v>-10.712536728697357</c:v>
                </c:pt>
                <c:pt idx="38421">
                  <c:v>-13.161116552399609</c:v>
                </c:pt>
                <c:pt idx="38422">
                  <c:v>-13.161116552399609</c:v>
                </c:pt>
                <c:pt idx="38423">
                  <c:v>-14.079333986287953</c:v>
                </c:pt>
                <c:pt idx="38424">
                  <c:v>-13.161116552399609</c:v>
                </c:pt>
                <c:pt idx="38425">
                  <c:v>-13.773261508325172</c:v>
                </c:pt>
                <c:pt idx="38426">
                  <c:v>-13.161116552399609</c:v>
                </c:pt>
                <c:pt idx="38427">
                  <c:v>-10.100391772771793</c:v>
                </c:pt>
                <c:pt idx="38428">
                  <c:v>-11.936826640548482</c:v>
                </c:pt>
                <c:pt idx="38429">
                  <c:v>-13.773261508325172</c:v>
                </c:pt>
                <c:pt idx="38430">
                  <c:v>-8.8761018609206666</c:v>
                </c:pt>
                <c:pt idx="38431">
                  <c:v>-7.3457394711067581</c:v>
                </c:pt>
                <c:pt idx="38432">
                  <c:v>-7.6518119490695398</c:v>
                </c:pt>
                <c:pt idx="38433">
                  <c:v>-5.5093046033300688</c:v>
                </c:pt>
                <c:pt idx="38434">
                  <c:v>-11.018609206660138</c:v>
                </c:pt>
                <c:pt idx="38435">
                  <c:v>-10.712536728697357</c:v>
                </c:pt>
                <c:pt idx="38436">
                  <c:v>-12.242899118511264</c:v>
                </c:pt>
                <c:pt idx="38437">
                  <c:v>-10.100391772771793</c:v>
                </c:pt>
                <c:pt idx="38438">
                  <c:v>-11.018609206660138</c:v>
                </c:pt>
                <c:pt idx="38439">
                  <c:v>-7.9578844270323223</c:v>
                </c:pt>
                <c:pt idx="38440">
                  <c:v>-8.8761018609206666</c:v>
                </c:pt>
                <c:pt idx="38441">
                  <c:v>-7.3457394711067581</c:v>
                </c:pt>
                <c:pt idx="38442">
                  <c:v>-13.467189030362391</c:v>
                </c:pt>
                <c:pt idx="38443">
                  <c:v>-9.1821743388834491</c:v>
                </c:pt>
                <c:pt idx="38444">
                  <c:v>-10.406464250734574</c:v>
                </c:pt>
                <c:pt idx="38445">
                  <c:v>-13.161116552399609</c:v>
                </c:pt>
                <c:pt idx="38446">
                  <c:v>-10.100391772771793</c:v>
                </c:pt>
                <c:pt idx="38447">
                  <c:v>-9.1821743388834491</c:v>
                </c:pt>
                <c:pt idx="38448">
                  <c:v>-8.2639569049951032</c:v>
                </c:pt>
                <c:pt idx="38449">
                  <c:v>-11.936826640548482</c:v>
                </c:pt>
                <c:pt idx="38450">
                  <c:v>-10.100391772771793</c:v>
                </c:pt>
                <c:pt idx="38451">
                  <c:v>-10.100391772771793</c:v>
                </c:pt>
                <c:pt idx="38452">
                  <c:v>-11.936826640548482</c:v>
                </c:pt>
                <c:pt idx="38453">
                  <c:v>-8.2639569049951032</c:v>
                </c:pt>
                <c:pt idx="38454">
                  <c:v>-10.100391772771793</c:v>
                </c:pt>
                <c:pt idx="38455">
                  <c:v>-8.570029382957884</c:v>
                </c:pt>
                <c:pt idx="38456">
                  <c:v>-10.712536728697357</c:v>
                </c:pt>
                <c:pt idx="38457">
                  <c:v>-11.018609206660138</c:v>
                </c:pt>
                <c:pt idx="38458">
                  <c:v>-11.936826640548482</c:v>
                </c:pt>
                <c:pt idx="38459">
                  <c:v>-11.630754162585701</c:v>
                </c:pt>
                <c:pt idx="38460">
                  <c:v>-9.1821743388834491</c:v>
                </c:pt>
                <c:pt idx="38461">
                  <c:v>-10.712536728697357</c:v>
                </c:pt>
                <c:pt idx="38462">
                  <c:v>-11.936826640548482</c:v>
                </c:pt>
                <c:pt idx="38463">
                  <c:v>-13.161116552399609</c:v>
                </c:pt>
                <c:pt idx="38464">
                  <c:v>-7.0396669931439764</c:v>
                </c:pt>
                <c:pt idx="38465">
                  <c:v>-12.242899118511264</c:v>
                </c:pt>
                <c:pt idx="38466">
                  <c:v>-11.32468168462292</c:v>
                </c:pt>
                <c:pt idx="38467">
                  <c:v>-12.855044074436828</c:v>
                </c:pt>
                <c:pt idx="38468">
                  <c:v>-12.855044074436828</c:v>
                </c:pt>
                <c:pt idx="38469">
                  <c:v>-12.548971596474045</c:v>
                </c:pt>
                <c:pt idx="38470">
                  <c:v>-12.855044074436828</c:v>
                </c:pt>
                <c:pt idx="38471">
                  <c:v>-9.1821743388834491</c:v>
                </c:pt>
                <c:pt idx="38472">
                  <c:v>-10.712536728697357</c:v>
                </c:pt>
                <c:pt idx="38473">
                  <c:v>-10.406464250734574</c:v>
                </c:pt>
                <c:pt idx="38474">
                  <c:v>-12.242899118511264</c:v>
                </c:pt>
                <c:pt idx="38475">
                  <c:v>-11.630754162585701</c:v>
                </c:pt>
                <c:pt idx="38476">
                  <c:v>-11.936826640548482</c:v>
                </c:pt>
                <c:pt idx="38477">
                  <c:v>-11.018609206660138</c:v>
                </c:pt>
                <c:pt idx="38478">
                  <c:v>-8.570029382957884</c:v>
                </c:pt>
                <c:pt idx="38479">
                  <c:v>-10.406464250734574</c:v>
                </c:pt>
                <c:pt idx="38480">
                  <c:v>-12.242899118511264</c:v>
                </c:pt>
                <c:pt idx="38481">
                  <c:v>-12.855044074436828</c:v>
                </c:pt>
                <c:pt idx="38482">
                  <c:v>-12.242899118511264</c:v>
                </c:pt>
                <c:pt idx="38483">
                  <c:v>-11.630754162585701</c:v>
                </c:pt>
                <c:pt idx="38484">
                  <c:v>-11.32468168462292</c:v>
                </c:pt>
                <c:pt idx="38485">
                  <c:v>-8.2639569049951032</c:v>
                </c:pt>
                <c:pt idx="38486">
                  <c:v>-10.406464250734574</c:v>
                </c:pt>
                <c:pt idx="38487">
                  <c:v>-9.7943192948090125</c:v>
                </c:pt>
                <c:pt idx="38488">
                  <c:v>-8.2639569049951032</c:v>
                </c:pt>
                <c:pt idx="38489">
                  <c:v>-9.1821743388834491</c:v>
                </c:pt>
                <c:pt idx="38490">
                  <c:v>-11.936826640548482</c:v>
                </c:pt>
                <c:pt idx="38491">
                  <c:v>-11.630754162585701</c:v>
                </c:pt>
                <c:pt idx="38492">
                  <c:v>-7.3457394711067581</c:v>
                </c:pt>
                <c:pt idx="38493">
                  <c:v>-9.1821743388834491</c:v>
                </c:pt>
                <c:pt idx="38494">
                  <c:v>-5.2032321253672871</c:v>
                </c:pt>
                <c:pt idx="38495">
                  <c:v>-10.406464250734574</c:v>
                </c:pt>
                <c:pt idx="38496">
                  <c:v>-5.8153770812928505</c:v>
                </c:pt>
                <c:pt idx="38497">
                  <c:v>-9.1821743388834491</c:v>
                </c:pt>
                <c:pt idx="38498">
                  <c:v>-11.32468168462292</c:v>
                </c:pt>
                <c:pt idx="38499">
                  <c:v>-8.8761018609206666</c:v>
                </c:pt>
                <c:pt idx="38500">
                  <c:v>-9.1821743388834491</c:v>
                </c:pt>
                <c:pt idx="38501">
                  <c:v>-12.855044074436828</c:v>
                </c:pt>
                <c:pt idx="38502">
                  <c:v>-10.712536728697357</c:v>
                </c:pt>
                <c:pt idx="38503">
                  <c:v>-10.406464250734574</c:v>
                </c:pt>
                <c:pt idx="38504">
                  <c:v>-8.570029382957884</c:v>
                </c:pt>
                <c:pt idx="38505">
                  <c:v>-8.570029382957884</c:v>
                </c:pt>
                <c:pt idx="38506">
                  <c:v>-10.712536728697357</c:v>
                </c:pt>
                <c:pt idx="38507">
                  <c:v>-10.100391772771793</c:v>
                </c:pt>
                <c:pt idx="38508">
                  <c:v>-11.630754162585701</c:v>
                </c:pt>
                <c:pt idx="38509">
                  <c:v>-11.32468168462292</c:v>
                </c:pt>
                <c:pt idx="38510">
                  <c:v>-8.570029382957884</c:v>
                </c:pt>
                <c:pt idx="38511">
                  <c:v>-8.8761018609206666</c:v>
                </c:pt>
                <c:pt idx="38512">
                  <c:v>-8.8761018609206666</c:v>
                </c:pt>
                <c:pt idx="38513">
                  <c:v>-11.32468168462292</c:v>
                </c:pt>
                <c:pt idx="38514">
                  <c:v>-9.7943192948090125</c:v>
                </c:pt>
                <c:pt idx="38515">
                  <c:v>-7.3457394711067581</c:v>
                </c:pt>
                <c:pt idx="38516">
                  <c:v>-6.4275220372184139</c:v>
                </c:pt>
                <c:pt idx="38517">
                  <c:v>-4.285014691478942</c:v>
                </c:pt>
                <c:pt idx="38518">
                  <c:v>-4.8971596474045063</c:v>
                </c:pt>
                <c:pt idx="38519">
                  <c:v>-7.9578844270323223</c:v>
                </c:pt>
                <c:pt idx="38520">
                  <c:v>-7.3457394711067581</c:v>
                </c:pt>
                <c:pt idx="38521">
                  <c:v>-7.3457394711067581</c:v>
                </c:pt>
                <c:pt idx="38522">
                  <c:v>-8.8761018609206666</c:v>
                </c:pt>
                <c:pt idx="38523">
                  <c:v>-11.630754162585701</c:v>
                </c:pt>
                <c:pt idx="38524">
                  <c:v>-11.32468168462292</c:v>
                </c:pt>
                <c:pt idx="38525">
                  <c:v>-11.630754162585701</c:v>
                </c:pt>
                <c:pt idx="38526">
                  <c:v>-12.855044074436828</c:v>
                </c:pt>
                <c:pt idx="38527">
                  <c:v>-11.630754162585701</c:v>
                </c:pt>
                <c:pt idx="38528">
                  <c:v>-13.467189030362391</c:v>
                </c:pt>
                <c:pt idx="38529">
                  <c:v>-10.406464250734574</c:v>
                </c:pt>
                <c:pt idx="38530">
                  <c:v>-10.712536728697357</c:v>
                </c:pt>
                <c:pt idx="38531">
                  <c:v>-11.630754162585701</c:v>
                </c:pt>
                <c:pt idx="38532">
                  <c:v>-13.773261508325172</c:v>
                </c:pt>
                <c:pt idx="38533">
                  <c:v>-13.161116552399609</c:v>
                </c:pt>
                <c:pt idx="38534">
                  <c:v>-14.385406464250735</c:v>
                </c:pt>
                <c:pt idx="38535">
                  <c:v>-12.548971596474045</c:v>
                </c:pt>
                <c:pt idx="38536">
                  <c:v>-14.9975514201763</c:v>
                </c:pt>
                <c:pt idx="38537">
                  <c:v>-13.161116552399609</c:v>
                </c:pt>
                <c:pt idx="38538">
                  <c:v>-11.32468168462292</c:v>
                </c:pt>
                <c:pt idx="38539">
                  <c:v>-10.406464250734574</c:v>
                </c:pt>
                <c:pt idx="38540">
                  <c:v>-8.8761018609206666</c:v>
                </c:pt>
                <c:pt idx="38541">
                  <c:v>-6.4275220372184139</c:v>
                </c:pt>
                <c:pt idx="38542">
                  <c:v>-13.467189030362391</c:v>
                </c:pt>
                <c:pt idx="38543">
                  <c:v>-10.100391772771793</c:v>
                </c:pt>
                <c:pt idx="38544">
                  <c:v>-11.630754162585701</c:v>
                </c:pt>
                <c:pt idx="38545">
                  <c:v>-12.242899118511264</c:v>
                </c:pt>
                <c:pt idx="38546">
                  <c:v>-12.548971596474045</c:v>
                </c:pt>
                <c:pt idx="38547">
                  <c:v>-13.161116552399609</c:v>
                </c:pt>
                <c:pt idx="38548">
                  <c:v>-13.773261508325172</c:v>
                </c:pt>
                <c:pt idx="38549">
                  <c:v>-17.446131243878551</c:v>
                </c:pt>
                <c:pt idx="38550">
                  <c:v>-15.60969637610186</c:v>
                </c:pt>
                <c:pt idx="38551">
                  <c:v>-14.385406464250735</c:v>
                </c:pt>
                <c:pt idx="38552">
                  <c:v>-13.773261508325172</c:v>
                </c:pt>
                <c:pt idx="38553">
                  <c:v>-9.7943192948090125</c:v>
                </c:pt>
                <c:pt idx="38554">
                  <c:v>-12.855044074436828</c:v>
                </c:pt>
                <c:pt idx="38555">
                  <c:v>-11.936826640548482</c:v>
                </c:pt>
                <c:pt idx="38556">
                  <c:v>-11.630754162585701</c:v>
                </c:pt>
                <c:pt idx="38557">
                  <c:v>-13.467189030362391</c:v>
                </c:pt>
                <c:pt idx="38558">
                  <c:v>-11.018609206660138</c:v>
                </c:pt>
                <c:pt idx="38559">
                  <c:v>-10.406464250734574</c:v>
                </c:pt>
                <c:pt idx="38560">
                  <c:v>-11.32468168462292</c:v>
                </c:pt>
                <c:pt idx="38561">
                  <c:v>-13.773261508325172</c:v>
                </c:pt>
                <c:pt idx="38562">
                  <c:v>-11.630754162585701</c:v>
                </c:pt>
                <c:pt idx="38563">
                  <c:v>-12.855044074436828</c:v>
                </c:pt>
                <c:pt idx="38564">
                  <c:v>-11.936826640548482</c:v>
                </c:pt>
                <c:pt idx="38565">
                  <c:v>-11.630754162585701</c:v>
                </c:pt>
                <c:pt idx="38566">
                  <c:v>-11.32468168462292</c:v>
                </c:pt>
                <c:pt idx="38567">
                  <c:v>-13.467189030362391</c:v>
                </c:pt>
                <c:pt idx="38568">
                  <c:v>-13.773261508325172</c:v>
                </c:pt>
                <c:pt idx="38569">
                  <c:v>-12.242899118511264</c:v>
                </c:pt>
                <c:pt idx="38570">
                  <c:v>-11.018609206660138</c:v>
                </c:pt>
                <c:pt idx="38571">
                  <c:v>-12.242899118511264</c:v>
                </c:pt>
                <c:pt idx="38572">
                  <c:v>-13.467189030362391</c:v>
                </c:pt>
                <c:pt idx="38573">
                  <c:v>-13.161116552399609</c:v>
                </c:pt>
                <c:pt idx="38574">
                  <c:v>-12.548971596474045</c:v>
                </c:pt>
                <c:pt idx="38575">
                  <c:v>-10.100391772771793</c:v>
                </c:pt>
                <c:pt idx="38576">
                  <c:v>-12.855044074436828</c:v>
                </c:pt>
                <c:pt idx="38577">
                  <c:v>-9.7943192948090125</c:v>
                </c:pt>
                <c:pt idx="38578">
                  <c:v>-13.773261508325172</c:v>
                </c:pt>
                <c:pt idx="38579">
                  <c:v>-13.161116552399609</c:v>
                </c:pt>
                <c:pt idx="38580">
                  <c:v>-11.936826640548482</c:v>
                </c:pt>
                <c:pt idx="38581">
                  <c:v>-11.936826640548482</c:v>
                </c:pt>
                <c:pt idx="38582">
                  <c:v>-12.242899118511264</c:v>
                </c:pt>
                <c:pt idx="38583">
                  <c:v>-11.630754162585701</c:v>
                </c:pt>
                <c:pt idx="38584">
                  <c:v>-9.1821743388834491</c:v>
                </c:pt>
                <c:pt idx="38585">
                  <c:v>-6.1214495592556322</c:v>
                </c:pt>
                <c:pt idx="38586">
                  <c:v>-9.1821743388834491</c:v>
                </c:pt>
                <c:pt idx="38587">
                  <c:v>-7.6518119490695398</c:v>
                </c:pt>
                <c:pt idx="38588">
                  <c:v>-7.3457394711067581</c:v>
                </c:pt>
                <c:pt idx="38589">
                  <c:v>-7.9578844270323223</c:v>
                </c:pt>
                <c:pt idx="38590">
                  <c:v>-8.570029382957884</c:v>
                </c:pt>
                <c:pt idx="38591">
                  <c:v>-6.4275220372184139</c:v>
                </c:pt>
                <c:pt idx="38592">
                  <c:v>-4.5910871694417246</c:v>
                </c:pt>
                <c:pt idx="38593">
                  <c:v>-6.4275220372184139</c:v>
                </c:pt>
                <c:pt idx="38594">
                  <c:v>-10.406464250734574</c:v>
                </c:pt>
                <c:pt idx="38595">
                  <c:v>-8.8761018609206666</c:v>
                </c:pt>
                <c:pt idx="38596">
                  <c:v>-8.8761018609206666</c:v>
                </c:pt>
                <c:pt idx="38597">
                  <c:v>-10.712536728697357</c:v>
                </c:pt>
                <c:pt idx="38598">
                  <c:v>-12.242899118511264</c:v>
                </c:pt>
                <c:pt idx="38599">
                  <c:v>-11.936826640548482</c:v>
                </c:pt>
                <c:pt idx="38600">
                  <c:v>-14.079333986287953</c:v>
                </c:pt>
                <c:pt idx="38601">
                  <c:v>-12.242899118511264</c:v>
                </c:pt>
                <c:pt idx="38602">
                  <c:v>-8.2639569049951032</c:v>
                </c:pt>
                <c:pt idx="38603">
                  <c:v>-8.8761018609206666</c:v>
                </c:pt>
                <c:pt idx="38604">
                  <c:v>-7.0396669931439764</c:v>
                </c:pt>
                <c:pt idx="38605">
                  <c:v>-8.8761018609206666</c:v>
                </c:pt>
                <c:pt idx="38606">
                  <c:v>-8.8761018609206666</c:v>
                </c:pt>
                <c:pt idx="38607">
                  <c:v>-11.32468168462292</c:v>
                </c:pt>
                <c:pt idx="38608">
                  <c:v>-13.773261508325172</c:v>
                </c:pt>
                <c:pt idx="38609">
                  <c:v>-10.406464250734574</c:v>
                </c:pt>
                <c:pt idx="38610">
                  <c:v>-11.936826640548482</c:v>
                </c:pt>
                <c:pt idx="38611">
                  <c:v>-11.32468168462292</c:v>
                </c:pt>
                <c:pt idx="38612">
                  <c:v>-9.7943192948090125</c:v>
                </c:pt>
                <c:pt idx="38613">
                  <c:v>-11.630754162585701</c:v>
                </c:pt>
                <c:pt idx="38614">
                  <c:v>-12.855044074436828</c:v>
                </c:pt>
                <c:pt idx="38615">
                  <c:v>-10.406464250734574</c:v>
                </c:pt>
                <c:pt idx="38616">
                  <c:v>-16.527913809990206</c:v>
                </c:pt>
                <c:pt idx="38617">
                  <c:v>-13.773261508325172</c:v>
                </c:pt>
                <c:pt idx="38618">
                  <c:v>-11.936826640548482</c:v>
                </c:pt>
                <c:pt idx="38619">
                  <c:v>-14.385406464250735</c:v>
                </c:pt>
                <c:pt idx="38620">
                  <c:v>-14.079333986287953</c:v>
                </c:pt>
                <c:pt idx="38621">
                  <c:v>-10.406464250734574</c:v>
                </c:pt>
                <c:pt idx="38622">
                  <c:v>-12.548971596474045</c:v>
                </c:pt>
                <c:pt idx="38623">
                  <c:v>-14.9975514201763</c:v>
                </c:pt>
                <c:pt idx="38624">
                  <c:v>-13.467189030362391</c:v>
                </c:pt>
                <c:pt idx="38625">
                  <c:v>-19.282566111655242</c:v>
                </c:pt>
                <c:pt idx="38626">
                  <c:v>-17.752203721841333</c:v>
                </c:pt>
                <c:pt idx="38627">
                  <c:v>-15.915768854064645</c:v>
                </c:pt>
                <c:pt idx="38628">
                  <c:v>-13.161116552399609</c:v>
                </c:pt>
                <c:pt idx="38629">
                  <c:v>-14.691478942213516</c:v>
                </c:pt>
                <c:pt idx="38630">
                  <c:v>-14.079333986287953</c:v>
                </c:pt>
                <c:pt idx="38631">
                  <c:v>-14.079333986287953</c:v>
                </c:pt>
                <c:pt idx="38632">
                  <c:v>-14.385406464250735</c:v>
                </c:pt>
                <c:pt idx="38633">
                  <c:v>-14.079333986287953</c:v>
                </c:pt>
                <c:pt idx="38634">
                  <c:v>-15.30362389813908</c:v>
                </c:pt>
                <c:pt idx="38635">
                  <c:v>-15.30362389813908</c:v>
                </c:pt>
                <c:pt idx="38636">
                  <c:v>-13.773261508325172</c:v>
                </c:pt>
                <c:pt idx="38637">
                  <c:v>-15.30362389813908</c:v>
                </c:pt>
                <c:pt idx="38638">
                  <c:v>-17.446131243878551</c:v>
                </c:pt>
                <c:pt idx="38639">
                  <c:v>-14.385406464250735</c:v>
                </c:pt>
                <c:pt idx="38640">
                  <c:v>-14.691478942213516</c:v>
                </c:pt>
                <c:pt idx="38641">
                  <c:v>-15.30362389813908</c:v>
                </c:pt>
                <c:pt idx="38642">
                  <c:v>-12.242899118511264</c:v>
                </c:pt>
                <c:pt idx="38643">
                  <c:v>-12.855044074436828</c:v>
                </c:pt>
                <c:pt idx="38644">
                  <c:v>-10.100391772771793</c:v>
                </c:pt>
                <c:pt idx="38645">
                  <c:v>-10.100391772771793</c:v>
                </c:pt>
                <c:pt idx="38646">
                  <c:v>-13.161116552399609</c:v>
                </c:pt>
                <c:pt idx="38647">
                  <c:v>-14.9975514201763</c:v>
                </c:pt>
                <c:pt idx="38648">
                  <c:v>-13.161116552399609</c:v>
                </c:pt>
                <c:pt idx="38649">
                  <c:v>-14.385406464250735</c:v>
                </c:pt>
                <c:pt idx="38650">
                  <c:v>-12.855044074436828</c:v>
                </c:pt>
                <c:pt idx="38651">
                  <c:v>-13.161116552399609</c:v>
                </c:pt>
                <c:pt idx="38652">
                  <c:v>-11.32468168462292</c:v>
                </c:pt>
                <c:pt idx="38653">
                  <c:v>-14.385406464250735</c:v>
                </c:pt>
                <c:pt idx="38654">
                  <c:v>-12.855044074436828</c:v>
                </c:pt>
                <c:pt idx="38655">
                  <c:v>-12.548971596474045</c:v>
                </c:pt>
                <c:pt idx="38656">
                  <c:v>-10.712536728697357</c:v>
                </c:pt>
                <c:pt idx="38657">
                  <c:v>-9.7943192948090125</c:v>
                </c:pt>
                <c:pt idx="38658">
                  <c:v>-12.242899118511264</c:v>
                </c:pt>
                <c:pt idx="38659">
                  <c:v>-10.100391772771793</c:v>
                </c:pt>
                <c:pt idx="38660">
                  <c:v>-9.7943192948090125</c:v>
                </c:pt>
                <c:pt idx="38661">
                  <c:v>-11.018609206660138</c:v>
                </c:pt>
                <c:pt idx="38662">
                  <c:v>-10.712536728697357</c:v>
                </c:pt>
                <c:pt idx="38663">
                  <c:v>-10.712536728697357</c:v>
                </c:pt>
                <c:pt idx="38664">
                  <c:v>-15.30362389813908</c:v>
                </c:pt>
                <c:pt idx="38665">
                  <c:v>-14.079333986287953</c:v>
                </c:pt>
                <c:pt idx="38666">
                  <c:v>-10.406464250734574</c:v>
                </c:pt>
                <c:pt idx="38667">
                  <c:v>-12.855044074436828</c:v>
                </c:pt>
                <c:pt idx="38668">
                  <c:v>-11.32468168462292</c:v>
                </c:pt>
                <c:pt idx="38669">
                  <c:v>-11.936826640548482</c:v>
                </c:pt>
                <c:pt idx="38670">
                  <c:v>-12.855044074436828</c:v>
                </c:pt>
                <c:pt idx="38671">
                  <c:v>-14.385406464250735</c:v>
                </c:pt>
                <c:pt idx="38672">
                  <c:v>-10.712536728697357</c:v>
                </c:pt>
                <c:pt idx="38673">
                  <c:v>-12.548971596474045</c:v>
                </c:pt>
                <c:pt idx="38674">
                  <c:v>-12.855044074436828</c:v>
                </c:pt>
                <c:pt idx="38675">
                  <c:v>-11.630754162585701</c:v>
                </c:pt>
                <c:pt idx="38676">
                  <c:v>-11.32468168462292</c:v>
                </c:pt>
                <c:pt idx="38677">
                  <c:v>-12.855044074436828</c:v>
                </c:pt>
                <c:pt idx="38678">
                  <c:v>-12.242899118511264</c:v>
                </c:pt>
                <c:pt idx="38679">
                  <c:v>-14.079333986287953</c:v>
                </c:pt>
                <c:pt idx="38680">
                  <c:v>-14.079333986287953</c:v>
                </c:pt>
                <c:pt idx="38681">
                  <c:v>-12.548971596474045</c:v>
                </c:pt>
                <c:pt idx="38682">
                  <c:v>-14.079333986287953</c:v>
                </c:pt>
                <c:pt idx="38683">
                  <c:v>-13.161116552399609</c:v>
                </c:pt>
                <c:pt idx="38684">
                  <c:v>-15.30362389813908</c:v>
                </c:pt>
                <c:pt idx="38685">
                  <c:v>-14.385406464250735</c:v>
                </c:pt>
                <c:pt idx="38686">
                  <c:v>-11.936826640548482</c:v>
                </c:pt>
                <c:pt idx="38687">
                  <c:v>-9.1821743388834491</c:v>
                </c:pt>
                <c:pt idx="38688">
                  <c:v>-10.100391772771793</c:v>
                </c:pt>
                <c:pt idx="38689">
                  <c:v>-11.32468168462292</c:v>
                </c:pt>
                <c:pt idx="38690">
                  <c:v>-8.2639569049951032</c:v>
                </c:pt>
                <c:pt idx="38691">
                  <c:v>-9.7943192948090125</c:v>
                </c:pt>
                <c:pt idx="38692">
                  <c:v>-10.406464250734574</c:v>
                </c:pt>
                <c:pt idx="38693">
                  <c:v>-13.467189030362391</c:v>
                </c:pt>
                <c:pt idx="38694">
                  <c:v>-12.548971596474045</c:v>
                </c:pt>
                <c:pt idx="38695">
                  <c:v>-12.242899118511264</c:v>
                </c:pt>
                <c:pt idx="38696">
                  <c:v>-10.100391772771793</c:v>
                </c:pt>
                <c:pt idx="38697">
                  <c:v>-7.0396669931439764</c:v>
                </c:pt>
                <c:pt idx="38698">
                  <c:v>-8.2639569049951032</c:v>
                </c:pt>
                <c:pt idx="38699">
                  <c:v>-8.2639569049951032</c:v>
                </c:pt>
                <c:pt idx="38700">
                  <c:v>-10.406464250734574</c:v>
                </c:pt>
                <c:pt idx="38701">
                  <c:v>-10.100391772771793</c:v>
                </c:pt>
                <c:pt idx="38702">
                  <c:v>-11.32468168462292</c:v>
                </c:pt>
                <c:pt idx="38703">
                  <c:v>-8.570029382957884</c:v>
                </c:pt>
                <c:pt idx="38704">
                  <c:v>-6.4275220372184139</c:v>
                </c:pt>
                <c:pt idx="38705">
                  <c:v>-9.1821743388834491</c:v>
                </c:pt>
                <c:pt idx="38706">
                  <c:v>-10.100391772771793</c:v>
                </c:pt>
                <c:pt idx="38707">
                  <c:v>-9.1821743388834491</c:v>
                </c:pt>
                <c:pt idx="38708">
                  <c:v>-10.712536728697357</c:v>
                </c:pt>
                <c:pt idx="38709">
                  <c:v>-15.915768854064645</c:v>
                </c:pt>
                <c:pt idx="38710">
                  <c:v>-15.60969637610186</c:v>
                </c:pt>
                <c:pt idx="38711">
                  <c:v>-12.548971596474045</c:v>
                </c:pt>
                <c:pt idx="38712">
                  <c:v>-10.712536728697357</c:v>
                </c:pt>
                <c:pt idx="38713">
                  <c:v>-13.161116552399609</c:v>
                </c:pt>
                <c:pt idx="38714">
                  <c:v>-13.161116552399609</c:v>
                </c:pt>
                <c:pt idx="38715">
                  <c:v>-14.385406464250735</c:v>
                </c:pt>
                <c:pt idx="38716">
                  <c:v>-8.2639569049951032</c:v>
                </c:pt>
                <c:pt idx="38717">
                  <c:v>-10.100391772771793</c:v>
                </c:pt>
                <c:pt idx="38718">
                  <c:v>-11.32468168462292</c:v>
                </c:pt>
                <c:pt idx="38719">
                  <c:v>-12.548971596474045</c:v>
                </c:pt>
                <c:pt idx="38720">
                  <c:v>-14.691478942213516</c:v>
                </c:pt>
                <c:pt idx="38721">
                  <c:v>-14.385406464250735</c:v>
                </c:pt>
                <c:pt idx="38722">
                  <c:v>-14.691478942213516</c:v>
                </c:pt>
                <c:pt idx="38723">
                  <c:v>-15.30362389813908</c:v>
                </c:pt>
                <c:pt idx="38724">
                  <c:v>-17.752203721841333</c:v>
                </c:pt>
                <c:pt idx="38725">
                  <c:v>-18.97649363369246</c:v>
                </c:pt>
                <c:pt idx="38726">
                  <c:v>-15.915768854064645</c:v>
                </c:pt>
                <c:pt idx="38727">
                  <c:v>-13.467189030362391</c:v>
                </c:pt>
                <c:pt idx="38728">
                  <c:v>-13.467189030362391</c:v>
                </c:pt>
                <c:pt idx="38729">
                  <c:v>-14.385406464250735</c:v>
                </c:pt>
                <c:pt idx="38730">
                  <c:v>-13.467189030362391</c:v>
                </c:pt>
                <c:pt idx="38731">
                  <c:v>-13.467189030362391</c:v>
                </c:pt>
                <c:pt idx="38732">
                  <c:v>-15.30362389813908</c:v>
                </c:pt>
                <c:pt idx="38733">
                  <c:v>-12.855044074436828</c:v>
                </c:pt>
                <c:pt idx="38734">
                  <c:v>-12.548971596474045</c:v>
                </c:pt>
                <c:pt idx="38735">
                  <c:v>-11.018609206660138</c:v>
                </c:pt>
                <c:pt idx="38736">
                  <c:v>-13.161116552399609</c:v>
                </c:pt>
                <c:pt idx="38737">
                  <c:v>-14.9975514201763</c:v>
                </c:pt>
                <c:pt idx="38738">
                  <c:v>-16.833986287952989</c:v>
                </c:pt>
                <c:pt idx="38739">
                  <c:v>-16.527913809990206</c:v>
                </c:pt>
                <c:pt idx="38740">
                  <c:v>-14.691478942213516</c:v>
                </c:pt>
                <c:pt idx="38741">
                  <c:v>-14.385406464250735</c:v>
                </c:pt>
                <c:pt idx="38742">
                  <c:v>-12.855044074436828</c:v>
                </c:pt>
                <c:pt idx="38743">
                  <c:v>-13.467189030362391</c:v>
                </c:pt>
                <c:pt idx="38744">
                  <c:v>-14.691478942213516</c:v>
                </c:pt>
                <c:pt idx="38745">
                  <c:v>-13.773261508325172</c:v>
                </c:pt>
                <c:pt idx="38746">
                  <c:v>-12.855044074436828</c:v>
                </c:pt>
                <c:pt idx="38747">
                  <c:v>-14.079333986287953</c:v>
                </c:pt>
                <c:pt idx="38748">
                  <c:v>-12.242899118511264</c:v>
                </c:pt>
                <c:pt idx="38749">
                  <c:v>-13.773261508325172</c:v>
                </c:pt>
                <c:pt idx="38750">
                  <c:v>-17.140058765915768</c:v>
                </c:pt>
                <c:pt idx="38751">
                  <c:v>-14.9975514201763</c:v>
                </c:pt>
                <c:pt idx="38752">
                  <c:v>-14.385406464250735</c:v>
                </c:pt>
                <c:pt idx="38753">
                  <c:v>-15.30362389813908</c:v>
                </c:pt>
                <c:pt idx="38754">
                  <c:v>-12.242899118511264</c:v>
                </c:pt>
                <c:pt idx="38755">
                  <c:v>-11.32468168462292</c:v>
                </c:pt>
                <c:pt idx="38756">
                  <c:v>-12.548971596474045</c:v>
                </c:pt>
                <c:pt idx="38757">
                  <c:v>-11.936826640548482</c:v>
                </c:pt>
                <c:pt idx="38758">
                  <c:v>-10.712536728697357</c:v>
                </c:pt>
                <c:pt idx="38759">
                  <c:v>-9.1821743388834491</c:v>
                </c:pt>
                <c:pt idx="38760">
                  <c:v>-10.406464250734574</c:v>
                </c:pt>
                <c:pt idx="38761">
                  <c:v>-11.018609206660138</c:v>
                </c:pt>
                <c:pt idx="38762">
                  <c:v>-11.630754162585701</c:v>
                </c:pt>
                <c:pt idx="38763">
                  <c:v>-10.100391772771793</c:v>
                </c:pt>
                <c:pt idx="38764">
                  <c:v>-10.406464250734574</c:v>
                </c:pt>
                <c:pt idx="38765">
                  <c:v>-10.100391772771793</c:v>
                </c:pt>
                <c:pt idx="38766">
                  <c:v>-9.1821743388834491</c:v>
                </c:pt>
                <c:pt idx="38767">
                  <c:v>-9.7943192948090125</c:v>
                </c:pt>
                <c:pt idx="38768">
                  <c:v>-8.570029382957884</c:v>
                </c:pt>
                <c:pt idx="38769">
                  <c:v>-8.2639569049951032</c:v>
                </c:pt>
                <c:pt idx="38770">
                  <c:v>-10.100391772771793</c:v>
                </c:pt>
                <c:pt idx="38771">
                  <c:v>-5.8153770812928505</c:v>
                </c:pt>
                <c:pt idx="38772">
                  <c:v>-7.9578844270323223</c:v>
                </c:pt>
                <c:pt idx="38773">
                  <c:v>-11.018609206660138</c:v>
                </c:pt>
                <c:pt idx="38774">
                  <c:v>-13.161116552399609</c:v>
                </c:pt>
                <c:pt idx="38775">
                  <c:v>-13.161116552399609</c:v>
                </c:pt>
                <c:pt idx="38776">
                  <c:v>-10.712536728697357</c:v>
                </c:pt>
                <c:pt idx="38777">
                  <c:v>-8.570029382957884</c:v>
                </c:pt>
                <c:pt idx="38778">
                  <c:v>-10.100391772771793</c:v>
                </c:pt>
                <c:pt idx="38779">
                  <c:v>-9.1821743388834491</c:v>
                </c:pt>
                <c:pt idx="38780">
                  <c:v>-6.4275220372184139</c:v>
                </c:pt>
                <c:pt idx="38781">
                  <c:v>-11.630754162585701</c:v>
                </c:pt>
                <c:pt idx="38782">
                  <c:v>-11.936826640548482</c:v>
                </c:pt>
                <c:pt idx="38783">
                  <c:v>-12.548971596474045</c:v>
                </c:pt>
                <c:pt idx="38784">
                  <c:v>-13.161116552399609</c:v>
                </c:pt>
                <c:pt idx="38785">
                  <c:v>-13.161116552399609</c:v>
                </c:pt>
                <c:pt idx="38786">
                  <c:v>-11.018609206660138</c:v>
                </c:pt>
                <c:pt idx="38787">
                  <c:v>-11.32468168462292</c:v>
                </c:pt>
                <c:pt idx="38788">
                  <c:v>-13.773261508325172</c:v>
                </c:pt>
                <c:pt idx="38789">
                  <c:v>-14.9975514201763</c:v>
                </c:pt>
                <c:pt idx="38790">
                  <c:v>-16.833986287952989</c:v>
                </c:pt>
                <c:pt idx="38791">
                  <c:v>-14.079333986287953</c:v>
                </c:pt>
                <c:pt idx="38792">
                  <c:v>-15.30362389813908</c:v>
                </c:pt>
                <c:pt idx="38793">
                  <c:v>-12.242899118511264</c:v>
                </c:pt>
                <c:pt idx="38794">
                  <c:v>-13.467189030362391</c:v>
                </c:pt>
                <c:pt idx="38795">
                  <c:v>-15.30362389813908</c:v>
                </c:pt>
                <c:pt idx="38796">
                  <c:v>-15.60969637610186</c:v>
                </c:pt>
                <c:pt idx="38797">
                  <c:v>-12.855044074436828</c:v>
                </c:pt>
                <c:pt idx="38798">
                  <c:v>-16.833986287952989</c:v>
                </c:pt>
                <c:pt idx="38799">
                  <c:v>-12.855044074436828</c:v>
                </c:pt>
                <c:pt idx="38800">
                  <c:v>-13.773261508325172</c:v>
                </c:pt>
                <c:pt idx="38801">
                  <c:v>-14.691478942213516</c:v>
                </c:pt>
                <c:pt idx="38802">
                  <c:v>-14.691478942213516</c:v>
                </c:pt>
                <c:pt idx="38803">
                  <c:v>-16.527913809990206</c:v>
                </c:pt>
                <c:pt idx="38804">
                  <c:v>-17.140058765915768</c:v>
                </c:pt>
                <c:pt idx="38805">
                  <c:v>-16.527913809990206</c:v>
                </c:pt>
                <c:pt idx="38806">
                  <c:v>-15.60969637610186</c:v>
                </c:pt>
                <c:pt idx="38807">
                  <c:v>-15.915768854064645</c:v>
                </c:pt>
                <c:pt idx="38808">
                  <c:v>-14.9975514201763</c:v>
                </c:pt>
                <c:pt idx="38809">
                  <c:v>-14.9975514201763</c:v>
                </c:pt>
                <c:pt idx="38810">
                  <c:v>-11.630754162585701</c:v>
                </c:pt>
                <c:pt idx="38811">
                  <c:v>-13.467189030362391</c:v>
                </c:pt>
                <c:pt idx="38812">
                  <c:v>-18.364348677766898</c:v>
                </c:pt>
                <c:pt idx="38813">
                  <c:v>-16.527913809990206</c:v>
                </c:pt>
                <c:pt idx="38814">
                  <c:v>-14.385406464250735</c:v>
                </c:pt>
                <c:pt idx="38815">
                  <c:v>-13.773261508325172</c:v>
                </c:pt>
                <c:pt idx="38816">
                  <c:v>-13.773261508325172</c:v>
                </c:pt>
                <c:pt idx="38817">
                  <c:v>-14.079333986287953</c:v>
                </c:pt>
                <c:pt idx="38818">
                  <c:v>-12.242899118511264</c:v>
                </c:pt>
                <c:pt idx="38819">
                  <c:v>-12.548971596474045</c:v>
                </c:pt>
                <c:pt idx="38820">
                  <c:v>-12.242899118511264</c:v>
                </c:pt>
                <c:pt idx="38821">
                  <c:v>-9.7943192948090125</c:v>
                </c:pt>
                <c:pt idx="38822">
                  <c:v>-10.100391772771793</c:v>
                </c:pt>
                <c:pt idx="38823">
                  <c:v>-13.773261508325172</c:v>
                </c:pt>
                <c:pt idx="38824">
                  <c:v>-15.30362389813908</c:v>
                </c:pt>
                <c:pt idx="38825">
                  <c:v>-15.30362389813908</c:v>
                </c:pt>
                <c:pt idx="38826">
                  <c:v>-14.079333986287953</c:v>
                </c:pt>
                <c:pt idx="38827">
                  <c:v>-12.855044074436828</c:v>
                </c:pt>
                <c:pt idx="38828">
                  <c:v>-8.570029382957884</c:v>
                </c:pt>
                <c:pt idx="38829">
                  <c:v>-8.8761018609206666</c:v>
                </c:pt>
                <c:pt idx="38830">
                  <c:v>-9.1821743388834491</c:v>
                </c:pt>
                <c:pt idx="38831">
                  <c:v>-8.2639569049951032</c:v>
                </c:pt>
                <c:pt idx="38832">
                  <c:v>-10.406464250734574</c:v>
                </c:pt>
                <c:pt idx="38833">
                  <c:v>-11.32468168462292</c:v>
                </c:pt>
                <c:pt idx="38834">
                  <c:v>-10.100391772771793</c:v>
                </c:pt>
                <c:pt idx="38835">
                  <c:v>-10.406464250734574</c:v>
                </c:pt>
                <c:pt idx="38836">
                  <c:v>-11.018609206660138</c:v>
                </c:pt>
                <c:pt idx="38837">
                  <c:v>-9.1821743388834491</c:v>
                </c:pt>
                <c:pt idx="38838">
                  <c:v>-7.0396669931439764</c:v>
                </c:pt>
                <c:pt idx="38839">
                  <c:v>-7.0396669931439764</c:v>
                </c:pt>
                <c:pt idx="38840">
                  <c:v>-11.32468168462292</c:v>
                </c:pt>
                <c:pt idx="38841">
                  <c:v>-13.161116552399609</c:v>
                </c:pt>
                <c:pt idx="38842">
                  <c:v>-13.161116552399609</c:v>
                </c:pt>
                <c:pt idx="38843">
                  <c:v>-11.32468168462292</c:v>
                </c:pt>
                <c:pt idx="38844">
                  <c:v>-11.936826640548482</c:v>
                </c:pt>
                <c:pt idx="38845">
                  <c:v>-13.467189030362391</c:v>
                </c:pt>
                <c:pt idx="38846">
                  <c:v>-8.8761018609206666</c:v>
                </c:pt>
                <c:pt idx="38847">
                  <c:v>-11.018609206660138</c:v>
                </c:pt>
                <c:pt idx="38848">
                  <c:v>-9.1821743388834491</c:v>
                </c:pt>
                <c:pt idx="38849">
                  <c:v>-8.2639569049951032</c:v>
                </c:pt>
                <c:pt idx="38850">
                  <c:v>-6.1214495592556322</c:v>
                </c:pt>
                <c:pt idx="38851">
                  <c:v>-9.7943192948090125</c:v>
                </c:pt>
                <c:pt idx="38852">
                  <c:v>-8.8761018609206666</c:v>
                </c:pt>
                <c:pt idx="38853">
                  <c:v>-10.406464250734574</c:v>
                </c:pt>
                <c:pt idx="38854">
                  <c:v>-10.712536728697357</c:v>
                </c:pt>
                <c:pt idx="38855">
                  <c:v>-7.9578844270323223</c:v>
                </c:pt>
                <c:pt idx="38856">
                  <c:v>-7.0396669931439764</c:v>
                </c:pt>
                <c:pt idx="38857">
                  <c:v>-12.855044074436828</c:v>
                </c:pt>
                <c:pt idx="38858">
                  <c:v>-14.691478942213516</c:v>
                </c:pt>
                <c:pt idx="38859">
                  <c:v>-11.936826640548482</c:v>
                </c:pt>
                <c:pt idx="38860">
                  <c:v>-13.467189030362391</c:v>
                </c:pt>
                <c:pt idx="38861">
                  <c:v>-12.242899118511264</c:v>
                </c:pt>
                <c:pt idx="38862">
                  <c:v>-12.548971596474045</c:v>
                </c:pt>
                <c:pt idx="38863">
                  <c:v>-14.385406464250735</c:v>
                </c:pt>
                <c:pt idx="38864">
                  <c:v>-9.7943192948090125</c:v>
                </c:pt>
                <c:pt idx="38865">
                  <c:v>-7.9578844270323223</c:v>
                </c:pt>
                <c:pt idx="38866">
                  <c:v>-8.8761018609206666</c:v>
                </c:pt>
                <c:pt idx="38867">
                  <c:v>-10.100391772771793</c:v>
                </c:pt>
                <c:pt idx="38868">
                  <c:v>-12.242899118511264</c:v>
                </c:pt>
                <c:pt idx="38869">
                  <c:v>-11.936826640548482</c:v>
                </c:pt>
                <c:pt idx="38870">
                  <c:v>-14.691478942213516</c:v>
                </c:pt>
                <c:pt idx="38871">
                  <c:v>-10.712536728697357</c:v>
                </c:pt>
                <c:pt idx="38872">
                  <c:v>-13.467189030362391</c:v>
                </c:pt>
                <c:pt idx="38873">
                  <c:v>-8.8761018609206666</c:v>
                </c:pt>
                <c:pt idx="38874">
                  <c:v>-12.855044074436828</c:v>
                </c:pt>
                <c:pt idx="38875">
                  <c:v>-11.32468168462292</c:v>
                </c:pt>
                <c:pt idx="38876">
                  <c:v>-11.936826640548482</c:v>
                </c:pt>
                <c:pt idx="38877">
                  <c:v>-13.161116552399609</c:v>
                </c:pt>
                <c:pt idx="38878">
                  <c:v>-11.936826640548482</c:v>
                </c:pt>
                <c:pt idx="38879">
                  <c:v>-10.406464250734574</c:v>
                </c:pt>
                <c:pt idx="38880">
                  <c:v>-10.406464250734574</c:v>
                </c:pt>
                <c:pt idx="38881">
                  <c:v>-11.630754162585701</c:v>
                </c:pt>
                <c:pt idx="38882">
                  <c:v>-11.018609206660138</c:v>
                </c:pt>
                <c:pt idx="38883">
                  <c:v>-11.018609206660138</c:v>
                </c:pt>
                <c:pt idx="38884">
                  <c:v>-13.161116552399609</c:v>
                </c:pt>
                <c:pt idx="38885">
                  <c:v>-12.548971596474045</c:v>
                </c:pt>
                <c:pt idx="38886">
                  <c:v>-12.242899118511264</c:v>
                </c:pt>
                <c:pt idx="38887">
                  <c:v>-11.018609206660138</c:v>
                </c:pt>
                <c:pt idx="38888">
                  <c:v>-10.712536728697357</c:v>
                </c:pt>
                <c:pt idx="38889">
                  <c:v>-11.018609206660138</c:v>
                </c:pt>
                <c:pt idx="38890">
                  <c:v>-13.467189030362391</c:v>
                </c:pt>
                <c:pt idx="38891">
                  <c:v>-8.570029382957884</c:v>
                </c:pt>
                <c:pt idx="38892">
                  <c:v>-14.079333986287953</c:v>
                </c:pt>
                <c:pt idx="38893">
                  <c:v>-13.773261508325172</c:v>
                </c:pt>
                <c:pt idx="38894">
                  <c:v>-11.018609206660138</c:v>
                </c:pt>
                <c:pt idx="38895">
                  <c:v>-13.161116552399609</c:v>
                </c:pt>
                <c:pt idx="38896">
                  <c:v>-11.936826640548482</c:v>
                </c:pt>
                <c:pt idx="38897">
                  <c:v>-10.406464250734574</c:v>
                </c:pt>
                <c:pt idx="38898">
                  <c:v>-11.32468168462292</c:v>
                </c:pt>
                <c:pt idx="38899">
                  <c:v>-11.32468168462292</c:v>
                </c:pt>
                <c:pt idx="38900">
                  <c:v>-8.8761018609206666</c:v>
                </c:pt>
                <c:pt idx="38901">
                  <c:v>-8.8761018609206666</c:v>
                </c:pt>
                <c:pt idx="38902">
                  <c:v>-11.630754162585701</c:v>
                </c:pt>
                <c:pt idx="38903">
                  <c:v>-9.7943192948090125</c:v>
                </c:pt>
                <c:pt idx="38904">
                  <c:v>-11.018609206660138</c:v>
                </c:pt>
                <c:pt idx="38905">
                  <c:v>-11.018609206660138</c:v>
                </c:pt>
                <c:pt idx="38906">
                  <c:v>-8.8761018609206666</c:v>
                </c:pt>
                <c:pt idx="38907">
                  <c:v>-7.9578844270323223</c:v>
                </c:pt>
                <c:pt idx="38908">
                  <c:v>-10.100391772771793</c:v>
                </c:pt>
                <c:pt idx="38909">
                  <c:v>-9.1821743388834491</c:v>
                </c:pt>
                <c:pt idx="38910">
                  <c:v>-7.3457394711067581</c:v>
                </c:pt>
                <c:pt idx="38911">
                  <c:v>-10.406464250734574</c:v>
                </c:pt>
                <c:pt idx="38912">
                  <c:v>-12.548971596474045</c:v>
                </c:pt>
                <c:pt idx="38913">
                  <c:v>-11.936826640548482</c:v>
                </c:pt>
                <c:pt idx="38914">
                  <c:v>-9.7943192948090125</c:v>
                </c:pt>
                <c:pt idx="38915">
                  <c:v>-9.1821743388834491</c:v>
                </c:pt>
                <c:pt idx="38916">
                  <c:v>-9.7943192948090125</c:v>
                </c:pt>
                <c:pt idx="38917">
                  <c:v>-11.018609206660138</c:v>
                </c:pt>
                <c:pt idx="38918">
                  <c:v>-13.773261508325172</c:v>
                </c:pt>
                <c:pt idx="38919">
                  <c:v>-13.467189030362391</c:v>
                </c:pt>
                <c:pt idx="38920">
                  <c:v>-11.630754162585701</c:v>
                </c:pt>
                <c:pt idx="38921">
                  <c:v>-13.161116552399609</c:v>
                </c:pt>
                <c:pt idx="38922">
                  <c:v>-11.936826640548482</c:v>
                </c:pt>
                <c:pt idx="38923">
                  <c:v>-7.6518119490695398</c:v>
                </c:pt>
                <c:pt idx="38924">
                  <c:v>-11.018609206660138</c:v>
                </c:pt>
                <c:pt idx="38925">
                  <c:v>-10.406464250734574</c:v>
                </c:pt>
                <c:pt idx="38926">
                  <c:v>-12.242899118511264</c:v>
                </c:pt>
                <c:pt idx="38927">
                  <c:v>-13.467189030362391</c:v>
                </c:pt>
                <c:pt idx="38928">
                  <c:v>-14.385406464250735</c:v>
                </c:pt>
                <c:pt idx="38929">
                  <c:v>-11.630754162585701</c:v>
                </c:pt>
                <c:pt idx="38930">
                  <c:v>-8.8761018609206666</c:v>
                </c:pt>
                <c:pt idx="38931">
                  <c:v>-8.570029382957884</c:v>
                </c:pt>
                <c:pt idx="38932">
                  <c:v>-7.6518119490695398</c:v>
                </c:pt>
                <c:pt idx="38933">
                  <c:v>-11.630754162585701</c:v>
                </c:pt>
                <c:pt idx="38934">
                  <c:v>-9.7943192948090125</c:v>
                </c:pt>
                <c:pt idx="38935">
                  <c:v>-7.6518119490695398</c:v>
                </c:pt>
                <c:pt idx="38936">
                  <c:v>-8.570029382957884</c:v>
                </c:pt>
                <c:pt idx="38937">
                  <c:v>-6.7335945151811956</c:v>
                </c:pt>
                <c:pt idx="38938">
                  <c:v>-7.3457394711067581</c:v>
                </c:pt>
                <c:pt idx="38939">
                  <c:v>-4.5910871694417246</c:v>
                </c:pt>
                <c:pt idx="38940">
                  <c:v>-8.570029382957884</c:v>
                </c:pt>
                <c:pt idx="38941">
                  <c:v>-5.8153770812928505</c:v>
                </c:pt>
                <c:pt idx="38942">
                  <c:v>-8.2639569049951032</c:v>
                </c:pt>
                <c:pt idx="38943">
                  <c:v>-7.6518119490695398</c:v>
                </c:pt>
                <c:pt idx="38944">
                  <c:v>-4.285014691478942</c:v>
                </c:pt>
                <c:pt idx="38945">
                  <c:v>-8.570029382957884</c:v>
                </c:pt>
                <c:pt idx="38946">
                  <c:v>-8.8761018609206666</c:v>
                </c:pt>
                <c:pt idx="38947">
                  <c:v>-8.8761018609206666</c:v>
                </c:pt>
                <c:pt idx="38948">
                  <c:v>-10.406464250734574</c:v>
                </c:pt>
                <c:pt idx="38949">
                  <c:v>-8.2639569049951032</c:v>
                </c:pt>
                <c:pt idx="38950">
                  <c:v>-8.570029382957884</c:v>
                </c:pt>
                <c:pt idx="38951">
                  <c:v>-8.8761018609206666</c:v>
                </c:pt>
                <c:pt idx="38952">
                  <c:v>-9.7943192948090125</c:v>
                </c:pt>
                <c:pt idx="38953">
                  <c:v>-12.242899118511264</c:v>
                </c:pt>
                <c:pt idx="38954">
                  <c:v>-10.712536728697357</c:v>
                </c:pt>
                <c:pt idx="38955">
                  <c:v>-10.712536728697357</c:v>
                </c:pt>
                <c:pt idx="38956">
                  <c:v>-13.773261508325172</c:v>
                </c:pt>
                <c:pt idx="38957">
                  <c:v>-13.467189030362391</c:v>
                </c:pt>
                <c:pt idx="38958">
                  <c:v>-12.548971596474045</c:v>
                </c:pt>
                <c:pt idx="38959">
                  <c:v>-14.9975514201763</c:v>
                </c:pt>
                <c:pt idx="38960">
                  <c:v>-18.058276199804116</c:v>
                </c:pt>
                <c:pt idx="38961">
                  <c:v>-15.30362389813908</c:v>
                </c:pt>
                <c:pt idx="38962">
                  <c:v>-14.9975514201763</c:v>
                </c:pt>
                <c:pt idx="38963">
                  <c:v>-11.936826640548482</c:v>
                </c:pt>
                <c:pt idx="38964">
                  <c:v>-14.079333986287953</c:v>
                </c:pt>
                <c:pt idx="38965">
                  <c:v>-15.915768854064645</c:v>
                </c:pt>
                <c:pt idx="38966">
                  <c:v>-14.9975514201763</c:v>
                </c:pt>
                <c:pt idx="38967">
                  <c:v>-12.855044074436828</c:v>
                </c:pt>
                <c:pt idx="38968">
                  <c:v>-13.467189030362391</c:v>
                </c:pt>
                <c:pt idx="38969">
                  <c:v>-13.467189030362391</c:v>
                </c:pt>
                <c:pt idx="38970">
                  <c:v>-13.467189030362391</c:v>
                </c:pt>
                <c:pt idx="38971">
                  <c:v>-14.385406464250735</c:v>
                </c:pt>
                <c:pt idx="38972">
                  <c:v>-12.548971596474045</c:v>
                </c:pt>
                <c:pt idx="38973">
                  <c:v>-13.161116552399609</c:v>
                </c:pt>
                <c:pt idx="38974">
                  <c:v>-11.630754162585701</c:v>
                </c:pt>
                <c:pt idx="38975">
                  <c:v>-10.406464250734574</c:v>
                </c:pt>
                <c:pt idx="38976">
                  <c:v>-14.079333986287953</c:v>
                </c:pt>
                <c:pt idx="38977">
                  <c:v>-15.60969637610186</c:v>
                </c:pt>
                <c:pt idx="38978">
                  <c:v>-15.60969637610186</c:v>
                </c:pt>
                <c:pt idx="38979">
                  <c:v>-13.467189030362391</c:v>
                </c:pt>
                <c:pt idx="38980">
                  <c:v>-10.712536728697357</c:v>
                </c:pt>
                <c:pt idx="38981">
                  <c:v>-11.32468168462292</c:v>
                </c:pt>
                <c:pt idx="38982">
                  <c:v>-12.242899118511264</c:v>
                </c:pt>
                <c:pt idx="38983">
                  <c:v>-10.406464250734574</c:v>
                </c:pt>
                <c:pt idx="38984">
                  <c:v>-10.100391772771793</c:v>
                </c:pt>
                <c:pt idx="38985">
                  <c:v>-8.2639569049951032</c:v>
                </c:pt>
                <c:pt idx="38986">
                  <c:v>-10.406464250734574</c:v>
                </c:pt>
                <c:pt idx="38987">
                  <c:v>-12.855044074436828</c:v>
                </c:pt>
                <c:pt idx="38988">
                  <c:v>-11.32468168462292</c:v>
                </c:pt>
                <c:pt idx="38989">
                  <c:v>-15.30362389813908</c:v>
                </c:pt>
                <c:pt idx="38990">
                  <c:v>-15.60969637610186</c:v>
                </c:pt>
                <c:pt idx="38991">
                  <c:v>-12.548971596474045</c:v>
                </c:pt>
                <c:pt idx="38992">
                  <c:v>-10.100391772771793</c:v>
                </c:pt>
                <c:pt idx="38993">
                  <c:v>-10.406464250734574</c:v>
                </c:pt>
                <c:pt idx="38994">
                  <c:v>-13.467189030362391</c:v>
                </c:pt>
                <c:pt idx="38995">
                  <c:v>-12.242899118511264</c:v>
                </c:pt>
                <c:pt idx="38996">
                  <c:v>-13.161116552399609</c:v>
                </c:pt>
                <c:pt idx="38997">
                  <c:v>-11.32468168462292</c:v>
                </c:pt>
                <c:pt idx="38998">
                  <c:v>-12.855044074436828</c:v>
                </c:pt>
                <c:pt idx="38999">
                  <c:v>-10.100391772771793</c:v>
                </c:pt>
                <c:pt idx="39000">
                  <c:v>-9.1821743388834491</c:v>
                </c:pt>
                <c:pt idx="39001">
                  <c:v>-8.570029382957884</c:v>
                </c:pt>
                <c:pt idx="39002">
                  <c:v>-12.548971596474045</c:v>
                </c:pt>
                <c:pt idx="39003">
                  <c:v>-11.936826640548482</c:v>
                </c:pt>
                <c:pt idx="39004">
                  <c:v>-11.936826640548482</c:v>
                </c:pt>
                <c:pt idx="39005">
                  <c:v>-9.1821743388834491</c:v>
                </c:pt>
                <c:pt idx="39006">
                  <c:v>-11.32468168462292</c:v>
                </c:pt>
                <c:pt idx="39007">
                  <c:v>-11.018609206660138</c:v>
                </c:pt>
                <c:pt idx="39008">
                  <c:v>-9.1821743388834491</c:v>
                </c:pt>
                <c:pt idx="39009">
                  <c:v>-11.630754162585701</c:v>
                </c:pt>
                <c:pt idx="39010">
                  <c:v>-7.9578844270323223</c:v>
                </c:pt>
                <c:pt idx="39011">
                  <c:v>-11.630754162585701</c:v>
                </c:pt>
                <c:pt idx="39012">
                  <c:v>-12.548971596474045</c:v>
                </c:pt>
                <c:pt idx="39013">
                  <c:v>-11.018609206660138</c:v>
                </c:pt>
                <c:pt idx="39014">
                  <c:v>-11.32468168462292</c:v>
                </c:pt>
                <c:pt idx="39015">
                  <c:v>-11.32468168462292</c:v>
                </c:pt>
                <c:pt idx="39016">
                  <c:v>-12.548971596474045</c:v>
                </c:pt>
                <c:pt idx="39017">
                  <c:v>-15.60969637610186</c:v>
                </c:pt>
                <c:pt idx="39018">
                  <c:v>-8.8761018609206666</c:v>
                </c:pt>
                <c:pt idx="39019">
                  <c:v>-10.100391772771793</c:v>
                </c:pt>
                <c:pt idx="39020">
                  <c:v>-11.32468168462292</c:v>
                </c:pt>
                <c:pt idx="39021">
                  <c:v>-11.936826640548482</c:v>
                </c:pt>
                <c:pt idx="39022">
                  <c:v>-10.100391772771793</c:v>
                </c:pt>
                <c:pt idx="39023">
                  <c:v>-8.8761018609206666</c:v>
                </c:pt>
                <c:pt idx="39024">
                  <c:v>-9.1821743388834491</c:v>
                </c:pt>
                <c:pt idx="39025">
                  <c:v>-11.018609206660138</c:v>
                </c:pt>
                <c:pt idx="39026">
                  <c:v>-9.7943192948090125</c:v>
                </c:pt>
                <c:pt idx="39027">
                  <c:v>-7.6518119490695398</c:v>
                </c:pt>
                <c:pt idx="39028">
                  <c:v>-11.936826640548482</c:v>
                </c:pt>
                <c:pt idx="39029">
                  <c:v>-11.018609206660138</c:v>
                </c:pt>
                <c:pt idx="39030">
                  <c:v>-11.32468168462292</c:v>
                </c:pt>
                <c:pt idx="39031">
                  <c:v>-11.630754162585701</c:v>
                </c:pt>
                <c:pt idx="39032">
                  <c:v>-10.712536728697357</c:v>
                </c:pt>
                <c:pt idx="39033">
                  <c:v>-10.100391772771793</c:v>
                </c:pt>
                <c:pt idx="39034">
                  <c:v>-9.1821743388834491</c:v>
                </c:pt>
                <c:pt idx="39035">
                  <c:v>-8.570029382957884</c:v>
                </c:pt>
                <c:pt idx="39036">
                  <c:v>-10.100391772771793</c:v>
                </c:pt>
                <c:pt idx="39037">
                  <c:v>-10.406464250734574</c:v>
                </c:pt>
                <c:pt idx="39038">
                  <c:v>-11.32468168462292</c:v>
                </c:pt>
                <c:pt idx="39039">
                  <c:v>-11.018609206660138</c:v>
                </c:pt>
                <c:pt idx="39040">
                  <c:v>-11.32468168462292</c:v>
                </c:pt>
                <c:pt idx="39041">
                  <c:v>-12.242899118511264</c:v>
                </c:pt>
                <c:pt idx="39042">
                  <c:v>-13.161116552399609</c:v>
                </c:pt>
                <c:pt idx="39043">
                  <c:v>-14.691478942213516</c:v>
                </c:pt>
                <c:pt idx="39044">
                  <c:v>-15.60969637610186</c:v>
                </c:pt>
                <c:pt idx="39045">
                  <c:v>-14.079333986287953</c:v>
                </c:pt>
                <c:pt idx="39046">
                  <c:v>-12.855044074436828</c:v>
                </c:pt>
                <c:pt idx="39047">
                  <c:v>-11.630754162585701</c:v>
                </c:pt>
                <c:pt idx="39048">
                  <c:v>-13.161116552399609</c:v>
                </c:pt>
                <c:pt idx="39049">
                  <c:v>-14.079333986287953</c:v>
                </c:pt>
                <c:pt idx="39050">
                  <c:v>-11.936826640548482</c:v>
                </c:pt>
                <c:pt idx="39051">
                  <c:v>-13.161116552399609</c:v>
                </c:pt>
                <c:pt idx="39052">
                  <c:v>-15.60969637610186</c:v>
                </c:pt>
                <c:pt idx="39053">
                  <c:v>-16.833986287952989</c:v>
                </c:pt>
                <c:pt idx="39054">
                  <c:v>-20.200783545543587</c:v>
                </c:pt>
                <c:pt idx="39055">
                  <c:v>-17.752203721841333</c:v>
                </c:pt>
                <c:pt idx="39056">
                  <c:v>-13.161116552399609</c:v>
                </c:pt>
                <c:pt idx="39057">
                  <c:v>-17.140058765915768</c:v>
                </c:pt>
                <c:pt idx="39058">
                  <c:v>-18.058276199804116</c:v>
                </c:pt>
                <c:pt idx="39059">
                  <c:v>-16.833986287952989</c:v>
                </c:pt>
                <c:pt idx="39060">
                  <c:v>-12.855044074436828</c:v>
                </c:pt>
                <c:pt idx="39061">
                  <c:v>-11.936826640548482</c:v>
                </c:pt>
                <c:pt idx="39062">
                  <c:v>-12.242899118511264</c:v>
                </c:pt>
                <c:pt idx="39063">
                  <c:v>-12.855044074436828</c:v>
                </c:pt>
                <c:pt idx="39064">
                  <c:v>-14.079333986287953</c:v>
                </c:pt>
                <c:pt idx="39065">
                  <c:v>-13.467189030362391</c:v>
                </c:pt>
                <c:pt idx="39066">
                  <c:v>-14.385406464250735</c:v>
                </c:pt>
                <c:pt idx="39067">
                  <c:v>-14.385406464250735</c:v>
                </c:pt>
                <c:pt idx="39068">
                  <c:v>-14.9975514201763</c:v>
                </c:pt>
                <c:pt idx="39069">
                  <c:v>-13.467189030362391</c:v>
                </c:pt>
                <c:pt idx="39070">
                  <c:v>-14.079333986287953</c:v>
                </c:pt>
                <c:pt idx="39071">
                  <c:v>-16.833986287952989</c:v>
                </c:pt>
                <c:pt idx="39072">
                  <c:v>-13.773261508325172</c:v>
                </c:pt>
                <c:pt idx="39073">
                  <c:v>-11.936826640548482</c:v>
                </c:pt>
                <c:pt idx="39074">
                  <c:v>-11.936826640548482</c:v>
                </c:pt>
                <c:pt idx="39075">
                  <c:v>-9.7943192948090125</c:v>
                </c:pt>
                <c:pt idx="39076">
                  <c:v>-9.1821743388834491</c:v>
                </c:pt>
                <c:pt idx="39077">
                  <c:v>-13.161116552399609</c:v>
                </c:pt>
                <c:pt idx="39078">
                  <c:v>-11.32468168462292</c:v>
                </c:pt>
                <c:pt idx="39079">
                  <c:v>-10.712536728697357</c:v>
                </c:pt>
                <c:pt idx="39080">
                  <c:v>-10.406464250734574</c:v>
                </c:pt>
                <c:pt idx="39081">
                  <c:v>-9.7943192948090125</c:v>
                </c:pt>
                <c:pt idx="39082">
                  <c:v>-11.630754162585701</c:v>
                </c:pt>
                <c:pt idx="39083">
                  <c:v>-11.018609206660138</c:v>
                </c:pt>
                <c:pt idx="39084">
                  <c:v>-10.100391772771793</c:v>
                </c:pt>
                <c:pt idx="39085">
                  <c:v>-13.161116552399609</c:v>
                </c:pt>
                <c:pt idx="39086">
                  <c:v>-13.773261508325172</c:v>
                </c:pt>
                <c:pt idx="39087">
                  <c:v>-13.773261508325172</c:v>
                </c:pt>
                <c:pt idx="39088">
                  <c:v>-11.018609206660138</c:v>
                </c:pt>
                <c:pt idx="39089">
                  <c:v>-10.100391772771793</c:v>
                </c:pt>
                <c:pt idx="39090">
                  <c:v>-10.406464250734574</c:v>
                </c:pt>
                <c:pt idx="39091">
                  <c:v>-7.9578844270323223</c:v>
                </c:pt>
                <c:pt idx="39092">
                  <c:v>-8.570029382957884</c:v>
                </c:pt>
                <c:pt idx="39093">
                  <c:v>-7.9578844270323223</c:v>
                </c:pt>
                <c:pt idx="39094">
                  <c:v>-8.2639569049951032</c:v>
                </c:pt>
                <c:pt idx="39095">
                  <c:v>-6.7335945151811956</c:v>
                </c:pt>
                <c:pt idx="39096">
                  <c:v>-6.7335945151811956</c:v>
                </c:pt>
                <c:pt idx="39097">
                  <c:v>-6.7335945151811956</c:v>
                </c:pt>
                <c:pt idx="39098">
                  <c:v>-10.712536728697357</c:v>
                </c:pt>
                <c:pt idx="39099">
                  <c:v>-9.7943192948090125</c:v>
                </c:pt>
                <c:pt idx="39100">
                  <c:v>-8.8761018609206666</c:v>
                </c:pt>
                <c:pt idx="39101">
                  <c:v>-10.712536728697357</c:v>
                </c:pt>
                <c:pt idx="39102">
                  <c:v>-12.548971596474045</c:v>
                </c:pt>
                <c:pt idx="39103">
                  <c:v>-12.242899118511264</c:v>
                </c:pt>
                <c:pt idx="39104">
                  <c:v>-13.467189030362391</c:v>
                </c:pt>
                <c:pt idx="39105">
                  <c:v>-13.161116552399609</c:v>
                </c:pt>
                <c:pt idx="39106">
                  <c:v>-11.936826640548482</c:v>
                </c:pt>
                <c:pt idx="39107">
                  <c:v>-11.018609206660138</c:v>
                </c:pt>
                <c:pt idx="39108">
                  <c:v>-11.018609206660138</c:v>
                </c:pt>
                <c:pt idx="39109">
                  <c:v>-8.2639569049951032</c:v>
                </c:pt>
                <c:pt idx="39110">
                  <c:v>-8.570029382957884</c:v>
                </c:pt>
                <c:pt idx="39111">
                  <c:v>-8.2639569049951032</c:v>
                </c:pt>
                <c:pt idx="39112">
                  <c:v>-11.018609206660138</c:v>
                </c:pt>
                <c:pt idx="39113">
                  <c:v>-8.570029382957884</c:v>
                </c:pt>
                <c:pt idx="39114">
                  <c:v>-11.630754162585701</c:v>
                </c:pt>
                <c:pt idx="39115">
                  <c:v>-10.406464250734574</c:v>
                </c:pt>
                <c:pt idx="39116">
                  <c:v>-10.712536728697357</c:v>
                </c:pt>
                <c:pt idx="39117">
                  <c:v>-11.32468168462292</c:v>
                </c:pt>
                <c:pt idx="39118">
                  <c:v>-14.385406464250735</c:v>
                </c:pt>
                <c:pt idx="39119">
                  <c:v>-15.915768854064645</c:v>
                </c:pt>
                <c:pt idx="39120">
                  <c:v>-13.161116552399609</c:v>
                </c:pt>
                <c:pt idx="39121">
                  <c:v>-14.079333986287953</c:v>
                </c:pt>
                <c:pt idx="39122">
                  <c:v>-15.30362389813908</c:v>
                </c:pt>
                <c:pt idx="39123">
                  <c:v>-13.161116552399609</c:v>
                </c:pt>
                <c:pt idx="39124">
                  <c:v>-13.161116552399609</c:v>
                </c:pt>
                <c:pt idx="39125">
                  <c:v>-16.527913809990206</c:v>
                </c:pt>
                <c:pt idx="39126">
                  <c:v>-11.018609206660138</c:v>
                </c:pt>
                <c:pt idx="39127">
                  <c:v>-9.7943192948090125</c:v>
                </c:pt>
                <c:pt idx="39128">
                  <c:v>-12.242899118511264</c:v>
                </c:pt>
                <c:pt idx="39129">
                  <c:v>-11.32468168462292</c:v>
                </c:pt>
                <c:pt idx="39130">
                  <c:v>-11.630754162585701</c:v>
                </c:pt>
                <c:pt idx="39131">
                  <c:v>-12.548971596474045</c:v>
                </c:pt>
                <c:pt idx="39132">
                  <c:v>-14.385406464250735</c:v>
                </c:pt>
                <c:pt idx="39133">
                  <c:v>-13.773261508325172</c:v>
                </c:pt>
                <c:pt idx="39134">
                  <c:v>-11.630754162585701</c:v>
                </c:pt>
                <c:pt idx="39135">
                  <c:v>-11.630754162585701</c:v>
                </c:pt>
                <c:pt idx="39136">
                  <c:v>-12.855044074436828</c:v>
                </c:pt>
                <c:pt idx="39137">
                  <c:v>-13.467189030362391</c:v>
                </c:pt>
                <c:pt idx="39138">
                  <c:v>-15.60969637610186</c:v>
                </c:pt>
                <c:pt idx="39139">
                  <c:v>-14.079333986287953</c:v>
                </c:pt>
                <c:pt idx="39140">
                  <c:v>-16.527913809990206</c:v>
                </c:pt>
                <c:pt idx="39141">
                  <c:v>-12.855044074436828</c:v>
                </c:pt>
                <c:pt idx="39142">
                  <c:v>-14.691478942213516</c:v>
                </c:pt>
                <c:pt idx="39143">
                  <c:v>-18.058276199804116</c:v>
                </c:pt>
                <c:pt idx="39144">
                  <c:v>-15.30362389813908</c:v>
                </c:pt>
                <c:pt idx="39145">
                  <c:v>-13.773261508325172</c:v>
                </c:pt>
                <c:pt idx="39146">
                  <c:v>-12.548971596474045</c:v>
                </c:pt>
                <c:pt idx="39147">
                  <c:v>-12.855044074436828</c:v>
                </c:pt>
                <c:pt idx="39148">
                  <c:v>-16.833986287952989</c:v>
                </c:pt>
                <c:pt idx="39149">
                  <c:v>-15.30362389813908</c:v>
                </c:pt>
                <c:pt idx="39150">
                  <c:v>-13.161116552399609</c:v>
                </c:pt>
                <c:pt idx="39151">
                  <c:v>-13.773261508325172</c:v>
                </c:pt>
                <c:pt idx="39152">
                  <c:v>-11.630754162585701</c:v>
                </c:pt>
                <c:pt idx="39153">
                  <c:v>-12.242899118511264</c:v>
                </c:pt>
                <c:pt idx="39154">
                  <c:v>-14.9975514201763</c:v>
                </c:pt>
                <c:pt idx="39155">
                  <c:v>-17.446131243878551</c:v>
                </c:pt>
                <c:pt idx="39156">
                  <c:v>-11.630754162585701</c:v>
                </c:pt>
                <c:pt idx="39157">
                  <c:v>-13.467189030362391</c:v>
                </c:pt>
                <c:pt idx="39158">
                  <c:v>-13.773261508325172</c:v>
                </c:pt>
                <c:pt idx="39159">
                  <c:v>-14.079333986287953</c:v>
                </c:pt>
                <c:pt idx="39160">
                  <c:v>-14.385406464250735</c:v>
                </c:pt>
                <c:pt idx="39161">
                  <c:v>-11.630754162585701</c:v>
                </c:pt>
                <c:pt idx="39162">
                  <c:v>-12.548971596474045</c:v>
                </c:pt>
                <c:pt idx="39163">
                  <c:v>-17.140058765915768</c:v>
                </c:pt>
                <c:pt idx="39164">
                  <c:v>-11.630754162585701</c:v>
                </c:pt>
                <c:pt idx="39165">
                  <c:v>-9.1821743388834491</c:v>
                </c:pt>
                <c:pt idx="39166">
                  <c:v>-13.467189030362391</c:v>
                </c:pt>
                <c:pt idx="39167">
                  <c:v>-9.7943192948090125</c:v>
                </c:pt>
                <c:pt idx="39168">
                  <c:v>-13.773261508325172</c:v>
                </c:pt>
                <c:pt idx="39169">
                  <c:v>-9.7943192948090125</c:v>
                </c:pt>
                <c:pt idx="39170">
                  <c:v>-8.8761018609206666</c:v>
                </c:pt>
                <c:pt idx="39171">
                  <c:v>-7.6518119490695398</c:v>
                </c:pt>
                <c:pt idx="39172">
                  <c:v>-10.712536728697357</c:v>
                </c:pt>
                <c:pt idx="39173">
                  <c:v>-11.936826640548482</c:v>
                </c:pt>
                <c:pt idx="39174">
                  <c:v>-11.018609206660138</c:v>
                </c:pt>
                <c:pt idx="39175">
                  <c:v>-11.32468168462292</c:v>
                </c:pt>
                <c:pt idx="39176">
                  <c:v>-14.385406464250735</c:v>
                </c:pt>
                <c:pt idx="39177">
                  <c:v>-14.385406464250735</c:v>
                </c:pt>
                <c:pt idx="39178">
                  <c:v>-9.1821743388834491</c:v>
                </c:pt>
                <c:pt idx="39179">
                  <c:v>-8.2639569049951032</c:v>
                </c:pt>
                <c:pt idx="39180">
                  <c:v>-9.7943192948090125</c:v>
                </c:pt>
                <c:pt idx="39181">
                  <c:v>-11.018609206660138</c:v>
                </c:pt>
                <c:pt idx="39182">
                  <c:v>-12.855044074436828</c:v>
                </c:pt>
                <c:pt idx="39183">
                  <c:v>-11.630754162585701</c:v>
                </c:pt>
                <c:pt idx="39184">
                  <c:v>-9.7943192948090125</c:v>
                </c:pt>
                <c:pt idx="39185">
                  <c:v>-11.32468168462292</c:v>
                </c:pt>
                <c:pt idx="39186">
                  <c:v>-9.7943192948090125</c:v>
                </c:pt>
                <c:pt idx="39187">
                  <c:v>-10.100391772771793</c:v>
                </c:pt>
                <c:pt idx="39188">
                  <c:v>-9.7943192948090125</c:v>
                </c:pt>
                <c:pt idx="39189">
                  <c:v>-9.7943192948090125</c:v>
                </c:pt>
                <c:pt idx="39190">
                  <c:v>-9.7943192948090125</c:v>
                </c:pt>
                <c:pt idx="39191">
                  <c:v>-10.406464250734574</c:v>
                </c:pt>
                <c:pt idx="39192">
                  <c:v>-8.8761018609206666</c:v>
                </c:pt>
                <c:pt idx="39193">
                  <c:v>-7.3457394711067581</c:v>
                </c:pt>
                <c:pt idx="39194">
                  <c:v>-7.3457394711067581</c:v>
                </c:pt>
                <c:pt idx="39195">
                  <c:v>-9.1821743388834491</c:v>
                </c:pt>
                <c:pt idx="39196">
                  <c:v>-11.936826640548482</c:v>
                </c:pt>
                <c:pt idx="39197">
                  <c:v>-12.855044074436828</c:v>
                </c:pt>
                <c:pt idx="39198">
                  <c:v>-9.7943192948090125</c:v>
                </c:pt>
                <c:pt idx="39199">
                  <c:v>-12.855044074436828</c:v>
                </c:pt>
                <c:pt idx="39200">
                  <c:v>-12.855044074436828</c:v>
                </c:pt>
                <c:pt idx="39201">
                  <c:v>-17.446131243878551</c:v>
                </c:pt>
                <c:pt idx="39202">
                  <c:v>-17.446131243878551</c:v>
                </c:pt>
                <c:pt idx="39203">
                  <c:v>-16.527913809990206</c:v>
                </c:pt>
                <c:pt idx="39204">
                  <c:v>-14.691478942213516</c:v>
                </c:pt>
                <c:pt idx="39205">
                  <c:v>-15.60969637610186</c:v>
                </c:pt>
                <c:pt idx="39206">
                  <c:v>-19.282566111655242</c:v>
                </c:pt>
                <c:pt idx="39207">
                  <c:v>-16.527913809990206</c:v>
                </c:pt>
                <c:pt idx="39208">
                  <c:v>-17.446131243878551</c:v>
                </c:pt>
                <c:pt idx="39209">
                  <c:v>-17.140058765915768</c:v>
                </c:pt>
                <c:pt idx="39210">
                  <c:v>-15.915768854064645</c:v>
                </c:pt>
                <c:pt idx="39211">
                  <c:v>-17.446131243878551</c:v>
                </c:pt>
                <c:pt idx="39212">
                  <c:v>-12.855044074436828</c:v>
                </c:pt>
                <c:pt idx="39213">
                  <c:v>-12.548971596474045</c:v>
                </c:pt>
                <c:pt idx="39214">
                  <c:v>-10.406464250734574</c:v>
                </c:pt>
                <c:pt idx="39215">
                  <c:v>-11.32468168462292</c:v>
                </c:pt>
                <c:pt idx="39216">
                  <c:v>-11.936826640548482</c:v>
                </c:pt>
                <c:pt idx="39217">
                  <c:v>-14.691478942213516</c:v>
                </c:pt>
                <c:pt idx="39218">
                  <c:v>-14.9975514201763</c:v>
                </c:pt>
                <c:pt idx="39219">
                  <c:v>-15.60969637610186</c:v>
                </c:pt>
                <c:pt idx="39220">
                  <c:v>-14.9975514201763</c:v>
                </c:pt>
                <c:pt idx="39221">
                  <c:v>-15.60969637610186</c:v>
                </c:pt>
                <c:pt idx="39222">
                  <c:v>-14.9975514201763</c:v>
                </c:pt>
                <c:pt idx="39223">
                  <c:v>-14.9975514201763</c:v>
                </c:pt>
                <c:pt idx="39224">
                  <c:v>-15.60969637610186</c:v>
                </c:pt>
                <c:pt idx="39225">
                  <c:v>-13.773261508325172</c:v>
                </c:pt>
                <c:pt idx="39226">
                  <c:v>-14.385406464250735</c:v>
                </c:pt>
                <c:pt idx="39227">
                  <c:v>-11.018609206660138</c:v>
                </c:pt>
                <c:pt idx="39228">
                  <c:v>-11.018609206660138</c:v>
                </c:pt>
                <c:pt idx="39229">
                  <c:v>-14.079333986287953</c:v>
                </c:pt>
                <c:pt idx="39230">
                  <c:v>-12.855044074436828</c:v>
                </c:pt>
                <c:pt idx="39231">
                  <c:v>-10.406464250734574</c:v>
                </c:pt>
                <c:pt idx="39232">
                  <c:v>-13.773261508325172</c:v>
                </c:pt>
                <c:pt idx="39233">
                  <c:v>-15.915768854064645</c:v>
                </c:pt>
                <c:pt idx="39234">
                  <c:v>-14.9975514201763</c:v>
                </c:pt>
                <c:pt idx="39235">
                  <c:v>-11.018609206660138</c:v>
                </c:pt>
                <c:pt idx="39236">
                  <c:v>-13.773261508325172</c:v>
                </c:pt>
                <c:pt idx="39237">
                  <c:v>-12.855044074436828</c:v>
                </c:pt>
                <c:pt idx="39238">
                  <c:v>-13.161116552399609</c:v>
                </c:pt>
                <c:pt idx="39239">
                  <c:v>-12.242899118511264</c:v>
                </c:pt>
                <c:pt idx="39240">
                  <c:v>-14.691478942213516</c:v>
                </c:pt>
                <c:pt idx="39241">
                  <c:v>-9.1821743388834491</c:v>
                </c:pt>
                <c:pt idx="39242">
                  <c:v>-13.467189030362391</c:v>
                </c:pt>
                <c:pt idx="39243">
                  <c:v>-13.161116552399609</c:v>
                </c:pt>
                <c:pt idx="39244">
                  <c:v>-12.855044074436828</c:v>
                </c:pt>
                <c:pt idx="39245">
                  <c:v>-9.1821743388834491</c:v>
                </c:pt>
                <c:pt idx="39246">
                  <c:v>-11.630754162585701</c:v>
                </c:pt>
                <c:pt idx="39247">
                  <c:v>-13.773261508325172</c:v>
                </c:pt>
                <c:pt idx="39248">
                  <c:v>-14.9975514201763</c:v>
                </c:pt>
                <c:pt idx="39249">
                  <c:v>-15.60969637610186</c:v>
                </c:pt>
                <c:pt idx="39250">
                  <c:v>-14.9975514201763</c:v>
                </c:pt>
                <c:pt idx="39251">
                  <c:v>-14.079333986287953</c:v>
                </c:pt>
                <c:pt idx="39252">
                  <c:v>-14.691478942213516</c:v>
                </c:pt>
                <c:pt idx="39253">
                  <c:v>-14.079333986287953</c:v>
                </c:pt>
                <c:pt idx="39254">
                  <c:v>-13.773261508325172</c:v>
                </c:pt>
                <c:pt idx="39255">
                  <c:v>-12.548971596474045</c:v>
                </c:pt>
                <c:pt idx="39256">
                  <c:v>-15.30362389813908</c:v>
                </c:pt>
                <c:pt idx="39257">
                  <c:v>-13.161116552399609</c:v>
                </c:pt>
                <c:pt idx="39258">
                  <c:v>-10.406464250734574</c:v>
                </c:pt>
                <c:pt idx="39259">
                  <c:v>-10.100391772771793</c:v>
                </c:pt>
                <c:pt idx="39260">
                  <c:v>-11.32468168462292</c:v>
                </c:pt>
                <c:pt idx="39261">
                  <c:v>-13.161116552399609</c:v>
                </c:pt>
                <c:pt idx="39262">
                  <c:v>-14.079333986287953</c:v>
                </c:pt>
                <c:pt idx="39263">
                  <c:v>-16.833986287952989</c:v>
                </c:pt>
                <c:pt idx="39264">
                  <c:v>-17.140058765915768</c:v>
                </c:pt>
                <c:pt idx="39265">
                  <c:v>-11.32468168462292</c:v>
                </c:pt>
                <c:pt idx="39266">
                  <c:v>-11.018609206660138</c:v>
                </c:pt>
                <c:pt idx="39267">
                  <c:v>-12.855044074436828</c:v>
                </c:pt>
                <c:pt idx="39268">
                  <c:v>-11.936826640548482</c:v>
                </c:pt>
                <c:pt idx="39269">
                  <c:v>-12.548971596474045</c:v>
                </c:pt>
                <c:pt idx="39270">
                  <c:v>-11.936826640548482</c:v>
                </c:pt>
                <c:pt idx="39271">
                  <c:v>-12.548971596474045</c:v>
                </c:pt>
                <c:pt idx="39272">
                  <c:v>-11.32468168462292</c:v>
                </c:pt>
                <c:pt idx="39273">
                  <c:v>-10.100391772771793</c:v>
                </c:pt>
                <c:pt idx="39274">
                  <c:v>-12.242899118511264</c:v>
                </c:pt>
                <c:pt idx="39275">
                  <c:v>-13.161116552399609</c:v>
                </c:pt>
                <c:pt idx="39276">
                  <c:v>-13.773261508325172</c:v>
                </c:pt>
                <c:pt idx="39277">
                  <c:v>-11.32468168462292</c:v>
                </c:pt>
                <c:pt idx="39278">
                  <c:v>-9.1821743388834491</c:v>
                </c:pt>
                <c:pt idx="39279">
                  <c:v>-6.4275220372184139</c:v>
                </c:pt>
                <c:pt idx="39280">
                  <c:v>-7.0396669931439764</c:v>
                </c:pt>
                <c:pt idx="39281">
                  <c:v>-8.8761018609206666</c:v>
                </c:pt>
                <c:pt idx="39282">
                  <c:v>-10.712536728697357</c:v>
                </c:pt>
                <c:pt idx="39283">
                  <c:v>-13.161116552399609</c:v>
                </c:pt>
                <c:pt idx="39284">
                  <c:v>-14.691478942213516</c:v>
                </c:pt>
                <c:pt idx="39285">
                  <c:v>-12.242899118511264</c:v>
                </c:pt>
                <c:pt idx="39286">
                  <c:v>-10.100391772771793</c:v>
                </c:pt>
                <c:pt idx="39287">
                  <c:v>-16.527913809990206</c:v>
                </c:pt>
                <c:pt idx="39288">
                  <c:v>-10.100391772771793</c:v>
                </c:pt>
                <c:pt idx="39289">
                  <c:v>-13.161116552399609</c:v>
                </c:pt>
                <c:pt idx="39290">
                  <c:v>-13.467189030362391</c:v>
                </c:pt>
                <c:pt idx="39291">
                  <c:v>-10.406464250734574</c:v>
                </c:pt>
                <c:pt idx="39292">
                  <c:v>-12.242899118511264</c:v>
                </c:pt>
                <c:pt idx="39293">
                  <c:v>-12.242899118511264</c:v>
                </c:pt>
                <c:pt idx="39294">
                  <c:v>-13.161116552399609</c:v>
                </c:pt>
                <c:pt idx="39295">
                  <c:v>-13.773261508325172</c:v>
                </c:pt>
                <c:pt idx="39296">
                  <c:v>-11.936826640548482</c:v>
                </c:pt>
                <c:pt idx="39297">
                  <c:v>-14.691478942213516</c:v>
                </c:pt>
                <c:pt idx="39298">
                  <c:v>-16.833986287952989</c:v>
                </c:pt>
                <c:pt idx="39299">
                  <c:v>-14.079333986287953</c:v>
                </c:pt>
                <c:pt idx="39300">
                  <c:v>-16.527913809990206</c:v>
                </c:pt>
                <c:pt idx="39301">
                  <c:v>-14.9975514201763</c:v>
                </c:pt>
                <c:pt idx="39302">
                  <c:v>-17.752203721841333</c:v>
                </c:pt>
                <c:pt idx="39303">
                  <c:v>-15.60969637610186</c:v>
                </c:pt>
                <c:pt idx="39304">
                  <c:v>-15.60969637610186</c:v>
                </c:pt>
                <c:pt idx="39305">
                  <c:v>-14.9975514201763</c:v>
                </c:pt>
                <c:pt idx="39306">
                  <c:v>-15.915768854064645</c:v>
                </c:pt>
                <c:pt idx="39307">
                  <c:v>-12.548971596474045</c:v>
                </c:pt>
                <c:pt idx="39308">
                  <c:v>-14.385406464250735</c:v>
                </c:pt>
                <c:pt idx="39309">
                  <c:v>-18.670421155729677</c:v>
                </c:pt>
                <c:pt idx="39310">
                  <c:v>-17.446131243878551</c:v>
                </c:pt>
                <c:pt idx="39311">
                  <c:v>-17.140058765915768</c:v>
                </c:pt>
                <c:pt idx="39312">
                  <c:v>-19.588638589618025</c:v>
                </c:pt>
                <c:pt idx="39313">
                  <c:v>-17.140058765915768</c:v>
                </c:pt>
                <c:pt idx="39314">
                  <c:v>-13.467189030362391</c:v>
                </c:pt>
                <c:pt idx="39315">
                  <c:v>-14.9975514201763</c:v>
                </c:pt>
                <c:pt idx="39316">
                  <c:v>-16.527913809990206</c:v>
                </c:pt>
                <c:pt idx="39317">
                  <c:v>-14.385406464250735</c:v>
                </c:pt>
                <c:pt idx="39318">
                  <c:v>-13.161116552399609</c:v>
                </c:pt>
                <c:pt idx="39319">
                  <c:v>-11.32468168462292</c:v>
                </c:pt>
                <c:pt idx="39320">
                  <c:v>-17.446131243878551</c:v>
                </c:pt>
                <c:pt idx="39321">
                  <c:v>-13.467189030362391</c:v>
                </c:pt>
                <c:pt idx="39322">
                  <c:v>-11.32468168462292</c:v>
                </c:pt>
                <c:pt idx="39323">
                  <c:v>-10.100391772771793</c:v>
                </c:pt>
                <c:pt idx="39324">
                  <c:v>-11.018609206660138</c:v>
                </c:pt>
                <c:pt idx="39325">
                  <c:v>-13.161116552399609</c:v>
                </c:pt>
                <c:pt idx="39326">
                  <c:v>-12.548971596474045</c:v>
                </c:pt>
                <c:pt idx="39327">
                  <c:v>-12.242899118511264</c:v>
                </c:pt>
                <c:pt idx="39328">
                  <c:v>-14.079333986287953</c:v>
                </c:pt>
                <c:pt idx="39329">
                  <c:v>-10.406464250734574</c:v>
                </c:pt>
                <c:pt idx="39330">
                  <c:v>-12.242899118511264</c:v>
                </c:pt>
                <c:pt idx="39331">
                  <c:v>-10.406464250734574</c:v>
                </c:pt>
                <c:pt idx="39332">
                  <c:v>-7.6518119490695398</c:v>
                </c:pt>
                <c:pt idx="39333">
                  <c:v>-12.548971596474045</c:v>
                </c:pt>
                <c:pt idx="39334">
                  <c:v>-9.7943192948090125</c:v>
                </c:pt>
                <c:pt idx="39335">
                  <c:v>-10.406464250734574</c:v>
                </c:pt>
                <c:pt idx="39336">
                  <c:v>-11.936826640548482</c:v>
                </c:pt>
                <c:pt idx="39337">
                  <c:v>-12.855044074436828</c:v>
                </c:pt>
                <c:pt idx="39338">
                  <c:v>-11.936826640548482</c:v>
                </c:pt>
                <c:pt idx="39339">
                  <c:v>-10.712536728697357</c:v>
                </c:pt>
                <c:pt idx="39340">
                  <c:v>-8.570029382957884</c:v>
                </c:pt>
                <c:pt idx="39341">
                  <c:v>-11.630754162585701</c:v>
                </c:pt>
                <c:pt idx="39342">
                  <c:v>-11.936826640548482</c:v>
                </c:pt>
                <c:pt idx="39343">
                  <c:v>-13.161116552399609</c:v>
                </c:pt>
                <c:pt idx="39344">
                  <c:v>-11.32468168462292</c:v>
                </c:pt>
                <c:pt idx="39345">
                  <c:v>-12.855044074436828</c:v>
                </c:pt>
                <c:pt idx="39346">
                  <c:v>-15.60969637610186</c:v>
                </c:pt>
                <c:pt idx="39347">
                  <c:v>-11.936826640548482</c:v>
                </c:pt>
                <c:pt idx="39348">
                  <c:v>-14.385406464250735</c:v>
                </c:pt>
                <c:pt idx="39349">
                  <c:v>-16.833986287952989</c:v>
                </c:pt>
                <c:pt idx="39350">
                  <c:v>-11.936826640548482</c:v>
                </c:pt>
                <c:pt idx="39351">
                  <c:v>-11.32468168462292</c:v>
                </c:pt>
                <c:pt idx="39352">
                  <c:v>-12.855044074436828</c:v>
                </c:pt>
                <c:pt idx="39353">
                  <c:v>-13.467189030362391</c:v>
                </c:pt>
                <c:pt idx="39354">
                  <c:v>-14.079333986287953</c:v>
                </c:pt>
                <c:pt idx="39355">
                  <c:v>-13.161116552399609</c:v>
                </c:pt>
                <c:pt idx="39356">
                  <c:v>-11.018609206660138</c:v>
                </c:pt>
                <c:pt idx="39357">
                  <c:v>-11.630754162585701</c:v>
                </c:pt>
                <c:pt idx="39358">
                  <c:v>-11.630754162585701</c:v>
                </c:pt>
                <c:pt idx="39359">
                  <c:v>-12.855044074436828</c:v>
                </c:pt>
                <c:pt idx="39360">
                  <c:v>-11.936826640548482</c:v>
                </c:pt>
                <c:pt idx="39361">
                  <c:v>-13.467189030362391</c:v>
                </c:pt>
                <c:pt idx="39362">
                  <c:v>-10.406464250734574</c:v>
                </c:pt>
                <c:pt idx="39363">
                  <c:v>-14.9975514201763</c:v>
                </c:pt>
                <c:pt idx="39364">
                  <c:v>-12.855044074436828</c:v>
                </c:pt>
                <c:pt idx="39365">
                  <c:v>-13.773261508325172</c:v>
                </c:pt>
                <c:pt idx="39366">
                  <c:v>-13.161116552399609</c:v>
                </c:pt>
                <c:pt idx="39367">
                  <c:v>-14.079333986287953</c:v>
                </c:pt>
                <c:pt idx="39368">
                  <c:v>-15.60969637610186</c:v>
                </c:pt>
                <c:pt idx="39369">
                  <c:v>-17.752203721841333</c:v>
                </c:pt>
                <c:pt idx="39370">
                  <c:v>-11.630754162585701</c:v>
                </c:pt>
                <c:pt idx="39371">
                  <c:v>-12.242899118511264</c:v>
                </c:pt>
                <c:pt idx="39372">
                  <c:v>-11.630754162585701</c:v>
                </c:pt>
                <c:pt idx="39373">
                  <c:v>-12.855044074436828</c:v>
                </c:pt>
                <c:pt idx="39374">
                  <c:v>-15.30362389813908</c:v>
                </c:pt>
                <c:pt idx="39375">
                  <c:v>-14.385406464250735</c:v>
                </c:pt>
                <c:pt idx="39376">
                  <c:v>-10.712536728697357</c:v>
                </c:pt>
                <c:pt idx="39377">
                  <c:v>-15.30362389813908</c:v>
                </c:pt>
                <c:pt idx="39378">
                  <c:v>-14.9975514201763</c:v>
                </c:pt>
                <c:pt idx="39379">
                  <c:v>-15.60969637610186</c:v>
                </c:pt>
                <c:pt idx="39380">
                  <c:v>-13.773261508325172</c:v>
                </c:pt>
                <c:pt idx="39381">
                  <c:v>-18.058276199804116</c:v>
                </c:pt>
                <c:pt idx="39382">
                  <c:v>-11.936826640548482</c:v>
                </c:pt>
                <c:pt idx="39383">
                  <c:v>-14.385406464250735</c:v>
                </c:pt>
                <c:pt idx="39384">
                  <c:v>-16.527913809990206</c:v>
                </c:pt>
                <c:pt idx="39385">
                  <c:v>-12.855044074436828</c:v>
                </c:pt>
                <c:pt idx="39386">
                  <c:v>-15.60969637610186</c:v>
                </c:pt>
                <c:pt idx="39387">
                  <c:v>-13.773261508325172</c:v>
                </c:pt>
                <c:pt idx="39388">
                  <c:v>-14.9975514201763</c:v>
                </c:pt>
                <c:pt idx="39389">
                  <c:v>-14.9975514201763</c:v>
                </c:pt>
                <c:pt idx="39390">
                  <c:v>-12.242899118511264</c:v>
                </c:pt>
                <c:pt idx="39391">
                  <c:v>-11.936826640548482</c:v>
                </c:pt>
                <c:pt idx="39392">
                  <c:v>-11.936826640548482</c:v>
                </c:pt>
                <c:pt idx="39393">
                  <c:v>-14.385406464250735</c:v>
                </c:pt>
                <c:pt idx="39394">
                  <c:v>-15.30362389813908</c:v>
                </c:pt>
                <c:pt idx="39395">
                  <c:v>-13.467189030362391</c:v>
                </c:pt>
                <c:pt idx="39396">
                  <c:v>-11.32468168462292</c:v>
                </c:pt>
                <c:pt idx="39397">
                  <c:v>-11.936826640548482</c:v>
                </c:pt>
                <c:pt idx="39398">
                  <c:v>-14.079333986287953</c:v>
                </c:pt>
                <c:pt idx="39399">
                  <c:v>-12.242899118511264</c:v>
                </c:pt>
                <c:pt idx="39400">
                  <c:v>-10.712536728697357</c:v>
                </c:pt>
                <c:pt idx="39401">
                  <c:v>-13.467189030362391</c:v>
                </c:pt>
                <c:pt idx="39402">
                  <c:v>-14.079333986287953</c:v>
                </c:pt>
                <c:pt idx="39403">
                  <c:v>-16.527913809990206</c:v>
                </c:pt>
                <c:pt idx="39404">
                  <c:v>-14.079333986287953</c:v>
                </c:pt>
                <c:pt idx="39405">
                  <c:v>-13.467189030362391</c:v>
                </c:pt>
                <c:pt idx="39406">
                  <c:v>-16.833986287952989</c:v>
                </c:pt>
                <c:pt idx="39407">
                  <c:v>-14.691478942213516</c:v>
                </c:pt>
                <c:pt idx="39408">
                  <c:v>-15.915768854064645</c:v>
                </c:pt>
                <c:pt idx="39409">
                  <c:v>-16.527913809990206</c:v>
                </c:pt>
                <c:pt idx="39410">
                  <c:v>-15.30362389813908</c:v>
                </c:pt>
                <c:pt idx="39411">
                  <c:v>-14.691478942213516</c:v>
                </c:pt>
                <c:pt idx="39412">
                  <c:v>-15.915768854064645</c:v>
                </c:pt>
                <c:pt idx="39413">
                  <c:v>-15.30362389813908</c:v>
                </c:pt>
                <c:pt idx="39414">
                  <c:v>-14.385406464250735</c:v>
                </c:pt>
                <c:pt idx="39415">
                  <c:v>-11.936826640548482</c:v>
                </c:pt>
                <c:pt idx="39416">
                  <c:v>-12.548971596474045</c:v>
                </c:pt>
                <c:pt idx="39417">
                  <c:v>-11.630754162585701</c:v>
                </c:pt>
                <c:pt idx="39418">
                  <c:v>-10.712536728697357</c:v>
                </c:pt>
                <c:pt idx="39419">
                  <c:v>-8.570029382957884</c:v>
                </c:pt>
                <c:pt idx="39420">
                  <c:v>-8.2639569049951032</c:v>
                </c:pt>
                <c:pt idx="39421">
                  <c:v>-13.161116552399609</c:v>
                </c:pt>
                <c:pt idx="39422">
                  <c:v>-18.058276199804116</c:v>
                </c:pt>
                <c:pt idx="39423">
                  <c:v>-16.527913809990206</c:v>
                </c:pt>
                <c:pt idx="39424">
                  <c:v>-14.691478942213516</c:v>
                </c:pt>
                <c:pt idx="39425">
                  <c:v>-8.8761018609206666</c:v>
                </c:pt>
                <c:pt idx="39426">
                  <c:v>-14.385406464250735</c:v>
                </c:pt>
                <c:pt idx="39427">
                  <c:v>-14.079333986287953</c:v>
                </c:pt>
                <c:pt idx="39428">
                  <c:v>-18.058276199804116</c:v>
                </c:pt>
                <c:pt idx="39429">
                  <c:v>-14.691478942213516</c:v>
                </c:pt>
                <c:pt idx="39430">
                  <c:v>-13.161116552399609</c:v>
                </c:pt>
                <c:pt idx="39431">
                  <c:v>-18.364348677766898</c:v>
                </c:pt>
                <c:pt idx="39432">
                  <c:v>-14.385406464250735</c:v>
                </c:pt>
                <c:pt idx="39433">
                  <c:v>-11.936826640548482</c:v>
                </c:pt>
                <c:pt idx="39434">
                  <c:v>-13.467189030362391</c:v>
                </c:pt>
                <c:pt idx="39435">
                  <c:v>-12.242899118511264</c:v>
                </c:pt>
                <c:pt idx="39436">
                  <c:v>-13.161116552399609</c:v>
                </c:pt>
                <c:pt idx="39437">
                  <c:v>-14.079333986287953</c:v>
                </c:pt>
                <c:pt idx="39438">
                  <c:v>-13.773261508325172</c:v>
                </c:pt>
                <c:pt idx="39439">
                  <c:v>-10.712536728697357</c:v>
                </c:pt>
                <c:pt idx="39440">
                  <c:v>-13.467189030362391</c:v>
                </c:pt>
                <c:pt idx="39441">
                  <c:v>-13.773261508325172</c:v>
                </c:pt>
                <c:pt idx="39442">
                  <c:v>-12.855044074436828</c:v>
                </c:pt>
                <c:pt idx="39443">
                  <c:v>-12.242899118511264</c:v>
                </c:pt>
                <c:pt idx="39444">
                  <c:v>-13.161116552399609</c:v>
                </c:pt>
                <c:pt idx="39445">
                  <c:v>-12.548971596474045</c:v>
                </c:pt>
                <c:pt idx="39446">
                  <c:v>-9.7943192948090125</c:v>
                </c:pt>
                <c:pt idx="39447">
                  <c:v>-13.161116552399609</c:v>
                </c:pt>
                <c:pt idx="39448">
                  <c:v>-14.385406464250735</c:v>
                </c:pt>
                <c:pt idx="39449">
                  <c:v>-12.548971596474045</c:v>
                </c:pt>
                <c:pt idx="39450">
                  <c:v>-10.712536728697357</c:v>
                </c:pt>
                <c:pt idx="39451">
                  <c:v>-9.7943192948090125</c:v>
                </c:pt>
                <c:pt idx="39452">
                  <c:v>-11.630754162585701</c:v>
                </c:pt>
                <c:pt idx="39453">
                  <c:v>-12.855044074436828</c:v>
                </c:pt>
                <c:pt idx="39454">
                  <c:v>-11.018609206660138</c:v>
                </c:pt>
                <c:pt idx="39455">
                  <c:v>-14.079333986287953</c:v>
                </c:pt>
                <c:pt idx="39456">
                  <c:v>-15.60969637610186</c:v>
                </c:pt>
                <c:pt idx="39457">
                  <c:v>-15.60969637610186</c:v>
                </c:pt>
                <c:pt idx="39458">
                  <c:v>-14.9975514201763</c:v>
                </c:pt>
                <c:pt idx="39459">
                  <c:v>-14.691478942213516</c:v>
                </c:pt>
                <c:pt idx="39460">
                  <c:v>-18.97649363369246</c:v>
                </c:pt>
                <c:pt idx="39461">
                  <c:v>-14.9975514201763</c:v>
                </c:pt>
                <c:pt idx="39462">
                  <c:v>-13.773261508325172</c:v>
                </c:pt>
                <c:pt idx="39463">
                  <c:v>-13.161116552399609</c:v>
                </c:pt>
                <c:pt idx="39464">
                  <c:v>-13.773261508325172</c:v>
                </c:pt>
                <c:pt idx="39465">
                  <c:v>-17.752203721841333</c:v>
                </c:pt>
                <c:pt idx="39466">
                  <c:v>-13.161116552399609</c:v>
                </c:pt>
                <c:pt idx="39467">
                  <c:v>-14.691478942213516</c:v>
                </c:pt>
                <c:pt idx="39468">
                  <c:v>-12.548971596474045</c:v>
                </c:pt>
                <c:pt idx="39469">
                  <c:v>-10.406464250734574</c:v>
                </c:pt>
                <c:pt idx="39470">
                  <c:v>-8.570029382957884</c:v>
                </c:pt>
                <c:pt idx="39471">
                  <c:v>-8.570029382957884</c:v>
                </c:pt>
                <c:pt idx="39472">
                  <c:v>-8.2639569049951032</c:v>
                </c:pt>
                <c:pt idx="39473">
                  <c:v>-11.936826640548482</c:v>
                </c:pt>
                <c:pt idx="39474">
                  <c:v>-11.32468168462292</c:v>
                </c:pt>
                <c:pt idx="39475">
                  <c:v>-11.630754162585701</c:v>
                </c:pt>
                <c:pt idx="39476">
                  <c:v>-13.467189030362391</c:v>
                </c:pt>
                <c:pt idx="39477">
                  <c:v>-11.630754162585701</c:v>
                </c:pt>
                <c:pt idx="39478">
                  <c:v>-10.100391772771793</c:v>
                </c:pt>
                <c:pt idx="39479">
                  <c:v>-12.855044074436828</c:v>
                </c:pt>
                <c:pt idx="39480">
                  <c:v>-11.936826640548482</c:v>
                </c:pt>
                <c:pt idx="39481">
                  <c:v>-11.630754162585701</c:v>
                </c:pt>
                <c:pt idx="39482">
                  <c:v>-12.242899118511264</c:v>
                </c:pt>
                <c:pt idx="39483">
                  <c:v>-14.691478942213516</c:v>
                </c:pt>
                <c:pt idx="39484">
                  <c:v>-14.385406464250735</c:v>
                </c:pt>
                <c:pt idx="39485">
                  <c:v>-12.855044074436828</c:v>
                </c:pt>
                <c:pt idx="39486">
                  <c:v>-13.161116552399609</c:v>
                </c:pt>
                <c:pt idx="39487">
                  <c:v>-14.9975514201763</c:v>
                </c:pt>
                <c:pt idx="39488">
                  <c:v>-16.527913809990206</c:v>
                </c:pt>
                <c:pt idx="39489">
                  <c:v>-15.30362389813908</c:v>
                </c:pt>
                <c:pt idx="39490">
                  <c:v>-13.161116552399609</c:v>
                </c:pt>
                <c:pt idx="39491">
                  <c:v>-11.936826640548482</c:v>
                </c:pt>
                <c:pt idx="39492">
                  <c:v>-13.161116552399609</c:v>
                </c:pt>
                <c:pt idx="39493">
                  <c:v>-12.242899118511264</c:v>
                </c:pt>
                <c:pt idx="39494">
                  <c:v>-11.630754162585701</c:v>
                </c:pt>
                <c:pt idx="39495">
                  <c:v>-12.855044074436828</c:v>
                </c:pt>
                <c:pt idx="39496">
                  <c:v>-11.32468168462292</c:v>
                </c:pt>
                <c:pt idx="39497">
                  <c:v>-12.548971596474045</c:v>
                </c:pt>
                <c:pt idx="39498">
                  <c:v>-13.467189030362391</c:v>
                </c:pt>
                <c:pt idx="39499">
                  <c:v>-14.691478942213516</c:v>
                </c:pt>
                <c:pt idx="39500">
                  <c:v>-13.161116552399609</c:v>
                </c:pt>
                <c:pt idx="39501">
                  <c:v>-11.630754162585701</c:v>
                </c:pt>
                <c:pt idx="39502">
                  <c:v>-10.712536728697357</c:v>
                </c:pt>
                <c:pt idx="39503">
                  <c:v>-13.467189030362391</c:v>
                </c:pt>
                <c:pt idx="39504">
                  <c:v>-8.8761018609206666</c:v>
                </c:pt>
                <c:pt idx="39505">
                  <c:v>-12.548971596474045</c:v>
                </c:pt>
                <c:pt idx="39506">
                  <c:v>-10.100391772771793</c:v>
                </c:pt>
                <c:pt idx="39507">
                  <c:v>-12.855044074436828</c:v>
                </c:pt>
                <c:pt idx="39508">
                  <c:v>-15.60969637610186</c:v>
                </c:pt>
                <c:pt idx="39509">
                  <c:v>-17.140058765915768</c:v>
                </c:pt>
                <c:pt idx="39510">
                  <c:v>-14.385406464250735</c:v>
                </c:pt>
                <c:pt idx="39511">
                  <c:v>-11.936826640548482</c:v>
                </c:pt>
                <c:pt idx="39512">
                  <c:v>-13.773261508325172</c:v>
                </c:pt>
                <c:pt idx="39513">
                  <c:v>-13.773261508325172</c:v>
                </c:pt>
                <c:pt idx="39514">
                  <c:v>-14.079333986287953</c:v>
                </c:pt>
                <c:pt idx="39515">
                  <c:v>-15.30362389813908</c:v>
                </c:pt>
                <c:pt idx="39516">
                  <c:v>-13.161116552399609</c:v>
                </c:pt>
                <c:pt idx="39517">
                  <c:v>-12.242899118511264</c:v>
                </c:pt>
                <c:pt idx="39518">
                  <c:v>-11.018609206660138</c:v>
                </c:pt>
                <c:pt idx="39519">
                  <c:v>-11.32468168462292</c:v>
                </c:pt>
                <c:pt idx="39520">
                  <c:v>-11.32468168462292</c:v>
                </c:pt>
                <c:pt idx="39521">
                  <c:v>-14.9975514201763</c:v>
                </c:pt>
                <c:pt idx="39522">
                  <c:v>-10.712536728697357</c:v>
                </c:pt>
                <c:pt idx="39523">
                  <c:v>-12.548971596474045</c:v>
                </c:pt>
                <c:pt idx="39524">
                  <c:v>-8.8761018609206666</c:v>
                </c:pt>
                <c:pt idx="39525">
                  <c:v>-10.100391772771793</c:v>
                </c:pt>
                <c:pt idx="39526">
                  <c:v>-8.2639569049951032</c:v>
                </c:pt>
                <c:pt idx="39527">
                  <c:v>-8.8761018609206666</c:v>
                </c:pt>
                <c:pt idx="39528">
                  <c:v>-9.1821743388834491</c:v>
                </c:pt>
                <c:pt idx="39529">
                  <c:v>-8.8761018609206666</c:v>
                </c:pt>
                <c:pt idx="39530">
                  <c:v>-8.8761018609206666</c:v>
                </c:pt>
                <c:pt idx="39531">
                  <c:v>-8.570029382957884</c:v>
                </c:pt>
                <c:pt idx="39532">
                  <c:v>-11.018609206660138</c:v>
                </c:pt>
                <c:pt idx="39533">
                  <c:v>-11.936826640548482</c:v>
                </c:pt>
                <c:pt idx="39534">
                  <c:v>-12.548971596474045</c:v>
                </c:pt>
                <c:pt idx="39535">
                  <c:v>-12.548971596474045</c:v>
                </c:pt>
                <c:pt idx="39536">
                  <c:v>-11.32468168462292</c:v>
                </c:pt>
                <c:pt idx="39537">
                  <c:v>-11.936826640548482</c:v>
                </c:pt>
                <c:pt idx="39538">
                  <c:v>-12.242899118511264</c:v>
                </c:pt>
                <c:pt idx="39539">
                  <c:v>-11.018609206660138</c:v>
                </c:pt>
                <c:pt idx="39540">
                  <c:v>-12.855044074436828</c:v>
                </c:pt>
                <c:pt idx="39541">
                  <c:v>-13.467189030362391</c:v>
                </c:pt>
                <c:pt idx="39542">
                  <c:v>-12.855044074436828</c:v>
                </c:pt>
                <c:pt idx="39543">
                  <c:v>-13.773261508325172</c:v>
                </c:pt>
                <c:pt idx="39544">
                  <c:v>-14.079333986287953</c:v>
                </c:pt>
                <c:pt idx="39545">
                  <c:v>-11.936826640548482</c:v>
                </c:pt>
                <c:pt idx="39546">
                  <c:v>-12.548971596474045</c:v>
                </c:pt>
                <c:pt idx="39547">
                  <c:v>-14.385406464250735</c:v>
                </c:pt>
                <c:pt idx="39548">
                  <c:v>-12.548971596474045</c:v>
                </c:pt>
                <c:pt idx="39549">
                  <c:v>-14.079333986287953</c:v>
                </c:pt>
                <c:pt idx="39550">
                  <c:v>-14.079333986287953</c:v>
                </c:pt>
                <c:pt idx="39551">
                  <c:v>-15.30362389813908</c:v>
                </c:pt>
                <c:pt idx="39552">
                  <c:v>-15.915768854064645</c:v>
                </c:pt>
                <c:pt idx="39553">
                  <c:v>-13.161116552399609</c:v>
                </c:pt>
                <c:pt idx="39554">
                  <c:v>-18.058276199804116</c:v>
                </c:pt>
                <c:pt idx="39555">
                  <c:v>-17.140058765915768</c:v>
                </c:pt>
                <c:pt idx="39556">
                  <c:v>-15.915768854064645</c:v>
                </c:pt>
                <c:pt idx="39557">
                  <c:v>-11.630754162585701</c:v>
                </c:pt>
                <c:pt idx="39558">
                  <c:v>-11.32468168462292</c:v>
                </c:pt>
                <c:pt idx="39559">
                  <c:v>-14.691478942213516</c:v>
                </c:pt>
                <c:pt idx="39560">
                  <c:v>-11.936826640548482</c:v>
                </c:pt>
                <c:pt idx="39561">
                  <c:v>-15.30362389813908</c:v>
                </c:pt>
                <c:pt idx="39562">
                  <c:v>-14.9975514201763</c:v>
                </c:pt>
                <c:pt idx="39563">
                  <c:v>-17.140058765915768</c:v>
                </c:pt>
                <c:pt idx="39564">
                  <c:v>-15.915768854064645</c:v>
                </c:pt>
                <c:pt idx="39565">
                  <c:v>-14.9975514201763</c:v>
                </c:pt>
                <c:pt idx="39566">
                  <c:v>-13.773261508325172</c:v>
                </c:pt>
                <c:pt idx="39567">
                  <c:v>-16.527913809990206</c:v>
                </c:pt>
                <c:pt idx="39568">
                  <c:v>-12.855044074436828</c:v>
                </c:pt>
                <c:pt idx="39569">
                  <c:v>-12.855044074436828</c:v>
                </c:pt>
                <c:pt idx="39570">
                  <c:v>-14.385406464250735</c:v>
                </c:pt>
                <c:pt idx="39571">
                  <c:v>-15.30362389813908</c:v>
                </c:pt>
                <c:pt idx="39572">
                  <c:v>-18.058276199804116</c:v>
                </c:pt>
                <c:pt idx="39573">
                  <c:v>-15.915768854064645</c:v>
                </c:pt>
                <c:pt idx="39574">
                  <c:v>-17.752203721841333</c:v>
                </c:pt>
                <c:pt idx="39575">
                  <c:v>-14.079333986287953</c:v>
                </c:pt>
                <c:pt idx="39576">
                  <c:v>-14.385406464250735</c:v>
                </c:pt>
                <c:pt idx="39577">
                  <c:v>-14.079333986287953</c:v>
                </c:pt>
                <c:pt idx="39578">
                  <c:v>-14.385406464250735</c:v>
                </c:pt>
                <c:pt idx="39579">
                  <c:v>-14.9975514201763</c:v>
                </c:pt>
                <c:pt idx="39580">
                  <c:v>-9.7943192948090125</c:v>
                </c:pt>
                <c:pt idx="39581">
                  <c:v>-11.630754162585701</c:v>
                </c:pt>
                <c:pt idx="39582">
                  <c:v>-10.100391772771793</c:v>
                </c:pt>
                <c:pt idx="39583">
                  <c:v>-11.018609206660138</c:v>
                </c:pt>
                <c:pt idx="39584">
                  <c:v>-11.630754162585701</c:v>
                </c:pt>
                <c:pt idx="39585">
                  <c:v>-11.630754162585701</c:v>
                </c:pt>
                <c:pt idx="39586">
                  <c:v>-11.630754162585701</c:v>
                </c:pt>
                <c:pt idx="39587">
                  <c:v>-11.32468168462292</c:v>
                </c:pt>
                <c:pt idx="39588">
                  <c:v>-12.855044074436828</c:v>
                </c:pt>
                <c:pt idx="39589">
                  <c:v>-14.385406464250735</c:v>
                </c:pt>
                <c:pt idx="39590">
                  <c:v>-14.079333986287953</c:v>
                </c:pt>
                <c:pt idx="39591">
                  <c:v>-14.385406464250735</c:v>
                </c:pt>
                <c:pt idx="39592">
                  <c:v>-14.079333986287953</c:v>
                </c:pt>
                <c:pt idx="39593">
                  <c:v>-17.752203721841333</c:v>
                </c:pt>
                <c:pt idx="39594">
                  <c:v>-18.364348677766898</c:v>
                </c:pt>
                <c:pt idx="39595">
                  <c:v>-19.282566111655242</c:v>
                </c:pt>
                <c:pt idx="39596">
                  <c:v>-17.140058765915768</c:v>
                </c:pt>
                <c:pt idx="39597">
                  <c:v>-12.855044074436828</c:v>
                </c:pt>
                <c:pt idx="39598">
                  <c:v>-15.30362389813908</c:v>
                </c:pt>
                <c:pt idx="39599">
                  <c:v>-14.691478942213516</c:v>
                </c:pt>
                <c:pt idx="39600">
                  <c:v>-14.385406464250735</c:v>
                </c:pt>
                <c:pt idx="39601">
                  <c:v>-12.855044074436828</c:v>
                </c:pt>
                <c:pt idx="39602">
                  <c:v>-13.467189030362391</c:v>
                </c:pt>
                <c:pt idx="39603">
                  <c:v>-11.32468168462292</c:v>
                </c:pt>
                <c:pt idx="39604">
                  <c:v>-10.406464250734574</c:v>
                </c:pt>
                <c:pt idx="39605">
                  <c:v>-12.548971596474045</c:v>
                </c:pt>
                <c:pt idx="39606">
                  <c:v>-11.936826640548482</c:v>
                </c:pt>
                <c:pt idx="39607">
                  <c:v>-14.691478942213516</c:v>
                </c:pt>
                <c:pt idx="39608">
                  <c:v>-11.018609206660138</c:v>
                </c:pt>
                <c:pt idx="39609">
                  <c:v>-8.2639569049951032</c:v>
                </c:pt>
                <c:pt idx="39610">
                  <c:v>-6.7335945151811956</c:v>
                </c:pt>
                <c:pt idx="39611">
                  <c:v>-11.32468168462292</c:v>
                </c:pt>
                <c:pt idx="39612">
                  <c:v>-12.855044074436828</c:v>
                </c:pt>
                <c:pt idx="39613">
                  <c:v>-11.32468168462292</c:v>
                </c:pt>
                <c:pt idx="39614">
                  <c:v>-11.630754162585701</c:v>
                </c:pt>
                <c:pt idx="39615">
                  <c:v>-10.712536728697357</c:v>
                </c:pt>
                <c:pt idx="39616">
                  <c:v>-12.855044074436828</c:v>
                </c:pt>
                <c:pt idx="39617">
                  <c:v>-8.8761018609206666</c:v>
                </c:pt>
                <c:pt idx="39618">
                  <c:v>-11.32468168462292</c:v>
                </c:pt>
                <c:pt idx="39619">
                  <c:v>-13.467189030362391</c:v>
                </c:pt>
                <c:pt idx="39620">
                  <c:v>-13.161116552399609</c:v>
                </c:pt>
                <c:pt idx="39621">
                  <c:v>-15.915768854064645</c:v>
                </c:pt>
                <c:pt idx="39622">
                  <c:v>-18.670421155729677</c:v>
                </c:pt>
                <c:pt idx="39623">
                  <c:v>-15.915768854064645</c:v>
                </c:pt>
                <c:pt idx="39624">
                  <c:v>-12.855044074436828</c:v>
                </c:pt>
                <c:pt idx="39625">
                  <c:v>-12.548971596474045</c:v>
                </c:pt>
                <c:pt idx="39626">
                  <c:v>-13.161116552399609</c:v>
                </c:pt>
                <c:pt idx="39627">
                  <c:v>-14.9975514201763</c:v>
                </c:pt>
                <c:pt idx="39628">
                  <c:v>-17.752203721841333</c:v>
                </c:pt>
                <c:pt idx="39629">
                  <c:v>-14.385406464250735</c:v>
                </c:pt>
                <c:pt idx="39630">
                  <c:v>-13.773261508325172</c:v>
                </c:pt>
                <c:pt idx="39631">
                  <c:v>-14.9975514201763</c:v>
                </c:pt>
                <c:pt idx="39632">
                  <c:v>-14.079333986287953</c:v>
                </c:pt>
                <c:pt idx="39633">
                  <c:v>-13.467189030362391</c:v>
                </c:pt>
                <c:pt idx="39634">
                  <c:v>-14.9975514201763</c:v>
                </c:pt>
                <c:pt idx="39635">
                  <c:v>-15.60969637610186</c:v>
                </c:pt>
                <c:pt idx="39636">
                  <c:v>-14.691478942213516</c:v>
                </c:pt>
                <c:pt idx="39637">
                  <c:v>-14.691478942213516</c:v>
                </c:pt>
                <c:pt idx="39638">
                  <c:v>-14.9975514201763</c:v>
                </c:pt>
                <c:pt idx="39639">
                  <c:v>-14.079333986287953</c:v>
                </c:pt>
                <c:pt idx="39640">
                  <c:v>-16.833986287952989</c:v>
                </c:pt>
                <c:pt idx="39641">
                  <c:v>-15.30362389813908</c:v>
                </c:pt>
                <c:pt idx="39642">
                  <c:v>-13.773261508325172</c:v>
                </c:pt>
                <c:pt idx="39643">
                  <c:v>-12.242899118511264</c:v>
                </c:pt>
                <c:pt idx="39644">
                  <c:v>-11.936826640548482</c:v>
                </c:pt>
                <c:pt idx="39645">
                  <c:v>-15.60969637610186</c:v>
                </c:pt>
                <c:pt idx="39646">
                  <c:v>-16.833986287952989</c:v>
                </c:pt>
                <c:pt idx="39647">
                  <c:v>-17.140058765915768</c:v>
                </c:pt>
                <c:pt idx="39648">
                  <c:v>-16.833986287952989</c:v>
                </c:pt>
                <c:pt idx="39649">
                  <c:v>-14.9975514201763</c:v>
                </c:pt>
                <c:pt idx="39650">
                  <c:v>-15.60969637610186</c:v>
                </c:pt>
                <c:pt idx="39651">
                  <c:v>-10.712536728697357</c:v>
                </c:pt>
                <c:pt idx="39652">
                  <c:v>-14.9975514201763</c:v>
                </c:pt>
                <c:pt idx="39653">
                  <c:v>-14.691478942213516</c:v>
                </c:pt>
                <c:pt idx="39654">
                  <c:v>-13.161116552399609</c:v>
                </c:pt>
                <c:pt idx="39655">
                  <c:v>-11.936826640548482</c:v>
                </c:pt>
                <c:pt idx="39656">
                  <c:v>-11.32468168462292</c:v>
                </c:pt>
                <c:pt idx="39657">
                  <c:v>-14.385406464250735</c:v>
                </c:pt>
                <c:pt idx="39658">
                  <c:v>-18.670421155729677</c:v>
                </c:pt>
                <c:pt idx="39659">
                  <c:v>-13.467189030362391</c:v>
                </c:pt>
                <c:pt idx="39660">
                  <c:v>-14.079333986287953</c:v>
                </c:pt>
                <c:pt idx="39661">
                  <c:v>-14.079333986287953</c:v>
                </c:pt>
                <c:pt idx="39662">
                  <c:v>-13.773261508325172</c:v>
                </c:pt>
                <c:pt idx="39663">
                  <c:v>-15.60969637610186</c:v>
                </c:pt>
                <c:pt idx="39664">
                  <c:v>-13.467189030362391</c:v>
                </c:pt>
                <c:pt idx="39665">
                  <c:v>-12.548971596474045</c:v>
                </c:pt>
                <c:pt idx="39666">
                  <c:v>-11.630754162585701</c:v>
                </c:pt>
                <c:pt idx="39667">
                  <c:v>-11.32468168462292</c:v>
                </c:pt>
                <c:pt idx="39668">
                  <c:v>-11.32468168462292</c:v>
                </c:pt>
                <c:pt idx="39669">
                  <c:v>-12.242899118511264</c:v>
                </c:pt>
                <c:pt idx="39670">
                  <c:v>-9.7943192948090125</c:v>
                </c:pt>
                <c:pt idx="39671">
                  <c:v>-8.8761018609206666</c:v>
                </c:pt>
                <c:pt idx="39672">
                  <c:v>-8.8761018609206666</c:v>
                </c:pt>
                <c:pt idx="39673">
                  <c:v>-13.467189030362391</c:v>
                </c:pt>
                <c:pt idx="39674">
                  <c:v>-14.691478942213516</c:v>
                </c:pt>
                <c:pt idx="39675">
                  <c:v>-10.712536728697357</c:v>
                </c:pt>
                <c:pt idx="39676">
                  <c:v>-8.2639569049951032</c:v>
                </c:pt>
                <c:pt idx="39677">
                  <c:v>-7.9578844270323223</c:v>
                </c:pt>
                <c:pt idx="39678">
                  <c:v>-10.406464250734574</c:v>
                </c:pt>
                <c:pt idx="39679">
                  <c:v>-12.548971596474045</c:v>
                </c:pt>
                <c:pt idx="39680">
                  <c:v>-9.1821743388834491</c:v>
                </c:pt>
                <c:pt idx="39681">
                  <c:v>-7.6518119490695398</c:v>
                </c:pt>
                <c:pt idx="39682">
                  <c:v>-11.936826640548482</c:v>
                </c:pt>
                <c:pt idx="39683">
                  <c:v>-10.712536728697357</c:v>
                </c:pt>
                <c:pt idx="39684">
                  <c:v>-11.936826640548482</c:v>
                </c:pt>
                <c:pt idx="39685">
                  <c:v>-11.018609206660138</c:v>
                </c:pt>
                <c:pt idx="39686">
                  <c:v>-12.548971596474045</c:v>
                </c:pt>
                <c:pt idx="39687">
                  <c:v>-10.406464250734574</c:v>
                </c:pt>
                <c:pt idx="39688">
                  <c:v>-10.406464250734574</c:v>
                </c:pt>
                <c:pt idx="39689">
                  <c:v>-9.7943192948090125</c:v>
                </c:pt>
                <c:pt idx="39690">
                  <c:v>-10.406464250734574</c:v>
                </c:pt>
                <c:pt idx="39691">
                  <c:v>-10.406464250734574</c:v>
                </c:pt>
                <c:pt idx="39692">
                  <c:v>-11.018609206660138</c:v>
                </c:pt>
                <c:pt idx="39693">
                  <c:v>-11.32468168462292</c:v>
                </c:pt>
                <c:pt idx="39694">
                  <c:v>-6.1214495592556322</c:v>
                </c:pt>
                <c:pt idx="39695">
                  <c:v>-8.8761018609206666</c:v>
                </c:pt>
                <c:pt idx="39696">
                  <c:v>-12.855044074436828</c:v>
                </c:pt>
                <c:pt idx="39697">
                  <c:v>-9.1821743388834491</c:v>
                </c:pt>
                <c:pt idx="39698">
                  <c:v>-7.6518119490695398</c:v>
                </c:pt>
                <c:pt idx="39699">
                  <c:v>-6.4275220372184139</c:v>
                </c:pt>
                <c:pt idx="39700">
                  <c:v>-9.7943192948090125</c:v>
                </c:pt>
                <c:pt idx="39701">
                  <c:v>-10.100391772771793</c:v>
                </c:pt>
                <c:pt idx="39702">
                  <c:v>-11.936826640548482</c:v>
                </c:pt>
                <c:pt idx="39703">
                  <c:v>-14.079333986287953</c:v>
                </c:pt>
                <c:pt idx="39704">
                  <c:v>-11.936826640548482</c:v>
                </c:pt>
                <c:pt idx="39705">
                  <c:v>-12.548971596474045</c:v>
                </c:pt>
                <c:pt idx="39706">
                  <c:v>-13.161116552399609</c:v>
                </c:pt>
                <c:pt idx="39707">
                  <c:v>-11.32468168462292</c:v>
                </c:pt>
                <c:pt idx="39708">
                  <c:v>-10.712536728697357</c:v>
                </c:pt>
                <c:pt idx="39709">
                  <c:v>-10.100391772771793</c:v>
                </c:pt>
                <c:pt idx="39710">
                  <c:v>-8.570029382957884</c:v>
                </c:pt>
                <c:pt idx="39711">
                  <c:v>-13.773261508325172</c:v>
                </c:pt>
                <c:pt idx="39712">
                  <c:v>-14.691478942213516</c:v>
                </c:pt>
                <c:pt idx="39713">
                  <c:v>-13.773261508325172</c:v>
                </c:pt>
                <c:pt idx="39714">
                  <c:v>-11.32468168462292</c:v>
                </c:pt>
                <c:pt idx="39715">
                  <c:v>-11.630754162585701</c:v>
                </c:pt>
                <c:pt idx="39716">
                  <c:v>-14.079333986287953</c:v>
                </c:pt>
                <c:pt idx="39717">
                  <c:v>-12.242899118511264</c:v>
                </c:pt>
                <c:pt idx="39718">
                  <c:v>-12.548971596474045</c:v>
                </c:pt>
                <c:pt idx="39719">
                  <c:v>-12.548971596474045</c:v>
                </c:pt>
                <c:pt idx="39720">
                  <c:v>-11.936826640548482</c:v>
                </c:pt>
                <c:pt idx="39721">
                  <c:v>-10.712536728697357</c:v>
                </c:pt>
                <c:pt idx="39722">
                  <c:v>-9.7943192948090125</c:v>
                </c:pt>
                <c:pt idx="39723">
                  <c:v>-11.32468168462292</c:v>
                </c:pt>
                <c:pt idx="39724">
                  <c:v>-12.548971596474045</c:v>
                </c:pt>
                <c:pt idx="39725">
                  <c:v>-13.161116552399609</c:v>
                </c:pt>
                <c:pt idx="39726">
                  <c:v>-12.855044074436828</c:v>
                </c:pt>
                <c:pt idx="39727">
                  <c:v>-11.936826640548482</c:v>
                </c:pt>
                <c:pt idx="39728">
                  <c:v>-13.161116552399609</c:v>
                </c:pt>
                <c:pt idx="39729">
                  <c:v>-11.936826640548482</c:v>
                </c:pt>
                <c:pt idx="39730">
                  <c:v>-12.855044074436828</c:v>
                </c:pt>
                <c:pt idx="39731">
                  <c:v>-13.161116552399609</c:v>
                </c:pt>
                <c:pt idx="39732">
                  <c:v>-10.712536728697357</c:v>
                </c:pt>
                <c:pt idx="39733">
                  <c:v>-9.7943192948090125</c:v>
                </c:pt>
                <c:pt idx="39734">
                  <c:v>-9.1821743388834491</c:v>
                </c:pt>
                <c:pt idx="39735">
                  <c:v>-11.936826640548482</c:v>
                </c:pt>
                <c:pt idx="39736">
                  <c:v>-13.161116552399609</c:v>
                </c:pt>
                <c:pt idx="39737">
                  <c:v>-13.161116552399609</c:v>
                </c:pt>
                <c:pt idx="39738">
                  <c:v>-12.242899118511264</c:v>
                </c:pt>
                <c:pt idx="39739">
                  <c:v>-12.242899118511264</c:v>
                </c:pt>
                <c:pt idx="39740">
                  <c:v>-12.242899118511264</c:v>
                </c:pt>
                <c:pt idx="39741">
                  <c:v>-10.100391772771793</c:v>
                </c:pt>
                <c:pt idx="39742">
                  <c:v>-12.242899118511264</c:v>
                </c:pt>
                <c:pt idx="39743">
                  <c:v>-13.467189030362391</c:v>
                </c:pt>
                <c:pt idx="39744">
                  <c:v>-12.242899118511264</c:v>
                </c:pt>
                <c:pt idx="39745">
                  <c:v>-8.8761018609206666</c:v>
                </c:pt>
                <c:pt idx="39746">
                  <c:v>-9.7943192948090125</c:v>
                </c:pt>
                <c:pt idx="39747">
                  <c:v>-11.32468168462292</c:v>
                </c:pt>
                <c:pt idx="39748">
                  <c:v>-10.712536728697357</c:v>
                </c:pt>
                <c:pt idx="39749">
                  <c:v>-7.9578844270323223</c:v>
                </c:pt>
                <c:pt idx="39750">
                  <c:v>-10.406464250734574</c:v>
                </c:pt>
                <c:pt idx="39751">
                  <c:v>-10.406464250734574</c:v>
                </c:pt>
                <c:pt idx="39752">
                  <c:v>-10.406464250734574</c:v>
                </c:pt>
                <c:pt idx="39753">
                  <c:v>-11.018609206660138</c:v>
                </c:pt>
                <c:pt idx="39754">
                  <c:v>-11.630754162585701</c:v>
                </c:pt>
                <c:pt idx="39755">
                  <c:v>-7.0396669931439764</c:v>
                </c:pt>
                <c:pt idx="39756">
                  <c:v>-7.0396669931439764</c:v>
                </c:pt>
                <c:pt idx="39757">
                  <c:v>-10.712536728697357</c:v>
                </c:pt>
                <c:pt idx="39758">
                  <c:v>-11.32468168462292</c:v>
                </c:pt>
                <c:pt idx="39759">
                  <c:v>-7.6518119490695398</c:v>
                </c:pt>
                <c:pt idx="39760">
                  <c:v>-8.8761018609206666</c:v>
                </c:pt>
                <c:pt idx="39761">
                  <c:v>-7.3457394711067581</c:v>
                </c:pt>
                <c:pt idx="39762">
                  <c:v>-7.6518119490695398</c:v>
                </c:pt>
                <c:pt idx="39763">
                  <c:v>-8.2639569049951032</c:v>
                </c:pt>
                <c:pt idx="39764">
                  <c:v>-6.4275220372184139</c:v>
                </c:pt>
                <c:pt idx="39765">
                  <c:v>-8.2639569049951032</c:v>
                </c:pt>
                <c:pt idx="39766">
                  <c:v>-6.7335945151811956</c:v>
                </c:pt>
                <c:pt idx="39767">
                  <c:v>-7.9578844270323223</c:v>
                </c:pt>
                <c:pt idx="39768">
                  <c:v>-11.32468168462292</c:v>
                </c:pt>
                <c:pt idx="39769">
                  <c:v>-7.9578844270323223</c:v>
                </c:pt>
                <c:pt idx="39770">
                  <c:v>-9.7943192948090125</c:v>
                </c:pt>
                <c:pt idx="39771">
                  <c:v>-11.32468168462292</c:v>
                </c:pt>
                <c:pt idx="39772">
                  <c:v>-10.712536728697357</c:v>
                </c:pt>
                <c:pt idx="39773">
                  <c:v>-8.8761018609206666</c:v>
                </c:pt>
                <c:pt idx="39774">
                  <c:v>-7.9578844270323223</c:v>
                </c:pt>
                <c:pt idx="39775">
                  <c:v>-9.7943192948090125</c:v>
                </c:pt>
                <c:pt idx="39776">
                  <c:v>-7.9578844270323223</c:v>
                </c:pt>
                <c:pt idx="39777">
                  <c:v>-7.3457394711067581</c:v>
                </c:pt>
                <c:pt idx="39778">
                  <c:v>-7.6518119490695398</c:v>
                </c:pt>
                <c:pt idx="39779">
                  <c:v>-8.8761018609206666</c:v>
                </c:pt>
                <c:pt idx="39780">
                  <c:v>-11.936826640548482</c:v>
                </c:pt>
                <c:pt idx="39781">
                  <c:v>-11.018609206660138</c:v>
                </c:pt>
                <c:pt idx="39782">
                  <c:v>-10.712536728697357</c:v>
                </c:pt>
                <c:pt idx="39783">
                  <c:v>-11.32468168462292</c:v>
                </c:pt>
                <c:pt idx="39784">
                  <c:v>-10.712536728697357</c:v>
                </c:pt>
                <c:pt idx="39785">
                  <c:v>-12.242899118511264</c:v>
                </c:pt>
                <c:pt idx="39786">
                  <c:v>-11.936826640548482</c:v>
                </c:pt>
                <c:pt idx="39787">
                  <c:v>-11.32468168462292</c:v>
                </c:pt>
                <c:pt idx="39788">
                  <c:v>-9.1821743388834491</c:v>
                </c:pt>
                <c:pt idx="39789">
                  <c:v>-8.2639569049951032</c:v>
                </c:pt>
                <c:pt idx="39790">
                  <c:v>-12.855044074436828</c:v>
                </c:pt>
                <c:pt idx="39791">
                  <c:v>-8.570029382957884</c:v>
                </c:pt>
                <c:pt idx="39792">
                  <c:v>-11.630754162585701</c:v>
                </c:pt>
                <c:pt idx="39793">
                  <c:v>-14.9975514201763</c:v>
                </c:pt>
                <c:pt idx="39794">
                  <c:v>-12.242899118511264</c:v>
                </c:pt>
                <c:pt idx="39795">
                  <c:v>-11.018609206660138</c:v>
                </c:pt>
                <c:pt idx="39796">
                  <c:v>-8.2639569049951032</c:v>
                </c:pt>
                <c:pt idx="39797">
                  <c:v>-9.1821743388834491</c:v>
                </c:pt>
                <c:pt idx="39798">
                  <c:v>-11.018609206660138</c:v>
                </c:pt>
                <c:pt idx="39799">
                  <c:v>-11.630754162585701</c:v>
                </c:pt>
                <c:pt idx="39800">
                  <c:v>-11.32468168462292</c:v>
                </c:pt>
                <c:pt idx="39801">
                  <c:v>-11.32468168462292</c:v>
                </c:pt>
                <c:pt idx="39802">
                  <c:v>-7.9578844270323223</c:v>
                </c:pt>
                <c:pt idx="39803">
                  <c:v>-6.1214495592556322</c:v>
                </c:pt>
                <c:pt idx="39804">
                  <c:v>-7.3457394711067581</c:v>
                </c:pt>
                <c:pt idx="39805">
                  <c:v>-8.8761018609206666</c:v>
                </c:pt>
                <c:pt idx="39806">
                  <c:v>-11.630754162585701</c:v>
                </c:pt>
                <c:pt idx="39807">
                  <c:v>-12.855044074436828</c:v>
                </c:pt>
                <c:pt idx="39808">
                  <c:v>-10.100391772771793</c:v>
                </c:pt>
                <c:pt idx="39809">
                  <c:v>-8.570029382957884</c:v>
                </c:pt>
                <c:pt idx="39810">
                  <c:v>-7.9578844270323223</c:v>
                </c:pt>
                <c:pt idx="39811">
                  <c:v>-12.548971596474045</c:v>
                </c:pt>
                <c:pt idx="39812">
                  <c:v>-12.242899118511264</c:v>
                </c:pt>
                <c:pt idx="39813">
                  <c:v>-14.385406464250735</c:v>
                </c:pt>
                <c:pt idx="39814">
                  <c:v>-10.100391772771793</c:v>
                </c:pt>
                <c:pt idx="39815">
                  <c:v>-10.100391772771793</c:v>
                </c:pt>
                <c:pt idx="39816">
                  <c:v>-8.8761018609206666</c:v>
                </c:pt>
                <c:pt idx="39817">
                  <c:v>-11.018609206660138</c:v>
                </c:pt>
                <c:pt idx="39818">
                  <c:v>-15.915768854064645</c:v>
                </c:pt>
                <c:pt idx="39819">
                  <c:v>-15.60969637610186</c:v>
                </c:pt>
                <c:pt idx="39820">
                  <c:v>-8.2639569049951032</c:v>
                </c:pt>
                <c:pt idx="39821">
                  <c:v>-7.9578844270323223</c:v>
                </c:pt>
                <c:pt idx="39822">
                  <c:v>-6.4275220372184139</c:v>
                </c:pt>
                <c:pt idx="39823">
                  <c:v>-7.3457394711067581</c:v>
                </c:pt>
                <c:pt idx="39824">
                  <c:v>-10.712536728697357</c:v>
                </c:pt>
                <c:pt idx="39825">
                  <c:v>-11.630754162585701</c:v>
                </c:pt>
                <c:pt idx="39826">
                  <c:v>-11.936826640548482</c:v>
                </c:pt>
                <c:pt idx="39827">
                  <c:v>-12.242899118511264</c:v>
                </c:pt>
                <c:pt idx="39828">
                  <c:v>-7.9578844270323223</c:v>
                </c:pt>
                <c:pt idx="39829">
                  <c:v>-8.2639569049951032</c:v>
                </c:pt>
                <c:pt idx="39830">
                  <c:v>-6.4275220372184139</c:v>
                </c:pt>
                <c:pt idx="39831">
                  <c:v>-8.8761018609206666</c:v>
                </c:pt>
                <c:pt idx="39832">
                  <c:v>-7.6518119490695398</c:v>
                </c:pt>
                <c:pt idx="39833">
                  <c:v>-7.0396669931439764</c:v>
                </c:pt>
                <c:pt idx="39834">
                  <c:v>-6.1214495592556322</c:v>
                </c:pt>
                <c:pt idx="39835">
                  <c:v>-6.4275220372184139</c:v>
                </c:pt>
                <c:pt idx="39836">
                  <c:v>-4.285014691478942</c:v>
                </c:pt>
                <c:pt idx="39837">
                  <c:v>-6.1214495592556322</c:v>
                </c:pt>
                <c:pt idx="39838">
                  <c:v>-7.3457394711067581</c:v>
                </c:pt>
                <c:pt idx="39839">
                  <c:v>-6.4275220372184139</c:v>
                </c:pt>
                <c:pt idx="39840">
                  <c:v>-5.8153770812928505</c:v>
                </c:pt>
                <c:pt idx="39841">
                  <c:v>-7.9578844270323223</c:v>
                </c:pt>
                <c:pt idx="39842">
                  <c:v>-6.7335945151811956</c:v>
                </c:pt>
                <c:pt idx="39843">
                  <c:v>-3.9789422135161612</c:v>
                </c:pt>
                <c:pt idx="39844">
                  <c:v>-4.285014691478942</c:v>
                </c:pt>
                <c:pt idx="39845">
                  <c:v>-5.8153770812928505</c:v>
                </c:pt>
                <c:pt idx="39846">
                  <c:v>-4.8971596474045063</c:v>
                </c:pt>
                <c:pt idx="39847">
                  <c:v>-10.406464250734574</c:v>
                </c:pt>
                <c:pt idx="39848">
                  <c:v>-8.570029382957884</c:v>
                </c:pt>
                <c:pt idx="39849">
                  <c:v>-10.712536728697357</c:v>
                </c:pt>
                <c:pt idx="39850">
                  <c:v>-7.6518119490695398</c:v>
                </c:pt>
                <c:pt idx="39851">
                  <c:v>-9.1821743388834491</c:v>
                </c:pt>
                <c:pt idx="39852">
                  <c:v>-4.8971596474045063</c:v>
                </c:pt>
                <c:pt idx="39853">
                  <c:v>-1.8364348677766895</c:v>
                </c:pt>
                <c:pt idx="39854">
                  <c:v>0.30607247796278164</c:v>
                </c:pt>
                <c:pt idx="39855">
                  <c:v>-0.91821743388834476</c:v>
                </c:pt>
                <c:pt idx="39856">
                  <c:v>-0.61214495592556328</c:v>
                </c:pt>
                <c:pt idx="39857">
                  <c:v>-4.5910871694417246</c:v>
                </c:pt>
                <c:pt idx="39858">
                  <c:v>-3.3667972575905978</c:v>
                </c:pt>
                <c:pt idx="39859">
                  <c:v>-3.9789422135161612</c:v>
                </c:pt>
                <c:pt idx="39860">
                  <c:v>-6.1214495592556322</c:v>
                </c:pt>
                <c:pt idx="39861">
                  <c:v>-7.9578844270323223</c:v>
                </c:pt>
                <c:pt idx="39862">
                  <c:v>-6.7335945151811956</c:v>
                </c:pt>
                <c:pt idx="39863">
                  <c:v>-4.5910871694417246</c:v>
                </c:pt>
                <c:pt idx="39864">
                  <c:v>-7.9578844270323223</c:v>
                </c:pt>
                <c:pt idx="39865">
                  <c:v>-8.2639569049951032</c:v>
                </c:pt>
                <c:pt idx="39866">
                  <c:v>-5.5093046033300688</c:v>
                </c:pt>
                <c:pt idx="39867">
                  <c:v>-6.4275220372184139</c:v>
                </c:pt>
                <c:pt idx="39868">
                  <c:v>-7.9578844270323223</c:v>
                </c:pt>
                <c:pt idx="39869">
                  <c:v>-9.7943192948090125</c:v>
                </c:pt>
                <c:pt idx="39870">
                  <c:v>-9.7943192948090125</c:v>
                </c:pt>
                <c:pt idx="39871">
                  <c:v>-9.1821743388834491</c:v>
                </c:pt>
                <c:pt idx="39872">
                  <c:v>-8.8761018609206666</c:v>
                </c:pt>
                <c:pt idx="39873">
                  <c:v>-11.630754162585701</c:v>
                </c:pt>
                <c:pt idx="39874">
                  <c:v>-9.7943192948090125</c:v>
                </c:pt>
                <c:pt idx="39875">
                  <c:v>-6.7335945151811956</c:v>
                </c:pt>
                <c:pt idx="39876">
                  <c:v>-7.0396669931439764</c:v>
                </c:pt>
                <c:pt idx="39877">
                  <c:v>-4.8971596474045063</c:v>
                </c:pt>
                <c:pt idx="39878">
                  <c:v>-7.0396669931439764</c:v>
                </c:pt>
                <c:pt idx="39879">
                  <c:v>-7.0396669931439764</c:v>
                </c:pt>
                <c:pt idx="39880">
                  <c:v>-9.1821743388834491</c:v>
                </c:pt>
                <c:pt idx="39881">
                  <c:v>-9.7943192948090125</c:v>
                </c:pt>
                <c:pt idx="39882">
                  <c:v>-11.630754162585701</c:v>
                </c:pt>
                <c:pt idx="39883">
                  <c:v>-12.855044074436828</c:v>
                </c:pt>
                <c:pt idx="39884">
                  <c:v>-11.32468168462292</c:v>
                </c:pt>
                <c:pt idx="39885">
                  <c:v>-12.242899118511264</c:v>
                </c:pt>
                <c:pt idx="39886">
                  <c:v>-10.406464250734574</c:v>
                </c:pt>
                <c:pt idx="39887">
                  <c:v>-10.406464250734574</c:v>
                </c:pt>
                <c:pt idx="39888">
                  <c:v>-9.7943192948090125</c:v>
                </c:pt>
                <c:pt idx="39889">
                  <c:v>-9.7943192948090125</c:v>
                </c:pt>
                <c:pt idx="39890">
                  <c:v>-10.100391772771793</c:v>
                </c:pt>
                <c:pt idx="39891">
                  <c:v>-10.100391772771793</c:v>
                </c:pt>
                <c:pt idx="39892">
                  <c:v>-7.6518119490695398</c:v>
                </c:pt>
                <c:pt idx="39893">
                  <c:v>-6.7335945151811956</c:v>
                </c:pt>
                <c:pt idx="39894">
                  <c:v>-12.242899118511264</c:v>
                </c:pt>
                <c:pt idx="39895">
                  <c:v>-10.100391772771793</c:v>
                </c:pt>
                <c:pt idx="39896">
                  <c:v>-8.2639569049951032</c:v>
                </c:pt>
                <c:pt idx="39897">
                  <c:v>-9.7943192948090125</c:v>
                </c:pt>
                <c:pt idx="39898">
                  <c:v>-8.570029382957884</c:v>
                </c:pt>
                <c:pt idx="39899">
                  <c:v>-7.3457394711067581</c:v>
                </c:pt>
                <c:pt idx="39900">
                  <c:v>-8.570029382957884</c:v>
                </c:pt>
                <c:pt idx="39901">
                  <c:v>-6.4275220372184139</c:v>
                </c:pt>
                <c:pt idx="39902">
                  <c:v>-4.5910871694417246</c:v>
                </c:pt>
                <c:pt idx="39903">
                  <c:v>0</c:v>
                </c:pt>
                <c:pt idx="39904">
                  <c:v>-4.8971596474045063</c:v>
                </c:pt>
                <c:pt idx="39905">
                  <c:v>-4.5910871694417246</c:v>
                </c:pt>
                <c:pt idx="39906">
                  <c:v>-5.2032321253672871</c:v>
                </c:pt>
                <c:pt idx="39907">
                  <c:v>-6.1214495592556322</c:v>
                </c:pt>
                <c:pt idx="39908">
                  <c:v>-7.0396669931439764</c:v>
                </c:pt>
                <c:pt idx="39909">
                  <c:v>-7.3457394711067581</c:v>
                </c:pt>
                <c:pt idx="39910">
                  <c:v>-7.0396669931439764</c:v>
                </c:pt>
                <c:pt idx="39911">
                  <c:v>-7.0396669931439764</c:v>
                </c:pt>
                <c:pt idx="39912">
                  <c:v>-7.0396669931439764</c:v>
                </c:pt>
                <c:pt idx="39913">
                  <c:v>-5.8153770812928505</c:v>
                </c:pt>
                <c:pt idx="39914">
                  <c:v>-6.7335945151811956</c:v>
                </c:pt>
                <c:pt idx="39915">
                  <c:v>-5.2032321253672871</c:v>
                </c:pt>
                <c:pt idx="39916">
                  <c:v>-7.3457394711067581</c:v>
                </c:pt>
                <c:pt idx="39917">
                  <c:v>-7.9578844270323223</c:v>
                </c:pt>
                <c:pt idx="39918">
                  <c:v>-7.6518119490695398</c:v>
                </c:pt>
                <c:pt idx="39919">
                  <c:v>-10.100391772771793</c:v>
                </c:pt>
                <c:pt idx="39920">
                  <c:v>-10.100391772771793</c:v>
                </c:pt>
                <c:pt idx="39921">
                  <c:v>-10.712536728697357</c:v>
                </c:pt>
                <c:pt idx="39922">
                  <c:v>-7.9578844270323223</c:v>
                </c:pt>
                <c:pt idx="39923">
                  <c:v>-5.2032321253672871</c:v>
                </c:pt>
                <c:pt idx="39924">
                  <c:v>-4.8971596474045063</c:v>
                </c:pt>
                <c:pt idx="39925">
                  <c:v>-5.2032321253672871</c:v>
                </c:pt>
                <c:pt idx="39926">
                  <c:v>-5.5093046033300688</c:v>
                </c:pt>
                <c:pt idx="39927">
                  <c:v>-6.1214495592556322</c:v>
                </c:pt>
                <c:pt idx="39928">
                  <c:v>-6.1214495592556322</c:v>
                </c:pt>
                <c:pt idx="39929">
                  <c:v>-6.4275220372184139</c:v>
                </c:pt>
                <c:pt idx="39930">
                  <c:v>-7.6518119490695398</c:v>
                </c:pt>
                <c:pt idx="39931">
                  <c:v>-6.7335945151811956</c:v>
                </c:pt>
                <c:pt idx="39932">
                  <c:v>-6.4275220372184139</c:v>
                </c:pt>
                <c:pt idx="39933">
                  <c:v>-8.8761018609206666</c:v>
                </c:pt>
                <c:pt idx="39934">
                  <c:v>-9.1821743388834491</c:v>
                </c:pt>
                <c:pt idx="39935">
                  <c:v>-9.1821743388834491</c:v>
                </c:pt>
                <c:pt idx="39936">
                  <c:v>-10.712536728697357</c:v>
                </c:pt>
                <c:pt idx="39937">
                  <c:v>-5.8153770812928505</c:v>
                </c:pt>
                <c:pt idx="39938">
                  <c:v>-11.018609206660138</c:v>
                </c:pt>
                <c:pt idx="39939">
                  <c:v>-8.570029382957884</c:v>
                </c:pt>
                <c:pt idx="39940">
                  <c:v>-9.7943192948090125</c:v>
                </c:pt>
                <c:pt idx="39941">
                  <c:v>-6.4275220372184139</c:v>
                </c:pt>
                <c:pt idx="39942">
                  <c:v>-5.8153770812928505</c:v>
                </c:pt>
                <c:pt idx="39943">
                  <c:v>-8.570029382957884</c:v>
                </c:pt>
                <c:pt idx="39944">
                  <c:v>-7.6518119490695398</c:v>
                </c:pt>
                <c:pt idx="39945">
                  <c:v>-7.3457394711067581</c:v>
                </c:pt>
                <c:pt idx="39946">
                  <c:v>-8.2639569049951032</c:v>
                </c:pt>
                <c:pt idx="39947">
                  <c:v>-7.0396669931439764</c:v>
                </c:pt>
                <c:pt idx="39948">
                  <c:v>-6.1214495592556322</c:v>
                </c:pt>
                <c:pt idx="39949">
                  <c:v>-8.2639569049951032</c:v>
                </c:pt>
                <c:pt idx="39950">
                  <c:v>-7.3457394711067581</c:v>
                </c:pt>
                <c:pt idx="39951">
                  <c:v>-8.2639569049951032</c:v>
                </c:pt>
                <c:pt idx="39952">
                  <c:v>-10.100391772771793</c:v>
                </c:pt>
                <c:pt idx="39953">
                  <c:v>-8.8761018609206666</c:v>
                </c:pt>
                <c:pt idx="39954">
                  <c:v>-7.6518119490695398</c:v>
                </c:pt>
                <c:pt idx="39955">
                  <c:v>-10.712536728697357</c:v>
                </c:pt>
                <c:pt idx="39956">
                  <c:v>-9.1821743388834491</c:v>
                </c:pt>
                <c:pt idx="39957">
                  <c:v>-10.712536728697357</c:v>
                </c:pt>
                <c:pt idx="39958">
                  <c:v>-9.1821743388834491</c:v>
                </c:pt>
                <c:pt idx="39959">
                  <c:v>-10.406464250734574</c:v>
                </c:pt>
                <c:pt idx="39960">
                  <c:v>-13.467189030362391</c:v>
                </c:pt>
                <c:pt idx="39961">
                  <c:v>-12.855044074436828</c:v>
                </c:pt>
                <c:pt idx="39962">
                  <c:v>-13.467189030362391</c:v>
                </c:pt>
                <c:pt idx="39963">
                  <c:v>-13.161116552399609</c:v>
                </c:pt>
                <c:pt idx="39964">
                  <c:v>-14.691478942213516</c:v>
                </c:pt>
                <c:pt idx="39965">
                  <c:v>-13.161116552399609</c:v>
                </c:pt>
                <c:pt idx="39966">
                  <c:v>-9.7943192948090125</c:v>
                </c:pt>
                <c:pt idx="39967">
                  <c:v>-7.3457394711067581</c:v>
                </c:pt>
                <c:pt idx="39968">
                  <c:v>-10.406464250734574</c:v>
                </c:pt>
                <c:pt idx="39969">
                  <c:v>-8.570029382957884</c:v>
                </c:pt>
                <c:pt idx="39970">
                  <c:v>-9.7943192948090125</c:v>
                </c:pt>
                <c:pt idx="39971">
                  <c:v>-13.161116552399609</c:v>
                </c:pt>
                <c:pt idx="39972">
                  <c:v>-13.467189030362391</c:v>
                </c:pt>
                <c:pt idx="39973">
                  <c:v>-12.242899118511264</c:v>
                </c:pt>
                <c:pt idx="39974">
                  <c:v>-11.630754162585701</c:v>
                </c:pt>
                <c:pt idx="39975">
                  <c:v>-13.161116552399609</c:v>
                </c:pt>
                <c:pt idx="39976">
                  <c:v>-15.30362389813908</c:v>
                </c:pt>
                <c:pt idx="39977">
                  <c:v>-16.833986287952989</c:v>
                </c:pt>
                <c:pt idx="39978">
                  <c:v>-8.8761018609206666</c:v>
                </c:pt>
                <c:pt idx="39979">
                  <c:v>-9.7943192948090125</c:v>
                </c:pt>
                <c:pt idx="39980">
                  <c:v>-11.32468168462292</c:v>
                </c:pt>
                <c:pt idx="39981">
                  <c:v>-12.548971596474045</c:v>
                </c:pt>
                <c:pt idx="39982">
                  <c:v>-11.936826640548482</c:v>
                </c:pt>
                <c:pt idx="39983">
                  <c:v>-7.0396669931439764</c:v>
                </c:pt>
                <c:pt idx="39984">
                  <c:v>-11.936826640548482</c:v>
                </c:pt>
                <c:pt idx="39985">
                  <c:v>-12.242899118511264</c:v>
                </c:pt>
                <c:pt idx="39986">
                  <c:v>-13.467189030362391</c:v>
                </c:pt>
                <c:pt idx="39987">
                  <c:v>-13.467189030362391</c:v>
                </c:pt>
                <c:pt idx="39988">
                  <c:v>-11.630754162585701</c:v>
                </c:pt>
                <c:pt idx="39989">
                  <c:v>-10.712536728697357</c:v>
                </c:pt>
                <c:pt idx="39990">
                  <c:v>-6.1214495592556322</c:v>
                </c:pt>
                <c:pt idx="39991">
                  <c:v>-9.1821743388834491</c:v>
                </c:pt>
                <c:pt idx="39992">
                  <c:v>-6.1214495592556322</c:v>
                </c:pt>
                <c:pt idx="39993">
                  <c:v>-10.100391772771793</c:v>
                </c:pt>
                <c:pt idx="39994">
                  <c:v>-8.570029382957884</c:v>
                </c:pt>
                <c:pt idx="39995">
                  <c:v>-13.467189030362391</c:v>
                </c:pt>
                <c:pt idx="39996">
                  <c:v>-11.936826640548482</c:v>
                </c:pt>
                <c:pt idx="39997">
                  <c:v>-11.936826640548482</c:v>
                </c:pt>
                <c:pt idx="39998">
                  <c:v>-11.32468168462292</c:v>
                </c:pt>
                <c:pt idx="39999">
                  <c:v>-12.242899118511264</c:v>
                </c:pt>
                <c:pt idx="40000">
                  <c:v>-11.936826640548482</c:v>
                </c:pt>
                <c:pt idx="40001">
                  <c:v>-11.630754162585701</c:v>
                </c:pt>
                <c:pt idx="40002">
                  <c:v>-10.406464250734574</c:v>
                </c:pt>
                <c:pt idx="40003">
                  <c:v>-11.630754162585701</c:v>
                </c:pt>
                <c:pt idx="40004">
                  <c:v>-8.2639569049951032</c:v>
                </c:pt>
                <c:pt idx="40005">
                  <c:v>-7.9578844270323223</c:v>
                </c:pt>
                <c:pt idx="40006">
                  <c:v>-8.8761018609206666</c:v>
                </c:pt>
                <c:pt idx="40007">
                  <c:v>-7.9578844270323223</c:v>
                </c:pt>
                <c:pt idx="40008">
                  <c:v>-12.242899118511264</c:v>
                </c:pt>
                <c:pt idx="40009">
                  <c:v>-11.018609206660138</c:v>
                </c:pt>
                <c:pt idx="40010">
                  <c:v>-10.100391772771793</c:v>
                </c:pt>
                <c:pt idx="40011">
                  <c:v>-9.7943192948090125</c:v>
                </c:pt>
                <c:pt idx="40012">
                  <c:v>-7.6518119490695398</c:v>
                </c:pt>
                <c:pt idx="40013">
                  <c:v>-10.406464250734574</c:v>
                </c:pt>
                <c:pt idx="40014">
                  <c:v>-11.630754162585701</c:v>
                </c:pt>
                <c:pt idx="40015">
                  <c:v>-10.406464250734574</c:v>
                </c:pt>
                <c:pt idx="40016">
                  <c:v>-8.8761018609206666</c:v>
                </c:pt>
                <c:pt idx="40017">
                  <c:v>-9.7943192948090125</c:v>
                </c:pt>
                <c:pt idx="40018">
                  <c:v>-10.406464250734574</c:v>
                </c:pt>
                <c:pt idx="40019">
                  <c:v>-12.855044074436828</c:v>
                </c:pt>
                <c:pt idx="40020">
                  <c:v>-11.936826640548482</c:v>
                </c:pt>
                <c:pt idx="40021">
                  <c:v>-10.712536728697357</c:v>
                </c:pt>
                <c:pt idx="40022">
                  <c:v>-7.6518119490695398</c:v>
                </c:pt>
                <c:pt idx="40023">
                  <c:v>-7.0396669931439764</c:v>
                </c:pt>
                <c:pt idx="40024">
                  <c:v>-7.6518119490695398</c:v>
                </c:pt>
                <c:pt idx="40025">
                  <c:v>-7.3457394711067581</c:v>
                </c:pt>
                <c:pt idx="40026">
                  <c:v>-7.0396669931439764</c:v>
                </c:pt>
                <c:pt idx="40027">
                  <c:v>-6.4275220372184139</c:v>
                </c:pt>
                <c:pt idx="40028">
                  <c:v>-8.8761018609206666</c:v>
                </c:pt>
                <c:pt idx="40029">
                  <c:v>-10.406464250734574</c:v>
                </c:pt>
                <c:pt idx="40030">
                  <c:v>-11.32468168462292</c:v>
                </c:pt>
                <c:pt idx="40031">
                  <c:v>-11.018609206660138</c:v>
                </c:pt>
                <c:pt idx="40032">
                  <c:v>-10.100391772771793</c:v>
                </c:pt>
                <c:pt idx="40033">
                  <c:v>-7.3457394711067581</c:v>
                </c:pt>
                <c:pt idx="40034">
                  <c:v>-8.8761018609206666</c:v>
                </c:pt>
                <c:pt idx="40035">
                  <c:v>-6.7335945151811956</c:v>
                </c:pt>
                <c:pt idx="40036">
                  <c:v>-7.6518119490695398</c:v>
                </c:pt>
                <c:pt idx="40037">
                  <c:v>-10.406464250734574</c:v>
                </c:pt>
                <c:pt idx="40038">
                  <c:v>-8.2639569049951032</c:v>
                </c:pt>
                <c:pt idx="40039">
                  <c:v>-7.6518119490695398</c:v>
                </c:pt>
                <c:pt idx="40040">
                  <c:v>-8.8761018609206666</c:v>
                </c:pt>
                <c:pt idx="40041">
                  <c:v>-7.6518119490695398</c:v>
                </c:pt>
                <c:pt idx="40042">
                  <c:v>-12.548971596474045</c:v>
                </c:pt>
                <c:pt idx="40043">
                  <c:v>-13.467189030362391</c:v>
                </c:pt>
                <c:pt idx="40044">
                  <c:v>-14.691478942213516</c:v>
                </c:pt>
                <c:pt idx="40045">
                  <c:v>-15.915768854064645</c:v>
                </c:pt>
                <c:pt idx="40046">
                  <c:v>-15.915768854064645</c:v>
                </c:pt>
                <c:pt idx="40047">
                  <c:v>-11.018609206660138</c:v>
                </c:pt>
                <c:pt idx="40048">
                  <c:v>-10.406464250734574</c:v>
                </c:pt>
                <c:pt idx="40049">
                  <c:v>-12.548971596474045</c:v>
                </c:pt>
                <c:pt idx="40050">
                  <c:v>-11.630754162585701</c:v>
                </c:pt>
                <c:pt idx="40051">
                  <c:v>-11.32468168462292</c:v>
                </c:pt>
                <c:pt idx="40052">
                  <c:v>-9.7943192948090125</c:v>
                </c:pt>
                <c:pt idx="40053">
                  <c:v>-8.2639569049951032</c:v>
                </c:pt>
                <c:pt idx="40054">
                  <c:v>-9.1821743388834491</c:v>
                </c:pt>
                <c:pt idx="40055">
                  <c:v>-14.9975514201763</c:v>
                </c:pt>
                <c:pt idx="40056">
                  <c:v>-11.018609206660138</c:v>
                </c:pt>
                <c:pt idx="40057">
                  <c:v>-8.8761018609206666</c:v>
                </c:pt>
                <c:pt idx="40058">
                  <c:v>-10.100391772771793</c:v>
                </c:pt>
                <c:pt idx="40059">
                  <c:v>-8.8761018609206666</c:v>
                </c:pt>
                <c:pt idx="40060">
                  <c:v>-11.936826640548482</c:v>
                </c:pt>
                <c:pt idx="40061">
                  <c:v>-11.018609206660138</c:v>
                </c:pt>
                <c:pt idx="40062">
                  <c:v>-10.100391772771793</c:v>
                </c:pt>
                <c:pt idx="40063">
                  <c:v>-13.467189030362391</c:v>
                </c:pt>
                <c:pt idx="40064">
                  <c:v>-15.60969637610186</c:v>
                </c:pt>
                <c:pt idx="40065">
                  <c:v>-11.018609206660138</c:v>
                </c:pt>
                <c:pt idx="40066">
                  <c:v>-8.2639569049951032</c:v>
                </c:pt>
                <c:pt idx="40067">
                  <c:v>-10.406464250734574</c:v>
                </c:pt>
                <c:pt idx="40068">
                  <c:v>-10.712536728697357</c:v>
                </c:pt>
                <c:pt idx="40069">
                  <c:v>-13.161116552399609</c:v>
                </c:pt>
                <c:pt idx="40070">
                  <c:v>-11.630754162585701</c:v>
                </c:pt>
                <c:pt idx="40071">
                  <c:v>-12.855044074436828</c:v>
                </c:pt>
                <c:pt idx="40072">
                  <c:v>-9.1821743388834491</c:v>
                </c:pt>
                <c:pt idx="40073">
                  <c:v>-12.855044074436828</c:v>
                </c:pt>
                <c:pt idx="40074">
                  <c:v>-13.773261508325172</c:v>
                </c:pt>
                <c:pt idx="40075">
                  <c:v>-14.9975514201763</c:v>
                </c:pt>
                <c:pt idx="40076">
                  <c:v>-12.855044074436828</c:v>
                </c:pt>
                <c:pt idx="40077">
                  <c:v>-11.630754162585701</c:v>
                </c:pt>
                <c:pt idx="40078">
                  <c:v>-10.406464250734574</c:v>
                </c:pt>
                <c:pt idx="40079">
                  <c:v>-9.1821743388834491</c:v>
                </c:pt>
                <c:pt idx="40080">
                  <c:v>-10.406464250734574</c:v>
                </c:pt>
                <c:pt idx="40081">
                  <c:v>-8.2639569049951032</c:v>
                </c:pt>
                <c:pt idx="40082">
                  <c:v>-8.570029382957884</c:v>
                </c:pt>
                <c:pt idx="40083">
                  <c:v>-10.100391772771793</c:v>
                </c:pt>
                <c:pt idx="40084">
                  <c:v>-9.1821743388834491</c:v>
                </c:pt>
                <c:pt idx="40085">
                  <c:v>-10.712536728697357</c:v>
                </c:pt>
                <c:pt idx="40086">
                  <c:v>-10.712536728697357</c:v>
                </c:pt>
                <c:pt idx="40087">
                  <c:v>-8.8761018609206666</c:v>
                </c:pt>
                <c:pt idx="40088">
                  <c:v>-9.1821743388834491</c:v>
                </c:pt>
                <c:pt idx="40089">
                  <c:v>-7.9578844270323223</c:v>
                </c:pt>
                <c:pt idx="40090">
                  <c:v>-6.7335945151811956</c:v>
                </c:pt>
                <c:pt idx="40091">
                  <c:v>-7.9578844270323223</c:v>
                </c:pt>
                <c:pt idx="40092">
                  <c:v>-8.2639569049951032</c:v>
                </c:pt>
                <c:pt idx="40093">
                  <c:v>-8.2639569049951032</c:v>
                </c:pt>
                <c:pt idx="40094">
                  <c:v>-8.2639569049951032</c:v>
                </c:pt>
                <c:pt idx="40095">
                  <c:v>-11.936826640548482</c:v>
                </c:pt>
                <c:pt idx="40096">
                  <c:v>-6.1214495592556322</c:v>
                </c:pt>
                <c:pt idx="40097">
                  <c:v>-8.8761018609206666</c:v>
                </c:pt>
                <c:pt idx="40098">
                  <c:v>-10.406464250734574</c:v>
                </c:pt>
                <c:pt idx="40099">
                  <c:v>-7.3457394711067581</c:v>
                </c:pt>
                <c:pt idx="40100">
                  <c:v>-6.7335945151811956</c:v>
                </c:pt>
                <c:pt idx="40101">
                  <c:v>-6.1214495592556322</c:v>
                </c:pt>
                <c:pt idx="40102">
                  <c:v>-9.1821743388834491</c:v>
                </c:pt>
                <c:pt idx="40103">
                  <c:v>-7.3457394711067581</c:v>
                </c:pt>
                <c:pt idx="40104">
                  <c:v>-7.0396669931439764</c:v>
                </c:pt>
                <c:pt idx="40105">
                  <c:v>-7.0396669931439764</c:v>
                </c:pt>
                <c:pt idx="40106">
                  <c:v>-4.8971596474045063</c:v>
                </c:pt>
                <c:pt idx="40107">
                  <c:v>-6.1214495592556322</c:v>
                </c:pt>
                <c:pt idx="40108">
                  <c:v>-6.4275220372184139</c:v>
                </c:pt>
                <c:pt idx="40109">
                  <c:v>-8.2639569049951032</c:v>
                </c:pt>
                <c:pt idx="40110">
                  <c:v>-11.936826640548482</c:v>
                </c:pt>
                <c:pt idx="40111">
                  <c:v>-10.712536728697357</c:v>
                </c:pt>
                <c:pt idx="40112">
                  <c:v>-8.8761018609206666</c:v>
                </c:pt>
                <c:pt idx="40113">
                  <c:v>-10.100391772771793</c:v>
                </c:pt>
                <c:pt idx="40114">
                  <c:v>-10.406464250734574</c:v>
                </c:pt>
                <c:pt idx="40115">
                  <c:v>-11.936826640548482</c:v>
                </c:pt>
                <c:pt idx="40116">
                  <c:v>-11.936826640548482</c:v>
                </c:pt>
                <c:pt idx="40117">
                  <c:v>-10.712536728697357</c:v>
                </c:pt>
                <c:pt idx="40118">
                  <c:v>-6.1214495592556322</c:v>
                </c:pt>
                <c:pt idx="40119">
                  <c:v>-7.0396669931439764</c:v>
                </c:pt>
                <c:pt idx="40120">
                  <c:v>-10.712536728697357</c:v>
                </c:pt>
                <c:pt idx="40121">
                  <c:v>-10.406464250734574</c:v>
                </c:pt>
                <c:pt idx="40122">
                  <c:v>-10.712536728697357</c:v>
                </c:pt>
                <c:pt idx="40123">
                  <c:v>-9.7943192948090125</c:v>
                </c:pt>
                <c:pt idx="40124">
                  <c:v>-8.8761018609206666</c:v>
                </c:pt>
                <c:pt idx="40125">
                  <c:v>-6.4275220372184139</c:v>
                </c:pt>
                <c:pt idx="40126">
                  <c:v>-10.406464250734574</c:v>
                </c:pt>
                <c:pt idx="40127">
                  <c:v>-10.406464250734574</c:v>
                </c:pt>
                <c:pt idx="40128">
                  <c:v>-7.3457394711067581</c:v>
                </c:pt>
                <c:pt idx="40129">
                  <c:v>-11.32468168462292</c:v>
                </c:pt>
                <c:pt idx="40130">
                  <c:v>-11.630754162585701</c:v>
                </c:pt>
                <c:pt idx="40131">
                  <c:v>-7.9578844270323223</c:v>
                </c:pt>
                <c:pt idx="40132">
                  <c:v>-5.5093046033300688</c:v>
                </c:pt>
                <c:pt idx="40133">
                  <c:v>-10.406464250734574</c:v>
                </c:pt>
                <c:pt idx="40134">
                  <c:v>-11.32468168462292</c:v>
                </c:pt>
                <c:pt idx="40135">
                  <c:v>-10.712536728697357</c:v>
                </c:pt>
                <c:pt idx="40136">
                  <c:v>-11.018609206660138</c:v>
                </c:pt>
                <c:pt idx="40137">
                  <c:v>-11.018609206660138</c:v>
                </c:pt>
                <c:pt idx="40138">
                  <c:v>-10.100391772771793</c:v>
                </c:pt>
                <c:pt idx="40139">
                  <c:v>-13.161116552399609</c:v>
                </c:pt>
                <c:pt idx="40140">
                  <c:v>-9.7943192948090125</c:v>
                </c:pt>
                <c:pt idx="40141">
                  <c:v>-11.018609206660138</c:v>
                </c:pt>
                <c:pt idx="40142">
                  <c:v>-10.406464250734574</c:v>
                </c:pt>
                <c:pt idx="40143">
                  <c:v>-13.161116552399609</c:v>
                </c:pt>
                <c:pt idx="40144">
                  <c:v>-10.100391772771793</c:v>
                </c:pt>
                <c:pt idx="40145">
                  <c:v>-6.1214495592556322</c:v>
                </c:pt>
                <c:pt idx="40146">
                  <c:v>-5.8153770812928505</c:v>
                </c:pt>
                <c:pt idx="40147">
                  <c:v>-6.4275220372184139</c:v>
                </c:pt>
                <c:pt idx="40148">
                  <c:v>-5.5093046033300688</c:v>
                </c:pt>
                <c:pt idx="40149">
                  <c:v>-7.0396669931439764</c:v>
                </c:pt>
                <c:pt idx="40150">
                  <c:v>-10.100391772771793</c:v>
                </c:pt>
                <c:pt idx="40151">
                  <c:v>-11.32468168462292</c:v>
                </c:pt>
                <c:pt idx="40152">
                  <c:v>-12.242899118511264</c:v>
                </c:pt>
                <c:pt idx="40153">
                  <c:v>-10.100391772771793</c:v>
                </c:pt>
                <c:pt idx="40154">
                  <c:v>-10.100391772771793</c:v>
                </c:pt>
                <c:pt idx="40155">
                  <c:v>-7.9578844270323223</c:v>
                </c:pt>
                <c:pt idx="40156">
                  <c:v>-8.8761018609206666</c:v>
                </c:pt>
                <c:pt idx="40157">
                  <c:v>-7.3457394711067581</c:v>
                </c:pt>
                <c:pt idx="40158">
                  <c:v>-9.7943192948090125</c:v>
                </c:pt>
                <c:pt idx="40159">
                  <c:v>-6.7335945151811956</c:v>
                </c:pt>
                <c:pt idx="40160">
                  <c:v>-8.570029382957884</c:v>
                </c:pt>
                <c:pt idx="40161">
                  <c:v>-8.8761018609206666</c:v>
                </c:pt>
                <c:pt idx="40162">
                  <c:v>-8.8761018609206666</c:v>
                </c:pt>
                <c:pt idx="40163">
                  <c:v>-10.712536728697357</c:v>
                </c:pt>
                <c:pt idx="40164">
                  <c:v>-11.630754162585701</c:v>
                </c:pt>
                <c:pt idx="40165">
                  <c:v>-11.936826640548482</c:v>
                </c:pt>
                <c:pt idx="40166">
                  <c:v>-10.406464250734574</c:v>
                </c:pt>
                <c:pt idx="40167">
                  <c:v>-9.1821743388834491</c:v>
                </c:pt>
                <c:pt idx="40168">
                  <c:v>-7.3457394711067581</c:v>
                </c:pt>
                <c:pt idx="40169">
                  <c:v>-6.7335945151811956</c:v>
                </c:pt>
                <c:pt idx="40170">
                  <c:v>-8.8761018609206666</c:v>
                </c:pt>
                <c:pt idx="40171">
                  <c:v>-6.4275220372184139</c:v>
                </c:pt>
                <c:pt idx="40172">
                  <c:v>-6.1214495592556322</c:v>
                </c:pt>
                <c:pt idx="40173">
                  <c:v>-7.6518119490695398</c:v>
                </c:pt>
                <c:pt idx="40174">
                  <c:v>-6.1214495592556322</c:v>
                </c:pt>
                <c:pt idx="40175">
                  <c:v>-9.1821743388834491</c:v>
                </c:pt>
                <c:pt idx="40176">
                  <c:v>-10.100391772771793</c:v>
                </c:pt>
                <c:pt idx="40177">
                  <c:v>-8.2639569049951032</c:v>
                </c:pt>
                <c:pt idx="40178">
                  <c:v>-7.0396669931439764</c:v>
                </c:pt>
                <c:pt idx="40179">
                  <c:v>-6.1214495592556322</c:v>
                </c:pt>
                <c:pt idx="40180">
                  <c:v>-3.3667972575905978</c:v>
                </c:pt>
                <c:pt idx="40181">
                  <c:v>-7.9578844270323223</c:v>
                </c:pt>
                <c:pt idx="40182">
                  <c:v>-13.773261508325172</c:v>
                </c:pt>
                <c:pt idx="40183">
                  <c:v>-10.712536728697357</c:v>
                </c:pt>
                <c:pt idx="40184">
                  <c:v>-12.242899118511264</c:v>
                </c:pt>
                <c:pt idx="40185">
                  <c:v>-13.773261508325172</c:v>
                </c:pt>
                <c:pt idx="40186">
                  <c:v>-12.855044074436828</c:v>
                </c:pt>
                <c:pt idx="40187">
                  <c:v>-14.079333986287953</c:v>
                </c:pt>
                <c:pt idx="40188">
                  <c:v>-12.548971596474045</c:v>
                </c:pt>
                <c:pt idx="40189">
                  <c:v>-11.936826640548482</c:v>
                </c:pt>
                <c:pt idx="40190">
                  <c:v>-11.018609206660138</c:v>
                </c:pt>
                <c:pt idx="40191">
                  <c:v>-14.079333986287953</c:v>
                </c:pt>
                <c:pt idx="40192">
                  <c:v>-16.833986287952989</c:v>
                </c:pt>
                <c:pt idx="40193">
                  <c:v>-14.385406464250735</c:v>
                </c:pt>
                <c:pt idx="40194">
                  <c:v>-12.242899118511264</c:v>
                </c:pt>
                <c:pt idx="40195">
                  <c:v>-12.242899118511264</c:v>
                </c:pt>
                <c:pt idx="40196">
                  <c:v>-11.018609206660138</c:v>
                </c:pt>
                <c:pt idx="40197">
                  <c:v>-14.079333986287953</c:v>
                </c:pt>
                <c:pt idx="40198">
                  <c:v>-12.548971596474045</c:v>
                </c:pt>
                <c:pt idx="40199">
                  <c:v>-12.242899118511264</c:v>
                </c:pt>
                <c:pt idx="40200">
                  <c:v>-9.1821743388834491</c:v>
                </c:pt>
                <c:pt idx="40201">
                  <c:v>-8.570029382957884</c:v>
                </c:pt>
                <c:pt idx="40202">
                  <c:v>-7.0396669931439764</c:v>
                </c:pt>
                <c:pt idx="40203">
                  <c:v>-11.32468168462292</c:v>
                </c:pt>
                <c:pt idx="40204">
                  <c:v>-9.1821743388834491</c:v>
                </c:pt>
                <c:pt idx="40205">
                  <c:v>-10.712536728697357</c:v>
                </c:pt>
                <c:pt idx="40206">
                  <c:v>-10.712536728697357</c:v>
                </c:pt>
                <c:pt idx="40207">
                  <c:v>-8.8761018609206666</c:v>
                </c:pt>
                <c:pt idx="40208">
                  <c:v>-6.7335945151811956</c:v>
                </c:pt>
                <c:pt idx="40209">
                  <c:v>-7.3457394711067581</c:v>
                </c:pt>
                <c:pt idx="40210">
                  <c:v>-9.1821743388834491</c:v>
                </c:pt>
                <c:pt idx="40211">
                  <c:v>-9.7943192948090125</c:v>
                </c:pt>
                <c:pt idx="40212">
                  <c:v>-9.7943192948090125</c:v>
                </c:pt>
                <c:pt idx="40213">
                  <c:v>-8.570029382957884</c:v>
                </c:pt>
                <c:pt idx="40214">
                  <c:v>-11.32468168462292</c:v>
                </c:pt>
                <c:pt idx="40215">
                  <c:v>-11.32468168462292</c:v>
                </c:pt>
                <c:pt idx="40216">
                  <c:v>-12.855044074436828</c:v>
                </c:pt>
                <c:pt idx="40217">
                  <c:v>-6.4275220372184139</c:v>
                </c:pt>
                <c:pt idx="40218">
                  <c:v>-13.161116552399609</c:v>
                </c:pt>
                <c:pt idx="40219">
                  <c:v>-15.60969637610186</c:v>
                </c:pt>
                <c:pt idx="40220">
                  <c:v>-12.548971596474045</c:v>
                </c:pt>
                <c:pt idx="40221">
                  <c:v>-14.385406464250735</c:v>
                </c:pt>
                <c:pt idx="40222">
                  <c:v>-13.161116552399609</c:v>
                </c:pt>
                <c:pt idx="40223">
                  <c:v>-14.9975514201763</c:v>
                </c:pt>
                <c:pt idx="40224">
                  <c:v>-14.079333986287953</c:v>
                </c:pt>
                <c:pt idx="40225">
                  <c:v>-16.527913809990206</c:v>
                </c:pt>
                <c:pt idx="40226">
                  <c:v>-16.833986287952989</c:v>
                </c:pt>
                <c:pt idx="40227">
                  <c:v>-15.30362389813908</c:v>
                </c:pt>
                <c:pt idx="40228">
                  <c:v>-17.446131243878551</c:v>
                </c:pt>
                <c:pt idx="40229">
                  <c:v>-17.140058765915768</c:v>
                </c:pt>
                <c:pt idx="40230">
                  <c:v>-14.079333986287953</c:v>
                </c:pt>
                <c:pt idx="40231">
                  <c:v>-13.161116552399609</c:v>
                </c:pt>
                <c:pt idx="40232">
                  <c:v>-8.570029382957884</c:v>
                </c:pt>
                <c:pt idx="40233">
                  <c:v>-7.0396669931439764</c:v>
                </c:pt>
                <c:pt idx="40234">
                  <c:v>-6.7335945151811956</c:v>
                </c:pt>
                <c:pt idx="40235">
                  <c:v>-9.1821743388834491</c:v>
                </c:pt>
                <c:pt idx="40236">
                  <c:v>-11.936826640548482</c:v>
                </c:pt>
                <c:pt idx="40237">
                  <c:v>-12.548971596474045</c:v>
                </c:pt>
                <c:pt idx="40238">
                  <c:v>-7.9578844270323223</c:v>
                </c:pt>
                <c:pt idx="40239">
                  <c:v>-4.8971596474045063</c:v>
                </c:pt>
                <c:pt idx="40240">
                  <c:v>-10.406464250734574</c:v>
                </c:pt>
                <c:pt idx="40241">
                  <c:v>-11.936826640548482</c:v>
                </c:pt>
                <c:pt idx="40242">
                  <c:v>-10.406464250734574</c:v>
                </c:pt>
                <c:pt idx="40243">
                  <c:v>-9.1821743388834491</c:v>
                </c:pt>
                <c:pt idx="40244">
                  <c:v>-11.630754162585701</c:v>
                </c:pt>
                <c:pt idx="40245">
                  <c:v>-9.7943192948090125</c:v>
                </c:pt>
                <c:pt idx="40246">
                  <c:v>-10.712536728697357</c:v>
                </c:pt>
                <c:pt idx="40247">
                  <c:v>-10.406464250734574</c:v>
                </c:pt>
                <c:pt idx="40248">
                  <c:v>-9.7943192948090125</c:v>
                </c:pt>
                <c:pt idx="40249">
                  <c:v>-12.242899118511264</c:v>
                </c:pt>
                <c:pt idx="40250">
                  <c:v>-12.242899118511264</c:v>
                </c:pt>
                <c:pt idx="40251">
                  <c:v>-10.406464250734574</c:v>
                </c:pt>
                <c:pt idx="40252">
                  <c:v>-12.855044074436828</c:v>
                </c:pt>
                <c:pt idx="40253">
                  <c:v>-10.406464250734574</c:v>
                </c:pt>
                <c:pt idx="40254">
                  <c:v>-11.936826640548482</c:v>
                </c:pt>
                <c:pt idx="40255">
                  <c:v>-11.32468168462292</c:v>
                </c:pt>
                <c:pt idx="40256">
                  <c:v>-9.7943192948090125</c:v>
                </c:pt>
                <c:pt idx="40257">
                  <c:v>-13.773261508325172</c:v>
                </c:pt>
                <c:pt idx="40258">
                  <c:v>-11.018609206660138</c:v>
                </c:pt>
                <c:pt idx="40259">
                  <c:v>-12.855044074436828</c:v>
                </c:pt>
                <c:pt idx="40260">
                  <c:v>-11.32468168462292</c:v>
                </c:pt>
                <c:pt idx="40261">
                  <c:v>-8.570029382957884</c:v>
                </c:pt>
                <c:pt idx="40262">
                  <c:v>-8.8761018609206666</c:v>
                </c:pt>
                <c:pt idx="40263">
                  <c:v>-11.018609206660138</c:v>
                </c:pt>
                <c:pt idx="40264">
                  <c:v>-12.242899118511264</c:v>
                </c:pt>
                <c:pt idx="40265">
                  <c:v>-11.630754162585701</c:v>
                </c:pt>
                <c:pt idx="40266">
                  <c:v>-13.467189030362391</c:v>
                </c:pt>
                <c:pt idx="40267">
                  <c:v>-10.406464250734574</c:v>
                </c:pt>
                <c:pt idx="40268">
                  <c:v>-12.242899118511264</c:v>
                </c:pt>
                <c:pt idx="40269">
                  <c:v>-12.855044074436828</c:v>
                </c:pt>
                <c:pt idx="40270">
                  <c:v>-10.712536728697357</c:v>
                </c:pt>
                <c:pt idx="40271">
                  <c:v>-11.936826640548482</c:v>
                </c:pt>
                <c:pt idx="40272">
                  <c:v>-10.100391772771793</c:v>
                </c:pt>
                <c:pt idx="40273">
                  <c:v>-9.1821743388834491</c:v>
                </c:pt>
                <c:pt idx="40274">
                  <c:v>-10.100391772771793</c:v>
                </c:pt>
                <c:pt idx="40275">
                  <c:v>-11.630754162585701</c:v>
                </c:pt>
                <c:pt idx="40276">
                  <c:v>-11.936826640548482</c:v>
                </c:pt>
                <c:pt idx="40277">
                  <c:v>-7.6518119490695398</c:v>
                </c:pt>
                <c:pt idx="40278">
                  <c:v>-6.1214495592556322</c:v>
                </c:pt>
                <c:pt idx="40279">
                  <c:v>-8.2639569049951032</c:v>
                </c:pt>
                <c:pt idx="40280">
                  <c:v>-8.570029382957884</c:v>
                </c:pt>
                <c:pt idx="40281">
                  <c:v>-8.8761018609206666</c:v>
                </c:pt>
                <c:pt idx="40282">
                  <c:v>-6.4275220372184139</c:v>
                </c:pt>
                <c:pt idx="40283">
                  <c:v>-6.4275220372184139</c:v>
                </c:pt>
                <c:pt idx="40284">
                  <c:v>-8.8761018609206666</c:v>
                </c:pt>
                <c:pt idx="40285">
                  <c:v>-11.936826640548482</c:v>
                </c:pt>
                <c:pt idx="40286">
                  <c:v>-13.467189030362391</c:v>
                </c:pt>
                <c:pt idx="40287">
                  <c:v>-13.467189030362391</c:v>
                </c:pt>
                <c:pt idx="40288">
                  <c:v>-14.079333986287953</c:v>
                </c:pt>
                <c:pt idx="40289">
                  <c:v>-11.32468168462292</c:v>
                </c:pt>
                <c:pt idx="40290">
                  <c:v>-13.467189030362391</c:v>
                </c:pt>
                <c:pt idx="40291">
                  <c:v>-11.32468168462292</c:v>
                </c:pt>
                <c:pt idx="40292">
                  <c:v>-11.32468168462292</c:v>
                </c:pt>
                <c:pt idx="40293">
                  <c:v>-15.30362389813908</c:v>
                </c:pt>
                <c:pt idx="40294">
                  <c:v>-13.161116552399609</c:v>
                </c:pt>
                <c:pt idx="40295">
                  <c:v>-11.32468168462292</c:v>
                </c:pt>
                <c:pt idx="40296">
                  <c:v>-11.32468168462292</c:v>
                </c:pt>
                <c:pt idx="40297">
                  <c:v>-15.60969637610186</c:v>
                </c:pt>
                <c:pt idx="40298">
                  <c:v>-14.385406464250735</c:v>
                </c:pt>
                <c:pt idx="40299">
                  <c:v>-14.9975514201763</c:v>
                </c:pt>
                <c:pt idx="40300">
                  <c:v>-12.242899118511264</c:v>
                </c:pt>
                <c:pt idx="40301">
                  <c:v>-14.385406464250735</c:v>
                </c:pt>
                <c:pt idx="40302">
                  <c:v>-15.60969637610186</c:v>
                </c:pt>
                <c:pt idx="40303">
                  <c:v>-12.855044074436828</c:v>
                </c:pt>
                <c:pt idx="40304">
                  <c:v>-15.30362389813908</c:v>
                </c:pt>
                <c:pt idx="40305">
                  <c:v>-15.30362389813908</c:v>
                </c:pt>
                <c:pt idx="40306">
                  <c:v>-13.161116552399609</c:v>
                </c:pt>
                <c:pt idx="40307">
                  <c:v>-14.691478942213516</c:v>
                </c:pt>
                <c:pt idx="40308">
                  <c:v>-13.161116552399609</c:v>
                </c:pt>
                <c:pt idx="40309">
                  <c:v>-14.079333986287953</c:v>
                </c:pt>
                <c:pt idx="40310">
                  <c:v>-12.855044074436828</c:v>
                </c:pt>
                <c:pt idx="40311">
                  <c:v>-14.079333986287953</c:v>
                </c:pt>
                <c:pt idx="40312">
                  <c:v>-14.691478942213516</c:v>
                </c:pt>
                <c:pt idx="40313">
                  <c:v>-13.161116552399609</c:v>
                </c:pt>
                <c:pt idx="40314">
                  <c:v>-14.385406464250735</c:v>
                </c:pt>
                <c:pt idx="40315">
                  <c:v>-14.691478942213516</c:v>
                </c:pt>
                <c:pt idx="40316">
                  <c:v>-15.30362389813908</c:v>
                </c:pt>
                <c:pt idx="40317">
                  <c:v>-16.833986287952989</c:v>
                </c:pt>
                <c:pt idx="40318">
                  <c:v>-18.058276199804116</c:v>
                </c:pt>
                <c:pt idx="40319">
                  <c:v>-11.630754162585701</c:v>
                </c:pt>
                <c:pt idx="40320">
                  <c:v>-11.018609206660138</c:v>
                </c:pt>
                <c:pt idx="40321">
                  <c:v>-13.161116552399609</c:v>
                </c:pt>
                <c:pt idx="40322">
                  <c:v>-12.855044074436828</c:v>
                </c:pt>
                <c:pt idx="40323">
                  <c:v>-15.915768854064645</c:v>
                </c:pt>
                <c:pt idx="40324">
                  <c:v>-14.9975514201763</c:v>
                </c:pt>
                <c:pt idx="40325">
                  <c:v>-12.242899118511264</c:v>
                </c:pt>
                <c:pt idx="40326">
                  <c:v>-7.6518119490695398</c:v>
                </c:pt>
                <c:pt idx="40327">
                  <c:v>-11.018609206660138</c:v>
                </c:pt>
                <c:pt idx="40328">
                  <c:v>-12.855044074436828</c:v>
                </c:pt>
                <c:pt idx="40329">
                  <c:v>-12.855044074436828</c:v>
                </c:pt>
                <c:pt idx="40330">
                  <c:v>-11.32468168462292</c:v>
                </c:pt>
                <c:pt idx="40331">
                  <c:v>-10.100391772771793</c:v>
                </c:pt>
                <c:pt idx="40332">
                  <c:v>-10.406464250734574</c:v>
                </c:pt>
                <c:pt idx="40333">
                  <c:v>-8.8761018609206666</c:v>
                </c:pt>
                <c:pt idx="40334">
                  <c:v>-9.7943192948090125</c:v>
                </c:pt>
                <c:pt idx="40335">
                  <c:v>-7.3457394711067581</c:v>
                </c:pt>
                <c:pt idx="40336">
                  <c:v>-6.4275220372184139</c:v>
                </c:pt>
                <c:pt idx="40337">
                  <c:v>-7.3457394711067581</c:v>
                </c:pt>
                <c:pt idx="40338">
                  <c:v>-8.8761018609206666</c:v>
                </c:pt>
                <c:pt idx="40339">
                  <c:v>-8.570029382957884</c:v>
                </c:pt>
                <c:pt idx="40340">
                  <c:v>-10.100391772771793</c:v>
                </c:pt>
                <c:pt idx="40341">
                  <c:v>-12.548971596474045</c:v>
                </c:pt>
                <c:pt idx="40342">
                  <c:v>-13.161116552399609</c:v>
                </c:pt>
                <c:pt idx="40343">
                  <c:v>-13.773261508325172</c:v>
                </c:pt>
                <c:pt idx="40344">
                  <c:v>-12.548971596474045</c:v>
                </c:pt>
                <c:pt idx="40345">
                  <c:v>-11.018609206660138</c:v>
                </c:pt>
                <c:pt idx="40346">
                  <c:v>-11.630754162585701</c:v>
                </c:pt>
                <c:pt idx="40347">
                  <c:v>-7.6518119490695398</c:v>
                </c:pt>
                <c:pt idx="40348">
                  <c:v>-10.712536728697357</c:v>
                </c:pt>
                <c:pt idx="40349">
                  <c:v>-10.406464250734574</c:v>
                </c:pt>
                <c:pt idx="40350">
                  <c:v>-10.100391772771793</c:v>
                </c:pt>
                <c:pt idx="40351">
                  <c:v>-9.7943192948090125</c:v>
                </c:pt>
                <c:pt idx="40352">
                  <c:v>-10.712536728697357</c:v>
                </c:pt>
                <c:pt idx="40353">
                  <c:v>-10.100391772771793</c:v>
                </c:pt>
                <c:pt idx="40354">
                  <c:v>-9.1821743388834491</c:v>
                </c:pt>
                <c:pt idx="40355">
                  <c:v>-9.1821743388834491</c:v>
                </c:pt>
                <c:pt idx="40356">
                  <c:v>-12.548971596474045</c:v>
                </c:pt>
                <c:pt idx="40357">
                  <c:v>-13.161116552399609</c:v>
                </c:pt>
                <c:pt idx="40358">
                  <c:v>-11.630754162585701</c:v>
                </c:pt>
                <c:pt idx="40359">
                  <c:v>-11.936826640548482</c:v>
                </c:pt>
                <c:pt idx="40360">
                  <c:v>-14.079333986287953</c:v>
                </c:pt>
                <c:pt idx="40361">
                  <c:v>-8.570029382957884</c:v>
                </c:pt>
                <c:pt idx="40362">
                  <c:v>-13.161116552399609</c:v>
                </c:pt>
                <c:pt idx="40363">
                  <c:v>-12.548971596474045</c:v>
                </c:pt>
                <c:pt idx="40364">
                  <c:v>-7.6518119490695398</c:v>
                </c:pt>
                <c:pt idx="40365">
                  <c:v>-8.2639569049951032</c:v>
                </c:pt>
                <c:pt idx="40366">
                  <c:v>-8.2639569049951032</c:v>
                </c:pt>
                <c:pt idx="40367">
                  <c:v>-10.100391772771793</c:v>
                </c:pt>
                <c:pt idx="40368">
                  <c:v>-9.7943192948090125</c:v>
                </c:pt>
                <c:pt idx="40369">
                  <c:v>-11.018609206660138</c:v>
                </c:pt>
                <c:pt idx="40370">
                  <c:v>-7.9578844270323223</c:v>
                </c:pt>
                <c:pt idx="40371">
                  <c:v>-11.936826640548482</c:v>
                </c:pt>
                <c:pt idx="40372">
                  <c:v>-10.406464250734574</c:v>
                </c:pt>
                <c:pt idx="40373">
                  <c:v>-9.1821743388834491</c:v>
                </c:pt>
                <c:pt idx="40374">
                  <c:v>-11.936826640548482</c:v>
                </c:pt>
                <c:pt idx="40375">
                  <c:v>-12.548971596474045</c:v>
                </c:pt>
                <c:pt idx="40376">
                  <c:v>-13.161116552399609</c:v>
                </c:pt>
                <c:pt idx="40377">
                  <c:v>-14.079333986287953</c:v>
                </c:pt>
                <c:pt idx="40378">
                  <c:v>-13.467189030362391</c:v>
                </c:pt>
                <c:pt idx="40379">
                  <c:v>-14.9975514201763</c:v>
                </c:pt>
                <c:pt idx="40380">
                  <c:v>-11.32468168462292</c:v>
                </c:pt>
                <c:pt idx="40381">
                  <c:v>-11.018609206660138</c:v>
                </c:pt>
                <c:pt idx="40382">
                  <c:v>-11.936826640548482</c:v>
                </c:pt>
                <c:pt idx="40383">
                  <c:v>-13.467189030362391</c:v>
                </c:pt>
                <c:pt idx="40384">
                  <c:v>-10.100391772771793</c:v>
                </c:pt>
                <c:pt idx="40385">
                  <c:v>-12.548971596474045</c:v>
                </c:pt>
                <c:pt idx="40386">
                  <c:v>-12.855044074436828</c:v>
                </c:pt>
                <c:pt idx="40387">
                  <c:v>-14.691478942213516</c:v>
                </c:pt>
                <c:pt idx="40388">
                  <c:v>-11.018609206660138</c:v>
                </c:pt>
                <c:pt idx="40389">
                  <c:v>-12.855044074436828</c:v>
                </c:pt>
                <c:pt idx="40390">
                  <c:v>-11.936826640548482</c:v>
                </c:pt>
                <c:pt idx="40391">
                  <c:v>-15.30362389813908</c:v>
                </c:pt>
                <c:pt idx="40392">
                  <c:v>-12.855044074436828</c:v>
                </c:pt>
                <c:pt idx="40393">
                  <c:v>-13.773261508325172</c:v>
                </c:pt>
                <c:pt idx="40394">
                  <c:v>-10.406464250734574</c:v>
                </c:pt>
                <c:pt idx="40395">
                  <c:v>-9.1821743388834491</c:v>
                </c:pt>
                <c:pt idx="40396">
                  <c:v>-9.1821743388834491</c:v>
                </c:pt>
                <c:pt idx="40397">
                  <c:v>-12.242899118511264</c:v>
                </c:pt>
                <c:pt idx="40398">
                  <c:v>-14.385406464250735</c:v>
                </c:pt>
                <c:pt idx="40399">
                  <c:v>-9.1821743388834491</c:v>
                </c:pt>
                <c:pt idx="40400">
                  <c:v>-7.3457394711067581</c:v>
                </c:pt>
                <c:pt idx="40401">
                  <c:v>-13.773261508325172</c:v>
                </c:pt>
                <c:pt idx="40402">
                  <c:v>-13.161116552399609</c:v>
                </c:pt>
                <c:pt idx="40403">
                  <c:v>-14.079333986287953</c:v>
                </c:pt>
                <c:pt idx="40404">
                  <c:v>-14.385406464250735</c:v>
                </c:pt>
                <c:pt idx="40405">
                  <c:v>-10.406464250734574</c:v>
                </c:pt>
                <c:pt idx="40406">
                  <c:v>-12.242899118511264</c:v>
                </c:pt>
                <c:pt idx="40407">
                  <c:v>-14.079333986287953</c:v>
                </c:pt>
                <c:pt idx="40408">
                  <c:v>-12.242899118511264</c:v>
                </c:pt>
                <c:pt idx="40409">
                  <c:v>-12.855044074436828</c:v>
                </c:pt>
                <c:pt idx="40410">
                  <c:v>-7.9578844270323223</c:v>
                </c:pt>
                <c:pt idx="40411">
                  <c:v>-12.242899118511264</c:v>
                </c:pt>
                <c:pt idx="40412">
                  <c:v>-13.773261508325172</c:v>
                </c:pt>
                <c:pt idx="40413">
                  <c:v>-12.242899118511264</c:v>
                </c:pt>
                <c:pt idx="40414">
                  <c:v>-11.630754162585701</c:v>
                </c:pt>
                <c:pt idx="40415">
                  <c:v>-11.630754162585701</c:v>
                </c:pt>
                <c:pt idx="40416">
                  <c:v>-12.548971596474045</c:v>
                </c:pt>
                <c:pt idx="40417">
                  <c:v>-11.32468168462292</c:v>
                </c:pt>
                <c:pt idx="40418">
                  <c:v>-12.855044074436828</c:v>
                </c:pt>
                <c:pt idx="40419">
                  <c:v>-8.570029382957884</c:v>
                </c:pt>
                <c:pt idx="40420">
                  <c:v>-9.1821743388834491</c:v>
                </c:pt>
                <c:pt idx="40421">
                  <c:v>-10.100391772771793</c:v>
                </c:pt>
                <c:pt idx="40422">
                  <c:v>-11.32468168462292</c:v>
                </c:pt>
                <c:pt idx="40423">
                  <c:v>-8.570029382957884</c:v>
                </c:pt>
                <c:pt idx="40424">
                  <c:v>-7.0396669931439764</c:v>
                </c:pt>
                <c:pt idx="40425">
                  <c:v>-6.7335945151811956</c:v>
                </c:pt>
                <c:pt idx="40426">
                  <c:v>-6.4275220372184139</c:v>
                </c:pt>
                <c:pt idx="40427">
                  <c:v>-7.9578844270323223</c:v>
                </c:pt>
                <c:pt idx="40428">
                  <c:v>-6.7335945151811956</c:v>
                </c:pt>
                <c:pt idx="40429">
                  <c:v>-11.018609206660138</c:v>
                </c:pt>
                <c:pt idx="40430">
                  <c:v>-12.855044074436828</c:v>
                </c:pt>
                <c:pt idx="40431">
                  <c:v>-12.242899118511264</c:v>
                </c:pt>
                <c:pt idx="40432">
                  <c:v>-7.9578844270323223</c:v>
                </c:pt>
                <c:pt idx="40433">
                  <c:v>-9.7943192948090125</c:v>
                </c:pt>
                <c:pt idx="40434">
                  <c:v>-9.1821743388834491</c:v>
                </c:pt>
                <c:pt idx="40435">
                  <c:v>-10.712536728697357</c:v>
                </c:pt>
                <c:pt idx="40436">
                  <c:v>-9.1821743388834491</c:v>
                </c:pt>
                <c:pt idx="40437">
                  <c:v>-11.936826640548482</c:v>
                </c:pt>
                <c:pt idx="40438">
                  <c:v>-10.406464250734574</c:v>
                </c:pt>
                <c:pt idx="40439">
                  <c:v>-8.570029382957884</c:v>
                </c:pt>
                <c:pt idx="40440">
                  <c:v>-11.32468168462292</c:v>
                </c:pt>
                <c:pt idx="40441">
                  <c:v>-10.100391772771793</c:v>
                </c:pt>
                <c:pt idx="40442">
                  <c:v>-11.32468168462292</c:v>
                </c:pt>
                <c:pt idx="40443">
                  <c:v>-12.548971596474045</c:v>
                </c:pt>
                <c:pt idx="40444">
                  <c:v>-14.079333986287953</c:v>
                </c:pt>
                <c:pt idx="40445">
                  <c:v>-14.385406464250735</c:v>
                </c:pt>
                <c:pt idx="40446">
                  <c:v>-10.712536728697357</c:v>
                </c:pt>
                <c:pt idx="40447">
                  <c:v>-9.7943192948090125</c:v>
                </c:pt>
                <c:pt idx="40448">
                  <c:v>-11.32468168462292</c:v>
                </c:pt>
                <c:pt idx="40449">
                  <c:v>-9.1821743388834491</c:v>
                </c:pt>
                <c:pt idx="40450">
                  <c:v>-13.773261508325172</c:v>
                </c:pt>
                <c:pt idx="40451">
                  <c:v>-11.018609206660138</c:v>
                </c:pt>
                <c:pt idx="40452">
                  <c:v>-11.630754162585701</c:v>
                </c:pt>
                <c:pt idx="40453">
                  <c:v>-14.385406464250735</c:v>
                </c:pt>
                <c:pt idx="40454">
                  <c:v>-10.712536728697357</c:v>
                </c:pt>
                <c:pt idx="40455">
                  <c:v>-12.242899118511264</c:v>
                </c:pt>
                <c:pt idx="40456">
                  <c:v>-12.855044074436828</c:v>
                </c:pt>
                <c:pt idx="40457">
                  <c:v>-12.548971596474045</c:v>
                </c:pt>
                <c:pt idx="40458">
                  <c:v>-14.9975514201763</c:v>
                </c:pt>
                <c:pt idx="40459">
                  <c:v>-12.548971596474045</c:v>
                </c:pt>
                <c:pt idx="40460">
                  <c:v>-12.855044074436828</c:v>
                </c:pt>
                <c:pt idx="40461">
                  <c:v>-13.467189030362391</c:v>
                </c:pt>
                <c:pt idx="40462">
                  <c:v>-12.242899118511264</c:v>
                </c:pt>
                <c:pt idx="40463">
                  <c:v>-9.1821743388834491</c:v>
                </c:pt>
                <c:pt idx="40464">
                  <c:v>-10.712536728697357</c:v>
                </c:pt>
                <c:pt idx="40465">
                  <c:v>-12.548971596474045</c:v>
                </c:pt>
                <c:pt idx="40466">
                  <c:v>-10.406464250734574</c:v>
                </c:pt>
                <c:pt idx="40467">
                  <c:v>-13.161116552399609</c:v>
                </c:pt>
                <c:pt idx="40468">
                  <c:v>-12.855044074436828</c:v>
                </c:pt>
                <c:pt idx="40469">
                  <c:v>-13.467189030362391</c:v>
                </c:pt>
                <c:pt idx="40470">
                  <c:v>-11.630754162585701</c:v>
                </c:pt>
                <c:pt idx="40471">
                  <c:v>-11.32468168462292</c:v>
                </c:pt>
                <c:pt idx="40472">
                  <c:v>-15.30362389813908</c:v>
                </c:pt>
                <c:pt idx="40473">
                  <c:v>-12.855044074436828</c:v>
                </c:pt>
                <c:pt idx="40474">
                  <c:v>-13.467189030362391</c:v>
                </c:pt>
                <c:pt idx="40475">
                  <c:v>-17.140058765915768</c:v>
                </c:pt>
                <c:pt idx="40476">
                  <c:v>-18.058276199804116</c:v>
                </c:pt>
                <c:pt idx="40477">
                  <c:v>-15.30362389813908</c:v>
                </c:pt>
                <c:pt idx="40478">
                  <c:v>-13.467189030362391</c:v>
                </c:pt>
                <c:pt idx="40479">
                  <c:v>-11.936826640548482</c:v>
                </c:pt>
                <c:pt idx="40480">
                  <c:v>-14.385406464250735</c:v>
                </c:pt>
                <c:pt idx="40481">
                  <c:v>-13.161116552399609</c:v>
                </c:pt>
                <c:pt idx="40482">
                  <c:v>-16.833986287952989</c:v>
                </c:pt>
                <c:pt idx="40483">
                  <c:v>-14.691478942213516</c:v>
                </c:pt>
                <c:pt idx="40484">
                  <c:v>-14.9975514201763</c:v>
                </c:pt>
                <c:pt idx="40485">
                  <c:v>-11.936826640548482</c:v>
                </c:pt>
                <c:pt idx="40486">
                  <c:v>-12.855044074436828</c:v>
                </c:pt>
                <c:pt idx="40487">
                  <c:v>-12.242899118511264</c:v>
                </c:pt>
                <c:pt idx="40488">
                  <c:v>-10.712536728697357</c:v>
                </c:pt>
                <c:pt idx="40489">
                  <c:v>-9.1821743388834491</c:v>
                </c:pt>
                <c:pt idx="40490">
                  <c:v>-12.548971596474045</c:v>
                </c:pt>
                <c:pt idx="40491">
                  <c:v>-8.8761018609206666</c:v>
                </c:pt>
                <c:pt idx="40492">
                  <c:v>-10.100391772771793</c:v>
                </c:pt>
                <c:pt idx="40493">
                  <c:v>-13.773261508325172</c:v>
                </c:pt>
                <c:pt idx="40494">
                  <c:v>-12.242899118511264</c:v>
                </c:pt>
                <c:pt idx="40495">
                  <c:v>-10.406464250734574</c:v>
                </c:pt>
                <c:pt idx="40496">
                  <c:v>-11.32468168462292</c:v>
                </c:pt>
                <c:pt idx="40497">
                  <c:v>-11.936826640548482</c:v>
                </c:pt>
                <c:pt idx="40498">
                  <c:v>-13.467189030362391</c:v>
                </c:pt>
                <c:pt idx="40499">
                  <c:v>-12.242899118511264</c:v>
                </c:pt>
                <c:pt idx="40500">
                  <c:v>-12.855044074436828</c:v>
                </c:pt>
                <c:pt idx="40501">
                  <c:v>-12.855044074436828</c:v>
                </c:pt>
                <c:pt idx="40502">
                  <c:v>-13.467189030362391</c:v>
                </c:pt>
                <c:pt idx="40503">
                  <c:v>-14.079333986287953</c:v>
                </c:pt>
                <c:pt idx="40504">
                  <c:v>-13.161116552399609</c:v>
                </c:pt>
                <c:pt idx="40505">
                  <c:v>-10.100391772771793</c:v>
                </c:pt>
                <c:pt idx="40506">
                  <c:v>-11.32468168462292</c:v>
                </c:pt>
                <c:pt idx="40507">
                  <c:v>-13.467189030362391</c:v>
                </c:pt>
                <c:pt idx="40508">
                  <c:v>-13.467189030362391</c:v>
                </c:pt>
                <c:pt idx="40509">
                  <c:v>-9.7943192948090125</c:v>
                </c:pt>
                <c:pt idx="40510">
                  <c:v>-11.018609206660138</c:v>
                </c:pt>
                <c:pt idx="40511">
                  <c:v>-10.712536728697357</c:v>
                </c:pt>
                <c:pt idx="40512">
                  <c:v>-11.936826640548482</c:v>
                </c:pt>
                <c:pt idx="40513">
                  <c:v>-11.32468168462292</c:v>
                </c:pt>
                <c:pt idx="40514">
                  <c:v>-9.1821743388834491</c:v>
                </c:pt>
                <c:pt idx="40515">
                  <c:v>-12.855044074436828</c:v>
                </c:pt>
                <c:pt idx="40516">
                  <c:v>-12.242899118511264</c:v>
                </c:pt>
                <c:pt idx="40517">
                  <c:v>-12.242899118511264</c:v>
                </c:pt>
                <c:pt idx="40518">
                  <c:v>-13.773261508325172</c:v>
                </c:pt>
                <c:pt idx="40519">
                  <c:v>-14.079333986287953</c:v>
                </c:pt>
                <c:pt idx="40520">
                  <c:v>-12.242899118511264</c:v>
                </c:pt>
                <c:pt idx="40521">
                  <c:v>-13.161116552399609</c:v>
                </c:pt>
                <c:pt idx="40522">
                  <c:v>-11.018609206660138</c:v>
                </c:pt>
                <c:pt idx="40523">
                  <c:v>-14.385406464250735</c:v>
                </c:pt>
                <c:pt idx="40524">
                  <c:v>-12.242899118511264</c:v>
                </c:pt>
                <c:pt idx="40525">
                  <c:v>-10.406464250734574</c:v>
                </c:pt>
                <c:pt idx="40526">
                  <c:v>-11.32468168462292</c:v>
                </c:pt>
                <c:pt idx="40527">
                  <c:v>-9.7943192948090125</c:v>
                </c:pt>
                <c:pt idx="40528">
                  <c:v>-11.32468168462292</c:v>
                </c:pt>
                <c:pt idx="40529">
                  <c:v>-12.242899118511264</c:v>
                </c:pt>
                <c:pt idx="40530">
                  <c:v>-13.161116552399609</c:v>
                </c:pt>
                <c:pt idx="40531">
                  <c:v>-13.773261508325172</c:v>
                </c:pt>
                <c:pt idx="40532">
                  <c:v>-11.936826640548482</c:v>
                </c:pt>
                <c:pt idx="40533">
                  <c:v>-11.018609206660138</c:v>
                </c:pt>
                <c:pt idx="40534">
                  <c:v>-14.079333986287953</c:v>
                </c:pt>
                <c:pt idx="40535">
                  <c:v>-14.079333986287953</c:v>
                </c:pt>
                <c:pt idx="40536">
                  <c:v>-14.385406464250735</c:v>
                </c:pt>
                <c:pt idx="40537">
                  <c:v>-12.855044074436828</c:v>
                </c:pt>
                <c:pt idx="40538">
                  <c:v>-8.8761018609206666</c:v>
                </c:pt>
                <c:pt idx="40539">
                  <c:v>-9.7943192948090125</c:v>
                </c:pt>
                <c:pt idx="40540">
                  <c:v>-12.242899118511264</c:v>
                </c:pt>
                <c:pt idx="40541">
                  <c:v>-11.018609206660138</c:v>
                </c:pt>
                <c:pt idx="40542">
                  <c:v>-13.773261508325172</c:v>
                </c:pt>
                <c:pt idx="40543">
                  <c:v>-12.855044074436828</c:v>
                </c:pt>
                <c:pt idx="40544">
                  <c:v>-13.467189030362391</c:v>
                </c:pt>
                <c:pt idx="40545">
                  <c:v>-11.936826640548482</c:v>
                </c:pt>
                <c:pt idx="40546">
                  <c:v>-13.161116552399609</c:v>
                </c:pt>
                <c:pt idx="40547">
                  <c:v>-13.467189030362391</c:v>
                </c:pt>
                <c:pt idx="40548">
                  <c:v>-13.161116552399609</c:v>
                </c:pt>
                <c:pt idx="40549">
                  <c:v>-11.936826640548482</c:v>
                </c:pt>
                <c:pt idx="40550">
                  <c:v>-11.936826640548482</c:v>
                </c:pt>
                <c:pt idx="40551">
                  <c:v>-10.712536728697357</c:v>
                </c:pt>
                <c:pt idx="40552">
                  <c:v>-15.30362389813908</c:v>
                </c:pt>
                <c:pt idx="40553">
                  <c:v>-13.773261508325172</c:v>
                </c:pt>
                <c:pt idx="40554">
                  <c:v>-13.467189030362391</c:v>
                </c:pt>
                <c:pt idx="40555">
                  <c:v>-17.752203721841333</c:v>
                </c:pt>
                <c:pt idx="40556">
                  <c:v>-15.915768854064645</c:v>
                </c:pt>
                <c:pt idx="40557">
                  <c:v>-12.548971596474045</c:v>
                </c:pt>
                <c:pt idx="40558">
                  <c:v>-12.548971596474045</c:v>
                </c:pt>
                <c:pt idx="40559">
                  <c:v>-13.773261508325172</c:v>
                </c:pt>
                <c:pt idx="40560">
                  <c:v>-12.242899118511264</c:v>
                </c:pt>
                <c:pt idx="40561">
                  <c:v>-11.936826640548482</c:v>
                </c:pt>
                <c:pt idx="40562">
                  <c:v>-10.100391772771793</c:v>
                </c:pt>
                <c:pt idx="40563">
                  <c:v>-11.936826640548482</c:v>
                </c:pt>
                <c:pt idx="40564">
                  <c:v>-9.7943192948090125</c:v>
                </c:pt>
                <c:pt idx="40565">
                  <c:v>-11.936826640548482</c:v>
                </c:pt>
                <c:pt idx="40566">
                  <c:v>-11.630754162585701</c:v>
                </c:pt>
                <c:pt idx="40567">
                  <c:v>-11.018609206660138</c:v>
                </c:pt>
                <c:pt idx="40568">
                  <c:v>-11.936826640548482</c:v>
                </c:pt>
                <c:pt idx="40569">
                  <c:v>-12.855044074436828</c:v>
                </c:pt>
                <c:pt idx="40570">
                  <c:v>-15.60969637610186</c:v>
                </c:pt>
                <c:pt idx="40571">
                  <c:v>-9.1821743388834491</c:v>
                </c:pt>
                <c:pt idx="40572">
                  <c:v>-12.855044074436828</c:v>
                </c:pt>
                <c:pt idx="40573">
                  <c:v>-10.100391772771793</c:v>
                </c:pt>
                <c:pt idx="40574">
                  <c:v>-10.406464250734574</c:v>
                </c:pt>
                <c:pt idx="40575">
                  <c:v>-12.548971596474045</c:v>
                </c:pt>
                <c:pt idx="40576">
                  <c:v>-14.079333986287953</c:v>
                </c:pt>
                <c:pt idx="40577">
                  <c:v>-14.9975514201763</c:v>
                </c:pt>
                <c:pt idx="40578">
                  <c:v>-13.773261508325172</c:v>
                </c:pt>
                <c:pt idx="40579">
                  <c:v>-15.30362389813908</c:v>
                </c:pt>
                <c:pt idx="40580">
                  <c:v>-12.548971596474045</c:v>
                </c:pt>
                <c:pt idx="40581">
                  <c:v>-13.467189030362391</c:v>
                </c:pt>
                <c:pt idx="40582">
                  <c:v>-10.406464250734574</c:v>
                </c:pt>
                <c:pt idx="40583">
                  <c:v>-9.1821743388834491</c:v>
                </c:pt>
                <c:pt idx="40584">
                  <c:v>-11.630754162585701</c:v>
                </c:pt>
                <c:pt idx="40585">
                  <c:v>-11.32468168462292</c:v>
                </c:pt>
                <c:pt idx="40586">
                  <c:v>-13.773261508325172</c:v>
                </c:pt>
                <c:pt idx="40587">
                  <c:v>-13.161116552399609</c:v>
                </c:pt>
                <c:pt idx="40588">
                  <c:v>-15.30362389813908</c:v>
                </c:pt>
                <c:pt idx="40589">
                  <c:v>-12.548971596474045</c:v>
                </c:pt>
                <c:pt idx="40590">
                  <c:v>-13.773261508325172</c:v>
                </c:pt>
                <c:pt idx="40591">
                  <c:v>-15.30362389813908</c:v>
                </c:pt>
                <c:pt idx="40592">
                  <c:v>-17.752203721841333</c:v>
                </c:pt>
                <c:pt idx="40593">
                  <c:v>-14.9975514201763</c:v>
                </c:pt>
                <c:pt idx="40594">
                  <c:v>-14.385406464250735</c:v>
                </c:pt>
                <c:pt idx="40595">
                  <c:v>-14.079333986287953</c:v>
                </c:pt>
                <c:pt idx="40596">
                  <c:v>-11.630754162585701</c:v>
                </c:pt>
                <c:pt idx="40597">
                  <c:v>-11.32468168462292</c:v>
                </c:pt>
                <c:pt idx="40598">
                  <c:v>-5.8153770812928505</c:v>
                </c:pt>
                <c:pt idx="40599">
                  <c:v>-11.936826640548482</c:v>
                </c:pt>
                <c:pt idx="40600">
                  <c:v>-10.406464250734574</c:v>
                </c:pt>
                <c:pt idx="40601">
                  <c:v>-12.855044074436828</c:v>
                </c:pt>
                <c:pt idx="40602">
                  <c:v>-11.32468168462292</c:v>
                </c:pt>
                <c:pt idx="40603">
                  <c:v>-12.242899118511264</c:v>
                </c:pt>
                <c:pt idx="40604">
                  <c:v>-11.630754162585701</c:v>
                </c:pt>
                <c:pt idx="40605">
                  <c:v>-11.018609206660138</c:v>
                </c:pt>
                <c:pt idx="40606">
                  <c:v>-9.7943192948090125</c:v>
                </c:pt>
                <c:pt idx="40607">
                  <c:v>-10.100391772771793</c:v>
                </c:pt>
                <c:pt idx="40608">
                  <c:v>-11.630754162585701</c:v>
                </c:pt>
                <c:pt idx="40609">
                  <c:v>-11.936826640548482</c:v>
                </c:pt>
                <c:pt idx="40610">
                  <c:v>-12.855044074436828</c:v>
                </c:pt>
                <c:pt idx="40611">
                  <c:v>-11.32468168462292</c:v>
                </c:pt>
                <c:pt idx="40612">
                  <c:v>-10.712536728697357</c:v>
                </c:pt>
                <c:pt idx="40613">
                  <c:v>-8.570029382957884</c:v>
                </c:pt>
                <c:pt idx="40614">
                  <c:v>-13.773261508325172</c:v>
                </c:pt>
                <c:pt idx="40615">
                  <c:v>-18.364348677766898</c:v>
                </c:pt>
                <c:pt idx="40616">
                  <c:v>-17.140058765915768</c:v>
                </c:pt>
                <c:pt idx="40617">
                  <c:v>-14.385406464250735</c:v>
                </c:pt>
                <c:pt idx="40618">
                  <c:v>-16.833986287952989</c:v>
                </c:pt>
                <c:pt idx="40619">
                  <c:v>-17.140058765915768</c:v>
                </c:pt>
                <c:pt idx="40620">
                  <c:v>-17.140058765915768</c:v>
                </c:pt>
                <c:pt idx="40621">
                  <c:v>-17.752203721841333</c:v>
                </c:pt>
                <c:pt idx="40622">
                  <c:v>-16.527913809990206</c:v>
                </c:pt>
                <c:pt idx="40623">
                  <c:v>-13.467189030362391</c:v>
                </c:pt>
                <c:pt idx="40624">
                  <c:v>-12.855044074436828</c:v>
                </c:pt>
                <c:pt idx="40625">
                  <c:v>-19.282566111655242</c:v>
                </c:pt>
                <c:pt idx="40626">
                  <c:v>-14.9975514201763</c:v>
                </c:pt>
                <c:pt idx="40627">
                  <c:v>-14.691478942213516</c:v>
                </c:pt>
                <c:pt idx="40628">
                  <c:v>-17.752203721841333</c:v>
                </c:pt>
                <c:pt idx="40629">
                  <c:v>-15.915768854064645</c:v>
                </c:pt>
                <c:pt idx="40630">
                  <c:v>-18.058276199804116</c:v>
                </c:pt>
                <c:pt idx="40631">
                  <c:v>-18.058276199804116</c:v>
                </c:pt>
                <c:pt idx="40632">
                  <c:v>-18.97649363369246</c:v>
                </c:pt>
                <c:pt idx="40633">
                  <c:v>-18.364348677766898</c:v>
                </c:pt>
                <c:pt idx="40634">
                  <c:v>-15.30362389813908</c:v>
                </c:pt>
                <c:pt idx="40635">
                  <c:v>-13.161116552399609</c:v>
                </c:pt>
                <c:pt idx="40636">
                  <c:v>-13.467189030362391</c:v>
                </c:pt>
                <c:pt idx="40637">
                  <c:v>-14.691478942213516</c:v>
                </c:pt>
                <c:pt idx="40638">
                  <c:v>-12.855044074436828</c:v>
                </c:pt>
                <c:pt idx="40639">
                  <c:v>-13.161116552399609</c:v>
                </c:pt>
                <c:pt idx="40640">
                  <c:v>-11.32468168462292</c:v>
                </c:pt>
                <c:pt idx="40641">
                  <c:v>-13.467189030362391</c:v>
                </c:pt>
                <c:pt idx="40642">
                  <c:v>-17.140058765915768</c:v>
                </c:pt>
                <c:pt idx="40643">
                  <c:v>-14.385406464250735</c:v>
                </c:pt>
                <c:pt idx="40644">
                  <c:v>-13.467189030362391</c:v>
                </c:pt>
                <c:pt idx="40645">
                  <c:v>-14.9975514201763</c:v>
                </c:pt>
                <c:pt idx="40646">
                  <c:v>-16.833986287952989</c:v>
                </c:pt>
                <c:pt idx="40647">
                  <c:v>-11.936826640548482</c:v>
                </c:pt>
                <c:pt idx="40648">
                  <c:v>-13.467189030362391</c:v>
                </c:pt>
                <c:pt idx="40649">
                  <c:v>-11.018609206660138</c:v>
                </c:pt>
                <c:pt idx="40650">
                  <c:v>-12.548971596474045</c:v>
                </c:pt>
                <c:pt idx="40651">
                  <c:v>-13.467189030362391</c:v>
                </c:pt>
                <c:pt idx="40652">
                  <c:v>-13.467189030362391</c:v>
                </c:pt>
                <c:pt idx="40653">
                  <c:v>-12.855044074436828</c:v>
                </c:pt>
                <c:pt idx="40654">
                  <c:v>-14.9975514201763</c:v>
                </c:pt>
                <c:pt idx="40655">
                  <c:v>-16.527913809990206</c:v>
                </c:pt>
                <c:pt idx="40656">
                  <c:v>-13.467189030362391</c:v>
                </c:pt>
                <c:pt idx="40657">
                  <c:v>-11.630754162585701</c:v>
                </c:pt>
                <c:pt idx="40658">
                  <c:v>-14.9975514201763</c:v>
                </c:pt>
                <c:pt idx="40659">
                  <c:v>-12.855044074436828</c:v>
                </c:pt>
                <c:pt idx="40660">
                  <c:v>-15.915768854064645</c:v>
                </c:pt>
                <c:pt idx="40661">
                  <c:v>-14.385406464250735</c:v>
                </c:pt>
                <c:pt idx="40662">
                  <c:v>-14.079333986287953</c:v>
                </c:pt>
                <c:pt idx="40663">
                  <c:v>-11.630754162585701</c:v>
                </c:pt>
                <c:pt idx="40664">
                  <c:v>-12.548971596474045</c:v>
                </c:pt>
                <c:pt idx="40665">
                  <c:v>-16.527913809990206</c:v>
                </c:pt>
                <c:pt idx="40666">
                  <c:v>-14.079333986287953</c:v>
                </c:pt>
                <c:pt idx="40667">
                  <c:v>-12.548971596474045</c:v>
                </c:pt>
                <c:pt idx="40668">
                  <c:v>-13.467189030362391</c:v>
                </c:pt>
                <c:pt idx="40669">
                  <c:v>-13.161116552399609</c:v>
                </c:pt>
                <c:pt idx="40670">
                  <c:v>-15.915768854064645</c:v>
                </c:pt>
                <c:pt idx="40671">
                  <c:v>-14.079333986287953</c:v>
                </c:pt>
                <c:pt idx="40672">
                  <c:v>-14.079333986287953</c:v>
                </c:pt>
                <c:pt idx="40673">
                  <c:v>-13.773261508325172</c:v>
                </c:pt>
                <c:pt idx="40674">
                  <c:v>-14.385406464250735</c:v>
                </c:pt>
                <c:pt idx="40675">
                  <c:v>-17.140058765915768</c:v>
                </c:pt>
                <c:pt idx="40676">
                  <c:v>-13.467189030362391</c:v>
                </c:pt>
                <c:pt idx="40677">
                  <c:v>-13.161116552399609</c:v>
                </c:pt>
                <c:pt idx="40678">
                  <c:v>-10.712536728697357</c:v>
                </c:pt>
                <c:pt idx="40679">
                  <c:v>-11.32468168462292</c:v>
                </c:pt>
                <c:pt idx="40680">
                  <c:v>-9.1821743388834491</c:v>
                </c:pt>
                <c:pt idx="40681">
                  <c:v>-9.7943192948090125</c:v>
                </c:pt>
                <c:pt idx="40682">
                  <c:v>-9.7943192948090125</c:v>
                </c:pt>
                <c:pt idx="40683">
                  <c:v>-14.079333986287953</c:v>
                </c:pt>
                <c:pt idx="40684">
                  <c:v>-13.773261508325172</c:v>
                </c:pt>
                <c:pt idx="40685">
                  <c:v>-13.467189030362391</c:v>
                </c:pt>
                <c:pt idx="40686">
                  <c:v>-11.936826640548482</c:v>
                </c:pt>
                <c:pt idx="40687">
                  <c:v>-10.100391772771793</c:v>
                </c:pt>
                <c:pt idx="40688">
                  <c:v>-9.1821743388834491</c:v>
                </c:pt>
                <c:pt idx="40689">
                  <c:v>-9.1821743388834491</c:v>
                </c:pt>
                <c:pt idx="40690">
                  <c:v>-11.018609206660138</c:v>
                </c:pt>
                <c:pt idx="40691">
                  <c:v>-10.406464250734574</c:v>
                </c:pt>
                <c:pt idx="40692">
                  <c:v>-9.1821743388834491</c:v>
                </c:pt>
                <c:pt idx="40693">
                  <c:v>-14.691478942213516</c:v>
                </c:pt>
                <c:pt idx="40694">
                  <c:v>-15.915768854064645</c:v>
                </c:pt>
                <c:pt idx="40695">
                  <c:v>-18.058276199804116</c:v>
                </c:pt>
                <c:pt idx="40696">
                  <c:v>-18.364348677766898</c:v>
                </c:pt>
                <c:pt idx="40697">
                  <c:v>-15.30362389813908</c:v>
                </c:pt>
                <c:pt idx="40698">
                  <c:v>-11.018609206660138</c:v>
                </c:pt>
                <c:pt idx="40699">
                  <c:v>-12.855044074436828</c:v>
                </c:pt>
                <c:pt idx="40700">
                  <c:v>-11.936826640548482</c:v>
                </c:pt>
                <c:pt idx="40701">
                  <c:v>-12.855044074436828</c:v>
                </c:pt>
                <c:pt idx="40702">
                  <c:v>-14.079333986287953</c:v>
                </c:pt>
                <c:pt idx="40703">
                  <c:v>-12.548971596474045</c:v>
                </c:pt>
                <c:pt idx="40704">
                  <c:v>-10.100391772771793</c:v>
                </c:pt>
                <c:pt idx="40705">
                  <c:v>-12.242899118511264</c:v>
                </c:pt>
                <c:pt idx="40706">
                  <c:v>-10.100391772771793</c:v>
                </c:pt>
                <c:pt idx="40707">
                  <c:v>-11.936826640548482</c:v>
                </c:pt>
                <c:pt idx="40708">
                  <c:v>-13.773261508325172</c:v>
                </c:pt>
                <c:pt idx="40709">
                  <c:v>-14.079333986287953</c:v>
                </c:pt>
                <c:pt idx="40710">
                  <c:v>-16.833986287952989</c:v>
                </c:pt>
                <c:pt idx="40711">
                  <c:v>-15.30362389813908</c:v>
                </c:pt>
                <c:pt idx="40712">
                  <c:v>-14.691478942213516</c:v>
                </c:pt>
                <c:pt idx="40713">
                  <c:v>-16.527913809990206</c:v>
                </c:pt>
                <c:pt idx="40714">
                  <c:v>-15.30362389813908</c:v>
                </c:pt>
                <c:pt idx="40715">
                  <c:v>-13.467189030362391</c:v>
                </c:pt>
                <c:pt idx="40716">
                  <c:v>-17.446131243878551</c:v>
                </c:pt>
                <c:pt idx="40717">
                  <c:v>-14.385406464250735</c:v>
                </c:pt>
                <c:pt idx="40718">
                  <c:v>-16.833986287952989</c:v>
                </c:pt>
                <c:pt idx="40719">
                  <c:v>-14.9975514201763</c:v>
                </c:pt>
                <c:pt idx="40720">
                  <c:v>-18.364348677766898</c:v>
                </c:pt>
                <c:pt idx="40721">
                  <c:v>-15.60969637610186</c:v>
                </c:pt>
                <c:pt idx="40722">
                  <c:v>-13.467189030362391</c:v>
                </c:pt>
                <c:pt idx="40723">
                  <c:v>-13.467189030362391</c:v>
                </c:pt>
                <c:pt idx="40724">
                  <c:v>-11.936826640548482</c:v>
                </c:pt>
                <c:pt idx="40725">
                  <c:v>-11.630754162585701</c:v>
                </c:pt>
                <c:pt idx="40726">
                  <c:v>-13.467189030362391</c:v>
                </c:pt>
                <c:pt idx="40727">
                  <c:v>-14.9975514201763</c:v>
                </c:pt>
                <c:pt idx="40728">
                  <c:v>-14.691478942213516</c:v>
                </c:pt>
                <c:pt idx="40729">
                  <c:v>-11.018609206660138</c:v>
                </c:pt>
                <c:pt idx="40730">
                  <c:v>-12.855044074436828</c:v>
                </c:pt>
                <c:pt idx="40731">
                  <c:v>-12.242899118511264</c:v>
                </c:pt>
                <c:pt idx="40732">
                  <c:v>-15.60969637610186</c:v>
                </c:pt>
                <c:pt idx="40733">
                  <c:v>-15.30362389813908</c:v>
                </c:pt>
                <c:pt idx="40734">
                  <c:v>-11.936826640548482</c:v>
                </c:pt>
                <c:pt idx="40735">
                  <c:v>-13.773261508325172</c:v>
                </c:pt>
                <c:pt idx="40736">
                  <c:v>-15.30362389813908</c:v>
                </c:pt>
                <c:pt idx="40737">
                  <c:v>-12.548971596474045</c:v>
                </c:pt>
                <c:pt idx="40738">
                  <c:v>-8.8761018609206666</c:v>
                </c:pt>
                <c:pt idx="40739">
                  <c:v>-7.0396669931439764</c:v>
                </c:pt>
                <c:pt idx="40740">
                  <c:v>-11.936826640548482</c:v>
                </c:pt>
                <c:pt idx="40741">
                  <c:v>-10.100391772771793</c:v>
                </c:pt>
                <c:pt idx="40742">
                  <c:v>-11.32468168462292</c:v>
                </c:pt>
                <c:pt idx="40743">
                  <c:v>-11.630754162585701</c:v>
                </c:pt>
                <c:pt idx="40744">
                  <c:v>-12.548971596474045</c:v>
                </c:pt>
                <c:pt idx="40745">
                  <c:v>-11.936826640548482</c:v>
                </c:pt>
                <c:pt idx="40746">
                  <c:v>-13.773261508325172</c:v>
                </c:pt>
                <c:pt idx="40747">
                  <c:v>-11.018609206660138</c:v>
                </c:pt>
                <c:pt idx="40748">
                  <c:v>-11.630754162585701</c:v>
                </c:pt>
                <c:pt idx="40749">
                  <c:v>-11.936826640548482</c:v>
                </c:pt>
                <c:pt idx="40750">
                  <c:v>-12.548971596474045</c:v>
                </c:pt>
                <c:pt idx="40751">
                  <c:v>-14.385406464250735</c:v>
                </c:pt>
                <c:pt idx="40752">
                  <c:v>-14.691478942213516</c:v>
                </c:pt>
                <c:pt idx="40753">
                  <c:v>-18.058276199804116</c:v>
                </c:pt>
                <c:pt idx="40754">
                  <c:v>-14.385406464250735</c:v>
                </c:pt>
                <c:pt idx="40755">
                  <c:v>-14.691478942213516</c:v>
                </c:pt>
                <c:pt idx="40756">
                  <c:v>-12.242899118511264</c:v>
                </c:pt>
                <c:pt idx="40757">
                  <c:v>-14.079333986287953</c:v>
                </c:pt>
                <c:pt idx="40758">
                  <c:v>-13.773261508325172</c:v>
                </c:pt>
                <c:pt idx="40759">
                  <c:v>-14.385406464250735</c:v>
                </c:pt>
                <c:pt idx="40760">
                  <c:v>-14.385406464250735</c:v>
                </c:pt>
                <c:pt idx="40761">
                  <c:v>-11.630754162585701</c:v>
                </c:pt>
                <c:pt idx="40762">
                  <c:v>-11.018609206660138</c:v>
                </c:pt>
                <c:pt idx="40763">
                  <c:v>-11.630754162585701</c:v>
                </c:pt>
                <c:pt idx="40764">
                  <c:v>-11.32468168462292</c:v>
                </c:pt>
                <c:pt idx="40765">
                  <c:v>-9.7943192948090125</c:v>
                </c:pt>
                <c:pt idx="40766">
                  <c:v>-11.936826640548482</c:v>
                </c:pt>
                <c:pt idx="40767">
                  <c:v>-11.936826640548482</c:v>
                </c:pt>
                <c:pt idx="40768">
                  <c:v>-13.467189030362391</c:v>
                </c:pt>
                <c:pt idx="40769">
                  <c:v>-13.773261508325172</c:v>
                </c:pt>
                <c:pt idx="40770">
                  <c:v>-11.32468168462292</c:v>
                </c:pt>
                <c:pt idx="40771">
                  <c:v>-11.630754162585701</c:v>
                </c:pt>
                <c:pt idx="40772">
                  <c:v>-8.8761018609206666</c:v>
                </c:pt>
                <c:pt idx="40773">
                  <c:v>-9.7943192948090125</c:v>
                </c:pt>
                <c:pt idx="40774">
                  <c:v>-14.079333986287953</c:v>
                </c:pt>
                <c:pt idx="40775">
                  <c:v>-13.161116552399609</c:v>
                </c:pt>
                <c:pt idx="40776">
                  <c:v>-13.161116552399609</c:v>
                </c:pt>
                <c:pt idx="40777">
                  <c:v>-13.161116552399609</c:v>
                </c:pt>
                <c:pt idx="40778">
                  <c:v>-13.161116552399609</c:v>
                </c:pt>
                <c:pt idx="40779">
                  <c:v>-15.60969637610186</c:v>
                </c:pt>
                <c:pt idx="40780">
                  <c:v>-16.833986287952989</c:v>
                </c:pt>
                <c:pt idx="40781">
                  <c:v>-13.467189030362391</c:v>
                </c:pt>
                <c:pt idx="40782">
                  <c:v>-11.936826640548482</c:v>
                </c:pt>
                <c:pt idx="40783">
                  <c:v>-10.712536728697357</c:v>
                </c:pt>
                <c:pt idx="40784">
                  <c:v>-15.60969637610186</c:v>
                </c:pt>
                <c:pt idx="40785">
                  <c:v>-15.60969637610186</c:v>
                </c:pt>
                <c:pt idx="40786">
                  <c:v>-13.467189030362391</c:v>
                </c:pt>
                <c:pt idx="40787">
                  <c:v>-14.9975514201763</c:v>
                </c:pt>
                <c:pt idx="40788">
                  <c:v>-16.833986287952989</c:v>
                </c:pt>
                <c:pt idx="40789">
                  <c:v>-15.915768854064645</c:v>
                </c:pt>
                <c:pt idx="40790">
                  <c:v>-13.773261508325172</c:v>
                </c:pt>
                <c:pt idx="40791">
                  <c:v>-18.670421155729677</c:v>
                </c:pt>
                <c:pt idx="40792">
                  <c:v>-15.30362389813908</c:v>
                </c:pt>
                <c:pt idx="40793">
                  <c:v>-15.60969637610186</c:v>
                </c:pt>
                <c:pt idx="40794">
                  <c:v>-14.385406464250735</c:v>
                </c:pt>
                <c:pt idx="40795">
                  <c:v>-14.9975514201763</c:v>
                </c:pt>
                <c:pt idx="40796">
                  <c:v>-14.691478942213516</c:v>
                </c:pt>
                <c:pt idx="40797">
                  <c:v>-13.773261508325172</c:v>
                </c:pt>
                <c:pt idx="40798">
                  <c:v>-12.548971596474045</c:v>
                </c:pt>
                <c:pt idx="40799">
                  <c:v>-11.936826640548482</c:v>
                </c:pt>
                <c:pt idx="40800">
                  <c:v>-12.855044074436828</c:v>
                </c:pt>
                <c:pt idx="40801">
                  <c:v>-13.773261508325172</c:v>
                </c:pt>
                <c:pt idx="40802">
                  <c:v>-12.242899118511264</c:v>
                </c:pt>
                <c:pt idx="40803">
                  <c:v>-15.60969637610186</c:v>
                </c:pt>
                <c:pt idx="40804">
                  <c:v>-14.079333986287953</c:v>
                </c:pt>
                <c:pt idx="40805">
                  <c:v>-12.242899118511264</c:v>
                </c:pt>
                <c:pt idx="40806">
                  <c:v>-14.385406464250735</c:v>
                </c:pt>
                <c:pt idx="40807">
                  <c:v>-13.773261508325172</c:v>
                </c:pt>
                <c:pt idx="40808">
                  <c:v>-16.527913809990206</c:v>
                </c:pt>
                <c:pt idx="40809">
                  <c:v>-18.058276199804116</c:v>
                </c:pt>
                <c:pt idx="40810">
                  <c:v>-14.079333986287953</c:v>
                </c:pt>
                <c:pt idx="40811">
                  <c:v>-13.161116552399609</c:v>
                </c:pt>
                <c:pt idx="40812">
                  <c:v>-16.833986287952989</c:v>
                </c:pt>
                <c:pt idx="40813">
                  <c:v>-12.548971596474045</c:v>
                </c:pt>
                <c:pt idx="40814">
                  <c:v>-10.712536728697357</c:v>
                </c:pt>
                <c:pt idx="40815">
                  <c:v>-11.630754162585701</c:v>
                </c:pt>
                <c:pt idx="40816">
                  <c:v>-11.32468168462292</c:v>
                </c:pt>
                <c:pt idx="40817">
                  <c:v>-12.855044074436828</c:v>
                </c:pt>
                <c:pt idx="40818">
                  <c:v>-9.1821743388834491</c:v>
                </c:pt>
                <c:pt idx="40819">
                  <c:v>-7.3457394711067581</c:v>
                </c:pt>
                <c:pt idx="40820">
                  <c:v>-8.570029382957884</c:v>
                </c:pt>
                <c:pt idx="40821">
                  <c:v>-11.630754162585701</c:v>
                </c:pt>
                <c:pt idx="40822">
                  <c:v>-10.406464250734574</c:v>
                </c:pt>
                <c:pt idx="40823">
                  <c:v>-9.7943192948090125</c:v>
                </c:pt>
                <c:pt idx="40824">
                  <c:v>-12.242899118511264</c:v>
                </c:pt>
                <c:pt idx="40825">
                  <c:v>-12.242899118511264</c:v>
                </c:pt>
                <c:pt idx="40826">
                  <c:v>-15.915768854064645</c:v>
                </c:pt>
                <c:pt idx="40827">
                  <c:v>-12.855044074436828</c:v>
                </c:pt>
                <c:pt idx="40828">
                  <c:v>-10.100391772771793</c:v>
                </c:pt>
                <c:pt idx="40829">
                  <c:v>-12.855044074436828</c:v>
                </c:pt>
                <c:pt idx="40830">
                  <c:v>-11.630754162585701</c:v>
                </c:pt>
                <c:pt idx="40831">
                  <c:v>-12.548971596474045</c:v>
                </c:pt>
                <c:pt idx="40832">
                  <c:v>-12.548971596474045</c:v>
                </c:pt>
                <c:pt idx="40833">
                  <c:v>-10.406464250734574</c:v>
                </c:pt>
                <c:pt idx="40834">
                  <c:v>-13.161116552399609</c:v>
                </c:pt>
                <c:pt idx="40835">
                  <c:v>-12.242899118511264</c:v>
                </c:pt>
                <c:pt idx="40836">
                  <c:v>-11.32468168462292</c:v>
                </c:pt>
                <c:pt idx="40837">
                  <c:v>-12.548971596474045</c:v>
                </c:pt>
                <c:pt idx="40838">
                  <c:v>-12.242899118511264</c:v>
                </c:pt>
                <c:pt idx="40839">
                  <c:v>-11.936826640548482</c:v>
                </c:pt>
                <c:pt idx="40840">
                  <c:v>-11.32468168462292</c:v>
                </c:pt>
                <c:pt idx="40841">
                  <c:v>-8.8761018609206666</c:v>
                </c:pt>
                <c:pt idx="40842">
                  <c:v>-10.406464250734574</c:v>
                </c:pt>
                <c:pt idx="40843">
                  <c:v>-13.467189030362391</c:v>
                </c:pt>
                <c:pt idx="40844">
                  <c:v>-11.018609206660138</c:v>
                </c:pt>
                <c:pt idx="40845">
                  <c:v>-11.936826640548482</c:v>
                </c:pt>
                <c:pt idx="40846">
                  <c:v>-11.936826640548482</c:v>
                </c:pt>
                <c:pt idx="40847">
                  <c:v>-12.855044074436828</c:v>
                </c:pt>
                <c:pt idx="40848">
                  <c:v>-10.100391772771793</c:v>
                </c:pt>
                <c:pt idx="40849">
                  <c:v>-10.712536728697357</c:v>
                </c:pt>
                <c:pt idx="40850">
                  <c:v>-11.32468168462292</c:v>
                </c:pt>
                <c:pt idx="40851">
                  <c:v>-9.1821743388834491</c:v>
                </c:pt>
                <c:pt idx="40852">
                  <c:v>-9.1821743388834491</c:v>
                </c:pt>
                <c:pt idx="40853">
                  <c:v>-12.242899118511264</c:v>
                </c:pt>
                <c:pt idx="40854">
                  <c:v>-9.7943192948090125</c:v>
                </c:pt>
                <c:pt idx="40855">
                  <c:v>-7.9578844270323223</c:v>
                </c:pt>
                <c:pt idx="40856">
                  <c:v>-7.0396669931439764</c:v>
                </c:pt>
                <c:pt idx="40857">
                  <c:v>-7.3457394711067581</c:v>
                </c:pt>
                <c:pt idx="40858">
                  <c:v>-7.3457394711067581</c:v>
                </c:pt>
                <c:pt idx="40859">
                  <c:v>-10.712536728697357</c:v>
                </c:pt>
                <c:pt idx="40860">
                  <c:v>-7.9578844270323223</c:v>
                </c:pt>
                <c:pt idx="40861">
                  <c:v>-8.2639569049951032</c:v>
                </c:pt>
                <c:pt idx="40862">
                  <c:v>-7.9578844270323223</c:v>
                </c:pt>
                <c:pt idx="40863">
                  <c:v>-12.242899118511264</c:v>
                </c:pt>
                <c:pt idx="40864">
                  <c:v>-10.712536728697357</c:v>
                </c:pt>
                <c:pt idx="40865">
                  <c:v>-11.32468168462292</c:v>
                </c:pt>
                <c:pt idx="40866">
                  <c:v>-15.60969637610186</c:v>
                </c:pt>
                <c:pt idx="40867">
                  <c:v>-12.242899118511264</c:v>
                </c:pt>
                <c:pt idx="40868">
                  <c:v>-17.140058765915768</c:v>
                </c:pt>
                <c:pt idx="40869">
                  <c:v>-15.60969637610186</c:v>
                </c:pt>
                <c:pt idx="40870">
                  <c:v>-14.691478942213516</c:v>
                </c:pt>
                <c:pt idx="40871">
                  <c:v>-14.9975514201763</c:v>
                </c:pt>
                <c:pt idx="40872">
                  <c:v>-12.548971596474045</c:v>
                </c:pt>
                <c:pt idx="40873">
                  <c:v>-12.242899118511264</c:v>
                </c:pt>
                <c:pt idx="40874">
                  <c:v>-11.32468168462292</c:v>
                </c:pt>
                <c:pt idx="40875">
                  <c:v>-11.018609206660138</c:v>
                </c:pt>
                <c:pt idx="40876">
                  <c:v>-11.936826640548482</c:v>
                </c:pt>
                <c:pt idx="40877">
                  <c:v>-11.32468168462292</c:v>
                </c:pt>
                <c:pt idx="40878">
                  <c:v>-12.855044074436828</c:v>
                </c:pt>
                <c:pt idx="40879">
                  <c:v>-8.8761018609206666</c:v>
                </c:pt>
                <c:pt idx="40880">
                  <c:v>-12.242899118511264</c:v>
                </c:pt>
                <c:pt idx="40881">
                  <c:v>-12.548971596474045</c:v>
                </c:pt>
                <c:pt idx="40882">
                  <c:v>-14.385406464250735</c:v>
                </c:pt>
                <c:pt idx="40883">
                  <c:v>-17.140058765915768</c:v>
                </c:pt>
                <c:pt idx="40884">
                  <c:v>-18.058276199804116</c:v>
                </c:pt>
                <c:pt idx="40885">
                  <c:v>-18.364348677766898</c:v>
                </c:pt>
                <c:pt idx="40886">
                  <c:v>-21.119098922624879</c:v>
                </c:pt>
                <c:pt idx="40887">
                  <c:v>-15.60969637610186</c:v>
                </c:pt>
                <c:pt idx="40888">
                  <c:v>-17.140058765915768</c:v>
                </c:pt>
                <c:pt idx="40889">
                  <c:v>-14.9975514201763</c:v>
                </c:pt>
                <c:pt idx="40890">
                  <c:v>-12.548971596474045</c:v>
                </c:pt>
                <c:pt idx="40891">
                  <c:v>-12.548971596474045</c:v>
                </c:pt>
                <c:pt idx="40892">
                  <c:v>-10.406464250734574</c:v>
                </c:pt>
                <c:pt idx="40893">
                  <c:v>-11.32468168462292</c:v>
                </c:pt>
                <c:pt idx="40894">
                  <c:v>-11.936826640548482</c:v>
                </c:pt>
                <c:pt idx="40895">
                  <c:v>-10.712536728697357</c:v>
                </c:pt>
                <c:pt idx="40896">
                  <c:v>-14.9975514201763</c:v>
                </c:pt>
                <c:pt idx="40897">
                  <c:v>-14.385406464250735</c:v>
                </c:pt>
                <c:pt idx="40898">
                  <c:v>-11.630754162585701</c:v>
                </c:pt>
                <c:pt idx="40899">
                  <c:v>-8.8761018609206666</c:v>
                </c:pt>
                <c:pt idx="40900">
                  <c:v>-13.773261508325172</c:v>
                </c:pt>
                <c:pt idx="40901">
                  <c:v>-14.385406464250735</c:v>
                </c:pt>
                <c:pt idx="40902">
                  <c:v>-11.32468168462292</c:v>
                </c:pt>
                <c:pt idx="40903">
                  <c:v>-10.712536728697357</c:v>
                </c:pt>
                <c:pt idx="40904">
                  <c:v>-7.0396669931439764</c:v>
                </c:pt>
                <c:pt idx="40905">
                  <c:v>-7.9578844270323223</c:v>
                </c:pt>
                <c:pt idx="40906">
                  <c:v>-6.7335945151811956</c:v>
                </c:pt>
                <c:pt idx="40907">
                  <c:v>-10.712536728697357</c:v>
                </c:pt>
                <c:pt idx="40908">
                  <c:v>-7.6518119490695398</c:v>
                </c:pt>
                <c:pt idx="40909">
                  <c:v>-7.9578844270323223</c:v>
                </c:pt>
                <c:pt idx="40910">
                  <c:v>-11.018609206660138</c:v>
                </c:pt>
                <c:pt idx="40911">
                  <c:v>-10.100391772771793</c:v>
                </c:pt>
                <c:pt idx="40912">
                  <c:v>-7.6518119490695398</c:v>
                </c:pt>
                <c:pt idx="40913">
                  <c:v>-10.100391772771793</c:v>
                </c:pt>
                <c:pt idx="40914">
                  <c:v>-12.242899118511264</c:v>
                </c:pt>
                <c:pt idx="40915">
                  <c:v>-15.60969637610186</c:v>
                </c:pt>
                <c:pt idx="40916">
                  <c:v>-14.079333986287953</c:v>
                </c:pt>
                <c:pt idx="40917">
                  <c:v>-15.915768854064645</c:v>
                </c:pt>
                <c:pt idx="40918">
                  <c:v>-16.833986287952989</c:v>
                </c:pt>
                <c:pt idx="40919">
                  <c:v>-15.915768854064645</c:v>
                </c:pt>
                <c:pt idx="40920">
                  <c:v>-17.140058765915768</c:v>
                </c:pt>
                <c:pt idx="40921">
                  <c:v>-14.9975514201763</c:v>
                </c:pt>
                <c:pt idx="40922">
                  <c:v>-10.406464250734574</c:v>
                </c:pt>
                <c:pt idx="40923">
                  <c:v>-10.406464250734574</c:v>
                </c:pt>
                <c:pt idx="40924">
                  <c:v>-10.406464250734574</c:v>
                </c:pt>
                <c:pt idx="40925">
                  <c:v>-7.3457394711067581</c:v>
                </c:pt>
                <c:pt idx="40926">
                  <c:v>-9.1821743388834491</c:v>
                </c:pt>
                <c:pt idx="40927">
                  <c:v>-9.1821743388834491</c:v>
                </c:pt>
                <c:pt idx="40928">
                  <c:v>-10.712536728697357</c:v>
                </c:pt>
                <c:pt idx="40929">
                  <c:v>-10.406464250734574</c:v>
                </c:pt>
                <c:pt idx="40930">
                  <c:v>-9.7943192948090125</c:v>
                </c:pt>
                <c:pt idx="40931">
                  <c:v>-10.406464250734574</c:v>
                </c:pt>
                <c:pt idx="40932">
                  <c:v>-12.855044074436828</c:v>
                </c:pt>
                <c:pt idx="40933">
                  <c:v>-10.100391772771793</c:v>
                </c:pt>
                <c:pt idx="40934">
                  <c:v>-10.406464250734574</c:v>
                </c:pt>
                <c:pt idx="40935">
                  <c:v>-10.100391772771793</c:v>
                </c:pt>
                <c:pt idx="40936">
                  <c:v>-10.100391772771793</c:v>
                </c:pt>
                <c:pt idx="40937">
                  <c:v>-7.3457394711067581</c:v>
                </c:pt>
                <c:pt idx="40938">
                  <c:v>-10.406464250734574</c:v>
                </c:pt>
                <c:pt idx="40939">
                  <c:v>-6.4275220372184139</c:v>
                </c:pt>
                <c:pt idx="40940">
                  <c:v>-5.2032321253672871</c:v>
                </c:pt>
                <c:pt idx="40941">
                  <c:v>-7.3457394711067581</c:v>
                </c:pt>
                <c:pt idx="40942">
                  <c:v>-7.3457394711067581</c:v>
                </c:pt>
                <c:pt idx="40943">
                  <c:v>-6.7335945151811956</c:v>
                </c:pt>
                <c:pt idx="40944">
                  <c:v>-10.712536728697357</c:v>
                </c:pt>
                <c:pt idx="40945">
                  <c:v>-7.9578844270323223</c:v>
                </c:pt>
                <c:pt idx="40946">
                  <c:v>-6.7335945151811956</c:v>
                </c:pt>
                <c:pt idx="40947">
                  <c:v>-7.0396669931439764</c:v>
                </c:pt>
                <c:pt idx="40948">
                  <c:v>-9.1821743388834491</c:v>
                </c:pt>
                <c:pt idx="40949">
                  <c:v>-11.018609206660138</c:v>
                </c:pt>
                <c:pt idx="40950">
                  <c:v>-12.855044074436828</c:v>
                </c:pt>
                <c:pt idx="40951">
                  <c:v>-12.242899118511264</c:v>
                </c:pt>
                <c:pt idx="40952">
                  <c:v>-11.936826640548482</c:v>
                </c:pt>
                <c:pt idx="40953">
                  <c:v>-6.7335945151811956</c:v>
                </c:pt>
                <c:pt idx="40954">
                  <c:v>-6.4275220372184139</c:v>
                </c:pt>
                <c:pt idx="40955">
                  <c:v>-5.2032321253672871</c:v>
                </c:pt>
                <c:pt idx="40956">
                  <c:v>-9.1821743388834491</c:v>
                </c:pt>
                <c:pt idx="40957">
                  <c:v>-6.1214495592556322</c:v>
                </c:pt>
                <c:pt idx="40958">
                  <c:v>-6.7335945151811956</c:v>
                </c:pt>
                <c:pt idx="40959">
                  <c:v>-7.0396669931439764</c:v>
                </c:pt>
                <c:pt idx="40960">
                  <c:v>-3.9789422135161612</c:v>
                </c:pt>
                <c:pt idx="40961">
                  <c:v>-6.7335945151811956</c:v>
                </c:pt>
                <c:pt idx="40962">
                  <c:v>-8.8761018609206666</c:v>
                </c:pt>
                <c:pt idx="40963">
                  <c:v>-11.018609206660138</c:v>
                </c:pt>
                <c:pt idx="40964">
                  <c:v>-11.630754162585701</c:v>
                </c:pt>
                <c:pt idx="40965">
                  <c:v>-12.548971596474045</c:v>
                </c:pt>
                <c:pt idx="40966">
                  <c:v>-9.1821743388834491</c:v>
                </c:pt>
                <c:pt idx="40967">
                  <c:v>-10.712536728697357</c:v>
                </c:pt>
                <c:pt idx="40968">
                  <c:v>-10.712536728697357</c:v>
                </c:pt>
                <c:pt idx="40969">
                  <c:v>-8.8761018609206666</c:v>
                </c:pt>
                <c:pt idx="40970">
                  <c:v>-8.8761018609206666</c:v>
                </c:pt>
                <c:pt idx="40971">
                  <c:v>-7.9578844270323223</c:v>
                </c:pt>
                <c:pt idx="40972">
                  <c:v>-10.406464250734574</c:v>
                </c:pt>
                <c:pt idx="40973">
                  <c:v>-10.406464250734574</c:v>
                </c:pt>
                <c:pt idx="40974">
                  <c:v>-10.712536728697357</c:v>
                </c:pt>
                <c:pt idx="40975">
                  <c:v>-9.1821743388834491</c:v>
                </c:pt>
                <c:pt idx="40976">
                  <c:v>-11.018609206660138</c:v>
                </c:pt>
                <c:pt idx="40977">
                  <c:v>-10.406464250734574</c:v>
                </c:pt>
                <c:pt idx="40978">
                  <c:v>-8.570029382957884</c:v>
                </c:pt>
                <c:pt idx="40979">
                  <c:v>-10.712536728697357</c:v>
                </c:pt>
                <c:pt idx="40980">
                  <c:v>-5.8153770812928505</c:v>
                </c:pt>
                <c:pt idx="40981">
                  <c:v>-6.4275220372184139</c:v>
                </c:pt>
                <c:pt idx="40982">
                  <c:v>-5.8153770812928505</c:v>
                </c:pt>
                <c:pt idx="40983">
                  <c:v>-7.0396669931439764</c:v>
                </c:pt>
                <c:pt idx="40984">
                  <c:v>-7.6518119490695398</c:v>
                </c:pt>
                <c:pt idx="40985">
                  <c:v>-10.100391772771793</c:v>
                </c:pt>
                <c:pt idx="40986">
                  <c:v>-6.4275220372184139</c:v>
                </c:pt>
                <c:pt idx="40987">
                  <c:v>-10.712536728697357</c:v>
                </c:pt>
                <c:pt idx="40988">
                  <c:v>-13.161116552399609</c:v>
                </c:pt>
                <c:pt idx="40989">
                  <c:v>-11.32468168462292</c:v>
                </c:pt>
                <c:pt idx="40990">
                  <c:v>-11.32468168462292</c:v>
                </c:pt>
                <c:pt idx="40991">
                  <c:v>-10.100391772771793</c:v>
                </c:pt>
                <c:pt idx="40992">
                  <c:v>-14.691478942213516</c:v>
                </c:pt>
                <c:pt idx="40993">
                  <c:v>-12.242899118511264</c:v>
                </c:pt>
                <c:pt idx="40994">
                  <c:v>-9.7943192948090125</c:v>
                </c:pt>
                <c:pt idx="40995">
                  <c:v>-9.7943192948090125</c:v>
                </c:pt>
                <c:pt idx="40996">
                  <c:v>-11.018609206660138</c:v>
                </c:pt>
                <c:pt idx="40997">
                  <c:v>-8.8761018609206666</c:v>
                </c:pt>
                <c:pt idx="40998">
                  <c:v>-6.1214495592556322</c:v>
                </c:pt>
                <c:pt idx="40999">
                  <c:v>-4.5910871694417246</c:v>
                </c:pt>
                <c:pt idx="41000">
                  <c:v>-2.142507345739471</c:v>
                </c:pt>
                <c:pt idx="41001">
                  <c:v>-6.7335945151811956</c:v>
                </c:pt>
                <c:pt idx="41002">
                  <c:v>-7.3457394711067581</c:v>
                </c:pt>
                <c:pt idx="41003">
                  <c:v>-10.406464250734574</c:v>
                </c:pt>
                <c:pt idx="41004">
                  <c:v>-12.242899118511264</c:v>
                </c:pt>
                <c:pt idx="41005">
                  <c:v>-11.018609206660138</c:v>
                </c:pt>
                <c:pt idx="41006">
                  <c:v>-7.3457394711067581</c:v>
                </c:pt>
                <c:pt idx="41007">
                  <c:v>-4.8971596474045063</c:v>
                </c:pt>
                <c:pt idx="41008">
                  <c:v>-7.0396669931439764</c:v>
                </c:pt>
                <c:pt idx="41009">
                  <c:v>-7.9578844270323223</c:v>
                </c:pt>
                <c:pt idx="41010">
                  <c:v>-8.2639569049951032</c:v>
                </c:pt>
                <c:pt idx="41011">
                  <c:v>-8.570029382957884</c:v>
                </c:pt>
                <c:pt idx="41012">
                  <c:v>-7.3457394711067581</c:v>
                </c:pt>
                <c:pt idx="41013">
                  <c:v>-11.936826640548482</c:v>
                </c:pt>
                <c:pt idx="41014">
                  <c:v>-12.855044074436828</c:v>
                </c:pt>
                <c:pt idx="41015">
                  <c:v>-9.7943192948090125</c:v>
                </c:pt>
                <c:pt idx="41016">
                  <c:v>-7.3457394711067581</c:v>
                </c:pt>
                <c:pt idx="41017">
                  <c:v>-10.406464250734574</c:v>
                </c:pt>
                <c:pt idx="41018">
                  <c:v>-11.936826640548482</c:v>
                </c:pt>
                <c:pt idx="41019">
                  <c:v>-8.2639569049951032</c:v>
                </c:pt>
                <c:pt idx="41020">
                  <c:v>-7.9578844270323223</c:v>
                </c:pt>
                <c:pt idx="41021">
                  <c:v>-7.9578844270323223</c:v>
                </c:pt>
                <c:pt idx="41022">
                  <c:v>-8.8761018609206666</c:v>
                </c:pt>
                <c:pt idx="41023">
                  <c:v>-7.0396669931439764</c:v>
                </c:pt>
                <c:pt idx="41024">
                  <c:v>-5.8153770812928505</c:v>
                </c:pt>
                <c:pt idx="41025">
                  <c:v>-9.7943192948090125</c:v>
                </c:pt>
                <c:pt idx="41026">
                  <c:v>-9.1821743388834491</c:v>
                </c:pt>
                <c:pt idx="41027">
                  <c:v>-10.712536728697357</c:v>
                </c:pt>
                <c:pt idx="41028">
                  <c:v>-12.855044074436828</c:v>
                </c:pt>
                <c:pt idx="41029">
                  <c:v>-10.712536728697357</c:v>
                </c:pt>
                <c:pt idx="41030">
                  <c:v>-7.6518119490695398</c:v>
                </c:pt>
                <c:pt idx="41031">
                  <c:v>-11.936826640548482</c:v>
                </c:pt>
                <c:pt idx="41032">
                  <c:v>-9.1821743388834491</c:v>
                </c:pt>
                <c:pt idx="41033">
                  <c:v>-11.630754162585701</c:v>
                </c:pt>
                <c:pt idx="41034">
                  <c:v>-8.570029382957884</c:v>
                </c:pt>
                <c:pt idx="41035">
                  <c:v>-8.570029382957884</c:v>
                </c:pt>
                <c:pt idx="41036">
                  <c:v>-11.630754162585701</c:v>
                </c:pt>
                <c:pt idx="41037">
                  <c:v>-13.161116552399609</c:v>
                </c:pt>
                <c:pt idx="41038">
                  <c:v>-13.161116552399609</c:v>
                </c:pt>
                <c:pt idx="41039">
                  <c:v>-15.30362389813908</c:v>
                </c:pt>
                <c:pt idx="41040">
                  <c:v>-14.079333986287953</c:v>
                </c:pt>
                <c:pt idx="41041">
                  <c:v>-12.242899118511264</c:v>
                </c:pt>
                <c:pt idx="41042">
                  <c:v>-13.467189030362391</c:v>
                </c:pt>
                <c:pt idx="41043">
                  <c:v>-13.773261508325172</c:v>
                </c:pt>
                <c:pt idx="41044">
                  <c:v>-13.773261508325172</c:v>
                </c:pt>
                <c:pt idx="41045">
                  <c:v>-13.161116552399609</c:v>
                </c:pt>
                <c:pt idx="41046">
                  <c:v>-11.32468168462292</c:v>
                </c:pt>
                <c:pt idx="41047">
                  <c:v>-14.385406464250735</c:v>
                </c:pt>
                <c:pt idx="41048">
                  <c:v>-16.833986287952989</c:v>
                </c:pt>
                <c:pt idx="41049">
                  <c:v>-13.161116552399609</c:v>
                </c:pt>
                <c:pt idx="41050">
                  <c:v>-11.936826640548482</c:v>
                </c:pt>
                <c:pt idx="41051">
                  <c:v>-11.936826640548482</c:v>
                </c:pt>
                <c:pt idx="41052">
                  <c:v>-8.8761018609206666</c:v>
                </c:pt>
                <c:pt idx="41053">
                  <c:v>-11.32468168462292</c:v>
                </c:pt>
                <c:pt idx="41054">
                  <c:v>-15.915768854064645</c:v>
                </c:pt>
                <c:pt idx="41055">
                  <c:v>-14.691478942213516</c:v>
                </c:pt>
                <c:pt idx="41056">
                  <c:v>-13.161116552399609</c:v>
                </c:pt>
                <c:pt idx="41057">
                  <c:v>-15.30362389813908</c:v>
                </c:pt>
                <c:pt idx="41058">
                  <c:v>-14.079333986287953</c:v>
                </c:pt>
                <c:pt idx="41059">
                  <c:v>-13.161116552399609</c:v>
                </c:pt>
                <c:pt idx="41060">
                  <c:v>-11.630754162585701</c:v>
                </c:pt>
                <c:pt idx="41061">
                  <c:v>-13.161116552399609</c:v>
                </c:pt>
                <c:pt idx="41062">
                  <c:v>-11.018609206660138</c:v>
                </c:pt>
                <c:pt idx="41063">
                  <c:v>-10.712536728697357</c:v>
                </c:pt>
                <c:pt idx="41064">
                  <c:v>-8.570029382957884</c:v>
                </c:pt>
                <c:pt idx="41065">
                  <c:v>-13.773261508325172</c:v>
                </c:pt>
                <c:pt idx="41066">
                  <c:v>-12.855044074436828</c:v>
                </c:pt>
                <c:pt idx="41067">
                  <c:v>-10.712536728697357</c:v>
                </c:pt>
                <c:pt idx="41068">
                  <c:v>-11.018609206660138</c:v>
                </c:pt>
                <c:pt idx="41069">
                  <c:v>-9.7943192948090125</c:v>
                </c:pt>
                <c:pt idx="41070">
                  <c:v>-12.548971596474045</c:v>
                </c:pt>
                <c:pt idx="41071">
                  <c:v>-11.630754162585701</c:v>
                </c:pt>
                <c:pt idx="41072">
                  <c:v>-15.30362389813908</c:v>
                </c:pt>
                <c:pt idx="41073">
                  <c:v>-11.018609206660138</c:v>
                </c:pt>
                <c:pt idx="41074">
                  <c:v>-12.548971596474045</c:v>
                </c:pt>
                <c:pt idx="41075">
                  <c:v>-12.855044074436828</c:v>
                </c:pt>
                <c:pt idx="41076">
                  <c:v>-13.161116552399609</c:v>
                </c:pt>
                <c:pt idx="41077">
                  <c:v>-12.855044074436828</c:v>
                </c:pt>
                <c:pt idx="41078">
                  <c:v>-10.100391772771793</c:v>
                </c:pt>
                <c:pt idx="41079">
                  <c:v>-9.7943192948090125</c:v>
                </c:pt>
                <c:pt idx="41080">
                  <c:v>-10.100391772771793</c:v>
                </c:pt>
                <c:pt idx="41081">
                  <c:v>-8.8761018609206666</c:v>
                </c:pt>
                <c:pt idx="41082">
                  <c:v>-5.5093046033300688</c:v>
                </c:pt>
                <c:pt idx="41083">
                  <c:v>-8.2639569049951032</c:v>
                </c:pt>
                <c:pt idx="41084">
                  <c:v>-8.570029382957884</c:v>
                </c:pt>
                <c:pt idx="41085">
                  <c:v>-6.4275220372184139</c:v>
                </c:pt>
                <c:pt idx="41086">
                  <c:v>-7.9578844270323223</c:v>
                </c:pt>
                <c:pt idx="41087">
                  <c:v>-10.100391772771793</c:v>
                </c:pt>
                <c:pt idx="41088">
                  <c:v>-8.570029382957884</c:v>
                </c:pt>
                <c:pt idx="41089">
                  <c:v>-8.570029382957884</c:v>
                </c:pt>
                <c:pt idx="41090">
                  <c:v>-10.406464250734574</c:v>
                </c:pt>
                <c:pt idx="41091">
                  <c:v>-10.100391772771793</c:v>
                </c:pt>
                <c:pt idx="41092">
                  <c:v>-12.548971596474045</c:v>
                </c:pt>
                <c:pt idx="41093">
                  <c:v>-12.242899118511264</c:v>
                </c:pt>
                <c:pt idx="41094">
                  <c:v>-10.712536728697357</c:v>
                </c:pt>
                <c:pt idx="41095">
                  <c:v>-11.936826640548482</c:v>
                </c:pt>
                <c:pt idx="41096">
                  <c:v>-10.406464250734574</c:v>
                </c:pt>
                <c:pt idx="41097">
                  <c:v>-7.6518119490695398</c:v>
                </c:pt>
                <c:pt idx="41098">
                  <c:v>-7.9578844270323223</c:v>
                </c:pt>
                <c:pt idx="41099">
                  <c:v>-6.7335945151811956</c:v>
                </c:pt>
                <c:pt idx="41100">
                  <c:v>-7.9578844270323223</c:v>
                </c:pt>
                <c:pt idx="41101">
                  <c:v>-4.5910871694417246</c:v>
                </c:pt>
                <c:pt idx="41102">
                  <c:v>-6.4275220372184139</c:v>
                </c:pt>
                <c:pt idx="41103">
                  <c:v>-7.0396669931439764</c:v>
                </c:pt>
                <c:pt idx="41104">
                  <c:v>-6.7335945151811956</c:v>
                </c:pt>
                <c:pt idx="41105">
                  <c:v>-3.9789422135161612</c:v>
                </c:pt>
                <c:pt idx="41106">
                  <c:v>-5.8153770812928505</c:v>
                </c:pt>
                <c:pt idx="41107">
                  <c:v>-10.100391772771793</c:v>
                </c:pt>
                <c:pt idx="41108">
                  <c:v>-9.7943192948090125</c:v>
                </c:pt>
                <c:pt idx="41109">
                  <c:v>-11.018609206660138</c:v>
                </c:pt>
                <c:pt idx="41110">
                  <c:v>-11.630754162585701</c:v>
                </c:pt>
                <c:pt idx="41111">
                  <c:v>-8.8761018609206666</c:v>
                </c:pt>
                <c:pt idx="41112">
                  <c:v>-7.3457394711067581</c:v>
                </c:pt>
                <c:pt idx="41113">
                  <c:v>-9.1821743388834491</c:v>
                </c:pt>
                <c:pt idx="41114">
                  <c:v>-11.018609206660138</c:v>
                </c:pt>
                <c:pt idx="41115">
                  <c:v>-13.773261508325172</c:v>
                </c:pt>
                <c:pt idx="41116">
                  <c:v>-14.385406464250735</c:v>
                </c:pt>
                <c:pt idx="41117">
                  <c:v>-12.242899118511264</c:v>
                </c:pt>
                <c:pt idx="41118">
                  <c:v>-10.712536728697357</c:v>
                </c:pt>
                <c:pt idx="41119">
                  <c:v>-13.467189030362391</c:v>
                </c:pt>
                <c:pt idx="41120">
                  <c:v>-11.936826640548482</c:v>
                </c:pt>
                <c:pt idx="41121">
                  <c:v>-8.570029382957884</c:v>
                </c:pt>
                <c:pt idx="41122">
                  <c:v>-10.100391772771793</c:v>
                </c:pt>
                <c:pt idx="41123">
                  <c:v>-11.32468168462292</c:v>
                </c:pt>
                <c:pt idx="41124">
                  <c:v>-12.855044074436828</c:v>
                </c:pt>
                <c:pt idx="41125">
                  <c:v>-15.30362389813908</c:v>
                </c:pt>
                <c:pt idx="41126">
                  <c:v>-14.9975514201763</c:v>
                </c:pt>
                <c:pt idx="41127">
                  <c:v>-15.30362389813908</c:v>
                </c:pt>
                <c:pt idx="41128">
                  <c:v>-15.915768854064645</c:v>
                </c:pt>
                <c:pt idx="41129">
                  <c:v>-15.915768854064645</c:v>
                </c:pt>
                <c:pt idx="41130">
                  <c:v>-11.630754162585701</c:v>
                </c:pt>
                <c:pt idx="41131">
                  <c:v>-11.630754162585701</c:v>
                </c:pt>
                <c:pt idx="41132">
                  <c:v>-11.018609206660138</c:v>
                </c:pt>
                <c:pt idx="41133">
                  <c:v>-12.548971596474045</c:v>
                </c:pt>
                <c:pt idx="41134">
                  <c:v>-8.570029382957884</c:v>
                </c:pt>
                <c:pt idx="41135">
                  <c:v>-10.100391772771793</c:v>
                </c:pt>
                <c:pt idx="41136">
                  <c:v>-10.712536728697357</c:v>
                </c:pt>
                <c:pt idx="41137">
                  <c:v>-11.018609206660138</c:v>
                </c:pt>
                <c:pt idx="41138">
                  <c:v>-13.161116552399609</c:v>
                </c:pt>
                <c:pt idx="41139">
                  <c:v>-12.855044074436828</c:v>
                </c:pt>
                <c:pt idx="41140">
                  <c:v>-9.1821743388834491</c:v>
                </c:pt>
                <c:pt idx="41141">
                  <c:v>-11.630754162585701</c:v>
                </c:pt>
                <c:pt idx="41142">
                  <c:v>-10.100391772771793</c:v>
                </c:pt>
                <c:pt idx="41143">
                  <c:v>-13.467189030362391</c:v>
                </c:pt>
                <c:pt idx="41144">
                  <c:v>-11.018609206660138</c:v>
                </c:pt>
                <c:pt idx="41145">
                  <c:v>-10.406464250734574</c:v>
                </c:pt>
                <c:pt idx="41146">
                  <c:v>-7.6518119490695398</c:v>
                </c:pt>
                <c:pt idx="41147">
                  <c:v>-12.242899118511264</c:v>
                </c:pt>
                <c:pt idx="41148">
                  <c:v>-12.242899118511264</c:v>
                </c:pt>
                <c:pt idx="41149">
                  <c:v>-12.242899118511264</c:v>
                </c:pt>
                <c:pt idx="41150">
                  <c:v>-11.936826640548482</c:v>
                </c:pt>
                <c:pt idx="41151">
                  <c:v>-11.936826640548482</c:v>
                </c:pt>
                <c:pt idx="41152">
                  <c:v>-9.7943192948090125</c:v>
                </c:pt>
                <c:pt idx="41153">
                  <c:v>-12.548971596474045</c:v>
                </c:pt>
                <c:pt idx="41154">
                  <c:v>-12.242899118511264</c:v>
                </c:pt>
                <c:pt idx="41155">
                  <c:v>-11.936826640548482</c:v>
                </c:pt>
                <c:pt idx="41156">
                  <c:v>-8.2639569049951032</c:v>
                </c:pt>
                <c:pt idx="41157">
                  <c:v>-11.32468168462292</c:v>
                </c:pt>
                <c:pt idx="41158">
                  <c:v>-11.936826640548482</c:v>
                </c:pt>
                <c:pt idx="41159">
                  <c:v>-9.7943192948090125</c:v>
                </c:pt>
                <c:pt idx="41160">
                  <c:v>-11.630754162585701</c:v>
                </c:pt>
                <c:pt idx="41161">
                  <c:v>-12.548971596474045</c:v>
                </c:pt>
                <c:pt idx="41162">
                  <c:v>-12.855044074436828</c:v>
                </c:pt>
                <c:pt idx="41163">
                  <c:v>-13.467189030362391</c:v>
                </c:pt>
                <c:pt idx="41164">
                  <c:v>-10.406464250734574</c:v>
                </c:pt>
                <c:pt idx="41165">
                  <c:v>-12.548971596474045</c:v>
                </c:pt>
                <c:pt idx="41166">
                  <c:v>-12.242899118511264</c:v>
                </c:pt>
                <c:pt idx="41167">
                  <c:v>-11.018609206660138</c:v>
                </c:pt>
                <c:pt idx="41168">
                  <c:v>-7.0396669931439764</c:v>
                </c:pt>
                <c:pt idx="41169">
                  <c:v>-7.3457394711067581</c:v>
                </c:pt>
                <c:pt idx="41170">
                  <c:v>-8.2639569049951032</c:v>
                </c:pt>
                <c:pt idx="41171">
                  <c:v>-9.1821743388834491</c:v>
                </c:pt>
                <c:pt idx="41172">
                  <c:v>-10.712536728697357</c:v>
                </c:pt>
                <c:pt idx="41173">
                  <c:v>-8.570029382957884</c:v>
                </c:pt>
                <c:pt idx="41174">
                  <c:v>-9.7943192948090125</c:v>
                </c:pt>
                <c:pt idx="41175">
                  <c:v>-7.3457394711067581</c:v>
                </c:pt>
                <c:pt idx="41176">
                  <c:v>-7.3457394711067581</c:v>
                </c:pt>
                <c:pt idx="41177">
                  <c:v>-7.6518119490695398</c:v>
                </c:pt>
                <c:pt idx="41178">
                  <c:v>-6.4275220372184139</c:v>
                </c:pt>
                <c:pt idx="41179">
                  <c:v>-6.1214495592556322</c:v>
                </c:pt>
                <c:pt idx="41180">
                  <c:v>-8.570029382957884</c:v>
                </c:pt>
                <c:pt idx="41181">
                  <c:v>-6.4275220372184139</c:v>
                </c:pt>
                <c:pt idx="41182">
                  <c:v>-8.2639569049951032</c:v>
                </c:pt>
                <c:pt idx="41183">
                  <c:v>-9.1821743388834491</c:v>
                </c:pt>
                <c:pt idx="41184">
                  <c:v>-11.936826640548482</c:v>
                </c:pt>
                <c:pt idx="41185">
                  <c:v>-11.936826640548482</c:v>
                </c:pt>
                <c:pt idx="41186">
                  <c:v>-7.9578844270323223</c:v>
                </c:pt>
                <c:pt idx="41187">
                  <c:v>-9.7943192948090125</c:v>
                </c:pt>
                <c:pt idx="41188">
                  <c:v>-13.161116552399609</c:v>
                </c:pt>
                <c:pt idx="41189">
                  <c:v>-9.1821743388834491</c:v>
                </c:pt>
                <c:pt idx="41190">
                  <c:v>-12.242899118511264</c:v>
                </c:pt>
                <c:pt idx="41191">
                  <c:v>-9.1821743388834491</c:v>
                </c:pt>
                <c:pt idx="41192">
                  <c:v>-8.2639569049951032</c:v>
                </c:pt>
                <c:pt idx="41193">
                  <c:v>-9.7943192948090125</c:v>
                </c:pt>
                <c:pt idx="41194">
                  <c:v>-7.0396669931439764</c:v>
                </c:pt>
                <c:pt idx="41195">
                  <c:v>-8.570029382957884</c:v>
                </c:pt>
                <c:pt idx="41196">
                  <c:v>-10.100391772771793</c:v>
                </c:pt>
                <c:pt idx="41197">
                  <c:v>-10.100391772771793</c:v>
                </c:pt>
                <c:pt idx="41198">
                  <c:v>-12.242899118511264</c:v>
                </c:pt>
                <c:pt idx="41199">
                  <c:v>-8.8761018609206666</c:v>
                </c:pt>
                <c:pt idx="41200">
                  <c:v>-9.1821743388834491</c:v>
                </c:pt>
                <c:pt idx="41201">
                  <c:v>-9.1821743388834491</c:v>
                </c:pt>
                <c:pt idx="41202">
                  <c:v>-5.2032321253672871</c:v>
                </c:pt>
                <c:pt idx="41203">
                  <c:v>-8.570029382957884</c:v>
                </c:pt>
                <c:pt idx="41204">
                  <c:v>-9.1821743388834491</c:v>
                </c:pt>
                <c:pt idx="41205">
                  <c:v>-13.467189030362391</c:v>
                </c:pt>
                <c:pt idx="41206">
                  <c:v>-12.548971596474045</c:v>
                </c:pt>
                <c:pt idx="41207">
                  <c:v>-14.079333986287953</c:v>
                </c:pt>
                <c:pt idx="41208">
                  <c:v>-14.691478942213516</c:v>
                </c:pt>
                <c:pt idx="41209">
                  <c:v>-16.527913809990206</c:v>
                </c:pt>
                <c:pt idx="41210">
                  <c:v>-15.30362389813908</c:v>
                </c:pt>
                <c:pt idx="41211">
                  <c:v>-11.936826640548482</c:v>
                </c:pt>
                <c:pt idx="41212">
                  <c:v>-10.100391772771793</c:v>
                </c:pt>
                <c:pt idx="41213">
                  <c:v>-11.32468168462292</c:v>
                </c:pt>
                <c:pt idx="41214">
                  <c:v>-9.1821743388834491</c:v>
                </c:pt>
                <c:pt idx="41215">
                  <c:v>-10.712536728697357</c:v>
                </c:pt>
                <c:pt idx="41216">
                  <c:v>-10.406464250734574</c:v>
                </c:pt>
                <c:pt idx="41217">
                  <c:v>-11.936826640548482</c:v>
                </c:pt>
                <c:pt idx="41218">
                  <c:v>-12.548971596474045</c:v>
                </c:pt>
                <c:pt idx="41219">
                  <c:v>-12.548971596474045</c:v>
                </c:pt>
                <c:pt idx="41220">
                  <c:v>-12.548971596474045</c:v>
                </c:pt>
                <c:pt idx="41221">
                  <c:v>-7.3457394711067581</c:v>
                </c:pt>
                <c:pt idx="41222">
                  <c:v>-13.161116552399609</c:v>
                </c:pt>
                <c:pt idx="41223">
                  <c:v>-12.548971596474045</c:v>
                </c:pt>
                <c:pt idx="41224">
                  <c:v>-14.9975514201763</c:v>
                </c:pt>
                <c:pt idx="41225">
                  <c:v>-18.058276199804116</c:v>
                </c:pt>
                <c:pt idx="41226">
                  <c:v>-15.30362389813908</c:v>
                </c:pt>
                <c:pt idx="41227">
                  <c:v>-9.1821743388834491</c:v>
                </c:pt>
                <c:pt idx="41228">
                  <c:v>-6.7335945151811956</c:v>
                </c:pt>
                <c:pt idx="41229">
                  <c:v>-5.2032321253672871</c:v>
                </c:pt>
                <c:pt idx="41230">
                  <c:v>-6.4275220372184139</c:v>
                </c:pt>
                <c:pt idx="41231">
                  <c:v>-7.3457394711067581</c:v>
                </c:pt>
                <c:pt idx="41232">
                  <c:v>-7.9578844270323223</c:v>
                </c:pt>
                <c:pt idx="41233">
                  <c:v>-11.018609206660138</c:v>
                </c:pt>
                <c:pt idx="41234">
                  <c:v>-8.8761018609206666</c:v>
                </c:pt>
                <c:pt idx="41235">
                  <c:v>-11.630754162585701</c:v>
                </c:pt>
                <c:pt idx="41236">
                  <c:v>-8.8761018609206666</c:v>
                </c:pt>
                <c:pt idx="41237">
                  <c:v>-11.630754162585701</c:v>
                </c:pt>
                <c:pt idx="41238">
                  <c:v>-10.100391772771793</c:v>
                </c:pt>
                <c:pt idx="41239">
                  <c:v>-7.6518119490695398</c:v>
                </c:pt>
                <c:pt idx="41240">
                  <c:v>-9.1821743388834491</c:v>
                </c:pt>
                <c:pt idx="41241">
                  <c:v>-7.6518119490695398</c:v>
                </c:pt>
                <c:pt idx="41242">
                  <c:v>-10.100391772771793</c:v>
                </c:pt>
                <c:pt idx="41243">
                  <c:v>-13.161116552399609</c:v>
                </c:pt>
                <c:pt idx="41244">
                  <c:v>-11.32468168462292</c:v>
                </c:pt>
                <c:pt idx="41245">
                  <c:v>-6.1214495592556322</c:v>
                </c:pt>
                <c:pt idx="41246">
                  <c:v>-7.6518119490695398</c:v>
                </c:pt>
                <c:pt idx="41247">
                  <c:v>-7.0396669931439764</c:v>
                </c:pt>
                <c:pt idx="41248">
                  <c:v>-11.32468168462292</c:v>
                </c:pt>
                <c:pt idx="41249">
                  <c:v>-11.32468168462292</c:v>
                </c:pt>
                <c:pt idx="41250">
                  <c:v>-10.712536728697357</c:v>
                </c:pt>
                <c:pt idx="41251">
                  <c:v>-10.406464250734574</c:v>
                </c:pt>
                <c:pt idx="41252">
                  <c:v>-10.100391772771793</c:v>
                </c:pt>
                <c:pt idx="41253">
                  <c:v>-6.4275220372184139</c:v>
                </c:pt>
                <c:pt idx="41254">
                  <c:v>-8.2639569049951032</c:v>
                </c:pt>
                <c:pt idx="41255">
                  <c:v>-10.406464250734574</c:v>
                </c:pt>
                <c:pt idx="41256">
                  <c:v>-10.100391772771793</c:v>
                </c:pt>
                <c:pt idx="41257">
                  <c:v>-9.1821743388834491</c:v>
                </c:pt>
                <c:pt idx="41258">
                  <c:v>-9.1821743388834491</c:v>
                </c:pt>
                <c:pt idx="41259">
                  <c:v>-13.467189030362391</c:v>
                </c:pt>
                <c:pt idx="41260">
                  <c:v>-9.7943192948090125</c:v>
                </c:pt>
                <c:pt idx="41261">
                  <c:v>-9.1821743388834491</c:v>
                </c:pt>
                <c:pt idx="41262">
                  <c:v>-8.8761018609206666</c:v>
                </c:pt>
                <c:pt idx="41263">
                  <c:v>-9.7943192948090125</c:v>
                </c:pt>
                <c:pt idx="41264">
                  <c:v>-9.7943192948090125</c:v>
                </c:pt>
                <c:pt idx="41265">
                  <c:v>-11.018609206660138</c:v>
                </c:pt>
                <c:pt idx="41266">
                  <c:v>-8.2639569049951032</c:v>
                </c:pt>
                <c:pt idx="41267">
                  <c:v>-10.406464250734574</c:v>
                </c:pt>
                <c:pt idx="41268">
                  <c:v>-12.855044074436828</c:v>
                </c:pt>
                <c:pt idx="41269">
                  <c:v>-10.406464250734574</c:v>
                </c:pt>
                <c:pt idx="41270">
                  <c:v>-11.32468168462292</c:v>
                </c:pt>
                <c:pt idx="41271">
                  <c:v>-8.8761018609206666</c:v>
                </c:pt>
                <c:pt idx="41272">
                  <c:v>-10.406464250734574</c:v>
                </c:pt>
                <c:pt idx="41273">
                  <c:v>-10.712536728697357</c:v>
                </c:pt>
                <c:pt idx="41274">
                  <c:v>-11.936826640548482</c:v>
                </c:pt>
                <c:pt idx="41275">
                  <c:v>-7.3457394711067581</c:v>
                </c:pt>
                <c:pt idx="41276">
                  <c:v>-7.0396669931439764</c:v>
                </c:pt>
                <c:pt idx="41277">
                  <c:v>-5.2032321253672871</c:v>
                </c:pt>
                <c:pt idx="41278">
                  <c:v>-6.1214495592556322</c:v>
                </c:pt>
                <c:pt idx="41279">
                  <c:v>-9.7943192948090125</c:v>
                </c:pt>
                <c:pt idx="41280">
                  <c:v>-8.2639569049951032</c:v>
                </c:pt>
                <c:pt idx="41281">
                  <c:v>-12.242899118511264</c:v>
                </c:pt>
                <c:pt idx="41282">
                  <c:v>-12.242899118511264</c:v>
                </c:pt>
                <c:pt idx="41283">
                  <c:v>-14.691478942213516</c:v>
                </c:pt>
                <c:pt idx="41284">
                  <c:v>-14.691478942213516</c:v>
                </c:pt>
                <c:pt idx="41285">
                  <c:v>-15.60969637610186</c:v>
                </c:pt>
                <c:pt idx="41286">
                  <c:v>-16.527913809990206</c:v>
                </c:pt>
                <c:pt idx="41287">
                  <c:v>-13.161116552399609</c:v>
                </c:pt>
                <c:pt idx="41288">
                  <c:v>-14.079333986287953</c:v>
                </c:pt>
                <c:pt idx="41289">
                  <c:v>-12.548971596474045</c:v>
                </c:pt>
                <c:pt idx="41290">
                  <c:v>-11.936826640548482</c:v>
                </c:pt>
                <c:pt idx="41291">
                  <c:v>-14.691478942213516</c:v>
                </c:pt>
                <c:pt idx="41292">
                  <c:v>-14.385406464250735</c:v>
                </c:pt>
                <c:pt idx="41293">
                  <c:v>-16.527913809990206</c:v>
                </c:pt>
                <c:pt idx="41294">
                  <c:v>-14.691478942213516</c:v>
                </c:pt>
                <c:pt idx="41295">
                  <c:v>-14.9975514201763</c:v>
                </c:pt>
                <c:pt idx="41296">
                  <c:v>-14.385406464250735</c:v>
                </c:pt>
                <c:pt idx="41297">
                  <c:v>-15.30362389813908</c:v>
                </c:pt>
                <c:pt idx="41298">
                  <c:v>-11.630754162585701</c:v>
                </c:pt>
                <c:pt idx="41299">
                  <c:v>-12.242899118511264</c:v>
                </c:pt>
                <c:pt idx="41300">
                  <c:v>-12.242899118511264</c:v>
                </c:pt>
                <c:pt idx="41301">
                  <c:v>-11.018609206660138</c:v>
                </c:pt>
                <c:pt idx="41302">
                  <c:v>-9.1821743388834491</c:v>
                </c:pt>
                <c:pt idx="41303">
                  <c:v>-14.385406464250735</c:v>
                </c:pt>
                <c:pt idx="41304">
                  <c:v>-11.32468168462292</c:v>
                </c:pt>
                <c:pt idx="41305">
                  <c:v>-14.385406464250735</c:v>
                </c:pt>
                <c:pt idx="41306">
                  <c:v>-14.691478942213516</c:v>
                </c:pt>
                <c:pt idx="41307">
                  <c:v>-14.079333986287953</c:v>
                </c:pt>
                <c:pt idx="41308">
                  <c:v>-17.446131243878551</c:v>
                </c:pt>
                <c:pt idx="41309">
                  <c:v>-14.9975514201763</c:v>
                </c:pt>
                <c:pt idx="41310">
                  <c:v>-14.9975514201763</c:v>
                </c:pt>
                <c:pt idx="41311">
                  <c:v>-15.60969637610186</c:v>
                </c:pt>
                <c:pt idx="41312">
                  <c:v>-13.467189030362391</c:v>
                </c:pt>
                <c:pt idx="41313">
                  <c:v>-11.936826640548482</c:v>
                </c:pt>
                <c:pt idx="41314">
                  <c:v>-12.855044074436828</c:v>
                </c:pt>
                <c:pt idx="41315">
                  <c:v>-11.018609206660138</c:v>
                </c:pt>
                <c:pt idx="41316">
                  <c:v>-13.773261508325172</c:v>
                </c:pt>
                <c:pt idx="41317">
                  <c:v>-10.100391772771793</c:v>
                </c:pt>
                <c:pt idx="41318">
                  <c:v>-10.712536728697357</c:v>
                </c:pt>
                <c:pt idx="41319">
                  <c:v>-10.712536728697357</c:v>
                </c:pt>
                <c:pt idx="41320">
                  <c:v>-11.936826640548482</c:v>
                </c:pt>
                <c:pt idx="41321">
                  <c:v>-11.936826640548482</c:v>
                </c:pt>
                <c:pt idx="41322">
                  <c:v>-10.100391772771793</c:v>
                </c:pt>
                <c:pt idx="41323">
                  <c:v>-9.1821743388834491</c:v>
                </c:pt>
                <c:pt idx="41324">
                  <c:v>-8.570029382957884</c:v>
                </c:pt>
                <c:pt idx="41325">
                  <c:v>-7.3457394711067581</c:v>
                </c:pt>
                <c:pt idx="41326">
                  <c:v>-9.1821743388834491</c:v>
                </c:pt>
                <c:pt idx="41327">
                  <c:v>-9.7943192948090125</c:v>
                </c:pt>
                <c:pt idx="41328">
                  <c:v>-10.100391772771793</c:v>
                </c:pt>
                <c:pt idx="41329">
                  <c:v>-11.32468168462292</c:v>
                </c:pt>
                <c:pt idx="41330">
                  <c:v>-11.936826640548482</c:v>
                </c:pt>
                <c:pt idx="41331">
                  <c:v>-11.32468168462292</c:v>
                </c:pt>
                <c:pt idx="41332">
                  <c:v>-7.6518119490695398</c:v>
                </c:pt>
                <c:pt idx="41333">
                  <c:v>-11.32468168462292</c:v>
                </c:pt>
                <c:pt idx="41334">
                  <c:v>-12.855044074436828</c:v>
                </c:pt>
                <c:pt idx="41335">
                  <c:v>-14.691478942213516</c:v>
                </c:pt>
                <c:pt idx="41336">
                  <c:v>-13.467189030362391</c:v>
                </c:pt>
                <c:pt idx="41337">
                  <c:v>-11.630754162585701</c:v>
                </c:pt>
                <c:pt idx="41338">
                  <c:v>-8.570029382957884</c:v>
                </c:pt>
                <c:pt idx="41339">
                  <c:v>-8.8761018609206666</c:v>
                </c:pt>
                <c:pt idx="41340">
                  <c:v>-10.406464250734574</c:v>
                </c:pt>
                <c:pt idx="41341">
                  <c:v>-7.6518119490695398</c:v>
                </c:pt>
                <c:pt idx="41342">
                  <c:v>-12.242899118511264</c:v>
                </c:pt>
                <c:pt idx="41343">
                  <c:v>-14.079333986287953</c:v>
                </c:pt>
                <c:pt idx="41344">
                  <c:v>-14.385406464250735</c:v>
                </c:pt>
                <c:pt idx="41345">
                  <c:v>-12.242899118511264</c:v>
                </c:pt>
                <c:pt idx="41346">
                  <c:v>-10.100391772771793</c:v>
                </c:pt>
                <c:pt idx="41347">
                  <c:v>-10.406464250734574</c:v>
                </c:pt>
                <c:pt idx="41348">
                  <c:v>-10.712536728697357</c:v>
                </c:pt>
                <c:pt idx="41349">
                  <c:v>-13.773261508325172</c:v>
                </c:pt>
                <c:pt idx="41350">
                  <c:v>-10.406464250734574</c:v>
                </c:pt>
                <c:pt idx="41351">
                  <c:v>-10.712536728697357</c:v>
                </c:pt>
                <c:pt idx="41352">
                  <c:v>-7.3457394711067581</c:v>
                </c:pt>
                <c:pt idx="41353">
                  <c:v>-7.3457394711067581</c:v>
                </c:pt>
                <c:pt idx="41354">
                  <c:v>-11.32468168462292</c:v>
                </c:pt>
                <c:pt idx="41355">
                  <c:v>-11.32468168462292</c:v>
                </c:pt>
                <c:pt idx="41356">
                  <c:v>-8.8761018609206666</c:v>
                </c:pt>
                <c:pt idx="41357">
                  <c:v>-10.406464250734574</c:v>
                </c:pt>
                <c:pt idx="41358">
                  <c:v>-10.712536728697357</c:v>
                </c:pt>
                <c:pt idx="41359">
                  <c:v>-8.570029382957884</c:v>
                </c:pt>
                <c:pt idx="41360">
                  <c:v>-8.570029382957884</c:v>
                </c:pt>
                <c:pt idx="41361">
                  <c:v>-10.712536728697357</c:v>
                </c:pt>
                <c:pt idx="41362">
                  <c:v>-8.570029382957884</c:v>
                </c:pt>
                <c:pt idx="41363">
                  <c:v>-7.3457394711067581</c:v>
                </c:pt>
                <c:pt idx="41364">
                  <c:v>-5.8153770812928505</c:v>
                </c:pt>
                <c:pt idx="41365">
                  <c:v>-7.9578844270323223</c:v>
                </c:pt>
                <c:pt idx="41366">
                  <c:v>-10.712536728697357</c:v>
                </c:pt>
                <c:pt idx="41367">
                  <c:v>-9.1821743388834491</c:v>
                </c:pt>
                <c:pt idx="41368">
                  <c:v>-8.8761018609206666</c:v>
                </c:pt>
                <c:pt idx="41369">
                  <c:v>-13.773261508325172</c:v>
                </c:pt>
                <c:pt idx="41370">
                  <c:v>-11.32468168462292</c:v>
                </c:pt>
                <c:pt idx="41371">
                  <c:v>-12.855044074436828</c:v>
                </c:pt>
                <c:pt idx="41372">
                  <c:v>-17.752203721841333</c:v>
                </c:pt>
                <c:pt idx="41373">
                  <c:v>-14.691478942213516</c:v>
                </c:pt>
                <c:pt idx="41374">
                  <c:v>-13.467189030362391</c:v>
                </c:pt>
                <c:pt idx="41375">
                  <c:v>-14.691478942213516</c:v>
                </c:pt>
                <c:pt idx="41376">
                  <c:v>-15.30362389813908</c:v>
                </c:pt>
                <c:pt idx="41377">
                  <c:v>-13.161116552399609</c:v>
                </c:pt>
                <c:pt idx="41378">
                  <c:v>-14.691478942213516</c:v>
                </c:pt>
                <c:pt idx="41379">
                  <c:v>-15.915768854064645</c:v>
                </c:pt>
                <c:pt idx="41380">
                  <c:v>-17.140058765915768</c:v>
                </c:pt>
                <c:pt idx="41381">
                  <c:v>-16.527913809990206</c:v>
                </c:pt>
                <c:pt idx="41382">
                  <c:v>-16.527913809990206</c:v>
                </c:pt>
                <c:pt idx="41383">
                  <c:v>-13.467189030362391</c:v>
                </c:pt>
                <c:pt idx="41384">
                  <c:v>-18.058276199804116</c:v>
                </c:pt>
                <c:pt idx="41385">
                  <c:v>-15.60969637610186</c:v>
                </c:pt>
                <c:pt idx="41386">
                  <c:v>-12.855044074436828</c:v>
                </c:pt>
                <c:pt idx="41387">
                  <c:v>-13.467189030362391</c:v>
                </c:pt>
                <c:pt idx="41388">
                  <c:v>-14.9975514201763</c:v>
                </c:pt>
                <c:pt idx="41389">
                  <c:v>-14.691478942213516</c:v>
                </c:pt>
                <c:pt idx="41390">
                  <c:v>-16.527913809990206</c:v>
                </c:pt>
                <c:pt idx="41391">
                  <c:v>-10.406464250734574</c:v>
                </c:pt>
                <c:pt idx="41392">
                  <c:v>-8.8761018609206666</c:v>
                </c:pt>
                <c:pt idx="41393">
                  <c:v>-13.161116552399609</c:v>
                </c:pt>
                <c:pt idx="41394">
                  <c:v>-12.242899118511264</c:v>
                </c:pt>
                <c:pt idx="41395">
                  <c:v>-14.691478942213516</c:v>
                </c:pt>
                <c:pt idx="41396">
                  <c:v>-12.548971596474045</c:v>
                </c:pt>
                <c:pt idx="41397">
                  <c:v>-11.018609206660138</c:v>
                </c:pt>
                <c:pt idx="41398">
                  <c:v>-12.242899118511264</c:v>
                </c:pt>
                <c:pt idx="41399">
                  <c:v>-11.018609206660138</c:v>
                </c:pt>
                <c:pt idx="41400">
                  <c:v>-14.691478942213516</c:v>
                </c:pt>
                <c:pt idx="41401">
                  <c:v>-11.936826640548482</c:v>
                </c:pt>
                <c:pt idx="41402">
                  <c:v>-10.406464250734574</c:v>
                </c:pt>
                <c:pt idx="41403">
                  <c:v>-10.406464250734574</c:v>
                </c:pt>
                <c:pt idx="41404">
                  <c:v>-8.8761018609206666</c:v>
                </c:pt>
                <c:pt idx="41405">
                  <c:v>-10.100391772771793</c:v>
                </c:pt>
                <c:pt idx="41406">
                  <c:v>-11.630754162585701</c:v>
                </c:pt>
                <c:pt idx="41407">
                  <c:v>-10.100391772771793</c:v>
                </c:pt>
                <c:pt idx="41408">
                  <c:v>-10.100391772771793</c:v>
                </c:pt>
                <c:pt idx="41409">
                  <c:v>-10.100391772771793</c:v>
                </c:pt>
                <c:pt idx="41410">
                  <c:v>-8.2639569049951032</c:v>
                </c:pt>
                <c:pt idx="41411">
                  <c:v>-10.406464250734574</c:v>
                </c:pt>
                <c:pt idx="41412">
                  <c:v>-7.9578844270323223</c:v>
                </c:pt>
                <c:pt idx="41413">
                  <c:v>-10.712536728697357</c:v>
                </c:pt>
                <c:pt idx="41414">
                  <c:v>-11.936826640548482</c:v>
                </c:pt>
                <c:pt idx="41415">
                  <c:v>-12.242899118511264</c:v>
                </c:pt>
                <c:pt idx="41416">
                  <c:v>-12.548971596474045</c:v>
                </c:pt>
                <c:pt idx="41417">
                  <c:v>-10.406464250734574</c:v>
                </c:pt>
                <c:pt idx="41418">
                  <c:v>-12.855044074436828</c:v>
                </c:pt>
                <c:pt idx="41419">
                  <c:v>-11.630754162585701</c:v>
                </c:pt>
                <c:pt idx="41420">
                  <c:v>-11.630754162585701</c:v>
                </c:pt>
                <c:pt idx="41421">
                  <c:v>-8.8761018609206666</c:v>
                </c:pt>
                <c:pt idx="41422">
                  <c:v>-10.100391772771793</c:v>
                </c:pt>
                <c:pt idx="41423">
                  <c:v>-11.936826640548482</c:v>
                </c:pt>
                <c:pt idx="41424">
                  <c:v>-11.936826640548482</c:v>
                </c:pt>
                <c:pt idx="41425">
                  <c:v>-10.100391772771793</c:v>
                </c:pt>
                <c:pt idx="41426">
                  <c:v>-7.9578844270323223</c:v>
                </c:pt>
                <c:pt idx="41427">
                  <c:v>-6.1214495592556322</c:v>
                </c:pt>
                <c:pt idx="41428">
                  <c:v>-7.0396669931439764</c:v>
                </c:pt>
                <c:pt idx="41429">
                  <c:v>-11.630754162585701</c:v>
                </c:pt>
                <c:pt idx="41430">
                  <c:v>-8.8761018609206666</c:v>
                </c:pt>
                <c:pt idx="41431">
                  <c:v>-7.0396669931439764</c:v>
                </c:pt>
                <c:pt idx="41432">
                  <c:v>-6.1214495592556322</c:v>
                </c:pt>
                <c:pt idx="41433">
                  <c:v>-9.1821743388834491</c:v>
                </c:pt>
                <c:pt idx="41434">
                  <c:v>-6.7335945151811956</c:v>
                </c:pt>
                <c:pt idx="41435">
                  <c:v>-6.4275220372184139</c:v>
                </c:pt>
                <c:pt idx="41436">
                  <c:v>-5.2032321253672871</c:v>
                </c:pt>
                <c:pt idx="41437">
                  <c:v>-7.9578844270323223</c:v>
                </c:pt>
                <c:pt idx="41438">
                  <c:v>-8.570029382957884</c:v>
                </c:pt>
                <c:pt idx="41439">
                  <c:v>-10.406464250734574</c:v>
                </c:pt>
                <c:pt idx="41440">
                  <c:v>-10.100391772771793</c:v>
                </c:pt>
                <c:pt idx="41441">
                  <c:v>-8.570029382957884</c:v>
                </c:pt>
                <c:pt idx="41442">
                  <c:v>-10.100391772771793</c:v>
                </c:pt>
                <c:pt idx="41443">
                  <c:v>-10.100391772771793</c:v>
                </c:pt>
                <c:pt idx="41444">
                  <c:v>-9.7943192948090125</c:v>
                </c:pt>
                <c:pt idx="41445">
                  <c:v>-13.467189030362391</c:v>
                </c:pt>
                <c:pt idx="41446">
                  <c:v>-12.855044074436828</c:v>
                </c:pt>
                <c:pt idx="41447">
                  <c:v>-12.855044074436828</c:v>
                </c:pt>
                <c:pt idx="41448">
                  <c:v>-12.855044074436828</c:v>
                </c:pt>
                <c:pt idx="41449">
                  <c:v>-12.855044074436828</c:v>
                </c:pt>
                <c:pt idx="41450">
                  <c:v>-14.691478942213516</c:v>
                </c:pt>
                <c:pt idx="41451">
                  <c:v>-14.079333986287953</c:v>
                </c:pt>
                <c:pt idx="41452">
                  <c:v>-13.773261508325172</c:v>
                </c:pt>
                <c:pt idx="41453">
                  <c:v>-13.467189030362391</c:v>
                </c:pt>
                <c:pt idx="41454">
                  <c:v>-9.1821743388834491</c:v>
                </c:pt>
                <c:pt idx="41455">
                  <c:v>-11.018609206660138</c:v>
                </c:pt>
                <c:pt idx="41456">
                  <c:v>-10.406464250734574</c:v>
                </c:pt>
                <c:pt idx="41457">
                  <c:v>-15.30362389813908</c:v>
                </c:pt>
                <c:pt idx="41458">
                  <c:v>-16.833986287952989</c:v>
                </c:pt>
                <c:pt idx="41459">
                  <c:v>-14.079333986287953</c:v>
                </c:pt>
                <c:pt idx="41460">
                  <c:v>-13.467189030362391</c:v>
                </c:pt>
                <c:pt idx="41461">
                  <c:v>-12.242899118511264</c:v>
                </c:pt>
                <c:pt idx="41462">
                  <c:v>-10.712536728697357</c:v>
                </c:pt>
                <c:pt idx="41463">
                  <c:v>-14.079333986287953</c:v>
                </c:pt>
                <c:pt idx="41464">
                  <c:v>-15.30362389813908</c:v>
                </c:pt>
                <c:pt idx="41465">
                  <c:v>-13.161116552399609</c:v>
                </c:pt>
                <c:pt idx="41466">
                  <c:v>-12.855044074436828</c:v>
                </c:pt>
                <c:pt idx="41467">
                  <c:v>-13.467189030362391</c:v>
                </c:pt>
                <c:pt idx="41468">
                  <c:v>-12.548971596474045</c:v>
                </c:pt>
                <c:pt idx="41469">
                  <c:v>-11.32468168462292</c:v>
                </c:pt>
                <c:pt idx="41470">
                  <c:v>-10.712536728697357</c:v>
                </c:pt>
                <c:pt idx="41471">
                  <c:v>-13.161116552399609</c:v>
                </c:pt>
                <c:pt idx="41472">
                  <c:v>-14.079333986287953</c:v>
                </c:pt>
                <c:pt idx="41473">
                  <c:v>-13.773261508325172</c:v>
                </c:pt>
                <c:pt idx="41474">
                  <c:v>-10.712536728697357</c:v>
                </c:pt>
                <c:pt idx="41475">
                  <c:v>-11.630754162585701</c:v>
                </c:pt>
                <c:pt idx="41476">
                  <c:v>-11.018609206660138</c:v>
                </c:pt>
                <c:pt idx="41477">
                  <c:v>-11.32468168462292</c:v>
                </c:pt>
                <c:pt idx="41478">
                  <c:v>-9.1821743388834491</c:v>
                </c:pt>
                <c:pt idx="41479">
                  <c:v>-9.7943192948090125</c:v>
                </c:pt>
                <c:pt idx="41480">
                  <c:v>-11.018609206660138</c:v>
                </c:pt>
                <c:pt idx="41481">
                  <c:v>-13.161116552399609</c:v>
                </c:pt>
                <c:pt idx="41482">
                  <c:v>-11.936826640548482</c:v>
                </c:pt>
                <c:pt idx="41483">
                  <c:v>-12.242899118511264</c:v>
                </c:pt>
                <c:pt idx="41484">
                  <c:v>-12.548971596474045</c:v>
                </c:pt>
                <c:pt idx="41485">
                  <c:v>-10.100391772771793</c:v>
                </c:pt>
                <c:pt idx="41486">
                  <c:v>-9.1821743388834491</c:v>
                </c:pt>
                <c:pt idx="41487">
                  <c:v>-12.242899118511264</c:v>
                </c:pt>
                <c:pt idx="41488">
                  <c:v>-8.8761018609206666</c:v>
                </c:pt>
                <c:pt idx="41489">
                  <c:v>-8.8761018609206666</c:v>
                </c:pt>
                <c:pt idx="41490">
                  <c:v>-10.406464250734574</c:v>
                </c:pt>
                <c:pt idx="41491">
                  <c:v>-10.100391772771793</c:v>
                </c:pt>
                <c:pt idx="41492">
                  <c:v>-9.7943192948090125</c:v>
                </c:pt>
                <c:pt idx="41493">
                  <c:v>-11.32468168462292</c:v>
                </c:pt>
                <c:pt idx="41494">
                  <c:v>-11.018609206660138</c:v>
                </c:pt>
                <c:pt idx="41495">
                  <c:v>-11.630754162585701</c:v>
                </c:pt>
                <c:pt idx="41496">
                  <c:v>-13.773261508325172</c:v>
                </c:pt>
                <c:pt idx="41497">
                  <c:v>-13.161116552399609</c:v>
                </c:pt>
                <c:pt idx="41498">
                  <c:v>-8.2639569049951032</c:v>
                </c:pt>
                <c:pt idx="41499">
                  <c:v>-7.9578844270323223</c:v>
                </c:pt>
                <c:pt idx="41500">
                  <c:v>-7.3457394711067581</c:v>
                </c:pt>
                <c:pt idx="41501">
                  <c:v>-10.100391772771793</c:v>
                </c:pt>
                <c:pt idx="41502">
                  <c:v>-4.8971596474045063</c:v>
                </c:pt>
                <c:pt idx="41503">
                  <c:v>-5.8153770812928505</c:v>
                </c:pt>
                <c:pt idx="41504">
                  <c:v>-8.2639569049951032</c:v>
                </c:pt>
                <c:pt idx="41505">
                  <c:v>-10.406464250734574</c:v>
                </c:pt>
                <c:pt idx="41506">
                  <c:v>-8.8761018609206666</c:v>
                </c:pt>
                <c:pt idx="41507">
                  <c:v>-13.161116552399609</c:v>
                </c:pt>
                <c:pt idx="41508">
                  <c:v>-10.712536728697357</c:v>
                </c:pt>
                <c:pt idx="41509">
                  <c:v>-8.570029382957884</c:v>
                </c:pt>
                <c:pt idx="41510">
                  <c:v>-12.548971596474045</c:v>
                </c:pt>
                <c:pt idx="41511">
                  <c:v>-11.630754162585701</c:v>
                </c:pt>
                <c:pt idx="41512">
                  <c:v>-5.2032321253672871</c:v>
                </c:pt>
                <c:pt idx="41513">
                  <c:v>-4.8971596474045063</c:v>
                </c:pt>
                <c:pt idx="41514">
                  <c:v>-6.7335945151811956</c:v>
                </c:pt>
                <c:pt idx="41515">
                  <c:v>-7.6518119490695398</c:v>
                </c:pt>
                <c:pt idx="41516">
                  <c:v>-11.936826640548482</c:v>
                </c:pt>
                <c:pt idx="41517">
                  <c:v>-13.161116552399609</c:v>
                </c:pt>
                <c:pt idx="41518">
                  <c:v>-9.1821743388834491</c:v>
                </c:pt>
                <c:pt idx="41519">
                  <c:v>-7.3457394711067581</c:v>
                </c:pt>
                <c:pt idx="41520">
                  <c:v>-5.5093046033300688</c:v>
                </c:pt>
                <c:pt idx="41521">
                  <c:v>-3.672869735553379</c:v>
                </c:pt>
                <c:pt idx="41522">
                  <c:v>-3.3667972575905978</c:v>
                </c:pt>
                <c:pt idx="41523">
                  <c:v>-3.672869735553379</c:v>
                </c:pt>
                <c:pt idx="41524">
                  <c:v>-5.8153770812928505</c:v>
                </c:pt>
                <c:pt idx="41525">
                  <c:v>-7.0396669931439764</c:v>
                </c:pt>
                <c:pt idx="41526">
                  <c:v>-7.0396669931439764</c:v>
                </c:pt>
                <c:pt idx="41527">
                  <c:v>-7.9578844270323223</c:v>
                </c:pt>
                <c:pt idx="41528">
                  <c:v>-8.8761018609206666</c:v>
                </c:pt>
                <c:pt idx="41529">
                  <c:v>-7.0396669931439764</c:v>
                </c:pt>
                <c:pt idx="41530">
                  <c:v>-8.570029382957884</c:v>
                </c:pt>
                <c:pt idx="41531">
                  <c:v>-6.4275220372184139</c:v>
                </c:pt>
                <c:pt idx="41532">
                  <c:v>-6.1214495592556322</c:v>
                </c:pt>
                <c:pt idx="41533">
                  <c:v>-9.7943192948090125</c:v>
                </c:pt>
                <c:pt idx="41534">
                  <c:v>-13.467189030362391</c:v>
                </c:pt>
                <c:pt idx="41535">
                  <c:v>-11.630754162585701</c:v>
                </c:pt>
                <c:pt idx="41536">
                  <c:v>-12.548971596474045</c:v>
                </c:pt>
                <c:pt idx="41537">
                  <c:v>-11.018609206660138</c:v>
                </c:pt>
                <c:pt idx="41538">
                  <c:v>-11.32468168462292</c:v>
                </c:pt>
                <c:pt idx="41539">
                  <c:v>-10.712536728697357</c:v>
                </c:pt>
                <c:pt idx="41540">
                  <c:v>-12.242899118511264</c:v>
                </c:pt>
                <c:pt idx="41541">
                  <c:v>-11.630754162585701</c:v>
                </c:pt>
                <c:pt idx="41542">
                  <c:v>-10.100391772771793</c:v>
                </c:pt>
                <c:pt idx="41543">
                  <c:v>-7.0396669931439764</c:v>
                </c:pt>
                <c:pt idx="41544">
                  <c:v>-9.1821743388834491</c:v>
                </c:pt>
                <c:pt idx="41545">
                  <c:v>-11.32468168462292</c:v>
                </c:pt>
                <c:pt idx="41546">
                  <c:v>-11.936826640548482</c:v>
                </c:pt>
                <c:pt idx="41547">
                  <c:v>-11.018609206660138</c:v>
                </c:pt>
                <c:pt idx="41548">
                  <c:v>-10.406464250734574</c:v>
                </c:pt>
                <c:pt idx="41549">
                  <c:v>-8.570029382957884</c:v>
                </c:pt>
                <c:pt idx="41550">
                  <c:v>-10.712536728697357</c:v>
                </c:pt>
                <c:pt idx="41551">
                  <c:v>-11.018609206660138</c:v>
                </c:pt>
                <c:pt idx="41552">
                  <c:v>-8.8761018609206666</c:v>
                </c:pt>
                <c:pt idx="41553">
                  <c:v>-12.855044074436828</c:v>
                </c:pt>
                <c:pt idx="41554">
                  <c:v>-14.691478942213516</c:v>
                </c:pt>
                <c:pt idx="41555">
                  <c:v>-10.100391772771793</c:v>
                </c:pt>
                <c:pt idx="41556">
                  <c:v>-12.242899118511264</c:v>
                </c:pt>
                <c:pt idx="41557">
                  <c:v>-12.855044074436828</c:v>
                </c:pt>
                <c:pt idx="41558">
                  <c:v>-11.32468168462292</c:v>
                </c:pt>
                <c:pt idx="41559">
                  <c:v>-8.570029382957884</c:v>
                </c:pt>
                <c:pt idx="41560">
                  <c:v>-10.100391772771793</c:v>
                </c:pt>
                <c:pt idx="41561">
                  <c:v>-12.855044074436828</c:v>
                </c:pt>
                <c:pt idx="41562">
                  <c:v>-12.855044074436828</c:v>
                </c:pt>
                <c:pt idx="41563">
                  <c:v>-15.60969637610186</c:v>
                </c:pt>
                <c:pt idx="41564">
                  <c:v>-15.30362389813908</c:v>
                </c:pt>
                <c:pt idx="41565">
                  <c:v>-13.467189030362391</c:v>
                </c:pt>
                <c:pt idx="41566">
                  <c:v>-14.385406464250735</c:v>
                </c:pt>
                <c:pt idx="41567">
                  <c:v>-11.630754162585701</c:v>
                </c:pt>
                <c:pt idx="41568">
                  <c:v>-10.406464250734574</c:v>
                </c:pt>
                <c:pt idx="41569">
                  <c:v>-10.712536728697357</c:v>
                </c:pt>
                <c:pt idx="41570">
                  <c:v>-11.630754162585701</c:v>
                </c:pt>
                <c:pt idx="41571">
                  <c:v>-13.773261508325172</c:v>
                </c:pt>
                <c:pt idx="41572">
                  <c:v>-9.7943192948090125</c:v>
                </c:pt>
                <c:pt idx="41573">
                  <c:v>-10.712536728697357</c:v>
                </c:pt>
                <c:pt idx="41574">
                  <c:v>-7.3457394711067581</c:v>
                </c:pt>
                <c:pt idx="41575">
                  <c:v>-7.9578844270323223</c:v>
                </c:pt>
                <c:pt idx="41576">
                  <c:v>-9.7943192948090125</c:v>
                </c:pt>
                <c:pt idx="41577">
                  <c:v>-8.8761018609206666</c:v>
                </c:pt>
                <c:pt idx="41578">
                  <c:v>-11.018609206660138</c:v>
                </c:pt>
                <c:pt idx="41579">
                  <c:v>-9.7943192948090125</c:v>
                </c:pt>
                <c:pt idx="41580">
                  <c:v>-11.630754162585701</c:v>
                </c:pt>
                <c:pt idx="41581">
                  <c:v>-9.7943192948090125</c:v>
                </c:pt>
                <c:pt idx="41582">
                  <c:v>-8.570029382957884</c:v>
                </c:pt>
                <c:pt idx="41583">
                  <c:v>-8.570029382957884</c:v>
                </c:pt>
                <c:pt idx="41584">
                  <c:v>-11.018609206660138</c:v>
                </c:pt>
                <c:pt idx="41585">
                  <c:v>-10.406464250734574</c:v>
                </c:pt>
                <c:pt idx="41586">
                  <c:v>-8.8761018609206666</c:v>
                </c:pt>
                <c:pt idx="41587">
                  <c:v>-9.7943192948090125</c:v>
                </c:pt>
                <c:pt idx="41588">
                  <c:v>-9.7943192948090125</c:v>
                </c:pt>
                <c:pt idx="41589">
                  <c:v>-10.712536728697357</c:v>
                </c:pt>
                <c:pt idx="41590">
                  <c:v>-10.100391772771793</c:v>
                </c:pt>
                <c:pt idx="41591">
                  <c:v>-13.161116552399609</c:v>
                </c:pt>
                <c:pt idx="41592">
                  <c:v>-11.32468168462292</c:v>
                </c:pt>
                <c:pt idx="41593">
                  <c:v>-8.8761018609206666</c:v>
                </c:pt>
                <c:pt idx="41594">
                  <c:v>-9.7943192948090125</c:v>
                </c:pt>
                <c:pt idx="41595">
                  <c:v>-9.7943192948090125</c:v>
                </c:pt>
                <c:pt idx="41596">
                  <c:v>-10.406464250734574</c:v>
                </c:pt>
                <c:pt idx="41597">
                  <c:v>-10.406464250734574</c:v>
                </c:pt>
                <c:pt idx="41598">
                  <c:v>-7.3457394711067581</c:v>
                </c:pt>
                <c:pt idx="41599">
                  <c:v>-5.8153770812928505</c:v>
                </c:pt>
                <c:pt idx="41600">
                  <c:v>-8.2639569049951032</c:v>
                </c:pt>
                <c:pt idx="41601">
                  <c:v>-7.6518119490695398</c:v>
                </c:pt>
                <c:pt idx="41602">
                  <c:v>-8.570029382957884</c:v>
                </c:pt>
                <c:pt idx="41603">
                  <c:v>-8.8761018609206666</c:v>
                </c:pt>
                <c:pt idx="41604">
                  <c:v>-9.1821743388834491</c:v>
                </c:pt>
                <c:pt idx="41605">
                  <c:v>-12.548971596474045</c:v>
                </c:pt>
                <c:pt idx="41606">
                  <c:v>-7.6518119490695398</c:v>
                </c:pt>
                <c:pt idx="41607">
                  <c:v>-7.6518119490695398</c:v>
                </c:pt>
                <c:pt idx="41608">
                  <c:v>-8.570029382957884</c:v>
                </c:pt>
                <c:pt idx="41609">
                  <c:v>-9.7943192948090125</c:v>
                </c:pt>
                <c:pt idx="41610">
                  <c:v>-11.630754162585701</c:v>
                </c:pt>
                <c:pt idx="41611">
                  <c:v>-11.018609206660138</c:v>
                </c:pt>
                <c:pt idx="41612">
                  <c:v>-9.7943192948090125</c:v>
                </c:pt>
                <c:pt idx="41613">
                  <c:v>-6.7335945151811956</c:v>
                </c:pt>
                <c:pt idx="41614">
                  <c:v>-10.712536728697357</c:v>
                </c:pt>
                <c:pt idx="41615">
                  <c:v>-11.018609206660138</c:v>
                </c:pt>
                <c:pt idx="41616">
                  <c:v>-8.8761018609206666</c:v>
                </c:pt>
                <c:pt idx="41617">
                  <c:v>-9.1821743388834491</c:v>
                </c:pt>
                <c:pt idx="41618">
                  <c:v>-9.7943192948090125</c:v>
                </c:pt>
                <c:pt idx="41619">
                  <c:v>-6.7335945151811956</c:v>
                </c:pt>
                <c:pt idx="41620">
                  <c:v>-12.242899118511264</c:v>
                </c:pt>
                <c:pt idx="41621">
                  <c:v>-10.712536728697357</c:v>
                </c:pt>
                <c:pt idx="41622">
                  <c:v>-8.570029382957884</c:v>
                </c:pt>
                <c:pt idx="41623">
                  <c:v>-8.8761018609206666</c:v>
                </c:pt>
                <c:pt idx="41624">
                  <c:v>-7.3457394711067581</c:v>
                </c:pt>
                <c:pt idx="41625">
                  <c:v>-9.1821743388834491</c:v>
                </c:pt>
                <c:pt idx="41626">
                  <c:v>-10.712536728697357</c:v>
                </c:pt>
                <c:pt idx="41627">
                  <c:v>-9.7943192948090125</c:v>
                </c:pt>
                <c:pt idx="41628">
                  <c:v>-10.100391772771793</c:v>
                </c:pt>
                <c:pt idx="41629">
                  <c:v>-13.161116552399609</c:v>
                </c:pt>
                <c:pt idx="41630">
                  <c:v>-11.018609206660138</c:v>
                </c:pt>
                <c:pt idx="41631">
                  <c:v>-9.1821743388834491</c:v>
                </c:pt>
                <c:pt idx="41632">
                  <c:v>-13.467189030362391</c:v>
                </c:pt>
                <c:pt idx="41633">
                  <c:v>-10.100391772771793</c:v>
                </c:pt>
                <c:pt idx="41634">
                  <c:v>-8.570029382957884</c:v>
                </c:pt>
                <c:pt idx="41635">
                  <c:v>-7.9578844270323223</c:v>
                </c:pt>
                <c:pt idx="41636">
                  <c:v>-10.712536728697357</c:v>
                </c:pt>
                <c:pt idx="41637">
                  <c:v>-8.2639569049951032</c:v>
                </c:pt>
                <c:pt idx="41638">
                  <c:v>-11.018609206660138</c:v>
                </c:pt>
                <c:pt idx="41639">
                  <c:v>-7.6518119490695398</c:v>
                </c:pt>
                <c:pt idx="41640">
                  <c:v>-11.018609206660138</c:v>
                </c:pt>
                <c:pt idx="41641">
                  <c:v>-12.242899118511264</c:v>
                </c:pt>
                <c:pt idx="41642">
                  <c:v>-8.570029382957884</c:v>
                </c:pt>
                <c:pt idx="41643">
                  <c:v>-11.32468168462292</c:v>
                </c:pt>
                <c:pt idx="41644">
                  <c:v>-10.712536728697357</c:v>
                </c:pt>
                <c:pt idx="41645">
                  <c:v>-13.773261508325172</c:v>
                </c:pt>
                <c:pt idx="41646">
                  <c:v>-12.548971596474045</c:v>
                </c:pt>
                <c:pt idx="41647">
                  <c:v>-11.32468168462292</c:v>
                </c:pt>
                <c:pt idx="41648">
                  <c:v>-10.712536728697357</c:v>
                </c:pt>
                <c:pt idx="41649">
                  <c:v>-12.548971596474045</c:v>
                </c:pt>
                <c:pt idx="41650">
                  <c:v>-11.018609206660138</c:v>
                </c:pt>
                <c:pt idx="41651">
                  <c:v>-8.570029382957884</c:v>
                </c:pt>
                <c:pt idx="41652">
                  <c:v>-10.100391772771793</c:v>
                </c:pt>
                <c:pt idx="41653">
                  <c:v>-8.8761018609206666</c:v>
                </c:pt>
                <c:pt idx="41654">
                  <c:v>-6.7335945151811956</c:v>
                </c:pt>
                <c:pt idx="41655">
                  <c:v>-6.1214495592556322</c:v>
                </c:pt>
                <c:pt idx="41656">
                  <c:v>-7.3457394711067581</c:v>
                </c:pt>
                <c:pt idx="41657">
                  <c:v>-7.3457394711067581</c:v>
                </c:pt>
                <c:pt idx="41658">
                  <c:v>-4.8971596474045063</c:v>
                </c:pt>
                <c:pt idx="41659">
                  <c:v>-6.4275220372184139</c:v>
                </c:pt>
                <c:pt idx="41660">
                  <c:v>-9.7943192948090125</c:v>
                </c:pt>
                <c:pt idx="41661">
                  <c:v>-9.7943192948090125</c:v>
                </c:pt>
                <c:pt idx="41662">
                  <c:v>-9.7943192948090125</c:v>
                </c:pt>
                <c:pt idx="41663">
                  <c:v>-8.8761018609206666</c:v>
                </c:pt>
                <c:pt idx="41664">
                  <c:v>-7.3457394711067581</c:v>
                </c:pt>
                <c:pt idx="41665">
                  <c:v>-7.6518119490695398</c:v>
                </c:pt>
                <c:pt idx="41666">
                  <c:v>-4.5910871694417246</c:v>
                </c:pt>
                <c:pt idx="41667">
                  <c:v>-5.2032321253672871</c:v>
                </c:pt>
                <c:pt idx="41668">
                  <c:v>-5.8153770812928505</c:v>
                </c:pt>
                <c:pt idx="41669">
                  <c:v>-7.9578844270323223</c:v>
                </c:pt>
                <c:pt idx="41670">
                  <c:v>-4.5910871694417246</c:v>
                </c:pt>
                <c:pt idx="41671">
                  <c:v>-5.8153770812928505</c:v>
                </c:pt>
                <c:pt idx="41672">
                  <c:v>-5.8153770812928505</c:v>
                </c:pt>
                <c:pt idx="41673">
                  <c:v>-1.530362389813908</c:v>
                </c:pt>
                <c:pt idx="41674">
                  <c:v>-3.9789422135161612</c:v>
                </c:pt>
                <c:pt idx="41675">
                  <c:v>-3.3667972575905978</c:v>
                </c:pt>
                <c:pt idx="41676">
                  <c:v>-1.2242899118511266</c:v>
                </c:pt>
                <c:pt idx="41677">
                  <c:v>-5.8153770812928505</c:v>
                </c:pt>
                <c:pt idx="41678">
                  <c:v>-5.8153770812928505</c:v>
                </c:pt>
                <c:pt idx="41679">
                  <c:v>-3.9789422135161612</c:v>
                </c:pt>
                <c:pt idx="41680">
                  <c:v>-6.1214495592556322</c:v>
                </c:pt>
                <c:pt idx="41681">
                  <c:v>-6.4275220372184139</c:v>
                </c:pt>
                <c:pt idx="41682">
                  <c:v>-5.2032321253672871</c:v>
                </c:pt>
                <c:pt idx="41683">
                  <c:v>-5.5093046033300688</c:v>
                </c:pt>
                <c:pt idx="41684">
                  <c:v>-5.5093046033300688</c:v>
                </c:pt>
                <c:pt idx="41685">
                  <c:v>-8.8761018609206666</c:v>
                </c:pt>
                <c:pt idx="41686">
                  <c:v>-9.1821743388834491</c:v>
                </c:pt>
                <c:pt idx="41687">
                  <c:v>-7.9578844270323223</c:v>
                </c:pt>
                <c:pt idx="41688">
                  <c:v>-7.3457394711067581</c:v>
                </c:pt>
                <c:pt idx="41689">
                  <c:v>-4.285014691478942</c:v>
                </c:pt>
                <c:pt idx="41690">
                  <c:v>-5.8153770812928505</c:v>
                </c:pt>
                <c:pt idx="41691">
                  <c:v>-5.2032321253672871</c:v>
                </c:pt>
                <c:pt idx="41692">
                  <c:v>-10.100391772771793</c:v>
                </c:pt>
                <c:pt idx="41693">
                  <c:v>-6.7335945151811956</c:v>
                </c:pt>
                <c:pt idx="41694">
                  <c:v>-8.570029382957884</c:v>
                </c:pt>
                <c:pt idx="41695">
                  <c:v>-10.406464250734574</c:v>
                </c:pt>
                <c:pt idx="41696">
                  <c:v>-11.32468168462292</c:v>
                </c:pt>
                <c:pt idx="41697">
                  <c:v>-11.018609206660138</c:v>
                </c:pt>
                <c:pt idx="41698">
                  <c:v>-12.548971596474045</c:v>
                </c:pt>
                <c:pt idx="41699">
                  <c:v>-11.018609206660138</c:v>
                </c:pt>
                <c:pt idx="41700">
                  <c:v>-10.100391772771793</c:v>
                </c:pt>
                <c:pt idx="41701">
                  <c:v>-10.100391772771793</c:v>
                </c:pt>
                <c:pt idx="41702">
                  <c:v>-14.079333986287953</c:v>
                </c:pt>
                <c:pt idx="41703">
                  <c:v>-9.7943192948090125</c:v>
                </c:pt>
                <c:pt idx="41704">
                  <c:v>-10.100391772771793</c:v>
                </c:pt>
                <c:pt idx="41705">
                  <c:v>-7.9578844270323223</c:v>
                </c:pt>
                <c:pt idx="41706">
                  <c:v>-8.2639569049951032</c:v>
                </c:pt>
                <c:pt idx="41707">
                  <c:v>-10.406464250734574</c:v>
                </c:pt>
                <c:pt idx="41708">
                  <c:v>-8.570029382957884</c:v>
                </c:pt>
                <c:pt idx="41709">
                  <c:v>-12.242899118511264</c:v>
                </c:pt>
                <c:pt idx="41710">
                  <c:v>-13.161116552399609</c:v>
                </c:pt>
                <c:pt idx="41711">
                  <c:v>-10.406464250734574</c:v>
                </c:pt>
                <c:pt idx="41712">
                  <c:v>-11.936826640548482</c:v>
                </c:pt>
                <c:pt idx="41713">
                  <c:v>-10.100391772771793</c:v>
                </c:pt>
                <c:pt idx="41714">
                  <c:v>-11.630754162585701</c:v>
                </c:pt>
                <c:pt idx="41715">
                  <c:v>-12.242899118511264</c:v>
                </c:pt>
                <c:pt idx="41716">
                  <c:v>-11.018609206660138</c:v>
                </c:pt>
                <c:pt idx="41717">
                  <c:v>-12.548971596474045</c:v>
                </c:pt>
                <c:pt idx="41718">
                  <c:v>-13.467189030362391</c:v>
                </c:pt>
                <c:pt idx="41719">
                  <c:v>-11.936826640548482</c:v>
                </c:pt>
                <c:pt idx="41720">
                  <c:v>-7.9578844270323223</c:v>
                </c:pt>
                <c:pt idx="41721">
                  <c:v>-10.712536728697357</c:v>
                </c:pt>
                <c:pt idx="41722">
                  <c:v>-11.936826640548482</c:v>
                </c:pt>
                <c:pt idx="41723">
                  <c:v>-11.32468168462292</c:v>
                </c:pt>
                <c:pt idx="41724">
                  <c:v>-12.548971596474045</c:v>
                </c:pt>
                <c:pt idx="41725">
                  <c:v>-10.712536728697357</c:v>
                </c:pt>
                <c:pt idx="41726">
                  <c:v>-12.242899118511264</c:v>
                </c:pt>
                <c:pt idx="41727">
                  <c:v>-8.570029382957884</c:v>
                </c:pt>
                <c:pt idx="41728">
                  <c:v>-9.1821743388834491</c:v>
                </c:pt>
                <c:pt idx="41729">
                  <c:v>-10.712536728697357</c:v>
                </c:pt>
                <c:pt idx="41730">
                  <c:v>-9.7943192948090125</c:v>
                </c:pt>
                <c:pt idx="41731">
                  <c:v>-9.1821743388834491</c:v>
                </c:pt>
                <c:pt idx="41732">
                  <c:v>-9.7943192948090125</c:v>
                </c:pt>
                <c:pt idx="41733">
                  <c:v>-12.548971596474045</c:v>
                </c:pt>
                <c:pt idx="41734">
                  <c:v>-11.32468168462292</c:v>
                </c:pt>
                <c:pt idx="41735">
                  <c:v>-10.406464250734574</c:v>
                </c:pt>
                <c:pt idx="41736">
                  <c:v>-9.1821743388834491</c:v>
                </c:pt>
                <c:pt idx="41737">
                  <c:v>-11.018609206660138</c:v>
                </c:pt>
                <c:pt idx="41738">
                  <c:v>-10.100391772771793</c:v>
                </c:pt>
                <c:pt idx="41739">
                  <c:v>-14.385406464250735</c:v>
                </c:pt>
                <c:pt idx="41740">
                  <c:v>-11.630754162585701</c:v>
                </c:pt>
                <c:pt idx="41741">
                  <c:v>-10.712536728697357</c:v>
                </c:pt>
                <c:pt idx="41742">
                  <c:v>-10.100391772771793</c:v>
                </c:pt>
                <c:pt idx="41743">
                  <c:v>-11.32468168462292</c:v>
                </c:pt>
                <c:pt idx="41744">
                  <c:v>-11.018609206660138</c:v>
                </c:pt>
                <c:pt idx="41745">
                  <c:v>-10.712536728697357</c:v>
                </c:pt>
                <c:pt idx="41746">
                  <c:v>-7.6518119490695398</c:v>
                </c:pt>
                <c:pt idx="41747">
                  <c:v>-11.32468168462292</c:v>
                </c:pt>
                <c:pt idx="41748">
                  <c:v>-13.161116552399609</c:v>
                </c:pt>
                <c:pt idx="41749">
                  <c:v>-10.100391772771793</c:v>
                </c:pt>
                <c:pt idx="41750">
                  <c:v>-7.3457394711067581</c:v>
                </c:pt>
                <c:pt idx="41751">
                  <c:v>-10.100391772771793</c:v>
                </c:pt>
                <c:pt idx="41752">
                  <c:v>-7.9578844270323223</c:v>
                </c:pt>
                <c:pt idx="41753">
                  <c:v>-8.2639569049951032</c:v>
                </c:pt>
                <c:pt idx="41754">
                  <c:v>-6.4275220372184139</c:v>
                </c:pt>
                <c:pt idx="41755">
                  <c:v>-7.3457394711067581</c:v>
                </c:pt>
                <c:pt idx="41756">
                  <c:v>-5.5093046033300688</c:v>
                </c:pt>
                <c:pt idx="41757">
                  <c:v>-7.9578844270323223</c:v>
                </c:pt>
                <c:pt idx="41758">
                  <c:v>-5.5093046033300688</c:v>
                </c:pt>
                <c:pt idx="41759">
                  <c:v>-8.570029382957884</c:v>
                </c:pt>
                <c:pt idx="41760">
                  <c:v>-7.0396669931439764</c:v>
                </c:pt>
                <c:pt idx="41761">
                  <c:v>0.30607247796278164</c:v>
                </c:pt>
                <c:pt idx="41762">
                  <c:v>-3.672869735553379</c:v>
                </c:pt>
                <c:pt idx="41763">
                  <c:v>-0.30607247796278164</c:v>
                </c:pt>
                <c:pt idx="41764">
                  <c:v>-6.1214495592556322</c:v>
                </c:pt>
                <c:pt idx="41765">
                  <c:v>-8.8761018609206666</c:v>
                </c:pt>
                <c:pt idx="41766">
                  <c:v>-7.6518119490695398</c:v>
                </c:pt>
                <c:pt idx="41767">
                  <c:v>-7.9578844270323223</c:v>
                </c:pt>
                <c:pt idx="41768">
                  <c:v>-9.1821743388834491</c:v>
                </c:pt>
                <c:pt idx="41769">
                  <c:v>-8.570029382957884</c:v>
                </c:pt>
                <c:pt idx="41770">
                  <c:v>-11.936826640548482</c:v>
                </c:pt>
                <c:pt idx="41771">
                  <c:v>-14.385406464250735</c:v>
                </c:pt>
                <c:pt idx="41772">
                  <c:v>-14.385406464250735</c:v>
                </c:pt>
                <c:pt idx="41773">
                  <c:v>-11.936826640548482</c:v>
                </c:pt>
                <c:pt idx="41774">
                  <c:v>-9.1821743388834491</c:v>
                </c:pt>
                <c:pt idx="41775">
                  <c:v>-5.8153770812928505</c:v>
                </c:pt>
                <c:pt idx="41776">
                  <c:v>-6.1214495592556322</c:v>
                </c:pt>
                <c:pt idx="41777">
                  <c:v>-4.8971596474045063</c:v>
                </c:pt>
                <c:pt idx="41778">
                  <c:v>-4.5910871694417246</c:v>
                </c:pt>
                <c:pt idx="41779">
                  <c:v>-4.5910871694417246</c:v>
                </c:pt>
                <c:pt idx="41780">
                  <c:v>-7.6518119490695398</c:v>
                </c:pt>
                <c:pt idx="41781">
                  <c:v>-6.1214495592556322</c:v>
                </c:pt>
                <c:pt idx="41782">
                  <c:v>-5.2032321253672871</c:v>
                </c:pt>
                <c:pt idx="41783">
                  <c:v>-3.3667972575905978</c:v>
                </c:pt>
                <c:pt idx="41784">
                  <c:v>-5.8153770812928505</c:v>
                </c:pt>
                <c:pt idx="41785">
                  <c:v>-7.6518119490695398</c:v>
                </c:pt>
                <c:pt idx="41786">
                  <c:v>-8.8761018609206666</c:v>
                </c:pt>
                <c:pt idx="41787">
                  <c:v>-12.855044074436828</c:v>
                </c:pt>
                <c:pt idx="41788">
                  <c:v>-11.630754162585701</c:v>
                </c:pt>
                <c:pt idx="41789">
                  <c:v>-13.161116552399609</c:v>
                </c:pt>
                <c:pt idx="41790">
                  <c:v>-13.467189030362391</c:v>
                </c:pt>
                <c:pt idx="41791">
                  <c:v>-10.712536728697357</c:v>
                </c:pt>
                <c:pt idx="41792">
                  <c:v>-14.385406464250735</c:v>
                </c:pt>
                <c:pt idx="41793">
                  <c:v>-14.079333986287953</c:v>
                </c:pt>
                <c:pt idx="41794">
                  <c:v>-12.855044074436828</c:v>
                </c:pt>
                <c:pt idx="41795">
                  <c:v>-12.242899118511264</c:v>
                </c:pt>
                <c:pt idx="41796">
                  <c:v>-12.855044074436828</c:v>
                </c:pt>
                <c:pt idx="41797">
                  <c:v>-11.936826640548482</c:v>
                </c:pt>
                <c:pt idx="41798">
                  <c:v>-12.548971596474045</c:v>
                </c:pt>
                <c:pt idx="41799">
                  <c:v>-8.8761018609206666</c:v>
                </c:pt>
                <c:pt idx="41800">
                  <c:v>-9.1821743388834491</c:v>
                </c:pt>
                <c:pt idx="41801">
                  <c:v>-10.100391772771793</c:v>
                </c:pt>
                <c:pt idx="41802">
                  <c:v>-14.385406464250735</c:v>
                </c:pt>
                <c:pt idx="41803">
                  <c:v>-12.548971596474045</c:v>
                </c:pt>
                <c:pt idx="41804">
                  <c:v>-11.32468168462292</c:v>
                </c:pt>
                <c:pt idx="41805">
                  <c:v>-9.1821743388834491</c:v>
                </c:pt>
                <c:pt idx="41806">
                  <c:v>-6.1214495592556322</c:v>
                </c:pt>
                <c:pt idx="41807">
                  <c:v>-8.8761018609206666</c:v>
                </c:pt>
                <c:pt idx="41808">
                  <c:v>-9.1821743388834491</c:v>
                </c:pt>
                <c:pt idx="41809">
                  <c:v>-8.570029382957884</c:v>
                </c:pt>
                <c:pt idx="41810">
                  <c:v>-8.570029382957884</c:v>
                </c:pt>
                <c:pt idx="41811">
                  <c:v>-6.7335945151811956</c:v>
                </c:pt>
                <c:pt idx="41812">
                  <c:v>-9.1821743388834491</c:v>
                </c:pt>
                <c:pt idx="41813">
                  <c:v>-7.9578844270323223</c:v>
                </c:pt>
                <c:pt idx="41814">
                  <c:v>-9.1821743388834491</c:v>
                </c:pt>
                <c:pt idx="41815">
                  <c:v>-7.9578844270323223</c:v>
                </c:pt>
                <c:pt idx="41816">
                  <c:v>-8.2639569049951032</c:v>
                </c:pt>
                <c:pt idx="41817">
                  <c:v>-7.6518119490695398</c:v>
                </c:pt>
                <c:pt idx="41818">
                  <c:v>-9.7943192948090125</c:v>
                </c:pt>
                <c:pt idx="41819">
                  <c:v>-11.630754162585701</c:v>
                </c:pt>
                <c:pt idx="41820">
                  <c:v>-11.936826640548482</c:v>
                </c:pt>
                <c:pt idx="41821">
                  <c:v>-10.712536728697357</c:v>
                </c:pt>
                <c:pt idx="41822">
                  <c:v>-10.406464250734574</c:v>
                </c:pt>
                <c:pt idx="41823">
                  <c:v>-8.570029382957884</c:v>
                </c:pt>
                <c:pt idx="41824">
                  <c:v>-12.242899118511264</c:v>
                </c:pt>
                <c:pt idx="41825">
                  <c:v>-14.385406464250735</c:v>
                </c:pt>
                <c:pt idx="41826">
                  <c:v>-11.018609206660138</c:v>
                </c:pt>
                <c:pt idx="41827">
                  <c:v>-11.018609206660138</c:v>
                </c:pt>
                <c:pt idx="41828">
                  <c:v>-11.018609206660138</c:v>
                </c:pt>
                <c:pt idx="41829">
                  <c:v>-11.32468168462292</c:v>
                </c:pt>
                <c:pt idx="41830">
                  <c:v>-12.548971596474045</c:v>
                </c:pt>
                <c:pt idx="41831">
                  <c:v>-8.8761018609206666</c:v>
                </c:pt>
                <c:pt idx="41832">
                  <c:v>-14.691478942213516</c:v>
                </c:pt>
                <c:pt idx="41833">
                  <c:v>-8.2639569049951032</c:v>
                </c:pt>
                <c:pt idx="41834">
                  <c:v>-9.7943192948090125</c:v>
                </c:pt>
                <c:pt idx="41835">
                  <c:v>-7.9578844270323223</c:v>
                </c:pt>
                <c:pt idx="41836">
                  <c:v>-6.7335945151811956</c:v>
                </c:pt>
                <c:pt idx="41837">
                  <c:v>-6.1214495592556322</c:v>
                </c:pt>
                <c:pt idx="41838">
                  <c:v>-5.5093046033300688</c:v>
                </c:pt>
                <c:pt idx="41839">
                  <c:v>-10.100391772771793</c:v>
                </c:pt>
                <c:pt idx="41840">
                  <c:v>-8.8761018609206666</c:v>
                </c:pt>
                <c:pt idx="41841">
                  <c:v>-6.7335945151811956</c:v>
                </c:pt>
                <c:pt idx="41842">
                  <c:v>-5.5093046033300688</c:v>
                </c:pt>
                <c:pt idx="41843">
                  <c:v>-4.8971596474045063</c:v>
                </c:pt>
                <c:pt idx="41844">
                  <c:v>-7.0396669931439764</c:v>
                </c:pt>
                <c:pt idx="41845">
                  <c:v>-8.570029382957884</c:v>
                </c:pt>
                <c:pt idx="41846">
                  <c:v>-5.2032321253672871</c:v>
                </c:pt>
                <c:pt idx="41847">
                  <c:v>-6.1214495592556322</c:v>
                </c:pt>
                <c:pt idx="41848">
                  <c:v>-5.2032321253672871</c:v>
                </c:pt>
                <c:pt idx="41849">
                  <c:v>-7.3457394711067581</c:v>
                </c:pt>
                <c:pt idx="41850">
                  <c:v>-10.100391772771793</c:v>
                </c:pt>
                <c:pt idx="41851">
                  <c:v>-11.32468168462292</c:v>
                </c:pt>
                <c:pt idx="41852">
                  <c:v>-9.7943192948090125</c:v>
                </c:pt>
                <c:pt idx="41853">
                  <c:v>-9.7943192948090125</c:v>
                </c:pt>
                <c:pt idx="41854">
                  <c:v>-8.8761018609206666</c:v>
                </c:pt>
                <c:pt idx="41855">
                  <c:v>-10.100391772771793</c:v>
                </c:pt>
                <c:pt idx="41856">
                  <c:v>-10.100391772771793</c:v>
                </c:pt>
                <c:pt idx="41857">
                  <c:v>-9.7943192948090125</c:v>
                </c:pt>
                <c:pt idx="41858">
                  <c:v>-7.0396669931439764</c:v>
                </c:pt>
                <c:pt idx="41859">
                  <c:v>-5.8153770812928505</c:v>
                </c:pt>
                <c:pt idx="41860">
                  <c:v>-7.6518119490695398</c:v>
                </c:pt>
                <c:pt idx="41861">
                  <c:v>-7.6518119490695398</c:v>
                </c:pt>
                <c:pt idx="41862">
                  <c:v>-8.2639569049951032</c:v>
                </c:pt>
                <c:pt idx="41863">
                  <c:v>-9.1821743388834491</c:v>
                </c:pt>
                <c:pt idx="41864">
                  <c:v>-12.242899118511264</c:v>
                </c:pt>
                <c:pt idx="41865">
                  <c:v>-12.855044074436828</c:v>
                </c:pt>
                <c:pt idx="41866">
                  <c:v>-10.100391772771793</c:v>
                </c:pt>
                <c:pt idx="41867">
                  <c:v>-8.570029382957884</c:v>
                </c:pt>
                <c:pt idx="41868">
                  <c:v>-8.2639569049951032</c:v>
                </c:pt>
                <c:pt idx="41869">
                  <c:v>-11.32468168462292</c:v>
                </c:pt>
                <c:pt idx="41870">
                  <c:v>-10.712536728697357</c:v>
                </c:pt>
                <c:pt idx="41871">
                  <c:v>-9.7943192948090125</c:v>
                </c:pt>
                <c:pt idx="41872">
                  <c:v>-9.1821743388834491</c:v>
                </c:pt>
                <c:pt idx="41873">
                  <c:v>-5.5093046033300688</c:v>
                </c:pt>
                <c:pt idx="41874">
                  <c:v>-5.5093046033300688</c:v>
                </c:pt>
                <c:pt idx="41875">
                  <c:v>-6.7335945151811956</c:v>
                </c:pt>
                <c:pt idx="41876">
                  <c:v>-7.3457394711067581</c:v>
                </c:pt>
                <c:pt idx="41877">
                  <c:v>-8.570029382957884</c:v>
                </c:pt>
                <c:pt idx="41878">
                  <c:v>-10.406464250734574</c:v>
                </c:pt>
                <c:pt idx="41879">
                  <c:v>-7.9578844270323223</c:v>
                </c:pt>
                <c:pt idx="41880">
                  <c:v>-11.018609206660138</c:v>
                </c:pt>
                <c:pt idx="41881">
                  <c:v>-14.079333986287953</c:v>
                </c:pt>
                <c:pt idx="41882">
                  <c:v>-16.527913809990206</c:v>
                </c:pt>
                <c:pt idx="41883">
                  <c:v>-13.773261508325172</c:v>
                </c:pt>
                <c:pt idx="41884">
                  <c:v>-14.9975514201763</c:v>
                </c:pt>
                <c:pt idx="41885">
                  <c:v>-14.691478942213516</c:v>
                </c:pt>
                <c:pt idx="41886">
                  <c:v>-10.712536728697357</c:v>
                </c:pt>
                <c:pt idx="41887">
                  <c:v>-6.7335945151811956</c:v>
                </c:pt>
                <c:pt idx="41888">
                  <c:v>-7.0396669931439764</c:v>
                </c:pt>
                <c:pt idx="41889">
                  <c:v>-11.936826640548482</c:v>
                </c:pt>
                <c:pt idx="41890">
                  <c:v>-10.406464250734574</c:v>
                </c:pt>
                <c:pt idx="41891">
                  <c:v>-10.712536728697357</c:v>
                </c:pt>
                <c:pt idx="41892">
                  <c:v>-12.242899118511264</c:v>
                </c:pt>
                <c:pt idx="41893">
                  <c:v>-10.712536728697357</c:v>
                </c:pt>
                <c:pt idx="41894">
                  <c:v>-11.630754162585701</c:v>
                </c:pt>
                <c:pt idx="41895">
                  <c:v>-6.7335945151811956</c:v>
                </c:pt>
                <c:pt idx="41896">
                  <c:v>-9.1821743388834491</c:v>
                </c:pt>
                <c:pt idx="41897">
                  <c:v>-10.712536728697357</c:v>
                </c:pt>
                <c:pt idx="41898">
                  <c:v>-10.712536728697357</c:v>
                </c:pt>
                <c:pt idx="41899">
                  <c:v>-9.1821743388834491</c:v>
                </c:pt>
                <c:pt idx="41900">
                  <c:v>-7.0396669931439764</c:v>
                </c:pt>
                <c:pt idx="41901">
                  <c:v>-7.3457394711067581</c:v>
                </c:pt>
                <c:pt idx="41902">
                  <c:v>-7.6518119490695398</c:v>
                </c:pt>
                <c:pt idx="41903">
                  <c:v>-8.2639569049951032</c:v>
                </c:pt>
                <c:pt idx="41904">
                  <c:v>-9.7943192948090125</c:v>
                </c:pt>
                <c:pt idx="41905">
                  <c:v>-7.9578844270323223</c:v>
                </c:pt>
                <c:pt idx="41906">
                  <c:v>-10.100391772771793</c:v>
                </c:pt>
                <c:pt idx="41907">
                  <c:v>-10.100391772771793</c:v>
                </c:pt>
                <c:pt idx="41908">
                  <c:v>-7.0396669931439764</c:v>
                </c:pt>
                <c:pt idx="41909">
                  <c:v>-7.3457394711067581</c:v>
                </c:pt>
                <c:pt idx="41910">
                  <c:v>-7.0396669931439764</c:v>
                </c:pt>
                <c:pt idx="41911">
                  <c:v>-8.570029382957884</c:v>
                </c:pt>
                <c:pt idx="41912">
                  <c:v>-9.1821743388834491</c:v>
                </c:pt>
                <c:pt idx="41913">
                  <c:v>-8.570029382957884</c:v>
                </c:pt>
                <c:pt idx="41914">
                  <c:v>-11.630754162585701</c:v>
                </c:pt>
                <c:pt idx="41915">
                  <c:v>-13.161116552399609</c:v>
                </c:pt>
                <c:pt idx="41916">
                  <c:v>-10.100391772771793</c:v>
                </c:pt>
                <c:pt idx="41917">
                  <c:v>-9.7943192948090125</c:v>
                </c:pt>
                <c:pt idx="41918">
                  <c:v>-11.32468168462292</c:v>
                </c:pt>
                <c:pt idx="41919">
                  <c:v>-9.1821743388834491</c:v>
                </c:pt>
                <c:pt idx="41920">
                  <c:v>-8.570029382957884</c:v>
                </c:pt>
                <c:pt idx="41921">
                  <c:v>-8.8761018609206666</c:v>
                </c:pt>
                <c:pt idx="41922">
                  <c:v>-6.4275220372184139</c:v>
                </c:pt>
                <c:pt idx="41923">
                  <c:v>-7.9578844270323223</c:v>
                </c:pt>
                <c:pt idx="41924">
                  <c:v>-4.285014691478942</c:v>
                </c:pt>
                <c:pt idx="41925">
                  <c:v>-6.1214495592556322</c:v>
                </c:pt>
                <c:pt idx="41926">
                  <c:v>-4.8971596474045063</c:v>
                </c:pt>
                <c:pt idx="41927">
                  <c:v>-7.3457394711067581</c:v>
                </c:pt>
                <c:pt idx="41928">
                  <c:v>-7.0396669931439764</c:v>
                </c:pt>
                <c:pt idx="41929">
                  <c:v>-8.2639569049951032</c:v>
                </c:pt>
                <c:pt idx="41930">
                  <c:v>-3.672869735553379</c:v>
                </c:pt>
                <c:pt idx="41931">
                  <c:v>-3.3667972575905978</c:v>
                </c:pt>
                <c:pt idx="41932">
                  <c:v>-7.3457394711067581</c:v>
                </c:pt>
                <c:pt idx="41933">
                  <c:v>-8.2639569049951032</c:v>
                </c:pt>
                <c:pt idx="41934">
                  <c:v>-6.7335945151811956</c:v>
                </c:pt>
                <c:pt idx="41935">
                  <c:v>-7.0396669931439764</c:v>
                </c:pt>
                <c:pt idx="41936">
                  <c:v>-10.406464250734574</c:v>
                </c:pt>
                <c:pt idx="41937">
                  <c:v>-10.406464250734574</c:v>
                </c:pt>
                <c:pt idx="41938">
                  <c:v>-10.406464250734574</c:v>
                </c:pt>
                <c:pt idx="41939">
                  <c:v>-8.2639569049951032</c:v>
                </c:pt>
                <c:pt idx="41940">
                  <c:v>-7.9578844270323223</c:v>
                </c:pt>
                <c:pt idx="41941">
                  <c:v>-8.8761018609206666</c:v>
                </c:pt>
                <c:pt idx="41942">
                  <c:v>-10.100391772771793</c:v>
                </c:pt>
                <c:pt idx="41943">
                  <c:v>-11.32468168462292</c:v>
                </c:pt>
                <c:pt idx="41944">
                  <c:v>-11.018609206660138</c:v>
                </c:pt>
                <c:pt idx="41945">
                  <c:v>-7.0396669931439764</c:v>
                </c:pt>
                <c:pt idx="41946">
                  <c:v>-11.018609206660138</c:v>
                </c:pt>
                <c:pt idx="41947">
                  <c:v>-12.855044074436828</c:v>
                </c:pt>
                <c:pt idx="41948">
                  <c:v>-10.100391772771793</c:v>
                </c:pt>
                <c:pt idx="41949">
                  <c:v>-11.32468168462292</c:v>
                </c:pt>
                <c:pt idx="41950">
                  <c:v>-9.1821743388834491</c:v>
                </c:pt>
                <c:pt idx="41951">
                  <c:v>-11.018609206660138</c:v>
                </c:pt>
                <c:pt idx="41952">
                  <c:v>-12.242899118511264</c:v>
                </c:pt>
                <c:pt idx="41953">
                  <c:v>-12.855044074436828</c:v>
                </c:pt>
                <c:pt idx="41954">
                  <c:v>-9.1821743388834491</c:v>
                </c:pt>
                <c:pt idx="41955">
                  <c:v>-9.7943192948090125</c:v>
                </c:pt>
                <c:pt idx="41956">
                  <c:v>-7.0396669931439764</c:v>
                </c:pt>
                <c:pt idx="41957">
                  <c:v>-7.3457394711067581</c:v>
                </c:pt>
                <c:pt idx="41958">
                  <c:v>-5.5093046033300688</c:v>
                </c:pt>
                <c:pt idx="41959">
                  <c:v>-8.570029382957884</c:v>
                </c:pt>
                <c:pt idx="41960">
                  <c:v>-14.079333986287953</c:v>
                </c:pt>
                <c:pt idx="41961">
                  <c:v>-14.385406464250735</c:v>
                </c:pt>
                <c:pt idx="41962">
                  <c:v>-12.855044074436828</c:v>
                </c:pt>
                <c:pt idx="41963">
                  <c:v>-12.855044074436828</c:v>
                </c:pt>
                <c:pt idx="41964">
                  <c:v>-14.079333986287953</c:v>
                </c:pt>
                <c:pt idx="41965">
                  <c:v>-13.773261508325172</c:v>
                </c:pt>
                <c:pt idx="41966">
                  <c:v>-12.548971596474045</c:v>
                </c:pt>
                <c:pt idx="41967">
                  <c:v>-14.9975514201763</c:v>
                </c:pt>
                <c:pt idx="41968">
                  <c:v>-14.385406464250735</c:v>
                </c:pt>
                <c:pt idx="41969">
                  <c:v>-14.079333986287953</c:v>
                </c:pt>
                <c:pt idx="41970">
                  <c:v>-12.242899118511264</c:v>
                </c:pt>
                <c:pt idx="41971">
                  <c:v>-12.855044074436828</c:v>
                </c:pt>
                <c:pt idx="41972">
                  <c:v>-11.018609206660138</c:v>
                </c:pt>
                <c:pt idx="41973">
                  <c:v>-11.018609206660138</c:v>
                </c:pt>
                <c:pt idx="41974">
                  <c:v>-12.242899118511264</c:v>
                </c:pt>
                <c:pt idx="41975">
                  <c:v>-12.242899118511264</c:v>
                </c:pt>
                <c:pt idx="41976">
                  <c:v>-10.712536728697357</c:v>
                </c:pt>
                <c:pt idx="41977">
                  <c:v>-9.1821743388834491</c:v>
                </c:pt>
                <c:pt idx="41978">
                  <c:v>-13.161116552399609</c:v>
                </c:pt>
                <c:pt idx="41979">
                  <c:v>-10.100391772771793</c:v>
                </c:pt>
                <c:pt idx="41980">
                  <c:v>-12.855044074436828</c:v>
                </c:pt>
                <c:pt idx="41981">
                  <c:v>-9.7943192948090125</c:v>
                </c:pt>
                <c:pt idx="41982">
                  <c:v>-9.1821743388834491</c:v>
                </c:pt>
                <c:pt idx="41983">
                  <c:v>-8.8761018609206666</c:v>
                </c:pt>
                <c:pt idx="41984">
                  <c:v>-8.570029382957884</c:v>
                </c:pt>
                <c:pt idx="41985">
                  <c:v>-7.6518119490695398</c:v>
                </c:pt>
                <c:pt idx="41986">
                  <c:v>-7.6518119490695398</c:v>
                </c:pt>
                <c:pt idx="41987">
                  <c:v>-11.018609206660138</c:v>
                </c:pt>
                <c:pt idx="41988">
                  <c:v>-12.548971596474045</c:v>
                </c:pt>
                <c:pt idx="41989">
                  <c:v>-12.548971596474045</c:v>
                </c:pt>
                <c:pt idx="41990">
                  <c:v>-15.60969637610186</c:v>
                </c:pt>
                <c:pt idx="41991">
                  <c:v>-14.9975514201763</c:v>
                </c:pt>
                <c:pt idx="41992">
                  <c:v>-12.548971596474045</c:v>
                </c:pt>
                <c:pt idx="41993">
                  <c:v>-11.018609206660138</c:v>
                </c:pt>
                <c:pt idx="41994">
                  <c:v>-9.1821743388834491</c:v>
                </c:pt>
                <c:pt idx="41995">
                  <c:v>-9.1821743388834491</c:v>
                </c:pt>
                <c:pt idx="41996">
                  <c:v>-12.855044074436828</c:v>
                </c:pt>
                <c:pt idx="41997">
                  <c:v>-7.9578844270323223</c:v>
                </c:pt>
                <c:pt idx="41998">
                  <c:v>-7.3457394711067581</c:v>
                </c:pt>
                <c:pt idx="41999">
                  <c:v>-6.1214495592556322</c:v>
                </c:pt>
                <c:pt idx="42000">
                  <c:v>-7.0396669931439764</c:v>
                </c:pt>
                <c:pt idx="42001">
                  <c:v>-6.7335945151811956</c:v>
                </c:pt>
                <c:pt idx="42002">
                  <c:v>-8.570029382957884</c:v>
                </c:pt>
                <c:pt idx="42003">
                  <c:v>-8.2639569049951032</c:v>
                </c:pt>
                <c:pt idx="42004">
                  <c:v>-8.8761018609206666</c:v>
                </c:pt>
                <c:pt idx="42005">
                  <c:v>-8.2639569049951032</c:v>
                </c:pt>
                <c:pt idx="42006">
                  <c:v>-6.1214495592556322</c:v>
                </c:pt>
                <c:pt idx="42007">
                  <c:v>-5.8153770812928505</c:v>
                </c:pt>
                <c:pt idx="42008">
                  <c:v>-6.1214495592556322</c:v>
                </c:pt>
                <c:pt idx="42009">
                  <c:v>-4.8971596474045063</c:v>
                </c:pt>
                <c:pt idx="42010">
                  <c:v>-4.5910871694417246</c:v>
                </c:pt>
                <c:pt idx="42011">
                  <c:v>-8.2639569049951032</c:v>
                </c:pt>
                <c:pt idx="42012">
                  <c:v>-4.8971596474045063</c:v>
                </c:pt>
                <c:pt idx="42013">
                  <c:v>-5.8153770812928505</c:v>
                </c:pt>
                <c:pt idx="42014">
                  <c:v>-7.6518119490695398</c:v>
                </c:pt>
                <c:pt idx="42015">
                  <c:v>-9.1821743388834491</c:v>
                </c:pt>
                <c:pt idx="42016">
                  <c:v>-7.9578844270323223</c:v>
                </c:pt>
                <c:pt idx="42017">
                  <c:v>-7.6518119490695398</c:v>
                </c:pt>
                <c:pt idx="42018">
                  <c:v>-9.1821743388834491</c:v>
                </c:pt>
                <c:pt idx="42019">
                  <c:v>-7.3457394711067581</c:v>
                </c:pt>
                <c:pt idx="42020">
                  <c:v>-4.8971596474045063</c:v>
                </c:pt>
                <c:pt idx="42021">
                  <c:v>-9.1821743388834491</c:v>
                </c:pt>
                <c:pt idx="42022">
                  <c:v>-9.1821743388834491</c:v>
                </c:pt>
                <c:pt idx="42023">
                  <c:v>-7.9578844270323223</c:v>
                </c:pt>
                <c:pt idx="42024">
                  <c:v>-8.8761018609206666</c:v>
                </c:pt>
                <c:pt idx="42025">
                  <c:v>-4.8971596474045063</c:v>
                </c:pt>
                <c:pt idx="42026">
                  <c:v>-10.406464250734574</c:v>
                </c:pt>
                <c:pt idx="42027">
                  <c:v>-12.548971596474045</c:v>
                </c:pt>
                <c:pt idx="42028">
                  <c:v>-10.712536728697357</c:v>
                </c:pt>
                <c:pt idx="42029">
                  <c:v>-5.2032321253672871</c:v>
                </c:pt>
                <c:pt idx="42030">
                  <c:v>-6.4275220372184139</c:v>
                </c:pt>
                <c:pt idx="42031">
                  <c:v>-7.9578844270323223</c:v>
                </c:pt>
                <c:pt idx="42032">
                  <c:v>-6.7335945151811956</c:v>
                </c:pt>
                <c:pt idx="42033">
                  <c:v>-9.1821743388834491</c:v>
                </c:pt>
                <c:pt idx="42034">
                  <c:v>-8.570029382957884</c:v>
                </c:pt>
                <c:pt idx="42035">
                  <c:v>-5.5093046033300688</c:v>
                </c:pt>
                <c:pt idx="42036">
                  <c:v>-6.4275220372184139</c:v>
                </c:pt>
                <c:pt idx="42037">
                  <c:v>-7.9578844270323223</c:v>
                </c:pt>
                <c:pt idx="42038">
                  <c:v>-8.570029382957884</c:v>
                </c:pt>
                <c:pt idx="42039">
                  <c:v>-9.7943192948090125</c:v>
                </c:pt>
                <c:pt idx="42040">
                  <c:v>-7.9578844270323223</c:v>
                </c:pt>
                <c:pt idx="42041">
                  <c:v>-9.7943192948090125</c:v>
                </c:pt>
                <c:pt idx="42042">
                  <c:v>-10.406464250734574</c:v>
                </c:pt>
                <c:pt idx="42043">
                  <c:v>-11.936826640548482</c:v>
                </c:pt>
                <c:pt idx="42044">
                  <c:v>-9.1821743388834491</c:v>
                </c:pt>
                <c:pt idx="42045">
                  <c:v>-7.9578844270323223</c:v>
                </c:pt>
                <c:pt idx="42046">
                  <c:v>-9.1821743388834491</c:v>
                </c:pt>
                <c:pt idx="42047">
                  <c:v>-11.32468168462292</c:v>
                </c:pt>
                <c:pt idx="42048">
                  <c:v>-13.467189030362391</c:v>
                </c:pt>
                <c:pt idx="42049">
                  <c:v>-11.630754162585701</c:v>
                </c:pt>
                <c:pt idx="42050">
                  <c:v>-12.242899118511264</c:v>
                </c:pt>
                <c:pt idx="42051">
                  <c:v>-11.936826640548482</c:v>
                </c:pt>
                <c:pt idx="42052">
                  <c:v>-6.4275220372184139</c:v>
                </c:pt>
                <c:pt idx="42053">
                  <c:v>-8.8761018609206666</c:v>
                </c:pt>
                <c:pt idx="42054">
                  <c:v>-14.691478942213516</c:v>
                </c:pt>
                <c:pt idx="42055">
                  <c:v>-13.161116552399609</c:v>
                </c:pt>
                <c:pt idx="42056">
                  <c:v>-12.242899118511264</c:v>
                </c:pt>
                <c:pt idx="42057">
                  <c:v>-12.855044074436828</c:v>
                </c:pt>
                <c:pt idx="42058">
                  <c:v>-12.242899118511264</c:v>
                </c:pt>
                <c:pt idx="42059">
                  <c:v>-8.570029382957884</c:v>
                </c:pt>
                <c:pt idx="42060">
                  <c:v>-6.1214495592556322</c:v>
                </c:pt>
                <c:pt idx="42061">
                  <c:v>-4.8971596474045063</c:v>
                </c:pt>
                <c:pt idx="42062">
                  <c:v>-7.3457394711067581</c:v>
                </c:pt>
                <c:pt idx="42063">
                  <c:v>-8.8761018609206666</c:v>
                </c:pt>
                <c:pt idx="42064">
                  <c:v>-10.406464250734574</c:v>
                </c:pt>
                <c:pt idx="42065">
                  <c:v>-10.100391772771793</c:v>
                </c:pt>
                <c:pt idx="42066">
                  <c:v>-12.855044074436828</c:v>
                </c:pt>
                <c:pt idx="42067">
                  <c:v>-11.018609206660138</c:v>
                </c:pt>
                <c:pt idx="42068">
                  <c:v>-6.4275220372184139</c:v>
                </c:pt>
                <c:pt idx="42069">
                  <c:v>-7.0396669931439764</c:v>
                </c:pt>
                <c:pt idx="42070">
                  <c:v>-7.3457394711067581</c:v>
                </c:pt>
                <c:pt idx="42071">
                  <c:v>-7.3457394711067581</c:v>
                </c:pt>
                <c:pt idx="42072">
                  <c:v>-11.32468168462292</c:v>
                </c:pt>
                <c:pt idx="42073">
                  <c:v>-11.018609206660138</c:v>
                </c:pt>
                <c:pt idx="42074">
                  <c:v>-9.1821743388834491</c:v>
                </c:pt>
                <c:pt idx="42075">
                  <c:v>-8.2639569049951032</c:v>
                </c:pt>
                <c:pt idx="42076">
                  <c:v>-7.6518119490695398</c:v>
                </c:pt>
                <c:pt idx="42077">
                  <c:v>-6.1214495592556322</c:v>
                </c:pt>
                <c:pt idx="42078">
                  <c:v>-12.242899118511264</c:v>
                </c:pt>
                <c:pt idx="42079">
                  <c:v>-11.936826640548482</c:v>
                </c:pt>
                <c:pt idx="42080">
                  <c:v>-10.100391772771793</c:v>
                </c:pt>
                <c:pt idx="42081">
                  <c:v>-7.9578844270323223</c:v>
                </c:pt>
                <c:pt idx="42082">
                  <c:v>-7.9578844270323223</c:v>
                </c:pt>
                <c:pt idx="42083">
                  <c:v>-10.712536728697357</c:v>
                </c:pt>
                <c:pt idx="42084">
                  <c:v>-9.7943192948090125</c:v>
                </c:pt>
                <c:pt idx="42085">
                  <c:v>-9.1821743388834491</c:v>
                </c:pt>
                <c:pt idx="42086">
                  <c:v>-10.100391772771793</c:v>
                </c:pt>
                <c:pt idx="42087">
                  <c:v>-10.100391772771793</c:v>
                </c:pt>
                <c:pt idx="42088">
                  <c:v>-12.855044074436828</c:v>
                </c:pt>
                <c:pt idx="42089">
                  <c:v>-10.406464250734574</c:v>
                </c:pt>
                <c:pt idx="42090">
                  <c:v>-7.9578844270323223</c:v>
                </c:pt>
                <c:pt idx="42091">
                  <c:v>-6.4275220372184139</c:v>
                </c:pt>
                <c:pt idx="42092">
                  <c:v>-7.6518119490695398</c:v>
                </c:pt>
                <c:pt idx="42093">
                  <c:v>-5.8153770812928505</c:v>
                </c:pt>
                <c:pt idx="42094">
                  <c:v>-4.5910871694417246</c:v>
                </c:pt>
                <c:pt idx="42095">
                  <c:v>-9.1821743388834491</c:v>
                </c:pt>
                <c:pt idx="42096">
                  <c:v>-9.1821743388834491</c:v>
                </c:pt>
                <c:pt idx="42097">
                  <c:v>-10.406464250734574</c:v>
                </c:pt>
                <c:pt idx="42098">
                  <c:v>-4.285014691478942</c:v>
                </c:pt>
                <c:pt idx="42099">
                  <c:v>-7.3457394711067581</c:v>
                </c:pt>
                <c:pt idx="42100">
                  <c:v>-8.8761018609206666</c:v>
                </c:pt>
                <c:pt idx="42101">
                  <c:v>-7.9578844270323223</c:v>
                </c:pt>
                <c:pt idx="42102">
                  <c:v>-7.0396669931439764</c:v>
                </c:pt>
                <c:pt idx="42103">
                  <c:v>-7.9578844270323223</c:v>
                </c:pt>
                <c:pt idx="42104">
                  <c:v>-7.6518119490695398</c:v>
                </c:pt>
                <c:pt idx="42105">
                  <c:v>-4.5910871694417246</c:v>
                </c:pt>
                <c:pt idx="42106">
                  <c:v>-5.5093046033300688</c:v>
                </c:pt>
                <c:pt idx="42107">
                  <c:v>-6.1214495592556322</c:v>
                </c:pt>
                <c:pt idx="42108">
                  <c:v>-7.0396669931439764</c:v>
                </c:pt>
                <c:pt idx="42109">
                  <c:v>-7.3457394711067581</c:v>
                </c:pt>
                <c:pt idx="42110">
                  <c:v>-10.100391772771793</c:v>
                </c:pt>
                <c:pt idx="42111">
                  <c:v>-9.1821743388834491</c:v>
                </c:pt>
                <c:pt idx="42112">
                  <c:v>-7.0396669931439764</c:v>
                </c:pt>
                <c:pt idx="42113">
                  <c:v>-8.8761018609206666</c:v>
                </c:pt>
                <c:pt idx="42114">
                  <c:v>-6.1214495592556322</c:v>
                </c:pt>
                <c:pt idx="42115">
                  <c:v>-3.9789422135161612</c:v>
                </c:pt>
                <c:pt idx="42116">
                  <c:v>-7.3457394711067581</c:v>
                </c:pt>
                <c:pt idx="42117">
                  <c:v>-5.5093046033300688</c:v>
                </c:pt>
                <c:pt idx="42118">
                  <c:v>-8.570029382957884</c:v>
                </c:pt>
                <c:pt idx="42119">
                  <c:v>-11.018609206660138</c:v>
                </c:pt>
                <c:pt idx="42120">
                  <c:v>-10.712536728697357</c:v>
                </c:pt>
                <c:pt idx="42121">
                  <c:v>-11.630754162585701</c:v>
                </c:pt>
                <c:pt idx="42122">
                  <c:v>-8.2639569049951032</c:v>
                </c:pt>
                <c:pt idx="42123">
                  <c:v>-7.6518119490695398</c:v>
                </c:pt>
                <c:pt idx="42124">
                  <c:v>-10.712536728697357</c:v>
                </c:pt>
                <c:pt idx="42125">
                  <c:v>-11.018609206660138</c:v>
                </c:pt>
                <c:pt idx="42126">
                  <c:v>-9.7943192948090125</c:v>
                </c:pt>
                <c:pt idx="42127">
                  <c:v>-10.406464250734574</c:v>
                </c:pt>
                <c:pt idx="42128">
                  <c:v>-7.9578844270323223</c:v>
                </c:pt>
                <c:pt idx="42129">
                  <c:v>-6.7335945151811956</c:v>
                </c:pt>
                <c:pt idx="42130">
                  <c:v>-7.6518119490695398</c:v>
                </c:pt>
                <c:pt idx="42131">
                  <c:v>-7.9578844270323223</c:v>
                </c:pt>
                <c:pt idx="42132">
                  <c:v>-7.6518119490695398</c:v>
                </c:pt>
                <c:pt idx="42133">
                  <c:v>-11.018609206660138</c:v>
                </c:pt>
                <c:pt idx="42134">
                  <c:v>-12.242899118511264</c:v>
                </c:pt>
                <c:pt idx="42135">
                  <c:v>-11.936826640548482</c:v>
                </c:pt>
                <c:pt idx="42136">
                  <c:v>-11.630754162585701</c:v>
                </c:pt>
                <c:pt idx="42137">
                  <c:v>-9.1821743388834491</c:v>
                </c:pt>
                <c:pt idx="42138">
                  <c:v>-11.630754162585701</c:v>
                </c:pt>
                <c:pt idx="42139">
                  <c:v>-7.6518119490695398</c:v>
                </c:pt>
                <c:pt idx="42140">
                  <c:v>-10.712536728697357</c:v>
                </c:pt>
                <c:pt idx="42141">
                  <c:v>-10.100391772771793</c:v>
                </c:pt>
                <c:pt idx="42142">
                  <c:v>-7.9578844270323223</c:v>
                </c:pt>
                <c:pt idx="42143">
                  <c:v>-8.570029382957884</c:v>
                </c:pt>
                <c:pt idx="42144">
                  <c:v>-11.32468168462292</c:v>
                </c:pt>
                <c:pt idx="42145">
                  <c:v>-10.406464250734574</c:v>
                </c:pt>
                <c:pt idx="42146">
                  <c:v>-11.630754162585701</c:v>
                </c:pt>
                <c:pt idx="42147">
                  <c:v>-11.936826640548482</c:v>
                </c:pt>
                <c:pt idx="42148">
                  <c:v>-11.936826640548482</c:v>
                </c:pt>
                <c:pt idx="42149">
                  <c:v>-10.712536728697357</c:v>
                </c:pt>
                <c:pt idx="42150">
                  <c:v>-12.855044074436828</c:v>
                </c:pt>
                <c:pt idx="42151">
                  <c:v>-11.936826640548482</c:v>
                </c:pt>
                <c:pt idx="42152">
                  <c:v>-11.018609206660138</c:v>
                </c:pt>
                <c:pt idx="42153">
                  <c:v>-10.712536728697357</c:v>
                </c:pt>
                <c:pt idx="42154">
                  <c:v>-8.8761018609206666</c:v>
                </c:pt>
                <c:pt idx="42155">
                  <c:v>-10.100391772771793</c:v>
                </c:pt>
                <c:pt idx="42156">
                  <c:v>-10.712536728697357</c:v>
                </c:pt>
                <c:pt idx="42157">
                  <c:v>-10.406464250734574</c:v>
                </c:pt>
                <c:pt idx="42158">
                  <c:v>-10.100391772771793</c:v>
                </c:pt>
                <c:pt idx="42159">
                  <c:v>-7.6518119490695398</c:v>
                </c:pt>
                <c:pt idx="42160">
                  <c:v>-12.242899118511264</c:v>
                </c:pt>
                <c:pt idx="42161">
                  <c:v>-8.2639569049951032</c:v>
                </c:pt>
                <c:pt idx="42162">
                  <c:v>-7.6518119490695398</c:v>
                </c:pt>
                <c:pt idx="42163">
                  <c:v>-11.018609206660138</c:v>
                </c:pt>
                <c:pt idx="42164">
                  <c:v>-7.3457394711067581</c:v>
                </c:pt>
                <c:pt idx="42165">
                  <c:v>-8.2639569049951032</c:v>
                </c:pt>
                <c:pt idx="42166">
                  <c:v>-10.712536728697357</c:v>
                </c:pt>
                <c:pt idx="42167">
                  <c:v>-10.406464250734574</c:v>
                </c:pt>
                <c:pt idx="42168">
                  <c:v>-7.9578844270323223</c:v>
                </c:pt>
                <c:pt idx="42169">
                  <c:v>-7.0396669931439764</c:v>
                </c:pt>
                <c:pt idx="42170">
                  <c:v>-8.2639569049951032</c:v>
                </c:pt>
                <c:pt idx="42171">
                  <c:v>-7.9578844270323223</c:v>
                </c:pt>
                <c:pt idx="42172">
                  <c:v>-13.467189030362391</c:v>
                </c:pt>
                <c:pt idx="42173">
                  <c:v>-11.32468168462292</c:v>
                </c:pt>
                <c:pt idx="42174">
                  <c:v>-8.2639569049951032</c:v>
                </c:pt>
                <c:pt idx="42175">
                  <c:v>-11.018609206660138</c:v>
                </c:pt>
                <c:pt idx="42176">
                  <c:v>-11.018609206660138</c:v>
                </c:pt>
                <c:pt idx="42177">
                  <c:v>-7.9578844270323223</c:v>
                </c:pt>
                <c:pt idx="42178">
                  <c:v>-2.7546523016650344</c:v>
                </c:pt>
                <c:pt idx="42179">
                  <c:v>-5.2032321253672871</c:v>
                </c:pt>
                <c:pt idx="42180">
                  <c:v>-8.2639569049951032</c:v>
                </c:pt>
                <c:pt idx="42181">
                  <c:v>-7.3457394711067581</c:v>
                </c:pt>
                <c:pt idx="42182">
                  <c:v>-7.3457394711067581</c:v>
                </c:pt>
                <c:pt idx="42183">
                  <c:v>-7.6518119490695398</c:v>
                </c:pt>
                <c:pt idx="42184">
                  <c:v>-5.8153770812928505</c:v>
                </c:pt>
                <c:pt idx="42185">
                  <c:v>-7.3457394711067581</c:v>
                </c:pt>
                <c:pt idx="42186">
                  <c:v>-5.8153770812928505</c:v>
                </c:pt>
                <c:pt idx="42187">
                  <c:v>-4.285014691478942</c:v>
                </c:pt>
                <c:pt idx="42188">
                  <c:v>-3.3667972575905978</c:v>
                </c:pt>
                <c:pt idx="42189">
                  <c:v>-5.8153770812928505</c:v>
                </c:pt>
                <c:pt idx="42190">
                  <c:v>-6.1214495592556322</c:v>
                </c:pt>
                <c:pt idx="42191">
                  <c:v>-4.5910871694417246</c:v>
                </c:pt>
                <c:pt idx="42192">
                  <c:v>-5.2032321253672871</c:v>
                </c:pt>
                <c:pt idx="42193">
                  <c:v>-3.3667972575905978</c:v>
                </c:pt>
                <c:pt idx="42194">
                  <c:v>-3.672869735553379</c:v>
                </c:pt>
                <c:pt idx="42195">
                  <c:v>-4.285014691478942</c:v>
                </c:pt>
                <c:pt idx="42196">
                  <c:v>-9.1821743388834491</c:v>
                </c:pt>
                <c:pt idx="42197">
                  <c:v>-5.5093046033300688</c:v>
                </c:pt>
                <c:pt idx="42198">
                  <c:v>-5.5093046033300688</c:v>
                </c:pt>
                <c:pt idx="42199">
                  <c:v>-10.406464250734574</c:v>
                </c:pt>
                <c:pt idx="42200">
                  <c:v>-10.100391772771793</c:v>
                </c:pt>
                <c:pt idx="42201">
                  <c:v>-7.9578844270323223</c:v>
                </c:pt>
                <c:pt idx="42202">
                  <c:v>-5.5093046033300688</c:v>
                </c:pt>
                <c:pt idx="42203">
                  <c:v>-8.570029382957884</c:v>
                </c:pt>
                <c:pt idx="42204">
                  <c:v>-9.1821743388834491</c:v>
                </c:pt>
                <c:pt idx="42205">
                  <c:v>-10.100391772771793</c:v>
                </c:pt>
                <c:pt idx="42206">
                  <c:v>-6.7335945151811956</c:v>
                </c:pt>
                <c:pt idx="42207">
                  <c:v>-7.3457394711067581</c:v>
                </c:pt>
                <c:pt idx="42208">
                  <c:v>-6.7335945151811956</c:v>
                </c:pt>
                <c:pt idx="42209">
                  <c:v>-9.7943192948090125</c:v>
                </c:pt>
                <c:pt idx="42210">
                  <c:v>-7.0396669931439764</c:v>
                </c:pt>
                <c:pt idx="42211">
                  <c:v>-5.8153770812928505</c:v>
                </c:pt>
                <c:pt idx="42212">
                  <c:v>-8.570029382957884</c:v>
                </c:pt>
                <c:pt idx="42213">
                  <c:v>-5.5093046033300688</c:v>
                </c:pt>
                <c:pt idx="42214">
                  <c:v>-7.6518119490695398</c:v>
                </c:pt>
                <c:pt idx="42215">
                  <c:v>-7.0396669931439764</c:v>
                </c:pt>
                <c:pt idx="42216">
                  <c:v>-7.0396669931439764</c:v>
                </c:pt>
                <c:pt idx="42217">
                  <c:v>-10.712536728697357</c:v>
                </c:pt>
                <c:pt idx="42218">
                  <c:v>-10.100391772771793</c:v>
                </c:pt>
                <c:pt idx="42219">
                  <c:v>-7.9578844270323223</c:v>
                </c:pt>
                <c:pt idx="42220">
                  <c:v>-8.570029382957884</c:v>
                </c:pt>
                <c:pt idx="42221">
                  <c:v>-6.1214495592556322</c:v>
                </c:pt>
                <c:pt idx="42222">
                  <c:v>-9.1821743388834491</c:v>
                </c:pt>
                <c:pt idx="42223">
                  <c:v>-7.0396669931439764</c:v>
                </c:pt>
                <c:pt idx="42224">
                  <c:v>-5.2032321253672871</c:v>
                </c:pt>
                <c:pt idx="42225">
                  <c:v>-7.6518119490695398</c:v>
                </c:pt>
                <c:pt idx="42226">
                  <c:v>-10.712536728697357</c:v>
                </c:pt>
                <c:pt idx="42227">
                  <c:v>-11.018609206660138</c:v>
                </c:pt>
                <c:pt idx="42228">
                  <c:v>-5.8153770812928505</c:v>
                </c:pt>
                <c:pt idx="42229">
                  <c:v>-9.1821743388834491</c:v>
                </c:pt>
                <c:pt idx="42230">
                  <c:v>-8.570029382957884</c:v>
                </c:pt>
                <c:pt idx="42231">
                  <c:v>-8.8761018609206666</c:v>
                </c:pt>
                <c:pt idx="42232">
                  <c:v>-11.32468168462292</c:v>
                </c:pt>
                <c:pt idx="42233">
                  <c:v>-12.855044074436828</c:v>
                </c:pt>
                <c:pt idx="42234">
                  <c:v>-10.100391772771793</c:v>
                </c:pt>
                <c:pt idx="42235">
                  <c:v>-11.018609206660138</c:v>
                </c:pt>
                <c:pt idx="42236">
                  <c:v>-9.7943192948090125</c:v>
                </c:pt>
                <c:pt idx="42237">
                  <c:v>-10.100391772771793</c:v>
                </c:pt>
                <c:pt idx="42238">
                  <c:v>-9.1821743388834491</c:v>
                </c:pt>
                <c:pt idx="42239">
                  <c:v>-7.3457394711067581</c:v>
                </c:pt>
                <c:pt idx="42240">
                  <c:v>-8.570029382957884</c:v>
                </c:pt>
                <c:pt idx="42241">
                  <c:v>-7.0396669931439764</c:v>
                </c:pt>
                <c:pt idx="42242">
                  <c:v>-7.9578844270323223</c:v>
                </c:pt>
                <c:pt idx="42243">
                  <c:v>-7.9578844270323223</c:v>
                </c:pt>
                <c:pt idx="42244">
                  <c:v>-7.0396669931439764</c:v>
                </c:pt>
                <c:pt idx="42245">
                  <c:v>-7.0396669931439764</c:v>
                </c:pt>
                <c:pt idx="42246">
                  <c:v>-7.6518119490695398</c:v>
                </c:pt>
                <c:pt idx="42247">
                  <c:v>-8.8761018609206666</c:v>
                </c:pt>
                <c:pt idx="42248">
                  <c:v>-7.9578844270323223</c:v>
                </c:pt>
                <c:pt idx="42249">
                  <c:v>-4.8971596474045063</c:v>
                </c:pt>
                <c:pt idx="42250">
                  <c:v>-5.5093046033300688</c:v>
                </c:pt>
                <c:pt idx="42251">
                  <c:v>-5.2032321253672871</c:v>
                </c:pt>
                <c:pt idx="42252">
                  <c:v>-5.2032321253672871</c:v>
                </c:pt>
                <c:pt idx="42253">
                  <c:v>-4.285014691478942</c:v>
                </c:pt>
                <c:pt idx="42254">
                  <c:v>-6.7335945151811956</c:v>
                </c:pt>
                <c:pt idx="42255">
                  <c:v>-11.936826640548482</c:v>
                </c:pt>
                <c:pt idx="42256">
                  <c:v>-10.100391772771793</c:v>
                </c:pt>
                <c:pt idx="42257">
                  <c:v>-8.8761018609206666</c:v>
                </c:pt>
                <c:pt idx="42258">
                  <c:v>-11.630754162585701</c:v>
                </c:pt>
                <c:pt idx="42259">
                  <c:v>-11.936826640548482</c:v>
                </c:pt>
                <c:pt idx="42260">
                  <c:v>-10.406464250734574</c:v>
                </c:pt>
                <c:pt idx="42261">
                  <c:v>-9.7943192948090125</c:v>
                </c:pt>
                <c:pt idx="42262">
                  <c:v>-7.6518119490695398</c:v>
                </c:pt>
                <c:pt idx="42263">
                  <c:v>-10.100391772771793</c:v>
                </c:pt>
                <c:pt idx="42264">
                  <c:v>-10.406464250734574</c:v>
                </c:pt>
                <c:pt idx="42265">
                  <c:v>-10.712536728697357</c:v>
                </c:pt>
                <c:pt idx="42266">
                  <c:v>-10.100391772771793</c:v>
                </c:pt>
                <c:pt idx="42267">
                  <c:v>-7.0396669931439764</c:v>
                </c:pt>
                <c:pt idx="42268">
                  <c:v>-7.3457394711067581</c:v>
                </c:pt>
                <c:pt idx="42269">
                  <c:v>-10.712536728697357</c:v>
                </c:pt>
                <c:pt idx="42270">
                  <c:v>-8.570029382957884</c:v>
                </c:pt>
                <c:pt idx="42271">
                  <c:v>-5.8153770812928505</c:v>
                </c:pt>
                <c:pt idx="42272">
                  <c:v>-4.8971596474045063</c:v>
                </c:pt>
                <c:pt idx="42273">
                  <c:v>-4.8971596474045063</c:v>
                </c:pt>
                <c:pt idx="42274">
                  <c:v>-7.9578844270323223</c:v>
                </c:pt>
                <c:pt idx="42275">
                  <c:v>-7.0396669931439764</c:v>
                </c:pt>
                <c:pt idx="42276">
                  <c:v>-7.0396669931439764</c:v>
                </c:pt>
                <c:pt idx="42277">
                  <c:v>-5.5093046033300688</c:v>
                </c:pt>
                <c:pt idx="42278">
                  <c:v>-5.5093046033300688</c:v>
                </c:pt>
                <c:pt idx="42279">
                  <c:v>-3.672869735553379</c:v>
                </c:pt>
                <c:pt idx="42280">
                  <c:v>-5.2032321253672871</c:v>
                </c:pt>
                <c:pt idx="42281">
                  <c:v>-10.100391772771793</c:v>
                </c:pt>
                <c:pt idx="42282">
                  <c:v>-10.406464250734574</c:v>
                </c:pt>
                <c:pt idx="42283">
                  <c:v>-6.7335945151811956</c:v>
                </c:pt>
                <c:pt idx="42284">
                  <c:v>-3.3667972575905978</c:v>
                </c:pt>
                <c:pt idx="42285">
                  <c:v>-4.285014691478942</c:v>
                </c:pt>
                <c:pt idx="42286">
                  <c:v>-3.9789422135161612</c:v>
                </c:pt>
                <c:pt idx="42287">
                  <c:v>-7.0396669931439764</c:v>
                </c:pt>
                <c:pt idx="42288">
                  <c:v>-6.7335945151811956</c:v>
                </c:pt>
                <c:pt idx="42289">
                  <c:v>-4.8971596474045063</c:v>
                </c:pt>
                <c:pt idx="42290">
                  <c:v>-7.0396669931439764</c:v>
                </c:pt>
                <c:pt idx="42291">
                  <c:v>-6.7335945151811956</c:v>
                </c:pt>
                <c:pt idx="42292">
                  <c:v>-6.1214495592556322</c:v>
                </c:pt>
                <c:pt idx="42293">
                  <c:v>-5.5093046033300688</c:v>
                </c:pt>
                <c:pt idx="42294">
                  <c:v>-7.3457394711067581</c:v>
                </c:pt>
                <c:pt idx="42295">
                  <c:v>-10.406464250734574</c:v>
                </c:pt>
                <c:pt idx="42296">
                  <c:v>-10.712536728697357</c:v>
                </c:pt>
                <c:pt idx="42297">
                  <c:v>-11.018609206660138</c:v>
                </c:pt>
                <c:pt idx="42298">
                  <c:v>-11.936826640548482</c:v>
                </c:pt>
                <c:pt idx="42299">
                  <c:v>-12.855044074436828</c:v>
                </c:pt>
                <c:pt idx="42300">
                  <c:v>-6.4275220372184139</c:v>
                </c:pt>
                <c:pt idx="42301">
                  <c:v>-8.8761018609206666</c:v>
                </c:pt>
                <c:pt idx="42302">
                  <c:v>-7.6518119490695398</c:v>
                </c:pt>
                <c:pt idx="42303">
                  <c:v>-11.018609206660138</c:v>
                </c:pt>
                <c:pt idx="42304">
                  <c:v>-11.936826640548482</c:v>
                </c:pt>
                <c:pt idx="42305">
                  <c:v>-9.7943192948090125</c:v>
                </c:pt>
                <c:pt idx="42306">
                  <c:v>-11.32468168462292</c:v>
                </c:pt>
                <c:pt idx="42307">
                  <c:v>-10.712536728697357</c:v>
                </c:pt>
                <c:pt idx="42308">
                  <c:v>-11.32468168462292</c:v>
                </c:pt>
                <c:pt idx="42309">
                  <c:v>-10.406464250734574</c:v>
                </c:pt>
                <c:pt idx="42310">
                  <c:v>-7.6518119490695398</c:v>
                </c:pt>
                <c:pt idx="42311">
                  <c:v>-7.9578844270323223</c:v>
                </c:pt>
                <c:pt idx="42312">
                  <c:v>-10.406464250734574</c:v>
                </c:pt>
                <c:pt idx="42313">
                  <c:v>-12.242899118511264</c:v>
                </c:pt>
                <c:pt idx="42314">
                  <c:v>-12.242899118511264</c:v>
                </c:pt>
                <c:pt idx="42315">
                  <c:v>-12.548971596474045</c:v>
                </c:pt>
                <c:pt idx="42316">
                  <c:v>-14.079333986287953</c:v>
                </c:pt>
                <c:pt idx="42317">
                  <c:v>-12.855044074436828</c:v>
                </c:pt>
                <c:pt idx="42318">
                  <c:v>-13.161116552399609</c:v>
                </c:pt>
                <c:pt idx="42319">
                  <c:v>-11.630754162585701</c:v>
                </c:pt>
                <c:pt idx="42320">
                  <c:v>-10.712536728697357</c:v>
                </c:pt>
                <c:pt idx="42321">
                  <c:v>-11.936826640548482</c:v>
                </c:pt>
                <c:pt idx="42322">
                  <c:v>-13.467189030362391</c:v>
                </c:pt>
                <c:pt idx="42323">
                  <c:v>-14.385406464250735</c:v>
                </c:pt>
                <c:pt idx="42324">
                  <c:v>-11.936826640548482</c:v>
                </c:pt>
                <c:pt idx="42325">
                  <c:v>-13.467189030362391</c:v>
                </c:pt>
                <c:pt idx="42326">
                  <c:v>-9.7943192948090125</c:v>
                </c:pt>
                <c:pt idx="42327">
                  <c:v>-7.6518119490695398</c:v>
                </c:pt>
                <c:pt idx="42328">
                  <c:v>-6.7335945151811956</c:v>
                </c:pt>
                <c:pt idx="42329">
                  <c:v>-6.4275220372184139</c:v>
                </c:pt>
                <c:pt idx="42330">
                  <c:v>-7.6518119490695398</c:v>
                </c:pt>
                <c:pt idx="42331">
                  <c:v>-7.0396669931439764</c:v>
                </c:pt>
                <c:pt idx="42332">
                  <c:v>-8.570029382957884</c:v>
                </c:pt>
                <c:pt idx="42333">
                  <c:v>-9.7943192948090125</c:v>
                </c:pt>
                <c:pt idx="42334">
                  <c:v>-4.8971596474045063</c:v>
                </c:pt>
                <c:pt idx="42335">
                  <c:v>-6.1214495592556322</c:v>
                </c:pt>
                <c:pt idx="42336">
                  <c:v>-4.5910871694417246</c:v>
                </c:pt>
                <c:pt idx="42337">
                  <c:v>-5.5093046033300688</c:v>
                </c:pt>
                <c:pt idx="42338">
                  <c:v>-4.8971596474045063</c:v>
                </c:pt>
                <c:pt idx="42339">
                  <c:v>-7.0396669931439764</c:v>
                </c:pt>
                <c:pt idx="42340">
                  <c:v>-11.936826640548482</c:v>
                </c:pt>
                <c:pt idx="42341">
                  <c:v>-8.2639569049951032</c:v>
                </c:pt>
                <c:pt idx="42342">
                  <c:v>-11.018609206660138</c:v>
                </c:pt>
                <c:pt idx="42343">
                  <c:v>-8.570029382957884</c:v>
                </c:pt>
                <c:pt idx="42344">
                  <c:v>-10.100391772771793</c:v>
                </c:pt>
                <c:pt idx="42345">
                  <c:v>-11.018609206660138</c:v>
                </c:pt>
                <c:pt idx="42346">
                  <c:v>-8.2639569049951032</c:v>
                </c:pt>
                <c:pt idx="42347">
                  <c:v>-10.712536728697357</c:v>
                </c:pt>
                <c:pt idx="42348">
                  <c:v>-10.100391772771793</c:v>
                </c:pt>
                <c:pt idx="42349">
                  <c:v>-11.018609206660138</c:v>
                </c:pt>
                <c:pt idx="42350">
                  <c:v>-14.079333986287953</c:v>
                </c:pt>
                <c:pt idx="42351">
                  <c:v>-13.773261508325172</c:v>
                </c:pt>
                <c:pt idx="42352">
                  <c:v>-12.548971596474045</c:v>
                </c:pt>
                <c:pt idx="42353">
                  <c:v>-8.2639569049951032</c:v>
                </c:pt>
                <c:pt idx="42354">
                  <c:v>-7.6518119490695398</c:v>
                </c:pt>
                <c:pt idx="42355">
                  <c:v>-6.7335945151811956</c:v>
                </c:pt>
                <c:pt idx="42356">
                  <c:v>-8.2639569049951032</c:v>
                </c:pt>
                <c:pt idx="42357">
                  <c:v>-10.406464250734574</c:v>
                </c:pt>
                <c:pt idx="42358">
                  <c:v>-10.100391772771793</c:v>
                </c:pt>
                <c:pt idx="42359">
                  <c:v>-6.4275220372184139</c:v>
                </c:pt>
                <c:pt idx="42360">
                  <c:v>-6.4275220372184139</c:v>
                </c:pt>
                <c:pt idx="42361">
                  <c:v>-7.9578844270323223</c:v>
                </c:pt>
                <c:pt idx="42362">
                  <c:v>-6.7335945151811956</c:v>
                </c:pt>
                <c:pt idx="42363">
                  <c:v>-7.3457394711067581</c:v>
                </c:pt>
                <c:pt idx="42364">
                  <c:v>-7.0396669931439764</c:v>
                </c:pt>
                <c:pt idx="42365">
                  <c:v>-6.4275220372184139</c:v>
                </c:pt>
                <c:pt idx="42366">
                  <c:v>-2.142507345739471</c:v>
                </c:pt>
                <c:pt idx="42367">
                  <c:v>-5.2032321253672871</c:v>
                </c:pt>
                <c:pt idx="42368">
                  <c:v>-7.6518119490695398</c:v>
                </c:pt>
                <c:pt idx="42369">
                  <c:v>-9.7943192948090125</c:v>
                </c:pt>
                <c:pt idx="42370">
                  <c:v>-9.7943192948090125</c:v>
                </c:pt>
                <c:pt idx="42371">
                  <c:v>-10.100391772771793</c:v>
                </c:pt>
                <c:pt idx="42372">
                  <c:v>-9.1821743388834491</c:v>
                </c:pt>
                <c:pt idx="42373">
                  <c:v>-8.570029382957884</c:v>
                </c:pt>
                <c:pt idx="42374">
                  <c:v>-11.936826640548482</c:v>
                </c:pt>
                <c:pt idx="42375">
                  <c:v>-11.936826640548482</c:v>
                </c:pt>
                <c:pt idx="42376">
                  <c:v>-10.100391772771793</c:v>
                </c:pt>
                <c:pt idx="42377">
                  <c:v>-7.9578844270323223</c:v>
                </c:pt>
                <c:pt idx="42378">
                  <c:v>-6.1214495592556322</c:v>
                </c:pt>
                <c:pt idx="42379">
                  <c:v>-12.548971596474045</c:v>
                </c:pt>
                <c:pt idx="42380">
                  <c:v>-14.9975514201763</c:v>
                </c:pt>
                <c:pt idx="42381">
                  <c:v>-12.855044074436828</c:v>
                </c:pt>
                <c:pt idx="42382">
                  <c:v>-11.936826640548482</c:v>
                </c:pt>
                <c:pt idx="42383">
                  <c:v>-5.8153770812928505</c:v>
                </c:pt>
                <c:pt idx="42384">
                  <c:v>-10.100391772771793</c:v>
                </c:pt>
                <c:pt idx="42385">
                  <c:v>-10.712536728697357</c:v>
                </c:pt>
                <c:pt idx="42386">
                  <c:v>-7.9578844270323223</c:v>
                </c:pt>
                <c:pt idx="42387">
                  <c:v>-14.385406464250735</c:v>
                </c:pt>
                <c:pt idx="42388">
                  <c:v>-10.100391772771793</c:v>
                </c:pt>
                <c:pt idx="42389">
                  <c:v>-7.3457394711067581</c:v>
                </c:pt>
                <c:pt idx="42390">
                  <c:v>-7.0396669931439764</c:v>
                </c:pt>
                <c:pt idx="42391">
                  <c:v>-12.242899118511264</c:v>
                </c:pt>
                <c:pt idx="42392">
                  <c:v>-14.691478942213516</c:v>
                </c:pt>
                <c:pt idx="42393">
                  <c:v>-11.018609206660138</c:v>
                </c:pt>
                <c:pt idx="42394">
                  <c:v>-11.936826640548482</c:v>
                </c:pt>
                <c:pt idx="42395">
                  <c:v>-12.855044074436828</c:v>
                </c:pt>
                <c:pt idx="42396">
                  <c:v>-11.630754162585701</c:v>
                </c:pt>
                <c:pt idx="42397">
                  <c:v>-10.100391772771793</c:v>
                </c:pt>
                <c:pt idx="42398">
                  <c:v>-11.630754162585701</c:v>
                </c:pt>
                <c:pt idx="42399">
                  <c:v>-12.242899118511264</c:v>
                </c:pt>
                <c:pt idx="42400">
                  <c:v>-10.406464250734574</c:v>
                </c:pt>
                <c:pt idx="42401">
                  <c:v>-12.242899118511264</c:v>
                </c:pt>
                <c:pt idx="42402">
                  <c:v>-11.32468168462292</c:v>
                </c:pt>
                <c:pt idx="42403">
                  <c:v>-8.8761018609206666</c:v>
                </c:pt>
                <c:pt idx="42404">
                  <c:v>-12.242899118511264</c:v>
                </c:pt>
                <c:pt idx="42405">
                  <c:v>-7.0396669931439764</c:v>
                </c:pt>
                <c:pt idx="42406">
                  <c:v>-13.161116552399609</c:v>
                </c:pt>
                <c:pt idx="42407">
                  <c:v>-11.936826640548482</c:v>
                </c:pt>
                <c:pt idx="42408">
                  <c:v>-11.32468168462292</c:v>
                </c:pt>
                <c:pt idx="42409">
                  <c:v>-10.406464250734574</c:v>
                </c:pt>
                <c:pt idx="42410">
                  <c:v>-11.018609206660138</c:v>
                </c:pt>
                <c:pt idx="42411">
                  <c:v>-9.7943192948090125</c:v>
                </c:pt>
                <c:pt idx="42412">
                  <c:v>-8.2639569049951032</c:v>
                </c:pt>
                <c:pt idx="42413">
                  <c:v>-9.7943192948090125</c:v>
                </c:pt>
                <c:pt idx="42414">
                  <c:v>-8.8761018609206666</c:v>
                </c:pt>
                <c:pt idx="42415">
                  <c:v>-10.406464250734574</c:v>
                </c:pt>
                <c:pt idx="42416">
                  <c:v>-7.9578844270323223</c:v>
                </c:pt>
                <c:pt idx="42417">
                  <c:v>-6.7335945151811956</c:v>
                </c:pt>
                <c:pt idx="42418">
                  <c:v>-10.406464250734574</c:v>
                </c:pt>
                <c:pt idx="42419">
                  <c:v>-9.7943192948090125</c:v>
                </c:pt>
                <c:pt idx="42420">
                  <c:v>-7.9578844270323223</c:v>
                </c:pt>
                <c:pt idx="42421">
                  <c:v>-8.570029382957884</c:v>
                </c:pt>
                <c:pt idx="42422">
                  <c:v>-7.9578844270323223</c:v>
                </c:pt>
                <c:pt idx="42423">
                  <c:v>-6.7335945151811956</c:v>
                </c:pt>
                <c:pt idx="42424">
                  <c:v>-8.570029382957884</c:v>
                </c:pt>
                <c:pt idx="42425">
                  <c:v>-7.3457394711067581</c:v>
                </c:pt>
                <c:pt idx="42426">
                  <c:v>-9.7943192948090125</c:v>
                </c:pt>
                <c:pt idx="42427">
                  <c:v>-8.570029382957884</c:v>
                </c:pt>
                <c:pt idx="42428">
                  <c:v>-10.100391772771793</c:v>
                </c:pt>
                <c:pt idx="42429">
                  <c:v>-7.9578844270323223</c:v>
                </c:pt>
                <c:pt idx="42430">
                  <c:v>-3.672869735553379</c:v>
                </c:pt>
                <c:pt idx="42431">
                  <c:v>-5.5093046033300688</c:v>
                </c:pt>
                <c:pt idx="42432">
                  <c:v>-2.7546523016650344</c:v>
                </c:pt>
                <c:pt idx="42433">
                  <c:v>-2.142507345739471</c:v>
                </c:pt>
                <c:pt idx="42434">
                  <c:v>-3.3667972575905978</c:v>
                </c:pt>
                <c:pt idx="42435">
                  <c:v>-7.0396669931439764</c:v>
                </c:pt>
                <c:pt idx="42436">
                  <c:v>-8.2639569049951032</c:v>
                </c:pt>
                <c:pt idx="42437">
                  <c:v>-10.712536728697357</c:v>
                </c:pt>
                <c:pt idx="42438">
                  <c:v>-8.2639569049951032</c:v>
                </c:pt>
                <c:pt idx="42439">
                  <c:v>-11.018609206660138</c:v>
                </c:pt>
                <c:pt idx="42440">
                  <c:v>-11.630754162585701</c:v>
                </c:pt>
                <c:pt idx="42441">
                  <c:v>-8.570029382957884</c:v>
                </c:pt>
                <c:pt idx="42442">
                  <c:v>-5.8153770812928505</c:v>
                </c:pt>
                <c:pt idx="42443">
                  <c:v>-6.4275220372184139</c:v>
                </c:pt>
                <c:pt idx="42444">
                  <c:v>-5.5093046033300688</c:v>
                </c:pt>
                <c:pt idx="42445">
                  <c:v>-2.7546523016650344</c:v>
                </c:pt>
                <c:pt idx="42446">
                  <c:v>-3.0607247796278161</c:v>
                </c:pt>
                <c:pt idx="42447">
                  <c:v>-3.3667972575905978</c:v>
                </c:pt>
                <c:pt idx="42448">
                  <c:v>-3.0607247796278161</c:v>
                </c:pt>
                <c:pt idx="42449">
                  <c:v>-11.018609206660138</c:v>
                </c:pt>
                <c:pt idx="42450">
                  <c:v>-7.3457394711067581</c:v>
                </c:pt>
                <c:pt idx="42451">
                  <c:v>-9.1821743388834491</c:v>
                </c:pt>
                <c:pt idx="42452">
                  <c:v>-7.3457394711067581</c:v>
                </c:pt>
                <c:pt idx="42453">
                  <c:v>-6.4275220372184139</c:v>
                </c:pt>
                <c:pt idx="42454">
                  <c:v>-9.1821743388834491</c:v>
                </c:pt>
                <c:pt idx="42455">
                  <c:v>-6.7335945151811956</c:v>
                </c:pt>
                <c:pt idx="42456">
                  <c:v>-7.0396669931439764</c:v>
                </c:pt>
                <c:pt idx="42457">
                  <c:v>-8.570029382957884</c:v>
                </c:pt>
                <c:pt idx="42458">
                  <c:v>-11.630754162585701</c:v>
                </c:pt>
                <c:pt idx="42459">
                  <c:v>-10.406464250734574</c:v>
                </c:pt>
                <c:pt idx="42460">
                  <c:v>-8.2639569049951032</c:v>
                </c:pt>
                <c:pt idx="42461">
                  <c:v>-11.936826640548482</c:v>
                </c:pt>
                <c:pt idx="42462">
                  <c:v>-13.467189030362391</c:v>
                </c:pt>
                <c:pt idx="42463">
                  <c:v>-10.712536728697357</c:v>
                </c:pt>
                <c:pt idx="42464">
                  <c:v>-12.242899118511264</c:v>
                </c:pt>
                <c:pt idx="42465">
                  <c:v>-10.100391772771793</c:v>
                </c:pt>
                <c:pt idx="42466">
                  <c:v>-11.32468168462292</c:v>
                </c:pt>
                <c:pt idx="42467">
                  <c:v>-13.161116552399609</c:v>
                </c:pt>
                <c:pt idx="42468">
                  <c:v>-14.9975514201763</c:v>
                </c:pt>
                <c:pt idx="42469">
                  <c:v>-13.161116552399609</c:v>
                </c:pt>
                <c:pt idx="42470">
                  <c:v>-11.018609206660138</c:v>
                </c:pt>
                <c:pt idx="42471">
                  <c:v>-12.855044074436828</c:v>
                </c:pt>
                <c:pt idx="42472">
                  <c:v>-9.1821743388834491</c:v>
                </c:pt>
                <c:pt idx="42473">
                  <c:v>-10.100391772771793</c:v>
                </c:pt>
                <c:pt idx="42474">
                  <c:v>-9.7943192948090125</c:v>
                </c:pt>
                <c:pt idx="42475">
                  <c:v>-8.570029382957884</c:v>
                </c:pt>
                <c:pt idx="42476">
                  <c:v>-5.2032321253672871</c:v>
                </c:pt>
                <c:pt idx="42477">
                  <c:v>-5.5093046033300688</c:v>
                </c:pt>
                <c:pt idx="42478">
                  <c:v>-6.4275220372184139</c:v>
                </c:pt>
                <c:pt idx="42479">
                  <c:v>-6.4275220372184139</c:v>
                </c:pt>
                <c:pt idx="42480">
                  <c:v>-7.6518119490695398</c:v>
                </c:pt>
                <c:pt idx="42481">
                  <c:v>-9.1821743388834491</c:v>
                </c:pt>
                <c:pt idx="42482">
                  <c:v>-7.6518119490695398</c:v>
                </c:pt>
                <c:pt idx="42483">
                  <c:v>-7.6518119490695398</c:v>
                </c:pt>
                <c:pt idx="42484">
                  <c:v>-5.2032321253672871</c:v>
                </c:pt>
                <c:pt idx="42485">
                  <c:v>-7.6518119490695398</c:v>
                </c:pt>
                <c:pt idx="42486">
                  <c:v>-8.8761018609206666</c:v>
                </c:pt>
                <c:pt idx="42487">
                  <c:v>-6.1214495592556322</c:v>
                </c:pt>
                <c:pt idx="42488">
                  <c:v>-10.406464250734574</c:v>
                </c:pt>
                <c:pt idx="42489">
                  <c:v>-12.242899118511264</c:v>
                </c:pt>
                <c:pt idx="42490">
                  <c:v>-8.8761018609206666</c:v>
                </c:pt>
                <c:pt idx="42491">
                  <c:v>-8.2639569049951032</c:v>
                </c:pt>
                <c:pt idx="42492">
                  <c:v>-8.8761018609206666</c:v>
                </c:pt>
                <c:pt idx="42493">
                  <c:v>-12.242899118511264</c:v>
                </c:pt>
                <c:pt idx="42494">
                  <c:v>-10.712536728697357</c:v>
                </c:pt>
                <c:pt idx="42495">
                  <c:v>-10.712536728697357</c:v>
                </c:pt>
                <c:pt idx="42496">
                  <c:v>-9.1821743388834491</c:v>
                </c:pt>
                <c:pt idx="42497">
                  <c:v>-9.7943192948090125</c:v>
                </c:pt>
                <c:pt idx="42498">
                  <c:v>-8.570029382957884</c:v>
                </c:pt>
                <c:pt idx="42499">
                  <c:v>-11.018609206660138</c:v>
                </c:pt>
                <c:pt idx="42500">
                  <c:v>-10.100391772771793</c:v>
                </c:pt>
                <c:pt idx="42501">
                  <c:v>-10.712536728697357</c:v>
                </c:pt>
                <c:pt idx="42502">
                  <c:v>-10.406464250734574</c:v>
                </c:pt>
                <c:pt idx="42503">
                  <c:v>-10.712536728697357</c:v>
                </c:pt>
                <c:pt idx="42504">
                  <c:v>-7.3457394711067581</c:v>
                </c:pt>
                <c:pt idx="42505">
                  <c:v>-8.8761018609206666</c:v>
                </c:pt>
                <c:pt idx="42506">
                  <c:v>-7.6518119490695398</c:v>
                </c:pt>
                <c:pt idx="42507">
                  <c:v>-8.2639569049951032</c:v>
                </c:pt>
                <c:pt idx="42508">
                  <c:v>-9.1821743388834491</c:v>
                </c:pt>
                <c:pt idx="42509">
                  <c:v>-11.018609206660138</c:v>
                </c:pt>
                <c:pt idx="42510">
                  <c:v>-8.2639569049951032</c:v>
                </c:pt>
                <c:pt idx="42511">
                  <c:v>-4.5910871694417246</c:v>
                </c:pt>
                <c:pt idx="42512">
                  <c:v>-7.3457394711067581</c:v>
                </c:pt>
                <c:pt idx="42513">
                  <c:v>-6.4275220372184139</c:v>
                </c:pt>
                <c:pt idx="42514">
                  <c:v>-6.1214495592556322</c:v>
                </c:pt>
                <c:pt idx="42515">
                  <c:v>-8.2639569049951032</c:v>
                </c:pt>
                <c:pt idx="42516">
                  <c:v>-7.3457394711067581</c:v>
                </c:pt>
                <c:pt idx="42517">
                  <c:v>-7.9578844270323223</c:v>
                </c:pt>
                <c:pt idx="42518">
                  <c:v>-10.712536728697357</c:v>
                </c:pt>
                <c:pt idx="42519">
                  <c:v>-8.8761018609206666</c:v>
                </c:pt>
                <c:pt idx="42520">
                  <c:v>-6.4275220372184139</c:v>
                </c:pt>
                <c:pt idx="42521">
                  <c:v>-6.7335945151811956</c:v>
                </c:pt>
                <c:pt idx="42522">
                  <c:v>-7.0396669931439764</c:v>
                </c:pt>
                <c:pt idx="42523">
                  <c:v>-8.8761018609206666</c:v>
                </c:pt>
                <c:pt idx="42524">
                  <c:v>-10.100391772771793</c:v>
                </c:pt>
                <c:pt idx="42525">
                  <c:v>-6.7335945151811956</c:v>
                </c:pt>
                <c:pt idx="42526">
                  <c:v>-7.0396669931439764</c:v>
                </c:pt>
                <c:pt idx="42527">
                  <c:v>-9.1821743388834491</c:v>
                </c:pt>
                <c:pt idx="42528">
                  <c:v>-11.018609206660138</c:v>
                </c:pt>
                <c:pt idx="42529">
                  <c:v>-7.9578844270323223</c:v>
                </c:pt>
                <c:pt idx="42530">
                  <c:v>-10.712536728697357</c:v>
                </c:pt>
                <c:pt idx="42531">
                  <c:v>-7.3457394711067581</c:v>
                </c:pt>
                <c:pt idx="42532">
                  <c:v>-4.285014691478942</c:v>
                </c:pt>
                <c:pt idx="42533">
                  <c:v>-1.8364348677766895</c:v>
                </c:pt>
                <c:pt idx="42534">
                  <c:v>-5.8153770812928505</c:v>
                </c:pt>
                <c:pt idx="42535">
                  <c:v>-4.285014691478942</c:v>
                </c:pt>
                <c:pt idx="42536">
                  <c:v>-6.7335945151811956</c:v>
                </c:pt>
                <c:pt idx="42537">
                  <c:v>-8.570029382957884</c:v>
                </c:pt>
                <c:pt idx="42538">
                  <c:v>-5.8153770812928505</c:v>
                </c:pt>
                <c:pt idx="42539">
                  <c:v>-5.2032321253672871</c:v>
                </c:pt>
                <c:pt idx="42540">
                  <c:v>-9.1821743388834491</c:v>
                </c:pt>
                <c:pt idx="42541">
                  <c:v>-8.8761018609206666</c:v>
                </c:pt>
                <c:pt idx="42542">
                  <c:v>-8.8761018609206666</c:v>
                </c:pt>
                <c:pt idx="42543">
                  <c:v>-12.242899118511264</c:v>
                </c:pt>
                <c:pt idx="42544">
                  <c:v>-12.242899118511264</c:v>
                </c:pt>
                <c:pt idx="42545">
                  <c:v>-13.161116552399609</c:v>
                </c:pt>
                <c:pt idx="42546">
                  <c:v>-12.855044074436828</c:v>
                </c:pt>
                <c:pt idx="42547">
                  <c:v>-10.406464250734574</c:v>
                </c:pt>
                <c:pt idx="42548">
                  <c:v>-9.7943192948090125</c:v>
                </c:pt>
                <c:pt idx="42549">
                  <c:v>-11.32468168462292</c:v>
                </c:pt>
                <c:pt idx="42550">
                  <c:v>-6.1214495592556322</c:v>
                </c:pt>
                <c:pt idx="42551">
                  <c:v>-6.1214495592556322</c:v>
                </c:pt>
                <c:pt idx="42552">
                  <c:v>-7.9578844270323223</c:v>
                </c:pt>
                <c:pt idx="42553">
                  <c:v>-12.242899118511264</c:v>
                </c:pt>
                <c:pt idx="42554">
                  <c:v>-11.32468168462292</c:v>
                </c:pt>
                <c:pt idx="42555">
                  <c:v>-11.018609206660138</c:v>
                </c:pt>
                <c:pt idx="42556">
                  <c:v>-11.936826640548482</c:v>
                </c:pt>
                <c:pt idx="42557">
                  <c:v>-11.018609206660138</c:v>
                </c:pt>
                <c:pt idx="42558">
                  <c:v>-10.100391772771793</c:v>
                </c:pt>
                <c:pt idx="42559">
                  <c:v>-9.1821743388834491</c:v>
                </c:pt>
                <c:pt idx="42560">
                  <c:v>-8.570029382957884</c:v>
                </c:pt>
                <c:pt idx="42561">
                  <c:v>-7.6518119490695398</c:v>
                </c:pt>
                <c:pt idx="42562">
                  <c:v>-9.7943192948090125</c:v>
                </c:pt>
                <c:pt idx="42563">
                  <c:v>-11.32468168462292</c:v>
                </c:pt>
                <c:pt idx="42564">
                  <c:v>-11.936826640548482</c:v>
                </c:pt>
                <c:pt idx="42565">
                  <c:v>-11.630754162585701</c:v>
                </c:pt>
                <c:pt idx="42566">
                  <c:v>-12.548971596474045</c:v>
                </c:pt>
                <c:pt idx="42567">
                  <c:v>-17.446131243878551</c:v>
                </c:pt>
                <c:pt idx="42568">
                  <c:v>-10.712536728697357</c:v>
                </c:pt>
                <c:pt idx="42569">
                  <c:v>-10.406464250734574</c:v>
                </c:pt>
                <c:pt idx="42570">
                  <c:v>-12.242899118511264</c:v>
                </c:pt>
                <c:pt idx="42571">
                  <c:v>-8.2639569049951032</c:v>
                </c:pt>
                <c:pt idx="42572">
                  <c:v>-7.9578844270323223</c:v>
                </c:pt>
                <c:pt idx="42573">
                  <c:v>-8.2639569049951032</c:v>
                </c:pt>
                <c:pt idx="42574">
                  <c:v>-8.2639569049951032</c:v>
                </c:pt>
                <c:pt idx="42575">
                  <c:v>-6.1214495592556322</c:v>
                </c:pt>
                <c:pt idx="42576">
                  <c:v>-8.2639569049951032</c:v>
                </c:pt>
                <c:pt idx="42577">
                  <c:v>-6.1214495592556322</c:v>
                </c:pt>
                <c:pt idx="42578">
                  <c:v>-3.9789422135161612</c:v>
                </c:pt>
                <c:pt idx="42579">
                  <c:v>-3.9789422135161612</c:v>
                </c:pt>
                <c:pt idx="42580">
                  <c:v>-3.672869735553379</c:v>
                </c:pt>
                <c:pt idx="42581">
                  <c:v>-3.672869735553379</c:v>
                </c:pt>
                <c:pt idx="42582">
                  <c:v>-1.2242899118511266</c:v>
                </c:pt>
                <c:pt idx="42583">
                  <c:v>-4.285014691478942</c:v>
                </c:pt>
                <c:pt idx="42584">
                  <c:v>-10.100391772771793</c:v>
                </c:pt>
                <c:pt idx="42585">
                  <c:v>-10.100391772771793</c:v>
                </c:pt>
                <c:pt idx="42586">
                  <c:v>-7.3457394711067581</c:v>
                </c:pt>
                <c:pt idx="42587">
                  <c:v>-10.712536728697357</c:v>
                </c:pt>
                <c:pt idx="42588">
                  <c:v>-8.570029382957884</c:v>
                </c:pt>
                <c:pt idx="42589">
                  <c:v>-7.6518119490695398</c:v>
                </c:pt>
                <c:pt idx="42590">
                  <c:v>-7.9578844270323223</c:v>
                </c:pt>
                <c:pt idx="42591">
                  <c:v>-11.936826640548482</c:v>
                </c:pt>
                <c:pt idx="42592">
                  <c:v>-11.018609206660138</c:v>
                </c:pt>
                <c:pt idx="42593">
                  <c:v>-6.4275220372184139</c:v>
                </c:pt>
                <c:pt idx="42594">
                  <c:v>-5.2032321253672871</c:v>
                </c:pt>
                <c:pt idx="42595">
                  <c:v>-5.5093046033300688</c:v>
                </c:pt>
                <c:pt idx="42596">
                  <c:v>-6.4275220372184139</c:v>
                </c:pt>
                <c:pt idx="42597">
                  <c:v>-7.9578844270323223</c:v>
                </c:pt>
                <c:pt idx="42598">
                  <c:v>-6.7335945151811956</c:v>
                </c:pt>
                <c:pt idx="42599">
                  <c:v>-3.672869735553379</c:v>
                </c:pt>
                <c:pt idx="42600">
                  <c:v>-1.8364348677766895</c:v>
                </c:pt>
                <c:pt idx="42601">
                  <c:v>-5.8153770812928505</c:v>
                </c:pt>
                <c:pt idx="42602">
                  <c:v>-8.2639569049951032</c:v>
                </c:pt>
                <c:pt idx="42603">
                  <c:v>-5.8153770812928505</c:v>
                </c:pt>
                <c:pt idx="42604">
                  <c:v>-6.4275220372184139</c:v>
                </c:pt>
                <c:pt idx="42605">
                  <c:v>-7.6518119490695398</c:v>
                </c:pt>
                <c:pt idx="42606">
                  <c:v>-7.0396669931439764</c:v>
                </c:pt>
                <c:pt idx="42607">
                  <c:v>-4.285014691478942</c:v>
                </c:pt>
                <c:pt idx="42608">
                  <c:v>-9.7943192948090125</c:v>
                </c:pt>
                <c:pt idx="42609">
                  <c:v>-10.100391772771793</c:v>
                </c:pt>
                <c:pt idx="42610">
                  <c:v>-10.406464250734574</c:v>
                </c:pt>
                <c:pt idx="42611">
                  <c:v>-10.406464250734574</c:v>
                </c:pt>
                <c:pt idx="42612">
                  <c:v>-9.7943192948090125</c:v>
                </c:pt>
                <c:pt idx="42613">
                  <c:v>-7.9578844270323223</c:v>
                </c:pt>
                <c:pt idx="42614">
                  <c:v>-10.100391772771793</c:v>
                </c:pt>
                <c:pt idx="42615">
                  <c:v>-7.6518119490695398</c:v>
                </c:pt>
                <c:pt idx="42616">
                  <c:v>-6.7335945151811956</c:v>
                </c:pt>
                <c:pt idx="42617">
                  <c:v>-9.1821743388834491</c:v>
                </c:pt>
                <c:pt idx="42618">
                  <c:v>-9.1821743388834491</c:v>
                </c:pt>
                <c:pt idx="42619">
                  <c:v>-8.2639569049951032</c:v>
                </c:pt>
                <c:pt idx="42620">
                  <c:v>-9.1821743388834491</c:v>
                </c:pt>
                <c:pt idx="42621">
                  <c:v>-8.2639569049951032</c:v>
                </c:pt>
                <c:pt idx="42622">
                  <c:v>-11.018609206660138</c:v>
                </c:pt>
                <c:pt idx="42623">
                  <c:v>-8.8761018609206666</c:v>
                </c:pt>
                <c:pt idx="42624">
                  <c:v>-8.2639569049951032</c:v>
                </c:pt>
                <c:pt idx="42625">
                  <c:v>-10.712536728697357</c:v>
                </c:pt>
                <c:pt idx="42626">
                  <c:v>-8.8761018609206666</c:v>
                </c:pt>
                <c:pt idx="42627">
                  <c:v>-8.2639569049951032</c:v>
                </c:pt>
                <c:pt idx="42628">
                  <c:v>-10.406464250734574</c:v>
                </c:pt>
                <c:pt idx="42629">
                  <c:v>-13.161116552399609</c:v>
                </c:pt>
                <c:pt idx="42630">
                  <c:v>-12.242899118511264</c:v>
                </c:pt>
                <c:pt idx="42631">
                  <c:v>-11.630754162585701</c:v>
                </c:pt>
                <c:pt idx="42632">
                  <c:v>-10.712536728697357</c:v>
                </c:pt>
                <c:pt idx="42633">
                  <c:v>-11.630754162585701</c:v>
                </c:pt>
                <c:pt idx="42634">
                  <c:v>-11.32468168462292</c:v>
                </c:pt>
                <c:pt idx="42635">
                  <c:v>-7.9578844270323223</c:v>
                </c:pt>
                <c:pt idx="42636">
                  <c:v>-11.630754162585701</c:v>
                </c:pt>
                <c:pt idx="42637">
                  <c:v>-10.712536728697357</c:v>
                </c:pt>
                <c:pt idx="42638">
                  <c:v>-14.691478942213516</c:v>
                </c:pt>
                <c:pt idx="42639">
                  <c:v>-15.30362389813908</c:v>
                </c:pt>
                <c:pt idx="42640">
                  <c:v>-14.385406464250735</c:v>
                </c:pt>
                <c:pt idx="42641">
                  <c:v>-11.936826640548482</c:v>
                </c:pt>
                <c:pt idx="42642">
                  <c:v>-11.630754162585701</c:v>
                </c:pt>
                <c:pt idx="42643">
                  <c:v>-14.079333986287953</c:v>
                </c:pt>
                <c:pt idx="42644">
                  <c:v>-12.548971596474045</c:v>
                </c:pt>
                <c:pt idx="42645">
                  <c:v>-13.773261508325172</c:v>
                </c:pt>
                <c:pt idx="42646">
                  <c:v>-12.855044074436828</c:v>
                </c:pt>
                <c:pt idx="42647">
                  <c:v>-11.630754162585701</c:v>
                </c:pt>
                <c:pt idx="42648">
                  <c:v>-11.936826640548482</c:v>
                </c:pt>
                <c:pt idx="42649">
                  <c:v>-11.936826640548482</c:v>
                </c:pt>
                <c:pt idx="42650">
                  <c:v>-11.630754162585701</c:v>
                </c:pt>
                <c:pt idx="42651">
                  <c:v>-11.630754162585701</c:v>
                </c:pt>
                <c:pt idx="42652">
                  <c:v>-10.100391772771793</c:v>
                </c:pt>
                <c:pt idx="42653">
                  <c:v>-10.100391772771793</c:v>
                </c:pt>
                <c:pt idx="42654">
                  <c:v>-9.7943192948090125</c:v>
                </c:pt>
                <c:pt idx="42655">
                  <c:v>-6.1214495592556322</c:v>
                </c:pt>
                <c:pt idx="42656">
                  <c:v>-6.1214495592556322</c:v>
                </c:pt>
                <c:pt idx="42657">
                  <c:v>-5.5093046033300688</c:v>
                </c:pt>
                <c:pt idx="42658">
                  <c:v>-5.2032321253672871</c:v>
                </c:pt>
                <c:pt idx="42659">
                  <c:v>-6.1214495592556322</c:v>
                </c:pt>
                <c:pt idx="42660">
                  <c:v>-7.0396669931439764</c:v>
                </c:pt>
                <c:pt idx="42661">
                  <c:v>-6.7335945151811956</c:v>
                </c:pt>
                <c:pt idx="42662">
                  <c:v>-9.7943192948090125</c:v>
                </c:pt>
                <c:pt idx="42663">
                  <c:v>-11.018609206660138</c:v>
                </c:pt>
                <c:pt idx="42664">
                  <c:v>-10.100391772771793</c:v>
                </c:pt>
                <c:pt idx="42665">
                  <c:v>-7.3457394711067581</c:v>
                </c:pt>
                <c:pt idx="42666">
                  <c:v>-7.3457394711067581</c:v>
                </c:pt>
                <c:pt idx="42667">
                  <c:v>-7.3457394711067581</c:v>
                </c:pt>
                <c:pt idx="42668">
                  <c:v>-7.9578844270323223</c:v>
                </c:pt>
                <c:pt idx="42669">
                  <c:v>-11.32468168462292</c:v>
                </c:pt>
                <c:pt idx="42670">
                  <c:v>-7.6518119490695398</c:v>
                </c:pt>
                <c:pt idx="42671">
                  <c:v>-7.9578844270323223</c:v>
                </c:pt>
                <c:pt idx="42672">
                  <c:v>-7.0396669931439764</c:v>
                </c:pt>
                <c:pt idx="42673">
                  <c:v>-9.7943192948090125</c:v>
                </c:pt>
                <c:pt idx="42674">
                  <c:v>-7.6518119490695398</c:v>
                </c:pt>
                <c:pt idx="42675">
                  <c:v>-7.3457394711067581</c:v>
                </c:pt>
                <c:pt idx="42676">
                  <c:v>-5.2032321253672871</c:v>
                </c:pt>
                <c:pt idx="42677">
                  <c:v>-4.8971596474045063</c:v>
                </c:pt>
                <c:pt idx="42678">
                  <c:v>-6.7335945151811956</c:v>
                </c:pt>
                <c:pt idx="42679">
                  <c:v>-7.0396669931439764</c:v>
                </c:pt>
                <c:pt idx="42680">
                  <c:v>-6.7335945151811956</c:v>
                </c:pt>
                <c:pt idx="42681">
                  <c:v>-6.4275220372184139</c:v>
                </c:pt>
                <c:pt idx="42682">
                  <c:v>-7.6518119490695398</c:v>
                </c:pt>
                <c:pt idx="42683">
                  <c:v>-7.6518119490695398</c:v>
                </c:pt>
                <c:pt idx="42684">
                  <c:v>-4.5910871694417246</c:v>
                </c:pt>
                <c:pt idx="42685">
                  <c:v>-5.2032321253672871</c:v>
                </c:pt>
                <c:pt idx="42686">
                  <c:v>-6.7335945151811956</c:v>
                </c:pt>
                <c:pt idx="42687">
                  <c:v>-7.6518119490695398</c:v>
                </c:pt>
                <c:pt idx="42688">
                  <c:v>-6.1214495592556322</c:v>
                </c:pt>
                <c:pt idx="42689">
                  <c:v>-8.8761018609206666</c:v>
                </c:pt>
                <c:pt idx="42690">
                  <c:v>-5.8153770812928505</c:v>
                </c:pt>
                <c:pt idx="42691">
                  <c:v>-5.2032321253672871</c:v>
                </c:pt>
                <c:pt idx="42692">
                  <c:v>-8.2639569049951032</c:v>
                </c:pt>
                <c:pt idx="42693">
                  <c:v>-8.570029382957884</c:v>
                </c:pt>
                <c:pt idx="42694">
                  <c:v>-9.1821743388834491</c:v>
                </c:pt>
                <c:pt idx="42695">
                  <c:v>-10.100391772771793</c:v>
                </c:pt>
                <c:pt idx="42696">
                  <c:v>-6.7335945151811956</c:v>
                </c:pt>
                <c:pt idx="42697">
                  <c:v>-7.6518119490695398</c:v>
                </c:pt>
                <c:pt idx="42698">
                  <c:v>-11.630754162585701</c:v>
                </c:pt>
                <c:pt idx="42699">
                  <c:v>-11.936826640548482</c:v>
                </c:pt>
                <c:pt idx="42700">
                  <c:v>-14.079333986287953</c:v>
                </c:pt>
                <c:pt idx="42701">
                  <c:v>-11.018609206660138</c:v>
                </c:pt>
                <c:pt idx="42702">
                  <c:v>-9.1821743388834491</c:v>
                </c:pt>
                <c:pt idx="42703">
                  <c:v>-11.630754162585701</c:v>
                </c:pt>
                <c:pt idx="42704">
                  <c:v>-11.630754162585701</c:v>
                </c:pt>
                <c:pt idx="42705">
                  <c:v>-14.079333986287953</c:v>
                </c:pt>
                <c:pt idx="42706">
                  <c:v>-14.385406464250735</c:v>
                </c:pt>
                <c:pt idx="42707">
                  <c:v>-12.855044074436828</c:v>
                </c:pt>
                <c:pt idx="42708">
                  <c:v>-14.385406464250735</c:v>
                </c:pt>
                <c:pt idx="42709">
                  <c:v>-13.467189030362391</c:v>
                </c:pt>
                <c:pt idx="42710">
                  <c:v>-14.079333986287953</c:v>
                </c:pt>
                <c:pt idx="42711">
                  <c:v>-12.242899118511264</c:v>
                </c:pt>
                <c:pt idx="42712">
                  <c:v>-13.773261508325172</c:v>
                </c:pt>
                <c:pt idx="42713">
                  <c:v>-12.548971596474045</c:v>
                </c:pt>
                <c:pt idx="42714">
                  <c:v>-10.712536728697357</c:v>
                </c:pt>
                <c:pt idx="42715">
                  <c:v>-11.32468168462292</c:v>
                </c:pt>
                <c:pt idx="42716">
                  <c:v>-13.467189030362391</c:v>
                </c:pt>
                <c:pt idx="42717">
                  <c:v>-11.936826640548482</c:v>
                </c:pt>
                <c:pt idx="42718">
                  <c:v>-12.855044074436828</c:v>
                </c:pt>
                <c:pt idx="42719">
                  <c:v>-12.855044074436828</c:v>
                </c:pt>
                <c:pt idx="42720">
                  <c:v>-14.079333986287953</c:v>
                </c:pt>
                <c:pt idx="42721">
                  <c:v>-13.773261508325172</c:v>
                </c:pt>
                <c:pt idx="42722">
                  <c:v>-14.385406464250735</c:v>
                </c:pt>
                <c:pt idx="42723">
                  <c:v>-12.242899118511264</c:v>
                </c:pt>
                <c:pt idx="42724">
                  <c:v>-10.712536728697357</c:v>
                </c:pt>
                <c:pt idx="42725">
                  <c:v>-11.32468168462292</c:v>
                </c:pt>
                <c:pt idx="42726">
                  <c:v>-8.8761018609206666</c:v>
                </c:pt>
                <c:pt idx="42727">
                  <c:v>-10.406464250734574</c:v>
                </c:pt>
                <c:pt idx="42728">
                  <c:v>-10.406464250734574</c:v>
                </c:pt>
                <c:pt idx="42729">
                  <c:v>-12.242899118511264</c:v>
                </c:pt>
                <c:pt idx="42730">
                  <c:v>-10.100391772771793</c:v>
                </c:pt>
                <c:pt idx="42731">
                  <c:v>-10.100391772771793</c:v>
                </c:pt>
                <c:pt idx="42732">
                  <c:v>-9.1821743388834491</c:v>
                </c:pt>
                <c:pt idx="42733">
                  <c:v>-9.7943192948090125</c:v>
                </c:pt>
                <c:pt idx="42734">
                  <c:v>-10.100391772771793</c:v>
                </c:pt>
                <c:pt idx="42735">
                  <c:v>-12.855044074436828</c:v>
                </c:pt>
                <c:pt idx="42736">
                  <c:v>-10.406464250734574</c:v>
                </c:pt>
                <c:pt idx="42737">
                  <c:v>-11.936826640548482</c:v>
                </c:pt>
                <c:pt idx="42738">
                  <c:v>-10.406464250734574</c:v>
                </c:pt>
                <c:pt idx="42739">
                  <c:v>-8.8761018609206666</c:v>
                </c:pt>
                <c:pt idx="42740">
                  <c:v>-8.8761018609206666</c:v>
                </c:pt>
                <c:pt idx="42741">
                  <c:v>-7.0396669931439764</c:v>
                </c:pt>
                <c:pt idx="42742">
                  <c:v>-7.6518119490695398</c:v>
                </c:pt>
                <c:pt idx="42743">
                  <c:v>-9.7943192948090125</c:v>
                </c:pt>
                <c:pt idx="42744">
                  <c:v>-7.3457394711067581</c:v>
                </c:pt>
                <c:pt idx="42745">
                  <c:v>-6.4275220372184139</c:v>
                </c:pt>
                <c:pt idx="42746">
                  <c:v>-6.1214495592556322</c:v>
                </c:pt>
                <c:pt idx="42747">
                  <c:v>-6.1214495592556322</c:v>
                </c:pt>
                <c:pt idx="42748">
                  <c:v>-7.0396669931439764</c:v>
                </c:pt>
                <c:pt idx="42749">
                  <c:v>-7.6518119490695398</c:v>
                </c:pt>
                <c:pt idx="42750">
                  <c:v>-7.9578844270323223</c:v>
                </c:pt>
                <c:pt idx="42751">
                  <c:v>-6.7335945151811956</c:v>
                </c:pt>
                <c:pt idx="42752">
                  <c:v>-5.8153770812928505</c:v>
                </c:pt>
                <c:pt idx="42753">
                  <c:v>-6.7335945151811956</c:v>
                </c:pt>
                <c:pt idx="42754">
                  <c:v>-7.3457394711067581</c:v>
                </c:pt>
                <c:pt idx="42755">
                  <c:v>-8.2639569049951032</c:v>
                </c:pt>
                <c:pt idx="42756">
                  <c:v>-7.6518119490695398</c:v>
                </c:pt>
                <c:pt idx="42757">
                  <c:v>-5.5093046033300688</c:v>
                </c:pt>
                <c:pt idx="42758">
                  <c:v>-6.1214495592556322</c:v>
                </c:pt>
                <c:pt idx="42759">
                  <c:v>-7.6518119490695398</c:v>
                </c:pt>
                <c:pt idx="42760">
                  <c:v>-7.3457394711067581</c:v>
                </c:pt>
                <c:pt idx="42761">
                  <c:v>-4.8971596474045063</c:v>
                </c:pt>
                <c:pt idx="42762">
                  <c:v>-4.8971596474045063</c:v>
                </c:pt>
                <c:pt idx="42763">
                  <c:v>-5.8153770812928505</c:v>
                </c:pt>
                <c:pt idx="42764">
                  <c:v>-6.7335945151811956</c:v>
                </c:pt>
                <c:pt idx="42765">
                  <c:v>-7.0396669931439764</c:v>
                </c:pt>
                <c:pt idx="42766">
                  <c:v>-7.9578844270323223</c:v>
                </c:pt>
                <c:pt idx="42767">
                  <c:v>-3.9789422135161612</c:v>
                </c:pt>
                <c:pt idx="42768">
                  <c:v>-3.0607247796278161</c:v>
                </c:pt>
                <c:pt idx="42769">
                  <c:v>-5.8153770812928505</c:v>
                </c:pt>
                <c:pt idx="42770">
                  <c:v>-4.285014691478942</c:v>
                </c:pt>
                <c:pt idx="42771">
                  <c:v>-4.285014691478942</c:v>
                </c:pt>
                <c:pt idx="42772">
                  <c:v>-7.9578844270323223</c:v>
                </c:pt>
                <c:pt idx="42773">
                  <c:v>-11.018609206660138</c:v>
                </c:pt>
                <c:pt idx="42774">
                  <c:v>-11.32468168462292</c:v>
                </c:pt>
                <c:pt idx="42775">
                  <c:v>-9.1821743388834491</c:v>
                </c:pt>
                <c:pt idx="42776">
                  <c:v>-8.570029382957884</c:v>
                </c:pt>
                <c:pt idx="42777">
                  <c:v>-6.1214495592556322</c:v>
                </c:pt>
                <c:pt idx="42778">
                  <c:v>-11.018609206660138</c:v>
                </c:pt>
                <c:pt idx="42779">
                  <c:v>-10.712536728697357</c:v>
                </c:pt>
                <c:pt idx="42780">
                  <c:v>-9.1821743388834491</c:v>
                </c:pt>
                <c:pt idx="42781">
                  <c:v>-10.406464250734574</c:v>
                </c:pt>
                <c:pt idx="42782">
                  <c:v>-8.8761018609206666</c:v>
                </c:pt>
                <c:pt idx="42783">
                  <c:v>-7.0396669931439764</c:v>
                </c:pt>
                <c:pt idx="42784">
                  <c:v>-8.570029382957884</c:v>
                </c:pt>
                <c:pt idx="42785">
                  <c:v>-7.3457394711067581</c:v>
                </c:pt>
                <c:pt idx="42786">
                  <c:v>-9.7943192948090125</c:v>
                </c:pt>
                <c:pt idx="42787">
                  <c:v>-10.406464250734574</c:v>
                </c:pt>
                <c:pt idx="42788">
                  <c:v>-7.9578844270323223</c:v>
                </c:pt>
                <c:pt idx="42789">
                  <c:v>-9.7943192948090125</c:v>
                </c:pt>
                <c:pt idx="42790">
                  <c:v>-5.5093046033300688</c:v>
                </c:pt>
                <c:pt idx="42791">
                  <c:v>-8.570029382957884</c:v>
                </c:pt>
                <c:pt idx="42792">
                  <c:v>-10.406464250734574</c:v>
                </c:pt>
                <c:pt idx="42793">
                  <c:v>-11.32468168462292</c:v>
                </c:pt>
                <c:pt idx="42794">
                  <c:v>-8.2639569049951032</c:v>
                </c:pt>
                <c:pt idx="42795">
                  <c:v>-7.6518119490695398</c:v>
                </c:pt>
                <c:pt idx="42796">
                  <c:v>-11.018609206660138</c:v>
                </c:pt>
                <c:pt idx="42797">
                  <c:v>-7.6518119490695398</c:v>
                </c:pt>
                <c:pt idx="42798">
                  <c:v>-6.1214495592556322</c:v>
                </c:pt>
                <c:pt idx="42799">
                  <c:v>-11.630754162585701</c:v>
                </c:pt>
                <c:pt idx="42800">
                  <c:v>-11.936826640548482</c:v>
                </c:pt>
                <c:pt idx="42801">
                  <c:v>-13.161116552399609</c:v>
                </c:pt>
                <c:pt idx="42802">
                  <c:v>-11.32468168462292</c:v>
                </c:pt>
                <c:pt idx="42803">
                  <c:v>-12.855044074436828</c:v>
                </c:pt>
                <c:pt idx="42804">
                  <c:v>-8.570029382957884</c:v>
                </c:pt>
                <c:pt idx="42805">
                  <c:v>-13.773261508325172</c:v>
                </c:pt>
                <c:pt idx="42806">
                  <c:v>-10.100391772771793</c:v>
                </c:pt>
                <c:pt idx="42807">
                  <c:v>-10.712536728697357</c:v>
                </c:pt>
                <c:pt idx="42808">
                  <c:v>-12.855044074436828</c:v>
                </c:pt>
                <c:pt idx="42809">
                  <c:v>-8.8761018609206666</c:v>
                </c:pt>
                <c:pt idx="42810">
                  <c:v>-7.3457394711067581</c:v>
                </c:pt>
                <c:pt idx="42811">
                  <c:v>-8.8761018609206666</c:v>
                </c:pt>
                <c:pt idx="42812">
                  <c:v>-8.8761018609206666</c:v>
                </c:pt>
                <c:pt idx="42813">
                  <c:v>-7.6518119490695398</c:v>
                </c:pt>
                <c:pt idx="42814">
                  <c:v>-9.1821743388834491</c:v>
                </c:pt>
                <c:pt idx="42815">
                  <c:v>-8.570029382957884</c:v>
                </c:pt>
                <c:pt idx="42816">
                  <c:v>-7.9578844270323223</c:v>
                </c:pt>
                <c:pt idx="42817">
                  <c:v>-8.570029382957884</c:v>
                </c:pt>
                <c:pt idx="42818">
                  <c:v>-10.406464250734574</c:v>
                </c:pt>
                <c:pt idx="42819">
                  <c:v>-10.406464250734574</c:v>
                </c:pt>
                <c:pt idx="42820">
                  <c:v>-8.8761018609206666</c:v>
                </c:pt>
                <c:pt idx="42821">
                  <c:v>-7.3457394711067581</c:v>
                </c:pt>
                <c:pt idx="42822">
                  <c:v>-7.9578844270323223</c:v>
                </c:pt>
                <c:pt idx="42823">
                  <c:v>-8.8761018609206666</c:v>
                </c:pt>
                <c:pt idx="42824">
                  <c:v>-4.5910871694417246</c:v>
                </c:pt>
                <c:pt idx="42825">
                  <c:v>-5.8153770812928505</c:v>
                </c:pt>
                <c:pt idx="42826">
                  <c:v>-9.7943192948090125</c:v>
                </c:pt>
                <c:pt idx="42827">
                  <c:v>-8.570029382957884</c:v>
                </c:pt>
                <c:pt idx="42828">
                  <c:v>-6.7335945151811956</c:v>
                </c:pt>
                <c:pt idx="42829">
                  <c:v>-6.1214495592556322</c:v>
                </c:pt>
                <c:pt idx="42830">
                  <c:v>-6.4275220372184139</c:v>
                </c:pt>
                <c:pt idx="42831">
                  <c:v>-8.2639569049951032</c:v>
                </c:pt>
                <c:pt idx="42832">
                  <c:v>-10.406464250734574</c:v>
                </c:pt>
                <c:pt idx="42833">
                  <c:v>-8.2639569049951032</c:v>
                </c:pt>
                <c:pt idx="42834">
                  <c:v>-4.5910871694417246</c:v>
                </c:pt>
                <c:pt idx="42835">
                  <c:v>-4.5910871694417246</c:v>
                </c:pt>
                <c:pt idx="42836">
                  <c:v>-5.8153770812928505</c:v>
                </c:pt>
                <c:pt idx="42837">
                  <c:v>-5.5093046033300688</c:v>
                </c:pt>
                <c:pt idx="42838">
                  <c:v>-7.6518119490695398</c:v>
                </c:pt>
                <c:pt idx="42839">
                  <c:v>-6.1214495592556322</c:v>
                </c:pt>
                <c:pt idx="42840">
                  <c:v>-6.4275220372184139</c:v>
                </c:pt>
                <c:pt idx="42841">
                  <c:v>-6.7335945151811956</c:v>
                </c:pt>
                <c:pt idx="42842">
                  <c:v>-8.2639569049951032</c:v>
                </c:pt>
                <c:pt idx="42843">
                  <c:v>-8.8761018609206666</c:v>
                </c:pt>
                <c:pt idx="42844">
                  <c:v>-8.8761018609206666</c:v>
                </c:pt>
                <c:pt idx="42845">
                  <c:v>-10.406464250734574</c:v>
                </c:pt>
                <c:pt idx="42846">
                  <c:v>-11.630754162585701</c:v>
                </c:pt>
                <c:pt idx="42847">
                  <c:v>-7.3457394711067581</c:v>
                </c:pt>
                <c:pt idx="42848">
                  <c:v>-5.8153770812928505</c:v>
                </c:pt>
                <c:pt idx="42849">
                  <c:v>-6.7335945151811956</c:v>
                </c:pt>
                <c:pt idx="42850">
                  <c:v>-6.4275220372184139</c:v>
                </c:pt>
                <c:pt idx="42851">
                  <c:v>-5.2032321253672871</c:v>
                </c:pt>
                <c:pt idx="42852">
                  <c:v>-10.100391772771793</c:v>
                </c:pt>
                <c:pt idx="42853">
                  <c:v>-8.8761018609206666</c:v>
                </c:pt>
                <c:pt idx="42854">
                  <c:v>-6.4275220372184139</c:v>
                </c:pt>
                <c:pt idx="42855">
                  <c:v>-11.018609206660138</c:v>
                </c:pt>
                <c:pt idx="42856">
                  <c:v>-11.32468168462292</c:v>
                </c:pt>
                <c:pt idx="42857">
                  <c:v>-6.7335945151811956</c:v>
                </c:pt>
                <c:pt idx="42858">
                  <c:v>-8.8761018609206666</c:v>
                </c:pt>
                <c:pt idx="42859">
                  <c:v>-8.570029382957884</c:v>
                </c:pt>
                <c:pt idx="42860">
                  <c:v>-8.8761018609206666</c:v>
                </c:pt>
                <c:pt idx="42861">
                  <c:v>-8.2639569049951032</c:v>
                </c:pt>
                <c:pt idx="42862">
                  <c:v>-8.8761018609206666</c:v>
                </c:pt>
                <c:pt idx="42863">
                  <c:v>-9.7943192948090125</c:v>
                </c:pt>
                <c:pt idx="42864">
                  <c:v>-12.242899118511264</c:v>
                </c:pt>
                <c:pt idx="42865">
                  <c:v>-15.915768854064645</c:v>
                </c:pt>
                <c:pt idx="42866">
                  <c:v>-10.406464250734574</c:v>
                </c:pt>
                <c:pt idx="42867">
                  <c:v>-11.018609206660138</c:v>
                </c:pt>
                <c:pt idx="42868">
                  <c:v>-13.161116552399609</c:v>
                </c:pt>
                <c:pt idx="42869">
                  <c:v>-14.9975514201763</c:v>
                </c:pt>
                <c:pt idx="42870">
                  <c:v>-12.242899118511264</c:v>
                </c:pt>
                <c:pt idx="42871">
                  <c:v>-14.385406464250735</c:v>
                </c:pt>
                <c:pt idx="42872">
                  <c:v>-14.385406464250735</c:v>
                </c:pt>
                <c:pt idx="42873">
                  <c:v>-17.140058765915768</c:v>
                </c:pt>
                <c:pt idx="42874">
                  <c:v>-14.691478942213516</c:v>
                </c:pt>
                <c:pt idx="42875">
                  <c:v>-12.855044074436828</c:v>
                </c:pt>
                <c:pt idx="42876">
                  <c:v>-14.079333986287953</c:v>
                </c:pt>
                <c:pt idx="42877">
                  <c:v>-17.446131243878551</c:v>
                </c:pt>
                <c:pt idx="42878">
                  <c:v>-14.691478942213516</c:v>
                </c:pt>
                <c:pt idx="42879">
                  <c:v>-15.30362389813908</c:v>
                </c:pt>
                <c:pt idx="42880">
                  <c:v>-15.915768854064645</c:v>
                </c:pt>
                <c:pt idx="42881">
                  <c:v>-15.915768854064645</c:v>
                </c:pt>
                <c:pt idx="42882">
                  <c:v>-13.161116552399609</c:v>
                </c:pt>
                <c:pt idx="42883">
                  <c:v>-13.161116552399609</c:v>
                </c:pt>
                <c:pt idx="42884">
                  <c:v>-11.018609206660138</c:v>
                </c:pt>
                <c:pt idx="42885">
                  <c:v>-16.833986287952989</c:v>
                </c:pt>
                <c:pt idx="42886">
                  <c:v>-11.32468168462292</c:v>
                </c:pt>
                <c:pt idx="42887">
                  <c:v>-14.079333986287953</c:v>
                </c:pt>
                <c:pt idx="42888">
                  <c:v>-8.8761018609206666</c:v>
                </c:pt>
                <c:pt idx="42889">
                  <c:v>-9.1821743388834491</c:v>
                </c:pt>
                <c:pt idx="42890">
                  <c:v>-10.100391772771793</c:v>
                </c:pt>
                <c:pt idx="42891">
                  <c:v>-10.100391772771793</c:v>
                </c:pt>
                <c:pt idx="42892">
                  <c:v>-8.570029382957884</c:v>
                </c:pt>
                <c:pt idx="42893">
                  <c:v>-10.100391772771793</c:v>
                </c:pt>
                <c:pt idx="42894">
                  <c:v>-9.1821743388834491</c:v>
                </c:pt>
                <c:pt idx="42895">
                  <c:v>-11.018609206660138</c:v>
                </c:pt>
                <c:pt idx="42896">
                  <c:v>-10.712536728697357</c:v>
                </c:pt>
                <c:pt idx="42897">
                  <c:v>-8.8761018609206666</c:v>
                </c:pt>
                <c:pt idx="42898">
                  <c:v>-10.100391772771793</c:v>
                </c:pt>
                <c:pt idx="42899">
                  <c:v>-10.100391772771793</c:v>
                </c:pt>
                <c:pt idx="42900">
                  <c:v>-11.630754162585701</c:v>
                </c:pt>
                <c:pt idx="42901">
                  <c:v>-13.161116552399609</c:v>
                </c:pt>
                <c:pt idx="42902">
                  <c:v>-11.32468168462292</c:v>
                </c:pt>
                <c:pt idx="42903">
                  <c:v>-9.7943192948090125</c:v>
                </c:pt>
                <c:pt idx="42904">
                  <c:v>-10.712536728697357</c:v>
                </c:pt>
                <c:pt idx="42905">
                  <c:v>-8.570029382957884</c:v>
                </c:pt>
                <c:pt idx="42906">
                  <c:v>-11.32468168462292</c:v>
                </c:pt>
                <c:pt idx="42907">
                  <c:v>-11.32468168462292</c:v>
                </c:pt>
                <c:pt idx="42908">
                  <c:v>-8.570029382957884</c:v>
                </c:pt>
                <c:pt idx="42909">
                  <c:v>-8.2639569049951032</c:v>
                </c:pt>
                <c:pt idx="42910">
                  <c:v>-7.6518119490695398</c:v>
                </c:pt>
                <c:pt idx="42911">
                  <c:v>-10.100391772771793</c:v>
                </c:pt>
                <c:pt idx="42912">
                  <c:v>-9.7943192948090125</c:v>
                </c:pt>
                <c:pt idx="42913">
                  <c:v>-7.3457394711067581</c:v>
                </c:pt>
                <c:pt idx="42914">
                  <c:v>-7.6518119490695398</c:v>
                </c:pt>
                <c:pt idx="42915">
                  <c:v>-9.7943192948090125</c:v>
                </c:pt>
                <c:pt idx="42916">
                  <c:v>-10.100391772771793</c:v>
                </c:pt>
                <c:pt idx="42917">
                  <c:v>-8.8761018609206666</c:v>
                </c:pt>
                <c:pt idx="42918">
                  <c:v>-9.1821743388834491</c:v>
                </c:pt>
                <c:pt idx="42919">
                  <c:v>-10.712536728697357</c:v>
                </c:pt>
                <c:pt idx="42920">
                  <c:v>-11.630754162585701</c:v>
                </c:pt>
                <c:pt idx="42921">
                  <c:v>-12.242899118511264</c:v>
                </c:pt>
                <c:pt idx="42922">
                  <c:v>-12.855044074436828</c:v>
                </c:pt>
                <c:pt idx="42923">
                  <c:v>-11.018609206660138</c:v>
                </c:pt>
                <c:pt idx="42924">
                  <c:v>-7.6518119490695398</c:v>
                </c:pt>
                <c:pt idx="42925">
                  <c:v>-9.7943192948090125</c:v>
                </c:pt>
                <c:pt idx="42926">
                  <c:v>-12.548971596474045</c:v>
                </c:pt>
                <c:pt idx="42927">
                  <c:v>-7.3457394711067581</c:v>
                </c:pt>
                <c:pt idx="42928">
                  <c:v>-5.8153770812928505</c:v>
                </c:pt>
                <c:pt idx="42929">
                  <c:v>-6.4275220372184139</c:v>
                </c:pt>
                <c:pt idx="42930">
                  <c:v>-3.9789422135161612</c:v>
                </c:pt>
                <c:pt idx="42931">
                  <c:v>-5.5093046033300688</c:v>
                </c:pt>
                <c:pt idx="42932">
                  <c:v>-7.3457394711067581</c:v>
                </c:pt>
                <c:pt idx="42933">
                  <c:v>-8.570029382957884</c:v>
                </c:pt>
                <c:pt idx="42934">
                  <c:v>-9.7943192948090125</c:v>
                </c:pt>
                <c:pt idx="42935">
                  <c:v>-6.7335945151811956</c:v>
                </c:pt>
                <c:pt idx="42936">
                  <c:v>-4.8971596474045063</c:v>
                </c:pt>
                <c:pt idx="42937">
                  <c:v>-4.8971596474045063</c:v>
                </c:pt>
                <c:pt idx="42938">
                  <c:v>-5.5093046033300688</c:v>
                </c:pt>
                <c:pt idx="42939">
                  <c:v>-5.8153770812928505</c:v>
                </c:pt>
                <c:pt idx="42940">
                  <c:v>-4.5910871694417246</c:v>
                </c:pt>
                <c:pt idx="42941">
                  <c:v>-6.7335945151811956</c:v>
                </c:pt>
                <c:pt idx="42942">
                  <c:v>-11.630754162585701</c:v>
                </c:pt>
                <c:pt idx="42943">
                  <c:v>-10.100391772771793</c:v>
                </c:pt>
                <c:pt idx="42944">
                  <c:v>-13.161116552399609</c:v>
                </c:pt>
                <c:pt idx="42945">
                  <c:v>-11.630754162585701</c:v>
                </c:pt>
                <c:pt idx="42946">
                  <c:v>-11.018609206660138</c:v>
                </c:pt>
                <c:pt idx="42947">
                  <c:v>-12.548971596474045</c:v>
                </c:pt>
                <c:pt idx="42948">
                  <c:v>-11.018609206660138</c:v>
                </c:pt>
                <c:pt idx="42949">
                  <c:v>-11.32468168462292</c:v>
                </c:pt>
                <c:pt idx="42950">
                  <c:v>-12.242899118511264</c:v>
                </c:pt>
                <c:pt idx="42951">
                  <c:v>-7.9578844270323223</c:v>
                </c:pt>
                <c:pt idx="42952">
                  <c:v>-10.712536728697357</c:v>
                </c:pt>
                <c:pt idx="42953">
                  <c:v>-9.7943192948090125</c:v>
                </c:pt>
                <c:pt idx="42954">
                  <c:v>-9.1821743388834491</c:v>
                </c:pt>
                <c:pt idx="42955">
                  <c:v>-5.8153770812928505</c:v>
                </c:pt>
                <c:pt idx="42956">
                  <c:v>-9.1821743388834491</c:v>
                </c:pt>
                <c:pt idx="42957">
                  <c:v>-8.8761018609206666</c:v>
                </c:pt>
                <c:pt idx="42958">
                  <c:v>-10.406464250734574</c:v>
                </c:pt>
                <c:pt idx="42959">
                  <c:v>-13.773261508325172</c:v>
                </c:pt>
                <c:pt idx="42960">
                  <c:v>-10.100391772771793</c:v>
                </c:pt>
                <c:pt idx="42961">
                  <c:v>-9.7943192948090125</c:v>
                </c:pt>
                <c:pt idx="42962">
                  <c:v>-10.406464250734574</c:v>
                </c:pt>
                <c:pt idx="42963">
                  <c:v>-7.6518119490695398</c:v>
                </c:pt>
                <c:pt idx="42964">
                  <c:v>-9.1821743388834491</c:v>
                </c:pt>
                <c:pt idx="42965">
                  <c:v>-10.406464250734574</c:v>
                </c:pt>
                <c:pt idx="42966">
                  <c:v>-9.7943192948090125</c:v>
                </c:pt>
                <c:pt idx="42967">
                  <c:v>-10.100391772771793</c:v>
                </c:pt>
                <c:pt idx="42968">
                  <c:v>-10.712536728697357</c:v>
                </c:pt>
                <c:pt idx="42969">
                  <c:v>-8.570029382957884</c:v>
                </c:pt>
                <c:pt idx="42970">
                  <c:v>-10.100391772771793</c:v>
                </c:pt>
                <c:pt idx="42971">
                  <c:v>-9.1821743388834491</c:v>
                </c:pt>
                <c:pt idx="42972">
                  <c:v>-10.100391772771793</c:v>
                </c:pt>
                <c:pt idx="42973">
                  <c:v>-11.018609206660138</c:v>
                </c:pt>
                <c:pt idx="42974">
                  <c:v>-12.242899118511264</c:v>
                </c:pt>
                <c:pt idx="42975">
                  <c:v>-11.32468168462292</c:v>
                </c:pt>
                <c:pt idx="42976">
                  <c:v>-8.8761018609206666</c:v>
                </c:pt>
                <c:pt idx="42977">
                  <c:v>-9.7943192948090125</c:v>
                </c:pt>
                <c:pt idx="42978">
                  <c:v>-13.467189030362391</c:v>
                </c:pt>
                <c:pt idx="42979">
                  <c:v>-14.691478942213516</c:v>
                </c:pt>
                <c:pt idx="42980">
                  <c:v>-14.079333986287953</c:v>
                </c:pt>
                <c:pt idx="42981">
                  <c:v>-11.630754162585701</c:v>
                </c:pt>
                <c:pt idx="42982">
                  <c:v>-11.018609206660138</c:v>
                </c:pt>
                <c:pt idx="42983">
                  <c:v>-10.100391772771793</c:v>
                </c:pt>
                <c:pt idx="42984">
                  <c:v>-8.8761018609206666</c:v>
                </c:pt>
                <c:pt idx="42985">
                  <c:v>-8.8761018609206666</c:v>
                </c:pt>
                <c:pt idx="42986">
                  <c:v>-9.7943192948090125</c:v>
                </c:pt>
                <c:pt idx="42987">
                  <c:v>-6.4275220372184139</c:v>
                </c:pt>
                <c:pt idx="42988">
                  <c:v>-8.2639569049951032</c:v>
                </c:pt>
                <c:pt idx="42989">
                  <c:v>-10.100391772771793</c:v>
                </c:pt>
                <c:pt idx="42990">
                  <c:v>-10.712536728697357</c:v>
                </c:pt>
                <c:pt idx="42991">
                  <c:v>-7.9578844270323223</c:v>
                </c:pt>
                <c:pt idx="42992">
                  <c:v>-8.2639569049951032</c:v>
                </c:pt>
                <c:pt idx="42993">
                  <c:v>-8.8761018609206666</c:v>
                </c:pt>
                <c:pt idx="42994">
                  <c:v>-10.100391772771793</c:v>
                </c:pt>
                <c:pt idx="42995">
                  <c:v>-7.3457394711067581</c:v>
                </c:pt>
                <c:pt idx="42996">
                  <c:v>-8.8761018609206666</c:v>
                </c:pt>
                <c:pt idx="42997">
                  <c:v>-7.0396669931439764</c:v>
                </c:pt>
                <c:pt idx="42998">
                  <c:v>-8.570029382957884</c:v>
                </c:pt>
                <c:pt idx="42999">
                  <c:v>-10.100391772771793</c:v>
                </c:pt>
                <c:pt idx="43000">
                  <c:v>-9.7943192948090125</c:v>
                </c:pt>
                <c:pt idx="43001">
                  <c:v>-10.406464250734574</c:v>
                </c:pt>
                <c:pt idx="43002">
                  <c:v>-8.570029382957884</c:v>
                </c:pt>
                <c:pt idx="43003">
                  <c:v>-12.855044074436828</c:v>
                </c:pt>
                <c:pt idx="43004">
                  <c:v>-9.7943192948090125</c:v>
                </c:pt>
                <c:pt idx="43005">
                  <c:v>-9.7943192948090125</c:v>
                </c:pt>
                <c:pt idx="43006">
                  <c:v>-9.7943192948090125</c:v>
                </c:pt>
                <c:pt idx="43007">
                  <c:v>-10.712536728697357</c:v>
                </c:pt>
                <c:pt idx="43008">
                  <c:v>-10.100391772771793</c:v>
                </c:pt>
                <c:pt idx="43009">
                  <c:v>-10.100391772771793</c:v>
                </c:pt>
                <c:pt idx="43010">
                  <c:v>-11.32468168462292</c:v>
                </c:pt>
                <c:pt idx="43011">
                  <c:v>-10.712536728697357</c:v>
                </c:pt>
                <c:pt idx="43012">
                  <c:v>-10.406464250734574</c:v>
                </c:pt>
                <c:pt idx="43013">
                  <c:v>-11.936826640548482</c:v>
                </c:pt>
                <c:pt idx="43014">
                  <c:v>-12.548971596474045</c:v>
                </c:pt>
                <c:pt idx="43015">
                  <c:v>-9.7943192948090125</c:v>
                </c:pt>
                <c:pt idx="43016">
                  <c:v>-8.570029382957884</c:v>
                </c:pt>
                <c:pt idx="43017">
                  <c:v>-5.2032321253672871</c:v>
                </c:pt>
                <c:pt idx="43018">
                  <c:v>-5.8153770812928505</c:v>
                </c:pt>
                <c:pt idx="43019">
                  <c:v>-7.3457394711067581</c:v>
                </c:pt>
                <c:pt idx="43020">
                  <c:v>-4.8971596474045063</c:v>
                </c:pt>
                <c:pt idx="43021">
                  <c:v>-6.4275220372184139</c:v>
                </c:pt>
                <c:pt idx="43022">
                  <c:v>-5.2032321253672871</c:v>
                </c:pt>
                <c:pt idx="43023">
                  <c:v>-5.5093046033300688</c:v>
                </c:pt>
                <c:pt idx="43024">
                  <c:v>-4.285014691478942</c:v>
                </c:pt>
                <c:pt idx="43025">
                  <c:v>-11.018609206660138</c:v>
                </c:pt>
                <c:pt idx="43026">
                  <c:v>-6.7335945151811956</c:v>
                </c:pt>
                <c:pt idx="43027">
                  <c:v>-6.1214495592556322</c:v>
                </c:pt>
                <c:pt idx="43028">
                  <c:v>-8.2639569049951032</c:v>
                </c:pt>
                <c:pt idx="43029">
                  <c:v>-5.8153770812928505</c:v>
                </c:pt>
                <c:pt idx="43030">
                  <c:v>-8.570029382957884</c:v>
                </c:pt>
                <c:pt idx="43031">
                  <c:v>-11.018609206660138</c:v>
                </c:pt>
                <c:pt idx="43032">
                  <c:v>-10.406464250734574</c:v>
                </c:pt>
                <c:pt idx="43033">
                  <c:v>-14.385406464250735</c:v>
                </c:pt>
                <c:pt idx="43034">
                  <c:v>-11.018609206660138</c:v>
                </c:pt>
                <c:pt idx="43035">
                  <c:v>-12.242899118511264</c:v>
                </c:pt>
                <c:pt idx="43036">
                  <c:v>-12.855044074436828</c:v>
                </c:pt>
                <c:pt idx="43037">
                  <c:v>-14.385406464250735</c:v>
                </c:pt>
                <c:pt idx="43038">
                  <c:v>-11.32468168462292</c:v>
                </c:pt>
                <c:pt idx="43039">
                  <c:v>-11.630754162585701</c:v>
                </c:pt>
                <c:pt idx="43040">
                  <c:v>-14.079333986287953</c:v>
                </c:pt>
                <c:pt idx="43041">
                  <c:v>-13.161116552399609</c:v>
                </c:pt>
                <c:pt idx="43042">
                  <c:v>-11.630754162585701</c:v>
                </c:pt>
                <c:pt idx="43043">
                  <c:v>-10.100391772771793</c:v>
                </c:pt>
                <c:pt idx="43044">
                  <c:v>-9.7943192948090125</c:v>
                </c:pt>
                <c:pt idx="43045">
                  <c:v>-12.855044074436828</c:v>
                </c:pt>
                <c:pt idx="43046">
                  <c:v>-10.712536728697357</c:v>
                </c:pt>
                <c:pt idx="43047">
                  <c:v>-11.630754162585701</c:v>
                </c:pt>
                <c:pt idx="43048">
                  <c:v>-8.8761018609206666</c:v>
                </c:pt>
                <c:pt idx="43049">
                  <c:v>-7.9578844270323223</c:v>
                </c:pt>
                <c:pt idx="43050">
                  <c:v>-7.0396669931439764</c:v>
                </c:pt>
                <c:pt idx="43051">
                  <c:v>-7.0396669931439764</c:v>
                </c:pt>
                <c:pt idx="43052">
                  <c:v>-5.8153770812928505</c:v>
                </c:pt>
                <c:pt idx="43053">
                  <c:v>-7.6518119490695398</c:v>
                </c:pt>
                <c:pt idx="43054">
                  <c:v>-12.242899118511264</c:v>
                </c:pt>
                <c:pt idx="43055">
                  <c:v>-11.936826640548482</c:v>
                </c:pt>
                <c:pt idx="43056">
                  <c:v>-13.467189030362391</c:v>
                </c:pt>
                <c:pt idx="43057">
                  <c:v>-10.100391772771793</c:v>
                </c:pt>
                <c:pt idx="43058">
                  <c:v>-7.9578844270323223</c:v>
                </c:pt>
                <c:pt idx="43059">
                  <c:v>-7.0396669931439764</c:v>
                </c:pt>
                <c:pt idx="43060">
                  <c:v>-10.406464250734574</c:v>
                </c:pt>
                <c:pt idx="43061">
                  <c:v>-12.242899118511264</c:v>
                </c:pt>
                <c:pt idx="43062">
                  <c:v>-10.406464250734574</c:v>
                </c:pt>
                <c:pt idx="43063">
                  <c:v>-10.712536728697357</c:v>
                </c:pt>
                <c:pt idx="43064">
                  <c:v>-12.548971596474045</c:v>
                </c:pt>
                <c:pt idx="43065">
                  <c:v>-12.855044074436828</c:v>
                </c:pt>
                <c:pt idx="43066">
                  <c:v>-11.018609206660138</c:v>
                </c:pt>
                <c:pt idx="43067">
                  <c:v>-13.161116552399609</c:v>
                </c:pt>
                <c:pt idx="43068">
                  <c:v>-11.018609206660138</c:v>
                </c:pt>
                <c:pt idx="43069">
                  <c:v>-10.712536728697357</c:v>
                </c:pt>
                <c:pt idx="43070">
                  <c:v>-8.2639569049951032</c:v>
                </c:pt>
                <c:pt idx="43071">
                  <c:v>-7.9578844270323223</c:v>
                </c:pt>
                <c:pt idx="43072">
                  <c:v>-10.100391772771793</c:v>
                </c:pt>
                <c:pt idx="43073">
                  <c:v>-5.8153770812928505</c:v>
                </c:pt>
                <c:pt idx="43074">
                  <c:v>-5.5093046033300688</c:v>
                </c:pt>
                <c:pt idx="43075">
                  <c:v>-6.1214495592556322</c:v>
                </c:pt>
                <c:pt idx="43076">
                  <c:v>-7.6518119490695398</c:v>
                </c:pt>
                <c:pt idx="43077">
                  <c:v>-5.8153770812928505</c:v>
                </c:pt>
                <c:pt idx="43078">
                  <c:v>-5.5093046033300688</c:v>
                </c:pt>
                <c:pt idx="43079">
                  <c:v>-7.3457394711067581</c:v>
                </c:pt>
                <c:pt idx="43080">
                  <c:v>-8.570029382957884</c:v>
                </c:pt>
                <c:pt idx="43081">
                  <c:v>-8.2639569049951032</c:v>
                </c:pt>
                <c:pt idx="43082">
                  <c:v>-4.8971596474045063</c:v>
                </c:pt>
                <c:pt idx="43083">
                  <c:v>-7.6518119490695398</c:v>
                </c:pt>
                <c:pt idx="43084">
                  <c:v>-8.570029382957884</c:v>
                </c:pt>
                <c:pt idx="43085">
                  <c:v>-8.2639569049951032</c:v>
                </c:pt>
                <c:pt idx="43086">
                  <c:v>-10.712536728697357</c:v>
                </c:pt>
                <c:pt idx="43087">
                  <c:v>-7.9578844270323223</c:v>
                </c:pt>
                <c:pt idx="43088">
                  <c:v>-3.672869735553379</c:v>
                </c:pt>
                <c:pt idx="43089">
                  <c:v>-7.3457394711067581</c:v>
                </c:pt>
                <c:pt idx="43090">
                  <c:v>-9.1821743388834491</c:v>
                </c:pt>
                <c:pt idx="43091">
                  <c:v>-7.3457394711067581</c:v>
                </c:pt>
                <c:pt idx="43092">
                  <c:v>-8.8761018609206666</c:v>
                </c:pt>
                <c:pt idx="43093">
                  <c:v>-9.7943192948090125</c:v>
                </c:pt>
                <c:pt idx="43094">
                  <c:v>-10.712536728697357</c:v>
                </c:pt>
                <c:pt idx="43095">
                  <c:v>-10.100391772771793</c:v>
                </c:pt>
                <c:pt idx="43096">
                  <c:v>-8.8761018609206666</c:v>
                </c:pt>
                <c:pt idx="43097">
                  <c:v>-5.8153770812928505</c:v>
                </c:pt>
                <c:pt idx="43098">
                  <c:v>-7.6518119490695398</c:v>
                </c:pt>
                <c:pt idx="43099">
                  <c:v>-9.1821743388834491</c:v>
                </c:pt>
                <c:pt idx="43100">
                  <c:v>-8.8761018609206666</c:v>
                </c:pt>
                <c:pt idx="43101">
                  <c:v>-5.5093046033300688</c:v>
                </c:pt>
                <c:pt idx="43102">
                  <c:v>-3.9789422135161612</c:v>
                </c:pt>
                <c:pt idx="43103">
                  <c:v>-3.3667972575905978</c:v>
                </c:pt>
                <c:pt idx="43104">
                  <c:v>-3.672869735553379</c:v>
                </c:pt>
                <c:pt idx="43105">
                  <c:v>-3.3667972575905978</c:v>
                </c:pt>
                <c:pt idx="43106">
                  <c:v>-7.3457394711067581</c:v>
                </c:pt>
                <c:pt idx="43107">
                  <c:v>-11.018609206660138</c:v>
                </c:pt>
                <c:pt idx="43108">
                  <c:v>-11.936826640548482</c:v>
                </c:pt>
                <c:pt idx="43109">
                  <c:v>-11.936826640548482</c:v>
                </c:pt>
                <c:pt idx="43110">
                  <c:v>-6.1214495592556322</c:v>
                </c:pt>
                <c:pt idx="43111">
                  <c:v>-4.285014691478942</c:v>
                </c:pt>
                <c:pt idx="43112">
                  <c:v>-10.100391772771793</c:v>
                </c:pt>
                <c:pt idx="43113">
                  <c:v>-9.1821743388834491</c:v>
                </c:pt>
                <c:pt idx="43114">
                  <c:v>-3.9789422135161612</c:v>
                </c:pt>
                <c:pt idx="43115">
                  <c:v>-9.7943192948090125</c:v>
                </c:pt>
                <c:pt idx="43116">
                  <c:v>-7.0396669931439764</c:v>
                </c:pt>
                <c:pt idx="43117">
                  <c:v>-7.6518119490695398</c:v>
                </c:pt>
                <c:pt idx="43118">
                  <c:v>-6.4275220372184139</c:v>
                </c:pt>
                <c:pt idx="43119">
                  <c:v>-6.1214495592556322</c:v>
                </c:pt>
                <c:pt idx="43120">
                  <c:v>-4.8971596474045063</c:v>
                </c:pt>
                <c:pt idx="43121">
                  <c:v>-5.5093046033300688</c:v>
                </c:pt>
                <c:pt idx="43122">
                  <c:v>-5.8153770812928505</c:v>
                </c:pt>
                <c:pt idx="43123">
                  <c:v>-11.630754162585701</c:v>
                </c:pt>
                <c:pt idx="43124">
                  <c:v>-11.630754162585701</c:v>
                </c:pt>
                <c:pt idx="43125">
                  <c:v>-10.712536728697357</c:v>
                </c:pt>
                <c:pt idx="43126">
                  <c:v>-10.406464250734574</c:v>
                </c:pt>
                <c:pt idx="43127">
                  <c:v>-11.018609206660138</c:v>
                </c:pt>
                <c:pt idx="43128">
                  <c:v>-11.630754162585701</c:v>
                </c:pt>
                <c:pt idx="43129">
                  <c:v>-11.32468168462292</c:v>
                </c:pt>
                <c:pt idx="43130">
                  <c:v>-7.3457394711067581</c:v>
                </c:pt>
                <c:pt idx="43131">
                  <c:v>-6.4275220372184139</c:v>
                </c:pt>
                <c:pt idx="43132">
                  <c:v>-9.1821743388834491</c:v>
                </c:pt>
                <c:pt idx="43133">
                  <c:v>-4.8971596474045063</c:v>
                </c:pt>
                <c:pt idx="43134">
                  <c:v>-6.1214495592556322</c:v>
                </c:pt>
                <c:pt idx="43135">
                  <c:v>-9.1821743388834491</c:v>
                </c:pt>
                <c:pt idx="43136">
                  <c:v>-8.2639569049951032</c:v>
                </c:pt>
                <c:pt idx="43137">
                  <c:v>-13.161116552399609</c:v>
                </c:pt>
                <c:pt idx="43138">
                  <c:v>-8.570029382957884</c:v>
                </c:pt>
                <c:pt idx="43139">
                  <c:v>-7.9578844270323223</c:v>
                </c:pt>
                <c:pt idx="43140">
                  <c:v>-7.6518119490695398</c:v>
                </c:pt>
                <c:pt idx="43141">
                  <c:v>-10.100391772771793</c:v>
                </c:pt>
                <c:pt idx="43142">
                  <c:v>-9.7943192948090125</c:v>
                </c:pt>
                <c:pt idx="43143">
                  <c:v>-9.1821743388834491</c:v>
                </c:pt>
                <c:pt idx="43144">
                  <c:v>-10.100391772771793</c:v>
                </c:pt>
                <c:pt idx="43145">
                  <c:v>-11.630754162585701</c:v>
                </c:pt>
                <c:pt idx="43146">
                  <c:v>-11.018609206660138</c:v>
                </c:pt>
                <c:pt idx="43147">
                  <c:v>-7.9578844270323223</c:v>
                </c:pt>
                <c:pt idx="43148">
                  <c:v>-5.5093046033300688</c:v>
                </c:pt>
                <c:pt idx="43149">
                  <c:v>-10.100391772771793</c:v>
                </c:pt>
                <c:pt idx="43150">
                  <c:v>-7.6518119490695398</c:v>
                </c:pt>
                <c:pt idx="43151">
                  <c:v>-11.018609206660138</c:v>
                </c:pt>
                <c:pt idx="43152">
                  <c:v>-7.3457394711067581</c:v>
                </c:pt>
                <c:pt idx="43153">
                  <c:v>-7.3457394711067581</c:v>
                </c:pt>
                <c:pt idx="43154">
                  <c:v>-7.6518119490695398</c:v>
                </c:pt>
                <c:pt idx="43155">
                  <c:v>-8.8761018609206666</c:v>
                </c:pt>
                <c:pt idx="43156">
                  <c:v>-7.9578844270323223</c:v>
                </c:pt>
                <c:pt idx="43157">
                  <c:v>-6.1214495592556322</c:v>
                </c:pt>
                <c:pt idx="43158">
                  <c:v>-5.2032321253672871</c:v>
                </c:pt>
                <c:pt idx="43159">
                  <c:v>-5.2032321253672871</c:v>
                </c:pt>
                <c:pt idx="43160">
                  <c:v>-7.9578844270323223</c:v>
                </c:pt>
                <c:pt idx="43161">
                  <c:v>-7.9578844270323223</c:v>
                </c:pt>
                <c:pt idx="43162">
                  <c:v>-8.8761018609206666</c:v>
                </c:pt>
                <c:pt idx="43163">
                  <c:v>-7.9578844270323223</c:v>
                </c:pt>
                <c:pt idx="43164">
                  <c:v>-10.712536728697357</c:v>
                </c:pt>
                <c:pt idx="43165">
                  <c:v>-9.1821743388834491</c:v>
                </c:pt>
                <c:pt idx="43166">
                  <c:v>-10.712536728697357</c:v>
                </c:pt>
                <c:pt idx="43167">
                  <c:v>-7.3457394711067581</c:v>
                </c:pt>
                <c:pt idx="43168">
                  <c:v>-11.018609206660138</c:v>
                </c:pt>
                <c:pt idx="43169">
                  <c:v>-9.1821743388834491</c:v>
                </c:pt>
                <c:pt idx="43170">
                  <c:v>-12.548971596474045</c:v>
                </c:pt>
                <c:pt idx="43171">
                  <c:v>-11.32468168462292</c:v>
                </c:pt>
                <c:pt idx="43172">
                  <c:v>-10.712536728697357</c:v>
                </c:pt>
                <c:pt idx="43173">
                  <c:v>-8.570029382957884</c:v>
                </c:pt>
                <c:pt idx="43174">
                  <c:v>-10.406464250734574</c:v>
                </c:pt>
                <c:pt idx="43175">
                  <c:v>-9.1821743388834491</c:v>
                </c:pt>
                <c:pt idx="43176">
                  <c:v>-11.936826640548482</c:v>
                </c:pt>
                <c:pt idx="43177">
                  <c:v>-10.100391772771793</c:v>
                </c:pt>
                <c:pt idx="43178">
                  <c:v>-7.0396669931439764</c:v>
                </c:pt>
                <c:pt idx="43179">
                  <c:v>-5.8153770812928505</c:v>
                </c:pt>
                <c:pt idx="43180">
                  <c:v>-5.5093046033300688</c:v>
                </c:pt>
                <c:pt idx="43181">
                  <c:v>-7.6518119490695398</c:v>
                </c:pt>
                <c:pt idx="43182">
                  <c:v>-5.8153770812928505</c:v>
                </c:pt>
                <c:pt idx="43183">
                  <c:v>-6.4275220372184139</c:v>
                </c:pt>
                <c:pt idx="43184">
                  <c:v>-7.6518119490695398</c:v>
                </c:pt>
                <c:pt idx="43185">
                  <c:v>-8.2639569049951032</c:v>
                </c:pt>
                <c:pt idx="43186">
                  <c:v>-8.570029382957884</c:v>
                </c:pt>
                <c:pt idx="43187">
                  <c:v>-7.9578844270323223</c:v>
                </c:pt>
                <c:pt idx="43188">
                  <c:v>-8.570029382957884</c:v>
                </c:pt>
                <c:pt idx="43189">
                  <c:v>-9.1821743388834491</c:v>
                </c:pt>
                <c:pt idx="43190">
                  <c:v>-10.406464250734574</c:v>
                </c:pt>
                <c:pt idx="43191">
                  <c:v>-7.6518119490695398</c:v>
                </c:pt>
                <c:pt idx="43192">
                  <c:v>-7.0396669931439764</c:v>
                </c:pt>
                <c:pt idx="43193">
                  <c:v>-5.8153770812928505</c:v>
                </c:pt>
                <c:pt idx="43194">
                  <c:v>-8.2639569049951032</c:v>
                </c:pt>
                <c:pt idx="43195">
                  <c:v>-8.8761018609206666</c:v>
                </c:pt>
                <c:pt idx="43196">
                  <c:v>-9.7943192948090125</c:v>
                </c:pt>
                <c:pt idx="43197">
                  <c:v>-10.712536728697357</c:v>
                </c:pt>
                <c:pt idx="43198">
                  <c:v>-7.9578844270323223</c:v>
                </c:pt>
                <c:pt idx="43199">
                  <c:v>-8.570029382957884</c:v>
                </c:pt>
                <c:pt idx="43200">
                  <c:v>-9.1821743388834491</c:v>
                </c:pt>
                <c:pt idx="43201">
                  <c:v>-8.8761018609206666</c:v>
                </c:pt>
                <c:pt idx="43202">
                  <c:v>-7.9578844270323223</c:v>
                </c:pt>
                <c:pt idx="43203">
                  <c:v>-7.9578844270323223</c:v>
                </c:pt>
                <c:pt idx="43204">
                  <c:v>-10.100391772771793</c:v>
                </c:pt>
                <c:pt idx="43205">
                  <c:v>-7.0396669931439764</c:v>
                </c:pt>
                <c:pt idx="43206">
                  <c:v>-7.6518119490695398</c:v>
                </c:pt>
                <c:pt idx="43207">
                  <c:v>-11.018609206660138</c:v>
                </c:pt>
                <c:pt idx="43208">
                  <c:v>-11.630754162585701</c:v>
                </c:pt>
                <c:pt idx="43209">
                  <c:v>-11.32468168462292</c:v>
                </c:pt>
                <c:pt idx="43210">
                  <c:v>-15.30362389813908</c:v>
                </c:pt>
                <c:pt idx="43211">
                  <c:v>-9.1821743388834491</c:v>
                </c:pt>
                <c:pt idx="43212">
                  <c:v>-8.570029382957884</c:v>
                </c:pt>
                <c:pt idx="43213">
                  <c:v>-13.773261508325172</c:v>
                </c:pt>
                <c:pt idx="43214">
                  <c:v>-13.467189030362391</c:v>
                </c:pt>
                <c:pt idx="43215">
                  <c:v>-14.079333986287953</c:v>
                </c:pt>
                <c:pt idx="43216">
                  <c:v>-14.079333986287953</c:v>
                </c:pt>
                <c:pt idx="43217">
                  <c:v>-13.467189030362391</c:v>
                </c:pt>
                <c:pt idx="43218">
                  <c:v>-10.100391772771793</c:v>
                </c:pt>
                <c:pt idx="43219">
                  <c:v>-10.100391772771793</c:v>
                </c:pt>
                <c:pt idx="43220">
                  <c:v>-11.630754162585701</c:v>
                </c:pt>
                <c:pt idx="43221">
                  <c:v>-8.8761018609206666</c:v>
                </c:pt>
                <c:pt idx="43222">
                  <c:v>-7.0396669931439764</c:v>
                </c:pt>
                <c:pt idx="43223">
                  <c:v>-4.5910871694417246</c:v>
                </c:pt>
                <c:pt idx="43224">
                  <c:v>-6.7335945151811956</c:v>
                </c:pt>
                <c:pt idx="43225">
                  <c:v>-10.406464250734574</c:v>
                </c:pt>
                <c:pt idx="43226">
                  <c:v>-11.018609206660138</c:v>
                </c:pt>
                <c:pt idx="43227">
                  <c:v>-7.0396669931439764</c:v>
                </c:pt>
                <c:pt idx="43228">
                  <c:v>-4.5910871694417246</c:v>
                </c:pt>
                <c:pt idx="43229">
                  <c:v>-8.8761018609206666</c:v>
                </c:pt>
                <c:pt idx="43230">
                  <c:v>-9.7943192948090125</c:v>
                </c:pt>
                <c:pt idx="43231">
                  <c:v>-11.32468168462292</c:v>
                </c:pt>
                <c:pt idx="43232">
                  <c:v>-7.3457394711067581</c:v>
                </c:pt>
                <c:pt idx="43233">
                  <c:v>-11.32468168462292</c:v>
                </c:pt>
                <c:pt idx="43234">
                  <c:v>-12.242899118511264</c:v>
                </c:pt>
                <c:pt idx="43235">
                  <c:v>-11.630754162585701</c:v>
                </c:pt>
                <c:pt idx="43236">
                  <c:v>-6.4275220372184139</c:v>
                </c:pt>
                <c:pt idx="43237">
                  <c:v>-7.6518119490695398</c:v>
                </c:pt>
                <c:pt idx="43238">
                  <c:v>-7.6518119490695398</c:v>
                </c:pt>
                <c:pt idx="43239">
                  <c:v>-6.1214495592556322</c:v>
                </c:pt>
                <c:pt idx="43240">
                  <c:v>-5.8153770812928505</c:v>
                </c:pt>
                <c:pt idx="43241">
                  <c:v>-6.7335945151811956</c:v>
                </c:pt>
                <c:pt idx="43242">
                  <c:v>-6.1214495592556322</c:v>
                </c:pt>
                <c:pt idx="43243">
                  <c:v>-4.8971596474045063</c:v>
                </c:pt>
                <c:pt idx="43244">
                  <c:v>-5.2032321253672871</c:v>
                </c:pt>
                <c:pt idx="43245">
                  <c:v>-7.9578844270323223</c:v>
                </c:pt>
                <c:pt idx="43246">
                  <c:v>-6.1214495592556322</c:v>
                </c:pt>
                <c:pt idx="43247">
                  <c:v>-6.4275220372184139</c:v>
                </c:pt>
                <c:pt idx="43248">
                  <c:v>-5.2032321253672871</c:v>
                </c:pt>
                <c:pt idx="43249">
                  <c:v>-8.8761018609206666</c:v>
                </c:pt>
                <c:pt idx="43250">
                  <c:v>-11.32468168462292</c:v>
                </c:pt>
                <c:pt idx="43251">
                  <c:v>-10.100391772771793</c:v>
                </c:pt>
                <c:pt idx="43252">
                  <c:v>-7.3457394711067581</c:v>
                </c:pt>
                <c:pt idx="43253">
                  <c:v>-5.8153770812928505</c:v>
                </c:pt>
                <c:pt idx="43254">
                  <c:v>-5.2032321253672871</c:v>
                </c:pt>
                <c:pt idx="43255">
                  <c:v>-7.0396669931439764</c:v>
                </c:pt>
                <c:pt idx="43256">
                  <c:v>-5.8153770812928505</c:v>
                </c:pt>
                <c:pt idx="43257">
                  <c:v>-10.406464250734574</c:v>
                </c:pt>
                <c:pt idx="43258">
                  <c:v>-9.7943192948090125</c:v>
                </c:pt>
                <c:pt idx="43259">
                  <c:v>-7.9578844270323223</c:v>
                </c:pt>
                <c:pt idx="43260">
                  <c:v>-5.8153770812928505</c:v>
                </c:pt>
                <c:pt idx="43261">
                  <c:v>-6.4275220372184139</c:v>
                </c:pt>
                <c:pt idx="43262">
                  <c:v>-6.7335945151811956</c:v>
                </c:pt>
                <c:pt idx="43263">
                  <c:v>-7.3457394711067581</c:v>
                </c:pt>
                <c:pt idx="43264">
                  <c:v>-7.3457394711067581</c:v>
                </c:pt>
                <c:pt idx="43265">
                  <c:v>-11.630754162585701</c:v>
                </c:pt>
                <c:pt idx="43266">
                  <c:v>-10.406464250734574</c:v>
                </c:pt>
                <c:pt idx="43267">
                  <c:v>-9.1821743388834491</c:v>
                </c:pt>
                <c:pt idx="43268">
                  <c:v>-8.8761018609206666</c:v>
                </c:pt>
                <c:pt idx="43269">
                  <c:v>-6.4275220372184139</c:v>
                </c:pt>
                <c:pt idx="43270">
                  <c:v>-7.9578844270323223</c:v>
                </c:pt>
                <c:pt idx="43271">
                  <c:v>-9.7943192948090125</c:v>
                </c:pt>
                <c:pt idx="43272">
                  <c:v>-10.712536728697357</c:v>
                </c:pt>
                <c:pt idx="43273">
                  <c:v>-8.570029382957884</c:v>
                </c:pt>
                <c:pt idx="43274">
                  <c:v>-7.3457394711067581</c:v>
                </c:pt>
                <c:pt idx="43275">
                  <c:v>-6.1214495592556322</c:v>
                </c:pt>
                <c:pt idx="43276">
                  <c:v>-5.2032321253672871</c:v>
                </c:pt>
                <c:pt idx="43277">
                  <c:v>-6.4275220372184139</c:v>
                </c:pt>
                <c:pt idx="43278">
                  <c:v>-6.1214495592556322</c:v>
                </c:pt>
                <c:pt idx="43279">
                  <c:v>-8.570029382957884</c:v>
                </c:pt>
                <c:pt idx="43280">
                  <c:v>-8.8761018609206666</c:v>
                </c:pt>
                <c:pt idx="43281">
                  <c:v>-7.0396669931439764</c:v>
                </c:pt>
                <c:pt idx="43282">
                  <c:v>-6.1214495592556322</c:v>
                </c:pt>
                <c:pt idx="43283">
                  <c:v>-6.1214495592556322</c:v>
                </c:pt>
                <c:pt idx="43284">
                  <c:v>-11.32468168462292</c:v>
                </c:pt>
                <c:pt idx="43285">
                  <c:v>-10.100391772771793</c:v>
                </c:pt>
                <c:pt idx="43286">
                  <c:v>-8.570029382957884</c:v>
                </c:pt>
                <c:pt idx="43287">
                  <c:v>-8.570029382957884</c:v>
                </c:pt>
                <c:pt idx="43288">
                  <c:v>-8.570029382957884</c:v>
                </c:pt>
                <c:pt idx="43289">
                  <c:v>-9.7943192948090125</c:v>
                </c:pt>
                <c:pt idx="43290">
                  <c:v>-13.467189030362391</c:v>
                </c:pt>
                <c:pt idx="43291">
                  <c:v>-13.161116552399609</c:v>
                </c:pt>
                <c:pt idx="43292">
                  <c:v>-11.32468168462292</c:v>
                </c:pt>
                <c:pt idx="43293">
                  <c:v>-13.467189030362391</c:v>
                </c:pt>
                <c:pt idx="43294">
                  <c:v>-14.079333986287953</c:v>
                </c:pt>
                <c:pt idx="43295">
                  <c:v>-13.467189030362391</c:v>
                </c:pt>
                <c:pt idx="43296">
                  <c:v>-9.1821743388834491</c:v>
                </c:pt>
                <c:pt idx="43297">
                  <c:v>-8.2639569049951032</c:v>
                </c:pt>
                <c:pt idx="43298">
                  <c:v>-11.936826640548482</c:v>
                </c:pt>
                <c:pt idx="43299">
                  <c:v>-8.8761018609206666</c:v>
                </c:pt>
                <c:pt idx="43300">
                  <c:v>-9.7943192948090125</c:v>
                </c:pt>
                <c:pt idx="43301">
                  <c:v>-9.7943192948090125</c:v>
                </c:pt>
                <c:pt idx="43302">
                  <c:v>-9.1821743388834491</c:v>
                </c:pt>
                <c:pt idx="43303">
                  <c:v>-10.406464250734574</c:v>
                </c:pt>
                <c:pt idx="43304">
                  <c:v>-11.018609206660138</c:v>
                </c:pt>
                <c:pt idx="43305">
                  <c:v>-11.018609206660138</c:v>
                </c:pt>
                <c:pt idx="43306">
                  <c:v>-11.630754162585701</c:v>
                </c:pt>
                <c:pt idx="43307">
                  <c:v>-10.712536728697357</c:v>
                </c:pt>
                <c:pt idx="43308">
                  <c:v>-10.712536728697357</c:v>
                </c:pt>
                <c:pt idx="43309">
                  <c:v>-10.406464250734574</c:v>
                </c:pt>
                <c:pt idx="43310">
                  <c:v>-11.018609206660138</c:v>
                </c:pt>
                <c:pt idx="43311">
                  <c:v>-10.712536728697357</c:v>
                </c:pt>
                <c:pt idx="43312">
                  <c:v>-7.0396669931439764</c:v>
                </c:pt>
                <c:pt idx="43313">
                  <c:v>-7.9578844270323223</c:v>
                </c:pt>
                <c:pt idx="43314">
                  <c:v>-7.9578844270323223</c:v>
                </c:pt>
                <c:pt idx="43315">
                  <c:v>-10.712536728697357</c:v>
                </c:pt>
                <c:pt idx="43316">
                  <c:v>-10.406464250734574</c:v>
                </c:pt>
                <c:pt idx="43317">
                  <c:v>-11.630754162585701</c:v>
                </c:pt>
                <c:pt idx="43318">
                  <c:v>-9.1821743388834491</c:v>
                </c:pt>
                <c:pt idx="43319">
                  <c:v>-7.9578844270323223</c:v>
                </c:pt>
                <c:pt idx="43320">
                  <c:v>-12.855044074436828</c:v>
                </c:pt>
                <c:pt idx="43321">
                  <c:v>-8.570029382957884</c:v>
                </c:pt>
                <c:pt idx="43322">
                  <c:v>-7.6518119490695398</c:v>
                </c:pt>
                <c:pt idx="43323">
                  <c:v>-7.6518119490695398</c:v>
                </c:pt>
                <c:pt idx="43324">
                  <c:v>-13.773261508325172</c:v>
                </c:pt>
                <c:pt idx="43325">
                  <c:v>-14.385406464250735</c:v>
                </c:pt>
                <c:pt idx="43326">
                  <c:v>-13.773261508325172</c:v>
                </c:pt>
                <c:pt idx="43327">
                  <c:v>-11.018609206660138</c:v>
                </c:pt>
                <c:pt idx="43328">
                  <c:v>-11.630754162585701</c:v>
                </c:pt>
                <c:pt idx="43329">
                  <c:v>-9.7943192948090125</c:v>
                </c:pt>
                <c:pt idx="43330">
                  <c:v>-7.0396669931439764</c:v>
                </c:pt>
                <c:pt idx="43331">
                  <c:v>-8.570029382957884</c:v>
                </c:pt>
                <c:pt idx="43332">
                  <c:v>-5.5093046033300688</c:v>
                </c:pt>
                <c:pt idx="43333">
                  <c:v>-5.8153770812928505</c:v>
                </c:pt>
                <c:pt idx="43334">
                  <c:v>-5.2032321253672871</c:v>
                </c:pt>
                <c:pt idx="43335">
                  <c:v>-9.1821743388834491</c:v>
                </c:pt>
                <c:pt idx="43336">
                  <c:v>-7.9578844270323223</c:v>
                </c:pt>
                <c:pt idx="43337">
                  <c:v>-7.9578844270323223</c:v>
                </c:pt>
                <c:pt idx="43338">
                  <c:v>-8.570029382957884</c:v>
                </c:pt>
                <c:pt idx="43339">
                  <c:v>-9.7943192948090125</c:v>
                </c:pt>
                <c:pt idx="43340">
                  <c:v>-12.242899118511264</c:v>
                </c:pt>
                <c:pt idx="43341">
                  <c:v>-8.2639569049951032</c:v>
                </c:pt>
                <c:pt idx="43342">
                  <c:v>-10.100391772771793</c:v>
                </c:pt>
                <c:pt idx="43343">
                  <c:v>-9.7943192948090125</c:v>
                </c:pt>
                <c:pt idx="43344">
                  <c:v>-10.406464250734574</c:v>
                </c:pt>
                <c:pt idx="43345">
                  <c:v>-10.406464250734574</c:v>
                </c:pt>
                <c:pt idx="43346">
                  <c:v>-7.0396669931439764</c:v>
                </c:pt>
                <c:pt idx="43347">
                  <c:v>-5.8153770812928505</c:v>
                </c:pt>
                <c:pt idx="43348">
                  <c:v>-7.6518119490695398</c:v>
                </c:pt>
                <c:pt idx="43349">
                  <c:v>-9.1821743388834491</c:v>
                </c:pt>
                <c:pt idx="43350">
                  <c:v>-4.8971596474045063</c:v>
                </c:pt>
                <c:pt idx="43351">
                  <c:v>-5.5093046033300688</c:v>
                </c:pt>
                <c:pt idx="43352">
                  <c:v>-3.0607247796278161</c:v>
                </c:pt>
                <c:pt idx="43353">
                  <c:v>-5.8153770812928505</c:v>
                </c:pt>
                <c:pt idx="43354">
                  <c:v>-5.5093046033300688</c:v>
                </c:pt>
                <c:pt idx="43355">
                  <c:v>-6.7335945151811956</c:v>
                </c:pt>
                <c:pt idx="43356">
                  <c:v>-10.100391772771793</c:v>
                </c:pt>
                <c:pt idx="43357">
                  <c:v>-8.570029382957884</c:v>
                </c:pt>
                <c:pt idx="43358">
                  <c:v>-10.406464250734574</c:v>
                </c:pt>
                <c:pt idx="43359">
                  <c:v>-8.570029382957884</c:v>
                </c:pt>
                <c:pt idx="43360">
                  <c:v>-8.8761018609206666</c:v>
                </c:pt>
                <c:pt idx="43361">
                  <c:v>-10.712536728697357</c:v>
                </c:pt>
                <c:pt idx="43362">
                  <c:v>-11.936826640548482</c:v>
                </c:pt>
                <c:pt idx="43363">
                  <c:v>-11.018609206660138</c:v>
                </c:pt>
                <c:pt idx="43364">
                  <c:v>-11.630754162585701</c:v>
                </c:pt>
                <c:pt idx="43365">
                  <c:v>-13.467189030362391</c:v>
                </c:pt>
                <c:pt idx="43366">
                  <c:v>-10.712536728697357</c:v>
                </c:pt>
                <c:pt idx="43367">
                  <c:v>-12.242899118511264</c:v>
                </c:pt>
                <c:pt idx="43368">
                  <c:v>-12.242899118511264</c:v>
                </c:pt>
                <c:pt idx="43369">
                  <c:v>-15.30362389813908</c:v>
                </c:pt>
                <c:pt idx="43370">
                  <c:v>-11.936826640548482</c:v>
                </c:pt>
                <c:pt idx="43371">
                  <c:v>-11.936826640548482</c:v>
                </c:pt>
                <c:pt idx="43372">
                  <c:v>-8.8761018609206666</c:v>
                </c:pt>
                <c:pt idx="43373">
                  <c:v>-11.018609206660138</c:v>
                </c:pt>
                <c:pt idx="43374">
                  <c:v>-7.3457394711067581</c:v>
                </c:pt>
                <c:pt idx="43375">
                  <c:v>-10.406464250734574</c:v>
                </c:pt>
                <c:pt idx="43376">
                  <c:v>-8.570029382957884</c:v>
                </c:pt>
                <c:pt idx="43377">
                  <c:v>-7.3457394711067581</c:v>
                </c:pt>
                <c:pt idx="43378">
                  <c:v>-6.4275220372184139</c:v>
                </c:pt>
                <c:pt idx="43379">
                  <c:v>-8.2639569049951032</c:v>
                </c:pt>
                <c:pt idx="43380">
                  <c:v>-11.32468168462292</c:v>
                </c:pt>
                <c:pt idx="43381">
                  <c:v>-12.242899118511264</c:v>
                </c:pt>
                <c:pt idx="43382">
                  <c:v>-8.8761018609206666</c:v>
                </c:pt>
                <c:pt idx="43383">
                  <c:v>-8.570029382957884</c:v>
                </c:pt>
                <c:pt idx="43384">
                  <c:v>-12.242899118511264</c:v>
                </c:pt>
                <c:pt idx="43385">
                  <c:v>-10.406464250734574</c:v>
                </c:pt>
                <c:pt idx="43386">
                  <c:v>-8.2639569049951032</c:v>
                </c:pt>
                <c:pt idx="43387">
                  <c:v>-8.2639569049951032</c:v>
                </c:pt>
                <c:pt idx="43388">
                  <c:v>-8.8761018609206666</c:v>
                </c:pt>
                <c:pt idx="43389">
                  <c:v>-10.406464250734574</c:v>
                </c:pt>
                <c:pt idx="43390">
                  <c:v>-13.467189030362391</c:v>
                </c:pt>
                <c:pt idx="43391">
                  <c:v>-13.467189030362391</c:v>
                </c:pt>
                <c:pt idx="43392">
                  <c:v>-12.548971596474045</c:v>
                </c:pt>
                <c:pt idx="43393">
                  <c:v>-11.32468168462292</c:v>
                </c:pt>
                <c:pt idx="43394">
                  <c:v>-13.467189030362391</c:v>
                </c:pt>
                <c:pt idx="43395">
                  <c:v>-9.1821743388834491</c:v>
                </c:pt>
                <c:pt idx="43396">
                  <c:v>-13.467189030362391</c:v>
                </c:pt>
                <c:pt idx="43397">
                  <c:v>-11.936826640548482</c:v>
                </c:pt>
                <c:pt idx="43398">
                  <c:v>-10.100391772771793</c:v>
                </c:pt>
                <c:pt idx="43399">
                  <c:v>-11.936826640548482</c:v>
                </c:pt>
                <c:pt idx="43400">
                  <c:v>-10.712536728697357</c:v>
                </c:pt>
                <c:pt idx="43401">
                  <c:v>-11.018609206660138</c:v>
                </c:pt>
                <c:pt idx="43402">
                  <c:v>-11.32468168462292</c:v>
                </c:pt>
                <c:pt idx="43403">
                  <c:v>-9.1821743388834491</c:v>
                </c:pt>
                <c:pt idx="43404">
                  <c:v>-11.936826640548482</c:v>
                </c:pt>
                <c:pt idx="43405">
                  <c:v>-12.855044074436828</c:v>
                </c:pt>
                <c:pt idx="43406">
                  <c:v>-10.406464250734574</c:v>
                </c:pt>
                <c:pt idx="43407">
                  <c:v>-8.570029382957884</c:v>
                </c:pt>
                <c:pt idx="43408">
                  <c:v>-8.8761018609206666</c:v>
                </c:pt>
                <c:pt idx="43409">
                  <c:v>-8.570029382957884</c:v>
                </c:pt>
                <c:pt idx="43410">
                  <c:v>-9.1821743388834491</c:v>
                </c:pt>
                <c:pt idx="43411">
                  <c:v>-8.8761018609206666</c:v>
                </c:pt>
                <c:pt idx="43412">
                  <c:v>-10.406464250734574</c:v>
                </c:pt>
                <c:pt idx="43413">
                  <c:v>-9.7943192948090125</c:v>
                </c:pt>
                <c:pt idx="43414">
                  <c:v>-10.100391772771793</c:v>
                </c:pt>
                <c:pt idx="43415">
                  <c:v>-10.406464250734574</c:v>
                </c:pt>
                <c:pt idx="43416">
                  <c:v>-8.570029382957884</c:v>
                </c:pt>
                <c:pt idx="43417">
                  <c:v>-11.018609206660138</c:v>
                </c:pt>
                <c:pt idx="43418">
                  <c:v>-12.242899118511264</c:v>
                </c:pt>
                <c:pt idx="43419">
                  <c:v>-11.018609206660138</c:v>
                </c:pt>
                <c:pt idx="43420">
                  <c:v>-11.018609206660138</c:v>
                </c:pt>
                <c:pt idx="43421">
                  <c:v>-10.712536728697357</c:v>
                </c:pt>
                <c:pt idx="43422">
                  <c:v>-10.712536728697357</c:v>
                </c:pt>
                <c:pt idx="43423">
                  <c:v>-11.630754162585701</c:v>
                </c:pt>
                <c:pt idx="43424">
                  <c:v>-12.548971596474045</c:v>
                </c:pt>
                <c:pt idx="43425">
                  <c:v>-10.712536728697357</c:v>
                </c:pt>
                <c:pt idx="43426">
                  <c:v>-9.7943192948090125</c:v>
                </c:pt>
                <c:pt idx="43427">
                  <c:v>-11.32468168462292</c:v>
                </c:pt>
                <c:pt idx="43428">
                  <c:v>-11.936826640548482</c:v>
                </c:pt>
                <c:pt idx="43429">
                  <c:v>-8.2639569049951032</c:v>
                </c:pt>
                <c:pt idx="43430">
                  <c:v>-7.9578844270323223</c:v>
                </c:pt>
                <c:pt idx="43431">
                  <c:v>-8.570029382957884</c:v>
                </c:pt>
                <c:pt idx="43432">
                  <c:v>-8.2639569049951032</c:v>
                </c:pt>
                <c:pt idx="43433">
                  <c:v>-6.4275220372184139</c:v>
                </c:pt>
                <c:pt idx="43434">
                  <c:v>-4.8971596474045063</c:v>
                </c:pt>
                <c:pt idx="43435">
                  <c:v>-5.8153770812928505</c:v>
                </c:pt>
                <c:pt idx="43436">
                  <c:v>-7.3457394711067581</c:v>
                </c:pt>
                <c:pt idx="43437">
                  <c:v>-6.4275220372184139</c:v>
                </c:pt>
                <c:pt idx="43438">
                  <c:v>-5.5093046033300688</c:v>
                </c:pt>
                <c:pt idx="43439">
                  <c:v>-5.2032321253672871</c:v>
                </c:pt>
                <c:pt idx="43440">
                  <c:v>-5.5093046033300688</c:v>
                </c:pt>
                <c:pt idx="43441">
                  <c:v>-6.7335945151811956</c:v>
                </c:pt>
                <c:pt idx="43442">
                  <c:v>-4.8971596474045063</c:v>
                </c:pt>
                <c:pt idx="43443">
                  <c:v>-8.2639569049951032</c:v>
                </c:pt>
                <c:pt idx="43444">
                  <c:v>-6.7335945151811956</c:v>
                </c:pt>
                <c:pt idx="43445">
                  <c:v>-7.3457394711067581</c:v>
                </c:pt>
                <c:pt idx="43446">
                  <c:v>-7.3457394711067581</c:v>
                </c:pt>
                <c:pt idx="43447">
                  <c:v>-7.3457394711067581</c:v>
                </c:pt>
                <c:pt idx="43448">
                  <c:v>-10.712536728697357</c:v>
                </c:pt>
                <c:pt idx="43449">
                  <c:v>-8.2639569049951032</c:v>
                </c:pt>
                <c:pt idx="43450">
                  <c:v>-12.242899118511264</c:v>
                </c:pt>
                <c:pt idx="43451">
                  <c:v>-12.242899118511264</c:v>
                </c:pt>
                <c:pt idx="43452">
                  <c:v>-9.7943192948090125</c:v>
                </c:pt>
                <c:pt idx="43453">
                  <c:v>-11.32468168462292</c:v>
                </c:pt>
                <c:pt idx="43454">
                  <c:v>-11.32468168462292</c:v>
                </c:pt>
                <c:pt idx="43455">
                  <c:v>-10.712536728697357</c:v>
                </c:pt>
                <c:pt idx="43456">
                  <c:v>-9.7943192948090125</c:v>
                </c:pt>
                <c:pt idx="43457">
                  <c:v>-11.32468168462292</c:v>
                </c:pt>
                <c:pt idx="43458">
                  <c:v>-11.630754162585701</c:v>
                </c:pt>
                <c:pt idx="43459">
                  <c:v>-10.100391772771793</c:v>
                </c:pt>
                <c:pt idx="43460">
                  <c:v>-13.161116552399609</c:v>
                </c:pt>
                <c:pt idx="43461">
                  <c:v>-14.9975514201763</c:v>
                </c:pt>
                <c:pt idx="43462">
                  <c:v>-11.32468168462292</c:v>
                </c:pt>
                <c:pt idx="43463">
                  <c:v>-9.7943192948090125</c:v>
                </c:pt>
                <c:pt idx="43464">
                  <c:v>-13.467189030362391</c:v>
                </c:pt>
                <c:pt idx="43465">
                  <c:v>-13.467189030362391</c:v>
                </c:pt>
                <c:pt idx="43466">
                  <c:v>-12.548971596474045</c:v>
                </c:pt>
                <c:pt idx="43467">
                  <c:v>-13.161116552399609</c:v>
                </c:pt>
                <c:pt idx="43468">
                  <c:v>-12.242899118511264</c:v>
                </c:pt>
                <c:pt idx="43469">
                  <c:v>-15.60969637610186</c:v>
                </c:pt>
                <c:pt idx="43470">
                  <c:v>-18.670421155729677</c:v>
                </c:pt>
                <c:pt idx="43471">
                  <c:v>-16.527913809990206</c:v>
                </c:pt>
                <c:pt idx="43472">
                  <c:v>-12.855044074436828</c:v>
                </c:pt>
                <c:pt idx="43473">
                  <c:v>-13.467189030362391</c:v>
                </c:pt>
                <c:pt idx="43474">
                  <c:v>-16.527913809990206</c:v>
                </c:pt>
                <c:pt idx="43475">
                  <c:v>-13.467189030362391</c:v>
                </c:pt>
                <c:pt idx="43476">
                  <c:v>-13.773261508325172</c:v>
                </c:pt>
                <c:pt idx="43477">
                  <c:v>-17.140058765915768</c:v>
                </c:pt>
                <c:pt idx="43478">
                  <c:v>-15.915768854064645</c:v>
                </c:pt>
                <c:pt idx="43479">
                  <c:v>-14.691478942213516</c:v>
                </c:pt>
                <c:pt idx="43480">
                  <c:v>-12.242899118511264</c:v>
                </c:pt>
                <c:pt idx="43481">
                  <c:v>-13.467189030362391</c:v>
                </c:pt>
                <c:pt idx="43482">
                  <c:v>-14.385406464250735</c:v>
                </c:pt>
                <c:pt idx="43483">
                  <c:v>-13.773261508325172</c:v>
                </c:pt>
                <c:pt idx="43484">
                  <c:v>-13.467189030362391</c:v>
                </c:pt>
                <c:pt idx="43485">
                  <c:v>-12.242899118511264</c:v>
                </c:pt>
                <c:pt idx="43486">
                  <c:v>-12.242899118511264</c:v>
                </c:pt>
                <c:pt idx="43487">
                  <c:v>-12.855044074436828</c:v>
                </c:pt>
                <c:pt idx="43488">
                  <c:v>-13.161116552399609</c:v>
                </c:pt>
                <c:pt idx="43489">
                  <c:v>-9.7943192948090125</c:v>
                </c:pt>
                <c:pt idx="43490">
                  <c:v>-11.018609206660138</c:v>
                </c:pt>
                <c:pt idx="43491">
                  <c:v>-12.242899118511264</c:v>
                </c:pt>
                <c:pt idx="43492">
                  <c:v>-9.7943192948090125</c:v>
                </c:pt>
                <c:pt idx="43493">
                  <c:v>-12.855044074436828</c:v>
                </c:pt>
                <c:pt idx="43494">
                  <c:v>-9.1821743388834491</c:v>
                </c:pt>
                <c:pt idx="43495">
                  <c:v>-11.32468168462292</c:v>
                </c:pt>
                <c:pt idx="43496">
                  <c:v>-10.100391772771793</c:v>
                </c:pt>
                <c:pt idx="43497">
                  <c:v>-9.1821743388834491</c:v>
                </c:pt>
                <c:pt idx="43498">
                  <c:v>-11.630754162585701</c:v>
                </c:pt>
                <c:pt idx="43499">
                  <c:v>-11.018609206660138</c:v>
                </c:pt>
                <c:pt idx="43500">
                  <c:v>-9.7943192948090125</c:v>
                </c:pt>
                <c:pt idx="43501">
                  <c:v>-9.7943192948090125</c:v>
                </c:pt>
                <c:pt idx="43502">
                  <c:v>-8.8761018609206666</c:v>
                </c:pt>
                <c:pt idx="43503">
                  <c:v>-11.018609206660138</c:v>
                </c:pt>
                <c:pt idx="43504">
                  <c:v>-14.691478942213516</c:v>
                </c:pt>
                <c:pt idx="43505">
                  <c:v>-13.467189030362391</c:v>
                </c:pt>
                <c:pt idx="43506">
                  <c:v>-13.773261508325172</c:v>
                </c:pt>
                <c:pt idx="43507">
                  <c:v>-13.467189030362391</c:v>
                </c:pt>
                <c:pt idx="43508">
                  <c:v>-11.018609206660138</c:v>
                </c:pt>
                <c:pt idx="43509">
                  <c:v>-12.548971596474045</c:v>
                </c:pt>
                <c:pt idx="43510">
                  <c:v>-11.936826640548482</c:v>
                </c:pt>
                <c:pt idx="43511">
                  <c:v>-6.4275220372184139</c:v>
                </c:pt>
                <c:pt idx="43512">
                  <c:v>-11.936826640548482</c:v>
                </c:pt>
                <c:pt idx="43513">
                  <c:v>-13.773261508325172</c:v>
                </c:pt>
                <c:pt idx="43514">
                  <c:v>-6.4275220372184139</c:v>
                </c:pt>
                <c:pt idx="43515">
                  <c:v>-7.0396669931439764</c:v>
                </c:pt>
                <c:pt idx="43516">
                  <c:v>-7.6518119490695398</c:v>
                </c:pt>
                <c:pt idx="43517">
                  <c:v>-9.1821743388834491</c:v>
                </c:pt>
                <c:pt idx="43518">
                  <c:v>-12.242899118511264</c:v>
                </c:pt>
                <c:pt idx="43519">
                  <c:v>-10.100391772771793</c:v>
                </c:pt>
                <c:pt idx="43520">
                  <c:v>-10.406464250734574</c:v>
                </c:pt>
                <c:pt idx="43521">
                  <c:v>-12.242899118511264</c:v>
                </c:pt>
                <c:pt idx="43522">
                  <c:v>-10.712536728697357</c:v>
                </c:pt>
                <c:pt idx="43523">
                  <c:v>-11.018609206660138</c:v>
                </c:pt>
                <c:pt idx="43524">
                  <c:v>-11.32468168462292</c:v>
                </c:pt>
                <c:pt idx="43525">
                  <c:v>-11.630754162585701</c:v>
                </c:pt>
                <c:pt idx="43526">
                  <c:v>-10.712536728697357</c:v>
                </c:pt>
                <c:pt idx="43527">
                  <c:v>-11.32468168462292</c:v>
                </c:pt>
                <c:pt idx="43528">
                  <c:v>-10.712536728697357</c:v>
                </c:pt>
                <c:pt idx="43529">
                  <c:v>-11.32468168462292</c:v>
                </c:pt>
                <c:pt idx="43530">
                  <c:v>-13.773261508325172</c:v>
                </c:pt>
                <c:pt idx="43531">
                  <c:v>-12.548971596474045</c:v>
                </c:pt>
                <c:pt idx="43532">
                  <c:v>-12.242899118511264</c:v>
                </c:pt>
                <c:pt idx="43533">
                  <c:v>-10.712536728697357</c:v>
                </c:pt>
                <c:pt idx="43534">
                  <c:v>-14.079333986287953</c:v>
                </c:pt>
                <c:pt idx="43535">
                  <c:v>-14.079333986287953</c:v>
                </c:pt>
                <c:pt idx="43536">
                  <c:v>-13.161116552399609</c:v>
                </c:pt>
                <c:pt idx="43537">
                  <c:v>-13.161116552399609</c:v>
                </c:pt>
                <c:pt idx="43538">
                  <c:v>-14.079333986287953</c:v>
                </c:pt>
                <c:pt idx="43539">
                  <c:v>-15.30362389813908</c:v>
                </c:pt>
                <c:pt idx="43540">
                  <c:v>-17.752203721841333</c:v>
                </c:pt>
                <c:pt idx="43541">
                  <c:v>-14.079333986287953</c:v>
                </c:pt>
                <c:pt idx="43542">
                  <c:v>-15.915768854064645</c:v>
                </c:pt>
                <c:pt idx="43543">
                  <c:v>-11.32468168462292</c:v>
                </c:pt>
                <c:pt idx="43544">
                  <c:v>-13.467189030362391</c:v>
                </c:pt>
                <c:pt idx="43545">
                  <c:v>-13.467189030362391</c:v>
                </c:pt>
                <c:pt idx="43546">
                  <c:v>-10.712536728697357</c:v>
                </c:pt>
                <c:pt idx="43547">
                  <c:v>-13.773261508325172</c:v>
                </c:pt>
                <c:pt idx="43548">
                  <c:v>-11.32468168462292</c:v>
                </c:pt>
                <c:pt idx="43549">
                  <c:v>-14.9975514201763</c:v>
                </c:pt>
                <c:pt idx="43550">
                  <c:v>-12.548971596474045</c:v>
                </c:pt>
                <c:pt idx="43551">
                  <c:v>-14.079333986287953</c:v>
                </c:pt>
                <c:pt idx="43552">
                  <c:v>-11.018609206660138</c:v>
                </c:pt>
                <c:pt idx="43553">
                  <c:v>-11.018609206660138</c:v>
                </c:pt>
                <c:pt idx="43554">
                  <c:v>-11.936826640548482</c:v>
                </c:pt>
                <c:pt idx="43555">
                  <c:v>-15.30362389813908</c:v>
                </c:pt>
                <c:pt idx="43556">
                  <c:v>-15.915768854064645</c:v>
                </c:pt>
                <c:pt idx="43557">
                  <c:v>-12.242899118511264</c:v>
                </c:pt>
                <c:pt idx="43558">
                  <c:v>-9.7943192948090125</c:v>
                </c:pt>
                <c:pt idx="43559">
                  <c:v>-9.1821743388834491</c:v>
                </c:pt>
                <c:pt idx="43560">
                  <c:v>-11.32468168462292</c:v>
                </c:pt>
                <c:pt idx="43561">
                  <c:v>-11.936826640548482</c:v>
                </c:pt>
                <c:pt idx="43562">
                  <c:v>-11.630754162585701</c:v>
                </c:pt>
                <c:pt idx="43563">
                  <c:v>-11.936826640548482</c:v>
                </c:pt>
                <c:pt idx="43564">
                  <c:v>-12.548971596474045</c:v>
                </c:pt>
                <c:pt idx="43565">
                  <c:v>-10.712536728697357</c:v>
                </c:pt>
                <c:pt idx="43566">
                  <c:v>-10.406464250734574</c:v>
                </c:pt>
                <c:pt idx="43567">
                  <c:v>-11.018609206660138</c:v>
                </c:pt>
                <c:pt idx="43568">
                  <c:v>-11.32468168462292</c:v>
                </c:pt>
                <c:pt idx="43569">
                  <c:v>-11.32468168462292</c:v>
                </c:pt>
                <c:pt idx="43570">
                  <c:v>-14.9975514201763</c:v>
                </c:pt>
                <c:pt idx="43571">
                  <c:v>-15.60969637610186</c:v>
                </c:pt>
                <c:pt idx="43572">
                  <c:v>-11.936826640548482</c:v>
                </c:pt>
                <c:pt idx="43573">
                  <c:v>-10.406464250734574</c:v>
                </c:pt>
                <c:pt idx="43574">
                  <c:v>-10.406464250734574</c:v>
                </c:pt>
                <c:pt idx="43575">
                  <c:v>-12.548971596474045</c:v>
                </c:pt>
                <c:pt idx="43576">
                  <c:v>-11.32468168462292</c:v>
                </c:pt>
                <c:pt idx="43577">
                  <c:v>-10.712536728697357</c:v>
                </c:pt>
                <c:pt idx="43578">
                  <c:v>-11.018609206660138</c:v>
                </c:pt>
                <c:pt idx="43579">
                  <c:v>-10.712536728697357</c:v>
                </c:pt>
                <c:pt idx="43580">
                  <c:v>-11.32468168462292</c:v>
                </c:pt>
                <c:pt idx="43581">
                  <c:v>-7.0396669931439764</c:v>
                </c:pt>
                <c:pt idx="43582">
                  <c:v>-7.3457394711067581</c:v>
                </c:pt>
                <c:pt idx="43583">
                  <c:v>-6.7335945151811956</c:v>
                </c:pt>
                <c:pt idx="43584">
                  <c:v>-6.4275220372184139</c:v>
                </c:pt>
                <c:pt idx="43585">
                  <c:v>-7.0396669931439764</c:v>
                </c:pt>
                <c:pt idx="43586">
                  <c:v>-8.8761018609206666</c:v>
                </c:pt>
                <c:pt idx="43587">
                  <c:v>-8.8761018609206666</c:v>
                </c:pt>
                <c:pt idx="43588">
                  <c:v>-11.32468168462292</c:v>
                </c:pt>
                <c:pt idx="43589">
                  <c:v>-12.548971596474045</c:v>
                </c:pt>
                <c:pt idx="43590">
                  <c:v>-11.018609206660138</c:v>
                </c:pt>
                <c:pt idx="43591">
                  <c:v>-11.32468168462292</c:v>
                </c:pt>
                <c:pt idx="43592">
                  <c:v>-7.9578844270323223</c:v>
                </c:pt>
                <c:pt idx="43593">
                  <c:v>-8.8761018609206666</c:v>
                </c:pt>
                <c:pt idx="43594">
                  <c:v>-8.2639569049951032</c:v>
                </c:pt>
                <c:pt idx="43595">
                  <c:v>-8.2639569049951032</c:v>
                </c:pt>
                <c:pt idx="43596">
                  <c:v>-10.712536728697357</c:v>
                </c:pt>
                <c:pt idx="43597">
                  <c:v>-10.100391772771793</c:v>
                </c:pt>
                <c:pt idx="43598">
                  <c:v>-7.3457394711067581</c:v>
                </c:pt>
                <c:pt idx="43599">
                  <c:v>-7.6518119490695398</c:v>
                </c:pt>
                <c:pt idx="43600">
                  <c:v>-11.936826640548482</c:v>
                </c:pt>
                <c:pt idx="43601">
                  <c:v>-9.7943192948090125</c:v>
                </c:pt>
                <c:pt idx="43602">
                  <c:v>-6.7335945151811956</c:v>
                </c:pt>
                <c:pt idx="43603">
                  <c:v>-8.2639569049951032</c:v>
                </c:pt>
                <c:pt idx="43604">
                  <c:v>-7.6518119490695398</c:v>
                </c:pt>
                <c:pt idx="43605">
                  <c:v>-8.570029382957884</c:v>
                </c:pt>
                <c:pt idx="43606">
                  <c:v>-9.7943192948090125</c:v>
                </c:pt>
                <c:pt idx="43607">
                  <c:v>-8.2639569049951032</c:v>
                </c:pt>
                <c:pt idx="43608">
                  <c:v>-10.712536728697357</c:v>
                </c:pt>
                <c:pt idx="43609">
                  <c:v>-8.8761018609206666</c:v>
                </c:pt>
                <c:pt idx="43610">
                  <c:v>-8.570029382957884</c:v>
                </c:pt>
                <c:pt idx="43611">
                  <c:v>-3.9789422135161612</c:v>
                </c:pt>
                <c:pt idx="43612">
                  <c:v>-6.4275220372184139</c:v>
                </c:pt>
                <c:pt idx="43613">
                  <c:v>-3.3667972575905978</c:v>
                </c:pt>
                <c:pt idx="43614">
                  <c:v>-7.3457394711067581</c:v>
                </c:pt>
                <c:pt idx="43615">
                  <c:v>-7.0396669931439764</c:v>
                </c:pt>
                <c:pt idx="43616">
                  <c:v>-8.570029382957884</c:v>
                </c:pt>
                <c:pt idx="43617">
                  <c:v>-12.855044074436828</c:v>
                </c:pt>
                <c:pt idx="43618">
                  <c:v>-13.467189030362391</c:v>
                </c:pt>
                <c:pt idx="43619">
                  <c:v>-12.855044074436828</c:v>
                </c:pt>
                <c:pt idx="43620">
                  <c:v>-10.712536728697357</c:v>
                </c:pt>
                <c:pt idx="43621">
                  <c:v>-11.018609206660138</c:v>
                </c:pt>
                <c:pt idx="43622">
                  <c:v>-7.3457394711067581</c:v>
                </c:pt>
                <c:pt idx="43623">
                  <c:v>-11.630754162585701</c:v>
                </c:pt>
                <c:pt idx="43624">
                  <c:v>-9.7943192948090125</c:v>
                </c:pt>
                <c:pt idx="43625">
                  <c:v>-8.8761018609206666</c:v>
                </c:pt>
                <c:pt idx="43626">
                  <c:v>-9.7943192948090125</c:v>
                </c:pt>
                <c:pt idx="43627">
                  <c:v>-10.406464250734574</c:v>
                </c:pt>
                <c:pt idx="43628">
                  <c:v>-6.4275220372184139</c:v>
                </c:pt>
                <c:pt idx="43629">
                  <c:v>-11.018609206660138</c:v>
                </c:pt>
                <c:pt idx="43630">
                  <c:v>-14.691478942213516</c:v>
                </c:pt>
                <c:pt idx="43631">
                  <c:v>-13.161116552399609</c:v>
                </c:pt>
                <c:pt idx="43632">
                  <c:v>-12.548971596474045</c:v>
                </c:pt>
                <c:pt idx="43633">
                  <c:v>-12.242899118511264</c:v>
                </c:pt>
                <c:pt idx="43634">
                  <c:v>-10.100391772771793</c:v>
                </c:pt>
                <c:pt idx="43635">
                  <c:v>-7.3457394711067581</c:v>
                </c:pt>
                <c:pt idx="43636">
                  <c:v>-12.855044074436828</c:v>
                </c:pt>
                <c:pt idx="43637">
                  <c:v>-14.079333986287953</c:v>
                </c:pt>
                <c:pt idx="43638">
                  <c:v>-11.936826640548482</c:v>
                </c:pt>
                <c:pt idx="43639">
                  <c:v>-10.406464250734574</c:v>
                </c:pt>
                <c:pt idx="43640">
                  <c:v>-13.467189030362391</c:v>
                </c:pt>
                <c:pt idx="43641">
                  <c:v>-13.773261508325172</c:v>
                </c:pt>
                <c:pt idx="43642">
                  <c:v>-11.018609206660138</c:v>
                </c:pt>
                <c:pt idx="43643">
                  <c:v>-10.712536728697357</c:v>
                </c:pt>
                <c:pt idx="43644">
                  <c:v>-11.018609206660138</c:v>
                </c:pt>
                <c:pt idx="43645">
                  <c:v>-15.60969637610186</c:v>
                </c:pt>
                <c:pt idx="43646">
                  <c:v>-14.691478942213516</c:v>
                </c:pt>
                <c:pt idx="43647">
                  <c:v>-15.915768854064645</c:v>
                </c:pt>
                <c:pt idx="43648">
                  <c:v>-16.527913809990206</c:v>
                </c:pt>
                <c:pt idx="43649">
                  <c:v>-17.446131243878551</c:v>
                </c:pt>
                <c:pt idx="43650">
                  <c:v>-12.242899118511264</c:v>
                </c:pt>
                <c:pt idx="43651">
                  <c:v>-10.712536728697357</c:v>
                </c:pt>
                <c:pt idx="43652">
                  <c:v>-11.630754162585701</c:v>
                </c:pt>
                <c:pt idx="43653">
                  <c:v>-11.936826640548482</c:v>
                </c:pt>
                <c:pt idx="43654">
                  <c:v>-10.712536728697357</c:v>
                </c:pt>
                <c:pt idx="43655">
                  <c:v>-11.32468168462292</c:v>
                </c:pt>
                <c:pt idx="43656">
                  <c:v>-7.9578844270323223</c:v>
                </c:pt>
                <c:pt idx="43657">
                  <c:v>-6.1214495592556322</c:v>
                </c:pt>
                <c:pt idx="43658">
                  <c:v>-8.570029382957884</c:v>
                </c:pt>
                <c:pt idx="43659">
                  <c:v>-5.2032321253672871</c:v>
                </c:pt>
                <c:pt idx="43660">
                  <c:v>-5.8153770812928505</c:v>
                </c:pt>
                <c:pt idx="43661">
                  <c:v>-5.5093046033300688</c:v>
                </c:pt>
                <c:pt idx="43662">
                  <c:v>-6.7335945151811956</c:v>
                </c:pt>
                <c:pt idx="43663">
                  <c:v>-3.672869735553379</c:v>
                </c:pt>
                <c:pt idx="43664">
                  <c:v>-3.9789422135161612</c:v>
                </c:pt>
                <c:pt idx="43665">
                  <c:v>-6.4275220372184139</c:v>
                </c:pt>
                <c:pt idx="43666">
                  <c:v>-10.712536728697357</c:v>
                </c:pt>
                <c:pt idx="43667">
                  <c:v>-10.712536728697357</c:v>
                </c:pt>
                <c:pt idx="43668">
                  <c:v>-11.32468168462292</c:v>
                </c:pt>
                <c:pt idx="43669">
                  <c:v>-10.406464250734574</c:v>
                </c:pt>
                <c:pt idx="43670">
                  <c:v>-11.32468168462292</c:v>
                </c:pt>
                <c:pt idx="43671">
                  <c:v>-13.467189030362391</c:v>
                </c:pt>
                <c:pt idx="43672">
                  <c:v>-12.548971596474045</c:v>
                </c:pt>
                <c:pt idx="43673">
                  <c:v>-9.7943192948090125</c:v>
                </c:pt>
                <c:pt idx="43674">
                  <c:v>-11.936826640548482</c:v>
                </c:pt>
                <c:pt idx="43675">
                  <c:v>-10.712536728697357</c:v>
                </c:pt>
                <c:pt idx="43676">
                  <c:v>-12.548971596474045</c:v>
                </c:pt>
                <c:pt idx="43677">
                  <c:v>-11.018609206660138</c:v>
                </c:pt>
                <c:pt idx="43678">
                  <c:v>-8.2639569049951032</c:v>
                </c:pt>
                <c:pt idx="43679">
                  <c:v>-11.630754162585701</c:v>
                </c:pt>
                <c:pt idx="43680">
                  <c:v>-8.570029382957884</c:v>
                </c:pt>
                <c:pt idx="43681">
                  <c:v>-7.9578844270323223</c:v>
                </c:pt>
                <c:pt idx="43682">
                  <c:v>-6.4275220372184139</c:v>
                </c:pt>
                <c:pt idx="43683">
                  <c:v>-8.2639569049951032</c:v>
                </c:pt>
                <c:pt idx="43684">
                  <c:v>-12.548971596474045</c:v>
                </c:pt>
                <c:pt idx="43685">
                  <c:v>-10.406464250734574</c:v>
                </c:pt>
                <c:pt idx="43686">
                  <c:v>-11.630754162585701</c:v>
                </c:pt>
                <c:pt idx="43687">
                  <c:v>-11.630754162585701</c:v>
                </c:pt>
                <c:pt idx="43688">
                  <c:v>-12.548971596474045</c:v>
                </c:pt>
                <c:pt idx="43689">
                  <c:v>-14.385406464250735</c:v>
                </c:pt>
                <c:pt idx="43690">
                  <c:v>-9.1821743388834491</c:v>
                </c:pt>
                <c:pt idx="43691">
                  <c:v>-8.8761018609206666</c:v>
                </c:pt>
                <c:pt idx="43692">
                  <c:v>-6.4275220372184139</c:v>
                </c:pt>
                <c:pt idx="43693">
                  <c:v>-8.2639569049951032</c:v>
                </c:pt>
                <c:pt idx="43694">
                  <c:v>-10.406464250734574</c:v>
                </c:pt>
                <c:pt idx="43695">
                  <c:v>-10.406464250734574</c:v>
                </c:pt>
                <c:pt idx="43696">
                  <c:v>-11.936826640548482</c:v>
                </c:pt>
                <c:pt idx="43697">
                  <c:v>-11.630754162585701</c:v>
                </c:pt>
                <c:pt idx="43698">
                  <c:v>-9.1821743388834491</c:v>
                </c:pt>
                <c:pt idx="43699">
                  <c:v>-11.32468168462292</c:v>
                </c:pt>
                <c:pt idx="43700">
                  <c:v>-10.712536728697357</c:v>
                </c:pt>
                <c:pt idx="43701">
                  <c:v>-7.0396669931439764</c:v>
                </c:pt>
                <c:pt idx="43702">
                  <c:v>-6.7335945151811956</c:v>
                </c:pt>
                <c:pt idx="43703">
                  <c:v>-10.406464250734574</c:v>
                </c:pt>
                <c:pt idx="43704">
                  <c:v>-11.32468168462292</c:v>
                </c:pt>
                <c:pt idx="43705">
                  <c:v>-8.8761018609206666</c:v>
                </c:pt>
                <c:pt idx="43706">
                  <c:v>-7.6518119490695398</c:v>
                </c:pt>
                <c:pt idx="43707">
                  <c:v>-9.1821743388834491</c:v>
                </c:pt>
                <c:pt idx="43708">
                  <c:v>-9.1821743388834491</c:v>
                </c:pt>
                <c:pt idx="43709">
                  <c:v>-8.8761018609206666</c:v>
                </c:pt>
                <c:pt idx="43710">
                  <c:v>-13.467189030362391</c:v>
                </c:pt>
                <c:pt idx="43711">
                  <c:v>-11.630754162585701</c:v>
                </c:pt>
                <c:pt idx="43712">
                  <c:v>-9.7943192948090125</c:v>
                </c:pt>
                <c:pt idx="43713">
                  <c:v>-11.018609206660138</c:v>
                </c:pt>
                <c:pt idx="43714">
                  <c:v>-12.548971596474045</c:v>
                </c:pt>
                <c:pt idx="43715">
                  <c:v>-12.242899118511264</c:v>
                </c:pt>
                <c:pt idx="43716">
                  <c:v>-8.8761018609206666</c:v>
                </c:pt>
                <c:pt idx="43717">
                  <c:v>-11.018609206660138</c:v>
                </c:pt>
                <c:pt idx="43718">
                  <c:v>-7.9578844270323223</c:v>
                </c:pt>
                <c:pt idx="43719">
                  <c:v>-8.570029382957884</c:v>
                </c:pt>
                <c:pt idx="43720">
                  <c:v>-11.32468168462292</c:v>
                </c:pt>
                <c:pt idx="43721">
                  <c:v>-13.161116552399609</c:v>
                </c:pt>
                <c:pt idx="43722">
                  <c:v>-14.079333986287953</c:v>
                </c:pt>
                <c:pt idx="43723">
                  <c:v>-13.467189030362391</c:v>
                </c:pt>
                <c:pt idx="43724">
                  <c:v>-10.100391772771793</c:v>
                </c:pt>
                <c:pt idx="43725">
                  <c:v>-7.9578844270323223</c:v>
                </c:pt>
                <c:pt idx="43726">
                  <c:v>-10.712536728697357</c:v>
                </c:pt>
                <c:pt idx="43727">
                  <c:v>-6.7335945151811956</c:v>
                </c:pt>
                <c:pt idx="43728">
                  <c:v>-9.7943192948090125</c:v>
                </c:pt>
                <c:pt idx="43729">
                  <c:v>-9.1821743388834491</c:v>
                </c:pt>
                <c:pt idx="43730">
                  <c:v>-10.406464250734574</c:v>
                </c:pt>
                <c:pt idx="43731">
                  <c:v>-11.018609206660138</c:v>
                </c:pt>
                <c:pt idx="43732">
                  <c:v>-7.3457394711067581</c:v>
                </c:pt>
                <c:pt idx="43733">
                  <c:v>-7.0396669931439764</c:v>
                </c:pt>
                <c:pt idx="43734">
                  <c:v>-7.6518119490695398</c:v>
                </c:pt>
                <c:pt idx="43735">
                  <c:v>-7.9578844270323223</c:v>
                </c:pt>
                <c:pt idx="43736">
                  <c:v>-7.6518119490695398</c:v>
                </c:pt>
                <c:pt idx="43737">
                  <c:v>-8.2639569049951032</c:v>
                </c:pt>
                <c:pt idx="43738">
                  <c:v>-9.7943192948090125</c:v>
                </c:pt>
                <c:pt idx="43739">
                  <c:v>-6.4275220372184139</c:v>
                </c:pt>
                <c:pt idx="43740">
                  <c:v>-4.5910871694417246</c:v>
                </c:pt>
                <c:pt idx="43741">
                  <c:v>-8.570029382957884</c:v>
                </c:pt>
                <c:pt idx="43742">
                  <c:v>-11.32468168462292</c:v>
                </c:pt>
                <c:pt idx="43743">
                  <c:v>-10.100391772771793</c:v>
                </c:pt>
                <c:pt idx="43744">
                  <c:v>-11.018609206660138</c:v>
                </c:pt>
                <c:pt idx="43745">
                  <c:v>-8.8761018609206666</c:v>
                </c:pt>
                <c:pt idx="43746">
                  <c:v>-10.100391772771793</c:v>
                </c:pt>
                <c:pt idx="43747">
                  <c:v>-6.7335945151811956</c:v>
                </c:pt>
                <c:pt idx="43748">
                  <c:v>-10.100391772771793</c:v>
                </c:pt>
                <c:pt idx="43749">
                  <c:v>-10.100391772771793</c:v>
                </c:pt>
                <c:pt idx="43750">
                  <c:v>-7.9578844270323223</c:v>
                </c:pt>
                <c:pt idx="43751">
                  <c:v>-8.2639569049951032</c:v>
                </c:pt>
                <c:pt idx="43752">
                  <c:v>-8.8761018609206666</c:v>
                </c:pt>
                <c:pt idx="43753">
                  <c:v>-8.2639569049951032</c:v>
                </c:pt>
                <c:pt idx="43754">
                  <c:v>-10.100391772771793</c:v>
                </c:pt>
                <c:pt idx="43755">
                  <c:v>-6.7335945151811956</c:v>
                </c:pt>
                <c:pt idx="43756">
                  <c:v>-9.7943192948090125</c:v>
                </c:pt>
                <c:pt idx="43757">
                  <c:v>-7.9578844270323223</c:v>
                </c:pt>
                <c:pt idx="43758">
                  <c:v>-7.6518119490695398</c:v>
                </c:pt>
                <c:pt idx="43759">
                  <c:v>-11.018609206660138</c:v>
                </c:pt>
                <c:pt idx="43760">
                  <c:v>-9.7943192948090125</c:v>
                </c:pt>
                <c:pt idx="43761">
                  <c:v>-8.570029382957884</c:v>
                </c:pt>
                <c:pt idx="43762">
                  <c:v>-10.100391772771793</c:v>
                </c:pt>
                <c:pt idx="43763">
                  <c:v>-7.9578844270323223</c:v>
                </c:pt>
                <c:pt idx="43764">
                  <c:v>-9.7943192948090125</c:v>
                </c:pt>
                <c:pt idx="43765">
                  <c:v>-7.0396669931439764</c:v>
                </c:pt>
                <c:pt idx="43766">
                  <c:v>-11.018609206660138</c:v>
                </c:pt>
                <c:pt idx="43767">
                  <c:v>-10.712536728697357</c:v>
                </c:pt>
                <c:pt idx="43768">
                  <c:v>-10.100391772771793</c:v>
                </c:pt>
                <c:pt idx="43769">
                  <c:v>-8.8761018609206666</c:v>
                </c:pt>
                <c:pt idx="43770">
                  <c:v>-11.630754162585701</c:v>
                </c:pt>
                <c:pt idx="43771">
                  <c:v>-11.630754162585701</c:v>
                </c:pt>
                <c:pt idx="43772">
                  <c:v>-11.018609206660138</c:v>
                </c:pt>
                <c:pt idx="43773">
                  <c:v>-9.7943192948090125</c:v>
                </c:pt>
                <c:pt idx="43774">
                  <c:v>-7.6518119490695398</c:v>
                </c:pt>
                <c:pt idx="43775">
                  <c:v>-8.8761018609206666</c:v>
                </c:pt>
                <c:pt idx="43776">
                  <c:v>-11.936826640548482</c:v>
                </c:pt>
                <c:pt idx="43777">
                  <c:v>-11.32468168462292</c:v>
                </c:pt>
                <c:pt idx="43778">
                  <c:v>-8.2639569049951032</c:v>
                </c:pt>
                <c:pt idx="43779">
                  <c:v>-6.4275220372184139</c:v>
                </c:pt>
                <c:pt idx="43780">
                  <c:v>-8.8761018609206666</c:v>
                </c:pt>
                <c:pt idx="43781">
                  <c:v>-7.9578844270323223</c:v>
                </c:pt>
                <c:pt idx="43782">
                  <c:v>-9.7943192948090125</c:v>
                </c:pt>
                <c:pt idx="43783">
                  <c:v>-11.32468168462292</c:v>
                </c:pt>
                <c:pt idx="43784">
                  <c:v>-10.406464250734574</c:v>
                </c:pt>
                <c:pt idx="43785">
                  <c:v>-8.570029382957884</c:v>
                </c:pt>
                <c:pt idx="43786">
                  <c:v>-12.242899118511264</c:v>
                </c:pt>
                <c:pt idx="43787">
                  <c:v>-13.161116552399609</c:v>
                </c:pt>
                <c:pt idx="43788">
                  <c:v>-13.467189030362391</c:v>
                </c:pt>
                <c:pt idx="43789">
                  <c:v>-11.32468168462292</c:v>
                </c:pt>
                <c:pt idx="43790">
                  <c:v>-11.630754162585701</c:v>
                </c:pt>
                <c:pt idx="43791">
                  <c:v>-15.30362389813908</c:v>
                </c:pt>
                <c:pt idx="43792">
                  <c:v>-14.079333986287953</c:v>
                </c:pt>
                <c:pt idx="43793">
                  <c:v>-12.855044074436828</c:v>
                </c:pt>
                <c:pt idx="43794">
                  <c:v>-10.406464250734574</c:v>
                </c:pt>
                <c:pt idx="43795">
                  <c:v>-11.936826640548482</c:v>
                </c:pt>
                <c:pt idx="43796">
                  <c:v>-14.691478942213516</c:v>
                </c:pt>
                <c:pt idx="43797">
                  <c:v>-11.32468168462292</c:v>
                </c:pt>
                <c:pt idx="43798">
                  <c:v>-8.570029382957884</c:v>
                </c:pt>
                <c:pt idx="43799">
                  <c:v>-12.548971596474045</c:v>
                </c:pt>
                <c:pt idx="43800">
                  <c:v>-15.60969637610186</c:v>
                </c:pt>
                <c:pt idx="43801">
                  <c:v>-12.548971596474045</c:v>
                </c:pt>
                <c:pt idx="43802">
                  <c:v>-10.406464250734574</c:v>
                </c:pt>
                <c:pt idx="43803">
                  <c:v>-11.32468168462292</c:v>
                </c:pt>
                <c:pt idx="43804">
                  <c:v>-8.2639569049951032</c:v>
                </c:pt>
                <c:pt idx="43805">
                  <c:v>-11.018609206660138</c:v>
                </c:pt>
                <c:pt idx="43806">
                  <c:v>-10.406464250734574</c:v>
                </c:pt>
                <c:pt idx="43807">
                  <c:v>-10.100391772771793</c:v>
                </c:pt>
                <c:pt idx="43808">
                  <c:v>-11.630754162585701</c:v>
                </c:pt>
                <c:pt idx="43809">
                  <c:v>-11.936826640548482</c:v>
                </c:pt>
                <c:pt idx="43810">
                  <c:v>-13.161116552399609</c:v>
                </c:pt>
                <c:pt idx="43811">
                  <c:v>-12.855044074436828</c:v>
                </c:pt>
                <c:pt idx="43812">
                  <c:v>-9.7943192948090125</c:v>
                </c:pt>
                <c:pt idx="43813">
                  <c:v>-10.406464250734574</c:v>
                </c:pt>
                <c:pt idx="43814">
                  <c:v>-9.1821743388834491</c:v>
                </c:pt>
                <c:pt idx="43815">
                  <c:v>-11.630754162585701</c:v>
                </c:pt>
                <c:pt idx="43816">
                  <c:v>-13.773261508325172</c:v>
                </c:pt>
                <c:pt idx="43817">
                  <c:v>-12.242899118511264</c:v>
                </c:pt>
                <c:pt idx="43818">
                  <c:v>-14.691478942213516</c:v>
                </c:pt>
                <c:pt idx="43819">
                  <c:v>-16.527913809990206</c:v>
                </c:pt>
                <c:pt idx="43820">
                  <c:v>-12.242899118511264</c:v>
                </c:pt>
                <c:pt idx="43821">
                  <c:v>-12.548971596474045</c:v>
                </c:pt>
                <c:pt idx="43822">
                  <c:v>-8.8761018609206666</c:v>
                </c:pt>
                <c:pt idx="43823">
                  <c:v>-9.1821743388834491</c:v>
                </c:pt>
                <c:pt idx="43824">
                  <c:v>-11.32468168462292</c:v>
                </c:pt>
                <c:pt idx="43825">
                  <c:v>-11.936826640548482</c:v>
                </c:pt>
                <c:pt idx="43826">
                  <c:v>-14.079333986287953</c:v>
                </c:pt>
                <c:pt idx="43827">
                  <c:v>-10.712536728697357</c:v>
                </c:pt>
                <c:pt idx="43828">
                  <c:v>-6.7335945151811956</c:v>
                </c:pt>
                <c:pt idx="43829">
                  <c:v>-7.6518119490695398</c:v>
                </c:pt>
                <c:pt idx="43830">
                  <c:v>-10.100391772771793</c:v>
                </c:pt>
                <c:pt idx="43831">
                  <c:v>-7.0396669931439764</c:v>
                </c:pt>
                <c:pt idx="43832">
                  <c:v>-7.3457394711067581</c:v>
                </c:pt>
                <c:pt idx="43833">
                  <c:v>-5.8153770812928505</c:v>
                </c:pt>
                <c:pt idx="43834">
                  <c:v>-8.2639569049951032</c:v>
                </c:pt>
                <c:pt idx="43835">
                  <c:v>-8.8761018609206666</c:v>
                </c:pt>
                <c:pt idx="43836">
                  <c:v>-11.936826640548482</c:v>
                </c:pt>
                <c:pt idx="43837">
                  <c:v>-7.3457394711067581</c:v>
                </c:pt>
                <c:pt idx="43838">
                  <c:v>-10.406464250734574</c:v>
                </c:pt>
                <c:pt idx="43839">
                  <c:v>-8.2639569049951032</c:v>
                </c:pt>
                <c:pt idx="43840">
                  <c:v>-9.1821743388834491</c:v>
                </c:pt>
                <c:pt idx="43841">
                  <c:v>-6.1214495592556322</c:v>
                </c:pt>
                <c:pt idx="43842">
                  <c:v>-11.32468168462292</c:v>
                </c:pt>
                <c:pt idx="43843">
                  <c:v>-8.570029382957884</c:v>
                </c:pt>
                <c:pt idx="43844">
                  <c:v>-8.8761018609206666</c:v>
                </c:pt>
                <c:pt idx="43845">
                  <c:v>-9.1821743388834491</c:v>
                </c:pt>
                <c:pt idx="43846">
                  <c:v>-10.406464250734574</c:v>
                </c:pt>
                <c:pt idx="43847">
                  <c:v>-10.406464250734574</c:v>
                </c:pt>
                <c:pt idx="43848">
                  <c:v>-8.8761018609206666</c:v>
                </c:pt>
                <c:pt idx="43849">
                  <c:v>-8.8761018609206666</c:v>
                </c:pt>
                <c:pt idx="43850">
                  <c:v>-7.0396669931439764</c:v>
                </c:pt>
                <c:pt idx="43851">
                  <c:v>-7.3457394711067581</c:v>
                </c:pt>
                <c:pt idx="43852">
                  <c:v>-5.5093046033300688</c:v>
                </c:pt>
                <c:pt idx="43853">
                  <c:v>-11.018609206660138</c:v>
                </c:pt>
                <c:pt idx="43854">
                  <c:v>-11.018609206660138</c:v>
                </c:pt>
                <c:pt idx="43855">
                  <c:v>-7.6518119490695398</c:v>
                </c:pt>
                <c:pt idx="43856">
                  <c:v>-5.8153770812928505</c:v>
                </c:pt>
                <c:pt idx="43857">
                  <c:v>-7.0396669931439764</c:v>
                </c:pt>
                <c:pt idx="43858">
                  <c:v>-10.712536728697357</c:v>
                </c:pt>
                <c:pt idx="43859">
                  <c:v>-12.242899118511264</c:v>
                </c:pt>
                <c:pt idx="43860">
                  <c:v>-12.548971596474045</c:v>
                </c:pt>
                <c:pt idx="43861">
                  <c:v>-10.100391772771793</c:v>
                </c:pt>
                <c:pt idx="43862">
                  <c:v>-12.855044074436828</c:v>
                </c:pt>
                <c:pt idx="43863">
                  <c:v>-11.018609206660138</c:v>
                </c:pt>
                <c:pt idx="43864">
                  <c:v>-7.9578844270323223</c:v>
                </c:pt>
                <c:pt idx="43865">
                  <c:v>-8.8761018609206666</c:v>
                </c:pt>
                <c:pt idx="43866">
                  <c:v>-11.630754162585701</c:v>
                </c:pt>
                <c:pt idx="43867">
                  <c:v>-10.712536728697357</c:v>
                </c:pt>
                <c:pt idx="43868">
                  <c:v>-10.100391772771793</c:v>
                </c:pt>
                <c:pt idx="43869">
                  <c:v>-11.936826640548482</c:v>
                </c:pt>
                <c:pt idx="43870">
                  <c:v>-11.936826640548482</c:v>
                </c:pt>
                <c:pt idx="43871">
                  <c:v>-8.8761018609206666</c:v>
                </c:pt>
                <c:pt idx="43872">
                  <c:v>-10.406464250734574</c:v>
                </c:pt>
                <c:pt idx="43873">
                  <c:v>-7.0396669931439764</c:v>
                </c:pt>
                <c:pt idx="43874">
                  <c:v>-10.712536728697357</c:v>
                </c:pt>
                <c:pt idx="43875">
                  <c:v>-11.936826640548482</c:v>
                </c:pt>
                <c:pt idx="43876">
                  <c:v>-10.712536728697357</c:v>
                </c:pt>
                <c:pt idx="43877">
                  <c:v>-11.936826640548482</c:v>
                </c:pt>
                <c:pt idx="43878">
                  <c:v>-13.773261508325172</c:v>
                </c:pt>
                <c:pt idx="43879">
                  <c:v>-15.30362389813908</c:v>
                </c:pt>
                <c:pt idx="43880">
                  <c:v>-16.833986287952989</c:v>
                </c:pt>
                <c:pt idx="43881">
                  <c:v>-14.9975514201763</c:v>
                </c:pt>
                <c:pt idx="43882">
                  <c:v>-14.079333986287953</c:v>
                </c:pt>
                <c:pt idx="43883">
                  <c:v>-13.467189030362391</c:v>
                </c:pt>
                <c:pt idx="43884">
                  <c:v>-11.018609206660138</c:v>
                </c:pt>
                <c:pt idx="43885">
                  <c:v>-11.018609206660138</c:v>
                </c:pt>
                <c:pt idx="43886">
                  <c:v>-10.712536728697357</c:v>
                </c:pt>
                <c:pt idx="43887">
                  <c:v>-11.630754162585701</c:v>
                </c:pt>
                <c:pt idx="43888">
                  <c:v>-11.936826640548482</c:v>
                </c:pt>
                <c:pt idx="43889">
                  <c:v>-11.936826640548482</c:v>
                </c:pt>
                <c:pt idx="43890">
                  <c:v>-11.32468168462292</c:v>
                </c:pt>
                <c:pt idx="43891">
                  <c:v>-11.32468168462292</c:v>
                </c:pt>
                <c:pt idx="43892">
                  <c:v>-7.6518119490695398</c:v>
                </c:pt>
                <c:pt idx="43893">
                  <c:v>-10.406464250734574</c:v>
                </c:pt>
                <c:pt idx="43894">
                  <c:v>-8.570029382957884</c:v>
                </c:pt>
                <c:pt idx="43895">
                  <c:v>-7.9578844270323223</c:v>
                </c:pt>
                <c:pt idx="43896">
                  <c:v>-10.100391772771793</c:v>
                </c:pt>
                <c:pt idx="43897">
                  <c:v>-11.630754162585701</c:v>
                </c:pt>
                <c:pt idx="43898">
                  <c:v>-10.406464250734574</c:v>
                </c:pt>
                <c:pt idx="43899">
                  <c:v>-8.2639569049951032</c:v>
                </c:pt>
                <c:pt idx="43900">
                  <c:v>-11.630754162585701</c:v>
                </c:pt>
                <c:pt idx="43901">
                  <c:v>-11.018609206660138</c:v>
                </c:pt>
                <c:pt idx="43902">
                  <c:v>-12.855044074436828</c:v>
                </c:pt>
                <c:pt idx="43903">
                  <c:v>-14.385406464250735</c:v>
                </c:pt>
                <c:pt idx="43904">
                  <c:v>-11.630754162585701</c:v>
                </c:pt>
                <c:pt idx="43905">
                  <c:v>-9.7943192948090125</c:v>
                </c:pt>
                <c:pt idx="43906">
                  <c:v>-9.7943192948090125</c:v>
                </c:pt>
                <c:pt idx="43907">
                  <c:v>-10.712536728697357</c:v>
                </c:pt>
                <c:pt idx="43908">
                  <c:v>-11.630754162585701</c:v>
                </c:pt>
                <c:pt idx="43909">
                  <c:v>-12.548971596474045</c:v>
                </c:pt>
                <c:pt idx="43910">
                  <c:v>-10.100391772771793</c:v>
                </c:pt>
                <c:pt idx="43911">
                  <c:v>-10.712536728697357</c:v>
                </c:pt>
                <c:pt idx="43912">
                  <c:v>-12.855044074436828</c:v>
                </c:pt>
                <c:pt idx="43913">
                  <c:v>-15.30362389813908</c:v>
                </c:pt>
                <c:pt idx="43914">
                  <c:v>-14.691478942213516</c:v>
                </c:pt>
                <c:pt idx="43915">
                  <c:v>-12.855044074436828</c:v>
                </c:pt>
                <c:pt idx="43916">
                  <c:v>-12.855044074436828</c:v>
                </c:pt>
                <c:pt idx="43917">
                  <c:v>-13.467189030362391</c:v>
                </c:pt>
                <c:pt idx="43918">
                  <c:v>-8.2639569049951032</c:v>
                </c:pt>
                <c:pt idx="43919">
                  <c:v>-8.8761018609206666</c:v>
                </c:pt>
                <c:pt idx="43920">
                  <c:v>-7.9578844270323223</c:v>
                </c:pt>
                <c:pt idx="43921">
                  <c:v>-6.1214495592556322</c:v>
                </c:pt>
                <c:pt idx="43922">
                  <c:v>-5.8153770812928505</c:v>
                </c:pt>
                <c:pt idx="43923">
                  <c:v>-4.5910871694417246</c:v>
                </c:pt>
                <c:pt idx="43924">
                  <c:v>-3.0607247796278161</c:v>
                </c:pt>
                <c:pt idx="43925">
                  <c:v>-5.5093046033300688</c:v>
                </c:pt>
                <c:pt idx="43926">
                  <c:v>-3.9789422135161612</c:v>
                </c:pt>
                <c:pt idx="43927">
                  <c:v>-7.3457394711067581</c:v>
                </c:pt>
                <c:pt idx="43928">
                  <c:v>-6.4275220372184139</c:v>
                </c:pt>
                <c:pt idx="43929">
                  <c:v>-6.4275220372184139</c:v>
                </c:pt>
                <c:pt idx="43930">
                  <c:v>-6.1214495592556322</c:v>
                </c:pt>
                <c:pt idx="43931">
                  <c:v>-7.0396669931439764</c:v>
                </c:pt>
                <c:pt idx="43932">
                  <c:v>-7.9578844270323223</c:v>
                </c:pt>
                <c:pt idx="43933">
                  <c:v>-10.100391772771793</c:v>
                </c:pt>
                <c:pt idx="43934">
                  <c:v>-8.2639569049951032</c:v>
                </c:pt>
                <c:pt idx="43935">
                  <c:v>-6.1214495592556322</c:v>
                </c:pt>
                <c:pt idx="43936">
                  <c:v>-7.3457394711067581</c:v>
                </c:pt>
                <c:pt idx="43937">
                  <c:v>-6.4275220372184139</c:v>
                </c:pt>
                <c:pt idx="43938">
                  <c:v>-5.8153770812928505</c:v>
                </c:pt>
                <c:pt idx="43939">
                  <c:v>-6.7335945151811956</c:v>
                </c:pt>
                <c:pt idx="43940">
                  <c:v>-6.1214495592556322</c:v>
                </c:pt>
                <c:pt idx="43941">
                  <c:v>-5.8153770812928505</c:v>
                </c:pt>
                <c:pt idx="43942">
                  <c:v>-9.7943192948090125</c:v>
                </c:pt>
                <c:pt idx="43943">
                  <c:v>-8.2639569049951032</c:v>
                </c:pt>
                <c:pt idx="43944">
                  <c:v>-8.570029382957884</c:v>
                </c:pt>
                <c:pt idx="43945">
                  <c:v>-7.6518119490695398</c:v>
                </c:pt>
                <c:pt idx="43946">
                  <c:v>-7.3457394711067581</c:v>
                </c:pt>
                <c:pt idx="43947">
                  <c:v>-9.1821743388834491</c:v>
                </c:pt>
                <c:pt idx="43948">
                  <c:v>-12.242899118511264</c:v>
                </c:pt>
                <c:pt idx="43949">
                  <c:v>-8.2639569049951032</c:v>
                </c:pt>
                <c:pt idx="43950">
                  <c:v>-8.2639569049951032</c:v>
                </c:pt>
                <c:pt idx="43951">
                  <c:v>-6.7335945151811956</c:v>
                </c:pt>
                <c:pt idx="43952">
                  <c:v>-8.570029382957884</c:v>
                </c:pt>
                <c:pt idx="43953">
                  <c:v>-7.9578844270323223</c:v>
                </c:pt>
                <c:pt idx="43954">
                  <c:v>-6.1214495592556322</c:v>
                </c:pt>
                <c:pt idx="43955">
                  <c:v>-7.3457394711067581</c:v>
                </c:pt>
                <c:pt idx="43956">
                  <c:v>-3.9789422135161612</c:v>
                </c:pt>
                <c:pt idx="43957">
                  <c:v>-6.4275220372184139</c:v>
                </c:pt>
                <c:pt idx="43958">
                  <c:v>-7.0396669931439764</c:v>
                </c:pt>
                <c:pt idx="43959">
                  <c:v>-6.7335945151811956</c:v>
                </c:pt>
                <c:pt idx="43960">
                  <c:v>-8.2639569049951032</c:v>
                </c:pt>
                <c:pt idx="43961">
                  <c:v>-10.712536728697357</c:v>
                </c:pt>
                <c:pt idx="43962">
                  <c:v>-11.32468168462292</c:v>
                </c:pt>
                <c:pt idx="43963">
                  <c:v>-11.018609206660138</c:v>
                </c:pt>
                <c:pt idx="43964">
                  <c:v>-10.100391772771793</c:v>
                </c:pt>
                <c:pt idx="43965">
                  <c:v>-9.7943192948090125</c:v>
                </c:pt>
                <c:pt idx="43966">
                  <c:v>-7.9578844270323223</c:v>
                </c:pt>
                <c:pt idx="43967">
                  <c:v>-10.100391772771793</c:v>
                </c:pt>
                <c:pt idx="43968">
                  <c:v>-9.7943192948090125</c:v>
                </c:pt>
                <c:pt idx="43969">
                  <c:v>-9.1821743388834491</c:v>
                </c:pt>
                <c:pt idx="43970">
                  <c:v>-8.2639569049951032</c:v>
                </c:pt>
                <c:pt idx="43971">
                  <c:v>-9.7943192948090125</c:v>
                </c:pt>
                <c:pt idx="43972">
                  <c:v>-11.32468168462292</c:v>
                </c:pt>
                <c:pt idx="43973">
                  <c:v>-10.406464250734574</c:v>
                </c:pt>
                <c:pt idx="43974">
                  <c:v>-12.242899118511264</c:v>
                </c:pt>
                <c:pt idx="43975">
                  <c:v>-10.406464250734574</c:v>
                </c:pt>
                <c:pt idx="43976">
                  <c:v>-11.018609206660138</c:v>
                </c:pt>
                <c:pt idx="43977">
                  <c:v>-10.406464250734574</c:v>
                </c:pt>
                <c:pt idx="43978">
                  <c:v>-8.2639569049951032</c:v>
                </c:pt>
                <c:pt idx="43979">
                  <c:v>-10.406464250734574</c:v>
                </c:pt>
                <c:pt idx="43980">
                  <c:v>-9.1821743388834491</c:v>
                </c:pt>
                <c:pt idx="43981">
                  <c:v>-7.3457394711067581</c:v>
                </c:pt>
                <c:pt idx="43982">
                  <c:v>-12.548971596474045</c:v>
                </c:pt>
                <c:pt idx="43983">
                  <c:v>-11.630754162585701</c:v>
                </c:pt>
                <c:pt idx="43984">
                  <c:v>-11.32468168462292</c:v>
                </c:pt>
                <c:pt idx="43985">
                  <c:v>-11.32468168462292</c:v>
                </c:pt>
                <c:pt idx="43986">
                  <c:v>-12.548971596474045</c:v>
                </c:pt>
                <c:pt idx="43987">
                  <c:v>-11.936826640548482</c:v>
                </c:pt>
                <c:pt idx="43988">
                  <c:v>-11.018609206660138</c:v>
                </c:pt>
                <c:pt idx="43989">
                  <c:v>-8.8761018609206666</c:v>
                </c:pt>
                <c:pt idx="43990">
                  <c:v>-10.712536728697357</c:v>
                </c:pt>
                <c:pt idx="43991">
                  <c:v>-14.385406464250735</c:v>
                </c:pt>
                <c:pt idx="43992">
                  <c:v>-14.691478942213516</c:v>
                </c:pt>
                <c:pt idx="43993">
                  <c:v>-14.9975514201763</c:v>
                </c:pt>
                <c:pt idx="43994">
                  <c:v>-11.32468168462292</c:v>
                </c:pt>
                <c:pt idx="43995">
                  <c:v>-9.1821743388834491</c:v>
                </c:pt>
                <c:pt idx="43996">
                  <c:v>-11.32468168462292</c:v>
                </c:pt>
                <c:pt idx="43997">
                  <c:v>-11.936826640548482</c:v>
                </c:pt>
                <c:pt idx="43998">
                  <c:v>-8.2639569049951032</c:v>
                </c:pt>
                <c:pt idx="43999">
                  <c:v>-7.9578844270323223</c:v>
                </c:pt>
                <c:pt idx="44000">
                  <c:v>-10.406464250734574</c:v>
                </c:pt>
                <c:pt idx="44001">
                  <c:v>-7.0396669931439764</c:v>
                </c:pt>
                <c:pt idx="44002">
                  <c:v>-5.8153770812928505</c:v>
                </c:pt>
                <c:pt idx="44003">
                  <c:v>-9.7943192948090125</c:v>
                </c:pt>
                <c:pt idx="44004">
                  <c:v>-8.2639569049951032</c:v>
                </c:pt>
                <c:pt idx="44005">
                  <c:v>-7.6518119490695398</c:v>
                </c:pt>
                <c:pt idx="44006">
                  <c:v>-10.100391772771793</c:v>
                </c:pt>
                <c:pt idx="44007">
                  <c:v>-6.7335945151811956</c:v>
                </c:pt>
                <c:pt idx="44008">
                  <c:v>-10.712536728697357</c:v>
                </c:pt>
                <c:pt idx="44009">
                  <c:v>-9.1821743388834491</c:v>
                </c:pt>
                <c:pt idx="44010">
                  <c:v>-6.4275220372184139</c:v>
                </c:pt>
                <c:pt idx="44011">
                  <c:v>-6.7335945151811956</c:v>
                </c:pt>
                <c:pt idx="44012">
                  <c:v>-7.3457394711067581</c:v>
                </c:pt>
                <c:pt idx="44013">
                  <c:v>-6.7335945151811956</c:v>
                </c:pt>
                <c:pt idx="44014">
                  <c:v>-4.5910871694417246</c:v>
                </c:pt>
                <c:pt idx="44015">
                  <c:v>-10.406464250734574</c:v>
                </c:pt>
                <c:pt idx="44016">
                  <c:v>-11.630754162585701</c:v>
                </c:pt>
                <c:pt idx="44017">
                  <c:v>-7.9578844270323223</c:v>
                </c:pt>
                <c:pt idx="44018">
                  <c:v>-6.4275220372184139</c:v>
                </c:pt>
                <c:pt idx="44019">
                  <c:v>-8.570029382957884</c:v>
                </c:pt>
                <c:pt idx="44020">
                  <c:v>-5.5093046033300688</c:v>
                </c:pt>
                <c:pt idx="44021">
                  <c:v>-5.5093046033300688</c:v>
                </c:pt>
                <c:pt idx="44022">
                  <c:v>-4.8971596474045063</c:v>
                </c:pt>
                <c:pt idx="44023">
                  <c:v>-7.6518119490695398</c:v>
                </c:pt>
                <c:pt idx="44024">
                  <c:v>-8.570029382957884</c:v>
                </c:pt>
                <c:pt idx="44025">
                  <c:v>-6.7335945151811956</c:v>
                </c:pt>
                <c:pt idx="44026">
                  <c:v>-8.2639569049951032</c:v>
                </c:pt>
                <c:pt idx="44027">
                  <c:v>-3.3667972575905978</c:v>
                </c:pt>
                <c:pt idx="44028">
                  <c:v>-1.530362389813908</c:v>
                </c:pt>
                <c:pt idx="44029">
                  <c:v>-5.2032321253672871</c:v>
                </c:pt>
                <c:pt idx="44030">
                  <c:v>-5.5093046033300688</c:v>
                </c:pt>
                <c:pt idx="44031">
                  <c:v>-7.0396669931439764</c:v>
                </c:pt>
                <c:pt idx="44032">
                  <c:v>-10.406464250734574</c:v>
                </c:pt>
                <c:pt idx="44033">
                  <c:v>-8.8761018609206666</c:v>
                </c:pt>
                <c:pt idx="44034">
                  <c:v>-8.8761018609206666</c:v>
                </c:pt>
                <c:pt idx="44035">
                  <c:v>-7.9578844270323223</c:v>
                </c:pt>
                <c:pt idx="44036">
                  <c:v>-11.936826640548482</c:v>
                </c:pt>
                <c:pt idx="44037">
                  <c:v>-12.855044074436828</c:v>
                </c:pt>
                <c:pt idx="44038">
                  <c:v>-12.242899118511264</c:v>
                </c:pt>
                <c:pt idx="44039">
                  <c:v>-9.1821743388834491</c:v>
                </c:pt>
                <c:pt idx="44040">
                  <c:v>-11.630754162585701</c:v>
                </c:pt>
                <c:pt idx="44041">
                  <c:v>-8.2639569049951032</c:v>
                </c:pt>
                <c:pt idx="44042">
                  <c:v>-11.32468168462292</c:v>
                </c:pt>
                <c:pt idx="44043">
                  <c:v>-8.8761018609206666</c:v>
                </c:pt>
                <c:pt idx="44044">
                  <c:v>-10.712536728697357</c:v>
                </c:pt>
                <c:pt idx="44045">
                  <c:v>-10.406464250734574</c:v>
                </c:pt>
                <c:pt idx="44046">
                  <c:v>-11.32468168462292</c:v>
                </c:pt>
                <c:pt idx="44047">
                  <c:v>-9.7943192948090125</c:v>
                </c:pt>
                <c:pt idx="44048">
                  <c:v>-8.2639569049951032</c:v>
                </c:pt>
                <c:pt idx="44049">
                  <c:v>-10.100391772771793</c:v>
                </c:pt>
                <c:pt idx="44050">
                  <c:v>-10.406464250734574</c:v>
                </c:pt>
                <c:pt idx="44051">
                  <c:v>-11.936826640548482</c:v>
                </c:pt>
                <c:pt idx="44052">
                  <c:v>-11.018609206660138</c:v>
                </c:pt>
                <c:pt idx="44053">
                  <c:v>-11.018609206660138</c:v>
                </c:pt>
                <c:pt idx="44054">
                  <c:v>-10.712536728697357</c:v>
                </c:pt>
                <c:pt idx="44055">
                  <c:v>-9.7943192948090125</c:v>
                </c:pt>
                <c:pt idx="44056">
                  <c:v>-10.712536728697357</c:v>
                </c:pt>
                <c:pt idx="44057">
                  <c:v>-8.2639569049951032</c:v>
                </c:pt>
                <c:pt idx="44058">
                  <c:v>-4.5910871694417246</c:v>
                </c:pt>
                <c:pt idx="44059">
                  <c:v>-7.0396669931439764</c:v>
                </c:pt>
                <c:pt idx="44060">
                  <c:v>-7.9578844270323223</c:v>
                </c:pt>
                <c:pt idx="44061">
                  <c:v>-11.018609206660138</c:v>
                </c:pt>
                <c:pt idx="44062">
                  <c:v>-11.630754162585701</c:v>
                </c:pt>
                <c:pt idx="44063">
                  <c:v>-8.2639569049951032</c:v>
                </c:pt>
                <c:pt idx="44064">
                  <c:v>-9.1821743388834491</c:v>
                </c:pt>
                <c:pt idx="44065">
                  <c:v>-9.1821743388834491</c:v>
                </c:pt>
                <c:pt idx="44066">
                  <c:v>-7.9578844270323223</c:v>
                </c:pt>
                <c:pt idx="44067">
                  <c:v>-10.712536728697357</c:v>
                </c:pt>
                <c:pt idx="44068">
                  <c:v>-7.6518119490695398</c:v>
                </c:pt>
                <c:pt idx="44069">
                  <c:v>-8.8761018609206666</c:v>
                </c:pt>
                <c:pt idx="44070">
                  <c:v>-11.018609206660138</c:v>
                </c:pt>
                <c:pt idx="44071">
                  <c:v>-13.161116552399609</c:v>
                </c:pt>
                <c:pt idx="44072">
                  <c:v>-11.936826640548482</c:v>
                </c:pt>
                <c:pt idx="44073">
                  <c:v>-11.32468168462292</c:v>
                </c:pt>
                <c:pt idx="44074">
                  <c:v>-12.242899118511264</c:v>
                </c:pt>
                <c:pt idx="44075">
                  <c:v>-10.406464250734574</c:v>
                </c:pt>
                <c:pt idx="44076">
                  <c:v>-12.548971596474045</c:v>
                </c:pt>
                <c:pt idx="44077">
                  <c:v>-12.242899118511264</c:v>
                </c:pt>
                <c:pt idx="44078">
                  <c:v>-11.936826640548482</c:v>
                </c:pt>
                <c:pt idx="44079">
                  <c:v>-12.548971596474045</c:v>
                </c:pt>
                <c:pt idx="44080">
                  <c:v>-13.467189030362391</c:v>
                </c:pt>
                <c:pt idx="44081">
                  <c:v>-7.3457394711067581</c:v>
                </c:pt>
                <c:pt idx="44082">
                  <c:v>-11.32468168462292</c:v>
                </c:pt>
                <c:pt idx="44083">
                  <c:v>-11.630754162585701</c:v>
                </c:pt>
                <c:pt idx="44084">
                  <c:v>-10.406464250734574</c:v>
                </c:pt>
                <c:pt idx="44085">
                  <c:v>-11.32468168462292</c:v>
                </c:pt>
                <c:pt idx="44086">
                  <c:v>-11.32468168462292</c:v>
                </c:pt>
                <c:pt idx="44087">
                  <c:v>-9.7943192948090125</c:v>
                </c:pt>
                <c:pt idx="44088">
                  <c:v>-9.7943192948090125</c:v>
                </c:pt>
                <c:pt idx="44089">
                  <c:v>-8.2639569049951032</c:v>
                </c:pt>
                <c:pt idx="44090">
                  <c:v>-8.570029382957884</c:v>
                </c:pt>
                <c:pt idx="44091">
                  <c:v>-13.467189030362391</c:v>
                </c:pt>
                <c:pt idx="44092">
                  <c:v>-8.570029382957884</c:v>
                </c:pt>
                <c:pt idx="44093">
                  <c:v>-8.8761018609206666</c:v>
                </c:pt>
                <c:pt idx="44094">
                  <c:v>-7.3457394711067581</c:v>
                </c:pt>
                <c:pt idx="44095">
                  <c:v>-4.8971596474045063</c:v>
                </c:pt>
                <c:pt idx="44096">
                  <c:v>-8.570029382957884</c:v>
                </c:pt>
                <c:pt idx="44097">
                  <c:v>-7.9578844270323223</c:v>
                </c:pt>
                <c:pt idx="44098">
                  <c:v>-8.8761018609206666</c:v>
                </c:pt>
                <c:pt idx="44099">
                  <c:v>-6.4275220372184139</c:v>
                </c:pt>
                <c:pt idx="44100">
                  <c:v>-7.3457394711067581</c:v>
                </c:pt>
                <c:pt idx="44101">
                  <c:v>-3.9789422135161612</c:v>
                </c:pt>
                <c:pt idx="44102">
                  <c:v>-5.5093046033300688</c:v>
                </c:pt>
                <c:pt idx="44103">
                  <c:v>-6.4275220372184139</c:v>
                </c:pt>
                <c:pt idx="44104">
                  <c:v>-5.2032321253672871</c:v>
                </c:pt>
                <c:pt idx="44105">
                  <c:v>-4.5910871694417246</c:v>
                </c:pt>
                <c:pt idx="44106">
                  <c:v>-6.1214495592556322</c:v>
                </c:pt>
                <c:pt idx="44107">
                  <c:v>-6.1214495592556322</c:v>
                </c:pt>
                <c:pt idx="44108">
                  <c:v>-9.7943192948090125</c:v>
                </c:pt>
                <c:pt idx="44109">
                  <c:v>-6.7335945151811956</c:v>
                </c:pt>
                <c:pt idx="44110">
                  <c:v>-6.4275220372184139</c:v>
                </c:pt>
                <c:pt idx="44111">
                  <c:v>-7.6518119490695398</c:v>
                </c:pt>
                <c:pt idx="44112">
                  <c:v>-5.5093046033300688</c:v>
                </c:pt>
                <c:pt idx="44113">
                  <c:v>-7.0396669931439764</c:v>
                </c:pt>
                <c:pt idx="44114">
                  <c:v>-6.4275220372184139</c:v>
                </c:pt>
                <c:pt idx="44115">
                  <c:v>-7.6518119490695398</c:v>
                </c:pt>
                <c:pt idx="44116">
                  <c:v>-8.2639569049951032</c:v>
                </c:pt>
                <c:pt idx="44117">
                  <c:v>-10.712536728697357</c:v>
                </c:pt>
                <c:pt idx="44118">
                  <c:v>-11.630754162585701</c:v>
                </c:pt>
                <c:pt idx="44119">
                  <c:v>-14.079333986287953</c:v>
                </c:pt>
                <c:pt idx="44120">
                  <c:v>-15.30362389813908</c:v>
                </c:pt>
                <c:pt idx="44121">
                  <c:v>-13.467189030362391</c:v>
                </c:pt>
                <c:pt idx="44122">
                  <c:v>-13.773261508325172</c:v>
                </c:pt>
                <c:pt idx="44123">
                  <c:v>-12.855044074436828</c:v>
                </c:pt>
                <c:pt idx="44124">
                  <c:v>-12.855044074436828</c:v>
                </c:pt>
                <c:pt idx="44125">
                  <c:v>-9.7943192948090125</c:v>
                </c:pt>
                <c:pt idx="44126">
                  <c:v>-8.570029382957884</c:v>
                </c:pt>
                <c:pt idx="44127">
                  <c:v>-12.855044074436828</c:v>
                </c:pt>
                <c:pt idx="44128">
                  <c:v>-11.630754162585701</c:v>
                </c:pt>
                <c:pt idx="44129">
                  <c:v>-14.385406464250735</c:v>
                </c:pt>
                <c:pt idx="44130">
                  <c:v>-15.60969637610186</c:v>
                </c:pt>
                <c:pt idx="44131">
                  <c:v>-13.467189030362391</c:v>
                </c:pt>
                <c:pt idx="44132">
                  <c:v>-15.915768854064645</c:v>
                </c:pt>
                <c:pt idx="44133">
                  <c:v>-17.140058765915768</c:v>
                </c:pt>
                <c:pt idx="44134">
                  <c:v>-16.833986287952989</c:v>
                </c:pt>
                <c:pt idx="44135">
                  <c:v>-12.548971596474045</c:v>
                </c:pt>
                <c:pt idx="44136">
                  <c:v>-14.079333986287953</c:v>
                </c:pt>
                <c:pt idx="44137">
                  <c:v>-17.446131243878551</c:v>
                </c:pt>
                <c:pt idx="44138">
                  <c:v>-15.30362389813908</c:v>
                </c:pt>
                <c:pt idx="44139">
                  <c:v>-11.018609206660138</c:v>
                </c:pt>
                <c:pt idx="44140">
                  <c:v>-9.7943192948090125</c:v>
                </c:pt>
                <c:pt idx="44141">
                  <c:v>-9.1821743388834491</c:v>
                </c:pt>
                <c:pt idx="44142">
                  <c:v>-10.100391772771793</c:v>
                </c:pt>
                <c:pt idx="44143">
                  <c:v>-10.100391772771793</c:v>
                </c:pt>
                <c:pt idx="44144">
                  <c:v>-11.018609206660138</c:v>
                </c:pt>
                <c:pt idx="44145">
                  <c:v>-8.570029382957884</c:v>
                </c:pt>
                <c:pt idx="44146">
                  <c:v>-7.3457394711067581</c:v>
                </c:pt>
                <c:pt idx="44147">
                  <c:v>-8.570029382957884</c:v>
                </c:pt>
                <c:pt idx="44148">
                  <c:v>-7.6518119490695398</c:v>
                </c:pt>
                <c:pt idx="44149">
                  <c:v>-5.8153770812928505</c:v>
                </c:pt>
                <c:pt idx="44150">
                  <c:v>-8.2639569049951032</c:v>
                </c:pt>
                <c:pt idx="44151">
                  <c:v>-7.0396669931439764</c:v>
                </c:pt>
                <c:pt idx="44152">
                  <c:v>-10.406464250734574</c:v>
                </c:pt>
                <c:pt idx="44153">
                  <c:v>-5.2032321253672871</c:v>
                </c:pt>
                <c:pt idx="44154">
                  <c:v>-8.8761018609206666</c:v>
                </c:pt>
                <c:pt idx="44155">
                  <c:v>-7.3457394711067581</c:v>
                </c:pt>
                <c:pt idx="44156">
                  <c:v>-7.9578844270323223</c:v>
                </c:pt>
                <c:pt idx="44157">
                  <c:v>-9.7943192948090125</c:v>
                </c:pt>
                <c:pt idx="44158">
                  <c:v>-7.6518119490695398</c:v>
                </c:pt>
                <c:pt idx="44159">
                  <c:v>-11.018609206660138</c:v>
                </c:pt>
                <c:pt idx="44160">
                  <c:v>-7.9578844270323223</c:v>
                </c:pt>
                <c:pt idx="44161">
                  <c:v>-5.5093046033300688</c:v>
                </c:pt>
                <c:pt idx="44162">
                  <c:v>-7.0396669931439764</c:v>
                </c:pt>
                <c:pt idx="44163">
                  <c:v>-8.570029382957884</c:v>
                </c:pt>
                <c:pt idx="44164">
                  <c:v>-7.0396669931439764</c:v>
                </c:pt>
                <c:pt idx="44165">
                  <c:v>-4.5910871694417246</c:v>
                </c:pt>
                <c:pt idx="44166">
                  <c:v>-4.5910871694417246</c:v>
                </c:pt>
                <c:pt idx="44167">
                  <c:v>-7.6518119490695398</c:v>
                </c:pt>
                <c:pt idx="44168">
                  <c:v>-8.570029382957884</c:v>
                </c:pt>
                <c:pt idx="44169">
                  <c:v>-8.2639569049951032</c:v>
                </c:pt>
                <c:pt idx="44170">
                  <c:v>-7.9578844270323223</c:v>
                </c:pt>
                <c:pt idx="44171">
                  <c:v>-8.570029382957884</c:v>
                </c:pt>
                <c:pt idx="44172">
                  <c:v>-11.018609206660138</c:v>
                </c:pt>
                <c:pt idx="44173">
                  <c:v>-8.8761018609206666</c:v>
                </c:pt>
                <c:pt idx="44174">
                  <c:v>-7.9578844270323223</c:v>
                </c:pt>
                <c:pt idx="44175">
                  <c:v>-7.0396669931439764</c:v>
                </c:pt>
                <c:pt idx="44176">
                  <c:v>-6.4275220372184139</c:v>
                </c:pt>
                <c:pt idx="44177">
                  <c:v>-5.8153770812928505</c:v>
                </c:pt>
                <c:pt idx="44178">
                  <c:v>-7.9578844270323223</c:v>
                </c:pt>
                <c:pt idx="44179">
                  <c:v>-7.9578844270323223</c:v>
                </c:pt>
                <c:pt idx="44180">
                  <c:v>-5.2032321253672871</c:v>
                </c:pt>
                <c:pt idx="44181">
                  <c:v>-7.0396669931439764</c:v>
                </c:pt>
                <c:pt idx="44182">
                  <c:v>-5.2032321253672871</c:v>
                </c:pt>
                <c:pt idx="44183">
                  <c:v>-4.285014691478942</c:v>
                </c:pt>
                <c:pt idx="44184">
                  <c:v>-3.672869735553379</c:v>
                </c:pt>
                <c:pt idx="44185">
                  <c:v>-4.5910871694417246</c:v>
                </c:pt>
                <c:pt idx="44186">
                  <c:v>-4.5910871694417246</c:v>
                </c:pt>
                <c:pt idx="44187">
                  <c:v>-4.8971596474045063</c:v>
                </c:pt>
                <c:pt idx="44188">
                  <c:v>-6.1214495592556322</c:v>
                </c:pt>
                <c:pt idx="44189">
                  <c:v>-6.4275220372184139</c:v>
                </c:pt>
                <c:pt idx="44190">
                  <c:v>-5.8153770812928505</c:v>
                </c:pt>
                <c:pt idx="44191">
                  <c:v>-7.9578844270323223</c:v>
                </c:pt>
                <c:pt idx="44192">
                  <c:v>-8.2639569049951032</c:v>
                </c:pt>
                <c:pt idx="44193">
                  <c:v>-9.7943192948090125</c:v>
                </c:pt>
                <c:pt idx="44194">
                  <c:v>-7.3457394711067581</c:v>
                </c:pt>
                <c:pt idx="44195">
                  <c:v>-9.7943192948090125</c:v>
                </c:pt>
                <c:pt idx="44196">
                  <c:v>-11.630754162585701</c:v>
                </c:pt>
                <c:pt idx="44197">
                  <c:v>-8.2639569049951032</c:v>
                </c:pt>
                <c:pt idx="44198">
                  <c:v>-9.7943192948090125</c:v>
                </c:pt>
                <c:pt idx="44199">
                  <c:v>-8.2639569049951032</c:v>
                </c:pt>
                <c:pt idx="44200">
                  <c:v>-11.018609206660138</c:v>
                </c:pt>
                <c:pt idx="44201">
                  <c:v>-9.1821743388834491</c:v>
                </c:pt>
                <c:pt idx="44202">
                  <c:v>-9.1821743388834491</c:v>
                </c:pt>
                <c:pt idx="44203">
                  <c:v>-10.100391772771793</c:v>
                </c:pt>
                <c:pt idx="44204">
                  <c:v>-11.018609206660138</c:v>
                </c:pt>
                <c:pt idx="44205">
                  <c:v>-12.855044074436828</c:v>
                </c:pt>
                <c:pt idx="44206">
                  <c:v>-11.32468168462292</c:v>
                </c:pt>
                <c:pt idx="44207">
                  <c:v>-9.1821743388834491</c:v>
                </c:pt>
                <c:pt idx="44208">
                  <c:v>-9.1821743388834491</c:v>
                </c:pt>
                <c:pt idx="44209">
                  <c:v>-10.100391772771793</c:v>
                </c:pt>
                <c:pt idx="44210">
                  <c:v>-10.100391772771793</c:v>
                </c:pt>
                <c:pt idx="44211">
                  <c:v>-7.0396669931439764</c:v>
                </c:pt>
                <c:pt idx="44212">
                  <c:v>-7.3457394711067581</c:v>
                </c:pt>
                <c:pt idx="44213">
                  <c:v>-8.2639569049951032</c:v>
                </c:pt>
                <c:pt idx="44214">
                  <c:v>-8.2639569049951032</c:v>
                </c:pt>
                <c:pt idx="44215">
                  <c:v>-9.1821743388834491</c:v>
                </c:pt>
                <c:pt idx="44216">
                  <c:v>-7.3457394711067581</c:v>
                </c:pt>
                <c:pt idx="44217">
                  <c:v>-8.570029382957884</c:v>
                </c:pt>
                <c:pt idx="44218">
                  <c:v>-11.018609206660138</c:v>
                </c:pt>
                <c:pt idx="44219">
                  <c:v>-11.630754162585701</c:v>
                </c:pt>
                <c:pt idx="44220">
                  <c:v>-10.406464250734574</c:v>
                </c:pt>
                <c:pt idx="44221">
                  <c:v>-10.406464250734574</c:v>
                </c:pt>
                <c:pt idx="44222">
                  <c:v>-8.8761018609206666</c:v>
                </c:pt>
                <c:pt idx="44223">
                  <c:v>-11.32468168462292</c:v>
                </c:pt>
                <c:pt idx="44224">
                  <c:v>-13.467189030362391</c:v>
                </c:pt>
                <c:pt idx="44225">
                  <c:v>-13.467189030362391</c:v>
                </c:pt>
                <c:pt idx="44226">
                  <c:v>-14.079333986287953</c:v>
                </c:pt>
                <c:pt idx="44227">
                  <c:v>-9.7943192948090125</c:v>
                </c:pt>
                <c:pt idx="44228">
                  <c:v>-7.6518119490695398</c:v>
                </c:pt>
                <c:pt idx="44229">
                  <c:v>-10.712536728697357</c:v>
                </c:pt>
                <c:pt idx="44230">
                  <c:v>-5.5093046033300688</c:v>
                </c:pt>
                <c:pt idx="44231">
                  <c:v>-8.570029382957884</c:v>
                </c:pt>
                <c:pt idx="44232">
                  <c:v>-7.9578844270323223</c:v>
                </c:pt>
                <c:pt idx="44233">
                  <c:v>-8.570029382957884</c:v>
                </c:pt>
                <c:pt idx="44234">
                  <c:v>-11.630754162585701</c:v>
                </c:pt>
                <c:pt idx="44235">
                  <c:v>-11.018609206660138</c:v>
                </c:pt>
                <c:pt idx="44236">
                  <c:v>-10.712536728697357</c:v>
                </c:pt>
                <c:pt idx="44237">
                  <c:v>-13.467189030362391</c:v>
                </c:pt>
                <c:pt idx="44238">
                  <c:v>-15.30362389813908</c:v>
                </c:pt>
                <c:pt idx="44239">
                  <c:v>-11.32468168462292</c:v>
                </c:pt>
                <c:pt idx="44240">
                  <c:v>-12.855044074436828</c:v>
                </c:pt>
                <c:pt idx="44241">
                  <c:v>-12.242899118511264</c:v>
                </c:pt>
                <c:pt idx="44242">
                  <c:v>-11.936826640548482</c:v>
                </c:pt>
                <c:pt idx="44243">
                  <c:v>-9.1821743388834491</c:v>
                </c:pt>
                <c:pt idx="44244">
                  <c:v>-14.385406464250735</c:v>
                </c:pt>
                <c:pt idx="44245">
                  <c:v>-11.32468168462292</c:v>
                </c:pt>
                <c:pt idx="44246">
                  <c:v>-11.936826640548482</c:v>
                </c:pt>
                <c:pt idx="44247">
                  <c:v>-12.242899118511264</c:v>
                </c:pt>
                <c:pt idx="44248">
                  <c:v>-10.406464250734574</c:v>
                </c:pt>
                <c:pt idx="44249">
                  <c:v>-10.712536728697357</c:v>
                </c:pt>
                <c:pt idx="44250">
                  <c:v>-11.018609206660138</c:v>
                </c:pt>
                <c:pt idx="44251">
                  <c:v>-14.385406464250735</c:v>
                </c:pt>
                <c:pt idx="44252">
                  <c:v>-14.079333986287953</c:v>
                </c:pt>
                <c:pt idx="44253">
                  <c:v>-8.570029382957884</c:v>
                </c:pt>
                <c:pt idx="44254">
                  <c:v>-10.100391772771793</c:v>
                </c:pt>
                <c:pt idx="44255">
                  <c:v>-8.8761018609206666</c:v>
                </c:pt>
                <c:pt idx="44256">
                  <c:v>-10.100391772771793</c:v>
                </c:pt>
                <c:pt idx="44257">
                  <c:v>-7.9578844270323223</c:v>
                </c:pt>
                <c:pt idx="44258">
                  <c:v>-7.9578844270323223</c:v>
                </c:pt>
                <c:pt idx="44259">
                  <c:v>-6.1214495592556322</c:v>
                </c:pt>
                <c:pt idx="44260">
                  <c:v>-9.7943192948090125</c:v>
                </c:pt>
                <c:pt idx="44261">
                  <c:v>-8.8761018609206666</c:v>
                </c:pt>
                <c:pt idx="44262">
                  <c:v>-14.079333986287953</c:v>
                </c:pt>
                <c:pt idx="44263">
                  <c:v>-12.242899118511264</c:v>
                </c:pt>
                <c:pt idx="44264">
                  <c:v>-9.1821743388834491</c:v>
                </c:pt>
                <c:pt idx="44265">
                  <c:v>-7.0396669931439764</c:v>
                </c:pt>
                <c:pt idx="44266">
                  <c:v>-8.2639569049951032</c:v>
                </c:pt>
                <c:pt idx="44267">
                  <c:v>-6.4275220372184139</c:v>
                </c:pt>
                <c:pt idx="44268">
                  <c:v>-5.2032321253672871</c:v>
                </c:pt>
                <c:pt idx="44269">
                  <c:v>-3.9789422135161612</c:v>
                </c:pt>
                <c:pt idx="44270">
                  <c:v>-3.9789422135161612</c:v>
                </c:pt>
                <c:pt idx="44271">
                  <c:v>-7.0396669931439764</c:v>
                </c:pt>
                <c:pt idx="44272">
                  <c:v>-7.9578844270323223</c:v>
                </c:pt>
                <c:pt idx="44273">
                  <c:v>-6.1214495592556322</c:v>
                </c:pt>
                <c:pt idx="44274">
                  <c:v>-6.7335945151811956</c:v>
                </c:pt>
                <c:pt idx="44275">
                  <c:v>-6.4275220372184139</c:v>
                </c:pt>
                <c:pt idx="44276">
                  <c:v>-7.6518119490695398</c:v>
                </c:pt>
                <c:pt idx="44277">
                  <c:v>-11.32468168462292</c:v>
                </c:pt>
                <c:pt idx="44278">
                  <c:v>-7.3457394711067581</c:v>
                </c:pt>
                <c:pt idx="44279">
                  <c:v>-5.8153770812928505</c:v>
                </c:pt>
                <c:pt idx="44280">
                  <c:v>-9.1821743388834491</c:v>
                </c:pt>
                <c:pt idx="44281">
                  <c:v>-10.100391772771793</c:v>
                </c:pt>
                <c:pt idx="44282">
                  <c:v>-11.936826640548482</c:v>
                </c:pt>
                <c:pt idx="44283">
                  <c:v>-10.406464250734574</c:v>
                </c:pt>
                <c:pt idx="44284">
                  <c:v>-12.548971596474045</c:v>
                </c:pt>
                <c:pt idx="44285">
                  <c:v>-8.8761018609206666</c:v>
                </c:pt>
                <c:pt idx="44286">
                  <c:v>-6.7335945151811956</c:v>
                </c:pt>
                <c:pt idx="44287">
                  <c:v>-5.5093046033300688</c:v>
                </c:pt>
                <c:pt idx="44288">
                  <c:v>-5.2032321253672871</c:v>
                </c:pt>
                <c:pt idx="44289">
                  <c:v>-7.6518119490695398</c:v>
                </c:pt>
                <c:pt idx="44290">
                  <c:v>-8.8761018609206666</c:v>
                </c:pt>
                <c:pt idx="44291">
                  <c:v>-9.7943192948090125</c:v>
                </c:pt>
                <c:pt idx="44292">
                  <c:v>-10.712536728697357</c:v>
                </c:pt>
                <c:pt idx="44293">
                  <c:v>-8.8761018609206666</c:v>
                </c:pt>
                <c:pt idx="44294">
                  <c:v>-11.32468168462292</c:v>
                </c:pt>
                <c:pt idx="44295">
                  <c:v>-11.018609206660138</c:v>
                </c:pt>
                <c:pt idx="44296">
                  <c:v>-9.7943192948090125</c:v>
                </c:pt>
                <c:pt idx="44297">
                  <c:v>-15.60969637610186</c:v>
                </c:pt>
                <c:pt idx="44298">
                  <c:v>-13.467189030362391</c:v>
                </c:pt>
                <c:pt idx="44299">
                  <c:v>-13.467189030362391</c:v>
                </c:pt>
                <c:pt idx="44300">
                  <c:v>-11.018609206660138</c:v>
                </c:pt>
                <c:pt idx="44301">
                  <c:v>-9.1821743388834491</c:v>
                </c:pt>
                <c:pt idx="44302">
                  <c:v>-8.2639569049951032</c:v>
                </c:pt>
                <c:pt idx="44303">
                  <c:v>-11.32468168462292</c:v>
                </c:pt>
                <c:pt idx="44304">
                  <c:v>-12.242899118511264</c:v>
                </c:pt>
                <c:pt idx="44305">
                  <c:v>-11.018609206660138</c:v>
                </c:pt>
                <c:pt idx="44306">
                  <c:v>-8.8761018609206666</c:v>
                </c:pt>
                <c:pt idx="44307">
                  <c:v>-8.2639569049951032</c:v>
                </c:pt>
                <c:pt idx="44308">
                  <c:v>-10.712536728697357</c:v>
                </c:pt>
                <c:pt idx="44309">
                  <c:v>-12.855044074436828</c:v>
                </c:pt>
                <c:pt idx="44310">
                  <c:v>-10.712536728697357</c:v>
                </c:pt>
                <c:pt idx="44311">
                  <c:v>-8.570029382957884</c:v>
                </c:pt>
                <c:pt idx="44312">
                  <c:v>-5.5093046033300688</c:v>
                </c:pt>
                <c:pt idx="44313">
                  <c:v>-7.0396669931439764</c:v>
                </c:pt>
                <c:pt idx="44314">
                  <c:v>-5.8153770812928505</c:v>
                </c:pt>
                <c:pt idx="44315">
                  <c:v>-5.8153770812928505</c:v>
                </c:pt>
                <c:pt idx="44316">
                  <c:v>-10.406464250734574</c:v>
                </c:pt>
                <c:pt idx="44317">
                  <c:v>-10.712536728697357</c:v>
                </c:pt>
                <c:pt idx="44318">
                  <c:v>-14.691478942213516</c:v>
                </c:pt>
                <c:pt idx="44319">
                  <c:v>-13.161116552399609</c:v>
                </c:pt>
                <c:pt idx="44320">
                  <c:v>-13.161116552399609</c:v>
                </c:pt>
                <c:pt idx="44321">
                  <c:v>-14.079333986287953</c:v>
                </c:pt>
                <c:pt idx="44322">
                  <c:v>-14.691478942213516</c:v>
                </c:pt>
                <c:pt idx="44323">
                  <c:v>-9.7943192948090125</c:v>
                </c:pt>
                <c:pt idx="44324">
                  <c:v>-11.630754162585701</c:v>
                </c:pt>
                <c:pt idx="44325">
                  <c:v>-7.3457394711067581</c:v>
                </c:pt>
                <c:pt idx="44326">
                  <c:v>-6.4275220372184139</c:v>
                </c:pt>
                <c:pt idx="44327">
                  <c:v>-7.9578844270323223</c:v>
                </c:pt>
                <c:pt idx="44328">
                  <c:v>-9.7943192948090125</c:v>
                </c:pt>
                <c:pt idx="44329">
                  <c:v>-11.018609206660138</c:v>
                </c:pt>
                <c:pt idx="44330">
                  <c:v>-10.100391772771793</c:v>
                </c:pt>
                <c:pt idx="44331">
                  <c:v>-10.100391772771793</c:v>
                </c:pt>
                <c:pt idx="44332">
                  <c:v>-11.32468168462292</c:v>
                </c:pt>
                <c:pt idx="44333">
                  <c:v>-13.467189030362391</c:v>
                </c:pt>
                <c:pt idx="44334">
                  <c:v>-13.773261508325172</c:v>
                </c:pt>
                <c:pt idx="44335">
                  <c:v>-12.548971596474045</c:v>
                </c:pt>
                <c:pt idx="44336">
                  <c:v>-10.712536728697357</c:v>
                </c:pt>
                <c:pt idx="44337">
                  <c:v>-10.712536728697357</c:v>
                </c:pt>
                <c:pt idx="44338">
                  <c:v>-13.773261508325172</c:v>
                </c:pt>
                <c:pt idx="44339">
                  <c:v>-12.548971596474045</c:v>
                </c:pt>
                <c:pt idx="44340">
                  <c:v>-8.8761018609206666</c:v>
                </c:pt>
                <c:pt idx="44341">
                  <c:v>-9.1821743388834491</c:v>
                </c:pt>
                <c:pt idx="44342">
                  <c:v>-7.6518119490695398</c:v>
                </c:pt>
                <c:pt idx="44343">
                  <c:v>-7.3457394711067581</c:v>
                </c:pt>
                <c:pt idx="44344">
                  <c:v>-8.2639569049951032</c:v>
                </c:pt>
                <c:pt idx="44345">
                  <c:v>-7.9578844270323223</c:v>
                </c:pt>
                <c:pt idx="44346">
                  <c:v>-8.8761018609206666</c:v>
                </c:pt>
                <c:pt idx="44347">
                  <c:v>-11.630754162585701</c:v>
                </c:pt>
                <c:pt idx="44348">
                  <c:v>-9.1821743388834491</c:v>
                </c:pt>
                <c:pt idx="44349">
                  <c:v>-6.7335945151811956</c:v>
                </c:pt>
                <c:pt idx="44350">
                  <c:v>-8.2639569049951032</c:v>
                </c:pt>
                <c:pt idx="44351">
                  <c:v>-10.406464250734574</c:v>
                </c:pt>
                <c:pt idx="44352">
                  <c:v>-9.7943192948090125</c:v>
                </c:pt>
                <c:pt idx="44353">
                  <c:v>-6.4275220372184139</c:v>
                </c:pt>
                <c:pt idx="44354">
                  <c:v>-11.630754162585701</c:v>
                </c:pt>
                <c:pt idx="44355">
                  <c:v>-10.712536728697357</c:v>
                </c:pt>
                <c:pt idx="44356">
                  <c:v>-11.630754162585701</c:v>
                </c:pt>
                <c:pt idx="44357">
                  <c:v>-8.8761018609206666</c:v>
                </c:pt>
                <c:pt idx="44358">
                  <c:v>-7.3457394711067581</c:v>
                </c:pt>
                <c:pt idx="44359">
                  <c:v>-8.2639569049951032</c:v>
                </c:pt>
                <c:pt idx="44360">
                  <c:v>-9.1821743388834491</c:v>
                </c:pt>
                <c:pt idx="44361">
                  <c:v>-16.527913809990206</c:v>
                </c:pt>
                <c:pt idx="44362">
                  <c:v>-11.018609206660138</c:v>
                </c:pt>
                <c:pt idx="44363">
                  <c:v>-7.0396669931439764</c:v>
                </c:pt>
                <c:pt idx="44364">
                  <c:v>-8.2639569049951032</c:v>
                </c:pt>
                <c:pt idx="44365">
                  <c:v>-7.3457394711067581</c:v>
                </c:pt>
                <c:pt idx="44366">
                  <c:v>-8.8761018609206666</c:v>
                </c:pt>
                <c:pt idx="44367">
                  <c:v>-11.630754162585701</c:v>
                </c:pt>
                <c:pt idx="44368">
                  <c:v>-12.242899118511264</c:v>
                </c:pt>
                <c:pt idx="44369">
                  <c:v>-11.018609206660138</c:v>
                </c:pt>
                <c:pt idx="44370">
                  <c:v>-7.0396669931439764</c:v>
                </c:pt>
                <c:pt idx="44371">
                  <c:v>-9.1821743388834491</c:v>
                </c:pt>
                <c:pt idx="44372">
                  <c:v>-9.1821743388834491</c:v>
                </c:pt>
                <c:pt idx="44373">
                  <c:v>-11.630754162585701</c:v>
                </c:pt>
                <c:pt idx="44374">
                  <c:v>-13.467189030362391</c:v>
                </c:pt>
                <c:pt idx="44375">
                  <c:v>-9.1821743388834491</c:v>
                </c:pt>
                <c:pt idx="44376">
                  <c:v>-10.406464250734574</c:v>
                </c:pt>
                <c:pt idx="44377">
                  <c:v>-13.467189030362391</c:v>
                </c:pt>
                <c:pt idx="44378">
                  <c:v>-12.242899118511264</c:v>
                </c:pt>
                <c:pt idx="44379">
                  <c:v>-11.018609206660138</c:v>
                </c:pt>
                <c:pt idx="44380">
                  <c:v>-10.406464250734574</c:v>
                </c:pt>
                <c:pt idx="44381">
                  <c:v>-12.548971596474045</c:v>
                </c:pt>
                <c:pt idx="44382">
                  <c:v>-11.630754162585701</c:v>
                </c:pt>
                <c:pt idx="44383">
                  <c:v>-11.32468168462292</c:v>
                </c:pt>
                <c:pt idx="44384">
                  <c:v>-11.32468168462292</c:v>
                </c:pt>
                <c:pt idx="44385">
                  <c:v>-13.773261508325172</c:v>
                </c:pt>
                <c:pt idx="44386">
                  <c:v>-11.936826640548482</c:v>
                </c:pt>
                <c:pt idx="44387">
                  <c:v>-13.773261508325172</c:v>
                </c:pt>
                <c:pt idx="44388">
                  <c:v>-16.527913809990206</c:v>
                </c:pt>
                <c:pt idx="44389">
                  <c:v>-14.9975514201763</c:v>
                </c:pt>
                <c:pt idx="44390">
                  <c:v>-18.058276199804116</c:v>
                </c:pt>
                <c:pt idx="44391">
                  <c:v>-13.467189030362391</c:v>
                </c:pt>
                <c:pt idx="44392">
                  <c:v>-12.855044074436828</c:v>
                </c:pt>
                <c:pt idx="44393">
                  <c:v>-10.100391772771793</c:v>
                </c:pt>
                <c:pt idx="44394">
                  <c:v>-11.936826640548482</c:v>
                </c:pt>
                <c:pt idx="44395">
                  <c:v>-11.630754162585701</c:v>
                </c:pt>
                <c:pt idx="44396">
                  <c:v>-9.1821743388834491</c:v>
                </c:pt>
                <c:pt idx="44397">
                  <c:v>-11.936826640548482</c:v>
                </c:pt>
                <c:pt idx="44398">
                  <c:v>-11.630754162585701</c:v>
                </c:pt>
                <c:pt idx="44399">
                  <c:v>-11.018609206660138</c:v>
                </c:pt>
                <c:pt idx="44400">
                  <c:v>-8.8761018609206666</c:v>
                </c:pt>
                <c:pt idx="44401">
                  <c:v>-11.32468168462292</c:v>
                </c:pt>
                <c:pt idx="44402">
                  <c:v>-12.855044074436828</c:v>
                </c:pt>
                <c:pt idx="44403">
                  <c:v>-9.7943192948090125</c:v>
                </c:pt>
                <c:pt idx="44404">
                  <c:v>-8.8761018609206666</c:v>
                </c:pt>
                <c:pt idx="44405">
                  <c:v>-9.7943192948090125</c:v>
                </c:pt>
                <c:pt idx="44406">
                  <c:v>-10.712536728697357</c:v>
                </c:pt>
                <c:pt idx="44407">
                  <c:v>-4.8971596474045063</c:v>
                </c:pt>
                <c:pt idx="44408">
                  <c:v>-7.3457394711067581</c:v>
                </c:pt>
                <c:pt idx="44409">
                  <c:v>-7.3457394711067581</c:v>
                </c:pt>
                <c:pt idx="44410">
                  <c:v>-9.7943192948090125</c:v>
                </c:pt>
                <c:pt idx="44411">
                  <c:v>-9.1821743388834491</c:v>
                </c:pt>
                <c:pt idx="44412">
                  <c:v>-7.9578844270323223</c:v>
                </c:pt>
                <c:pt idx="44413">
                  <c:v>-11.32468168462292</c:v>
                </c:pt>
                <c:pt idx="44414">
                  <c:v>-10.712536728697357</c:v>
                </c:pt>
                <c:pt idx="44415">
                  <c:v>-8.8761018609206666</c:v>
                </c:pt>
                <c:pt idx="44416">
                  <c:v>-9.7943192948090125</c:v>
                </c:pt>
                <c:pt idx="44417">
                  <c:v>-11.32468168462292</c:v>
                </c:pt>
                <c:pt idx="44418">
                  <c:v>-8.570029382957884</c:v>
                </c:pt>
                <c:pt idx="44419">
                  <c:v>-10.406464250734574</c:v>
                </c:pt>
                <c:pt idx="44420">
                  <c:v>-7.3457394711067581</c:v>
                </c:pt>
                <c:pt idx="44421">
                  <c:v>-8.570029382957884</c:v>
                </c:pt>
                <c:pt idx="44422">
                  <c:v>-10.100391772771793</c:v>
                </c:pt>
                <c:pt idx="44423">
                  <c:v>-11.018609206660138</c:v>
                </c:pt>
                <c:pt idx="44424">
                  <c:v>-12.242899118511264</c:v>
                </c:pt>
                <c:pt idx="44425">
                  <c:v>-13.467189030362391</c:v>
                </c:pt>
                <c:pt idx="44426">
                  <c:v>-10.712536728697357</c:v>
                </c:pt>
                <c:pt idx="44427">
                  <c:v>-7.3457394711067581</c:v>
                </c:pt>
                <c:pt idx="44428">
                  <c:v>-7.3457394711067581</c:v>
                </c:pt>
                <c:pt idx="44429">
                  <c:v>-7.6518119490695398</c:v>
                </c:pt>
                <c:pt idx="44430">
                  <c:v>-7.9578844270323223</c:v>
                </c:pt>
                <c:pt idx="44431">
                  <c:v>-10.712536728697357</c:v>
                </c:pt>
                <c:pt idx="44432">
                  <c:v>-14.385406464250735</c:v>
                </c:pt>
                <c:pt idx="44433">
                  <c:v>-11.32468168462292</c:v>
                </c:pt>
                <c:pt idx="44434">
                  <c:v>-15.915768854064645</c:v>
                </c:pt>
                <c:pt idx="44435">
                  <c:v>-14.385406464250735</c:v>
                </c:pt>
                <c:pt idx="44436">
                  <c:v>-12.242899118511264</c:v>
                </c:pt>
                <c:pt idx="44437">
                  <c:v>-16.833986287952989</c:v>
                </c:pt>
                <c:pt idx="44438">
                  <c:v>-14.9975514201763</c:v>
                </c:pt>
                <c:pt idx="44439">
                  <c:v>-11.936826640548482</c:v>
                </c:pt>
                <c:pt idx="44440">
                  <c:v>-12.242899118511264</c:v>
                </c:pt>
                <c:pt idx="44441">
                  <c:v>-14.9975514201763</c:v>
                </c:pt>
                <c:pt idx="44442">
                  <c:v>-11.018609206660138</c:v>
                </c:pt>
                <c:pt idx="44443">
                  <c:v>-8.570029382957884</c:v>
                </c:pt>
                <c:pt idx="44444">
                  <c:v>-11.936826640548482</c:v>
                </c:pt>
                <c:pt idx="44445">
                  <c:v>-10.406464250734574</c:v>
                </c:pt>
                <c:pt idx="44446">
                  <c:v>-12.242899118511264</c:v>
                </c:pt>
                <c:pt idx="44447">
                  <c:v>-14.079333986287953</c:v>
                </c:pt>
                <c:pt idx="44448">
                  <c:v>-14.9975514201763</c:v>
                </c:pt>
                <c:pt idx="44449">
                  <c:v>-16.527913809990206</c:v>
                </c:pt>
                <c:pt idx="44450">
                  <c:v>-14.691478942213516</c:v>
                </c:pt>
                <c:pt idx="44451">
                  <c:v>-16.527913809990206</c:v>
                </c:pt>
                <c:pt idx="44452">
                  <c:v>-11.018609206660138</c:v>
                </c:pt>
                <c:pt idx="44453">
                  <c:v>-9.7943192948090125</c:v>
                </c:pt>
                <c:pt idx="44454">
                  <c:v>-10.100391772771793</c:v>
                </c:pt>
                <c:pt idx="44455">
                  <c:v>-10.406464250734574</c:v>
                </c:pt>
                <c:pt idx="44456">
                  <c:v>-14.9975514201763</c:v>
                </c:pt>
                <c:pt idx="44457">
                  <c:v>-12.548971596474045</c:v>
                </c:pt>
                <c:pt idx="44458">
                  <c:v>-13.467189030362391</c:v>
                </c:pt>
                <c:pt idx="44459">
                  <c:v>-13.467189030362391</c:v>
                </c:pt>
                <c:pt idx="44460">
                  <c:v>-13.467189030362391</c:v>
                </c:pt>
                <c:pt idx="44461">
                  <c:v>-13.161116552399609</c:v>
                </c:pt>
                <c:pt idx="44462">
                  <c:v>-14.691478942213516</c:v>
                </c:pt>
                <c:pt idx="44463">
                  <c:v>-13.773261508325172</c:v>
                </c:pt>
                <c:pt idx="44464">
                  <c:v>-14.691478942213516</c:v>
                </c:pt>
                <c:pt idx="44465">
                  <c:v>-14.9975514201763</c:v>
                </c:pt>
                <c:pt idx="44466">
                  <c:v>-16.833986287952989</c:v>
                </c:pt>
                <c:pt idx="44467">
                  <c:v>-18.364348677766898</c:v>
                </c:pt>
                <c:pt idx="44468">
                  <c:v>-19.282566111655242</c:v>
                </c:pt>
                <c:pt idx="44469">
                  <c:v>-16.527913809990206</c:v>
                </c:pt>
                <c:pt idx="44470">
                  <c:v>-15.30362389813908</c:v>
                </c:pt>
                <c:pt idx="44471">
                  <c:v>-14.385406464250735</c:v>
                </c:pt>
                <c:pt idx="44472">
                  <c:v>-14.9975514201763</c:v>
                </c:pt>
                <c:pt idx="44473">
                  <c:v>-15.60969637610186</c:v>
                </c:pt>
                <c:pt idx="44474">
                  <c:v>-12.855044074436828</c:v>
                </c:pt>
                <c:pt idx="44475">
                  <c:v>-15.915768854064645</c:v>
                </c:pt>
                <c:pt idx="44476">
                  <c:v>-14.385406464250735</c:v>
                </c:pt>
                <c:pt idx="44477">
                  <c:v>-13.467189030362391</c:v>
                </c:pt>
                <c:pt idx="44478">
                  <c:v>-11.936826640548482</c:v>
                </c:pt>
                <c:pt idx="44479">
                  <c:v>-14.079333986287953</c:v>
                </c:pt>
                <c:pt idx="44480">
                  <c:v>-12.855044074436828</c:v>
                </c:pt>
                <c:pt idx="44481">
                  <c:v>-10.712536728697357</c:v>
                </c:pt>
                <c:pt idx="44482">
                  <c:v>-12.242899118511264</c:v>
                </c:pt>
                <c:pt idx="44483">
                  <c:v>-11.018609206660138</c:v>
                </c:pt>
                <c:pt idx="44484">
                  <c:v>-10.712536728697357</c:v>
                </c:pt>
                <c:pt idx="44485">
                  <c:v>-11.630754162585701</c:v>
                </c:pt>
                <c:pt idx="44486">
                  <c:v>-12.242899118511264</c:v>
                </c:pt>
                <c:pt idx="44487">
                  <c:v>-11.018609206660138</c:v>
                </c:pt>
                <c:pt idx="44488">
                  <c:v>-14.079333986287953</c:v>
                </c:pt>
                <c:pt idx="44489">
                  <c:v>-12.548971596474045</c:v>
                </c:pt>
                <c:pt idx="44490">
                  <c:v>-13.773261508325172</c:v>
                </c:pt>
                <c:pt idx="44491">
                  <c:v>-15.30362389813908</c:v>
                </c:pt>
                <c:pt idx="44492">
                  <c:v>-14.691478942213516</c:v>
                </c:pt>
                <c:pt idx="44493">
                  <c:v>-7.0396669931439764</c:v>
                </c:pt>
                <c:pt idx="44494">
                  <c:v>-12.242899118511264</c:v>
                </c:pt>
                <c:pt idx="44495">
                  <c:v>-11.936826640548482</c:v>
                </c:pt>
                <c:pt idx="44496">
                  <c:v>-12.548971596474045</c:v>
                </c:pt>
                <c:pt idx="44497">
                  <c:v>-11.32468168462292</c:v>
                </c:pt>
                <c:pt idx="44498">
                  <c:v>-10.100391772771793</c:v>
                </c:pt>
                <c:pt idx="44499">
                  <c:v>-13.161116552399609</c:v>
                </c:pt>
                <c:pt idx="44500">
                  <c:v>-13.467189030362391</c:v>
                </c:pt>
                <c:pt idx="44501">
                  <c:v>-15.30362389813908</c:v>
                </c:pt>
                <c:pt idx="44502">
                  <c:v>-14.385406464250735</c:v>
                </c:pt>
                <c:pt idx="44503">
                  <c:v>-13.467189030362391</c:v>
                </c:pt>
                <c:pt idx="44504">
                  <c:v>-14.691478942213516</c:v>
                </c:pt>
                <c:pt idx="44505">
                  <c:v>-12.855044074436828</c:v>
                </c:pt>
                <c:pt idx="44506">
                  <c:v>-7.6518119490695398</c:v>
                </c:pt>
                <c:pt idx="44507">
                  <c:v>-8.570029382957884</c:v>
                </c:pt>
                <c:pt idx="44508">
                  <c:v>-6.4275220372184139</c:v>
                </c:pt>
                <c:pt idx="44509">
                  <c:v>-4.5910871694417246</c:v>
                </c:pt>
                <c:pt idx="44510">
                  <c:v>-7.9578844270323223</c:v>
                </c:pt>
                <c:pt idx="44511">
                  <c:v>-3.672869735553379</c:v>
                </c:pt>
                <c:pt idx="44512">
                  <c:v>-6.7335945151811956</c:v>
                </c:pt>
                <c:pt idx="44513">
                  <c:v>-11.018609206660138</c:v>
                </c:pt>
                <c:pt idx="44514">
                  <c:v>-10.712536728697357</c:v>
                </c:pt>
                <c:pt idx="44515">
                  <c:v>-7.6518119490695398</c:v>
                </c:pt>
                <c:pt idx="44516">
                  <c:v>-8.570029382957884</c:v>
                </c:pt>
                <c:pt idx="44517">
                  <c:v>-10.100391772771793</c:v>
                </c:pt>
                <c:pt idx="44518">
                  <c:v>-9.1821743388834491</c:v>
                </c:pt>
                <c:pt idx="44519">
                  <c:v>-11.32468168462292</c:v>
                </c:pt>
                <c:pt idx="44520">
                  <c:v>-11.630754162585701</c:v>
                </c:pt>
                <c:pt idx="44521">
                  <c:v>-10.406464250734574</c:v>
                </c:pt>
                <c:pt idx="44522">
                  <c:v>-11.018609206660138</c:v>
                </c:pt>
                <c:pt idx="44523">
                  <c:v>-8.8761018609206666</c:v>
                </c:pt>
                <c:pt idx="44524">
                  <c:v>-7.9578844270323223</c:v>
                </c:pt>
                <c:pt idx="44525">
                  <c:v>-8.2639569049951032</c:v>
                </c:pt>
                <c:pt idx="44526">
                  <c:v>-8.8761018609206666</c:v>
                </c:pt>
                <c:pt idx="44527">
                  <c:v>-9.7943192948090125</c:v>
                </c:pt>
                <c:pt idx="44528">
                  <c:v>-11.018609206660138</c:v>
                </c:pt>
                <c:pt idx="44529">
                  <c:v>-11.32468168462292</c:v>
                </c:pt>
                <c:pt idx="44530">
                  <c:v>-13.161116552399609</c:v>
                </c:pt>
                <c:pt idx="44531">
                  <c:v>-13.161116552399609</c:v>
                </c:pt>
                <c:pt idx="44532">
                  <c:v>-7.0396669931439764</c:v>
                </c:pt>
                <c:pt idx="44533">
                  <c:v>-8.570029382957884</c:v>
                </c:pt>
                <c:pt idx="44534">
                  <c:v>-6.7335945151811956</c:v>
                </c:pt>
                <c:pt idx="44535">
                  <c:v>-12.548971596474045</c:v>
                </c:pt>
                <c:pt idx="44536">
                  <c:v>-11.32468168462292</c:v>
                </c:pt>
                <c:pt idx="44537">
                  <c:v>-11.32468168462292</c:v>
                </c:pt>
                <c:pt idx="44538">
                  <c:v>-11.018609206660138</c:v>
                </c:pt>
                <c:pt idx="44539">
                  <c:v>-7.9578844270323223</c:v>
                </c:pt>
                <c:pt idx="44540">
                  <c:v>-6.7335945151811956</c:v>
                </c:pt>
                <c:pt idx="44541">
                  <c:v>-7.9578844270323223</c:v>
                </c:pt>
                <c:pt idx="44542">
                  <c:v>-11.630754162585701</c:v>
                </c:pt>
                <c:pt idx="44543">
                  <c:v>-10.712536728697357</c:v>
                </c:pt>
                <c:pt idx="44544">
                  <c:v>-14.385406464250735</c:v>
                </c:pt>
                <c:pt idx="44545">
                  <c:v>-15.60969637610186</c:v>
                </c:pt>
                <c:pt idx="44546">
                  <c:v>-10.100391772771793</c:v>
                </c:pt>
                <c:pt idx="44547">
                  <c:v>-11.018609206660138</c:v>
                </c:pt>
                <c:pt idx="44548">
                  <c:v>-14.9975514201763</c:v>
                </c:pt>
                <c:pt idx="44549">
                  <c:v>-13.773261508325172</c:v>
                </c:pt>
                <c:pt idx="44550">
                  <c:v>-12.855044074436828</c:v>
                </c:pt>
                <c:pt idx="44551">
                  <c:v>-10.712536728697357</c:v>
                </c:pt>
                <c:pt idx="44552">
                  <c:v>-11.018609206660138</c:v>
                </c:pt>
                <c:pt idx="44553">
                  <c:v>-8.570029382957884</c:v>
                </c:pt>
                <c:pt idx="44554">
                  <c:v>-9.7943192948090125</c:v>
                </c:pt>
                <c:pt idx="44555">
                  <c:v>-13.467189030362391</c:v>
                </c:pt>
                <c:pt idx="44556">
                  <c:v>-10.406464250734574</c:v>
                </c:pt>
                <c:pt idx="44557">
                  <c:v>-7.0396669931439764</c:v>
                </c:pt>
                <c:pt idx="44558">
                  <c:v>-8.570029382957884</c:v>
                </c:pt>
                <c:pt idx="44559">
                  <c:v>-11.018609206660138</c:v>
                </c:pt>
                <c:pt idx="44560">
                  <c:v>-11.018609206660138</c:v>
                </c:pt>
                <c:pt idx="44561">
                  <c:v>-9.7943192948090125</c:v>
                </c:pt>
                <c:pt idx="44562">
                  <c:v>-11.018609206660138</c:v>
                </c:pt>
                <c:pt idx="44563">
                  <c:v>-8.8761018609206666</c:v>
                </c:pt>
                <c:pt idx="44564">
                  <c:v>-9.1821743388834491</c:v>
                </c:pt>
                <c:pt idx="44565">
                  <c:v>-9.7943192948090125</c:v>
                </c:pt>
                <c:pt idx="44566">
                  <c:v>-10.100391772771793</c:v>
                </c:pt>
                <c:pt idx="44567">
                  <c:v>-9.1821743388834491</c:v>
                </c:pt>
                <c:pt idx="44568">
                  <c:v>-12.242899118511264</c:v>
                </c:pt>
                <c:pt idx="44569">
                  <c:v>-11.32468168462292</c:v>
                </c:pt>
                <c:pt idx="44570">
                  <c:v>-11.32468168462292</c:v>
                </c:pt>
                <c:pt idx="44571">
                  <c:v>-13.161116552399609</c:v>
                </c:pt>
                <c:pt idx="44572">
                  <c:v>-9.7943192948090125</c:v>
                </c:pt>
                <c:pt idx="44573">
                  <c:v>-10.406464250734574</c:v>
                </c:pt>
                <c:pt idx="44574">
                  <c:v>-13.467189030362391</c:v>
                </c:pt>
                <c:pt idx="44575">
                  <c:v>-10.100391772771793</c:v>
                </c:pt>
                <c:pt idx="44576">
                  <c:v>-11.018609206660138</c:v>
                </c:pt>
                <c:pt idx="44577">
                  <c:v>-9.7943192948090125</c:v>
                </c:pt>
                <c:pt idx="44578">
                  <c:v>-6.4275220372184139</c:v>
                </c:pt>
                <c:pt idx="44579">
                  <c:v>-4.8971596474045063</c:v>
                </c:pt>
                <c:pt idx="44580">
                  <c:v>-8.8761018609206666</c:v>
                </c:pt>
                <c:pt idx="44581">
                  <c:v>-10.406464250734574</c:v>
                </c:pt>
                <c:pt idx="44582">
                  <c:v>-12.855044074436828</c:v>
                </c:pt>
                <c:pt idx="44583">
                  <c:v>-9.7943192948090125</c:v>
                </c:pt>
                <c:pt idx="44584">
                  <c:v>-7.9578844270323223</c:v>
                </c:pt>
                <c:pt idx="44585">
                  <c:v>-12.548971596474045</c:v>
                </c:pt>
                <c:pt idx="44586">
                  <c:v>-14.691478942213516</c:v>
                </c:pt>
                <c:pt idx="44587">
                  <c:v>-11.018609206660138</c:v>
                </c:pt>
                <c:pt idx="44588">
                  <c:v>-11.32468168462292</c:v>
                </c:pt>
                <c:pt idx="44589">
                  <c:v>-8.8761018609206666</c:v>
                </c:pt>
                <c:pt idx="44590">
                  <c:v>-11.32468168462292</c:v>
                </c:pt>
                <c:pt idx="44591">
                  <c:v>-7.3457394711067581</c:v>
                </c:pt>
                <c:pt idx="44592">
                  <c:v>-8.570029382957884</c:v>
                </c:pt>
                <c:pt idx="44593">
                  <c:v>-11.630754162585701</c:v>
                </c:pt>
                <c:pt idx="44594">
                  <c:v>-11.936826640548482</c:v>
                </c:pt>
                <c:pt idx="44595">
                  <c:v>-8.2639569049951032</c:v>
                </c:pt>
                <c:pt idx="44596">
                  <c:v>-8.8761018609206666</c:v>
                </c:pt>
                <c:pt idx="44597">
                  <c:v>-9.1821743388834491</c:v>
                </c:pt>
                <c:pt idx="44598">
                  <c:v>-7.0396669931439764</c:v>
                </c:pt>
                <c:pt idx="44599">
                  <c:v>-6.4275220372184139</c:v>
                </c:pt>
                <c:pt idx="44600">
                  <c:v>-3.0607247796278161</c:v>
                </c:pt>
                <c:pt idx="44601">
                  <c:v>-5.2032321253672871</c:v>
                </c:pt>
                <c:pt idx="44602">
                  <c:v>-4.8971596474045063</c:v>
                </c:pt>
                <c:pt idx="44603">
                  <c:v>-8.8761018609206666</c:v>
                </c:pt>
                <c:pt idx="44604">
                  <c:v>-7.0396669931439764</c:v>
                </c:pt>
                <c:pt idx="44605">
                  <c:v>-6.4275220372184139</c:v>
                </c:pt>
                <c:pt idx="44606">
                  <c:v>-7.3457394711067581</c:v>
                </c:pt>
                <c:pt idx="44607">
                  <c:v>-7.3457394711067581</c:v>
                </c:pt>
                <c:pt idx="44608">
                  <c:v>-10.712536728697357</c:v>
                </c:pt>
                <c:pt idx="44609">
                  <c:v>-6.7335945151811956</c:v>
                </c:pt>
                <c:pt idx="44610">
                  <c:v>-3.0607247796278161</c:v>
                </c:pt>
                <c:pt idx="44611">
                  <c:v>-4.5910871694417246</c:v>
                </c:pt>
                <c:pt idx="44612">
                  <c:v>-3.9789422135161612</c:v>
                </c:pt>
                <c:pt idx="44613">
                  <c:v>-5.8153770812928505</c:v>
                </c:pt>
                <c:pt idx="44614">
                  <c:v>-10.712536728697357</c:v>
                </c:pt>
                <c:pt idx="44615">
                  <c:v>-11.018609206660138</c:v>
                </c:pt>
                <c:pt idx="44616">
                  <c:v>-8.8761018609206666</c:v>
                </c:pt>
                <c:pt idx="44617">
                  <c:v>-10.100391772771793</c:v>
                </c:pt>
                <c:pt idx="44618">
                  <c:v>-7.9578844270323223</c:v>
                </c:pt>
                <c:pt idx="44619">
                  <c:v>-8.8761018609206666</c:v>
                </c:pt>
                <c:pt idx="44620">
                  <c:v>-10.100391772771793</c:v>
                </c:pt>
                <c:pt idx="44621">
                  <c:v>-9.7943192948090125</c:v>
                </c:pt>
                <c:pt idx="44622">
                  <c:v>-6.4275220372184139</c:v>
                </c:pt>
                <c:pt idx="44623">
                  <c:v>-11.018609206660138</c:v>
                </c:pt>
                <c:pt idx="44624">
                  <c:v>-8.570029382957884</c:v>
                </c:pt>
                <c:pt idx="44625">
                  <c:v>-8.8761018609206666</c:v>
                </c:pt>
                <c:pt idx="44626">
                  <c:v>-11.32468168462292</c:v>
                </c:pt>
                <c:pt idx="44627">
                  <c:v>-13.161116552399609</c:v>
                </c:pt>
                <c:pt idx="44628">
                  <c:v>-15.30362389813908</c:v>
                </c:pt>
                <c:pt idx="44629">
                  <c:v>-12.548971596474045</c:v>
                </c:pt>
                <c:pt idx="44630">
                  <c:v>-14.079333986287953</c:v>
                </c:pt>
                <c:pt idx="44631">
                  <c:v>-14.9975514201763</c:v>
                </c:pt>
                <c:pt idx="44632">
                  <c:v>-15.30362389813908</c:v>
                </c:pt>
                <c:pt idx="44633">
                  <c:v>-13.161116552399609</c:v>
                </c:pt>
                <c:pt idx="44634">
                  <c:v>-11.018609206660138</c:v>
                </c:pt>
                <c:pt idx="44635">
                  <c:v>-13.161116552399609</c:v>
                </c:pt>
                <c:pt idx="44636">
                  <c:v>-12.548971596474045</c:v>
                </c:pt>
                <c:pt idx="44637">
                  <c:v>-10.406464250734574</c:v>
                </c:pt>
                <c:pt idx="44638">
                  <c:v>-13.467189030362391</c:v>
                </c:pt>
                <c:pt idx="44639">
                  <c:v>-12.548971596474045</c:v>
                </c:pt>
                <c:pt idx="44640">
                  <c:v>-13.161116552399609</c:v>
                </c:pt>
                <c:pt idx="44641">
                  <c:v>-14.9975514201763</c:v>
                </c:pt>
                <c:pt idx="44642">
                  <c:v>-12.548971596474045</c:v>
                </c:pt>
                <c:pt idx="44643">
                  <c:v>-11.936826640548482</c:v>
                </c:pt>
                <c:pt idx="44644">
                  <c:v>-9.1821743388834491</c:v>
                </c:pt>
                <c:pt idx="44645">
                  <c:v>-11.630754162585701</c:v>
                </c:pt>
                <c:pt idx="44646">
                  <c:v>-11.936826640548482</c:v>
                </c:pt>
                <c:pt idx="44647">
                  <c:v>-7.9578844270323223</c:v>
                </c:pt>
                <c:pt idx="44648">
                  <c:v>-10.100391772771793</c:v>
                </c:pt>
                <c:pt idx="44649">
                  <c:v>-10.406464250734574</c:v>
                </c:pt>
                <c:pt idx="44650">
                  <c:v>-12.242899118511264</c:v>
                </c:pt>
                <c:pt idx="44651">
                  <c:v>-11.32468168462292</c:v>
                </c:pt>
                <c:pt idx="44652">
                  <c:v>-11.936826640548482</c:v>
                </c:pt>
                <c:pt idx="44653">
                  <c:v>-13.773261508325172</c:v>
                </c:pt>
                <c:pt idx="44654">
                  <c:v>-14.9975514201763</c:v>
                </c:pt>
                <c:pt idx="44655">
                  <c:v>-13.467189030362391</c:v>
                </c:pt>
                <c:pt idx="44656">
                  <c:v>-12.855044074436828</c:v>
                </c:pt>
                <c:pt idx="44657">
                  <c:v>-11.936826640548482</c:v>
                </c:pt>
                <c:pt idx="44658">
                  <c:v>-12.548971596474045</c:v>
                </c:pt>
                <c:pt idx="44659">
                  <c:v>-11.018609206660138</c:v>
                </c:pt>
                <c:pt idx="44660">
                  <c:v>-12.242899118511264</c:v>
                </c:pt>
                <c:pt idx="44661">
                  <c:v>-10.100391772771793</c:v>
                </c:pt>
                <c:pt idx="44662">
                  <c:v>-8.8761018609206666</c:v>
                </c:pt>
                <c:pt idx="44663">
                  <c:v>-12.242899118511264</c:v>
                </c:pt>
                <c:pt idx="44664">
                  <c:v>-10.712536728697357</c:v>
                </c:pt>
                <c:pt idx="44665">
                  <c:v>-10.406464250734574</c:v>
                </c:pt>
                <c:pt idx="44666">
                  <c:v>-10.406464250734574</c:v>
                </c:pt>
                <c:pt idx="44667">
                  <c:v>-11.936826640548482</c:v>
                </c:pt>
                <c:pt idx="44668">
                  <c:v>-10.100391772771793</c:v>
                </c:pt>
                <c:pt idx="44669">
                  <c:v>-7.3457394711067581</c:v>
                </c:pt>
                <c:pt idx="44670">
                  <c:v>-9.1821743388834491</c:v>
                </c:pt>
                <c:pt idx="44671">
                  <c:v>-10.712536728697357</c:v>
                </c:pt>
                <c:pt idx="44672">
                  <c:v>-11.018609206660138</c:v>
                </c:pt>
                <c:pt idx="44673">
                  <c:v>-10.712536728697357</c:v>
                </c:pt>
                <c:pt idx="44674">
                  <c:v>-9.1821743388834491</c:v>
                </c:pt>
                <c:pt idx="44675">
                  <c:v>-8.2639569049951032</c:v>
                </c:pt>
                <c:pt idx="44676">
                  <c:v>-10.406464250734574</c:v>
                </c:pt>
                <c:pt idx="44677">
                  <c:v>-8.2639569049951032</c:v>
                </c:pt>
                <c:pt idx="44678">
                  <c:v>-12.242899118511264</c:v>
                </c:pt>
                <c:pt idx="44679">
                  <c:v>-13.773261508325172</c:v>
                </c:pt>
                <c:pt idx="44680">
                  <c:v>-12.548971596474045</c:v>
                </c:pt>
                <c:pt idx="44681">
                  <c:v>-9.1821743388834491</c:v>
                </c:pt>
                <c:pt idx="44682">
                  <c:v>-8.570029382957884</c:v>
                </c:pt>
                <c:pt idx="44683">
                  <c:v>-4.285014691478942</c:v>
                </c:pt>
                <c:pt idx="44684">
                  <c:v>-8.2639569049951032</c:v>
                </c:pt>
                <c:pt idx="44685">
                  <c:v>-7.9578844270323223</c:v>
                </c:pt>
                <c:pt idx="44686">
                  <c:v>-5.2032321253672871</c:v>
                </c:pt>
                <c:pt idx="44687">
                  <c:v>-9.7943192948090125</c:v>
                </c:pt>
                <c:pt idx="44688">
                  <c:v>-6.1214495592556322</c:v>
                </c:pt>
                <c:pt idx="44689">
                  <c:v>-8.2639569049951032</c:v>
                </c:pt>
                <c:pt idx="44690">
                  <c:v>-10.406464250734574</c:v>
                </c:pt>
                <c:pt idx="44691">
                  <c:v>-10.100391772771793</c:v>
                </c:pt>
                <c:pt idx="44692">
                  <c:v>-9.7943192948090125</c:v>
                </c:pt>
                <c:pt idx="44693">
                  <c:v>-9.1821743388834491</c:v>
                </c:pt>
                <c:pt idx="44694">
                  <c:v>-10.712536728697357</c:v>
                </c:pt>
                <c:pt idx="44695">
                  <c:v>-12.548971596474045</c:v>
                </c:pt>
                <c:pt idx="44696">
                  <c:v>-13.773261508325172</c:v>
                </c:pt>
                <c:pt idx="44697">
                  <c:v>-13.161116552399609</c:v>
                </c:pt>
                <c:pt idx="44698">
                  <c:v>-12.242899118511264</c:v>
                </c:pt>
                <c:pt idx="44699">
                  <c:v>-14.079333986287953</c:v>
                </c:pt>
                <c:pt idx="44700">
                  <c:v>-12.548971596474045</c:v>
                </c:pt>
                <c:pt idx="44701">
                  <c:v>-11.32468168462292</c:v>
                </c:pt>
                <c:pt idx="44702">
                  <c:v>-10.712536728697357</c:v>
                </c:pt>
                <c:pt idx="44703">
                  <c:v>-10.712536728697357</c:v>
                </c:pt>
                <c:pt idx="44704">
                  <c:v>-14.385406464250735</c:v>
                </c:pt>
                <c:pt idx="44705">
                  <c:v>-11.018609206660138</c:v>
                </c:pt>
                <c:pt idx="44706">
                  <c:v>-10.712536728697357</c:v>
                </c:pt>
                <c:pt idx="44707">
                  <c:v>-11.32468168462292</c:v>
                </c:pt>
                <c:pt idx="44708">
                  <c:v>-11.630754162585701</c:v>
                </c:pt>
                <c:pt idx="44709">
                  <c:v>-13.773261508325172</c:v>
                </c:pt>
                <c:pt idx="44710">
                  <c:v>-11.936826640548482</c:v>
                </c:pt>
                <c:pt idx="44711">
                  <c:v>-12.855044074436828</c:v>
                </c:pt>
                <c:pt idx="44712">
                  <c:v>-13.161116552399609</c:v>
                </c:pt>
                <c:pt idx="44713">
                  <c:v>-13.161116552399609</c:v>
                </c:pt>
                <c:pt idx="44714">
                  <c:v>-12.855044074436828</c:v>
                </c:pt>
                <c:pt idx="44715">
                  <c:v>-9.1821743388834491</c:v>
                </c:pt>
                <c:pt idx="44716">
                  <c:v>-11.018609206660138</c:v>
                </c:pt>
                <c:pt idx="44717">
                  <c:v>-11.32468168462292</c:v>
                </c:pt>
                <c:pt idx="44718">
                  <c:v>-9.1821743388834491</c:v>
                </c:pt>
                <c:pt idx="44719">
                  <c:v>-10.100391772771793</c:v>
                </c:pt>
                <c:pt idx="44720">
                  <c:v>-11.32468168462292</c:v>
                </c:pt>
                <c:pt idx="44721">
                  <c:v>-8.570029382957884</c:v>
                </c:pt>
                <c:pt idx="44722">
                  <c:v>-10.712536728697357</c:v>
                </c:pt>
                <c:pt idx="44723">
                  <c:v>-7.0396669931439764</c:v>
                </c:pt>
                <c:pt idx="44724">
                  <c:v>-6.4275220372184139</c:v>
                </c:pt>
                <c:pt idx="44725">
                  <c:v>-11.630754162585701</c:v>
                </c:pt>
                <c:pt idx="44726">
                  <c:v>-14.079333986287953</c:v>
                </c:pt>
                <c:pt idx="44727">
                  <c:v>-15.915768854064645</c:v>
                </c:pt>
                <c:pt idx="44728">
                  <c:v>-14.385406464250735</c:v>
                </c:pt>
                <c:pt idx="44729">
                  <c:v>-15.60969637610186</c:v>
                </c:pt>
                <c:pt idx="44730">
                  <c:v>-13.773261508325172</c:v>
                </c:pt>
                <c:pt idx="44731">
                  <c:v>-11.630754162585701</c:v>
                </c:pt>
                <c:pt idx="44732">
                  <c:v>-14.9975514201763</c:v>
                </c:pt>
                <c:pt idx="44733">
                  <c:v>-13.467189030362391</c:v>
                </c:pt>
                <c:pt idx="44734">
                  <c:v>-13.161116552399609</c:v>
                </c:pt>
                <c:pt idx="44735">
                  <c:v>-15.915768854064645</c:v>
                </c:pt>
                <c:pt idx="44736">
                  <c:v>-13.773261508325172</c:v>
                </c:pt>
                <c:pt idx="44737">
                  <c:v>-12.548971596474045</c:v>
                </c:pt>
                <c:pt idx="44738">
                  <c:v>-10.712536728697357</c:v>
                </c:pt>
                <c:pt idx="44739">
                  <c:v>-11.32468168462292</c:v>
                </c:pt>
                <c:pt idx="44740">
                  <c:v>-13.467189030362391</c:v>
                </c:pt>
                <c:pt idx="44741">
                  <c:v>-11.630754162585701</c:v>
                </c:pt>
                <c:pt idx="44742">
                  <c:v>-8.2639569049951032</c:v>
                </c:pt>
                <c:pt idx="44743">
                  <c:v>-8.2639569049951032</c:v>
                </c:pt>
                <c:pt idx="44744">
                  <c:v>-7.0396669931439764</c:v>
                </c:pt>
                <c:pt idx="44745">
                  <c:v>-9.1821743388834491</c:v>
                </c:pt>
                <c:pt idx="44746">
                  <c:v>-11.32468168462292</c:v>
                </c:pt>
                <c:pt idx="44747">
                  <c:v>-10.100391772771793</c:v>
                </c:pt>
                <c:pt idx="44748">
                  <c:v>-13.161116552399609</c:v>
                </c:pt>
                <c:pt idx="44749">
                  <c:v>-11.018609206660138</c:v>
                </c:pt>
                <c:pt idx="44750">
                  <c:v>-6.7335945151811956</c:v>
                </c:pt>
                <c:pt idx="44751">
                  <c:v>-5.8153770812928505</c:v>
                </c:pt>
                <c:pt idx="44752">
                  <c:v>-7.3457394711067581</c:v>
                </c:pt>
                <c:pt idx="44753">
                  <c:v>-8.570029382957884</c:v>
                </c:pt>
                <c:pt idx="44754">
                  <c:v>-9.7943192948090125</c:v>
                </c:pt>
                <c:pt idx="44755">
                  <c:v>-11.630754162585701</c:v>
                </c:pt>
                <c:pt idx="44756">
                  <c:v>-13.161116552399609</c:v>
                </c:pt>
                <c:pt idx="44757">
                  <c:v>-12.548971596474045</c:v>
                </c:pt>
                <c:pt idx="44758">
                  <c:v>-12.242899118511264</c:v>
                </c:pt>
                <c:pt idx="44759">
                  <c:v>-9.7943192948090125</c:v>
                </c:pt>
                <c:pt idx="44760">
                  <c:v>-10.406464250734574</c:v>
                </c:pt>
                <c:pt idx="44761">
                  <c:v>-11.32468168462292</c:v>
                </c:pt>
                <c:pt idx="44762">
                  <c:v>-8.570029382957884</c:v>
                </c:pt>
                <c:pt idx="44763">
                  <c:v>-8.570029382957884</c:v>
                </c:pt>
                <c:pt idx="44764">
                  <c:v>-7.6518119490695398</c:v>
                </c:pt>
                <c:pt idx="44765">
                  <c:v>-8.570029382957884</c:v>
                </c:pt>
                <c:pt idx="44766">
                  <c:v>-6.1214495592556322</c:v>
                </c:pt>
                <c:pt idx="44767">
                  <c:v>-8.2639569049951032</c:v>
                </c:pt>
                <c:pt idx="44768">
                  <c:v>-8.2639569049951032</c:v>
                </c:pt>
                <c:pt idx="44769">
                  <c:v>-10.406464250734574</c:v>
                </c:pt>
                <c:pt idx="44770">
                  <c:v>-5.5093046033300688</c:v>
                </c:pt>
                <c:pt idx="44771">
                  <c:v>-5.5093046033300688</c:v>
                </c:pt>
                <c:pt idx="44772">
                  <c:v>-7.0396669931439764</c:v>
                </c:pt>
                <c:pt idx="44773">
                  <c:v>-4.285014691478942</c:v>
                </c:pt>
                <c:pt idx="44774">
                  <c:v>-4.5910871694417246</c:v>
                </c:pt>
                <c:pt idx="44775">
                  <c:v>-5.2032321253672871</c:v>
                </c:pt>
                <c:pt idx="44776">
                  <c:v>-11.630754162585701</c:v>
                </c:pt>
                <c:pt idx="44777">
                  <c:v>-8.8761018609206666</c:v>
                </c:pt>
                <c:pt idx="44778">
                  <c:v>-10.406464250734574</c:v>
                </c:pt>
                <c:pt idx="44779">
                  <c:v>-10.406464250734574</c:v>
                </c:pt>
                <c:pt idx="44780">
                  <c:v>-9.7943192948090125</c:v>
                </c:pt>
                <c:pt idx="44781">
                  <c:v>-7.9578844270323223</c:v>
                </c:pt>
                <c:pt idx="44782">
                  <c:v>-7.9578844270323223</c:v>
                </c:pt>
                <c:pt idx="44783">
                  <c:v>-6.7335945151811956</c:v>
                </c:pt>
                <c:pt idx="44784">
                  <c:v>-7.3457394711067581</c:v>
                </c:pt>
                <c:pt idx="44785">
                  <c:v>-7.6518119490695398</c:v>
                </c:pt>
                <c:pt idx="44786">
                  <c:v>-7.3457394711067581</c:v>
                </c:pt>
                <c:pt idx="44787">
                  <c:v>-9.7943192948090125</c:v>
                </c:pt>
                <c:pt idx="44788">
                  <c:v>-12.242899118511264</c:v>
                </c:pt>
                <c:pt idx="44789">
                  <c:v>-10.406464250734574</c:v>
                </c:pt>
                <c:pt idx="44790">
                  <c:v>-14.385406464250735</c:v>
                </c:pt>
                <c:pt idx="44791">
                  <c:v>-13.773261508325172</c:v>
                </c:pt>
                <c:pt idx="44792">
                  <c:v>-12.855044074436828</c:v>
                </c:pt>
                <c:pt idx="44793">
                  <c:v>-11.936826640548482</c:v>
                </c:pt>
                <c:pt idx="44794">
                  <c:v>-10.406464250734574</c:v>
                </c:pt>
                <c:pt idx="44795">
                  <c:v>-7.3457394711067581</c:v>
                </c:pt>
                <c:pt idx="44796">
                  <c:v>-8.8761018609206666</c:v>
                </c:pt>
                <c:pt idx="44797">
                  <c:v>-14.079333986287953</c:v>
                </c:pt>
                <c:pt idx="44798">
                  <c:v>-14.079333986287953</c:v>
                </c:pt>
                <c:pt idx="44799">
                  <c:v>-11.936826640548482</c:v>
                </c:pt>
                <c:pt idx="44800">
                  <c:v>-12.242899118511264</c:v>
                </c:pt>
                <c:pt idx="44801">
                  <c:v>-14.385406464250735</c:v>
                </c:pt>
                <c:pt idx="44802">
                  <c:v>-15.30362389813908</c:v>
                </c:pt>
                <c:pt idx="44803">
                  <c:v>-10.712536728697357</c:v>
                </c:pt>
                <c:pt idx="44804">
                  <c:v>-11.630754162585701</c:v>
                </c:pt>
                <c:pt idx="44805">
                  <c:v>-9.7943192948090125</c:v>
                </c:pt>
                <c:pt idx="44806">
                  <c:v>-9.1821743388834491</c:v>
                </c:pt>
                <c:pt idx="44807">
                  <c:v>-7.9578844270323223</c:v>
                </c:pt>
                <c:pt idx="44808">
                  <c:v>-7.3457394711067581</c:v>
                </c:pt>
                <c:pt idx="44809">
                  <c:v>-11.630754162585701</c:v>
                </c:pt>
                <c:pt idx="44810">
                  <c:v>-9.7943192948090125</c:v>
                </c:pt>
                <c:pt idx="44811">
                  <c:v>-14.079333986287953</c:v>
                </c:pt>
                <c:pt idx="44812">
                  <c:v>-10.100391772771793</c:v>
                </c:pt>
                <c:pt idx="44813">
                  <c:v>-10.100391772771793</c:v>
                </c:pt>
                <c:pt idx="44814">
                  <c:v>-8.2639569049951032</c:v>
                </c:pt>
                <c:pt idx="44815">
                  <c:v>-9.1821743388834491</c:v>
                </c:pt>
                <c:pt idx="44816">
                  <c:v>-6.4275220372184139</c:v>
                </c:pt>
                <c:pt idx="44817">
                  <c:v>-7.3457394711067581</c:v>
                </c:pt>
                <c:pt idx="44818">
                  <c:v>-12.548971596474045</c:v>
                </c:pt>
                <c:pt idx="44819">
                  <c:v>-13.161116552399609</c:v>
                </c:pt>
                <c:pt idx="44820">
                  <c:v>-11.018609206660138</c:v>
                </c:pt>
                <c:pt idx="44821">
                  <c:v>-9.1821743388834491</c:v>
                </c:pt>
                <c:pt idx="44822">
                  <c:v>-10.712536728697357</c:v>
                </c:pt>
                <c:pt idx="44823">
                  <c:v>-4.5910871694417246</c:v>
                </c:pt>
                <c:pt idx="44824">
                  <c:v>-10.100391772771793</c:v>
                </c:pt>
                <c:pt idx="44825">
                  <c:v>-12.548971596474045</c:v>
                </c:pt>
                <c:pt idx="44826">
                  <c:v>-11.630754162585701</c:v>
                </c:pt>
                <c:pt idx="44827">
                  <c:v>-11.018609206660138</c:v>
                </c:pt>
                <c:pt idx="44828">
                  <c:v>-11.32468168462292</c:v>
                </c:pt>
                <c:pt idx="44829">
                  <c:v>-14.079333986287953</c:v>
                </c:pt>
                <c:pt idx="44830">
                  <c:v>-11.018609206660138</c:v>
                </c:pt>
                <c:pt idx="44831">
                  <c:v>-11.32468168462292</c:v>
                </c:pt>
                <c:pt idx="44832">
                  <c:v>-8.8761018609206666</c:v>
                </c:pt>
                <c:pt idx="44833">
                  <c:v>-11.936826640548482</c:v>
                </c:pt>
                <c:pt idx="44834">
                  <c:v>-10.406464250734574</c:v>
                </c:pt>
                <c:pt idx="44835">
                  <c:v>-10.100391772771793</c:v>
                </c:pt>
                <c:pt idx="44836">
                  <c:v>-13.773261508325172</c:v>
                </c:pt>
                <c:pt idx="44837">
                  <c:v>-10.712536728697357</c:v>
                </c:pt>
                <c:pt idx="44838">
                  <c:v>-10.712536728697357</c:v>
                </c:pt>
                <c:pt idx="44839">
                  <c:v>-8.2639569049951032</c:v>
                </c:pt>
                <c:pt idx="44840">
                  <c:v>-7.3457394711067581</c:v>
                </c:pt>
                <c:pt idx="44841">
                  <c:v>-9.7943192948090125</c:v>
                </c:pt>
                <c:pt idx="44842">
                  <c:v>-9.1821743388834491</c:v>
                </c:pt>
                <c:pt idx="44843">
                  <c:v>-8.8761018609206666</c:v>
                </c:pt>
                <c:pt idx="44844">
                  <c:v>-10.100391772771793</c:v>
                </c:pt>
                <c:pt idx="44845">
                  <c:v>-11.018609206660138</c:v>
                </c:pt>
                <c:pt idx="44846">
                  <c:v>-11.018609206660138</c:v>
                </c:pt>
                <c:pt idx="44847">
                  <c:v>-10.712536728697357</c:v>
                </c:pt>
                <c:pt idx="44848">
                  <c:v>-12.548971596474045</c:v>
                </c:pt>
                <c:pt idx="44849">
                  <c:v>-11.32468168462292</c:v>
                </c:pt>
                <c:pt idx="44850">
                  <c:v>-10.712536728697357</c:v>
                </c:pt>
                <c:pt idx="44851">
                  <c:v>-9.7943192948090125</c:v>
                </c:pt>
                <c:pt idx="44852">
                  <c:v>-11.630754162585701</c:v>
                </c:pt>
                <c:pt idx="44853">
                  <c:v>-12.548971596474045</c:v>
                </c:pt>
                <c:pt idx="44854">
                  <c:v>-12.242899118511264</c:v>
                </c:pt>
                <c:pt idx="44855">
                  <c:v>-9.7943192948090125</c:v>
                </c:pt>
                <c:pt idx="44856">
                  <c:v>-8.8761018609206666</c:v>
                </c:pt>
                <c:pt idx="44857">
                  <c:v>-7.3457394711067581</c:v>
                </c:pt>
                <c:pt idx="44858">
                  <c:v>-9.1821743388834491</c:v>
                </c:pt>
                <c:pt idx="44859">
                  <c:v>-10.100391772771793</c:v>
                </c:pt>
                <c:pt idx="44860">
                  <c:v>-11.630754162585701</c:v>
                </c:pt>
                <c:pt idx="44861">
                  <c:v>-9.1821743388834491</c:v>
                </c:pt>
                <c:pt idx="44862">
                  <c:v>-12.242899118511264</c:v>
                </c:pt>
                <c:pt idx="44863">
                  <c:v>-12.855044074436828</c:v>
                </c:pt>
                <c:pt idx="44864">
                  <c:v>-11.936826640548482</c:v>
                </c:pt>
                <c:pt idx="44865">
                  <c:v>-10.100391772771793</c:v>
                </c:pt>
                <c:pt idx="44866">
                  <c:v>-12.855044074436828</c:v>
                </c:pt>
                <c:pt idx="44867">
                  <c:v>-10.712536728697357</c:v>
                </c:pt>
                <c:pt idx="44868">
                  <c:v>-10.406464250734574</c:v>
                </c:pt>
                <c:pt idx="44869">
                  <c:v>-10.406464250734574</c:v>
                </c:pt>
                <c:pt idx="44870">
                  <c:v>-12.242899118511264</c:v>
                </c:pt>
                <c:pt idx="44871">
                  <c:v>-12.855044074436828</c:v>
                </c:pt>
                <c:pt idx="44872">
                  <c:v>-8.570029382957884</c:v>
                </c:pt>
                <c:pt idx="44873">
                  <c:v>-6.4275220372184139</c:v>
                </c:pt>
                <c:pt idx="44874">
                  <c:v>-10.406464250734574</c:v>
                </c:pt>
                <c:pt idx="44875">
                  <c:v>-7.0396669931439764</c:v>
                </c:pt>
                <c:pt idx="44876">
                  <c:v>-10.406464250734574</c:v>
                </c:pt>
                <c:pt idx="44877">
                  <c:v>-11.630754162585701</c:v>
                </c:pt>
                <c:pt idx="44878">
                  <c:v>-11.630754162585701</c:v>
                </c:pt>
                <c:pt idx="44879">
                  <c:v>-12.242899118511264</c:v>
                </c:pt>
                <c:pt idx="44880">
                  <c:v>-11.018609206660138</c:v>
                </c:pt>
                <c:pt idx="44881">
                  <c:v>-11.936826640548482</c:v>
                </c:pt>
                <c:pt idx="44882">
                  <c:v>-12.855044074436828</c:v>
                </c:pt>
                <c:pt idx="44883">
                  <c:v>-9.1821743388834491</c:v>
                </c:pt>
                <c:pt idx="44884">
                  <c:v>-13.467189030362391</c:v>
                </c:pt>
                <c:pt idx="44885">
                  <c:v>-10.406464250734574</c:v>
                </c:pt>
                <c:pt idx="44886">
                  <c:v>-8.570029382957884</c:v>
                </c:pt>
                <c:pt idx="44887">
                  <c:v>-8.8761018609206666</c:v>
                </c:pt>
                <c:pt idx="44888">
                  <c:v>-10.100391772771793</c:v>
                </c:pt>
                <c:pt idx="44889">
                  <c:v>-9.1821743388834491</c:v>
                </c:pt>
                <c:pt idx="44890">
                  <c:v>-11.018609206660138</c:v>
                </c:pt>
                <c:pt idx="44891">
                  <c:v>-13.773261508325172</c:v>
                </c:pt>
                <c:pt idx="44892">
                  <c:v>-11.936826640548482</c:v>
                </c:pt>
                <c:pt idx="44893">
                  <c:v>-13.467189030362391</c:v>
                </c:pt>
                <c:pt idx="44894">
                  <c:v>-10.406464250734574</c:v>
                </c:pt>
                <c:pt idx="44895">
                  <c:v>-11.936826640548482</c:v>
                </c:pt>
                <c:pt idx="44896">
                  <c:v>-10.100391772771793</c:v>
                </c:pt>
                <c:pt idx="44897">
                  <c:v>-7.3457394711067581</c:v>
                </c:pt>
                <c:pt idx="44898">
                  <c:v>-7.0396669931439764</c:v>
                </c:pt>
                <c:pt idx="44899">
                  <c:v>-7.0396669931439764</c:v>
                </c:pt>
                <c:pt idx="44900">
                  <c:v>-7.0396669931439764</c:v>
                </c:pt>
                <c:pt idx="44901">
                  <c:v>-6.1214495592556322</c:v>
                </c:pt>
                <c:pt idx="44902">
                  <c:v>-10.100391772771793</c:v>
                </c:pt>
                <c:pt idx="44903">
                  <c:v>-11.630754162585701</c:v>
                </c:pt>
                <c:pt idx="44904">
                  <c:v>-9.7943192948090125</c:v>
                </c:pt>
                <c:pt idx="44905">
                  <c:v>-8.570029382957884</c:v>
                </c:pt>
                <c:pt idx="44906">
                  <c:v>-8.2639569049951032</c:v>
                </c:pt>
                <c:pt idx="44907">
                  <c:v>-7.6518119490695398</c:v>
                </c:pt>
                <c:pt idx="44908">
                  <c:v>-10.100391772771793</c:v>
                </c:pt>
                <c:pt idx="44909">
                  <c:v>-9.1821743388834491</c:v>
                </c:pt>
                <c:pt idx="44910">
                  <c:v>-5.8153770812928505</c:v>
                </c:pt>
                <c:pt idx="44911">
                  <c:v>-7.3457394711067581</c:v>
                </c:pt>
                <c:pt idx="44912">
                  <c:v>-7.6518119490695398</c:v>
                </c:pt>
                <c:pt idx="44913">
                  <c:v>-7.6518119490695398</c:v>
                </c:pt>
                <c:pt idx="44914">
                  <c:v>-7.9578844270323223</c:v>
                </c:pt>
                <c:pt idx="44915">
                  <c:v>-7.6518119490695398</c:v>
                </c:pt>
                <c:pt idx="44916">
                  <c:v>-9.1821743388834491</c:v>
                </c:pt>
                <c:pt idx="44917">
                  <c:v>-10.100391772771793</c:v>
                </c:pt>
                <c:pt idx="44918">
                  <c:v>-7.9578844270323223</c:v>
                </c:pt>
                <c:pt idx="44919">
                  <c:v>-10.406464250734574</c:v>
                </c:pt>
                <c:pt idx="44920">
                  <c:v>-11.018609206660138</c:v>
                </c:pt>
                <c:pt idx="44921">
                  <c:v>-10.406464250734574</c:v>
                </c:pt>
                <c:pt idx="44922">
                  <c:v>-10.712536728697357</c:v>
                </c:pt>
                <c:pt idx="44923">
                  <c:v>-8.570029382957884</c:v>
                </c:pt>
                <c:pt idx="44924">
                  <c:v>-9.7943192948090125</c:v>
                </c:pt>
                <c:pt idx="44925">
                  <c:v>-6.7335945151811956</c:v>
                </c:pt>
                <c:pt idx="44926">
                  <c:v>-6.7335945151811956</c:v>
                </c:pt>
                <c:pt idx="44927">
                  <c:v>-7.6518119490695398</c:v>
                </c:pt>
                <c:pt idx="44928">
                  <c:v>-6.7335945151811956</c:v>
                </c:pt>
                <c:pt idx="44929">
                  <c:v>-7.6518119490695398</c:v>
                </c:pt>
                <c:pt idx="44930">
                  <c:v>-10.100391772771793</c:v>
                </c:pt>
                <c:pt idx="44931">
                  <c:v>-7.9578844270323223</c:v>
                </c:pt>
                <c:pt idx="44932">
                  <c:v>-6.1214495592556322</c:v>
                </c:pt>
                <c:pt idx="44933">
                  <c:v>-5.8153770812928505</c:v>
                </c:pt>
                <c:pt idx="44934">
                  <c:v>-3.672869735553379</c:v>
                </c:pt>
                <c:pt idx="44935">
                  <c:v>-2.7546523016650344</c:v>
                </c:pt>
                <c:pt idx="44936">
                  <c:v>-3.9789422135161612</c:v>
                </c:pt>
                <c:pt idx="44937">
                  <c:v>-2.142507345739471</c:v>
                </c:pt>
                <c:pt idx="44938">
                  <c:v>-6.4275220372184139</c:v>
                </c:pt>
                <c:pt idx="44939">
                  <c:v>-6.1214495592556322</c:v>
                </c:pt>
                <c:pt idx="44940">
                  <c:v>-6.4275220372184139</c:v>
                </c:pt>
                <c:pt idx="44941">
                  <c:v>-7.0396669931439764</c:v>
                </c:pt>
                <c:pt idx="44942">
                  <c:v>-7.6518119490695398</c:v>
                </c:pt>
                <c:pt idx="44943">
                  <c:v>-6.1214495592556322</c:v>
                </c:pt>
                <c:pt idx="44944">
                  <c:v>-5.2032321253672871</c:v>
                </c:pt>
                <c:pt idx="44945">
                  <c:v>-5.2032321253672871</c:v>
                </c:pt>
                <c:pt idx="44946">
                  <c:v>-4.8971596474045063</c:v>
                </c:pt>
                <c:pt idx="44947">
                  <c:v>-4.8971596474045063</c:v>
                </c:pt>
                <c:pt idx="44948">
                  <c:v>-7.9578844270323223</c:v>
                </c:pt>
                <c:pt idx="44949">
                  <c:v>-7.3457394711067581</c:v>
                </c:pt>
                <c:pt idx="44950">
                  <c:v>-9.7943192948090125</c:v>
                </c:pt>
                <c:pt idx="44951">
                  <c:v>-11.630754162585701</c:v>
                </c:pt>
                <c:pt idx="44952">
                  <c:v>-10.712536728697357</c:v>
                </c:pt>
                <c:pt idx="44953">
                  <c:v>-11.018609206660138</c:v>
                </c:pt>
                <c:pt idx="44954">
                  <c:v>-12.548971596474045</c:v>
                </c:pt>
                <c:pt idx="44955">
                  <c:v>-10.100391772771793</c:v>
                </c:pt>
                <c:pt idx="44956">
                  <c:v>-10.712536728697357</c:v>
                </c:pt>
                <c:pt idx="44957">
                  <c:v>-11.630754162585701</c:v>
                </c:pt>
                <c:pt idx="44958">
                  <c:v>-11.936826640548482</c:v>
                </c:pt>
                <c:pt idx="44959">
                  <c:v>-11.018609206660138</c:v>
                </c:pt>
                <c:pt idx="44960">
                  <c:v>-12.242899118511264</c:v>
                </c:pt>
                <c:pt idx="44961">
                  <c:v>-11.32468168462292</c:v>
                </c:pt>
                <c:pt idx="44962">
                  <c:v>-12.855044074436828</c:v>
                </c:pt>
                <c:pt idx="44963">
                  <c:v>-12.855044074436828</c:v>
                </c:pt>
                <c:pt idx="44964">
                  <c:v>-14.9975514201763</c:v>
                </c:pt>
                <c:pt idx="44965">
                  <c:v>-10.712536728697357</c:v>
                </c:pt>
                <c:pt idx="44966">
                  <c:v>-13.773261508325172</c:v>
                </c:pt>
                <c:pt idx="44967">
                  <c:v>-12.548971596474045</c:v>
                </c:pt>
                <c:pt idx="44968">
                  <c:v>-8.8761018609206666</c:v>
                </c:pt>
                <c:pt idx="44969">
                  <c:v>-10.712536728697357</c:v>
                </c:pt>
                <c:pt idx="44970">
                  <c:v>-12.855044074436828</c:v>
                </c:pt>
                <c:pt idx="44971">
                  <c:v>-12.855044074436828</c:v>
                </c:pt>
                <c:pt idx="44972">
                  <c:v>-11.32468168462292</c:v>
                </c:pt>
                <c:pt idx="44973">
                  <c:v>-9.7943192948090125</c:v>
                </c:pt>
                <c:pt idx="44974">
                  <c:v>-10.712536728697357</c:v>
                </c:pt>
                <c:pt idx="44975">
                  <c:v>-14.079333986287953</c:v>
                </c:pt>
                <c:pt idx="44976">
                  <c:v>-11.936826640548482</c:v>
                </c:pt>
                <c:pt idx="44977">
                  <c:v>-13.773261508325172</c:v>
                </c:pt>
                <c:pt idx="44978">
                  <c:v>-13.773261508325172</c:v>
                </c:pt>
                <c:pt idx="44979">
                  <c:v>-11.630754162585701</c:v>
                </c:pt>
                <c:pt idx="44980">
                  <c:v>-11.936826640548482</c:v>
                </c:pt>
                <c:pt idx="44981">
                  <c:v>-10.100391772771793</c:v>
                </c:pt>
                <c:pt idx="44982">
                  <c:v>-10.100391772771793</c:v>
                </c:pt>
                <c:pt idx="44983">
                  <c:v>-10.712536728697357</c:v>
                </c:pt>
                <c:pt idx="44984">
                  <c:v>-8.2639569049951032</c:v>
                </c:pt>
                <c:pt idx="44985">
                  <c:v>-10.100391772771793</c:v>
                </c:pt>
                <c:pt idx="44986">
                  <c:v>-6.7335945151811956</c:v>
                </c:pt>
                <c:pt idx="44987">
                  <c:v>-10.406464250734574</c:v>
                </c:pt>
                <c:pt idx="44988">
                  <c:v>-7.0396669931439764</c:v>
                </c:pt>
                <c:pt idx="44989">
                  <c:v>-8.8761018609206666</c:v>
                </c:pt>
                <c:pt idx="44990">
                  <c:v>-10.406464250734574</c:v>
                </c:pt>
                <c:pt idx="44991">
                  <c:v>-10.712536728697357</c:v>
                </c:pt>
                <c:pt idx="44992">
                  <c:v>-9.1821743388834491</c:v>
                </c:pt>
                <c:pt idx="44993">
                  <c:v>-11.936826640548482</c:v>
                </c:pt>
                <c:pt idx="44994">
                  <c:v>-7.6518119490695398</c:v>
                </c:pt>
                <c:pt idx="44995">
                  <c:v>-6.7335945151811956</c:v>
                </c:pt>
                <c:pt idx="44996">
                  <c:v>-7.0396669931439764</c:v>
                </c:pt>
                <c:pt idx="44997">
                  <c:v>-6.1214495592556322</c:v>
                </c:pt>
                <c:pt idx="44998">
                  <c:v>-3.3667972575905978</c:v>
                </c:pt>
                <c:pt idx="44999">
                  <c:v>-4.8971596474045063</c:v>
                </c:pt>
                <c:pt idx="45000">
                  <c:v>-8.2639569049951032</c:v>
                </c:pt>
                <c:pt idx="45001">
                  <c:v>-10.100391772771793</c:v>
                </c:pt>
                <c:pt idx="45002">
                  <c:v>-8.8761018609206666</c:v>
                </c:pt>
                <c:pt idx="45003">
                  <c:v>-6.7335945151811956</c:v>
                </c:pt>
                <c:pt idx="45004">
                  <c:v>-5.8153770812928505</c:v>
                </c:pt>
                <c:pt idx="45005">
                  <c:v>-6.1214495592556322</c:v>
                </c:pt>
                <c:pt idx="45006">
                  <c:v>-7.9578844270323223</c:v>
                </c:pt>
                <c:pt idx="45007">
                  <c:v>-6.4275220372184139</c:v>
                </c:pt>
                <c:pt idx="45008">
                  <c:v>-6.7335945151811956</c:v>
                </c:pt>
                <c:pt idx="45009">
                  <c:v>-6.7335945151811956</c:v>
                </c:pt>
                <c:pt idx="45010">
                  <c:v>-7.0396669931439764</c:v>
                </c:pt>
                <c:pt idx="45011">
                  <c:v>-9.7943192948090125</c:v>
                </c:pt>
                <c:pt idx="45012">
                  <c:v>-8.570029382957884</c:v>
                </c:pt>
                <c:pt idx="45013">
                  <c:v>-6.4275220372184139</c:v>
                </c:pt>
                <c:pt idx="45014">
                  <c:v>-6.1214495592556322</c:v>
                </c:pt>
                <c:pt idx="45015">
                  <c:v>-10.406464250734574</c:v>
                </c:pt>
                <c:pt idx="45016">
                  <c:v>-10.406464250734574</c:v>
                </c:pt>
                <c:pt idx="45017">
                  <c:v>-10.100391772771793</c:v>
                </c:pt>
                <c:pt idx="45018">
                  <c:v>-12.548971596474045</c:v>
                </c:pt>
                <c:pt idx="45019">
                  <c:v>-12.242899118511264</c:v>
                </c:pt>
                <c:pt idx="45020">
                  <c:v>-10.406464250734574</c:v>
                </c:pt>
                <c:pt idx="45021">
                  <c:v>-8.2639569049951032</c:v>
                </c:pt>
                <c:pt idx="45022">
                  <c:v>-8.570029382957884</c:v>
                </c:pt>
                <c:pt idx="45023">
                  <c:v>-10.100391772771793</c:v>
                </c:pt>
                <c:pt idx="45024">
                  <c:v>-9.1821743388834491</c:v>
                </c:pt>
                <c:pt idx="45025">
                  <c:v>-11.018609206660138</c:v>
                </c:pt>
                <c:pt idx="45026">
                  <c:v>-14.079333986287953</c:v>
                </c:pt>
                <c:pt idx="45027">
                  <c:v>-11.018609206660138</c:v>
                </c:pt>
                <c:pt idx="45028">
                  <c:v>-8.2639569049951032</c:v>
                </c:pt>
                <c:pt idx="45029">
                  <c:v>-10.100391772771793</c:v>
                </c:pt>
                <c:pt idx="45030">
                  <c:v>-7.9578844270323223</c:v>
                </c:pt>
                <c:pt idx="45031">
                  <c:v>-7.6518119490695398</c:v>
                </c:pt>
                <c:pt idx="45032">
                  <c:v>-12.242899118511264</c:v>
                </c:pt>
                <c:pt idx="45033">
                  <c:v>-15.60969637610186</c:v>
                </c:pt>
                <c:pt idx="45034">
                  <c:v>-11.936826640548482</c:v>
                </c:pt>
                <c:pt idx="45035">
                  <c:v>-11.32468168462292</c:v>
                </c:pt>
                <c:pt idx="45036">
                  <c:v>-11.32468168462292</c:v>
                </c:pt>
                <c:pt idx="45037">
                  <c:v>-14.079333986287953</c:v>
                </c:pt>
                <c:pt idx="45038">
                  <c:v>-11.018609206660138</c:v>
                </c:pt>
                <c:pt idx="45039">
                  <c:v>-15.915768854064645</c:v>
                </c:pt>
                <c:pt idx="45040">
                  <c:v>-16.527913809990206</c:v>
                </c:pt>
                <c:pt idx="45041">
                  <c:v>-13.467189030362391</c:v>
                </c:pt>
                <c:pt idx="45042">
                  <c:v>-11.630754162585701</c:v>
                </c:pt>
                <c:pt idx="45043">
                  <c:v>-11.936826640548482</c:v>
                </c:pt>
                <c:pt idx="45044">
                  <c:v>-15.30362389813908</c:v>
                </c:pt>
                <c:pt idx="45045">
                  <c:v>-13.773261508325172</c:v>
                </c:pt>
                <c:pt idx="45046">
                  <c:v>-15.60969637610186</c:v>
                </c:pt>
                <c:pt idx="45047">
                  <c:v>-16.527913809990206</c:v>
                </c:pt>
                <c:pt idx="45048">
                  <c:v>-13.467189030362391</c:v>
                </c:pt>
                <c:pt idx="45049">
                  <c:v>-15.60969637610186</c:v>
                </c:pt>
                <c:pt idx="45050">
                  <c:v>-14.385406464250735</c:v>
                </c:pt>
                <c:pt idx="45051">
                  <c:v>-15.60969637610186</c:v>
                </c:pt>
                <c:pt idx="45052">
                  <c:v>-14.385406464250735</c:v>
                </c:pt>
                <c:pt idx="45053">
                  <c:v>-16.833986287952989</c:v>
                </c:pt>
                <c:pt idx="45054">
                  <c:v>-17.752203721841333</c:v>
                </c:pt>
                <c:pt idx="45055">
                  <c:v>-14.691478942213516</c:v>
                </c:pt>
                <c:pt idx="45056">
                  <c:v>-14.9975514201763</c:v>
                </c:pt>
                <c:pt idx="45057">
                  <c:v>-15.60969637610186</c:v>
                </c:pt>
                <c:pt idx="45058">
                  <c:v>-13.161116552399609</c:v>
                </c:pt>
                <c:pt idx="45059">
                  <c:v>-14.691478942213516</c:v>
                </c:pt>
                <c:pt idx="45060">
                  <c:v>-13.467189030362391</c:v>
                </c:pt>
                <c:pt idx="45061">
                  <c:v>-12.242899118511264</c:v>
                </c:pt>
                <c:pt idx="45062">
                  <c:v>-12.855044074436828</c:v>
                </c:pt>
                <c:pt idx="45063">
                  <c:v>-13.467189030362391</c:v>
                </c:pt>
                <c:pt idx="45064">
                  <c:v>-12.548971596474045</c:v>
                </c:pt>
                <c:pt idx="45065">
                  <c:v>-12.242899118511264</c:v>
                </c:pt>
                <c:pt idx="45066">
                  <c:v>-12.855044074436828</c:v>
                </c:pt>
                <c:pt idx="45067">
                  <c:v>-12.855044074436828</c:v>
                </c:pt>
                <c:pt idx="45068">
                  <c:v>-12.242899118511264</c:v>
                </c:pt>
                <c:pt idx="45069">
                  <c:v>-12.242899118511264</c:v>
                </c:pt>
                <c:pt idx="45070">
                  <c:v>-14.079333986287953</c:v>
                </c:pt>
                <c:pt idx="45071">
                  <c:v>-12.855044074436828</c:v>
                </c:pt>
                <c:pt idx="45072">
                  <c:v>-11.018609206660138</c:v>
                </c:pt>
                <c:pt idx="45073">
                  <c:v>-9.7943192948090125</c:v>
                </c:pt>
                <c:pt idx="45074">
                  <c:v>-8.8761018609206666</c:v>
                </c:pt>
                <c:pt idx="45075">
                  <c:v>-9.7943192948090125</c:v>
                </c:pt>
                <c:pt idx="45076">
                  <c:v>-12.855044074436828</c:v>
                </c:pt>
                <c:pt idx="45077">
                  <c:v>-13.773261508325172</c:v>
                </c:pt>
                <c:pt idx="45078">
                  <c:v>-15.60969637610186</c:v>
                </c:pt>
                <c:pt idx="45079">
                  <c:v>-11.936826640548482</c:v>
                </c:pt>
                <c:pt idx="45080">
                  <c:v>-11.32468168462292</c:v>
                </c:pt>
                <c:pt idx="45081">
                  <c:v>-10.712536728697357</c:v>
                </c:pt>
                <c:pt idx="45082">
                  <c:v>-9.1821743388834491</c:v>
                </c:pt>
                <c:pt idx="45083">
                  <c:v>-9.7943192948090125</c:v>
                </c:pt>
                <c:pt idx="45084">
                  <c:v>-11.32468168462292</c:v>
                </c:pt>
                <c:pt idx="45085">
                  <c:v>-10.406464250734574</c:v>
                </c:pt>
                <c:pt idx="45086">
                  <c:v>-11.936826640548482</c:v>
                </c:pt>
                <c:pt idx="45087">
                  <c:v>-11.32468168462292</c:v>
                </c:pt>
                <c:pt idx="45088">
                  <c:v>-11.32468168462292</c:v>
                </c:pt>
                <c:pt idx="45089">
                  <c:v>-11.936826640548482</c:v>
                </c:pt>
                <c:pt idx="45090">
                  <c:v>-10.406464250734574</c:v>
                </c:pt>
                <c:pt idx="45091">
                  <c:v>-8.8761018609206666</c:v>
                </c:pt>
                <c:pt idx="45092">
                  <c:v>-11.32468168462292</c:v>
                </c:pt>
                <c:pt idx="45093">
                  <c:v>-8.570029382957884</c:v>
                </c:pt>
                <c:pt idx="45094">
                  <c:v>-9.1821743388834491</c:v>
                </c:pt>
                <c:pt idx="45095">
                  <c:v>-7.3457394711067581</c:v>
                </c:pt>
                <c:pt idx="45096">
                  <c:v>-11.936826640548482</c:v>
                </c:pt>
                <c:pt idx="45097">
                  <c:v>-10.712536728697357</c:v>
                </c:pt>
                <c:pt idx="45098">
                  <c:v>-9.7943192948090125</c:v>
                </c:pt>
                <c:pt idx="45099">
                  <c:v>-8.8761018609206666</c:v>
                </c:pt>
                <c:pt idx="45100">
                  <c:v>-7.3457394711067581</c:v>
                </c:pt>
                <c:pt idx="45101">
                  <c:v>-8.2639569049951032</c:v>
                </c:pt>
                <c:pt idx="45102">
                  <c:v>-10.406464250734574</c:v>
                </c:pt>
                <c:pt idx="45103">
                  <c:v>-10.100391772771793</c:v>
                </c:pt>
                <c:pt idx="45104">
                  <c:v>-13.467189030362391</c:v>
                </c:pt>
                <c:pt idx="45105">
                  <c:v>-12.548971596474045</c:v>
                </c:pt>
                <c:pt idx="45106">
                  <c:v>-13.773261508325172</c:v>
                </c:pt>
                <c:pt idx="45107">
                  <c:v>-11.630754162585701</c:v>
                </c:pt>
                <c:pt idx="45108">
                  <c:v>-11.936826640548482</c:v>
                </c:pt>
                <c:pt idx="45109">
                  <c:v>-9.1821743388834491</c:v>
                </c:pt>
                <c:pt idx="45110">
                  <c:v>-10.712536728697357</c:v>
                </c:pt>
                <c:pt idx="45111">
                  <c:v>-10.406464250734574</c:v>
                </c:pt>
                <c:pt idx="45112">
                  <c:v>-11.018609206660138</c:v>
                </c:pt>
                <c:pt idx="45113">
                  <c:v>-11.936826640548482</c:v>
                </c:pt>
                <c:pt idx="45114">
                  <c:v>-11.32468168462292</c:v>
                </c:pt>
                <c:pt idx="45115">
                  <c:v>-9.1821743388834491</c:v>
                </c:pt>
                <c:pt idx="45116">
                  <c:v>-13.467189030362391</c:v>
                </c:pt>
                <c:pt idx="45117">
                  <c:v>-11.936826640548482</c:v>
                </c:pt>
                <c:pt idx="45118">
                  <c:v>-12.242899118511264</c:v>
                </c:pt>
                <c:pt idx="45119">
                  <c:v>-12.855044074436828</c:v>
                </c:pt>
                <c:pt idx="45120">
                  <c:v>-16.527913809990206</c:v>
                </c:pt>
                <c:pt idx="45121">
                  <c:v>-17.140058765915768</c:v>
                </c:pt>
                <c:pt idx="45122">
                  <c:v>-16.527913809990206</c:v>
                </c:pt>
                <c:pt idx="45123">
                  <c:v>-11.32468168462292</c:v>
                </c:pt>
                <c:pt idx="45124">
                  <c:v>-14.385406464250735</c:v>
                </c:pt>
                <c:pt idx="45125">
                  <c:v>-12.855044074436828</c:v>
                </c:pt>
                <c:pt idx="45126">
                  <c:v>-13.773261508325172</c:v>
                </c:pt>
                <c:pt idx="45127">
                  <c:v>-12.242899118511264</c:v>
                </c:pt>
                <c:pt idx="45128">
                  <c:v>-13.467189030362391</c:v>
                </c:pt>
                <c:pt idx="45129">
                  <c:v>-15.60969637610186</c:v>
                </c:pt>
                <c:pt idx="45130">
                  <c:v>-13.467189030362391</c:v>
                </c:pt>
                <c:pt idx="45131">
                  <c:v>-17.140058765915768</c:v>
                </c:pt>
                <c:pt idx="45132">
                  <c:v>-15.915768854064645</c:v>
                </c:pt>
                <c:pt idx="45133">
                  <c:v>-14.691478942213516</c:v>
                </c:pt>
                <c:pt idx="45134">
                  <c:v>-13.773261508325172</c:v>
                </c:pt>
                <c:pt idx="45135">
                  <c:v>-11.018609206660138</c:v>
                </c:pt>
                <c:pt idx="45136">
                  <c:v>-12.548971596474045</c:v>
                </c:pt>
                <c:pt idx="45137">
                  <c:v>-15.30362389813908</c:v>
                </c:pt>
                <c:pt idx="45138">
                  <c:v>-8.8761018609206666</c:v>
                </c:pt>
                <c:pt idx="45139">
                  <c:v>-8.8761018609206666</c:v>
                </c:pt>
                <c:pt idx="45140">
                  <c:v>-11.018609206660138</c:v>
                </c:pt>
                <c:pt idx="45141">
                  <c:v>-11.018609206660138</c:v>
                </c:pt>
                <c:pt idx="45142">
                  <c:v>-13.467189030362391</c:v>
                </c:pt>
                <c:pt idx="45143">
                  <c:v>-13.467189030362391</c:v>
                </c:pt>
                <c:pt idx="45144">
                  <c:v>-10.406464250734574</c:v>
                </c:pt>
                <c:pt idx="45145">
                  <c:v>-12.855044074436828</c:v>
                </c:pt>
                <c:pt idx="45146">
                  <c:v>-15.915768854064645</c:v>
                </c:pt>
                <c:pt idx="45147">
                  <c:v>-15.915768854064645</c:v>
                </c:pt>
                <c:pt idx="45148">
                  <c:v>-15.30362389813908</c:v>
                </c:pt>
                <c:pt idx="45149">
                  <c:v>-14.079333986287953</c:v>
                </c:pt>
                <c:pt idx="45150">
                  <c:v>-14.9975514201763</c:v>
                </c:pt>
                <c:pt idx="45151">
                  <c:v>-13.773261508325172</c:v>
                </c:pt>
                <c:pt idx="45152">
                  <c:v>-13.467189030362391</c:v>
                </c:pt>
                <c:pt idx="45153">
                  <c:v>-13.161116552399609</c:v>
                </c:pt>
                <c:pt idx="45154">
                  <c:v>-11.936826640548482</c:v>
                </c:pt>
                <c:pt idx="45155">
                  <c:v>-11.32468168462292</c:v>
                </c:pt>
                <c:pt idx="45156">
                  <c:v>-12.548971596474045</c:v>
                </c:pt>
                <c:pt idx="45157">
                  <c:v>-12.855044074436828</c:v>
                </c:pt>
                <c:pt idx="45158">
                  <c:v>-11.32468168462292</c:v>
                </c:pt>
                <c:pt idx="45159">
                  <c:v>-10.100391772771793</c:v>
                </c:pt>
                <c:pt idx="45160">
                  <c:v>-13.773261508325172</c:v>
                </c:pt>
                <c:pt idx="45161">
                  <c:v>-13.161116552399609</c:v>
                </c:pt>
                <c:pt idx="45162">
                  <c:v>-11.630754162585701</c:v>
                </c:pt>
                <c:pt idx="45163">
                  <c:v>-11.018609206660138</c:v>
                </c:pt>
                <c:pt idx="45164">
                  <c:v>-13.773261508325172</c:v>
                </c:pt>
                <c:pt idx="45165">
                  <c:v>-15.60969637610186</c:v>
                </c:pt>
                <c:pt idx="45166">
                  <c:v>-13.773261508325172</c:v>
                </c:pt>
                <c:pt idx="45167">
                  <c:v>-13.467189030362391</c:v>
                </c:pt>
                <c:pt idx="45168">
                  <c:v>-8.8761018609206666</c:v>
                </c:pt>
                <c:pt idx="45169">
                  <c:v>-8.2639569049951032</c:v>
                </c:pt>
                <c:pt idx="45170">
                  <c:v>-10.406464250734574</c:v>
                </c:pt>
                <c:pt idx="45171">
                  <c:v>-8.570029382957884</c:v>
                </c:pt>
                <c:pt idx="45172">
                  <c:v>-7.9578844270323223</c:v>
                </c:pt>
                <c:pt idx="45173">
                  <c:v>-10.100391772771793</c:v>
                </c:pt>
                <c:pt idx="45174">
                  <c:v>-6.7335945151811956</c:v>
                </c:pt>
                <c:pt idx="45175">
                  <c:v>-7.9578844270323223</c:v>
                </c:pt>
                <c:pt idx="45176">
                  <c:v>-6.7335945151811956</c:v>
                </c:pt>
                <c:pt idx="45177">
                  <c:v>-8.570029382957884</c:v>
                </c:pt>
                <c:pt idx="45178">
                  <c:v>-11.018609206660138</c:v>
                </c:pt>
                <c:pt idx="45179">
                  <c:v>-12.242899118511264</c:v>
                </c:pt>
                <c:pt idx="45180">
                  <c:v>-11.936826640548482</c:v>
                </c:pt>
                <c:pt idx="45181">
                  <c:v>-12.855044074436828</c:v>
                </c:pt>
                <c:pt idx="45182">
                  <c:v>-11.936826640548482</c:v>
                </c:pt>
                <c:pt idx="45183">
                  <c:v>-10.406464250734574</c:v>
                </c:pt>
                <c:pt idx="45184">
                  <c:v>-11.018609206660138</c:v>
                </c:pt>
                <c:pt idx="45185">
                  <c:v>-12.855044074436828</c:v>
                </c:pt>
                <c:pt idx="45186">
                  <c:v>-12.548971596474045</c:v>
                </c:pt>
                <c:pt idx="45187">
                  <c:v>-7.3457394711067581</c:v>
                </c:pt>
                <c:pt idx="45188">
                  <c:v>-6.1214495592556322</c:v>
                </c:pt>
                <c:pt idx="45189">
                  <c:v>-7.6518119490695398</c:v>
                </c:pt>
                <c:pt idx="45190">
                  <c:v>-6.4275220372184139</c:v>
                </c:pt>
                <c:pt idx="45191">
                  <c:v>-8.2639569049951032</c:v>
                </c:pt>
                <c:pt idx="45192">
                  <c:v>-10.406464250734574</c:v>
                </c:pt>
                <c:pt idx="45193">
                  <c:v>-11.936826640548482</c:v>
                </c:pt>
                <c:pt idx="45194">
                  <c:v>-7.3457394711067581</c:v>
                </c:pt>
                <c:pt idx="45195">
                  <c:v>-7.0396669931439764</c:v>
                </c:pt>
                <c:pt idx="45196">
                  <c:v>-7.6518119490695398</c:v>
                </c:pt>
                <c:pt idx="45197">
                  <c:v>-7.3457394711067581</c:v>
                </c:pt>
                <c:pt idx="45198">
                  <c:v>-9.1821743388834491</c:v>
                </c:pt>
                <c:pt idx="45199">
                  <c:v>-10.406464250734574</c:v>
                </c:pt>
                <c:pt idx="45200">
                  <c:v>-7.9578844270323223</c:v>
                </c:pt>
                <c:pt idx="45201">
                  <c:v>-9.7943192948090125</c:v>
                </c:pt>
                <c:pt idx="45202">
                  <c:v>-10.100391772771793</c:v>
                </c:pt>
                <c:pt idx="45203">
                  <c:v>-12.242899118511264</c:v>
                </c:pt>
                <c:pt idx="45204">
                  <c:v>-13.773261508325172</c:v>
                </c:pt>
                <c:pt idx="45205">
                  <c:v>-13.467189030362391</c:v>
                </c:pt>
                <c:pt idx="45206">
                  <c:v>-12.855044074436828</c:v>
                </c:pt>
                <c:pt idx="45207">
                  <c:v>-10.712536728697357</c:v>
                </c:pt>
                <c:pt idx="45208">
                  <c:v>-9.7943192948090125</c:v>
                </c:pt>
                <c:pt idx="45209">
                  <c:v>-11.32468168462292</c:v>
                </c:pt>
                <c:pt idx="45210">
                  <c:v>-12.548971596474045</c:v>
                </c:pt>
                <c:pt idx="45211">
                  <c:v>-11.630754162585701</c:v>
                </c:pt>
                <c:pt idx="45212">
                  <c:v>-10.406464250734574</c:v>
                </c:pt>
                <c:pt idx="45213">
                  <c:v>-9.7943192948090125</c:v>
                </c:pt>
                <c:pt idx="45214">
                  <c:v>-13.773261508325172</c:v>
                </c:pt>
                <c:pt idx="45215">
                  <c:v>-11.32468168462292</c:v>
                </c:pt>
                <c:pt idx="45216">
                  <c:v>-10.712536728697357</c:v>
                </c:pt>
                <c:pt idx="45217">
                  <c:v>-12.855044074436828</c:v>
                </c:pt>
                <c:pt idx="45218">
                  <c:v>-11.630754162585701</c:v>
                </c:pt>
                <c:pt idx="45219">
                  <c:v>-12.855044074436828</c:v>
                </c:pt>
                <c:pt idx="45220">
                  <c:v>-11.936826640548482</c:v>
                </c:pt>
                <c:pt idx="45221">
                  <c:v>-11.32468168462292</c:v>
                </c:pt>
                <c:pt idx="45222">
                  <c:v>-11.630754162585701</c:v>
                </c:pt>
                <c:pt idx="45223">
                  <c:v>-12.242899118511264</c:v>
                </c:pt>
                <c:pt idx="45224">
                  <c:v>-13.773261508325172</c:v>
                </c:pt>
                <c:pt idx="45225">
                  <c:v>-12.855044074436828</c:v>
                </c:pt>
                <c:pt idx="45226">
                  <c:v>-14.9975514201763</c:v>
                </c:pt>
                <c:pt idx="45227">
                  <c:v>-11.018609206660138</c:v>
                </c:pt>
                <c:pt idx="45228">
                  <c:v>-11.018609206660138</c:v>
                </c:pt>
                <c:pt idx="45229">
                  <c:v>-10.406464250734574</c:v>
                </c:pt>
                <c:pt idx="45230">
                  <c:v>-8.2639569049951032</c:v>
                </c:pt>
                <c:pt idx="45231">
                  <c:v>-10.100391772771793</c:v>
                </c:pt>
                <c:pt idx="45232">
                  <c:v>-9.7943192948090125</c:v>
                </c:pt>
                <c:pt idx="45233">
                  <c:v>-11.018609206660138</c:v>
                </c:pt>
                <c:pt idx="45234">
                  <c:v>-9.7943192948090125</c:v>
                </c:pt>
                <c:pt idx="45235">
                  <c:v>-11.630754162585701</c:v>
                </c:pt>
                <c:pt idx="45236">
                  <c:v>-11.018609206660138</c:v>
                </c:pt>
                <c:pt idx="45237">
                  <c:v>-11.32468168462292</c:v>
                </c:pt>
                <c:pt idx="45238">
                  <c:v>-12.548971596474045</c:v>
                </c:pt>
                <c:pt idx="45239">
                  <c:v>-13.467189030362391</c:v>
                </c:pt>
                <c:pt idx="45240">
                  <c:v>-11.936826640548482</c:v>
                </c:pt>
                <c:pt idx="45241">
                  <c:v>-11.018609206660138</c:v>
                </c:pt>
                <c:pt idx="45242">
                  <c:v>-7.9578844270323223</c:v>
                </c:pt>
                <c:pt idx="45243">
                  <c:v>-10.100391772771793</c:v>
                </c:pt>
                <c:pt idx="45244">
                  <c:v>-11.630754162585701</c:v>
                </c:pt>
                <c:pt idx="45245">
                  <c:v>-11.018609206660138</c:v>
                </c:pt>
                <c:pt idx="45246">
                  <c:v>-11.018609206660138</c:v>
                </c:pt>
                <c:pt idx="45247">
                  <c:v>-8.570029382957884</c:v>
                </c:pt>
                <c:pt idx="45248">
                  <c:v>-8.570029382957884</c:v>
                </c:pt>
                <c:pt idx="45249">
                  <c:v>-10.100391772771793</c:v>
                </c:pt>
                <c:pt idx="45250">
                  <c:v>-14.079333986287953</c:v>
                </c:pt>
                <c:pt idx="45251">
                  <c:v>-11.630754162585701</c:v>
                </c:pt>
                <c:pt idx="45252">
                  <c:v>-10.712536728697357</c:v>
                </c:pt>
                <c:pt idx="45253">
                  <c:v>-8.570029382957884</c:v>
                </c:pt>
                <c:pt idx="45254">
                  <c:v>-7.9578844270323223</c:v>
                </c:pt>
                <c:pt idx="45255">
                  <c:v>-7.6518119490695398</c:v>
                </c:pt>
                <c:pt idx="45256">
                  <c:v>-7.3457394711067581</c:v>
                </c:pt>
                <c:pt idx="45257">
                  <c:v>-7.3457394711067581</c:v>
                </c:pt>
                <c:pt idx="45258">
                  <c:v>-11.018609206660138</c:v>
                </c:pt>
                <c:pt idx="45259">
                  <c:v>-14.079333986287953</c:v>
                </c:pt>
                <c:pt idx="45260">
                  <c:v>-13.467189030362391</c:v>
                </c:pt>
                <c:pt idx="45261">
                  <c:v>-14.385406464250735</c:v>
                </c:pt>
                <c:pt idx="45262">
                  <c:v>-11.32468168462292</c:v>
                </c:pt>
                <c:pt idx="45263">
                  <c:v>-13.467189030362391</c:v>
                </c:pt>
                <c:pt idx="45264">
                  <c:v>-11.32468168462292</c:v>
                </c:pt>
                <c:pt idx="45265">
                  <c:v>-9.7943192948090125</c:v>
                </c:pt>
                <c:pt idx="45266">
                  <c:v>-6.1214495592556322</c:v>
                </c:pt>
                <c:pt idx="45267">
                  <c:v>-6.4275220372184139</c:v>
                </c:pt>
                <c:pt idx="45268">
                  <c:v>-5.2032321253672871</c:v>
                </c:pt>
                <c:pt idx="45269">
                  <c:v>-7.9578844270323223</c:v>
                </c:pt>
                <c:pt idx="45270">
                  <c:v>-5.5093046033300688</c:v>
                </c:pt>
                <c:pt idx="45271">
                  <c:v>-8.570029382957884</c:v>
                </c:pt>
                <c:pt idx="45272">
                  <c:v>-6.1214495592556322</c:v>
                </c:pt>
                <c:pt idx="45273">
                  <c:v>-4.8971596474045063</c:v>
                </c:pt>
                <c:pt idx="45274">
                  <c:v>-8.8761018609206666</c:v>
                </c:pt>
                <c:pt idx="45275">
                  <c:v>-12.548971596474045</c:v>
                </c:pt>
                <c:pt idx="45276">
                  <c:v>-7.9578844270323223</c:v>
                </c:pt>
                <c:pt idx="45277">
                  <c:v>-7.6518119490695398</c:v>
                </c:pt>
                <c:pt idx="45278">
                  <c:v>-7.6518119490695398</c:v>
                </c:pt>
                <c:pt idx="45279">
                  <c:v>-7.9578844270323223</c:v>
                </c:pt>
                <c:pt idx="45280">
                  <c:v>-6.1214495592556322</c:v>
                </c:pt>
                <c:pt idx="45281">
                  <c:v>-7.6518119490695398</c:v>
                </c:pt>
                <c:pt idx="45282">
                  <c:v>-9.1821743388834491</c:v>
                </c:pt>
                <c:pt idx="45283">
                  <c:v>-7.0396669931439764</c:v>
                </c:pt>
                <c:pt idx="45284">
                  <c:v>-8.2639569049951032</c:v>
                </c:pt>
                <c:pt idx="45285">
                  <c:v>-7.9578844270323223</c:v>
                </c:pt>
                <c:pt idx="45286">
                  <c:v>-10.712536728697357</c:v>
                </c:pt>
                <c:pt idx="45287">
                  <c:v>-11.936826640548482</c:v>
                </c:pt>
                <c:pt idx="45288">
                  <c:v>-12.242899118511264</c:v>
                </c:pt>
                <c:pt idx="45289">
                  <c:v>-13.773261508325172</c:v>
                </c:pt>
                <c:pt idx="45290">
                  <c:v>-9.1821743388834491</c:v>
                </c:pt>
                <c:pt idx="45291">
                  <c:v>-11.32468168462292</c:v>
                </c:pt>
                <c:pt idx="45292">
                  <c:v>-8.8761018609206666</c:v>
                </c:pt>
                <c:pt idx="45293">
                  <c:v>-8.2639569049951032</c:v>
                </c:pt>
                <c:pt idx="45294">
                  <c:v>-7.6518119490695398</c:v>
                </c:pt>
                <c:pt idx="45295">
                  <c:v>-8.2639569049951032</c:v>
                </c:pt>
                <c:pt idx="45296">
                  <c:v>-15.60969637610186</c:v>
                </c:pt>
                <c:pt idx="45297">
                  <c:v>-12.242899118511264</c:v>
                </c:pt>
                <c:pt idx="45298">
                  <c:v>-10.406464250734574</c:v>
                </c:pt>
                <c:pt idx="45299">
                  <c:v>-12.242899118511264</c:v>
                </c:pt>
                <c:pt idx="45300">
                  <c:v>-8.8761018609206666</c:v>
                </c:pt>
                <c:pt idx="45301">
                  <c:v>-12.548971596474045</c:v>
                </c:pt>
                <c:pt idx="45302">
                  <c:v>-12.548971596474045</c:v>
                </c:pt>
                <c:pt idx="45303">
                  <c:v>-11.630754162585701</c:v>
                </c:pt>
                <c:pt idx="45304">
                  <c:v>-11.018609206660138</c:v>
                </c:pt>
                <c:pt idx="45305">
                  <c:v>-9.1821743388834491</c:v>
                </c:pt>
                <c:pt idx="45306">
                  <c:v>-11.018609206660138</c:v>
                </c:pt>
                <c:pt idx="45307">
                  <c:v>-10.712536728697357</c:v>
                </c:pt>
                <c:pt idx="45308">
                  <c:v>-13.161116552399609</c:v>
                </c:pt>
                <c:pt idx="45309">
                  <c:v>-14.691478942213516</c:v>
                </c:pt>
                <c:pt idx="45310">
                  <c:v>-14.079333986287953</c:v>
                </c:pt>
                <c:pt idx="45311">
                  <c:v>-15.30362389813908</c:v>
                </c:pt>
                <c:pt idx="45312">
                  <c:v>-16.833986287952989</c:v>
                </c:pt>
                <c:pt idx="45313">
                  <c:v>-14.9975514201763</c:v>
                </c:pt>
                <c:pt idx="45314">
                  <c:v>-11.32468168462292</c:v>
                </c:pt>
                <c:pt idx="45315">
                  <c:v>-12.548971596474045</c:v>
                </c:pt>
                <c:pt idx="45316">
                  <c:v>-11.32468168462292</c:v>
                </c:pt>
                <c:pt idx="45317">
                  <c:v>-10.712536728697357</c:v>
                </c:pt>
                <c:pt idx="45318">
                  <c:v>-14.385406464250735</c:v>
                </c:pt>
                <c:pt idx="45319">
                  <c:v>-12.548971596474045</c:v>
                </c:pt>
                <c:pt idx="45320">
                  <c:v>-14.691478942213516</c:v>
                </c:pt>
                <c:pt idx="45321">
                  <c:v>-13.161116552399609</c:v>
                </c:pt>
                <c:pt idx="45322">
                  <c:v>-11.018609206660138</c:v>
                </c:pt>
                <c:pt idx="45323">
                  <c:v>-11.630754162585701</c:v>
                </c:pt>
                <c:pt idx="45324">
                  <c:v>-11.32468168462292</c:v>
                </c:pt>
                <c:pt idx="45325">
                  <c:v>-14.385406464250735</c:v>
                </c:pt>
                <c:pt idx="45326">
                  <c:v>-10.406464250734574</c:v>
                </c:pt>
                <c:pt idx="45327">
                  <c:v>-12.548971596474045</c:v>
                </c:pt>
                <c:pt idx="45328">
                  <c:v>-15.60969637610186</c:v>
                </c:pt>
                <c:pt idx="45329">
                  <c:v>-17.140058765915768</c:v>
                </c:pt>
                <c:pt idx="45330">
                  <c:v>-14.385406464250735</c:v>
                </c:pt>
                <c:pt idx="45331">
                  <c:v>-10.100391772771793</c:v>
                </c:pt>
                <c:pt idx="45332">
                  <c:v>-12.855044074436828</c:v>
                </c:pt>
                <c:pt idx="45333">
                  <c:v>-11.936826640548482</c:v>
                </c:pt>
                <c:pt idx="45334">
                  <c:v>-11.936826640548482</c:v>
                </c:pt>
                <c:pt idx="45335">
                  <c:v>-13.161116552399609</c:v>
                </c:pt>
                <c:pt idx="45336">
                  <c:v>-11.936826640548482</c:v>
                </c:pt>
                <c:pt idx="45337">
                  <c:v>-11.32468168462292</c:v>
                </c:pt>
                <c:pt idx="45338">
                  <c:v>-12.242899118511264</c:v>
                </c:pt>
                <c:pt idx="45339">
                  <c:v>-12.548971596474045</c:v>
                </c:pt>
                <c:pt idx="45340">
                  <c:v>-14.385406464250735</c:v>
                </c:pt>
                <c:pt idx="45341">
                  <c:v>-15.915768854064645</c:v>
                </c:pt>
                <c:pt idx="45342">
                  <c:v>-13.467189030362391</c:v>
                </c:pt>
                <c:pt idx="45343">
                  <c:v>-12.855044074436828</c:v>
                </c:pt>
                <c:pt idx="45344">
                  <c:v>-11.32468168462292</c:v>
                </c:pt>
                <c:pt idx="45345">
                  <c:v>-11.018609206660138</c:v>
                </c:pt>
                <c:pt idx="45346">
                  <c:v>-13.161116552399609</c:v>
                </c:pt>
                <c:pt idx="45347">
                  <c:v>-11.936826640548482</c:v>
                </c:pt>
                <c:pt idx="45348">
                  <c:v>-13.773261508325172</c:v>
                </c:pt>
                <c:pt idx="45349">
                  <c:v>-11.936826640548482</c:v>
                </c:pt>
                <c:pt idx="45350">
                  <c:v>-12.242899118511264</c:v>
                </c:pt>
                <c:pt idx="45351">
                  <c:v>-13.467189030362391</c:v>
                </c:pt>
                <c:pt idx="45352">
                  <c:v>-12.242899118511264</c:v>
                </c:pt>
                <c:pt idx="45353">
                  <c:v>-12.548971596474045</c:v>
                </c:pt>
                <c:pt idx="45354">
                  <c:v>-10.100391772771793</c:v>
                </c:pt>
                <c:pt idx="45355">
                  <c:v>-7.9578844270323223</c:v>
                </c:pt>
                <c:pt idx="45356">
                  <c:v>-6.7335945151811956</c:v>
                </c:pt>
                <c:pt idx="45357">
                  <c:v>-7.9578844270323223</c:v>
                </c:pt>
                <c:pt idx="45358">
                  <c:v>-11.630754162585701</c:v>
                </c:pt>
                <c:pt idx="45359">
                  <c:v>-11.018609206660138</c:v>
                </c:pt>
                <c:pt idx="45360">
                  <c:v>-10.406464250734574</c:v>
                </c:pt>
                <c:pt idx="45361">
                  <c:v>-8.8761018609206666</c:v>
                </c:pt>
                <c:pt idx="45362">
                  <c:v>-11.630754162585701</c:v>
                </c:pt>
                <c:pt idx="45363">
                  <c:v>-12.548971596474045</c:v>
                </c:pt>
                <c:pt idx="45364">
                  <c:v>-11.018609206660138</c:v>
                </c:pt>
                <c:pt idx="45365">
                  <c:v>-10.712536728697357</c:v>
                </c:pt>
                <c:pt idx="45366">
                  <c:v>-10.712536728697357</c:v>
                </c:pt>
                <c:pt idx="45367">
                  <c:v>-11.32468168462292</c:v>
                </c:pt>
                <c:pt idx="45368">
                  <c:v>-14.9975514201763</c:v>
                </c:pt>
                <c:pt idx="45369">
                  <c:v>-13.467189030362391</c:v>
                </c:pt>
                <c:pt idx="45370">
                  <c:v>-11.630754162585701</c:v>
                </c:pt>
                <c:pt idx="45371">
                  <c:v>-13.161116552399609</c:v>
                </c:pt>
                <c:pt idx="45372">
                  <c:v>-12.242899118511264</c:v>
                </c:pt>
                <c:pt idx="45373">
                  <c:v>-11.936826640548482</c:v>
                </c:pt>
                <c:pt idx="45374">
                  <c:v>-11.936826640548482</c:v>
                </c:pt>
                <c:pt idx="45375">
                  <c:v>-11.630754162585701</c:v>
                </c:pt>
                <c:pt idx="45376">
                  <c:v>-12.548971596474045</c:v>
                </c:pt>
                <c:pt idx="45377">
                  <c:v>-11.32468168462292</c:v>
                </c:pt>
                <c:pt idx="45378">
                  <c:v>-8.8761018609206666</c:v>
                </c:pt>
                <c:pt idx="45379">
                  <c:v>-8.570029382957884</c:v>
                </c:pt>
                <c:pt idx="45380">
                  <c:v>-9.7943192948090125</c:v>
                </c:pt>
                <c:pt idx="45381">
                  <c:v>-11.32468168462292</c:v>
                </c:pt>
                <c:pt idx="45382">
                  <c:v>-8.8761018609206666</c:v>
                </c:pt>
                <c:pt idx="45383">
                  <c:v>-10.712536728697357</c:v>
                </c:pt>
                <c:pt idx="45384">
                  <c:v>-12.548971596474045</c:v>
                </c:pt>
                <c:pt idx="45385">
                  <c:v>-12.548971596474045</c:v>
                </c:pt>
                <c:pt idx="45386">
                  <c:v>-10.100391772771793</c:v>
                </c:pt>
                <c:pt idx="45387">
                  <c:v>-11.630754162585701</c:v>
                </c:pt>
                <c:pt idx="45388">
                  <c:v>-10.712536728697357</c:v>
                </c:pt>
                <c:pt idx="45389">
                  <c:v>-13.773261508325172</c:v>
                </c:pt>
                <c:pt idx="45390">
                  <c:v>-11.936826640548482</c:v>
                </c:pt>
                <c:pt idx="45391">
                  <c:v>-10.712536728697357</c:v>
                </c:pt>
                <c:pt idx="45392">
                  <c:v>-11.936826640548482</c:v>
                </c:pt>
                <c:pt idx="45393">
                  <c:v>-9.7943192948090125</c:v>
                </c:pt>
                <c:pt idx="45394">
                  <c:v>-13.467189030362391</c:v>
                </c:pt>
                <c:pt idx="45395">
                  <c:v>-11.936826640548482</c:v>
                </c:pt>
                <c:pt idx="45396">
                  <c:v>-11.018609206660138</c:v>
                </c:pt>
                <c:pt idx="45397">
                  <c:v>-10.100391772771793</c:v>
                </c:pt>
                <c:pt idx="45398">
                  <c:v>-12.855044074436828</c:v>
                </c:pt>
                <c:pt idx="45399">
                  <c:v>-12.242899118511264</c:v>
                </c:pt>
                <c:pt idx="45400">
                  <c:v>-12.242899118511264</c:v>
                </c:pt>
                <c:pt idx="45401">
                  <c:v>-11.018609206660138</c:v>
                </c:pt>
                <c:pt idx="45402">
                  <c:v>-8.570029382957884</c:v>
                </c:pt>
                <c:pt idx="45403">
                  <c:v>-8.8761018609206666</c:v>
                </c:pt>
                <c:pt idx="45404">
                  <c:v>-9.7943192948090125</c:v>
                </c:pt>
                <c:pt idx="45405">
                  <c:v>-9.7943192948090125</c:v>
                </c:pt>
                <c:pt idx="45406">
                  <c:v>-11.32468168462292</c:v>
                </c:pt>
                <c:pt idx="45407">
                  <c:v>-11.630754162585701</c:v>
                </c:pt>
                <c:pt idx="45408">
                  <c:v>-10.406464250734574</c:v>
                </c:pt>
                <c:pt idx="45409">
                  <c:v>-10.712536728697357</c:v>
                </c:pt>
                <c:pt idx="45410">
                  <c:v>-10.406464250734574</c:v>
                </c:pt>
                <c:pt idx="45411">
                  <c:v>-10.406464250734574</c:v>
                </c:pt>
                <c:pt idx="45412">
                  <c:v>-8.2639569049951032</c:v>
                </c:pt>
                <c:pt idx="45413">
                  <c:v>-9.7943192948090125</c:v>
                </c:pt>
                <c:pt idx="45414">
                  <c:v>-10.712536728697357</c:v>
                </c:pt>
                <c:pt idx="45415">
                  <c:v>-11.936826640548482</c:v>
                </c:pt>
                <c:pt idx="45416">
                  <c:v>-9.1821743388834491</c:v>
                </c:pt>
                <c:pt idx="45417">
                  <c:v>-11.32468168462292</c:v>
                </c:pt>
                <c:pt idx="45418">
                  <c:v>-11.936826640548482</c:v>
                </c:pt>
                <c:pt idx="45419">
                  <c:v>-8.570029382957884</c:v>
                </c:pt>
                <c:pt idx="45420">
                  <c:v>-9.7943192948090125</c:v>
                </c:pt>
                <c:pt idx="45421">
                  <c:v>-6.4275220372184139</c:v>
                </c:pt>
                <c:pt idx="45422">
                  <c:v>-9.7943192948090125</c:v>
                </c:pt>
                <c:pt idx="45423">
                  <c:v>-10.712536728697357</c:v>
                </c:pt>
                <c:pt idx="45424">
                  <c:v>-8.570029382957884</c:v>
                </c:pt>
                <c:pt idx="45425">
                  <c:v>-11.32468168462292</c:v>
                </c:pt>
                <c:pt idx="45426">
                  <c:v>-10.100391772771793</c:v>
                </c:pt>
                <c:pt idx="45427">
                  <c:v>-8.570029382957884</c:v>
                </c:pt>
                <c:pt idx="45428">
                  <c:v>-6.1214495592556322</c:v>
                </c:pt>
                <c:pt idx="45429">
                  <c:v>-6.7335945151811956</c:v>
                </c:pt>
                <c:pt idx="45430">
                  <c:v>-7.6518119490695398</c:v>
                </c:pt>
                <c:pt idx="45431">
                  <c:v>-9.7943192948090125</c:v>
                </c:pt>
                <c:pt idx="45432">
                  <c:v>-8.8761018609206666</c:v>
                </c:pt>
                <c:pt idx="45433">
                  <c:v>-9.1821743388834491</c:v>
                </c:pt>
                <c:pt idx="45434">
                  <c:v>-11.018609206660138</c:v>
                </c:pt>
                <c:pt idx="45435">
                  <c:v>-10.712536728697357</c:v>
                </c:pt>
                <c:pt idx="45436">
                  <c:v>-9.1821743388834491</c:v>
                </c:pt>
                <c:pt idx="45437">
                  <c:v>-10.100391772771793</c:v>
                </c:pt>
                <c:pt idx="45438">
                  <c:v>-9.1821743388834491</c:v>
                </c:pt>
                <c:pt idx="45439">
                  <c:v>-9.1821743388834491</c:v>
                </c:pt>
                <c:pt idx="45440">
                  <c:v>-10.712536728697357</c:v>
                </c:pt>
                <c:pt idx="45441">
                  <c:v>-11.32468168462292</c:v>
                </c:pt>
                <c:pt idx="45442">
                  <c:v>-7.6518119490695398</c:v>
                </c:pt>
                <c:pt idx="45443">
                  <c:v>-9.1821743388834491</c:v>
                </c:pt>
                <c:pt idx="45444">
                  <c:v>-7.9578844270323223</c:v>
                </c:pt>
                <c:pt idx="45445">
                  <c:v>-6.4275220372184139</c:v>
                </c:pt>
                <c:pt idx="45446">
                  <c:v>-12.242899118511264</c:v>
                </c:pt>
                <c:pt idx="45447">
                  <c:v>-11.936826640548482</c:v>
                </c:pt>
                <c:pt idx="45448">
                  <c:v>-9.7943192948090125</c:v>
                </c:pt>
                <c:pt idx="45449">
                  <c:v>-10.712536728697357</c:v>
                </c:pt>
                <c:pt idx="45450">
                  <c:v>-7.9578844270323223</c:v>
                </c:pt>
                <c:pt idx="45451">
                  <c:v>-5.8153770812928505</c:v>
                </c:pt>
                <c:pt idx="45452">
                  <c:v>-3.9789422135161612</c:v>
                </c:pt>
                <c:pt idx="45453">
                  <c:v>-8.2639569049951032</c:v>
                </c:pt>
                <c:pt idx="45454">
                  <c:v>-10.100391772771793</c:v>
                </c:pt>
                <c:pt idx="45455">
                  <c:v>-7.0396669931439764</c:v>
                </c:pt>
                <c:pt idx="45456">
                  <c:v>-7.0396669931439764</c:v>
                </c:pt>
                <c:pt idx="45457">
                  <c:v>-7.9578844270323223</c:v>
                </c:pt>
                <c:pt idx="45458">
                  <c:v>-13.161116552399609</c:v>
                </c:pt>
                <c:pt idx="45459">
                  <c:v>-15.30362389813908</c:v>
                </c:pt>
                <c:pt idx="45460">
                  <c:v>-15.30362389813908</c:v>
                </c:pt>
                <c:pt idx="45461">
                  <c:v>-15.60969637610186</c:v>
                </c:pt>
                <c:pt idx="45462">
                  <c:v>-14.691478942213516</c:v>
                </c:pt>
                <c:pt idx="45463">
                  <c:v>-12.548971596474045</c:v>
                </c:pt>
                <c:pt idx="45464">
                  <c:v>-12.242899118511264</c:v>
                </c:pt>
                <c:pt idx="45465">
                  <c:v>-14.385406464250735</c:v>
                </c:pt>
                <c:pt idx="45466">
                  <c:v>-15.30362389813908</c:v>
                </c:pt>
                <c:pt idx="45467">
                  <c:v>-13.467189030362391</c:v>
                </c:pt>
                <c:pt idx="45468">
                  <c:v>-11.018609206660138</c:v>
                </c:pt>
                <c:pt idx="45469">
                  <c:v>-11.936826640548482</c:v>
                </c:pt>
                <c:pt idx="45470">
                  <c:v>-9.7943192948090125</c:v>
                </c:pt>
                <c:pt idx="45471">
                  <c:v>-12.548971596474045</c:v>
                </c:pt>
                <c:pt idx="45472">
                  <c:v>-12.242899118511264</c:v>
                </c:pt>
                <c:pt idx="45473">
                  <c:v>-5.8153770812928505</c:v>
                </c:pt>
                <c:pt idx="45474">
                  <c:v>-6.1214495592556322</c:v>
                </c:pt>
                <c:pt idx="45475">
                  <c:v>-11.32468168462292</c:v>
                </c:pt>
                <c:pt idx="45476">
                  <c:v>-7.9578844270323223</c:v>
                </c:pt>
                <c:pt idx="45477">
                  <c:v>-8.2639569049951032</c:v>
                </c:pt>
                <c:pt idx="45478">
                  <c:v>-8.8761018609206666</c:v>
                </c:pt>
                <c:pt idx="45479">
                  <c:v>-14.385406464250735</c:v>
                </c:pt>
                <c:pt idx="45480">
                  <c:v>-14.385406464250735</c:v>
                </c:pt>
                <c:pt idx="45481">
                  <c:v>-11.32468168462292</c:v>
                </c:pt>
                <c:pt idx="45482">
                  <c:v>-14.691478942213516</c:v>
                </c:pt>
                <c:pt idx="45483">
                  <c:v>-11.32468168462292</c:v>
                </c:pt>
                <c:pt idx="45484">
                  <c:v>-12.242899118511264</c:v>
                </c:pt>
                <c:pt idx="45485">
                  <c:v>-13.467189030362391</c:v>
                </c:pt>
                <c:pt idx="45486">
                  <c:v>-13.467189030362391</c:v>
                </c:pt>
                <c:pt idx="45487">
                  <c:v>-12.548971596474045</c:v>
                </c:pt>
                <c:pt idx="45488">
                  <c:v>-12.242899118511264</c:v>
                </c:pt>
                <c:pt idx="45489">
                  <c:v>-12.548971596474045</c:v>
                </c:pt>
                <c:pt idx="45490">
                  <c:v>-8.570029382957884</c:v>
                </c:pt>
                <c:pt idx="45491">
                  <c:v>-10.406464250734574</c:v>
                </c:pt>
                <c:pt idx="45492">
                  <c:v>-11.018609206660138</c:v>
                </c:pt>
                <c:pt idx="45493">
                  <c:v>-11.018609206660138</c:v>
                </c:pt>
                <c:pt idx="45494">
                  <c:v>-11.936826640548482</c:v>
                </c:pt>
                <c:pt idx="45495">
                  <c:v>-10.406464250734574</c:v>
                </c:pt>
                <c:pt idx="45496">
                  <c:v>-11.32468168462292</c:v>
                </c:pt>
                <c:pt idx="45497">
                  <c:v>-10.406464250734574</c:v>
                </c:pt>
                <c:pt idx="45498">
                  <c:v>-10.406464250734574</c:v>
                </c:pt>
                <c:pt idx="45499">
                  <c:v>-8.570029382957884</c:v>
                </c:pt>
                <c:pt idx="45500">
                  <c:v>-11.936826640548482</c:v>
                </c:pt>
                <c:pt idx="45501">
                  <c:v>-12.242899118511264</c:v>
                </c:pt>
                <c:pt idx="45502">
                  <c:v>-12.242899118511264</c:v>
                </c:pt>
                <c:pt idx="45503">
                  <c:v>-12.242899118511264</c:v>
                </c:pt>
                <c:pt idx="45504">
                  <c:v>-13.467189030362391</c:v>
                </c:pt>
                <c:pt idx="45505">
                  <c:v>-13.773261508325172</c:v>
                </c:pt>
                <c:pt idx="45506">
                  <c:v>-11.630754162585701</c:v>
                </c:pt>
                <c:pt idx="45507">
                  <c:v>-9.1821743388834491</c:v>
                </c:pt>
                <c:pt idx="45508">
                  <c:v>-6.7335945151811956</c:v>
                </c:pt>
                <c:pt idx="45509">
                  <c:v>-10.100391772771793</c:v>
                </c:pt>
                <c:pt idx="45510">
                  <c:v>-10.100391772771793</c:v>
                </c:pt>
                <c:pt idx="45511">
                  <c:v>-10.100391772771793</c:v>
                </c:pt>
                <c:pt idx="45512">
                  <c:v>-10.712536728697357</c:v>
                </c:pt>
                <c:pt idx="45513">
                  <c:v>-8.2639569049951032</c:v>
                </c:pt>
                <c:pt idx="45514">
                  <c:v>-10.406464250734574</c:v>
                </c:pt>
                <c:pt idx="45515">
                  <c:v>-12.242899118511264</c:v>
                </c:pt>
                <c:pt idx="45516">
                  <c:v>-13.773261508325172</c:v>
                </c:pt>
                <c:pt idx="45517">
                  <c:v>-12.242899118511264</c:v>
                </c:pt>
                <c:pt idx="45518">
                  <c:v>-10.406464250734574</c:v>
                </c:pt>
                <c:pt idx="45519">
                  <c:v>-11.630754162585701</c:v>
                </c:pt>
                <c:pt idx="45520">
                  <c:v>-10.406464250734574</c:v>
                </c:pt>
                <c:pt idx="45521">
                  <c:v>-11.936826640548482</c:v>
                </c:pt>
                <c:pt idx="45522">
                  <c:v>-10.100391772771793</c:v>
                </c:pt>
                <c:pt idx="45523">
                  <c:v>-11.32468168462292</c:v>
                </c:pt>
                <c:pt idx="45524">
                  <c:v>-10.406464250734574</c:v>
                </c:pt>
                <c:pt idx="45525">
                  <c:v>-10.100391772771793</c:v>
                </c:pt>
                <c:pt idx="45526">
                  <c:v>-11.018609206660138</c:v>
                </c:pt>
                <c:pt idx="45527">
                  <c:v>-9.7943192948090125</c:v>
                </c:pt>
                <c:pt idx="45528">
                  <c:v>-13.161116552399609</c:v>
                </c:pt>
                <c:pt idx="45529">
                  <c:v>-11.936826640548482</c:v>
                </c:pt>
                <c:pt idx="45530">
                  <c:v>-13.161116552399609</c:v>
                </c:pt>
                <c:pt idx="45531">
                  <c:v>-11.630754162585701</c:v>
                </c:pt>
                <c:pt idx="45532">
                  <c:v>-8.570029382957884</c:v>
                </c:pt>
                <c:pt idx="45533">
                  <c:v>-11.630754162585701</c:v>
                </c:pt>
                <c:pt idx="45534">
                  <c:v>-14.079333986287953</c:v>
                </c:pt>
                <c:pt idx="45535">
                  <c:v>-12.242899118511264</c:v>
                </c:pt>
                <c:pt idx="45536">
                  <c:v>-10.712536728697357</c:v>
                </c:pt>
                <c:pt idx="45537">
                  <c:v>-9.1821743388834491</c:v>
                </c:pt>
                <c:pt idx="45538">
                  <c:v>-10.712536728697357</c:v>
                </c:pt>
                <c:pt idx="45539">
                  <c:v>-10.100391772771793</c:v>
                </c:pt>
                <c:pt idx="45540">
                  <c:v>-11.936826640548482</c:v>
                </c:pt>
                <c:pt idx="45541">
                  <c:v>-11.936826640548482</c:v>
                </c:pt>
                <c:pt idx="45542">
                  <c:v>-13.773261508325172</c:v>
                </c:pt>
                <c:pt idx="45543">
                  <c:v>-9.7943192948090125</c:v>
                </c:pt>
                <c:pt idx="45544">
                  <c:v>-9.7943192948090125</c:v>
                </c:pt>
                <c:pt idx="45545">
                  <c:v>-12.855044074436828</c:v>
                </c:pt>
                <c:pt idx="45546">
                  <c:v>-11.32468168462292</c:v>
                </c:pt>
                <c:pt idx="45547">
                  <c:v>-11.630754162585701</c:v>
                </c:pt>
                <c:pt idx="45548">
                  <c:v>-8.8761018609206666</c:v>
                </c:pt>
                <c:pt idx="45549">
                  <c:v>-10.712536728697357</c:v>
                </c:pt>
                <c:pt idx="45550">
                  <c:v>-10.406464250734574</c:v>
                </c:pt>
                <c:pt idx="45551">
                  <c:v>-8.570029382957884</c:v>
                </c:pt>
                <c:pt idx="45552">
                  <c:v>-15.30362389813908</c:v>
                </c:pt>
                <c:pt idx="45553">
                  <c:v>-11.630754162585701</c:v>
                </c:pt>
                <c:pt idx="45554">
                  <c:v>-14.385406464250735</c:v>
                </c:pt>
                <c:pt idx="45555">
                  <c:v>-14.691478942213516</c:v>
                </c:pt>
                <c:pt idx="45556">
                  <c:v>-13.161116552399609</c:v>
                </c:pt>
                <c:pt idx="45557">
                  <c:v>-11.936826640548482</c:v>
                </c:pt>
                <c:pt idx="45558">
                  <c:v>-13.773261508325172</c:v>
                </c:pt>
                <c:pt idx="45559">
                  <c:v>-12.242899118511264</c:v>
                </c:pt>
                <c:pt idx="45560">
                  <c:v>-14.385406464250735</c:v>
                </c:pt>
                <c:pt idx="45561">
                  <c:v>-14.079333986287953</c:v>
                </c:pt>
                <c:pt idx="45562">
                  <c:v>-17.140058765915768</c:v>
                </c:pt>
                <c:pt idx="45563">
                  <c:v>-11.936826640548482</c:v>
                </c:pt>
                <c:pt idx="45564">
                  <c:v>-10.100391772771793</c:v>
                </c:pt>
                <c:pt idx="45565">
                  <c:v>-13.161116552399609</c:v>
                </c:pt>
                <c:pt idx="45566">
                  <c:v>-12.855044074436828</c:v>
                </c:pt>
                <c:pt idx="45567">
                  <c:v>-13.773261508325172</c:v>
                </c:pt>
                <c:pt idx="45568">
                  <c:v>-12.242899118511264</c:v>
                </c:pt>
                <c:pt idx="45569">
                  <c:v>-11.936826640548482</c:v>
                </c:pt>
                <c:pt idx="45570">
                  <c:v>-13.161116552399609</c:v>
                </c:pt>
                <c:pt idx="45571">
                  <c:v>-14.079333986287953</c:v>
                </c:pt>
                <c:pt idx="45572">
                  <c:v>-12.548971596474045</c:v>
                </c:pt>
                <c:pt idx="45573">
                  <c:v>-12.548971596474045</c:v>
                </c:pt>
                <c:pt idx="45574">
                  <c:v>-13.773261508325172</c:v>
                </c:pt>
                <c:pt idx="45575">
                  <c:v>-13.161116552399609</c:v>
                </c:pt>
                <c:pt idx="45576">
                  <c:v>-11.018609206660138</c:v>
                </c:pt>
                <c:pt idx="45577">
                  <c:v>-9.1821743388834491</c:v>
                </c:pt>
                <c:pt idx="45578">
                  <c:v>-9.7943192948090125</c:v>
                </c:pt>
                <c:pt idx="45579">
                  <c:v>-11.630754162585701</c:v>
                </c:pt>
                <c:pt idx="45580">
                  <c:v>-14.385406464250735</c:v>
                </c:pt>
                <c:pt idx="45581">
                  <c:v>-14.385406464250735</c:v>
                </c:pt>
                <c:pt idx="45582">
                  <c:v>-12.855044074436828</c:v>
                </c:pt>
                <c:pt idx="45583">
                  <c:v>-10.406464250734574</c:v>
                </c:pt>
                <c:pt idx="45584">
                  <c:v>-10.100391772771793</c:v>
                </c:pt>
                <c:pt idx="45585">
                  <c:v>-11.630754162585701</c:v>
                </c:pt>
                <c:pt idx="45586">
                  <c:v>-12.242899118511264</c:v>
                </c:pt>
                <c:pt idx="45587">
                  <c:v>-8.2639569049951032</c:v>
                </c:pt>
                <c:pt idx="45588">
                  <c:v>-8.2639569049951032</c:v>
                </c:pt>
                <c:pt idx="45589">
                  <c:v>-8.2639569049951032</c:v>
                </c:pt>
                <c:pt idx="45590">
                  <c:v>-11.630754162585701</c:v>
                </c:pt>
                <c:pt idx="45591">
                  <c:v>-9.7943192948090125</c:v>
                </c:pt>
                <c:pt idx="45592">
                  <c:v>-10.100391772771793</c:v>
                </c:pt>
                <c:pt idx="45593">
                  <c:v>-8.8761018609206666</c:v>
                </c:pt>
                <c:pt idx="45594">
                  <c:v>-7.0396669931439764</c:v>
                </c:pt>
                <c:pt idx="45595">
                  <c:v>-9.1821743388834491</c:v>
                </c:pt>
                <c:pt idx="45596">
                  <c:v>-7.6518119490695398</c:v>
                </c:pt>
                <c:pt idx="45597">
                  <c:v>-11.630754162585701</c:v>
                </c:pt>
                <c:pt idx="45598">
                  <c:v>-10.406464250734574</c:v>
                </c:pt>
                <c:pt idx="45599">
                  <c:v>-8.8761018609206666</c:v>
                </c:pt>
                <c:pt idx="45600">
                  <c:v>-8.2639569049951032</c:v>
                </c:pt>
                <c:pt idx="45601">
                  <c:v>-6.4275220372184139</c:v>
                </c:pt>
                <c:pt idx="45602">
                  <c:v>-8.8761018609206666</c:v>
                </c:pt>
                <c:pt idx="45603">
                  <c:v>-5.8153770812928505</c:v>
                </c:pt>
                <c:pt idx="45604">
                  <c:v>-8.2639569049951032</c:v>
                </c:pt>
                <c:pt idx="45605">
                  <c:v>-9.1821743388834491</c:v>
                </c:pt>
                <c:pt idx="45606">
                  <c:v>-9.1821743388834491</c:v>
                </c:pt>
                <c:pt idx="45607">
                  <c:v>-7.3457394711067581</c:v>
                </c:pt>
                <c:pt idx="45608">
                  <c:v>-8.2639569049951032</c:v>
                </c:pt>
                <c:pt idx="45609">
                  <c:v>-7.3457394711067581</c:v>
                </c:pt>
                <c:pt idx="45610">
                  <c:v>-9.1821743388834491</c:v>
                </c:pt>
                <c:pt idx="45611">
                  <c:v>-10.712536728697357</c:v>
                </c:pt>
                <c:pt idx="45612">
                  <c:v>-6.1214495592556322</c:v>
                </c:pt>
                <c:pt idx="45613">
                  <c:v>-7.3457394711067581</c:v>
                </c:pt>
                <c:pt idx="45614">
                  <c:v>-5.5093046033300688</c:v>
                </c:pt>
                <c:pt idx="45615">
                  <c:v>-6.1214495592556322</c:v>
                </c:pt>
                <c:pt idx="45616">
                  <c:v>-6.1214495592556322</c:v>
                </c:pt>
                <c:pt idx="45617">
                  <c:v>-11.018609206660138</c:v>
                </c:pt>
                <c:pt idx="45618">
                  <c:v>-12.242899118511264</c:v>
                </c:pt>
                <c:pt idx="45619">
                  <c:v>-10.712536728697357</c:v>
                </c:pt>
                <c:pt idx="45620">
                  <c:v>-11.630754162585701</c:v>
                </c:pt>
                <c:pt idx="45621">
                  <c:v>-11.32468168462292</c:v>
                </c:pt>
                <c:pt idx="45622">
                  <c:v>-12.242899118511264</c:v>
                </c:pt>
                <c:pt idx="45623">
                  <c:v>-13.161116552399609</c:v>
                </c:pt>
                <c:pt idx="45624">
                  <c:v>-14.079333986287953</c:v>
                </c:pt>
                <c:pt idx="45625">
                  <c:v>-13.467189030362391</c:v>
                </c:pt>
                <c:pt idx="45626">
                  <c:v>-13.467189030362391</c:v>
                </c:pt>
                <c:pt idx="45627">
                  <c:v>-12.242899118511264</c:v>
                </c:pt>
                <c:pt idx="45628">
                  <c:v>-11.32468168462292</c:v>
                </c:pt>
                <c:pt idx="45629">
                  <c:v>-11.32468168462292</c:v>
                </c:pt>
                <c:pt idx="45630">
                  <c:v>-11.018609206660138</c:v>
                </c:pt>
                <c:pt idx="45631">
                  <c:v>-13.773261508325172</c:v>
                </c:pt>
                <c:pt idx="45632">
                  <c:v>-11.936826640548482</c:v>
                </c:pt>
                <c:pt idx="45633">
                  <c:v>-9.1821743388834491</c:v>
                </c:pt>
                <c:pt idx="45634">
                  <c:v>-13.467189030362391</c:v>
                </c:pt>
                <c:pt idx="45635">
                  <c:v>-12.548971596474045</c:v>
                </c:pt>
                <c:pt idx="45636">
                  <c:v>-12.242899118511264</c:v>
                </c:pt>
                <c:pt idx="45637">
                  <c:v>-11.630754162585701</c:v>
                </c:pt>
                <c:pt idx="45638">
                  <c:v>-10.406464250734574</c:v>
                </c:pt>
                <c:pt idx="45639">
                  <c:v>-14.691478942213516</c:v>
                </c:pt>
                <c:pt idx="45640">
                  <c:v>-12.548971596474045</c:v>
                </c:pt>
                <c:pt idx="45641">
                  <c:v>-12.548971596474045</c:v>
                </c:pt>
                <c:pt idx="45642">
                  <c:v>-13.161116552399609</c:v>
                </c:pt>
                <c:pt idx="45643">
                  <c:v>-11.018609206660138</c:v>
                </c:pt>
                <c:pt idx="45644">
                  <c:v>-14.385406464250735</c:v>
                </c:pt>
                <c:pt idx="45645">
                  <c:v>-13.161116552399609</c:v>
                </c:pt>
                <c:pt idx="45646">
                  <c:v>-14.9975514201763</c:v>
                </c:pt>
                <c:pt idx="45647">
                  <c:v>-14.9975514201763</c:v>
                </c:pt>
                <c:pt idx="45648">
                  <c:v>-15.915768854064645</c:v>
                </c:pt>
                <c:pt idx="45649">
                  <c:v>-14.079333986287953</c:v>
                </c:pt>
                <c:pt idx="45650">
                  <c:v>-13.467189030362391</c:v>
                </c:pt>
                <c:pt idx="45651">
                  <c:v>-14.691478942213516</c:v>
                </c:pt>
                <c:pt idx="45652">
                  <c:v>-14.079333986287953</c:v>
                </c:pt>
                <c:pt idx="45653">
                  <c:v>-11.630754162585701</c:v>
                </c:pt>
                <c:pt idx="45654">
                  <c:v>-13.773261508325172</c:v>
                </c:pt>
                <c:pt idx="45655">
                  <c:v>-12.855044074436828</c:v>
                </c:pt>
                <c:pt idx="45656">
                  <c:v>-12.855044074436828</c:v>
                </c:pt>
                <c:pt idx="45657">
                  <c:v>-12.242899118511264</c:v>
                </c:pt>
                <c:pt idx="45658">
                  <c:v>-14.385406464250735</c:v>
                </c:pt>
                <c:pt idx="45659">
                  <c:v>-13.467189030362391</c:v>
                </c:pt>
                <c:pt idx="45660">
                  <c:v>-12.855044074436828</c:v>
                </c:pt>
                <c:pt idx="45661">
                  <c:v>-12.242899118511264</c:v>
                </c:pt>
                <c:pt idx="45662">
                  <c:v>-8.8761018609206666</c:v>
                </c:pt>
                <c:pt idx="45663">
                  <c:v>-14.9975514201763</c:v>
                </c:pt>
                <c:pt idx="45664">
                  <c:v>-14.9975514201763</c:v>
                </c:pt>
                <c:pt idx="45665">
                  <c:v>-11.32468168462292</c:v>
                </c:pt>
                <c:pt idx="45666">
                  <c:v>-11.018609206660138</c:v>
                </c:pt>
                <c:pt idx="45667">
                  <c:v>-12.242899118511264</c:v>
                </c:pt>
                <c:pt idx="45668">
                  <c:v>-7.9578844270323223</c:v>
                </c:pt>
                <c:pt idx="45669">
                  <c:v>-7.0396669931439764</c:v>
                </c:pt>
                <c:pt idx="45670">
                  <c:v>-7.3457394711067581</c:v>
                </c:pt>
                <c:pt idx="45671">
                  <c:v>-7.0396669931439764</c:v>
                </c:pt>
                <c:pt idx="45672">
                  <c:v>-7.6518119490695398</c:v>
                </c:pt>
                <c:pt idx="45673">
                  <c:v>-11.936826640548482</c:v>
                </c:pt>
                <c:pt idx="45674">
                  <c:v>-8.8761018609206666</c:v>
                </c:pt>
                <c:pt idx="45675">
                  <c:v>-9.7943192948090125</c:v>
                </c:pt>
                <c:pt idx="45676">
                  <c:v>-9.7943192948090125</c:v>
                </c:pt>
                <c:pt idx="45677">
                  <c:v>-9.7943192948090125</c:v>
                </c:pt>
                <c:pt idx="45678">
                  <c:v>-9.1821743388834491</c:v>
                </c:pt>
                <c:pt idx="45679">
                  <c:v>-6.4275220372184139</c:v>
                </c:pt>
                <c:pt idx="45680">
                  <c:v>-6.1214495592556322</c:v>
                </c:pt>
                <c:pt idx="45681">
                  <c:v>-4.285014691478942</c:v>
                </c:pt>
                <c:pt idx="45682">
                  <c:v>-7.6518119490695398</c:v>
                </c:pt>
                <c:pt idx="45683">
                  <c:v>-8.8761018609206666</c:v>
                </c:pt>
                <c:pt idx="45684">
                  <c:v>-8.2639569049951032</c:v>
                </c:pt>
                <c:pt idx="45685">
                  <c:v>-6.1214495592556322</c:v>
                </c:pt>
                <c:pt idx="45686">
                  <c:v>-6.7335945151811956</c:v>
                </c:pt>
                <c:pt idx="45687">
                  <c:v>-7.6518119490695398</c:v>
                </c:pt>
                <c:pt idx="45688">
                  <c:v>-5.8153770812928505</c:v>
                </c:pt>
                <c:pt idx="45689">
                  <c:v>-5.8153770812928505</c:v>
                </c:pt>
                <c:pt idx="45690">
                  <c:v>-10.100391772771793</c:v>
                </c:pt>
                <c:pt idx="45691">
                  <c:v>-10.712536728697357</c:v>
                </c:pt>
                <c:pt idx="45692">
                  <c:v>-10.712536728697357</c:v>
                </c:pt>
                <c:pt idx="45693">
                  <c:v>-8.2639569049951032</c:v>
                </c:pt>
                <c:pt idx="45694">
                  <c:v>-8.570029382957884</c:v>
                </c:pt>
                <c:pt idx="45695">
                  <c:v>-10.100391772771793</c:v>
                </c:pt>
                <c:pt idx="45696">
                  <c:v>-10.712536728697357</c:v>
                </c:pt>
                <c:pt idx="45697">
                  <c:v>-13.773261508325172</c:v>
                </c:pt>
                <c:pt idx="45698">
                  <c:v>-13.773261508325172</c:v>
                </c:pt>
                <c:pt idx="45699">
                  <c:v>-12.855044074436828</c:v>
                </c:pt>
                <c:pt idx="45700">
                  <c:v>-9.7943192948090125</c:v>
                </c:pt>
                <c:pt idx="45701">
                  <c:v>-11.018609206660138</c:v>
                </c:pt>
                <c:pt idx="45702">
                  <c:v>-13.161116552399609</c:v>
                </c:pt>
                <c:pt idx="45703">
                  <c:v>-10.406464250734574</c:v>
                </c:pt>
                <c:pt idx="45704">
                  <c:v>-8.2639569049951032</c:v>
                </c:pt>
                <c:pt idx="45705">
                  <c:v>-8.570029382957884</c:v>
                </c:pt>
                <c:pt idx="45706">
                  <c:v>-12.242899118511264</c:v>
                </c:pt>
                <c:pt idx="45707">
                  <c:v>-11.936826640548482</c:v>
                </c:pt>
                <c:pt idx="45708">
                  <c:v>-10.712536728697357</c:v>
                </c:pt>
                <c:pt idx="45709">
                  <c:v>-6.4275220372184139</c:v>
                </c:pt>
                <c:pt idx="45710">
                  <c:v>-10.712536728697357</c:v>
                </c:pt>
                <c:pt idx="45711">
                  <c:v>-11.936826640548482</c:v>
                </c:pt>
                <c:pt idx="45712">
                  <c:v>-9.1821743388834491</c:v>
                </c:pt>
                <c:pt idx="45713">
                  <c:v>-11.32468168462292</c:v>
                </c:pt>
                <c:pt idx="45714">
                  <c:v>-11.936826640548482</c:v>
                </c:pt>
                <c:pt idx="45715">
                  <c:v>-11.018609206660138</c:v>
                </c:pt>
                <c:pt idx="45716">
                  <c:v>-9.1821743388834491</c:v>
                </c:pt>
                <c:pt idx="45717">
                  <c:v>-7.9578844270323223</c:v>
                </c:pt>
                <c:pt idx="45718">
                  <c:v>-11.018609206660138</c:v>
                </c:pt>
                <c:pt idx="45719">
                  <c:v>-10.406464250734574</c:v>
                </c:pt>
                <c:pt idx="45720">
                  <c:v>-11.32468168462292</c:v>
                </c:pt>
                <c:pt idx="45721">
                  <c:v>-9.7943192948090125</c:v>
                </c:pt>
                <c:pt idx="45722">
                  <c:v>-10.100391772771793</c:v>
                </c:pt>
                <c:pt idx="45723">
                  <c:v>-7.3457394711067581</c:v>
                </c:pt>
                <c:pt idx="45724">
                  <c:v>-6.4275220372184139</c:v>
                </c:pt>
                <c:pt idx="45725">
                  <c:v>-5.8153770812928505</c:v>
                </c:pt>
                <c:pt idx="45726">
                  <c:v>-6.4275220372184139</c:v>
                </c:pt>
                <c:pt idx="45727">
                  <c:v>-8.8761018609206666</c:v>
                </c:pt>
                <c:pt idx="45728">
                  <c:v>-3.0607247796278161</c:v>
                </c:pt>
                <c:pt idx="45729">
                  <c:v>-3.0607247796278161</c:v>
                </c:pt>
                <c:pt idx="45730">
                  <c:v>-7.3457394711067581</c:v>
                </c:pt>
                <c:pt idx="45731">
                  <c:v>-7.6518119490695398</c:v>
                </c:pt>
                <c:pt idx="45732">
                  <c:v>-10.406464250734574</c:v>
                </c:pt>
                <c:pt idx="45733">
                  <c:v>-10.406464250734574</c:v>
                </c:pt>
                <c:pt idx="45734">
                  <c:v>-7.9578844270323223</c:v>
                </c:pt>
                <c:pt idx="45735">
                  <c:v>-7.6518119490695398</c:v>
                </c:pt>
                <c:pt idx="45736">
                  <c:v>-10.406464250734574</c:v>
                </c:pt>
                <c:pt idx="45737">
                  <c:v>-8.8761018609206666</c:v>
                </c:pt>
                <c:pt idx="45738">
                  <c:v>-4.8971596474045063</c:v>
                </c:pt>
                <c:pt idx="45739">
                  <c:v>-7.0396669931439764</c:v>
                </c:pt>
                <c:pt idx="45740">
                  <c:v>-4.5910871694417246</c:v>
                </c:pt>
                <c:pt idx="45741">
                  <c:v>-6.1214495592556322</c:v>
                </c:pt>
                <c:pt idx="45742">
                  <c:v>-7.9578844270323223</c:v>
                </c:pt>
                <c:pt idx="45743">
                  <c:v>-5.2032321253672871</c:v>
                </c:pt>
                <c:pt idx="45744">
                  <c:v>-8.8761018609206666</c:v>
                </c:pt>
                <c:pt idx="45745">
                  <c:v>-6.7335945151811956</c:v>
                </c:pt>
                <c:pt idx="45746">
                  <c:v>-6.7335945151811956</c:v>
                </c:pt>
                <c:pt idx="45747">
                  <c:v>-4.8971596474045063</c:v>
                </c:pt>
                <c:pt idx="45748">
                  <c:v>-2.142507345739471</c:v>
                </c:pt>
                <c:pt idx="45749">
                  <c:v>-6.7335945151811956</c:v>
                </c:pt>
                <c:pt idx="45750">
                  <c:v>-5.2032321253672871</c:v>
                </c:pt>
                <c:pt idx="45751">
                  <c:v>-6.7335945151811956</c:v>
                </c:pt>
                <c:pt idx="45752">
                  <c:v>-6.1214495592556322</c:v>
                </c:pt>
                <c:pt idx="45753">
                  <c:v>-7.6518119490695398</c:v>
                </c:pt>
                <c:pt idx="45754">
                  <c:v>-9.1821743388834491</c:v>
                </c:pt>
                <c:pt idx="45755">
                  <c:v>-7.3457394711067581</c:v>
                </c:pt>
                <c:pt idx="45756">
                  <c:v>-7.3457394711067581</c:v>
                </c:pt>
                <c:pt idx="45757">
                  <c:v>-5.8153770812928505</c:v>
                </c:pt>
                <c:pt idx="45758">
                  <c:v>-7.3457394711067581</c:v>
                </c:pt>
                <c:pt idx="45759">
                  <c:v>-7.3457394711067581</c:v>
                </c:pt>
                <c:pt idx="45760">
                  <c:v>-4.8971596474045063</c:v>
                </c:pt>
                <c:pt idx="45761">
                  <c:v>-6.1214495592556322</c:v>
                </c:pt>
                <c:pt idx="45762">
                  <c:v>-4.5910871694417246</c:v>
                </c:pt>
                <c:pt idx="45763">
                  <c:v>-3.9789422135161612</c:v>
                </c:pt>
                <c:pt idx="45764">
                  <c:v>-4.285014691478942</c:v>
                </c:pt>
                <c:pt idx="45765">
                  <c:v>-4.5910871694417246</c:v>
                </c:pt>
                <c:pt idx="45766">
                  <c:v>-7.6518119490695398</c:v>
                </c:pt>
                <c:pt idx="45767">
                  <c:v>-7.6518119490695398</c:v>
                </c:pt>
                <c:pt idx="45768">
                  <c:v>-10.406464250734574</c:v>
                </c:pt>
                <c:pt idx="45769">
                  <c:v>-11.936826640548482</c:v>
                </c:pt>
                <c:pt idx="45770">
                  <c:v>-9.7943192948090125</c:v>
                </c:pt>
                <c:pt idx="45771">
                  <c:v>-8.8761018609206666</c:v>
                </c:pt>
                <c:pt idx="45772">
                  <c:v>-8.2639569049951032</c:v>
                </c:pt>
                <c:pt idx="45773">
                  <c:v>-10.712536728697357</c:v>
                </c:pt>
                <c:pt idx="45774">
                  <c:v>-10.712536728697357</c:v>
                </c:pt>
                <c:pt idx="45775">
                  <c:v>-10.406464250734574</c:v>
                </c:pt>
                <c:pt idx="45776">
                  <c:v>-10.712536728697357</c:v>
                </c:pt>
                <c:pt idx="45777">
                  <c:v>-10.100391772771793</c:v>
                </c:pt>
                <c:pt idx="45778">
                  <c:v>-4.5910871694417246</c:v>
                </c:pt>
                <c:pt idx="45779">
                  <c:v>-6.4275220372184139</c:v>
                </c:pt>
                <c:pt idx="45780">
                  <c:v>-5.8153770812928505</c:v>
                </c:pt>
                <c:pt idx="45781">
                  <c:v>-4.8971596474045063</c:v>
                </c:pt>
                <c:pt idx="45782">
                  <c:v>-7.9578844270323223</c:v>
                </c:pt>
                <c:pt idx="45783">
                  <c:v>-7.3457394711067581</c:v>
                </c:pt>
                <c:pt idx="45784">
                  <c:v>-6.1214495592556322</c:v>
                </c:pt>
                <c:pt idx="45785">
                  <c:v>-10.100391772771793</c:v>
                </c:pt>
                <c:pt idx="45786">
                  <c:v>-12.548971596474045</c:v>
                </c:pt>
                <c:pt idx="45787">
                  <c:v>-10.100391772771793</c:v>
                </c:pt>
                <c:pt idx="45788">
                  <c:v>-11.936826640548482</c:v>
                </c:pt>
                <c:pt idx="45789">
                  <c:v>-11.936826640548482</c:v>
                </c:pt>
                <c:pt idx="45790">
                  <c:v>-12.548971596474045</c:v>
                </c:pt>
                <c:pt idx="45791">
                  <c:v>-12.548971596474045</c:v>
                </c:pt>
                <c:pt idx="45792">
                  <c:v>-7.9578844270323223</c:v>
                </c:pt>
                <c:pt idx="45793">
                  <c:v>-5.2032321253672871</c:v>
                </c:pt>
                <c:pt idx="45794">
                  <c:v>-3.9789422135161612</c:v>
                </c:pt>
                <c:pt idx="45795">
                  <c:v>-5.2032321253672871</c:v>
                </c:pt>
                <c:pt idx="45796">
                  <c:v>-4.8971596474045063</c:v>
                </c:pt>
                <c:pt idx="45797">
                  <c:v>-7.6518119490695398</c:v>
                </c:pt>
                <c:pt idx="45798">
                  <c:v>-8.2639569049951032</c:v>
                </c:pt>
                <c:pt idx="45799">
                  <c:v>-8.570029382957884</c:v>
                </c:pt>
                <c:pt idx="45800">
                  <c:v>-7.6518119490695398</c:v>
                </c:pt>
                <c:pt idx="45801">
                  <c:v>-7.3457394711067581</c:v>
                </c:pt>
                <c:pt idx="45802">
                  <c:v>-7.6518119490695398</c:v>
                </c:pt>
                <c:pt idx="45803">
                  <c:v>-8.570029382957884</c:v>
                </c:pt>
                <c:pt idx="45804">
                  <c:v>-6.1214495592556322</c:v>
                </c:pt>
                <c:pt idx="45805">
                  <c:v>-4.5910871694417246</c:v>
                </c:pt>
                <c:pt idx="45806">
                  <c:v>-7.0396669931439764</c:v>
                </c:pt>
                <c:pt idx="45807">
                  <c:v>-6.4275220372184139</c:v>
                </c:pt>
                <c:pt idx="45808">
                  <c:v>-7.6518119490695398</c:v>
                </c:pt>
                <c:pt idx="45809">
                  <c:v>-12.855044074436828</c:v>
                </c:pt>
                <c:pt idx="45810">
                  <c:v>-11.32468168462292</c:v>
                </c:pt>
                <c:pt idx="45811">
                  <c:v>-12.242899118511264</c:v>
                </c:pt>
                <c:pt idx="45812">
                  <c:v>-8.2639569049951032</c:v>
                </c:pt>
                <c:pt idx="45813">
                  <c:v>-6.1214495592556322</c:v>
                </c:pt>
                <c:pt idx="45814">
                  <c:v>-8.570029382957884</c:v>
                </c:pt>
                <c:pt idx="45815">
                  <c:v>-13.161116552399609</c:v>
                </c:pt>
                <c:pt idx="45816">
                  <c:v>-10.406464250734574</c:v>
                </c:pt>
                <c:pt idx="45817">
                  <c:v>-8.2639569049951032</c:v>
                </c:pt>
                <c:pt idx="45818">
                  <c:v>-11.018609206660138</c:v>
                </c:pt>
                <c:pt idx="45819">
                  <c:v>-7.9578844270323223</c:v>
                </c:pt>
                <c:pt idx="45820">
                  <c:v>-6.1214495592556322</c:v>
                </c:pt>
                <c:pt idx="45821">
                  <c:v>-7.3457394711067581</c:v>
                </c:pt>
                <c:pt idx="45822">
                  <c:v>-7.3457394711067581</c:v>
                </c:pt>
                <c:pt idx="45823">
                  <c:v>-4.5910871694417246</c:v>
                </c:pt>
                <c:pt idx="45824">
                  <c:v>-6.4275220372184139</c:v>
                </c:pt>
                <c:pt idx="45825">
                  <c:v>-7.9578844270323223</c:v>
                </c:pt>
                <c:pt idx="45826">
                  <c:v>-9.1821743388834491</c:v>
                </c:pt>
                <c:pt idx="45827">
                  <c:v>-9.1821743388834491</c:v>
                </c:pt>
                <c:pt idx="45828">
                  <c:v>-8.8761018609206666</c:v>
                </c:pt>
                <c:pt idx="45829">
                  <c:v>-8.2639569049951032</c:v>
                </c:pt>
                <c:pt idx="45830">
                  <c:v>-8.8761018609206666</c:v>
                </c:pt>
                <c:pt idx="45831">
                  <c:v>-8.8761018609206666</c:v>
                </c:pt>
                <c:pt idx="45832">
                  <c:v>-7.3457394711067581</c:v>
                </c:pt>
                <c:pt idx="45833">
                  <c:v>-2.7546523016650344</c:v>
                </c:pt>
                <c:pt idx="45834">
                  <c:v>-7.0396669931439764</c:v>
                </c:pt>
                <c:pt idx="45835">
                  <c:v>-7.3457394711067581</c:v>
                </c:pt>
                <c:pt idx="45836">
                  <c:v>-7.0396669931439764</c:v>
                </c:pt>
                <c:pt idx="45837">
                  <c:v>-7.3457394711067581</c:v>
                </c:pt>
                <c:pt idx="45838">
                  <c:v>-6.4275220372184139</c:v>
                </c:pt>
                <c:pt idx="45839">
                  <c:v>-8.2639569049951032</c:v>
                </c:pt>
                <c:pt idx="45840">
                  <c:v>-11.32468168462292</c:v>
                </c:pt>
                <c:pt idx="45841">
                  <c:v>-11.32468168462292</c:v>
                </c:pt>
                <c:pt idx="45842">
                  <c:v>-8.2639569049951032</c:v>
                </c:pt>
                <c:pt idx="45843">
                  <c:v>-6.1214495592556322</c:v>
                </c:pt>
                <c:pt idx="45844">
                  <c:v>-8.570029382957884</c:v>
                </c:pt>
                <c:pt idx="45845">
                  <c:v>-12.855044074436828</c:v>
                </c:pt>
                <c:pt idx="45846">
                  <c:v>-13.467189030362391</c:v>
                </c:pt>
                <c:pt idx="45847">
                  <c:v>-13.773261508325172</c:v>
                </c:pt>
                <c:pt idx="45848">
                  <c:v>-10.712536728697357</c:v>
                </c:pt>
                <c:pt idx="45849">
                  <c:v>-14.691478942213516</c:v>
                </c:pt>
                <c:pt idx="45850">
                  <c:v>-12.242899118511264</c:v>
                </c:pt>
                <c:pt idx="45851">
                  <c:v>-12.548971596474045</c:v>
                </c:pt>
                <c:pt idx="45852">
                  <c:v>-10.100391772771793</c:v>
                </c:pt>
                <c:pt idx="45853">
                  <c:v>-9.7943192948090125</c:v>
                </c:pt>
                <c:pt idx="45854">
                  <c:v>-11.018609206660138</c:v>
                </c:pt>
                <c:pt idx="45855">
                  <c:v>-9.1821743388834491</c:v>
                </c:pt>
                <c:pt idx="45856">
                  <c:v>-7.3457394711067581</c:v>
                </c:pt>
                <c:pt idx="45857">
                  <c:v>-9.7943192948090125</c:v>
                </c:pt>
                <c:pt idx="45858">
                  <c:v>-5.8153770812928505</c:v>
                </c:pt>
                <c:pt idx="45859">
                  <c:v>-6.7335945151811956</c:v>
                </c:pt>
                <c:pt idx="45860">
                  <c:v>-7.3457394711067581</c:v>
                </c:pt>
                <c:pt idx="45861">
                  <c:v>-8.570029382957884</c:v>
                </c:pt>
                <c:pt idx="45862">
                  <c:v>-7.9578844270323223</c:v>
                </c:pt>
                <c:pt idx="45863">
                  <c:v>-7.3457394711067581</c:v>
                </c:pt>
                <c:pt idx="45864">
                  <c:v>-7.9578844270323223</c:v>
                </c:pt>
                <c:pt idx="45865">
                  <c:v>-10.712536728697357</c:v>
                </c:pt>
                <c:pt idx="45866">
                  <c:v>-8.570029382957884</c:v>
                </c:pt>
                <c:pt idx="45867">
                  <c:v>-10.406464250734574</c:v>
                </c:pt>
                <c:pt idx="45868">
                  <c:v>-10.100391772771793</c:v>
                </c:pt>
                <c:pt idx="45869">
                  <c:v>-10.406464250734574</c:v>
                </c:pt>
                <c:pt idx="45870">
                  <c:v>-14.385406464250735</c:v>
                </c:pt>
                <c:pt idx="45871">
                  <c:v>-14.385406464250735</c:v>
                </c:pt>
                <c:pt idx="45872">
                  <c:v>-11.936826640548482</c:v>
                </c:pt>
                <c:pt idx="45873">
                  <c:v>-11.936826640548482</c:v>
                </c:pt>
                <c:pt idx="45874">
                  <c:v>-12.548971596474045</c:v>
                </c:pt>
                <c:pt idx="45875">
                  <c:v>-12.855044074436828</c:v>
                </c:pt>
                <c:pt idx="45876">
                  <c:v>-12.855044074436828</c:v>
                </c:pt>
                <c:pt idx="45877">
                  <c:v>-10.406464250734574</c:v>
                </c:pt>
                <c:pt idx="45878">
                  <c:v>-14.079333986287953</c:v>
                </c:pt>
                <c:pt idx="45879">
                  <c:v>-11.630754162585701</c:v>
                </c:pt>
                <c:pt idx="45880">
                  <c:v>-11.32468168462292</c:v>
                </c:pt>
                <c:pt idx="45881">
                  <c:v>-8.8761018609206666</c:v>
                </c:pt>
                <c:pt idx="45882">
                  <c:v>-9.1821743388834491</c:v>
                </c:pt>
                <c:pt idx="45883">
                  <c:v>-11.018609206660138</c:v>
                </c:pt>
                <c:pt idx="45884">
                  <c:v>-9.7943192948090125</c:v>
                </c:pt>
                <c:pt idx="45885">
                  <c:v>-7.0396669931439764</c:v>
                </c:pt>
                <c:pt idx="45886">
                  <c:v>-10.100391772771793</c:v>
                </c:pt>
                <c:pt idx="45887">
                  <c:v>-13.773261508325172</c:v>
                </c:pt>
                <c:pt idx="45888">
                  <c:v>-14.9975514201763</c:v>
                </c:pt>
                <c:pt idx="45889">
                  <c:v>-12.548971596474045</c:v>
                </c:pt>
                <c:pt idx="45890">
                  <c:v>-9.1821743388834491</c:v>
                </c:pt>
                <c:pt idx="45891">
                  <c:v>-8.8761018609206666</c:v>
                </c:pt>
                <c:pt idx="45892">
                  <c:v>-11.32468168462292</c:v>
                </c:pt>
                <c:pt idx="45893">
                  <c:v>-8.570029382957884</c:v>
                </c:pt>
                <c:pt idx="45894">
                  <c:v>-9.7943192948090125</c:v>
                </c:pt>
                <c:pt idx="45895">
                  <c:v>-10.100391772771793</c:v>
                </c:pt>
                <c:pt idx="45896">
                  <c:v>-10.100391772771793</c:v>
                </c:pt>
                <c:pt idx="45897">
                  <c:v>-7.9578844270323223</c:v>
                </c:pt>
                <c:pt idx="45898">
                  <c:v>-10.100391772771793</c:v>
                </c:pt>
                <c:pt idx="45899">
                  <c:v>-7.9578844270323223</c:v>
                </c:pt>
                <c:pt idx="45900">
                  <c:v>-7.3457394711067581</c:v>
                </c:pt>
                <c:pt idx="45901">
                  <c:v>-9.1821743388834491</c:v>
                </c:pt>
                <c:pt idx="45902">
                  <c:v>-9.1821743388834491</c:v>
                </c:pt>
                <c:pt idx="45903">
                  <c:v>-11.018609206660138</c:v>
                </c:pt>
                <c:pt idx="45904">
                  <c:v>-12.855044074436828</c:v>
                </c:pt>
                <c:pt idx="45905">
                  <c:v>-12.855044074436828</c:v>
                </c:pt>
                <c:pt idx="45906">
                  <c:v>-10.712536728697357</c:v>
                </c:pt>
                <c:pt idx="45907">
                  <c:v>-13.467189030362391</c:v>
                </c:pt>
                <c:pt idx="45908">
                  <c:v>-12.855044074436828</c:v>
                </c:pt>
                <c:pt idx="45909">
                  <c:v>-4.8971596474045063</c:v>
                </c:pt>
                <c:pt idx="45910">
                  <c:v>-7.0396669931439764</c:v>
                </c:pt>
                <c:pt idx="45911">
                  <c:v>-9.7943192948090125</c:v>
                </c:pt>
                <c:pt idx="45912">
                  <c:v>-10.406464250734574</c:v>
                </c:pt>
                <c:pt idx="45913">
                  <c:v>-9.1821743388834491</c:v>
                </c:pt>
                <c:pt idx="45914">
                  <c:v>-8.570029382957884</c:v>
                </c:pt>
                <c:pt idx="45915">
                  <c:v>-8.570029382957884</c:v>
                </c:pt>
                <c:pt idx="45916">
                  <c:v>-12.855044074436828</c:v>
                </c:pt>
                <c:pt idx="45917">
                  <c:v>-9.1821743388834491</c:v>
                </c:pt>
                <c:pt idx="45918">
                  <c:v>-8.570029382957884</c:v>
                </c:pt>
                <c:pt idx="45919">
                  <c:v>-11.018609206660138</c:v>
                </c:pt>
                <c:pt idx="45920">
                  <c:v>-10.100391772771793</c:v>
                </c:pt>
                <c:pt idx="45921">
                  <c:v>-9.7943192948090125</c:v>
                </c:pt>
                <c:pt idx="45922">
                  <c:v>-10.406464250734574</c:v>
                </c:pt>
                <c:pt idx="45923">
                  <c:v>-8.8761018609206666</c:v>
                </c:pt>
                <c:pt idx="45924">
                  <c:v>-8.2639569049951032</c:v>
                </c:pt>
                <c:pt idx="45925">
                  <c:v>-8.2639569049951032</c:v>
                </c:pt>
                <c:pt idx="45926">
                  <c:v>-11.018609206660138</c:v>
                </c:pt>
                <c:pt idx="45927">
                  <c:v>-11.32468168462292</c:v>
                </c:pt>
                <c:pt idx="45928">
                  <c:v>-13.467189030362391</c:v>
                </c:pt>
                <c:pt idx="45929">
                  <c:v>-13.161116552399609</c:v>
                </c:pt>
                <c:pt idx="45930">
                  <c:v>-10.712536728697357</c:v>
                </c:pt>
                <c:pt idx="45931">
                  <c:v>-9.7943192948090125</c:v>
                </c:pt>
                <c:pt idx="45932">
                  <c:v>-8.570029382957884</c:v>
                </c:pt>
                <c:pt idx="45933">
                  <c:v>-10.406464250734574</c:v>
                </c:pt>
                <c:pt idx="45934">
                  <c:v>-9.7943192948090125</c:v>
                </c:pt>
                <c:pt idx="45935">
                  <c:v>-6.1214495592556322</c:v>
                </c:pt>
                <c:pt idx="45936">
                  <c:v>-6.1214495592556322</c:v>
                </c:pt>
                <c:pt idx="45937">
                  <c:v>-6.4275220372184139</c:v>
                </c:pt>
                <c:pt idx="45938">
                  <c:v>-10.406464250734574</c:v>
                </c:pt>
                <c:pt idx="45939">
                  <c:v>-11.630754162585701</c:v>
                </c:pt>
                <c:pt idx="45940">
                  <c:v>-11.32468168462292</c:v>
                </c:pt>
                <c:pt idx="45941">
                  <c:v>-13.161116552399609</c:v>
                </c:pt>
                <c:pt idx="45942">
                  <c:v>-10.712536728697357</c:v>
                </c:pt>
                <c:pt idx="45943">
                  <c:v>-12.242899118511264</c:v>
                </c:pt>
                <c:pt idx="45944">
                  <c:v>-13.161116552399609</c:v>
                </c:pt>
                <c:pt idx="45945">
                  <c:v>-11.32468168462292</c:v>
                </c:pt>
                <c:pt idx="45946">
                  <c:v>-9.7943192948090125</c:v>
                </c:pt>
                <c:pt idx="45947">
                  <c:v>-8.570029382957884</c:v>
                </c:pt>
                <c:pt idx="45948">
                  <c:v>-6.4275220372184139</c:v>
                </c:pt>
                <c:pt idx="45949">
                  <c:v>-8.8761018609206666</c:v>
                </c:pt>
                <c:pt idx="45950">
                  <c:v>-8.8761018609206666</c:v>
                </c:pt>
                <c:pt idx="45951">
                  <c:v>-8.570029382957884</c:v>
                </c:pt>
                <c:pt idx="45952">
                  <c:v>-11.630754162585701</c:v>
                </c:pt>
                <c:pt idx="45953">
                  <c:v>-11.32468168462292</c:v>
                </c:pt>
                <c:pt idx="45954">
                  <c:v>-8.570029382957884</c:v>
                </c:pt>
                <c:pt idx="45955">
                  <c:v>-7.0396669931439764</c:v>
                </c:pt>
                <c:pt idx="45956">
                  <c:v>-11.32468168462292</c:v>
                </c:pt>
                <c:pt idx="45957">
                  <c:v>-11.018609206660138</c:v>
                </c:pt>
                <c:pt idx="45958">
                  <c:v>-9.7943192948090125</c:v>
                </c:pt>
                <c:pt idx="45959">
                  <c:v>-8.8761018609206666</c:v>
                </c:pt>
                <c:pt idx="45960">
                  <c:v>-13.773261508325172</c:v>
                </c:pt>
                <c:pt idx="45961">
                  <c:v>-9.7943192948090125</c:v>
                </c:pt>
                <c:pt idx="45962">
                  <c:v>-10.712536728697357</c:v>
                </c:pt>
                <c:pt idx="45963">
                  <c:v>-12.548971596474045</c:v>
                </c:pt>
                <c:pt idx="45964">
                  <c:v>-9.1821743388834491</c:v>
                </c:pt>
                <c:pt idx="45965">
                  <c:v>-8.570029382957884</c:v>
                </c:pt>
                <c:pt idx="45966">
                  <c:v>-13.773261508325172</c:v>
                </c:pt>
                <c:pt idx="45967">
                  <c:v>-14.385406464250735</c:v>
                </c:pt>
                <c:pt idx="45968">
                  <c:v>-13.773261508325172</c:v>
                </c:pt>
                <c:pt idx="45969">
                  <c:v>-12.242899118511264</c:v>
                </c:pt>
                <c:pt idx="45970">
                  <c:v>-12.548971596474045</c:v>
                </c:pt>
                <c:pt idx="45971">
                  <c:v>-11.936826640548482</c:v>
                </c:pt>
                <c:pt idx="45972">
                  <c:v>-11.018609206660138</c:v>
                </c:pt>
                <c:pt idx="45973">
                  <c:v>-11.32468168462292</c:v>
                </c:pt>
                <c:pt idx="45974">
                  <c:v>-13.161116552399609</c:v>
                </c:pt>
                <c:pt idx="45975">
                  <c:v>-11.630754162585701</c:v>
                </c:pt>
                <c:pt idx="45976">
                  <c:v>-14.385406464250735</c:v>
                </c:pt>
                <c:pt idx="45977">
                  <c:v>-10.712536728697357</c:v>
                </c:pt>
                <c:pt idx="45978">
                  <c:v>-12.548971596474045</c:v>
                </c:pt>
                <c:pt idx="45979">
                  <c:v>-13.773261508325172</c:v>
                </c:pt>
                <c:pt idx="45980">
                  <c:v>-12.548971596474045</c:v>
                </c:pt>
                <c:pt idx="45981">
                  <c:v>-11.018609206660138</c:v>
                </c:pt>
                <c:pt idx="45982">
                  <c:v>-11.630754162585701</c:v>
                </c:pt>
                <c:pt idx="45983">
                  <c:v>-9.7943192948090125</c:v>
                </c:pt>
                <c:pt idx="45984">
                  <c:v>-11.32468168462292</c:v>
                </c:pt>
                <c:pt idx="45985">
                  <c:v>-11.018609206660138</c:v>
                </c:pt>
                <c:pt idx="45986">
                  <c:v>-10.406464250734574</c:v>
                </c:pt>
                <c:pt idx="45987">
                  <c:v>-10.712536728697357</c:v>
                </c:pt>
                <c:pt idx="45988">
                  <c:v>-7.9578844270323223</c:v>
                </c:pt>
                <c:pt idx="45989">
                  <c:v>-10.100391772771793</c:v>
                </c:pt>
                <c:pt idx="45990">
                  <c:v>-9.7943192948090125</c:v>
                </c:pt>
                <c:pt idx="45991">
                  <c:v>-8.570029382957884</c:v>
                </c:pt>
                <c:pt idx="45992">
                  <c:v>-7.0396669931439764</c:v>
                </c:pt>
                <c:pt idx="45993">
                  <c:v>-7.0396669931439764</c:v>
                </c:pt>
                <c:pt idx="45994">
                  <c:v>-9.1821743388834491</c:v>
                </c:pt>
                <c:pt idx="45995">
                  <c:v>-12.242899118511264</c:v>
                </c:pt>
                <c:pt idx="45996">
                  <c:v>-13.773261508325172</c:v>
                </c:pt>
                <c:pt idx="45997">
                  <c:v>-14.079333986287953</c:v>
                </c:pt>
                <c:pt idx="45998">
                  <c:v>-13.161116552399609</c:v>
                </c:pt>
                <c:pt idx="45999">
                  <c:v>-11.630754162585701</c:v>
                </c:pt>
                <c:pt idx="46000">
                  <c:v>-11.32468168462292</c:v>
                </c:pt>
                <c:pt idx="46001">
                  <c:v>-12.548971596474045</c:v>
                </c:pt>
                <c:pt idx="46002">
                  <c:v>-12.548971596474045</c:v>
                </c:pt>
                <c:pt idx="46003">
                  <c:v>-8.8761018609206666</c:v>
                </c:pt>
                <c:pt idx="46004">
                  <c:v>-13.773261508325172</c:v>
                </c:pt>
                <c:pt idx="46005">
                  <c:v>-11.936826640548482</c:v>
                </c:pt>
                <c:pt idx="46006">
                  <c:v>-10.100391772771793</c:v>
                </c:pt>
                <c:pt idx="46007">
                  <c:v>-10.100391772771793</c:v>
                </c:pt>
                <c:pt idx="46008">
                  <c:v>-10.406464250734574</c:v>
                </c:pt>
                <c:pt idx="46009">
                  <c:v>-7.9578844270323223</c:v>
                </c:pt>
                <c:pt idx="46010">
                  <c:v>-6.4275220372184139</c:v>
                </c:pt>
                <c:pt idx="46011">
                  <c:v>-7.0396669931439764</c:v>
                </c:pt>
                <c:pt idx="46012">
                  <c:v>-8.2639569049951032</c:v>
                </c:pt>
                <c:pt idx="46013">
                  <c:v>-6.4275220372184139</c:v>
                </c:pt>
                <c:pt idx="46014">
                  <c:v>-7.9578844270323223</c:v>
                </c:pt>
                <c:pt idx="46015">
                  <c:v>-7.9578844270323223</c:v>
                </c:pt>
                <c:pt idx="46016">
                  <c:v>-6.7335945151811956</c:v>
                </c:pt>
                <c:pt idx="46017">
                  <c:v>-8.8761018609206666</c:v>
                </c:pt>
                <c:pt idx="46018">
                  <c:v>-10.406464250734574</c:v>
                </c:pt>
                <c:pt idx="46019">
                  <c:v>-10.712536728697357</c:v>
                </c:pt>
                <c:pt idx="46020">
                  <c:v>-8.8761018609206666</c:v>
                </c:pt>
                <c:pt idx="46021">
                  <c:v>-7.9578844270323223</c:v>
                </c:pt>
                <c:pt idx="46022">
                  <c:v>-11.630754162585701</c:v>
                </c:pt>
                <c:pt idx="46023">
                  <c:v>-8.8761018609206666</c:v>
                </c:pt>
                <c:pt idx="46024">
                  <c:v>-7.9578844270323223</c:v>
                </c:pt>
                <c:pt idx="46025">
                  <c:v>-6.4275220372184139</c:v>
                </c:pt>
                <c:pt idx="46026">
                  <c:v>-9.1821743388834491</c:v>
                </c:pt>
                <c:pt idx="46027">
                  <c:v>-10.100391772771793</c:v>
                </c:pt>
                <c:pt idx="46028">
                  <c:v>-9.1821743388834491</c:v>
                </c:pt>
                <c:pt idx="46029">
                  <c:v>-10.406464250734574</c:v>
                </c:pt>
                <c:pt idx="46030">
                  <c:v>-11.018609206660138</c:v>
                </c:pt>
                <c:pt idx="46031">
                  <c:v>-9.1821743388834491</c:v>
                </c:pt>
                <c:pt idx="46032">
                  <c:v>-7.0396669931439764</c:v>
                </c:pt>
                <c:pt idx="46033">
                  <c:v>-9.1821743388834491</c:v>
                </c:pt>
                <c:pt idx="46034">
                  <c:v>-10.712536728697357</c:v>
                </c:pt>
                <c:pt idx="46035">
                  <c:v>-10.406464250734574</c:v>
                </c:pt>
                <c:pt idx="46036">
                  <c:v>-7.9578844270323223</c:v>
                </c:pt>
                <c:pt idx="46037">
                  <c:v>-6.1214495592556322</c:v>
                </c:pt>
                <c:pt idx="46038">
                  <c:v>-5.8153770812928505</c:v>
                </c:pt>
                <c:pt idx="46039">
                  <c:v>-8.8761018609206666</c:v>
                </c:pt>
                <c:pt idx="46040">
                  <c:v>-12.855044074436828</c:v>
                </c:pt>
                <c:pt idx="46041">
                  <c:v>-12.548971596474045</c:v>
                </c:pt>
                <c:pt idx="46042">
                  <c:v>-11.936826640548482</c:v>
                </c:pt>
                <c:pt idx="46043">
                  <c:v>-12.242899118511264</c:v>
                </c:pt>
                <c:pt idx="46044">
                  <c:v>-13.161116552399609</c:v>
                </c:pt>
                <c:pt idx="46045">
                  <c:v>-14.385406464250735</c:v>
                </c:pt>
                <c:pt idx="46046">
                  <c:v>-11.018609206660138</c:v>
                </c:pt>
                <c:pt idx="46047">
                  <c:v>-11.936826640548482</c:v>
                </c:pt>
                <c:pt idx="46048">
                  <c:v>-10.712536728697357</c:v>
                </c:pt>
                <c:pt idx="46049">
                  <c:v>-11.630754162585701</c:v>
                </c:pt>
                <c:pt idx="46050">
                  <c:v>-12.242899118511264</c:v>
                </c:pt>
                <c:pt idx="46051">
                  <c:v>-10.406464250734574</c:v>
                </c:pt>
                <c:pt idx="46052">
                  <c:v>-10.406464250734574</c:v>
                </c:pt>
                <c:pt idx="46053">
                  <c:v>-9.7943192948090125</c:v>
                </c:pt>
                <c:pt idx="46054">
                  <c:v>-11.018609206660138</c:v>
                </c:pt>
                <c:pt idx="46055">
                  <c:v>-10.406464250734574</c:v>
                </c:pt>
                <c:pt idx="46056">
                  <c:v>-8.8761018609206666</c:v>
                </c:pt>
                <c:pt idx="46057">
                  <c:v>-7.3457394711067581</c:v>
                </c:pt>
                <c:pt idx="46058">
                  <c:v>-11.936826640548482</c:v>
                </c:pt>
                <c:pt idx="46059">
                  <c:v>-14.079333986287953</c:v>
                </c:pt>
                <c:pt idx="46060">
                  <c:v>-12.242899118511264</c:v>
                </c:pt>
                <c:pt idx="46061">
                  <c:v>-11.32468168462292</c:v>
                </c:pt>
                <c:pt idx="46062">
                  <c:v>-12.548971596474045</c:v>
                </c:pt>
                <c:pt idx="46063">
                  <c:v>-11.018609206660138</c:v>
                </c:pt>
                <c:pt idx="46064">
                  <c:v>-11.018609206660138</c:v>
                </c:pt>
                <c:pt idx="46065">
                  <c:v>-11.018609206660138</c:v>
                </c:pt>
                <c:pt idx="46066">
                  <c:v>-12.548971596474045</c:v>
                </c:pt>
                <c:pt idx="46067">
                  <c:v>-11.32468168462292</c:v>
                </c:pt>
                <c:pt idx="46068">
                  <c:v>-12.855044074436828</c:v>
                </c:pt>
                <c:pt idx="46069">
                  <c:v>-13.161116552399609</c:v>
                </c:pt>
                <c:pt idx="46070">
                  <c:v>-10.712536728697357</c:v>
                </c:pt>
                <c:pt idx="46071">
                  <c:v>-8.570029382957884</c:v>
                </c:pt>
                <c:pt idx="46072">
                  <c:v>-8.2639569049951032</c:v>
                </c:pt>
                <c:pt idx="46073">
                  <c:v>-7.9578844270323223</c:v>
                </c:pt>
                <c:pt idx="46074">
                  <c:v>-9.7943192948090125</c:v>
                </c:pt>
                <c:pt idx="46075">
                  <c:v>-9.1821743388834491</c:v>
                </c:pt>
                <c:pt idx="46076">
                  <c:v>-8.570029382957884</c:v>
                </c:pt>
                <c:pt idx="46077">
                  <c:v>-9.1821743388834491</c:v>
                </c:pt>
                <c:pt idx="46078">
                  <c:v>-5.8153770812928505</c:v>
                </c:pt>
                <c:pt idx="46079">
                  <c:v>-7.3457394711067581</c:v>
                </c:pt>
                <c:pt idx="46080">
                  <c:v>-8.2639569049951032</c:v>
                </c:pt>
                <c:pt idx="46081">
                  <c:v>-11.018609206660138</c:v>
                </c:pt>
                <c:pt idx="46082">
                  <c:v>-7.9578844270323223</c:v>
                </c:pt>
                <c:pt idx="46083">
                  <c:v>-11.32468168462292</c:v>
                </c:pt>
                <c:pt idx="46084">
                  <c:v>-7.6518119490695398</c:v>
                </c:pt>
                <c:pt idx="46085">
                  <c:v>-7.6518119490695398</c:v>
                </c:pt>
                <c:pt idx="46086">
                  <c:v>-7.9578844270323223</c:v>
                </c:pt>
                <c:pt idx="46087">
                  <c:v>-10.712536728697357</c:v>
                </c:pt>
                <c:pt idx="46088">
                  <c:v>-11.630754162585701</c:v>
                </c:pt>
                <c:pt idx="46089">
                  <c:v>-13.161116552399609</c:v>
                </c:pt>
                <c:pt idx="46090">
                  <c:v>-11.936826640548482</c:v>
                </c:pt>
                <c:pt idx="46091">
                  <c:v>-9.7943192948090125</c:v>
                </c:pt>
                <c:pt idx="46092">
                  <c:v>-5.8153770812928505</c:v>
                </c:pt>
                <c:pt idx="46093">
                  <c:v>-6.1214495592556322</c:v>
                </c:pt>
                <c:pt idx="46094">
                  <c:v>-8.570029382957884</c:v>
                </c:pt>
                <c:pt idx="46095">
                  <c:v>-7.3457394711067581</c:v>
                </c:pt>
                <c:pt idx="46096">
                  <c:v>-6.1214495592556322</c:v>
                </c:pt>
                <c:pt idx="46097">
                  <c:v>-6.4275220372184139</c:v>
                </c:pt>
                <c:pt idx="46098">
                  <c:v>-5.5093046033300688</c:v>
                </c:pt>
                <c:pt idx="46099">
                  <c:v>-6.7335945151811956</c:v>
                </c:pt>
                <c:pt idx="46100">
                  <c:v>-7.6518119490695398</c:v>
                </c:pt>
                <c:pt idx="46101">
                  <c:v>-5.5093046033300688</c:v>
                </c:pt>
                <c:pt idx="46102">
                  <c:v>-4.8971596474045063</c:v>
                </c:pt>
                <c:pt idx="46103">
                  <c:v>-8.570029382957884</c:v>
                </c:pt>
                <c:pt idx="46104">
                  <c:v>-7.3457394711067581</c:v>
                </c:pt>
                <c:pt idx="46105">
                  <c:v>-7.6518119490695398</c:v>
                </c:pt>
                <c:pt idx="46106">
                  <c:v>-7.6518119490695398</c:v>
                </c:pt>
                <c:pt idx="46107">
                  <c:v>-11.630754162585701</c:v>
                </c:pt>
                <c:pt idx="46108">
                  <c:v>-8.570029382957884</c:v>
                </c:pt>
                <c:pt idx="46109">
                  <c:v>-6.1214495592556322</c:v>
                </c:pt>
                <c:pt idx="46110">
                  <c:v>-9.7943192948090125</c:v>
                </c:pt>
                <c:pt idx="46111">
                  <c:v>-12.548971596474045</c:v>
                </c:pt>
                <c:pt idx="46112">
                  <c:v>-11.32468168462292</c:v>
                </c:pt>
                <c:pt idx="46113">
                  <c:v>-8.8761018609206666</c:v>
                </c:pt>
                <c:pt idx="46114">
                  <c:v>-11.32468168462292</c:v>
                </c:pt>
                <c:pt idx="46115">
                  <c:v>-8.8761018609206666</c:v>
                </c:pt>
                <c:pt idx="46116">
                  <c:v>-8.8761018609206666</c:v>
                </c:pt>
                <c:pt idx="46117">
                  <c:v>-7.3457394711067581</c:v>
                </c:pt>
                <c:pt idx="46118">
                  <c:v>-7.3457394711067581</c:v>
                </c:pt>
                <c:pt idx="46119">
                  <c:v>-10.100391772771793</c:v>
                </c:pt>
                <c:pt idx="46120">
                  <c:v>-12.548971596474045</c:v>
                </c:pt>
                <c:pt idx="46121">
                  <c:v>-8.2639569049951032</c:v>
                </c:pt>
                <c:pt idx="46122">
                  <c:v>-9.7943192948090125</c:v>
                </c:pt>
                <c:pt idx="46123">
                  <c:v>-9.1821743388834491</c:v>
                </c:pt>
                <c:pt idx="46124">
                  <c:v>-7.6518119490695398</c:v>
                </c:pt>
                <c:pt idx="46125">
                  <c:v>-7.0396669931439764</c:v>
                </c:pt>
                <c:pt idx="46126">
                  <c:v>-8.8761018609206666</c:v>
                </c:pt>
                <c:pt idx="46127">
                  <c:v>-8.570029382957884</c:v>
                </c:pt>
                <c:pt idx="46128">
                  <c:v>-6.7335945151811956</c:v>
                </c:pt>
                <c:pt idx="46129">
                  <c:v>-11.32468168462292</c:v>
                </c:pt>
                <c:pt idx="46130">
                  <c:v>-12.242899118511264</c:v>
                </c:pt>
                <c:pt idx="46131">
                  <c:v>-7.0396669931439764</c:v>
                </c:pt>
                <c:pt idx="46132">
                  <c:v>-10.406464250734574</c:v>
                </c:pt>
                <c:pt idx="46133">
                  <c:v>-10.406464250734574</c:v>
                </c:pt>
                <c:pt idx="46134">
                  <c:v>-11.32468168462292</c:v>
                </c:pt>
                <c:pt idx="46135">
                  <c:v>-10.712536728697357</c:v>
                </c:pt>
                <c:pt idx="46136">
                  <c:v>-12.548971596474045</c:v>
                </c:pt>
                <c:pt idx="46137">
                  <c:v>-12.242899118511264</c:v>
                </c:pt>
                <c:pt idx="46138">
                  <c:v>-12.242899118511264</c:v>
                </c:pt>
                <c:pt idx="46139">
                  <c:v>-11.936826640548482</c:v>
                </c:pt>
                <c:pt idx="46140">
                  <c:v>-13.467189030362391</c:v>
                </c:pt>
                <c:pt idx="46141">
                  <c:v>-11.32468168462292</c:v>
                </c:pt>
                <c:pt idx="46142">
                  <c:v>-14.385406464250735</c:v>
                </c:pt>
                <c:pt idx="46143">
                  <c:v>-13.467189030362391</c:v>
                </c:pt>
                <c:pt idx="46144">
                  <c:v>-14.385406464250735</c:v>
                </c:pt>
                <c:pt idx="46145">
                  <c:v>-15.915768854064645</c:v>
                </c:pt>
                <c:pt idx="46146">
                  <c:v>-17.752203721841333</c:v>
                </c:pt>
                <c:pt idx="46147">
                  <c:v>-12.855044074436828</c:v>
                </c:pt>
                <c:pt idx="46148">
                  <c:v>-11.018609206660138</c:v>
                </c:pt>
                <c:pt idx="46149">
                  <c:v>-9.1821743388834491</c:v>
                </c:pt>
                <c:pt idx="46150">
                  <c:v>-9.7943192948090125</c:v>
                </c:pt>
                <c:pt idx="46151">
                  <c:v>-8.2639569049951032</c:v>
                </c:pt>
                <c:pt idx="46152">
                  <c:v>-10.406464250734574</c:v>
                </c:pt>
                <c:pt idx="46153">
                  <c:v>-8.8761018609206666</c:v>
                </c:pt>
                <c:pt idx="46154">
                  <c:v>-10.712536728697357</c:v>
                </c:pt>
                <c:pt idx="46155">
                  <c:v>-13.773261508325172</c:v>
                </c:pt>
                <c:pt idx="46156">
                  <c:v>-12.855044074436828</c:v>
                </c:pt>
                <c:pt idx="46157">
                  <c:v>-12.548971596474045</c:v>
                </c:pt>
                <c:pt idx="46158">
                  <c:v>-14.385406464250735</c:v>
                </c:pt>
                <c:pt idx="46159">
                  <c:v>-12.855044074436828</c:v>
                </c:pt>
                <c:pt idx="46160">
                  <c:v>-11.630754162585701</c:v>
                </c:pt>
                <c:pt idx="46161">
                  <c:v>-6.7335945151811956</c:v>
                </c:pt>
                <c:pt idx="46162">
                  <c:v>-1.530362389813908</c:v>
                </c:pt>
                <c:pt idx="46163">
                  <c:v>-7.0396669931439764</c:v>
                </c:pt>
                <c:pt idx="46164">
                  <c:v>-8.2639569049951032</c:v>
                </c:pt>
                <c:pt idx="46165">
                  <c:v>-10.100391772771793</c:v>
                </c:pt>
                <c:pt idx="46166">
                  <c:v>-8.2639569049951032</c:v>
                </c:pt>
                <c:pt idx="46167">
                  <c:v>-8.570029382957884</c:v>
                </c:pt>
                <c:pt idx="46168">
                  <c:v>-8.2639569049951032</c:v>
                </c:pt>
                <c:pt idx="46169">
                  <c:v>-8.570029382957884</c:v>
                </c:pt>
                <c:pt idx="46170">
                  <c:v>-11.32468168462292</c:v>
                </c:pt>
                <c:pt idx="46171">
                  <c:v>-11.018609206660138</c:v>
                </c:pt>
                <c:pt idx="46172">
                  <c:v>-12.548971596474045</c:v>
                </c:pt>
                <c:pt idx="46173">
                  <c:v>-11.630754162585701</c:v>
                </c:pt>
                <c:pt idx="46174">
                  <c:v>-11.32468168462292</c:v>
                </c:pt>
                <c:pt idx="46175">
                  <c:v>-8.570029382957884</c:v>
                </c:pt>
                <c:pt idx="46176">
                  <c:v>-9.7943192948090125</c:v>
                </c:pt>
                <c:pt idx="46177">
                  <c:v>-5.8153770812928505</c:v>
                </c:pt>
                <c:pt idx="46178">
                  <c:v>-7.9578844270323223</c:v>
                </c:pt>
                <c:pt idx="46179">
                  <c:v>-10.406464250734574</c:v>
                </c:pt>
                <c:pt idx="46180">
                  <c:v>-14.385406464250735</c:v>
                </c:pt>
                <c:pt idx="46181">
                  <c:v>-12.855044074436828</c:v>
                </c:pt>
                <c:pt idx="46182">
                  <c:v>-12.855044074436828</c:v>
                </c:pt>
                <c:pt idx="46183">
                  <c:v>-12.855044074436828</c:v>
                </c:pt>
                <c:pt idx="46184">
                  <c:v>-15.30362389813908</c:v>
                </c:pt>
                <c:pt idx="46185">
                  <c:v>-11.018609206660138</c:v>
                </c:pt>
                <c:pt idx="46186">
                  <c:v>-11.936826640548482</c:v>
                </c:pt>
                <c:pt idx="46187">
                  <c:v>-11.32468168462292</c:v>
                </c:pt>
                <c:pt idx="46188">
                  <c:v>-10.100391772771793</c:v>
                </c:pt>
                <c:pt idx="46189">
                  <c:v>-8.2639569049951032</c:v>
                </c:pt>
                <c:pt idx="46190">
                  <c:v>-8.570029382957884</c:v>
                </c:pt>
                <c:pt idx="46191">
                  <c:v>-4.285014691478942</c:v>
                </c:pt>
                <c:pt idx="46192">
                  <c:v>-5.5093046033300688</c:v>
                </c:pt>
                <c:pt idx="46193">
                  <c:v>-6.1214495592556322</c:v>
                </c:pt>
                <c:pt idx="46194">
                  <c:v>-7.9578844270323223</c:v>
                </c:pt>
                <c:pt idx="46195">
                  <c:v>-7.6518119490695398</c:v>
                </c:pt>
                <c:pt idx="46196">
                  <c:v>-8.2639569049951032</c:v>
                </c:pt>
                <c:pt idx="46197">
                  <c:v>-8.570029382957884</c:v>
                </c:pt>
                <c:pt idx="46198">
                  <c:v>-9.1821743388834491</c:v>
                </c:pt>
                <c:pt idx="46199">
                  <c:v>-9.7943192948090125</c:v>
                </c:pt>
                <c:pt idx="46200">
                  <c:v>-10.406464250734574</c:v>
                </c:pt>
                <c:pt idx="46201">
                  <c:v>-10.100391772771793</c:v>
                </c:pt>
                <c:pt idx="46202">
                  <c:v>-7.6518119490695398</c:v>
                </c:pt>
                <c:pt idx="46203">
                  <c:v>-12.548971596474045</c:v>
                </c:pt>
                <c:pt idx="46204">
                  <c:v>-11.936826640548482</c:v>
                </c:pt>
                <c:pt idx="46205">
                  <c:v>-12.855044074436828</c:v>
                </c:pt>
                <c:pt idx="46206">
                  <c:v>-14.385406464250735</c:v>
                </c:pt>
                <c:pt idx="46207">
                  <c:v>-14.385406464250735</c:v>
                </c:pt>
                <c:pt idx="46208">
                  <c:v>-12.855044074436828</c:v>
                </c:pt>
                <c:pt idx="46209">
                  <c:v>-12.242899118511264</c:v>
                </c:pt>
                <c:pt idx="46210">
                  <c:v>-11.32468168462292</c:v>
                </c:pt>
                <c:pt idx="46211">
                  <c:v>-10.406464250734574</c:v>
                </c:pt>
                <c:pt idx="46212">
                  <c:v>-12.855044074436828</c:v>
                </c:pt>
                <c:pt idx="46213">
                  <c:v>-11.936826640548482</c:v>
                </c:pt>
                <c:pt idx="46214">
                  <c:v>-12.548971596474045</c:v>
                </c:pt>
                <c:pt idx="46215">
                  <c:v>-9.7943192948090125</c:v>
                </c:pt>
                <c:pt idx="46216">
                  <c:v>-11.32468168462292</c:v>
                </c:pt>
                <c:pt idx="46217">
                  <c:v>-12.855044074436828</c:v>
                </c:pt>
                <c:pt idx="46218">
                  <c:v>-10.712536728697357</c:v>
                </c:pt>
                <c:pt idx="46219">
                  <c:v>-13.161116552399609</c:v>
                </c:pt>
                <c:pt idx="46220">
                  <c:v>-13.161116552399609</c:v>
                </c:pt>
                <c:pt idx="46221">
                  <c:v>-7.6518119490695398</c:v>
                </c:pt>
                <c:pt idx="46222">
                  <c:v>-12.548971596474045</c:v>
                </c:pt>
                <c:pt idx="46223">
                  <c:v>-11.018609206660138</c:v>
                </c:pt>
                <c:pt idx="46224">
                  <c:v>-9.1821743388834491</c:v>
                </c:pt>
                <c:pt idx="46225">
                  <c:v>-8.8761018609206666</c:v>
                </c:pt>
                <c:pt idx="46226">
                  <c:v>-7.6518119490695398</c:v>
                </c:pt>
                <c:pt idx="46227">
                  <c:v>-10.100391772771793</c:v>
                </c:pt>
                <c:pt idx="46228">
                  <c:v>-10.406464250734574</c:v>
                </c:pt>
                <c:pt idx="46229">
                  <c:v>-12.242899118511264</c:v>
                </c:pt>
                <c:pt idx="46230">
                  <c:v>-12.855044074436828</c:v>
                </c:pt>
                <c:pt idx="46231">
                  <c:v>-7.0396669931439764</c:v>
                </c:pt>
                <c:pt idx="46232">
                  <c:v>-6.1214495592556322</c:v>
                </c:pt>
                <c:pt idx="46233">
                  <c:v>-10.406464250734574</c:v>
                </c:pt>
                <c:pt idx="46234">
                  <c:v>-9.7943192948090125</c:v>
                </c:pt>
                <c:pt idx="46235">
                  <c:v>-8.2639569049951032</c:v>
                </c:pt>
                <c:pt idx="46236">
                  <c:v>-10.100391772771793</c:v>
                </c:pt>
                <c:pt idx="46237">
                  <c:v>-11.018609206660138</c:v>
                </c:pt>
                <c:pt idx="46238">
                  <c:v>-11.630754162585701</c:v>
                </c:pt>
                <c:pt idx="46239">
                  <c:v>-12.242899118511264</c:v>
                </c:pt>
                <c:pt idx="46240">
                  <c:v>-8.8761018609206666</c:v>
                </c:pt>
                <c:pt idx="46241">
                  <c:v>-11.630754162585701</c:v>
                </c:pt>
                <c:pt idx="46242">
                  <c:v>-13.773261508325172</c:v>
                </c:pt>
                <c:pt idx="46243">
                  <c:v>-10.406464250734574</c:v>
                </c:pt>
                <c:pt idx="46244">
                  <c:v>-8.2639569049951032</c:v>
                </c:pt>
                <c:pt idx="46245">
                  <c:v>-12.855044074436828</c:v>
                </c:pt>
                <c:pt idx="46246">
                  <c:v>-11.630754162585701</c:v>
                </c:pt>
                <c:pt idx="46247">
                  <c:v>-12.855044074436828</c:v>
                </c:pt>
                <c:pt idx="46248">
                  <c:v>-13.467189030362391</c:v>
                </c:pt>
                <c:pt idx="46249">
                  <c:v>-7.3457394711067581</c:v>
                </c:pt>
                <c:pt idx="46250">
                  <c:v>-9.7943192948090125</c:v>
                </c:pt>
                <c:pt idx="46251">
                  <c:v>-11.32468168462292</c:v>
                </c:pt>
                <c:pt idx="46252">
                  <c:v>-9.1821743388834491</c:v>
                </c:pt>
                <c:pt idx="46253">
                  <c:v>-9.7943192948090125</c:v>
                </c:pt>
                <c:pt idx="46254">
                  <c:v>-7.3457394711067581</c:v>
                </c:pt>
                <c:pt idx="46255">
                  <c:v>-7.6518119490695398</c:v>
                </c:pt>
                <c:pt idx="46256">
                  <c:v>-7.0396669931439764</c:v>
                </c:pt>
                <c:pt idx="46257">
                  <c:v>-8.8761018609206666</c:v>
                </c:pt>
                <c:pt idx="46258">
                  <c:v>-6.7335945151811956</c:v>
                </c:pt>
                <c:pt idx="46259">
                  <c:v>-9.1821743388834491</c:v>
                </c:pt>
                <c:pt idx="46260">
                  <c:v>-9.7943192948090125</c:v>
                </c:pt>
                <c:pt idx="46261">
                  <c:v>-10.100391772771793</c:v>
                </c:pt>
                <c:pt idx="46262">
                  <c:v>-8.8761018609206666</c:v>
                </c:pt>
                <c:pt idx="46263">
                  <c:v>-7.3457394711067581</c:v>
                </c:pt>
                <c:pt idx="46264">
                  <c:v>-7.0396669931439764</c:v>
                </c:pt>
                <c:pt idx="46265">
                  <c:v>-7.0396669931439764</c:v>
                </c:pt>
                <c:pt idx="46266">
                  <c:v>-9.1821743388834491</c:v>
                </c:pt>
                <c:pt idx="46267">
                  <c:v>-12.242899118511264</c:v>
                </c:pt>
                <c:pt idx="46268">
                  <c:v>-10.406464250734574</c:v>
                </c:pt>
                <c:pt idx="46269">
                  <c:v>-10.712536728697357</c:v>
                </c:pt>
                <c:pt idx="46270">
                  <c:v>-10.406464250734574</c:v>
                </c:pt>
                <c:pt idx="46271">
                  <c:v>-8.8761018609206666</c:v>
                </c:pt>
                <c:pt idx="46272">
                  <c:v>-9.7943192948090125</c:v>
                </c:pt>
                <c:pt idx="46273">
                  <c:v>-11.018609206660138</c:v>
                </c:pt>
                <c:pt idx="46274">
                  <c:v>-9.1821743388834491</c:v>
                </c:pt>
                <c:pt idx="46275">
                  <c:v>-10.712536728697357</c:v>
                </c:pt>
                <c:pt idx="46276">
                  <c:v>-11.630754162585701</c:v>
                </c:pt>
                <c:pt idx="46277">
                  <c:v>-11.018609206660138</c:v>
                </c:pt>
                <c:pt idx="46278">
                  <c:v>-9.1821743388834491</c:v>
                </c:pt>
                <c:pt idx="46279">
                  <c:v>-6.4275220372184139</c:v>
                </c:pt>
                <c:pt idx="46280">
                  <c:v>-7.9578844270323223</c:v>
                </c:pt>
                <c:pt idx="46281">
                  <c:v>-8.570029382957884</c:v>
                </c:pt>
                <c:pt idx="46282">
                  <c:v>-9.1821743388834491</c:v>
                </c:pt>
                <c:pt idx="46283">
                  <c:v>-7.9578844270323223</c:v>
                </c:pt>
                <c:pt idx="46284">
                  <c:v>-6.7335945151811956</c:v>
                </c:pt>
                <c:pt idx="46285">
                  <c:v>-7.9578844270323223</c:v>
                </c:pt>
                <c:pt idx="46286">
                  <c:v>-11.32468168462292</c:v>
                </c:pt>
                <c:pt idx="46287">
                  <c:v>-12.855044074436828</c:v>
                </c:pt>
                <c:pt idx="46288">
                  <c:v>-11.018609206660138</c:v>
                </c:pt>
                <c:pt idx="46289">
                  <c:v>-11.32468168462292</c:v>
                </c:pt>
                <c:pt idx="46290">
                  <c:v>-14.691478942213516</c:v>
                </c:pt>
                <c:pt idx="46291">
                  <c:v>-13.773261508325172</c:v>
                </c:pt>
                <c:pt idx="46292">
                  <c:v>-14.385406464250735</c:v>
                </c:pt>
                <c:pt idx="46293">
                  <c:v>-9.7943192948090125</c:v>
                </c:pt>
                <c:pt idx="46294">
                  <c:v>-11.018609206660138</c:v>
                </c:pt>
                <c:pt idx="46295">
                  <c:v>-11.018609206660138</c:v>
                </c:pt>
                <c:pt idx="46296">
                  <c:v>-10.712536728697357</c:v>
                </c:pt>
                <c:pt idx="46297">
                  <c:v>-11.936826640548482</c:v>
                </c:pt>
                <c:pt idx="46298">
                  <c:v>-11.32468168462292</c:v>
                </c:pt>
                <c:pt idx="46299">
                  <c:v>-13.467189030362391</c:v>
                </c:pt>
                <c:pt idx="46300">
                  <c:v>-13.467189030362391</c:v>
                </c:pt>
                <c:pt idx="46301">
                  <c:v>-12.855044074436828</c:v>
                </c:pt>
                <c:pt idx="46302">
                  <c:v>-13.467189030362391</c:v>
                </c:pt>
                <c:pt idx="46303">
                  <c:v>-12.548971596474045</c:v>
                </c:pt>
                <c:pt idx="46304">
                  <c:v>-11.018609206660138</c:v>
                </c:pt>
                <c:pt idx="46305">
                  <c:v>-12.548971596474045</c:v>
                </c:pt>
                <c:pt idx="46306">
                  <c:v>-13.467189030362391</c:v>
                </c:pt>
                <c:pt idx="46307">
                  <c:v>-11.630754162585701</c:v>
                </c:pt>
                <c:pt idx="46308">
                  <c:v>-13.467189030362391</c:v>
                </c:pt>
                <c:pt idx="46309">
                  <c:v>-12.548971596474045</c:v>
                </c:pt>
                <c:pt idx="46310">
                  <c:v>-11.936826640548482</c:v>
                </c:pt>
                <c:pt idx="46311">
                  <c:v>-12.242899118511264</c:v>
                </c:pt>
                <c:pt idx="46312">
                  <c:v>-10.406464250734574</c:v>
                </c:pt>
                <c:pt idx="46313">
                  <c:v>-12.242899118511264</c:v>
                </c:pt>
                <c:pt idx="46314">
                  <c:v>-12.548971596474045</c:v>
                </c:pt>
                <c:pt idx="46315">
                  <c:v>-11.018609206660138</c:v>
                </c:pt>
                <c:pt idx="46316">
                  <c:v>-8.570029382957884</c:v>
                </c:pt>
                <c:pt idx="46317">
                  <c:v>-12.242899118511264</c:v>
                </c:pt>
                <c:pt idx="46318">
                  <c:v>-12.855044074436828</c:v>
                </c:pt>
                <c:pt idx="46319">
                  <c:v>-12.855044074436828</c:v>
                </c:pt>
                <c:pt idx="46320">
                  <c:v>-11.32468168462292</c:v>
                </c:pt>
                <c:pt idx="46321">
                  <c:v>-11.018609206660138</c:v>
                </c:pt>
                <c:pt idx="46322">
                  <c:v>-12.548971596474045</c:v>
                </c:pt>
                <c:pt idx="46323">
                  <c:v>-12.242899118511264</c:v>
                </c:pt>
                <c:pt idx="46324">
                  <c:v>-10.712536728697357</c:v>
                </c:pt>
                <c:pt idx="46325">
                  <c:v>-6.4275220372184139</c:v>
                </c:pt>
                <c:pt idx="46326">
                  <c:v>-8.570029382957884</c:v>
                </c:pt>
                <c:pt idx="46327">
                  <c:v>-6.7335945151811956</c:v>
                </c:pt>
                <c:pt idx="46328">
                  <c:v>-6.1214495592556322</c:v>
                </c:pt>
                <c:pt idx="46329">
                  <c:v>-6.7335945151811956</c:v>
                </c:pt>
                <c:pt idx="46330">
                  <c:v>-3.672869735553379</c:v>
                </c:pt>
                <c:pt idx="46331">
                  <c:v>-4.8971596474045063</c:v>
                </c:pt>
                <c:pt idx="46332">
                  <c:v>-8.8761018609206666</c:v>
                </c:pt>
                <c:pt idx="46333">
                  <c:v>-12.242899118511264</c:v>
                </c:pt>
                <c:pt idx="46334">
                  <c:v>-8.8761018609206666</c:v>
                </c:pt>
                <c:pt idx="46335">
                  <c:v>-6.1214495592556322</c:v>
                </c:pt>
                <c:pt idx="46336">
                  <c:v>-5.8153770812928505</c:v>
                </c:pt>
                <c:pt idx="46337">
                  <c:v>-9.1821743388834491</c:v>
                </c:pt>
                <c:pt idx="46338">
                  <c:v>-8.570029382957884</c:v>
                </c:pt>
                <c:pt idx="46339">
                  <c:v>-8.2639569049951032</c:v>
                </c:pt>
                <c:pt idx="46340">
                  <c:v>-5.5093046033300688</c:v>
                </c:pt>
                <c:pt idx="46341">
                  <c:v>-5.8153770812928505</c:v>
                </c:pt>
                <c:pt idx="46342">
                  <c:v>-6.1214495592556322</c:v>
                </c:pt>
                <c:pt idx="46343">
                  <c:v>-8.2639569049951032</c:v>
                </c:pt>
                <c:pt idx="46344">
                  <c:v>-7.6518119490695398</c:v>
                </c:pt>
                <c:pt idx="46345">
                  <c:v>-8.2639569049951032</c:v>
                </c:pt>
                <c:pt idx="46346">
                  <c:v>-8.2639569049951032</c:v>
                </c:pt>
                <c:pt idx="46347">
                  <c:v>-8.8761018609206666</c:v>
                </c:pt>
                <c:pt idx="46348">
                  <c:v>-11.018609206660138</c:v>
                </c:pt>
                <c:pt idx="46349">
                  <c:v>-10.406464250734574</c:v>
                </c:pt>
                <c:pt idx="46350">
                  <c:v>-8.8761018609206666</c:v>
                </c:pt>
                <c:pt idx="46351">
                  <c:v>-8.2639569049951032</c:v>
                </c:pt>
                <c:pt idx="46352">
                  <c:v>-7.9578844270323223</c:v>
                </c:pt>
                <c:pt idx="46353">
                  <c:v>-9.1821743388834491</c:v>
                </c:pt>
                <c:pt idx="46354">
                  <c:v>-11.018609206660138</c:v>
                </c:pt>
                <c:pt idx="46355">
                  <c:v>-14.9975514201763</c:v>
                </c:pt>
                <c:pt idx="46356">
                  <c:v>-12.855044074436828</c:v>
                </c:pt>
                <c:pt idx="46357">
                  <c:v>-11.630754162585701</c:v>
                </c:pt>
                <c:pt idx="46358">
                  <c:v>-7.3457394711067581</c:v>
                </c:pt>
                <c:pt idx="46359">
                  <c:v>-8.8761018609206666</c:v>
                </c:pt>
                <c:pt idx="46360">
                  <c:v>-7.6518119490695398</c:v>
                </c:pt>
                <c:pt idx="46361">
                  <c:v>-9.1821743388834491</c:v>
                </c:pt>
                <c:pt idx="46362">
                  <c:v>-11.018609206660138</c:v>
                </c:pt>
                <c:pt idx="46363">
                  <c:v>-11.936826640548482</c:v>
                </c:pt>
                <c:pt idx="46364">
                  <c:v>-10.406464250734574</c:v>
                </c:pt>
                <c:pt idx="46365">
                  <c:v>-12.855044074436828</c:v>
                </c:pt>
                <c:pt idx="46366">
                  <c:v>-11.936826640548482</c:v>
                </c:pt>
                <c:pt idx="46367">
                  <c:v>-13.467189030362391</c:v>
                </c:pt>
                <c:pt idx="46368">
                  <c:v>-13.161116552399609</c:v>
                </c:pt>
                <c:pt idx="46369">
                  <c:v>-12.855044074436828</c:v>
                </c:pt>
                <c:pt idx="46370">
                  <c:v>-10.712536728697357</c:v>
                </c:pt>
                <c:pt idx="46371">
                  <c:v>-14.691478942213516</c:v>
                </c:pt>
                <c:pt idx="46372">
                  <c:v>-14.691478942213516</c:v>
                </c:pt>
                <c:pt idx="46373">
                  <c:v>-15.915768854064645</c:v>
                </c:pt>
                <c:pt idx="46374">
                  <c:v>-19.894613124387856</c:v>
                </c:pt>
                <c:pt idx="46375">
                  <c:v>-17.446131243878551</c:v>
                </c:pt>
                <c:pt idx="46376">
                  <c:v>-18.97649363369246</c:v>
                </c:pt>
                <c:pt idx="46377">
                  <c:v>-14.385406464250735</c:v>
                </c:pt>
                <c:pt idx="46378">
                  <c:v>-14.9975514201763</c:v>
                </c:pt>
                <c:pt idx="46379">
                  <c:v>-11.630754162585701</c:v>
                </c:pt>
                <c:pt idx="46380">
                  <c:v>-14.691478942213516</c:v>
                </c:pt>
                <c:pt idx="46381">
                  <c:v>-12.242899118511264</c:v>
                </c:pt>
                <c:pt idx="46382">
                  <c:v>-14.385406464250735</c:v>
                </c:pt>
                <c:pt idx="46383">
                  <c:v>-12.548971596474045</c:v>
                </c:pt>
                <c:pt idx="46384">
                  <c:v>-13.773261508325172</c:v>
                </c:pt>
                <c:pt idx="46385">
                  <c:v>-10.712536728697357</c:v>
                </c:pt>
                <c:pt idx="46386">
                  <c:v>-12.242899118511264</c:v>
                </c:pt>
                <c:pt idx="46387">
                  <c:v>-11.630754162585701</c:v>
                </c:pt>
                <c:pt idx="46388">
                  <c:v>-10.712536728697357</c:v>
                </c:pt>
                <c:pt idx="46389">
                  <c:v>-10.406464250734574</c:v>
                </c:pt>
                <c:pt idx="46390">
                  <c:v>-12.242899118511264</c:v>
                </c:pt>
                <c:pt idx="46391">
                  <c:v>-8.8761018609206666</c:v>
                </c:pt>
                <c:pt idx="46392">
                  <c:v>-11.630754162585701</c:v>
                </c:pt>
                <c:pt idx="46393">
                  <c:v>-12.548971596474045</c:v>
                </c:pt>
                <c:pt idx="46394">
                  <c:v>-12.242899118511264</c:v>
                </c:pt>
                <c:pt idx="46395">
                  <c:v>-12.242899118511264</c:v>
                </c:pt>
                <c:pt idx="46396">
                  <c:v>-12.242899118511264</c:v>
                </c:pt>
                <c:pt idx="46397">
                  <c:v>-12.242899118511264</c:v>
                </c:pt>
                <c:pt idx="46398">
                  <c:v>-12.548971596474045</c:v>
                </c:pt>
                <c:pt idx="46399">
                  <c:v>-14.079333986287953</c:v>
                </c:pt>
                <c:pt idx="46400">
                  <c:v>-12.855044074436828</c:v>
                </c:pt>
                <c:pt idx="46401">
                  <c:v>-11.018609206660138</c:v>
                </c:pt>
                <c:pt idx="46402">
                  <c:v>-13.467189030362391</c:v>
                </c:pt>
                <c:pt idx="46403">
                  <c:v>-11.936826640548482</c:v>
                </c:pt>
                <c:pt idx="46404">
                  <c:v>-9.7943192948090125</c:v>
                </c:pt>
                <c:pt idx="46405">
                  <c:v>-9.1821743388834491</c:v>
                </c:pt>
                <c:pt idx="46406">
                  <c:v>-11.630754162585701</c:v>
                </c:pt>
                <c:pt idx="46407">
                  <c:v>-11.630754162585701</c:v>
                </c:pt>
                <c:pt idx="46408">
                  <c:v>-8.570029382957884</c:v>
                </c:pt>
                <c:pt idx="46409">
                  <c:v>-7.6518119490695398</c:v>
                </c:pt>
                <c:pt idx="46410">
                  <c:v>-7.3457394711067581</c:v>
                </c:pt>
                <c:pt idx="46411">
                  <c:v>-10.406464250734574</c:v>
                </c:pt>
                <c:pt idx="46412">
                  <c:v>-8.8761018609206666</c:v>
                </c:pt>
                <c:pt idx="46413">
                  <c:v>-4.285014691478942</c:v>
                </c:pt>
                <c:pt idx="46414">
                  <c:v>-2.142507345739471</c:v>
                </c:pt>
                <c:pt idx="46415">
                  <c:v>-5.5093046033300688</c:v>
                </c:pt>
                <c:pt idx="46416">
                  <c:v>-3.672869735553379</c:v>
                </c:pt>
                <c:pt idx="46417">
                  <c:v>-6.1214495592556322</c:v>
                </c:pt>
                <c:pt idx="46418">
                  <c:v>-6.7335945151811956</c:v>
                </c:pt>
                <c:pt idx="46419">
                  <c:v>-8.8761018609206666</c:v>
                </c:pt>
                <c:pt idx="46420">
                  <c:v>-5.5093046033300688</c:v>
                </c:pt>
                <c:pt idx="46421">
                  <c:v>-4.8971596474045063</c:v>
                </c:pt>
                <c:pt idx="46422">
                  <c:v>-1.530362389813908</c:v>
                </c:pt>
                <c:pt idx="46423">
                  <c:v>-3.9789422135161612</c:v>
                </c:pt>
                <c:pt idx="46424">
                  <c:v>-7.6518119490695398</c:v>
                </c:pt>
                <c:pt idx="46425">
                  <c:v>-7.6518119490695398</c:v>
                </c:pt>
                <c:pt idx="46426">
                  <c:v>-8.2639569049951032</c:v>
                </c:pt>
                <c:pt idx="46427">
                  <c:v>-5.2032321253672871</c:v>
                </c:pt>
                <c:pt idx="46428">
                  <c:v>-6.7335945151811956</c:v>
                </c:pt>
                <c:pt idx="46429">
                  <c:v>-7.6518119490695398</c:v>
                </c:pt>
                <c:pt idx="46430">
                  <c:v>-6.1214495592556322</c:v>
                </c:pt>
                <c:pt idx="46431">
                  <c:v>-6.7335945151811956</c:v>
                </c:pt>
                <c:pt idx="46432">
                  <c:v>-8.570029382957884</c:v>
                </c:pt>
                <c:pt idx="46433">
                  <c:v>-8.2639569049951032</c:v>
                </c:pt>
                <c:pt idx="46434">
                  <c:v>-8.2639569049951032</c:v>
                </c:pt>
                <c:pt idx="46435">
                  <c:v>-9.7943192948090125</c:v>
                </c:pt>
                <c:pt idx="46436">
                  <c:v>-11.018609206660138</c:v>
                </c:pt>
                <c:pt idx="46437">
                  <c:v>-11.936826640548482</c:v>
                </c:pt>
                <c:pt idx="46438">
                  <c:v>-12.548971596474045</c:v>
                </c:pt>
                <c:pt idx="46439">
                  <c:v>-9.1821743388834491</c:v>
                </c:pt>
                <c:pt idx="46440">
                  <c:v>-9.7943192948090125</c:v>
                </c:pt>
                <c:pt idx="46441">
                  <c:v>-8.8761018609206666</c:v>
                </c:pt>
                <c:pt idx="46442">
                  <c:v>-7.3457394711067581</c:v>
                </c:pt>
                <c:pt idx="46443">
                  <c:v>-7.9578844270323223</c:v>
                </c:pt>
                <c:pt idx="46444">
                  <c:v>-10.712536728697357</c:v>
                </c:pt>
                <c:pt idx="46445">
                  <c:v>-8.2639569049951032</c:v>
                </c:pt>
                <c:pt idx="46446">
                  <c:v>-10.406464250734574</c:v>
                </c:pt>
                <c:pt idx="46447">
                  <c:v>-9.7943192948090125</c:v>
                </c:pt>
                <c:pt idx="46448">
                  <c:v>-11.630754162585701</c:v>
                </c:pt>
                <c:pt idx="46449">
                  <c:v>-11.32468168462292</c:v>
                </c:pt>
                <c:pt idx="46450">
                  <c:v>-11.936826640548482</c:v>
                </c:pt>
                <c:pt idx="46451">
                  <c:v>-14.079333986287953</c:v>
                </c:pt>
                <c:pt idx="46452">
                  <c:v>-13.161116552399609</c:v>
                </c:pt>
                <c:pt idx="46453">
                  <c:v>-15.60969637610186</c:v>
                </c:pt>
                <c:pt idx="46454">
                  <c:v>-14.9975514201763</c:v>
                </c:pt>
                <c:pt idx="46455">
                  <c:v>-16.527913809990206</c:v>
                </c:pt>
                <c:pt idx="46456">
                  <c:v>-13.773261508325172</c:v>
                </c:pt>
                <c:pt idx="46457">
                  <c:v>-12.855044074436828</c:v>
                </c:pt>
                <c:pt idx="46458">
                  <c:v>-14.691478942213516</c:v>
                </c:pt>
                <c:pt idx="46459">
                  <c:v>-11.32468168462292</c:v>
                </c:pt>
                <c:pt idx="46460">
                  <c:v>-12.242899118511264</c:v>
                </c:pt>
                <c:pt idx="46461">
                  <c:v>-12.242899118511264</c:v>
                </c:pt>
                <c:pt idx="46462">
                  <c:v>-13.773261508325172</c:v>
                </c:pt>
                <c:pt idx="46463">
                  <c:v>-12.242899118511264</c:v>
                </c:pt>
                <c:pt idx="46464">
                  <c:v>-13.773261508325172</c:v>
                </c:pt>
                <c:pt idx="46465">
                  <c:v>-11.32468168462292</c:v>
                </c:pt>
                <c:pt idx="46466">
                  <c:v>-14.9975514201763</c:v>
                </c:pt>
                <c:pt idx="46467">
                  <c:v>-15.60969637610186</c:v>
                </c:pt>
                <c:pt idx="46468">
                  <c:v>-15.915768854064645</c:v>
                </c:pt>
                <c:pt idx="46469">
                  <c:v>-13.773261508325172</c:v>
                </c:pt>
                <c:pt idx="46470">
                  <c:v>-11.018609206660138</c:v>
                </c:pt>
                <c:pt idx="46471">
                  <c:v>-14.385406464250735</c:v>
                </c:pt>
                <c:pt idx="46472">
                  <c:v>-13.773261508325172</c:v>
                </c:pt>
                <c:pt idx="46473">
                  <c:v>-16.833986287952989</c:v>
                </c:pt>
                <c:pt idx="46474">
                  <c:v>-15.915768854064645</c:v>
                </c:pt>
                <c:pt idx="46475">
                  <c:v>-12.242899118511264</c:v>
                </c:pt>
                <c:pt idx="46476">
                  <c:v>-12.548971596474045</c:v>
                </c:pt>
                <c:pt idx="46477">
                  <c:v>-13.467189030362391</c:v>
                </c:pt>
                <c:pt idx="46478">
                  <c:v>-13.161116552399609</c:v>
                </c:pt>
                <c:pt idx="46479">
                  <c:v>-13.161116552399609</c:v>
                </c:pt>
                <c:pt idx="46480">
                  <c:v>-10.712536728697357</c:v>
                </c:pt>
                <c:pt idx="46481">
                  <c:v>-11.630754162585701</c:v>
                </c:pt>
                <c:pt idx="46482">
                  <c:v>-11.630754162585701</c:v>
                </c:pt>
                <c:pt idx="46483">
                  <c:v>-9.7943192948090125</c:v>
                </c:pt>
                <c:pt idx="46484">
                  <c:v>-8.570029382957884</c:v>
                </c:pt>
                <c:pt idx="46485">
                  <c:v>-6.7335945151811956</c:v>
                </c:pt>
                <c:pt idx="46486">
                  <c:v>-6.7335945151811956</c:v>
                </c:pt>
                <c:pt idx="46487">
                  <c:v>-5.8153770812928505</c:v>
                </c:pt>
                <c:pt idx="46488">
                  <c:v>-4.8971596474045063</c:v>
                </c:pt>
                <c:pt idx="46489">
                  <c:v>-7.3457394711067581</c:v>
                </c:pt>
                <c:pt idx="46490">
                  <c:v>-11.32468168462292</c:v>
                </c:pt>
                <c:pt idx="46491">
                  <c:v>-9.7943192948090125</c:v>
                </c:pt>
                <c:pt idx="46492">
                  <c:v>-8.2639569049951032</c:v>
                </c:pt>
                <c:pt idx="46493">
                  <c:v>-4.5910871694417246</c:v>
                </c:pt>
                <c:pt idx="46494">
                  <c:v>-4.285014691478942</c:v>
                </c:pt>
                <c:pt idx="46495">
                  <c:v>-4.285014691478942</c:v>
                </c:pt>
                <c:pt idx="46496">
                  <c:v>-4.8971596474045063</c:v>
                </c:pt>
                <c:pt idx="46497">
                  <c:v>-9.7943192948090125</c:v>
                </c:pt>
                <c:pt idx="46498">
                  <c:v>-9.7943192948090125</c:v>
                </c:pt>
                <c:pt idx="46499">
                  <c:v>-11.936826640548482</c:v>
                </c:pt>
                <c:pt idx="46500">
                  <c:v>-11.936826640548482</c:v>
                </c:pt>
                <c:pt idx="46501">
                  <c:v>-7.0396669931439764</c:v>
                </c:pt>
                <c:pt idx="46502">
                  <c:v>-7.3457394711067581</c:v>
                </c:pt>
                <c:pt idx="46503">
                  <c:v>-3.9789422135161612</c:v>
                </c:pt>
                <c:pt idx="46504">
                  <c:v>-4.285014691478942</c:v>
                </c:pt>
                <c:pt idx="46505">
                  <c:v>-7.9578844270323223</c:v>
                </c:pt>
                <c:pt idx="46506">
                  <c:v>-6.4275220372184139</c:v>
                </c:pt>
                <c:pt idx="46507">
                  <c:v>-8.570029382957884</c:v>
                </c:pt>
                <c:pt idx="46508">
                  <c:v>-5.8153770812928505</c:v>
                </c:pt>
                <c:pt idx="46509">
                  <c:v>-4.5910871694417246</c:v>
                </c:pt>
                <c:pt idx="46510">
                  <c:v>-6.7335945151811956</c:v>
                </c:pt>
                <c:pt idx="46511">
                  <c:v>-5.8153770812928505</c:v>
                </c:pt>
                <c:pt idx="46512">
                  <c:v>-5.8153770812928505</c:v>
                </c:pt>
                <c:pt idx="46513">
                  <c:v>-7.0396669931439764</c:v>
                </c:pt>
                <c:pt idx="46514">
                  <c:v>-11.32468168462292</c:v>
                </c:pt>
                <c:pt idx="46515">
                  <c:v>-8.570029382957884</c:v>
                </c:pt>
                <c:pt idx="46516">
                  <c:v>-12.855044074436828</c:v>
                </c:pt>
                <c:pt idx="46517">
                  <c:v>-9.7943192948090125</c:v>
                </c:pt>
                <c:pt idx="46518">
                  <c:v>-10.100391772771793</c:v>
                </c:pt>
                <c:pt idx="46519">
                  <c:v>-4.5910871694417246</c:v>
                </c:pt>
                <c:pt idx="46520">
                  <c:v>-6.4275220372184139</c:v>
                </c:pt>
                <c:pt idx="46521">
                  <c:v>-9.7943192948090125</c:v>
                </c:pt>
                <c:pt idx="46522">
                  <c:v>-9.1821743388834491</c:v>
                </c:pt>
                <c:pt idx="46523">
                  <c:v>-8.8761018609206666</c:v>
                </c:pt>
                <c:pt idx="46524">
                  <c:v>-7.3457394711067581</c:v>
                </c:pt>
                <c:pt idx="46525">
                  <c:v>-9.1821743388834491</c:v>
                </c:pt>
                <c:pt idx="46526">
                  <c:v>-10.406464250734574</c:v>
                </c:pt>
                <c:pt idx="46527">
                  <c:v>-8.2639569049951032</c:v>
                </c:pt>
                <c:pt idx="46528">
                  <c:v>-10.406464250734574</c:v>
                </c:pt>
                <c:pt idx="46529">
                  <c:v>-11.018609206660138</c:v>
                </c:pt>
                <c:pt idx="46530">
                  <c:v>-11.630754162585701</c:v>
                </c:pt>
                <c:pt idx="46531">
                  <c:v>-11.936826640548482</c:v>
                </c:pt>
                <c:pt idx="46532">
                  <c:v>-9.1821743388834491</c:v>
                </c:pt>
                <c:pt idx="46533">
                  <c:v>-6.7335945151811956</c:v>
                </c:pt>
                <c:pt idx="46534">
                  <c:v>-8.570029382957884</c:v>
                </c:pt>
                <c:pt idx="46535">
                  <c:v>-12.242899118511264</c:v>
                </c:pt>
                <c:pt idx="46536">
                  <c:v>-11.630754162585701</c:v>
                </c:pt>
                <c:pt idx="46537">
                  <c:v>-5.8153770812928505</c:v>
                </c:pt>
                <c:pt idx="46538">
                  <c:v>-6.7335945151811956</c:v>
                </c:pt>
                <c:pt idx="46539">
                  <c:v>-8.8761018609206666</c:v>
                </c:pt>
                <c:pt idx="46540">
                  <c:v>-7.0396669931439764</c:v>
                </c:pt>
                <c:pt idx="46541">
                  <c:v>-6.1214495592556322</c:v>
                </c:pt>
                <c:pt idx="46542">
                  <c:v>-8.8761018609206666</c:v>
                </c:pt>
                <c:pt idx="46543">
                  <c:v>-12.548971596474045</c:v>
                </c:pt>
                <c:pt idx="46544">
                  <c:v>-13.773261508325172</c:v>
                </c:pt>
                <c:pt idx="46545">
                  <c:v>-13.467189030362391</c:v>
                </c:pt>
                <c:pt idx="46546">
                  <c:v>-12.242899118511264</c:v>
                </c:pt>
                <c:pt idx="46547">
                  <c:v>-13.773261508325172</c:v>
                </c:pt>
                <c:pt idx="46548">
                  <c:v>-9.1821743388834491</c:v>
                </c:pt>
                <c:pt idx="46549">
                  <c:v>-11.018609206660138</c:v>
                </c:pt>
                <c:pt idx="46550">
                  <c:v>-11.630754162585701</c:v>
                </c:pt>
                <c:pt idx="46551">
                  <c:v>-7.9578844270323223</c:v>
                </c:pt>
                <c:pt idx="46552">
                  <c:v>-11.32468168462292</c:v>
                </c:pt>
                <c:pt idx="46553">
                  <c:v>-12.548971596474045</c:v>
                </c:pt>
                <c:pt idx="46554">
                  <c:v>-10.712536728697357</c:v>
                </c:pt>
                <c:pt idx="46555">
                  <c:v>-12.548971596474045</c:v>
                </c:pt>
                <c:pt idx="46556">
                  <c:v>-13.161116552399609</c:v>
                </c:pt>
                <c:pt idx="46557">
                  <c:v>-10.406464250734574</c:v>
                </c:pt>
                <c:pt idx="46558">
                  <c:v>-12.548971596474045</c:v>
                </c:pt>
                <c:pt idx="46559">
                  <c:v>-10.406464250734574</c:v>
                </c:pt>
                <c:pt idx="46560">
                  <c:v>-8.570029382957884</c:v>
                </c:pt>
                <c:pt idx="46561">
                  <c:v>-12.242899118511264</c:v>
                </c:pt>
                <c:pt idx="46562">
                  <c:v>-13.161116552399609</c:v>
                </c:pt>
                <c:pt idx="46563">
                  <c:v>-13.467189030362391</c:v>
                </c:pt>
                <c:pt idx="46564">
                  <c:v>-14.385406464250735</c:v>
                </c:pt>
                <c:pt idx="46565">
                  <c:v>-14.079333986287953</c:v>
                </c:pt>
                <c:pt idx="46566">
                  <c:v>-14.079333986287953</c:v>
                </c:pt>
                <c:pt idx="46567">
                  <c:v>-12.242899118511264</c:v>
                </c:pt>
                <c:pt idx="46568">
                  <c:v>-10.406464250734574</c:v>
                </c:pt>
                <c:pt idx="46569">
                  <c:v>-11.936826640548482</c:v>
                </c:pt>
                <c:pt idx="46570">
                  <c:v>-9.7943192948090125</c:v>
                </c:pt>
                <c:pt idx="46571">
                  <c:v>-10.100391772771793</c:v>
                </c:pt>
                <c:pt idx="46572">
                  <c:v>-11.630754162585701</c:v>
                </c:pt>
                <c:pt idx="46573">
                  <c:v>-11.936826640548482</c:v>
                </c:pt>
                <c:pt idx="46574">
                  <c:v>-9.7943192948090125</c:v>
                </c:pt>
                <c:pt idx="46575">
                  <c:v>-14.385406464250735</c:v>
                </c:pt>
                <c:pt idx="46576">
                  <c:v>-13.467189030362391</c:v>
                </c:pt>
                <c:pt idx="46577">
                  <c:v>-13.467189030362391</c:v>
                </c:pt>
                <c:pt idx="46578">
                  <c:v>-12.242899118511264</c:v>
                </c:pt>
                <c:pt idx="46579">
                  <c:v>-13.161116552399609</c:v>
                </c:pt>
                <c:pt idx="46580">
                  <c:v>-12.548971596474045</c:v>
                </c:pt>
                <c:pt idx="46581">
                  <c:v>-9.1821743388834491</c:v>
                </c:pt>
                <c:pt idx="46582">
                  <c:v>-9.7943192948090125</c:v>
                </c:pt>
                <c:pt idx="46583">
                  <c:v>-9.7943192948090125</c:v>
                </c:pt>
                <c:pt idx="46584">
                  <c:v>-9.1821743388834491</c:v>
                </c:pt>
                <c:pt idx="46585">
                  <c:v>-11.018609206660138</c:v>
                </c:pt>
                <c:pt idx="46586">
                  <c:v>-12.242899118511264</c:v>
                </c:pt>
                <c:pt idx="46587">
                  <c:v>-12.242899118511264</c:v>
                </c:pt>
                <c:pt idx="46588">
                  <c:v>-9.1821743388834491</c:v>
                </c:pt>
                <c:pt idx="46589">
                  <c:v>-10.712536728697357</c:v>
                </c:pt>
                <c:pt idx="46590">
                  <c:v>-7.9578844270323223</c:v>
                </c:pt>
                <c:pt idx="46591">
                  <c:v>-10.712536728697357</c:v>
                </c:pt>
                <c:pt idx="46592">
                  <c:v>-7.9578844270323223</c:v>
                </c:pt>
                <c:pt idx="46593">
                  <c:v>-7.6518119490695398</c:v>
                </c:pt>
                <c:pt idx="46594">
                  <c:v>-7.3457394711067581</c:v>
                </c:pt>
                <c:pt idx="46595">
                  <c:v>-10.406464250734574</c:v>
                </c:pt>
                <c:pt idx="46596">
                  <c:v>-9.7943192948090125</c:v>
                </c:pt>
                <c:pt idx="46597">
                  <c:v>-8.570029382957884</c:v>
                </c:pt>
                <c:pt idx="46598">
                  <c:v>-7.0396669931439764</c:v>
                </c:pt>
                <c:pt idx="46599">
                  <c:v>-9.1821743388834491</c:v>
                </c:pt>
                <c:pt idx="46600">
                  <c:v>-9.1821743388834491</c:v>
                </c:pt>
                <c:pt idx="46601">
                  <c:v>-7.6518119490695398</c:v>
                </c:pt>
                <c:pt idx="46602">
                  <c:v>-7.6518119490695398</c:v>
                </c:pt>
                <c:pt idx="46603">
                  <c:v>-7.3457394711067581</c:v>
                </c:pt>
                <c:pt idx="46604">
                  <c:v>-6.4275220372184139</c:v>
                </c:pt>
                <c:pt idx="46605">
                  <c:v>-12.548971596474045</c:v>
                </c:pt>
                <c:pt idx="46606">
                  <c:v>-9.1821743388834491</c:v>
                </c:pt>
                <c:pt idx="46607">
                  <c:v>-10.100391772771793</c:v>
                </c:pt>
                <c:pt idx="46608">
                  <c:v>-11.630754162585701</c:v>
                </c:pt>
                <c:pt idx="46609">
                  <c:v>-11.32468168462292</c:v>
                </c:pt>
                <c:pt idx="46610">
                  <c:v>-10.100391772771793</c:v>
                </c:pt>
                <c:pt idx="46611">
                  <c:v>-12.242899118511264</c:v>
                </c:pt>
                <c:pt idx="46612">
                  <c:v>-13.467189030362391</c:v>
                </c:pt>
                <c:pt idx="46613">
                  <c:v>-11.018609206660138</c:v>
                </c:pt>
                <c:pt idx="46614">
                  <c:v>-8.570029382957884</c:v>
                </c:pt>
                <c:pt idx="46615">
                  <c:v>-9.1821743388834491</c:v>
                </c:pt>
                <c:pt idx="46616">
                  <c:v>-12.242899118511264</c:v>
                </c:pt>
                <c:pt idx="46617">
                  <c:v>-14.079333986287953</c:v>
                </c:pt>
                <c:pt idx="46618">
                  <c:v>-14.385406464250735</c:v>
                </c:pt>
                <c:pt idx="46619">
                  <c:v>-12.242899118511264</c:v>
                </c:pt>
                <c:pt idx="46620">
                  <c:v>-12.242899118511264</c:v>
                </c:pt>
                <c:pt idx="46621">
                  <c:v>-13.161116552399609</c:v>
                </c:pt>
                <c:pt idx="46622">
                  <c:v>-9.1821743388834491</c:v>
                </c:pt>
                <c:pt idx="46623">
                  <c:v>-9.1821743388834491</c:v>
                </c:pt>
                <c:pt idx="46624">
                  <c:v>-11.32468168462292</c:v>
                </c:pt>
                <c:pt idx="46625">
                  <c:v>-10.712536728697357</c:v>
                </c:pt>
                <c:pt idx="46626">
                  <c:v>-10.100391772771793</c:v>
                </c:pt>
                <c:pt idx="46627">
                  <c:v>-11.936826640548482</c:v>
                </c:pt>
                <c:pt idx="46628">
                  <c:v>-13.773261508325172</c:v>
                </c:pt>
                <c:pt idx="46629">
                  <c:v>-16.527913809990206</c:v>
                </c:pt>
                <c:pt idx="46630">
                  <c:v>-13.773261508325172</c:v>
                </c:pt>
                <c:pt idx="46631">
                  <c:v>-11.32468168462292</c:v>
                </c:pt>
                <c:pt idx="46632">
                  <c:v>-8.2639569049951032</c:v>
                </c:pt>
                <c:pt idx="46633">
                  <c:v>-7.0396669931439764</c:v>
                </c:pt>
                <c:pt idx="46634">
                  <c:v>-7.9578844270323223</c:v>
                </c:pt>
                <c:pt idx="46635">
                  <c:v>-8.8761018609206666</c:v>
                </c:pt>
                <c:pt idx="46636">
                  <c:v>-11.32468168462292</c:v>
                </c:pt>
                <c:pt idx="46637">
                  <c:v>-11.32468168462292</c:v>
                </c:pt>
                <c:pt idx="46638">
                  <c:v>-11.936826640548482</c:v>
                </c:pt>
                <c:pt idx="46639">
                  <c:v>-9.1821743388834491</c:v>
                </c:pt>
                <c:pt idx="46640">
                  <c:v>-11.936826640548482</c:v>
                </c:pt>
                <c:pt idx="46641">
                  <c:v>-12.242899118511264</c:v>
                </c:pt>
                <c:pt idx="46642">
                  <c:v>-13.467189030362391</c:v>
                </c:pt>
                <c:pt idx="46643">
                  <c:v>-9.7943192948090125</c:v>
                </c:pt>
                <c:pt idx="46644">
                  <c:v>-10.712536728697357</c:v>
                </c:pt>
                <c:pt idx="46645">
                  <c:v>-12.242899118511264</c:v>
                </c:pt>
                <c:pt idx="46646">
                  <c:v>-11.936826640548482</c:v>
                </c:pt>
                <c:pt idx="46647">
                  <c:v>-14.079333986287953</c:v>
                </c:pt>
                <c:pt idx="46648">
                  <c:v>-12.855044074436828</c:v>
                </c:pt>
                <c:pt idx="46649">
                  <c:v>-14.385406464250735</c:v>
                </c:pt>
                <c:pt idx="46650">
                  <c:v>-11.630754162585701</c:v>
                </c:pt>
                <c:pt idx="46651">
                  <c:v>-11.32468168462292</c:v>
                </c:pt>
                <c:pt idx="46652">
                  <c:v>-10.100391772771793</c:v>
                </c:pt>
                <c:pt idx="46653">
                  <c:v>-9.7943192948090125</c:v>
                </c:pt>
                <c:pt idx="46654">
                  <c:v>-9.7943192948090125</c:v>
                </c:pt>
                <c:pt idx="46655">
                  <c:v>-11.630754162585701</c:v>
                </c:pt>
                <c:pt idx="46656">
                  <c:v>-7.3457394711067581</c:v>
                </c:pt>
                <c:pt idx="46657">
                  <c:v>-7.6518119490695398</c:v>
                </c:pt>
                <c:pt idx="46658">
                  <c:v>-8.2639569049951032</c:v>
                </c:pt>
                <c:pt idx="46659">
                  <c:v>-7.9578844270323223</c:v>
                </c:pt>
                <c:pt idx="46660">
                  <c:v>-8.8761018609206666</c:v>
                </c:pt>
                <c:pt idx="46661">
                  <c:v>-8.570029382957884</c:v>
                </c:pt>
                <c:pt idx="46662">
                  <c:v>-10.100391772771793</c:v>
                </c:pt>
                <c:pt idx="46663">
                  <c:v>-13.467189030362391</c:v>
                </c:pt>
                <c:pt idx="46664">
                  <c:v>-13.773261508325172</c:v>
                </c:pt>
                <c:pt idx="46665">
                  <c:v>-13.161116552399609</c:v>
                </c:pt>
                <c:pt idx="46666">
                  <c:v>-11.630754162585701</c:v>
                </c:pt>
                <c:pt idx="46667">
                  <c:v>-12.242899118511264</c:v>
                </c:pt>
                <c:pt idx="46668">
                  <c:v>-11.936826640548482</c:v>
                </c:pt>
                <c:pt idx="46669">
                  <c:v>-8.2639569049951032</c:v>
                </c:pt>
                <c:pt idx="46670">
                  <c:v>-9.7943192948090125</c:v>
                </c:pt>
                <c:pt idx="46671">
                  <c:v>-8.8761018609206666</c:v>
                </c:pt>
                <c:pt idx="46672">
                  <c:v>-7.6518119490695398</c:v>
                </c:pt>
                <c:pt idx="46673">
                  <c:v>-7.0396669931439764</c:v>
                </c:pt>
                <c:pt idx="46674">
                  <c:v>-6.7335945151811956</c:v>
                </c:pt>
                <c:pt idx="46675">
                  <c:v>-5.5093046033300688</c:v>
                </c:pt>
                <c:pt idx="46676">
                  <c:v>-6.1214495592556322</c:v>
                </c:pt>
                <c:pt idx="46677">
                  <c:v>-9.7943192948090125</c:v>
                </c:pt>
                <c:pt idx="46678">
                  <c:v>-8.570029382957884</c:v>
                </c:pt>
                <c:pt idx="46679">
                  <c:v>-8.2639569049951032</c:v>
                </c:pt>
                <c:pt idx="46680">
                  <c:v>-8.2639569049951032</c:v>
                </c:pt>
                <c:pt idx="46681">
                  <c:v>-8.8761018609206666</c:v>
                </c:pt>
                <c:pt idx="46682">
                  <c:v>-4.8971596474045063</c:v>
                </c:pt>
                <c:pt idx="46683">
                  <c:v>-4.285014691478942</c:v>
                </c:pt>
                <c:pt idx="46684">
                  <c:v>-4.8971596474045063</c:v>
                </c:pt>
                <c:pt idx="46685">
                  <c:v>-6.7335945151811956</c:v>
                </c:pt>
                <c:pt idx="46686">
                  <c:v>-7.0396669931439764</c:v>
                </c:pt>
                <c:pt idx="46687">
                  <c:v>-6.4275220372184139</c:v>
                </c:pt>
                <c:pt idx="46688">
                  <c:v>-6.1214495592556322</c:v>
                </c:pt>
                <c:pt idx="46689">
                  <c:v>-7.6518119490695398</c:v>
                </c:pt>
                <c:pt idx="46690">
                  <c:v>-12.548971596474045</c:v>
                </c:pt>
                <c:pt idx="46691">
                  <c:v>-12.855044074436828</c:v>
                </c:pt>
                <c:pt idx="46692">
                  <c:v>-11.32468168462292</c:v>
                </c:pt>
                <c:pt idx="46693">
                  <c:v>-9.7943192948090125</c:v>
                </c:pt>
                <c:pt idx="46694">
                  <c:v>-12.242899118511264</c:v>
                </c:pt>
                <c:pt idx="46695">
                  <c:v>-11.936826640548482</c:v>
                </c:pt>
                <c:pt idx="46696">
                  <c:v>-12.548971596474045</c:v>
                </c:pt>
                <c:pt idx="46697">
                  <c:v>-6.7335945151811956</c:v>
                </c:pt>
                <c:pt idx="46698">
                  <c:v>-9.1821743388834491</c:v>
                </c:pt>
                <c:pt idx="46699">
                  <c:v>-10.712536728697357</c:v>
                </c:pt>
                <c:pt idx="46700">
                  <c:v>-8.2639569049951032</c:v>
                </c:pt>
                <c:pt idx="46701">
                  <c:v>-11.32468168462292</c:v>
                </c:pt>
                <c:pt idx="46702">
                  <c:v>-10.100391772771793</c:v>
                </c:pt>
                <c:pt idx="46703">
                  <c:v>-8.2639569049951032</c:v>
                </c:pt>
                <c:pt idx="46704">
                  <c:v>-7.3457394711067581</c:v>
                </c:pt>
                <c:pt idx="46705">
                  <c:v>-10.100391772771793</c:v>
                </c:pt>
                <c:pt idx="46706">
                  <c:v>-6.1214495592556322</c:v>
                </c:pt>
                <c:pt idx="46707">
                  <c:v>-11.32468168462292</c:v>
                </c:pt>
                <c:pt idx="46708">
                  <c:v>-11.936826640548482</c:v>
                </c:pt>
                <c:pt idx="46709">
                  <c:v>-12.548971596474045</c:v>
                </c:pt>
                <c:pt idx="46710">
                  <c:v>-11.630754162585701</c:v>
                </c:pt>
                <c:pt idx="46711">
                  <c:v>-13.773261508325172</c:v>
                </c:pt>
                <c:pt idx="46712">
                  <c:v>-14.079333986287953</c:v>
                </c:pt>
                <c:pt idx="46713">
                  <c:v>-11.32468168462292</c:v>
                </c:pt>
                <c:pt idx="46714">
                  <c:v>-11.018609206660138</c:v>
                </c:pt>
                <c:pt idx="46715">
                  <c:v>-11.936826640548482</c:v>
                </c:pt>
                <c:pt idx="46716">
                  <c:v>-18.058276199804116</c:v>
                </c:pt>
                <c:pt idx="46717">
                  <c:v>-16.527913809990206</c:v>
                </c:pt>
                <c:pt idx="46718">
                  <c:v>-10.712536728697357</c:v>
                </c:pt>
                <c:pt idx="46719">
                  <c:v>-12.548971596474045</c:v>
                </c:pt>
                <c:pt idx="46720">
                  <c:v>-12.242899118511264</c:v>
                </c:pt>
                <c:pt idx="46721">
                  <c:v>-11.936826640548482</c:v>
                </c:pt>
                <c:pt idx="46722">
                  <c:v>-11.936826640548482</c:v>
                </c:pt>
                <c:pt idx="46723">
                  <c:v>-11.32468168462292</c:v>
                </c:pt>
                <c:pt idx="46724">
                  <c:v>-14.691478942213516</c:v>
                </c:pt>
                <c:pt idx="46725">
                  <c:v>-12.855044074436828</c:v>
                </c:pt>
                <c:pt idx="46726">
                  <c:v>-13.161116552399609</c:v>
                </c:pt>
                <c:pt idx="46727">
                  <c:v>-12.855044074436828</c:v>
                </c:pt>
                <c:pt idx="46728">
                  <c:v>-14.9975514201763</c:v>
                </c:pt>
                <c:pt idx="46729">
                  <c:v>-13.161116552399609</c:v>
                </c:pt>
                <c:pt idx="46730">
                  <c:v>-14.079333986287953</c:v>
                </c:pt>
                <c:pt idx="46731">
                  <c:v>-17.140058765915768</c:v>
                </c:pt>
                <c:pt idx="46732">
                  <c:v>-14.9975514201763</c:v>
                </c:pt>
                <c:pt idx="46733">
                  <c:v>-13.467189030362391</c:v>
                </c:pt>
                <c:pt idx="46734">
                  <c:v>-12.242899118511264</c:v>
                </c:pt>
                <c:pt idx="46735">
                  <c:v>-10.100391772771793</c:v>
                </c:pt>
                <c:pt idx="46736">
                  <c:v>-7.3457394711067581</c:v>
                </c:pt>
                <c:pt idx="46737">
                  <c:v>-12.855044074436828</c:v>
                </c:pt>
                <c:pt idx="46738">
                  <c:v>-8.8761018609206666</c:v>
                </c:pt>
                <c:pt idx="46739">
                  <c:v>-9.1821743388834491</c:v>
                </c:pt>
                <c:pt idx="46740">
                  <c:v>-7.6518119490695398</c:v>
                </c:pt>
                <c:pt idx="46741">
                  <c:v>-9.1821743388834491</c:v>
                </c:pt>
                <c:pt idx="46742">
                  <c:v>-8.570029382957884</c:v>
                </c:pt>
                <c:pt idx="46743">
                  <c:v>-11.936826640548482</c:v>
                </c:pt>
                <c:pt idx="46744">
                  <c:v>-12.855044074436828</c:v>
                </c:pt>
                <c:pt idx="46745">
                  <c:v>-12.548971596474045</c:v>
                </c:pt>
                <c:pt idx="46746">
                  <c:v>-11.630754162585701</c:v>
                </c:pt>
                <c:pt idx="46747">
                  <c:v>-12.855044074436828</c:v>
                </c:pt>
                <c:pt idx="46748">
                  <c:v>-10.100391772771793</c:v>
                </c:pt>
                <c:pt idx="46749">
                  <c:v>-4.8971596474045063</c:v>
                </c:pt>
                <c:pt idx="46750">
                  <c:v>-10.712536728697357</c:v>
                </c:pt>
                <c:pt idx="46751">
                  <c:v>-8.2639569049951032</c:v>
                </c:pt>
                <c:pt idx="46752">
                  <c:v>-8.570029382957884</c:v>
                </c:pt>
                <c:pt idx="46753">
                  <c:v>-8.570029382957884</c:v>
                </c:pt>
                <c:pt idx="46754">
                  <c:v>-5.8153770812928505</c:v>
                </c:pt>
                <c:pt idx="46755">
                  <c:v>-10.100391772771793</c:v>
                </c:pt>
                <c:pt idx="46756">
                  <c:v>-9.1821743388834491</c:v>
                </c:pt>
                <c:pt idx="46757">
                  <c:v>-8.2639569049951032</c:v>
                </c:pt>
                <c:pt idx="46758">
                  <c:v>-7.6518119490695398</c:v>
                </c:pt>
                <c:pt idx="46759">
                  <c:v>-9.1821743388834491</c:v>
                </c:pt>
                <c:pt idx="46760">
                  <c:v>-8.8761018609206666</c:v>
                </c:pt>
                <c:pt idx="46761">
                  <c:v>-11.936826640548482</c:v>
                </c:pt>
                <c:pt idx="46762">
                  <c:v>-12.242899118511264</c:v>
                </c:pt>
                <c:pt idx="46763">
                  <c:v>-13.773261508325172</c:v>
                </c:pt>
                <c:pt idx="46764">
                  <c:v>-12.855044074436828</c:v>
                </c:pt>
                <c:pt idx="46765">
                  <c:v>-12.548971596474045</c:v>
                </c:pt>
                <c:pt idx="46766">
                  <c:v>-11.018609206660138</c:v>
                </c:pt>
                <c:pt idx="46767">
                  <c:v>-10.406464250734574</c:v>
                </c:pt>
                <c:pt idx="46768">
                  <c:v>-11.936826640548482</c:v>
                </c:pt>
                <c:pt idx="46769">
                  <c:v>-11.32468168462292</c:v>
                </c:pt>
                <c:pt idx="46770">
                  <c:v>-12.855044074436828</c:v>
                </c:pt>
                <c:pt idx="46771">
                  <c:v>-12.242899118511264</c:v>
                </c:pt>
                <c:pt idx="46772">
                  <c:v>-14.079333986287953</c:v>
                </c:pt>
                <c:pt idx="46773">
                  <c:v>-11.936826640548482</c:v>
                </c:pt>
                <c:pt idx="46774">
                  <c:v>-10.100391772771793</c:v>
                </c:pt>
                <c:pt idx="46775">
                  <c:v>-10.712536728697357</c:v>
                </c:pt>
                <c:pt idx="46776">
                  <c:v>-12.548971596474045</c:v>
                </c:pt>
                <c:pt idx="46777">
                  <c:v>-12.855044074436828</c:v>
                </c:pt>
                <c:pt idx="46778">
                  <c:v>-11.018609206660138</c:v>
                </c:pt>
                <c:pt idx="46779">
                  <c:v>-10.406464250734574</c:v>
                </c:pt>
                <c:pt idx="46780">
                  <c:v>-8.570029382957884</c:v>
                </c:pt>
                <c:pt idx="46781">
                  <c:v>-11.32468168462292</c:v>
                </c:pt>
                <c:pt idx="46782">
                  <c:v>-12.242899118511264</c:v>
                </c:pt>
                <c:pt idx="46783">
                  <c:v>-11.630754162585701</c:v>
                </c:pt>
                <c:pt idx="46784">
                  <c:v>-11.018609206660138</c:v>
                </c:pt>
                <c:pt idx="46785">
                  <c:v>-14.079333986287953</c:v>
                </c:pt>
                <c:pt idx="46786">
                  <c:v>-11.630754162585701</c:v>
                </c:pt>
                <c:pt idx="46787">
                  <c:v>-12.855044074436828</c:v>
                </c:pt>
                <c:pt idx="46788">
                  <c:v>-15.30362389813908</c:v>
                </c:pt>
                <c:pt idx="46789">
                  <c:v>-13.773261508325172</c:v>
                </c:pt>
                <c:pt idx="46790">
                  <c:v>-14.9975514201763</c:v>
                </c:pt>
                <c:pt idx="46791">
                  <c:v>-16.527913809990206</c:v>
                </c:pt>
                <c:pt idx="46792">
                  <c:v>-18.670421155729677</c:v>
                </c:pt>
                <c:pt idx="46793">
                  <c:v>-12.242899118511264</c:v>
                </c:pt>
                <c:pt idx="46794">
                  <c:v>-16.833986287952989</c:v>
                </c:pt>
                <c:pt idx="46795">
                  <c:v>-15.30362389813908</c:v>
                </c:pt>
                <c:pt idx="46796">
                  <c:v>-18.97649363369246</c:v>
                </c:pt>
                <c:pt idx="46797">
                  <c:v>-14.079333986287953</c:v>
                </c:pt>
                <c:pt idx="46798">
                  <c:v>-11.936826640548482</c:v>
                </c:pt>
                <c:pt idx="46799">
                  <c:v>-13.467189030362391</c:v>
                </c:pt>
                <c:pt idx="46800">
                  <c:v>-13.467189030362391</c:v>
                </c:pt>
                <c:pt idx="46801">
                  <c:v>-11.630754162585701</c:v>
                </c:pt>
                <c:pt idx="46802">
                  <c:v>-13.161116552399609</c:v>
                </c:pt>
                <c:pt idx="46803">
                  <c:v>-13.161116552399609</c:v>
                </c:pt>
                <c:pt idx="46804">
                  <c:v>-8.2639569049951032</c:v>
                </c:pt>
                <c:pt idx="46805">
                  <c:v>-8.2639569049951032</c:v>
                </c:pt>
                <c:pt idx="46806">
                  <c:v>-11.018609206660138</c:v>
                </c:pt>
                <c:pt idx="46807">
                  <c:v>-13.467189030362391</c:v>
                </c:pt>
                <c:pt idx="46808">
                  <c:v>-12.242899118511264</c:v>
                </c:pt>
                <c:pt idx="46809">
                  <c:v>-13.161116552399609</c:v>
                </c:pt>
                <c:pt idx="46810">
                  <c:v>-11.936826640548482</c:v>
                </c:pt>
                <c:pt idx="46811">
                  <c:v>-13.161116552399609</c:v>
                </c:pt>
                <c:pt idx="46812">
                  <c:v>-10.406464250734574</c:v>
                </c:pt>
                <c:pt idx="46813">
                  <c:v>-12.242899118511264</c:v>
                </c:pt>
                <c:pt idx="46814">
                  <c:v>-11.32468168462292</c:v>
                </c:pt>
                <c:pt idx="46815">
                  <c:v>-9.7943192948090125</c:v>
                </c:pt>
                <c:pt idx="46816">
                  <c:v>-11.32468168462292</c:v>
                </c:pt>
                <c:pt idx="46817">
                  <c:v>-10.712536728697357</c:v>
                </c:pt>
                <c:pt idx="46818">
                  <c:v>-11.32468168462292</c:v>
                </c:pt>
                <c:pt idx="46819">
                  <c:v>-11.630754162585701</c:v>
                </c:pt>
                <c:pt idx="46820">
                  <c:v>-11.936826640548482</c:v>
                </c:pt>
                <c:pt idx="46821">
                  <c:v>-9.7943192948090125</c:v>
                </c:pt>
                <c:pt idx="46822">
                  <c:v>-10.100391772771793</c:v>
                </c:pt>
                <c:pt idx="46823">
                  <c:v>-8.2639569049951032</c:v>
                </c:pt>
                <c:pt idx="46824">
                  <c:v>-13.161116552399609</c:v>
                </c:pt>
                <c:pt idx="46825">
                  <c:v>-11.936826640548482</c:v>
                </c:pt>
                <c:pt idx="46826">
                  <c:v>-13.467189030362391</c:v>
                </c:pt>
                <c:pt idx="46827">
                  <c:v>-14.079333986287953</c:v>
                </c:pt>
                <c:pt idx="46828">
                  <c:v>-18.058276199804116</c:v>
                </c:pt>
                <c:pt idx="46829">
                  <c:v>-13.161116552399609</c:v>
                </c:pt>
                <c:pt idx="46830">
                  <c:v>-8.570029382957884</c:v>
                </c:pt>
                <c:pt idx="46831">
                  <c:v>-8.570029382957884</c:v>
                </c:pt>
                <c:pt idx="46832">
                  <c:v>-8.8761018609206666</c:v>
                </c:pt>
                <c:pt idx="46833">
                  <c:v>-10.406464250734574</c:v>
                </c:pt>
                <c:pt idx="46834">
                  <c:v>-10.406464250734574</c:v>
                </c:pt>
                <c:pt idx="46835">
                  <c:v>-12.242899118511264</c:v>
                </c:pt>
                <c:pt idx="46836">
                  <c:v>-10.100391772771793</c:v>
                </c:pt>
                <c:pt idx="46837">
                  <c:v>-11.018609206660138</c:v>
                </c:pt>
                <c:pt idx="46838">
                  <c:v>-13.161116552399609</c:v>
                </c:pt>
                <c:pt idx="46839">
                  <c:v>-12.855044074436828</c:v>
                </c:pt>
                <c:pt idx="46840">
                  <c:v>-13.161116552399609</c:v>
                </c:pt>
                <c:pt idx="46841">
                  <c:v>-11.32468168462292</c:v>
                </c:pt>
                <c:pt idx="46842">
                  <c:v>-11.936826640548482</c:v>
                </c:pt>
                <c:pt idx="46843">
                  <c:v>-11.32468168462292</c:v>
                </c:pt>
                <c:pt idx="46844">
                  <c:v>-11.936826640548482</c:v>
                </c:pt>
                <c:pt idx="46845">
                  <c:v>-10.712536728697357</c:v>
                </c:pt>
                <c:pt idx="46846">
                  <c:v>-12.855044074436828</c:v>
                </c:pt>
                <c:pt idx="46847">
                  <c:v>-9.7943192948090125</c:v>
                </c:pt>
                <c:pt idx="46848">
                  <c:v>-10.100391772771793</c:v>
                </c:pt>
                <c:pt idx="46849">
                  <c:v>-9.1821743388834491</c:v>
                </c:pt>
                <c:pt idx="46850">
                  <c:v>-9.7943192948090125</c:v>
                </c:pt>
                <c:pt idx="46851">
                  <c:v>-13.467189030362391</c:v>
                </c:pt>
                <c:pt idx="46852">
                  <c:v>-14.079333986287953</c:v>
                </c:pt>
                <c:pt idx="46853">
                  <c:v>-11.32468168462292</c:v>
                </c:pt>
                <c:pt idx="46854">
                  <c:v>-11.630754162585701</c:v>
                </c:pt>
                <c:pt idx="46855">
                  <c:v>-9.7943192948090125</c:v>
                </c:pt>
                <c:pt idx="46856">
                  <c:v>-13.773261508325172</c:v>
                </c:pt>
                <c:pt idx="46857">
                  <c:v>-8.2639569049951032</c:v>
                </c:pt>
                <c:pt idx="46858">
                  <c:v>-6.1214495592556322</c:v>
                </c:pt>
                <c:pt idx="46859">
                  <c:v>-9.7943192948090125</c:v>
                </c:pt>
                <c:pt idx="46860">
                  <c:v>-8.2639569049951032</c:v>
                </c:pt>
                <c:pt idx="46861">
                  <c:v>-8.8761018609206666</c:v>
                </c:pt>
                <c:pt idx="46862">
                  <c:v>-9.7943192948090125</c:v>
                </c:pt>
                <c:pt idx="46863">
                  <c:v>-13.161116552399609</c:v>
                </c:pt>
                <c:pt idx="46864">
                  <c:v>-11.018609206660138</c:v>
                </c:pt>
                <c:pt idx="46865">
                  <c:v>-8.8761018609206666</c:v>
                </c:pt>
                <c:pt idx="46866">
                  <c:v>-10.100391772771793</c:v>
                </c:pt>
                <c:pt idx="46867">
                  <c:v>-7.3457394711067581</c:v>
                </c:pt>
                <c:pt idx="46868">
                  <c:v>-11.32468168462292</c:v>
                </c:pt>
                <c:pt idx="46869">
                  <c:v>-11.32468168462292</c:v>
                </c:pt>
                <c:pt idx="46870">
                  <c:v>-9.7943192948090125</c:v>
                </c:pt>
                <c:pt idx="46871">
                  <c:v>-10.406464250734574</c:v>
                </c:pt>
                <c:pt idx="46872">
                  <c:v>-7.0396669931439764</c:v>
                </c:pt>
                <c:pt idx="46873">
                  <c:v>-7.3457394711067581</c:v>
                </c:pt>
                <c:pt idx="46874">
                  <c:v>-12.548971596474045</c:v>
                </c:pt>
                <c:pt idx="46875">
                  <c:v>-10.406464250734574</c:v>
                </c:pt>
                <c:pt idx="46876">
                  <c:v>-13.773261508325172</c:v>
                </c:pt>
                <c:pt idx="46877">
                  <c:v>-15.30362389813908</c:v>
                </c:pt>
                <c:pt idx="46878">
                  <c:v>-15.30362389813908</c:v>
                </c:pt>
                <c:pt idx="46879">
                  <c:v>-13.773261508325172</c:v>
                </c:pt>
                <c:pt idx="46880">
                  <c:v>-14.385406464250735</c:v>
                </c:pt>
                <c:pt idx="46881">
                  <c:v>-11.32468168462292</c:v>
                </c:pt>
                <c:pt idx="46882">
                  <c:v>-13.467189030362391</c:v>
                </c:pt>
                <c:pt idx="46883">
                  <c:v>-15.30362389813908</c:v>
                </c:pt>
                <c:pt idx="46884">
                  <c:v>-13.773261508325172</c:v>
                </c:pt>
                <c:pt idx="46885">
                  <c:v>-14.079333986287953</c:v>
                </c:pt>
                <c:pt idx="46886">
                  <c:v>-16.527913809990206</c:v>
                </c:pt>
                <c:pt idx="46887">
                  <c:v>-17.752203721841333</c:v>
                </c:pt>
                <c:pt idx="46888">
                  <c:v>-17.752203721841333</c:v>
                </c:pt>
                <c:pt idx="46889">
                  <c:v>-18.058276199804116</c:v>
                </c:pt>
                <c:pt idx="46890">
                  <c:v>-14.9975514201763</c:v>
                </c:pt>
                <c:pt idx="46891">
                  <c:v>-18.670421155729677</c:v>
                </c:pt>
                <c:pt idx="46892">
                  <c:v>-18.670421155729677</c:v>
                </c:pt>
                <c:pt idx="46893">
                  <c:v>-19.282566111655242</c:v>
                </c:pt>
                <c:pt idx="46894">
                  <c:v>-14.691478942213516</c:v>
                </c:pt>
                <c:pt idx="46895">
                  <c:v>-14.9975514201763</c:v>
                </c:pt>
                <c:pt idx="46896">
                  <c:v>-13.161116552399609</c:v>
                </c:pt>
                <c:pt idx="46897">
                  <c:v>-14.691478942213516</c:v>
                </c:pt>
                <c:pt idx="46898">
                  <c:v>-14.079333986287953</c:v>
                </c:pt>
                <c:pt idx="46899">
                  <c:v>-14.385406464250735</c:v>
                </c:pt>
                <c:pt idx="46900">
                  <c:v>-16.527913809990206</c:v>
                </c:pt>
                <c:pt idx="46901">
                  <c:v>-15.30362389813908</c:v>
                </c:pt>
                <c:pt idx="46902">
                  <c:v>-13.773261508325172</c:v>
                </c:pt>
                <c:pt idx="46903">
                  <c:v>-12.548971596474045</c:v>
                </c:pt>
                <c:pt idx="46904">
                  <c:v>-14.079333986287953</c:v>
                </c:pt>
                <c:pt idx="46905">
                  <c:v>-14.079333986287953</c:v>
                </c:pt>
                <c:pt idx="46906">
                  <c:v>-16.833986287952989</c:v>
                </c:pt>
                <c:pt idx="46907">
                  <c:v>-11.018609206660138</c:v>
                </c:pt>
                <c:pt idx="46908">
                  <c:v>-12.855044074436828</c:v>
                </c:pt>
                <c:pt idx="46909">
                  <c:v>-13.773261508325172</c:v>
                </c:pt>
                <c:pt idx="46910">
                  <c:v>-14.079333986287953</c:v>
                </c:pt>
                <c:pt idx="46911">
                  <c:v>-9.7943192948090125</c:v>
                </c:pt>
                <c:pt idx="46912">
                  <c:v>-11.630754162585701</c:v>
                </c:pt>
                <c:pt idx="46913">
                  <c:v>-11.630754162585701</c:v>
                </c:pt>
                <c:pt idx="46914">
                  <c:v>-13.161116552399609</c:v>
                </c:pt>
                <c:pt idx="46915">
                  <c:v>-14.079333986287953</c:v>
                </c:pt>
                <c:pt idx="46916">
                  <c:v>-13.773261508325172</c:v>
                </c:pt>
                <c:pt idx="46917">
                  <c:v>-14.691478942213516</c:v>
                </c:pt>
                <c:pt idx="46918">
                  <c:v>-13.161116552399609</c:v>
                </c:pt>
                <c:pt idx="46919">
                  <c:v>-15.60969637610186</c:v>
                </c:pt>
                <c:pt idx="46920">
                  <c:v>-15.60969637610186</c:v>
                </c:pt>
                <c:pt idx="46921">
                  <c:v>-11.936826640548482</c:v>
                </c:pt>
                <c:pt idx="46922">
                  <c:v>-10.712536728697357</c:v>
                </c:pt>
                <c:pt idx="46923">
                  <c:v>-13.467189030362391</c:v>
                </c:pt>
                <c:pt idx="46924">
                  <c:v>-14.691478942213516</c:v>
                </c:pt>
                <c:pt idx="46925">
                  <c:v>-12.242899118511264</c:v>
                </c:pt>
                <c:pt idx="46926">
                  <c:v>-11.630754162585701</c:v>
                </c:pt>
                <c:pt idx="46927">
                  <c:v>-10.100391772771793</c:v>
                </c:pt>
                <c:pt idx="46928">
                  <c:v>-9.7943192948090125</c:v>
                </c:pt>
                <c:pt idx="46929">
                  <c:v>-9.7943192948090125</c:v>
                </c:pt>
                <c:pt idx="46930">
                  <c:v>-9.1821743388834491</c:v>
                </c:pt>
                <c:pt idx="46931">
                  <c:v>-14.079333986287953</c:v>
                </c:pt>
                <c:pt idx="46932">
                  <c:v>-14.9975514201763</c:v>
                </c:pt>
                <c:pt idx="46933">
                  <c:v>-13.467189030362391</c:v>
                </c:pt>
                <c:pt idx="46934">
                  <c:v>-12.242899118511264</c:v>
                </c:pt>
                <c:pt idx="46935">
                  <c:v>-12.548971596474045</c:v>
                </c:pt>
                <c:pt idx="46936">
                  <c:v>-13.773261508325172</c:v>
                </c:pt>
                <c:pt idx="46937">
                  <c:v>-14.385406464250735</c:v>
                </c:pt>
                <c:pt idx="46938">
                  <c:v>-9.7943192948090125</c:v>
                </c:pt>
                <c:pt idx="46939">
                  <c:v>-13.467189030362391</c:v>
                </c:pt>
                <c:pt idx="46940">
                  <c:v>-11.936826640548482</c:v>
                </c:pt>
                <c:pt idx="46941">
                  <c:v>-9.7943192948090125</c:v>
                </c:pt>
                <c:pt idx="46942">
                  <c:v>-9.7943192948090125</c:v>
                </c:pt>
                <c:pt idx="46943">
                  <c:v>-11.32468168462292</c:v>
                </c:pt>
                <c:pt idx="46944">
                  <c:v>-11.018609206660138</c:v>
                </c:pt>
                <c:pt idx="46945">
                  <c:v>-12.242899118511264</c:v>
                </c:pt>
                <c:pt idx="46946">
                  <c:v>-10.406464250734574</c:v>
                </c:pt>
                <c:pt idx="46947">
                  <c:v>-13.467189030362391</c:v>
                </c:pt>
                <c:pt idx="46948">
                  <c:v>-14.079333986287953</c:v>
                </c:pt>
                <c:pt idx="46949">
                  <c:v>-15.30362389813908</c:v>
                </c:pt>
                <c:pt idx="46950">
                  <c:v>-13.161116552399609</c:v>
                </c:pt>
                <c:pt idx="46951">
                  <c:v>-8.8761018609206666</c:v>
                </c:pt>
                <c:pt idx="46952">
                  <c:v>-11.630754162585701</c:v>
                </c:pt>
                <c:pt idx="46953">
                  <c:v>-9.7943192948090125</c:v>
                </c:pt>
                <c:pt idx="46954">
                  <c:v>-11.32468168462292</c:v>
                </c:pt>
                <c:pt idx="46955">
                  <c:v>-13.467189030362391</c:v>
                </c:pt>
                <c:pt idx="46956">
                  <c:v>-17.446131243878551</c:v>
                </c:pt>
                <c:pt idx="46957">
                  <c:v>-13.161116552399609</c:v>
                </c:pt>
                <c:pt idx="46958">
                  <c:v>-15.30362389813908</c:v>
                </c:pt>
                <c:pt idx="46959">
                  <c:v>-13.467189030362391</c:v>
                </c:pt>
                <c:pt idx="46960">
                  <c:v>-14.691478942213516</c:v>
                </c:pt>
                <c:pt idx="46961">
                  <c:v>-13.161116552399609</c:v>
                </c:pt>
                <c:pt idx="46962">
                  <c:v>-16.527913809990206</c:v>
                </c:pt>
                <c:pt idx="46963">
                  <c:v>-15.30362389813908</c:v>
                </c:pt>
                <c:pt idx="46964">
                  <c:v>-12.548971596474045</c:v>
                </c:pt>
                <c:pt idx="46965">
                  <c:v>-14.385406464250735</c:v>
                </c:pt>
                <c:pt idx="46966">
                  <c:v>-13.773261508325172</c:v>
                </c:pt>
                <c:pt idx="46967">
                  <c:v>-12.548971596474045</c:v>
                </c:pt>
                <c:pt idx="46968">
                  <c:v>-13.773261508325172</c:v>
                </c:pt>
                <c:pt idx="46969">
                  <c:v>-14.385406464250735</c:v>
                </c:pt>
                <c:pt idx="46970">
                  <c:v>-13.161116552399609</c:v>
                </c:pt>
                <c:pt idx="46971">
                  <c:v>-18.058276199804116</c:v>
                </c:pt>
                <c:pt idx="46972">
                  <c:v>-15.30362389813908</c:v>
                </c:pt>
                <c:pt idx="46973">
                  <c:v>-12.548971596474045</c:v>
                </c:pt>
                <c:pt idx="46974">
                  <c:v>-13.467189030362391</c:v>
                </c:pt>
                <c:pt idx="46975">
                  <c:v>-13.467189030362391</c:v>
                </c:pt>
                <c:pt idx="46976">
                  <c:v>-11.32468168462292</c:v>
                </c:pt>
                <c:pt idx="46977">
                  <c:v>-12.548971596474045</c:v>
                </c:pt>
                <c:pt idx="46978">
                  <c:v>-13.467189030362391</c:v>
                </c:pt>
                <c:pt idx="46979">
                  <c:v>-14.385406464250735</c:v>
                </c:pt>
                <c:pt idx="46980">
                  <c:v>-13.773261508325172</c:v>
                </c:pt>
                <c:pt idx="46981">
                  <c:v>-14.385406464250735</c:v>
                </c:pt>
                <c:pt idx="46982">
                  <c:v>-14.079333986287953</c:v>
                </c:pt>
                <c:pt idx="46983">
                  <c:v>-13.773261508325172</c:v>
                </c:pt>
                <c:pt idx="46984">
                  <c:v>-13.467189030362391</c:v>
                </c:pt>
                <c:pt idx="46985">
                  <c:v>-15.30362389813908</c:v>
                </c:pt>
                <c:pt idx="46986">
                  <c:v>-12.548971596474045</c:v>
                </c:pt>
                <c:pt idx="46987">
                  <c:v>-12.548971596474045</c:v>
                </c:pt>
                <c:pt idx="46988">
                  <c:v>-13.773261508325172</c:v>
                </c:pt>
                <c:pt idx="46989">
                  <c:v>-11.630754162585701</c:v>
                </c:pt>
                <c:pt idx="46990">
                  <c:v>-13.467189030362391</c:v>
                </c:pt>
                <c:pt idx="46991">
                  <c:v>-12.548971596474045</c:v>
                </c:pt>
                <c:pt idx="46992">
                  <c:v>-8.8761018609206666</c:v>
                </c:pt>
                <c:pt idx="46993">
                  <c:v>-10.712536728697357</c:v>
                </c:pt>
                <c:pt idx="46994">
                  <c:v>-10.406464250734574</c:v>
                </c:pt>
                <c:pt idx="46995">
                  <c:v>-12.855044074436828</c:v>
                </c:pt>
                <c:pt idx="46996">
                  <c:v>-6.7335945151811956</c:v>
                </c:pt>
                <c:pt idx="46997">
                  <c:v>-7.9578844270323223</c:v>
                </c:pt>
                <c:pt idx="46998">
                  <c:v>-6.4275220372184139</c:v>
                </c:pt>
                <c:pt idx="46999">
                  <c:v>-4.8971596474045063</c:v>
                </c:pt>
                <c:pt idx="47000">
                  <c:v>-11.630754162585701</c:v>
                </c:pt>
                <c:pt idx="47001">
                  <c:v>-14.385406464250735</c:v>
                </c:pt>
                <c:pt idx="47002">
                  <c:v>-13.161116552399609</c:v>
                </c:pt>
                <c:pt idx="47003">
                  <c:v>-12.242899118511264</c:v>
                </c:pt>
                <c:pt idx="47004">
                  <c:v>-12.242899118511264</c:v>
                </c:pt>
                <c:pt idx="47005">
                  <c:v>-9.1821743388834491</c:v>
                </c:pt>
                <c:pt idx="47006">
                  <c:v>-8.2639569049951032</c:v>
                </c:pt>
                <c:pt idx="47007">
                  <c:v>-8.570029382957884</c:v>
                </c:pt>
                <c:pt idx="47008">
                  <c:v>-10.712536728697357</c:v>
                </c:pt>
                <c:pt idx="47009">
                  <c:v>-14.079333986287953</c:v>
                </c:pt>
                <c:pt idx="47010">
                  <c:v>-7.9578844270323223</c:v>
                </c:pt>
                <c:pt idx="47011">
                  <c:v>-11.018609206660138</c:v>
                </c:pt>
                <c:pt idx="47012">
                  <c:v>-11.936826640548482</c:v>
                </c:pt>
                <c:pt idx="47013">
                  <c:v>-10.406464250734574</c:v>
                </c:pt>
                <c:pt idx="47014">
                  <c:v>-11.630754162585701</c:v>
                </c:pt>
                <c:pt idx="47015">
                  <c:v>-7.9578844270323223</c:v>
                </c:pt>
                <c:pt idx="47016">
                  <c:v>-9.1821743388834491</c:v>
                </c:pt>
                <c:pt idx="47017">
                  <c:v>-8.8761018609206666</c:v>
                </c:pt>
                <c:pt idx="47018">
                  <c:v>-11.630754162585701</c:v>
                </c:pt>
                <c:pt idx="47019">
                  <c:v>-11.32468168462292</c:v>
                </c:pt>
                <c:pt idx="47020">
                  <c:v>-9.1821743388834491</c:v>
                </c:pt>
                <c:pt idx="47021">
                  <c:v>-8.570029382957884</c:v>
                </c:pt>
                <c:pt idx="47022">
                  <c:v>-7.3457394711067581</c:v>
                </c:pt>
                <c:pt idx="47023">
                  <c:v>-7.3457394711067581</c:v>
                </c:pt>
                <c:pt idx="47024">
                  <c:v>-6.1214495592556322</c:v>
                </c:pt>
                <c:pt idx="47025">
                  <c:v>-7.3457394711067581</c:v>
                </c:pt>
                <c:pt idx="47026">
                  <c:v>-9.1821743388834491</c:v>
                </c:pt>
                <c:pt idx="47027">
                  <c:v>-9.1821743388834491</c:v>
                </c:pt>
                <c:pt idx="47028">
                  <c:v>-11.630754162585701</c:v>
                </c:pt>
                <c:pt idx="47029">
                  <c:v>-13.773261508325172</c:v>
                </c:pt>
                <c:pt idx="47030">
                  <c:v>-10.712536728697357</c:v>
                </c:pt>
                <c:pt idx="47031">
                  <c:v>-10.406464250734574</c:v>
                </c:pt>
                <c:pt idx="47032">
                  <c:v>-10.406464250734574</c:v>
                </c:pt>
                <c:pt idx="47033">
                  <c:v>-14.385406464250735</c:v>
                </c:pt>
                <c:pt idx="47034">
                  <c:v>-13.467189030362391</c:v>
                </c:pt>
                <c:pt idx="47035">
                  <c:v>-15.30362389813908</c:v>
                </c:pt>
                <c:pt idx="47036">
                  <c:v>-14.079333986287953</c:v>
                </c:pt>
                <c:pt idx="47037">
                  <c:v>-13.773261508325172</c:v>
                </c:pt>
                <c:pt idx="47038">
                  <c:v>-12.855044074436828</c:v>
                </c:pt>
                <c:pt idx="47039">
                  <c:v>-9.1821743388834491</c:v>
                </c:pt>
                <c:pt idx="47040">
                  <c:v>-13.467189030362391</c:v>
                </c:pt>
                <c:pt idx="47041">
                  <c:v>-11.630754162585701</c:v>
                </c:pt>
                <c:pt idx="47042">
                  <c:v>-10.712536728697357</c:v>
                </c:pt>
                <c:pt idx="47043">
                  <c:v>-15.30362389813908</c:v>
                </c:pt>
                <c:pt idx="47044">
                  <c:v>-11.936826640548482</c:v>
                </c:pt>
                <c:pt idx="47045">
                  <c:v>-14.691478942213516</c:v>
                </c:pt>
                <c:pt idx="47046">
                  <c:v>-12.242899118511264</c:v>
                </c:pt>
                <c:pt idx="47047">
                  <c:v>-12.548971596474045</c:v>
                </c:pt>
                <c:pt idx="47048">
                  <c:v>-13.161116552399609</c:v>
                </c:pt>
                <c:pt idx="47049">
                  <c:v>-13.467189030362391</c:v>
                </c:pt>
                <c:pt idx="47050">
                  <c:v>-15.60969637610186</c:v>
                </c:pt>
                <c:pt idx="47051">
                  <c:v>-15.30362389813908</c:v>
                </c:pt>
                <c:pt idx="47052">
                  <c:v>-14.9975514201763</c:v>
                </c:pt>
                <c:pt idx="47053">
                  <c:v>-14.385406464250735</c:v>
                </c:pt>
                <c:pt idx="47054">
                  <c:v>-12.242899118511264</c:v>
                </c:pt>
                <c:pt idx="47055">
                  <c:v>-11.018609206660138</c:v>
                </c:pt>
                <c:pt idx="47056">
                  <c:v>-11.630754162585701</c:v>
                </c:pt>
                <c:pt idx="47057">
                  <c:v>-11.936826640548482</c:v>
                </c:pt>
                <c:pt idx="47058">
                  <c:v>-11.32468168462292</c:v>
                </c:pt>
                <c:pt idx="47059">
                  <c:v>-10.712536728697357</c:v>
                </c:pt>
                <c:pt idx="47060">
                  <c:v>-11.936826640548482</c:v>
                </c:pt>
                <c:pt idx="47061">
                  <c:v>-12.855044074436828</c:v>
                </c:pt>
                <c:pt idx="47062">
                  <c:v>-13.467189030362391</c:v>
                </c:pt>
                <c:pt idx="47063">
                  <c:v>-11.630754162585701</c:v>
                </c:pt>
                <c:pt idx="47064">
                  <c:v>-10.406464250734574</c:v>
                </c:pt>
                <c:pt idx="47065">
                  <c:v>-8.570029382957884</c:v>
                </c:pt>
                <c:pt idx="47066">
                  <c:v>-8.8761018609206666</c:v>
                </c:pt>
                <c:pt idx="47067">
                  <c:v>-12.548971596474045</c:v>
                </c:pt>
                <c:pt idx="47068">
                  <c:v>-14.079333986287953</c:v>
                </c:pt>
                <c:pt idx="47069">
                  <c:v>-11.018609206660138</c:v>
                </c:pt>
                <c:pt idx="47070">
                  <c:v>-9.1821743388834491</c:v>
                </c:pt>
                <c:pt idx="47071">
                  <c:v>-10.406464250734574</c:v>
                </c:pt>
                <c:pt idx="47072">
                  <c:v>-12.855044074436828</c:v>
                </c:pt>
                <c:pt idx="47073">
                  <c:v>-15.915768854064645</c:v>
                </c:pt>
                <c:pt idx="47074">
                  <c:v>-14.385406464250735</c:v>
                </c:pt>
                <c:pt idx="47075">
                  <c:v>-13.773261508325172</c:v>
                </c:pt>
                <c:pt idx="47076">
                  <c:v>-14.079333986287953</c:v>
                </c:pt>
                <c:pt idx="47077">
                  <c:v>-13.467189030362391</c:v>
                </c:pt>
                <c:pt idx="47078">
                  <c:v>-15.915768854064645</c:v>
                </c:pt>
                <c:pt idx="47079">
                  <c:v>-11.936826640548482</c:v>
                </c:pt>
                <c:pt idx="47080">
                  <c:v>-13.467189030362391</c:v>
                </c:pt>
                <c:pt idx="47081">
                  <c:v>-13.467189030362391</c:v>
                </c:pt>
                <c:pt idx="47082">
                  <c:v>-11.936826640548482</c:v>
                </c:pt>
                <c:pt idx="47083">
                  <c:v>-13.773261508325172</c:v>
                </c:pt>
                <c:pt idx="47084">
                  <c:v>-13.773261508325172</c:v>
                </c:pt>
                <c:pt idx="47085">
                  <c:v>-15.60969637610186</c:v>
                </c:pt>
                <c:pt idx="47086">
                  <c:v>-15.30362389813908</c:v>
                </c:pt>
                <c:pt idx="47087">
                  <c:v>-14.385406464250735</c:v>
                </c:pt>
                <c:pt idx="47088">
                  <c:v>-12.855044074436828</c:v>
                </c:pt>
                <c:pt idx="47089">
                  <c:v>-12.855044074436828</c:v>
                </c:pt>
                <c:pt idx="47090">
                  <c:v>-12.855044074436828</c:v>
                </c:pt>
                <c:pt idx="47091">
                  <c:v>-13.161116552399609</c:v>
                </c:pt>
                <c:pt idx="47092">
                  <c:v>-10.712536728697357</c:v>
                </c:pt>
                <c:pt idx="47093">
                  <c:v>-11.630754162585701</c:v>
                </c:pt>
                <c:pt idx="47094">
                  <c:v>-9.7943192948090125</c:v>
                </c:pt>
                <c:pt idx="47095">
                  <c:v>-8.2639569049951032</c:v>
                </c:pt>
                <c:pt idx="47096">
                  <c:v>-10.712536728697357</c:v>
                </c:pt>
                <c:pt idx="47097">
                  <c:v>-13.773261508325172</c:v>
                </c:pt>
                <c:pt idx="47098">
                  <c:v>-10.712536728697357</c:v>
                </c:pt>
                <c:pt idx="47099">
                  <c:v>-7.0396669931439764</c:v>
                </c:pt>
                <c:pt idx="47100">
                  <c:v>-9.7943192948090125</c:v>
                </c:pt>
                <c:pt idx="47101">
                  <c:v>-10.100391772771793</c:v>
                </c:pt>
                <c:pt idx="47102">
                  <c:v>-9.7943192948090125</c:v>
                </c:pt>
                <c:pt idx="47103">
                  <c:v>-7.6518119490695398</c:v>
                </c:pt>
                <c:pt idx="47104">
                  <c:v>-10.406464250734574</c:v>
                </c:pt>
                <c:pt idx="47105">
                  <c:v>-6.4275220372184139</c:v>
                </c:pt>
                <c:pt idx="47106">
                  <c:v>-4.285014691478942</c:v>
                </c:pt>
                <c:pt idx="47107">
                  <c:v>-7.9578844270323223</c:v>
                </c:pt>
                <c:pt idx="47108">
                  <c:v>-6.1214495592556322</c:v>
                </c:pt>
                <c:pt idx="47109">
                  <c:v>-6.7335945151811956</c:v>
                </c:pt>
                <c:pt idx="47110">
                  <c:v>-6.1214495592556322</c:v>
                </c:pt>
                <c:pt idx="47111">
                  <c:v>-7.3457394711067581</c:v>
                </c:pt>
                <c:pt idx="47112">
                  <c:v>-8.2639569049951032</c:v>
                </c:pt>
                <c:pt idx="47113">
                  <c:v>-5.2032321253672871</c:v>
                </c:pt>
                <c:pt idx="47114">
                  <c:v>-3.672869735553379</c:v>
                </c:pt>
                <c:pt idx="47115">
                  <c:v>-6.7335945151811956</c:v>
                </c:pt>
                <c:pt idx="47116">
                  <c:v>-5.2032321253672871</c:v>
                </c:pt>
                <c:pt idx="47117">
                  <c:v>-5.5093046033300688</c:v>
                </c:pt>
                <c:pt idx="47118">
                  <c:v>-10.406464250734574</c:v>
                </c:pt>
                <c:pt idx="47119">
                  <c:v>-7.6518119490695398</c:v>
                </c:pt>
                <c:pt idx="47120">
                  <c:v>-10.100391772771793</c:v>
                </c:pt>
                <c:pt idx="47121">
                  <c:v>-10.100391772771793</c:v>
                </c:pt>
                <c:pt idx="47122">
                  <c:v>-14.385406464250735</c:v>
                </c:pt>
                <c:pt idx="47123">
                  <c:v>-14.9975514201763</c:v>
                </c:pt>
                <c:pt idx="47124">
                  <c:v>-14.079333986287953</c:v>
                </c:pt>
                <c:pt idx="47125">
                  <c:v>-18.364348677766898</c:v>
                </c:pt>
                <c:pt idx="47126">
                  <c:v>-14.385406464250735</c:v>
                </c:pt>
                <c:pt idx="47127">
                  <c:v>-12.855044074436828</c:v>
                </c:pt>
                <c:pt idx="47128">
                  <c:v>-14.079333986287953</c:v>
                </c:pt>
                <c:pt idx="47129">
                  <c:v>-11.018609206660138</c:v>
                </c:pt>
                <c:pt idx="47130">
                  <c:v>-10.712536728697357</c:v>
                </c:pt>
                <c:pt idx="47131">
                  <c:v>-8.570029382957884</c:v>
                </c:pt>
                <c:pt idx="47132">
                  <c:v>-13.161116552399609</c:v>
                </c:pt>
                <c:pt idx="47133">
                  <c:v>-11.32468168462292</c:v>
                </c:pt>
                <c:pt idx="47134">
                  <c:v>-8.2639569049951032</c:v>
                </c:pt>
                <c:pt idx="47135">
                  <c:v>-8.8761018609206666</c:v>
                </c:pt>
                <c:pt idx="47136">
                  <c:v>-12.548971596474045</c:v>
                </c:pt>
                <c:pt idx="47137">
                  <c:v>-12.855044074436828</c:v>
                </c:pt>
                <c:pt idx="47138">
                  <c:v>-16.527913809990206</c:v>
                </c:pt>
                <c:pt idx="47139">
                  <c:v>-14.385406464250735</c:v>
                </c:pt>
                <c:pt idx="47140">
                  <c:v>-15.30362389813908</c:v>
                </c:pt>
                <c:pt idx="47141">
                  <c:v>-12.548971596474045</c:v>
                </c:pt>
                <c:pt idx="47142">
                  <c:v>-13.467189030362391</c:v>
                </c:pt>
                <c:pt idx="47143">
                  <c:v>-16.833986287952989</c:v>
                </c:pt>
                <c:pt idx="47144">
                  <c:v>-15.60969637610186</c:v>
                </c:pt>
                <c:pt idx="47145">
                  <c:v>-14.079333986287953</c:v>
                </c:pt>
                <c:pt idx="47146">
                  <c:v>-12.855044074436828</c:v>
                </c:pt>
                <c:pt idx="47147">
                  <c:v>-12.548971596474045</c:v>
                </c:pt>
                <c:pt idx="47148">
                  <c:v>-11.936826640548482</c:v>
                </c:pt>
                <c:pt idx="47149">
                  <c:v>-11.018609206660138</c:v>
                </c:pt>
                <c:pt idx="47150">
                  <c:v>-7.0396669931439764</c:v>
                </c:pt>
                <c:pt idx="47151">
                  <c:v>-9.1821743388834491</c:v>
                </c:pt>
                <c:pt idx="47152">
                  <c:v>-10.100391772771793</c:v>
                </c:pt>
                <c:pt idx="47153">
                  <c:v>-13.467189030362391</c:v>
                </c:pt>
                <c:pt idx="47154">
                  <c:v>-14.9975514201763</c:v>
                </c:pt>
                <c:pt idx="47155">
                  <c:v>-14.385406464250735</c:v>
                </c:pt>
                <c:pt idx="47156">
                  <c:v>-10.406464250734574</c:v>
                </c:pt>
                <c:pt idx="47157">
                  <c:v>-8.570029382957884</c:v>
                </c:pt>
                <c:pt idx="47158">
                  <c:v>-10.100391772771793</c:v>
                </c:pt>
                <c:pt idx="47159">
                  <c:v>-11.32468168462292</c:v>
                </c:pt>
                <c:pt idx="47160">
                  <c:v>-6.7335945151811956</c:v>
                </c:pt>
                <c:pt idx="47161">
                  <c:v>-10.100391772771793</c:v>
                </c:pt>
                <c:pt idx="47162">
                  <c:v>-11.630754162585701</c:v>
                </c:pt>
                <c:pt idx="47163">
                  <c:v>-13.467189030362391</c:v>
                </c:pt>
                <c:pt idx="47164">
                  <c:v>-13.773261508325172</c:v>
                </c:pt>
                <c:pt idx="47165">
                  <c:v>-10.712536728697357</c:v>
                </c:pt>
                <c:pt idx="47166">
                  <c:v>-10.406464250734574</c:v>
                </c:pt>
                <c:pt idx="47167">
                  <c:v>-11.32468168462292</c:v>
                </c:pt>
                <c:pt idx="47168">
                  <c:v>-10.100391772771793</c:v>
                </c:pt>
                <c:pt idx="47169">
                  <c:v>-13.773261508325172</c:v>
                </c:pt>
                <c:pt idx="47170">
                  <c:v>-16.833986287952989</c:v>
                </c:pt>
                <c:pt idx="47171">
                  <c:v>-10.406464250734574</c:v>
                </c:pt>
                <c:pt idx="47172">
                  <c:v>-9.1821743388834491</c:v>
                </c:pt>
                <c:pt idx="47173">
                  <c:v>-10.100391772771793</c:v>
                </c:pt>
                <c:pt idx="47174">
                  <c:v>-8.570029382957884</c:v>
                </c:pt>
                <c:pt idx="47175">
                  <c:v>-11.32468168462292</c:v>
                </c:pt>
                <c:pt idx="47176">
                  <c:v>-10.712536728697357</c:v>
                </c:pt>
                <c:pt idx="47177">
                  <c:v>-8.570029382957884</c:v>
                </c:pt>
                <c:pt idx="47178">
                  <c:v>-10.100391772771793</c:v>
                </c:pt>
                <c:pt idx="47179">
                  <c:v>-10.406464250734574</c:v>
                </c:pt>
                <c:pt idx="47180">
                  <c:v>-10.406464250734574</c:v>
                </c:pt>
                <c:pt idx="47181">
                  <c:v>-10.100391772771793</c:v>
                </c:pt>
                <c:pt idx="47182">
                  <c:v>-8.8761018609206666</c:v>
                </c:pt>
                <c:pt idx="47183">
                  <c:v>-10.100391772771793</c:v>
                </c:pt>
                <c:pt idx="47184">
                  <c:v>-12.855044074436828</c:v>
                </c:pt>
                <c:pt idx="47185">
                  <c:v>-11.630754162585701</c:v>
                </c:pt>
                <c:pt idx="47186">
                  <c:v>-12.548971596474045</c:v>
                </c:pt>
                <c:pt idx="47187">
                  <c:v>-9.7943192948090125</c:v>
                </c:pt>
                <c:pt idx="47188">
                  <c:v>-8.8761018609206666</c:v>
                </c:pt>
                <c:pt idx="47189">
                  <c:v>-8.2639569049951032</c:v>
                </c:pt>
                <c:pt idx="47190">
                  <c:v>-12.242899118511264</c:v>
                </c:pt>
                <c:pt idx="47191">
                  <c:v>-10.406464250734574</c:v>
                </c:pt>
                <c:pt idx="47192">
                  <c:v>-12.242899118511264</c:v>
                </c:pt>
                <c:pt idx="47193">
                  <c:v>-8.570029382957884</c:v>
                </c:pt>
                <c:pt idx="47194">
                  <c:v>-9.7943192948090125</c:v>
                </c:pt>
                <c:pt idx="47195">
                  <c:v>-11.936826640548482</c:v>
                </c:pt>
                <c:pt idx="47196">
                  <c:v>-11.32468168462292</c:v>
                </c:pt>
                <c:pt idx="47197">
                  <c:v>-13.467189030362391</c:v>
                </c:pt>
                <c:pt idx="47198">
                  <c:v>-7.9578844270323223</c:v>
                </c:pt>
                <c:pt idx="47199">
                  <c:v>-7.0396669931439764</c:v>
                </c:pt>
                <c:pt idx="47200">
                  <c:v>-7.9578844270323223</c:v>
                </c:pt>
                <c:pt idx="47201">
                  <c:v>-11.018609206660138</c:v>
                </c:pt>
                <c:pt idx="47202">
                  <c:v>-8.8761018609206666</c:v>
                </c:pt>
                <c:pt idx="47203">
                  <c:v>-7.3457394711067581</c:v>
                </c:pt>
                <c:pt idx="47204">
                  <c:v>-7.6518119490695398</c:v>
                </c:pt>
                <c:pt idx="47205">
                  <c:v>-8.2639569049951032</c:v>
                </c:pt>
                <c:pt idx="47206">
                  <c:v>-11.936826640548482</c:v>
                </c:pt>
                <c:pt idx="47207">
                  <c:v>-11.32468168462292</c:v>
                </c:pt>
                <c:pt idx="47208">
                  <c:v>-12.242899118511264</c:v>
                </c:pt>
                <c:pt idx="47209">
                  <c:v>-15.30362389813908</c:v>
                </c:pt>
                <c:pt idx="47210">
                  <c:v>-13.161116552399609</c:v>
                </c:pt>
                <c:pt idx="47211">
                  <c:v>-11.018609206660138</c:v>
                </c:pt>
                <c:pt idx="47212">
                  <c:v>-10.406464250734574</c:v>
                </c:pt>
                <c:pt idx="47213">
                  <c:v>-10.712536728697357</c:v>
                </c:pt>
                <c:pt idx="47214">
                  <c:v>-11.018609206660138</c:v>
                </c:pt>
                <c:pt idx="47215">
                  <c:v>-8.8761018609206666</c:v>
                </c:pt>
                <c:pt idx="47216">
                  <c:v>-10.712536728697357</c:v>
                </c:pt>
                <c:pt idx="47217">
                  <c:v>-13.467189030362391</c:v>
                </c:pt>
                <c:pt idx="47218">
                  <c:v>-14.385406464250735</c:v>
                </c:pt>
                <c:pt idx="47219">
                  <c:v>-12.548971596474045</c:v>
                </c:pt>
                <c:pt idx="47220">
                  <c:v>-13.161116552399609</c:v>
                </c:pt>
                <c:pt idx="47221">
                  <c:v>-11.936826640548482</c:v>
                </c:pt>
                <c:pt idx="47222">
                  <c:v>-10.712536728697357</c:v>
                </c:pt>
                <c:pt idx="47223">
                  <c:v>-8.8761018609206666</c:v>
                </c:pt>
                <c:pt idx="47224">
                  <c:v>-9.7943192948090125</c:v>
                </c:pt>
                <c:pt idx="47225">
                  <c:v>-9.7943192948090125</c:v>
                </c:pt>
                <c:pt idx="47226">
                  <c:v>-8.2639569049951032</c:v>
                </c:pt>
                <c:pt idx="47227">
                  <c:v>-8.570029382957884</c:v>
                </c:pt>
                <c:pt idx="47228">
                  <c:v>-8.570029382957884</c:v>
                </c:pt>
                <c:pt idx="47229">
                  <c:v>-11.936826640548482</c:v>
                </c:pt>
                <c:pt idx="47230">
                  <c:v>-13.773261508325172</c:v>
                </c:pt>
                <c:pt idx="47231">
                  <c:v>-14.385406464250735</c:v>
                </c:pt>
                <c:pt idx="47232">
                  <c:v>-14.385406464250735</c:v>
                </c:pt>
                <c:pt idx="47233">
                  <c:v>-13.161116552399609</c:v>
                </c:pt>
                <c:pt idx="47234">
                  <c:v>-11.936826640548482</c:v>
                </c:pt>
                <c:pt idx="47235">
                  <c:v>-9.7943192948090125</c:v>
                </c:pt>
                <c:pt idx="47236">
                  <c:v>-10.100391772771793</c:v>
                </c:pt>
                <c:pt idx="47237">
                  <c:v>-11.32468168462292</c:v>
                </c:pt>
                <c:pt idx="47238">
                  <c:v>-11.936826640548482</c:v>
                </c:pt>
                <c:pt idx="47239">
                  <c:v>-11.32468168462292</c:v>
                </c:pt>
                <c:pt idx="47240">
                  <c:v>-12.242899118511264</c:v>
                </c:pt>
                <c:pt idx="47241">
                  <c:v>-9.7943192948090125</c:v>
                </c:pt>
                <c:pt idx="47242">
                  <c:v>-8.570029382957884</c:v>
                </c:pt>
                <c:pt idx="47243">
                  <c:v>-11.936826640548482</c:v>
                </c:pt>
                <c:pt idx="47244">
                  <c:v>-11.936826640548482</c:v>
                </c:pt>
                <c:pt idx="47245">
                  <c:v>-11.32468168462292</c:v>
                </c:pt>
                <c:pt idx="47246">
                  <c:v>-10.406464250734574</c:v>
                </c:pt>
                <c:pt idx="47247">
                  <c:v>-12.548971596474045</c:v>
                </c:pt>
                <c:pt idx="47248">
                  <c:v>-9.7943192948090125</c:v>
                </c:pt>
                <c:pt idx="47249">
                  <c:v>-11.936826640548482</c:v>
                </c:pt>
                <c:pt idx="47250">
                  <c:v>-11.018609206660138</c:v>
                </c:pt>
                <c:pt idx="47251">
                  <c:v>-11.018609206660138</c:v>
                </c:pt>
                <c:pt idx="47252">
                  <c:v>-9.7943192948090125</c:v>
                </c:pt>
                <c:pt idx="47253">
                  <c:v>-12.548971596474045</c:v>
                </c:pt>
                <c:pt idx="47254">
                  <c:v>-11.018609206660138</c:v>
                </c:pt>
                <c:pt idx="47255">
                  <c:v>-10.406464250734574</c:v>
                </c:pt>
                <c:pt idx="47256">
                  <c:v>-8.570029382957884</c:v>
                </c:pt>
                <c:pt idx="47257">
                  <c:v>-9.1821743388834491</c:v>
                </c:pt>
                <c:pt idx="47258">
                  <c:v>-11.018609206660138</c:v>
                </c:pt>
                <c:pt idx="47259">
                  <c:v>-7.0396669931439764</c:v>
                </c:pt>
                <c:pt idx="47260">
                  <c:v>-11.018609206660138</c:v>
                </c:pt>
                <c:pt idx="47261">
                  <c:v>-11.936826640548482</c:v>
                </c:pt>
                <c:pt idx="47262">
                  <c:v>-11.630754162585701</c:v>
                </c:pt>
                <c:pt idx="47263">
                  <c:v>-11.630754162585701</c:v>
                </c:pt>
                <c:pt idx="47264">
                  <c:v>-10.712536728697357</c:v>
                </c:pt>
                <c:pt idx="47265">
                  <c:v>-10.100391772771793</c:v>
                </c:pt>
                <c:pt idx="47266">
                  <c:v>-7.9578844270323223</c:v>
                </c:pt>
                <c:pt idx="47267">
                  <c:v>-7.9578844270323223</c:v>
                </c:pt>
                <c:pt idx="47268">
                  <c:v>-5.5093046033300688</c:v>
                </c:pt>
                <c:pt idx="47269">
                  <c:v>-8.2639569049951032</c:v>
                </c:pt>
                <c:pt idx="47270">
                  <c:v>-7.6518119490695398</c:v>
                </c:pt>
                <c:pt idx="47271">
                  <c:v>-7.3457394711067581</c:v>
                </c:pt>
                <c:pt idx="47272">
                  <c:v>-6.1214495592556322</c:v>
                </c:pt>
                <c:pt idx="47273">
                  <c:v>-6.4275220372184139</c:v>
                </c:pt>
                <c:pt idx="47274">
                  <c:v>-5.8153770812928505</c:v>
                </c:pt>
                <c:pt idx="47275">
                  <c:v>-5.8153770812928505</c:v>
                </c:pt>
                <c:pt idx="47276">
                  <c:v>-6.4275220372184139</c:v>
                </c:pt>
                <c:pt idx="47277">
                  <c:v>-3.0607247796278161</c:v>
                </c:pt>
                <c:pt idx="47278">
                  <c:v>-5.2032321253672871</c:v>
                </c:pt>
                <c:pt idx="47279">
                  <c:v>-10.100391772771793</c:v>
                </c:pt>
                <c:pt idx="47280">
                  <c:v>-10.100391772771793</c:v>
                </c:pt>
                <c:pt idx="47281">
                  <c:v>-10.100391772771793</c:v>
                </c:pt>
                <c:pt idx="47282">
                  <c:v>-12.855044074436828</c:v>
                </c:pt>
                <c:pt idx="47283">
                  <c:v>-12.855044074436828</c:v>
                </c:pt>
                <c:pt idx="47284">
                  <c:v>-12.855044074436828</c:v>
                </c:pt>
                <c:pt idx="47285">
                  <c:v>-11.32468168462292</c:v>
                </c:pt>
                <c:pt idx="47286">
                  <c:v>-8.8761018609206666</c:v>
                </c:pt>
                <c:pt idx="47287">
                  <c:v>-7.0396669931439764</c:v>
                </c:pt>
                <c:pt idx="47288">
                  <c:v>-7.3457394711067581</c:v>
                </c:pt>
                <c:pt idx="47289">
                  <c:v>-7.6518119490695398</c:v>
                </c:pt>
                <c:pt idx="47290">
                  <c:v>-8.2639569049951032</c:v>
                </c:pt>
                <c:pt idx="47291">
                  <c:v>-11.630754162585701</c:v>
                </c:pt>
                <c:pt idx="47292">
                  <c:v>-11.018609206660138</c:v>
                </c:pt>
                <c:pt idx="47293">
                  <c:v>-14.079333986287953</c:v>
                </c:pt>
                <c:pt idx="47294">
                  <c:v>-13.773261508325172</c:v>
                </c:pt>
                <c:pt idx="47295">
                  <c:v>-12.242899118511264</c:v>
                </c:pt>
                <c:pt idx="47296">
                  <c:v>-14.691478942213516</c:v>
                </c:pt>
                <c:pt idx="47297">
                  <c:v>-13.467189030362391</c:v>
                </c:pt>
                <c:pt idx="47298">
                  <c:v>-14.385406464250735</c:v>
                </c:pt>
                <c:pt idx="47299">
                  <c:v>-14.9975514201763</c:v>
                </c:pt>
                <c:pt idx="47300">
                  <c:v>-13.467189030362391</c:v>
                </c:pt>
                <c:pt idx="47301">
                  <c:v>-13.161116552399609</c:v>
                </c:pt>
                <c:pt idx="47302">
                  <c:v>-12.242899118511264</c:v>
                </c:pt>
                <c:pt idx="47303">
                  <c:v>-14.691478942213516</c:v>
                </c:pt>
                <c:pt idx="47304">
                  <c:v>-12.242899118511264</c:v>
                </c:pt>
                <c:pt idx="47305">
                  <c:v>-11.936826640548482</c:v>
                </c:pt>
                <c:pt idx="47306">
                  <c:v>-13.161116552399609</c:v>
                </c:pt>
                <c:pt idx="47307">
                  <c:v>-13.161116552399609</c:v>
                </c:pt>
                <c:pt idx="47308">
                  <c:v>-11.936826640548482</c:v>
                </c:pt>
                <c:pt idx="47309">
                  <c:v>-12.548971596474045</c:v>
                </c:pt>
                <c:pt idx="47310">
                  <c:v>-12.548971596474045</c:v>
                </c:pt>
                <c:pt idx="47311">
                  <c:v>-8.8761018609206666</c:v>
                </c:pt>
                <c:pt idx="47312">
                  <c:v>-9.7943192948090125</c:v>
                </c:pt>
                <c:pt idx="47313">
                  <c:v>-9.7943192948090125</c:v>
                </c:pt>
                <c:pt idx="47314">
                  <c:v>-9.1821743388834491</c:v>
                </c:pt>
                <c:pt idx="47315">
                  <c:v>-13.773261508325172</c:v>
                </c:pt>
                <c:pt idx="47316">
                  <c:v>-13.467189030362391</c:v>
                </c:pt>
                <c:pt idx="47317">
                  <c:v>-13.161116552399609</c:v>
                </c:pt>
                <c:pt idx="47318">
                  <c:v>-13.161116552399609</c:v>
                </c:pt>
                <c:pt idx="47319">
                  <c:v>-13.467189030362391</c:v>
                </c:pt>
                <c:pt idx="47320">
                  <c:v>-13.773261508325172</c:v>
                </c:pt>
                <c:pt idx="47321">
                  <c:v>-11.32468168462292</c:v>
                </c:pt>
                <c:pt idx="47322">
                  <c:v>-10.100391772771793</c:v>
                </c:pt>
                <c:pt idx="47323">
                  <c:v>-12.242899118511264</c:v>
                </c:pt>
                <c:pt idx="47324">
                  <c:v>-13.467189030362391</c:v>
                </c:pt>
                <c:pt idx="47325">
                  <c:v>-12.242899118511264</c:v>
                </c:pt>
                <c:pt idx="47326">
                  <c:v>-18.364348677766898</c:v>
                </c:pt>
                <c:pt idx="47327">
                  <c:v>-15.60969637610186</c:v>
                </c:pt>
                <c:pt idx="47328">
                  <c:v>-16.527913809990206</c:v>
                </c:pt>
                <c:pt idx="47329">
                  <c:v>-17.446131243878551</c:v>
                </c:pt>
                <c:pt idx="47330">
                  <c:v>-17.140058765915768</c:v>
                </c:pt>
                <c:pt idx="47331">
                  <c:v>-16.833986287952989</c:v>
                </c:pt>
                <c:pt idx="47332">
                  <c:v>-12.242899118511264</c:v>
                </c:pt>
                <c:pt idx="47333">
                  <c:v>-11.936826640548482</c:v>
                </c:pt>
                <c:pt idx="47334">
                  <c:v>-11.32468168462292</c:v>
                </c:pt>
                <c:pt idx="47335">
                  <c:v>-13.161116552399609</c:v>
                </c:pt>
                <c:pt idx="47336">
                  <c:v>-12.855044074436828</c:v>
                </c:pt>
                <c:pt idx="47337">
                  <c:v>-12.548971596474045</c:v>
                </c:pt>
                <c:pt idx="47338">
                  <c:v>-8.8761018609206666</c:v>
                </c:pt>
                <c:pt idx="47339">
                  <c:v>-8.8761018609206666</c:v>
                </c:pt>
                <c:pt idx="47340">
                  <c:v>-11.018609206660138</c:v>
                </c:pt>
                <c:pt idx="47341">
                  <c:v>-9.1821743388834491</c:v>
                </c:pt>
                <c:pt idx="47342">
                  <c:v>-11.630754162585701</c:v>
                </c:pt>
                <c:pt idx="47343">
                  <c:v>-11.936826640548482</c:v>
                </c:pt>
                <c:pt idx="47344">
                  <c:v>-11.630754162585701</c:v>
                </c:pt>
                <c:pt idx="47345">
                  <c:v>-11.630754162585701</c:v>
                </c:pt>
                <c:pt idx="47346">
                  <c:v>-11.630754162585701</c:v>
                </c:pt>
                <c:pt idx="47347">
                  <c:v>-8.2639569049951032</c:v>
                </c:pt>
                <c:pt idx="47348">
                  <c:v>-9.7943192948090125</c:v>
                </c:pt>
                <c:pt idx="47349">
                  <c:v>-11.630754162585701</c:v>
                </c:pt>
                <c:pt idx="47350">
                  <c:v>-7.9578844270323223</c:v>
                </c:pt>
                <c:pt idx="47351">
                  <c:v>-8.570029382957884</c:v>
                </c:pt>
                <c:pt idx="47352">
                  <c:v>-7.6518119490695398</c:v>
                </c:pt>
                <c:pt idx="47353">
                  <c:v>-5.5093046033300688</c:v>
                </c:pt>
                <c:pt idx="47354">
                  <c:v>-7.3457394711067581</c:v>
                </c:pt>
                <c:pt idx="47355">
                  <c:v>-11.630754162585701</c:v>
                </c:pt>
                <c:pt idx="47356">
                  <c:v>-12.242899118511264</c:v>
                </c:pt>
                <c:pt idx="47357">
                  <c:v>-10.406464250734574</c:v>
                </c:pt>
                <c:pt idx="47358">
                  <c:v>-10.406464250734574</c:v>
                </c:pt>
                <c:pt idx="47359">
                  <c:v>-11.32468168462292</c:v>
                </c:pt>
                <c:pt idx="47360">
                  <c:v>-12.242899118511264</c:v>
                </c:pt>
                <c:pt idx="47361">
                  <c:v>-11.630754162585701</c:v>
                </c:pt>
                <c:pt idx="47362">
                  <c:v>-13.773261508325172</c:v>
                </c:pt>
                <c:pt idx="47363">
                  <c:v>-14.691478942213516</c:v>
                </c:pt>
                <c:pt idx="47364">
                  <c:v>-16.833986287952989</c:v>
                </c:pt>
                <c:pt idx="47365">
                  <c:v>-13.161116552399609</c:v>
                </c:pt>
                <c:pt idx="47366">
                  <c:v>-11.630754162585701</c:v>
                </c:pt>
                <c:pt idx="47367">
                  <c:v>-12.855044074436828</c:v>
                </c:pt>
                <c:pt idx="47368">
                  <c:v>-13.467189030362391</c:v>
                </c:pt>
                <c:pt idx="47369">
                  <c:v>-12.548971596474045</c:v>
                </c:pt>
                <c:pt idx="47370">
                  <c:v>-12.548971596474045</c:v>
                </c:pt>
                <c:pt idx="47371">
                  <c:v>-12.242899118511264</c:v>
                </c:pt>
                <c:pt idx="47372">
                  <c:v>-11.936826640548482</c:v>
                </c:pt>
                <c:pt idx="47373">
                  <c:v>-13.773261508325172</c:v>
                </c:pt>
                <c:pt idx="47374">
                  <c:v>-14.079333986287953</c:v>
                </c:pt>
                <c:pt idx="47375">
                  <c:v>-14.9975514201763</c:v>
                </c:pt>
                <c:pt idx="47376">
                  <c:v>-13.161116552399609</c:v>
                </c:pt>
                <c:pt idx="47377">
                  <c:v>-16.527913809990206</c:v>
                </c:pt>
                <c:pt idx="47378">
                  <c:v>-11.32468168462292</c:v>
                </c:pt>
                <c:pt idx="47379">
                  <c:v>-14.9975514201763</c:v>
                </c:pt>
                <c:pt idx="47380">
                  <c:v>-16.833986287952989</c:v>
                </c:pt>
                <c:pt idx="47381">
                  <c:v>-14.079333986287953</c:v>
                </c:pt>
                <c:pt idx="47382">
                  <c:v>-15.60969637610186</c:v>
                </c:pt>
                <c:pt idx="47383">
                  <c:v>-12.242899118511264</c:v>
                </c:pt>
                <c:pt idx="47384">
                  <c:v>-13.773261508325172</c:v>
                </c:pt>
                <c:pt idx="47385">
                  <c:v>-12.548971596474045</c:v>
                </c:pt>
                <c:pt idx="47386">
                  <c:v>-11.936826640548482</c:v>
                </c:pt>
                <c:pt idx="47387">
                  <c:v>-11.936826640548482</c:v>
                </c:pt>
                <c:pt idx="47388">
                  <c:v>-10.712536728697357</c:v>
                </c:pt>
                <c:pt idx="47389">
                  <c:v>-12.242899118511264</c:v>
                </c:pt>
                <c:pt idx="47390">
                  <c:v>-14.9975514201763</c:v>
                </c:pt>
                <c:pt idx="47391">
                  <c:v>-10.712536728697357</c:v>
                </c:pt>
                <c:pt idx="47392">
                  <c:v>-11.018609206660138</c:v>
                </c:pt>
                <c:pt idx="47393">
                  <c:v>-12.855044074436828</c:v>
                </c:pt>
                <c:pt idx="47394">
                  <c:v>-10.406464250734574</c:v>
                </c:pt>
                <c:pt idx="47395">
                  <c:v>-8.8761018609206666</c:v>
                </c:pt>
                <c:pt idx="47396">
                  <c:v>-10.406464250734574</c:v>
                </c:pt>
                <c:pt idx="47397">
                  <c:v>-11.018609206660138</c:v>
                </c:pt>
                <c:pt idx="47398">
                  <c:v>-13.467189030362391</c:v>
                </c:pt>
                <c:pt idx="47399">
                  <c:v>-13.773261508325172</c:v>
                </c:pt>
                <c:pt idx="47400">
                  <c:v>-14.385406464250735</c:v>
                </c:pt>
                <c:pt idx="47401">
                  <c:v>-13.773261508325172</c:v>
                </c:pt>
                <c:pt idx="47402">
                  <c:v>-12.855044074436828</c:v>
                </c:pt>
                <c:pt idx="47403">
                  <c:v>-13.467189030362391</c:v>
                </c:pt>
                <c:pt idx="47404">
                  <c:v>-14.691478942213516</c:v>
                </c:pt>
                <c:pt idx="47405">
                  <c:v>-14.691478942213516</c:v>
                </c:pt>
                <c:pt idx="47406">
                  <c:v>-12.242899118511264</c:v>
                </c:pt>
                <c:pt idx="47407">
                  <c:v>-12.548971596474045</c:v>
                </c:pt>
                <c:pt idx="47408">
                  <c:v>-10.100391772771793</c:v>
                </c:pt>
                <c:pt idx="47409">
                  <c:v>-13.161116552399609</c:v>
                </c:pt>
                <c:pt idx="47410">
                  <c:v>-11.630754162585701</c:v>
                </c:pt>
                <c:pt idx="47411">
                  <c:v>-13.773261508325172</c:v>
                </c:pt>
                <c:pt idx="47412">
                  <c:v>-12.242899118511264</c:v>
                </c:pt>
                <c:pt idx="47413">
                  <c:v>-8.8761018609206666</c:v>
                </c:pt>
                <c:pt idx="47414">
                  <c:v>-7.0396669931439764</c:v>
                </c:pt>
                <c:pt idx="47415">
                  <c:v>-7.3457394711067581</c:v>
                </c:pt>
                <c:pt idx="47416">
                  <c:v>-10.712536728697357</c:v>
                </c:pt>
                <c:pt idx="47417">
                  <c:v>-7.9578844270323223</c:v>
                </c:pt>
                <c:pt idx="47418">
                  <c:v>-6.7335945151811956</c:v>
                </c:pt>
                <c:pt idx="47419">
                  <c:v>-7.6518119490695398</c:v>
                </c:pt>
                <c:pt idx="47420">
                  <c:v>-11.630754162585701</c:v>
                </c:pt>
                <c:pt idx="47421">
                  <c:v>-7.6518119490695398</c:v>
                </c:pt>
                <c:pt idx="47422">
                  <c:v>-6.7335945151811956</c:v>
                </c:pt>
                <c:pt idx="47423">
                  <c:v>-11.630754162585701</c:v>
                </c:pt>
                <c:pt idx="47424">
                  <c:v>-11.018609206660138</c:v>
                </c:pt>
                <c:pt idx="47425">
                  <c:v>-11.936826640548482</c:v>
                </c:pt>
                <c:pt idx="47426">
                  <c:v>-10.100391772771793</c:v>
                </c:pt>
                <c:pt idx="47427">
                  <c:v>-11.630754162585701</c:v>
                </c:pt>
                <c:pt idx="47428">
                  <c:v>-14.691478942213516</c:v>
                </c:pt>
                <c:pt idx="47429">
                  <c:v>-11.32468168462292</c:v>
                </c:pt>
                <c:pt idx="47430">
                  <c:v>-11.018609206660138</c:v>
                </c:pt>
                <c:pt idx="47431">
                  <c:v>-8.8761018609206666</c:v>
                </c:pt>
                <c:pt idx="47432">
                  <c:v>-8.2639569049951032</c:v>
                </c:pt>
                <c:pt idx="47433">
                  <c:v>-7.0396669931439764</c:v>
                </c:pt>
                <c:pt idx="47434">
                  <c:v>-7.3457394711067581</c:v>
                </c:pt>
                <c:pt idx="47435">
                  <c:v>-9.1821743388834491</c:v>
                </c:pt>
                <c:pt idx="47436">
                  <c:v>-9.1821743388834491</c:v>
                </c:pt>
                <c:pt idx="47437">
                  <c:v>-8.8761018609206666</c:v>
                </c:pt>
                <c:pt idx="47438">
                  <c:v>-7.0396669931439764</c:v>
                </c:pt>
                <c:pt idx="47439">
                  <c:v>-6.7335945151811956</c:v>
                </c:pt>
                <c:pt idx="47440">
                  <c:v>-7.3457394711067581</c:v>
                </c:pt>
                <c:pt idx="47441">
                  <c:v>-6.7335945151811956</c:v>
                </c:pt>
                <c:pt idx="47442">
                  <c:v>-7.3457394711067581</c:v>
                </c:pt>
                <c:pt idx="47443">
                  <c:v>-5.5093046033300688</c:v>
                </c:pt>
                <c:pt idx="47444">
                  <c:v>-7.9578844270323223</c:v>
                </c:pt>
                <c:pt idx="47445">
                  <c:v>-8.2639569049951032</c:v>
                </c:pt>
                <c:pt idx="47446">
                  <c:v>-7.6518119490695398</c:v>
                </c:pt>
                <c:pt idx="47447">
                  <c:v>-8.2639569049951032</c:v>
                </c:pt>
                <c:pt idx="47448">
                  <c:v>-7.0396669931439764</c:v>
                </c:pt>
                <c:pt idx="47449">
                  <c:v>-10.100391772771793</c:v>
                </c:pt>
                <c:pt idx="47450">
                  <c:v>-11.936826640548482</c:v>
                </c:pt>
                <c:pt idx="47451">
                  <c:v>-11.018609206660138</c:v>
                </c:pt>
                <c:pt idx="47452">
                  <c:v>-7.3457394711067581</c:v>
                </c:pt>
                <c:pt idx="47453">
                  <c:v>-7.0396669931439764</c:v>
                </c:pt>
                <c:pt idx="47454">
                  <c:v>-5.5093046033300688</c:v>
                </c:pt>
                <c:pt idx="47455">
                  <c:v>-7.3457394711067581</c:v>
                </c:pt>
                <c:pt idx="47456">
                  <c:v>-11.018609206660138</c:v>
                </c:pt>
                <c:pt idx="47457">
                  <c:v>-11.32468168462292</c:v>
                </c:pt>
                <c:pt idx="47458">
                  <c:v>-8.2639569049951032</c:v>
                </c:pt>
                <c:pt idx="47459">
                  <c:v>-9.1821743388834491</c:v>
                </c:pt>
                <c:pt idx="47460">
                  <c:v>-10.712536728697357</c:v>
                </c:pt>
                <c:pt idx="47461">
                  <c:v>-12.548971596474045</c:v>
                </c:pt>
                <c:pt idx="47462">
                  <c:v>-10.100391772771793</c:v>
                </c:pt>
                <c:pt idx="47463">
                  <c:v>-11.018609206660138</c:v>
                </c:pt>
                <c:pt idx="47464">
                  <c:v>-10.712536728697357</c:v>
                </c:pt>
                <c:pt idx="47465">
                  <c:v>-7.6518119490695398</c:v>
                </c:pt>
                <c:pt idx="47466">
                  <c:v>-10.100391772771793</c:v>
                </c:pt>
                <c:pt idx="47467">
                  <c:v>-11.32468168462292</c:v>
                </c:pt>
                <c:pt idx="47468">
                  <c:v>-11.936826640548482</c:v>
                </c:pt>
                <c:pt idx="47469">
                  <c:v>-15.30362389813908</c:v>
                </c:pt>
                <c:pt idx="47470">
                  <c:v>-11.936826640548482</c:v>
                </c:pt>
                <c:pt idx="47471">
                  <c:v>-11.018609206660138</c:v>
                </c:pt>
                <c:pt idx="47472">
                  <c:v>-11.018609206660138</c:v>
                </c:pt>
                <c:pt idx="47473">
                  <c:v>-10.712536728697357</c:v>
                </c:pt>
                <c:pt idx="47474">
                  <c:v>-11.936826640548482</c:v>
                </c:pt>
                <c:pt idx="47475">
                  <c:v>-12.548971596474045</c:v>
                </c:pt>
                <c:pt idx="47476">
                  <c:v>-9.7943192948090125</c:v>
                </c:pt>
                <c:pt idx="47477">
                  <c:v>-11.936826640548482</c:v>
                </c:pt>
                <c:pt idx="47478">
                  <c:v>-14.385406464250735</c:v>
                </c:pt>
                <c:pt idx="47479">
                  <c:v>-14.691478942213516</c:v>
                </c:pt>
                <c:pt idx="47480">
                  <c:v>-10.100391772771793</c:v>
                </c:pt>
                <c:pt idx="47481">
                  <c:v>-8.8761018609206666</c:v>
                </c:pt>
                <c:pt idx="47482">
                  <c:v>-10.712536728697357</c:v>
                </c:pt>
                <c:pt idx="47483">
                  <c:v>-10.100391772771793</c:v>
                </c:pt>
                <c:pt idx="47484">
                  <c:v>-11.018609206660138</c:v>
                </c:pt>
                <c:pt idx="47485">
                  <c:v>-10.100391772771793</c:v>
                </c:pt>
                <c:pt idx="47486">
                  <c:v>-12.855044074436828</c:v>
                </c:pt>
                <c:pt idx="47487">
                  <c:v>-12.548971596474045</c:v>
                </c:pt>
                <c:pt idx="47488">
                  <c:v>-12.855044074436828</c:v>
                </c:pt>
                <c:pt idx="47489">
                  <c:v>-11.936826640548482</c:v>
                </c:pt>
                <c:pt idx="47490">
                  <c:v>-12.548971596474045</c:v>
                </c:pt>
                <c:pt idx="47491">
                  <c:v>-9.7943192948090125</c:v>
                </c:pt>
                <c:pt idx="47492">
                  <c:v>-11.32468168462292</c:v>
                </c:pt>
                <c:pt idx="47493">
                  <c:v>-10.712536728697357</c:v>
                </c:pt>
                <c:pt idx="47494">
                  <c:v>-9.1821743388834491</c:v>
                </c:pt>
                <c:pt idx="47495">
                  <c:v>-10.406464250734574</c:v>
                </c:pt>
                <c:pt idx="47496">
                  <c:v>-9.1821743388834491</c:v>
                </c:pt>
                <c:pt idx="47497">
                  <c:v>-11.018609206660138</c:v>
                </c:pt>
                <c:pt idx="47498">
                  <c:v>-7.9578844270323223</c:v>
                </c:pt>
                <c:pt idx="47499">
                  <c:v>-8.2639569049951032</c:v>
                </c:pt>
                <c:pt idx="47500">
                  <c:v>-9.7943192948090125</c:v>
                </c:pt>
                <c:pt idx="47501">
                  <c:v>-11.018609206660138</c:v>
                </c:pt>
                <c:pt idx="47502">
                  <c:v>-8.8761018609206666</c:v>
                </c:pt>
                <c:pt idx="47503">
                  <c:v>-13.161116552399609</c:v>
                </c:pt>
                <c:pt idx="47504">
                  <c:v>-11.630754162585701</c:v>
                </c:pt>
                <c:pt idx="47505">
                  <c:v>-10.406464250734574</c:v>
                </c:pt>
                <c:pt idx="47506">
                  <c:v>-10.406464250734574</c:v>
                </c:pt>
                <c:pt idx="47507">
                  <c:v>-7.0396669931439764</c:v>
                </c:pt>
                <c:pt idx="47508">
                  <c:v>-5.8153770812928505</c:v>
                </c:pt>
                <c:pt idx="47509">
                  <c:v>-9.7943192948090125</c:v>
                </c:pt>
                <c:pt idx="47510">
                  <c:v>-11.32468168462292</c:v>
                </c:pt>
                <c:pt idx="47511">
                  <c:v>-9.1821743388834491</c:v>
                </c:pt>
                <c:pt idx="47512">
                  <c:v>-5.8153770812928505</c:v>
                </c:pt>
                <c:pt idx="47513">
                  <c:v>-11.630754162585701</c:v>
                </c:pt>
                <c:pt idx="47514">
                  <c:v>-12.242899118511264</c:v>
                </c:pt>
                <c:pt idx="47515">
                  <c:v>-11.630754162585701</c:v>
                </c:pt>
                <c:pt idx="47516">
                  <c:v>-12.548971596474045</c:v>
                </c:pt>
                <c:pt idx="47517">
                  <c:v>-11.32468168462292</c:v>
                </c:pt>
                <c:pt idx="47518">
                  <c:v>-8.8761018609206666</c:v>
                </c:pt>
                <c:pt idx="47519">
                  <c:v>-7.6518119490695398</c:v>
                </c:pt>
                <c:pt idx="47520">
                  <c:v>-8.8761018609206666</c:v>
                </c:pt>
                <c:pt idx="47521">
                  <c:v>-8.570029382957884</c:v>
                </c:pt>
                <c:pt idx="47522">
                  <c:v>-8.570029382957884</c:v>
                </c:pt>
                <c:pt idx="47523">
                  <c:v>-5.5093046033300688</c:v>
                </c:pt>
                <c:pt idx="47524">
                  <c:v>-8.570029382957884</c:v>
                </c:pt>
                <c:pt idx="47525">
                  <c:v>-8.8761018609206666</c:v>
                </c:pt>
                <c:pt idx="47526">
                  <c:v>-7.0396669931439764</c:v>
                </c:pt>
                <c:pt idx="47527">
                  <c:v>-3.672869735553379</c:v>
                </c:pt>
                <c:pt idx="47528">
                  <c:v>-4.8971596474045063</c:v>
                </c:pt>
                <c:pt idx="47529">
                  <c:v>-7.6518119490695398</c:v>
                </c:pt>
                <c:pt idx="47530">
                  <c:v>-9.1821743388834491</c:v>
                </c:pt>
                <c:pt idx="47531">
                  <c:v>-10.406464250734574</c:v>
                </c:pt>
                <c:pt idx="47532">
                  <c:v>-11.936826640548482</c:v>
                </c:pt>
                <c:pt idx="47533">
                  <c:v>-8.8761018609206666</c:v>
                </c:pt>
                <c:pt idx="47534">
                  <c:v>-8.2639569049951032</c:v>
                </c:pt>
                <c:pt idx="47535">
                  <c:v>-10.712536728697357</c:v>
                </c:pt>
                <c:pt idx="47536">
                  <c:v>-10.712536728697357</c:v>
                </c:pt>
                <c:pt idx="47537">
                  <c:v>-11.630754162585701</c:v>
                </c:pt>
                <c:pt idx="47538">
                  <c:v>-11.630754162585701</c:v>
                </c:pt>
                <c:pt idx="47539">
                  <c:v>-7.0396669931439764</c:v>
                </c:pt>
                <c:pt idx="47540">
                  <c:v>-8.8761018609206666</c:v>
                </c:pt>
                <c:pt idx="47541">
                  <c:v>-10.406464250734574</c:v>
                </c:pt>
                <c:pt idx="47542">
                  <c:v>-11.018609206660138</c:v>
                </c:pt>
                <c:pt idx="47543">
                  <c:v>-12.242899118511264</c:v>
                </c:pt>
                <c:pt idx="47544">
                  <c:v>-10.100391772771793</c:v>
                </c:pt>
                <c:pt idx="47545">
                  <c:v>-10.100391772771793</c:v>
                </c:pt>
                <c:pt idx="47546">
                  <c:v>-9.1821743388834491</c:v>
                </c:pt>
                <c:pt idx="47547">
                  <c:v>-11.630754162585701</c:v>
                </c:pt>
                <c:pt idx="47548">
                  <c:v>-12.242899118511264</c:v>
                </c:pt>
                <c:pt idx="47549">
                  <c:v>-11.936826640548482</c:v>
                </c:pt>
                <c:pt idx="47550">
                  <c:v>-8.570029382957884</c:v>
                </c:pt>
                <c:pt idx="47551">
                  <c:v>-8.2639569049951032</c:v>
                </c:pt>
                <c:pt idx="47552">
                  <c:v>-8.2639569049951032</c:v>
                </c:pt>
                <c:pt idx="47553">
                  <c:v>-10.100391772771793</c:v>
                </c:pt>
                <c:pt idx="47554">
                  <c:v>-11.32468168462292</c:v>
                </c:pt>
                <c:pt idx="47555">
                  <c:v>-10.712536728697357</c:v>
                </c:pt>
                <c:pt idx="47556">
                  <c:v>-8.8761018609206666</c:v>
                </c:pt>
                <c:pt idx="47557">
                  <c:v>-7.9578844270323223</c:v>
                </c:pt>
                <c:pt idx="47558">
                  <c:v>-11.32468168462292</c:v>
                </c:pt>
                <c:pt idx="47559">
                  <c:v>-10.100391772771793</c:v>
                </c:pt>
                <c:pt idx="47560">
                  <c:v>-9.1821743388834491</c:v>
                </c:pt>
                <c:pt idx="47561">
                  <c:v>-10.712536728697357</c:v>
                </c:pt>
                <c:pt idx="47562">
                  <c:v>-9.1821743388834491</c:v>
                </c:pt>
                <c:pt idx="47563">
                  <c:v>-12.855044074436828</c:v>
                </c:pt>
                <c:pt idx="47564">
                  <c:v>-11.018609206660138</c:v>
                </c:pt>
                <c:pt idx="47565">
                  <c:v>-7.9578844270323223</c:v>
                </c:pt>
                <c:pt idx="47566">
                  <c:v>-6.4275220372184139</c:v>
                </c:pt>
                <c:pt idx="47567">
                  <c:v>-7.6518119490695398</c:v>
                </c:pt>
                <c:pt idx="47568">
                  <c:v>-10.406464250734574</c:v>
                </c:pt>
                <c:pt idx="47569">
                  <c:v>-6.1214495592556322</c:v>
                </c:pt>
                <c:pt idx="47570">
                  <c:v>-6.7335945151811956</c:v>
                </c:pt>
                <c:pt idx="47571">
                  <c:v>-7.3457394711067581</c:v>
                </c:pt>
                <c:pt idx="47572">
                  <c:v>-7.0396669931439764</c:v>
                </c:pt>
                <c:pt idx="47573">
                  <c:v>-8.8761018609206666</c:v>
                </c:pt>
                <c:pt idx="47574">
                  <c:v>-11.018609206660138</c:v>
                </c:pt>
                <c:pt idx="47575">
                  <c:v>-11.32468168462292</c:v>
                </c:pt>
                <c:pt idx="47576">
                  <c:v>-9.7943192948090125</c:v>
                </c:pt>
                <c:pt idx="47577">
                  <c:v>-10.100391772771793</c:v>
                </c:pt>
                <c:pt idx="47578">
                  <c:v>-10.406464250734574</c:v>
                </c:pt>
                <c:pt idx="47579">
                  <c:v>-10.100391772771793</c:v>
                </c:pt>
                <c:pt idx="47580">
                  <c:v>-7.9578844270323223</c:v>
                </c:pt>
                <c:pt idx="47581">
                  <c:v>-11.32468168462292</c:v>
                </c:pt>
                <c:pt idx="47582">
                  <c:v>-8.2639569049951032</c:v>
                </c:pt>
                <c:pt idx="47583">
                  <c:v>-12.855044074436828</c:v>
                </c:pt>
                <c:pt idx="47584">
                  <c:v>-10.100391772771793</c:v>
                </c:pt>
                <c:pt idx="47585">
                  <c:v>-11.630754162585701</c:v>
                </c:pt>
                <c:pt idx="47586">
                  <c:v>-9.7943192948090125</c:v>
                </c:pt>
                <c:pt idx="47587">
                  <c:v>-7.6518119490695398</c:v>
                </c:pt>
                <c:pt idx="47588">
                  <c:v>-6.7335945151811956</c:v>
                </c:pt>
                <c:pt idx="47589">
                  <c:v>-5.5093046033300688</c:v>
                </c:pt>
                <c:pt idx="47590">
                  <c:v>-8.570029382957884</c:v>
                </c:pt>
                <c:pt idx="47591">
                  <c:v>-7.6518119490695398</c:v>
                </c:pt>
                <c:pt idx="47592">
                  <c:v>-7.3457394711067581</c:v>
                </c:pt>
                <c:pt idx="47593">
                  <c:v>-8.2639569049951032</c:v>
                </c:pt>
                <c:pt idx="47594">
                  <c:v>-7.3457394711067581</c:v>
                </c:pt>
                <c:pt idx="47595">
                  <c:v>-10.406464250734574</c:v>
                </c:pt>
                <c:pt idx="47596">
                  <c:v>-10.406464250734574</c:v>
                </c:pt>
                <c:pt idx="47597">
                  <c:v>-8.2639569049951032</c:v>
                </c:pt>
                <c:pt idx="47598">
                  <c:v>-7.9578844270323223</c:v>
                </c:pt>
                <c:pt idx="47599">
                  <c:v>-12.855044074436828</c:v>
                </c:pt>
                <c:pt idx="47600">
                  <c:v>-11.630754162585701</c:v>
                </c:pt>
                <c:pt idx="47601">
                  <c:v>-6.4275220372184139</c:v>
                </c:pt>
                <c:pt idx="47602">
                  <c:v>-8.2639569049951032</c:v>
                </c:pt>
                <c:pt idx="47603">
                  <c:v>-7.3457394711067581</c:v>
                </c:pt>
                <c:pt idx="47604">
                  <c:v>-4.5910871694417246</c:v>
                </c:pt>
                <c:pt idx="47605">
                  <c:v>-6.7335945151811956</c:v>
                </c:pt>
                <c:pt idx="47606">
                  <c:v>-6.4275220372184139</c:v>
                </c:pt>
                <c:pt idx="47607">
                  <c:v>-8.2639569049951032</c:v>
                </c:pt>
                <c:pt idx="47608">
                  <c:v>-6.7335945151811956</c:v>
                </c:pt>
                <c:pt idx="47609">
                  <c:v>-4.8971596474045063</c:v>
                </c:pt>
                <c:pt idx="47610">
                  <c:v>-6.4275220372184139</c:v>
                </c:pt>
                <c:pt idx="47611">
                  <c:v>-7.3457394711067581</c:v>
                </c:pt>
                <c:pt idx="47612">
                  <c:v>-7.6518119490695398</c:v>
                </c:pt>
                <c:pt idx="47613">
                  <c:v>-6.4275220372184139</c:v>
                </c:pt>
                <c:pt idx="47614">
                  <c:v>-5.5093046033300688</c:v>
                </c:pt>
                <c:pt idx="47615">
                  <c:v>-8.8761018609206666</c:v>
                </c:pt>
                <c:pt idx="47616">
                  <c:v>-10.100391772771793</c:v>
                </c:pt>
                <c:pt idx="47617">
                  <c:v>-6.4275220372184139</c:v>
                </c:pt>
                <c:pt idx="47618">
                  <c:v>-8.570029382957884</c:v>
                </c:pt>
                <c:pt idx="47619">
                  <c:v>-10.100391772771793</c:v>
                </c:pt>
                <c:pt idx="47620">
                  <c:v>-8.8761018609206666</c:v>
                </c:pt>
                <c:pt idx="47621">
                  <c:v>-14.691478942213516</c:v>
                </c:pt>
                <c:pt idx="47622">
                  <c:v>-13.467189030362391</c:v>
                </c:pt>
                <c:pt idx="47623">
                  <c:v>-11.936826640548482</c:v>
                </c:pt>
                <c:pt idx="47624">
                  <c:v>-11.936826640548482</c:v>
                </c:pt>
                <c:pt idx="47625">
                  <c:v>-11.32468168462292</c:v>
                </c:pt>
                <c:pt idx="47626">
                  <c:v>-12.548971596474045</c:v>
                </c:pt>
                <c:pt idx="47627">
                  <c:v>-13.773261508325172</c:v>
                </c:pt>
                <c:pt idx="47628">
                  <c:v>-11.630754162585701</c:v>
                </c:pt>
                <c:pt idx="47629">
                  <c:v>-8.2639569049951032</c:v>
                </c:pt>
                <c:pt idx="47630">
                  <c:v>-11.936826640548482</c:v>
                </c:pt>
                <c:pt idx="47631">
                  <c:v>-11.936826640548482</c:v>
                </c:pt>
                <c:pt idx="47632">
                  <c:v>-13.467189030362391</c:v>
                </c:pt>
                <c:pt idx="47633">
                  <c:v>-13.161116552399609</c:v>
                </c:pt>
                <c:pt idx="47634">
                  <c:v>-12.855044074436828</c:v>
                </c:pt>
                <c:pt idx="47635">
                  <c:v>-13.467189030362391</c:v>
                </c:pt>
                <c:pt idx="47636">
                  <c:v>-9.7943192948090125</c:v>
                </c:pt>
                <c:pt idx="47637">
                  <c:v>-10.100391772771793</c:v>
                </c:pt>
                <c:pt idx="47638">
                  <c:v>-11.936826640548482</c:v>
                </c:pt>
                <c:pt idx="47639">
                  <c:v>-12.855044074436828</c:v>
                </c:pt>
                <c:pt idx="47640">
                  <c:v>-14.691478942213516</c:v>
                </c:pt>
                <c:pt idx="47641">
                  <c:v>-12.855044074436828</c:v>
                </c:pt>
                <c:pt idx="47642">
                  <c:v>-9.1821743388834491</c:v>
                </c:pt>
                <c:pt idx="47643">
                  <c:v>-7.0396669931439764</c:v>
                </c:pt>
                <c:pt idx="47644">
                  <c:v>-7.6518119490695398</c:v>
                </c:pt>
                <c:pt idx="47645">
                  <c:v>-11.936826640548482</c:v>
                </c:pt>
                <c:pt idx="47646">
                  <c:v>-14.079333986287953</c:v>
                </c:pt>
                <c:pt idx="47647">
                  <c:v>-14.385406464250735</c:v>
                </c:pt>
                <c:pt idx="47648">
                  <c:v>-12.242899118511264</c:v>
                </c:pt>
                <c:pt idx="47649">
                  <c:v>-16.527913809990206</c:v>
                </c:pt>
                <c:pt idx="47650">
                  <c:v>-14.385406464250735</c:v>
                </c:pt>
                <c:pt idx="47651">
                  <c:v>-14.079333986287953</c:v>
                </c:pt>
                <c:pt idx="47652">
                  <c:v>-13.773261508325172</c:v>
                </c:pt>
                <c:pt idx="47653">
                  <c:v>-11.32468168462292</c:v>
                </c:pt>
                <c:pt idx="47654">
                  <c:v>-7.9578844270323223</c:v>
                </c:pt>
                <c:pt idx="47655">
                  <c:v>-12.242899118511264</c:v>
                </c:pt>
                <c:pt idx="47656">
                  <c:v>-14.079333986287953</c:v>
                </c:pt>
                <c:pt idx="47657">
                  <c:v>-10.406464250734574</c:v>
                </c:pt>
                <c:pt idx="47658">
                  <c:v>-12.855044074436828</c:v>
                </c:pt>
                <c:pt idx="47659">
                  <c:v>-11.018609206660138</c:v>
                </c:pt>
                <c:pt idx="47660">
                  <c:v>-12.855044074436828</c:v>
                </c:pt>
                <c:pt idx="47661">
                  <c:v>-13.773261508325172</c:v>
                </c:pt>
                <c:pt idx="47662">
                  <c:v>-11.936826640548482</c:v>
                </c:pt>
                <c:pt idx="47663">
                  <c:v>-11.936826640548482</c:v>
                </c:pt>
                <c:pt idx="47664">
                  <c:v>-11.018609206660138</c:v>
                </c:pt>
                <c:pt idx="47665">
                  <c:v>-13.467189030362391</c:v>
                </c:pt>
                <c:pt idx="47666">
                  <c:v>-11.630754162585701</c:v>
                </c:pt>
                <c:pt idx="47667">
                  <c:v>-14.691478942213516</c:v>
                </c:pt>
                <c:pt idx="47668">
                  <c:v>-13.161116552399609</c:v>
                </c:pt>
                <c:pt idx="47669">
                  <c:v>-13.161116552399609</c:v>
                </c:pt>
                <c:pt idx="47670">
                  <c:v>-12.242899118511264</c:v>
                </c:pt>
                <c:pt idx="47671">
                  <c:v>-8.570029382957884</c:v>
                </c:pt>
                <c:pt idx="47672">
                  <c:v>-8.2639569049951032</c:v>
                </c:pt>
                <c:pt idx="47673">
                  <c:v>-10.406464250734574</c:v>
                </c:pt>
                <c:pt idx="47674">
                  <c:v>-11.630754162585701</c:v>
                </c:pt>
                <c:pt idx="47675">
                  <c:v>-10.712536728697357</c:v>
                </c:pt>
                <c:pt idx="47676">
                  <c:v>-7.3457394711067581</c:v>
                </c:pt>
                <c:pt idx="47677">
                  <c:v>-8.2639569049951032</c:v>
                </c:pt>
                <c:pt idx="47678">
                  <c:v>-8.570029382957884</c:v>
                </c:pt>
                <c:pt idx="47679">
                  <c:v>-4.8971596474045063</c:v>
                </c:pt>
                <c:pt idx="47680">
                  <c:v>-7.6518119490695398</c:v>
                </c:pt>
                <c:pt idx="47681">
                  <c:v>-7.9578844270323223</c:v>
                </c:pt>
                <c:pt idx="47682">
                  <c:v>-8.2639569049951032</c:v>
                </c:pt>
                <c:pt idx="47683">
                  <c:v>-7.3457394711067581</c:v>
                </c:pt>
                <c:pt idx="47684">
                  <c:v>-8.8761018609206666</c:v>
                </c:pt>
                <c:pt idx="47685">
                  <c:v>-7.3457394711067581</c:v>
                </c:pt>
                <c:pt idx="47686">
                  <c:v>-9.1821743388834491</c:v>
                </c:pt>
                <c:pt idx="47687">
                  <c:v>-12.548971596474045</c:v>
                </c:pt>
                <c:pt idx="47688">
                  <c:v>-8.570029382957884</c:v>
                </c:pt>
                <c:pt idx="47689">
                  <c:v>-11.630754162585701</c:v>
                </c:pt>
                <c:pt idx="47690">
                  <c:v>-8.570029382957884</c:v>
                </c:pt>
                <c:pt idx="47691">
                  <c:v>-8.570029382957884</c:v>
                </c:pt>
                <c:pt idx="47692">
                  <c:v>-8.570029382957884</c:v>
                </c:pt>
                <c:pt idx="47693">
                  <c:v>-8.8761018609206666</c:v>
                </c:pt>
                <c:pt idx="47694">
                  <c:v>-12.242899118511264</c:v>
                </c:pt>
                <c:pt idx="47695">
                  <c:v>-10.712536728697357</c:v>
                </c:pt>
                <c:pt idx="47696">
                  <c:v>-11.630754162585701</c:v>
                </c:pt>
                <c:pt idx="47697">
                  <c:v>-10.100391772771793</c:v>
                </c:pt>
                <c:pt idx="47698">
                  <c:v>-10.100391772771793</c:v>
                </c:pt>
                <c:pt idx="47699">
                  <c:v>-10.406464250734574</c:v>
                </c:pt>
                <c:pt idx="47700">
                  <c:v>-11.936826640548482</c:v>
                </c:pt>
                <c:pt idx="47701">
                  <c:v>-10.100391772771793</c:v>
                </c:pt>
                <c:pt idx="47702">
                  <c:v>-11.630754162585701</c:v>
                </c:pt>
                <c:pt idx="47703">
                  <c:v>-12.855044074436828</c:v>
                </c:pt>
                <c:pt idx="47704">
                  <c:v>-18.058276199804116</c:v>
                </c:pt>
                <c:pt idx="47705">
                  <c:v>-17.752203721841333</c:v>
                </c:pt>
                <c:pt idx="47706">
                  <c:v>-17.752203721841333</c:v>
                </c:pt>
                <c:pt idx="47707">
                  <c:v>-18.058276199804116</c:v>
                </c:pt>
                <c:pt idx="47708">
                  <c:v>-13.467189030362391</c:v>
                </c:pt>
                <c:pt idx="47709">
                  <c:v>-11.018609206660138</c:v>
                </c:pt>
                <c:pt idx="47710">
                  <c:v>-13.773261508325172</c:v>
                </c:pt>
                <c:pt idx="47711">
                  <c:v>-12.242899118511264</c:v>
                </c:pt>
                <c:pt idx="47712">
                  <c:v>-11.630754162585701</c:v>
                </c:pt>
                <c:pt idx="47713">
                  <c:v>-12.548971596474045</c:v>
                </c:pt>
                <c:pt idx="47714">
                  <c:v>-12.242899118511264</c:v>
                </c:pt>
                <c:pt idx="47715">
                  <c:v>-11.936826640548482</c:v>
                </c:pt>
                <c:pt idx="47716">
                  <c:v>-13.161116552399609</c:v>
                </c:pt>
                <c:pt idx="47717">
                  <c:v>-11.32468168462292</c:v>
                </c:pt>
                <c:pt idx="47718">
                  <c:v>-10.406464250734574</c:v>
                </c:pt>
                <c:pt idx="47719">
                  <c:v>-12.855044074436828</c:v>
                </c:pt>
                <c:pt idx="47720">
                  <c:v>-13.161116552399609</c:v>
                </c:pt>
                <c:pt idx="47721">
                  <c:v>-11.32468168462292</c:v>
                </c:pt>
                <c:pt idx="47722">
                  <c:v>-12.242899118511264</c:v>
                </c:pt>
                <c:pt idx="47723">
                  <c:v>-10.712536728697357</c:v>
                </c:pt>
                <c:pt idx="47724">
                  <c:v>-11.32468168462292</c:v>
                </c:pt>
                <c:pt idx="47725">
                  <c:v>-11.32468168462292</c:v>
                </c:pt>
                <c:pt idx="47726">
                  <c:v>-10.712536728697357</c:v>
                </c:pt>
                <c:pt idx="47727">
                  <c:v>-12.855044074436828</c:v>
                </c:pt>
                <c:pt idx="47728">
                  <c:v>-11.936826640548482</c:v>
                </c:pt>
                <c:pt idx="47729">
                  <c:v>-13.161116552399609</c:v>
                </c:pt>
                <c:pt idx="47730">
                  <c:v>-11.018609206660138</c:v>
                </c:pt>
                <c:pt idx="47731">
                  <c:v>-9.7943192948090125</c:v>
                </c:pt>
                <c:pt idx="47732">
                  <c:v>-12.242899118511264</c:v>
                </c:pt>
                <c:pt idx="47733">
                  <c:v>-13.773261508325172</c:v>
                </c:pt>
                <c:pt idx="47734">
                  <c:v>-11.018609206660138</c:v>
                </c:pt>
                <c:pt idx="47735">
                  <c:v>-9.1821743388834491</c:v>
                </c:pt>
                <c:pt idx="47736">
                  <c:v>-14.385406464250735</c:v>
                </c:pt>
                <c:pt idx="47737">
                  <c:v>-12.242899118511264</c:v>
                </c:pt>
                <c:pt idx="47738">
                  <c:v>-7.6518119490695398</c:v>
                </c:pt>
                <c:pt idx="47739">
                  <c:v>-6.4275220372184139</c:v>
                </c:pt>
                <c:pt idx="47740">
                  <c:v>-10.712536728697357</c:v>
                </c:pt>
                <c:pt idx="47741">
                  <c:v>-8.2639569049951032</c:v>
                </c:pt>
                <c:pt idx="47742">
                  <c:v>-8.2639569049951032</c:v>
                </c:pt>
                <c:pt idx="47743">
                  <c:v>-9.7943192948090125</c:v>
                </c:pt>
                <c:pt idx="47744">
                  <c:v>-10.712536728697357</c:v>
                </c:pt>
                <c:pt idx="47745">
                  <c:v>-12.855044074436828</c:v>
                </c:pt>
                <c:pt idx="47746">
                  <c:v>-12.855044074436828</c:v>
                </c:pt>
                <c:pt idx="47747">
                  <c:v>-13.467189030362391</c:v>
                </c:pt>
                <c:pt idx="47748">
                  <c:v>-13.773261508325172</c:v>
                </c:pt>
                <c:pt idx="47749">
                  <c:v>-14.691478942213516</c:v>
                </c:pt>
                <c:pt idx="47750">
                  <c:v>-17.446131243878551</c:v>
                </c:pt>
                <c:pt idx="47751">
                  <c:v>-17.752203721841333</c:v>
                </c:pt>
                <c:pt idx="47752">
                  <c:v>-14.691478942213516</c:v>
                </c:pt>
                <c:pt idx="47753">
                  <c:v>-9.7943192948090125</c:v>
                </c:pt>
                <c:pt idx="47754">
                  <c:v>-7.9578844270323223</c:v>
                </c:pt>
                <c:pt idx="47755">
                  <c:v>-11.630754162585701</c:v>
                </c:pt>
                <c:pt idx="47756">
                  <c:v>-14.079333986287953</c:v>
                </c:pt>
                <c:pt idx="47757">
                  <c:v>-10.712536728697357</c:v>
                </c:pt>
                <c:pt idx="47758">
                  <c:v>-7.6518119490695398</c:v>
                </c:pt>
                <c:pt idx="47759">
                  <c:v>-3.9789422135161612</c:v>
                </c:pt>
                <c:pt idx="47760">
                  <c:v>-7.0396669931439764</c:v>
                </c:pt>
                <c:pt idx="47761">
                  <c:v>-11.32468168462292</c:v>
                </c:pt>
                <c:pt idx="47762">
                  <c:v>-8.8761018609206666</c:v>
                </c:pt>
                <c:pt idx="47763">
                  <c:v>-8.2639569049951032</c:v>
                </c:pt>
                <c:pt idx="47764">
                  <c:v>-10.406464250734574</c:v>
                </c:pt>
                <c:pt idx="47765">
                  <c:v>-8.2639569049951032</c:v>
                </c:pt>
                <c:pt idx="47766">
                  <c:v>-10.406464250734574</c:v>
                </c:pt>
                <c:pt idx="47767">
                  <c:v>-10.100391772771793</c:v>
                </c:pt>
                <c:pt idx="47768">
                  <c:v>-11.32468168462292</c:v>
                </c:pt>
                <c:pt idx="47769">
                  <c:v>-9.7943192948090125</c:v>
                </c:pt>
                <c:pt idx="47770">
                  <c:v>-11.630754162585701</c:v>
                </c:pt>
                <c:pt idx="47771">
                  <c:v>-8.8761018609206666</c:v>
                </c:pt>
                <c:pt idx="47772">
                  <c:v>-9.1821743388834491</c:v>
                </c:pt>
                <c:pt idx="47773">
                  <c:v>-9.7943192948090125</c:v>
                </c:pt>
                <c:pt idx="47774">
                  <c:v>-8.2639569049951032</c:v>
                </c:pt>
                <c:pt idx="47775">
                  <c:v>-11.018609206660138</c:v>
                </c:pt>
                <c:pt idx="47776">
                  <c:v>-7.0396669931439764</c:v>
                </c:pt>
                <c:pt idx="47777">
                  <c:v>-7.0396669931439764</c:v>
                </c:pt>
                <c:pt idx="47778">
                  <c:v>-8.570029382957884</c:v>
                </c:pt>
                <c:pt idx="47779">
                  <c:v>-10.100391772771793</c:v>
                </c:pt>
                <c:pt idx="47780">
                  <c:v>-7.3457394711067581</c:v>
                </c:pt>
                <c:pt idx="47781">
                  <c:v>-7.6518119490695398</c:v>
                </c:pt>
                <c:pt idx="47782">
                  <c:v>-7.0396669931439764</c:v>
                </c:pt>
                <c:pt idx="47783">
                  <c:v>-5.8153770812928505</c:v>
                </c:pt>
                <c:pt idx="47784">
                  <c:v>-8.2639569049951032</c:v>
                </c:pt>
                <c:pt idx="47785">
                  <c:v>-15.30362389813908</c:v>
                </c:pt>
                <c:pt idx="47786">
                  <c:v>-13.773261508325172</c:v>
                </c:pt>
                <c:pt idx="47787">
                  <c:v>-12.548971596474045</c:v>
                </c:pt>
                <c:pt idx="47788">
                  <c:v>-13.161116552399609</c:v>
                </c:pt>
                <c:pt idx="47789">
                  <c:v>-13.773261508325172</c:v>
                </c:pt>
                <c:pt idx="47790">
                  <c:v>-16.527913809990206</c:v>
                </c:pt>
                <c:pt idx="47791">
                  <c:v>-12.242899118511264</c:v>
                </c:pt>
                <c:pt idx="47792">
                  <c:v>-14.691478942213516</c:v>
                </c:pt>
                <c:pt idx="47793">
                  <c:v>-13.773261508325172</c:v>
                </c:pt>
                <c:pt idx="47794">
                  <c:v>-16.527913809990206</c:v>
                </c:pt>
                <c:pt idx="47795">
                  <c:v>-15.30362389813908</c:v>
                </c:pt>
                <c:pt idx="47796">
                  <c:v>-15.60969637610186</c:v>
                </c:pt>
                <c:pt idx="47797">
                  <c:v>-14.385406464250735</c:v>
                </c:pt>
                <c:pt idx="47798">
                  <c:v>-12.855044074436828</c:v>
                </c:pt>
                <c:pt idx="47799">
                  <c:v>-11.32468168462292</c:v>
                </c:pt>
                <c:pt idx="47800">
                  <c:v>-14.9975514201763</c:v>
                </c:pt>
                <c:pt idx="47801">
                  <c:v>-11.630754162585701</c:v>
                </c:pt>
                <c:pt idx="47802">
                  <c:v>-10.406464250734574</c:v>
                </c:pt>
                <c:pt idx="47803">
                  <c:v>-12.855044074436828</c:v>
                </c:pt>
                <c:pt idx="47804">
                  <c:v>-9.7943192948090125</c:v>
                </c:pt>
                <c:pt idx="47805">
                  <c:v>-9.1821743388834491</c:v>
                </c:pt>
                <c:pt idx="47806">
                  <c:v>-9.1821743388834491</c:v>
                </c:pt>
                <c:pt idx="47807">
                  <c:v>-10.712536728697357</c:v>
                </c:pt>
                <c:pt idx="47808">
                  <c:v>-10.406464250734574</c:v>
                </c:pt>
                <c:pt idx="47809">
                  <c:v>-7.6518119490695398</c:v>
                </c:pt>
                <c:pt idx="47810">
                  <c:v>-8.2639569049951032</c:v>
                </c:pt>
                <c:pt idx="47811">
                  <c:v>-9.1821743388834491</c:v>
                </c:pt>
                <c:pt idx="47812">
                  <c:v>-12.855044074436828</c:v>
                </c:pt>
                <c:pt idx="47813">
                  <c:v>-10.406464250734574</c:v>
                </c:pt>
                <c:pt idx="47814">
                  <c:v>-10.712536728697357</c:v>
                </c:pt>
                <c:pt idx="47815">
                  <c:v>-12.242899118511264</c:v>
                </c:pt>
                <c:pt idx="47816">
                  <c:v>-12.242899118511264</c:v>
                </c:pt>
                <c:pt idx="47817">
                  <c:v>-12.548971596474045</c:v>
                </c:pt>
                <c:pt idx="47818">
                  <c:v>-10.406464250734574</c:v>
                </c:pt>
                <c:pt idx="47819">
                  <c:v>-12.855044074436828</c:v>
                </c:pt>
                <c:pt idx="47820">
                  <c:v>-13.467189030362391</c:v>
                </c:pt>
                <c:pt idx="47821">
                  <c:v>-8.8761018609206666</c:v>
                </c:pt>
                <c:pt idx="47822">
                  <c:v>-11.018609206660138</c:v>
                </c:pt>
                <c:pt idx="47823">
                  <c:v>-11.936826640548482</c:v>
                </c:pt>
                <c:pt idx="47824">
                  <c:v>-11.630754162585701</c:v>
                </c:pt>
                <c:pt idx="47825">
                  <c:v>-8.2639569049951032</c:v>
                </c:pt>
                <c:pt idx="47826">
                  <c:v>-10.100391772771793</c:v>
                </c:pt>
                <c:pt idx="47827">
                  <c:v>-7.0396669931439764</c:v>
                </c:pt>
                <c:pt idx="47828">
                  <c:v>-7.0396669931439764</c:v>
                </c:pt>
                <c:pt idx="47829">
                  <c:v>-9.1821743388834491</c:v>
                </c:pt>
                <c:pt idx="47830">
                  <c:v>-8.8761018609206666</c:v>
                </c:pt>
                <c:pt idx="47831">
                  <c:v>-11.630754162585701</c:v>
                </c:pt>
                <c:pt idx="47832">
                  <c:v>-12.548971596474045</c:v>
                </c:pt>
                <c:pt idx="47833">
                  <c:v>-14.079333986287953</c:v>
                </c:pt>
                <c:pt idx="47834">
                  <c:v>-12.242899118511264</c:v>
                </c:pt>
                <c:pt idx="47835">
                  <c:v>-8.2639569049951032</c:v>
                </c:pt>
                <c:pt idx="47836">
                  <c:v>-10.712536728697357</c:v>
                </c:pt>
                <c:pt idx="47837">
                  <c:v>-10.406464250734574</c:v>
                </c:pt>
                <c:pt idx="47838">
                  <c:v>-12.548971596474045</c:v>
                </c:pt>
                <c:pt idx="47839">
                  <c:v>-11.32468168462292</c:v>
                </c:pt>
                <c:pt idx="47840">
                  <c:v>-9.1821743388834491</c:v>
                </c:pt>
                <c:pt idx="47841">
                  <c:v>-7.9578844270323223</c:v>
                </c:pt>
                <c:pt idx="47842">
                  <c:v>-6.1214495592556322</c:v>
                </c:pt>
                <c:pt idx="47843">
                  <c:v>-7.0396669931439764</c:v>
                </c:pt>
                <c:pt idx="47844">
                  <c:v>-10.100391772771793</c:v>
                </c:pt>
                <c:pt idx="47845">
                  <c:v>-9.1821743388834491</c:v>
                </c:pt>
                <c:pt idx="47846">
                  <c:v>-7.6518119490695398</c:v>
                </c:pt>
                <c:pt idx="47847">
                  <c:v>-7.6518119490695398</c:v>
                </c:pt>
                <c:pt idx="47848">
                  <c:v>-8.570029382957884</c:v>
                </c:pt>
                <c:pt idx="47849">
                  <c:v>-10.406464250734574</c:v>
                </c:pt>
                <c:pt idx="47850">
                  <c:v>-11.32468168462292</c:v>
                </c:pt>
                <c:pt idx="47851">
                  <c:v>-11.32468168462292</c:v>
                </c:pt>
                <c:pt idx="47852">
                  <c:v>-8.570029382957884</c:v>
                </c:pt>
                <c:pt idx="47853">
                  <c:v>-7.3457394711067581</c:v>
                </c:pt>
                <c:pt idx="47854">
                  <c:v>-6.7335945151811956</c:v>
                </c:pt>
                <c:pt idx="47855">
                  <c:v>-6.1214495592556322</c:v>
                </c:pt>
                <c:pt idx="47856">
                  <c:v>-7.9578844270323223</c:v>
                </c:pt>
                <c:pt idx="47857">
                  <c:v>-12.242899118511264</c:v>
                </c:pt>
                <c:pt idx="47858">
                  <c:v>-7.6518119490695398</c:v>
                </c:pt>
                <c:pt idx="47859">
                  <c:v>-7.6518119490695398</c:v>
                </c:pt>
                <c:pt idx="47860">
                  <c:v>-5.8153770812928505</c:v>
                </c:pt>
                <c:pt idx="47861">
                  <c:v>-11.018609206660138</c:v>
                </c:pt>
                <c:pt idx="47862">
                  <c:v>-12.855044074436828</c:v>
                </c:pt>
                <c:pt idx="47863">
                  <c:v>-12.855044074436828</c:v>
                </c:pt>
                <c:pt idx="47864">
                  <c:v>-11.32468168462292</c:v>
                </c:pt>
                <c:pt idx="47865">
                  <c:v>-10.100391772771793</c:v>
                </c:pt>
                <c:pt idx="47866">
                  <c:v>-11.018609206660138</c:v>
                </c:pt>
                <c:pt idx="47867">
                  <c:v>-9.1821743388834491</c:v>
                </c:pt>
                <c:pt idx="47868">
                  <c:v>-11.32468168462292</c:v>
                </c:pt>
                <c:pt idx="47869">
                  <c:v>-9.7943192948090125</c:v>
                </c:pt>
                <c:pt idx="47870">
                  <c:v>-8.8761018609206666</c:v>
                </c:pt>
                <c:pt idx="47871">
                  <c:v>-8.570029382957884</c:v>
                </c:pt>
                <c:pt idx="47872">
                  <c:v>-7.3457394711067581</c:v>
                </c:pt>
                <c:pt idx="47873">
                  <c:v>-11.32468168462292</c:v>
                </c:pt>
                <c:pt idx="47874">
                  <c:v>-15.30362389813908</c:v>
                </c:pt>
                <c:pt idx="47875">
                  <c:v>-12.855044074436828</c:v>
                </c:pt>
                <c:pt idx="47876">
                  <c:v>-11.32468168462292</c:v>
                </c:pt>
                <c:pt idx="47877">
                  <c:v>-12.855044074436828</c:v>
                </c:pt>
                <c:pt idx="47878">
                  <c:v>-13.773261508325172</c:v>
                </c:pt>
                <c:pt idx="47879">
                  <c:v>-11.630754162585701</c:v>
                </c:pt>
                <c:pt idx="47880">
                  <c:v>-11.936826640548482</c:v>
                </c:pt>
                <c:pt idx="47881">
                  <c:v>-14.9975514201763</c:v>
                </c:pt>
                <c:pt idx="47882">
                  <c:v>-11.32468168462292</c:v>
                </c:pt>
                <c:pt idx="47883">
                  <c:v>-12.242899118511264</c:v>
                </c:pt>
                <c:pt idx="47884">
                  <c:v>-12.242899118511264</c:v>
                </c:pt>
                <c:pt idx="47885">
                  <c:v>-18.058276199804116</c:v>
                </c:pt>
                <c:pt idx="47886">
                  <c:v>-17.446131243878551</c:v>
                </c:pt>
                <c:pt idx="47887">
                  <c:v>-15.60969637610186</c:v>
                </c:pt>
                <c:pt idx="47888">
                  <c:v>-14.079333986287953</c:v>
                </c:pt>
                <c:pt idx="47889">
                  <c:v>-13.773261508325172</c:v>
                </c:pt>
                <c:pt idx="47890">
                  <c:v>-14.691478942213516</c:v>
                </c:pt>
                <c:pt idx="47891">
                  <c:v>-13.773261508325172</c:v>
                </c:pt>
                <c:pt idx="47892">
                  <c:v>-13.467189030362391</c:v>
                </c:pt>
                <c:pt idx="47893">
                  <c:v>-15.915768854064645</c:v>
                </c:pt>
                <c:pt idx="47894">
                  <c:v>-11.32468168462292</c:v>
                </c:pt>
                <c:pt idx="47895">
                  <c:v>-13.161116552399609</c:v>
                </c:pt>
                <c:pt idx="47896">
                  <c:v>-14.385406464250735</c:v>
                </c:pt>
                <c:pt idx="47897">
                  <c:v>-14.385406464250735</c:v>
                </c:pt>
                <c:pt idx="47898">
                  <c:v>-14.9975514201763</c:v>
                </c:pt>
                <c:pt idx="47899">
                  <c:v>-13.161116552399609</c:v>
                </c:pt>
                <c:pt idx="47900">
                  <c:v>-12.548971596474045</c:v>
                </c:pt>
                <c:pt idx="47901">
                  <c:v>-11.630754162585701</c:v>
                </c:pt>
                <c:pt idx="47902">
                  <c:v>-11.630754162585701</c:v>
                </c:pt>
                <c:pt idx="47903">
                  <c:v>-12.548971596474045</c:v>
                </c:pt>
                <c:pt idx="47904">
                  <c:v>-11.936826640548482</c:v>
                </c:pt>
                <c:pt idx="47905">
                  <c:v>-7.9578844270323223</c:v>
                </c:pt>
                <c:pt idx="47906">
                  <c:v>-10.100391772771793</c:v>
                </c:pt>
                <c:pt idx="47907">
                  <c:v>-10.406464250734574</c:v>
                </c:pt>
                <c:pt idx="47908">
                  <c:v>-16.833986287952989</c:v>
                </c:pt>
                <c:pt idx="47909">
                  <c:v>-11.018609206660138</c:v>
                </c:pt>
                <c:pt idx="47910">
                  <c:v>-13.161116552399609</c:v>
                </c:pt>
                <c:pt idx="47911">
                  <c:v>-15.915768854064645</c:v>
                </c:pt>
                <c:pt idx="47912">
                  <c:v>-13.467189030362391</c:v>
                </c:pt>
                <c:pt idx="47913">
                  <c:v>-11.630754162585701</c:v>
                </c:pt>
                <c:pt idx="47914">
                  <c:v>-10.406464250734574</c:v>
                </c:pt>
                <c:pt idx="47915">
                  <c:v>-12.242899118511264</c:v>
                </c:pt>
                <c:pt idx="47916">
                  <c:v>-10.712536728697357</c:v>
                </c:pt>
                <c:pt idx="47917">
                  <c:v>-9.1821743388834491</c:v>
                </c:pt>
                <c:pt idx="47918">
                  <c:v>-14.385406464250735</c:v>
                </c:pt>
                <c:pt idx="47919">
                  <c:v>-10.406464250734574</c:v>
                </c:pt>
                <c:pt idx="47920">
                  <c:v>-12.548971596474045</c:v>
                </c:pt>
                <c:pt idx="47921">
                  <c:v>-14.9975514201763</c:v>
                </c:pt>
                <c:pt idx="47922">
                  <c:v>-12.855044074436828</c:v>
                </c:pt>
                <c:pt idx="47923">
                  <c:v>-12.548971596474045</c:v>
                </c:pt>
                <c:pt idx="47924">
                  <c:v>-10.406464250734574</c:v>
                </c:pt>
                <c:pt idx="47925">
                  <c:v>-10.406464250734574</c:v>
                </c:pt>
                <c:pt idx="47926">
                  <c:v>-12.855044074436828</c:v>
                </c:pt>
                <c:pt idx="47927">
                  <c:v>-7.9578844270323223</c:v>
                </c:pt>
                <c:pt idx="47928">
                  <c:v>-6.4275220372184139</c:v>
                </c:pt>
                <c:pt idx="47929">
                  <c:v>-7.0396669931439764</c:v>
                </c:pt>
                <c:pt idx="47930">
                  <c:v>-6.4275220372184139</c:v>
                </c:pt>
                <c:pt idx="47931">
                  <c:v>-9.1821743388834491</c:v>
                </c:pt>
                <c:pt idx="47932">
                  <c:v>-9.7943192948090125</c:v>
                </c:pt>
                <c:pt idx="47933">
                  <c:v>-8.570029382957884</c:v>
                </c:pt>
                <c:pt idx="47934">
                  <c:v>-11.32468168462292</c:v>
                </c:pt>
                <c:pt idx="47935">
                  <c:v>-11.018609206660138</c:v>
                </c:pt>
                <c:pt idx="47936">
                  <c:v>-9.7943192948090125</c:v>
                </c:pt>
                <c:pt idx="47937">
                  <c:v>-10.406464250734574</c:v>
                </c:pt>
                <c:pt idx="47938">
                  <c:v>-11.936826640548482</c:v>
                </c:pt>
                <c:pt idx="47939">
                  <c:v>-10.100391772771793</c:v>
                </c:pt>
                <c:pt idx="47940">
                  <c:v>-10.712536728697357</c:v>
                </c:pt>
                <c:pt idx="47941">
                  <c:v>-13.161116552399609</c:v>
                </c:pt>
                <c:pt idx="47942">
                  <c:v>-13.467189030362391</c:v>
                </c:pt>
                <c:pt idx="47943">
                  <c:v>-15.30362389813908</c:v>
                </c:pt>
                <c:pt idx="47944">
                  <c:v>-11.936826640548482</c:v>
                </c:pt>
                <c:pt idx="47945">
                  <c:v>-12.855044074436828</c:v>
                </c:pt>
                <c:pt idx="47946">
                  <c:v>-10.712536728697357</c:v>
                </c:pt>
                <c:pt idx="47947">
                  <c:v>-12.855044074436828</c:v>
                </c:pt>
                <c:pt idx="47948">
                  <c:v>-16.833986287952989</c:v>
                </c:pt>
                <c:pt idx="47949">
                  <c:v>-12.855044074436828</c:v>
                </c:pt>
                <c:pt idx="47950">
                  <c:v>-8.570029382957884</c:v>
                </c:pt>
                <c:pt idx="47951">
                  <c:v>-11.018609206660138</c:v>
                </c:pt>
                <c:pt idx="47952">
                  <c:v>-9.7943192948090125</c:v>
                </c:pt>
                <c:pt idx="47953">
                  <c:v>-11.32468168462292</c:v>
                </c:pt>
                <c:pt idx="47954">
                  <c:v>-8.8761018609206666</c:v>
                </c:pt>
                <c:pt idx="47955">
                  <c:v>-11.936826640548482</c:v>
                </c:pt>
                <c:pt idx="47956">
                  <c:v>-13.161116552399609</c:v>
                </c:pt>
                <c:pt idx="47957">
                  <c:v>-16.527913809990206</c:v>
                </c:pt>
                <c:pt idx="47958">
                  <c:v>-14.079333986287953</c:v>
                </c:pt>
                <c:pt idx="47959">
                  <c:v>-11.32468168462292</c:v>
                </c:pt>
                <c:pt idx="47960">
                  <c:v>-11.936826640548482</c:v>
                </c:pt>
                <c:pt idx="47961">
                  <c:v>-12.855044074436828</c:v>
                </c:pt>
                <c:pt idx="47962">
                  <c:v>-12.548971596474045</c:v>
                </c:pt>
                <c:pt idx="47963">
                  <c:v>-11.936826640548482</c:v>
                </c:pt>
                <c:pt idx="47964">
                  <c:v>-14.079333986287953</c:v>
                </c:pt>
                <c:pt idx="47965">
                  <c:v>-15.30362389813908</c:v>
                </c:pt>
                <c:pt idx="47966">
                  <c:v>-17.140058765915768</c:v>
                </c:pt>
                <c:pt idx="47967">
                  <c:v>-14.079333986287953</c:v>
                </c:pt>
                <c:pt idx="47968">
                  <c:v>-14.691478942213516</c:v>
                </c:pt>
                <c:pt idx="47969">
                  <c:v>-13.161116552399609</c:v>
                </c:pt>
                <c:pt idx="47970">
                  <c:v>-11.32468168462292</c:v>
                </c:pt>
                <c:pt idx="47971">
                  <c:v>-11.630754162585701</c:v>
                </c:pt>
                <c:pt idx="47972">
                  <c:v>-14.9975514201763</c:v>
                </c:pt>
                <c:pt idx="47973">
                  <c:v>-12.855044074436828</c:v>
                </c:pt>
                <c:pt idx="47974">
                  <c:v>-14.385406464250735</c:v>
                </c:pt>
                <c:pt idx="47975">
                  <c:v>-14.385406464250735</c:v>
                </c:pt>
                <c:pt idx="47976">
                  <c:v>-13.773261508325172</c:v>
                </c:pt>
                <c:pt idx="47977">
                  <c:v>-13.773261508325172</c:v>
                </c:pt>
                <c:pt idx="47978">
                  <c:v>-13.161116552399609</c:v>
                </c:pt>
                <c:pt idx="47979">
                  <c:v>-12.855044074436828</c:v>
                </c:pt>
                <c:pt idx="47980">
                  <c:v>-7.9578844270323223</c:v>
                </c:pt>
                <c:pt idx="47981">
                  <c:v>-8.8761018609206666</c:v>
                </c:pt>
                <c:pt idx="47982">
                  <c:v>-8.570029382957884</c:v>
                </c:pt>
                <c:pt idx="47983">
                  <c:v>-7.3457394711067581</c:v>
                </c:pt>
                <c:pt idx="47984">
                  <c:v>-8.8761018609206666</c:v>
                </c:pt>
                <c:pt idx="47985">
                  <c:v>-10.406464250734574</c:v>
                </c:pt>
                <c:pt idx="47986">
                  <c:v>-8.8761018609206666</c:v>
                </c:pt>
                <c:pt idx="47987">
                  <c:v>-10.712536728697357</c:v>
                </c:pt>
                <c:pt idx="47988">
                  <c:v>-8.8761018609206666</c:v>
                </c:pt>
                <c:pt idx="47989">
                  <c:v>-10.406464250734574</c:v>
                </c:pt>
                <c:pt idx="47990">
                  <c:v>-12.855044074436828</c:v>
                </c:pt>
                <c:pt idx="47991">
                  <c:v>-10.406464250734574</c:v>
                </c:pt>
                <c:pt idx="47992">
                  <c:v>-9.1821743388834491</c:v>
                </c:pt>
                <c:pt idx="47993">
                  <c:v>-7.6518119490695398</c:v>
                </c:pt>
                <c:pt idx="47994">
                  <c:v>-11.32468168462292</c:v>
                </c:pt>
                <c:pt idx="47995">
                  <c:v>-12.242899118511264</c:v>
                </c:pt>
                <c:pt idx="47996">
                  <c:v>-14.385406464250735</c:v>
                </c:pt>
                <c:pt idx="47997">
                  <c:v>-8.2639569049951032</c:v>
                </c:pt>
                <c:pt idx="47998">
                  <c:v>-11.936826640548482</c:v>
                </c:pt>
                <c:pt idx="47999">
                  <c:v>-12.242899118511264</c:v>
                </c:pt>
                <c:pt idx="48000">
                  <c:v>-10.100391772771793</c:v>
                </c:pt>
                <c:pt idx="48001">
                  <c:v>-8.570029382957884</c:v>
                </c:pt>
                <c:pt idx="48002">
                  <c:v>-10.100391772771793</c:v>
                </c:pt>
                <c:pt idx="48003">
                  <c:v>-11.018609206660138</c:v>
                </c:pt>
                <c:pt idx="48004">
                  <c:v>-11.32468168462292</c:v>
                </c:pt>
                <c:pt idx="48005">
                  <c:v>-12.242899118511264</c:v>
                </c:pt>
                <c:pt idx="48006">
                  <c:v>-8.8761018609206666</c:v>
                </c:pt>
                <c:pt idx="48007">
                  <c:v>-7.9578844270323223</c:v>
                </c:pt>
                <c:pt idx="48008">
                  <c:v>-10.100391772771793</c:v>
                </c:pt>
                <c:pt idx="48009">
                  <c:v>-10.712536728697357</c:v>
                </c:pt>
                <c:pt idx="48010">
                  <c:v>-9.7943192948090125</c:v>
                </c:pt>
                <c:pt idx="48011">
                  <c:v>-11.32468168462292</c:v>
                </c:pt>
                <c:pt idx="48012">
                  <c:v>-11.018609206660138</c:v>
                </c:pt>
                <c:pt idx="48013">
                  <c:v>-9.1821743388834491</c:v>
                </c:pt>
                <c:pt idx="48014">
                  <c:v>-7.9578844270323223</c:v>
                </c:pt>
                <c:pt idx="48015">
                  <c:v>-10.100391772771793</c:v>
                </c:pt>
                <c:pt idx="48016">
                  <c:v>-7.0396669931439764</c:v>
                </c:pt>
                <c:pt idx="48017">
                  <c:v>-6.7335945151811956</c:v>
                </c:pt>
                <c:pt idx="48018">
                  <c:v>-7.0396669931439764</c:v>
                </c:pt>
                <c:pt idx="48019">
                  <c:v>-8.8761018609206666</c:v>
                </c:pt>
                <c:pt idx="48020">
                  <c:v>-10.406464250734574</c:v>
                </c:pt>
                <c:pt idx="48021">
                  <c:v>-8.2639569049951032</c:v>
                </c:pt>
                <c:pt idx="48022">
                  <c:v>-9.1821743388834491</c:v>
                </c:pt>
                <c:pt idx="48023">
                  <c:v>-6.4275220372184139</c:v>
                </c:pt>
                <c:pt idx="48024">
                  <c:v>-6.7335945151811956</c:v>
                </c:pt>
                <c:pt idx="48025">
                  <c:v>-13.773261508325172</c:v>
                </c:pt>
                <c:pt idx="48026">
                  <c:v>-13.161116552399609</c:v>
                </c:pt>
                <c:pt idx="48027">
                  <c:v>-11.32468168462292</c:v>
                </c:pt>
                <c:pt idx="48028">
                  <c:v>-10.406464250734574</c:v>
                </c:pt>
                <c:pt idx="48029">
                  <c:v>-7.9578844270323223</c:v>
                </c:pt>
                <c:pt idx="48030">
                  <c:v>-8.8761018609206666</c:v>
                </c:pt>
                <c:pt idx="48031">
                  <c:v>-12.548971596474045</c:v>
                </c:pt>
                <c:pt idx="48032">
                  <c:v>-14.691478942213516</c:v>
                </c:pt>
                <c:pt idx="48033">
                  <c:v>-15.60969637610186</c:v>
                </c:pt>
                <c:pt idx="48034">
                  <c:v>-14.9975514201763</c:v>
                </c:pt>
                <c:pt idx="48035">
                  <c:v>-14.385406464250735</c:v>
                </c:pt>
                <c:pt idx="48036">
                  <c:v>-16.833986287952989</c:v>
                </c:pt>
                <c:pt idx="48037">
                  <c:v>-14.385406464250735</c:v>
                </c:pt>
                <c:pt idx="48038">
                  <c:v>-13.773261508325172</c:v>
                </c:pt>
                <c:pt idx="48039">
                  <c:v>-16.527913809990206</c:v>
                </c:pt>
                <c:pt idx="48040">
                  <c:v>-15.915768854064645</c:v>
                </c:pt>
                <c:pt idx="48041">
                  <c:v>-15.915768854064645</c:v>
                </c:pt>
                <c:pt idx="48042">
                  <c:v>-16.833986287952989</c:v>
                </c:pt>
                <c:pt idx="48043">
                  <c:v>-13.467189030362391</c:v>
                </c:pt>
                <c:pt idx="48044">
                  <c:v>-17.446131243878551</c:v>
                </c:pt>
                <c:pt idx="48045">
                  <c:v>-13.773261508325172</c:v>
                </c:pt>
                <c:pt idx="48046">
                  <c:v>-12.548971596474045</c:v>
                </c:pt>
                <c:pt idx="48047">
                  <c:v>-12.855044074436828</c:v>
                </c:pt>
                <c:pt idx="48048">
                  <c:v>-17.752203721841333</c:v>
                </c:pt>
                <c:pt idx="48049">
                  <c:v>-17.752203721841333</c:v>
                </c:pt>
                <c:pt idx="48050">
                  <c:v>-14.9975514201763</c:v>
                </c:pt>
                <c:pt idx="48051">
                  <c:v>-13.467189030362391</c:v>
                </c:pt>
                <c:pt idx="48052">
                  <c:v>-10.712536728697357</c:v>
                </c:pt>
                <c:pt idx="48053">
                  <c:v>-12.548971596474045</c:v>
                </c:pt>
                <c:pt idx="48054">
                  <c:v>-11.018609206660138</c:v>
                </c:pt>
                <c:pt idx="48055">
                  <c:v>-12.855044074436828</c:v>
                </c:pt>
                <c:pt idx="48056">
                  <c:v>-11.936826640548482</c:v>
                </c:pt>
                <c:pt idx="48057">
                  <c:v>-9.7943192948090125</c:v>
                </c:pt>
                <c:pt idx="48058">
                  <c:v>-8.570029382957884</c:v>
                </c:pt>
                <c:pt idx="48059">
                  <c:v>-9.1821743388834491</c:v>
                </c:pt>
                <c:pt idx="48060">
                  <c:v>-11.630754162585701</c:v>
                </c:pt>
                <c:pt idx="48061">
                  <c:v>-10.406464250734574</c:v>
                </c:pt>
                <c:pt idx="48062">
                  <c:v>-11.630754162585701</c:v>
                </c:pt>
                <c:pt idx="48063">
                  <c:v>-15.30362389813908</c:v>
                </c:pt>
                <c:pt idx="48064">
                  <c:v>-15.915768854064645</c:v>
                </c:pt>
                <c:pt idx="48065">
                  <c:v>-14.691478942213516</c:v>
                </c:pt>
                <c:pt idx="48066">
                  <c:v>-12.548971596474045</c:v>
                </c:pt>
                <c:pt idx="48067">
                  <c:v>-10.406464250734574</c:v>
                </c:pt>
                <c:pt idx="48068">
                  <c:v>-11.630754162585701</c:v>
                </c:pt>
                <c:pt idx="48069">
                  <c:v>-13.161116552399609</c:v>
                </c:pt>
                <c:pt idx="48070">
                  <c:v>-11.936826640548482</c:v>
                </c:pt>
                <c:pt idx="48071">
                  <c:v>-14.691478942213516</c:v>
                </c:pt>
                <c:pt idx="48072">
                  <c:v>-14.9975514201763</c:v>
                </c:pt>
                <c:pt idx="48073">
                  <c:v>-15.30362389813908</c:v>
                </c:pt>
                <c:pt idx="48074">
                  <c:v>-13.773261508325172</c:v>
                </c:pt>
                <c:pt idx="48075">
                  <c:v>-13.467189030362391</c:v>
                </c:pt>
                <c:pt idx="48076">
                  <c:v>-13.773261508325172</c:v>
                </c:pt>
                <c:pt idx="48077">
                  <c:v>-14.079333986287953</c:v>
                </c:pt>
                <c:pt idx="48078">
                  <c:v>-13.773261508325172</c:v>
                </c:pt>
                <c:pt idx="48079">
                  <c:v>-14.079333986287953</c:v>
                </c:pt>
                <c:pt idx="48080">
                  <c:v>-13.773261508325172</c:v>
                </c:pt>
                <c:pt idx="48081">
                  <c:v>-15.60969637610186</c:v>
                </c:pt>
                <c:pt idx="48082">
                  <c:v>-12.855044074436828</c:v>
                </c:pt>
                <c:pt idx="48083">
                  <c:v>-9.7943192948090125</c:v>
                </c:pt>
                <c:pt idx="48084">
                  <c:v>-8.2639569049951032</c:v>
                </c:pt>
                <c:pt idx="48085">
                  <c:v>-11.018609206660138</c:v>
                </c:pt>
                <c:pt idx="48086">
                  <c:v>-11.018609206660138</c:v>
                </c:pt>
                <c:pt idx="48087">
                  <c:v>-12.548971596474045</c:v>
                </c:pt>
                <c:pt idx="48088">
                  <c:v>-11.32468168462292</c:v>
                </c:pt>
                <c:pt idx="48089">
                  <c:v>-7.0396669931439764</c:v>
                </c:pt>
                <c:pt idx="48090">
                  <c:v>-9.7943192948090125</c:v>
                </c:pt>
                <c:pt idx="48091">
                  <c:v>-13.161116552399609</c:v>
                </c:pt>
                <c:pt idx="48092">
                  <c:v>-9.7943192948090125</c:v>
                </c:pt>
                <c:pt idx="48093">
                  <c:v>-7.3457394711067581</c:v>
                </c:pt>
                <c:pt idx="48094">
                  <c:v>-7.0396669931439764</c:v>
                </c:pt>
                <c:pt idx="48095">
                  <c:v>-6.4275220372184139</c:v>
                </c:pt>
                <c:pt idx="48096">
                  <c:v>-10.100391772771793</c:v>
                </c:pt>
                <c:pt idx="48097">
                  <c:v>-10.100391772771793</c:v>
                </c:pt>
                <c:pt idx="48098">
                  <c:v>-11.630754162585701</c:v>
                </c:pt>
                <c:pt idx="48099">
                  <c:v>-7.6518119490695398</c:v>
                </c:pt>
                <c:pt idx="48100">
                  <c:v>-8.8761018609206666</c:v>
                </c:pt>
                <c:pt idx="48101">
                  <c:v>-10.100391772771793</c:v>
                </c:pt>
                <c:pt idx="48102">
                  <c:v>-11.32468168462292</c:v>
                </c:pt>
                <c:pt idx="48103">
                  <c:v>-11.630754162585701</c:v>
                </c:pt>
                <c:pt idx="48104">
                  <c:v>-8.2639569049951032</c:v>
                </c:pt>
                <c:pt idx="48105">
                  <c:v>-6.4275220372184139</c:v>
                </c:pt>
                <c:pt idx="48106">
                  <c:v>-7.3457394711067581</c:v>
                </c:pt>
                <c:pt idx="48107">
                  <c:v>-8.570029382957884</c:v>
                </c:pt>
                <c:pt idx="48108">
                  <c:v>-11.32468168462292</c:v>
                </c:pt>
                <c:pt idx="48109">
                  <c:v>-11.630754162585701</c:v>
                </c:pt>
                <c:pt idx="48110">
                  <c:v>-14.385406464250735</c:v>
                </c:pt>
                <c:pt idx="48111">
                  <c:v>-13.773261508325172</c:v>
                </c:pt>
                <c:pt idx="48112">
                  <c:v>-12.548971596474045</c:v>
                </c:pt>
                <c:pt idx="48113">
                  <c:v>-8.8761018609206666</c:v>
                </c:pt>
                <c:pt idx="48114">
                  <c:v>-13.161116552399609</c:v>
                </c:pt>
                <c:pt idx="48115">
                  <c:v>-11.936826640548482</c:v>
                </c:pt>
                <c:pt idx="48116">
                  <c:v>-12.855044074436828</c:v>
                </c:pt>
                <c:pt idx="48117">
                  <c:v>-13.467189030362391</c:v>
                </c:pt>
                <c:pt idx="48118">
                  <c:v>-10.100391772771793</c:v>
                </c:pt>
                <c:pt idx="48119">
                  <c:v>-16.833986287952989</c:v>
                </c:pt>
                <c:pt idx="48120">
                  <c:v>-14.385406464250735</c:v>
                </c:pt>
                <c:pt idx="48121">
                  <c:v>-13.161116552399609</c:v>
                </c:pt>
                <c:pt idx="48122">
                  <c:v>-13.467189030362391</c:v>
                </c:pt>
                <c:pt idx="48123">
                  <c:v>-15.915768854064645</c:v>
                </c:pt>
                <c:pt idx="48124">
                  <c:v>-15.60969637610186</c:v>
                </c:pt>
                <c:pt idx="48125">
                  <c:v>-11.936826640548482</c:v>
                </c:pt>
                <c:pt idx="48126">
                  <c:v>-14.079333986287953</c:v>
                </c:pt>
                <c:pt idx="48127">
                  <c:v>-13.467189030362391</c:v>
                </c:pt>
                <c:pt idx="48128">
                  <c:v>-13.467189030362391</c:v>
                </c:pt>
                <c:pt idx="48129">
                  <c:v>-15.30362389813908</c:v>
                </c:pt>
                <c:pt idx="48130">
                  <c:v>-12.855044074436828</c:v>
                </c:pt>
                <c:pt idx="48131">
                  <c:v>-10.100391772771793</c:v>
                </c:pt>
                <c:pt idx="48132">
                  <c:v>-10.712536728697357</c:v>
                </c:pt>
                <c:pt idx="48133">
                  <c:v>-13.773261508325172</c:v>
                </c:pt>
                <c:pt idx="48134">
                  <c:v>-14.691478942213516</c:v>
                </c:pt>
                <c:pt idx="48135">
                  <c:v>-12.855044074436828</c:v>
                </c:pt>
                <c:pt idx="48136">
                  <c:v>-15.60969637610186</c:v>
                </c:pt>
                <c:pt idx="48137">
                  <c:v>-16.833986287952989</c:v>
                </c:pt>
                <c:pt idx="48138">
                  <c:v>-15.60969637610186</c:v>
                </c:pt>
                <c:pt idx="48139">
                  <c:v>-15.30362389813908</c:v>
                </c:pt>
                <c:pt idx="48140">
                  <c:v>-16.527913809990206</c:v>
                </c:pt>
                <c:pt idx="48141">
                  <c:v>-10.406464250734574</c:v>
                </c:pt>
                <c:pt idx="48142">
                  <c:v>-14.385406464250735</c:v>
                </c:pt>
                <c:pt idx="48143">
                  <c:v>-12.242899118511264</c:v>
                </c:pt>
                <c:pt idx="48144">
                  <c:v>-13.773261508325172</c:v>
                </c:pt>
                <c:pt idx="48145">
                  <c:v>-12.855044074436828</c:v>
                </c:pt>
                <c:pt idx="48146">
                  <c:v>-12.548971596474045</c:v>
                </c:pt>
                <c:pt idx="48147">
                  <c:v>-14.079333986287953</c:v>
                </c:pt>
                <c:pt idx="48148">
                  <c:v>-12.242899118511264</c:v>
                </c:pt>
                <c:pt idx="48149">
                  <c:v>-11.936826640548482</c:v>
                </c:pt>
                <c:pt idx="48150">
                  <c:v>-10.100391772771793</c:v>
                </c:pt>
                <c:pt idx="48151">
                  <c:v>-11.936826640548482</c:v>
                </c:pt>
                <c:pt idx="48152">
                  <c:v>-13.161116552399609</c:v>
                </c:pt>
                <c:pt idx="48153">
                  <c:v>-12.855044074436828</c:v>
                </c:pt>
                <c:pt idx="48154">
                  <c:v>-12.855044074436828</c:v>
                </c:pt>
                <c:pt idx="48155">
                  <c:v>-12.548971596474045</c:v>
                </c:pt>
                <c:pt idx="48156">
                  <c:v>-11.32468168462292</c:v>
                </c:pt>
                <c:pt idx="48157">
                  <c:v>-11.32468168462292</c:v>
                </c:pt>
                <c:pt idx="48158">
                  <c:v>-9.7943192948090125</c:v>
                </c:pt>
                <c:pt idx="48159">
                  <c:v>-13.467189030362391</c:v>
                </c:pt>
                <c:pt idx="48160">
                  <c:v>-11.936826640548482</c:v>
                </c:pt>
                <c:pt idx="48161">
                  <c:v>-12.548971596474045</c:v>
                </c:pt>
                <c:pt idx="48162">
                  <c:v>-11.32468168462292</c:v>
                </c:pt>
                <c:pt idx="48163">
                  <c:v>-10.406464250734574</c:v>
                </c:pt>
                <c:pt idx="48164">
                  <c:v>-9.7943192948090125</c:v>
                </c:pt>
                <c:pt idx="48165">
                  <c:v>-9.7943192948090125</c:v>
                </c:pt>
                <c:pt idx="48166">
                  <c:v>-9.7943192948090125</c:v>
                </c:pt>
                <c:pt idx="48167">
                  <c:v>-11.32468168462292</c:v>
                </c:pt>
                <c:pt idx="48168">
                  <c:v>-10.100391772771793</c:v>
                </c:pt>
                <c:pt idx="48169">
                  <c:v>-8.8761018609206666</c:v>
                </c:pt>
                <c:pt idx="48170">
                  <c:v>-12.548971596474045</c:v>
                </c:pt>
                <c:pt idx="48171">
                  <c:v>-9.7943192948090125</c:v>
                </c:pt>
                <c:pt idx="48172">
                  <c:v>-11.018609206660138</c:v>
                </c:pt>
                <c:pt idx="48173">
                  <c:v>-12.855044074436828</c:v>
                </c:pt>
                <c:pt idx="48174">
                  <c:v>-10.406464250734574</c:v>
                </c:pt>
                <c:pt idx="48175">
                  <c:v>-11.630754162585701</c:v>
                </c:pt>
                <c:pt idx="48176">
                  <c:v>-8.8761018609206666</c:v>
                </c:pt>
                <c:pt idx="48177">
                  <c:v>-10.406464250734574</c:v>
                </c:pt>
                <c:pt idx="48178">
                  <c:v>-12.855044074436828</c:v>
                </c:pt>
                <c:pt idx="48179">
                  <c:v>-12.548971596474045</c:v>
                </c:pt>
                <c:pt idx="48180">
                  <c:v>-8.570029382957884</c:v>
                </c:pt>
                <c:pt idx="48181">
                  <c:v>-6.4275220372184139</c:v>
                </c:pt>
                <c:pt idx="48182">
                  <c:v>-7.6518119490695398</c:v>
                </c:pt>
                <c:pt idx="48183">
                  <c:v>-6.7335945151811956</c:v>
                </c:pt>
                <c:pt idx="48184">
                  <c:v>-5.5093046033300688</c:v>
                </c:pt>
                <c:pt idx="48185">
                  <c:v>-10.100391772771793</c:v>
                </c:pt>
                <c:pt idx="48186">
                  <c:v>-9.7943192948090125</c:v>
                </c:pt>
                <c:pt idx="48187">
                  <c:v>-8.8761018609206666</c:v>
                </c:pt>
                <c:pt idx="48188">
                  <c:v>-10.712536728697357</c:v>
                </c:pt>
                <c:pt idx="48189">
                  <c:v>-7.3457394711067581</c:v>
                </c:pt>
                <c:pt idx="48190">
                  <c:v>-10.406464250734574</c:v>
                </c:pt>
                <c:pt idx="48191">
                  <c:v>-8.570029382957884</c:v>
                </c:pt>
                <c:pt idx="48192">
                  <c:v>-8.2639569049951032</c:v>
                </c:pt>
                <c:pt idx="48193">
                  <c:v>-9.7943192948090125</c:v>
                </c:pt>
                <c:pt idx="48194">
                  <c:v>-14.385406464250735</c:v>
                </c:pt>
                <c:pt idx="48195">
                  <c:v>-14.079333986287953</c:v>
                </c:pt>
                <c:pt idx="48196">
                  <c:v>-8.570029382957884</c:v>
                </c:pt>
                <c:pt idx="48197">
                  <c:v>-12.242899118511264</c:v>
                </c:pt>
                <c:pt idx="48198">
                  <c:v>-17.446131243878551</c:v>
                </c:pt>
                <c:pt idx="48199">
                  <c:v>-13.161116552399609</c:v>
                </c:pt>
                <c:pt idx="48200">
                  <c:v>-7.6518119490695398</c:v>
                </c:pt>
                <c:pt idx="48201">
                  <c:v>-10.712536728697357</c:v>
                </c:pt>
                <c:pt idx="48202">
                  <c:v>-7.9578844270323223</c:v>
                </c:pt>
                <c:pt idx="48203">
                  <c:v>-11.32468168462292</c:v>
                </c:pt>
                <c:pt idx="48204">
                  <c:v>-13.467189030362391</c:v>
                </c:pt>
                <c:pt idx="48205">
                  <c:v>-12.548971596474045</c:v>
                </c:pt>
                <c:pt idx="48206">
                  <c:v>-12.242899118511264</c:v>
                </c:pt>
                <c:pt idx="48207">
                  <c:v>-12.242899118511264</c:v>
                </c:pt>
                <c:pt idx="48208">
                  <c:v>-11.018609206660138</c:v>
                </c:pt>
                <c:pt idx="48209">
                  <c:v>-10.406464250734574</c:v>
                </c:pt>
                <c:pt idx="48210">
                  <c:v>-14.691478942213516</c:v>
                </c:pt>
                <c:pt idx="48211">
                  <c:v>-13.467189030362391</c:v>
                </c:pt>
                <c:pt idx="48212">
                  <c:v>-14.079333986287953</c:v>
                </c:pt>
                <c:pt idx="48213">
                  <c:v>-13.467189030362391</c:v>
                </c:pt>
                <c:pt idx="48214">
                  <c:v>-14.691478942213516</c:v>
                </c:pt>
                <c:pt idx="48215">
                  <c:v>-15.30362389813908</c:v>
                </c:pt>
                <c:pt idx="48216">
                  <c:v>-14.691478942213516</c:v>
                </c:pt>
                <c:pt idx="48217">
                  <c:v>-14.079333986287953</c:v>
                </c:pt>
                <c:pt idx="48218">
                  <c:v>-12.242899118511264</c:v>
                </c:pt>
                <c:pt idx="48219">
                  <c:v>-9.7943192948090125</c:v>
                </c:pt>
                <c:pt idx="48220">
                  <c:v>-8.570029382957884</c:v>
                </c:pt>
                <c:pt idx="48221">
                  <c:v>-4.8971596474045063</c:v>
                </c:pt>
                <c:pt idx="48222">
                  <c:v>-8.2639569049951032</c:v>
                </c:pt>
                <c:pt idx="48223">
                  <c:v>-7.9578844270323223</c:v>
                </c:pt>
                <c:pt idx="48224">
                  <c:v>-7.9578844270323223</c:v>
                </c:pt>
                <c:pt idx="48225">
                  <c:v>-10.406464250734574</c:v>
                </c:pt>
                <c:pt idx="48226">
                  <c:v>-11.32468168462292</c:v>
                </c:pt>
                <c:pt idx="48227">
                  <c:v>-8.2639569049951032</c:v>
                </c:pt>
                <c:pt idx="48228">
                  <c:v>-5.5093046033300688</c:v>
                </c:pt>
                <c:pt idx="48229">
                  <c:v>-5.2032321253672871</c:v>
                </c:pt>
                <c:pt idx="48230">
                  <c:v>-7.9578844270323223</c:v>
                </c:pt>
                <c:pt idx="48231">
                  <c:v>-6.4275220372184139</c:v>
                </c:pt>
                <c:pt idx="48232">
                  <c:v>-9.1821743388834491</c:v>
                </c:pt>
                <c:pt idx="48233">
                  <c:v>-11.018609206660138</c:v>
                </c:pt>
                <c:pt idx="48234">
                  <c:v>-8.2639569049951032</c:v>
                </c:pt>
                <c:pt idx="48235">
                  <c:v>-7.9578844270323223</c:v>
                </c:pt>
                <c:pt idx="48236">
                  <c:v>-11.32468168462292</c:v>
                </c:pt>
                <c:pt idx="48237">
                  <c:v>-14.385406464250735</c:v>
                </c:pt>
                <c:pt idx="48238">
                  <c:v>-14.385406464250735</c:v>
                </c:pt>
                <c:pt idx="48239">
                  <c:v>-14.079333986287953</c:v>
                </c:pt>
                <c:pt idx="48240">
                  <c:v>-13.161116552399609</c:v>
                </c:pt>
                <c:pt idx="48241">
                  <c:v>-13.773261508325172</c:v>
                </c:pt>
                <c:pt idx="48242">
                  <c:v>-12.855044074436828</c:v>
                </c:pt>
                <c:pt idx="48243">
                  <c:v>-13.161116552399609</c:v>
                </c:pt>
                <c:pt idx="48244">
                  <c:v>-13.161116552399609</c:v>
                </c:pt>
                <c:pt idx="48245">
                  <c:v>-10.100391772771793</c:v>
                </c:pt>
                <c:pt idx="48246">
                  <c:v>-12.548971596474045</c:v>
                </c:pt>
                <c:pt idx="48247">
                  <c:v>-11.32468168462292</c:v>
                </c:pt>
                <c:pt idx="48248">
                  <c:v>-12.242899118511264</c:v>
                </c:pt>
                <c:pt idx="48249">
                  <c:v>-7.0396669931439764</c:v>
                </c:pt>
                <c:pt idx="48250">
                  <c:v>-12.548971596474045</c:v>
                </c:pt>
                <c:pt idx="48251">
                  <c:v>-15.60969637610186</c:v>
                </c:pt>
                <c:pt idx="48252">
                  <c:v>-11.32468168462292</c:v>
                </c:pt>
                <c:pt idx="48253">
                  <c:v>-7.9578844270323223</c:v>
                </c:pt>
                <c:pt idx="48254">
                  <c:v>-10.100391772771793</c:v>
                </c:pt>
                <c:pt idx="48255">
                  <c:v>-8.570029382957884</c:v>
                </c:pt>
                <c:pt idx="48256">
                  <c:v>-9.1821743388834491</c:v>
                </c:pt>
                <c:pt idx="48257">
                  <c:v>-9.7943192948090125</c:v>
                </c:pt>
                <c:pt idx="48258">
                  <c:v>-10.712536728697357</c:v>
                </c:pt>
                <c:pt idx="48259">
                  <c:v>-14.079333986287953</c:v>
                </c:pt>
                <c:pt idx="48260">
                  <c:v>-12.548971596474045</c:v>
                </c:pt>
                <c:pt idx="48261">
                  <c:v>-11.32468168462292</c:v>
                </c:pt>
                <c:pt idx="48262">
                  <c:v>-7.6518119490695398</c:v>
                </c:pt>
                <c:pt idx="48263">
                  <c:v>-7.0396669931439764</c:v>
                </c:pt>
                <c:pt idx="48264">
                  <c:v>-6.7335945151811956</c:v>
                </c:pt>
                <c:pt idx="48265">
                  <c:v>-9.7943192948090125</c:v>
                </c:pt>
                <c:pt idx="48266">
                  <c:v>-14.385406464250735</c:v>
                </c:pt>
                <c:pt idx="48267">
                  <c:v>-13.773261508325172</c:v>
                </c:pt>
                <c:pt idx="48268">
                  <c:v>-14.9975514201763</c:v>
                </c:pt>
                <c:pt idx="48269">
                  <c:v>-14.9975514201763</c:v>
                </c:pt>
                <c:pt idx="48270">
                  <c:v>-12.548971596474045</c:v>
                </c:pt>
                <c:pt idx="48271">
                  <c:v>-13.467189030362391</c:v>
                </c:pt>
                <c:pt idx="48272">
                  <c:v>-11.630754162585701</c:v>
                </c:pt>
                <c:pt idx="48273">
                  <c:v>-10.712536728697357</c:v>
                </c:pt>
                <c:pt idx="48274">
                  <c:v>-12.242899118511264</c:v>
                </c:pt>
                <c:pt idx="48275">
                  <c:v>-14.9975514201763</c:v>
                </c:pt>
                <c:pt idx="48276">
                  <c:v>-14.691478942213516</c:v>
                </c:pt>
                <c:pt idx="48277">
                  <c:v>-13.161116552399609</c:v>
                </c:pt>
                <c:pt idx="48278">
                  <c:v>-9.7943192948090125</c:v>
                </c:pt>
                <c:pt idx="48279">
                  <c:v>-8.570029382957884</c:v>
                </c:pt>
                <c:pt idx="48280">
                  <c:v>-11.936826640548482</c:v>
                </c:pt>
                <c:pt idx="48281">
                  <c:v>-13.773261508325172</c:v>
                </c:pt>
                <c:pt idx="48282">
                  <c:v>-11.630754162585701</c:v>
                </c:pt>
                <c:pt idx="48283">
                  <c:v>-11.018609206660138</c:v>
                </c:pt>
                <c:pt idx="48284">
                  <c:v>-12.242899118511264</c:v>
                </c:pt>
                <c:pt idx="48285">
                  <c:v>-13.161116552399609</c:v>
                </c:pt>
                <c:pt idx="48286">
                  <c:v>-14.9975514201763</c:v>
                </c:pt>
                <c:pt idx="48287">
                  <c:v>-13.467189030362391</c:v>
                </c:pt>
                <c:pt idx="48288">
                  <c:v>-13.161116552399609</c:v>
                </c:pt>
                <c:pt idx="48289">
                  <c:v>-16.527913809990206</c:v>
                </c:pt>
                <c:pt idx="48290">
                  <c:v>-19.282566111655242</c:v>
                </c:pt>
                <c:pt idx="48291">
                  <c:v>-17.140058765915768</c:v>
                </c:pt>
                <c:pt idx="48292">
                  <c:v>-20.812928501469148</c:v>
                </c:pt>
                <c:pt idx="48293">
                  <c:v>-17.446131243878551</c:v>
                </c:pt>
                <c:pt idx="48294">
                  <c:v>-17.140058765915768</c:v>
                </c:pt>
                <c:pt idx="48295">
                  <c:v>-15.915768854064645</c:v>
                </c:pt>
                <c:pt idx="48296">
                  <c:v>-15.915768854064645</c:v>
                </c:pt>
                <c:pt idx="48297">
                  <c:v>-12.242899118511264</c:v>
                </c:pt>
                <c:pt idx="48298">
                  <c:v>-16.833986287952989</c:v>
                </c:pt>
                <c:pt idx="48299">
                  <c:v>-17.140058765915768</c:v>
                </c:pt>
                <c:pt idx="48300">
                  <c:v>-15.60969637610186</c:v>
                </c:pt>
                <c:pt idx="48301">
                  <c:v>-18.670421155729677</c:v>
                </c:pt>
                <c:pt idx="48302">
                  <c:v>-18.670421155729677</c:v>
                </c:pt>
                <c:pt idx="48303">
                  <c:v>-16.527913809990206</c:v>
                </c:pt>
                <c:pt idx="48304">
                  <c:v>-17.140058765915768</c:v>
                </c:pt>
                <c:pt idx="48305">
                  <c:v>-15.915768854064645</c:v>
                </c:pt>
                <c:pt idx="48306">
                  <c:v>-14.079333986287953</c:v>
                </c:pt>
                <c:pt idx="48307">
                  <c:v>-11.018609206660138</c:v>
                </c:pt>
                <c:pt idx="48308">
                  <c:v>-13.161116552399609</c:v>
                </c:pt>
                <c:pt idx="48309">
                  <c:v>-11.018609206660138</c:v>
                </c:pt>
                <c:pt idx="48310">
                  <c:v>-11.018609206660138</c:v>
                </c:pt>
                <c:pt idx="48311">
                  <c:v>-10.406464250734574</c:v>
                </c:pt>
                <c:pt idx="48312">
                  <c:v>-10.100391772771793</c:v>
                </c:pt>
                <c:pt idx="48313">
                  <c:v>-12.855044074436828</c:v>
                </c:pt>
                <c:pt idx="48314">
                  <c:v>-13.161116552399609</c:v>
                </c:pt>
                <c:pt idx="48315">
                  <c:v>-10.712536728697357</c:v>
                </c:pt>
                <c:pt idx="48316">
                  <c:v>-11.936826640548482</c:v>
                </c:pt>
                <c:pt idx="48317">
                  <c:v>-13.161116552399609</c:v>
                </c:pt>
                <c:pt idx="48318">
                  <c:v>-11.630754162585701</c:v>
                </c:pt>
                <c:pt idx="48319">
                  <c:v>-13.161116552399609</c:v>
                </c:pt>
                <c:pt idx="48320">
                  <c:v>-12.242899118511264</c:v>
                </c:pt>
                <c:pt idx="48321">
                  <c:v>-13.161116552399609</c:v>
                </c:pt>
                <c:pt idx="48322">
                  <c:v>-17.446131243878551</c:v>
                </c:pt>
                <c:pt idx="48323">
                  <c:v>-14.385406464250735</c:v>
                </c:pt>
                <c:pt idx="48324">
                  <c:v>-13.773261508325172</c:v>
                </c:pt>
                <c:pt idx="48325">
                  <c:v>-6.1214495592556322</c:v>
                </c:pt>
                <c:pt idx="48326">
                  <c:v>-9.7943192948090125</c:v>
                </c:pt>
                <c:pt idx="48327">
                  <c:v>-14.385406464250735</c:v>
                </c:pt>
                <c:pt idx="48328">
                  <c:v>-13.467189030362391</c:v>
                </c:pt>
                <c:pt idx="48329">
                  <c:v>-12.242899118511264</c:v>
                </c:pt>
                <c:pt idx="48330">
                  <c:v>-13.467189030362391</c:v>
                </c:pt>
                <c:pt idx="48331">
                  <c:v>-14.9975514201763</c:v>
                </c:pt>
                <c:pt idx="48332">
                  <c:v>-15.30362389813908</c:v>
                </c:pt>
                <c:pt idx="48333">
                  <c:v>-16.833986287952989</c:v>
                </c:pt>
                <c:pt idx="48334">
                  <c:v>-14.385406464250735</c:v>
                </c:pt>
                <c:pt idx="48335">
                  <c:v>-15.60969637610186</c:v>
                </c:pt>
                <c:pt idx="48336">
                  <c:v>-11.018609206660138</c:v>
                </c:pt>
                <c:pt idx="48337">
                  <c:v>-14.385406464250735</c:v>
                </c:pt>
                <c:pt idx="48338">
                  <c:v>-13.773261508325172</c:v>
                </c:pt>
                <c:pt idx="48339">
                  <c:v>-14.385406464250735</c:v>
                </c:pt>
                <c:pt idx="48340">
                  <c:v>-9.7943192948090125</c:v>
                </c:pt>
                <c:pt idx="48341">
                  <c:v>-11.630754162585701</c:v>
                </c:pt>
                <c:pt idx="48342">
                  <c:v>-11.630754162585701</c:v>
                </c:pt>
                <c:pt idx="48343">
                  <c:v>-12.548971596474045</c:v>
                </c:pt>
                <c:pt idx="48344">
                  <c:v>-13.773261508325172</c:v>
                </c:pt>
                <c:pt idx="48345">
                  <c:v>-15.60969637610186</c:v>
                </c:pt>
                <c:pt idx="48346">
                  <c:v>-10.712536728697357</c:v>
                </c:pt>
                <c:pt idx="48347">
                  <c:v>-10.406464250734574</c:v>
                </c:pt>
                <c:pt idx="48348">
                  <c:v>-10.406464250734574</c:v>
                </c:pt>
                <c:pt idx="48349">
                  <c:v>-10.100391772771793</c:v>
                </c:pt>
                <c:pt idx="48350">
                  <c:v>-7.6518119490695398</c:v>
                </c:pt>
                <c:pt idx="48351">
                  <c:v>-7.3457394711067581</c:v>
                </c:pt>
                <c:pt idx="48352">
                  <c:v>-11.32468168462292</c:v>
                </c:pt>
                <c:pt idx="48353">
                  <c:v>-9.1821743388834491</c:v>
                </c:pt>
                <c:pt idx="48354">
                  <c:v>-8.8761018609206666</c:v>
                </c:pt>
                <c:pt idx="48355">
                  <c:v>-14.079333986287953</c:v>
                </c:pt>
                <c:pt idx="48356">
                  <c:v>-11.018609206660138</c:v>
                </c:pt>
                <c:pt idx="48357">
                  <c:v>-11.936826640548482</c:v>
                </c:pt>
                <c:pt idx="48358">
                  <c:v>-12.855044074436828</c:v>
                </c:pt>
                <c:pt idx="48359">
                  <c:v>-11.936826640548482</c:v>
                </c:pt>
                <c:pt idx="48360">
                  <c:v>-13.161116552399609</c:v>
                </c:pt>
                <c:pt idx="48361">
                  <c:v>-14.691478942213516</c:v>
                </c:pt>
                <c:pt idx="48362">
                  <c:v>-13.773261508325172</c:v>
                </c:pt>
                <c:pt idx="48363">
                  <c:v>-12.242899118511264</c:v>
                </c:pt>
                <c:pt idx="48364">
                  <c:v>-13.467189030362391</c:v>
                </c:pt>
                <c:pt idx="48365">
                  <c:v>-14.691478942213516</c:v>
                </c:pt>
                <c:pt idx="48366">
                  <c:v>-14.691478942213516</c:v>
                </c:pt>
                <c:pt idx="48367">
                  <c:v>-14.691478942213516</c:v>
                </c:pt>
                <c:pt idx="48368">
                  <c:v>-13.467189030362391</c:v>
                </c:pt>
                <c:pt idx="48369">
                  <c:v>-11.32468168462292</c:v>
                </c:pt>
                <c:pt idx="48370">
                  <c:v>-14.079333986287953</c:v>
                </c:pt>
                <c:pt idx="48371">
                  <c:v>-17.140058765915768</c:v>
                </c:pt>
                <c:pt idx="48372">
                  <c:v>-14.385406464250735</c:v>
                </c:pt>
                <c:pt idx="48373">
                  <c:v>-12.548971596474045</c:v>
                </c:pt>
                <c:pt idx="48374">
                  <c:v>-13.773261508325172</c:v>
                </c:pt>
                <c:pt idx="48375">
                  <c:v>-11.936826640548482</c:v>
                </c:pt>
                <c:pt idx="48376">
                  <c:v>-11.936826640548482</c:v>
                </c:pt>
                <c:pt idx="48377">
                  <c:v>-11.32468168462292</c:v>
                </c:pt>
                <c:pt idx="48378">
                  <c:v>-13.161116552399609</c:v>
                </c:pt>
                <c:pt idx="48379">
                  <c:v>-14.385406464250735</c:v>
                </c:pt>
                <c:pt idx="48380">
                  <c:v>-13.467189030362391</c:v>
                </c:pt>
                <c:pt idx="48381">
                  <c:v>-12.242899118511264</c:v>
                </c:pt>
                <c:pt idx="48382">
                  <c:v>-9.7943192948090125</c:v>
                </c:pt>
                <c:pt idx="48383">
                  <c:v>-13.773261508325172</c:v>
                </c:pt>
                <c:pt idx="48384">
                  <c:v>-13.467189030362391</c:v>
                </c:pt>
                <c:pt idx="48385">
                  <c:v>-14.691478942213516</c:v>
                </c:pt>
                <c:pt idx="48386">
                  <c:v>-15.60969637610186</c:v>
                </c:pt>
                <c:pt idx="48387">
                  <c:v>-10.712536728697357</c:v>
                </c:pt>
                <c:pt idx="48388">
                  <c:v>-12.855044074436828</c:v>
                </c:pt>
                <c:pt idx="48389">
                  <c:v>-11.630754162585701</c:v>
                </c:pt>
                <c:pt idx="48390">
                  <c:v>-11.32468168462292</c:v>
                </c:pt>
                <c:pt idx="48391">
                  <c:v>-12.855044074436828</c:v>
                </c:pt>
                <c:pt idx="48392">
                  <c:v>-11.936826640548482</c:v>
                </c:pt>
                <c:pt idx="48393">
                  <c:v>-11.630754162585701</c:v>
                </c:pt>
                <c:pt idx="48394">
                  <c:v>-11.018609206660138</c:v>
                </c:pt>
                <c:pt idx="48395">
                  <c:v>-11.630754162585701</c:v>
                </c:pt>
                <c:pt idx="48396">
                  <c:v>-12.242899118511264</c:v>
                </c:pt>
                <c:pt idx="48397">
                  <c:v>-8.2639569049951032</c:v>
                </c:pt>
                <c:pt idx="48398">
                  <c:v>-11.32468168462292</c:v>
                </c:pt>
                <c:pt idx="48399">
                  <c:v>-12.548971596474045</c:v>
                </c:pt>
                <c:pt idx="48400">
                  <c:v>-12.548971596474045</c:v>
                </c:pt>
                <c:pt idx="48401">
                  <c:v>-9.7943192948090125</c:v>
                </c:pt>
                <c:pt idx="48402">
                  <c:v>-8.2639569049951032</c:v>
                </c:pt>
                <c:pt idx="48403">
                  <c:v>-7.3457394711067581</c:v>
                </c:pt>
                <c:pt idx="48404">
                  <c:v>-11.630754162585701</c:v>
                </c:pt>
                <c:pt idx="48405">
                  <c:v>-13.467189030362391</c:v>
                </c:pt>
                <c:pt idx="48406">
                  <c:v>-12.242899118511264</c:v>
                </c:pt>
                <c:pt idx="48407">
                  <c:v>-13.773261508325172</c:v>
                </c:pt>
                <c:pt idx="48408">
                  <c:v>-15.30362389813908</c:v>
                </c:pt>
                <c:pt idx="48409">
                  <c:v>-14.9975514201763</c:v>
                </c:pt>
                <c:pt idx="48410">
                  <c:v>-16.833986287952989</c:v>
                </c:pt>
                <c:pt idx="48411">
                  <c:v>-12.548971596474045</c:v>
                </c:pt>
                <c:pt idx="48412">
                  <c:v>-13.161116552399609</c:v>
                </c:pt>
                <c:pt idx="48413">
                  <c:v>-15.60969637610186</c:v>
                </c:pt>
                <c:pt idx="48414">
                  <c:v>-12.548971596474045</c:v>
                </c:pt>
                <c:pt idx="48415">
                  <c:v>-13.161116552399609</c:v>
                </c:pt>
                <c:pt idx="48416">
                  <c:v>-8.8761018609206666</c:v>
                </c:pt>
                <c:pt idx="48417">
                  <c:v>-8.8761018609206666</c:v>
                </c:pt>
                <c:pt idx="48418">
                  <c:v>-13.773261508325172</c:v>
                </c:pt>
                <c:pt idx="48419">
                  <c:v>-12.242899118511264</c:v>
                </c:pt>
                <c:pt idx="48420">
                  <c:v>-11.936826640548482</c:v>
                </c:pt>
                <c:pt idx="48421">
                  <c:v>-10.712536728697357</c:v>
                </c:pt>
                <c:pt idx="48422">
                  <c:v>-11.936826640548482</c:v>
                </c:pt>
                <c:pt idx="48423">
                  <c:v>-11.32468168462292</c:v>
                </c:pt>
                <c:pt idx="48424">
                  <c:v>-8.570029382957884</c:v>
                </c:pt>
                <c:pt idx="48425">
                  <c:v>-11.018609206660138</c:v>
                </c:pt>
                <c:pt idx="48426">
                  <c:v>-9.1821743388834491</c:v>
                </c:pt>
                <c:pt idx="48427">
                  <c:v>-13.161116552399609</c:v>
                </c:pt>
                <c:pt idx="48428">
                  <c:v>-9.1821743388834491</c:v>
                </c:pt>
                <c:pt idx="48429">
                  <c:v>-11.018609206660138</c:v>
                </c:pt>
                <c:pt idx="48430">
                  <c:v>-9.7943192948090125</c:v>
                </c:pt>
                <c:pt idx="48431">
                  <c:v>-6.7335945151811956</c:v>
                </c:pt>
                <c:pt idx="48432">
                  <c:v>-7.6518119490695398</c:v>
                </c:pt>
                <c:pt idx="48433">
                  <c:v>-11.018609206660138</c:v>
                </c:pt>
                <c:pt idx="48434">
                  <c:v>-10.100391772771793</c:v>
                </c:pt>
                <c:pt idx="48435">
                  <c:v>-10.712536728697357</c:v>
                </c:pt>
                <c:pt idx="48436">
                  <c:v>-8.570029382957884</c:v>
                </c:pt>
                <c:pt idx="48437">
                  <c:v>-13.467189030362391</c:v>
                </c:pt>
                <c:pt idx="48438">
                  <c:v>-14.079333986287953</c:v>
                </c:pt>
                <c:pt idx="48439">
                  <c:v>-11.32468168462292</c:v>
                </c:pt>
                <c:pt idx="48440">
                  <c:v>-10.100391772771793</c:v>
                </c:pt>
                <c:pt idx="48441">
                  <c:v>-8.570029382957884</c:v>
                </c:pt>
                <c:pt idx="48442">
                  <c:v>-8.8761018609206666</c:v>
                </c:pt>
                <c:pt idx="48443">
                  <c:v>-11.630754162585701</c:v>
                </c:pt>
                <c:pt idx="48444">
                  <c:v>-11.936826640548482</c:v>
                </c:pt>
                <c:pt idx="48445">
                  <c:v>-13.773261508325172</c:v>
                </c:pt>
                <c:pt idx="48446">
                  <c:v>-13.467189030362391</c:v>
                </c:pt>
                <c:pt idx="48447">
                  <c:v>-10.712536728697357</c:v>
                </c:pt>
                <c:pt idx="48448">
                  <c:v>-12.855044074436828</c:v>
                </c:pt>
                <c:pt idx="48449">
                  <c:v>-12.548971596474045</c:v>
                </c:pt>
                <c:pt idx="48450">
                  <c:v>-8.8761018609206666</c:v>
                </c:pt>
                <c:pt idx="48451">
                  <c:v>-11.32468168462292</c:v>
                </c:pt>
                <c:pt idx="48452">
                  <c:v>-10.712536728697357</c:v>
                </c:pt>
                <c:pt idx="48453">
                  <c:v>-10.712536728697357</c:v>
                </c:pt>
                <c:pt idx="48454">
                  <c:v>-12.855044074436828</c:v>
                </c:pt>
                <c:pt idx="48455">
                  <c:v>-12.855044074436828</c:v>
                </c:pt>
                <c:pt idx="48456">
                  <c:v>-8.2639569049951032</c:v>
                </c:pt>
                <c:pt idx="48457">
                  <c:v>-12.548971596474045</c:v>
                </c:pt>
                <c:pt idx="48458">
                  <c:v>-12.855044074436828</c:v>
                </c:pt>
                <c:pt idx="48459">
                  <c:v>-13.467189030362391</c:v>
                </c:pt>
                <c:pt idx="48460">
                  <c:v>-11.630754162585701</c:v>
                </c:pt>
                <c:pt idx="48461">
                  <c:v>-10.406464250734574</c:v>
                </c:pt>
                <c:pt idx="48462">
                  <c:v>-13.161116552399609</c:v>
                </c:pt>
                <c:pt idx="48463">
                  <c:v>-13.467189030362391</c:v>
                </c:pt>
                <c:pt idx="48464">
                  <c:v>-10.100391772771793</c:v>
                </c:pt>
                <c:pt idx="48465">
                  <c:v>-12.855044074436828</c:v>
                </c:pt>
                <c:pt idx="48466">
                  <c:v>-15.60969637610186</c:v>
                </c:pt>
                <c:pt idx="48467">
                  <c:v>-14.691478942213516</c:v>
                </c:pt>
                <c:pt idx="48468">
                  <c:v>-16.527913809990206</c:v>
                </c:pt>
                <c:pt idx="48469">
                  <c:v>-11.630754162585701</c:v>
                </c:pt>
                <c:pt idx="48470">
                  <c:v>-14.9975514201763</c:v>
                </c:pt>
                <c:pt idx="48471">
                  <c:v>-16.527913809990206</c:v>
                </c:pt>
                <c:pt idx="48472">
                  <c:v>-14.079333986287953</c:v>
                </c:pt>
                <c:pt idx="48473">
                  <c:v>-14.9975514201763</c:v>
                </c:pt>
                <c:pt idx="48474">
                  <c:v>-15.915768854064645</c:v>
                </c:pt>
                <c:pt idx="48475">
                  <c:v>-15.30362389813908</c:v>
                </c:pt>
                <c:pt idx="48476">
                  <c:v>-14.079333986287953</c:v>
                </c:pt>
                <c:pt idx="48477">
                  <c:v>-14.385406464250735</c:v>
                </c:pt>
                <c:pt idx="48478">
                  <c:v>-14.079333986287953</c:v>
                </c:pt>
                <c:pt idx="48479">
                  <c:v>-13.467189030362391</c:v>
                </c:pt>
                <c:pt idx="48480">
                  <c:v>-12.855044074436828</c:v>
                </c:pt>
                <c:pt idx="48481">
                  <c:v>-13.467189030362391</c:v>
                </c:pt>
                <c:pt idx="48482">
                  <c:v>-9.1821743388834491</c:v>
                </c:pt>
                <c:pt idx="48483">
                  <c:v>-12.855044074436828</c:v>
                </c:pt>
                <c:pt idx="48484">
                  <c:v>-11.018609206660138</c:v>
                </c:pt>
                <c:pt idx="48485">
                  <c:v>-7.0396669931439764</c:v>
                </c:pt>
                <c:pt idx="48486">
                  <c:v>-10.406464250734574</c:v>
                </c:pt>
                <c:pt idx="48487">
                  <c:v>-12.855044074436828</c:v>
                </c:pt>
                <c:pt idx="48488">
                  <c:v>-11.630754162585701</c:v>
                </c:pt>
                <c:pt idx="48489">
                  <c:v>-12.242899118511264</c:v>
                </c:pt>
                <c:pt idx="48490">
                  <c:v>-13.161116552399609</c:v>
                </c:pt>
                <c:pt idx="48491">
                  <c:v>-11.630754162585701</c:v>
                </c:pt>
                <c:pt idx="48492">
                  <c:v>-13.773261508325172</c:v>
                </c:pt>
                <c:pt idx="48493">
                  <c:v>-14.079333986287953</c:v>
                </c:pt>
                <c:pt idx="48494">
                  <c:v>-12.855044074436828</c:v>
                </c:pt>
                <c:pt idx="48495">
                  <c:v>-11.32468168462292</c:v>
                </c:pt>
                <c:pt idx="48496">
                  <c:v>-11.018609206660138</c:v>
                </c:pt>
                <c:pt idx="48497">
                  <c:v>-11.630754162585701</c:v>
                </c:pt>
                <c:pt idx="48498">
                  <c:v>-12.548971596474045</c:v>
                </c:pt>
                <c:pt idx="48499">
                  <c:v>-12.548971596474045</c:v>
                </c:pt>
                <c:pt idx="48500">
                  <c:v>-13.161116552399609</c:v>
                </c:pt>
                <c:pt idx="48501">
                  <c:v>-16.833986287952989</c:v>
                </c:pt>
                <c:pt idx="48502">
                  <c:v>-12.242899118511264</c:v>
                </c:pt>
                <c:pt idx="48503">
                  <c:v>-11.630754162585701</c:v>
                </c:pt>
                <c:pt idx="48504">
                  <c:v>-12.242899118511264</c:v>
                </c:pt>
                <c:pt idx="48505">
                  <c:v>-9.1821743388834491</c:v>
                </c:pt>
                <c:pt idx="48506">
                  <c:v>-10.406464250734574</c:v>
                </c:pt>
                <c:pt idx="48507">
                  <c:v>-10.712536728697357</c:v>
                </c:pt>
                <c:pt idx="48508">
                  <c:v>-11.32468168462292</c:v>
                </c:pt>
                <c:pt idx="48509">
                  <c:v>-13.161116552399609</c:v>
                </c:pt>
                <c:pt idx="48510">
                  <c:v>-10.712536728697357</c:v>
                </c:pt>
                <c:pt idx="48511">
                  <c:v>-13.467189030362391</c:v>
                </c:pt>
                <c:pt idx="48512">
                  <c:v>-16.833986287952989</c:v>
                </c:pt>
                <c:pt idx="48513">
                  <c:v>-15.915768854064645</c:v>
                </c:pt>
                <c:pt idx="48514">
                  <c:v>-13.161116552399609</c:v>
                </c:pt>
                <c:pt idx="48515">
                  <c:v>-12.242899118511264</c:v>
                </c:pt>
                <c:pt idx="48516">
                  <c:v>-9.7943192948090125</c:v>
                </c:pt>
                <c:pt idx="48517">
                  <c:v>-10.100391772771793</c:v>
                </c:pt>
                <c:pt idx="48518">
                  <c:v>-11.018609206660138</c:v>
                </c:pt>
                <c:pt idx="48519">
                  <c:v>-10.100391772771793</c:v>
                </c:pt>
                <c:pt idx="48520">
                  <c:v>-7.0396669931439764</c:v>
                </c:pt>
                <c:pt idx="48521">
                  <c:v>-8.2639569049951032</c:v>
                </c:pt>
                <c:pt idx="48522">
                  <c:v>-9.1821743388834491</c:v>
                </c:pt>
                <c:pt idx="48523">
                  <c:v>-8.8761018609206666</c:v>
                </c:pt>
                <c:pt idx="48524">
                  <c:v>-14.691478942213516</c:v>
                </c:pt>
                <c:pt idx="48525">
                  <c:v>-9.7943192948090125</c:v>
                </c:pt>
                <c:pt idx="48526">
                  <c:v>-11.32468168462292</c:v>
                </c:pt>
                <c:pt idx="48527">
                  <c:v>-11.32468168462292</c:v>
                </c:pt>
                <c:pt idx="48528">
                  <c:v>-11.018609206660138</c:v>
                </c:pt>
                <c:pt idx="48529">
                  <c:v>-12.548971596474045</c:v>
                </c:pt>
                <c:pt idx="48530">
                  <c:v>-10.406464250734574</c:v>
                </c:pt>
                <c:pt idx="48531">
                  <c:v>-8.570029382957884</c:v>
                </c:pt>
                <c:pt idx="48532">
                  <c:v>-11.018609206660138</c:v>
                </c:pt>
                <c:pt idx="48533">
                  <c:v>-12.242899118511264</c:v>
                </c:pt>
                <c:pt idx="48534">
                  <c:v>-12.242899118511264</c:v>
                </c:pt>
                <c:pt idx="48535">
                  <c:v>-15.60969637610186</c:v>
                </c:pt>
                <c:pt idx="48536">
                  <c:v>-14.079333986287953</c:v>
                </c:pt>
                <c:pt idx="48537">
                  <c:v>-11.936826640548482</c:v>
                </c:pt>
                <c:pt idx="48538">
                  <c:v>-11.32468168462292</c:v>
                </c:pt>
                <c:pt idx="48539">
                  <c:v>-12.548971596474045</c:v>
                </c:pt>
                <c:pt idx="48540">
                  <c:v>-13.161116552399609</c:v>
                </c:pt>
                <c:pt idx="48541">
                  <c:v>-11.936826640548482</c:v>
                </c:pt>
                <c:pt idx="48542">
                  <c:v>-8.2639569049951032</c:v>
                </c:pt>
                <c:pt idx="48543">
                  <c:v>-10.100391772771793</c:v>
                </c:pt>
                <c:pt idx="48544">
                  <c:v>-10.406464250734574</c:v>
                </c:pt>
                <c:pt idx="48545">
                  <c:v>-14.691478942213516</c:v>
                </c:pt>
                <c:pt idx="48546">
                  <c:v>-12.242899118511264</c:v>
                </c:pt>
                <c:pt idx="48547">
                  <c:v>-12.855044074436828</c:v>
                </c:pt>
                <c:pt idx="48548">
                  <c:v>-13.467189030362391</c:v>
                </c:pt>
                <c:pt idx="48549">
                  <c:v>-15.30362389813908</c:v>
                </c:pt>
                <c:pt idx="48550">
                  <c:v>-14.9975514201763</c:v>
                </c:pt>
                <c:pt idx="48551">
                  <c:v>-14.9975514201763</c:v>
                </c:pt>
                <c:pt idx="48552">
                  <c:v>-15.915768854064645</c:v>
                </c:pt>
                <c:pt idx="48553">
                  <c:v>-16.833986287952989</c:v>
                </c:pt>
                <c:pt idx="48554">
                  <c:v>-14.691478942213516</c:v>
                </c:pt>
                <c:pt idx="48555">
                  <c:v>-15.30362389813908</c:v>
                </c:pt>
                <c:pt idx="48556">
                  <c:v>-15.60969637610186</c:v>
                </c:pt>
                <c:pt idx="48557">
                  <c:v>-17.446131243878551</c:v>
                </c:pt>
                <c:pt idx="48558">
                  <c:v>-16.833986287952989</c:v>
                </c:pt>
                <c:pt idx="48559">
                  <c:v>-12.242899118511264</c:v>
                </c:pt>
                <c:pt idx="48560">
                  <c:v>-11.630754162585701</c:v>
                </c:pt>
                <c:pt idx="48561">
                  <c:v>-13.161116552399609</c:v>
                </c:pt>
                <c:pt idx="48562">
                  <c:v>-13.773261508325172</c:v>
                </c:pt>
                <c:pt idx="48563">
                  <c:v>-11.018609206660138</c:v>
                </c:pt>
                <c:pt idx="48564">
                  <c:v>-10.712536728697357</c:v>
                </c:pt>
                <c:pt idx="48565">
                  <c:v>-11.32468168462292</c:v>
                </c:pt>
                <c:pt idx="48566">
                  <c:v>-14.385406464250735</c:v>
                </c:pt>
                <c:pt idx="48567">
                  <c:v>-16.833986287952989</c:v>
                </c:pt>
                <c:pt idx="48568">
                  <c:v>-14.9975514201763</c:v>
                </c:pt>
                <c:pt idx="48569">
                  <c:v>-11.630754162585701</c:v>
                </c:pt>
                <c:pt idx="48570">
                  <c:v>-11.936826640548482</c:v>
                </c:pt>
                <c:pt idx="48571">
                  <c:v>-13.467189030362391</c:v>
                </c:pt>
                <c:pt idx="48572">
                  <c:v>-14.385406464250735</c:v>
                </c:pt>
                <c:pt idx="48573">
                  <c:v>-14.385406464250735</c:v>
                </c:pt>
                <c:pt idx="48574">
                  <c:v>-13.467189030362391</c:v>
                </c:pt>
                <c:pt idx="48575">
                  <c:v>-12.855044074436828</c:v>
                </c:pt>
                <c:pt idx="48576">
                  <c:v>-14.9975514201763</c:v>
                </c:pt>
                <c:pt idx="48577">
                  <c:v>-17.140058765915768</c:v>
                </c:pt>
                <c:pt idx="48578">
                  <c:v>-14.079333986287953</c:v>
                </c:pt>
                <c:pt idx="48579">
                  <c:v>-14.385406464250735</c:v>
                </c:pt>
                <c:pt idx="48580">
                  <c:v>-14.691478942213516</c:v>
                </c:pt>
                <c:pt idx="48581">
                  <c:v>-14.691478942213516</c:v>
                </c:pt>
                <c:pt idx="48582">
                  <c:v>-15.915768854064645</c:v>
                </c:pt>
                <c:pt idx="48583">
                  <c:v>-15.915768854064645</c:v>
                </c:pt>
                <c:pt idx="48584">
                  <c:v>-16.833986287952989</c:v>
                </c:pt>
                <c:pt idx="48585">
                  <c:v>-18.97649363369246</c:v>
                </c:pt>
                <c:pt idx="48586">
                  <c:v>-17.140058765915768</c:v>
                </c:pt>
                <c:pt idx="48587">
                  <c:v>-14.079333986287953</c:v>
                </c:pt>
                <c:pt idx="48588">
                  <c:v>-11.630754162585701</c:v>
                </c:pt>
                <c:pt idx="48589">
                  <c:v>-13.467189030362391</c:v>
                </c:pt>
                <c:pt idx="48590">
                  <c:v>-14.691478942213516</c:v>
                </c:pt>
                <c:pt idx="48591">
                  <c:v>-12.242899118511264</c:v>
                </c:pt>
                <c:pt idx="48592">
                  <c:v>-14.385406464250735</c:v>
                </c:pt>
                <c:pt idx="48593">
                  <c:v>-13.161116552399609</c:v>
                </c:pt>
                <c:pt idx="48594">
                  <c:v>-13.161116552399609</c:v>
                </c:pt>
                <c:pt idx="48595">
                  <c:v>-11.630754162585701</c:v>
                </c:pt>
                <c:pt idx="48596">
                  <c:v>-6.7335945151811956</c:v>
                </c:pt>
                <c:pt idx="48597">
                  <c:v>-10.100391772771793</c:v>
                </c:pt>
                <c:pt idx="48598">
                  <c:v>-8.8761018609206666</c:v>
                </c:pt>
                <c:pt idx="48599">
                  <c:v>-5.8153770812928505</c:v>
                </c:pt>
                <c:pt idx="48600">
                  <c:v>-7.6518119490695398</c:v>
                </c:pt>
                <c:pt idx="48601">
                  <c:v>-14.691478942213516</c:v>
                </c:pt>
                <c:pt idx="48602">
                  <c:v>-11.32468168462292</c:v>
                </c:pt>
                <c:pt idx="48603">
                  <c:v>-11.018609206660138</c:v>
                </c:pt>
                <c:pt idx="48604">
                  <c:v>-10.100391772771793</c:v>
                </c:pt>
                <c:pt idx="48605">
                  <c:v>-9.7943192948090125</c:v>
                </c:pt>
                <c:pt idx="48606">
                  <c:v>-12.855044074436828</c:v>
                </c:pt>
                <c:pt idx="48607">
                  <c:v>-11.32468168462292</c:v>
                </c:pt>
                <c:pt idx="48608">
                  <c:v>-14.385406464250735</c:v>
                </c:pt>
                <c:pt idx="48609">
                  <c:v>-14.691478942213516</c:v>
                </c:pt>
                <c:pt idx="48610">
                  <c:v>-14.079333986287953</c:v>
                </c:pt>
                <c:pt idx="48611">
                  <c:v>-15.60969637610186</c:v>
                </c:pt>
                <c:pt idx="48612">
                  <c:v>-16.833986287952989</c:v>
                </c:pt>
                <c:pt idx="48613">
                  <c:v>-16.833986287952989</c:v>
                </c:pt>
                <c:pt idx="48614">
                  <c:v>-16.527913809990206</c:v>
                </c:pt>
                <c:pt idx="48615">
                  <c:v>-18.670421155729677</c:v>
                </c:pt>
                <c:pt idx="48616">
                  <c:v>-19.894613124387856</c:v>
                </c:pt>
                <c:pt idx="48617">
                  <c:v>-13.467189030362391</c:v>
                </c:pt>
                <c:pt idx="48618">
                  <c:v>-14.385406464250735</c:v>
                </c:pt>
                <c:pt idx="48619">
                  <c:v>-16.527913809990206</c:v>
                </c:pt>
                <c:pt idx="48620">
                  <c:v>-15.915768854064645</c:v>
                </c:pt>
                <c:pt idx="48621">
                  <c:v>-12.242899118511264</c:v>
                </c:pt>
                <c:pt idx="48622">
                  <c:v>-13.467189030362391</c:v>
                </c:pt>
                <c:pt idx="48623">
                  <c:v>-13.773261508325172</c:v>
                </c:pt>
                <c:pt idx="48624">
                  <c:v>-16.527913809990206</c:v>
                </c:pt>
                <c:pt idx="48625">
                  <c:v>-14.9975514201763</c:v>
                </c:pt>
                <c:pt idx="48626">
                  <c:v>-16.833986287952989</c:v>
                </c:pt>
                <c:pt idx="48627">
                  <c:v>-15.60969637610186</c:v>
                </c:pt>
                <c:pt idx="48628">
                  <c:v>-17.446131243878551</c:v>
                </c:pt>
                <c:pt idx="48629">
                  <c:v>-17.140058765915768</c:v>
                </c:pt>
                <c:pt idx="48630">
                  <c:v>-16.527913809990206</c:v>
                </c:pt>
                <c:pt idx="48631">
                  <c:v>-15.60969637610186</c:v>
                </c:pt>
                <c:pt idx="48632">
                  <c:v>-16.527913809990206</c:v>
                </c:pt>
                <c:pt idx="48633">
                  <c:v>-13.161116552399609</c:v>
                </c:pt>
                <c:pt idx="48634">
                  <c:v>-12.242899118511264</c:v>
                </c:pt>
                <c:pt idx="48635">
                  <c:v>-15.60969637610186</c:v>
                </c:pt>
                <c:pt idx="48636">
                  <c:v>-15.60969637610186</c:v>
                </c:pt>
                <c:pt idx="48637">
                  <c:v>-12.548971596474045</c:v>
                </c:pt>
                <c:pt idx="48638">
                  <c:v>-15.915768854064645</c:v>
                </c:pt>
                <c:pt idx="48639">
                  <c:v>-17.140058765915768</c:v>
                </c:pt>
                <c:pt idx="48640">
                  <c:v>-15.30362389813908</c:v>
                </c:pt>
                <c:pt idx="48641">
                  <c:v>-14.385406464250735</c:v>
                </c:pt>
                <c:pt idx="48642">
                  <c:v>-14.079333986287953</c:v>
                </c:pt>
                <c:pt idx="48643">
                  <c:v>-15.30362389813908</c:v>
                </c:pt>
                <c:pt idx="48644">
                  <c:v>-14.385406464250735</c:v>
                </c:pt>
                <c:pt idx="48645">
                  <c:v>-13.773261508325172</c:v>
                </c:pt>
                <c:pt idx="48646">
                  <c:v>-15.60969637610186</c:v>
                </c:pt>
                <c:pt idx="48647">
                  <c:v>-16.833986287952989</c:v>
                </c:pt>
                <c:pt idx="48648">
                  <c:v>-14.691478942213516</c:v>
                </c:pt>
                <c:pt idx="48649">
                  <c:v>-11.018609206660138</c:v>
                </c:pt>
                <c:pt idx="48650">
                  <c:v>-10.100391772771793</c:v>
                </c:pt>
                <c:pt idx="48651">
                  <c:v>-11.018609206660138</c:v>
                </c:pt>
                <c:pt idx="48652">
                  <c:v>-14.385406464250735</c:v>
                </c:pt>
                <c:pt idx="48653">
                  <c:v>-14.9975514201763</c:v>
                </c:pt>
                <c:pt idx="48654">
                  <c:v>-12.855044074436828</c:v>
                </c:pt>
                <c:pt idx="48655">
                  <c:v>-11.018609206660138</c:v>
                </c:pt>
                <c:pt idx="48656">
                  <c:v>-8.8761018609206666</c:v>
                </c:pt>
                <c:pt idx="48657">
                  <c:v>-11.32468168462292</c:v>
                </c:pt>
                <c:pt idx="48658">
                  <c:v>-8.8761018609206666</c:v>
                </c:pt>
                <c:pt idx="48659">
                  <c:v>-12.242899118511264</c:v>
                </c:pt>
                <c:pt idx="48660">
                  <c:v>-11.32468168462292</c:v>
                </c:pt>
                <c:pt idx="48661">
                  <c:v>-12.242899118511264</c:v>
                </c:pt>
                <c:pt idx="48662">
                  <c:v>-9.7943192948090125</c:v>
                </c:pt>
                <c:pt idx="48663">
                  <c:v>-12.242899118511264</c:v>
                </c:pt>
                <c:pt idx="48664">
                  <c:v>-11.936826640548482</c:v>
                </c:pt>
                <c:pt idx="48665">
                  <c:v>-13.161116552399609</c:v>
                </c:pt>
                <c:pt idx="48666">
                  <c:v>-10.406464250734574</c:v>
                </c:pt>
                <c:pt idx="48667">
                  <c:v>-12.548971596474045</c:v>
                </c:pt>
                <c:pt idx="48668">
                  <c:v>-10.100391772771793</c:v>
                </c:pt>
                <c:pt idx="48669">
                  <c:v>-11.630754162585701</c:v>
                </c:pt>
                <c:pt idx="48670">
                  <c:v>-17.140058765915768</c:v>
                </c:pt>
                <c:pt idx="48671">
                  <c:v>-13.467189030362391</c:v>
                </c:pt>
                <c:pt idx="48672">
                  <c:v>-15.60969637610186</c:v>
                </c:pt>
                <c:pt idx="48673">
                  <c:v>-15.915768854064645</c:v>
                </c:pt>
                <c:pt idx="48674">
                  <c:v>-11.936826640548482</c:v>
                </c:pt>
                <c:pt idx="48675">
                  <c:v>-10.712536728697357</c:v>
                </c:pt>
                <c:pt idx="48676">
                  <c:v>-11.936826640548482</c:v>
                </c:pt>
                <c:pt idx="48677">
                  <c:v>-12.242899118511264</c:v>
                </c:pt>
                <c:pt idx="48678">
                  <c:v>-10.100391772771793</c:v>
                </c:pt>
                <c:pt idx="48679">
                  <c:v>-13.773261508325172</c:v>
                </c:pt>
                <c:pt idx="48680">
                  <c:v>-11.32468168462292</c:v>
                </c:pt>
                <c:pt idx="48681">
                  <c:v>-15.60969637610186</c:v>
                </c:pt>
                <c:pt idx="48682">
                  <c:v>-14.691478942213516</c:v>
                </c:pt>
                <c:pt idx="48683">
                  <c:v>-11.936826640548482</c:v>
                </c:pt>
                <c:pt idx="48684">
                  <c:v>-11.32468168462292</c:v>
                </c:pt>
                <c:pt idx="48685">
                  <c:v>-11.630754162585701</c:v>
                </c:pt>
                <c:pt idx="48686">
                  <c:v>-10.100391772771793</c:v>
                </c:pt>
                <c:pt idx="48687">
                  <c:v>-7.9578844270323223</c:v>
                </c:pt>
                <c:pt idx="48688">
                  <c:v>-7.6518119490695398</c:v>
                </c:pt>
                <c:pt idx="48689">
                  <c:v>-6.1214495592556322</c:v>
                </c:pt>
                <c:pt idx="48690">
                  <c:v>-8.570029382957884</c:v>
                </c:pt>
                <c:pt idx="48691">
                  <c:v>-9.7943192948090125</c:v>
                </c:pt>
                <c:pt idx="48692">
                  <c:v>-7.9578844270323223</c:v>
                </c:pt>
                <c:pt idx="48693">
                  <c:v>-8.8761018609206666</c:v>
                </c:pt>
                <c:pt idx="48694">
                  <c:v>-11.018609206660138</c:v>
                </c:pt>
                <c:pt idx="48695">
                  <c:v>-12.242899118511264</c:v>
                </c:pt>
                <c:pt idx="48696">
                  <c:v>-14.691478942213516</c:v>
                </c:pt>
                <c:pt idx="48697">
                  <c:v>-13.773261508325172</c:v>
                </c:pt>
                <c:pt idx="48698">
                  <c:v>-12.242899118511264</c:v>
                </c:pt>
                <c:pt idx="48699">
                  <c:v>-15.30362389813908</c:v>
                </c:pt>
                <c:pt idx="48700">
                  <c:v>-15.30362389813908</c:v>
                </c:pt>
                <c:pt idx="48701">
                  <c:v>-11.936826640548482</c:v>
                </c:pt>
                <c:pt idx="48702">
                  <c:v>-12.855044074436828</c:v>
                </c:pt>
                <c:pt idx="48703">
                  <c:v>-11.018609206660138</c:v>
                </c:pt>
                <c:pt idx="48704">
                  <c:v>-13.773261508325172</c:v>
                </c:pt>
                <c:pt idx="48705">
                  <c:v>-12.548971596474045</c:v>
                </c:pt>
                <c:pt idx="48706">
                  <c:v>-14.079333986287953</c:v>
                </c:pt>
                <c:pt idx="48707">
                  <c:v>-13.467189030362391</c:v>
                </c:pt>
                <c:pt idx="48708">
                  <c:v>-11.936826640548482</c:v>
                </c:pt>
                <c:pt idx="48709">
                  <c:v>-12.855044074436828</c:v>
                </c:pt>
                <c:pt idx="48710">
                  <c:v>-11.32468168462292</c:v>
                </c:pt>
                <c:pt idx="48711">
                  <c:v>-13.467189030362391</c:v>
                </c:pt>
                <c:pt idx="48712">
                  <c:v>-12.548971596474045</c:v>
                </c:pt>
                <c:pt idx="48713">
                  <c:v>-13.467189030362391</c:v>
                </c:pt>
                <c:pt idx="48714">
                  <c:v>-10.712536728697357</c:v>
                </c:pt>
                <c:pt idx="48715">
                  <c:v>-12.855044074436828</c:v>
                </c:pt>
                <c:pt idx="48716">
                  <c:v>-9.1821743388834491</c:v>
                </c:pt>
                <c:pt idx="48717">
                  <c:v>-11.018609206660138</c:v>
                </c:pt>
                <c:pt idx="48718">
                  <c:v>-7.9578844270323223</c:v>
                </c:pt>
                <c:pt idx="48719">
                  <c:v>-6.1214495592556322</c:v>
                </c:pt>
                <c:pt idx="48720">
                  <c:v>-6.4275220372184139</c:v>
                </c:pt>
                <c:pt idx="48721">
                  <c:v>-10.100391772771793</c:v>
                </c:pt>
                <c:pt idx="48722">
                  <c:v>-12.242899118511264</c:v>
                </c:pt>
                <c:pt idx="48723">
                  <c:v>-11.936826640548482</c:v>
                </c:pt>
                <c:pt idx="48724">
                  <c:v>-12.548971596474045</c:v>
                </c:pt>
                <c:pt idx="48725">
                  <c:v>-13.773261508325172</c:v>
                </c:pt>
                <c:pt idx="48726">
                  <c:v>-14.385406464250735</c:v>
                </c:pt>
                <c:pt idx="48727">
                  <c:v>-15.915768854064645</c:v>
                </c:pt>
                <c:pt idx="48728">
                  <c:v>-16.833986287952989</c:v>
                </c:pt>
                <c:pt idx="48729">
                  <c:v>-13.467189030362391</c:v>
                </c:pt>
                <c:pt idx="48730">
                  <c:v>-11.018609206660138</c:v>
                </c:pt>
                <c:pt idx="48731">
                  <c:v>-11.936826640548482</c:v>
                </c:pt>
                <c:pt idx="48732">
                  <c:v>-13.161116552399609</c:v>
                </c:pt>
                <c:pt idx="48733">
                  <c:v>-10.712536728697357</c:v>
                </c:pt>
                <c:pt idx="48734">
                  <c:v>-12.242899118511264</c:v>
                </c:pt>
                <c:pt idx="48735">
                  <c:v>-12.855044074436828</c:v>
                </c:pt>
                <c:pt idx="48736">
                  <c:v>-8.8761018609206666</c:v>
                </c:pt>
                <c:pt idx="48737">
                  <c:v>-12.242899118511264</c:v>
                </c:pt>
                <c:pt idx="48738">
                  <c:v>-11.936826640548482</c:v>
                </c:pt>
                <c:pt idx="48739">
                  <c:v>-13.773261508325172</c:v>
                </c:pt>
                <c:pt idx="48740">
                  <c:v>-14.079333986287953</c:v>
                </c:pt>
                <c:pt idx="48741">
                  <c:v>-14.079333986287953</c:v>
                </c:pt>
                <c:pt idx="48742">
                  <c:v>-11.32468168462292</c:v>
                </c:pt>
                <c:pt idx="48743">
                  <c:v>-11.936826640548482</c:v>
                </c:pt>
                <c:pt idx="48744">
                  <c:v>-13.467189030362391</c:v>
                </c:pt>
                <c:pt idx="48745">
                  <c:v>-12.855044074436828</c:v>
                </c:pt>
                <c:pt idx="48746">
                  <c:v>-15.60969637610186</c:v>
                </c:pt>
                <c:pt idx="48747">
                  <c:v>-17.446131243878551</c:v>
                </c:pt>
                <c:pt idx="48748">
                  <c:v>-15.915768854064645</c:v>
                </c:pt>
                <c:pt idx="48749">
                  <c:v>-12.548971596474045</c:v>
                </c:pt>
                <c:pt idx="48750">
                  <c:v>-7.0396669931439764</c:v>
                </c:pt>
                <c:pt idx="48751">
                  <c:v>-9.1821743388834491</c:v>
                </c:pt>
                <c:pt idx="48752">
                  <c:v>-12.242899118511264</c:v>
                </c:pt>
                <c:pt idx="48753">
                  <c:v>-12.855044074436828</c:v>
                </c:pt>
                <c:pt idx="48754">
                  <c:v>-14.385406464250735</c:v>
                </c:pt>
                <c:pt idx="48755">
                  <c:v>-14.691478942213516</c:v>
                </c:pt>
                <c:pt idx="48756">
                  <c:v>-13.773261508325172</c:v>
                </c:pt>
                <c:pt idx="48757">
                  <c:v>-15.60969637610186</c:v>
                </c:pt>
                <c:pt idx="48758">
                  <c:v>-15.60969637610186</c:v>
                </c:pt>
                <c:pt idx="48759">
                  <c:v>-12.548971596474045</c:v>
                </c:pt>
                <c:pt idx="48760">
                  <c:v>-12.855044074436828</c:v>
                </c:pt>
                <c:pt idx="48761">
                  <c:v>-12.548971596474045</c:v>
                </c:pt>
                <c:pt idx="48762">
                  <c:v>-11.018609206660138</c:v>
                </c:pt>
                <c:pt idx="48763">
                  <c:v>-8.2639569049951032</c:v>
                </c:pt>
                <c:pt idx="48764">
                  <c:v>-11.936826640548482</c:v>
                </c:pt>
                <c:pt idx="48765">
                  <c:v>-10.406464250734574</c:v>
                </c:pt>
                <c:pt idx="48766">
                  <c:v>-13.467189030362391</c:v>
                </c:pt>
                <c:pt idx="48767">
                  <c:v>-11.630754162585701</c:v>
                </c:pt>
                <c:pt idx="48768">
                  <c:v>-7.0396669931439764</c:v>
                </c:pt>
                <c:pt idx="48769">
                  <c:v>-9.7943192948090125</c:v>
                </c:pt>
                <c:pt idx="48770">
                  <c:v>-11.32468168462292</c:v>
                </c:pt>
                <c:pt idx="48771">
                  <c:v>-11.018609206660138</c:v>
                </c:pt>
                <c:pt idx="48772">
                  <c:v>-11.630754162585701</c:v>
                </c:pt>
                <c:pt idx="48773">
                  <c:v>-14.079333986287953</c:v>
                </c:pt>
                <c:pt idx="48774">
                  <c:v>-11.936826640548482</c:v>
                </c:pt>
                <c:pt idx="48775">
                  <c:v>-11.32468168462292</c:v>
                </c:pt>
                <c:pt idx="48776">
                  <c:v>-10.406464250734574</c:v>
                </c:pt>
                <c:pt idx="48777">
                  <c:v>-10.100391772771793</c:v>
                </c:pt>
                <c:pt idx="48778">
                  <c:v>-11.32468168462292</c:v>
                </c:pt>
                <c:pt idx="48779">
                  <c:v>-14.385406464250735</c:v>
                </c:pt>
                <c:pt idx="48780">
                  <c:v>-12.242899118511264</c:v>
                </c:pt>
                <c:pt idx="48781">
                  <c:v>-11.936826640548482</c:v>
                </c:pt>
                <c:pt idx="48782">
                  <c:v>-14.691478942213516</c:v>
                </c:pt>
                <c:pt idx="48783">
                  <c:v>-14.079333986287953</c:v>
                </c:pt>
                <c:pt idx="48784">
                  <c:v>-14.385406464250735</c:v>
                </c:pt>
                <c:pt idx="48785">
                  <c:v>-13.161116552399609</c:v>
                </c:pt>
                <c:pt idx="48786">
                  <c:v>-13.161116552399609</c:v>
                </c:pt>
                <c:pt idx="48787">
                  <c:v>-14.079333986287953</c:v>
                </c:pt>
                <c:pt idx="48788">
                  <c:v>-14.385406464250735</c:v>
                </c:pt>
                <c:pt idx="48789">
                  <c:v>-18.670421155729677</c:v>
                </c:pt>
                <c:pt idx="48790">
                  <c:v>-17.446131243878551</c:v>
                </c:pt>
                <c:pt idx="48791">
                  <c:v>-18.97649363369246</c:v>
                </c:pt>
                <c:pt idx="48792">
                  <c:v>-19.282566111655242</c:v>
                </c:pt>
                <c:pt idx="48793">
                  <c:v>-17.752203721841333</c:v>
                </c:pt>
                <c:pt idx="48794">
                  <c:v>-18.364348677766898</c:v>
                </c:pt>
                <c:pt idx="48795">
                  <c:v>-17.446131243878551</c:v>
                </c:pt>
                <c:pt idx="48796">
                  <c:v>-17.140058765915768</c:v>
                </c:pt>
                <c:pt idx="48797">
                  <c:v>-18.670421155729677</c:v>
                </c:pt>
                <c:pt idx="48798">
                  <c:v>-15.915768854064645</c:v>
                </c:pt>
                <c:pt idx="48799">
                  <c:v>-15.915768854064645</c:v>
                </c:pt>
                <c:pt idx="48800">
                  <c:v>-13.467189030362391</c:v>
                </c:pt>
                <c:pt idx="48801">
                  <c:v>-13.773261508325172</c:v>
                </c:pt>
                <c:pt idx="48802">
                  <c:v>-11.630754162585701</c:v>
                </c:pt>
                <c:pt idx="48803">
                  <c:v>-11.936826640548482</c:v>
                </c:pt>
                <c:pt idx="48804">
                  <c:v>-11.630754162585701</c:v>
                </c:pt>
                <c:pt idx="48805">
                  <c:v>-14.9975514201763</c:v>
                </c:pt>
                <c:pt idx="48806">
                  <c:v>-14.9975514201763</c:v>
                </c:pt>
                <c:pt idx="48807">
                  <c:v>-15.915768854064645</c:v>
                </c:pt>
                <c:pt idx="48808">
                  <c:v>-15.30362389813908</c:v>
                </c:pt>
                <c:pt idx="48809">
                  <c:v>-18.97649363369246</c:v>
                </c:pt>
                <c:pt idx="48810">
                  <c:v>-17.752203721841333</c:v>
                </c:pt>
                <c:pt idx="48811">
                  <c:v>-16.833986287952989</c:v>
                </c:pt>
                <c:pt idx="48812">
                  <c:v>-17.140058765915768</c:v>
                </c:pt>
                <c:pt idx="48813">
                  <c:v>-13.773261508325172</c:v>
                </c:pt>
                <c:pt idx="48814">
                  <c:v>-14.9975514201763</c:v>
                </c:pt>
                <c:pt idx="48815">
                  <c:v>-15.60969637610186</c:v>
                </c:pt>
                <c:pt idx="48816">
                  <c:v>-13.773261508325172</c:v>
                </c:pt>
                <c:pt idx="48817">
                  <c:v>-10.712536728697357</c:v>
                </c:pt>
                <c:pt idx="48818">
                  <c:v>-12.548971596474045</c:v>
                </c:pt>
                <c:pt idx="48819">
                  <c:v>-17.140058765915768</c:v>
                </c:pt>
                <c:pt idx="48820">
                  <c:v>-15.30362389813908</c:v>
                </c:pt>
                <c:pt idx="48821">
                  <c:v>-14.079333986287953</c:v>
                </c:pt>
                <c:pt idx="48822">
                  <c:v>-12.548971596474045</c:v>
                </c:pt>
                <c:pt idx="48823">
                  <c:v>-14.079333986287953</c:v>
                </c:pt>
                <c:pt idx="48824">
                  <c:v>-11.936826640548482</c:v>
                </c:pt>
                <c:pt idx="48825">
                  <c:v>-9.7943192948090125</c:v>
                </c:pt>
                <c:pt idx="48826">
                  <c:v>-12.242899118511264</c:v>
                </c:pt>
                <c:pt idx="48827">
                  <c:v>-11.630754162585701</c:v>
                </c:pt>
                <c:pt idx="48828">
                  <c:v>-12.855044074436828</c:v>
                </c:pt>
                <c:pt idx="48829">
                  <c:v>-14.079333986287953</c:v>
                </c:pt>
                <c:pt idx="48830">
                  <c:v>-12.855044074436828</c:v>
                </c:pt>
                <c:pt idx="48831">
                  <c:v>-11.936826640548482</c:v>
                </c:pt>
                <c:pt idx="48832">
                  <c:v>-11.630754162585701</c:v>
                </c:pt>
                <c:pt idx="48833">
                  <c:v>-10.100391772771793</c:v>
                </c:pt>
                <c:pt idx="48834">
                  <c:v>-11.018609206660138</c:v>
                </c:pt>
                <c:pt idx="48835">
                  <c:v>-11.018609206660138</c:v>
                </c:pt>
                <c:pt idx="48836">
                  <c:v>-11.32468168462292</c:v>
                </c:pt>
                <c:pt idx="48837">
                  <c:v>-12.242899118511264</c:v>
                </c:pt>
                <c:pt idx="48838">
                  <c:v>-11.018609206660138</c:v>
                </c:pt>
                <c:pt idx="48839">
                  <c:v>-9.7943192948090125</c:v>
                </c:pt>
                <c:pt idx="48840">
                  <c:v>-13.161116552399609</c:v>
                </c:pt>
                <c:pt idx="48841">
                  <c:v>-12.548971596474045</c:v>
                </c:pt>
                <c:pt idx="48842">
                  <c:v>-11.936826640548482</c:v>
                </c:pt>
                <c:pt idx="48843">
                  <c:v>-13.773261508325172</c:v>
                </c:pt>
                <c:pt idx="48844">
                  <c:v>-14.079333986287953</c:v>
                </c:pt>
                <c:pt idx="48845">
                  <c:v>-14.691478942213516</c:v>
                </c:pt>
                <c:pt idx="48846">
                  <c:v>-18.97649363369246</c:v>
                </c:pt>
                <c:pt idx="48847">
                  <c:v>-19.282566111655242</c:v>
                </c:pt>
                <c:pt idx="48848">
                  <c:v>-16.833986287952989</c:v>
                </c:pt>
                <c:pt idx="48849">
                  <c:v>-13.467189030362391</c:v>
                </c:pt>
                <c:pt idx="48850">
                  <c:v>-11.936826640548482</c:v>
                </c:pt>
                <c:pt idx="48851">
                  <c:v>-7.6518119490695398</c:v>
                </c:pt>
                <c:pt idx="48852">
                  <c:v>-11.32468168462292</c:v>
                </c:pt>
                <c:pt idx="48853">
                  <c:v>-7.0396669931439764</c:v>
                </c:pt>
                <c:pt idx="48854">
                  <c:v>-7.0396669931439764</c:v>
                </c:pt>
                <c:pt idx="48855">
                  <c:v>-11.32468168462292</c:v>
                </c:pt>
                <c:pt idx="48856">
                  <c:v>-12.855044074436828</c:v>
                </c:pt>
                <c:pt idx="48857">
                  <c:v>-11.018609206660138</c:v>
                </c:pt>
                <c:pt idx="48858">
                  <c:v>-8.570029382957884</c:v>
                </c:pt>
                <c:pt idx="48859">
                  <c:v>-7.3457394711067581</c:v>
                </c:pt>
                <c:pt idx="48860">
                  <c:v>-11.32468168462292</c:v>
                </c:pt>
                <c:pt idx="48861">
                  <c:v>-8.2639569049951032</c:v>
                </c:pt>
                <c:pt idx="48862">
                  <c:v>-6.1214495592556322</c:v>
                </c:pt>
                <c:pt idx="48863">
                  <c:v>-4.5910871694417246</c:v>
                </c:pt>
                <c:pt idx="48864">
                  <c:v>-5.8153770812928505</c:v>
                </c:pt>
                <c:pt idx="48865">
                  <c:v>-7.3457394711067581</c:v>
                </c:pt>
                <c:pt idx="48866">
                  <c:v>-7.3457394711067581</c:v>
                </c:pt>
                <c:pt idx="48867">
                  <c:v>-10.100391772771793</c:v>
                </c:pt>
                <c:pt idx="48868">
                  <c:v>-11.630754162585701</c:v>
                </c:pt>
                <c:pt idx="48869">
                  <c:v>-13.161116552399609</c:v>
                </c:pt>
                <c:pt idx="48870">
                  <c:v>-11.630754162585701</c:v>
                </c:pt>
                <c:pt idx="48871">
                  <c:v>-9.7943192948090125</c:v>
                </c:pt>
                <c:pt idx="48872">
                  <c:v>-12.242899118511264</c:v>
                </c:pt>
                <c:pt idx="48873">
                  <c:v>-13.773261508325172</c:v>
                </c:pt>
                <c:pt idx="48874">
                  <c:v>-11.32468168462292</c:v>
                </c:pt>
                <c:pt idx="48875">
                  <c:v>-13.467189030362391</c:v>
                </c:pt>
                <c:pt idx="48876">
                  <c:v>-16.527913809990206</c:v>
                </c:pt>
                <c:pt idx="48877">
                  <c:v>-14.691478942213516</c:v>
                </c:pt>
                <c:pt idx="48878">
                  <c:v>-15.60969637610186</c:v>
                </c:pt>
                <c:pt idx="48879">
                  <c:v>-14.079333986287953</c:v>
                </c:pt>
                <c:pt idx="48880">
                  <c:v>-14.691478942213516</c:v>
                </c:pt>
                <c:pt idx="48881">
                  <c:v>-16.527913809990206</c:v>
                </c:pt>
                <c:pt idx="48882">
                  <c:v>-15.30362389813908</c:v>
                </c:pt>
                <c:pt idx="48883">
                  <c:v>-13.467189030362391</c:v>
                </c:pt>
                <c:pt idx="48884">
                  <c:v>-14.385406464250735</c:v>
                </c:pt>
                <c:pt idx="48885">
                  <c:v>-12.242899118511264</c:v>
                </c:pt>
                <c:pt idx="48886">
                  <c:v>-11.936826640548482</c:v>
                </c:pt>
                <c:pt idx="48887">
                  <c:v>-11.32468168462292</c:v>
                </c:pt>
                <c:pt idx="48888">
                  <c:v>-8.8761018609206666</c:v>
                </c:pt>
                <c:pt idx="48889">
                  <c:v>-11.936826640548482</c:v>
                </c:pt>
                <c:pt idx="48890">
                  <c:v>-10.406464250734574</c:v>
                </c:pt>
                <c:pt idx="48891">
                  <c:v>-11.936826640548482</c:v>
                </c:pt>
                <c:pt idx="48892">
                  <c:v>-13.773261508325172</c:v>
                </c:pt>
                <c:pt idx="48893">
                  <c:v>-15.915768854064645</c:v>
                </c:pt>
                <c:pt idx="48894">
                  <c:v>-15.30362389813908</c:v>
                </c:pt>
                <c:pt idx="48895">
                  <c:v>-12.548971596474045</c:v>
                </c:pt>
                <c:pt idx="48896">
                  <c:v>-11.936826640548482</c:v>
                </c:pt>
                <c:pt idx="48897">
                  <c:v>-11.936826640548482</c:v>
                </c:pt>
                <c:pt idx="48898">
                  <c:v>-11.018609206660138</c:v>
                </c:pt>
                <c:pt idx="48899">
                  <c:v>-11.018609206660138</c:v>
                </c:pt>
                <c:pt idx="48900">
                  <c:v>-11.630754162585701</c:v>
                </c:pt>
                <c:pt idx="48901">
                  <c:v>-11.630754162585701</c:v>
                </c:pt>
                <c:pt idx="48902">
                  <c:v>-12.548971596474045</c:v>
                </c:pt>
                <c:pt idx="48903">
                  <c:v>-11.018609206660138</c:v>
                </c:pt>
                <c:pt idx="48904">
                  <c:v>-10.100391772771793</c:v>
                </c:pt>
                <c:pt idx="48905">
                  <c:v>-12.855044074436828</c:v>
                </c:pt>
                <c:pt idx="48906">
                  <c:v>-11.630754162585701</c:v>
                </c:pt>
                <c:pt idx="48907">
                  <c:v>-8.570029382957884</c:v>
                </c:pt>
                <c:pt idx="48908">
                  <c:v>-12.548971596474045</c:v>
                </c:pt>
                <c:pt idx="48909">
                  <c:v>-12.548971596474045</c:v>
                </c:pt>
                <c:pt idx="48910">
                  <c:v>-13.467189030362391</c:v>
                </c:pt>
                <c:pt idx="48911">
                  <c:v>-16.527913809990206</c:v>
                </c:pt>
                <c:pt idx="48912">
                  <c:v>-14.9975514201763</c:v>
                </c:pt>
                <c:pt idx="48913">
                  <c:v>-13.467189030362391</c:v>
                </c:pt>
                <c:pt idx="48914">
                  <c:v>-14.9975514201763</c:v>
                </c:pt>
                <c:pt idx="48915">
                  <c:v>-14.691478942213516</c:v>
                </c:pt>
                <c:pt idx="48916">
                  <c:v>-14.9975514201763</c:v>
                </c:pt>
                <c:pt idx="48917">
                  <c:v>-13.773261508325172</c:v>
                </c:pt>
                <c:pt idx="48918">
                  <c:v>-10.712536728697357</c:v>
                </c:pt>
                <c:pt idx="48919">
                  <c:v>-13.467189030362391</c:v>
                </c:pt>
                <c:pt idx="48920">
                  <c:v>-12.855044074436828</c:v>
                </c:pt>
                <c:pt idx="48921">
                  <c:v>-7.0396669931439764</c:v>
                </c:pt>
                <c:pt idx="48922">
                  <c:v>-9.1821743388834491</c:v>
                </c:pt>
                <c:pt idx="48923">
                  <c:v>-11.936826640548482</c:v>
                </c:pt>
                <c:pt idx="48924">
                  <c:v>-10.100391772771793</c:v>
                </c:pt>
                <c:pt idx="48925">
                  <c:v>-9.1821743388834491</c:v>
                </c:pt>
                <c:pt idx="48926">
                  <c:v>-11.32468168462292</c:v>
                </c:pt>
                <c:pt idx="48927">
                  <c:v>-10.100391772771793</c:v>
                </c:pt>
                <c:pt idx="48928">
                  <c:v>-12.855044074436828</c:v>
                </c:pt>
                <c:pt idx="48929">
                  <c:v>-10.100391772771793</c:v>
                </c:pt>
                <c:pt idx="48930">
                  <c:v>-7.3457394711067581</c:v>
                </c:pt>
                <c:pt idx="48931">
                  <c:v>-7.3457394711067581</c:v>
                </c:pt>
                <c:pt idx="48932">
                  <c:v>-9.7943192948090125</c:v>
                </c:pt>
                <c:pt idx="48933">
                  <c:v>-6.1214495592556322</c:v>
                </c:pt>
                <c:pt idx="48934">
                  <c:v>-7.3457394711067581</c:v>
                </c:pt>
                <c:pt idx="48935">
                  <c:v>-7.0396669931439764</c:v>
                </c:pt>
                <c:pt idx="48936">
                  <c:v>-9.1821743388834491</c:v>
                </c:pt>
                <c:pt idx="48937">
                  <c:v>-10.712536728697357</c:v>
                </c:pt>
                <c:pt idx="48938">
                  <c:v>-14.385406464250735</c:v>
                </c:pt>
                <c:pt idx="48939">
                  <c:v>-12.242899118511264</c:v>
                </c:pt>
                <c:pt idx="48940">
                  <c:v>-11.936826640548482</c:v>
                </c:pt>
                <c:pt idx="48941">
                  <c:v>-12.855044074436828</c:v>
                </c:pt>
                <c:pt idx="48942">
                  <c:v>-8.2639569049951032</c:v>
                </c:pt>
                <c:pt idx="48943">
                  <c:v>-10.712536728697357</c:v>
                </c:pt>
                <c:pt idx="48944">
                  <c:v>-10.712536728697357</c:v>
                </c:pt>
                <c:pt idx="48945">
                  <c:v>-13.773261508325172</c:v>
                </c:pt>
                <c:pt idx="48946">
                  <c:v>-11.936826640548482</c:v>
                </c:pt>
                <c:pt idx="48947">
                  <c:v>-8.570029382957884</c:v>
                </c:pt>
                <c:pt idx="48948">
                  <c:v>-10.406464250734574</c:v>
                </c:pt>
                <c:pt idx="48949">
                  <c:v>-10.406464250734574</c:v>
                </c:pt>
                <c:pt idx="48950">
                  <c:v>-12.242899118511264</c:v>
                </c:pt>
                <c:pt idx="48951">
                  <c:v>-13.467189030362391</c:v>
                </c:pt>
                <c:pt idx="48952">
                  <c:v>-11.936826640548482</c:v>
                </c:pt>
                <c:pt idx="48953">
                  <c:v>-9.1821743388834491</c:v>
                </c:pt>
                <c:pt idx="48954">
                  <c:v>-9.7943192948090125</c:v>
                </c:pt>
                <c:pt idx="48955">
                  <c:v>-11.936826640548482</c:v>
                </c:pt>
                <c:pt idx="48956">
                  <c:v>-11.630754162585701</c:v>
                </c:pt>
                <c:pt idx="48957">
                  <c:v>-11.630754162585701</c:v>
                </c:pt>
                <c:pt idx="48958">
                  <c:v>-10.406464250734574</c:v>
                </c:pt>
                <c:pt idx="48959">
                  <c:v>-14.691478942213516</c:v>
                </c:pt>
                <c:pt idx="48960">
                  <c:v>-12.855044074436828</c:v>
                </c:pt>
                <c:pt idx="48961">
                  <c:v>-12.855044074436828</c:v>
                </c:pt>
                <c:pt idx="48962">
                  <c:v>-14.079333986287953</c:v>
                </c:pt>
                <c:pt idx="48963">
                  <c:v>-13.161116552399609</c:v>
                </c:pt>
                <c:pt idx="48964">
                  <c:v>-10.712536728697357</c:v>
                </c:pt>
                <c:pt idx="48965">
                  <c:v>-11.018609206660138</c:v>
                </c:pt>
                <c:pt idx="48966">
                  <c:v>-11.630754162585701</c:v>
                </c:pt>
                <c:pt idx="48967">
                  <c:v>-9.7943192948090125</c:v>
                </c:pt>
                <c:pt idx="48968">
                  <c:v>-10.406464250734574</c:v>
                </c:pt>
                <c:pt idx="48969">
                  <c:v>-8.2639569049951032</c:v>
                </c:pt>
                <c:pt idx="48970">
                  <c:v>-9.1821743388834491</c:v>
                </c:pt>
                <c:pt idx="48971">
                  <c:v>-11.32468168462292</c:v>
                </c:pt>
                <c:pt idx="48972">
                  <c:v>-9.7943192948090125</c:v>
                </c:pt>
                <c:pt idx="48973">
                  <c:v>-8.8761018609206666</c:v>
                </c:pt>
                <c:pt idx="48974">
                  <c:v>-10.406464250734574</c:v>
                </c:pt>
                <c:pt idx="48975">
                  <c:v>-12.548971596474045</c:v>
                </c:pt>
                <c:pt idx="48976">
                  <c:v>-11.32468168462292</c:v>
                </c:pt>
                <c:pt idx="48977">
                  <c:v>-11.630754162585701</c:v>
                </c:pt>
                <c:pt idx="48978">
                  <c:v>-9.1821743388834491</c:v>
                </c:pt>
                <c:pt idx="48979">
                  <c:v>-10.100391772771793</c:v>
                </c:pt>
                <c:pt idx="48980">
                  <c:v>-11.936826640548482</c:v>
                </c:pt>
                <c:pt idx="48981">
                  <c:v>-12.548971596474045</c:v>
                </c:pt>
                <c:pt idx="48982">
                  <c:v>-12.548971596474045</c:v>
                </c:pt>
                <c:pt idx="48983">
                  <c:v>-13.467189030362391</c:v>
                </c:pt>
                <c:pt idx="48984">
                  <c:v>-13.773261508325172</c:v>
                </c:pt>
                <c:pt idx="48985">
                  <c:v>-18.058276199804116</c:v>
                </c:pt>
                <c:pt idx="48986">
                  <c:v>-14.079333986287953</c:v>
                </c:pt>
                <c:pt idx="48987">
                  <c:v>-12.548971596474045</c:v>
                </c:pt>
                <c:pt idx="48988">
                  <c:v>-13.467189030362391</c:v>
                </c:pt>
                <c:pt idx="48989">
                  <c:v>-11.018609206660138</c:v>
                </c:pt>
                <c:pt idx="48990">
                  <c:v>-9.7943192948090125</c:v>
                </c:pt>
                <c:pt idx="48991">
                  <c:v>-10.712536728697357</c:v>
                </c:pt>
                <c:pt idx="48992">
                  <c:v>-10.406464250734574</c:v>
                </c:pt>
                <c:pt idx="48993">
                  <c:v>-10.712536728697357</c:v>
                </c:pt>
                <c:pt idx="48994">
                  <c:v>-8.570029382957884</c:v>
                </c:pt>
                <c:pt idx="48995">
                  <c:v>-13.161116552399609</c:v>
                </c:pt>
                <c:pt idx="48996">
                  <c:v>-12.855044074436828</c:v>
                </c:pt>
                <c:pt idx="48997">
                  <c:v>-10.406464250734574</c:v>
                </c:pt>
                <c:pt idx="48998">
                  <c:v>-12.855044074436828</c:v>
                </c:pt>
                <c:pt idx="48999">
                  <c:v>-9.7943192948090125</c:v>
                </c:pt>
                <c:pt idx="49000">
                  <c:v>-8.8761018609206666</c:v>
                </c:pt>
                <c:pt idx="49001">
                  <c:v>-8.8761018609206666</c:v>
                </c:pt>
                <c:pt idx="49002">
                  <c:v>-6.4275220372184139</c:v>
                </c:pt>
                <c:pt idx="49003">
                  <c:v>-12.548971596474045</c:v>
                </c:pt>
                <c:pt idx="49004">
                  <c:v>-14.079333986287953</c:v>
                </c:pt>
                <c:pt idx="49005">
                  <c:v>-13.467189030362391</c:v>
                </c:pt>
                <c:pt idx="49006">
                  <c:v>-10.712536728697357</c:v>
                </c:pt>
                <c:pt idx="49007">
                  <c:v>-11.936826640548482</c:v>
                </c:pt>
                <c:pt idx="49008">
                  <c:v>-12.242899118511264</c:v>
                </c:pt>
                <c:pt idx="49009">
                  <c:v>-7.9578844270323223</c:v>
                </c:pt>
                <c:pt idx="49010">
                  <c:v>-8.2639569049951032</c:v>
                </c:pt>
                <c:pt idx="49011">
                  <c:v>-7.6518119490695398</c:v>
                </c:pt>
                <c:pt idx="49012">
                  <c:v>-6.4275220372184139</c:v>
                </c:pt>
                <c:pt idx="49013">
                  <c:v>-7.0396669931439764</c:v>
                </c:pt>
                <c:pt idx="49014">
                  <c:v>-9.7943192948090125</c:v>
                </c:pt>
                <c:pt idx="49015">
                  <c:v>-8.2639569049951032</c:v>
                </c:pt>
                <c:pt idx="49016">
                  <c:v>-6.7335945151811956</c:v>
                </c:pt>
                <c:pt idx="49017">
                  <c:v>-6.1214495592556322</c:v>
                </c:pt>
                <c:pt idx="49018">
                  <c:v>-5.2032321253672871</c:v>
                </c:pt>
                <c:pt idx="49019">
                  <c:v>-4.5910871694417246</c:v>
                </c:pt>
                <c:pt idx="49020">
                  <c:v>-7.3457394711067581</c:v>
                </c:pt>
                <c:pt idx="49021">
                  <c:v>-3.672869735553379</c:v>
                </c:pt>
                <c:pt idx="49022">
                  <c:v>-7.6518119490695398</c:v>
                </c:pt>
                <c:pt idx="49023">
                  <c:v>-7.3457394711067581</c:v>
                </c:pt>
                <c:pt idx="49024">
                  <c:v>-4.8971596474045063</c:v>
                </c:pt>
                <c:pt idx="49025">
                  <c:v>-9.1821743388834491</c:v>
                </c:pt>
                <c:pt idx="49026">
                  <c:v>-6.7335945151811956</c:v>
                </c:pt>
                <c:pt idx="49027">
                  <c:v>-10.712536728697357</c:v>
                </c:pt>
                <c:pt idx="49028">
                  <c:v>-9.7943192948090125</c:v>
                </c:pt>
                <c:pt idx="49029">
                  <c:v>-10.100391772771793</c:v>
                </c:pt>
                <c:pt idx="49030">
                  <c:v>-10.100391772771793</c:v>
                </c:pt>
                <c:pt idx="49031">
                  <c:v>-11.630754162585701</c:v>
                </c:pt>
                <c:pt idx="49032">
                  <c:v>-14.385406464250735</c:v>
                </c:pt>
                <c:pt idx="49033">
                  <c:v>-11.018609206660138</c:v>
                </c:pt>
                <c:pt idx="49034">
                  <c:v>-11.630754162585701</c:v>
                </c:pt>
                <c:pt idx="49035">
                  <c:v>-10.100391772771793</c:v>
                </c:pt>
                <c:pt idx="49036">
                  <c:v>-12.855044074436828</c:v>
                </c:pt>
                <c:pt idx="49037">
                  <c:v>-11.936826640548482</c:v>
                </c:pt>
                <c:pt idx="49038">
                  <c:v>-11.32468168462292</c:v>
                </c:pt>
                <c:pt idx="49039">
                  <c:v>-10.100391772771793</c:v>
                </c:pt>
                <c:pt idx="49040">
                  <c:v>-16.833986287952989</c:v>
                </c:pt>
                <c:pt idx="49041">
                  <c:v>-15.915768854064645</c:v>
                </c:pt>
                <c:pt idx="49042">
                  <c:v>-11.32468168462292</c:v>
                </c:pt>
                <c:pt idx="49043">
                  <c:v>-14.079333986287953</c:v>
                </c:pt>
                <c:pt idx="49044">
                  <c:v>-16.527913809990206</c:v>
                </c:pt>
                <c:pt idx="49045">
                  <c:v>-13.467189030362391</c:v>
                </c:pt>
                <c:pt idx="49046">
                  <c:v>-11.32468168462292</c:v>
                </c:pt>
                <c:pt idx="49047">
                  <c:v>-11.018609206660138</c:v>
                </c:pt>
                <c:pt idx="49048">
                  <c:v>-9.1821743388834491</c:v>
                </c:pt>
                <c:pt idx="49049">
                  <c:v>-7.6518119490695398</c:v>
                </c:pt>
                <c:pt idx="49050">
                  <c:v>-10.712536728697357</c:v>
                </c:pt>
                <c:pt idx="49051">
                  <c:v>-10.100391772771793</c:v>
                </c:pt>
                <c:pt idx="49052">
                  <c:v>-6.4275220372184139</c:v>
                </c:pt>
                <c:pt idx="49053">
                  <c:v>-8.570029382957884</c:v>
                </c:pt>
                <c:pt idx="49054">
                  <c:v>-7.0396669931439764</c:v>
                </c:pt>
                <c:pt idx="49055">
                  <c:v>-7.9578844270323223</c:v>
                </c:pt>
                <c:pt idx="49056">
                  <c:v>-7.9578844270323223</c:v>
                </c:pt>
                <c:pt idx="49057">
                  <c:v>-6.7335945151811956</c:v>
                </c:pt>
                <c:pt idx="49058">
                  <c:v>-10.100391772771793</c:v>
                </c:pt>
                <c:pt idx="49059">
                  <c:v>-10.100391772771793</c:v>
                </c:pt>
                <c:pt idx="49060">
                  <c:v>-11.630754162585701</c:v>
                </c:pt>
                <c:pt idx="49061">
                  <c:v>-14.691478942213516</c:v>
                </c:pt>
                <c:pt idx="49062">
                  <c:v>-14.9975514201763</c:v>
                </c:pt>
                <c:pt idx="49063">
                  <c:v>-15.30362389813908</c:v>
                </c:pt>
                <c:pt idx="49064">
                  <c:v>-14.9975514201763</c:v>
                </c:pt>
                <c:pt idx="49065">
                  <c:v>-10.406464250734574</c:v>
                </c:pt>
                <c:pt idx="49066">
                  <c:v>-12.548971596474045</c:v>
                </c:pt>
                <c:pt idx="49067">
                  <c:v>-8.570029382957884</c:v>
                </c:pt>
                <c:pt idx="49068">
                  <c:v>-10.712536728697357</c:v>
                </c:pt>
                <c:pt idx="49069">
                  <c:v>-14.9975514201763</c:v>
                </c:pt>
                <c:pt idx="49070">
                  <c:v>-12.242899118511264</c:v>
                </c:pt>
                <c:pt idx="49071">
                  <c:v>-8.570029382957884</c:v>
                </c:pt>
                <c:pt idx="49072">
                  <c:v>-12.242899118511264</c:v>
                </c:pt>
                <c:pt idx="49073">
                  <c:v>-10.406464250734574</c:v>
                </c:pt>
                <c:pt idx="49074">
                  <c:v>-8.570029382957884</c:v>
                </c:pt>
                <c:pt idx="49075">
                  <c:v>-10.712536728697357</c:v>
                </c:pt>
                <c:pt idx="49076">
                  <c:v>-11.936826640548482</c:v>
                </c:pt>
                <c:pt idx="49077">
                  <c:v>-10.100391772771793</c:v>
                </c:pt>
                <c:pt idx="49078">
                  <c:v>-11.936826640548482</c:v>
                </c:pt>
                <c:pt idx="49079">
                  <c:v>-11.018609206660138</c:v>
                </c:pt>
                <c:pt idx="49080">
                  <c:v>-13.161116552399609</c:v>
                </c:pt>
                <c:pt idx="49081">
                  <c:v>-10.712536728697357</c:v>
                </c:pt>
                <c:pt idx="49082">
                  <c:v>-7.6518119490695398</c:v>
                </c:pt>
                <c:pt idx="49083">
                  <c:v>-7.6518119490695398</c:v>
                </c:pt>
                <c:pt idx="49084">
                  <c:v>-12.242899118511264</c:v>
                </c:pt>
                <c:pt idx="49085">
                  <c:v>-13.773261508325172</c:v>
                </c:pt>
                <c:pt idx="49086">
                  <c:v>-14.079333986287953</c:v>
                </c:pt>
                <c:pt idx="49087">
                  <c:v>-11.630754162585701</c:v>
                </c:pt>
                <c:pt idx="49088">
                  <c:v>-12.242899118511264</c:v>
                </c:pt>
                <c:pt idx="49089">
                  <c:v>-11.936826640548482</c:v>
                </c:pt>
                <c:pt idx="49090">
                  <c:v>-11.018609206660138</c:v>
                </c:pt>
                <c:pt idx="49091">
                  <c:v>-8.2639569049951032</c:v>
                </c:pt>
                <c:pt idx="49092">
                  <c:v>-9.1821743388834491</c:v>
                </c:pt>
                <c:pt idx="49093">
                  <c:v>-10.712536728697357</c:v>
                </c:pt>
                <c:pt idx="49094">
                  <c:v>-11.32468168462292</c:v>
                </c:pt>
                <c:pt idx="49095">
                  <c:v>-9.1821743388834491</c:v>
                </c:pt>
                <c:pt idx="49096">
                  <c:v>-8.8761018609206666</c:v>
                </c:pt>
                <c:pt idx="49097">
                  <c:v>-7.6518119490695398</c:v>
                </c:pt>
                <c:pt idx="49098">
                  <c:v>-8.570029382957884</c:v>
                </c:pt>
                <c:pt idx="49099">
                  <c:v>-7.6518119490695398</c:v>
                </c:pt>
                <c:pt idx="49100">
                  <c:v>-7.9578844270323223</c:v>
                </c:pt>
                <c:pt idx="49101">
                  <c:v>-7.9578844270323223</c:v>
                </c:pt>
                <c:pt idx="49102">
                  <c:v>-9.7943192948090125</c:v>
                </c:pt>
                <c:pt idx="49103">
                  <c:v>-9.1821743388834491</c:v>
                </c:pt>
                <c:pt idx="49104">
                  <c:v>-11.018609206660138</c:v>
                </c:pt>
                <c:pt idx="49105">
                  <c:v>-9.1821743388834491</c:v>
                </c:pt>
                <c:pt idx="49106">
                  <c:v>-7.0396669931439764</c:v>
                </c:pt>
                <c:pt idx="49107">
                  <c:v>-8.8761018609206666</c:v>
                </c:pt>
                <c:pt idx="49108">
                  <c:v>-10.406464250734574</c:v>
                </c:pt>
                <c:pt idx="49109">
                  <c:v>-11.018609206660138</c:v>
                </c:pt>
                <c:pt idx="49110">
                  <c:v>-10.100391772771793</c:v>
                </c:pt>
                <c:pt idx="49111">
                  <c:v>-9.7943192948090125</c:v>
                </c:pt>
                <c:pt idx="49112">
                  <c:v>-10.712536728697357</c:v>
                </c:pt>
                <c:pt idx="49113">
                  <c:v>-12.855044074436828</c:v>
                </c:pt>
                <c:pt idx="49114">
                  <c:v>-10.712536728697357</c:v>
                </c:pt>
                <c:pt idx="49115">
                  <c:v>-8.570029382957884</c:v>
                </c:pt>
                <c:pt idx="49116">
                  <c:v>-10.712536728697357</c:v>
                </c:pt>
                <c:pt idx="49117">
                  <c:v>-14.079333986287953</c:v>
                </c:pt>
                <c:pt idx="49118">
                  <c:v>-15.30362389813908</c:v>
                </c:pt>
                <c:pt idx="49119">
                  <c:v>-15.30362389813908</c:v>
                </c:pt>
                <c:pt idx="49120">
                  <c:v>-11.936826640548482</c:v>
                </c:pt>
                <c:pt idx="49121">
                  <c:v>-17.752203721841333</c:v>
                </c:pt>
                <c:pt idx="49122">
                  <c:v>-16.527913809990206</c:v>
                </c:pt>
                <c:pt idx="49123">
                  <c:v>-20.812928501469148</c:v>
                </c:pt>
                <c:pt idx="49124">
                  <c:v>-19.282566111655242</c:v>
                </c:pt>
                <c:pt idx="49125">
                  <c:v>-18.364348677766898</c:v>
                </c:pt>
                <c:pt idx="49126">
                  <c:v>-17.446131243878551</c:v>
                </c:pt>
                <c:pt idx="49127">
                  <c:v>-14.691478942213516</c:v>
                </c:pt>
                <c:pt idx="49128">
                  <c:v>-14.385406464250735</c:v>
                </c:pt>
                <c:pt idx="49129">
                  <c:v>-14.079333986287953</c:v>
                </c:pt>
                <c:pt idx="49130">
                  <c:v>-18.058276199804116</c:v>
                </c:pt>
                <c:pt idx="49131">
                  <c:v>-15.30362389813908</c:v>
                </c:pt>
                <c:pt idx="49132">
                  <c:v>-14.079333986287953</c:v>
                </c:pt>
                <c:pt idx="49133">
                  <c:v>-11.32468168462292</c:v>
                </c:pt>
                <c:pt idx="49134">
                  <c:v>-14.691478942213516</c:v>
                </c:pt>
                <c:pt idx="49135">
                  <c:v>-16.527913809990206</c:v>
                </c:pt>
                <c:pt idx="49136">
                  <c:v>-13.161116552399609</c:v>
                </c:pt>
                <c:pt idx="49137">
                  <c:v>-15.30362389813908</c:v>
                </c:pt>
                <c:pt idx="49138">
                  <c:v>-10.406464250734574</c:v>
                </c:pt>
                <c:pt idx="49139">
                  <c:v>-7.9578844270323223</c:v>
                </c:pt>
                <c:pt idx="49140">
                  <c:v>-11.630754162585701</c:v>
                </c:pt>
                <c:pt idx="49141">
                  <c:v>-11.936826640548482</c:v>
                </c:pt>
                <c:pt idx="49142">
                  <c:v>-9.1821743388834491</c:v>
                </c:pt>
                <c:pt idx="49143">
                  <c:v>-11.018609206660138</c:v>
                </c:pt>
                <c:pt idx="49144">
                  <c:v>-12.548971596474045</c:v>
                </c:pt>
                <c:pt idx="49145">
                  <c:v>-11.32468168462292</c:v>
                </c:pt>
                <c:pt idx="49146">
                  <c:v>-14.691478942213516</c:v>
                </c:pt>
                <c:pt idx="49147">
                  <c:v>-12.242899118511264</c:v>
                </c:pt>
                <c:pt idx="49148">
                  <c:v>-11.32468168462292</c:v>
                </c:pt>
                <c:pt idx="49149">
                  <c:v>-10.100391772771793</c:v>
                </c:pt>
                <c:pt idx="49150">
                  <c:v>-11.630754162585701</c:v>
                </c:pt>
                <c:pt idx="49151">
                  <c:v>-9.7943192948090125</c:v>
                </c:pt>
                <c:pt idx="49152">
                  <c:v>-11.32468168462292</c:v>
                </c:pt>
                <c:pt idx="49153">
                  <c:v>-11.936826640548482</c:v>
                </c:pt>
                <c:pt idx="49154">
                  <c:v>-9.1821743388834491</c:v>
                </c:pt>
                <c:pt idx="49155">
                  <c:v>-8.8761018609206666</c:v>
                </c:pt>
                <c:pt idx="49156">
                  <c:v>-8.570029382957884</c:v>
                </c:pt>
                <c:pt idx="49157">
                  <c:v>-9.1821743388834491</c:v>
                </c:pt>
                <c:pt idx="49158">
                  <c:v>-10.712536728697357</c:v>
                </c:pt>
                <c:pt idx="49159">
                  <c:v>-9.7943192948090125</c:v>
                </c:pt>
                <c:pt idx="49160">
                  <c:v>-12.242899118511264</c:v>
                </c:pt>
                <c:pt idx="49161">
                  <c:v>-14.9975514201763</c:v>
                </c:pt>
                <c:pt idx="49162">
                  <c:v>-13.467189030362391</c:v>
                </c:pt>
                <c:pt idx="49163">
                  <c:v>-13.773261508325172</c:v>
                </c:pt>
                <c:pt idx="49164">
                  <c:v>-12.855044074436828</c:v>
                </c:pt>
                <c:pt idx="49165">
                  <c:v>-13.161116552399609</c:v>
                </c:pt>
                <c:pt idx="49166">
                  <c:v>-13.467189030362391</c:v>
                </c:pt>
                <c:pt idx="49167">
                  <c:v>-14.691478942213516</c:v>
                </c:pt>
                <c:pt idx="49168">
                  <c:v>-14.691478942213516</c:v>
                </c:pt>
                <c:pt idx="49169">
                  <c:v>-11.018609206660138</c:v>
                </c:pt>
                <c:pt idx="49170">
                  <c:v>-11.936826640548482</c:v>
                </c:pt>
                <c:pt idx="49171">
                  <c:v>-14.691478942213516</c:v>
                </c:pt>
                <c:pt idx="49172">
                  <c:v>-12.242899118511264</c:v>
                </c:pt>
                <c:pt idx="49173">
                  <c:v>-9.1821743388834491</c:v>
                </c:pt>
                <c:pt idx="49174">
                  <c:v>-11.32468168462292</c:v>
                </c:pt>
                <c:pt idx="49175">
                  <c:v>-12.548971596474045</c:v>
                </c:pt>
                <c:pt idx="49176">
                  <c:v>-11.018609206660138</c:v>
                </c:pt>
                <c:pt idx="49177">
                  <c:v>-12.242899118511264</c:v>
                </c:pt>
                <c:pt idx="49178">
                  <c:v>-11.32468168462292</c:v>
                </c:pt>
                <c:pt idx="49179">
                  <c:v>-15.30362389813908</c:v>
                </c:pt>
                <c:pt idx="49180">
                  <c:v>-11.630754162585701</c:v>
                </c:pt>
                <c:pt idx="49181">
                  <c:v>-12.855044074436828</c:v>
                </c:pt>
                <c:pt idx="49182">
                  <c:v>-13.773261508325172</c:v>
                </c:pt>
                <c:pt idx="49183">
                  <c:v>-13.773261508325172</c:v>
                </c:pt>
                <c:pt idx="49184">
                  <c:v>-12.548971596474045</c:v>
                </c:pt>
                <c:pt idx="49185">
                  <c:v>-15.915768854064645</c:v>
                </c:pt>
                <c:pt idx="49186">
                  <c:v>-13.161116552399609</c:v>
                </c:pt>
                <c:pt idx="49187">
                  <c:v>-13.161116552399609</c:v>
                </c:pt>
                <c:pt idx="49188">
                  <c:v>-12.855044074436828</c:v>
                </c:pt>
                <c:pt idx="49189">
                  <c:v>-11.630754162585701</c:v>
                </c:pt>
                <c:pt idx="49190">
                  <c:v>-11.018609206660138</c:v>
                </c:pt>
                <c:pt idx="49191">
                  <c:v>-13.161116552399609</c:v>
                </c:pt>
                <c:pt idx="49192">
                  <c:v>-14.079333986287953</c:v>
                </c:pt>
                <c:pt idx="49193">
                  <c:v>-12.548971596474045</c:v>
                </c:pt>
                <c:pt idx="49194">
                  <c:v>-11.32468168462292</c:v>
                </c:pt>
                <c:pt idx="49195">
                  <c:v>-13.467189030362391</c:v>
                </c:pt>
                <c:pt idx="49196">
                  <c:v>-13.773261508325172</c:v>
                </c:pt>
                <c:pt idx="49197">
                  <c:v>-14.079333986287953</c:v>
                </c:pt>
                <c:pt idx="49198">
                  <c:v>-12.855044074436828</c:v>
                </c:pt>
                <c:pt idx="49199">
                  <c:v>-11.018609206660138</c:v>
                </c:pt>
                <c:pt idx="49200">
                  <c:v>-10.712536728697357</c:v>
                </c:pt>
                <c:pt idx="49201">
                  <c:v>-8.8761018609206666</c:v>
                </c:pt>
                <c:pt idx="49202">
                  <c:v>-7.3457394711067581</c:v>
                </c:pt>
                <c:pt idx="49203">
                  <c:v>-8.8761018609206666</c:v>
                </c:pt>
                <c:pt idx="49204">
                  <c:v>-11.018609206660138</c:v>
                </c:pt>
                <c:pt idx="49205">
                  <c:v>-10.100391772771793</c:v>
                </c:pt>
                <c:pt idx="49206">
                  <c:v>-11.32468168462292</c:v>
                </c:pt>
                <c:pt idx="49207">
                  <c:v>-10.406464250734574</c:v>
                </c:pt>
                <c:pt idx="49208">
                  <c:v>-8.2639569049951032</c:v>
                </c:pt>
                <c:pt idx="49209">
                  <c:v>-12.548971596474045</c:v>
                </c:pt>
                <c:pt idx="49210">
                  <c:v>-11.018609206660138</c:v>
                </c:pt>
                <c:pt idx="49211">
                  <c:v>-10.100391772771793</c:v>
                </c:pt>
                <c:pt idx="49212">
                  <c:v>-13.161116552399609</c:v>
                </c:pt>
                <c:pt idx="49213">
                  <c:v>-10.406464250734574</c:v>
                </c:pt>
                <c:pt idx="49214">
                  <c:v>-10.712536728697357</c:v>
                </c:pt>
                <c:pt idx="49215">
                  <c:v>-11.630754162585701</c:v>
                </c:pt>
                <c:pt idx="49216">
                  <c:v>-16.833986287952989</c:v>
                </c:pt>
                <c:pt idx="49217">
                  <c:v>-15.30362389813908</c:v>
                </c:pt>
                <c:pt idx="49218">
                  <c:v>-13.467189030362391</c:v>
                </c:pt>
                <c:pt idx="49219">
                  <c:v>-14.691478942213516</c:v>
                </c:pt>
                <c:pt idx="49220">
                  <c:v>-13.467189030362391</c:v>
                </c:pt>
                <c:pt idx="49221">
                  <c:v>-11.630754162585701</c:v>
                </c:pt>
                <c:pt idx="49222">
                  <c:v>-8.8761018609206666</c:v>
                </c:pt>
                <c:pt idx="49223">
                  <c:v>-11.936826640548482</c:v>
                </c:pt>
                <c:pt idx="49224">
                  <c:v>-11.936826640548482</c:v>
                </c:pt>
                <c:pt idx="49225">
                  <c:v>-13.467189030362391</c:v>
                </c:pt>
                <c:pt idx="49226">
                  <c:v>-12.855044074436828</c:v>
                </c:pt>
                <c:pt idx="49227">
                  <c:v>-11.936826640548482</c:v>
                </c:pt>
                <c:pt idx="49228">
                  <c:v>-11.936826640548482</c:v>
                </c:pt>
                <c:pt idx="49229">
                  <c:v>-14.079333986287953</c:v>
                </c:pt>
                <c:pt idx="49230">
                  <c:v>-12.242899118511264</c:v>
                </c:pt>
                <c:pt idx="49231">
                  <c:v>-13.161116552399609</c:v>
                </c:pt>
                <c:pt idx="49232">
                  <c:v>-9.7943192948090125</c:v>
                </c:pt>
                <c:pt idx="49233">
                  <c:v>-8.570029382957884</c:v>
                </c:pt>
                <c:pt idx="49234">
                  <c:v>-6.7335945151811956</c:v>
                </c:pt>
                <c:pt idx="49235">
                  <c:v>-6.7335945151811956</c:v>
                </c:pt>
                <c:pt idx="49236">
                  <c:v>-10.712536728697357</c:v>
                </c:pt>
                <c:pt idx="49237">
                  <c:v>-11.630754162585701</c:v>
                </c:pt>
                <c:pt idx="49238">
                  <c:v>-11.32468168462292</c:v>
                </c:pt>
                <c:pt idx="49239">
                  <c:v>-8.8761018609206666</c:v>
                </c:pt>
                <c:pt idx="49240">
                  <c:v>-10.100391772771793</c:v>
                </c:pt>
                <c:pt idx="49241">
                  <c:v>-8.2639569049951032</c:v>
                </c:pt>
                <c:pt idx="49242">
                  <c:v>-10.406464250734574</c:v>
                </c:pt>
                <c:pt idx="49243">
                  <c:v>-10.100391772771793</c:v>
                </c:pt>
                <c:pt idx="49244">
                  <c:v>-11.32468168462292</c:v>
                </c:pt>
                <c:pt idx="49245">
                  <c:v>-12.548971596474045</c:v>
                </c:pt>
                <c:pt idx="49246">
                  <c:v>-11.630754162585701</c:v>
                </c:pt>
                <c:pt idx="49247">
                  <c:v>-14.691478942213516</c:v>
                </c:pt>
                <c:pt idx="49248">
                  <c:v>-13.773261508325172</c:v>
                </c:pt>
                <c:pt idx="49249">
                  <c:v>-13.161116552399609</c:v>
                </c:pt>
                <c:pt idx="49250">
                  <c:v>-12.242899118511264</c:v>
                </c:pt>
                <c:pt idx="49251">
                  <c:v>-14.079333986287953</c:v>
                </c:pt>
                <c:pt idx="49252">
                  <c:v>-7.6518119490695398</c:v>
                </c:pt>
                <c:pt idx="49253">
                  <c:v>-5.8153770812928505</c:v>
                </c:pt>
                <c:pt idx="49254">
                  <c:v>-10.712536728697357</c:v>
                </c:pt>
                <c:pt idx="49255">
                  <c:v>-8.2639569049951032</c:v>
                </c:pt>
                <c:pt idx="49256">
                  <c:v>-10.100391772771793</c:v>
                </c:pt>
                <c:pt idx="49257">
                  <c:v>-7.6518119490695398</c:v>
                </c:pt>
                <c:pt idx="49258">
                  <c:v>-8.8761018609206666</c:v>
                </c:pt>
                <c:pt idx="49259">
                  <c:v>-10.406464250734574</c:v>
                </c:pt>
                <c:pt idx="49260">
                  <c:v>-7.9578844270323223</c:v>
                </c:pt>
                <c:pt idx="49261">
                  <c:v>-11.018609206660138</c:v>
                </c:pt>
                <c:pt idx="49262">
                  <c:v>-10.100391772771793</c:v>
                </c:pt>
                <c:pt idx="49263">
                  <c:v>-12.548971596474045</c:v>
                </c:pt>
                <c:pt idx="49264">
                  <c:v>-12.242899118511264</c:v>
                </c:pt>
                <c:pt idx="49265">
                  <c:v>-10.406464250734574</c:v>
                </c:pt>
                <c:pt idx="49266">
                  <c:v>-8.8761018609206666</c:v>
                </c:pt>
                <c:pt idx="49267">
                  <c:v>-10.100391772771793</c:v>
                </c:pt>
                <c:pt idx="49268">
                  <c:v>-11.630754162585701</c:v>
                </c:pt>
                <c:pt idx="49269">
                  <c:v>-10.712536728697357</c:v>
                </c:pt>
                <c:pt idx="49270">
                  <c:v>-12.548971596474045</c:v>
                </c:pt>
                <c:pt idx="49271">
                  <c:v>-11.630754162585701</c:v>
                </c:pt>
                <c:pt idx="49272">
                  <c:v>-11.936826640548482</c:v>
                </c:pt>
                <c:pt idx="49273">
                  <c:v>-10.100391772771793</c:v>
                </c:pt>
                <c:pt idx="49274">
                  <c:v>-11.32468168462292</c:v>
                </c:pt>
                <c:pt idx="49275">
                  <c:v>-8.2639569049951032</c:v>
                </c:pt>
                <c:pt idx="49276">
                  <c:v>-10.406464250734574</c:v>
                </c:pt>
                <c:pt idx="49277">
                  <c:v>-8.570029382957884</c:v>
                </c:pt>
                <c:pt idx="49278">
                  <c:v>-9.1821743388834491</c:v>
                </c:pt>
                <c:pt idx="49279">
                  <c:v>-8.2639569049951032</c:v>
                </c:pt>
                <c:pt idx="49280">
                  <c:v>-7.9578844270323223</c:v>
                </c:pt>
                <c:pt idx="49281">
                  <c:v>-11.018609206660138</c:v>
                </c:pt>
                <c:pt idx="49282">
                  <c:v>-11.630754162585701</c:v>
                </c:pt>
                <c:pt idx="49283">
                  <c:v>-11.018609206660138</c:v>
                </c:pt>
                <c:pt idx="49284">
                  <c:v>-11.018609206660138</c:v>
                </c:pt>
                <c:pt idx="49285">
                  <c:v>-11.936826640548482</c:v>
                </c:pt>
                <c:pt idx="49286">
                  <c:v>-13.467189030362391</c:v>
                </c:pt>
                <c:pt idx="49287">
                  <c:v>-9.7943192948090125</c:v>
                </c:pt>
                <c:pt idx="49288">
                  <c:v>-10.100391772771793</c:v>
                </c:pt>
                <c:pt idx="49289">
                  <c:v>-11.32468168462292</c:v>
                </c:pt>
                <c:pt idx="49290">
                  <c:v>-14.9975514201763</c:v>
                </c:pt>
                <c:pt idx="49291">
                  <c:v>-14.691478942213516</c:v>
                </c:pt>
                <c:pt idx="49292">
                  <c:v>-12.548971596474045</c:v>
                </c:pt>
                <c:pt idx="49293">
                  <c:v>-13.773261508325172</c:v>
                </c:pt>
                <c:pt idx="49294">
                  <c:v>-13.467189030362391</c:v>
                </c:pt>
                <c:pt idx="49295">
                  <c:v>-13.773261508325172</c:v>
                </c:pt>
                <c:pt idx="49296">
                  <c:v>-13.161116552399609</c:v>
                </c:pt>
                <c:pt idx="49297">
                  <c:v>-14.385406464250735</c:v>
                </c:pt>
                <c:pt idx="49298">
                  <c:v>-14.385406464250735</c:v>
                </c:pt>
                <c:pt idx="49299">
                  <c:v>-14.385406464250735</c:v>
                </c:pt>
                <c:pt idx="49300">
                  <c:v>-14.691478942213516</c:v>
                </c:pt>
                <c:pt idx="49301">
                  <c:v>-15.60969637610186</c:v>
                </c:pt>
                <c:pt idx="49302">
                  <c:v>-13.467189030362391</c:v>
                </c:pt>
                <c:pt idx="49303">
                  <c:v>-14.9975514201763</c:v>
                </c:pt>
                <c:pt idx="49304">
                  <c:v>-12.548971596474045</c:v>
                </c:pt>
                <c:pt idx="49305">
                  <c:v>-13.467189030362391</c:v>
                </c:pt>
                <c:pt idx="49306">
                  <c:v>-12.242899118511264</c:v>
                </c:pt>
                <c:pt idx="49307">
                  <c:v>-11.018609206660138</c:v>
                </c:pt>
                <c:pt idx="49308">
                  <c:v>-12.855044074436828</c:v>
                </c:pt>
                <c:pt idx="49309">
                  <c:v>-13.773261508325172</c:v>
                </c:pt>
                <c:pt idx="49310">
                  <c:v>-15.30362389813908</c:v>
                </c:pt>
                <c:pt idx="49311">
                  <c:v>-13.773261508325172</c:v>
                </c:pt>
                <c:pt idx="49312">
                  <c:v>-11.018609206660138</c:v>
                </c:pt>
                <c:pt idx="49313">
                  <c:v>-11.32468168462292</c:v>
                </c:pt>
                <c:pt idx="49314">
                  <c:v>-11.32468168462292</c:v>
                </c:pt>
                <c:pt idx="49315">
                  <c:v>-12.242899118511264</c:v>
                </c:pt>
                <c:pt idx="49316">
                  <c:v>-12.548971596474045</c:v>
                </c:pt>
                <c:pt idx="49317">
                  <c:v>-13.161116552399609</c:v>
                </c:pt>
                <c:pt idx="49318">
                  <c:v>-10.100391772771793</c:v>
                </c:pt>
                <c:pt idx="49319">
                  <c:v>-8.570029382957884</c:v>
                </c:pt>
                <c:pt idx="49320">
                  <c:v>-8.8761018609206666</c:v>
                </c:pt>
                <c:pt idx="49321">
                  <c:v>-12.855044074436828</c:v>
                </c:pt>
                <c:pt idx="49322">
                  <c:v>-15.915768854064645</c:v>
                </c:pt>
                <c:pt idx="49323">
                  <c:v>-13.161116552399609</c:v>
                </c:pt>
                <c:pt idx="49324">
                  <c:v>-10.100391772771793</c:v>
                </c:pt>
                <c:pt idx="49325">
                  <c:v>-7.9578844270323223</c:v>
                </c:pt>
                <c:pt idx="49326">
                  <c:v>-8.570029382957884</c:v>
                </c:pt>
                <c:pt idx="49327">
                  <c:v>-5.2032321253672871</c:v>
                </c:pt>
                <c:pt idx="49328">
                  <c:v>-11.630754162585701</c:v>
                </c:pt>
                <c:pt idx="49329">
                  <c:v>-12.242899118511264</c:v>
                </c:pt>
                <c:pt idx="49330">
                  <c:v>-12.855044074436828</c:v>
                </c:pt>
                <c:pt idx="49331">
                  <c:v>-10.712536728697357</c:v>
                </c:pt>
                <c:pt idx="49332">
                  <c:v>-9.1821743388834491</c:v>
                </c:pt>
                <c:pt idx="49333">
                  <c:v>-9.1821743388834491</c:v>
                </c:pt>
                <c:pt idx="49334">
                  <c:v>-8.570029382957884</c:v>
                </c:pt>
                <c:pt idx="49335">
                  <c:v>-8.570029382957884</c:v>
                </c:pt>
                <c:pt idx="49336">
                  <c:v>-11.32468168462292</c:v>
                </c:pt>
                <c:pt idx="49337">
                  <c:v>-10.100391772771793</c:v>
                </c:pt>
                <c:pt idx="49338">
                  <c:v>-10.100391772771793</c:v>
                </c:pt>
                <c:pt idx="49339">
                  <c:v>-11.018609206660138</c:v>
                </c:pt>
                <c:pt idx="49340">
                  <c:v>-14.079333986287953</c:v>
                </c:pt>
                <c:pt idx="49341">
                  <c:v>-8.570029382957884</c:v>
                </c:pt>
                <c:pt idx="49342">
                  <c:v>-9.7943192948090125</c:v>
                </c:pt>
                <c:pt idx="49343">
                  <c:v>-12.855044074436828</c:v>
                </c:pt>
                <c:pt idx="49344">
                  <c:v>-12.242899118511264</c:v>
                </c:pt>
                <c:pt idx="49345">
                  <c:v>-12.855044074436828</c:v>
                </c:pt>
                <c:pt idx="49346">
                  <c:v>-14.691478942213516</c:v>
                </c:pt>
                <c:pt idx="49347">
                  <c:v>-14.079333986287953</c:v>
                </c:pt>
                <c:pt idx="49348">
                  <c:v>-13.161116552399609</c:v>
                </c:pt>
                <c:pt idx="49349">
                  <c:v>-13.467189030362391</c:v>
                </c:pt>
                <c:pt idx="49350">
                  <c:v>-11.32468168462292</c:v>
                </c:pt>
                <c:pt idx="49351">
                  <c:v>-11.018609206660138</c:v>
                </c:pt>
                <c:pt idx="49352">
                  <c:v>-10.100391772771793</c:v>
                </c:pt>
                <c:pt idx="49353">
                  <c:v>-7.6518119490695398</c:v>
                </c:pt>
                <c:pt idx="49354">
                  <c:v>-9.1821743388834491</c:v>
                </c:pt>
                <c:pt idx="49355">
                  <c:v>-10.406464250734574</c:v>
                </c:pt>
                <c:pt idx="49356">
                  <c:v>-7.6518119490695398</c:v>
                </c:pt>
                <c:pt idx="49357">
                  <c:v>-11.018609206660138</c:v>
                </c:pt>
                <c:pt idx="49358">
                  <c:v>-11.018609206660138</c:v>
                </c:pt>
                <c:pt idx="49359">
                  <c:v>-11.32468168462292</c:v>
                </c:pt>
                <c:pt idx="49360">
                  <c:v>-7.3457394711067581</c:v>
                </c:pt>
                <c:pt idx="49361">
                  <c:v>-5.5093046033300688</c:v>
                </c:pt>
                <c:pt idx="49362">
                  <c:v>-6.4275220372184139</c:v>
                </c:pt>
                <c:pt idx="49363">
                  <c:v>-8.2639569049951032</c:v>
                </c:pt>
                <c:pt idx="49364">
                  <c:v>-7.3457394711067581</c:v>
                </c:pt>
                <c:pt idx="49365">
                  <c:v>-8.2639569049951032</c:v>
                </c:pt>
                <c:pt idx="49366">
                  <c:v>-7.9578844270323223</c:v>
                </c:pt>
                <c:pt idx="49367">
                  <c:v>-6.4275220372184139</c:v>
                </c:pt>
                <c:pt idx="49368">
                  <c:v>-7.0396669931439764</c:v>
                </c:pt>
                <c:pt idx="49369">
                  <c:v>-7.3457394711067581</c:v>
                </c:pt>
                <c:pt idx="49370">
                  <c:v>-11.936826640548482</c:v>
                </c:pt>
                <c:pt idx="49371">
                  <c:v>-10.712536728697357</c:v>
                </c:pt>
                <c:pt idx="49372">
                  <c:v>-11.936826640548482</c:v>
                </c:pt>
                <c:pt idx="49373">
                  <c:v>-12.855044074436828</c:v>
                </c:pt>
                <c:pt idx="49374">
                  <c:v>-13.773261508325172</c:v>
                </c:pt>
                <c:pt idx="49375">
                  <c:v>-12.242899118511264</c:v>
                </c:pt>
                <c:pt idx="49376">
                  <c:v>-12.548971596474045</c:v>
                </c:pt>
                <c:pt idx="49377">
                  <c:v>-13.161116552399609</c:v>
                </c:pt>
                <c:pt idx="49378">
                  <c:v>-10.100391772771793</c:v>
                </c:pt>
                <c:pt idx="49379">
                  <c:v>-12.548971596474045</c:v>
                </c:pt>
                <c:pt idx="49380">
                  <c:v>-12.855044074436828</c:v>
                </c:pt>
                <c:pt idx="49381">
                  <c:v>-11.630754162585701</c:v>
                </c:pt>
                <c:pt idx="49382">
                  <c:v>-10.406464250734574</c:v>
                </c:pt>
                <c:pt idx="49383">
                  <c:v>-10.100391772771793</c:v>
                </c:pt>
                <c:pt idx="49384">
                  <c:v>-8.2639569049951032</c:v>
                </c:pt>
                <c:pt idx="49385">
                  <c:v>-10.100391772771793</c:v>
                </c:pt>
                <c:pt idx="49386">
                  <c:v>-12.548971596474045</c:v>
                </c:pt>
                <c:pt idx="49387">
                  <c:v>-10.712536728697357</c:v>
                </c:pt>
                <c:pt idx="49388">
                  <c:v>-12.242899118511264</c:v>
                </c:pt>
                <c:pt idx="49389">
                  <c:v>-10.406464250734574</c:v>
                </c:pt>
                <c:pt idx="49390">
                  <c:v>-10.712536728697357</c:v>
                </c:pt>
                <c:pt idx="49391">
                  <c:v>-10.406464250734574</c:v>
                </c:pt>
                <c:pt idx="49392">
                  <c:v>-12.242899118511264</c:v>
                </c:pt>
                <c:pt idx="49393">
                  <c:v>-11.630754162585701</c:v>
                </c:pt>
                <c:pt idx="49394">
                  <c:v>-12.855044074436828</c:v>
                </c:pt>
                <c:pt idx="49395">
                  <c:v>-15.30362389813908</c:v>
                </c:pt>
                <c:pt idx="49396">
                  <c:v>-13.161116552399609</c:v>
                </c:pt>
                <c:pt idx="49397">
                  <c:v>-13.467189030362391</c:v>
                </c:pt>
                <c:pt idx="49398">
                  <c:v>-10.100391772771793</c:v>
                </c:pt>
                <c:pt idx="49399">
                  <c:v>-13.467189030362391</c:v>
                </c:pt>
                <c:pt idx="49400">
                  <c:v>-11.630754162585701</c:v>
                </c:pt>
                <c:pt idx="49401">
                  <c:v>-11.32468168462292</c:v>
                </c:pt>
                <c:pt idx="49402">
                  <c:v>-10.100391772771793</c:v>
                </c:pt>
                <c:pt idx="49403">
                  <c:v>-10.712536728697357</c:v>
                </c:pt>
                <c:pt idx="49404">
                  <c:v>-14.079333986287953</c:v>
                </c:pt>
                <c:pt idx="49405">
                  <c:v>-9.1821743388834491</c:v>
                </c:pt>
                <c:pt idx="49406">
                  <c:v>-14.079333986287953</c:v>
                </c:pt>
                <c:pt idx="49407">
                  <c:v>-13.467189030362391</c:v>
                </c:pt>
                <c:pt idx="49408">
                  <c:v>-13.467189030362391</c:v>
                </c:pt>
                <c:pt idx="49409">
                  <c:v>-11.32468168462292</c:v>
                </c:pt>
                <c:pt idx="49410">
                  <c:v>-7.6518119490695398</c:v>
                </c:pt>
                <c:pt idx="49411">
                  <c:v>-11.630754162585701</c:v>
                </c:pt>
                <c:pt idx="49412">
                  <c:v>-10.406464250734574</c:v>
                </c:pt>
                <c:pt idx="49413">
                  <c:v>-11.018609206660138</c:v>
                </c:pt>
                <c:pt idx="49414">
                  <c:v>-9.7943192948090125</c:v>
                </c:pt>
                <c:pt idx="49415">
                  <c:v>-13.161116552399609</c:v>
                </c:pt>
                <c:pt idx="49416">
                  <c:v>-7.9578844270323223</c:v>
                </c:pt>
                <c:pt idx="49417">
                  <c:v>-7.9578844270323223</c:v>
                </c:pt>
                <c:pt idx="49418">
                  <c:v>-10.100391772771793</c:v>
                </c:pt>
                <c:pt idx="49419">
                  <c:v>-11.018609206660138</c:v>
                </c:pt>
                <c:pt idx="49420">
                  <c:v>-11.936826640548482</c:v>
                </c:pt>
                <c:pt idx="49421">
                  <c:v>-10.712536728697357</c:v>
                </c:pt>
                <c:pt idx="49422">
                  <c:v>-12.855044074436828</c:v>
                </c:pt>
                <c:pt idx="49423">
                  <c:v>-10.406464250734574</c:v>
                </c:pt>
                <c:pt idx="49424">
                  <c:v>-8.8761018609206666</c:v>
                </c:pt>
                <c:pt idx="49425">
                  <c:v>-8.8761018609206666</c:v>
                </c:pt>
                <c:pt idx="49426">
                  <c:v>-4.8971596474045063</c:v>
                </c:pt>
                <c:pt idx="49427">
                  <c:v>-6.7335945151811956</c:v>
                </c:pt>
                <c:pt idx="49428">
                  <c:v>-11.32468168462292</c:v>
                </c:pt>
                <c:pt idx="49429">
                  <c:v>-11.018609206660138</c:v>
                </c:pt>
                <c:pt idx="49430">
                  <c:v>-7.3457394711067581</c:v>
                </c:pt>
                <c:pt idx="49431">
                  <c:v>-9.1821743388834491</c:v>
                </c:pt>
                <c:pt idx="49432">
                  <c:v>-11.018609206660138</c:v>
                </c:pt>
                <c:pt idx="49433">
                  <c:v>-8.570029382957884</c:v>
                </c:pt>
                <c:pt idx="49434">
                  <c:v>-7.6518119490695398</c:v>
                </c:pt>
                <c:pt idx="49435">
                  <c:v>-6.1214495592556322</c:v>
                </c:pt>
                <c:pt idx="49436">
                  <c:v>-6.7335945151811956</c:v>
                </c:pt>
                <c:pt idx="49437">
                  <c:v>-7.6518119490695398</c:v>
                </c:pt>
                <c:pt idx="49438">
                  <c:v>-8.8761018609206666</c:v>
                </c:pt>
                <c:pt idx="49439">
                  <c:v>-7.0396669931439764</c:v>
                </c:pt>
                <c:pt idx="49440">
                  <c:v>-9.7943192948090125</c:v>
                </c:pt>
                <c:pt idx="49441">
                  <c:v>-14.691478942213516</c:v>
                </c:pt>
                <c:pt idx="49442">
                  <c:v>-12.855044074436828</c:v>
                </c:pt>
                <c:pt idx="49443">
                  <c:v>-10.406464250734574</c:v>
                </c:pt>
                <c:pt idx="49444">
                  <c:v>-10.100391772771793</c:v>
                </c:pt>
                <c:pt idx="49445">
                  <c:v>-11.630754162585701</c:v>
                </c:pt>
                <c:pt idx="49446">
                  <c:v>-14.079333986287953</c:v>
                </c:pt>
                <c:pt idx="49447">
                  <c:v>-11.32468168462292</c:v>
                </c:pt>
                <c:pt idx="49448">
                  <c:v>-13.161116552399609</c:v>
                </c:pt>
                <c:pt idx="49449">
                  <c:v>-14.9975514201763</c:v>
                </c:pt>
                <c:pt idx="49450">
                  <c:v>-10.100391772771793</c:v>
                </c:pt>
                <c:pt idx="49451">
                  <c:v>-12.242899118511264</c:v>
                </c:pt>
                <c:pt idx="49452">
                  <c:v>-13.161116552399609</c:v>
                </c:pt>
                <c:pt idx="49453">
                  <c:v>-12.242899118511264</c:v>
                </c:pt>
                <c:pt idx="49454">
                  <c:v>-12.242899118511264</c:v>
                </c:pt>
                <c:pt idx="49455">
                  <c:v>-10.406464250734574</c:v>
                </c:pt>
                <c:pt idx="49456">
                  <c:v>-8.570029382957884</c:v>
                </c:pt>
                <c:pt idx="49457">
                  <c:v>-9.7943192948090125</c:v>
                </c:pt>
                <c:pt idx="49458">
                  <c:v>-9.7943192948090125</c:v>
                </c:pt>
                <c:pt idx="49459">
                  <c:v>-8.2639569049951032</c:v>
                </c:pt>
                <c:pt idx="49460">
                  <c:v>-9.1821743388834491</c:v>
                </c:pt>
                <c:pt idx="49461">
                  <c:v>-14.691478942213516</c:v>
                </c:pt>
                <c:pt idx="49462">
                  <c:v>-12.855044074436828</c:v>
                </c:pt>
                <c:pt idx="49463">
                  <c:v>-14.079333986287953</c:v>
                </c:pt>
                <c:pt idx="49464">
                  <c:v>-12.548971596474045</c:v>
                </c:pt>
                <c:pt idx="49465">
                  <c:v>-11.936826640548482</c:v>
                </c:pt>
                <c:pt idx="49466">
                  <c:v>-11.630754162585701</c:v>
                </c:pt>
                <c:pt idx="49467">
                  <c:v>-11.018609206660138</c:v>
                </c:pt>
                <c:pt idx="49468">
                  <c:v>-10.100391772771793</c:v>
                </c:pt>
                <c:pt idx="49469">
                  <c:v>-6.4275220372184139</c:v>
                </c:pt>
                <c:pt idx="49470">
                  <c:v>-10.100391772771793</c:v>
                </c:pt>
                <c:pt idx="49471">
                  <c:v>-13.161116552399609</c:v>
                </c:pt>
                <c:pt idx="49472">
                  <c:v>-14.079333986287953</c:v>
                </c:pt>
                <c:pt idx="49473">
                  <c:v>-15.60969637610186</c:v>
                </c:pt>
                <c:pt idx="49474">
                  <c:v>-14.9975514201763</c:v>
                </c:pt>
                <c:pt idx="49475">
                  <c:v>-14.385406464250735</c:v>
                </c:pt>
                <c:pt idx="49476">
                  <c:v>-13.773261508325172</c:v>
                </c:pt>
                <c:pt idx="49477">
                  <c:v>-14.385406464250735</c:v>
                </c:pt>
                <c:pt idx="49478">
                  <c:v>-13.467189030362391</c:v>
                </c:pt>
                <c:pt idx="49479">
                  <c:v>-13.773261508325172</c:v>
                </c:pt>
                <c:pt idx="49480">
                  <c:v>-12.855044074436828</c:v>
                </c:pt>
                <c:pt idx="49481">
                  <c:v>-10.406464250734574</c:v>
                </c:pt>
                <c:pt idx="49482">
                  <c:v>-14.9975514201763</c:v>
                </c:pt>
                <c:pt idx="49483">
                  <c:v>-15.60969637610186</c:v>
                </c:pt>
                <c:pt idx="49484">
                  <c:v>-13.467189030362391</c:v>
                </c:pt>
                <c:pt idx="49485">
                  <c:v>-14.385406464250735</c:v>
                </c:pt>
                <c:pt idx="49486">
                  <c:v>-11.630754162585701</c:v>
                </c:pt>
                <c:pt idx="49487">
                  <c:v>-13.161116552399609</c:v>
                </c:pt>
                <c:pt idx="49488">
                  <c:v>-13.161116552399609</c:v>
                </c:pt>
                <c:pt idx="49489">
                  <c:v>-12.855044074436828</c:v>
                </c:pt>
                <c:pt idx="49490">
                  <c:v>-15.60969637610186</c:v>
                </c:pt>
                <c:pt idx="49491">
                  <c:v>-15.60969637610186</c:v>
                </c:pt>
                <c:pt idx="49492">
                  <c:v>-11.32468168462292</c:v>
                </c:pt>
                <c:pt idx="49493">
                  <c:v>-12.548971596474045</c:v>
                </c:pt>
                <c:pt idx="49494">
                  <c:v>-11.018609206660138</c:v>
                </c:pt>
                <c:pt idx="49495">
                  <c:v>-12.855044074436828</c:v>
                </c:pt>
                <c:pt idx="49496">
                  <c:v>-11.32468168462292</c:v>
                </c:pt>
                <c:pt idx="49497">
                  <c:v>-11.936826640548482</c:v>
                </c:pt>
                <c:pt idx="49498">
                  <c:v>-10.100391772771793</c:v>
                </c:pt>
                <c:pt idx="49499">
                  <c:v>-9.7943192948090125</c:v>
                </c:pt>
                <c:pt idx="49500">
                  <c:v>-11.32468168462292</c:v>
                </c:pt>
                <c:pt idx="49501">
                  <c:v>-11.018609206660138</c:v>
                </c:pt>
                <c:pt idx="49502">
                  <c:v>-9.7943192948090125</c:v>
                </c:pt>
                <c:pt idx="49503">
                  <c:v>-10.100391772771793</c:v>
                </c:pt>
                <c:pt idx="49504">
                  <c:v>-13.467189030362391</c:v>
                </c:pt>
                <c:pt idx="49505">
                  <c:v>-13.467189030362391</c:v>
                </c:pt>
                <c:pt idx="49506">
                  <c:v>-13.161116552399609</c:v>
                </c:pt>
                <c:pt idx="49507">
                  <c:v>-11.936826640548482</c:v>
                </c:pt>
                <c:pt idx="49508">
                  <c:v>-10.712536728697357</c:v>
                </c:pt>
                <c:pt idx="49509">
                  <c:v>-12.548971596474045</c:v>
                </c:pt>
                <c:pt idx="49510">
                  <c:v>-13.467189030362391</c:v>
                </c:pt>
                <c:pt idx="49511">
                  <c:v>-12.242899118511264</c:v>
                </c:pt>
                <c:pt idx="49512">
                  <c:v>-10.100391772771793</c:v>
                </c:pt>
                <c:pt idx="49513">
                  <c:v>-11.018609206660138</c:v>
                </c:pt>
                <c:pt idx="49514">
                  <c:v>-11.32468168462292</c:v>
                </c:pt>
                <c:pt idx="49515">
                  <c:v>-14.9975514201763</c:v>
                </c:pt>
                <c:pt idx="49516">
                  <c:v>-14.385406464250735</c:v>
                </c:pt>
                <c:pt idx="49517">
                  <c:v>-12.242899118511264</c:v>
                </c:pt>
                <c:pt idx="49518">
                  <c:v>-10.406464250734574</c:v>
                </c:pt>
                <c:pt idx="49519">
                  <c:v>-10.100391772771793</c:v>
                </c:pt>
                <c:pt idx="49520">
                  <c:v>-10.712536728697357</c:v>
                </c:pt>
                <c:pt idx="49521">
                  <c:v>-12.242899118511264</c:v>
                </c:pt>
                <c:pt idx="49522">
                  <c:v>-9.7943192948090125</c:v>
                </c:pt>
                <c:pt idx="49523">
                  <c:v>-11.018609206660138</c:v>
                </c:pt>
                <c:pt idx="49524">
                  <c:v>-14.079333986287953</c:v>
                </c:pt>
                <c:pt idx="49525">
                  <c:v>-12.548971596474045</c:v>
                </c:pt>
                <c:pt idx="49526">
                  <c:v>-12.242899118511264</c:v>
                </c:pt>
                <c:pt idx="49527">
                  <c:v>-10.406464250734574</c:v>
                </c:pt>
                <c:pt idx="49528">
                  <c:v>-9.7943192948090125</c:v>
                </c:pt>
                <c:pt idx="49529">
                  <c:v>-14.385406464250735</c:v>
                </c:pt>
                <c:pt idx="49530">
                  <c:v>-11.630754162585701</c:v>
                </c:pt>
                <c:pt idx="49531">
                  <c:v>-12.548971596474045</c:v>
                </c:pt>
                <c:pt idx="49532">
                  <c:v>-10.100391772771793</c:v>
                </c:pt>
                <c:pt idx="49533">
                  <c:v>-14.079333986287953</c:v>
                </c:pt>
                <c:pt idx="49534">
                  <c:v>-12.855044074436828</c:v>
                </c:pt>
                <c:pt idx="49535">
                  <c:v>-10.712536728697357</c:v>
                </c:pt>
                <c:pt idx="49536">
                  <c:v>-13.773261508325172</c:v>
                </c:pt>
                <c:pt idx="49537">
                  <c:v>-13.467189030362391</c:v>
                </c:pt>
                <c:pt idx="49538">
                  <c:v>-11.32468168462292</c:v>
                </c:pt>
                <c:pt idx="49539">
                  <c:v>-11.936826640548482</c:v>
                </c:pt>
                <c:pt idx="49540">
                  <c:v>-14.9975514201763</c:v>
                </c:pt>
                <c:pt idx="49541">
                  <c:v>-13.773261508325172</c:v>
                </c:pt>
                <c:pt idx="49542">
                  <c:v>-14.079333986287953</c:v>
                </c:pt>
                <c:pt idx="49543">
                  <c:v>-14.691478942213516</c:v>
                </c:pt>
                <c:pt idx="49544">
                  <c:v>-14.691478942213516</c:v>
                </c:pt>
                <c:pt idx="49545">
                  <c:v>-14.9975514201763</c:v>
                </c:pt>
                <c:pt idx="49546">
                  <c:v>-8.570029382957884</c:v>
                </c:pt>
                <c:pt idx="49547">
                  <c:v>-11.630754162585701</c:v>
                </c:pt>
                <c:pt idx="49548">
                  <c:v>-11.32468168462292</c:v>
                </c:pt>
                <c:pt idx="49549">
                  <c:v>-11.018609206660138</c:v>
                </c:pt>
                <c:pt idx="49550">
                  <c:v>-12.242899118511264</c:v>
                </c:pt>
                <c:pt idx="49551">
                  <c:v>-11.936826640548482</c:v>
                </c:pt>
                <c:pt idx="49552">
                  <c:v>-12.548971596474045</c:v>
                </c:pt>
                <c:pt idx="49553">
                  <c:v>-9.7943192948090125</c:v>
                </c:pt>
                <c:pt idx="49554">
                  <c:v>-10.100391772771793</c:v>
                </c:pt>
                <c:pt idx="49555">
                  <c:v>-11.936826640548482</c:v>
                </c:pt>
                <c:pt idx="49556">
                  <c:v>-11.630754162585701</c:v>
                </c:pt>
                <c:pt idx="49557">
                  <c:v>-15.60969637610186</c:v>
                </c:pt>
                <c:pt idx="49558">
                  <c:v>-13.161116552399609</c:v>
                </c:pt>
                <c:pt idx="49559">
                  <c:v>-11.936826640548482</c:v>
                </c:pt>
                <c:pt idx="49560">
                  <c:v>-11.630754162585701</c:v>
                </c:pt>
                <c:pt idx="49561">
                  <c:v>-11.936826640548482</c:v>
                </c:pt>
                <c:pt idx="49562">
                  <c:v>-11.32468168462292</c:v>
                </c:pt>
                <c:pt idx="49563">
                  <c:v>-10.712536728697357</c:v>
                </c:pt>
                <c:pt idx="49564">
                  <c:v>-12.855044074436828</c:v>
                </c:pt>
                <c:pt idx="49565">
                  <c:v>-13.467189030362391</c:v>
                </c:pt>
                <c:pt idx="49566">
                  <c:v>-12.242899118511264</c:v>
                </c:pt>
                <c:pt idx="49567">
                  <c:v>-11.936826640548482</c:v>
                </c:pt>
                <c:pt idx="49568">
                  <c:v>-12.855044074436828</c:v>
                </c:pt>
                <c:pt idx="49569">
                  <c:v>-11.936826640548482</c:v>
                </c:pt>
                <c:pt idx="49570">
                  <c:v>-13.161116552399609</c:v>
                </c:pt>
                <c:pt idx="49571">
                  <c:v>-13.773261508325172</c:v>
                </c:pt>
                <c:pt idx="49572">
                  <c:v>-10.712536728697357</c:v>
                </c:pt>
                <c:pt idx="49573">
                  <c:v>-10.406464250734574</c:v>
                </c:pt>
                <c:pt idx="49574">
                  <c:v>-9.7943192948090125</c:v>
                </c:pt>
                <c:pt idx="49575">
                  <c:v>-10.712536728697357</c:v>
                </c:pt>
                <c:pt idx="49576">
                  <c:v>-8.2639569049951032</c:v>
                </c:pt>
                <c:pt idx="49577">
                  <c:v>-11.32468168462292</c:v>
                </c:pt>
                <c:pt idx="49578">
                  <c:v>-12.855044074436828</c:v>
                </c:pt>
                <c:pt idx="49579">
                  <c:v>-13.773261508325172</c:v>
                </c:pt>
                <c:pt idx="49580">
                  <c:v>-9.1821743388834491</c:v>
                </c:pt>
                <c:pt idx="49581">
                  <c:v>-11.018609206660138</c:v>
                </c:pt>
                <c:pt idx="49582">
                  <c:v>-14.079333986287953</c:v>
                </c:pt>
                <c:pt idx="49583">
                  <c:v>-15.30362389813908</c:v>
                </c:pt>
                <c:pt idx="49584">
                  <c:v>-11.936826640548482</c:v>
                </c:pt>
                <c:pt idx="49585">
                  <c:v>-11.630754162585701</c:v>
                </c:pt>
                <c:pt idx="49586">
                  <c:v>-9.1821743388834491</c:v>
                </c:pt>
                <c:pt idx="49587">
                  <c:v>-10.406464250734574</c:v>
                </c:pt>
                <c:pt idx="49588">
                  <c:v>-13.467189030362391</c:v>
                </c:pt>
                <c:pt idx="49589">
                  <c:v>-9.1821743388834491</c:v>
                </c:pt>
                <c:pt idx="49590">
                  <c:v>-11.32468168462292</c:v>
                </c:pt>
                <c:pt idx="49591">
                  <c:v>-8.2639569049951032</c:v>
                </c:pt>
                <c:pt idx="49592">
                  <c:v>-13.467189030362391</c:v>
                </c:pt>
                <c:pt idx="49593">
                  <c:v>-14.385406464250735</c:v>
                </c:pt>
                <c:pt idx="49594">
                  <c:v>-13.467189030362391</c:v>
                </c:pt>
                <c:pt idx="49595">
                  <c:v>-13.773261508325172</c:v>
                </c:pt>
                <c:pt idx="49596">
                  <c:v>-15.30362389813908</c:v>
                </c:pt>
                <c:pt idx="49597">
                  <c:v>-15.60969637610186</c:v>
                </c:pt>
                <c:pt idx="49598">
                  <c:v>-14.691478942213516</c:v>
                </c:pt>
                <c:pt idx="49599">
                  <c:v>-12.855044074436828</c:v>
                </c:pt>
                <c:pt idx="49600">
                  <c:v>-11.936826640548482</c:v>
                </c:pt>
                <c:pt idx="49601">
                  <c:v>-8.2639569049951032</c:v>
                </c:pt>
                <c:pt idx="49602">
                  <c:v>-7.0396669931439764</c:v>
                </c:pt>
                <c:pt idx="49603">
                  <c:v>-8.570029382957884</c:v>
                </c:pt>
                <c:pt idx="49604">
                  <c:v>-11.630754162585701</c:v>
                </c:pt>
                <c:pt idx="49605">
                  <c:v>-8.8761018609206666</c:v>
                </c:pt>
                <c:pt idx="49606">
                  <c:v>-9.7943192948090125</c:v>
                </c:pt>
                <c:pt idx="49607">
                  <c:v>-9.1821743388834491</c:v>
                </c:pt>
                <c:pt idx="49608">
                  <c:v>-11.630754162585701</c:v>
                </c:pt>
                <c:pt idx="49609">
                  <c:v>-13.773261508325172</c:v>
                </c:pt>
                <c:pt idx="49610">
                  <c:v>-14.691478942213516</c:v>
                </c:pt>
                <c:pt idx="49611">
                  <c:v>-13.773261508325172</c:v>
                </c:pt>
                <c:pt idx="49612">
                  <c:v>-12.548971596474045</c:v>
                </c:pt>
                <c:pt idx="49613">
                  <c:v>-11.936826640548482</c:v>
                </c:pt>
                <c:pt idx="49614">
                  <c:v>-12.242899118511264</c:v>
                </c:pt>
                <c:pt idx="49615">
                  <c:v>-15.60969637610186</c:v>
                </c:pt>
                <c:pt idx="49616">
                  <c:v>-12.855044074436828</c:v>
                </c:pt>
                <c:pt idx="49617">
                  <c:v>-14.385406464250735</c:v>
                </c:pt>
                <c:pt idx="49618">
                  <c:v>-11.630754162585701</c:v>
                </c:pt>
                <c:pt idx="49619">
                  <c:v>-14.9975514201763</c:v>
                </c:pt>
                <c:pt idx="49620">
                  <c:v>-14.691478942213516</c:v>
                </c:pt>
                <c:pt idx="49621">
                  <c:v>-14.385406464250735</c:v>
                </c:pt>
                <c:pt idx="49622">
                  <c:v>-12.855044074436828</c:v>
                </c:pt>
                <c:pt idx="49623">
                  <c:v>-14.385406464250735</c:v>
                </c:pt>
                <c:pt idx="49624">
                  <c:v>-11.936826640548482</c:v>
                </c:pt>
                <c:pt idx="49625">
                  <c:v>-11.630754162585701</c:v>
                </c:pt>
                <c:pt idx="49626">
                  <c:v>-12.242899118511264</c:v>
                </c:pt>
                <c:pt idx="49627">
                  <c:v>-13.161116552399609</c:v>
                </c:pt>
                <c:pt idx="49628">
                  <c:v>-12.548971596474045</c:v>
                </c:pt>
                <c:pt idx="49629">
                  <c:v>-16.527913809990206</c:v>
                </c:pt>
                <c:pt idx="49630">
                  <c:v>-17.446131243878551</c:v>
                </c:pt>
                <c:pt idx="49631">
                  <c:v>-18.058276199804116</c:v>
                </c:pt>
                <c:pt idx="49632">
                  <c:v>-15.60969637610186</c:v>
                </c:pt>
                <c:pt idx="49633">
                  <c:v>-13.773261508325172</c:v>
                </c:pt>
                <c:pt idx="49634">
                  <c:v>-19.894613124387856</c:v>
                </c:pt>
                <c:pt idx="49635">
                  <c:v>-16.833986287952989</c:v>
                </c:pt>
                <c:pt idx="49636">
                  <c:v>-12.548971596474045</c:v>
                </c:pt>
                <c:pt idx="49637">
                  <c:v>-13.467189030362391</c:v>
                </c:pt>
                <c:pt idx="49638">
                  <c:v>-13.773261508325172</c:v>
                </c:pt>
                <c:pt idx="49639">
                  <c:v>-12.548971596474045</c:v>
                </c:pt>
                <c:pt idx="49640">
                  <c:v>-12.548971596474045</c:v>
                </c:pt>
                <c:pt idx="49641">
                  <c:v>-12.548971596474045</c:v>
                </c:pt>
                <c:pt idx="49642">
                  <c:v>-14.691478942213516</c:v>
                </c:pt>
                <c:pt idx="49643">
                  <c:v>-14.079333986287953</c:v>
                </c:pt>
                <c:pt idx="49644">
                  <c:v>-13.467189030362391</c:v>
                </c:pt>
                <c:pt idx="49645">
                  <c:v>-14.691478942213516</c:v>
                </c:pt>
                <c:pt idx="49646">
                  <c:v>-15.60969637610186</c:v>
                </c:pt>
                <c:pt idx="49647">
                  <c:v>-12.548971596474045</c:v>
                </c:pt>
                <c:pt idx="49648">
                  <c:v>-11.32468168462292</c:v>
                </c:pt>
                <c:pt idx="49649">
                  <c:v>-16.833986287952989</c:v>
                </c:pt>
                <c:pt idx="49650">
                  <c:v>-14.691478942213516</c:v>
                </c:pt>
                <c:pt idx="49651">
                  <c:v>-14.9975514201763</c:v>
                </c:pt>
                <c:pt idx="49652">
                  <c:v>-13.773261508325172</c:v>
                </c:pt>
                <c:pt idx="49653">
                  <c:v>-15.30362389813908</c:v>
                </c:pt>
                <c:pt idx="49654">
                  <c:v>-13.161116552399609</c:v>
                </c:pt>
                <c:pt idx="49655">
                  <c:v>-17.140058765915768</c:v>
                </c:pt>
                <c:pt idx="49656">
                  <c:v>-13.467189030362391</c:v>
                </c:pt>
                <c:pt idx="49657">
                  <c:v>-14.9975514201763</c:v>
                </c:pt>
                <c:pt idx="49658">
                  <c:v>-11.32468168462292</c:v>
                </c:pt>
                <c:pt idx="49659">
                  <c:v>-12.548971596474045</c:v>
                </c:pt>
                <c:pt idx="49660">
                  <c:v>-13.773261508325172</c:v>
                </c:pt>
                <c:pt idx="49661">
                  <c:v>-10.712536728697357</c:v>
                </c:pt>
                <c:pt idx="49662">
                  <c:v>-13.161116552399609</c:v>
                </c:pt>
                <c:pt idx="49663">
                  <c:v>-10.406464250734574</c:v>
                </c:pt>
                <c:pt idx="49664">
                  <c:v>-12.855044074436828</c:v>
                </c:pt>
                <c:pt idx="49665">
                  <c:v>-13.773261508325172</c:v>
                </c:pt>
                <c:pt idx="49666">
                  <c:v>-12.855044074436828</c:v>
                </c:pt>
                <c:pt idx="49667">
                  <c:v>-13.467189030362391</c:v>
                </c:pt>
                <c:pt idx="49668">
                  <c:v>-15.30362389813908</c:v>
                </c:pt>
                <c:pt idx="49669">
                  <c:v>-14.079333986287953</c:v>
                </c:pt>
                <c:pt idx="49670">
                  <c:v>-13.773261508325172</c:v>
                </c:pt>
                <c:pt idx="49671">
                  <c:v>-11.018609206660138</c:v>
                </c:pt>
                <c:pt idx="49672">
                  <c:v>-11.936826640548482</c:v>
                </c:pt>
                <c:pt idx="49673">
                  <c:v>-10.712536728697357</c:v>
                </c:pt>
                <c:pt idx="49674">
                  <c:v>-8.570029382957884</c:v>
                </c:pt>
                <c:pt idx="49675">
                  <c:v>-8.8761018609206666</c:v>
                </c:pt>
                <c:pt idx="49676">
                  <c:v>-9.1821743388834491</c:v>
                </c:pt>
                <c:pt idx="49677">
                  <c:v>-6.1214495592556322</c:v>
                </c:pt>
                <c:pt idx="49678">
                  <c:v>-4.8971596474045063</c:v>
                </c:pt>
                <c:pt idx="49679">
                  <c:v>-10.406464250734574</c:v>
                </c:pt>
                <c:pt idx="49680">
                  <c:v>-11.32468168462292</c:v>
                </c:pt>
                <c:pt idx="49681">
                  <c:v>-8.8761018609206666</c:v>
                </c:pt>
                <c:pt idx="49682">
                  <c:v>-8.8761018609206666</c:v>
                </c:pt>
                <c:pt idx="49683">
                  <c:v>-11.018609206660138</c:v>
                </c:pt>
                <c:pt idx="49684">
                  <c:v>-11.936826640548482</c:v>
                </c:pt>
                <c:pt idx="49685">
                  <c:v>-5.5093046033300688</c:v>
                </c:pt>
                <c:pt idx="49686">
                  <c:v>-5.2032321253672871</c:v>
                </c:pt>
                <c:pt idx="49687">
                  <c:v>-9.1821743388834491</c:v>
                </c:pt>
                <c:pt idx="49688">
                  <c:v>-10.100391772771793</c:v>
                </c:pt>
                <c:pt idx="49689">
                  <c:v>-10.406464250734574</c:v>
                </c:pt>
                <c:pt idx="49690">
                  <c:v>-14.691478942213516</c:v>
                </c:pt>
                <c:pt idx="49691">
                  <c:v>-14.385406464250735</c:v>
                </c:pt>
                <c:pt idx="49692">
                  <c:v>-13.773261508325172</c:v>
                </c:pt>
                <c:pt idx="49693">
                  <c:v>-11.630754162585701</c:v>
                </c:pt>
                <c:pt idx="49694">
                  <c:v>-8.8761018609206666</c:v>
                </c:pt>
                <c:pt idx="49695">
                  <c:v>-10.712536728697357</c:v>
                </c:pt>
                <c:pt idx="49696">
                  <c:v>-11.936826640548482</c:v>
                </c:pt>
                <c:pt idx="49697">
                  <c:v>-11.630754162585701</c:v>
                </c:pt>
                <c:pt idx="49698">
                  <c:v>-15.60969637610186</c:v>
                </c:pt>
                <c:pt idx="49699">
                  <c:v>-15.60969637610186</c:v>
                </c:pt>
                <c:pt idx="49700">
                  <c:v>-12.548971596474045</c:v>
                </c:pt>
                <c:pt idx="49701">
                  <c:v>-14.079333986287953</c:v>
                </c:pt>
                <c:pt idx="49702">
                  <c:v>-18.364348677766898</c:v>
                </c:pt>
                <c:pt idx="49703">
                  <c:v>-18.364348677766898</c:v>
                </c:pt>
                <c:pt idx="49704">
                  <c:v>-19.282566111655242</c:v>
                </c:pt>
                <c:pt idx="49705">
                  <c:v>-15.30362389813908</c:v>
                </c:pt>
                <c:pt idx="49706">
                  <c:v>-15.915768854064645</c:v>
                </c:pt>
                <c:pt idx="49707">
                  <c:v>-14.079333986287953</c:v>
                </c:pt>
                <c:pt idx="49708">
                  <c:v>-13.467189030362391</c:v>
                </c:pt>
                <c:pt idx="49709">
                  <c:v>-12.548971596474045</c:v>
                </c:pt>
                <c:pt idx="49710">
                  <c:v>-14.079333986287953</c:v>
                </c:pt>
                <c:pt idx="49711">
                  <c:v>-13.467189030362391</c:v>
                </c:pt>
                <c:pt idx="49712">
                  <c:v>-13.467189030362391</c:v>
                </c:pt>
                <c:pt idx="49713">
                  <c:v>-13.161116552399609</c:v>
                </c:pt>
                <c:pt idx="49714">
                  <c:v>-15.30362389813908</c:v>
                </c:pt>
                <c:pt idx="49715">
                  <c:v>-14.691478942213516</c:v>
                </c:pt>
                <c:pt idx="49716">
                  <c:v>-11.32468168462292</c:v>
                </c:pt>
                <c:pt idx="49717">
                  <c:v>-11.32468168462292</c:v>
                </c:pt>
                <c:pt idx="49718">
                  <c:v>-12.548971596474045</c:v>
                </c:pt>
                <c:pt idx="49719">
                  <c:v>-13.467189030362391</c:v>
                </c:pt>
                <c:pt idx="49720">
                  <c:v>-11.630754162585701</c:v>
                </c:pt>
                <c:pt idx="49721">
                  <c:v>-12.548971596474045</c:v>
                </c:pt>
                <c:pt idx="49722">
                  <c:v>-13.467189030362391</c:v>
                </c:pt>
                <c:pt idx="49723">
                  <c:v>-14.691478942213516</c:v>
                </c:pt>
                <c:pt idx="49724">
                  <c:v>-13.161116552399609</c:v>
                </c:pt>
                <c:pt idx="49725">
                  <c:v>-11.936826640548482</c:v>
                </c:pt>
                <c:pt idx="49726">
                  <c:v>-12.548971596474045</c:v>
                </c:pt>
                <c:pt idx="49727">
                  <c:v>-10.406464250734574</c:v>
                </c:pt>
                <c:pt idx="49728">
                  <c:v>-12.548971596474045</c:v>
                </c:pt>
                <c:pt idx="49729">
                  <c:v>-12.548971596474045</c:v>
                </c:pt>
                <c:pt idx="49730">
                  <c:v>-11.936826640548482</c:v>
                </c:pt>
                <c:pt idx="49731">
                  <c:v>-12.855044074436828</c:v>
                </c:pt>
                <c:pt idx="49732">
                  <c:v>-11.018609206660138</c:v>
                </c:pt>
                <c:pt idx="49733">
                  <c:v>-9.1821743388834491</c:v>
                </c:pt>
                <c:pt idx="49734">
                  <c:v>-12.242899118511264</c:v>
                </c:pt>
                <c:pt idx="49735">
                  <c:v>-9.1821743388834491</c:v>
                </c:pt>
                <c:pt idx="49736">
                  <c:v>-8.570029382957884</c:v>
                </c:pt>
                <c:pt idx="49737">
                  <c:v>-11.936826640548482</c:v>
                </c:pt>
                <c:pt idx="49738">
                  <c:v>-14.691478942213516</c:v>
                </c:pt>
                <c:pt idx="49739">
                  <c:v>-10.100391772771793</c:v>
                </c:pt>
                <c:pt idx="49740">
                  <c:v>-7.9578844270323223</c:v>
                </c:pt>
                <c:pt idx="49741">
                  <c:v>-8.2639569049951032</c:v>
                </c:pt>
                <c:pt idx="49742">
                  <c:v>-7.0396669931439764</c:v>
                </c:pt>
                <c:pt idx="49743">
                  <c:v>-7.9578844270323223</c:v>
                </c:pt>
                <c:pt idx="49744">
                  <c:v>-9.1821743388834491</c:v>
                </c:pt>
                <c:pt idx="49745">
                  <c:v>-8.8761018609206666</c:v>
                </c:pt>
                <c:pt idx="49746">
                  <c:v>-13.467189030362391</c:v>
                </c:pt>
                <c:pt idx="49747">
                  <c:v>-10.406464250734574</c:v>
                </c:pt>
                <c:pt idx="49748">
                  <c:v>-12.548971596474045</c:v>
                </c:pt>
                <c:pt idx="49749">
                  <c:v>-13.773261508325172</c:v>
                </c:pt>
                <c:pt idx="49750">
                  <c:v>-14.9975514201763</c:v>
                </c:pt>
                <c:pt idx="49751">
                  <c:v>-11.630754162585701</c:v>
                </c:pt>
                <c:pt idx="49752">
                  <c:v>-11.630754162585701</c:v>
                </c:pt>
                <c:pt idx="49753">
                  <c:v>-10.712536728697357</c:v>
                </c:pt>
                <c:pt idx="49754">
                  <c:v>-10.712536728697357</c:v>
                </c:pt>
                <c:pt idx="49755">
                  <c:v>-10.100391772771793</c:v>
                </c:pt>
                <c:pt idx="49756">
                  <c:v>-11.630754162585701</c:v>
                </c:pt>
                <c:pt idx="49757">
                  <c:v>-12.855044074436828</c:v>
                </c:pt>
                <c:pt idx="49758">
                  <c:v>-10.406464250734574</c:v>
                </c:pt>
                <c:pt idx="49759">
                  <c:v>-9.7943192948090125</c:v>
                </c:pt>
                <c:pt idx="49760">
                  <c:v>-10.406464250734574</c:v>
                </c:pt>
                <c:pt idx="49761">
                  <c:v>-11.936826640548482</c:v>
                </c:pt>
                <c:pt idx="49762">
                  <c:v>-13.773261508325172</c:v>
                </c:pt>
                <c:pt idx="49763">
                  <c:v>-10.100391772771793</c:v>
                </c:pt>
                <c:pt idx="49764">
                  <c:v>-7.9578844270323223</c:v>
                </c:pt>
                <c:pt idx="49765">
                  <c:v>-11.630754162585701</c:v>
                </c:pt>
                <c:pt idx="49766">
                  <c:v>-10.406464250734574</c:v>
                </c:pt>
                <c:pt idx="49767">
                  <c:v>-8.8761018609206666</c:v>
                </c:pt>
                <c:pt idx="49768">
                  <c:v>-6.1214495592556322</c:v>
                </c:pt>
                <c:pt idx="49769">
                  <c:v>-6.4275220372184139</c:v>
                </c:pt>
                <c:pt idx="49770">
                  <c:v>-13.773261508325172</c:v>
                </c:pt>
                <c:pt idx="49771">
                  <c:v>-11.018609206660138</c:v>
                </c:pt>
                <c:pt idx="49772">
                  <c:v>-10.712536728697357</c:v>
                </c:pt>
                <c:pt idx="49773">
                  <c:v>-11.32468168462292</c:v>
                </c:pt>
                <c:pt idx="49774">
                  <c:v>-12.855044074436828</c:v>
                </c:pt>
                <c:pt idx="49775">
                  <c:v>-12.548971596474045</c:v>
                </c:pt>
                <c:pt idx="49776">
                  <c:v>-10.406464250734574</c:v>
                </c:pt>
                <c:pt idx="49777">
                  <c:v>-12.548971596474045</c:v>
                </c:pt>
                <c:pt idx="49778">
                  <c:v>-10.406464250734574</c:v>
                </c:pt>
                <c:pt idx="49779">
                  <c:v>-14.079333986287953</c:v>
                </c:pt>
                <c:pt idx="49780">
                  <c:v>-11.936826640548482</c:v>
                </c:pt>
                <c:pt idx="49781">
                  <c:v>-10.406464250734574</c:v>
                </c:pt>
                <c:pt idx="49782">
                  <c:v>-8.2639569049951032</c:v>
                </c:pt>
                <c:pt idx="49783">
                  <c:v>-7.9578844270323223</c:v>
                </c:pt>
                <c:pt idx="49784">
                  <c:v>-10.406464250734574</c:v>
                </c:pt>
                <c:pt idx="49785">
                  <c:v>-11.630754162585701</c:v>
                </c:pt>
                <c:pt idx="49786">
                  <c:v>-8.8761018609206666</c:v>
                </c:pt>
                <c:pt idx="49787">
                  <c:v>-10.406464250734574</c:v>
                </c:pt>
                <c:pt idx="49788">
                  <c:v>-12.242899118511264</c:v>
                </c:pt>
                <c:pt idx="49789">
                  <c:v>-13.773261508325172</c:v>
                </c:pt>
                <c:pt idx="49790">
                  <c:v>-14.385406464250735</c:v>
                </c:pt>
                <c:pt idx="49791">
                  <c:v>-10.406464250734574</c:v>
                </c:pt>
                <c:pt idx="49792">
                  <c:v>-11.630754162585701</c:v>
                </c:pt>
                <c:pt idx="49793">
                  <c:v>-14.079333986287953</c:v>
                </c:pt>
                <c:pt idx="49794">
                  <c:v>-10.406464250734574</c:v>
                </c:pt>
                <c:pt idx="49795">
                  <c:v>-12.242899118511264</c:v>
                </c:pt>
                <c:pt idx="49796">
                  <c:v>-10.712536728697357</c:v>
                </c:pt>
                <c:pt idx="49797">
                  <c:v>-13.773261508325172</c:v>
                </c:pt>
                <c:pt idx="49798">
                  <c:v>-12.855044074436828</c:v>
                </c:pt>
                <c:pt idx="49799">
                  <c:v>-11.018609206660138</c:v>
                </c:pt>
                <c:pt idx="49800">
                  <c:v>-11.32468168462292</c:v>
                </c:pt>
                <c:pt idx="49801">
                  <c:v>-11.018609206660138</c:v>
                </c:pt>
                <c:pt idx="49802">
                  <c:v>-11.630754162585701</c:v>
                </c:pt>
                <c:pt idx="49803">
                  <c:v>-11.630754162585701</c:v>
                </c:pt>
                <c:pt idx="49804">
                  <c:v>-11.936826640548482</c:v>
                </c:pt>
                <c:pt idx="49805">
                  <c:v>-10.100391772771793</c:v>
                </c:pt>
                <c:pt idx="49806">
                  <c:v>-10.406464250734574</c:v>
                </c:pt>
                <c:pt idx="49807">
                  <c:v>-11.936826640548482</c:v>
                </c:pt>
                <c:pt idx="49808">
                  <c:v>-13.467189030362391</c:v>
                </c:pt>
                <c:pt idx="49809">
                  <c:v>-12.548971596474045</c:v>
                </c:pt>
                <c:pt idx="49810">
                  <c:v>-12.242899118511264</c:v>
                </c:pt>
                <c:pt idx="49811">
                  <c:v>-13.161116552399609</c:v>
                </c:pt>
                <c:pt idx="49812">
                  <c:v>-11.32468168462292</c:v>
                </c:pt>
                <c:pt idx="49813">
                  <c:v>-7.9578844270323223</c:v>
                </c:pt>
                <c:pt idx="49814">
                  <c:v>-7.9578844270323223</c:v>
                </c:pt>
                <c:pt idx="49815">
                  <c:v>-10.406464250734574</c:v>
                </c:pt>
                <c:pt idx="49816">
                  <c:v>-11.018609206660138</c:v>
                </c:pt>
                <c:pt idx="49817">
                  <c:v>-9.7943192948090125</c:v>
                </c:pt>
                <c:pt idx="49818">
                  <c:v>-11.936826640548482</c:v>
                </c:pt>
                <c:pt idx="49819">
                  <c:v>-8.8761018609206666</c:v>
                </c:pt>
                <c:pt idx="49820">
                  <c:v>-8.2639569049951032</c:v>
                </c:pt>
                <c:pt idx="49821">
                  <c:v>-9.7943192948090125</c:v>
                </c:pt>
                <c:pt idx="49822">
                  <c:v>-11.630754162585701</c:v>
                </c:pt>
                <c:pt idx="49823">
                  <c:v>-11.936826640548482</c:v>
                </c:pt>
                <c:pt idx="49824">
                  <c:v>-10.406464250734574</c:v>
                </c:pt>
                <c:pt idx="49825">
                  <c:v>-10.712536728697357</c:v>
                </c:pt>
                <c:pt idx="49826">
                  <c:v>-11.630754162585701</c:v>
                </c:pt>
                <c:pt idx="49827">
                  <c:v>-12.855044074436828</c:v>
                </c:pt>
                <c:pt idx="49828">
                  <c:v>-14.9975514201763</c:v>
                </c:pt>
                <c:pt idx="49829">
                  <c:v>-12.548971596474045</c:v>
                </c:pt>
                <c:pt idx="49830">
                  <c:v>-11.630754162585701</c:v>
                </c:pt>
                <c:pt idx="49831">
                  <c:v>-9.1821743388834491</c:v>
                </c:pt>
                <c:pt idx="49832">
                  <c:v>-10.712536728697357</c:v>
                </c:pt>
                <c:pt idx="49833">
                  <c:v>-10.406464250734574</c:v>
                </c:pt>
                <c:pt idx="49834">
                  <c:v>-9.7943192948090125</c:v>
                </c:pt>
                <c:pt idx="49835">
                  <c:v>-9.7943192948090125</c:v>
                </c:pt>
                <c:pt idx="49836">
                  <c:v>-7.9578844270323223</c:v>
                </c:pt>
                <c:pt idx="49837">
                  <c:v>-6.4275220372184139</c:v>
                </c:pt>
                <c:pt idx="49838">
                  <c:v>-8.8761018609206666</c:v>
                </c:pt>
                <c:pt idx="49839">
                  <c:v>-7.6518119490695398</c:v>
                </c:pt>
                <c:pt idx="49840">
                  <c:v>-9.7943192948090125</c:v>
                </c:pt>
                <c:pt idx="49841">
                  <c:v>-10.712536728697357</c:v>
                </c:pt>
                <c:pt idx="49842">
                  <c:v>-9.1821743388834491</c:v>
                </c:pt>
                <c:pt idx="49843">
                  <c:v>-9.1821743388834491</c:v>
                </c:pt>
                <c:pt idx="49844">
                  <c:v>-10.406464250734574</c:v>
                </c:pt>
                <c:pt idx="49845">
                  <c:v>-12.855044074436828</c:v>
                </c:pt>
                <c:pt idx="49846">
                  <c:v>-10.712536728697357</c:v>
                </c:pt>
                <c:pt idx="49847">
                  <c:v>-7.6518119490695398</c:v>
                </c:pt>
                <c:pt idx="49848">
                  <c:v>-10.712536728697357</c:v>
                </c:pt>
                <c:pt idx="49849">
                  <c:v>-10.406464250734574</c:v>
                </c:pt>
                <c:pt idx="49850">
                  <c:v>-8.2639569049951032</c:v>
                </c:pt>
                <c:pt idx="49851">
                  <c:v>-7.0396669931439764</c:v>
                </c:pt>
                <c:pt idx="49852">
                  <c:v>-8.2639569049951032</c:v>
                </c:pt>
                <c:pt idx="49853">
                  <c:v>-10.712536728697357</c:v>
                </c:pt>
                <c:pt idx="49854">
                  <c:v>-11.32468168462292</c:v>
                </c:pt>
                <c:pt idx="49855">
                  <c:v>-10.712536728697357</c:v>
                </c:pt>
                <c:pt idx="49856">
                  <c:v>-8.570029382957884</c:v>
                </c:pt>
                <c:pt idx="49857">
                  <c:v>-8.8761018609206666</c:v>
                </c:pt>
                <c:pt idx="49858">
                  <c:v>-11.936826640548482</c:v>
                </c:pt>
                <c:pt idx="49859">
                  <c:v>-9.7943192948090125</c:v>
                </c:pt>
                <c:pt idx="49860">
                  <c:v>-10.406464250734574</c:v>
                </c:pt>
                <c:pt idx="49861">
                  <c:v>-6.4275220372184139</c:v>
                </c:pt>
                <c:pt idx="49862">
                  <c:v>-11.32468168462292</c:v>
                </c:pt>
                <c:pt idx="49863">
                  <c:v>-12.855044074436828</c:v>
                </c:pt>
                <c:pt idx="49864">
                  <c:v>-12.548971596474045</c:v>
                </c:pt>
                <c:pt idx="49865">
                  <c:v>-14.9975514201763</c:v>
                </c:pt>
                <c:pt idx="49866">
                  <c:v>-14.079333986287953</c:v>
                </c:pt>
                <c:pt idx="49867">
                  <c:v>-14.9975514201763</c:v>
                </c:pt>
                <c:pt idx="49868">
                  <c:v>-13.467189030362391</c:v>
                </c:pt>
                <c:pt idx="49869">
                  <c:v>-15.30362389813908</c:v>
                </c:pt>
                <c:pt idx="49870">
                  <c:v>-11.936826640548482</c:v>
                </c:pt>
                <c:pt idx="49871">
                  <c:v>-15.915768854064645</c:v>
                </c:pt>
                <c:pt idx="49872">
                  <c:v>-13.161116552399609</c:v>
                </c:pt>
                <c:pt idx="49873">
                  <c:v>-13.773261508325172</c:v>
                </c:pt>
                <c:pt idx="49874">
                  <c:v>-11.936826640548482</c:v>
                </c:pt>
                <c:pt idx="49875">
                  <c:v>-10.406464250734574</c:v>
                </c:pt>
                <c:pt idx="49876">
                  <c:v>-14.691478942213516</c:v>
                </c:pt>
                <c:pt idx="49877">
                  <c:v>-15.915768854064645</c:v>
                </c:pt>
                <c:pt idx="49878">
                  <c:v>-11.936826640548482</c:v>
                </c:pt>
                <c:pt idx="49879">
                  <c:v>-12.242899118511264</c:v>
                </c:pt>
                <c:pt idx="49880">
                  <c:v>-12.242899118511264</c:v>
                </c:pt>
                <c:pt idx="49881">
                  <c:v>-12.855044074436828</c:v>
                </c:pt>
                <c:pt idx="49882">
                  <c:v>-11.32468168462292</c:v>
                </c:pt>
                <c:pt idx="49883">
                  <c:v>-13.161116552399609</c:v>
                </c:pt>
                <c:pt idx="49884">
                  <c:v>-10.406464250734574</c:v>
                </c:pt>
                <c:pt idx="49885">
                  <c:v>-10.100391772771793</c:v>
                </c:pt>
                <c:pt idx="49886">
                  <c:v>-11.630754162585701</c:v>
                </c:pt>
                <c:pt idx="49887">
                  <c:v>-13.161116552399609</c:v>
                </c:pt>
                <c:pt idx="49888">
                  <c:v>-7.6518119490695398</c:v>
                </c:pt>
                <c:pt idx="49889">
                  <c:v>-9.1821743388834491</c:v>
                </c:pt>
                <c:pt idx="49890">
                  <c:v>-10.712536728697357</c:v>
                </c:pt>
                <c:pt idx="49891">
                  <c:v>-11.630754162585701</c:v>
                </c:pt>
                <c:pt idx="49892">
                  <c:v>-11.936826640548482</c:v>
                </c:pt>
                <c:pt idx="49893">
                  <c:v>-11.32468168462292</c:v>
                </c:pt>
                <c:pt idx="49894">
                  <c:v>-13.161116552399609</c:v>
                </c:pt>
                <c:pt idx="49895">
                  <c:v>-13.773261508325172</c:v>
                </c:pt>
                <c:pt idx="49896">
                  <c:v>-12.242899118511264</c:v>
                </c:pt>
                <c:pt idx="49897">
                  <c:v>-14.385406464250735</c:v>
                </c:pt>
                <c:pt idx="49898">
                  <c:v>-14.9975514201763</c:v>
                </c:pt>
                <c:pt idx="49899">
                  <c:v>-11.32468168462292</c:v>
                </c:pt>
                <c:pt idx="49900">
                  <c:v>-9.1821743388834491</c:v>
                </c:pt>
                <c:pt idx="49901">
                  <c:v>-11.630754162585701</c:v>
                </c:pt>
                <c:pt idx="49902">
                  <c:v>-10.712536728697357</c:v>
                </c:pt>
                <c:pt idx="49903">
                  <c:v>-9.7943192948090125</c:v>
                </c:pt>
                <c:pt idx="49904">
                  <c:v>-10.100391772771793</c:v>
                </c:pt>
                <c:pt idx="49905">
                  <c:v>-12.242899118511264</c:v>
                </c:pt>
                <c:pt idx="49906">
                  <c:v>-11.936826640548482</c:v>
                </c:pt>
                <c:pt idx="49907">
                  <c:v>-8.2639569049951032</c:v>
                </c:pt>
                <c:pt idx="49908">
                  <c:v>-10.100391772771793</c:v>
                </c:pt>
                <c:pt idx="49909">
                  <c:v>-10.100391772771793</c:v>
                </c:pt>
                <c:pt idx="49910">
                  <c:v>-7.3457394711067581</c:v>
                </c:pt>
                <c:pt idx="49911">
                  <c:v>-9.7943192948090125</c:v>
                </c:pt>
                <c:pt idx="49912">
                  <c:v>-8.2639569049951032</c:v>
                </c:pt>
                <c:pt idx="49913">
                  <c:v>-12.548971596474045</c:v>
                </c:pt>
                <c:pt idx="49914">
                  <c:v>-12.855044074436828</c:v>
                </c:pt>
                <c:pt idx="49915">
                  <c:v>-12.855044074436828</c:v>
                </c:pt>
                <c:pt idx="49916">
                  <c:v>-14.691478942213516</c:v>
                </c:pt>
                <c:pt idx="49917">
                  <c:v>-14.9975514201763</c:v>
                </c:pt>
                <c:pt idx="49918">
                  <c:v>-13.467189030362391</c:v>
                </c:pt>
                <c:pt idx="49919">
                  <c:v>-12.242899118511264</c:v>
                </c:pt>
                <c:pt idx="49920">
                  <c:v>-12.548971596474045</c:v>
                </c:pt>
                <c:pt idx="49921">
                  <c:v>-9.7943192948090125</c:v>
                </c:pt>
                <c:pt idx="49922">
                  <c:v>-10.712536728697357</c:v>
                </c:pt>
                <c:pt idx="49923">
                  <c:v>-10.100391772771793</c:v>
                </c:pt>
                <c:pt idx="49924">
                  <c:v>-10.712536728697357</c:v>
                </c:pt>
                <c:pt idx="49925">
                  <c:v>-12.242899118511264</c:v>
                </c:pt>
                <c:pt idx="49926">
                  <c:v>-14.9975514201763</c:v>
                </c:pt>
                <c:pt idx="49927">
                  <c:v>-15.915768854064645</c:v>
                </c:pt>
                <c:pt idx="49928">
                  <c:v>-13.161116552399609</c:v>
                </c:pt>
                <c:pt idx="49929">
                  <c:v>-12.548971596474045</c:v>
                </c:pt>
                <c:pt idx="49930">
                  <c:v>-15.30362389813908</c:v>
                </c:pt>
                <c:pt idx="49931">
                  <c:v>-14.385406464250735</c:v>
                </c:pt>
                <c:pt idx="49932">
                  <c:v>-13.467189030362391</c:v>
                </c:pt>
                <c:pt idx="49933">
                  <c:v>-12.548971596474045</c:v>
                </c:pt>
                <c:pt idx="49934">
                  <c:v>-10.406464250734574</c:v>
                </c:pt>
                <c:pt idx="49935">
                  <c:v>-9.7943192948090125</c:v>
                </c:pt>
                <c:pt idx="49936">
                  <c:v>-8.8761018609206666</c:v>
                </c:pt>
                <c:pt idx="49937">
                  <c:v>-11.018609206660138</c:v>
                </c:pt>
                <c:pt idx="49938">
                  <c:v>-8.570029382957884</c:v>
                </c:pt>
                <c:pt idx="49939">
                  <c:v>-10.406464250734574</c:v>
                </c:pt>
                <c:pt idx="49940">
                  <c:v>-9.7943192948090125</c:v>
                </c:pt>
                <c:pt idx="49941">
                  <c:v>-11.32468168462292</c:v>
                </c:pt>
                <c:pt idx="49942">
                  <c:v>-10.406464250734574</c:v>
                </c:pt>
                <c:pt idx="49943">
                  <c:v>-14.385406464250735</c:v>
                </c:pt>
                <c:pt idx="49944">
                  <c:v>-10.712536728697357</c:v>
                </c:pt>
                <c:pt idx="49945">
                  <c:v>-13.773261508325172</c:v>
                </c:pt>
                <c:pt idx="49946">
                  <c:v>-14.691478942213516</c:v>
                </c:pt>
                <c:pt idx="49947">
                  <c:v>-12.242899118511264</c:v>
                </c:pt>
                <c:pt idx="49948">
                  <c:v>-13.161116552399609</c:v>
                </c:pt>
                <c:pt idx="49949">
                  <c:v>-14.691478942213516</c:v>
                </c:pt>
                <c:pt idx="49950">
                  <c:v>-13.773261508325172</c:v>
                </c:pt>
                <c:pt idx="49951">
                  <c:v>-11.630754162585701</c:v>
                </c:pt>
                <c:pt idx="49952">
                  <c:v>-13.161116552399609</c:v>
                </c:pt>
                <c:pt idx="49953">
                  <c:v>-16.527913809990206</c:v>
                </c:pt>
                <c:pt idx="49954">
                  <c:v>-16.833986287952989</c:v>
                </c:pt>
                <c:pt idx="49955">
                  <c:v>-14.691478942213516</c:v>
                </c:pt>
                <c:pt idx="49956">
                  <c:v>-11.018609206660138</c:v>
                </c:pt>
                <c:pt idx="49957">
                  <c:v>-13.161116552399609</c:v>
                </c:pt>
                <c:pt idx="49958">
                  <c:v>-13.773261508325172</c:v>
                </c:pt>
                <c:pt idx="49959">
                  <c:v>-11.32468168462292</c:v>
                </c:pt>
                <c:pt idx="49960">
                  <c:v>-13.467189030362391</c:v>
                </c:pt>
                <c:pt idx="49961">
                  <c:v>-14.9975514201763</c:v>
                </c:pt>
                <c:pt idx="49962">
                  <c:v>-14.9975514201763</c:v>
                </c:pt>
                <c:pt idx="49963">
                  <c:v>-15.30362389813908</c:v>
                </c:pt>
                <c:pt idx="49964">
                  <c:v>-15.915768854064645</c:v>
                </c:pt>
                <c:pt idx="49965">
                  <c:v>-14.691478942213516</c:v>
                </c:pt>
                <c:pt idx="49966">
                  <c:v>-12.548971596474045</c:v>
                </c:pt>
                <c:pt idx="49967">
                  <c:v>-12.855044074436828</c:v>
                </c:pt>
                <c:pt idx="49968">
                  <c:v>-15.915768854064645</c:v>
                </c:pt>
                <c:pt idx="49969">
                  <c:v>-14.385406464250735</c:v>
                </c:pt>
                <c:pt idx="49970">
                  <c:v>-10.712536728697357</c:v>
                </c:pt>
                <c:pt idx="49971">
                  <c:v>-9.1821743388834491</c:v>
                </c:pt>
                <c:pt idx="49972">
                  <c:v>-11.32468168462292</c:v>
                </c:pt>
                <c:pt idx="49973">
                  <c:v>-14.9975514201763</c:v>
                </c:pt>
                <c:pt idx="49974">
                  <c:v>-12.548971596474045</c:v>
                </c:pt>
                <c:pt idx="49975">
                  <c:v>-16.833986287952989</c:v>
                </c:pt>
                <c:pt idx="49976">
                  <c:v>-17.752203721841333</c:v>
                </c:pt>
                <c:pt idx="49977">
                  <c:v>-16.833986287952989</c:v>
                </c:pt>
                <c:pt idx="49978">
                  <c:v>-14.9975514201763</c:v>
                </c:pt>
                <c:pt idx="49979">
                  <c:v>-18.670421155729677</c:v>
                </c:pt>
                <c:pt idx="49980">
                  <c:v>-15.915768854064645</c:v>
                </c:pt>
                <c:pt idx="49981">
                  <c:v>-16.833986287952989</c:v>
                </c:pt>
                <c:pt idx="49982">
                  <c:v>-15.30362389813908</c:v>
                </c:pt>
                <c:pt idx="49983">
                  <c:v>-11.630754162585701</c:v>
                </c:pt>
                <c:pt idx="49984">
                  <c:v>-10.712536728697357</c:v>
                </c:pt>
                <c:pt idx="49985">
                  <c:v>-10.406464250734574</c:v>
                </c:pt>
                <c:pt idx="49986">
                  <c:v>-13.467189030362391</c:v>
                </c:pt>
                <c:pt idx="49987">
                  <c:v>-13.467189030362391</c:v>
                </c:pt>
                <c:pt idx="49988">
                  <c:v>-11.018609206660138</c:v>
                </c:pt>
                <c:pt idx="49989">
                  <c:v>-7.9578844270323223</c:v>
                </c:pt>
                <c:pt idx="49990">
                  <c:v>-9.7943192948090125</c:v>
                </c:pt>
                <c:pt idx="49991">
                  <c:v>-12.242899118511264</c:v>
                </c:pt>
                <c:pt idx="49992">
                  <c:v>-9.1821743388834491</c:v>
                </c:pt>
                <c:pt idx="49993">
                  <c:v>-8.2639569049951032</c:v>
                </c:pt>
                <c:pt idx="49994">
                  <c:v>-11.018609206660138</c:v>
                </c:pt>
                <c:pt idx="49995">
                  <c:v>-12.855044074436828</c:v>
                </c:pt>
                <c:pt idx="49996">
                  <c:v>-12.242899118511264</c:v>
                </c:pt>
                <c:pt idx="49997">
                  <c:v>-11.936826640548482</c:v>
                </c:pt>
                <c:pt idx="49998">
                  <c:v>-9.7943192948090125</c:v>
                </c:pt>
                <c:pt idx="49999">
                  <c:v>-14.079333986287953</c:v>
                </c:pt>
                <c:pt idx="50000">
                  <c:v>-14.079333986287953</c:v>
                </c:pt>
                <c:pt idx="50001">
                  <c:v>-11.630754162585701</c:v>
                </c:pt>
                <c:pt idx="50002">
                  <c:v>-13.773261508325172</c:v>
                </c:pt>
                <c:pt idx="50003">
                  <c:v>-15.30362389813908</c:v>
                </c:pt>
                <c:pt idx="50004">
                  <c:v>-14.079333986287953</c:v>
                </c:pt>
                <c:pt idx="50005">
                  <c:v>-14.385406464250735</c:v>
                </c:pt>
                <c:pt idx="50006">
                  <c:v>-14.079333986287953</c:v>
                </c:pt>
                <c:pt idx="50007">
                  <c:v>-12.242899118511264</c:v>
                </c:pt>
                <c:pt idx="50008">
                  <c:v>-8.570029382957884</c:v>
                </c:pt>
                <c:pt idx="50009">
                  <c:v>-11.32468168462292</c:v>
                </c:pt>
                <c:pt idx="50010">
                  <c:v>-11.32468168462292</c:v>
                </c:pt>
                <c:pt idx="50011">
                  <c:v>-11.018609206660138</c:v>
                </c:pt>
                <c:pt idx="50012">
                  <c:v>-9.1821743388834491</c:v>
                </c:pt>
                <c:pt idx="50013">
                  <c:v>-11.630754162585701</c:v>
                </c:pt>
                <c:pt idx="50014">
                  <c:v>-11.936826640548482</c:v>
                </c:pt>
                <c:pt idx="50015">
                  <c:v>-12.855044074436828</c:v>
                </c:pt>
                <c:pt idx="50016">
                  <c:v>-10.100391772771793</c:v>
                </c:pt>
                <c:pt idx="50017">
                  <c:v>-5.8153770812928505</c:v>
                </c:pt>
                <c:pt idx="50018">
                  <c:v>-9.7943192948090125</c:v>
                </c:pt>
                <c:pt idx="50019">
                  <c:v>-7.0396669931439764</c:v>
                </c:pt>
                <c:pt idx="50020">
                  <c:v>-8.2639569049951032</c:v>
                </c:pt>
                <c:pt idx="50021">
                  <c:v>-9.7943192948090125</c:v>
                </c:pt>
                <c:pt idx="50022">
                  <c:v>-8.570029382957884</c:v>
                </c:pt>
                <c:pt idx="50023">
                  <c:v>-11.936826640548482</c:v>
                </c:pt>
                <c:pt idx="50024">
                  <c:v>-12.242899118511264</c:v>
                </c:pt>
                <c:pt idx="50025">
                  <c:v>-12.242899118511264</c:v>
                </c:pt>
                <c:pt idx="50026">
                  <c:v>-12.855044074436828</c:v>
                </c:pt>
                <c:pt idx="50027">
                  <c:v>-12.855044074436828</c:v>
                </c:pt>
                <c:pt idx="50028">
                  <c:v>-14.691478942213516</c:v>
                </c:pt>
                <c:pt idx="50029">
                  <c:v>-14.9975514201763</c:v>
                </c:pt>
                <c:pt idx="50030">
                  <c:v>-10.712536728697357</c:v>
                </c:pt>
                <c:pt idx="50031">
                  <c:v>-13.773261508325172</c:v>
                </c:pt>
                <c:pt idx="50032">
                  <c:v>-14.9975514201763</c:v>
                </c:pt>
                <c:pt idx="50033">
                  <c:v>-12.548971596474045</c:v>
                </c:pt>
                <c:pt idx="50034">
                  <c:v>-12.242899118511264</c:v>
                </c:pt>
                <c:pt idx="50035">
                  <c:v>-14.9975514201763</c:v>
                </c:pt>
                <c:pt idx="50036">
                  <c:v>-14.385406464250735</c:v>
                </c:pt>
                <c:pt idx="50037">
                  <c:v>-14.385406464250735</c:v>
                </c:pt>
                <c:pt idx="50038">
                  <c:v>-13.773261508325172</c:v>
                </c:pt>
                <c:pt idx="50039">
                  <c:v>-17.140058765915768</c:v>
                </c:pt>
                <c:pt idx="50040">
                  <c:v>-16.833986287952989</c:v>
                </c:pt>
                <c:pt idx="50041">
                  <c:v>-14.9975514201763</c:v>
                </c:pt>
                <c:pt idx="50042">
                  <c:v>-11.018609206660138</c:v>
                </c:pt>
                <c:pt idx="50043">
                  <c:v>-8.8761018609206666</c:v>
                </c:pt>
                <c:pt idx="50044">
                  <c:v>-11.018609206660138</c:v>
                </c:pt>
                <c:pt idx="50045">
                  <c:v>-13.773261508325172</c:v>
                </c:pt>
                <c:pt idx="50046">
                  <c:v>-14.691478942213516</c:v>
                </c:pt>
                <c:pt idx="50047">
                  <c:v>-13.161116552399609</c:v>
                </c:pt>
                <c:pt idx="50048">
                  <c:v>-14.385406464250735</c:v>
                </c:pt>
                <c:pt idx="50049">
                  <c:v>-13.773261508325172</c:v>
                </c:pt>
                <c:pt idx="50050">
                  <c:v>-12.548971596474045</c:v>
                </c:pt>
                <c:pt idx="50051">
                  <c:v>-13.161116552399609</c:v>
                </c:pt>
                <c:pt idx="50052">
                  <c:v>-6.4275220372184139</c:v>
                </c:pt>
                <c:pt idx="50053">
                  <c:v>-8.2639569049951032</c:v>
                </c:pt>
                <c:pt idx="50054">
                  <c:v>-9.1821743388834491</c:v>
                </c:pt>
                <c:pt idx="50055">
                  <c:v>-9.1821743388834491</c:v>
                </c:pt>
                <c:pt idx="50056">
                  <c:v>-10.406464250734574</c:v>
                </c:pt>
                <c:pt idx="50057">
                  <c:v>-11.630754162585701</c:v>
                </c:pt>
                <c:pt idx="50058">
                  <c:v>-10.100391772771793</c:v>
                </c:pt>
                <c:pt idx="50059">
                  <c:v>-12.855044074436828</c:v>
                </c:pt>
                <c:pt idx="50060">
                  <c:v>-14.691478942213516</c:v>
                </c:pt>
                <c:pt idx="50061">
                  <c:v>-12.242899118511264</c:v>
                </c:pt>
                <c:pt idx="50062">
                  <c:v>-10.100391772771793</c:v>
                </c:pt>
                <c:pt idx="50063">
                  <c:v>-7.6518119490695398</c:v>
                </c:pt>
                <c:pt idx="50064">
                  <c:v>-8.570029382957884</c:v>
                </c:pt>
                <c:pt idx="50065">
                  <c:v>-11.32468168462292</c:v>
                </c:pt>
                <c:pt idx="50066">
                  <c:v>-11.936826640548482</c:v>
                </c:pt>
                <c:pt idx="50067">
                  <c:v>-8.570029382957884</c:v>
                </c:pt>
                <c:pt idx="50068">
                  <c:v>-10.406464250734574</c:v>
                </c:pt>
                <c:pt idx="50069">
                  <c:v>-11.018609206660138</c:v>
                </c:pt>
                <c:pt idx="50070">
                  <c:v>-11.018609206660138</c:v>
                </c:pt>
                <c:pt idx="50071">
                  <c:v>-11.936826640548482</c:v>
                </c:pt>
                <c:pt idx="50072">
                  <c:v>-11.018609206660138</c:v>
                </c:pt>
                <c:pt idx="50073">
                  <c:v>-10.406464250734574</c:v>
                </c:pt>
                <c:pt idx="50074">
                  <c:v>-8.8761018609206666</c:v>
                </c:pt>
                <c:pt idx="50075">
                  <c:v>-8.8761018609206666</c:v>
                </c:pt>
                <c:pt idx="50076">
                  <c:v>-10.712536728697357</c:v>
                </c:pt>
                <c:pt idx="50077">
                  <c:v>-8.8761018609206666</c:v>
                </c:pt>
                <c:pt idx="50078">
                  <c:v>-9.1821743388834491</c:v>
                </c:pt>
                <c:pt idx="50079">
                  <c:v>-7.9578844270323223</c:v>
                </c:pt>
                <c:pt idx="50080">
                  <c:v>-10.712536728697357</c:v>
                </c:pt>
                <c:pt idx="50081">
                  <c:v>-7.6518119490695398</c:v>
                </c:pt>
                <c:pt idx="50082">
                  <c:v>-9.1821743388834491</c:v>
                </c:pt>
                <c:pt idx="50083">
                  <c:v>-14.385406464250735</c:v>
                </c:pt>
                <c:pt idx="50084">
                  <c:v>-12.242899118511264</c:v>
                </c:pt>
                <c:pt idx="50085">
                  <c:v>-7.6518119490695398</c:v>
                </c:pt>
                <c:pt idx="50086">
                  <c:v>-11.630754162585701</c:v>
                </c:pt>
                <c:pt idx="50087">
                  <c:v>-12.242899118511264</c:v>
                </c:pt>
                <c:pt idx="50088">
                  <c:v>-8.570029382957884</c:v>
                </c:pt>
                <c:pt idx="50089">
                  <c:v>-6.7335945151811956</c:v>
                </c:pt>
                <c:pt idx="50090">
                  <c:v>-10.712536728697357</c:v>
                </c:pt>
                <c:pt idx="50091">
                  <c:v>-10.712536728697357</c:v>
                </c:pt>
                <c:pt idx="50092">
                  <c:v>-13.467189030362391</c:v>
                </c:pt>
                <c:pt idx="50093">
                  <c:v>-11.936826640548482</c:v>
                </c:pt>
                <c:pt idx="50094">
                  <c:v>-11.018609206660138</c:v>
                </c:pt>
                <c:pt idx="50095">
                  <c:v>-12.855044074436828</c:v>
                </c:pt>
                <c:pt idx="50096">
                  <c:v>-12.242899118511264</c:v>
                </c:pt>
                <c:pt idx="50097">
                  <c:v>-9.1821743388834491</c:v>
                </c:pt>
                <c:pt idx="50098">
                  <c:v>-7.6518119490695398</c:v>
                </c:pt>
                <c:pt idx="50099">
                  <c:v>-5.2032321253672871</c:v>
                </c:pt>
                <c:pt idx="50100">
                  <c:v>-6.1214495592556322</c:v>
                </c:pt>
                <c:pt idx="50101">
                  <c:v>-11.630754162585701</c:v>
                </c:pt>
                <c:pt idx="50102">
                  <c:v>-9.7943192948090125</c:v>
                </c:pt>
                <c:pt idx="50103">
                  <c:v>-9.7943192948090125</c:v>
                </c:pt>
                <c:pt idx="50104">
                  <c:v>-10.712536728697357</c:v>
                </c:pt>
                <c:pt idx="50105">
                  <c:v>-7.9578844270323223</c:v>
                </c:pt>
                <c:pt idx="50106">
                  <c:v>-9.1821743388834491</c:v>
                </c:pt>
                <c:pt idx="50107">
                  <c:v>-10.100391772771793</c:v>
                </c:pt>
                <c:pt idx="50108">
                  <c:v>-9.7943192948090125</c:v>
                </c:pt>
                <c:pt idx="50109">
                  <c:v>-10.712536728697357</c:v>
                </c:pt>
                <c:pt idx="50110">
                  <c:v>-11.630754162585701</c:v>
                </c:pt>
                <c:pt idx="50111">
                  <c:v>-8.8761018609206666</c:v>
                </c:pt>
                <c:pt idx="50112">
                  <c:v>-8.570029382957884</c:v>
                </c:pt>
                <c:pt idx="50113">
                  <c:v>-13.467189030362391</c:v>
                </c:pt>
                <c:pt idx="50114">
                  <c:v>-7.9578844270323223</c:v>
                </c:pt>
                <c:pt idx="50115">
                  <c:v>-8.8761018609206666</c:v>
                </c:pt>
                <c:pt idx="50116">
                  <c:v>-7.0396669931439764</c:v>
                </c:pt>
                <c:pt idx="50117">
                  <c:v>-10.406464250734574</c:v>
                </c:pt>
                <c:pt idx="50118">
                  <c:v>-10.712536728697357</c:v>
                </c:pt>
                <c:pt idx="50119">
                  <c:v>-11.018609206660138</c:v>
                </c:pt>
                <c:pt idx="50120">
                  <c:v>-15.60969637610186</c:v>
                </c:pt>
                <c:pt idx="50121">
                  <c:v>-17.140058765915768</c:v>
                </c:pt>
                <c:pt idx="50122">
                  <c:v>-17.752203721841333</c:v>
                </c:pt>
                <c:pt idx="50123">
                  <c:v>-13.773261508325172</c:v>
                </c:pt>
                <c:pt idx="50124">
                  <c:v>-15.60969637610186</c:v>
                </c:pt>
                <c:pt idx="50125">
                  <c:v>-17.446131243878551</c:v>
                </c:pt>
                <c:pt idx="50126">
                  <c:v>-12.548971596474045</c:v>
                </c:pt>
                <c:pt idx="50127">
                  <c:v>-13.773261508325172</c:v>
                </c:pt>
                <c:pt idx="50128">
                  <c:v>-15.30362389813908</c:v>
                </c:pt>
                <c:pt idx="50129">
                  <c:v>-13.161116552399609</c:v>
                </c:pt>
                <c:pt idx="50130">
                  <c:v>-14.385406464250735</c:v>
                </c:pt>
                <c:pt idx="50131">
                  <c:v>-14.079333986287953</c:v>
                </c:pt>
                <c:pt idx="50132">
                  <c:v>-11.32468168462292</c:v>
                </c:pt>
                <c:pt idx="50133">
                  <c:v>-11.018609206660138</c:v>
                </c:pt>
                <c:pt idx="50134">
                  <c:v>-11.018609206660138</c:v>
                </c:pt>
                <c:pt idx="50135">
                  <c:v>-7.0396669931439764</c:v>
                </c:pt>
                <c:pt idx="50136">
                  <c:v>-10.100391772771793</c:v>
                </c:pt>
                <c:pt idx="50137">
                  <c:v>-11.018609206660138</c:v>
                </c:pt>
                <c:pt idx="50138">
                  <c:v>-9.1821743388834491</c:v>
                </c:pt>
                <c:pt idx="50139">
                  <c:v>-11.32468168462292</c:v>
                </c:pt>
                <c:pt idx="50140">
                  <c:v>-12.855044074436828</c:v>
                </c:pt>
                <c:pt idx="50141">
                  <c:v>-12.855044074436828</c:v>
                </c:pt>
                <c:pt idx="50142">
                  <c:v>-11.32468168462292</c:v>
                </c:pt>
                <c:pt idx="50143">
                  <c:v>-11.630754162585701</c:v>
                </c:pt>
                <c:pt idx="50144">
                  <c:v>-14.385406464250735</c:v>
                </c:pt>
                <c:pt idx="50145">
                  <c:v>-14.9975514201763</c:v>
                </c:pt>
                <c:pt idx="50146">
                  <c:v>-17.752203721841333</c:v>
                </c:pt>
                <c:pt idx="50147">
                  <c:v>-13.161116552399609</c:v>
                </c:pt>
                <c:pt idx="50148">
                  <c:v>-14.9975514201763</c:v>
                </c:pt>
                <c:pt idx="50149">
                  <c:v>-14.9975514201763</c:v>
                </c:pt>
                <c:pt idx="50150">
                  <c:v>-12.548971596474045</c:v>
                </c:pt>
                <c:pt idx="50151">
                  <c:v>-8.2639569049951032</c:v>
                </c:pt>
                <c:pt idx="50152">
                  <c:v>-11.32468168462292</c:v>
                </c:pt>
                <c:pt idx="50153">
                  <c:v>-8.570029382957884</c:v>
                </c:pt>
                <c:pt idx="50154">
                  <c:v>-9.1821743388834491</c:v>
                </c:pt>
                <c:pt idx="50155">
                  <c:v>-9.7943192948090125</c:v>
                </c:pt>
                <c:pt idx="50156">
                  <c:v>-8.2639569049951032</c:v>
                </c:pt>
                <c:pt idx="50157">
                  <c:v>-10.406464250734574</c:v>
                </c:pt>
                <c:pt idx="50158">
                  <c:v>-9.7943192948090125</c:v>
                </c:pt>
                <c:pt idx="50159">
                  <c:v>-11.018609206660138</c:v>
                </c:pt>
                <c:pt idx="50160">
                  <c:v>-9.1821743388834491</c:v>
                </c:pt>
                <c:pt idx="50161">
                  <c:v>-14.385406464250735</c:v>
                </c:pt>
                <c:pt idx="50162">
                  <c:v>-13.467189030362391</c:v>
                </c:pt>
                <c:pt idx="50163">
                  <c:v>-10.406464250734574</c:v>
                </c:pt>
                <c:pt idx="50164">
                  <c:v>-10.100391772771793</c:v>
                </c:pt>
                <c:pt idx="50165">
                  <c:v>-9.1821743388834491</c:v>
                </c:pt>
                <c:pt idx="50166">
                  <c:v>-12.242899118511264</c:v>
                </c:pt>
                <c:pt idx="50167">
                  <c:v>-11.018609206660138</c:v>
                </c:pt>
                <c:pt idx="50168">
                  <c:v>-9.1821743388834491</c:v>
                </c:pt>
                <c:pt idx="50169">
                  <c:v>-11.32468168462292</c:v>
                </c:pt>
                <c:pt idx="50170">
                  <c:v>-10.712536728697357</c:v>
                </c:pt>
                <c:pt idx="50171">
                  <c:v>-10.406464250734574</c:v>
                </c:pt>
                <c:pt idx="50172">
                  <c:v>-6.1214495592556322</c:v>
                </c:pt>
                <c:pt idx="50173">
                  <c:v>-7.0396669931439764</c:v>
                </c:pt>
                <c:pt idx="50174">
                  <c:v>-5.8153770812928505</c:v>
                </c:pt>
                <c:pt idx="50175">
                  <c:v>-8.2639569049951032</c:v>
                </c:pt>
                <c:pt idx="50176">
                  <c:v>-6.7335945151811956</c:v>
                </c:pt>
                <c:pt idx="50177">
                  <c:v>-11.630754162585701</c:v>
                </c:pt>
                <c:pt idx="50178">
                  <c:v>-12.548971596474045</c:v>
                </c:pt>
                <c:pt idx="50179">
                  <c:v>-13.467189030362391</c:v>
                </c:pt>
                <c:pt idx="50180">
                  <c:v>-10.100391772771793</c:v>
                </c:pt>
                <c:pt idx="50181">
                  <c:v>-7.6518119490695398</c:v>
                </c:pt>
                <c:pt idx="50182">
                  <c:v>-10.100391772771793</c:v>
                </c:pt>
                <c:pt idx="50183">
                  <c:v>-8.8761018609206666</c:v>
                </c:pt>
                <c:pt idx="50184">
                  <c:v>-7.6518119490695398</c:v>
                </c:pt>
                <c:pt idx="50185">
                  <c:v>-7.3457394711067581</c:v>
                </c:pt>
                <c:pt idx="50186">
                  <c:v>-9.1821743388834491</c:v>
                </c:pt>
                <c:pt idx="50187">
                  <c:v>-11.630754162585701</c:v>
                </c:pt>
                <c:pt idx="50188">
                  <c:v>-13.161116552399609</c:v>
                </c:pt>
                <c:pt idx="50189">
                  <c:v>-15.60969637610186</c:v>
                </c:pt>
                <c:pt idx="50190">
                  <c:v>-13.773261508325172</c:v>
                </c:pt>
                <c:pt idx="50191">
                  <c:v>-14.079333986287953</c:v>
                </c:pt>
                <c:pt idx="50192">
                  <c:v>-12.548971596474045</c:v>
                </c:pt>
                <c:pt idx="50193">
                  <c:v>-8.570029382957884</c:v>
                </c:pt>
                <c:pt idx="50194">
                  <c:v>-11.630754162585701</c:v>
                </c:pt>
                <c:pt idx="50195">
                  <c:v>-15.30362389813908</c:v>
                </c:pt>
                <c:pt idx="50196">
                  <c:v>-13.161116552399609</c:v>
                </c:pt>
                <c:pt idx="50197">
                  <c:v>-11.32468168462292</c:v>
                </c:pt>
                <c:pt idx="50198">
                  <c:v>-13.467189030362391</c:v>
                </c:pt>
                <c:pt idx="50199">
                  <c:v>-10.406464250734574</c:v>
                </c:pt>
                <c:pt idx="50200">
                  <c:v>-8.2639569049951032</c:v>
                </c:pt>
                <c:pt idx="50201">
                  <c:v>-11.018609206660138</c:v>
                </c:pt>
                <c:pt idx="50202">
                  <c:v>-11.018609206660138</c:v>
                </c:pt>
                <c:pt idx="50203">
                  <c:v>-12.855044074436828</c:v>
                </c:pt>
                <c:pt idx="50204">
                  <c:v>-14.385406464250735</c:v>
                </c:pt>
                <c:pt idx="50205">
                  <c:v>-11.630754162585701</c:v>
                </c:pt>
                <c:pt idx="50206">
                  <c:v>-14.079333986287953</c:v>
                </c:pt>
                <c:pt idx="50207">
                  <c:v>-12.855044074436828</c:v>
                </c:pt>
                <c:pt idx="50208">
                  <c:v>-12.855044074436828</c:v>
                </c:pt>
                <c:pt idx="50209">
                  <c:v>-15.915768854064645</c:v>
                </c:pt>
                <c:pt idx="50210">
                  <c:v>-15.60969637610186</c:v>
                </c:pt>
                <c:pt idx="50211">
                  <c:v>-17.446131243878551</c:v>
                </c:pt>
                <c:pt idx="50212">
                  <c:v>-13.773261508325172</c:v>
                </c:pt>
                <c:pt idx="50213">
                  <c:v>-11.936826640548482</c:v>
                </c:pt>
                <c:pt idx="50214">
                  <c:v>-11.936826640548482</c:v>
                </c:pt>
                <c:pt idx="50215">
                  <c:v>-12.548971596474045</c:v>
                </c:pt>
                <c:pt idx="50216">
                  <c:v>-9.1821743388834491</c:v>
                </c:pt>
                <c:pt idx="50217">
                  <c:v>-8.8761018609206666</c:v>
                </c:pt>
                <c:pt idx="50218">
                  <c:v>-10.712536728697357</c:v>
                </c:pt>
                <c:pt idx="50219">
                  <c:v>-9.7943192948090125</c:v>
                </c:pt>
                <c:pt idx="50220">
                  <c:v>-14.9975514201763</c:v>
                </c:pt>
                <c:pt idx="50221">
                  <c:v>-12.855044074436828</c:v>
                </c:pt>
                <c:pt idx="50222">
                  <c:v>-11.630754162585701</c:v>
                </c:pt>
                <c:pt idx="50223">
                  <c:v>-13.161116552399609</c:v>
                </c:pt>
                <c:pt idx="50224">
                  <c:v>-15.30362389813908</c:v>
                </c:pt>
                <c:pt idx="50225">
                  <c:v>-14.9975514201763</c:v>
                </c:pt>
                <c:pt idx="50226">
                  <c:v>-14.385406464250735</c:v>
                </c:pt>
                <c:pt idx="50227">
                  <c:v>-15.30362389813908</c:v>
                </c:pt>
                <c:pt idx="50228">
                  <c:v>-12.242899118511264</c:v>
                </c:pt>
                <c:pt idx="50229">
                  <c:v>-10.100391772771793</c:v>
                </c:pt>
                <c:pt idx="50230">
                  <c:v>-8.570029382957884</c:v>
                </c:pt>
                <c:pt idx="50231">
                  <c:v>-10.406464250734574</c:v>
                </c:pt>
                <c:pt idx="50232">
                  <c:v>-11.936826640548482</c:v>
                </c:pt>
                <c:pt idx="50233">
                  <c:v>-10.712536728697357</c:v>
                </c:pt>
                <c:pt idx="50234">
                  <c:v>-11.936826640548482</c:v>
                </c:pt>
                <c:pt idx="50235">
                  <c:v>-13.467189030362391</c:v>
                </c:pt>
                <c:pt idx="50236">
                  <c:v>-14.9975514201763</c:v>
                </c:pt>
                <c:pt idx="50237">
                  <c:v>-12.548971596474045</c:v>
                </c:pt>
                <c:pt idx="50238">
                  <c:v>-13.161116552399609</c:v>
                </c:pt>
                <c:pt idx="50239">
                  <c:v>-9.7943192948090125</c:v>
                </c:pt>
                <c:pt idx="50240">
                  <c:v>-11.936826640548482</c:v>
                </c:pt>
                <c:pt idx="50241">
                  <c:v>-12.548971596474045</c:v>
                </c:pt>
                <c:pt idx="50242">
                  <c:v>-12.242899118511264</c:v>
                </c:pt>
                <c:pt idx="50243">
                  <c:v>-14.691478942213516</c:v>
                </c:pt>
                <c:pt idx="50244">
                  <c:v>-12.855044074436828</c:v>
                </c:pt>
                <c:pt idx="50245">
                  <c:v>-11.630754162585701</c:v>
                </c:pt>
                <c:pt idx="50246">
                  <c:v>-10.406464250734574</c:v>
                </c:pt>
                <c:pt idx="50247">
                  <c:v>-10.406464250734574</c:v>
                </c:pt>
                <c:pt idx="50248">
                  <c:v>-8.8761018609206666</c:v>
                </c:pt>
                <c:pt idx="50249">
                  <c:v>-10.100391772771793</c:v>
                </c:pt>
                <c:pt idx="50250">
                  <c:v>-7.3457394711067581</c:v>
                </c:pt>
                <c:pt idx="50251">
                  <c:v>-6.1214495592556322</c:v>
                </c:pt>
                <c:pt idx="50252">
                  <c:v>-5.2032321253672871</c:v>
                </c:pt>
                <c:pt idx="50253">
                  <c:v>-9.7943192948090125</c:v>
                </c:pt>
                <c:pt idx="50254">
                  <c:v>-7.6518119490695398</c:v>
                </c:pt>
                <c:pt idx="50255">
                  <c:v>-9.7943192948090125</c:v>
                </c:pt>
                <c:pt idx="50256">
                  <c:v>-8.2639569049951032</c:v>
                </c:pt>
                <c:pt idx="50257">
                  <c:v>-7.6518119490695398</c:v>
                </c:pt>
                <c:pt idx="50258">
                  <c:v>-8.8761018609206666</c:v>
                </c:pt>
                <c:pt idx="50259">
                  <c:v>-6.4275220372184139</c:v>
                </c:pt>
                <c:pt idx="50260">
                  <c:v>-7.3457394711067581</c:v>
                </c:pt>
                <c:pt idx="50261">
                  <c:v>-7.0396669931439764</c:v>
                </c:pt>
                <c:pt idx="50262">
                  <c:v>-8.2639569049951032</c:v>
                </c:pt>
                <c:pt idx="50263">
                  <c:v>-8.570029382957884</c:v>
                </c:pt>
                <c:pt idx="50264">
                  <c:v>-12.242899118511264</c:v>
                </c:pt>
                <c:pt idx="50265">
                  <c:v>-9.1821743388834491</c:v>
                </c:pt>
                <c:pt idx="50266">
                  <c:v>-7.0396669931439764</c:v>
                </c:pt>
                <c:pt idx="50267">
                  <c:v>-7.0396669931439764</c:v>
                </c:pt>
                <c:pt idx="50268">
                  <c:v>-7.9578844270323223</c:v>
                </c:pt>
                <c:pt idx="50269">
                  <c:v>-6.1214495592556322</c:v>
                </c:pt>
                <c:pt idx="50270">
                  <c:v>-5.2032321253672871</c:v>
                </c:pt>
                <c:pt idx="50271">
                  <c:v>-7.0396669931439764</c:v>
                </c:pt>
                <c:pt idx="50272">
                  <c:v>-9.7943192948090125</c:v>
                </c:pt>
                <c:pt idx="50273">
                  <c:v>-8.8761018609206666</c:v>
                </c:pt>
                <c:pt idx="50274">
                  <c:v>-8.570029382957884</c:v>
                </c:pt>
                <c:pt idx="50275">
                  <c:v>-10.712536728697357</c:v>
                </c:pt>
                <c:pt idx="50276">
                  <c:v>-6.7335945151811956</c:v>
                </c:pt>
                <c:pt idx="50277">
                  <c:v>-9.7943192948090125</c:v>
                </c:pt>
                <c:pt idx="50278">
                  <c:v>-7.3457394711067581</c:v>
                </c:pt>
                <c:pt idx="50279">
                  <c:v>-7.9578844270323223</c:v>
                </c:pt>
                <c:pt idx="50280">
                  <c:v>-6.7335945151811956</c:v>
                </c:pt>
                <c:pt idx="50281">
                  <c:v>-9.7943192948090125</c:v>
                </c:pt>
                <c:pt idx="50282">
                  <c:v>-9.1821743388834491</c:v>
                </c:pt>
                <c:pt idx="50283">
                  <c:v>-10.406464250734574</c:v>
                </c:pt>
                <c:pt idx="50284">
                  <c:v>-10.712536728697357</c:v>
                </c:pt>
                <c:pt idx="50285">
                  <c:v>-6.4275220372184139</c:v>
                </c:pt>
                <c:pt idx="50286">
                  <c:v>-8.2639569049951032</c:v>
                </c:pt>
                <c:pt idx="50287">
                  <c:v>-10.406464250734574</c:v>
                </c:pt>
                <c:pt idx="50288">
                  <c:v>-13.161116552399609</c:v>
                </c:pt>
                <c:pt idx="50289">
                  <c:v>-13.773261508325172</c:v>
                </c:pt>
                <c:pt idx="50290">
                  <c:v>-12.855044074436828</c:v>
                </c:pt>
                <c:pt idx="50291">
                  <c:v>-14.385406464250735</c:v>
                </c:pt>
                <c:pt idx="50292">
                  <c:v>-12.855044074436828</c:v>
                </c:pt>
                <c:pt idx="50293">
                  <c:v>-14.9975514201763</c:v>
                </c:pt>
                <c:pt idx="50294">
                  <c:v>-12.242899118511264</c:v>
                </c:pt>
                <c:pt idx="50295">
                  <c:v>-12.548971596474045</c:v>
                </c:pt>
                <c:pt idx="50296">
                  <c:v>-7.6518119490695398</c:v>
                </c:pt>
                <c:pt idx="50297">
                  <c:v>-11.018609206660138</c:v>
                </c:pt>
                <c:pt idx="50298">
                  <c:v>-6.4275220372184139</c:v>
                </c:pt>
                <c:pt idx="50299">
                  <c:v>-10.406464250734574</c:v>
                </c:pt>
                <c:pt idx="50300">
                  <c:v>-7.9578844270323223</c:v>
                </c:pt>
                <c:pt idx="50301">
                  <c:v>-11.32468168462292</c:v>
                </c:pt>
                <c:pt idx="50302">
                  <c:v>-10.100391772771793</c:v>
                </c:pt>
                <c:pt idx="50303">
                  <c:v>-8.2639569049951032</c:v>
                </c:pt>
                <c:pt idx="50304">
                  <c:v>-10.712536728697357</c:v>
                </c:pt>
                <c:pt idx="50305">
                  <c:v>-9.1821743388834491</c:v>
                </c:pt>
                <c:pt idx="50306">
                  <c:v>-12.242899118511264</c:v>
                </c:pt>
                <c:pt idx="50307">
                  <c:v>-12.855044074436828</c:v>
                </c:pt>
                <c:pt idx="50308">
                  <c:v>-12.242899118511264</c:v>
                </c:pt>
                <c:pt idx="50309">
                  <c:v>-10.100391772771793</c:v>
                </c:pt>
                <c:pt idx="50310">
                  <c:v>-11.32468168462292</c:v>
                </c:pt>
                <c:pt idx="50311">
                  <c:v>-14.079333986287953</c:v>
                </c:pt>
                <c:pt idx="50312">
                  <c:v>-11.32468168462292</c:v>
                </c:pt>
                <c:pt idx="50313">
                  <c:v>-13.161116552399609</c:v>
                </c:pt>
                <c:pt idx="50314">
                  <c:v>-12.548971596474045</c:v>
                </c:pt>
                <c:pt idx="50315">
                  <c:v>-14.385406464250735</c:v>
                </c:pt>
                <c:pt idx="50316">
                  <c:v>-15.30362389813908</c:v>
                </c:pt>
                <c:pt idx="50317">
                  <c:v>-13.773261508325172</c:v>
                </c:pt>
                <c:pt idx="50318">
                  <c:v>-12.855044074436828</c:v>
                </c:pt>
                <c:pt idx="50319">
                  <c:v>-9.1821743388834491</c:v>
                </c:pt>
                <c:pt idx="50320">
                  <c:v>-11.936826640548482</c:v>
                </c:pt>
                <c:pt idx="50321">
                  <c:v>-11.936826640548482</c:v>
                </c:pt>
                <c:pt idx="50322">
                  <c:v>-11.936826640548482</c:v>
                </c:pt>
                <c:pt idx="50323">
                  <c:v>-9.1821743388834491</c:v>
                </c:pt>
                <c:pt idx="50324">
                  <c:v>-8.8761018609206666</c:v>
                </c:pt>
                <c:pt idx="50325">
                  <c:v>-6.7335945151811956</c:v>
                </c:pt>
                <c:pt idx="50326">
                  <c:v>-8.2639569049951032</c:v>
                </c:pt>
                <c:pt idx="50327">
                  <c:v>-8.570029382957884</c:v>
                </c:pt>
                <c:pt idx="50328">
                  <c:v>-6.7335945151811956</c:v>
                </c:pt>
                <c:pt idx="50329">
                  <c:v>-7.9578844270323223</c:v>
                </c:pt>
                <c:pt idx="50330">
                  <c:v>-8.2639569049951032</c:v>
                </c:pt>
                <c:pt idx="50331">
                  <c:v>-4.285014691478942</c:v>
                </c:pt>
                <c:pt idx="50332">
                  <c:v>-8.570029382957884</c:v>
                </c:pt>
                <c:pt idx="50333">
                  <c:v>-7.3457394711067581</c:v>
                </c:pt>
                <c:pt idx="50334">
                  <c:v>-8.8761018609206666</c:v>
                </c:pt>
                <c:pt idx="50335">
                  <c:v>-8.2639569049951032</c:v>
                </c:pt>
                <c:pt idx="50336">
                  <c:v>-8.8761018609206666</c:v>
                </c:pt>
                <c:pt idx="50337">
                  <c:v>-10.406464250734574</c:v>
                </c:pt>
                <c:pt idx="50338">
                  <c:v>-8.2639569049951032</c:v>
                </c:pt>
                <c:pt idx="50339">
                  <c:v>-6.4275220372184139</c:v>
                </c:pt>
                <c:pt idx="50340">
                  <c:v>-9.7943192948090125</c:v>
                </c:pt>
                <c:pt idx="50341">
                  <c:v>-7.9578844270323223</c:v>
                </c:pt>
                <c:pt idx="50342">
                  <c:v>-9.1821743388834491</c:v>
                </c:pt>
                <c:pt idx="50343">
                  <c:v>-7.3457394711067581</c:v>
                </c:pt>
                <c:pt idx="50344">
                  <c:v>-8.570029382957884</c:v>
                </c:pt>
                <c:pt idx="50345">
                  <c:v>-8.570029382957884</c:v>
                </c:pt>
                <c:pt idx="50346">
                  <c:v>-8.570029382957884</c:v>
                </c:pt>
                <c:pt idx="50347">
                  <c:v>-10.712536728697357</c:v>
                </c:pt>
                <c:pt idx="50348">
                  <c:v>-9.7943192948090125</c:v>
                </c:pt>
                <c:pt idx="50349">
                  <c:v>-10.100391772771793</c:v>
                </c:pt>
                <c:pt idx="50350">
                  <c:v>-5.8153770812928505</c:v>
                </c:pt>
                <c:pt idx="50351">
                  <c:v>-8.570029382957884</c:v>
                </c:pt>
                <c:pt idx="50352">
                  <c:v>-6.7335945151811956</c:v>
                </c:pt>
                <c:pt idx="50353">
                  <c:v>-8.8761018609206666</c:v>
                </c:pt>
                <c:pt idx="50354">
                  <c:v>-10.100391772771793</c:v>
                </c:pt>
                <c:pt idx="50355">
                  <c:v>-11.018609206660138</c:v>
                </c:pt>
                <c:pt idx="50356">
                  <c:v>-9.7943192948090125</c:v>
                </c:pt>
                <c:pt idx="50357">
                  <c:v>-7.6518119490695398</c:v>
                </c:pt>
                <c:pt idx="50358">
                  <c:v>-10.406464250734574</c:v>
                </c:pt>
                <c:pt idx="50359">
                  <c:v>-12.548971596474045</c:v>
                </c:pt>
                <c:pt idx="50360">
                  <c:v>-13.161116552399609</c:v>
                </c:pt>
                <c:pt idx="50361">
                  <c:v>-14.691478942213516</c:v>
                </c:pt>
                <c:pt idx="50362">
                  <c:v>-13.773261508325172</c:v>
                </c:pt>
                <c:pt idx="50363">
                  <c:v>-12.855044074436828</c:v>
                </c:pt>
                <c:pt idx="50364">
                  <c:v>-13.161116552399609</c:v>
                </c:pt>
                <c:pt idx="50365">
                  <c:v>-12.855044074436828</c:v>
                </c:pt>
                <c:pt idx="50366">
                  <c:v>-14.079333986287953</c:v>
                </c:pt>
                <c:pt idx="50367">
                  <c:v>-12.855044074436828</c:v>
                </c:pt>
                <c:pt idx="50368">
                  <c:v>-8.570029382957884</c:v>
                </c:pt>
                <c:pt idx="50369">
                  <c:v>-6.7335945151811956</c:v>
                </c:pt>
                <c:pt idx="50370">
                  <c:v>-11.32468168462292</c:v>
                </c:pt>
                <c:pt idx="50371">
                  <c:v>-11.018609206660138</c:v>
                </c:pt>
                <c:pt idx="50372">
                  <c:v>-10.406464250734574</c:v>
                </c:pt>
                <c:pt idx="50373">
                  <c:v>-12.242899118511264</c:v>
                </c:pt>
                <c:pt idx="50374">
                  <c:v>-13.161116552399609</c:v>
                </c:pt>
                <c:pt idx="50375">
                  <c:v>-11.32468168462292</c:v>
                </c:pt>
                <c:pt idx="50376">
                  <c:v>-13.161116552399609</c:v>
                </c:pt>
                <c:pt idx="50377">
                  <c:v>-15.915768854064645</c:v>
                </c:pt>
                <c:pt idx="50378">
                  <c:v>-15.915768854064645</c:v>
                </c:pt>
                <c:pt idx="50379">
                  <c:v>-12.548971596474045</c:v>
                </c:pt>
                <c:pt idx="50380">
                  <c:v>-11.018609206660138</c:v>
                </c:pt>
                <c:pt idx="50381">
                  <c:v>-11.936826640548482</c:v>
                </c:pt>
                <c:pt idx="50382">
                  <c:v>-14.079333986287953</c:v>
                </c:pt>
                <c:pt idx="50383">
                  <c:v>-11.018609206660138</c:v>
                </c:pt>
                <c:pt idx="50384">
                  <c:v>-12.242899118511264</c:v>
                </c:pt>
                <c:pt idx="50385">
                  <c:v>-10.406464250734574</c:v>
                </c:pt>
                <c:pt idx="50386">
                  <c:v>-14.385406464250735</c:v>
                </c:pt>
                <c:pt idx="50387">
                  <c:v>-11.32468168462292</c:v>
                </c:pt>
                <c:pt idx="50388">
                  <c:v>-11.018609206660138</c:v>
                </c:pt>
                <c:pt idx="50389">
                  <c:v>-10.100391772771793</c:v>
                </c:pt>
                <c:pt idx="50390">
                  <c:v>-11.32468168462292</c:v>
                </c:pt>
                <c:pt idx="50391">
                  <c:v>-11.630754162585701</c:v>
                </c:pt>
                <c:pt idx="50392">
                  <c:v>-10.406464250734574</c:v>
                </c:pt>
                <c:pt idx="50393">
                  <c:v>-11.018609206660138</c:v>
                </c:pt>
                <c:pt idx="50394">
                  <c:v>-12.855044074436828</c:v>
                </c:pt>
                <c:pt idx="50395">
                  <c:v>-8.2639569049951032</c:v>
                </c:pt>
                <c:pt idx="50396">
                  <c:v>-6.4275220372184139</c:v>
                </c:pt>
                <c:pt idx="50397">
                  <c:v>-10.100391772771793</c:v>
                </c:pt>
                <c:pt idx="50398">
                  <c:v>-8.8761018609206666</c:v>
                </c:pt>
                <c:pt idx="50399">
                  <c:v>-8.570029382957884</c:v>
                </c:pt>
                <c:pt idx="50400">
                  <c:v>-10.712536728697357</c:v>
                </c:pt>
                <c:pt idx="50401">
                  <c:v>-7.6518119490695398</c:v>
                </c:pt>
                <c:pt idx="50402">
                  <c:v>-11.018609206660138</c:v>
                </c:pt>
                <c:pt idx="50403">
                  <c:v>-7.6518119490695398</c:v>
                </c:pt>
                <c:pt idx="50404">
                  <c:v>-8.570029382957884</c:v>
                </c:pt>
                <c:pt idx="50405">
                  <c:v>-7.6518119490695398</c:v>
                </c:pt>
                <c:pt idx="50406">
                  <c:v>-7.6518119490695398</c:v>
                </c:pt>
                <c:pt idx="50407">
                  <c:v>-9.7943192948090125</c:v>
                </c:pt>
                <c:pt idx="50408">
                  <c:v>-7.0396669931439764</c:v>
                </c:pt>
                <c:pt idx="50409">
                  <c:v>-8.570029382957884</c:v>
                </c:pt>
                <c:pt idx="50410">
                  <c:v>-10.406464250734574</c:v>
                </c:pt>
                <c:pt idx="50411">
                  <c:v>-7.9578844270323223</c:v>
                </c:pt>
                <c:pt idx="50412">
                  <c:v>-6.7335945151811956</c:v>
                </c:pt>
                <c:pt idx="50413">
                  <c:v>-10.406464250734574</c:v>
                </c:pt>
                <c:pt idx="50414">
                  <c:v>-11.936826640548482</c:v>
                </c:pt>
                <c:pt idx="50415">
                  <c:v>-13.773261508325172</c:v>
                </c:pt>
                <c:pt idx="50416">
                  <c:v>-11.936826640548482</c:v>
                </c:pt>
                <c:pt idx="50417">
                  <c:v>-9.7943192948090125</c:v>
                </c:pt>
                <c:pt idx="50418">
                  <c:v>-8.570029382957884</c:v>
                </c:pt>
                <c:pt idx="50419">
                  <c:v>-9.1821743388834491</c:v>
                </c:pt>
                <c:pt idx="50420">
                  <c:v>-8.2639569049951032</c:v>
                </c:pt>
                <c:pt idx="50421">
                  <c:v>-5.8153770812928505</c:v>
                </c:pt>
                <c:pt idx="50422">
                  <c:v>-7.3457394711067581</c:v>
                </c:pt>
                <c:pt idx="50423">
                  <c:v>-10.712536728697357</c:v>
                </c:pt>
                <c:pt idx="50424">
                  <c:v>-6.7335945151811956</c:v>
                </c:pt>
                <c:pt idx="50425">
                  <c:v>-8.2639569049951032</c:v>
                </c:pt>
                <c:pt idx="50426">
                  <c:v>-7.0396669931439764</c:v>
                </c:pt>
                <c:pt idx="50427">
                  <c:v>-7.3457394711067581</c:v>
                </c:pt>
                <c:pt idx="50428">
                  <c:v>-11.936826640548482</c:v>
                </c:pt>
                <c:pt idx="50429">
                  <c:v>-11.630754162585701</c:v>
                </c:pt>
                <c:pt idx="50430">
                  <c:v>-7.0396669931439764</c:v>
                </c:pt>
                <c:pt idx="50431">
                  <c:v>-8.8761018609206666</c:v>
                </c:pt>
                <c:pt idx="50432">
                  <c:v>-10.712536728697357</c:v>
                </c:pt>
                <c:pt idx="50433">
                  <c:v>-8.570029382957884</c:v>
                </c:pt>
                <c:pt idx="50434">
                  <c:v>-10.406464250734574</c:v>
                </c:pt>
                <c:pt idx="50435">
                  <c:v>-9.7943192948090125</c:v>
                </c:pt>
                <c:pt idx="50436">
                  <c:v>-7.6518119490695398</c:v>
                </c:pt>
                <c:pt idx="50437">
                  <c:v>-9.1821743388834491</c:v>
                </c:pt>
                <c:pt idx="50438">
                  <c:v>-11.630754162585701</c:v>
                </c:pt>
                <c:pt idx="50439">
                  <c:v>-11.32468168462292</c:v>
                </c:pt>
                <c:pt idx="50440">
                  <c:v>-11.018609206660138</c:v>
                </c:pt>
                <c:pt idx="50441">
                  <c:v>-10.712536728697357</c:v>
                </c:pt>
                <c:pt idx="50442">
                  <c:v>-13.161116552399609</c:v>
                </c:pt>
                <c:pt idx="50443">
                  <c:v>-11.018609206660138</c:v>
                </c:pt>
                <c:pt idx="50444">
                  <c:v>-12.242899118511264</c:v>
                </c:pt>
                <c:pt idx="50445">
                  <c:v>-11.32468168462292</c:v>
                </c:pt>
                <c:pt idx="50446">
                  <c:v>-9.1821743388834491</c:v>
                </c:pt>
                <c:pt idx="50447">
                  <c:v>-11.936826640548482</c:v>
                </c:pt>
                <c:pt idx="50448">
                  <c:v>-11.936826640548482</c:v>
                </c:pt>
                <c:pt idx="50449">
                  <c:v>-9.1821743388834491</c:v>
                </c:pt>
                <c:pt idx="50450">
                  <c:v>-8.8761018609206666</c:v>
                </c:pt>
                <c:pt idx="50451">
                  <c:v>-9.7943192948090125</c:v>
                </c:pt>
                <c:pt idx="50452">
                  <c:v>-9.1821743388834491</c:v>
                </c:pt>
                <c:pt idx="50453">
                  <c:v>-11.936826640548482</c:v>
                </c:pt>
                <c:pt idx="50454">
                  <c:v>-11.32468168462292</c:v>
                </c:pt>
                <c:pt idx="50455">
                  <c:v>-14.385406464250735</c:v>
                </c:pt>
                <c:pt idx="50456">
                  <c:v>-11.018609206660138</c:v>
                </c:pt>
                <c:pt idx="50457">
                  <c:v>-15.60969637610186</c:v>
                </c:pt>
                <c:pt idx="50458">
                  <c:v>-14.9975514201763</c:v>
                </c:pt>
                <c:pt idx="50459">
                  <c:v>-11.936826640548482</c:v>
                </c:pt>
                <c:pt idx="50460">
                  <c:v>-15.30362389813908</c:v>
                </c:pt>
                <c:pt idx="50461">
                  <c:v>-13.161116552399609</c:v>
                </c:pt>
                <c:pt idx="50462">
                  <c:v>-14.079333986287953</c:v>
                </c:pt>
                <c:pt idx="50463">
                  <c:v>-12.242899118511264</c:v>
                </c:pt>
                <c:pt idx="50464">
                  <c:v>-15.30362389813908</c:v>
                </c:pt>
                <c:pt idx="50465">
                  <c:v>-16.833986287952989</c:v>
                </c:pt>
                <c:pt idx="50466">
                  <c:v>-17.140058765915768</c:v>
                </c:pt>
                <c:pt idx="50467">
                  <c:v>-16.833986287952989</c:v>
                </c:pt>
                <c:pt idx="50468">
                  <c:v>-13.161116552399609</c:v>
                </c:pt>
                <c:pt idx="50469">
                  <c:v>-15.915768854064645</c:v>
                </c:pt>
                <c:pt idx="50470">
                  <c:v>-13.467189030362391</c:v>
                </c:pt>
                <c:pt idx="50471">
                  <c:v>-14.691478942213516</c:v>
                </c:pt>
                <c:pt idx="50472">
                  <c:v>-14.079333986287953</c:v>
                </c:pt>
                <c:pt idx="50473">
                  <c:v>-14.385406464250735</c:v>
                </c:pt>
                <c:pt idx="50474">
                  <c:v>-10.406464250734574</c:v>
                </c:pt>
                <c:pt idx="50475">
                  <c:v>-11.630754162585701</c:v>
                </c:pt>
                <c:pt idx="50476">
                  <c:v>-14.385406464250735</c:v>
                </c:pt>
                <c:pt idx="50477">
                  <c:v>-14.079333986287953</c:v>
                </c:pt>
                <c:pt idx="50478">
                  <c:v>-15.915768854064645</c:v>
                </c:pt>
                <c:pt idx="50479">
                  <c:v>-13.773261508325172</c:v>
                </c:pt>
                <c:pt idx="50480">
                  <c:v>-15.915768854064645</c:v>
                </c:pt>
                <c:pt idx="50481">
                  <c:v>-14.9975514201763</c:v>
                </c:pt>
                <c:pt idx="50482">
                  <c:v>-16.527913809990206</c:v>
                </c:pt>
                <c:pt idx="50483">
                  <c:v>-17.140058765915768</c:v>
                </c:pt>
                <c:pt idx="50484">
                  <c:v>-15.915768854064645</c:v>
                </c:pt>
                <c:pt idx="50485">
                  <c:v>-13.161116552399609</c:v>
                </c:pt>
                <c:pt idx="50486">
                  <c:v>-12.242899118511264</c:v>
                </c:pt>
                <c:pt idx="50487">
                  <c:v>-11.630754162585701</c:v>
                </c:pt>
                <c:pt idx="50488">
                  <c:v>-11.936826640548482</c:v>
                </c:pt>
                <c:pt idx="50489">
                  <c:v>-12.548971596474045</c:v>
                </c:pt>
                <c:pt idx="50490">
                  <c:v>-9.1821743388834491</c:v>
                </c:pt>
                <c:pt idx="50491">
                  <c:v>-6.4275220372184139</c:v>
                </c:pt>
                <c:pt idx="50492">
                  <c:v>-8.8761018609206666</c:v>
                </c:pt>
                <c:pt idx="50493">
                  <c:v>-12.855044074436828</c:v>
                </c:pt>
                <c:pt idx="50494">
                  <c:v>-13.467189030362391</c:v>
                </c:pt>
                <c:pt idx="50495">
                  <c:v>-14.691478942213516</c:v>
                </c:pt>
                <c:pt idx="50496">
                  <c:v>-11.630754162585701</c:v>
                </c:pt>
                <c:pt idx="50497">
                  <c:v>-5.5093046033300688</c:v>
                </c:pt>
                <c:pt idx="50498">
                  <c:v>-6.4275220372184139</c:v>
                </c:pt>
                <c:pt idx="50499">
                  <c:v>-9.7943192948090125</c:v>
                </c:pt>
                <c:pt idx="50500">
                  <c:v>-6.4275220372184139</c:v>
                </c:pt>
                <c:pt idx="50501">
                  <c:v>-8.570029382957884</c:v>
                </c:pt>
                <c:pt idx="50502">
                  <c:v>-8.570029382957884</c:v>
                </c:pt>
                <c:pt idx="50503">
                  <c:v>-11.32468168462292</c:v>
                </c:pt>
                <c:pt idx="50504">
                  <c:v>-10.712536728697357</c:v>
                </c:pt>
                <c:pt idx="50505">
                  <c:v>-9.1821743388834491</c:v>
                </c:pt>
                <c:pt idx="50506">
                  <c:v>-6.7335945151811956</c:v>
                </c:pt>
                <c:pt idx="50507">
                  <c:v>-4.5910871694417246</c:v>
                </c:pt>
                <c:pt idx="50508">
                  <c:v>-6.4275220372184139</c:v>
                </c:pt>
                <c:pt idx="50509">
                  <c:v>-8.2639569049951032</c:v>
                </c:pt>
                <c:pt idx="50510">
                  <c:v>-8.2639569049951032</c:v>
                </c:pt>
                <c:pt idx="50511">
                  <c:v>-7.6518119490695398</c:v>
                </c:pt>
                <c:pt idx="50512">
                  <c:v>-7.3457394711067581</c:v>
                </c:pt>
                <c:pt idx="50513">
                  <c:v>-10.100391772771793</c:v>
                </c:pt>
                <c:pt idx="50514">
                  <c:v>-8.570029382957884</c:v>
                </c:pt>
                <c:pt idx="50515">
                  <c:v>-6.7335945151811956</c:v>
                </c:pt>
                <c:pt idx="50516">
                  <c:v>-6.7335945151811956</c:v>
                </c:pt>
                <c:pt idx="50517">
                  <c:v>-9.7943192948090125</c:v>
                </c:pt>
                <c:pt idx="50518">
                  <c:v>-5.8153770812928505</c:v>
                </c:pt>
                <c:pt idx="50519">
                  <c:v>-7.0396669931439764</c:v>
                </c:pt>
                <c:pt idx="50520">
                  <c:v>-7.0396669931439764</c:v>
                </c:pt>
                <c:pt idx="50521">
                  <c:v>-7.0396669931439764</c:v>
                </c:pt>
                <c:pt idx="50522">
                  <c:v>-9.7943192948090125</c:v>
                </c:pt>
                <c:pt idx="50523">
                  <c:v>-9.1821743388834491</c:v>
                </c:pt>
                <c:pt idx="50524">
                  <c:v>-8.8761018609206666</c:v>
                </c:pt>
                <c:pt idx="50525">
                  <c:v>-6.7335945151811956</c:v>
                </c:pt>
                <c:pt idx="50526">
                  <c:v>-8.570029382957884</c:v>
                </c:pt>
                <c:pt idx="50527">
                  <c:v>-8.2639569049951032</c:v>
                </c:pt>
                <c:pt idx="50528">
                  <c:v>-10.406464250734574</c:v>
                </c:pt>
                <c:pt idx="50529">
                  <c:v>-11.018609206660138</c:v>
                </c:pt>
                <c:pt idx="50530">
                  <c:v>-7.3457394711067581</c:v>
                </c:pt>
                <c:pt idx="50531">
                  <c:v>-7.3457394711067581</c:v>
                </c:pt>
                <c:pt idx="50532">
                  <c:v>-9.7943192948090125</c:v>
                </c:pt>
                <c:pt idx="50533">
                  <c:v>-10.406464250734574</c:v>
                </c:pt>
                <c:pt idx="50534">
                  <c:v>-12.242899118511264</c:v>
                </c:pt>
                <c:pt idx="50535">
                  <c:v>-12.548971596474045</c:v>
                </c:pt>
                <c:pt idx="50536">
                  <c:v>-12.855044074436828</c:v>
                </c:pt>
                <c:pt idx="50537">
                  <c:v>-13.467189030362391</c:v>
                </c:pt>
                <c:pt idx="50538">
                  <c:v>-13.161116552399609</c:v>
                </c:pt>
                <c:pt idx="50539">
                  <c:v>-11.936826640548482</c:v>
                </c:pt>
                <c:pt idx="50540">
                  <c:v>-11.630754162585701</c:v>
                </c:pt>
                <c:pt idx="50541">
                  <c:v>-13.467189030362391</c:v>
                </c:pt>
                <c:pt idx="50542">
                  <c:v>-12.548971596474045</c:v>
                </c:pt>
                <c:pt idx="50543">
                  <c:v>-14.691478942213516</c:v>
                </c:pt>
                <c:pt idx="50544">
                  <c:v>-14.079333986287953</c:v>
                </c:pt>
                <c:pt idx="50545">
                  <c:v>-15.30362389813908</c:v>
                </c:pt>
                <c:pt idx="50546">
                  <c:v>-12.855044074436828</c:v>
                </c:pt>
                <c:pt idx="50547">
                  <c:v>-13.773261508325172</c:v>
                </c:pt>
                <c:pt idx="50548">
                  <c:v>-9.7943192948090125</c:v>
                </c:pt>
                <c:pt idx="50549">
                  <c:v>-13.161116552399609</c:v>
                </c:pt>
                <c:pt idx="50550">
                  <c:v>-12.855044074436828</c:v>
                </c:pt>
                <c:pt idx="50551">
                  <c:v>-14.691478942213516</c:v>
                </c:pt>
                <c:pt idx="50552">
                  <c:v>-13.467189030362391</c:v>
                </c:pt>
                <c:pt idx="50553">
                  <c:v>-11.630754162585701</c:v>
                </c:pt>
                <c:pt idx="50554">
                  <c:v>-8.2639569049951032</c:v>
                </c:pt>
                <c:pt idx="50555">
                  <c:v>-12.855044074436828</c:v>
                </c:pt>
                <c:pt idx="50556">
                  <c:v>-12.548971596474045</c:v>
                </c:pt>
                <c:pt idx="50557">
                  <c:v>-11.630754162585701</c:v>
                </c:pt>
                <c:pt idx="50558">
                  <c:v>-11.018609206660138</c:v>
                </c:pt>
                <c:pt idx="50559">
                  <c:v>-11.018609206660138</c:v>
                </c:pt>
                <c:pt idx="50560">
                  <c:v>-10.712536728697357</c:v>
                </c:pt>
                <c:pt idx="50561">
                  <c:v>-12.242899118511264</c:v>
                </c:pt>
                <c:pt idx="50562">
                  <c:v>-9.1821743388834491</c:v>
                </c:pt>
                <c:pt idx="50563">
                  <c:v>-7.9578844270323223</c:v>
                </c:pt>
                <c:pt idx="50564">
                  <c:v>-8.2639569049951032</c:v>
                </c:pt>
                <c:pt idx="50565">
                  <c:v>-13.161116552399609</c:v>
                </c:pt>
                <c:pt idx="50566">
                  <c:v>-9.7943192948090125</c:v>
                </c:pt>
                <c:pt idx="50567">
                  <c:v>-8.570029382957884</c:v>
                </c:pt>
                <c:pt idx="50568">
                  <c:v>-8.570029382957884</c:v>
                </c:pt>
                <c:pt idx="50569">
                  <c:v>-10.712536728697357</c:v>
                </c:pt>
                <c:pt idx="50570">
                  <c:v>-10.100391772771793</c:v>
                </c:pt>
                <c:pt idx="50571">
                  <c:v>-12.548971596474045</c:v>
                </c:pt>
                <c:pt idx="50572">
                  <c:v>-11.018609206660138</c:v>
                </c:pt>
                <c:pt idx="50573">
                  <c:v>-13.773261508325172</c:v>
                </c:pt>
                <c:pt idx="50574">
                  <c:v>-12.242899118511264</c:v>
                </c:pt>
                <c:pt idx="50575">
                  <c:v>-10.406464250734574</c:v>
                </c:pt>
                <c:pt idx="50576">
                  <c:v>-11.936826640548482</c:v>
                </c:pt>
                <c:pt idx="50577">
                  <c:v>-12.548971596474045</c:v>
                </c:pt>
                <c:pt idx="50578">
                  <c:v>-14.079333986287953</c:v>
                </c:pt>
                <c:pt idx="50579">
                  <c:v>-15.30362389813908</c:v>
                </c:pt>
                <c:pt idx="50580">
                  <c:v>-12.242899118511264</c:v>
                </c:pt>
                <c:pt idx="50581">
                  <c:v>-14.079333986287953</c:v>
                </c:pt>
                <c:pt idx="50582">
                  <c:v>-13.773261508325172</c:v>
                </c:pt>
                <c:pt idx="50583">
                  <c:v>-14.691478942213516</c:v>
                </c:pt>
                <c:pt idx="50584">
                  <c:v>-12.548971596474045</c:v>
                </c:pt>
                <c:pt idx="50585">
                  <c:v>-14.385406464250735</c:v>
                </c:pt>
                <c:pt idx="50586">
                  <c:v>-11.32468168462292</c:v>
                </c:pt>
                <c:pt idx="50587">
                  <c:v>-11.630754162585701</c:v>
                </c:pt>
                <c:pt idx="50588">
                  <c:v>-13.467189030362391</c:v>
                </c:pt>
                <c:pt idx="50589">
                  <c:v>-14.691478942213516</c:v>
                </c:pt>
                <c:pt idx="50590">
                  <c:v>-12.855044074436828</c:v>
                </c:pt>
                <c:pt idx="50591">
                  <c:v>-11.018609206660138</c:v>
                </c:pt>
                <c:pt idx="50592">
                  <c:v>-11.32468168462292</c:v>
                </c:pt>
                <c:pt idx="50593">
                  <c:v>-10.406464250734574</c:v>
                </c:pt>
                <c:pt idx="50594">
                  <c:v>-11.32468168462292</c:v>
                </c:pt>
                <c:pt idx="50595">
                  <c:v>-7.3457394711067581</c:v>
                </c:pt>
                <c:pt idx="50596">
                  <c:v>-7.0396669931439764</c:v>
                </c:pt>
                <c:pt idx="50597">
                  <c:v>-5.5093046033300688</c:v>
                </c:pt>
                <c:pt idx="50598">
                  <c:v>-5.2032321253672871</c:v>
                </c:pt>
                <c:pt idx="50599">
                  <c:v>-11.32468168462292</c:v>
                </c:pt>
                <c:pt idx="50600">
                  <c:v>-8.2639569049951032</c:v>
                </c:pt>
                <c:pt idx="50601">
                  <c:v>-9.1821743388834491</c:v>
                </c:pt>
                <c:pt idx="50602">
                  <c:v>-5.5093046033300688</c:v>
                </c:pt>
                <c:pt idx="50603">
                  <c:v>-10.406464250734574</c:v>
                </c:pt>
                <c:pt idx="50604">
                  <c:v>-12.548971596474045</c:v>
                </c:pt>
                <c:pt idx="50605">
                  <c:v>-11.936826640548482</c:v>
                </c:pt>
                <c:pt idx="50606">
                  <c:v>-8.8761018609206666</c:v>
                </c:pt>
                <c:pt idx="50607">
                  <c:v>-11.32468168462292</c:v>
                </c:pt>
                <c:pt idx="50608">
                  <c:v>-11.32468168462292</c:v>
                </c:pt>
                <c:pt idx="50609">
                  <c:v>-8.570029382957884</c:v>
                </c:pt>
                <c:pt idx="50610">
                  <c:v>-7.9578844270323223</c:v>
                </c:pt>
                <c:pt idx="50611">
                  <c:v>-8.8761018609206666</c:v>
                </c:pt>
                <c:pt idx="50612">
                  <c:v>-7.0396669931439764</c:v>
                </c:pt>
                <c:pt idx="50613">
                  <c:v>-7.9578844270323223</c:v>
                </c:pt>
                <c:pt idx="50614">
                  <c:v>-7.6518119490695398</c:v>
                </c:pt>
                <c:pt idx="50615">
                  <c:v>-9.1821743388834491</c:v>
                </c:pt>
                <c:pt idx="50616">
                  <c:v>-12.242899118511264</c:v>
                </c:pt>
                <c:pt idx="50617">
                  <c:v>-12.548971596474045</c:v>
                </c:pt>
                <c:pt idx="50618">
                  <c:v>-12.855044074436828</c:v>
                </c:pt>
                <c:pt idx="50619">
                  <c:v>-11.630754162585701</c:v>
                </c:pt>
                <c:pt idx="50620">
                  <c:v>-10.100391772771793</c:v>
                </c:pt>
                <c:pt idx="50621">
                  <c:v>-9.7943192948090125</c:v>
                </c:pt>
                <c:pt idx="50622">
                  <c:v>-12.548971596474045</c:v>
                </c:pt>
                <c:pt idx="50623">
                  <c:v>-14.385406464250735</c:v>
                </c:pt>
                <c:pt idx="50624">
                  <c:v>-11.936826640548482</c:v>
                </c:pt>
                <c:pt idx="50625">
                  <c:v>-15.60969637610186</c:v>
                </c:pt>
                <c:pt idx="50626">
                  <c:v>-15.60969637610186</c:v>
                </c:pt>
                <c:pt idx="50627">
                  <c:v>-11.936826640548482</c:v>
                </c:pt>
                <c:pt idx="50628">
                  <c:v>-9.1821743388834491</c:v>
                </c:pt>
                <c:pt idx="50629">
                  <c:v>-14.691478942213516</c:v>
                </c:pt>
                <c:pt idx="50630">
                  <c:v>-12.855044074436828</c:v>
                </c:pt>
                <c:pt idx="50631">
                  <c:v>-10.406464250734574</c:v>
                </c:pt>
                <c:pt idx="50632">
                  <c:v>-12.548971596474045</c:v>
                </c:pt>
                <c:pt idx="50633">
                  <c:v>-11.018609206660138</c:v>
                </c:pt>
                <c:pt idx="50634">
                  <c:v>-11.018609206660138</c:v>
                </c:pt>
                <c:pt idx="50635">
                  <c:v>-15.60969637610186</c:v>
                </c:pt>
                <c:pt idx="50636">
                  <c:v>-13.161116552399609</c:v>
                </c:pt>
                <c:pt idx="50637">
                  <c:v>-11.936826640548482</c:v>
                </c:pt>
                <c:pt idx="50638">
                  <c:v>-14.079333986287953</c:v>
                </c:pt>
                <c:pt idx="50639">
                  <c:v>-16.833986287952989</c:v>
                </c:pt>
                <c:pt idx="50640">
                  <c:v>-11.936826640548482</c:v>
                </c:pt>
                <c:pt idx="50641">
                  <c:v>-14.9975514201763</c:v>
                </c:pt>
                <c:pt idx="50642">
                  <c:v>-11.630754162585701</c:v>
                </c:pt>
                <c:pt idx="50643">
                  <c:v>-11.018609206660138</c:v>
                </c:pt>
                <c:pt idx="50644">
                  <c:v>-11.630754162585701</c:v>
                </c:pt>
                <c:pt idx="50645">
                  <c:v>-13.467189030362391</c:v>
                </c:pt>
                <c:pt idx="50646">
                  <c:v>-12.855044074436828</c:v>
                </c:pt>
                <c:pt idx="50647">
                  <c:v>-11.630754162585701</c:v>
                </c:pt>
                <c:pt idx="50648">
                  <c:v>-11.32468168462292</c:v>
                </c:pt>
                <c:pt idx="50649">
                  <c:v>-15.915768854064645</c:v>
                </c:pt>
                <c:pt idx="50650">
                  <c:v>-12.242899118511264</c:v>
                </c:pt>
                <c:pt idx="50651">
                  <c:v>-14.079333986287953</c:v>
                </c:pt>
                <c:pt idx="50652">
                  <c:v>-13.161116552399609</c:v>
                </c:pt>
                <c:pt idx="50653">
                  <c:v>-11.32468168462292</c:v>
                </c:pt>
                <c:pt idx="50654">
                  <c:v>-11.32468168462292</c:v>
                </c:pt>
                <c:pt idx="50655">
                  <c:v>-17.140058765915768</c:v>
                </c:pt>
                <c:pt idx="50656">
                  <c:v>-14.9975514201763</c:v>
                </c:pt>
                <c:pt idx="50657">
                  <c:v>-14.9975514201763</c:v>
                </c:pt>
                <c:pt idx="50658">
                  <c:v>-13.467189030362391</c:v>
                </c:pt>
                <c:pt idx="50659">
                  <c:v>-9.7943192948090125</c:v>
                </c:pt>
                <c:pt idx="50660">
                  <c:v>-10.406464250734574</c:v>
                </c:pt>
                <c:pt idx="50661">
                  <c:v>-14.079333986287953</c:v>
                </c:pt>
                <c:pt idx="50662">
                  <c:v>-13.161116552399609</c:v>
                </c:pt>
                <c:pt idx="50663">
                  <c:v>-11.018609206660138</c:v>
                </c:pt>
                <c:pt idx="50664">
                  <c:v>-10.100391772771793</c:v>
                </c:pt>
                <c:pt idx="50665">
                  <c:v>-8.2639569049951032</c:v>
                </c:pt>
                <c:pt idx="50666">
                  <c:v>-9.7943192948090125</c:v>
                </c:pt>
                <c:pt idx="50667">
                  <c:v>-10.712536728697357</c:v>
                </c:pt>
                <c:pt idx="50668">
                  <c:v>-9.7943192948090125</c:v>
                </c:pt>
                <c:pt idx="50669">
                  <c:v>-7.9578844270323223</c:v>
                </c:pt>
                <c:pt idx="50670">
                  <c:v>-9.1821743388834491</c:v>
                </c:pt>
                <c:pt idx="50671">
                  <c:v>-13.161116552399609</c:v>
                </c:pt>
                <c:pt idx="50672">
                  <c:v>-12.548971596474045</c:v>
                </c:pt>
                <c:pt idx="50673">
                  <c:v>-8.8761018609206666</c:v>
                </c:pt>
                <c:pt idx="50674">
                  <c:v>-11.32468168462292</c:v>
                </c:pt>
                <c:pt idx="50675">
                  <c:v>-11.936826640548482</c:v>
                </c:pt>
                <c:pt idx="50676">
                  <c:v>-10.712536728697357</c:v>
                </c:pt>
                <c:pt idx="50677">
                  <c:v>-9.7943192948090125</c:v>
                </c:pt>
                <c:pt idx="50678">
                  <c:v>-10.406464250734574</c:v>
                </c:pt>
                <c:pt idx="50679">
                  <c:v>-7.0396669931439764</c:v>
                </c:pt>
                <c:pt idx="50680">
                  <c:v>-7.6518119490695398</c:v>
                </c:pt>
                <c:pt idx="50681">
                  <c:v>-11.630754162585701</c:v>
                </c:pt>
                <c:pt idx="50682">
                  <c:v>-12.242899118511264</c:v>
                </c:pt>
                <c:pt idx="50683">
                  <c:v>-7.9578844270323223</c:v>
                </c:pt>
                <c:pt idx="50684">
                  <c:v>-11.32468168462292</c:v>
                </c:pt>
                <c:pt idx="50685">
                  <c:v>-8.570029382957884</c:v>
                </c:pt>
                <c:pt idx="50686">
                  <c:v>-11.936826640548482</c:v>
                </c:pt>
                <c:pt idx="50687">
                  <c:v>-10.100391772771793</c:v>
                </c:pt>
                <c:pt idx="50688">
                  <c:v>-12.548971596474045</c:v>
                </c:pt>
                <c:pt idx="50689">
                  <c:v>-13.161116552399609</c:v>
                </c:pt>
                <c:pt idx="50690">
                  <c:v>-10.712536728697357</c:v>
                </c:pt>
                <c:pt idx="50691">
                  <c:v>-13.773261508325172</c:v>
                </c:pt>
                <c:pt idx="50692">
                  <c:v>-12.548971596474045</c:v>
                </c:pt>
                <c:pt idx="50693">
                  <c:v>-12.548971596474045</c:v>
                </c:pt>
                <c:pt idx="50694">
                  <c:v>-12.548971596474045</c:v>
                </c:pt>
                <c:pt idx="50695">
                  <c:v>-14.9975514201763</c:v>
                </c:pt>
                <c:pt idx="50696">
                  <c:v>-14.691478942213516</c:v>
                </c:pt>
                <c:pt idx="50697">
                  <c:v>-14.385406464250735</c:v>
                </c:pt>
                <c:pt idx="50698">
                  <c:v>-13.161116552399609</c:v>
                </c:pt>
                <c:pt idx="50699">
                  <c:v>-13.161116552399609</c:v>
                </c:pt>
                <c:pt idx="50700">
                  <c:v>-15.60969637610186</c:v>
                </c:pt>
                <c:pt idx="50701">
                  <c:v>-13.161116552399609</c:v>
                </c:pt>
                <c:pt idx="50702">
                  <c:v>-12.242899118511264</c:v>
                </c:pt>
                <c:pt idx="50703">
                  <c:v>-11.018609206660138</c:v>
                </c:pt>
                <c:pt idx="50704">
                  <c:v>-13.467189030362391</c:v>
                </c:pt>
                <c:pt idx="50705">
                  <c:v>-14.691478942213516</c:v>
                </c:pt>
                <c:pt idx="50706">
                  <c:v>-12.855044074436828</c:v>
                </c:pt>
                <c:pt idx="50707">
                  <c:v>-8.8761018609206666</c:v>
                </c:pt>
                <c:pt idx="50708">
                  <c:v>-12.242899118511264</c:v>
                </c:pt>
                <c:pt idx="50709">
                  <c:v>-14.079333986287953</c:v>
                </c:pt>
                <c:pt idx="50710">
                  <c:v>-13.773261508325172</c:v>
                </c:pt>
                <c:pt idx="50711">
                  <c:v>-13.773261508325172</c:v>
                </c:pt>
                <c:pt idx="50712">
                  <c:v>-18.364348677766898</c:v>
                </c:pt>
                <c:pt idx="50713">
                  <c:v>-15.915768854064645</c:v>
                </c:pt>
                <c:pt idx="50714">
                  <c:v>-14.385406464250735</c:v>
                </c:pt>
                <c:pt idx="50715">
                  <c:v>-13.773261508325172</c:v>
                </c:pt>
                <c:pt idx="50716">
                  <c:v>-11.018609206660138</c:v>
                </c:pt>
                <c:pt idx="50717">
                  <c:v>-11.630754162585701</c:v>
                </c:pt>
                <c:pt idx="50718">
                  <c:v>-16.527913809990206</c:v>
                </c:pt>
                <c:pt idx="50719">
                  <c:v>-14.079333986287953</c:v>
                </c:pt>
                <c:pt idx="50720">
                  <c:v>-12.242899118511264</c:v>
                </c:pt>
                <c:pt idx="50721">
                  <c:v>-14.385406464250735</c:v>
                </c:pt>
                <c:pt idx="50722">
                  <c:v>-13.773261508325172</c:v>
                </c:pt>
                <c:pt idx="50723">
                  <c:v>-16.527913809990206</c:v>
                </c:pt>
                <c:pt idx="50724">
                  <c:v>-17.446131243878551</c:v>
                </c:pt>
                <c:pt idx="50725">
                  <c:v>-15.30362389813908</c:v>
                </c:pt>
                <c:pt idx="50726">
                  <c:v>-13.161116552399609</c:v>
                </c:pt>
                <c:pt idx="50727">
                  <c:v>-10.712536728697357</c:v>
                </c:pt>
                <c:pt idx="50728">
                  <c:v>-9.7943192948090125</c:v>
                </c:pt>
                <c:pt idx="50729">
                  <c:v>-7.9578844270323223</c:v>
                </c:pt>
                <c:pt idx="50730">
                  <c:v>-12.855044074436828</c:v>
                </c:pt>
                <c:pt idx="50731">
                  <c:v>-11.32468168462292</c:v>
                </c:pt>
                <c:pt idx="50732">
                  <c:v>-11.018609206660138</c:v>
                </c:pt>
                <c:pt idx="50733">
                  <c:v>-12.548971596474045</c:v>
                </c:pt>
                <c:pt idx="50734">
                  <c:v>-14.385406464250735</c:v>
                </c:pt>
                <c:pt idx="50735">
                  <c:v>-12.242899118511264</c:v>
                </c:pt>
                <c:pt idx="50736">
                  <c:v>-10.406464250734574</c:v>
                </c:pt>
                <c:pt idx="50737">
                  <c:v>-11.630754162585701</c:v>
                </c:pt>
                <c:pt idx="50738">
                  <c:v>-12.855044074436828</c:v>
                </c:pt>
                <c:pt idx="50739">
                  <c:v>-11.630754162585701</c:v>
                </c:pt>
                <c:pt idx="50740">
                  <c:v>-12.855044074436828</c:v>
                </c:pt>
                <c:pt idx="50741">
                  <c:v>-11.018609206660138</c:v>
                </c:pt>
                <c:pt idx="50742">
                  <c:v>-13.467189030362391</c:v>
                </c:pt>
                <c:pt idx="50743">
                  <c:v>-12.242899118511264</c:v>
                </c:pt>
                <c:pt idx="50744">
                  <c:v>-12.548971596474045</c:v>
                </c:pt>
                <c:pt idx="50745">
                  <c:v>-12.548971596474045</c:v>
                </c:pt>
                <c:pt idx="50746">
                  <c:v>-15.30362389813908</c:v>
                </c:pt>
                <c:pt idx="50747">
                  <c:v>-11.630754162585701</c:v>
                </c:pt>
                <c:pt idx="50748">
                  <c:v>-14.9975514201763</c:v>
                </c:pt>
                <c:pt idx="50749">
                  <c:v>-14.9975514201763</c:v>
                </c:pt>
                <c:pt idx="50750">
                  <c:v>-14.079333986287953</c:v>
                </c:pt>
                <c:pt idx="50751">
                  <c:v>-14.9975514201763</c:v>
                </c:pt>
                <c:pt idx="50752">
                  <c:v>-14.691478942213516</c:v>
                </c:pt>
                <c:pt idx="50753">
                  <c:v>-19.282566111655242</c:v>
                </c:pt>
                <c:pt idx="50754">
                  <c:v>-21.425073457394713</c:v>
                </c:pt>
                <c:pt idx="50755">
                  <c:v>-18.364348677766898</c:v>
                </c:pt>
                <c:pt idx="50756">
                  <c:v>-18.97649363369246</c:v>
                </c:pt>
                <c:pt idx="50757">
                  <c:v>-15.60969637610186</c:v>
                </c:pt>
                <c:pt idx="50758">
                  <c:v>-13.773261508325172</c:v>
                </c:pt>
                <c:pt idx="50759">
                  <c:v>-13.467189030362391</c:v>
                </c:pt>
                <c:pt idx="50760">
                  <c:v>-13.161116552399609</c:v>
                </c:pt>
                <c:pt idx="50761">
                  <c:v>-12.548971596474045</c:v>
                </c:pt>
                <c:pt idx="50762">
                  <c:v>-9.7943192948090125</c:v>
                </c:pt>
                <c:pt idx="50763">
                  <c:v>-8.8761018609206666</c:v>
                </c:pt>
                <c:pt idx="50764">
                  <c:v>-10.712536728697357</c:v>
                </c:pt>
                <c:pt idx="50765">
                  <c:v>-14.079333986287953</c:v>
                </c:pt>
                <c:pt idx="50766">
                  <c:v>-8.8761018609206666</c:v>
                </c:pt>
                <c:pt idx="50767">
                  <c:v>-8.570029382957884</c:v>
                </c:pt>
                <c:pt idx="50768">
                  <c:v>-11.018609206660138</c:v>
                </c:pt>
                <c:pt idx="50769">
                  <c:v>-10.406464250734574</c:v>
                </c:pt>
                <c:pt idx="50770">
                  <c:v>-9.7943192948090125</c:v>
                </c:pt>
                <c:pt idx="50771">
                  <c:v>-11.018609206660138</c:v>
                </c:pt>
                <c:pt idx="50772">
                  <c:v>-10.406464250734574</c:v>
                </c:pt>
                <c:pt idx="50773">
                  <c:v>-10.100391772771793</c:v>
                </c:pt>
                <c:pt idx="50774">
                  <c:v>-10.406464250734574</c:v>
                </c:pt>
                <c:pt idx="50775">
                  <c:v>-9.7943192948090125</c:v>
                </c:pt>
                <c:pt idx="50776">
                  <c:v>-11.936826640548482</c:v>
                </c:pt>
                <c:pt idx="50777">
                  <c:v>-10.100391772771793</c:v>
                </c:pt>
                <c:pt idx="50778">
                  <c:v>-12.548971596474045</c:v>
                </c:pt>
                <c:pt idx="50779">
                  <c:v>-13.773261508325172</c:v>
                </c:pt>
                <c:pt idx="50780">
                  <c:v>-15.915768854064645</c:v>
                </c:pt>
                <c:pt idx="50781">
                  <c:v>-12.855044074436828</c:v>
                </c:pt>
                <c:pt idx="50782">
                  <c:v>-14.9975514201763</c:v>
                </c:pt>
                <c:pt idx="50783">
                  <c:v>-11.936826640548482</c:v>
                </c:pt>
                <c:pt idx="50784">
                  <c:v>-9.1821743388834491</c:v>
                </c:pt>
                <c:pt idx="50785">
                  <c:v>-13.161116552399609</c:v>
                </c:pt>
                <c:pt idx="50786">
                  <c:v>-13.773261508325172</c:v>
                </c:pt>
                <c:pt idx="50787">
                  <c:v>-14.079333986287953</c:v>
                </c:pt>
                <c:pt idx="50788">
                  <c:v>-14.9975514201763</c:v>
                </c:pt>
                <c:pt idx="50789">
                  <c:v>-12.855044074436828</c:v>
                </c:pt>
                <c:pt idx="50790">
                  <c:v>-15.30362389813908</c:v>
                </c:pt>
                <c:pt idx="50791">
                  <c:v>-14.385406464250735</c:v>
                </c:pt>
                <c:pt idx="50792">
                  <c:v>-15.30362389813908</c:v>
                </c:pt>
                <c:pt idx="50793">
                  <c:v>-13.773261508325172</c:v>
                </c:pt>
                <c:pt idx="50794">
                  <c:v>-14.9975514201763</c:v>
                </c:pt>
                <c:pt idx="50795">
                  <c:v>-15.915768854064645</c:v>
                </c:pt>
                <c:pt idx="50796">
                  <c:v>-15.915768854064645</c:v>
                </c:pt>
                <c:pt idx="50797">
                  <c:v>-14.079333986287953</c:v>
                </c:pt>
                <c:pt idx="50798">
                  <c:v>-13.161116552399609</c:v>
                </c:pt>
                <c:pt idx="50799">
                  <c:v>-14.079333986287953</c:v>
                </c:pt>
                <c:pt idx="50800">
                  <c:v>-13.773261508325172</c:v>
                </c:pt>
                <c:pt idx="50801">
                  <c:v>-14.691478942213516</c:v>
                </c:pt>
                <c:pt idx="50802">
                  <c:v>-14.691478942213516</c:v>
                </c:pt>
                <c:pt idx="50803">
                  <c:v>-12.548971596474045</c:v>
                </c:pt>
                <c:pt idx="50804">
                  <c:v>-12.548971596474045</c:v>
                </c:pt>
                <c:pt idx="50805">
                  <c:v>-11.936826640548482</c:v>
                </c:pt>
                <c:pt idx="50806">
                  <c:v>-12.548971596474045</c:v>
                </c:pt>
                <c:pt idx="50807">
                  <c:v>-14.385406464250735</c:v>
                </c:pt>
                <c:pt idx="50808">
                  <c:v>-14.385406464250735</c:v>
                </c:pt>
                <c:pt idx="50809">
                  <c:v>-12.242899118511264</c:v>
                </c:pt>
                <c:pt idx="50810">
                  <c:v>-11.32468168462292</c:v>
                </c:pt>
                <c:pt idx="50811">
                  <c:v>-12.855044074436828</c:v>
                </c:pt>
                <c:pt idx="50812">
                  <c:v>-14.385406464250735</c:v>
                </c:pt>
                <c:pt idx="50813">
                  <c:v>-13.773261508325172</c:v>
                </c:pt>
                <c:pt idx="50814">
                  <c:v>-13.467189030362391</c:v>
                </c:pt>
                <c:pt idx="50815">
                  <c:v>-11.32468168462292</c:v>
                </c:pt>
                <c:pt idx="50816">
                  <c:v>-10.712536728697357</c:v>
                </c:pt>
                <c:pt idx="50817">
                  <c:v>-14.691478942213516</c:v>
                </c:pt>
                <c:pt idx="50818">
                  <c:v>-11.936826640548482</c:v>
                </c:pt>
                <c:pt idx="50819">
                  <c:v>-13.773261508325172</c:v>
                </c:pt>
                <c:pt idx="50820">
                  <c:v>-10.406464250734574</c:v>
                </c:pt>
                <c:pt idx="50821">
                  <c:v>-9.7943192948090125</c:v>
                </c:pt>
                <c:pt idx="50822">
                  <c:v>-9.7943192948090125</c:v>
                </c:pt>
                <c:pt idx="50823">
                  <c:v>-7.6518119490695398</c:v>
                </c:pt>
                <c:pt idx="50824">
                  <c:v>-7.9578844270323223</c:v>
                </c:pt>
                <c:pt idx="50825">
                  <c:v>-10.100391772771793</c:v>
                </c:pt>
                <c:pt idx="50826">
                  <c:v>-12.548971596474045</c:v>
                </c:pt>
                <c:pt idx="50827">
                  <c:v>-12.548971596474045</c:v>
                </c:pt>
                <c:pt idx="50828">
                  <c:v>-9.1821743388834491</c:v>
                </c:pt>
                <c:pt idx="50829">
                  <c:v>-11.630754162585701</c:v>
                </c:pt>
                <c:pt idx="50830">
                  <c:v>-11.936826640548482</c:v>
                </c:pt>
                <c:pt idx="50831">
                  <c:v>-10.406464250734574</c:v>
                </c:pt>
                <c:pt idx="50832">
                  <c:v>-10.100391772771793</c:v>
                </c:pt>
                <c:pt idx="50833">
                  <c:v>-11.32468168462292</c:v>
                </c:pt>
                <c:pt idx="50834">
                  <c:v>-13.161116552399609</c:v>
                </c:pt>
                <c:pt idx="50835">
                  <c:v>-11.936826640548482</c:v>
                </c:pt>
                <c:pt idx="50836">
                  <c:v>-9.7943192948090125</c:v>
                </c:pt>
                <c:pt idx="50837">
                  <c:v>-11.018609206660138</c:v>
                </c:pt>
                <c:pt idx="50838">
                  <c:v>-8.570029382957884</c:v>
                </c:pt>
                <c:pt idx="50839">
                  <c:v>-13.773261508325172</c:v>
                </c:pt>
                <c:pt idx="50840">
                  <c:v>-14.385406464250735</c:v>
                </c:pt>
                <c:pt idx="50841">
                  <c:v>-12.548971596474045</c:v>
                </c:pt>
                <c:pt idx="50842">
                  <c:v>-10.100391772771793</c:v>
                </c:pt>
                <c:pt idx="50843">
                  <c:v>-8.8761018609206666</c:v>
                </c:pt>
                <c:pt idx="50844">
                  <c:v>-8.2639569049951032</c:v>
                </c:pt>
                <c:pt idx="50845">
                  <c:v>-8.2639569049951032</c:v>
                </c:pt>
                <c:pt idx="50846">
                  <c:v>-7.6518119490695398</c:v>
                </c:pt>
                <c:pt idx="50847">
                  <c:v>-7.0396669931439764</c:v>
                </c:pt>
                <c:pt idx="50848">
                  <c:v>-4.8971596474045063</c:v>
                </c:pt>
                <c:pt idx="50849">
                  <c:v>-5.2032321253672871</c:v>
                </c:pt>
                <c:pt idx="50850">
                  <c:v>-4.285014691478942</c:v>
                </c:pt>
                <c:pt idx="50851">
                  <c:v>-3.3667972575905978</c:v>
                </c:pt>
                <c:pt idx="50852">
                  <c:v>-7.6518119490695398</c:v>
                </c:pt>
                <c:pt idx="50853">
                  <c:v>-8.8761018609206666</c:v>
                </c:pt>
                <c:pt idx="50854">
                  <c:v>-11.630754162585701</c:v>
                </c:pt>
                <c:pt idx="50855">
                  <c:v>-11.630754162585701</c:v>
                </c:pt>
                <c:pt idx="50856">
                  <c:v>-11.630754162585701</c:v>
                </c:pt>
                <c:pt idx="50857">
                  <c:v>-12.242899118511264</c:v>
                </c:pt>
                <c:pt idx="50858">
                  <c:v>-11.32468168462292</c:v>
                </c:pt>
                <c:pt idx="50859">
                  <c:v>-10.712536728697357</c:v>
                </c:pt>
                <c:pt idx="50860">
                  <c:v>-7.9578844270323223</c:v>
                </c:pt>
                <c:pt idx="50861">
                  <c:v>-7.6518119490695398</c:v>
                </c:pt>
                <c:pt idx="50862">
                  <c:v>-8.8761018609206666</c:v>
                </c:pt>
                <c:pt idx="50863">
                  <c:v>-10.100391772771793</c:v>
                </c:pt>
                <c:pt idx="50864">
                  <c:v>-14.9975514201763</c:v>
                </c:pt>
                <c:pt idx="50865">
                  <c:v>-12.242899118511264</c:v>
                </c:pt>
                <c:pt idx="50866">
                  <c:v>-14.691478942213516</c:v>
                </c:pt>
                <c:pt idx="50867">
                  <c:v>-14.691478942213516</c:v>
                </c:pt>
                <c:pt idx="50868">
                  <c:v>-14.385406464250735</c:v>
                </c:pt>
                <c:pt idx="50869">
                  <c:v>-13.773261508325172</c:v>
                </c:pt>
                <c:pt idx="50870">
                  <c:v>-16.833986287952989</c:v>
                </c:pt>
                <c:pt idx="50871">
                  <c:v>-14.9975514201763</c:v>
                </c:pt>
                <c:pt idx="50872">
                  <c:v>-13.773261508325172</c:v>
                </c:pt>
                <c:pt idx="50873">
                  <c:v>-10.406464250734574</c:v>
                </c:pt>
                <c:pt idx="50874">
                  <c:v>-11.32468168462292</c:v>
                </c:pt>
                <c:pt idx="50875">
                  <c:v>-11.32468168462292</c:v>
                </c:pt>
                <c:pt idx="50876">
                  <c:v>-10.712536728697357</c:v>
                </c:pt>
                <c:pt idx="50877">
                  <c:v>-13.773261508325172</c:v>
                </c:pt>
                <c:pt idx="50878">
                  <c:v>-11.32468168462292</c:v>
                </c:pt>
                <c:pt idx="50879">
                  <c:v>-13.467189030362391</c:v>
                </c:pt>
                <c:pt idx="50880">
                  <c:v>-11.32468168462292</c:v>
                </c:pt>
                <c:pt idx="50881">
                  <c:v>-12.548971596474045</c:v>
                </c:pt>
                <c:pt idx="50882">
                  <c:v>-14.691478942213516</c:v>
                </c:pt>
                <c:pt idx="50883">
                  <c:v>-14.385406464250735</c:v>
                </c:pt>
                <c:pt idx="50884">
                  <c:v>-11.018609206660138</c:v>
                </c:pt>
                <c:pt idx="50885">
                  <c:v>-15.60969637610186</c:v>
                </c:pt>
                <c:pt idx="50886">
                  <c:v>-11.936826640548482</c:v>
                </c:pt>
                <c:pt idx="50887">
                  <c:v>-11.018609206660138</c:v>
                </c:pt>
                <c:pt idx="50888">
                  <c:v>-11.936826640548482</c:v>
                </c:pt>
                <c:pt idx="50889">
                  <c:v>-10.712536728697357</c:v>
                </c:pt>
                <c:pt idx="50890">
                  <c:v>-12.855044074436828</c:v>
                </c:pt>
                <c:pt idx="50891">
                  <c:v>-11.018609206660138</c:v>
                </c:pt>
                <c:pt idx="50892">
                  <c:v>-8.2639569049951032</c:v>
                </c:pt>
                <c:pt idx="50893">
                  <c:v>-10.712536728697357</c:v>
                </c:pt>
                <c:pt idx="50894">
                  <c:v>-12.855044074436828</c:v>
                </c:pt>
                <c:pt idx="50895">
                  <c:v>-12.242899118511264</c:v>
                </c:pt>
                <c:pt idx="50896">
                  <c:v>-13.467189030362391</c:v>
                </c:pt>
                <c:pt idx="50897">
                  <c:v>-17.140058765915768</c:v>
                </c:pt>
                <c:pt idx="50898">
                  <c:v>-13.773261508325172</c:v>
                </c:pt>
                <c:pt idx="50899">
                  <c:v>-9.7943192948090125</c:v>
                </c:pt>
                <c:pt idx="50900">
                  <c:v>-9.7943192948090125</c:v>
                </c:pt>
                <c:pt idx="50901">
                  <c:v>-8.8761018609206666</c:v>
                </c:pt>
                <c:pt idx="50902">
                  <c:v>-11.630754162585701</c:v>
                </c:pt>
                <c:pt idx="50903">
                  <c:v>-5.8153770812928505</c:v>
                </c:pt>
                <c:pt idx="50904">
                  <c:v>-7.0396669931439764</c:v>
                </c:pt>
                <c:pt idx="50905">
                  <c:v>-13.773261508325172</c:v>
                </c:pt>
                <c:pt idx="50906">
                  <c:v>-16.833986287952989</c:v>
                </c:pt>
                <c:pt idx="50907">
                  <c:v>-15.30362389813908</c:v>
                </c:pt>
                <c:pt idx="50908">
                  <c:v>-14.385406464250735</c:v>
                </c:pt>
                <c:pt idx="50909">
                  <c:v>-15.915768854064645</c:v>
                </c:pt>
                <c:pt idx="50910">
                  <c:v>-10.100391772771793</c:v>
                </c:pt>
                <c:pt idx="50911">
                  <c:v>-7.6518119490695398</c:v>
                </c:pt>
                <c:pt idx="50912">
                  <c:v>-7.3457394711067581</c:v>
                </c:pt>
                <c:pt idx="50913">
                  <c:v>-7.9578844270323223</c:v>
                </c:pt>
                <c:pt idx="50914">
                  <c:v>-5.5093046033300688</c:v>
                </c:pt>
                <c:pt idx="50915">
                  <c:v>-7.6518119490695398</c:v>
                </c:pt>
                <c:pt idx="50916">
                  <c:v>-7.0396669931439764</c:v>
                </c:pt>
                <c:pt idx="50917">
                  <c:v>-7.6518119490695398</c:v>
                </c:pt>
                <c:pt idx="50918">
                  <c:v>-7.0396669931439764</c:v>
                </c:pt>
                <c:pt idx="50919">
                  <c:v>-6.1214495592556322</c:v>
                </c:pt>
                <c:pt idx="50920">
                  <c:v>-7.6518119490695398</c:v>
                </c:pt>
                <c:pt idx="50921">
                  <c:v>-10.100391772771793</c:v>
                </c:pt>
                <c:pt idx="50922">
                  <c:v>-10.100391772771793</c:v>
                </c:pt>
                <c:pt idx="50923">
                  <c:v>-7.9578844270323223</c:v>
                </c:pt>
                <c:pt idx="50924">
                  <c:v>-7.6518119490695398</c:v>
                </c:pt>
                <c:pt idx="50925">
                  <c:v>-6.1214495592556322</c:v>
                </c:pt>
                <c:pt idx="50926">
                  <c:v>-8.2639569049951032</c:v>
                </c:pt>
                <c:pt idx="50927">
                  <c:v>-7.6518119490695398</c:v>
                </c:pt>
                <c:pt idx="50928">
                  <c:v>-10.712536728697357</c:v>
                </c:pt>
                <c:pt idx="50929">
                  <c:v>-13.161116552399609</c:v>
                </c:pt>
                <c:pt idx="50930">
                  <c:v>-8.8761018609206666</c:v>
                </c:pt>
                <c:pt idx="50931">
                  <c:v>-10.712536728697357</c:v>
                </c:pt>
                <c:pt idx="50932">
                  <c:v>-9.1821743388834491</c:v>
                </c:pt>
                <c:pt idx="50933">
                  <c:v>-13.773261508325172</c:v>
                </c:pt>
                <c:pt idx="50934">
                  <c:v>-11.630754162585701</c:v>
                </c:pt>
                <c:pt idx="50935">
                  <c:v>-8.570029382957884</c:v>
                </c:pt>
                <c:pt idx="50936">
                  <c:v>-11.630754162585701</c:v>
                </c:pt>
                <c:pt idx="50937">
                  <c:v>-10.406464250734574</c:v>
                </c:pt>
                <c:pt idx="50938">
                  <c:v>-12.548971596474045</c:v>
                </c:pt>
                <c:pt idx="50939">
                  <c:v>-11.936826640548482</c:v>
                </c:pt>
                <c:pt idx="50940">
                  <c:v>-8.2639569049951032</c:v>
                </c:pt>
                <c:pt idx="50941">
                  <c:v>-7.9578844270323223</c:v>
                </c:pt>
                <c:pt idx="50942">
                  <c:v>-10.406464250734574</c:v>
                </c:pt>
                <c:pt idx="50943">
                  <c:v>-8.570029382957884</c:v>
                </c:pt>
                <c:pt idx="50944">
                  <c:v>-9.1821743388834491</c:v>
                </c:pt>
                <c:pt idx="50945">
                  <c:v>-8.570029382957884</c:v>
                </c:pt>
                <c:pt idx="50946">
                  <c:v>-8.570029382957884</c:v>
                </c:pt>
                <c:pt idx="50947">
                  <c:v>-12.242899118511264</c:v>
                </c:pt>
                <c:pt idx="50948">
                  <c:v>-11.936826640548482</c:v>
                </c:pt>
                <c:pt idx="50949">
                  <c:v>-11.630754162585701</c:v>
                </c:pt>
                <c:pt idx="50950">
                  <c:v>-13.773261508325172</c:v>
                </c:pt>
                <c:pt idx="50951">
                  <c:v>-11.32468168462292</c:v>
                </c:pt>
                <c:pt idx="50952">
                  <c:v>-12.548971596474045</c:v>
                </c:pt>
                <c:pt idx="50953">
                  <c:v>-9.7943192948090125</c:v>
                </c:pt>
                <c:pt idx="50954">
                  <c:v>-14.385406464250735</c:v>
                </c:pt>
                <c:pt idx="50955">
                  <c:v>-12.548971596474045</c:v>
                </c:pt>
                <c:pt idx="50956">
                  <c:v>-12.548971596474045</c:v>
                </c:pt>
                <c:pt idx="50957">
                  <c:v>-15.915768854064645</c:v>
                </c:pt>
                <c:pt idx="50958">
                  <c:v>-14.385406464250735</c:v>
                </c:pt>
                <c:pt idx="50959">
                  <c:v>-11.936826640548482</c:v>
                </c:pt>
                <c:pt idx="50960">
                  <c:v>-14.385406464250735</c:v>
                </c:pt>
                <c:pt idx="50961">
                  <c:v>-17.446131243878551</c:v>
                </c:pt>
                <c:pt idx="50962">
                  <c:v>-15.30362389813908</c:v>
                </c:pt>
                <c:pt idx="50963">
                  <c:v>-12.548971596474045</c:v>
                </c:pt>
                <c:pt idx="50964">
                  <c:v>-11.630754162585701</c:v>
                </c:pt>
                <c:pt idx="50965">
                  <c:v>-14.9975514201763</c:v>
                </c:pt>
                <c:pt idx="50966">
                  <c:v>-16.527913809990206</c:v>
                </c:pt>
                <c:pt idx="50967">
                  <c:v>-16.833986287952989</c:v>
                </c:pt>
                <c:pt idx="50968">
                  <c:v>-16.833986287952989</c:v>
                </c:pt>
                <c:pt idx="50969">
                  <c:v>-15.915768854064645</c:v>
                </c:pt>
                <c:pt idx="50970">
                  <c:v>-17.140058765915768</c:v>
                </c:pt>
                <c:pt idx="50971">
                  <c:v>-14.691478942213516</c:v>
                </c:pt>
                <c:pt idx="50972">
                  <c:v>-17.446131243878551</c:v>
                </c:pt>
                <c:pt idx="50973">
                  <c:v>-18.364348677766898</c:v>
                </c:pt>
                <c:pt idx="50974">
                  <c:v>-14.9975514201763</c:v>
                </c:pt>
                <c:pt idx="50975">
                  <c:v>-15.30362389813908</c:v>
                </c:pt>
                <c:pt idx="50976">
                  <c:v>-14.9975514201763</c:v>
                </c:pt>
                <c:pt idx="50977">
                  <c:v>-12.855044074436828</c:v>
                </c:pt>
                <c:pt idx="50978">
                  <c:v>-14.691478942213516</c:v>
                </c:pt>
                <c:pt idx="50979">
                  <c:v>-16.527913809990206</c:v>
                </c:pt>
                <c:pt idx="50980">
                  <c:v>-15.60969637610186</c:v>
                </c:pt>
                <c:pt idx="50981">
                  <c:v>-13.161116552399609</c:v>
                </c:pt>
                <c:pt idx="50982">
                  <c:v>-14.691478942213516</c:v>
                </c:pt>
                <c:pt idx="50983">
                  <c:v>-13.161116552399609</c:v>
                </c:pt>
                <c:pt idx="50984">
                  <c:v>-13.773261508325172</c:v>
                </c:pt>
                <c:pt idx="50985">
                  <c:v>-14.385406464250735</c:v>
                </c:pt>
                <c:pt idx="50986">
                  <c:v>-14.079333986287953</c:v>
                </c:pt>
                <c:pt idx="50987">
                  <c:v>-14.079333986287953</c:v>
                </c:pt>
                <c:pt idx="50988">
                  <c:v>-11.018609206660138</c:v>
                </c:pt>
                <c:pt idx="50989">
                  <c:v>-14.385406464250735</c:v>
                </c:pt>
                <c:pt idx="50990">
                  <c:v>-10.100391772771793</c:v>
                </c:pt>
                <c:pt idx="50991">
                  <c:v>-10.712536728697357</c:v>
                </c:pt>
                <c:pt idx="50992">
                  <c:v>-11.018609206660138</c:v>
                </c:pt>
                <c:pt idx="50993">
                  <c:v>-13.467189030362391</c:v>
                </c:pt>
                <c:pt idx="50994">
                  <c:v>-11.32468168462292</c:v>
                </c:pt>
                <c:pt idx="50995">
                  <c:v>-11.630754162585701</c:v>
                </c:pt>
                <c:pt idx="50996">
                  <c:v>-10.406464250734574</c:v>
                </c:pt>
                <c:pt idx="50997">
                  <c:v>-9.1821743388834491</c:v>
                </c:pt>
                <c:pt idx="50998">
                  <c:v>-13.773261508325172</c:v>
                </c:pt>
                <c:pt idx="50999">
                  <c:v>-9.7943192948090125</c:v>
                </c:pt>
                <c:pt idx="51000">
                  <c:v>-11.630754162585701</c:v>
                </c:pt>
                <c:pt idx="51001">
                  <c:v>-10.712536728697357</c:v>
                </c:pt>
                <c:pt idx="51002">
                  <c:v>-11.018609206660138</c:v>
                </c:pt>
                <c:pt idx="51003">
                  <c:v>-12.548971596474045</c:v>
                </c:pt>
                <c:pt idx="51004">
                  <c:v>-11.018609206660138</c:v>
                </c:pt>
                <c:pt idx="51005">
                  <c:v>-13.161116552399609</c:v>
                </c:pt>
                <c:pt idx="51006">
                  <c:v>-12.242899118511264</c:v>
                </c:pt>
                <c:pt idx="51007">
                  <c:v>-15.60969637610186</c:v>
                </c:pt>
                <c:pt idx="51008">
                  <c:v>-16.833986287952989</c:v>
                </c:pt>
                <c:pt idx="51009">
                  <c:v>-14.385406464250735</c:v>
                </c:pt>
                <c:pt idx="51010">
                  <c:v>-8.570029382957884</c:v>
                </c:pt>
                <c:pt idx="51011">
                  <c:v>-8.8761018609206666</c:v>
                </c:pt>
                <c:pt idx="51012">
                  <c:v>-10.406464250734574</c:v>
                </c:pt>
                <c:pt idx="51013">
                  <c:v>-11.32468168462292</c:v>
                </c:pt>
                <c:pt idx="51014">
                  <c:v>-11.32468168462292</c:v>
                </c:pt>
                <c:pt idx="51015">
                  <c:v>-8.8761018609206666</c:v>
                </c:pt>
                <c:pt idx="51016">
                  <c:v>-8.8761018609206666</c:v>
                </c:pt>
                <c:pt idx="51017">
                  <c:v>-9.7943192948090125</c:v>
                </c:pt>
                <c:pt idx="51018">
                  <c:v>-11.018609206660138</c:v>
                </c:pt>
                <c:pt idx="51019">
                  <c:v>-7.3457394711067581</c:v>
                </c:pt>
                <c:pt idx="51020">
                  <c:v>-9.1821743388834491</c:v>
                </c:pt>
                <c:pt idx="51021">
                  <c:v>-9.7943192948090125</c:v>
                </c:pt>
                <c:pt idx="51022">
                  <c:v>-9.1821743388834491</c:v>
                </c:pt>
                <c:pt idx="51023">
                  <c:v>-9.7943192948090125</c:v>
                </c:pt>
                <c:pt idx="51024">
                  <c:v>-10.100391772771793</c:v>
                </c:pt>
                <c:pt idx="51025">
                  <c:v>-10.406464250734574</c:v>
                </c:pt>
                <c:pt idx="51026">
                  <c:v>-9.7943192948090125</c:v>
                </c:pt>
                <c:pt idx="51027">
                  <c:v>-12.548971596474045</c:v>
                </c:pt>
                <c:pt idx="51028">
                  <c:v>-13.161116552399609</c:v>
                </c:pt>
                <c:pt idx="51029">
                  <c:v>-10.100391772771793</c:v>
                </c:pt>
                <c:pt idx="51030">
                  <c:v>-7.6518119490695398</c:v>
                </c:pt>
                <c:pt idx="51031">
                  <c:v>-7.6518119490695398</c:v>
                </c:pt>
                <c:pt idx="51032">
                  <c:v>-11.018609206660138</c:v>
                </c:pt>
                <c:pt idx="51033">
                  <c:v>-13.773261508325172</c:v>
                </c:pt>
                <c:pt idx="51034">
                  <c:v>-10.100391772771793</c:v>
                </c:pt>
                <c:pt idx="51035">
                  <c:v>-11.936826640548482</c:v>
                </c:pt>
                <c:pt idx="51036">
                  <c:v>-11.630754162585701</c:v>
                </c:pt>
                <c:pt idx="51037">
                  <c:v>-14.385406464250735</c:v>
                </c:pt>
                <c:pt idx="51038">
                  <c:v>-15.60969637610186</c:v>
                </c:pt>
                <c:pt idx="51039">
                  <c:v>-12.855044074436828</c:v>
                </c:pt>
                <c:pt idx="51040">
                  <c:v>-15.60969637610186</c:v>
                </c:pt>
                <c:pt idx="51041">
                  <c:v>-16.833986287952989</c:v>
                </c:pt>
                <c:pt idx="51042">
                  <c:v>-13.773261508325172</c:v>
                </c:pt>
                <c:pt idx="51043">
                  <c:v>-11.630754162585701</c:v>
                </c:pt>
                <c:pt idx="51044">
                  <c:v>-12.242899118511264</c:v>
                </c:pt>
                <c:pt idx="51045">
                  <c:v>-12.548971596474045</c:v>
                </c:pt>
                <c:pt idx="51046">
                  <c:v>-13.467189030362391</c:v>
                </c:pt>
                <c:pt idx="51047">
                  <c:v>-13.161116552399609</c:v>
                </c:pt>
                <c:pt idx="51048">
                  <c:v>-13.161116552399609</c:v>
                </c:pt>
                <c:pt idx="51049">
                  <c:v>-13.773261508325172</c:v>
                </c:pt>
                <c:pt idx="51050">
                  <c:v>-13.773261508325172</c:v>
                </c:pt>
                <c:pt idx="51051">
                  <c:v>-14.385406464250735</c:v>
                </c:pt>
                <c:pt idx="51052">
                  <c:v>-14.691478942213516</c:v>
                </c:pt>
                <c:pt idx="51053">
                  <c:v>-11.630754162585701</c:v>
                </c:pt>
                <c:pt idx="51054">
                  <c:v>-13.161116552399609</c:v>
                </c:pt>
                <c:pt idx="51055">
                  <c:v>-13.467189030362391</c:v>
                </c:pt>
                <c:pt idx="51056">
                  <c:v>-12.855044074436828</c:v>
                </c:pt>
                <c:pt idx="51057">
                  <c:v>-15.60969637610186</c:v>
                </c:pt>
                <c:pt idx="51058">
                  <c:v>-17.446131243878551</c:v>
                </c:pt>
                <c:pt idx="51059">
                  <c:v>-16.833986287952989</c:v>
                </c:pt>
                <c:pt idx="51060">
                  <c:v>-14.9975514201763</c:v>
                </c:pt>
                <c:pt idx="51061">
                  <c:v>-11.936826640548482</c:v>
                </c:pt>
                <c:pt idx="51062">
                  <c:v>-10.712536728697357</c:v>
                </c:pt>
                <c:pt idx="51063">
                  <c:v>-13.773261508325172</c:v>
                </c:pt>
                <c:pt idx="51064">
                  <c:v>-13.467189030362391</c:v>
                </c:pt>
                <c:pt idx="51065">
                  <c:v>-14.385406464250735</c:v>
                </c:pt>
                <c:pt idx="51066">
                  <c:v>-14.691478942213516</c:v>
                </c:pt>
                <c:pt idx="51067">
                  <c:v>-14.9975514201763</c:v>
                </c:pt>
                <c:pt idx="51068">
                  <c:v>-11.32468168462292</c:v>
                </c:pt>
                <c:pt idx="51069">
                  <c:v>-11.630754162585701</c:v>
                </c:pt>
                <c:pt idx="51070">
                  <c:v>-9.1821743388834491</c:v>
                </c:pt>
                <c:pt idx="51071">
                  <c:v>-11.32468168462292</c:v>
                </c:pt>
                <c:pt idx="51072">
                  <c:v>-10.712536728697357</c:v>
                </c:pt>
                <c:pt idx="51073">
                  <c:v>-10.100391772771793</c:v>
                </c:pt>
                <c:pt idx="51074">
                  <c:v>-10.406464250734574</c:v>
                </c:pt>
                <c:pt idx="51075">
                  <c:v>-8.8761018609206666</c:v>
                </c:pt>
                <c:pt idx="51076">
                  <c:v>-10.406464250734574</c:v>
                </c:pt>
                <c:pt idx="51077">
                  <c:v>-11.630754162585701</c:v>
                </c:pt>
                <c:pt idx="51078">
                  <c:v>-13.467189030362391</c:v>
                </c:pt>
                <c:pt idx="51079">
                  <c:v>-13.773261508325172</c:v>
                </c:pt>
                <c:pt idx="51080">
                  <c:v>-17.446131243878551</c:v>
                </c:pt>
                <c:pt idx="51081">
                  <c:v>-14.9975514201763</c:v>
                </c:pt>
                <c:pt idx="51082">
                  <c:v>-13.467189030362391</c:v>
                </c:pt>
                <c:pt idx="51083">
                  <c:v>-15.915768854064645</c:v>
                </c:pt>
                <c:pt idx="51084">
                  <c:v>-14.079333986287953</c:v>
                </c:pt>
                <c:pt idx="51085">
                  <c:v>-14.9975514201763</c:v>
                </c:pt>
                <c:pt idx="51086">
                  <c:v>-11.630754162585701</c:v>
                </c:pt>
                <c:pt idx="51087">
                  <c:v>-11.936826640548482</c:v>
                </c:pt>
                <c:pt idx="51088">
                  <c:v>-13.467189030362391</c:v>
                </c:pt>
                <c:pt idx="51089">
                  <c:v>-12.855044074436828</c:v>
                </c:pt>
                <c:pt idx="51090">
                  <c:v>-13.161116552399609</c:v>
                </c:pt>
                <c:pt idx="51091">
                  <c:v>-11.630754162585701</c:v>
                </c:pt>
                <c:pt idx="51092">
                  <c:v>-10.712536728697357</c:v>
                </c:pt>
                <c:pt idx="51093">
                  <c:v>-13.161116552399609</c:v>
                </c:pt>
                <c:pt idx="51094">
                  <c:v>-14.9975514201763</c:v>
                </c:pt>
                <c:pt idx="51095">
                  <c:v>-13.467189030362391</c:v>
                </c:pt>
                <c:pt idx="51096">
                  <c:v>-8.570029382957884</c:v>
                </c:pt>
                <c:pt idx="51097">
                  <c:v>-12.242899118511264</c:v>
                </c:pt>
                <c:pt idx="51098">
                  <c:v>-10.712536728697357</c:v>
                </c:pt>
                <c:pt idx="51099">
                  <c:v>-13.467189030362391</c:v>
                </c:pt>
                <c:pt idx="51100">
                  <c:v>-12.242899118511264</c:v>
                </c:pt>
                <c:pt idx="51101">
                  <c:v>-18.670421155729677</c:v>
                </c:pt>
                <c:pt idx="51102">
                  <c:v>-17.140058765915768</c:v>
                </c:pt>
                <c:pt idx="51103">
                  <c:v>-12.242899118511264</c:v>
                </c:pt>
                <c:pt idx="51104">
                  <c:v>-12.242899118511264</c:v>
                </c:pt>
                <c:pt idx="51105">
                  <c:v>-12.548971596474045</c:v>
                </c:pt>
                <c:pt idx="51106">
                  <c:v>-13.161116552399609</c:v>
                </c:pt>
                <c:pt idx="51107">
                  <c:v>-10.406464250734574</c:v>
                </c:pt>
                <c:pt idx="51108">
                  <c:v>-10.100391772771793</c:v>
                </c:pt>
                <c:pt idx="51109">
                  <c:v>-10.100391772771793</c:v>
                </c:pt>
                <c:pt idx="51110">
                  <c:v>-8.570029382957884</c:v>
                </c:pt>
                <c:pt idx="51111">
                  <c:v>-7.6518119490695398</c:v>
                </c:pt>
                <c:pt idx="51112">
                  <c:v>-7.9578844270323223</c:v>
                </c:pt>
                <c:pt idx="51113">
                  <c:v>-7.0396669931439764</c:v>
                </c:pt>
                <c:pt idx="51114">
                  <c:v>-5.8153770812928505</c:v>
                </c:pt>
                <c:pt idx="51115">
                  <c:v>-8.8761018609206666</c:v>
                </c:pt>
                <c:pt idx="51116">
                  <c:v>-4.285014691478942</c:v>
                </c:pt>
                <c:pt idx="51117">
                  <c:v>-7.0396669931439764</c:v>
                </c:pt>
                <c:pt idx="51118">
                  <c:v>-8.570029382957884</c:v>
                </c:pt>
                <c:pt idx="51119">
                  <c:v>-11.018609206660138</c:v>
                </c:pt>
                <c:pt idx="51120">
                  <c:v>-10.406464250734574</c:v>
                </c:pt>
                <c:pt idx="51121">
                  <c:v>-9.1821743388834491</c:v>
                </c:pt>
                <c:pt idx="51122">
                  <c:v>-6.7335945151811956</c:v>
                </c:pt>
                <c:pt idx="51123">
                  <c:v>-9.7943192948090125</c:v>
                </c:pt>
                <c:pt idx="51124">
                  <c:v>-13.467189030362391</c:v>
                </c:pt>
                <c:pt idx="51125">
                  <c:v>-8.2639569049951032</c:v>
                </c:pt>
                <c:pt idx="51126">
                  <c:v>-8.2639569049951032</c:v>
                </c:pt>
                <c:pt idx="51127">
                  <c:v>-13.161116552399609</c:v>
                </c:pt>
                <c:pt idx="51128">
                  <c:v>-12.242899118511264</c:v>
                </c:pt>
                <c:pt idx="51129">
                  <c:v>-13.161116552399609</c:v>
                </c:pt>
                <c:pt idx="51130">
                  <c:v>-15.915768854064645</c:v>
                </c:pt>
                <c:pt idx="51131">
                  <c:v>-15.30362389813908</c:v>
                </c:pt>
                <c:pt idx="51132">
                  <c:v>-13.773261508325172</c:v>
                </c:pt>
                <c:pt idx="51133">
                  <c:v>-18.364348677766898</c:v>
                </c:pt>
                <c:pt idx="51134">
                  <c:v>-12.242899118511264</c:v>
                </c:pt>
                <c:pt idx="51135">
                  <c:v>-10.712536728697357</c:v>
                </c:pt>
                <c:pt idx="51136">
                  <c:v>-9.1821743388834491</c:v>
                </c:pt>
                <c:pt idx="51137">
                  <c:v>-8.2639569049951032</c:v>
                </c:pt>
                <c:pt idx="51138">
                  <c:v>-7.0396669931439764</c:v>
                </c:pt>
                <c:pt idx="51139">
                  <c:v>-9.7943192948090125</c:v>
                </c:pt>
                <c:pt idx="51140">
                  <c:v>-9.7943192948090125</c:v>
                </c:pt>
                <c:pt idx="51141">
                  <c:v>-11.936826640548482</c:v>
                </c:pt>
                <c:pt idx="51142">
                  <c:v>-13.467189030362391</c:v>
                </c:pt>
                <c:pt idx="51143">
                  <c:v>-12.548971596474045</c:v>
                </c:pt>
                <c:pt idx="51144">
                  <c:v>-11.32468168462292</c:v>
                </c:pt>
                <c:pt idx="51145">
                  <c:v>-11.32468168462292</c:v>
                </c:pt>
                <c:pt idx="51146">
                  <c:v>-11.018609206660138</c:v>
                </c:pt>
                <c:pt idx="51147">
                  <c:v>-9.7943192948090125</c:v>
                </c:pt>
                <c:pt idx="51148">
                  <c:v>-8.2639569049951032</c:v>
                </c:pt>
                <c:pt idx="51149">
                  <c:v>-10.406464250734574</c:v>
                </c:pt>
                <c:pt idx="51150">
                  <c:v>-9.1821743388834491</c:v>
                </c:pt>
                <c:pt idx="51151">
                  <c:v>-8.2639569049951032</c:v>
                </c:pt>
                <c:pt idx="51152">
                  <c:v>-7.6518119490695398</c:v>
                </c:pt>
                <c:pt idx="51153">
                  <c:v>-5.8153770812928505</c:v>
                </c:pt>
                <c:pt idx="51154">
                  <c:v>-6.7335945151811956</c:v>
                </c:pt>
                <c:pt idx="51155">
                  <c:v>-7.3457394711067581</c:v>
                </c:pt>
                <c:pt idx="51156">
                  <c:v>-11.630754162585701</c:v>
                </c:pt>
                <c:pt idx="51157">
                  <c:v>-7.3457394711067581</c:v>
                </c:pt>
                <c:pt idx="51158">
                  <c:v>-7.9578844270323223</c:v>
                </c:pt>
                <c:pt idx="51159">
                  <c:v>-6.1214495592556322</c:v>
                </c:pt>
                <c:pt idx="51160">
                  <c:v>-8.570029382957884</c:v>
                </c:pt>
                <c:pt idx="51161">
                  <c:v>-7.6518119490695398</c:v>
                </c:pt>
                <c:pt idx="51162">
                  <c:v>-12.548971596474045</c:v>
                </c:pt>
                <c:pt idx="51163">
                  <c:v>-11.32468168462292</c:v>
                </c:pt>
                <c:pt idx="51164">
                  <c:v>-11.936826640548482</c:v>
                </c:pt>
                <c:pt idx="51165">
                  <c:v>-9.1821743388834491</c:v>
                </c:pt>
                <c:pt idx="51166">
                  <c:v>-5.2032321253672871</c:v>
                </c:pt>
                <c:pt idx="51167">
                  <c:v>-5.2032321253672871</c:v>
                </c:pt>
                <c:pt idx="51168">
                  <c:v>-5.2032321253672871</c:v>
                </c:pt>
                <c:pt idx="51169">
                  <c:v>-5.8153770812928505</c:v>
                </c:pt>
                <c:pt idx="51170">
                  <c:v>-3.9789422135161612</c:v>
                </c:pt>
                <c:pt idx="51171">
                  <c:v>-4.5910871694417246</c:v>
                </c:pt>
                <c:pt idx="51172">
                  <c:v>-5.5093046033300688</c:v>
                </c:pt>
                <c:pt idx="51173">
                  <c:v>-9.1821743388834491</c:v>
                </c:pt>
                <c:pt idx="51174">
                  <c:v>-6.7335945151811956</c:v>
                </c:pt>
                <c:pt idx="51175">
                  <c:v>-7.9578844270323223</c:v>
                </c:pt>
                <c:pt idx="51176">
                  <c:v>-8.8761018609206666</c:v>
                </c:pt>
                <c:pt idx="51177">
                  <c:v>-7.6518119490695398</c:v>
                </c:pt>
                <c:pt idx="51178">
                  <c:v>-6.7335945151811956</c:v>
                </c:pt>
                <c:pt idx="51179">
                  <c:v>-10.100391772771793</c:v>
                </c:pt>
                <c:pt idx="51180">
                  <c:v>-8.2639569049951032</c:v>
                </c:pt>
                <c:pt idx="51181">
                  <c:v>-8.2639569049951032</c:v>
                </c:pt>
                <c:pt idx="51182">
                  <c:v>-8.8761018609206666</c:v>
                </c:pt>
                <c:pt idx="51183">
                  <c:v>-7.6518119490695398</c:v>
                </c:pt>
                <c:pt idx="51184">
                  <c:v>-7.9578844270323223</c:v>
                </c:pt>
                <c:pt idx="51185">
                  <c:v>-10.100391772771793</c:v>
                </c:pt>
                <c:pt idx="51186">
                  <c:v>-12.242899118511264</c:v>
                </c:pt>
                <c:pt idx="51187">
                  <c:v>-11.018609206660138</c:v>
                </c:pt>
                <c:pt idx="51188">
                  <c:v>-10.100391772771793</c:v>
                </c:pt>
                <c:pt idx="51189">
                  <c:v>-12.242899118511264</c:v>
                </c:pt>
                <c:pt idx="51190">
                  <c:v>-7.9578844270323223</c:v>
                </c:pt>
                <c:pt idx="51191">
                  <c:v>-8.8761018609206666</c:v>
                </c:pt>
                <c:pt idx="51192">
                  <c:v>-11.630754162585701</c:v>
                </c:pt>
                <c:pt idx="51193">
                  <c:v>-12.242899118511264</c:v>
                </c:pt>
                <c:pt idx="51194">
                  <c:v>-8.8761018609206666</c:v>
                </c:pt>
                <c:pt idx="51195">
                  <c:v>-8.8761018609206666</c:v>
                </c:pt>
                <c:pt idx="51196">
                  <c:v>-11.936826640548482</c:v>
                </c:pt>
                <c:pt idx="51197">
                  <c:v>-10.406464250734574</c:v>
                </c:pt>
                <c:pt idx="51198">
                  <c:v>-11.630754162585701</c:v>
                </c:pt>
                <c:pt idx="51199">
                  <c:v>-13.773261508325172</c:v>
                </c:pt>
                <c:pt idx="51200">
                  <c:v>-11.936826640548482</c:v>
                </c:pt>
                <c:pt idx="51201">
                  <c:v>-16.527913809990206</c:v>
                </c:pt>
                <c:pt idx="51202">
                  <c:v>-11.32468168462292</c:v>
                </c:pt>
                <c:pt idx="51203">
                  <c:v>-10.406464250734574</c:v>
                </c:pt>
                <c:pt idx="51204">
                  <c:v>-11.32468168462292</c:v>
                </c:pt>
                <c:pt idx="51205">
                  <c:v>-10.712536728697357</c:v>
                </c:pt>
                <c:pt idx="51206">
                  <c:v>-8.2639569049951032</c:v>
                </c:pt>
                <c:pt idx="51207">
                  <c:v>-10.406464250734574</c:v>
                </c:pt>
                <c:pt idx="51208">
                  <c:v>-12.242899118511264</c:v>
                </c:pt>
                <c:pt idx="51209">
                  <c:v>-13.161116552399609</c:v>
                </c:pt>
                <c:pt idx="51210">
                  <c:v>-15.60969637610186</c:v>
                </c:pt>
                <c:pt idx="51211">
                  <c:v>-11.936826640548482</c:v>
                </c:pt>
                <c:pt idx="51212">
                  <c:v>-12.548971596474045</c:v>
                </c:pt>
                <c:pt idx="51213">
                  <c:v>-12.855044074436828</c:v>
                </c:pt>
                <c:pt idx="51214">
                  <c:v>-6.1214495592556322</c:v>
                </c:pt>
                <c:pt idx="51215">
                  <c:v>-8.570029382957884</c:v>
                </c:pt>
                <c:pt idx="51216">
                  <c:v>-11.630754162585701</c:v>
                </c:pt>
                <c:pt idx="51217">
                  <c:v>-12.548971596474045</c:v>
                </c:pt>
                <c:pt idx="51218">
                  <c:v>-11.630754162585701</c:v>
                </c:pt>
                <c:pt idx="51219">
                  <c:v>-11.32468168462292</c:v>
                </c:pt>
                <c:pt idx="51220">
                  <c:v>-12.855044074436828</c:v>
                </c:pt>
                <c:pt idx="51221">
                  <c:v>-10.712536728697357</c:v>
                </c:pt>
                <c:pt idx="51222">
                  <c:v>-11.018609206660138</c:v>
                </c:pt>
                <c:pt idx="51223">
                  <c:v>-11.630754162585701</c:v>
                </c:pt>
                <c:pt idx="51224">
                  <c:v>-12.855044074436828</c:v>
                </c:pt>
                <c:pt idx="51225">
                  <c:v>-11.630754162585701</c:v>
                </c:pt>
                <c:pt idx="51226">
                  <c:v>-13.773261508325172</c:v>
                </c:pt>
                <c:pt idx="51227">
                  <c:v>-11.32468168462292</c:v>
                </c:pt>
                <c:pt idx="51228">
                  <c:v>-11.936826640548482</c:v>
                </c:pt>
                <c:pt idx="51229">
                  <c:v>-13.467189030362391</c:v>
                </c:pt>
                <c:pt idx="51230">
                  <c:v>-8.8761018609206666</c:v>
                </c:pt>
                <c:pt idx="51231">
                  <c:v>-7.6518119490695398</c:v>
                </c:pt>
                <c:pt idx="51232">
                  <c:v>-8.8761018609206666</c:v>
                </c:pt>
                <c:pt idx="51233">
                  <c:v>-11.32468168462292</c:v>
                </c:pt>
                <c:pt idx="51234">
                  <c:v>-10.100391772771793</c:v>
                </c:pt>
                <c:pt idx="51235">
                  <c:v>-12.548971596474045</c:v>
                </c:pt>
                <c:pt idx="51236">
                  <c:v>-11.630754162585701</c:v>
                </c:pt>
                <c:pt idx="51237">
                  <c:v>-10.406464250734574</c:v>
                </c:pt>
                <c:pt idx="51238">
                  <c:v>-10.406464250734574</c:v>
                </c:pt>
                <c:pt idx="51239">
                  <c:v>-10.406464250734574</c:v>
                </c:pt>
                <c:pt idx="51240">
                  <c:v>-10.712536728697357</c:v>
                </c:pt>
                <c:pt idx="51241">
                  <c:v>-9.1821743388834491</c:v>
                </c:pt>
                <c:pt idx="51242">
                  <c:v>-8.570029382957884</c:v>
                </c:pt>
                <c:pt idx="51243">
                  <c:v>-12.548971596474045</c:v>
                </c:pt>
                <c:pt idx="51244">
                  <c:v>-12.548971596474045</c:v>
                </c:pt>
                <c:pt idx="51245">
                  <c:v>-13.467189030362391</c:v>
                </c:pt>
                <c:pt idx="51246">
                  <c:v>-10.712536728697357</c:v>
                </c:pt>
                <c:pt idx="51247">
                  <c:v>-10.100391772771793</c:v>
                </c:pt>
                <c:pt idx="51248">
                  <c:v>-8.8761018609206666</c:v>
                </c:pt>
                <c:pt idx="51249">
                  <c:v>-7.3457394711067581</c:v>
                </c:pt>
                <c:pt idx="51250">
                  <c:v>-10.100391772771793</c:v>
                </c:pt>
                <c:pt idx="51251">
                  <c:v>-7.0396669931439764</c:v>
                </c:pt>
                <c:pt idx="51252">
                  <c:v>-8.570029382957884</c:v>
                </c:pt>
                <c:pt idx="51253">
                  <c:v>-9.7943192948090125</c:v>
                </c:pt>
                <c:pt idx="51254">
                  <c:v>-10.712536728697357</c:v>
                </c:pt>
                <c:pt idx="51255">
                  <c:v>-11.630754162585701</c:v>
                </c:pt>
                <c:pt idx="51256">
                  <c:v>-15.30362389813908</c:v>
                </c:pt>
                <c:pt idx="51257">
                  <c:v>-10.712536728697357</c:v>
                </c:pt>
                <c:pt idx="51258">
                  <c:v>-12.548971596474045</c:v>
                </c:pt>
                <c:pt idx="51259">
                  <c:v>-11.936826640548482</c:v>
                </c:pt>
                <c:pt idx="51260">
                  <c:v>-15.915768854064645</c:v>
                </c:pt>
                <c:pt idx="51261">
                  <c:v>-13.161116552399609</c:v>
                </c:pt>
                <c:pt idx="51262">
                  <c:v>-8.570029382957884</c:v>
                </c:pt>
                <c:pt idx="51263">
                  <c:v>-10.712536728697357</c:v>
                </c:pt>
                <c:pt idx="51264">
                  <c:v>-13.161116552399609</c:v>
                </c:pt>
                <c:pt idx="51265">
                  <c:v>-10.712536728697357</c:v>
                </c:pt>
                <c:pt idx="51266">
                  <c:v>-11.018609206660138</c:v>
                </c:pt>
                <c:pt idx="51267">
                  <c:v>-7.3457394711067581</c:v>
                </c:pt>
                <c:pt idx="51268">
                  <c:v>-7.6518119490695398</c:v>
                </c:pt>
                <c:pt idx="51269">
                  <c:v>-10.712536728697357</c:v>
                </c:pt>
                <c:pt idx="51270">
                  <c:v>-11.32468168462292</c:v>
                </c:pt>
                <c:pt idx="51271">
                  <c:v>-8.8761018609206666</c:v>
                </c:pt>
                <c:pt idx="51272">
                  <c:v>-12.242899118511264</c:v>
                </c:pt>
                <c:pt idx="51273">
                  <c:v>-12.855044074436828</c:v>
                </c:pt>
                <c:pt idx="51274">
                  <c:v>-11.936826640548482</c:v>
                </c:pt>
                <c:pt idx="51275">
                  <c:v>-11.936826640548482</c:v>
                </c:pt>
                <c:pt idx="51276">
                  <c:v>-14.385406464250735</c:v>
                </c:pt>
                <c:pt idx="51277">
                  <c:v>-11.936826640548482</c:v>
                </c:pt>
                <c:pt idx="51278">
                  <c:v>-11.630754162585701</c:v>
                </c:pt>
                <c:pt idx="51279">
                  <c:v>-10.100391772771793</c:v>
                </c:pt>
                <c:pt idx="51280">
                  <c:v>-12.855044074436828</c:v>
                </c:pt>
                <c:pt idx="51281">
                  <c:v>-13.773261508325172</c:v>
                </c:pt>
                <c:pt idx="51282">
                  <c:v>-15.60969637610186</c:v>
                </c:pt>
                <c:pt idx="51283">
                  <c:v>-10.406464250734574</c:v>
                </c:pt>
                <c:pt idx="51284">
                  <c:v>-13.467189030362391</c:v>
                </c:pt>
                <c:pt idx="51285">
                  <c:v>-14.691478942213516</c:v>
                </c:pt>
                <c:pt idx="51286">
                  <c:v>-12.855044074436828</c:v>
                </c:pt>
                <c:pt idx="51287">
                  <c:v>-16.833986287952989</c:v>
                </c:pt>
                <c:pt idx="51288">
                  <c:v>-15.60969637610186</c:v>
                </c:pt>
                <c:pt idx="51289">
                  <c:v>-13.161116552399609</c:v>
                </c:pt>
                <c:pt idx="51290">
                  <c:v>-12.242899118511264</c:v>
                </c:pt>
                <c:pt idx="51291">
                  <c:v>-11.630754162585701</c:v>
                </c:pt>
                <c:pt idx="51292">
                  <c:v>-13.467189030362391</c:v>
                </c:pt>
                <c:pt idx="51293">
                  <c:v>-11.018609206660138</c:v>
                </c:pt>
                <c:pt idx="51294">
                  <c:v>-13.161116552399609</c:v>
                </c:pt>
                <c:pt idx="51295">
                  <c:v>-11.32468168462292</c:v>
                </c:pt>
                <c:pt idx="51296">
                  <c:v>-9.7943192948090125</c:v>
                </c:pt>
                <c:pt idx="51297">
                  <c:v>-7.3457394711067581</c:v>
                </c:pt>
                <c:pt idx="51298">
                  <c:v>-11.32468168462292</c:v>
                </c:pt>
                <c:pt idx="51299">
                  <c:v>-11.630754162585701</c:v>
                </c:pt>
                <c:pt idx="51300">
                  <c:v>-11.936826640548482</c:v>
                </c:pt>
                <c:pt idx="51301">
                  <c:v>-13.467189030362391</c:v>
                </c:pt>
                <c:pt idx="51302">
                  <c:v>-13.161116552399609</c:v>
                </c:pt>
                <c:pt idx="51303">
                  <c:v>-13.161116552399609</c:v>
                </c:pt>
                <c:pt idx="51304">
                  <c:v>-9.7943192948090125</c:v>
                </c:pt>
                <c:pt idx="51305">
                  <c:v>-15.915768854064645</c:v>
                </c:pt>
                <c:pt idx="51306">
                  <c:v>-14.079333986287953</c:v>
                </c:pt>
                <c:pt idx="51307">
                  <c:v>-12.855044074436828</c:v>
                </c:pt>
                <c:pt idx="51308">
                  <c:v>-14.691478942213516</c:v>
                </c:pt>
                <c:pt idx="51309">
                  <c:v>-12.242899118511264</c:v>
                </c:pt>
                <c:pt idx="51310">
                  <c:v>-13.161116552399609</c:v>
                </c:pt>
                <c:pt idx="51311">
                  <c:v>-11.32468168462292</c:v>
                </c:pt>
                <c:pt idx="51312">
                  <c:v>-10.712536728697357</c:v>
                </c:pt>
                <c:pt idx="51313">
                  <c:v>-12.242899118511264</c:v>
                </c:pt>
                <c:pt idx="51314">
                  <c:v>-12.548971596474045</c:v>
                </c:pt>
                <c:pt idx="51315">
                  <c:v>-14.079333986287953</c:v>
                </c:pt>
                <c:pt idx="51316">
                  <c:v>-10.712536728697357</c:v>
                </c:pt>
                <c:pt idx="51317">
                  <c:v>-12.855044074436828</c:v>
                </c:pt>
                <c:pt idx="51318">
                  <c:v>-13.161116552399609</c:v>
                </c:pt>
                <c:pt idx="51319">
                  <c:v>-12.242899118511264</c:v>
                </c:pt>
                <c:pt idx="51320">
                  <c:v>-11.32468168462292</c:v>
                </c:pt>
                <c:pt idx="51321">
                  <c:v>-9.7943192948090125</c:v>
                </c:pt>
                <c:pt idx="51322">
                  <c:v>-11.630754162585701</c:v>
                </c:pt>
                <c:pt idx="51323">
                  <c:v>-7.9578844270323223</c:v>
                </c:pt>
                <c:pt idx="51324">
                  <c:v>-7.9578844270323223</c:v>
                </c:pt>
                <c:pt idx="51325">
                  <c:v>-9.7943192948090125</c:v>
                </c:pt>
                <c:pt idx="51326">
                  <c:v>-8.8761018609206666</c:v>
                </c:pt>
                <c:pt idx="51327">
                  <c:v>-10.100391772771793</c:v>
                </c:pt>
                <c:pt idx="51328">
                  <c:v>-12.242899118511264</c:v>
                </c:pt>
                <c:pt idx="51329">
                  <c:v>-8.570029382957884</c:v>
                </c:pt>
                <c:pt idx="51330">
                  <c:v>-10.100391772771793</c:v>
                </c:pt>
                <c:pt idx="51331">
                  <c:v>-7.3457394711067581</c:v>
                </c:pt>
                <c:pt idx="51332">
                  <c:v>-10.712536728697357</c:v>
                </c:pt>
                <c:pt idx="51333">
                  <c:v>-11.32468168462292</c:v>
                </c:pt>
                <c:pt idx="51334">
                  <c:v>-13.161116552399609</c:v>
                </c:pt>
                <c:pt idx="51335">
                  <c:v>-11.630754162585701</c:v>
                </c:pt>
                <c:pt idx="51336">
                  <c:v>-10.712536728697357</c:v>
                </c:pt>
                <c:pt idx="51337">
                  <c:v>-10.712536728697357</c:v>
                </c:pt>
                <c:pt idx="51338">
                  <c:v>-7.3457394711067581</c:v>
                </c:pt>
                <c:pt idx="51339">
                  <c:v>-8.2639569049951032</c:v>
                </c:pt>
                <c:pt idx="51340">
                  <c:v>-8.2639569049951032</c:v>
                </c:pt>
                <c:pt idx="51341">
                  <c:v>-10.406464250734574</c:v>
                </c:pt>
                <c:pt idx="51342">
                  <c:v>-11.936826640548482</c:v>
                </c:pt>
                <c:pt idx="51343">
                  <c:v>-11.32468168462292</c:v>
                </c:pt>
                <c:pt idx="51344">
                  <c:v>-12.855044074436828</c:v>
                </c:pt>
                <c:pt idx="51345">
                  <c:v>-9.7943192948090125</c:v>
                </c:pt>
                <c:pt idx="51346">
                  <c:v>-6.4275220372184139</c:v>
                </c:pt>
                <c:pt idx="51347">
                  <c:v>-8.570029382957884</c:v>
                </c:pt>
                <c:pt idx="51348">
                  <c:v>-5.2032321253672871</c:v>
                </c:pt>
                <c:pt idx="51349">
                  <c:v>-5.8153770812928505</c:v>
                </c:pt>
                <c:pt idx="51350">
                  <c:v>-6.1214495592556322</c:v>
                </c:pt>
                <c:pt idx="51351">
                  <c:v>-7.0396669931439764</c:v>
                </c:pt>
                <c:pt idx="51352">
                  <c:v>-7.0396669931439764</c:v>
                </c:pt>
                <c:pt idx="51353">
                  <c:v>-7.3457394711067581</c:v>
                </c:pt>
                <c:pt idx="51354">
                  <c:v>-3.0607247796278161</c:v>
                </c:pt>
                <c:pt idx="51355">
                  <c:v>-5.8153770812928505</c:v>
                </c:pt>
                <c:pt idx="51356">
                  <c:v>-7.6518119490695398</c:v>
                </c:pt>
                <c:pt idx="51357">
                  <c:v>-6.7335945151811956</c:v>
                </c:pt>
                <c:pt idx="51358">
                  <c:v>-7.3457394711067581</c:v>
                </c:pt>
                <c:pt idx="51359">
                  <c:v>-3.9789422135161612</c:v>
                </c:pt>
                <c:pt idx="51360">
                  <c:v>-6.1214495592556322</c:v>
                </c:pt>
                <c:pt idx="51361">
                  <c:v>-6.4275220372184139</c:v>
                </c:pt>
                <c:pt idx="51362">
                  <c:v>-6.4275220372184139</c:v>
                </c:pt>
                <c:pt idx="51363">
                  <c:v>-4.8971596474045063</c:v>
                </c:pt>
                <c:pt idx="51364">
                  <c:v>-3.0607247796278161</c:v>
                </c:pt>
                <c:pt idx="51365">
                  <c:v>-5.8153770812928505</c:v>
                </c:pt>
                <c:pt idx="51366">
                  <c:v>-7.0396669931439764</c:v>
                </c:pt>
                <c:pt idx="51367">
                  <c:v>-11.32468168462292</c:v>
                </c:pt>
                <c:pt idx="51368">
                  <c:v>-12.548971596474045</c:v>
                </c:pt>
                <c:pt idx="51369">
                  <c:v>-10.712536728697357</c:v>
                </c:pt>
                <c:pt idx="51370">
                  <c:v>-11.936826640548482</c:v>
                </c:pt>
                <c:pt idx="51371">
                  <c:v>-10.100391772771793</c:v>
                </c:pt>
                <c:pt idx="51372">
                  <c:v>-11.018609206660138</c:v>
                </c:pt>
                <c:pt idx="51373">
                  <c:v>-11.018609206660138</c:v>
                </c:pt>
                <c:pt idx="51374">
                  <c:v>-11.32468168462292</c:v>
                </c:pt>
                <c:pt idx="51375">
                  <c:v>-14.385406464250735</c:v>
                </c:pt>
                <c:pt idx="51376">
                  <c:v>-11.630754162585701</c:v>
                </c:pt>
                <c:pt idx="51377">
                  <c:v>-9.1821743388834491</c:v>
                </c:pt>
                <c:pt idx="51378">
                  <c:v>-12.242899118511264</c:v>
                </c:pt>
                <c:pt idx="51379">
                  <c:v>-14.385406464250735</c:v>
                </c:pt>
                <c:pt idx="51380">
                  <c:v>-14.079333986287953</c:v>
                </c:pt>
                <c:pt idx="51381">
                  <c:v>-15.915768854064645</c:v>
                </c:pt>
                <c:pt idx="51382">
                  <c:v>-12.242899118511264</c:v>
                </c:pt>
                <c:pt idx="51383">
                  <c:v>-11.630754162585701</c:v>
                </c:pt>
                <c:pt idx="51384">
                  <c:v>-10.100391772771793</c:v>
                </c:pt>
                <c:pt idx="51385">
                  <c:v>-11.018609206660138</c:v>
                </c:pt>
                <c:pt idx="51386">
                  <c:v>-12.242899118511264</c:v>
                </c:pt>
                <c:pt idx="51387">
                  <c:v>-6.7335945151811956</c:v>
                </c:pt>
                <c:pt idx="51388">
                  <c:v>-8.8761018609206666</c:v>
                </c:pt>
                <c:pt idx="51389">
                  <c:v>-6.4275220372184139</c:v>
                </c:pt>
                <c:pt idx="51390">
                  <c:v>-8.8761018609206666</c:v>
                </c:pt>
                <c:pt idx="51391">
                  <c:v>-10.100391772771793</c:v>
                </c:pt>
                <c:pt idx="51392">
                  <c:v>-9.1821743388834491</c:v>
                </c:pt>
                <c:pt idx="51393">
                  <c:v>-10.406464250734574</c:v>
                </c:pt>
                <c:pt idx="51394">
                  <c:v>-11.32468168462292</c:v>
                </c:pt>
                <c:pt idx="51395">
                  <c:v>-11.630754162585701</c:v>
                </c:pt>
                <c:pt idx="51396">
                  <c:v>-13.467189030362391</c:v>
                </c:pt>
                <c:pt idx="51397">
                  <c:v>-10.712536728697357</c:v>
                </c:pt>
                <c:pt idx="51398">
                  <c:v>-9.1821743388834491</c:v>
                </c:pt>
                <c:pt idx="51399">
                  <c:v>-7.9578844270323223</c:v>
                </c:pt>
                <c:pt idx="51400">
                  <c:v>-10.100391772771793</c:v>
                </c:pt>
                <c:pt idx="51401">
                  <c:v>-10.406464250734574</c:v>
                </c:pt>
                <c:pt idx="51402">
                  <c:v>-11.630754162585701</c:v>
                </c:pt>
                <c:pt idx="51403">
                  <c:v>-13.161116552399609</c:v>
                </c:pt>
                <c:pt idx="51404">
                  <c:v>-10.100391772771793</c:v>
                </c:pt>
                <c:pt idx="51405">
                  <c:v>-8.570029382957884</c:v>
                </c:pt>
                <c:pt idx="51406">
                  <c:v>-10.406464250734574</c:v>
                </c:pt>
                <c:pt idx="51407">
                  <c:v>-11.630754162585701</c:v>
                </c:pt>
                <c:pt idx="51408">
                  <c:v>-11.630754162585701</c:v>
                </c:pt>
                <c:pt idx="51409">
                  <c:v>-11.936826640548482</c:v>
                </c:pt>
                <c:pt idx="51410">
                  <c:v>-10.100391772771793</c:v>
                </c:pt>
                <c:pt idx="51411">
                  <c:v>-7.6518119490695398</c:v>
                </c:pt>
                <c:pt idx="51412">
                  <c:v>-7.9578844270323223</c:v>
                </c:pt>
                <c:pt idx="51413">
                  <c:v>-10.406464250734574</c:v>
                </c:pt>
                <c:pt idx="51414">
                  <c:v>-7.0396669931439764</c:v>
                </c:pt>
                <c:pt idx="51415">
                  <c:v>-6.4275220372184139</c:v>
                </c:pt>
                <c:pt idx="51416">
                  <c:v>-8.570029382957884</c:v>
                </c:pt>
                <c:pt idx="51417">
                  <c:v>-6.7335945151811956</c:v>
                </c:pt>
                <c:pt idx="51418">
                  <c:v>-8.2639569049951032</c:v>
                </c:pt>
                <c:pt idx="51419">
                  <c:v>-7.6518119490695398</c:v>
                </c:pt>
                <c:pt idx="51420">
                  <c:v>-7.6518119490695398</c:v>
                </c:pt>
                <c:pt idx="51421">
                  <c:v>-7.9578844270323223</c:v>
                </c:pt>
                <c:pt idx="51422">
                  <c:v>-10.100391772771793</c:v>
                </c:pt>
                <c:pt idx="51423">
                  <c:v>-7.3457394711067581</c:v>
                </c:pt>
                <c:pt idx="51424">
                  <c:v>-6.4275220372184139</c:v>
                </c:pt>
                <c:pt idx="51425">
                  <c:v>-11.936826640548482</c:v>
                </c:pt>
                <c:pt idx="51426">
                  <c:v>-8.570029382957884</c:v>
                </c:pt>
                <c:pt idx="51427">
                  <c:v>-8.2639569049951032</c:v>
                </c:pt>
                <c:pt idx="51428">
                  <c:v>-12.548971596474045</c:v>
                </c:pt>
                <c:pt idx="51429">
                  <c:v>-12.242899118511264</c:v>
                </c:pt>
                <c:pt idx="51430">
                  <c:v>-7.9578844270323223</c:v>
                </c:pt>
                <c:pt idx="51431">
                  <c:v>-6.1214495592556322</c:v>
                </c:pt>
                <c:pt idx="51432">
                  <c:v>-6.7335945151811956</c:v>
                </c:pt>
                <c:pt idx="51433">
                  <c:v>-5.8153770812928505</c:v>
                </c:pt>
                <c:pt idx="51434">
                  <c:v>-5.8153770812928505</c:v>
                </c:pt>
                <c:pt idx="51435">
                  <c:v>-7.0396669931439764</c:v>
                </c:pt>
                <c:pt idx="51436">
                  <c:v>-7.9578844270323223</c:v>
                </c:pt>
                <c:pt idx="51437">
                  <c:v>-7.3457394711067581</c:v>
                </c:pt>
                <c:pt idx="51438">
                  <c:v>-4.8971596474045063</c:v>
                </c:pt>
                <c:pt idx="51439">
                  <c:v>-7.3457394711067581</c:v>
                </c:pt>
                <c:pt idx="51440">
                  <c:v>-10.712536728697357</c:v>
                </c:pt>
                <c:pt idx="51441">
                  <c:v>-8.570029382957884</c:v>
                </c:pt>
                <c:pt idx="51442">
                  <c:v>-8.8761018609206666</c:v>
                </c:pt>
                <c:pt idx="51443">
                  <c:v>-8.8761018609206666</c:v>
                </c:pt>
                <c:pt idx="51444">
                  <c:v>-6.1214495592556322</c:v>
                </c:pt>
                <c:pt idx="51445">
                  <c:v>-7.3457394711067581</c:v>
                </c:pt>
                <c:pt idx="51446">
                  <c:v>-6.1214495592556322</c:v>
                </c:pt>
                <c:pt idx="51447">
                  <c:v>-7.9578844270323223</c:v>
                </c:pt>
                <c:pt idx="51448">
                  <c:v>-8.570029382957884</c:v>
                </c:pt>
                <c:pt idx="51449">
                  <c:v>-8.2639569049951032</c:v>
                </c:pt>
                <c:pt idx="51450">
                  <c:v>-11.32468168462292</c:v>
                </c:pt>
                <c:pt idx="51451">
                  <c:v>-12.242899118511264</c:v>
                </c:pt>
                <c:pt idx="51452">
                  <c:v>-13.773261508325172</c:v>
                </c:pt>
                <c:pt idx="51453">
                  <c:v>-13.773261508325172</c:v>
                </c:pt>
                <c:pt idx="51454">
                  <c:v>-13.773261508325172</c:v>
                </c:pt>
                <c:pt idx="51455">
                  <c:v>-13.467189030362391</c:v>
                </c:pt>
                <c:pt idx="51456">
                  <c:v>-12.242899118511264</c:v>
                </c:pt>
                <c:pt idx="51457">
                  <c:v>-17.140058765915768</c:v>
                </c:pt>
                <c:pt idx="51458">
                  <c:v>-14.691478942213516</c:v>
                </c:pt>
                <c:pt idx="51459">
                  <c:v>-13.773261508325172</c:v>
                </c:pt>
                <c:pt idx="51460">
                  <c:v>-13.773261508325172</c:v>
                </c:pt>
                <c:pt idx="51461">
                  <c:v>-11.630754162585701</c:v>
                </c:pt>
                <c:pt idx="51462">
                  <c:v>-10.100391772771793</c:v>
                </c:pt>
                <c:pt idx="51463">
                  <c:v>-10.406464250734574</c:v>
                </c:pt>
                <c:pt idx="51464">
                  <c:v>-12.548971596474045</c:v>
                </c:pt>
                <c:pt idx="51465">
                  <c:v>-12.242899118511264</c:v>
                </c:pt>
                <c:pt idx="51466">
                  <c:v>-11.936826640548482</c:v>
                </c:pt>
                <c:pt idx="51467">
                  <c:v>-9.1821743388834491</c:v>
                </c:pt>
                <c:pt idx="51468">
                  <c:v>-10.100391772771793</c:v>
                </c:pt>
                <c:pt idx="51469">
                  <c:v>-10.406464250734574</c:v>
                </c:pt>
                <c:pt idx="51470">
                  <c:v>-12.548971596474045</c:v>
                </c:pt>
                <c:pt idx="51471">
                  <c:v>-11.32468168462292</c:v>
                </c:pt>
                <c:pt idx="51472">
                  <c:v>-7.3457394711067581</c:v>
                </c:pt>
                <c:pt idx="51473">
                  <c:v>-10.712536728697357</c:v>
                </c:pt>
                <c:pt idx="51474">
                  <c:v>-9.1821743388834491</c:v>
                </c:pt>
                <c:pt idx="51475">
                  <c:v>-11.018609206660138</c:v>
                </c:pt>
                <c:pt idx="51476">
                  <c:v>-10.100391772771793</c:v>
                </c:pt>
                <c:pt idx="51477">
                  <c:v>-10.100391772771793</c:v>
                </c:pt>
                <c:pt idx="51478">
                  <c:v>-13.773261508325172</c:v>
                </c:pt>
                <c:pt idx="51479">
                  <c:v>-10.712536728697357</c:v>
                </c:pt>
                <c:pt idx="51480">
                  <c:v>-11.32468168462292</c:v>
                </c:pt>
                <c:pt idx="51481">
                  <c:v>-8.2639569049951032</c:v>
                </c:pt>
                <c:pt idx="51482">
                  <c:v>-11.018609206660138</c:v>
                </c:pt>
                <c:pt idx="51483">
                  <c:v>-12.242899118511264</c:v>
                </c:pt>
                <c:pt idx="51484">
                  <c:v>-9.7943192948090125</c:v>
                </c:pt>
                <c:pt idx="51485">
                  <c:v>-10.406464250734574</c:v>
                </c:pt>
                <c:pt idx="51486">
                  <c:v>-6.7335945151811956</c:v>
                </c:pt>
                <c:pt idx="51487">
                  <c:v>-7.9578844270323223</c:v>
                </c:pt>
                <c:pt idx="51488">
                  <c:v>-10.100391772771793</c:v>
                </c:pt>
                <c:pt idx="51489">
                  <c:v>-9.7943192948090125</c:v>
                </c:pt>
                <c:pt idx="51490">
                  <c:v>-11.32468168462292</c:v>
                </c:pt>
                <c:pt idx="51491">
                  <c:v>-13.467189030362391</c:v>
                </c:pt>
                <c:pt idx="51492">
                  <c:v>-12.242899118511264</c:v>
                </c:pt>
                <c:pt idx="51493">
                  <c:v>-10.406464250734574</c:v>
                </c:pt>
                <c:pt idx="51494">
                  <c:v>-11.32468168462292</c:v>
                </c:pt>
                <c:pt idx="51495">
                  <c:v>-11.32468168462292</c:v>
                </c:pt>
                <c:pt idx="51496">
                  <c:v>-11.32468168462292</c:v>
                </c:pt>
                <c:pt idx="51497">
                  <c:v>-12.242899118511264</c:v>
                </c:pt>
                <c:pt idx="51498">
                  <c:v>-7.3457394711067581</c:v>
                </c:pt>
                <c:pt idx="51499">
                  <c:v>-9.1821743388834491</c:v>
                </c:pt>
                <c:pt idx="51500">
                  <c:v>-9.1821743388834491</c:v>
                </c:pt>
                <c:pt idx="51501">
                  <c:v>-11.018609206660138</c:v>
                </c:pt>
                <c:pt idx="51502">
                  <c:v>-8.2639569049951032</c:v>
                </c:pt>
                <c:pt idx="51503">
                  <c:v>-11.936826640548482</c:v>
                </c:pt>
                <c:pt idx="51504">
                  <c:v>-7.3457394711067581</c:v>
                </c:pt>
                <c:pt idx="51505">
                  <c:v>-6.4275220372184139</c:v>
                </c:pt>
                <c:pt idx="51506">
                  <c:v>-9.1821743388834491</c:v>
                </c:pt>
                <c:pt idx="51507">
                  <c:v>-11.936826640548482</c:v>
                </c:pt>
                <c:pt idx="51508">
                  <c:v>-7.6518119490695398</c:v>
                </c:pt>
                <c:pt idx="51509">
                  <c:v>-6.1214495592556322</c:v>
                </c:pt>
                <c:pt idx="51510">
                  <c:v>-8.2639569049951032</c:v>
                </c:pt>
                <c:pt idx="51511">
                  <c:v>-7.3457394711067581</c:v>
                </c:pt>
                <c:pt idx="51512">
                  <c:v>-4.5910871694417246</c:v>
                </c:pt>
                <c:pt idx="51513">
                  <c:v>-4.5910871694417246</c:v>
                </c:pt>
                <c:pt idx="51514">
                  <c:v>-3.672869735553379</c:v>
                </c:pt>
                <c:pt idx="51515">
                  <c:v>-6.1214495592556322</c:v>
                </c:pt>
                <c:pt idx="51516">
                  <c:v>-7.0396669931439764</c:v>
                </c:pt>
                <c:pt idx="51517">
                  <c:v>-7.9578844270323223</c:v>
                </c:pt>
                <c:pt idx="51518">
                  <c:v>-7.6518119490695398</c:v>
                </c:pt>
                <c:pt idx="51519">
                  <c:v>-6.1214495592556322</c:v>
                </c:pt>
                <c:pt idx="51520">
                  <c:v>-9.1821743388834491</c:v>
                </c:pt>
                <c:pt idx="51521">
                  <c:v>-6.4275220372184139</c:v>
                </c:pt>
                <c:pt idx="51522">
                  <c:v>-8.8761018609206666</c:v>
                </c:pt>
                <c:pt idx="51523">
                  <c:v>-7.9578844270323223</c:v>
                </c:pt>
                <c:pt idx="51524">
                  <c:v>-9.1821743388834491</c:v>
                </c:pt>
                <c:pt idx="51525">
                  <c:v>-8.570029382957884</c:v>
                </c:pt>
                <c:pt idx="51526">
                  <c:v>-8.2639569049951032</c:v>
                </c:pt>
                <c:pt idx="51527">
                  <c:v>-5.5093046033300688</c:v>
                </c:pt>
                <c:pt idx="51528">
                  <c:v>-7.0396669931439764</c:v>
                </c:pt>
                <c:pt idx="51529">
                  <c:v>-8.570029382957884</c:v>
                </c:pt>
                <c:pt idx="51530">
                  <c:v>-7.6518119490695398</c:v>
                </c:pt>
                <c:pt idx="51531">
                  <c:v>-7.9578844270323223</c:v>
                </c:pt>
                <c:pt idx="51532">
                  <c:v>-11.32468168462292</c:v>
                </c:pt>
                <c:pt idx="51533">
                  <c:v>-8.8761018609206666</c:v>
                </c:pt>
                <c:pt idx="51534">
                  <c:v>-11.630754162585701</c:v>
                </c:pt>
                <c:pt idx="51535">
                  <c:v>-10.406464250734574</c:v>
                </c:pt>
                <c:pt idx="51536">
                  <c:v>-12.242899118511264</c:v>
                </c:pt>
                <c:pt idx="51537">
                  <c:v>-8.570029382957884</c:v>
                </c:pt>
                <c:pt idx="51538">
                  <c:v>-12.242899118511264</c:v>
                </c:pt>
                <c:pt idx="51539">
                  <c:v>-11.630754162585701</c:v>
                </c:pt>
                <c:pt idx="51540">
                  <c:v>-8.570029382957884</c:v>
                </c:pt>
                <c:pt idx="51541">
                  <c:v>-7.0396669931439764</c:v>
                </c:pt>
                <c:pt idx="51542">
                  <c:v>-9.7943192948090125</c:v>
                </c:pt>
                <c:pt idx="51543">
                  <c:v>-11.018609206660138</c:v>
                </c:pt>
                <c:pt idx="51544">
                  <c:v>-13.467189030362391</c:v>
                </c:pt>
                <c:pt idx="51545">
                  <c:v>-13.773261508325172</c:v>
                </c:pt>
                <c:pt idx="51546">
                  <c:v>-11.936826640548482</c:v>
                </c:pt>
                <c:pt idx="51547">
                  <c:v>-12.548971596474045</c:v>
                </c:pt>
                <c:pt idx="51548">
                  <c:v>-13.161116552399609</c:v>
                </c:pt>
                <c:pt idx="51549">
                  <c:v>-12.242899118511264</c:v>
                </c:pt>
                <c:pt idx="51550">
                  <c:v>-11.936826640548482</c:v>
                </c:pt>
                <c:pt idx="51551">
                  <c:v>-8.2639569049951032</c:v>
                </c:pt>
                <c:pt idx="51552">
                  <c:v>-10.100391772771793</c:v>
                </c:pt>
                <c:pt idx="51553">
                  <c:v>-8.570029382957884</c:v>
                </c:pt>
                <c:pt idx="51554">
                  <c:v>-10.712536728697357</c:v>
                </c:pt>
                <c:pt idx="51555">
                  <c:v>-13.773261508325172</c:v>
                </c:pt>
                <c:pt idx="51556">
                  <c:v>-11.936826640548482</c:v>
                </c:pt>
                <c:pt idx="51557">
                  <c:v>-11.018609206660138</c:v>
                </c:pt>
                <c:pt idx="51558">
                  <c:v>-11.018609206660138</c:v>
                </c:pt>
                <c:pt idx="51559">
                  <c:v>-8.8761018609206666</c:v>
                </c:pt>
                <c:pt idx="51560">
                  <c:v>-8.570029382957884</c:v>
                </c:pt>
                <c:pt idx="51561">
                  <c:v>-9.1821743388834491</c:v>
                </c:pt>
                <c:pt idx="51562">
                  <c:v>-7.3457394711067581</c:v>
                </c:pt>
                <c:pt idx="51563">
                  <c:v>-12.855044074436828</c:v>
                </c:pt>
                <c:pt idx="51564">
                  <c:v>-17.752203721841333</c:v>
                </c:pt>
                <c:pt idx="51565">
                  <c:v>-15.60969637610186</c:v>
                </c:pt>
                <c:pt idx="51566">
                  <c:v>-12.242899118511264</c:v>
                </c:pt>
                <c:pt idx="51567">
                  <c:v>-7.9578844270323223</c:v>
                </c:pt>
                <c:pt idx="51568">
                  <c:v>-10.406464250734574</c:v>
                </c:pt>
                <c:pt idx="51569">
                  <c:v>-13.161116552399609</c:v>
                </c:pt>
                <c:pt idx="51570">
                  <c:v>-11.018609206660138</c:v>
                </c:pt>
                <c:pt idx="51571">
                  <c:v>-10.100391772771793</c:v>
                </c:pt>
                <c:pt idx="51572">
                  <c:v>-10.100391772771793</c:v>
                </c:pt>
                <c:pt idx="51573">
                  <c:v>-11.936826640548482</c:v>
                </c:pt>
                <c:pt idx="51574">
                  <c:v>-12.242899118511264</c:v>
                </c:pt>
                <c:pt idx="51575">
                  <c:v>-9.1821743388834491</c:v>
                </c:pt>
                <c:pt idx="51576">
                  <c:v>-10.406464250734574</c:v>
                </c:pt>
                <c:pt idx="51577">
                  <c:v>-11.018609206660138</c:v>
                </c:pt>
                <c:pt idx="51578">
                  <c:v>-6.4275220372184139</c:v>
                </c:pt>
                <c:pt idx="51579">
                  <c:v>-7.0396669931439764</c:v>
                </c:pt>
                <c:pt idx="51580">
                  <c:v>-7.9578844270323223</c:v>
                </c:pt>
                <c:pt idx="51581">
                  <c:v>-7.9578844270323223</c:v>
                </c:pt>
                <c:pt idx="51582">
                  <c:v>-8.8761018609206666</c:v>
                </c:pt>
                <c:pt idx="51583">
                  <c:v>-10.712536728697357</c:v>
                </c:pt>
                <c:pt idx="51584">
                  <c:v>-10.712536728697357</c:v>
                </c:pt>
                <c:pt idx="51585">
                  <c:v>-8.570029382957884</c:v>
                </c:pt>
                <c:pt idx="51586">
                  <c:v>-8.2639569049951032</c:v>
                </c:pt>
                <c:pt idx="51587">
                  <c:v>-10.712536728697357</c:v>
                </c:pt>
                <c:pt idx="51588">
                  <c:v>-8.570029382957884</c:v>
                </c:pt>
                <c:pt idx="51589">
                  <c:v>-10.100391772771793</c:v>
                </c:pt>
                <c:pt idx="51590">
                  <c:v>-10.406464250734574</c:v>
                </c:pt>
                <c:pt idx="51591">
                  <c:v>-7.6518119490695398</c:v>
                </c:pt>
                <c:pt idx="51592">
                  <c:v>-11.018609206660138</c:v>
                </c:pt>
                <c:pt idx="51593">
                  <c:v>-8.8761018609206666</c:v>
                </c:pt>
                <c:pt idx="51594">
                  <c:v>-10.712536728697357</c:v>
                </c:pt>
                <c:pt idx="51595">
                  <c:v>-6.7335945151811956</c:v>
                </c:pt>
                <c:pt idx="51596">
                  <c:v>-8.570029382957884</c:v>
                </c:pt>
                <c:pt idx="51597">
                  <c:v>-6.4275220372184139</c:v>
                </c:pt>
                <c:pt idx="51598">
                  <c:v>-8.570029382957884</c:v>
                </c:pt>
                <c:pt idx="51599">
                  <c:v>-8.8761018609206666</c:v>
                </c:pt>
                <c:pt idx="51600">
                  <c:v>-9.1821743388834491</c:v>
                </c:pt>
                <c:pt idx="51601">
                  <c:v>-10.406464250734574</c:v>
                </c:pt>
                <c:pt idx="51602">
                  <c:v>-10.712536728697357</c:v>
                </c:pt>
                <c:pt idx="51603">
                  <c:v>-9.7943192948090125</c:v>
                </c:pt>
                <c:pt idx="51604">
                  <c:v>-9.7943192948090125</c:v>
                </c:pt>
                <c:pt idx="51605">
                  <c:v>-13.773261508325172</c:v>
                </c:pt>
                <c:pt idx="51606">
                  <c:v>-11.018609206660138</c:v>
                </c:pt>
                <c:pt idx="51607">
                  <c:v>-13.467189030362391</c:v>
                </c:pt>
                <c:pt idx="51608">
                  <c:v>-13.467189030362391</c:v>
                </c:pt>
                <c:pt idx="51609">
                  <c:v>-11.630754162585701</c:v>
                </c:pt>
                <c:pt idx="51610">
                  <c:v>-12.548971596474045</c:v>
                </c:pt>
                <c:pt idx="51611">
                  <c:v>-11.018609206660138</c:v>
                </c:pt>
                <c:pt idx="51612">
                  <c:v>-9.7943192948090125</c:v>
                </c:pt>
                <c:pt idx="51613">
                  <c:v>-7.6518119490695398</c:v>
                </c:pt>
                <c:pt idx="51614">
                  <c:v>-11.630754162585701</c:v>
                </c:pt>
                <c:pt idx="51615">
                  <c:v>-10.100391772771793</c:v>
                </c:pt>
                <c:pt idx="51616">
                  <c:v>-10.100391772771793</c:v>
                </c:pt>
                <c:pt idx="51617">
                  <c:v>-11.018609206660138</c:v>
                </c:pt>
                <c:pt idx="51618">
                  <c:v>-8.8761018609206666</c:v>
                </c:pt>
                <c:pt idx="51619">
                  <c:v>-10.100391772771793</c:v>
                </c:pt>
                <c:pt idx="51620">
                  <c:v>-10.100391772771793</c:v>
                </c:pt>
                <c:pt idx="51621">
                  <c:v>-11.936826640548482</c:v>
                </c:pt>
                <c:pt idx="51622">
                  <c:v>-12.548971596474045</c:v>
                </c:pt>
                <c:pt idx="51623">
                  <c:v>-11.936826640548482</c:v>
                </c:pt>
                <c:pt idx="51624">
                  <c:v>-11.936826640548482</c:v>
                </c:pt>
                <c:pt idx="51625">
                  <c:v>-11.936826640548482</c:v>
                </c:pt>
                <c:pt idx="51626">
                  <c:v>-12.855044074436828</c:v>
                </c:pt>
                <c:pt idx="51627">
                  <c:v>-14.079333986287953</c:v>
                </c:pt>
                <c:pt idx="51628">
                  <c:v>-14.079333986287953</c:v>
                </c:pt>
                <c:pt idx="51629">
                  <c:v>-14.9975514201763</c:v>
                </c:pt>
                <c:pt idx="51630">
                  <c:v>-14.385406464250735</c:v>
                </c:pt>
                <c:pt idx="51631">
                  <c:v>-10.100391772771793</c:v>
                </c:pt>
                <c:pt idx="51632">
                  <c:v>-10.100391772771793</c:v>
                </c:pt>
                <c:pt idx="51633">
                  <c:v>-11.018609206660138</c:v>
                </c:pt>
                <c:pt idx="51634">
                  <c:v>-10.712536728697357</c:v>
                </c:pt>
                <c:pt idx="51635">
                  <c:v>-13.161116552399609</c:v>
                </c:pt>
                <c:pt idx="51636">
                  <c:v>-11.32468168462292</c:v>
                </c:pt>
                <c:pt idx="51637">
                  <c:v>-12.242899118511264</c:v>
                </c:pt>
                <c:pt idx="51638">
                  <c:v>-12.242899118511264</c:v>
                </c:pt>
                <c:pt idx="51639">
                  <c:v>-11.32468168462292</c:v>
                </c:pt>
                <c:pt idx="51640">
                  <c:v>-11.936826640548482</c:v>
                </c:pt>
                <c:pt idx="51641">
                  <c:v>-14.079333986287953</c:v>
                </c:pt>
                <c:pt idx="51642">
                  <c:v>-14.9975514201763</c:v>
                </c:pt>
                <c:pt idx="51643">
                  <c:v>-12.548971596474045</c:v>
                </c:pt>
                <c:pt idx="51644">
                  <c:v>-12.548971596474045</c:v>
                </c:pt>
                <c:pt idx="51645">
                  <c:v>-14.691478942213516</c:v>
                </c:pt>
                <c:pt idx="51646">
                  <c:v>-12.855044074436828</c:v>
                </c:pt>
                <c:pt idx="51647">
                  <c:v>-13.161116552399609</c:v>
                </c:pt>
                <c:pt idx="51648">
                  <c:v>-15.30362389813908</c:v>
                </c:pt>
                <c:pt idx="51649">
                  <c:v>-12.855044074436828</c:v>
                </c:pt>
                <c:pt idx="51650">
                  <c:v>-15.915768854064645</c:v>
                </c:pt>
                <c:pt idx="51651">
                  <c:v>-17.140058765915768</c:v>
                </c:pt>
                <c:pt idx="51652">
                  <c:v>-14.385406464250735</c:v>
                </c:pt>
                <c:pt idx="51653">
                  <c:v>-13.773261508325172</c:v>
                </c:pt>
                <c:pt idx="51654">
                  <c:v>-11.32468168462292</c:v>
                </c:pt>
                <c:pt idx="51655">
                  <c:v>-10.712536728697357</c:v>
                </c:pt>
                <c:pt idx="51656">
                  <c:v>-10.712536728697357</c:v>
                </c:pt>
                <c:pt idx="51657">
                  <c:v>-11.018609206660138</c:v>
                </c:pt>
                <c:pt idx="51658">
                  <c:v>-10.100391772771793</c:v>
                </c:pt>
                <c:pt idx="51659">
                  <c:v>-10.712536728697357</c:v>
                </c:pt>
                <c:pt idx="51660">
                  <c:v>-7.0396669931439764</c:v>
                </c:pt>
                <c:pt idx="51661">
                  <c:v>-12.242899118511264</c:v>
                </c:pt>
                <c:pt idx="51662">
                  <c:v>-14.385406464250735</c:v>
                </c:pt>
                <c:pt idx="51663">
                  <c:v>-11.32468168462292</c:v>
                </c:pt>
                <c:pt idx="51664">
                  <c:v>-10.406464250734574</c:v>
                </c:pt>
                <c:pt idx="51665">
                  <c:v>-11.630754162585701</c:v>
                </c:pt>
                <c:pt idx="51666">
                  <c:v>-9.1821743388834491</c:v>
                </c:pt>
                <c:pt idx="51667">
                  <c:v>-6.1214495592556322</c:v>
                </c:pt>
                <c:pt idx="51668">
                  <c:v>-6.7335945151811956</c:v>
                </c:pt>
                <c:pt idx="51669">
                  <c:v>-7.6518119490695398</c:v>
                </c:pt>
                <c:pt idx="51670">
                  <c:v>-5.5093046033300688</c:v>
                </c:pt>
                <c:pt idx="51671">
                  <c:v>-5.8153770812928505</c:v>
                </c:pt>
                <c:pt idx="51672">
                  <c:v>-6.1214495592556322</c:v>
                </c:pt>
                <c:pt idx="51673">
                  <c:v>-6.1214495592556322</c:v>
                </c:pt>
                <c:pt idx="51674">
                  <c:v>-6.4275220372184139</c:v>
                </c:pt>
                <c:pt idx="51675">
                  <c:v>-7.6518119490695398</c:v>
                </c:pt>
                <c:pt idx="51676">
                  <c:v>-10.406464250734574</c:v>
                </c:pt>
                <c:pt idx="51677">
                  <c:v>-8.570029382957884</c:v>
                </c:pt>
                <c:pt idx="51678">
                  <c:v>-8.8761018609206666</c:v>
                </c:pt>
                <c:pt idx="51679">
                  <c:v>-10.100391772771793</c:v>
                </c:pt>
                <c:pt idx="51680">
                  <c:v>-6.7335945151811956</c:v>
                </c:pt>
                <c:pt idx="51681">
                  <c:v>-7.3457394711067581</c:v>
                </c:pt>
                <c:pt idx="51682">
                  <c:v>-7.9578844270323223</c:v>
                </c:pt>
                <c:pt idx="51683">
                  <c:v>-8.570029382957884</c:v>
                </c:pt>
                <c:pt idx="51684">
                  <c:v>-7.6518119490695398</c:v>
                </c:pt>
                <c:pt idx="51685">
                  <c:v>-8.2639569049951032</c:v>
                </c:pt>
                <c:pt idx="51686">
                  <c:v>-8.570029382957884</c:v>
                </c:pt>
                <c:pt idx="51687">
                  <c:v>-10.712536728697357</c:v>
                </c:pt>
                <c:pt idx="51688">
                  <c:v>-7.0396669931439764</c:v>
                </c:pt>
                <c:pt idx="51689">
                  <c:v>-5.5093046033300688</c:v>
                </c:pt>
                <c:pt idx="51690">
                  <c:v>-5.2032321253672871</c:v>
                </c:pt>
                <c:pt idx="51691">
                  <c:v>-7.6518119490695398</c:v>
                </c:pt>
                <c:pt idx="51692">
                  <c:v>-8.2639569049951032</c:v>
                </c:pt>
                <c:pt idx="51693">
                  <c:v>-8.2639569049951032</c:v>
                </c:pt>
                <c:pt idx="51694">
                  <c:v>-8.570029382957884</c:v>
                </c:pt>
                <c:pt idx="51695">
                  <c:v>-4.8971596474045063</c:v>
                </c:pt>
                <c:pt idx="51696">
                  <c:v>-7.3457394711067581</c:v>
                </c:pt>
                <c:pt idx="51697">
                  <c:v>-7.0396669931439764</c:v>
                </c:pt>
                <c:pt idx="51698">
                  <c:v>-7.9578844270323223</c:v>
                </c:pt>
                <c:pt idx="51699">
                  <c:v>-8.8761018609206666</c:v>
                </c:pt>
                <c:pt idx="51700">
                  <c:v>-7.9578844270323223</c:v>
                </c:pt>
                <c:pt idx="51701">
                  <c:v>-9.1821743388834491</c:v>
                </c:pt>
                <c:pt idx="51702">
                  <c:v>-10.712536728697357</c:v>
                </c:pt>
                <c:pt idx="51703">
                  <c:v>-5.8153770812928505</c:v>
                </c:pt>
                <c:pt idx="51704">
                  <c:v>-8.2639569049951032</c:v>
                </c:pt>
                <c:pt idx="51705">
                  <c:v>-7.0396669931439764</c:v>
                </c:pt>
                <c:pt idx="51706">
                  <c:v>-5.8153770812928505</c:v>
                </c:pt>
                <c:pt idx="51707">
                  <c:v>-7.0396669931439764</c:v>
                </c:pt>
                <c:pt idx="51708">
                  <c:v>-9.7943192948090125</c:v>
                </c:pt>
                <c:pt idx="51709">
                  <c:v>-12.548971596474045</c:v>
                </c:pt>
                <c:pt idx="51710">
                  <c:v>-10.712536728697357</c:v>
                </c:pt>
                <c:pt idx="51711">
                  <c:v>-8.8761018609206666</c:v>
                </c:pt>
                <c:pt idx="51712">
                  <c:v>-11.32468168462292</c:v>
                </c:pt>
                <c:pt idx="51713">
                  <c:v>-14.385406464250735</c:v>
                </c:pt>
                <c:pt idx="51714">
                  <c:v>-11.018609206660138</c:v>
                </c:pt>
                <c:pt idx="51715">
                  <c:v>-8.570029382957884</c:v>
                </c:pt>
                <c:pt idx="51716">
                  <c:v>-9.7943192948090125</c:v>
                </c:pt>
                <c:pt idx="51717">
                  <c:v>-4.8971596474045063</c:v>
                </c:pt>
                <c:pt idx="51718">
                  <c:v>-9.7943192948090125</c:v>
                </c:pt>
                <c:pt idx="51719">
                  <c:v>-10.100391772771793</c:v>
                </c:pt>
                <c:pt idx="51720">
                  <c:v>-12.548971596474045</c:v>
                </c:pt>
                <c:pt idx="51721">
                  <c:v>-10.100391772771793</c:v>
                </c:pt>
                <c:pt idx="51722">
                  <c:v>-12.548971596474045</c:v>
                </c:pt>
                <c:pt idx="51723">
                  <c:v>-11.018609206660138</c:v>
                </c:pt>
                <c:pt idx="51724">
                  <c:v>-5.8153770812928505</c:v>
                </c:pt>
                <c:pt idx="51725">
                  <c:v>-7.9578844270323223</c:v>
                </c:pt>
                <c:pt idx="51726">
                  <c:v>-11.630754162585701</c:v>
                </c:pt>
                <c:pt idx="51727">
                  <c:v>-11.630754162585701</c:v>
                </c:pt>
                <c:pt idx="51728">
                  <c:v>-14.079333986287953</c:v>
                </c:pt>
                <c:pt idx="51729">
                  <c:v>-13.773261508325172</c:v>
                </c:pt>
                <c:pt idx="51730">
                  <c:v>-9.7943192948090125</c:v>
                </c:pt>
                <c:pt idx="51731">
                  <c:v>-11.018609206660138</c:v>
                </c:pt>
                <c:pt idx="51732">
                  <c:v>-12.855044074436828</c:v>
                </c:pt>
                <c:pt idx="51733">
                  <c:v>-11.018609206660138</c:v>
                </c:pt>
                <c:pt idx="51734">
                  <c:v>-9.7943192948090125</c:v>
                </c:pt>
                <c:pt idx="51735">
                  <c:v>-7.3457394711067581</c:v>
                </c:pt>
                <c:pt idx="51736">
                  <c:v>-8.2639569049951032</c:v>
                </c:pt>
                <c:pt idx="51737">
                  <c:v>-6.7335945151811956</c:v>
                </c:pt>
                <c:pt idx="51738">
                  <c:v>-7.0396669931439764</c:v>
                </c:pt>
                <c:pt idx="51739">
                  <c:v>-10.406464250734574</c:v>
                </c:pt>
                <c:pt idx="51740">
                  <c:v>-10.406464250734574</c:v>
                </c:pt>
                <c:pt idx="51741">
                  <c:v>-8.8761018609206666</c:v>
                </c:pt>
                <c:pt idx="51742">
                  <c:v>-8.570029382957884</c:v>
                </c:pt>
                <c:pt idx="51743">
                  <c:v>-7.9578844270323223</c:v>
                </c:pt>
                <c:pt idx="51744">
                  <c:v>-11.32468168462292</c:v>
                </c:pt>
                <c:pt idx="51745">
                  <c:v>-11.32468168462292</c:v>
                </c:pt>
                <c:pt idx="51746">
                  <c:v>-11.630754162585701</c:v>
                </c:pt>
                <c:pt idx="51747">
                  <c:v>-11.936826640548482</c:v>
                </c:pt>
                <c:pt idx="51748">
                  <c:v>-10.100391772771793</c:v>
                </c:pt>
                <c:pt idx="51749">
                  <c:v>-10.406464250734574</c:v>
                </c:pt>
                <c:pt idx="51750">
                  <c:v>-10.100391772771793</c:v>
                </c:pt>
                <c:pt idx="51751">
                  <c:v>-10.712536728697357</c:v>
                </c:pt>
                <c:pt idx="51752">
                  <c:v>-8.2639569049951032</c:v>
                </c:pt>
                <c:pt idx="51753">
                  <c:v>-10.406464250734574</c:v>
                </c:pt>
                <c:pt idx="51754">
                  <c:v>-11.630754162585701</c:v>
                </c:pt>
                <c:pt idx="51755">
                  <c:v>-10.406464250734574</c:v>
                </c:pt>
                <c:pt idx="51756">
                  <c:v>-12.855044074436828</c:v>
                </c:pt>
                <c:pt idx="51757">
                  <c:v>-10.712536728697357</c:v>
                </c:pt>
                <c:pt idx="51758">
                  <c:v>-11.018609206660138</c:v>
                </c:pt>
                <c:pt idx="51759">
                  <c:v>-8.8761018609206666</c:v>
                </c:pt>
                <c:pt idx="51760">
                  <c:v>-6.1214495592556322</c:v>
                </c:pt>
                <c:pt idx="51761">
                  <c:v>-7.6518119490695398</c:v>
                </c:pt>
                <c:pt idx="51762">
                  <c:v>-10.100391772771793</c:v>
                </c:pt>
                <c:pt idx="51763">
                  <c:v>-5.2032321253672871</c:v>
                </c:pt>
                <c:pt idx="51764">
                  <c:v>-6.4275220372184139</c:v>
                </c:pt>
                <c:pt idx="51765">
                  <c:v>-6.4275220372184139</c:v>
                </c:pt>
                <c:pt idx="51766">
                  <c:v>-5.2032321253672871</c:v>
                </c:pt>
                <c:pt idx="51767">
                  <c:v>-7.6518119490695398</c:v>
                </c:pt>
                <c:pt idx="51768">
                  <c:v>-3.672869735553379</c:v>
                </c:pt>
                <c:pt idx="51769">
                  <c:v>-7.6518119490695398</c:v>
                </c:pt>
                <c:pt idx="51770">
                  <c:v>-9.1821743388834491</c:v>
                </c:pt>
                <c:pt idx="51771">
                  <c:v>-6.7335945151811956</c:v>
                </c:pt>
                <c:pt idx="51772">
                  <c:v>-7.3457394711067581</c:v>
                </c:pt>
                <c:pt idx="51773">
                  <c:v>-3.9789422135161612</c:v>
                </c:pt>
                <c:pt idx="51774">
                  <c:v>-3.0607247796278161</c:v>
                </c:pt>
                <c:pt idx="51775">
                  <c:v>-5.8153770812928505</c:v>
                </c:pt>
                <c:pt idx="51776">
                  <c:v>-4.8971596474045063</c:v>
                </c:pt>
                <c:pt idx="51777">
                  <c:v>-4.8971596474045063</c:v>
                </c:pt>
                <c:pt idx="51778">
                  <c:v>-7.6518119490695398</c:v>
                </c:pt>
                <c:pt idx="51779">
                  <c:v>-7.6518119490695398</c:v>
                </c:pt>
                <c:pt idx="51780">
                  <c:v>-10.712536728697357</c:v>
                </c:pt>
                <c:pt idx="51781">
                  <c:v>-10.100391772771793</c:v>
                </c:pt>
                <c:pt idx="51782">
                  <c:v>-10.406464250734574</c:v>
                </c:pt>
                <c:pt idx="51783">
                  <c:v>-7.6518119490695398</c:v>
                </c:pt>
                <c:pt idx="51784">
                  <c:v>-7.3457394711067581</c:v>
                </c:pt>
                <c:pt idx="51785">
                  <c:v>-9.7943192948090125</c:v>
                </c:pt>
                <c:pt idx="51786">
                  <c:v>-9.1821743388834491</c:v>
                </c:pt>
                <c:pt idx="51787">
                  <c:v>-10.100391772771793</c:v>
                </c:pt>
                <c:pt idx="51788">
                  <c:v>-11.630754162585701</c:v>
                </c:pt>
                <c:pt idx="51789">
                  <c:v>-11.32468168462292</c:v>
                </c:pt>
                <c:pt idx="51790">
                  <c:v>-12.242899118511264</c:v>
                </c:pt>
                <c:pt idx="51791">
                  <c:v>-11.630754162585701</c:v>
                </c:pt>
                <c:pt idx="51792">
                  <c:v>-10.712536728697357</c:v>
                </c:pt>
                <c:pt idx="51793">
                  <c:v>-10.712536728697357</c:v>
                </c:pt>
                <c:pt idx="51794">
                  <c:v>-12.242899118511264</c:v>
                </c:pt>
                <c:pt idx="51795">
                  <c:v>-9.7943192948090125</c:v>
                </c:pt>
                <c:pt idx="51796">
                  <c:v>-10.712536728697357</c:v>
                </c:pt>
                <c:pt idx="51797">
                  <c:v>-12.242899118511264</c:v>
                </c:pt>
                <c:pt idx="51798">
                  <c:v>-10.100391772771793</c:v>
                </c:pt>
                <c:pt idx="51799">
                  <c:v>-7.6518119490695398</c:v>
                </c:pt>
                <c:pt idx="51800">
                  <c:v>-9.1821743388834491</c:v>
                </c:pt>
                <c:pt idx="51801">
                  <c:v>-12.548971596474045</c:v>
                </c:pt>
                <c:pt idx="51802">
                  <c:v>-11.630754162585701</c:v>
                </c:pt>
                <c:pt idx="51803">
                  <c:v>-12.242899118511264</c:v>
                </c:pt>
                <c:pt idx="51804">
                  <c:v>-8.8761018609206666</c:v>
                </c:pt>
                <c:pt idx="51805">
                  <c:v>-11.936826640548482</c:v>
                </c:pt>
                <c:pt idx="51806">
                  <c:v>-16.527913809990206</c:v>
                </c:pt>
                <c:pt idx="51807">
                  <c:v>-12.548971596474045</c:v>
                </c:pt>
                <c:pt idx="51808">
                  <c:v>-15.60969637610186</c:v>
                </c:pt>
                <c:pt idx="51809">
                  <c:v>-12.548971596474045</c:v>
                </c:pt>
                <c:pt idx="51810">
                  <c:v>-10.100391772771793</c:v>
                </c:pt>
                <c:pt idx="51811">
                  <c:v>-11.630754162585701</c:v>
                </c:pt>
                <c:pt idx="51812">
                  <c:v>-10.100391772771793</c:v>
                </c:pt>
                <c:pt idx="51813">
                  <c:v>-8.2639569049951032</c:v>
                </c:pt>
                <c:pt idx="51814">
                  <c:v>-7.6518119490695398</c:v>
                </c:pt>
                <c:pt idx="51815">
                  <c:v>-9.7943192948090125</c:v>
                </c:pt>
                <c:pt idx="51816">
                  <c:v>-6.7335945151811956</c:v>
                </c:pt>
                <c:pt idx="51817">
                  <c:v>-5.8153770812928505</c:v>
                </c:pt>
                <c:pt idx="51818">
                  <c:v>-7.6518119490695398</c:v>
                </c:pt>
                <c:pt idx="51819">
                  <c:v>-11.018609206660138</c:v>
                </c:pt>
                <c:pt idx="51820">
                  <c:v>-9.7943192948090125</c:v>
                </c:pt>
                <c:pt idx="51821">
                  <c:v>-5.2032321253672871</c:v>
                </c:pt>
                <c:pt idx="51822">
                  <c:v>-6.7335945151811956</c:v>
                </c:pt>
                <c:pt idx="51823">
                  <c:v>-9.7943192948090125</c:v>
                </c:pt>
                <c:pt idx="51824">
                  <c:v>-10.406464250734574</c:v>
                </c:pt>
                <c:pt idx="51825">
                  <c:v>-10.100391772771793</c:v>
                </c:pt>
                <c:pt idx="51826">
                  <c:v>-10.100391772771793</c:v>
                </c:pt>
                <c:pt idx="51827">
                  <c:v>-6.7335945151811956</c:v>
                </c:pt>
                <c:pt idx="51828">
                  <c:v>-4.5910871694417246</c:v>
                </c:pt>
                <c:pt idx="51829">
                  <c:v>-6.1214495592556322</c:v>
                </c:pt>
                <c:pt idx="51830">
                  <c:v>-4.285014691478942</c:v>
                </c:pt>
                <c:pt idx="51831">
                  <c:v>-8.570029382957884</c:v>
                </c:pt>
                <c:pt idx="51832">
                  <c:v>-11.018609206660138</c:v>
                </c:pt>
                <c:pt idx="51833">
                  <c:v>-8.2639569049951032</c:v>
                </c:pt>
                <c:pt idx="51834">
                  <c:v>-7.6518119490695398</c:v>
                </c:pt>
                <c:pt idx="51835">
                  <c:v>-6.7335945151811956</c:v>
                </c:pt>
                <c:pt idx="51836">
                  <c:v>-6.1214495592556322</c:v>
                </c:pt>
                <c:pt idx="51837">
                  <c:v>-4.8971596474045063</c:v>
                </c:pt>
                <c:pt idx="51838">
                  <c:v>-9.1821743388834491</c:v>
                </c:pt>
                <c:pt idx="51839">
                  <c:v>-8.8761018609206666</c:v>
                </c:pt>
                <c:pt idx="51840">
                  <c:v>-6.1214495592556322</c:v>
                </c:pt>
                <c:pt idx="51841">
                  <c:v>-8.8761018609206666</c:v>
                </c:pt>
                <c:pt idx="51842">
                  <c:v>-7.0396669931439764</c:v>
                </c:pt>
                <c:pt idx="51843">
                  <c:v>-7.0396669931439764</c:v>
                </c:pt>
                <c:pt idx="51844">
                  <c:v>-8.2639569049951032</c:v>
                </c:pt>
                <c:pt idx="51845">
                  <c:v>-5.8153770812928505</c:v>
                </c:pt>
                <c:pt idx="51846">
                  <c:v>-8.8761018609206666</c:v>
                </c:pt>
                <c:pt idx="51847">
                  <c:v>-8.2639569049951032</c:v>
                </c:pt>
                <c:pt idx="51848">
                  <c:v>-7.9578844270323223</c:v>
                </c:pt>
                <c:pt idx="51849">
                  <c:v>-7.6518119490695398</c:v>
                </c:pt>
                <c:pt idx="51850">
                  <c:v>-4.8971596474045063</c:v>
                </c:pt>
                <c:pt idx="51851">
                  <c:v>-6.1214495592556322</c:v>
                </c:pt>
                <c:pt idx="51852">
                  <c:v>-7.0396669931439764</c:v>
                </c:pt>
                <c:pt idx="51853">
                  <c:v>-9.1821743388834491</c:v>
                </c:pt>
                <c:pt idx="51854">
                  <c:v>-10.712536728697357</c:v>
                </c:pt>
                <c:pt idx="51855">
                  <c:v>-11.936826640548482</c:v>
                </c:pt>
                <c:pt idx="51856">
                  <c:v>-11.630754162585701</c:v>
                </c:pt>
                <c:pt idx="51857">
                  <c:v>-10.406464250734574</c:v>
                </c:pt>
                <c:pt idx="51858">
                  <c:v>-8.8761018609206666</c:v>
                </c:pt>
                <c:pt idx="51859">
                  <c:v>-10.100391772771793</c:v>
                </c:pt>
                <c:pt idx="51860">
                  <c:v>-10.100391772771793</c:v>
                </c:pt>
                <c:pt idx="51861">
                  <c:v>-10.712536728697357</c:v>
                </c:pt>
                <c:pt idx="51862">
                  <c:v>-11.018609206660138</c:v>
                </c:pt>
                <c:pt idx="51863">
                  <c:v>-7.3457394711067581</c:v>
                </c:pt>
                <c:pt idx="51864">
                  <c:v>-8.2639569049951032</c:v>
                </c:pt>
                <c:pt idx="51865">
                  <c:v>-10.406464250734574</c:v>
                </c:pt>
                <c:pt idx="51866">
                  <c:v>-9.1821743388834491</c:v>
                </c:pt>
                <c:pt idx="51867">
                  <c:v>-7.3457394711067581</c:v>
                </c:pt>
                <c:pt idx="51868">
                  <c:v>-7.6518119490695398</c:v>
                </c:pt>
                <c:pt idx="51869">
                  <c:v>-7.0396669931439764</c:v>
                </c:pt>
                <c:pt idx="51870">
                  <c:v>-12.242899118511264</c:v>
                </c:pt>
                <c:pt idx="51871">
                  <c:v>-14.385406464250735</c:v>
                </c:pt>
                <c:pt idx="51872">
                  <c:v>-12.242899118511264</c:v>
                </c:pt>
                <c:pt idx="51873">
                  <c:v>-11.936826640548482</c:v>
                </c:pt>
                <c:pt idx="51874">
                  <c:v>-14.385406464250735</c:v>
                </c:pt>
                <c:pt idx="51875">
                  <c:v>-12.242899118511264</c:v>
                </c:pt>
                <c:pt idx="51876">
                  <c:v>-10.406464250734574</c:v>
                </c:pt>
                <c:pt idx="51877">
                  <c:v>-10.406464250734574</c:v>
                </c:pt>
                <c:pt idx="51878">
                  <c:v>-11.936826640548482</c:v>
                </c:pt>
                <c:pt idx="51879">
                  <c:v>-10.406464250734574</c:v>
                </c:pt>
                <c:pt idx="51880">
                  <c:v>-11.630754162585701</c:v>
                </c:pt>
                <c:pt idx="51881">
                  <c:v>-9.7943192948090125</c:v>
                </c:pt>
                <c:pt idx="51882">
                  <c:v>-11.018609206660138</c:v>
                </c:pt>
                <c:pt idx="51883">
                  <c:v>-8.570029382957884</c:v>
                </c:pt>
                <c:pt idx="51884">
                  <c:v>-6.4275220372184139</c:v>
                </c:pt>
                <c:pt idx="51885">
                  <c:v>-8.2639569049951032</c:v>
                </c:pt>
                <c:pt idx="51886">
                  <c:v>-11.32468168462292</c:v>
                </c:pt>
                <c:pt idx="51887">
                  <c:v>-9.1821743388834491</c:v>
                </c:pt>
                <c:pt idx="51888">
                  <c:v>-13.161116552399609</c:v>
                </c:pt>
                <c:pt idx="51889">
                  <c:v>-13.773261508325172</c:v>
                </c:pt>
                <c:pt idx="51890">
                  <c:v>-10.712536728697357</c:v>
                </c:pt>
                <c:pt idx="51891">
                  <c:v>-9.1821743388834491</c:v>
                </c:pt>
                <c:pt idx="51892">
                  <c:v>-10.406464250734574</c:v>
                </c:pt>
                <c:pt idx="51893">
                  <c:v>-8.8761018609206666</c:v>
                </c:pt>
                <c:pt idx="51894">
                  <c:v>-9.7943192948090125</c:v>
                </c:pt>
                <c:pt idx="51895">
                  <c:v>-7.9578844270323223</c:v>
                </c:pt>
                <c:pt idx="51896">
                  <c:v>-8.570029382957884</c:v>
                </c:pt>
                <c:pt idx="51897">
                  <c:v>-10.100391772771793</c:v>
                </c:pt>
                <c:pt idx="51898">
                  <c:v>-11.936826640548482</c:v>
                </c:pt>
                <c:pt idx="51899">
                  <c:v>-10.712536728697357</c:v>
                </c:pt>
                <c:pt idx="51900">
                  <c:v>-13.161116552399609</c:v>
                </c:pt>
                <c:pt idx="51901">
                  <c:v>-12.242899118511264</c:v>
                </c:pt>
                <c:pt idx="51902">
                  <c:v>-12.242899118511264</c:v>
                </c:pt>
                <c:pt idx="51903">
                  <c:v>-10.712536728697357</c:v>
                </c:pt>
                <c:pt idx="51904">
                  <c:v>-5.8153770812928505</c:v>
                </c:pt>
                <c:pt idx="51905">
                  <c:v>-9.7943192948090125</c:v>
                </c:pt>
                <c:pt idx="51906">
                  <c:v>-9.1821743388834491</c:v>
                </c:pt>
                <c:pt idx="51907">
                  <c:v>-11.32468168462292</c:v>
                </c:pt>
                <c:pt idx="51908">
                  <c:v>-7.6518119490695398</c:v>
                </c:pt>
                <c:pt idx="51909">
                  <c:v>-9.7943192948090125</c:v>
                </c:pt>
                <c:pt idx="51910">
                  <c:v>-9.1821743388834491</c:v>
                </c:pt>
                <c:pt idx="51911">
                  <c:v>-8.8761018609206666</c:v>
                </c:pt>
                <c:pt idx="51912">
                  <c:v>-8.570029382957884</c:v>
                </c:pt>
                <c:pt idx="51913">
                  <c:v>-6.7335945151811956</c:v>
                </c:pt>
                <c:pt idx="51914">
                  <c:v>-8.8761018609206666</c:v>
                </c:pt>
                <c:pt idx="51915">
                  <c:v>-6.1214495592556322</c:v>
                </c:pt>
                <c:pt idx="51916">
                  <c:v>-5.2032321253672871</c:v>
                </c:pt>
                <c:pt idx="51917">
                  <c:v>-7.3457394711067581</c:v>
                </c:pt>
                <c:pt idx="51918">
                  <c:v>-7.0396669931439764</c:v>
                </c:pt>
                <c:pt idx="51919">
                  <c:v>-7.9578844270323223</c:v>
                </c:pt>
                <c:pt idx="51920">
                  <c:v>-7.6518119490695398</c:v>
                </c:pt>
                <c:pt idx="51921">
                  <c:v>-7.3457394711067581</c:v>
                </c:pt>
                <c:pt idx="51922">
                  <c:v>-7.9578844270323223</c:v>
                </c:pt>
                <c:pt idx="51923">
                  <c:v>-10.406464250734574</c:v>
                </c:pt>
                <c:pt idx="51924">
                  <c:v>-6.7335945151811956</c:v>
                </c:pt>
                <c:pt idx="51925">
                  <c:v>-7.0396669931439764</c:v>
                </c:pt>
                <c:pt idx="51926">
                  <c:v>-4.5910871694417246</c:v>
                </c:pt>
                <c:pt idx="51927">
                  <c:v>-2.142507345739471</c:v>
                </c:pt>
                <c:pt idx="51928">
                  <c:v>-2.7546523016650344</c:v>
                </c:pt>
                <c:pt idx="51929">
                  <c:v>-7.0396669931439764</c:v>
                </c:pt>
                <c:pt idx="51930">
                  <c:v>-7.3457394711067581</c:v>
                </c:pt>
                <c:pt idx="51931">
                  <c:v>-7.3457394711067581</c:v>
                </c:pt>
                <c:pt idx="51932">
                  <c:v>-6.7335945151811956</c:v>
                </c:pt>
                <c:pt idx="51933">
                  <c:v>-6.1214495592556322</c:v>
                </c:pt>
                <c:pt idx="51934">
                  <c:v>-7.3457394711067581</c:v>
                </c:pt>
                <c:pt idx="51935">
                  <c:v>-6.7335945151811956</c:v>
                </c:pt>
                <c:pt idx="51936">
                  <c:v>-7.9578844270323223</c:v>
                </c:pt>
                <c:pt idx="51937">
                  <c:v>-7.6518119490695398</c:v>
                </c:pt>
                <c:pt idx="51938">
                  <c:v>-8.570029382957884</c:v>
                </c:pt>
                <c:pt idx="51939">
                  <c:v>-6.7335945151811956</c:v>
                </c:pt>
                <c:pt idx="51940">
                  <c:v>-5.8153770812928505</c:v>
                </c:pt>
                <c:pt idx="51941">
                  <c:v>-6.1214495592556322</c:v>
                </c:pt>
                <c:pt idx="51942">
                  <c:v>-7.6518119490695398</c:v>
                </c:pt>
                <c:pt idx="51943">
                  <c:v>-7.0396669931439764</c:v>
                </c:pt>
                <c:pt idx="51944">
                  <c:v>-9.7943192948090125</c:v>
                </c:pt>
                <c:pt idx="51945">
                  <c:v>-6.1214495592556322</c:v>
                </c:pt>
                <c:pt idx="51946">
                  <c:v>-8.8761018609206666</c:v>
                </c:pt>
                <c:pt idx="51947">
                  <c:v>-10.100391772771793</c:v>
                </c:pt>
                <c:pt idx="51948">
                  <c:v>-11.936826640548482</c:v>
                </c:pt>
                <c:pt idx="51949">
                  <c:v>-12.855044074436828</c:v>
                </c:pt>
                <c:pt idx="51950">
                  <c:v>-11.936826640548482</c:v>
                </c:pt>
                <c:pt idx="51951">
                  <c:v>-10.100391772771793</c:v>
                </c:pt>
                <c:pt idx="51952">
                  <c:v>-12.855044074436828</c:v>
                </c:pt>
                <c:pt idx="51953">
                  <c:v>-13.773261508325172</c:v>
                </c:pt>
                <c:pt idx="51954">
                  <c:v>-9.7943192948090125</c:v>
                </c:pt>
                <c:pt idx="51955">
                  <c:v>-7.3457394711067581</c:v>
                </c:pt>
                <c:pt idx="51956">
                  <c:v>-4.5910871694417246</c:v>
                </c:pt>
                <c:pt idx="51957">
                  <c:v>-6.1214495592556322</c:v>
                </c:pt>
                <c:pt idx="51958">
                  <c:v>-7.9578844270323223</c:v>
                </c:pt>
                <c:pt idx="51959">
                  <c:v>-10.100391772771793</c:v>
                </c:pt>
                <c:pt idx="51960">
                  <c:v>-10.406464250734574</c:v>
                </c:pt>
                <c:pt idx="51961">
                  <c:v>-12.242899118511264</c:v>
                </c:pt>
                <c:pt idx="51962">
                  <c:v>-9.7943192948090125</c:v>
                </c:pt>
                <c:pt idx="51963">
                  <c:v>-11.630754162585701</c:v>
                </c:pt>
                <c:pt idx="51964">
                  <c:v>-10.100391772771793</c:v>
                </c:pt>
                <c:pt idx="51965">
                  <c:v>-9.1821743388834491</c:v>
                </c:pt>
                <c:pt idx="51966">
                  <c:v>-5.5093046033300688</c:v>
                </c:pt>
                <c:pt idx="51967">
                  <c:v>-7.0396669931439764</c:v>
                </c:pt>
                <c:pt idx="51968">
                  <c:v>-9.1821743388834491</c:v>
                </c:pt>
                <c:pt idx="51969">
                  <c:v>-11.018609206660138</c:v>
                </c:pt>
                <c:pt idx="51970">
                  <c:v>-11.018609206660138</c:v>
                </c:pt>
                <c:pt idx="51971">
                  <c:v>-10.100391772771793</c:v>
                </c:pt>
                <c:pt idx="51972">
                  <c:v>-8.2639569049951032</c:v>
                </c:pt>
                <c:pt idx="51973">
                  <c:v>-8.570029382957884</c:v>
                </c:pt>
                <c:pt idx="51974">
                  <c:v>-7.3457394711067581</c:v>
                </c:pt>
                <c:pt idx="51975">
                  <c:v>-7.3457394711067581</c:v>
                </c:pt>
                <c:pt idx="51976">
                  <c:v>-9.1821743388834491</c:v>
                </c:pt>
                <c:pt idx="51977">
                  <c:v>-7.3457394711067581</c:v>
                </c:pt>
                <c:pt idx="51978">
                  <c:v>-10.100391772771793</c:v>
                </c:pt>
                <c:pt idx="51979">
                  <c:v>-14.691478942213516</c:v>
                </c:pt>
                <c:pt idx="51980">
                  <c:v>-13.773261508325172</c:v>
                </c:pt>
                <c:pt idx="51981">
                  <c:v>-15.60969637610186</c:v>
                </c:pt>
                <c:pt idx="51982">
                  <c:v>-12.548971596474045</c:v>
                </c:pt>
                <c:pt idx="51983">
                  <c:v>-10.406464250734574</c:v>
                </c:pt>
                <c:pt idx="51984">
                  <c:v>-11.32468168462292</c:v>
                </c:pt>
                <c:pt idx="51985">
                  <c:v>-8.2639569049951032</c:v>
                </c:pt>
                <c:pt idx="51986">
                  <c:v>-11.018609206660138</c:v>
                </c:pt>
                <c:pt idx="51987">
                  <c:v>-11.32468168462292</c:v>
                </c:pt>
                <c:pt idx="51988">
                  <c:v>-9.1821743388834491</c:v>
                </c:pt>
                <c:pt idx="51989">
                  <c:v>-12.548971596474045</c:v>
                </c:pt>
                <c:pt idx="51990">
                  <c:v>-10.100391772771793</c:v>
                </c:pt>
                <c:pt idx="51991">
                  <c:v>-8.570029382957884</c:v>
                </c:pt>
                <c:pt idx="51992">
                  <c:v>-9.7943192948090125</c:v>
                </c:pt>
                <c:pt idx="51993">
                  <c:v>-9.7943192948090125</c:v>
                </c:pt>
                <c:pt idx="51994">
                  <c:v>-9.1821743388834491</c:v>
                </c:pt>
                <c:pt idx="51995">
                  <c:v>-8.2639569049951032</c:v>
                </c:pt>
                <c:pt idx="51996">
                  <c:v>-7.9578844270323223</c:v>
                </c:pt>
                <c:pt idx="51997">
                  <c:v>-8.8761018609206666</c:v>
                </c:pt>
                <c:pt idx="51998">
                  <c:v>-10.100391772771793</c:v>
                </c:pt>
                <c:pt idx="51999">
                  <c:v>-10.100391772771793</c:v>
                </c:pt>
                <c:pt idx="52000">
                  <c:v>-11.32468168462292</c:v>
                </c:pt>
                <c:pt idx="52001">
                  <c:v>-9.7943192948090125</c:v>
                </c:pt>
                <c:pt idx="52002">
                  <c:v>-9.7943192948090125</c:v>
                </c:pt>
                <c:pt idx="52003">
                  <c:v>-9.1821743388834491</c:v>
                </c:pt>
                <c:pt idx="52004">
                  <c:v>-7.3457394711067581</c:v>
                </c:pt>
                <c:pt idx="52005">
                  <c:v>-8.8761018609206666</c:v>
                </c:pt>
                <c:pt idx="52006">
                  <c:v>-9.7943192948090125</c:v>
                </c:pt>
                <c:pt idx="52007">
                  <c:v>-8.2639569049951032</c:v>
                </c:pt>
                <c:pt idx="52008">
                  <c:v>-8.570029382957884</c:v>
                </c:pt>
                <c:pt idx="52009">
                  <c:v>-7.6518119490695398</c:v>
                </c:pt>
                <c:pt idx="52010">
                  <c:v>-11.32468168462292</c:v>
                </c:pt>
                <c:pt idx="52011">
                  <c:v>-10.712536728697357</c:v>
                </c:pt>
                <c:pt idx="52012">
                  <c:v>-11.018609206660138</c:v>
                </c:pt>
                <c:pt idx="52013">
                  <c:v>-10.712536728697357</c:v>
                </c:pt>
                <c:pt idx="52014">
                  <c:v>-10.406464250734574</c:v>
                </c:pt>
                <c:pt idx="52015">
                  <c:v>-8.570029382957884</c:v>
                </c:pt>
                <c:pt idx="52016">
                  <c:v>-8.2639569049951032</c:v>
                </c:pt>
                <c:pt idx="52017">
                  <c:v>-9.7943192948090125</c:v>
                </c:pt>
                <c:pt idx="52018">
                  <c:v>-7.9578844270323223</c:v>
                </c:pt>
                <c:pt idx="52019">
                  <c:v>-7.0396669931439764</c:v>
                </c:pt>
                <c:pt idx="52020">
                  <c:v>-10.100391772771793</c:v>
                </c:pt>
                <c:pt idx="52021">
                  <c:v>-8.8761018609206666</c:v>
                </c:pt>
                <c:pt idx="52022">
                  <c:v>-8.8761018609206666</c:v>
                </c:pt>
                <c:pt idx="52023">
                  <c:v>-13.773261508325172</c:v>
                </c:pt>
                <c:pt idx="52024">
                  <c:v>-13.773261508325172</c:v>
                </c:pt>
                <c:pt idx="52025">
                  <c:v>-10.406464250734574</c:v>
                </c:pt>
                <c:pt idx="52026">
                  <c:v>-13.467189030362391</c:v>
                </c:pt>
                <c:pt idx="52027">
                  <c:v>-14.079333986287953</c:v>
                </c:pt>
                <c:pt idx="52028">
                  <c:v>-11.936826640548482</c:v>
                </c:pt>
                <c:pt idx="52029">
                  <c:v>-10.406464250734574</c:v>
                </c:pt>
                <c:pt idx="52030">
                  <c:v>-8.8761018609206666</c:v>
                </c:pt>
                <c:pt idx="52031">
                  <c:v>-11.018609206660138</c:v>
                </c:pt>
                <c:pt idx="52032">
                  <c:v>-11.32468168462292</c:v>
                </c:pt>
                <c:pt idx="52033">
                  <c:v>-12.855044074436828</c:v>
                </c:pt>
                <c:pt idx="52034">
                  <c:v>-10.100391772771793</c:v>
                </c:pt>
                <c:pt idx="52035">
                  <c:v>-10.100391772771793</c:v>
                </c:pt>
                <c:pt idx="52036">
                  <c:v>-11.32468168462292</c:v>
                </c:pt>
                <c:pt idx="52037">
                  <c:v>-12.548971596474045</c:v>
                </c:pt>
                <c:pt idx="52038">
                  <c:v>-15.30362389813908</c:v>
                </c:pt>
                <c:pt idx="52039">
                  <c:v>-17.752203721841333</c:v>
                </c:pt>
                <c:pt idx="52040">
                  <c:v>-14.079333986287953</c:v>
                </c:pt>
                <c:pt idx="52041">
                  <c:v>-15.30362389813908</c:v>
                </c:pt>
                <c:pt idx="52042">
                  <c:v>-15.30362389813908</c:v>
                </c:pt>
                <c:pt idx="52043">
                  <c:v>-12.548971596474045</c:v>
                </c:pt>
                <c:pt idx="52044">
                  <c:v>-13.161116552399609</c:v>
                </c:pt>
                <c:pt idx="52045">
                  <c:v>-17.446131243878551</c:v>
                </c:pt>
                <c:pt idx="52046">
                  <c:v>-15.915768854064645</c:v>
                </c:pt>
                <c:pt idx="52047">
                  <c:v>-16.833986287952989</c:v>
                </c:pt>
                <c:pt idx="52048">
                  <c:v>-16.833986287952989</c:v>
                </c:pt>
                <c:pt idx="52049">
                  <c:v>-13.773261508325172</c:v>
                </c:pt>
                <c:pt idx="52050">
                  <c:v>-15.60969637610186</c:v>
                </c:pt>
                <c:pt idx="52051">
                  <c:v>-18.364348677766898</c:v>
                </c:pt>
                <c:pt idx="52052">
                  <c:v>-14.079333986287953</c:v>
                </c:pt>
                <c:pt idx="52053">
                  <c:v>-16.833986287952989</c:v>
                </c:pt>
                <c:pt idx="52054">
                  <c:v>-15.30362389813908</c:v>
                </c:pt>
                <c:pt idx="52055">
                  <c:v>-19.282566111655242</c:v>
                </c:pt>
                <c:pt idx="52056">
                  <c:v>-18.97649363369246</c:v>
                </c:pt>
                <c:pt idx="52057">
                  <c:v>-14.691478942213516</c:v>
                </c:pt>
                <c:pt idx="52058">
                  <c:v>-14.079333986287953</c:v>
                </c:pt>
                <c:pt idx="52059">
                  <c:v>-11.018609206660138</c:v>
                </c:pt>
                <c:pt idx="52060">
                  <c:v>-10.100391772771793</c:v>
                </c:pt>
                <c:pt idx="52061">
                  <c:v>-7.9578844270323223</c:v>
                </c:pt>
                <c:pt idx="52062">
                  <c:v>-7.0396669931439764</c:v>
                </c:pt>
                <c:pt idx="52063">
                  <c:v>-9.1821743388834491</c:v>
                </c:pt>
                <c:pt idx="52064">
                  <c:v>-11.936826640548482</c:v>
                </c:pt>
                <c:pt idx="52065">
                  <c:v>-13.773261508325172</c:v>
                </c:pt>
                <c:pt idx="52066">
                  <c:v>-12.548971596474045</c:v>
                </c:pt>
                <c:pt idx="52067">
                  <c:v>-14.691478942213516</c:v>
                </c:pt>
                <c:pt idx="52068">
                  <c:v>-14.385406464250735</c:v>
                </c:pt>
                <c:pt idx="52069">
                  <c:v>-13.467189030362391</c:v>
                </c:pt>
                <c:pt idx="52070">
                  <c:v>-11.936826640548482</c:v>
                </c:pt>
                <c:pt idx="52071">
                  <c:v>-12.242899118511264</c:v>
                </c:pt>
                <c:pt idx="52072">
                  <c:v>-13.161116552399609</c:v>
                </c:pt>
                <c:pt idx="52073">
                  <c:v>-7.6518119490695398</c:v>
                </c:pt>
                <c:pt idx="52074">
                  <c:v>-11.630754162585701</c:v>
                </c:pt>
                <c:pt idx="52075">
                  <c:v>-13.161116552399609</c:v>
                </c:pt>
                <c:pt idx="52076">
                  <c:v>-13.467189030362391</c:v>
                </c:pt>
                <c:pt idx="52077">
                  <c:v>-10.406464250734574</c:v>
                </c:pt>
                <c:pt idx="52078">
                  <c:v>-10.406464250734574</c:v>
                </c:pt>
                <c:pt idx="52079">
                  <c:v>-8.8761018609206666</c:v>
                </c:pt>
                <c:pt idx="52080">
                  <c:v>-10.100391772771793</c:v>
                </c:pt>
                <c:pt idx="52081">
                  <c:v>-10.100391772771793</c:v>
                </c:pt>
                <c:pt idx="52082">
                  <c:v>-11.32468168462292</c:v>
                </c:pt>
                <c:pt idx="52083">
                  <c:v>-11.32468168462292</c:v>
                </c:pt>
                <c:pt idx="52084">
                  <c:v>-11.630754162585701</c:v>
                </c:pt>
                <c:pt idx="52085">
                  <c:v>-7.9578844270323223</c:v>
                </c:pt>
                <c:pt idx="52086">
                  <c:v>-7.0396669931439764</c:v>
                </c:pt>
                <c:pt idx="52087">
                  <c:v>-10.100391772771793</c:v>
                </c:pt>
                <c:pt idx="52088">
                  <c:v>-5.8153770812928505</c:v>
                </c:pt>
                <c:pt idx="52089">
                  <c:v>-7.3457394711067581</c:v>
                </c:pt>
                <c:pt idx="52090">
                  <c:v>-11.936826640548482</c:v>
                </c:pt>
                <c:pt idx="52091">
                  <c:v>-9.1821743388834491</c:v>
                </c:pt>
                <c:pt idx="52092">
                  <c:v>-7.6518119490695398</c:v>
                </c:pt>
                <c:pt idx="52093">
                  <c:v>-5.8153770812928505</c:v>
                </c:pt>
                <c:pt idx="52094">
                  <c:v>-7.9578844270323223</c:v>
                </c:pt>
                <c:pt idx="52095">
                  <c:v>-6.1214495592556322</c:v>
                </c:pt>
                <c:pt idx="52096">
                  <c:v>-4.8971596474045063</c:v>
                </c:pt>
                <c:pt idx="52097">
                  <c:v>-6.4275220372184139</c:v>
                </c:pt>
                <c:pt idx="52098">
                  <c:v>-7.9578844270323223</c:v>
                </c:pt>
                <c:pt idx="52099">
                  <c:v>-8.8761018609206666</c:v>
                </c:pt>
                <c:pt idx="52100">
                  <c:v>-5.2032321253672871</c:v>
                </c:pt>
                <c:pt idx="52101">
                  <c:v>-8.2639569049951032</c:v>
                </c:pt>
                <c:pt idx="52102">
                  <c:v>-9.7943192948090125</c:v>
                </c:pt>
                <c:pt idx="52103">
                  <c:v>-11.32468168462292</c:v>
                </c:pt>
                <c:pt idx="52104">
                  <c:v>-8.2639569049951032</c:v>
                </c:pt>
                <c:pt idx="52105">
                  <c:v>-10.100391772771793</c:v>
                </c:pt>
                <c:pt idx="52106">
                  <c:v>-10.712536728697357</c:v>
                </c:pt>
                <c:pt idx="52107">
                  <c:v>-7.9578844270323223</c:v>
                </c:pt>
                <c:pt idx="52108">
                  <c:v>-6.1214495592556322</c:v>
                </c:pt>
                <c:pt idx="52109">
                  <c:v>-8.2639569049951032</c:v>
                </c:pt>
                <c:pt idx="52110">
                  <c:v>-9.1821743388834491</c:v>
                </c:pt>
                <c:pt idx="52111">
                  <c:v>-11.018609206660138</c:v>
                </c:pt>
                <c:pt idx="52112">
                  <c:v>-11.018609206660138</c:v>
                </c:pt>
                <c:pt idx="52113">
                  <c:v>-10.712536728697357</c:v>
                </c:pt>
                <c:pt idx="52114">
                  <c:v>-11.630754162585701</c:v>
                </c:pt>
                <c:pt idx="52115">
                  <c:v>-15.30362389813908</c:v>
                </c:pt>
                <c:pt idx="52116">
                  <c:v>-17.140058765915768</c:v>
                </c:pt>
                <c:pt idx="52117">
                  <c:v>-12.855044074436828</c:v>
                </c:pt>
                <c:pt idx="52118">
                  <c:v>-11.630754162585701</c:v>
                </c:pt>
                <c:pt idx="52119">
                  <c:v>-13.773261508325172</c:v>
                </c:pt>
                <c:pt idx="52120">
                  <c:v>-12.855044074436828</c:v>
                </c:pt>
                <c:pt idx="52121">
                  <c:v>-13.467189030362391</c:v>
                </c:pt>
                <c:pt idx="52122">
                  <c:v>-13.467189030362391</c:v>
                </c:pt>
                <c:pt idx="52123">
                  <c:v>-14.9975514201763</c:v>
                </c:pt>
                <c:pt idx="52124">
                  <c:v>-13.161116552399609</c:v>
                </c:pt>
                <c:pt idx="52125">
                  <c:v>-16.833986287952989</c:v>
                </c:pt>
                <c:pt idx="52126">
                  <c:v>-14.691478942213516</c:v>
                </c:pt>
                <c:pt idx="52127">
                  <c:v>-14.079333986287953</c:v>
                </c:pt>
                <c:pt idx="52128">
                  <c:v>-14.9975514201763</c:v>
                </c:pt>
                <c:pt idx="52129">
                  <c:v>-15.30362389813908</c:v>
                </c:pt>
                <c:pt idx="52130">
                  <c:v>-12.548971596474045</c:v>
                </c:pt>
                <c:pt idx="52131">
                  <c:v>-14.079333986287953</c:v>
                </c:pt>
                <c:pt idx="52132">
                  <c:v>-11.936826640548482</c:v>
                </c:pt>
                <c:pt idx="52133">
                  <c:v>-14.079333986287953</c:v>
                </c:pt>
                <c:pt idx="52134">
                  <c:v>-13.467189030362391</c:v>
                </c:pt>
                <c:pt idx="52135">
                  <c:v>-13.467189030362391</c:v>
                </c:pt>
                <c:pt idx="52136">
                  <c:v>-13.773261508325172</c:v>
                </c:pt>
                <c:pt idx="52137">
                  <c:v>-13.773261508325172</c:v>
                </c:pt>
                <c:pt idx="52138">
                  <c:v>-15.60969637610186</c:v>
                </c:pt>
                <c:pt idx="52139">
                  <c:v>-14.691478942213516</c:v>
                </c:pt>
                <c:pt idx="52140">
                  <c:v>-13.161116552399609</c:v>
                </c:pt>
                <c:pt idx="52141">
                  <c:v>-12.242899118511264</c:v>
                </c:pt>
                <c:pt idx="52142">
                  <c:v>-10.406464250734574</c:v>
                </c:pt>
                <c:pt idx="52143">
                  <c:v>-11.32468168462292</c:v>
                </c:pt>
                <c:pt idx="52144">
                  <c:v>-11.936826640548482</c:v>
                </c:pt>
                <c:pt idx="52145">
                  <c:v>-9.7943192948090125</c:v>
                </c:pt>
                <c:pt idx="52146">
                  <c:v>-11.630754162585701</c:v>
                </c:pt>
                <c:pt idx="52147">
                  <c:v>-7.3457394711067581</c:v>
                </c:pt>
                <c:pt idx="52148">
                  <c:v>-4.8971596474045063</c:v>
                </c:pt>
                <c:pt idx="52149">
                  <c:v>-6.7335945151811956</c:v>
                </c:pt>
                <c:pt idx="52150">
                  <c:v>-10.712536728697357</c:v>
                </c:pt>
                <c:pt idx="52151">
                  <c:v>-12.548971596474045</c:v>
                </c:pt>
                <c:pt idx="52152">
                  <c:v>-12.548971596474045</c:v>
                </c:pt>
                <c:pt idx="52153">
                  <c:v>-12.548971596474045</c:v>
                </c:pt>
                <c:pt idx="52154">
                  <c:v>-11.630754162585701</c:v>
                </c:pt>
                <c:pt idx="52155">
                  <c:v>-11.936826640548482</c:v>
                </c:pt>
                <c:pt idx="52156">
                  <c:v>-10.712536728697357</c:v>
                </c:pt>
                <c:pt idx="52157">
                  <c:v>-15.30362389813908</c:v>
                </c:pt>
                <c:pt idx="52158">
                  <c:v>-11.32468168462292</c:v>
                </c:pt>
                <c:pt idx="52159">
                  <c:v>-14.079333986287953</c:v>
                </c:pt>
                <c:pt idx="52160">
                  <c:v>-14.691478942213516</c:v>
                </c:pt>
                <c:pt idx="52161">
                  <c:v>-14.079333986287953</c:v>
                </c:pt>
                <c:pt idx="52162">
                  <c:v>-11.32468168462292</c:v>
                </c:pt>
                <c:pt idx="52163">
                  <c:v>-12.242899118511264</c:v>
                </c:pt>
                <c:pt idx="52164">
                  <c:v>-12.242899118511264</c:v>
                </c:pt>
                <c:pt idx="52165">
                  <c:v>-11.018609206660138</c:v>
                </c:pt>
                <c:pt idx="52166">
                  <c:v>-13.161116552399609</c:v>
                </c:pt>
                <c:pt idx="52167">
                  <c:v>-13.467189030362391</c:v>
                </c:pt>
                <c:pt idx="52168">
                  <c:v>-15.30362389813908</c:v>
                </c:pt>
                <c:pt idx="52169">
                  <c:v>-12.855044074436828</c:v>
                </c:pt>
                <c:pt idx="52170">
                  <c:v>-15.30362389813908</c:v>
                </c:pt>
                <c:pt idx="52171">
                  <c:v>-10.712536728697357</c:v>
                </c:pt>
                <c:pt idx="52172">
                  <c:v>-12.855044074436828</c:v>
                </c:pt>
                <c:pt idx="52173">
                  <c:v>-12.855044074436828</c:v>
                </c:pt>
                <c:pt idx="52174">
                  <c:v>-9.1821743388834491</c:v>
                </c:pt>
                <c:pt idx="52175">
                  <c:v>-9.7943192948090125</c:v>
                </c:pt>
                <c:pt idx="52176">
                  <c:v>-10.406464250734574</c:v>
                </c:pt>
                <c:pt idx="52177">
                  <c:v>-8.2639569049951032</c:v>
                </c:pt>
                <c:pt idx="52178">
                  <c:v>-10.712536728697357</c:v>
                </c:pt>
                <c:pt idx="52179">
                  <c:v>-10.712536728697357</c:v>
                </c:pt>
                <c:pt idx="52180">
                  <c:v>-10.406464250734574</c:v>
                </c:pt>
                <c:pt idx="52181">
                  <c:v>-10.406464250734574</c:v>
                </c:pt>
                <c:pt idx="52182">
                  <c:v>-11.32468168462292</c:v>
                </c:pt>
                <c:pt idx="52183">
                  <c:v>-8.8761018609206666</c:v>
                </c:pt>
                <c:pt idx="52184">
                  <c:v>-8.570029382957884</c:v>
                </c:pt>
                <c:pt idx="52185">
                  <c:v>-12.548971596474045</c:v>
                </c:pt>
                <c:pt idx="52186">
                  <c:v>-6.7335945151811956</c:v>
                </c:pt>
                <c:pt idx="52187">
                  <c:v>-7.9578844270323223</c:v>
                </c:pt>
                <c:pt idx="52188">
                  <c:v>-6.1214495592556322</c:v>
                </c:pt>
                <c:pt idx="52189">
                  <c:v>-8.2639569049951032</c:v>
                </c:pt>
                <c:pt idx="52190">
                  <c:v>-10.100391772771793</c:v>
                </c:pt>
                <c:pt idx="52191">
                  <c:v>-8.2639569049951032</c:v>
                </c:pt>
                <c:pt idx="52192">
                  <c:v>-14.9975514201763</c:v>
                </c:pt>
                <c:pt idx="52193">
                  <c:v>-16.833986287952989</c:v>
                </c:pt>
                <c:pt idx="52194">
                  <c:v>-11.018609206660138</c:v>
                </c:pt>
                <c:pt idx="52195">
                  <c:v>-10.100391772771793</c:v>
                </c:pt>
                <c:pt idx="52196">
                  <c:v>-12.242899118511264</c:v>
                </c:pt>
                <c:pt idx="52197">
                  <c:v>-9.7943192948090125</c:v>
                </c:pt>
                <c:pt idx="52198">
                  <c:v>-7.9578844270323223</c:v>
                </c:pt>
                <c:pt idx="52199">
                  <c:v>-8.8761018609206666</c:v>
                </c:pt>
                <c:pt idx="52200">
                  <c:v>-9.7943192948090125</c:v>
                </c:pt>
                <c:pt idx="52201">
                  <c:v>-5.8153770812928505</c:v>
                </c:pt>
                <c:pt idx="52202">
                  <c:v>-7.0396669931439764</c:v>
                </c:pt>
                <c:pt idx="52203">
                  <c:v>-6.7335945151811956</c:v>
                </c:pt>
                <c:pt idx="52204">
                  <c:v>-10.406464250734574</c:v>
                </c:pt>
                <c:pt idx="52205">
                  <c:v>-14.079333986287953</c:v>
                </c:pt>
                <c:pt idx="52206">
                  <c:v>-13.467189030362391</c:v>
                </c:pt>
                <c:pt idx="52207">
                  <c:v>-12.855044074436828</c:v>
                </c:pt>
                <c:pt idx="52208">
                  <c:v>-11.630754162585701</c:v>
                </c:pt>
                <c:pt idx="52209">
                  <c:v>-12.548971596474045</c:v>
                </c:pt>
                <c:pt idx="52210">
                  <c:v>-10.712536728697357</c:v>
                </c:pt>
                <c:pt idx="52211">
                  <c:v>-11.936826640548482</c:v>
                </c:pt>
                <c:pt idx="52212">
                  <c:v>-11.630754162585701</c:v>
                </c:pt>
                <c:pt idx="52213">
                  <c:v>-14.9975514201763</c:v>
                </c:pt>
                <c:pt idx="52214">
                  <c:v>-14.385406464250735</c:v>
                </c:pt>
                <c:pt idx="52215">
                  <c:v>-11.936826640548482</c:v>
                </c:pt>
                <c:pt idx="52216">
                  <c:v>-14.079333986287953</c:v>
                </c:pt>
                <c:pt idx="52217">
                  <c:v>-11.630754162585701</c:v>
                </c:pt>
                <c:pt idx="52218">
                  <c:v>-11.936826640548482</c:v>
                </c:pt>
                <c:pt idx="52219">
                  <c:v>-11.936826640548482</c:v>
                </c:pt>
                <c:pt idx="52220">
                  <c:v>-13.467189030362391</c:v>
                </c:pt>
                <c:pt idx="52221">
                  <c:v>-14.079333986287953</c:v>
                </c:pt>
                <c:pt idx="52222">
                  <c:v>-12.855044074436828</c:v>
                </c:pt>
                <c:pt idx="52223">
                  <c:v>-11.936826640548482</c:v>
                </c:pt>
                <c:pt idx="52224">
                  <c:v>-12.548971596474045</c:v>
                </c:pt>
                <c:pt idx="52225">
                  <c:v>-13.773261508325172</c:v>
                </c:pt>
                <c:pt idx="52226">
                  <c:v>-16.833986287952989</c:v>
                </c:pt>
                <c:pt idx="52227">
                  <c:v>-13.161116552399609</c:v>
                </c:pt>
                <c:pt idx="52228">
                  <c:v>-9.7943192948090125</c:v>
                </c:pt>
                <c:pt idx="52229">
                  <c:v>-15.30362389813908</c:v>
                </c:pt>
                <c:pt idx="52230">
                  <c:v>-14.385406464250735</c:v>
                </c:pt>
                <c:pt idx="52231">
                  <c:v>-15.915768854064645</c:v>
                </c:pt>
                <c:pt idx="52232">
                  <c:v>-14.079333986287953</c:v>
                </c:pt>
                <c:pt idx="52233">
                  <c:v>-15.915768854064645</c:v>
                </c:pt>
                <c:pt idx="52234">
                  <c:v>-12.242899118511264</c:v>
                </c:pt>
                <c:pt idx="52235">
                  <c:v>-10.712536728697357</c:v>
                </c:pt>
                <c:pt idx="52236">
                  <c:v>-12.242899118511264</c:v>
                </c:pt>
                <c:pt idx="52237">
                  <c:v>-12.548971596474045</c:v>
                </c:pt>
                <c:pt idx="52238">
                  <c:v>-12.242899118511264</c:v>
                </c:pt>
                <c:pt idx="52239">
                  <c:v>-11.936826640548482</c:v>
                </c:pt>
                <c:pt idx="52240">
                  <c:v>-11.018609206660138</c:v>
                </c:pt>
                <c:pt idx="52241">
                  <c:v>-12.242899118511264</c:v>
                </c:pt>
                <c:pt idx="52242">
                  <c:v>-15.60969637610186</c:v>
                </c:pt>
                <c:pt idx="52243">
                  <c:v>-13.467189030362391</c:v>
                </c:pt>
                <c:pt idx="52244">
                  <c:v>-14.079333986287953</c:v>
                </c:pt>
                <c:pt idx="52245">
                  <c:v>-14.079333986287953</c:v>
                </c:pt>
                <c:pt idx="52246">
                  <c:v>-12.855044074436828</c:v>
                </c:pt>
                <c:pt idx="52247">
                  <c:v>-11.630754162585701</c:v>
                </c:pt>
                <c:pt idx="52248">
                  <c:v>-13.161116552399609</c:v>
                </c:pt>
                <c:pt idx="52249">
                  <c:v>-12.242899118511264</c:v>
                </c:pt>
                <c:pt idx="52250">
                  <c:v>-8.8761018609206666</c:v>
                </c:pt>
                <c:pt idx="52251">
                  <c:v>-8.570029382957884</c:v>
                </c:pt>
                <c:pt idx="52252">
                  <c:v>-9.7943192948090125</c:v>
                </c:pt>
                <c:pt idx="52253">
                  <c:v>-9.1821743388834491</c:v>
                </c:pt>
                <c:pt idx="52254">
                  <c:v>-11.936826640548482</c:v>
                </c:pt>
                <c:pt idx="52255">
                  <c:v>-11.936826640548482</c:v>
                </c:pt>
                <c:pt idx="52256">
                  <c:v>-9.1821743388834491</c:v>
                </c:pt>
                <c:pt idx="52257">
                  <c:v>-10.406464250734574</c:v>
                </c:pt>
                <c:pt idx="52258">
                  <c:v>-11.630754162585701</c:v>
                </c:pt>
                <c:pt idx="52259">
                  <c:v>-12.855044074436828</c:v>
                </c:pt>
                <c:pt idx="52260">
                  <c:v>-13.773261508325172</c:v>
                </c:pt>
                <c:pt idx="52261">
                  <c:v>-15.915768854064645</c:v>
                </c:pt>
                <c:pt idx="52262">
                  <c:v>-13.161116552399609</c:v>
                </c:pt>
                <c:pt idx="52263">
                  <c:v>-15.60969637610186</c:v>
                </c:pt>
                <c:pt idx="52264">
                  <c:v>-12.855044074436828</c:v>
                </c:pt>
                <c:pt idx="52265">
                  <c:v>-11.630754162585701</c:v>
                </c:pt>
                <c:pt idx="52266">
                  <c:v>-11.936826640548482</c:v>
                </c:pt>
                <c:pt idx="52267">
                  <c:v>-11.32468168462292</c:v>
                </c:pt>
                <c:pt idx="52268">
                  <c:v>-11.936826640548482</c:v>
                </c:pt>
                <c:pt idx="52269">
                  <c:v>-13.161116552399609</c:v>
                </c:pt>
                <c:pt idx="52270">
                  <c:v>-11.32468168462292</c:v>
                </c:pt>
                <c:pt idx="52271">
                  <c:v>-11.32468168462292</c:v>
                </c:pt>
                <c:pt idx="52272">
                  <c:v>-13.467189030362391</c:v>
                </c:pt>
                <c:pt idx="52273">
                  <c:v>-10.406464250734574</c:v>
                </c:pt>
                <c:pt idx="52274">
                  <c:v>-8.570029382957884</c:v>
                </c:pt>
                <c:pt idx="52275">
                  <c:v>-12.855044074436828</c:v>
                </c:pt>
                <c:pt idx="52276">
                  <c:v>-11.630754162585701</c:v>
                </c:pt>
                <c:pt idx="52277">
                  <c:v>-12.855044074436828</c:v>
                </c:pt>
                <c:pt idx="52278">
                  <c:v>-8.8761018609206666</c:v>
                </c:pt>
                <c:pt idx="52279">
                  <c:v>-8.2639569049951032</c:v>
                </c:pt>
                <c:pt idx="52280">
                  <c:v>-8.8761018609206666</c:v>
                </c:pt>
                <c:pt idx="52281">
                  <c:v>-14.385406464250735</c:v>
                </c:pt>
                <c:pt idx="52282">
                  <c:v>-14.079333986287953</c:v>
                </c:pt>
                <c:pt idx="52283">
                  <c:v>-12.855044074436828</c:v>
                </c:pt>
                <c:pt idx="52284">
                  <c:v>-13.467189030362391</c:v>
                </c:pt>
                <c:pt idx="52285">
                  <c:v>-10.100391772771793</c:v>
                </c:pt>
                <c:pt idx="52286">
                  <c:v>-10.100391772771793</c:v>
                </c:pt>
                <c:pt idx="52287">
                  <c:v>-12.242899118511264</c:v>
                </c:pt>
                <c:pt idx="52288">
                  <c:v>-16.527913809990206</c:v>
                </c:pt>
                <c:pt idx="52289">
                  <c:v>-14.9975514201763</c:v>
                </c:pt>
                <c:pt idx="52290">
                  <c:v>-19.282566111655242</c:v>
                </c:pt>
                <c:pt idx="52291">
                  <c:v>-18.364348677766898</c:v>
                </c:pt>
                <c:pt idx="52292">
                  <c:v>-19.282566111655242</c:v>
                </c:pt>
                <c:pt idx="52293">
                  <c:v>-14.9975514201763</c:v>
                </c:pt>
                <c:pt idx="52294">
                  <c:v>-13.773261508325172</c:v>
                </c:pt>
                <c:pt idx="52295">
                  <c:v>-16.833986287952989</c:v>
                </c:pt>
                <c:pt idx="52296">
                  <c:v>-14.691478942213516</c:v>
                </c:pt>
                <c:pt idx="52297">
                  <c:v>-16.833986287952989</c:v>
                </c:pt>
                <c:pt idx="52298">
                  <c:v>-18.364348677766898</c:v>
                </c:pt>
                <c:pt idx="52299">
                  <c:v>-17.140058765915768</c:v>
                </c:pt>
                <c:pt idx="52300">
                  <c:v>-12.242899118511264</c:v>
                </c:pt>
                <c:pt idx="52301">
                  <c:v>-14.079333986287953</c:v>
                </c:pt>
                <c:pt idx="52302">
                  <c:v>-8.8761018609206666</c:v>
                </c:pt>
                <c:pt idx="52303">
                  <c:v>-11.936826640548482</c:v>
                </c:pt>
                <c:pt idx="52304">
                  <c:v>-15.30362389813908</c:v>
                </c:pt>
                <c:pt idx="52305">
                  <c:v>-18.97649363369246</c:v>
                </c:pt>
                <c:pt idx="52306">
                  <c:v>-14.385406464250735</c:v>
                </c:pt>
                <c:pt idx="52307">
                  <c:v>-10.100391772771793</c:v>
                </c:pt>
                <c:pt idx="52308">
                  <c:v>-8.570029382957884</c:v>
                </c:pt>
                <c:pt idx="52309">
                  <c:v>-11.630754162585701</c:v>
                </c:pt>
                <c:pt idx="52310">
                  <c:v>-12.855044074436828</c:v>
                </c:pt>
                <c:pt idx="52311">
                  <c:v>-9.7943192948090125</c:v>
                </c:pt>
                <c:pt idx="52312">
                  <c:v>-9.1821743388834491</c:v>
                </c:pt>
                <c:pt idx="52313">
                  <c:v>-9.1821743388834491</c:v>
                </c:pt>
                <c:pt idx="52314">
                  <c:v>-11.936826640548482</c:v>
                </c:pt>
                <c:pt idx="52315">
                  <c:v>-11.018609206660138</c:v>
                </c:pt>
                <c:pt idx="52316">
                  <c:v>-10.406464250734574</c:v>
                </c:pt>
                <c:pt idx="52317">
                  <c:v>-10.100391772771793</c:v>
                </c:pt>
                <c:pt idx="52318">
                  <c:v>-12.855044074436828</c:v>
                </c:pt>
                <c:pt idx="52319">
                  <c:v>-14.079333986287953</c:v>
                </c:pt>
                <c:pt idx="52320">
                  <c:v>-15.30362389813908</c:v>
                </c:pt>
                <c:pt idx="52321">
                  <c:v>-13.467189030362391</c:v>
                </c:pt>
                <c:pt idx="52322">
                  <c:v>-12.855044074436828</c:v>
                </c:pt>
                <c:pt idx="52323">
                  <c:v>-11.018609206660138</c:v>
                </c:pt>
                <c:pt idx="52324">
                  <c:v>-9.7943192948090125</c:v>
                </c:pt>
                <c:pt idx="52325">
                  <c:v>-13.773261508325172</c:v>
                </c:pt>
                <c:pt idx="52326">
                  <c:v>-13.773261508325172</c:v>
                </c:pt>
                <c:pt idx="52327">
                  <c:v>-15.30362389813908</c:v>
                </c:pt>
                <c:pt idx="52328">
                  <c:v>-14.079333986287953</c:v>
                </c:pt>
                <c:pt idx="52329">
                  <c:v>-14.691478942213516</c:v>
                </c:pt>
                <c:pt idx="52330">
                  <c:v>-13.161116552399609</c:v>
                </c:pt>
                <c:pt idx="52331">
                  <c:v>-10.100391772771793</c:v>
                </c:pt>
                <c:pt idx="52332">
                  <c:v>-9.7943192948090125</c:v>
                </c:pt>
                <c:pt idx="52333">
                  <c:v>-10.712536728697357</c:v>
                </c:pt>
                <c:pt idx="52334">
                  <c:v>-11.630754162585701</c:v>
                </c:pt>
                <c:pt idx="52335">
                  <c:v>-8.2639569049951032</c:v>
                </c:pt>
                <c:pt idx="52336">
                  <c:v>-8.8761018609206666</c:v>
                </c:pt>
                <c:pt idx="52337">
                  <c:v>-10.712536728697357</c:v>
                </c:pt>
                <c:pt idx="52338">
                  <c:v>-12.855044074436828</c:v>
                </c:pt>
                <c:pt idx="52339">
                  <c:v>-9.7943192948090125</c:v>
                </c:pt>
                <c:pt idx="52340">
                  <c:v>-8.8761018609206666</c:v>
                </c:pt>
                <c:pt idx="52341">
                  <c:v>-10.406464250734574</c:v>
                </c:pt>
                <c:pt idx="52342">
                  <c:v>-12.242899118511264</c:v>
                </c:pt>
                <c:pt idx="52343">
                  <c:v>-12.242899118511264</c:v>
                </c:pt>
                <c:pt idx="52344">
                  <c:v>-13.161116552399609</c:v>
                </c:pt>
                <c:pt idx="52345">
                  <c:v>-11.936826640548482</c:v>
                </c:pt>
                <c:pt idx="52346">
                  <c:v>-10.712536728697357</c:v>
                </c:pt>
                <c:pt idx="52347">
                  <c:v>-11.32468168462292</c:v>
                </c:pt>
                <c:pt idx="52348">
                  <c:v>-10.712536728697357</c:v>
                </c:pt>
                <c:pt idx="52349">
                  <c:v>-10.712536728697357</c:v>
                </c:pt>
                <c:pt idx="52350">
                  <c:v>-12.855044074436828</c:v>
                </c:pt>
                <c:pt idx="52351">
                  <c:v>-11.630754162585701</c:v>
                </c:pt>
                <c:pt idx="52352">
                  <c:v>-12.855044074436828</c:v>
                </c:pt>
                <c:pt idx="52353">
                  <c:v>-10.712536728697357</c:v>
                </c:pt>
                <c:pt idx="52354">
                  <c:v>-8.8761018609206666</c:v>
                </c:pt>
                <c:pt idx="52355">
                  <c:v>-12.855044074436828</c:v>
                </c:pt>
                <c:pt idx="52356">
                  <c:v>-13.161116552399609</c:v>
                </c:pt>
                <c:pt idx="52357">
                  <c:v>-8.2639569049951032</c:v>
                </c:pt>
                <c:pt idx="52358">
                  <c:v>-6.7335945151811956</c:v>
                </c:pt>
                <c:pt idx="52359">
                  <c:v>-11.32468168462292</c:v>
                </c:pt>
                <c:pt idx="52360">
                  <c:v>-10.406464250734574</c:v>
                </c:pt>
                <c:pt idx="52361">
                  <c:v>-9.7943192948090125</c:v>
                </c:pt>
                <c:pt idx="52362">
                  <c:v>-14.9975514201763</c:v>
                </c:pt>
                <c:pt idx="52363">
                  <c:v>-13.467189030362391</c:v>
                </c:pt>
                <c:pt idx="52364">
                  <c:v>-6.7335945151811956</c:v>
                </c:pt>
                <c:pt idx="52365">
                  <c:v>-8.570029382957884</c:v>
                </c:pt>
                <c:pt idx="52366">
                  <c:v>-10.100391772771793</c:v>
                </c:pt>
                <c:pt idx="52367">
                  <c:v>-10.712536728697357</c:v>
                </c:pt>
                <c:pt idx="52368">
                  <c:v>-12.548971596474045</c:v>
                </c:pt>
                <c:pt idx="52369">
                  <c:v>-11.630754162585701</c:v>
                </c:pt>
                <c:pt idx="52370">
                  <c:v>-12.548971596474045</c:v>
                </c:pt>
                <c:pt idx="52371">
                  <c:v>-15.60969637610186</c:v>
                </c:pt>
                <c:pt idx="52372">
                  <c:v>-15.60969637610186</c:v>
                </c:pt>
                <c:pt idx="52373">
                  <c:v>-15.60969637610186</c:v>
                </c:pt>
                <c:pt idx="52374">
                  <c:v>-15.30362389813908</c:v>
                </c:pt>
                <c:pt idx="52375">
                  <c:v>-14.079333986287953</c:v>
                </c:pt>
                <c:pt idx="52376">
                  <c:v>-12.855044074436828</c:v>
                </c:pt>
                <c:pt idx="52377">
                  <c:v>-15.30362389813908</c:v>
                </c:pt>
                <c:pt idx="52378">
                  <c:v>-13.161116552399609</c:v>
                </c:pt>
                <c:pt idx="52379">
                  <c:v>-14.385406464250735</c:v>
                </c:pt>
                <c:pt idx="52380">
                  <c:v>-15.60969637610186</c:v>
                </c:pt>
                <c:pt idx="52381">
                  <c:v>-13.467189030362391</c:v>
                </c:pt>
                <c:pt idx="52382">
                  <c:v>-14.385406464250735</c:v>
                </c:pt>
                <c:pt idx="52383">
                  <c:v>-12.855044074436828</c:v>
                </c:pt>
                <c:pt idx="52384">
                  <c:v>-12.855044074436828</c:v>
                </c:pt>
                <c:pt idx="52385">
                  <c:v>-11.630754162585701</c:v>
                </c:pt>
                <c:pt idx="52386">
                  <c:v>-12.242899118511264</c:v>
                </c:pt>
                <c:pt idx="52387">
                  <c:v>-11.018609206660138</c:v>
                </c:pt>
                <c:pt idx="52388">
                  <c:v>-10.406464250734574</c:v>
                </c:pt>
                <c:pt idx="52389">
                  <c:v>-13.467189030362391</c:v>
                </c:pt>
                <c:pt idx="52390">
                  <c:v>-11.936826640548482</c:v>
                </c:pt>
                <c:pt idx="52391">
                  <c:v>-11.630754162585701</c:v>
                </c:pt>
                <c:pt idx="52392">
                  <c:v>-10.100391772771793</c:v>
                </c:pt>
                <c:pt idx="52393">
                  <c:v>-8.8761018609206666</c:v>
                </c:pt>
                <c:pt idx="52394">
                  <c:v>-11.936826640548482</c:v>
                </c:pt>
                <c:pt idx="52395">
                  <c:v>-10.100391772771793</c:v>
                </c:pt>
                <c:pt idx="52396">
                  <c:v>-7.3457394711067581</c:v>
                </c:pt>
                <c:pt idx="52397">
                  <c:v>-6.1214495592556322</c:v>
                </c:pt>
                <c:pt idx="52398">
                  <c:v>-7.6518119490695398</c:v>
                </c:pt>
                <c:pt idx="52399">
                  <c:v>-5.5093046033300688</c:v>
                </c:pt>
                <c:pt idx="52400">
                  <c:v>-7.0396669931439764</c:v>
                </c:pt>
                <c:pt idx="52401">
                  <c:v>-10.406464250734574</c:v>
                </c:pt>
                <c:pt idx="52402">
                  <c:v>-11.018609206660138</c:v>
                </c:pt>
                <c:pt idx="52403">
                  <c:v>-11.018609206660138</c:v>
                </c:pt>
                <c:pt idx="52404">
                  <c:v>-10.100391772771793</c:v>
                </c:pt>
                <c:pt idx="52405">
                  <c:v>-11.32468168462292</c:v>
                </c:pt>
                <c:pt idx="52406">
                  <c:v>-12.242899118511264</c:v>
                </c:pt>
                <c:pt idx="52407">
                  <c:v>-12.242899118511264</c:v>
                </c:pt>
                <c:pt idx="52408">
                  <c:v>-12.548971596474045</c:v>
                </c:pt>
                <c:pt idx="52409">
                  <c:v>-11.018609206660138</c:v>
                </c:pt>
                <c:pt idx="52410">
                  <c:v>-10.100391772771793</c:v>
                </c:pt>
                <c:pt idx="52411">
                  <c:v>-10.100391772771793</c:v>
                </c:pt>
                <c:pt idx="52412">
                  <c:v>-11.630754162585701</c:v>
                </c:pt>
                <c:pt idx="52413">
                  <c:v>-11.018609206660138</c:v>
                </c:pt>
                <c:pt idx="52414">
                  <c:v>-8.8761018609206666</c:v>
                </c:pt>
                <c:pt idx="52415">
                  <c:v>-8.570029382957884</c:v>
                </c:pt>
                <c:pt idx="52416">
                  <c:v>-12.855044074436828</c:v>
                </c:pt>
                <c:pt idx="52417">
                  <c:v>-13.161116552399609</c:v>
                </c:pt>
                <c:pt idx="52418">
                  <c:v>-11.018609206660138</c:v>
                </c:pt>
                <c:pt idx="52419">
                  <c:v>-11.018609206660138</c:v>
                </c:pt>
                <c:pt idx="52420">
                  <c:v>-10.406464250734574</c:v>
                </c:pt>
                <c:pt idx="52421">
                  <c:v>-7.3457394711067581</c:v>
                </c:pt>
                <c:pt idx="52422">
                  <c:v>-8.2639569049951032</c:v>
                </c:pt>
                <c:pt idx="52423">
                  <c:v>-6.7335945151811956</c:v>
                </c:pt>
                <c:pt idx="52424">
                  <c:v>-9.7943192948090125</c:v>
                </c:pt>
                <c:pt idx="52425">
                  <c:v>-10.712536728697357</c:v>
                </c:pt>
                <c:pt idx="52426">
                  <c:v>-10.100391772771793</c:v>
                </c:pt>
                <c:pt idx="52427">
                  <c:v>-11.630754162585701</c:v>
                </c:pt>
                <c:pt idx="52428">
                  <c:v>-9.7943192948090125</c:v>
                </c:pt>
                <c:pt idx="52429">
                  <c:v>-14.079333986287953</c:v>
                </c:pt>
                <c:pt idx="52430">
                  <c:v>-11.32468168462292</c:v>
                </c:pt>
                <c:pt idx="52431">
                  <c:v>-10.406464250734574</c:v>
                </c:pt>
                <c:pt idx="52432">
                  <c:v>-11.32468168462292</c:v>
                </c:pt>
                <c:pt idx="52433">
                  <c:v>-11.018609206660138</c:v>
                </c:pt>
                <c:pt idx="52434">
                  <c:v>-10.712536728697357</c:v>
                </c:pt>
                <c:pt idx="52435">
                  <c:v>-6.7335945151811956</c:v>
                </c:pt>
                <c:pt idx="52436">
                  <c:v>-6.4275220372184139</c:v>
                </c:pt>
                <c:pt idx="52437">
                  <c:v>-7.3457394711067581</c:v>
                </c:pt>
                <c:pt idx="52438">
                  <c:v>-9.1821743388834491</c:v>
                </c:pt>
                <c:pt idx="52439">
                  <c:v>-10.406464250734574</c:v>
                </c:pt>
                <c:pt idx="52440">
                  <c:v>-8.570029382957884</c:v>
                </c:pt>
                <c:pt idx="52441">
                  <c:v>-10.100391772771793</c:v>
                </c:pt>
                <c:pt idx="52442">
                  <c:v>-14.385406464250735</c:v>
                </c:pt>
                <c:pt idx="52443">
                  <c:v>-12.548971596474045</c:v>
                </c:pt>
                <c:pt idx="52444">
                  <c:v>-10.406464250734574</c:v>
                </c:pt>
                <c:pt idx="52445">
                  <c:v>-13.467189030362391</c:v>
                </c:pt>
                <c:pt idx="52446">
                  <c:v>-10.406464250734574</c:v>
                </c:pt>
                <c:pt idx="52447">
                  <c:v>-6.7335945151811956</c:v>
                </c:pt>
                <c:pt idx="52448">
                  <c:v>-9.7943192948090125</c:v>
                </c:pt>
                <c:pt idx="52449">
                  <c:v>-9.1821743388834491</c:v>
                </c:pt>
                <c:pt idx="52450">
                  <c:v>-11.32468168462292</c:v>
                </c:pt>
                <c:pt idx="52451">
                  <c:v>-11.32468168462292</c:v>
                </c:pt>
                <c:pt idx="52452">
                  <c:v>-14.079333986287953</c:v>
                </c:pt>
                <c:pt idx="52453">
                  <c:v>-7.9578844270323223</c:v>
                </c:pt>
                <c:pt idx="52454">
                  <c:v>-8.8761018609206666</c:v>
                </c:pt>
                <c:pt idx="52455">
                  <c:v>-11.018609206660138</c:v>
                </c:pt>
                <c:pt idx="52456">
                  <c:v>-9.1821743388834491</c:v>
                </c:pt>
                <c:pt idx="52457">
                  <c:v>-8.2639569049951032</c:v>
                </c:pt>
                <c:pt idx="52458">
                  <c:v>-7.0396669931439764</c:v>
                </c:pt>
                <c:pt idx="52459">
                  <c:v>-9.1821743388834491</c:v>
                </c:pt>
                <c:pt idx="52460">
                  <c:v>-10.100391772771793</c:v>
                </c:pt>
                <c:pt idx="52461">
                  <c:v>-8.2639569049951032</c:v>
                </c:pt>
                <c:pt idx="52462">
                  <c:v>-12.242899118511264</c:v>
                </c:pt>
                <c:pt idx="52463">
                  <c:v>-12.242899118511264</c:v>
                </c:pt>
                <c:pt idx="52464">
                  <c:v>-9.1821743388834491</c:v>
                </c:pt>
                <c:pt idx="52465">
                  <c:v>-10.406464250734574</c:v>
                </c:pt>
                <c:pt idx="52466">
                  <c:v>-9.7943192948090125</c:v>
                </c:pt>
                <c:pt idx="52467">
                  <c:v>-9.1821743388834491</c:v>
                </c:pt>
                <c:pt idx="52468">
                  <c:v>-12.548971596474045</c:v>
                </c:pt>
                <c:pt idx="52469">
                  <c:v>-10.100391772771793</c:v>
                </c:pt>
                <c:pt idx="52470">
                  <c:v>-11.630754162585701</c:v>
                </c:pt>
                <c:pt idx="52471">
                  <c:v>-11.936826640548482</c:v>
                </c:pt>
                <c:pt idx="52472">
                  <c:v>-10.406464250734574</c:v>
                </c:pt>
                <c:pt idx="52473">
                  <c:v>-14.079333986287953</c:v>
                </c:pt>
                <c:pt idx="52474">
                  <c:v>-13.773261508325172</c:v>
                </c:pt>
                <c:pt idx="52475">
                  <c:v>-14.385406464250735</c:v>
                </c:pt>
                <c:pt idx="52476">
                  <c:v>-12.242899118511264</c:v>
                </c:pt>
                <c:pt idx="52477">
                  <c:v>-10.100391772771793</c:v>
                </c:pt>
                <c:pt idx="52478">
                  <c:v>-10.712536728697357</c:v>
                </c:pt>
                <c:pt idx="52479">
                  <c:v>-13.161116552399609</c:v>
                </c:pt>
                <c:pt idx="52480">
                  <c:v>-14.079333986287953</c:v>
                </c:pt>
                <c:pt idx="52481">
                  <c:v>-8.8761018609206666</c:v>
                </c:pt>
                <c:pt idx="52482">
                  <c:v>-14.9975514201763</c:v>
                </c:pt>
                <c:pt idx="52483">
                  <c:v>-13.773261508325172</c:v>
                </c:pt>
                <c:pt idx="52484">
                  <c:v>-12.548971596474045</c:v>
                </c:pt>
                <c:pt idx="52485">
                  <c:v>-13.161116552399609</c:v>
                </c:pt>
                <c:pt idx="52486">
                  <c:v>-14.9975514201763</c:v>
                </c:pt>
                <c:pt idx="52487">
                  <c:v>-11.630754162585701</c:v>
                </c:pt>
                <c:pt idx="52488">
                  <c:v>-12.548971596474045</c:v>
                </c:pt>
                <c:pt idx="52489">
                  <c:v>-12.548971596474045</c:v>
                </c:pt>
                <c:pt idx="52490">
                  <c:v>-14.691478942213516</c:v>
                </c:pt>
                <c:pt idx="52491">
                  <c:v>-8.8761018609206666</c:v>
                </c:pt>
                <c:pt idx="52492">
                  <c:v>-5.8153770812928505</c:v>
                </c:pt>
                <c:pt idx="52493">
                  <c:v>-10.406464250734574</c:v>
                </c:pt>
                <c:pt idx="52494">
                  <c:v>-10.712536728697357</c:v>
                </c:pt>
                <c:pt idx="52495">
                  <c:v>-9.7943192948090125</c:v>
                </c:pt>
                <c:pt idx="52496">
                  <c:v>-8.8761018609206666</c:v>
                </c:pt>
                <c:pt idx="52497">
                  <c:v>-9.1821743388834491</c:v>
                </c:pt>
                <c:pt idx="52498">
                  <c:v>-8.2639569049951032</c:v>
                </c:pt>
                <c:pt idx="52499">
                  <c:v>-8.2639569049951032</c:v>
                </c:pt>
                <c:pt idx="52500">
                  <c:v>-8.2639569049951032</c:v>
                </c:pt>
                <c:pt idx="52501">
                  <c:v>-9.1821743388834491</c:v>
                </c:pt>
                <c:pt idx="52502">
                  <c:v>-10.712536728697357</c:v>
                </c:pt>
                <c:pt idx="52503">
                  <c:v>-9.7943192948090125</c:v>
                </c:pt>
                <c:pt idx="52504">
                  <c:v>-10.406464250734574</c:v>
                </c:pt>
                <c:pt idx="52505">
                  <c:v>-9.7943192948090125</c:v>
                </c:pt>
                <c:pt idx="52506">
                  <c:v>-8.2639569049951032</c:v>
                </c:pt>
                <c:pt idx="52507">
                  <c:v>-7.6518119490695398</c:v>
                </c:pt>
                <c:pt idx="52508">
                  <c:v>-8.8761018609206666</c:v>
                </c:pt>
                <c:pt idx="52509">
                  <c:v>-7.9578844270323223</c:v>
                </c:pt>
                <c:pt idx="52510">
                  <c:v>-6.4275220372184139</c:v>
                </c:pt>
                <c:pt idx="52511">
                  <c:v>-6.4275220372184139</c:v>
                </c:pt>
                <c:pt idx="52512">
                  <c:v>-7.3457394711067581</c:v>
                </c:pt>
                <c:pt idx="52513">
                  <c:v>-6.1214495592556322</c:v>
                </c:pt>
                <c:pt idx="52514">
                  <c:v>-6.1214495592556322</c:v>
                </c:pt>
                <c:pt idx="52515">
                  <c:v>-5.8153770812928505</c:v>
                </c:pt>
                <c:pt idx="52516">
                  <c:v>-8.2639569049951032</c:v>
                </c:pt>
                <c:pt idx="52517">
                  <c:v>-7.3457394711067581</c:v>
                </c:pt>
                <c:pt idx="52518">
                  <c:v>-11.936826640548482</c:v>
                </c:pt>
                <c:pt idx="52519">
                  <c:v>-10.406464250734574</c:v>
                </c:pt>
                <c:pt idx="52520">
                  <c:v>-10.100391772771793</c:v>
                </c:pt>
                <c:pt idx="52521">
                  <c:v>-9.1821743388834491</c:v>
                </c:pt>
                <c:pt idx="52522">
                  <c:v>-8.8761018609206666</c:v>
                </c:pt>
                <c:pt idx="52523">
                  <c:v>-9.1821743388834491</c:v>
                </c:pt>
                <c:pt idx="52524">
                  <c:v>-10.100391772771793</c:v>
                </c:pt>
                <c:pt idx="52525">
                  <c:v>-13.161116552399609</c:v>
                </c:pt>
                <c:pt idx="52526">
                  <c:v>-10.100391772771793</c:v>
                </c:pt>
                <c:pt idx="52527">
                  <c:v>-10.712536728697357</c:v>
                </c:pt>
                <c:pt idx="52528">
                  <c:v>-12.242899118511264</c:v>
                </c:pt>
                <c:pt idx="52529">
                  <c:v>-14.079333986287953</c:v>
                </c:pt>
                <c:pt idx="52530">
                  <c:v>-14.9975514201763</c:v>
                </c:pt>
                <c:pt idx="52531">
                  <c:v>-14.691478942213516</c:v>
                </c:pt>
                <c:pt idx="52532">
                  <c:v>-14.691478942213516</c:v>
                </c:pt>
                <c:pt idx="52533">
                  <c:v>-12.548971596474045</c:v>
                </c:pt>
                <c:pt idx="52534">
                  <c:v>-12.242899118511264</c:v>
                </c:pt>
                <c:pt idx="52535">
                  <c:v>-12.855044074436828</c:v>
                </c:pt>
                <c:pt idx="52536">
                  <c:v>-15.30362389813908</c:v>
                </c:pt>
                <c:pt idx="52537">
                  <c:v>-12.242899118511264</c:v>
                </c:pt>
                <c:pt idx="52538">
                  <c:v>-8.8761018609206666</c:v>
                </c:pt>
                <c:pt idx="52539">
                  <c:v>-11.936826640548482</c:v>
                </c:pt>
                <c:pt idx="52540">
                  <c:v>-11.32468168462292</c:v>
                </c:pt>
                <c:pt idx="52541">
                  <c:v>-11.018609206660138</c:v>
                </c:pt>
                <c:pt idx="52542">
                  <c:v>-12.548971596474045</c:v>
                </c:pt>
                <c:pt idx="52543">
                  <c:v>-13.161116552399609</c:v>
                </c:pt>
                <c:pt idx="52544">
                  <c:v>-10.712536728697357</c:v>
                </c:pt>
                <c:pt idx="52545">
                  <c:v>-7.9578844270323223</c:v>
                </c:pt>
                <c:pt idx="52546">
                  <c:v>-6.7335945151811956</c:v>
                </c:pt>
                <c:pt idx="52547">
                  <c:v>-11.32468168462292</c:v>
                </c:pt>
                <c:pt idx="52548">
                  <c:v>-13.161116552399609</c:v>
                </c:pt>
                <c:pt idx="52549">
                  <c:v>-15.60969637610186</c:v>
                </c:pt>
                <c:pt idx="52550">
                  <c:v>-13.161116552399609</c:v>
                </c:pt>
                <c:pt idx="52551">
                  <c:v>-14.9975514201763</c:v>
                </c:pt>
                <c:pt idx="52552">
                  <c:v>-14.385406464250735</c:v>
                </c:pt>
                <c:pt idx="52553">
                  <c:v>-12.548971596474045</c:v>
                </c:pt>
                <c:pt idx="52554">
                  <c:v>-11.32468168462292</c:v>
                </c:pt>
                <c:pt idx="52555">
                  <c:v>-9.7943192948090125</c:v>
                </c:pt>
                <c:pt idx="52556">
                  <c:v>-8.2639569049951032</c:v>
                </c:pt>
                <c:pt idx="52557">
                  <c:v>-12.242899118511264</c:v>
                </c:pt>
                <c:pt idx="52558">
                  <c:v>-16.833986287952989</c:v>
                </c:pt>
                <c:pt idx="52559">
                  <c:v>-14.385406464250735</c:v>
                </c:pt>
                <c:pt idx="52560">
                  <c:v>-14.691478942213516</c:v>
                </c:pt>
                <c:pt idx="52561">
                  <c:v>-15.915768854064645</c:v>
                </c:pt>
                <c:pt idx="52562">
                  <c:v>-11.32468168462292</c:v>
                </c:pt>
                <c:pt idx="52563">
                  <c:v>-10.100391772771793</c:v>
                </c:pt>
                <c:pt idx="52564">
                  <c:v>-11.32468168462292</c:v>
                </c:pt>
                <c:pt idx="52565">
                  <c:v>-11.018609206660138</c:v>
                </c:pt>
                <c:pt idx="52566">
                  <c:v>-11.32468168462292</c:v>
                </c:pt>
                <c:pt idx="52567">
                  <c:v>-12.548971596474045</c:v>
                </c:pt>
                <c:pt idx="52568">
                  <c:v>-8.2639569049951032</c:v>
                </c:pt>
                <c:pt idx="52569">
                  <c:v>-11.018609206660138</c:v>
                </c:pt>
                <c:pt idx="52570">
                  <c:v>-12.855044074436828</c:v>
                </c:pt>
                <c:pt idx="52571">
                  <c:v>-11.630754162585701</c:v>
                </c:pt>
                <c:pt idx="52572">
                  <c:v>-8.2639569049951032</c:v>
                </c:pt>
                <c:pt idx="52573">
                  <c:v>-10.406464250734574</c:v>
                </c:pt>
                <c:pt idx="52574">
                  <c:v>-12.548971596474045</c:v>
                </c:pt>
                <c:pt idx="52575">
                  <c:v>-13.161116552399609</c:v>
                </c:pt>
                <c:pt idx="52576">
                  <c:v>-9.7943192948090125</c:v>
                </c:pt>
                <c:pt idx="52577">
                  <c:v>-10.100391772771793</c:v>
                </c:pt>
                <c:pt idx="52578">
                  <c:v>-11.936826640548482</c:v>
                </c:pt>
                <c:pt idx="52579">
                  <c:v>-12.242899118511264</c:v>
                </c:pt>
                <c:pt idx="52580">
                  <c:v>-13.161116552399609</c:v>
                </c:pt>
                <c:pt idx="52581">
                  <c:v>-10.406464250734574</c:v>
                </c:pt>
                <c:pt idx="52582">
                  <c:v>-8.570029382957884</c:v>
                </c:pt>
                <c:pt idx="52583">
                  <c:v>-11.32468168462292</c:v>
                </c:pt>
                <c:pt idx="52584">
                  <c:v>-11.936826640548482</c:v>
                </c:pt>
                <c:pt idx="52585">
                  <c:v>-11.630754162585701</c:v>
                </c:pt>
                <c:pt idx="52586">
                  <c:v>-9.7943192948090125</c:v>
                </c:pt>
                <c:pt idx="52587">
                  <c:v>-8.8761018609206666</c:v>
                </c:pt>
                <c:pt idx="52588">
                  <c:v>-11.936826640548482</c:v>
                </c:pt>
                <c:pt idx="52589">
                  <c:v>-11.018609206660138</c:v>
                </c:pt>
                <c:pt idx="52590">
                  <c:v>-11.32468168462292</c:v>
                </c:pt>
                <c:pt idx="52591">
                  <c:v>-10.406464250734574</c:v>
                </c:pt>
                <c:pt idx="52592">
                  <c:v>-8.2639569049951032</c:v>
                </c:pt>
                <c:pt idx="52593">
                  <c:v>-10.406464250734574</c:v>
                </c:pt>
                <c:pt idx="52594">
                  <c:v>-10.100391772771793</c:v>
                </c:pt>
                <c:pt idx="52595">
                  <c:v>-7.3457394711067581</c:v>
                </c:pt>
                <c:pt idx="52596">
                  <c:v>-8.570029382957884</c:v>
                </c:pt>
                <c:pt idx="52597">
                  <c:v>-7.6518119490695398</c:v>
                </c:pt>
                <c:pt idx="52598">
                  <c:v>-11.32468168462292</c:v>
                </c:pt>
                <c:pt idx="52599">
                  <c:v>-10.406464250734574</c:v>
                </c:pt>
                <c:pt idx="52600">
                  <c:v>-7.9578844270323223</c:v>
                </c:pt>
                <c:pt idx="52601">
                  <c:v>-11.936826640548482</c:v>
                </c:pt>
                <c:pt idx="52602">
                  <c:v>-9.7943192948090125</c:v>
                </c:pt>
                <c:pt idx="52603">
                  <c:v>-8.8761018609206666</c:v>
                </c:pt>
                <c:pt idx="52604">
                  <c:v>-6.7335945151811956</c:v>
                </c:pt>
                <c:pt idx="52605">
                  <c:v>-8.8761018609206666</c:v>
                </c:pt>
                <c:pt idx="52606">
                  <c:v>-11.018609206660138</c:v>
                </c:pt>
                <c:pt idx="52607">
                  <c:v>-10.100391772771793</c:v>
                </c:pt>
                <c:pt idx="52608">
                  <c:v>-10.100391772771793</c:v>
                </c:pt>
                <c:pt idx="52609">
                  <c:v>-11.018609206660138</c:v>
                </c:pt>
                <c:pt idx="52610">
                  <c:v>-12.242899118511264</c:v>
                </c:pt>
                <c:pt idx="52611">
                  <c:v>-8.8761018609206666</c:v>
                </c:pt>
                <c:pt idx="52612">
                  <c:v>-11.018609206660138</c:v>
                </c:pt>
                <c:pt idx="52613">
                  <c:v>-12.242899118511264</c:v>
                </c:pt>
                <c:pt idx="52614">
                  <c:v>-10.406464250734574</c:v>
                </c:pt>
                <c:pt idx="52615">
                  <c:v>-10.406464250734574</c:v>
                </c:pt>
                <c:pt idx="52616">
                  <c:v>-10.406464250734574</c:v>
                </c:pt>
                <c:pt idx="52617">
                  <c:v>-11.018609206660138</c:v>
                </c:pt>
                <c:pt idx="52618">
                  <c:v>-8.2639569049951032</c:v>
                </c:pt>
                <c:pt idx="52619">
                  <c:v>-8.8761018609206666</c:v>
                </c:pt>
                <c:pt idx="52620">
                  <c:v>-13.161116552399609</c:v>
                </c:pt>
                <c:pt idx="52621">
                  <c:v>-10.712536728697357</c:v>
                </c:pt>
                <c:pt idx="52622">
                  <c:v>-13.467189030362391</c:v>
                </c:pt>
                <c:pt idx="52623">
                  <c:v>-13.773261508325172</c:v>
                </c:pt>
                <c:pt idx="52624">
                  <c:v>-13.161116552399609</c:v>
                </c:pt>
                <c:pt idx="52625">
                  <c:v>-13.467189030362391</c:v>
                </c:pt>
                <c:pt idx="52626">
                  <c:v>-13.161116552399609</c:v>
                </c:pt>
                <c:pt idx="52627">
                  <c:v>-11.32468168462292</c:v>
                </c:pt>
                <c:pt idx="52628">
                  <c:v>-11.32468168462292</c:v>
                </c:pt>
                <c:pt idx="52629">
                  <c:v>-10.100391772771793</c:v>
                </c:pt>
                <c:pt idx="52630">
                  <c:v>-10.406464250734574</c:v>
                </c:pt>
                <c:pt idx="52631">
                  <c:v>-11.018609206660138</c:v>
                </c:pt>
                <c:pt idx="52632">
                  <c:v>-12.855044074436828</c:v>
                </c:pt>
                <c:pt idx="52633">
                  <c:v>-11.32468168462292</c:v>
                </c:pt>
                <c:pt idx="52634">
                  <c:v>-12.242899118511264</c:v>
                </c:pt>
                <c:pt idx="52635">
                  <c:v>-14.9975514201763</c:v>
                </c:pt>
                <c:pt idx="52636">
                  <c:v>-10.100391772771793</c:v>
                </c:pt>
                <c:pt idx="52637">
                  <c:v>-14.385406464250735</c:v>
                </c:pt>
                <c:pt idx="52638">
                  <c:v>-16.527913809990206</c:v>
                </c:pt>
                <c:pt idx="52639">
                  <c:v>-15.30362389813908</c:v>
                </c:pt>
                <c:pt idx="52640">
                  <c:v>-14.9975514201763</c:v>
                </c:pt>
                <c:pt idx="52641">
                  <c:v>-14.385406464250735</c:v>
                </c:pt>
                <c:pt idx="52642">
                  <c:v>-14.9975514201763</c:v>
                </c:pt>
                <c:pt idx="52643">
                  <c:v>-12.242899118511264</c:v>
                </c:pt>
                <c:pt idx="52644">
                  <c:v>-14.385406464250735</c:v>
                </c:pt>
                <c:pt idx="52645">
                  <c:v>-13.467189030362391</c:v>
                </c:pt>
                <c:pt idx="52646">
                  <c:v>-14.385406464250735</c:v>
                </c:pt>
                <c:pt idx="52647">
                  <c:v>-13.467189030362391</c:v>
                </c:pt>
                <c:pt idx="52648">
                  <c:v>-11.630754162585701</c:v>
                </c:pt>
                <c:pt idx="52649">
                  <c:v>-14.385406464250735</c:v>
                </c:pt>
                <c:pt idx="52650">
                  <c:v>-11.630754162585701</c:v>
                </c:pt>
                <c:pt idx="52651">
                  <c:v>-9.1821743388834491</c:v>
                </c:pt>
                <c:pt idx="52652">
                  <c:v>-11.018609206660138</c:v>
                </c:pt>
                <c:pt idx="52653">
                  <c:v>-11.936826640548482</c:v>
                </c:pt>
                <c:pt idx="52654">
                  <c:v>-12.242899118511264</c:v>
                </c:pt>
                <c:pt idx="52655">
                  <c:v>-13.467189030362391</c:v>
                </c:pt>
                <c:pt idx="52656">
                  <c:v>-11.630754162585701</c:v>
                </c:pt>
                <c:pt idx="52657">
                  <c:v>-12.548971596474045</c:v>
                </c:pt>
                <c:pt idx="52658">
                  <c:v>-10.100391772771793</c:v>
                </c:pt>
                <c:pt idx="52659">
                  <c:v>-8.570029382957884</c:v>
                </c:pt>
                <c:pt idx="52660">
                  <c:v>-7.3457394711067581</c:v>
                </c:pt>
                <c:pt idx="52661">
                  <c:v>-5.2032321253672871</c:v>
                </c:pt>
                <c:pt idx="52662">
                  <c:v>-6.4275220372184139</c:v>
                </c:pt>
                <c:pt idx="52663">
                  <c:v>-12.242899118511264</c:v>
                </c:pt>
                <c:pt idx="52664">
                  <c:v>-9.7943192948090125</c:v>
                </c:pt>
                <c:pt idx="52665">
                  <c:v>-8.2639569049951032</c:v>
                </c:pt>
                <c:pt idx="52666">
                  <c:v>-10.406464250734574</c:v>
                </c:pt>
                <c:pt idx="52667">
                  <c:v>-8.570029382957884</c:v>
                </c:pt>
                <c:pt idx="52668">
                  <c:v>-9.7943192948090125</c:v>
                </c:pt>
                <c:pt idx="52669">
                  <c:v>-10.100391772771793</c:v>
                </c:pt>
                <c:pt idx="52670">
                  <c:v>-13.773261508325172</c:v>
                </c:pt>
                <c:pt idx="52671">
                  <c:v>-11.018609206660138</c:v>
                </c:pt>
                <c:pt idx="52672">
                  <c:v>-10.406464250734574</c:v>
                </c:pt>
                <c:pt idx="52673">
                  <c:v>-9.7943192948090125</c:v>
                </c:pt>
                <c:pt idx="52674">
                  <c:v>-8.570029382957884</c:v>
                </c:pt>
                <c:pt idx="52675">
                  <c:v>-6.4275220372184139</c:v>
                </c:pt>
                <c:pt idx="52676">
                  <c:v>-7.6518119490695398</c:v>
                </c:pt>
                <c:pt idx="52677">
                  <c:v>-10.100391772771793</c:v>
                </c:pt>
                <c:pt idx="52678">
                  <c:v>-10.712536728697357</c:v>
                </c:pt>
                <c:pt idx="52679">
                  <c:v>-10.406464250734574</c:v>
                </c:pt>
                <c:pt idx="52680">
                  <c:v>-12.855044074436828</c:v>
                </c:pt>
                <c:pt idx="52681">
                  <c:v>-9.7943192948090125</c:v>
                </c:pt>
                <c:pt idx="52682">
                  <c:v>-10.712536728697357</c:v>
                </c:pt>
                <c:pt idx="52683">
                  <c:v>-8.8761018609206666</c:v>
                </c:pt>
                <c:pt idx="52684">
                  <c:v>-12.548971596474045</c:v>
                </c:pt>
                <c:pt idx="52685">
                  <c:v>-13.773261508325172</c:v>
                </c:pt>
                <c:pt idx="52686">
                  <c:v>-11.936826640548482</c:v>
                </c:pt>
                <c:pt idx="52687">
                  <c:v>-11.32468168462292</c:v>
                </c:pt>
                <c:pt idx="52688">
                  <c:v>-13.161116552399609</c:v>
                </c:pt>
                <c:pt idx="52689">
                  <c:v>-11.936826640548482</c:v>
                </c:pt>
                <c:pt idx="52690">
                  <c:v>-12.855044074436828</c:v>
                </c:pt>
                <c:pt idx="52691">
                  <c:v>-13.773261508325172</c:v>
                </c:pt>
                <c:pt idx="52692">
                  <c:v>-11.32468168462292</c:v>
                </c:pt>
                <c:pt idx="52693">
                  <c:v>-12.242899118511264</c:v>
                </c:pt>
                <c:pt idx="52694">
                  <c:v>-9.1821743388834491</c:v>
                </c:pt>
                <c:pt idx="52695">
                  <c:v>-10.406464250734574</c:v>
                </c:pt>
                <c:pt idx="52696">
                  <c:v>-11.018609206660138</c:v>
                </c:pt>
                <c:pt idx="52697">
                  <c:v>-9.7943192948090125</c:v>
                </c:pt>
                <c:pt idx="52698">
                  <c:v>-8.8761018609206666</c:v>
                </c:pt>
                <c:pt idx="52699">
                  <c:v>-8.8761018609206666</c:v>
                </c:pt>
                <c:pt idx="52700">
                  <c:v>-7.6518119490695398</c:v>
                </c:pt>
                <c:pt idx="52701">
                  <c:v>-10.100391772771793</c:v>
                </c:pt>
                <c:pt idx="52702">
                  <c:v>-9.1821743388834491</c:v>
                </c:pt>
                <c:pt idx="52703">
                  <c:v>-9.1821743388834491</c:v>
                </c:pt>
                <c:pt idx="52704">
                  <c:v>-7.9578844270323223</c:v>
                </c:pt>
                <c:pt idx="52705">
                  <c:v>-8.2639569049951032</c:v>
                </c:pt>
                <c:pt idx="52706">
                  <c:v>-10.100391772771793</c:v>
                </c:pt>
                <c:pt idx="52707">
                  <c:v>-10.406464250734574</c:v>
                </c:pt>
                <c:pt idx="52708">
                  <c:v>-13.773261508325172</c:v>
                </c:pt>
                <c:pt idx="52709">
                  <c:v>-15.915768854064645</c:v>
                </c:pt>
                <c:pt idx="52710">
                  <c:v>-13.773261508325172</c:v>
                </c:pt>
                <c:pt idx="52711">
                  <c:v>-13.773261508325172</c:v>
                </c:pt>
                <c:pt idx="52712">
                  <c:v>-14.9975514201763</c:v>
                </c:pt>
                <c:pt idx="52713">
                  <c:v>-13.467189030362391</c:v>
                </c:pt>
                <c:pt idx="52714">
                  <c:v>-13.773261508325172</c:v>
                </c:pt>
                <c:pt idx="52715">
                  <c:v>-16.833986287952989</c:v>
                </c:pt>
                <c:pt idx="52716">
                  <c:v>-16.527913809990206</c:v>
                </c:pt>
                <c:pt idx="52717">
                  <c:v>-15.915768854064645</c:v>
                </c:pt>
                <c:pt idx="52718">
                  <c:v>-13.161116552399609</c:v>
                </c:pt>
                <c:pt idx="52719">
                  <c:v>-10.406464250734574</c:v>
                </c:pt>
                <c:pt idx="52720">
                  <c:v>-13.161116552399609</c:v>
                </c:pt>
                <c:pt idx="52721">
                  <c:v>-13.773261508325172</c:v>
                </c:pt>
                <c:pt idx="52722">
                  <c:v>-15.915768854064645</c:v>
                </c:pt>
                <c:pt idx="52723">
                  <c:v>-15.60969637610186</c:v>
                </c:pt>
                <c:pt idx="52724">
                  <c:v>-11.936826640548482</c:v>
                </c:pt>
                <c:pt idx="52725">
                  <c:v>-11.32468168462292</c:v>
                </c:pt>
                <c:pt idx="52726">
                  <c:v>-12.548971596474045</c:v>
                </c:pt>
                <c:pt idx="52727">
                  <c:v>-15.60969637610186</c:v>
                </c:pt>
                <c:pt idx="52728">
                  <c:v>-15.915768854064645</c:v>
                </c:pt>
                <c:pt idx="52729">
                  <c:v>-15.915768854064645</c:v>
                </c:pt>
                <c:pt idx="52730">
                  <c:v>-14.385406464250735</c:v>
                </c:pt>
                <c:pt idx="52731">
                  <c:v>-12.548971596474045</c:v>
                </c:pt>
                <c:pt idx="52732">
                  <c:v>-8.8761018609206666</c:v>
                </c:pt>
                <c:pt idx="52733">
                  <c:v>-9.1821743388834491</c:v>
                </c:pt>
                <c:pt idx="52734">
                  <c:v>-10.406464250734574</c:v>
                </c:pt>
                <c:pt idx="52735">
                  <c:v>-13.161116552399609</c:v>
                </c:pt>
                <c:pt idx="52736">
                  <c:v>-10.406464250734574</c:v>
                </c:pt>
                <c:pt idx="52737">
                  <c:v>-11.936826640548482</c:v>
                </c:pt>
                <c:pt idx="52738">
                  <c:v>-10.712536728697357</c:v>
                </c:pt>
                <c:pt idx="52739">
                  <c:v>-8.2639569049951032</c:v>
                </c:pt>
                <c:pt idx="52740">
                  <c:v>-8.2639569049951032</c:v>
                </c:pt>
                <c:pt idx="52741">
                  <c:v>-8.8761018609206666</c:v>
                </c:pt>
                <c:pt idx="52742">
                  <c:v>-7.9578844270323223</c:v>
                </c:pt>
                <c:pt idx="52743">
                  <c:v>-8.2639569049951032</c:v>
                </c:pt>
                <c:pt idx="52744">
                  <c:v>-7.3457394711067581</c:v>
                </c:pt>
                <c:pt idx="52745">
                  <c:v>-9.1821743388834491</c:v>
                </c:pt>
                <c:pt idx="52746">
                  <c:v>-7.6518119490695398</c:v>
                </c:pt>
                <c:pt idx="52747">
                  <c:v>-6.4275220372184139</c:v>
                </c:pt>
                <c:pt idx="52748">
                  <c:v>-9.7943192948090125</c:v>
                </c:pt>
                <c:pt idx="52749">
                  <c:v>-10.712536728697357</c:v>
                </c:pt>
                <c:pt idx="52750">
                  <c:v>-11.630754162585701</c:v>
                </c:pt>
                <c:pt idx="52751">
                  <c:v>-10.100391772771793</c:v>
                </c:pt>
                <c:pt idx="52752">
                  <c:v>-11.936826640548482</c:v>
                </c:pt>
                <c:pt idx="52753">
                  <c:v>-11.936826640548482</c:v>
                </c:pt>
                <c:pt idx="52754">
                  <c:v>-11.630754162585701</c:v>
                </c:pt>
                <c:pt idx="52755">
                  <c:v>-14.079333986287953</c:v>
                </c:pt>
                <c:pt idx="52756">
                  <c:v>-12.855044074436828</c:v>
                </c:pt>
                <c:pt idx="52757">
                  <c:v>-11.630754162585701</c:v>
                </c:pt>
                <c:pt idx="52758">
                  <c:v>-12.548971596474045</c:v>
                </c:pt>
                <c:pt idx="52759">
                  <c:v>-13.161116552399609</c:v>
                </c:pt>
                <c:pt idx="52760">
                  <c:v>-12.242899118511264</c:v>
                </c:pt>
                <c:pt idx="52761">
                  <c:v>-8.570029382957884</c:v>
                </c:pt>
                <c:pt idx="52762">
                  <c:v>-8.570029382957884</c:v>
                </c:pt>
                <c:pt idx="52763">
                  <c:v>-10.100391772771793</c:v>
                </c:pt>
                <c:pt idx="52764">
                  <c:v>-12.548971596474045</c:v>
                </c:pt>
                <c:pt idx="52765">
                  <c:v>-7.6518119490695398</c:v>
                </c:pt>
                <c:pt idx="52766">
                  <c:v>-10.406464250734574</c:v>
                </c:pt>
                <c:pt idx="52767">
                  <c:v>-8.2639569049951032</c:v>
                </c:pt>
                <c:pt idx="52768">
                  <c:v>-7.9578844270323223</c:v>
                </c:pt>
                <c:pt idx="52769">
                  <c:v>-9.7943192948090125</c:v>
                </c:pt>
                <c:pt idx="52770">
                  <c:v>-11.936826640548482</c:v>
                </c:pt>
                <c:pt idx="52771">
                  <c:v>-8.8761018609206666</c:v>
                </c:pt>
                <c:pt idx="52772">
                  <c:v>-12.242899118511264</c:v>
                </c:pt>
                <c:pt idx="52773">
                  <c:v>-11.32468168462292</c:v>
                </c:pt>
                <c:pt idx="52774">
                  <c:v>-10.100391772771793</c:v>
                </c:pt>
                <c:pt idx="52775">
                  <c:v>-12.548971596474045</c:v>
                </c:pt>
                <c:pt idx="52776">
                  <c:v>-12.242899118511264</c:v>
                </c:pt>
                <c:pt idx="52777">
                  <c:v>-13.467189030362391</c:v>
                </c:pt>
                <c:pt idx="52778">
                  <c:v>-12.855044074436828</c:v>
                </c:pt>
                <c:pt idx="52779">
                  <c:v>-12.855044074436828</c:v>
                </c:pt>
                <c:pt idx="52780">
                  <c:v>-10.712536728697357</c:v>
                </c:pt>
                <c:pt idx="52781">
                  <c:v>-12.242899118511264</c:v>
                </c:pt>
                <c:pt idx="52782">
                  <c:v>-11.936826640548482</c:v>
                </c:pt>
                <c:pt idx="52783">
                  <c:v>-8.570029382957884</c:v>
                </c:pt>
                <c:pt idx="52784">
                  <c:v>-9.7943192948090125</c:v>
                </c:pt>
                <c:pt idx="52785">
                  <c:v>-8.2639569049951032</c:v>
                </c:pt>
                <c:pt idx="52786">
                  <c:v>-11.018609206660138</c:v>
                </c:pt>
                <c:pt idx="52787">
                  <c:v>-11.32468168462292</c:v>
                </c:pt>
                <c:pt idx="52788">
                  <c:v>-11.630754162585701</c:v>
                </c:pt>
                <c:pt idx="52789">
                  <c:v>-10.712536728697357</c:v>
                </c:pt>
                <c:pt idx="52790">
                  <c:v>-7.9578844270323223</c:v>
                </c:pt>
                <c:pt idx="52791">
                  <c:v>-5.5093046033300688</c:v>
                </c:pt>
                <c:pt idx="52792">
                  <c:v>-7.6518119490695398</c:v>
                </c:pt>
                <c:pt idx="52793">
                  <c:v>-8.8761018609206666</c:v>
                </c:pt>
                <c:pt idx="52794">
                  <c:v>-8.570029382957884</c:v>
                </c:pt>
                <c:pt idx="52795">
                  <c:v>-10.712536728697357</c:v>
                </c:pt>
                <c:pt idx="52796">
                  <c:v>-9.1821743388834491</c:v>
                </c:pt>
                <c:pt idx="52797">
                  <c:v>-11.630754162585701</c:v>
                </c:pt>
                <c:pt idx="52798">
                  <c:v>-9.7943192948090125</c:v>
                </c:pt>
                <c:pt idx="52799">
                  <c:v>-9.7943192948090125</c:v>
                </c:pt>
                <c:pt idx="52800">
                  <c:v>-11.018609206660138</c:v>
                </c:pt>
                <c:pt idx="52801">
                  <c:v>-8.8761018609206666</c:v>
                </c:pt>
                <c:pt idx="52802">
                  <c:v>-8.8761018609206666</c:v>
                </c:pt>
                <c:pt idx="52803">
                  <c:v>-12.548971596474045</c:v>
                </c:pt>
                <c:pt idx="52804">
                  <c:v>-11.32468168462292</c:v>
                </c:pt>
                <c:pt idx="52805">
                  <c:v>-11.32468168462292</c:v>
                </c:pt>
                <c:pt idx="52806">
                  <c:v>-11.936826640548482</c:v>
                </c:pt>
                <c:pt idx="52807">
                  <c:v>-12.242899118511264</c:v>
                </c:pt>
                <c:pt idx="52808">
                  <c:v>-11.936826640548482</c:v>
                </c:pt>
                <c:pt idx="52809">
                  <c:v>-12.242899118511264</c:v>
                </c:pt>
                <c:pt idx="52810">
                  <c:v>-11.32468168462292</c:v>
                </c:pt>
                <c:pt idx="52811">
                  <c:v>-14.079333986287953</c:v>
                </c:pt>
                <c:pt idx="52812">
                  <c:v>-11.936826640548482</c:v>
                </c:pt>
                <c:pt idx="52813">
                  <c:v>-12.855044074436828</c:v>
                </c:pt>
                <c:pt idx="52814">
                  <c:v>-11.630754162585701</c:v>
                </c:pt>
                <c:pt idx="52815">
                  <c:v>-13.773261508325172</c:v>
                </c:pt>
                <c:pt idx="52816">
                  <c:v>-10.100391772771793</c:v>
                </c:pt>
                <c:pt idx="52817">
                  <c:v>-11.018609206660138</c:v>
                </c:pt>
                <c:pt idx="52818">
                  <c:v>-10.712536728697357</c:v>
                </c:pt>
                <c:pt idx="52819">
                  <c:v>-8.570029382957884</c:v>
                </c:pt>
                <c:pt idx="52820">
                  <c:v>-8.2639569049951032</c:v>
                </c:pt>
                <c:pt idx="52821">
                  <c:v>-10.406464250734574</c:v>
                </c:pt>
                <c:pt idx="52822">
                  <c:v>-10.406464250734574</c:v>
                </c:pt>
                <c:pt idx="52823">
                  <c:v>-11.018609206660138</c:v>
                </c:pt>
                <c:pt idx="52824">
                  <c:v>-10.712536728697357</c:v>
                </c:pt>
                <c:pt idx="52825">
                  <c:v>-12.242899118511264</c:v>
                </c:pt>
                <c:pt idx="52826">
                  <c:v>-12.548971596474045</c:v>
                </c:pt>
                <c:pt idx="52827">
                  <c:v>-9.7943192948090125</c:v>
                </c:pt>
                <c:pt idx="52828">
                  <c:v>-7.9578844270323223</c:v>
                </c:pt>
                <c:pt idx="52829">
                  <c:v>-8.570029382957884</c:v>
                </c:pt>
                <c:pt idx="52830">
                  <c:v>-11.630754162585701</c:v>
                </c:pt>
                <c:pt idx="52831">
                  <c:v>-11.32468168462292</c:v>
                </c:pt>
                <c:pt idx="52832">
                  <c:v>-8.570029382957884</c:v>
                </c:pt>
                <c:pt idx="52833">
                  <c:v>-7.0396669931439764</c:v>
                </c:pt>
                <c:pt idx="52834">
                  <c:v>-8.570029382957884</c:v>
                </c:pt>
                <c:pt idx="52835">
                  <c:v>-7.0396669931439764</c:v>
                </c:pt>
                <c:pt idx="52836">
                  <c:v>-7.9578844270323223</c:v>
                </c:pt>
                <c:pt idx="52837">
                  <c:v>-10.100391772771793</c:v>
                </c:pt>
                <c:pt idx="52838">
                  <c:v>-11.018609206660138</c:v>
                </c:pt>
                <c:pt idx="52839">
                  <c:v>-11.630754162585701</c:v>
                </c:pt>
                <c:pt idx="52840">
                  <c:v>-12.855044074436828</c:v>
                </c:pt>
                <c:pt idx="52841">
                  <c:v>-15.30362389813908</c:v>
                </c:pt>
                <c:pt idx="52842">
                  <c:v>-14.9975514201763</c:v>
                </c:pt>
                <c:pt idx="52843">
                  <c:v>-12.855044074436828</c:v>
                </c:pt>
                <c:pt idx="52844">
                  <c:v>-11.018609206660138</c:v>
                </c:pt>
                <c:pt idx="52845">
                  <c:v>-12.855044074436828</c:v>
                </c:pt>
                <c:pt idx="52846">
                  <c:v>-8.570029382957884</c:v>
                </c:pt>
                <c:pt idx="52847">
                  <c:v>-7.6518119490695398</c:v>
                </c:pt>
                <c:pt idx="52848">
                  <c:v>-7.3457394711067581</c:v>
                </c:pt>
                <c:pt idx="52849">
                  <c:v>-5.2032321253672871</c:v>
                </c:pt>
                <c:pt idx="52850">
                  <c:v>-1.8364348677766895</c:v>
                </c:pt>
                <c:pt idx="52851">
                  <c:v>-4.8971596474045063</c:v>
                </c:pt>
                <c:pt idx="52852">
                  <c:v>-6.4275220372184139</c:v>
                </c:pt>
                <c:pt idx="52853">
                  <c:v>-3.672869735553379</c:v>
                </c:pt>
                <c:pt idx="52854">
                  <c:v>-4.5910871694417246</c:v>
                </c:pt>
                <c:pt idx="52855">
                  <c:v>-6.7335945151811956</c:v>
                </c:pt>
                <c:pt idx="52856">
                  <c:v>-7.6518119490695398</c:v>
                </c:pt>
                <c:pt idx="52857">
                  <c:v>-8.2639569049951032</c:v>
                </c:pt>
                <c:pt idx="52858">
                  <c:v>-10.100391772771793</c:v>
                </c:pt>
                <c:pt idx="52859">
                  <c:v>-9.7943192948090125</c:v>
                </c:pt>
                <c:pt idx="52860">
                  <c:v>-11.936826640548482</c:v>
                </c:pt>
                <c:pt idx="52861">
                  <c:v>-5.8153770812928505</c:v>
                </c:pt>
                <c:pt idx="52862">
                  <c:v>-5.2032321253672871</c:v>
                </c:pt>
                <c:pt idx="52863">
                  <c:v>-7.6518119490695398</c:v>
                </c:pt>
                <c:pt idx="52864">
                  <c:v>-9.7943192948090125</c:v>
                </c:pt>
                <c:pt idx="52865">
                  <c:v>-10.100391772771793</c:v>
                </c:pt>
                <c:pt idx="52866">
                  <c:v>-10.406464250734574</c:v>
                </c:pt>
                <c:pt idx="52867">
                  <c:v>-11.936826640548482</c:v>
                </c:pt>
                <c:pt idx="52868">
                  <c:v>-10.100391772771793</c:v>
                </c:pt>
                <c:pt idx="52869">
                  <c:v>-12.242899118511264</c:v>
                </c:pt>
                <c:pt idx="52870">
                  <c:v>-13.773261508325172</c:v>
                </c:pt>
                <c:pt idx="52871">
                  <c:v>-11.630754162585701</c:v>
                </c:pt>
                <c:pt idx="52872">
                  <c:v>-11.32468168462292</c:v>
                </c:pt>
                <c:pt idx="52873">
                  <c:v>-8.570029382957884</c:v>
                </c:pt>
                <c:pt idx="52874">
                  <c:v>-12.548971596474045</c:v>
                </c:pt>
                <c:pt idx="52875">
                  <c:v>-8.2639569049951032</c:v>
                </c:pt>
                <c:pt idx="52876">
                  <c:v>-11.018609206660138</c:v>
                </c:pt>
                <c:pt idx="52877">
                  <c:v>-12.855044074436828</c:v>
                </c:pt>
                <c:pt idx="52878">
                  <c:v>-10.100391772771793</c:v>
                </c:pt>
                <c:pt idx="52879">
                  <c:v>-10.406464250734574</c:v>
                </c:pt>
                <c:pt idx="52880">
                  <c:v>-11.018609206660138</c:v>
                </c:pt>
                <c:pt idx="52881">
                  <c:v>-13.773261508325172</c:v>
                </c:pt>
                <c:pt idx="52882">
                  <c:v>-14.9975514201763</c:v>
                </c:pt>
                <c:pt idx="52883">
                  <c:v>-13.773261508325172</c:v>
                </c:pt>
                <c:pt idx="52884">
                  <c:v>-14.691478942213516</c:v>
                </c:pt>
                <c:pt idx="52885">
                  <c:v>-13.161116552399609</c:v>
                </c:pt>
                <c:pt idx="52886">
                  <c:v>-12.855044074436828</c:v>
                </c:pt>
                <c:pt idx="52887">
                  <c:v>-15.30362389813908</c:v>
                </c:pt>
                <c:pt idx="52888">
                  <c:v>-12.855044074436828</c:v>
                </c:pt>
                <c:pt idx="52889">
                  <c:v>-13.161116552399609</c:v>
                </c:pt>
                <c:pt idx="52890">
                  <c:v>-13.467189030362391</c:v>
                </c:pt>
                <c:pt idx="52891">
                  <c:v>-13.773261508325172</c:v>
                </c:pt>
                <c:pt idx="52892">
                  <c:v>-15.60969637610186</c:v>
                </c:pt>
                <c:pt idx="52893">
                  <c:v>-17.446131243878551</c:v>
                </c:pt>
                <c:pt idx="52894">
                  <c:v>-18.670421155729677</c:v>
                </c:pt>
                <c:pt idx="52895">
                  <c:v>-13.773261508325172</c:v>
                </c:pt>
                <c:pt idx="52896">
                  <c:v>-11.630754162585701</c:v>
                </c:pt>
                <c:pt idx="52897">
                  <c:v>-8.2639569049951032</c:v>
                </c:pt>
                <c:pt idx="52898">
                  <c:v>-9.1821743388834491</c:v>
                </c:pt>
                <c:pt idx="52899">
                  <c:v>-12.242899118511264</c:v>
                </c:pt>
                <c:pt idx="52900">
                  <c:v>-11.936826640548482</c:v>
                </c:pt>
                <c:pt idx="52901">
                  <c:v>-11.018609206660138</c:v>
                </c:pt>
                <c:pt idx="52902">
                  <c:v>-9.7943192948090125</c:v>
                </c:pt>
                <c:pt idx="52903">
                  <c:v>-11.018609206660138</c:v>
                </c:pt>
                <c:pt idx="52904">
                  <c:v>-12.855044074436828</c:v>
                </c:pt>
                <c:pt idx="52905">
                  <c:v>-9.7943192948090125</c:v>
                </c:pt>
                <c:pt idx="52906">
                  <c:v>-12.548971596474045</c:v>
                </c:pt>
                <c:pt idx="52907">
                  <c:v>-14.691478942213516</c:v>
                </c:pt>
                <c:pt idx="52908">
                  <c:v>-11.936826640548482</c:v>
                </c:pt>
                <c:pt idx="52909">
                  <c:v>-14.691478942213516</c:v>
                </c:pt>
                <c:pt idx="52910">
                  <c:v>-14.9975514201763</c:v>
                </c:pt>
                <c:pt idx="52911">
                  <c:v>-13.161116552399609</c:v>
                </c:pt>
                <c:pt idx="52912">
                  <c:v>-10.406464250734574</c:v>
                </c:pt>
                <c:pt idx="52913">
                  <c:v>-8.2639569049951032</c:v>
                </c:pt>
                <c:pt idx="52914">
                  <c:v>-10.406464250734574</c:v>
                </c:pt>
                <c:pt idx="52915">
                  <c:v>-8.570029382957884</c:v>
                </c:pt>
                <c:pt idx="52916">
                  <c:v>-10.406464250734574</c:v>
                </c:pt>
                <c:pt idx="52917">
                  <c:v>-13.773261508325172</c:v>
                </c:pt>
                <c:pt idx="52918">
                  <c:v>-13.467189030362391</c:v>
                </c:pt>
                <c:pt idx="52919">
                  <c:v>-12.242899118511264</c:v>
                </c:pt>
                <c:pt idx="52920">
                  <c:v>-13.161116552399609</c:v>
                </c:pt>
                <c:pt idx="52921">
                  <c:v>-10.712536728697357</c:v>
                </c:pt>
                <c:pt idx="52922">
                  <c:v>-8.570029382957884</c:v>
                </c:pt>
                <c:pt idx="52923">
                  <c:v>-8.8761018609206666</c:v>
                </c:pt>
                <c:pt idx="52924">
                  <c:v>-7.6518119490695398</c:v>
                </c:pt>
                <c:pt idx="52925">
                  <c:v>-12.242899118511264</c:v>
                </c:pt>
                <c:pt idx="52926">
                  <c:v>-10.406464250734574</c:v>
                </c:pt>
                <c:pt idx="52927">
                  <c:v>-12.548971596474045</c:v>
                </c:pt>
                <c:pt idx="52928">
                  <c:v>-12.548971596474045</c:v>
                </c:pt>
                <c:pt idx="52929">
                  <c:v>-14.9975514201763</c:v>
                </c:pt>
                <c:pt idx="52930">
                  <c:v>-14.691478942213516</c:v>
                </c:pt>
                <c:pt idx="52931">
                  <c:v>-10.100391772771793</c:v>
                </c:pt>
                <c:pt idx="52932">
                  <c:v>-13.467189030362391</c:v>
                </c:pt>
                <c:pt idx="52933">
                  <c:v>-13.161116552399609</c:v>
                </c:pt>
                <c:pt idx="52934">
                  <c:v>-11.018609206660138</c:v>
                </c:pt>
                <c:pt idx="52935">
                  <c:v>-8.570029382957884</c:v>
                </c:pt>
                <c:pt idx="52936">
                  <c:v>-10.100391772771793</c:v>
                </c:pt>
                <c:pt idx="52937">
                  <c:v>-10.712536728697357</c:v>
                </c:pt>
                <c:pt idx="52938">
                  <c:v>-11.018609206660138</c:v>
                </c:pt>
                <c:pt idx="52939">
                  <c:v>-12.855044074436828</c:v>
                </c:pt>
                <c:pt idx="52940">
                  <c:v>-8.2639569049951032</c:v>
                </c:pt>
                <c:pt idx="52941">
                  <c:v>-7.9578844270323223</c:v>
                </c:pt>
                <c:pt idx="52942">
                  <c:v>-10.712536728697357</c:v>
                </c:pt>
                <c:pt idx="52943">
                  <c:v>-11.630754162585701</c:v>
                </c:pt>
                <c:pt idx="52944">
                  <c:v>-11.936826640548482</c:v>
                </c:pt>
                <c:pt idx="52945">
                  <c:v>-11.936826640548482</c:v>
                </c:pt>
                <c:pt idx="52946">
                  <c:v>-13.161116552399609</c:v>
                </c:pt>
                <c:pt idx="52947">
                  <c:v>-14.9975514201763</c:v>
                </c:pt>
                <c:pt idx="52948">
                  <c:v>-11.630754162585701</c:v>
                </c:pt>
                <c:pt idx="52949">
                  <c:v>-11.936826640548482</c:v>
                </c:pt>
                <c:pt idx="52950">
                  <c:v>-13.773261508325172</c:v>
                </c:pt>
                <c:pt idx="52951">
                  <c:v>-13.467189030362391</c:v>
                </c:pt>
                <c:pt idx="52952">
                  <c:v>-11.32468168462292</c:v>
                </c:pt>
                <c:pt idx="52953">
                  <c:v>-9.1821743388834491</c:v>
                </c:pt>
                <c:pt idx="52954">
                  <c:v>-7.6518119490695398</c:v>
                </c:pt>
                <c:pt idx="52955">
                  <c:v>-9.1821743388834491</c:v>
                </c:pt>
                <c:pt idx="52956">
                  <c:v>-9.7943192948090125</c:v>
                </c:pt>
                <c:pt idx="52957">
                  <c:v>-10.100391772771793</c:v>
                </c:pt>
                <c:pt idx="52958">
                  <c:v>-11.32468168462292</c:v>
                </c:pt>
                <c:pt idx="52959">
                  <c:v>-11.630754162585701</c:v>
                </c:pt>
                <c:pt idx="52960">
                  <c:v>-13.467189030362391</c:v>
                </c:pt>
                <c:pt idx="52961">
                  <c:v>-9.7943192948090125</c:v>
                </c:pt>
                <c:pt idx="52962">
                  <c:v>-12.548971596474045</c:v>
                </c:pt>
                <c:pt idx="52963">
                  <c:v>-14.9975514201763</c:v>
                </c:pt>
                <c:pt idx="52964">
                  <c:v>-15.60969637610186</c:v>
                </c:pt>
                <c:pt idx="52965">
                  <c:v>-12.548971596474045</c:v>
                </c:pt>
                <c:pt idx="52966">
                  <c:v>-14.079333986287953</c:v>
                </c:pt>
                <c:pt idx="52967">
                  <c:v>-13.773261508325172</c:v>
                </c:pt>
                <c:pt idx="52968">
                  <c:v>-11.32468168462292</c:v>
                </c:pt>
                <c:pt idx="52969">
                  <c:v>-11.630754162585701</c:v>
                </c:pt>
                <c:pt idx="52970">
                  <c:v>-11.936826640548482</c:v>
                </c:pt>
                <c:pt idx="52971">
                  <c:v>-10.100391772771793</c:v>
                </c:pt>
                <c:pt idx="52972">
                  <c:v>-12.242899118511264</c:v>
                </c:pt>
                <c:pt idx="52973">
                  <c:v>-11.32468168462292</c:v>
                </c:pt>
                <c:pt idx="52974">
                  <c:v>-16.527913809990206</c:v>
                </c:pt>
                <c:pt idx="52975">
                  <c:v>-15.60969637610186</c:v>
                </c:pt>
                <c:pt idx="52976">
                  <c:v>-14.079333986287953</c:v>
                </c:pt>
                <c:pt idx="52977">
                  <c:v>-13.773261508325172</c:v>
                </c:pt>
                <c:pt idx="52978">
                  <c:v>-10.712536728697357</c:v>
                </c:pt>
                <c:pt idx="52979">
                  <c:v>-8.8761018609206666</c:v>
                </c:pt>
                <c:pt idx="52980">
                  <c:v>-8.570029382957884</c:v>
                </c:pt>
                <c:pt idx="52981">
                  <c:v>-10.100391772771793</c:v>
                </c:pt>
                <c:pt idx="52982">
                  <c:v>-10.712536728697357</c:v>
                </c:pt>
                <c:pt idx="52983">
                  <c:v>-8.8761018609206666</c:v>
                </c:pt>
                <c:pt idx="52984">
                  <c:v>-9.1821743388834491</c:v>
                </c:pt>
                <c:pt idx="52985">
                  <c:v>-14.691478942213516</c:v>
                </c:pt>
                <c:pt idx="52986">
                  <c:v>-13.161116552399609</c:v>
                </c:pt>
                <c:pt idx="52987">
                  <c:v>-10.406464250734574</c:v>
                </c:pt>
                <c:pt idx="52988">
                  <c:v>-13.467189030362391</c:v>
                </c:pt>
                <c:pt idx="52989">
                  <c:v>-11.936826640548482</c:v>
                </c:pt>
                <c:pt idx="52990">
                  <c:v>-7.9578844270323223</c:v>
                </c:pt>
                <c:pt idx="52991">
                  <c:v>-7.9578844270323223</c:v>
                </c:pt>
                <c:pt idx="52992">
                  <c:v>-8.2639569049951032</c:v>
                </c:pt>
                <c:pt idx="52993">
                  <c:v>-10.712536728697357</c:v>
                </c:pt>
                <c:pt idx="52994">
                  <c:v>-7.3457394711067581</c:v>
                </c:pt>
                <c:pt idx="52995">
                  <c:v>-7.9578844270323223</c:v>
                </c:pt>
                <c:pt idx="52996">
                  <c:v>-9.1821743388834491</c:v>
                </c:pt>
                <c:pt idx="52997">
                  <c:v>-8.8761018609206666</c:v>
                </c:pt>
                <c:pt idx="52998">
                  <c:v>-8.8761018609206666</c:v>
                </c:pt>
                <c:pt idx="52999">
                  <c:v>-8.2639569049951032</c:v>
                </c:pt>
                <c:pt idx="53000">
                  <c:v>-10.100391772771793</c:v>
                </c:pt>
                <c:pt idx="53001">
                  <c:v>-8.2639569049951032</c:v>
                </c:pt>
                <c:pt idx="53002">
                  <c:v>-4.8971596474045063</c:v>
                </c:pt>
                <c:pt idx="53003">
                  <c:v>-11.018609206660138</c:v>
                </c:pt>
                <c:pt idx="53004">
                  <c:v>-12.242899118511264</c:v>
                </c:pt>
                <c:pt idx="53005">
                  <c:v>-11.018609206660138</c:v>
                </c:pt>
                <c:pt idx="53006">
                  <c:v>-8.570029382957884</c:v>
                </c:pt>
                <c:pt idx="53007">
                  <c:v>-11.630754162585701</c:v>
                </c:pt>
                <c:pt idx="53008">
                  <c:v>-13.161116552399609</c:v>
                </c:pt>
                <c:pt idx="53009">
                  <c:v>-13.773261508325172</c:v>
                </c:pt>
                <c:pt idx="53010">
                  <c:v>-11.018609206660138</c:v>
                </c:pt>
                <c:pt idx="53011">
                  <c:v>-12.855044074436828</c:v>
                </c:pt>
                <c:pt idx="53012">
                  <c:v>-7.6518119490695398</c:v>
                </c:pt>
                <c:pt idx="53013">
                  <c:v>-11.018609206660138</c:v>
                </c:pt>
                <c:pt idx="53014">
                  <c:v>-15.30362389813908</c:v>
                </c:pt>
                <c:pt idx="53015">
                  <c:v>-15.60969637610186</c:v>
                </c:pt>
                <c:pt idx="53016">
                  <c:v>-15.915768854064645</c:v>
                </c:pt>
                <c:pt idx="53017">
                  <c:v>-13.467189030362391</c:v>
                </c:pt>
                <c:pt idx="53018">
                  <c:v>-10.712536728697357</c:v>
                </c:pt>
                <c:pt idx="53019">
                  <c:v>-11.018609206660138</c:v>
                </c:pt>
                <c:pt idx="53020">
                  <c:v>-13.161116552399609</c:v>
                </c:pt>
                <c:pt idx="53021">
                  <c:v>-12.242899118511264</c:v>
                </c:pt>
                <c:pt idx="53022">
                  <c:v>-13.467189030362391</c:v>
                </c:pt>
                <c:pt idx="53023">
                  <c:v>-10.406464250734574</c:v>
                </c:pt>
                <c:pt idx="53024">
                  <c:v>-6.1214495592556322</c:v>
                </c:pt>
                <c:pt idx="53025">
                  <c:v>-10.406464250734574</c:v>
                </c:pt>
                <c:pt idx="53026">
                  <c:v>-10.100391772771793</c:v>
                </c:pt>
                <c:pt idx="53027">
                  <c:v>-12.242899118511264</c:v>
                </c:pt>
                <c:pt idx="53028">
                  <c:v>-12.855044074436828</c:v>
                </c:pt>
                <c:pt idx="53029">
                  <c:v>-11.018609206660138</c:v>
                </c:pt>
                <c:pt idx="53030">
                  <c:v>-10.100391772771793</c:v>
                </c:pt>
                <c:pt idx="53031">
                  <c:v>-10.100391772771793</c:v>
                </c:pt>
                <c:pt idx="53032">
                  <c:v>-12.855044074436828</c:v>
                </c:pt>
                <c:pt idx="53033">
                  <c:v>-10.712536728697357</c:v>
                </c:pt>
                <c:pt idx="53034">
                  <c:v>-9.1821743388834491</c:v>
                </c:pt>
                <c:pt idx="53035">
                  <c:v>-8.2639569049951032</c:v>
                </c:pt>
                <c:pt idx="53036">
                  <c:v>-12.548971596474045</c:v>
                </c:pt>
                <c:pt idx="53037">
                  <c:v>-10.712536728697357</c:v>
                </c:pt>
                <c:pt idx="53038">
                  <c:v>-11.936826640548482</c:v>
                </c:pt>
                <c:pt idx="53039">
                  <c:v>-14.079333986287953</c:v>
                </c:pt>
                <c:pt idx="53040">
                  <c:v>-13.467189030362391</c:v>
                </c:pt>
                <c:pt idx="53041">
                  <c:v>-11.630754162585701</c:v>
                </c:pt>
                <c:pt idx="53042">
                  <c:v>-12.855044074436828</c:v>
                </c:pt>
                <c:pt idx="53043">
                  <c:v>-18.058276199804116</c:v>
                </c:pt>
                <c:pt idx="53044">
                  <c:v>-18.364348677766898</c:v>
                </c:pt>
                <c:pt idx="53045">
                  <c:v>-14.691478942213516</c:v>
                </c:pt>
                <c:pt idx="53046">
                  <c:v>-17.140058765915768</c:v>
                </c:pt>
                <c:pt idx="53047">
                  <c:v>-15.60969637610186</c:v>
                </c:pt>
                <c:pt idx="53048">
                  <c:v>-13.467189030362391</c:v>
                </c:pt>
                <c:pt idx="53049">
                  <c:v>-13.161116552399609</c:v>
                </c:pt>
                <c:pt idx="53050">
                  <c:v>-15.30362389813908</c:v>
                </c:pt>
                <c:pt idx="53051">
                  <c:v>-14.385406464250735</c:v>
                </c:pt>
                <c:pt idx="53052">
                  <c:v>-14.9975514201763</c:v>
                </c:pt>
                <c:pt idx="53053">
                  <c:v>-12.548971596474045</c:v>
                </c:pt>
                <c:pt idx="53054">
                  <c:v>-12.242899118511264</c:v>
                </c:pt>
                <c:pt idx="53055">
                  <c:v>-15.60969637610186</c:v>
                </c:pt>
                <c:pt idx="53056">
                  <c:v>-15.915768854064645</c:v>
                </c:pt>
                <c:pt idx="53057">
                  <c:v>-20.812928501469148</c:v>
                </c:pt>
                <c:pt idx="53058">
                  <c:v>-22.037218413320275</c:v>
                </c:pt>
                <c:pt idx="53059">
                  <c:v>-18.364348677766898</c:v>
                </c:pt>
                <c:pt idx="53060">
                  <c:v>-17.752203721841333</c:v>
                </c:pt>
                <c:pt idx="53061">
                  <c:v>-17.446131243878551</c:v>
                </c:pt>
                <c:pt idx="53062">
                  <c:v>-15.30362389813908</c:v>
                </c:pt>
                <c:pt idx="53063">
                  <c:v>-13.467189030362391</c:v>
                </c:pt>
                <c:pt idx="53064">
                  <c:v>-11.32468168462292</c:v>
                </c:pt>
                <c:pt idx="53065">
                  <c:v>-12.548971596474045</c:v>
                </c:pt>
                <c:pt idx="53066">
                  <c:v>-15.30362389813908</c:v>
                </c:pt>
                <c:pt idx="53067">
                  <c:v>-13.773261508325172</c:v>
                </c:pt>
                <c:pt idx="53068">
                  <c:v>-14.9975514201763</c:v>
                </c:pt>
                <c:pt idx="53069">
                  <c:v>-17.140058765915768</c:v>
                </c:pt>
                <c:pt idx="53070">
                  <c:v>-16.527913809990206</c:v>
                </c:pt>
                <c:pt idx="53071">
                  <c:v>-17.140058765915768</c:v>
                </c:pt>
                <c:pt idx="53072">
                  <c:v>-14.691478942213516</c:v>
                </c:pt>
                <c:pt idx="53073">
                  <c:v>-17.446131243878551</c:v>
                </c:pt>
                <c:pt idx="53074">
                  <c:v>-15.30362389813908</c:v>
                </c:pt>
                <c:pt idx="53075">
                  <c:v>-13.161116552399609</c:v>
                </c:pt>
                <c:pt idx="53076">
                  <c:v>-9.1821743388834491</c:v>
                </c:pt>
                <c:pt idx="53077">
                  <c:v>-9.7943192948090125</c:v>
                </c:pt>
                <c:pt idx="53078">
                  <c:v>-11.018609206660138</c:v>
                </c:pt>
                <c:pt idx="53079">
                  <c:v>-10.100391772771793</c:v>
                </c:pt>
                <c:pt idx="53080">
                  <c:v>-11.32468168462292</c:v>
                </c:pt>
                <c:pt idx="53081">
                  <c:v>-9.1821743388834491</c:v>
                </c:pt>
                <c:pt idx="53082">
                  <c:v>-11.936826640548482</c:v>
                </c:pt>
                <c:pt idx="53083">
                  <c:v>-15.915768854064645</c:v>
                </c:pt>
                <c:pt idx="53084">
                  <c:v>-13.773261508325172</c:v>
                </c:pt>
                <c:pt idx="53085">
                  <c:v>-14.691478942213516</c:v>
                </c:pt>
                <c:pt idx="53086">
                  <c:v>-11.936826640548482</c:v>
                </c:pt>
                <c:pt idx="53087">
                  <c:v>-14.079333986287953</c:v>
                </c:pt>
                <c:pt idx="53088">
                  <c:v>-12.548971596474045</c:v>
                </c:pt>
                <c:pt idx="53089">
                  <c:v>-9.7943192948090125</c:v>
                </c:pt>
                <c:pt idx="53090">
                  <c:v>-11.32468168462292</c:v>
                </c:pt>
                <c:pt idx="53091">
                  <c:v>-11.32468168462292</c:v>
                </c:pt>
                <c:pt idx="53092">
                  <c:v>-7.9578844270323223</c:v>
                </c:pt>
                <c:pt idx="53093">
                  <c:v>-7.9578844270323223</c:v>
                </c:pt>
                <c:pt idx="53094">
                  <c:v>-11.630754162585701</c:v>
                </c:pt>
                <c:pt idx="53095">
                  <c:v>-10.100391772771793</c:v>
                </c:pt>
                <c:pt idx="53096">
                  <c:v>-6.1214495592556322</c:v>
                </c:pt>
                <c:pt idx="53097">
                  <c:v>-5.8153770812928505</c:v>
                </c:pt>
                <c:pt idx="53098">
                  <c:v>-5.8153770812928505</c:v>
                </c:pt>
                <c:pt idx="53099">
                  <c:v>-10.100391772771793</c:v>
                </c:pt>
                <c:pt idx="53100">
                  <c:v>-9.7943192948090125</c:v>
                </c:pt>
                <c:pt idx="53101">
                  <c:v>-7.3457394711067581</c:v>
                </c:pt>
                <c:pt idx="53102">
                  <c:v>-8.2639569049951032</c:v>
                </c:pt>
                <c:pt idx="53103">
                  <c:v>-10.712536728697357</c:v>
                </c:pt>
                <c:pt idx="53104">
                  <c:v>-8.570029382957884</c:v>
                </c:pt>
                <c:pt idx="53105">
                  <c:v>-11.630754162585701</c:v>
                </c:pt>
                <c:pt idx="53106">
                  <c:v>-11.630754162585701</c:v>
                </c:pt>
                <c:pt idx="53107">
                  <c:v>-11.018609206660138</c:v>
                </c:pt>
                <c:pt idx="53108">
                  <c:v>-11.32468168462292</c:v>
                </c:pt>
                <c:pt idx="53109">
                  <c:v>-12.242899118511264</c:v>
                </c:pt>
                <c:pt idx="53110">
                  <c:v>-11.32468168462292</c:v>
                </c:pt>
                <c:pt idx="53111">
                  <c:v>-10.100391772771793</c:v>
                </c:pt>
                <c:pt idx="53112">
                  <c:v>-11.936826640548482</c:v>
                </c:pt>
                <c:pt idx="53113">
                  <c:v>-8.2639569049951032</c:v>
                </c:pt>
                <c:pt idx="53114">
                  <c:v>-8.8761018609206666</c:v>
                </c:pt>
                <c:pt idx="53115">
                  <c:v>-12.242899118511264</c:v>
                </c:pt>
                <c:pt idx="53116">
                  <c:v>-12.242899118511264</c:v>
                </c:pt>
                <c:pt idx="53117">
                  <c:v>-11.936826640548482</c:v>
                </c:pt>
                <c:pt idx="53118">
                  <c:v>-13.773261508325172</c:v>
                </c:pt>
                <c:pt idx="53119">
                  <c:v>-15.60969637610186</c:v>
                </c:pt>
                <c:pt idx="53120">
                  <c:v>-12.548971596474045</c:v>
                </c:pt>
                <c:pt idx="53121">
                  <c:v>-10.712536728697357</c:v>
                </c:pt>
                <c:pt idx="53122">
                  <c:v>-11.936826640548482</c:v>
                </c:pt>
                <c:pt idx="53123">
                  <c:v>-13.161116552399609</c:v>
                </c:pt>
                <c:pt idx="53124">
                  <c:v>-13.161116552399609</c:v>
                </c:pt>
                <c:pt idx="53125">
                  <c:v>-13.161116552399609</c:v>
                </c:pt>
                <c:pt idx="53126">
                  <c:v>-11.018609206660138</c:v>
                </c:pt>
                <c:pt idx="53127">
                  <c:v>-11.018609206660138</c:v>
                </c:pt>
                <c:pt idx="53128">
                  <c:v>-12.855044074436828</c:v>
                </c:pt>
                <c:pt idx="53129">
                  <c:v>-12.242899118511264</c:v>
                </c:pt>
                <c:pt idx="53130">
                  <c:v>-11.936826640548482</c:v>
                </c:pt>
                <c:pt idx="53131">
                  <c:v>-13.161116552399609</c:v>
                </c:pt>
                <c:pt idx="53132">
                  <c:v>-12.242899118511264</c:v>
                </c:pt>
                <c:pt idx="53133">
                  <c:v>-13.467189030362391</c:v>
                </c:pt>
                <c:pt idx="53134">
                  <c:v>-11.936826640548482</c:v>
                </c:pt>
                <c:pt idx="53135">
                  <c:v>-8.570029382957884</c:v>
                </c:pt>
                <c:pt idx="53136">
                  <c:v>-8.8761018609206666</c:v>
                </c:pt>
                <c:pt idx="53137">
                  <c:v>-5.5093046033300688</c:v>
                </c:pt>
                <c:pt idx="53138">
                  <c:v>-9.1821743388834491</c:v>
                </c:pt>
                <c:pt idx="53139">
                  <c:v>-11.936826640548482</c:v>
                </c:pt>
                <c:pt idx="53140">
                  <c:v>-12.548971596474045</c:v>
                </c:pt>
                <c:pt idx="53141">
                  <c:v>-11.018609206660138</c:v>
                </c:pt>
                <c:pt idx="53142">
                  <c:v>-13.161116552399609</c:v>
                </c:pt>
                <c:pt idx="53143">
                  <c:v>-15.30362389813908</c:v>
                </c:pt>
                <c:pt idx="53144">
                  <c:v>-13.161116552399609</c:v>
                </c:pt>
                <c:pt idx="53145">
                  <c:v>-14.079333986287953</c:v>
                </c:pt>
                <c:pt idx="53146">
                  <c:v>-12.548971596474045</c:v>
                </c:pt>
                <c:pt idx="53147">
                  <c:v>-11.936826640548482</c:v>
                </c:pt>
                <c:pt idx="53148">
                  <c:v>-10.100391772771793</c:v>
                </c:pt>
                <c:pt idx="53149">
                  <c:v>-13.467189030362391</c:v>
                </c:pt>
                <c:pt idx="53150">
                  <c:v>-12.855044074436828</c:v>
                </c:pt>
                <c:pt idx="53151">
                  <c:v>-9.7943192948090125</c:v>
                </c:pt>
                <c:pt idx="53152">
                  <c:v>-10.712536728697357</c:v>
                </c:pt>
                <c:pt idx="53153">
                  <c:v>-10.100391772771793</c:v>
                </c:pt>
                <c:pt idx="53154">
                  <c:v>-9.1821743388834491</c:v>
                </c:pt>
                <c:pt idx="53155">
                  <c:v>-8.8761018609206666</c:v>
                </c:pt>
                <c:pt idx="53156">
                  <c:v>-11.630754162585701</c:v>
                </c:pt>
                <c:pt idx="53157">
                  <c:v>-13.161116552399609</c:v>
                </c:pt>
                <c:pt idx="53158">
                  <c:v>-14.691478942213516</c:v>
                </c:pt>
                <c:pt idx="53159">
                  <c:v>-11.630754162585701</c:v>
                </c:pt>
                <c:pt idx="53160">
                  <c:v>-12.242899118511264</c:v>
                </c:pt>
                <c:pt idx="53161">
                  <c:v>-5.2032321253672871</c:v>
                </c:pt>
                <c:pt idx="53162">
                  <c:v>-8.8761018609206666</c:v>
                </c:pt>
                <c:pt idx="53163">
                  <c:v>-8.2639569049951032</c:v>
                </c:pt>
                <c:pt idx="53164">
                  <c:v>-7.9578844270323223</c:v>
                </c:pt>
                <c:pt idx="53165">
                  <c:v>-7.6518119490695398</c:v>
                </c:pt>
                <c:pt idx="53166">
                  <c:v>-8.8761018609206666</c:v>
                </c:pt>
                <c:pt idx="53167">
                  <c:v>-11.630754162585701</c:v>
                </c:pt>
                <c:pt idx="53168">
                  <c:v>-11.018609206660138</c:v>
                </c:pt>
                <c:pt idx="53169">
                  <c:v>-8.570029382957884</c:v>
                </c:pt>
                <c:pt idx="53170">
                  <c:v>-8.570029382957884</c:v>
                </c:pt>
                <c:pt idx="53171">
                  <c:v>-6.1214495592556322</c:v>
                </c:pt>
                <c:pt idx="53172">
                  <c:v>-6.1214495592556322</c:v>
                </c:pt>
                <c:pt idx="53173">
                  <c:v>-7.6518119490695398</c:v>
                </c:pt>
                <c:pt idx="53174">
                  <c:v>-5.8153770812928505</c:v>
                </c:pt>
                <c:pt idx="53175">
                  <c:v>-6.1214495592556322</c:v>
                </c:pt>
                <c:pt idx="53176">
                  <c:v>-8.2639569049951032</c:v>
                </c:pt>
                <c:pt idx="53177">
                  <c:v>-7.0396669931439764</c:v>
                </c:pt>
                <c:pt idx="53178">
                  <c:v>-5.2032321253672871</c:v>
                </c:pt>
                <c:pt idx="53179">
                  <c:v>-7.9578844270323223</c:v>
                </c:pt>
                <c:pt idx="53180">
                  <c:v>-5.5093046033300688</c:v>
                </c:pt>
                <c:pt idx="53181">
                  <c:v>-6.4275220372184139</c:v>
                </c:pt>
                <c:pt idx="53182">
                  <c:v>-4.285014691478942</c:v>
                </c:pt>
                <c:pt idx="53183">
                  <c:v>-6.7335945151811956</c:v>
                </c:pt>
                <c:pt idx="53184">
                  <c:v>-8.8761018609206666</c:v>
                </c:pt>
                <c:pt idx="53185">
                  <c:v>-11.32468168462292</c:v>
                </c:pt>
                <c:pt idx="53186">
                  <c:v>-10.100391772771793</c:v>
                </c:pt>
                <c:pt idx="53187">
                  <c:v>-7.9578844270323223</c:v>
                </c:pt>
                <c:pt idx="53188">
                  <c:v>-3.3667972575905978</c:v>
                </c:pt>
                <c:pt idx="53189">
                  <c:v>-5.5093046033300688</c:v>
                </c:pt>
                <c:pt idx="53190">
                  <c:v>-9.1821743388834491</c:v>
                </c:pt>
                <c:pt idx="53191">
                  <c:v>-8.8761018609206666</c:v>
                </c:pt>
                <c:pt idx="53192">
                  <c:v>-6.4275220372184139</c:v>
                </c:pt>
                <c:pt idx="53193">
                  <c:v>-11.936826640548482</c:v>
                </c:pt>
                <c:pt idx="53194">
                  <c:v>-7.6518119490695398</c:v>
                </c:pt>
                <c:pt idx="53195">
                  <c:v>-8.570029382957884</c:v>
                </c:pt>
                <c:pt idx="53196">
                  <c:v>-9.1821743388834491</c:v>
                </c:pt>
                <c:pt idx="53197">
                  <c:v>-11.32468168462292</c:v>
                </c:pt>
                <c:pt idx="53198">
                  <c:v>-16.527913809990206</c:v>
                </c:pt>
                <c:pt idx="53199">
                  <c:v>-12.548971596474045</c:v>
                </c:pt>
                <c:pt idx="53200">
                  <c:v>-12.855044074436828</c:v>
                </c:pt>
                <c:pt idx="53201">
                  <c:v>-9.7943192948090125</c:v>
                </c:pt>
                <c:pt idx="53202">
                  <c:v>-10.406464250734574</c:v>
                </c:pt>
                <c:pt idx="53203">
                  <c:v>-11.018609206660138</c:v>
                </c:pt>
                <c:pt idx="53204">
                  <c:v>-12.242899118511264</c:v>
                </c:pt>
                <c:pt idx="53205">
                  <c:v>-11.018609206660138</c:v>
                </c:pt>
                <c:pt idx="53206">
                  <c:v>-10.100391772771793</c:v>
                </c:pt>
                <c:pt idx="53207">
                  <c:v>-10.406464250734574</c:v>
                </c:pt>
                <c:pt idx="53208">
                  <c:v>-11.936826640548482</c:v>
                </c:pt>
                <c:pt idx="53209">
                  <c:v>-11.936826640548482</c:v>
                </c:pt>
                <c:pt idx="53210">
                  <c:v>-9.1821743388834491</c:v>
                </c:pt>
                <c:pt idx="53211">
                  <c:v>-6.1214495592556322</c:v>
                </c:pt>
                <c:pt idx="53212">
                  <c:v>-6.1214495592556322</c:v>
                </c:pt>
                <c:pt idx="53213">
                  <c:v>-7.9578844270323223</c:v>
                </c:pt>
                <c:pt idx="53214">
                  <c:v>-7.6518119490695398</c:v>
                </c:pt>
                <c:pt idx="53215">
                  <c:v>-10.406464250734574</c:v>
                </c:pt>
                <c:pt idx="53216">
                  <c:v>-11.018609206660138</c:v>
                </c:pt>
                <c:pt idx="53217">
                  <c:v>-6.4275220372184139</c:v>
                </c:pt>
                <c:pt idx="53218">
                  <c:v>-11.018609206660138</c:v>
                </c:pt>
                <c:pt idx="53219">
                  <c:v>-8.8761018609206666</c:v>
                </c:pt>
                <c:pt idx="53220">
                  <c:v>-11.936826640548482</c:v>
                </c:pt>
                <c:pt idx="53221">
                  <c:v>-11.018609206660138</c:v>
                </c:pt>
                <c:pt idx="53222">
                  <c:v>-7.6518119490695398</c:v>
                </c:pt>
                <c:pt idx="53223">
                  <c:v>-7.9578844270323223</c:v>
                </c:pt>
                <c:pt idx="53224">
                  <c:v>-5.8153770812928505</c:v>
                </c:pt>
                <c:pt idx="53225">
                  <c:v>-7.3457394711067581</c:v>
                </c:pt>
                <c:pt idx="53226">
                  <c:v>-7.0396669931439764</c:v>
                </c:pt>
                <c:pt idx="53227">
                  <c:v>-6.7335945151811956</c:v>
                </c:pt>
                <c:pt idx="53228">
                  <c:v>-10.100391772771793</c:v>
                </c:pt>
                <c:pt idx="53229">
                  <c:v>-12.855044074436828</c:v>
                </c:pt>
                <c:pt idx="53230">
                  <c:v>-11.630754162585701</c:v>
                </c:pt>
                <c:pt idx="53231">
                  <c:v>-11.630754162585701</c:v>
                </c:pt>
                <c:pt idx="53232">
                  <c:v>-9.1821743388834491</c:v>
                </c:pt>
                <c:pt idx="53233">
                  <c:v>-9.7943192948090125</c:v>
                </c:pt>
                <c:pt idx="53234">
                  <c:v>-7.6518119490695398</c:v>
                </c:pt>
                <c:pt idx="53235">
                  <c:v>-7.3457394711067581</c:v>
                </c:pt>
                <c:pt idx="53236">
                  <c:v>-6.7335945151811956</c:v>
                </c:pt>
                <c:pt idx="53237">
                  <c:v>-8.570029382957884</c:v>
                </c:pt>
                <c:pt idx="53238">
                  <c:v>-7.3457394711067581</c:v>
                </c:pt>
                <c:pt idx="53239">
                  <c:v>-8.570029382957884</c:v>
                </c:pt>
                <c:pt idx="53240">
                  <c:v>-7.3457394711067581</c:v>
                </c:pt>
                <c:pt idx="53241">
                  <c:v>-7.3457394711067581</c:v>
                </c:pt>
                <c:pt idx="53242">
                  <c:v>-7.0396669931439764</c:v>
                </c:pt>
                <c:pt idx="53243">
                  <c:v>-7.3457394711067581</c:v>
                </c:pt>
                <c:pt idx="53244">
                  <c:v>-5.5093046033300688</c:v>
                </c:pt>
                <c:pt idx="53245">
                  <c:v>-5.5093046033300688</c:v>
                </c:pt>
                <c:pt idx="53246">
                  <c:v>-5.5093046033300688</c:v>
                </c:pt>
                <c:pt idx="53247">
                  <c:v>-5.5093046033300688</c:v>
                </c:pt>
                <c:pt idx="53248">
                  <c:v>-6.1214495592556322</c:v>
                </c:pt>
                <c:pt idx="53249">
                  <c:v>-6.7335945151811956</c:v>
                </c:pt>
                <c:pt idx="53250">
                  <c:v>-7.9578844270323223</c:v>
                </c:pt>
                <c:pt idx="53251">
                  <c:v>-11.32468168462292</c:v>
                </c:pt>
                <c:pt idx="53252">
                  <c:v>-9.1821743388834491</c:v>
                </c:pt>
                <c:pt idx="53253">
                  <c:v>-6.1214495592556322</c:v>
                </c:pt>
                <c:pt idx="53254">
                  <c:v>-7.6518119490695398</c:v>
                </c:pt>
                <c:pt idx="53255">
                  <c:v>-7.9578844270323223</c:v>
                </c:pt>
                <c:pt idx="53256">
                  <c:v>-7.0396669931439764</c:v>
                </c:pt>
                <c:pt idx="53257">
                  <c:v>-8.570029382957884</c:v>
                </c:pt>
                <c:pt idx="53258">
                  <c:v>-11.32468168462292</c:v>
                </c:pt>
                <c:pt idx="53259">
                  <c:v>-8.570029382957884</c:v>
                </c:pt>
                <c:pt idx="53260">
                  <c:v>-8.570029382957884</c:v>
                </c:pt>
                <c:pt idx="53261">
                  <c:v>-11.018609206660138</c:v>
                </c:pt>
                <c:pt idx="53262">
                  <c:v>-13.161116552399609</c:v>
                </c:pt>
                <c:pt idx="53263">
                  <c:v>-16.833986287952989</c:v>
                </c:pt>
                <c:pt idx="53264">
                  <c:v>-18.364348677766898</c:v>
                </c:pt>
                <c:pt idx="53265">
                  <c:v>-14.079333986287953</c:v>
                </c:pt>
                <c:pt idx="53266">
                  <c:v>-11.32468168462292</c:v>
                </c:pt>
                <c:pt idx="53267">
                  <c:v>-13.161116552399609</c:v>
                </c:pt>
                <c:pt idx="53268">
                  <c:v>-8.570029382957884</c:v>
                </c:pt>
                <c:pt idx="53269">
                  <c:v>-8.8761018609206666</c:v>
                </c:pt>
                <c:pt idx="53270">
                  <c:v>-10.712536728697357</c:v>
                </c:pt>
                <c:pt idx="53271">
                  <c:v>-10.712536728697357</c:v>
                </c:pt>
                <c:pt idx="53272">
                  <c:v>-11.32468168462292</c:v>
                </c:pt>
                <c:pt idx="53273">
                  <c:v>-11.018609206660138</c:v>
                </c:pt>
                <c:pt idx="53274">
                  <c:v>-11.936826640548482</c:v>
                </c:pt>
                <c:pt idx="53275">
                  <c:v>-12.548971596474045</c:v>
                </c:pt>
                <c:pt idx="53276">
                  <c:v>-11.018609206660138</c:v>
                </c:pt>
                <c:pt idx="53277">
                  <c:v>-11.936826640548482</c:v>
                </c:pt>
                <c:pt idx="53278">
                  <c:v>-13.467189030362391</c:v>
                </c:pt>
                <c:pt idx="53279">
                  <c:v>-12.548971596474045</c:v>
                </c:pt>
                <c:pt idx="53280">
                  <c:v>-11.936826640548482</c:v>
                </c:pt>
                <c:pt idx="53281">
                  <c:v>-12.548971596474045</c:v>
                </c:pt>
                <c:pt idx="53282">
                  <c:v>-14.385406464250735</c:v>
                </c:pt>
                <c:pt idx="53283">
                  <c:v>-14.385406464250735</c:v>
                </c:pt>
                <c:pt idx="53284">
                  <c:v>-11.630754162585701</c:v>
                </c:pt>
                <c:pt idx="53285">
                  <c:v>-10.406464250734574</c:v>
                </c:pt>
                <c:pt idx="53286">
                  <c:v>-11.32468168462292</c:v>
                </c:pt>
                <c:pt idx="53287">
                  <c:v>-11.32468168462292</c:v>
                </c:pt>
                <c:pt idx="53288">
                  <c:v>-12.855044074436828</c:v>
                </c:pt>
                <c:pt idx="53289">
                  <c:v>-12.855044074436828</c:v>
                </c:pt>
                <c:pt idx="53290">
                  <c:v>-13.773261508325172</c:v>
                </c:pt>
                <c:pt idx="53291">
                  <c:v>-14.691478942213516</c:v>
                </c:pt>
                <c:pt idx="53292">
                  <c:v>-15.30362389813908</c:v>
                </c:pt>
                <c:pt idx="53293">
                  <c:v>-12.242899118511264</c:v>
                </c:pt>
                <c:pt idx="53294">
                  <c:v>-12.242899118511264</c:v>
                </c:pt>
                <c:pt idx="53295">
                  <c:v>-12.548971596474045</c:v>
                </c:pt>
                <c:pt idx="53296">
                  <c:v>-12.548971596474045</c:v>
                </c:pt>
                <c:pt idx="53297">
                  <c:v>-11.018609206660138</c:v>
                </c:pt>
                <c:pt idx="53298">
                  <c:v>-10.406464250734574</c:v>
                </c:pt>
                <c:pt idx="53299">
                  <c:v>-11.32468168462292</c:v>
                </c:pt>
                <c:pt idx="53300">
                  <c:v>-11.32468168462292</c:v>
                </c:pt>
                <c:pt idx="53301">
                  <c:v>-12.548971596474045</c:v>
                </c:pt>
                <c:pt idx="53302">
                  <c:v>-11.936826640548482</c:v>
                </c:pt>
                <c:pt idx="53303">
                  <c:v>-14.9975514201763</c:v>
                </c:pt>
                <c:pt idx="53304">
                  <c:v>-12.855044074436828</c:v>
                </c:pt>
                <c:pt idx="53305">
                  <c:v>-11.018609206660138</c:v>
                </c:pt>
                <c:pt idx="53306">
                  <c:v>-11.32468168462292</c:v>
                </c:pt>
                <c:pt idx="53307">
                  <c:v>-11.32468168462292</c:v>
                </c:pt>
                <c:pt idx="53308">
                  <c:v>-14.385406464250735</c:v>
                </c:pt>
                <c:pt idx="53309">
                  <c:v>-15.915768854064645</c:v>
                </c:pt>
                <c:pt idx="53310">
                  <c:v>-14.691478942213516</c:v>
                </c:pt>
                <c:pt idx="53311">
                  <c:v>-14.385406464250735</c:v>
                </c:pt>
                <c:pt idx="53312">
                  <c:v>-14.691478942213516</c:v>
                </c:pt>
                <c:pt idx="53313">
                  <c:v>-19.588638589618025</c:v>
                </c:pt>
                <c:pt idx="53314">
                  <c:v>-14.691478942213516</c:v>
                </c:pt>
                <c:pt idx="53315">
                  <c:v>-11.630754162585701</c:v>
                </c:pt>
                <c:pt idx="53316">
                  <c:v>-11.630754162585701</c:v>
                </c:pt>
                <c:pt idx="53317">
                  <c:v>-14.079333986287953</c:v>
                </c:pt>
                <c:pt idx="53318">
                  <c:v>-11.936826640548482</c:v>
                </c:pt>
                <c:pt idx="53319">
                  <c:v>-13.161116552399609</c:v>
                </c:pt>
                <c:pt idx="53320">
                  <c:v>-11.32468168462292</c:v>
                </c:pt>
                <c:pt idx="53321">
                  <c:v>-11.018609206660138</c:v>
                </c:pt>
                <c:pt idx="53322">
                  <c:v>-11.630754162585701</c:v>
                </c:pt>
                <c:pt idx="53323">
                  <c:v>-12.548971596474045</c:v>
                </c:pt>
                <c:pt idx="53324">
                  <c:v>-11.018609206660138</c:v>
                </c:pt>
                <c:pt idx="53325">
                  <c:v>-11.630754162585701</c:v>
                </c:pt>
                <c:pt idx="53326">
                  <c:v>-14.385406464250735</c:v>
                </c:pt>
                <c:pt idx="53327">
                  <c:v>-14.079333986287953</c:v>
                </c:pt>
                <c:pt idx="53328">
                  <c:v>-15.60969637610186</c:v>
                </c:pt>
                <c:pt idx="53329">
                  <c:v>-12.548971596474045</c:v>
                </c:pt>
                <c:pt idx="53330">
                  <c:v>-11.018609206660138</c:v>
                </c:pt>
                <c:pt idx="53331">
                  <c:v>-11.32468168462292</c:v>
                </c:pt>
                <c:pt idx="53332">
                  <c:v>-12.548971596474045</c:v>
                </c:pt>
                <c:pt idx="53333">
                  <c:v>-9.1821743388834491</c:v>
                </c:pt>
                <c:pt idx="53334">
                  <c:v>-10.406464250734574</c:v>
                </c:pt>
                <c:pt idx="53335">
                  <c:v>-13.467189030362391</c:v>
                </c:pt>
                <c:pt idx="53336">
                  <c:v>-13.467189030362391</c:v>
                </c:pt>
                <c:pt idx="53337">
                  <c:v>-10.100391772771793</c:v>
                </c:pt>
                <c:pt idx="53338">
                  <c:v>-14.691478942213516</c:v>
                </c:pt>
                <c:pt idx="53339">
                  <c:v>-11.936826640548482</c:v>
                </c:pt>
                <c:pt idx="53340">
                  <c:v>-9.1821743388834491</c:v>
                </c:pt>
                <c:pt idx="53341">
                  <c:v>-8.8761018609206666</c:v>
                </c:pt>
                <c:pt idx="53342">
                  <c:v>-8.570029382957884</c:v>
                </c:pt>
                <c:pt idx="53343">
                  <c:v>-10.100391772771793</c:v>
                </c:pt>
                <c:pt idx="53344">
                  <c:v>-11.018609206660138</c:v>
                </c:pt>
                <c:pt idx="53345">
                  <c:v>-11.936826640548482</c:v>
                </c:pt>
                <c:pt idx="53346">
                  <c:v>-11.936826640548482</c:v>
                </c:pt>
                <c:pt idx="53347">
                  <c:v>-10.406464250734574</c:v>
                </c:pt>
                <c:pt idx="53348">
                  <c:v>-10.406464250734574</c:v>
                </c:pt>
                <c:pt idx="53349">
                  <c:v>-10.406464250734574</c:v>
                </c:pt>
                <c:pt idx="53350">
                  <c:v>-11.630754162585701</c:v>
                </c:pt>
                <c:pt idx="53351">
                  <c:v>-7.9578844270323223</c:v>
                </c:pt>
                <c:pt idx="53352">
                  <c:v>-8.8761018609206666</c:v>
                </c:pt>
                <c:pt idx="53353">
                  <c:v>-7.9578844270323223</c:v>
                </c:pt>
                <c:pt idx="53354">
                  <c:v>-7.3457394711067581</c:v>
                </c:pt>
                <c:pt idx="53355">
                  <c:v>-6.1214495592556322</c:v>
                </c:pt>
                <c:pt idx="53356">
                  <c:v>-7.6518119490695398</c:v>
                </c:pt>
                <c:pt idx="53357">
                  <c:v>-14.691478942213516</c:v>
                </c:pt>
                <c:pt idx="53358">
                  <c:v>-11.936826640548482</c:v>
                </c:pt>
                <c:pt idx="53359">
                  <c:v>-11.936826640548482</c:v>
                </c:pt>
                <c:pt idx="53360">
                  <c:v>-11.630754162585701</c:v>
                </c:pt>
                <c:pt idx="53361">
                  <c:v>-12.242899118511264</c:v>
                </c:pt>
                <c:pt idx="53362">
                  <c:v>-11.630754162585701</c:v>
                </c:pt>
                <c:pt idx="53363">
                  <c:v>-11.32468168462292</c:v>
                </c:pt>
                <c:pt idx="53364">
                  <c:v>-11.32468168462292</c:v>
                </c:pt>
                <c:pt idx="53365">
                  <c:v>-13.773261508325172</c:v>
                </c:pt>
                <c:pt idx="53366">
                  <c:v>-12.242899118511264</c:v>
                </c:pt>
                <c:pt idx="53367">
                  <c:v>-10.100391772771793</c:v>
                </c:pt>
                <c:pt idx="53368">
                  <c:v>-10.100391772771793</c:v>
                </c:pt>
                <c:pt idx="53369">
                  <c:v>-13.467189030362391</c:v>
                </c:pt>
                <c:pt idx="53370">
                  <c:v>-12.242899118511264</c:v>
                </c:pt>
                <c:pt idx="53371">
                  <c:v>-15.30362389813908</c:v>
                </c:pt>
                <c:pt idx="53372">
                  <c:v>-13.161116552399609</c:v>
                </c:pt>
                <c:pt idx="53373">
                  <c:v>-13.773261508325172</c:v>
                </c:pt>
                <c:pt idx="53374">
                  <c:v>-14.385406464250735</c:v>
                </c:pt>
                <c:pt idx="53375">
                  <c:v>-10.406464250734574</c:v>
                </c:pt>
                <c:pt idx="53376">
                  <c:v>-11.018609206660138</c:v>
                </c:pt>
                <c:pt idx="53377">
                  <c:v>-15.60969637610186</c:v>
                </c:pt>
                <c:pt idx="53378">
                  <c:v>-15.915768854064645</c:v>
                </c:pt>
                <c:pt idx="53379">
                  <c:v>-14.9975514201763</c:v>
                </c:pt>
                <c:pt idx="53380">
                  <c:v>-15.60969637610186</c:v>
                </c:pt>
                <c:pt idx="53381">
                  <c:v>-18.364348677766898</c:v>
                </c:pt>
                <c:pt idx="53382">
                  <c:v>-12.855044074436828</c:v>
                </c:pt>
                <c:pt idx="53383">
                  <c:v>-12.242899118511264</c:v>
                </c:pt>
                <c:pt idx="53384">
                  <c:v>-13.467189030362391</c:v>
                </c:pt>
                <c:pt idx="53385">
                  <c:v>-11.936826640548482</c:v>
                </c:pt>
                <c:pt idx="53386">
                  <c:v>-12.242899118511264</c:v>
                </c:pt>
                <c:pt idx="53387">
                  <c:v>-12.548971596474045</c:v>
                </c:pt>
                <c:pt idx="53388">
                  <c:v>-7.3457394711067581</c:v>
                </c:pt>
                <c:pt idx="53389">
                  <c:v>-8.8761018609206666</c:v>
                </c:pt>
                <c:pt idx="53390">
                  <c:v>-8.2639569049951032</c:v>
                </c:pt>
                <c:pt idx="53391">
                  <c:v>-5.8153770812928505</c:v>
                </c:pt>
                <c:pt idx="53392">
                  <c:v>-9.1821743388834491</c:v>
                </c:pt>
                <c:pt idx="53393">
                  <c:v>-9.7943192948090125</c:v>
                </c:pt>
                <c:pt idx="53394">
                  <c:v>-10.712536728697357</c:v>
                </c:pt>
                <c:pt idx="53395">
                  <c:v>-11.630754162585701</c:v>
                </c:pt>
                <c:pt idx="53396">
                  <c:v>-11.32468168462292</c:v>
                </c:pt>
                <c:pt idx="53397">
                  <c:v>-7.6518119490695398</c:v>
                </c:pt>
                <c:pt idx="53398">
                  <c:v>-11.32468168462292</c:v>
                </c:pt>
                <c:pt idx="53399">
                  <c:v>-9.1821743388834491</c:v>
                </c:pt>
                <c:pt idx="53400">
                  <c:v>-12.242899118511264</c:v>
                </c:pt>
                <c:pt idx="53401">
                  <c:v>-11.630754162585701</c:v>
                </c:pt>
                <c:pt idx="53402">
                  <c:v>-11.630754162585701</c:v>
                </c:pt>
                <c:pt idx="53403">
                  <c:v>-10.712536728697357</c:v>
                </c:pt>
                <c:pt idx="53404">
                  <c:v>-14.9975514201763</c:v>
                </c:pt>
                <c:pt idx="53405">
                  <c:v>-10.100391772771793</c:v>
                </c:pt>
                <c:pt idx="53406">
                  <c:v>-7.9578844270323223</c:v>
                </c:pt>
                <c:pt idx="53407">
                  <c:v>-6.1214495592556322</c:v>
                </c:pt>
                <c:pt idx="53408">
                  <c:v>-7.9578844270323223</c:v>
                </c:pt>
                <c:pt idx="53409">
                  <c:v>-8.2639569049951032</c:v>
                </c:pt>
                <c:pt idx="53410">
                  <c:v>-7.6518119490695398</c:v>
                </c:pt>
                <c:pt idx="53411">
                  <c:v>-5.5093046033300688</c:v>
                </c:pt>
                <c:pt idx="53412">
                  <c:v>-7.9578844270323223</c:v>
                </c:pt>
                <c:pt idx="53413">
                  <c:v>-12.548971596474045</c:v>
                </c:pt>
                <c:pt idx="53414">
                  <c:v>-9.7943192948090125</c:v>
                </c:pt>
                <c:pt idx="53415">
                  <c:v>-7.9578844270323223</c:v>
                </c:pt>
                <c:pt idx="53416">
                  <c:v>-9.7943192948090125</c:v>
                </c:pt>
                <c:pt idx="53417">
                  <c:v>-6.7335945151811956</c:v>
                </c:pt>
                <c:pt idx="53418">
                  <c:v>-9.1821743388834491</c:v>
                </c:pt>
                <c:pt idx="53419">
                  <c:v>-11.32468168462292</c:v>
                </c:pt>
                <c:pt idx="53420">
                  <c:v>-14.9975514201763</c:v>
                </c:pt>
                <c:pt idx="53421">
                  <c:v>-13.467189030362391</c:v>
                </c:pt>
                <c:pt idx="53422">
                  <c:v>-10.100391772771793</c:v>
                </c:pt>
                <c:pt idx="53423">
                  <c:v>-6.1214495592556322</c:v>
                </c:pt>
                <c:pt idx="53424">
                  <c:v>-8.8761018609206666</c:v>
                </c:pt>
                <c:pt idx="53425">
                  <c:v>-8.2639569049951032</c:v>
                </c:pt>
                <c:pt idx="53426">
                  <c:v>-5.8153770812928505</c:v>
                </c:pt>
                <c:pt idx="53427">
                  <c:v>-6.1214495592556322</c:v>
                </c:pt>
                <c:pt idx="53428">
                  <c:v>-7.0396669931439764</c:v>
                </c:pt>
                <c:pt idx="53429">
                  <c:v>-7.6518119490695398</c:v>
                </c:pt>
                <c:pt idx="53430">
                  <c:v>-6.4275220372184139</c:v>
                </c:pt>
                <c:pt idx="53431">
                  <c:v>-6.7335945151811956</c:v>
                </c:pt>
                <c:pt idx="53432">
                  <c:v>-10.100391772771793</c:v>
                </c:pt>
                <c:pt idx="53433">
                  <c:v>-8.8761018609206666</c:v>
                </c:pt>
                <c:pt idx="53434">
                  <c:v>-7.0396669931439764</c:v>
                </c:pt>
                <c:pt idx="53435">
                  <c:v>-3.9789422135161612</c:v>
                </c:pt>
                <c:pt idx="53436">
                  <c:v>-4.8971596474045063</c:v>
                </c:pt>
                <c:pt idx="53437">
                  <c:v>-3.0607247796278161</c:v>
                </c:pt>
                <c:pt idx="53438">
                  <c:v>-5.5093046033300688</c:v>
                </c:pt>
                <c:pt idx="53439">
                  <c:v>-5.8153770812928505</c:v>
                </c:pt>
                <c:pt idx="53440">
                  <c:v>-5.8153770812928505</c:v>
                </c:pt>
                <c:pt idx="53441">
                  <c:v>-10.100391772771793</c:v>
                </c:pt>
                <c:pt idx="53442">
                  <c:v>-7.0396669931439764</c:v>
                </c:pt>
                <c:pt idx="53443">
                  <c:v>-9.1821743388834491</c:v>
                </c:pt>
                <c:pt idx="53444">
                  <c:v>-6.4275220372184139</c:v>
                </c:pt>
                <c:pt idx="53445">
                  <c:v>-8.8761018609206666</c:v>
                </c:pt>
                <c:pt idx="53446">
                  <c:v>-5.2032321253672871</c:v>
                </c:pt>
                <c:pt idx="53447">
                  <c:v>-4.8971596474045063</c:v>
                </c:pt>
                <c:pt idx="53448">
                  <c:v>-4.5910871694417246</c:v>
                </c:pt>
                <c:pt idx="53449">
                  <c:v>-7.6518119490695398</c:v>
                </c:pt>
                <c:pt idx="53450">
                  <c:v>-12.855044074436828</c:v>
                </c:pt>
                <c:pt idx="53451">
                  <c:v>-11.630754162585701</c:v>
                </c:pt>
                <c:pt idx="53452">
                  <c:v>-11.018609206660138</c:v>
                </c:pt>
                <c:pt idx="53453">
                  <c:v>-10.100391772771793</c:v>
                </c:pt>
                <c:pt idx="53454">
                  <c:v>-8.8761018609206666</c:v>
                </c:pt>
                <c:pt idx="53455">
                  <c:v>-14.691478942213516</c:v>
                </c:pt>
                <c:pt idx="53456">
                  <c:v>-13.773261508325172</c:v>
                </c:pt>
                <c:pt idx="53457">
                  <c:v>-12.548971596474045</c:v>
                </c:pt>
                <c:pt idx="53458">
                  <c:v>-10.712536728697357</c:v>
                </c:pt>
                <c:pt idx="53459">
                  <c:v>-12.548971596474045</c:v>
                </c:pt>
                <c:pt idx="53460">
                  <c:v>-13.773261508325172</c:v>
                </c:pt>
                <c:pt idx="53461">
                  <c:v>-11.936826640548482</c:v>
                </c:pt>
                <c:pt idx="53462">
                  <c:v>-12.855044074436828</c:v>
                </c:pt>
                <c:pt idx="53463">
                  <c:v>-13.467189030362391</c:v>
                </c:pt>
                <c:pt idx="53464">
                  <c:v>-12.855044074436828</c:v>
                </c:pt>
                <c:pt idx="53465">
                  <c:v>-11.630754162585701</c:v>
                </c:pt>
                <c:pt idx="53466">
                  <c:v>-9.1821743388834491</c:v>
                </c:pt>
                <c:pt idx="53467">
                  <c:v>-12.242899118511264</c:v>
                </c:pt>
                <c:pt idx="53468">
                  <c:v>-10.100391772771793</c:v>
                </c:pt>
                <c:pt idx="53469">
                  <c:v>-10.712536728697357</c:v>
                </c:pt>
                <c:pt idx="53470">
                  <c:v>-13.773261508325172</c:v>
                </c:pt>
                <c:pt idx="53471">
                  <c:v>-13.161116552399609</c:v>
                </c:pt>
                <c:pt idx="53472">
                  <c:v>-16.527913809990206</c:v>
                </c:pt>
                <c:pt idx="53473">
                  <c:v>-14.691478942213516</c:v>
                </c:pt>
                <c:pt idx="53474">
                  <c:v>-14.9975514201763</c:v>
                </c:pt>
                <c:pt idx="53475">
                  <c:v>-14.691478942213516</c:v>
                </c:pt>
                <c:pt idx="53476">
                  <c:v>-13.467189030362391</c:v>
                </c:pt>
                <c:pt idx="53477">
                  <c:v>-13.467189030362391</c:v>
                </c:pt>
                <c:pt idx="53478">
                  <c:v>-11.32468168462292</c:v>
                </c:pt>
                <c:pt idx="53479">
                  <c:v>-11.936826640548482</c:v>
                </c:pt>
                <c:pt idx="53480">
                  <c:v>-11.630754162585701</c:v>
                </c:pt>
                <c:pt idx="53481">
                  <c:v>-12.855044074436828</c:v>
                </c:pt>
                <c:pt idx="53482">
                  <c:v>-12.548971596474045</c:v>
                </c:pt>
                <c:pt idx="53483">
                  <c:v>-11.32468168462292</c:v>
                </c:pt>
                <c:pt idx="53484">
                  <c:v>-11.32468168462292</c:v>
                </c:pt>
                <c:pt idx="53485">
                  <c:v>-12.242899118511264</c:v>
                </c:pt>
                <c:pt idx="53486">
                  <c:v>-13.773261508325172</c:v>
                </c:pt>
                <c:pt idx="53487">
                  <c:v>-13.773261508325172</c:v>
                </c:pt>
                <c:pt idx="53488">
                  <c:v>-12.242899118511264</c:v>
                </c:pt>
                <c:pt idx="53489">
                  <c:v>-11.630754162585701</c:v>
                </c:pt>
                <c:pt idx="53490">
                  <c:v>-15.30362389813908</c:v>
                </c:pt>
                <c:pt idx="53491">
                  <c:v>-15.915768854064645</c:v>
                </c:pt>
                <c:pt idx="53492">
                  <c:v>-14.385406464250735</c:v>
                </c:pt>
                <c:pt idx="53493">
                  <c:v>-16.527913809990206</c:v>
                </c:pt>
                <c:pt idx="53494">
                  <c:v>-14.9975514201763</c:v>
                </c:pt>
                <c:pt idx="53495">
                  <c:v>-13.773261508325172</c:v>
                </c:pt>
                <c:pt idx="53496">
                  <c:v>-14.9975514201763</c:v>
                </c:pt>
                <c:pt idx="53497">
                  <c:v>-15.30362389813908</c:v>
                </c:pt>
                <c:pt idx="53498">
                  <c:v>-15.30362389813908</c:v>
                </c:pt>
                <c:pt idx="53499">
                  <c:v>-13.773261508325172</c:v>
                </c:pt>
                <c:pt idx="53500">
                  <c:v>-13.161116552399609</c:v>
                </c:pt>
                <c:pt idx="53501">
                  <c:v>-11.018609206660138</c:v>
                </c:pt>
                <c:pt idx="53502">
                  <c:v>-15.30362389813908</c:v>
                </c:pt>
                <c:pt idx="53503">
                  <c:v>-11.630754162585701</c:v>
                </c:pt>
                <c:pt idx="53504">
                  <c:v>-9.7943192948090125</c:v>
                </c:pt>
                <c:pt idx="53505">
                  <c:v>-8.8761018609206666</c:v>
                </c:pt>
                <c:pt idx="53506">
                  <c:v>-10.712536728697357</c:v>
                </c:pt>
                <c:pt idx="53507">
                  <c:v>-10.100391772771793</c:v>
                </c:pt>
                <c:pt idx="53508">
                  <c:v>-9.1821743388834491</c:v>
                </c:pt>
                <c:pt idx="53509">
                  <c:v>-9.7943192948090125</c:v>
                </c:pt>
                <c:pt idx="53510">
                  <c:v>-9.1821743388834491</c:v>
                </c:pt>
                <c:pt idx="53511">
                  <c:v>-11.32468168462292</c:v>
                </c:pt>
                <c:pt idx="53512">
                  <c:v>-11.936826640548482</c:v>
                </c:pt>
                <c:pt idx="53513">
                  <c:v>-10.712536728697357</c:v>
                </c:pt>
                <c:pt idx="53514">
                  <c:v>-7.9578844270323223</c:v>
                </c:pt>
                <c:pt idx="53515">
                  <c:v>-11.630754162585701</c:v>
                </c:pt>
                <c:pt idx="53516">
                  <c:v>-11.630754162585701</c:v>
                </c:pt>
                <c:pt idx="53517">
                  <c:v>-9.1821743388834491</c:v>
                </c:pt>
                <c:pt idx="53518">
                  <c:v>-7.9578844270323223</c:v>
                </c:pt>
                <c:pt idx="53519">
                  <c:v>-8.8761018609206666</c:v>
                </c:pt>
                <c:pt idx="53520">
                  <c:v>-10.100391772771793</c:v>
                </c:pt>
                <c:pt idx="53521">
                  <c:v>-9.1821743388834491</c:v>
                </c:pt>
                <c:pt idx="53522">
                  <c:v>-9.7943192948090125</c:v>
                </c:pt>
                <c:pt idx="53523">
                  <c:v>-8.2639569049951032</c:v>
                </c:pt>
                <c:pt idx="53524">
                  <c:v>-7.3457394711067581</c:v>
                </c:pt>
                <c:pt idx="53525">
                  <c:v>-13.773261508325172</c:v>
                </c:pt>
                <c:pt idx="53526">
                  <c:v>-12.548971596474045</c:v>
                </c:pt>
                <c:pt idx="53527">
                  <c:v>-10.406464250734574</c:v>
                </c:pt>
                <c:pt idx="53528">
                  <c:v>-10.712536728697357</c:v>
                </c:pt>
                <c:pt idx="53529">
                  <c:v>-14.691478942213516</c:v>
                </c:pt>
                <c:pt idx="53530">
                  <c:v>-13.161116552399609</c:v>
                </c:pt>
                <c:pt idx="53531">
                  <c:v>-14.079333986287953</c:v>
                </c:pt>
                <c:pt idx="53532">
                  <c:v>-13.161116552399609</c:v>
                </c:pt>
                <c:pt idx="53533">
                  <c:v>-14.9975514201763</c:v>
                </c:pt>
                <c:pt idx="53534">
                  <c:v>-14.691478942213516</c:v>
                </c:pt>
                <c:pt idx="53535">
                  <c:v>-11.936826640548482</c:v>
                </c:pt>
                <c:pt idx="53536">
                  <c:v>-12.855044074436828</c:v>
                </c:pt>
                <c:pt idx="53537">
                  <c:v>-11.32468168462292</c:v>
                </c:pt>
                <c:pt idx="53538">
                  <c:v>-13.467189030362391</c:v>
                </c:pt>
                <c:pt idx="53539">
                  <c:v>-12.548971596474045</c:v>
                </c:pt>
                <c:pt idx="53540">
                  <c:v>-13.467189030362391</c:v>
                </c:pt>
                <c:pt idx="53541">
                  <c:v>-14.691478942213516</c:v>
                </c:pt>
                <c:pt idx="53542">
                  <c:v>-16.527913809990206</c:v>
                </c:pt>
                <c:pt idx="53543">
                  <c:v>-13.773261508325172</c:v>
                </c:pt>
                <c:pt idx="53544">
                  <c:v>-15.60969637610186</c:v>
                </c:pt>
                <c:pt idx="53545">
                  <c:v>-18.364348677766898</c:v>
                </c:pt>
                <c:pt idx="53546">
                  <c:v>-14.385406464250735</c:v>
                </c:pt>
                <c:pt idx="53547">
                  <c:v>-15.30362389813908</c:v>
                </c:pt>
                <c:pt idx="53548">
                  <c:v>-17.446131243878551</c:v>
                </c:pt>
                <c:pt idx="53549">
                  <c:v>-14.9975514201763</c:v>
                </c:pt>
                <c:pt idx="53550">
                  <c:v>-12.548971596474045</c:v>
                </c:pt>
                <c:pt idx="53551">
                  <c:v>-11.32468168462292</c:v>
                </c:pt>
                <c:pt idx="53552">
                  <c:v>-11.018609206660138</c:v>
                </c:pt>
                <c:pt idx="53553">
                  <c:v>-13.161116552399609</c:v>
                </c:pt>
                <c:pt idx="53554">
                  <c:v>-12.855044074436828</c:v>
                </c:pt>
                <c:pt idx="53555">
                  <c:v>-9.7943192948090125</c:v>
                </c:pt>
                <c:pt idx="53556">
                  <c:v>-12.242899118511264</c:v>
                </c:pt>
                <c:pt idx="53557">
                  <c:v>-11.018609206660138</c:v>
                </c:pt>
                <c:pt idx="53558">
                  <c:v>-6.7335945151811956</c:v>
                </c:pt>
                <c:pt idx="53559">
                  <c:v>-11.32468168462292</c:v>
                </c:pt>
                <c:pt idx="53560">
                  <c:v>-11.630754162585701</c:v>
                </c:pt>
                <c:pt idx="53561">
                  <c:v>-11.630754162585701</c:v>
                </c:pt>
                <c:pt idx="53562">
                  <c:v>-11.018609206660138</c:v>
                </c:pt>
                <c:pt idx="53563">
                  <c:v>-13.467189030362391</c:v>
                </c:pt>
                <c:pt idx="53564">
                  <c:v>-12.855044074436828</c:v>
                </c:pt>
                <c:pt idx="53565">
                  <c:v>-11.936826640548482</c:v>
                </c:pt>
                <c:pt idx="53566">
                  <c:v>-12.548971596474045</c:v>
                </c:pt>
                <c:pt idx="53567">
                  <c:v>-12.548971596474045</c:v>
                </c:pt>
                <c:pt idx="53568">
                  <c:v>-12.548971596474045</c:v>
                </c:pt>
                <c:pt idx="53569">
                  <c:v>-10.100391772771793</c:v>
                </c:pt>
                <c:pt idx="53570">
                  <c:v>-13.161116552399609</c:v>
                </c:pt>
                <c:pt idx="53571">
                  <c:v>-13.773261508325172</c:v>
                </c:pt>
                <c:pt idx="53572">
                  <c:v>-11.936826640548482</c:v>
                </c:pt>
                <c:pt idx="53573">
                  <c:v>-12.855044074436828</c:v>
                </c:pt>
                <c:pt idx="53574">
                  <c:v>-12.242899118511264</c:v>
                </c:pt>
                <c:pt idx="53575">
                  <c:v>-11.936826640548482</c:v>
                </c:pt>
                <c:pt idx="53576">
                  <c:v>-12.548971596474045</c:v>
                </c:pt>
                <c:pt idx="53577">
                  <c:v>-9.1821743388834491</c:v>
                </c:pt>
                <c:pt idx="53578">
                  <c:v>-9.7943192948090125</c:v>
                </c:pt>
                <c:pt idx="53579">
                  <c:v>-11.018609206660138</c:v>
                </c:pt>
                <c:pt idx="53580">
                  <c:v>-11.018609206660138</c:v>
                </c:pt>
                <c:pt idx="53581">
                  <c:v>-11.32468168462292</c:v>
                </c:pt>
                <c:pt idx="53582">
                  <c:v>-13.467189030362391</c:v>
                </c:pt>
                <c:pt idx="53583">
                  <c:v>-13.467189030362391</c:v>
                </c:pt>
                <c:pt idx="53584">
                  <c:v>-11.630754162585701</c:v>
                </c:pt>
                <c:pt idx="53585">
                  <c:v>-10.712536728697357</c:v>
                </c:pt>
                <c:pt idx="53586">
                  <c:v>-12.242899118511264</c:v>
                </c:pt>
                <c:pt idx="53587">
                  <c:v>-14.079333986287953</c:v>
                </c:pt>
                <c:pt idx="53588">
                  <c:v>-13.773261508325172</c:v>
                </c:pt>
                <c:pt idx="53589">
                  <c:v>-9.1821743388834491</c:v>
                </c:pt>
                <c:pt idx="53590">
                  <c:v>-10.100391772771793</c:v>
                </c:pt>
                <c:pt idx="53591">
                  <c:v>-9.7943192948090125</c:v>
                </c:pt>
                <c:pt idx="53592">
                  <c:v>-9.1821743388834491</c:v>
                </c:pt>
                <c:pt idx="53593">
                  <c:v>-8.8761018609206666</c:v>
                </c:pt>
                <c:pt idx="53594">
                  <c:v>-10.406464250734574</c:v>
                </c:pt>
                <c:pt idx="53595">
                  <c:v>-11.018609206660138</c:v>
                </c:pt>
                <c:pt idx="53596">
                  <c:v>-11.936826640548482</c:v>
                </c:pt>
                <c:pt idx="53597">
                  <c:v>-12.548971596474045</c:v>
                </c:pt>
                <c:pt idx="53598">
                  <c:v>-11.32468168462292</c:v>
                </c:pt>
                <c:pt idx="53599">
                  <c:v>-9.7943192948090125</c:v>
                </c:pt>
                <c:pt idx="53600">
                  <c:v>-8.2639569049951032</c:v>
                </c:pt>
                <c:pt idx="53601">
                  <c:v>-7.0396669931439764</c:v>
                </c:pt>
                <c:pt idx="53602">
                  <c:v>-10.406464250734574</c:v>
                </c:pt>
                <c:pt idx="53603">
                  <c:v>-9.7943192948090125</c:v>
                </c:pt>
                <c:pt idx="53604">
                  <c:v>-13.773261508325172</c:v>
                </c:pt>
                <c:pt idx="53605">
                  <c:v>-11.936826640548482</c:v>
                </c:pt>
                <c:pt idx="53606">
                  <c:v>-8.570029382957884</c:v>
                </c:pt>
                <c:pt idx="53607">
                  <c:v>-10.100391772771793</c:v>
                </c:pt>
                <c:pt idx="53608">
                  <c:v>-11.018609206660138</c:v>
                </c:pt>
                <c:pt idx="53609">
                  <c:v>-12.855044074436828</c:v>
                </c:pt>
                <c:pt idx="53610">
                  <c:v>-11.936826640548482</c:v>
                </c:pt>
                <c:pt idx="53611">
                  <c:v>-11.630754162585701</c:v>
                </c:pt>
                <c:pt idx="53612">
                  <c:v>-11.32468168462292</c:v>
                </c:pt>
                <c:pt idx="53613">
                  <c:v>-12.242899118511264</c:v>
                </c:pt>
                <c:pt idx="53614">
                  <c:v>-14.079333986287953</c:v>
                </c:pt>
                <c:pt idx="53615">
                  <c:v>-12.548971596474045</c:v>
                </c:pt>
                <c:pt idx="53616">
                  <c:v>-12.242899118511264</c:v>
                </c:pt>
                <c:pt idx="53617">
                  <c:v>-11.936826640548482</c:v>
                </c:pt>
                <c:pt idx="53618">
                  <c:v>-12.548971596474045</c:v>
                </c:pt>
                <c:pt idx="53619">
                  <c:v>-13.161116552399609</c:v>
                </c:pt>
                <c:pt idx="53620">
                  <c:v>-12.855044074436828</c:v>
                </c:pt>
                <c:pt idx="53621">
                  <c:v>-10.100391772771793</c:v>
                </c:pt>
                <c:pt idx="53622">
                  <c:v>-13.773261508325172</c:v>
                </c:pt>
                <c:pt idx="53623">
                  <c:v>-11.936826640548482</c:v>
                </c:pt>
                <c:pt idx="53624">
                  <c:v>-13.161116552399609</c:v>
                </c:pt>
                <c:pt idx="53625">
                  <c:v>-13.161116552399609</c:v>
                </c:pt>
                <c:pt idx="53626">
                  <c:v>-13.773261508325172</c:v>
                </c:pt>
                <c:pt idx="53627">
                  <c:v>-12.855044074436828</c:v>
                </c:pt>
                <c:pt idx="53628">
                  <c:v>-8.8761018609206666</c:v>
                </c:pt>
                <c:pt idx="53629">
                  <c:v>-11.018609206660138</c:v>
                </c:pt>
                <c:pt idx="53630">
                  <c:v>-7.3457394711067581</c:v>
                </c:pt>
                <c:pt idx="53631">
                  <c:v>-9.7943192948090125</c:v>
                </c:pt>
                <c:pt idx="53632">
                  <c:v>-10.100391772771793</c:v>
                </c:pt>
                <c:pt idx="53633">
                  <c:v>-9.7943192948090125</c:v>
                </c:pt>
                <c:pt idx="53634">
                  <c:v>-12.242899118511264</c:v>
                </c:pt>
                <c:pt idx="53635">
                  <c:v>-13.467189030362391</c:v>
                </c:pt>
                <c:pt idx="53636">
                  <c:v>-13.161116552399609</c:v>
                </c:pt>
                <c:pt idx="53637">
                  <c:v>-17.446131243878551</c:v>
                </c:pt>
                <c:pt idx="53638">
                  <c:v>-12.548971596474045</c:v>
                </c:pt>
                <c:pt idx="53639">
                  <c:v>-14.691478942213516</c:v>
                </c:pt>
                <c:pt idx="53640">
                  <c:v>-15.915768854064645</c:v>
                </c:pt>
                <c:pt idx="53641">
                  <c:v>-12.855044074436828</c:v>
                </c:pt>
                <c:pt idx="53642">
                  <c:v>-11.32468168462292</c:v>
                </c:pt>
                <c:pt idx="53643">
                  <c:v>-13.161116552399609</c:v>
                </c:pt>
                <c:pt idx="53644">
                  <c:v>-8.8761018609206666</c:v>
                </c:pt>
                <c:pt idx="53645">
                  <c:v>-13.773261508325172</c:v>
                </c:pt>
                <c:pt idx="53646">
                  <c:v>-12.242899118511264</c:v>
                </c:pt>
                <c:pt idx="53647">
                  <c:v>-12.548971596474045</c:v>
                </c:pt>
                <c:pt idx="53648">
                  <c:v>-10.712536728697357</c:v>
                </c:pt>
                <c:pt idx="53649">
                  <c:v>-7.6518119490695398</c:v>
                </c:pt>
                <c:pt idx="53650">
                  <c:v>-8.8761018609206666</c:v>
                </c:pt>
                <c:pt idx="53651">
                  <c:v>-13.773261508325172</c:v>
                </c:pt>
                <c:pt idx="53652">
                  <c:v>-13.161116552399609</c:v>
                </c:pt>
                <c:pt idx="53653">
                  <c:v>-13.773261508325172</c:v>
                </c:pt>
                <c:pt idx="53654">
                  <c:v>-15.30362389813908</c:v>
                </c:pt>
                <c:pt idx="53655">
                  <c:v>-14.079333986287953</c:v>
                </c:pt>
                <c:pt idx="53656">
                  <c:v>-11.936826640548482</c:v>
                </c:pt>
                <c:pt idx="53657">
                  <c:v>-12.855044074436828</c:v>
                </c:pt>
                <c:pt idx="53658">
                  <c:v>-12.855044074436828</c:v>
                </c:pt>
                <c:pt idx="53659">
                  <c:v>-8.8761018609206666</c:v>
                </c:pt>
                <c:pt idx="53660">
                  <c:v>-11.018609206660138</c:v>
                </c:pt>
                <c:pt idx="53661">
                  <c:v>-11.018609206660138</c:v>
                </c:pt>
                <c:pt idx="53662">
                  <c:v>-7.0396669931439764</c:v>
                </c:pt>
                <c:pt idx="53663">
                  <c:v>-7.9578844270323223</c:v>
                </c:pt>
                <c:pt idx="53664">
                  <c:v>-7.9578844270323223</c:v>
                </c:pt>
                <c:pt idx="53665">
                  <c:v>-8.2639569049951032</c:v>
                </c:pt>
                <c:pt idx="53666">
                  <c:v>-8.570029382957884</c:v>
                </c:pt>
                <c:pt idx="53667">
                  <c:v>-12.855044074436828</c:v>
                </c:pt>
                <c:pt idx="53668">
                  <c:v>-13.773261508325172</c:v>
                </c:pt>
                <c:pt idx="53669">
                  <c:v>-13.467189030362391</c:v>
                </c:pt>
                <c:pt idx="53670">
                  <c:v>-10.406464250734574</c:v>
                </c:pt>
                <c:pt idx="53671">
                  <c:v>-8.8761018609206666</c:v>
                </c:pt>
                <c:pt idx="53672">
                  <c:v>-11.936826640548482</c:v>
                </c:pt>
                <c:pt idx="53673">
                  <c:v>-11.018609206660138</c:v>
                </c:pt>
                <c:pt idx="53674">
                  <c:v>-10.100391772771793</c:v>
                </c:pt>
                <c:pt idx="53675">
                  <c:v>-10.406464250734574</c:v>
                </c:pt>
                <c:pt idx="53676">
                  <c:v>-11.32468168462292</c:v>
                </c:pt>
                <c:pt idx="53677">
                  <c:v>-9.1821743388834491</c:v>
                </c:pt>
                <c:pt idx="53678">
                  <c:v>-8.8761018609206666</c:v>
                </c:pt>
                <c:pt idx="53679">
                  <c:v>-10.100391772771793</c:v>
                </c:pt>
                <c:pt idx="53680">
                  <c:v>-11.936826640548482</c:v>
                </c:pt>
                <c:pt idx="53681">
                  <c:v>-8.8761018609206666</c:v>
                </c:pt>
                <c:pt idx="53682">
                  <c:v>-7.6518119490695398</c:v>
                </c:pt>
                <c:pt idx="53683">
                  <c:v>-8.2639569049951032</c:v>
                </c:pt>
                <c:pt idx="53684">
                  <c:v>-9.1821743388834491</c:v>
                </c:pt>
                <c:pt idx="53685">
                  <c:v>-8.2639569049951032</c:v>
                </c:pt>
                <c:pt idx="53686">
                  <c:v>-7.6518119490695398</c:v>
                </c:pt>
                <c:pt idx="53687">
                  <c:v>-7.9578844270323223</c:v>
                </c:pt>
                <c:pt idx="53688">
                  <c:v>-7.9578844270323223</c:v>
                </c:pt>
                <c:pt idx="53689">
                  <c:v>-8.570029382957884</c:v>
                </c:pt>
                <c:pt idx="53690">
                  <c:v>-7.0396669931439764</c:v>
                </c:pt>
                <c:pt idx="53691">
                  <c:v>-11.32468168462292</c:v>
                </c:pt>
                <c:pt idx="53692">
                  <c:v>-11.018609206660138</c:v>
                </c:pt>
                <c:pt idx="53693">
                  <c:v>-8.570029382957884</c:v>
                </c:pt>
                <c:pt idx="53694">
                  <c:v>-8.2639569049951032</c:v>
                </c:pt>
                <c:pt idx="53695">
                  <c:v>-11.936826640548482</c:v>
                </c:pt>
                <c:pt idx="53696">
                  <c:v>-5.8153770812928505</c:v>
                </c:pt>
                <c:pt idx="53697">
                  <c:v>-9.1821743388834491</c:v>
                </c:pt>
                <c:pt idx="53698">
                  <c:v>-8.8761018609206666</c:v>
                </c:pt>
                <c:pt idx="53699">
                  <c:v>-6.4275220372184139</c:v>
                </c:pt>
                <c:pt idx="53700">
                  <c:v>-7.0396669931439764</c:v>
                </c:pt>
                <c:pt idx="53701">
                  <c:v>-7.0396669931439764</c:v>
                </c:pt>
                <c:pt idx="53702">
                  <c:v>-11.018609206660138</c:v>
                </c:pt>
                <c:pt idx="53703">
                  <c:v>-11.936826640548482</c:v>
                </c:pt>
                <c:pt idx="53704">
                  <c:v>-12.855044074436828</c:v>
                </c:pt>
                <c:pt idx="53705">
                  <c:v>-14.385406464250735</c:v>
                </c:pt>
                <c:pt idx="53706">
                  <c:v>-15.30362389813908</c:v>
                </c:pt>
                <c:pt idx="53707">
                  <c:v>-13.773261508325172</c:v>
                </c:pt>
                <c:pt idx="53708">
                  <c:v>-15.915768854064645</c:v>
                </c:pt>
                <c:pt idx="53709">
                  <c:v>-14.9975514201763</c:v>
                </c:pt>
                <c:pt idx="53710">
                  <c:v>-14.691478942213516</c:v>
                </c:pt>
                <c:pt idx="53711">
                  <c:v>-14.079333986287953</c:v>
                </c:pt>
                <c:pt idx="53712">
                  <c:v>-12.855044074436828</c:v>
                </c:pt>
                <c:pt idx="53713">
                  <c:v>-13.773261508325172</c:v>
                </c:pt>
                <c:pt idx="53714">
                  <c:v>-14.385406464250735</c:v>
                </c:pt>
                <c:pt idx="53715">
                  <c:v>-15.30362389813908</c:v>
                </c:pt>
                <c:pt idx="53716">
                  <c:v>-11.630754162585701</c:v>
                </c:pt>
                <c:pt idx="53717">
                  <c:v>-8.570029382957884</c:v>
                </c:pt>
                <c:pt idx="53718">
                  <c:v>-8.2639569049951032</c:v>
                </c:pt>
                <c:pt idx="53719">
                  <c:v>-11.630754162585701</c:v>
                </c:pt>
                <c:pt idx="53720">
                  <c:v>-8.2639569049951032</c:v>
                </c:pt>
                <c:pt idx="53721">
                  <c:v>-11.936826640548482</c:v>
                </c:pt>
                <c:pt idx="53722">
                  <c:v>-9.7943192948090125</c:v>
                </c:pt>
                <c:pt idx="53723">
                  <c:v>-11.936826640548482</c:v>
                </c:pt>
                <c:pt idx="53724">
                  <c:v>-11.936826640548482</c:v>
                </c:pt>
                <c:pt idx="53725">
                  <c:v>-11.630754162585701</c:v>
                </c:pt>
                <c:pt idx="53726">
                  <c:v>-10.100391772771793</c:v>
                </c:pt>
                <c:pt idx="53727">
                  <c:v>-10.406464250734574</c:v>
                </c:pt>
                <c:pt idx="53728">
                  <c:v>-8.2639569049951032</c:v>
                </c:pt>
                <c:pt idx="53729">
                  <c:v>-9.7943192948090125</c:v>
                </c:pt>
                <c:pt idx="53730">
                  <c:v>-9.7943192948090125</c:v>
                </c:pt>
                <c:pt idx="53731">
                  <c:v>-11.936826640548482</c:v>
                </c:pt>
                <c:pt idx="53732">
                  <c:v>-8.8761018609206666</c:v>
                </c:pt>
                <c:pt idx="53733">
                  <c:v>-13.161116552399609</c:v>
                </c:pt>
                <c:pt idx="53734">
                  <c:v>-12.548971596474045</c:v>
                </c:pt>
                <c:pt idx="53735">
                  <c:v>-11.630754162585701</c:v>
                </c:pt>
                <c:pt idx="53736">
                  <c:v>-9.7943192948090125</c:v>
                </c:pt>
                <c:pt idx="53737">
                  <c:v>-11.630754162585701</c:v>
                </c:pt>
                <c:pt idx="53738">
                  <c:v>-8.2639569049951032</c:v>
                </c:pt>
                <c:pt idx="53739">
                  <c:v>-10.100391772771793</c:v>
                </c:pt>
                <c:pt idx="53740">
                  <c:v>-13.161116552399609</c:v>
                </c:pt>
                <c:pt idx="53741">
                  <c:v>-11.936826640548482</c:v>
                </c:pt>
                <c:pt idx="53742">
                  <c:v>-11.630754162585701</c:v>
                </c:pt>
                <c:pt idx="53743">
                  <c:v>-12.242899118511264</c:v>
                </c:pt>
                <c:pt idx="53744">
                  <c:v>-11.32468168462292</c:v>
                </c:pt>
                <c:pt idx="53745">
                  <c:v>-12.855044074436828</c:v>
                </c:pt>
                <c:pt idx="53746">
                  <c:v>-12.855044074436828</c:v>
                </c:pt>
                <c:pt idx="53747">
                  <c:v>-15.30362389813908</c:v>
                </c:pt>
                <c:pt idx="53748">
                  <c:v>-19.588638589618025</c:v>
                </c:pt>
                <c:pt idx="53749">
                  <c:v>-14.385406464250735</c:v>
                </c:pt>
                <c:pt idx="53750">
                  <c:v>-13.467189030362391</c:v>
                </c:pt>
                <c:pt idx="53751">
                  <c:v>-13.161116552399609</c:v>
                </c:pt>
                <c:pt idx="53752">
                  <c:v>-14.691478942213516</c:v>
                </c:pt>
                <c:pt idx="53753">
                  <c:v>-11.018609206660138</c:v>
                </c:pt>
                <c:pt idx="53754">
                  <c:v>-9.7943192948090125</c:v>
                </c:pt>
                <c:pt idx="53755">
                  <c:v>-7.9578844270323223</c:v>
                </c:pt>
                <c:pt idx="53756">
                  <c:v>-8.570029382957884</c:v>
                </c:pt>
                <c:pt idx="53757">
                  <c:v>-8.8761018609206666</c:v>
                </c:pt>
                <c:pt idx="53758">
                  <c:v>-7.3457394711067581</c:v>
                </c:pt>
                <c:pt idx="53759">
                  <c:v>-6.7335945151811956</c:v>
                </c:pt>
                <c:pt idx="53760">
                  <c:v>-8.2639569049951032</c:v>
                </c:pt>
                <c:pt idx="53761">
                  <c:v>-7.9578844270323223</c:v>
                </c:pt>
                <c:pt idx="53762">
                  <c:v>-10.712536728697357</c:v>
                </c:pt>
                <c:pt idx="53763">
                  <c:v>-9.7943192948090125</c:v>
                </c:pt>
                <c:pt idx="53764">
                  <c:v>-11.32468168462292</c:v>
                </c:pt>
                <c:pt idx="53765">
                  <c:v>-11.018609206660138</c:v>
                </c:pt>
                <c:pt idx="53766">
                  <c:v>-10.100391772771793</c:v>
                </c:pt>
                <c:pt idx="53767">
                  <c:v>-9.1821743388834491</c:v>
                </c:pt>
                <c:pt idx="53768">
                  <c:v>-10.406464250734574</c:v>
                </c:pt>
                <c:pt idx="53769">
                  <c:v>-7.0396669931439764</c:v>
                </c:pt>
                <c:pt idx="53770">
                  <c:v>-7.9578844270323223</c:v>
                </c:pt>
                <c:pt idx="53771">
                  <c:v>-7.3457394711067581</c:v>
                </c:pt>
                <c:pt idx="53772">
                  <c:v>-10.100391772771793</c:v>
                </c:pt>
                <c:pt idx="53773">
                  <c:v>-10.100391772771793</c:v>
                </c:pt>
                <c:pt idx="53774">
                  <c:v>-10.406464250734574</c:v>
                </c:pt>
                <c:pt idx="53775">
                  <c:v>-12.548971596474045</c:v>
                </c:pt>
                <c:pt idx="53776">
                  <c:v>-11.32468168462292</c:v>
                </c:pt>
                <c:pt idx="53777">
                  <c:v>-11.630754162585701</c:v>
                </c:pt>
                <c:pt idx="53778">
                  <c:v>-11.32468168462292</c:v>
                </c:pt>
                <c:pt idx="53779">
                  <c:v>-14.079333986287953</c:v>
                </c:pt>
                <c:pt idx="53780">
                  <c:v>-15.60969637610186</c:v>
                </c:pt>
                <c:pt idx="53781">
                  <c:v>-14.9975514201763</c:v>
                </c:pt>
                <c:pt idx="53782">
                  <c:v>-13.467189030362391</c:v>
                </c:pt>
                <c:pt idx="53783">
                  <c:v>-14.385406464250735</c:v>
                </c:pt>
                <c:pt idx="53784">
                  <c:v>-10.712536728697357</c:v>
                </c:pt>
                <c:pt idx="53785">
                  <c:v>-10.406464250734574</c:v>
                </c:pt>
                <c:pt idx="53786">
                  <c:v>-12.548971596474045</c:v>
                </c:pt>
                <c:pt idx="53787">
                  <c:v>-15.60969637610186</c:v>
                </c:pt>
                <c:pt idx="53788">
                  <c:v>-15.915768854064645</c:v>
                </c:pt>
                <c:pt idx="53789">
                  <c:v>-14.691478942213516</c:v>
                </c:pt>
                <c:pt idx="53790">
                  <c:v>-15.30362389813908</c:v>
                </c:pt>
                <c:pt idx="53791">
                  <c:v>-13.467189030362391</c:v>
                </c:pt>
                <c:pt idx="53792">
                  <c:v>-12.548971596474045</c:v>
                </c:pt>
                <c:pt idx="53793">
                  <c:v>-11.936826640548482</c:v>
                </c:pt>
                <c:pt idx="53794">
                  <c:v>-17.140058765915768</c:v>
                </c:pt>
                <c:pt idx="53795">
                  <c:v>-15.915768854064645</c:v>
                </c:pt>
                <c:pt idx="53796">
                  <c:v>-18.364348677766898</c:v>
                </c:pt>
                <c:pt idx="53797">
                  <c:v>-15.30362389813908</c:v>
                </c:pt>
                <c:pt idx="53798">
                  <c:v>-15.30362389813908</c:v>
                </c:pt>
                <c:pt idx="53799">
                  <c:v>-12.242899118511264</c:v>
                </c:pt>
                <c:pt idx="53800">
                  <c:v>-13.773261508325172</c:v>
                </c:pt>
                <c:pt idx="53801">
                  <c:v>-11.018609206660138</c:v>
                </c:pt>
                <c:pt idx="53802">
                  <c:v>-8.570029382957884</c:v>
                </c:pt>
                <c:pt idx="53803">
                  <c:v>-10.712536728697357</c:v>
                </c:pt>
                <c:pt idx="53804">
                  <c:v>-12.548971596474045</c:v>
                </c:pt>
                <c:pt idx="53805">
                  <c:v>-10.100391772771793</c:v>
                </c:pt>
                <c:pt idx="53806">
                  <c:v>-12.548971596474045</c:v>
                </c:pt>
                <c:pt idx="53807">
                  <c:v>-14.691478942213516</c:v>
                </c:pt>
                <c:pt idx="53808">
                  <c:v>-14.079333986287953</c:v>
                </c:pt>
                <c:pt idx="53809">
                  <c:v>-12.242899118511264</c:v>
                </c:pt>
                <c:pt idx="53810">
                  <c:v>-10.712536728697357</c:v>
                </c:pt>
                <c:pt idx="53811">
                  <c:v>-11.018609206660138</c:v>
                </c:pt>
                <c:pt idx="53812">
                  <c:v>-10.712536728697357</c:v>
                </c:pt>
                <c:pt idx="53813">
                  <c:v>-12.855044074436828</c:v>
                </c:pt>
                <c:pt idx="53814">
                  <c:v>-14.691478942213516</c:v>
                </c:pt>
                <c:pt idx="53815">
                  <c:v>-13.161116552399609</c:v>
                </c:pt>
                <c:pt idx="53816">
                  <c:v>-13.773261508325172</c:v>
                </c:pt>
                <c:pt idx="53817">
                  <c:v>-12.855044074436828</c:v>
                </c:pt>
                <c:pt idx="53818">
                  <c:v>-14.079333986287953</c:v>
                </c:pt>
                <c:pt idx="53819">
                  <c:v>-13.773261508325172</c:v>
                </c:pt>
                <c:pt idx="53820">
                  <c:v>-14.385406464250735</c:v>
                </c:pt>
                <c:pt idx="53821">
                  <c:v>-12.548971596474045</c:v>
                </c:pt>
                <c:pt idx="53822">
                  <c:v>-12.548971596474045</c:v>
                </c:pt>
                <c:pt idx="53823">
                  <c:v>-12.855044074436828</c:v>
                </c:pt>
                <c:pt idx="53824">
                  <c:v>-11.936826640548482</c:v>
                </c:pt>
                <c:pt idx="53825">
                  <c:v>-10.100391772771793</c:v>
                </c:pt>
                <c:pt idx="53826">
                  <c:v>-10.100391772771793</c:v>
                </c:pt>
                <c:pt idx="53827">
                  <c:v>-7.9578844270323223</c:v>
                </c:pt>
                <c:pt idx="53828">
                  <c:v>-8.8761018609206666</c:v>
                </c:pt>
                <c:pt idx="53829">
                  <c:v>-8.2639569049951032</c:v>
                </c:pt>
                <c:pt idx="53830">
                  <c:v>-14.079333986287953</c:v>
                </c:pt>
                <c:pt idx="53831">
                  <c:v>-10.712536728697357</c:v>
                </c:pt>
                <c:pt idx="53832">
                  <c:v>-14.691478942213516</c:v>
                </c:pt>
                <c:pt idx="53833">
                  <c:v>-11.630754162585701</c:v>
                </c:pt>
                <c:pt idx="53834">
                  <c:v>-14.385406464250735</c:v>
                </c:pt>
                <c:pt idx="53835">
                  <c:v>-14.9975514201763</c:v>
                </c:pt>
                <c:pt idx="53836">
                  <c:v>-11.018609206660138</c:v>
                </c:pt>
                <c:pt idx="53837">
                  <c:v>-7.3457394711067581</c:v>
                </c:pt>
                <c:pt idx="53838">
                  <c:v>-8.570029382957884</c:v>
                </c:pt>
                <c:pt idx="53839">
                  <c:v>-12.548971596474045</c:v>
                </c:pt>
                <c:pt idx="53840">
                  <c:v>-11.018609206660138</c:v>
                </c:pt>
                <c:pt idx="53841">
                  <c:v>-13.773261508325172</c:v>
                </c:pt>
                <c:pt idx="53842">
                  <c:v>-14.079333986287953</c:v>
                </c:pt>
                <c:pt idx="53843">
                  <c:v>-14.079333986287953</c:v>
                </c:pt>
                <c:pt idx="53844">
                  <c:v>-14.385406464250735</c:v>
                </c:pt>
                <c:pt idx="53845">
                  <c:v>-14.079333986287953</c:v>
                </c:pt>
                <c:pt idx="53846">
                  <c:v>-13.467189030362391</c:v>
                </c:pt>
                <c:pt idx="53847">
                  <c:v>-13.467189030362391</c:v>
                </c:pt>
                <c:pt idx="53848">
                  <c:v>-13.467189030362391</c:v>
                </c:pt>
                <c:pt idx="53849">
                  <c:v>-11.630754162585701</c:v>
                </c:pt>
                <c:pt idx="53850">
                  <c:v>-14.691478942213516</c:v>
                </c:pt>
                <c:pt idx="53851">
                  <c:v>-13.773261508325172</c:v>
                </c:pt>
                <c:pt idx="53852">
                  <c:v>-10.100391772771793</c:v>
                </c:pt>
                <c:pt idx="53853">
                  <c:v>-13.161116552399609</c:v>
                </c:pt>
                <c:pt idx="53854">
                  <c:v>-11.018609206660138</c:v>
                </c:pt>
                <c:pt idx="53855">
                  <c:v>-11.32468168462292</c:v>
                </c:pt>
                <c:pt idx="53856">
                  <c:v>-11.32468168462292</c:v>
                </c:pt>
                <c:pt idx="53857">
                  <c:v>-8.2639569049951032</c:v>
                </c:pt>
                <c:pt idx="53858">
                  <c:v>-11.018609206660138</c:v>
                </c:pt>
                <c:pt idx="53859">
                  <c:v>-12.242899118511264</c:v>
                </c:pt>
                <c:pt idx="53860">
                  <c:v>-13.467189030362391</c:v>
                </c:pt>
                <c:pt idx="53861">
                  <c:v>-16.833986287952989</c:v>
                </c:pt>
                <c:pt idx="53862">
                  <c:v>-14.079333986287953</c:v>
                </c:pt>
                <c:pt idx="53863">
                  <c:v>-12.242899118511264</c:v>
                </c:pt>
                <c:pt idx="53864">
                  <c:v>-10.712536728697357</c:v>
                </c:pt>
                <c:pt idx="53865">
                  <c:v>-14.691478942213516</c:v>
                </c:pt>
                <c:pt idx="53866">
                  <c:v>-12.548971596474045</c:v>
                </c:pt>
                <c:pt idx="53867">
                  <c:v>-12.855044074436828</c:v>
                </c:pt>
                <c:pt idx="53868">
                  <c:v>-9.1821743388834491</c:v>
                </c:pt>
                <c:pt idx="53869">
                  <c:v>-8.8761018609206666</c:v>
                </c:pt>
                <c:pt idx="53870">
                  <c:v>-10.712536728697357</c:v>
                </c:pt>
                <c:pt idx="53871">
                  <c:v>-10.100391772771793</c:v>
                </c:pt>
                <c:pt idx="53872">
                  <c:v>-12.548971596474045</c:v>
                </c:pt>
                <c:pt idx="53873">
                  <c:v>-11.630754162585701</c:v>
                </c:pt>
                <c:pt idx="53874">
                  <c:v>-10.712536728697357</c:v>
                </c:pt>
                <c:pt idx="53875">
                  <c:v>-13.161116552399609</c:v>
                </c:pt>
                <c:pt idx="53876">
                  <c:v>-11.936826640548482</c:v>
                </c:pt>
                <c:pt idx="53877">
                  <c:v>-14.9975514201763</c:v>
                </c:pt>
                <c:pt idx="53878">
                  <c:v>-15.915768854064645</c:v>
                </c:pt>
                <c:pt idx="53879">
                  <c:v>-14.079333986287953</c:v>
                </c:pt>
                <c:pt idx="53880">
                  <c:v>-9.1821743388834491</c:v>
                </c:pt>
                <c:pt idx="53881">
                  <c:v>-11.630754162585701</c:v>
                </c:pt>
                <c:pt idx="53882">
                  <c:v>-13.161116552399609</c:v>
                </c:pt>
                <c:pt idx="53883">
                  <c:v>-11.936826640548482</c:v>
                </c:pt>
                <c:pt idx="53884">
                  <c:v>-11.32468168462292</c:v>
                </c:pt>
                <c:pt idx="53885">
                  <c:v>-11.018609206660138</c:v>
                </c:pt>
                <c:pt idx="53886">
                  <c:v>-11.630754162585701</c:v>
                </c:pt>
                <c:pt idx="53887">
                  <c:v>-12.242899118511264</c:v>
                </c:pt>
                <c:pt idx="53888">
                  <c:v>-13.161116552399609</c:v>
                </c:pt>
                <c:pt idx="53889">
                  <c:v>-11.018609206660138</c:v>
                </c:pt>
                <c:pt idx="53890">
                  <c:v>-10.406464250734574</c:v>
                </c:pt>
                <c:pt idx="53891">
                  <c:v>-10.100391772771793</c:v>
                </c:pt>
                <c:pt idx="53892">
                  <c:v>-8.2639569049951032</c:v>
                </c:pt>
                <c:pt idx="53893">
                  <c:v>-13.467189030362391</c:v>
                </c:pt>
                <c:pt idx="53894">
                  <c:v>-10.406464250734574</c:v>
                </c:pt>
                <c:pt idx="53895">
                  <c:v>-11.018609206660138</c:v>
                </c:pt>
                <c:pt idx="53896">
                  <c:v>-12.548971596474045</c:v>
                </c:pt>
                <c:pt idx="53897">
                  <c:v>-12.855044074436828</c:v>
                </c:pt>
                <c:pt idx="53898">
                  <c:v>-13.773261508325172</c:v>
                </c:pt>
                <c:pt idx="53899">
                  <c:v>-13.773261508325172</c:v>
                </c:pt>
                <c:pt idx="53900">
                  <c:v>-14.385406464250735</c:v>
                </c:pt>
                <c:pt idx="53901">
                  <c:v>-13.467189030362391</c:v>
                </c:pt>
                <c:pt idx="53902">
                  <c:v>-15.60969637610186</c:v>
                </c:pt>
                <c:pt idx="53903">
                  <c:v>-13.161116552399609</c:v>
                </c:pt>
                <c:pt idx="53904">
                  <c:v>-14.385406464250735</c:v>
                </c:pt>
                <c:pt idx="53905">
                  <c:v>-12.548971596474045</c:v>
                </c:pt>
                <c:pt idx="53906">
                  <c:v>-13.773261508325172</c:v>
                </c:pt>
                <c:pt idx="53907">
                  <c:v>-15.30362389813908</c:v>
                </c:pt>
                <c:pt idx="53908">
                  <c:v>-15.30362389813908</c:v>
                </c:pt>
                <c:pt idx="53909">
                  <c:v>-14.9975514201763</c:v>
                </c:pt>
                <c:pt idx="53910">
                  <c:v>-14.9975514201763</c:v>
                </c:pt>
                <c:pt idx="53911">
                  <c:v>-13.467189030362391</c:v>
                </c:pt>
                <c:pt idx="53912">
                  <c:v>-12.548971596474045</c:v>
                </c:pt>
                <c:pt idx="53913">
                  <c:v>-11.32468168462292</c:v>
                </c:pt>
                <c:pt idx="53914">
                  <c:v>-12.855044074436828</c:v>
                </c:pt>
                <c:pt idx="53915">
                  <c:v>-8.570029382957884</c:v>
                </c:pt>
                <c:pt idx="53916">
                  <c:v>-7.0396669931439764</c:v>
                </c:pt>
                <c:pt idx="53917">
                  <c:v>-8.570029382957884</c:v>
                </c:pt>
                <c:pt idx="53918">
                  <c:v>-10.100391772771793</c:v>
                </c:pt>
                <c:pt idx="53919">
                  <c:v>-7.6518119490695398</c:v>
                </c:pt>
                <c:pt idx="53920">
                  <c:v>-8.570029382957884</c:v>
                </c:pt>
                <c:pt idx="53921">
                  <c:v>-12.855044074436828</c:v>
                </c:pt>
                <c:pt idx="53922">
                  <c:v>-12.548971596474045</c:v>
                </c:pt>
                <c:pt idx="53923">
                  <c:v>-10.100391772771793</c:v>
                </c:pt>
                <c:pt idx="53924">
                  <c:v>-11.630754162585701</c:v>
                </c:pt>
                <c:pt idx="53925">
                  <c:v>-11.32468168462292</c:v>
                </c:pt>
                <c:pt idx="53926">
                  <c:v>-12.242899118511264</c:v>
                </c:pt>
                <c:pt idx="53927">
                  <c:v>-11.630754162585701</c:v>
                </c:pt>
                <c:pt idx="53928">
                  <c:v>-13.161116552399609</c:v>
                </c:pt>
                <c:pt idx="53929">
                  <c:v>-8.570029382957884</c:v>
                </c:pt>
                <c:pt idx="53930">
                  <c:v>-7.3457394711067581</c:v>
                </c:pt>
                <c:pt idx="53931">
                  <c:v>-9.1821743388834491</c:v>
                </c:pt>
                <c:pt idx="53932">
                  <c:v>-11.32468168462292</c:v>
                </c:pt>
                <c:pt idx="53933">
                  <c:v>-8.570029382957884</c:v>
                </c:pt>
                <c:pt idx="53934">
                  <c:v>-10.100391772771793</c:v>
                </c:pt>
                <c:pt idx="53935">
                  <c:v>-7.3457394711067581</c:v>
                </c:pt>
                <c:pt idx="53936">
                  <c:v>-7.3457394711067581</c:v>
                </c:pt>
                <c:pt idx="53937">
                  <c:v>-7.3457394711067581</c:v>
                </c:pt>
                <c:pt idx="53938">
                  <c:v>-12.855044074436828</c:v>
                </c:pt>
                <c:pt idx="53939">
                  <c:v>-10.100391772771793</c:v>
                </c:pt>
                <c:pt idx="53940">
                  <c:v>-11.32468168462292</c:v>
                </c:pt>
                <c:pt idx="53941">
                  <c:v>-10.100391772771793</c:v>
                </c:pt>
                <c:pt idx="53942">
                  <c:v>-11.936826640548482</c:v>
                </c:pt>
                <c:pt idx="53943">
                  <c:v>-12.242899118511264</c:v>
                </c:pt>
                <c:pt idx="53944">
                  <c:v>-12.548971596474045</c:v>
                </c:pt>
                <c:pt idx="53945">
                  <c:v>-12.855044074436828</c:v>
                </c:pt>
                <c:pt idx="53946">
                  <c:v>-14.079333986287953</c:v>
                </c:pt>
                <c:pt idx="53947">
                  <c:v>-13.161116552399609</c:v>
                </c:pt>
                <c:pt idx="53948">
                  <c:v>-12.242899118511264</c:v>
                </c:pt>
                <c:pt idx="53949">
                  <c:v>-14.691478942213516</c:v>
                </c:pt>
                <c:pt idx="53950">
                  <c:v>-13.773261508325172</c:v>
                </c:pt>
                <c:pt idx="53951">
                  <c:v>-12.548971596474045</c:v>
                </c:pt>
                <c:pt idx="53952">
                  <c:v>-10.100391772771793</c:v>
                </c:pt>
                <c:pt idx="53953">
                  <c:v>-12.242899118511264</c:v>
                </c:pt>
                <c:pt idx="53954">
                  <c:v>-13.467189030362391</c:v>
                </c:pt>
                <c:pt idx="53955">
                  <c:v>-14.691478942213516</c:v>
                </c:pt>
                <c:pt idx="53956">
                  <c:v>-15.30362389813908</c:v>
                </c:pt>
                <c:pt idx="53957">
                  <c:v>-13.161116552399609</c:v>
                </c:pt>
                <c:pt idx="53958">
                  <c:v>-14.691478942213516</c:v>
                </c:pt>
                <c:pt idx="53959">
                  <c:v>-10.100391772771793</c:v>
                </c:pt>
                <c:pt idx="53960">
                  <c:v>-7.9578844270323223</c:v>
                </c:pt>
                <c:pt idx="53961">
                  <c:v>-11.32468168462292</c:v>
                </c:pt>
                <c:pt idx="53962">
                  <c:v>-11.32468168462292</c:v>
                </c:pt>
                <c:pt idx="53963">
                  <c:v>-11.936826640548482</c:v>
                </c:pt>
                <c:pt idx="53964">
                  <c:v>-13.161116552399609</c:v>
                </c:pt>
                <c:pt idx="53965">
                  <c:v>-9.7943192948090125</c:v>
                </c:pt>
                <c:pt idx="53966">
                  <c:v>-11.018609206660138</c:v>
                </c:pt>
                <c:pt idx="53967">
                  <c:v>-7.6518119490695398</c:v>
                </c:pt>
                <c:pt idx="53968">
                  <c:v>-7.9578844270323223</c:v>
                </c:pt>
                <c:pt idx="53969">
                  <c:v>-8.8761018609206666</c:v>
                </c:pt>
                <c:pt idx="53970">
                  <c:v>-5.8153770812928505</c:v>
                </c:pt>
                <c:pt idx="53971">
                  <c:v>-8.2639569049951032</c:v>
                </c:pt>
                <c:pt idx="53972">
                  <c:v>-7.0396669931439764</c:v>
                </c:pt>
                <c:pt idx="53973">
                  <c:v>-8.8761018609206666</c:v>
                </c:pt>
                <c:pt idx="53974">
                  <c:v>-11.32468168462292</c:v>
                </c:pt>
                <c:pt idx="53975">
                  <c:v>-11.32468168462292</c:v>
                </c:pt>
                <c:pt idx="53976">
                  <c:v>-8.8761018609206666</c:v>
                </c:pt>
                <c:pt idx="53977">
                  <c:v>-13.773261508325172</c:v>
                </c:pt>
                <c:pt idx="53978">
                  <c:v>-12.548971596474045</c:v>
                </c:pt>
                <c:pt idx="53979">
                  <c:v>-14.079333986287953</c:v>
                </c:pt>
                <c:pt idx="53980">
                  <c:v>-11.018609206660138</c:v>
                </c:pt>
                <c:pt idx="53981">
                  <c:v>-14.385406464250735</c:v>
                </c:pt>
                <c:pt idx="53982">
                  <c:v>-11.018609206660138</c:v>
                </c:pt>
                <c:pt idx="53983">
                  <c:v>-11.630754162585701</c:v>
                </c:pt>
                <c:pt idx="53984">
                  <c:v>-10.406464250734574</c:v>
                </c:pt>
                <c:pt idx="53985">
                  <c:v>-12.855044074436828</c:v>
                </c:pt>
                <c:pt idx="53986">
                  <c:v>-12.855044074436828</c:v>
                </c:pt>
                <c:pt idx="53987">
                  <c:v>-8.570029382957884</c:v>
                </c:pt>
                <c:pt idx="53988">
                  <c:v>-13.161116552399609</c:v>
                </c:pt>
                <c:pt idx="53989">
                  <c:v>-12.242899118511264</c:v>
                </c:pt>
                <c:pt idx="53990">
                  <c:v>-9.1821743388834491</c:v>
                </c:pt>
                <c:pt idx="53991">
                  <c:v>-9.1821743388834491</c:v>
                </c:pt>
                <c:pt idx="53992">
                  <c:v>-9.7943192948090125</c:v>
                </c:pt>
                <c:pt idx="53993">
                  <c:v>-8.570029382957884</c:v>
                </c:pt>
                <c:pt idx="53994">
                  <c:v>-6.7335945151811956</c:v>
                </c:pt>
                <c:pt idx="53995">
                  <c:v>-8.2639569049951032</c:v>
                </c:pt>
                <c:pt idx="53996">
                  <c:v>-9.7943192948090125</c:v>
                </c:pt>
                <c:pt idx="53997">
                  <c:v>-10.100391772771793</c:v>
                </c:pt>
                <c:pt idx="53998">
                  <c:v>-10.712536728697357</c:v>
                </c:pt>
                <c:pt idx="53999">
                  <c:v>-11.630754162585701</c:v>
                </c:pt>
                <c:pt idx="54000">
                  <c:v>-12.242899118511264</c:v>
                </c:pt>
                <c:pt idx="54001">
                  <c:v>-12.242899118511264</c:v>
                </c:pt>
                <c:pt idx="54002">
                  <c:v>-8.2639569049951032</c:v>
                </c:pt>
                <c:pt idx="54003">
                  <c:v>-11.936826640548482</c:v>
                </c:pt>
                <c:pt idx="54004">
                  <c:v>-12.855044074436828</c:v>
                </c:pt>
                <c:pt idx="54005">
                  <c:v>-11.936826640548482</c:v>
                </c:pt>
                <c:pt idx="54006">
                  <c:v>-12.242899118511264</c:v>
                </c:pt>
                <c:pt idx="54007">
                  <c:v>-14.385406464250735</c:v>
                </c:pt>
                <c:pt idx="54008">
                  <c:v>-11.018609206660138</c:v>
                </c:pt>
                <c:pt idx="54009">
                  <c:v>-10.712536728697357</c:v>
                </c:pt>
                <c:pt idx="54010">
                  <c:v>-11.936826640548482</c:v>
                </c:pt>
                <c:pt idx="54011">
                  <c:v>-8.8761018609206666</c:v>
                </c:pt>
                <c:pt idx="54012">
                  <c:v>-10.712536728697357</c:v>
                </c:pt>
                <c:pt idx="54013">
                  <c:v>-10.406464250734574</c:v>
                </c:pt>
                <c:pt idx="54014">
                  <c:v>-10.712536728697357</c:v>
                </c:pt>
                <c:pt idx="54015">
                  <c:v>-9.7943192948090125</c:v>
                </c:pt>
                <c:pt idx="54016">
                  <c:v>-12.242899118511264</c:v>
                </c:pt>
                <c:pt idx="54017">
                  <c:v>-12.548971596474045</c:v>
                </c:pt>
                <c:pt idx="54018">
                  <c:v>-11.32468168462292</c:v>
                </c:pt>
                <c:pt idx="54019">
                  <c:v>-12.548971596474045</c:v>
                </c:pt>
                <c:pt idx="54020">
                  <c:v>-11.32468168462292</c:v>
                </c:pt>
                <c:pt idx="54021">
                  <c:v>-12.242899118511264</c:v>
                </c:pt>
                <c:pt idx="54022">
                  <c:v>-12.548971596474045</c:v>
                </c:pt>
                <c:pt idx="54023">
                  <c:v>-10.100391772771793</c:v>
                </c:pt>
                <c:pt idx="54024">
                  <c:v>-13.773261508325172</c:v>
                </c:pt>
                <c:pt idx="54025">
                  <c:v>-11.936826640548482</c:v>
                </c:pt>
                <c:pt idx="54026">
                  <c:v>-10.712536728697357</c:v>
                </c:pt>
                <c:pt idx="54027">
                  <c:v>-11.018609206660138</c:v>
                </c:pt>
                <c:pt idx="54028">
                  <c:v>-13.773261508325172</c:v>
                </c:pt>
                <c:pt idx="54029">
                  <c:v>-12.855044074436828</c:v>
                </c:pt>
                <c:pt idx="54030">
                  <c:v>-8.2639569049951032</c:v>
                </c:pt>
                <c:pt idx="54031">
                  <c:v>-11.936826640548482</c:v>
                </c:pt>
                <c:pt idx="54032">
                  <c:v>-7.6518119490695398</c:v>
                </c:pt>
                <c:pt idx="54033">
                  <c:v>-9.7943192948090125</c:v>
                </c:pt>
                <c:pt idx="54034">
                  <c:v>-14.079333986287953</c:v>
                </c:pt>
                <c:pt idx="54035">
                  <c:v>-13.773261508325172</c:v>
                </c:pt>
                <c:pt idx="54036">
                  <c:v>-12.855044074436828</c:v>
                </c:pt>
                <c:pt idx="54037">
                  <c:v>-10.712536728697357</c:v>
                </c:pt>
                <c:pt idx="54038">
                  <c:v>-11.018609206660138</c:v>
                </c:pt>
                <c:pt idx="54039">
                  <c:v>-10.100391772771793</c:v>
                </c:pt>
                <c:pt idx="54040">
                  <c:v>-10.100391772771793</c:v>
                </c:pt>
                <c:pt idx="54041">
                  <c:v>-9.1821743388834491</c:v>
                </c:pt>
                <c:pt idx="54042">
                  <c:v>-8.570029382957884</c:v>
                </c:pt>
                <c:pt idx="54043">
                  <c:v>-12.242899118511264</c:v>
                </c:pt>
                <c:pt idx="54044">
                  <c:v>-10.712536728697357</c:v>
                </c:pt>
                <c:pt idx="54045">
                  <c:v>-12.855044074436828</c:v>
                </c:pt>
                <c:pt idx="54046">
                  <c:v>-9.7943192948090125</c:v>
                </c:pt>
                <c:pt idx="54047">
                  <c:v>-6.4275220372184139</c:v>
                </c:pt>
                <c:pt idx="54048">
                  <c:v>-10.100391772771793</c:v>
                </c:pt>
                <c:pt idx="54049">
                  <c:v>-11.936826640548482</c:v>
                </c:pt>
                <c:pt idx="54050">
                  <c:v>-14.691478942213516</c:v>
                </c:pt>
                <c:pt idx="54051">
                  <c:v>-14.691478942213516</c:v>
                </c:pt>
                <c:pt idx="54052">
                  <c:v>-10.712536728697357</c:v>
                </c:pt>
                <c:pt idx="54053">
                  <c:v>-11.630754162585701</c:v>
                </c:pt>
                <c:pt idx="54054">
                  <c:v>-8.570029382957884</c:v>
                </c:pt>
                <c:pt idx="54055">
                  <c:v>-8.570029382957884</c:v>
                </c:pt>
                <c:pt idx="54056">
                  <c:v>-10.712536728697357</c:v>
                </c:pt>
                <c:pt idx="54057">
                  <c:v>-12.242899118511264</c:v>
                </c:pt>
                <c:pt idx="54058">
                  <c:v>-13.467189030362391</c:v>
                </c:pt>
                <c:pt idx="54059">
                  <c:v>-14.385406464250735</c:v>
                </c:pt>
                <c:pt idx="54060">
                  <c:v>-10.406464250734574</c:v>
                </c:pt>
                <c:pt idx="54061">
                  <c:v>-11.32468168462292</c:v>
                </c:pt>
                <c:pt idx="54062">
                  <c:v>-11.630754162585701</c:v>
                </c:pt>
                <c:pt idx="54063">
                  <c:v>-8.570029382957884</c:v>
                </c:pt>
                <c:pt idx="54064">
                  <c:v>-10.712536728697357</c:v>
                </c:pt>
                <c:pt idx="54065">
                  <c:v>-14.9975514201763</c:v>
                </c:pt>
                <c:pt idx="54066">
                  <c:v>-11.018609206660138</c:v>
                </c:pt>
                <c:pt idx="54067">
                  <c:v>-12.548971596474045</c:v>
                </c:pt>
                <c:pt idx="54068">
                  <c:v>-11.32468168462292</c:v>
                </c:pt>
                <c:pt idx="54069">
                  <c:v>-10.406464250734574</c:v>
                </c:pt>
                <c:pt idx="54070">
                  <c:v>-12.242899118511264</c:v>
                </c:pt>
                <c:pt idx="54071">
                  <c:v>-11.018609206660138</c:v>
                </c:pt>
                <c:pt idx="54072">
                  <c:v>-9.1821743388834491</c:v>
                </c:pt>
                <c:pt idx="54073">
                  <c:v>-12.242899118511264</c:v>
                </c:pt>
                <c:pt idx="54074">
                  <c:v>-11.32468168462292</c:v>
                </c:pt>
                <c:pt idx="54075">
                  <c:v>-10.712536728697357</c:v>
                </c:pt>
                <c:pt idx="54076">
                  <c:v>-9.1821743388834491</c:v>
                </c:pt>
                <c:pt idx="54077">
                  <c:v>-10.406464250734574</c:v>
                </c:pt>
                <c:pt idx="54078">
                  <c:v>-7.3457394711067581</c:v>
                </c:pt>
                <c:pt idx="54079">
                  <c:v>-6.4275220372184139</c:v>
                </c:pt>
                <c:pt idx="54080">
                  <c:v>-7.9578844270323223</c:v>
                </c:pt>
                <c:pt idx="54081">
                  <c:v>-9.1821743388834491</c:v>
                </c:pt>
                <c:pt idx="54082">
                  <c:v>-7.9578844270323223</c:v>
                </c:pt>
                <c:pt idx="54083">
                  <c:v>-5.8153770812928505</c:v>
                </c:pt>
                <c:pt idx="54084">
                  <c:v>-7.0396669931439764</c:v>
                </c:pt>
                <c:pt idx="54085">
                  <c:v>-8.570029382957884</c:v>
                </c:pt>
                <c:pt idx="54086">
                  <c:v>-10.406464250734574</c:v>
                </c:pt>
                <c:pt idx="54087">
                  <c:v>-11.32468168462292</c:v>
                </c:pt>
                <c:pt idx="54088">
                  <c:v>-9.7943192948090125</c:v>
                </c:pt>
                <c:pt idx="54089">
                  <c:v>-12.855044074436828</c:v>
                </c:pt>
                <c:pt idx="54090">
                  <c:v>-8.2639569049951032</c:v>
                </c:pt>
                <c:pt idx="54091">
                  <c:v>-10.100391772771793</c:v>
                </c:pt>
                <c:pt idx="54092">
                  <c:v>-10.100391772771793</c:v>
                </c:pt>
                <c:pt idx="54093">
                  <c:v>-4.8971596474045063</c:v>
                </c:pt>
                <c:pt idx="54094">
                  <c:v>-8.8761018609206666</c:v>
                </c:pt>
                <c:pt idx="54095">
                  <c:v>-7.3457394711067581</c:v>
                </c:pt>
                <c:pt idx="54096">
                  <c:v>-9.1821743388834491</c:v>
                </c:pt>
                <c:pt idx="54097">
                  <c:v>-5.2032321253672871</c:v>
                </c:pt>
                <c:pt idx="54098">
                  <c:v>-7.0396669931439764</c:v>
                </c:pt>
                <c:pt idx="54099">
                  <c:v>-10.100391772771793</c:v>
                </c:pt>
                <c:pt idx="54100">
                  <c:v>-8.8761018609206666</c:v>
                </c:pt>
                <c:pt idx="54101">
                  <c:v>-10.406464250734574</c:v>
                </c:pt>
                <c:pt idx="54102">
                  <c:v>-6.4275220372184139</c:v>
                </c:pt>
                <c:pt idx="54103">
                  <c:v>-6.1214495592556322</c:v>
                </c:pt>
                <c:pt idx="54104">
                  <c:v>-7.0396669931439764</c:v>
                </c:pt>
                <c:pt idx="54105">
                  <c:v>-7.0396669931439764</c:v>
                </c:pt>
                <c:pt idx="54106">
                  <c:v>-7.3457394711067581</c:v>
                </c:pt>
                <c:pt idx="54107">
                  <c:v>-7.6518119490695398</c:v>
                </c:pt>
                <c:pt idx="54108">
                  <c:v>-7.9578844270323223</c:v>
                </c:pt>
                <c:pt idx="54109">
                  <c:v>-6.1214495592556322</c:v>
                </c:pt>
                <c:pt idx="54110">
                  <c:v>-3.672869735553379</c:v>
                </c:pt>
                <c:pt idx="54111">
                  <c:v>-6.7335945151811956</c:v>
                </c:pt>
                <c:pt idx="54112">
                  <c:v>-9.7943192948090125</c:v>
                </c:pt>
                <c:pt idx="54113">
                  <c:v>-11.630754162585701</c:v>
                </c:pt>
                <c:pt idx="54114">
                  <c:v>-13.773261508325172</c:v>
                </c:pt>
                <c:pt idx="54115">
                  <c:v>-13.161116552399609</c:v>
                </c:pt>
                <c:pt idx="54116">
                  <c:v>-11.018609206660138</c:v>
                </c:pt>
                <c:pt idx="54117">
                  <c:v>-13.467189030362391</c:v>
                </c:pt>
                <c:pt idx="54118">
                  <c:v>-14.9975514201763</c:v>
                </c:pt>
                <c:pt idx="54119">
                  <c:v>-15.915768854064645</c:v>
                </c:pt>
                <c:pt idx="54120">
                  <c:v>-12.548971596474045</c:v>
                </c:pt>
                <c:pt idx="54121">
                  <c:v>-16.527913809990206</c:v>
                </c:pt>
                <c:pt idx="54122">
                  <c:v>-15.915768854064645</c:v>
                </c:pt>
                <c:pt idx="54123">
                  <c:v>-14.385406464250735</c:v>
                </c:pt>
                <c:pt idx="54124">
                  <c:v>-17.752203721841333</c:v>
                </c:pt>
                <c:pt idx="54125">
                  <c:v>-16.527913809990206</c:v>
                </c:pt>
                <c:pt idx="54126">
                  <c:v>-15.915768854064645</c:v>
                </c:pt>
                <c:pt idx="54127">
                  <c:v>-15.30362389813908</c:v>
                </c:pt>
                <c:pt idx="54128">
                  <c:v>-12.855044074436828</c:v>
                </c:pt>
                <c:pt idx="54129">
                  <c:v>-15.60969637610186</c:v>
                </c:pt>
                <c:pt idx="54130">
                  <c:v>-14.9975514201763</c:v>
                </c:pt>
                <c:pt idx="54131">
                  <c:v>-14.385406464250735</c:v>
                </c:pt>
                <c:pt idx="54132">
                  <c:v>-14.079333986287953</c:v>
                </c:pt>
                <c:pt idx="54133">
                  <c:v>-12.548971596474045</c:v>
                </c:pt>
                <c:pt idx="54134">
                  <c:v>-11.32468168462292</c:v>
                </c:pt>
                <c:pt idx="54135">
                  <c:v>-10.406464250734574</c:v>
                </c:pt>
                <c:pt idx="54136">
                  <c:v>-9.1821743388834491</c:v>
                </c:pt>
                <c:pt idx="54137">
                  <c:v>-8.8761018609206666</c:v>
                </c:pt>
                <c:pt idx="54138">
                  <c:v>-10.406464250734574</c:v>
                </c:pt>
                <c:pt idx="54139">
                  <c:v>-10.712536728697357</c:v>
                </c:pt>
                <c:pt idx="54140">
                  <c:v>-7.0396669931439764</c:v>
                </c:pt>
                <c:pt idx="54141">
                  <c:v>-12.242899118511264</c:v>
                </c:pt>
                <c:pt idx="54142">
                  <c:v>-10.712536728697357</c:v>
                </c:pt>
                <c:pt idx="54143">
                  <c:v>-12.855044074436828</c:v>
                </c:pt>
                <c:pt idx="54144">
                  <c:v>-12.242899118511264</c:v>
                </c:pt>
                <c:pt idx="54145">
                  <c:v>-13.773261508325172</c:v>
                </c:pt>
                <c:pt idx="54146">
                  <c:v>-11.32468168462292</c:v>
                </c:pt>
                <c:pt idx="54147">
                  <c:v>-13.773261508325172</c:v>
                </c:pt>
                <c:pt idx="54148">
                  <c:v>-13.161116552399609</c:v>
                </c:pt>
                <c:pt idx="54149">
                  <c:v>-12.548971596474045</c:v>
                </c:pt>
                <c:pt idx="54150">
                  <c:v>-14.691478942213516</c:v>
                </c:pt>
                <c:pt idx="54151">
                  <c:v>-14.9975514201763</c:v>
                </c:pt>
                <c:pt idx="54152">
                  <c:v>-9.7943192948090125</c:v>
                </c:pt>
                <c:pt idx="54153">
                  <c:v>-9.1821743388834491</c:v>
                </c:pt>
                <c:pt idx="54154">
                  <c:v>-10.712536728697357</c:v>
                </c:pt>
                <c:pt idx="54155">
                  <c:v>-8.570029382957884</c:v>
                </c:pt>
                <c:pt idx="54156">
                  <c:v>-8.570029382957884</c:v>
                </c:pt>
                <c:pt idx="54157">
                  <c:v>-11.018609206660138</c:v>
                </c:pt>
                <c:pt idx="54158">
                  <c:v>-10.100391772771793</c:v>
                </c:pt>
                <c:pt idx="54159">
                  <c:v>-7.9578844270323223</c:v>
                </c:pt>
                <c:pt idx="54160">
                  <c:v>-6.7335945151811956</c:v>
                </c:pt>
                <c:pt idx="54161">
                  <c:v>-6.4275220372184139</c:v>
                </c:pt>
                <c:pt idx="54162">
                  <c:v>-5.5093046033300688</c:v>
                </c:pt>
                <c:pt idx="54163">
                  <c:v>-7.0396669931439764</c:v>
                </c:pt>
                <c:pt idx="54164">
                  <c:v>-9.7943192948090125</c:v>
                </c:pt>
                <c:pt idx="54165">
                  <c:v>-6.4275220372184139</c:v>
                </c:pt>
                <c:pt idx="54166">
                  <c:v>-8.570029382957884</c:v>
                </c:pt>
                <c:pt idx="54167">
                  <c:v>-7.3457394711067581</c:v>
                </c:pt>
                <c:pt idx="54168">
                  <c:v>-5.2032321253672871</c:v>
                </c:pt>
                <c:pt idx="54169">
                  <c:v>-7.0396669931439764</c:v>
                </c:pt>
                <c:pt idx="54170">
                  <c:v>-10.100391772771793</c:v>
                </c:pt>
                <c:pt idx="54171">
                  <c:v>-7.3457394711067581</c:v>
                </c:pt>
                <c:pt idx="54172">
                  <c:v>-8.8761018609206666</c:v>
                </c:pt>
                <c:pt idx="54173">
                  <c:v>-12.855044074436828</c:v>
                </c:pt>
                <c:pt idx="54174">
                  <c:v>-10.712536728697357</c:v>
                </c:pt>
                <c:pt idx="54175">
                  <c:v>-13.773261508325172</c:v>
                </c:pt>
                <c:pt idx="54176">
                  <c:v>-15.60969637610186</c:v>
                </c:pt>
                <c:pt idx="54177">
                  <c:v>-8.8761018609206666</c:v>
                </c:pt>
                <c:pt idx="54178">
                  <c:v>-10.100391772771793</c:v>
                </c:pt>
                <c:pt idx="54179">
                  <c:v>-11.630754162585701</c:v>
                </c:pt>
                <c:pt idx="54180">
                  <c:v>-14.385406464250735</c:v>
                </c:pt>
                <c:pt idx="54181">
                  <c:v>-13.467189030362391</c:v>
                </c:pt>
                <c:pt idx="54182">
                  <c:v>-10.406464250734574</c:v>
                </c:pt>
                <c:pt idx="54183">
                  <c:v>-9.7943192948090125</c:v>
                </c:pt>
                <c:pt idx="54184">
                  <c:v>-11.630754162585701</c:v>
                </c:pt>
                <c:pt idx="54185">
                  <c:v>-13.467189030362391</c:v>
                </c:pt>
                <c:pt idx="54186">
                  <c:v>-13.161116552399609</c:v>
                </c:pt>
                <c:pt idx="54187">
                  <c:v>-10.100391772771793</c:v>
                </c:pt>
                <c:pt idx="54188">
                  <c:v>-11.630754162585701</c:v>
                </c:pt>
                <c:pt idx="54189">
                  <c:v>-10.712536728697357</c:v>
                </c:pt>
                <c:pt idx="54190">
                  <c:v>-10.406464250734574</c:v>
                </c:pt>
                <c:pt idx="54191">
                  <c:v>-7.9578844270323223</c:v>
                </c:pt>
                <c:pt idx="54192">
                  <c:v>-9.7943192948090125</c:v>
                </c:pt>
                <c:pt idx="54193">
                  <c:v>-11.018609206660138</c:v>
                </c:pt>
                <c:pt idx="54194">
                  <c:v>-5.2032321253672871</c:v>
                </c:pt>
                <c:pt idx="54195">
                  <c:v>-7.9578844270323223</c:v>
                </c:pt>
                <c:pt idx="54196">
                  <c:v>-7.3457394711067581</c:v>
                </c:pt>
                <c:pt idx="54197">
                  <c:v>-7.9578844270323223</c:v>
                </c:pt>
                <c:pt idx="54198">
                  <c:v>-8.2639569049951032</c:v>
                </c:pt>
                <c:pt idx="54199">
                  <c:v>-11.630754162585701</c:v>
                </c:pt>
                <c:pt idx="54200">
                  <c:v>-6.4275220372184139</c:v>
                </c:pt>
                <c:pt idx="54201">
                  <c:v>-7.9578844270323223</c:v>
                </c:pt>
                <c:pt idx="54202">
                  <c:v>-8.2639569049951032</c:v>
                </c:pt>
                <c:pt idx="54203">
                  <c:v>-10.712536728697357</c:v>
                </c:pt>
                <c:pt idx="54204">
                  <c:v>-7.3457394711067581</c:v>
                </c:pt>
                <c:pt idx="54205">
                  <c:v>-7.6518119490695398</c:v>
                </c:pt>
                <c:pt idx="54206">
                  <c:v>-10.406464250734574</c:v>
                </c:pt>
                <c:pt idx="54207">
                  <c:v>-11.32468168462292</c:v>
                </c:pt>
                <c:pt idx="54208">
                  <c:v>-8.8761018609206666</c:v>
                </c:pt>
                <c:pt idx="54209">
                  <c:v>-13.773261508325172</c:v>
                </c:pt>
                <c:pt idx="54210">
                  <c:v>-8.570029382957884</c:v>
                </c:pt>
                <c:pt idx="54211">
                  <c:v>-9.7943192948090125</c:v>
                </c:pt>
                <c:pt idx="54212">
                  <c:v>-12.548971596474045</c:v>
                </c:pt>
                <c:pt idx="54213">
                  <c:v>-12.242899118511264</c:v>
                </c:pt>
                <c:pt idx="54214">
                  <c:v>-8.8761018609206666</c:v>
                </c:pt>
                <c:pt idx="54215">
                  <c:v>-12.548971596474045</c:v>
                </c:pt>
                <c:pt idx="54216">
                  <c:v>-11.936826640548482</c:v>
                </c:pt>
                <c:pt idx="54217">
                  <c:v>-12.855044074436828</c:v>
                </c:pt>
                <c:pt idx="54218">
                  <c:v>-14.691478942213516</c:v>
                </c:pt>
                <c:pt idx="54219">
                  <c:v>-13.773261508325172</c:v>
                </c:pt>
                <c:pt idx="54220">
                  <c:v>-14.079333986287953</c:v>
                </c:pt>
                <c:pt idx="54221">
                  <c:v>-12.548971596474045</c:v>
                </c:pt>
                <c:pt idx="54222">
                  <c:v>-13.161116552399609</c:v>
                </c:pt>
                <c:pt idx="54223">
                  <c:v>-17.446131243878551</c:v>
                </c:pt>
                <c:pt idx="54224">
                  <c:v>-15.60969637610186</c:v>
                </c:pt>
                <c:pt idx="54225">
                  <c:v>-12.855044074436828</c:v>
                </c:pt>
                <c:pt idx="54226">
                  <c:v>-10.100391772771793</c:v>
                </c:pt>
                <c:pt idx="54227">
                  <c:v>-10.406464250734574</c:v>
                </c:pt>
                <c:pt idx="54228">
                  <c:v>-9.1821743388834491</c:v>
                </c:pt>
                <c:pt idx="54229">
                  <c:v>-10.712536728697357</c:v>
                </c:pt>
                <c:pt idx="54230">
                  <c:v>-13.161116552399609</c:v>
                </c:pt>
                <c:pt idx="54231">
                  <c:v>-11.630754162585701</c:v>
                </c:pt>
                <c:pt idx="54232">
                  <c:v>-11.32468168462292</c:v>
                </c:pt>
                <c:pt idx="54233">
                  <c:v>-10.100391772771793</c:v>
                </c:pt>
                <c:pt idx="54234">
                  <c:v>-10.406464250734574</c:v>
                </c:pt>
                <c:pt idx="54235">
                  <c:v>-9.1821743388834491</c:v>
                </c:pt>
                <c:pt idx="54236">
                  <c:v>-10.100391772771793</c:v>
                </c:pt>
                <c:pt idx="54237">
                  <c:v>-8.2639569049951032</c:v>
                </c:pt>
                <c:pt idx="54238">
                  <c:v>-10.100391772771793</c:v>
                </c:pt>
                <c:pt idx="54239">
                  <c:v>-11.630754162585701</c:v>
                </c:pt>
                <c:pt idx="54240">
                  <c:v>-13.161116552399609</c:v>
                </c:pt>
                <c:pt idx="54241">
                  <c:v>-13.161116552399609</c:v>
                </c:pt>
                <c:pt idx="54242">
                  <c:v>-11.32468168462292</c:v>
                </c:pt>
                <c:pt idx="54243">
                  <c:v>-14.079333986287953</c:v>
                </c:pt>
                <c:pt idx="54244">
                  <c:v>-11.630754162585701</c:v>
                </c:pt>
                <c:pt idx="54245">
                  <c:v>-10.100391772771793</c:v>
                </c:pt>
                <c:pt idx="54246">
                  <c:v>-12.548971596474045</c:v>
                </c:pt>
                <c:pt idx="54247">
                  <c:v>-12.242899118511264</c:v>
                </c:pt>
                <c:pt idx="54248">
                  <c:v>-13.161116552399609</c:v>
                </c:pt>
                <c:pt idx="54249">
                  <c:v>-13.467189030362391</c:v>
                </c:pt>
                <c:pt idx="54250">
                  <c:v>-17.140058765915768</c:v>
                </c:pt>
                <c:pt idx="54251">
                  <c:v>-12.548971596474045</c:v>
                </c:pt>
                <c:pt idx="54252">
                  <c:v>-11.32468168462292</c:v>
                </c:pt>
                <c:pt idx="54253">
                  <c:v>-12.242899118511264</c:v>
                </c:pt>
                <c:pt idx="54254">
                  <c:v>-8.2639569049951032</c:v>
                </c:pt>
                <c:pt idx="54255">
                  <c:v>-7.9578844270323223</c:v>
                </c:pt>
                <c:pt idx="54256">
                  <c:v>-10.100391772771793</c:v>
                </c:pt>
                <c:pt idx="54257">
                  <c:v>-10.406464250734574</c:v>
                </c:pt>
                <c:pt idx="54258">
                  <c:v>-10.712536728697357</c:v>
                </c:pt>
                <c:pt idx="54259">
                  <c:v>-10.406464250734574</c:v>
                </c:pt>
                <c:pt idx="54260">
                  <c:v>-7.0396669931439764</c:v>
                </c:pt>
                <c:pt idx="54261">
                  <c:v>-6.7335945151811956</c:v>
                </c:pt>
                <c:pt idx="54262">
                  <c:v>-5.8153770812928505</c:v>
                </c:pt>
                <c:pt idx="54263">
                  <c:v>-8.8761018609206666</c:v>
                </c:pt>
                <c:pt idx="54264">
                  <c:v>-11.018609206660138</c:v>
                </c:pt>
                <c:pt idx="54265">
                  <c:v>-7.9578844270323223</c:v>
                </c:pt>
                <c:pt idx="54266">
                  <c:v>-9.1821743388834491</c:v>
                </c:pt>
                <c:pt idx="54267">
                  <c:v>-8.570029382957884</c:v>
                </c:pt>
                <c:pt idx="54268">
                  <c:v>-11.018609206660138</c:v>
                </c:pt>
                <c:pt idx="54269">
                  <c:v>-7.3457394711067581</c:v>
                </c:pt>
                <c:pt idx="54270">
                  <c:v>-8.570029382957884</c:v>
                </c:pt>
                <c:pt idx="54271">
                  <c:v>-6.7335945151811956</c:v>
                </c:pt>
                <c:pt idx="54272">
                  <c:v>-12.242899118511264</c:v>
                </c:pt>
                <c:pt idx="54273">
                  <c:v>-14.385406464250735</c:v>
                </c:pt>
                <c:pt idx="54274">
                  <c:v>-10.712536728697357</c:v>
                </c:pt>
                <c:pt idx="54275">
                  <c:v>-11.32468168462292</c:v>
                </c:pt>
                <c:pt idx="54276">
                  <c:v>-14.079333986287953</c:v>
                </c:pt>
                <c:pt idx="54277">
                  <c:v>-12.242899118511264</c:v>
                </c:pt>
                <c:pt idx="54278">
                  <c:v>-13.161116552399609</c:v>
                </c:pt>
                <c:pt idx="54279">
                  <c:v>-17.446131243878551</c:v>
                </c:pt>
                <c:pt idx="54280">
                  <c:v>-14.9975514201763</c:v>
                </c:pt>
                <c:pt idx="54281">
                  <c:v>-12.242899118511264</c:v>
                </c:pt>
                <c:pt idx="54282">
                  <c:v>-13.773261508325172</c:v>
                </c:pt>
                <c:pt idx="54283">
                  <c:v>-15.60969637610186</c:v>
                </c:pt>
                <c:pt idx="54284">
                  <c:v>-13.467189030362391</c:v>
                </c:pt>
                <c:pt idx="54285">
                  <c:v>-14.9975514201763</c:v>
                </c:pt>
                <c:pt idx="54286">
                  <c:v>-12.548971596474045</c:v>
                </c:pt>
                <c:pt idx="54287">
                  <c:v>-11.32468168462292</c:v>
                </c:pt>
                <c:pt idx="54288">
                  <c:v>-12.855044074436828</c:v>
                </c:pt>
                <c:pt idx="54289">
                  <c:v>-12.548971596474045</c:v>
                </c:pt>
                <c:pt idx="54290">
                  <c:v>-13.773261508325172</c:v>
                </c:pt>
                <c:pt idx="54291">
                  <c:v>-13.161116552399609</c:v>
                </c:pt>
                <c:pt idx="54292">
                  <c:v>-13.773261508325172</c:v>
                </c:pt>
                <c:pt idx="54293">
                  <c:v>-13.161116552399609</c:v>
                </c:pt>
                <c:pt idx="54294">
                  <c:v>-13.467189030362391</c:v>
                </c:pt>
                <c:pt idx="54295">
                  <c:v>-12.242899118511264</c:v>
                </c:pt>
                <c:pt idx="54296">
                  <c:v>-11.018609206660138</c:v>
                </c:pt>
                <c:pt idx="54297">
                  <c:v>-11.936826640548482</c:v>
                </c:pt>
                <c:pt idx="54298">
                  <c:v>-13.773261508325172</c:v>
                </c:pt>
                <c:pt idx="54299">
                  <c:v>-16.833986287952989</c:v>
                </c:pt>
                <c:pt idx="54300">
                  <c:v>-18.058276199804116</c:v>
                </c:pt>
                <c:pt idx="54301">
                  <c:v>-15.915768854064645</c:v>
                </c:pt>
                <c:pt idx="54302">
                  <c:v>-13.773261508325172</c:v>
                </c:pt>
                <c:pt idx="54303">
                  <c:v>-15.30362389813908</c:v>
                </c:pt>
                <c:pt idx="54304">
                  <c:v>-14.385406464250735</c:v>
                </c:pt>
                <c:pt idx="54305">
                  <c:v>-14.079333986287953</c:v>
                </c:pt>
                <c:pt idx="54306">
                  <c:v>-14.9975514201763</c:v>
                </c:pt>
                <c:pt idx="54307">
                  <c:v>-11.32468168462292</c:v>
                </c:pt>
                <c:pt idx="54308">
                  <c:v>-9.7943192948090125</c:v>
                </c:pt>
                <c:pt idx="54309">
                  <c:v>-11.936826640548482</c:v>
                </c:pt>
                <c:pt idx="54310">
                  <c:v>-12.242899118511264</c:v>
                </c:pt>
                <c:pt idx="54311">
                  <c:v>-11.936826640548482</c:v>
                </c:pt>
                <c:pt idx="54312">
                  <c:v>-12.548971596474045</c:v>
                </c:pt>
                <c:pt idx="54313">
                  <c:v>-13.467189030362391</c:v>
                </c:pt>
                <c:pt idx="54314">
                  <c:v>-17.140058765915768</c:v>
                </c:pt>
                <c:pt idx="54315">
                  <c:v>-15.915768854064645</c:v>
                </c:pt>
                <c:pt idx="54316">
                  <c:v>-12.855044074436828</c:v>
                </c:pt>
                <c:pt idx="54317">
                  <c:v>-9.7943192948090125</c:v>
                </c:pt>
                <c:pt idx="54318">
                  <c:v>-9.1821743388834491</c:v>
                </c:pt>
                <c:pt idx="54319">
                  <c:v>-9.7943192948090125</c:v>
                </c:pt>
                <c:pt idx="54320">
                  <c:v>-9.1821743388834491</c:v>
                </c:pt>
                <c:pt idx="54321">
                  <c:v>-7.3457394711067581</c:v>
                </c:pt>
                <c:pt idx="54322">
                  <c:v>-8.570029382957884</c:v>
                </c:pt>
                <c:pt idx="54323">
                  <c:v>-10.406464250734574</c:v>
                </c:pt>
                <c:pt idx="54324">
                  <c:v>-10.712536728697357</c:v>
                </c:pt>
                <c:pt idx="54325">
                  <c:v>-9.7943192948090125</c:v>
                </c:pt>
                <c:pt idx="54326">
                  <c:v>-7.6518119490695398</c:v>
                </c:pt>
                <c:pt idx="54327">
                  <c:v>-5.5093046033300688</c:v>
                </c:pt>
                <c:pt idx="54328">
                  <c:v>-5.8153770812928505</c:v>
                </c:pt>
                <c:pt idx="54329">
                  <c:v>-9.7943192948090125</c:v>
                </c:pt>
                <c:pt idx="54330">
                  <c:v>-10.712536728697357</c:v>
                </c:pt>
                <c:pt idx="54331">
                  <c:v>-9.1821743388834491</c:v>
                </c:pt>
                <c:pt idx="54332">
                  <c:v>-8.2639569049951032</c:v>
                </c:pt>
                <c:pt idx="54333">
                  <c:v>-9.7943192948090125</c:v>
                </c:pt>
                <c:pt idx="54334">
                  <c:v>-11.630754162585701</c:v>
                </c:pt>
                <c:pt idx="54335">
                  <c:v>-12.855044074436828</c:v>
                </c:pt>
                <c:pt idx="54336">
                  <c:v>-6.7335945151811956</c:v>
                </c:pt>
                <c:pt idx="54337">
                  <c:v>-7.6518119490695398</c:v>
                </c:pt>
                <c:pt idx="54338">
                  <c:v>-7.9578844270323223</c:v>
                </c:pt>
                <c:pt idx="54339">
                  <c:v>-7.3457394711067581</c:v>
                </c:pt>
                <c:pt idx="54340">
                  <c:v>-6.1214495592556322</c:v>
                </c:pt>
                <c:pt idx="54341">
                  <c:v>-10.406464250734574</c:v>
                </c:pt>
                <c:pt idx="54342">
                  <c:v>-13.161116552399609</c:v>
                </c:pt>
                <c:pt idx="54343">
                  <c:v>-10.406464250734574</c:v>
                </c:pt>
                <c:pt idx="54344">
                  <c:v>-7.9578844270323223</c:v>
                </c:pt>
                <c:pt idx="54345">
                  <c:v>-7.6518119490695398</c:v>
                </c:pt>
                <c:pt idx="54346">
                  <c:v>-8.8761018609206666</c:v>
                </c:pt>
                <c:pt idx="54347">
                  <c:v>-11.630754162585701</c:v>
                </c:pt>
                <c:pt idx="54348">
                  <c:v>-10.406464250734574</c:v>
                </c:pt>
                <c:pt idx="54349">
                  <c:v>-9.1821743388834491</c:v>
                </c:pt>
                <c:pt idx="54350">
                  <c:v>-11.936826640548482</c:v>
                </c:pt>
                <c:pt idx="54351">
                  <c:v>-11.630754162585701</c:v>
                </c:pt>
                <c:pt idx="54352">
                  <c:v>-13.161116552399609</c:v>
                </c:pt>
                <c:pt idx="54353">
                  <c:v>-8.2639569049951032</c:v>
                </c:pt>
                <c:pt idx="54354">
                  <c:v>-10.100391772771793</c:v>
                </c:pt>
                <c:pt idx="54355">
                  <c:v>-11.018609206660138</c:v>
                </c:pt>
                <c:pt idx="54356">
                  <c:v>-11.32468168462292</c:v>
                </c:pt>
                <c:pt idx="54357">
                  <c:v>-11.936826640548482</c:v>
                </c:pt>
                <c:pt idx="54358">
                  <c:v>-10.100391772771793</c:v>
                </c:pt>
                <c:pt idx="54359">
                  <c:v>-9.1821743388834491</c:v>
                </c:pt>
                <c:pt idx="54360">
                  <c:v>-8.8761018609206666</c:v>
                </c:pt>
                <c:pt idx="54361">
                  <c:v>-10.712536728697357</c:v>
                </c:pt>
                <c:pt idx="54362">
                  <c:v>-13.161116552399609</c:v>
                </c:pt>
                <c:pt idx="54363">
                  <c:v>-11.630754162585701</c:v>
                </c:pt>
                <c:pt idx="54364">
                  <c:v>-13.161116552399609</c:v>
                </c:pt>
                <c:pt idx="54365">
                  <c:v>-11.936826640548482</c:v>
                </c:pt>
                <c:pt idx="54366">
                  <c:v>-11.018609206660138</c:v>
                </c:pt>
                <c:pt idx="54367">
                  <c:v>-10.712536728697357</c:v>
                </c:pt>
                <c:pt idx="54368">
                  <c:v>-10.712536728697357</c:v>
                </c:pt>
                <c:pt idx="54369">
                  <c:v>-11.018609206660138</c:v>
                </c:pt>
                <c:pt idx="54370">
                  <c:v>-12.855044074436828</c:v>
                </c:pt>
                <c:pt idx="54371">
                  <c:v>-12.548971596474045</c:v>
                </c:pt>
                <c:pt idx="54372">
                  <c:v>-9.1821743388834491</c:v>
                </c:pt>
                <c:pt idx="54373">
                  <c:v>-8.8761018609206666</c:v>
                </c:pt>
                <c:pt idx="54374">
                  <c:v>-12.242899118511264</c:v>
                </c:pt>
                <c:pt idx="54375">
                  <c:v>-14.9975514201763</c:v>
                </c:pt>
                <c:pt idx="54376">
                  <c:v>-14.691478942213516</c:v>
                </c:pt>
                <c:pt idx="54377">
                  <c:v>-14.9975514201763</c:v>
                </c:pt>
                <c:pt idx="54378">
                  <c:v>-12.855044074436828</c:v>
                </c:pt>
                <c:pt idx="54379">
                  <c:v>-13.773261508325172</c:v>
                </c:pt>
                <c:pt idx="54380">
                  <c:v>-15.30362389813908</c:v>
                </c:pt>
                <c:pt idx="54381">
                  <c:v>-13.161116552399609</c:v>
                </c:pt>
                <c:pt idx="54382">
                  <c:v>-11.32468168462292</c:v>
                </c:pt>
                <c:pt idx="54383">
                  <c:v>-13.161116552399609</c:v>
                </c:pt>
                <c:pt idx="54384">
                  <c:v>-15.915768854064645</c:v>
                </c:pt>
                <c:pt idx="54385">
                  <c:v>-15.30362389813908</c:v>
                </c:pt>
                <c:pt idx="54386">
                  <c:v>-13.467189030362391</c:v>
                </c:pt>
                <c:pt idx="54387">
                  <c:v>-13.773261508325172</c:v>
                </c:pt>
                <c:pt idx="54388">
                  <c:v>-14.691478942213516</c:v>
                </c:pt>
                <c:pt idx="54389">
                  <c:v>-11.32468168462292</c:v>
                </c:pt>
                <c:pt idx="54390">
                  <c:v>-16.833986287952989</c:v>
                </c:pt>
                <c:pt idx="54391">
                  <c:v>-16.527913809990206</c:v>
                </c:pt>
                <c:pt idx="54392">
                  <c:v>-16.833986287952989</c:v>
                </c:pt>
                <c:pt idx="54393">
                  <c:v>-14.079333986287953</c:v>
                </c:pt>
                <c:pt idx="54394">
                  <c:v>-17.446131243878551</c:v>
                </c:pt>
                <c:pt idx="54395">
                  <c:v>-16.833986287952989</c:v>
                </c:pt>
                <c:pt idx="54396">
                  <c:v>-16.527913809990206</c:v>
                </c:pt>
                <c:pt idx="54397">
                  <c:v>-12.855044074436828</c:v>
                </c:pt>
                <c:pt idx="54398">
                  <c:v>-13.773261508325172</c:v>
                </c:pt>
                <c:pt idx="54399">
                  <c:v>-15.30362389813908</c:v>
                </c:pt>
                <c:pt idx="54400">
                  <c:v>-12.855044074436828</c:v>
                </c:pt>
                <c:pt idx="54401">
                  <c:v>-13.773261508325172</c:v>
                </c:pt>
                <c:pt idx="54402">
                  <c:v>-10.406464250734574</c:v>
                </c:pt>
                <c:pt idx="54403">
                  <c:v>-8.570029382957884</c:v>
                </c:pt>
                <c:pt idx="54404">
                  <c:v>-9.1821743388834491</c:v>
                </c:pt>
                <c:pt idx="54405">
                  <c:v>-8.570029382957884</c:v>
                </c:pt>
                <c:pt idx="54406">
                  <c:v>-9.1821743388834491</c:v>
                </c:pt>
                <c:pt idx="54407">
                  <c:v>-10.712536728697357</c:v>
                </c:pt>
                <c:pt idx="54408">
                  <c:v>-11.32468168462292</c:v>
                </c:pt>
                <c:pt idx="54409">
                  <c:v>-11.630754162585701</c:v>
                </c:pt>
                <c:pt idx="54410">
                  <c:v>-12.855044074436828</c:v>
                </c:pt>
                <c:pt idx="54411">
                  <c:v>-11.936826640548482</c:v>
                </c:pt>
                <c:pt idx="54412">
                  <c:v>-14.079333986287953</c:v>
                </c:pt>
                <c:pt idx="54413">
                  <c:v>-12.548971596474045</c:v>
                </c:pt>
                <c:pt idx="54414">
                  <c:v>-12.548971596474045</c:v>
                </c:pt>
                <c:pt idx="54415">
                  <c:v>-13.467189030362391</c:v>
                </c:pt>
                <c:pt idx="54416">
                  <c:v>-10.100391772771793</c:v>
                </c:pt>
                <c:pt idx="54417">
                  <c:v>-9.7943192948090125</c:v>
                </c:pt>
                <c:pt idx="54418">
                  <c:v>-11.936826640548482</c:v>
                </c:pt>
                <c:pt idx="54419">
                  <c:v>-11.32468168462292</c:v>
                </c:pt>
                <c:pt idx="54420">
                  <c:v>-7.9578844270323223</c:v>
                </c:pt>
                <c:pt idx="54421">
                  <c:v>-4.285014691478942</c:v>
                </c:pt>
                <c:pt idx="54422">
                  <c:v>-6.4275220372184139</c:v>
                </c:pt>
                <c:pt idx="54423">
                  <c:v>-6.7335945151811956</c:v>
                </c:pt>
                <c:pt idx="54424">
                  <c:v>-9.1821743388834491</c:v>
                </c:pt>
                <c:pt idx="54425">
                  <c:v>-9.7943192948090125</c:v>
                </c:pt>
                <c:pt idx="54426">
                  <c:v>-12.548971596474045</c:v>
                </c:pt>
                <c:pt idx="54427">
                  <c:v>-15.30362389813908</c:v>
                </c:pt>
                <c:pt idx="54428">
                  <c:v>-11.630754162585701</c:v>
                </c:pt>
                <c:pt idx="54429">
                  <c:v>-11.018609206660138</c:v>
                </c:pt>
                <c:pt idx="54430">
                  <c:v>-7.9578844270323223</c:v>
                </c:pt>
                <c:pt idx="54431">
                  <c:v>-9.1821743388834491</c:v>
                </c:pt>
                <c:pt idx="54432">
                  <c:v>-8.2639569049951032</c:v>
                </c:pt>
                <c:pt idx="54433">
                  <c:v>-10.712536728697357</c:v>
                </c:pt>
                <c:pt idx="54434">
                  <c:v>-11.32468168462292</c:v>
                </c:pt>
                <c:pt idx="54435">
                  <c:v>-12.548971596474045</c:v>
                </c:pt>
                <c:pt idx="54436">
                  <c:v>-12.548971596474045</c:v>
                </c:pt>
                <c:pt idx="54437">
                  <c:v>-8.570029382957884</c:v>
                </c:pt>
                <c:pt idx="54438">
                  <c:v>-12.242899118511264</c:v>
                </c:pt>
                <c:pt idx="54439">
                  <c:v>-8.8761018609206666</c:v>
                </c:pt>
                <c:pt idx="54440">
                  <c:v>-11.936826640548482</c:v>
                </c:pt>
                <c:pt idx="54441">
                  <c:v>-10.100391772771793</c:v>
                </c:pt>
                <c:pt idx="54442">
                  <c:v>-12.242899118511264</c:v>
                </c:pt>
                <c:pt idx="54443">
                  <c:v>-11.936826640548482</c:v>
                </c:pt>
                <c:pt idx="54444">
                  <c:v>-8.570029382957884</c:v>
                </c:pt>
                <c:pt idx="54445">
                  <c:v>-11.936826640548482</c:v>
                </c:pt>
                <c:pt idx="54446">
                  <c:v>-11.936826640548482</c:v>
                </c:pt>
                <c:pt idx="54447">
                  <c:v>-10.712536728697357</c:v>
                </c:pt>
                <c:pt idx="54448">
                  <c:v>-10.712536728697357</c:v>
                </c:pt>
                <c:pt idx="54449">
                  <c:v>-10.712536728697357</c:v>
                </c:pt>
                <c:pt idx="54450">
                  <c:v>-9.7943192948090125</c:v>
                </c:pt>
                <c:pt idx="54451">
                  <c:v>-8.570029382957884</c:v>
                </c:pt>
                <c:pt idx="54452">
                  <c:v>-12.242899118511264</c:v>
                </c:pt>
                <c:pt idx="54453">
                  <c:v>-12.855044074436828</c:v>
                </c:pt>
                <c:pt idx="54454">
                  <c:v>-12.548971596474045</c:v>
                </c:pt>
                <c:pt idx="54455">
                  <c:v>-10.100391772771793</c:v>
                </c:pt>
                <c:pt idx="54456">
                  <c:v>-11.018609206660138</c:v>
                </c:pt>
                <c:pt idx="54457">
                  <c:v>-10.100391772771793</c:v>
                </c:pt>
                <c:pt idx="54458">
                  <c:v>-12.855044074436828</c:v>
                </c:pt>
                <c:pt idx="54459">
                  <c:v>-8.570029382957884</c:v>
                </c:pt>
                <c:pt idx="54460">
                  <c:v>-11.630754162585701</c:v>
                </c:pt>
                <c:pt idx="54461">
                  <c:v>-11.32468168462292</c:v>
                </c:pt>
                <c:pt idx="54462">
                  <c:v>-9.7943192948090125</c:v>
                </c:pt>
                <c:pt idx="54463">
                  <c:v>-10.100391772771793</c:v>
                </c:pt>
                <c:pt idx="54464">
                  <c:v>-11.32468168462292</c:v>
                </c:pt>
                <c:pt idx="54465">
                  <c:v>-9.7943192948090125</c:v>
                </c:pt>
                <c:pt idx="54466">
                  <c:v>-11.936826640548482</c:v>
                </c:pt>
                <c:pt idx="54467">
                  <c:v>-10.406464250734574</c:v>
                </c:pt>
                <c:pt idx="54468">
                  <c:v>-11.32468168462292</c:v>
                </c:pt>
                <c:pt idx="54469">
                  <c:v>-11.32468168462292</c:v>
                </c:pt>
                <c:pt idx="54470">
                  <c:v>-12.548971596474045</c:v>
                </c:pt>
                <c:pt idx="54471">
                  <c:v>-11.32468168462292</c:v>
                </c:pt>
                <c:pt idx="54472">
                  <c:v>-10.712536728697357</c:v>
                </c:pt>
                <c:pt idx="54473">
                  <c:v>-10.100391772771793</c:v>
                </c:pt>
                <c:pt idx="54474">
                  <c:v>-12.242899118511264</c:v>
                </c:pt>
                <c:pt idx="54475">
                  <c:v>-13.773261508325172</c:v>
                </c:pt>
                <c:pt idx="54476">
                  <c:v>-15.30362389813908</c:v>
                </c:pt>
                <c:pt idx="54477">
                  <c:v>-14.691478942213516</c:v>
                </c:pt>
                <c:pt idx="54478">
                  <c:v>-14.691478942213516</c:v>
                </c:pt>
                <c:pt idx="54479">
                  <c:v>-10.406464250734574</c:v>
                </c:pt>
                <c:pt idx="54480">
                  <c:v>-13.161116552399609</c:v>
                </c:pt>
                <c:pt idx="54481">
                  <c:v>-14.385406464250735</c:v>
                </c:pt>
                <c:pt idx="54482">
                  <c:v>-11.936826640548482</c:v>
                </c:pt>
                <c:pt idx="54483">
                  <c:v>-13.467189030362391</c:v>
                </c:pt>
                <c:pt idx="54484">
                  <c:v>-14.9975514201763</c:v>
                </c:pt>
                <c:pt idx="54485">
                  <c:v>-18.364348677766898</c:v>
                </c:pt>
                <c:pt idx="54486">
                  <c:v>-15.60969637610186</c:v>
                </c:pt>
                <c:pt idx="54487">
                  <c:v>-14.385406464250735</c:v>
                </c:pt>
                <c:pt idx="54488">
                  <c:v>-10.406464250734574</c:v>
                </c:pt>
                <c:pt idx="54489">
                  <c:v>-9.7943192948090125</c:v>
                </c:pt>
                <c:pt idx="54490">
                  <c:v>-14.079333986287953</c:v>
                </c:pt>
                <c:pt idx="54491">
                  <c:v>-15.915768854064645</c:v>
                </c:pt>
                <c:pt idx="54492">
                  <c:v>-15.915768854064645</c:v>
                </c:pt>
                <c:pt idx="54493">
                  <c:v>-15.30362389813908</c:v>
                </c:pt>
                <c:pt idx="54494">
                  <c:v>-14.691478942213516</c:v>
                </c:pt>
                <c:pt idx="54495">
                  <c:v>-11.630754162585701</c:v>
                </c:pt>
                <c:pt idx="54496">
                  <c:v>-12.242899118511264</c:v>
                </c:pt>
                <c:pt idx="54497">
                  <c:v>-12.548971596474045</c:v>
                </c:pt>
                <c:pt idx="54498">
                  <c:v>-14.079333986287953</c:v>
                </c:pt>
                <c:pt idx="54499">
                  <c:v>-13.467189030362391</c:v>
                </c:pt>
                <c:pt idx="54500">
                  <c:v>-14.079333986287953</c:v>
                </c:pt>
                <c:pt idx="54501">
                  <c:v>-12.548971596474045</c:v>
                </c:pt>
                <c:pt idx="54502">
                  <c:v>-15.30362389813908</c:v>
                </c:pt>
                <c:pt idx="54503">
                  <c:v>-16.833986287952989</c:v>
                </c:pt>
                <c:pt idx="54504">
                  <c:v>-14.9975514201763</c:v>
                </c:pt>
                <c:pt idx="54505">
                  <c:v>-13.161116552399609</c:v>
                </c:pt>
                <c:pt idx="54506">
                  <c:v>-12.548971596474045</c:v>
                </c:pt>
                <c:pt idx="54507">
                  <c:v>-14.691478942213516</c:v>
                </c:pt>
                <c:pt idx="54508">
                  <c:v>-11.936826640548482</c:v>
                </c:pt>
                <c:pt idx="54509">
                  <c:v>-13.161116552399609</c:v>
                </c:pt>
                <c:pt idx="54510">
                  <c:v>-14.079333986287953</c:v>
                </c:pt>
                <c:pt idx="54511">
                  <c:v>-12.242899118511264</c:v>
                </c:pt>
                <c:pt idx="54512">
                  <c:v>-11.936826640548482</c:v>
                </c:pt>
                <c:pt idx="54513">
                  <c:v>-12.548971596474045</c:v>
                </c:pt>
                <c:pt idx="54514">
                  <c:v>-14.079333986287953</c:v>
                </c:pt>
                <c:pt idx="54515">
                  <c:v>-11.32468168462292</c:v>
                </c:pt>
                <c:pt idx="54516">
                  <c:v>-11.936826640548482</c:v>
                </c:pt>
                <c:pt idx="54517">
                  <c:v>-13.467189030362391</c:v>
                </c:pt>
                <c:pt idx="54518">
                  <c:v>-11.018609206660138</c:v>
                </c:pt>
                <c:pt idx="54519">
                  <c:v>-12.242899118511264</c:v>
                </c:pt>
                <c:pt idx="54520">
                  <c:v>-13.467189030362391</c:v>
                </c:pt>
                <c:pt idx="54521">
                  <c:v>-12.855044074436828</c:v>
                </c:pt>
                <c:pt idx="54522">
                  <c:v>-10.100391772771793</c:v>
                </c:pt>
                <c:pt idx="54523">
                  <c:v>-11.936826640548482</c:v>
                </c:pt>
                <c:pt idx="54524">
                  <c:v>-11.32468168462292</c:v>
                </c:pt>
                <c:pt idx="54525">
                  <c:v>-11.936826640548482</c:v>
                </c:pt>
                <c:pt idx="54526">
                  <c:v>-11.018609206660138</c:v>
                </c:pt>
                <c:pt idx="54527">
                  <c:v>-11.32468168462292</c:v>
                </c:pt>
                <c:pt idx="54528">
                  <c:v>-12.548971596474045</c:v>
                </c:pt>
                <c:pt idx="54529">
                  <c:v>-12.855044074436828</c:v>
                </c:pt>
                <c:pt idx="54530">
                  <c:v>-11.936826640548482</c:v>
                </c:pt>
                <c:pt idx="54531">
                  <c:v>-11.630754162585701</c:v>
                </c:pt>
                <c:pt idx="54532">
                  <c:v>-11.936826640548482</c:v>
                </c:pt>
                <c:pt idx="54533">
                  <c:v>-12.855044074436828</c:v>
                </c:pt>
                <c:pt idx="54534">
                  <c:v>-11.32468168462292</c:v>
                </c:pt>
                <c:pt idx="54535">
                  <c:v>-12.242899118511264</c:v>
                </c:pt>
                <c:pt idx="54536">
                  <c:v>-11.936826640548482</c:v>
                </c:pt>
                <c:pt idx="54537">
                  <c:v>-11.630754162585701</c:v>
                </c:pt>
                <c:pt idx="54538">
                  <c:v>-11.630754162585701</c:v>
                </c:pt>
                <c:pt idx="54539">
                  <c:v>-13.467189030362391</c:v>
                </c:pt>
                <c:pt idx="54540">
                  <c:v>-13.161116552399609</c:v>
                </c:pt>
                <c:pt idx="54541">
                  <c:v>-12.242899118511264</c:v>
                </c:pt>
                <c:pt idx="54542">
                  <c:v>-13.773261508325172</c:v>
                </c:pt>
                <c:pt idx="54543">
                  <c:v>-13.467189030362391</c:v>
                </c:pt>
                <c:pt idx="54544">
                  <c:v>-14.079333986287953</c:v>
                </c:pt>
                <c:pt idx="54545">
                  <c:v>-12.855044074436828</c:v>
                </c:pt>
                <c:pt idx="54546">
                  <c:v>-12.855044074436828</c:v>
                </c:pt>
                <c:pt idx="54547">
                  <c:v>-13.773261508325172</c:v>
                </c:pt>
                <c:pt idx="54548">
                  <c:v>-14.691478942213516</c:v>
                </c:pt>
                <c:pt idx="54549">
                  <c:v>-15.915768854064645</c:v>
                </c:pt>
                <c:pt idx="54550">
                  <c:v>-14.691478942213516</c:v>
                </c:pt>
                <c:pt idx="54551">
                  <c:v>-14.9975514201763</c:v>
                </c:pt>
                <c:pt idx="54552">
                  <c:v>-11.018609206660138</c:v>
                </c:pt>
                <c:pt idx="54553">
                  <c:v>-13.161116552399609</c:v>
                </c:pt>
                <c:pt idx="54554">
                  <c:v>-12.242899118511264</c:v>
                </c:pt>
                <c:pt idx="54555">
                  <c:v>-13.773261508325172</c:v>
                </c:pt>
                <c:pt idx="54556">
                  <c:v>-13.467189030362391</c:v>
                </c:pt>
                <c:pt idx="54557">
                  <c:v>-9.7943192948090125</c:v>
                </c:pt>
                <c:pt idx="54558">
                  <c:v>-10.712536728697357</c:v>
                </c:pt>
                <c:pt idx="54559">
                  <c:v>-14.079333986287953</c:v>
                </c:pt>
                <c:pt idx="54560">
                  <c:v>-12.855044074436828</c:v>
                </c:pt>
                <c:pt idx="54561">
                  <c:v>-10.100391772771793</c:v>
                </c:pt>
                <c:pt idx="54562">
                  <c:v>-11.018609206660138</c:v>
                </c:pt>
                <c:pt idx="54563">
                  <c:v>-11.936826640548482</c:v>
                </c:pt>
                <c:pt idx="54564">
                  <c:v>-12.548971596474045</c:v>
                </c:pt>
                <c:pt idx="54565">
                  <c:v>-11.32468168462292</c:v>
                </c:pt>
                <c:pt idx="54566">
                  <c:v>-11.32468168462292</c:v>
                </c:pt>
                <c:pt idx="54567">
                  <c:v>-13.161116552399609</c:v>
                </c:pt>
                <c:pt idx="54568">
                  <c:v>-13.161116552399609</c:v>
                </c:pt>
                <c:pt idx="54569">
                  <c:v>-11.936826640548482</c:v>
                </c:pt>
                <c:pt idx="54570">
                  <c:v>-10.712536728697357</c:v>
                </c:pt>
                <c:pt idx="54571">
                  <c:v>-13.467189030362391</c:v>
                </c:pt>
                <c:pt idx="54572">
                  <c:v>-12.242899118511264</c:v>
                </c:pt>
                <c:pt idx="54573">
                  <c:v>-11.018609206660138</c:v>
                </c:pt>
                <c:pt idx="54574">
                  <c:v>-15.60969637610186</c:v>
                </c:pt>
                <c:pt idx="54575">
                  <c:v>-15.30362389813908</c:v>
                </c:pt>
                <c:pt idx="54576">
                  <c:v>-13.467189030362391</c:v>
                </c:pt>
                <c:pt idx="54577">
                  <c:v>-13.161116552399609</c:v>
                </c:pt>
                <c:pt idx="54578">
                  <c:v>-12.855044074436828</c:v>
                </c:pt>
                <c:pt idx="54579">
                  <c:v>-8.8761018609206666</c:v>
                </c:pt>
                <c:pt idx="54580">
                  <c:v>-9.1821743388834491</c:v>
                </c:pt>
                <c:pt idx="54581">
                  <c:v>-10.712536728697357</c:v>
                </c:pt>
                <c:pt idx="54582">
                  <c:v>-11.018609206660138</c:v>
                </c:pt>
                <c:pt idx="54583">
                  <c:v>-11.018609206660138</c:v>
                </c:pt>
                <c:pt idx="54584">
                  <c:v>-9.7943192948090125</c:v>
                </c:pt>
                <c:pt idx="54585">
                  <c:v>-7.9578844270323223</c:v>
                </c:pt>
                <c:pt idx="54586">
                  <c:v>-8.8761018609206666</c:v>
                </c:pt>
                <c:pt idx="54587">
                  <c:v>-8.2639569049951032</c:v>
                </c:pt>
                <c:pt idx="54588">
                  <c:v>-7.6518119490695398</c:v>
                </c:pt>
                <c:pt idx="54589">
                  <c:v>-7.9578844270323223</c:v>
                </c:pt>
                <c:pt idx="54590">
                  <c:v>-8.570029382957884</c:v>
                </c:pt>
                <c:pt idx="54591">
                  <c:v>-8.8761018609206666</c:v>
                </c:pt>
                <c:pt idx="54592">
                  <c:v>-8.2639569049951032</c:v>
                </c:pt>
                <c:pt idx="54593">
                  <c:v>-7.3457394711067581</c:v>
                </c:pt>
                <c:pt idx="54594">
                  <c:v>-10.100391772771793</c:v>
                </c:pt>
                <c:pt idx="54595">
                  <c:v>-13.161116552399609</c:v>
                </c:pt>
                <c:pt idx="54596">
                  <c:v>-11.630754162585701</c:v>
                </c:pt>
                <c:pt idx="54597">
                  <c:v>-12.548971596474045</c:v>
                </c:pt>
                <c:pt idx="54598">
                  <c:v>-16.833986287952989</c:v>
                </c:pt>
                <c:pt idx="54599">
                  <c:v>-14.385406464250735</c:v>
                </c:pt>
                <c:pt idx="54600">
                  <c:v>-11.936826640548482</c:v>
                </c:pt>
                <c:pt idx="54601">
                  <c:v>-11.630754162585701</c:v>
                </c:pt>
                <c:pt idx="54602">
                  <c:v>-10.406464250734574</c:v>
                </c:pt>
                <c:pt idx="54603">
                  <c:v>-13.161116552399609</c:v>
                </c:pt>
                <c:pt idx="54604">
                  <c:v>-12.242899118511264</c:v>
                </c:pt>
                <c:pt idx="54605">
                  <c:v>-11.936826640548482</c:v>
                </c:pt>
                <c:pt idx="54606">
                  <c:v>-8.8761018609206666</c:v>
                </c:pt>
                <c:pt idx="54607">
                  <c:v>-5.5093046033300688</c:v>
                </c:pt>
                <c:pt idx="54608">
                  <c:v>-4.5910871694417246</c:v>
                </c:pt>
                <c:pt idx="54609">
                  <c:v>-7.0396669931439764</c:v>
                </c:pt>
                <c:pt idx="54610">
                  <c:v>-9.7943192948090125</c:v>
                </c:pt>
                <c:pt idx="54611">
                  <c:v>-12.548971596474045</c:v>
                </c:pt>
                <c:pt idx="54612">
                  <c:v>-8.570029382957884</c:v>
                </c:pt>
                <c:pt idx="54613">
                  <c:v>-6.1214495592556322</c:v>
                </c:pt>
                <c:pt idx="54614">
                  <c:v>-6.7335945151811956</c:v>
                </c:pt>
                <c:pt idx="54615">
                  <c:v>-10.100391772771793</c:v>
                </c:pt>
                <c:pt idx="54616">
                  <c:v>-11.630754162585701</c:v>
                </c:pt>
                <c:pt idx="54617">
                  <c:v>-9.7943192948090125</c:v>
                </c:pt>
                <c:pt idx="54618">
                  <c:v>-8.570029382957884</c:v>
                </c:pt>
                <c:pt idx="54619">
                  <c:v>-9.1821743388834491</c:v>
                </c:pt>
                <c:pt idx="54620">
                  <c:v>-7.9578844270323223</c:v>
                </c:pt>
                <c:pt idx="54621">
                  <c:v>-10.712536728697357</c:v>
                </c:pt>
                <c:pt idx="54622">
                  <c:v>-8.8761018609206666</c:v>
                </c:pt>
                <c:pt idx="54623">
                  <c:v>-7.6518119490695398</c:v>
                </c:pt>
                <c:pt idx="54624">
                  <c:v>-7.6518119490695398</c:v>
                </c:pt>
                <c:pt idx="54625">
                  <c:v>-7.9578844270323223</c:v>
                </c:pt>
                <c:pt idx="54626">
                  <c:v>-7.3457394711067581</c:v>
                </c:pt>
                <c:pt idx="54627">
                  <c:v>-4.285014691478942</c:v>
                </c:pt>
                <c:pt idx="54628">
                  <c:v>-7.0396669931439764</c:v>
                </c:pt>
                <c:pt idx="54629">
                  <c:v>-9.7943192948090125</c:v>
                </c:pt>
                <c:pt idx="54630">
                  <c:v>-7.3457394711067581</c:v>
                </c:pt>
                <c:pt idx="54631">
                  <c:v>-9.7943192948090125</c:v>
                </c:pt>
                <c:pt idx="54632">
                  <c:v>-11.32468168462292</c:v>
                </c:pt>
                <c:pt idx="54633">
                  <c:v>-13.773261508325172</c:v>
                </c:pt>
                <c:pt idx="54634">
                  <c:v>-11.630754162585701</c:v>
                </c:pt>
                <c:pt idx="54635">
                  <c:v>-10.406464250734574</c:v>
                </c:pt>
                <c:pt idx="54636">
                  <c:v>-7.6518119490695398</c:v>
                </c:pt>
                <c:pt idx="54637">
                  <c:v>-8.8761018609206666</c:v>
                </c:pt>
                <c:pt idx="54638">
                  <c:v>-10.712536728697357</c:v>
                </c:pt>
                <c:pt idx="54639">
                  <c:v>-8.8761018609206666</c:v>
                </c:pt>
                <c:pt idx="54640">
                  <c:v>-5.8153770812928505</c:v>
                </c:pt>
                <c:pt idx="54641">
                  <c:v>-7.3457394711067581</c:v>
                </c:pt>
                <c:pt idx="54642">
                  <c:v>-8.570029382957884</c:v>
                </c:pt>
                <c:pt idx="54643">
                  <c:v>-9.7943192948090125</c:v>
                </c:pt>
                <c:pt idx="54644">
                  <c:v>-8.570029382957884</c:v>
                </c:pt>
                <c:pt idx="54645">
                  <c:v>-11.018609206660138</c:v>
                </c:pt>
                <c:pt idx="54646">
                  <c:v>-8.2639569049951032</c:v>
                </c:pt>
                <c:pt idx="54647">
                  <c:v>-11.018609206660138</c:v>
                </c:pt>
                <c:pt idx="54648">
                  <c:v>-8.570029382957884</c:v>
                </c:pt>
                <c:pt idx="54649">
                  <c:v>-10.100391772771793</c:v>
                </c:pt>
                <c:pt idx="54650">
                  <c:v>-8.570029382957884</c:v>
                </c:pt>
                <c:pt idx="54651">
                  <c:v>-8.570029382957884</c:v>
                </c:pt>
                <c:pt idx="54652">
                  <c:v>-7.9578844270323223</c:v>
                </c:pt>
                <c:pt idx="54653">
                  <c:v>-7.6518119490695398</c:v>
                </c:pt>
                <c:pt idx="54654">
                  <c:v>-8.570029382957884</c:v>
                </c:pt>
                <c:pt idx="54655">
                  <c:v>-6.7335945151811956</c:v>
                </c:pt>
                <c:pt idx="54656">
                  <c:v>-10.100391772771793</c:v>
                </c:pt>
                <c:pt idx="54657">
                  <c:v>-11.32468168462292</c:v>
                </c:pt>
                <c:pt idx="54658">
                  <c:v>-8.570029382957884</c:v>
                </c:pt>
                <c:pt idx="54659">
                  <c:v>-7.6518119490695398</c:v>
                </c:pt>
                <c:pt idx="54660">
                  <c:v>-12.242899118511264</c:v>
                </c:pt>
                <c:pt idx="54661">
                  <c:v>-12.242899118511264</c:v>
                </c:pt>
                <c:pt idx="54662">
                  <c:v>-11.018609206660138</c:v>
                </c:pt>
                <c:pt idx="54663">
                  <c:v>-8.8761018609206666</c:v>
                </c:pt>
                <c:pt idx="54664">
                  <c:v>-7.9578844270323223</c:v>
                </c:pt>
                <c:pt idx="54665">
                  <c:v>-10.100391772771793</c:v>
                </c:pt>
                <c:pt idx="54666">
                  <c:v>-7.3457394711067581</c:v>
                </c:pt>
                <c:pt idx="54667">
                  <c:v>-8.2639569049951032</c:v>
                </c:pt>
                <c:pt idx="54668">
                  <c:v>-9.1821743388834491</c:v>
                </c:pt>
                <c:pt idx="54669">
                  <c:v>-7.6518119490695398</c:v>
                </c:pt>
                <c:pt idx="54670">
                  <c:v>-7.3457394711067581</c:v>
                </c:pt>
                <c:pt idx="54671">
                  <c:v>-7.6518119490695398</c:v>
                </c:pt>
                <c:pt idx="54672">
                  <c:v>-6.1214495592556322</c:v>
                </c:pt>
                <c:pt idx="54673">
                  <c:v>-7.0396669931439764</c:v>
                </c:pt>
                <c:pt idx="54674">
                  <c:v>-8.570029382957884</c:v>
                </c:pt>
                <c:pt idx="54675">
                  <c:v>-9.7943192948090125</c:v>
                </c:pt>
                <c:pt idx="54676">
                  <c:v>-8.570029382957884</c:v>
                </c:pt>
                <c:pt idx="54677">
                  <c:v>-7.9578844270323223</c:v>
                </c:pt>
                <c:pt idx="54678">
                  <c:v>-8.8761018609206666</c:v>
                </c:pt>
                <c:pt idx="54679">
                  <c:v>-7.3457394711067581</c:v>
                </c:pt>
                <c:pt idx="54680">
                  <c:v>-7.0396669931439764</c:v>
                </c:pt>
                <c:pt idx="54681">
                  <c:v>-10.100391772771793</c:v>
                </c:pt>
                <c:pt idx="54682">
                  <c:v>-8.2639569049951032</c:v>
                </c:pt>
                <c:pt idx="54683">
                  <c:v>-9.7943192948090125</c:v>
                </c:pt>
                <c:pt idx="54684">
                  <c:v>-8.8761018609206666</c:v>
                </c:pt>
                <c:pt idx="54685">
                  <c:v>-10.100391772771793</c:v>
                </c:pt>
                <c:pt idx="54686">
                  <c:v>-12.548971596474045</c:v>
                </c:pt>
                <c:pt idx="54687">
                  <c:v>-7.6518119490695398</c:v>
                </c:pt>
                <c:pt idx="54688">
                  <c:v>-6.4275220372184139</c:v>
                </c:pt>
                <c:pt idx="54689">
                  <c:v>-7.9578844270323223</c:v>
                </c:pt>
                <c:pt idx="54690">
                  <c:v>-10.100391772771793</c:v>
                </c:pt>
                <c:pt idx="54691">
                  <c:v>-9.1821743388834491</c:v>
                </c:pt>
                <c:pt idx="54692">
                  <c:v>-11.018609206660138</c:v>
                </c:pt>
                <c:pt idx="54693">
                  <c:v>-9.1821743388834491</c:v>
                </c:pt>
                <c:pt idx="54694">
                  <c:v>-7.3457394711067581</c:v>
                </c:pt>
                <c:pt idx="54695">
                  <c:v>-7.6518119490695398</c:v>
                </c:pt>
                <c:pt idx="54696">
                  <c:v>-7.9578844270323223</c:v>
                </c:pt>
                <c:pt idx="54697">
                  <c:v>-9.1821743388834491</c:v>
                </c:pt>
                <c:pt idx="54698">
                  <c:v>-8.570029382957884</c:v>
                </c:pt>
                <c:pt idx="54699">
                  <c:v>-11.018609206660138</c:v>
                </c:pt>
                <c:pt idx="54700">
                  <c:v>-9.1821743388834491</c:v>
                </c:pt>
                <c:pt idx="54701">
                  <c:v>-8.2639569049951032</c:v>
                </c:pt>
                <c:pt idx="54702">
                  <c:v>-7.0396669931439764</c:v>
                </c:pt>
                <c:pt idx="54703">
                  <c:v>-6.7335945151811956</c:v>
                </c:pt>
                <c:pt idx="54704">
                  <c:v>-10.406464250734574</c:v>
                </c:pt>
                <c:pt idx="54705">
                  <c:v>-10.406464250734574</c:v>
                </c:pt>
                <c:pt idx="54706">
                  <c:v>-13.161116552399609</c:v>
                </c:pt>
                <c:pt idx="54707">
                  <c:v>-11.32468168462292</c:v>
                </c:pt>
                <c:pt idx="54708">
                  <c:v>-11.018609206660138</c:v>
                </c:pt>
                <c:pt idx="54709">
                  <c:v>-13.773261508325172</c:v>
                </c:pt>
                <c:pt idx="54710">
                  <c:v>-16.833986287952989</c:v>
                </c:pt>
                <c:pt idx="54711">
                  <c:v>-15.60969637610186</c:v>
                </c:pt>
                <c:pt idx="54712">
                  <c:v>-17.140058765915768</c:v>
                </c:pt>
                <c:pt idx="54713">
                  <c:v>-17.446131243878551</c:v>
                </c:pt>
                <c:pt idx="54714">
                  <c:v>-14.9975514201763</c:v>
                </c:pt>
                <c:pt idx="54715">
                  <c:v>-13.161116552399609</c:v>
                </c:pt>
                <c:pt idx="54716">
                  <c:v>-14.385406464250735</c:v>
                </c:pt>
                <c:pt idx="54717">
                  <c:v>-13.467189030362391</c:v>
                </c:pt>
                <c:pt idx="54718">
                  <c:v>-10.100391772771793</c:v>
                </c:pt>
                <c:pt idx="54719">
                  <c:v>-8.8761018609206666</c:v>
                </c:pt>
                <c:pt idx="54720">
                  <c:v>-8.2639569049951032</c:v>
                </c:pt>
                <c:pt idx="54721">
                  <c:v>-10.100391772771793</c:v>
                </c:pt>
                <c:pt idx="54722">
                  <c:v>-10.100391772771793</c:v>
                </c:pt>
                <c:pt idx="54723">
                  <c:v>-8.2639569049951032</c:v>
                </c:pt>
                <c:pt idx="54724">
                  <c:v>-8.8761018609206666</c:v>
                </c:pt>
                <c:pt idx="54725">
                  <c:v>-12.548971596474045</c:v>
                </c:pt>
                <c:pt idx="54726">
                  <c:v>-8.8761018609206666</c:v>
                </c:pt>
                <c:pt idx="54727">
                  <c:v>-12.855044074436828</c:v>
                </c:pt>
                <c:pt idx="54728">
                  <c:v>-12.548971596474045</c:v>
                </c:pt>
                <c:pt idx="54729">
                  <c:v>-12.855044074436828</c:v>
                </c:pt>
                <c:pt idx="54730">
                  <c:v>-11.630754162585701</c:v>
                </c:pt>
                <c:pt idx="54731">
                  <c:v>-9.1821743388834491</c:v>
                </c:pt>
                <c:pt idx="54732">
                  <c:v>-7.9578844270323223</c:v>
                </c:pt>
                <c:pt idx="54733">
                  <c:v>-7.0396669931439764</c:v>
                </c:pt>
                <c:pt idx="54734">
                  <c:v>-9.1821743388834491</c:v>
                </c:pt>
                <c:pt idx="54735">
                  <c:v>-9.7943192948090125</c:v>
                </c:pt>
                <c:pt idx="54736">
                  <c:v>-7.3457394711067581</c:v>
                </c:pt>
                <c:pt idx="54737">
                  <c:v>-7.3457394711067581</c:v>
                </c:pt>
                <c:pt idx="54738">
                  <c:v>-11.630754162585701</c:v>
                </c:pt>
                <c:pt idx="54739">
                  <c:v>-10.406464250734574</c:v>
                </c:pt>
                <c:pt idx="54740">
                  <c:v>-9.7943192948090125</c:v>
                </c:pt>
                <c:pt idx="54741">
                  <c:v>-7.6518119490695398</c:v>
                </c:pt>
                <c:pt idx="54742">
                  <c:v>-5.2032321253672871</c:v>
                </c:pt>
                <c:pt idx="54743">
                  <c:v>-4.285014691478942</c:v>
                </c:pt>
                <c:pt idx="54744">
                  <c:v>-1.2242899118511266</c:v>
                </c:pt>
                <c:pt idx="54745">
                  <c:v>-3.9789422135161612</c:v>
                </c:pt>
                <c:pt idx="54746">
                  <c:v>-3.3667972575905978</c:v>
                </c:pt>
                <c:pt idx="54747">
                  <c:v>-6.1214495592556322</c:v>
                </c:pt>
                <c:pt idx="54748">
                  <c:v>-7.9578844270323223</c:v>
                </c:pt>
                <c:pt idx="54749">
                  <c:v>-7.0396669931439764</c:v>
                </c:pt>
                <c:pt idx="54750">
                  <c:v>-7.9578844270323223</c:v>
                </c:pt>
                <c:pt idx="54751">
                  <c:v>-8.8761018609206666</c:v>
                </c:pt>
                <c:pt idx="54752">
                  <c:v>-12.242899118511264</c:v>
                </c:pt>
                <c:pt idx="54753">
                  <c:v>-10.406464250734574</c:v>
                </c:pt>
                <c:pt idx="54754">
                  <c:v>-7.3457394711067581</c:v>
                </c:pt>
                <c:pt idx="54755">
                  <c:v>-8.8761018609206666</c:v>
                </c:pt>
                <c:pt idx="54756">
                  <c:v>-10.100391772771793</c:v>
                </c:pt>
                <c:pt idx="54757">
                  <c:v>-11.018609206660138</c:v>
                </c:pt>
                <c:pt idx="54758">
                  <c:v>-9.1821743388834491</c:v>
                </c:pt>
                <c:pt idx="54759">
                  <c:v>-8.8761018609206666</c:v>
                </c:pt>
                <c:pt idx="54760">
                  <c:v>-11.32468168462292</c:v>
                </c:pt>
                <c:pt idx="54761">
                  <c:v>-6.1214495592556322</c:v>
                </c:pt>
                <c:pt idx="54762">
                  <c:v>-5.8153770812928505</c:v>
                </c:pt>
                <c:pt idx="54763">
                  <c:v>-6.7335945151811956</c:v>
                </c:pt>
                <c:pt idx="54764">
                  <c:v>-8.570029382957884</c:v>
                </c:pt>
                <c:pt idx="54765">
                  <c:v>-5.8153770812928505</c:v>
                </c:pt>
                <c:pt idx="54766">
                  <c:v>-4.285014691478942</c:v>
                </c:pt>
                <c:pt idx="54767">
                  <c:v>-5.5093046033300688</c:v>
                </c:pt>
                <c:pt idx="54768">
                  <c:v>-3.672869735553379</c:v>
                </c:pt>
                <c:pt idx="54769">
                  <c:v>-3.3667972575905978</c:v>
                </c:pt>
                <c:pt idx="54770">
                  <c:v>-5.2032321253672871</c:v>
                </c:pt>
                <c:pt idx="54771">
                  <c:v>-5.8153770812928505</c:v>
                </c:pt>
                <c:pt idx="54772">
                  <c:v>-10.712536728697357</c:v>
                </c:pt>
                <c:pt idx="54773">
                  <c:v>-7.9578844270323223</c:v>
                </c:pt>
                <c:pt idx="54774">
                  <c:v>-8.8761018609206666</c:v>
                </c:pt>
                <c:pt idx="54775">
                  <c:v>-7.9578844270323223</c:v>
                </c:pt>
                <c:pt idx="54776">
                  <c:v>-11.018609206660138</c:v>
                </c:pt>
                <c:pt idx="54777">
                  <c:v>-11.936826640548482</c:v>
                </c:pt>
                <c:pt idx="54778">
                  <c:v>-14.079333986287953</c:v>
                </c:pt>
                <c:pt idx="54779">
                  <c:v>-12.855044074436828</c:v>
                </c:pt>
                <c:pt idx="54780">
                  <c:v>-11.32468168462292</c:v>
                </c:pt>
                <c:pt idx="54781">
                  <c:v>-8.8761018609206666</c:v>
                </c:pt>
                <c:pt idx="54782">
                  <c:v>-7.9578844270323223</c:v>
                </c:pt>
                <c:pt idx="54783">
                  <c:v>-8.570029382957884</c:v>
                </c:pt>
                <c:pt idx="54784">
                  <c:v>-8.8761018609206666</c:v>
                </c:pt>
                <c:pt idx="54785">
                  <c:v>-10.406464250734574</c:v>
                </c:pt>
                <c:pt idx="54786">
                  <c:v>-7.6518119490695398</c:v>
                </c:pt>
                <c:pt idx="54787">
                  <c:v>-9.7943192948090125</c:v>
                </c:pt>
                <c:pt idx="54788">
                  <c:v>-10.100391772771793</c:v>
                </c:pt>
                <c:pt idx="54789">
                  <c:v>-9.7943192948090125</c:v>
                </c:pt>
                <c:pt idx="54790">
                  <c:v>-9.1821743388834491</c:v>
                </c:pt>
                <c:pt idx="54791">
                  <c:v>-7.6518119490695398</c:v>
                </c:pt>
                <c:pt idx="54792">
                  <c:v>-6.4275220372184139</c:v>
                </c:pt>
                <c:pt idx="54793">
                  <c:v>-7.3457394711067581</c:v>
                </c:pt>
                <c:pt idx="54794">
                  <c:v>-8.8761018609206666</c:v>
                </c:pt>
                <c:pt idx="54795">
                  <c:v>-15.30362389813908</c:v>
                </c:pt>
                <c:pt idx="54796">
                  <c:v>-15.60969637610186</c:v>
                </c:pt>
                <c:pt idx="54797">
                  <c:v>-15.60969637610186</c:v>
                </c:pt>
                <c:pt idx="54798">
                  <c:v>-11.936826640548482</c:v>
                </c:pt>
                <c:pt idx="54799">
                  <c:v>-14.9975514201763</c:v>
                </c:pt>
                <c:pt idx="54800">
                  <c:v>-14.079333986287953</c:v>
                </c:pt>
                <c:pt idx="54801">
                  <c:v>-12.242899118511264</c:v>
                </c:pt>
                <c:pt idx="54802">
                  <c:v>-9.7943192948090125</c:v>
                </c:pt>
                <c:pt idx="54803">
                  <c:v>-8.2639569049951032</c:v>
                </c:pt>
                <c:pt idx="54804">
                  <c:v>-11.32468168462292</c:v>
                </c:pt>
                <c:pt idx="54805">
                  <c:v>-13.161116552399609</c:v>
                </c:pt>
                <c:pt idx="54806">
                  <c:v>-10.712536728697357</c:v>
                </c:pt>
                <c:pt idx="54807">
                  <c:v>-11.018609206660138</c:v>
                </c:pt>
                <c:pt idx="54808">
                  <c:v>-11.936826640548482</c:v>
                </c:pt>
                <c:pt idx="54809">
                  <c:v>-9.7943192948090125</c:v>
                </c:pt>
                <c:pt idx="54810">
                  <c:v>-10.100391772771793</c:v>
                </c:pt>
                <c:pt idx="54811">
                  <c:v>-11.630754162585701</c:v>
                </c:pt>
                <c:pt idx="54812">
                  <c:v>-13.161116552399609</c:v>
                </c:pt>
                <c:pt idx="54813">
                  <c:v>-10.712536728697357</c:v>
                </c:pt>
                <c:pt idx="54814">
                  <c:v>-13.161116552399609</c:v>
                </c:pt>
                <c:pt idx="54815">
                  <c:v>-15.60969637610186</c:v>
                </c:pt>
                <c:pt idx="54816">
                  <c:v>-9.1821743388834491</c:v>
                </c:pt>
                <c:pt idx="54817">
                  <c:v>-8.8761018609206666</c:v>
                </c:pt>
                <c:pt idx="54818">
                  <c:v>-11.32468168462292</c:v>
                </c:pt>
                <c:pt idx="54819">
                  <c:v>-11.936826640548482</c:v>
                </c:pt>
                <c:pt idx="54820">
                  <c:v>-11.018609206660138</c:v>
                </c:pt>
                <c:pt idx="54821">
                  <c:v>-12.548971596474045</c:v>
                </c:pt>
                <c:pt idx="54822">
                  <c:v>-10.712536728697357</c:v>
                </c:pt>
                <c:pt idx="54823">
                  <c:v>-7.6518119490695398</c:v>
                </c:pt>
                <c:pt idx="54824">
                  <c:v>-7.9578844270323223</c:v>
                </c:pt>
                <c:pt idx="54825">
                  <c:v>-8.570029382957884</c:v>
                </c:pt>
                <c:pt idx="54826">
                  <c:v>-12.548971596474045</c:v>
                </c:pt>
                <c:pt idx="54827">
                  <c:v>-10.406464250734574</c:v>
                </c:pt>
                <c:pt idx="54828">
                  <c:v>-7.9578844270323223</c:v>
                </c:pt>
                <c:pt idx="54829">
                  <c:v>-8.2639569049951032</c:v>
                </c:pt>
                <c:pt idx="54830">
                  <c:v>-6.7335945151811956</c:v>
                </c:pt>
                <c:pt idx="54831">
                  <c:v>-9.1821743388834491</c:v>
                </c:pt>
                <c:pt idx="54832">
                  <c:v>-6.1214495592556322</c:v>
                </c:pt>
                <c:pt idx="54833">
                  <c:v>-7.3457394711067581</c:v>
                </c:pt>
                <c:pt idx="54834">
                  <c:v>-5.5093046033300688</c:v>
                </c:pt>
                <c:pt idx="54835">
                  <c:v>-5.8153770812928505</c:v>
                </c:pt>
                <c:pt idx="54836">
                  <c:v>-7.6518119490695398</c:v>
                </c:pt>
                <c:pt idx="54837">
                  <c:v>-10.100391772771793</c:v>
                </c:pt>
                <c:pt idx="54838">
                  <c:v>-11.32468168462292</c:v>
                </c:pt>
                <c:pt idx="54839">
                  <c:v>-10.712536728697357</c:v>
                </c:pt>
                <c:pt idx="54840">
                  <c:v>-8.8761018609206666</c:v>
                </c:pt>
                <c:pt idx="54841">
                  <c:v>-9.7943192948090125</c:v>
                </c:pt>
                <c:pt idx="54842">
                  <c:v>-12.855044074436828</c:v>
                </c:pt>
                <c:pt idx="54843">
                  <c:v>-9.1821743388834491</c:v>
                </c:pt>
                <c:pt idx="54844">
                  <c:v>-9.1821743388834491</c:v>
                </c:pt>
                <c:pt idx="54845">
                  <c:v>-8.570029382957884</c:v>
                </c:pt>
                <c:pt idx="54846">
                  <c:v>-7.3457394711067581</c:v>
                </c:pt>
                <c:pt idx="54847">
                  <c:v>-5.5093046033300688</c:v>
                </c:pt>
                <c:pt idx="54848">
                  <c:v>-7.9578844270323223</c:v>
                </c:pt>
                <c:pt idx="54849">
                  <c:v>-5.5093046033300688</c:v>
                </c:pt>
                <c:pt idx="54850">
                  <c:v>-7.9578844270323223</c:v>
                </c:pt>
                <c:pt idx="54851">
                  <c:v>-6.7335945151811956</c:v>
                </c:pt>
                <c:pt idx="54852">
                  <c:v>-9.7943192948090125</c:v>
                </c:pt>
                <c:pt idx="54853">
                  <c:v>-9.1821743388834491</c:v>
                </c:pt>
                <c:pt idx="54854">
                  <c:v>-10.406464250734574</c:v>
                </c:pt>
                <c:pt idx="54855">
                  <c:v>-11.630754162585701</c:v>
                </c:pt>
                <c:pt idx="54856">
                  <c:v>-11.018609206660138</c:v>
                </c:pt>
                <c:pt idx="54857">
                  <c:v>-10.100391772771793</c:v>
                </c:pt>
                <c:pt idx="54858">
                  <c:v>-7.6518119490695398</c:v>
                </c:pt>
                <c:pt idx="54859">
                  <c:v>-9.1821743388834491</c:v>
                </c:pt>
                <c:pt idx="54860">
                  <c:v>-8.570029382957884</c:v>
                </c:pt>
                <c:pt idx="54861">
                  <c:v>-7.0396669931439764</c:v>
                </c:pt>
                <c:pt idx="54862">
                  <c:v>-3.9789422135161612</c:v>
                </c:pt>
                <c:pt idx="54863">
                  <c:v>-7.9578844270323223</c:v>
                </c:pt>
                <c:pt idx="54864">
                  <c:v>-10.100391772771793</c:v>
                </c:pt>
                <c:pt idx="54865">
                  <c:v>-9.1821743388834491</c:v>
                </c:pt>
                <c:pt idx="54866">
                  <c:v>-8.8761018609206666</c:v>
                </c:pt>
                <c:pt idx="54867">
                  <c:v>-6.7335945151811956</c:v>
                </c:pt>
                <c:pt idx="54868">
                  <c:v>-11.630754162585701</c:v>
                </c:pt>
                <c:pt idx="54869">
                  <c:v>-14.079333986287953</c:v>
                </c:pt>
                <c:pt idx="54870">
                  <c:v>-12.855044074436828</c:v>
                </c:pt>
                <c:pt idx="54871">
                  <c:v>-13.773261508325172</c:v>
                </c:pt>
                <c:pt idx="54872">
                  <c:v>-14.079333986287953</c:v>
                </c:pt>
                <c:pt idx="54873">
                  <c:v>-13.161116552399609</c:v>
                </c:pt>
                <c:pt idx="54874">
                  <c:v>-14.079333986287953</c:v>
                </c:pt>
                <c:pt idx="54875">
                  <c:v>-13.161116552399609</c:v>
                </c:pt>
                <c:pt idx="54876">
                  <c:v>-13.773261508325172</c:v>
                </c:pt>
                <c:pt idx="54877">
                  <c:v>-11.018609206660138</c:v>
                </c:pt>
                <c:pt idx="54878">
                  <c:v>-14.079333986287953</c:v>
                </c:pt>
                <c:pt idx="54879">
                  <c:v>-12.548971596474045</c:v>
                </c:pt>
                <c:pt idx="54880">
                  <c:v>-11.32468168462292</c:v>
                </c:pt>
                <c:pt idx="54881">
                  <c:v>-13.773261508325172</c:v>
                </c:pt>
                <c:pt idx="54882">
                  <c:v>-12.855044074436828</c:v>
                </c:pt>
                <c:pt idx="54883">
                  <c:v>-10.406464250734574</c:v>
                </c:pt>
                <c:pt idx="54884">
                  <c:v>-11.630754162585701</c:v>
                </c:pt>
                <c:pt idx="54885">
                  <c:v>-12.242899118511264</c:v>
                </c:pt>
                <c:pt idx="54886">
                  <c:v>-14.079333986287953</c:v>
                </c:pt>
                <c:pt idx="54887">
                  <c:v>-13.467189030362391</c:v>
                </c:pt>
                <c:pt idx="54888">
                  <c:v>-14.385406464250735</c:v>
                </c:pt>
                <c:pt idx="54889">
                  <c:v>-10.100391772771793</c:v>
                </c:pt>
                <c:pt idx="54890">
                  <c:v>-13.161116552399609</c:v>
                </c:pt>
                <c:pt idx="54891">
                  <c:v>-11.018609206660138</c:v>
                </c:pt>
                <c:pt idx="54892">
                  <c:v>-11.936826640548482</c:v>
                </c:pt>
                <c:pt idx="54893">
                  <c:v>-9.7943192948090125</c:v>
                </c:pt>
                <c:pt idx="54894">
                  <c:v>-5.8153770812928505</c:v>
                </c:pt>
                <c:pt idx="54895">
                  <c:v>-8.2639569049951032</c:v>
                </c:pt>
                <c:pt idx="54896">
                  <c:v>-8.570029382957884</c:v>
                </c:pt>
                <c:pt idx="54897">
                  <c:v>-8.2639569049951032</c:v>
                </c:pt>
                <c:pt idx="54898">
                  <c:v>-10.100391772771793</c:v>
                </c:pt>
                <c:pt idx="54899">
                  <c:v>-7.6518119490695398</c:v>
                </c:pt>
                <c:pt idx="54900">
                  <c:v>-13.467189030362391</c:v>
                </c:pt>
                <c:pt idx="54901">
                  <c:v>-12.242899118511264</c:v>
                </c:pt>
                <c:pt idx="54902">
                  <c:v>-10.100391772771793</c:v>
                </c:pt>
                <c:pt idx="54903">
                  <c:v>-10.712536728697357</c:v>
                </c:pt>
                <c:pt idx="54904">
                  <c:v>-9.7943192948090125</c:v>
                </c:pt>
                <c:pt idx="54905">
                  <c:v>-6.1214495592556322</c:v>
                </c:pt>
                <c:pt idx="54906">
                  <c:v>-7.6518119490695398</c:v>
                </c:pt>
                <c:pt idx="54907">
                  <c:v>-10.100391772771793</c:v>
                </c:pt>
                <c:pt idx="54908">
                  <c:v>-5.2032321253672871</c:v>
                </c:pt>
                <c:pt idx="54909">
                  <c:v>-4.5910871694417246</c:v>
                </c:pt>
                <c:pt idx="54910">
                  <c:v>-9.7943192948090125</c:v>
                </c:pt>
                <c:pt idx="54911">
                  <c:v>-12.548971596474045</c:v>
                </c:pt>
                <c:pt idx="54912">
                  <c:v>-10.712536728697357</c:v>
                </c:pt>
                <c:pt idx="54913">
                  <c:v>-8.570029382957884</c:v>
                </c:pt>
                <c:pt idx="54914">
                  <c:v>-7.0396669931439764</c:v>
                </c:pt>
                <c:pt idx="54915">
                  <c:v>-7.6518119490695398</c:v>
                </c:pt>
                <c:pt idx="54916">
                  <c:v>-6.4275220372184139</c:v>
                </c:pt>
                <c:pt idx="54917">
                  <c:v>-10.406464250734574</c:v>
                </c:pt>
                <c:pt idx="54918">
                  <c:v>-6.4275220372184139</c:v>
                </c:pt>
                <c:pt idx="54919">
                  <c:v>-8.2639569049951032</c:v>
                </c:pt>
                <c:pt idx="54920">
                  <c:v>-8.8761018609206666</c:v>
                </c:pt>
                <c:pt idx="54921">
                  <c:v>-4.5910871694417246</c:v>
                </c:pt>
                <c:pt idx="54922">
                  <c:v>-5.5093046033300688</c:v>
                </c:pt>
                <c:pt idx="54923">
                  <c:v>-6.4275220372184139</c:v>
                </c:pt>
                <c:pt idx="54924">
                  <c:v>-6.1214495592556322</c:v>
                </c:pt>
                <c:pt idx="54925">
                  <c:v>-7.9578844270323223</c:v>
                </c:pt>
                <c:pt idx="54926">
                  <c:v>-6.4275220372184139</c:v>
                </c:pt>
                <c:pt idx="54927">
                  <c:v>-8.8761018609206666</c:v>
                </c:pt>
                <c:pt idx="54928">
                  <c:v>-11.630754162585701</c:v>
                </c:pt>
                <c:pt idx="54929">
                  <c:v>-12.548971596474045</c:v>
                </c:pt>
                <c:pt idx="54930">
                  <c:v>-9.7943192948090125</c:v>
                </c:pt>
                <c:pt idx="54931">
                  <c:v>-9.1821743388834491</c:v>
                </c:pt>
                <c:pt idx="54932">
                  <c:v>-10.100391772771793</c:v>
                </c:pt>
                <c:pt idx="54933">
                  <c:v>-6.4275220372184139</c:v>
                </c:pt>
                <c:pt idx="54934">
                  <c:v>-7.3457394711067581</c:v>
                </c:pt>
                <c:pt idx="54935">
                  <c:v>-7.0396669931439764</c:v>
                </c:pt>
                <c:pt idx="54936">
                  <c:v>-6.4275220372184139</c:v>
                </c:pt>
                <c:pt idx="54937">
                  <c:v>-6.4275220372184139</c:v>
                </c:pt>
                <c:pt idx="54938">
                  <c:v>-8.2639569049951032</c:v>
                </c:pt>
                <c:pt idx="54939">
                  <c:v>-10.406464250734574</c:v>
                </c:pt>
                <c:pt idx="54940">
                  <c:v>-9.7943192948090125</c:v>
                </c:pt>
                <c:pt idx="54941">
                  <c:v>-6.4275220372184139</c:v>
                </c:pt>
                <c:pt idx="54942">
                  <c:v>-11.32468168462292</c:v>
                </c:pt>
                <c:pt idx="54943">
                  <c:v>-11.32468168462292</c:v>
                </c:pt>
                <c:pt idx="54944">
                  <c:v>-10.100391772771793</c:v>
                </c:pt>
                <c:pt idx="54945">
                  <c:v>-9.1821743388834491</c:v>
                </c:pt>
                <c:pt idx="54946">
                  <c:v>-11.936826640548482</c:v>
                </c:pt>
                <c:pt idx="54947">
                  <c:v>-10.406464250734574</c:v>
                </c:pt>
                <c:pt idx="54948">
                  <c:v>-12.548971596474045</c:v>
                </c:pt>
                <c:pt idx="54949">
                  <c:v>-12.548971596474045</c:v>
                </c:pt>
                <c:pt idx="54950">
                  <c:v>-10.406464250734574</c:v>
                </c:pt>
                <c:pt idx="54951">
                  <c:v>-8.570029382957884</c:v>
                </c:pt>
                <c:pt idx="54952">
                  <c:v>-10.100391772771793</c:v>
                </c:pt>
                <c:pt idx="54953">
                  <c:v>-13.773261508325172</c:v>
                </c:pt>
                <c:pt idx="54954">
                  <c:v>-14.385406464250735</c:v>
                </c:pt>
                <c:pt idx="54955">
                  <c:v>-15.915768854064645</c:v>
                </c:pt>
                <c:pt idx="54956">
                  <c:v>-11.32468168462292</c:v>
                </c:pt>
                <c:pt idx="54957">
                  <c:v>-12.548971596474045</c:v>
                </c:pt>
                <c:pt idx="54958">
                  <c:v>-11.630754162585701</c:v>
                </c:pt>
                <c:pt idx="54959">
                  <c:v>-10.100391772771793</c:v>
                </c:pt>
                <c:pt idx="54960">
                  <c:v>-11.936826640548482</c:v>
                </c:pt>
                <c:pt idx="54961">
                  <c:v>-14.079333986287953</c:v>
                </c:pt>
                <c:pt idx="54962">
                  <c:v>-12.548971596474045</c:v>
                </c:pt>
                <c:pt idx="54963">
                  <c:v>-8.2639569049951032</c:v>
                </c:pt>
                <c:pt idx="54964">
                  <c:v>-8.570029382957884</c:v>
                </c:pt>
                <c:pt idx="54965">
                  <c:v>-8.8761018609206666</c:v>
                </c:pt>
                <c:pt idx="54966">
                  <c:v>-5.2032321253672871</c:v>
                </c:pt>
                <c:pt idx="54967">
                  <c:v>-7.6518119490695398</c:v>
                </c:pt>
                <c:pt idx="54968">
                  <c:v>-8.570029382957884</c:v>
                </c:pt>
                <c:pt idx="54969">
                  <c:v>-6.7335945151811956</c:v>
                </c:pt>
                <c:pt idx="54970">
                  <c:v>-8.8761018609206666</c:v>
                </c:pt>
                <c:pt idx="54971">
                  <c:v>-8.8761018609206666</c:v>
                </c:pt>
                <c:pt idx="54972">
                  <c:v>-10.406464250734574</c:v>
                </c:pt>
                <c:pt idx="54973">
                  <c:v>-7.6518119490695398</c:v>
                </c:pt>
                <c:pt idx="54974">
                  <c:v>-11.018609206660138</c:v>
                </c:pt>
                <c:pt idx="54975">
                  <c:v>-7.9578844270323223</c:v>
                </c:pt>
                <c:pt idx="54976">
                  <c:v>-5.2032321253672871</c:v>
                </c:pt>
                <c:pt idx="54977">
                  <c:v>-7.9578844270323223</c:v>
                </c:pt>
                <c:pt idx="54978">
                  <c:v>-13.467189030362391</c:v>
                </c:pt>
                <c:pt idx="54979">
                  <c:v>-11.018609206660138</c:v>
                </c:pt>
                <c:pt idx="54980">
                  <c:v>-12.855044074436828</c:v>
                </c:pt>
                <c:pt idx="54981">
                  <c:v>-11.018609206660138</c:v>
                </c:pt>
                <c:pt idx="54982">
                  <c:v>-10.712536728697357</c:v>
                </c:pt>
                <c:pt idx="54983">
                  <c:v>-9.7943192948090125</c:v>
                </c:pt>
                <c:pt idx="54984">
                  <c:v>-10.712536728697357</c:v>
                </c:pt>
                <c:pt idx="54985">
                  <c:v>-11.018609206660138</c:v>
                </c:pt>
                <c:pt idx="54986">
                  <c:v>-9.7943192948090125</c:v>
                </c:pt>
                <c:pt idx="54987">
                  <c:v>-8.8761018609206666</c:v>
                </c:pt>
                <c:pt idx="54988">
                  <c:v>-8.570029382957884</c:v>
                </c:pt>
                <c:pt idx="54989">
                  <c:v>-10.100391772771793</c:v>
                </c:pt>
                <c:pt idx="54990">
                  <c:v>-10.712536728697357</c:v>
                </c:pt>
                <c:pt idx="54991">
                  <c:v>-8.8761018609206666</c:v>
                </c:pt>
                <c:pt idx="54992">
                  <c:v>-9.1821743388834491</c:v>
                </c:pt>
                <c:pt idx="54993">
                  <c:v>-9.7943192948090125</c:v>
                </c:pt>
                <c:pt idx="54994">
                  <c:v>-10.406464250734574</c:v>
                </c:pt>
                <c:pt idx="54995">
                  <c:v>-12.242899118511264</c:v>
                </c:pt>
                <c:pt idx="54996">
                  <c:v>-16.527913809990206</c:v>
                </c:pt>
                <c:pt idx="54997">
                  <c:v>-15.60969637610186</c:v>
                </c:pt>
                <c:pt idx="54998">
                  <c:v>-14.385406464250735</c:v>
                </c:pt>
                <c:pt idx="54999">
                  <c:v>-11.32468168462292</c:v>
                </c:pt>
                <c:pt idx="55000">
                  <c:v>-11.936826640548482</c:v>
                </c:pt>
                <c:pt idx="55001">
                  <c:v>-8.2639569049951032</c:v>
                </c:pt>
                <c:pt idx="55002">
                  <c:v>-7.3457394711067581</c:v>
                </c:pt>
                <c:pt idx="55003">
                  <c:v>-9.1821743388834491</c:v>
                </c:pt>
                <c:pt idx="55004">
                  <c:v>-9.1821743388834491</c:v>
                </c:pt>
                <c:pt idx="55005">
                  <c:v>-10.100391772771793</c:v>
                </c:pt>
                <c:pt idx="55006">
                  <c:v>-10.100391772771793</c:v>
                </c:pt>
                <c:pt idx="55007">
                  <c:v>-10.406464250734574</c:v>
                </c:pt>
                <c:pt idx="55008">
                  <c:v>-10.712536728697357</c:v>
                </c:pt>
                <c:pt idx="55009">
                  <c:v>-7.9578844270323223</c:v>
                </c:pt>
                <c:pt idx="55010">
                  <c:v>-8.8761018609206666</c:v>
                </c:pt>
                <c:pt idx="55011">
                  <c:v>-6.7335945151811956</c:v>
                </c:pt>
                <c:pt idx="55012">
                  <c:v>-6.1214495592556322</c:v>
                </c:pt>
                <c:pt idx="55013">
                  <c:v>-6.1214495592556322</c:v>
                </c:pt>
                <c:pt idx="55014">
                  <c:v>-8.570029382957884</c:v>
                </c:pt>
                <c:pt idx="55015">
                  <c:v>-6.4275220372184139</c:v>
                </c:pt>
                <c:pt idx="55016">
                  <c:v>-9.7943192948090125</c:v>
                </c:pt>
                <c:pt idx="55017">
                  <c:v>-7.3457394711067581</c:v>
                </c:pt>
                <c:pt idx="55018">
                  <c:v>-6.4275220372184139</c:v>
                </c:pt>
                <c:pt idx="55019">
                  <c:v>-8.8761018609206666</c:v>
                </c:pt>
                <c:pt idx="55020">
                  <c:v>-7.0396669931439764</c:v>
                </c:pt>
                <c:pt idx="55021">
                  <c:v>-6.4275220372184139</c:v>
                </c:pt>
                <c:pt idx="55022">
                  <c:v>-8.570029382957884</c:v>
                </c:pt>
                <c:pt idx="55023">
                  <c:v>-4.8971596474045063</c:v>
                </c:pt>
                <c:pt idx="55024">
                  <c:v>-6.4275220372184139</c:v>
                </c:pt>
                <c:pt idx="55025">
                  <c:v>-7.3457394711067581</c:v>
                </c:pt>
                <c:pt idx="55026">
                  <c:v>-7.9578844270323223</c:v>
                </c:pt>
                <c:pt idx="55027">
                  <c:v>-8.570029382957884</c:v>
                </c:pt>
                <c:pt idx="55028">
                  <c:v>-8.570029382957884</c:v>
                </c:pt>
                <c:pt idx="55029">
                  <c:v>-9.1821743388834491</c:v>
                </c:pt>
                <c:pt idx="55030">
                  <c:v>-10.406464250734574</c:v>
                </c:pt>
                <c:pt idx="55031">
                  <c:v>-10.712536728697357</c:v>
                </c:pt>
                <c:pt idx="55032">
                  <c:v>-8.8761018609206666</c:v>
                </c:pt>
                <c:pt idx="55033">
                  <c:v>-14.079333986287953</c:v>
                </c:pt>
                <c:pt idx="55034">
                  <c:v>-15.30362389813908</c:v>
                </c:pt>
                <c:pt idx="55035">
                  <c:v>-13.161116552399609</c:v>
                </c:pt>
                <c:pt idx="55036">
                  <c:v>-11.630754162585701</c:v>
                </c:pt>
                <c:pt idx="55037">
                  <c:v>-11.32468168462292</c:v>
                </c:pt>
                <c:pt idx="55038">
                  <c:v>-8.570029382957884</c:v>
                </c:pt>
                <c:pt idx="55039">
                  <c:v>-8.8761018609206666</c:v>
                </c:pt>
                <c:pt idx="55040">
                  <c:v>-9.1821743388834491</c:v>
                </c:pt>
                <c:pt idx="55041">
                  <c:v>-9.1821743388834491</c:v>
                </c:pt>
                <c:pt idx="55042">
                  <c:v>-8.570029382957884</c:v>
                </c:pt>
                <c:pt idx="55043">
                  <c:v>-11.32468168462292</c:v>
                </c:pt>
                <c:pt idx="55044">
                  <c:v>-8.2639569049951032</c:v>
                </c:pt>
                <c:pt idx="55045">
                  <c:v>-7.6518119490695398</c:v>
                </c:pt>
                <c:pt idx="55046">
                  <c:v>-10.406464250734574</c:v>
                </c:pt>
                <c:pt idx="55047">
                  <c:v>-7.6518119490695398</c:v>
                </c:pt>
                <c:pt idx="55048">
                  <c:v>-8.570029382957884</c:v>
                </c:pt>
                <c:pt idx="55049">
                  <c:v>-8.8761018609206666</c:v>
                </c:pt>
                <c:pt idx="55050">
                  <c:v>-8.2639569049951032</c:v>
                </c:pt>
                <c:pt idx="55051">
                  <c:v>-5.8153770812928505</c:v>
                </c:pt>
                <c:pt idx="55052">
                  <c:v>-5.2032321253672871</c:v>
                </c:pt>
                <c:pt idx="55053">
                  <c:v>-7.0396669931439764</c:v>
                </c:pt>
                <c:pt idx="55054">
                  <c:v>-7.0396669931439764</c:v>
                </c:pt>
                <c:pt idx="55055">
                  <c:v>-5.8153770812928505</c:v>
                </c:pt>
                <c:pt idx="55056">
                  <c:v>-10.100391772771793</c:v>
                </c:pt>
                <c:pt idx="55057">
                  <c:v>-11.32468168462292</c:v>
                </c:pt>
                <c:pt idx="55058">
                  <c:v>-7.9578844270323223</c:v>
                </c:pt>
                <c:pt idx="55059">
                  <c:v>-11.018609206660138</c:v>
                </c:pt>
                <c:pt idx="55060">
                  <c:v>-10.712536728697357</c:v>
                </c:pt>
                <c:pt idx="55061">
                  <c:v>-9.1821743388834491</c:v>
                </c:pt>
                <c:pt idx="55062">
                  <c:v>-8.570029382957884</c:v>
                </c:pt>
                <c:pt idx="55063">
                  <c:v>-10.100391772771793</c:v>
                </c:pt>
                <c:pt idx="55064">
                  <c:v>-9.1821743388834491</c:v>
                </c:pt>
                <c:pt idx="55065">
                  <c:v>-7.0396669931439764</c:v>
                </c:pt>
                <c:pt idx="55066">
                  <c:v>-8.570029382957884</c:v>
                </c:pt>
                <c:pt idx="55067">
                  <c:v>-11.018609206660138</c:v>
                </c:pt>
                <c:pt idx="55068">
                  <c:v>-10.712536728697357</c:v>
                </c:pt>
                <c:pt idx="55069">
                  <c:v>-10.712536728697357</c:v>
                </c:pt>
                <c:pt idx="55070">
                  <c:v>-8.8761018609206666</c:v>
                </c:pt>
                <c:pt idx="55071">
                  <c:v>-10.406464250734574</c:v>
                </c:pt>
                <c:pt idx="55072">
                  <c:v>-11.018609206660138</c:v>
                </c:pt>
                <c:pt idx="55073">
                  <c:v>-13.467189030362391</c:v>
                </c:pt>
                <c:pt idx="55074">
                  <c:v>-10.406464250734574</c:v>
                </c:pt>
                <c:pt idx="55075">
                  <c:v>-11.018609206660138</c:v>
                </c:pt>
                <c:pt idx="55076">
                  <c:v>-12.242899118511264</c:v>
                </c:pt>
                <c:pt idx="55077">
                  <c:v>-11.32468168462292</c:v>
                </c:pt>
                <c:pt idx="55078">
                  <c:v>-11.32468168462292</c:v>
                </c:pt>
                <c:pt idx="55079">
                  <c:v>-12.242899118511264</c:v>
                </c:pt>
                <c:pt idx="55080">
                  <c:v>-10.406464250734574</c:v>
                </c:pt>
                <c:pt idx="55081">
                  <c:v>-9.1821743388834491</c:v>
                </c:pt>
                <c:pt idx="55082">
                  <c:v>-11.936826640548482</c:v>
                </c:pt>
                <c:pt idx="55083">
                  <c:v>-11.630754162585701</c:v>
                </c:pt>
                <c:pt idx="55084">
                  <c:v>-8.570029382957884</c:v>
                </c:pt>
                <c:pt idx="55085">
                  <c:v>-9.1821743388834491</c:v>
                </c:pt>
                <c:pt idx="55086">
                  <c:v>-11.630754162585701</c:v>
                </c:pt>
                <c:pt idx="55087">
                  <c:v>-10.100391772771793</c:v>
                </c:pt>
                <c:pt idx="55088">
                  <c:v>-8.2639569049951032</c:v>
                </c:pt>
                <c:pt idx="55089">
                  <c:v>-10.100391772771793</c:v>
                </c:pt>
                <c:pt idx="55090">
                  <c:v>-11.630754162585701</c:v>
                </c:pt>
                <c:pt idx="55091">
                  <c:v>-8.570029382957884</c:v>
                </c:pt>
                <c:pt idx="55092">
                  <c:v>-10.406464250734574</c:v>
                </c:pt>
                <c:pt idx="55093">
                  <c:v>-14.079333986287953</c:v>
                </c:pt>
                <c:pt idx="55094">
                  <c:v>-15.915768854064645</c:v>
                </c:pt>
                <c:pt idx="55095">
                  <c:v>-14.385406464250735</c:v>
                </c:pt>
                <c:pt idx="55096">
                  <c:v>-8.8761018609206666</c:v>
                </c:pt>
                <c:pt idx="55097">
                  <c:v>-11.018609206660138</c:v>
                </c:pt>
                <c:pt idx="55098">
                  <c:v>-12.855044074436828</c:v>
                </c:pt>
                <c:pt idx="55099">
                  <c:v>-9.7943192948090125</c:v>
                </c:pt>
                <c:pt idx="55100">
                  <c:v>-8.570029382957884</c:v>
                </c:pt>
                <c:pt idx="55101">
                  <c:v>-11.936826640548482</c:v>
                </c:pt>
                <c:pt idx="55102">
                  <c:v>-10.100391772771793</c:v>
                </c:pt>
                <c:pt idx="55103">
                  <c:v>-7.3457394711067581</c:v>
                </c:pt>
                <c:pt idx="55104">
                  <c:v>-10.100391772771793</c:v>
                </c:pt>
                <c:pt idx="55105">
                  <c:v>-9.7943192948090125</c:v>
                </c:pt>
                <c:pt idx="55106">
                  <c:v>-11.018609206660138</c:v>
                </c:pt>
                <c:pt idx="55107">
                  <c:v>-9.7943192948090125</c:v>
                </c:pt>
                <c:pt idx="55108">
                  <c:v>-7.6518119490695398</c:v>
                </c:pt>
                <c:pt idx="55109">
                  <c:v>-6.1214495592556322</c:v>
                </c:pt>
                <c:pt idx="55110">
                  <c:v>-7.9578844270323223</c:v>
                </c:pt>
                <c:pt idx="55111">
                  <c:v>-8.8761018609206666</c:v>
                </c:pt>
                <c:pt idx="55112">
                  <c:v>-9.7943192948090125</c:v>
                </c:pt>
                <c:pt idx="55113">
                  <c:v>-7.0396669931439764</c:v>
                </c:pt>
                <c:pt idx="55114">
                  <c:v>-8.570029382957884</c:v>
                </c:pt>
                <c:pt idx="55115">
                  <c:v>-11.630754162585701</c:v>
                </c:pt>
                <c:pt idx="55116">
                  <c:v>-12.548971596474045</c:v>
                </c:pt>
                <c:pt idx="55117">
                  <c:v>-14.079333986287953</c:v>
                </c:pt>
                <c:pt idx="55118">
                  <c:v>-14.385406464250735</c:v>
                </c:pt>
                <c:pt idx="55119">
                  <c:v>-11.32468168462292</c:v>
                </c:pt>
                <c:pt idx="55120">
                  <c:v>-8.570029382957884</c:v>
                </c:pt>
                <c:pt idx="55121">
                  <c:v>-11.630754162585701</c:v>
                </c:pt>
                <c:pt idx="55122">
                  <c:v>-11.630754162585701</c:v>
                </c:pt>
                <c:pt idx="55123">
                  <c:v>-12.242899118511264</c:v>
                </c:pt>
                <c:pt idx="55124">
                  <c:v>-9.7943192948090125</c:v>
                </c:pt>
                <c:pt idx="55125">
                  <c:v>-13.467189030362391</c:v>
                </c:pt>
                <c:pt idx="55126">
                  <c:v>-13.467189030362391</c:v>
                </c:pt>
                <c:pt idx="55127">
                  <c:v>-12.548971596474045</c:v>
                </c:pt>
                <c:pt idx="55128">
                  <c:v>-10.100391772771793</c:v>
                </c:pt>
                <c:pt idx="55129">
                  <c:v>-13.773261508325172</c:v>
                </c:pt>
                <c:pt idx="55130">
                  <c:v>-10.100391772771793</c:v>
                </c:pt>
                <c:pt idx="55131">
                  <c:v>-7.3457394711067581</c:v>
                </c:pt>
                <c:pt idx="55132">
                  <c:v>-9.1821743388834491</c:v>
                </c:pt>
                <c:pt idx="55133">
                  <c:v>-9.7943192948090125</c:v>
                </c:pt>
                <c:pt idx="55134">
                  <c:v>-9.1821743388834491</c:v>
                </c:pt>
                <c:pt idx="55135">
                  <c:v>-11.32468168462292</c:v>
                </c:pt>
                <c:pt idx="55136">
                  <c:v>-8.8761018609206666</c:v>
                </c:pt>
                <c:pt idx="55137">
                  <c:v>-10.100391772771793</c:v>
                </c:pt>
                <c:pt idx="55138">
                  <c:v>-8.570029382957884</c:v>
                </c:pt>
                <c:pt idx="55139">
                  <c:v>-8.8761018609206666</c:v>
                </c:pt>
                <c:pt idx="55140">
                  <c:v>-7.9578844270323223</c:v>
                </c:pt>
                <c:pt idx="55141">
                  <c:v>-9.7943192948090125</c:v>
                </c:pt>
                <c:pt idx="55142">
                  <c:v>-8.8761018609206666</c:v>
                </c:pt>
                <c:pt idx="55143">
                  <c:v>-7.6518119490695398</c:v>
                </c:pt>
                <c:pt idx="55144">
                  <c:v>-11.018609206660138</c:v>
                </c:pt>
                <c:pt idx="55145">
                  <c:v>-8.570029382957884</c:v>
                </c:pt>
                <c:pt idx="55146">
                  <c:v>-4.8971596474045063</c:v>
                </c:pt>
                <c:pt idx="55147">
                  <c:v>-8.2639569049951032</c:v>
                </c:pt>
                <c:pt idx="55148">
                  <c:v>-7.3457394711067581</c:v>
                </c:pt>
                <c:pt idx="55149">
                  <c:v>-11.018609206660138</c:v>
                </c:pt>
                <c:pt idx="55150">
                  <c:v>-9.7943192948090125</c:v>
                </c:pt>
                <c:pt idx="55151">
                  <c:v>-8.8761018609206666</c:v>
                </c:pt>
                <c:pt idx="55152">
                  <c:v>-7.9578844270323223</c:v>
                </c:pt>
                <c:pt idx="55153">
                  <c:v>-8.2639569049951032</c:v>
                </c:pt>
                <c:pt idx="55154">
                  <c:v>-7.3457394711067581</c:v>
                </c:pt>
                <c:pt idx="55155">
                  <c:v>-8.2639569049951032</c:v>
                </c:pt>
                <c:pt idx="55156">
                  <c:v>-8.8761018609206666</c:v>
                </c:pt>
                <c:pt idx="55157">
                  <c:v>-11.936826640548482</c:v>
                </c:pt>
                <c:pt idx="55158">
                  <c:v>-10.406464250734574</c:v>
                </c:pt>
                <c:pt idx="55159">
                  <c:v>-10.100391772771793</c:v>
                </c:pt>
                <c:pt idx="55160">
                  <c:v>-9.7943192948090125</c:v>
                </c:pt>
                <c:pt idx="55161">
                  <c:v>-10.100391772771793</c:v>
                </c:pt>
                <c:pt idx="55162">
                  <c:v>-10.100391772771793</c:v>
                </c:pt>
                <c:pt idx="55163">
                  <c:v>-8.8761018609206666</c:v>
                </c:pt>
                <c:pt idx="55164">
                  <c:v>-9.1821743388834491</c:v>
                </c:pt>
                <c:pt idx="55165">
                  <c:v>-6.1214495592556322</c:v>
                </c:pt>
                <c:pt idx="55166">
                  <c:v>-6.4275220372184139</c:v>
                </c:pt>
                <c:pt idx="55167">
                  <c:v>-5.2032321253672871</c:v>
                </c:pt>
                <c:pt idx="55168">
                  <c:v>-6.7335945151811956</c:v>
                </c:pt>
                <c:pt idx="55169">
                  <c:v>-5.8153770812928505</c:v>
                </c:pt>
                <c:pt idx="55170">
                  <c:v>-6.7335945151811956</c:v>
                </c:pt>
                <c:pt idx="55171">
                  <c:v>-6.4275220372184139</c:v>
                </c:pt>
                <c:pt idx="55172">
                  <c:v>-6.1214495592556322</c:v>
                </c:pt>
                <c:pt idx="55173">
                  <c:v>-8.2639569049951032</c:v>
                </c:pt>
                <c:pt idx="55174">
                  <c:v>-5.8153770812928505</c:v>
                </c:pt>
                <c:pt idx="55175">
                  <c:v>-3.0607247796278161</c:v>
                </c:pt>
                <c:pt idx="55176">
                  <c:v>-6.1214495592556322</c:v>
                </c:pt>
                <c:pt idx="55177">
                  <c:v>-8.2639569049951032</c:v>
                </c:pt>
                <c:pt idx="55178">
                  <c:v>-7.0396669931439764</c:v>
                </c:pt>
                <c:pt idx="55179">
                  <c:v>-10.100391772771793</c:v>
                </c:pt>
                <c:pt idx="55180">
                  <c:v>-12.855044074436828</c:v>
                </c:pt>
                <c:pt idx="55181">
                  <c:v>-9.7943192948090125</c:v>
                </c:pt>
                <c:pt idx="55182">
                  <c:v>-6.7335945151811956</c:v>
                </c:pt>
                <c:pt idx="55183">
                  <c:v>-9.1821743388834491</c:v>
                </c:pt>
                <c:pt idx="55184">
                  <c:v>-7.9578844270323223</c:v>
                </c:pt>
                <c:pt idx="55185">
                  <c:v>-10.712536728697357</c:v>
                </c:pt>
                <c:pt idx="55186">
                  <c:v>-10.100391772771793</c:v>
                </c:pt>
                <c:pt idx="55187">
                  <c:v>-7.9578844270323223</c:v>
                </c:pt>
                <c:pt idx="55188">
                  <c:v>-7.6518119490695398</c:v>
                </c:pt>
                <c:pt idx="55189">
                  <c:v>-11.630754162585701</c:v>
                </c:pt>
                <c:pt idx="55190">
                  <c:v>-9.7943192948090125</c:v>
                </c:pt>
                <c:pt idx="55191">
                  <c:v>-6.1214495592556322</c:v>
                </c:pt>
                <c:pt idx="55192">
                  <c:v>-8.2639569049951032</c:v>
                </c:pt>
                <c:pt idx="55193">
                  <c:v>-9.7943192948090125</c:v>
                </c:pt>
                <c:pt idx="55194">
                  <c:v>-3.672869735553379</c:v>
                </c:pt>
                <c:pt idx="55195">
                  <c:v>-11.018609206660138</c:v>
                </c:pt>
                <c:pt idx="55196">
                  <c:v>-11.936826640548482</c:v>
                </c:pt>
                <c:pt idx="55197">
                  <c:v>-12.242899118511264</c:v>
                </c:pt>
                <c:pt idx="55198">
                  <c:v>-8.570029382957884</c:v>
                </c:pt>
                <c:pt idx="55199">
                  <c:v>-9.1821743388834491</c:v>
                </c:pt>
                <c:pt idx="55200">
                  <c:v>-10.406464250734574</c:v>
                </c:pt>
                <c:pt idx="55201">
                  <c:v>-8.8761018609206666</c:v>
                </c:pt>
                <c:pt idx="55202">
                  <c:v>-8.570029382957884</c:v>
                </c:pt>
                <c:pt idx="55203">
                  <c:v>-8.570029382957884</c:v>
                </c:pt>
                <c:pt idx="55204">
                  <c:v>-10.100391772771793</c:v>
                </c:pt>
                <c:pt idx="55205">
                  <c:v>-9.7943192948090125</c:v>
                </c:pt>
                <c:pt idx="55206">
                  <c:v>-8.570029382957884</c:v>
                </c:pt>
                <c:pt idx="55207">
                  <c:v>-6.7335945151811956</c:v>
                </c:pt>
                <c:pt idx="55208">
                  <c:v>-8.570029382957884</c:v>
                </c:pt>
                <c:pt idx="55209">
                  <c:v>-9.7943192948090125</c:v>
                </c:pt>
                <c:pt idx="55210">
                  <c:v>-9.1821743388834491</c:v>
                </c:pt>
                <c:pt idx="55211">
                  <c:v>-7.3457394711067581</c:v>
                </c:pt>
                <c:pt idx="55212">
                  <c:v>-8.570029382957884</c:v>
                </c:pt>
                <c:pt idx="55213">
                  <c:v>-11.630754162585701</c:v>
                </c:pt>
                <c:pt idx="55214">
                  <c:v>-9.1821743388834491</c:v>
                </c:pt>
                <c:pt idx="55215">
                  <c:v>-12.242899118511264</c:v>
                </c:pt>
                <c:pt idx="55216">
                  <c:v>-13.467189030362391</c:v>
                </c:pt>
                <c:pt idx="55217">
                  <c:v>-13.161116552399609</c:v>
                </c:pt>
                <c:pt idx="55218">
                  <c:v>-10.100391772771793</c:v>
                </c:pt>
                <c:pt idx="55219">
                  <c:v>-10.406464250734574</c:v>
                </c:pt>
                <c:pt idx="55220">
                  <c:v>-7.0396669931439764</c:v>
                </c:pt>
                <c:pt idx="55221">
                  <c:v>-9.1821743388834491</c:v>
                </c:pt>
                <c:pt idx="55222">
                  <c:v>-8.570029382957884</c:v>
                </c:pt>
                <c:pt idx="55223">
                  <c:v>-10.712536728697357</c:v>
                </c:pt>
                <c:pt idx="55224">
                  <c:v>-14.385406464250735</c:v>
                </c:pt>
                <c:pt idx="55225">
                  <c:v>-12.548971596474045</c:v>
                </c:pt>
                <c:pt idx="55226">
                  <c:v>-13.467189030362391</c:v>
                </c:pt>
                <c:pt idx="55227">
                  <c:v>-11.936826640548482</c:v>
                </c:pt>
                <c:pt idx="55228">
                  <c:v>-12.855044074436828</c:v>
                </c:pt>
                <c:pt idx="55229">
                  <c:v>-14.691478942213516</c:v>
                </c:pt>
                <c:pt idx="55230">
                  <c:v>-17.446131243878551</c:v>
                </c:pt>
                <c:pt idx="55231">
                  <c:v>-15.30362389813908</c:v>
                </c:pt>
                <c:pt idx="55232">
                  <c:v>-15.60969637610186</c:v>
                </c:pt>
                <c:pt idx="55233">
                  <c:v>-13.467189030362391</c:v>
                </c:pt>
                <c:pt idx="55234">
                  <c:v>-10.712536728697357</c:v>
                </c:pt>
                <c:pt idx="55235">
                  <c:v>-11.32468168462292</c:v>
                </c:pt>
                <c:pt idx="55236">
                  <c:v>-11.32468168462292</c:v>
                </c:pt>
                <c:pt idx="55237">
                  <c:v>-11.936826640548482</c:v>
                </c:pt>
                <c:pt idx="55238">
                  <c:v>-11.32468168462292</c:v>
                </c:pt>
                <c:pt idx="55239">
                  <c:v>-10.100391772771793</c:v>
                </c:pt>
                <c:pt idx="55240">
                  <c:v>-11.936826640548482</c:v>
                </c:pt>
                <c:pt idx="55241">
                  <c:v>-10.406464250734574</c:v>
                </c:pt>
                <c:pt idx="55242">
                  <c:v>-13.467189030362391</c:v>
                </c:pt>
                <c:pt idx="55243">
                  <c:v>-13.467189030362391</c:v>
                </c:pt>
                <c:pt idx="55244">
                  <c:v>-9.7943192948090125</c:v>
                </c:pt>
                <c:pt idx="55245">
                  <c:v>-6.1214495592556322</c:v>
                </c:pt>
                <c:pt idx="55246">
                  <c:v>-10.712536728697357</c:v>
                </c:pt>
                <c:pt idx="55247">
                  <c:v>-12.242899118511264</c:v>
                </c:pt>
                <c:pt idx="55248">
                  <c:v>-13.161116552399609</c:v>
                </c:pt>
                <c:pt idx="55249">
                  <c:v>-11.32468168462292</c:v>
                </c:pt>
                <c:pt idx="55250">
                  <c:v>-8.570029382957884</c:v>
                </c:pt>
                <c:pt idx="55251">
                  <c:v>-9.1821743388834491</c:v>
                </c:pt>
                <c:pt idx="55252">
                  <c:v>-11.936826640548482</c:v>
                </c:pt>
                <c:pt idx="55253">
                  <c:v>-13.161116552399609</c:v>
                </c:pt>
                <c:pt idx="55254">
                  <c:v>-9.7943192948090125</c:v>
                </c:pt>
                <c:pt idx="55255">
                  <c:v>-10.406464250734574</c:v>
                </c:pt>
                <c:pt idx="55256">
                  <c:v>-12.548971596474045</c:v>
                </c:pt>
                <c:pt idx="55257">
                  <c:v>-9.1821743388834491</c:v>
                </c:pt>
                <c:pt idx="55258">
                  <c:v>-8.8761018609206666</c:v>
                </c:pt>
                <c:pt idx="55259">
                  <c:v>-9.7943192948090125</c:v>
                </c:pt>
                <c:pt idx="55260">
                  <c:v>-7.6518119490695398</c:v>
                </c:pt>
                <c:pt idx="55261">
                  <c:v>-6.1214495592556322</c:v>
                </c:pt>
                <c:pt idx="55262">
                  <c:v>-7.9578844270323223</c:v>
                </c:pt>
                <c:pt idx="55263">
                  <c:v>-8.2639569049951032</c:v>
                </c:pt>
                <c:pt idx="55264">
                  <c:v>-9.7943192948090125</c:v>
                </c:pt>
                <c:pt idx="55265">
                  <c:v>-11.32468168462292</c:v>
                </c:pt>
                <c:pt idx="55266">
                  <c:v>-12.855044074436828</c:v>
                </c:pt>
                <c:pt idx="55267">
                  <c:v>-13.773261508325172</c:v>
                </c:pt>
                <c:pt idx="55268">
                  <c:v>-10.406464250734574</c:v>
                </c:pt>
                <c:pt idx="55269">
                  <c:v>-12.242899118511264</c:v>
                </c:pt>
                <c:pt idx="55270">
                  <c:v>-12.548971596474045</c:v>
                </c:pt>
                <c:pt idx="55271">
                  <c:v>-11.32468168462292</c:v>
                </c:pt>
                <c:pt idx="55272">
                  <c:v>-8.8761018609206666</c:v>
                </c:pt>
                <c:pt idx="55273">
                  <c:v>-12.548971596474045</c:v>
                </c:pt>
                <c:pt idx="55274">
                  <c:v>-12.855044074436828</c:v>
                </c:pt>
                <c:pt idx="55275">
                  <c:v>-13.773261508325172</c:v>
                </c:pt>
                <c:pt idx="55276">
                  <c:v>-11.936826640548482</c:v>
                </c:pt>
                <c:pt idx="55277">
                  <c:v>-11.630754162585701</c:v>
                </c:pt>
                <c:pt idx="55278">
                  <c:v>-9.1821743388834491</c:v>
                </c:pt>
                <c:pt idx="55279">
                  <c:v>-11.630754162585701</c:v>
                </c:pt>
                <c:pt idx="55280">
                  <c:v>-12.855044074436828</c:v>
                </c:pt>
                <c:pt idx="55281">
                  <c:v>-12.855044074436828</c:v>
                </c:pt>
                <c:pt idx="55282">
                  <c:v>-11.936826640548482</c:v>
                </c:pt>
                <c:pt idx="55283">
                  <c:v>-13.773261508325172</c:v>
                </c:pt>
                <c:pt idx="55284">
                  <c:v>-14.9975514201763</c:v>
                </c:pt>
                <c:pt idx="55285">
                  <c:v>-13.161116552399609</c:v>
                </c:pt>
                <c:pt idx="55286">
                  <c:v>-14.9975514201763</c:v>
                </c:pt>
                <c:pt idx="55287">
                  <c:v>-14.385406464250735</c:v>
                </c:pt>
                <c:pt idx="55288">
                  <c:v>-12.855044074436828</c:v>
                </c:pt>
                <c:pt idx="55289">
                  <c:v>-12.242899118511264</c:v>
                </c:pt>
                <c:pt idx="55290">
                  <c:v>-10.712536728697357</c:v>
                </c:pt>
                <c:pt idx="55291">
                  <c:v>-11.630754162585701</c:v>
                </c:pt>
                <c:pt idx="55292">
                  <c:v>-15.30362389813908</c:v>
                </c:pt>
                <c:pt idx="55293">
                  <c:v>-13.773261508325172</c:v>
                </c:pt>
                <c:pt idx="55294">
                  <c:v>-13.161116552399609</c:v>
                </c:pt>
                <c:pt idx="55295">
                  <c:v>-11.936826640548482</c:v>
                </c:pt>
                <c:pt idx="55296">
                  <c:v>-14.079333986287953</c:v>
                </c:pt>
                <c:pt idx="55297">
                  <c:v>-13.773261508325172</c:v>
                </c:pt>
                <c:pt idx="55298">
                  <c:v>-15.30362389813908</c:v>
                </c:pt>
                <c:pt idx="55299">
                  <c:v>-14.079333986287953</c:v>
                </c:pt>
                <c:pt idx="55300">
                  <c:v>-12.548971596474045</c:v>
                </c:pt>
                <c:pt idx="55301">
                  <c:v>-12.242899118511264</c:v>
                </c:pt>
                <c:pt idx="55302">
                  <c:v>-14.691478942213516</c:v>
                </c:pt>
                <c:pt idx="55303">
                  <c:v>-10.406464250734574</c:v>
                </c:pt>
                <c:pt idx="55304">
                  <c:v>-8.570029382957884</c:v>
                </c:pt>
                <c:pt idx="55305">
                  <c:v>-8.8761018609206666</c:v>
                </c:pt>
                <c:pt idx="55306">
                  <c:v>-11.32468168462292</c:v>
                </c:pt>
                <c:pt idx="55307">
                  <c:v>-7.0396669931439764</c:v>
                </c:pt>
                <c:pt idx="55308">
                  <c:v>-9.1821743388834491</c:v>
                </c:pt>
                <c:pt idx="55309">
                  <c:v>-5.2032321253672871</c:v>
                </c:pt>
                <c:pt idx="55310">
                  <c:v>-6.4275220372184139</c:v>
                </c:pt>
                <c:pt idx="55311">
                  <c:v>-8.570029382957884</c:v>
                </c:pt>
                <c:pt idx="55312">
                  <c:v>-10.100391772771793</c:v>
                </c:pt>
                <c:pt idx="55313">
                  <c:v>-4.5910871694417246</c:v>
                </c:pt>
                <c:pt idx="55314">
                  <c:v>-7.0396669931439764</c:v>
                </c:pt>
                <c:pt idx="55315">
                  <c:v>-8.8761018609206666</c:v>
                </c:pt>
                <c:pt idx="55316">
                  <c:v>-10.406464250734574</c:v>
                </c:pt>
                <c:pt idx="55317">
                  <c:v>-13.773261508325172</c:v>
                </c:pt>
                <c:pt idx="55318">
                  <c:v>-8.570029382957884</c:v>
                </c:pt>
                <c:pt idx="55319">
                  <c:v>-7.3457394711067581</c:v>
                </c:pt>
                <c:pt idx="55320">
                  <c:v>-10.100391772771793</c:v>
                </c:pt>
                <c:pt idx="55321">
                  <c:v>-11.32468168462292</c:v>
                </c:pt>
                <c:pt idx="55322">
                  <c:v>-14.079333986287953</c:v>
                </c:pt>
                <c:pt idx="55323">
                  <c:v>-13.773261508325172</c:v>
                </c:pt>
                <c:pt idx="55324">
                  <c:v>-12.548971596474045</c:v>
                </c:pt>
                <c:pt idx="55325">
                  <c:v>-10.406464250734574</c:v>
                </c:pt>
                <c:pt idx="55326">
                  <c:v>-7.6518119490695398</c:v>
                </c:pt>
                <c:pt idx="55327">
                  <c:v>-7.9578844270323223</c:v>
                </c:pt>
                <c:pt idx="55328">
                  <c:v>-8.570029382957884</c:v>
                </c:pt>
                <c:pt idx="55329">
                  <c:v>-13.773261508325172</c:v>
                </c:pt>
                <c:pt idx="55330">
                  <c:v>-11.32468168462292</c:v>
                </c:pt>
                <c:pt idx="55331">
                  <c:v>-10.406464250734574</c:v>
                </c:pt>
                <c:pt idx="55332">
                  <c:v>-11.630754162585701</c:v>
                </c:pt>
                <c:pt idx="55333">
                  <c:v>-10.100391772771793</c:v>
                </c:pt>
                <c:pt idx="55334">
                  <c:v>-11.630754162585701</c:v>
                </c:pt>
                <c:pt idx="55335">
                  <c:v>-15.60969637610186</c:v>
                </c:pt>
                <c:pt idx="55336">
                  <c:v>-15.915768854064645</c:v>
                </c:pt>
                <c:pt idx="55337">
                  <c:v>-11.32468168462292</c:v>
                </c:pt>
                <c:pt idx="55338">
                  <c:v>-13.467189030362391</c:v>
                </c:pt>
                <c:pt idx="55339">
                  <c:v>-11.018609206660138</c:v>
                </c:pt>
                <c:pt idx="55340">
                  <c:v>-10.712536728697357</c:v>
                </c:pt>
                <c:pt idx="55341">
                  <c:v>-11.936826640548482</c:v>
                </c:pt>
                <c:pt idx="55342">
                  <c:v>-7.6518119490695398</c:v>
                </c:pt>
                <c:pt idx="55343">
                  <c:v>-8.570029382957884</c:v>
                </c:pt>
                <c:pt idx="55344">
                  <c:v>-11.018609206660138</c:v>
                </c:pt>
                <c:pt idx="55345">
                  <c:v>-7.3457394711067581</c:v>
                </c:pt>
                <c:pt idx="55346">
                  <c:v>-5.5093046033300688</c:v>
                </c:pt>
                <c:pt idx="55347">
                  <c:v>-2.7546523016650344</c:v>
                </c:pt>
                <c:pt idx="55348">
                  <c:v>-3.9789422135161612</c:v>
                </c:pt>
                <c:pt idx="55349">
                  <c:v>-6.4275220372184139</c:v>
                </c:pt>
                <c:pt idx="55350">
                  <c:v>-6.4275220372184139</c:v>
                </c:pt>
                <c:pt idx="55351">
                  <c:v>-5.5093046033300688</c:v>
                </c:pt>
                <c:pt idx="55352">
                  <c:v>-8.2639569049951032</c:v>
                </c:pt>
                <c:pt idx="55353">
                  <c:v>-11.936826640548482</c:v>
                </c:pt>
                <c:pt idx="55354">
                  <c:v>-11.32468168462292</c:v>
                </c:pt>
                <c:pt idx="55355">
                  <c:v>-13.161116552399609</c:v>
                </c:pt>
                <c:pt idx="55356">
                  <c:v>-12.548971596474045</c:v>
                </c:pt>
                <c:pt idx="55357">
                  <c:v>-12.242899118511264</c:v>
                </c:pt>
                <c:pt idx="55358">
                  <c:v>-11.018609206660138</c:v>
                </c:pt>
                <c:pt idx="55359">
                  <c:v>-7.6518119490695398</c:v>
                </c:pt>
                <c:pt idx="55360">
                  <c:v>-5.2032321253672871</c:v>
                </c:pt>
                <c:pt idx="55361">
                  <c:v>-5.2032321253672871</c:v>
                </c:pt>
                <c:pt idx="55362">
                  <c:v>-4.8971596474045063</c:v>
                </c:pt>
                <c:pt idx="55363">
                  <c:v>-8.2639569049951032</c:v>
                </c:pt>
                <c:pt idx="55364">
                  <c:v>-10.712536728697357</c:v>
                </c:pt>
                <c:pt idx="55365">
                  <c:v>-10.406464250734574</c:v>
                </c:pt>
                <c:pt idx="55366">
                  <c:v>-11.936826640548482</c:v>
                </c:pt>
                <c:pt idx="55367">
                  <c:v>-11.018609206660138</c:v>
                </c:pt>
                <c:pt idx="55368">
                  <c:v>-11.018609206660138</c:v>
                </c:pt>
                <c:pt idx="55369">
                  <c:v>-9.1821743388834491</c:v>
                </c:pt>
                <c:pt idx="55370">
                  <c:v>-12.548971596474045</c:v>
                </c:pt>
                <c:pt idx="55371">
                  <c:v>-11.32468168462292</c:v>
                </c:pt>
                <c:pt idx="55372">
                  <c:v>-12.548971596474045</c:v>
                </c:pt>
                <c:pt idx="55373">
                  <c:v>-11.936826640548482</c:v>
                </c:pt>
                <c:pt idx="55374">
                  <c:v>-14.079333986287953</c:v>
                </c:pt>
                <c:pt idx="55375">
                  <c:v>-11.936826640548482</c:v>
                </c:pt>
                <c:pt idx="55376">
                  <c:v>-10.406464250734574</c:v>
                </c:pt>
                <c:pt idx="55377">
                  <c:v>-10.712536728697357</c:v>
                </c:pt>
                <c:pt idx="55378">
                  <c:v>-11.936826640548482</c:v>
                </c:pt>
                <c:pt idx="55379">
                  <c:v>-14.691478942213516</c:v>
                </c:pt>
                <c:pt idx="55380">
                  <c:v>-13.467189030362391</c:v>
                </c:pt>
                <c:pt idx="55381">
                  <c:v>-11.32468168462292</c:v>
                </c:pt>
                <c:pt idx="55382">
                  <c:v>-12.242899118511264</c:v>
                </c:pt>
                <c:pt idx="55383">
                  <c:v>-8.570029382957884</c:v>
                </c:pt>
                <c:pt idx="55384">
                  <c:v>-11.32468168462292</c:v>
                </c:pt>
                <c:pt idx="55385">
                  <c:v>-14.385406464250735</c:v>
                </c:pt>
                <c:pt idx="55386">
                  <c:v>-13.467189030362391</c:v>
                </c:pt>
                <c:pt idx="55387">
                  <c:v>-11.936826640548482</c:v>
                </c:pt>
                <c:pt idx="55388">
                  <c:v>-11.936826640548482</c:v>
                </c:pt>
                <c:pt idx="55389">
                  <c:v>-13.467189030362391</c:v>
                </c:pt>
                <c:pt idx="55390">
                  <c:v>-13.161116552399609</c:v>
                </c:pt>
                <c:pt idx="55391">
                  <c:v>-14.385406464250735</c:v>
                </c:pt>
                <c:pt idx="55392">
                  <c:v>-10.406464250734574</c:v>
                </c:pt>
                <c:pt idx="55393">
                  <c:v>-10.100391772771793</c:v>
                </c:pt>
                <c:pt idx="55394">
                  <c:v>-8.8761018609206666</c:v>
                </c:pt>
                <c:pt idx="55395">
                  <c:v>-11.936826640548482</c:v>
                </c:pt>
                <c:pt idx="55396">
                  <c:v>-11.936826640548482</c:v>
                </c:pt>
                <c:pt idx="55397">
                  <c:v>-14.079333986287953</c:v>
                </c:pt>
                <c:pt idx="55398">
                  <c:v>-12.548971596474045</c:v>
                </c:pt>
                <c:pt idx="55399">
                  <c:v>-10.712536728697357</c:v>
                </c:pt>
                <c:pt idx="55400">
                  <c:v>-7.0396669931439764</c:v>
                </c:pt>
                <c:pt idx="55401">
                  <c:v>-7.3457394711067581</c:v>
                </c:pt>
                <c:pt idx="55402">
                  <c:v>-6.4275220372184139</c:v>
                </c:pt>
                <c:pt idx="55403">
                  <c:v>-8.2639569049951032</c:v>
                </c:pt>
                <c:pt idx="55404">
                  <c:v>-9.1821743388834491</c:v>
                </c:pt>
                <c:pt idx="55405">
                  <c:v>-4.8971596474045063</c:v>
                </c:pt>
                <c:pt idx="55406">
                  <c:v>-9.1821743388834491</c:v>
                </c:pt>
                <c:pt idx="55407">
                  <c:v>-14.079333986287953</c:v>
                </c:pt>
                <c:pt idx="55408">
                  <c:v>-10.712536728697357</c:v>
                </c:pt>
                <c:pt idx="55409">
                  <c:v>-9.1821743388834491</c:v>
                </c:pt>
                <c:pt idx="55410">
                  <c:v>-10.100391772771793</c:v>
                </c:pt>
                <c:pt idx="55411">
                  <c:v>-8.570029382957884</c:v>
                </c:pt>
                <c:pt idx="55412">
                  <c:v>-11.32468168462292</c:v>
                </c:pt>
                <c:pt idx="55413">
                  <c:v>-12.548971596474045</c:v>
                </c:pt>
                <c:pt idx="55414">
                  <c:v>-15.30362389813908</c:v>
                </c:pt>
                <c:pt idx="55415">
                  <c:v>-14.079333986287953</c:v>
                </c:pt>
                <c:pt idx="55416">
                  <c:v>-13.161116552399609</c:v>
                </c:pt>
                <c:pt idx="55417">
                  <c:v>-11.936826640548482</c:v>
                </c:pt>
                <c:pt idx="55418">
                  <c:v>-8.2639569049951032</c:v>
                </c:pt>
                <c:pt idx="55419">
                  <c:v>-7.6518119490695398</c:v>
                </c:pt>
                <c:pt idx="55420">
                  <c:v>-13.161116552399609</c:v>
                </c:pt>
                <c:pt idx="55421">
                  <c:v>-11.018609206660138</c:v>
                </c:pt>
                <c:pt idx="55422">
                  <c:v>-9.1821743388834491</c:v>
                </c:pt>
                <c:pt idx="55423">
                  <c:v>-8.8761018609206666</c:v>
                </c:pt>
                <c:pt idx="55424">
                  <c:v>-7.9578844270323223</c:v>
                </c:pt>
                <c:pt idx="55425">
                  <c:v>-4.5910871694417246</c:v>
                </c:pt>
                <c:pt idx="55426">
                  <c:v>-3.0607247796278161</c:v>
                </c:pt>
                <c:pt idx="55427">
                  <c:v>-6.1214495592556322</c:v>
                </c:pt>
                <c:pt idx="55428">
                  <c:v>-11.018609206660138</c:v>
                </c:pt>
                <c:pt idx="55429">
                  <c:v>-9.7943192948090125</c:v>
                </c:pt>
                <c:pt idx="55430">
                  <c:v>-8.570029382957884</c:v>
                </c:pt>
                <c:pt idx="55431">
                  <c:v>-10.406464250734574</c:v>
                </c:pt>
                <c:pt idx="55432">
                  <c:v>-10.406464250734574</c:v>
                </c:pt>
                <c:pt idx="55433">
                  <c:v>-8.2639569049951032</c:v>
                </c:pt>
                <c:pt idx="55434">
                  <c:v>-9.7943192948090125</c:v>
                </c:pt>
                <c:pt idx="55435">
                  <c:v>-7.3457394711067581</c:v>
                </c:pt>
                <c:pt idx="55436">
                  <c:v>-3.9789422135161612</c:v>
                </c:pt>
                <c:pt idx="55437">
                  <c:v>-5.5093046033300688</c:v>
                </c:pt>
                <c:pt idx="55438">
                  <c:v>-7.0396669931439764</c:v>
                </c:pt>
                <c:pt idx="55439">
                  <c:v>-8.8761018609206666</c:v>
                </c:pt>
                <c:pt idx="55440">
                  <c:v>-9.7943192948090125</c:v>
                </c:pt>
                <c:pt idx="55441">
                  <c:v>-9.7943192948090125</c:v>
                </c:pt>
                <c:pt idx="55442">
                  <c:v>-8.2639569049951032</c:v>
                </c:pt>
                <c:pt idx="55443">
                  <c:v>-7.9578844270323223</c:v>
                </c:pt>
                <c:pt idx="55444">
                  <c:v>-8.8761018609206666</c:v>
                </c:pt>
                <c:pt idx="55445">
                  <c:v>-10.100391772771793</c:v>
                </c:pt>
                <c:pt idx="55446">
                  <c:v>-7.0396669931439764</c:v>
                </c:pt>
                <c:pt idx="55447">
                  <c:v>-5.5093046033300688</c:v>
                </c:pt>
                <c:pt idx="55448">
                  <c:v>-7.6518119490695398</c:v>
                </c:pt>
                <c:pt idx="55449">
                  <c:v>-9.1821743388834491</c:v>
                </c:pt>
                <c:pt idx="55450">
                  <c:v>-11.32468168462292</c:v>
                </c:pt>
                <c:pt idx="55451">
                  <c:v>-15.30362389813908</c:v>
                </c:pt>
                <c:pt idx="55452">
                  <c:v>-16.527913809990206</c:v>
                </c:pt>
                <c:pt idx="55453">
                  <c:v>-13.773261508325172</c:v>
                </c:pt>
                <c:pt idx="55454">
                  <c:v>-17.752203721841333</c:v>
                </c:pt>
                <c:pt idx="55455">
                  <c:v>-21.425073457394713</c:v>
                </c:pt>
                <c:pt idx="55456">
                  <c:v>-18.364348677766898</c:v>
                </c:pt>
                <c:pt idx="55457">
                  <c:v>-15.60969637610186</c:v>
                </c:pt>
                <c:pt idx="55458">
                  <c:v>-13.773261508325172</c:v>
                </c:pt>
                <c:pt idx="55459">
                  <c:v>-11.32468168462292</c:v>
                </c:pt>
                <c:pt idx="55460">
                  <c:v>-11.32468168462292</c:v>
                </c:pt>
                <c:pt idx="55461">
                  <c:v>-10.100391772771793</c:v>
                </c:pt>
                <c:pt idx="55462">
                  <c:v>-8.570029382957884</c:v>
                </c:pt>
                <c:pt idx="55463">
                  <c:v>-10.100391772771793</c:v>
                </c:pt>
                <c:pt idx="55464">
                  <c:v>-10.406464250734574</c:v>
                </c:pt>
                <c:pt idx="55465">
                  <c:v>-11.018609206660138</c:v>
                </c:pt>
                <c:pt idx="55466">
                  <c:v>-10.100391772771793</c:v>
                </c:pt>
                <c:pt idx="55467">
                  <c:v>-11.32468168462292</c:v>
                </c:pt>
                <c:pt idx="55468">
                  <c:v>-13.773261508325172</c:v>
                </c:pt>
                <c:pt idx="55469">
                  <c:v>-10.100391772771793</c:v>
                </c:pt>
                <c:pt idx="55470">
                  <c:v>-8.8761018609206666</c:v>
                </c:pt>
                <c:pt idx="55471">
                  <c:v>-10.406464250734574</c:v>
                </c:pt>
                <c:pt idx="55472">
                  <c:v>-7.9578844270323223</c:v>
                </c:pt>
                <c:pt idx="55473">
                  <c:v>-9.7943192948090125</c:v>
                </c:pt>
                <c:pt idx="55474">
                  <c:v>-10.100391772771793</c:v>
                </c:pt>
                <c:pt idx="55475">
                  <c:v>-8.570029382957884</c:v>
                </c:pt>
                <c:pt idx="55476">
                  <c:v>-11.018609206660138</c:v>
                </c:pt>
                <c:pt idx="55477">
                  <c:v>-11.32468168462292</c:v>
                </c:pt>
                <c:pt idx="55478">
                  <c:v>-8.570029382957884</c:v>
                </c:pt>
                <c:pt idx="55479">
                  <c:v>-6.1214495592556322</c:v>
                </c:pt>
                <c:pt idx="55480">
                  <c:v>-9.1821743388834491</c:v>
                </c:pt>
                <c:pt idx="55481">
                  <c:v>-12.855044074436828</c:v>
                </c:pt>
                <c:pt idx="55482">
                  <c:v>-12.548971596474045</c:v>
                </c:pt>
                <c:pt idx="55483">
                  <c:v>-10.406464250734574</c:v>
                </c:pt>
                <c:pt idx="55484">
                  <c:v>-9.7943192948090125</c:v>
                </c:pt>
                <c:pt idx="55485">
                  <c:v>-8.8761018609206666</c:v>
                </c:pt>
                <c:pt idx="55486">
                  <c:v>-7.3457394711067581</c:v>
                </c:pt>
                <c:pt idx="55487">
                  <c:v>-6.7335945151811956</c:v>
                </c:pt>
                <c:pt idx="55488">
                  <c:v>-6.7335945151811956</c:v>
                </c:pt>
                <c:pt idx="55489">
                  <c:v>-9.1821743388834491</c:v>
                </c:pt>
                <c:pt idx="55490">
                  <c:v>-8.570029382957884</c:v>
                </c:pt>
                <c:pt idx="55491">
                  <c:v>-9.7943192948090125</c:v>
                </c:pt>
                <c:pt idx="55492">
                  <c:v>-10.406464250734574</c:v>
                </c:pt>
                <c:pt idx="55493">
                  <c:v>-7.0396669931439764</c:v>
                </c:pt>
                <c:pt idx="55494">
                  <c:v>-7.3457394711067581</c:v>
                </c:pt>
                <c:pt idx="55495">
                  <c:v>-7.0396669931439764</c:v>
                </c:pt>
                <c:pt idx="55496">
                  <c:v>-9.7943192948090125</c:v>
                </c:pt>
                <c:pt idx="55497">
                  <c:v>-10.712536728697357</c:v>
                </c:pt>
                <c:pt idx="55498">
                  <c:v>-10.406464250734574</c:v>
                </c:pt>
                <c:pt idx="55499">
                  <c:v>-9.7943192948090125</c:v>
                </c:pt>
                <c:pt idx="55500">
                  <c:v>-10.406464250734574</c:v>
                </c:pt>
                <c:pt idx="55501">
                  <c:v>-11.018609206660138</c:v>
                </c:pt>
                <c:pt idx="55502">
                  <c:v>-8.570029382957884</c:v>
                </c:pt>
                <c:pt idx="55503">
                  <c:v>-8.8761018609206666</c:v>
                </c:pt>
                <c:pt idx="55504">
                  <c:v>-8.8761018609206666</c:v>
                </c:pt>
                <c:pt idx="55505">
                  <c:v>-7.9578844270323223</c:v>
                </c:pt>
                <c:pt idx="55506">
                  <c:v>-10.100391772771793</c:v>
                </c:pt>
                <c:pt idx="55507">
                  <c:v>-8.570029382957884</c:v>
                </c:pt>
                <c:pt idx="55508">
                  <c:v>-9.1821743388834491</c:v>
                </c:pt>
                <c:pt idx="55509">
                  <c:v>-8.2639569049951032</c:v>
                </c:pt>
                <c:pt idx="55510">
                  <c:v>-7.3457394711067581</c:v>
                </c:pt>
                <c:pt idx="55511">
                  <c:v>-8.8761018609206666</c:v>
                </c:pt>
                <c:pt idx="55512">
                  <c:v>-9.7943192948090125</c:v>
                </c:pt>
                <c:pt idx="55513">
                  <c:v>-11.936826640548482</c:v>
                </c:pt>
                <c:pt idx="55514">
                  <c:v>-12.855044074436828</c:v>
                </c:pt>
                <c:pt idx="55515">
                  <c:v>-10.712536728697357</c:v>
                </c:pt>
                <c:pt idx="55516">
                  <c:v>-11.32468168462292</c:v>
                </c:pt>
                <c:pt idx="55517">
                  <c:v>-11.630754162585701</c:v>
                </c:pt>
                <c:pt idx="55518">
                  <c:v>-13.467189030362391</c:v>
                </c:pt>
                <c:pt idx="55519">
                  <c:v>-11.630754162585701</c:v>
                </c:pt>
                <c:pt idx="55520">
                  <c:v>-10.406464250734574</c:v>
                </c:pt>
                <c:pt idx="55521">
                  <c:v>-11.018609206660138</c:v>
                </c:pt>
                <c:pt idx="55522">
                  <c:v>-13.161116552399609</c:v>
                </c:pt>
                <c:pt idx="55523">
                  <c:v>-11.936826640548482</c:v>
                </c:pt>
                <c:pt idx="55524">
                  <c:v>-11.018609206660138</c:v>
                </c:pt>
                <c:pt idx="55525">
                  <c:v>-10.712536728697357</c:v>
                </c:pt>
                <c:pt idx="55526">
                  <c:v>-12.855044074436828</c:v>
                </c:pt>
                <c:pt idx="55527">
                  <c:v>-10.406464250734574</c:v>
                </c:pt>
                <c:pt idx="55528">
                  <c:v>-7.6518119490695398</c:v>
                </c:pt>
                <c:pt idx="55529">
                  <c:v>-11.630754162585701</c:v>
                </c:pt>
                <c:pt idx="55530">
                  <c:v>-11.32468168462292</c:v>
                </c:pt>
                <c:pt idx="55531">
                  <c:v>-12.242899118511264</c:v>
                </c:pt>
                <c:pt idx="55532">
                  <c:v>-10.712536728697357</c:v>
                </c:pt>
                <c:pt idx="55533">
                  <c:v>-10.406464250734574</c:v>
                </c:pt>
                <c:pt idx="55534">
                  <c:v>-9.1821743388834491</c:v>
                </c:pt>
                <c:pt idx="55535">
                  <c:v>-12.855044074436828</c:v>
                </c:pt>
                <c:pt idx="55536">
                  <c:v>-10.406464250734574</c:v>
                </c:pt>
                <c:pt idx="55537">
                  <c:v>-12.242899118511264</c:v>
                </c:pt>
                <c:pt idx="55538">
                  <c:v>-13.161116552399609</c:v>
                </c:pt>
                <c:pt idx="55539">
                  <c:v>-11.32468168462292</c:v>
                </c:pt>
                <c:pt idx="55540">
                  <c:v>-12.242899118511264</c:v>
                </c:pt>
                <c:pt idx="55541">
                  <c:v>-12.242899118511264</c:v>
                </c:pt>
                <c:pt idx="55542">
                  <c:v>-13.161116552399609</c:v>
                </c:pt>
                <c:pt idx="55543">
                  <c:v>-10.406464250734574</c:v>
                </c:pt>
                <c:pt idx="55544">
                  <c:v>-13.161116552399609</c:v>
                </c:pt>
                <c:pt idx="55545">
                  <c:v>-8.2639569049951032</c:v>
                </c:pt>
                <c:pt idx="55546">
                  <c:v>-11.630754162585701</c:v>
                </c:pt>
                <c:pt idx="55547">
                  <c:v>-12.855044074436828</c:v>
                </c:pt>
                <c:pt idx="55548">
                  <c:v>-12.548971596474045</c:v>
                </c:pt>
                <c:pt idx="55549">
                  <c:v>-10.100391772771793</c:v>
                </c:pt>
                <c:pt idx="55550">
                  <c:v>-11.630754162585701</c:v>
                </c:pt>
                <c:pt idx="55551">
                  <c:v>-11.936826640548482</c:v>
                </c:pt>
                <c:pt idx="55552">
                  <c:v>-7.6518119490695398</c:v>
                </c:pt>
                <c:pt idx="55553">
                  <c:v>-9.7943192948090125</c:v>
                </c:pt>
                <c:pt idx="55554">
                  <c:v>-11.32468168462292</c:v>
                </c:pt>
                <c:pt idx="55555">
                  <c:v>-12.242899118511264</c:v>
                </c:pt>
                <c:pt idx="55556">
                  <c:v>-12.548971596474045</c:v>
                </c:pt>
                <c:pt idx="55557">
                  <c:v>-13.161116552399609</c:v>
                </c:pt>
                <c:pt idx="55558">
                  <c:v>-13.161116552399609</c:v>
                </c:pt>
                <c:pt idx="55559">
                  <c:v>-10.406464250734574</c:v>
                </c:pt>
                <c:pt idx="55560">
                  <c:v>-10.712536728697357</c:v>
                </c:pt>
                <c:pt idx="55561">
                  <c:v>-11.630754162585701</c:v>
                </c:pt>
                <c:pt idx="55562">
                  <c:v>-11.630754162585701</c:v>
                </c:pt>
                <c:pt idx="55563">
                  <c:v>-10.406464250734574</c:v>
                </c:pt>
                <c:pt idx="55564">
                  <c:v>-13.161116552399609</c:v>
                </c:pt>
                <c:pt idx="55565">
                  <c:v>-14.079333986287953</c:v>
                </c:pt>
                <c:pt idx="55566">
                  <c:v>-11.936826640548482</c:v>
                </c:pt>
                <c:pt idx="55567">
                  <c:v>-9.7943192948090125</c:v>
                </c:pt>
                <c:pt idx="55568">
                  <c:v>-10.100391772771793</c:v>
                </c:pt>
                <c:pt idx="55569">
                  <c:v>-13.161116552399609</c:v>
                </c:pt>
                <c:pt idx="55570">
                  <c:v>-12.855044074436828</c:v>
                </c:pt>
                <c:pt idx="55571">
                  <c:v>-10.100391772771793</c:v>
                </c:pt>
                <c:pt idx="55572">
                  <c:v>-7.3457394711067581</c:v>
                </c:pt>
                <c:pt idx="55573">
                  <c:v>-8.2639569049951032</c:v>
                </c:pt>
                <c:pt idx="55574">
                  <c:v>-7.9578844270323223</c:v>
                </c:pt>
                <c:pt idx="55575">
                  <c:v>-6.1214495592556322</c:v>
                </c:pt>
                <c:pt idx="55576">
                  <c:v>-8.8761018609206666</c:v>
                </c:pt>
                <c:pt idx="55577">
                  <c:v>-8.570029382957884</c:v>
                </c:pt>
                <c:pt idx="55578">
                  <c:v>-9.1821743388834491</c:v>
                </c:pt>
                <c:pt idx="55579">
                  <c:v>-13.161116552399609</c:v>
                </c:pt>
                <c:pt idx="55580">
                  <c:v>-11.018609206660138</c:v>
                </c:pt>
                <c:pt idx="55581">
                  <c:v>-12.242899118511264</c:v>
                </c:pt>
                <c:pt idx="55582">
                  <c:v>-11.32468168462292</c:v>
                </c:pt>
                <c:pt idx="55583">
                  <c:v>-10.100391772771793</c:v>
                </c:pt>
                <c:pt idx="55584">
                  <c:v>-11.018609206660138</c:v>
                </c:pt>
                <c:pt idx="55585">
                  <c:v>-11.630754162585701</c:v>
                </c:pt>
                <c:pt idx="55586">
                  <c:v>-12.548971596474045</c:v>
                </c:pt>
                <c:pt idx="55587">
                  <c:v>-11.936826640548482</c:v>
                </c:pt>
                <c:pt idx="55588">
                  <c:v>-11.630754162585701</c:v>
                </c:pt>
                <c:pt idx="55589">
                  <c:v>-11.018609206660138</c:v>
                </c:pt>
                <c:pt idx="55590">
                  <c:v>-12.242899118511264</c:v>
                </c:pt>
                <c:pt idx="55591">
                  <c:v>-11.630754162585701</c:v>
                </c:pt>
                <c:pt idx="55592">
                  <c:v>-7.9578844270323223</c:v>
                </c:pt>
                <c:pt idx="55593">
                  <c:v>-7.0396669931439764</c:v>
                </c:pt>
                <c:pt idx="55594">
                  <c:v>-7.9578844270323223</c:v>
                </c:pt>
                <c:pt idx="55595">
                  <c:v>-8.8761018609206666</c:v>
                </c:pt>
                <c:pt idx="55596">
                  <c:v>-3.0607247796278161</c:v>
                </c:pt>
                <c:pt idx="55597">
                  <c:v>-4.285014691478942</c:v>
                </c:pt>
                <c:pt idx="55598">
                  <c:v>-6.7335945151811956</c:v>
                </c:pt>
                <c:pt idx="55599">
                  <c:v>-10.100391772771793</c:v>
                </c:pt>
                <c:pt idx="55600">
                  <c:v>-10.712536728697357</c:v>
                </c:pt>
                <c:pt idx="55601">
                  <c:v>-9.1821743388834491</c:v>
                </c:pt>
                <c:pt idx="55602">
                  <c:v>-7.9578844270323223</c:v>
                </c:pt>
                <c:pt idx="55603">
                  <c:v>-8.2639569049951032</c:v>
                </c:pt>
                <c:pt idx="55604">
                  <c:v>-12.242899118511264</c:v>
                </c:pt>
                <c:pt idx="55605">
                  <c:v>-11.32468168462292</c:v>
                </c:pt>
                <c:pt idx="55606">
                  <c:v>-8.8761018609206666</c:v>
                </c:pt>
                <c:pt idx="55607">
                  <c:v>-8.8761018609206666</c:v>
                </c:pt>
                <c:pt idx="55608">
                  <c:v>-10.406464250734574</c:v>
                </c:pt>
                <c:pt idx="55609">
                  <c:v>-7.6518119490695398</c:v>
                </c:pt>
                <c:pt idx="55610">
                  <c:v>-9.1821743388834491</c:v>
                </c:pt>
                <c:pt idx="55611">
                  <c:v>-10.100391772771793</c:v>
                </c:pt>
                <c:pt idx="55612">
                  <c:v>-9.1821743388834491</c:v>
                </c:pt>
                <c:pt idx="55613">
                  <c:v>-9.1821743388834491</c:v>
                </c:pt>
                <c:pt idx="55614">
                  <c:v>-9.7943192948090125</c:v>
                </c:pt>
                <c:pt idx="55615">
                  <c:v>-10.712536728697357</c:v>
                </c:pt>
                <c:pt idx="55616">
                  <c:v>-8.8761018609206666</c:v>
                </c:pt>
                <c:pt idx="55617">
                  <c:v>-10.100391772771793</c:v>
                </c:pt>
                <c:pt idx="55618">
                  <c:v>-8.8761018609206666</c:v>
                </c:pt>
                <c:pt idx="55619">
                  <c:v>-11.018609206660138</c:v>
                </c:pt>
                <c:pt idx="55620">
                  <c:v>-8.8761018609206666</c:v>
                </c:pt>
                <c:pt idx="55621">
                  <c:v>-5.5093046033300688</c:v>
                </c:pt>
                <c:pt idx="55622">
                  <c:v>-7.6518119490695398</c:v>
                </c:pt>
                <c:pt idx="55623">
                  <c:v>-9.1821743388834491</c:v>
                </c:pt>
                <c:pt idx="55624">
                  <c:v>-10.406464250734574</c:v>
                </c:pt>
                <c:pt idx="55625">
                  <c:v>-7.9578844270323223</c:v>
                </c:pt>
                <c:pt idx="55626">
                  <c:v>-12.548971596474045</c:v>
                </c:pt>
                <c:pt idx="55627">
                  <c:v>-11.936826640548482</c:v>
                </c:pt>
                <c:pt idx="55628">
                  <c:v>-12.548971596474045</c:v>
                </c:pt>
                <c:pt idx="55629">
                  <c:v>-11.936826640548482</c:v>
                </c:pt>
                <c:pt idx="55630">
                  <c:v>-9.1821743388834491</c:v>
                </c:pt>
                <c:pt idx="55631">
                  <c:v>-10.406464250734574</c:v>
                </c:pt>
                <c:pt idx="55632">
                  <c:v>-8.8761018609206666</c:v>
                </c:pt>
                <c:pt idx="55633">
                  <c:v>-11.936826640548482</c:v>
                </c:pt>
                <c:pt idx="55634">
                  <c:v>-12.548971596474045</c:v>
                </c:pt>
                <c:pt idx="55635">
                  <c:v>-10.406464250734574</c:v>
                </c:pt>
                <c:pt idx="55636">
                  <c:v>-11.630754162585701</c:v>
                </c:pt>
                <c:pt idx="55637">
                  <c:v>-10.100391772771793</c:v>
                </c:pt>
                <c:pt idx="55638">
                  <c:v>-10.406464250734574</c:v>
                </c:pt>
                <c:pt idx="55639">
                  <c:v>-9.1821743388834491</c:v>
                </c:pt>
                <c:pt idx="55640">
                  <c:v>-8.8761018609206666</c:v>
                </c:pt>
                <c:pt idx="55641">
                  <c:v>-7.0396669931439764</c:v>
                </c:pt>
                <c:pt idx="55642">
                  <c:v>-12.242899118511264</c:v>
                </c:pt>
                <c:pt idx="55643">
                  <c:v>-12.855044074436828</c:v>
                </c:pt>
                <c:pt idx="55644">
                  <c:v>-12.242899118511264</c:v>
                </c:pt>
                <c:pt idx="55645">
                  <c:v>-13.161116552399609</c:v>
                </c:pt>
                <c:pt idx="55646">
                  <c:v>-11.630754162585701</c:v>
                </c:pt>
                <c:pt idx="55647">
                  <c:v>-11.32468168462292</c:v>
                </c:pt>
                <c:pt idx="55648">
                  <c:v>-12.548971596474045</c:v>
                </c:pt>
                <c:pt idx="55649">
                  <c:v>-11.630754162585701</c:v>
                </c:pt>
                <c:pt idx="55650">
                  <c:v>-11.936826640548482</c:v>
                </c:pt>
                <c:pt idx="55651">
                  <c:v>-12.548971596474045</c:v>
                </c:pt>
                <c:pt idx="55652">
                  <c:v>-13.161116552399609</c:v>
                </c:pt>
                <c:pt idx="55653">
                  <c:v>-12.855044074436828</c:v>
                </c:pt>
                <c:pt idx="55654">
                  <c:v>-10.100391772771793</c:v>
                </c:pt>
                <c:pt idx="55655">
                  <c:v>-10.100391772771793</c:v>
                </c:pt>
                <c:pt idx="55656">
                  <c:v>-10.712536728697357</c:v>
                </c:pt>
                <c:pt idx="55657">
                  <c:v>-12.548971596474045</c:v>
                </c:pt>
                <c:pt idx="55658">
                  <c:v>-13.161116552399609</c:v>
                </c:pt>
                <c:pt idx="55659">
                  <c:v>-10.100391772771793</c:v>
                </c:pt>
                <c:pt idx="55660">
                  <c:v>-10.712536728697357</c:v>
                </c:pt>
                <c:pt idx="55661">
                  <c:v>-10.406464250734574</c:v>
                </c:pt>
                <c:pt idx="55662">
                  <c:v>-9.7943192948090125</c:v>
                </c:pt>
                <c:pt idx="55663">
                  <c:v>-7.9578844270323223</c:v>
                </c:pt>
                <c:pt idx="55664">
                  <c:v>-10.406464250734574</c:v>
                </c:pt>
                <c:pt idx="55665">
                  <c:v>-12.242899118511264</c:v>
                </c:pt>
                <c:pt idx="55666">
                  <c:v>-10.100391772771793</c:v>
                </c:pt>
                <c:pt idx="55667">
                  <c:v>-8.570029382957884</c:v>
                </c:pt>
                <c:pt idx="55668">
                  <c:v>-7.0396669931439764</c:v>
                </c:pt>
                <c:pt idx="55669">
                  <c:v>-6.1214495592556322</c:v>
                </c:pt>
                <c:pt idx="55670">
                  <c:v>-8.570029382957884</c:v>
                </c:pt>
                <c:pt idx="55671">
                  <c:v>-7.9578844270323223</c:v>
                </c:pt>
                <c:pt idx="55672">
                  <c:v>-7.3457394711067581</c:v>
                </c:pt>
                <c:pt idx="55673">
                  <c:v>-10.100391772771793</c:v>
                </c:pt>
                <c:pt idx="55674">
                  <c:v>-7.3457394711067581</c:v>
                </c:pt>
                <c:pt idx="55675">
                  <c:v>-9.1821743388834491</c:v>
                </c:pt>
                <c:pt idx="55676">
                  <c:v>-9.1821743388834491</c:v>
                </c:pt>
                <c:pt idx="55677">
                  <c:v>-9.7943192948090125</c:v>
                </c:pt>
                <c:pt idx="55678">
                  <c:v>-10.712536728697357</c:v>
                </c:pt>
                <c:pt idx="55679">
                  <c:v>-13.161116552399609</c:v>
                </c:pt>
                <c:pt idx="55680">
                  <c:v>-13.161116552399609</c:v>
                </c:pt>
                <c:pt idx="55681">
                  <c:v>-11.32468168462292</c:v>
                </c:pt>
                <c:pt idx="55682">
                  <c:v>-8.8761018609206666</c:v>
                </c:pt>
                <c:pt idx="55683">
                  <c:v>-8.2639569049951032</c:v>
                </c:pt>
                <c:pt idx="55684">
                  <c:v>-10.100391772771793</c:v>
                </c:pt>
                <c:pt idx="55685">
                  <c:v>-8.570029382957884</c:v>
                </c:pt>
                <c:pt idx="55686">
                  <c:v>-9.7943192948090125</c:v>
                </c:pt>
                <c:pt idx="55687">
                  <c:v>-12.548971596474045</c:v>
                </c:pt>
                <c:pt idx="55688">
                  <c:v>-10.712536728697357</c:v>
                </c:pt>
                <c:pt idx="55689">
                  <c:v>-10.406464250734574</c:v>
                </c:pt>
                <c:pt idx="55690">
                  <c:v>-8.2639569049951032</c:v>
                </c:pt>
                <c:pt idx="55691">
                  <c:v>-7.3457394711067581</c:v>
                </c:pt>
                <c:pt idx="55692">
                  <c:v>-10.406464250734574</c:v>
                </c:pt>
                <c:pt idx="55693">
                  <c:v>-7.3457394711067581</c:v>
                </c:pt>
                <c:pt idx="55694">
                  <c:v>-10.100391772771793</c:v>
                </c:pt>
                <c:pt idx="55695">
                  <c:v>-7.9578844270323223</c:v>
                </c:pt>
                <c:pt idx="55696">
                  <c:v>-8.570029382957884</c:v>
                </c:pt>
                <c:pt idx="55697">
                  <c:v>-5.5093046033300688</c:v>
                </c:pt>
                <c:pt idx="55698">
                  <c:v>-6.1214495592556322</c:v>
                </c:pt>
                <c:pt idx="55699">
                  <c:v>-9.1821743388834491</c:v>
                </c:pt>
                <c:pt idx="55700">
                  <c:v>-12.855044074436828</c:v>
                </c:pt>
                <c:pt idx="55701">
                  <c:v>-11.32468168462292</c:v>
                </c:pt>
                <c:pt idx="55702">
                  <c:v>-11.630754162585701</c:v>
                </c:pt>
                <c:pt idx="55703">
                  <c:v>-11.018609206660138</c:v>
                </c:pt>
                <c:pt idx="55704">
                  <c:v>-11.018609206660138</c:v>
                </c:pt>
                <c:pt idx="55705">
                  <c:v>-10.100391772771793</c:v>
                </c:pt>
                <c:pt idx="55706">
                  <c:v>-13.467189030362391</c:v>
                </c:pt>
                <c:pt idx="55707">
                  <c:v>-12.548971596474045</c:v>
                </c:pt>
                <c:pt idx="55708">
                  <c:v>-12.242899118511264</c:v>
                </c:pt>
                <c:pt idx="55709">
                  <c:v>-12.855044074436828</c:v>
                </c:pt>
                <c:pt idx="55710">
                  <c:v>-11.32468168462292</c:v>
                </c:pt>
                <c:pt idx="55711">
                  <c:v>-8.8761018609206666</c:v>
                </c:pt>
                <c:pt idx="55712">
                  <c:v>-12.855044074436828</c:v>
                </c:pt>
                <c:pt idx="55713">
                  <c:v>-9.7943192948090125</c:v>
                </c:pt>
                <c:pt idx="55714">
                  <c:v>-11.936826640548482</c:v>
                </c:pt>
                <c:pt idx="55715">
                  <c:v>-10.406464250734574</c:v>
                </c:pt>
                <c:pt idx="55716">
                  <c:v>-9.1821743388834491</c:v>
                </c:pt>
                <c:pt idx="55717">
                  <c:v>-12.548971596474045</c:v>
                </c:pt>
                <c:pt idx="55718">
                  <c:v>-9.7943192948090125</c:v>
                </c:pt>
                <c:pt idx="55719">
                  <c:v>-10.406464250734574</c:v>
                </c:pt>
                <c:pt idx="55720">
                  <c:v>-9.7943192948090125</c:v>
                </c:pt>
                <c:pt idx="55721">
                  <c:v>-8.570029382957884</c:v>
                </c:pt>
                <c:pt idx="55722">
                  <c:v>-9.1821743388834491</c:v>
                </c:pt>
                <c:pt idx="55723">
                  <c:v>-10.712536728697357</c:v>
                </c:pt>
                <c:pt idx="55724">
                  <c:v>-8.570029382957884</c:v>
                </c:pt>
                <c:pt idx="55725">
                  <c:v>-12.242899118511264</c:v>
                </c:pt>
                <c:pt idx="55726">
                  <c:v>-11.936826640548482</c:v>
                </c:pt>
                <c:pt idx="55727">
                  <c:v>-11.936826640548482</c:v>
                </c:pt>
                <c:pt idx="55728">
                  <c:v>-12.855044074436828</c:v>
                </c:pt>
                <c:pt idx="55729">
                  <c:v>-10.712536728697357</c:v>
                </c:pt>
                <c:pt idx="55730">
                  <c:v>-11.630754162585701</c:v>
                </c:pt>
                <c:pt idx="55731">
                  <c:v>-12.855044074436828</c:v>
                </c:pt>
                <c:pt idx="55732">
                  <c:v>-11.936826640548482</c:v>
                </c:pt>
                <c:pt idx="55733">
                  <c:v>-14.079333986287953</c:v>
                </c:pt>
                <c:pt idx="55734">
                  <c:v>-11.018609206660138</c:v>
                </c:pt>
                <c:pt idx="55735">
                  <c:v>-12.242899118511264</c:v>
                </c:pt>
                <c:pt idx="55736">
                  <c:v>-11.936826640548482</c:v>
                </c:pt>
                <c:pt idx="55737">
                  <c:v>-9.1821743388834491</c:v>
                </c:pt>
                <c:pt idx="55738">
                  <c:v>-10.100391772771793</c:v>
                </c:pt>
                <c:pt idx="55739">
                  <c:v>-10.100391772771793</c:v>
                </c:pt>
                <c:pt idx="55740">
                  <c:v>-8.8761018609206666</c:v>
                </c:pt>
                <c:pt idx="55741">
                  <c:v>-13.161116552399609</c:v>
                </c:pt>
                <c:pt idx="55742">
                  <c:v>-14.079333986287953</c:v>
                </c:pt>
                <c:pt idx="55743">
                  <c:v>-11.936826640548482</c:v>
                </c:pt>
                <c:pt idx="55744">
                  <c:v>-11.630754162585701</c:v>
                </c:pt>
                <c:pt idx="55745">
                  <c:v>-11.630754162585701</c:v>
                </c:pt>
                <c:pt idx="55746">
                  <c:v>-11.32468168462292</c:v>
                </c:pt>
                <c:pt idx="55747">
                  <c:v>-9.7943192948090125</c:v>
                </c:pt>
                <c:pt idx="55748">
                  <c:v>-11.018609206660138</c:v>
                </c:pt>
                <c:pt idx="55749">
                  <c:v>-7.0396669931439764</c:v>
                </c:pt>
                <c:pt idx="55750">
                  <c:v>-6.4275220372184139</c:v>
                </c:pt>
                <c:pt idx="55751">
                  <c:v>-10.406464250734574</c:v>
                </c:pt>
                <c:pt idx="55752">
                  <c:v>-7.6518119490695398</c:v>
                </c:pt>
                <c:pt idx="55753">
                  <c:v>-7.3457394711067581</c:v>
                </c:pt>
                <c:pt idx="55754">
                  <c:v>-6.7335945151811956</c:v>
                </c:pt>
                <c:pt idx="55755">
                  <c:v>-7.9578844270323223</c:v>
                </c:pt>
                <c:pt idx="55756">
                  <c:v>-6.1214495592556322</c:v>
                </c:pt>
                <c:pt idx="55757">
                  <c:v>-5.5093046033300688</c:v>
                </c:pt>
                <c:pt idx="55758">
                  <c:v>-7.0396669931439764</c:v>
                </c:pt>
                <c:pt idx="55759">
                  <c:v>-5.8153770812928505</c:v>
                </c:pt>
                <c:pt idx="55760">
                  <c:v>-8.570029382957884</c:v>
                </c:pt>
                <c:pt idx="55761">
                  <c:v>-7.3457394711067581</c:v>
                </c:pt>
                <c:pt idx="55762">
                  <c:v>-10.100391772771793</c:v>
                </c:pt>
                <c:pt idx="55763">
                  <c:v>-7.6518119490695398</c:v>
                </c:pt>
                <c:pt idx="55764">
                  <c:v>-7.6518119490695398</c:v>
                </c:pt>
                <c:pt idx="55765">
                  <c:v>-6.4275220372184139</c:v>
                </c:pt>
                <c:pt idx="55766">
                  <c:v>-7.9578844270323223</c:v>
                </c:pt>
                <c:pt idx="55767">
                  <c:v>-7.9578844270323223</c:v>
                </c:pt>
                <c:pt idx="55768">
                  <c:v>-8.570029382957884</c:v>
                </c:pt>
                <c:pt idx="55769">
                  <c:v>-12.242899118511264</c:v>
                </c:pt>
                <c:pt idx="55770">
                  <c:v>-12.548971596474045</c:v>
                </c:pt>
                <c:pt idx="55771">
                  <c:v>-9.7943192948090125</c:v>
                </c:pt>
                <c:pt idx="55772">
                  <c:v>-11.018609206660138</c:v>
                </c:pt>
                <c:pt idx="55773">
                  <c:v>-14.385406464250735</c:v>
                </c:pt>
                <c:pt idx="55774">
                  <c:v>-14.691478942213516</c:v>
                </c:pt>
                <c:pt idx="55775">
                  <c:v>-13.161116552399609</c:v>
                </c:pt>
                <c:pt idx="55776">
                  <c:v>-12.242899118511264</c:v>
                </c:pt>
                <c:pt idx="55777">
                  <c:v>-10.406464250734574</c:v>
                </c:pt>
                <c:pt idx="55778">
                  <c:v>-10.100391772771793</c:v>
                </c:pt>
                <c:pt idx="55779">
                  <c:v>-8.8761018609206666</c:v>
                </c:pt>
                <c:pt idx="55780">
                  <c:v>-11.630754162585701</c:v>
                </c:pt>
                <c:pt idx="55781">
                  <c:v>-11.630754162585701</c:v>
                </c:pt>
                <c:pt idx="55782">
                  <c:v>-11.936826640548482</c:v>
                </c:pt>
                <c:pt idx="55783">
                  <c:v>-11.32468168462292</c:v>
                </c:pt>
                <c:pt idx="55784">
                  <c:v>-11.936826640548482</c:v>
                </c:pt>
                <c:pt idx="55785">
                  <c:v>-13.161116552399609</c:v>
                </c:pt>
                <c:pt idx="55786">
                  <c:v>-12.548971596474045</c:v>
                </c:pt>
                <c:pt idx="55787">
                  <c:v>-13.467189030362391</c:v>
                </c:pt>
                <c:pt idx="55788">
                  <c:v>-11.936826640548482</c:v>
                </c:pt>
                <c:pt idx="55789">
                  <c:v>-9.7943192948090125</c:v>
                </c:pt>
                <c:pt idx="55790">
                  <c:v>-9.1821743388834491</c:v>
                </c:pt>
                <c:pt idx="55791">
                  <c:v>-9.7943192948090125</c:v>
                </c:pt>
                <c:pt idx="55792">
                  <c:v>-11.018609206660138</c:v>
                </c:pt>
                <c:pt idx="55793">
                  <c:v>-10.100391772771793</c:v>
                </c:pt>
                <c:pt idx="55794">
                  <c:v>-11.018609206660138</c:v>
                </c:pt>
                <c:pt idx="55795">
                  <c:v>-15.60969637610186</c:v>
                </c:pt>
                <c:pt idx="55796">
                  <c:v>-14.385406464250735</c:v>
                </c:pt>
                <c:pt idx="55797">
                  <c:v>-12.548971596474045</c:v>
                </c:pt>
                <c:pt idx="55798">
                  <c:v>-13.773261508325172</c:v>
                </c:pt>
                <c:pt idx="55799">
                  <c:v>-12.548971596474045</c:v>
                </c:pt>
                <c:pt idx="55800">
                  <c:v>-10.406464250734574</c:v>
                </c:pt>
                <c:pt idx="55801">
                  <c:v>-12.855044074436828</c:v>
                </c:pt>
                <c:pt idx="55802">
                  <c:v>-10.712536728697357</c:v>
                </c:pt>
                <c:pt idx="55803">
                  <c:v>-11.630754162585701</c:v>
                </c:pt>
                <c:pt idx="55804">
                  <c:v>-12.242899118511264</c:v>
                </c:pt>
                <c:pt idx="55805">
                  <c:v>-11.32468168462292</c:v>
                </c:pt>
                <c:pt idx="55806">
                  <c:v>-12.548971596474045</c:v>
                </c:pt>
                <c:pt idx="55807">
                  <c:v>-12.242899118511264</c:v>
                </c:pt>
                <c:pt idx="55808">
                  <c:v>-10.712536728697357</c:v>
                </c:pt>
                <c:pt idx="55809">
                  <c:v>-11.32468168462292</c:v>
                </c:pt>
                <c:pt idx="55810">
                  <c:v>-8.570029382957884</c:v>
                </c:pt>
                <c:pt idx="55811">
                  <c:v>-8.570029382957884</c:v>
                </c:pt>
                <c:pt idx="55812">
                  <c:v>-11.018609206660138</c:v>
                </c:pt>
                <c:pt idx="55813">
                  <c:v>-12.855044074436828</c:v>
                </c:pt>
                <c:pt idx="55814">
                  <c:v>-13.161116552399609</c:v>
                </c:pt>
                <c:pt idx="55815">
                  <c:v>-12.855044074436828</c:v>
                </c:pt>
                <c:pt idx="55816">
                  <c:v>-7.6518119490695398</c:v>
                </c:pt>
                <c:pt idx="55817">
                  <c:v>-8.8761018609206666</c:v>
                </c:pt>
                <c:pt idx="55818">
                  <c:v>-7.0396669931439764</c:v>
                </c:pt>
                <c:pt idx="55819">
                  <c:v>-11.018609206660138</c:v>
                </c:pt>
                <c:pt idx="55820">
                  <c:v>-9.1821743388834491</c:v>
                </c:pt>
                <c:pt idx="55821">
                  <c:v>-10.406464250734574</c:v>
                </c:pt>
                <c:pt idx="55822">
                  <c:v>-11.32468168462292</c:v>
                </c:pt>
                <c:pt idx="55823">
                  <c:v>-11.018609206660138</c:v>
                </c:pt>
                <c:pt idx="55824">
                  <c:v>-12.242899118511264</c:v>
                </c:pt>
                <c:pt idx="55825">
                  <c:v>-11.32468168462292</c:v>
                </c:pt>
                <c:pt idx="55826">
                  <c:v>-8.8761018609206666</c:v>
                </c:pt>
                <c:pt idx="55827">
                  <c:v>-7.0396669931439764</c:v>
                </c:pt>
                <c:pt idx="55828">
                  <c:v>-8.2639569049951032</c:v>
                </c:pt>
                <c:pt idx="55829">
                  <c:v>-10.406464250734574</c:v>
                </c:pt>
                <c:pt idx="55830">
                  <c:v>-7.0396669931439764</c:v>
                </c:pt>
                <c:pt idx="55831">
                  <c:v>-6.7335945151811956</c:v>
                </c:pt>
                <c:pt idx="55832">
                  <c:v>-7.0396669931439764</c:v>
                </c:pt>
                <c:pt idx="55833">
                  <c:v>-8.570029382957884</c:v>
                </c:pt>
                <c:pt idx="55834">
                  <c:v>-9.1821743388834491</c:v>
                </c:pt>
                <c:pt idx="55835">
                  <c:v>-12.242899118511264</c:v>
                </c:pt>
                <c:pt idx="55836">
                  <c:v>-11.630754162585701</c:v>
                </c:pt>
                <c:pt idx="55837">
                  <c:v>-11.630754162585701</c:v>
                </c:pt>
                <c:pt idx="55838">
                  <c:v>-8.8761018609206666</c:v>
                </c:pt>
                <c:pt idx="55839">
                  <c:v>-11.018609206660138</c:v>
                </c:pt>
                <c:pt idx="55840">
                  <c:v>-12.855044074436828</c:v>
                </c:pt>
                <c:pt idx="55841">
                  <c:v>-12.242899118511264</c:v>
                </c:pt>
                <c:pt idx="55842">
                  <c:v>-9.7943192948090125</c:v>
                </c:pt>
                <c:pt idx="55843">
                  <c:v>-8.8761018609206666</c:v>
                </c:pt>
                <c:pt idx="55844">
                  <c:v>-9.1821743388834491</c:v>
                </c:pt>
                <c:pt idx="55845">
                  <c:v>-7.6518119490695398</c:v>
                </c:pt>
                <c:pt idx="55846">
                  <c:v>-9.1821743388834491</c:v>
                </c:pt>
                <c:pt idx="55847">
                  <c:v>-14.385406464250735</c:v>
                </c:pt>
                <c:pt idx="55848">
                  <c:v>-11.630754162585701</c:v>
                </c:pt>
                <c:pt idx="55849">
                  <c:v>-13.161116552399609</c:v>
                </c:pt>
                <c:pt idx="55850">
                  <c:v>-10.712536728697357</c:v>
                </c:pt>
                <c:pt idx="55851">
                  <c:v>-13.161116552399609</c:v>
                </c:pt>
                <c:pt idx="55852">
                  <c:v>-15.30362389813908</c:v>
                </c:pt>
                <c:pt idx="55853">
                  <c:v>-12.855044074436828</c:v>
                </c:pt>
                <c:pt idx="55854">
                  <c:v>-13.773261508325172</c:v>
                </c:pt>
                <c:pt idx="55855">
                  <c:v>-11.630754162585701</c:v>
                </c:pt>
                <c:pt idx="55856">
                  <c:v>-11.630754162585701</c:v>
                </c:pt>
                <c:pt idx="55857">
                  <c:v>-8.570029382957884</c:v>
                </c:pt>
                <c:pt idx="55858">
                  <c:v>-12.242899118511264</c:v>
                </c:pt>
                <c:pt idx="55859">
                  <c:v>-10.100391772771793</c:v>
                </c:pt>
                <c:pt idx="55860">
                  <c:v>-12.855044074436828</c:v>
                </c:pt>
                <c:pt idx="55861">
                  <c:v>-14.691478942213516</c:v>
                </c:pt>
                <c:pt idx="55862">
                  <c:v>-13.773261508325172</c:v>
                </c:pt>
                <c:pt idx="55863">
                  <c:v>-9.7943192948090125</c:v>
                </c:pt>
                <c:pt idx="55864">
                  <c:v>-9.1821743388834491</c:v>
                </c:pt>
                <c:pt idx="55865">
                  <c:v>-11.630754162585701</c:v>
                </c:pt>
                <c:pt idx="55866">
                  <c:v>-11.018609206660138</c:v>
                </c:pt>
                <c:pt idx="55867">
                  <c:v>-8.570029382957884</c:v>
                </c:pt>
                <c:pt idx="55868">
                  <c:v>-9.1821743388834491</c:v>
                </c:pt>
                <c:pt idx="55869">
                  <c:v>-8.8761018609206666</c:v>
                </c:pt>
                <c:pt idx="55870">
                  <c:v>-7.0396669931439764</c:v>
                </c:pt>
                <c:pt idx="55871">
                  <c:v>-12.855044074436828</c:v>
                </c:pt>
                <c:pt idx="55872">
                  <c:v>-14.385406464250735</c:v>
                </c:pt>
                <c:pt idx="55873">
                  <c:v>-16.833986287952989</c:v>
                </c:pt>
                <c:pt idx="55874">
                  <c:v>-11.32468168462292</c:v>
                </c:pt>
                <c:pt idx="55875">
                  <c:v>-14.9975514201763</c:v>
                </c:pt>
                <c:pt idx="55876">
                  <c:v>-18.058276199804116</c:v>
                </c:pt>
                <c:pt idx="55877">
                  <c:v>-15.60969637610186</c:v>
                </c:pt>
                <c:pt idx="55878">
                  <c:v>-16.833986287952989</c:v>
                </c:pt>
                <c:pt idx="55879">
                  <c:v>-13.467189030362391</c:v>
                </c:pt>
                <c:pt idx="55880">
                  <c:v>-14.079333986287953</c:v>
                </c:pt>
                <c:pt idx="55881">
                  <c:v>-14.691478942213516</c:v>
                </c:pt>
                <c:pt idx="55882">
                  <c:v>-14.385406464250735</c:v>
                </c:pt>
                <c:pt idx="55883">
                  <c:v>-13.467189030362391</c:v>
                </c:pt>
                <c:pt idx="55884">
                  <c:v>-14.385406464250735</c:v>
                </c:pt>
                <c:pt idx="55885">
                  <c:v>-14.691478942213516</c:v>
                </c:pt>
                <c:pt idx="55886">
                  <c:v>-12.855044074436828</c:v>
                </c:pt>
                <c:pt idx="55887">
                  <c:v>-13.773261508325172</c:v>
                </c:pt>
                <c:pt idx="55888">
                  <c:v>-13.467189030362391</c:v>
                </c:pt>
                <c:pt idx="55889">
                  <c:v>-14.079333986287953</c:v>
                </c:pt>
                <c:pt idx="55890">
                  <c:v>-14.385406464250735</c:v>
                </c:pt>
                <c:pt idx="55891">
                  <c:v>-12.548971596474045</c:v>
                </c:pt>
                <c:pt idx="55892">
                  <c:v>-11.32468168462292</c:v>
                </c:pt>
                <c:pt idx="55893">
                  <c:v>-11.936826640548482</c:v>
                </c:pt>
                <c:pt idx="55894">
                  <c:v>-11.018609206660138</c:v>
                </c:pt>
                <c:pt idx="55895">
                  <c:v>-12.855044074436828</c:v>
                </c:pt>
                <c:pt idx="55896">
                  <c:v>-11.936826640548482</c:v>
                </c:pt>
                <c:pt idx="55897">
                  <c:v>-10.712536728697357</c:v>
                </c:pt>
                <c:pt idx="55898">
                  <c:v>-7.3457394711067581</c:v>
                </c:pt>
                <c:pt idx="55899">
                  <c:v>-9.7943192948090125</c:v>
                </c:pt>
                <c:pt idx="55900">
                  <c:v>-8.2639569049951032</c:v>
                </c:pt>
                <c:pt idx="55901">
                  <c:v>-6.4275220372184139</c:v>
                </c:pt>
                <c:pt idx="55902">
                  <c:v>-5.2032321253672871</c:v>
                </c:pt>
                <c:pt idx="55903">
                  <c:v>-8.2639569049951032</c:v>
                </c:pt>
                <c:pt idx="55904">
                  <c:v>-9.1821743388834491</c:v>
                </c:pt>
                <c:pt idx="55905">
                  <c:v>-7.9578844270323223</c:v>
                </c:pt>
                <c:pt idx="55906">
                  <c:v>-8.8761018609206666</c:v>
                </c:pt>
                <c:pt idx="55907">
                  <c:v>-10.100391772771793</c:v>
                </c:pt>
                <c:pt idx="55908">
                  <c:v>-9.1821743388834491</c:v>
                </c:pt>
                <c:pt idx="55909">
                  <c:v>-11.630754162585701</c:v>
                </c:pt>
                <c:pt idx="55910">
                  <c:v>-11.018609206660138</c:v>
                </c:pt>
                <c:pt idx="55911">
                  <c:v>-7.9578844270323223</c:v>
                </c:pt>
                <c:pt idx="55912">
                  <c:v>-9.1821743388834491</c:v>
                </c:pt>
                <c:pt idx="55913">
                  <c:v>-11.630754162585701</c:v>
                </c:pt>
                <c:pt idx="55914">
                  <c:v>-10.406464250734574</c:v>
                </c:pt>
                <c:pt idx="55915">
                  <c:v>-9.7943192948090125</c:v>
                </c:pt>
                <c:pt idx="55916">
                  <c:v>-11.32468168462292</c:v>
                </c:pt>
                <c:pt idx="55917">
                  <c:v>-13.773261508325172</c:v>
                </c:pt>
                <c:pt idx="55918">
                  <c:v>-14.079333986287953</c:v>
                </c:pt>
                <c:pt idx="55919">
                  <c:v>-12.855044074436828</c:v>
                </c:pt>
                <c:pt idx="55920">
                  <c:v>-10.100391772771793</c:v>
                </c:pt>
                <c:pt idx="55921">
                  <c:v>-14.079333986287953</c:v>
                </c:pt>
                <c:pt idx="55922">
                  <c:v>-13.161116552399609</c:v>
                </c:pt>
                <c:pt idx="55923">
                  <c:v>-10.712536728697357</c:v>
                </c:pt>
                <c:pt idx="55924">
                  <c:v>-8.2639569049951032</c:v>
                </c:pt>
                <c:pt idx="55925">
                  <c:v>-8.8761018609206666</c:v>
                </c:pt>
                <c:pt idx="55926">
                  <c:v>-10.712536728697357</c:v>
                </c:pt>
                <c:pt idx="55927">
                  <c:v>-9.7943192948090125</c:v>
                </c:pt>
                <c:pt idx="55928">
                  <c:v>-7.3457394711067581</c:v>
                </c:pt>
                <c:pt idx="55929">
                  <c:v>-11.32468168462292</c:v>
                </c:pt>
                <c:pt idx="55930">
                  <c:v>-8.8761018609206666</c:v>
                </c:pt>
                <c:pt idx="55931">
                  <c:v>-9.1821743388834491</c:v>
                </c:pt>
                <c:pt idx="55932">
                  <c:v>-10.406464250734574</c:v>
                </c:pt>
                <c:pt idx="55933">
                  <c:v>-7.9578844270323223</c:v>
                </c:pt>
                <c:pt idx="55934">
                  <c:v>-11.630754162585701</c:v>
                </c:pt>
                <c:pt idx="55935">
                  <c:v>-9.7943192948090125</c:v>
                </c:pt>
                <c:pt idx="55936">
                  <c:v>-5.5093046033300688</c:v>
                </c:pt>
                <c:pt idx="55937">
                  <c:v>-8.8761018609206666</c:v>
                </c:pt>
                <c:pt idx="55938">
                  <c:v>-8.2639569049951032</c:v>
                </c:pt>
                <c:pt idx="55939">
                  <c:v>-11.630754162585701</c:v>
                </c:pt>
                <c:pt idx="55940">
                  <c:v>-7.9578844270323223</c:v>
                </c:pt>
                <c:pt idx="55941">
                  <c:v>-12.242899118511264</c:v>
                </c:pt>
                <c:pt idx="55942">
                  <c:v>-12.242899118511264</c:v>
                </c:pt>
                <c:pt idx="55943">
                  <c:v>-13.161116552399609</c:v>
                </c:pt>
                <c:pt idx="55944">
                  <c:v>-13.161116552399609</c:v>
                </c:pt>
                <c:pt idx="55945">
                  <c:v>-12.242899118511264</c:v>
                </c:pt>
                <c:pt idx="55946">
                  <c:v>-11.936826640548482</c:v>
                </c:pt>
                <c:pt idx="55947">
                  <c:v>-10.712536728697357</c:v>
                </c:pt>
                <c:pt idx="55948">
                  <c:v>-10.712536728697357</c:v>
                </c:pt>
                <c:pt idx="55949">
                  <c:v>-11.630754162585701</c:v>
                </c:pt>
                <c:pt idx="55950">
                  <c:v>-10.100391772771793</c:v>
                </c:pt>
                <c:pt idx="55951">
                  <c:v>-11.936826640548482</c:v>
                </c:pt>
                <c:pt idx="55952">
                  <c:v>-11.630754162585701</c:v>
                </c:pt>
                <c:pt idx="55953">
                  <c:v>-11.936826640548482</c:v>
                </c:pt>
                <c:pt idx="55954">
                  <c:v>-10.100391772771793</c:v>
                </c:pt>
                <c:pt idx="55955">
                  <c:v>-9.7943192948090125</c:v>
                </c:pt>
                <c:pt idx="55956">
                  <c:v>-11.32468168462292</c:v>
                </c:pt>
                <c:pt idx="55957">
                  <c:v>-11.936826640548482</c:v>
                </c:pt>
                <c:pt idx="55958">
                  <c:v>-13.161116552399609</c:v>
                </c:pt>
                <c:pt idx="55959">
                  <c:v>-12.548971596474045</c:v>
                </c:pt>
                <c:pt idx="55960">
                  <c:v>-9.7943192948090125</c:v>
                </c:pt>
                <c:pt idx="55961">
                  <c:v>-12.548971596474045</c:v>
                </c:pt>
                <c:pt idx="55962">
                  <c:v>-12.855044074436828</c:v>
                </c:pt>
                <c:pt idx="55963">
                  <c:v>-9.7943192948090125</c:v>
                </c:pt>
                <c:pt idx="55964">
                  <c:v>-11.630754162585701</c:v>
                </c:pt>
                <c:pt idx="55965">
                  <c:v>-11.630754162585701</c:v>
                </c:pt>
                <c:pt idx="55966">
                  <c:v>-11.630754162585701</c:v>
                </c:pt>
                <c:pt idx="55967">
                  <c:v>-12.548971596474045</c:v>
                </c:pt>
                <c:pt idx="55968">
                  <c:v>-11.32468168462292</c:v>
                </c:pt>
                <c:pt idx="55969">
                  <c:v>-13.467189030362391</c:v>
                </c:pt>
                <c:pt idx="55970">
                  <c:v>-11.630754162585701</c:v>
                </c:pt>
                <c:pt idx="55971">
                  <c:v>-9.7943192948090125</c:v>
                </c:pt>
                <c:pt idx="55972">
                  <c:v>-11.018609206660138</c:v>
                </c:pt>
                <c:pt idx="55973">
                  <c:v>-13.773261508325172</c:v>
                </c:pt>
                <c:pt idx="55974">
                  <c:v>-12.855044074436828</c:v>
                </c:pt>
                <c:pt idx="55975">
                  <c:v>-9.7943192948090125</c:v>
                </c:pt>
                <c:pt idx="55976">
                  <c:v>-9.1821743388834491</c:v>
                </c:pt>
                <c:pt idx="55977">
                  <c:v>-10.100391772771793</c:v>
                </c:pt>
                <c:pt idx="55978">
                  <c:v>-10.406464250734574</c:v>
                </c:pt>
                <c:pt idx="55979">
                  <c:v>-10.712536728697357</c:v>
                </c:pt>
                <c:pt idx="55980">
                  <c:v>-12.242899118511264</c:v>
                </c:pt>
                <c:pt idx="55981">
                  <c:v>-9.1821743388834491</c:v>
                </c:pt>
                <c:pt idx="55982">
                  <c:v>-13.773261508325172</c:v>
                </c:pt>
                <c:pt idx="55983">
                  <c:v>-9.7943192948090125</c:v>
                </c:pt>
                <c:pt idx="55984">
                  <c:v>-11.630754162585701</c:v>
                </c:pt>
                <c:pt idx="55985">
                  <c:v>-13.161116552399609</c:v>
                </c:pt>
                <c:pt idx="55986">
                  <c:v>-13.773261508325172</c:v>
                </c:pt>
                <c:pt idx="55987">
                  <c:v>-12.548971596474045</c:v>
                </c:pt>
                <c:pt idx="55988">
                  <c:v>-18.97649363369246</c:v>
                </c:pt>
                <c:pt idx="55989">
                  <c:v>-16.527913809990206</c:v>
                </c:pt>
                <c:pt idx="55990">
                  <c:v>-13.773261508325172</c:v>
                </c:pt>
                <c:pt idx="55991">
                  <c:v>-11.936826640548482</c:v>
                </c:pt>
                <c:pt idx="55992">
                  <c:v>-13.467189030362391</c:v>
                </c:pt>
                <c:pt idx="55993">
                  <c:v>-9.1821743388834491</c:v>
                </c:pt>
                <c:pt idx="55994">
                  <c:v>-8.8761018609206666</c:v>
                </c:pt>
                <c:pt idx="55995">
                  <c:v>-11.630754162585701</c:v>
                </c:pt>
                <c:pt idx="55996">
                  <c:v>-14.691478942213516</c:v>
                </c:pt>
                <c:pt idx="55997">
                  <c:v>-13.161116552399609</c:v>
                </c:pt>
                <c:pt idx="55998">
                  <c:v>-12.855044074436828</c:v>
                </c:pt>
                <c:pt idx="55999">
                  <c:v>-11.018609206660138</c:v>
                </c:pt>
                <c:pt idx="56000">
                  <c:v>-13.467189030362391</c:v>
                </c:pt>
                <c:pt idx="56001">
                  <c:v>-12.855044074436828</c:v>
                </c:pt>
                <c:pt idx="56002">
                  <c:v>-10.712536728697357</c:v>
                </c:pt>
                <c:pt idx="56003">
                  <c:v>-7.9578844270323223</c:v>
                </c:pt>
                <c:pt idx="56004">
                  <c:v>-13.773261508325172</c:v>
                </c:pt>
                <c:pt idx="56005">
                  <c:v>-15.30362389813908</c:v>
                </c:pt>
                <c:pt idx="56006">
                  <c:v>-15.30362389813908</c:v>
                </c:pt>
                <c:pt idx="56007">
                  <c:v>-9.7943192948090125</c:v>
                </c:pt>
                <c:pt idx="56008">
                  <c:v>-14.079333986287953</c:v>
                </c:pt>
                <c:pt idx="56009">
                  <c:v>-16.527913809990206</c:v>
                </c:pt>
                <c:pt idx="56010">
                  <c:v>-12.855044074436828</c:v>
                </c:pt>
                <c:pt idx="56011">
                  <c:v>-12.548971596474045</c:v>
                </c:pt>
                <c:pt idx="56012">
                  <c:v>-11.630754162585701</c:v>
                </c:pt>
                <c:pt idx="56013">
                  <c:v>-9.7943192948090125</c:v>
                </c:pt>
                <c:pt idx="56014">
                  <c:v>-11.936826640548482</c:v>
                </c:pt>
                <c:pt idx="56015">
                  <c:v>-11.630754162585701</c:v>
                </c:pt>
                <c:pt idx="56016">
                  <c:v>-12.548971596474045</c:v>
                </c:pt>
                <c:pt idx="56017">
                  <c:v>-9.1821743388834491</c:v>
                </c:pt>
                <c:pt idx="56018">
                  <c:v>-8.2639569049951032</c:v>
                </c:pt>
                <c:pt idx="56019">
                  <c:v>-11.936826640548482</c:v>
                </c:pt>
                <c:pt idx="56020">
                  <c:v>-12.548971596474045</c:v>
                </c:pt>
                <c:pt idx="56021">
                  <c:v>-7.3457394711067581</c:v>
                </c:pt>
                <c:pt idx="56022">
                  <c:v>-8.570029382957884</c:v>
                </c:pt>
                <c:pt idx="56023">
                  <c:v>-6.7335945151811956</c:v>
                </c:pt>
                <c:pt idx="56024">
                  <c:v>-8.8761018609206666</c:v>
                </c:pt>
                <c:pt idx="56025">
                  <c:v>-10.712536728697357</c:v>
                </c:pt>
                <c:pt idx="56026">
                  <c:v>-8.8761018609206666</c:v>
                </c:pt>
                <c:pt idx="56027">
                  <c:v>-8.570029382957884</c:v>
                </c:pt>
                <c:pt idx="56028">
                  <c:v>-8.8761018609206666</c:v>
                </c:pt>
                <c:pt idx="56029">
                  <c:v>-11.32468168462292</c:v>
                </c:pt>
                <c:pt idx="56030">
                  <c:v>-11.32468168462292</c:v>
                </c:pt>
                <c:pt idx="56031">
                  <c:v>-7.9578844270323223</c:v>
                </c:pt>
                <c:pt idx="56032">
                  <c:v>-10.712536728697357</c:v>
                </c:pt>
                <c:pt idx="56033">
                  <c:v>-11.630754162585701</c:v>
                </c:pt>
                <c:pt idx="56034">
                  <c:v>-10.406464250734574</c:v>
                </c:pt>
                <c:pt idx="56035">
                  <c:v>-11.018609206660138</c:v>
                </c:pt>
                <c:pt idx="56036">
                  <c:v>-7.9578844270323223</c:v>
                </c:pt>
                <c:pt idx="56037">
                  <c:v>-7.9578844270323223</c:v>
                </c:pt>
                <c:pt idx="56038">
                  <c:v>-9.1821743388834491</c:v>
                </c:pt>
                <c:pt idx="56039">
                  <c:v>-14.9975514201763</c:v>
                </c:pt>
                <c:pt idx="56040">
                  <c:v>-11.32468168462292</c:v>
                </c:pt>
                <c:pt idx="56041">
                  <c:v>-13.467189030362391</c:v>
                </c:pt>
                <c:pt idx="56042">
                  <c:v>-12.548971596474045</c:v>
                </c:pt>
                <c:pt idx="56043">
                  <c:v>-12.242899118511264</c:v>
                </c:pt>
                <c:pt idx="56044">
                  <c:v>-12.548971596474045</c:v>
                </c:pt>
                <c:pt idx="56045">
                  <c:v>-12.548971596474045</c:v>
                </c:pt>
                <c:pt idx="56046">
                  <c:v>-8.8761018609206666</c:v>
                </c:pt>
                <c:pt idx="56047">
                  <c:v>-8.8761018609206666</c:v>
                </c:pt>
                <c:pt idx="56048">
                  <c:v>-11.018609206660138</c:v>
                </c:pt>
                <c:pt idx="56049">
                  <c:v>-11.018609206660138</c:v>
                </c:pt>
                <c:pt idx="56050">
                  <c:v>-11.936826640548482</c:v>
                </c:pt>
                <c:pt idx="56051">
                  <c:v>-11.32468168462292</c:v>
                </c:pt>
                <c:pt idx="56052">
                  <c:v>-8.570029382957884</c:v>
                </c:pt>
                <c:pt idx="56053">
                  <c:v>-5.8153770812928505</c:v>
                </c:pt>
                <c:pt idx="56054">
                  <c:v>-7.3457394711067581</c:v>
                </c:pt>
                <c:pt idx="56055">
                  <c:v>-6.7335945151811956</c:v>
                </c:pt>
                <c:pt idx="56056">
                  <c:v>-7.6518119490695398</c:v>
                </c:pt>
                <c:pt idx="56057">
                  <c:v>-9.1821743388834491</c:v>
                </c:pt>
                <c:pt idx="56058">
                  <c:v>-11.630754162585701</c:v>
                </c:pt>
                <c:pt idx="56059">
                  <c:v>-10.406464250734574</c:v>
                </c:pt>
                <c:pt idx="56060">
                  <c:v>-7.3457394711067581</c:v>
                </c:pt>
                <c:pt idx="56061">
                  <c:v>-6.1214495592556322</c:v>
                </c:pt>
                <c:pt idx="56062">
                  <c:v>-8.570029382957884</c:v>
                </c:pt>
                <c:pt idx="56063">
                  <c:v>-9.7943192948090125</c:v>
                </c:pt>
                <c:pt idx="56064">
                  <c:v>-7.0396669931439764</c:v>
                </c:pt>
                <c:pt idx="56065">
                  <c:v>-7.9578844270323223</c:v>
                </c:pt>
                <c:pt idx="56066">
                  <c:v>-7.6518119490695398</c:v>
                </c:pt>
                <c:pt idx="56067">
                  <c:v>-10.712536728697357</c:v>
                </c:pt>
                <c:pt idx="56068">
                  <c:v>-10.406464250734574</c:v>
                </c:pt>
                <c:pt idx="56069">
                  <c:v>-11.630754162585701</c:v>
                </c:pt>
                <c:pt idx="56070">
                  <c:v>-11.018609206660138</c:v>
                </c:pt>
                <c:pt idx="56071">
                  <c:v>-10.406464250734574</c:v>
                </c:pt>
                <c:pt idx="56072">
                  <c:v>-9.7943192948090125</c:v>
                </c:pt>
                <c:pt idx="56073">
                  <c:v>-12.242899118511264</c:v>
                </c:pt>
                <c:pt idx="56074">
                  <c:v>-10.100391772771793</c:v>
                </c:pt>
                <c:pt idx="56075">
                  <c:v>-9.7943192948090125</c:v>
                </c:pt>
                <c:pt idx="56076">
                  <c:v>-9.1821743388834491</c:v>
                </c:pt>
                <c:pt idx="56077">
                  <c:v>-9.7943192948090125</c:v>
                </c:pt>
                <c:pt idx="56078">
                  <c:v>-14.691478942213516</c:v>
                </c:pt>
                <c:pt idx="56079">
                  <c:v>-15.915768854064645</c:v>
                </c:pt>
                <c:pt idx="56080">
                  <c:v>-8.570029382957884</c:v>
                </c:pt>
                <c:pt idx="56081">
                  <c:v>-7.6518119490695398</c:v>
                </c:pt>
                <c:pt idx="56082">
                  <c:v>-9.1821743388834491</c:v>
                </c:pt>
                <c:pt idx="56083">
                  <c:v>-11.32468168462292</c:v>
                </c:pt>
                <c:pt idx="56084">
                  <c:v>-13.161116552399609</c:v>
                </c:pt>
                <c:pt idx="56085">
                  <c:v>-7.3457394711067581</c:v>
                </c:pt>
                <c:pt idx="56086">
                  <c:v>-11.936826640548482</c:v>
                </c:pt>
                <c:pt idx="56087">
                  <c:v>-12.855044074436828</c:v>
                </c:pt>
                <c:pt idx="56088">
                  <c:v>-10.712536728697357</c:v>
                </c:pt>
                <c:pt idx="56089">
                  <c:v>-9.7943192948090125</c:v>
                </c:pt>
                <c:pt idx="56090">
                  <c:v>-11.936826640548482</c:v>
                </c:pt>
                <c:pt idx="56091">
                  <c:v>-13.161116552399609</c:v>
                </c:pt>
                <c:pt idx="56092">
                  <c:v>-12.548971596474045</c:v>
                </c:pt>
                <c:pt idx="56093">
                  <c:v>-9.1821743388834491</c:v>
                </c:pt>
                <c:pt idx="56094">
                  <c:v>-11.630754162585701</c:v>
                </c:pt>
                <c:pt idx="56095">
                  <c:v>-8.570029382957884</c:v>
                </c:pt>
                <c:pt idx="56096">
                  <c:v>-6.1214495592556322</c:v>
                </c:pt>
                <c:pt idx="56097">
                  <c:v>-8.570029382957884</c:v>
                </c:pt>
                <c:pt idx="56098">
                  <c:v>-10.406464250734574</c:v>
                </c:pt>
                <c:pt idx="56099">
                  <c:v>-9.7943192948090125</c:v>
                </c:pt>
                <c:pt idx="56100">
                  <c:v>-8.570029382957884</c:v>
                </c:pt>
                <c:pt idx="56101">
                  <c:v>-8.2639569049951032</c:v>
                </c:pt>
                <c:pt idx="56102">
                  <c:v>-7.9578844270323223</c:v>
                </c:pt>
                <c:pt idx="56103">
                  <c:v>-10.100391772771793</c:v>
                </c:pt>
                <c:pt idx="56104">
                  <c:v>-7.9578844270323223</c:v>
                </c:pt>
                <c:pt idx="56105">
                  <c:v>-9.7943192948090125</c:v>
                </c:pt>
                <c:pt idx="56106">
                  <c:v>-9.1821743388834491</c:v>
                </c:pt>
                <c:pt idx="56107">
                  <c:v>-11.32468168462292</c:v>
                </c:pt>
                <c:pt idx="56108">
                  <c:v>-7.9578844270323223</c:v>
                </c:pt>
                <c:pt idx="56109">
                  <c:v>-10.406464250734574</c:v>
                </c:pt>
                <c:pt idx="56110">
                  <c:v>-10.406464250734574</c:v>
                </c:pt>
                <c:pt idx="56111">
                  <c:v>-11.936826640548482</c:v>
                </c:pt>
                <c:pt idx="56112">
                  <c:v>-13.161116552399609</c:v>
                </c:pt>
                <c:pt idx="56113">
                  <c:v>-14.079333986287953</c:v>
                </c:pt>
                <c:pt idx="56114">
                  <c:v>-12.548971596474045</c:v>
                </c:pt>
                <c:pt idx="56115">
                  <c:v>-12.242899118511264</c:v>
                </c:pt>
                <c:pt idx="56116">
                  <c:v>-13.467189030362391</c:v>
                </c:pt>
                <c:pt idx="56117">
                  <c:v>-13.773261508325172</c:v>
                </c:pt>
                <c:pt idx="56118">
                  <c:v>-14.691478942213516</c:v>
                </c:pt>
                <c:pt idx="56119">
                  <c:v>-15.60969637610186</c:v>
                </c:pt>
                <c:pt idx="56120">
                  <c:v>-16.833986287952989</c:v>
                </c:pt>
                <c:pt idx="56121">
                  <c:v>-12.548971596474045</c:v>
                </c:pt>
                <c:pt idx="56122">
                  <c:v>-14.079333986287953</c:v>
                </c:pt>
                <c:pt idx="56123">
                  <c:v>-14.691478942213516</c:v>
                </c:pt>
                <c:pt idx="56124">
                  <c:v>-17.446131243878551</c:v>
                </c:pt>
                <c:pt idx="56125">
                  <c:v>-13.773261508325172</c:v>
                </c:pt>
                <c:pt idx="56126">
                  <c:v>-15.915768854064645</c:v>
                </c:pt>
                <c:pt idx="56127">
                  <c:v>-14.079333986287953</c:v>
                </c:pt>
                <c:pt idx="56128">
                  <c:v>-10.100391772771793</c:v>
                </c:pt>
                <c:pt idx="56129">
                  <c:v>-11.936826640548482</c:v>
                </c:pt>
                <c:pt idx="56130">
                  <c:v>-13.467189030362391</c:v>
                </c:pt>
                <c:pt idx="56131">
                  <c:v>-10.100391772771793</c:v>
                </c:pt>
                <c:pt idx="56132">
                  <c:v>-12.855044074436828</c:v>
                </c:pt>
                <c:pt idx="56133">
                  <c:v>-12.548971596474045</c:v>
                </c:pt>
                <c:pt idx="56134">
                  <c:v>-11.018609206660138</c:v>
                </c:pt>
                <c:pt idx="56135">
                  <c:v>-9.7943192948090125</c:v>
                </c:pt>
                <c:pt idx="56136">
                  <c:v>-12.548971596474045</c:v>
                </c:pt>
                <c:pt idx="56137">
                  <c:v>-10.712536728697357</c:v>
                </c:pt>
                <c:pt idx="56138">
                  <c:v>-10.100391772771793</c:v>
                </c:pt>
                <c:pt idx="56139">
                  <c:v>-9.7943192948090125</c:v>
                </c:pt>
                <c:pt idx="56140">
                  <c:v>-11.630754162585701</c:v>
                </c:pt>
                <c:pt idx="56141">
                  <c:v>-11.018609206660138</c:v>
                </c:pt>
                <c:pt idx="56142">
                  <c:v>-14.9975514201763</c:v>
                </c:pt>
                <c:pt idx="56143">
                  <c:v>-13.467189030362391</c:v>
                </c:pt>
                <c:pt idx="56144">
                  <c:v>-12.548971596474045</c:v>
                </c:pt>
                <c:pt idx="56145">
                  <c:v>-11.018609206660138</c:v>
                </c:pt>
                <c:pt idx="56146">
                  <c:v>-11.018609206660138</c:v>
                </c:pt>
                <c:pt idx="56147">
                  <c:v>-12.242899118511264</c:v>
                </c:pt>
                <c:pt idx="56148">
                  <c:v>-11.630754162585701</c:v>
                </c:pt>
                <c:pt idx="56149">
                  <c:v>-12.548971596474045</c:v>
                </c:pt>
                <c:pt idx="56150">
                  <c:v>-10.712536728697357</c:v>
                </c:pt>
                <c:pt idx="56151">
                  <c:v>-11.018609206660138</c:v>
                </c:pt>
                <c:pt idx="56152">
                  <c:v>-9.7943192948090125</c:v>
                </c:pt>
                <c:pt idx="56153">
                  <c:v>-7.3457394711067581</c:v>
                </c:pt>
                <c:pt idx="56154">
                  <c:v>-6.7335945151811956</c:v>
                </c:pt>
                <c:pt idx="56155">
                  <c:v>-5.5093046033300688</c:v>
                </c:pt>
                <c:pt idx="56156">
                  <c:v>-3.672869735553379</c:v>
                </c:pt>
                <c:pt idx="56157">
                  <c:v>-9.1821743388834491</c:v>
                </c:pt>
                <c:pt idx="56158">
                  <c:v>-10.406464250734574</c:v>
                </c:pt>
                <c:pt idx="56159">
                  <c:v>-6.7335945151811956</c:v>
                </c:pt>
                <c:pt idx="56160">
                  <c:v>-7.0396669931439764</c:v>
                </c:pt>
                <c:pt idx="56161">
                  <c:v>-8.8761018609206666</c:v>
                </c:pt>
                <c:pt idx="56162">
                  <c:v>-9.7943192948090125</c:v>
                </c:pt>
                <c:pt idx="56163">
                  <c:v>-11.936826640548482</c:v>
                </c:pt>
                <c:pt idx="56164">
                  <c:v>-5.8153770812928505</c:v>
                </c:pt>
                <c:pt idx="56165">
                  <c:v>-8.8761018609206666</c:v>
                </c:pt>
                <c:pt idx="56166">
                  <c:v>-11.018609206660138</c:v>
                </c:pt>
                <c:pt idx="56167">
                  <c:v>-11.018609206660138</c:v>
                </c:pt>
                <c:pt idx="56168">
                  <c:v>-11.32468168462292</c:v>
                </c:pt>
                <c:pt idx="56169">
                  <c:v>-10.100391772771793</c:v>
                </c:pt>
                <c:pt idx="56170">
                  <c:v>-8.2639569049951032</c:v>
                </c:pt>
                <c:pt idx="56171">
                  <c:v>-11.936826640548482</c:v>
                </c:pt>
                <c:pt idx="56172">
                  <c:v>-9.1821743388834491</c:v>
                </c:pt>
                <c:pt idx="56173">
                  <c:v>-9.7943192948090125</c:v>
                </c:pt>
                <c:pt idx="56174">
                  <c:v>-9.1821743388834491</c:v>
                </c:pt>
                <c:pt idx="56175">
                  <c:v>-11.018609206660138</c:v>
                </c:pt>
                <c:pt idx="56176">
                  <c:v>-7.9578844270323223</c:v>
                </c:pt>
                <c:pt idx="56177">
                  <c:v>-8.8761018609206666</c:v>
                </c:pt>
                <c:pt idx="56178">
                  <c:v>-10.100391772771793</c:v>
                </c:pt>
                <c:pt idx="56179">
                  <c:v>-8.2639569049951032</c:v>
                </c:pt>
                <c:pt idx="56180">
                  <c:v>-7.9578844270323223</c:v>
                </c:pt>
                <c:pt idx="56181">
                  <c:v>-8.570029382957884</c:v>
                </c:pt>
                <c:pt idx="56182">
                  <c:v>-8.2639569049951032</c:v>
                </c:pt>
                <c:pt idx="56183">
                  <c:v>-5.8153770812928505</c:v>
                </c:pt>
                <c:pt idx="56184">
                  <c:v>-10.406464250734574</c:v>
                </c:pt>
                <c:pt idx="56185">
                  <c:v>-7.6518119490695398</c:v>
                </c:pt>
                <c:pt idx="56186">
                  <c:v>-10.100391772771793</c:v>
                </c:pt>
                <c:pt idx="56187">
                  <c:v>-7.0396669931439764</c:v>
                </c:pt>
                <c:pt idx="56188">
                  <c:v>-5.5093046033300688</c:v>
                </c:pt>
                <c:pt idx="56189">
                  <c:v>-4.5910871694417246</c:v>
                </c:pt>
                <c:pt idx="56190">
                  <c:v>-7.0396669931439764</c:v>
                </c:pt>
                <c:pt idx="56191">
                  <c:v>-7.6518119490695398</c:v>
                </c:pt>
                <c:pt idx="56192">
                  <c:v>-7.0396669931439764</c:v>
                </c:pt>
                <c:pt idx="56193">
                  <c:v>-9.1821743388834491</c:v>
                </c:pt>
                <c:pt idx="56194">
                  <c:v>-11.018609206660138</c:v>
                </c:pt>
                <c:pt idx="56195">
                  <c:v>-11.630754162585701</c:v>
                </c:pt>
                <c:pt idx="56196">
                  <c:v>-12.855044074436828</c:v>
                </c:pt>
                <c:pt idx="56197">
                  <c:v>-10.406464250734574</c:v>
                </c:pt>
                <c:pt idx="56198">
                  <c:v>-10.100391772771793</c:v>
                </c:pt>
                <c:pt idx="56199">
                  <c:v>-11.018609206660138</c:v>
                </c:pt>
                <c:pt idx="56200">
                  <c:v>-11.32468168462292</c:v>
                </c:pt>
                <c:pt idx="56201">
                  <c:v>-11.32468168462292</c:v>
                </c:pt>
                <c:pt idx="56202">
                  <c:v>-11.630754162585701</c:v>
                </c:pt>
                <c:pt idx="56203">
                  <c:v>-7.9578844270323223</c:v>
                </c:pt>
                <c:pt idx="56204">
                  <c:v>-11.32468168462292</c:v>
                </c:pt>
                <c:pt idx="56205">
                  <c:v>-12.548971596474045</c:v>
                </c:pt>
                <c:pt idx="56206">
                  <c:v>-14.079333986287953</c:v>
                </c:pt>
                <c:pt idx="56207">
                  <c:v>-11.936826640548482</c:v>
                </c:pt>
                <c:pt idx="56208">
                  <c:v>-13.161116552399609</c:v>
                </c:pt>
                <c:pt idx="56209">
                  <c:v>-12.242899118511264</c:v>
                </c:pt>
                <c:pt idx="56210">
                  <c:v>-9.7943192948090125</c:v>
                </c:pt>
                <c:pt idx="56211">
                  <c:v>-9.1821743388834491</c:v>
                </c:pt>
                <c:pt idx="56212">
                  <c:v>-11.32468168462292</c:v>
                </c:pt>
                <c:pt idx="56213">
                  <c:v>-6.4275220372184139</c:v>
                </c:pt>
                <c:pt idx="56214">
                  <c:v>-9.1821743388834491</c:v>
                </c:pt>
                <c:pt idx="56215">
                  <c:v>-13.161116552399609</c:v>
                </c:pt>
                <c:pt idx="56216">
                  <c:v>-9.7943192948090125</c:v>
                </c:pt>
                <c:pt idx="56217">
                  <c:v>-11.32468168462292</c:v>
                </c:pt>
                <c:pt idx="56218">
                  <c:v>-11.018609206660138</c:v>
                </c:pt>
                <c:pt idx="56219">
                  <c:v>-11.630754162585701</c:v>
                </c:pt>
                <c:pt idx="56220">
                  <c:v>-14.691478942213516</c:v>
                </c:pt>
                <c:pt idx="56221">
                  <c:v>-14.385406464250735</c:v>
                </c:pt>
                <c:pt idx="56222">
                  <c:v>-12.548971596474045</c:v>
                </c:pt>
                <c:pt idx="56223">
                  <c:v>-11.630754162585701</c:v>
                </c:pt>
                <c:pt idx="56224">
                  <c:v>-11.936826640548482</c:v>
                </c:pt>
                <c:pt idx="56225">
                  <c:v>-8.2639569049951032</c:v>
                </c:pt>
                <c:pt idx="56226">
                  <c:v>-7.6518119490695398</c:v>
                </c:pt>
                <c:pt idx="56227">
                  <c:v>-7.6518119490695398</c:v>
                </c:pt>
                <c:pt idx="56228">
                  <c:v>-12.855044074436828</c:v>
                </c:pt>
                <c:pt idx="56229">
                  <c:v>-5.8153770812928505</c:v>
                </c:pt>
                <c:pt idx="56230">
                  <c:v>-7.6518119490695398</c:v>
                </c:pt>
                <c:pt idx="56231">
                  <c:v>-12.242899118511264</c:v>
                </c:pt>
                <c:pt idx="56232">
                  <c:v>-10.100391772771793</c:v>
                </c:pt>
                <c:pt idx="56233">
                  <c:v>-10.406464250734574</c:v>
                </c:pt>
                <c:pt idx="56234">
                  <c:v>-9.1821743388834491</c:v>
                </c:pt>
                <c:pt idx="56235">
                  <c:v>-6.4275220372184139</c:v>
                </c:pt>
                <c:pt idx="56236">
                  <c:v>-9.7943192948090125</c:v>
                </c:pt>
                <c:pt idx="56237">
                  <c:v>-12.242899118511264</c:v>
                </c:pt>
                <c:pt idx="56238">
                  <c:v>-9.7943192948090125</c:v>
                </c:pt>
                <c:pt idx="56239">
                  <c:v>-8.2639569049951032</c:v>
                </c:pt>
                <c:pt idx="56240">
                  <c:v>-10.406464250734574</c:v>
                </c:pt>
                <c:pt idx="56241">
                  <c:v>-12.548971596474045</c:v>
                </c:pt>
                <c:pt idx="56242">
                  <c:v>-11.018609206660138</c:v>
                </c:pt>
                <c:pt idx="56243">
                  <c:v>-13.161116552399609</c:v>
                </c:pt>
                <c:pt idx="56244">
                  <c:v>-13.773261508325172</c:v>
                </c:pt>
                <c:pt idx="56245">
                  <c:v>-11.630754162585701</c:v>
                </c:pt>
                <c:pt idx="56246">
                  <c:v>-9.7943192948090125</c:v>
                </c:pt>
                <c:pt idx="56247">
                  <c:v>-12.548971596474045</c:v>
                </c:pt>
                <c:pt idx="56248">
                  <c:v>-10.100391772771793</c:v>
                </c:pt>
                <c:pt idx="56249">
                  <c:v>-12.548971596474045</c:v>
                </c:pt>
                <c:pt idx="56250">
                  <c:v>-11.018609206660138</c:v>
                </c:pt>
                <c:pt idx="56251">
                  <c:v>-11.936826640548482</c:v>
                </c:pt>
                <c:pt idx="56252">
                  <c:v>-7.3457394711067581</c:v>
                </c:pt>
                <c:pt idx="56253">
                  <c:v>-10.100391772771793</c:v>
                </c:pt>
                <c:pt idx="56254">
                  <c:v>-9.7943192948090125</c:v>
                </c:pt>
                <c:pt idx="56255">
                  <c:v>-10.100391772771793</c:v>
                </c:pt>
                <c:pt idx="56256">
                  <c:v>-9.7943192948090125</c:v>
                </c:pt>
                <c:pt idx="56257">
                  <c:v>-8.8761018609206666</c:v>
                </c:pt>
                <c:pt idx="56258">
                  <c:v>-10.100391772771793</c:v>
                </c:pt>
                <c:pt idx="56259">
                  <c:v>-7.0396669931439764</c:v>
                </c:pt>
                <c:pt idx="56260">
                  <c:v>-7.0396669931439764</c:v>
                </c:pt>
                <c:pt idx="56261">
                  <c:v>-7.9578844270323223</c:v>
                </c:pt>
                <c:pt idx="56262">
                  <c:v>-9.1821743388834491</c:v>
                </c:pt>
                <c:pt idx="56263">
                  <c:v>-6.1214495592556322</c:v>
                </c:pt>
                <c:pt idx="56264">
                  <c:v>-5.8153770812928505</c:v>
                </c:pt>
                <c:pt idx="56265">
                  <c:v>-7.3457394711067581</c:v>
                </c:pt>
                <c:pt idx="56266">
                  <c:v>-11.936826640548482</c:v>
                </c:pt>
                <c:pt idx="56267">
                  <c:v>-11.018609206660138</c:v>
                </c:pt>
                <c:pt idx="56268">
                  <c:v>-10.100391772771793</c:v>
                </c:pt>
                <c:pt idx="56269">
                  <c:v>-11.018609206660138</c:v>
                </c:pt>
                <c:pt idx="56270">
                  <c:v>-12.548971596474045</c:v>
                </c:pt>
                <c:pt idx="56271">
                  <c:v>-13.467189030362391</c:v>
                </c:pt>
                <c:pt idx="56272">
                  <c:v>-11.630754162585701</c:v>
                </c:pt>
                <c:pt idx="56273">
                  <c:v>-11.32468168462292</c:v>
                </c:pt>
                <c:pt idx="56274">
                  <c:v>-7.3457394711067581</c:v>
                </c:pt>
                <c:pt idx="56275">
                  <c:v>-10.712536728697357</c:v>
                </c:pt>
                <c:pt idx="56276">
                  <c:v>-9.7943192948090125</c:v>
                </c:pt>
                <c:pt idx="56277">
                  <c:v>-9.7943192948090125</c:v>
                </c:pt>
                <c:pt idx="56278">
                  <c:v>-10.712536728697357</c:v>
                </c:pt>
                <c:pt idx="56279">
                  <c:v>-11.936826640548482</c:v>
                </c:pt>
                <c:pt idx="56280">
                  <c:v>-11.630754162585701</c:v>
                </c:pt>
                <c:pt idx="56281">
                  <c:v>-11.32468168462292</c:v>
                </c:pt>
                <c:pt idx="56282">
                  <c:v>-7.0396669931439764</c:v>
                </c:pt>
                <c:pt idx="56283">
                  <c:v>-12.242899118511264</c:v>
                </c:pt>
                <c:pt idx="56284">
                  <c:v>-12.855044074436828</c:v>
                </c:pt>
                <c:pt idx="56285">
                  <c:v>-7.9578844270323223</c:v>
                </c:pt>
                <c:pt idx="56286">
                  <c:v>-9.1821743388834491</c:v>
                </c:pt>
                <c:pt idx="56287">
                  <c:v>-11.630754162585701</c:v>
                </c:pt>
                <c:pt idx="56288">
                  <c:v>-11.32468168462292</c:v>
                </c:pt>
                <c:pt idx="56289">
                  <c:v>-11.018609206660138</c:v>
                </c:pt>
                <c:pt idx="56290">
                  <c:v>-10.712536728697357</c:v>
                </c:pt>
                <c:pt idx="56291">
                  <c:v>-10.712536728697357</c:v>
                </c:pt>
                <c:pt idx="56292">
                  <c:v>-12.242899118511264</c:v>
                </c:pt>
                <c:pt idx="56293">
                  <c:v>-12.242899118511264</c:v>
                </c:pt>
                <c:pt idx="56294">
                  <c:v>-9.7943192948090125</c:v>
                </c:pt>
                <c:pt idx="56295">
                  <c:v>-11.018609206660138</c:v>
                </c:pt>
                <c:pt idx="56296">
                  <c:v>-8.570029382957884</c:v>
                </c:pt>
                <c:pt idx="56297">
                  <c:v>-6.1214495592556322</c:v>
                </c:pt>
                <c:pt idx="56298">
                  <c:v>-8.8761018609206666</c:v>
                </c:pt>
                <c:pt idx="56299">
                  <c:v>-11.936826640548482</c:v>
                </c:pt>
                <c:pt idx="56300">
                  <c:v>-10.712536728697357</c:v>
                </c:pt>
                <c:pt idx="56301">
                  <c:v>-10.100391772771793</c:v>
                </c:pt>
                <c:pt idx="56302">
                  <c:v>-7.6518119490695398</c:v>
                </c:pt>
                <c:pt idx="56303">
                  <c:v>-6.4275220372184139</c:v>
                </c:pt>
                <c:pt idx="56304">
                  <c:v>-10.100391772771793</c:v>
                </c:pt>
                <c:pt idx="56305">
                  <c:v>-9.7943192948090125</c:v>
                </c:pt>
                <c:pt idx="56306">
                  <c:v>-14.691478942213516</c:v>
                </c:pt>
                <c:pt idx="56307">
                  <c:v>-12.548971596474045</c:v>
                </c:pt>
                <c:pt idx="56308">
                  <c:v>-9.7943192948090125</c:v>
                </c:pt>
                <c:pt idx="56309">
                  <c:v>-8.570029382957884</c:v>
                </c:pt>
                <c:pt idx="56310">
                  <c:v>-11.018609206660138</c:v>
                </c:pt>
                <c:pt idx="56311">
                  <c:v>-11.018609206660138</c:v>
                </c:pt>
                <c:pt idx="56312">
                  <c:v>-12.855044074436828</c:v>
                </c:pt>
                <c:pt idx="56313">
                  <c:v>-9.1821743388834491</c:v>
                </c:pt>
                <c:pt idx="56314">
                  <c:v>-10.406464250734574</c:v>
                </c:pt>
                <c:pt idx="56315">
                  <c:v>-11.32468168462292</c:v>
                </c:pt>
                <c:pt idx="56316">
                  <c:v>-8.570029382957884</c:v>
                </c:pt>
                <c:pt idx="56317">
                  <c:v>-9.7943192948090125</c:v>
                </c:pt>
                <c:pt idx="56318">
                  <c:v>-10.100391772771793</c:v>
                </c:pt>
                <c:pt idx="56319">
                  <c:v>-13.773261508325172</c:v>
                </c:pt>
                <c:pt idx="56320">
                  <c:v>-12.242899118511264</c:v>
                </c:pt>
                <c:pt idx="56321">
                  <c:v>-10.712536728697357</c:v>
                </c:pt>
                <c:pt idx="56322">
                  <c:v>-9.7943192948090125</c:v>
                </c:pt>
                <c:pt idx="56323">
                  <c:v>-10.406464250734574</c:v>
                </c:pt>
                <c:pt idx="56324">
                  <c:v>-10.406464250734574</c:v>
                </c:pt>
                <c:pt idx="56325">
                  <c:v>-10.100391772771793</c:v>
                </c:pt>
                <c:pt idx="56326">
                  <c:v>-6.4275220372184139</c:v>
                </c:pt>
                <c:pt idx="56327">
                  <c:v>-7.9578844270323223</c:v>
                </c:pt>
                <c:pt idx="56328">
                  <c:v>-8.2639569049951032</c:v>
                </c:pt>
                <c:pt idx="56329">
                  <c:v>-8.2639569049951032</c:v>
                </c:pt>
                <c:pt idx="56330">
                  <c:v>-8.570029382957884</c:v>
                </c:pt>
                <c:pt idx="56331">
                  <c:v>-9.7943192948090125</c:v>
                </c:pt>
                <c:pt idx="56332">
                  <c:v>-3.9789422135161612</c:v>
                </c:pt>
                <c:pt idx="56333">
                  <c:v>-6.1214495592556322</c:v>
                </c:pt>
                <c:pt idx="56334">
                  <c:v>-5.5093046033300688</c:v>
                </c:pt>
                <c:pt idx="56335">
                  <c:v>-5.2032321253672871</c:v>
                </c:pt>
                <c:pt idx="56336">
                  <c:v>-7.3457394711067581</c:v>
                </c:pt>
                <c:pt idx="56337">
                  <c:v>-11.936826640548482</c:v>
                </c:pt>
                <c:pt idx="56338">
                  <c:v>-11.018609206660138</c:v>
                </c:pt>
                <c:pt idx="56339">
                  <c:v>-11.018609206660138</c:v>
                </c:pt>
                <c:pt idx="56340">
                  <c:v>-9.7943192948090125</c:v>
                </c:pt>
                <c:pt idx="56341">
                  <c:v>-10.100391772771793</c:v>
                </c:pt>
                <c:pt idx="56342">
                  <c:v>-9.1821743388834491</c:v>
                </c:pt>
                <c:pt idx="56343">
                  <c:v>-7.3457394711067581</c:v>
                </c:pt>
                <c:pt idx="56344">
                  <c:v>-7.9578844270323223</c:v>
                </c:pt>
                <c:pt idx="56345">
                  <c:v>-13.161116552399609</c:v>
                </c:pt>
                <c:pt idx="56346">
                  <c:v>-11.018609206660138</c:v>
                </c:pt>
                <c:pt idx="56347">
                  <c:v>-7.9578844270323223</c:v>
                </c:pt>
                <c:pt idx="56348">
                  <c:v>-8.2639569049951032</c:v>
                </c:pt>
                <c:pt idx="56349">
                  <c:v>-9.1821743388834491</c:v>
                </c:pt>
                <c:pt idx="56350">
                  <c:v>-4.285014691478942</c:v>
                </c:pt>
                <c:pt idx="56351">
                  <c:v>-5.8153770812928505</c:v>
                </c:pt>
                <c:pt idx="56352">
                  <c:v>-7.3457394711067581</c:v>
                </c:pt>
                <c:pt idx="56353">
                  <c:v>-6.4275220372184139</c:v>
                </c:pt>
                <c:pt idx="56354">
                  <c:v>-7.6518119490695398</c:v>
                </c:pt>
                <c:pt idx="56355">
                  <c:v>-9.7943192948090125</c:v>
                </c:pt>
                <c:pt idx="56356">
                  <c:v>-9.7943192948090125</c:v>
                </c:pt>
                <c:pt idx="56357">
                  <c:v>-11.936826640548482</c:v>
                </c:pt>
                <c:pt idx="56358">
                  <c:v>-7.9578844270323223</c:v>
                </c:pt>
                <c:pt idx="56359">
                  <c:v>-9.7943192948090125</c:v>
                </c:pt>
                <c:pt idx="56360">
                  <c:v>-10.406464250734574</c:v>
                </c:pt>
                <c:pt idx="56361">
                  <c:v>-11.32468168462292</c:v>
                </c:pt>
                <c:pt idx="56362">
                  <c:v>-9.1821743388834491</c:v>
                </c:pt>
                <c:pt idx="56363">
                  <c:v>-8.8761018609206666</c:v>
                </c:pt>
                <c:pt idx="56364">
                  <c:v>-5.5093046033300688</c:v>
                </c:pt>
                <c:pt idx="56365">
                  <c:v>-7.0396669931439764</c:v>
                </c:pt>
                <c:pt idx="56366">
                  <c:v>-5.5093046033300688</c:v>
                </c:pt>
                <c:pt idx="56367">
                  <c:v>-6.4275220372184139</c:v>
                </c:pt>
                <c:pt idx="56368">
                  <c:v>-6.1214495592556322</c:v>
                </c:pt>
                <c:pt idx="56369">
                  <c:v>-8.2639569049951032</c:v>
                </c:pt>
                <c:pt idx="56370">
                  <c:v>-10.100391772771793</c:v>
                </c:pt>
                <c:pt idx="56371">
                  <c:v>-8.8761018609206666</c:v>
                </c:pt>
                <c:pt idx="56372">
                  <c:v>-11.32468168462292</c:v>
                </c:pt>
                <c:pt idx="56373">
                  <c:v>-10.406464250734574</c:v>
                </c:pt>
                <c:pt idx="56374">
                  <c:v>-11.32468168462292</c:v>
                </c:pt>
                <c:pt idx="56375">
                  <c:v>-11.32468168462292</c:v>
                </c:pt>
                <c:pt idx="56376">
                  <c:v>-12.855044074436828</c:v>
                </c:pt>
                <c:pt idx="56377">
                  <c:v>-9.1821743388834491</c:v>
                </c:pt>
                <c:pt idx="56378">
                  <c:v>-11.018609206660138</c:v>
                </c:pt>
                <c:pt idx="56379">
                  <c:v>-11.936826640548482</c:v>
                </c:pt>
                <c:pt idx="56380">
                  <c:v>-10.712536728697357</c:v>
                </c:pt>
                <c:pt idx="56381">
                  <c:v>-12.855044074436828</c:v>
                </c:pt>
                <c:pt idx="56382">
                  <c:v>-8.2639569049951032</c:v>
                </c:pt>
                <c:pt idx="56383">
                  <c:v>-11.32468168462292</c:v>
                </c:pt>
                <c:pt idx="56384">
                  <c:v>-9.7943192948090125</c:v>
                </c:pt>
                <c:pt idx="56385">
                  <c:v>-9.7943192948090125</c:v>
                </c:pt>
                <c:pt idx="56386">
                  <c:v>-7.0396669931439764</c:v>
                </c:pt>
                <c:pt idx="56387">
                  <c:v>-8.570029382957884</c:v>
                </c:pt>
                <c:pt idx="56388">
                  <c:v>-11.018609206660138</c:v>
                </c:pt>
                <c:pt idx="56389">
                  <c:v>-11.630754162585701</c:v>
                </c:pt>
                <c:pt idx="56390">
                  <c:v>-11.630754162585701</c:v>
                </c:pt>
                <c:pt idx="56391">
                  <c:v>-11.32468168462292</c:v>
                </c:pt>
                <c:pt idx="56392">
                  <c:v>-12.548971596474045</c:v>
                </c:pt>
                <c:pt idx="56393">
                  <c:v>-10.100391772771793</c:v>
                </c:pt>
                <c:pt idx="56394">
                  <c:v>-10.406464250734574</c:v>
                </c:pt>
                <c:pt idx="56395">
                  <c:v>-8.8761018609206666</c:v>
                </c:pt>
                <c:pt idx="56396">
                  <c:v>-9.7943192948090125</c:v>
                </c:pt>
                <c:pt idx="56397">
                  <c:v>-7.9578844270323223</c:v>
                </c:pt>
                <c:pt idx="56398">
                  <c:v>-8.2639569049951032</c:v>
                </c:pt>
                <c:pt idx="56399">
                  <c:v>-9.1821743388834491</c:v>
                </c:pt>
                <c:pt idx="56400">
                  <c:v>-9.7943192948090125</c:v>
                </c:pt>
                <c:pt idx="56401">
                  <c:v>-11.630754162585701</c:v>
                </c:pt>
                <c:pt idx="56402">
                  <c:v>-10.712536728697357</c:v>
                </c:pt>
                <c:pt idx="56403">
                  <c:v>-10.712536728697357</c:v>
                </c:pt>
                <c:pt idx="56404">
                  <c:v>-11.936826640548482</c:v>
                </c:pt>
                <c:pt idx="56405">
                  <c:v>-9.7943192948090125</c:v>
                </c:pt>
                <c:pt idx="56406">
                  <c:v>-8.2639569049951032</c:v>
                </c:pt>
                <c:pt idx="56407">
                  <c:v>-7.6518119490695398</c:v>
                </c:pt>
                <c:pt idx="56408">
                  <c:v>-5.5093046033300688</c:v>
                </c:pt>
                <c:pt idx="56409">
                  <c:v>-10.100391772771793</c:v>
                </c:pt>
                <c:pt idx="56410">
                  <c:v>-11.936826640548482</c:v>
                </c:pt>
                <c:pt idx="56411">
                  <c:v>-8.570029382957884</c:v>
                </c:pt>
                <c:pt idx="56412">
                  <c:v>-9.7943192948090125</c:v>
                </c:pt>
                <c:pt idx="56413">
                  <c:v>-8.8761018609206666</c:v>
                </c:pt>
                <c:pt idx="56414">
                  <c:v>-7.0396669931439764</c:v>
                </c:pt>
                <c:pt idx="56415">
                  <c:v>-8.2639569049951032</c:v>
                </c:pt>
                <c:pt idx="56416">
                  <c:v>-11.32468168462292</c:v>
                </c:pt>
                <c:pt idx="56417">
                  <c:v>-9.1821743388834491</c:v>
                </c:pt>
                <c:pt idx="56418">
                  <c:v>-10.712536728697357</c:v>
                </c:pt>
                <c:pt idx="56419">
                  <c:v>-11.32468168462292</c:v>
                </c:pt>
                <c:pt idx="56420">
                  <c:v>-11.32468168462292</c:v>
                </c:pt>
                <c:pt idx="56421">
                  <c:v>-11.32468168462292</c:v>
                </c:pt>
                <c:pt idx="56422">
                  <c:v>-10.406464250734574</c:v>
                </c:pt>
                <c:pt idx="56423">
                  <c:v>-10.100391772771793</c:v>
                </c:pt>
                <c:pt idx="56424">
                  <c:v>-8.2639569049951032</c:v>
                </c:pt>
                <c:pt idx="56425">
                  <c:v>-8.2639569049951032</c:v>
                </c:pt>
                <c:pt idx="56426">
                  <c:v>-7.6518119490695398</c:v>
                </c:pt>
                <c:pt idx="56427">
                  <c:v>-7.0396669931439764</c:v>
                </c:pt>
                <c:pt idx="56428">
                  <c:v>-7.9578844270323223</c:v>
                </c:pt>
                <c:pt idx="56429">
                  <c:v>-13.773261508325172</c:v>
                </c:pt>
                <c:pt idx="56430">
                  <c:v>-11.32468168462292</c:v>
                </c:pt>
                <c:pt idx="56431">
                  <c:v>-8.8761018609206666</c:v>
                </c:pt>
                <c:pt idx="56432">
                  <c:v>-8.2639569049951032</c:v>
                </c:pt>
                <c:pt idx="56433">
                  <c:v>-8.2639569049951032</c:v>
                </c:pt>
                <c:pt idx="56434">
                  <c:v>-9.1821743388834491</c:v>
                </c:pt>
                <c:pt idx="56435">
                  <c:v>-8.2639569049951032</c:v>
                </c:pt>
                <c:pt idx="56436">
                  <c:v>-8.2639569049951032</c:v>
                </c:pt>
                <c:pt idx="56437">
                  <c:v>-8.8761018609206666</c:v>
                </c:pt>
                <c:pt idx="56438">
                  <c:v>-8.2639569049951032</c:v>
                </c:pt>
                <c:pt idx="56439">
                  <c:v>-8.8761018609206666</c:v>
                </c:pt>
                <c:pt idx="56440">
                  <c:v>-8.2639569049951032</c:v>
                </c:pt>
                <c:pt idx="56441">
                  <c:v>-9.1821743388834491</c:v>
                </c:pt>
                <c:pt idx="56442">
                  <c:v>-9.1821743388834491</c:v>
                </c:pt>
                <c:pt idx="56443">
                  <c:v>-8.570029382957884</c:v>
                </c:pt>
                <c:pt idx="56444">
                  <c:v>-7.0396669931439764</c:v>
                </c:pt>
                <c:pt idx="56445">
                  <c:v>-10.712536728697357</c:v>
                </c:pt>
                <c:pt idx="56446">
                  <c:v>-10.406464250734574</c:v>
                </c:pt>
                <c:pt idx="56447">
                  <c:v>-9.7943192948090125</c:v>
                </c:pt>
                <c:pt idx="56448">
                  <c:v>-10.100391772771793</c:v>
                </c:pt>
                <c:pt idx="56449">
                  <c:v>-10.100391772771793</c:v>
                </c:pt>
                <c:pt idx="56450">
                  <c:v>-12.242899118511264</c:v>
                </c:pt>
                <c:pt idx="56451">
                  <c:v>-9.1821743388834491</c:v>
                </c:pt>
                <c:pt idx="56452">
                  <c:v>-10.406464250734574</c:v>
                </c:pt>
                <c:pt idx="56453">
                  <c:v>-11.32468168462292</c:v>
                </c:pt>
                <c:pt idx="56454">
                  <c:v>-9.1821743388834491</c:v>
                </c:pt>
                <c:pt idx="56455">
                  <c:v>-10.712536728697357</c:v>
                </c:pt>
                <c:pt idx="56456">
                  <c:v>-10.100391772771793</c:v>
                </c:pt>
                <c:pt idx="56457">
                  <c:v>-14.079333986287953</c:v>
                </c:pt>
                <c:pt idx="56458">
                  <c:v>-12.242899118511264</c:v>
                </c:pt>
                <c:pt idx="56459">
                  <c:v>-14.385406464250735</c:v>
                </c:pt>
                <c:pt idx="56460">
                  <c:v>-13.161116552399609</c:v>
                </c:pt>
                <c:pt idx="56461">
                  <c:v>-10.406464250734574</c:v>
                </c:pt>
                <c:pt idx="56462">
                  <c:v>-10.406464250734574</c:v>
                </c:pt>
                <c:pt idx="56463">
                  <c:v>-9.1821743388834491</c:v>
                </c:pt>
                <c:pt idx="56464">
                  <c:v>-11.630754162585701</c:v>
                </c:pt>
                <c:pt idx="56465">
                  <c:v>-7.0396669931439764</c:v>
                </c:pt>
                <c:pt idx="56466">
                  <c:v>-5.8153770812928505</c:v>
                </c:pt>
                <c:pt idx="56467">
                  <c:v>-9.1821743388834491</c:v>
                </c:pt>
                <c:pt idx="56468">
                  <c:v>-9.1821743388834491</c:v>
                </c:pt>
                <c:pt idx="56469">
                  <c:v>-11.630754162585701</c:v>
                </c:pt>
                <c:pt idx="56470">
                  <c:v>-7.0396669931439764</c:v>
                </c:pt>
                <c:pt idx="56471">
                  <c:v>-8.8761018609206666</c:v>
                </c:pt>
                <c:pt idx="56472">
                  <c:v>-7.9578844270323223</c:v>
                </c:pt>
                <c:pt idx="56473">
                  <c:v>-7.6518119490695398</c:v>
                </c:pt>
                <c:pt idx="56474">
                  <c:v>-10.712536728697357</c:v>
                </c:pt>
                <c:pt idx="56475">
                  <c:v>-9.7943192948090125</c:v>
                </c:pt>
                <c:pt idx="56476">
                  <c:v>-11.630754162585701</c:v>
                </c:pt>
                <c:pt idx="56477">
                  <c:v>-11.018609206660138</c:v>
                </c:pt>
                <c:pt idx="56478">
                  <c:v>-11.32468168462292</c:v>
                </c:pt>
                <c:pt idx="56479">
                  <c:v>-13.161116552399609</c:v>
                </c:pt>
                <c:pt idx="56480">
                  <c:v>-14.079333986287953</c:v>
                </c:pt>
                <c:pt idx="56481">
                  <c:v>-17.140058765915768</c:v>
                </c:pt>
                <c:pt idx="56482">
                  <c:v>-13.467189030362391</c:v>
                </c:pt>
                <c:pt idx="56483">
                  <c:v>-13.467189030362391</c:v>
                </c:pt>
                <c:pt idx="56484">
                  <c:v>-12.242899118511264</c:v>
                </c:pt>
                <c:pt idx="56485">
                  <c:v>-13.161116552399609</c:v>
                </c:pt>
                <c:pt idx="56486">
                  <c:v>-13.161116552399609</c:v>
                </c:pt>
                <c:pt idx="56487">
                  <c:v>-9.1821743388834491</c:v>
                </c:pt>
                <c:pt idx="56488">
                  <c:v>-13.773261508325172</c:v>
                </c:pt>
                <c:pt idx="56489">
                  <c:v>-13.161116552399609</c:v>
                </c:pt>
                <c:pt idx="56490">
                  <c:v>-11.018609206660138</c:v>
                </c:pt>
                <c:pt idx="56491">
                  <c:v>-11.630754162585701</c:v>
                </c:pt>
                <c:pt idx="56492">
                  <c:v>-9.7943192948090125</c:v>
                </c:pt>
                <c:pt idx="56493">
                  <c:v>-10.100391772771793</c:v>
                </c:pt>
                <c:pt idx="56494">
                  <c:v>-8.570029382957884</c:v>
                </c:pt>
                <c:pt idx="56495">
                  <c:v>-7.9578844270323223</c:v>
                </c:pt>
                <c:pt idx="56496">
                  <c:v>-10.712536728697357</c:v>
                </c:pt>
                <c:pt idx="56497">
                  <c:v>-10.712536728697357</c:v>
                </c:pt>
                <c:pt idx="56498">
                  <c:v>-11.32468168462292</c:v>
                </c:pt>
                <c:pt idx="56499">
                  <c:v>-11.32468168462292</c:v>
                </c:pt>
                <c:pt idx="56500">
                  <c:v>-11.630754162585701</c:v>
                </c:pt>
                <c:pt idx="56501">
                  <c:v>-11.630754162585701</c:v>
                </c:pt>
                <c:pt idx="56502">
                  <c:v>-11.936826640548482</c:v>
                </c:pt>
                <c:pt idx="56503">
                  <c:v>-7.0396669931439764</c:v>
                </c:pt>
                <c:pt idx="56504">
                  <c:v>-10.712536728697357</c:v>
                </c:pt>
                <c:pt idx="56505">
                  <c:v>-13.467189030362391</c:v>
                </c:pt>
                <c:pt idx="56506">
                  <c:v>-15.915768854064645</c:v>
                </c:pt>
                <c:pt idx="56507">
                  <c:v>-13.467189030362391</c:v>
                </c:pt>
                <c:pt idx="56508">
                  <c:v>-12.855044074436828</c:v>
                </c:pt>
                <c:pt idx="56509">
                  <c:v>-13.773261508325172</c:v>
                </c:pt>
                <c:pt idx="56510">
                  <c:v>-12.855044074436828</c:v>
                </c:pt>
                <c:pt idx="56511">
                  <c:v>-12.548971596474045</c:v>
                </c:pt>
                <c:pt idx="56512">
                  <c:v>-12.242899118511264</c:v>
                </c:pt>
                <c:pt idx="56513">
                  <c:v>-11.936826640548482</c:v>
                </c:pt>
                <c:pt idx="56514">
                  <c:v>-9.7943192948090125</c:v>
                </c:pt>
                <c:pt idx="56515">
                  <c:v>-5.8153770812928505</c:v>
                </c:pt>
                <c:pt idx="56516">
                  <c:v>-6.7335945151811956</c:v>
                </c:pt>
                <c:pt idx="56517">
                  <c:v>-11.32468168462292</c:v>
                </c:pt>
                <c:pt idx="56518">
                  <c:v>-11.936826640548482</c:v>
                </c:pt>
                <c:pt idx="56519">
                  <c:v>-9.7943192948090125</c:v>
                </c:pt>
                <c:pt idx="56520">
                  <c:v>-11.018609206660138</c:v>
                </c:pt>
                <c:pt idx="56521">
                  <c:v>-9.1821743388834491</c:v>
                </c:pt>
                <c:pt idx="56522">
                  <c:v>-10.100391772771793</c:v>
                </c:pt>
                <c:pt idx="56523">
                  <c:v>-9.1821743388834491</c:v>
                </c:pt>
                <c:pt idx="56524">
                  <c:v>-12.855044074436828</c:v>
                </c:pt>
                <c:pt idx="56525">
                  <c:v>-11.630754162585701</c:v>
                </c:pt>
                <c:pt idx="56526">
                  <c:v>-10.100391772771793</c:v>
                </c:pt>
                <c:pt idx="56527">
                  <c:v>-11.630754162585701</c:v>
                </c:pt>
                <c:pt idx="56528">
                  <c:v>-13.467189030362391</c:v>
                </c:pt>
                <c:pt idx="56529">
                  <c:v>-12.548971596474045</c:v>
                </c:pt>
                <c:pt idx="56530">
                  <c:v>-11.018609206660138</c:v>
                </c:pt>
                <c:pt idx="56531">
                  <c:v>-13.161116552399609</c:v>
                </c:pt>
                <c:pt idx="56532">
                  <c:v>-13.773261508325172</c:v>
                </c:pt>
                <c:pt idx="56533">
                  <c:v>-8.8761018609206666</c:v>
                </c:pt>
                <c:pt idx="56534">
                  <c:v>-7.6518119490695398</c:v>
                </c:pt>
                <c:pt idx="56535">
                  <c:v>-12.548971596474045</c:v>
                </c:pt>
                <c:pt idx="56536">
                  <c:v>-12.548971596474045</c:v>
                </c:pt>
                <c:pt idx="56537">
                  <c:v>-11.630754162585701</c:v>
                </c:pt>
                <c:pt idx="56538">
                  <c:v>-11.630754162585701</c:v>
                </c:pt>
                <c:pt idx="56539">
                  <c:v>-12.548971596474045</c:v>
                </c:pt>
                <c:pt idx="56540">
                  <c:v>-12.855044074436828</c:v>
                </c:pt>
                <c:pt idx="56541">
                  <c:v>-10.100391772771793</c:v>
                </c:pt>
                <c:pt idx="56542">
                  <c:v>-10.100391772771793</c:v>
                </c:pt>
                <c:pt idx="56543">
                  <c:v>-8.2639569049951032</c:v>
                </c:pt>
                <c:pt idx="56544">
                  <c:v>-8.570029382957884</c:v>
                </c:pt>
                <c:pt idx="56545">
                  <c:v>-9.1821743388834491</c:v>
                </c:pt>
                <c:pt idx="56546">
                  <c:v>-10.100391772771793</c:v>
                </c:pt>
                <c:pt idx="56547">
                  <c:v>-11.936826640548482</c:v>
                </c:pt>
                <c:pt idx="56548">
                  <c:v>-12.548971596474045</c:v>
                </c:pt>
                <c:pt idx="56549">
                  <c:v>-11.018609206660138</c:v>
                </c:pt>
                <c:pt idx="56550">
                  <c:v>-14.079333986287953</c:v>
                </c:pt>
                <c:pt idx="56551">
                  <c:v>-13.773261508325172</c:v>
                </c:pt>
                <c:pt idx="56552">
                  <c:v>-12.242899118511264</c:v>
                </c:pt>
                <c:pt idx="56553">
                  <c:v>-8.8761018609206666</c:v>
                </c:pt>
                <c:pt idx="56554">
                  <c:v>-8.8761018609206666</c:v>
                </c:pt>
                <c:pt idx="56555">
                  <c:v>-9.7943192948090125</c:v>
                </c:pt>
                <c:pt idx="56556">
                  <c:v>-10.406464250734574</c:v>
                </c:pt>
                <c:pt idx="56557">
                  <c:v>-11.32468168462292</c:v>
                </c:pt>
                <c:pt idx="56558">
                  <c:v>-13.161116552399609</c:v>
                </c:pt>
                <c:pt idx="56559">
                  <c:v>-8.570029382957884</c:v>
                </c:pt>
                <c:pt idx="56560">
                  <c:v>-10.406464250734574</c:v>
                </c:pt>
                <c:pt idx="56561">
                  <c:v>-11.32468168462292</c:v>
                </c:pt>
                <c:pt idx="56562">
                  <c:v>-11.936826640548482</c:v>
                </c:pt>
                <c:pt idx="56563">
                  <c:v>-14.9975514201763</c:v>
                </c:pt>
                <c:pt idx="56564">
                  <c:v>-12.548971596474045</c:v>
                </c:pt>
                <c:pt idx="56565">
                  <c:v>-12.242899118511264</c:v>
                </c:pt>
                <c:pt idx="56566">
                  <c:v>-12.855044074436828</c:v>
                </c:pt>
                <c:pt idx="56567">
                  <c:v>-11.018609206660138</c:v>
                </c:pt>
                <c:pt idx="56568">
                  <c:v>-6.7335945151811956</c:v>
                </c:pt>
                <c:pt idx="56569">
                  <c:v>-6.4275220372184139</c:v>
                </c:pt>
                <c:pt idx="56570">
                  <c:v>-7.6518119490695398</c:v>
                </c:pt>
                <c:pt idx="56571">
                  <c:v>-10.712536728697357</c:v>
                </c:pt>
                <c:pt idx="56572">
                  <c:v>-10.712536728697357</c:v>
                </c:pt>
                <c:pt idx="56573">
                  <c:v>-10.406464250734574</c:v>
                </c:pt>
                <c:pt idx="56574">
                  <c:v>-12.242899118511264</c:v>
                </c:pt>
                <c:pt idx="56575">
                  <c:v>-7.9578844270323223</c:v>
                </c:pt>
                <c:pt idx="56576">
                  <c:v>-8.570029382957884</c:v>
                </c:pt>
                <c:pt idx="56577">
                  <c:v>-8.570029382957884</c:v>
                </c:pt>
                <c:pt idx="56578">
                  <c:v>-10.406464250734574</c:v>
                </c:pt>
                <c:pt idx="56579">
                  <c:v>-9.7943192948090125</c:v>
                </c:pt>
                <c:pt idx="56580">
                  <c:v>-11.32468168462292</c:v>
                </c:pt>
                <c:pt idx="56581">
                  <c:v>-7.9578844270323223</c:v>
                </c:pt>
                <c:pt idx="56582">
                  <c:v>-8.570029382957884</c:v>
                </c:pt>
                <c:pt idx="56583">
                  <c:v>-7.6518119490695398</c:v>
                </c:pt>
                <c:pt idx="56584">
                  <c:v>-5.2032321253672871</c:v>
                </c:pt>
                <c:pt idx="56585">
                  <c:v>-5.8153770812928505</c:v>
                </c:pt>
                <c:pt idx="56586">
                  <c:v>-6.7335945151811956</c:v>
                </c:pt>
                <c:pt idx="56587">
                  <c:v>-8.570029382957884</c:v>
                </c:pt>
                <c:pt idx="56588">
                  <c:v>-4.8971596474045063</c:v>
                </c:pt>
                <c:pt idx="56589">
                  <c:v>-5.8153770812928505</c:v>
                </c:pt>
                <c:pt idx="56590">
                  <c:v>-7.6518119490695398</c:v>
                </c:pt>
                <c:pt idx="56591">
                  <c:v>-8.2639569049951032</c:v>
                </c:pt>
                <c:pt idx="56592">
                  <c:v>-7.6518119490695398</c:v>
                </c:pt>
                <c:pt idx="56593">
                  <c:v>-8.2639569049951032</c:v>
                </c:pt>
                <c:pt idx="56594">
                  <c:v>-6.1214495592556322</c:v>
                </c:pt>
                <c:pt idx="56595">
                  <c:v>-5.8153770812928505</c:v>
                </c:pt>
                <c:pt idx="56596">
                  <c:v>-5.8153770812928505</c:v>
                </c:pt>
                <c:pt idx="56597">
                  <c:v>-7.6518119490695398</c:v>
                </c:pt>
                <c:pt idx="56598">
                  <c:v>-8.570029382957884</c:v>
                </c:pt>
                <c:pt idx="56599">
                  <c:v>-9.7943192948090125</c:v>
                </c:pt>
                <c:pt idx="56600">
                  <c:v>-8.570029382957884</c:v>
                </c:pt>
                <c:pt idx="56601">
                  <c:v>-6.1214495592556322</c:v>
                </c:pt>
                <c:pt idx="56602">
                  <c:v>-4.5910871694417246</c:v>
                </c:pt>
                <c:pt idx="56603">
                  <c:v>-7.9578844270323223</c:v>
                </c:pt>
                <c:pt idx="56604">
                  <c:v>-10.406464250734574</c:v>
                </c:pt>
                <c:pt idx="56605">
                  <c:v>-9.7943192948090125</c:v>
                </c:pt>
                <c:pt idx="56606">
                  <c:v>-11.936826640548482</c:v>
                </c:pt>
                <c:pt idx="56607">
                  <c:v>-8.2639569049951032</c:v>
                </c:pt>
                <c:pt idx="56608">
                  <c:v>-4.5910871694417246</c:v>
                </c:pt>
                <c:pt idx="56609">
                  <c:v>-4.5910871694417246</c:v>
                </c:pt>
                <c:pt idx="56610">
                  <c:v>-11.32468168462292</c:v>
                </c:pt>
                <c:pt idx="56611">
                  <c:v>-10.712536728697357</c:v>
                </c:pt>
                <c:pt idx="56612">
                  <c:v>-11.32468168462292</c:v>
                </c:pt>
                <c:pt idx="56613">
                  <c:v>-10.406464250734574</c:v>
                </c:pt>
                <c:pt idx="56614">
                  <c:v>-13.467189030362391</c:v>
                </c:pt>
                <c:pt idx="56615">
                  <c:v>-11.936826640548482</c:v>
                </c:pt>
                <c:pt idx="56616">
                  <c:v>-11.936826640548482</c:v>
                </c:pt>
                <c:pt idx="56617">
                  <c:v>-11.630754162585701</c:v>
                </c:pt>
                <c:pt idx="56618">
                  <c:v>-11.32468168462292</c:v>
                </c:pt>
                <c:pt idx="56619">
                  <c:v>-10.406464250734574</c:v>
                </c:pt>
                <c:pt idx="56620">
                  <c:v>-10.406464250734574</c:v>
                </c:pt>
                <c:pt idx="56621">
                  <c:v>-11.630754162585701</c:v>
                </c:pt>
                <c:pt idx="56622">
                  <c:v>-11.936826640548482</c:v>
                </c:pt>
                <c:pt idx="56623">
                  <c:v>-9.1821743388834491</c:v>
                </c:pt>
                <c:pt idx="56624">
                  <c:v>-6.7335945151811956</c:v>
                </c:pt>
                <c:pt idx="56625">
                  <c:v>-6.4275220372184139</c:v>
                </c:pt>
                <c:pt idx="56626">
                  <c:v>-6.4275220372184139</c:v>
                </c:pt>
                <c:pt idx="56627">
                  <c:v>-7.6518119490695398</c:v>
                </c:pt>
                <c:pt idx="56628">
                  <c:v>-8.570029382957884</c:v>
                </c:pt>
                <c:pt idx="56629">
                  <c:v>-11.32468168462292</c:v>
                </c:pt>
                <c:pt idx="56630">
                  <c:v>-8.8761018609206666</c:v>
                </c:pt>
                <c:pt idx="56631">
                  <c:v>-6.4275220372184139</c:v>
                </c:pt>
                <c:pt idx="56632">
                  <c:v>-5.8153770812928505</c:v>
                </c:pt>
                <c:pt idx="56633">
                  <c:v>-7.9578844270323223</c:v>
                </c:pt>
                <c:pt idx="56634">
                  <c:v>-10.100391772771793</c:v>
                </c:pt>
                <c:pt idx="56635">
                  <c:v>-7.0396669931439764</c:v>
                </c:pt>
                <c:pt idx="56636">
                  <c:v>-10.100391772771793</c:v>
                </c:pt>
                <c:pt idx="56637">
                  <c:v>-13.161116552399609</c:v>
                </c:pt>
                <c:pt idx="56638">
                  <c:v>-12.855044074436828</c:v>
                </c:pt>
                <c:pt idx="56639">
                  <c:v>-13.467189030362391</c:v>
                </c:pt>
                <c:pt idx="56640">
                  <c:v>-9.7943192948090125</c:v>
                </c:pt>
                <c:pt idx="56641">
                  <c:v>-11.630754162585701</c:v>
                </c:pt>
                <c:pt idx="56642">
                  <c:v>-13.773261508325172</c:v>
                </c:pt>
                <c:pt idx="56643">
                  <c:v>-12.548971596474045</c:v>
                </c:pt>
                <c:pt idx="56644">
                  <c:v>-11.630754162585701</c:v>
                </c:pt>
                <c:pt idx="56645">
                  <c:v>-10.406464250734574</c:v>
                </c:pt>
                <c:pt idx="56646">
                  <c:v>-11.018609206660138</c:v>
                </c:pt>
                <c:pt idx="56647">
                  <c:v>-11.32468168462292</c:v>
                </c:pt>
                <c:pt idx="56648">
                  <c:v>-12.855044074436828</c:v>
                </c:pt>
                <c:pt idx="56649">
                  <c:v>-12.242899118511264</c:v>
                </c:pt>
                <c:pt idx="56650">
                  <c:v>-12.242899118511264</c:v>
                </c:pt>
                <c:pt idx="56651">
                  <c:v>-11.630754162585701</c:v>
                </c:pt>
                <c:pt idx="56652">
                  <c:v>-4.8971596474045063</c:v>
                </c:pt>
                <c:pt idx="56653">
                  <c:v>-6.1214495592556322</c:v>
                </c:pt>
                <c:pt idx="56654">
                  <c:v>-11.936826640548482</c:v>
                </c:pt>
                <c:pt idx="56655">
                  <c:v>-12.242899118511264</c:v>
                </c:pt>
                <c:pt idx="56656">
                  <c:v>-12.242899118511264</c:v>
                </c:pt>
                <c:pt idx="56657">
                  <c:v>-8.8761018609206666</c:v>
                </c:pt>
                <c:pt idx="56658">
                  <c:v>-11.936826640548482</c:v>
                </c:pt>
                <c:pt idx="56659">
                  <c:v>-10.712536728697357</c:v>
                </c:pt>
                <c:pt idx="56660">
                  <c:v>-6.1214495592556322</c:v>
                </c:pt>
                <c:pt idx="56661">
                  <c:v>-8.8761018609206666</c:v>
                </c:pt>
                <c:pt idx="56662">
                  <c:v>-10.406464250734574</c:v>
                </c:pt>
                <c:pt idx="56663">
                  <c:v>-9.1821743388834491</c:v>
                </c:pt>
                <c:pt idx="56664">
                  <c:v>-14.385406464250735</c:v>
                </c:pt>
                <c:pt idx="56665">
                  <c:v>-13.467189030362391</c:v>
                </c:pt>
                <c:pt idx="56666">
                  <c:v>-11.936826640548482</c:v>
                </c:pt>
                <c:pt idx="56667">
                  <c:v>-10.406464250734574</c:v>
                </c:pt>
                <c:pt idx="56668">
                  <c:v>-12.855044074436828</c:v>
                </c:pt>
                <c:pt idx="56669">
                  <c:v>-11.936826640548482</c:v>
                </c:pt>
                <c:pt idx="56670">
                  <c:v>-7.3457394711067581</c:v>
                </c:pt>
                <c:pt idx="56671">
                  <c:v>-8.2639569049951032</c:v>
                </c:pt>
                <c:pt idx="56672">
                  <c:v>-11.018609206660138</c:v>
                </c:pt>
                <c:pt idx="56673">
                  <c:v>-10.100391772771793</c:v>
                </c:pt>
                <c:pt idx="56674">
                  <c:v>-9.7943192948090125</c:v>
                </c:pt>
                <c:pt idx="56675">
                  <c:v>-12.242899118511264</c:v>
                </c:pt>
                <c:pt idx="56676">
                  <c:v>-11.630754162585701</c:v>
                </c:pt>
                <c:pt idx="56677">
                  <c:v>-12.242899118511264</c:v>
                </c:pt>
                <c:pt idx="56678">
                  <c:v>-11.32468168462292</c:v>
                </c:pt>
                <c:pt idx="56679">
                  <c:v>-10.406464250734574</c:v>
                </c:pt>
                <c:pt idx="56680">
                  <c:v>-13.467189030362391</c:v>
                </c:pt>
                <c:pt idx="56681">
                  <c:v>-8.2639569049951032</c:v>
                </c:pt>
                <c:pt idx="56682">
                  <c:v>-10.100391772771793</c:v>
                </c:pt>
                <c:pt idx="56683">
                  <c:v>-8.570029382957884</c:v>
                </c:pt>
                <c:pt idx="56684">
                  <c:v>-7.9578844270323223</c:v>
                </c:pt>
                <c:pt idx="56685">
                  <c:v>-11.32468168462292</c:v>
                </c:pt>
                <c:pt idx="56686">
                  <c:v>-7.6518119490695398</c:v>
                </c:pt>
                <c:pt idx="56687">
                  <c:v>-7.9578844270323223</c:v>
                </c:pt>
                <c:pt idx="56688">
                  <c:v>-9.7943192948090125</c:v>
                </c:pt>
                <c:pt idx="56689">
                  <c:v>-8.570029382957884</c:v>
                </c:pt>
                <c:pt idx="56690">
                  <c:v>-7.6518119490695398</c:v>
                </c:pt>
                <c:pt idx="56691">
                  <c:v>-16.527913809990206</c:v>
                </c:pt>
                <c:pt idx="56692">
                  <c:v>-11.018609206660138</c:v>
                </c:pt>
                <c:pt idx="56693">
                  <c:v>-11.32468168462292</c:v>
                </c:pt>
                <c:pt idx="56694">
                  <c:v>-11.018609206660138</c:v>
                </c:pt>
                <c:pt idx="56695">
                  <c:v>-9.1821743388834491</c:v>
                </c:pt>
                <c:pt idx="56696">
                  <c:v>-8.8761018609206666</c:v>
                </c:pt>
                <c:pt idx="56697">
                  <c:v>-12.548971596474045</c:v>
                </c:pt>
                <c:pt idx="56698">
                  <c:v>-11.630754162585701</c:v>
                </c:pt>
                <c:pt idx="56699">
                  <c:v>-10.100391772771793</c:v>
                </c:pt>
                <c:pt idx="56700">
                  <c:v>-7.6518119490695398</c:v>
                </c:pt>
                <c:pt idx="56701">
                  <c:v>-11.018609206660138</c:v>
                </c:pt>
                <c:pt idx="56702">
                  <c:v>-10.100391772771793</c:v>
                </c:pt>
                <c:pt idx="56703">
                  <c:v>-11.936826640548482</c:v>
                </c:pt>
                <c:pt idx="56704">
                  <c:v>-7.9578844270323223</c:v>
                </c:pt>
                <c:pt idx="56705">
                  <c:v>-8.2639569049951032</c:v>
                </c:pt>
                <c:pt idx="56706">
                  <c:v>-6.7335945151811956</c:v>
                </c:pt>
                <c:pt idx="56707">
                  <c:v>-6.7335945151811956</c:v>
                </c:pt>
                <c:pt idx="56708">
                  <c:v>-8.570029382957884</c:v>
                </c:pt>
                <c:pt idx="56709">
                  <c:v>-13.161116552399609</c:v>
                </c:pt>
                <c:pt idx="56710">
                  <c:v>-11.32468168462292</c:v>
                </c:pt>
                <c:pt idx="56711">
                  <c:v>-9.7943192948090125</c:v>
                </c:pt>
                <c:pt idx="56712">
                  <c:v>-11.630754162585701</c:v>
                </c:pt>
                <c:pt idx="56713">
                  <c:v>-8.8761018609206666</c:v>
                </c:pt>
                <c:pt idx="56714">
                  <c:v>-13.773261508325172</c:v>
                </c:pt>
                <c:pt idx="56715">
                  <c:v>-11.630754162585701</c:v>
                </c:pt>
                <c:pt idx="56716">
                  <c:v>-6.7335945151811956</c:v>
                </c:pt>
                <c:pt idx="56717">
                  <c:v>-10.100391772771793</c:v>
                </c:pt>
                <c:pt idx="56718">
                  <c:v>-13.773261508325172</c:v>
                </c:pt>
                <c:pt idx="56719">
                  <c:v>-14.079333986287953</c:v>
                </c:pt>
                <c:pt idx="56720">
                  <c:v>-10.100391772771793</c:v>
                </c:pt>
                <c:pt idx="56721">
                  <c:v>-8.570029382957884</c:v>
                </c:pt>
                <c:pt idx="56722">
                  <c:v>-6.7335945151811956</c:v>
                </c:pt>
                <c:pt idx="56723">
                  <c:v>-7.6518119490695398</c:v>
                </c:pt>
                <c:pt idx="56724">
                  <c:v>-10.406464250734574</c:v>
                </c:pt>
                <c:pt idx="56725">
                  <c:v>-9.7943192948090125</c:v>
                </c:pt>
                <c:pt idx="56726">
                  <c:v>-9.7943192948090125</c:v>
                </c:pt>
                <c:pt idx="56727">
                  <c:v>-6.7335945151811956</c:v>
                </c:pt>
                <c:pt idx="56728">
                  <c:v>-12.242899118511264</c:v>
                </c:pt>
                <c:pt idx="56729">
                  <c:v>-8.8761018609206666</c:v>
                </c:pt>
                <c:pt idx="56730">
                  <c:v>-6.7335945151811956</c:v>
                </c:pt>
                <c:pt idx="56731">
                  <c:v>-7.9578844270323223</c:v>
                </c:pt>
                <c:pt idx="56732">
                  <c:v>-4.8971596474045063</c:v>
                </c:pt>
                <c:pt idx="56733">
                  <c:v>-5.8153770812928505</c:v>
                </c:pt>
                <c:pt idx="56734">
                  <c:v>-9.1821743388834491</c:v>
                </c:pt>
                <c:pt idx="56735">
                  <c:v>-9.7943192948090125</c:v>
                </c:pt>
                <c:pt idx="56736">
                  <c:v>-6.4275220372184139</c:v>
                </c:pt>
                <c:pt idx="56737">
                  <c:v>-6.1214495592556322</c:v>
                </c:pt>
                <c:pt idx="56738">
                  <c:v>-5.2032321253672871</c:v>
                </c:pt>
                <c:pt idx="56739">
                  <c:v>-9.1821743388834491</c:v>
                </c:pt>
                <c:pt idx="56740">
                  <c:v>-10.712536728697357</c:v>
                </c:pt>
                <c:pt idx="56741">
                  <c:v>-8.570029382957884</c:v>
                </c:pt>
                <c:pt idx="56742">
                  <c:v>-7.6518119490695398</c:v>
                </c:pt>
                <c:pt idx="56743">
                  <c:v>-7.3457394711067581</c:v>
                </c:pt>
                <c:pt idx="56744">
                  <c:v>-8.2639569049951032</c:v>
                </c:pt>
                <c:pt idx="56745">
                  <c:v>-7.6518119490695398</c:v>
                </c:pt>
                <c:pt idx="56746">
                  <c:v>-10.100391772771793</c:v>
                </c:pt>
                <c:pt idx="56747">
                  <c:v>-11.32468168462292</c:v>
                </c:pt>
                <c:pt idx="56748">
                  <c:v>-11.32468168462292</c:v>
                </c:pt>
                <c:pt idx="56749">
                  <c:v>-10.100391772771793</c:v>
                </c:pt>
                <c:pt idx="56750">
                  <c:v>-11.32468168462292</c:v>
                </c:pt>
                <c:pt idx="56751">
                  <c:v>-13.161116552399609</c:v>
                </c:pt>
                <c:pt idx="56752">
                  <c:v>-8.8761018609206666</c:v>
                </c:pt>
                <c:pt idx="56753">
                  <c:v>-7.9578844270323223</c:v>
                </c:pt>
                <c:pt idx="56754">
                  <c:v>-5.8153770812928505</c:v>
                </c:pt>
                <c:pt idx="56755">
                  <c:v>-8.8761018609206666</c:v>
                </c:pt>
                <c:pt idx="56756">
                  <c:v>-7.0396669931439764</c:v>
                </c:pt>
                <c:pt idx="56757">
                  <c:v>-8.8761018609206666</c:v>
                </c:pt>
                <c:pt idx="56758">
                  <c:v>-7.3457394711067581</c:v>
                </c:pt>
                <c:pt idx="56759">
                  <c:v>-8.8761018609206666</c:v>
                </c:pt>
                <c:pt idx="56760">
                  <c:v>-11.32468168462292</c:v>
                </c:pt>
                <c:pt idx="56761">
                  <c:v>-10.712536728697357</c:v>
                </c:pt>
                <c:pt idx="56762">
                  <c:v>-7.9578844270323223</c:v>
                </c:pt>
                <c:pt idx="56763">
                  <c:v>-7.0396669931439764</c:v>
                </c:pt>
                <c:pt idx="56764">
                  <c:v>-7.6518119490695398</c:v>
                </c:pt>
                <c:pt idx="56765">
                  <c:v>-8.570029382957884</c:v>
                </c:pt>
                <c:pt idx="56766">
                  <c:v>-7.0396669931439764</c:v>
                </c:pt>
                <c:pt idx="56767">
                  <c:v>-6.4275220372184139</c:v>
                </c:pt>
                <c:pt idx="56768">
                  <c:v>-10.712536728697357</c:v>
                </c:pt>
                <c:pt idx="56769">
                  <c:v>-11.018609206660138</c:v>
                </c:pt>
                <c:pt idx="56770">
                  <c:v>-9.1821743388834491</c:v>
                </c:pt>
                <c:pt idx="56771">
                  <c:v>-7.6518119490695398</c:v>
                </c:pt>
                <c:pt idx="56772">
                  <c:v>-5.8153770812928505</c:v>
                </c:pt>
                <c:pt idx="56773">
                  <c:v>-7.3457394711067581</c:v>
                </c:pt>
                <c:pt idx="56774">
                  <c:v>-5.2032321253672871</c:v>
                </c:pt>
                <c:pt idx="56775">
                  <c:v>-6.4275220372184139</c:v>
                </c:pt>
                <c:pt idx="56776">
                  <c:v>-7.6518119490695398</c:v>
                </c:pt>
                <c:pt idx="56777">
                  <c:v>-11.630754162585701</c:v>
                </c:pt>
                <c:pt idx="56778">
                  <c:v>-10.100391772771793</c:v>
                </c:pt>
                <c:pt idx="56779">
                  <c:v>-10.712536728697357</c:v>
                </c:pt>
                <c:pt idx="56780">
                  <c:v>-11.32468168462292</c:v>
                </c:pt>
                <c:pt idx="56781">
                  <c:v>-11.018609206660138</c:v>
                </c:pt>
                <c:pt idx="56782">
                  <c:v>-11.32468168462292</c:v>
                </c:pt>
                <c:pt idx="56783">
                  <c:v>-10.100391772771793</c:v>
                </c:pt>
                <c:pt idx="56784">
                  <c:v>-10.100391772771793</c:v>
                </c:pt>
                <c:pt idx="56785">
                  <c:v>-6.4275220372184139</c:v>
                </c:pt>
                <c:pt idx="56786">
                  <c:v>-11.018609206660138</c:v>
                </c:pt>
                <c:pt idx="56787">
                  <c:v>-12.242899118511264</c:v>
                </c:pt>
                <c:pt idx="56788">
                  <c:v>-9.7943192948090125</c:v>
                </c:pt>
                <c:pt idx="56789">
                  <c:v>-9.7943192948090125</c:v>
                </c:pt>
                <c:pt idx="56790">
                  <c:v>-11.936826640548482</c:v>
                </c:pt>
                <c:pt idx="56791">
                  <c:v>-11.936826640548482</c:v>
                </c:pt>
                <c:pt idx="56792">
                  <c:v>-10.712536728697357</c:v>
                </c:pt>
                <c:pt idx="56793">
                  <c:v>-10.100391772771793</c:v>
                </c:pt>
                <c:pt idx="56794">
                  <c:v>-9.1821743388834491</c:v>
                </c:pt>
                <c:pt idx="56795">
                  <c:v>-8.570029382957884</c:v>
                </c:pt>
                <c:pt idx="56796">
                  <c:v>-7.6518119490695398</c:v>
                </c:pt>
                <c:pt idx="56797">
                  <c:v>-7.9578844270323223</c:v>
                </c:pt>
                <c:pt idx="56798">
                  <c:v>-11.32468168462292</c:v>
                </c:pt>
                <c:pt idx="56799">
                  <c:v>-13.161116552399609</c:v>
                </c:pt>
                <c:pt idx="56800">
                  <c:v>-11.936826640548482</c:v>
                </c:pt>
                <c:pt idx="56801">
                  <c:v>-11.32468168462292</c:v>
                </c:pt>
                <c:pt idx="56802">
                  <c:v>-12.242899118511264</c:v>
                </c:pt>
                <c:pt idx="56803">
                  <c:v>-15.30362389813908</c:v>
                </c:pt>
                <c:pt idx="56804">
                  <c:v>-11.936826640548482</c:v>
                </c:pt>
                <c:pt idx="56805">
                  <c:v>-13.467189030362391</c:v>
                </c:pt>
                <c:pt idx="56806">
                  <c:v>-13.467189030362391</c:v>
                </c:pt>
                <c:pt idx="56807">
                  <c:v>-8.8761018609206666</c:v>
                </c:pt>
                <c:pt idx="56808">
                  <c:v>-7.9578844270323223</c:v>
                </c:pt>
                <c:pt idx="56809">
                  <c:v>-8.8761018609206666</c:v>
                </c:pt>
                <c:pt idx="56810">
                  <c:v>-9.7943192948090125</c:v>
                </c:pt>
                <c:pt idx="56811">
                  <c:v>-13.773261508325172</c:v>
                </c:pt>
                <c:pt idx="56812">
                  <c:v>-12.855044074436828</c:v>
                </c:pt>
                <c:pt idx="56813">
                  <c:v>-12.242899118511264</c:v>
                </c:pt>
                <c:pt idx="56814">
                  <c:v>-10.712536728697357</c:v>
                </c:pt>
                <c:pt idx="56815">
                  <c:v>-12.242899118511264</c:v>
                </c:pt>
                <c:pt idx="56816">
                  <c:v>-10.406464250734574</c:v>
                </c:pt>
                <c:pt idx="56817">
                  <c:v>-9.1821743388834491</c:v>
                </c:pt>
                <c:pt idx="56818">
                  <c:v>-8.8761018609206666</c:v>
                </c:pt>
                <c:pt idx="56819">
                  <c:v>-12.242899118511264</c:v>
                </c:pt>
                <c:pt idx="56820">
                  <c:v>-7.9578844270323223</c:v>
                </c:pt>
                <c:pt idx="56821">
                  <c:v>-7.3457394711067581</c:v>
                </c:pt>
                <c:pt idx="56822">
                  <c:v>-8.8761018609206666</c:v>
                </c:pt>
                <c:pt idx="56823">
                  <c:v>-10.712536728697357</c:v>
                </c:pt>
                <c:pt idx="56824">
                  <c:v>-10.712536728697357</c:v>
                </c:pt>
                <c:pt idx="56825">
                  <c:v>-11.32468168462292</c:v>
                </c:pt>
                <c:pt idx="56826">
                  <c:v>-10.406464250734574</c:v>
                </c:pt>
                <c:pt idx="56827">
                  <c:v>-10.712536728697357</c:v>
                </c:pt>
                <c:pt idx="56828">
                  <c:v>-6.4275220372184139</c:v>
                </c:pt>
                <c:pt idx="56829">
                  <c:v>-11.936826640548482</c:v>
                </c:pt>
                <c:pt idx="56830">
                  <c:v>-10.100391772771793</c:v>
                </c:pt>
                <c:pt idx="56831">
                  <c:v>-8.8761018609206666</c:v>
                </c:pt>
                <c:pt idx="56832">
                  <c:v>-10.100391772771793</c:v>
                </c:pt>
                <c:pt idx="56833">
                  <c:v>-10.100391772771793</c:v>
                </c:pt>
                <c:pt idx="56834">
                  <c:v>-10.406464250734574</c:v>
                </c:pt>
                <c:pt idx="56835">
                  <c:v>-10.406464250734574</c:v>
                </c:pt>
                <c:pt idx="56836">
                  <c:v>-12.548971596474045</c:v>
                </c:pt>
                <c:pt idx="56837">
                  <c:v>-10.100391772771793</c:v>
                </c:pt>
                <c:pt idx="56838">
                  <c:v>-11.936826640548482</c:v>
                </c:pt>
                <c:pt idx="56839">
                  <c:v>-9.1821743388834491</c:v>
                </c:pt>
                <c:pt idx="56840">
                  <c:v>-11.32468168462292</c:v>
                </c:pt>
                <c:pt idx="56841">
                  <c:v>-13.467189030362391</c:v>
                </c:pt>
                <c:pt idx="56842">
                  <c:v>-14.079333986287953</c:v>
                </c:pt>
                <c:pt idx="56843">
                  <c:v>-11.32468168462292</c:v>
                </c:pt>
                <c:pt idx="56844">
                  <c:v>-13.161116552399609</c:v>
                </c:pt>
                <c:pt idx="56845">
                  <c:v>-11.018609206660138</c:v>
                </c:pt>
                <c:pt idx="56846">
                  <c:v>-9.7943192948090125</c:v>
                </c:pt>
                <c:pt idx="56847">
                  <c:v>-9.1821743388834491</c:v>
                </c:pt>
                <c:pt idx="56848">
                  <c:v>-10.100391772771793</c:v>
                </c:pt>
                <c:pt idx="56849">
                  <c:v>-6.4275220372184139</c:v>
                </c:pt>
                <c:pt idx="56850">
                  <c:v>-8.8761018609206666</c:v>
                </c:pt>
                <c:pt idx="56851">
                  <c:v>-8.2639569049951032</c:v>
                </c:pt>
                <c:pt idx="56852">
                  <c:v>-7.3457394711067581</c:v>
                </c:pt>
                <c:pt idx="56853">
                  <c:v>-4.285014691478942</c:v>
                </c:pt>
                <c:pt idx="56854">
                  <c:v>-5.5093046033300688</c:v>
                </c:pt>
                <c:pt idx="56855">
                  <c:v>-3.672869735553379</c:v>
                </c:pt>
                <c:pt idx="56856">
                  <c:v>-6.7335945151811956</c:v>
                </c:pt>
                <c:pt idx="56857">
                  <c:v>-7.3457394711067581</c:v>
                </c:pt>
                <c:pt idx="56858">
                  <c:v>-8.2639569049951032</c:v>
                </c:pt>
                <c:pt idx="56859">
                  <c:v>-7.3457394711067581</c:v>
                </c:pt>
                <c:pt idx="56860">
                  <c:v>-7.0396669931439764</c:v>
                </c:pt>
                <c:pt idx="56861">
                  <c:v>-4.285014691478942</c:v>
                </c:pt>
                <c:pt idx="56862">
                  <c:v>-7.6518119490695398</c:v>
                </c:pt>
                <c:pt idx="56863">
                  <c:v>-9.1821743388834491</c:v>
                </c:pt>
                <c:pt idx="56864">
                  <c:v>-10.100391772771793</c:v>
                </c:pt>
                <c:pt idx="56865">
                  <c:v>-8.8761018609206666</c:v>
                </c:pt>
                <c:pt idx="56866">
                  <c:v>-12.242899118511264</c:v>
                </c:pt>
                <c:pt idx="56867">
                  <c:v>-11.018609206660138</c:v>
                </c:pt>
                <c:pt idx="56868">
                  <c:v>-7.9578844270323223</c:v>
                </c:pt>
                <c:pt idx="56869">
                  <c:v>-6.4275220372184139</c:v>
                </c:pt>
                <c:pt idx="56870">
                  <c:v>-7.9578844270323223</c:v>
                </c:pt>
                <c:pt idx="56871">
                  <c:v>-11.936826640548482</c:v>
                </c:pt>
                <c:pt idx="56872">
                  <c:v>-7.9578844270323223</c:v>
                </c:pt>
                <c:pt idx="56873">
                  <c:v>-7.6518119490695398</c:v>
                </c:pt>
                <c:pt idx="56874">
                  <c:v>-13.161116552399609</c:v>
                </c:pt>
                <c:pt idx="56875">
                  <c:v>-12.855044074436828</c:v>
                </c:pt>
                <c:pt idx="56876">
                  <c:v>-14.691478942213516</c:v>
                </c:pt>
                <c:pt idx="56877">
                  <c:v>-13.773261508325172</c:v>
                </c:pt>
                <c:pt idx="56878">
                  <c:v>-16.527913809990206</c:v>
                </c:pt>
                <c:pt idx="56879">
                  <c:v>-12.855044074436828</c:v>
                </c:pt>
                <c:pt idx="56880">
                  <c:v>-14.691478942213516</c:v>
                </c:pt>
                <c:pt idx="56881">
                  <c:v>-12.548971596474045</c:v>
                </c:pt>
                <c:pt idx="56882">
                  <c:v>-12.548971596474045</c:v>
                </c:pt>
                <c:pt idx="56883">
                  <c:v>-11.630754162585701</c:v>
                </c:pt>
                <c:pt idx="56884">
                  <c:v>-11.32468168462292</c:v>
                </c:pt>
                <c:pt idx="56885">
                  <c:v>-11.936826640548482</c:v>
                </c:pt>
                <c:pt idx="56886">
                  <c:v>-9.1821743388834491</c:v>
                </c:pt>
                <c:pt idx="56887">
                  <c:v>-11.630754162585701</c:v>
                </c:pt>
                <c:pt idx="56888">
                  <c:v>-14.079333986287953</c:v>
                </c:pt>
                <c:pt idx="56889">
                  <c:v>-10.406464250734574</c:v>
                </c:pt>
                <c:pt idx="56890">
                  <c:v>-7.3457394711067581</c:v>
                </c:pt>
                <c:pt idx="56891">
                  <c:v>-13.467189030362391</c:v>
                </c:pt>
                <c:pt idx="56892">
                  <c:v>-11.630754162585701</c:v>
                </c:pt>
                <c:pt idx="56893">
                  <c:v>-10.406464250734574</c:v>
                </c:pt>
                <c:pt idx="56894">
                  <c:v>-10.100391772771793</c:v>
                </c:pt>
                <c:pt idx="56895">
                  <c:v>-12.548971596474045</c:v>
                </c:pt>
                <c:pt idx="56896">
                  <c:v>-10.406464250734574</c:v>
                </c:pt>
                <c:pt idx="56897">
                  <c:v>-8.8761018609206666</c:v>
                </c:pt>
                <c:pt idx="56898">
                  <c:v>-13.161116552399609</c:v>
                </c:pt>
                <c:pt idx="56899">
                  <c:v>-15.60969637610186</c:v>
                </c:pt>
                <c:pt idx="56900">
                  <c:v>-12.242899118511264</c:v>
                </c:pt>
                <c:pt idx="56901">
                  <c:v>-14.079333986287953</c:v>
                </c:pt>
                <c:pt idx="56902">
                  <c:v>-14.079333986287953</c:v>
                </c:pt>
                <c:pt idx="56903">
                  <c:v>-14.079333986287953</c:v>
                </c:pt>
                <c:pt idx="56904">
                  <c:v>-11.936826640548482</c:v>
                </c:pt>
                <c:pt idx="56905">
                  <c:v>-9.1821743388834491</c:v>
                </c:pt>
                <c:pt idx="56906">
                  <c:v>-11.936826640548482</c:v>
                </c:pt>
                <c:pt idx="56907">
                  <c:v>-11.32468168462292</c:v>
                </c:pt>
                <c:pt idx="56908">
                  <c:v>-9.1821743388834491</c:v>
                </c:pt>
                <c:pt idx="56909">
                  <c:v>-10.406464250734574</c:v>
                </c:pt>
                <c:pt idx="56910">
                  <c:v>-11.018609206660138</c:v>
                </c:pt>
                <c:pt idx="56911">
                  <c:v>-7.3457394711067581</c:v>
                </c:pt>
                <c:pt idx="56912">
                  <c:v>-10.100391772771793</c:v>
                </c:pt>
                <c:pt idx="56913">
                  <c:v>-12.242899118511264</c:v>
                </c:pt>
                <c:pt idx="56914">
                  <c:v>-12.242899118511264</c:v>
                </c:pt>
                <c:pt idx="56915">
                  <c:v>-10.406464250734574</c:v>
                </c:pt>
                <c:pt idx="56916">
                  <c:v>-6.1214495592556322</c:v>
                </c:pt>
                <c:pt idx="56917">
                  <c:v>-10.712536728697357</c:v>
                </c:pt>
                <c:pt idx="56918">
                  <c:v>-12.548971596474045</c:v>
                </c:pt>
                <c:pt idx="56919">
                  <c:v>-8.570029382957884</c:v>
                </c:pt>
                <c:pt idx="56920">
                  <c:v>-9.1821743388834491</c:v>
                </c:pt>
                <c:pt idx="56921">
                  <c:v>-10.406464250734574</c:v>
                </c:pt>
                <c:pt idx="56922">
                  <c:v>-10.406464250734574</c:v>
                </c:pt>
                <c:pt idx="56923">
                  <c:v>-10.100391772771793</c:v>
                </c:pt>
                <c:pt idx="56924">
                  <c:v>-12.242899118511264</c:v>
                </c:pt>
                <c:pt idx="56925">
                  <c:v>-8.570029382957884</c:v>
                </c:pt>
                <c:pt idx="56926">
                  <c:v>-10.100391772771793</c:v>
                </c:pt>
                <c:pt idx="56927">
                  <c:v>-8.570029382957884</c:v>
                </c:pt>
                <c:pt idx="56928">
                  <c:v>-6.7335945151811956</c:v>
                </c:pt>
                <c:pt idx="56929">
                  <c:v>-8.2639569049951032</c:v>
                </c:pt>
                <c:pt idx="56930">
                  <c:v>-6.4275220372184139</c:v>
                </c:pt>
                <c:pt idx="56931">
                  <c:v>-6.4275220372184139</c:v>
                </c:pt>
                <c:pt idx="56932">
                  <c:v>-3.3667972575905978</c:v>
                </c:pt>
                <c:pt idx="56933">
                  <c:v>-6.4275220372184139</c:v>
                </c:pt>
                <c:pt idx="56934">
                  <c:v>-7.9578844270323223</c:v>
                </c:pt>
                <c:pt idx="56935">
                  <c:v>-7.3457394711067581</c:v>
                </c:pt>
                <c:pt idx="56936">
                  <c:v>-12.548971596474045</c:v>
                </c:pt>
                <c:pt idx="56937">
                  <c:v>-10.100391772771793</c:v>
                </c:pt>
                <c:pt idx="56938">
                  <c:v>-8.570029382957884</c:v>
                </c:pt>
                <c:pt idx="56939">
                  <c:v>-11.630754162585701</c:v>
                </c:pt>
                <c:pt idx="56940">
                  <c:v>-9.1821743388834491</c:v>
                </c:pt>
                <c:pt idx="56941">
                  <c:v>-11.018609206660138</c:v>
                </c:pt>
                <c:pt idx="56942">
                  <c:v>-10.406464250734574</c:v>
                </c:pt>
                <c:pt idx="56943">
                  <c:v>-10.100391772771793</c:v>
                </c:pt>
                <c:pt idx="56944">
                  <c:v>-12.855044074436828</c:v>
                </c:pt>
                <c:pt idx="56945">
                  <c:v>-10.100391772771793</c:v>
                </c:pt>
                <c:pt idx="56946">
                  <c:v>-7.9578844270323223</c:v>
                </c:pt>
                <c:pt idx="56947">
                  <c:v>-11.018609206660138</c:v>
                </c:pt>
                <c:pt idx="56948">
                  <c:v>-11.32468168462292</c:v>
                </c:pt>
                <c:pt idx="56949">
                  <c:v>-11.018609206660138</c:v>
                </c:pt>
                <c:pt idx="56950">
                  <c:v>-10.712536728697357</c:v>
                </c:pt>
                <c:pt idx="56951">
                  <c:v>-11.018609206660138</c:v>
                </c:pt>
                <c:pt idx="56952">
                  <c:v>-13.773261508325172</c:v>
                </c:pt>
                <c:pt idx="56953">
                  <c:v>-15.30362389813908</c:v>
                </c:pt>
                <c:pt idx="56954">
                  <c:v>-12.855044074436828</c:v>
                </c:pt>
                <c:pt idx="56955">
                  <c:v>-15.915768854064645</c:v>
                </c:pt>
                <c:pt idx="56956">
                  <c:v>-15.30362389813908</c:v>
                </c:pt>
                <c:pt idx="56957">
                  <c:v>-12.855044074436828</c:v>
                </c:pt>
                <c:pt idx="56958">
                  <c:v>-8.8761018609206666</c:v>
                </c:pt>
                <c:pt idx="56959">
                  <c:v>-10.100391772771793</c:v>
                </c:pt>
                <c:pt idx="56960">
                  <c:v>-10.100391772771793</c:v>
                </c:pt>
                <c:pt idx="56961">
                  <c:v>-11.018609206660138</c:v>
                </c:pt>
                <c:pt idx="56962">
                  <c:v>-13.161116552399609</c:v>
                </c:pt>
                <c:pt idx="56963">
                  <c:v>-10.712536728697357</c:v>
                </c:pt>
                <c:pt idx="56964">
                  <c:v>-10.712536728697357</c:v>
                </c:pt>
                <c:pt idx="56965">
                  <c:v>-12.242899118511264</c:v>
                </c:pt>
                <c:pt idx="56966">
                  <c:v>-13.467189030362391</c:v>
                </c:pt>
                <c:pt idx="56967">
                  <c:v>-8.570029382957884</c:v>
                </c:pt>
                <c:pt idx="56968">
                  <c:v>-13.773261508325172</c:v>
                </c:pt>
                <c:pt idx="56969">
                  <c:v>-13.467189030362391</c:v>
                </c:pt>
                <c:pt idx="56970">
                  <c:v>-12.242899118511264</c:v>
                </c:pt>
                <c:pt idx="56971">
                  <c:v>-8.8761018609206666</c:v>
                </c:pt>
                <c:pt idx="56972">
                  <c:v>-12.242899118511264</c:v>
                </c:pt>
                <c:pt idx="56973">
                  <c:v>-13.161116552399609</c:v>
                </c:pt>
                <c:pt idx="56974">
                  <c:v>-11.018609206660138</c:v>
                </c:pt>
                <c:pt idx="56975">
                  <c:v>-14.691478942213516</c:v>
                </c:pt>
                <c:pt idx="56976">
                  <c:v>-11.630754162585701</c:v>
                </c:pt>
                <c:pt idx="56977">
                  <c:v>-13.161116552399609</c:v>
                </c:pt>
                <c:pt idx="56978">
                  <c:v>-9.7943192948090125</c:v>
                </c:pt>
                <c:pt idx="56979">
                  <c:v>-12.855044074436828</c:v>
                </c:pt>
                <c:pt idx="56980">
                  <c:v>-10.712536728697357</c:v>
                </c:pt>
                <c:pt idx="56981">
                  <c:v>-10.712536728697357</c:v>
                </c:pt>
                <c:pt idx="56982">
                  <c:v>-8.8761018609206666</c:v>
                </c:pt>
                <c:pt idx="56983">
                  <c:v>-10.712536728697357</c:v>
                </c:pt>
                <c:pt idx="56984">
                  <c:v>-10.100391772771793</c:v>
                </c:pt>
                <c:pt idx="56985">
                  <c:v>-8.570029382957884</c:v>
                </c:pt>
                <c:pt idx="56986">
                  <c:v>-5.8153770812928505</c:v>
                </c:pt>
                <c:pt idx="56987">
                  <c:v>-6.7335945151811956</c:v>
                </c:pt>
                <c:pt idx="56988">
                  <c:v>-7.9578844270323223</c:v>
                </c:pt>
                <c:pt idx="56989">
                  <c:v>-8.2639569049951032</c:v>
                </c:pt>
                <c:pt idx="56990">
                  <c:v>-8.2639569049951032</c:v>
                </c:pt>
                <c:pt idx="56991">
                  <c:v>-10.712536728697357</c:v>
                </c:pt>
                <c:pt idx="56992">
                  <c:v>-8.8761018609206666</c:v>
                </c:pt>
                <c:pt idx="56993">
                  <c:v>-6.4275220372184139</c:v>
                </c:pt>
                <c:pt idx="56994">
                  <c:v>-8.8761018609206666</c:v>
                </c:pt>
                <c:pt idx="56995">
                  <c:v>-4.8971596474045063</c:v>
                </c:pt>
                <c:pt idx="56996">
                  <c:v>-7.9578844270323223</c:v>
                </c:pt>
                <c:pt idx="56997">
                  <c:v>-6.7335945151811956</c:v>
                </c:pt>
                <c:pt idx="56998">
                  <c:v>-5.2032321253672871</c:v>
                </c:pt>
                <c:pt idx="56999">
                  <c:v>-7.0396669931439764</c:v>
                </c:pt>
                <c:pt idx="57000">
                  <c:v>-7.3457394711067581</c:v>
                </c:pt>
                <c:pt idx="57001">
                  <c:v>-6.7335945151811956</c:v>
                </c:pt>
                <c:pt idx="57002">
                  <c:v>-8.2639569049951032</c:v>
                </c:pt>
                <c:pt idx="57003">
                  <c:v>-7.6518119490695398</c:v>
                </c:pt>
                <c:pt idx="57004">
                  <c:v>-8.8761018609206666</c:v>
                </c:pt>
                <c:pt idx="57005">
                  <c:v>-10.712536728697357</c:v>
                </c:pt>
                <c:pt idx="57006">
                  <c:v>-6.7335945151811956</c:v>
                </c:pt>
                <c:pt idx="57007">
                  <c:v>-4.5910871694417246</c:v>
                </c:pt>
                <c:pt idx="57008">
                  <c:v>-6.4275220372184139</c:v>
                </c:pt>
                <c:pt idx="57009">
                  <c:v>-7.3457394711067581</c:v>
                </c:pt>
                <c:pt idx="57010">
                  <c:v>-6.4275220372184139</c:v>
                </c:pt>
                <c:pt idx="57011">
                  <c:v>-6.1214495592556322</c:v>
                </c:pt>
                <c:pt idx="57012">
                  <c:v>-9.1821743388834491</c:v>
                </c:pt>
                <c:pt idx="57013">
                  <c:v>-11.018609206660138</c:v>
                </c:pt>
                <c:pt idx="57014">
                  <c:v>-8.2639569049951032</c:v>
                </c:pt>
                <c:pt idx="57015">
                  <c:v>-10.406464250734574</c:v>
                </c:pt>
                <c:pt idx="57016">
                  <c:v>-10.406464250734574</c:v>
                </c:pt>
                <c:pt idx="57017">
                  <c:v>-7.3457394711067581</c:v>
                </c:pt>
                <c:pt idx="57018">
                  <c:v>-8.570029382957884</c:v>
                </c:pt>
                <c:pt idx="57019">
                  <c:v>-7.9578844270323223</c:v>
                </c:pt>
                <c:pt idx="57020">
                  <c:v>-5.8153770812928505</c:v>
                </c:pt>
                <c:pt idx="57021">
                  <c:v>-8.2639569049951032</c:v>
                </c:pt>
                <c:pt idx="57022">
                  <c:v>-8.2639569049951032</c:v>
                </c:pt>
                <c:pt idx="57023">
                  <c:v>-8.2639569049951032</c:v>
                </c:pt>
                <c:pt idx="57024">
                  <c:v>-9.7943192948090125</c:v>
                </c:pt>
                <c:pt idx="57025">
                  <c:v>-8.570029382957884</c:v>
                </c:pt>
                <c:pt idx="57026">
                  <c:v>-11.018609206660138</c:v>
                </c:pt>
                <c:pt idx="57027">
                  <c:v>-10.100391772771793</c:v>
                </c:pt>
                <c:pt idx="57028">
                  <c:v>-10.406464250734574</c:v>
                </c:pt>
                <c:pt idx="57029">
                  <c:v>-10.406464250734574</c:v>
                </c:pt>
                <c:pt idx="57030">
                  <c:v>-8.570029382957884</c:v>
                </c:pt>
                <c:pt idx="57031">
                  <c:v>-11.32468168462292</c:v>
                </c:pt>
                <c:pt idx="57032">
                  <c:v>-13.161116552399609</c:v>
                </c:pt>
                <c:pt idx="57033">
                  <c:v>-9.7943192948090125</c:v>
                </c:pt>
                <c:pt idx="57034">
                  <c:v>-8.570029382957884</c:v>
                </c:pt>
                <c:pt idx="57035">
                  <c:v>-9.7943192948090125</c:v>
                </c:pt>
                <c:pt idx="57036">
                  <c:v>-11.630754162585701</c:v>
                </c:pt>
                <c:pt idx="57037">
                  <c:v>-10.712536728697357</c:v>
                </c:pt>
                <c:pt idx="57038">
                  <c:v>-9.7943192948090125</c:v>
                </c:pt>
                <c:pt idx="57039">
                  <c:v>-10.100391772771793</c:v>
                </c:pt>
                <c:pt idx="57040">
                  <c:v>-9.1821743388834491</c:v>
                </c:pt>
                <c:pt idx="57041">
                  <c:v>-8.8761018609206666</c:v>
                </c:pt>
                <c:pt idx="57042">
                  <c:v>-11.018609206660138</c:v>
                </c:pt>
                <c:pt idx="57043">
                  <c:v>-9.7943192948090125</c:v>
                </c:pt>
                <c:pt idx="57044">
                  <c:v>-11.32468168462292</c:v>
                </c:pt>
                <c:pt idx="57045">
                  <c:v>-10.406464250734574</c:v>
                </c:pt>
                <c:pt idx="57046">
                  <c:v>-7.3457394711067581</c:v>
                </c:pt>
                <c:pt idx="57047">
                  <c:v>-8.570029382957884</c:v>
                </c:pt>
                <c:pt idx="57048">
                  <c:v>-9.7943192948090125</c:v>
                </c:pt>
                <c:pt idx="57049">
                  <c:v>-10.712536728697357</c:v>
                </c:pt>
                <c:pt idx="57050">
                  <c:v>-11.936826640548482</c:v>
                </c:pt>
                <c:pt idx="57051">
                  <c:v>-13.161116552399609</c:v>
                </c:pt>
                <c:pt idx="57052">
                  <c:v>-13.161116552399609</c:v>
                </c:pt>
                <c:pt idx="57053">
                  <c:v>-8.2639569049951032</c:v>
                </c:pt>
                <c:pt idx="57054">
                  <c:v>-10.100391772771793</c:v>
                </c:pt>
                <c:pt idx="57055">
                  <c:v>-10.406464250734574</c:v>
                </c:pt>
                <c:pt idx="57056">
                  <c:v>-12.242899118511264</c:v>
                </c:pt>
                <c:pt idx="57057">
                  <c:v>-9.7943192948090125</c:v>
                </c:pt>
                <c:pt idx="57058">
                  <c:v>-12.242899118511264</c:v>
                </c:pt>
                <c:pt idx="57059">
                  <c:v>-10.712536728697357</c:v>
                </c:pt>
                <c:pt idx="57060">
                  <c:v>-12.242899118511264</c:v>
                </c:pt>
                <c:pt idx="57061">
                  <c:v>-12.855044074436828</c:v>
                </c:pt>
                <c:pt idx="57062">
                  <c:v>-10.712536728697357</c:v>
                </c:pt>
                <c:pt idx="57063">
                  <c:v>-11.32468168462292</c:v>
                </c:pt>
                <c:pt idx="57064">
                  <c:v>-11.018609206660138</c:v>
                </c:pt>
                <c:pt idx="57065">
                  <c:v>-9.1821743388834491</c:v>
                </c:pt>
                <c:pt idx="57066">
                  <c:v>-11.018609206660138</c:v>
                </c:pt>
                <c:pt idx="57067">
                  <c:v>-10.100391772771793</c:v>
                </c:pt>
                <c:pt idx="57068">
                  <c:v>-10.712536728697357</c:v>
                </c:pt>
                <c:pt idx="57069">
                  <c:v>-10.712536728697357</c:v>
                </c:pt>
                <c:pt idx="57070">
                  <c:v>-9.7943192948090125</c:v>
                </c:pt>
                <c:pt idx="57071">
                  <c:v>-10.100391772771793</c:v>
                </c:pt>
                <c:pt idx="57072">
                  <c:v>-10.406464250734574</c:v>
                </c:pt>
                <c:pt idx="57073">
                  <c:v>-3.9789422135161612</c:v>
                </c:pt>
                <c:pt idx="57074">
                  <c:v>-9.1821743388834491</c:v>
                </c:pt>
                <c:pt idx="57075">
                  <c:v>-8.2639569049951032</c:v>
                </c:pt>
                <c:pt idx="57076">
                  <c:v>-8.570029382957884</c:v>
                </c:pt>
                <c:pt idx="57077">
                  <c:v>-10.100391772771793</c:v>
                </c:pt>
                <c:pt idx="57078">
                  <c:v>-10.100391772771793</c:v>
                </c:pt>
                <c:pt idx="57079">
                  <c:v>-11.630754162585701</c:v>
                </c:pt>
                <c:pt idx="57080">
                  <c:v>-9.1821743388834491</c:v>
                </c:pt>
                <c:pt idx="57081">
                  <c:v>-8.8761018609206666</c:v>
                </c:pt>
                <c:pt idx="57082">
                  <c:v>-7.6518119490695398</c:v>
                </c:pt>
                <c:pt idx="57083">
                  <c:v>-8.8761018609206666</c:v>
                </c:pt>
                <c:pt idx="57084">
                  <c:v>-11.936826640548482</c:v>
                </c:pt>
                <c:pt idx="57085">
                  <c:v>-10.406464250734574</c:v>
                </c:pt>
                <c:pt idx="57086">
                  <c:v>-9.1821743388834491</c:v>
                </c:pt>
                <c:pt idx="57087">
                  <c:v>-10.406464250734574</c:v>
                </c:pt>
                <c:pt idx="57088">
                  <c:v>-8.2639569049951032</c:v>
                </c:pt>
                <c:pt idx="57089">
                  <c:v>-10.406464250734574</c:v>
                </c:pt>
                <c:pt idx="57090">
                  <c:v>-11.32468168462292</c:v>
                </c:pt>
                <c:pt idx="57091">
                  <c:v>-11.32468168462292</c:v>
                </c:pt>
                <c:pt idx="57092">
                  <c:v>-10.406464250734574</c:v>
                </c:pt>
                <c:pt idx="57093">
                  <c:v>-10.712536728697357</c:v>
                </c:pt>
                <c:pt idx="57094">
                  <c:v>-7.6518119490695398</c:v>
                </c:pt>
                <c:pt idx="57095">
                  <c:v>-7.3457394711067581</c:v>
                </c:pt>
                <c:pt idx="57096">
                  <c:v>-8.2639569049951032</c:v>
                </c:pt>
                <c:pt idx="57097">
                  <c:v>-7.6518119490695398</c:v>
                </c:pt>
                <c:pt idx="57098">
                  <c:v>-10.100391772771793</c:v>
                </c:pt>
                <c:pt idx="57099">
                  <c:v>-10.406464250734574</c:v>
                </c:pt>
                <c:pt idx="57100">
                  <c:v>-8.570029382957884</c:v>
                </c:pt>
                <c:pt idx="57101">
                  <c:v>-7.9578844270323223</c:v>
                </c:pt>
                <c:pt idx="57102">
                  <c:v>-10.712536728697357</c:v>
                </c:pt>
                <c:pt idx="57103">
                  <c:v>-7.6518119490695398</c:v>
                </c:pt>
                <c:pt idx="57104">
                  <c:v>-8.8761018609206666</c:v>
                </c:pt>
                <c:pt idx="57105">
                  <c:v>-8.8761018609206666</c:v>
                </c:pt>
                <c:pt idx="57106">
                  <c:v>-6.7335945151811956</c:v>
                </c:pt>
                <c:pt idx="57107">
                  <c:v>-5.2032321253672871</c:v>
                </c:pt>
                <c:pt idx="57108">
                  <c:v>-6.4275220372184139</c:v>
                </c:pt>
                <c:pt idx="57109">
                  <c:v>-7.3457394711067581</c:v>
                </c:pt>
                <c:pt idx="57110">
                  <c:v>-12.855044074436828</c:v>
                </c:pt>
                <c:pt idx="57111">
                  <c:v>-10.712536728697357</c:v>
                </c:pt>
                <c:pt idx="57112">
                  <c:v>-8.570029382957884</c:v>
                </c:pt>
                <c:pt idx="57113">
                  <c:v>-10.406464250734574</c:v>
                </c:pt>
                <c:pt idx="57114">
                  <c:v>-7.6518119490695398</c:v>
                </c:pt>
                <c:pt idx="57115">
                  <c:v>-11.32468168462292</c:v>
                </c:pt>
                <c:pt idx="57116">
                  <c:v>-8.8761018609206666</c:v>
                </c:pt>
                <c:pt idx="57117">
                  <c:v>-10.100391772771793</c:v>
                </c:pt>
                <c:pt idx="57118">
                  <c:v>-12.242899118511264</c:v>
                </c:pt>
                <c:pt idx="57119">
                  <c:v>-10.712536728697357</c:v>
                </c:pt>
                <c:pt idx="57120">
                  <c:v>-10.712536728697357</c:v>
                </c:pt>
                <c:pt idx="57121">
                  <c:v>-11.32468168462292</c:v>
                </c:pt>
                <c:pt idx="57122">
                  <c:v>-10.406464250734574</c:v>
                </c:pt>
                <c:pt idx="57123">
                  <c:v>-6.1214495592556322</c:v>
                </c:pt>
                <c:pt idx="57124">
                  <c:v>-8.8761018609206666</c:v>
                </c:pt>
                <c:pt idx="57125">
                  <c:v>-10.100391772771793</c:v>
                </c:pt>
                <c:pt idx="57126">
                  <c:v>-10.406464250734574</c:v>
                </c:pt>
                <c:pt idx="57127">
                  <c:v>-11.936826640548482</c:v>
                </c:pt>
                <c:pt idx="57128">
                  <c:v>-11.32468168462292</c:v>
                </c:pt>
                <c:pt idx="57129">
                  <c:v>-8.2639569049951032</c:v>
                </c:pt>
                <c:pt idx="57130">
                  <c:v>-8.8761018609206666</c:v>
                </c:pt>
                <c:pt idx="57131">
                  <c:v>-10.712536728697357</c:v>
                </c:pt>
                <c:pt idx="57132">
                  <c:v>-11.936826640548482</c:v>
                </c:pt>
                <c:pt idx="57133">
                  <c:v>-9.1821743388834491</c:v>
                </c:pt>
                <c:pt idx="57134">
                  <c:v>-10.406464250734574</c:v>
                </c:pt>
                <c:pt idx="57135">
                  <c:v>-11.018609206660138</c:v>
                </c:pt>
                <c:pt idx="57136">
                  <c:v>-12.242899118511264</c:v>
                </c:pt>
                <c:pt idx="57137">
                  <c:v>-9.1821743388834491</c:v>
                </c:pt>
                <c:pt idx="57138">
                  <c:v>-12.242899118511264</c:v>
                </c:pt>
                <c:pt idx="57139">
                  <c:v>-10.100391772771793</c:v>
                </c:pt>
                <c:pt idx="57140">
                  <c:v>-10.406464250734574</c:v>
                </c:pt>
                <c:pt idx="57141">
                  <c:v>-10.100391772771793</c:v>
                </c:pt>
                <c:pt idx="57142">
                  <c:v>-13.773261508325172</c:v>
                </c:pt>
                <c:pt idx="57143">
                  <c:v>-14.385406464250735</c:v>
                </c:pt>
                <c:pt idx="57144">
                  <c:v>-11.32468168462292</c:v>
                </c:pt>
                <c:pt idx="57145">
                  <c:v>-6.1214495592556322</c:v>
                </c:pt>
                <c:pt idx="57146">
                  <c:v>-6.7335945151811956</c:v>
                </c:pt>
                <c:pt idx="57147">
                  <c:v>-8.8761018609206666</c:v>
                </c:pt>
                <c:pt idx="57148">
                  <c:v>-10.712536728697357</c:v>
                </c:pt>
                <c:pt idx="57149">
                  <c:v>-9.1821743388834491</c:v>
                </c:pt>
                <c:pt idx="57150">
                  <c:v>-10.712536728697357</c:v>
                </c:pt>
                <c:pt idx="57151">
                  <c:v>-11.936826640548482</c:v>
                </c:pt>
                <c:pt idx="57152">
                  <c:v>-9.7943192948090125</c:v>
                </c:pt>
                <c:pt idx="57153">
                  <c:v>-10.100391772771793</c:v>
                </c:pt>
                <c:pt idx="57154">
                  <c:v>-10.712536728697357</c:v>
                </c:pt>
                <c:pt idx="57155">
                  <c:v>-9.7943192948090125</c:v>
                </c:pt>
                <c:pt idx="57156">
                  <c:v>-10.712536728697357</c:v>
                </c:pt>
                <c:pt idx="57157">
                  <c:v>-9.1821743388834491</c:v>
                </c:pt>
                <c:pt idx="57158">
                  <c:v>-11.018609206660138</c:v>
                </c:pt>
                <c:pt idx="57159">
                  <c:v>-10.406464250734574</c:v>
                </c:pt>
                <c:pt idx="57160">
                  <c:v>-11.018609206660138</c:v>
                </c:pt>
                <c:pt idx="57161">
                  <c:v>-10.406464250734574</c:v>
                </c:pt>
                <c:pt idx="57162">
                  <c:v>-10.406464250734574</c:v>
                </c:pt>
                <c:pt idx="57163">
                  <c:v>-11.630754162585701</c:v>
                </c:pt>
                <c:pt idx="57164">
                  <c:v>-10.100391772771793</c:v>
                </c:pt>
                <c:pt idx="57165">
                  <c:v>-8.8761018609206666</c:v>
                </c:pt>
                <c:pt idx="57166">
                  <c:v>-10.712536728697357</c:v>
                </c:pt>
                <c:pt idx="57167">
                  <c:v>-10.712536728697357</c:v>
                </c:pt>
                <c:pt idx="57168">
                  <c:v>-10.406464250734574</c:v>
                </c:pt>
                <c:pt idx="57169">
                  <c:v>-10.406464250734574</c:v>
                </c:pt>
                <c:pt idx="57170">
                  <c:v>-11.018609206660138</c:v>
                </c:pt>
                <c:pt idx="57171">
                  <c:v>-10.406464250734574</c:v>
                </c:pt>
                <c:pt idx="57172">
                  <c:v>-11.630754162585701</c:v>
                </c:pt>
                <c:pt idx="57173">
                  <c:v>-13.773261508325172</c:v>
                </c:pt>
                <c:pt idx="57174">
                  <c:v>-12.548971596474045</c:v>
                </c:pt>
                <c:pt idx="57175">
                  <c:v>-10.406464250734574</c:v>
                </c:pt>
                <c:pt idx="57176">
                  <c:v>-10.712536728697357</c:v>
                </c:pt>
                <c:pt idx="57177">
                  <c:v>-11.936826640548482</c:v>
                </c:pt>
                <c:pt idx="57178">
                  <c:v>-13.161116552399609</c:v>
                </c:pt>
                <c:pt idx="57179">
                  <c:v>-11.018609206660138</c:v>
                </c:pt>
                <c:pt idx="57180">
                  <c:v>-11.018609206660138</c:v>
                </c:pt>
                <c:pt idx="57181">
                  <c:v>-9.7943192948090125</c:v>
                </c:pt>
                <c:pt idx="57182">
                  <c:v>-11.018609206660138</c:v>
                </c:pt>
                <c:pt idx="57183">
                  <c:v>-10.406464250734574</c:v>
                </c:pt>
                <c:pt idx="57184">
                  <c:v>-9.1821743388834491</c:v>
                </c:pt>
                <c:pt idx="57185">
                  <c:v>-11.32468168462292</c:v>
                </c:pt>
                <c:pt idx="57186">
                  <c:v>-9.7943192948090125</c:v>
                </c:pt>
                <c:pt idx="57187">
                  <c:v>-8.8761018609206666</c:v>
                </c:pt>
                <c:pt idx="57188">
                  <c:v>-7.3457394711067581</c:v>
                </c:pt>
                <c:pt idx="57189">
                  <c:v>-7.9578844270323223</c:v>
                </c:pt>
                <c:pt idx="57190">
                  <c:v>-8.570029382957884</c:v>
                </c:pt>
                <c:pt idx="57191">
                  <c:v>-6.7335945151811956</c:v>
                </c:pt>
                <c:pt idx="57192">
                  <c:v>-7.6518119490695398</c:v>
                </c:pt>
                <c:pt idx="57193">
                  <c:v>-7.0396669931439764</c:v>
                </c:pt>
                <c:pt idx="57194">
                  <c:v>-10.100391772771793</c:v>
                </c:pt>
                <c:pt idx="57195">
                  <c:v>-8.2639569049951032</c:v>
                </c:pt>
                <c:pt idx="57196">
                  <c:v>-6.1214495592556322</c:v>
                </c:pt>
                <c:pt idx="57197">
                  <c:v>-7.9578844270323223</c:v>
                </c:pt>
                <c:pt idx="57198">
                  <c:v>-10.406464250734574</c:v>
                </c:pt>
                <c:pt idx="57199">
                  <c:v>-10.100391772771793</c:v>
                </c:pt>
                <c:pt idx="57200">
                  <c:v>-14.385406464250735</c:v>
                </c:pt>
                <c:pt idx="57201">
                  <c:v>-14.079333986287953</c:v>
                </c:pt>
                <c:pt idx="57202">
                  <c:v>-13.773261508325172</c:v>
                </c:pt>
                <c:pt idx="57203">
                  <c:v>-11.630754162585701</c:v>
                </c:pt>
                <c:pt idx="57204">
                  <c:v>-8.8761018609206666</c:v>
                </c:pt>
                <c:pt idx="57205">
                  <c:v>-11.630754162585701</c:v>
                </c:pt>
                <c:pt idx="57206">
                  <c:v>-11.018609206660138</c:v>
                </c:pt>
                <c:pt idx="57207">
                  <c:v>-8.570029382957884</c:v>
                </c:pt>
                <c:pt idx="57208">
                  <c:v>-10.406464250734574</c:v>
                </c:pt>
                <c:pt idx="57209">
                  <c:v>-11.32468168462292</c:v>
                </c:pt>
                <c:pt idx="57210">
                  <c:v>-11.018609206660138</c:v>
                </c:pt>
                <c:pt idx="57211">
                  <c:v>-10.100391772771793</c:v>
                </c:pt>
                <c:pt idx="57212">
                  <c:v>-8.570029382957884</c:v>
                </c:pt>
                <c:pt idx="57213">
                  <c:v>-10.712536728697357</c:v>
                </c:pt>
                <c:pt idx="57214">
                  <c:v>-8.570029382957884</c:v>
                </c:pt>
                <c:pt idx="57215">
                  <c:v>-11.32468168462292</c:v>
                </c:pt>
                <c:pt idx="57216">
                  <c:v>-11.936826640548482</c:v>
                </c:pt>
                <c:pt idx="57217">
                  <c:v>-11.936826640548482</c:v>
                </c:pt>
                <c:pt idx="57218">
                  <c:v>-12.242899118511264</c:v>
                </c:pt>
                <c:pt idx="57219">
                  <c:v>-12.242899118511264</c:v>
                </c:pt>
                <c:pt idx="57220">
                  <c:v>-11.018609206660138</c:v>
                </c:pt>
                <c:pt idx="57221">
                  <c:v>-11.936826640548482</c:v>
                </c:pt>
                <c:pt idx="57222">
                  <c:v>-12.548971596474045</c:v>
                </c:pt>
                <c:pt idx="57223">
                  <c:v>-10.406464250734574</c:v>
                </c:pt>
                <c:pt idx="57224">
                  <c:v>-10.406464250734574</c:v>
                </c:pt>
                <c:pt idx="57225">
                  <c:v>-11.630754162585701</c:v>
                </c:pt>
                <c:pt idx="57226">
                  <c:v>-10.712536728697357</c:v>
                </c:pt>
                <c:pt idx="57227">
                  <c:v>-13.773261508325172</c:v>
                </c:pt>
                <c:pt idx="57228">
                  <c:v>-11.32468168462292</c:v>
                </c:pt>
                <c:pt idx="57229">
                  <c:v>-9.1821743388834491</c:v>
                </c:pt>
                <c:pt idx="57230">
                  <c:v>-9.7943192948090125</c:v>
                </c:pt>
                <c:pt idx="57231">
                  <c:v>-7.0396669931439764</c:v>
                </c:pt>
                <c:pt idx="57232">
                  <c:v>-6.4275220372184139</c:v>
                </c:pt>
                <c:pt idx="57233">
                  <c:v>-10.712536728697357</c:v>
                </c:pt>
                <c:pt idx="57234">
                  <c:v>-13.467189030362391</c:v>
                </c:pt>
                <c:pt idx="57235">
                  <c:v>-10.406464250734574</c:v>
                </c:pt>
                <c:pt idx="57236">
                  <c:v>-9.1821743388834491</c:v>
                </c:pt>
                <c:pt idx="57237">
                  <c:v>-10.712536728697357</c:v>
                </c:pt>
                <c:pt idx="57238">
                  <c:v>-12.242899118511264</c:v>
                </c:pt>
                <c:pt idx="57239">
                  <c:v>-10.406464250734574</c:v>
                </c:pt>
                <c:pt idx="57240">
                  <c:v>-10.712536728697357</c:v>
                </c:pt>
                <c:pt idx="57241">
                  <c:v>-8.8761018609206666</c:v>
                </c:pt>
                <c:pt idx="57242">
                  <c:v>-7.9578844270323223</c:v>
                </c:pt>
                <c:pt idx="57243">
                  <c:v>-9.1821743388834491</c:v>
                </c:pt>
                <c:pt idx="57244">
                  <c:v>-3.3667972575905978</c:v>
                </c:pt>
                <c:pt idx="57245">
                  <c:v>-6.1214495592556322</c:v>
                </c:pt>
                <c:pt idx="57246">
                  <c:v>-7.9578844270323223</c:v>
                </c:pt>
                <c:pt idx="57247">
                  <c:v>-10.100391772771793</c:v>
                </c:pt>
                <c:pt idx="57248">
                  <c:v>-6.1214495592556322</c:v>
                </c:pt>
                <c:pt idx="57249">
                  <c:v>-5.2032321253672871</c:v>
                </c:pt>
                <c:pt idx="57250">
                  <c:v>-7.6518119490695398</c:v>
                </c:pt>
                <c:pt idx="57251">
                  <c:v>-7.0396669931439764</c:v>
                </c:pt>
                <c:pt idx="57252">
                  <c:v>-7.9578844270323223</c:v>
                </c:pt>
                <c:pt idx="57253">
                  <c:v>-6.1214495592556322</c:v>
                </c:pt>
                <c:pt idx="57254">
                  <c:v>-7.9578844270323223</c:v>
                </c:pt>
                <c:pt idx="57255">
                  <c:v>-9.7943192948090125</c:v>
                </c:pt>
                <c:pt idx="57256">
                  <c:v>-6.7335945151811956</c:v>
                </c:pt>
                <c:pt idx="57257">
                  <c:v>-8.570029382957884</c:v>
                </c:pt>
                <c:pt idx="57258">
                  <c:v>-5.5093046033300688</c:v>
                </c:pt>
                <c:pt idx="57259">
                  <c:v>-3.9789422135161612</c:v>
                </c:pt>
                <c:pt idx="57260">
                  <c:v>-3.3667972575905978</c:v>
                </c:pt>
                <c:pt idx="57261">
                  <c:v>-5.8153770812928505</c:v>
                </c:pt>
                <c:pt idx="57262">
                  <c:v>-6.4275220372184139</c:v>
                </c:pt>
                <c:pt idx="57263">
                  <c:v>-5.5093046033300688</c:v>
                </c:pt>
                <c:pt idx="57264">
                  <c:v>-8.8761018609206666</c:v>
                </c:pt>
                <c:pt idx="57265">
                  <c:v>-9.1821743388834491</c:v>
                </c:pt>
                <c:pt idx="57266">
                  <c:v>-10.712536728697357</c:v>
                </c:pt>
                <c:pt idx="57267">
                  <c:v>-11.018609206660138</c:v>
                </c:pt>
                <c:pt idx="57268">
                  <c:v>-10.712536728697357</c:v>
                </c:pt>
                <c:pt idx="57269">
                  <c:v>-10.406464250734574</c:v>
                </c:pt>
                <c:pt idx="57270">
                  <c:v>-9.1821743388834491</c:v>
                </c:pt>
                <c:pt idx="57271">
                  <c:v>-12.242899118511264</c:v>
                </c:pt>
                <c:pt idx="57272">
                  <c:v>-10.100391772771793</c:v>
                </c:pt>
                <c:pt idx="57273">
                  <c:v>-8.570029382957884</c:v>
                </c:pt>
                <c:pt idx="57274">
                  <c:v>-10.100391772771793</c:v>
                </c:pt>
                <c:pt idx="57275">
                  <c:v>-14.9975514201763</c:v>
                </c:pt>
                <c:pt idx="57276">
                  <c:v>-17.140058765915768</c:v>
                </c:pt>
                <c:pt idx="57277">
                  <c:v>-17.140058765915768</c:v>
                </c:pt>
                <c:pt idx="57278">
                  <c:v>-13.467189030362391</c:v>
                </c:pt>
                <c:pt idx="57279">
                  <c:v>-12.242899118511264</c:v>
                </c:pt>
                <c:pt idx="57280">
                  <c:v>-13.467189030362391</c:v>
                </c:pt>
                <c:pt idx="57281">
                  <c:v>-12.855044074436828</c:v>
                </c:pt>
                <c:pt idx="57282">
                  <c:v>-10.406464250734574</c:v>
                </c:pt>
                <c:pt idx="57283">
                  <c:v>-10.100391772771793</c:v>
                </c:pt>
                <c:pt idx="57284">
                  <c:v>-8.2639569049951032</c:v>
                </c:pt>
                <c:pt idx="57285">
                  <c:v>-12.855044074436828</c:v>
                </c:pt>
                <c:pt idx="57286">
                  <c:v>-18.670421155729677</c:v>
                </c:pt>
                <c:pt idx="57287">
                  <c:v>-18.670421155729677</c:v>
                </c:pt>
                <c:pt idx="57288">
                  <c:v>-14.691478942213516</c:v>
                </c:pt>
                <c:pt idx="57289">
                  <c:v>-14.9975514201763</c:v>
                </c:pt>
                <c:pt idx="57290">
                  <c:v>-11.018609206660138</c:v>
                </c:pt>
                <c:pt idx="57291">
                  <c:v>-10.100391772771793</c:v>
                </c:pt>
                <c:pt idx="57292">
                  <c:v>-10.406464250734574</c:v>
                </c:pt>
                <c:pt idx="57293">
                  <c:v>-8.570029382957884</c:v>
                </c:pt>
                <c:pt idx="57294">
                  <c:v>-12.548971596474045</c:v>
                </c:pt>
                <c:pt idx="57295">
                  <c:v>-9.7943192948090125</c:v>
                </c:pt>
                <c:pt idx="57296">
                  <c:v>-11.018609206660138</c:v>
                </c:pt>
                <c:pt idx="57297">
                  <c:v>-8.2639569049951032</c:v>
                </c:pt>
                <c:pt idx="57298">
                  <c:v>-7.9578844270323223</c:v>
                </c:pt>
                <c:pt idx="57299">
                  <c:v>-12.242899118511264</c:v>
                </c:pt>
                <c:pt idx="57300">
                  <c:v>-11.018609206660138</c:v>
                </c:pt>
                <c:pt idx="57301">
                  <c:v>-10.712536728697357</c:v>
                </c:pt>
                <c:pt idx="57302">
                  <c:v>-12.548971596474045</c:v>
                </c:pt>
                <c:pt idx="57303">
                  <c:v>-11.018609206660138</c:v>
                </c:pt>
                <c:pt idx="57304">
                  <c:v>-11.32468168462292</c:v>
                </c:pt>
                <c:pt idx="57305">
                  <c:v>-8.8761018609206666</c:v>
                </c:pt>
                <c:pt idx="57306">
                  <c:v>-8.2639569049951032</c:v>
                </c:pt>
                <c:pt idx="57307">
                  <c:v>-8.570029382957884</c:v>
                </c:pt>
                <c:pt idx="57308">
                  <c:v>-11.018609206660138</c:v>
                </c:pt>
                <c:pt idx="57309">
                  <c:v>-10.712536728697357</c:v>
                </c:pt>
                <c:pt idx="57310">
                  <c:v>-9.7943192948090125</c:v>
                </c:pt>
                <c:pt idx="57311">
                  <c:v>-7.9578844270323223</c:v>
                </c:pt>
                <c:pt idx="57312">
                  <c:v>-6.1214495592556322</c:v>
                </c:pt>
                <c:pt idx="57313">
                  <c:v>-6.7335945151811956</c:v>
                </c:pt>
                <c:pt idx="57314">
                  <c:v>-6.7335945151811956</c:v>
                </c:pt>
                <c:pt idx="57315">
                  <c:v>-7.9578844270323223</c:v>
                </c:pt>
                <c:pt idx="57316">
                  <c:v>-10.712536728697357</c:v>
                </c:pt>
                <c:pt idx="57317">
                  <c:v>-7.9578844270323223</c:v>
                </c:pt>
                <c:pt idx="57318">
                  <c:v>-7.3457394711067581</c:v>
                </c:pt>
                <c:pt idx="57319">
                  <c:v>-10.100391772771793</c:v>
                </c:pt>
                <c:pt idx="57320">
                  <c:v>-9.1821743388834491</c:v>
                </c:pt>
                <c:pt idx="57321">
                  <c:v>-8.2639569049951032</c:v>
                </c:pt>
                <c:pt idx="57322">
                  <c:v>-10.712536728697357</c:v>
                </c:pt>
                <c:pt idx="57323">
                  <c:v>-13.467189030362391</c:v>
                </c:pt>
                <c:pt idx="57324">
                  <c:v>-12.242899118511264</c:v>
                </c:pt>
                <c:pt idx="57325">
                  <c:v>-14.385406464250735</c:v>
                </c:pt>
                <c:pt idx="57326">
                  <c:v>-9.1821743388834491</c:v>
                </c:pt>
                <c:pt idx="57327">
                  <c:v>-11.32468168462292</c:v>
                </c:pt>
                <c:pt idx="57328">
                  <c:v>-9.1821743388834491</c:v>
                </c:pt>
                <c:pt idx="57329">
                  <c:v>-13.161116552399609</c:v>
                </c:pt>
                <c:pt idx="57330">
                  <c:v>-8.8761018609206666</c:v>
                </c:pt>
                <c:pt idx="57331">
                  <c:v>-10.100391772771793</c:v>
                </c:pt>
                <c:pt idx="57332">
                  <c:v>-8.2639569049951032</c:v>
                </c:pt>
                <c:pt idx="57333">
                  <c:v>-8.8761018609206666</c:v>
                </c:pt>
                <c:pt idx="57334">
                  <c:v>-10.100391772771793</c:v>
                </c:pt>
                <c:pt idx="57335">
                  <c:v>-8.2639569049951032</c:v>
                </c:pt>
                <c:pt idx="57336">
                  <c:v>-10.406464250734574</c:v>
                </c:pt>
                <c:pt idx="57337">
                  <c:v>-8.8761018609206666</c:v>
                </c:pt>
                <c:pt idx="57338">
                  <c:v>-10.406464250734574</c:v>
                </c:pt>
                <c:pt idx="57339">
                  <c:v>-9.1821743388834491</c:v>
                </c:pt>
                <c:pt idx="57340">
                  <c:v>-9.1821743388834491</c:v>
                </c:pt>
                <c:pt idx="57341">
                  <c:v>-7.9578844270323223</c:v>
                </c:pt>
                <c:pt idx="57342">
                  <c:v>-10.406464250734574</c:v>
                </c:pt>
                <c:pt idx="57343">
                  <c:v>-7.9578844270323223</c:v>
                </c:pt>
                <c:pt idx="57344">
                  <c:v>-6.7335945151811956</c:v>
                </c:pt>
                <c:pt idx="57345">
                  <c:v>-9.1821743388834491</c:v>
                </c:pt>
                <c:pt idx="57346">
                  <c:v>-7.6518119490695398</c:v>
                </c:pt>
                <c:pt idx="57347">
                  <c:v>-6.7335945151811956</c:v>
                </c:pt>
                <c:pt idx="57348">
                  <c:v>-7.9578844270323223</c:v>
                </c:pt>
                <c:pt idx="57349">
                  <c:v>-6.4275220372184139</c:v>
                </c:pt>
                <c:pt idx="57350">
                  <c:v>-7.3457394711067581</c:v>
                </c:pt>
                <c:pt idx="57351">
                  <c:v>-8.2639569049951032</c:v>
                </c:pt>
                <c:pt idx="57352">
                  <c:v>-7.3457394711067581</c:v>
                </c:pt>
                <c:pt idx="57353">
                  <c:v>-10.406464250734574</c:v>
                </c:pt>
                <c:pt idx="57354">
                  <c:v>-6.7335945151811956</c:v>
                </c:pt>
                <c:pt idx="57355">
                  <c:v>-7.0396669931439764</c:v>
                </c:pt>
                <c:pt idx="57356">
                  <c:v>-8.2639569049951032</c:v>
                </c:pt>
                <c:pt idx="57357">
                  <c:v>-7.9578844270323223</c:v>
                </c:pt>
                <c:pt idx="57358">
                  <c:v>-10.406464250734574</c:v>
                </c:pt>
                <c:pt idx="57359">
                  <c:v>-10.712536728697357</c:v>
                </c:pt>
                <c:pt idx="57360">
                  <c:v>-11.936826640548482</c:v>
                </c:pt>
                <c:pt idx="57361">
                  <c:v>-10.100391772771793</c:v>
                </c:pt>
                <c:pt idx="57362">
                  <c:v>-7.9578844270323223</c:v>
                </c:pt>
                <c:pt idx="57363">
                  <c:v>-12.242899118511264</c:v>
                </c:pt>
                <c:pt idx="57364">
                  <c:v>-7.0396669931439764</c:v>
                </c:pt>
                <c:pt idx="57365">
                  <c:v>-6.7335945151811956</c:v>
                </c:pt>
                <c:pt idx="57366">
                  <c:v>-10.406464250734574</c:v>
                </c:pt>
                <c:pt idx="57367">
                  <c:v>-11.630754162585701</c:v>
                </c:pt>
                <c:pt idx="57368">
                  <c:v>-8.2639569049951032</c:v>
                </c:pt>
                <c:pt idx="57369">
                  <c:v>-13.773261508325172</c:v>
                </c:pt>
                <c:pt idx="57370">
                  <c:v>-13.161116552399609</c:v>
                </c:pt>
                <c:pt idx="57371">
                  <c:v>-12.242899118511264</c:v>
                </c:pt>
                <c:pt idx="57372">
                  <c:v>-12.548971596474045</c:v>
                </c:pt>
                <c:pt idx="57373">
                  <c:v>-11.936826640548482</c:v>
                </c:pt>
                <c:pt idx="57374">
                  <c:v>-13.467189030362391</c:v>
                </c:pt>
                <c:pt idx="57375">
                  <c:v>-12.242899118511264</c:v>
                </c:pt>
                <c:pt idx="57376">
                  <c:v>-8.8761018609206666</c:v>
                </c:pt>
                <c:pt idx="57377">
                  <c:v>-13.467189030362391</c:v>
                </c:pt>
                <c:pt idx="57378">
                  <c:v>-13.467189030362391</c:v>
                </c:pt>
                <c:pt idx="57379">
                  <c:v>-14.079333986287953</c:v>
                </c:pt>
                <c:pt idx="57380">
                  <c:v>-14.079333986287953</c:v>
                </c:pt>
                <c:pt idx="57381">
                  <c:v>-14.079333986287953</c:v>
                </c:pt>
                <c:pt idx="57382">
                  <c:v>-12.242899118511264</c:v>
                </c:pt>
                <c:pt idx="57383">
                  <c:v>-15.915768854064645</c:v>
                </c:pt>
                <c:pt idx="57384">
                  <c:v>-14.385406464250735</c:v>
                </c:pt>
                <c:pt idx="57385">
                  <c:v>-12.855044074436828</c:v>
                </c:pt>
                <c:pt idx="57386">
                  <c:v>-12.548971596474045</c:v>
                </c:pt>
                <c:pt idx="57387">
                  <c:v>-12.548971596474045</c:v>
                </c:pt>
                <c:pt idx="57388">
                  <c:v>-12.855044074436828</c:v>
                </c:pt>
                <c:pt idx="57389">
                  <c:v>-14.691478942213516</c:v>
                </c:pt>
                <c:pt idx="57390">
                  <c:v>-14.691478942213516</c:v>
                </c:pt>
                <c:pt idx="57391">
                  <c:v>-15.915768854064645</c:v>
                </c:pt>
                <c:pt idx="57392">
                  <c:v>-13.773261508325172</c:v>
                </c:pt>
                <c:pt idx="57393">
                  <c:v>-12.855044074436828</c:v>
                </c:pt>
                <c:pt idx="57394">
                  <c:v>-12.242899118511264</c:v>
                </c:pt>
                <c:pt idx="57395">
                  <c:v>-9.1821743388834491</c:v>
                </c:pt>
                <c:pt idx="57396">
                  <c:v>-10.100391772771793</c:v>
                </c:pt>
                <c:pt idx="57397">
                  <c:v>-11.630754162585701</c:v>
                </c:pt>
                <c:pt idx="57398">
                  <c:v>-9.1821743388834491</c:v>
                </c:pt>
                <c:pt idx="57399">
                  <c:v>-11.630754162585701</c:v>
                </c:pt>
                <c:pt idx="57400">
                  <c:v>-10.712536728697357</c:v>
                </c:pt>
                <c:pt idx="57401">
                  <c:v>-10.406464250734574</c:v>
                </c:pt>
                <c:pt idx="57402">
                  <c:v>-12.548971596474045</c:v>
                </c:pt>
                <c:pt idx="57403">
                  <c:v>-12.242899118511264</c:v>
                </c:pt>
                <c:pt idx="57404">
                  <c:v>-8.8761018609206666</c:v>
                </c:pt>
                <c:pt idx="57405">
                  <c:v>-10.406464250734574</c:v>
                </c:pt>
                <c:pt idx="57406">
                  <c:v>-10.406464250734574</c:v>
                </c:pt>
                <c:pt idx="57407">
                  <c:v>-11.018609206660138</c:v>
                </c:pt>
                <c:pt idx="57408">
                  <c:v>-12.855044074436828</c:v>
                </c:pt>
                <c:pt idx="57409">
                  <c:v>-10.712536728697357</c:v>
                </c:pt>
                <c:pt idx="57410">
                  <c:v>-9.1821743388834491</c:v>
                </c:pt>
                <c:pt idx="57411">
                  <c:v>-11.018609206660138</c:v>
                </c:pt>
                <c:pt idx="57412">
                  <c:v>-10.100391772771793</c:v>
                </c:pt>
                <c:pt idx="57413">
                  <c:v>-12.855044074436828</c:v>
                </c:pt>
                <c:pt idx="57414">
                  <c:v>-10.406464250734574</c:v>
                </c:pt>
                <c:pt idx="57415">
                  <c:v>-12.548971596474045</c:v>
                </c:pt>
                <c:pt idx="57416">
                  <c:v>-11.936826640548482</c:v>
                </c:pt>
                <c:pt idx="57417">
                  <c:v>-8.8761018609206666</c:v>
                </c:pt>
                <c:pt idx="57418">
                  <c:v>-9.7943192948090125</c:v>
                </c:pt>
                <c:pt idx="57419">
                  <c:v>-9.1821743388834491</c:v>
                </c:pt>
                <c:pt idx="57420">
                  <c:v>-11.32468168462292</c:v>
                </c:pt>
                <c:pt idx="57421">
                  <c:v>-10.100391772771793</c:v>
                </c:pt>
                <c:pt idx="57422">
                  <c:v>-11.32468168462292</c:v>
                </c:pt>
                <c:pt idx="57423">
                  <c:v>-10.406464250734574</c:v>
                </c:pt>
                <c:pt idx="57424">
                  <c:v>-10.712536728697357</c:v>
                </c:pt>
                <c:pt idx="57425">
                  <c:v>-9.1821743388834491</c:v>
                </c:pt>
                <c:pt idx="57426">
                  <c:v>-10.712536728697357</c:v>
                </c:pt>
                <c:pt idx="57427">
                  <c:v>-11.018609206660138</c:v>
                </c:pt>
                <c:pt idx="57428">
                  <c:v>-11.936826640548482</c:v>
                </c:pt>
                <c:pt idx="57429">
                  <c:v>-13.467189030362391</c:v>
                </c:pt>
                <c:pt idx="57430">
                  <c:v>-8.2639569049951032</c:v>
                </c:pt>
                <c:pt idx="57431">
                  <c:v>-9.7943192948090125</c:v>
                </c:pt>
                <c:pt idx="57432">
                  <c:v>-10.100391772771793</c:v>
                </c:pt>
                <c:pt idx="57433">
                  <c:v>-7.0396669931439764</c:v>
                </c:pt>
                <c:pt idx="57434">
                  <c:v>-8.570029382957884</c:v>
                </c:pt>
                <c:pt idx="57435">
                  <c:v>-7.9578844270323223</c:v>
                </c:pt>
                <c:pt idx="57436">
                  <c:v>-6.7335945151811956</c:v>
                </c:pt>
                <c:pt idx="57437">
                  <c:v>-5.5093046033300688</c:v>
                </c:pt>
                <c:pt idx="57438">
                  <c:v>-5.8153770812928505</c:v>
                </c:pt>
                <c:pt idx="57439">
                  <c:v>-7.9578844270323223</c:v>
                </c:pt>
                <c:pt idx="57440">
                  <c:v>-8.2639569049951032</c:v>
                </c:pt>
                <c:pt idx="57441">
                  <c:v>-11.32468168462292</c:v>
                </c:pt>
                <c:pt idx="57442">
                  <c:v>-11.32468168462292</c:v>
                </c:pt>
                <c:pt idx="57443">
                  <c:v>-9.7943192948090125</c:v>
                </c:pt>
                <c:pt idx="57444">
                  <c:v>-11.018609206660138</c:v>
                </c:pt>
                <c:pt idx="57445">
                  <c:v>-6.1214495592556322</c:v>
                </c:pt>
                <c:pt idx="57446">
                  <c:v>-10.100391772771793</c:v>
                </c:pt>
                <c:pt idx="57447">
                  <c:v>-8.8761018609206666</c:v>
                </c:pt>
                <c:pt idx="57448">
                  <c:v>-7.9578844270323223</c:v>
                </c:pt>
                <c:pt idx="57449">
                  <c:v>-8.570029382957884</c:v>
                </c:pt>
                <c:pt idx="57450">
                  <c:v>-8.2639569049951032</c:v>
                </c:pt>
                <c:pt idx="57451">
                  <c:v>-8.570029382957884</c:v>
                </c:pt>
                <c:pt idx="57452">
                  <c:v>-7.9578844270323223</c:v>
                </c:pt>
                <c:pt idx="57453">
                  <c:v>-8.2639569049951032</c:v>
                </c:pt>
                <c:pt idx="57454">
                  <c:v>-6.1214495592556322</c:v>
                </c:pt>
                <c:pt idx="57455">
                  <c:v>-9.1821743388834491</c:v>
                </c:pt>
                <c:pt idx="57456">
                  <c:v>-9.1821743388834491</c:v>
                </c:pt>
                <c:pt idx="57457">
                  <c:v>-11.018609206660138</c:v>
                </c:pt>
                <c:pt idx="57458">
                  <c:v>-11.018609206660138</c:v>
                </c:pt>
                <c:pt idx="57459">
                  <c:v>-15.915768854064645</c:v>
                </c:pt>
                <c:pt idx="57460">
                  <c:v>-12.548971596474045</c:v>
                </c:pt>
                <c:pt idx="57461">
                  <c:v>-11.936826640548482</c:v>
                </c:pt>
                <c:pt idx="57462">
                  <c:v>-10.406464250734574</c:v>
                </c:pt>
                <c:pt idx="57463">
                  <c:v>-11.018609206660138</c:v>
                </c:pt>
                <c:pt idx="57464">
                  <c:v>-10.712536728697357</c:v>
                </c:pt>
                <c:pt idx="57465">
                  <c:v>-11.630754162585701</c:v>
                </c:pt>
                <c:pt idx="57466">
                  <c:v>-14.079333986287953</c:v>
                </c:pt>
                <c:pt idx="57467">
                  <c:v>-18.364348677766898</c:v>
                </c:pt>
                <c:pt idx="57468">
                  <c:v>-20.506953966699317</c:v>
                </c:pt>
                <c:pt idx="57469">
                  <c:v>-15.60969637610186</c:v>
                </c:pt>
                <c:pt idx="57470">
                  <c:v>-14.9975514201763</c:v>
                </c:pt>
                <c:pt idx="57471">
                  <c:v>-14.691478942213516</c:v>
                </c:pt>
                <c:pt idx="57472">
                  <c:v>-13.773261508325172</c:v>
                </c:pt>
                <c:pt idx="57473">
                  <c:v>-18.364348677766898</c:v>
                </c:pt>
                <c:pt idx="57474">
                  <c:v>-15.60969637610186</c:v>
                </c:pt>
                <c:pt idx="57475">
                  <c:v>-14.691478942213516</c:v>
                </c:pt>
                <c:pt idx="57476">
                  <c:v>-11.936826640548482</c:v>
                </c:pt>
                <c:pt idx="57477">
                  <c:v>-13.467189030362391</c:v>
                </c:pt>
                <c:pt idx="57478">
                  <c:v>-14.9975514201763</c:v>
                </c:pt>
                <c:pt idx="57479">
                  <c:v>-12.242899118511264</c:v>
                </c:pt>
                <c:pt idx="57480">
                  <c:v>-7.6518119490695398</c:v>
                </c:pt>
                <c:pt idx="57481">
                  <c:v>-8.8761018609206666</c:v>
                </c:pt>
                <c:pt idx="57482">
                  <c:v>-13.161116552399609</c:v>
                </c:pt>
                <c:pt idx="57483">
                  <c:v>-14.079333986287953</c:v>
                </c:pt>
                <c:pt idx="57484">
                  <c:v>-12.548971596474045</c:v>
                </c:pt>
                <c:pt idx="57485">
                  <c:v>-11.630754162585701</c:v>
                </c:pt>
                <c:pt idx="57486">
                  <c:v>-12.855044074436828</c:v>
                </c:pt>
                <c:pt idx="57487">
                  <c:v>-12.242899118511264</c:v>
                </c:pt>
                <c:pt idx="57488">
                  <c:v>-13.773261508325172</c:v>
                </c:pt>
                <c:pt idx="57489">
                  <c:v>-12.548971596474045</c:v>
                </c:pt>
                <c:pt idx="57490">
                  <c:v>-10.100391772771793</c:v>
                </c:pt>
                <c:pt idx="57491">
                  <c:v>-11.018609206660138</c:v>
                </c:pt>
                <c:pt idx="57492">
                  <c:v>-10.100391772771793</c:v>
                </c:pt>
                <c:pt idx="57493">
                  <c:v>-11.630754162585701</c:v>
                </c:pt>
                <c:pt idx="57494">
                  <c:v>-12.548971596474045</c:v>
                </c:pt>
                <c:pt idx="57495">
                  <c:v>-11.936826640548482</c:v>
                </c:pt>
                <c:pt idx="57496">
                  <c:v>-10.712536728697357</c:v>
                </c:pt>
                <c:pt idx="57497">
                  <c:v>-11.936826640548482</c:v>
                </c:pt>
                <c:pt idx="57498">
                  <c:v>-11.936826640548482</c:v>
                </c:pt>
                <c:pt idx="57499">
                  <c:v>-9.7943192948090125</c:v>
                </c:pt>
                <c:pt idx="57500">
                  <c:v>-9.1821743388834491</c:v>
                </c:pt>
                <c:pt idx="57501">
                  <c:v>-6.1214495592556322</c:v>
                </c:pt>
                <c:pt idx="57502">
                  <c:v>-9.1821743388834491</c:v>
                </c:pt>
                <c:pt idx="57503">
                  <c:v>-11.018609206660138</c:v>
                </c:pt>
                <c:pt idx="57504">
                  <c:v>-12.855044074436828</c:v>
                </c:pt>
                <c:pt idx="57505">
                  <c:v>-13.467189030362391</c:v>
                </c:pt>
                <c:pt idx="57506">
                  <c:v>-12.548971596474045</c:v>
                </c:pt>
                <c:pt idx="57507">
                  <c:v>-11.936826640548482</c:v>
                </c:pt>
                <c:pt idx="57508">
                  <c:v>-11.32468168462292</c:v>
                </c:pt>
                <c:pt idx="57509">
                  <c:v>-10.712536728697357</c:v>
                </c:pt>
                <c:pt idx="57510">
                  <c:v>-10.712536728697357</c:v>
                </c:pt>
                <c:pt idx="57511">
                  <c:v>-11.630754162585701</c:v>
                </c:pt>
                <c:pt idx="57512">
                  <c:v>-8.570029382957884</c:v>
                </c:pt>
                <c:pt idx="57513">
                  <c:v>-6.7335945151811956</c:v>
                </c:pt>
                <c:pt idx="57514">
                  <c:v>-7.0396669931439764</c:v>
                </c:pt>
                <c:pt idx="57515">
                  <c:v>-10.406464250734574</c:v>
                </c:pt>
                <c:pt idx="57516">
                  <c:v>-8.2639569049951032</c:v>
                </c:pt>
                <c:pt idx="57517">
                  <c:v>-6.7335945151811956</c:v>
                </c:pt>
                <c:pt idx="57518">
                  <c:v>-8.8761018609206666</c:v>
                </c:pt>
                <c:pt idx="57519">
                  <c:v>-11.630754162585701</c:v>
                </c:pt>
                <c:pt idx="57520">
                  <c:v>-11.936826640548482</c:v>
                </c:pt>
                <c:pt idx="57521">
                  <c:v>-12.855044074436828</c:v>
                </c:pt>
                <c:pt idx="57522">
                  <c:v>-11.936826640548482</c:v>
                </c:pt>
                <c:pt idx="57523">
                  <c:v>-11.936826640548482</c:v>
                </c:pt>
                <c:pt idx="57524">
                  <c:v>-12.548971596474045</c:v>
                </c:pt>
                <c:pt idx="57525">
                  <c:v>-12.242899118511264</c:v>
                </c:pt>
                <c:pt idx="57526">
                  <c:v>-12.242899118511264</c:v>
                </c:pt>
                <c:pt idx="57527">
                  <c:v>-10.712536728697357</c:v>
                </c:pt>
                <c:pt idx="57528">
                  <c:v>-12.242899118511264</c:v>
                </c:pt>
                <c:pt idx="57529">
                  <c:v>-14.691478942213516</c:v>
                </c:pt>
                <c:pt idx="57530">
                  <c:v>-10.406464250734574</c:v>
                </c:pt>
                <c:pt idx="57531">
                  <c:v>-12.548971596474045</c:v>
                </c:pt>
                <c:pt idx="57532">
                  <c:v>-11.630754162585701</c:v>
                </c:pt>
                <c:pt idx="57533">
                  <c:v>-11.936826640548482</c:v>
                </c:pt>
                <c:pt idx="57534">
                  <c:v>-13.467189030362391</c:v>
                </c:pt>
                <c:pt idx="57535">
                  <c:v>-13.161116552399609</c:v>
                </c:pt>
                <c:pt idx="57536">
                  <c:v>-10.406464250734574</c:v>
                </c:pt>
                <c:pt idx="57537">
                  <c:v>-12.855044074436828</c:v>
                </c:pt>
                <c:pt idx="57538">
                  <c:v>-12.855044074436828</c:v>
                </c:pt>
                <c:pt idx="57539">
                  <c:v>-11.32468168462292</c:v>
                </c:pt>
                <c:pt idx="57540">
                  <c:v>-14.9975514201763</c:v>
                </c:pt>
                <c:pt idx="57541">
                  <c:v>-18.364348677766898</c:v>
                </c:pt>
                <c:pt idx="57542">
                  <c:v>-16.527913809990206</c:v>
                </c:pt>
                <c:pt idx="57543">
                  <c:v>-14.9975514201763</c:v>
                </c:pt>
                <c:pt idx="57544">
                  <c:v>-11.936826640548482</c:v>
                </c:pt>
                <c:pt idx="57545">
                  <c:v>-12.855044074436828</c:v>
                </c:pt>
                <c:pt idx="57546">
                  <c:v>-14.385406464250735</c:v>
                </c:pt>
                <c:pt idx="57547">
                  <c:v>-14.079333986287953</c:v>
                </c:pt>
                <c:pt idx="57548">
                  <c:v>-14.691478942213516</c:v>
                </c:pt>
                <c:pt idx="57549">
                  <c:v>-13.773261508325172</c:v>
                </c:pt>
                <c:pt idx="57550">
                  <c:v>-17.140058765915768</c:v>
                </c:pt>
                <c:pt idx="57551">
                  <c:v>-16.527913809990206</c:v>
                </c:pt>
                <c:pt idx="57552">
                  <c:v>-14.9975514201763</c:v>
                </c:pt>
                <c:pt idx="57553">
                  <c:v>-14.079333986287953</c:v>
                </c:pt>
                <c:pt idx="57554">
                  <c:v>-12.548971596474045</c:v>
                </c:pt>
                <c:pt idx="57555">
                  <c:v>-13.161116552399609</c:v>
                </c:pt>
                <c:pt idx="57556">
                  <c:v>-12.548971596474045</c:v>
                </c:pt>
                <c:pt idx="57557">
                  <c:v>-17.140058765915768</c:v>
                </c:pt>
                <c:pt idx="57558">
                  <c:v>-16.833986287952989</c:v>
                </c:pt>
                <c:pt idx="57559">
                  <c:v>-14.9975514201763</c:v>
                </c:pt>
                <c:pt idx="57560">
                  <c:v>-15.60969637610186</c:v>
                </c:pt>
                <c:pt idx="57561">
                  <c:v>-13.467189030362391</c:v>
                </c:pt>
                <c:pt idx="57562">
                  <c:v>-14.691478942213516</c:v>
                </c:pt>
                <c:pt idx="57563">
                  <c:v>-13.467189030362391</c:v>
                </c:pt>
                <c:pt idx="57564">
                  <c:v>-11.936826640548482</c:v>
                </c:pt>
                <c:pt idx="57565">
                  <c:v>-10.712536728697357</c:v>
                </c:pt>
                <c:pt idx="57566">
                  <c:v>-9.1821743388834491</c:v>
                </c:pt>
                <c:pt idx="57567">
                  <c:v>-11.018609206660138</c:v>
                </c:pt>
                <c:pt idx="57568">
                  <c:v>-9.7943192948090125</c:v>
                </c:pt>
                <c:pt idx="57569">
                  <c:v>-10.406464250734574</c:v>
                </c:pt>
                <c:pt idx="57570">
                  <c:v>-11.018609206660138</c:v>
                </c:pt>
                <c:pt idx="57571">
                  <c:v>-12.242899118511264</c:v>
                </c:pt>
                <c:pt idx="57572">
                  <c:v>-16.527913809990206</c:v>
                </c:pt>
                <c:pt idx="57573">
                  <c:v>-16.527913809990206</c:v>
                </c:pt>
                <c:pt idx="57574">
                  <c:v>-13.467189030362391</c:v>
                </c:pt>
                <c:pt idx="57575">
                  <c:v>-15.60969637610186</c:v>
                </c:pt>
                <c:pt idx="57576">
                  <c:v>-13.161116552399609</c:v>
                </c:pt>
                <c:pt idx="57577">
                  <c:v>-11.936826640548482</c:v>
                </c:pt>
                <c:pt idx="57578">
                  <c:v>-14.9975514201763</c:v>
                </c:pt>
                <c:pt idx="57579">
                  <c:v>-15.30362389813908</c:v>
                </c:pt>
                <c:pt idx="57580">
                  <c:v>-16.833986287952989</c:v>
                </c:pt>
                <c:pt idx="57581">
                  <c:v>-17.140058765915768</c:v>
                </c:pt>
                <c:pt idx="57582">
                  <c:v>-13.161116552399609</c:v>
                </c:pt>
                <c:pt idx="57583">
                  <c:v>-12.242899118511264</c:v>
                </c:pt>
                <c:pt idx="57584">
                  <c:v>-13.467189030362391</c:v>
                </c:pt>
                <c:pt idx="57585">
                  <c:v>-14.9975514201763</c:v>
                </c:pt>
                <c:pt idx="57586">
                  <c:v>-15.915768854064645</c:v>
                </c:pt>
                <c:pt idx="57587">
                  <c:v>-14.691478942213516</c:v>
                </c:pt>
                <c:pt idx="57588">
                  <c:v>-14.385406464250735</c:v>
                </c:pt>
                <c:pt idx="57589">
                  <c:v>-16.527913809990206</c:v>
                </c:pt>
                <c:pt idx="57590">
                  <c:v>-12.855044074436828</c:v>
                </c:pt>
                <c:pt idx="57591">
                  <c:v>-13.161116552399609</c:v>
                </c:pt>
                <c:pt idx="57592">
                  <c:v>-11.32468168462292</c:v>
                </c:pt>
                <c:pt idx="57593">
                  <c:v>-10.712536728697357</c:v>
                </c:pt>
                <c:pt idx="57594">
                  <c:v>-12.548971596474045</c:v>
                </c:pt>
                <c:pt idx="57595">
                  <c:v>-13.467189030362391</c:v>
                </c:pt>
                <c:pt idx="57596">
                  <c:v>-11.936826640548482</c:v>
                </c:pt>
                <c:pt idx="57597">
                  <c:v>-10.712536728697357</c:v>
                </c:pt>
                <c:pt idx="57598">
                  <c:v>-11.936826640548482</c:v>
                </c:pt>
                <c:pt idx="57599">
                  <c:v>-14.691478942213516</c:v>
                </c:pt>
                <c:pt idx="57600">
                  <c:v>-8.570029382957884</c:v>
                </c:pt>
                <c:pt idx="57601">
                  <c:v>-14.079333986287953</c:v>
                </c:pt>
                <c:pt idx="57602">
                  <c:v>-10.712536728697357</c:v>
                </c:pt>
                <c:pt idx="57603">
                  <c:v>-11.630754162585701</c:v>
                </c:pt>
                <c:pt idx="57604">
                  <c:v>-13.161116552399609</c:v>
                </c:pt>
                <c:pt idx="57605">
                  <c:v>-12.548971596474045</c:v>
                </c:pt>
                <c:pt idx="57606">
                  <c:v>-8.2639569049951032</c:v>
                </c:pt>
                <c:pt idx="57607">
                  <c:v>-11.018609206660138</c:v>
                </c:pt>
                <c:pt idx="57608">
                  <c:v>-11.018609206660138</c:v>
                </c:pt>
                <c:pt idx="57609">
                  <c:v>-11.018609206660138</c:v>
                </c:pt>
                <c:pt idx="57610">
                  <c:v>-13.161116552399609</c:v>
                </c:pt>
                <c:pt idx="57611">
                  <c:v>-11.018609206660138</c:v>
                </c:pt>
                <c:pt idx="57612">
                  <c:v>-8.570029382957884</c:v>
                </c:pt>
                <c:pt idx="57613">
                  <c:v>-7.9578844270323223</c:v>
                </c:pt>
                <c:pt idx="57614">
                  <c:v>-11.32468168462292</c:v>
                </c:pt>
                <c:pt idx="57615">
                  <c:v>-13.773261508325172</c:v>
                </c:pt>
                <c:pt idx="57616">
                  <c:v>-14.079333986287953</c:v>
                </c:pt>
                <c:pt idx="57617">
                  <c:v>-12.548971596474045</c:v>
                </c:pt>
                <c:pt idx="57618">
                  <c:v>-13.773261508325172</c:v>
                </c:pt>
                <c:pt idx="57619">
                  <c:v>-12.855044074436828</c:v>
                </c:pt>
                <c:pt idx="57620">
                  <c:v>-14.385406464250735</c:v>
                </c:pt>
                <c:pt idx="57621">
                  <c:v>-13.467189030362391</c:v>
                </c:pt>
                <c:pt idx="57622">
                  <c:v>-11.936826640548482</c:v>
                </c:pt>
                <c:pt idx="57623">
                  <c:v>-14.079333986287953</c:v>
                </c:pt>
                <c:pt idx="57624">
                  <c:v>-10.712536728697357</c:v>
                </c:pt>
                <c:pt idx="57625">
                  <c:v>-14.079333986287953</c:v>
                </c:pt>
                <c:pt idx="57626">
                  <c:v>-12.855044074436828</c:v>
                </c:pt>
                <c:pt idx="57627">
                  <c:v>-13.161116552399609</c:v>
                </c:pt>
                <c:pt idx="57628">
                  <c:v>-9.7943192948090125</c:v>
                </c:pt>
                <c:pt idx="57629">
                  <c:v>-10.712536728697357</c:v>
                </c:pt>
                <c:pt idx="57630">
                  <c:v>-11.32468168462292</c:v>
                </c:pt>
                <c:pt idx="57631">
                  <c:v>-11.936826640548482</c:v>
                </c:pt>
                <c:pt idx="57632">
                  <c:v>-11.32468168462292</c:v>
                </c:pt>
                <c:pt idx="57633">
                  <c:v>-13.161116552399609</c:v>
                </c:pt>
                <c:pt idx="57634">
                  <c:v>-8.8761018609206666</c:v>
                </c:pt>
                <c:pt idx="57635">
                  <c:v>-13.773261508325172</c:v>
                </c:pt>
                <c:pt idx="57636">
                  <c:v>-11.630754162585701</c:v>
                </c:pt>
                <c:pt idx="57637">
                  <c:v>-10.100391772771793</c:v>
                </c:pt>
                <c:pt idx="57638">
                  <c:v>-9.7943192948090125</c:v>
                </c:pt>
                <c:pt idx="57639">
                  <c:v>-11.32468168462292</c:v>
                </c:pt>
                <c:pt idx="57640">
                  <c:v>-11.32468168462292</c:v>
                </c:pt>
                <c:pt idx="57641">
                  <c:v>-11.018609206660138</c:v>
                </c:pt>
                <c:pt idx="57642">
                  <c:v>-6.4275220372184139</c:v>
                </c:pt>
                <c:pt idx="57643">
                  <c:v>-8.8761018609206666</c:v>
                </c:pt>
                <c:pt idx="57644">
                  <c:v>-12.242899118511264</c:v>
                </c:pt>
                <c:pt idx="57645">
                  <c:v>-10.100391772771793</c:v>
                </c:pt>
                <c:pt idx="57646">
                  <c:v>-10.712536728697357</c:v>
                </c:pt>
                <c:pt idx="57647">
                  <c:v>-7.3457394711067581</c:v>
                </c:pt>
                <c:pt idx="57648">
                  <c:v>-10.406464250734574</c:v>
                </c:pt>
                <c:pt idx="57649">
                  <c:v>-10.100391772771793</c:v>
                </c:pt>
                <c:pt idx="57650">
                  <c:v>-11.32468168462292</c:v>
                </c:pt>
                <c:pt idx="57651">
                  <c:v>-8.570029382957884</c:v>
                </c:pt>
                <c:pt idx="57652">
                  <c:v>-9.7943192948090125</c:v>
                </c:pt>
                <c:pt idx="57653">
                  <c:v>-12.242899118511264</c:v>
                </c:pt>
                <c:pt idx="57654">
                  <c:v>-8.570029382957884</c:v>
                </c:pt>
                <c:pt idx="57655">
                  <c:v>-10.100391772771793</c:v>
                </c:pt>
                <c:pt idx="57656">
                  <c:v>-10.712536728697357</c:v>
                </c:pt>
                <c:pt idx="57657">
                  <c:v>-8.570029382957884</c:v>
                </c:pt>
                <c:pt idx="57658">
                  <c:v>-11.32468168462292</c:v>
                </c:pt>
                <c:pt idx="57659">
                  <c:v>-7.9578844270323223</c:v>
                </c:pt>
                <c:pt idx="57660">
                  <c:v>-4.8971596474045063</c:v>
                </c:pt>
                <c:pt idx="57661">
                  <c:v>-5.8153770812928505</c:v>
                </c:pt>
                <c:pt idx="57662">
                  <c:v>-8.8761018609206666</c:v>
                </c:pt>
                <c:pt idx="57663">
                  <c:v>-5.8153770812928505</c:v>
                </c:pt>
                <c:pt idx="57664">
                  <c:v>-10.406464250734574</c:v>
                </c:pt>
                <c:pt idx="57665">
                  <c:v>-8.570029382957884</c:v>
                </c:pt>
                <c:pt idx="57666">
                  <c:v>-11.018609206660138</c:v>
                </c:pt>
                <c:pt idx="57667">
                  <c:v>-11.018609206660138</c:v>
                </c:pt>
                <c:pt idx="57668">
                  <c:v>-11.32468168462292</c:v>
                </c:pt>
                <c:pt idx="57669">
                  <c:v>-10.712536728697357</c:v>
                </c:pt>
                <c:pt idx="57670">
                  <c:v>-12.242899118511264</c:v>
                </c:pt>
                <c:pt idx="57671">
                  <c:v>-11.32468168462292</c:v>
                </c:pt>
                <c:pt idx="57672">
                  <c:v>-10.406464250734574</c:v>
                </c:pt>
                <c:pt idx="57673">
                  <c:v>-8.570029382957884</c:v>
                </c:pt>
                <c:pt idx="57674">
                  <c:v>-6.7335945151811956</c:v>
                </c:pt>
                <c:pt idx="57675">
                  <c:v>-10.406464250734574</c:v>
                </c:pt>
                <c:pt idx="57676">
                  <c:v>-12.855044074436828</c:v>
                </c:pt>
                <c:pt idx="57677">
                  <c:v>-9.7943192948090125</c:v>
                </c:pt>
                <c:pt idx="57678">
                  <c:v>-5.5093046033300688</c:v>
                </c:pt>
                <c:pt idx="57679">
                  <c:v>-7.6518119490695398</c:v>
                </c:pt>
                <c:pt idx="57680">
                  <c:v>-8.570029382957884</c:v>
                </c:pt>
                <c:pt idx="57681">
                  <c:v>-3.9789422135161612</c:v>
                </c:pt>
                <c:pt idx="57682">
                  <c:v>-4.285014691478942</c:v>
                </c:pt>
                <c:pt idx="57683">
                  <c:v>-6.4275220372184139</c:v>
                </c:pt>
                <c:pt idx="57684">
                  <c:v>-6.4275220372184139</c:v>
                </c:pt>
                <c:pt idx="57685">
                  <c:v>-5.2032321253672871</c:v>
                </c:pt>
                <c:pt idx="57686">
                  <c:v>-5.8153770812928505</c:v>
                </c:pt>
                <c:pt idx="57687">
                  <c:v>-11.018609206660138</c:v>
                </c:pt>
                <c:pt idx="57688">
                  <c:v>-9.7943192948090125</c:v>
                </c:pt>
                <c:pt idx="57689">
                  <c:v>-10.406464250734574</c:v>
                </c:pt>
                <c:pt idx="57690">
                  <c:v>-11.018609206660138</c:v>
                </c:pt>
                <c:pt idx="57691">
                  <c:v>-9.7943192948090125</c:v>
                </c:pt>
                <c:pt idx="57692">
                  <c:v>-9.7943192948090125</c:v>
                </c:pt>
                <c:pt idx="57693">
                  <c:v>-8.8761018609206666</c:v>
                </c:pt>
                <c:pt idx="57694">
                  <c:v>-9.7943192948090125</c:v>
                </c:pt>
                <c:pt idx="57695">
                  <c:v>-9.7943192948090125</c:v>
                </c:pt>
                <c:pt idx="57696">
                  <c:v>-13.467189030362391</c:v>
                </c:pt>
                <c:pt idx="57697">
                  <c:v>-12.855044074436828</c:v>
                </c:pt>
                <c:pt idx="57698">
                  <c:v>-10.406464250734574</c:v>
                </c:pt>
                <c:pt idx="57699">
                  <c:v>-9.1821743388834491</c:v>
                </c:pt>
                <c:pt idx="57700">
                  <c:v>-10.406464250734574</c:v>
                </c:pt>
                <c:pt idx="57701">
                  <c:v>-11.936826640548482</c:v>
                </c:pt>
                <c:pt idx="57702">
                  <c:v>-12.548971596474045</c:v>
                </c:pt>
                <c:pt idx="57703">
                  <c:v>-11.630754162585701</c:v>
                </c:pt>
                <c:pt idx="57704">
                  <c:v>-11.936826640548482</c:v>
                </c:pt>
                <c:pt idx="57705">
                  <c:v>-10.100391772771793</c:v>
                </c:pt>
                <c:pt idx="57706">
                  <c:v>-11.018609206660138</c:v>
                </c:pt>
                <c:pt idx="57707">
                  <c:v>-13.467189030362391</c:v>
                </c:pt>
                <c:pt idx="57708">
                  <c:v>-13.773261508325172</c:v>
                </c:pt>
                <c:pt idx="57709">
                  <c:v>-10.100391772771793</c:v>
                </c:pt>
                <c:pt idx="57710">
                  <c:v>-11.32468168462292</c:v>
                </c:pt>
                <c:pt idx="57711">
                  <c:v>-12.855044074436828</c:v>
                </c:pt>
                <c:pt idx="57712">
                  <c:v>-11.630754162585701</c:v>
                </c:pt>
                <c:pt idx="57713">
                  <c:v>-10.712536728697357</c:v>
                </c:pt>
                <c:pt idx="57714">
                  <c:v>-13.467189030362391</c:v>
                </c:pt>
                <c:pt idx="57715">
                  <c:v>-14.691478942213516</c:v>
                </c:pt>
                <c:pt idx="57716">
                  <c:v>-13.467189030362391</c:v>
                </c:pt>
                <c:pt idx="57717">
                  <c:v>-9.7943192948090125</c:v>
                </c:pt>
                <c:pt idx="57718">
                  <c:v>-14.079333986287953</c:v>
                </c:pt>
                <c:pt idx="57719">
                  <c:v>-13.467189030362391</c:v>
                </c:pt>
                <c:pt idx="57720">
                  <c:v>-14.385406464250735</c:v>
                </c:pt>
                <c:pt idx="57721">
                  <c:v>-10.406464250734574</c:v>
                </c:pt>
                <c:pt idx="57722">
                  <c:v>-7.3457394711067581</c:v>
                </c:pt>
                <c:pt idx="57723">
                  <c:v>-8.570029382957884</c:v>
                </c:pt>
                <c:pt idx="57724">
                  <c:v>-8.570029382957884</c:v>
                </c:pt>
                <c:pt idx="57725">
                  <c:v>-7.9578844270323223</c:v>
                </c:pt>
                <c:pt idx="57726">
                  <c:v>-6.7335945151811956</c:v>
                </c:pt>
                <c:pt idx="57727">
                  <c:v>-7.3457394711067581</c:v>
                </c:pt>
                <c:pt idx="57728">
                  <c:v>-8.2639569049951032</c:v>
                </c:pt>
                <c:pt idx="57729">
                  <c:v>-8.8761018609206666</c:v>
                </c:pt>
                <c:pt idx="57730">
                  <c:v>-5.2032321253672871</c:v>
                </c:pt>
                <c:pt idx="57731">
                  <c:v>-5.5093046033300688</c:v>
                </c:pt>
                <c:pt idx="57732">
                  <c:v>-5.8153770812928505</c:v>
                </c:pt>
                <c:pt idx="57733">
                  <c:v>-4.5910871694417246</c:v>
                </c:pt>
                <c:pt idx="57734">
                  <c:v>-4.8971596474045063</c:v>
                </c:pt>
                <c:pt idx="57735">
                  <c:v>-7.0396669931439764</c:v>
                </c:pt>
                <c:pt idx="57736">
                  <c:v>-7.9578844270323223</c:v>
                </c:pt>
                <c:pt idx="57737">
                  <c:v>-8.2639569049951032</c:v>
                </c:pt>
                <c:pt idx="57738">
                  <c:v>-8.570029382957884</c:v>
                </c:pt>
                <c:pt idx="57739">
                  <c:v>-6.7335945151811956</c:v>
                </c:pt>
                <c:pt idx="57740">
                  <c:v>-11.32468168462292</c:v>
                </c:pt>
                <c:pt idx="57741">
                  <c:v>-11.32468168462292</c:v>
                </c:pt>
                <c:pt idx="57742">
                  <c:v>-11.32468168462292</c:v>
                </c:pt>
                <c:pt idx="57743">
                  <c:v>-9.7943192948090125</c:v>
                </c:pt>
                <c:pt idx="57744">
                  <c:v>-9.1821743388834491</c:v>
                </c:pt>
                <c:pt idx="57745">
                  <c:v>-11.630754162585701</c:v>
                </c:pt>
                <c:pt idx="57746">
                  <c:v>-11.936826640548482</c:v>
                </c:pt>
                <c:pt idx="57747">
                  <c:v>-8.8761018609206666</c:v>
                </c:pt>
                <c:pt idx="57748">
                  <c:v>-7.9578844270323223</c:v>
                </c:pt>
                <c:pt idx="57749">
                  <c:v>-10.100391772771793</c:v>
                </c:pt>
                <c:pt idx="57750">
                  <c:v>-9.7943192948090125</c:v>
                </c:pt>
                <c:pt idx="57751">
                  <c:v>-10.712536728697357</c:v>
                </c:pt>
                <c:pt idx="57752">
                  <c:v>-12.548971596474045</c:v>
                </c:pt>
                <c:pt idx="57753">
                  <c:v>-7.9578844270323223</c:v>
                </c:pt>
                <c:pt idx="57754">
                  <c:v>-11.32468168462292</c:v>
                </c:pt>
                <c:pt idx="57755">
                  <c:v>-12.855044074436828</c:v>
                </c:pt>
                <c:pt idx="57756">
                  <c:v>-11.018609206660138</c:v>
                </c:pt>
                <c:pt idx="57757">
                  <c:v>-5.5093046033300688</c:v>
                </c:pt>
                <c:pt idx="57758">
                  <c:v>-3.0607247796278161</c:v>
                </c:pt>
                <c:pt idx="57759">
                  <c:v>-2.142507345739471</c:v>
                </c:pt>
                <c:pt idx="57760">
                  <c:v>-0.91821743388834476</c:v>
                </c:pt>
                <c:pt idx="57761">
                  <c:v>-4.285014691478942</c:v>
                </c:pt>
                <c:pt idx="57762">
                  <c:v>-6.1214495592556322</c:v>
                </c:pt>
                <c:pt idx="57763">
                  <c:v>-9.7943192948090125</c:v>
                </c:pt>
                <c:pt idx="57764">
                  <c:v>-7.6518119490695398</c:v>
                </c:pt>
                <c:pt idx="57765">
                  <c:v>-5.2032321253672871</c:v>
                </c:pt>
                <c:pt idx="57766">
                  <c:v>-5.5093046033300688</c:v>
                </c:pt>
                <c:pt idx="57767">
                  <c:v>-6.4275220372184139</c:v>
                </c:pt>
                <c:pt idx="57768">
                  <c:v>-6.1214495592556322</c:v>
                </c:pt>
                <c:pt idx="57769">
                  <c:v>-3.9789422135161612</c:v>
                </c:pt>
                <c:pt idx="57770">
                  <c:v>-7.3457394711067581</c:v>
                </c:pt>
                <c:pt idx="57771">
                  <c:v>-6.4275220372184139</c:v>
                </c:pt>
                <c:pt idx="57772">
                  <c:v>-5.5093046033300688</c:v>
                </c:pt>
                <c:pt idx="57773">
                  <c:v>-10.100391772771793</c:v>
                </c:pt>
                <c:pt idx="57774">
                  <c:v>-7.3457394711067581</c:v>
                </c:pt>
                <c:pt idx="57775">
                  <c:v>-7.3457394711067581</c:v>
                </c:pt>
              </c:numCache>
            </c:numRef>
          </c:yVal>
          <c:smooth val="1"/>
        </c:ser>
        <c:dLbls>
          <c:showLegendKey val="0"/>
          <c:showVal val="0"/>
          <c:showCatName val="0"/>
          <c:showSerName val="0"/>
          <c:showPercent val="0"/>
          <c:showBubbleSize val="0"/>
        </c:dLbls>
        <c:axId val="222416256"/>
        <c:axId val="222414720"/>
      </c:scatterChart>
      <c:valAx>
        <c:axId val="222369664"/>
        <c:scaling>
          <c:orientation val="minMax"/>
          <c:max val="0.2"/>
          <c:min val="-0.1"/>
        </c:scaling>
        <c:delete val="0"/>
        <c:axPos val="b"/>
        <c:title>
          <c:tx>
            <c:rich>
              <a:bodyPr/>
              <a:lstStyle/>
              <a:p>
                <a:pPr>
                  <a:defRPr/>
                </a:pPr>
                <a:r>
                  <a:rPr lang="en-US" dirty="0" smtClean="0"/>
                  <a:t>Time</a:t>
                </a:r>
                <a:endParaRPr lang="en-US" dirty="0"/>
              </a:p>
            </c:rich>
          </c:tx>
          <c:layout/>
          <c:overlay val="0"/>
        </c:title>
        <c:numFmt formatCode="General" sourceLinked="1"/>
        <c:majorTickMark val="none"/>
        <c:minorTickMark val="none"/>
        <c:tickLblPos val="nextTo"/>
        <c:crossAx val="222412800"/>
        <c:crosses val="autoZero"/>
        <c:crossBetween val="midCat"/>
      </c:valAx>
      <c:valAx>
        <c:axId val="222412800"/>
        <c:scaling>
          <c:orientation val="minMax"/>
        </c:scaling>
        <c:delete val="0"/>
        <c:axPos val="l"/>
        <c:majorGridlines/>
        <c:title>
          <c:layout/>
          <c:overlay val="0"/>
        </c:title>
        <c:numFmt formatCode="General" sourceLinked="1"/>
        <c:majorTickMark val="none"/>
        <c:minorTickMark val="none"/>
        <c:tickLblPos val="nextTo"/>
        <c:crossAx val="222369664"/>
        <c:crosses val="autoZero"/>
        <c:crossBetween val="midCat"/>
      </c:valAx>
      <c:valAx>
        <c:axId val="222414720"/>
        <c:scaling>
          <c:orientation val="minMax"/>
        </c:scaling>
        <c:delete val="0"/>
        <c:axPos val="r"/>
        <c:numFmt formatCode="General" sourceLinked="1"/>
        <c:majorTickMark val="out"/>
        <c:minorTickMark val="none"/>
        <c:tickLblPos val="nextTo"/>
        <c:crossAx val="222416256"/>
        <c:crosses val="max"/>
        <c:crossBetween val="midCat"/>
      </c:valAx>
      <c:valAx>
        <c:axId val="222416256"/>
        <c:scaling>
          <c:orientation val="minMax"/>
        </c:scaling>
        <c:delete val="1"/>
        <c:axPos val="b"/>
        <c:numFmt formatCode="General" sourceLinked="1"/>
        <c:majorTickMark val="out"/>
        <c:minorTickMark val="none"/>
        <c:tickLblPos val="nextTo"/>
        <c:crossAx val="222414720"/>
        <c:crosses val="autoZero"/>
        <c:crossBetween val="midCat"/>
      </c:valAx>
    </c:plotArea>
    <c:legend>
      <c:legendPos val="r"/>
      <c:layout>
        <c:manualLayout>
          <c:xMode val="edge"/>
          <c:yMode val="edge"/>
          <c:x val="0.82469636808219482"/>
          <c:y val="0.67725719800535233"/>
          <c:w val="9.4344439583940898E-2"/>
          <c:h val="0.20296498225902421"/>
        </c:manualLayout>
      </c:layout>
      <c:overlay val="0"/>
      <c:spPr>
        <a:solidFill>
          <a:schemeClr val="tx2">
            <a:lumMod val="20000"/>
            <a:lumOff val="80000"/>
          </a:schemeClr>
        </a:solidFill>
      </c:spPr>
    </c:legend>
    <c:plotVisOnly val="1"/>
    <c:dispBlanksAs val="gap"/>
    <c:showDLblsOverMax val="0"/>
  </c:chart>
  <c:externalData r:id="rId1">
    <c:autoUpdate val="0"/>
  </c:externalData>
  <c:userShapes r:id="rId2"/>
</c:chartSpace>
</file>

<file path=ppt/drawings/_rels/vmlDrawing1.vml.rels><?xml version="1.0" encoding="UTF-8" standalone="yes"?>
<Relationships xmlns="http://schemas.openxmlformats.org/package/2006/relationships"><Relationship Id="rId1" Type="http://schemas.openxmlformats.org/officeDocument/2006/relationships/image" Target="../media/image1.emf"/></Relationships>
</file>

<file path=ppt/drawings/drawing1.xml><?xml version="1.0" encoding="utf-8"?>
<c:userShapes xmlns:c="http://schemas.openxmlformats.org/drawingml/2006/chart">
  <cdr:relSizeAnchor xmlns:cdr="http://schemas.openxmlformats.org/drawingml/2006/chartDrawing">
    <cdr:from>
      <cdr:x>0.2069</cdr:x>
      <cdr:y>0.22222</cdr:y>
    </cdr:from>
    <cdr:to>
      <cdr:x>0.40517</cdr:x>
      <cdr:y>0.22222</cdr:y>
    </cdr:to>
    <cdr:cxnSp macro="">
      <cdr:nvCxnSpPr>
        <cdr:cNvPr id="5" name="Straight Arrow Connector 4"/>
        <cdr:cNvCxnSpPr/>
      </cdr:nvCxnSpPr>
      <cdr:spPr>
        <a:xfrm xmlns:a="http://schemas.openxmlformats.org/drawingml/2006/main">
          <a:off x="1828800" y="1219200"/>
          <a:ext cx="1752600" cy="0"/>
        </a:xfrm>
        <a:prstGeom xmlns:a="http://schemas.openxmlformats.org/drawingml/2006/main" prst="straightConnector1">
          <a:avLst/>
        </a:prstGeom>
        <a:ln xmlns:a="http://schemas.openxmlformats.org/drawingml/2006/main" w="25400">
          <a:solidFill>
            <a:srgbClr val="FF0000"/>
          </a:solidFill>
          <a:headEnd type="arrow"/>
          <a:tailEnd type="arrow"/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0.26724</cdr:x>
      <cdr:y>0.22222</cdr:y>
    </cdr:from>
    <cdr:to>
      <cdr:x>0.33621</cdr:x>
      <cdr:y>0.26389</cdr:y>
    </cdr:to>
    <cdr:sp macro="" textlink="">
      <cdr:nvSpPr>
        <cdr:cNvPr id="11" name="TextBox 10"/>
        <cdr:cNvSpPr txBox="1"/>
      </cdr:nvSpPr>
      <cdr:spPr>
        <a:xfrm xmlns:a="http://schemas.openxmlformats.org/drawingml/2006/main">
          <a:off x="2362200" y="1219200"/>
          <a:ext cx="609600" cy="228600"/>
        </a:xfrm>
        <a:prstGeom xmlns:a="http://schemas.openxmlformats.org/drawingml/2006/main" prst="rect">
          <a:avLst/>
        </a:prstGeom>
        <a:solidFill xmlns:a="http://schemas.openxmlformats.org/drawingml/2006/main">
          <a:schemeClr val="bg1"/>
        </a:solidFill>
        <a:ln xmlns:a="http://schemas.openxmlformats.org/drawingml/2006/main" w="12700">
          <a:solidFill>
            <a:srgbClr val="FF0000"/>
          </a:solidFill>
        </a:ln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en-US" sz="1100" dirty="0" smtClean="0"/>
            <a:t>750ms</a:t>
          </a:r>
          <a:endParaRPr lang="en-US" sz="1100" dirty="0"/>
        </a:p>
      </cdr:txBody>
    </cdr:sp>
  </cdr:relSizeAnchor>
  <cdr:relSizeAnchor xmlns:cdr="http://schemas.openxmlformats.org/drawingml/2006/chartDrawing">
    <cdr:from>
      <cdr:x>0.18966</cdr:x>
      <cdr:y>0.73611</cdr:y>
    </cdr:from>
    <cdr:to>
      <cdr:x>0.21552</cdr:x>
      <cdr:y>0.73611</cdr:y>
    </cdr:to>
    <cdr:cxnSp macro="">
      <cdr:nvCxnSpPr>
        <cdr:cNvPr id="12" name="Straight Arrow Connector 11"/>
        <cdr:cNvCxnSpPr/>
      </cdr:nvCxnSpPr>
      <cdr:spPr>
        <a:xfrm xmlns:a="http://schemas.openxmlformats.org/drawingml/2006/main">
          <a:off x="1676400" y="4038600"/>
          <a:ext cx="228600" cy="0"/>
        </a:xfrm>
        <a:prstGeom xmlns:a="http://schemas.openxmlformats.org/drawingml/2006/main" prst="straightConnector1">
          <a:avLst/>
        </a:prstGeom>
        <a:ln xmlns:a="http://schemas.openxmlformats.org/drawingml/2006/main" w="25400">
          <a:solidFill>
            <a:srgbClr val="FF0000"/>
          </a:solidFill>
          <a:headEnd type="arrow"/>
          <a:tailEnd type="arrow"/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0.12931</cdr:x>
      <cdr:y>0.61111</cdr:y>
    </cdr:from>
    <cdr:to>
      <cdr:x>0.18103</cdr:x>
      <cdr:y>0.65278</cdr:y>
    </cdr:to>
    <cdr:sp macro="" textlink="">
      <cdr:nvSpPr>
        <cdr:cNvPr id="15" name="TextBox 1"/>
        <cdr:cNvSpPr txBox="1"/>
      </cdr:nvSpPr>
      <cdr:spPr>
        <a:xfrm xmlns:a="http://schemas.openxmlformats.org/drawingml/2006/main">
          <a:off x="1143000" y="3352800"/>
          <a:ext cx="457200" cy="228600"/>
        </a:xfrm>
        <a:prstGeom xmlns:a="http://schemas.openxmlformats.org/drawingml/2006/main" prst="rect">
          <a:avLst/>
        </a:prstGeom>
        <a:solidFill xmlns:a="http://schemas.openxmlformats.org/drawingml/2006/main">
          <a:schemeClr val="bg1"/>
        </a:solidFill>
        <a:ln xmlns:a="http://schemas.openxmlformats.org/drawingml/2006/main" w="12700">
          <a:solidFill>
            <a:srgbClr val="FF0000"/>
          </a:solidFill>
        </a:ln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1100" dirty="0" smtClean="0"/>
            <a:t>7ms</a:t>
          </a:r>
          <a:endParaRPr lang="en-US" sz="1100" dirty="0"/>
        </a:p>
      </cdr:txBody>
    </cdr:sp>
  </cdr:relSizeAnchor>
  <cdr:relSizeAnchor xmlns:cdr="http://schemas.openxmlformats.org/drawingml/2006/chartDrawing">
    <cdr:from>
      <cdr:x>0.16379</cdr:x>
      <cdr:y>0.65278</cdr:y>
    </cdr:from>
    <cdr:to>
      <cdr:x>0.19828</cdr:x>
      <cdr:y>0.72222</cdr:y>
    </cdr:to>
    <cdr:cxnSp macro="">
      <cdr:nvCxnSpPr>
        <cdr:cNvPr id="17" name="Straight Arrow Connector 16"/>
        <cdr:cNvCxnSpPr/>
      </cdr:nvCxnSpPr>
      <cdr:spPr>
        <a:xfrm xmlns:a="http://schemas.openxmlformats.org/drawingml/2006/main">
          <a:off x="1447800" y="3581400"/>
          <a:ext cx="304800" cy="381000"/>
        </a:xfrm>
        <a:prstGeom xmlns:a="http://schemas.openxmlformats.org/drawingml/2006/main" prst="straightConnector1">
          <a:avLst/>
        </a:prstGeom>
        <a:ln xmlns:a="http://schemas.openxmlformats.org/drawingml/2006/main">
          <a:tailEnd type="arrow"/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0.2931</cdr:x>
      <cdr:y>0.44444</cdr:y>
    </cdr:from>
    <cdr:to>
      <cdr:x>0.37069</cdr:x>
      <cdr:y>0.51389</cdr:y>
    </cdr:to>
    <cdr:sp macro="" textlink="">
      <cdr:nvSpPr>
        <cdr:cNvPr id="20" name="TextBox 1"/>
        <cdr:cNvSpPr txBox="1"/>
      </cdr:nvSpPr>
      <cdr:spPr>
        <a:xfrm xmlns:a="http://schemas.openxmlformats.org/drawingml/2006/main">
          <a:off x="2590800" y="2438400"/>
          <a:ext cx="685800" cy="381000"/>
        </a:xfrm>
        <a:prstGeom xmlns:a="http://schemas.openxmlformats.org/drawingml/2006/main" prst="rect">
          <a:avLst/>
        </a:prstGeom>
        <a:solidFill xmlns:a="http://schemas.openxmlformats.org/drawingml/2006/main">
          <a:schemeClr val="bg1"/>
        </a:solidFill>
        <a:ln xmlns:a="http://schemas.openxmlformats.org/drawingml/2006/main" w="12700">
          <a:solidFill>
            <a:schemeClr val="accent6">
              <a:lumMod val="75000"/>
            </a:schemeClr>
          </a:solidFill>
        </a:ln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1100" dirty="0" smtClean="0"/>
            <a:t>Relay Bounce</a:t>
          </a:r>
          <a:endParaRPr lang="en-US" sz="1100" dirty="0"/>
        </a:p>
      </cdr:txBody>
    </cdr:sp>
  </cdr:relSizeAnchor>
  <cdr:relSizeAnchor xmlns:cdr="http://schemas.openxmlformats.org/drawingml/2006/chartDrawing">
    <cdr:from>
      <cdr:x>0.37069</cdr:x>
      <cdr:y>0.47222</cdr:y>
    </cdr:from>
    <cdr:to>
      <cdr:x>0.40517</cdr:x>
      <cdr:y>0.5</cdr:y>
    </cdr:to>
    <cdr:cxnSp macro="">
      <cdr:nvCxnSpPr>
        <cdr:cNvPr id="22" name="Straight Arrow Connector 21"/>
        <cdr:cNvCxnSpPr/>
      </cdr:nvCxnSpPr>
      <cdr:spPr>
        <a:xfrm xmlns:a="http://schemas.openxmlformats.org/drawingml/2006/main">
          <a:off x="3276600" y="2590800"/>
          <a:ext cx="304800" cy="152400"/>
        </a:xfrm>
        <a:prstGeom xmlns:a="http://schemas.openxmlformats.org/drawingml/2006/main" prst="straightConnector1">
          <a:avLst/>
        </a:prstGeom>
        <a:ln xmlns:a="http://schemas.openxmlformats.org/drawingml/2006/main" w="15875">
          <a:solidFill>
            <a:schemeClr val="accent6">
              <a:lumMod val="75000"/>
            </a:schemeClr>
          </a:solidFill>
          <a:tailEnd type="arrow"/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0.81034</cdr:x>
      <cdr:y>0.29167</cdr:y>
    </cdr:from>
    <cdr:to>
      <cdr:x>0.89655</cdr:x>
      <cdr:y>0.33333</cdr:y>
    </cdr:to>
    <cdr:sp macro="" textlink="">
      <cdr:nvSpPr>
        <cdr:cNvPr id="24" name="TextBox 23"/>
        <cdr:cNvSpPr txBox="1"/>
      </cdr:nvSpPr>
      <cdr:spPr>
        <a:xfrm xmlns:a="http://schemas.openxmlformats.org/drawingml/2006/main">
          <a:off x="7162800" y="1600200"/>
          <a:ext cx="762000" cy="228600"/>
        </a:xfrm>
        <a:prstGeom xmlns:a="http://schemas.openxmlformats.org/drawingml/2006/main" prst="rect">
          <a:avLst/>
        </a:prstGeom>
        <a:solidFill xmlns:a="http://schemas.openxmlformats.org/drawingml/2006/main">
          <a:sysClr val="window" lastClr="FFFFFF"/>
        </a:solidFill>
      </cdr:spPr>
      <cdr:txBody>
        <a:bodyPr xmlns:a="http://schemas.openxmlformats.org/drawingml/2006/main" vertOverflow="clip" wrap="square" rtlCol="0"/>
        <a:lstStyle xmlns:a="http://schemas.openxmlformats.org/drawingml/2006/main"/>
        <a:p xmlns:a="http://schemas.openxmlformats.org/drawingml/2006/main">
          <a:r>
            <a:rPr lang="en-US" sz="1000" dirty="0" smtClean="0"/>
            <a:t>Relay K7</a:t>
          </a:r>
          <a:endParaRPr lang="en-US" sz="1000" dirty="0"/>
        </a:p>
      </cdr:txBody>
    </cdr:sp>
  </cdr:relSizeAnchor>
</c:userShapes>
</file>

<file path=ppt/drawings/drawing2.xml><?xml version="1.0" encoding="utf-8"?>
<c:userShapes xmlns:c="http://schemas.openxmlformats.org/drawingml/2006/chart">
  <cdr:relSizeAnchor xmlns:cdr="http://schemas.openxmlformats.org/drawingml/2006/chartDrawing">
    <cdr:from>
      <cdr:x>0.16799</cdr:x>
      <cdr:y>0.24863</cdr:y>
    </cdr:from>
    <cdr:to>
      <cdr:x>0.31297</cdr:x>
      <cdr:y>0.38677</cdr:y>
    </cdr:to>
    <cdr:sp macro="" textlink="">
      <cdr:nvSpPr>
        <cdr:cNvPr id="2" name="TextBox 1"/>
        <cdr:cNvSpPr txBox="1"/>
      </cdr:nvSpPr>
      <cdr:spPr>
        <a:xfrm xmlns:a="http://schemas.openxmlformats.org/drawingml/2006/main">
          <a:off x="1497701" y="1371600"/>
          <a:ext cx="1292555" cy="762027"/>
        </a:xfrm>
        <a:prstGeom xmlns:a="http://schemas.openxmlformats.org/drawingml/2006/main" prst="rect">
          <a:avLst/>
        </a:prstGeom>
        <a:solidFill xmlns:a="http://schemas.openxmlformats.org/drawingml/2006/main">
          <a:schemeClr val="tx2">
            <a:lumMod val="20000"/>
            <a:lumOff val="80000"/>
          </a:schemeClr>
        </a:solidFill>
        <a:ln xmlns:a="http://schemas.openxmlformats.org/drawingml/2006/main">
          <a:solidFill>
            <a:schemeClr val="tx1"/>
          </a:solidFill>
        </a:ln>
      </cdr:spPr>
      <cdr:txBody>
        <a:bodyPr xmlns:a="http://schemas.openxmlformats.org/drawingml/2006/main" wrap="square" rtlCol="0"/>
        <a:lstStyle xmlns:a="http://schemas.openxmlformats.org/drawingml/2006/main">
          <a:lvl1pPr marL="0" indent="0">
            <a:defRPr sz="1100">
              <a:latin typeface="+mn-lt"/>
              <a:ea typeface="+mn-ea"/>
              <a:cs typeface="+mn-cs"/>
            </a:defRPr>
          </a:lvl1pPr>
          <a:lvl2pPr marL="457200" indent="0">
            <a:defRPr sz="1100">
              <a:latin typeface="+mn-lt"/>
              <a:ea typeface="+mn-ea"/>
              <a:cs typeface="+mn-cs"/>
            </a:defRPr>
          </a:lvl2pPr>
          <a:lvl3pPr marL="914400" indent="0">
            <a:defRPr sz="1100">
              <a:latin typeface="+mn-lt"/>
              <a:ea typeface="+mn-ea"/>
              <a:cs typeface="+mn-cs"/>
            </a:defRPr>
          </a:lvl3pPr>
          <a:lvl4pPr marL="1371600" indent="0">
            <a:defRPr sz="1100">
              <a:latin typeface="+mn-lt"/>
              <a:ea typeface="+mn-ea"/>
              <a:cs typeface="+mn-cs"/>
            </a:defRPr>
          </a:lvl4pPr>
          <a:lvl5pPr marL="1828800" indent="0">
            <a:defRPr sz="1100">
              <a:latin typeface="+mn-lt"/>
              <a:ea typeface="+mn-ea"/>
              <a:cs typeface="+mn-cs"/>
            </a:defRPr>
          </a:lvl5pPr>
          <a:lvl6pPr marL="2286000" indent="0">
            <a:defRPr sz="1100">
              <a:latin typeface="+mn-lt"/>
              <a:ea typeface="+mn-ea"/>
              <a:cs typeface="+mn-cs"/>
            </a:defRPr>
          </a:lvl6pPr>
          <a:lvl7pPr marL="2743200" indent="0">
            <a:defRPr sz="1100">
              <a:latin typeface="+mn-lt"/>
              <a:ea typeface="+mn-ea"/>
              <a:cs typeface="+mn-cs"/>
            </a:defRPr>
          </a:lvl7pPr>
          <a:lvl8pPr marL="3200400" indent="0">
            <a:defRPr sz="1100">
              <a:latin typeface="+mn-lt"/>
              <a:ea typeface="+mn-ea"/>
              <a:cs typeface="+mn-cs"/>
            </a:defRPr>
          </a:lvl8pPr>
          <a:lvl9pPr marL="3657600" indent="0">
            <a:defRPr sz="1100"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dirty="0" smtClean="0"/>
            <a:t>Dump Switch opens 37ms after </a:t>
          </a:r>
          <a:r>
            <a:rPr lang="en-US" dirty="0" smtClean="0"/>
            <a:t>K7 relay </a:t>
          </a:r>
          <a:r>
            <a:rPr lang="en-US" dirty="0" smtClean="0"/>
            <a:t>drops out</a:t>
          </a:r>
          <a:endParaRPr lang="en-US" sz="1100" dirty="0"/>
        </a:p>
      </cdr:txBody>
    </cdr:sp>
  </cdr:relSizeAnchor>
  <cdr:relSizeAnchor xmlns:cdr="http://schemas.openxmlformats.org/drawingml/2006/chartDrawing">
    <cdr:from>
      <cdr:x>0.4244</cdr:x>
      <cdr:y>0.70446</cdr:y>
    </cdr:from>
    <cdr:to>
      <cdr:x>0.62953</cdr:x>
      <cdr:y>0.82878</cdr:y>
    </cdr:to>
    <cdr:sp macro="" textlink="">
      <cdr:nvSpPr>
        <cdr:cNvPr id="6" name="TextBox 1"/>
        <cdr:cNvSpPr txBox="1"/>
      </cdr:nvSpPr>
      <cdr:spPr>
        <a:xfrm xmlns:a="http://schemas.openxmlformats.org/drawingml/2006/main">
          <a:off x="3783701" y="3886200"/>
          <a:ext cx="1828800" cy="685800"/>
        </a:xfrm>
        <a:prstGeom xmlns:a="http://schemas.openxmlformats.org/drawingml/2006/main" prst="rect">
          <a:avLst/>
        </a:prstGeom>
        <a:solidFill xmlns:a="http://schemas.openxmlformats.org/drawingml/2006/main">
          <a:schemeClr val="tx2">
            <a:lumMod val="20000"/>
            <a:lumOff val="80000"/>
          </a:schemeClr>
        </a:solidFill>
        <a:ln xmlns:a="http://schemas.openxmlformats.org/drawingml/2006/main">
          <a:solidFill>
            <a:schemeClr val="tx1"/>
          </a:solidFill>
        </a:ln>
      </cdr:spPr>
      <cdr:txBody>
        <a:bodyPr xmlns:a="http://schemas.openxmlformats.org/drawingml/2006/main" wrap="square" rtlCol="0"/>
        <a:lstStyle xmlns:a="http://schemas.openxmlformats.org/drawingml/2006/main">
          <a:defPPr>
            <a:defRPr lang="en-US"/>
          </a:defPPr>
          <a:lvl1pPr marL="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1pPr>
          <a:lvl2pPr marL="457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2pPr>
          <a:lvl3pPr marL="914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3pPr>
          <a:lvl4pPr marL="1371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4pPr>
          <a:lvl5pPr marL="18288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5pPr>
          <a:lvl6pPr marL="22860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6pPr>
          <a:lvl7pPr marL="27432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7pPr>
          <a:lvl8pPr marL="32004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8pPr>
          <a:lvl9pPr marL="3657600" algn="l" defTabSz="914400" rtl="0" eaLnBrk="1" latinLnBrk="0" hangingPunct="1">
            <a:defRPr sz="1800" kern="1200">
              <a:solidFill>
                <a:schemeClr val="tx1"/>
              </a:solidFill>
              <a:latin typeface="+mn-lt"/>
              <a:ea typeface="+mn-ea"/>
              <a:cs typeface="+mn-cs"/>
            </a:defRPr>
          </a:lvl9pPr>
        </a:lstStyle>
        <a:p xmlns:a="http://schemas.openxmlformats.org/drawingml/2006/main">
          <a:r>
            <a:rPr lang="en-US" sz="1100" dirty="0" smtClean="0"/>
            <a:t>Transistor Bank  reacts to interlock 16ms after </a:t>
          </a:r>
          <a:r>
            <a:rPr lang="en-US" sz="1100" dirty="0" smtClean="0"/>
            <a:t>K7 relay </a:t>
          </a:r>
          <a:r>
            <a:rPr lang="en-US" sz="1100" dirty="0"/>
            <a:t>d</a:t>
          </a:r>
          <a:r>
            <a:rPr lang="en-US" sz="1100" dirty="0" smtClean="0"/>
            <a:t>rops out.</a:t>
          </a:r>
          <a:endParaRPr lang="en-US" sz="1100" dirty="0"/>
        </a:p>
      </cdr:txBody>
    </cdr:sp>
  </cdr:relSizeAnchor>
  <cdr:relSizeAnchor xmlns:cdr="http://schemas.openxmlformats.org/drawingml/2006/chartDrawing">
    <cdr:from>
      <cdr:x>0.34748</cdr:x>
      <cdr:y>0.30388</cdr:y>
    </cdr:from>
    <cdr:to>
      <cdr:x>0.45859</cdr:x>
      <cdr:y>0.30388</cdr:y>
    </cdr:to>
    <cdr:cxnSp macro="">
      <cdr:nvCxnSpPr>
        <cdr:cNvPr id="8" name="Straight Arrow Connector 7"/>
        <cdr:cNvCxnSpPr/>
      </cdr:nvCxnSpPr>
      <cdr:spPr>
        <a:xfrm xmlns:a="http://schemas.openxmlformats.org/drawingml/2006/main">
          <a:off x="3097901" y="1676400"/>
          <a:ext cx="990600" cy="0"/>
        </a:xfrm>
        <a:prstGeom xmlns:a="http://schemas.openxmlformats.org/drawingml/2006/main" prst="straightConnector1">
          <a:avLst/>
        </a:prstGeom>
        <a:ln xmlns:a="http://schemas.openxmlformats.org/drawingml/2006/main" w="25400">
          <a:solidFill>
            <a:srgbClr val="FF0000"/>
          </a:solidFill>
          <a:headEnd type="arrow"/>
          <a:tailEnd type="arrow"/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  <cdr:relSizeAnchor xmlns:cdr="http://schemas.openxmlformats.org/drawingml/2006/chartDrawing">
    <cdr:from>
      <cdr:x>0.34748</cdr:x>
      <cdr:y>0.71827</cdr:y>
    </cdr:from>
    <cdr:to>
      <cdr:x>0.40161</cdr:x>
      <cdr:y>0.71827</cdr:y>
    </cdr:to>
    <cdr:cxnSp macro="">
      <cdr:nvCxnSpPr>
        <cdr:cNvPr id="9" name="Straight Arrow Connector 8"/>
        <cdr:cNvCxnSpPr/>
      </cdr:nvCxnSpPr>
      <cdr:spPr>
        <a:xfrm xmlns:a="http://schemas.openxmlformats.org/drawingml/2006/main">
          <a:off x="3097901" y="3962400"/>
          <a:ext cx="482600" cy="0"/>
        </a:xfrm>
        <a:prstGeom xmlns:a="http://schemas.openxmlformats.org/drawingml/2006/main" prst="straightConnector1">
          <a:avLst/>
        </a:prstGeom>
        <a:ln xmlns:a="http://schemas.openxmlformats.org/drawingml/2006/main" w="25400">
          <a:solidFill>
            <a:srgbClr val="FF0000"/>
          </a:solidFill>
          <a:headEnd type="arrow"/>
          <a:tailEnd type="arrow"/>
        </a:ln>
      </cdr:spPr>
      <cdr:style>
        <a:lnRef xmlns:a="http://schemas.openxmlformats.org/drawingml/2006/main" idx="1">
          <a:schemeClr val="accent1"/>
        </a:lnRef>
        <a:fillRef xmlns:a="http://schemas.openxmlformats.org/drawingml/2006/main" idx="0">
          <a:schemeClr val="accent1"/>
        </a:fillRef>
        <a:effectRef xmlns:a="http://schemas.openxmlformats.org/drawingml/2006/main" idx="0">
          <a:schemeClr val="accent1"/>
        </a:effectRef>
        <a:fontRef xmlns:a="http://schemas.openxmlformats.org/drawingml/2006/main" idx="minor">
          <a:schemeClr val="tx1"/>
        </a:fontRef>
      </cdr:style>
    </cdr:cxnSp>
  </cdr:relSizeAnchor>
</c:userShap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685800" y="2130425"/>
            <a:ext cx="7772400" cy="1470025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371600" y="3886200"/>
            <a:ext cx="6400800" cy="1752600"/>
          </a:xfrm>
        </p:spPr>
        <p:txBody>
          <a:bodyPr/>
          <a:lstStyle>
            <a:lvl1pPr marL="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1pPr>
            <a:lvl2pPr marL="457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2pPr>
            <a:lvl3pPr marL="914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3pPr>
            <a:lvl4pPr marL="1371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4pPr>
            <a:lvl5pPr marL="18288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5pPr>
            <a:lvl6pPr marL="22860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6pPr>
            <a:lvl7pPr marL="27432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7pPr>
            <a:lvl8pPr marL="32004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8pPr>
            <a:lvl9pPr marL="3657600" indent="0" algn="ctr">
              <a:buNone/>
              <a:defRPr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91C1F5-2D50-4AB8-8FA1-77D6250ADBA9}" type="datetimeFigureOut">
              <a:rPr lang="en-US" smtClean="0"/>
              <a:t>11/18/2015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D47ECA-529A-41E8-9BB6-CDC676C49870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507764394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91C1F5-2D50-4AB8-8FA1-77D6250ADBA9}" type="datetimeFigureOut">
              <a:rPr lang="en-US" smtClean="0"/>
              <a:t>11/18/2015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D47ECA-529A-41E8-9BB6-CDC676C49870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20764420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6629400" y="274638"/>
            <a:ext cx="2057400" cy="5851525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457200" y="274638"/>
            <a:ext cx="6019800" cy="5851525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91C1F5-2D50-4AB8-8FA1-77D6250ADBA9}" type="datetimeFigureOut">
              <a:rPr lang="en-US" smtClean="0"/>
              <a:t>11/18/2015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D47ECA-529A-41E8-9BB6-CDC676C49870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1786241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91C1F5-2D50-4AB8-8FA1-77D6250ADBA9}" type="datetimeFigureOut">
              <a:rPr lang="en-US" smtClean="0"/>
              <a:t>11/18/2015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D47ECA-529A-41E8-9BB6-CDC676C49870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8414696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22313" y="4406900"/>
            <a:ext cx="7772400" cy="1362075"/>
          </a:xfrm>
        </p:spPr>
        <p:txBody>
          <a:bodyPr anchor="t"/>
          <a:lstStyle>
            <a:lvl1pPr algn="l">
              <a:defRPr sz="4000" b="1" cap="all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22313" y="2906713"/>
            <a:ext cx="7772400" cy="1500187"/>
          </a:xfrm>
        </p:spPr>
        <p:txBody>
          <a:bodyPr anchor="b"/>
          <a:lstStyle>
            <a:lvl1pPr marL="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4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91C1F5-2D50-4AB8-8FA1-77D6250ADBA9}" type="datetimeFigureOut">
              <a:rPr lang="en-US" smtClean="0"/>
              <a:t>11/18/2015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D47ECA-529A-41E8-9BB6-CDC676C49870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92359743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457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648200" y="1600200"/>
            <a:ext cx="4038600" cy="4525963"/>
          </a:xfrm>
        </p:spPr>
        <p:txBody>
          <a:bodyPr/>
          <a:lstStyle>
            <a:lvl1pPr>
              <a:defRPr sz="2800"/>
            </a:lvl1pPr>
            <a:lvl2pPr>
              <a:defRPr sz="2400"/>
            </a:lvl2pPr>
            <a:lvl3pPr>
              <a:defRPr sz="2000"/>
            </a:lvl3pPr>
            <a:lvl4pPr>
              <a:defRPr sz="1800"/>
            </a:lvl4pPr>
            <a:lvl5pPr>
              <a:defRPr sz="1800"/>
            </a:lvl5pPr>
            <a:lvl6pPr>
              <a:defRPr sz="1800"/>
            </a:lvl6pPr>
            <a:lvl7pPr>
              <a:defRPr sz="1800"/>
            </a:lvl7pPr>
            <a:lvl8pPr>
              <a:defRPr sz="1800"/>
            </a:lvl8pPr>
            <a:lvl9pPr>
              <a:defRPr sz="18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91C1F5-2D50-4AB8-8FA1-77D6250ADBA9}" type="datetimeFigureOut">
              <a:rPr lang="en-US" smtClean="0"/>
              <a:t>11/18/2015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D47ECA-529A-41E8-9BB6-CDC676C49870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3345972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535113"/>
            <a:ext cx="4040188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457200" y="2174875"/>
            <a:ext cx="4040188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4645025" y="1535113"/>
            <a:ext cx="4041775" cy="63976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4645025" y="2174875"/>
            <a:ext cx="4041775" cy="3951288"/>
          </a:xfrm>
        </p:spPr>
        <p:txBody>
          <a:bodyPr/>
          <a:lstStyle>
            <a:lvl1pPr>
              <a:defRPr sz="2400"/>
            </a:lvl1pPr>
            <a:lvl2pPr>
              <a:defRPr sz="2000"/>
            </a:lvl2pPr>
            <a:lvl3pPr>
              <a:defRPr sz="1800"/>
            </a:lvl3pPr>
            <a:lvl4pPr>
              <a:defRPr sz="1600"/>
            </a:lvl4pPr>
            <a:lvl5pPr>
              <a:defRPr sz="1600"/>
            </a:lvl5pPr>
            <a:lvl6pPr>
              <a:defRPr sz="1600"/>
            </a:lvl6pPr>
            <a:lvl7pPr>
              <a:defRPr sz="1600"/>
            </a:lvl7pPr>
            <a:lvl8pPr>
              <a:defRPr sz="1600"/>
            </a:lvl8pPr>
            <a:lvl9pPr>
              <a:defRPr sz="16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91C1F5-2D50-4AB8-8FA1-77D6250ADBA9}" type="datetimeFigureOut">
              <a:rPr lang="en-US" smtClean="0"/>
              <a:t>11/18/2015</a:t>
            </a:fld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D47ECA-529A-41E8-9BB6-CDC676C49870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29843431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91C1F5-2D50-4AB8-8FA1-77D6250ADBA9}" type="datetimeFigureOut">
              <a:rPr lang="en-US" smtClean="0"/>
              <a:t>11/18/2015</a:t>
            </a:fld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D47ECA-529A-41E8-9BB6-CDC676C49870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6361976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91C1F5-2D50-4AB8-8FA1-77D6250ADBA9}" type="datetimeFigureOut">
              <a:rPr lang="en-US" smtClean="0"/>
              <a:t>11/18/2015</a:t>
            </a:fld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D47ECA-529A-41E8-9BB6-CDC676C49870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765340818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73050"/>
            <a:ext cx="3008313" cy="1162050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3575050" y="273050"/>
            <a:ext cx="5111750" cy="5853113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457200" y="1435100"/>
            <a:ext cx="3008313" cy="4691063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91C1F5-2D50-4AB8-8FA1-77D6250ADBA9}" type="datetimeFigureOut">
              <a:rPr lang="en-US" smtClean="0"/>
              <a:t>11/18/2015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D47ECA-529A-41E8-9BB6-CDC676C49870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451695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792288" y="4800600"/>
            <a:ext cx="5486400" cy="566738"/>
          </a:xfrm>
        </p:spPr>
        <p:txBody>
          <a:bodyPr anchor="b"/>
          <a:lstStyle>
            <a:lvl1pPr algn="l">
              <a:defRPr sz="2000" b="1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1792288" y="612775"/>
            <a:ext cx="5486400" cy="4114800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792288" y="5367338"/>
            <a:ext cx="5486400" cy="804862"/>
          </a:xfrm>
        </p:spPr>
        <p:txBody>
          <a:bodyPr/>
          <a:lstStyle>
            <a:lvl1pPr marL="0" indent="0">
              <a:buNone/>
              <a:defRPr sz="1400"/>
            </a:lvl1pPr>
            <a:lvl2pPr marL="457200" indent="0">
              <a:buNone/>
              <a:defRPr sz="1200"/>
            </a:lvl2pPr>
            <a:lvl3pPr marL="914400" indent="0">
              <a:buNone/>
              <a:defRPr sz="1000"/>
            </a:lvl3pPr>
            <a:lvl4pPr marL="1371600" indent="0">
              <a:buNone/>
              <a:defRPr sz="900"/>
            </a:lvl4pPr>
            <a:lvl5pPr marL="1828800" indent="0">
              <a:buNone/>
              <a:defRPr sz="900"/>
            </a:lvl5pPr>
            <a:lvl6pPr marL="2286000" indent="0">
              <a:buNone/>
              <a:defRPr sz="900"/>
            </a:lvl6pPr>
            <a:lvl7pPr marL="2743200" indent="0">
              <a:buNone/>
              <a:defRPr sz="900"/>
            </a:lvl7pPr>
            <a:lvl8pPr marL="3200400" indent="0">
              <a:buNone/>
              <a:defRPr sz="900"/>
            </a:lvl8pPr>
            <a:lvl9pPr marL="3657600" indent="0">
              <a:buNone/>
              <a:defRPr sz="900"/>
            </a:lvl9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2491C1F5-2D50-4AB8-8FA1-77D6250ADBA9}" type="datetimeFigureOut">
              <a:rPr lang="en-US" smtClean="0"/>
              <a:t>11/18/2015</a:t>
            </a:fld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6BD47ECA-529A-41E8-9BB6-CDC676C49870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2083658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457200" y="274638"/>
            <a:ext cx="8229600" cy="1143000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457200" y="1600200"/>
            <a:ext cx="8229600" cy="4525963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457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491C1F5-2D50-4AB8-8FA1-77D6250ADBA9}" type="datetimeFigureOut">
              <a:rPr lang="en-US" smtClean="0"/>
              <a:t>11/18/2015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3124200" y="6356350"/>
            <a:ext cx="2895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6553200" y="6356350"/>
            <a:ext cx="21336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BD47ECA-529A-41E8-9BB6-CDC676C49870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468804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ctr" defTabSz="914400" rtl="0" eaLnBrk="1" latinLnBrk="0" hangingPunct="1"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42900" indent="-3429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1pPr>
      <a:lvl2pPr marL="742950" indent="-28575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8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–"/>
        <a:defRPr sz="20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»"/>
        <a:defRPr sz="20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spcBef>
          <a:spcPct val="200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oleObject" Target="../embeddings/oleObject1.bin"/><Relationship Id="rId2" Type="http://schemas.openxmlformats.org/officeDocument/2006/relationships/slideLayout" Target="../slideLayouts/slideLayout2.xml"/><Relationship Id="rId1" Type="http://schemas.openxmlformats.org/officeDocument/2006/relationships/vmlDrawing" Target="../drawings/vmlDrawing1.vml"/><Relationship Id="rId4" Type="http://schemas.openxmlformats.org/officeDocument/2006/relationships/image" Target="../media/image1.emf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image" Target="../media/image2.JPG"/><Relationship Id="rId1" Type="http://schemas.openxmlformats.org/officeDocument/2006/relationships/slideLayout" Target="../slideLayouts/slideLayout4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chart" Target="../charts/chart1.xml"/><Relationship Id="rId1" Type="http://schemas.openxmlformats.org/officeDocument/2006/relationships/slideLayout" Target="../slideLayouts/slideLayout2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image" Target="../media/image4.jpeg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chart" Target="../charts/chart2.xml"/><Relationship Id="rId1" Type="http://schemas.openxmlformats.org/officeDocument/2006/relationships/slideLayout" Target="../slideLayouts/slideLayout2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/>
        <p:txBody>
          <a:bodyPr/>
          <a:lstStyle/>
          <a:p>
            <a:r>
              <a:rPr lang="en-US" dirty="0" smtClean="0"/>
              <a:t>Danfysik PSU </a:t>
            </a:r>
            <a:br>
              <a:rPr lang="en-US" dirty="0" smtClean="0"/>
            </a:br>
            <a:r>
              <a:rPr lang="en-US" dirty="0" smtClean="0"/>
              <a:t>Fast Dump Opening Timing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 smtClean="0"/>
              <a:t>Steven Lassiter</a:t>
            </a:r>
          </a:p>
          <a:p>
            <a:r>
              <a:rPr lang="en-US" dirty="0" smtClean="0"/>
              <a:t>Eric Sun</a:t>
            </a:r>
          </a:p>
          <a:p>
            <a:r>
              <a:rPr lang="en-US" dirty="0"/>
              <a:t> </a:t>
            </a:r>
            <a:r>
              <a:rPr lang="en-US" dirty="0" smtClean="0"/>
              <a:t>Mike Fowler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98732140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Danfysik system 8500 PSU</a:t>
            </a:r>
            <a:endParaRPr lang="en-US" dirty="0"/>
          </a:p>
        </p:txBody>
      </p:sp>
      <p:graphicFrame>
        <p:nvGraphicFramePr>
          <p:cNvPr id="4" name="Content Placeholder 3"/>
          <p:cNvGraphicFramePr>
            <a:graphicFrameLocks noGrp="1" noChangeAspect="1"/>
          </p:cNvGraphicFramePr>
          <p:nvPr>
            <p:ph idx="1"/>
            <p:extLst>
              <p:ext uri="{D42A27DB-BD31-4B8C-83A1-F6EECF244321}">
                <p14:modId xmlns:p14="http://schemas.microsoft.com/office/powerpoint/2010/main" val="670709083"/>
              </p:ext>
            </p:extLst>
          </p:nvPr>
        </p:nvGraphicFramePr>
        <p:xfrm>
          <a:off x="228600" y="1600200"/>
          <a:ext cx="8686799" cy="4525963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spid="_x0000_s1072" name="Acrobat Document" r:id="rId3" imgW="11344233" imgH="8019915" progId="AcroExch.Document.11">
                  <p:embed/>
                </p:oleObj>
              </mc:Choice>
              <mc:Fallback>
                <p:oleObj name="Acrobat Document" r:id="rId3" imgW="11344233" imgH="8019915" progId="AcroExch.Document.11">
                  <p:embed/>
                  <p:pic>
                    <p:nvPicPr>
                      <p:cNvPr id="0" name=""/>
                      <p:cNvPicPr/>
                      <p:nvPr/>
                    </p:nvPicPr>
                    <p:blipFill>
                      <a:blip r:embed="rId4"/>
                      <a:stretch>
                        <a:fillRect/>
                      </a:stretch>
                    </p:blipFill>
                    <p:spPr>
                      <a:xfrm>
                        <a:off x="228600" y="1600200"/>
                        <a:ext cx="8686799" cy="4525963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sp>
        <p:nvSpPr>
          <p:cNvPr id="5" name="Rectangle 4"/>
          <p:cNvSpPr/>
          <p:nvPr/>
        </p:nvSpPr>
        <p:spPr>
          <a:xfrm>
            <a:off x="6858000" y="1447800"/>
            <a:ext cx="1752600" cy="31242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406720955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Dump Switch Response</a:t>
            </a:r>
            <a:endParaRPr lang="en-US" dirty="0"/>
          </a:p>
        </p:txBody>
      </p:sp>
      <p:sp>
        <p:nvSpPr>
          <p:cNvPr id="9" name="Content Placeholder 8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Power Supplies </a:t>
            </a:r>
            <a:r>
              <a:rPr lang="en-US" dirty="0"/>
              <a:t>d</a:t>
            </a:r>
            <a:r>
              <a:rPr lang="en-US" dirty="0" smtClean="0"/>
              <a:t>ump switch opening times were much slower than expected, of the order of 750 to 900ms.</a:t>
            </a:r>
          </a:p>
          <a:p>
            <a:r>
              <a:rPr lang="en-US" dirty="0" smtClean="0"/>
              <a:t>Transistor bank V-Loop driver appeared to be partially tuning back on and then off during the mechanical opening of the dump switch, due to shock vibrations possible.</a:t>
            </a:r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619026718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Dump Switch</a:t>
            </a:r>
            <a:endParaRPr lang="en-US" dirty="0"/>
          </a:p>
        </p:txBody>
      </p:sp>
      <p:pic>
        <p:nvPicPr>
          <p:cNvPr id="4" name="Content Placeholder 3"/>
          <p:cNvPicPr>
            <a:picLocks noGrp="1" noChangeAspect="1"/>
          </p:cNvPicPr>
          <p:nvPr>
            <p:ph sz="half" idx="1"/>
          </p:nvPr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20003" t="-3215" r="9998" b="3215"/>
          <a:stretch/>
        </p:blipFill>
        <p:spPr>
          <a:xfrm>
            <a:off x="132080" y="1920240"/>
            <a:ext cx="3982720" cy="4267200"/>
          </a:xfrm>
          <a:prstGeom prst="rect">
            <a:avLst/>
          </a:prstGeom>
        </p:spPr>
      </p:pic>
      <p:pic>
        <p:nvPicPr>
          <p:cNvPr id="5" name="Content Placeholder 4"/>
          <p:cNvPicPr>
            <a:picLocks noGrp="1" noChangeAspect="1"/>
          </p:cNvPicPr>
          <p:nvPr>
            <p:ph sz="half" idx="2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67200" y="2057400"/>
            <a:ext cx="4876800" cy="36576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537027686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457200" y="228600"/>
            <a:ext cx="8229600" cy="762000"/>
          </a:xfrm>
        </p:spPr>
        <p:txBody>
          <a:bodyPr>
            <a:normAutofit fontScale="90000"/>
          </a:bodyPr>
          <a:lstStyle/>
          <a:p>
            <a:r>
              <a:rPr lang="en-US" dirty="0" smtClean="0"/>
              <a:t>Initial Fast Discharge Timing</a:t>
            </a:r>
            <a:br>
              <a:rPr lang="en-US" dirty="0" smtClean="0"/>
            </a:br>
            <a:r>
              <a:rPr lang="en-US" dirty="0" smtClean="0"/>
              <a:t>HB</a:t>
            </a:r>
            <a:endParaRPr lang="en-US" dirty="0"/>
          </a:p>
        </p:txBody>
      </p:sp>
      <p:graphicFrame>
        <p:nvGraphicFramePr>
          <p:cNvPr id="4" name="Content Placeholder 3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3429560800"/>
              </p:ext>
            </p:extLst>
          </p:nvPr>
        </p:nvGraphicFramePr>
        <p:xfrm>
          <a:off x="152400" y="1219200"/>
          <a:ext cx="8839200" cy="5486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1207140761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Modifications</a:t>
            </a:r>
            <a:endParaRPr lang="en-US" dirty="0"/>
          </a:p>
        </p:txBody>
      </p:sp>
      <p:sp>
        <p:nvSpPr>
          <p:cNvPr id="8" name="Content Placeholder 7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/>
              <a:t>Moved d</a:t>
            </a:r>
            <a:r>
              <a:rPr lang="en-US" dirty="0" smtClean="0"/>
              <a:t>ump switch’s holding coil’s drain resistor, RE, </a:t>
            </a:r>
            <a:r>
              <a:rPr lang="en-US" dirty="0"/>
              <a:t>from AC supply side to DC supply of rectifier</a:t>
            </a:r>
            <a:r>
              <a:rPr lang="en-US" dirty="0" smtClean="0"/>
              <a:t>.</a:t>
            </a:r>
          </a:p>
          <a:p>
            <a:r>
              <a:rPr lang="en-US" dirty="0"/>
              <a:t>Increased drain </a:t>
            </a:r>
            <a:r>
              <a:rPr lang="en-US" dirty="0" smtClean="0"/>
              <a:t>resistor, RE, from </a:t>
            </a:r>
            <a:r>
              <a:rPr lang="en-US" dirty="0"/>
              <a:t>1M </a:t>
            </a:r>
            <a:r>
              <a:rPr lang="el-GR" dirty="0"/>
              <a:t>Ω</a:t>
            </a:r>
            <a:r>
              <a:rPr lang="en-US" dirty="0"/>
              <a:t> to 2.5M</a:t>
            </a:r>
            <a:r>
              <a:rPr lang="el-GR" dirty="0"/>
              <a:t> Ω</a:t>
            </a:r>
            <a:r>
              <a:rPr lang="en-US" dirty="0"/>
              <a:t>.</a:t>
            </a:r>
          </a:p>
          <a:p>
            <a:r>
              <a:rPr lang="en-US" dirty="0" smtClean="0"/>
              <a:t>Added alternative interlock signal path directly to disable PSU’s transistor bank voltage-loop driver. Bypasses chain of mechanical relays.</a:t>
            </a:r>
            <a:endParaRPr lang="en-US" dirty="0"/>
          </a:p>
          <a:p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878071421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itle 3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Moving drain resistor “Re”</a:t>
            </a:r>
            <a:endParaRPr lang="en-US" dirty="0"/>
          </a:p>
        </p:txBody>
      </p:sp>
      <p:pic>
        <p:nvPicPr>
          <p:cNvPr id="8" name="Content Placeholder 7"/>
          <p:cNvPicPr>
            <a:picLocks noGrp="1" noChangeAspect="1"/>
          </p:cNvPicPr>
          <p:nvPr>
            <p:ph sz="half" idx="2"/>
          </p:nvPr>
        </p:nvPicPr>
        <p:blipFill rotWithShape="1">
          <a:blip r:embed="rId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147" t="16252" r="12132" b="8748"/>
          <a:stretch/>
        </p:blipFill>
        <p:spPr>
          <a:xfrm>
            <a:off x="4572000" y="2362200"/>
            <a:ext cx="4448048" cy="3032760"/>
          </a:xfrm>
        </p:spPr>
      </p:pic>
      <p:pic>
        <p:nvPicPr>
          <p:cNvPr id="7" name="Picture 2"/>
          <p:cNvPicPr>
            <a:picLocks noGrp="1" noChangeAspect="1" noChangeArrowheads="1"/>
          </p:cNvPicPr>
          <p:nvPr>
            <p:ph sz="half"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28600" y="2057400"/>
            <a:ext cx="4255390" cy="35814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9" name="TextBox 8"/>
          <p:cNvSpPr txBox="1"/>
          <p:nvPr/>
        </p:nvSpPr>
        <p:spPr>
          <a:xfrm>
            <a:off x="228600" y="2362200"/>
            <a:ext cx="1066800" cy="43088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1100" dirty="0" smtClean="0"/>
              <a:t>AC Power to Dump Coil </a:t>
            </a:r>
            <a:endParaRPr lang="en-US" sz="1100" dirty="0"/>
          </a:p>
        </p:txBody>
      </p:sp>
      <p:sp>
        <p:nvSpPr>
          <p:cNvPr id="10" name="TextBox 9"/>
          <p:cNvSpPr txBox="1"/>
          <p:nvPr/>
        </p:nvSpPr>
        <p:spPr>
          <a:xfrm>
            <a:off x="7315200" y="5105400"/>
            <a:ext cx="838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sz="900" dirty="0" smtClean="0"/>
              <a:t>DC Power to Dump Coil </a:t>
            </a:r>
            <a:endParaRPr lang="en-US" sz="900" dirty="0"/>
          </a:p>
        </p:txBody>
      </p:sp>
      <p:cxnSp>
        <p:nvCxnSpPr>
          <p:cNvPr id="12" name="Straight Arrow Connector 11"/>
          <p:cNvCxnSpPr/>
          <p:nvPr/>
        </p:nvCxnSpPr>
        <p:spPr>
          <a:xfrm flipV="1">
            <a:off x="7772400" y="4495800"/>
            <a:ext cx="457200" cy="60960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3" name="Rounded Rectangle 12"/>
          <p:cNvSpPr/>
          <p:nvPr/>
        </p:nvSpPr>
        <p:spPr>
          <a:xfrm>
            <a:off x="2590800" y="1981200"/>
            <a:ext cx="990600" cy="811887"/>
          </a:xfrm>
          <a:prstGeom prst="roundRect">
            <a:avLst/>
          </a:prstGeom>
          <a:solidFill>
            <a:schemeClr val="accent1">
              <a:alpha val="7000"/>
            </a:schemeClr>
          </a:solidFill>
          <a:ln>
            <a:prstDash val="sysDot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5" name="Straight Arrow Connector 14"/>
          <p:cNvCxnSpPr/>
          <p:nvPr/>
        </p:nvCxnSpPr>
        <p:spPr>
          <a:xfrm>
            <a:off x="3581400" y="2793087"/>
            <a:ext cx="3657600" cy="1321713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2307532173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381000" y="27709"/>
            <a:ext cx="8229600" cy="505691"/>
          </a:xfrm>
        </p:spPr>
        <p:txBody>
          <a:bodyPr>
            <a:normAutofit fontScale="90000"/>
          </a:bodyPr>
          <a:lstStyle/>
          <a:p>
            <a:r>
              <a:rPr lang="en-US" dirty="0" smtClean="0"/>
              <a:t>400A FD</a:t>
            </a:r>
            <a:endParaRPr lang="en-US" dirty="0"/>
          </a:p>
        </p:txBody>
      </p:sp>
      <p:graphicFrame>
        <p:nvGraphicFramePr>
          <p:cNvPr id="4" name="Content Placeholder 3"/>
          <p:cNvGraphicFramePr>
            <a:graphicFrameLocks noGrp="1"/>
          </p:cNvGraphicFramePr>
          <p:nvPr>
            <p:ph idx="1"/>
            <p:extLst>
              <p:ext uri="{D42A27DB-BD31-4B8C-83A1-F6EECF244321}">
                <p14:modId xmlns:p14="http://schemas.microsoft.com/office/powerpoint/2010/main" val="1346606547"/>
              </p:ext>
            </p:extLst>
          </p:nvPr>
        </p:nvGraphicFramePr>
        <p:xfrm>
          <a:off x="26299" y="838200"/>
          <a:ext cx="8915400" cy="5516563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</p:spTree>
    <p:extLst>
      <p:ext uri="{BB962C8B-B14F-4D97-AF65-F5344CB8AC3E}">
        <p14:creationId xmlns:p14="http://schemas.microsoft.com/office/powerpoint/2010/main" val="234560214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 smtClean="0"/>
              <a:t>Conclusions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r>
              <a:rPr lang="en-US" dirty="0" smtClean="0"/>
              <a:t>Dump Switch opening time has been improved from &gt;750ms to 37ms. </a:t>
            </a:r>
          </a:p>
          <a:p>
            <a:r>
              <a:rPr lang="en-US" dirty="0" smtClean="0"/>
              <a:t>PSU starts to ramp current down as soon as 16ms after receiving an interlock.</a:t>
            </a:r>
          </a:p>
          <a:p>
            <a:r>
              <a:rPr lang="en-US" dirty="0" smtClean="0"/>
              <a:t>Relay bouncing due to mechanical shock has been eliminated by adding a parallel interlock to disable the V-loop driver sooner.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42995961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Office">
    <a:dk1>
      <a:sysClr val="windowText" lastClr="000000"/>
    </a:dk1>
    <a:lt1>
      <a:sysClr val="window" lastClr="FFFFFF"/>
    </a:lt1>
    <a:dk2>
      <a:srgbClr val="1F497D"/>
    </a:dk2>
    <a:lt2>
      <a:srgbClr val="EEECE1"/>
    </a:lt2>
    <a:accent1>
      <a:srgbClr val="4F81BD"/>
    </a:accent1>
    <a:accent2>
      <a:srgbClr val="C0504D"/>
    </a:accent2>
    <a:accent3>
      <a:srgbClr val="9BBB59"/>
    </a:accent3>
    <a:accent4>
      <a:srgbClr val="8064A2"/>
    </a:accent4>
    <a:accent5>
      <a:srgbClr val="4BACC6"/>
    </a:accent5>
    <a:accent6>
      <a:srgbClr val="F79646"/>
    </a:accent6>
    <a:hlink>
      <a:srgbClr val="0000FF"/>
    </a:hlink>
    <a:folHlink>
      <a:srgbClr val="800080"/>
    </a:folHlink>
  </a:clrScheme>
  <a:fontScheme name="Office">
    <a:majorFont>
      <a:latin typeface="Cambria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Times New Roman"/>
      <a:font script="Hebr" typeface="Times New Roman"/>
      <a:font script="Thai" typeface="Tahoma"/>
      <a:font script="Ethi" typeface="Nyala"/>
      <a:font script="Beng" typeface="Vrinda"/>
      <a:font script="Gujr" typeface="Shruti"/>
      <a:font script="Khmr" typeface="MoolBoran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Times New Roman"/>
      <a:font script="Uigh" typeface="Microsoft Uighur"/>
      <a:font script="Geor" typeface="Sylfaen"/>
    </a:majorFont>
    <a:minorFont>
      <a:latin typeface="Calibri"/>
      <a:ea typeface=""/>
      <a:cs typeface=""/>
      <a:font script="Jpan" typeface="ＭＳ Ｐゴシック"/>
      <a:font script="Hang" typeface="맑은 고딕"/>
      <a:font script="Hans" typeface="宋体"/>
      <a:font script="Hant" typeface="新細明體"/>
      <a:font script="Arab" typeface="Arial"/>
      <a:font script="Hebr" typeface="Arial"/>
      <a:font script="Thai" typeface="Tahoma"/>
      <a:font script="Ethi" typeface="Nyala"/>
      <a:font script="Beng" typeface="Vrinda"/>
      <a:font script="Gujr" typeface="Shruti"/>
      <a:font script="Khmr" typeface="DaunPenh"/>
      <a:font script="Knda" typeface="Tunga"/>
      <a:font script="Guru" typeface="Raavi"/>
      <a:font script="Cans" typeface="Euphemia"/>
      <a:font script="Cher" typeface="Plantagenet Cherokee"/>
      <a:font script="Yiii" typeface="Microsoft Yi Baiti"/>
      <a:font script="Tibt" typeface="Microsoft Himalaya"/>
      <a:font script="Thaa" typeface="MV Boli"/>
      <a:font script="Deva" typeface="Mangal"/>
      <a:font script="Telu" typeface="Gautami"/>
      <a:font script="Taml" typeface="Latha"/>
      <a:font script="Syrc" typeface="Estrangelo Edessa"/>
      <a:font script="Orya" typeface="Kalinga"/>
      <a:font script="Mlym" typeface="Kartika"/>
      <a:font script="Laoo" typeface="DokChampa"/>
      <a:font script="Sinh" typeface="Iskoola Pota"/>
      <a:font script="Mong" typeface="Mongolian Baiti"/>
      <a:font script="Viet" typeface="Arial"/>
      <a:font script="Uigh" typeface="Microsoft Uighur"/>
      <a:font script="Geor" typeface="Sylfaen"/>
    </a:minorFont>
  </a:fontScheme>
  <a:fmtScheme name="Office">
    <a:fillStyleLst>
      <a:solidFill>
        <a:schemeClr val="phClr"/>
      </a:solidFill>
      <a:gradFill rotWithShape="1">
        <a:gsLst>
          <a:gs pos="0">
            <a:schemeClr val="phClr">
              <a:tint val="50000"/>
              <a:satMod val="300000"/>
            </a:schemeClr>
          </a:gs>
          <a:gs pos="35000">
            <a:schemeClr val="phClr">
              <a:tint val="37000"/>
              <a:satMod val="300000"/>
            </a:schemeClr>
          </a:gs>
          <a:gs pos="100000">
            <a:schemeClr val="phClr">
              <a:tint val="15000"/>
              <a:satMod val="350000"/>
            </a:schemeClr>
          </a:gs>
        </a:gsLst>
        <a:lin ang="16200000" scaled="1"/>
      </a:gradFill>
      <a:gradFill rotWithShape="1">
        <a:gsLst>
          <a:gs pos="0">
            <a:schemeClr val="phClr">
              <a:shade val="51000"/>
              <a:satMod val="130000"/>
            </a:schemeClr>
          </a:gs>
          <a:gs pos="80000">
            <a:schemeClr val="phClr">
              <a:shade val="93000"/>
              <a:satMod val="130000"/>
            </a:schemeClr>
          </a:gs>
          <a:gs pos="100000">
            <a:schemeClr val="phClr">
              <a:shade val="94000"/>
              <a:satMod val="135000"/>
            </a:schemeClr>
          </a:gs>
        </a:gsLst>
        <a:lin ang="16200000" scaled="0"/>
      </a:gradFill>
    </a:fillStyleLst>
    <a:lnStyleLst>
      <a:ln w="9525" cap="flat" cmpd="sng" algn="ctr">
        <a:solidFill>
          <a:schemeClr val="phClr">
            <a:shade val="95000"/>
            <a:satMod val="105000"/>
          </a:schemeClr>
        </a:solidFill>
        <a:prstDash val="solid"/>
      </a:ln>
      <a:ln w="25400" cap="flat" cmpd="sng" algn="ctr">
        <a:solidFill>
          <a:schemeClr val="phClr"/>
        </a:solidFill>
        <a:prstDash val="solid"/>
      </a:ln>
      <a:ln w="38100" cap="flat" cmpd="sng" algn="ctr">
        <a:solidFill>
          <a:schemeClr val="phClr"/>
        </a:solidFill>
        <a:prstDash val="solid"/>
      </a:ln>
    </a:lnStyleLst>
    <a:effectStyleLst>
      <a:effectStyle>
        <a:effectLst>
          <a:outerShdw blurRad="40000" dist="20000" dir="5400000" rotWithShape="0">
            <a:srgbClr val="000000">
              <a:alpha val="38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</a:effectStyle>
      <a:effectStyle>
        <a:effectLst>
          <a:outerShdw blurRad="40000" dist="23000" dir="5400000" rotWithShape="0">
            <a:srgbClr val="000000">
              <a:alpha val="35000"/>
            </a:srgbClr>
          </a:outerShdw>
        </a:effectLst>
        <a:scene3d>
          <a:camera prst="orthographicFront">
            <a:rot lat="0" lon="0" rev="0"/>
          </a:camera>
          <a:lightRig rig="threePt" dir="t">
            <a:rot lat="0" lon="0" rev="1200000"/>
          </a:lightRig>
        </a:scene3d>
        <a:sp3d>
          <a:bevelT w="63500" h="25400"/>
        </a:sp3d>
      </a:effectStyle>
    </a:effectStyleLst>
    <a:bgFillStyleLst>
      <a:solidFill>
        <a:schemeClr val="phClr"/>
      </a:solidFill>
      <a:gradFill rotWithShape="1">
        <a:gsLst>
          <a:gs pos="0">
            <a:schemeClr val="phClr">
              <a:tint val="40000"/>
              <a:satMod val="350000"/>
            </a:schemeClr>
          </a:gs>
          <a:gs pos="40000">
            <a:schemeClr val="phClr">
              <a:tint val="45000"/>
              <a:shade val="99000"/>
              <a:satMod val="350000"/>
            </a:schemeClr>
          </a:gs>
          <a:gs pos="100000">
            <a:schemeClr val="phClr">
              <a:shade val="20000"/>
              <a:satMod val="255000"/>
            </a:schemeClr>
          </a:gs>
        </a:gsLst>
        <a:path path="circle">
          <a:fillToRect l="50000" t="-80000" r="50000" b="180000"/>
        </a:path>
      </a:gradFill>
      <a:gradFill rotWithShape="1">
        <a:gsLst>
          <a:gs pos="0">
            <a:schemeClr val="phClr">
              <a:tint val="80000"/>
              <a:satMod val="300000"/>
            </a:schemeClr>
          </a:gs>
          <a:gs pos="100000">
            <a:schemeClr val="phClr">
              <a:shade val="30000"/>
              <a:satMod val="200000"/>
            </a:schemeClr>
          </a:gs>
        </a:gsLst>
        <a:path path="circle">
          <a:fillToRect l="50000" t="50000" r="50000" b="50000"/>
        </a:path>
      </a:gradFill>
    </a:bgFillStyleLst>
  </a:fmt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otalTime>519</TotalTime>
  <Words>227</Words>
  <Application>Microsoft Office PowerPoint</Application>
  <PresentationFormat>On-screen Show (4:3)</PresentationFormat>
  <Paragraphs>32</Paragraphs>
  <Slides>9</Slides>
  <Notes>0</Notes>
  <HiddenSlides>0</HiddenSlides>
  <MMClips>0</MMClips>
  <ScaleCrop>false</ScaleCrop>
  <HeadingPairs>
    <vt:vector size="6" baseType="variant">
      <vt:variant>
        <vt:lpstr>Theme</vt:lpstr>
      </vt:variant>
      <vt:variant>
        <vt:i4>1</vt:i4>
      </vt:variant>
      <vt:variant>
        <vt:lpstr>Embedded OLE Servers</vt:lpstr>
      </vt:variant>
      <vt:variant>
        <vt:i4>1</vt:i4>
      </vt:variant>
      <vt:variant>
        <vt:lpstr>Slide Titles</vt:lpstr>
      </vt:variant>
      <vt:variant>
        <vt:i4>9</vt:i4>
      </vt:variant>
    </vt:vector>
  </HeadingPairs>
  <TitlesOfParts>
    <vt:vector size="11" baseType="lpstr">
      <vt:lpstr>Office Theme</vt:lpstr>
      <vt:lpstr>Acrobat Document</vt:lpstr>
      <vt:lpstr>Danfysik PSU  Fast Dump Opening Timing</vt:lpstr>
      <vt:lpstr>Danfysik system 8500 PSU</vt:lpstr>
      <vt:lpstr>Dump Switch Response</vt:lpstr>
      <vt:lpstr>Dump Switch</vt:lpstr>
      <vt:lpstr>Initial Fast Discharge Timing HB</vt:lpstr>
      <vt:lpstr>Modifications</vt:lpstr>
      <vt:lpstr>Moving drain resistor “Re”</vt:lpstr>
      <vt:lpstr>400A FD</vt:lpstr>
      <vt:lpstr>Conclusions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Danfysik PSU  Fast Discharge Timing</dc:title>
  <dc:creator>lassiter</dc:creator>
  <cp:lastModifiedBy>lassiter</cp:lastModifiedBy>
  <cp:revision>47</cp:revision>
  <cp:lastPrinted>2015-06-25T16:05:48Z</cp:lastPrinted>
  <dcterms:created xsi:type="dcterms:W3CDTF">2015-06-25T14:34:34Z</dcterms:created>
  <dcterms:modified xsi:type="dcterms:W3CDTF">2015-11-18T16:26:51Z</dcterms:modified>
</cp:coreProperties>
</file>